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saveSubsetFonts="1" autoCompressPictures="0">
  <p:sldMasterIdLst>
    <p:sldMasterId id="2147483648" r:id="rId1"/>
    <p:sldMasterId id="2147483728" r:id="rId2"/>
  </p:sldMasterIdLst>
  <p:notesMasterIdLst>
    <p:notesMasterId r:id="rId40"/>
  </p:notesMasterIdLst>
  <p:sldIdLst>
    <p:sldId id="256" r:id="rId3"/>
    <p:sldId id="258" r:id="rId4"/>
    <p:sldId id="259" r:id="rId5"/>
    <p:sldId id="260" r:id="rId6"/>
    <p:sldId id="261" r:id="rId7"/>
    <p:sldId id="262" r:id="rId8"/>
    <p:sldId id="263" r:id="rId9"/>
    <p:sldId id="264" r:id="rId10"/>
    <p:sldId id="265" r:id="rId11"/>
    <p:sldId id="266" r:id="rId12"/>
    <p:sldId id="267" r:id="rId13"/>
    <p:sldId id="268" r:id="rId14"/>
    <p:sldId id="269" r:id="rId15"/>
    <p:sldId id="270" r:id="rId16"/>
    <p:sldId id="271" r:id="rId17"/>
    <p:sldId id="272" r:id="rId18"/>
    <p:sldId id="273" r:id="rId19"/>
    <p:sldId id="274" r:id="rId20"/>
    <p:sldId id="275" r:id="rId21"/>
    <p:sldId id="276" r:id="rId22"/>
    <p:sldId id="277" r:id="rId23"/>
    <p:sldId id="278" r:id="rId24"/>
    <p:sldId id="279" r:id="rId25"/>
    <p:sldId id="280" r:id="rId26"/>
    <p:sldId id="281" r:id="rId27"/>
    <p:sldId id="282" r:id="rId28"/>
    <p:sldId id="283" r:id="rId29"/>
    <p:sldId id="284" r:id="rId30"/>
    <p:sldId id="285" r:id="rId31"/>
    <p:sldId id="286" r:id="rId32"/>
    <p:sldId id="287" r:id="rId33"/>
    <p:sldId id="288" r:id="rId34"/>
    <p:sldId id="289" r:id="rId35"/>
    <p:sldId id="290" r:id="rId36"/>
    <p:sldId id="291" r:id="rId37"/>
    <p:sldId id="292" r:id="rId38"/>
    <p:sldId id="321" r:id="rId39"/>
  </p:sldIdLst>
  <p:sldSz cx="9144000" cy="5143500" type="screen16x9"/>
  <p:notesSz cx="6858000" cy="9144000"/>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defaultTextStyle>
  <p:extLst>
    <p:ext uri="{EFAFB233-063F-42B5-8137-9DF3F51BA10A}">
      <p15:sldGuideLst xmlns:p15="http://schemas.microsoft.com/office/powerpoint/2012/main">
        <p15:guide id="1" orient="horz" pos="162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36D4FBD5-A1D7-4744-8399-886006C8853B}"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Style>
        <a:tcBdr/>
      </a:tcStyle>
    </a:band1H>
    <a:band2H>
      <a:tcStyle>
        <a:tcBdr/>
      </a:tcStyle>
    </a:band2H>
    <a:band1V>
      <a:tcStyle>
        <a:tcBdr/>
      </a:tcStyle>
    </a:band1V>
    <a:band2V>
      <a:tcStyle>
        <a:tcBdr/>
      </a:tcStyle>
    </a:band2V>
    <a:lastCol>
      <a:tcStyle>
        <a:tcBdr/>
      </a:tcStyle>
    </a:lastCol>
    <a:firstCol>
      <a:tcStyle>
        <a:tcBdr/>
      </a:tcStyle>
    </a:firstCol>
    <a:lastRow>
      <a:tcStyle>
        <a:tcBdr/>
      </a:tcStyle>
    </a:lastRow>
    <a:seCell>
      <a:tcStyle>
        <a:tcBdr/>
      </a:tcStyle>
    </a:seCell>
    <a:swCell>
      <a:tcStyle>
        <a:tcBdr/>
      </a:tcStyle>
    </a:swCell>
    <a:firstRow>
      <a:tcStyle>
        <a:tcBdr/>
      </a:tcStyle>
    </a:firstRow>
    <a:neCell>
      <a:tcStyle>
        <a:tcBdr/>
      </a:tcStyle>
    </a:neCell>
    <a:nwCell>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horzBarState="maximized">
    <p:restoredLeft sz="18750" autoAdjust="0"/>
    <p:restoredTop sz="94674"/>
  </p:normalViewPr>
  <p:slideViewPr>
    <p:cSldViewPr snapToGrid="0" snapToObjects="1">
      <p:cViewPr varScale="1">
        <p:scale>
          <a:sx n="96" d="100"/>
          <a:sy n="96" d="100"/>
        </p:scale>
        <p:origin x="504" y="90"/>
      </p:cViewPr>
      <p:guideLst>
        <p:guide orient="horz" pos="1620"/>
        <p:guide pos="2880"/>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9" Type="http://schemas.openxmlformats.org/officeDocument/2006/relationships/slide" Target="slides/slide37.xml"/><Relationship Id="rId21" Type="http://schemas.openxmlformats.org/officeDocument/2006/relationships/slide" Target="slides/slide19.xml"/><Relationship Id="rId34" Type="http://schemas.openxmlformats.org/officeDocument/2006/relationships/slide" Target="slides/slide32.xml"/><Relationship Id="rId42" Type="http://schemas.openxmlformats.org/officeDocument/2006/relationships/viewProps" Target="viewProps.xml"/><Relationship Id="rId7" Type="http://schemas.openxmlformats.org/officeDocument/2006/relationships/slide" Target="slides/slide5.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29" Type="http://schemas.openxmlformats.org/officeDocument/2006/relationships/slide" Target="slides/slide27.xml"/><Relationship Id="rId41"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slide" Target="slides/slide30.xml"/><Relationship Id="rId37" Type="http://schemas.openxmlformats.org/officeDocument/2006/relationships/slide" Target="slides/slide35.xml"/><Relationship Id="rId40" Type="http://schemas.openxmlformats.org/officeDocument/2006/relationships/notesMaster" Target="notesMasters/notesMaster1.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slide" Target="slides/slide34.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4" Type="http://schemas.openxmlformats.org/officeDocument/2006/relationships/tableStyles" Target="tableStyles.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slide" Target="slides/slide33.xml"/><Relationship Id="rId43" Type="http://schemas.openxmlformats.org/officeDocument/2006/relationships/theme" Target="theme/theme1.xml"/><Relationship Id="rId8" Type="http://schemas.openxmlformats.org/officeDocument/2006/relationships/slide" Target="slides/slide6.xml"/><Relationship Id="rId3" Type="http://schemas.openxmlformats.org/officeDocument/2006/relationships/slide" Target="slides/slide1.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slide" Target="slides/slide31.xml"/><Relationship Id="rId38" Type="http://schemas.openxmlformats.org/officeDocument/2006/relationships/slide" Target="slides/slide36.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extLst>
      <p:ext uri="{BB962C8B-B14F-4D97-AF65-F5344CB8AC3E}">
        <p14:creationId xmlns:p14="http://schemas.microsoft.com/office/powerpoint/2010/main" val="2049393298"/>
      </p:ext>
    </p:extLst>
  </p:cSld>
  <p:clrMap bg1="lt1" tx1="dk1" bg2="dk2" tx2="lt2" accent1="accent1" accent2="accent2" accent3="accent3" accent4="accent4" accent5="accent5" accent6="accent6" hlink="hlink" folHlink="folHlink"/>
  <p:hf sldNum="0" hdr="0" ftr="0" dt="0"/>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137"/>
        <p:cNvGrpSpPr/>
        <p:nvPr/>
      </p:nvGrpSpPr>
      <p:grpSpPr>
        <a:xfrm>
          <a:off x="0" y="0"/>
          <a:ext cx="0" cy="0"/>
          <a:chOff x="0" y="0"/>
          <a:chExt cx="0" cy="0"/>
        </a:xfrm>
      </p:grpSpPr>
      <p:sp>
        <p:nvSpPr>
          <p:cNvPr id="2138" name="Google Shape;2138;g112e18a4106_1_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139" name="Google Shape;2139;g112e18a4106_1_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13"/>
        <p:cNvGrpSpPr/>
        <p:nvPr/>
      </p:nvGrpSpPr>
      <p:grpSpPr>
        <a:xfrm>
          <a:off x="0" y="0"/>
          <a:ext cx="0" cy="0"/>
          <a:chOff x="0" y="0"/>
          <a:chExt cx="0" cy="0"/>
        </a:xfrm>
      </p:grpSpPr>
      <p:sp>
        <p:nvSpPr>
          <p:cNvPr id="8514" name="Google Shape;8514;g112e70df750_5_88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15" name="Google Shape;8515;g112e70df750_5_8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565"/>
        <p:cNvGrpSpPr/>
        <p:nvPr/>
      </p:nvGrpSpPr>
      <p:grpSpPr>
        <a:xfrm>
          <a:off x="0" y="0"/>
          <a:ext cx="0" cy="0"/>
          <a:chOff x="0" y="0"/>
          <a:chExt cx="0" cy="0"/>
        </a:xfrm>
      </p:grpSpPr>
      <p:sp>
        <p:nvSpPr>
          <p:cNvPr id="8566" name="Google Shape;8566;g112ef4d6f14_1_93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567" name="Google Shape;8567;g112ef4d6f14_1_93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707"/>
        <p:cNvGrpSpPr/>
        <p:nvPr/>
      </p:nvGrpSpPr>
      <p:grpSpPr>
        <a:xfrm>
          <a:off x="0" y="0"/>
          <a:ext cx="0" cy="0"/>
          <a:chOff x="0" y="0"/>
          <a:chExt cx="0" cy="0"/>
        </a:xfrm>
      </p:grpSpPr>
      <p:sp>
        <p:nvSpPr>
          <p:cNvPr id="8708" name="Google Shape;8708;g112ef4d6f14_1_13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709" name="Google Shape;8709;g112ef4d6f14_1_13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31"/>
        <p:cNvGrpSpPr/>
        <p:nvPr/>
      </p:nvGrpSpPr>
      <p:grpSpPr>
        <a:xfrm>
          <a:off x="0" y="0"/>
          <a:ext cx="0" cy="0"/>
          <a:chOff x="0" y="0"/>
          <a:chExt cx="0" cy="0"/>
        </a:xfrm>
      </p:grpSpPr>
      <p:sp>
        <p:nvSpPr>
          <p:cNvPr id="8832" name="Google Shape;8832;g111ea842992_0_251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33" name="Google Shape;8833;g111ea842992_0_251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896"/>
        <p:cNvGrpSpPr/>
        <p:nvPr/>
      </p:nvGrpSpPr>
      <p:grpSpPr>
        <a:xfrm>
          <a:off x="0" y="0"/>
          <a:ext cx="0" cy="0"/>
          <a:chOff x="0" y="0"/>
          <a:chExt cx="0" cy="0"/>
        </a:xfrm>
      </p:grpSpPr>
      <p:sp>
        <p:nvSpPr>
          <p:cNvPr id="8897" name="Google Shape;8897;g112ef4d6f14_1_228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898" name="Google Shape;8898;g112ef4d6f14_1_22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42"/>
        <p:cNvGrpSpPr/>
        <p:nvPr/>
      </p:nvGrpSpPr>
      <p:grpSpPr>
        <a:xfrm>
          <a:off x="0" y="0"/>
          <a:ext cx="0" cy="0"/>
          <a:chOff x="0" y="0"/>
          <a:chExt cx="0" cy="0"/>
        </a:xfrm>
      </p:grpSpPr>
      <p:sp>
        <p:nvSpPr>
          <p:cNvPr id="9943" name="Google Shape;9943;g112ef4d6f14_1_338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44" name="Google Shape;9944;g112ef4d6f14_1_33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793"/>
        <p:cNvGrpSpPr/>
        <p:nvPr/>
      </p:nvGrpSpPr>
      <p:grpSpPr>
        <a:xfrm>
          <a:off x="0" y="0"/>
          <a:ext cx="0" cy="0"/>
          <a:chOff x="0" y="0"/>
          <a:chExt cx="0" cy="0"/>
        </a:xfrm>
      </p:grpSpPr>
      <p:sp>
        <p:nvSpPr>
          <p:cNvPr id="10794" name="Google Shape;10794;g112ef4d6f14_1_1289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795" name="Google Shape;10795;g112ef4d6f14_1_1289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520"/>
        <p:cNvGrpSpPr/>
        <p:nvPr/>
      </p:nvGrpSpPr>
      <p:grpSpPr>
        <a:xfrm>
          <a:off x="0" y="0"/>
          <a:ext cx="0" cy="0"/>
          <a:chOff x="0" y="0"/>
          <a:chExt cx="0" cy="0"/>
        </a:xfrm>
      </p:grpSpPr>
      <p:sp>
        <p:nvSpPr>
          <p:cNvPr id="11521" name="Google Shape;11521;g112ef4d6f14_1_45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522" name="Google Shape;11522;g112ef4d6f14_1_45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2213"/>
        <p:cNvGrpSpPr/>
        <p:nvPr/>
      </p:nvGrpSpPr>
      <p:grpSpPr>
        <a:xfrm>
          <a:off x="0" y="0"/>
          <a:ext cx="0" cy="0"/>
          <a:chOff x="0" y="0"/>
          <a:chExt cx="0" cy="0"/>
        </a:xfrm>
      </p:grpSpPr>
      <p:sp>
        <p:nvSpPr>
          <p:cNvPr id="12214" name="Google Shape;12214;g112ef4d6f14_1_54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2215" name="Google Shape;12215;g112ef4d6f14_1_54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007"/>
        <p:cNvGrpSpPr/>
        <p:nvPr/>
      </p:nvGrpSpPr>
      <p:grpSpPr>
        <a:xfrm>
          <a:off x="0" y="0"/>
          <a:ext cx="0" cy="0"/>
          <a:chOff x="0" y="0"/>
          <a:chExt cx="0" cy="0"/>
        </a:xfrm>
      </p:grpSpPr>
      <p:sp>
        <p:nvSpPr>
          <p:cNvPr id="13008" name="Google Shape;13008;g112ef4d6f14_1_732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009" name="Google Shape;13009;g112ef4d6f14_1_732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176"/>
        <p:cNvGrpSpPr/>
        <p:nvPr/>
      </p:nvGrpSpPr>
      <p:grpSpPr>
        <a:xfrm>
          <a:off x="0" y="0"/>
          <a:ext cx="0" cy="0"/>
          <a:chOff x="0" y="0"/>
          <a:chExt cx="0" cy="0"/>
        </a:xfrm>
      </p:grpSpPr>
      <p:sp>
        <p:nvSpPr>
          <p:cNvPr id="3177" name="Google Shape;3177;g111cbade212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178" name="Google Shape;3178;g111cbade212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3763"/>
        <p:cNvGrpSpPr/>
        <p:nvPr/>
      </p:nvGrpSpPr>
      <p:grpSpPr>
        <a:xfrm>
          <a:off x="0" y="0"/>
          <a:ext cx="0" cy="0"/>
          <a:chOff x="0" y="0"/>
          <a:chExt cx="0" cy="0"/>
        </a:xfrm>
      </p:grpSpPr>
      <p:sp>
        <p:nvSpPr>
          <p:cNvPr id="13764" name="Google Shape;13764;g111cbade212_0_1588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3765" name="Google Shape;13765;g111cbade212_0_1588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018"/>
        <p:cNvGrpSpPr/>
        <p:nvPr/>
      </p:nvGrpSpPr>
      <p:grpSpPr>
        <a:xfrm>
          <a:off x="0" y="0"/>
          <a:ext cx="0" cy="0"/>
          <a:chOff x="0" y="0"/>
          <a:chExt cx="0" cy="0"/>
        </a:xfrm>
      </p:grpSpPr>
      <p:sp>
        <p:nvSpPr>
          <p:cNvPr id="14019" name="Google Shape;14019;g112ef4d6f14_1_905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020" name="Google Shape;14020;g112ef4d6f14_1_905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076"/>
        <p:cNvGrpSpPr/>
        <p:nvPr/>
      </p:nvGrpSpPr>
      <p:grpSpPr>
        <a:xfrm>
          <a:off x="0" y="0"/>
          <a:ext cx="0" cy="0"/>
          <a:chOff x="0" y="0"/>
          <a:chExt cx="0" cy="0"/>
        </a:xfrm>
      </p:grpSpPr>
      <p:sp>
        <p:nvSpPr>
          <p:cNvPr id="14077" name="Google Shape;14077;g112ef4d6f14_1_898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078" name="Google Shape;14078;g112ef4d6f14_1_89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4292"/>
        <p:cNvGrpSpPr/>
        <p:nvPr/>
      </p:nvGrpSpPr>
      <p:grpSpPr>
        <a:xfrm>
          <a:off x="0" y="0"/>
          <a:ext cx="0" cy="0"/>
          <a:chOff x="0" y="0"/>
          <a:chExt cx="0" cy="0"/>
        </a:xfrm>
      </p:grpSpPr>
      <p:sp>
        <p:nvSpPr>
          <p:cNvPr id="14293" name="Google Shape;14293;g112ef4d6f14_1_898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4294" name="Google Shape;14294;g112ef4d6f14_1_89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5166"/>
        <p:cNvGrpSpPr/>
        <p:nvPr/>
      </p:nvGrpSpPr>
      <p:grpSpPr>
        <a:xfrm>
          <a:off x="0" y="0"/>
          <a:ext cx="0" cy="0"/>
          <a:chOff x="0" y="0"/>
          <a:chExt cx="0" cy="0"/>
        </a:xfrm>
      </p:grpSpPr>
      <p:sp>
        <p:nvSpPr>
          <p:cNvPr id="15167" name="Google Shape;15167;g112ef4d6f14_1_104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5168" name="Google Shape;15168;g112ef4d6f14_1_104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076"/>
        <p:cNvGrpSpPr/>
        <p:nvPr/>
      </p:nvGrpSpPr>
      <p:grpSpPr>
        <a:xfrm>
          <a:off x="0" y="0"/>
          <a:ext cx="0" cy="0"/>
          <a:chOff x="0" y="0"/>
          <a:chExt cx="0" cy="0"/>
        </a:xfrm>
      </p:grpSpPr>
      <p:sp>
        <p:nvSpPr>
          <p:cNvPr id="16077" name="Google Shape;16077;g112ef4d6f14_1_1278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078" name="Google Shape;16078;g112ef4d6f14_1_1278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794"/>
        <p:cNvGrpSpPr/>
        <p:nvPr/>
      </p:nvGrpSpPr>
      <p:grpSpPr>
        <a:xfrm>
          <a:off x="0" y="0"/>
          <a:ext cx="0" cy="0"/>
          <a:chOff x="0" y="0"/>
          <a:chExt cx="0" cy="0"/>
        </a:xfrm>
      </p:grpSpPr>
      <p:sp>
        <p:nvSpPr>
          <p:cNvPr id="16795" name="Google Shape;16795;g112ef4d6f14_1_1051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796" name="Google Shape;16796;g112ef4d6f14_1_1051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6850"/>
        <p:cNvGrpSpPr/>
        <p:nvPr/>
      </p:nvGrpSpPr>
      <p:grpSpPr>
        <a:xfrm>
          <a:off x="0" y="0"/>
          <a:ext cx="0" cy="0"/>
          <a:chOff x="0" y="0"/>
          <a:chExt cx="0" cy="0"/>
        </a:xfrm>
      </p:grpSpPr>
      <p:sp>
        <p:nvSpPr>
          <p:cNvPr id="16851" name="Google Shape;16851;g1131a9f7940_0_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6852" name="Google Shape;16852;g1131a9f7940_0_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158"/>
        <p:cNvGrpSpPr/>
        <p:nvPr/>
      </p:nvGrpSpPr>
      <p:grpSpPr>
        <a:xfrm>
          <a:off x="0" y="0"/>
          <a:ext cx="0" cy="0"/>
          <a:chOff x="0" y="0"/>
          <a:chExt cx="0" cy="0"/>
        </a:xfrm>
      </p:grpSpPr>
      <p:sp>
        <p:nvSpPr>
          <p:cNvPr id="17159" name="Google Shape;17159;g111ea842992_0_244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160" name="Google Shape;17160;g111ea842992_0_244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211"/>
        <p:cNvGrpSpPr/>
        <p:nvPr/>
      </p:nvGrpSpPr>
      <p:grpSpPr>
        <a:xfrm>
          <a:off x="0" y="0"/>
          <a:ext cx="0" cy="0"/>
          <a:chOff x="0" y="0"/>
          <a:chExt cx="0" cy="0"/>
        </a:xfrm>
      </p:grpSpPr>
      <p:sp>
        <p:nvSpPr>
          <p:cNvPr id="17212" name="Google Shape;17212;g112ef4d6f14_1_1181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213" name="Google Shape;17213;g112ef4d6f14_1_1181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3400"/>
        <p:cNvGrpSpPr/>
        <p:nvPr/>
      </p:nvGrpSpPr>
      <p:grpSpPr>
        <a:xfrm>
          <a:off x="0" y="0"/>
          <a:ext cx="0" cy="0"/>
          <a:chOff x="0" y="0"/>
          <a:chExt cx="0" cy="0"/>
        </a:xfrm>
      </p:grpSpPr>
      <p:sp>
        <p:nvSpPr>
          <p:cNvPr id="3401" name="Google Shape;3401;g112e70df750_1_206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3402" name="Google Shape;3402;g112e70df750_1_206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7369"/>
        <p:cNvGrpSpPr/>
        <p:nvPr/>
      </p:nvGrpSpPr>
      <p:grpSpPr>
        <a:xfrm>
          <a:off x="0" y="0"/>
          <a:ext cx="0" cy="0"/>
          <a:chOff x="0" y="0"/>
          <a:chExt cx="0" cy="0"/>
        </a:xfrm>
      </p:grpSpPr>
      <p:sp>
        <p:nvSpPr>
          <p:cNvPr id="17370" name="Google Shape;17370;g112ef4d6f14_1_1364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7371" name="Google Shape;17371;g112ef4d6f14_1_1364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065"/>
        <p:cNvGrpSpPr/>
        <p:nvPr/>
      </p:nvGrpSpPr>
      <p:grpSpPr>
        <a:xfrm>
          <a:off x="0" y="0"/>
          <a:ext cx="0" cy="0"/>
          <a:chOff x="0" y="0"/>
          <a:chExt cx="0" cy="0"/>
        </a:xfrm>
      </p:grpSpPr>
      <p:sp>
        <p:nvSpPr>
          <p:cNvPr id="18066" name="Google Shape;18066;g112ef4d6f14_1_1365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067" name="Google Shape;18067;g112ef4d6f14_1_1365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8340"/>
        <p:cNvGrpSpPr/>
        <p:nvPr/>
      </p:nvGrpSpPr>
      <p:grpSpPr>
        <a:xfrm>
          <a:off x="0" y="0"/>
          <a:ext cx="0" cy="0"/>
          <a:chOff x="0" y="0"/>
          <a:chExt cx="0" cy="0"/>
        </a:xfrm>
      </p:grpSpPr>
      <p:sp>
        <p:nvSpPr>
          <p:cNvPr id="18341" name="Google Shape;18341;g112ef4d6f14_1_1608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8342" name="Google Shape;18342;g112ef4d6f14_1_1608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166"/>
        <p:cNvGrpSpPr/>
        <p:nvPr/>
      </p:nvGrpSpPr>
      <p:grpSpPr>
        <a:xfrm>
          <a:off x="0" y="0"/>
          <a:ext cx="0" cy="0"/>
          <a:chOff x="0" y="0"/>
          <a:chExt cx="0" cy="0"/>
        </a:xfrm>
      </p:grpSpPr>
      <p:sp>
        <p:nvSpPr>
          <p:cNvPr id="19167" name="Google Shape;19167;g112ef4d6f14_1_1366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168" name="Google Shape;19168;g112ef4d6f14_1_1366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432"/>
        <p:cNvGrpSpPr/>
        <p:nvPr/>
      </p:nvGrpSpPr>
      <p:grpSpPr>
        <a:xfrm>
          <a:off x="0" y="0"/>
          <a:ext cx="0" cy="0"/>
          <a:chOff x="0" y="0"/>
          <a:chExt cx="0" cy="0"/>
        </a:xfrm>
      </p:grpSpPr>
      <p:sp>
        <p:nvSpPr>
          <p:cNvPr id="19433" name="Google Shape;19433;g1131a9f7940_0_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434" name="Google Shape;19434;g1131a9f7940_0_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616"/>
        <p:cNvGrpSpPr/>
        <p:nvPr/>
      </p:nvGrpSpPr>
      <p:grpSpPr>
        <a:xfrm>
          <a:off x="0" y="0"/>
          <a:ext cx="0" cy="0"/>
          <a:chOff x="0" y="0"/>
          <a:chExt cx="0" cy="0"/>
        </a:xfrm>
      </p:grpSpPr>
      <p:sp>
        <p:nvSpPr>
          <p:cNvPr id="19617" name="Google Shape;19617;g111cbade212_0_1456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618" name="Google Shape;19618;g111cbade212_0_145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20721"/>
        <p:cNvGrpSpPr/>
        <p:nvPr/>
      </p:nvGrpSpPr>
      <p:grpSpPr>
        <a:xfrm>
          <a:off x="0" y="0"/>
          <a:ext cx="0" cy="0"/>
          <a:chOff x="0" y="0"/>
          <a:chExt cx="0" cy="0"/>
        </a:xfrm>
      </p:grpSpPr>
      <p:sp>
        <p:nvSpPr>
          <p:cNvPr id="20722" name="Google Shape;20722;g111ea842992_0_439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20723" name="Google Shape;20723;g111ea842992_0_43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258"/>
        <p:cNvGrpSpPr/>
        <p:nvPr/>
      </p:nvGrpSpPr>
      <p:grpSpPr>
        <a:xfrm>
          <a:off x="0" y="0"/>
          <a:ext cx="0" cy="0"/>
          <a:chOff x="0" y="0"/>
          <a:chExt cx="0" cy="0"/>
        </a:xfrm>
      </p:grpSpPr>
      <p:sp>
        <p:nvSpPr>
          <p:cNvPr id="4259" name="Google Shape;4259;g112e70df750_1_311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260" name="Google Shape;4260;g112e70df750_1_311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941"/>
        <p:cNvGrpSpPr/>
        <p:nvPr/>
      </p:nvGrpSpPr>
      <p:grpSpPr>
        <a:xfrm>
          <a:off x="0" y="0"/>
          <a:ext cx="0" cy="0"/>
          <a:chOff x="0" y="0"/>
          <a:chExt cx="0" cy="0"/>
        </a:xfrm>
      </p:grpSpPr>
      <p:sp>
        <p:nvSpPr>
          <p:cNvPr id="4942" name="Google Shape;4942;g111cbade212_0_999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943" name="Google Shape;4943;g111cbade212_0_999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80"/>
        <p:cNvGrpSpPr/>
        <p:nvPr/>
      </p:nvGrpSpPr>
      <p:grpSpPr>
        <a:xfrm>
          <a:off x="0" y="0"/>
          <a:ext cx="0" cy="0"/>
          <a:chOff x="0" y="0"/>
          <a:chExt cx="0" cy="0"/>
        </a:xfrm>
      </p:grpSpPr>
      <p:sp>
        <p:nvSpPr>
          <p:cNvPr id="5981" name="Google Shape;5981;g112e70df750_1_518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82" name="Google Shape;5982;g112e70df750_1_518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837"/>
        <p:cNvGrpSpPr/>
        <p:nvPr/>
      </p:nvGrpSpPr>
      <p:grpSpPr>
        <a:xfrm>
          <a:off x="0" y="0"/>
          <a:ext cx="0" cy="0"/>
          <a:chOff x="0" y="0"/>
          <a:chExt cx="0" cy="0"/>
        </a:xfrm>
      </p:grpSpPr>
      <p:sp>
        <p:nvSpPr>
          <p:cNvPr id="6838" name="Google Shape;6838;g112e70df750_1_650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839" name="Google Shape;6839;g112e70df750_1_650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654"/>
        <p:cNvGrpSpPr/>
        <p:nvPr/>
      </p:nvGrpSpPr>
      <p:grpSpPr>
        <a:xfrm>
          <a:off x="0" y="0"/>
          <a:ext cx="0" cy="0"/>
          <a:chOff x="0" y="0"/>
          <a:chExt cx="0" cy="0"/>
        </a:xfrm>
      </p:grpSpPr>
      <p:sp>
        <p:nvSpPr>
          <p:cNvPr id="7655" name="Google Shape;7655;g112e70df74c_0_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656" name="Google Shape;7656;g112e70df74c_0_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82"/>
        <p:cNvGrpSpPr/>
        <p:nvPr/>
      </p:nvGrpSpPr>
      <p:grpSpPr>
        <a:xfrm>
          <a:off x="0" y="0"/>
          <a:ext cx="0" cy="0"/>
          <a:chOff x="0" y="0"/>
          <a:chExt cx="0" cy="0"/>
        </a:xfrm>
      </p:grpSpPr>
      <p:sp>
        <p:nvSpPr>
          <p:cNvPr id="7783" name="Google Shape;7783;g112e70df750_5_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84" name="Google Shape;7784;g112e70df750_5_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slideLayouts/_rels/slideLayout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6.xml.rels><?xml version="1.0" encoding="UTF-8" standalone="yes"?>
<Relationships xmlns="http://schemas.openxmlformats.org/package/2006/relationships"><Relationship Id="rId2" Type="http://schemas.openxmlformats.org/officeDocument/2006/relationships/hyperlink" Target="http://www.1ppt.com/hangye/" TargetMode="External"/><Relationship Id="rId1" Type="http://schemas.openxmlformats.org/officeDocument/2006/relationships/slideMaster" Target="../slideMasters/slideMaster1.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bg>
      <p:bgPr>
        <a:solidFill>
          <a:schemeClr val="lt1"/>
        </a:solidFill>
        <a:effectLst/>
      </p:bgPr>
    </p:bg>
    <p:spTree>
      <p:nvGrpSpPr>
        <p:cNvPr id="1" name="Shape 8"/>
        <p:cNvGrpSpPr/>
        <p:nvPr/>
      </p:nvGrpSpPr>
      <p:grpSpPr>
        <a:xfrm>
          <a:off x="0" y="0"/>
          <a:ext cx="0" cy="0"/>
          <a:chOff x="0" y="0"/>
          <a:chExt cx="0" cy="0"/>
        </a:xfrm>
      </p:grpSpPr>
      <p:pic>
        <p:nvPicPr>
          <p:cNvPr id="9" name="Google Shape;9;p2"/>
          <p:cNvPicPr preferRelativeResize="0"/>
          <p:nvPr/>
        </p:nvPicPr>
        <p:blipFill>
          <a:blip r:embed="rId2" cstate="email">
            <a:alphaModFix amt="18000"/>
            <a:extLst>
              <a:ext uri="{28A0092B-C50C-407E-A947-70E740481C1C}">
                <a14:useLocalDpi xmlns:a14="http://schemas.microsoft.com/office/drawing/2010/main"/>
              </a:ext>
            </a:extLst>
          </a:blip>
          <a:stretch>
            <a:fillRect/>
          </a:stretch>
        </p:blipFill>
        <p:spPr>
          <a:xfrm>
            <a:off x="0" y="2286"/>
            <a:ext cx="9144000" cy="5138928"/>
          </a:xfrm>
          <a:prstGeom prst="rect">
            <a:avLst/>
          </a:prstGeom>
          <a:noFill/>
          <a:ln>
            <a:noFill/>
          </a:ln>
        </p:spPr>
      </p:pic>
      <p:sp>
        <p:nvSpPr>
          <p:cNvPr id="10" name="Google Shape;10;p2"/>
          <p:cNvSpPr txBox="1">
            <a:spLocks noGrp="1"/>
          </p:cNvSpPr>
          <p:nvPr>
            <p:ph type="ctrTitle"/>
          </p:nvPr>
        </p:nvSpPr>
        <p:spPr>
          <a:xfrm>
            <a:off x="1457100" y="1539238"/>
            <a:ext cx="6229800" cy="1341300"/>
          </a:xfrm>
          <a:prstGeom prst="rect">
            <a:avLst/>
          </a:prstGeom>
        </p:spPr>
        <p:txBody>
          <a:bodyPr spcFirstLastPara="1" wrap="square" lIns="91425" tIns="91425" rIns="91425" bIns="91425" anchor="b" anchorCtr="0">
            <a:noAutofit/>
          </a:bodyPr>
          <a:lstStyle>
            <a:lvl1pPr lvl="0" algn="ctr">
              <a:lnSpc>
                <a:spcPct val="80000"/>
              </a:lnSpc>
              <a:spcBef>
                <a:spcPts val="0"/>
              </a:spcBef>
              <a:spcAft>
                <a:spcPts val="0"/>
              </a:spcAft>
              <a:buClr>
                <a:srgbClr val="191919"/>
              </a:buClr>
              <a:buSzPts val="5200"/>
              <a:buNone/>
              <a:defRPr sz="4800"/>
            </a:lvl1pPr>
            <a:lvl2pPr lvl="1" algn="ctr">
              <a:spcBef>
                <a:spcPts val="0"/>
              </a:spcBef>
              <a:spcAft>
                <a:spcPts val="0"/>
              </a:spcAft>
              <a:buClr>
                <a:srgbClr val="191919"/>
              </a:buClr>
              <a:buSzPts val="5200"/>
              <a:buNone/>
              <a:defRPr sz="5200">
                <a:solidFill>
                  <a:srgbClr val="191919"/>
                </a:solidFill>
              </a:defRPr>
            </a:lvl2pPr>
            <a:lvl3pPr lvl="2" algn="ctr">
              <a:spcBef>
                <a:spcPts val="0"/>
              </a:spcBef>
              <a:spcAft>
                <a:spcPts val="0"/>
              </a:spcAft>
              <a:buClr>
                <a:srgbClr val="191919"/>
              </a:buClr>
              <a:buSzPts val="5200"/>
              <a:buNone/>
              <a:defRPr sz="5200">
                <a:solidFill>
                  <a:srgbClr val="191919"/>
                </a:solidFill>
              </a:defRPr>
            </a:lvl3pPr>
            <a:lvl4pPr lvl="3" algn="ctr">
              <a:spcBef>
                <a:spcPts val="0"/>
              </a:spcBef>
              <a:spcAft>
                <a:spcPts val="0"/>
              </a:spcAft>
              <a:buClr>
                <a:srgbClr val="191919"/>
              </a:buClr>
              <a:buSzPts val="5200"/>
              <a:buNone/>
              <a:defRPr sz="5200">
                <a:solidFill>
                  <a:srgbClr val="191919"/>
                </a:solidFill>
              </a:defRPr>
            </a:lvl4pPr>
            <a:lvl5pPr lvl="4" algn="ctr">
              <a:spcBef>
                <a:spcPts val="0"/>
              </a:spcBef>
              <a:spcAft>
                <a:spcPts val="0"/>
              </a:spcAft>
              <a:buClr>
                <a:srgbClr val="191919"/>
              </a:buClr>
              <a:buSzPts val="5200"/>
              <a:buNone/>
              <a:defRPr sz="5200">
                <a:solidFill>
                  <a:srgbClr val="191919"/>
                </a:solidFill>
              </a:defRPr>
            </a:lvl5pPr>
            <a:lvl6pPr lvl="5" algn="ctr">
              <a:spcBef>
                <a:spcPts val="0"/>
              </a:spcBef>
              <a:spcAft>
                <a:spcPts val="0"/>
              </a:spcAft>
              <a:buClr>
                <a:srgbClr val="191919"/>
              </a:buClr>
              <a:buSzPts val="5200"/>
              <a:buNone/>
              <a:defRPr sz="5200">
                <a:solidFill>
                  <a:srgbClr val="191919"/>
                </a:solidFill>
              </a:defRPr>
            </a:lvl6pPr>
            <a:lvl7pPr lvl="6" algn="ctr">
              <a:spcBef>
                <a:spcPts val="0"/>
              </a:spcBef>
              <a:spcAft>
                <a:spcPts val="0"/>
              </a:spcAft>
              <a:buClr>
                <a:srgbClr val="191919"/>
              </a:buClr>
              <a:buSzPts val="5200"/>
              <a:buNone/>
              <a:defRPr sz="5200">
                <a:solidFill>
                  <a:srgbClr val="191919"/>
                </a:solidFill>
              </a:defRPr>
            </a:lvl7pPr>
            <a:lvl8pPr lvl="7" algn="ctr">
              <a:spcBef>
                <a:spcPts val="0"/>
              </a:spcBef>
              <a:spcAft>
                <a:spcPts val="0"/>
              </a:spcAft>
              <a:buClr>
                <a:srgbClr val="191919"/>
              </a:buClr>
              <a:buSzPts val="5200"/>
              <a:buNone/>
              <a:defRPr sz="5200">
                <a:solidFill>
                  <a:srgbClr val="191919"/>
                </a:solidFill>
              </a:defRPr>
            </a:lvl8pPr>
            <a:lvl9pPr lvl="8" algn="ctr">
              <a:spcBef>
                <a:spcPts val="0"/>
              </a:spcBef>
              <a:spcAft>
                <a:spcPts val="0"/>
              </a:spcAft>
              <a:buClr>
                <a:srgbClr val="191919"/>
              </a:buClr>
              <a:buSzPts val="5200"/>
              <a:buNone/>
              <a:defRPr sz="5200">
                <a:solidFill>
                  <a:srgbClr val="191919"/>
                </a:solidFill>
              </a:defRPr>
            </a:lvl9pPr>
          </a:lstStyle>
          <a:p>
            <a:endParaRPr/>
          </a:p>
        </p:txBody>
      </p:sp>
      <p:sp>
        <p:nvSpPr>
          <p:cNvPr id="11" name="Google Shape;11;p2"/>
          <p:cNvSpPr txBox="1">
            <a:spLocks noGrp="1"/>
          </p:cNvSpPr>
          <p:nvPr>
            <p:ph type="subTitle" idx="1"/>
          </p:nvPr>
        </p:nvSpPr>
        <p:spPr>
          <a:xfrm>
            <a:off x="1457100" y="3153363"/>
            <a:ext cx="6229800" cy="4509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1400"/>
              <a:buNone/>
              <a:defRPr sz="1600"/>
            </a:lvl1pPr>
            <a:lvl2pPr lvl="1" algn="ctr">
              <a:lnSpc>
                <a:spcPct val="100000"/>
              </a:lnSpc>
              <a:spcBef>
                <a:spcPts val="0"/>
              </a:spcBef>
              <a:spcAft>
                <a:spcPts val="0"/>
              </a:spcAft>
              <a:buSzPts val="1800"/>
              <a:buNone/>
              <a:defRPr sz="1800"/>
            </a:lvl2pPr>
            <a:lvl3pPr lvl="2" algn="ctr">
              <a:lnSpc>
                <a:spcPct val="100000"/>
              </a:lnSpc>
              <a:spcBef>
                <a:spcPts val="0"/>
              </a:spcBef>
              <a:spcAft>
                <a:spcPts val="0"/>
              </a:spcAft>
              <a:buSzPts val="1800"/>
              <a:buNone/>
              <a:defRPr sz="1800"/>
            </a:lvl3pPr>
            <a:lvl4pPr lvl="3" algn="ctr">
              <a:lnSpc>
                <a:spcPct val="100000"/>
              </a:lnSpc>
              <a:spcBef>
                <a:spcPts val="0"/>
              </a:spcBef>
              <a:spcAft>
                <a:spcPts val="0"/>
              </a:spcAft>
              <a:buSzPts val="1800"/>
              <a:buNone/>
              <a:defRPr sz="1800"/>
            </a:lvl4pPr>
            <a:lvl5pPr lvl="4" algn="ctr">
              <a:lnSpc>
                <a:spcPct val="100000"/>
              </a:lnSpc>
              <a:spcBef>
                <a:spcPts val="0"/>
              </a:spcBef>
              <a:spcAft>
                <a:spcPts val="0"/>
              </a:spcAft>
              <a:buSzPts val="1800"/>
              <a:buNone/>
              <a:defRPr sz="1800"/>
            </a:lvl5pPr>
            <a:lvl6pPr lvl="5" algn="ctr">
              <a:lnSpc>
                <a:spcPct val="100000"/>
              </a:lnSpc>
              <a:spcBef>
                <a:spcPts val="0"/>
              </a:spcBef>
              <a:spcAft>
                <a:spcPts val="0"/>
              </a:spcAft>
              <a:buSzPts val="1800"/>
              <a:buNone/>
              <a:defRPr sz="1800"/>
            </a:lvl6pPr>
            <a:lvl7pPr lvl="6" algn="ctr">
              <a:lnSpc>
                <a:spcPct val="100000"/>
              </a:lnSpc>
              <a:spcBef>
                <a:spcPts val="0"/>
              </a:spcBef>
              <a:spcAft>
                <a:spcPts val="0"/>
              </a:spcAft>
              <a:buSzPts val="1800"/>
              <a:buNone/>
              <a:defRPr sz="1800"/>
            </a:lvl7pPr>
            <a:lvl8pPr lvl="7" algn="ctr">
              <a:lnSpc>
                <a:spcPct val="100000"/>
              </a:lnSpc>
              <a:spcBef>
                <a:spcPts val="0"/>
              </a:spcBef>
              <a:spcAft>
                <a:spcPts val="0"/>
              </a:spcAft>
              <a:buSzPts val="1800"/>
              <a:buNone/>
              <a:defRPr sz="1800"/>
            </a:lvl8pPr>
            <a:lvl9pPr lvl="8" algn="ctr">
              <a:lnSpc>
                <a:spcPct val="100000"/>
              </a:lnSpc>
              <a:spcBef>
                <a:spcPts val="0"/>
              </a:spcBef>
              <a:spcAft>
                <a:spcPts val="0"/>
              </a:spcAft>
              <a:buSzPts val="1800"/>
              <a:buNone/>
              <a:defRPr sz="1800"/>
            </a:lvl9pPr>
          </a:lstStyle>
          <a:p>
            <a:endParaRPr/>
          </a:p>
        </p:txBody>
      </p:sp>
      <p:grpSp>
        <p:nvGrpSpPr>
          <p:cNvPr id="12" name="Google Shape;12;p2"/>
          <p:cNvGrpSpPr/>
          <p:nvPr/>
        </p:nvGrpSpPr>
        <p:grpSpPr>
          <a:xfrm>
            <a:off x="-1622" y="-60"/>
            <a:ext cx="9147244" cy="5143620"/>
            <a:chOff x="-1622" y="-60"/>
            <a:chExt cx="9147244" cy="5143620"/>
          </a:xfrm>
        </p:grpSpPr>
        <p:sp>
          <p:nvSpPr>
            <p:cNvPr id="13" name="Google Shape;13;p2"/>
            <p:cNvSpPr/>
            <p:nvPr/>
          </p:nvSpPr>
          <p:spPr>
            <a:xfrm>
              <a:off x="206983" y="4918543"/>
              <a:ext cx="431559" cy="225017"/>
            </a:xfrm>
            <a:custGeom>
              <a:avLst/>
              <a:gdLst/>
              <a:ahLst/>
              <a:cxnLst/>
              <a:rect l="l" t="t" r="r" b="b"/>
              <a:pathLst>
                <a:path w="7288" h="3800" extrusionOk="0">
                  <a:moveTo>
                    <a:pt x="3485" y="0"/>
                  </a:moveTo>
                  <a:lnTo>
                    <a:pt x="1" y="3800"/>
                  </a:lnTo>
                  <a:lnTo>
                    <a:pt x="3803"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 name="Google Shape;14;p2"/>
            <p:cNvSpPr/>
            <p:nvPr/>
          </p:nvSpPr>
          <p:spPr>
            <a:xfrm>
              <a:off x="829570" y="4918543"/>
              <a:ext cx="431322" cy="225017"/>
            </a:xfrm>
            <a:custGeom>
              <a:avLst/>
              <a:gdLst/>
              <a:ahLst/>
              <a:cxnLst/>
              <a:rect l="l" t="t" r="r" b="b"/>
              <a:pathLst>
                <a:path w="7284" h="3800" extrusionOk="0">
                  <a:moveTo>
                    <a:pt x="3482"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 name="Google Shape;15;p2"/>
            <p:cNvSpPr/>
            <p:nvPr/>
          </p:nvSpPr>
          <p:spPr>
            <a:xfrm>
              <a:off x="1392112"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6" name="Google Shape;16;p2"/>
            <p:cNvSpPr/>
            <p:nvPr/>
          </p:nvSpPr>
          <p:spPr>
            <a:xfrm>
              <a:off x="2014521" y="4918543"/>
              <a:ext cx="431322" cy="225017"/>
            </a:xfrm>
            <a:custGeom>
              <a:avLst/>
              <a:gdLst/>
              <a:ahLst/>
              <a:cxnLst/>
              <a:rect l="l" t="t" r="r" b="b"/>
              <a:pathLst>
                <a:path w="7284" h="3800" extrusionOk="0">
                  <a:moveTo>
                    <a:pt x="3484" y="0"/>
                  </a:moveTo>
                  <a:lnTo>
                    <a:pt x="0" y="3800"/>
                  </a:lnTo>
                  <a:lnTo>
                    <a:pt x="3802"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 name="Google Shape;17;p2"/>
            <p:cNvSpPr/>
            <p:nvPr/>
          </p:nvSpPr>
          <p:spPr>
            <a:xfrm>
              <a:off x="2577182" y="4918543"/>
              <a:ext cx="431381" cy="225017"/>
            </a:xfrm>
            <a:custGeom>
              <a:avLst/>
              <a:gdLst/>
              <a:ahLst/>
              <a:cxnLst/>
              <a:rect l="l" t="t" r="r" b="b"/>
              <a:pathLst>
                <a:path w="7285" h="3800" extrusionOk="0">
                  <a:moveTo>
                    <a:pt x="3485" y="0"/>
                  </a:moveTo>
                  <a:lnTo>
                    <a:pt x="1"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8" name="Google Shape;18;p2"/>
            <p:cNvSpPr/>
            <p:nvPr/>
          </p:nvSpPr>
          <p:spPr>
            <a:xfrm>
              <a:off x="3199591"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9" name="Google Shape;19;p2"/>
            <p:cNvSpPr/>
            <p:nvPr/>
          </p:nvSpPr>
          <p:spPr>
            <a:xfrm>
              <a:off x="3762133" y="4918543"/>
              <a:ext cx="431500" cy="225017"/>
            </a:xfrm>
            <a:custGeom>
              <a:avLst/>
              <a:gdLst/>
              <a:ahLst/>
              <a:cxnLst/>
              <a:rect l="l" t="t" r="r" b="b"/>
              <a:pathLst>
                <a:path w="7287" h="3800" extrusionOk="0">
                  <a:moveTo>
                    <a:pt x="3485" y="0"/>
                  </a:moveTo>
                  <a:lnTo>
                    <a:pt x="0" y="3800"/>
                  </a:lnTo>
                  <a:lnTo>
                    <a:pt x="3802"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0" name="Google Shape;20;p2"/>
            <p:cNvSpPr/>
            <p:nvPr/>
          </p:nvSpPr>
          <p:spPr>
            <a:xfrm>
              <a:off x="4384661" y="4918543"/>
              <a:ext cx="431381" cy="225017"/>
            </a:xfrm>
            <a:custGeom>
              <a:avLst/>
              <a:gdLst/>
              <a:ahLst/>
              <a:cxnLst/>
              <a:rect l="l" t="t" r="r" b="b"/>
              <a:pathLst>
                <a:path w="7285" h="3800" extrusionOk="0">
                  <a:moveTo>
                    <a:pt x="3485" y="0"/>
                  </a:moveTo>
                  <a:lnTo>
                    <a:pt x="1" y="3800"/>
                  </a:lnTo>
                  <a:lnTo>
                    <a:pt x="3800"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1" name="Google Shape;21;p2"/>
            <p:cNvSpPr/>
            <p:nvPr/>
          </p:nvSpPr>
          <p:spPr>
            <a:xfrm>
              <a:off x="4947203"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2" name="Google Shape;22;p2"/>
            <p:cNvSpPr/>
            <p:nvPr/>
          </p:nvSpPr>
          <p:spPr>
            <a:xfrm>
              <a:off x="5569612" y="4918543"/>
              <a:ext cx="431500" cy="225017"/>
            </a:xfrm>
            <a:custGeom>
              <a:avLst/>
              <a:gdLst/>
              <a:ahLst/>
              <a:cxnLst/>
              <a:rect l="l" t="t" r="r" b="b"/>
              <a:pathLst>
                <a:path w="7287" h="3800" extrusionOk="0">
                  <a:moveTo>
                    <a:pt x="3485" y="0"/>
                  </a:moveTo>
                  <a:lnTo>
                    <a:pt x="1" y="3800"/>
                  </a:lnTo>
                  <a:lnTo>
                    <a:pt x="3803" y="3800"/>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3" name="Google Shape;23;p2"/>
            <p:cNvSpPr/>
            <p:nvPr/>
          </p:nvSpPr>
          <p:spPr>
            <a:xfrm>
              <a:off x="6132332" y="4918543"/>
              <a:ext cx="431322" cy="225017"/>
            </a:xfrm>
            <a:custGeom>
              <a:avLst/>
              <a:gdLst/>
              <a:ahLst/>
              <a:cxnLst/>
              <a:rect l="l" t="t" r="r" b="b"/>
              <a:pathLst>
                <a:path w="7284" h="3800" extrusionOk="0">
                  <a:moveTo>
                    <a:pt x="3484"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4" name="Google Shape;24;p2"/>
            <p:cNvSpPr/>
            <p:nvPr/>
          </p:nvSpPr>
          <p:spPr>
            <a:xfrm>
              <a:off x="6754682"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5" name="Google Shape;25;p2"/>
            <p:cNvSpPr/>
            <p:nvPr/>
          </p:nvSpPr>
          <p:spPr>
            <a:xfrm>
              <a:off x="206983" y="-60"/>
              <a:ext cx="431559" cy="225195"/>
            </a:xfrm>
            <a:custGeom>
              <a:avLst/>
              <a:gdLst/>
              <a:ahLst/>
              <a:cxnLst/>
              <a:rect l="l" t="t" r="r" b="b"/>
              <a:pathLst>
                <a:path w="7288" h="3803" extrusionOk="0">
                  <a:moveTo>
                    <a:pt x="3485" y="0"/>
                  </a:moveTo>
                  <a:lnTo>
                    <a:pt x="1" y="3802"/>
                  </a:lnTo>
                  <a:lnTo>
                    <a:pt x="3803"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6" name="Google Shape;26;p2"/>
            <p:cNvSpPr/>
            <p:nvPr/>
          </p:nvSpPr>
          <p:spPr>
            <a:xfrm>
              <a:off x="829570" y="-60"/>
              <a:ext cx="431322" cy="225195"/>
            </a:xfrm>
            <a:custGeom>
              <a:avLst/>
              <a:gdLst/>
              <a:ahLst/>
              <a:cxnLst/>
              <a:rect l="l" t="t" r="r" b="b"/>
              <a:pathLst>
                <a:path w="7284" h="3803" extrusionOk="0">
                  <a:moveTo>
                    <a:pt x="3482"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7" name="Google Shape;27;p2"/>
            <p:cNvSpPr/>
            <p:nvPr/>
          </p:nvSpPr>
          <p:spPr>
            <a:xfrm>
              <a:off x="1392112"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8" name="Google Shape;28;p2"/>
            <p:cNvSpPr/>
            <p:nvPr/>
          </p:nvSpPr>
          <p:spPr>
            <a:xfrm>
              <a:off x="2014521" y="-60"/>
              <a:ext cx="431322" cy="225195"/>
            </a:xfrm>
            <a:custGeom>
              <a:avLst/>
              <a:gdLst/>
              <a:ahLst/>
              <a:cxnLst/>
              <a:rect l="l" t="t" r="r" b="b"/>
              <a:pathLst>
                <a:path w="7284" h="3803" extrusionOk="0">
                  <a:moveTo>
                    <a:pt x="3484" y="0"/>
                  </a:moveTo>
                  <a:lnTo>
                    <a:pt x="0" y="3802"/>
                  </a:lnTo>
                  <a:lnTo>
                    <a:pt x="3802"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9" name="Google Shape;29;p2"/>
            <p:cNvSpPr/>
            <p:nvPr/>
          </p:nvSpPr>
          <p:spPr>
            <a:xfrm>
              <a:off x="2577182" y="-60"/>
              <a:ext cx="431381" cy="225195"/>
            </a:xfrm>
            <a:custGeom>
              <a:avLst/>
              <a:gdLst/>
              <a:ahLst/>
              <a:cxnLst/>
              <a:rect l="l" t="t" r="r" b="b"/>
              <a:pathLst>
                <a:path w="7285" h="3803" extrusionOk="0">
                  <a:moveTo>
                    <a:pt x="3485" y="0"/>
                  </a:moveTo>
                  <a:lnTo>
                    <a:pt x="1"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0" name="Google Shape;30;p2"/>
            <p:cNvSpPr/>
            <p:nvPr/>
          </p:nvSpPr>
          <p:spPr>
            <a:xfrm>
              <a:off x="3199591"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1" name="Google Shape;31;p2"/>
            <p:cNvSpPr/>
            <p:nvPr/>
          </p:nvSpPr>
          <p:spPr>
            <a:xfrm>
              <a:off x="3762133" y="-60"/>
              <a:ext cx="431500" cy="225195"/>
            </a:xfrm>
            <a:custGeom>
              <a:avLst/>
              <a:gdLst/>
              <a:ahLst/>
              <a:cxnLst/>
              <a:rect l="l" t="t" r="r" b="b"/>
              <a:pathLst>
                <a:path w="7287" h="3803" extrusionOk="0">
                  <a:moveTo>
                    <a:pt x="3485" y="0"/>
                  </a:moveTo>
                  <a:lnTo>
                    <a:pt x="0" y="3802"/>
                  </a:lnTo>
                  <a:lnTo>
                    <a:pt x="3802"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2" name="Google Shape;32;p2"/>
            <p:cNvSpPr/>
            <p:nvPr/>
          </p:nvSpPr>
          <p:spPr>
            <a:xfrm>
              <a:off x="4384661" y="-60"/>
              <a:ext cx="431381" cy="225195"/>
            </a:xfrm>
            <a:custGeom>
              <a:avLst/>
              <a:gdLst/>
              <a:ahLst/>
              <a:cxnLst/>
              <a:rect l="l" t="t" r="r" b="b"/>
              <a:pathLst>
                <a:path w="7285" h="3803" extrusionOk="0">
                  <a:moveTo>
                    <a:pt x="3485" y="0"/>
                  </a:moveTo>
                  <a:lnTo>
                    <a:pt x="1" y="3802"/>
                  </a:lnTo>
                  <a:lnTo>
                    <a:pt x="3800"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3" name="Google Shape;33;p2"/>
            <p:cNvSpPr/>
            <p:nvPr/>
          </p:nvSpPr>
          <p:spPr>
            <a:xfrm>
              <a:off x="49472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4" name="Google Shape;34;p2"/>
            <p:cNvSpPr/>
            <p:nvPr/>
          </p:nvSpPr>
          <p:spPr>
            <a:xfrm>
              <a:off x="55696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5" name="Google Shape;35;p2"/>
            <p:cNvSpPr/>
            <p:nvPr/>
          </p:nvSpPr>
          <p:spPr>
            <a:xfrm>
              <a:off x="61323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6" name="Google Shape;36;p2"/>
            <p:cNvSpPr/>
            <p:nvPr/>
          </p:nvSpPr>
          <p:spPr>
            <a:xfrm>
              <a:off x="6754682"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7" name="Google Shape;37;p2"/>
            <p:cNvSpPr/>
            <p:nvPr/>
          </p:nvSpPr>
          <p:spPr>
            <a:xfrm>
              <a:off x="-1622" y="308391"/>
              <a:ext cx="225076" cy="431381"/>
            </a:xfrm>
            <a:custGeom>
              <a:avLst/>
              <a:gdLst/>
              <a:ahLst/>
              <a:cxnLst/>
              <a:rect l="l" t="t" r="r" b="b"/>
              <a:pathLst>
                <a:path w="3801" h="7285" extrusionOk="0">
                  <a:moveTo>
                    <a:pt x="0" y="1"/>
                  </a:moveTo>
                  <a:lnTo>
                    <a:pt x="0" y="3800"/>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8" name="Google Shape;38;p2"/>
            <p:cNvSpPr/>
            <p:nvPr/>
          </p:nvSpPr>
          <p:spPr>
            <a:xfrm>
              <a:off x="-1622" y="870934"/>
              <a:ext cx="225076" cy="431381"/>
            </a:xfrm>
            <a:custGeom>
              <a:avLst/>
              <a:gdLst/>
              <a:ahLst/>
              <a:cxnLst/>
              <a:rect l="l" t="t" r="r" b="b"/>
              <a:pathLst>
                <a:path w="3801" h="7285" extrusionOk="0">
                  <a:moveTo>
                    <a:pt x="0" y="1"/>
                  </a:moveTo>
                  <a:lnTo>
                    <a:pt x="0" y="3802"/>
                  </a:lnTo>
                  <a:lnTo>
                    <a:pt x="3800" y="7284"/>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9" name="Google Shape;39;p2"/>
            <p:cNvSpPr/>
            <p:nvPr/>
          </p:nvSpPr>
          <p:spPr>
            <a:xfrm>
              <a:off x="-1622" y="1493461"/>
              <a:ext cx="225076" cy="431381"/>
            </a:xfrm>
            <a:custGeom>
              <a:avLst/>
              <a:gdLst/>
              <a:ahLst/>
              <a:cxnLst/>
              <a:rect l="l" t="t" r="r" b="b"/>
              <a:pathLst>
                <a:path w="3801" h="7285" extrusionOk="0">
                  <a:moveTo>
                    <a:pt x="0" y="1"/>
                  </a:moveTo>
                  <a:lnTo>
                    <a:pt x="0" y="3800"/>
                  </a:lnTo>
                  <a:lnTo>
                    <a:pt x="3800" y="7285"/>
                  </a:lnTo>
                  <a:lnTo>
                    <a:pt x="3800" y="3483"/>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0" name="Google Shape;40;p2"/>
            <p:cNvSpPr/>
            <p:nvPr/>
          </p:nvSpPr>
          <p:spPr>
            <a:xfrm>
              <a:off x="-1622" y="2056003"/>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1" name="Google Shape;41;p2"/>
            <p:cNvSpPr/>
            <p:nvPr/>
          </p:nvSpPr>
          <p:spPr>
            <a:xfrm>
              <a:off x="-1622" y="2678412"/>
              <a:ext cx="225076" cy="431381"/>
            </a:xfrm>
            <a:custGeom>
              <a:avLst/>
              <a:gdLst/>
              <a:ahLst/>
              <a:cxnLst/>
              <a:rect l="l" t="t" r="r" b="b"/>
              <a:pathLst>
                <a:path w="3801" h="7285" extrusionOk="0">
                  <a:moveTo>
                    <a:pt x="0" y="1"/>
                  </a:moveTo>
                  <a:lnTo>
                    <a:pt x="0" y="3803"/>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2" name="Google Shape;42;p2"/>
            <p:cNvSpPr/>
            <p:nvPr/>
          </p:nvSpPr>
          <p:spPr>
            <a:xfrm>
              <a:off x="-1622" y="3241132"/>
              <a:ext cx="225076" cy="431322"/>
            </a:xfrm>
            <a:custGeom>
              <a:avLst/>
              <a:gdLst/>
              <a:ahLst/>
              <a:cxnLst/>
              <a:rect l="l" t="t" r="r" b="b"/>
              <a:pathLst>
                <a:path w="3801" h="7284" extrusionOk="0">
                  <a:moveTo>
                    <a:pt x="0" y="0"/>
                  </a:moveTo>
                  <a:lnTo>
                    <a:pt x="0" y="3800"/>
                  </a:lnTo>
                  <a:lnTo>
                    <a:pt x="3800" y="7284"/>
                  </a:lnTo>
                  <a:lnTo>
                    <a:pt x="3800" y="3484"/>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3" name="Google Shape;43;p2"/>
            <p:cNvSpPr/>
            <p:nvPr/>
          </p:nvSpPr>
          <p:spPr>
            <a:xfrm>
              <a:off x="-1622" y="3863482"/>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4" name="Google Shape;44;p2"/>
            <p:cNvSpPr/>
            <p:nvPr/>
          </p:nvSpPr>
          <p:spPr>
            <a:xfrm>
              <a:off x="-1622" y="4426202"/>
              <a:ext cx="225076" cy="431381"/>
            </a:xfrm>
            <a:custGeom>
              <a:avLst/>
              <a:gdLst/>
              <a:ahLst/>
              <a:cxnLst/>
              <a:rect l="l" t="t" r="r" b="b"/>
              <a:pathLst>
                <a:path w="3801" h="7285" extrusionOk="0">
                  <a:moveTo>
                    <a:pt x="0" y="0"/>
                  </a:moveTo>
                  <a:lnTo>
                    <a:pt x="0" y="3800"/>
                  </a:lnTo>
                  <a:lnTo>
                    <a:pt x="3800" y="7284"/>
                  </a:lnTo>
                  <a:lnTo>
                    <a:pt x="3800" y="3482"/>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5" name="Google Shape;45;p2"/>
            <p:cNvSpPr/>
            <p:nvPr/>
          </p:nvSpPr>
          <p:spPr>
            <a:xfrm>
              <a:off x="8920546" y="308391"/>
              <a:ext cx="225076" cy="431381"/>
            </a:xfrm>
            <a:custGeom>
              <a:avLst/>
              <a:gdLst/>
              <a:ahLst/>
              <a:cxnLst/>
              <a:rect l="l" t="t" r="r" b="b"/>
              <a:pathLst>
                <a:path w="3801" h="7285" extrusionOk="0">
                  <a:moveTo>
                    <a:pt x="1" y="1"/>
                  </a:moveTo>
                  <a:lnTo>
                    <a:pt x="1" y="3800"/>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6" name="Google Shape;46;p2"/>
            <p:cNvSpPr/>
            <p:nvPr/>
          </p:nvSpPr>
          <p:spPr>
            <a:xfrm>
              <a:off x="8920546" y="870934"/>
              <a:ext cx="225076" cy="431381"/>
            </a:xfrm>
            <a:custGeom>
              <a:avLst/>
              <a:gdLst/>
              <a:ahLst/>
              <a:cxnLst/>
              <a:rect l="l" t="t" r="r" b="b"/>
              <a:pathLst>
                <a:path w="3801" h="7285" extrusionOk="0">
                  <a:moveTo>
                    <a:pt x="1" y="1"/>
                  </a:moveTo>
                  <a:lnTo>
                    <a:pt x="1" y="3802"/>
                  </a:lnTo>
                  <a:lnTo>
                    <a:pt x="3801" y="7284"/>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7" name="Google Shape;47;p2"/>
            <p:cNvSpPr/>
            <p:nvPr/>
          </p:nvSpPr>
          <p:spPr>
            <a:xfrm>
              <a:off x="8920546" y="1493461"/>
              <a:ext cx="225076" cy="431381"/>
            </a:xfrm>
            <a:custGeom>
              <a:avLst/>
              <a:gdLst/>
              <a:ahLst/>
              <a:cxnLst/>
              <a:rect l="l" t="t" r="r" b="b"/>
              <a:pathLst>
                <a:path w="3801" h="7285" extrusionOk="0">
                  <a:moveTo>
                    <a:pt x="1" y="1"/>
                  </a:moveTo>
                  <a:lnTo>
                    <a:pt x="1" y="3800"/>
                  </a:lnTo>
                  <a:lnTo>
                    <a:pt x="3801" y="7285"/>
                  </a:lnTo>
                  <a:lnTo>
                    <a:pt x="3801" y="348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8" name="Google Shape;48;p2"/>
            <p:cNvSpPr/>
            <p:nvPr/>
          </p:nvSpPr>
          <p:spPr>
            <a:xfrm>
              <a:off x="8920546" y="2056003"/>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9" name="Google Shape;49;p2"/>
            <p:cNvSpPr/>
            <p:nvPr/>
          </p:nvSpPr>
          <p:spPr>
            <a:xfrm>
              <a:off x="8920546" y="2678412"/>
              <a:ext cx="225076" cy="431381"/>
            </a:xfrm>
            <a:custGeom>
              <a:avLst/>
              <a:gdLst/>
              <a:ahLst/>
              <a:cxnLst/>
              <a:rect l="l" t="t" r="r" b="b"/>
              <a:pathLst>
                <a:path w="3801" h="7285" extrusionOk="0">
                  <a:moveTo>
                    <a:pt x="1" y="1"/>
                  </a:moveTo>
                  <a:lnTo>
                    <a:pt x="1" y="3803"/>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0" name="Google Shape;50;p2"/>
            <p:cNvSpPr/>
            <p:nvPr/>
          </p:nvSpPr>
          <p:spPr>
            <a:xfrm>
              <a:off x="8920546" y="3241132"/>
              <a:ext cx="225076" cy="431322"/>
            </a:xfrm>
            <a:custGeom>
              <a:avLst/>
              <a:gdLst/>
              <a:ahLst/>
              <a:cxnLst/>
              <a:rect l="l" t="t" r="r" b="b"/>
              <a:pathLst>
                <a:path w="3801" h="7284" extrusionOk="0">
                  <a:moveTo>
                    <a:pt x="1" y="0"/>
                  </a:moveTo>
                  <a:lnTo>
                    <a:pt x="1" y="3800"/>
                  </a:lnTo>
                  <a:lnTo>
                    <a:pt x="3801" y="7284"/>
                  </a:lnTo>
                  <a:lnTo>
                    <a:pt x="3801" y="3484"/>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1" name="Google Shape;51;p2"/>
            <p:cNvSpPr/>
            <p:nvPr/>
          </p:nvSpPr>
          <p:spPr>
            <a:xfrm>
              <a:off x="8920546" y="3863482"/>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2" name="Google Shape;52;p2"/>
            <p:cNvSpPr/>
            <p:nvPr/>
          </p:nvSpPr>
          <p:spPr>
            <a:xfrm>
              <a:off x="8920546" y="4426202"/>
              <a:ext cx="225076" cy="431381"/>
            </a:xfrm>
            <a:custGeom>
              <a:avLst/>
              <a:gdLst/>
              <a:ahLst/>
              <a:cxnLst/>
              <a:rect l="l" t="t" r="r" b="b"/>
              <a:pathLst>
                <a:path w="3801" h="7285" extrusionOk="0">
                  <a:moveTo>
                    <a:pt x="1" y="0"/>
                  </a:moveTo>
                  <a:lnTo>
                    <a:pt x="1" y="3800"/>
                  </a:lnTo>
                  <a:lnTo>
                    <a:pt x="3801" y="7284"/>
                  </a:lnTo>
                  <a:lnTo>
                    <a:pt x="3801" y="3482"/>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3" name="Google Shape;53;p2"/>
            <p:cNvSpPr/>
            <p:nvPr/>
          </p:nvSpPr>
          <p:spPr>
            <a:xfrm>
              <a:off x="-1622" y="4918543"/>
              <a:ext cx="225017" cy="225017"/>
            </a:xfrm>
            <a:custGeom>
              <a:avLst/>
              <a:gdLst/>
              <a:ahLst/>
              <a:cxnLst/>
              <a:rect l="l" t="t" r="r" b="b"/>
              <a:pathLst>
                <a:path w="3800" h="3800" extrusionOk="0">
                  <a:moveTo>
                    <a:pt x="0" y="0"/>
                  </a:moveTo>
                  <a:lnTo>
                    <a:pt x="0" y="3800"/>
                  </a:lnTo>
                  <a:lnTo>
                    <a:pt x="315" y="3800"/>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4" name="Google Shape;54;p2"/>
            <p:cNvSpPr/>
            <p:nvPr/>
          </p:nvSpPr>
          <p:spPr>
            <a:xfrm>
              <a:off x="-1622" y="-60"/>
              <a:ext cx="225017" cy="225195"/>
            </a:xfrm>
            <a:custGeom>
              <a:avLst/>
              <a:gdLst/>
              <a:ahLst/>
              <a:cxnLst/>
              <a:rect l="l" t="t" r="r" b="b"/>
              <a:pathLst>
                <a:path w="3800" h="3803" extrusionOk="0">
                  <a:moveTo>
                    <a:pt x="0" y="0"/>
                  </a:moveTo>
                  <a:lnTo>
                    <a:pt x="0" y="3802"/>
                  </a:lnTo>
                  <a:lnTo>
                    <a:pt x="315" y="3802"/>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5" name="Google Shape;55;p2"/>
            <p:cNvSpPr/>
            <p:nvPr/>
          </p:nvSpPr>
          <p:spPr>
            <a:xfrm>
              <a:off x="8917171" y="-60"/>
              <a:ext cx="228451" cy="225195"/>
            </a:xfrm>
            <a:custGeom>
              <a:avLst/>
              <a:gdLst/>
              <a:ahLst/>
              <a:cxnLst/>
              <a:rect l="l" t="t" r="r" b="b"/>
              <a:pathLst>
                <a:path w="3858" h="3803" extrusionOk="0">
                  <a:moveTo>
                    <a:pt x="3485" y="0"/>
                  </a:moveTo>
                  <a:lnTo>
                    <a:pt x="0" y="3802"/>
                  </a:lnTo>
                  <a:lnTo>
                    <a:pt x="3800" y="3802"/>
                  </a:lnTo>
                  <a:lnTo>
                    <a:pt x="3858" y="3740"/>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6" name="Google Shape;56;p2"/>
            <p:cNvSpPr/>
            <p:nvPr/>
          </p:nvSpPr>
          <p:spPr>
            <a:xfrm>
              <a:off x="8917171" y="4918543"/>
              <a:ext cx="228451" cy="225017"/>
            </a:xfrm>
            <a:custGeom>
              <a:avLst/>
              <a:gdLst/>
              <a:ahLst/>
              <a:cxnLst/>
              <a:rect l="l" t="t" r="r" b="b"/>
              <a:pathLst>
                <a:path w="3858" h="3800" extrusionOk="0">
                  <a:moveTo>
                    <a:pt x="3485" y="0"/>
                  </a:moveTo>
                  <a:lnTo>
                    <a:pt x="0" y="3800"/>
                  </a:lnTo>
                  <a:lnTo>
                    <a:pt x="3800" y="3800"/>
                  </a:lnTo>
                  <a:lnTo>
                    <a:pt x="3858" y="3737"/>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7" name="Google Shape;57;p2"/>
            <p:cNvSpPr/>
            <p:nvPr/>
          </p:nvSpPr>
          <p:spPr>
            <a:xfrm>
              <a:off x="73173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8" name="Google Shape;58;p2"/>
            <p:cNvSpPr/>
            <p:nvPr/>
          </p:nvSpPr>
          <p:spPr>
            <a:xfrm>
              <a:off x="79397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9" name="Google Shape;59;p2"/>
            <p:cNvSpPr/>
            <p:nvPr/>
          </p:nvSpPr>
          <p:spPr>
            <a:xfrm>
              <a:off x="85024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0" name="Google Shape;60;p2"/>
            <p:cNvSpPr/>
            <p:nvPr/>
          </p:nvSpPr>
          <p:spPr>
            <a:xfrm>
              <a:off x="7317303" y="4918365"/>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1" name="Google Shape;61;p2"/>
            <p:cNvSpPr/>
            <p:nvPr/>
          </p:nvSpPr>
          <p:spPr>
            <a:xfrm>
              <a:off x="7939712" y="4918365"/>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2" name="Google Shape;62;p2"/>
            <p:cNvSpPr/>
            <p:nvPr/>
          </p:nvSpPr>
          <p:spPr>
            <a:xfrm>
              <a:off x="8502432" y="4918365"/>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grpSp>
    </p:spTree>
  </p:cSld>
  <p:clrMapOvr>
    <a:masterClrMapping/>
  </p:clrMapOvr>
  <p:hf sldNum="0" ftr="0" dt="0"/>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559"/>
        <p:cNvGrpSpPr/>
        <p:nvPr/>
      </p:nvGrpSpPr>
      <p:grpSpPr>
        <a:xfrm>
          <a:off x="0" y="0"/>
          <a:ext cx="0" cy="0"/>
          <a:chOff x="0" y="0"/>
          <a:chExt cx="0" cy="0"/>
        </a:xfrm>
      </p:grpSpPr>
    </p:spTree>
  </p:cSld>
  <p:clrMapOvr>
    <a:masterClrMapping/>
  </p:clrMapOvr>
  <p:hf sldNum="0" ftr="0" dt="0"/>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Table of Contents">
  <p:cSld name="BLANK_1_1_1_1_1_1">
    <p:bg>
      <p:bgPr>
        <a:solidFill>
          <a:schemeClr val="lt1"/>
        </a:solidFill>
        <a:effectLst/>
      </p:bgPr>
    </p:bg>
    <p:spTree>
      <p:nvGrpSpPr>
        <p:cNvPr id="1" name="Shape 560"/>
        <p:cNvGrpSpPr/>
        <p:nvPr/>
      </p:nvGrpSpPr>
      <p:grpSpPr>
        <a:xfrm>
          <a:off x="0" y="0"/>
          <a:ext cx="0" cy="0"/>
          <a:chOff x="0" y="0"/>
          <a:chExt cx="0" cy="0"/>
        </a:xfrm>
      </p:grpSpPr>
      <p:pic>
        <p:nvPicPr>
          <p:cNvPr id="561" name="Google Shape;561;p13"/>
          <p:cNvPicPr preferRelativeResize="0"/>
          <p:nvPr/>
        </p:nvPicPr>
        <p:blipFill>
          <a:blip r:embed="rId2" cstate="email">
            <a:alphaModFix amt="18000"/>
            <a:extLst>
              <a:ext uri="{28A0092B-C50C-407E-A947-70E740481C1C}">
                <a14:useLocalDpi xmlns:a14="http://schemas.microsoft.com/office/drawing/2010/main"/>
              </a:ext>
            </a:extLst>
          </a:blip>
          <a:stretch>
            <a:fillRect/>
          </a:stretch>
        </p:blipFill>
        <p:spPr>
          <a:xfrm>
            <a:off x="0" y="2286"/>
            <a:ext cx="9144000" cy="5138928"/>
          </a:xfrm>
          <a:prstGeom prst="rect">
            <a:avLst/>
          </a:prstGeom>
          <a:noFill/>
          <a:ln>
            <a:noFill/>
          </a:ln>
        </p:spPr>
      </p:pic>
      <p:grpSp>
        <p:nvGrpSpPr>
          <p:cNvPr id="562" name="Google Shape;562;p13"/>
          <p:cNvGrpSpPr/>
          <p:nvPr/>
        </p:nvGrpSpPr>
        <p:grpSpPr>
          <a:xfrm>
            <a:off x="-1622" y="-60"/>
            <a:ext cx="9147244" cy="5143620"/>
            <a:chOff x="-1622" y="-60"/>
            <a:chExt cx="9147244" cy="5143620"/>
          </a:xfrm>
        </p:grpSpPr>
        <p:sp>
          <p:nvSpPr>
            <p:cNvPr id="563" name="Google Shape;563;p13"/>
            <p:cNvSpPr/>
            <p:nvPr/>
          </p:nvSpPr>
          <p:spPr>
            <a:xfrm>
              <a:off x="206983" y="4918543"/>
              <a:ext cx="431559" cy="225017"/>
            </a:xfrm>
            <a:custGeom>
              <a:avLst/>
              <a:gdLst/>
              <a:ahLst/>
              <a:cxnLst/>
              <a:rect l="l" t="t" r="r" b="b"/>
              <a:pathLst>
                <a:path w="7288" h="3800" extrusionOk="0">
                  <a:moveTo>
                    <a:pt x="3485" y="0"/>
                  </a:moveTo>
                  <a:lnTo>
                    <a:pt x="1" y="3800"/>
                  </a:lnTo>
                  <a:lnTo>
                    <a:pt x="3803"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64" name="Google Shape;564;p13"/>
            <p:cNvSpPr/>
            <p:nvPr/>
          </p:nvSpPr>
          <p:spPr>
            <a:xfrm>
              <a:off x="829570" y="4918543"/>
              <a:ext cx="431322" cy="225017"/>
            </a:xfrm>
            <a:custGeom>
              <a:avLst/>
              <a:gdLst/>
              <a:ahLst/>
              <a:cxnLst/>
              <a:rect l="l" t="t" r="r" b="b"/>
              <a:pathLst>
                <a:path w="7284" h="3800" extrusionOk="0">
                  <a:moveTo>
                    <a:pt x="3482"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65" name="Google Shape;565;p13"/>
            <p:cNvSpPr/>
            <p:nvPr/>
          </p:nvSpPr>
          <p:spPr>
            <a:xfrm>
              <a:off x="1392112"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66" name="Google Shape;566;p13"/>
            <p:cNvSpPr/>
            <p:nvPr/>
          </p:nvSpPr>
          <p:spPr>
            <a:xfrm>
              <a:off x="2014521" y="4918543"/>
              <a:ext cx="431322" cy="225017"/>
            </a:xfrm>
            <a:custGeom>
              <a:avLst/>
              <a:gdLst/>
              <a:ahLst/>
              <a:cxnLst/>
              <a:rect l="l" t="t" r="r" b="b"/>
              <a:pathLst>
                <a:path w="7284" h="3800" extrusionOk="0">
                  <a:moveTo>
                    <a:pt x="3484" y="0"/>
                  </a:moveTo>
                  <a:lnTo>
                    <a:pt x="0" y="3800"/>
                  </a:lnTo>
                  <a:lnTo>
                    <a:pt x="3802"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67" name="Google Shape;567;p13"/>
            <p:cNvSpPr/>
            <p:nvPr/>
          </p:nvSpPr>
          <p:spPr>
            <a:xfrm>
              <a:off x="2577182" y="4918543"/>
              <a:ext cx="431381" cy="225017"/>
            </a:xfrm>
            <a:custGeom>
              <a:avLst/>
              <a:gdLst/>
              <a:ahLst/>
              <a:cxnLst/>
              <a:rect l="l" t="t" r="r" b="b"/>
              <a:pathLst>
                <a:path w="7285" h="3800" extrusionOk="0">
                  <a:moveTo>
                    <a:pt x="3485" y="0"/>
                  </a:moveTo>
                  <a:lnTo>
                    <a:pt x="1"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68" name="Google Shape;568;p13"/>
            <p:cNvSpPr/>
            <p:nvPr/>
          </p:nvSpPr>
          <p:spPr>
            <a:xfrm>
              <a:off x="3199591"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69" name="Google Shape;569;p13"/>
            <p:cNvSpPr/>
            <p:nvPr/>
          </p:nvSpPr>
          <p:spPr>
            <a:xfrm>
              <a:off x="3762133" y="4918543"/>
              <a:ext cx="431500" cy="225017"/>
            </a:xfrm>
            <a:custGeom>
              <a:avLst/>
              <a:gdLst/>
              <a:ahLst/>
              <a:cxnLst/>
              <a:rect l="l" t="t" r="r" b="b"/>
              <a:pathLst>
                <a:path w="7287" h="3800" extrusionOk="0">
                  <a:moveTo>
                    <a:pt x="3485" y="0"/>
                  </a:moveTo>
                  <a:lnTo>
                    <a:pt x="0" y="3800"/>
                  </a:lnTo>
                  <a:lnTo>
                    <a:pt x="3802"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70" name="Google Shape;570;p13"/>
            <p:cNvSpPr/>
            <p:nvPr/>
          </p:nvSpPr>
          <p:spPr>
            <a:xfrm>
              <a:off x="4384661" y="4918543"/>
              <a:ext cx="431381" cy="225017"/>
            </a:xfrm>
            <a:custGeom>
              <a:avLst/>
              <a:gdLst/>
              <a:ahLst/>
              <a:cxnLst/>
              <a:rect l="l" t="t" r="r" b="b"/>
              <a:pathLst>
                <a:path w="7285" h="3800" extrusionOk="0">
                  <a:moveTo>
                    <a:pt x="3485" y="0"/>
                  </a:moveTo>
                  <a:lnTo>
                    <a:pt x="1" y="3800"/>
                  </a:lnTo>
                  <a:lnTo>
                    <a:pt x="3800"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71" name="Google Shape;571;p13"/>
            <p:cNvSpPr/>
            <p:nvPr/>
          </p:nvSpPr>
          <p:spPr>
            <a:xfrm>
              <a:off x="4947203"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72" name="Google Shape;572;p13"/>
            <p:cNvSpPr/>
            <p:nvPr/>
          </p:nvSpPr>
          <p:spPr>
            <a:xfrm>
              <a:off x="5569612" y="4918543"/>
              <a:ext cx="431500" cy="225017"/>
            </a:xfrm>
            <a:custGeom>
              <a:avLst/>
              <a:gdLst/>
              <a:ahLst/>
              <a:cxnLst/>
              <a:rect l="l" t="t" r="r" b="b"/>
              <a:pathLst>
                <a:path w="7287" h="3800" extrusionOk="0">
                  <a:moveTo>
                    <a:pt x="3485" y="0"/>
                  </a:moveTo>
                  <a:lnTo>
                    <a:pt x="1" y="3800"/>
                  </a:lnTo>
                  <a:lnTo>
                    <a:pt x="3803" y="3800"/>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73" name="Google Shape;573;p13"/>
            <p:cNvSpPr/>
            <p:nvPr/>
          </p:nvSpPr>
          <p:spPr>
            <a:xfrm>
              <a:off x="6132332" y="4918543"/>
              <a:ext cx="431322" cy="225017"/>
            </a:xfrm>
            <a:custGeom>
              <a:avLst/>
              <a:gdLst/>
              <a:ahLst/>
              <a:cxnLst/>
              <a:rect l="l" t="t" r="r" b="b"/>
              <a:pathLst>
                <a:path w="7284" h="3800" extrusionOk="0">
                  <a:moveTo>
                    <a:pt x="3484"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74" name="Google Shape;574;p13"/>
            <p:cNvSpPr/>
            <p:nvPr/>
          </p:nvSpPr>
          <p:spPr>
            <a:xfrm>
              <a:off x="6754682"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75" name="Google Shape;575;p13"/>
            <p:cNvSpPr/>
            <p:nvPr/>
          </p:nvSpPr>
          <p:spPr>
            <a:xfrm>
              <a:off x="206983" y="-60"/>
              <a:ext cx="431559" cy="225195"/>
            </a:xfrm>
            <a:custGeom>
              <a:avLst/>
              <a:gdLst/>
              <a:ahLst/>
              <a:cxnLst/>
              <a:rect l="l" t="t" r="r" b="b"/>
              <a:pathLst>
                <a:path w="7288" h="3803" extrusionOk="0">
                  <a:moveTo>
                    <a:pt x="3485" y="0"/>
                  </a:moveTo>
                  <a:lnTo>
                    <a:pt x="1" y="3802"/>
                  </a:lnTo>
                  <a:lnTo>
                    <a:pt x="3803"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76" name="Google Shape;576;p13"/>
            <p:cNvSpPr/>
            <p:nvPr/>
          </p:nvSpPr>
          <p:spPr>
            <a:xfrm>
              <a:off x="829570" y="-60"/>
              <a:ext cx="431322" cy="225195"/>
            </a:xfrm>
            <a:custGeom>
              <a:avLst/>
              <a:gdLst/>
              <a:ahLst/>
              <a:cxnLst/>
              <a:rect l="l" t="t" r="r" b="b"/>
              <a:pathLst>
                <a:path w="7284" h="3803" extrusionOk="0">
                  <a:moveTo>
                    <a:pt x="3482"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77" name="Google Shape;577;p13"/>
            <p:cNvSpPr/>
            <p:nvPr/>
          </p:nvSpPr>
          <p:spPr>
            <a:xfrm>
              <a:off x="1392112"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78" name="Google Shape;578;p13"/>
            <p:cNvSpPr/>
            <p:nvPr/>
          </p:nvSpPr>
          <p:spPr>
            <a:xfrm>
              <a:off x="2014521" y="-60"/>
              <a:ext cx="431322" cy="225195"/>
            </a:xfrm>
            <a:custGeom>
              <a:avLst/>
              <a:gdLst/>
              <a:ahLst/>
              <a:cxnLst/>
              <a:rect l="l" t="t" r="r" b="b"/>
              <a:pathLst>
                <a:path w="7284" h="3803" extrusionOk="0">
                  <a:moveTo>
                    <a:pt x="3484" y="0"/>
                  </a:moveTo>
                  <a:lnTo>
                    <a:pt x="0" y="3802"/>
                  </a:lnTo>
                  <a:lnTo>
                    <a:pt x="3802"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79" name="Google Shape;579;p13"/>
            <p:cNvSpPr/>
            <p:nvPr/>
          </p:nvSpPr>
          <p:spPr>
            <a:xfrm>
              <a:off x="2577182" y="-60"/>
              <a:ext cx="431381" cy="225195"/>
            </a:xfrm>
            <a:custGeom>
              <a:avLst/>
              <a:gdLst/>
              <a:ahLst/>
              <a:cxnLst/>
              <a:rect l="l" t="t" r="r" b="b"/>
              <a:pathLst>
                <a:path w="7285" h="3803" extrusionOk="0">
                  <a:moveTo>
                    <a:pt x="3485" y="0"/>
                  </a:moveTo>
                  <a:lnTo>
                    <a:pt x="1"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80" name="Google Shape;580;p13"/>
            <p:cNvSpPr/>
            <p:nvPr/>
          </p:nvSpPr>
          <p:spPr>
            <a:xfrm>
              <a:off x="3199591"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81" name="Google Shape;581;p13"/>
            <p:cNvSpPr/>
            <p:nvPr/>
          </p:nvSpPr>
          <p:spPr>
            <a:xfrm>
              <a:off x="3762133" y="-60"/>
              <a:ext cx="431500" cy="225195"/>
            </a:xfrm>
            <a:custGeom>
              <a:avLst/>
              <a:gdLst/>
              <a:ahLst/>
              <a:cxnLst/>
              <a:rect l="l" t="t" r="r" b="b"/>
              <a:pathLst>
                <a:path w="7287" h="3803" extrusionOk="0">
                  <a:moveTo>
                    <a:pt x="3485" y="0"/>
                  </a:moveTo>
                  <a:lnTo>
                    <a:pt x="0" y="3802"/>
                  </a:lnTo>
                  <a:lnTo>
                    <a:pt x="3802"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82" name="Google Shape;582;p13"/>
            <p:cNvSpPr/>
            <p:nvPr/>
          </p:nvSpPr>
          <p:spPr>
            <a:xfrm>
              <a:off x="4384661" y="-60"/>
              <a:ext cx="431381" cy="225195"/>
            </a:xfrm>
            <a:custGeom>
              <a:avLst/>
              <a:gdLst/>
              <a:ahLst/>
              <a:cxnLst/>
              <a:rect l="l" t="t" r="r" b="b"/>
              <a:pathLst>
                <a:path w="7285" h="3803" extrusionOk="0">
                  <a:moveTo>
                    <a:pt x="3485" y="0"/>
                  </a:moveTo>
                  <a:lnTo>
                    <a:pt x="1" y="3802"/>
                  </a:lnTo>
                  <a:lnTo>
                    <a:pt x="3800"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83" name="Google Shape;583;p13"/>
            <p:cNvSpPr/>
            <p:nvPr/>
          </p:nvSpPr>
          <p:spPr>
            <a:xfrm>
              <a:off x="49472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84" name="Google Shape;584;p13"/>
            <p:cNvSpPr/>
            <p:nvPr/>
          </p:nvSpPr>
          <p:spPr>
            <a:xfrm>
              <a:off x="55696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85" name="Google Shape;585;p13"/>
            <p:cNvSpPr/>
            <p:nvPr/>
          </p:nvSpPr>
          <p:spPr>
            <a:xfrm>
              <a:off x="61323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86" name="Google Shape;586;p13"/>
            <p:cNvSpPr/>
            <p:nvPr/>
          </p:nvSpPr>
          <p:spPr>
            <a:xfrm>
              <a:off x="6754682"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87" name="Google Shape;587;p13"/>
            <p:cNvSpPr/>
            <p:nvPr/>
          </p:nvSpPr>
          <p:spPr>
            <a:xfrm>
              <a:off x="-1622" y="308391"/>
              <a:ext cx="225076" cy="431381"/>
            </a:xfrm>
            <a:custGeom>
              <a:avLst/>
              <a:gdLst/>
              <a:ahLst/>
              <a:cxnLst/>
              <a:rect l="l" t="t" r="r" b="b"/>
              <a:pathLst>
                <a:path w="3801" h="7285" extrusionOk="0">
                  <a:moveTo>
                    <a:pt x="0" y="1"/>
                  </a:moveTo>
                  <a:lnTo>
                    <a:pt x="0" y="3800"/>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88" name="Google Shape;588;p13"/>
            <p:cNvSpPr/>
            <p:nvPr/>
          </p:nvSpPr>
          <p:spPr>
            <a:xfrm>
              <a:off x="-1622" y="870934"/>
              <a:ext cx="225076" cy="431381"/>
            </a:xfrm>
            <a:custGeom>
              <a:avLst/>
              <a:gdLst/>
              <a:ahLst/>
              <a:cxnLst/>
              <a:rect l="l" t="t" r="r" b="b"/>
              <a:pathLst>
                <a:path w="3801" h="7285" extrusionOk="0">
                  <a:moveTo>
                    <a:pt x="0" y="1"/>
                  </a:moveTo>
                  <a:lnTo>
                    <a:pt x="0" y="3802"/>
                  </a:lnTo>
                  <a:lnTo>
                    <a:pt x="3800" y="7284"/>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89" name="Google Shape;589;p13"/>
            <p:cNvSpPr/>
            <p:nvPr/>
          </p:nvSpPr>
          <p:spPr>
            <a:xfrm>
              <a:off x="-1622" y="1493461"/>
              <a:ext cx="225076" cy="431381"/>
            </a:xfrm>
            <a:custGeom>
              <a:avLst/>
              <a:gdLst/>
              <a:ahLst/>
              <a:cxnLst/>
              <a:rect l="l" t="t" r="r" b="b"/>
              <a:pathLst>
                <a:path w="3801" h="7285" extrusionOk="0">
                  <a:moveTo>
                    <a:pt x="0" y="1"/>
                  </a:moveTo>
                  <a:lnTo>
                    <a:pt x="0" y="3800"/>
                  </a:lnTo>
                  <a:lnTo>
                    <a:pt x="3800" y="7285"/>
                  </a:lnTo>
                  <a:lnTo>
                    <a:pt x="3800" y="3483"/>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90" name="Google Shape;590;p13"/>
            <p:cNvSpPr/>
            <p:nvPr/>
          </p:nvSpPr>
          <p:spPr>
            <a:xfrm>
              <a:off x="-1622" y="2056003"/>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91" name="Google Shape;591;p13"/>
            <p:cNvSpPr/>
            <p:nvPr/>
          </p:nvSpPr>
          <p:spPr>
            <a:xfrm>
              <a:off x="-1622" y="2678412"/>
              <a:ext cx="225076" cy="431381"/>
            </a:xfrm>
            <a:custGeom>
              <a:avLst/>
              <a:gdLst/>
              <a:ahLst/>
              <a:cxnLst/>
              <a:rect l="l" t="t" r="r" b="b"/>
              <a:pathLst>
                <a:path w="3801" h="7285" extrusionOk="0">
                  <a:moveTo>
                    <a:pt x="0" y="1"/>
                  </a:moveTo>
                  <a:lnTo>
                    <a:pt x="0" y="3803"/>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92" name="Google Shape;592;p13"/>
            <p:cNvSpPr/>
            <p:nvPr/>
          </p:nvSpPr>
          <p:spPr>
            <a:xfrm>
              <a:off x="-1622" y="3241132"/>
              <a:ext cx="225076" cy="431322"/>
            </a:xfrm>
            <a:custGeom>
              <a:avLst/>
              <a:gdLst/>
              <a:ahLst/>
              <a:cxnLst/>
              <a:rect l="l" t="t" r="r" b="b"/>
              <a:pathLst>
                <a:path w="3801" h="7284" extrusionOk="0">
                  <a:moveTo>
                    <a:pt x="0" y="0"/>
                  </a:moveTo>
                  <a:lnTo>
                    <a:pt x="0" y="3800"/>
                  </a:lnTo>
                  <a:lnTo>
                    <a:pt x="3800" y="7284"/>
                  </a:lnTo>
                  <a:lnTo>
                    <a:pt x="3800" y="3484"/>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93" name="Google Shape;593;p13"/>
            <p:cNvSpPr/>
            <p:nvPr/>
          </p:nvSpPr>
          <p:spPr>
            <a:xfrm>
              <a:off x="-1622" y="3863482"/>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94" name="Google Shape;594;p13"/>
            <p:cNvSpPr/>
            <p:nvPr/>
          </p:nvSpPr>
          <p:spPr>
            <a:xfrm>
              <a:off x="-1622" y="4426202"/>
              <a:ext cx="225076" cy="431381"/>
            </a:xfrm>
            <a:custGeom>
              <a:avLst/>
              <a:gdLst/>
              <a:ahLst/>
              <a:cxnLst/>
              <a:rect l="l" t="t" r="r" b="b"/>
              <a:pathLst>
                <a:path w="3801" h="7285" extrusionOk="0">
                  <a:moveTo>
                    <a:pt x="0" y="0"/>
                  </a:moveTo>
                  <a:lnTo>
                    <a:pt x="0" y="3800"/>
                  </a:lnTo>
                  <a:lnTo>
                    <a:pt x="3800" y="7284"/>
                  </a:lnTo>
                  <a:lnTo>
                    <a:pt x="3800" y="3482"/>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95" name="Google Shape;595;p13"/>
            <p:cNvSpPr/>
            <p:nvPr/>
          </p:nvSpPr>
          <p:spPr>
            <a:xfrm>
              <a:off x="8920546" y="308391"/>
              <a:ext cx="225076" cy="431381"/>
            </a:xfrm>
            <a:custGeom>
              <a:avLst/>
              <a:gdLst/>
              <a:ahLst/>
              <a:cxnLst/>
              <a:rect l="l" t="t" r="r" b="b"/>
              <a:pathLst>
                <a:path w="3801" h="7285" extrusionOk="0">
                  <a:moveTo>
                    <a:pt x="1" y="1"/>
                  </a:moveTo>
                  <a:lnTo>
                    <a:pt x="1" y="3800"/>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96" name="Google Shape;596;p13"/>
            <p:cNvSpPr/>
            <p:nvPr/>
          </p:nvSpPr>
          <p:spPr>
            <a:xfrm>
              <a:off x="8920546" y="870934"/>
              <a:ext cx="225076" cy="431381"/>
            </a:xfrm>
            <a:custGeom>
              <a:avLst/>
              <a:gdLst/>
              <a:ahLst/>
              <a:cxnLst/>
              <a:rect l="l" t="t" r="r" b="b"/>
              <a:pathLst>
                <a:path w="3801" h="7285" extrusionOk="0">
                  <a:moveTo>
                    <a:pt x="1" y="1"/>
                  </a:moveTo>
                  <a:lnTo>
                    <a:pt x="1" y="3802"/>
                  </a:lnTo>
                  <a:lnTo>
                    <a:pt x="3801" y="7284"/>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97" name="Google Shape;597;p13"/>
            <p:cNvSpPr/>
            <p:nvPr/>
          </p:nvSpPr>
          <p:spPr>
            <a:xfrm>
              <a:off x="8920546" y="1493461"/>
              <a:ext cx="225076" cy="431381"/>
            </a:xfrm>
            <a:custGeom>
              <a:avLst/>
              <a:gdLst/>
              <a:ahLst/>
              <a:cxnLst/>
              <a:rect l="l" t="t" r="r" b="b"/>
              <a:pathLst>
                <a:path w="3801" h="7285" extrusionOk="0">
                  <a:moveTo>
                    <a:pt x="1" y="1"/>
                  </a:moveTo>
                  <a:lnTo>
                    <a:pt x="1" y="3800"/>
                  </a:lnTo>
                  <a:lnTo>
                    <a:pt x="3801" y="7285"/>
                  </a:lnTo>
                  <a:lnTo>
                    <a:pt x="3801" y="348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98" name="Google Shape;598;p13"/>
            <p:cNvSpPr/>
            <p:nvPr/>
          </p:nvSpPr>
          <p:spPr>
            <a:xfrm>
              <a:off x="8920546" y="2056003"/>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99" name="Google Shape;599;p13"/>
            <p:cNvSpPr/>
            <p:nvPr/>
          </p:nvSpPr>
          <p:spPr>
            <a:xfrm>
              <a:off x="8920546" y="2678412"/>
              <a:ext cx="225076" cy="431381"/>
            </a:xfrm>
            <a:custGeom>
              <a:avLst/>
              <a:gdLst/>
              <a:ahLst/>
              <a:cxnLst/>
              <a:rect l="l" t="t" r="r" b="b"/>
              <a:pathLst>
                <a:path w="3801" h="7285" extrusionOk="0">
                  <a:moveTo>
                    <a:pt x="1" y="1"/>
                  </a:moveTo>
                  <a:lnTo>
                    <a:pt x="1" y="3803"/>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00" name="Google Shape;600;p13"/>
            <p:cNvSpPr/>
            <p:nvPr/>
          </p:nvSpPr>
          <p:spPr>
            <a:xfrm>
              <a:off x="8920546" y="3241132"/>
              <a:ext cx="225076" cy="431322"/>
            </a:xfrm>
            <a:custGeom>
              <a:avLst/>
              <a:gdLst/>
              <a:ahLst/>
              <a:cxnLst/>
              <a:rect l="l" t="t" r="r" b="b"/>
              <a:pathLst>
                <a:path w="3801" h="7284" extrusionOk="0">
                  <a:moveTo>
                    <a:pt x="1" y="0"/>
                  </a:moveTo>
                  <a:lnTo>
                    <a:pt x="1" y="3800"/>
                  </a:lnTo>
                  <a:lnTo>
                    <a:pt x="3801" y="7284"/>
                  </a:lnTo>
                  <a:lnTo>
                    <a:pt x="3801" y="3484"/>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01" name="Google Shape;601;p13"/>
            <p:cNvSpPr/>
            <p:nvPr/>
          </p:nvSpPr>
          <p:spPr>
            <a:xfrm>
              <a:off x="8920546" y="3863482"/>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02" name="Google Shape;602;p13"/>
            <p:cNvSpPr/>
            <p:nvPr/>
          </p:nvSpPr>
          <p:spPr>
            <a:xfrm>
              <a:off x="8920546" y="4426202"/>
              <a:ext cx="225076" cy="431381"/>
            </a:xfrm>
            <a:custGeom>
              <a:avLst/>
              <a:gdLst/>
              <a:ahLst/>
              <a:cxnLst/>
              <a:rect l="l" t="t" r="r" b="b"/>
              <a:pathLst>
                <a:path w="3801" h="7285" extrusionOk="0">
                  <a:moveTo>
                    <a:pt x="1" y="0"/>
                  </a:moveTo>
                  <a:lnTo>
                    <a:pt x="1" y="3800"/>
                  </a:lnTo>
                  <a:lnTo>
                    <a:pt x="3801" y="7284"/>
                  </a:lnTo>
                  <a:lnTo>
                    <a:pt x="3801" y="3482"/>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03" name="Google Shape;603;p13"/>
            <p:cNvSpPr/>
            <p:nvPr/>
          </p:nvSpPr>
          <p:spPr>
            <a:xfrm>
              <a:off x="-1622" y="4918543"/>
              <a:ext cx="225017" cy="225017"/>
            </a:xfrm>
            <a:custGeom>
              <a:avLst/>
              <a:gdLst/>
              <a:ahLst/>
              <a:cxnLst/>
              <a:rect l="l" t="t" r="r" b="b"/>
              <a:pathLst>
                <a:path w="3800" h="3800" extrusionOk="0">
                  <a:moveTo>
                    <a:pt x="0" y="0"/>
                  </a:moveTo>
                  <a:lnTo>
                    <a:pt x="0" y="3800"/>
                  </a:lnTo>
                  <a:lnTo>
                    <a:pt x="315" y="3800"/>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04" name="Google Shape;604;p13"/>
            <p:cNvSpPr/>
            <p:nvPr/>
          </p:nvSpPr>
          <p:spPr>
            <a:xfrm>
              <a:off x="-1622" y="-60"/>
              <a:ext cx="225017" cy="225195"/>
            </a:xfrm>
            <a:custGeom>
              <a:avLst/>
              <a:gdLst/>
              <a:ahLst/>
              <a:cxnLst/>
              <a:rect l="l" t="t" r="r" b="b"/>
              <a:pathLst>
                <a:path w="3800" h="3803" extrusionOk="0">
                  <a:moveTo>
                    <a:pt x="0" y="0"/>
                  </a:moveTo>
                  <a:lnTo>
                    <a:pt x="0" y="3802"/>
                  </a:lnTo>
                  <a:lnTo>
                    <a:pt x="315" y="3802"/>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05" name="Google Shape;605;p13"/>
            <p:cNvSpPr/>
            <p:nvPr/>
          </p:nvSpPr>
          <p:spPr>
            <a:xfrm>
              <a:off x="8917171" y="-60"/>
              <a:ext cx="228451" cy="225195"/>
            </a:xfrm>
            <a:custGeom>
              <a:avLst/>
              <a:gdLst/>
              <a:ahLst/>
              <a:cxnLst/>
              <a:rect l="l" t="t" r="r" b="b"/>
              <a:pathLst>
                <a:path w="3858" h="3803" extrusionOk="0">
                  <a:moveTo>
                    <a:pt x="3485" y="0"/>
                  </a:moveTo>
                  <a:lnTo>
                    <a:pt x="0" y="3802"/>
                  </a:lnTo>
                  <a:lnTo>
                    <a:pt x="3800" y="3802"/>
                  </a:lnTo>
                  <a:lnTo>
                    <a:pt x="3858" y="3740"/>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06" name="Google Shape;606;p13"/>
            <p:cNvSpPr/>
            <p:nvPr/>
          </p:nvSpPr>
          <p:spPr>
            <a:xfrm>
              <a:off x="8917171" y="4918543"/>
              <a:ext cx="228451" cy="225017"/>
            </a:xfrm>
            <a:custGeom>
              <a:avLst/>
              <a:gdLst/>
              <a:ahLst/>
              <a:cxnLst/>
              <a:rect l="l" t="t" r="r" b="b"/>
              <a:pathLst>
                <a:path w="3858" h="3800" extrusionOk="0">
                  <a:moveTo>
                    <a:pt x="3485" y="0"/>
                  </a:moveTo>
                  <a:lnTo>
                    <a:pt x="0" y="3800"/>
                  </a:lnTo>
                  <a:lnTo>
                    <a:pt x="3800" y="3800"/>
                  </a:lnTo>
                  <a:lnTo>
                    <a:pt x="3858" y="3737"/>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07" name="Google Shape;607;p13"/>
            <p:cNvSpPr/>
            <p:nvPr/>
          </p:nvSpPr>
          <p:spPr>
            <a:xfrm>
              <a:off x="73173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08" name="Google Shape;608;p13"/>
            <p:cNvSpPr/>
            <p:nvPr/>
          </p:nvSpPr>
          <p:spPr>
            <a:xfrm>
              <a:off x="79397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09" name="Google Shape;609;p13"/>
            <p:cNvSpPr/>
            <p:nvPr/>
          </p:nvSpPr>
          <p:spPr>
            <a:xfrm>
              <a:off x="85024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10" name="Google Shape;610;p13"/>
            <p:cNvSpPr/>
            <p:nvPr/>
          </p:nvSpPr>
          <p:spPr>
            <a:xfrm>
              <a:off x="7317303" y="4918365"/>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11" name="Google Shape;611;p13"/>
            <p:cNvSpPr/>
            <p:nvPr/>
          </p:nvSpPr>
          <p:spPr>
            <a:xfrm>
              <a:off x="7939712" y="4918365"/>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12" name="Google Shape;612;p13"/>
            <p:cNvSpPr/>
            <p:nvPr/>
          </p:nvSpPr>
          <p:spPr>
            <a:xfrm>
              <a:off x="8502432" y="4918365"/>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grpSp>
      <p:sp>
        <p:nvSpPr>
          <p:cNvPr id="613" name="Google Shape;613;p13"/>
          <p:cNvSpPr txBox="1">
            <a:spLocks noGrp="1"/>
          </p:cNvSpPr>
          <p:nvPr>
            <p:ph type="title"/>
          </p:nvPr>
        </p:nvSpPr>
        <p:spPr>
          <a:xfrm>
            <a:off x="1065739" y="1733075"/>
            <a:ext cx="3153600" cy="358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614" name="Google Shape;614;p13"/>
          <p:cNvSpPr txBox="1">
            <a:spLocks noGrp="1"/>
          </p:cNvSpPr>
          <p:nvPr>
            <p:ph type="subTitle" idx="1"/>
          </p:nvPr>
        </p:nvSpPr>
        <p:spPr>
          <a:xfrm>
            <a:off x="1065739" y="2091322"/>
            <a:ext cx="31536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15" name="Google Shape;615;p13"/>
          <p:cNvSpPr txBox="1">
            <a:spLocks noGrp="1"/>
          </p:cNvSpPr>
          <p:nvPr>
            <p:ph type="title" idx="2"/>
          </p:nvPr>
        </p:nvSpPr>
        <p:spPr>
          <a:xfrm>
            <a:off x="4924595" y="1733075"/>
            <a:ext cx="3153600" cy="358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616" name="Google Shape;616;p13"/>
          <p:cNvSpPr txBox="1">
            <a:spLocks noGrp="1"/>
          </p:cNvSpPr>
          <p:nvPr>
            <p:ph type="subTitle" idx="3"/>
          </p:nvPr>
        </p:nvSpPr>
        <p:spPr>
          <a:xfrm>
            <a:off x="4924595" y="2091322"/>
            <a:ext cx="31536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17" name="Google Shape;617;p13"/>
          <p:cNvSpPr txBox="1">
            <a:spLocks noGrp="1"/>
          </p:cNvSpPr>
          <p:nvPr>
            <p:ph type="title" idx="4"/>
          </p:nvPr>
        </p:nvSpPr>
        <p:spPr>
          <a:xfrm>
            <a:off x="1065739" y="3489900"/>
            <a:ext cx="3153600" cy="358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618" name="Google Shape;618;p13"/>
          <p:cNvSpPr txBox="1">
            <a:spLocks noGrp="1"/>
          </p:cNvSpPr>
          <p:nvPr>
            <p:ph type="subTitle" idx="5"/>
          </p:nvPr>
        </p:nvSpPr>
        <p:spPr>
          <a:xfrm>
            <a:off x="1065739" y="3848100"/>
            <a:ext cx="31536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19" name="Google Shape;619;p13"/>
          <p:cNvSpPr txBox="1">
            <a:spLocks noGrp="1"/>
          </p:cNvSpPr>
          <p:nvPr>
            <p:ph type="title" idx="6"/>
          </p:nvPr>
        </p:nvSpPr>
        <p:spPr>
          <a:xfrm>
            <a:off x="4924595" y="3489900"/>
            <a:ext cx="3153600" cy="358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620" name="Google Shape;620;p13"/>
          <p:cNvSpPr txBox="1">
            <a:spLocks noGrp="1"/>
          </p:cNvSpPr>
          <p:nvPr>
            <p:ph type="subTitle" idx="7"/>
          </p:nvPr>
        </p:nvSpPr>
        <p:spPr>
          <a:xfrm>
            <a:off x="4924595" y="3848100"/>
            <a:ext cx="3153600" cy="484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621" name="Google Shape;621;p13"/>
          <p:cNvSpPr txBox="1">
            <a:spLocks noGrp="1"/>
          </p:cNvSpPr>
          <p:nvPr>
            <p:ph type="title" idx="8" hasCustomPrompt="1"/>
          </p:nvPr>
        </p:nvSpPr>
        <p:spPr>
          <a:xfrm>
            <a:off x="2076139" y="1285475"/>
            <a:ext cx="1132800" cy="447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22" name="Google Shape;622;p13"/>
          <p:cNvSpPr txBox="1">
            <a:spLocks noGrp="1"/>
          </p:cNvSpPr>
          <p:nvPr>
            <p:ph type="title" idx="9" hasCustomPrompt="1"/>
          </p:nvPr>
        </p:nvSpPr>
        <p:spPr>
          <a:xfrm>
            <a:off x="2076139" y="3042312"/>
            <a:ext cx="1132800" cy="447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23" name="Google Shape;623;p13"/>
          <p:cNvSpPr txBox="1">
            <a:spLocks noGrp="1"/>
          </p:cNvSpPr>
          <p:nvPr>
            <p:ph type="title" idx="13" hasCustomPrompt="1"/>
          </p:nvPr>
        </p:nvSpPr>
        <p:spPr>
          <a:xfrm>
            <a:off x="5934995" y="1285475"/>
            <a:ext cx="1132800" cy="447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24" name="Google Shape;624;p13"/>
          <p:cNvSpPr txBox="1">
            <a:spLocks noGrp="1"/>
          </p:cNvSpPr>
          <p:nvPr>
            <p:ph type="title" idx="14" hasCustomPrompt="1"/>
          </p:nvPr>
        </p:nvSpPr>
        <p:spPr>
          <a:xfrm>
            <a:off x="5934995" y="3042312"/>
            <a:ext cx="1132800" cy="447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000"/>
              <a:buNone/>
              <a:defRPr sz="3000">
                <a:solidFill>
                  <a:schemeClr val="dk2"/>
                </a:solidFill>
              </a:defRPr>
            </a:lvl1pPr>
            <a:lvl2pPr lvl="1" rtl="0">
              <a:spcBef>
                <a:spcPts val="0"/>
              </a:spcBef>
              <a:spcAft>
                <a:spcPts val="0"/>
              </a:spcAft>
              <a:buSzPts val="3000"/>
              <a:buNone/>
              <a:defRPr sz="3000"/>
            </a:lvl2pPr>
            <a:lvl3pPr lvl="2" rtl="0">
              <a:spcBef>
                <a:spcPts val="0"/>
              </a:spcBef>
              <a:spcAft>
                <a:spcPts val="0"/>
              </a:spcAft>
              <a:buSzPts val="3000"/>
              <a:buNone/>
              <a:defRPr sz="3000"/>
            </a:lvl3pPr>
            <a:lvl4pPr lvl="3" rtl="0">
              <a:spcBef>
                <a:spcPts val="0"/>
              </a:spcBef>
              <a:spcAft>
                <a:spcPts val="0"/>
              </a:spcAft>
              <a:buSzPts val="3000"/>
              <a:buNone/>
              <a:defRPr sz="3000"/>
            </a:lvl4pPr>
            <a:lvl5pPr lvl="4" rtl="0">
              <a:spcBef>
                <a:spcPts val="0"/>
              </a:spcBef>
              <a:spcAft>
                <a:spcPts val="0"/>
              </a:spcAft>
              <a:buSzPts val="3000"/>
              <a:buNone/>
              <a:defRPr sz="3000"/>
            </a:lvl5pPr>
            <a:lvl6pPr lvl="5" rtl="0">
              <a:spcBef>
                <a:spcPts val="0"/>
              </a:spcBef>
              <a:spcAft>
                <a:spcPts val="0"/>
              </a:spcAft>
              <a:buSzPts val="3000"/>
              <a:buNone/>
              <a:defRPr sz="3000"/>
            </a:lvl6pPr>
            <a:lvl7pPr lvl="6" rtl="0">
              <a:spcBef>
                <a:spcPts val="0"/>
              </a:spcBef>
              <a:spcAft>
                <a:spcPts val="0"/>
              </a:spcAft>
              <a:buSzPts val="3000"/>
              <a:buNone/>
              <a:defRPr sz="3000"/>
            </a:lvl7pPr>
            <a:lvl8pPr lvl="7" rtl="0">
              <a:spcBef>
                <a:spcPts val="0"/>
              </a:spcBef>
              <a:spcAft>
                <a:spcPts val="0"/>
              </a:spcAft>
              <a:buSzPts val="3000"/>
              <a:buNone/>
              <a:defRPr sz="3000"/>
            </a:lvl8pPr>
            <a:lvl9pPr lvl="8" rtl="0">
              <a:spcBef>
                <a:spcPts val="0"/>
              </a:spcBef>
              <a:spcAft>
                <a:spcPts val="0"/>
              </a:spcAft>
              <a:buSzPts val="3000"/>
              <a:buNone/>
              <a:defRPr sz="3000"/>
            </a:lvl9pPr>
          </a:lstStyle>
          <a:p>
            <a:r>
              <a:t>xx%</a:t>
            </a:r>
          </a:p>
        </p:txBody>
      </p:sp>
      <p:sp>
        <p:nvSpPr>
          <p:cNvPr id="625" name="Google Shape;625;p13"/>
          <p:cNvSpPr txBox="1">
            <a:spLocks noGrp="1"/>
          </p:cNvSpPr>
          <p:nvPr>
            <p:ph type="title" idx="15"/>
          </p:nvPr>
        </p:nvSpPr>
        <p:spPr>
          <a:xfrm>
            <a:off x="713225" y="539500"/>
            <a:ext cx="7717500" cy="478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500"/>
              <a:buFont typeface="Bebas Neue" panose="020B0606020202050201"/>
              <a:buNone/>
              <a:defRPr sz="3300"/>
            </a:lvl1pPr>
            <a:lvl2pPr lvl="1"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2pPr>
            <a:lvl3pPr lvl="2"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3pPr>
            <a:lvl4pPr lvl="3"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4pPr>
            <a:lvl5pPr lvl="4"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5pPr>
            <a:lvl6pPr lvl="5"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6pPr>
            <a:lvl7pPr lvl="6"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7pPr>
            <a:lvl8pPr lvl="7"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8pPr>
            <a:lvl9pPr lvl="8"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9pPr>
          </a:lstStyle>
          <a:p>
            <a:endParaRPr/>
          </a:p>
        </p:txBody>
      </p:sp>
    </p:spTree>
  </p:cSld>
  <p:clrMapOvr>
    <a:masterClrMapping/>
  </p:clrMapOvr>
  <p:hf sldNum="0" ftr="0" dt="0"/>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Title and Text">
  <p:cSld name="CUSTOM_1">
    <p:bg>
      <p:bgPr>
        <a:solidFill>
          <a:schemeClr val="lt1"/>
        </a:solidFill>
        <a:effectLst/>
      </p:bgPr>
    </p:bg>
    <p:spTree>
      <p:nvGrpSpPr>
        <p:cNvPr id="1" name="Shape 626"/>
        <p:cNvGrpSpPr/>
        <p:nvPr/>
      </p:nvGrpSpPr>
      <p:grpSpPr>
        <a:xfrm>
          <a:off x="0" y="0"/>
          <a:ext cx="0" cy="0"/>
          <a:chOff x="0" y="0"/>
          <a:chExt cx="0" cy="0"/>
        </a:xfrm>
      </p:grpSpPr>
      <p:pic>
        <p:nvPicPr>
          <p:cNvPr id="627" name="Google Shape;627;p14"/>
          <p:cNvPicPr preferRelativeResize="0"/>
          <p:nvPr/>
        </p:nvPicPr>
        <p:blipFill>
          <a:blip r:embed="rId2" cstate="email">
            <a:alphaModFix amt="18000"/>
            <a:extLst>
              <a:ext uri="{28A0092B-C50C-407E-A947-70E740481C1C}">
                <a14:useLocalDpi xmlns:a14="http://schemas.microsoft.com/office/drawing/2010/main"/>
              </a:ext>
            </a:extLst>
          </a:blip>
          <a:stretch>
            <a:fillRect/>
          </a:stretch>
        </p:blipFill>
        <p:spPr>
          <a:xfrm>
            <a:off x="0" y="2286"/>
            <a:ext cx="9144000" cy="5138928"/>
          </a:xfrm>
          <a:prstGeom prst="rect">
            <a:avLst/>
          </a:prstGeom>
          <a:noFill/>
          <a:ln>
            <a:noFill/>
          </a:ln>
        </p:spPr>
      </p:pic>
      <p:grpSp>
        <p:nvGrpSpPr>
          <p:cNvPr id="628" name="Google Shape;628;p14"/>
          <p:cNvGrpSpPr/>
          <p:nvPr/>
        </p:nvGrpSpPr>
        <p:grpSpPr>
          <a:xfrm>
            <a:off x="-1622" y="-60"/>
            <a:ext cx="9147244" cy="5143620"/>
            <a:chOff x="-1622" y="-60"/>
            <a:chExt cx="9147244" cy="5143620"/>
          </a:xfrm>
        </p:grpSpPr>
        <p:sp>
          <p:nvSpPr>
            <p:cNvPr id="629" name="Google Shape;629;p14"/>
            <p:cNvSpPr/>
            <p:nvPr/>
          </p:nvSpPr>
          <p:spPr>
            <a:xfrm>
              <a:off x="206983" y="4918543"/>
              <a:ext cx="431559" cy="225017"/>
            </a:xfrm>
            <a:custGeom>
              <a:avLst/>
              <a:gdLst/>
              <a:ahLst/>
              <a:cxnLst/>
              <a:rect l="l" t="t" r="r" b="b"/>
              <a:pathLst>
                <a:path w="7288" h="3800" extrusionOk="0">
                  <a:moveTo>
                    <a:pt x="3485" y="0"/>
                  </a:moveTo>
                  <a:lnTo>
                    <a:pt x="1" y="3800"/>
                  </a:lnTo>
                  <a:lnTo>
                    <a:pt x="3803"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30" name="Google Shape;630;p14"/>
            <p:cNvSpPr/>
            <p:nvPr/>
          </p:nvSpPr>
          <p:spPr>
            <a:xfrm>
              <a:off x="829570" y="4918543"/>
              <a:ext cx="431322" cy="225017"/>
            </a:xfrm>
            <a:custGeom>
              <a:avLst/>
              <a:gdLst/>
              <a:ahLst/>
              <a:cxnLst/>
              <a:rect l="l" t="t" r="r" b="b"/>
              <a:pathLst>
                <a:path w="7284" h="3800" extrusionOk="0">
                  <a:moveTo>
                    <a:pt x="3482"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31" name="Google Shape;631;p14"/>
            <p:cNvSpPr/>
            <p:nvPr/>
          </p:nvSpPr>
          <p:spPr>
            <a:xfrm>
              <a:off x="1392112"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32" name="Google Shape;632;p14"/>
            <p:cNvSpPr/>
            <p:nvPr/>
          </p:nvSpPr>
          <p:spPr>
            <a:xfrm>
              <a:off x="2014521" y="4918543"/>
              <a:ext cx="431322" cy="225017"/>
            </a:xfrm>
            <a:custGeom>
              <a:avLst/>
              <a:gdLst/>
              <a:ahLst/>
              <a:cxnLst/>
              <a:rect l="l" t="t" r="r" b="b"/>
              <a:pathLst>
                <a:path w="7284" h="3800" extrusionOk="0">
                  <a:moveTo>
                    <a:pt x="3484" y="0"/>
                  </a:moveTo>
                  <a:lnTo>
                    <a:pt x="0" y="3800"/>
                  </a:lnTo>
                  <a:lnTo>
                    <a:pt x="3802"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33" name="Google Shape;633;p14"/>
            <p:cNvSpPr/>
            <p:nvPr/>
          </p:nvSpPr>
          <p:spPr>
            <a:xfrm>
              <a:off x="2577182" y="4918543"/>
              <a:ext cx="431381" cy="225017"/>
            </a:xfrm>
            <a:custGeom>
              <a:avLst/>
              <a:gdLst/>
              <a:ahLst/>
              <a:cxnLst/>
              <a:rect l="l" t="t" r="r" b="b"/>
              <a:pathLst>
                <a:path w="7285" h="3800" extrusionOk="0">
                  <a:moveTo>
                    <a:pt x="3485" y="0"/>
                  </a:moveTo>
                  <a:lnTo>
                    <a:pt x="1"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34" name="Google Shape;634;p14"/>
            <p:cNvSpPr/>
            <p:nvPr/>
          </p:nvSpPr>
          <p:spPr>
            <a:xfrm>
              <a:off x="3199591"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35" name="Google Shape;635;p14"/>
            <p:cNvSpPr/>
            <p:nvPr/>
          </p:nvSpPr>
          <p:spPr>
            <a:xfrm>
              <a:off x="3762133" y="4918543"/>
              <a:ext cx="431500" cy="225017"/>
            </a:xfrm>
            <a:custGeom>
              <a:avLst/>
              <a:gdLst/>
              <a:ahLst/>
              <a:cxnLst/>
              <a:rect l="l" t="t" r="r" b="b"/>
              <a:pathLst>
                <a:path w="7287" h="3800" extrusionOk="0">
                  <a:moveTo>
                    <a:pt x="3485" y="0"/>
                  </a:moveTo>
                  <a:lnTo>
                    <a:pt x="0" y="3800"/>
                  </a:lnTo>
                  <a:lnTo>
                    <a:pt x="3802"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36" name="Google Shape;636;p14"/>
            <p:cNvSpPr/>
            <p:nvPr/>
          </p:nvSpPr>
          <p:spPr>
            <a:xfrm>
              <a:off x="4384661" y="4918543"/>
              <a:ext cx="431381" cy="225017"/>
            </a:xfrm>
            <a:custGeom>
              <a:avLst/>
              <a:gdLst/>
              <a:ahLst/>
              <a:cxnLst/>
              <a:rect l="l" t="t" r="r" b="b"/>
              <a:pathLst>
                <a:path w="7285" h="3800" extrusionOk="0">
                  <a:moveTo>
                    <a:pt x="3485" y="0"/>
                  </a:moveTo>
                  <a:lnTo>
                    <a:pt x="1" y="3800"/>
                  </a:lnTo>
                  <a:lnTo>
                    <a:pt x="3800"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37" name="Google Shape;637;p14"/>
            <p:cNvSpPr/>
            <p:nvPr/>
          </p:nvSpPr>
          <p:spPr>
            <a:xfrm>
              <a:off x="4947203"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38" name="Google Shape;638;p14"/>
            <p:cNvSpPr/>
            <p:nvPr/>
          </p:nvSpPr>
          <p:spPr>
            <a:xfrm>
              <a:off x="5569612" y="4918543"/>
              <a:ext cx="431500" cy="225017"/>
            </a:xfrm>
            <a:custGeom>
              <a:avLst/>
              <a:gdLst/>
              <a:ahLst/>
              <a:cxnLst/>
              <a:rect l="l" t="t" r="r" b="b"/>
              <a:pathLst>
                <a:path w="7287" h="3800" extrusionOk="0">
                  <a:moveTo>
                    <a:pt x="3485" y="0"/>
                  </a:moveTo>
                  <a:lnTo>
                    <a:pt x="1" y="3800"/>
                  </a:lnTo>
                  <a:lnTo>
                    <a:pt x="3803" y="3800"/>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39" name="Google Shape;639;p14"/>
            <p:cNvSpPr/>
            <p:nvPr/>
          </p:nvSpPr>
          <p:spPr>
            <a:xfrm>
              <a:off x="6132332" y="4918543"/>
              <a:ext cx="431322" cy="225017"/>
            </a:xfrm>
            <a:custGeom>
              <a:avLst/>
              <a:gdLst/>
              <a:ahLst/>
              <a:cxnLst/>
              <a:rect l="l" t="t" r="r" b="b"/>
              <a:pathLst>
                <a:path w="7284" h="3800" extrusionOk="0">
                  <a:moveTo>
                    <a:pt x="3484"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40" name="Google Shape;640;p14"/>
            <p:cNvSpPr/>
            <p:nvPr/>
          </p:nvSpPr>
          <p:spPr>
            <a:xfrm>
              <a:off x="6754682"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41" name="Google Shape;641;p14"/>
            <p:cNvSpPr/>
            <p:nvPr/>
          </p:nvSpPr>
          <p:spPr>
            <a:xfrm>
              <a:off x="206983" y="-60"/>
              <a:ext cx="431559" cy="225195"/>
            </a:xfrm>
            <a:custGeom>
              <a:avLst/>
              <a:gdLst/>
              <a:ahLst/>
              <a:cxnLst/>
              <a:rect l="l" t="t" r="r" b="b"/>
              <a:pathLst>
                <a:path w="7288" h="3803" extrusionOk="0">
                  <a:moveTo>
                    <a:pt x="3485" y="0"/>
                  </a:moveTo>
                  <a:lnTo>
                    <a:pt x="1" y="3802"/>
                  </a:lnTo>
                  <a:lnTo>
                    <a:pt x="3803"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42" name="Google Shape;642;p14"/>
            <p:cNvSpPr/>
            <p:nvPr/>
          </p:nvSpPr>
          <p:spPr>
            <a:xfrm>
              <a:off x="829570" y="-60"/>
              <a:ext cx="431322" cy="225195"/>
            </a:xfrm>
            <a:custGeom>
              <a:avLst/>
              <a:gdLst/>
              <a:ahLst/>
              <a:cxnLst/>
              <a:rect l="l" t="t" r="r" b="b"/>
              <a:pathLst>
                <a:path w="7284" h="3803" extrusionOk="0">
                  <a:moveTo>
                    <a:pt x="3482"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43" name="Google Shape;643;p14"/>
            <p:cNvSpPr/>
            <p:nvPr/>
          </p:nvSpPr>
          <p:spPr>
            <a:xfrm>
              <a:off x="1392112"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44" name="Google Shape;644;p14"/>
            <p:cNvSpPr/>
            <p:nvPr/>
          </p:nvSpPr>
          <p:spPr>
            <a:xfrm>
              <a:off x="2014521" y="-60"/>
              <a:ext cx="431322" cy="225195"/>
            </a:xfrm>
            <a:custGeom>
              <a:avLst/>
              <a:gdLst/>
              <a:ahLst/>
              <a:cxnLst/>
              <a:rect l="l" t="t" r="r" b="b"/>
              <a:pathLst>
                <a:path w="7284" h="3803" extrusionOk="0">
                  <a:moveTo>
                    <a:pt x="3484" y="0"/>
                  </a:moveTo>
                  <a:lnTo>
                    <a:pt x="0" y="3802"/>
                  </a:lnTo>
                  <a:lnTo>
                    <a:pt x="3802"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45" name="Google Shape;645;p14"/>
            <p:cNvSpPr/>
            <p:nvPr/>
          </p:nvSpPr>
          <p:spPr>
            <a:xfrm>
              <a:off x="2577182" y="-60"/>
              <a:ext cx="431381" cy="225195"/>
            </a:xfrm>
            <a:custGeom>
              <a:avLst/>
              <a:gdLst/>
              <a:ahLst/>
              <a:cxnLst/>
              <a:rect l="l" t="t" r="r" b="b"/>
              <a:pathLst>
                <a:path w="7285" h="3803" extrusionOk="0">
                  <a:moveTo>
                    <a:pt x="3485" y="0"/>
                  </a:moveTo>
                  <a:lnTo>
                    <a:pt x="1"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46" name="Google Shape;646;p14"/>
            <p:cNvSpPr/>
            <p:nvPr/>
          </p:nvSpPr>
          <p:spPr>
            <a:xfrm>
              <a:off x="3199591"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47" name="Google Shape;647;p14"/>
            <p:cNvSpPr/>
            <p:nvPr/>
          </p:nvSpPr>
          <p:spPr>
            <a:xfrm>
              <a:off x="3762133" y="-60"/>
              <a:ext cx="431500" cy="225195"/>
            </a:xfrm>
            <a:custGeom>
              <a:avLst/>
              <a:gdLst/>
              <a:ahLst/>
              <a:cxnLst/>
              <a:rect l="l" t="t" r="r" b="b"/>
              <a:pathLst>
                <a:path w="7287" h="3803" extrusionOk="0">
                  <a:moveTo>
                    <a:pt x="3485" y="0"/>
                  </a:moveTo>
                  <a:lnTo>
                    <a:pt x="0" y="3802"/>
                  </a:lnTo>
                  <a:lnTo>
                    <a:pt x="3802"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48" name="Google Shape;648;p14"/>
            <p:cNvSpPr/>
            <p:nvPr/>
          </p:nvSpPr>
          <p:spPr>
            <a:xfrm>
              <a:off x="4384661" y="-60"/>
              <a:ext cx="431381" cy="225195"/>
            </a:xfrm>
            <a:custGeom>
              <a:avLst/>
              <a:gdLst/>
              <a:ahLst/>
              <a:cxnLst/>
              <a:rect l="l" t="t" r="r" b="b"/>
              <a:pathLst>
                <a:path w="7285" h="3803" extrusionOk="0">
                  <a:moveTo>
                    <a:pt x="3485" y="0"/>
                  </a:moveTo>
                  <a:lnTo>
                    <a:pt x="1" y="3802"/>
                  </a:lnTo>
                  <a:lnTo>
                    <a:pt x="3800"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49" name="Google Shape;649;p14"/>
            <p:cNvSpPr/>
            <p:nvPr/>
          </p:nvSpPr>
          <p:spPr>
            <a:xfrm>
              <a:off x="49472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50" name="Google Shape;650;p14"/>
            <p:cNvSpPr/>
            <p:nvPr/>
          </p:nvSpPr>
          <p:spPr>
            <a:xfrm>
              <a:off x="55696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51" name="Google Shape;651;p14"/>
            <p:cNvSpPr/>
            <p:nvPr/>
          </p:nvSpPr>
          <p:spPr>
            <a:xfrm>
              <a:off x="61323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52" name="Google Shape;652;p14"/>
            <p:cNvSpPr/>
            <p:nvPr/>
          </p:nvSpPr>
          <p:spPr>
            <a:xfrm>
              <a:off x="6754682"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53" name="Google Shape;653;p14"/>
            <p:cNvSpPr/>
            <p:nvPr/>
          </p:nvSpPr>
          <p:spPr>
            <a:xfrm>
              <a:off x="-1622" y="308391"/>
              <a:ext cx="225076" cy="431381"/>
            </a:xfrm>
            <a:custGeom>
              <a:avLst/>
              <a:gdLst/>
              <a:ahLst/>
              <a:cxnLst/>
              <a:rect l="l" t="t" r="r" b="b"/>
              <a:pathLst>
                <a:path w="3801" h="7285" extrusionOk="0">
                  <a:moveTo>
                    <a:pt x="0" y="1"/>
                  </a:moveTo>
                  <a:lnTo>
                    <a:pt x="0" y="3800"/>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54" name="Google Shape;654;p14"/>
            <p:cNvSpPr/>
            <p:nvPr/>
          </p:nvSpPr>
          <p:spPr>
            <a:xfrm>
              <a:off x="-1622" y="870934"/>
              <a:ext cx="225076" cy="431381"/>
            </a:xfrm>
            <a:custGeom>
              <a:avLst/>
              <a:gdLst/>
              <a:ahLst/>
              <a:cxnLst/>
              <a:rect l="l" t="t" r="r" b="b"/>
              <a:pathLst>
                <a:path w="3801" h="7285" extrusionOk="0">
                  <a:moveTo>
                    <a:pt x="0" y="1"/>
                  </a:moveTo>
                  <a:lnTo>
                    <a:pt x="0" y="3802"/>
                  </a:lnTo>
                  <a:lnTo>
                    <a:pt x="3800" y="7284"/>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55" name="Google Shape;655;p14"/>
            <p:cNvSpPr/>
            <p:nvPr/>
          </p:nvSpPr>
          <p:spPr>
            <a:xfrm>
              <a:off x="-1622" y="1493461"/>
              <a:ext cx="225076" cy="431381"/>
            </a:xfrm>
            <a:custGeom>
              <a:avLst/>
              <a:gdLst/>
              <a:ahLst/>
              <a:cxnLst/>
              <a:rect l="l" t="t" r="r" b="b"/>
              <a:pathLst>
                <a:path w="3801" h="7285" extrusionOk="0">
                  <a:moveTo>
                    <a:pt x="0" y="1"/>
                  </a:moveTo>
                  <a:lnTo>
                    <a:pt x="0" y="3800"/>
                  </a:lnTo>
                  <a:lnTo>
                    <a:pt x="3800" y="7285"/>
                  </a:lnTo>
                  <a:lnTo>
                    <a:pt x="3800" y="3483"/>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56" name="Google Shape;656;p14"/>
            <p:cNvSpPr/>
            <p:nvPr/>
          </p:nvSpPr>
          <p:spPr>
            <a:xfrm>
              <a:off x="-1622" y="2056003"/>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57" name="Google Shape;657;p14"/>
            <p:cNvSpPr/>
            <p:nvPr/>
          </p:nvSpPr>
          <p:spPr>
            <a:xfrm>
              <a:off x="-1622" y="2678412"/>
              <a:ext cx="225076" cy="431381"/>
            </a:xfrm>
            <a:custGeom>
              <a:avLst/>
              <a:gdLst/>
              <a:ahLst/>
              <a:cxnLst/>
              <a:rect l="l" t="t" r="r" b="b"/>
              <a:pathLst>
                <a:path w="3801" h="7285" extrusionOk="0">
                  <a:moveTo>
                    <a:pt x="0" y="1"/>
                  </a:moveTo>
                  <a:lnTo>
                    <a:pt x="0" y="3803"/>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58" name="Google Shape;658;p14"/>
            <p:cNvSpPr/>
            <p:nvPr/>
          </p:nvSpPr>
          <p:spPr>
            <a:xfrm>
              <a:off x="-1622" y="3241132"/>
              <a:ext cx="225076" cy="431322"/>
            </a:xfrm>
            <a:custGeom>
              <a:avLst/>
              <a:gdLst/>
              <a:ahLst/>
              <a:cxnLst/>
              <a:rect l="l" t="t" r="r" b="b"/>
              <a:pathLst>
                <a:path w="3801" h="7284" extrusionOk="0">
                  <a:moveTo>
                    <a:pt x="0" y="0"/>
                  </a:moveTo>
                  <a:lnTo>
                    <a:pt x="0" y="3800"/>
                  </a:lnTo>
                  <a:lnTo>
                    <a:pt x="3800" y="7284"/>
                  </a:lnTo>
                  <a:lnTo>
                    <a:pt x="3800" y="3484"/>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59" name="Google Shape;659;p14"/>
            <p:cNvSpPr/>
            <p:nvPr/>
          </p:nvSpPr>
          <p:spPr>
            <a:xfrm>
              <a:off x="-1622" y="3863482"/>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60" name="Google Shape;660;p14"/>
            <p:cNvSpPr/>
            <p:nvPr/>
          </p:nvSpPr>
          <p:spPr>
            <a:xfrm>
              <a:off x="-1622" y="4426202"/>
              <a:ext cx="225076" cy="431381"/>
            </a:xfrm>
            <a:custGeom>
              <a:avLst/>
              <a:gdLst/>
              <a:ahLst/>
              <a:cxnLst/>
              <a:rect l="l" t="t" r="r" b="b"/>
              <a:pathLst>
                <a:path w="3801" h="7285" extrusionOk="0">
                  <a:moveTo>
                    <a:pt x="0" y="0"/>
                  </a:moveTo>
                  <a:lnTo>
                    <a:pt x="0" y="3800"/>
                  </a:lnTo>
                  <a:lnTo>
                    <a:pt x="3800" y="7284"/>
                  </a:lnTo>
                  <a:lnTo>
                    <a:pt x="3800" y="3482"/>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61" name="Google Shape;661;p14"/>
            <p:cNvSpPr/>
            <p:nvPr/>
          </p:nvSpPr>
          <p:spPr>
            <a:xfrm>
              <a:off x="8920546" y="308391"/>
              <a:ext cx="225076" cy="431381"/>
            </a:xfrm>
            <a:custGeom>
              <a:avLst/>
              <a:gdLst/>
              <a:ahLst/>
              <a:cxnLst/>
              <a:rect l="l" t="t" r="r" b="b"/>
              <a:pathLst>
                <a:path w="3801" h="7285" extrusionOk="0">
                  <a:moveTo>
                    <a:pt x="1" y="1"/>
                  </a:moveTo>
                  <a:lnTo>
                    <a:pt x="1" y="3800"/>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62" name="Google Shape;662;p14"/>
            <p:cNvSpPr/>
            <p:nvPr/>
          </p:nvSpPr>
          <p:spPr>
            <a:xfrm>
              <a:off x="8920546" y="870934"/>
              <a:ext cx="225076" cy="431381"/>
            </a:xfrm>
            <a:custGeom>
              <a:avLst/>
              <a:gdLst/>
              <a:ahLst/>
              <a:cxnLst/>
              <a:rect l="l" t="t" r="r" b="b"/>
              <a:pathLst>
                <a:path w="3801" h="7285" extrusionOk="0">
                  <a:moveTo>
                    <a:pt x="1" y="1"/>
                  </a:moveTo>
                  <a:lnTo>
                    <a:pt x="1" y="3802"/>
                  </a:lnTo>
                  <a:lnTo>
                    <a:pt x="3801" y="7284"/>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63" name="Google Shape;663;p14"/>
            <p:cNvSpPr/>
            <p:nvPr/>
          </p:nvSpPr>
          <p:spPr>
            <a:xfrm>
              <a:off x="8920546" y="1493461"/>
              <a:ext cx="225076" cy="431381"/>
            </a:xfrm>
            <a:custGeom>
              <a:avLst/>
              <a:gdLst/>
              <a:ahLst/>
              <a:cxnLst/>
              <a:rect l="l" t="t" r="r" b="b"/>
              <a:pathLst>
                <a:path w="3801" h="7285" extrusionOk="0">
                  <a:moveTo>
                    <a:pt x="1" y="1"/>
                  </a:moveTo>
                  <a:lnTo>
                    <a:pt x="1" y="3800"/>
                  </a:lnTo>
                  <a:lnTo>
                    <a:pt x="3801" y="7285"/>
                  </a:lnTo>
                  <a:lnTo>
                    <a:pt x="3801" y="348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64" name="Google Shape;664;p14"/>
            <p:cNvSpPr/>
            <p:nvPr/>
          </p:nvSpPr>
          <p:spPr>
            <a:xfrm>
              <a:off x="8920546" y="2056003"/>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65" name="Google Shape;665;p14"/>
            <p:cNvSpPr/>
            <p:nvPr/>
          </p:nvSpPr>
          <p:spPr>
            <a:xfrm>
              <a:off x="8920546" y="2678412"/>
              <a:ext cx="225076" cy="431381"/>
            </a:xfrm>
            <a:custGeom>
              <a:avLst/>
              <a:gdLst/>
              <a:ahLst/>
              <a:cxnLst/>
              <a:rect l="l" t="t" r="r" b="b"/>
              <a:pathLst>
                <a:path w="3801" h="7285" extrusionOk="0">
                  <a:moveTo>
                    <a:pt x="1" y="1"/>
                  </a:moveTo>
                  <a:lnTo>
                    <a:pt x="1" y="3803"/>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66" name="Google Shape;666;p14"/>
            <p:cNvSpPr/>
            <p:nvPr/>
          </p:nvSpPr>
          <p:spPr>
            <a:xfrm>
              <a:off x="8920546" y="3241132"/>
              <a:ext cx="225076" cy="431322"/>
            </a:xfrm>
            <a:custGeom>
              <a:avLst/>
              <a:gdLst/>
              <a:ahLst/>
              <a:cxnLst/>
              <a:rect l="l" t="t" r="r" b="b"/>
              <a:pathLst>
                <a:path w="3801" h="7284" extrusionOk="0">
                  <a:moveTo>
                    <a:pt x="1" y="0"/>
                  </a:moveTo>
                  <a:lnTo>
                    <a:pt x="1" y="3800"/>
                  </a:lnTo>
                  <a:lnTo>
                    <a:pt x="3801" y="7284"/>
                  </a:lnTo>
                  <a:lnTo>
                    <a:pt x="3801" y="3484"/>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67" name="Google Shape;667;p14"/>
            <p:cNvSpPr/>
            <p:nvPr/>
          </p:nvSpPr>
          <p:spPr>
            <a:xfrm>
              <a:off x="8920546" y="3863482"/>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68" name="Google Shape;668;p14"/>
            <p:cNvSpPr/>
            <p:nvPr/>
          </p:nvSpPr>
          <p:spPr>
            <a:xfrm>
              <a:off x="8920546" y="4426202"/>
              <a:ext cx="225076" cy="431381"/>
            </a:xfrm>
            <a:custGeom>
              <a:avLst/>
              <a:gdLst/>
              <a:ahLst/>
              <a:cxnLst/>
              <a:rect l="l" t="t" r="r" b="b"/>
              <a:pathLst>
                <a:path w="3801" h="7285" extrusionOk="0">
                  <a:moveTo>
                    <a:pt x="1" y="0"/>
                  </a:moveTo>
                  <a:lnTo>
                    <a:pt x="1" y="3800"/>
                  </a:lnTo>
                  <a:lnTo>
                    <a:pt x="3801" y="7284"/>
                  </a:lnTo>
                  <a:lnTo>
                    <a:pt x="3801" y="3482"/>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69" name="Google Shape;669;p14"/>
            <p:cNvSpPr/>
            <p:nvPr/>
          </p:nvSpPr>
          <p:spPr>
            <a:xfrm>
              <a:off x="-1622" y="4918543"/>
              <a:ext cx="225017" cy="225017"/>
            </a:xfrm>
            <a:custGeom>
              <a:avLst/>
              <a:gdLst/>
              <a:ahLst/>
              <a:cxnLst/>
              <a:rect l="l" t="t" r="r" b="b"/>
              <a:pathLst>
                <a:path w="3800" h="3800" extrusionOk="0">
                  <a:moveTo>
                    <a:pt x="0" y="0"/>
                  </a:moveTo>
                  <a:lnTo>
                    <a:pt x="0" y="3800"/>
                  </a:lnTo>
                  <a:lnTo>
                    <a:pt x="315" y="3800"/>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70" name="Google Shape;670;p14"/>
            <p:cNvSpPr/>
            <p:nvPr/>
          </p:nvSpPr>
          <p:spPr>
            <a:xfrm>
              <a:off x="-1622" y="-60"/>
              <a:ext cx="225017" cy="225195"/>
            </a:xfrm>
            <a:custGeom>
              <a:avLst/>
              <a:gdLst/>
              <a:ahLst/>
              <a:cxnLst/>
              <a:rect l="l" t="t" r="r" b="b"/>
              <a:pathLst>
                <a:path w="3800" h="3803" extrusionOk="0">
                  <a:moveTo>
                    <a:pt x="0" y="0"/>
                  </a:moveTo>
                  <a:lnTo>
                    <a:pt x="0" y="3802"/>
                  </a:lnTo>
                  <a:lnTo>
                    <a:pt x="315" y="3802"/>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71" name="Google Shape;671;p14"/>
            <p:cNvSpPr/>
            <p:nvPr/>
          </p:nvSpPr>
          <p:spPr>
            <a:xfrm>
              <a:off x="8917171" y="-60"/>
              <a:ext cx="228451" cy="225195"/>
            </a:xfrm>
            <a:custGeom>
              <a:avLst/>
              <a:gdLst/>
              <a:ahLst/>
              <a:cxnLst/>
              <a:rect l="l" t="t" r="r" b="b"/>
              <a:pathLst>
                <a:path w="3858" h="3803" extrusionOk="0">
                  <a:moveTo>
                    <a:pt x="3485" y="0"/>
                  </a:moveTo>
                  <a:lnTo>
                    <a:pt x="0" y="3802"/>
                  </a:lnTo>
                  <a:lnTo>
                    <a:pt x="3800" y="3802"/>
                  </a:lnTo>
                  <a:lnTo>
                    <a:pt x="3858" y="3740"/>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72" name="Google Shape;672;p14"/>
            <p:cNvSpPr/>
            <p:nvPr/>
          </p:nvSpPr>
          <p:spPr>
            <a:xfrm>
              <a:off x="8917171" y="4918543"/>
              <a:ext cx="228451" cy="225017"/>
            </a:xfrm>
            <a:custGeom>
              <a:avLst/>
              <a:gdLst/>
              <a:ahLst/>
              <a:cxnLst/>
              <a:rect l="l" t="t" r="r" b="b"/>
              <a:pathLst>
                <a:path w="3858" h="3800" extrusionOk="0">
                  <a:moveTo>
                    <a:pt x="3485" y="0"/>
                  </a:moveTo>
                  <a:lnTo>
                    <a:pt x="0" y="3800"/>
                  </a:lnTo>
                  <a:lnTo>
                    <a:pt x="3800" y="3800"/>
                  </a:lnTo>
                  <a:lnTo>
                    <a:pt x="3858" y="3737"/>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73" name="Google Shape;673;p14"/>
            <p:cNvSpPr/>
            <p:nvPr/>
          </p:nvSpPr>
          <p:spPr>
            <a:xfrm>
              <a:off x="73173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74" name="Google Shape;674;p14"/>
            <p:cNvSpPr/>
            <p:nvPr/>
          </p:nvSpPr>
          <p:spPr>
            <a:xfrm>
              <a:off x="79397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75" name="Google Shape;675;p14"/>
            <p:cNvSpPr/>
            <p:nvPr/>
          </p:nvSpPr>
          <p:spPr>
            <a:xfrm>
              <a:off x="85024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76" name="Google Shape;676;p14"/>
            <p:cNvSpPr/>
            <p:nvPr/>
          </p:nvSpPr>
          <p:spPr>
            <a:xfrm>
              <a:off x="7317303" y="4918365"/>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77" name="Google Shape;677;p14"/>
            <p:cNvSpPr/>
            <p:nvPr/>
          </p:nvSpPr>
          <p:spPr>
            <a:xfrm>
              <a:off x="7939712" y="4918365"/>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78" name="Google Shape;678;p14"/>
            <p:cNvSpPr/>
            <p:nvPr/>
          </p:nvSpPr>
          <p:spPr>
            <a:xfrm>
              <a:off x="8502432" y="4918365"/>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grpSp>
      <p:sp>
        <p:nvSpPr>
          <p:cNvPr id="679" name="Google Shape;679;p14"/>
          <p:cNvSpPr txBox="1">
            <a:spLocks noGrp="1"/>
          </p:cNvSpPr>
          <p:nvPr>
            <p:ph type="title"/>
          </p:nvPr>
        </p:nvSpPr>
        <p:spPr>
          <a:xfrm>
            <a:off x="1601998" y="1134200"/>
            <a:ext cx="5940000" cy="1897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300"/>
              <a:buNone/>
              <a:defRPr sz="12000"/>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
        <p:nvSpPr>
          <p:cNvPr id="680" name="Google Shape;680;p14"/>
          <p:cNvSpPr txBox="1">
            <a:spLocks noGrp="1"/>
          </p:cNvSpPr>
          <p:nvPr>
            <p:ph type="subTitle" idx="1"/>
          </p:nvPr>
        </p:nvSpPr>
        <p:spPr>
          <a:xfrm>
            <a:off x="1601998" y="3115213"/>
            <a:ext cx="5940000" cy="6147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hf sldNum="0" ftr="0" dt="0"/>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Quote">
  <p:cSld name="BLANK_1_1">
    <p:bg>
      <p:bgPr>
        <a:solidFill>
          <a:schemeClr val="lt1"/>
        </a:solidFill>
        <a:effectLst/>
      </p:bgPr>
    </p:bg>
    <p:spTree>
      <p:nvGrpSpPr>
        <p:cNvPr id="1" name="Shape 681"/>
        <p:cNvGrpSpPr/>
        <p:nvPr/>
      </p:nvGrpSpPr>
      <p:grpSpPr>
        <a:xfrm>
          <a:off x="0" y="0"/>
          <a:ext cx="0" cy="0"/>
          <a:chOff x="0" y="0"/>
          <a:chExt cx="0" cy="0"/>
        </a:xfrm>
      </p:grpSpPr>
      <p:pic>
        <p:nvPicPr>
          <p:cNvPr id="682" name="Google Shape;682;p15"/>
          <p:cNvPicPr preferRelativeResize="0"/>
          <p:nvPr/>
        </p:nvPicPr>
        <p:blipFill>
          <a:blip r:embed="rId2" cstate="email">
            <a:alphaModFix amt="18000"/>
            <a:extLst>
              <a:ext uri="{28A0092B-C50C-407E-A947-70E740481C1C}">
                <a14:useLocalDpi xmlns:a14="http://schemas.microsoft.com/office/drawing/2010/main"/>
              </a:ext>
            </a:extLst>
          </a:blip>
          <a:stretch>
            <a:fillRect/>
          </a:stretch>
        </p:blipFill>
        <p:spPr>
          <a:xfrm>
            <a:off x="0" y="2286"/>
            <a:ext cx="9144000" cy="5138928"/>
          </a:xfrm>
          <a:prstGeom prst="rect">
            <a:avLst/>
          </a:prstGeom>
          <a:noFill/>
          <a:ln>
            <a:noFill/>
          </a:ln>
        </p:spPr>
      </p:pic>
      <p:grpSp>
        <p:nvGrpSpPr>
          <p:cNvPr id="683" name="Google Shape;683;p15"/>
          <p:cNvGrpSpPr/>
          <p:nvPr/>
        </p:nvGrpSpPr>
        <p:grpSpPr>
          <a:xfrm>
            <a:off x="-1622" y="-60"/>
            <a:ext cx="9147244" cy="5143620"/>
            <a:chOff x="-1622" y="-60"/>
            <a:chExt cx="9147244" cy="5143620"/>
          </a:xfrm>
        </p:grpSpPr>
        <p:sp>
          <p:nvSpPr>
            <p:cNvPr id="684" name="Google Shape;684;p15"/>
            <p:cNvSpPr/>
            <p:nvPr/>
          </p:nvSpPr>
          <p:spPr>
            <a:xfrm>
              <a:off x="206983" y="4918543"/>
              <a:ext cx="431559" cy="225017"/>
            </a:xfrm>
            <a:custGeom>
              <a:avLst/>
              <a:gdLst/>
              <a:ahLst/>
              <a:cxnLst/>
              <a:rect l="l" t="t" r="r" b="b"/>
              <a:pathLst>
                <a:path w="7288" h="3800" extrusionOk="0">
                  <a:moveTo>
                    <a:pt x="3485" y="0"/>
                  </a:moveTo>
                  <a:lnTo>
                    <a:pt x="1" y="3800"/>
                  </a:lnTo>
                  <a:lnTo>
                    <a:pt x="3803"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85" name="Google Shape;685;p15"/>
            <p:cNvSpPr/>
            <p:nvPr/>
          </p:nvSpPr>
          <p:spPr>
            <a:xfrm>
              <a:off x="829570" y="4918543"/>
              <a:ext cx="431322" cy="225017"/>
            </a:xfrm>
            <a:custGeom>
              <a:avLst/>
              <a:gdLst/>
              <a:ahLst/>
              <a:cxnLst/>
              <a:rect l="l" t="t" r="r" b="b"/>
              <a:pathLst>
                <a:path w="7284" h="3800" extrusionOk="0">
                  <a:moveTo>
                    <a:pt x="3482"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86" name="Google Shape;686;p15"/>
            <p:cNvSpPr/>
            <p:nvPr/>
          </p:nvSpPr>
          <p:spPr>
            <a:xfrm>
              <a:off x="1392112"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87" name="Google Shape;687;p15"/>
            <p:cNvSpPr/>
            <p:nvPr/>
          </p:nvSpPr>
          <p:spPr>
            <a:xfrm>
              <a:off x="2014521" y="4918543"/>
              <a:ext cx="431322" cy="225017"/>
            </a:xfrm>
            <a:custGeom>
              <a:avLst/>
              <a:gdLst/>
              <a:ahLst/>
              <a:cxnLst/>
              <a:rect l="l" t="t" r="r" b="b"/>
              <a:pathLst>
                <a:path w="7284" h="3800" extrusionOk="0">
                  <a:moveTo>
                    <a:pt x="3484" y="0"/>
                  </a:moveTo>
                  <a:lnTo>
                    <a:pt x="0" y="3800"/>
                  </a:lnTo>
                  <a:lnTo>
                    <a:pt x="3802"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88" name="Google Shape;688;p15"/>
            <p:cNvSpPr/>
            <p:nvPr/>
          </p:nvSpPr>
          <p:spPr>
            <a:xfrm>
              <a:off x="2577182" y="4918543"/>
              <a:ext cx="431381" cy="225017"/>
            </a:xfrm>
            <a:custGeom>
              <a:avLst/>
              <a:gdLst/>
              <a:ahLst/>
              <a:cxnLst/>
              <a:rect l="l" t="t" r="r" b="b"/>
              <a:pathLst>
                <a:path w="7285" h="3800" extrusionOk="0">
                  <a:moveTo>
                    <a:pt x="3485" y="0"/>
                  </a:moveTo>
                  <a:lnTo>
                    <a:pt x="1"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89" name="Google Shape;689;p15"/>
            <p:cNvSpPr/>
            <p:nvPr/>
          </p:nvSpPr>
          <p:spPr>
            <a:xfrm>
              <a:off x="3199591"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90" name="Google Shape;690;p15"/>
            <p:cNvSpPr/>
            <p:nvPr/>
          </p:nvSpPr>
          <p:spPr>
            <a:xfrm>
              <a:off x="3762133" y="4918543"/>
              <a:ext cx="431500" cy="225017"/>
            </a:xfrm>
            <a:custGeom>
              <a:avLst/>
              <a:gdLst/>
              <a:ahLst/>
              <a:cxnLst/>
              <a:rect l="l" t="t" r="r" b="b"/>
              <a:pathLst>
                <a:path w="7287" h="3800" extrusionOk="0">
                  <a:moveTo>
                    <a:pt x="3485" y="0"/>
                  </a:moveTo>
                  <a:lnTo>
                    <a:pt x="0" y="3800"/>
                  </a:lnTo>
                  <a:lnTo>
                    <a:pt x="3802"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91" name="Google Shape;691;p15"/>
            <p:cNvSpPr/>
            <p:nvPr/>
          </p:nvSpPr>
          <p:spPr>
            <a:xfrm>
              <a:off x="4384661" y="4918543"/>
              <a:ext cx="431381" cy="225017"/>
            </a:xfrm>
            <a:custGeom>
              <a:avLst/>
              <a:gdLst/>
              <a:ahLst/>
              <a:cxnLst/>
              <a:rect l="l" t="t" r="r" b="b"/>
              <a:pathLst>
                <a:path w="7285" h="3800" extrusionOk="0">
                  <a:moveTo>
                    <a:pt x="3485" y="0"/>
                  </a:moveTo>
                  <a:lnTo>
                    <a:pt x="1" y="3800"/>
                  </a:lnTo>
                  <a:lnTo>
                    <a:pt x="3800"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92" name="Google Shape;692;p15"/>
            <p:cNvSpPr/>
            <p:nvPr/>
          </p:nvSpPr>
          <p:spPr>
            <a:xfrm>
              <a:off x="4947203"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93" name="Google Shape;693;p15"/>
            <p:cNvSpPr/>
            <p:nvPr/>
          </p:nvSpPr>
          <p:spPr>
            <a:xfrm>
              <a:off x="5569612" y="4918543"/>
              <a:ext cx="431500" cy="225017"/>
            </a:xfrm>
            <a:custGeom>
              <a:avLst/>
              <a:gdLst/>
              <a:ahLst/>
              <a:cxnLst/>
              <a:rect l="l" t="t" r="r" b="b"/>
              <a:pathLst>
                <a:path w="7287" h="3800" extrusionOk="0">
                  <a:moveTo>
                    <a:pt x="3485" y="0"/>
                  </a:moveTo>
                  <a:lnTo>
                    <a:pt x="1" y="3800"/>
                  </a:lnTo>
                  <a:lnTo>
                    <a:pt x="3803" y="3800"/>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94" name="Google Shape;694;p15"/>
            <p:cNvSpPr/>
            <p:nvPr/>
          </p:nvSpPr>
          <p:spPr>
            <a:xfrm>
              <a:off x="6132332" y="4918543"/>
              <a:ext cx="431322" cy="225017"/>
            </a:xfrm>
            <a:custGeom>
              <a:avLst/>
              <a:gdLst/>
              <a:ahLst/>
              <a:cxnLst/>
              <a:rect l="l" t="t" r="r" b="b"/>
              <a:pathLst>
                <a:path w="7284" h="3800" extrusionOk="0">
                  <a:moveTo>
                    <a:pt x="3484"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95" name="Google Shape;695;p15"/>
            <p:cNvSpPr/>
            <p:nvPr/>
          </p:nvSpPr>
          <p:spPr>
            <a:xfrm>
              <a:off x="6754682"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96" name="Google Shape;696;p15"/>
            <p:cNvSpPr/>
            <p:nvPr/>
          </p:nvSpPr>
          <p:spPr>
            <a:xfrm>
              <a:off x="206983" y="-60"/>
              <a:ext cx="431559" cy="225195"/>
            </a:xfrm>
            <a:custGeom>
              <a:avLst/>
              <a:gdLst/>
              <a:ahLst/>
              <a:cxnLst/>
              <a:rect l="l" t="t" r="r" b="b"/>
              <a:pathLst>
                <a:path w="7288" h="3803" extrusionOk="0">
                  <a:moveTo>
                    <a:pt x="3485" y="0"/>
                  </a:moveTo>
                  <a:lnTo>
                    <a:pt x="1" y="3802"/>
                  </a:lnTo>
                  <a:lnTo>
                    <a:pt x="3803"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97" name="Google Shape;697;p15"/>
            <p:cNvSpPr/>
            <p:nvPr/>
          </p:nvSpPr>
          <p:spPr>
            <a:xfrm>
              <a:off x="829570" y="-60"/>
              <a:ext cx="431322" cy="225195"/>
            </a:xfrm>
            <a:custGeom>
              <a:avLst/>
              <a:gdLst/>
              <a:ahLst/>
              <a:cxnLst/>
              <a:rect l="l" t="t" r="r" b="b"/>
              <a:pathLst>
                <a:path w="7284" h="3803" extrusionOk="0">
                  <a:moveTo>
                    <a:pt x="3482"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98" name="Google Shape;698;p15"/>
            <p:cNvSpPr/>
            <p:nvPr/>
          </p:nvSpPr>
          <p:spPr>
            <a:xfrm>
              <a:off x="1392112"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99" name="Google Shape;699;p15"/>
            <p:cNvSpPr/>
            <p:nvPr/>
          </p:nvSpPr>
          <p:spPr>
            <a:xfrm>
              <a:off x="2014521" y="-60"/>
              <a:ext cx="431322" cy="225195"/>
            </a:xfrm>
            <a:custGeom>
              <a:avLst/>
              <a:gdLst/>
              <a:ahLst/>
              <a:cxnLst/>
              <a:rect l="l" t="t" r="r" b="b"/>
              <a:pathLst>
                <a:path w="7284" h="3803" extrusionOk="0">
                  <a:moveTo>
                    <a:pt x="3484" y="0"/>
                  </a:moveTo>
                  <a:lnTo>
                    <a:pt x="0" y="3802"/>
                  </a:lnTo>
                  <a:lnTo>
                    <a:pt x="3802"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00" name="Google Shape;700;p15"/>
            <p:cNvSpPr/>
            <p:nvPr/>
          </p:nvSpPr>
          <p:spPr>
            <a:xfrm>
              <a:off x="2577182" y="-60"/>
              <a:ext cx="431381" cy="225195"/>
            </a:xfrm>
            <a:custGeom>
              <a:avLst/>
              <a:gdLst/>
              <a:ahLst/>
              <a:cxnLst/>
              <a:rect l="l" t="t" r="r" b="b"/>
              <a:pathLst>
                <a:path w="7285" h="3803" extrusionOk="0">
                  <a:moveTo>
                    <a:pt x="3485" y="0"/>
                  </a:moveTo>
                  <a:lnTo>
                    <a:pt x="1"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01" name="Google Shape;701;p15"/>
            <p:cNvSpPr/>
            <p:nvPr/>
          </p:nvSpPr>
          <p:spPr>
            <a:xfrm>
              <a:off x="3199591"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02" name="Google Shape;702;p15"/>
            <p:cNvSpPr/>
            <p:nvPr/>
          </p:nvSpPr>
          <p:spPr>
            <a:xfrm>
              <a:off x="3762133" y="-60"/>
              <a:ext cx="431500" cy="225195"/>
            </a:xfrm>
            <a:custGeom>
              <a:avLst/>
              <a:gdLst/>
              <a:ahLst/>
              <a:cxnLst/>
              <a:rect l="l" t="t" r="r" b="b"/>
              <a:pathLst>
                <a:path w="7287" h="3803" extrusionOk="0">
                  <a:moveTo>
                    <a:pt x="3485" y="0"/>
                  </a:moveTo>
                  <a:lnTo>
                    <a:pt x="0" y="3802"/>
                  </a:lnTo>
                  <a:lnTo>
                    <a:pt x="3802"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03" name="Google Shape;703;p15"/>
            <p:cNvSpPr/>
            <p:nvPr/>
          </p:nvSpPr>
          <p:spPr>
            <a:xfrm>
              <a:off x="4384661" y="-60"/>
              <a:ext cx="431381" cy="225195"/>
            </a:xfrm>
            <a:custGeom>
              <a:avLst/>
              <a:gdLst/>
              <a:ahLst/>
              <a:cxnLst/>
              <a:rect l="l" t="t" r="r" b="b"/>
              <a:pathLst>
                <a:path w="7285" h="3803" extrusionOk="0">
                  <a:moveTo>
                    <a:pt x="3485" y="0"/>
                  </a:moveTo>
                  <a:lnTo>
                    <a:pt x="1" y="3802"/>
                  </a:lnTo>
                  <a:lnTo>
                    <a:pt x="3800"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04" name="Google Shape;704;p15"/>
            <p:cNvSpPr/>
            <p:nvPr/>
          </p:nvSpPr>
          <p:spPr>
            <a:xfrm>
              <a:off x="49472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05" name="Google Shape;705;p15"/>
            <p:cNvSpPr/>
            <p:nvPr/>
          </p:nvSpPr>
          <p:spPr>
            <a:xfrm>
              <a:off x="55696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06" name="Google Shape;706;p15"/>
            <p:cNvSpPr/>
            <p:nvPr/>
          </p:nvSpPr>
          <p:spPr>
            <a:xfrm>
              <a:off x="61323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07" name="Google Shape;707;p15"/>
            <p:cNvSpPr/>
            <p:nvPr/>
          </p:nvSpPr>
          <p:spPr>
            <a:xfrm>
              <a:off x="6754682"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08" name="Google Shape;708;p15"/>
            <p:cNvSpPr/>
            <p:nvPr/>
          </p:nvSpPr>
          <p:spPr>
            <a:xfrm>
              <a:off x="-1622" y="308391"/>
              <a:ext cx="225076" cy="431381"/>
            </a:xfrm>
            <a:custGeom>
              <a:avLst/>
              <a:gdLst/>
              <a:ahLst/>
              <a:cxnLst/>
              <a:rect l="l" t="t" r="r" b="b"/>
              <a:pathLst>
                <a:path w="3801" h="7285" extrusionOk="0">
                  <a:moveTo>
                    <a:pt x="0" y="1"/>
                  </a:moveTo>
                  <a:lnTo>
                    <a:pt x="0" y="3800"/>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09" name="Google Shape;709;p15"/>
            <p:cNvSpPr/>
            <p:nvPr/>
          </p:nvSpPr>
          <p:spPr>
            <a:xfrm>
              <a:off x="-1622" y="870934"/>
              <a:ext cx="225076" cy="431381"/>
            </a:xfrm>
            <a:custGeom>
              <a:avLst/>
              <a:gdLst/>
              <a:ahLst/>
              <a:cxnLst/>
              <a:rect l="l" t="t" r="r" b="b"/>
              <a:pathLst>
                <a:path w="3801" h="7285" extrusionOk="0">
                  <a:moveTo>
                    <a:pt x="0" y="1"/>
                  </a:moveTo>
                  <a:lnTo>
                    <a:pt x="0" y="3802"/>
                  </a:lnTo>
                  <a:lnTo>
                    <a:pt x="3800" y="7284"/>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10" name="Google Shape;710;p15"/>
            <p:cNvSpPr/>
            <p:nvPr/>
          </p:nvSpPr>
          <p:spPr>
            <a:xfrm>
              <a:off x="-1622" y="1493461"/>
              <a:ext cx="225076" cy="431381"/>
            </a:xfrm>
            <a:custGeom>
              <a:avLst/>
              <a:gdLst/>
              <a:ahLst/>
              <a:cxnLst/>
              <a:rect l="l" t="t" r="r" b="b"/>
              <a:pathLst>
                <a:path w="3801" h="7285" extrusionOk="0">
                  <a:moveTo>
                    <a:pt x="0" y="1"/>
                  </a:moveTo>
                  <a:lnTo>
                    <a:pt x="0" y="3800"/>
                  </a:lnTo>
                  <a:lnTo>
                    <a:pt x="3800" y="7285"/>
                  </a:lnTo>
                  <a:lnTo>
                    <a:pt x="3800" y="3483"/>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11" name="Google Shape;711;p15"/>
            <p:cNvSpPr/>
            <p:nvPr/>
          </p:nvSpPr>
          <p:spPr>
            <a:xfrm>
              <a:off x="-1622" y="2056003"/>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12" name="Google Shape;712;p15"/>
            <p:cNvSpPr/>
            <p:nvPr/>
          </p:nvSpPr>
          <p:spPr>
            <a:xfrm>
              <a:off x="-1622" y="2678412"/>
              <a:ext cx="225076" cy="431381"/>
            </a:xfrm>
            <a:custGeom>
              <a:avLst/>
              <a:gdLst/>
              <a:ahLst/>
              <a:cxnLst/>
              <a:rect l="l" t="t" r="r" b="b"/>
              <a:pathLst>
                <a:path w="3801" h="7285" extrusionOk="0">
                  <a:moveTo>
                    <a:pt x="0" y="1"/>
                  </a:moveTo>
                  <a:lnTo>
                    <a:pt x="0" y="3803"/>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13" name="Google Shape;713;p15"/>
            <p:cNvSpPr/>
            <p:nvPr/>
          </p:nvSpPr>
          <p:spPr>
            <a:xfrm>
              <a:off x="-1622" y="3241132"/>
              <a:ext cx="225076" cy="431322"/>
            </a:xfrm>
            <a:custGeom>
              <a:avLst/>
              <a:gdLst/>
              <a:ahLst/>
              <a:cxnLst/>
              <a:rect l="l" t="t" r="r" b="b"/>
              <a:pathLst>
                <a:path w="3801" h="7284" extrusionOk="0">
                  <a:moveTo>
                    <a:pt x="0" y="0"/>
                  </a:moveTo>
                  <a:lnTo>
                    <a:pt x="0" y="3800"/>
                  </a:lnTo>
                  <a:lnTo>
                    <a:pt x="3800" y="7284"/>
                  </a:lnTo>
                  <a:lnTo>
                    <a:pt x="3800" y="3484"/>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14" name="Google Shape;714;p15"/>
            <p:cNvSpPr/>
            <p:nvPr/>
          </p:nvSpPr>
          <p:spPr>
            <a:xfrm>
              <a:off x="-1622" y="3863482"/>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15" name="Google Shape;715;p15"/>
            <p:cNvSpPr/>
            <p:nvPr/>
          </p:nvSpPr>
          <p:spPr>
            <a:xfrm>
              <a:off x="-1622" y="4426202"/>
              <a:ext cx="225076" cy="431381"/>
            </a:xfrm>
            <a:custGeom>
              <a:avLst/>
              <a:gdLst/>
              <a:ahLst/>
              <a:cxnLst/>
              <a:rect l="l" t="t" r="r" b="b"/>
              <a:pathLst>
                <a:path w="3801" h="7285" extrusionOk="0">
                  <a:moveTo>
                    <a:pt x="0" y="0"/>
                  </a:moveTo>
                  <a:lnTo>
                    <a:pt x="0" y="3800"/>
                  </a:lnTo>
                  <a:lnTo>
                    <a:pt x="3800" y="7284"/>
                  </a:lnTo>
                  <a:lnTo>
                    <a:pt x="3800" y="3482"/>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16" name="Google Shape;716;p15"/>
            <p:cNvSpPr/>
            <p:nvPr/>
          </p:nvSpPr>
          <p:spPr>
            <a:xfrm>
              <a:off x="8920546" y="308391"/>
              <a:ext cx="225076" cy="431381"/>
            </a:xfrm>
            <a:custGeom>
              <a:avLst/>
              <a:gdLst/>
              <a:ahLst/>
              <a:cxnLst/>
              <a:rect l="l" t="t" r="r" b="b"/>
              <a:pathLst>
                <a:path w="3801" h="7285" extrusionOk="0">
                  <a:moveTo>
                    <a:pt x="1" y="1"/>
                  </a:moveTo>
                  <a:lnTo>
                    <a:pt x="1" y="3800"/>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17" name="Google Shape;717;p15"/>
            <p:cNvSpPr/>
            <p:nvPr/>
          </p:nvSpPr>
          <p:spPr>
            <a:xfrm>
              <a:off x="8920546" y="870934"/>
              <a:ext cx="225076" cy="431381"/>
            </a:xfrm>
            <a:custGeom>
              <a:avLst/>
              <a:gdLst/>
              <a:ahLst/>
              <a:cxnLst/>
              <a:rect l="l" t="t" r="r" b="b"/>
              <a:pathLst>
                <a:path w="3801" h="7285" extrusionOk="0">
                  <a:moveTo>
                    <a:pt x="1" y="1"/>
                  </a:moveTo>
                  <a:lnTo>
                    <a:pt x="1" y="3802"/>
                  </a:lnTo>
                  <a:lnTo>
                    <a:pt x="3801" y="7284"/>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18" name="Google Shape;718;p15"/>
            <p:cNvSpPr/>
            <p:nvPr/>
          </p:nvSpPr>
          <p:spPr>
            <a:xfrm>
              <a:off x="8920546" y="1493461"/>
              <a:ext cx="225076" cy="431381"/>
            </a:xfrm>
            <a:custGeom>
              <a:avLst/>
              <a:gdLst/>
              <a:ahLst/>
              <a:cxnLst/>
              <a:rect l="l" t="t" r="r" b="b"/>
              <a:pathLst>
                <a:path w="3801" h="7285" extrusionOk="0">
                  <a:moveTo>
                    <a:pt x="1" y="1"/>
                  </a:moveTo>
                  <a:lnTo>
                    <a:pt x="1" y="3800"/>
                  </a:lnTo>
                  <a:lnTo>
                    <a:pt x="3801" y="7285"/>
                  </a:lnTo>
                  <a:lnTo>
                    <a:pt x="3801" y="348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19" name="Google Shape;719;p15"/>
            <p:cNvSpPr/>
            <p:nvPr/>
          </p:nvSpPr>
          <p:spPr>
            <a:xfrm>
              <a:off x="8920546" y="2056003"/>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20" name="Google Shape;720;p15"/>
            <p:cNvSpPr/>
            <p:nvPr/>
          </p:nvSpPr>
          <p:spPr>
            <a:xfrm>
              <a:off x="8920546" y="2678412"/>
              <a:ext cx="225076" cy="431381"/>
            </a:xfrm>
            <a:custGeom>
              <a:avLst/>
              <a:gdLst/>
              <a:ahLst/>
              <a:cxnLst/>
              <a:rect l="l" t="t" r="r" b="b"/>
              <a:pathLst>
                <a:path w="3801" h="7285" extrusionOk="0">
                  <a:moveTo>
                    <a:pt x="1" y="1"/>
                  </a:moveTo>
                  <a:lnTo>
                    <a:pt x="1" y="3803"/>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21" name="Google Shape;721;p15"/>
            <p:cNvSpPr/>
            <p:nvPr/>
          </p:nvSpPr>
          <p:spPr>
            <a:xfrm>
              <a:off x="8920546" y="3241132"/>
              <a:ext cx="225076" cy="431322"/>
            </a:xfrm>
            <a:custGeom>
              <a:avLst/>
              <a:gdLst/>
              <a:ahLst/>
              <a:cxnLst/>
              <a:rect l="l" t="t" r="r" b="b"/>
              <a:pathLst>
                <a:path w="3801" h="7284" extrusionOk="0">
                  <a:moveTo>
                    <a:pt x="1" y="0"/>
                  </a:moveTo>
                  <a:lnTo>
                    <a:pt x="1" y="3800"/>
                  </a:lnTo>
                  <a:lnTo>
                    <a:pt x="3801" y="7284"/>
                  </a:lnTo>
                  <a:lnTo>
                    <a:pt x="3801" y="3484"/>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22" name="Google Shape;722;p15"/>
            <p:cNvSpPr/>
            <p:nvPr/>
          </p:nvSpPr>
          <p:spPr>
            <a:xfrm>
              <a:off x="8920546" y="3863482"/>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23" name="Google Shape;723;p15"/>
            <p:cNvSpPr/>
            <p:nvPr/>
          </p:nvSpPr>
          <p:spPr>
            <a:xfrm>
              <a:off x="8920546" y="4426202"/>
              <a:ext cx="225076" cy="431381"/>
            </a:xfrm>
            <a:custGeom>
              <a:avLst/>
              <a:gdLst/>
              <a:ahLst/>
              <a:cxnLst/>
              <a:rect l="l" t="t" r="r" b="b"/>
              <a:pathLst>
                <a:path w="3801" h="7285" extrusionOk="0">
                  <a:moveTo>
                    <a:pt x="1" y="0"/>
                  </a:moveTo>
                  <a:lnTo>
                    <a:pt x="1" y="3800"/>
                  </a:lnTo>
                  <a:lnTo>
                    <a:pt x="3801" y="7284"/>
                  </a:lnTo>
                  <a:lnTo>
                    <a:pt x="3801" y="3482"/>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24" name="Google Shape;724;p15"/>
            <p:cNvSpPr/>
            <p:nvPr/>
          </p:nvSpPr>
          <p:spPr>
            <a:xfrm>
              <a:off x="-1622" y="4918543"/>
              <a:ext cx="225017" cy="225017"/>
            </a:xfrm>
            <a:custGeom>
              <a:avLst/>
              <a:gdLst/>
              <a:ahLst/>
              <a:cxnLst/>
              <a:rect l="l" t="t" r="r" b="b"/>
              <a:pathLst>
                <a:path w="3800" h="3800" extrusionOk="0">
                  <a:moveTo>
                    <a:pt x="0" y="0"/>
                  </a:moveTo>
                  <a:lnTo>
                    <a:pt x="0" y="3800"/>
                  </a:lnTo>
                  <a:lnTo>
                    <a:pt x="315" y="3800"/>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25" name="Google Shape;725;p15"/>
            <p:cNvSpPr/>
            <p:nvPr/>
          </p:nvSpPr>
          <p:spPr>
            <a:xfrm>
              <a:off x="-1622" y="-60"/>
              <a:ext cx="225017" cy="225195"/>
            </a:xfrm>
            <a:custGeom>
              <a:avLst/>
              <a:gdLst/>
              <a:ahLst/>
              <a:cxnLst/>
              <a:rect l="l" t="t" r="r" b="b"/>
              <a:pathLst>
                <a:path w="3800" h="3803" extrusionOk="0">
                  <a:moveTo>
                    <a:pt x="0" y="0"/>
                  </a:moveTo>
                  <a:lnTo>
                    <a:pt x="0" y="3802"/>
                  </a:lnTo>
                  <a:lnTo>
                    <a:pt x="315" y="3802"/>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26" name="Google Shape;726;p15"/>
            <p:cNvSpPr/>
            <p:nvPr/>
          </p:nvSpPr>
          <p:spPr>
            <a:xfrm>
              <a:off x="8917171" y="-60"/>
              <a:ext cx="228451" cy="225195"/>
            </a:xfrm>
            <a:custGeom>
              <a:avLst/>
              <a:gdLst/>
              <a:ahLst/>
              <a:cxnLst/>
              <a:rect l="l" t="t" r="r" b="b"/>
              <a:pathLst>
                <a:path w="3858" h="3803" extrusionOk="0">
                  <a:moveTo>
                    <a:pt x="3485" y="0"/>
                  </a:moveTo>
                  <a:lnTo>
                    <a:pt x="0" y="3802"/>
                  </a:lnTo>
                  <a:lnTo>
                    <a:pt x="3800" y="3802"/>
                  </a:lnTo>
                  <a:lnTo>
                    <a:pt x="3858" y="3740"/>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27" name="Google Shape;727;p15"/>
            <p:cNvSpPr/>
            <p:nvPr/>
          </p:nvSpPr>
          <p:spPr>
            <a:xfrm>
              <a:off x="8917171" y="4918543"/>
              <a:ext cx="228451" cy="225017"/>
            </a:xfrm>
            <a:custGeom>
              <a:avLst/>
              <a:gdLst/>
              <a:ahLst/>
              <a:cxnLst/>
              <a:rect l="l" t="t" r="r" b="b"/>
              <a:pathLst>
                <a:path w="3858" h="3800" extrusionOk="0">
                  <a:moveTo>
                    <a:pt x="3485" y="0"/>
                  </a:moveTo>
                  <a:lnTo>
                    <a:pt x="0" y="3800"/>
                  </a:lnTo>
                  <a:lnTo>
                    <a:pt x="3800" y="3800"/>
                  </a:lnTo>
                  <a:lnTo>
                    <a:pt x="3858" y="3737"/>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28" name="Google Shape;728;p15"/>
            <p:cNvSpPr/>
            <p:nvPr/>
          </p:nvSpPr>
          <p:spPr>
            <a:xfrm>
              <a:off x="73173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29" name="Google Shape;729;p15"/>
            <p:cNvSpPr/>
            <p:nvPr/>
          </p:nvSpPr>
          <p:spPr>
            <a:xfrm>
              <a:off x="79397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30" name="Google Shape;730;p15"/>
            <p:cNvSpPr/>
            <p:nvPr/>
          </p:nvSpPr>
          <p:spPr>
            <a:xfrm>
              <a:off x="85024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31" name="Google Shape;731;p15"/>
            <p:cNvSpPr/>
            <p:nvPr/>
          </p:nvSpPr>
          <p:spPr>
            <a:xfrm>
              <a:off x="7317303" y="4918365"/>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32" name="Google Shape;732;p15"/>
            <p:cNvSpPr/>
            <p:nvPr/>
          </p:nvSpPr>
          <p:spPr>
            <a:xfrm>
              <a:off x="7939712" y="4918365"/>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33" name="Google Shape;733;p15"/>
            <p:cNvSpPr/>
            <p:nvPr/>
          </p:nvSpPr>
          <p:spPr>
            <a:xfrm>
              <a:off x="8502432" y="4918365"/>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grpSp>
      <p:sp>
        <p:nvSpPr>
          <p:cNvPr id="734" name="Google Shape;734;p15"/>
          <p:cNvSpPr txBox="1">
            <a:spLocks noGrp="1"/>
          </p:cNvSpPr>
          <p:nvPr>
            <p:ph type="title"/>
          </p:nvPr>
        </p:nvSpPr>
        <p:spPr>
          <a:xfrm>
            <a:off x="2745300" y="3301413"/>
            <a:ext cx="3653400" cy="531900"/>
          </a:xfrm>
          <a:prstGeom prst="rect">
            <a:avLst/>
          </a:prstGeom>
        </p:spPr>
        <p:txBody>
          <a:bodyPr spcFirstLastPara="1" wrap="square" lIns="91425" tIns="91425" rIns="91425" bIns="91425" anchor="ctr" anchorCtr="0">
            <a:noAutofit/>
          </a:bodyPr>
          <a:lstStyle>
            <a:lvl1pPr lvl="0" rtl="0">
              <a:spcBef>
                <a:spcPts val="0"/>
              </a:spcBef>
              <a:spcAft>
                <a:spcPts val="0"/>
              </a:spcAft>
              <a:buSzPts val="3000"/>
              <a:buNone/>
              <a:defRPr sz="2300"/>
            </a:lvl1pPr>
            <a:lvl2pPr lvl="1" algn="ctr" rtl="0">
              <a:spcBef>
                <a:spcPts val="0"/>
              </a:spcBef>
              <a:spcAft>
                <a:spcPts val="0"/>
              </a:spcAft>
              <a:buSzPts val="3000"/>
              <a:buNone/>
              <a:defRPr sz="3000"/>
            </a:lvl2pPr>
            <a:lvl3pPr lvl="2" algn="ctr" rtl="0">
              <a:spcBef>
                <a:spcPts val="0"/>
              </a:spcBef>
              <a:spcAft>
                <a:spcPts val="0"/>
              </a:spcAft>
              <a:buSzPts val="3000"/>
              <a:buNone/>
              <a:defRPr sz="3000"/>
            </a:lvl3pPr>
            <a:lvl4pPr lvl="3" algn="ctr" rtl="0">
              <a:spcBef>
                <a:spcPts val="0"/>
              </a:spcBef>
              <a:spcAft>
                <a:spcPts val="0"/>
              </a:spcAft>
              <a:buSzPts val="3000"/>
              <a:buNone/>
              <a:defRPr sz="3000"/>
            </a:lvl4pPr>
            <a:lvl5pPr lvl="4" algn="ctr" rtl="0">
              <a:spcBef>
                <a:spcPts val="0"/>
              </a:spcBef>
              <a:spcAft>
                <a:spcPts val="0"/>
              </a:spcAft>
              <a:buSzPts val="3000"/>
              <a:buNone/>
              <a:defRPr sz="3000"/>
            </a:lvl5pPr>
            <a:lvl6pPr lvl="5" algn="ctr" rtl="0">
              <a:spcBef>
                <a:spcPts val="0"/>
              </a:spcBef>
              <a:spcAft>
                <a:spcPts val="0"/>
              </a:spcAft>
              <a:buSzPts val="3000"/>
              <a:buNone/>
              <a:defRPr sz="3000"/>
            </a:lvl6pPr>
            <a:lvl7pPr lvl="6" algn="ctr" rtl="0">
              <a:spcBef>
                <a:spcPts val="0"/>
              </a:spcBef>
              <a:spcAft>
                <a:spcPts val="0"/>
              </a:spcAft>
              <a:buSzPts val="3000"/>
              <a:buNone/>
              <a:defRPr sz="3000"/>
            </a:lvl7pPr>
            <a:lvl8pPr lvl="7" algn="ctr" rtl="0">
              <a:spcBef>
                <a:spcPts val="0"/>
              </a:spcBef>
              <a:spcAft>
                <a:spcPts val="0"/>
              </a:spcAft>
              <a:buSzPts val="3000"/>
              <a:buNone/>
              <a:defRPr sz="3000"/>
            </a:lvl8pPr>
            <a:lvl9pPr lvl="8" algn="ctr" rtl="0">
              <a:spcBef>
                <a:spcPts val="0"/>
              </a:spcBef>
              <a:spcAft>
                <a:spcPts val="0"/>
              </a:spcAft>
              <a:buSzPts val="3000"/>
              <a:buNone/>
              <a:defRPr sz="3000"/>
            </a:lvl9pPr>
          </a:lstStyle>
          <a:p>
            <a:endParaRPr/>
          </a:p>
        </p:txBody>
      </p:sp>
      <p:sp>
        <p:nvSpPr>
          <p:cNvPr id="735" name="Google Shape;735;p15"/>
          <p:cNvSpPr txBox="1">
            <a:spLocks noGrp="1"/>
          </p:cNvSpPr>
          <p:nvPr>
            <p:ph type="subTitle" idx="1"/>
          </p:nvPr>
        </p:nvSpPr>
        <p:spPr>
          <a:xfrm>
            <a:off x="1186950" y="1310175"/>
            <a:ext cx="6770100" cy="18807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SzPts val="3000"/>
              <a:buNone/>
              <a:defRPr sz="3000"/>
            </a:lvl1pPr>
            <a:lvl2pPr lvl="1" algn="ctr" rtl="0">
              <a:lnSpc>
                <a:spcPct val="100000"/>
              </a:lnSpc>
              <a:spcBef>
                <a:spcPts val="0"/>
              </a:spcBef>
              <a:spcAft>
                <a:spcPts val="0"/>
              </a:spcAft>
              <a:buSzPts val="3000"/>
              <a:buNone/>
              <a:defRPr sz="3000"/>
            </a:lvl2pPr>
            <a:lvl3pPr lvl="2" algn="ctr" rtl="0">
              <a:lnSpc>
                <a:spcPct val="100000"/>
              </a:lnSpc>
              <a:spcBef>
                <a:spcPts val="0"/>
              </a:spcBef>
              <a:spcAft>
                <a:spcPts val="0"/>
              </a:spcAft>
              <a:buSzPts val="3000"/>
              <a:buNone/>
              <a:defRPr sz="3000"/>
            </a:lvl3pPr>
            <a:lvl4pPr lvl="3" algn="ctr" rtl="0">
              <a:lnSpc>
                <a:spcPct val="100000"/>
              </a:lnSpc>
              <a:spcBef>
                <a:spcPts val="0"/>
              </a:spcBef>
              <a:spcAft>
                <a:spcPts val="0"/>
              </a:spcAft>
              <a:buSzPts val="3000"/>
              <a:buNone/>
              <a:defRPr sz="3000"/>
            </a:lvl4pPr>
            <a:lvl5pPr lvl="4" algn="ctr" rtl="0">
              <a:lnSpc>
                <a:spcPct val="100000"/>
              </a:lnSpc>
              <a:spcBef>
                <a:spcPts val="0"/>
              </a:spcBef>
              <a:spcAft>
                <a:spcPts val="0"/>
              </a:spcAft>
              <a:buSzPts val="3000"/>
              <a:buNone/>
              <a:defRPr sz="3000"/>
            </a:lvl5pPr>
            <a:lvl6pPr lvl="5" algn="ctr" rtl="0">
              <a:lnSpc>
                <a:spcPct val="100000"/>
              </a:lnSpc>
              <a:spcBef>
                <a:spcPts val="0"/>
              </a:spcBef>
              <a:spcAft>
                <a:spcPts val="0"/>
              </a:spcAft>
              <a:buSzPts val="3000"/>
              <a:buNone/>
              <a:defRPr sz="3000"/>
            </a:lvl6pPr>
            <a:lvl7pPr lvl="6" algn="ctr" rtl="0">
              <a:lnSpc>
                <a:spcPct val="100000"/>
              </a:lnSpc>
              <a:spcBef>
                <a:spcPts val="0"/>
              </a:spcBef>
              <a:spcAft>
                <a:spcPts val="0"/>
              </a:spcAft>
              <a:buSzPts val="3000"/>
              <a:buNone/>
              <a:defRPr sz="3000"/>
            </a:lvl7pPr>
            <a:lvl8pPr lvl="7" algn="ctr" rtl="0">
              <a:lnSpc>
                <a:spcPct val="100000"/>
              </a:lnSpc>
              <a:spcBef>
                <a:spcPts val="0"/>
              </a:spcBef>
              <a:spcAft>
                <a:spcPts val="0"/>
              </a:spcAft>
              <a:buSzPts val="3000"/>
              <a:buNone/>
              <a:defRPr sz="3000"/>
            </a:lvl8pPr>
            <a:lvl9pPr lvl="8" algn="ctr" rtl="0">
              <a:lnSpc>
                <a:spcPct val="100000"/>
              </a:lnSpc>
              <a:spcBef>
                <a:spcPts val="0"/>
              </a:spcBef>
              <a:spcAft>
                <a:spcPts val="0"/>
              </a:spcAft>
              <a:buSzPts val="3000"/>
              <a:buNone/>
              <a:defRPr sz="3000"/>
            </a:lvl9pPr>
          </a:lstStyle>
          <a:p>
            <a:endParaRPr/>
          </a:p>
        </p:txBody>
      </p:sp>
    </p:spTree>
  </p:cSld>
  <p:clrMapOvr>
    <a:masterClrMapping/>
  </p:clrMapOvr>
  <p:hf sldNum="0" ftr="0" dt="0"/>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1">
  <p:cSld name="CUSTOM">
    <p:bg>
      <p:bgPr>
        <a:solidFill>
          <a:schemeClr val="lt1"/>
        </a:solidFill>
        <a:effectLst/>
      </p:bgPr>
    </p:bg>
    <p:spTree>
      <p:nvGrpSpPr>
        <p:cNvPr id="1" name="Shape 736"/>
        <p:cNvGrpSpPr/>
        <p:nvPr/>
      </p:nvGrpSpPr>
      <p:grpSpPr>
        <a:xfrm>
          <a:off x="0" y="0"/>
          <a:ext cx="0" cy="0"/>
          <a:chOff x="0" y="0"/>
          <a:chExt cx="0" cy="0"/>
        </a:xfrm>
      </p:grpSpPr>
      <p:pic>
        <p:nvPicPr>
          <p:cNvPr id="737" name="Google Shape;737;p16"/>
          <p:cNvPicPr preferRelativeResize="0"/>
          <p:nvPr/>
        </p:nvPicPr>
        <p:blipFill>
          <a:blip r:embed="rId2" cstate="email">
            <a:alphaModFix amt="18000"/>
            <a:extLst>
              <a:ext uri="{28A0092B-C50C-407E-A947-70E740481C1C}">
                <a14:useLocalDpi xmlns:a14="http://schemas.microsoft.com/office/drawing/2010/main"/>
              </a:ext>
            </a:extLst>
          </a:blip>
          <a:stretch>
            <a:fillRect/>
          </a:stretch>
        </p:blipFill>
        <p:spPr>
          <a:xfrm>
            <a:off x="0" y="2286"/>
            <a:ext cx="9144000" cy="5138928"/>
          </a:xfrm>
          <a:prstGeom prst="rect">
            <a:avLst/>
          </a:prstGeom>
          <a:noFill/>
          <a:ln>
            <a:noFill/>
          </a:ln>
        </p:spPr>
      </p:pic>
      <p:grpSp>
        <p:nvGrpSpPr>
          <p:cNvPr id="738" name="Google Shape;738;p16"/>
          <p:cNvGrpSpPr/>
          <p:nvPr/>
        </p:nvGrpSpPr>
        <p:grpSpPr>
          <a:xfrm>
            <a:off x="-1622" y="-60"/>
            <a:ext cx="9147244" cy="5143620"/>
            <a:chOff x="-1622" y="-60"/>
            <a:chExt cx="9147244" cy="5143620"/>
          </a:xfrm>
        </p:grpSpPr>
        <p:sp>
          <p:nvSpPr>
            <p:cNvPr id="739" name="Google Shape;739;p16"/>
            <p:cNvSpPr/>
            <p:nvPr/>
          </p:nvSpPr>
          <p:spPr>
            <a:xfrm>
              <a:off x="206983" y="4918543"/>
              <a:ext cx="431559" cy="225017"/>
            </a:xfrm>
            <a:custGeom>
              <a:avLst/>
              <a:gdLst/>
              <a:ahLst/>
              <a:cxnLst/>
              <a:rect l="l" t="t" r="r" b="b"/>
              <a:pathLst>
                <a:path w="7288" h="3800" extrusionOk="0">
                  <a:moveTo>
                    <a:pt x="3485" y="0"/>
                  </a:moveTo>
                  <a:lnTo>
                    <a:pt x="1" y="3800"/>
                  </a:lnTo>
                  <a:lnTo>
                    <a:pt x="3803"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40" name="Google Shape;740;p16"/>
            <p:cNvSpPr/>
            <p:nvPr/>
          </p:nvSpPr>
          <p:spPr>
            <a:xfrm>
              <a:off x="829570" y="4918543"/>
              <a:ext cx="431322" cy="225017"/>
            </a:xfrm>
            <a:custGeom>
              <a:avLst/>
              <a:gdLst/>
              <a:ahLst/>
              <a:cxnLst/>
              <a:rect l="l" t="t" r="r" b="b"/>
              <a:pathLst>
                <a:path w="7284" h="3800" extrusionOk="0">
                  <a:moveTo>
                    <a:pt x="3482"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41" name="Google Shape;741;p16"/>
            <p:cNvSpPr/>
            <p:nvPr/>
          </p:nvSpPr>
          <p:spPr>
            <a:xfrm>
              <a:off x="1392112"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42" name="Google Shape;742;p16"/>
            <p:cNvSpPr/>
            <p:nvPr/>
          </p:nvSpPr>
          <p:spPr>
            <a:xfrm>
              <a:off x="2014521" y="4918543"/>
              <a:ext cx="431322" cy="225017"/>
            </a:xfrm>
            <a:custGeom>
              <a:avLst/>
              <a:gdLst/>
              <a:ahLst/>
              <a:cxnLst/>
              <a:rect l="l" t="t" r="r" b="b"/>
              <a:pathLst>
                <a:path w="7284" h="3800" extrusionOk="0">
                  <a:moveTo>
                    <a:pt x="3484" y="0"/>
                  </a:moveTo>
                  <a:lnTo>
                    <a:pt x="0" y="3800"/>
                  </a:lnTo>
                  <a:lnTo>
                    <a:pt x="3802"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43" name="Google Shape;743;p16"/>
            <p:cNvSpPr/>
            <p:nvPr/>
          </p:nvSpPr>
          <p:spPr>
            <a:xfrm>
              <a:off x="2577182" y="4918543"/>
              <a:ext cx="431381" cy="225017"/>
            </a:xfrm>
            <a:custGeom>
              <a:avLst/>
              <a:gdLst/>
              <a:ahLst/>
              <a:cxnLst/>
              <a:rect l="l" t="t" r="r" b="b"/>
              <a:pathLst>
                <a:path w="7285" h="3800" extrusionOk="0">
                  <a:moveTo>
                    <a:pt x="3485" y="0"/>
                  </a:moveTo>
                  <a:lnTo>
                    <a:pt x="1"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44" name="Google Shape;744;p16"/>
            <p:cNvSpPr/>
            <p:nvPr/>
          </p:nvSpPr>
          <p:spPr>
            <a:xfrm>
              <a:off x="3199591"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45" name="Google Shape;745;p16"/>
            <p:cNvSpPr/>
            <p:nvPr/>
          </p:nvSpPr>
          <p:spPr>
            <a:xfrm>
              <a:off x="3762133" y="4918543"/>
              <a:ext cx="431500" cy="225017"/>
            </a:xfrm>
            <a:custGeom>
              <a:avLst/>
              <a:gdLst/>
              <a:ahLst/>
              <a:cxnLst/>
              <a:rect l="l" t="t" r="r" b="b"/>
              <a:pathLst>
                <a:path w="7287" h="3800" extrusionOk="0">
                  <a:moveTo>
                    <a:pt x="3485" y="0"/>
                  </a:moveTo>
                  <a:lnTo>
                    <a:pt x="0" y="3800"/>
                  </a:lnTo>
                  <a:lnTo>
                    <a:pt x="3802"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46" name="Google Shape;746;p16"/>
            <p:cNvSpPr/>
            <p:nvPr/>
          </p:nvSpPr>
          <p:spPr>
            <a:xfrm>
              <a:off x="4384661" y="4918543"/>
              <a:ext cx="431381" cy="225017"/>
            </a:xfrm>
            <a:custGeom>
              <a:avLst/>
              <a:gdLst/>
              <a:ahLst/>
              <a:cxnLst/>
              <a:rect l="l" t="t" r="r" b="b"/>
              <a:pathLst>
                <a:path w="7285" h="3800" extrusionOk="0">
                  <a:moveTo>
                    <a:pt x="3485" y="0"/>
                  </a:moveTo>
                  <a:lnTo>
                    <a:pt x="1" y="3800"/>
                  </a:lnTo>
                  <a:lnTo>
                    <a:pt x="3800"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47" name="Google Shape;747;p16"/>
            <p:cNvSpPr/>
            <p:nvPr/>
          </p:nvSpPr>
          <p:spPr>
            <a:xfrm>
              <a:off x="4947203"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48" name="Google Shape;748;p16"/>
            <p:cNvSpPr/>
            <p:nvPr/>
          </p:nvSpPr>
          <p:spPr>
            <a:xfrm>
              <a:off x="5569612" y="4918543"/>
              <a:ext cx="431500" cy="225017"/>
            </a:xfrm>
            <a:custGeom>
              <a:avLst/>
              <a:gdLst/>
              <a:ahLst/>
              <a:cxnLst/>
              <a:rect l="l" t="t" r="r" b="b"/>
              <a:pathLst>
                <a:path w="7287" h="3800" extrusionOk="0">
                  <a:moveTo>
                    <a:pt x="3485" y="0"/>
                  </a:moveTo>
                  <a:lnTo>
                    <a:pt x="1" y="3800"/>
                  </a:lnTo>
                  <a:lnTo>
                    <a:pt x="3803" y="3800"/>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49" name="Google Shape;749;p16"/>
            <p:cNvSpPr/>
            <p:nvPr/>
          </p:nvSpPr>
          <p:spPr>
            <a:xfrm>
              <a:off x="6132332" y="4918543"/>
              <a:ext cx="431322" cy="225017"/>
            </a:xfrm>
            <a:custGeom>
              <a:avLst/>
              <a:gdLst/>
              <a:ahLst/>
              <a:cxnLst/>
              <a:rect l="l" t="t" r="r" b="b"/>
              <a:pathLst>
                <a:path w="7284" h="3800" extrusionOk="0">
                  <a:moveTo>
                    <a:pt x="3484"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50" name="Google Shape;750;p16"/>
            <p:cNvSpPr/>
            <p:nvPr/>
          </p:nvSpPr>
          <p:spPr>
            <a:xfrm>
              <a:off x="6754682"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51" name="Google Shape;751;p16"/>
            <p:cNvSpPr/>
            <p:nvPr/>
          </p:nvSpPr>
          <p:spPr>
            <a:xfrm>
              <a:off x="206983" y="-60"/>
              <a:ext cx="431559" cy="225195"/>
            </a:xfrm>
            <a:custGeom>
              <a:avLst/>
              <a:gdLst/>
              <a:ahLst/>
              <a:cxnLst/>
              <a:rect l="l" t="t" r="r" b="b"/>
              <a:pathLst>
                <a:path w="7288" h="3803" extrusionOk="0">
                  <a:moveTo>
                    <a:pt x="3485" y="0"/>
                  </a:moveTo>
                  <a:lnTo>
                    <a:pt x="1" y="3802"/>
                  </a:lnTo>
                  <a:lnTo>
                    <a:pt x="3803"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52" name="Google Shape;752;p16"/>
            <p:cNvSpPr/>
            <p:nvPr/>
          </p:nvSpPr>
          <p:spPr>
            <a:xfrm>
              <a:off x="829570" y="-60"/>
              <a:ext cx="431322" cy="225195"/>
            </a:xfrm>
            <a:custGeom>
              <a:avLst/>
              <a:gdLst/>
              <a:ahLst/>
              <a:cxnLst/>
              <a:rect l="l" t="t" r="r" b="b"/>
              <a:pathLst>
                <a:path w="7284" h="3803" extrusionOk="0">
                  <a:moveTo>
                    <a:pt x="3482"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53" name="Google Shape;753;p16"/>
            <p:cNvSpPr/>
            <p:nvPr/>
          </p:nvSpPr>
          <p:spPr>
            <a:xfrm>
              <a:off x="1392112"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54" name="Google Shape;754;p16"/>
            <p:cNvSpPr/>
            <p:nvPr/>
          </p:nvSpPr>
          <p:spPr>
            <a:xfrm>
              <a:off x="2014521" y="-60"/>
              <a:ext cx="431322" cy="225195"/>
            </a:xfrm>
            <a:custGeom>
              <a:avLst/>
              <a:gdLst/>
              <a:ahLst/>
              <a:cxnLst/>
              <a:rect l="l" t="t" r="r" b="b"/>
              <a:pathLst>
                <a:path w="7284" h="3803" extrusionOk="0">
                  <a:moveTo>
                    <a:pt x="3484" y="0"/>
                  </a:moveTo>
                  <a:lnTo>
                    <a:pt x="0" y="3802"/>
                  </a:lnTo>
                  <a:lnTo>
                    <a:pt x="3802"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55" name="Google Shape;755;p16"/>
            <p:cNvSpPr/>
            <p:nvPr/>
          </p:nvSpPr>
          <p:spPr>
            <a:xfrm>
              <a:off x="2577182" y="-60"/>
              <a:ext cx="431381" cy="225195"/>
            </a:xfrm>
            <a:custGeom>
              <a:avLst/>
              <a:gdLst/>
              <a:ahLst/>
              <a:cxnLst/>
              <a:rect l="l" t="t" r="r" b="b"/>
              <a:pathLst>
                <a:path w="7285" h="3803" extrusionOk="0">
                  <a:moveTo>
                    <a:pt x="3485" y="0"/>
                  </a:moveTo>
                  <a:lnTo>
                    <a:pt x="1"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56" name="Google Shape;756;p16"/>
            <p:cNvSpPr/>
            <p:nvPr/>
          </p:nvSpPr>
          <p:spPr>
            <a:xfrm>
              <a:off x="3199591"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57" name="Google Shape;757;p16"/>
            <p:cNvSpPr/>
            <p:nvPr/>
          </p:nvSpPr>
          <p:spPr>
            <a:xfrm>
              <a:off x="3762133" y="-60"/>
              <a:ext cx="431500" cy="225195"/>
            </a:xfrm>
            <a:custGeom>
              <a:avLst/>
              <a:gdLst/>
              <a:ahLst/>
              <a:cxnLst/>
              <a:rect l="l" t="t" r="r" b="b"/>
              <a:pathLst>
                <a:path w="7287" h="3803" extrusionOk="0">
                  <a:moveTo>
                    <a:pt x="3485" y="0"/>
                  </a:moveTo>
                  <a:lnTo>
                    <a:pt x="0" y="3802"/>
                  </a:lnTo>
                  <a:lnTo>
                    <a:pt x="3802"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58" name="Google Shape;758;p16"/>
            <p:cNvSpPr/>
            <p:nvPr/>
          </p:nvSpPr>
          <p:spPr>
            <a:xfrm>
              <a:off x="4384661" y="-60"/>
              <a:ext cx="431381" cy="225195"/>
            </a:xfrm>
            <a:custGeom>
              <a:avLst/>
              <a:gdLst/>
              <a:ahLst/>
              <a:cxnLst/>
              <a:rect l="l" t="t" r="r" b="b"/>
              <a:pathLst>
                <a:path w="7285" h="3803" extrusionOk="0">
                  <a:moveTo>
                    <a:pt x="3485" y="0"/>
                  </a:moveTo>
                  <a:lnTo>
                    <a:pt x="1" y="3802"/>
                  </a:lnTo>
                  <a:lnTo>
                    <a:pt x="3800"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59" name="Google Shape;759;p16"/>
            <p:cNvSpPr/>
            <p:nvPr/>
          </p:nvSpPr>
          <p:spPr>
            <a:xfrm>
              <a:off x="49472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60" name="Google Shape;760;p16"/>
            <p:cNvSpPr/>
            <p:nvPr/>
          </p:nvSpPr>
          <p:spPr>
            <a:xfrm>
              <a:off x="55696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61" name="Google Shape;761;p16"/>
            <p:cNvSpPr/>
            <p:nvPr/>
          </p:nvSpPr>
          <p:spPr>
            <a:xfrm>
              <a:off x="61323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62" name="Google Shape;762;p16"/>
            <p:cNvSpPr/>
            <p:nvPr/>
          </p:nvSpPr>
          <p:spPr>
            <a:xfrm>
              <a:off x="6754682"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63" name="Google Shape;763;p16"/>
            <p:cNvSpPr/>
            <p:nvPr/>
          </p:nvSpPr>
          <p:spPr>
            <a:xfrm>
              <a:off x="-1622" y="308391"/>
              <a:ext cx="225076" cy="431381"/>
            </a:xfrm>
            <a:custGeom>
              <a:avLst/>
              <a:gdLst/>
              <a:ahLst/>
              <a:cxnLst/>
              <a:rect l="l" t="t" r="r" b="b"/>
              <a:pathLst>
                <a:path w="3801" h="7285" extrusionOk="0">
                  <a:moveTo>
                    <a:pt x="0" y="1"/>
                  </a:moveTo>
                  <a:lnTo>
                    <a:pt x="0" y="3800"/>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64" name="Google Shape;764;p16"/>
            <p:cNvSpPr/>
            <p:nvPr/>
          </p:nvSpPr>
          <p:spPr>
            <a:xfrm>
              <a:off x="-1622" y="870934"/>
              <a:ext cx="225076" cy="431381"/>
            </a:xfrm>
            <a:custGeom>
              <a:avLst/>
              <a:gdLst/>
              <a:ahLst/>
              <a:cxnLst/>
              <a:rect l="l" t="t" r="r" b="b"/>
              <a:pathLst>
                <a:path w="3801" h="7285" extrusionOk="0">
                  <a:moveTo>
                    <a:pt x="0" y="1"/>
                  </a:moveTo>
                  <a:lnTo>
                    <a:pt x="0" y="3802"/>
                  </a:lnTo>
                  <a:lnTo>
                    <a:pt x="3800" y="7284"/>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65" name="Google Shape;765;p16"/>
            <p:cNvSpPr/>
            <p:nvPr/>
          </p:nvSpPr>
          <p:spPr>
            <a:xfrm>
              <a:off x="-1622" y="1493461"/>
              <a:ext cx="225076" cy="431381"/>
            </a:xfrm>
            <a:custGeom>
              <a:avLst/>
              <a:gdLst/>
              <a:ahLst/>
              <a:cxnLst/>
              <a:rect l="l" t="t" r="r" b="b"/>
              <a:pathLst>
                <a:path w="3801" h="7285" extrusionOk="0">
                  <a:moveTo>
                    <a:pt x="0" y="1"/>
                  </a:moveTo>
                  <a:lnTo>
                    <a:pt x="0" y="3800"/>
                  </a:lnTo>
                  <a:lnTo>
                    <a:pt x="3800" y="7285"/>
                  </a:lnTo>
                  <a:lnTo>
                    <a:pt x="3800" y="3483"/>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66" name="Google Shape;766;p16"/>
            <p:cNvSpPr/>
            <p:nvPr/>
          </p:nvSpPr>
          <p:spPr>
            <a:xfrm>
              <a:off x="-1622" y="2056003"/>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67" name="Google Shape;767;p16"/>
            <p:cNvSpPr/>
            <p:nvPr/>
          </p:nvSpPr>
          <p:spPr>
            <a:xfrm>
              <a:off x="-1622" y="2678412"/>
              <a:ext cx="225076" cy="431381"/>
            </a:xfrm>
            <a:custGeom>
              <a:avLst/>
              <a:gdLst/>
              <a:ahLst/>
              <a:cxnLst/>
              <a:rect l="l" t="t" r="r" b="b"/>
              <a:pathLst>
                <a:path w="3801" h="7285" extrusionOk="0">
                  <a:moveTo>
                    <a:pt x="0" y="1"/>
                  </a:moveTo>
                  <a:lnTo>
                    <a:pt x="0" y="3803"/>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68" name="Google Shape;768;p16"/>
            <p:cNvSpPr/>
            <p:nvPr/>
          </p:nvSpPr>
          <p:spPr>
            <a:xfrm>
              <a:off x="-1622" y="3241132"/>
              <a:ext cx="225076" cy="431322"/>
            </a:xfrm>
            <a:custGeom>
              <a:avLst/>
              <a:gdLst/>
              <a:ahLst/>
              <a:cxnLst/>
              <a:rect l="l" t="t" r="r" b="b"/>
              <a:pathLst>
                <a:path w="3801" h="7284" extrusionOk="0">
                  <a:moveTo>
                    <a:pt x="0" y="0"/>
                  </a:moveTo>
                  <a:lnTo>
                    <a:pt x="0" y="3800"/>
                  </a:lnTo>
                  <a:lnTo>
                    <a:pt x="3800" y="7284"/>
                  </a:lnTo>
                  <a:lnTo>
                    <a:pt x="3800" y="3484"/>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69" name="Google Shape;769;p16"/>
            <p:cNvSpPr/>
            <p:nvPr/>
          </p:nvSpPr>
          <p:spPr>
            <a:xfrm>
              <a:off x="-1622" y="3863482"/>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70" name="Google Shape;770;p16"/>
            <p:cNvSpPr/>
            <p:nvPr/>
          </p:nvSpPr>
          <p:spPr>
            <a:xfrm>
              <a:off x="-1622" y="4426202"/>
              <a:ext cx="225076" cy="431381"/>
            </a:xfrm>
            <a:custGeom>
              <a:avLst/>
              <a:gdLst/>
              <a:ahLst/>
              <a:cxnLst/>
              <a:rect l="l" t="t" r="r" b="b"/>
              <a:pathLst>
                <a:path w="3801" h="7285" extrusionOk="0">
                  <a:moveTo>
                    <a:pt x="0" y="0"/>
                  </a:moveTo>
                  <a:lnTo>
                    <a:pt x="0" y="3800"/>
                  </a:lnTo>
                  <a:lnTo>
                    <a:pt x="3800" y="7284"/>
                  </a:lnTo>
                  <a:lnTo>
                    <a:pt x="3800" y="3482"/>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71" name="Google Shape;771;p16"/>
            <p:cNvSpPr/>
            <p:nvPr/>
          </p:nvSpPr>
          <p:spPr>
            <a:xfrm>
              <a:off x="8920546" y="308391"/>
              <a:ext cx="225076" cy="431381"/>
            </a:xfrm>
            <a:custGeom>
              <a:avLst/>
              <a:gdLst/>
              <a:ahLst/>
              <a:cxnLst/>
              <a:rect l="l" t="t" r="r" b="b"/>
              <a:pathLst>
                <a:path w="3801" h="7285" extrusionOk="0">
                  <a:moveTo>
                    <a:pt x="1" y="1"/>
                  </a:moveTo>
                  <a:lnTo>
                    <a:pt x="1" y="3800"/>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72" name="Google Shape;772;p16"/>
            <p:cNvSpPr/>
            <p:nvPr/>
          </p:nvSpPr>
          <p:spPr>
            <a:xfrm>
              <a:off x="8920546" y="870934"/>
              <a:ext cx="225076" cy="431381"/>
            </a:xfrm>
            <a:custGeom>
              <a:avLst/>
              <a:gdLst/>
              <a:ahLst/>
              <a:cxnLst/>
              <a:rect l="l" t="t" r="r" b="b"/>
              <a:pathLst>
                <a:path w="3801" h="7285" extrusionOk="0">
                  <a:moveTo>
                    <a:pt x="1" y="1"/>
                  </a:moveTo>
                  <a:lnTo>
                    <a:pt x="1" y="3802"/>
                  </a:lnTo>
                  <a:lnTo>
                    <a:pt x="3801" y="7284"/>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73" name="Google Shape;773;p16"/>
            <p:cNvSpPr/>
            <p:nvPr/>
          </p:nvSpPr>
          <p:spPr>
            <a:xfrm>
              <a:off x="8920546" y="1493461"/>
              <a:ext cx="225076" cy="431381"/>
            </a:xfrm>
            <a:custGeom>
              <a:avLst/>
              <a:gdLst/>
              <a:ahLst/>
              <a:cxnLst/>
              <a:rect l="l" t="t" r="r" b="b"/>
              <a:pathLst>
                <a:path w="3801" h="7285" extrusionOk="0">
                  <a:moveTo>
                    <a:pt x="1" y="1"/>
                  </a:moveTo>
                  <a:lnTo>
                    <a:pt x="1" y="3800"/>
                  </a:lnTo>
                  <a:lnTo>
                    <a:pt x="3801" y="7285"/>
                  </a:lnTo>
                  <a:lnTo>
                    <a:pt x="3801" y="348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74" name="Google Shape;774;p16"/>
            <p:cNvSpPr/>
            <p:nvPr/>
          </p:nvSpPr>
          <p:spPr>
            <a:xfrm>
              <a:off x="8920546" y="2056003"/>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75" name="Google Shape;775;p16"/>
            <p:cNvSpPr/>
            <p:nvPr/>
          </p:nvSpPr>
          <p:spPr>
            <a:xfrm>
              <a:off x="8920546" y="2678412"/>
              <a:ext cx="225076" cy="431381"/>
            </a:xfrm>
            <a:custGeom>
              <a:avLst/>
              <a:gdLst/>
              <a:ahLst/>
              <a:cxnLst/>
              <a:rect l="l" t="t" r="r" b="b"/>
              <a:pathLst>
                <a:path w="3801" h="7285" extrusionOk="0">
                  <a:moveTo>
                    <a:pt x="1" y="1"/>
                  </a:moveTo>
                  <a:lnTo>
                    <a:pt x="1" y="3803"/>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76" name="Google Shape;776;p16"/>
            <p:cNvSpPr/>
            <p:nvPr/>
          </p:nvSpPr>
          <p:spPr>
            <a:xfrm>
              <a:off x="8920546" y="3241132"/>
              <a:ext cx="225076" cy="431322"/>
            </a:xfrm>
            <a:custGeom>
              <a:avLst/>
              <a:gdLst/>
              <a:ahLst/>
              <a:cxnLst/>
              <a:rect l="l" t="t" r="r" b="b"/>
              <a:pathLst>
                <a:path w="3801" h="7284" extrusionOk="0">
                  <a:moveTo>
                    <a:pt x="1" y="0"/>
                  </a:moveTo>
                  <a:lnTo>
                    <a:pt x="1" y="3800"/>
                  </a:lnTo>
                  <a:lnTo>
                    <a:pt x="3801" y="7284"/>
                  </a:lnTo>
                  <a:lnTo>
                    <a:pt x="3801" y="3484"/>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77" name="Google Shape;777;p16"/>
            <p:cNvSpPr/>
            <p:nvPr/>
          </p:nvSpPr>
          <p:spPr>
            <a:xfrm>
              <a:off x="8920546" y="3863482"/>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78" name="Google Shape;778;p16"/>
            <p:cNvSpPr/>
            <p:nvPr/>
          </p:nvSpPr>
          <p:spPr>
            <a:xfrm>
              <a:off x="8920546" y="4426202"/>
              <a:ext cx="225076" cy="431381"/>
            </a:xfrm>
            <a:custGeom>
              <a:avLst/>
              <a:gdLst/>
              <a:ahLst/>
              <a:cxnLst/>
              <a:rect l="l" t="t" r="r" b="b"/>
              <a:pathLst>
                <a:path w="3801" h="7285" extrusionOk="0">
                  <a:moveTo>
                    <a:pt x="1" y="0"/>
                  </a:moveTo>
                  <a:lnTo>
                    <a:pt x="1" y="3800"/>
                  </a:lnTo>
                  <a:lnTo>
                    <a:pt x="3801" y="7284"/>
                  </a:lnTo>
                  <a:lnTo>
                    <a:pt x="3801" y="3482"/>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79" name="Google Shape;779;p16"/>
            <p:cNvSpPr/>
            <p:nvPr/>
          </p:nvSpPr>
          <p:spPr>
            <a:xfrm>
              <a:off x="-1622" y="4918543"/>
              <a:ext cx="225017" cy="225017"/>
            </a:xfrm>
            <a:custGeom>
              <a:avLst/>
              <a:gdLst/>
              <a:ahLst/>
              <a:cxnLst/>
              <a:rect l="l" t="t" r="r" b="b"/>
              <a:pathLst>
                <a:path w="3800" h="3800" extrusionOk="0">
                  <a:moveTo>
                    <a:pt x="0" y="0"/>
                  </a:moveTo>
                  <a:lnTo>
                    <a:pt x="0" y="3800"/>
                  </a:lnTo>
                  <a:lnTo>
                    <a:pt x="315" y="3800"/>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80" name="Google Shape;780;p16"/>
            <p:cNvSpPr/>
            <p:nvPr/>
          </p:nvSpPr>
          <p:spPr>
            <a:xfrm>
              <a:off x="-1622" y="-60"/>
              <a:ext cx="225017" cy="225195"/>
            </a:xfrm>
            <a:custGeom>
              <a:avLst/>
              <a:gdLst/>
              <a:ahLst/>
              <a:cxnLst/>
              <a:rect l="l" t="t" r="r" b="b"/>
              <a:pathLst>
                <a:path w="3800" h="3803" extrusionOk="0">
                  <a:moveTo>
                    <a:pt x="0" y="0"/>
                  </a:moveTo>
                  <a:lnTo>
                    <a:pt x="0" y="3802"/>
                  </a:lnTo>
                  <a:lnTo>
                    <a:pt x="315" y="3802"/>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81" name="Google Shape;781;p16"/>
            <p:cNvSpPr/>
            <p:nvPr/>
          </p:nvSpPr>
          <p:spPr>
            <a:xfrm>
              <a:off x="8917171" y="-60"/>
              <a:ext cx="228451" cy="225195"/>
            </a:xfrm>
            <a:custGeom>
              <a:avLst/>
              <a:gdLst/>
              <a:ahLst/>
              <a:cxnLst/>
              <a:rect l="l" t="t" r="r" b="b"/>
              <a:pathLst>
                <a:path w="3858" h="3803" extrusionOk="0">
                  <a:moveTo>
                    <a:pt x="3485" y="0"/>
                  </a:moveTo>
                  <a:lnTo>
                    <a:pt x="0" y="3802"/>
                  </a:lnTo>
                  <a:lnTo>
                    <a:pt x="3800" y="3802"/>
                  </a:lnTo>
                  <a:lnTo>
                    <a:pt x="3858" y="3740"/>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82" name="Google Shape;782;p16"/>
            <p:cNvSpPr/>
            <p:nvPr/>
          </p:nvSpPr>
          <p:spPr>
            <a:xfrm>
              <a:off x="8917171" y="4918543"/>
              <a:ext cx="228451" cy="225017"/>
            </a:xfrm>
            <a:custGeom>
              <a:avLst/>
              <a:gdLst/>
              <a:ahLst/>
              <a:cxnLst/>
              <a:rect l="l" t="t" r="r" b="b"/>
              <a:pathLst>
                <a:path w="3858" h="3800" extrusionOk="0">
                  <a:moveTo>
                    <a:pt x="3485" y="0"/>
                  </a:moveTo>
                  <a:lnTo>
                    <a:pt x="0" y="3800"/>
                  </a:lnTo>
                  <a:lnTo>
                    <a:pt x="3800" y="3800"/>
                  </a:lnTo>
                  <a:lnTo>
                    <a:pt x="3858" y="3737"/>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83" name="Google Shape;783;p16"/>
            <p:cNvSpPr/>
            <p:nvPr/>
          </p:nvSpPr>
          <p:spPr>
            <a:xfrm>
              <a:off x="73173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84" name="Google Shape;784;p16"/>
            <p:cNvSpPr/>
            <p:nvPr/>
          </p:nvSpPr>
          <p:spPr>
            <a:xfrm>
              <a:off x="79397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85" name="Google Shape;785;p16"/>
            <p:cNvSpPr/>
            <p:nvPr/>
          </p:nvSpPr>
          <p:spPr>
            <a:xfrm>
              <a:off x="85024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86" name="Google Shape;786;p16"/>
            <p:cNvSpPr/>
            <p:nvPr/>
          </p:nvSpPr>
          <p:spPr>
            <a:xfrm>
              <a:off x="7317303" y="4918365"/>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87" name="Google Shape;787;p16"/>
            <p:cNvSpPr/>
            <p:nvPr/>
          </p:nvSpPr>
          <p:spPr>
            <a:xfrm>
              <a:off x="7939712" y="4918365"/>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88" name="Google Shape;788;p16"/>
            <p:cNvSpPr/>
            <p:nvPr/>
          </p:nvSpPr>
          <p:spPr>
            <a:xfrm>
              <a:off x="8502432" y="4918365"/>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grpSp>
      <p:sp>
        <p:nvSpPr>
          <p:cNvPr id="789" name="Google Shape;789;p16"/>
          <p:cNvSpPr txBox="1">
            <a:spLocks noGrp="1"/>
          </p:cNvSpPr>
          <p:nvPr>
            <p:ph type="title"/>
          </p:nvPr>
        </p:nvSpPr>
        <p:spPr>
          <a:xfrm>
            <a:off x="713225" y="850525"/>
            <a:ext cx="3622200" cy="2039700"/>
          </a:xfrm>
          <a:prstGeom prst="rect">
            <a:avLst/>
          </a:prstGeom>
        </p:spPr>
        <p:txBody>
          <a:bodyPr spcFirstLastPara="1" wrap="square" lIns="91425" tIns="91425" rIns="91425" bIns="91425" anchor="ctr" anchorCtr="0">
            <a:noAutofit/>
          </a:bodyPr>
          <a:lstStyle>
            <a:lvl1pPr lvl="0" rtl="0">
              <a:spcBef>
                <a:spcPts val="0"/>
              </a:spcBef>
              <a:spcAft>
                <a:spcPts val="0"/>
              </a:spcAft>
              <a:buSzPts val="33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790" name="Google Shape;790;p16"/>
          <p:cNvSpPr txBox="1">
            <a:spLocks noGrp="1"/>
          </p:cNvSpPr>
          <p:nvPr>
            <p:ph type="subTitle" idx="1"/>
          </p:nvPr>
        </p:nvSpPr>
        <p:spPr>
          <a:xfrm>
            <a:off x="713225" y="3266975"/>
            <a:ext cx="3622200" cy="1026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hf sldNum="0" ftr="0" dt="0"/>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Text 2">
  <p:cSld name="CUSTOM_4">
    <p:bg>
      <p:bgPr>
        <a:solidFill>
          <a:schemeClr val="lt1"/>
        </a:solidFill>
        <a:effectLst/>
      </p:bgPr>
    </p:bg>
    <p:spTree>
      <p:nvGrpSpPr>
        <p:cNvPr id="1" name="Shape 791"/>
        <p:cNvGrpSpPr/>
        <p:nvPr/>
      </p:nvGrpSpPr>
      <p:grpSpPr>
        <a:xfrm>
          <a:off x="0" y="0"/>
          <a:ext cx="0" cy="0"/>
          <a:chOff x="0" y="0"/>
          <a:chExt cx="0" cy="0"/>
        </a:xfrm>
      </p:grpSpPr>
      <p:pic>
        <p:nvPicPr>
          <p:cNvPr id="792" name="Google Shape;792;p17"/>
          <p:cNvPicPr preferRelativeResize="0"/>
          <p:nvPr/>
        </p:nvPicPr>
        <p:blipFill>
          <a:blip r:embed="rId2" cstate="email">
            <a:alphaModFix amt="18000"/>
            <a:extLst>
              <a:ext uri="{28A0092B-C50C-407E-A947-70E740481C1C}">
                <a14:useLocalDpi xmlns:a14="http://schemas.microsoft.com/office/drawing/2010/main"/>
              </a:ext>
            </a:extLst>
          </a:blip>
          <a:stretch>
            <a:fillRect/>
          </a:stretch>
        </p:blipFill>
        <p:spPr>
          <a:xfrm>
            <a:off x="0" y="2286"/>
            <a:ext cx="9144000" cy="5138928"/>
          </a:xfrm>
          <a:prstGeom prst="rect">
            <a:avLst/>
          </a:prstGeom>
          <a:noFill/>
          <a:ln>
            <a:noFill/>
          </a:ln>
        </p:spPr>
      </p:pic>
      <p:grpSp>
        <p:nvGrpSpPr>
          <p:cNvPr id="793" name="Google Shape;793;p17"/>
          <p:cNvGrpSpPr/>
          <p:nvPr/>
        </p:nvGrpSpPr>
        <p:grpSpPr>
          <a:xfrm>
            <a:off x="-1622" y="-60"/>
            <a:ext cx="9147244" cy="5143620"/>
            <a:chOff x="-1622" y="-60"/>
            <a:chExt cx="9147244" cy="5143620"/>
          </a:xfrm>
        </p:grpSpPr>
        <p:sp>
          <p:nvSpPr>
            <p:cNvPr id="794" name="Google Shape;794;p17"/>
            <p:cNvSpPr/>
            <p:nvPr/>
          </p:nvSpPr>
          <p:spPr>
            <a:xfrm>
              <a:off x="206983" y="4918543"/>
              <a:ext cx="431559" cy="225017"/>
            </a:xfrm>
            <a:custGeom>
              <a:avLst/>
              <a:gdLst/>
              <a:ahLst/>
              <a:cxnLst/>
              <a:rect l="l" t="t" r="r" b="b"/>
              <a:pathLst>
                <a:path w="7288" h="3800" extrusionOk="0">
                  <a:moveTo>
                    <a:pt x="3485" y="0"/>
                  </a:moveTo>
                  <a:lnTo>
                    <a:pt x="1" y="3800"/>
                  </a:lnTo>
                  <a:lnTo>
                    <a:pt x="3803"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95" name="Google Shape;795;p17"/>
            <p:cNvSpPr/>
            <p:nvPr/>
          </p:nvSpPr>
          <p:spPr>
            <a:xfrm>
              <a:off x="829570" y="4918543"/>
              <a:ext cx="431322" cy="225017"/>
            </a:xfrm>
            <a:custGeom>
              <a:avLst/>
              <a:gdLst/>
              <a:ahLst/>
              <a:cxnLst/>
              <a:rect l="l" t="t" r="r" b="b"/>
              <a:pathLst>
                <a:path w="7284" h="3800" extrusionOk="0">
                  <a:moveTo>
                    <a:pt x="3482"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96" name="Google Shape;796;p17"/>
            <p:cNvSpPr/>
            <p:nvPr/>
          </p:nvSpPr>
          <p:spPr>
            <a:xfrm>
              <a:off x="1392112"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97" name="Google Shape;797;p17"/>
            <p:cNvSpPr/>
            <p:nvPr/>
          </p:nvSpPr>
          <p:spPr>
            <a:xfrm>
              <a:off x="2014521" y="4918543"/>
              <a:ext cx="431322" cy="225017"/>
            </a:xfrm>
            <a:custGeom>
              <a:avLst/>
              <a:gdLst/>
              <a:ahLst/>
              <a:cxnLst/>
              <a:rect l="l" t="t" r="r" b="b"/>
              <a:pathLst>
                <a:path w="7284" h="3800" extrusionOk="0">
                  <a:moveTo>
                    <a:pt x="3484" y="0"/>
                  </a:moveTo>
                  <a:lnTo>
                    <a:pt x="0" y="3800"/>
                  </a:lnTo>
                  <a:lnTo>
                    <a:pt x="3802"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98" name="Google Shape;798;p17"/>
            <p:cNvSpPr/>
            <p:nvPr/>
          </p:nvSpPr>
          <p:spPr>
            <a:xfrm>
              <a:off x="2577182" y="4918543"/>
              <a:ext cx="431381" cy="225017"/>
            </a:xfrm>
            <a:custGeom>
              <a:avLst/>
              <a:gdLst/>
              <a:ahLst/>
              <a:cxnLst/>
              <a:rect l="l" t="t" r="r" b="b"/>
              <a:pathLst>
                <a:path w="7285" h="3800" extrusionOk="0">
                  <a:moveTo>
                    <a:pt x="3485" y="0"/>
                  </a:moveTo>
                  <a:lnTo>
                    <a:pt x="1"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99" name="Google Shape;799;p17"/>
            <p:cNvSpPr/>
            <p:nvPr/>
          </p:nvSpPr>
          <p:spPr>
            <a:xfrm>
              <a:off x="3199591"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00" name="Google Shape;800;p17"/>
            <p:cNvSpPr/>
            <p:nvPr/>
          </p:nvSpPr>
          <p:spPr>
            <a:xfrm>
              <a:off x="3762133" y="4918543"/>
              <a:ext cx="431500" cy="225017"/>
            </a:xfrm>
            <a:custGeom>
              <a:avLst/>
              <a:gdLst/>
              <a:ahLst/>
              <a:cxnLst/>
              <a:rect l="l" t="t" r="r" b="b"/>
              <a:pathLst>
                <a:path w="7287" h="3800" extrusionOk="0">
                  <a:moveTo>
                    <a:pt x="3485" y="0"/>
                  </a:moveTo>
                  <a:lnTo>
                    <a:pt x="0" y="3800"/>
                  </a:lnTo>
                  <a:lnTo>
                    <a:pt x="3802"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01" name="Google Shape;801;p17"/>
            <p:cNvSpPr/>
            <p:nvPr/>
          </p:nvSpPr>
          <p:spPr>
            <a:xfrm>
              <a:off x="4384661" y="4918543"/>
              <a:ext cx="431381" cy="225017"/>
            </a:xfrm>
            <a:custGeom>
              <a:avLst/>
              <a:gdLst/>
              <a:ahLst/>
              <a:cxnLst/>
              <a:rect l="l" t="t" r="r" b="b"/>
              <a:pathLst>
                <a:path w="7285" h="3800" extrusionOk="0">
                  <a:moveTo>
                    <a:pt x="3485" y="0"/>
                  </a:moveTo>
                  <a:lnTo>
                    <a:pt x="1" y="3800"/>
                  </a:lnTo>
                  <a:lnTo>
                    <a:pt x="3800"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02" name="Google Shape;802;p17"/>
            <p:cNvSpPr/>
            <p:nvPr/>
          </p:nvSpPr>
          <p:spPr>
            <a:xfrm>
              <a:off x="4947203"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03" name="Google Shape;803;p17"/>
            <p:cNvSpPr/>
            <p:nvPr/>
          </p:nvSpPr>
          <p:spPr>
            <a:xfrm>
              <a:off x="5569612" y="4918543"/>
              <a:ext cx="431500" cy="225017"/>
            </a:xfrm>
            <a:custGeom>
              <a:avLst/>
              <a:gdLst/>
              <a:ahLst/>
              <a:cxnLst/>
              <a:rect l="l" t="t" r="r" b="b"/>
              <a:pathLst>
                <a:path w="7287" h="3800" extrusionOk="0">
                  <a:moveTo>
                    <a:pt x="3485" y="0"/>
                  </a:moveTo>
                  <a:lnTo>
                    <a:pt x="1" y="3800"/>
                  </a:lnTo>
                  <a:lnTo>
                    <a:pt x="3803" y="3800"/>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04" name="Google Shape;804;p17"/>
            <p:cNvSpPr/>
            <p:nvPr/>
          </p:nvSpPr>
          <p:spPr>
            <a:xfrm>
              <a:off x="6132332" y="4918543"/>
              <a:ext cx="431322" cy="225017"/>
            </a:xfrm>
            <a:custGeom>
              <a:avLst/>
              <a:gdLst/>
              <a:ahLst/>
              <a:cxnLst/>
              <a:rect l="l" t="t" r="r" b="b"/>
              <a:pathLst>
                <a:path w="7284" h="3800" extrusionOk="0">
                  <a:moveTo>
                    <a:pt x="3484"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05" name="Google Shape;805;p17"/>
            <p:cNvSpPr/>
            <p:nvPr/>
          </p:nvSpPr>
          <p:spPr>
            <a:xfrm>
              <a:off x="6754682"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06" name="Google Shape;806;p17"/>
            <p:cNvSpPr/>
            <p:nvPr/>
          </p:nvSpPr>
          <p:spPr>
            <a:xfrm>
              <a:off x="206983" y="-60"/>
              <a:ext cx="431559" cy="225195"/>
            </a:xfrm>
            <a:custGeom>
              <a:avLst/>
              <a:gdLst/>
              <a:ahLst/>
              <a:cxnLst/>
              <a:rect l="l" t="t" r="r" b="b"/>
              <a:pathLst>
                <a:path w="7288" h="3803" extrusionOk="0">
                  <a:moveTo>
                    <a:pt x="3485" y="0"/>
                  </a:moveTo>
                  <a:lnTo>
                    <a:pt x="1" y="3802"/>
                  </a:lnTo>
                  <a:lnTo>
                    <a:pt x="3803"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07" name="Google Shape;807;p17"/>
            <p:cNvSpPr/>
            <p:nvPr/>
          </p:nvSpPr>
          <p:spPr>
            <a:xfrm>
              <a:off x="829570" y="-60"/>
              <a:ext cx="431322" cy="225195"/>
            </a:xfrm>
            <a:custGeom>
              <a:avLst/>
              <a:gdLst/>
              <a:ahLst/>
              <a:cxnLst/>
              <a:rect l="l" t="t" r="r" b="b"/>
              <a:pathLst>
                <a:path w="7284" h="3803" extrusionOk="0">
                  <a:moveTo>
                    <a:pt x="3482"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08" name="Google Shape;808;p17"/>
            <p:cNvSpPr/>
            <p:nvPr/>
          </p:nvSpPr>
          <p:spPr>
            <a:xfrm>
              <a:off x="1392112"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09" name="Google Shape;809;p17"/>
            <p:cNvSpPr/>
            <p:nvPr/>
          </p:nvSpPr>
          <p:spPr>
            <a:xfrm>
              <a:off x="2014521" y="-60"/>
              <a:ext cx="431322" cy="225195"/>
            </a:xfrm>
            <a:custGeom>
              <a:avLst/>
              <a:gdLst/>
              <a:ahLst/>
              <a:cxnLst/>
              <a:rect l="l" t="t" r="r" b="b"/>
              <a:pathLst>
                <a:path w="7284" h="3803" extrusionOk="0">
                  <a:moveTo>
                    <a:pt x="3484" y="0"/>
                  </a:moveTo>
                  <a:lnTo>
                    <a:pt x="0" y="3802"/>
                  </a:lnTo>
                  <a:lnTo>
                    <a:pt x="3802"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10" name="Google Shape;810;p17"/>
            <p:cNvSpPr/>
            <p:nvPr/>
          </p:nvSpPr>
          <p:spPr>
            <a:xfrm>
              <a:off x="2577182" y="-60"/>
              <a:ext cx="431381" cy="225195"/>
            </a:xfrm>
            <a:custGeom>
              <a:avLst/>
              <a:gdLst/>
              <a:ahLst/>
              <a:cxnLst/>
              <a:rect l="l" t="t" r="r" b="b"/>
              <a:pathLst>
                <a:path w="7285" h="3803" extrusionOk="0">
                  <a:moveTo>
                    <a:pt x="3485" y="0"/>
                  </a:moveTo>
                  <a:lnTo>
                    <a:pt x="1"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11" name="Google Shape;811;p17"/>
            <p:cNvSpPr/>
            <p:nvPr/>
          </p:nvSpPr>
          <p:spPr>
            <a:xfrm>
              <a:off x="3199591"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12" name="Google Shape;812;p17"/>
            <p:cNvSpPr/>
            <p:nvPr/>
          </p:nvSpPr>
          <p:spPr>
            <a:xfrm>
              <a:off x="3762133" y="-60"/>
              <a:ext cx="431500" cy="225195"/>
            </a:xfrm>
            <a:custGeom>
              <a:avLst/>
              <a:gdLst/>
              <a:ahLst/>
              <a:cxnLst/>
              <a:rect l="l" t="t" r="r" b="b"/>
              <a:pathLst>
                <a:path w="7287" h="3803" extrusionOk="0">
                  <a:moveTo>
                    <a:pt x="3485" y="0"/>
                  </a:moveTo>
                  <a:lnTo>
                    <a:pt x="0" y="3802"/>
                  </a:lnTo>
                  <a:lnTo>
                    <a:pt x="3802"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13" name="Google Shape;813;p17"/>
            <p:cNvSpPr/>
            <p:nvPr/>
          </p:nvSpPr>
          <p:spPr>
            <a:xfrm>
              <a:off x="4384661" y="-60"/>
              <a:ext cx="431381" cy="225195"/>
            </a:xfrm>
            <a:custGeom>
              <a:avLst/>
              <a:gdLst/>
              <a:ahLst/>
              <a:cxnLst/>
              <a:rect l="l" t="t" r="r" b="b"/>
              <a:pathLst>
                <a:path w="7285" h="3803" extrusionOk="0">
                  <a:moveTo>
                    <a:pt x="3485" y="0"/>
                  </a:moveTo>
                  <a:lnTo>
                    <a:pt x="1" y="3802"/>
                  </a:lnTo>
                  <a:lnTo>
                    <a:pt x="3800"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14" name="Google Shape;814;p17"/>
            <p:cNvSpPr/>
            <p:nvPr/>
          </p:nvSpPr>
          <p:spPr>
            <a:xfrm>
              <a:off x="49472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15" name="Google Shape;815;p17"/>
            <p:cNvSpPr/>
            <p:nvPr/>
          </p:nvSpPr>
          <p:spPr>
            <a:xfrm>
              <a:off x="55696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16" name="Google Shape;816;p17"/>
            <p:cNvSpPr/>
            <p:nvPr/>
          </p:nvSpPr>
          <p:spPr>
            <a:xfrm>
              <a:off x="61323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17" name="Google Shape;817;p17"/>
            <p:cNvSpPr/>
            <p:nvPr/>
          </p:nvSpPr>
          <p:spPr>
            <a:xfrm>
              <a:off x="6754682"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18" name="Google Shape;818;p17"/>
            <p:cNvSpPr/>
            <p:nvPr/>
          </p:nvSpPr>
          <p:spPr>
            <a:xfrm>
              <a:off x="-1622" y="308391"/>
              <a:ext cx="225076" cy="431381"/>
            </a:xfrm>
            <a:custGeom>
              <a:avLst/>
              <a:gdLst/>
              <a:ahLst/>
              <a:cxnLst/>
              <a:rect l="l" t="t" r="r" b="b"/>
              <a:pathLst>
                <a:path w="3801" h="7285" extrusionOk="0">
                  <a:moveTo>
                    <a:pt x="0" y="1"/>
                  </a:moveTo>
                  <a:lnTo>
                    <a:pt x="0" y="3800"/>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19" name="Google Shape;819;p17"/>
            <p:cNvSpPr/>
            <p:nvPr/>
          </p:nvSpPr>
          <p:spPr>
            <a:xfrm>
              <a:off x="-1622" y="870934"/>
              <a:ext cx="225076" cy="431381"/>
            </a:xfrm>
            <a:custGeom>
              <a:avLst/>
              <a:gdLst/>
              <a:ahLst/>
              <a:cxnLst/>
              <a:rect l="l" t="t" r="r" b="b"/>
              <a:pathLst>
                <a:path w="3801" h="7285" extrusionOk="0">
                  <a:moveTo>
                    <a:pt x="0" y="1"/>
                  </a:moveTo>
                  <a:lnTo>
                    <a:pt x="0" y="3802"/>
                  </a:lnTo>
                  <a:lnTo>
                    <a:pt x="3800" y="7284"/>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20" name="Google Shape;820;p17"/>
            <p:cNvSpPr/>
            <p:nvPr/>
          </p:nvSpPr>
          <p:spPr>
            <a:xfrm>
              <a:off x="-1622" y="1493461"/>
              <a:ext cx="225076" cy="431381"/>
            </a:xfrm>
            <a:custGeom>
              <a:avLst/>
              <a:gdLst/>
              <a:ahLst/>
              <a:cxnLst/>
              <a:rect l="l" t="t" r="r" b="b"/>
              <a:pathLst>
                <a:path w="3801" h="7285" extrusionOk="0">
                  <a:moveTo>
                    <a:pt x="0" y="1"/>
                  </a:moveTo>
                  <a:lnTo>
                    <a:pt x="0" y="3800"/>
                  </a:lnTo>
                  <a:lnTo>
                    <a:pt x="3800" y="7285"/>
                  </a:lnTo>
                  <a:lnTo>
                    <a:pt x="3800" y="3483"/>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21" name="Google Shape;821;p17"/>
            <p:cNvSpPr/>
            <p:nvPr/>
          </p:nvSpPr>
          <p:spPr>
            <a:xfrm>
              <a:off x="-1622" y="2056003"/>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22" name="Google Shape;822;p17"/>
            <p:cNvSpPr/>
            <p:nvPr/>
          </p:nvSpPr>
          <p:spPr>
            <a:xfrm>
              <a:off x="-1622" y="2678412"/>
              <a:ext cx="225076" cy="431381"/>
            </a:xfrm>
            <a:custGeom>
              <a:avLst/>
              <a:gdLst/>
              <a:ahLst/>
              <a:cxnLst/>
              <a:rect l="l" t="t" r="r" b="b"/>
              <a:pathLst>
                <a:path w="3801" h="7285" extrusionOk="0">
                  <a:moveTo>
                    <a:pt x="0" y="1"/>
                  </a:moveTo>
                  <a:lnTo>
                    <a:pt x="0" y="3803"/>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23" name="Google Shape;823;p17"/>
            <p:cNvSpPr/>
            <p:nvPr/>
          </p:nvSpPr>
          <p:spPr>
            <a:xfrm>
              <a:off x="-1622" y="3241132"/>
              <a:ext cx="225076" cy="431322"/>
            </a:xfrm>
            <a:custGeom>
              <a:avLst/>
              <a:gdLst/>
              <a:ahLst/>
              <a:cxnLst/>
              <a:rect l="l" t="t" r="r" b="b"/>
              <a:pathLst>
                <a:path w="3801" h="7284" extrusionOk="0">
                  <a:moveTo>
                    <a:pt x="0" y="0"/>
                  </a:moveTo>
                  <a:lnTo>
                    <a:pt x="0" y="3800"/>
                  </a:lnTo>
                  <a:lnTo>
                    <a:pt x="3800" y="7284"/>
                  </a:lnTo>
                  <a:lnTo>
                    <a:pt x="3800" y="3484"/>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24" name="Google Shape;824;p17"/>
            <p:cNvSpPr/>
            <p:nvPr/>
          </p:nvSpPr>
          <p:spPr>
            <a:xfrm>
              <a:off x="-1622" y="3863482"/>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25" name="Google Shape;825;p17"/>
            <p:cNvSpPr/>
            <p:nvPr/>
          </p:nvSpPr>
          <p:spPr>
            <a:xfrm>
              <a:off x="-1622" y="4426202"/>
              <a:ext cx="225076" cy="431381"/>
            </a:xfrm>
            <a:custGeom>
              <a:avLst/>
              <a:gdLst/>
              <a:ahLst/>
              <a:cxnLst/>
              <a:rect l="l" t="t" r="r" b="b"/>
              <a:pathLst>
                <a:path w="3801" h="7285" extrusionOk="0">
                  <a:moveTo>
                    <a:pt x="0" y="0"/>
                  </a:moveTo>
                  <a:lnTo>
                    <a:pt x="0" y="3800"/>
                  </a:lnTo>
                  <a:lnTo>
                    <a:pt x="3800" y="7284"/>
                  </a:lnTo>
                  <a:lnTo>
                    <a:pt x="3800" y="3482"/>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26" name="Google Shape;826;p17"/>
            <p:cNvSpPr/>
            <p:nvPr/>
          </p:nvSpPr>
          <p:spPr>
            <a:xfrm>
              <a:off x="8920546" y="308391"/>
              <a:ext cx="225076" cy="431381"/>
            </a:xfrm>
            <a:custGeom>
              <a:avLst/>
              <a:gdLst/>
              <a:ahLst/>
              <a:cxnLst/>
              <a:rect l="l" t="t" r="r" b="b"/>
              <a:pathLst>
                <a:path w="3801" h="7285" extrusionOk="0">
                  <a:moveTo>
                    <a:pt x="1" y="1"/>
                  </a:moveTo>
                  <a:lnTo>
                    <a:pt x="1" y="3800"/>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27" name="Google Shape;827;p17"/>
            <p:cNvSpPr/>
            <p:nvPr/>
          </p:nvSpPr>
          <p:spPr>
            <a:xfrm>
              <a:off x="8920546" y="870934"/>
              <a:ext cx="225076" cy="431381"/>
            </a:xfrm>
            <a:custGeom>
              <a:avLst/>
              <a:gdLst/>
              <a:ahLst/>
              <a:cxnLst/>
              <a:rect l="l" t="t" r="r" b="b"/>
              <a:pathLst>
                <a:path w="3801" h="7285" extrusionOk="0">
                  <a:moveTo>
                    <a:pt x="1" y="1"/>
                  </a:moveTo>
                  <a:lnTo>
                    <a:pt x="1" y="3802"/>
                  </a:lnTo>
                  <a:lnTo>
                    <a:pt x="3801" y="7284"/>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28" name="Google Shape;828;p17"/>
            <p:cNvSpPr/>
            <p:nvPr/>
          </p:nvSpPr>
          <p:spPr>
            <a:xfrm>
              <a:off x="8920546" y="1493461"/>
              <a:ext cx="225076" cy="431381"/>
            </a:xfrm>
            <a:custGeom>
              <a:avLst/>
              <a:gdLst/>
              <a:ahLst/>
              <a:cxnLst/>
              <a:rect l="l" t="t" r="r" b="b"/>
              <a:pathLst>
                <a:path w="3801" h="7285" extrusionOk="0">
                  <a:moveTo>
                    <a:pt x="1" y="1"/>
                  </a:moveTo>
                  <a:lnTo>
                    <a:pt x="1" y="3800"/>
                  </a:lnTo>
                  <a:lnTo>
                    <a:pt x="3801" y="7285"/>
                  </a:lnTo>
                  <a:lnTo>
                    <a:pt x="3801" y="348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29" name="Google Shape;829;p17"/>
            <p:cNvSpPr/>
            <p:nvPr/>
          </p:nvSpPr>
          <p:spPr>
            <a:xfrm>
              <a:off x="8920546" y="2056003"/>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30" name="Google Shape;830;p17"/>
            <p:cNvSpPr/>
            <p:nvPr/>
          </p:nvSpPr>
          <p:spPr>
            <a:xfrm>
              <a:off x="8920546" y="2678412"/>
              <a:ext cx="225076" cy="431381"/>
            </a:xfrm>
            <a:custGeom>
              <a:avLst/>
              <a:gdLst/>
              <a:ahLst/>
              <a:cxnLst/>
              <a:rect l="l" t="t" r="r" b="b"/>
              <a:pathLst>
                <a:path w="3801" h="7285" extrusionOk="0">
                  <a:moveTo>
                    <a:pt x="1" y="1"/>
                  </a:moveTo>
                  <a:lnTo>
                    <a:pt x="1" y="3803"/>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31" name="Google Shape;831;p17"/>
            <p:cNvSpPr/>
            <p:nvPr/>
          </p:nvSpPr>
          <p:spPr>
            <a:xfrm>
              <a:off x="8920546" y="3241132"/>
              <a:ext cx="225076" cy="431322"/>
            </a:xfrm>
            <a:custGeom>
              <a:avLst/>
              <a:gdLst/>
              <a:ahLst/>
              <a:cxnLst/>
              <a:rect l="l" t="t" r="r" b="b"/>
              <a:pathLst>
                <a:path w="3801" h="7284" extrusionOk="0">
                  <a:moveTo>
                    <a:pt x="1" y="0"/>
                  </a:moveTo>
                  <a:lnTo>
                    <a:pt x="1" y="3800"/>
                  </a:lnTo>
                  <a:lnTo>
                    <a:pt x="3801" y="7284"/>
                  </a:lnTo>
                  <a:lnTo>
                    <a:pt x="3801" y="3484"/>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32" name="Google Shape;832;p17"/>
            <p:cNvSpPr/>
            <p:nvPr/>
          </p:nvSpPr>
          <p:spPr>
            <a:xfrm>
              <a:off x="8920546" y="3863482"/>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33" name="Google Shape;833;p17"/>
            <p:cNvSpPr/>
            <p:nvPr/>
          </p:nvSpPr>
          <p:spPr>
            <a:xfrm>
              <a:off x="8920546" y="4426202"/>
              <a:ext cx="225076" cy="431381"/>
            </a:xfrm>
            <a:custGeom>
              <a:avLst/>
              <a:gdLst/>
              <a:ahLst/>
              <a:cxnLst/>
              <a:rect l="l" t="t" r="r" b="b"/>
              <a:pathLst>
                <a:path w="3801" h="7285" extrusionOk="0">
                  <a:moveTo>
                    <a:pt x="1" y="0"/>
                  </a:moveTo>
                  <a:lnTo>
                    <a:pt x="1" y="3800"/>
                  </a:lnTo>
                  <a:lnTo>
                    <a:pt x="3801" y="7284"/>
                  </a:lnTo>
                  <a:lnTo>
                    <a:pt x="3801" y="3482"/>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34" name="Google Shape;834;p17"/>
            <p:cNvSpPr/>
            <p:nvPr/>
          </p:nvSpPr>
          <p:spPr>
            <a:xfrm>
              <a:off x="-1622" y="4918543"/>
              <a:ext cx="225017" cy="225017"/>
            </a:xfrm>
            <a:custGeom>
              <a:avLst/>
              <a:gdLst/>
              <a:ahLst/>
              <a:cxnLst/>
              <a:rect l="l" t="t" r="r" b="b"/>
              <a:pathLst>
                <a:path w="3800" h="3800" extrusionOk="0">
                  <a:moveTo>
                    <a:pt x="0" y="0"/>
                  </a:moveTo>
                  <a:lnTo>
                    <a:pt x="0" y="3800"/>
                  </a:lnTo>
                  <a:lnTo>
                    <a:pt x="315" y="3800"/>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35" name="Google Shape;835;p17"/>
            <p:cNvSpPr/>
            <p:nvPr/>
          </p:nvSpPr>
          <p:spPr>
            <a:xfrm>
              <a:off x="-1622" y="-60"/>
              <a:ext cx="225017" cy="225195"/>
            </a:xfrm>
            <a:custGeom>
              <a:avLst/>
              <a:gdLst/>
              <a:ahLst/>
              <a:cxnLst/>
              <a:rect l="l" t="t" r="r" b="b"/>
              <a:pathLst>
                <a:path w="3800" h="3803" extrusionOk="0">
                  <a:moveTo>
                    <a:pt x="0" y="0"/>
                  </a:moveTo>
                  <a:lnTo>
                    <a:pt x="0" y="3802"/>
                  </a:lnTo>
                  <a:lnTo>
                    <a:pt x="315" y="3802"/>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36" name="Google Shape;836;p17"/>
            <p:cNvSpPr/>
            <p:nvPr/>
          </p:nvSpPr>
          <p:spPr>
            <a:xfrm>
              <a:off x="8917171" y="-60"/>
              <a:ext cx="228451" cy="225195"/>
            </a:xfrm>
            <a:custGeom>
              <a:avLst/>
              <a:gdLst/>
              <a:ahLst/>
              <a:cxnLst/>
              <a:rect l="l" t="t" r="r" b="b"/>
              <a:pathLst>
                <a:path w="3858" h="3803" extrusionOk="0">
                  <a:moveTo>
                    <a:pt x="3485" y="0"/>
                  </a:moveTo>
                  <a:lnTo>
                    <a:pt x="0" y="3802"/>
                  </a:lnTo>
                  <a:lnTo>
                    <a:pt x="3800" y="3802"/>
                  </a:lnTo>
                  <a:lnTo>
                    <a:pt x="3858" y="3740"/>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37" name="Google Shape;837;p17"/>
            <p:cNvSpPr/>
            <p:nvPr/>
          </p:nvSpPr>
          <p:spPr>
            <a:xfrm>
              <a:off x="8917171" y="4918543"/>
              <a:ext cx="228451" cy="225017"/>
            </a:xfrm>
            <a:custGeom>
              <a:avLst/>
              <a:gdLst/>
              <a:ahLst/>
              <a:cxnLst/>
              <a:rect l="l" t="t" r="r" b="b"/>
              <a:pathLst>
                <a:path w="3858" h="3800" extrusionOk="0">
                  <a:moveTo>
                    <a:pt x="3485" y="0"/>
                  </a:moveTo>
                  <a:lnTo>
                    <a:pt x="0" y="3800"/>
                  </a:lnTo>
                  <a:lnTo>
                    <a:pt x="3800" y="3800"/>
                  </a:lnTo>
                  <a:lnTo>
                    <a:pt x="3858" y="3737"/>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38" name="Google Shape;838;p17"/>
            <p:cNvSpPr/>
            <p:nvPr/>
          </p:nvSpPr>
          <p:spPr>
            <a:xfrm>
              <a:off x="73173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39" name="Google Shape;839;p17"/>
            <p:cNvSpPr/>
            <p:nvPr/>
          </p:nvSpPr>
          <p:spPr>
            <a:xfrm>
              <a:off x="79397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40" name="Google Shape;840;p17"/>
            <p:cNvSpPr/>
            <p:nvPr/>
          </p:nvSpPr>
          <p:spPr>
            <a:xfrm>
              <a:off x="85024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41" name="Google Shape;841;p17"/>
            <p:cNvSpPr/>
            <p:nvPr/>
          </p:nvSpPr>
          <p:spPr>
            <a:xfrm>
              <a:off x="7317303" y="4918365"/>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42" name="Google Shape;842;p17"/>
            <p:cNvSpPr/>
            <p:nvPr/>
          </p:nvSpPr>
          <p:spPr>
            <a:xfrm>
              <a:off x="7939712" y="4918365"/>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43" name="Google Shape;843;p17"/>
            <p:cNvSpPr/>
            <p:nvPr/>
          </p:nvSpPr>
          <p:spPr>
            <a:xfrm>
              <a:off x="8502432" y="4918365"/>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grpSp>
      <p:sp>
        <p:nvSpPr>
          <p:cNvPr id="844" name="Google Shape;844;p17"/>
          <p:cNvSpPr txBox="1">
            <a:spLocks noGrp="1"/>
          </p:cNvSpPr>
          <p:nvPr>
            <p:ph type="title"/>
          </p:nvPr>
        </p:nvSpPr>
        <p:spPr>
          <a:xfrm>
            <a:off x="1186325" y="1250138"/>
            <a:ext cx="2872800" cy="1039500"/>
          </a:xfrm>
          <a:prstGeom prst="rect">
            <a:avLst/>
          </a:prstGeom>
        </p:spPr>
        <p:txBody>
          <a:bodyPr spcFirstLastPara="1" wrap="square" lIns="91425" tIns="91425" rIns="91425" bIns="91425" anchor="ctr" anchorCtr="0">
            <a:noAutofit/>
          </a:bodyPr>
          <a:lstStyle>
            <a:lvl1pPr lvl="0" rtl="0">
              <a:spcBef>
                <a:spcPts val="0"/>
              </a:spcBef>
              <a:spcAft>
                <a:spcPts val="0"/>
              </a:spcAft>
              <a:buSzPts val="33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845" name="Google Shape;845;p17"/>
          <p:cNvSpPr txBox="1">
            <a:spLocks noGrp="1"/>
          </p:cNvSpPr>
          <p:nvPr>
            <p:ph type="subTitle" idx="1"/>
          </p:nvPr>
        </p:nvSpPr>
        <p:spPr>
          <a:xfrm>
            <a:off x="1186325" y="2655863"/>
            <a:ext cx="2872800" cy="1237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hf sldNum="0" ftr="0" dt="0"/>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Text 3">
  <p:cSld name="CUSTOM_4_1">
    <p:bg>
      <p:bgPr>
        <a:solidFill>
          <a:schemeClr val="lt1"/>
        </a:solidFill>
        <a:effectLst/>
      </p:bgPr>
    </p:bg>
    <p:spTree>
      <p:nvGrpSpPr>
        <p:cNvPr id="1" name="Shape 846"/>
        <p:cNvGrpSpPr/>
        <p:nvPr/>
      </p:nvGrpSpPr>
      <p:grpSpPr>
        <a:xfrm>
          <a:off x="0" y="0"/>
          <a:ext cx="0" cy="0"/>
          <a:chOff x="0" y="0"/>
          <a:chExt cx="0" cy="0"/>
        </a:xfrm>
      </p:grpSpPr>
      <p:pic>
        <p:nvPicPr>
          <p:cNvPr id="847" name="Google Shape;847;p18"/>
          <p:cNvPicPr preferRelativeResize="0"/>
          <p:nvPr/>
        </p:nvPicPr>
        <p:blipFill>
          <a:blip r:embed="rId2" cstate="email">
            <a:alphaModFix amt="18000"/>
            <a:extLst>
              <a:ext uri="{28A0092B-C50C-407E-A947-70E740481C1C}">
                <a14:useLocalDpi xmlns:a14="http://schemas.microsoft.com/office/drawing/2010/main"/>
              </a:ext>
            </a:extLst>
          </a:blip>
          <a:stretch>
            <a:fillRect/>
          </a:stretch>
        </p:blipFill>
        <p:spPr>
          <a:xfrm>
            <a:off x="0" y="2286"/>
            <a:ext cx="9144000" cy="5138928"/>
          </a:xfrm>
          <a:prstGeom prst="rect">
            <a:avLst/>
          </a:prstGeom>
          <a:noFill/>
          <a:ln>
            <a:noFill/>
          </a:ln>
        </p:spPr>
      </p:pic>
      <p:grpSp>
        <p:nvGrpSpPr>
          <p:cNvPr id="848" name="Google Shape;848;p18"/>
          <p:cNvGrpSpPr/>
          <p:nvPr/>
        </p:nvGrpSpPr>
        <p:grpSpPr>
          <a:xfrm>
            <a:off x="-1622" y="-60"/>
            <a:ext cx="9147244" cy="5143620"/>
            <a:chOff x="-1622" y="-60"/>
            <a:chExt cx="9147244" cy="5143620"/>
          </a:xfrm>
        </p:grpSpPr>
        <p:sp>
          <p:nvSpPr>
            <p:cNvPr id="849" name="Google Shape;849;p18"/>
            <p:cNvSpPr/>
            <p:nvPr/>
          </p:nvSpPr>
          <p:spPr>
            <a:xfrm>
              <a:off x="206983" y="4918543"/>
              <a:ext cx="431559" cy="225017"/>
            </a:xfrm>
            <a:custGeom>
              <a:avLst/>
              <a:gdLst/>
              <a:ahLst/>
              <a:cxnLst/>
              <a:rect l="l" t="t" r="r" b="b"/>
              <a:pathLst>
                <a:path w="7288" h="3800" extrusionOk="0">
                  <a:moveTo>
                    <a:pt x="3485" y="0"/>
                  </a:moveTo>
                  <a:lnTo>
                    <a:pt x="1" y="3800"/>
                  </a:lnTo>
                  <a:lnTo>
                    <a:pt x="3803"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50" name="Google Shape;850;p18"/>
            <p:cNvSpPr/>
            <p:nvPr/>
          </p:nvSpPr>
          <p:spPr>
            <a:xfrm>
              <a:off x="829570" y="4918543"/>
              <a:ext cx="431322" cy="225017"/>
            </a:xfrm>
            <a:custGeom>
              <a:avLst/>
              <a:gdLst/>
              <a:ahLst/>
              <a:cxnLst/>
              <a:rect l="l" t="t" r="r" b="b"/>
              <a:pathLst>
                <a:path w="7284" h="3800" extrusionOk="0">
                  <a:moveTo>
                    <a:pt x="3482"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51" name="Google Shape;851;p18"/>
            <p:cNvSpPr/>
            <p:nvPr/>
          </p:nvSpPr>
          <p:spPr>
            <a:xfrm>
              <a:off x="1392112"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52" name="Google Shape;852;p18"/>
            <p:cNvSpPr/>
            <p:nvPr/>
          </p:nvSpPr>
          <p:spPr>
            <a:xfrm>
              <a:off x="2014521" y="4918543"/>
              <a:ext cx="431322" cy="225017"/>
            </a:xfrm>
            <a:custGeom>
              <a:avLst/>
              <a:gdLst/>
              <a:ahLst/>
              <a:cxnLst/>
              <a:rect l="l" t="t" r="r" b="b"/>
              <a:pathLst>
                <a:path w="7284" h="3800" extrusionOk="0">
                  <a:moveTo>
                    <a:pt x="3484" y="0"/>
                  </a:moveTo>
                  <a:lnTo>
                    <a:pt x="0" y="3800"/>
                  </a:lnTo>
                  <a:lnTo>
                    <a:pt x="3802"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53" name="Google Shape;853;p18"/>
            <p:cNvSpPr/>
            <p:nvPr/>
          </p:nvSpPr>
          <p:spPr>
            <a:xfrm>
              <a:off x="2577182" y="4918543"/>
              <a:ext cx="431381" cy="225017"/>
            </a:xfrm>
            <a:custGeom>
              <a:avLst/>
              <a:gdLst/>
              <a:ahLst/>
              <a:cxnLst/>
              <a:rect l="l" t="t" r="r" b="b"/>
              <a:pathLst>
                <a:path w="7285" h="3800" extrusionOk="0">
                  <a:moveTo>
                    <a:pt x="3485" y="0"/>
                  </a:moveTo>
                  <a:lnTo>
                    <a:pt x="1"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54" name="Google Shape;854;p18"/>
            <p:cNvSpPr/>
            <p:nvPr/>
          </p:nvSpPr>
          <p:spPr>
            <a:xfrm>
              <a:off x="3199591"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55" name="Google Shape;855;p18"/>
            <p:cNvSpPr/>
            <p:nvPr/>
          </p:nvSpPr>
          <p:spPr>
            <a:xfrm>
              <a:off x="3762133" y="4918543"/>
              <a:ext cx="431500" cy="225017"/>
            </a:xfrm>
            <a:custGeom>
              <a:avLst/>
              <a:gdLst/>
              <a:ahLst/>
              <a:cxnLst/>
              <a:rect l="l" t="t" r="r" b="b"/>
              <a:pathLst>
                <a:path w="7287" h="3800" extrusionOk="0">
                  <a:moveTo>
                    <a:pt x="3485" y="0"/>
                  </a:moveTo>
                  <a:lnTo>
                    <a:pt x="0" y="3800"/>
                  </a:lnTo>
                  <a:lnTo>
                    <a:pt x="3802"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56" name="Google Shape;856;p18"/>
            <p:cNvSpPr/>
            <p:nvPr/>
          </p:nvSpPr>
          <p:spPr>
            <a:xfrm>
              <a:off x="4384661" y="4918543"/>
              <a:ext cx="431381" cy="225017"/>
            </a:xfrm>
            <a:custGeom>
              <a:avLst/>
              <a:gdLst/>
              <a:ahLst/>
              <a:cxnLst/>
              <a:rect l="l" t="t" r="r" b="b"/>
              <a:pathLst>
                <a:path w="7285" h="3800" extrusionOk="0">
                  <a:moveTo>
                    <a:pt x="3485" y="0"/>
                  </a:moveTo>
                  <a:lnTo>
                    <a:pt x="1" y="3800"/>
                  </a:lnTo>
                  <a:lnTo>
                    <a:pt x="3800"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57" name="Google Shape;857;p18"/>
            <p:cNvSpPr/>
            <p:nvPr/>
          </p:nvSpPr>
          <p:spPr>
            <a:xfrm>
              <a:off x="4947203"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58" name="Google Shape;858;p18"/>
            <p:cNvSpPr/>
            <p:nvPr/>
          </p:nvSpPr>
          <p:spPr>
            <a:xfrm>
              <a:off x="5569612" y="4918543"/>
              <a:ext cx="431500" cy="225017"/>
            </a:xfrm>
            <a:custGeom>
              <a:avLst/>
              <a:gdLst/>
              <a:ahLst/>
              <a:cxnLst/>
              <a:rect l="l" t="t" r="r" b="b"/>
              <a:pathLst>
                <a:path w="7287" h="3800" extrusionOk="0">
                  <a:moveTo>
                    <a:pt x="3485" y="0"/>
                  </a:moveTo>
                  <a:lnTo>
                    <a:pt x="1" y="3800"/>
                  </a:lnTo>
                  <a:lnTo>
                    <a:pt x="3803" y="3800"/>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59" name="Google Shape;859;p18"/>
            <p:cNvSpPr/>
            <p:nvPr/>
          </p:nvSpPr>
          <p:spPr>
            <a:xfrm>
              <a:off x="6132332" y="4918543"/>
              <a:ext cx="431322" cy="225017"/>
            </a:xfrm>
            <a:custGeom>
              <a:avLst/>
              <a:gdLst/>
              <a:ahLst/>
              <a:cxnLst/>
              <a:rect l="l" t="t" r="r" b="b"/>
              <a:pathLst>
                <a:path w="7284" h="3800" extrusionOk="0">
                  <a:moveTo>
                    <a:pt x="3484"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60" name="Google Shape;860;p18"/>
            <p:cNvSpPr/>
            <p:nvPr/>
          </p:nvSpPr>
          <p:spPr>
            <a:xfrm>
              <a:off x="6754682"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61" name="Google Shape;861;p18"/>
            <p:cNvSpPr/>
            <p:nvPr/>
          </p:nvSpPr>
          <p:spPr>
            <a:xfrm>
              <a:off x="206983" y="-60"/>
              <a:ext cx="431559" cy="225195"/>
            </a:xfrm>
            <a:custGeom>
              <a:avLst/>
              <a:gdLst/>
              <a:ahLst/>
              <a:cxnLst/>
              <a:rect l="l" t="t" r="r" b="b"/>
              <a:pathLst>
                <a:path w="7288" h="3803" extrusionOk="0">
                  <a:moveTo>
                    <a:pt x="3485" y="0"/>
                  </a:moveTo>
                  <a:lnTo>
                    <a:pt x="1" y="3802"/>
                  </a:lnTo>
                  <a:lnTo>
                    <a:pt x="3803"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62" name="Google Shape;862;p18"/>
            <p:cNvSpPr/>
            <p:nvPr/>
          </p:nvSpPr>
          <p:spPr>
            <a:xfrm>
              <a:off x="829570" y="-60"/>
              <a:ext cx="431322" cy="225195"/>
            </a:xfrm>
            <a:custGeom>
              <a:avLst/>
              <a:gdLst/>
              <a:ahLst/>
              <a:cxnLst/>
              <a:rect l="l" t="t" r="r" b="b"/>
              <a:pathLst>
                <a:path w="7284" h="3803" extrusionOk="0">
                  <a:moveTo>
                    <a:pt x="3482"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63" name="Google Shape;863;p18"/>
            <p:cNvSpPr/>
            <p:nvPr/>
          </p:nvSpPr>
          <p:spPr>
            <a:xfrm>
              <a:off x="1392112"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64" name="Google Shape;864;p18"/>
            <p:cNvSpPr/>
            <p:nvPr/>
          </p:nvSpPr>
          <p:spPr>
            <a:xfrm>
              <a:off x="2014521" y="-60"/>
              <a:ext cx="431322" cy="225195"/>
            </a:xfrm>
            <a:custGeom>
              <a:avLst/>
              <a:gdLst/>
              <a:ahLst/>
              <a:cxnLst/>
              <a:rect l="l" t="t" r="r" b="b"/>
              <a:pathLst>
                <a:path w="7284" h="3803" extrusionOk="0">
                  <a:moveTo>
                    <a:pt x="3484" y="0"/>
                  </a:moveTo>
                  <a:lnTo>
                    <a:pt x="0" y="3802"/>
                  </a:lnTo>
                  <a:lnTo>
                    <a:pt x="3802"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65" name="Google Shape;865;p18"/>
            <p:cNvSpPr/>
            <p:nvPr/>
          </p:nvSpPr>
          <p:spPr>
            <a:xfrm>
              <a:off x="2577182" y="-60"/>
              <a:ext cx="431381" cy="225195"/>
            </a:xfrm>
            <a:custGeom>
              <a:avLst/>
              <a:gdLst/>
              <a:ahLst/>
              <a:cxnLst/>
              <a:rect l="l" t="t" r="r" b="b"/>
              <a:pathLst>
                <a:path w="7285" h="3803" extrusionOk="0">
                  <a:moveTo>
                    <a:pt x="3485" y="0"/>
                  </a:moveTo>
                  <a:lnTo>
                    <a:pt x="1"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66" name="Google Shape;866;p18"/>
            <p:cNvSpPr/>
            <p:nvPr/>
          </p:nvSpPr>
          <p:spPr>
            <a:xfrm>
              <a:off x="3199591"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67" name="Google Shape;867;p18"/>
            <p:cNvSpPr/>
            <p:nvPr/>
          </p:nvSpPr>
          <p:spPr>
            <a:xfrm>
              <a:off x="3762133" y="-60"/>
              <a:ext cx="431500" cy="225195"/>
            </a:xfrm>
            <a:custGeom>
              <a:avLst/>
              <a:gdLst/>
              <a:ahLst/>
              <a:cxnLst/>
              <a:rect l="l" t="t" r="r" b="b"/>
              <a:pathLst>
                <a:path w="7287" h="3803" extrusionOk="0">
                  <a:moveTo>
                    <a:pt x="3485" y="0"/>
                  </a:moveTo>
                  <a:lnTo>
                    <a:pt x="0" y="3802"/>
                  </a:lnTo>
                  <a:lnTo>
                    <a:pt x="3802"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68" name="Google Shape;868;p18"/>
            <p:cNvSpPr/>
            <p:nvPr/>
          </p:nvSpPr>
          <p:spPr>
            <a:xfrm>
              <a:off x="4384661" y="-60"/>
              <a:ext cx="431381" cy="225195"/>
            </a:xfrm>
            <a:custGeom>
              <a:avLst/>
              <a:gdLst/>
              <a:ahLst/>
              <a:cxnLst/>
              <a:rect l="l" t="t" r="r" b="b"/>
              <a:pathLst>
                <a:path w="7285" h="3803" extrusionOk="0">
                  <a:moveTo>
                    <a:pt x="3485" y="0"/>
                  </a:moveTo>
                  <a:lnTo>
                    <a:pt x="1" y="3802"/>
                  </a:lnTo>
                  <a:lnTo>
                    <a:pt x="3800"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69" name="Google Shape;869;p18"/>
            <p:cNvSpPr/>
            <p:nvPr/>
          </p:nvSpPr>
          <p:spPr>
            <a:xfrm>
              <a:off x="49472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70" name="Google Shape;870;p18"/>
            <p:cNvSpPr/>
            <p:nvPr/>
          </p:nvSpPr>
          <p:spPr>
            <a:xfrm>
              <a:off x="55696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71" name="Google Shape;871;p18"/>
            <p:cNvSpPr/>
            <p:nvPr/>
          </p:nvSpPr>
          <p:spPr>
            <a:xfrm>
              <a:off x="61323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72" name="Google Shape;872;p18"/>
            <p:cNvSpPr/>
            <p:nvPr/>
          </p:nvSpPr>
          <p:spPr>
            <a:xfrm>
              <a:off x="6754682"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73" name="Google Shape;873;p18"/>
            <p:cNvSpPr/>
            <p:nvPr/>
          </p:nvSpPr>
          <p:spPr>
            <a:xfrm>
              <a:off x="-1622" y="308391"/>
              <a:ext cx="225076" cy="431381"/>
            </a:xfrm>
            <a:custGeom>
              <a:avLst/>
              <a:gdLst/>
              <a:ahLst/>
              <a:cxnLst/>
              <a:rect l="l" t="t" r="r" b="b"/>
              <a:pathLst>
                <a:path w="3801" h="7285" extrusionOk="0">
                  <a:moveTo>
                    <a:pt x="0" y="1"/>
                  </a:moveTo>
                  <a:lnTo>
                    <a:pt x="0" y="3800"/>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74" name="Google Shape;874;p18"/>
            <p:cNvSpPr/>
            <p:nvPr/>
          </p:nvSpPr>
          <p:spPr>
            <a:xfrm>
              <a:off x="-1622" y="870934"/>
              <a:ext cx="225076" cy="431381"/>
            </a:xfrm>
            <a:custGeom>
              <a:avLst/>
              <a:gdLst/>
              <a:ahLst/>
              <a:cxnLst/>
              <a:rect l="l" t="t" r="r" b="b"/>
              <a:pathLst>
                <a:path w="3801" h="7285" extrusionOk="0">
                  <a:moveTo>
                    <a:pt x="0" y="1"/>
                  </a:moveTo>
                  <a:lnTo>
                    <a:pt x="0" y="3802"/>
                  </a:lnTo>
                  <a:lnTo>
                    <a:pt x="3800" y="7284"/>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75" name="Google Shape;875;p18"/>
            <p:cNvSpPr/>
            <p:nvPr/>
          </p:nvSpPr>
          <p:spPr>
            <a:xfrm>
              <a:off x="-1622" y="1493461"/>
              <a:ext cx="225076" cy="431381"/>
            </a:xfrm>
            <a:custGeom>
              <a:avLst/>
              <a:gdLst/>
              <a:ahLst/>
              <a:cxnLst/>
              <a:rect l="l" t="t" r="r" b="b"/>
              <a:pathLst>
                <a:path w="3801" h="7285" extrusionOk="0">
                  <a:moveTo>
                    <a:pt x="0" y="1"/>
                  </a:moveTo>
                  <a:lnTo>
                    <a:pt x="0" y="3800"/>
                  </a:lnTo>
                  <a:lnTo>
                    <a:pt x="3800" y="7285"/>
                  </a:lnTo>
                  <a:lnTo>
                    <a:pt x="3800" y="3483"/>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76" name="Google Shape;876;p18"/>
            <p:cNvSpPr/>
            <p:nvPr/>
          </p:nvSpPr>
          <p:spPr>
            <a:xfrm>
              <a:off x="-1622" y="2056003"/>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77" name="Google Shape;877;p18"/>
            <p:cNvSpPr/>
            <p:nvPr/>
          </p:nvSpPr>
          <p:spPr>
            <a:xfrm>
              <a:off x="-1622" y="2678412"/>
              <a:ext cx="225076" cy="431381"/>
            </a:xfrm>
            <a:custGeom>
              <a:avLst/>
              <a:gdLst/>
              <a:ahLst/>
              <a:cxnLst/>
              <a:rect l="l" t="t" r="r" b="b"/>
              <a:pathLst>
                <a:path w="3801" h="7285" extrusionOk="0">
                  <a:moveTo>
                    <a:pt x="0" y="1"/>
                  </a:moveTo>
                  <a:lnTo>
                    <a:pt x="0" y="3803"/>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78" name="Google Shape;878;p18"/>
            <p:cNvSpPr/>
            <p:nvPr/>
          </p:nvSpPr>
          <p:spPr>
            <a:xfrm>
              <a:off x="-1622" y="3241132"/>
              <a:ext cx="225076" cy="431322"/>
            </a:xfrm>
            <a:custGeom>
              <a:avLst/>
              <a:gdLst/>
              <a:ahLst/>
              <a:cxnLst/>
              <a:rect l="l" t="t" r="r" b="b"/>
              <a:pathLst>
                <a:path w="3801" h="7284" extrusionOk="0">
                  <a:moveTo>
                    <a:pt x="0" y="0"/>
                  </a:moveTo>
                  <a:lnTo>
                    <a:pt x="0" y="3800"/>
                  </a:lnTo>
                  <a:lnTo>
                    <a:pt x="3800" y="7284"/>
                  </a:lnTo>
                  <a:lnTo>
                    <a:pt x="3800" y="3484"/>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79" name="Google Shape;879;p18"/>
            <p:cNvSpPr/>
            <p:nvPr/>
          </p:nvSpPr>
          <p:spPr>
            <a:xfrm>
              <a:off x="-1622" y="3863482"/>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80" name="Google Shape;880;p18"/>
            <p:cNvSpPr/>
            <p:nvPr/>
          </p:nvSpPr>
          <p:spPr>
            <a:xfrm>
              <a:off x="-1622" y="4426202"/>
              <a:ext cx="225076" cy="431381"/>
            </a:xfrm>
            <a:custGeom>
              <a:avLst/>
              <a:gdLst/>
              <a:ahLst/>
              <a:cxnLst/>
              <a:rect l="l" t="t" r="r" b="b"/>
              <a:pathLst>
                <a:path w="3801" h="7285" extrusionOk="0">
                  <a:moveTo>
                    <a:pt x="0" y="0"/>
                  </a:moveTo>
                  <a:lnTo>
                    <a:pt x="0" y="3800"/>
                  </a:lnTo>
                  <a:lnTo>
                    <a:pt x="3800" y="7284"/>
                  </a:lnTo>
                  <a:lnTo>
                    <a:pt x="3800" y="3482"/>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81" name="Google Shape;881;p18"/>
            <p:cNvSpPr/>
            <p:nvPr/>
          </p:nvSpPr>
          <p:spPr>
            <a:xfrm>
              <a:off x="8920546" y="308391"/>
              <a:ext cx="225076" cy="431381"/>
            </a:xfrm>
            <a:custGeom>
              <a:avLst/>
              <a:gdLst/>
              <a:ahLst/>
              <a:cxnLst/>
              <a:rect l="l" t="t" r="r" b="b"/>
              <a:pathLst>
                <a:path w="3801" h="7285" extrusionOk="0">
                  <a:moveTo>
                    <a:pt x="1" y="1"/>
                  </a:moveTo>
                  <a:lnTo>
                    <a:pt x="1" y="3800"/>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82" name="Google Shape;882;p18"/>
            <p:cNvSpPr/>
            <p:nvPr/>
          </p:nvSpPr>
          <p:spPr>
            <a:xfrm>
              <a:off x="8920546" y="870934"/>
              <a:ext cx="225076" cy="431381"/>
            </a:xfrm>
            <a:custGeom>
              <a:avLst/>
              <a:gdLst/>
              <a:ahLst/>
              <a:cxnLst/>
              <a:rect l="l" t="t" r="r" b="b"/>
              <a:pathLst>
                <a:path w="3801" h="7285" extrusionOk="0">
                  <a:moveTo>
                    <a:pt x="1" y="1"/>
                  </a:moveTo>
                  <a:lnTo>
                    <a:pt x="1" y="3802"/>
                  </a:lnTo>
                  <a:lnTo>
                    <a:pt x="3801" y="7284"/>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83" name="Google Shape;883;p18"/>
            <p:cNvSpPr/>
            <p:nvPr/>
          </p:nvSpPr>
          <p:spPr>
            <a:xfrm>
              <a:off x="8920546" y="1493461"/>
              <a:ext cx="225076" cy="431381"/>
            </a:xfrm>
            <a:custGeom>
              <a:avLst/>
              <a:gdLst/>
              <a:ahLst/>
              <a:cxnLst/>
              <a:rect l="l" t="t" r="r" b="b"/>
              <a:pathLst>
                <a:path w="3801" h="7285" extrusionOk="0">
                  <a:moveTo>
                    <a:pt x="1" y="1"/>
                  </a:moveTo>
                  <a:lnTo>
                    <a:pt x="1" y="3800"/>
                  </a:lnTo>
                  <a:lnTo>
                    <a:pt x="3801" y="7285"/>
                  </a:lnTo>
                  <a:lnTo>
                    <a:pt x="3801" y="348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84" name="Google Shape;884;p18"/>
            <p:cNvSpPr/>
            <p:nvPr/>
          </p:nvSpPr>
          <p:spPr>
            <a:xfrm>
              <a:off x="8920546" y="2056003"/>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85" name="Google Shape;885;p18"/>
            <p:cNvSpPr/>
            <p:nvPr/>
          </p:nvSpPr>
          <p:spPr>
            <a:xfrm>
              <a:off x="8920546" y="2678412"/>
              <a:ext cx="225076" cy="431381"/>
            </a:xfrm>
            <a:custGeom>
              <a:avLst/>
              <a:gdLst/>
              <a:ahLst/>
              <a:cxnLst/>
              <a:rect l="l" t="t" r="r" b="b"/>
              <a:pathLst>
                <a:path w="3801" h="7285" extrusionOk="0">
                  <a:moveTo>
                    <a:pt x="1" y="1"/>
                  </a:moveTo>
                  <a:lnTo>
                    <a:pt x="1" y="3803"/>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86" name="Google Shape;886;p18"/>
            <p:cNvSpPr/>
            <p:nvPr/>
          </p:nvSpPr>
          <p:spPr>
            <a:xfrm>
              <a:off x="8920546" y="3241132"/>
              <a:ext cx="225076" cy="431322"/>
            </a:xfrm>
            <a:custGeom>
              <a:avLst/>
              <a:gdLst/>
              <a:ahLst/>
              <a:cxnLst/>
              <a:rect l="l" t="t" r="r" b="b"/>
              <a:pathLst>
                <a:path w="3801" h="7284" extrusionOk="0">
                  <a:moveTo>
                    <a:pt x="1" y="0"/>
                  </a:moveTo>
                  <a:lnTo>
                    <a:pt x="1" y="3800"/>
                  </a:lnTo>
                  <a:lnTo>
                    <a:pt x="3801" y="7284"/>
                  </a:lnTo>
                  <a:lnTo>
                    <a:pt x="3801" y="3484"/>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87" name="Google Shape;887;p18"/>
            <p:cNvSpPr/>
            <p:nvPr/>
          </p:nvSpPr>
          <p:spPr>
            <a:xfrm>
              <a:off x="8920546" y="3863482"/>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88" name="Google Shape;888;p18"/>
            <p:cNvSpPr/>
            <p:nvPr/>
          </p:nvSpPr>
          <p:spPr>
            <a:xfrm>
              <a:off x="8920546" y="4426202"/>
              <a:ext cx="225076" cy="431381"/>
            </a:xfrm>
            <a:custGeom>
              <a:avLst/>
              <a:gdLst/>
              <a:ahLst/>
              <a:cxnLst/>
              <a:rect l="l" t="t" r="r" b="b"/>
              <a:pathLst>
                <a:path w="3801" h="7285" extrusionOk="0">
                  <a:moveTo>
                    <a:pt x="1" y="0"/>
                  </a:moveTo>
                  <a:lnTo>
                    <a:pt x="1" y="3800"/>
                  </a:lnTo>
                  <a:lnTo>
                    <a:pt x="3801" y="7284"/>
                  </a:lnTo>
                  <a:lnTo>
                    <a:pt x="3801" y="3482"/>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89" name="Google Shape;889;p18"/>
            <p:cNvSpPr/>
            <p:nvPr/>
          </p:nvSpPr>
          <p:spPr>
            <a:xfrm>
              <a:off x="-1622" y="4918543"/>
              <a:ext cx="225017" cy="225017"/>
            </a:xfrm>
            <a:custGeom>
              <a:avLst/>
              <a:gdLst/>
              <a:ahLst/>
              <a:cxnLst/>
              <a:rect l="l" t="t" r="r" b="b"/>
              <a:pathLst>
                <a:path w="3800" h="3800" extrusionOk="0">
                  <a:moveTo>
                    <a:pt x="0" y="0"/>
                  </a:moveTo>
                  <a:lnTo>
                    <a:pt x="0" y="3800"/>
                  </a:lnTo>
                  <a:lnTo>
                    <a:pt x="315" y="3800"/>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90" name="Google Shape;890;p18"/>
            <p:cNvSpPr/>
            <p:nvPr/>
          </p:nvSpPr>
          <p:spPr>
            <a:xfrm>
              <a:off x="-1622" y="-60"/>
              <a:ext cx="225017" cy="225195"/>
            </a:xfrm>
            <a:custGeom>
              <a:avLst/>
              <a:gdLst/>
              <a:ahLst/>
              <a:cxnLst/>
              <a:rect l="l" t="t" r="r" b="b"/>
              <a:pathLst>
                <a:path w="3800" h="3803" extrusionOk="0">
                  <a:moveTo>
                    <a:pt x="0" y="0"/>
                  </a:moveTo>
                  <a:lnTo>
                    <a:pt x="0" y="3802"/>
                  </a:lnTo>
                  <a:lnTo>
                    <a:pt x="315" y="3802"/>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91" name="Google Shape;891;p18"/>
            <p:cNvSpPr/>
            <p:nvPr/>
          </p:nvSpPr>
          <p:spPr>
            <a:xfrm>
              <a:off x="8917171" y="-60"/>
              <a:ext cx="228451" cy="225195"/>
            </a:xfrm>
            <a:custGeom>
              <a:avLst/>
              <a:gdLst/>
              <a:ahLst/>
              <a:cxnLst/>
              <a:rect l="l" t="t" r="r" b="b"/>
              <a:pathLst>
                <a:path w="3858" h="3803" extrusionOk="0">
                  <a:moveTo>
                    <a:pt x="3485" y="0"/>
                  </a:moveTo>
                  <a:lnTo>
                    <a:pt x="0" y="3802"/>
                  </a:lnTo>
                  <a:lnTo>
                    <a:pt x="3800" y="3802"/>
                  </a:lnTo>
                  <a:lnTo>
                    <a:pt x="3858" y="3740"/>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92" name="Google Shape;892;p18"/>
            <p:cNvSpPr/>
            <p:nvPr/>
          </p:nvSpPr>
          <p:spPr>
            <a:xfrm>
              <a:off x="8917171" y="4918543"/>
              <a:ext cx="228451" cy="225017"/>
            </a:xfrm>
            <a:custGeom>
              <a:avLst/>
              <a:gdLst/>
              <a:ahLst/>
              <a:cxnLst/>
              <a:rect l="l" t="t" r="r" b="b"/>
              <a:pathLst>
                <a:path w="3858" h="3800" extrusionOk="0">
                  <a:moveTo>
                    <a:pt x="3485" y="0"/>
                  </a:moveTo>
                  <a:lnTo>
                    <a:pt x="0" y="3800"/>
                  </a:lnTo>
                  <a:lnTo>
                    <a:pt x="3800" y="3800"/>
                  </a:lnTo>
                  <a:lnTo>
                    <a:pt x="3858" y="3737"/>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93" name="Google Shape;893;p18"/>
            <p:cNvSpPr/>
            <p:nvPr/>
          </p:nvSpPr>
          <p:spPr>
            <a:xfrm>
              <a:off x="73173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94" name="Google Shape;894;p18"/>
            <p:cNvSpPr/>
            <p:nvPr/>
          </p:nvSpPr>
          <p:spPr>
            <a:xfrm>
              <a:off x="79397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95" name="Google Shape;895;p18"/>
            <p:cNvSpPr/>
            <p:nvPr/>
          </p:nvSpPr>
          <p:spPr>
            <a:xfrm>
              <a:off x="85024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96" name="Google Shape;896;p18"/>
            <p:cNvSpPr/>
            <p:nvPr/>
          </p:nvSpPr>
          <p:spPr>
            <a:xfrm>
              <a:off x="7317303" y="4918365"/>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97" name="Google Shape;897;p18"/>
            <p:cNvSpPr/>
            <p:nvPr/>
          </p:nvSpPr>
          <p:spPr>
            <a:xfrm>
              <a:off x="7939712" y="4918365"/>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98" name="Google Shape;898;p18"/>
            <p:cNvSpPr/>
            <p:nvPr/>
          </p:nvSpPr>
          <p:spPr>
            <a:xfrm>
              <a:off x="8502432" y="4918365"/>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grpSp>
      <p:sp>
        <p:nvSpPr>
          <p:cNvPr id="899" name="Google Shape;899;p18"/>
          <p:cNvSpPr txBox="1">
            <a:spLocks noGrp="1"/>
          </p:cNvSpPr>
          <p:nvPr>
            <p:ph type="title"/>
          </p:nvPr>
        </p:nvSpPr>
        <p:spPr>
          <a:xfrm>
            <a:off x="4462088" y="1250150"/>
            <a:ext cx="2872800" cy="1039500"/>
          </a:xfrm>
          <a:prstGeom prst="rect">
            <a:avLst/>
          </a:prstGeom>
        </p:spPr>
        <p:txBody>
          <a:bodyPr spcFirstLastPara="1" wrap="square" lIns="91425" tIns="91425" rIns="91425" bIns="91425" anchor="ctr" anchorCtr="0">
            <a:noAutofit/>
          </a:bodyPr>
          <a:lstStyle>
            <a:lvl1pPr lvl="0" rtl="0">
              <a:spcBef>
                <a:spcPts val="0"/>
              </a:spcBef>
              <a:spcAft>
                <a:spcPts val="0"/>
              </a:spcAft>
              <a:buSzPts val="33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900" name="Google Shape;900;p18"/>
          <p:cNvSpPr txBox="1">
            <a:spLocks noGrp="1"/>
          </p:cNvSpPr>
          <p:nvPr>
            <p:ph type="subTitle" idx="1"/>
          </p:nvPr>
        </p:nvSpPr>
        <p:spPr>
          <a:xfrm>
            <a:off x="4462088" y="2655750"/>
            <a:ext cx="2872800" cy="12375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hf sldNum="0" ftr="0" dt="0"/>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and two columns 1">
  <p:cSld name="TITLE_AND_TWO_COLUMNS_1">
    <p:bg>
      <p:bgPr>
        <a:solidFill>
          <a:schemeClr val="lt1"/>
        </a:solidFill>
        <a:effectLst/>
      </p:bgPr>
    </p:bg>
    <p:spTree>
      <p:nvGrpSpPr>
        <p:cNvPr id="1" name="Shape 901"/>
        <p:cNvGrpSpPr/>
        <p:nvPr/>
      </p:nvGrpSpPr>
      <p:grpSpPr>
        <a:xfrm>
          <a:off x="0" y="0"/>
          <a:ext cx="0" cy="0"/>
          <a:chOff x="0" y="0"/>
          <a:chExt cx="0" cy="0"/>
        </a:xfrm>
      </p:grpSpPr>
      <p:pic>
        <p:nvPicPr>
          <p:cNvPr id="902" name="Google Shape;902;p19"/>
          <p:cNvPicPr preferRelativeResize="0"/>
          <p:nvPr/>
        </p:nvPicPr>
        <p:blipFill>
          <a:blip r:embed="rId2" cstate="email">
            <a:alphaModFix amt="18000"/>
            <a:extLst>
              <a:ext uri="{28A0092B-C50C-407E-A947-70E740481C1C}">
                <a14:useLocalDpi xmlns:a14="http://schemas.microsoft.com/office/drawing/2010/main"/>
              </a:ext>
            </a:extLst>
          </a:blip>
          <a:stretch>
            <a:fillRect/>
          </a:stretch>
        </p:blipFill>
        <p:spPr>
          <a:xfrm>
            <a:off x="0" y="2286"/>
            <a:ext cx="9144000" cy="5138928"/>
          </a:xfrm>
          <a:prstGeom prst="rect">
            <a:avLst/>
          </a:prstGeom>
          <a:noFill/>
          <a:ln>
            <a:noFill/>
          </a:ln>
        </p:spPr>
      </p:pic>
      <p:grpSp>
        <p:nvGrpSpPr>
          <p:cNvPr id="903" name="Google Shape;903;p19"/>
          <p:cNvGrpSpPr/>
          <p:nvPr/>
        </p:nvGrpSpPr>
        <p:grpSpPr>
          <a:xfrm>
            <a:off x="-1622" y="-60"/>
            <a:ext cx="9147244" cy="5143620"/>
            <a:chOff x="-1622" y="-60"/>
            <a:chExt cx="9147244" cy="5143620"/>
          </a:xfrm>
        </p:grpSpPr>
        <p:sp>
          <p:nvSpPr>
            <p:cNvPr id="904" name="Google Shape;904;p19"/>
            <p:cNvSpPr/>
            <p:nvPr/>
          </p:nvSpPr>
          <p:spPr>
            <a:xfrm>
              <a:off x="206983" y="4918543"/>
              <a:ext cx="431559" cy="225017"/>
            </a:xfrm>
            <a:custGeom>
              <a:avLst/>
              <a:gdLst/>
              <a:ahLst/>
              <a:cxnLst/>
              <a:rect l="l" t="t" r="r" b="b"/>
              <a:pathLst>
                <a:path w="7288" h="3800" extrusionOk="0">
                  <a:moveTo>
                    <a:pt x="3485" y="0"/>
                  </a:moveTo>
                  <a:lnTo>
                    <a:pt x="1" y="3800"/>
                  </a:lnTo>
                  <a:lnTo>
                    <a:pt x="3803"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05" name="Google Shape;905;p19"/>
            <p:cNvSpPr/>
            <p:nvPr/>
          </p:nvSpPr>
          <p:spPr>
            <a:xfrm>
              <a:off x="829570" y="4918543"/>
              <a:ext cx="431322" cy="225017"/>
            </a:xfrm>
            <a:custGeom>
              <a:avLst/>
              <a:gdLst/>
              <a:ahLst/>
              <a:cxnLst/>
              <a:rect l="l" t="t" r="r" b="b"/>
              <a:pathLst>
                <a:path w="7284" h="3800" extrusionOk="0">
                  <a:moveTo>
                    <a:pt x="3482"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06" name="Google Shape;906;p19"/>
            <p:cNvSpPr/>
            <p:nvPr/>
          </p:nvSpPr>
          <p:spPr>
            <a:xfrm>
              <a:off x="1392112"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07" name="Google Shape;907;p19"/>
            <p:cNvSpPr/>
            <p:nvPr/>
          </p:nvSpPr>
          <p:spPr>
            <a:xfrm>
              <a:off x="2014521" y="4918543"/>
              <a:ext cx="431322" cy="225017"/>
            </a:xfrm>
            <a:custGeom>
              <a:avLst/>
              <a:gdLst/>
              <a:ahLst/>
              <a:cxnLst/>
              <a:rect l="l" t="t" r="r" b="b"/>
              <a:pathLst>
                <a:path w="7284" h="3800" extrusionOk="0">
                  <a:moveTo>
                    <a:pt x="3484" y="0"/>
                  </a:moveTo>
                  <a:lnTo>
                    <a:pt x="0" y="3800"/>
                  </a:lnTo>
                  <a:lnTo>
                    <a:pt x="3802"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08" name="Google Shape;908;p19"/>
            <p:cNvSpPr/>
            <p:nvPr/>
          </p:nvSpPr>
          <p:spPr>
            <a:xfrm>
              <a:off x="2577182" y="4918543"/>
              <a:ext cx="431381" cy="225017"/>
            </a:xfrm>
            <a:custGeom>
              <a:avLst/>
              <a:gdLst/>
              <a:ahLst/>
              <a:cxnLst/>
              <a:rect l="l" t="t" r="r" b="b"/>
              <a:pathLst>
                <a:path w="7285" h="3800" extrusionOk="0">
                  <a:moveTo>
                    <a:pt x="3485" y="0"/>
                  </a:moveTo>
                  <a:lnTo>
                    <a:pt x="1"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09" name="Google Shape;909;p19"/>
            <p:cNvSpPr/>
            <p:nvPr/>
          </p:nvSpPr>
          <p:spPr>
            <a:xfrm>
              <a:off x="3199591"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10" name="Google Shape;910;p19"/>
            <p:cNvSpPr/>
            <p:nvPr/>
          </p:nvSpPr>
          <p:spPr>
            <a:xfrm>
              <a:off x="3762133" y="4918543"/>
              <a:ext cx="431500" cy="225017"/>
            </a:xfrm>
            <a:custGeom>
              <a:avLst/>
              <a:gdLst/>
              <a:ahLst/>
              <a:cxnLst/>
              <a:rect l="l" t="t" r="r" b="b"/>
              <a:pathLst>
                <a:path w="7287" h="3800" extrusionOk="0">
                  <a:moveTo>
                    <a:pt x="3485" y="0"/>
                  </a:moveTo>
                  <a:lnTo>
                    <a:pt x="0" y="3800"/>
                  </a:lnTo>
                  <a:lnTo>
                    <a:pt x="3802"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11" name="Google Shape;911;p19"/>
            <p:cNvSpPr/>
            <p:nvPr/>
          </p:nvSpPr>
          <p:spPr>
            <a:xfrm>
              <a:off x="4384661" y="4918543"/>
              <a:ext cx="431381" cy="225017"/>
            </a:xfrm>
            <a:custGeom>
              <a:avLst/>
              <a:gdLst/>
              <a:ahLst/>
              <a:cxnLst/>
              <a:rect l="l" t="t" r="r" b="b"/>
              <a:pathLst>
                <a:path w="7285" h="3800" extrusionOk="0">
                  <a:moveTo>
                    <a:pt x="3485" y="0"/>
                  </a:moveTo>
                  <a:lnTo>
                    <a:pt x="1" y="3800"/>
                  </a:lnTo>
                  <a:lnTo>
                    <a:pt x="3800"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12" name="Google Shape;912;p19"/>
            <p:cNvSpPr/>
            <p:nvPr/>
          </p:nvSpPr>
          <p:spPr>
            <a:xfrm>
              <a:off x="4947203"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13" name="Google Shape;913;p19"/>
            <p:cNvSpPr/>
            <p:nvPr/>
          </p:nvSpPr>
          <p:spPr>
            <a:xfrm>
              <a:off x="5569612" y="4918543"/>
              <a:ext cx="431500" cy="225017"/>
            </a:xfrm>
            <a:custGeom>
              <a:avLst/>
              <a:gdLst/>
              <a:ahLst/>
              <a:cxnLst/>
              <a:rect l="l" t="t" r="r" b="b"/>
              <a:pathLst>
                <a:path w="7287" h="3800" extrusionOk="0">
                  <a:moveTo>
                    <a:pt x="3485" y="0"/>
                  </a:moveTo>
                  <a:lnTo>
                    <a:pt x="1" y="3800"/>
                  </a:lnTo>
                  <a:lnTo>
                    <a:pt x="3803" y="3800"/>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14" name="Google Shape;914;p19"/>
            <p:cNvSpPr/>
            <p:nvPr/>
          </p:nvSpPr>
          <p:spPr>
            <a:xfrm>
              <a:off x="6132332" y="4918543"/>
              <a:ext cx="431322" cy="225017"/>
            </a:xfrm>
            <a:custGeom>
              <a:avLst/>
              <a:gdLst/>
              <a:ahLst/>
              <a:cxnLst/>
              <a:rect l="l" t="t" r="r" b="b"/>
              <a:pathLst>
                <a:path w="7284" h="3800" extrusionOk="0">
                  <a:moveTo>
                    <a:pt x="3484"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15" name="Google Shape;915;p19"/>
            <p:cNvSpPr/>
            <p:nvPr/>
          </p:nvSpPr>
          <p:spPr>
            <a:xfrm>
              <a:off x="6754682"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16" name="Google Shape;916;p19"/>
            <p:cNvSpPr/>
            <p:nvPr/>
          </p:nvSpPr>
          <p:spPr>
            <a:xfrm>
              <a:off x="206983" y="-60"/>
              <a:ext cx="431559" cy="225195"/>
            </a:xfrm>
            <a:custGeom>
              <a:avLst/>
              <a:gdLst/>
              <a:ahLst/>
              <a:cxnLst/>
              <a:rect l="l" t="t" r="r" b="b"/>
              <a:pathLst>
                <a:path w="7288" h="3803" extrusionOk="0">
                  <a:moveTo>
                    <a:pt x="3485" y="0"/>
                  </a:moveTo>
                  <a:lnTo>
                    <a:pt x="1" y="3802"/>
                  </a:lnTo>
                  <a:lnTo>
                    <a:pt x="3803"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17" name="Google Shape;917;p19"/>
            <p:cNvSpPr/>
            <p:nvPr/>
          </p:nvSpPr>
          <p:spPr>
            <a:xfrm>
              <a:off x="829570" y="-60"/>
              <a:ext cx="431322" cy="225195"/>
            </a:xfrm>
            <a:custGeom>
              <a:avLst/>
              <a:gdLst/>
              <a:ahLst/>
              <a:cxnLst/>
              <a:rect l="l" t="t" r="r" b="b"/>
              <a:pathLst>
                <a:path w="7284" h="3803" extrusionOk="0">
                  <a:moveTo>
                    <a:pt x="3482"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18" name="Google Shape;918;p19"/>
            <p:cNvSpPr/>
            <p:nvPr/>
          </p:nvSpPr>
          <p:spPr>
            <a:xfrm>
              <a:off x="1392112"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19" name="Google Shape;919;p19"/>
            <p:cNvSpPr/>
            <p:nvPr/>
          </p:nvSpPr>
          <p:spPr>
            <a:xfrm>
              <a:off x="2014521" y="-60"/>
              <a:ext cx="431322" cy="225195"/>
            </a:xfrm>
            <a:custGeom>
              <a:avLst/>
              <a:gdLst/>
              <a:ahLst/>
              <a:cxnLst/>
              <a:rect l="l" t="t" r="r" b="b"/>
              <a:pathLst>
                <a:path w="7284" h="3803" extrusionOk="0">
                  <a:moveTo>
                    <a:pt x="3484" y="0"/>
                  </a:moveTo>
                  <a:lnTo>
                    <a:pt x="0" y="3802"/>
                  </a:lnTo>
                  <a:lnTo>
                    <a:pt x="3802"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20" name="Google Shape;920;p19"/>
            <p:cNvSpPr/>
            <p:nvPr/>
          </p:nvSpPr>
          <p:spPr>
            <a:xfrm>
              <a:off x="2577182" y="-60"/>
              <a:ext cx="431381" cy="225195"/>
            </a:xfrm>
            <a:custGeom>
              <a:avLst/>
              <a:gdLst/>
              <a:ahLst/>
              <a:cxnLst/>
              <a:rect l="l" t="t" r="r" b="b"/>
              <a:pathLst>
                <a:path w="7285" h="3803" extrusionOk="0">
                  <a:moveTo>
                    <a:pt x="3485" y="0"/>
                  </a:moveTo>
                  <a:lnTo>
                    <a:pt x="1"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21" name="Google Shape;921;p19"/>
            <p:cNvSpPr/>
            <p:nvPr/>
          </p:nvSpPr>
          <p:spPr>
            <a:xfrm>
              <a:off x="3199591"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22" name="Google Shape;922;p19"/>
            <p:cNvSpPr/>
            <p:nvPr/>
          </p:nvSpPr>
          <p:spPr>
            <a:xfrm>
              <a:off x="3762133" y="-60"/>
              <a:ext cx="431500" cy="225195"/>
            </a:xfrm>
            <a:custGeom>
              <a:avLst/>
              <a:gdLst/>
              <a:ahLst/>
              <a:cxnLst/>
              <a:rect l="l" t="t" r="r" b="b"/>
              <a:pathLst>
                <a:path w="7287" h="3803" extrusionOk="0">
                  <a:moveTo>
                    <a:pt x="3485" y="0"/>
                  </a:moveTo>
                  <a:lnTo>
                    <a:pt x="0" y="3802"/>
                  </a:lnTo>
                  <a:lnTo>
                    <a:pt x="3802"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23" name="Google Shape;923;p19"/>
            <p:cNvSpPr/>
            <p:nvPr/>
          </p:nvSpPr>
          <p:spPr>
            <a:xfrm>
              <a:off x="4384661" y="-60"/>
              <a:ext cx="431381" cy="225195"/>
            </a:xfrm>
            <a:custGeom>
              <a:avLst/>
              <a:gdLst/>
              <a:ahLst/>
              <a:cxnLst/>
              <a:rect l="l" t="t" r="r" b="b"/>
              <a:pathLst>
                <a:path w="7285" h="3803" extrusionOk="0">
                  <a:moveTo>
                    <a:pt x="3485" y="0"/>
                  </a:moveTo>
                  <a:lnTo>
                    <a:pt x="1" y="3802"/>
                  </a:lnTo>
                  <a:lnTo>
                    <a:pt x="3800"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24" name="Google Shape;924;p19"/>
            <p:cNvSpPr/>
            <p:nvPr/>
          </p:nvSpPr>
          <p:spPr>
            <a:xfrm>
              <a:off x="49472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25" name="Google Shape;925;p19"/>
            <p:cNvSpPr/>
            <p:nvPr/>
          </p:nvSpPr>
          <p:spPr>
            <a:xfrm>
              <a:off x="55696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26" name="Google Shape;926;p19"/>
            <p:cNvSpPr/>
            <p:nvPr/>
          </p:nvSpPr>
          <p:spPr>
            <a:xfrm>
              <a:off x="61323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27" name="Google Shape;927;p19"/>
            <p:cNvSpPr/>
            <p:nvPr/>
          </p:nvSpPr>
          <p:spPr>
            <a:xfrm>
              <a:off x="6754682"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28" name="Google Shape;928;p19"/>
            <p:cNvSpPr/>
            <p:nvPr/>
          </p:nvSpPr>
          <p:spPr>
            <a:xfrm>
              <a:off x="-1622" y="308391"/>
              <a:ext cx="225076" cy="431381"/>
            </a:xfrm>
            <a:custGeom>
              <a:avLst/>
              <a:gdLst/>
              <a:ahLst/>
              <a:cxnLst/>
              <a:rect l="l" t="t" r="r" b="b"/>
              <a:pathLst>
                <a:path w="3801" h="7285" extrusionOk="0">
                  <a:moveTo>
                    <a:pt x="0" y="1"/>
                  </a:moveTo>
                  <a:lnTo>
                    <a:pt x="0" y="3800"/>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29" name="Google Shape;929;p19"/>
            <p:cNvSpPr/>
            <p:nvPr/>
          </p:nvSpPr>
          <p:spPr>
            <a:xfrm>
              <a:off x="-1622" y="870934"/>
              <a:ext cx="225076" cy="431381"/>
            </a:xfrm>
            <a:custGeom>
              <a:avLst/>
              <a:gdLst/>
              <a:ahLst/>
              <a:cxnLst/>
              <a:rect l="l" t="t" r="r" b="b"/>
              <a:pathLst>
                <a:path w="3801" h="7285" extrusionOk="0">
                  <a:moveTo>
                    <a:pt x="0" y="1"/>
                  </a:moveTo>
                  <a:lnTo>
                    <a:pt x="0" y="3802"/>
                  </a:lnTo>
                  <a:lnTo>
                    <a:pt x="3800" y="7284"/>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30" name="Google Shape;930;p19"/>
            <p:cNvSpPr/>
            <p:nvPr/>
          </p:nvSpPr>
          <p:spPr>
            <a:xfrm>
              <a:off x="-1622" y="1493461"/>
              <a:ext cx="225076" cy="431381"/>
            </a:xfrm>
            <a:custGeom>
              <a:avLst/>
              <a:gdLst/>
              <a:ahLst/>
              <a:cxnLst/>
              <a:rect l="l" t="t" r="r" b="b"/>
              <a:pathLst>
                <a:path w="3801" h="7285" extrusionOk="0">
                  <a:moveTo>
                    <a:pt x="0" y="1"/>
                  </a:moveTo>
                  <a:lnTo>
                    <a:pt x="0" y="3800"/>
                  </a:lnTo>
                  <a:lnTo>
                    <a:pt x="3800" y="7285"/>
                  </a:lnTo>
                  <a:lnTo>
                    <a:pt x="3800" y="3483"/>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31" name="Google Shape;931;p19"/>
            <p:cNvSpPr/>
            <p:nvPr/>
          </p:nvSpPr>
          <p:spPr>
            <a:xfrm>
              <a:off x="-1622" y="2056003"/>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32" name="Google Shape;932;p19"/>
            <p:cNvSpPr/>
            <p:nvPr/>
          </p:nvSpPr>
          <p:spPr>
            <a:xfrm>
              <a:off x="-1622" y="2678412"/>
              <a:ext cx="225076" cy="431381"/>
            </a:xfrm>
            <a:custGeom>
              <a:avLst/>
              <a:gdLst/>
              <a:ahLst/>
              <a:cxnLst/>
              <a:rect l="l" t="t" r="r" b="b"/>
              <a:pathLst>
                <a:path w="3801" h="7285" extrusionOk="0">
                  <a:moveTo>
                    <a:pt x="0" y="1"/>
                  </a:moveTo>
                  <a:lnTo>
                    <a:pt x="0" y="3803"/>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33" name="Google Shape;933;p19"/>
            <p:cNvSpPr/>
            <p:nvPr/>
          </p:nvSpPr>
          <p:spPr>
            <a:xfrm>
              <a:off x="-1622" y="3241132"/>
              <a:ext cx="225076" cy="431322"/>
            </a:xfrm>
            <a:custGeom>
              <a:avLst/>
              <a:gdLst/>
              <a:ahLst/>
              <a:cxnLst/>
              <a:rect l="l" t="t" r="r" b="b"/>
              <a:pathLst>
                <a:path w="3801" h="7284" extrusionOk="0">
                  <a:moveTo>
                    <a:pt x="0" y="0"/>
                  </a:moveTo>
                  <a:lnTo>
                    <a:pt x="0" y="3800"/>
                  </a:lnTo>
                  <a:lnTo>
                    <a:pt x="3800" y="7284"/>
                  </a:lnTo>
                  <a:lnTo>
                    <a:pt x="3800" y="3484"/>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34" name="Google Shape;934;p19"/>
            <p:cNvSpPr/>
            <p:nvPr/>
          </p:nvSpPr>
          <p:spPr>
            <a:xfrm>
              <a:off x="-1622" y="3863482"/>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35" name="Google Shape;935;p19"/>
            <p:cNvSpPr/>
            <p:nvPr/>
          </p:nvSpPr>
          <p:spPr>
            <a:xfrm>
              <a:off x="-1622" y="4426202"/>
              <a:ext cx="225076" cy="431381"/>
            </a:xfrm>
            <a:custGeom>
              <a:avLst/>
              <a:gdLst/>
              <a:ahLst/>
              <a:cxnLst/>
              <a:rect l="l" t="t" r="r" b="b"/>
              <a:pathLst>
                <a:path w="3801" h="7285" extrusionOk="0">
                  <a:moveTo>
                    <a:pt x="0" y="0"/>
                  </a:moveTo>
                  <a:lnTo>
                    <a:pt x="0" y="3800"/>
                  </a:lnTo>
                  <a:lnTo>
                    <a:pt x="3800" y="7284"/>
                  </a:lnTo>
                  <a:lnTo>
                    <a:pt x="3800" y="3482"/>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36" name="Google Shape;936;p19"/>
            <p:cNvSpPr/>
            <p:nvPr/>
          </p:nvSpPr>
          <p:spPr>
            <a:xfrm>
              <a:off x="8920546" y="308391"/>
              <a:ext cx="225076" cy="431381"/>
            </a:xfrm>
            <a:custGeom>
              <a:avLst/>
              <a:gdLst/>
              <a:ahLst/>
              <a:cxnLst/>
              <a:rect l="l" t="t" r="r" b="b"/>
              <a:pathLst>
                <a:path w="3801" h="7285" extrusionOk="0">
                  <a:moveTo>
                    <a:pt x="1" y="1"/>
                  </a:moveTo>
                  <a:lnTo>
                    <a:pt x="1" y="3800"/>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37" name="Google Shape;937;p19"/>
            <p:cNvSpPr/>
            <p:nvPr/>
          </p:nvSpPr>
          <p:spPr>
            <a:xfrm>
              <a:off x="8920546" y="870934"/>
              <a:ext cx="225076" cy="431381"/>
            </a:xfrm>
            <a:custGeom>
              <a:avLst/>
              <a:gdLst/>
              <a:ahLst/>
              <a:cxnLst/>
              <a:rect l="l" t="t" r="r" b="b"/>
              <a:pathLst>
                <a:path w="3801" h="7285" extrusionOk="0">
                  <a:moveTo>
                    <a:pt x="1" y="1"/>
                  </a:moveTo>
                  <a:lnTo>
                    <a:pt x="1" y="3802"/>
                  </a:lnTo>
                  <a:lnTo>
                    <a:pt x="3801" y="7284"/>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38" name="Google Shape;938;p19"/>
            <p:cNvSpPr/>
            <p:nvPr/>
          </p:nvSpPr>
          <p:spPr>
            <a:xfrm>
              <a:off x="8920546" y="1493461"/>
              <a:ext cx="225076" cy="431381"/>
            </a:xfrm>
            <a:custGeom>
              <a:avLst/>
              <a:gdLst/>
              <a:ahLst/>
              <a:cxnLst/>
              <a:rect l="l" t="t" r="r" b="b"/>
              <a:pathLst>
                <a:path w="3801" h="7285" extrusionOk="0">
                  <a:moveTo>
                    <a:pt x="1" y="1"/>
                  </a:moveTo>
                  <a:lnTo>
                    <a:pt x="1" y="3800"/>
                  </a:lnTo>
                  <a:lnTo>
                    <a:pt x="3801" y="7285"/>
                  </a:lnTo>
                  <a:lnTo>
                    <a:pt x="3801" y="348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39" name="Google Shape;939;p19"/>
            <p:cNvSpPr/>
            <p:nvPr/>
          </p:nvSpPr>
          <p:spPr>
            <a:xfrm>
              <a:off x="8920546" y="2056003"/>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40" name="Google Shape;940;p19"/>
            <p:cNvSpPr/>
            <p:nvPr/>
          </p:nvSpPr>
          <p:spPr>
            <a:xfrm>
              <a:off x="8920546" y="2678412"/>
              <a:ext cx="225076" cy="431381"/>
            </a:xfrm>
            <a:custGeom>
              <a:avLst/>
              <a:gdLst/>
              <a:ahLst/>
              <a:cxnLst/>
              <a:rect l="l" t="t" r="r" b="b"/>
              <a:pathLst>
                <a:path w="3801" h="7285" extrusionOk="0">
                  <a:moveTo>
                    <a:pt x="1" y="1"/>
                  </a:moveTo>
                  <a:lnTo>
                    <a:pt x="1" y="3803"/>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41" name="Google Shape;941;p19"/>
            <p:cNvSpPr/>
            <p:nvPr/>
          </p:nvSpPr>
          <p:spPr>
            <a:xfrm>
              <a:off x="8920546" y="3241132"/>
              <a:ext cx="225076" cy="431322"/>
            </a:xfrm>
            <a:custGeom>
              <a:avLst/>
              <a:gdLst/>
              <a:ahLst/>
              <a:cxnLst/>
              <a:rect l="l" t="t" r="r" b="b"/>
              <a:pathLst>
                <a:path w="3801" h="7284" extrusionOk="0">
                  <a:moveTo>
                    <a:pt x="1" y="0"/>
                  </a:moveTo>
                  <a:lnTo>
                    <a:pt x="1" y="3800"/>
                  </a:lnTo>
                  <a:lnTo>
                    <a:pt x="3801" y="7284"/>
                  </a:lnTo>
                  <a:lnTo>
                    <a:pt x="3801" y="3484"/>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42" name="Google Shape;942;p19"/>
            <p:cNvSpPr/>
            <p:nvPr/>
          </p:nvSpPr>
          <p:spPr>
            <a:xfrm>
              <a:off x="8920546" y="3863482"/>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43" name="Google Shape;943;p19"/>
            <p:cNvSpPr/>
            <p:nvPr/>
          </p:nvSpPr>
          <p:spPr>
            <a:xfrm>
              <a:off x="8920546" y="4426202"/>
              <a:ext cx="225076" cy="431381"/>
            </a:xfrm>
            <a:custGeom>
              <a:avLst/>
              <a:gdLst/>
              <a:ahLst/>
              <a:cxnLst/>
              <a:rect l="l" t="t" r="r" b="b"/>
              <a:pathLst>
                <a:path w="3801" h="7285" extrusionOk="0">
                  <a:moveTo>
                    <a:pt x="1" y="0"/>
                  </a:moveTo>
                  <a:lnTo>
                    <a:pt x="1" y="3800"/>
                  </a:lnTo>
                  <a:lnTo>
                    <a:pt x="3801" y="7284"/>
                  </a:lnTo>
                  <a:lnTo>
                    <a:pt x="3801" y="3482"/>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44" name="Google Shape;944;p19"/>
            <p:cNvSpPr/>
            <p:nvPr/>
          </p:nvSpPr>
          <p:spPr>
            <a:xfrm>
              <a:off x="-1622" y="4918543"/>
              <a:ext cx="225017" cy="225017"/>
            </a:xfrm>
            <a:custGeom>
              <a:avLst/>
              <a:gdLst/>
              <a:ahLst/>
              <a:cxnLst/>
              <a:rect l="l" t="t" r="r" b="b"/>
              <a:pathLst>
                <a:path w="3800" h="3800" extrusionOk="0">
                  <a:moveTo>
                    <a:pt x="0" y="0"/>
                  </a:moveTo>
                  <a:lnTo>
                    <a:pt x="0" y="3800"/>
                  </a:lnTo>
                  <a:lnTo>
                    <a:pt x="315" y="3800"/>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45" name="Google Shape;945;p19"/>
            <p:cNvSpPr/>
            <p:nvPr/>
          </p:nvSpPr>
          <p:spPr>
            <a:xfrm>
              <a:off x="-1622" y="-60"/>
              <a:ext cx="225017" cy="225195"/>
            </a:xfrm>
            <a:custGeom>
              <a:avLst/>
              <a:gdLst/>
              <a:ahLst/>
              <a:cxnLst/>
              <a:rect l="l" t="t" r="r" b="b"/>
              <a:pathLst>
                <a:path w="3800" h="3803" extrusionOk="0">
                  <a:moveTo>
                    <a:pt x="0" y="0"/>
                  </a:moveTo>
                  <a:lnTo>
                    <a:pt x="0" y="3802"/>
                  </a:lnTo>
                  <a:lnTo>
                    <a:pt x="315" y="3802"/>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46" name="Google Shape;946;p19"/>
            <p:cNvSpPr/>
            <p:nvPr/>
          </p:nvSpPr>
          <p:spPr>
            <a:xfrm>
              <a:off x="8917171" y="-60"/>
              <a:ext cx="228451" cy="225195"/>
            </a:xfrm>
            <a:custGeom>
              <a:avLst/>
              <a:gdLst/>
              <a:ahLst/>
              <a:cxnLst/>
              <a:rect l="l" t="t" r="r" b="b"/>
              <a:pathLst>
                <a:path w="3858" h="3803" extrusionOk="0">
                  <a:moveTo>
                    <a:pt x="3485" y="0"/>
                  </a:moveTo>
                  <a:lnTo>
                    <a:pt x="0" y="3802"/>
                  </a:lnTo>
                  <a:lnTo>
                    <a:pt x="3800" y="3802"/>
                  </a:lnTo>
                  <a:lnTo>
                    <a:pt x="3858" y="3740"/>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47" name="Google Shape;947;p19"/>
            <p:cNvSpPr/>
            <p:nvPr/>
          </p:nvSpPr>
          <p:spPr>
            <a:xfrm>
              <a:off x="8917171" y="4918543"/>
              <a:ext cx="228451" cy="225017"/>
            </a:xfrm>
            <a:custGeom>
              <a:avLst/>
              <a:gdLst/>
              <a:ahLst/>
              <a:cxnLst/>
              <a:rect l="l" t="t" r="r" b="b"/>
              <a:pathLst>
                <a:path w="3858" h="3800" extrusionOk="0">
                  <a:moveTo>
                    <a:pt x="3485" y="0"/>
                  </a:moveTo>
                  <a:lnTo>
                    <a:pt x="0" y="3800"/>
                  </a:lnTo>
                  <a:lnTo>
                    <a:pt x="3800" y="3800"/>
                  </a:lnTo>
                  <a:lnTo>
                    <a:pt x="3858" y="3737"/>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48" name="Google Shape;948;p19"/>
            <p:cNvSpPr/>
            <p:nvPr/>
          </p:nvSpPr>
          <p:spPr>
            <a:xfrm>
              <a:off x="73173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49" name="Google Shape;949;p19"/>
            <p:cNvSpPr/>
            <p:nvPr/>
          </p:nvSpPr>
          <p:spPr>
            <a:xfrm>
              <a:off x="79397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50" name="Google Shape;950;p19"/>
            <p:cNvSpPr/>
            <p:nvPr/>
          </p:nvSpPr>
          <p:spPr>
            <a:xfrm>
              <a:off x="85024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51" name="Google Shape;951;p19"/>
            <p:cNvSpPr/>
            <p:nvPr/>
          </p:nvSpPr>
          <p:spPr>
            <a:xfrm>
              <a:off x="7317303" y="4918365"/>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52" name="Google Shape;952;p19"/>
            <p:cNvSpPr/>
            <p:nvPr/>
          </p:nvSpPr>
          <p:spPr>
            <a:xfrm>
              <a:off x="7939712" y="4918365"/>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53" name="Google Shape;953;p19"/>
            <p:cNvSpPr/>
            <p:nvPr/>
          </p:nvSpPr>
          <p:spPr>
            <a:xfrm>
              <a:off x="8502432" y="4918365"/>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grpSp>
      <p:sp>
        <p:nvSpPr>
          <p:cNvPr id="954" name="Google Shape;954;p19"/>
          <p:cNvSpPr txBox="1">
            <a:spLocks noGrp="1"/>
          </p:cNvSpPr>
          <p:nvPr>
            <p:ph type="title"/>
          </p:nvPr>
        </p:nvSpPr>
        <p:spPr>
          <a:xfrm>
            <a:off x="1460425" y="3612250"/>
            <a:ext cx="2742600" cy="388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300"/>
              <a:buNone/>
              <a:defRPr sz="2300">
                <a:solidFill>
                  <a:schemeClr val="accent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955" name="Google Shape;955;p19"/>
          <p:cNvSpPr txBox="1">
            <a:spLocks noGrp="1"/>
          </p:cNvSpPr>
          <p:nvPr>
            <p:ph type="title" idx="2"/>
          </p:nvPr>
        </p:nvSpPr>
        <p:spPr>
          <a:xfrm>
            <a:off x="4940974" y="3612250"/>
            <a:ext cx="2742600" cy="388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300"/>
              <a:buNone/>
              <a:defRPr sz="2300">
                <a:solidFill>
                  <a:schemeClr val="accent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956" name="Google Shape;956;p19"/>
          <p:cNvSpPr txBox="1">
            <a:spLocks noGrp="1"/>
          </p:cNvSpPr>
          <p:nvPr>
            <p:ph type="subTitle" idx="1"/>
          </p:nvPr>
        </p:nvSpPr>
        <p:spPr>
          <a:xfrm>
            <a:off x="4940975" y="4000775"/>
            <a:ext cx="2742600" cy="60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957" name="Google Shape;957;p19"/>
          <p:cNvSpPr txBox="1">
            <a:spLocks noGrp="1"/>
          </p:cNvSpPr>
          <p:nvPr>
            <p:ph type="subTitle" idx="3"/>
          </p:nvPr>
        </p:nvSpPr>
        <p:spPr>
          <a:xfrm>
            <a:off x="1460425" y="4000775"/>
            <a:ext cx="2742600" cy="607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958" name="Google Shape;958;p19"/>
          <p:cNvSpPr txBox="1">
            <a:spLocks noGrp="1"/>
          </p:cNvSpPr>
          <p:nvPr>
            <p:ph type="title" idx="4"/>
          </p:nvPr>
        </p:nvSpPr>
        <p:spPr>
          <a:xfrm>
            <a:off x="713225" y="539500"/>
            <a:ext cx="7717500" cy="4782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3500"/>
              <a:buFont typeface="Bebas Neue" panose="020B0606020202050201"/>
              <a:buNone/>
              <a:defRPr/>
            </a:lvl1pPr>
            <a:lvl2pPr lvl="1"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2pPr>
            <a:lvl3pPr lvl="2"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3pPr>
            <a:lvl4pPr lvl="3"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4pPr>
            <a:lvl5pPr lvl="4"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5pPr>
            <a:lvl6pPr lvl="5"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6pPr>
            <a:lvl7pPr lvl="6"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7pPr>
            <a:lvl8pPr lvl="7"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8pPr>
            <a:lvl9pPr lvl="8"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9pPr>
          </a:lstStyle>
          <a:p>
            <a:endParaRPr/>
          </a:p>
        </p:txBody>
      </p:sp>
    </p:spTree>
  </p:cSld>
  <p:clrMapOvr>
    <a:masterClrMapping/>
  </p:clrMapOvr>
  <p:hf sldNum="0" ftr="0" dt="0"/>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539895852"/>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1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340841212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bg>
      <p:bgPr>
        <a:solidFill>
          <a:schemeClr val="lt1"/>
        </a:solidFill>
        <a:effectLst/>
      </p:bgPr>
    </p:bg>
    <p:spTree>
      <p:nvGrpSpPr>
        <p:cNvPr id="1" name="Shape 63"/>
        <p:cNvGrpSpPr/>
        <p:nvPr/>
      </p:nvGrpSpPr>
      <p:grpSpPr>
        <a:xfrm>
          <a:off x="0" y="0"/>
          <a:ext cx="0" cy="0"/>
          <a:chOff x="0" y="0"/>
          <a:chExt cx="0" cy="0"/>
        </a:xfrm>
      </p:grpSpPr>
      <p:pic>
        <p:nvPicPr>
          <p:cNvPr id="64" name="Google Shape;64;p3"/>
          <p:cNvPicPr preferRelativeResize="0"/>
          <p:nvPr/>
        </p:nvPicPr>
        <p:blipFill>
          <a:blip r:embed="rId2" cstate="email">
            <a:alphaModFix amt="18000"/>
            <a:extLst>
              <a:ext uri="{28A0092B-C50C-407E-A947-70E740481C1C}">
                <a14:useLocalDpi xmlns:a14="http://schemas.microsoft.com/office/drawing/2010/main"/>
              </a:ext>
            </a:extLst>
          </a:blip>
          <a:stretch>
            <a:fillRect/>
          </a:stretch>
        </p:blipFill>
        <p:spPr>
          <a:xfrm rot="10800000">
            <a:off x="0" y="2286"/>
            <a:ext cx="9144000" cy="5138928"/>
          </a:xfrm>
          <a:prstGeom prst="rect">
            <a:avLst/>
          </a:prstGeom>
          <a:noFill/>
          <a:ln>
            <a:noFill/>
          </a:ln>
        </p:spPr>
      </p:pic>
      <p:grpSp>
        <p:nvGrpSpPr>
          <p:cNvPr id="65" name="Google Shape;65;p3"/>
          <p:cNvGrpSpPr/>
          <p:nvPr/>
        </p:nvGrpSpPr>
        <p:grpSpPr>
          <a:xfrm>
            <a:off x="-1622" y="-60"/>
            <a:ext cx="9147244" cy="5143620"/>
            <a:chOff x="-1622" y="-60"/>
            <a:chExt cx="9147244" cy="5143620"/>
          </a:xfrm>
        </p:grpSpPr>
        <p:sp>
          <p:nvSpPr>
            <p:cNvPr id="66" name="Google Shape;66;p3"/>
            <p:cNvSpPr/>
            <p:nvPr/>
          </p:nvSpPr>
          <p:spPr>
            <a:xfrm>
              <a:off x="206983" y="4918543"/>
              <a:ext cx="431559" cy="225017"/>
            </a:xfrm>
            <a:custGeom>
              <a:avLst/>
              <a:gdLst/>
              <a:ahLst/>
              <a:cxnLst/>
              <a:rect l="l" t="t" r="r" b="b"/>
              <a:pathLst>
                <a:path w="7288" h="3800" extrusionOk="0">
                  <a:moveTo>
                    <a:pt x="3485" y="0"/>
                  </a:moveTo>
                  <a:lnTo>
                    <a:pt x="1" y="3800"/>
                  </a:lnTo>
                  <a:lnTo>
                    <a:pt x="3803"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7" name="Google Shape;67;p3"/>
            <p:cNvSpPr/>
            <p:nvPr/>
          </p:nvSpPr>
          <p:spPr>
            <a:xfrm>
              <a:off x="829570" y="4918543"/>
              <a:ext cx="431322" cy="225017"/>
            </a:xfrm>
            <a:custGeom>
              <a:avLst/>
              <a:gdLst/>
              <a:ahLst/>
              <a:cxnLst/>
              <a:rect l="l" t="t" r="r" b="b"/>
              <a:pathLst>
                <a:path w="7284" h="3800" extrusionOk="0">
                  <a:moveTo>
                    <a:pt x="3482"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8" name="Google Shape;68;p3"/>
            <p:cNvSpPr/>
            <p:nvPr/>
          </p:nvSpPr>
          <p:spPr>
            <a:xfrm>
              <a:off x="1392112"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69" name="Google Shape;69;p3"/>
            <p:cNvSpPr/>
            <p:nvPr/>
          </p:nvSpPr>
          <p:spPr>
            <a:xfrm>
              <a:off x="2014521" y="4918543"/>
              <a:ext cx="431322" cy="225017"/>
            </a:xfrm>
            <a:custGeom>
              <a:avLst/>
              <a:gdLst/>
              <a:ahLst/>
              <a:cxnLst/>
              <a:rect l="l" t="t" r="r" b="b"/>
              <a:pathLst>
                <a:path w="7284" h="3800" extrusionOk="0">
                  <a:moveTo>
                    <a:pt x="3484" y="0"/>
                  </a:moveTo>
                  <a:lnTo>
                    <a:pt x="0" y="3800"/>
                  </a:lnTo>
                  <a:lnTo>
                    <a:pt x="3802"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0" name="Google Shape;70;p3"/>
            <p:cNvSpPr/>
            <p:nvPr/>
          </p:nvSpPr>
          <p:spPr>
            <a:xfrm>
              <a:off x="2577182" y="4918543"/>
              <a:ext cx="431381" cy="225017"/>
            </a:xfrm>
            <a:custGeom>
              <a:avLst/>
              <a:gdLst/>
              <a:ahLst/>
              <a:cxnLst/>
              <a:rect l="l" t="t" r="r" b="b"/>
              <a:pathLst>
                <a:path w="7285" h="3800" extrusionOk="0">
                  <a:moveTo>
                    <a:pt x="3485" y="0"/>
                  </a:moveTo>
                  <a:lnTo>
                    <a:pt x="1"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1" name="Google Shape;71;p3"/>
            <p:cNvSpPr/>
            <p:nvPr/>
          </p:nvSpPr>
          <p:spPr>
            <a:xfrm>
              <a:off x="3199591"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2" name="Google Shape;72;p3"/>
            <p:cNvSpPr/>
            <p:nvPr/>
          </p:nvSpPr>
          <p:spPr>
            <a:xfrm>
              <a:off x="3762133" y="4918543"/>
              <a:ext cx="431500" cy="225017"/>
            </a:xfrm>
            <a:custGeom>
              <a:avLst/>
              <a:gdLst/>
              <a:ahLst/>
              <a:cxnLst/>
              <a:rect l="l" t="t" r="r" b="b"/>
              <a:pathLst>
                <a:path w="7287" h="3800" extrusionOk="0">
                  <a:moveTo>
                    <a:pt x="3485" y="0"/>
                  </a:moveTo>
                  <a:lnTo>
                    <a:pt x="0" y="3800"/>
                  </a:lnTo>
                  <a:lnTo>
                    <a:pt x="3802"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3" name="Google Shape;73;p3"/>
            <p:cNvSpPr/>
            <p:nvPr/>
          </p:nvSpPr>
          <p:spPr>
            <a:xfrm>
              <a:off x="4384661" y="4918543"/>
              <a:ext cx="431381" cy="225017"/>
            </a:xfrm>
            <a:custGeom>
              <a:avLst/>
              <a:gdLst/>
              <a:ahLst/>
              <a:cxnLst/>
              <a:rect l="l" t="t" r="r" b="b"/>
              <a:pathLst>
                <a:path w="7285" h="3800" extrusionOk="0">
                  <a:moveTo>
                    <a:pt x="3485" y="0"/>
                  </a:moveTo>
                  <a:lnTo>
                    <a:pt x="1" y="3800"/>
                  </a:lnTo>
                  <a:lnTo>
                    <a:pt x="3800"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4" name="Google Shape;74;p3"/>
            <p:cNvSpPr/>
            <p:nvPr/>
          </p:nvSpPr>
          <p:spPr>
            <a:xfrm>
              <a:off x="4947203"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5" name="Google Shape;75;p3"/>
            <p:cNvSpPr/>
            <p:nvPr/>
          </p:nvSpPr>
          <p:spPr>
            <a:xfrm>
              <a:off x="5569612" y="4918543"/>
              <a:ext cx="431500" cy="225017"/>
            </a:xfrm>
            <a:custGeom>
              <a:avLst/>
              <a:gdLst/>
              <a:ahLst/>
              <a:cxnLst/>
              <a:rect l="l" t="t" r="r" b="b"/>
              <a:pathLst>
                <a:path w="7287" h="3800" extrusionOk="0">
                  <a:moveTo>
                    <a:pt x="3485" y="0"/>
                  </a:moveTo>
                  <a:lnTo>
                    <a:pt x="1" y="3800"/>
                  </a:lnTo>
                  <a:lnTo>
                    <a:pt x="3803" y="3800"/>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6" name="Google Shape;76;p3"/>
            <p:cNvSpPr/>
            <p:nvPr/>
          </p:nvSpPr>
          <p:spPr>
            <a:xfrm>
              <a:off x="6132332" y="4918543"/>
              <a:ext cx="431322" cy="225017"/>
            </a:xfrm>
            <a:custGeom>
              <a:avLst/>
              <a:gdLst/>
              <a:ahLst/>
              <a:cxnLst/>
              <a:rect l="l" t="t" r="r" b="b"/>
              <a:pathLst>
                <a:path w="7284" h="3800" extrusionOk="0">
                  <a:moveTo>
                    <a:pt x="3484"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7" name="Google Shape;77;p3"/>
            <p:cNvSpPr/>
            <p:nvPr/>
          </p:nvSpPr>
          <p:spPr>
            <a:xfrm>
              <a:off x="6754682"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8" name="Google Shape;78;p3"/>
            <p:cNvSpPr/>
            <p:nvPr/>
          </p:nvSpPr>
          <p:spPr>
            <a:xfrm>
              <a:off x="206983" y="-60"/>
              <a:ext cx="431559" cy="225195"/>
            </a:xfrm>
            <a:custGeom>
              <a:avLst/>
              <a:gdLst/>
              <a:ahLst/>
              <a:cxnLst/>
              <a:rect l="l" t="t" r="r" b="b"/>
              <a:pathLst>
                <a:path w="7288" h="3803" extrusionOk="0">
                  <a:moveTo>
                    <a:pt x="3485" y="0"/>
                  </a:moveTo>
                  <a:lnTo>
                    <a:pt x="1" y="3802"/>
                  </a:lnTo>
                  <a:lnTo>
                    <a:pt x="3803"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79" name="Google Shape;79;p3"/>
            <p:cNvSpPr/>
            <p:nvPr/>
          </p:nvSpPr>
          <p:spPr>
            <a:xfrm>
              <a:off x="829570" y="-60"/>
              <a:ext cx="431322" cy="225195"/>
            </a:xfrm>
            <a:custGeom>
              <a:avLst/>
              <a:gdLst/>
              <a:ahLst/>
              <a:cxnLst/>
              <a:rect l="l" t="t" r="r" b="b"/>
              <a:pathLst>
                <a:path w="7284" h="3803" extrusionOk="0">
                  <a:moveTo>
                    <a:pt x="3482"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0" name="Google Shape;80;p3"/>
            <p:cNvSpPr/>
            <p:nvPr/>
          </p:nvSpPr>
          <p:spPr>
            <a:xfrm>
              <a:off x="1392112"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1" name="Google Shape;81;p3"/>
            <p:cNvSpPr/>
            <p:nvPr/>
          </p:nvSpPr>
          <p:spPr>
            <a:xfrm>
              <a:off x="2014521" y="-60"/>
              <a:ext cx="431322" cy="225195"/>
            </a:xfrm>
            <a:custGeom>
              <a:avLst/>
              <a:gdLst/>
              <a:ahLst/>
              <a:cxnLst/>
              <a:rect l="l" t="t" r="r" b="b"/>
              <a:pathLst>
                <a:path w="7284" h="3803" extrusionOk="0">
                  <a:moveTo>
                    <a:pt x="3484" y="0"/>
                  </a:moveTo>
                  <a:lnTo>
                    <a:pt x="0" y="3802"/>
                  </a:lnTo>
                  <a:lnTo>
                    <a:pt x="3802"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2" name="Google Shape;82;p3"/>
            <p:cNvSpPr/>
            <p:nvPr/>
          </p:nvSpPr>
          <p:spPr>
            <a:xfrm>
              <a:off x="2577182" y="-60"/>
              <a:ext cx="431381" cy="225195"/>
            </a:xfrm>
            <a:custGeom>
              <a:avLst/>
              <a:gdLst/>
              <a:ahLst/>
              <a:cxnLst/>
              <a:rect l="l" t="t" r="r" b="b"/>
              <a:pathLst>
                <a:path w="7285" h="3803" extrusionOk="0">
                  <a:moveTo>
                    <a:pt x="3485" y="0"/>
                  </a:moveTo>
                  <a:lnTo>
                    <a:pt x="1"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3" name="Google Shape;83;p3"/>
            <p:cNvSpPr/>
            <p:nvPr/>
          </p:nvSpPr>
          <p:spPr>
            <a:xfrm>
              <a:off x="3199591"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4" name="Google Shape;84;p3"/>
            <p:cNvSpPr/>
            <p:nvPr/>
          </p:nvSpPr>
          <p:spPr>
            <a:xfrm>
              <a:off x="3762133" y="-60"/>
              <a:ext cx="431500" cy="225195"/>
            </a:xfrm>
            <a:custGeom>
              <a:avLst/>
              <a:gdLst/>
              <a:ahLst/>
              <a:cxnLst/>
              <a:rect l="l" t="t" r="r" b="b"/>
              <a:pathLst>
                <a:path w="7287" h="3803" extrusionOk="0">
                  <a:moveTo>
                    <a:pt x="3485" y="0"/>
                  </a:moveTo>
                  <a:lnTo>
                    <a:pt x="0" y="3802"/>
                  </a:lnTo>
                  <a:lnTo>
                    <a:pt x="3802"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5" name="Google Shape;85;p3"/>
            <p:cNvSpPr/>
            <p:nvPr/>
          </p:nvSpPr>
          <p:spPr>
            <a:xfrm>
              <a:off x="4384661" y="-60"/>
              <a:ext cx="431381" cy="225195"/>
            </a:xfrm>
            <a:custGeom>
              <a:avLst/>
              <a:gdLst/>
              <a:ahLst/>
              <a:cxnLst/>
              <a:rect l="l" t="t" r="r" b="b"/>
              <a:pathLst>
                <a:path w="7285" h="3803" extrusionOk="0">
                  <a:moveTo>
                    <a:pt x="3485" y="0"/>
                  </a:moveTo>
                  <a:lnTo>
                    <a:pt x="1" y="3802"/>
                  </a:lnTo>
                  <a:lnTo>
                    <a:pt x="3800"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6" name="Google Shape;86;p3"/>
            <p:cNvSpPr/>
            <p:nvPr/>
          </p:nvSpPr>
          <p:spPr>
            <a:xfrm>
              <a:off x="49472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7" name="Google Shape;87;p3"/>
            <p:cNvSpPr/>
            <p:nvPr/>
          </p:nvSpPr>
          <p:spPr>
            <a:xfrm>
              <a:off x="55696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8" name="Google Shape;88;p3"/>
            <p:cNvSpPr/>
            <p:nvPr/>
          </p:nvSpPr>
          <p:spPr>
            <a:xfrm>
              <a:off x="61323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89" name="Google Shape;89;p3"/>
            <p:cNvSpPr/>
            <p:nvPr/>
          </p:nvSpPr>
          <p:spPr>
            <a:xfrm>
              <a:off x="6754682"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0" name="Google Shape;90;p3"/>
            <p:cNvSpPr/>
            <p:nvPr/>
          </p:nvSpPr>
          <p:spPr>
            <a:xfrm>
              <a:off x="-1622" y="308391"/>
              <a:ext cx="225076" cy="431381"/>
            </a:xfrm>
            <a:custGeom>
              <a:avLst/>
              <a:gdLst/>
              <a:ahLst/>
              <a:cxnLst/>
              <a:rect l="l" t="t" r="r" b="b"/>
              <a:pathLst>
                <a:path w="3801" h="7285" extrusionOk="0">
                  <a:moveTo>
                    <a:pt x="0" y="1"/>
                  </a:moveTo>
                  <a:lnTo>
                    <a:pt x="0" y="3800"/>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1" name="Google Shape;91;p3"/>
            <p:cNvSpPr/>
            <p:nvPr/>
          </p:nvSpPr>
          <p:spPr>
            <a:xfrm>
              <a:off x="-1622" y="870934"/>
              <a:ext cx="225076" cy="431381"/>
            </a:xfrm>
            <a:custGeom>
              <a:avLst/>
              <a:gdLst/>
              <a:ahLst/>
              <a:cxnLst/>
              <a:rect l="l" t="t" r="r" b="b"/>
              <a:pathLst>
                <a:path w="3801" h="7285" extrusionOk="0">
                  <a:moveTo>
                    <a:pt x="0" y="1"/>
                  </a:moveTo>
                  <a:lnTo>
                    <a:pt x="0" y="3802"/>
                  </a:lnTo>
                  <a:lnTo>
                    <a:pt x="3800" y="7284"/>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2" name="Google Shape;92;p3"/>
            <p:cNvSpPr/>
            <p:nvPr/>
          </p:nvSpPr>
          <p:spPr>
            <a:xfrm>
              <a:off x="-1622" y="1493461"/>
              <a:ext cx="225076" cy="431381"/>
            </a:xfrm>
            <a:custGeom>
              <a:avLst/>
              <a:gdLst/>
              <a:ahLst/>
              <a:cxnLst/>
              <a:rect l="l" t="t" r="r" b="b"/>
              <a:pathLst>
                <a:path w="3801" h="7285" extrusionOk="0">
                  <a:moveTo>
                    <a:pt x="0" y="1"/>
                  </a:moveTo>
                  <a:lnTo>
                    <a:pt x="0" y="3800"/>
                  </a:lnTo>
                  <a:lnTo>
                    <a:pt x="3800" y="7285"/>
                  </a:lnTo>
                  <a:lnTo>
                    <a:pt x="3800" y="3483"/>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3" name="Google Shape;93;p3"/>
            <p:cNvSpPr/>
            <p:nvPr/>
          </p:nvSpPr>
          <p:spPr>
            <a:xfrm>
              <a:off x="-1622" y="2056003"/>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4" name="Google Shape;94;p3"/>
            <p:cNvSpPr/>
            <p:nvPr/>
          </p:nvSpPr>
          <p:spPr>
            <a:xfrm>
              <a:off x="-1622" y="2678412"/>
              <a:ext cx="225076" cy="431381"/>
            </a:xfrm>
            <a:custGeom>
              <a:avLst/>
              <a:gdLst/>
              <a:ahLst/>
              <a:cxnLst/>
              <a:rect l="l" t="t" r="r" b="b"/>
              <a:pathLst>
                <a:path w="3801" h="7285" extrusionOk="0">
                  <a:moveTo>
                    <a:pt x="0" y="1"/>
                  </a:moveTo>
                  <a:lnTo>
                    <a:pt x="0" y="3803"/>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5" name="Google Shape;95;p3"/>
            <p:cNvSpPr/>
            <p:nvPr/>
          </p:nvSpPr>
          <p:spPr>
            <a:xfrm>
              <a:off x="-1622" y="3241132"/>
              <a:ext cx="225076" cy="431322"/>
            </a:xfrm>
            <a:custGeom>
              <a:avLst/>
              <a:gdLst/>
              <a:ahLst/>
              <a:cxnLst/>
              <a:rect l="l" t="t" r="r" b="b"/>
              <a:pathLst>
                <a:path w="3801" h="7284" extrusionOk="0">
                  <a:moveTo>
                    <a:pt x="0" y="0"/>
                  </a:moveTo>
                  <a:lnTo>
                    <a:pt x="0" y="3800"/>
                  </a:lnTo>
                  <a:lnTo>
                    <a:pt x="3800" y="7284"/>
                  </a:lnTo>
                  <a:lnTo>
                    <a:pt x="3800" y="3484"/>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6" name="Google Shape;96;p3"/>
            <p:cNvSpPr/>
            <p:nvPr/>
          </p:nvSpPr>
          <p:spPr>
            <a:xfrm>
              <a:off x="-1622" y="3863482"/>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7" name="Google Shape;97;p3"/>
            <p:cNvSpPr/>
            <p:nvPr/>
          </p:nvSpPr>
          <p:spPr>
            <a:xfrm>
              <a:off x="-1622" y="4426202"/>
              <a:ext cx="225076" cy="431381"/>
            </a:xfrm>
            <a:custGeom>
              <a:avLst/>
              <a:gdLst/>
              <a:ahLst/>
              <a:cxnLst/>
              <a:rect l="l" t="t" r="r" b="b"/>
              <a:pathLst>
                <a:path w="3801" h="7285" extrusionOk="0">
                  <a:moveTo>
                    <a:pt x="0" y="0"/>
                  </a:moveTo>
                  <a:lnTo>
                    <a:pt x="0" y="3800"/>
                  </a:lnTo>
                  <a:lnTo>
                    <a:pt x="3800" y="7284"/>
                  </a:lnTo>
                  <a:lnTo>
                    <a:pt x="3800" y="3482"/>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8" name="Google Shape;98;p3"/>
            <p:cNvSpPr/>
            <p:nvPr/>
          </p:nvSpPr>
          <p:spPr>
            <a:xfrm>
              <a:off x="8920546" y="308391"/>
              <a:ext cx="225076" cy="431381"/>
            </a:xfrm>
            <a:custGeom>
              <a:avLst/>
              <a:gdLst/>
              <a:ahLst/>
              <a:cxnLst/>
              <a:rect l="l" t="t" r="r" b="b"/>
              <a:pathLst>
                <a:path w="3801" h="7285" extrusionOk="0">
                  <a:moveTo>
                    <a:pt x="1" y="1"/>
                  </a:moveTo>
                  <a:lnTo>
                    <a:pt x="1" y="3800"/>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9" name="Google Shape;99;p3"/>
            <p:cNvSpPr/>
            <p:nvPr/>
          </p:nvSpPr>
          <p:spPr>
            <a:xfrm>
              <a:off x="8920546" y="870934"/>
              <a:ext cx="225076" cy="431381"/>
            </a:xfrm>
            <a:custGeom>
              <a:avLst/>
              <a:gdLst/>
              <a:ahLst/>
              <a:cxnLst/>
              <a:rect l="l" t="t" r="r" b="b"/>
              <a:pathLst>
                <a:path w="3801" h="7285" extrusionOk="0">
                  <a:moveTo>
                    <a:pt x="1" y="1"/>
                  </a:moveTo>
                  <a:lnTo>
                    <a:pt x="1" y="3802"/>
                  </a:lnTo>
                  <a:lnTo>
                    <a:pt x="3801" y="7284"/>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0" name="Google Shape;100;p3"/>
            <p:cNvSpPr/>
            <p:nvPr/>
          </p:nvSpPr>
          <p:spPr>
            <a:xfrm>
              <a:off x="8920546" y="1493461"/>
              <a:ext cx="225076" cy="431381"/>
            </a:xfrm>
            <a:custGeom>
              <a:avLst/>
              <a:gdLst/>
              <a:ahLst/>
              <a:cxnLst/>
              <a:rect l="l" t="t" r="r" b="b"/>
              <a:pathLst>
                <a:path w="3801" h="7285" extrusionOk="0">
                  <a:moveTo>
                    <a:pt x="1" y="1"/>
                  </a:moveTo>
                  <a:lnTo>
                    <a:pt x="1" y="3800"/>
                  </a:lnTo>
                  <a:lnTo>
                    <a:pt x="3801" y="7285"/>
                  </a:lnTo>
                  <a:lnTo>
                    <a:pt x="3801" y="348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1" name="Google Shape;101;p3"/>
            <p:cNvSpPr/>
            <p:nvPr/>
          </p:nvSpPr>
          <p:spPr>
            <a:xfrm>
              <a:off x="8920546" y="2056003"/>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2" name="Google Shape;102;p3"/>
            <p:cNvSpPr/>
            <p:nvPr/>
          </p:nvSpPr>
          <p:spPr>
            <a:xfrm>
              <a:off x="8920546" y="2678412"/>
              <a:ext cx="225076" cy="431381"/>
            </a:xfrm>
            <a:custGeom>
              <a:avLst/>
              <a:gdLst/>
              <a:ahLst/>
              <a:cxnLst/>
              <a:rect l="l" t="t" r="r" b="b"/>
              <a:pathLst>
                <a:path w="3801" h="7285" extrusionOk="0">
                  <a:moveTo>
                    <a:pt x="1" y="1"/>
                  </a:moveTo>
                  <a:lnTo>
                    <a:pt x="1" y="3803"/>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3" name="Google Shape;103;p3"/>
            <p:cNvSpPr/>
            <p:nvPr/>
          </p:nvSpPr>
          <p:spPr>
            <a:xfrm>
              <a:off x="8920546" y="3241132"/>
              <a:ext cx="225076" cy="431322"/>
            </a:xfrm>
            <a:custGeom>
              <a:avLst/>
              <a:gdLst/>
              <a:ahLst/>
              <a:cxnLst/>
              <a:rect l="l" t="t" r="r" b="b"/>
              <a:pathLst>
                <a:path w="3801" h="7284" extrusionOk="0">
                  <a:moveTo>
                    <a:pt x="1" y="0"/>
                  </a:moveTo>
                  <a:lnTo>
                    <a:pt x="1" y="3800"/>
                  </a:lnTo>
                  <a:lnTo>
                    <a:pt x="3801" y="7284"/>
                  </a:lnTo>
                  <a:lnTo>
                    <a:pt x="3801" y="3484"/>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4" name="Google Shape;104;p3"/>
            <p:cNvSpPr/>
            <p:nvPr/>
          </p:nvSpPr>
          <p:spPr>
            <a:xfrm>
              <a:off x="8920546" y="3863482"/>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5" name="Google Shape;105;p3"/>
            <p:cNvSpPr/>
            <p:nvPr/>
          </p:nvSpPr>
          <p:spPr>
            <a:xfrm>
              <a:off x="8920546" y="4426202"/>
              <a:ext cx="225076" cy="431381"/>
            </a:xfrm>
            <a:custGeom>
              <a:avLst/>
              <a:gdLst/>
              <a:ahLst/>
              <a:cxnLst/>
              <a:rect l="l" t="t" r="r" b="b"/>
              <a:pathLst>
                <a:path w="3801" h="7285" extrusionOk="0">
                  <a:moveTo>
                    <a:pt x="1" y="0"/>
                  </a:moveTo>
                  <a:lnTo>
                    <a:pt x="1" y="3800"/>
                  </a:lnTo>
                  <a:lnTo>
                    <a:pt x="3801" y="7284"/>
                  </a:lnTo>
                  <a:lnTo>
                    <a:pt x="3801" y="3482"/>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6" name="Google Shape;106;p3"/>
            <p:cNvSpPr/>
            <p:nvPr/>
          </p:nvSpPr>
          <p:spPr>
            <a:xfrm>
              <a:off x="-1622" y="4918543"/>
              <a:ext cx="225017" cy="225017"/>
            </a:xfrm>
            <a:custGeom>
              <a:avLst/>
              <a:gdLst/>
              <a:ahLst/>
              <a:cxnLst/>
              <a:rect l="l" t="t" r="r" b="b"/>
              <a:pathLst>
                <a:path w="3800" h="3800" extrusionOk="0">
                  <a:moveTo>
                    <a:pt x="0" y="0"/>
                  </a:moveTo>
                  <a:lnTo>
                    <a:pt x="0" y="3800"/>
                  </a:lnTo>
                  <a:lnTo>
                    <a:pt x="315" y="3800"/>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7" name="Google Shape;107;p3"/>
            <p:cNvSpPr/>
            <p:nvPr/>
          </p:nvSpPr>
          <p:spPr>
            <a:xfrm>
              <a:off x="-1622" y="-60"/>
              <a:ext cx="225017" cy="225195"/>
            </a:xfrm>
            <a:custGeom>
              <a:avLst/>
              <a:gdLst/>
              <a:ahLst/>
              <a:cxnLst/>
              <a:rect l="l" t="t" r="r" b="b"/>
              <a:pathLst>
                <a:path w="3800" h="3803" extrusionOk="0">
                  <a:moveTo>
                    <a:pt x="0" y="0"/>
                  </a:moveTo>
                  <a:lnTo>
                    <a:pt x="0" y="3802"/>
                  </a:lnTo>
                  <a:lnTo>
                    <a:pt x="315" y="3802"/>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8" name="Google Shape;108;p3"/>
            <p:cNvSpPr/>
            <p:nvPr/>
          </p:nvSpPr>
          <p:spPr>
            <a:xfrm>
              <a:off x="8917171" y="-60"/>
              <a:ext cx="228451" cy="225195"/>
            </a:xfrm>
            <a:custGeom>
              <a:avLst/>
              <a:gdLst/>
              <a:ahLst/>
              <a:cxnLst/>
              <a:rect l="l" t="t" r="r" b="b"/>
              <a:pathLst>
                <a:path w="3858" h="3803" extrusionOk="0">
                  <a:moveTo>
                    <a:pt x="3485" y="0"/>
                  </a:moveTo>
                  <a:lnTo>
                    <a:pt x="0" y="3802"/>
                  </a:lnTo>
                  <a:lnTo>
                    <a:pt x="3800" y="3802"/>
                  </a:lnTo>
                  <a:lnTo>
                    <a:pt x="3858" y="3740"/>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9" name="Google Shape;109;p3"/>
            <p:cNvSpPr/>
            <p:nvPr/>
          </p:nvSpPr>
          <p:spPr>
            <a:xfrm>
              <a:off x="8917171" y="4918543"/>
              <a:ext cx="228451" cy="225017"/>
            </a:xfrm>
            <a:custGeom>
              <a:avLst/>
              <a:gdLst/>
              <a:ahLst/>
              <a:cxnLst/>
              <a:rect l="l" t="t" r="r" b="b"/>
              <a:pathLst>
                <a:path w="3858" h="3800" extrusionOk="0">
                  <a:moveTo>
                    <a:pt x="3485" y="0"/>
                  </a:moveTo>
                  <a:lnTo>
                    <a:pt x="0" y="3800"/>
                  </a:lnTo>
                  <a:lnTo>
                    <a:pt x="3800" y="3800"/>
                  </a:lnTo>
                  <a:lnTo>
                    <a:pt x="3858" y="3737"/>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0" name="Google Shape;110;p3"/>
            <p:cNvSpPr/>
            <p:nvPr/>
          </p:nvSpPr>
          <p:spPr>
            <a:xfrm>
              <a:off x="73173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1" name="Google Shape;111;p3"/>
            <p:cNvSpPr/>
            <p:nvPr/>
          </p:nvSpPr>
          <p:spPr>
            <a:xfrm>
              <a:off x="79397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2" name="Google Shape;112;p3"/>
            <p:cNvSpPr/>
            <p:nvPr/>
          </p:nvSpPr>
          <p:spPr>
            <a:xfrm>
              <a:off x="85024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3" name="Google Shape;113;p3"/>
            <p:cNvSpPr/>
            <p:nvPr/>
          </p:nvSpPr>
          <p:spPr>
            <a:xfrm>
              <a:off x="7317303" y="4918365"/>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4" name="Google Shape;114;p3"/>
            <p:cNvSpPr/>
            <p:nvPr/>
          </p:nvSpPr>
          <p:spPr>
            <a:xfrm>
              <a:off x="7939712" y="4918365"/>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5" name="Google Shape;115;p3"/>
            <p:cNvSpPr/>
            <p:nvPr/>
          </p:nvSpPr>
          <p:spPr>
            <a:xfrm>
              <a:off x="8502432" y="4918365"/>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grpSp>
      <p:sp>
        <p:nvSpPr>
          <p:cNvPr id="116" name="Google Shape;116;p3"/>
          <p:cNvSpPr txBox="1">
            <a:spLocks noGrp="1"/>
          </p:cNvSpPr>
          <p:nvPr>
            <p:ph type="title"/>
          </p:nvPr>
        </p:nvSpPr>
        <p:spPr>
          <a:xfrm>
            <a:off x="2464350" y="2442768"/>
            <a:ext cx="4215300" cy="841800"/>
          </a:xfrm>
          <a:prstGeom prst="rect">
            <a:avLst/>
          </a:prstGeom>
        </p:spPr>
        <p:txBody>
          <a:bodyPr spcFirstLastPara="1" wrap="square" lIns="91425" tIns="91425" rIns="91425" bIns="91425" anchor="ctr" anchorCtr="0">
            <a:noAutofit/>
          </a:bodyPr>
          <a:lstStyle>
            <a:lvl1pPr lvl="0" algn="ctr">
              <a:spcBef>
                <a:spcPts val="0"/>
              </a:spcBef>
              <a:spcAft>
                <a:spcPts val="0"/>
              </a:spcAft>
              <a:buSzPts val="3600"/>
              <a:buNone/>
              <a:defRPr sz="5000"/>
            </a:lvl1pPr>
            <a:lvl2pPr lvl="1" algn="ctr">
              <a:spcBef>
                <a:spcPts val="0"/>
              </a:spcBef>
              <a:spcAft>
                <a:spcPts val="0"/>
              </a:spcAft>
              <a:buSzPts val="3600"/>
              <a:buNone/>
              <a:defRPr sz="3600"/>
            </a:lvl2pPr>
            <a:lvl3pPr lvl="2" algn="ctr">
              <a:spcBef>
                <a:spcPts val="0"/>
              </a:spcBef>
              <a:spcAft>
                <a:spcPts val="0"/>
              </a:spcAft>
              <a:buSzPts val="3600"/>
              <a:buNone/>
              <a:defRPr sz="3600"/>
            </a:lvl3pPr>
            <a:lvl4pPr lvl="3" algn="ctr">
              <a:spcBef>
                <a:spcPts val="0"/>
              </a:spcBef>
              <a:spcAft>
                <a:spcPts val="0"/>
              </a:spcAft>
              <a:buSzPts val="3600"/>
              <a:buNone/>
              <a:defRPr sz="3600"/>
            </a:lvl4pPr>
            <a:lvl5pPr lvl="4" algn="ctr">
              <a:spcBef>
                <a:spcPts val="0"/>
              </a:spcBef>
              <a:spcAft>
                <a:spcPts val="0"/>
              </a:spcAft>
              <a:buSzPts val="3600"/>
              <a:buNone/>
              <a:defRPr sz="3600"/>
            </a:lvl5pPr>
            <a:lvl6pPr lvl="5" algn="ctr">
              <a:spcBef>
                <a:spcPts val="0"/>
              </a:spcBef>
              <a:spcAft>
                <a:spcPts val="0"/>
              </a:spcAft>
              <a:buSzPts val="3600"/>
              <a:buNone/>
              <a:defRPr sz="3600"/>
            </a:lvl6pPr>
            <a:lvl7pPr lvl="6" algn="ctr">
              <a:spcBef>
                <a:spcPts val="0"/>
              </a:spcBef>
              <a:spcAft>
                <a:spcPts val="0"/>
              </a:spcAft>
              <a:buSzPts val="3600"/>
              <a:buNone/>
              <a:defRPr sz="3600"/>
            </a:lvl7pPr>
            <a:lvl8pPr lvl="7" algn="ctr">
              <a:spcBef>
                <a:spcPts val="0"/>
              </a:spcBef>
              <a:spcAft>
                <a:spcPts val="0"/>
              </a:spcAft>
              <a:buSzPts val="3600"/>
              <a:buNone/>
              <a:defRPr sz="3600"/>
            </a:lvl8pPr>
            <a:lvl9pPr lvl="8" algn="ctr">
              <a:spcBef>
                <a:spcPts val="0"/>
              </a:spcBef>
              <a:spcAft>
                <a:spcPts val="0"/>
              </a:spcAft>
              <a:buSzPts val="3600"/>
              <a:buNone/>
              <a:defRPr sz="3600"/>
            </a:lvl9pPr>
          </a:lstStyle>
          <a:p>
            <a:endParaRPr/>
          </a:p>
        </p:txBody>
      </p:sp>
      <p:sp>
        <p:nvSpPr>
          <p:cNvPr id="117" name="Google Shape;117;p3"/>
          <p:cNvSpPr txBox="1">
            <a:spLocks noGrp="1"/>
          </p:cNvSpPr>
          <p:nvPr>
            <p:ph type="title" idx="2" hasCustomPrompt="1"/>
          </p:nvPr>
        </p:nvSpPr>
        <p:spPr>
          <a:xfrm>
            <a:off x="3149850" y="1270925"/>
            <a:ext cx="2844300" cy="885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6000">
                <a:solidFill>
                  <a:schemeClr val="dk2"/>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18" name="Google Shape;118;p3"/>
          <p:cNvSpPr txBox="1">
            <a:spLocks noGrp="1"/>
          </p:cNvSpPr>
          <p:nvPr>
            <p:ph type="subTitle" idx="1"/>
          </p:nvPr>
        </p:nvSpPr>
        <p:spPr>
          <a:xfrm>
            <a:off x="3149850" y="3284575"/>
            <a:ext cx="2844300" cy="588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hf sldNum="0" ftr="0" dt="0"/>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4150219550"/>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3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3096082620"/>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4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2506401517"/>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5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1533116710"/>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6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187941534"/>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7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2912433691"/>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8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940848369"/>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9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3293186980"/>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10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1049357102"/>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11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3744000215"/>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bg>
      <p:bgPr>
        <a:solidFill>
          <a:schemeClr val="lt1"/>
        </a:solidFill>
        <a:effectLst/>
      </p:bgPr>
    </p:bg>
    <p:spTree>
      <p:nvGrpSpPr>
        <p:cNvPr id="1" name="Shape 174"/>
        <p:cNvGrpSpPr/>
        <p:nvPr/>
      </p:nvGrpSpPr>
      <p:grpSpPr>
        <a:xfrm>
          <a:off x="0" y="0"/>
          <a:ext cx="0" cy="0"/>
          <a:chOff x="0" y="0"/>
          <a:chExt cx="0" cy="0"/>
        </a:xfrm>
      </p:grpSpPr>
      <p:pic>
        <p:nvPicPr>
          <p:cNvPr id="175" name="Google Shape;175;p5"/>
          <p:cNvPicPr preferRelativeResize="0"/>
          <p:nvPr/>
        </p:nvPicPr>
        <p:blipFill>
          <a:blip r:embed="rId2" cstate="email">
            <a:alphaModFix amt="18000"/>
            <a:extLst>
              <a:ext uri="{28A0092B-C50C-407E-A947-70E740481C1C}">
                <a14:useLocalDpi xmlns:a14="http://schemas.microsoft.com/office/drawing/2010/main"/>
              </a:ext>
            </a:extLst>
          </a:blip>
          <a:stretch>
            <a:fillRect/>
          </a:stretch>
        </p:blipFill>
        <p:spPr>
          <a:xfrm>
            <a:off x="0" y="2286"/>
            <a:ext cx="9144000" cy="5138928"/>
          </a:xfrm>
          <a:prstGeom prst="rect">
            <a:avLst/>
          </a:prstGeom>
          <a:noFill/>
          <a:ln>
            <a:noFill/>
          </a:ln>
        </p:spPr>
      </p:pic>
      <p:sp>
        <p:nvSpPr>
          <p:cNvPr id="176" name="Google Shape;176;p5"/>
          <p:cNvSpPr txBox="1">
            <a:spLocks noGrp="1"/>
          </p:cNvSpPr>
          <p:nvPr>
            <p:ph type="title"/>
          </p:nvPr>
        </p:nvSpPr>
        <p:spPr>
          <a:xfrm>
            <a:off x="1122243" y="2724600"/>
            <a:ext cx="3042900" cy="35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300"/>
              <a:buNone/>
              <a:defRPr sz="2300">
                <a:solidFill>
                  <a:schemeClr val="accent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77" name="Google Shape;177;p5"/>
          <p:cNvSpPr txBox="1">
            <a:spLocks noGrp="1"/>
          </p:cNvSpPr>
          <p:nvPr>
            <p:ph type="title" idx="2"/>
          </p:nvPr>
        </p:nvSpPr>
        <p:spPr>
          <a:xfrm>
            <a:off x="4978850" y="2724600"/>
            <a:ext cx="3042900" cy="350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300"/>
              <a:buNone/>
              <a:defRPr sz="2300">
                <a:solidFill>
                  <a:schemeClr val="accent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78" name="Google Shape;178;p5"/>
          <p:cNvSpPr txBox="1">
            <a:spLocks noGrp="1"/>
          </p:cNvSpPr>
          <p:nvPr>
            <p:ph type="subTitle" idx="1"/>
          </p:nvPr>
        </p:nvSpPr>
        <p:spPr>
          <a:xfrm>
            <a:off x="4978850" y="3074975"/>
            <a:ext cx="3042900" cy="800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79" name="Google Shape;179;p5"/>
          <p:cNvSpPr txBox="1">
            <a:spLocks noGrp="1"/>
          </p:cNvSpPr>
          <p:nvPr>
            <p:ph type="subTitle" idx="3"/>
          </p:nvPr>
        </p:nvSpPr>
        <p:spPr>
          <a:xfrm>
            <a:off x="1122243" y="3074975"/>
            <a:ext cx="3042900" cy="800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2800"/>
              <a:buNone/>
              <a:defRPr sz="1400" b="0"/>
            </a:lvl1pPr>
            <a:lvl2pPr lvl="1" algn="ctr" rtl="0">
              <a:lnSpc>
                <a:spcPct val="100000"/>
              </a:lnSpc>
              <a:spcBef>
                <a:spcPts val="0"/>
              </a:spcBef>
              <a:spcAft>
                <a:spcPts val="0"/>
              </a:spcAft>
              <a:buSzPts val="2800"/>
              <a:buNone/>
              <a:defRPr sz="2800"/>
            </a:lvl2pPr>
            <a:lvl3pPr lvl="2" algn="ctr" rtl="0">
              <a:lnSpc>
                <a:spcPct val="100000"/>
              </a:lnSpc>
              <a:spcBef>
                <a:spcPts val="0"/>
              </a:spcBef>
              <a:spcAft>
                <a:spcPts val="0"/>
              </a:spcAft>
              <a:buSzPts val="2800"/>
              <a:buNone/>
              <a:defRPr sz="2800"/>
            </a:lvl3pPr>
            <a:lvl4pPr lvl="3" algn="ctr" rtl="0">
              <a:lnSpc>
                <a:spcPct val="100000"/>
              </a:lnSpc>
              <a:spcBef>
                <a:spcPts val="0"/>
              </a:spcBef>
              <a:spcAft>
                <a:spcPts val="0"/>
              </a:spcAft>
              <a:buSzPts val="2800"/>
              <a:buNone/>
              <a:defRPr sz="2800"/>
            </a:lvl4pPr>
            <a:lvl5pPr lvl="4" algn="ctr" rtl="0">
              <a:lnSpc>
                <a:spcPct val="100000"/>
              </a:lnSpc>
              <a:spcBef>
                <a:spcPts val="0"/>
              </a:spcBef>
              <a:spcAft>
                <a:spcPts val="0"/>
              </a:spcAft>
              <a:buSzPts val="2800"/>
              <a:buNone/>
              <a:defRPr sz="2800"/>
            </a:lvl5pPr>
            <a:lvl6pPr lvl="5" algn="ctr" rtl="0">
              <a:lnSpc>
                <a:spcPct val="100000"/>
              </a:lnSpc>
              <a:spcBef>
                <a:spcPts val="0"/>
              </a:spcBef>
              <a:spcAft>
                <a:spcPts val="0"/>
              </a:spcAft>
              <a:buSzPts val="2800"/>
              <a:buNone/>
              <a:defRPr sz="2800"/>
            </a:lvl6pPr>
            <a:lvl7pPr lvl="6" algn="ctr" rtl="0">
              <a:lnSpc>
                <a:spcPct val="100000"/>
              </a:lnSpc>
              <a:spcBef>
                <a:spcPts val="0"/>
              </a:spcBef>
              <a:spcAft>
                <a:spcPts val="0"/>
              </a:spcAft>
              <a:buSzPts val="2800"/>
              <a:buNone/>
              <a:defRPr sz="2800"/>
            </a:lvl7pPr>
            <a:lvl8pPr lvl="7" algn="ctr" rtl="0">
              <a:lnSpc>
                <a:spcPct val="100000"/>
              </a:lnSpc>
              <a:spcBef>
                <a:spcPts val="0"/>
              </a:spcBef>
              <a:spcAft>
                <a:spcPts val="0"/>
              </a:spcAft>
              <a:buSzPts val="2800"/>
              <a:buNone/>
              <a:defRPr sz="2800"/>
            </a:lvl8pPr>
            <a:lvl9pPr lvl="8" algn="ctr" rtl="0">
              <a:lnSpc>
                <a:spcPct val="100000"/>
              </a:lnSpc>
              <a:spcBef>
                <a:spcPts val="0"/>
              </a:spcBef>
              <a:spcAft>
                <a:spcPts val="0"/>
              </a:spcAft>
              <a:buSzPts val="2800"/>
              <a:buNone/>
              <a:defRPr sz="2800"/>
            </a:lvl9pPr>
          </a:lstStyle>
          <a:p>
            <a:endParaRPr/>
          </a:p>
        </p:txBody>
      </p:sp>
      <p:sp>
        <p:nvSpPr>
          <p:cNvPr id="180" name="Google Shape;180;p5"/>
          <p:cNvSpPr txBox="1">
            <a:spLocks noGrp="1"/>
          </p:cNvSpPr>
          <p:nvPr>
            <p:ph type="title" idx="4"/>
          </p:nvPr>
        </p:nvSpPr>
        <p:spPr>
          <a:xfrm>
            <a:off x="713225" y="539500"/>
            <a:ext cx="7717500" cy="4782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3500"/>
              <a:buFont typeface="Bebas Neue" panose="020B0606020202050201"/>
              <a:buNone/>
              <a:defRPr/>
            </a:lvl1pPr>
            <a:lvl2pPr lvl="1"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2pPr>
            <a:lvl3pPr lvl="2"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3pPr>
            <a:lvl4pPr lvl="3"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4pPr>
            <a:lvl5pPr lvl="4"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5pPr>
            <a:lvl6pPr lvl="5"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6pPr>
            <a:lvl7pPr lvl="6"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7pPr>
            <a:lvl8pPr lvl="7"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8pPr>
            <a:lvl9pPr lvl="8"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9pPr>
          </a:lstStyle>
          <a:p>
            <a:endParaRPr/>
          </a:p>
        </p:txBody>
      </p:sp>
      <p:grpSp>
        <p:nvGrpSpPr>
          <p:cNvPr id="181" name="Google Shape;181;p5"/>
          <p:cNvGrpSpPr/>
          <p:nvPr/>
        </p:nvGrpSpPr>
        <p:grpSpPr>
          <a:xfrm>
            <a:off x="-1622" y="-60"/>
            <a:ext cx="9147244" cy="5143620"/>
            <a:chOff x="-1622" y="-60"/>
            <a:chExt cx="9147244" cy="5143620"/>
          </a:xfrm>
        </p:grpSpPr>
        <p:sp>
          <p:nvSpPr>
            <p:cNvPr id="182" name="Google Shape;182;p5"/>
            <p:cNvSpPr/>
            <p:nvPr/>
          </p:nvSpPr>
          <p:spPr>
            <a:xfrm>
              <a:off x="206983" y="4918543"/>
              <a:ext cx="431559" cy="225017"/>
            </a:xfrm>
            <a:custGeom>
              <a:avLst/>
              <a:gdLst/>
              <a:ahLst/>
              <a:cxnLst/>
              <a:rect l="l" t="t" r="r" b="b"/>
              <a:pathLst>
                <a:path w="7288" h="3800" extrusionOk="0">
                  <a:moveTo>
                    <a:pt x="3485" y="0"/>
                  </a:moveTo>
                  <a:lnTo>
                    <a:pt x="1" y="3800"/>
                  </a:lnTo>
                  <a:lnTo>
                    <a:pt x="3803"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83" name="Google Shape;183;p5"/>
            <p:cNvSpPr/>
            <p:nvPr/>
          </p:nvSpPr>
          <p:spPr>
            <a:xfrm>
              <a:off x="829570" y="4918543"/>
              <a:ext cx="431322" cy="225017"/>
            </a:xfrm>
            <a:custGeom>
              <a:avLst/>
              <a:gdLst/>
              <a:ahLst/>
              <a:cxnLst/>
              <a:rect l="l" t="t" r="r" b="b"/>
              <a:pathLst>
                <a:path w="7284" h="3800" extrusionOk="0">
                  <a:moveTo>
                    <a:pt x="3482"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84" name="Google Shape;184;p5"/>
            <p:cNvSpPr/>
            <p:nvPr/>
          </p:nvSpPr>
          <p:spPr>
            <a:xfrm>
              <a:off x="1392112"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85" name="Google Shape;185;p5"/>
            <p:cNvSpPr/>
            <p:nvPr/>
          </p:nvSpPr>
          <p:spPr>
            <a:xfrm>
              <a:off x="2014521" y="4918543"/>
              <a:ext cx="431322" cy="225017"/>
            </a:xfrm>
            <a:custGeom>
              <a:avLst/>
              <a:gdLst/>
              <a:ahLst/>
              <a:cxnLst/>
              <a:rect l="l" t="t" r="r" b="b"/>
              <a:pathLst>
                <a:path w="7284" h="3800" extrusionOk="0">
                  <a:moveTo>
                    <a:pt x="3484" y="0"/>
                  </a:moveTo>
                  <a:lnTo>
                    <a:pt x="0" y="3800"/>
                  </a:lnTo>
                  <a:lnTo>
                    <a:pt x="3802"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86" name="Google Shape;186;p5"/>
            <p:cNvSpPr/>
            <p:nvPr/>
          </p:nvSpPr>
          <p:spPr>
            <a:xfrm>
              <a:off x="2577182" y="4918543"/>
              <a:ext cx="431381" cy="225017"/>
            </a:xfrm>
            <a:custGeom>
              <a:avLst/>
              <a:gdLst/>
              <a:ahLst/>
              <a:cxnLst/>
              <a:rect l="l" t="t" r="r" b="b"/>
              <a:pathLst>
                <a:path w="7285" h="3800" extrusionOk="0">
                  <a:moveTo>
                    <a:pt x="3485" y="0"/>
                  </a:moveTo>
                  <a:lnTo>
                    <a:pt x="1"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87" name="Google Shape;187;p5"/>
            <p:cNvSpPr/>
            <p:nvPr/>
          </p:nvSpPr>
          <p:spPr>
            <a:xfrm>
              <a:off x="3199591"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88" name="Google Shape;188;p5"/>
            <p:cNvSpPr/>
            <p:nvPr/>
          </p:nvSpPr>
          <p:spPr>
            <a:xfrm>
              <a:off x="3762133" y="4918543"/>
              <a:ext cx="431500" cy="225017"/>
            </a:xfrm>
            <a:custGeom>
              <a:avLst/>
              <a:gdLst/>
              <a:ahLst/>
              <a:cxnLst/>
              <a:rect l="l" t="t" r="r" b="b"/>
              <a:pathLst>
                <a:path w="7287" h="3800" extrusionOk="0">
                  <a:moveTo>
                    <a:pt x="3485" y="0"/>
                  </a:moveTo>
                  <a:lnTo>
                    <a:pt x="0" y="3800"/>
                  </a:lnTo>
                  <a:lnTo>
                    <a:pt x="3802"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89" name="Google Shape;189;p5"/>
            <p:cNvSpPr/>
            <p:nvPr/>
          </p:nvSpPr>
          <p:spPr>
            <a:xfrm>
              <a:off x="4384661" y="4918543"/>
              <a:ext cx="431381" cy="225017"/>
            </a:xfrm>
            <a:custGeom>
              <a:avLst/>
              <a:gdLst/>
              <a:ahLst/>
              <a:cxnLst/>
              <a:rect l="l" t="t" r="r" b="b"/>
              <a:pathLst>
                <a:path w="7285" h="3800" extrusionOk="0">
                  <a:moveTo>
                    <a:pt x="3485" y="0"/>
                  </a:moveTo>
                  <a:lnTo>
                    <a:pt x="1" y="3800"/>
                  </a:lnTo>
                  <a:lnTo>
                    <a:pt x="3800"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90" name="Google Shape;190;p5"/>
            <p:cNvSpPr/>
            <p:nvPr/>
          </p:nvSpPr>
          <p:spPr>
            <a:xfrm>
              <a:off x="4947203"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91" name="Google Shape;191;p5"/>
            <p:cNvSpPr/>
            <p:nvPr/>
          </p:nvSpPr>
          <p:spPr>
            <a:xfrm>
              <a:off x="5569612" y="4918543"/>
              <a:ext cx="431500" cy="225017"/>
            </a:xfrm>
            <a:custGeom>
              <a:avLst/>
              <a:gdLst/>
              <a:ahLst/>
              <a:cxnLst/>
              <a:rect l="l" t="t" r="r" b="b"/>
              <a:pathLst>
                <a:path w="7287" h="3800" extrusionOk="0">
                  <a:moveTo>
                    <a:pt x="3485" y="0"/>
                  </a:moveTo>
                  <a:lnTo>
                    <a:pt x="1" y="3800"/>
                  </a:lnTo>
                  <a:lnTo>
                    <a:pt x="3803" y="3800"/>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92" name="Google Shape;192;p5"/>
            <p:cNvSpPr/>
            <p:nvPr/>
          </p:nvSpPr>
          <p:spPr>
            <a:xfrm>
              <a:off x="6132332" y="4918543"/>
              <a:ext cx="431322" cy="225017"/>
            </a:xfrm>
            <a:custGeom>
              <a:avLst/>
              <a:gdLst/>
              <a:ahLst/>
              <a:cxnLst/>
              <a:rect l="l" t="t" r="r" b="b"/>
              <a:pathLst>
                <a:path w="7284" h="3800" extrusionOk="0">
                  <a:moveTo>
                    <a:pt x="3484"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93" name="Google Shape;193;p5"/>
            <p:cNvSpPr/>
            <p:nvPr/>
          </p:nvSpPr>
          <p:spPr>
            <a:xfrm>
              <a:off x="6754682"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94" name="Google Shape;194;p5"/>
            <p:cNvSpPr/>
            <p:nvPr/>
          </p:nvSpPr>
          <p:spPr>
            <a:xfrm>
              <a:off x="206983" y="-60"/>
              <a:ext cx="431559" cy="225195"/>
            </a:xfrm>
            <a:custGeom>
              <a:avLst/>
              <a:gdLst/>
              <a:ahLst/>
              <a:cxnLst/>
              <a:rect l="l" t="t" r="r" b="b"/>
              <a:pathLst>
                <a:path w="7288" h="3803" extrusionOk="0">
                  <a:moveTo>
                    <a:pt x="3485" y="0"/>
                  </a:moveTo>
                  <a:lnTo>
                    <a:pt x="1" y="3802"/>
                  </a:lnTo>
                  <a:lnTo>
                    <a:pt x="3803"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95" name="Google Shape;195;p5"/>
            <p:cNvSpPr/>
            <p:nvPr/>
          </p:nvSpPr>
          <p:spPr>
            <a:xfrm>
              <a:off x="829570" y="-60"/>
              <a:ext cx="431322" cy="225195"/>
            </a:xfrm>
            <a:custGeom>
              <a:avLst/>
              <a:gdLst/>
              <a:ahLst/>
              <a:cxnLst/>
              <a:rect l="l" t="t" r="r" b="b"/>
              <a:pathLst>
                <a:path w="7284" h="3803" extrusionOk="0">
                  <a:moveTo>
                    <a:pt x="3482"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96" name="Google Shape;196;p5"/>
            <p:cNvSpPr/>
            <p:nvPr/>
          </p:nvSpPr>
          <p:spPr>
            <a:xfrm>
              <a:off x="1392112"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97" name="Google Shape;197;p5"/>
            <p:cNvSpPr/>
            <p:nvPr/>
          </p:nvSpPr>
          <p:spPr>
            <a:xfrm>
              <a:off x="2014521" y="-60"/>
              <a:ext cx="431322" cy="225195"/>
            </a:xfrm>
            <a:custGeom>
              <a:avLst/>
              <a:gdLst/>
              <a:ahLst/>
              <a:cxnLst/>
              <a:rect l="l" t="t" r="r" b="b"/>
              <a:pathLst>
                <a:path w="7284" h="3803" extrusionOk="0">
                  <a:moveTo>
                    <a:pt x="3484" y="0"/>
                  </a:moveTo>
                  <a:lnTo>
                    <a:pt x="0" y="3802"/>
                  </a:lnTo>
                  <a:lnTo>
                    <a:pt x="3802"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98" name="Google Shape;198;p5"/>
            <p:cNvSpPr/>
            <p:nvPr/>
          </p:nvSpPr>
          <p:spPr>
            <a:xfrm>
              <a:off x="2577182" y="-60"/>
              <a:ext cx="431381" cy="225195"/>
            </a:xfrm>
            <a:custGeom>
              <a:avLst/>
              <a:gdLst/>
              <a:ahLst/>
              <a:cxnLst/>
              <a:rect l="l" t="t" r="r" b="b"/>
              <a:pathLst>
                <a:path w="7285" h="3803" extrusionOk="0">
                  <a:moveTo>
                    <a:pt x="3485" y="0"/>
                  </a:moveTo>
                  <a:lnTo>
                    <a:pt x="1"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99" name="Google Shape;199;p5"/>
            <p:cNvSpPr/>
            <p:nvPr/>
          </p:nvSpPr>
          <p:spPr>
            <a:xfrm>
              <a:off x="3199591"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00" name="Google Shape;200;p5"/>
            <p:cNvSpPr/>
            <p:nvPr/>
          </p:nvSpPr>
          <p:spPr>
            <a:xfrm>
              <a:off x="3762133" y="-60"/>
              <a:ext cx="431500" cy="225195"/>
            </a:xfrm>
            <a:custGeom>
              <a:avLst/>
              <a:gdLst/>
              <a:ahLst/>
              <a:cxnLst/>
              <a:rect l="l" t="t" r="r" b="b"/>
              <a:pathLst>
                <a:path w="7287" h="3803" extrusionOk="0">
                  <a:moveTo>
                    <a:pt x="3485" y="0"/>
                  </a:moveTo>
                  <a:lnTo>
                    <a:pt x="0" y="3802"/>
                  </a:lnTo>
                  <a:lnTo>
                    <a:pt x="3802"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01" name="Google Shape;201;p5"/>
            <p:cNvSpPr/>
            <p:nvPr/>
          </p:nvSpPr>
          <p:spPr>
            <a:xfrm>
              <a:off x="4384661" y="-60"/>
              <a:ext cx="431381" cy="225195"/>
            </a:xfrm>
            <a:custGeom>
              <a:avLst/>
              <a:gdLst/>
              <a:ahLst/>
              <a:cxnLst/>
              <a:rect l="l" t="t" r="r" b="b"/>
              <a:pathLst>
                <a:path w="7285" h="3803" extrusionOk="0">
                  <a:moveTo>
                    <a:pt x="3485" y="0"/>
                  </a:moveTo>
                  <a:lnTo>
                    <a:pt x="1" y="3802"/>
                  </a:lnTo>
                  <a:lnTo>
                    <a:pt x="3800"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02" name="Google Shape;202;p5"/>
            <p:cNvSpPr/>
            <p:nvPr/>
          </p:nvSpPr>
          <p:spPr>
            <a:xfrm>
              <a:off x="49472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03" name="Google Shape;203;p5"/>
            <p:cNvSpPr/>
            <p:nvPr/>
          </p:nvSpPr>
          <p:spPr>
            <a:xfrm>
              <a:off x="55696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04" name="Google Shape;204;p5"/>
            <p:cNvSpPr/>
            <p:nvPr/>
          </p:nvSpPr>
          <p:spPr>
            <a:xfrm>
              <a:off x="61323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05" name="Google Shape;205;p5"/>
            <p:cNvSpPr/>
            <p:nvPr/>
          </p:nvSpPr>
          <p:spPr>
            <a:xfrm>
              <a:off x="6754682"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06" name="Google Shape;206;p5"/>
            <p:cNvSpPr/>
            <p:nvPr/>
          </p:nvSpPr>
          <p:spPr>
            <a:xfrm>
              <a:off x="-1622" y="308391"/>
              <a:ext cx="225076" cy="431381"/>
            </a:xfrm>
            <a:custGeom>
              <a:avLst/>
              <a:gdLst/>
              <a:ahLst/>
              <a:cxnLst/>
              <a:rect l="l" t="t" r="r" b="b"/>
              <a:pathLst>
                <a:path w="3801" h="7285" extrusionOk="0">
                  <a:moveTo>
                    <a:pt x="0" y="1"/>
                  </a:moveTo>
                  <a:lnTo>
                    <a:pt x="0" y="3800"/>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07" name="Google Shape;207;p5"/>
            <p:cNvSpPr/>
            <p:nvPr/>
          </p:nvSpPr>
          <p:spPr>
            <a:xfrm>
              <a:off x="-1622" y="870934"/>
              <a:ext cx="225076" cy="431381"/>
            </a:xfrm>
            <a:custGeom>
              <a:avLst/>
              <a:gdLst/>
              <a:ahLst/>
              <a:cxnLst/>
              <a:rect l="l" t="t" r="r" b="b"/>
              <a:pathLst>
                <a:path w="3801" h="7285" extrusionOk="0">
                  <a:moveTo>
                    <a:pt x="0" y="1"/>
                  </a:moveTo>
                  <a:lnTo>
                    <a:pt x="0" y="3802"/>
                  </a:lnTo>
                  <a:lnTo>
                    <a:pt x="3800" y="7284"/>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08" name="Google Shape;208;p5"/>
            <p:cNvSpPr/>
            <p:nvPr/>
          </p:nvSpPr>
          <p:spPr>
            <a:xfrm>
              <a:off x="-1622" y="1493461"/>
              <a:ext cx="225076" cy="431381"/>
            </a:xfrm>
            <a:custGeom>
              <a:avLst/>
              <a:gdLst/>
              <a:ahLst/>
              <a:cxnLst/>
              <a:rect l="l" t="t" r="r" b="b"/>
              <a:pathLst>
                <a:path w="3801" h="7285" extrusionOk="0">
                  <a:moveTo>
                    <a:pt x="0" y="1"/>
                  </a:moveTo>
                  <a:lnTo>
                    <a:pt x="0" y="3800"/>
                  </a:lnTo>
                  <a:lnTo>
                    <a:pt x="3800" y="7285"/>
                  </a:lnTo>
                  <a:lnTo>
                    <a:pt x="3800" y="3483"/>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09" name="Google Shape;209;p5"/>
            <p:cNvSpPr/>
            <p:nvPr/>
          </p:nvSpPr>
          <p:spPr>
            <a:xfrm>
              <a:off x="-1622" y="2056003"/>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10" name="Google Shape;210;p5"/>
            <p:cNvSpPr/>
            <p:nvPr/>
          </p:nvSpPr>
          <p:spPr>
            <a:xfrm>
              <a:off x="-1622" y="2678412"/>
              <a:ext cx="225076" cy="431381"/>
            </a:xfrm>
            <a:custGeom>
              <a:avLst/>
              <a:gdLst/>
              <a:ahLst/>
              <a:cxnLst/>
              <a:rect l="l" t="t" r="r" b="b"/>
              <a:pathLst>
                <a:path w="3801" h="7285" extrusionOk="0">
                  <a:moveTo>
                    <a:pt x="0" y="1"/>
                  </a:moveTo>
                  <a:lnTo>
                    <a:pt x="0" y="3803"/>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11" name="Google Shape;211;p5"/>
            <p:cNvSpPr/>
            <p:nvPr/>
          </p:nvSpPr>
          <p:spPr>
            <a:xfrm>
              <a:off x="-1622" y="3241132"/>
              <a:ext cx="225076" cy="431322"/>
            </a:xfrm>
            <a:custGeom>
              <a:avLst/>
              <a:gdLst/>
              <a:ahLst/>
              <a:cxnLst/>
              <a:rect l="l" t="t" r="r" b="b"/>
              <a:pathLst>
                <a:path w="3801" h="7284" extrusionOk="0">
                  <a:moveTo>
                    <a:pt x="0" y="0"/>
                  </a:moveTo>
                  <a:lnTo>
                    <a:pt x="0" y="3800"/>
                  </a:lnTo>
                  <a:lnTo>
                    <a:pt x="3800" y="7284"/>
                  </a:lnTo>
                  <a:lnTo>
                    <a:pt x="3800" y="3484"/>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12" name="Google Shape;212;p5"/>
            <p:cNvSpPr/>
            <p:nvPr/>
          </p:nvSpPr>
          <p:spPr>
            <a:xfrm>
              <a:off x="-1622" y="3863482"/>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13" name="Google Shape;213;p5"/>
            <p:cNvSpPr/>
            <p:nvPr/>
          </p:nvSpPr>
          <p:spPr>
            <a:xfrm>
              <a:off x="-1622" y="4426202"/>
              <a:ext cx="225076" cy="431381"/>
            </a:xfrm>
            <a:custGeom>
              <a:avLst/>
              <a:gdLst/>
              <a:ahLst/>
              <a:cxnLst/>
              <a:rect l="l" t="t" r="r" b="b"/>
              <a:pathLst>
                <a:path w="3801" h="7285" extrusionOk="0">
                  <a:moveTo>
                    <a:pt x="0" y="0"/>
                  </a:moveTo>
                  <a:lnTo>
                    <a:pt x="0" y="3800"/>
                  </a:lnTo>
                  <a:lnTo>
                    <a:pt x="3800" y="7284"/>
                  </a:lnTo>
                  <a:lnTo>
                    <a:pt x="3800" y="3482"/>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14" name="Google Shape;214;p5"/>
            <p:cNvSpPr/>
            <p:nvPr/>
          </p:nvSpPr>
          <p:spPr>
            <a:xfrm>
              <a:off x="8920546" y="308391"/>
              <a:ext cx="225076" cy="431381"/>
            </a:xfrm>
            <a:custGeom>
              <a:avLst/>
              <a:gdLst/>
              <a:ahLst/>
              <a:cxnLst/>
              <a:rect l="l" t="t" r="r" b="b"/>
              <a:pathLst>
                <a:path w="3801" h="7285" extrusionOk="0">
                  <a:moveTo>
                    <a:pt x="1" y="1"/>
                  </a:moveTo>
                  <a:lnTo>
                    <a:pt x="1" y="3800"/>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15" name="Google Shape;215;p5"/>
            <p:cNvSpPr/>
            <p:nvPr/>
          </p:nvSpPr>
          <p:spPr>
            <a:xfrm>
              <a:off x="8920546" y="870934"/>
              <a:ext cx="225076" cy="431381"/>
            </a:xfrm>
            <a:custGeom>
              <a:avLst/>
              <a:gdLst/>
              <a:ahLst/>
              <a:cxnLst/>
              <a:rect l="l" t="t" r="r" b="b"/>
              <a:pathLst>
                <a:path w="3801" h="7285" extrusionOk="0">
                  <a:moveTo>
                    <a:pt x="1" y="1"/>
                  </a:moveTo>
                  <a:lnTo>
                    <a:pt x="1" y="3802"/>
                  </a:lnTo>
                  <a:lnTo>
                    <a:pt x="3801" y="7284"/>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16" name="Google Shape;216;p5"/>
            <p:cNvSpPr/>
            <p:nvPr/>
          </p:nvSpPr>
          <p:spPr>
            <a:xfrm>
              <a:off x="8920546" y="1493461"/>
              <a:ext cx="225076" cy="431381"/>
            </a:xfrm>
            <a:custGeom>
              <a:avLst/>
              <a:gdLst/>
              <a:ahLst/>
              <a:cxnLst/>
              <a:rect l="l" t="t" r="r" b="b"/>
              <a:pathLst>
                <a:path w="3801" h="7285" extrusionOk="0">
                  <a:moveTo>
                    <a:pt x="1" y="1"/>
                  </a:moveTo>
                  <a:lnTo>
                    <a:pt x="1" y="3800"/>
                  </a:lnTo>
                  <a:lnTo>
                    <a:pt x="3801" y="7285"/>
                  </a:lnTo>
                  <a:lnTo>
                    <a:pt x="3801" y="348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17" name="Google Shape;217;p5"/>
            <p:cNvSpPr/>
            <p:nvPr/>
          </p:nvSpPr>
          <p:spPr>
            <a:xfrm>
              <a:off x="8920546" y="2056003"/>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18" name="Google Shape;218;p5"/>
            <p:cNvSpPr/>
            <p:nvPr/>
          </p:nvSpPr>
          <p:spPr>
            <a:xfrm>
              <a:off x="8920546" y="2678412"/>
              <a:ext cx="225076" cy="431381"/>
            </a:xfrm>
            <a:custGeom>
              <a:avLst/>
              <a:gdLst/>
              <a:ahLst/>
              <a:cxnLst/>
              <a:rect l="l" t="t" r="r" b="b"/>
              <a:pathLst>
                <a:path w="3801" h="7285" extrusionOk="0">
                  <a:moveTo>
                    <a:pt x="1" y="1"/>
                  </a:moveTo>
                  <a:lnTo>
                    <a:pt x="1" y="3803"/>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19" name="Google Shape;219;p5"/>
            <p:cNvSpPr/>
            <p:nvPr/>
          </p:nvSpPr>
          <p:spPr>
            <a:xfrm>
              <a:off x="8920546" y="3241132"/>
              <a:ext cx="225076" cy="431322"/>
            </a:xfrm>
            <a:custGeom>
              <a:avLst/>
              <a:gdLst/>
              <a:ahLst/>
              <a:cxnLst/>
              <a:rect l="l" t="t" r="r" b="b"/>
              <a:pathLst>
                <a:path w="3801" h="7284" extrusionOk="0">
                  <a:moveTo>
                    <a:pt x="1" y="0"/>
                  </a:moveTo>
                  <a:lnTo>
                    <a:pt x="1" y="3800"/>
                  </a:lnTo>
                  <a:lnTo>
                    <a:pt x="3801" y="7284"/>
                  </a:lnTo>
                  <a:lnTo>
                    <a:pt x="3801" y="3484"/>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20" name="Google Shape;220;p5"/>
            <p:cNvSpPr/>
            <p:nvPr/>
          </p:nvSpPr>
          <p:spPr>
            <a:xfrm>
              <a:off x="8920546" y="3863482"/>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21" name="Google Shape;221;p5"/>
            <p:cNvSpPr/>
            <p:nvPr/>
          </p:nvSpPr>
          <p:spPr>
            <a:xfrm>
              <a:off x="8920546" y="4426202"/>
              <a:ext cx="225076" cy="431381"/>
            </a:xfrm>
            <a:custGeom>
              <a:avLst/>
              <a:gdLst/>
              <a:ahLst/>
              <a:cxnLst/>
              <a:rect l="l" t="t" r="r" b="b"/>
              <a:pathLst>
                <a:path w="3801" h="7285" extrusionOk="0">
                  <a:moveTo>
                    <a:pt x="1" y="0"/>
                  </a:moveTo>
                  <a:lnTo>
                    <a:pt x="1" y="3800"/>
                  </a:lnTo>
                  <a:lnTo>
                    <a:pt x="3801" y="7284"/>
                  </a:lnTo>
                  <a:lnTo>
                    <a:pt x="3801" y="3482"/>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22" name="Google Shape;222;p5"/>
            <p:cNvSpPr/>
            <p:nvPr/>
          </p:nvSpPr>
          <p:spPr>
            <a:xfrm>
              <a:off x="-1622" y="4918543"/>
              <a:ext cx="225017" cy="225017"/>
            </a:xfrm>
            <a:custGeom>
              <a:avLst/>
              <a:gdLst/>
              <a:ahLst/>
              <a:cxnLst/>
              <a:rect l="l" t="t" r="r" b="b"/>
              <a:pathLst>
                <a:path w="3800" h="3800" extrusionOk="0">
                  <a:moveTo>
                    <a:pt x="0" y="0"/>
                  </a:moveTo>
                  <a:lnTo>
                    <a:pt x="0" y="3800"/>
                  </a:lnTo>
                  <a:lnTo>
                    <a:pt x="315" y="3800"/>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23" name="Google Shape;223;p5"/>
            <p:cNvSpPr/>
            <p:nvPr/>
          </p:nvSpPr>
          <p:spPr>
            <a:xfrm>
              <a:off x="-1622" y="-60"/>
              <a:ext cx="225017" cy="225195"/>
            </a:xfrm>
            <a:custGeom>
              <a:avLst/>
              <a:gdLst/>
              <a:ahLst/>
              <a:cxnLst/>
              <a:rect l="l" t="t" r="r" b="b"/>
              <a:pathLst>
                <a:path w="3800" h="3803" extrusionOk="0">
                  <a:moveTo>
                    <a:pt x="0" y="0"/>
                  </a:moveTo>
                  <a:lnTo>
                    <a:pt x="0" y="3802"/>
                  </a:lnTo>
                  <a:lnTo>
                    <a:pt x="315" y="3802"/>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24" name="Google Shape;224;p5"/>
            <p:cNvSpPr/>
            <p:nvPr/>
          </p:nvSpPr>
          <p:spPr>
            <a:xfrm>
              <a:off x="8917171" y="-60"/>
              <a:ext cx="228451" cy="225195"/>
            </a:xfrm>
            <a:custGeom>
              <a:avLst/>
              <a:gdLst/>
              <a:ahLst/>
              <a:cxnLst/>
              <a:rect l="l" t="t" r="r" b="b"/>
              <a:pathLst>
                <a:path w="3858" h="3803" extrusionOk="0">
                  <a:moveTo>
                    <a:pt x="3485" y="0"/>
                  </a:moveTo>
                  <a:lnTo>
                    <a:pt x="0" y="3802"/>
                  </a:lnTo>
                  <a:lnTo>
                    <a:pt x="3800" y="3802"/>
                  </a:lnTo>
                  <a:lnTo>
                    <a:pt x="3858" y="3740"/>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25" name="Google Shape;225;p5"/>
            <p:cNvSpPr/>
            <p:nvPr/>
          </p:nvSpPr>
          <p:spPr>
            <a:xfrm>
              <a:off x="8917171" y="4918543"/>
              <a:ext cx="228451" cy="225017"/>
            </a:xfrm>
            <a:custGeom>
              <a:avLst/>
              <a:gdLst/>
              <a:ahLst/>
              <a:cxnLst/>
              <a:rect l="l" t="t" r="r" b="b"/>
              <a:pathLst>
                <a:path w="3858" h="3800" extrusionOk="0">
                  <a:moveTo>
                    <a:pt x="3485" y="0"/>
                  </a:moveTo>
                  <a:lnTo>
                    <a:pt x="0" y="3800"/>
                  </a:lnTo>
                  <a:lnTo>
                    <a:pt x="3800" y="3800"/>
                  </a:lnTo>
                  <a:lnTo>
                    <a:pt x="3858" y="3737"/>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26" name="Google Shape;226;p5"/>
            <p:cNvSpPr/>
            <p:nvPr/>
          </p:nvSpPr>
          <p:spPr>
            <a:xfrm>
              <a:off x="73173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27" name="Google Shape;227;p5"/>
            <p:cNvSpPr/>
            <p:nvPr/>
          </p:nvSpPr>
          <p:spPr>
            <a:xfrm>
              <a:off x="79397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28" name="Google Shape;228;p5"/>
            <p:cNvSpPr/>
            <p:nvPr/>
          </p:nvSpPr>
          <p:spPr>
            <a:xfrm>
              <a:off x="85024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29" name="Google Shape;229;p5"/>
            <p:cNvSpPr/>
            <p:nvPr/>
          </p:nvSpPr>
          <p:spPr>
            <a:xfrm>
              <a:off x="7317303" y="4918365"/>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30" name="Google Shape;230;p5"/>
            <p:cNvSpPr/>
            <p:nvPr/>
          </p:nvSpPr>
          <p:spPr>
            <a:xfrm>
              <a:off x="7939712" y="4918365"/>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31" name="Google Shape;231;p5"/>
            <p:cNvSpPr/>
            <p:nvPr/>
          </p:nvSpPr>
          <p:spPr>
            <a:xfrm>
              <a:off x="8502432" y="4918365"/>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grpSp>
    </p:spTree>
  </p:cSld>
  <p:clrMapOvr>
    <a:masterClrMapping/>
  </p:clrMapOvr>
  <p:hf sldNum="0" ftr="0" dt="0"/>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12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3593120622"/>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13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726437948"/>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14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2404685778"/>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15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874519300"/>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16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2306243870"/>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17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2883708457"/>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18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948339550"/>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19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729528686"/>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20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1917885493"/>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21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3758005029"/>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only" type="titleOnly">
  <p:cSld name="TITLE_ONLY">
    <p:bg>
      <p:bgPr>
        <a:solidFill>
          <a:schemeClr val="lt1"/>
        </a:solidFill>
        <a:effectLst/>
      </p:bgPr>
    </p:bg>
    <p:spTree>
      <p:nvGrpSpPr>
        <p:cNvPr id="1" name="Shape 232"/>
        <p:cNvGrpSpPr/>
        <p:nvPr/>
      </p:nvGrpSpPr>
      <p:grpSpPr>
        <a:xfrm>
          <a:off x="0" y="0"/>
          <a:ext cx="0" cy="0"/>
          <a:chOff x="0" y="0"/>
          <a:chExt cx="0" cy="0"/>
        </a:xfrm>
      </p:grpSpPr>
      <p:pic>
        <p:nvPicPr>
          <p:cNvPr id="233" name="Google Shape;233;p6"/>
          <p:cNvPicPr preferRelativeResize="0"/>
          <p:nvPr/>
        </p:nvPicPr>
        <p:blipFill>
          <a:blip r:embed="rId2" cstate="email">
            <a:alphaModFix amt="18000"/>
            <a:extLst>
              <a:ext uri="{28A0092B-C50C-407E-A947-70E740481C1C}">
                <a14:useLocalDpi xmlns:a14="http://schemas.microsoft.com/office/drawing/2010/main"/>
              </a:ext>
            </a:extLst>
          </a:blip>
          <a:stretch>
            <a:fillRect/>
          </a:stretch>
        </p:blipFill>
        <p:spPr>
          <a:xfrm>
            <a:off x="0" y="2286"/>
            <a:ext cx="9144000" cy="5138928"/>
          </a:xfrm>
          <a:prstGeom prst="rect">
            <a:avLst/>
          </a:prstGeom>
          <a:noFill/>
          <a:ln>
            <a:noFill/>
          </a:ln>
        </p:spPr>
      </p:pic>
      <p:grpSp>
        <p:nvGrpSpPr>
          <p:cNvPr id="234" name="Google Shape;234;p6"/>
          <p:cNvGrpSpPr/>
          <p:nvPr/>
        </p:nvGrpSpPr>
        <p:grpSpPr>
          <a:xfrm>
            <a:off x="-1622" y="-60"/>
            <a:ext cx="9147244" cy="5143620"/>
            <a:chOff x="-1622" y="-60"/>
            <a:chExt cx="9147244" cy="5143620"/>
          </a:xfrm>
        </p:grpSpPr>
        <p:sp>
          <p:nvSpPr>
            <p:cNvPr id="235" name="Google Shape;235;p6"/>
            <p:cNvSpPr/>
            <p:nvPr/>
          </p:nvSpPr>
          <p:spPr>
            <a:xfrm>
              <a:off x="206983" y="4918543"/>
              <a:ext cx="431559" cy="225017"/>
            </a:xfrm>
            <a:custGeom>
              <a:avLst/>
              <a:gdLst/>
              <a:ahLst/>
              <a:cxnLst/>
              <a:rect l="l" t="t" r="r" b="b"/>
              <a:pathLst>
                <a:path w="7288" h="3800" extrusionOk="0">
                  <a:moveTo>
                    <a:pt x="3485" y="0"/>
                  </a:moveTo>
                  <a:lnTo>
                    <a:pt x="1" y="3800"/>
                  </a:lnTo>
                  <a:lnTo>
                    <a:pt x="3803"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36" name="Google Shape;236;p6"/>
            <p:cNvSpPr/>
            <p:nvPr/>
          </p:nvSpPr>
          <p:spPr>
            <a:xfrm>
              <a:off x="829570" y="4918543"/>
              <a:ext cx="431322" cy="225017"/>
            </a:xfrm>
            <a:custGeom>
              <a:avLst/>
              <a:gdLst/>
              <a:ahLst/>
              <a:cxnLst/>
              <a:rect l="l" t="t" r="r" b="b"/>
              <a:pathLst>
                <a:path w="7284" h="3800" extrusionOk="0">
                  <a:moveTo>
                    <a:pt x="3482"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37" name="Google Shape;237;p6"/>
            <p:cNvSpPr/>
            <p:nvPr/>
          </p:nvSpPr>
          <p:spPr>
            <a:xfrm>
              <a:off x="1392112"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38" name="Google Shape;238;p6"/>
            <p:cNvSpPr/>
            <p:nvPr/>
          </p:nvSpPr>
          <p:spPr>
            <a:xfrm>
              <a:off x="2014521" y="4918543"/>
              <a:ext cx="431322" cy="225017"/>
            </a:xfrm>
            <a:custGeom>
              <a:avLst/>
              <a:gdLst/>
              <a:ahLst/>
              <a:cxnLst/>
              <a:rect l="l" t="t" r="r" b="b"/>
              <a:pathLst>
                <a:path w="7284" h="3800" extrusionOk="0">
                  <a:moveTo>
                    <a:pt x="3484" y="0"/>
                  </a:moveTo>
                  <a:lnTo>
                    <a:pt x="0" y="3800"/>
                  </a:lnTo>
                  <a:lnTo>
                    <a:pt x="3802"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39" name="Google Shape;239;p6"/>
            <p:cNvSpPr/>
            <p:nvPr/>
          </p:nvSpPr>
          <p:spPr>
            <a:xfrm>
              <a:off x="2577182" y="4918543"/>
              <a:ext cx="431381" cy="225017"/>
            </a:xfrm>
            <a:custGeom>
              <a:avLst/>
              <a:gdLst/>
              <a:ahLst/>
              <a:cxnLst/>
              <a:rect l="l" t="t" r="r" b="b"/>
              <a:pathLst>
                <a:path w="7285" h="3800" extrusionOk="0">
                  <a:moveTo>
                    <a:pt x="3485" y="0"/>
                  </a:moveTo>
                  <a:lnTo>
                    <a:pt x="1"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40" name="Google Shape;240;p6"/>
            <p:cNvSpPr/>
            <p:nvPr/>
          </p:nvSpPr>
          <p:spPr>
            <a:xfrm>
              <a:off x="3199591"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41" name="Google Shape;241;p6"/>
            <p:cNvSpPr/>
            <p:nvPr/>
          </p:nvSpPr>
          <p:spPr>
            <a:xfrm>
              <a:off x="3762133" y="4918543"/>
              <a:ext cx="431500" cy="225017"/>
            </a:xfrm>
            <a:custGeom>
              <a:avLst/>
              <a:gdLst/>
              <a:ahLst/>
              <a:cxnLst/>
              <a:rect l="l" t="t" r="r" b="b"/>
              <a:pathLst>
                <a:path w="7287" h="3800" extrusionOk="0">
                  <a:moveTo>
                    <a:pt x="3485" y="0"/>
                  </a:moveTo>
                  <a:lnTo>
                    <a:pt x="0" y="3800"/>
                  </a:lnTo>
                  <a:lnTo>
                    <a:pt x="3802"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42" name="Google Shape;242;p6"/>
            <p:cNvSpPr/>
            <p:nvPr/>
          </p:nvSpPr>
          <p:spPr>
            <a:xfrm>
              <a:off x="4384661" y="4918543"/>
              <a:ext cx="431381" cy="225017"/>
            </a:xfrm>
            <a:custGeom>
              <a:avLst/>
              <a:gdLst/>
              <a:ahLst/>
              <a:cxnLst/>
              <a:rect l="l" t="t" r="r" b="b"/>
              <a:pathLst>
                <a:path w="7285" h="3800" extrusionOk="0">
                  <a:moveTo>
                    <a:pt x="3485" y="0"/>
                  </a:moveTo>
                  <a:lnTo>
                    <a:pt x="1" y="3800"/>
                  </a:lnTo>
                  <a:lnTo>
                    <a:pt x="3800"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43" name="Google Shape;243;p6"/>
            <p:cNvSpPr/>
            <p:nvPr/>
          </p:nvSpPr>
          <p:spPr>
            <a:xfrm>
              <a:off x="4947203"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44" name="Google Shape;244;p6"/>
            <p:cNvSpPr/>
            <p:nvPr/>
          </p:nvSpPr>
          <p:spPr>
            <a:xfrm>
              <a:off x="5569612" y="4918543"/>
              <a:ext cx="431500" cy="225017"/>
            </a:xfrm>
            <a:custGeom>
              <a:avLst/>
              <a:gdLst/>
              <a:ahLst/>
              <a:cxnLst/>
              <a:rect l="l" t="t" r="r" b="b"/>
              <a:pathLst>
                <a:path w="7287" h="3800" extrusionOk="0">
                  <a:moveTo>
                    <a:pt x="3485" y="0"/>
                  </a:moveTo>
                  <a:lnTo>
                    <a:pt x="1" y="3800"/>
                  </a:lnTo>
                  <a:lnTo>
                    <a:pt x="3803" y="3800"/>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45" name="Google Shape;245;p6"/>
            <p:cNvSpPr/>
            <p:nvPr/>
          </p:nvSpPr>
          <p:spPr>
            <a:xfrm>
              <a:off x="6132332" y="4918543"/>
              <a:ext cx="431322" cy="225017"/>
            </a:xfrm>
            <a:custGeom>
              <a:avLst/>
              <a:gdLst/>
              <a:ahLst/>
              <a:cxnLst/>
              <a:rect l="l" t="t" r="r" b="b"/>
              <a:pathLst>
                <a:path w="7284" h="3800" extrusionOk="0">
                  <a:moveTo>
                    <a:pt x="3484"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46" name="Google Shape;246;p6"/>
            <p:cNvSpPr/>
            <p:nvPr/>
          </p:nvSpPr>
          <p:spPr>
            <a:xfrm>
              <a:off x="6754682"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47" name="Google Shape;247;p6"/>
            <p:cNvSpPr/>
            <p:nvPr/>
          </p:nvSpPr>
          <p:spPr>
            <a:xfrm>
              <a:off x="206983" y="-60"/>
              <a:ext cx="431559" cy="225195"/>
            </a:xfrm>
            <a:custGeom>
              <a:avLst/>
              <a:gdLst/>
              <a:ahLst/>
              <a:cxnLst/>
              <a:rect l="l" t="t" r="r" b="b"/>
              <a:pathLst>
                <a:path w="7288" h="3803" extrusionOk="0">
                  <a:moveTo>
                    <a:pt x="3485" y="0"/>
                  </a:moveTo>
                  <a:lnTo>
                    <a:pt x="1" y="3802"/>
                  </a:lnTo>
                  <a:lnTo>
                    <a:pt x="3803"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48" name="Google Shape;248;p6"/>
            <p:cNvSpPr/>
            <p:nvPr/>
          </p:nvSpPr>
          <p:spPr>
            <a:xfrm>
              <a:off x="829570" y="-60"/>
              <a:ext cx="431322" cy="225195"/>
            </a:xfrm>
            <a:custGeom>
              <a:avLst/>
              <a:gdLst/>
              <a:ahLst/>
              <a:cxnLst/>
              <a:rect l="l" t="t" r="r" b="b"/>
              <a:pathLst>
                <a:path w="7284" h="3803" extrusionOk="0">
                  <a:moveTo>
                    <a:pt x="3482"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49" name="Google Shape;249;p6"/>
            <p:cNvSpPr/>
            <p:nvPr/>
          </p:nvSpPr>
          <p:spPr>
            <a:xfrm>
              <a:off x="1392112"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50" name="Google Shape;250;p6"/>
            <p:cNvSpPr/>
            <p:nvPr/>
          </p:nvSpPr>
          <p:spPr>
            <a:xfrm>
              <a:off x="2014521" y="-60"/>
              <a:ext cx="431322" cy="225195"/>
            </a:xfrm>
            <a:custGeom>
              <a:avLst/>
              <a:gdLst/>
              <a:ahLst/>
              <a:cxnLst/>
              <a:rect l="l" t="t" r="r" b="b"/>
              <a:pathLst>
                <a:path w="7284" h="3803" extrusionOk="0">
                  <a:moveTo>
                    <a:pt x="3484" y="0"/>
                  </a:moveTo>
                  <a:lnTo>
                    <a:pt x="0" y="3802"/>
                  </a:lnTo>
                  <a:lnTo>
                    <a:pt x="3802"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51" name="Google Shape;251;p6"/>
            <p:cNvSpPr/>
            <p:nvPr/>
          </p:nvSpPr>
          <p:spPr>
            <a:xfrm>
              <a:off x="2577182" y="-60"/>
              <a:ext cx="431381" cy="225195"/>
            </a:xfrm>
            <a:custGeom>
              <a:avLst/>
              <a:gdLst/>
              <a:ahLst/>
              <a:cxnLst/>
              <a:rect l="l" t="t" r="r" b="b"/>
              <a:pathLst>
                <a:path w="7285" h="3803" extrusionOk="0">
                  <a:moveTo>
                    <a:pt x="3485" y="0"/>
                  </a:moveTo>
                  <a:lnTo>
                    <a:pt x="1"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52" name="Google Shape;252;p6"/>
            <p:cNvSpPr/>
            <p:nvPr/>
          </p:nvSpPr>
          <p:spPr>
            <a:xfrm>
              <a:off x="3199591"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53" name="Google Shape;253;p6"/>
            <p:cNvSpPr/>
            <p:nvPr/>
          </p:nvSpPr>
          <p:spPr>
            <a:xfrm>
              <a:off x="3762133" y="-60"/>
              <a:ext cx="431500" cy="225195"/>
            </a:xfrm>
            <a:custGeom>
              <a:avLst/>
              <a:gdLst/>
              <a:ahLst/>
              <a:cxnLst/>
              <a:rect l="l" t="t" r="r" b="b"/>
              <a:pathLst>
                <a:path w="7287" h="3803" extrusionOk="0">
                  <a:moveTo>
                    <a:pt x="3485" y="0"/>
                  </a:moveTo>
                  <a:lnTo>
                    <a:pt x="0" y="3802"/>
                  </a:lnTo>
                  <a:lnTo>
                    <a:pt x="3802"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54" name="Google Shape;254;p6"/>
            <p:cNvSpPr/>
            <p:nvPr/>
          </p:nvSpPr>
          <p:spPr>
            <a:xfrm>
              <a:off x="4384661" y="-60"/>
              <a:ext cx="431381" cy="225195"/>
            </a:xfrm>
            <a:custGeom>
              <a:avLst/>
              <a:gdLst/>
              <a:ahLst/>
              <a:cxnLst/>
              <a:rect l="l" t="t" r="r" b="b"/>
              <a:pathLst>
                <a:path w="7285" h="3803" extrusionOk="0">
                  <a:moveTo>
                    <a:pt x="3485" y="0"/>
                  </a:moveTo>
                  <a:lnTo>
                    <a:pt x="1" y="3802"/>
                  </a:lnTo>
                  <a:lnTo>
                    <a:pt x="3800"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55" name="Google Shape;255;p6"/>
            <p:cNvSpPr/>
            <p:nvPr/>
          </p:nvSpPr>
          <p:spPr>
            <a:xfrm>
              <a:off x="49472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56" name="Google Shape;256;p6"/>
            <p:cNvSpPr/>
            <p:nvPr/>
          </p:nvSpPr>
          <p:spPr>
            <a:xfrm>
              <a:off x="55696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57" name="Google Shape;257;p6"/>
            <p:cNvSpPr/>
            <p:nvPr/>
          </p:nvSpPr>
          <p:spPr>
            <a:xfrm>
              <a:off x="61323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58" name="Google Shape;258;p6"/>
            <p:cNvSpPr/>
            <p:nvPr/>
          </p:nvSpPr>
          <p:spPr>
            <a:xfrm>
              <a:off x="6754682"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59" name="Google Shape;259;p6"/>
            <p:cNvSpPr/>
            <p:nvPr/>
          </p:nvSpPr>
          <p:spPr>
            <a:xfrm>
              <a:off x="-1622" y="308391"/>
              <a:ext cx="225076" cy="431381"/>
            </a:xfrm>
            <a:custGeom>
              <a:avLst/>
              <a:gdLst/>
              <a:ahLst/>
              <a:cxnLst/>
              <a:rect l="l" t="t" r="r" b="b"/>
              <a:pathLst>
                <a:path w="3801" h="7285" extrusionOk="0">
                  <a:moveTo>
                    <a:pt x="0" y="1"/>
                  </a:moveTo>
                  <a:lnTo>
                    <a:pt x="0" y="3800"/>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60" name="Google Shape;260;p6"/>
            <p:cNvSpPr/>
            <p:nvPr/>
          </p:nvSpPr>
          <p:spPr>
            <a:xfrm>
              <a:off x="-1622" y="870934"/>
              <a:ext cx="225076" cy="431381"/>
            </a:xfrm>
            <a:custGeom>
              <a:avLst/>
              <a:gdLst/>
              <a:ahLst/>
              <a:cxnLst/>
              <a:rect l="l" t="t" r="r" b="b"/>
              <a:pathLst>
                <a:path w="3801" h="7285" extrusionOk="0">
                  <a:moveTo>
                    <a:pt x="0" y="1"/>
                  </a:moveTo>
                  <a:lnTo>
                    <a:pt x="0" y="3802"/>
                  </a:lnTo>
                  <a:lnTo>
                    <a:pt x="3800" y="7284"/>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61" name="Google Shape;261;p6"/>
            <p:cNvSpPr/>
            <p:nvPr/>
          </p:nvSpPr>
          <p:spPr>
            <a:xfrm>
              <a:off x="-1622" y="1493461"/>
              <a:ext cx="225076" cy="431381"/>
            </a:xfrm>
            <a:custGeom>
              <a:avLst/>
              <a:gdLst/>
              <a:ahLst/>
              <a:cxnLst/>
              <a:rect l="l" t="t" r="r" b="b"/>
              <a:pathLst>
                <a:path w="3801" h="7285" extrusionOk="0">
                  <a:moveTo>
                    <a:pt x="0" y="1"/>
                  </a:moveTo>
                  <a:lnTo>
                    <a:pt x="0" y="3800"/>
                  </a:lnTo>
                  <a:lnTo>
                    <a:pt x="3800" y="7285"/>
                  </a:lnTo>
                  <a:lnTo>
                    <a:pt x="3800" y="3483"/>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62" name="Google Shape;262;p6"/>
            <p:cNvSpPr/>
            <p:nvPr/>
          </p:nvSpPr>
          <p:spPr>
            <a:xfrm>
              <a:off x="-1622" y="2056003"/>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63" name="Google Shape;263;p6"/>
            <p:cNvSpPr/>
            <p:nvPr/>
          </p:nvSpPr>
          <p:spPr>
            <a:xfrm>
              <a:off x="-1622" y="2678412"/>
              <a:ext cx="225076" cy="431381"/>
            </a:xfrm>
            <a:custGeom>
              <a:avLst/>
              <a:gdLst/>
              <a:ahLst/>
              <a:cxnLst/>
              <a:rect l="l" t="t" r="r" b="b"/>
              <a:pathLst>
                <a:path w="3801" h="7285" extrusionOk="0">
                  <a:moveTo>
                    <a:pt x="0" y="1"/>
                  </a:moveTo>
                  <a:lnTo>
                    <a:pt x="0" y="3803"/>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64" name="Google Shape;264;p6"/>
            <p:cNvSpPr/>
            <p:nvPr/>
          </p:nvSpPr>
          <p:spPr>
            <a:xfrm>
              <a:off x="-1622" y="3241132"/>
              <a:ext cx="225076" cy="431322"/>
            </a:xfrm>
            <a:custGeom>
              <a:avLst/>
              <a:gdLst/>
              <a:ahLst/>
              <a:cxnLst/>
              <a:rect l="l" t="t" r="r" b="b"/>
              <a:pathLst>
                <a:path w="3801" h="7284" extrusionOk="0">
                  <a:moveTo>
                    <a:pt x="0" y="0"/>
                  </a:moveTo>
                  <a:lnTo>
                    <a:pt x="0" y="3800"/>
                  </a:lnTo>
                  <a:lnTo>
                    <a:pt x="3800" y="7284"/>
                  </a:lnTo>
                  <a:lnTo>
                    <a:pt x="3800" y="3484"/>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65" name="Google Shape;265;p6"/>
            <p:cNvSpPr/>
            <p:nvPr/>
          </p:nvSpPr>
          <p:spPr>
            <a:xfrm>
              <a:off x="-1622" y="3863482"/>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66" name="Google Shape;266;p6"/>
            <p:cNvSpPr/>
            <p:nvPr/>
          </p:nvSpPr>
          <p:spPr>
            <a:xfrm>
              <a:off x="-1622" y="4426202"/>
              <a:ext cx="225076" cy="431381"/>
            </a:xfrm>
            <a:custGeom>
              <a:avLst/>
              <a:gdLst/>
              <a:ahLst/>
              <a:cxnLst/>
              <a:rect l="l" t="t" r="r" b="b"/>
              <a:pathLst>
                <a:path w="3801" h="7285" extrusionOk="0">
                  <a:moveTo>
                    <a:pt x="0" y="0"/>
                  </a:moveTo>
                  <a:lnTo>
                    <a:pt x="0" y="3800"/>
                  </a:lnTo>
                  <a:lnTo>
                    <a:pt x="3800" y="7284"/>
                  </a:lnTo>
                  <a:lnTo>
                    <a:pt x="3800" y="3482"/>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67" name="Google Shape;267;p6"/>
            <p:cNvSpPr/>
            <p:nvPr/>
          </p:nvSpPr>
          <p:spPr>
            <a:xfrm>
              <a:off x="8920546" y="308391"/>
              <a:ext cx="225076" cy="431381"/>
            </a:xfrm>
            <a:custGeom>
              <a:avLst/>
              <a:gdLst/>
              <a:ahLst/>
              <a:cxnLst/>
              <a:rect l="l" t="t" r="r" b="b"/>
              <a:pathLst>
                <a:path w="3801" h="7285" extrusionOk="0">
                  <a:moveTo>
                    <a:pt x="1" y="1"/>
                  </a:moveTo>
                  <a:lnTo>
                    <a:pt x="1" y="3800"/>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68" name="Google Shape;268;p6"/>
            <p:cNvSpPr/>
            <p:nvPr/>
          </p:nvSpPr>
          <p:spPr>
            <a:xfrm>
              <a:off x="8920546" y="870934"/>
              <a:ext cx="225076" cy="431381"/>
            </a:xfrm>
            <a:custGeom>
              <a:avLst/>
              <a:gdLst/>
              <a:ahLst/>
              <a:cxnLst/>
              <a:rect l="l" t="t" r="r" b="b"/>
              <a:pathLst>
                <a:path w="3801" h="7285" extrusionOk="0">
                  <a:moveTo>
                    <a:pt x="1" y="1"/>
                  </a:moveTo>
                  <a:lnTo>
                    <a:pt x="1" y="3802"/>
                  </a:lnTo>
                  <a:lnTo>
                    <a:pt x="3801" y="7284"/>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69" name="Google Shape;269;p6"/>
            <p:cNvSpPr/>
            <p:nvPr/>
          </p:nvSpPr>
          <p:spPr>
            <a:xfrm>
              <a:off x="8920546" y="1493461"/>
              <a:ext cx="225076" cy="431381"/>
            </a:xfrm>
            <a:custGeom>
              <a:avLst/>
              <a:gdLst/>
              <a:ahLst/>
              <a:cxnLst/>
              <a:rect l="l" t="t" r="r" b="b"/>
              <a:pathLst>
                <a:path w="3801" h="7285" extrusionOk="0">
                  <a:moveTo>
                    <a:pt x="1" y="1"/>
                  </a:moveTo>
                  <a:lnTo>
                    <a:pt x="1" y="3800"/>
                  </a:lnTo>
                  <a:lnTo>
                    <a:pt x="3801" y="7285"/>
                  </a:lnTo>
                  <a:lnTo>
                    <a:pt x="3801" y="348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70" name="Google Shape;270;p6"/>
            <p:cNvSpPr/>
            <p:nvPr/>
          </p:nvSpPr>
          <p:spPr>
            <a:xfrm>
              <a:off x="8920546" y="2056003"/>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71" name="Google Shape;271;p6"/>
            <p:cNvSpPr/>
            <p:nvPr/>
          </p:nvSpPr>
          <p:spPr>
            <a:xfrm>
              <a:off x="8920546" y="2678412"/>
              <a:ext cx="225076" cy="431381"/>
            </a:xfrm>
            <a:custGeom>
              <a:avLst/>
              <a:gdLst/>
              <a:ahLst/>
              <a:cxnLst/>
              <a:rect l="l" t="t" r="r" b="b"/>
              <a:pathLst>
                <a:path w="3801" h="7285" extrusionOk="0">
                  <a:moveTo>
                    <a:pt x="1" y="1"/>
                  </a:moveTo>
                  <a:lnTo>
                    <a:pt x="1" y="3803"/>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72" name="Google Shape;272;p6"/>
            <p:cNvSpPr/>
            <p:nvPr/>
          </p:nvSpPr>
          <p:spPr>
            <a:xfrm>
              <a:off x="8920546" y="3241132"/>
              <a:ext cx="225076" cy="431322"/>
            </a:xfrm>
            <a:custGeom>
              <a:avLst/>
              <a:gdLst/>
              <a:ahLst/>
              <a:cxnLst/>
              <a:rect l="l" t="t" r="r" b="b"/>
              <a:pathLst>
                <a:path w="3801" h="7284" extrusionOk="0">
                  <a:moveTo>
                    <a:pt x="1" y="0"/>
                  </a:moveTo>
                  <a:lnTo>
                    <a:pt x="1" y="3800"/>
                  </a:lnTo>
                  <a:lnTo>
                    <a:pt x="3801" y="7284"/>
                  </a:lnTo>
                  <a:lnTo>
                    <a:pt x="3801" y="3484"/>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73" name="Google Shape;273;p6"/>
            <p:cNvSpPr/>
            <p:nvPr/>
          </p:nvSpPr>
          <p:spPr>
            <a:xfrm>
              <a:off x="8920546" y="3863482"/>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74" name="Google Shape;274;p6"/>
            <p:cNvSpPr/>
            <p:nvPr/>
          </p:nvSpPr>
          <p:spPr>
            <a:xfrm>
              <a:off x="8920546" y="4426202"/>
              <a:ext cx="225076" cy="431381"/>
            </a:xfrm>
            <a:custGeom>
              <a:avLst/>
              <a:gdLst/>
              <a:ahLst/>
              <a:cxnLst/>
              <a:rect l="l" t="t" r="r" b="b"/>
              <a:pathLst>
                <a:path w="3801" h="7285" extrusionOk="0">
                  <a:moveTo>
                    <a:pt x="1" y="0"/>
                  </a:moveTo>
                  <a:lnTo>
                    <a:pt x="1" y="3800"/>
                  </a:lnTo>
                  <a:lnTo>
                    <a:pt x="3801" y="7284"/>
                  </a:lnTo>
                  <a:lnTo>
                    <a:pt x="3801" y="3482"/>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75" name="Google Shape;275;p6"/>
            <p:cNvSpPr/>
            <p:nvPr/>
          </p:nvSpPr>
          <p:spPr>
            <a:xfrm>
              <a:off x="-1622" y="4918543"/>
              <a:ext cx="225017" cy="225017"/>
            </a:xfrm>
            <a:custGeom>
              <a:avLst/>
              <a:gdLst/>
              <a:ahLst/>
              <a:cxnLst/>
              <a:rect l="l" t="t" r="r" b="b"/>
              <a:pathLst>
                <a:path w="3800" h="3800" extrusionOk="0">
                  <a:moveTo>
                    <a:pt x="0" y="0"/>
                  </a:moveTo>
                  <a:lnTo>
                    <a:pt x="0" y="3800"/>
                  </a:lnTo>
                  <a:lnTo>
                    <a:pt x="315" y="3800"/>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76" name="Google Shape;276;p6"/>
            <p:cNvSpPr/>
            <p:nvPr/>
          </p:nvSpPr>
          <p:spPr>
            <a:xfrm>
              <a:off x="-1622" y="-60"/>
              <a:ext cx="225017" cy="225195"/>
            </a:xfrm>
            <a:custGeom>
              <a:avLst/>
              <a:gdLst/>
              <a:ahLst/>
              <a:cxnLst/>
              <a:rect l="l" t="t" r="r" b="b"/>
              <a:pathLst>
                <a:path w="3800" h="3803" extrusionOk="0">
                  <a:moveTo>
                    <a:pt x="0" y="0"/>
                  </a:moveTo>
                  <a:lnTo>
                    <a:pt x="0" y="3802"/>
                  </a:lnTo>
                  <a:lnTo>
                    <a:pt x="315" y="3802"/>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77" name="Google Shape;277;p6"/>
            <p:cNvSpPr/>
            <p:nvPr/>
          </p:nvSpPr>
          <p:spPr>
            <a:xfrm>
              <a:off x="8917171" y="-60"/>
              <a:ext cx="228451" cy="225195"/>
            </a:xfrm>
            <a:custGeom>
              <a:avLst/>
              <a:gdLst/>
              <a:ahLst/>
              <a:cxnLst/>
              <a:rect l="l" t="t" r="r" b="b"/>
              <a:pathLst>
                <a:path w="3858" h="3803" extrusionOk="0">
                  <a:moveTo>
                    <a:pt x="3485" y="0"/>
                  </a:moveTo>
                  <a:lnTo>
                    <a:pt x="0" y="3802"/>
                  </a:lnTo>
                  <a:lnTo>
                    <a:pt x="3800" y="3802"/>
                  </a:lnTo>
                  <a:lnTo>
                    <a:pt x="3858" y="3740"/>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78" name="Google Shape;278;p6"/>
            <p:cNvSpPr/>
            <p:nvPr/>
          </p:nvSpPr>
          <p:spPr>
            <a:xfrm>
              <a:off x="8917171" y="4918543"/>
              <a:ext cx="228451" cy="225017"/>
            </a:xfrm>
            <a:custGeom>
              <a:avLst/>
              <a:gdLst/>
              <a:ahLst/>
              <a:cxnLst/>
              <a:rect l="l" t="t" r="r" b="b"/>
              <a:pathLst>
                <a:path w="3858" h="3800" extrusionOk="0">
                  <a:moveTo>
                    <a:pt x="3485" y="0"/>
                  </a:moveTo>
                  <a:lnTo>
                    <a:pt x="0" y="3800"/>
                  </a:lnTo>
                  <a:lnTo>
                    <a:pt x="3800" y="3800"/>
                  </a:lnTo>
                  <a:lnTo>
                    <a:pt x="3858" y="3737"/>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79" name="Google Shape;279;p6"/>
            <p:cNvSpPr/>
            <p:nvPr/>
          </p:nvSpPr>
          <p:spPr>
            <a:xfrm>
              <a:off x="73173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80" name="Google Shape;280;p6"/>
            <p:cNvSpPr/>
            <p:nvPr/>
          </p:nvSpPr>
          <p:spPr>
            <a:xfrm>
              <a:off x="79397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81" name="Google Shape;281;p6"/>
            <p:cNvSpPr/>
            <p:nvPr/>
          </p:nvSpPr>
          <p:spPr>
            <a:xfrm>
              <a:off x="85024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82" name="Google Shape;282;p6"/>
            <p:cNvSpPr/>
            <p:nvPr/>
          </p:nvSpPr>
          <p:spPr>
            <a:xfrm>
              <a:off x="7317303" y="4918365"/>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83" name="Google Shape;283;p6"/>
            <p:cNvSpPr/>
            <p:nvPr/>
          </p:nvSpPr>
          <p:spPr>
            <a:xfrm>
              <a:off x="7939712" y="4918365"/>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84" name="Google Shape;284;p6"/>
            <p:cNvSpPr/>
            <p:nvPr/>
          </p:nvSpPr>
          <p:spPr>
            <a:xfrm>
              <a:off x="8502432" y="4918365"/>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grpSp>
      <p:sp>
        <p:nvSpPr>
          <p:cNvPr id="285" name="Google Shape;285;p6"/>
          <p:cNvSpPr txBox="1">
            <a:spLocks noGrp="1"/>
          </p:cNvSpPr>
          <p:nvPr>
            <p:ph type="title"/>
          </p:nvPr>
        </p:nvSpPr>
        <p:spPr>
          <a:xfrm>
            <a:off x="713225" y="539500"/>
            <a:ext cx="7717500" cy="4782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3500"/>
              <a:buFont typeface="Bebas Neue" panose="020B0606020202050201"/>
              <a:buNone/>
              <a:defRPr/>
            </a:lvl1pPr>
            <a:lvl2pPr lvl="1"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2pPr>
            <a:lvl3pPr lvl="2"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3pPr>
            <a:lvl4pPr lvl="3"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4pPr>
            <a:lvl5pPr lvl="4"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5pPr>
            <a:lvl6pPr lvl="5"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6pPr>
            <a:lvl7pPr lvl="6"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7pPr>
            <a:lvl8pPr lvl="7"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8pPr>
            <a:lvl9pPr lvl="8"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9pPr>
          </a:lstStyle>
          <a:p>
            <a:endParaRPr/>
          </a:p>
        </p:txBody>
      </p:sp>
    </p:spTree>
  </p:cSld>
  <p:clrMapOvr>
    <a:masterClrMapping/>
  </p:clrMapOvr>
  <p:hf sldNum="0" ftr="0" dt="0"/>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22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3420165360"/>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23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3540953958"/>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24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3761975640"/>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25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988338605"/>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26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1197923481"/>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27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3648699768"/>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28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3151201171"/>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29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3003700077"/>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30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3926696616"/>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31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364248009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One column text">
  <p:cSld name="ONE_COLUMN_TEXT">
    <p:bg>
      <p:bgPr>
        <a:solidFill>
          <a:schemeClr val="lt1"/>
        </a:solidFill>
        <a:effectLst/>
      </p:bgPr>
    </p:bg>
    <p:spTree>
      <p:nvGrpSpPr>
        <p:cNvPr id="1" name="Shape 286"/>
        <p:cNvGrpSpPr/>
        <p:nvPr/>
      </p:nvGrpSpPr>
      <p:grpSpPr>
        <a:xfrm>
          <a:off x="0" y="0"/>
          <a:ext cx="0" cy="0"/>
          <a:chOff x="0" y="0"/>
          <a:chExt cx="0" cy="0"/>
        </a:xfrm>
      </p:grpSpPr>
      <p:pic>
        <p:nvPicPr>
          <p:cNvPr id="287" name="Google Shape;287;p7"/>
          <p:cNvPicPr preferRelativeResize="0"/>
          <p:nvPr/>
        </p:nvPicPr>
        <p:blipFill>
          <a:blip r:embed="rId2" cstate="email">
            <a:alphaModFix amt="18000"/>
            <a:extLst>
              <a:ext uri="{28A0092B-C50C-407E-A947-70E740481C1C}">
                <a14:useLocalDpi xmlns:a14="http://schemas.microsoft.com/office/drawing/2010/main"/>
              </a:ext>
            </a:extLst>
          </a:blip>
          <a:stretch>
            <a:fillRect/>
          </a:stretch>
        </p:blipFill>
        <p:spPr>
          <a:xfrm>
            <a:off x="0" y="2286"/>
            <a:ext cx="9144000" cy="5138928"/>
          </a:xfrm>
          <a:prstGeom prst="rect">
            <a:avLst/>
          </a:prstGeom>
          <a:noFill/>
          <a:ln>
            <a:noFill/>
          </a:ln>
        </p:spPr>
      </p:pic>
      <p:grpSp>
        <p:nvGrpSpPr>
          <p:cNvPr id="288" name="Google Shape;288;p7"/>
          <p:cNvGrpSpPr/>
          <p:nvPr/>
        </p:nvGrpSpPr>
        <p:grpSpPr>
          <a:xfrm>
            <a:off x="-1622" y="-60"/>
            <a:ext cx="9147244" cy="5143620"/>
            <a:chOff x="-1622" y="-60"/>
            <a:chExt cx="9147244" cy="5143620"/>
          </a:xfrm>
        </p:grpSpPr>
        <p:sp>
          <p:nvSpPr>
            <p:cNvPr id="289" name="Google Shape;289;p7"/>
            <p:cNvSpPr/>
            <p:nvPr/>
          </p:nvSpPr>
          <p:spPr>
            <a:xfrm>
              <a:off x="206983" y="4918543"/>
              <a:ext cx="431559" cy="225017"/>
            </a:xfrm>
            <a:custGeom>
              <a:avLst/>
              <a:gdLst/>
              <a:ahLst/>
              <a:cxnLst/>
              <a:rect l="l" t="t" r="r" b="b"/>
              <a:pathLst>
                <a:path w="7288" h="3800" extrusionOk="0">
                  <a:moveTo>
                    <a:pt x="3485" y="0"/>
                  </a:moveTo>
                  <a:lnTo>
                    <a:pt x="1" y="3800"/>
                  </a:lnTo>
                  <a:lnTo>
                    <a:pt x="3803"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90" name="Google Shape;290;p7"/>
            <p:cNvSpPr/>
            <p:nvPr/>
          </p:nvSpPr>
          <p:spPr>
            <a:xfrm>
              <a:off x="829570" y="4918543"/>
              <a:ext cx="431322" cy="225017"/>
            </a:xfrm>
            <a:custGeom>
              <a:avLst/>
              <a:gdLst/>
              <a:ahLst/>
              <a:cxnLst/>
              <a:rect l="l" t="t" r="r" b="b"/>
              <a:pathLst>
                <a:path w="7284" h="3800" extrusionOk="0">
                  <a:moveTo>
                    <a:pt x="3482"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91" name="Google Shape;291;p7"/>
            <p:cNvSpPr/>
            <p:nvPr/>
          </p:nvSpPr>
          <p:spPr>
            <a:xfrm>
              <a:off x="1392112"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92" name="Google Shape;292;p7"/>
            <p:cNvSpPr/>
            <p:nvPr/>
          </p:nvSpPr>
          <p:spPr>
            <a:xfrm>
              <a:off x="2014521" y="4918543"/>
              <a:ext cx="431322" cy="225017"/>
            </a:xfrm>
            <a:custGeom>
              <a:avLst/>
              <a:gdLst/>
              <a:ahLst/>
              <a:cxnLst/>
              <a:rect l="l" t="t" r="r" b="b"/>
              <a:pathLst>
                <a:path w="7284" h="3800" extrusionOk="0">
                  <a:moveTo>
                    <a:pt x="3484" y="0"/>
                  </a:moveTo>
                  <a:lnTo>
                    <a:pt x="0" y="3800"/>
                  </a:lnTo>
                  <a:lnTo>
                    <a:pt x="3802"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93" name="Google Shape;293;p7"/>
            <p:cNvSpPr/>
            <p:nvPr/>
          </p:nvSpPr>
          <p:spPr>
            <a:xfrm>
              <a:off x="2577182" y="4918543"/>
              <a:ext cx="431381" cy="225017"/>
            </a:xfrm>
            <a:custGeom>
              <a:avLst/>
              <a:gdLst/>
              <a:ahLst/>
              <a:cxnLst/>
              <a:rect l="l" t="t" r="r" b="b"/>
              <a:pathLst>
                <a:path w="7285" h="3800" extrusionOk="0">
                  <a:moveTo>
                    <a:pt x="3485" y="0"/>
                  </a:moveTo>
                  <a:lnTo>
                    <a:pt x="1"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94" name="Google Shape;294;p7"/>
            <p:cNvSpPr/>
            <p:nvPr/>
          </p:nvSpPr>
          <p:spPr>
            <a:xfrm>
              <a:off x="3199591"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95" name="Google Shape;295;p7"/>
            <p:cNvSpPr/>
            <p:nvPr/>
          </p:nvSpPr>
          <p:spPr>
            <a:xfrm>
              <a:off x="3762133" y="4918543"/>
              <a:ext cx="431500" cy="225017"/>
            </a:xfrm>
            <a:custGeom>
              <a:avLst/>
              <a:gdLst/>
              <a:ahLst/>
              <a:cxnLst/>
              <a:rect l="l" t="t" r="r" b="b"/>
              <a:pathLst>
                <a:path w="7287" h="3800" extrusionOk="0">
                  <a:moveTo>
                    <a:pt x="3485" y="0"/>
                  </a:moveTo>
                  <a:lnTo>
                    <a:pt x="0" y="3800"/>
                  </a:lnTo>
                  <a:lnTo>
                    <a:pt x="3802"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96" name="Google Shape;296;p7"/>
            <p:cNvSpPr/>
            <p:nvPr/>
          </p:nvSpPr>
          <p:spPr>
            <a:xfrm>
              <a:off x="4384661" y="4918543"/>
              <a:ext cx="431381" cy="225017"/>
            </a:xfrm>
            <a:custGeom>
              <a:avLst/>
              <a:gdLst/>
              <a:ahLst/>
              <a:cxnLst/>
              <a:rect l="l" t="t" r="r" b="b"/>
              <a:pathLst>
                <a:path w="7285" h="3800" extrusionOk="0">
                  <a:moveTo>
                    <a:pt x="3485" y="0"/>
                  </a:moveTo>
                  <a:lnTo>
                    <a:pt x="1" y="3800"/>
                  </a:lnTo>
                  <a:lnTo>
                    <a:pt x="3800"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97" name="Google Shape;297;p7"/>
            <p:cNvSpPr/>
            <p:nvPr/>
          </p:nvSpPr>
          <p:spPr>
            <a:xfrm>
              <a:off x="4947203"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98" name="Google Shape;298;p7"/>
            <p:cNvSpPr/>
            <p:nvPr/>
          </p:nvSpPr>
          <p:spPr>
            <a:xfrm>
              <a:off x="5569612" y="4918543"/>
              <a:ext cx="431500" cy="225017"/>
            </a:xfrm>
            <a:custGeom>
              <a:avLst/>
              <a:gdLst/>
              <a:ahLst/>
              <a:cxnLst/>
              <a:rect l="l" t="t" r="r" b="b"/>
              <a:pathLst>
                <a:path w="7287" h="3800" extrusionOk="0">
                  <a:moveTo>
                    <a:pt x="3485" y="0"/>
                  </a:moveTo>
                  <a:lnTo>
                    <a:pt x="1" y="3800"/>
                  </a:lnTo>
                  <a:lnTo>
                    <a:pt x="3803" y="3800"/>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299" name="Google Shape;299;p7"/>
            <p:cNvSpPr/>
            <p:nvPr/>
          </p:nvSpPr>
          <p:spPr>
            <a:xfrm>
              <a:off x="6132332" y="4918543"/>
              <a:ext cx="431322" cy="225017"/>
            </a:xfrm>
            <a:custGeom>
              <a:avLst/>
              <a:gdLst/>
              <a:ahLst/>
              <a:cxnLst/>
              <a:rect l="l" t="t" r="r" b="b"/>
              <a:pathLst>
                <a:path w="7284" h="3800" extrusionOk="0">
                  <a:moveTo>
                    <a:pt x="3484"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00" name="Google Shape;300;p7"/>
            <p:cNvSpPr/>
            <p:nvPr/>
          </p:nvSpPr>
          <p:spPr>
            <a:xfrm>
              <a:off x="6754682"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01" name="Google Shape;301;p7"/>
            <p:cNvSpPr/>
            <p:nvPr/>
          </p:nvSpPr>
          <p:spPr>
            <a:xfrm>
              <a:off x="206983" y="-60"/>
              <a:ext cx="431559" cy="225195"/>
            </a:xfrm>
            <a:custGeom>
              <a:avLst/>
              <a:gdLst/>
              <a:ahLst/>
              <a:cxnLst/>
              <a:rect l="l" t="t" r="r" b="b"/>
              <a:pathLst>
                <a:path w="7288" h="3803" extrusionOk="0">
                  <a:moveTo>
                    <a:pt x="3485" y="0"/>
                  </a:moveTo>
                  <a:lnTo>
                    <a:pt x="1" y="3802"/>
                  </a:lnTo>
                  <a:lnTo>
                    <a:pt x="3803"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02" name="Google Shape;302;p7"/>
            <p:cNvSpPr/>
            <p:nvPr/>
          </p:nvSpPr>
          <p:spPr>
            <a:xfrm>
              <a:off x="829570" y="-60"/>
              <a:ext cx="431322" cy="225195"/>
            </a:xfrm>
            <a:custGeom>
              <a:avLst/>
              <a:gdLst/>
              <a:ahLst/>
              <a:cxnLst/>
              <a:rect l="l" t="t" r="r" b="b"/>
              <a:pathLst>
                <a:path w="7284" h="3803" extrusionOk="0">
                  <a:moveTo>
                    <a:pt x="3482"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03" name="Google Shape;303;p7"/>
            <p:cNvSpPr/>
            <p:nvPr/>
          </p:nvSpPr>
          <p:spPr>
            <a:xfrm>
              <a:off x="1392112"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04" name="Google Shape;304;p7"/>
            <p:cNvSpPr/>
            <p:nvPr/>
          </p:nvSpPr>
          <p:spPr>
            <a:xfrm>
              <a:off x="2014521" y="-60"/>
              <a:ext cx="431322" cy="225195"/>
            </a:xfrm>
            <a:custGeom>
              <a:avLst/>
              <a:gdLst/>
              <a:ahLst/>
              <a:cxnLst/>
              <a:rect l="l" t="t" r="r" b="b"/>
              <a:pathLst>
                <a:path w="7284" h="3803" extrusionOk="0">
                  <a:moveTo>
                    <a:pt x="3484" y="0"/>
                  </a:moveTo>
                  <a:lnTo>
                    <a:pt x="0" y="3802"/>
                  </a:lnTo>
                  <a:lnTo>
                    <a:pt x="3802"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05" name="Google Shape;305;p7"/>
            <p:cNvSpPr/>
            <p:nvPr/>
          </p:nvSpPr>
          <p:spPr>
            <a:xfrm>
              <a:off x="2577182" y="-60"/>
              <a:ext cx="431381" cy="225195"/>
            </a:xfrm>
            <a:custGeom>
              <a:avLst/>
              <a:gdLst/>
              <a:ahLst/>
              <a:cxnLst/>
              <a:rect l="l" t="t" r="r" b="b"/>
              <a:pathLst>
                <a:path w="7285" h="3803" extrusionOk="0">
                  <a:moveTo>
                    <a:pt x="3485" y="0"/>
                  </a:moveTo>
                  <a:lnTo>
                    <a:pt x="1"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06" name="Google Shape;306;p7"/>
            <p:cNvSpPr/>
            <p:nvPr/>
          </p:nvSpPr>
          <p:spPr>
            <a:xfrm>
              <a:off x="3199591"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07" name="Google Shape;307;p7"/>
            <p:cNvSpPr/>
            <p:nvPr/>
          </p:nvSpPr>
          <p:spPr>
            <a:xfrm>
              <a:off x="3762133" y="-60"/>
              <a:ext cx="431500" cy="225195"/>
            </a:xfrm>
            <a:custGeom>
              <a:avLst/>
              <a:gdLst/>
              <a:ahLst/>
              <a:cxnLst/>
              <a:rect l="l" t="t" r="r" b="b"/>
              <a:pathLst>
                <a:path w="7287" h="3803" extrusionOk="0">
                  <a:moveTo>
                    <a:pt x="3485" y="0"/>
                  </a:moveTo>
                  <a:lnTo>
                    <a:pt x="0" y="3802"/>
                  </a:lnTo>
                  <a:lnTo>
                    <a:pt x="3802"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08" name="Google Shape;308;p7"/>
            <p:cNvSpPr/>
            <p:nvPr/>
          </p:nvSpPr>
          <p:spPr>
            <a:xfrm>
              <a:off x="4384661" y="-60"/>
              <a:ext cx="431381" cy="225195"/>
            </a:xfrm>
            <a:custGeom>
              <a:avLst/>
              <a:gdLst/>
              <a:ahLst/>
              <a:cxnLst/>
              <a:rect l="l" t="t" r="r" b="b"/>
              <a:pathLst>
                <a:path w="7285" h="3803" extrusionOk="0">
                  <a:moveTo>
                    <a:pt x="3485" y="0"/>
                  </a:moveTo>
                  <a:lnTo>
                    <a:pt x="1" y="3802"/>
                  </a:lnTo>
                  <a:lnTo>
                    <a:pt x="3800"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09" name="Google Shape;309;p7"/>
            <p:cNvSpPr/>
            <p:nvPr/>
          </p:nvSpPr>
          <p:spPr>
            <a:xfrm>
              <a:off x="49472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10" name="Google Shape;310;p7"/>
            <p:cNvSpPr/>
            <p:nvPr/>
          </p:nvSpPr>
          <p:spPr>
            <a:xfrm>
              <a:off x="55696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11" name="Google Shape;311;p7"/>
            <p:cNvSpPr/>
            <p:nvPr/>
          </p:nvSpPr>
          <p:spPr>
            <a:xfrm>
              <a:off x="61323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12" name="Google Shape;312;p7"/>
            <p:cNvSpPr/>
            <p:nvPr/>
          </p:nvSpPr>
          <p:spPr>
            <a:xfrm>
              <a:off x="6754682"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13" name="Google Shape;313;p7"/>
            <p:cNvSpPr/>
            <p:nvPr/>
          </p:nvSpPr>
          <p:spPr>
            <a:xfrm>
              <a:off x="-1622" y="308391"/>
              <a:ext cx="225076" cy="431381"/>
            </a:xfrm>
            <a:custGeom>
              <a:avLst/>
              <a:gdLst/>
              <a:ahLst/>
              <a:cxnLst/>
              <a:rect l="l" t="t" r="r" b="b"/>
              <a:pathLst>
                <a:path w="3801" h="7285" extrusionOk="0">
                  <a:moveTo>
                    <a:pt x="0" y="1"/>
                  </a:moveTo>
                  <a:lnTo>
                    <a:pt x="0" y="3800"/>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14" name="Google Shape;314;p7"/>
            <p:cNvSpPr/>
            <p:nvPr/>
          </p:nvSpPr>
          <p:spPr>
            <a:xfrm>
              <a:off x="-1622" y="870934"/>
              <a:ext cx="225076" cy="431381"/>
            </a:xfrm>
            <a:custGeom>
              <a:avLst/>
              <a:gdLst/>
              <a:ahLst/>
              <a:cxnLst/>
              <a:rect l="l" t="t" r="r" b="b"/>
              <a:pathLst>
                <a:path w="3801" h="7285" extrusionOk="0">
                  <a:moveTo>
                    <a:pt x="0" y="1"/>
                  </a:moveTo>
                  <a:lnTo>
                    <a:pt x="0" y="3802"/>
                  </a:lnTo>
                  <a:lnTo>
                    <a:pt x="3800" y="7284"/>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15" name="Google Shape;315;p7"/>
            <p:cNvSpPr/>
            <p:nvPr/>
          </p:nvSpPr>
          <p:spPr>
            <a:xfrm>
              <a:off x="-1622" y="1493461"/>
              <a:ext cx="225076" cy="431381"/>
            </a:xfrm>
            <a:custGeom>
              <a:avLst/>
              <a:gdLst/>
              <a:ahLst/>
              <a:cxnLst/>
              <a:rect l="l" t="t" r="r" b="b"/>
              <a:pathLst>
                <a:path w="3801" h="7285" extrusionOk="0">
                  <a:moveTo>
                    <a:pt x="0" y="1"/>
                  </a:moveTo>
                  <a:lnTo>
                    <a:pt x="0" y="3800"/>
                  </a:lnTo>
                  <a:lnTo>
                    <a:pt x="3800" y="7285"/>
                  </a:lnTo>
                  <a:lnTo>
                    <a:pt x="3800" y="3483"/>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16" name="Google Shape;316;p7"/>
            <p:cNvSpPr/>
            <p:nvPr/>
          </p:nvSpPr>
          <p:spPr>
            <a:xfrm>
              <a:off x="-1622" y="2056003"/>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17" name="Google Shape;317;p7"/>
            <p:cNvSpPr/>
            <p:nvPr/>
          </p:nvSpPr>
          <p:spPr>
            <a:xfrm>
              <a:off x="-1622" y="2678412"/>
              <a:ext cx="225076" cy="431381"/>
            </a:xfrm>
            <a:custGeom>
              <a:avLst/>
              <a:gdLst/>
              <a:ahLst/>
              <a:cxnLst/>
              <a:rect l="l" t="t" r="r" b="b"/>
              <a:pathLst>
                <a:path w="3801" h="7285" extrusionOk="0">
                  <a:moveTo>
                    <a:pt x="0" y="1"/>
                  </a:moveTo>
                  <a:lnTo>
                    <a:pt x="0" y="3803"/>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18" name="Google Shape;318;p7"/>
            <p:cNvSpPr/>
            <p:nvPr/>
          </p:nvSpPr>
          <p:spPr>
            <a:xfrm>
              <a:off x="-1622" y="3241132"/>
              <a:ext cx="225076" cy="431322"/>
            </a:xfrm>
            <a:custGeom>
              <a:avLst/>
              <a:gdLst/>
              <a:ahLst/>
              <a:cxnLst/>
              <a:rect l="l" t="t" r="r" b="b"/>
              <a:pathLst>
                <a:path w="3801" h="7284" extrusionOk="0">
                  <a:moveTo>
                    <a:pt x="0" y="0"/>
                  </a:moveTo>
                  <a:lnTo>
                    <a:pt x="0" y="3800"/>
                  </a:lnTo>
                  <a:lnTo>
                    <a:pt x="3800" y="7284"/>
                  </a:lnTo>
                  <a:lnTo>
                    <a:pt x="3800" y="3484"/>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19" name="Google Shape;319;p7"/>
            <p:cNvSpPr/>
            <p:nvPr/>
          </p:nvSpPr>
          <p:spPr>
            <a:xfrm>
              <a:off x="-1622" y="3863482"/>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20" name="Google Shape;320;p7"/>
            <p:cNvSpPr/>
            <p:nvPr/>
          </p:nvSpPr>
          <p:spPr>
            <a:xfrm>
              <a:off x="-1622" y="4426202"/>
              <a:ext cx="225076" cy="431381"/>
            </a:xfrm>
            <a:custGeom>
              <a:avLst/>
              <a:gdLst/>
              <a:ahLst/>
              <a:cxnLst/>
              <a:rect l="l" t="t" r="r" b="b"/>
              <a:pathLst>
                <a:path w="3801" h="7285" extrusionOk="0">
                  <a:moveTo>
                    <a:pt x="0" y="0"/>
                  </a:moveTo>
                  <a:lnTo>
                    <a:pt x="0" y="3800"/>
                  </a:lnTo>
                  <a:lnTo>
                    <a:pt x="3800" y="7284"/>
                  </a:lnTo>
                  <a:lnTo>
                    <a:pt x="3800" y="3482"/>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21" name="Google Shape;321;p7"/>
            <p:cNvSpPr/>
            <p:nvPr/>
          </p:nvSpPr>
          <p:spPr>
            <a:xfrm>
              <a:off x="8920546" y="308391"/>
              <a:ext cx="225076" cy="431381"/>
            </a:xfrm>
            <a:custGeom>
              <a:avLst/>
              <a:gdLst/>
              <a:ahLst/>
              <a:cxnLst/>
              <a:rect l="l" t="t" r="r" b="b"/>
              <a:pathLst>
                <a:path w="3801" h="7285" extrusionOk="0">
                  <a:moveTo>
                    <a:pt x="1" y="1"/>
                  </a:moveTo>
                  <a:lnTo>
                    <a:pt x="1" y="3800"/>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22" name="Google Shape;322;p7"/>
            <p:cNvSpPr/>
            <p:nvPr/>
          </p:nvSpPr>
          <p:spPr>
            <a:xfrm>
              <a:off x="8920546" y="870934"/>
              <a:ext cx="225076" cy="431381"/>
            </a:xfrm>
            <a:custGeom>
              <a:avLst/>
              <a:gdLst/>
              <a:ahLst/>
              <a:cxnLst/>
              <a:rect l="l" t="t" r="r" b="b"/>
              <a:pathLst>
                <a:path w="3801" h="7285" extrusionOk="0">
                  <a:moveTo>
                    <a:pt x="1" y="1"/>
                  </a:moveTo>
                  <a:lnTo>
                    <a:pt x="1" y="3802"/>
                  </a:lnTo>
                  <a:lnTo>
                    <a:pt x="3801" y="7284"/>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23" name="Google Shape;323;p7"/>
            <p:cNvSpPr/>
            <p:nvPr/>
          </p:nvSpPr>
          <p:spPr>
            <a:xfrm>
              <a:off x="8920546" y="1493461"/>
              <a:ext cx="225076" cy="431381"/>
            </a:xfrm>
            <a:custGeom>
              <a:avLst/>
              <a:gdLst/>
              <a:ahLst/>
              <a:cxnLst/>
              <a:rect l="l" t="t" r="r" b="b"/>
              <a:pathLst>
                <a:path w="3801" h="7285" extrusionOk="0">
                  <a:moveTo>
                    <a:pt x="1" y="1"/>
                  </a:moveTo>
                  <a:lnTo>
                    <a:pt x="1" y="3800"/>
                  </a:lnTo>
                  <a:lnTo>
                    <a:pt x="3801" y="7285"/>
                  </a:lnTo>
                  <a:lnTo>
                    <a:pt x="3801" y="348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24" name="Google Shape;324;p7"/>
            <p:cNvSpPr/>
            <p:nvPr/>
          </p:nvSpPr>
          <p:spPr>
            <a:xfrm>
              <a:off x="8920546" y="2056003"/>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25" name="Google Shape;325;p7"/>
            <p:cNvSpPr/>
            <p:nvPr/>
          </p:nvSpPr>
          <p:spPr>
            <a:xfrm>
              <a:off x="8920546" y="2678412"/>
              <a:ext cx="225076" cy="431381"/>
            </a:xfrm>
            <a:custGeom>
              <a:avLst/>
              <a:gdLst/>
              <a:ahLst/>
              <a:cxnLst/>
              <a:rect l="l" t="t" r="r" b="b"/>
              <a:pathLst>
                <a:path w="3801" h="7285" extrusionOk="0">
                  <a:moveTo>
                    <a:pt x="1" y="1"/>
                  </a:moveTo>
                  <a:lnTo>
                    <a:pt x="1" y="3803"/>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26" name="Google Shape;326;p7"/>
            <p:cNvSpPr/>
            <p:nvPr/>
          </p:nvSpPr>
          <p:spPr>
            <a:xfrm>
              <a:off x="8920546" y="3241132"/>
              <a:ext cx="225076" cy="431322"/>
            </a:xfrm>
            <a:custGeom>
              <a:avLst/>
              <a:gdLst/>
              <a:ahLst/>
              <a:cxnLst/>
              <a:rect l="l" t="t" r="r" b="b"/>
              <a:pathLst>
                <a:path w="3801" h="7284" extrusionOk="0">
                  <a:moveTo>
                    <a:pt x="1" y="0"/>
                  </a:moveTo>
                  <a:lnTo>
                    <a:pt x="1" y="3800"/>
                  </a:lnTo>
                  <a:lnTo>
                    <a:pt x="3801" y="7284"/>
                  </a:lnTo>
                  <a:lnTo>
                    <a:pt x="3801" y="3484"/>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27" name="Google Shape;327;p7"/>
            <p:cNvSpPr/>
            <p:nvPr/>
          </p:nvSpPr>
          <p:spPr>
            <a:xfrm>
              <a:off x="8920546" y="3863482"/>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28" name="Google Shape;328;p7"/>
            <p:cNvSpPr/>
            <p:nvPr/>
          </p:nvSpPr>
          <p:spPr>
            <a:xfrm>
              <a:off x="8920546" y="4426202"/>
              <a:ext cx="225076" cy="431381"/>
            </a:xfrm>
            <a:custGeom>
              <a:avLst/>
              <a:gdLst/>
              <a:ahLst/>
              <a:cxnLst/>
              <a:rect l="l" t="t" r="r" b="b"/>
              <a:pathLst>
                <a:path w="3801" h="7285" extrusionOk="0">
                  <a:moveTo>
                    <a:pt x="1" y="0"/>
                  </a:moveTo>
                  <a:lnTo>
                    <a:pt x="1" y="3800"/>
                  </a:lnTo>
                  <a:lnTo>
                    <a:pt x="3801" y="7284"/>
                  </a:lnTo>
                  <a:lnTo>
                    <a:pt x="3801" y="3482"/>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29" name="Google Shape;329;p7"/>
            <p:cNvSpPr/>
            <p:nvPr/>
          </p:nvSpPr>
          <p:spPr>
            <a:xfrm>
              <a:off x="-1622" y="4918543"/>
              <a:ext cx="225017" cy="225017"/>
            </a:xfrm>
            <a:custGeom>
              <a:avLst/>
              <a:gdLst/>
              <a:ahLst/>
              <a:cxnLst/>
              <a:rect l="l" t="t" r="r" b="b"/>
              <a:pathLst>
                <a:path w="3800" h="3800" extrusionOk="0">
                  <a:moveTo>
                    <a:pt x="0" y="0"/>
                  </a:moveTo>
                  <a:lnTo>
                    <a:pt x="0" y="3800"/>
                  </a:lnTo>
                  <a:lnTo>
                    <a:pt x="315" y="3800"/>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30" name="Google Shape;330;p7"/>
            <p:cNvSpPr/>
            <p:nvPr/>
          </p:nvSpPr>
          <p:spPr>
            <a:xfrm>
              <a:off x="-1622" y="-60"/>
              <a:ext cx="225017" cy="225195"/>
            </a:xfrm>
            <a:custGeom>
              <a:avLst/>
              <a:gdLst/>
              <a:ahLst/>
              <a:cxnLst/>
              <a:rect l="l" t="t" r="r" b="b"/>
              <a:pathLst>
                <a:path w="3800" h="3803" extrusionOk="0">
                  <a:moveTo>
                    <a:pt x="0" y="0"/>
                  </a:moveTo>
                  <a:lnTo>
                    <a:pt x="0" y="3802"/>
                  </a:lnTo>
                  <a:lnTo>
                    <a:pt x="315" y="3802"/>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31" name="Google Shape;331;p7"/>
            <p:cNvSpPr/>
            <p:nvPr/>
          </p:nvSpPr>
          <p:spPr>
            <a:xfrm>
              <a:off x="8917171" y="-60"/>
              <a:ext cx="228451" cy="225195"/>
            </a:xfrm>
            <a:custGeom>
              <a:avLst/>
              <a:gdLst/>
              <a:ahLst/>
              <a:cxnLst/>
              <a:rect l="l" t="t" r="r" b="b"/>
              <a:pathLst>
                <a:path w="3858" h="3803" extrusionOk="0">
                  <a:moveTo>
                    <a:pt x="3485" y="0"/>
                  </a:moveTo>
                  <a:lnTo>
                    <a:pt x="0" y="3802"/>
                  </a:lnTo>
                  <a:lnTo>
                    <a:pt x="3800" y="3802"/>
                  </a:lnTo>
                  <a:lnTo>
                    <a:pt x="3858" y="3740"/>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32" name="Google Shape;332;p7"/>
            <p:cNvSpPr/>
            <p:nvPr/>
          </p:nvSpPr>
          <p:spPr>
            <a:xfrm>
              <a:off x="8917171" y="4918543"/>
              <a:ext cx="228451" cy="225017"/>
            </a:xfrm>
            <a:custGeom>
              <a:avLst/>
              <a:gdLst/>
              <a:ahLst/>
              <a:cxnLst/>
              <a:rect l="l" t="t" r="r" b="b"/>
              <a:pathLst>
                <a:path w="3858" h="3800" extrusionOk="0">
                  <a:moveTo>
                    <a:pt x="3485" y="0"/>
                  </a:moveTo>
                  <a:lnTo>
                    <a:pt x="0" y="3800"/>
                  </a:lnTo>
                  <a:lnTo>
                    <a:pt x="3800" y="3800"/>
                  </a:lnTo>
                  <a:lnTo>
                    <a:pt x="3858" y="3737"/>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33" name="Google Shape;333;p7"/>
            <p:cNvSpPr/>
            <p:nvPr/>
          </p:nvSpPr>
          <p:spPr>
            <a:xfrm>
              <a:off x="73173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34" name="Google Shape;334;p7"/>
            <p:cNvSpPr/>
            <p:nvPr/>
          </p:nvSpPr>
          <p:spPr>
            <a:xfrm>
              <a:off x="79397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35" name="Google Shape;335;p7"/>
            <p:cNvSpPr/>
            <p:nvPr/>
          </p:nvSpPr>
          <p:spPr>
            <a:xfrm>
              <a:off x="85024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36" name="Google Shape;336;p7"/>
            <p:cNvSpPr/>
            <p:nvPr/>
          </p:nvSpPr>
          <p:spPr>
            <a:xfrm>
              <a:off x="7317303" y="4918365"/>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37" name="Google Shape;337;p7"/>
            <p:cNvSpPr/>
            <p:nvPr/>
          </p:nvSpPr>
          <p:spPr>
            <a:xfrm>
              <a:off x="7939712" y="4918365"/>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38" name="Google Shape;338;p7"/>
            <p:cNvSpPr/>
            <p:nvPr/>
          </p:nvSpPr>
          <p:spPr>
            <a:xfrm>
              <a:off x="8502432" y="4918365"/>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grpSp>
      <p:sp>
        <p:nvSpPr>
          <p:cNvPr id="339" name="Google Shape;339;p7"/>
          <p:cNvSpPr txBox="1">
            <a:spLocks noGrp="1"/>
          </p:cNvSpPr>
          <p:nvPr>
            <p:ph type="title"/>
          </p:nvPr>
        </p:nvSpPr>
        <p:spPr>
          <a:xfrm>
            <a:off x="2118000" y="897488"/>
            <a:ext cx="4908000" cy="962400"/>
          </a:xfrm>
          <a:prstGeom prst="rect">
            <a:avLst/>
          </a:prstGeom>
        </p:spPr>
        <p:txBody>
          <a:bodyPr spcFirstLastPara="1" wrap="square" lIns="91425" tIns="91425" rIns="91425" bIns="91425" anchor="ctr" anchorCtr="0">
            <a:noAutofit/>
          </a:bodyPr>
          <a:lstStyle>
            <a:lvl1pPr lvl="0" rtl="0">
              <a:spcBef>
                <a:spcPts val="0"/>
              </a:spcBef>
              <a:spcAft>
                <a:spcPts val="0"/>
              </a:spcAft>
              <a:buSzPts val="3300"/>
              <a:buNone/>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340" name="Google Shape;340;p7"/>
          <p:cNvSpPr txBox="1">
            <a:spLocks noGrp="1"/>
          </p:cNvSpPr>
          <p:nvPr>
            <p:ph type="subTitle" idx="1"/>
          </p:nvPr>
        </p:nvSpPr>
        <p:spPr>
          <a:xfrm>
            <a:off x="2118000" y="2246500"/>
            <a:ext cx="4908000" cy="19995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2"/>
              </a:buClr>
              <a:buSzPts val="1600"/>
              <a:buFont typeface="Nunito Light"/>
              <a:buChar char="●"/>
              <a:defRPr/>
            </a:lvl1pPr>
            <a:lvl2pPr lvl="1" algn="ctr" rtl="0">
              <a:lnSpc>
                <a:spcPct val="100000"/>
              </a:lnSpc>
              <a:spcBef>
                <a:spcPts val="0"/>
              </a:spcBef>
              <a:spcAft>
                <a:spcPts val="0"/>
              </a:spcAft>
              <a:buClr>
                <a:srgbClr val="E76A28"/>
              </a:buClr>
              <a:buSzPts val="1600"/>
              <a:buFont typeface="Nunito Light"/>
              <a:buChar char="○"/>
              <a:defRPr/>
            </a:lvl2pPr>
            <a:lvl3pPr lvl="2" algn="ctr" rtl="0">
              <a:lnSpc>
                <a:spcPct val="100000"/>
              </a:lnSpc>
              <a:spcBef>
                <a:spcPts val="0"/>
              </a:spcBef>
              <a:spcAft>
                <a:spcPts val="0"/>
              </a:spcAft>
              <a:buClr>
                <a:srgbClr val="E76A28"/>
              </a:buClr>
              <a:buSzPts val="1500"/>
              <a:buFont typeface="Nunito Light"/>
              <a:buChar char="■"/>
              <a:defRPr/>
            </a:lvl3pPr>
            <a:lvl4pPr lvl="3" algn="ctr" rtl="0">
              <a:lnSpc>
                <a:spcPct val="100000"/>
              </a:lnSpc>
              <a:spcBef>
                <a:spcPts val="0"/>
              </a:spcBef>
              <a:spcAft>
                <a:spcPts val="0"/>
              </a:spcAft>
              <a:buClr>
                <a:srgbClr val="E76A28"/>
              </a:buClr>
              <a:buSzPts val="1500"/>
              <a:buFont typeface="Nunito Light"/>
              <a:buChar char="●"/>
              <a:defRPr/>
            </a:lvl4pPr>
            <a:lvl5pPr lvl="4" algn="ctr" rtl="0">
              <a:lnSpc>
                <a:spcPct val="100000"/>
              </a:lnSpc>
              <a:spcBef>
                <a:spcPts val="0"/>
              </a:spcBef>
              <a:spcAft>
                <a:spcPts val="0"/>
              </a:spcAft>
              <a:buClr>
                <a:srgbClr val="E76A28"/>
              </a:buClr>
              <a:buSzPts val="1400"/>
              <a:buFont typeface="Nunito Light"/>
              <a:buChar char="○"/>
              <a:defRPr/>
            </a:lvl5pPr>
            <a:lvl6pPr lvl="5" algn="ctr" rtl="0">
              <a:lnSpc>
                <a:spcPct val="100000"/>
              </a:lnSpc>
              <a:spcBef>
                <a:spcPts val="0"/>
              </a:spcBef>
              <a:spcAft>
                <a:spcPts val="0"/>
              </a:spcAft>
              <a:buClr>
                <a:srgbClr val="999999"/>
              </a:buClr>
              <a:buSzPts val="1400"/>
              <a:buFont typeface="Nunito Light"/>
              <a:buChar char="■"/>
              <a:defRPr/>
            </a:lvl6pPr>
            <a:lvl7pPr lvl="6" algn="ctr" rtl="0">
              <a:lnSpc>
                <a:spcPct val="100000"/>
              </a:lnSpc>
              <a:spcBef>
                <a:spcPts val="0"/>
              </a:spcBef>
              <a:spcAft>
                <a:spcPts val="0"/>
              </a:spcAft>
              <a:buClr>
                <a:srgbClr val="999999"/>
              </a:buClr>
              <a:buSzPts val="1300"/>
              <a:buFont typeface="Nunito Light"/>
              <a:buChar char="●"/>
              <a:defRPr/>
            </a:lvl7pPr>
            <a:lvl8pPr lvl="7" algn="ctr" rtl="0">
              <a:lnSpc>
                <a:spcPct val="100000"/>
              </a:lnSpc>
              <a:spcBef>
                <a:spcPts val="0"/>
              </a:spcBef>
              <a:spcAft>
                <a:spcPts val="0"/>
              </a:spcAft>
              <a:buClr>
                <a:srgbClr val="999999"/>
              </a:buClr>
              <a:buSzPts val="1300"/>
              <a:buFont typeface="Nunito Light"/>
              <a:buChar char="○"/>
              <a:defRPr/>
            </a:lvl8pPr>
            <a:lvl9pPr lvl="8" algn="ctr" rtl="0">
              <a:lnSpc>
                <a:spcPct val="100000"/>
              </a:lnSpc>
              <a:spcBef>
                <a:spcPts val="0"/>
              </a:spcBef>
              <a:spcAft>
                <a:spcPts val="0"/>
              </a:spcAft>
              <a:buClr>
                <a:srgbClr val="999999"/>
              </a:buClr>
              <a:buSzPts val="1400"/>
              <a:buFont typeface="Nunito Light"/>
              <a:buChar char="■"/>
              <a:defRPr/>
            </a:lvl9pPr>
          </a:lstStyle>
          <a:p>
            <a:endParaRPr/>
          </a:p>
        </p:txBody>
      </p:sp>
    </p:spTree>
  </p:cSld>
  <p:clrMapOvr>
    <a:masterClrMapping/>
  </p:clrMapOvr>
  <p:hf sldNum="0" ftr="0" dt="0"/>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32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1470900615"/>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33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741490735"/>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34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1812854861"/>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35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2476345284"/>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preserve="1" userDrawn="1">
  <p:cSld name="36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2360408978"/>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37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1347181001"/>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38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2365632176"/>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39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4174683416"/>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40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3476906375"/>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41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246370191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bg>
      <p:bgPr>
        <a:solidFill>
          <a:schemeClr val="lt1"/>
        </a:solidFill>
        <a:effectLst/>
      </p:bgPr>
    </p:bg>
    <p:spTree>
      <p:nvGrpSpPr>
        <p:cNvPr id="1" name="Shape 341"/>
        <p:cNvGrpSpPr/>
        <p:nvPr/>
      </p:nvGrpSpPr>
      <p:grpSpPr>
        <a:xfrm>
          <a:off x="0" y="0"/>
          <a:ext cx="0" cy="0"/>
          <a:chOff x="0" y="0"/>
          <a:chExt cx="0" cy="0"/>
        </a:xfrm>
      </p:grpSpPr>
      <p:pic>
        <p:nvPicPr>
          <p:cNvPr id="342" name="Google Shape;342;p8"/>
          <p:cNvPicPr preferRelativeResize="0"/>
          <p:nvPr/>
        </p:nvPicPr>
        <p:blipFill>
          <a:blip r:embed="rId2" cstate="email">
            <a:alphaModFix amt="18000"/>
            <a:extLst>
              <a:ext uri="{28A0092B-C50C-407E-A947-70E740481C1C}">
                <a14:useLocalDpi xmlns:a14="http://schemas.microsoft.com/office/drawing/2010/main"/>
              </a:ext>
            </a:extLst>
          </a:blip>
          <a:stretch>
            <a:fillRect/>
          </a:stretch>
        </p:blipFill>
        <p:spPr>
          <a:xfrm>
            <a:off x="0" y="2286"/>
            <a:ext cx="9144000" cy="5138928"/>
          </a:xfrm>
          <a:prstGeom prst="rect">
            <a:avLst/>
          </a:prstGeom>
          <a:noFill/>
          <a:ln>
            <a:noFill/>
          </a:ln>
        </p:spPr>
      </p:pic>
      <p:grpSp>
        <p:nvGrpSpPr>
          <p:cNvPr id="343" name="Google Shape;343;p8"/>
          <p:cNvGrpSpPr/>
          <p:nvPr/>
        </p:nvGrpSpPr>
        <p:grpSpPr>
          <a:xfrm>
            <a:off x="-1622" y="-60"/>
            <a:ext cx="9147244" cy="5143620"/>
            <a:chOff x="-1622" y="-60"/>
            <a:chExt cx="9147244" cy="5143620"/>
          </a:xfrm>
        </p:grpSpPr>
        <p:sp>
          <p:nvSpPr>
            <p:cNvPr id="344" name="Google Shape;344;p8"/>
            <p:cNvSpPr/>
            <p:nvPr/>
          </p:nvSpPr>
          <p:spPr>
            <a:xfrm>
              <a:off x="206983" y="4918543"/>
              <a:ext cx="431559" cy="225017"/>
            </a:xfrm>
            <a:custGeom>
              <a:avLst/>
              <a:gdLst/>
              <a:ahLst/>
              <a:cxnLst/>
              <a:rect l="l" t="t" r="r" b="b"/>
              <a:pathLst>
                <a:path w="7288" h="3800" extrusionOk="0">
                  <a:moveTo>
                    <a:pt x="3485" y="0"/>
                  </a:moveTo>
                  <a:lnTo>
                    <a:pt x="1" y="3800"/>
                  </a:lnTo>
                  <a:lnTo>
                    <a:pt x="3803"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45" name="Google Shape;345;p8"/>
            <p:cNvSpPr/>
            <p:nvPr/>
          </p:nvSpPr>
          <p:spPr>
            <a:xfrm>
              <a:off x="829570" y="4918543"/>
              <a:ext cx="431322" cy="225017"/>
            </a:xfrm>
            <a:custGeom>
              <a:avLst/>
              <a:gdLst/>
              <a:ahLst/>
              <a:cxnLst/>
              <a:rect l="l" t="t" r="r" b="b"/>
              <a:pathLst>
                <a:path w="7284" h="3800" extrusionOk="0">
                  <a:moveTo>
                    <a:pt x="3482"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46" name="Google Shape;346;p8"/>
            <p:cNvSpPr/>
            <p:nvPr/>
          </p:nvSpPr>
          <p:spPr>
            <a:xfrm>
              <a:off x="1392112"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47" name="Google Shape;347;p8"/>
            <p:cNvSpPr/>
            <p:nvPr/>
          </p:nvSpPr>
          <p:spPr>
            <a:xfrm>
              <a:off x="2014521" y="4918543"/>
              <a:ext cx="431322" cy="225017"/>
            </a:xfrm>
            <a:custGeom>
              <a:avLst/>
              <a:gdLst/>
              <a:ahLst/>
              <a:cxnLst/>
              <a:rect l="l" t="t" r="r" b="b"/>
              <a:pathLst>
                <a:path w="7284" h="3800" extrusionOk="0">
                  <a:moveTo>
                    <a:pt x="3484" y="0"/>
                  </a:moveTo>
                  <a:lnTo>
                    <a:pt x="0" y="3800"/>
                  </a:lnTo>
                  <a:lnTo>
                    <a:pt x="3802"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48" name="Google Shape;348;p8"/>
            <p:cNvSpPr/>
            <p:nvPr/>
          </p:nvSpPr>
          <p:spPr>
            <a:xfrm>
              <a:off x="2577182" y="4918543"/>
              <a:ext cx="431381" cy="225017"/>
            </a:xfrm>
            <a:custGeom>
              <a:avLst/>
              <a:gdLst/>
              <a:ahLst/>
              <a:cxnLst/>
              <a:rect l="l" t="t" r="r" b="b"/>
              <a:pathLst>
                <a:path w="7285" h="3800" extrusionOk="0">
                  <a:moveTo>
                    <a:pt x="3485" y="0"/>
                  </a:moveTo>
                  <a:lnTo>
                    <a:pt x="1"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49" name="Google Shape;349;p8"/>
            <p:cNvSpPr/>
            <p:nvPr/>
          </p:nvSpPr>
          <p:spPr>
            <a:xfrm>
              <a:off x="3199591"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50" name="Google Shape;350;p8"/>
            <p:cNvSpPr/>
            <p:nvPr/>
          </p:nvSpPr>
          <p:spPr>
            <a:xfrm>
              <a:off x="3762133" y="4918543"/>
              <a:ext cx="431500" cy="225017"/>
            </a:xfrm>
            <a:custGeom>
              <a:avLst/>
              <a:gdLst/>
              <a:ahLst/>
              <a:cxnLst/>
              <a:rect l="l" t="t" r="r" b="b"/>
              <a:pathLst>
                <a:path w="7287" h="3800" extrusionOk="0">
                  <a:moveTo>
                    <a:pt x="3485" y="0"/>
                  </a:moveTo>
                  <a:lnTo>
                    <a:pt x="0" y="3800"/>
                  </a:lnTo>
                  <a:lnTo>
                    <a:pt x="3802"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51" name="Google Shape;351;p8"/>
            <p:cNvSpPr/>
            <p:nvPr/>
          </p:nvSpPr>
          <p:spPr>
            <a:xfrm>
              <a:off x="4384661" y="4918543"/>
              <a:ext cx="431381" cy="225017"/>
            </a:xfrm>
            <a:custGeom>
              <a:avLst/>
              <a:gdLst/>
              <a:ahLst/>
              <a:cxnLst/>
              <a:rect l="l" t="t" r="r" b="b"/>
              <a:pathLst>
                <a:path w="7285" h="3800" extrusionOk="0">
                  <a:moveTo>
                    <a:pt x="3485" y="0"/>
                  </a:moveTo>
                  <a:lnTo>
                    <a:pt x="1" y="3800"/>
                  </a:lnTo>
                  <a:lnTo>
                    <a:pt x="3800"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52" name="Google Shape;352;p8"/>
            <p:cNvSpPr/>
            <p:nvPr/>
          </p:nvSpPr>
          <p:spPr>
            <a:xfrm>
              <a:off x="4947203"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53" name="Google Shape;353;p8"/>
            <p:cNvSpPr/>
            <p:nvPr/>
          </p:nvSpPr>
          <p:spPr>
            <a:xfrm>
              <a:off x="5569612" y="4918543"/>
              <a:ext cx="431500" cy="225017"/>
            </a:xfrm>
            <a:custGeom>
              <a:avLst/>
              <a:gdLst/>
              <a:ahLst/>
              <a:cxnLst/>
              <a:rect l="l" t="t" r="r" b="b"/>
              <a:pathLst>
                <a:path w="7287" h="3800" extrusionOk="0">
                  <a:moveTo>
                    <a:pt x="3485" y="0"/>
                  </a:moveTo>
                  <a:lnTo>
                    <a:pt x="1" y="3800"/>
                  </a:lnTo>
                  <a:lnTo>
                    <a:pt x="3803" y="3800"/>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54" name="Google Shape;354;p8"/>
            <p:cNvSpPr/>
            <p:nvPr/>
          </p:nvSpPr>
          <p:spPr>
            <a:xfrm>
              <a:off x="6132332" y="4918543"/>
              <a:ext cx="431322" cy="225017"/>
            </a:xfrm>
            <a:custGeom>
              <a:avLst/>
              <a:gdLst/>
              <a:ahLst/>
              <a:cxnLst/>
              <a:rect l="l" t="t" r="r" b="b"/>
              <a:pathLst>
                <a:path w="7284" h="3800" extrusionOk="0">
                  <a:moveTo>
                    <a:pt x="3484"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55" name="Google Shape;355;p8"/>
            <p:cNvSpPr/>
            <p:nvPr/>
          </p:nvSpPr>
          <p:spPr>
            <a:xfrm>
              <a:off x="6754682"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56" name="Google Shape;356;p8"/>
            <p:cNvSpPr/>
            <p:nvPr/>
          </p:nvSpPr>
          <p:spPr>
            <a:xfrm>
              <a:off x="206983" y="-60"/>
              <a:ext cx="431559" cy="225195"/>
            </a:xfrm>
            <a:custGeom>
              <a:avLst/>
              <a:gdLst/>
              <a:ahLst/>
              <a:cxnLst/>
              <a:rect l="l" t="t" r="r" b="b"/>
              <a:pathLst>
                <a:path w="7288" h="3803" extrusionOk="0">
                  <a:moveTo>
                    <a:pt x="3485" y="0"/>
                  </a:moveTo>
                  <a:lnTo>
                    <a:pt x="1" y="3802"/>
                  </a:lnTo>
                  <a:lnTo>
                    <a:pt x="3803"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57" name="Google Shape;357;p8"/>
            <p:cNvSpPr/>
            <p:nvPr/>
          </p:nvSpPr>
          <p:spPr>
            <a:xfrm>
              <a:off x="829570" y="-60"/>
              <a:ext cx="431322" cy="225195"/>
            </a:xfrm>
            <a:custGeom>
              <a:avLst/>
              <a:gdLst/>
              <a:ahLst/>
              <a:cxnLst/>
              <a:rect l="l" t="t" r="r" b="b"/>
              <a:pathLst>
                <a:path w="7284" h="3803" extrusionOk="0">
                  <a:moveTo>
                    <a:pt x="3482"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58" name="Google Shape;358;p8"/>
            <p:cNvSpPr/>
            <p:nvPr/>
          </p:nvSpPr>
          <p:spPr>
            <a:xfrm>
              <a:off x="1392112"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59" name="Google Shape;359;p8"/>
            <p:cNvSpPr/>
            <p:nvPr/>
          </p:nvSpPr>
          <p:spPr>
            <a:xfrm>
              <a:off x="2014521" y="-60"/>
              <a:ext cx="431322" cy="225195"/>
            </a:xfrm>
            <a:custGeom>
              <a:avLst/>
              <a:gdLst/>
              <a:ahLst/>
              <a:cxnLst/>
              <a:rect l="l" t="t" r="r" b="b"/>
              <a:pathLst>
                <a:path w="7284" h="3803" extrusionOk="0">
                  <a:moveTo>
                    <a:pt x="3484" y="0"/>
                  </a:moveTo>
                  <a:lnTo>
                    <a:pt x="0" y="3802"/>
                  </a:lnTo>
                  <a:lnTo>
                    <a:pt x="3802"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60" name="Google Shape;360;p8"/>
            <p:cNvSpPr/>
            <p:nvPr/>
          </p:nvSpPr>
          <p:spPr>
            <a:xfrm>
              <a:off x="2577182" y="-60"/>
              <a:ext cx="431381" cy="225195"/>
            </a:xfrm>
            <a:custGeom>
              <a:avLst/>
              <a:gdLst/>
              <a:ahLst/>
              <a:cxnLst/>
              <a:rect l="l" t="t" r="r" b="b"/>
              <a:pathLst>
                <a:path w="7285" h="3803" extrusionOk="0">
                  <a:moveTo>
                    <a:pt x="3485" y="0"/>
                  </a:moveTo>
                  <a:lnTo>
                    <a:pt x="1"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61" name="Google Shape;361;p8"/>
            <p:cNvSpPr/>
            <p:nvPr/>
          </p:nvSpPr>
          <p:spPr>
            <a:xfrm>
              <a:off x="3199591"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62" name="Google Shape;362;p8"/>
            <p:cNvSpPr/>
            <p:nvPr/>
          </p:nvSpPr>
          <p:spPr>
            <a:xfrm>
              <a:off x="3762133" y="-60"/>
              <a:ext cx="431500" cy="225195"/>
            </a:xfrm>
            <a:custGeom>
              <a:avLst/>
              <a:gdLst/>
              <a:ahLst/>
              <a:cxnLst/>
              <a:rect l="l" t="t" r="r" b="b"/>
              <a:pathLst>
                <a:path w="7287" h="3803" extrusionOk="0">
                  <a:moveTo>
                    <a:pt x="3485" y="0"/>
                  </a:moveTo>
                  <a:lnTo>
                    <a:pt x="0" y="3802"/>
                  </a:lnTo>
                  <a:lnTo>
                    <a:pt x="3802"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63" name="Google Shape;363;p8"/>
            <p:cNvSpPr/>
            <p:nvPr/>
          </p:nvSpPr>
          <p:spPr>
            <a:xfrm>
              <a:off x="4384661" y="-60"/>
              <a:ext cx="431381" cy="225195"/>
            </a:xfrm>
            <a:custGeom>
              <a:avLst/>
              <a:gdLst/>
              <a:ahLst/>
              <a:cxnLst/>
              <a:rect l="l" t="t" r="r" b="b"/>
              <a:pathLst>
                <a:path w="7285" h="3803" extrusionOk="0">
                  <a:moveTo>
                    <a:pt x="3485" y="0"/>
                  </a:moveTo>
                  <a:lnTo>
                    <a:pt x="1" y="3802"/>
                  </a:lnTo>
                  <a:lnTo>
                    <a:pt x="3800"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64" name="Google Shape;364;p8"/>
            <p:cNvSpPr/>
            <p:nvPr/>
          </p:nvSpPr>
          <p:spPr>
            <a:xfrm>
              <a:off x="49472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65" name="Google Shape;365;p8"/>
            <p:cNvSpPr/>
            <p:nvPr/>
          </p:nvSpPr>
          <p:spPr>
            <a:xfrm>
              <a:off x="55696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66" name="Google Shape;366;p8"/>
            <p:cNvSpPr/>
            <p:nvPr/>
          </p:nvSpPr>
          <p:spPr>
            <a:xfrm>
              <a:off x="61323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67" name="Google Shape;367;p8"/>
            <p:cNvSpPr/>
            <p:nvPr/>
          </p:nvSpPr>
          <p:spPr>
            <a:xfrm>
              <a:off x="6754682"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68" name="Google Shape;368;p8"/>
            <p:cNvSpPr/>
            <p:nvPr/>
          </p:nvSpPr>
          <p:spPr>
            <a:xfrm>
              <a:off x="-1622" y="308391"/>
              <a:ext cx="225076" cy="431381"/>
            </a:xfrm>
            <a:custGeom>
              <a:avLst/>
              <a:gdLst/>
              <a:ahLst/>
              <a:cxnLst/>
              <a:rect l="l" t="t" r="r" b="b"/>
              <a:pathLst>
                <a:path w="3801" h="7285" extrusionOk="0">
                  <a:moveTo>
                    <a:pt x="0" y="1"/>
                  </a:moveTo>
                  <a:lnTo>
                    <a:pt x="0" y="3800"/>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69" name="Google Shape;369;p8"/>
            <p:cNvSpPr/>
            <p:nvPr/>
          </p:nvSpPr>
          <p:spPr>
            <a:xfrm>
              <a:off x="-1622" y="870934"/>
              <a:ext cx="225076" cy="431381"/>
            </a:xfrm>
            <a:custGeom>
              <a:avLst/>
              <a:gdLst/>
              <a:ahLst/>
              <a:cxnLst/>
              <a:rect l="l" t="t" r="r" b="b"/>
              <a:pathLst>
                <a:path w="3801" h="7285" extrusionOk="0">
                  <a:moveTo>
                    <a:pt x="0" y="1"/>
                  </a:moveTo>
                  <a:lnTo>
                    <a:pt x="0" y="3802"/>
                  </a:lnTo>
                  <a:lnTo>
                    <a:pt x="3800" y="7284"/>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70" name="Google Shape;370;p8"/>
            <p:cNvSpPr/>
            <p:nvPr/>
          </p:nvSpPr>
          <p:spPr>
            <a:xfrm>
              <a:off x="-1622" y="1493461"/>
              <a:ext cx="225076" cy="431381"/>
            </a:xfrm>
            <a:custGeom>
              <a:avLst/>
              <a:gdLst/>
              <a:ahLst/>
              <a:cxnLst/>
              <a:rect l="l" t="t" r="r" b="b"/>
              <a:pathLst>
                <a:path w="3801" h="7285" extrusionOk="0">
                  <a:moveTo>
                    <a:pt x="0" y="1"/>
                  </a:moveTo>
                  <a:lnTo>
                    <a:pt x="0" y="3800"/>
                  </a:lnTo>
                  <a:lnTo>
                    <a:pt x="3800" y="7285"/>
                  </a:lnTo>
                  <a:lnTo>
                    <a:pt x="3800" y="3483"/>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71" name="Google Shape;371;p8"/>
            <p:cNvSpPr/>
            <p:nvPr/>
          </p:nvSpPr>
          <p:spPr>
            <a:xfrm>
              <a:off x="-1622" y="2056003"/>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72" name="Google Shape;372;p8"/>
            <p:cNvSpPr/>
            <p:nvPr/>
          </p:nvSpPr>
          <p:spPr>
            <a:xfrm>
              <a:off x="-1622" y="2678412"/>
              <a:ext cx="225076" cy="431381"/>
            </a:xfrm>
            <a:custGeom>
              <a:avLst/>
              <a:gdLst/>
              <a:ahLst/>
              <a:cxnLst/>
              <a:rect l="l" t="t" r="r" b="b"/>
              <a:pathLst>
                <a:path w="3801" h="7285" extrusionOk="0">
                  <a:moveTo>
                    <a:pt x="0" y="1"/>
                  </a:moveTo>
                  <a:lnTo>
                    <a:pt x="0" y="3803"/>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73" name="Google Shape;373;p8"/>
            <p:cNvSpPr/>
            <p:nvPr/>
          </p:nvSpPr>
          <p:spPr>
            <a:xfrm>
              <a:off x="-1622" y="3241132"/>
              <a:ext cx="225076" cy="431322"/>
            </a:xfrm>
            <a:custGeom>
              <a:avLst/>
              <a:gdLst/>
              <a:ahLst/>
              <a:cxnLst/>
              <a:rect l="l" t="t" r="r" b="b"/>
              <a:pathLst>
                <a:path w="3801" h="7284" extrusionOk="0">
                  <a:moveTo>
                    <a:pt x="0" y="0"/>
                  </a:moveTo>
                  <a:lnTo>
                    <a:pt x="0" y="3800"/>
                  </a:lnTo>
                  <a:lnTo>
                    <a:pt x="3800" y="7284"/>
                  </a:lnTo>
                  <a:lnTo>
                    <a:pt x="3800" y="3484"/>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74" name="Google Shape;374;p8"/>
            <p:cNvSpPr/>
            <p:nvPr/>
          </p:nvSpPr>
          <p:spPr>
            <a:xfrm>
              <a:off x="-1622" y="3863482"/>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75" name="Google Shape;375;p8"/>
            <p:cNvSpPr/>
            <p:nvPr/>
          </p:nvSpPr>
          <p:spPr>
            <a:xfrm>
              <a:off x="-1622" y="4426202"/>
              <a:ext cx="225076" cy="431381"/>
            </a:xfrm>
            <a:custGeom>
              <a:avLst/>
              <a:gdLst/>
              <a:ahLst/>
              <a:cxnLst/>
              <a:rect l="l" t="t" r="r" b="b"/>
              <a:pathLst>
                <a:path w="3801" h="7285" extrusionOk="0">
                  <a:moveTo>
                    <a:pt x="0" y="0"/>
                  </a:moveTo>
                  <a:lnTo>
                    <a:pt x="0" y="3800"/>
                  </a:lnTo>
                  <a:lnTo>
                    <a:pt x="3800" y="7284"/>
                  </a:lnTo>
                  <a:lnTo>
                    <a:pt x="3800" y="3482"/>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76" name="Google Shape;376;p8"/>
            <p:cNvSpPr/>
            <p:nvPr/>
          </p:nvSpPr>
          <p:spPr>
            <a:xfrm>
              <a:off x="8920546" y="308391"/>
              <a:ext cx="225076" cy="431381"/>
            </a:xfrm>
            <a:custGeom>
              <a:avLst/>
              <a:gdLst/>
              <a:ahLst/>
              <a:cxnLst/>
              <a:rect l="l" t="t" r="r" b="b"/>
              <a:pathLst>
                <a:path w="3801" h="7285" extrusionOk="0">
                  <a:moveTo>
                    <a:pt x="1" y="1"/>
                  </a:moveTo>
                  <a:lnTo>
                    <a:pt x="1" y="3800"/>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77" name="Google Shape;377;p8"/>
            <p:cNvSpPr/>
            <p:nvPr/>
          </p:nvSpPr>
          <p:spPr>
            <a:xfrm>
              <a:off x="8920546" y="870934"/>
              <a:ext cx="225076" cy="431381"/>
            </a:xfrm>
            <a:custGeom>
              <a:avLst/>
              <a:gdLst/>
              <a:ahLst/>
              <a:cxnLst/>
              <a:rect l="l" t="t" r="r" b="b"/>
              <a:pathLst>
                <a:path w="3801" h="7285" extrusionOk="0">
                  <a:moveTo>
                    <a:pt x="1" y="1"/>
                  </a:moveTo>
                  <a:lnTo>
                    <a:pt x="1" y="3802"/>
                  </a:lnTo>
                  <a:lnTo>
                    <a:pt x="3801" y="7284"/>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78" name="Google Shape;378;p8"/>
            <p:cNvSpPr/>
            <p:nvPr/>
          </p:nvSpPr>
          <p:spPr>
            <a:xfrm>
              <a:off x="8920546" y="1493461"/>
              <a:ext cx="225076" cy="431381"/>
            </a:xfrm>
            <a:custGeom>
              <a:avLst/>
              <a:gdLst/>
              <a:ahLst/>
              <a:cxnLst/>
              <a:rect l="l" t="t" r="r" b="b"/>
              <a:pathLst>
                <a:path w="3801" h="7285" extrusionOk="0">
                  <a:moveTo>
                    <a:pt x="1" y="1"/>
                  </a:moveTo>
                  <a:lnTo>
                    <a:pt x="1" y="3800"/>
                  </a:lnTo>
                  <a:lnTo>
                    <a:pt x="3801" y="7285"/>
                  </a:lnTo>
                  <a:lnTo>
                    <a:pt x="3801" y="348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79" name="Google Shape;379;p8"/>
            <p:cNvSpPr/>
            <p:nvPr/>
          </p:nvSpPr>
          <p:spPr>
            <a:xfrm>
              <a:off x="8920546" y="2056003"/>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80" name="Google Shape;380;p8"/>
            <p:cNvSpPr/>
            <p:nvPr/>
          </p:nvSpPr>
          <p:spPr>
            <a:xfrm>
              <a:off x="8920546" y="2678412"/>
              <a:ext cx="225076" cy="431381"/>
            </a:xfrm>
            <a:custGeom>
              <a:avLst/>
              <a:gdLst/>
              <a:ahLst/>
              <a:cxnLst/>
              <a:rect l="l" t="t" r="r" b="b"/>
              <a:pathLst>
                <a:path w="3801" h="7285" extrusionOk="0">
                  <a:moveTo>
                    <a:pt x="1" y="1"/>
                  </a:moveTo>
                  <a:lnTo>
                    <a:pt x="1" y="3803"/>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81" name="Google Shape;381;p8"/>
            <p:cNvSpPr/>
            <p:nvPr/>
          </p:nvSpPr>
          <p:spPr>
            <a:xfrm>
              <a:off x="8920546" y="3241132"/>
              <a:ext cx="225076" cy="431322"/>
            </a:xfrm>
            <a:custGeom>
              <a:avLst/>
              <a:gdLst/>
              <a:ahLst/>
              <a:cxnLst/>
              <a:rect l="l" t="t" r="r" b="b"/>
              <a:pathLst>
                <a:path w="3801" h="7284" extrusionOk="0">
                  <a:moveTo>
                    <a:pt x="1" y="0"/>
                  </a:moveTo>
                  <a:lnTo>
                    <a:pt x="1" y="3800"/>
                  </a:lnTo>
                  <a:lnTo>
                    <a:pt x="3801" y="7284"/>
                  </a:lnTo>
                  <a:lnTo>
                    <a:pt x="3801" y="3484"/>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82" name="Google Shape;382;p8"/>
            <p:cNvSpPr/>
            <p:nvPr/>
          </p:nvSpPr>
          <p:spPr>
            <a:xfrm>
              <a:off x="8920546" y="3863482"/>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83" name="Google Shape;383;p8"/>
            <p:cNvSpPr/>
            <p:nvPr/>
          </p:nvSpPr>
          <p:spPr>
            <a:xfrm>
              <a:off x="8920546" y="4426202"/>
              <a:ext cx="225076" cy="431381"/>
            </a:xfrm>
            <a:custGeom>
              <a:avLst/>
              <a:gdLst/>
              <a:ahLst/>
              <a:cxnLst/>
              <a:rect l="l" t="t" r="r" b="b"/>
              <a:pathLst>
                <a:path w="3801" h="7285" extrusionOk="0">
                  <a:moveTo>
                    <a:pt x="1" y="0"/>
                  </a:moveTo>
                  <a:lnTo>
                    <a:pt x="1" y="3800"/>
                  </a:lnTo>
                  <a:lnTo>
                    <a:pt x="3801" y="7284"/>
                  </a:lnTo>
                  <a:lnTo>
                    <a:pt x="3801" y="3482"/>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84" name="Google Shape;384;p8"/>
            <p:cNvSpPr/>
            <p:nvPr/>
          </p:nvSpPr>
          <p:spPr>
            <a:xfrm>
              <a:off x="-1622" y="4918543"/>
              <a:ext cx="225017" cy="225017"/>
            </a:xfrm>
            <a:custGeom>
              <a:avLst/>
              <a:gdLst/>
              <a:ahLst/>
              <a:cxnLst/>
              <a:rect l="l" t="t" r="r" b="b"/>
              <a:pathLst>
                <a:path w="3800" h="3800" extrusionOk="0">
                  <a:moveTo>
                    <a:pt x="0" y="0"/>
                  </a:moveTo>
                  <a:lnTo>
                    <a:pt x="0" y="3800"/>
                  </a:lnTo>
                  <a:lnTo>
                    <a:pt x="315" y="3800"/>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85" name="Google Shape;385;p8"/>
            <p:cNvSpPr/>
            <p:nvPr/>
          </p:nvSpPr>
          <p:spPr>
            <a:xfrm>
              <a:off x="-1622" y="-60"/>
              <a:ext cx="225017" cy="225195"/>
            </a:xfrm>
            <a:custGeom>
              <a:avLst/>
              <a:gdLst/>
              <a:ahLst/>
              <a:cxnLst/>
              <a:rect l="l" t="t" r="r" b="b"/>
              <a:pathLst>
                <a:path w="3800" h="3803" extrusionOk="0">
                  <a:moveTo>
                    <a:pt x="0" y="0"/>
                  </a:moveTo>
                  <a:lnTo>
                    <a:pt x="0" y="3802"/>
                  </a:lnTo>
                  <a:lnTo>
                    <a:pt x="315" y="3802"/>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86" name="Google Shape;386;p8"/>
            <p:cNvSpPr/>
            <p:nvPr/>
          </p:nvSpPr>
          <p:spPr>
            <a:xfrm>
              <a:off x="8917171" y="-60"/>
              <a:ext cx="228451" cy="225195"/>
            </a:xfrm>
            <a:custGeom>
              <a:avLst/>
              <a:gdLst/>
              <a:ahLst/>
              <a:cxnLst/>
              <a:rect l="l" t="t" r="r" b="b"/>
              <a:pathLst>
                <a:path w="3858" h="3803" extrusionOk="0">
                  <a:moveTo>
                    <a:pt x="3485" y="0"/>
                  </a:moveTo>
                  <a:lnTo>
                    <a:pt x="0" y="3802"/>
                  </a:lnTo>
                  <a:lnTo>
                    <a:pt x="3800" y="3802"/>
                  </a:lnTo>
                  <a:lnTo>
                    <a:pt x="3858" y="3740"/>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87" name="Google Shape;387;p8"/>
            <p:cNvSpPr/>
            <p:nvPr/>
          </p:nvSpPr>
          <p:spPr>
            <a:xfrm>
              <a:off x="8917171" y="4918543"/>
              <a:ext cx="228451" cy="225017"/>
            </a:xfrm>
            <a:custGeom>
              <a:avLst/>
              <a:gdLst/>
              <a:ahLst/>
              <a:cxnLst/>
              <a:rect l="l" t="t" r="r" b="b"/>
              <a:pathLst>
                <a:path w="3858" h="3800" extrusionOk="0">
                  <a:moveTo>
                    <a:pt x="3485" y="0"/>
                  </a:moveTo>
                  <a:lnTo>
                    <a:pt x="0" y="3800"/>
                  </a:lnTo>
                  <a:lnTo>
                    <a:pt x="3800" y="3800"/>
                  </a:lnTo>
                  <a:lnTo>
                    <a:pt x="3858" y="3737"/>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88" name="Google Shape;388;p8"/>
            <p:cNvSpPr/>
            <p:nvPr/>
          </p:nvSpPr>
          <p:spPr>
            <a:xfrm>
              <a:off x="73173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89" name="Google Shape;389;p8"/>
            <p:cNvSpPr/>
            <p:nvPr/>
          </p:nvSpPr>
          <p:spPr>
            <a:xfrm>
              <a:off x="79397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90" name="Google Shape;390;p8"/>
            <p:cNvSpPr/>
            <p:nvPr/>
          </p:nvSpPr>
          <p:spPr>
            <a:xfrm>
              <a:off x="85024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91" name="Google Shape;391;p8"/>
            <p:cNvSpPr/>
            <p:nvPr/>
          </p:nvSpPr>
          <p:spPr>
            <a:xfrm>
              <a:off x="7317303" y="4918365"/>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92" name="Google Shape;392;p8"/>
            <p:cNvSpPr/>
            <p:nvPr/>
          </p:nvSpPr>
          <p:spPr>
            <a:xfrm>
              <a:off x="7939712" y="4918365"/>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93" name="Google Shape;393;p8"/>
            <p:cNvSpPr/>
            <p:nvPr/>
          </p:nvSpPr>
          <p:spPr>
            <a:xfrm>
              <a:off x="8502432" y="4918365"/>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grpSp>
      <p:sp>
        <p:nvSpPr>
          <p:cNvPr id="394" name="Google Shape;394;p8"/>
          <p:cNvSpPr txBox="1">
            <a:spLocks noGrp="1"/>
          </p:cNvSpPr>
          <p:nvPr>
            <p:ph type="title"/>
          </p:nvPr>
        </p:nvSpPr>
        <p:spPr>
          <a:xfrm>
            <a:off x="1546200" y="1339650"/>
            <a:ext cx="6051600" cy="2464200"/>
          </a:xfrm>
          <a:prstGeom prst="rect">
            <a:avLst/>
          </a:prstGeom>
        </p:spPr>
        <p:txBody>
          <a:bodyPr spcFirstLastPara="1" wrap="square" lIns="91425" tIns="91425" rIns="91425" bIns="91425" anchor="ctr" anchorCtr="0">
            <a:noAutofit/>
          </a:bodyPr>
          <a:lstStyle>
            <a:lvl1pPr lvl="0" algn="ctr">
              <a:lnSpc>
                <a:spcPct val="80000"/>
              </a:lnSpc>
              <a:spcBef>
                <a:spcPts val="0"/>
              </a:spcBef>
              <a:spcAft>
                <a:spcPts val="0"/>
              </a:spcAft>
              <a:buSzPts val="4800"/>
              <a:buNone/>
              <a:defRPr sz="10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spTree>
  </p:cSld>
  <p:clrMapOvr>
    <a:masterClrMapping/>
  </p:clrMapOvr>
  <p:hf sldNum="0" ftr="0" dt="0"/>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42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1514177284"/>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43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1351061574"/>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44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2522158321"/>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45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283945033"/>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46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3473213872"/>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47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2265455635"/>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48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
        <p:nvSpPr>
          <p:cNvPr id="3" name="TextBox 2"/>
          <p:cNvSpPr txBox="1"/>
          <p:nvPr userDrawn="1"/>
        </p:nvSpPr>
        <p:spPr>
          <a:xfrm>
            <a:off x="453650" y="0"/>
            <a:ext cx="540060" cy="123111"/>
          </a:xfrm>
          <a:prstGeom prst="rect">
            <a:avLst/>
          </a:prstGeom>
          <a:noFill/>
        </p:spPr>
        <p:txBody>
          <a:bodyPr wrap="square" rtlCol="0">
            <a:spAutoFit/>
          </a:bodyPr>
          <a:lstStyle/>
          <a:p>
            <a:pPr>
              <a:lnSpc>
                <a:spcPct val="200000"/>
              </a:lnSpc>
            </a:pPr>
            <a:r>
              <a:rPr lang="zh-CN" altLang="en-US" sz="100" dirty="0">
                <a:solidFill>
                  <a:schemeClr val="tx1">
                    <a:alpha val="0"/>
                  </a:schemeClr>
                </a:solidFill>
                <a:latin typeface="微软雅黑" panose="020B0503020204020204" pitchFamily="34" charset="-122"/>
                <a:ea typeface="微软雅黑" panose="020B0503020204020204" pitchFamily="34" charset="-122"/>
                <a:hlinkClick r:id="rId2"/>
              </a:rPr>
              <a:t>行业</a:t>
            </a:r>
            <a:r>
              <a:rPr lang="en-US" altLang="zh-CN" sz="100" dirty="0">
                <a:solidFill>
                  <a:schemeClr val="tx1">
                    <a:alpha val="0"/>
                  </a:schemeClr>
                </a:solidFill>
                <a:latin typeface="微软雅黑" panose="020B0503020204020204" pitchFamily="34" charset="-122"/>
                <a:ea typeface="微软雅黑" panose="020B0503020204020204" pitchFamily="34" charset="-122"/>
                <a:hlinkClick r:id="rId2"/>
              </a:rPr>
              <a:t>PPT</a:t>
            </a:r>
            <a:r>
              <a:rPr lang="zh-CN" altLang="en-US" sz="100" dirty="0">
                <a:solidFill>
                  <a:schemeClr val="tx1">
                    <a:alpha val="0"/>
                  </a:schemeClr>
                </a:solidFill>
                <a:latin typeface="微软雅黑" panose="020B0503020204020204" pitchFamily="34" charset="-122"/>
                <a:ea typeface="微软雅黑" panose="020B0503020204020204" pitchFamily="34" charset="-122"/>
                <a:hlinkClick r:id="rId2"/>
              </a:rPr>
              <a:t>模板</a:t>
            </a:r>
            <a:r>
              <a:rPr lang="en-US" altLang="zh-CN" sz="100" dirty="0">
                <a:solidFill>
                  <a:schemeClr val="tx1">
                    <a:alpha val="0"/>
                  </a:schemeClr>
                </a:solidFill>
                <a:latin typeface="微软雅黑" panose="020B0503020204020204" pitchFamily="34" charset="-122"/>
                <a:ea typeface="微软雅黑" panose="020B0503020204020204" pitchFamily="34" charset="-122"/>
              </a:rPr>
              <a:t>http://www.1ppt.com/hangye/</a:t>
            </a:r>
          </a:p>
        </p:txBody>
      </p:sp>
    </p:spTree>
    <p:extLst>
      <p:ext uri="{BB962C8B-B14F-4D97-AF65-F5344CB8AC3E}">
        <p14:creationId xmlns:p14="http://schemas.microsoft.com/office/powerpoint/2010/main" val="3117106873"/>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49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2458120263"/>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50_自定义版式">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lang="zh-CN" altLang="en-US"/>
              <a:t>单击此处编辑母版标题样式</a:t>
            </a:r>
          </a:p>
        </p:txBody>
      </p:sp>
    </p:spTree>
    <p:extLst>
      <p:ext uri="{BB962C8B-B14F-4D97-AF65-F5344CB8AC3E}">
        <p14:creationId xmlns:p14="http://schemas.microsoft.com/office/powerpoint/2010/main" val="2226571204"/>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matchingName="Title and two columns 2">
  <p:cSld name="CUSTOM_13">
    <p:bg>
      <p:bgPr>
        <a:solidFill>
          <a:schemeClr val="lt1"/>
        </a:solidFill>
        <a:effectLst/>
      </p:bgPr>
    </p:bg>
    <p:spTree>
      <p:nvGrpSpPr>
        <p:cNvPr id="1" name="Shape 959"/>
        <p:cNvGrpSpPr/>
        <p:nvPr/>
      </p:nvGrpSpPr>
      <p:grpSpPr>
        <a:xfrm>
          <a:off x="0" y="0"/>
          <a:ext cx="0" cy="0"/>
          <a:chOff x="0" y="0"/>
          <a:chExt cx="0" cy="0"/>
        </a:xfrm>
      </p:grpSpPr>
      <p:pic>
        <p:nvPicPr>
          <p:cNvPr id="960" name="Google Shape;960;p20"/>
          <p:cNvPicPr preferRelativeResize="0"/>
          <p:nvPr/>
        </p:nvPicPr>
        <p:blipFill>
          <a:blip r:embed="rId2" cstate="email">
            <a:alphaModFix amt="18000"/>
            <a:extLst>
              <a:ext uri="{28A0092B-C50C-407E-A947-70E740481C1C}">
                <a14:useLocalDpi xmlns:a14="http://schemas.microsoft.com/office/drawing/2010/main"/>
              </a:ext>
            </a:extLst>
          </a:blip>
          <a:stretch>
            <a:fillRect/>
          </a:stretch>
        </p:blipFill>
        <p:spPr>
          <a:xfrm>
            <a:off x="0" y="2286"/>
            <a:ext cx="9144000" cy="5138928"/>
          </a:xfrm>
          <a:prstGeom prst="rect">
            <a:avLst/>
          </a:prstGeom>
          <a:noFill/>
          <a:ln>
            <a:noFill/>
          </a:ln>
        </p:spPr>
      </p:pic>
      <p:grpSp>
        <p:nvGrpSpPr>
          <p:cNvPr id="961" name="Google Shape;961;p20"/>
          <p:cNvGrpSpPr/>
          <p:nvPr/>
        </p:nvGrpSpPr>
        <p:grpSpPr>
          <a:xfrm>
            <a:off x="-1622" y="-60"/>
            <a:ext cx="9147244" cy="5143620"/>
            <a:chOff x="-1622" y="-60"/>
            <a:chExt cx="9147244" cy="5143620"/>
          </a:xfrm>
        </p:grpSpPr>
        <p:sp>
          <p:nvSpPr>
            <p:cNvPr id="962" name="Google Shape;962;p20"/>
            <p:cNvSpPr/>
            <p:nvPr/>
          </p:nvSpPr>
          <p:spPr>
            <a:xfrm>
              <a:off x="206983" y="4918543"/>
              <a:ext cx="431559" cy="225017"/>
            </a:xfrm>
            <a:custGeom>
              <a:avLst/>
              <a:gdLst/>
              <a:ahLst/>
              <a:cxnLst/>
              <a:rect l="l" t="t" r="r" b="b"/>
              <a:pathLst>
                <a:path w="7288" h="3800" extrusionOk="0">
                  <a:moveTo>
                    <a:pt x="3485" y="0"/>
                  </a:moveTo>
                  <a:lnTo>
                    <a:pt x="1" y="3800"/>
                  </a:lnTo>
                  <a:lnTo>
                    <a:pt x="3803"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63" name="Google Shape;963;p20"/>
            <p:cNvSpPr/>
            <p:nvPr/>
          </p:nvSpPr>
          <p:spPr>
            <a:xfrm>
              <a:off x="829570" y="4918543"/>
              <a:ext cx="431322" cy="225017"/>
            </a:xfrm>
            <a:custGeom>
              <a:avLst/>
              <a:gdLst/>
              <a:ahLst/>
              <a:cxnLst/>
              <a:rect l="l" t="t" r="r" b="b"/>
              <a:pathLst>
                <a:path w="7284" h="3800" extrusionOk="0">
                  <a:moveTo>
                    <a:pt x="3482"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64" name="Google Shape;964;p20"/>
            <p:cNvSpPr/>
            <p:nvPr/>
          </p:nvSpPr>
          <p:spPr>
            <a:xfrm>
              <a:off x="1392112"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65" name="Google Shape;965;p20"/>
            <p:cNvSpPr/>
            <p:nvPr/>
          </p:nvSpPr>
          <p:spPr>
            <a:xfrm>
              <a:off x="2014521" y="4918543"/>
              <a:ext cx="431322" cy="225017"/>
            </a:xfrm>
            <a:custGeom>
              <a:avLst/>
              <a:gdLst/>
              <a:ahLst/>
              <a:cxnLst/>
              <a:rect l="l" t="t" r="r" b="b"/>
              <a:pathLst>
                <a:path w="7284" h="3800" extrusionOk="0">
                  <a:moveTo>
                    <a:pt x="3484" y="0"/>
                  </a:moveTo>
                  <a:lnTo>
                    <a:pt x="0" y="3800"/>
                  </a:lnTo>
                  <a:lnTo>
                    <a:pt x="3802"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66" name="Google Shape;966;p20"/>
            <p:cNvSpPr/>
            <p:nvPr/>
          </p:nvSpPr>
          <p:spPr>
            <a:xfrm>
              <a:off x="2577182" y="4918543"/>
              <a:ext cx="431381" cy="225017"/>
            </a:xfrm>
            <a:custGeom>
              <a:avLst/>
              <a:gdLst/>
              <a:ahLst/>
              <a:cxnLst/>
              <a:rect l="l" t="t" r="r" b="b"/>
              <a:pathLst>
                <a:path w="7285" h="3800" extrusionOk="0">
                  <a:moveTo>
                    <a:pt x="3485" y="0"/>
                  </a:moveTo>
                  <a:lnTo>
                    <a:pt x="1"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67" name="Google Shape;967;p20"/>
            <p:cNvSpPr/>
            <p:nvPr/>
          </p:nvSpPr>
          <p:spPr>
            <a:xfrm>
              <a:off x="3199591"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68" name="Google Shape;968;p20"/>
            <p:cNvSpPr/>
            <p:nvPr/>
          </p:nvSpPr>
          <p:spPr>
            <a:xfrm>
              <a:off x="3762133" y="4918543"/>
              <a:ext cx="431500" cy="225017"/>
            </a:xfrm>
            <a:custGeom>
              <a:avLst/>
              <a:gdLst/>
              <a:ahLst/>
              <a:cxnLst/>
              <a:rect l="l" t="t" r="r" b="b"/>
              <a:pathLst>
                <a:path w="7287" h="3800" extrusionOk="0">
                  <a:moveTo>
                    <a:pt x="3485" y="0"/>
                  </a:moveTo>
                  <a:lnTo>
                    <a:pt x="0" y="3800"/>
                  </a:lnTo>
                  <a:lnTo>
                    <a:pt x="3802"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69" name="Google Shape;969;p20"/>
            <p:cNvSpPr/>
            <p:nvPr/>
          </p:nvSpPr>
          <p:spPr>
            <a:xfrm>
              <a:off x="4384661" y="4918543"/>
              <a:ext cx="431381" cy="225017"/>
            </a:xfrm>
            <a:custGeom>
              <a:avLst/>
              <a:gdLst/>
              <a:ahLst/>
              <a:cxnLst/>
              <a:rect l="l" t="t" r="r" b="b"/>
              <a:pathLst>
                <a:path w="7285" h="3800" extrusionOk="0">
                  <a:moveTo>
                    <a:pt x="3485" y="0"/>
                  </a:moveTo>
                  <a:lnTo>
                    <a:pt x="1" y="3800"/>
                  </a:lnTo>
                  <a:lnTo>
                    <a:pt x="3800"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70" name="Google Shape;970;p20"/>
            <p:cNvSpPr/>
            <p:nvPr/>
          </p:nvSpPr>
          <p:spPr>
            <a:xfrm>
              <a:off x="4947203"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71" name="Google Shape;971;p20"/>
            <p:cNvSpPr/>
            <p:nvPr/>
          </p:nvSpPr>
          <p:spPr>
            <a:xfrm>
              <a:off x="5569612" y="4918543"/>
              <a:ext cx="431500" cy="225017"/>
            </a:xfrm>
            <a:custGeom>
              <a:avLst/>
              <a:gdLst/>
              <a:ahLst/>
              <a:cxnLst/>
              <a:rect l="l" t="t" r="r" b="b"/>
              <a:pathLst>
                <a:path w="7287" h="3800" extrusionOk="0">
                  <a:moveTo>
                    <a:pt x="3485" y="0"/>
                  </a:moveTo>
                  <a:lnTo>
                    <a:pt x="1" y="3800"/>
                  </a:lnTo>
                  <a:lnTo>
                    <a:pt x="3803" y="3800"/>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72" name="Google Shape;972;p20"/>
            <p:cNvSpPr/>
            <p:nvPr/>
          </p:nvSpPr>
          <p:spPr>
            <a:xfrm>
              <a:off x="6132332" y="4918543"/>
              <a:ext cx="431322" cy="225017"/>
            </a:xfrm>
            <a:custGeom>
              <a:avLst/>
              <a:gdLst/>
              <a:ahLst/>
              <a:cxnLst/>
              <a:rect l="l" t="t" r="r" b="b"/>
              <a:pathLst>
                <a:path w="7284" h="3800" extrusionOk="0">
                  <a:moveTo>
                    <a:pt x="3484"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73" name="Google Shape;973;p20"/>
            <p:cNvSpPr/>
            <p:nvPr/>
          </p:nvSpPr>
          <p:spPr>
            <a:xfrm>
              <a:off x="6754682"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74" name="Google Shape;974;p20"/>
            <p:cNvSpPr/>
            <p:nvPr/>
          </p:nvSpPr>
          <p:spPr>
            <a:xfrm>
              <a:off x="206983" y="-60"/>
              <a:ext cx="431559" cy="225195"/>
            </a:xfrm>
            <a:custGeom>
              <a:avLst/>
              <a:gdLst/>
              <a:ahLst/>
              <a:cxnLst/>
              <a:rect l="l" t="t" r="r" b="b"/>
              <a:pathLst>
                <a:path w="7288" h="3803" extrusionOk="0">
                  <a:moveTo>
                    <a:pt x="3485" y="0"/>
                  </a:moveTo>
                  <a:lnTo>
                    <a:pt x="1" y="3802"/>
                  </a:lnTo>
                  <a:lnTo>
                    <a:pt x="3803"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75" name="Google Shape;975;p20"/>
            <p:cNvSpPr/>
            <p:nvPr/>
          </p:nvSpPr>
          <p:spPr>
            <a:xfrm>
              <a:off x="829570" y="-60"/>
              <a:ext cx="431322" cy="225195"/>
            </a:xfrm>
            <a:custGeom>
              <a:avLst/>
              <a:gdLst/>
              <a:ahLst/>
              <a:cxnLst/>
              <a:rect l="l" t="t" r="r" b="b"/>
              <a:pathLst>
                <a:path w="7284" h="3803" extrusionOk="0">
                  <a:moveTo>
                    <a:pt x="3482"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76" name="Google Shape;976;p20"/>
            <p:cNvSpPr/>
            <p:nvPr/>
          </p:nvSpPr>
          <p:spPr>
            <a:xfrm>
              <a:off x="1392112"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77" name="Google Shape;977;p20"/>
            <p:cNvSpPr/>
            <p:nvPr/>
          </p:nvSpPr>
          <p:spPr>
            <a:xfrm>
              <a:off x="2014521" y="-60"/>
              <a:ext cx="431322" cy="225195"/>
            </a:xfrm>
            <a:custGeom>
              <a:avLst/>
              <a:gdLst/>
              <a:ahLst/>
              <a:cxnLst/>
              <a:rect l="l" t="t" r="r" b="b"/>
              <a:pathLst>
                <a:path w="7284" h="3803" extrusionOk="0">
                  <a:moveTo>
                    <a:pt x="3484" y="0"/>
                  </a:moveTo>
                  <a:lnTo>
                    <a:pt x="0" y="3802"/>
                  </a:lnTo>
                  <a:lnTo>
                    <a:pt x="3802"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78" name="Google Shape;978;p20"/>
            <p:cNvSpPr/>
            <p:nvPr/>
          </p:nvSpPr>
          <p:spPr>
            <a:xfrm>
              <a:off x="2577182" y="-60"/>
              <a:ext cx="431381" cy="225195"/>
            </a:xfrm>
            <a:custGeom>
              <a:avLst/>
              <a:gdLst/>
              <a:ahLst/>
              <a:cxnLst/>
              <a:rect l="l" t="t" r="r" b="b"/>
              <a:pathLst>
                <a:path w="7285" h="3803" extrusionOk="0">
                  <a:moveTo>
                    <a:pt x="3485" y="0"/>
                  </a:moveTo>
                  <a:lnTo>
                    <a:pt x="1"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79" name="Google Shape;979;p20"/>
            <p:cNvSpPr/>
            <p:nvPr/>
          </p:nvSpPr>
          <p:spPr>
            <a:xfrm>
              <a:off x="3199591"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80" name="Google Shape;980;p20"/>
            <p:cNvSpPr/>
            <p:nvPr/>
          </p:nvSpPr>
          <p:spPr>
            <a:xfrm>
              <a:off x="3762133" y="-60"/>
              <a:ext cx="431500" cy="225195"/>
            </a:xfrm>
            <a:custGeom>
              <a:avLst/>
              <a:gdLst/>
              <a:ahLst/>
              <a:cxnLst/>
              <a:rect l="l" t="t" r="r" b="b"/>
              <a:pathLst>
                <a:path w="7287" h="3803" extrusionOk="0">
                  <a:moveTo>
                    <a:pt x="3485" y="0"/>
                  </a:moveTo>
                  <a:lnTo>
                    <a:pt x="0" y="3802"/>
                  </a:lnTo>
                  <a:lnTo>
                    <a:pt x="3802"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81" name="Google Shape;981;p20"/>
            <p:cNvSpPr/>
            <p:nvPr/>
          </p:nvSpPr>
          <p:spPr>
            <a:xfrm>
              <a:off x="4384661" y="-60"/>
              <a:ext cx="431381" cy="225195"/>
            </a:xfrm>
            <a:custGeom>
              <a:avLst/>
              <a:gdLst/>
              <a:ahLst/>
              <a:cxnLst/>
              <a:rect l="l" t="t" r="r" b="b"/>
              <a:pathLst>
                <a:path w="7285" h="3803" extrusionOk="0">
                  <a:moveTo>
                    <a:pt x="3485" y="0"/>
                  </a:moveTo>
                  <a:lnTo>
                    <a:pt x="1" y="3802"/>
                  </a:lnTo>
                  <a:lnTo>
                    <a:pt x="3800"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82" name="Google Shape;982;p20"/>
            <p:cNvSpPr/>
            <p:nvPr/>
          </p:nvSpPr>
          <p:spPr>
            <a:xfrm>
              <a:off x="49472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83" name="Google Shape;983;p20"/>
            <p:cNvSpPr/>
            <p:nvPr/>
          </p:nvSpPr>
          <p:spPr>
            <a:xfrm>
              <a:off x="55696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84" name="Google Shape;984;p20"/>
            <p:cNvSpPr/>
            <p:nvPr/>
          </p:nvSpPr>
          <p:spPr>
            <a:xfrm>
              <a:off x="61323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85" name="Google Shape;985;p20"/>
            <p:cNvSpPr/>
            <p:nvPr/>
          </p:nvSpPr>
          <p:spPr>
            <a:xfrm>
              <a:off x="6754682"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86" name="Google Shape;986;p20"/>
            <p:cNvSpPr/>
            <p:nvPr/>
          </p:nvSpPr>
          <p:spPr>
            <a:xfrm>
              <a:off x="-1622" y="308391"/>
              <a:ext cx="225076" cy="431381"/>
            </a:xfrm>
            <a:custGeom>
              <a:avLst/>
              <a:gdLst/>
              <a:ahLst/>
              <a:cxnLst/>
              <a:rect l="l" t="t" r="r" b="b"/>
              <a:pathLst>
                <a:path w="3801" h="7285" extrusionOk="0">
                  <a:moveTo>
                    <a:pt x="0" y="1"/>
                  </a:moveTo>
                  <a:lnTo>
                    <a:pt x="0" y="3800"/>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87" name="Google Shape;987;p20"/>
            <p:cNvSpPr/>
            <p:nvPr/>
          </p:nvSpPr>
          <p:spPr>
            <a:xfrm>
              <a:off x="-1622" y="870934"/>
              <a:ext cx="225076" cy="431381"/>
            </a:xfrm>
            <a:custGeom>
              <a:avLst/>
              <a:gdLst/>
              <a:ahLst/>
              <a:cxnLst/>
              <a:rect l="l" t="t" r="r" b="b"/>
              <a:pathLst>
                <a:path w="3801" h="7285" extrusionOk="0">
                  <a:moveTo>
                    <a:pt x="0" y="1"/>
                  </a:moveTo>
                  <a:lnTo>
                    <a:pt x="0" y="3802"/>
                  </a:lnTo>
                  <a:lnTo>
                    <a:pt x="3800" y="7284"/>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88" name="Google Shape;988;p20"/>
            <p:cNvSpPr/>
            <p:nvPr/>
          </p:nvSpPr>
          <p:spPr>
            <a:xfrm>
              <a:off x="-1622" y="1493461"/>
              <a:ext cx="225076" cy="431381"/>
            </a:xfrm>
            <a:custGeom>
              <a:avLst/>
              <a:gdLst/>
              <a:ahLst/>
              <a:cxnLst/>
              <a:rect l="l" t="t" r="r" b="b"/>
              <a:pathLst>
                <a:path w="3801" h="7285" extrusionOk="0">
                  <a:moveTo>
                    <a:pt x="0" y="1"/>
                  </a:moveTo>
                  <a:lnTo>
                    <a:pt x="0" y="3800"/>
                  </a:lnTo>
                  <a:lnTo>
                    <a:pt x="3800" y="7285"/>
                  </a:lnTo>
                  <a:lnTo>
                    <a:pt x="3800" y="3483"/>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89" name="Google Shape;989;p20"/>
            <p:cNvSpPr/>
            <p:nvPr/>
          </p:nvSpPr>
          <p:spPr>
            <a:xfrm>
              <a:off x="-1622" y="2056003"/>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90" name="Google Shape;990;p20"/>
            <p:cNvSpPr/>
            <p:nvPr/>
          </p:nvSpPr>
          <p:spPr>
            <a:xfrm>
              <a:off x="-1622" y="2678412"/>
              <a:ext cx="225076" cy="431381"/>
            </a:xfrm>
            <a:custGeom>
              <a:avLst/>
              <a:gdLst/>
              <a:ahLst/>
              <a:cxnLst/>
              <a:rect l="l" t="t" r="r" b="b"/>
              <a:pathLst>
                <a:path w="3801" h="7285" extrusionOk="0">
                  <a:moveTo>
                    <a:pt x="0" y="1"/>
                  </a:moveTo>
                  <a:lnTo>
                    <a:pt x="0" y="3803"/>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91" name="Google Shape;991;p20"/>
            <p:cNvSpPr/>
            <p:nvPr/>
          </p:nvSpPr>
          <p:spPr>
            <a:xfrm>
              <a:off x="-1622" y="3241132"/>
              <a:ext cx="225076" cy="431322"/>
            </a:xfrm>
            <a:custGeom>
              <a:avLst/>
              <a:gdLst/>
              <a:ahLst/>
              <a:cxnLst/>
              <a:rect l="l" t="t" r="r" b="b"/>
              <a:pathLst>
                <a:path w="3801" h="7284" extrusionOk="0">
                  <a:moveTo>
                    <a:pt x="0" y="0"/>
                  </a:moveTo>
                  <a:lnTo>
                    <a:pt x="0" y="3800"/>
                  </a:lnTo>
                  <a:lnTo>
                    <a:pt x="3800" y="7284"/>
                  </a:lnTo>
                  <a:lnTo>
                    <a:pt x="3800" y="3484"/>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92" name="Google Shape;992;p20"/>
            <p:cNvSpPr/>
            <p:nvPr/>
          </p:nvSpPr>
          <p:spPr>
            <a:xfrm>
              <a:off x="-1622" y="3863482"/>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93" name="Google Shape;993;p20"/>
            <p:cNvSpPr/>
            <p:nvPr/>
          </p:nvSpPr>
          <p:spPr>
            <a:xfrm>
              <a:off x="-1622" y="4426202"/>
              <a:ext cx="225076" cy="431381"/>
            </a:xfrm>
            <a:custGeom>
              <a:avLst/>
              <a:gdLst/>
              <a:ahLst/>
              <a:cxnLst/>
              <a:rect l="l" t="t" r="r" b="b"/>
              <a:pathLst>
                <a:path w="3801" h="7285" extrusionOk="0">
                  <a:moveTo>
                    <a:pt x="0" y="0"/>
                  </a:moveTo>
                  <a:lnTo>
                    <a:pt x="0" y="3800"/>
                  </a:lnTo>
                  <a:lnTo>
                    <a:pt x="3800" y="7284"/>
                  </a:lnTo>
                  <a:lnTo>
                    <a:pt x="3800" y="3482"/>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94" name="Google Shape;994;p20"/>
            <p:cNvSpPr/>
            <p:nvPr/>
          </p:nvSpPr>
          <p:spPr>
            <a:xfrm>
              <a:off x="8920546" y="308391"/>
              <a:ext cx="225076" cy="431381"/>
            </a:xfrm>
            <a:custGeom>
              <a:avLst/>
              <a:gdLst/>
              <a:ahLst/>
              <a:cxnLst/>
              <a:rect l="l" t="t" r="r" b="b"/>
              <a:pathLst>
                <a:path w="3801" h="7285" extrusionOk="0">
                  <a:moveTo>
                    <a:pt x="1" y="1"/>
                  </a:moveTo>
                  <a:lnTo>
                    <a:pt x="1" y="3800"/>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95" name="Google Shape;995;p20"/>
            <p:cNvSpPr/>
            <p:nvPr/>
          </p:nvSpPr>
          <p:spPr>
            <a:xfrm>
              <a:off x="8920546" y="870934"/>
              <a:ext cx="225076" cy="431381"/>
            </a:xfrm>
            <a:custGeom>
              <a:avLst/>
              <a:gdLst/>
              <a:ahLst/>
              <a:cxnLst/>
              <a:rect l="l" t="t" r="r" b="b"/>
              <a:pathLst>
                <a:path w="3801" h="7285" extrusionOk="0">
                  <a:moveTo>
                    <a:pt x="1" y="1"/>
                  </a:moveTo>
                  <a:lnTo>
                    <a:pt x="1" y="3802"/>
                  </a:lnTo>
                  <a:lnTo>
                    <a:pt x="3801" y="7284"/>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96" name="Google Shape;996;p20"/>
            <p:cNvSpPr/>
            <p:nvPr/>
          </p:nvSpPr>
          <p:spPr>
            <a:xfrm>
              <a:off x="8920546" y="1493461"/>
              <a:ext cx="225076" cy="431381"/>
            </a:xfrm>
            <a:custGeom>
              <a:avLst/>
              <a:gdLst/>
              <a:ahLst/>
              <a:cxnLst/>
              <a:rect l="l" t="t" r="r" b="b"/>
              <a:pathLst>
                <a:path w="3801" h="7285" extrusionOk="0">
                  <a:moveTo>
                    <a:pt x="1" y="1"/>
                  </a:moveTo>
                  <a:lnTo>
                    <a:pt x="1" y="3800"/>
                  </a:lnTo>
                  <a:lnTo>
                    <a:pt x="3801" y="7285"/>
                  </a:lnTo>
                  <a:lnTo>
                    <a:pt x="3801" y="348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97" name="Google Shape;997;p20"/>
            <p:cNvSpPr/>
            <p:nvPr/>
          </p:nvSpPr>
          <p:spPr>
            <a:xfrm>
              <a:off x="8920546" y="2056003"/>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98" name="Google Shape;998;p20"/>
            <p:cNvSpPr/>
            <p:nvPr/>
          </p:nvSpPr>
          <p:spPr>
            <a:xfrm>
              <a:off x="8920546" y="2678412"/>
              <a:ext cx="225076" cy="431381"/>
            </a:xfrm>
            <a:custGeom>
              <a:avLst/>
              <a:gdLst/>
              <a:ahLst/>
              <a:cxnLst/>
              <a:rect l="l" t="t" r="r" b="b"/>
              <a:pathLst>
                <a:path w="3801" h="7285" extrusionOk="0">
                  <a:moveTo>
                    <a:pt x="1" y="1"/>
                  </a:moveTo>
                  <a:lnTo>
                    <a:pt x="1" y="3803"/>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999" name="Google Shape;999;p20"/>
            <p:cNvSpPr/>
            <p:nvPr/>
          </p:nvSpPr>
          <p:spPr>
            <a:xfrm>
              <a:off x="8920546" y="3241132"/>
              <a:ext cx="225076" cy="431322"/>
            </a:xfrm>
            <a:custGeom>
              <a:avLst/>
              <a:gdLst/>
              <a:ahLst/>
              <a:cxnLst/>
              <a:rect l="l" t="t" r="r" b="b"/>
              <a:pathLst>
                <a:path w="3801" h="7284" extrusionOk="0">
                  <a:moveTo>
                    <a:pt x="1" y="0"/>
                  </a:moveTo>
                  <a:lnTo>
                    <a:pt x="1" y="3800"/>
                  </a:lnTo>
                  <a:lnTo>
                    <a:pt x="3801" y="7284"/>
                  </a:lnTo>
                  <a:lnTo>
                    <a:pt x="3801" y="3484"/>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00" name="Google Shape;1000;p20"/>
            <p:cNvSpPr/>
            <p:nvPr/>
          </p:nvSpPr>
          <p:spPr>
            <a:xfrm>
              <a:off x="8920546" y="3863482"/>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01" name="Google Shape;1001;p20"/>
            <p:cNvSpPr/>
            <p:nvPr/>
          </p:nvSpPr>
          <p:spPr>
            <a:xfrm>
              <a:off x="8920546" y="4426202"/>
              <a:ext cx="225076" cy="431381"/>
            </a:xfrm>
            <a:custGeom>
              <a:avLst/>
              <a:gdLst/>
              <a:ahLst/>
              <a:cxnLst/>
              <a:rect l="l" t="t" r="r" b="b"/>
              <a:pathLst>
                <a:path w="3801" h="7285" extrusionOk="0">
                  <a:moveTo>
                    <a:pt x="1" y="0"/>
                  </a:moveTo>
                  <a:lnTo>
                    <a:pt x="1" y="3800"/>
                  </a:lnTo>
                  <a:lnTo>
                    <a:pt x="3801" y="7284"/>
                  </a:lnTo>
                  <a:lnTo>
                    <a:pt x="3801" y="3482"/>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02" name="Google Shape;1002;p20"/>
            <p:cNvSpPr/>
            <p:nvPr/>
          </p:nvSpPr>
          <p:spPr>
            <a:xfrm>
              <a:off x="-1622" y="4918543"/>
              <a:ext cx="225017" cy="225017"/>
            </a:xfrm>
            <a:custGeom>
              <a:avLst/>
              <a:gdLst/>
              <a:ahLst/>
              <a:cxnLst/>
              <a:rect l="l" t="t" r="r" b="b"/>
              <a:pathLst>
                <a:path w="3800" h="3800" extrusionOk="0">
                  <a:moveTo>
                    <a:pt x="0" y="0"/>
                  </a:moveTo>
                  <a:lnTo>
                    <a:pt x="0" y="3800"/>
                  </a:lnTo>
                  <a:lnTo>
                    <a:pt x="315" y="3800"/>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03" name="Google Shape;1003;p20"/>
            <p:cNvSpPr/>
            <p:nvPr/>
          </p:nvSpPr>
          <p:spPr>
            <a:xfrm>
              <a:off x="-1622" y="-60"/>
              <a:ext cx="225017" cy="225195"/>
            </a:xfrm>
            <a:custGeom>
              <a:avLst/>
              <a:gdLst/>
              <a:ahLst/>
              <a:cxnLst/>
              <a:rect l="l" t="t" r="r" b="b"/>
              <a:pathLst>
                <a:path w="3800" h="3803" extrusionOk="0">
                  <a:moveTo>
                    <a:pt x="0" y="0"/>
                  </a:moveTo>
                  <a:lnTo>
                    <a:pt x="0" y="3802"/>
                  </a:lnTo>
                  <a:lnTo>
                    <a:pt x="315" y="3802"/>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04" name="Google Shape;1004;p20"/>
            <p:cNvSpPr/>
            <p:nvPr/>
          </p:nvSpPr>
          <p:spPr>
            <a:xfrm>
              <a:off x="8917171" y="-60"/>
              <a:ext cx="228451" cy="225195"/>
            </a:xfrm>
            <a:custGeom>
              <a:avLst/>
              <a:gdLst/>
              <a:ahLst/>
              <a:cxnLst/>
              <a:rect l="l" t="t" r="r" b="b"/>
              <a:pathLst>
                <a:path w="3858" h="3803" extrusionOk="0">
                  <a:moveTo>
                    <a:pt x="3485" y="0"/>
                  </a:moveTo>
                  <a:lnTo>
                    <a:pt x="0" y="3802"/>
                  </a:lnTo>
                  <a:lnTo>
                    <a:pt x="3800" y="3802"/>
                  </a:lnTo>
                  <a:lnTo>
                    <a:pt x="3858" y="3740"/>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05" name="Google Shape;1005;p20"/>
            <p:cNvSpPr/>
            <p:nvPr/>
          </p:nvSpPr>
          <p:spPr>
            <a:xfrm>
              <a:off x="8917171" y="4918543"/>
              <a:ext cx="228451" cy="225017"/>
            </a:xfrm>
            <a:custGeom>
              <a:avLst/>
              <a:gdLst/>
              <a:ahLst/>
              <a:cxnLst/>
              <a:rect l="l" t="t" r="r" b="b"/>
              <a:pathLst>
                <a:path w="3858" h="3800" extrusionOk="0">
                  <a:moveTo>
                    <a:pt x="3485" y="0"/>
                  </a:moveTo>
                  <a:lnTo>
                    <a:pt x="0" y="3800"/>
                  </a:lnTo>
                  <a:lnTo>
                    <a:pt x="3800" y="3800"/>
                  </a:lnTo>
                  <a:lnTo>
                    <a:pt x="3858" y="3737"/>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06" name="Google Shape;1006;p20"/>
            <p:cNvSpPr/>
            <p:nvPr/>
          </p:nvSpPr>
          <p:spPr>
            <a:xfrm>
              <a:off x="73173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07" name="Google Shape;1007;p20"/>
            <p:cNvSpPr/>
            <p:nvPr/>
          </p:nvSpPr>
          <p:spPr>
            <a:xfrm>
              <a:off x="79397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08" name="Google Shape;1008;p20"/>
            <p:cNvSpPr/>
            <p:nvPr/>
          </p:nvSpPr>
          <p:spPr>
            <a:xfrm>
              <a:off x="85024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09" name="Google Shape;1009;p20"/>
            <p:cNvSpPr/>
            <p:nvPr/>
          </p:nvSpPr>
          <p:spPr>
            <a:xfrm>
              <a:off x="7317303" y="4918365"/>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10" name="Google Shape;1010;p20"/>
            <p:cNvSpPr/>
            <p:nvPr/>
          </p:nvSpPr>
          <p:spPr>
            <a:xfrm>
              <a:off x="7939712" y="4918365"/>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11" name="Google Shape;1011;p20"/>
            <p:cNvSpPr/>
            <p:nvPr/>
          </p:nvSpPr>
          <p:spPr>
            <a:xfrm>
              <a:off x="8502432" y="4918365"/>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grpSp>
      <p:sp>
        <p:nvSpPr>
          <p:cNvPr id="1012" name="Google Shape;1012;p20"/>
          <p:cNvSpPr txBox="1">
            <a:spLocks noGrp="1"/>
          </p:cNvSpPr>
          <p:nvPr>
            <p:ph type="title"/>
          </p:nvPr>
        </p:nvSpPr>
        <p:spPr>
          <a:xfrm>
            <a:off x="891699" y="1575425"/>
            <a:ext cx="3401100" cy="388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300"/>
              <a:buNone/>
              <a:defRPr sz="2300">
                <a:solidFill>
                  <a:schemeClr val="accent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013" name="Google Shape;1013;p20"/>
          <p:cNvSpPr txBox="1">
            <a:spLocks noGrp="1"/>
          </p:cNvSpPr>
          <p:nvPr>
            <p:ph type="title" idx="2"/>
          </p:nvPr>
        </p:nvSpPr>
        <p:spPr>
          <a:xfrm>
            <a:off x="4851216" y="1575425"/>
            <a:ext cx="3401100" cy="3888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300"/>
              <a:buNone/>
              <a:defRPr sz="2300">
                <a:solidFill>
                  <a:schemeClr val="accent2"/>
                </a:solidFill>
              </a:defRPr>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014" name="Google Shape;1014;p20"/>
          <p:cNvSpPr txBox="1">
            <a:spLocks noGrp="1"/>
          </p:cNvSpPr>
          <p:nvPr>
            <p:ph type="subTitle" idx="1"/>
          </p:nvPr>
        </p:nvSpPr>
        <p:spPr>
          <a:xfrm>
            <a:off x="4851216" y="1963950"/>
            <a:ext cx="3401100" cy="2277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2"/>
              </a:buClr>
              <a:buSzPts val="1400"/>
              <a:buChar char="●"/>
              <a:defRPr sz="1400" b="0"/>
            </a:lvl1pPr>
            <a:lvl2pPr lvl="1" algn="ctr" rtl="0">
              <a:lnSpc>
                <a:spcPct val="100000"/>
              </a:lnSpc>
              <a:spcBef>
                <a:spcPts val="1000"/>
              </a:spcBef>
              <a:spcAft>
                <a:spcPts val="0"/>
              </a:spcAft>
              <a:buSzPts val="2800"/>
              <a:buChar char="○"/>
              <a:defRPr sz="2800"/>
            </a:lvl2pPr>
            <a:lvl3pPr lvl="2" algn="ctr" rtl="0">
              <a:lnSpc>
                <a:spcPct val="100000"/>
              </a:lnSpc>
              <a:spcBef>
                <a:spcPts val="0"/>
              </a:spcBef>
              <a:spcAft>
                <a:spcPts val="0"/>
              </a:spcAft>
              <a:buSzPts val="2800"/>
              <a:buChar char="■"/>
              <a:defRPr sz="2800"/>
            </a:lvl3pPr>
            <a:lvl4pPr lvl="3" algn="ctr" rtl="0">
              <a:lnSpc>
                <a:spcPct val="100000"/>
              </a:lnSpc>
              <a:spcBef>
                <a:spcPts val="0"/>
              </a:spcBef>
              <a:spcAft>
                <a:spcPts val="0"/>
              </a:spcAft>
              <a:buSzPts val="2800"/>
              <a:buChar char="●"/>
              <a:defRPr sz="2800"/>
            </a:lvl4pPr>
            <a:lvl5pPr lvl="4" algn="ctr" rtl="0">
              <a:lnSpc>
                <a:spcPct val="100000"/>
              </a:lnSpc>
              <a:spcBef>
                <a:spcPts val="0"/>
              </a:spcBef>
              <a:spcAft>
                <a:spcPts val="0"/>
              </a:spcAft>
              <a:buSzPts val="2800"/>
              <a:buChar char="○"/>
              <a:defRPr sz="2800"/>
            </a:lvl5pPr>
            <a:lvl6pPr lvl="5" algn="ctr" rtl="0">
              <a:lnSpc>
                <a:spcPct val="100000"/>
              </a:lnSpc>
              <a:spcBef>
                <a:spcPts val="0"/>
              </a:spcBef>
              <a:spcAft>
                <a:spcPts val="0"/>
              </a:spcAft>
              <a:buSzPts val="2800"/>
              <a:buChar char="■"/>
              <a:defRPr sz="2800"/>
            </a:lvl6pPr>
            <a:lvl7pPr lvl="6" algn="ctr" rtl="0">
              <a:lnSpc>
                <a:spcPct val="100000"/>
              </a:lnSpc>
              <a:spcBef>
                <a:spcPts val="0"/>
              </a:spcBef>
              <a:spcAft>
                <a:spcPts val="0"/>
              </a:spcAft>
              <a:buSzPts val="2800"/>
              <a:buChar char="●"/>
              <a:defRPr sz="2800"/>
            </a:lvl7pPr>
            <a:lvl8pPr lvl="7" algn="ctr" rtl="0">
              <a:lnSpc>
                <a:spcPct val="100000"/>
              </a:lnSpc>
              <a:spcBef>
                <a:spcPts val="0"/>
              </a:spcBef>
              <a:spcAft>
                <a:spcPts val="0"/>
              </a:spcAft>
              <a:buSzPts val="2800"/>
              <a:buChar char="○"/>
              <a:defRPr sz="2800"/>
            </a:lvl8pPr>
            <a:lvl9pPr lvl="8" algn="ctr" rtl="0">
              <a:lnSpc>
                <a:spcPct val="100000"/>
              </a:lnSpc>
              <a:spcBef>
                <a:spcPts val="0"/>
              </a:spcBef>
              <a:spcAft>
                <a:spcPts val="0"/>
              </a:spcAft>
              <a:buSzPts val="2800"/>
              <a:buChar char="■"/>
              <a:defRPr sz="2800"/>
            </a:lvl9pPr>
          </a:lstStyle>
          <a:p>
            <a:endParaRPr/>
          </a:p>
        </p:txBody>
      </p:sp>
      <p:sp>
        <p:nvSpPr>
          <p:cNvPr id="1015" name="Google Shape;1015;p20"/>
          <p:cNvSpPr txBox="1">
            <a:spLocks noGrp="1"/>
          </p:cNvSpPr>
          <p:nvPr>
            <p:ph type="subTitle" idx="3"/>
          </p:nvPr>
        </p:nvSpPr>
        <p:spPr>
          <a:xfrm>
            <a:off x="891699" y="1963950"/>
            <a:ext cx="3401100" cy="22773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Clr>
                <a:schemeClr val="dk2"/>
              </a:buClr>
              <a:buSzPts val="1400"/>
              <a:buChar char="●"/>
              <a:defRPr sz="1400" b="0"/>
            </a:lvl1pPr>
            <a:lvl2pPr lvl="1" algn="ctr" rtl="0">
              <a:lnSpc>
                <a:spcPct val="100000"/>
              </a:lnSpc>
              <a:spcBef>
                <a:spcPts val="1000"/>
              </a:spcBef>
              <a:spcAft>
                <a:spcPts val="0"/>
              </a:spcAft>
              <a:buSzPts val="2800"/>
              <a:buChar char="○"/>
              <a:defRPr sz="2800"/>
            </a:lvl2pPr>
            <a:lvl3pPr lvl="2" algn="ctr" rtl="0">
              <a:lnSpc>
                <a:spcPct val="100000"/>
              </a:lnSpc>
              <a:spcBef>
                <a:spcPts val="0"/>
              </a:spcBef>
              <a:spcAft>
                <a:spcPts val="0"/>
              </a:spcAft>
              <a:buSzPts val="2800"/>
              <a:buChar char="■"/>
              <a:defRPr sz="2800"/>
            </a:lvl3pPr>
            <a:lvl4pPr lvl="3" algn="ctr" rtl="0">
              <a:lnSpc>
                <a:spcPct val="100000"/>
              </a:lnSpc>
              <a:spcBef>
                <a:spcPts val="0"/>
              </a:spcBef>
              <a:spcAft>
                <a:spcPts val="0"/>
              </a:spcAft>
              <a:buSzPts val="2800"/>
              <a:buChar char="●"/>
              <a:defRPr sz="2800"/>
            </a:lvl4pPr>
            <a:lvl5pPr lvl="4" algn="ctr" rtl="0">
              <a:lnSpc>
                <a:spcPct val="100000"/>
              </a:lnSpc>
              <a:spcBef>
                <a:spcPts val="0"/>
              </a:spcBef>
              <a:spcAft>
                <a:spcPts val="0"/>
              </a:spcAft>
              <a:buSzPts val="2800"/>
              <a:buChar char="○"/>
              <a:defRPr sz="2800"/>
            </a:lvl5pPr>
            <a:lvl6pPr lvl="5" algn="ctr" rtl="0">
              <a:lnSpc>
                <a:spcPct val="100000"/>
              </a:lnSpc>
              <a:spcBef>
                <a:spcPts val="0"/>
              </a:spcBef>
              <a:spcAft>
                <a:spcPts val="0"/>
              </a:spcAft>
              <a:buSzPts val="2800"/>
              <a:buChar char="■"/>
              <a:defRPr sz="2800"/>
            </a:lvl6pPr>
            <a:lvl7pPr lvl="6" algn="ctr" rtl="0">
              <a:lnSpc>
                <a:spcPct val="100000"/>
              </a:lnSpc>
              <a:spcBef>
                <a:spcPts val="0"/>
              </a:spcBef>
              <a:spcAft>
                <a:spcPts val="0"/>
              </a:spcAft>
              <a:buSzPts val="2800"/>
              <a:buChar char="●"/>
              <a:defRPr sz="2800"/>
            </a:lvl7pPr>
            <a:lvl8pPr lvl="7" algn="ctr" rtl="0">
              <a:lnSpc>
                <a:spcPct val="100000"/>
              </a:lnSpc>
              <a:spcBef>
                <a:spcPts val="0"/>
              </a:spcBef>
              <a:spcAft>
                <a:spcPts val="0"/>
              </a:spcAft>
              <a:buSzPts val="2800"/>
              <a:buChar char="○"/>
              <a:defRPr sz="2800"/>
            </a:lvl8pPr>
            <a:lvl9pPr lvl="8" algn="ctr" rtl="0">
              <a:lnSpc>
                <a:spcPct val="100000"/>
              </a:lnSpc>
              <a:spcBef>
                <a:spcPts val="0"/>
              </a:spcBef>
              <a:spcAft>
                <a:spcPts val="0"/>
              </a:spcAft>
              <a:buSzPts val="2800"/>
              <a:buChar char="■"/>
              <a:defRPr sz="2800"/>
            </a:lvl9pPr>
          </a:lstStyle>
          <a:p>
            <a:endParaRPr/>
          </a:p>
        </p:txBody>
      </p:sp>
      <p:sp>
        <p:nvSpPr>
          <p:cNvPr id="1016" name="Google Shape;1016;p20"/>
          <p:cNvSpPr txBox="1">
            <a:spLocks noGrp="1"/>
          </p:cNvSpPr>
          <p:nvPr>
            <p:ph type="title" idx="4"/>
          </p:nvPr>
        </p:nvSpPr>
        <p:spPr>
          <a:xfrm>
            <a:off x="713225" y="539500"/>
            <a:ext cx="7717500" cy="4782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3500"/>
              <a:buFont typeface="Bebas Neue" panose="020B0606020202050201"/>
              <a:buNone/>
              <a:defRPr/>
            </a:lvl1pPr>
            <a:lvl2pPr lvl="1"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2pPr>
            <a:lvl3pPr lvl="2"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3pPr>
            <a:lvl4pPr lvl="3"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4pPr>
            <a:lvl5pPr lvl="4"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5pPr>
            <a:lvl6pPr lvl="5"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6pPr>
            <a:lvl7pPr lvl="6"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7pPr>
            <a:lvl8pPr lvl="7"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8pPr>
            <a:lvl9pPr lvl="8"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9pPr>
          </a:lstStyle>
          <a:p>
            <a:endParaRPr/>
          </a:p>
        </p:txBody>
      </p:sp>
    </p:spTree>
  </p:cSld>
  <p:clrMapOvr>
    <a:masterClrMapping/>
  </p:clrMapOvr>
  <p:hf sldNum="0" ftr="0" dt="0"/>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bg>
      <p:bgPr>
        <a:solidFill>
          <a:schemeClr val="lt1"/>
        </a:solidFill>
        <a:effectLst/>
      </p:bgPr>
    </p:bg>
    <p:spTree>
      <p:nvGrpSpPr>
        <p:cNvPr id="1" name="Shape 395"/>
        <p:cNvGrpSpPr/>
        <p:nvPr/>
      </p:nvGrpSpPr>
      <p:grpSpPr>
        <a:xfrm>
          <a:off x="0" y="0"/>
          <a:ext cx="0" cy="0"/>
          <a:chOff x="0" y="0"/>
          <a:chExt cx="0" cy="0"/>
        </a:xfrm>
      </p:grpSpPr>
      <p:pic>
        <p:nvPicPr>
          <p:cNvPr id="396" name="Google Shape;396;p9"/>
          <p:cNvPicPr preferRelativeResize="0"/>
          <p:nvPr/>
        </p:nvPicPr>
        <p:blipFill>
          <a:blip r:embed="rId2" cstate="email">
            <a:alphaModFix amt="18000"/>
            <a:extLst>
              <a:ext uri="{28A0092B-C50C-407E-A947-70E740481C1C}">
                <a14:useLocalDpi xmlns:a14="http://schemas.microsoft.com/office/drawing/2010/main"/>
              </a:ext>
            </a:extLst>
          </a:blip>
          <a:stretch>
            <a:fillRect/>
          </a:stretch>
        </p:blipFill>
        <p:spPr>
          <a:xfrm>
            <a:off x="0" y="2286"/>
            <a:ext cx="9144000" cy="5138928"/>
          </a:xfrm>
          <a:prstGeom prst="rect">
            <a:avLst/>
          </a:prstGeom>
          <a:noFill/>
          <a:ln>
            <a:noFill/>
          </a:ln>
        </p:spPr>
      </p:pic>
      <p:grpSp>
        <p:nvGrpSpPr>
          <p:cNvPr id="397" name="Google Shape;397;p9"/>
          <p:cNvGrpSpPr/>
          <p:nvPr/>
        </p:nvGrpSpPr>
        <p:grpSpPr>
          <a:xfrm>
            <a:off x="-1622" y="-60"/>
            <a:ext cx="9147244" cy="5143620"/>
            <a:chOff x="-1622" y="-60"/>
            <a:chExt cx="9147244" cy="5143620"/>
          </a:xfrm>
        </p:grpSpPr>
        <p:sp>
          <p:nvSpPr>
            <p:cNvPr id="398" name="Google Shape;398;p9"/>
            <p:cNvSpPr/>
            <p:nvPr/>
          </p:nvSpPr>
          <p:spPr>
            <a:xfrm>
              <a:off x="206983" y="4918543"/>
              <a:ext cx="431559" cy="225017"/>
            </a:xfrm>
            <a:custGeom>
              <a:avLst/>
              <a:gdLst/>
              <a:ahLst/>
              <a:cxnLst/>
              <a:rect l="l" t="t" r="r" b="b"/>
              <a:pathLst>
                <a:path w="7288" h="3800" extrusionOk="0">
                  <a:moveTo>
                    <a:pt x="3485" y="0"/>
                  </a:moveTo>
                  <a:lnTo>
                    <a:pt x="1" y="3800"/>
                  </a:lnTo>
                  <a:lnTo>
                    <a:pt x="3803"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399" name="Google Shape;399;p9"/>
            <p:cNvSpPr/>
            <p:nvPr/>
          </p:nvSpPr>
          <p:spPr>
            <a:xfrm>
              <a:off x="829570" y="4918543"/>
              <a:ext cx="431322" cy="225017"/>
            </a:xfrm>
            <a:custGeom>
              <a:avLst/>
              <a:gdLst/>
              <a:ahLst/>
              <a:cxnLst/>
              <a:rect l="l" t="t" r="r" b="b"/>
              <a:pathLst>
                <a:path w="7284" h="3800" extrusionOk="0">
                  <a:moveTo>
                    <a:pt x="3482"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00" name="Google Shape;400;p9"/>
            <p:cNvSpPr/>
            <p:nvPr/>
          </p:nvSpPr>
          <p:spPr>
            <a:xfrm>
              <a:off x="1392112"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01" name="Google Shape;401;p9"/>
            <p:cNvSpPr/>
            <p:nvPr/>
          </p:nvSpPr>
          <p:spPr>
            <a:xfrm>
              <a:off x="2014521" y="4918543"/>
              <a:ext cx="431322" cy="225017"/>
            </a:xfrm>
            <a:custGeom>
              <a:avLst/>
              <a:gdLst/>
              <a:ahLst/>
              <a:cxnLst/>
              <a:rect l="l" t="t" r="r" b="b"/>
              <a:pathLst>
                <a:path w="7284" h="3800" extrusionOk="0">
                  <a:moveTo>
                    <a:pt x="3484" y="0"/>
                  </a:moveTo>
                  <a:lnTo>
                    <a:pt x="0" y="3800"/>
                  </a:lnTo>
                  <a:lnTo>
                    <a:pt x="3802"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02" name="Google Shape;402;p9"/>
            <p:cNvSpPr/>
            <p:nvPr/>
          </p:nvSpPr>
          <p:spPr>
            <a:xfrm>
              <a:off x="2577182" y="4918543"/>
              <a:ext cx="431381" cy="225017"/>
            </a:xfrm>
            <a:custGeom>
              <a:avLst/>
              <a:gdLst/>
              <a:ahLst/>
              <a:cxnLst/>
              <a:rect l="l" t="t" r="r" b="b"/>
              <a:pathLst>
                <a:path w="7285" h="3800" extrusionOk="0">
                  <a:moveTo>
                    <a:pt x="3485" y="0"/>
                  </a:moveTo>
                  <a:lnTo>
                    <a:pt x="1"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03" name="Google Shape;403;p9"/>
            <p:cNvSpPr/>
            <p:nvPr/>
          </p:nvSpPr>
          <p:spPr>
            <a:xfrm>
              <a:off x="3199591"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04" name="Google Shape;404;p9"/>
            <p:cNvSpPr/>
            <p:nvPr/>
          </p:nvSpPr>
          <p:spPr>
            <a:xfrm>
              <a:off x="3762133" y="4918543"/>
              <a:ext cx="431500" cy="225017"/>
            </a:xfrm>
            <a:custGeom>
              <a:avLst/>
              <a:gdLst/>
              <a:ahLst/>
              <a:cxnLst/>
              <a:rect l="l" t="t" r="r" b="b"/>
              <a:pathLst>
                <a:path w="7287" h="3800" extrusionOk="0">
                  <a:moveTo>
                    <a:pt x="3485" y="0"/>
                  </a:moveTo>
                  <a:lnTo>
                    <a:pt x="0" y="3800"/>
                  </a:lnTo>
                  <a:lnTo>
                    <a:pt x="3802"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05" name="Google Shape;405;p9"/>
            <p:cNvSpPr/>
            <p:nvPr/>
          </p:nvSpPr>
          <p:spPr>
            <a:xfrm>
              <a:off x="4384661" y="4918543"/>
              <a:ext cx="431381" cy="225017"/>
            </a:xfrm>
            <a:custGeom>
              <a:avLst/>
              <a:gdLst/>
              <a:ahLst/>
              <a:cxnLst/>
              <a:rect l="l" t="t" r="r" b="b"/>
              <a:pathLst>
                <a:path w="7285" h="3800" extrusionOk="0">
                  <a:moveTo>
                    <a:pt x="3485" y="0"/>
                  </a:moveTo>
                  <a:lnTo>
                    <a:pt x="1" y="3800"/>
                  </a:lnTo>
                  <a:lnTo>
                    <a:pt x="3800"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06" name="Google Shape;406;p9"/>
            <p:cNvSpPr/>
            <p:nvPr/>
          </p:nvSpPr>
          <p:spPr>
            <a:xfrm>
              <a:off x="4947203"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07" name="Google Shape;407;p9"/>
            <p:cNvSpPr/>
            <p:nvPr/>
          </p:nvSpPr>
          <p:spPr>
            <a:xfrm>
              <a:off x="5569612" y="4918543"/>
              <a:ext cx="431500" cy="225017"/>
            </a:xfrm>
            <a:custGeom>
              <a:avLst/>
              <a:gdLst/>
              <a:ahLst/>
              <a:cxnLst/>
              <a:rect l="l" t="t" r="r" b="b"/>
              <a:pathLst>
                <a:path w="7287" h="3800" extrusionOk="0">
                  <a:moveTo>
                    <a:pt x="3485" y="0"/>
                  </a:moveTo>
                  <a:lnTo>
                    <a:pt x="1" y="3800"/>
                  </a:lnTo>
                  <a:lnTo>
                    <a:pt x="3803" y="3800"/>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08" name="Google Shape;408;p9"/>
            <p:cNvSpPr/>
            <p:nvPr/>
          </p:nvSpPr>
          <p:spPr>
            <a:xfrm>
              <a:off x="6132332" y="4918543"/>
              <a:ext cx="431322" cy="225017"/>
            </a:xfrm>
            <a:custGeom>
              <a:avLst/>
              <a:gdLst/>
              <a:ahLst/>
              <a:cxnLst/>
              <a:rect l="l" t="t" r="r" b="b"/>
              <a:pathLst>
                <a:path w="7284" h="3800" extrusionOk="0">
                  <a:moveTo>
                    <a:pt x="3484"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09" name="Google Shape;409;p9"/>
            <p:cNvSpPr/>
            <p:nvPr/>
          </p:nvSpPr>
          <p:spPr>
            <a:xfrm>
              <a:off x="6754682"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10" name="Google Shape;410;p9"/>
            <p:cNvSpPr/>
            <p:nvPr/>
          </p:nvSpPr>
          <p:spPr>
            <a:xfrm>
              <a:off x="206983" y="-60"/>
              <a:ext cx="431559" cy="225195"/>
            </a:xfrm>
            <a:custGeom>
              <a:avLst/>
              <a:gdLst/>
              <a:ahLst/>
              <a:cxnLst/>
              <a:rect l="l" t="t" r="r" b="b"/>
              <a:pathLst>
                <a:path w="7288" h="3803" extrusionOk="0">
                  <a:moveTo>
                    <a:pt x="3485" y="0"/>
                  </a:moveTo>
                  <a:lnTo>
                    <a:pt x="1" y="3802"/>
                  </a:lnTo>
                  <a:lnTo>
                    <a:pt x="3803"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11" name="Google Shape;411;p9"/>
            <p:cNvSpPr/>
            <p:nvPr/>
          </p:nvSpPr>
          <p:spPr>
            <a:xfrm>
              <a:off x="829570" y="-60"/>
              <a:ext cx="431322" cy="225195"/>
            </a:xfrm>
            <a:custGeom>
              <a:avLst/>
              <a:gdLst/>
              <a:ahLst/>
              <a:cxnLst/>
              <a:rect l="l" t="t" r="r" b="b"/>
              <a:pathLst>
                <a:path w="7284" h="3803" extrusionOk="0">
                  <a:moveTo>
                    <a:pt x="3482"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12" name="Google Shape;412;p9"/>
            <p:cNvSpPr/>
            <p:nvPr/>
          </p:nvSpPr>
          <p:spPr>
            <a:xfrm>
              <a:off x="1392112"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13" name="Google Shape;413;p9"/>
            <p:cNvSpPr/>
            <p:nvPr/>
          </p:nvSpPr>
          <p:spPr>
            <a:xfrm>
              <a:off x="2014521" y="-60"/>
              <a:ext cx="431322" cy="225195"/>
            </a:xfrm>
            <a:custGeom>
              <a:avLst/>
              <a:gdLst/>
              <a:ahLst/>
              <a:cxnLst/>
              <a:rect l="l" t="t" r="r" b="b"/>
              <a:pathLst>
                <a:path w="7284" h="3803" extrusionOk="0">
                  <a:moveTo>
                    <a:pt x="3484" y="0"/>
                  </a:moveTo>
                  <a:lnTo>
                    <a:pt x="0" y="3802"/>
                  </a:lnTo>
                  <a:lnTo>
                    <a:pt x="3802"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14" name="Google Shape;414;p9"/>
            <p:cNvSpPr/>
            <p:nvPr/>
          </p:nvSpPr>
          <p:spPr>
            <a:xfrm>
              <a:off x="2577182" y="-60"/>
              <a:ext cx="431381" cy="225195"/>
            </a:xfrm>
            <a:custGeom>
              <a:avLst/>
              <a:gdLst/>
              <a:ahLst/>
              <a:cxnLst/>
              <a:rect l="l" t="t" r="r" b="b"/>
              <a:pathLst>
                <a:path w="7285" h="3803" extrusionOk="0">
                  <a:moveTo>
                    <a:pt x="3485" y="0"/>
                  </a:moveTo>
                  <a:lnTo>
                    <a:pt x="1"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15" name="Google Shape;415;p9"/>
            <p:cNvSpPr/>
            <p:nvPr/>
          </p:nvSpPr>
          <p:spPr>
            <a:xfrm>
              <a:off x="3199591"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16" name="Google Shape;416;p9"/>
            <p:cNvSpPr/>
            <p:nvPr/>
          </p:nvSpPr>
          <p:spPr>
            <a:xfrm>
              <a:off x="3762133" y="-60"/>
              <a:ext cx="431500" cy="225195"/>
            </a:xfrm>
            <a:custGeom>
              <a:avLst/>
              <a:gdLst/>
              <a:ahLst/>
              <a:cxnLst/>
              <a:rect l="l" t="t" r="r" b="b"/>
              <a:pathLst>
                <a:path w="7287" h="3803" extrusionOk="0">
                  <a:moveTo>
                    <a:pt x="3485" y="0"/>
                  </a:moveTo>
                  <a:lnTo>
                    <a:pt x="0" y="3802"/>
                  </a:lnTo>
                  <a:lnTo>
                    <a:pt x="3802"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17" name="Google Shape;417;p9"/>
            <p:cNvSpPr/>
            <p:nvPr/>
          </p:nvSpPr>
          <p:spPr>
            <a:xfrm>
              <a:off x="4384661" y="-60"/>
              <a:ext cx="431381" cy="225195"/>
            </a:xfrm>
            <a:custGeom>
              <a:avLst/>
              <a:gdLst/>
              <a:ahLst/>
              <a:cxnLst/>
              <a:rect l="l" t="t" r="r" b="b"/>
              <a:pathLst>
                <a:path w="7285" h="3803" extrusionOk="0">
                  <a:moveTo>
                    <a:pt x="3485" y="0"/>
                  </a:moveTo>
                  <a:lnTo>
                    <a:pt x="1" y="3802"/>
                  </a:lnTo>
                  <a:lnTo>
                    <a:pt x="3800"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18" name="Google Shape;418;p9"/>
            <p:cNvSpPr/>
            <p:nvPr/>
          </p:nvSpPr>
          <p:spPr>
            <a:xfrm>
              <a:off x="49472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19" name="Google Shape;419;p9"/>
            <p:cNvSpPr/>
            <p:nvPr/>
          </p:nvSpPr>
          <p:spPr>
            <a:xfrm>
              <a:off x="55696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20" name="Google Shape;420;p9"/>
            <p:cNvSpPr/>
            <p:nvPr/>
          </p:nvSpPr>
          <p:spPr>
            <a:xfrm>
              <a:off x="61323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21" name="Google Shape;421;p9"/>
            <p:cNvSpPr/>
            <p:nvPr/>
          </p:nvSpPr>
          <p:spPr>
            <a:xfrm>
              <a:off x="6754682"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22" name="Google Shape;422;p9"/>
            <p:cNvSpPr/>
            <p:nvPr/>
          </p:nvSpPr>
          <p:spPr>
            <a:xfrm>
              <a:off x="-1622" y="308391"/>
              <a:ext cx="225076" cy="431381"/>
            </a:xfrm>
            <a:custGeom>
              <a:avLst/>
              <a:gdLst/>
              <a:ahLst/>
              <a:cxnLst/>
              <a:rect l="l" t="t" r="r" b="b"/>
              <a:pathLst>
                <a:path w="3801" h="7285" extrusionOk="0">
                  <a:moveTo>
                    <a:pt x="0" y="1"/>
                  </a:moveTo>
                  <a:lnTo>
                    <a:pt x="0" y="3800"/>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23" name="Google Shape;423;p9"/>
            <p:cNvSpPr/>
            <p:nvPr/>
          </p:nvSpPr>
          <p:spPr>
            <a:xfrm>
              <a:off x="-1622" y="870934"/>
              <a:ext cx="225076" cy="431381"/>
            </a:xfrm>
            <a:custGeom>
              <a:avLst/>
              <a:gdLst/>
              <a:ahLst/>
              <a:cxnLst/>
              <a:rect l="l" t="t" r="r" b="b"/>
              <a:pathLst>
                <a:path w="3801" h="7285" extrusionOk="0">
                  <a:moveTo>
                    <a:pt x="0" y="1"/>
                  </a:moveTo>
                  <a:lnTo>
                    <a:pt x="0" y="3802"/>
                  </a:lnTo>
                  <a:lnTo>
                    <a:pt x="3800" y="7284"/>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24" name="Google Shape;424;p9"/>
            <p:cNvSpPr/>
            <p:nvPr/>
          </p:nvSpPr>
          <p:spPr>
            <a:xfrm>
              <a:off x="-1622" y="1493461"/>
              <a:ext cx="225076" cy="431381"/>
            </a:xfrm>
            <a:custGeom>
              <a:avLst/>
              <a:gdLst/>
              <a:ahLst/>
              <a:cxnLst/>
              <a:rect l="l" t="t" r="r" b="b"/>
              <a:pathLst>
                <a:path w="3801" h="7285" extrusionOk="0">
                  <a:moveTo>
                    <a:pt x="0" y="1"/>
                  </a:moveTo>
                  <a:lnTo>
                    <a:pt x="0" y="3800"/>
                  </a:lnTo>
                  <a:lnTo>
                    <a:pt x="3800" y="7285"/>
                  </a:lnTo>
                  <a:lnTo>
                    <a:pt x="3800" y="3483"/>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25" name="Google Shape;425;p9"/>
            <p:cNvSpPr/>
            <p:nvPr/>
          </p:nvSpPr>
          <p:spPr>
            <a:xfrm>
              <a:off x="-1622" y="2056003"/>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26" name="Google Shape;426;p9"/>
            <p:cNvSpPr/>
            <p:nvPr/>
          </p:nvSpPr>
          <p:spPr>
            <a:xfrm>
              <a:off x="-1622" y="2678412"/>
              <a:ext cx="225076" cy="431381"/>
            </a:xfrm>
            <a:custGeom>
              <a:avLst/>
              <a:gdLst/>
              <a:ahLst/>
              <a:cxnLst/>
              <a:rect l="l" t="t" r="r" b="b"/>
              <a:pathLst>
                <a:path w="3801" h="7285" extrusionOk="0">
                  <a:moveTo>
                    <a:pt x="0" y="1"/>
                  </a:moveTo>
                  <a:lnTo>
                    <a:pt x="0" y="3803"/>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27" name="Google Shape;427;p9"/>
            <p:cNvSpPr/>
            <p:nvPr/>
          </p:nvSpPr>
          <p:spPr>
            <a:xfrm>
              <a:off x="-1622" y="3241132"/>
              <a:ext cx="225076" cy="431322"/>
            </a:xfrm>
            <a:custGeom>
              <a:avLst/>
              <a:gdLst/>
              <a:ahLst/>
              <a:cxnLst/>
              <a:rect l="l" t="t" r="r" b="b"/>
              <a:pathLst>
                <a:path w="3801" h="7284" extrusionOk="0">
                  <a:moveTo>
                    <a:pt x="0" y="0"/>
                  </a:moveTo>
                  <a:lnTo>
                    <a:pt x="0" y="3800"/>
                  </a:lnTo>
                  <a:lnTo>
                    <a:pt x="3800" y="7284"/>
                  </a:lnTo>
                  <a:lnTo>
                    <a:pt x="3800" y="3484"/>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28" name="Google Shape;428;p9"/>
            <p:cNvSpPr/>
            <p:nvPr/>
          </p:nvSpPr>
          <p:spPr>
            <a:xfrm>
              <a:off x="-1622" y="3863482"/>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29" name="Google Shape;429;p9"/>
            <p:cNvSpPr/>
            <p:nvPr/>
          </p:nvSpPr>
          <p:spPr>
            <a:xfrm>
              <a:off x="-1622" y="4426202"/>
              <a:ext cx="225076" cy="431381"/>
            </a:xfrm>
            <a:custGeom>
              <a:avLst/>
              <a:gdLst/>
              <a:ahLst/>
              <a:cxnLst/>
              <a:rect l="l" t="t" r="r" b="b"/>
              <a:pathLst>
                <a:path w="3801" h="7285" extrusionOk="0">
                  <a:moveTo>
                    <a:pt x="0" y="0"/>
                  </a:moveTo>
                  <a:lnTo>
                    <a:pt x="0" y="3800"/>
                  </a:lnTo>
                  <a:lnTo>
                    <a:pt x="3800" y="7284"/>
                  </a:lnTo>
                  <a:lnTo>
                    <a:pt x="3800" y="3482"/>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30" name="Google Shape;430;p9"/>
            <p:cNvSpPr/>
            <p:nvPr/>
          </p:nvSpPr>
          <p:spPr>
            <a:xfrm>
              <a:off x="8920546" y="308391"/>
              <a:ext cx="225076" cy="431381"/>
            </a:xfrm>
            <a:custGeom>
              <a:avLst/>
              <a:gdLst/>
              <a:ahLst/>
              <a:cxnLst/>
              <a:rect l="l" t="t" r="r" b="b"/>
              <a:pathLst>
                <a:path w="3801" h="7285" extrusionOk="0">
                  <a:moveTo>
                    <a:pt x="1" y="1"/>
                  </a:moveTo>
                  <a:lnTo>
                    <a:pt x="1" y="3800"/>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31" name="Google Shape;431;p9"/>
            <p:cNvSpPr/>
            <p:nvPr/>
          </p:nvSpPr>
          <p:spPr>
            <a:xfrm>
              <a:off x="8920546" y="870934"/>
              <a:ext cx="225076" cy="431381"/>
            </a:xfrm>
            <a:custGeom>
              <a:avLst/>
              <a:gdLst/>
              <a:ahLst/>
              <a:cxnLst/>
              <a:rect l="l" t="t" r="r" b="b"/>
              <a:pathLst>
                <a:path w="3801" h="7285" extrusionOk="0">
                  <a:moveTo>
                    <a:pt x="1" y="1"/>
                  </a:moveTo>
                  <a:lnTo>
                    <a:pt x="1" y="3802"/>
                  </a:lnTo>
                  <a:lnTo>
                    <a:pt x="3801" y="7284"/>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32" name="Google Shape;432;p9"/>
            <p:cNvSpPr/>
            <p:nvPr/>
          </p:nvSpPr>
          <p:spPr>
            <a:xfrm>
              <a:off x="8920546" y="1493461"/>
              <a:ext cx="225076" cy="431381"/>
            </a:xfrm>
            <a:custGeom>
              <a:avLst/>
              <a:gdLst/>
              <a:ahLst/>
              <a:cxnLst/>
              <a:rect l="l" t="t" r="r" b="b"/>
              <a:pathLst>
                <a:path w="3801" h="7285" extrusionOk="0">
                  <a:moveTo>
                    <a:pt x="1" y="1"/>
                  </a:moveTo>
                  <a:lnTo>
                    <a:pt x="1" y="3800"/>
                  </a:lnTo>
                  <a:lnTo>
                    <a:pt x="3801" y="7285"/>
                  </a:lnTo>
                  <a:lnTo>
                    <a:pt x="3801" y="348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33" name="Google Shape;433;p9"/>
            <p:cNvSpPr/>
            <p:nvPr/>
          </p:nvSpPr>
          <p:spPr>
            <a:xfrm>
              <a:off x="8920546" y="2056003"/>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34" name="Google Shape;434;p9"/>
            <p:cNvSpPr/>
            <p:nvPr/>
          </p:nvSpPr>
          <p:spPr>
            <a:xfrm>
              <a:off x="8920546" y="2678412"/>
              <a:ext cx="225076" cy="431381"/>
            </a:xfrm>
            <a:custGeom>
              <a:avLst/>
              <a:gdLst/>
              <a:ahLst/>
              <a:cxnLst/>
              <a:rect l="l" t="t" r="r" b="b"/>
              <a:pathLst>
                <a:path w="3801" h="7285" extrusionOk="0">
                  <a:moveTo>
                    <a:pt x="1" y="1"/>
                  </a:moveTo>
                  <a:lnTo>
                    <a:pt x="1" y="3803"/>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35" name="Google Shape;435;p9"/>
            <p:cNvSpPr/>
            <p:nvPr/>
          </p:nvSpPr>
          <p:spPr>
            <a:xfrm>
              <a:off x="8920546" y="3241132"/>
              <a:ext cx="225076" cy="431322"/>
            </a:xfrm>
            <a:custGeom>
              <a:avLst/>
              <a:gdLst/>
              <a:ahLst/>
              <a:cxnLst/>
              <a:rect l="l" t="t" r="r" b="b"/>
              <a:pathLst>
                <a:path w="3801" h="7284" extrusionOk="0">
                  <a:moveTo>
                    <a:pt x="1" y="0"/>
                  </a:moveTo>
                  <a:lnTo>
                    <a:pt x="1" y="3800"/>
                  </a:lnTo>
                  <a:lnTo>
                    <a:pt x="3801" y="7284"/>
                  </a:lnTo>
                  <a:lnTo>
                    <a:pt x="3801" y="3484"/>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36" name="Google Shape;436;p9"/>
            <p:cNvSpPr/>
            <p:nvPr/>
          </p:nvSpPr>
          <p:spPr>
            <a:xfrm>
              <a:off x="8920546" y="3863482"/>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37" name="Google Shape;437;p9"/>
            <p:cNvSpPr/>
            <p:nvPr/>
          </p:nvSpPr>
          <p:spPr>
            <a:xfrm>
              <a:off x="8920546" y="4426202"/>
              <a:ext cx="225076" cy="431381"/>
            </a:xfrm>
            <a:custGeom>
              <a:avLst/>
              <a:gdLst/>
              <a:ahLst/>
              <a:cxnLst/>
              <a:rect l="l" t="t" r="r" b="b"/>
              <a:pathLst>
                <a:path w="3801" h="7285" extrusionOk="0">
                  <a:moveTo>
                    <a:pt x="1" y="0"/>
                  </a:moveTo>
                  <a:lnTo>
                    <a:pt x="1" y="3800"/>
                  </a:lnTo>
                  <a:lnTo>
                    <a:pt x="3801" y="7284"/>
                  </a:lnTo>
                  <a:lnTo>
                    <a:pt x="3801" y="3482"/>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38" name="Google Shape;438;p9"/>
            <p:cNvSpPr/>
            <p:nvPr/>
          </p:nvSpPr>
          <p:spPr>
            <a:xfrm>
              <a:off x="-1622" y="4918543"/>
              <a:ext cx="225017" cy="225017"/>
            </a:xfrm>
            <a:custGeom>
              <a:avLst/>
              <a:gdLst/>
              <a:ahLst/>
              <a:cxnLst/>
              <a:rect l="l" t="t" r="r" b="b"/>
              <a:pathLst>
                <a:path w="3800" h="3800" extrusionOk="0">
                  <a:moveTo>
                    <a:pt x="0" y="0"/>
                  </a:moveTo>
                  <a:lnTo>
                    <a:pt x="0" y="3800"/>
                  </a:lnTo>
                  <a:lnTo>
                    <a:pt x="315" y="3800"/>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39" name="Google Shape;439;p9"/>
            <p:cNvSpPr/>
            <p:nvPr/>
          </p:nvSpPr>
          <p:spPr>
            <a:xfrm>
              <a:off x="-1622" y="-60"/>
              <a:ext cx="225017" cy="225195"/>
            </a:xfrm>
            <a:custGeom>
              <a:avLst/>
              <a:gdLst/>
              <a:ahLst/>
              <a:cxnLst/>
              <a:rect l="l" t="t" r="r" b="b"/>
              <a:pathLst>
                <a:path w="3800" h="3803" extrusionOk="0">
                  <a:moveTo>
                    <a:pt x="0" y="0"/>
                  </a:moveTo>
                  <a:lnTo>
                    <a:pt x="0" y="3802"/>
                  </a:lnTo>
                  <a:lnTo>
                    <a:pt x="315" y="3802"/>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40" name="Google Shape;440;p9"/>
            <p:cNvSpPr/>
            <p:nvPr/>
          </p:nvSpPr>
          <p:spPr>
            <a:xfrm>
              <a:off x="8917171" y="-60"/>
              <a:ext cx="228451" cy="225195"/>
            </a:xfrm>
            <a:custGeom>
              <a:avLst/>
              <a:gdLst/>
              <a:ahLst/>
              <a:cxnLst/>
              <a:rect l="l" t="t" r="r" b="b"/>
              <a:pathLst>
                <a:path w="3858" h="3803" extrusionOk="0">
                  <a:moveTo>
                    <a:pt x="3485" y="0"/>
                  </a:moveTo>
                  <a:lnTo>
                    <a:pt x="0" y="3802"/>
                  </a:lnTo>
                  <a:lnTo>
                    <a:pt x="3800" y="3802"/>
                  </a:lnTo>
                  <a:lnTo>
                    <a:pt x="3858" y="3740"/>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41" name="Google Shape;441;p9"/>
            <p:cNvSpPr/>
            <p:nvPr/>
          </p:nvSpPr>
          <p:spPr>
            <a:xfrm>
              <a:off x="8917171" y="4918543"/>
              <a:ext cx="228451" cy="225017"/>
            </a:xfrm>
            <a:custGeom>
              <a:avLst/>
              <a:gdLst/>
              <a:ahLst/>
              <a:cxnLst/>
              <a:rect l="l" t="t" r="r" b="b"/>
              <a:pathLst>
                <a:path w="3858" h="3800" extrusionOk="0">
                  <a:moveTo>
                    <a:pt x="3485" y="0"/>
                  </a:moveTo>
                  <a:lnTo>
                    <a:pt x="0" y="3800"/>
                  </a:lnTo>
                  <a:lnTo>
                    <a:pt x="3800" y="3800"/>
                  </a:lnTo>
                  <a:lnTo>
                    <a:pt x="3858" y="3737"/>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42" name="Google Shape;442;p9"/>
            <p:cNvSpPr/>
            <p:nvPr/>
          </p:nvSpPr>
          <p:spPr>
            <a:xfrm>
              <a:off x="73173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43" name="Google Shape;443;p9"/>
            <p:cNvSpPr/>
            <p:nvPr/>
          </p:nvSpPr>
          <p:spPr>
            <a:xfrm>
              <a:off x="79397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44" name="Google Shape;444;p9"/>
            <p:cNvSpPr/>
            <p:nvPr/>
          </p:nvSpPr>
          <p:spPr>
            <a:xfrm>
              <a:off x="85024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45" name="Google Shape;445;p9"/>
            <p:cNvSpPr/>
            <p:nvPr/>
          </p:nvSpPr>
          <p:spPr>
            <a:xfrm>
              <a:off x="7317303" y="4918365"/>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46" name="Google Shape;446;p9"/>
            <p:cNvSpPr/>
            <p:nvPr/>
          </p:nvSpPr>
          <p:spPr>
            <a:xfrm>
              <a:off x="7939712" y="4918365"/>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47" name="Google Shape;447;p9"/>
            <p:cNvSpPr/>
            <p:nvPr/>
          </p:nvSpPr>
          <p:spPr>
            <a:xfrm>
              <a:off x="8502432" y="4918365"/>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grpSp>
      <p:sp>
        <p:nvSpPr>
          <p:cNvPr id="448" name="Google Shape;448;p9"/>
          <p:cNvSpPr txBox="1">
            <a:spLocks noGrp="1"/>
          </p:cNvSpPr>
          <p:nvPr>
            <p:ph type="title"/>
          </p:nvPr>
        </p:nvSpPr>
        <p:spPr>
          <a:xfrm>
            <a:off x="908710" y="1200875"/>
            <a:ext cx="4559100" cy="634500"/>
          </a:xfrm>
          <a:prstGeom prst="rect">
            <a:avLst/>
          </a:prstGeom>
        </p:spPr>
        <p:txBody>
          <a:bodyPr spcFirstLastPara="1" wrap="square" lIns="91425" tIns="91425" rIns="91425" bIns="91425" anchor="ctr" anchorCtr="0">
            <a:noAutofit/>
          </a:bodyPr>
          <a:lstStyle>
            <a:lvl1pPr lvl="0" rtl="0">
              <a:spcBef>
                <a:spcPts val="0"/>
              </a:spcBef>
              <a:spcAft>
                <a:spcPts val="0"/>
              </a:spcAft>
              <a:buSzPts val="3300"/>
              <a:buNone/>
              <a:defRPr sz="40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449" name="Google Shape;449;p9"/>
          <p:cNvSpPr txBox="1">
            <a:spLocks noGrp="1"/>
          </p:cNvSpPr>
          <p:nvPr>
            <p:ph type="subTitle" idx="1"/>
          </p:nvPr>
        </p:nvSpPr>
        <p:spPr>
          <a:xfrm>
            <a:off x="908710" y="2289625"/>
            <a:ext cx="4559100" cy="1665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6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hf sldNum="0" ftr="0" dt="0"/>
</p:sldLayout>
</file>

<file path=ppt/slideLayouts/slideLayout70.xml><?xml version="1.0" encoding="utf-8"?>
<p:sldLayout xmlns:a="http://schemas.openxmlformats.org/drawingml/2006/main" xmlns:r="http://schemas.openxmlformats.org/officeDocument/2006/relationships" xmlns:p="http://schemas.openxmlformats.org/presentationml/2006/main" matchingName="Title and Three Columns">
  <p:cSld name="CUSTOM_6">
    <p:bg>
      <p:bgPr>
        <a:solidFill>
          <a:schemeClr val="lt1"/>
        </a:solidFill>
        <a:effectLst/>
      </p:bgPr>
    </p:bg>
    <p:spTree>
      <p:nvGrpSpPr>
        <p:cNvPr id="1" name="Shape 1017"/>
        <p:cNvGrpSpPr/>
        <p:nvPr/>
      </p:nvGrpSpPr>
      <p:grpSpPr>
        <a:xfrm>
          <a:off x="0" y="0"/>
          <a:ext cx="0" cy="0"/>
          <a:chOff x="0" y="0"/>
          <a:chExt cx="0" cy="0"/>
        </a:xfrm>
      </p:grpSpPr>
      <p:pic>
        <p:nvPicPr>
          <p:cNvPr id="1018" name="Google Shape;1018;p21"/>
          <p:cNvPicPr preferRelativeResize="0"/>
          <p:nvPr/>
        </p:nvPicPr>
        <p:blipFill>
          <a:blip r:embed="rId2" cstate="email">
            <a:alphaModFix amt="18000"/>
            <a:extLst>
              <a:ext uri="{28A0092B-C50C-407E-A947-70E740481C1C}">
                <a14:useLocalDpi xmlns:a14="http://schemas.microsoft.com/office/drawing/2010/main"/>
              </a:ext>
            </a:extLst>
          </a:blip>
          <a:stretch>
            <a:fillRect/>
          </a:stretch>
        </p:blipFill>
        <p:spPr>
          <a:xfrm>
            <a:off x="0" y="2286"/>
            <a:ext cx="9144000" cy="5138928"/>
          </a:xfrm>
          <a:prstGeom prst="rect">
            <a:avLst/>
          </a:prstGeom>
          <a:noFill/>
          <a:ln>
            <a:noFill/>
          </a:ln>
        </p:spPr>
      </p:pic>
      <p:grpSp>
        <p:nvGrpSpPr>
          <p:cNvPr id="1019" name="Google Shape;1019;p21"/>
          <p:cNvGrpSpPr/>
          <p:nvPr/>
        </p:nvGrpSpPr>
        <p:grpSpPr>
          <a:xfrm>
            <a:off x="-1622" y="-60"/>
            <a:ext cx="9147244" cy="5143620"/>
            <a:chOff x="-1622" y="-60"/>
            <a:chExt cx="9147244" cy="5143620"/>
          </a:xfrm>
        </p:grpSpPr>
        <p:sp>
          <p:nvSpPr>
            <p:cNvPr id="1020" name="Google Shape;1020;p21"/>
            <p:cNvSpPr/>
            <p:nvPr/>
          </p:nvSpPr>
          <p:spPr>
            <a:xfrm>
              <a:off x="206983" y="4918543"/>
              <a:ext cx="431559" cy="225017"/>
            </a:xfrm>
            <a:custGeom>
              <a:avLst/>
              <a:gdLst/>
              <a:ahLst/>
              <a:cxnLst/>
              <a:rect l="l" t="t" r="r" b="b"/>
              <a:pathLst>
                <a:path w="7288" h="3800" extrusionOk="0">
                  <a:moveTo>
                    <a:pt x="3485" y="0"/>
                  </a:moveTo>
                  <a:lnTo>
                    <a:pt x="1" y="3800"/>
                  </a:lnTo>
                  <a:lnTo>
                    <a:pt x="3803"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21" name="Google Shape;1021;p21"/>
            <p:cNvSpPr/>
            <p:nvPr/>
          </p:nvSpPr>
          <p:spPr>
            <a:xfrm>
              <a:off x="829570" y="4918543"/>
              <a:ext cx="431322" cy="225017"/>
            </a:xfrm>
            <a:custGeom>
              <a:avLst/>
              <a:gdLst/>
              <a:ahLst/>
              <a:cxnLst/>
              <a:rect l="l" t="t" r="r" b="b"/>
              <a:pathLst>
                <a:path w="7284" h="3800" extrusionOk="0">
                  <a:moveTo>
                    <a:pt x="3482"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22" name="Google Shape;1022;p21"/>
            <p:cNvSpPr/>
            <p:nvPr/>
          </p:nvSpPr>
          <p:spPr>
            <a:xfrm>
              <a:off x="1392112"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23" name="Google Shape;1023;p21"/>
            <p:cNvSpPr/>
            <p:nvPr/>
          </p:nvSpPr>
          <p:spPr>
            <a:xfrm>
              <a:off x="2014521" y="4918543"/>
              <a:ext cx="431322" cy="225017"/>
            </a:xfrm>
            <a:custGeom>
              <a:avLst/>
              <a:gdLst/>
              <a:ahLst/>
              <a:cxnLst/>
              <a:rect l="l" t="t" r="r" b="b"/>
              <a:pathLst>
                <a:path w="7284" h="3800" extrusionOk="0">
                  <a:moveTo>
                    <a:pt x="3484" y="0"/>
                  </a:moveTo>
                  <a:lnTo>
                    <a:pt x="0" y="3800"/>
                  </a:lnTo>
                  <a:lnTo>
                    <a:pt x="3802"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24" name="Google Shape;1024;p21"/>
            <p:cNvSpPr/>
            <p:nvPr/>
          </p:nvSpPr>
          <p:spPr>
            <a:xfrm>
              <a:off x="2577182" y="4918543"/>
              <a:ext cx="431381" cy="225017"/>
            </a:xfrm>
            <a:custGeom>
              <a:avLst/>
              <a:gdLst/>
              <a:ahLst/>
              <a:cxnLst/>
              <a:rect l="l" t="t" r="r" b="b"/>
              <a:pathLst>
                <a:path w="7285" h="3800" extrusionOk="0">
                  <a:moveTo>
                    <a:pt x="3485" y="0"/>
                  </a:moveTo>
                  <a:lnTo>
                    <a:pt x="1"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25" name="Google Shape;1025;p21"/>
            <p:cNvSpPr/>
            <p:nvPr/>
          </p:nvSpPr>
          <p:spPr>
            <a:xfrm>
              <a:off x="3199591"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26" name="Google Shape;1026;p21"/>
            <p:cNvSpPr/>
            <p:nvPr/>
          </p:nvSpPr>
          <p:spPr>
            <a:xfrm>
              <a:off x="3762133" y="4918543"/>
              <a:ext cx="431500" cy="225017"/>
            </a:xfrm>
            <a:custGeom>
              <a:avLst/>
              <a:gdLst/>
              <a:ahLst/>
              <a:cxnLst/>
              <a:rect l="l" t="t" r="r" b="b"/>
              <a:pathLst>
                <a:path w="7287" h="3800" extrusionOk="0">
                  <a:moveTo>
                    <a:pt x="3485" y="0"/>
                  </a:moveTo>
                  <a:lnTo>
                    <a:pt x="0" y="3800"/>
                  </a:lnTo>
                  <a:lnTo>
                    <a:pt x="3802"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27" name="Google Shape;1027;p21"/>
            <p:cNvSpPr/>
            <p:nvPr/>
          </p:nvSpPr>
          <p:spPr>
            <a:xfrm>
              <a:off x="4384661" y="4918543"/>
              <a:ext cx="431381" cy="225017"/>
            </a:xfrm>
            <a:custGeom>
              <a:avLst/>
              <a:gdLst/>
              <a:ahLst/>
              <a:cxnLst/>
              <a:rect l="l" t="t" r="r" b="b"/>
              <a:pathLst>
                <a:path w="7285" h="3800" extrusionOk="0">
                  <a:moveTo>
                    <a:pt x="3485" y="0"/>
                  </a:moveTo>
                  <a:lnTo>
                    <a:pt x="1" y="3800"/>
                  </a:lnTo>
                  <a:lnTo>
                    <a:pt x="3800"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28" name="Google Shape;1028;p21"/>
            <p:cNvSpPr/>
            <p:nvPr/>
          </p:nvSpPr>
          <p:spPr>
            <a:xfrm>
              <a:off x="4947203"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29" name="Google Shape;1029;p21"/>
            <p:cNvSpPr/>
            <p:nvPr/>
          </p:nvSpPr>
          <p:spPr>
            <a:xfrm>
              <a:off x="5569612" y="4918543"/>
              <a:ext cx="431500" cy="225017"/>
            </a:xfrm>
            <a:custGeom>
              <a:avLst/>
              <a:gdLst/>
              <a:ahLst/>
              <a:cxnLst/>
              <a:rect l="l" t="t" r="r" b="b"/>
              <a:pathLst>
                <a:path w="7287" h="3800" extrusionOk="0">
                  <a:moveTo>
                    <a:pt x="3485" y="0"/>
                  </a:moveTo>
                  <a:lnTo>
                    <a:pt x="1" y="3800"/>
                  </a:lnTo>
                  <a:lnTo>
                    <a:pt x="3803" y="3800"/>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30" name="Google Shape;1030;p21"/>
            <p:cNvSpPr/>
            <p:nvPr/>
          </p:nvSpPr>
          <p:spPr>
            <a:xfrm>
              <a:off x="6132332" y="4918543"/>
              <a:ext cx="431322" cy="225017"/>
            </a:xfrm>
            <a:custGeom>
              <a:avLst/>
              <a:gdLst/>
              <a:ahLst/>
              <a:cxnLst/>
              <a:rect l="l" t="t" r="r" b="b"/>
              <a:pathLst>
                <a:path w="7284" h="3800" extrusionOk="0">
                  <a:moveTo>
                    <a:pt x="3484"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31" name="Google Shape;1031;p21"/>
            <p:cNvSpPr/>
            <p:nvPr/>
          </p:nvSpPr>
          <p:spPr>
            <a:xfrm>
              <a:off x="6754682"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32" name="Google Shape;1032;p21"/>
            <p:cNvSpPr/>
            <p:nvPr/>
          </p:nvSpPr>
          <p:spPr>
            <a:xfrm>
              <a:off x="206983" y="-60"/>
              <a:ext cx="431559" cy="225195"/>
            </a:xfrm>
            <a:custGeom>
              <a:avLst/>
              <a:gdLst/>
              <a:ahLst/>
              <a:cxnLst/>
              <a:rect l="l" t="t" r="r" b="b"/>
              <a:pathLst>
                <a:path w="7288" h="3803" extrusionOk="0">
                  <a:moveTo>
                    <a:pt x="3485" y="0"/>
                  </a:moveTo>
                  <a:lnTo>
                    <a:pt x="1" y="3802"/>
                  </a:lnTo>
                  <a:lnTo>
                    <a:pt x="3803"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33" name="Google Shape;1033;p21"/>
            <p:cNvSpPr/>
            <p:nvPr/>
          </p:nvSpPr>
          <p:spPr>
            <a:xfrm>
              <a:off x="829570" y="-60"/>
              <a:ext cx="431322" cy="225195"/>
            </a:xfrm>
            <a:custGeom>
              <a:avLst/>
              <a:gdLst/>
              <a:ahLst/>
              <a:cxnLst/>
              <a:rect l="l" t="t" r="r" b="b"/>
              <a:pathLst>
                <a:path w="7284" h="3803" extrusionOk="0">
                  <a:moveTo>
                    <a:pt x="3482"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34" name="Google Shape;1034;p21"/>
            <p:cNvSpPr/>
            <p:nvPr/>
          </p:nvSpPr>
          <p:spPr>
            <a:xfrm>
              <a:off x="1392112"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35" name="Google Shape;1035;p21"/>
            <p:cNvSpPr/>
            <p:nvPr/>
          </p:nvSpPr>
          <p:spPr>
            <a:xfrm>
              <a:off x="2014521" y="-60"/>
              <a:ext cx="431322" cy="225195"/>
            </a:xfrm>
            <a:custGeom>
              <a:avLst/>
              <a:gdLst/>
              <a:ahLst/>
              <a:cxnLst/>
              <a:rect l="l" t="t" r="r" b="b"/>
              <a:pathLst>
                <a:path w="7284" h="3803" extrusionOk="0">
                  <a:moveTo>
                    <a:pt x="3484" y="0"/>
                  </a:moveTo>
                  <a:lnTo>
                    <a:pt x="0" y="3802"/>
                  </a:lnTo>
                  <a:lnTo>
                    <a:pt x="3802"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36" name="Google Shape;1036;p21"/>
            <p:cNvSpPr/>
            <p:nvPr/>
          </p:nvSpPr>
          <p:spPr>
            <a:xfrm>
              <a:off x="2577182" y="-60"/>
              <a:ext cx="431381" cy="225195"/>
            </a:xfrm>
            <a:custGeom>
              <a:avLst/>
              <a:gdLst/>
              <a:ahLst/>
              <a:cxnLst/>
              <a:rect l="l" t="t" r="r" b="b"/>
              <a:pathLst>
                <a:path w="7285" h="3803" extrusionOk="0">
                  <a:moveTo>
                    <a:pt x="3485" y="0"/>
                  </a:moveTo>
                  <a:lnTo>
                    <a:pt x="1"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37" name="Google Shape;1037;p21"/>
            <p:cNvSpPr/>
            <p:nvPr/>
          </p:nvSpPr>
          <p:spPr>
            <a:xfrm>
              <a:off x="3199591"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38" name="Google Shape;1038;p21"/>
            <p:cNvSpPr/>
            <p:nvPr/>
          </p:nvSpPr>
          <p:spPr>
            <a:xfrm>
              <a:off x="3762133" y="-60"/>
              <a:ext cx="431500" cy="225195"/>
            </a:xfrm>
            <a:custGeom>
              <a:avLst/>
              <a:gdLst/>
              <a:ahLst/>
              <a:cxnLst/>
              <a:rect l="l" t="t" r="r" b="b"/>
              <a:pathLst>
                <a:path w="7287" h="3803" extrusionOk="0">
                  <a:moveTo>
                    <a:pt x="3485" y="0"/>
                  </a:moveTo>
                  <a:lnTo>
                    <a:pt x="0" y="3802"/>
                  </a:lnTo>
                  <a:lnTo>
                    <a:pt x="3802"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39" name="Google Shape;1039;p21"/>
            <p:cNvSpPr/>
            <p:nvPr/>
          </p:nvSpPr>
          <p:spPr>
            <a:xfrm>
              <a:off x="4384661" y="-60"/>
              <a:ext cx="431381" cy="225195"/>
            </a:xfrm>
            <a:custGeom>
              <a:avLst/>
              <a:gdLst/>
              <a:ahLst/>
              <a:cxnLst/>
              <a:rect l="l" t="t" r="r" b="b"/>
              <a:pathLst>
                <a:path w="7285" h="3803" extrusionOk="0">
                  <a:moveTo>
                    <a:pt x="3485" y="0"/>
                  </a:moveTo>
                  <a:lnTo>
                    <a:pt x="1" y="3802"/>
                  </a:lnTo>
                  <a:lnTo>
                    <a:pt x="3800"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40" name="Google Shape;1040;p21"/>
            <p:cNvSpPr/>
            <p:nvPr/>
          </p:nvSpPr>
          <p:spPr>
            <a:xfrm>
              <a:off x="49472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41" name="Google Shape;1041;p21"/>
            <p:cNvSpPr/>
            <p:nvPr/>
          </p:nvSpPr>
          <p:spPr>
            <a:xfrm>
              <a:off x="55696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42" name="Google Shape;1042;p21"/>
            <p:cNvSpPr/>
            <p:nvPr/>
          </p:nvSpPr>
          <p:spPr>
            <a:xfrm>
              <a:off x="61323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43" name="Google Shape;1043;p21"/>
            <p:cNvSpPr/>
            <p:nvPr/>
          </p:nvSpPr>
          <p:spPr>
            <a:xfrm>
              <a:off x="6754682"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44" name="Google Shape;1044;p21"/>
            <p:cNvSpPr/>
            <p:nvPr/>
          </p:nvSpPr>
          <p:spPr>
            <a:xfrm>
              <a:off x="-1622" y="308391"/>
              <a:ext cx="225076" cy="431381"/>
            </a:xfrm>
            <a:custGeom>
              <a:avLst/>
              <a:gdLst/>
              <a:ahLst/>
              <a:cxnLst/>
              <a:rect l="l" t="t" r="r" b="b"/>
              <a:pathLst>
                <a:path w="3801" h="7285" extrusionOk="0">
                  <a:moveTo>
                    <a:pt x="0" y="1"/>
                  </a:moveTo>
                  <a:lnTo>
                    <a:pt x="0" y="3800"/>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45" name="Google Shape;1045;p21"/>
            <p:cNvSpPr/>
            <p:nvPr/>
          </p:nvSpPr>
          <p:spPr>
            <a:xfrm>
              <a:off x="-1622" y="870934"/>
              <a:ext cx="225076" cy="431381"/>
            </a:xfrm>
            <a:custGeom>
              <a:avLst/>
              <a:gdLst/>
              <a:ahLst/>
              <a:cxnLst/>
              <a:rect l="l" t="t" r="r" b="b"/>
              <a:pathLst>
                <a:path w="3801" h="7285" extrusionOk="0">
                  <a:moveTo>
                    <a:pt x="0" y="1"/>
                  </a:moveTo>
                  <a:lnTo>
                    <a:pt x="0" y="3802"/>
                  </a:lnTo>
                  <a:lnTo>
                    <a:pt x="3800" y="7284"/>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46" name="Google Shape;1046;p21"/>
            <p:cNvSpPr/>
            <p:nvPr/>
          </p:nvSpPr>
          <p:spPr>
            <a:xfrm>
              <a:off x="-1622" y="1493461"/>
              <a:ext cx="225076" cy="431381"/>
            </a:xfrm>
            <a:custGeom>
              <a:avLst/>
              <a:gdLst/>
              <a:ahLst/>
              <a:cxnLst/>
              <a:rect l="l" t="t" r="r" b="b"/>
              <a:pathLst>
                <a:path w="3801" h="7285" extrusionOk="0">
                  <a:moveTo>
                    <a:pt x="0" y="1"/>
                  </a:moveTo>
                  <a:lnTo>
                    <a:pt x="0" y="3800"/>
                  </a:lnTo>
                  <a:lnTo>
                    <a:pt x="3800" y="7285"/>
                  </a:lnTo>
                  <a:lnTo>
                    <a:pt x="3800" y="3483"/>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47" name="Google Shape;1047;p21"/>
            <p:cNvSpPr/>
            <p:nvPr/>
          </p:nvSpPr>
          <p:spPr>
            <a:xfrm>
              <a:off x="-1622" y="2056003"/>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48" name="Google Shape;1048;p21"/>
            <p:cNvSpPr/>
            <p:nvPr/>
          </p:nvSpPr>
          <p:spPr>
            <a:xfrm>
              <a:off x="-1622" y="2678412"/>
              <a:ext cx="225076" cy="431381"/>
            </a:xfrm>
            <a:custGeom>
              <a:avLst/>
              <a:gdLst/>
              <a:ahLst/>
              <a:cxnLst/>
              <a:rect l="l" t="t" r="r" b="b"/>
              <a:pathLst>
                <a:path w="3801" h="7285" extrusionOk="0">
                  <a:moveTo>
                    <a:pt x="0" y="1"/>
                  </a:moveTo>
                  <a:lnTo>
                    <a:pt x="0" y="3803"/>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49" name="Google Shape;1049;p21"/>
            <p:cNvSpPr/>
            <p:nvPr/>
          </p:nvSpPr>
          <p:spPr>
            <a:xfrm>
              <a:off x="-1622" y="3241132"/>
              <a:ext cx="225076" cy="431322"/>
            </a:xfrm>
            <a:custGeom>
              <a:avLst/>
              <a:gdLst/>
              <a:ahLst/>
              <a:cxnLst/>
              <a:rect l="l" t="t" r="r" b="b"/>
              <a:pathLst>
                <a:path w="3801" h="7284" extrusionOk="0">
                  <a:moveTo>
                    <a:pt x="0" y="0"/>
                  </a:moveTo>
                  <a:lnTo>
                    <a:pt x="0" y="3800"/>
                  </a:lnTo>
                  <a:lnTo>
                    <a:pt x="3800" y="7284"/>
                  </a:lnTo>
                  <a:lnTo>
                    <a:pt x="3800" y="3484"/>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50" name="Google Shape;1050;p21"/>
            <p:cNvSpPr/>
            <p:nvPr/>
          </p:nvSpPr>
          <p:spPr>
            <a:xfrm>
              <a:off x="-1622" y="3863482"/>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51" name="Google Shape;1051;p21"/>
            <p:cNvSpPr/>
            <p:nvPr/>
          </p:nvSpPr>
          <p:spPr>
            <a:xfrm>
              <a:off x="-1622" y="4426202"/>
              <a:ext cx="225076" cy="431381"/>
            </a:xfrm>
            <a:custGeom>
              <a:avLst/>
              <a:gdLst/>
              <a:ahLst/>
              <a:cxnLst/>
              <a:rect l="l" t="t" r="r" b="b"/>
              <a:pathLst>
                <a:path w="3801" h="7285" extrusionOk="0">
                  <a:moveTo>
                    <a:pt x="0" y="0"/>
                  </a:moveTo>
                  <a:lnTo>
                    <a:pt x="0" y="3800"/>
                  </a:lnTo>
                  <a:lnTo>
                    <a:pt x="3800" y="7284"/>
                  </a:lnTo>
                  <a:lnTo>
                    <a:pt x="3800" y="3482"/>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52" name="Google Shape;1052;p21"/>
            <p:cNvSpPr/>
            <p:nvPr/>
          </p:nvSpPr>
          <p:spPr>
            <a:xfrm>
              <a:off x="8920546" y="308391"/>
              <a:ext cx="225076" cy="431381"/>
            </a:xfrm>
            <a:custGeom>
              <a:avLst/>
              <a:gdLst/>
              <a:ahLst/>
              <a:cxnLst/>
              <a:rect l="l" t="t" r="r" b="b"/>
              <a:pathLst>
                <a:path w="3801" h="7285" extrusionOk="0">
                  <a:moveTo>
                    <a:pt x="1" y="1"/>
                  </a:moveTo>
                  <a:lnTo>
                    <a:pt x="1" y="3800"/>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53" name="Google Shape;1053;p21"/>
            <p:cNvSpPr/>
            <p:nvPr/>
          </p:nvSpPr>
          <p:spPr>
            <a:xfrm>
              <a:off x="8920546" y="870934"/>
              <a:ext cx="225076" cy="431381"/>
            </a:xfrm>
            <a:custGeom>
              <a:avLst/>
              <a:gdLst/>
              <a:ahLst/>
              <a:cxnLst/>
              <a:rect l="l" t="t" r="r" b="b"/>
              <a:pathLst>
                <a:path w="3801" h="7285" extrusionOk="0">
                  <a:moveTo>
                    <a:pt x="1" y="1"/>
                  </a:moveTo>
                  <a:lnTo>
                    <a:pt x="1" y="3802"/>
                  </a:lnTo>
                  <a:lnTo>
                    <a:pt x="3801" y="7284"/>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54" name="Google Shape;1054;p21"/>
            <p:cNvSpPr/>
            <p:nvPr/>
          </p:nvSpPr>
          <p:spPr>
            <a:xfrm>
              <a:off x="8920546" y="1493461"/>
              <a:ext cx="225076" cy="431381"/>
            </a:xfrm>
            <a:custGeom>
              <a:avLst/>
              <a:gdLst/>
              <a:ahLst/>
              <a:cxnLst/>
              <a:rect l="l" t="t" r="r" b="b"/>
              <a:pathLst>
                <a:path w="3801" h="7285" extrusionOk="0">
                  <a:moveTo>
                    <a:pt x="1" y="1"/>
                  </a:moveTo>
                  <a:lnTo>
                    <a:pt x="1" y="3800"/>
                  </a:lnTo>
                  <a:lnTo>
                    <a:pt x="3801" y="7285"/>
                  </a:lnTo>
                  <a:lnTo>
                    <a:pt x="3801" y="348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55" name="Google Shape;1055;p21"/>
            <p:cNvSpPr/>
            <p:nvPr/>
          </p:nvSpPr>
          <p:spPr>
            <a:xfrm>
              <a:off x="8920546" y="2056003"/>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56" name="Google Shape;1056;p21"/>
            <p:cNvSpPr/>
            <p:nvPr/>
          </p:nvSpPr>
          <p:spPr>
            <a:xfrm>
              <a:off x="8920546" y="2678412"/>
              <a:ext cx="225076" cy="431381"/>
            </a:xfrm>
            <a:custGeom>
              <a:avLst/>
              <a:gdLst/>
              <a:ahLst/>
              <a:cxnLst/>
              <a:rect l="l" t="t" r="r" b="b"/>
              <a:pathLst>
                <a:path w="3801" h="7285" extrusionOk="0">
                  <a:moveTo>
                    <a:pt x="1" y="1"/>
                  </a:moveTo>
                  <a:lnTo>
                    <a:pt x="1" y="3803"/>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57" name="Google Shape;1057;p21"/>
            <p:cNvSpPr/>
            <p:nvPr/>
          </p:nvSpPr>
          <p:spPr>
            <a:xfrm>
              <a:off x="8920546" y="3241132"/>
              <a:ext cx="225076" cy="431322"/>
            </a:xfrm>
            <a:custGeom>
              <a:avLst/>
              <a:gdLst/>
              <a:ahLst/>
              <a:cxnLst/>
              <a:rect l="l" t="t" r="r" b="b"/>
              <a:pathLst>
                <a:path w="3801" h="7284" extrusionOk="0">
                  <a:moveTo>
                    <a:pt x="1" y="0"/>
                  </a:moveTo>
                  <a:lnTo>
                    <a:pt x="1" y="3800"/>
                  </a:lnTo>
                  <a:lnTo>
                    <a:pt x="3801" y="7284"/>
                  </a:lnTo>
                  <a:lnTo>
                    <a:pt x="3801" y="3484"/>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58" name="Google Shape;1058;p21"/>
            <p:cNvSpPr/>
            <p:nvPr/>
          </p:nvSpPr>
          <p:spPr>
            <a:xfrm>
              <a:off x="8920546" y="3863482"/>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59" name="Google Shape;1059;p21"/>
            <p:cNvSpPr/>
            <p:nvPr/>
          </p:nvSpPr>
          <p:spPr>
            <a:xfrm>
              <a:off x="8920546" y="4426202"/>
              <a:ext cx="225076" cy="431381"/>
            </a:xfrm>
            <a:custGeom>
              <a:avLst/>
              <a:gdLst/>
              <a:ahLst/>
              <a:cxnLst/>
              <a:rect l="l" t="t" r="r" b="b"/>
              <a:pathLst>
                <a:path w="3801" h="7285" extrusionOk="0">
                  <a:moveTo>
                    <a:pt x="1" y="0"/>
                  </a:moveTo>
                  <a:lnTo>
                    <a:pt x="1" y="3800"/>
                  </a:lnTo>
                  <a:lnTo>
                    <a:pt x="3801" y="7284"/>
                  </a:lnTo>
                  <a:lnTo>
                    <a:pt x="3801" y="3482"/>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60" name="Google Shape;1060;p21"/>
            <p:cNvSpPr/>
            <p:nvPr/>
          </p:nvSpPr>
          <p:spPr>
            <a:xfrm>
              <a:off x="-1622" y="4918543"/>
              <a:ext cx="225017" cy="225017"/>
            </a:xfrm>
            <a:custGeom>
              <a:avLst/>
              <a:gdLst/>
              <a:ahLst/>
              <a:cxnLst/>
              <a:rect l="l" t="t" r="r" b="b"/>
              <a:pathLst>
                <a:path w="3800" h="3800" extrusionOk="0">
                  <a:moveTo>
                    <a:pt x="0" y="0"/>
                  </a:moveTo>
                  <a:lnTo>
                    <a:pt x="0" y="3800"/>
                  </a:lnTo>
                  <a:lnTo>
                    <a:pt x="315" y="3800"/>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61" name="Google Shape;1061;p21"/>
            <p:cNvSpPr/>
            <p:nvPr/>
          </p:nvSpPr>
          <p:spPr>
            <a:xfrm>
              <a:off x="-1622" y="-60"/>
              <a:ext cx="225017" cy="225195"/>
            </a:xfrm>
            <a:custGeom>
              <a:avLst/>
              <a:gdLst/>
              <a:ahLst/>
              <a:cxnLst/>
              <a:rect l="l" t="t" r="r" b="b"/>
              <a:pathLst>
                <a:path w="3800" h="3803" extrusionOk="0">
                  <a:moveTo>
                    <a:pt x="0" y="0"/>
                  </a:moveTo>
                  <a:lnTo>
                    <a:pt x="0" y="3802"/>
                  </a:lnTo>
                  <a:lnTo>
                    <a:pt x="315" y="3802"/>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62" name="Google Shape;1062;p21"/>
            <p:cNvSpPr/>
            <p:nvPr/>
          </p:nvSpPr>
          <p:spPr>
            <a:xfrm>
              <a:off x="8917171" y="-60"/>
              <a:ext cx="228451" cy="225195"/>
            </a:xfrm>
            <a:custGeom>
              <a:avLst/>
              <a:gdLst/>
              <a:ahLst/>
              <a:cxnLst/>
              <a:rect l="l" t="t" r="r" b="b"/>
              <a:pathLst>
                <a:path w="3858" h="3803" extrusionOk="0">
                  <a:moveTo>
                    <a:pt x="3485" y="0"/>
                  </a:moveTo>
                  <a:lnTo>
                    <a:pt x="0" y="3802"/>
                  </a:lnTo>
                  <a:lnTo>
                    <a:pt x="3800" y="3802"/>
                  </a:lnTo>
                  <a:lnTo>
                    <a:pt x="3858" y="3740"/>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63" name="Google Shape;1063;p21"/>
            <p:cNvSpPr/>
            <p:nvPr/>
          </p:nvSpPr>
          <p:spPr>
            <a:xfrm>
              <a:off x="8917171" y="4918543"/>
              <a:ext cx="228451" cy="225017"/>
            </a:xfrm>
            <a:custGeom>
              <a:avLst/>
              <a:gdLst/>
              <a:ahLst/>
              <a:cxnLst/>
              <a:rect l="l" t="t" r="r" b="b"/>
              <a:pathLst>
                <a:path w="3858" h="3800" extrusionOk="0">
                  <a:moveTo>
                    <a:pt x="3485" y="0"/>
                  </a:moveTo>
                  <a:lnTo>
                    <a:pt x="0" y="3800"/>
                  </a:lnTo>
                  <a:lnTo>
                    <a:pt x="3800" y="3800"/>
                  </a:lnTo>
                  <a:lnTo>
                    <a:pt x="3858" y="3737"/>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64" name="Google Shape;1064;p21"/>
            <p:cNvSpPr/>
            <p:nvPr/>
          </p:nvSpPr>
          <p:spPr>
            <a:xfrm>
              <a:off x="73173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65" name="Google Shape;1065;p21"/>
            <p:cNvSpPr/>
            <p:nvPr/>
          </p:nvSpPr>
          <p:spPr>
            <a:xfrm>
              <a:off x="79397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66" name="Google Shape;1066;p21"/>
            <p:cNvSpPr/>
            <p:nvPr/>
          </p:nvSpPr>
          <p:spPr>
            <a:xfrm>
              <a:off x="85024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67" name="Google Shape;1067;p21"/>
            <p:cNvSpPr/>
            <p:nvPr/>
          </p:nvSpPr>
          <p:spPr>
            <a:xfrm>
              <a:off x="7317303" y="4918365"/>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68" name="Google Shape;1068;p21"/>
            <p:cNvSpPr/>
            <p:nvPr/>
          </p:nvSpPr>
          <p:spPr>
            <a:xfrm>
              <a:off x="7939712" y="4918365"/>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69" name="Google Shape;1069;p21"/>
            <p:cNvSpPr/>
            <p:nvPr/>
          </p:nvSpPr>
          <p:spPr>
            <a:xfrm>
              <a:off x="8502432" y="4918365"/>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grpSp>
      <p:sp>
        <p:nvSpPr>
          <p:cNvPr id="1070" name="Google Shape;1070;p21"/>
          <p:cNvSpPr txBox="1">
            <a:spLocks noGrp="1"/>
          </p:cNvSpPr>
          <p:nvPr>
            <p:ph type="title"/>
          </p:nvPr>
        </p:nvSpPr>
        <p:spPr>
          <a:xfrm>
            <a:off x="713299" y="2780050"/>
            <a:ext cx="2375700" cy="386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071" name="Google Shape;1071;p21"/>
          <p:cNvSpPr txBox="1">
            <a:spLocks noGrp="1"/>
          </p:cNvSpPr>
          <p:nvPr>
            <p:ph type="subTitle" idx="1"/>
          </p:nvPr>
        </p:nvSpPr>
        <p:spPr>
          <a:xfrm>
            <a:off x="713299" y="3166225"/>
            <a:ext cx="2375700" cy="593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72" name="Google Shape;1072;p21"/>
          <p:cNvSpPr txBox="1">
            <a:spLocks noGrp="1"/>
          </p:cNvSpPr>
          <p:nvPr>
            <p:ph type="title" idx="2"/>
          </p:nvPr>
        </p:nvSpPr>
        <p:spPr>
          <a:xfrm>
            <a:off x="3384082" y="2780050"/>
            <a:ext cx="2375700" cy="386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073" name="Google Shape;1073;p21"/>
          <p:cNvSpPr txBox="1">
            <a:spLocks noGrp="1"/>
          </p:cNvSpPr>
          <p:nvPr>
            <p:ph type="subTitle" idx="3"/>
          </p:nvPr>
        </p:nvSpPr>
        <p:spPr>
          <a:xfrm>
            <a:off x="3384082" y="3166225"/>
            <a:ext cx="2375700" cy="593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74" name="Google Shape;1074;p21"/>
          <p:cNvSpPr txBox="1">
            <a:spLocks noGrp="1"/>
          </p:cNvSpPr>
          <p:nvPr>
            <p:ph type="title" idx="4"/>
          </p:nvPr>
        </p:nvSpPr>
        <p:spPr>
          <a:xfrm>
            <a:off x="6055005" y="2780050"/>
            <a:ext cx="2375700" cy="386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075" name="Google Shape;1075;p21"/>
          <p:cNvSpPr txBox="1">
            <a:spLocks noGrp="1"/>
          </p:cNvSpPr>
          <p:nvPr>
            <p:ph type="subTitle" idx="5"/>
          </p:nvPr>
        </p:nvSpPr>
        <p:spPr>
          <a:xfrm>
            <a:off x="6055005" y="3166225"/>
            <a:ext cx="2375700" cy="593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076" name="Google Shape;1076;p21"/>
          <p:cNvSpPr txBox="1">
            <a:spLocks noGrp="1"/>
          </p:cNvSpPr>
          <p:nvPr>
            <p:ph type="title" idx="6"/>
          </p:nvPr>
        </p:nvSpPr>
        <p:spPr>
          <a:xfrm>
            <a:off x="713225" y="539500"/>
            <a:ext cx="7717500" cy="4782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3500"/>
              <a:buFont typeface="Bebas Neue" panose="020B0606020202050201"/>
              <a:buNone/>
              <a:defRPr/>
            </a:lvl1pPr>
            <a:lvl2pPr lvl="1"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2pPr>
            <a:lvl3pPr lvl="2"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3pPr>
            <a:lvl4pPr lvl="3"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4pPr>
            <a:lvl5pPr lvl="4"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5pPr>
            <a:lvl6pPr lvl="5"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6pPr>
            <a:lvl7pPr lvl="6"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7pPr>
            <a:lvl8pPr lvl="7"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8pPr>
            <a:lvl9pPr lvl="8"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9pPr>
          </a:lstStyle>
          <a:p>
            <a:endParaRPr/>
          </a:p>
        </p:txBody>
      </p:sp>
    </p:spTree>
  </p:cSld>
  <p:clrMapOvr>
    <a:masterClrMapping/>
  </p:clrMapOvr>
  <p:hf sldNum="0" ftr="0" dt="0"/>
</p:sldLayout>
</file>

<file path=ppt/slideLayouts/slideLayout71.xml><?xml version="1.0" encoding="utf-8"?>
<p:sldLayout xmlns:a="http://schemas.openxmlformats.org/drawingml/2006/main" xmlns:r="http://schemas.openxmlformats.org/officeDocument/2006/relationships" xmlns:p="http://schemas.openxmlformats.org/presentationml/2006/main" matchingName="Title and Four Columns">
  <p:cSld name="CUSTOM_5">
    <p:bg>
      <p:bgPr>
        <a:solidFill>
          <a:schemeClr val="lt1"/>
        </a:solidFill>
        <a:effectLst/>
      </p:bgPr>
    </p:bg>
    <p:spTree>
      <p:nvGrpSpPr>
        <p:cNvPr id="1" name="Shape 1077"/>
        <p:cNvGrpSpPr/>
        <p:nvPr/>
      </p:nvGrpSpPr>
      <p:grpSpPr>
        <a:xfrm>
          <a:off x="0" y="0"/>
          <a:ext cx="0" cy="0"/>
          <a:chOff x="0" y="0"/>
          <a:chExt cx="0" cy="0"/>
        </a:xfrm>
      </p:grpSpPr>
      <p:pic>
        <p:nvPicPr>
          <p:cNvPr id="1078" name="Google Shape;1078;p22"/>
          <p:cNvPicPr preferRelativeResize="0"/>
          <p:nvPr/>
        </p:nvPicPr>
        <p:blipFill>
          <a:blip r:embed="rId2" cstate="email">
            <a:alphaModFix amt="18000"/>
            <a:extLst>
              <a:ext uri="{28A0092B-C50C-407E-A947-70E740481C1C}">
                <a14:useLocalDpi xmlns:a14="http://schemas.microsoft.com/office/drawing/2010/main"/>
              </a:ext>
            </a:extLst>
          </a:blip>
          <a:stretch>
            <a:fillRect/>
          </a:stretch>
        </p:blipFill>
        <p:spPr>
          <a:xfrm>
            <a:off x="0" y="2286"/>
            <a:ext cx="9144000" cy="5138928"/>
          </a:xfrm>
          <a:prstGeom prst="rect">
            <a:avLst/>
          </a:prstGeom>
          <a:noFill/>
          <a:ln>
            <a:noFill/>
          </a:ln>
        </p:spPr>
      </p:pic>
      <p:grpSp>
        <p:nvGrpSpPr>
          <p:cNvPr id="1079" name="Google Shape;1079;p22"/>
          <p:cNvGrpSpPr/>
          <p:nvPr/>
        </p:nvGrpSpPr>
        <p:grpSpPr>
          <a:xfrm flipH="1">
            <a:off x="678648" y="478734"/>
            <a:ext cx="7785971" cy="768915"/>
            <a:chOff x="645100" y="475850"/>
            <a:chExt cx="7785971" cy="768915"/>
          </a:xfrm>
        </p:grpSpPr>
        <p:sp>
          <p:nvSpPr>
            <p:cNvPr id="1080" name="Google Shape;1080;p22"/>
            <p:cNvSpPr/>
            <p:nvPr/>
          </p:nvSpPr>
          <p:spPr>
            <a:xfrm rot="10800000">
              <a:off x="645100" y="475850"/>
              <a:ext cx="7785672" cy="668315"/>
            </a:xfrm>
            <a:custGeom>
              <a:avLst/>
              <a:gdLst/>
              <a:ahLst/>
              <a:cxnLst/>
              <a:rect l="l" t="t" r="r" b="b"/>
              <a:pathLst>
                <a:path w="51914" h="8316" extrusionOk="0">
                  <a:moveTo>
                    <a:pt x="1" y="0"/>
                  </a:moveTo>
                  <a:lnTo>
                    <a:pt x="1" y="8315"/>
                  </a:lnTo>
                  <a:lnTo>
                    <a:pt x="51914" y="8315"/>
                  </a:lnTo>
                  <a:lnTo>
                    <a:pt x="51912" y="0"/>
                  </a:lnTo>
                  <a:cubicBezTo>
                    <a:pt x="51912" y="0"/>
                    <a:pt x="41186" y="162"/>
                    <a:pt x="27621" y="406"/>
                  </a:cubicBezTo>
                  <a:cubicBezTo>
                    <a:pt x="25622" y="442"/>
                    <a:pt x="23583" y="457"/>
                    <a:pt x="21564" y="457"/>
                  </a:cubicBezTo>
                  <a:cubicBezTo>
                    <a:pt x="10484" y="457"/>
                    <a:pt x="1" y="0"/>
                    <a:pt x="1" y="0"/>
                  </a:cubicBezTo>
                  <a:close/>
                </a:path>
              </a:pathLst>
            </a:custGeom>
            <a:solidFill>
              <a:schemeClr val="accent4"/>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081" name="Google Shape;1081;p22"/>
            <p:cNvGrpSpPr/>
            <p:nvPr/>
          </p:nvGrpSpPr>
          <p:grpSpPr>
            <a:xfrm>
              <a:off x="645425" y="1017888"/>
              <a:ext cx="7785646" cy="226877"/>
              <a:chOff x="3289575" y="5404975"/>
              <a:chExt cx="1300925" cy="70575"/>
            </a:xfrm>
          </p:grpSpPr>
          <p:sp>
            <p:nvSpPr>
              <p:cNvPr id="1082" name="Google Shape;1082;p22"/>
              <p:cNvSpPr/>
              <p:nvPr/>
            </p:nvSpPr>
            <p:spPr>
              <a:xfrm>
                <a:off x="3980025" y="5416850"/>
                <a:ext cx="575" cy="900"/>
              </a:xfrm>
              <a:custGeom>
                <a:avLst/>
                <a:gdLst/>
                <a:ahLst/>
                <a:cxnLst/>
                <a:rect l="l" t="t" r="r" b="b"/>
                <a:pathLst>
                  <a:path w="23" h="36" extrusionOk="0">
                    <a:moveTo>
                      <a:pt x="12" y="0"/>
                    </a:moveTo>
                    <a:cubicBezTo>
                      <a:pt x="6" y="5"/>
                      <a:pt x="2" y="11"/>
                      <a:pt x="1" y="20"/>
                    </a:cubicBezTo>
                    <a:cubicBezTo>
                      <a:pt x="8" y="31"/>
                      <a:pt x="12" y="35"/>
                      <a:pt x="15" y="35"/>
                    </a:cubicBezTo>
                    <a:cubicBezTo>
                      <a:pt x="22" y="35"/>
                      <a:pt x="18" y="12"/>
                      <a:pt x="12"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22"/>
              <p:cNvSpPr/>
              <p:nvPr/>
            </p:nvSpPr>
            <p:spPr>
              <a:xfrm>
                <a:off x="4315675" y="5411325"/>
                <a:ext cx="1025" cy="775"/>
              </a:xfrm>
              <a:custGeom>
                <a:avLst/>
                <a:gdLst/>
                <a:ahLst/>
                <a:cxnLst/>
                <a:rect l="l" t="t" r="r" b="b"/>
                <a:pathLst>
                  <a:path w="41" h="31" extrusionOk="0">
                    <a:moveTo>
                      <a:pt x="16" y="0"/>
                    </a:moveTo>
                    <a:cubicBezTo>
                      <a:pt x="10" y="0"/>
                      <a:pt x="5" y="8"/>
                      <a:pt x="1" y="30"/>
                    </a:cubicBezTo>
                    <a:cubicBezTo>
                      <a:pt x="16" y="28"/>
                      <a:pt x="29" y="25"/>
                      <a:pt x="40" y="23"/>
                    </a:cubicBezTo>
                    <a:cubicBezTo>
                      <a:pt x="32" y="11"/>
                      <a:pt x="24" y="0"/>
                      <a:pt x="16"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22"/>
              <p:cNvSpPr/>
              <p:nvPr/>
            </p:nvSpPr>
            <p:spPr>
              <a:xfrm>
                <a:off x="4316675" y="5411800"/>
                <a:ext cx="1600" cy="775"/>
              </a:xfrm>
              <a:custGeom>
                <a:avLst/>
                <a:gdLst/>
                <a:ahLst/>
                <a:cxnLst/>
                <a:rect l="l" t="t" r="r" b="b"/>
                <a:pathLst>
                  <a:path w="64" h="31" extrusionOk="0">
                    <a:moveTo>
                      <a:pt x="30" y="0"/>
                    </a:moveTo>
                    <a:cubicBezTo>
                      <a:pt x="22" y="0"/>
                      <a:pt x="12" y="2"/>
                      <a:pt x="0" y="5"/>
                    </a:cubicBezTo>
                    <a:cubicBezTo>
                      <a:pt x="8" y="15"/>
                      <a:pt x="16" y="26"/>
                      <a:pt x="24" y="26"/>
                    </a:cubicBezTo>
                    <a:cubicBezTo>
                      <a:pt x="26" y="26"/>
                      <a:pt x="29" y="25"/>
                      <a:pt x="31" y="23"/>
                    </a:cubicBezTo>
                    <a:cubicBezTo>
                      <a:pt x="35" y="28"/>
                      <a:pt x="40" y="31"/>
                      <a:pt x="44" y="31"/>
                    </a:cubicBezTo>
                    <a:cubicBezTo>
                      <a:pt x="56" y="31"/>
                      <a:pt x="63" y="7"/>
                      <a:pt x="62" y="7"/>
                    </a:cubicBezTo>
                    <a:lnTo>
                      <a:pt x="62" y="7"/>
                    </a:lnTo>
                    <a:cubicBezTo>
                      <a:pt x="61" y="7"/>
                      <a:pt x="59" y="10"/>
                      <a:pt x="56" y="19"/>
                    </a:cubicBezTo>
                    <a:cubicBezTo>
                      <a:pt x="51" y="5"/>
                      <a:pt x="42" y="0"/>
                      <a:pt x="30"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22"/>
              <p:cNvSpPr/>
              <p:nvPr/>
            </p:nvSpPr>
            <p:spPr>
              <a:xfrm>
                <a:off x="4397950" y="5419900"/>
                <a:ext cx="300" cy="500"/>
              </a:xfrm>
              <a:custGeom>
                <a:avLst/>
                <a:gdLst/>
                <a:ahLst/>
                <a:cxnLst/>
                <a:rect l="l" t="t" r="r" b="b"/>
                <a:pathLst>
                  <a:path w="12" h="20" extrusionOk="0">
                    <a:moveTo>
                      <a:pt x="6" y="1"/>
                    </a:moveTo>
                    <a:cubicBezTo>
                      <a:pt x="4" y="1"/>
                      <a:pt x="1" y="6"/>
                      <a:pt x="0" y="19"/>
                    </a:cubicBezTo>
                    <a:cubicBezTo>
                      <a:pt x="11" y="13"/>
                      <a:pt x="10" y="1"/>
                      <a:pt x="6"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22"/>
              <p:cNvSpPr/>
              <p:nvPr/>
            </p:nvSpPr>
            <p:spPr>
              <a:xfrm>
                <a:off x="4193775" y="5406050"/>
                <a:ext cx="875" cy="600"/>
              </a:xfrm>
              <a:custGeom>
                <a:avLst/>
                <a:gdLst/>
                <a:ahLst/>
                <a:cxnLst/>
                <a:rect l="l" t="t" r="r" b="b"/>
                <a:pathLst>
                  <a:path w="35" h="24" extrusionOk="0">
                    <a:moveTo>
                      <a:pt x="7" y="1"/>
                    </a:moveTo>
                    <a:cubicBezTo>
                      <a:pt x="2" y="1"/>
                      <a:pt x="1" y="7"/>
                      <a:pt x="2" y="21"/>
                    </a:cubicBezTo>
                    <a:cubicBezTo>
                      <a:pt x="9" y="23"/>
                      <a:pt x="15" y="24"/>
                      <a:pt x="22" y="24"/>
                    </a:cubicBezTo>
                    <a:cubicBezTo>
                      <a:pt x="26" y="24"/>
                      <a:pt x="30" y="23"/>
                      <a:pt x="34" y="22"/>
                    </a:cubicBezTo>
                    <a:cubicBezTo>
                      <a:pt x="22" y="9"/>
                      <a:pt x="13" y="1"/>
                      <a:pt x="7"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22"/>
              <p:cNvSpPr/>
              <p:nvPr/>
            </p:nvSpPr>
            <p:spPr>
              <a:xfrm>
                <a:off x="4133775" y="5414725"/>
                <a:ext cx="975" cy="950"/>
              </a:xfrm>
              <a:custGeom>
                <a:avLst/>
                <a:gdLst/>
                <a:ahLst/>
                <a:cxnLst/>
                <a:rect l="l" t="t" r="r" b="b"/>
                <a:pathLst>
                  <a:path w="39" h="38" extrusionOk="0">
                    <a:moveTo>
                      <a:pt x="26" y="0"/>
                    </a:moveTo>
                    <a:cubicBezTo>
                      <a:pt x="19" y="0"/>
                      <a:pt x="9" y="9"/>
                      <a:pt x="0" y="20"/>
                    </a:cubicBezTo>
                    <a:cubicBezTo>
                      <a:pt x="23" y="21"/>
                      <a:pt x="34" y="21"/>
                      <a:pt x="37" y="38"/>
                    </a:cubicBezTo>
                    <a:cubicBezTo>
                      <a:pt x="38" y="10"/>
                      <a:pt x="33" y="0"/>
                      <a:pt x="26"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22"/>
              <p:cNvSpPr/>
              <p:nvPr/>
            </p:nvSpPr>
            <p:spPr>
              <a:xfrm>
                <a:off x="4225950" y="5405725"/>
                <a:ext cx="725" cy="350"/>
              </a:xfrm>
              <a:custGeom>
                <a:avLst/>
                <a:gdLst/>
                <a:ahLst/>
                <a:cxnLst/>
                <a:rect l="l" t="t" r="r" b="b"/>
                <a:pathLst>
                  <a:path w="29" h="14" extrusionOk="0">
                    <a:moveTo>
                      <a:pt x="0" y="1"/>
                    </a:moveTo>
                    <a:cubicBezTo>
                      <a:pt x="4" y="4"/>
                      <a:pt x="12" y="10"/>
                      <a:pt x="18" y="14"/>
                    </a:cubicBezTo>
                    <a:lnTo>
                      <a:pt x="28" y="14"/>
                    </a:lnTo>
                    <a:cubicBezTo>
                      <a:pt x="18" y="10"/>
                      <a:pt x="9" y="6"/>
                      <a:pt x="0"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22"/>
              <p:cNvSpPr/>
              <p:nvPr/>
            </p:nvSpPr>
            <p:spPr>
              <a:xfrm>
                <a:off x="3868875" y="5419425"/>
                <a:ext cx="100" cy="75"/>
              </a:xfrm>
              <a:custGeom>
                <a:avLst/>
                <a:gdLst/>
                <a:ahLst/>
                <a:cxnLst/>
                <a:rect l="l" t="t" r="r" b="b"/>
                <a:pathLst>
                  <a:path w="4" h="3" extrusionOk="0">
                    <a:moveTo>
                      <a:pt x="3" y="0"/>
                    </a:moveTo>
                    <a:lnTo>
                      <a:pt x="3" y="0"/>
                    </a:lnTo>
                    <a:cubicBezTo>
                      <a:pt x="2" y="0"/>
                      <a:pt x="1" y="1"/>
                      <a:pt x="1" y="3"/>
                    </a:cubicBezTo>
                    <a:lnTo>
                      <a:pt x="3" y="0"/>
                    </a:ln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22"/>
              <p:cNvSpPr/>
              <p:nvPr/>
            </p:nvSpPr>
            <p:spPr>
              <a:xfrm>
                <a:off x="3289575" y="5404975"/>
                <a:ext cx="1300925" cy="70575"/>
              </a:xfrm>
              <a:custGeom>
                <a:avLst/>
                <a:gdLst/>
                <a:ahLst/>
                <a:cxnLst/>
                <a:rect l="l" t="t" r="r" b="b"/>
                <a:pathLst>
                  <a:path w="52037" h="2823" extrusionOk="0">
                    <a:moveTo>
                      <a:pt x="32257" y="329"/>
                    </a:moveTo>
                    <a:cubicBezTo>
                      <a:pt x="32263" y="329"/>
                      <a:pt x="32269" y="329"/>
                      <a:pt x="32274" y="330"/>
                    </a:cubicBezTo>
                    <a:cubicBezTo>
                      <a:pt x="32281" y="340"/>
                      <a:pt x="32288" y="350"/>
                      <a:pt x="32298" y="359"/>
                    </a:cubicBezTo>
                    <a:cubicBezTo>
                      <a:pt x="32137" y="357"/>
                      <a:pt x="32203" y="329"/>
                      <a:pt x="32257" y="329"/>
                    </a:cubicBezTo>
                    <a:close/>
                    <a:moveTo>
                      <a:pt x="5250" y="1074"/>
                    </a:moveTo>
                    <a:cubicBezTo>
                      <a:pt x="5250" y="1076"/>
                      <a:pt x="5250" y="1077"/>
                      <a:pt x="5250" y="1078"/>
                    </a:cubicBezTo>
                    <a:lnTo>
                      <a:pt x="5250" y="1078"/>
                    </a:lnTo>
                    <a:cubicBezTo>
                      <a:pt x="5250" y="1077"/>
                      <a:pt x="5250" y="1076"/>
                      <a:pt x="5250" y="1074"/>
                    </a:cubicBezTo>
                    <a:close/>
                    <a:moveTo>
                      <a:pt x="35937" y="1639"/>
                    </a:moveTo>
                    <a:lnTo>
                      <a:pt x="35937" y="1639"/>
                    </a:lnTo>
                    <a:cubicBezTo>
                      <a:pt x="35936" y="1639"/>
                      <a:pt x="35936" y="1639"/>
                      <a:pt x="35936" y="1639"/>
                    </a:cubicBezTo>
                    <a:cubicBezTo>
                      <a:pt x="35936" y="1639"/>
                      <a:pt x="35936" y="1639"/>
                      <a:pt x="35937" y="1639"/>
                    </a:cubicBezTo>
                    <a:close/>
                    <a:moveTo>
                      <a:pt x="52031" y="2118"/>
                    </a:moveTo>
                    <a:cubicBezTo>
                      <a:pt x="52033" y="2118"/>
                      <a:pt x="52035" y="2119"/>
                      <a:pt x="52037" y="2119"/>
                    </a:cubicBezTo>
                    <a:cubicBezTo>
                      <a:pt x="52035" y="2118"/>
                      <a:pt x="52033" y="2118"/>
                      <a:pt x="52031" y="2118"/>
                    </a:cubicBezTo>
                    <a:close/>
                    <a:moveTo>
                      <a:pt x="15765" y="2214"/>
                    </a:moveTo>
                    <a:lnTo>
                      <a:pt x="15765" y="2214"/>
                    </a:lnTo>
                    <a:cubicBezTo>
                      <a:pt x="15765" y="2214"/>
                      <a:pt x="15765" y="2214"/>
                      <a:pt x="15765" y="2214"/>
                    </a:cubicBezTo>
                    <a:cubicBezTo>
                      <a:pt x="15765" y="2214"/>
                      <a:pt x="15765" y="2214"/>
                      <a:pt x="15765" y="2214"/>
                    </a:cubicBezTo>
                    <a:close/>
                    <a:moveTo>
                      <a:pt x="14353" y="2372"/>
                    </a:moveTo>
                    <a:lnTo>
                      <a:pt x="14353" y="2372"/>
                    </a:lnTo>
                    <a:cubicBezTo>
                      <a:pt x="14352" y="2372"/>
                      <a:pt x="14352" y="2372"/>
                      <a:pt x="14352" y="2372"/>
                    </a:cubicBezTo>
                    <a:cubicBezTo>
                      <a:pt x="14352" y="2373"/>
                      <a:pt x="14353" y="2373"/>
                      <a:pt x="14353" y="2374"/>
                    </a:cubicBezTo>
                    <a:lnTo>
                      <a:pt x="14353" y="2374"/>
                    </a:lnTo>
                    <a:cubicBezTo>
                      <a:pt x="14353" y="2373"/>
                      <a:pt x="14353" y="2373"/>
                      <a:pt x="14353" y="2372"/>
                    </a:cubicBezTo>
                    <a:close/>
                    <a:moveTo>
                      <a:pt x="38551" y="1"/>
                    </a:moveTo>
                    <a:cubicBezTo>
                      <a:pt x="38547" y="1"/>
                      <a:pt x="38538" y="20"/>
                      <a:pt x="38488" y="20"/>
                    </a:cubicBezTo>
                    <a:cubicBezTo>
                      <a:pt x="38476" y="20"/>
                      <a:pt x="38461" y="19"/>
                      <a:pt x="38443" y="16"/>
                    </a:cubicBezTo>
                    <a:cubicBezTo>
                      <a:pt x="38416" y="51"/>
                      <a:pt x="38391" y="53"/>
                      <a:pt x="38367" y="53"/>
                    </a:cubicBezTo>
                    <a:cubicBezTo>
                      <a:pt x="38364" y="53"/>
                      <a:pt x="38361" y="53"/>
                      <a:pt x="38358" y="53"/>
                    </a:cubicBezTo>
                    <a:cubicBezTo>
                      <a:pt x="38354" y="53"/>
                      <a:pt x="38349" y="53"/>
                      <a:pt x="38345" y="54"/>
                    </a:cubicBezTo>
                    <a:cubicBezTo>
                      <a:pt x="38337" y="64"/>
                      <a:pt x="38330" y="67"/>
                      <a:pt x="38322" y="67"/>
                    </a:cubicBezTo>
                    <a:cubicBezTo>
                      <a:pt x="38306" y="67"/>
                      <a:pt x="38291" y="51"/>
                      <a:pt x="38275" y="51"/>
                    </a:cubicBezTo>
                    <a:cubicBezTo>
                      <a:pt x="38269" y="51"/>
                      <a:pt x="38262" y="54"/>
                      <a:pt x="38256" y="63"/>
                    </a:cubicBezTo>
                    <a:cubicBezTo>
                      <a:pt x="38240" y="83"/>
                      <a:pt x="38224" y="93"/>
                      <a:pt x="38207" y="93"/>
                    </a:cubicBezTo>
                    <a:cubicBezTo>
                      <a:pt x="38194" y="93"/>
                      <a:pt x="38180" y="86"/>
                      <a:pt x="38167" y="72"/>
                    </a:cubicBezTo>
                    <a:cubicBezTo>
                      <a:pt x="38156" y="92"/>
                      <a:pt x="38146" y="97"/>
                      <a:pt x="38135" y="97"/>
                    </a:cubicBezTo>
                    <a:cubicBezTo>
                      <a:pt x="38125" y="97"/>
                      <a:pt x="38114" y="93"/>
                      <a:pt x="38104" y="93"/>
                    </a:cubicBezTo>
                    <a:cubicBezTo>
                      <a:pt x="38092" y="93"/>
                      <a:pt x="38081" y="98"/>
                      <a:pt x="38069" y="120"/>
                    </a:cubicBezTo>
                    <a:cubicBezTo>
                      <a:pt x="38046" y="141"/>
                      <a:pt x="38022" y="165"/>
                      <a:pt x="37996" y="165"/>
                    </a:cubicBezTo>
                    <a:cubicBezTo>
                      <a:pt x="37982" y="165"/>
                      <a:pt x="37969" y="158"/>
                      <a:pt x="37954" y="142"/>
                    </a:cubicBezTo>
                    <a:cubicBezTo>
                      <a:pt x="37947" y="145"/>
                      <a:pt x="37939" y="147"/>
                      <a:pt x="37931" y="147"/>
                    </a:cubicBezTo>
                    <a:cubicBezTo>
                      <a:pt x="37901" y="147"/>
                      <a:pt x="37870" y="126"/>
                      <a:pt x="37836" y="126"/>
                    </a:cubicBezTo>
                    <a:cubicBezTo>
                      <a:pt x="37828" y="126"/>
                      <a:pt x="37820" y="127"/>
                      <a:pt x="37812" y="130"/>
                    </a:cubicBezTo>
                    <a:cubicBezTo>
                      <a:pt x="37657" y="109"/>
                      <a:pt x="37641" y="69"/>
                      <a:pt x="37633" y="69"/>
                    </a:cubicBezTo>
                    <a:cubicBezTo>
                      <a:pt x="37633" y="69"/>
                      <a:pt x="37632" y="69"/>
                      <a:pt x="37632" y="69"/>
                    </a:cubicBezTo>
                    <a:cubicBezTo>
                      <a:pt x="37628" y="63"/>
                      <a:pt x="37627" y="47"/>
                      <a:pt x="37582" y="47"/>
                    </a:cubicBezTo>
                    <a:cubicBezTo>
                      <a:pt x="37572" y="47"/>
                      <a:pt x="37560" y="48"/>
                      <a:pt x="37544" y="50"/>
                    </a:cubicBezTo>
                    <a:cubicBezTo>
                      <a:pt x="37550" y="49"/>
                      <a:pt x="37555" y="46"/>
                      <a:pt x="37560" y="44"/>
                    </a:cubicBezTo>
                    <a:cubicBezTo>
                      <a:pt x="37561" y="44"/>
                      <a:pt x="37562" y="44"/>
                      <a:pt x="37563" y="44"/>
                    </a:cubicBezTo>
                    <a:cubicBezTo>
                      <a:pt x="37585" y="44"/>
                      <a:pt x="37599" y="24"/>
                      <a:pt x="37590" y="24"/>
                    </a:cubicBezTo>
                    <a:cubicBezTo>
                      <a:pt x="37586" y="24"/>
                      <a:pt x="37580" y="27"/>
                      <a:pt x="37569" y="35"/>
                    </a:cubicBezTo>
                    <a:cubicBezTo>
                      <a:pt x="37545" y="39"/>
                      <a:pt x="37521" y="41"/>
                      <a:pt x="37497" y="41"/>
                    </a:cubicBezTo>
                    <a:cubicBezTo>
                      <a:pt x="37492" y="41"/>
                      <a:pt x="37487" y="41"/>
                      <a:pt x="37482" y="41"/>
                    </a:cubicBezTo>
                    <a:lnTo>
                      <a:pt x="37482" y="41"/>
                    </a:lnTo>
                    <a:cubicBezTo>
                      <a:pt x="37499" y="48"/>
                      <a:pt x="37515" y="51"/>
                      <a:pt x="37532" y="51"/>
                    </a:cubicBezTo>
                    <a:cubicBezTo>
                      <a:pt x="37520" y="53"/>
                      <a:pt x="37509" y="55"/>
                      <a:pt x="37495" y="58"/>
                    </a:cubicBezTo>
                    <a:cubicBezTo>
                      <a:pt x="37485" y="50"/>
                      <a:pt x="37480" y="46"/>
                      <a:pt x="37472" y="42"/>
                    </a:cubicBezTo>
                    <a:cubicBezTo>
                      <a:pt x="37417" y="42"/>
                      <a:pt x="37340" y="42"/>
                      <a:pt x="37230" y="51"/>
                    </a:cubicBezTo>
                    <a:cubicBezTo>
                      <a:pt x="37194" y="67"/>
                      <a:pt x="37161" y="72"/>
                      <a:pt x="37129" y="72"/>
                    </a:cubicBezTo>
                    <a:cubicBezTo>
                      <a:pt x="37074" y="72"/>
                      <a:pt x="37025" y="56"/>
                      <a:pt x="36983" y="56"/>
                    </a:cubicBezTo>
                    <a:cubicBezTo>
                      <a:pt x="36963" y="56"/>
                      <a:pt x="36945" y="60"/>
                      <a:pt x="36927" y="70"/>
                    </a:cubicBezTo>
                    <a:cubicBezTo>
                      <a:pt x="36903" y="62"/>
                      <a:pt x="36882" y="59"/>
                      <a:pt x="36862" y="59"/>
                    </a:cubicBezTo>
                    <a:cubicBezTo>
                      <a:pt x="36823" y="59"/>
                      <a:pt x="36792" y="71"/>
                      <a:pt x="36768" y="73"/>
                    </a:cubicBezTo>
                    <a:cubicBezTo>
                      <a:pt x="36731" y="88"/>
                      <a:pt x="36710" y="93"/>
                      <a:pt x="36694" y="93"/>
                    </a:cubicBezTo>
                    <a:cubicBezTo>
                      <a:pt x="36681" y="93"/>
                      <a:pt x="36671" y="89"/>
                      <a:pt x="36658" y="86"/>
                    </a:cubicBezTo>
                    <a:cubicBezTo>
                      <a:pt x="36651" y="97"/>
                      <a:pt x="36645" y="101"/>
                      <a:pt x="36636" y="101"/>
                    </a:cubicBezTo>
                    <a:cubicBezTo>
                      <a:pt x="36611" y="101"/>
                      <a:pt x="36571" y="63"/>
                      <a:pt x="36501" y="63"/>
                    </a:cubicBezTo>
                    <a:cubicBezTo>
                      <a:pt x="36483" y="63"/>
                      <a:pt x="36463" y="65"/>
                      <a:pt x="36440" y="72"/>
                    </a:cubicBezTo>
                    <a:cubicBezTo>
                      <a:pt x="36415" y="80"/>
                      <a:pt x="36393" y="83"/>
                      <a:pt x="36372" y="83"/>
                    </a:cubicBezTo>
                    <a:cubicBezTo>
                      <a:pt x="36318" y="83"/>
                      <a:pt x="36278" y="61"/>
                      <a:pt x="36250" y="61"/>
                    </a:cubicBezTo>
                    <a:cubicBezTo>
                      <a:pt x="36244" y="61"/>
                      <a:pt x="36239" y="62"/>
                      <a:pt x="36234" y="64"/>
                    </a:cubicBezTo>
                    <a:lnTo>
                      <a:pt x="36202" y="64"/>
                    </a:lnTo>
                    <a:cubicBezTo>
                      <a:pt x="36278" y="153"/>
                      <a:pt x="36454" y="485"/>
                      <a:pt x="36379" y="485"/>
                    </a:cubicBezTo>
                    <a:cubicBezTo>
                      <a:pt x="36376" y="485"/>
                      <a:pt x="36372" y="484"/>
                      <a:pt x="36368" y="483"/>
                    </a:cubicBezTo>
                    <a:cubicBezTo>
                      <a:pt x="36306" y="519"/>
                      <a:pt x="36285" y="540"/>
                      <a:pt x="36282" y="540"/>
                    </a:cubicBezTo>
                    <a:cubicBezTo>
                      <a:pt x="36280" y="540"/>
                      <a:pt x="36301" y="513"/>
                      <a:pt x="36314" y="452"/>
                    </a:cubicBezTo>
                    <a:cubicBezTo>
                      <a:pt x="36327" y="428"/>
                      <a:pt x="36333" y="420"/>
                      <a:pt x="36305" y="420"/>
                    </a:cubicBezTo>
                    <a:cubicBezTo>
                      <a:pt x="36278" y="420"/>
                      <a:pt x="36219" y="427"/>
                      <a:pt x="36103" y="434"/>
                    </a:cubicBezTo>
                    <a:cubicBezTo>
                      <a:pt x="36036" y="430"/>
                      <a:pt x="35985" y="403"/>
                      <a:pt x="35945" y="403"/>
                    </a:cubicBezTo>
                    <a:cubicBezTo>
                      <a:pt x="35937" y="403"/>
                      <a:pt x="35930" y="404"/>
                      <a:pt x="35923" y="406"/>
                    </a:cubicBezTo>
                    <a:cubicBezTo>
                      <a:pt x="35913" y="392"/>
                      <a:pt x="35903" y="388"/>
                      <a:pt x="35894" y="388"/>
                    </a:cubicBezTo>
                    <a:cubicBezTo>
                      <a:pt x="35878" y="388"/>
                      <a:pt x="35865" y="401"/>
                      <a:pt x="35853" y="401"/>
                    </a:cubicBezTo>
                    <a:cubicBezTo>
                      <a:pt x="35844" y="401"/>
                      <a:pt x="35836" y="393"/>
                      <a:pt x="35828" y="366"/>
                    </a:cubicBezTo>
                    <a:cubicBezTo>
                      <a:pt x="35785" y="314"/>
                      <a:pt x="35766" y="297"/>
                      <a:pt x="35717" y="297"/>
                    </a:cubicBezTo>
                    <a:cubicBezTo>
                      <a:pt x="35713" y="297"/>
                      <a:pt x="35710" y="297"/>
                      <a:pt x="35706" y="297"/>
                    </a:cubicBezTo>
                    <a:cubicBezTo>
                      <a:pt x="35697" y="285"/>
                      <a:pt x="35688" y="281"/>
                      <a:pt x="35677" y="281"/>
                    </a:cubicBezTo>
                    <a:cubicBezTo>
                      <a:pt x="35653" y="281"/>
                      <a:pt x="35624" y="301"/>
                      <a:pt x="35586" y="306"/>
                    </a:cubicBezTo>
                    <a:cubicBezTo>
                      <a:pt x="35568" y="300"/>
                      <a:pt x="35547" y="297"/>
                      <a:pt x="35524" y="297"/>
                    </a:cubicBezTo>
                    <a:cubicBezTo>
                      <a:pt x="35479" y="297"/>
                      <a:pt x="35426" y="309"/>
                      <a:pt x="35364" y="336"/>
                    </a:cubicBezTo>
                    <a:cubicBezTo>
                      <a:pt x="35350" y="324"/>
                      <a:pt x="35337" y="319"/>
                      <a:pt x="35324" y="319"/>
                    </a:cubicBezTo>
                    <a:cubicBezTo>
                      <a:pt x="35276" y="319"/>
                      <a:pt x="35236" y="392"/>
                      <a:pt x="35201" y="392"/>
                    </a:cubicBezTo>
                    <a:cubicBezTo>
                      <a:pt x="35197" y="392"/>
                      <a:pt x="35192" y="391"/>
                      <a:pt x="35188" y="388"/>
                    </a:cubicBezTo>
                    <a:cubicBezTo>
                      <a:pt x="35175" y="374"/>
                      <a:pt x="35162" y="368"/>
                      <a:pt x="35151" y="368"/>
                    </a:cubicBezTo>
                    <a:cubicBezTo>
                      <a:pt x="35123" y="368"/>
                      <a:pt x="35100" y="400"/>
                      <a:pt x="35082" y="405"/>
                    </a:cubicBezTo>
                    <a:cubicBezTo>
                      <a:pt x="35074" y="410"/>
                      <a:pt x="35066" y="412"/>
                      <a:pt x="35059" y="412"/>
                    </a:cubicBezTo>
                    <a:cubicBezTo>
                      <a:pt x="35038" y="412"/>
                      <a:pt x="35023" y="394"/>
                      <a:pt x="35013" y="394"/>
                    </a:cubicBezTo>
                    <a:cubicBezTo>
                      <a:pt x="35006" y="394"/>
                      <a:pt x="35000" y="403"/>
                      <a:pt x="34996" y="434"/>
                    </a:cubicBezTo>
                    <a:cubicBezTo>
                      <a:pt x="34987" y="456"/>
                      <a:pt x="34981" y="462"/>
                      <a:pt x="34970" y="462"/>
                    </a:cubicBezTo>
                    <a:cubicBezTo>
                      <a:pt x="34956" y="462"/>
                      <a:pt x="34932" y="453"/>
                      <a:pt x="34883" y="453"/>
                    </a:cubicBezTo>
                    <a:cubicBezTo>
                      <a:pt x="34858" y="453"/>
                      <a:pt x="34827" y="455"/>
                      <a:pt x="34786" y="462"/>
                    </a:cubicBezTo>
                    <a:cubicBezTo>
                      <a:pt x="34764" y="478"/>
                      <a:pt x="34747" y="497"/>
                      <a:pt x="34733" y="517"/>
                    </a:cubicBezTo>
                    <a:cubicBezTo>
                      <a:pt x="34730" y="516"/>
                      <a:pt x="34726" y="516"/>
                      <a:pt x="34724" y="516"/>
                    </a:cubicBezTo>
                    <a:cubicBezTo>
                      <a:pt x="34724" y="513"/>
                      <a:pt x="34722" y="511"/>
                      <a:pt x="34721" y="506"/>
                    </a:cubicBezTo>
                    <a:cubicBezTo>
                      <a:pt x="34715" y="516"/>
                      <a:pt x="34708" y="528"/>
                      <a:pt x="34702" y="539"/>
                    </a:cubicBezTo>
                    <a:cubicBezTo>
                      <a:pt x="34700" y="539"/>
                      <a:pt x="34698" y="539"/>
                      <a:pt x="34697" y="539"/>
                    </a:cubicBezTo>
                    <a:cubicBezTo>
                      <a:pt x="34696" y="539"/>
                      <a:pt x="34694" y="539"/>
                      <a:pt x="34693" y="537"/>
                    </a:cubicBezTo>
                    <a:cubicBezTo>
                      <a:pt x="34688" y="541"/>
                      <a:pt x="34684" y="548"/>
                      <a:pt x="34683" y="554"/>
                    </a:cubicBezTo>
                    <a:cubicBezTo>
                      <a:pt x="34680" y="554"/>
                      <a:pt x="34677" y="554"/>
                      <a:pt x="34674" y="553"/>
                    </a:cubicBezTo>
                    <a:cubicBezTo>
                      <a:pt x="34671" y="549"/>
                      <a:pt x="34670" y="545"/>
                      <a:pt x="34670" y="541"/>
                    </a:cubicBezTo>
                    <a:cubicBezTo>
                      <a:pt x="34670" y="544"/>
                      <a:pt x="34670" y="548"/>
                      <a:pt x="34670" y="551"/>
                    </a:cubicBezTo>
                    <a:cubicBezTo>
                      <a:pt x="34659" y="546"/>
                      <a:pt x="34646" y="538"/>
                      <a:pt x="34631" y="538"/>
                    </a:cubicBezTo>
                    <a:cubicBezTo>
                      <a:pt x="34626" y="538"/>
                      <a:pt x="34621" y="539"/>
                      <a:pt x="34615" y="541"/>
                    </a:cubicBezTo>
                    <a:cubicBezTo>
                      <a:pt x="34586" y="500"/>
                      <a:pt x="34550" y="493"/>
                      <a:pt x="34507" y="493"/>
                    </a:cubicBezTo>
                    <a:cubicBezTo>
                      <a:pt x="34482" y="493"/>
                      <a:pt x="34455" y="495"/>
                      <a:pt x="34425" y="495"/>
                    </a:cubicBezTo>
                    <a:cubicBezTo>
                      <a:pt x="34422" y="495"/>
                      <a:pt x="34420" y="495"/>
                      <a:pt x="34417" y="495"/>
                    </a:cubicBezTo>
                    <a:cubicBezTo>
                      <a:pt x="34402" y="500"/>
                      <a:pt x="34388" y="502"/>
                      <a:pt x="34374" y="502"/>
                    </a:cubicBezTo>
                    <a:cubicBezTo>
                      <a:pt x="34324" y="502"/>
                      <a:pt x="34278" y="480"/>
                      <a:pt x="34236" y="480"/>
                    </a:cubicBezTo>
                    <a:cubicBezTo>
                      <a:pt x="34221" y="480"/>
                      <a:pt x="34206" y="483"/>
                      <a:pt x="34192" y="490"/>
                    </a:cubicBezTo>
                    <a:cubicBezTo>
                      <a:pt x="34168" y="493"/>
                      <a:pt x="34145" y="495"/>
                      <a:pt x="34124" y="495"/>
                    </a:cubicBezTo>
                    <a:cubicBezTo>
                      <a:pt x="34086" y="495"/>
                      <a:pt x="34052" y="490"/>
                      <a:pt x="34021" y="478"/>
                    </a:cubicBezTo>
                    <a:cubicBezTo>
                      <a:pt x="33998" y="496"/>
                      <a:pt x="33976" y="514"/>
                      <a:pt x="33956" y="514"/>
                    </a:cubicBezTo>
                    <a:cubicBezTo>
                      <a:pt x="33936" y="514"/>
                      <a:pt x="33917" y="494"/>
                      <a:pt x="33899" y="430"/>
                    </a:cubicBezTo>
                    <a:cubicBezTo>
                      <a:pt x="33893" y="427"/>
                      <a:pt x="33887" y="425"/>
                      <a:pt x="33882" y="425"/>
                    </a:cubicBezTo>
                    <a:cubicBezTo>
                      <a:pt x="33857" y="425"/>
                      <a:pt x="33837" y="460"/>
                      <a:pt x="33819" y="460"/>
                    </a:cubicBezTo>
                    <a:cubicBezTo>
                      <a:pt x="33819" y="460"/>
                      <a:pt x="33818" y="460"/>
                      <a:pt x="33818" y="460"/>
                    </a:cubicBezTo>
                    <a:cubicBezTo>
                      <a:pt x="33783" y="476"/>
                      <a:pt x="33762" y="482"/>
                      <a:pt x="33750" y="482"/>
                    </a:cubicBezTo>
                    <a:cubicBezTo>
                      <a:pt x="33732" y="482"/>
                      <a:pt x="33732" y="469"/>
                      <a:pt x="33731" y="456"/>
                    </a:cubicBezTo>
                    <a:lnTo>
                      <a:pt x="33731" y="456"/>
                    </a:lnTo>
                    <a:cubicBezTo>
                      <a:pt x="33731" y="456"/>
                      <a:pt x="33731" y="456"/>
                      <a:pt x="33731" y="456"/>
                    </a:cubicBezTo>
                    <a:cubicBezTo>
                      <a:pt x="33733" y="456"/>
                      <a:pt x="33751" y="428"/>
                      <a:pt x="33768" y="408"/>
                    </a:cubicBezTo>
                    <a:cubicBezTo>
                      <a:pt x="33748" y="408"/>
                      <a:pt x="33727" y="405"/>
                      <a:pt x="33708" y="400"/>
                    </a:cubicBezTo>
                    <a:cubicBezTo>
                      <a:pt x="33686" y="378"/>
                      <a:pt x="33659" y="372"/>
                      <a:pt x="33626" y="372"/>
                    </a:cubicBezTo>
                    <a:cubicBezTo>
                      <a:pt x="33576" y="372"/>
                      <a:pt x="33512" y="388"/>
                      <a:pt x="33432" y="388"/>
                    </a:cubicBezTo>
                    <a:cubicBezTo>
                      <a:pt x="33410" y="388"/>
                      <a:pt x="33387" y="387"/>
                      <a:pt x="33362" y="383"/>
                    </a:cubicBezTo>
                    <a:cubicBezTo>
                      <a:pt x="33307" y="386"/>
                      <a:pt x="33257" y="400"/>
                      <a:pt x="33213" y="400"/>
                    </a:cubicBezTo>
                    <a:cubicBezTo>
                      <a:pt x="33180" y="400"/>
                      <a:pt x="33151" y="393"/>
                      <a:pt x="33123" y="369"/>
                    </a:cubicBezTo>
                    <a:cubicBezTo>
                      <a:pt x="33093" y="407"/>
                      <a:pt x="33065" y="423"/>
                      <a:pt x="33040" y="423"/>
                    </a:cubicBezTo>
                    <a:cubicBezTo>
                      <a:pt x="33012" y="423"/>
                      <a:pt x="32986" y="404"/>
                      <a:pt x="32963" y="376"/>
                    </a:cubicBezTo>
                    <a:cubicBezTo>
                      <a:pt x="32905" y="376"/>
                      <a:pt x="32862" y="381"/>
                      <a:pt x="32824" y="381"/>
                    </a:cubicBezTo>
                    <a:cubicBezTo>
                      <a:pt x="32805" y="381"/>
                      <a:pt x="32787" y="380"/>
                      <a:pt x="32769" y="376"/>
                    </a:cubicBezTo>
                    <a:cubicBezTo>
                      <a:pt x="32747" y="414"/>
                      <a:pt x="32724" y="429"/>
                      <a:pt x="32699" y="429"/>
                    </a:cubicBezTo>
                    <a:cubicBezTo>
                      <a:pt x="32664" y="429"/>
                      <a:pt x="32623" y="401"/>
                      <a:pt x="32569" y="369"/>
                    </a:cubicBezTo>
                    <a:cubicBezTo>
                      <a:pt x="32566" y="372"/>
                      <a:pt x="32563" y="373"/>
                      <a:pt x="32559" y="373"/>
                    </a:cubicBezTo>
                    <a:cubicBezTo>
                      <a:pt x="32538" y="373"/>
                      <a:pt x="32514" y="327"/>
                      <a:pt x="32488" y="327"/>
                    </a:cubicBezTo>
                    <a:cubicBezTo>
                      <a:pt x="32484" y="327"/>
                      <a:pt x="32480" y="328"/>
                      <a:pt x="32477" y="330"/>
                    </a:cubicBezTo>
                    <a:cubicBezTo>
                      <a:pt x="32464" y="311"/>
                      <a:pt x="32451" y="303"/>
                      <a:pt x="32438" y="303"/>
                    </a:cubicBezTo>
                    <a:cubicBezTo>
                      <a:pt x="32414" y="303"/>
                      <a:pt x="32388" y="329"/>
                      <a:pt x="32360" y="357"/>
                    </a:cubicBezTo>
                    <a:lnTo>
                      <a:pt x="32300" y="357"/>
                    </a:lnTo>
                    <a:cubicBezTo>
                      <a:pt x="32302" y="353"/>
                      <a:pt x="32292" y="335"/>
                      <a:pt x="32263" y="305"/>
                    </a:cubicBezTo>
                    <a:cubicBezTo>
                      <a:pt x="32253" y="277"/>
                      <a:pt x="32241" y="268"/>
                      <a:pt x="32227" y="268"/>
                    </a:cubicBezTo>
                    <a:cubicBezTo>
                      <a:pt x="32200" y="268"/>
                      <a:pt x="32166" y="300"/>
                      <a:pt x="32120" y="310"/>
                    </a:cubicBezTo>
                    <a:cubicBezTo>
                      <a:pt x="32114" y="315"/>
                      <a:pt x="32108" y="316"/>
                      <a:pt x="32102" y="316"/>
                    </a:cubicBezTo>
                    <a:cubicBezTo>
                      <a:pt x="32083" y="316"/>
                      <a:pt x="32063" y="301"/>
                      <a:pt x="32041" y="301"/>
                    </a:cubicBezTo>
                    <a:cubicBezTo>
                      <a:pt x="32027" y="301"/>
                      <a:pt x="32013" y="307"/>
                      <a:pt x="31998" y="327"/>
                    </a:cubicBezTo>
                    <a:cubicBezTo>
                      <a:pt x="31989" y="326"/>
                      <a:pt x="31980" y="325"/>
                      <a:pt x="31970" y="325"/>
                    </a:cubicBezTo>
                    <a:cubicBezTo>
                      <a:pt x="31946" y="325"/>
                      <a:pt x="31920" y="329"/>
                      <a:pt x="31892" y="329"/>
                    </a:cubicBezTo>
                    <a:cubicBezTo>
                      <a:pt x="31873" y="329"/>
                      <a:pt x="31853" y="327"/>
                      <a:pt x="31833" y="321"/>
                    </a:cubicBezTo>
                    <a:cubicBezTo>
                      <a:pt x="31749" y="312"/>
                      <a:pt x="31672" y="299"/>
                      <a:pt x="31601" y="293"/>
                    </a:cubicBezTo>
                    <a:cubicBezTo>
                      <a:pt x="31574" y="289"/>
                      <a:pt x="31547" y="287"/>
                      <a:pt x="31519" y="287"/>
                    </a:cubicBezTo>
                    <a:cubicBezTo>
                      <a:pt x="31483" y="287"/>
                      <a:pt x="31446" y="291"/>
                      <a:pt x="31409" y="298"/>
                    </a:cubicBezTo>
                    <a:cubicBezTo>
                      <a:pt x="31381" y="314"/>
                      <a:pt x="31354" y="319"/>
                      <a:pt x="31328" y="319"/>
                    </a:cubicBezTo>
                    <a:cubicBezTo>
                      <a:pt x="31264" y="319"/>
                      <a:pt x="31207" y="285"/>
                      <a:pt x="31157" y="285"/>
                    </a:cubicBezTo>
                    <a:cubicBezTo>
                      <a:pt x="31145" y="285"/>
                      <a:pt x="31133" y="287"/>
                      <a:pt x="31122" y="292"/>
                    </a:cubicBezTo>
                    <a:cubicBezTo>
                      <a:pt x="31051" y="309"/>
                      <a:pt x="31114" y="413"/>
                      <a:pt x="31086" y="413"/>
                    </a:cubicBezTo>
                    <a:cubicBezTo>
                      <a:pt x="31083" y="413"/>
                      <a:pt x="31081" y="413"/>
                      <a:pt x="31077" y="411"/>
                    </a:cubicBezTo>
                    <a:cubicBezTo>
                      <a:pt x="31027" y="377"/>
                      <a:pt x="30992" y="395"/>
                      <a:pt x="30961" y="372"/>
                    </a:cubicBezTo>
                    <a:cubicBezTo>
                      <a:pt x="30928" y="375"/>
                      <a:pt x="30902" y="388"/>
                      <a:pt x="30877" y="388"/>
                    </a:cubicBezTo>
                    <a:cubicBezTo>
                      <a:pt x="30857" y="388"/>
                      <a:pt x="30837" y="379"/>
                      <a:pt x="30812" y="348"/>
                    </a:cubicBezTo>
                    <a:cubicBezTo>
                      <a:pt x="30796" y="370"/>
                      <a:pt x="30778" y="378"/>
                      <a:pt x="30759" y="378"/>
                    </a:cubicBezTo>
                    <a:cubicBezTo>
                      <a:pt x="30731" y="378"/>
                      <a:pt x="30702" y="363"/>
                      <a:pt x="30671" y="355"/>
                    </a:cubicBezTo>
                    <a:cubicBezTo>
                      <a:pt x="30670" y="355"/>
                      <a:pt x="30669" y="355"/>
                      <a:pt x="30668" y="355"/>
                    </a:cubicBezTo>
                    <a:cubicBezTo>
                      <a:pt x="30622" y="355"/>
                      <a:pt x="30616" y="489"/>
                      <a:pt x="30575" y="489"/>
                    </a:cubicBezTo>
                    <a:cubicBezTo>
                      <a:pt x="30572" y="489"/>
                      <a:pt x="30570" y="489"/>
                      <a:pt x="30567" y="488"/>
                    </a:cubicBezTo>
                    <a:cubicBezTo>
                      <a:pt x="30561" y="487"/>
                      <a:pt x="30556" y="487"/>
                      <a:pt x="30551" y="487"/>
                    </a:cubicBezTo>
                    <a:cubicBezTo>
                      <a:pt x="30493" y="487"/>
                      <a:pt x="30445" y="502"/>
                      <a:pt x="30416" y="502"/>
                    </a:cubicBezTo>
                    <a:cubicBezTo>
                      <a:pt x="30399" y="502"/>
                      <a:pt x="30389" y="497"/>
                      <a:pt x="30389" y="480"/>
                    </a:cubicBezTo>
                    <a:cubicBezTo>
                      <a:pt x="30389" y="486"/>
                      <a:pt x="30388" y="488"/>
                      <a:pt x="30386" y="488"/>
                    </a:cubicBezTo>
                    <a:cubicBezTo>
                      <a:pt x="30380" y="488"/>
                      <a:pt x="30360" y="442"/>
                      <a:pt x="30333" y="442"/>
                    </a:cubicBezTo>
                    <a:cubicBezTo>
                      <a:pt x="30327" y="442"/>
                      <a:pt x="30320" y="444"/>
                      <a:pt x="30314" y="450"/>
                    </a:cubicBezTo>
                    <a:cubicBezTo>
                      <a:pt x="30269" y="443"/>
                      <a:pt x="30210" y="443"/>
                      <a:pt x="30151" y="408"/>
                    </a:cubicBezTo>
                    <a:cubicBezTo>
                      <a:pt x="30102" y="388"/>
                      <a:pt x="30053" y="329"/>
                      <a:pt x="30013" y="329"/>
                    </a:cubicBezTo>
                    <a:cubicBezTo>
                      <a:pt x="30004" y="329"/>
                      <a:pt x="29995" y="332"/>
                      <a:pt x="29987" y="340"/>
                    </a:cubicBezTo>
                    <a:cubicBezTo>
                      <a:pt x="29984" y="341"/>
                      <a:pt x="29981" y="341"/>
                      <a:pt x="29978" y="341"/>
                    </a:cubicBezTo>
                    <a:cubicBezTo>
                      <a:pt x="29946" y="341"/>
                      <a:pt x="29923" y="301"/>
                      <a:pt x="29915" y="301"/>
                    </a:cubicBezTo>
                    <a:cubicBezTo>
                      <a:pt x="29913" y="301"/>
                      <a:pt x="29913" y="303"/>
                      <a:pt x="29913" y="310"/>
                    </a:cubicBezTo>
                    <a:cubicBezTo>
                      <a:pt x="29913" y="369"/>
                      <a:pt x="29965" y="373"/>
                      <a:pt x="30007" y="377"/>
                    </a:cubicBezTo>
                    <a:cubicBezTo>
                      <a:pt x="30014" y="409"/>
                      <a:pt x="30021" y="418"/>
                      <a:pt x="30027" y="418"/>
                    </a:cubicBezTo>
                    <a:cubicBezTo>
                      <a:pt x="30036" y="418"/>
                      <a:pt x="30043" y="398"/>
                      <a:pt x="30048" y="398"/>
                    </a:cubicBezTo>
                    <a:cubicBezTo>
                      <a:pt x="30049" y="398"/>
                      <a:pt x="30050" y="400"/>
                      <a:pt x="30051" y="405"/>
                    </a:cubicBezTo>
                    <a:cubicBezTo>
                      <a:pt x="30051" y="404"/>
                      <a:pt x="30052" y="404"/>
                      <a:pt x="30052" y="404"/>
                    </a:cubicBezTo>
                    <a:lnTo>
                      <a:pt x="30052" y="404"/>
                    </a:lnTo>
                    <a:cubicBezTo>
                      <a:pt x="30053" y="404"/>
                      <a:pt x="30058" y="449"/>
                      <a:pt x="30031" y="458"/>
                    </a:cubicBezTo>
                    <a:cubicBezTo>
                      <a:pt x="30030" y="459"/>
                      <a:pt x="30029" y="459"/>
                      <a:pt x="30028" y="459"/>
                    </a:cubicBezTo>
                    <a:cubicBezTo>
                      <a:pt x="30015" y="459"/>
                      <a:pt x="29996" y="449"/>
                      <a:pt x="29972" y="449"/>
                    </a:cubicBezTo>
                    <a:cubicBezTo>
                      <a:pt x="29951" y="449"/>
                      <a:pt x="29926" y="456"/>
                      <a:pt x="29896" y="480"/>
                    </a:cubicBezTo>
                    <a:cubicBezTo>
                      <a:pt x="29888" y="477"/>
                      <a:pt x="29879" y="475"/>
                      <a:pt x="29869" y="475"/>
                    </a:cubicBezTo>
                    <a:cubicBezTo>
                      <a:pt x="29840" y="475"/>
                      <a:pt x="29808" y="488"/>
                      <a:pt x="29770" y="489"/>
                    </a:cubicBezTo>
                    <a:cubicBezTo>
                      <a:pt x="29753" y="473"/>
                      <a:pt x="29735" y="468"/>
                      <a:pt x="29716" y="468"/>
                    </a:cubicBezTo>
                    <a:cubicBezTo>
                      <a:pt x="29696" y="468"/>
                      <a:pt x="29675" y="473"/>
                      <a:pt x="29653" y="473"/>
                    </a:cubicBezTo>
                    <a:cubicBezTo>
                      <a:pt x="29635" y="473"/>
                      <a:pt x="29617" y="470"/>
                      <a:pt x="29597" y="460"/>
                    </a:cubicBezTo>
                    <a:cubicBezTo>
                      <a:pt x="29531" y="386"/>
                      <a:pt x="29474" y="395"/>
                      <a:pt x="29424" y="390"/>
                    </a:cubicBezTo>
                    <a:cubicBezTo>
                      <a:pt x="29416" y="389"/>
                      <a:pt x="29408" y="388"/>
                      <a:pt x="29400" y="388"/>
                    </a:cubicBezTo>
                    <a:cubicBezTo>
                      <a:pt x="29363" y="388"/>
                      <a:pt x="29327" y="400"/>
                      <a:pt x="29297" y="422"/>
                    </a:cubicBezTo>
                    <a:cubicBezTo>
                      <a:pt x="29226" y="411"/>
                      <a:pt x="29179" y="422"/>
                      <a:pt x="29146" y="380"/>
                    </a:cubicBezTo>
                    <a:cubicBezTo>
                      <a:pt x="29122" y="345"/>
                      <a:pt x="29106" y="333"/>
                      <a:pt x="29094" y="333"/>
                    </a:cubicBezTo>
                    <a:cubicBezTo>
                      <a:pt x="29074" y="333"/>
                      <a:pt x="29065" y="367"/>
                      <a:pt x="29046" y="368"/>
                    </a:cubicBezTo>
                    <a:cubicBezTo>
                      <a:pt x="29038" y="344"/>
                      <a:pt x="29029" y="334"/>
                      <a:pt x="29016" y="334"/>
                    </a:cubicBezTo>
                    <a:cubicBezTo>
                      <a:pt x="29005" y="334"/>
                      <a:pt x="28991" y="342"/>
                      <a:pt x="28974" y="352"/>
                    </a:cubicBezTo>
                    <a:cubicBezTo>
                      <a:pt x="28937" y="271"/>
                      <a:pt x="28883" y="255"/>
                      <a:pt x="28805" y="236"/>
                    </a:cubicBezTo>
                    <a:cubicBezTo>
                      <a:pt x="28727" y="254"/>
                      <a:pt x="28613" y="517"/>
                      <a:pt x="28548" y="517"/>
                    </a:cubicBezTo>
                    <a:cubicBezTo>
                      <a:pt x="28547" y="517"/>
                      <a:pt x="28545" y="517"/>
                      <a:pt x="28544" y="517"/>
                    </a:cubicBezTo>
                    <a:cubicBezTo>
                      <a:pt x="28535" y="515"/>
                      <a:pt x="28527" y="514"/>
                      <a:pt x="28518" y="514"/>
                    </a:cubicBezTo>
                    <a:cubicBezTo>
                      <a:pt x="28473" y="514"/>
                      <a:pt x="28432" y="540"/>
                      <a:pt x="28395" y="540"/>
                    </a:cubicBezTo>
                    <a:cubicBezTo>
                      <a:pt x="28388" y="540"/>
                      <a:pt x="28382" y="539"/>
                      <a:pt x="28376" y="537"/>
                    </a:cubicBezTo>
                    <a:cubicBezTo>
                      <a:pt x="28276" y="530"/>
                      <a:pt x="28200" y="498"/>
                      <a:pt x="28134" y="422"/>
                    </a:cubicBezTo>
                    <a:cubicBezTo>
                      <a:pt x="28115" y="429"/>
                      <a:pt x="28097" y="431"/>
                      <a:pt x="28080" y="431"/>
                    </a:cubicBezTo>
                    <a:cubicBezTo>
                      <a:pt x="28056" y="431"/>
                      <a:pt x="28032" y="427"/>
                      <a:pt x="28010" y="427"/>
                    </a:cubicBezTo>
                    <a:cubicBezTo>
                      <a:pt x="27994" y="427"/>
                      <a:pt x="27980" y="429"/>
                      <a:pt x="27965" y="436"/>
                    </a:cubicBezTo>
                    <a:cubicBezTo>
                      <a:pt x="27932" y="477"/>
                      <a:pt x="27927" y="486"/>
                      <a:pt x="27935" y="486"/>
                    </a:cubicBezTo>
                    <a:cubicBezTo>
                      <a:pt x="27941" y="486"/>
                      <a:pt x="27953" y="482"/>
                      <a:pt x="27967" y="482"/>
                    </a:cubicBezTo>
                    <a:cubicBezTo>
                      <a:pt x="27980" y="482"/>
                      <a:pt x="27994" y="485"/>
                      <a:pt x="28005" y="500"/>
                    </a:cubicBezTo>
                    <a:cubicBezTo>
                      <a:pt x="28011" y="487"/>
                      <a:pt x="28016" y="483"/>
                      <a:pt x="28019" y="483"/>
                    </a:cubicBezTo>
                    <a:cubicBezTo>
                      <a:pt x="28028" y="483"/>
                      <a:pt x="28028" y="512"/>
                      <a:pt x="28011" y="516"/>
                    </a:cubicBezTo>
                    <a:cubicBezTo>
                      <a:pt x="28007" y="517"/>
                      <a:pt x="28004" y="518"/>
                      <a:pt x="28000" y="518"/>
                    </a:cubicBezTo>
                    <a:cubicBezTo>
                      <a:pt x="27970" y="518"/>
                      <a:pt x="27911" y="484"/>
                      <a:pt x="27807" y="458"/>
                    </a:cubicBezTo>
                    <a:cubicBezTo>
                      <a:pt x="27804" y="458"/>
                      <a:pt x="27801" y="458"/>
                      <a:pt x="27798" y="458"/>
                    </a:cubicBezTo>
                    <a:cubicBezTo>
                      <a:pt x="27707" y="458"/>
                      <a:pt x="27659" y="538"/>
                      <a:pt x="27635" y="538"/>
                    </a:cubicBezTo>
                    <a:cubicBezTo>
                      <a:pt x="27630" y="538"/>
                      <a:pt x="27626" y="534"/>
                      <a:pt x="27622" y="523"/>
                    </a:cubicBezTo>
                    <a:cubicBezTo>
                      <a:pt x="27612" y="517"/>
                      <a:pt x="27614" y="504"/>
                      <a:pt x="27617" y="493"/>
                    </a:cubicBezTo>
                    <a:cubicBezTo>
                      <a:pt x="27614" y="488"/>
                      <a:pt x="27610" y="483"/>
                      <a:pt x="27607" y="478"/>
                    </a:cubicBezTo>
                    <a:cubicBezTo>
                      <a:pt x="27586" y="438"/>
                      <a:pt x="27554" y="415"/>
                      <a:pt x="27503" y="415"/>
                    </a:cubicBezTo>
                    <a:cubicBezTo>
                      <a:pt x="27460" y="415"/>
                      <a:pt x="27404" y="431"/>
                      <a:pt x="27332" y="467"/>
                    </a:cubicBezTo>
                    <a:cubicBezTo>
                      <a:pt x="27297" y="452"/>
                      <a:pt x="27265" y="447"/>
                      <a:pt x="27236" y="447"/>
                    </a:cubicBezTo>
                    <a:cubicBezTo>
                      <a:pt x="27201" y="447"/>
                      <a:pt x="27171" y="454"/>
                      <a:pt x="27145" y="458"/>
                    </a:cubicBezTo>
                    <a:cubicBezTo>
                      <a:pt x="27129" y="431"/>
                      <a:pt x="27115" y="421"/>
                      <a:pt x="27103" y="421"/>
                    </a:cubicBezTo>
                    <a:cubicBezTo>
                      <a:pt x="27077" y="421"/>
                      <a:pt x="27057" y="464"/>
                      <a:pt x="27041" y="492"/>
                    </a:cubicBezTo>
                    <a:cubicBezTo>
                      <a:pt x="27004" y="489"/>
                      <a:pt x="26990" y="454"/>
                      <a:pt x="26982" y="454"/>
                    </a:cubicBezTo>
                    <a:cubicBezTo>
                      <a:pt x="26980" y="454"/>
                      <a:pt x="26979" y="457"/>
                      <a:pt x="26977" y="464"/>
                    </a:cubicBezTo>
                    <a:cubicBezTo>
                      <a:pt x="26976" y="462"/>
                      <a:pt x="26974" y="461"/>
                      <a:pt x="26973" y="461"/>
                    </a:cubicBezTo>
                    <a:cubicBezTo>
                      <a:pt x="26967" y="461"/>
                      <a:pt x="26960" y="472"/>
                      <a:pt x="26933" y="478"/>
                    </a:cubicBezTo>
                    <a:cubicBezTo>
                      <a:pt x="26929" y="471"/>
                      <a:pt x="26924" y="468"/>
                      <a:pt x="26919" y="468"/>
                    </a:cubicBezTo>
                    <a:cubicBezTo>
                      <a:pt x="26903" y="468"/>
                      <a:pt x="26882" y="497"/>
                      <a:pt x="26853" y="525"/>
                    </a:cubicBezTo>
                    <a:cubicBezTo>
                      <a:pt x="26847" y="535"/>
                      <a:pt x="26840" y="540"/>
                      <a:pt x="26833" y="540"/>
                    </a:cubicBezTo>
                    <a:cubicBezTo>
                      <a:pt x="26806" y="540"/>
                      <a:pt x="26772" y="478"/>
                      <a:pt x="26732" y="478"/>
                    </a:cubicBezTo>
                    <a:cubicBezTo>
                      <a:pt x="26722" y="478"/>
                      <a:pt x="26711" y="482"/>
                      <a:pt x="26700" y="493"/>
                    </a:cubicBezTo>
                    <a:cubicBezTo>
                      <a:pt x="26669" y="516"/>
                      <a:pt x="26640" y="523"/>
                      <a:pt x="26611" y="523"/>
                    </a:cubicBezTo>
                    <a:cubicBezTo>
                      <a:pt x="26574" y="523"/>
                      <a:pt x="26539" y="512"/>
                      <a:pt x="26507" y="512"/>
                    </a:cubicBezTo>
                    <a:cubicBezTo>
                      <a:pt x="26494" y="512"/>
                      <a:pt x="26482" y="513"/>
                      <a:pt x="26470" y="518"/>
                    </a:cubicBezTo>
                    <a:cubicBezTo>
                      <a:pt x="26446" y="569"/>
                      <a:pt x="26424" y="586"/>
                      <a:pt x="26403" y="586"/>
                    </a:cubicBezTo>
                    <a:cubicBezTo>
                      <a:pt x="26364" y="586"/>
                      <a:pt x="26329" y="533"/>
                      <a:pt x="26297" y="528"/>
                    </a:cubicBezTo>
                    <a:cubicBezTo>
                      <a:pt x="26289" y="524"/>
                      <a:pt x="26282" y="523"/>
                      <a:pt x="26274" y="523"/>
                    </a:cubicBezTo>
                    <a:cubicBezTo>
                      <a:pt x="26180" y="523"/>
                      <a:pt x="26029" y="768"/>
                      <a:pt x="25958" y="768"/>
                    </a:cubicBezTo>
                    <a:cubicBezTo>
                      <a:pt x="25949" y="768"/>
                      <a:pt x="25941" y="765"/>
                      <a:pt x="25935" y="756"/>
                    </a:cubicBezTo>
                    <a:cubicBezTo>
                      <a:pt x="25923" y="760"/>
                      <a:pt x="25912" y="761"/>
                      <a:pt x="25900" y="761"/>
                    </a:cubicBezTo>
                    <a:cubicBezTo>
                      <a:pt x="25894" y="761"/>
                      <a:pt x="25889" y="761"/>
                      <a:pt x="25883" y="760"/>
                    </a:cubicBezTo>
                    <a:cubicBezTo>
                      <a:pt x="25853" y="752"/>
                      <a:pt x="25822" y="747"/>
                      <a:pt x="25792" y="746"/>
                    </a:cubicBezTo>
                    <a:cubicBezTo>
                      <a:pt x="25782" y="732"/>
                      <a:pt x="25774" y="728"/>
                      <a:pt x="25768" y="728"/>
                    </a:cubicBezTo>
                    <a:cubicBezTo>
                      <a:pt x="25760" y="728"/>
                      <a:pt x="25756" y="736"/>
                      <a:pt x="25756" y="743"/>
                    </a:cubicBezTo>
                    <a:cubicBezTo>
                      <a:pt x="25716" y="743"/>
                      <a:pt x="25672" y="745"/>
                      <a:pt x="25618" y="747"/>
                    </a:cubicBezTo>
                    <a:cubicBezTo>
                      <a:pt x="25525" y="776"/>
                      <a:pt x="25448" y="799"/>
                      <a:pt x="25384" y="799"/>
                    </a:cubicBezTo>
                    <a:cubicBezTo>
                      <a:pt x="25358" y="799"/>
                      <a:pt x="25334" y="795"/>
                      <a:pt x="25312" y="787"/>
                    </a:cubicBezTo>
                    <a:cubicBezTo>
                      <a:pt x="25292" y="754"/>
                      <a:pt x="25274" y="743"/>
                      <a:pt x="25258" y="743"/>
                    </a:cubicBezTo>
                    <a:cubicBezTo>
                      <a:pt x="25226" y="743"/>
                      <a:pt x="25199" y="785"/>
                      <a:pt x="25176" y="785"/>
                    </a:cubicBezTo>
                    <a:cubicBezTo>
                      <a:pt x="25165" y="785"/>
                      <a:pt x="25154" y="774"/>
                      <a:pt x="25144" y="743"/>
                    </a:cubicBezTo>
                    <a:cubicBezTo>
                      <a:pt x="25083" y="701"/>
                      <a:pt x="25059" y="686"/>
                      <a:pt x="25037" y="686"/>
                    </a:cubicBezTo>
                    <a:cubicBezTo>
                      <a:pt x="25032" y="686"/>
                      <a:pt x="25026" y="687"/>
                      <a:pt x="25020" y="689"/>
                    </a:cubicBezTo>
                    <a:cubicBezTo>
                      <a:pt x="25015" y="702"/>
                      <a:pt x="25010" y="706"/>
                      <a:pt x="25004" y="706"/>
                    </a:cubicBezTo>
                    <a:cubicBezTo>
                      <a:pt x="24993" y="706"/>
                      <a:pt x="24980" y="694"/>
                      <a:pt x="24963" y="694"/>
                    </a:cubicBezTo>
                    <a:cubicBezTo>
                      <a:pt x="24961" y="694"/>
                      <a:pt x="24960" y="694"/>
                      <a:pt x="24959" y="694"/>
                    </a:cubicBezTo>
                    <a:cubicBezTo>
                      <a:pt x="24951" y="685"/>
                      <a:pt x="24941" y="681"/>
                      <a:pt x="24931" y="681"/>
                    </a:cubicBezTo>
                    <a:cubicBezTo>
                      <a:pt x="24904" y="681"/>
                      <a:pt x="24871" y="701"/>
                      <a:pt x="24827" y="707"/>
                    </a:cubicBezTo>
                    <a:cubicBezTo>
                      <a:pt x="24815" y="681"/>
                      <a:pt x="24803" y="671"/>
                      <a:pt x="24792" y="671"/>
                    </a:cubicBezTo>
                    <a:cubicBezTo>
                      <a:pt x="24760" y="671"/>
                      <a:pt x="24733" y="753"/>
                      <a:pt x="24706" y="778"/>
                    </a:cubicBezTo>
                    <a:cubicBezTo>
                      <a:pt x="24694" y="805"/>
                      <a:pt x="24681" y="816"/>
                      <a:pt x="24669" y="816"/>
                    </a:cubicBezTo>
                    <a:cubicBezTo>
                      <a:pt x="24665" y="816"/>
                      <a:pt x="24662" y="814"/>
                      <a:pt x="24658" y="812"/>
                    </a:cubicBezTo>
                    <a:cubicBezTo>
                      <a:pt x="24655" y="820"/>
                      <a:pt x="24652" y="824"/>
                      <a:pt x="24649" y="824"/>
                    </a:cubicBezTo>
                    <a:cubicBezTo>
                      <a:pt x="24637" y="824"/>
                      <a:pt x="24626" y="777"/>
                      <a:pt x="24615" y="741"/>
                    </a:cubicBezTo>
                    <a:cubicBezTo>
                      <a:pt x="24612" y="746"/>
                      <a:pt x="24609" y="748"/>
                      <a:pt x="24606" y="748"/>
                    </a:cubicBezTo>
                    <a:cubicBezTo>
                      <a:pt x="24602" y="748"/>
                      <a:pt x="24597" y="744"/>
                      <a:pt x="24593" y="744"/>
                    </a:cubicBezTo>
                    <a:cubicBezTo>
                      <a:pt x="24588" y="744"/>
                      <a:pt x="24584" y="749"/>
                      <a:pt x="24579" y="770"/>
                    </a:cubicBezTo>
                    <a:cubicBezTo>
                      <a:pt x="24577" y="776"/>
                      <a:pt x="24576" y="778"/>
                      <a:pt x="24574" y="778"/>
                    </a:cubicBezTo>
                    <a:cubicBezTo>
                      <a:pt x="24565" y="778"/>
                      <a:pt x="24556" y="713"/>
                      <a:pt x="24548" y="694"/>
                    </a:cubicBezTo>
                    <a:cubicBezTo>
                      <a:pt x="24546" y="688"/>
                      <a:pt x="24543" y="686"/>
                      <a:pt x="24540" y="686"/>
                    </a:cubicBezTo>
                    <a:cubicBezTo>
                      <a:pt x="24526" y="686"/>
                      <a:pt x="24515" y="749"/>
                      <a:pt x="24505" y="754"/>
                    </a:cubicBezTo>
                    <a:cubicBezTo>
                      <a:pt x="24501" y="751"/>
                      <a:pt x="24498" y="750"/>
                      <a:pt x="24495" y="750"/>
                    </a:cubicBezTo>
                    <a:cubicBezTo>
                      <a:pt x="24479" y="750"/>
                      <a:pt x="24470" y="779"/>
                      <a:pt x="24466" y="812"/>
                    </a:cubicBezTo>
                    <a:cubicBezTo>
                      <a:pt x="24464" y="799"/>
                      <a:pt x="24463" y="795"/>
                      <a:pt x="24462" y="795"/>
                    </a:cubicBezTo>
                    <a:cubicBezTo>
                      <a:pt x="24461" y="795"/>
                      <a:pt x="24461" y="804"/>
                      <a:pt x="24460" y="804"/>
                    </a:cubicBezTo>
                    <a:cubicBezTo>
                      <a:pt x="24460" y="804"/>
                      <a:pt x="24460" y="795"/>
                      <a:pt x="24459" y="760"/>
                    </a:cubicBezTo>
                    <a:cubicBezTo>
                      <a:pt x="24458" y="782"/>
                      <a:pt x="24449" y="802"/>
                      <a:pt x="24434" y="817"/>
                    </a:cubicBezTo>
                    <a:cubicBezTo>
                      <a:pt x="24424" y="817"/>
                      <a:pt x="24412" y="878"/>
                      <a:pt x="24396" y="878"/>
                    </a:cubicBezTo>
                    <a:cubicBezTo>
                      <a:pt x="24385" y="878"/>
                      <a:pt x="24372" y="851"/>
                      <a:pt x="24358" y="761"/>
                    </a:cubicBezTo>
                    <a:cubicBezTo>
                      <a:pt x="24351" y="774"/>
                      <a:pt x="24343" y="778"/>
                      <a:pt x="24336" y="778"/>
                    </a:cubicBezTo>
                    <a:cubicBezTo>
                      <a:pt x="24316" y="778"/>
                      <a:pt x="24294" y="750"/>
                      <a:pt x="24270" y="750"/>
                    </a:cubicBezTo>
                    <a:cubicBezTo>
                      <a:pt x="24259" y="750"/>
                      <a:pt x="24247" y="756"/>
                      <a:pt x="24235" y="774"/>
                    </a:cubicBezTo>
                    <a:cubicBezTo>
                      <a:pt x="24226" y="820"/>
                      <a:pt x="24216" y="834"/>
                      <a:pt x="24205" y="834"/>
                    </a:cubicBezTo>
                    <a:cubicBezTo>
                      <a:pt x="24191" y="834"/>
                      <a:pt x="24176" y="809"/>
                      <a:pt x="24160" y="809"/>
                    </a:cubicBezTo>
                    <a:cubicBezTo>
                      <a:pt x="24160" y="809"/>
                      <a:pt x="24159" y="810"/>
                      <a:pt x="24158" y="810"/>
                    </a:cubicBezTo>
                    <a:cubicBezTo>
                      <a:pt x="24147" y="754"/>
                      <a:pt x="24137" y="739"/>
                      <a:pt x="24126" y="739"/>
                    </a:cubicBezTo>
                    <a:cubicBezTo>
                      <a:pt x="24113" y="739"/>
                      <a:pt x="24099" y="765"/>
                      <a:pt x="24085" y="765"/>
                    </a:cubicBezTo>
                    <a:cubicBezTo>
                      <a:pt x="24079" y="765"/>
                      <a:pt x="24074" y="762"/>
                      <a:pt x="24069" y="752"/>
                    </a:cubicBezTo>
                    <a:cubicBezTo>
                      <a:pt x="24045" y="742"/>
                      <a:pt x="24019" y="668"/>
                      <a:pt x="23994" y="668"/>
                    </a:cubicBezTo>
                    <a:cubicBezTo>
                      <a:pt x="23986" y="668"/>
                      <a:pt x="23978" y="676"/>
                      <a:pt x="23969" y="696"/>
                    </a:cubicBezTo>
                    <a:cubicBezTo>
                      <a:pt x="23964" y="689"/>
                      <a:pt x="23960" y="686"/>
                      <a:pt x="23955" y="686"/>
                    </a:cubicBezTo>
                    <a:cubicBezTo>
                      <a:pt x="23931" y="686"/>
                      <a:pt x="23909" y="754"/>
                      <a:pt x="23884" y="754"/>
                    </a:cubicBezTo>
                    <a:cubicBezTo>
                      <a:pt x="23877" y="754"/>
                      <a:pt x="23869" y="747"/>
                      <a:pt x="23861" y="729"/>
                    </a:cubicBezTo>
                    <a:cubicBezTo>
                      <a:pt x="23855" y="839"/>
                      <a:pt x="23847" y="872"/>
                      <a:pt x="23838" y="872"/>
                    </a:cubicBezTo>
                    <a:cubicBezTo>
                      <a:pt x="23827" y="872"/>
                      <a:pt x="23815" y="819"/>
                      <a:pt x="23804" y="803"/>
                    </a:cubicBezTo>
                    <a:cubicBezTo>
                      <a:pt x="23799" y="784"/>
                      <a:pt x="23795" y="778"/>
                      <a:pt x="23790" y="778"/>
                    </a:cubicBezTo>
                    <a:cubicBezTo>
                      <a:pt x="23780" y="778"/>
                      <a:pt x="23771" y="806"/>
                      <a:pt x="23761" y="806"/>
                    </a:cubicBezTo>
                    <a:cubicBezTo>
                      <a:pt x="23755" y="806"/>
                      <a:pt x="23749" y="797"/>
                      <a:pt x="23743" y="770"/>
                    </a:cubicBezTo>
                    <a:cubicBezTo>
                      <a:pt x="23718" y="701"/>
                      <a:pt x="23693" y="664"/>
                      <a:pt x="23667" y="664"/>
                    </a:cubicBezTo>
                    <a:cubicBezTo>
                      <a:pt x="23650" y="664"/>
                      <a:pt x="23633" y="680"/>
                      <a:pt x="23616" y="716"/>
                    </a:cubicBezTo>
                    <a:cubicBezTo>
                      <a:pt x="23591" y="678"/>
                      <a:pt x="23568" y="664"/>
                      <a:pt x="23546" y="664"/>
                    </a:cubicBezTo>
                    <a:cubicBezTo>
                      <a:pt x="23530" y="664"/>
                      <a:pt x="23514" y="672"/>
                      <a:pt x="23500" y="684"/>
                    </a:cubicBezTo>
                    <a:cubicBezTo>
                      <a:pt x="23493" y="691"/>
                      <a:pt x="23486" y="693"/>
                      <a:pt x="23479" y="693"/>
                    </a:cubicBezTo>
                    <a:cubicBezTo>
                      <a:pt x="23460" y="693"/>
                      <a:pt x="23442" y="672"/>
                      <a:pt x="23425" y="672"/>
                    </a:cubicBezTo>
                    <a:cubicBezTo>
                      <a:pt x="23420" y="672"/>
                      <a:pt x="23415" y="674"/>
                      <a:pt x="23411" y="679"/>
                    </a:cubicBezTo>
                    <a:cubicBezTo>
                      <a:pt x="23374" y="679"/>
                      <a:pt x="23345" y="703"/>
                      <a:pt x="23320" y="703"/>
                    </a:cubicBezTo>
                    <a:cubicBezTo>
                      <a:pt x="23301" y="703"/>
                      <a:pt x="23285" y="690"/>
                      <a:pt x="23270" y="642"/>
                    </a:cubicBezTo>
                    <a:lnTo>
                      <a:pt x="23270" y="642"/>
                    </a:lnTo>
                    <a:cubicBezTo>
                      <a:pt x="23277" y="677"/>
                      <a:pt x="23272" y="690"/>
                      <a:pt x="23261" y="690"/>
                    </a:cubicBezTo>
                    <a:cubicBezTo>
                      <a:pt x="23232" y="690"/>
                      <a:pt x="23161" y="597"/>
                      <a:pt x="23173" y="578"/>
                    </a:cubicBezTo>
                    <a:lnTo>
                      <a:pt x="23173" y="578"/>
                    </a:lnTo>
                    <a:cubicBezTo>
                      <a:pt x="23144" y="607"/>
                      <a:pt x="23111" y="696"/>
                      <a:pt x="23062" y="696"/>
                    </a:cubicBezTo>
                    <a:cubicBezTo>
                      <a:pt x="23055" y="696"/>
                      <a:pt x="23048" y="694"/>
                      <a:pt x="23041" y="690"/>
                    </a:cubicBezTo>
                    <a:cubicBezTo>
                      <a:pt x="23031" y="671"/>
                      <a:pt x="23021" y="667"/>
                      <a:pt x="23010" y="667"/>
                    </a:cubicBezTo>
                    <a:cubicBezTo>
                      <a:pt x="22998" y="667"/>
                      <a:pt x="22985" y="673"/>
                      <a:pt x="22972" y="673"/>
                    </a:cubicBezTo>
                    <a:cubicBezTo>
                      <a:pt x="22958" y="673"/>
                      <a:pt x="22943" y="666"/>
                      <a:pt x="22927" y="639"/>
                    </a:cubicBezTo>
                    <a:cubicBezTo>
                      <a:pt x="22923" y="620"/>
                      <a:pt x="22919" y="612"/>
                      <a:pt x="22915" y="612"/>
                    </a:cubicBezTo>
                    <a:cubicBezTo>
                      <a:pt x="22901" y="612"/>
                      <a:pt x="22888" y="705"/>
                      <a:pt x="22872" y="705"/>
                    </a:cubicBezTo>
                    <a:cubicBezTo>
                      <a:pt x="22867" y="705"/>
                      <a:pt x="22862" y="696"/>
                      <a:pt x="22856" y="672"/>
                    </a:cubicBezTo>
                    <a:cubicBezTo>
                      <a:pt x="22829" y="601"/>
                      <a:pt x="22803" y="634"/>
                      <a:pt x="22772" y="609"/>
                    </a:cubicBezTo>
                    <a:cubicBezTo>
                      <a:pt x="22750" y="660"/>
                      <a:pt x="22729" y="684"/>
                      <a:pt x="22709" y="684"/>
                    </a:cubicBezTo>
                    <a:cubicBezTo>
                      <a:pt x="22698" y="684"/>
                      <a:pt x="22687" y="676"/>
                      <a:pt x="22677" y="660"/>
                    </a:cubicBezTo>
                    <a:cubicBezTo>
                      <a:pt x="22670" y="677"/>
                      <a:pt x="22664" y="682"/>
                      <a:pt x="22658" y="682"/>
                    </a:cubicBezTo>
                    <a:cubicBezTo>
                      <a:pt x="22646" y="682"/>
                      <a:pt x="22635" y="661"/>
                      <a:pt x="22624" y="661"/>
                    </a:cubicBezTo>
                    <a:cubicBezTo>
                      <a:pt x="22618" y="661"/>
                      <a:pt x="22613" y="668"/>
                      <a:pt x="22608" y="690"/>
                    </a:cubicBezTo>
                    <a:cubicBezTo>
                      <a:pt x="22602" y="686"/>
                      <a:pt x="22597" y="684"/>
                      <a:pt x="22592" y="684"/>
                    </a:cubicBezTo>
                    <a:cubicBezTo>
                      <a:pt x="22571" y="684"/>
                      <a:pt x="22556" y="713"/>
                      <a:pt x="22543" y="713"/>
                    </a:cubicBezTo>
                    <a:cubicBezTo>
                      <a:pt x="22537" y="713"/>
                      <a:pt x="22532" y="706"/>
                      <a:pt x="22527" y="684"/>
                    </a:cubicBezTo>
                    <a:cubicBezTo>
                      <a:pt x="22511" y="641"/>
                      <a:pt x="22504" y="615"/>
                      <a:pt x="22501" y="615"/>
                    </a:cubicBezTo>
                    <a:lnTo>
                      <a:pt x="22501" y="615"/>
                    </a:lnTo>
                    <a:cubicBezTo>
                      <a:pt x="22498" y="615"/>
                      <a:pt x="22501" y="651"/>
                      <a:pt x="22504" y="740"/>
                    </a:cubicBezTo>
                    <a:cubicBezTo>
                      <a:pt x="22504" y="755"/>
                      <a:pt x="22505" y="764"/>
                      <a:pt x="22505" y="768"/>
                    </a:cubicBezTo>
                    <a:cubicBezTo>
                      <a:pt x="22504" y="760"/>
                      <a:pt x="22500" y="735"/>
                      <a:pt x="22490" y="735"/>
                    </a:cubicBezTo>
                    <a:cubicBezTo>
                      <a:pt x="22485" y="735"/>
                      <a:pt x="22478" y="741"/>
                      <a:pt x="22469" y="760"/>
                    </a:cubicBezTo>
                    <a:cubicBezTo>
                      <a:pt x="22465" y="788"/>
                      <a:pt x="22460" y="799"/>
                      <a:pt x="22454" y="799"/>
                    </a:cubicBezTo>
                    <a:cubicBezTo>
                      <a:pt x="22436" y="799"/>
                      <a:pt x="22413" y="715"/>
                      <a:pt x="22382" y="715"/>
                    </a:cubicBezTo>
                    <a:cubicBezTo>
                      <a:pt x="22380" y="715"/>
                      <a:pt x="22378" y="715"/>
                      <a:pt x="22376" y="716"/>
                    </a:cubicBezTo>
                    <a:cubicBezTo>
                      <a:pt x="22333" y="788"/>
                      <a:pt x="22435" y="838"/>
                      <a:pt x="22356" y="896"/>
                    </a:cubicBezTo>
                    <a:cubicBezTo>
                      <a:pt x="22348" y="874"/>
                      <a:pt x="22339" y="866"/>
                      <a:pt x="22331" y="866"/>
                    </a:cubicBezTo>
                    <a:cubicBezTo>
                      <a:pt x="22305" y="866"/>
                      <a:pt x="22280" y="947"/>
                      <a:pt x="22254" y="947"/>
                    </a:cubicBezTo>
                    <a:cubicBezTo>
                      <a:pt x="22249" y="947"/>
                      <a:pt x="22243" y="944"/>
                      <a:pt x="22238" y="936"/>
                    </a:cubicBezTo>
                    <a:cubicBezTo>
                      <a:pt x="22196" y="868"/>
                      <a:pt x="22156" y="915"/>
                      <a:pt x="22116" y="881"/>
                    </a:cubicBezTo>
                    <a:cubicBezTo>
                      <a:pt x="22089" y="862"/>
                      <a:pt x="22058" y="852"/>
                      <a:pt x="22027" y="852"/>
                    </a:cubicBezTo>
                    <a:cubicBezTo>
                      <a:pt x="22016" y="852"/>
                      <a:pt x="22005" y="853"/>
                      <a:pt x="21995" y="855"/>
                    </a:cubicBezTo>
                    <a:cubicBezTo>
                      <a:pt x="21955" y="862"/>
                      <a:pt x="21915" y="876"/>
                      <a:pt x="21875" y="876"/>
                    </a:cubicBezTo>
                    <a:cubicBezTo>
                      <a:pt x="21831" y="911"/>
                      <a:pt x="21593" y="962"/>
                      <a:pt x="21383" y="1016"/>
                    </a:cubicBezTo>
                    <a:cubicBezTo>
                      <a:pt x="21373" y="1016"/>
                      <a:pt x="21364" y="1015"/>
                      <a:pt x="21354" y="1015"/>
                    </a:cubicBezTo>
                    <a:cubicBezTo>
                      <a:pt x="21307" y="1015"/>
                      <a:pt x="21260" y="1018"/>
                      <a:pt x="21213" y="1023"/>
                    </a:cubicBezTo>
                    <a:cubicBezTo>
                      <a:pt x="21199" y="1001"/>
                      <a:pt x="21184" y="980"/>
                      <a:pt x="21170" y="980"/>
                    </a:cubicBezTo>
                    <a:cubicBezTo>
                      <a:pt x="21158" y="980"/>
                      <a:pt x="21146" y="993"/>
                      <a:pt x="21135" y="1030"/>
                    </a:cubicBezTo>
                    <a:cubicBezTo>
                      <a:pt x="21068" y="1036"/>
                      <a:pt x="21032" y="1048"/>
                      <a:pt x="21012" y="1060"/>
                    </a:cubicBezTo>
                    <a:cubicBezTo>
                      <a:pt x="20993" y="1072"/>
                      <a:pt x="20991" y="1084"/>
                      <a:pt x="20995" y="1091"/>
                    </a:cubicBezTo>
                    <a:cubicBezTo>
                      <a:pt x="20996" y="1104"/>
                      <a:pt x="20997" y="1112"/>
                      <a:pt x="20998" y="1121"/>
                    </a:cubicBezTo>
                    <a:cubicBezTo>
                      <a:pt x="20996" y="1119"/>
                      <a:pt x="20992" y="1116"/>
                      <a:pt x="20990" y="1115"/>
                    </a:cubicBezTo>
                    <a:cubicBezTo>
                      <a:pt x="20988" y="1116"/>
                      <a:pt x="20987" y="1117"/>
                      <a:pt x="20986" y="1117"/>
                    </a:cubicBezTo>
                    <a:cubicBezTo>
                      <a:pt x="20976" y="1117"/>
                      <a:pt x="20961" y="1086"/>
                      <a:pt x="20944" y="1086"/>
                    </a:cubicBezTo>
                    <a:cubicBezTo>
                      <a:pt x="20937" y="1086"/>
                      <a:pt x="20929" y="1091"/>
                      <a:pt x="20921" y="1105"/>
                    </a:cubicBezTo>
                    <a:cubicBezTo>
                      <a:pt x="20888" y="1086"/>
                      <a:pt x="20702" y="1046"/>
                      <a:pt x="20641" y="979"/>
                    </a:cubicBezTo>
                    <a:cubicBezTo>
                      <a:pt x="20614" y="982"/>
                      <a:pt x="20590" y="1005"/>
                      <a:pt x="20569" y="1005"/>
                    </a:cubicBezTo>
                    <a:cubicBezTo>
                      <a:pt x="20559" y="1005"/>
                      <a:pt x="20550" y="1001"/>
                      <a:pt x="20542" y="989"/>
                    </a:cubicBezTo>
                    <a:cubicBezTo>
                      <a:pt x="20515" y="1014"/>
                      <a:pt x="20468" y="1095"/>
                      <a:pt x="20450" y="1095"/>
                    </a:cubicBezTo>
                    <a:cubicBezTo>
                      <a:pt x="20449" y="1095"/>
                      <a:pt x="20449" y="1095"/>
                      <a:pt x="20449" y="1095"/>
                    </a:cubicBezTo>
                    <a:cubicBezTo>
                      <a:pt x="20436" y="1138"/>
                      <a:pt x="20425" y="1157"/>
                      <a:pt x="20415" y="1157"/>
                    </a:cubicBezTo>
                    <a:cubicBezTo>
                      <a:pt x="20401" y="1157"/>
                      <a:pt x="20389" y="1114"/>
                      <a:pt x="20380" y="1050"/>
                    </a:cubicBezTo>
                    <a:cubicBezTo>
                      <a:pt x="20369" y="1020"/>
                      <a:pt x="20366" y="1016"/>
                      <a:pt x="20365" y="1016"/>
                    </a:cubicBezTo>
                    <a:cubicBezTo>
                      <a:pt x="20364" y="1016"/>
                      <a:pt x="20363" y="1017"/>
                      <a:pt x="20362" y="1017"/>
                    </a:cubicBezTo>
                    <a:cubicBezTo>
                      <a:pt x="20361" y="1017"/>
                      <a:pt x="20358" y="1015"/>
                      <a:pt x="20352" y="1004"/>
                    </a:cubicBezTo>
                    <a:cubicBezTo>
                      <a:pt x="20351" y="1025"/>
                      <a:pt x="20349" y="1032"/>
                      <a:pt x="20346" y="1032"/>
                    </a:cubicBezTo>
                    <a:cubicBezTo>
                      <a:pt x="20338" y="1032"/>
                      <a:pt x="20326" y="985"/>
                      <a:pt x="20310" y="985"/>
                    </a:cubicBezTo>
                    <a:cubicBezTo>
                      <a:pt x="20305" y="985"/>
                      <a:pt x="20300" y="990"/>
                      <a:pt x="20295" y="1002"/>
                    </a:cubicBezTo>
                    <a:cubicBezTo>
                      <a:pt x="20287" y="957"/>
                      <a:pt x="20280" y="943"/>
                      <a:pt x="20274" y="943"/>
                    </a:cubicBezTo>
                    <a:cubicBezTo>
                      <a:pt x="20262" y="943"/>
                      <a:pt x="20250" y="982"/>
                      <a:pt x="20235" y="982"/>
                    </a:cubicBezTo>
                    <a:cubicBezTo>
                      <a:pt x="20235" y="982"/>
                      <a:pt x="20234" y="981"/>
                      <a:pt x="20234" y="981"/>
                    </a:cubicBezTo>
                    <a:cubicBezTo>
                      <a:pt x="20210" y="985"/>
                      <a:pt x="20180" y="1018"/>
                      <a:pt x="20146" y="1049"/>
                    </a:cubicBezTo>
                    <a:cubicBezTo>
                      <a:pt x="20139" y="1057"/>
                      <a:pt x="20131" y="1060"/>
                      <a:pt x="20124" y="1060"/>
                    </a:cubicBezTo>
                    <a:cubicBezTo>
                      <a:pt x="20108" y="1060"/>
                      <a:pt x="20093" y="1048"/>
                      <a:pt x="20079" y="1048"/>
                    </a:cubicBezTo>
                    <a:cubicBezTo>
                      <a:pt x="20068" y="1048"/>
                      <a:pt x="20057" y="1055"/>
                      <a:pt x="20048" y="1079"/>
                    </a:cubicBezTo>
                    <a:cubicBezTo>
                      <a:pt x="20026" y="1086"/>
                      <a:pt x="20008" y="1139"/>
                      <a:pt x="19988" y="1139"/>
                    </a:cubicBezTo>
                    <a:cubicBezTo>
                      <a:pt x="19980" y="1139"/>
                      <a:pt x="19972" y="1130"/>
                      <a:pt x="19963" y="1105"/>
                    </a:cubicBezTo>
                    <a:cubicBezTo>
                      <a:pt x="19942" y="1096"/>
                      <a:pt x="19922" y="1060"/>
                      <a:pt x="19905" y="1060"/>
                    </a:cubicBezTo>
                    <a:cubicBezTo>
                      <a:pt x="19899" y="1060"/>
                      <a:pt x="19894" y="1063"/>
                      <a:pt x="19889" y="1073"/>
                    </a:cubicBezTo>
                    <a:cubicBezTo>
                      <a:pt x="19883" y="1088"/>
                      <a:pt x="19877" y="1092"/>
                      <a:pt x="19870" y="1092"/>
                    </a:cubicBezTo>
                    <a:cubicBezTo>
                      <a:pt x="19863" y="1092"/>
                      <a:pt x="19856" y="1087"/>
                      <a:pt x="19850" y="1087"/>
                    </a:cubicBezTo>
                    <a:cubicBezTo>
                      <a:pt x="19842" y="1087"/>
                      <a:pt x="19834" y="1094"/>
                      <a:pt x="19828" y="1123"/>
                    </a:cubicBezTo>
                    <a:cubicBezTo>
                      <a:pt x="19826" y="1129"/>
                      <a:pt x="19824" y="1133"/>
                      <a:pt x="19819" y="1133"/>
                    </a:cubicBezTo>
                    <a:cubicBezTo>
                      <a:pt x="19787" y="1133"/>
                      <a:pt x="19678" y="941"/>
                      <a:pt x="19636" y="941"/>
                    </a:cubicBezTo>
                    <a:lnTo>
                      <a:pt x="19464" y="945"/>
                    </a:lnTo>
                    <a:cubicBezTo>
                      <a:pt x="19357" y="946"/>
                      <a:pt x="18896" y="1003"/>
                      <a:pt x="18834" y="1114"/>
                    </a:cubicBezTo>
                    <a:cubicBezTo>
                      <a:pt x="18822" y="1135"/>
                      <a:pt x="18814" y="1142"/>
                      <a:pt x="18808" y="1142"/>
                    </a:cubicBezTo>
                    <a:cubicBezTo>
                      <a:pt x="18800" y="1142"/>
                      <a:pt x="18797" y="1127"/>
                      <a:pt x="18796" y="1120"/>
                    </a:cubicBezTo>
                    <a:cubicBezTo>
                      <a:pt x="18794" y="1118"/>
                      <a:pt x="18792" y="1100"/>
                      <a:pt x="18786" y="1100"/>
                    </a:cubicBezTo>
                    <a:cubicBezTo>
                      <a:pt x="18782" y="1100"/>
                      <a:pt x="18775" y="1109"/>
                      <a:pt x="18765" y="1135"/>
                    </a:cubicBezTo>
                    <a:cubicBezTo>
                      <a:pt x="18747" y="1125"/>
                      <a:pt x="18715" y="1066"/>
                      <a:pt x="18665" y="1066"/>
                    </a:cubicBezTo>
                    <a:cubicBezTo>
                      <a:pt x="18640" y="1066"/>
                      <a:pt x="18610" y="1081"/>
                      <a:pt x="18576" y="1124"/>
                    </a:cubicBezTo>
                    <a:cubicBezTo>
                      <a:pt x="18539" y="1081"/>
                      <a:pt x="18503" y="1060"/>
                      <a:pt x="18470" y="1060"/>
                    </a:cubicBezTo>
                    <a:cubicBezTo>
                      <a:pt x="18437" y="1060"/>
                      <a:pt x="18407" y="1083"/>
                      <a:pt x="18377" y="1130"/>
                    </a:cubicBezTo>
                    <a:cubicBezTo>
                      <a:pt x="18356" y="1153"/>
                      <a:pt x="18335" y="1163"/>
                      <a:pt x="18314" y="1163"/>
                    </a:cubicBezTo>
                    <a:cubicBezTo>
                      <a:pt x="18277" y="1163"/>
                      <a:pt x="18241" y="1131"/>
                      <a:pt x="18206" y="1076"/>
                    </a:cubicBezTo>
                    <a:cubicBezTo>
                      <a:pt x="18202" y="1077"/>
                      <a:pt x="18199" y="1078"/>
                      <a:pt x="18195" y="1078"/>
                    </a:cubicBezTo>
                    <a:cubicBezTo>
                      <a:pt x="18160" y="1078"/>
                      <a:pt x="18124" y="1013"/>
                      <a:pt x="18093" y="1013"/>
                    </a:cubicBezTo>
                    <a:cubicBezTo>
                      <a:pt x="18081" y="1013"/>
                      <a:pt x="18071" y="1022"/>
                      <a:pt x="18061" y="1044"/>
                    </a:cubicBezTo>
                    <a:cubicBezTo>
                      <a:pt x="18017" y="998"/>
                      <a:pt x="17916" y="977"/>
                      <a:pt x="17811" y="977"/>
                    </a:cubicBezTo>
                    <a:cubicBezTo>
                      <a:pt x="17680" y="977"/>
                      <a:pt x="17541" y="1008"/>
                      <a:pt x="17488" y="1058"/>
                    </a:cubicBezTo>
                    <a:cubicBezTo>
                      <a:pt x="17485" y="1068"/>
                      <a:pt x="17480" y="1078"/>
                      <a:pt x="17474" y="1086"/>
                    </a:cubicBezTo>
                    <a:cubicBezTo>
                      <a:pt x="17466" y="1118"/>
                      <a:pt x="17455" y="1137"/>
                      <a:pt x="17438" y="1137"/>
                    </a:cubicBezTo>
                    <a:cubicBezTo>
                      <a:pt x="17436" y="1140"/>
                      <a:pt x="17433" y="1142"/>
                      <a:pt x="17430" y="1142"/>
                    </a:cubicBezTo>
                    <a:cubicBezTo>
                      <a:pt x="17428" y="1142"/>
                      <a:pt x="17425" y="1140"/>
                      <a:pt x="17422" y="1135"/>
                    </a:cubicBezTo>
                    <a:cubicBezTo>
                      <a:pt x="17418" y="1131"/>
                      <a:pt x="17415" y="1129"/>
                      <a:pt x="17412" y="1129"/>
                    </a:cubicBezTo>
                    <a:cubicBezTo>
                      <a:pt x="17399" y="1129"/>
                      <a:pt x="17387" y="1160"/>
                      <a:pt x="17375" y="1180"/>
                    </a:cubicBezTo>
                    <a:cubicBezTo>
                      <a:pt x="17358" y="1154"/>
                      <a:pt x="17343" y="1170"/>
                      <a:pt x="17326" y="1126"/>
                    </a:cubicBezTo>
                    <a:cubicBezTo>
                      <a:pt x="17323" y="1135"/>
                      <a:pt x="17320" y="1139"/>
                      <a:pt x="17317" y="1139"/>
                    </a:cubicBezTo>
                    <a:cubicBezTo>
                      <a:pt x="17309" y="1139"/>
                      <a:pt x="17310" y="1096"/>
                      <a:pt x="17317" y="1074"/>
                    </a:cubicBezTo>
                    <a:cubicBezTo>
                      <a:pt x="17315" y="1073"/>
                      <a:pt x="17312" y="1072"/>
                      <a:pt x="17311" y="1072"/>
                    </a:cubicBezTo>
                    <a:cubicBezTo>
                      <a:pt x="17291" y="1061"/>
                      <a:pt x="17270" y="1048"/>
                      <a:pt x="17247" y="1048"/>
                    </a:cubicBezTo>
                    <a:cubicBezTo>
                      <a:pt x="17234" y="1048"/>
                      <a:pt x="17221" y="1052"/>
                      <a:pt x="17208" y="1063"/>
                    </a:cubicBezTo>
                    <a:cubicBezTo>
                      <a:pt x="17199" y="1059"/>
                      <a:pt x="17190" y="1057"/>
                      <a:pt x="17181" y="1057"/>
                    </a:cubicBezTo>
                    <a:cubicBezTo>
                      <a:pt x="17141" y="1057"/>
                      <a:pt x="17111" y="1094"/>
                      <a:pt x="17086" y="1101"/>
                    </a:cubicBezTo>
                    <a:cubicBezTo>
                      <a:pt x="17054" y="1091"/>
                      <a:pt x="17032" y="1082"/>
                      <a:pt x="17017" y="1065"/>
                    </a:cubicBezTo>
                    <a:cubicBezTo>
                      <a:pt x="17015" y="1064"/>
                      <a:pt x="17012" y="1063"/>
                      <a:pt x="17010" y="1063"/>
                    </a:cubicBezTo>
                    <a:cubicBezTo>
                      <a:pt x="17005" y="1063"/>
                      <a:pt x="17000" y="1066"/>
                      <a:pt x="16998" y="1072"/>
                    </a:cubicBezTo>
                    <a:cubicBezTo>
                      <a:pt x="16999" y="1067"/>
                      <a:pt x="17001" y="1060"/>
                      <a:pt x="17002" y="1054"/>
                    </a:cubicBezTo>
                    <a:cubicBezTo>
                      <a:pt x="17002" y="1049"/>
                      <a:pt x="17003" y="1046"/>
                      <a:pt x="17003" y="1043"/>
                    </a:cubicBezTo>
                    <a:lnTo>
                      <a:pt x="17003" y="1043"/>
                    </a:lnTo>
                    <a:cubicBezTo>
                      <a:pt x="16987" y="1046"/>
                      <a:pt x="16969" y="1049"/>
                      <a:pt x="16951" y="1049"/>
                    </a:cubicBezTo>
                    <a:cubicBezTo>
                      <a:pt x="16835" y="1049"/>
                      <a:pt x="16666" y="977"/>
                      <a:pt x="16545" y="977"/>
                    </a:cubicBezTo>
                    <a:cubicBezTo>
                      <a:pt x="16492" y="977"/>
                      <a:pt x="16447" y="991"/>
                      <a:pt x="16420" y="1030"/>
                    </a:cubicBezTo>
                    <a:cubicBezTo>
                      <a:pt x="16407" y="1048"/>
                      <a:pt x="16394" y="1055"/>
                      <a:pt x="16381" y="1055"/>
                    </a:cubicBezTo>
                    <a:cubicBezTo>
                      <a:pt x="16359" y="1055"/>
                      <a:pt x="16338" y="1038"/>
                      <a:pt x="16317" y="1020"/>
                    </a:cubicBezTo>
                    <a:cubicBezTo>
                      <a:pt x="16300" y="1036"/>
                      <a:pt x="16282" y="1041"/>
                      <a:pt x="16265" y="1041"/>
                    </a:cubicBezTo>
                    <a:cubicBezTo>
                      <a:pt x="16234" y="1041"/>
                      <a:pt x="16204" y="1025"/>
                      <a:pt x="16177" y="1025"/>
                    </a:cubicBezTo>
                    <a:cubicBezTo>
                      <a:pt x="16167" y="1025"/>
                      <a:pt x="16157" y="1027"/>
                      <a:pt x="16147" y="1034"/>
                    </a:cubicBezTo>
                    <a:cubicBezTo>
                      <a:pt x="16136" y="1048"/>
                      <a:pt x="16126" y="1051"/>
                      <a:pt x="16115" y="1051"/>
                    </a:cubicBezTo>
                    <a:cubicBezTo>
                      <a:pt x="16107" y="1051"/>
                      <a:pt x="16100" y="1049"/>
                      <a:pt x="16093" y="1049"/>
                    </a:cubicBezTo>
                    <a:cubicBezTo>
                      <a:pt x="16083" y="1049"/>
                      <a:pt x="16074" y="1052"/>
                      <a:pt x="16065" y="1064"/>
                    </a:cubicBezTo>
                    <a:cubicBezTo>
                      <a:pt x="16060" y="1076"/>
                      <a:pt x="16054" y="1081"/>
                      <a:pt x="16048" y="1081"/>
                    </a:cubicBezTo>
                    <a:cubicBezTo>
                      <a:pt x="16032" y="1081"/>
                      <a:pt x="16015" y="1046"/>
                      <a:pt x="16001" y="1046"/>
                    </a:cubicBezTo>
                    <a:cubicBezTo>
                      <a:pt x="15998" y="1046"/>
                      <a:pt x="15995" y="1047"/>
                      <a:pt x="15993" y="1050"/>
                    </a:cubicBezTo>
                    <a:cubicBezTo>
                      <a:pt x="15963" y="1052"/>
                      <a:pt x="15939" y="1084"/>
                      <a:pt x="15916" y="1084"/>
                    </a:cubicBezTo>
                    <a:cubicBezTo>
                      <a:pt x="15904" y="1084"/>
                      <a:pt x="15893" y="1075"/>
                      <a:pt x="15881" y="1050"/>
                    </a:cubicBezTo>
                    <a:cubicBezTo>
                      <a:pt x="15871" y="1029"/>
                      <a:pt x="15862" y="1021"/>
                      <a:pt x="15853" y="1021"/>
                    </a:cubicBezTo>
                    <a:cubicBezTo>
                      <a:pt x="15834" y="1021"/>
                      <a:pt x="15819" y="1063"/>
                      <a:pt x="15803" y="1068"/>
                    </a:cubicBezTo>
                    <a:cubicBezTo>
                      <a:pt x="15764" y="1032"/>
                      <a:pt x="15461" y="968"/>
                      <a:pt x="15358" y="968"/>
                    </a:cubicBezTo>
                    <a:cubicBezTo>
                      <a:pt x="15342" y="968"/>
                      <a:pt x="15330" y="970"/>
                      <a:pt x="15326" y="974"/>
                    </a:cubicBezTo>
                    <a:cubicBezTo>
                      <a:pt x="15277" y="971"/>
                      <a:pt x="15268" y="954"/>
                      <a:pt x="15261" y="954"/>
                    </a:cubicBezTo>
                    <a:cubicBezTo>
                      <a:pt x="15260" y="954"/>
                      <a:pt x="15259" y="955"/>
                      <a:pt x="15257" y="956"/>
                    </a:cubicBezTo>
                    <a:cubicBezTo>
                      <a:pt x="15253" y="972"/>
                      <a:pt x="15242" y="1092"/>
                      <a:pt x="15226" y="1092"/>
                    </a:cubicBezTo>
                    <a:cubicBezTo>
                      <a:pt x="15223" y="1092"/>
                      <a:pt x="15220" y="1088"/>
                      <a:pt x="15217" y="1079"/>
                    </a:cubicBezTo>
                    <a:cubicBezTo>
                      <a:pt x="15206" y="1077"/>
                      <a:pt x="15192" y="1069"/>
                      <a:pt x="15173" y="1069"/>
                    </a:cubicBezTo>
                    <a:cubicBezTo>
                      <a:pt x="15159" y="1069"/>
                      <a:pt x="15141" y="1074"/>
                      <a:pt x="15121" y="1091"/>
                    </a:cubicBezTo>
                    <a:cubicBezTo>
                      <a:pt x="15072" y="1074"/>
                      <a:pt x="15044" y="1062"/>
                      <a:pt x="15028" y="1060"/>
                    </a:cubicBezTo>
                    <a:cubicBezTo>
                      <a:pt x="15026" y="1071"/>
                      <a:pt x="15023" y="1075"/>
                      <a:pt x="15021" y="1075"/>
                    </a:cubicBezTo>
                    <a:cubicBezTo>
                      <a:pt x="15013" y="1075"/>
                      <a:pt x="15008" y="1013"/>
                      <a:pt x="15006" y="1011"/>
                    </a:cubicBezTo>
                    <a:cubicBezTo>
                      <a:pt x="15005" y="1010"/>
                      <a:pt x="15004" y="1009"/>
                      <a:pt x="15004" y="1009"/>
                    </a:cubicBezTo>
                    <a:cubicBezTo>
                      <a:pt x="15000" y="1009"/>
                      <a:pt x="14995" y="1030"/>
                      <a:pt x="14953" y="1030"/>
                    </a:cubicBezTo>
                    <a:cubicBezTo>
                      <a:pt x="14945" y="1030"/>
                      <a:pt x="14935" y="1029"/>
                      <a:pt x="14923" y="1027"/>
                    </a:cubicBezTo>
                    <a:cubicBezTo>
                      <a:pt x="14899" y="1074"/>
                      <a:pt x="14874" y="1064"/>
                      <a:pt x="14852" y="1069"/>
                    </a:cubicBezTo>
                    <a:cubicBezTo>
                      <a:pt x="14847" y="1079"/>
                      <a:pt x="14841" y="1083"/>
                      <a:pt x="14836" y="1083"/>
                    </a:cubicBezTo>
                    <a:cubicBezTo>
                      <a:pt x="14824" y="1083"/>
                      <a:pt x="14813" y="1068"/>
                      <a:pt x="14801" y="1068"/>
                    </a:cubicBezTo>
                    <a:cubicBezTo>
                      <a:pt x="14796" y="1068"/>
                      <a:pt x="14791" y="1071"/>
                      <a:pt x="14787" y="1079"/>
                    </a:cubicBezTo>
                    <a:cubicBezTo>
                      <a:pt x="14775" y="1101"/>
                      <a:pt x="14764" y="1112"/>
                      <a:pt x="14751" y="1112"/>
                    </a:cubicBezTo>
                    <a:cubicBezTo>
                      <a:pt x="14741" y="1112"/>
                      <a:pt x="14731" y="1105"/>
                      <a:pt x="14721" y="1091"/>
                    </a:cubicBezTo>
                    <a:cubicBezTo>
                      <a:pt x="14714" y="1112"/>
                      <a:pt x="14698" y="1117"/>
                      <a:pt x="14680" y="1117"/>
                    </a:cubicBezTo>
                    <a:cubicBezTo>
                      <a:pt x="14664" y="1117"/>
                      <a:pt x="14646" y="1113"/>
                      <a:pt x="14629" y="1113"/>
                    </a:cubicBezTo>
                    <a:cubicBezTo>
                      <a:pt x="14611" y="1113"/>
                      <a:pt x="14595" y="1118"/>
                      <a:pt x="14587" y="1140"/>
                    </a:cubicBezTo>
                    <a:cubicBezTo>
                      <a:pt x="14571" y="1163"/>
                      <a:pt x="14553" y="1188"/>
                      <a:pt x="14534" y="1188"/>
                    </a:cubicBezTo>
                    <a:cubicBezTo>
                      <a:pt x="14524" y="1188"/>
                      <a:pt x="14514" y="1181"/>
                      <a:pt x="14503" y="1166"/>
                    </a:cubicBezTo>
                    <a:cubicBezTo>
                      <a:pt x="14497" y="1170"/>
                      <a:pt x="14491" y="1172"/>
                      <a:pt x="14484" y="1172"/>
                    </a:cubicBezTo>
                    <a:cubicBezTo>
                      <a:pt x="14463" y="1172"/>
                      <a:pt x="14441" y="1153"/>
                      <a:pt x="14417" y="1153"/>
                    </a:cubicBezTo>
                    <a:cubicBezTo>
                      <a:pt x="14411" y="1153"/>
                      <a:pt x="14404" y="1155"/>
                      <a:pt x="14397" y="1158"/>
                    </a:cubicBezTo>
                    <a:cubicBezTo>
                      <a:pt x="14281" y="1142"/>
                      <a:pt x="14268" y="1102"/>
                      <a:pt x="14263" y="1102"/>
                    </a:cubicBezTo>
                    <a:cubicBezTo>
                      <a:pt x="14263" y="1102"/>
                      <a:pt x="14263" y="1102"/>
                      <a:pt x="14262" y="1102"/>
                    </a:cubicBezTo>
                    <a:cubicBezTo>
                      <a:pt x="14259" y="1096"/>
                      <a:pt x="14257" y="1082"/>
                      <a:pt x="14227" y="1082"/>
                    </a:cubicBezTo>
                    <a:cubicBezTo>
                      <a:pt x="14213" y="1082"/>
                      <a:pt x="14192" y="1086"/>
                      <a:pt x="14161" y="1095"/>
                    </a:cubicBezTo>
                    <a:lnTo>
                      <a:pt x="14144" y="1079"/>
                    </a:lnTo>
                    <a:cubicBezTo>
                      <a:pt x="14102" y="1082"/>
                      <a:pt x="14046" y="1083"/>
                      <a:pt x="13965" y="1095"/>
                    </a:cubicBezTo>
                    <a:cubicBezTo>
                      <a:pt x="13935" y="1113"/>
                      <a:pt x="13908" y="1119"/>
                      <a:pt x="13883" y="1119"/>
                    </a:cubicBezTo>
                    <a:cubicBezTo>
                      <a:pt x="13846" y="1119"/>
                      <a:pt x="13814" y="1108"/>
                      <a:pt x="13785" y="1108"/>
                    </a:cubicBezTo>
                    <a:cubicBezTo>
                      <a:pt x="13770" y="1108"/>
                      <a:pt x="13755" y="1111"/>
                      <a:pt x="13742" y="1123"/>
                    </a:cubicBezTo>
                    <a:cubicBezTo>
                      <a:pt x="13726" y="1116"/>
                      <a:pt x="13712" y="1114"/>
                      <a:pt x="13699" y="1114"/>
                    </a:cubicBezTo>
                    <a:cubicBezTo>
                      <a:pt x="13666" y="1114"/>
                      <a:pt x="13643" y="1128"/>
                      <a:pt x="13624" y="1130"/>
                    </a:cubicBezTo>
                    <a:cubicBezTo>
                      <a:pt x="13594" y="1148"/>
                      <a:pt x="13578" y="1152"/>
                      <a:pt x="13566" y="1152"/>
                    </a:cubicBezTo>
                    <a:cubicBezTo>
                      <a:pt x="13557" y="1152"/>
                      <a:pt x="13550" y="1150"/>
                      <a:pt x="13541" y="1148"/>
                    </a:cubicBezTo>
                    <a:cubicBezTo>
                      <a:pt x="13537" y="1158"/>
                      <a:pt x="13479" y="1161"/>
                      <a:pt x="13402" y="1161"/>
                    </a:cubicBezTo>
                    <a:cubicBezTo>
                      <a:pt x="13327" y="1161"/>
                      <a:pt x="13233" y="1158"/>
                      <a:pt x="13154" y="1158"/>
                    </a:cubicBezTo>
                    <a:cubicBezTo>
                      <a:pt x="13075" y="1158"/>
                      <a:pt x="13010" y="1161"/>
                      <a:pt x="12991" y="1170"/>
                    </a:cubicBezTo>
                    <a:cubicBezTo>
                      <a:pt x="12969" y="1180"/>
                      <a:pt x="12946" y="1191"/>
                      <a:pt x="12923" y="1191"/>
                    </a:cubicBezTo>
                    <a:cubicBezTo>
                      <a:pt x="12915" y="1191"/>
                      <a:pt x="12906" y="1189"/>
                      <a:pt x="12897" y="1185"/>
                    </a:cubicBezTo>
                    <a:cubicBezTo>
                      <a:pt x="12892" y="1183"/>
                      <a:pt x="12878" y="1181"/>
                      <a:pt x="12860" y="1181"/>
                    </a:cubicBezTo>
                    <a:cubicBezTo>
                      <a:pt x="12785" y="1181"/>
                      <a:pt x="12627" y="1205"/>
                      <a:pt x="12563" y="1298"/>
                    </a:cubicBezTo>
                    <a:lnTo>
                      <a:pt x="12308" y="1302"/>
                    </a:lnTo>
                    <a:cubicBezTo>
                      <a:pt x="12249" y="1299"/>
                      <a:pt x="12186" y="1297"/>
                      <a:pt x="12125" y="1297"/>
                    </a:cubicBezTo>
                    <a:cubicBezTo>
                      <a:pt x="12025" y="1297"/>
                      <a:pt x="11932" y="1301"/>
                      <a:pt x="11875" y="1308"/>
                    </a:cubicBezTo>
                    <a:lnTo>
                      <a:pt x="11804" y="1310"/>
                    </a:lnTo>
                    <a:lnTo>
                      <a:pt x="11789" y="1310"/>
                    </a:lnTo>
                    <a:lnTo>
                      <a:pt x="11722" y="1311"/>
                    </a:lnTo>
                    <a:cubicBezTo>
                      <a:pt x="11706" y="1260"/>
                      <a:pt x="11694" y="1167"/>
                      <a:pt x="11685" y="1118"/>
                    </a:cubicBezTo>
                    <a:lnTo>
                      <a:pt x="11685" y="1118"/>
                    </a:lnTo>
                    <a:cubicBezTo>
                      <a:pt x="11685" y="1118"/>
                      <a:pt x="11686" y="1118"/>
                      <a:pt x="11687" y="1118"/>
                    </a:cubicBezTo>
                    <a:cubicBezTo>
                      <a:pt x="11712" y="1118"/>
                      <a:pt x="11758" y="1086"/>
                      <a:pt x="11727" y="1086"/>
                    </a:cubicBezTo>
                    <a:cubicBezTo>
                      <a:pt x="11719" y="1086"/>
                      <a:pt x="11704" y="1088"/>
                      <a:pt x="11682" y="1095"/>
                    </a:cubicBezTo>
                    <a:cubicBezTo>
                      <a:pt x="11682" y="1096"/>
                      <a:pt x="11682" y="1097"/>
                      <a:pt x="11681" y="1097"/>
                    </a:cubicBezTo>
                    <a:cubicBezTo>
                      <a:pt x="11679" y="1089"/>
                      <a:pt x="11678" y="1084"/>
                      <a:pt x="11676" y="1084"/>
                    </a:cubicBezTo>
                    <a:cubicBezTo>
                      <a:pt x="11675" y="1084"/>
                      <a:pt x="11674" y="1088"/>
                      <a:pt x="11673" y="1097"/>
                    </a:cubicBezTo>
                    <a:cubicBezTo>
                      <a:pt x="11673" y="1100"/>
                      <a:pt x="11673" y="1104"/>
                      <a:pt x="11673" y="1106"/>
                    </a:cubicBezTo>
                    <a:cubicBezTo>
                      <a:pt x="11651" y="1133"/>
                      <a:pt x="11635" y="1175"/>
                      <a:pt x="11623" y="1175"/>
                    </a:cubicBezTo>
                    <a:cubicBezTo>
                      <a:pt x="11623" y="1175"/>
                      <a:pt x="11623" y="1175"/>
                      <a:pt x="11622" y="1175"/>
                    </a:cubicBezTo>
                    <a:cubicBezTo>
                      <a:pt x="11626" y="1163"/>
                      <a:pt x="11631" y="1152"/>
                      <a:pt x="11635" y="1142"/>
                    </a:cubicBezTo>
                    <a:lnTo>
                      <a:pt x="11635" y="1142"/>
                    </a:lnTo>
                    <a:cubicBezTo>
                      <a:pt x="11629" y="1158"/>
                      <a:pt x="11575" y="1162"/>
                      <a:pt x="11502" y="1162"/>
                    </a:cubicBezTo>
                    <a:cubicBezTo>
                      <a:pt x="11397" y="1162"/>
                      <a:pt x="11250" y="1153"/>
                      <a:pt x="11147" y="1153"/>
                    </a:cubicBezTo>
                    <a:cubicBezTo>
                      <a:pt x="11111" y="1153"/>
                      <a:pt x="11080" y="1154"/>
                      <a:pt x="11059" y="1157"/>
                    </a:cubicBezTo>
                    <a:cubicBezTo>
                      <a:pt x="11047" y="1125"/>
                      <a:pt x="11017" y="1108"/>
                      <a:pt x="10987" y="1108"/>
                    </a:cubicBezTo>
                    <a:cubicBezTo>
                      <a:pt x="10962" y="1108"/>
                      <a:pt x="10936" y="1121"/>
                      <a:pt x="10925" y="1148"/>
                    </a:cubicBezTo>
                    <a:cubicBezTo>
                      <a:pt x="10906" y="1115"/>
                      <a:pt x="10916" y="1063"/>
                      <a:pt x="10945" y="1045"/>
                    </a:cubicBezTo>
                    <a:lnTo>
                      <a:pt x="10945" y="1045"/>
                    </a:lnTo>
                    <a:cubicBezTo>
                      <a:pt x="10931" y="1046"/>
                      <a:pt x="10918" y="1046"/>
                      <a:pt x="10905" y="1046"/>
                    </a:cubicBezTo>
                    <a:cubicBezTo>
                      <a:pt x="10712" y="1046"/>
                      <a:pt x="10719" y="957"/>
                      <a:pt x="10528" y="957"/>
                    </a:cubicBezTo>
                    <a:cubicBezTo>
                      <a:pt x="10515" y="957"/>
                      <a:pt x="10502" y="958"/>
                      <a:pt x="10487" y="959"/>
                    </a:cubicBezTo>
                    <a:cubicBezTo>
                      <a:pt x="10468" y="960"/>
                      <a:pt x="10445" y="960"/>
                      <a:pt x="10421" y="960"/>
                    </a:cubicBezTo>
                    <a:cubicBezTo>
                      <a:pt x="10321" y="960"/>
                      <a:pt x="10194" y="950"/>
                      <a:pt x="10123" y="932"/>
                    </a:cubicBezTo>
                    <a:lnTo>
                      <a:pt x="10122" y="932"/>
                    </a:lnTo>
                    <a:cubicBezTo>
                      <a:pt x="10118" y="924"/>
                      <a:pt x="10115" y="916"/>
                      <a:pt x="10111" y="907"/>
                    </a:cubicBezTo>
                    <a:lnTo>
                      <a:pt x="10111" y="907"/>
                    </a:lnTo>
                    <a:cubicBezTo>
                      <a:pt x="10120" y="924"/>
                      <a:pt x="10126" y="932"/>
                      <a:pt x="10129" y="932"/>
                    </a:cubicBezTo>
                    <a:cubicBezTo>
                      <a:pt x="10133" y="932"/>
                      <a:pt x="10126" y="913"/>
                      <a:pt x="10101" y="881"/>
                    </a:cubicBezTo>
                    <a:cubicBezTo>
                      <a:pt x="10096" y="867"/>
                      <a:pt x="10093" y="861"/>
                      <a:pt x="10089" y="861"/>
                    </a:cubicBezTo>
                    <a:cubicBezTo>
                      <a:pt x="10081" y="861"/>
                      <a:pt x="10074" y="894"/>
                      <a:pt x="10064" y="927"/>
                    </a:cubicBezTo>
                    <a:cubicBezTo>
                      <a:pt x="10045" y="932"/>
                      <a:pt x="10043" y="946"/>
                      <a:pt x="10050" y="962"/>
                    </a:cubicBezTo>
                    <a:cubicBezTo>
                      <a:pt x="10045" y="975"/>
                      <a:pt x="10034" y="987"/>
                      <a:pt x="10022" y="994"/>
                    </a:cubicBezTo>
                    <a:cubicBezTo>
                      <a:pt x="10017" y="999"/>
                      <a:pt x="10012" y="1001"/>
                      <a:pt x="10007" y="1001"/>
                    </a:cubicBezTo>
                    <a:cubicBezTo>
                      <a:pt x="9994" y="1001"/>
                      <a:pt x="9979" y="988"/>
                      <a:pt x="9963" y="988"/>
                    </a:cubicBezTo>
                    <a:cubicBezTo>
                      <a:pt x="9953" y="988"/>
                      <a:pt x="9942" y="994"/>
                      <a:pt x="9931" y="1016"/>
                    </a:cubicBezTo>
                    <a:cubicBezTo>
                      <a:pt x="9925" y="1014"/>
                      <a:pt x="9919" y="1014"/>
                      <a:pt x="9913" y="1014"/>
                    </a:cubicBezTo>
                    <a:cubicBezTo>
                      <a:pt x="9892" y="1014"/>
                      <a:pt x="9870" y="1020"/>
                      <a:pt x="9846" y="1020"/>
                    </a:cubicBezTo>
                    <a:cubicBezTo>
                      <a:pt x="9834" y="1020"/>
                      <a:pt x="9821" y="1018"/>
                      <a:pt x="9808" y="1013"/>
                    </a:cubicBezTo>
                    <a:cubicBezTo>
                      <a:pt x="9746" y="1007"/>
                      <a:pt x="9690" y="997"/>
                      <a:pt x="9637" y="992"/>
                    </a:cubicBezTo>
                    <a:cubicBezTo>
                      <a:pt x="9621" y="989"/>
                      <a:pt x="9605" y="988"/>
                      <a:pt x="9588" y="988"/>
                    </a:cubicBezTo>
                    <a:cubicBezTo>
                      <a:pt x="9556" y="988"/>
                      <a:pt x="9525" y="993"/>
                      <a:pt x="9495" y="1002"/>
                    </a:cubicBezTo>
                    <a:cubicBezTo>
                      <a:pt x="9473" y="1020"/>
                      <a:pt x="9452" y="1026"/>
                      <a:pt x="9431" y="1026"/>
                    </a:cubicBezTo>
                    <a:cubicBezTo>
                      <a:pt x="9407" y="1026"/>
                      <a:pt x="9383" y="1017"/>
                      <a:pt x="9361" y="1008"/>
                    </a:cubicBezTo>
                    <a:cubicBezTo>
                      <a:pt x="9365" y="995"/>
                      <a:pt x="9343" y="984"/>
                      <a:pt x="9271" y="976"/>
                    </a:cubicBezTo>
                    <a:cubicBezTo>
                      <a:pt x="9263" y="976"/>
                      <a:pt x="9121" y="956"/>
                      <a:pt x="9057" y="956"/>
                    </a:cubicBezTo>
                    <a:cubicBezTo>
                      <a:pt x="9049" y="956"/>
                      <a:pt x="9042" y="957"/>
                      <a:pt x="9037" y="957"/>
                    </a:cubicBezTo>
                    <a:cubicBezTo>
                      <a:pt x="9032" y="958"/>
                      <a:pt x="9026" y="958"/>
                      <a:pt x="9021" y="958"/>
                    </a:cubicBezTo>
                    <a:cubicBezTo>
                      <a:pt x="8944" y="958"/>
                      <a:pt x="8875" y="876"/>
                      <a:pt x="8802" y="876"/>
                    </a:cubicBezTo>
                    <a:cubicBezTo>
                      <a:pt x="8776" y="876"/>
                      <a:pt x="8751" y="886"/>
                      <a:pt x="8724" y="913"/>
                    </a:cubicBezTo>
                    <a:cubicBezTo>
                      <a:pt x="8670" y="905"/>
                      <a:pt x="8636" y="915"/>
                      <a:pt x="8611" y="876"/>
                    </a:cubicBezTo>
                    <a:lnTo>
                      <a:pt x="8611" y="876"/>
                    </a:lnTo>
                    <a:cubicBezTo>
                      <a:pt x="8647" y="943"/>
                      <a:pt x="8636" y="965"/>
                      <a:pt x="8610" y="965"/>
                    </a:cubicBezTo>
                    <a:cubicBezTo>
                      <a:pt x="8560" y="965"/>
                      <a:pt x="8453" y="879"/>
                      <a:pt x="8537" y="867"/>
                    </a:cubicBezTo>
                    <a:cubicBezTo>
                      <a:pt x="8531" y="847"/>
                      <a:pt x="8522" y="840"/>
                      <a:pt x="8510" y="840"/>
                    </a:cubicBezTo>
                    <a:cubicBezTo>
                      <a:pt x="8495" y="840"/>
                      <a:pt x="8476" y="853"/>
                      <a:pt x="8462" y="866"/>
                    </a:cubicBezTo>
                    <a:cubicBezTo>
                      <a:pt x="8458" y="855"/>
                      <a:pt x="8453" y="850"/>
                      <a:pt x="8449" y="850"/>
                    </a:cubicBezTo>
                    <a:cubicBezTo>
                      <a:pt x="8424" y="850"/>
                      <a:pt x="8396" y="1028"/>
                      <a:pt x="8348" y="1028"/>
                    </a:cubicBezTo>
                    <a:cubicBezTo>
                      <a:pt x="8346" y="1028"/>
                      <a:pt x="8344" y="1028"/>
                      <a:pt x="8342" y="1027"/>
                    </a:cubicBezTo>
                    <a:cubicBezTo>
                      <a:pt x="8309" y="1042"/>
                      <a:pt x="8272" y="1050"/>
                      <a:pt x="8236" y="1050"/>
                    </a:cubicBezTo>
                    <a:cubicBezTo>
                      <a:pt x="8219" y="1050"/>
                      <a:pt x="8202" y="1048"/>
                      <a:pt x="8186" y="1045"/>
                    </a:cubicBezTo>
                    <a:cubicBezTo>
                      <a:pt x="8184" y="1045"/>
                      <a:pt x="8183" y="1045"/>
                      <a:pt x="8182" y="1045"/>
                    </a:cubicBezTo>
                    <a:cubicBezTo>
                      <a:pt x="8138" y="1045"/>
                      <a:pt x="8099" y="1258"/>
                      <a:pt x="8063" y="1258"/>
                    </a:cubicBezTo>
                    <a:cubicBezTo>
                      <a:pt x="8062" y="1258"/>
                      <a:pt x="8061" y="1258"/>
                      <a:pt x="8060" y="1258"/>
                    </a:cubicBezTo>
                    <a:cubicBezTo>
                      <a:pt x="7986" y="1252"/>
                      <a:pt x="7929" y="1223"/>
                      <a:pt x="7878" y="1149"/>
                    </a:cubicBezTo>
                    <a:cubicBezTo>
                      <a:pt x="7863" y="1158"/>
                      <a:pt x="7849" y="1160"/>
                      <a:pt x="7835" y="1160"/>
                    </a:cubicBezTo>
                    <a:cubicBezTo>
                      <a:pt x="7820" y="1160"/>
                      <a:pt x="7805" y="1157"/>
                      <a:pt x="7790" y="1157"/>
                    </a:cubicBezTo>
                    <a:cubicBezTo>
                      <a:pt x="7778" y="1157"/>
                      <a:pt x="7765" y="1159"/>
                      <a:pt x="7753" y="1167"/>
                    </a:cubicBezTo>
                    <a:cubicBezTo>
                      <a:pt x="7730" y="1209"/>
                      <a:pt x="7726" y="1219"/>
                      <a:pt x="7732" y="1219"/>
                    </a:cubicBezTo>
                    <a:cubicBezTo>
                      <a:pt x="7736" y="1219"/>
                      <a:pt x="7746" y="1213"/>
                      <a:pt x="7757" y="1213"/>
                    </a:cubicBezTo>
                    <a:cubicBezTo>
                      <a:pt x="7766" y="1213"/>
                      <a:pt x="7776" y="1217"/>
                      <a:pt x="7785" y="1231"/>
                    </a:cubicBezTo>
                    <a:cubicBezTo>
                      <a:pt x="7788" y="1218"/>
                      <a:pt x="7792" y="1213"/>
                      <a:pt x="7794" y="1213"/>
                    </a:cubicBezTo>
                    <a:cubicBezTo>
                      <a:pt x="7801" y="1213"/>
                      <a:pt x="7802" y="1242"/>
                      <a:pt x="7789" y="1246"/>
                    </a:cubicBezTo>
                    <a:cubicBezTo>
                      <a:pt x="7786" y="1248"/>
                      <a:pt x="7783" y="1249"/>
                      <a:pt x="7779" y="1249"/>
                    </a:cubicBezTo>
                    <a:cubicBezTo>
                      <a:pt x="7757" y="1249"/>
                      <a:pt x="7713" y="1218"/>
                      <a:pt x="7637" y="1196"/>
                    </a:cubicBezTo>
                    <a:cubicBezTo>
                      <a:pt x="7636" y="1196"/>
                      <a:pt x="7634" y="1196"/>
                      <a:pt x="7632" y="1196"/>
                    </a:cubicBezTo>
                    <a:cubicBezTo>
                      <a:pt x="7563" y="1196"/>
                      <a:pt x="7530" y="1279"/>
                      <a:pt x="7512" y="1279"/>
                    </a:cubicBezTo>
                    <a:cubicBezTo>
                      <a:pt x="7508" y="1279"/>
                      <a:pt x="7505" y="1275"/>
                      <a:pt x="7502" y="1265"/>
                    </a:cubicBezTo>
                    <a:cubicBezTo>
                      <a:pt x="7495" y="1259"/>
                      <a:pt x="7496" y="1247"/>
                      <a:pt x="7499" y="1235"/>
                    </a:cubicBezTo>
                    <a:cubicBezTo>
                      <a:pt x="7495" y="1230"/>
                      <a:pt x="7493" y="1228"/>
                      <a:pt x="7490" y="1219"/>
                    </a:cubicBezTo>
                    <a:cubicBezTo>
                      <a:pt x="7474" y="1181"/>
                      <a:pt x="7450" y="1159"/>
                      <a:pt x="7414" y="1159"/>
                    </a:cubicBezTo>
                    <a:cubicBezTo>
                      <a:pt x="7382" y="1159"/>
                      <a:pt x="7341" y="1177"/>
                      <a:pt x="7287" y="1217"/>
                    </a:cubicBezTo>
                    <a:cubicBezTo>
                      <a:pt x="7261" y="1203"/>
                      <a:pt x="7238" y="1199"/>
                      <a:pt x="7218" y="1199"/>
                    </a:cubicBezTo>
                    <a:cubicBezTo>
                      <a:pt x="7191" y="1199"/>
                      <a:pt x="7168" y="1207"/>
                      <a:pt x="7149" y="1212"/>
                    </a:cubicBezTo>
                    <a:cubicBezTo>
                      <a:pt x="7136" y="1186"/>
                      <a:pt x="7126" y="1176"/>
                      <a:pt x="7116" y="1176"/>
                    </a:cubicBezTo>
                    <a:cubicBezTo>
                      <a:pt x="7097" y="1176"/>
                      <a:pt x="7083" y="1220"/>
                      <a:pt x="7072" y="1249"/>
                    </a:cubicBezTo>
                    <a:cubicBezTo>
                      <a:pt x="7045" y="1247"/>
                      <a:pt x="7032" y="1213"/>
                      <a:pt x="7027" y="1213"/>
                    </a:cubicBezTo>
                    <a:cubicBezTo>
                      <a:pt x="7025" y="1213"/>
                      <a:pt x="7024" y="1216"/>
                      <a:pt x="7024" y="1223"/>
                    </a:cubicBezTo>
                    <a:cubicBezTo>
                      <a:pt x="7023" y="1221"/>
                      <a:pt x="7022" y="1220"/>
                      <a:pt x="7021" y="1220"/>
                    </a:cubicBezTo>
                    <a:cubicBezTo>
                      <a:pt x="7017" y="1220"/>
                      <a:pt x="7011" y="1231"/>
                      <a:pt x="6992" y="1237"/>
                    </a:cubicBezTo>
                    <a:cubicBezTo>
                      <a:pt x="6980" y="1214"/>
                      <a:pt x="6961" y="1124"/>
                      <a:pt x="6940" y="1124"/>
                    </a:cubicBezTo>
                    <a:cubicBezTo>
                      <a:pt x="6936" y="1124"/>
                      <a:pt x="6932" y="1126"/>
                      <a:pt x="6928" y="1132"/>
                    </a:cubicBezTo>
                    <a:cubicBezTo>
                      <a:pt x="6924" y="1143"/>
                      <a:pt x="6919" y="1147"/>
                      <a:pt x="6913" y="1147"/>
                    </a:cubicBezTo>
                    <a:cubicBezTo>
                      <a:pt x="6893" y="1147"/>
                      <a:pt x="6867" y="1088"/>
                      <a:pt x="6838" y="1088"/>
                    </a:cubicBezTo>
                    <a:cubicBezTo>
                      <a:pt x="6830" y="1088"/>
                      <a:pt x="6822" y="1092"/>
                      <a:pt x="6814" y="1104"/>
                    </a:cubicBezTo>
                    <a:cubicBezTo>
                      <a:pt x="6791" y="1129"/>
                      <a:pt x="6768" y="1136"/>
                      <a:pt x="6746" y="1136"/>
                    </a:cubicBezTo>
                    <a:cubicBezTo>
                      <a:pt x="6721" y="1136"/>
                      <a:pt x="6697" y="1127"/>
                      <a:pt x="6675" y="1127"/>
                    </a:cubicBezTo>
                    <a:cubicBezTo>
                      <a:pt x="6664" y="1127"/>
                      <a:pt x="6654" y="1129"/>
                      <a:pt x="6645" y="1135"/>
                    </a:cubicBezTo>
                    <a:cubicBezTo>
                      <a:pt x="6635" y="1168"/>
                      <a:pt x="6624" y="1181"/>
                      <a:pt x="6613" y="1181"/>
                    </a:cubicBezTo>
                    <a:cubicBezTo>
                      <a:pt x="6578" y="1181"/>
                      <a:pt x="6541" y="1036"/>
                      <a:pt x="6512" y="1032"/>
                    </a:cubicBezTo>
                    <a:cubicBezTo>
                      <a:pt x="6499" y="1023"/>
                      <a:pt x="6486" y="1020"/>
                      <a:pt x="6475" y="1020"/>
                    </a:cubicBezTo>
                    <a:cubicBezTo>
                      <a:pt x="6436" y="1020"/>
                      <a:pt x="6406" y="1057"/>
                      <a:pt x="6378" y="1057"/>
                    </a:cubicBezTo>
                    <a:cubicBezTo>
                      <a:pt x="6365" y="1057"/>
                      <a:pt x="6354" y="1050"/>
                      <a:pt x="6342" y="1030"/>
                    </a:cubicBezTo>
                    <a:cubicBezTo>
                      <a:pt x="6332" y="1034"/>
                      <a:pt x="6321" y="1036"/>
                      <a:pt x="6310" y="1036"/>
                    </a:cubicBezTo>
                    <a:cubicBezTo>
                      <a:pt x="6308" y="1036"/>
                      <a:pt x="6306" y="1036"/>
                      <a:pt x="6304" y="1036"/>
                    </a:cubicBezTo>
                    <a:cubicBezTo>
                      <a:pt x="6282" y="1029"/>
                      <a:pt x="6259" y="1025"/>
                      <a:pt x="6236" y="1025"/>
                    </a:cubicBezTo>
                    <a:cubicBezTo>
                      <a:pt x="6232" y="1023"/>
                      <a:pt x="6229" y="1023"/>
                      <a:pt x="6225" y="1023"/>
                    </a:cubicBezTo>
                    <a:cubicBezTo>
                      <a:pt x="6221" y="1030"/>
                      <a:pt x="6217" y="1032"/>
                      <a:pt x="6215" y="1032"/>
                    </a:cubicBezTo>
                    <a:cubicBezTo>
                      <a:pt x="6211" y="1032"/>
                      <a:pt x="6210" y="1027"/>
                      <a:pt x="6210" y="1022"/>
                    </a:cubicBezTo>
                    <a:cubicBezTo>
                      <a:pt x="6180" y="1022"/>
                      <a:pt x="6147" y="1025"/>
                      <a:pt x="6108" y="1030"/>
                    </a:cubicBezTo>
                    <a:cubicBezTo>
                      <a:pt x="6037" y="1062"/>
                      <a:pt x="5979" y="1087"/>
                      <a:pt x="5930" y="1087"/>
                    </a:cubicBezTo>
                    <a:cubicBezTo>
                      <a:pt x="5913" y="1087"/>
                      <a:pt x="5897" y="1084"/>
                      <a:pt x="5883" y="1077"/>
                    </a:cubicBezTo>
                    <a:cubicBezTo>
                      <a:pt x="5867" y="1046"/>
                      <a:pt x="5854" y="1035"/>
                      <a:pt x="5842" y="1035"/>
                    </a:cubicBezTo>
                    <a:cubicBezTo>
                      <a:pt x="5817" y="1035"/>
                      <a:pt x="5798" y="1080"/>
                      <a:pt x="5781" y="1080"/>
                    </a:cubicBezTo>
                    <a:cubicBezTo>
                      <a:pt x="5772" y="1080"/>
                      <a:pt x="5765" y="1070"/>
                      <a:pt x="5757" y="1040"/>
                    </a:cubicBezTo>
                    <a:cubicBezTo>
                      <a:pt x="5710" y="998"/>
                      <a:pt x="5692" y="984"/>
                      <a:pt x="5676" y="984"/>
                    </a:cubicBezTo>
                    <a:cubicBezTo>
                      <a:pt x="5672" y="984"/>
                      <a:pt x="5668" y="985"/>
                      <a:pt x="5664" y="987"/>
                    </a:cubicBezTo>
                    <a:cubicBezTo>
                      <a:pt x="5660" y="1001"/>
                      <a:pt x="5656" y="1005"/>
                      <a:pt x="5651" y="1005"/>
                    </a:cubicBezTo>
                    <a:cubicBezTo>
                      <a:pt x="5643" y="1005"/>
                      <a:pt x="5633" y="994"/>
                      <a:pt x="5620" y="994"/>
                    </a:cubicBezTo>
                    <a:cubicBezTo>
                      <a:pt x="5620" y="994"/>
                      <a:pt x="5619" y="994"/>
                      <a:pt x="5618" y="994"/>
                    </a:cubicBezTo>
                    <a:cubicBezTo>
                      <a:pt x="5611" y="986"/>
                      <a:pt x="5605" y="982"/>
                      <a:pt x="5597" y="982"/>
                    </a:cubicBezTo>
                    <a:cubicBezTo>
                      <a:pt x="5578" y="982"/>
                      <a:pt x="5554" y="1003"/>
                      <a:pt x="5521" y="1009"/>
                    </a:cubicBezTo>
                    <a:cubicBezTo>
                      <a:pt x="5512" y="985"/>
                      <a:pt x="5503" y="976"/>
                      <a:pt x="5495" y="976"/>
                    </a:cubicBezTo>
                    <a:cubicBezTo>
                      <a:pt x="5471" y="976"/>
                      <a:pt x="5453" y="1060"/>
                      <a:pt x="5435" y="1084"/>
                    </a:cubicBezTo>
                    <a:cubicBezTo>
                      <a:pt x="5425" y="1112"/>
                      <a:pt x="5416" y="1124"/>
                      <a:pt x="5408" y="1124"/>
                    </a:cubicBezTo>
                    <a:cubicBezTo>
                      <a:pt x="5405" y="1124"/>
                      <a:pt x="5402" y="1122"/>
                      <a:pt x="5399" y="1120"/>
                    </a:cubicBezTo>
                    <a:cubicBezTo>
                      <a:pt x="5397" y="1129"/>
                      <a:pt x="5394" y="1132"/>
                      <a:pt x="5392" y="1132"/>
                    </a:cubicBezTo>
                    <a:cubicBezTo>
                      <a:pt x="5383" y="1132"/>
                      <a:pt x="5374" y="1086"/>
                      <a:pt x="5365" y="1050"/>
                    </a:cubicBezTo>
                    <a:cubicBezTo>
                      <a:pt x="5363" y="1056"/>
                      <a:pt x="5360" y="1057"/>
                      <a:pt x="5358" y="1057"/>
                    </a:cubicBezTo>
                    <a:cubicBezTo>
                      <a:pt x="5355" y="1057"/>
                      <a:pt x="5352" y="1055"/>
                      <a:pt x="5349" y="1055"/>
                    </a:cubicBezTo>
                    <a:cubicBezTo>
                      <a:pt x="5345" y="1055"/>
                      <a:pt x="5342" y="1060"/>
                      <a:pt x="5339" y="1082"/>
                    </a:cubicBezTo>
                    <a:cubicBezTo>
                      <a:pt x="5338" y="1087"/>
                      <a:pt x="5337" y="1089"/>
                      <a:pt x="5336" y="1089"/>
                    </a:cubicBezTo>
                    <a:cubicBezTo>
                      <a:pt x="5330" y="1089"/>
                      <a:pt x="5322" y="1025"/>
                      <a:pt x="5315" y="1007"/>
                    </a:cubicBezTo>
                    <a:cubicBezTo>
                      <a:pt x="5313" y="1001"/>
                      <a:pt x="5310" y="999"/>
                      <a:pt x="5308" y="999"/>
                    </a:cubicBezTo>
                    <a:cubicBezTo>
                      <a:pt x="5298" y="999"/>
                      <a:pt x="5292" y="1062"/>
                      <a:pt x="5285" y="1067"/>
                    </a:cubicBezTo>
                    <a:cubicBezTo>
                      <a:pt x="5282" y="1065"/>
                      <a:pt x="5280" y="1064"/>
                      <a:pt x="5277" y="1064"/>
                    </a:cubicBezTo>
                    <a:cubicBezTo>
                      <a:pt x="5265" y="1064"/>
                      <a:pt x="5260" y="1093"/>
                      <a:pt x="5257" y="1126"/>
                    </a:cubicBezTo>
                    <a:cubicBezTo>
                      <a:pt x="5255" y="1114"/>
                      <a:pt x="5254" y="1110"/>
                      <a:pt x="5253" y="1110"/>
                    </a:cubicBezTo>
                    <a:cubicBezTo>
                      <a:pt x="5253" y="1110"/>
                      <a:pt x="5252" y="1120"/>
                      <a:pt x="5252" y="1120"/>
                    </a:cubicBezTo>
                    <a:cubicBezTo>
                      <a:pt x="5252" y="1120"/>
                      <a:pt x="5252" y="1111"/>
                      <a:pt x="5250" y="1078"/>
                    </a:cubicBezTo>
                    <a:lnTo>
                      <a:pt x="5250" y="1078"/>
                    </a:lnTo>
                    <a:cubicBezTo>
                      <a:pt x="5251" y="1097"/>
                      <a:pt x="5244" y="1116"/>
                      <a:pt x="5234" y="1132"/>
                    </a:cubicBezTo>
                    <a:cubicBezTo>
                      <a:pt x="5226" y="1132"/>
                      <a:pt x="5219" y="1194"/>
                      <a:pt x="5207" y="1194"/>
                    </a:cubicBezTo>
                    <a:cubicBezTo>
                      <a:pt x="5199" y="1194"/>
                      <a:pt x="5190" y="1167"/>
                      <a:pt x="5176" y="1078"/>
                    </a:cubicBezTo>
                    <a:cubicBezTo>
                      <a:pt x="5154" y="1138"/>
                      <a:pt x="5000" y="1199"/>
                      <a:pt x="4966" y="1270"/>
                    </a:cubicBezTo>
                    <a:cubicBezTo>
                      <a:pt x="4961" y="1318"/>
                      <a:pt x="4954" y="1331"/>
                      <a:pt x="4946" y="1331"/>
                    </a:cubicBezTo>
                    <a:cubicBezTo>
                      <a:pt x="4936" y="1331"/>
                      <a:pt x="4924" y="1309"/>
                      <a:pt x="4913" y="1309"/>
                    </a:cubicBezTo>
                    <a:cubicBezTo>
                      <a:pt x="4912" y="1309"/>
                      <a:pt x="4911" y="1309"/>
                      <a:pt x="4910" y="1310"/>
                    </a:cubicBezTo>
                    <a:cubicBezTo>
                      <a:pt x="4901" y="1255"/>
                      <a:pt x="4893" y="1239"/>
                      <a:pt x="4885" y="1239"/>
                    </a:cubicBezTo>
                    <a:cubicBezTo>
                      <a:pt x="4875" y="1239"/>
                      <a:pt x="4866" y="1266"/>
                      <a:pt x="4855" y="1266"/>
                    </a:cubicBezTo>
                    <a:cubicBezTo>
                      <a:pt x="4851" y="1266"/>
                      <a:pt x="4847" y="1263"/>
                      <a:pt x="4843" y="1254"/>
                    </a:cubicBezTo>
                    <a:cubicBezTo>
                      <a:pt x="4826" y="1245"/>
                      <a:pt x="4804" y="1172"/>
                      <a:pt x="4785" y="1172"/>
                    </a:cubicBezTo>
                    <a:cubicBezTo>
                      <a:pt x="4779" y="1172"/>
                      <a:pt x="4773" y="1180"/>
                      <a:pt x="4768" y="1200"/>
                    </a:cubicBezTo>
                    <a:cubicBezTo>
                      <a:pt x="4764" y="1193"/>
                      <a:pt x="4761" y="1190"/>
                      <a:pt x="4757" y="1190"/>
                    </a:cubicBezTo>
                    <a:cubicBezTo>
                      <a:pt x="4740" y="1190"/>
                      <a:pt x="4724" y="1261"/>
                      <a:pt x="4706" y="1261"/>
                    </a:cubicBezTo>
                    <a:cubicBezTo>
                      <a:pt x="4700" y="1261"/>
                      <a:pt x="4694" y="1254"/>
                      <a:pt x="4688" y="1237"/>
                    </a:cubicBezTo>
                    <a:cubicBezTo>
                      <a:pt x="4686" y="1347"/>
                      <a:pt x="4681" y="1379"/>
                      <a:pt x="4675" y="1379"/>
                    </a:cubicBezTo>
                    <a:cubicBezTo>
                      <a:pt x="4667" y="1379"/>
                      <a:pt x="4657" y="1328"/>
                      <a:pt x="4648" y="1314"/>
                    </a:cubicBezTo>
                    <a:cubicBezTo>
                      <a:pt x="4644" y="1294"/>
                      <a:pt x="4641" y="1288"/>
                      <a:pt x="4637" y="1288"/>
                    </a:cubicBezTo>
                    <a:cubicBezTo>
                      <a:pt x="4630" y="1288"/>
                      <a:pt x="4624" y="1317"/>
                      <a:pt x="4616" y="1317"/>
                    </a:cubicBezTo>
                    <a:cubicBezTo>
                      <a:pt x="4612" y="1317"/>
                      <a:pt x="4608" y="1308"/>
                      <a:pt x="4603" y="1282"/>
                    </a:cubicBezTo>
                    <a:cubicBezTo>
                      <a:pt x="4582" y="1214"/>
                      <a:pt x="4562" y="1177"/>
                      <a:pt x="4544" y="1177"/>
                    </a:cubicBezTo>
                    <a:cubicBezTo>
                      <a:pt x="4531" y="1177"/>
                      <a:pt x="4519" y="1195"/>
                      <a:pt x="4507" y="1231"/>
                    </a:cubicBezTo>
                    <a:cubicBezTo>
                      <a:pt x="4441" y="1104"/>
                      <a:pt x="3295" y="1148"/>
                      <a:pt x="3235" y="920"/>
                    </a:cubicBezTo>
                    <a:cubicBezTo>
                      <a:pt x="3233" y="981"/>
                      <a:pt x="3183" y="1016"/>
                      <a:pt x="3134" y="1016"/>
                    </a:cubicBezTo>
                    <a:cubicBezTo>
                      <a:pt x="3100" y="1016"/>
                      <a:pt x="3066" y="999"/>
                      <a:pt x="3050" y="960"/>
                    </a:cubicBezTo>
                    <a:cubicBezTo>
                      <a:pt x="3043" y="987"/>
                      <a:pt x="3036" y="1012"/>
                      <a:pt x="3030" y="1039"/>
                    </a:cubicBezTo>
                    <a:cubicBezTo>
                      <a:pt x="2943" y="980"/>
                      <a:pt x="2898" y="826"/>
                      <a:pt x="2861" y="826"/>
                    </a:cubicBezTo>
                    <a:cubicBezTo>
                      <a:pt x="2850" y="826"/>
                      <a:pt x="2840" y="838"/>
                      <a:pt x="2830" y="868"/>
                    </a:cubicBezTo>
                    <a:cubicBezTo>
                      <a:pt x="2814" y="841"/>
                      <a:pt x="2800" y="816"/>
                      <a:pt x="2784" y="791"/>
                    </a:cubicBezTo>
                    <a:cubicBezTo>
                      <a:pt x="2732" y="814"/>
                      <a:pt x="2644" y="842"/>
                      <a:pt x="2567" y="842"/>
                    </a:cubicBezTo>
                    <a:cubicBezTo>
                      <a:pt x="2524" y="842"/>
                      <a:pt x="2484" y="833"/>
                      <a:pt x="2457" y="808"/>
                    </a:cubicBezTo>
                    <a:cubicBezTo>
                      <a:pt x="2440" y="791"/>
                      <a:pt x="2417" y="781"/>
                      <a:pt x="2393" y="781"/>
                    </a:cubicBezTo>
                    <a:cubicBezTo>
                      <a:pt x="2385" y="781"/>
                      <a:pt x="2376" y="783"/>
                      <a:pt x="2367" y="785"/>
                    </a:cubicBezTo>
                    <a:cubicBezTo>
                      <a:pt x="2338" y="793"/>
                      <a:pt x="2308" y="808"/>
                      <a:pt x="2279" y="810"/>
                    </a:cubicBezTo>
                    <a:cubicBezTo>
                      <a:pt x="2269" y="822"/>
                      <a:pt x="2258" y="827"/>
                      <a:pt x="2246" y="827"/>
                    </a:cubicBezTo>
                    <a:cubicBezTo>
                      <a:pt x="2213" y="827"/>
                      <a:pt x="2178" y="784"/>
                      <a:pt x="2146" y="784"/>
                    </a:cubicBezTo>
                    <a:cubicBezTo>
                      <a:pt x="2133" y="784"/>
                      <a:pt x="2121" y="791"/>
                      <a:pt x="2109" y="811"/>
                    </a:cubicBezTo>
                    <a:cubicBezTo>
                      <a:pt x="2096" y="841"/>
                      <a:pt x="2083" y="850"/>
                      <a:pt x="2070" y="850"/>
                    </a:cubicBezTo>
                    <a:cubicBezTo>
                      <a:pt x="2049" y="850"/>
                      <a:pt x="2029" y="828"/>
                      <a:pt x="2009" y="824"/>
                    </a:cubicBezTo>
                    <a:cubicBezTo>
                      <a:pt x="1992" y="790"/>
                      <a:pt x="1974" y="773"/>
                      <a:pt x="1958" y="773"/>
                    </a:cubicBezTo>
                    <a:cubicBezTo>
                      <a:pt x="1943" y="773"/>
                      <a:pt x="1929" y="787"/>
                      <a:pt x="1917" y="816"/>
                    </a:cubicBezTo>
                    <a:cubicBezTo>
                      <a:pt x="1891" y="791"/>
                      <a:pt x="1868" y="775"/>
                      <a:pt x="1846" y="775"/>
                    </a:cubicBezTo>
                    <a:cubicBezTo>
                      <a:pt x="1828" y="775"/>
                      <a:pt x="1811" y="786"/>
                      <a:pt x="1796" y="812"/>
                    </a:cubicBezTo>
                    <a:cubicBezTo>
                      <a:pt x="1781" y="814"/>
                      <a:pt x="1769" y="877"/>
                      <a:pt x="1756" y="877"/>
                    </a:cubicBezTo>
                    <a:cubicBezTo>
                      <a:pt x="1753" y="877"/>
                      <a:pt x="1751" y="875"/>
                      <a:pt x="1749" y="871"/>
                    </a:cubicBezTo>
                    <a:cubicBezTo>
                      <a:pt x="1745" y="875"/>
                      <a:pt x="1741" y="878"/>
                      <a:pt x="1737" y="878"/>
                    </a:cubicBezTo>
                    <a:cubicBezTo>
                      <a:pt x="1726" y="878"/>
                      <a:pt x="1715" y="857"/>
                      <a:pt x="1704" y="824"/>
                    </a:cubicBezTo>
                    <a:cubicBezTo>
                      <a:pt x="1679" y="866"/>
                      <a:pt x="1658" y="887"/>
                      <a:pt x="1644" y="887"/>
                    </a:cubicBezTo>
                    <a:cubicBezTo>
                      <a:pt x="1631" y="887"/>
                      <a:pt x="1623" y="867"/>
                      <a:pt x="1621" y="827"/>
                    </a:cubicBezTo>
                    <a:cubicBezTo>
                      <a:pt x="1610" y="842"/>
                      <a:pt x="1599" y="847"/>
                      <a:pt x="1587" y="847"/>
                    </a:cubicBezTo>
                    <a:cubicBezTo>
                      <a:pt x="1559" y="847"/>
                      <a:pt x="1531" y="816"/>
                      <a:pt x="1505" y="816"/>
                    </a:cubicBezTo>
                    <a:cubicBezTo>
                      <a:pt x="1494" y="816"/>
                      <a:pt x="1485" y="821"/>
                      <a:pt x="1475" y="834"/>
                    </a:cubicBezTo>
                    <a:cubicBezTo>
                      <a:pt x="1468" y="827"/>
                      <a:pt x="1462" y="824"/>
                      <a:pt x="1455" y="824"/>
                    </a:cubicBezTo>
                    <a:cubicBezTo>
                      <a:pt x="1416" y="824"/>
                      <a:pt x="1383" y="935"/>
                      <a:pt x="1350" y="978"/>
                    </a:cubicBezTo>
                    <a:cubicBezTo>
                      <a:pt x="1315" y="956"/>
                      <a:pt x="1275" y="942"/>
                      <a:pt x="1235" y="938"/>
                    </a:cubicBezTo>
                    <a:cubicBezTo>
                      <a:pt x="1219" y="923"/>
                      <a:pt x="1203" y="919"/>
                      <a:pt x="1189" y="919"/>
                    </a:cubicBezTo>
                    <a:cubicBezTo>
                      <a:pt x="1177" y="919"/>
                      <a:pt x="1166" y="921"/>
                      <a:pt x="1155" y="921"/>
                    </a:cubicBezTo>
                    <a:cubicBezTo>
                      <a:pt x="1149" y="921"/>
                      <a:pt x="1142" y="921"/>
                      <a:pt x="1135" y="918"/>
                    </a:cubicBezTo>
                    <a:cubicBezTo>
                      <a:pt x="1128" y="915"/>
                      <a:pt x="1121" y="914"/>
                      <a:pt x="1114" y="914"/>
                    </a:cubicBezTo>
                    <a:cubicBezTo>
                      <a:pt x="1065" y="914"/>
                      <a:pt x="1013" y="971"/>
                      <a:pt x="975" y="971"/>
                    </a:cubicBezTo>
                    <a:cubicBezTo>
                      <a:pt x="969" y="971"/>
                      <a:pt x="964" y="969"/>
                      <a:pt x="958" y="966"/>
                    </a:cubicBezTo>
                    <a:cubicBezTo>
                      <a:pt x="940" y="909"/>
                      <a:pt x="904" y="893"/>
                      <a:pt x="864" y="893"/>
                    </a:cubicBezTo>
                    <a:cubicBezTo>
                      <a:pt x="815" y="893"/>
                      <a:pt x="760" y="917"/>
                      <a:pt x="725" y="917"/>
                    </a:cubicBezTo>
                    <a:cubicBezTo>
                      <a:pt x="717" y="917"/>
                      <a:pt x="710" y="916"/>
                      <a:pt x="704" y="913"/>
                    </a:cubicBezTo>
                    <a:cubicBezTo>
                      <a:pt x="680" y="900"/>
                      <a:pt x="657" y="895"/>
                      <a:pt x="635" y="895"/>
                    </a:cubicBezTo>
                    <a:cubicBezTo>
                      <a:pt x="560" y="895"/>
                      <a:pt x="500" y="955"/>
                      <a:pt x="475" y="955"/>
                    </a:cubicBezTo>
                    <a:cubicBezTo>
                      <a:pt x="469" y="955"/>
                      <a:pt x="466" y="952"/>
                      <a:pt x="464" y="946"/>
                    </a:cubicBezTo>
                    <a:cubicBezTo>
                      <a:pt x="439" y="931"/>
                      <a:pt x="413" y="908"/>
                      <a:pt x="388" y="908"/>
                    </a:cubicBezTo>
                    <a:cubicBezTo>
                      <a:pt x="384" y="908"/>
                      <a:pt x="381" y="909"/>
                      <a:pt x="377" y="910"/>
                    </a:cubicBezTo>
                    <a:cubicBezTo>
                      <a:pt x="363" y="867"/>
                      <a:pt x="350" y="855"/>
                      <a:pt x="339" y="855"/>
                    </a:cubicBezTo>
                    <a:cubicBezTo>
                      <a:pt x="324" y="855"/>
                      <a:pt x="311" y="877"/>
                      <a:pt x="297" y="877"/>
                    </a:cubicBezTo>
                    <a:cubicBezTo>
                      <a:pt x="296" y="877"/>
                      <a:pt x="296" y="877"/>
                      <a:pt x="296" y="877"/>
                    </a:cubicBezTo>
                    <a:cubicBezTo>
                      <a:pt x="271" y="884"/>
                      <a:pt x="236" y="896"/>
                      <a:pt x="202" y="896"/>
                    </a:cubicBezTo>
                    <a:cubicBezTo>
                      <a:pt x="176" y="896"/>
                      <a:pt x="151" y="889"/>
                      <a:pt x="131" y="867"/>
                    </a:cubicBezTo>
                    <a:cubicBezTo>
                      <a:pt x="111" y="892"/>
                      <a:pt x="50" y="909"/>
                      <a:pt x="0" y="919"/>
                    </a:cubicBezTo>
                    <a:lnTo>
                      <a:pt x="0" y="2610"/>
                    </a:lnTo>
                    <a:cubicBezTo>
                      <a:pt x="8" y="2616"/>
                      <a:pt x="16" y="2625"/>
                      <a:pt x="19" y="2636"/>
                    </a:cubicBezTo>
                    <a:cubicBezTo>
                      <a:pt x="57" y="2632"/>
                      <a:pt x="91" y="2592"/>
                      <a:pt x="127" y="2592"/>
                    </a:cubicBezTo>
                    <a:cubicBezTo>
                      <a:pt x="138" y="2592"/>
                      <a:pt x="148" y="2595"/>
                      <a:pt x="159" y="2605"/>
                    </a:cubicBezTo>
                    <a:cubicBezTo>
                      <a:pt x="204" y="2587"/>
                      <a:pt x="250" y="2605"/>
                      <a:pt x="292" y="2559"/>
                    </a:cubicBezTo>
                    <a:cubicBezTo>
                      <a:pt x="297" y="2556"/>
                      <a:pt x="303" y="2554"/>
                      <a:pt x="308" y="2554"/>
                    </a:cubicBezTo>
                    <a:cubicBezTo>
                      <a:pt x="330" y="2554"/>
                      <a:pt x="352" y="2575"/>
                      <a:pt x="374" y="2575"/>
                    </a:cubicBezTo>
                    <a:cubicBezTo>
                      <a:pt x="390" y="2575"/>
                      <a:pt x="406" y="2563"/>
                      <a:pt x="422" y="2522"/>
                    </a:cubicBezTo>
                    <a:cubicBezTo>
                      <a:pt x="440" y="2493"/>
                      <a:pt x="460" y="2487"/>
                      <a:pt x="480" y="2487"/>
                    </a:cubicBezTo>
                    <a:cubicBezTo>
                      <a:pt x="495" y="2487"/>
                      <a:pt x="510" y="2490"/>
                      <a:pt x="525" y="2490"/>
                    </a:cubicBezTo>
                    <a:cubicBezTo>
                      <a:pt x="534" y="2490"/>
                      <a:pt x="543" y="2489"/>
                      <a:pt x="551" y="2485"/>
                    </a:cubicBezTo>
                    <a:cubicBezTo>
                      <a:pt x="567" y="2503"/>
                      <a:pt x="584" y="2523"/>
                      <a:pt x="599" y="2523"/>
                    </a:cubicBezTo>
                    <a:cubicBezTo>
                      <a:pt x="606" y="2523"/>
                      <a:pt x="612" y="2520"/>
                      <a:pt x="617" y="2512"/>
                    </a:cubicBezTo>
                    <a:cubicBezTo>
                      <a:pt x="623" y="2479"/>
                      <a:pt x="630" y="2469"/>
                      <a:pt x="637" y="2469"/>
                    </a:cubicBezTo>
                    <a:cubicBezTo>
                      <a:pt x="647" y="2469"/>
                      <a:pt x="658" y="2491"/>
                      <a:pt x="668" y="2491"/>
                    </a:cubicBezTo>
                    <a:cubicBezTo>
                      <a:pt x="674" y="2491"/>
                      <a:pt x="679" y="2485"/>
                      <a:pt x="684" y="2468"/>
                    </a:cubicBezTo>
                    <a:cubicBezTo>
                      <a:pt x="693" y="2474"/>
                      <a:pt x="702" y="2477"/>
                      <a:pt x="710" y="2477"/>
                    </a:cubicBezTo>
                    <a:cubicBezTo>
                      <a:pt x="740" y="2477"/>
                      <a:pt x="758" y="2439"/>
                      <a:pt x="788" y="2437"/>
                    </a:cubicBezTo>
                    <a:cubicBezTo>
                      <a:pt x="808" y="2416"/>
                      <a:pt x="827" y="2404"/>
                      <a:pt x="846" y="2404"/>
                    </a:cubicBezTo>
                    <a:cubicBezTo>
                      <a:pt x="864" y="2404"/>
                      <a:pt x="882" y="2416"/>
                      <a:pt x="900" y="2442"/>
                    </a:cubicBezTo>
                    <a:cubicBezTo>
                      <a:pt x="914" y="2464"/>
                      <a:pt x="928" y="2473"/>
                      <a:pt x="941" y="2473"/>
                    </a:cubicBezTo>
                    <a:cubicBezTo>
                      <a:pt x="961" y="2473"/>
                      <a:pt x="980" y="2453"/>
                      <a:pt x="998" y="2427"/>
                    </a:cubicBezTo>
                    <a:cubicBezTo>
                      <a:pt x="1013" y="2478"/>
                      <a:pt x="1026" y="2493"/>
                      <a:pt x="1039" y="2493"/>
                    </a:cubicBezTo>
                    <a:cubicBezTo>
                      <a:pt x="1055" y="2493"/>
                      <a:pt x="1071" y="2466"/>
                      <a:pt x="1087" y="2465"/>
                    </a:cubicBezTo>
                    <a:cubicBezTo>
                      <a:pt x="1094" y="2438"/>
                      <a:pt x="1102" y="2429"/>
                      <a:pt x="1110" y="2429"/>
                    </a:cubicBezTo>
                    <a:cubicBezTo>
                      <a:pt x="1124" y="2429"/>
                      <a:pt x="1139" y="2460"/>
                      <a:pt x="1153" y="2460"/>
                    </a:cubicBezTo>
                    <a:cubicBezTo>
                      <a:pt x="1159" y="2460"/>
                      <a:pt x="1164" y="2456"/>
                      <a:pt x="1168" y="2445"/>
                    </a:cubicBezTo>
                    <a:cubicBezTo>
                      <a:pt x="1175" y="2447"/>
                      <a:pt x="1182" y="2448"/>
                      <a:pt x="1189" y="2448"/>
                    </a:cubicBezTo>
                    <a:cubicBezTo>
                      <a:pt x="1205" y="2448"/>
                      <a:pt x="1222" y="2443"/>
                      <a:pt x="1238" y="2443"/>
                    </a:cubicBezTo>
                    <a:cubicBezTo>
                      <a:pt x="1241" y="2443"/>
                      <a:pt x="1244" y="2443"/>
                      <a:pt x="1247" y="2443"/>
                    </a:cubicBezTo>
                    <a:cubicBezTo>
                      <a:pt x="1257" y="2468"/>
                      <a:pt x="1266" y="2486"/>
                      <a:pt x="1274" y="2486"/>
                    </a:cubicBezTo>
                    <a:cubicBezTo>
                      <a:pt x="1284" y="2486"/>
                      <a:pt x="1292" y="2459"/>
                      <a:pt x="1299" y="2386"/>
                    </a:cubicBezTo>
                    <a:cubicBezTo>
                      <a:pt x="1311" y="2370"/>
                      <a:pt x="1326" y="2311"/>
                      <a:pt x="1340" y="2311"/>
                    </a:cubicBezTo>
                    <a:cubicBezTo>
                      <a:pt x="1345" y="2311"/>
                      <a:pt x="1350" y="2318"/>
                      <a:pt x="1354" y="2337"/>
                    </a:cubicBezTo>
                    <a:cubicBezTo>
                      <a:pt x="1367" y="2378"/>
                      <a:pt x="1377" y="2390"/>
                      <a:pt x="1386" y="2390"/>
                    </a:cubicBezTo>
                    <a:cubicBezTo>
                      <a:pt x="1400" y="2390"/>
                      <a:pt x="1411" y="2365"/>
                      <a:pt x="1423" y="2365"/>
                    </a:cubicBezTo>
                    <a:cubicBezTo>
                      <a:pt x="1425" y="2365"/>
                      <a:pt x="1426" y="2365"/>
                      <a:pt x="1427" y="2366"/>
                    </a:cubicBezTo>
                    <a:cubicBezTo>
                      <a:pt x="1430" y="2355"/>
                      <a:pt x="1433" y="2352"/>
                      <a:pt x="1436" y="2352"/>
                    </a:cubicBezTo>
                    <a:cubicBezTo>
                      <a:pt x="1442" y="2352"/>
                      <a:pt x="1448" y="2365"/>
                      <a:pt x="1454" y="2365"/>
                    </a:cubicBezTo>
                    <a:cubicBezTo>
                      <a:pt x="1455" y="2365"/>
                      <a:pt x="1457" y="2364"/>
                      <a:pt x="1459" y="2361"/>
                    </a:cubicBezTo>
                    <a:cubicBezTo>
                      <a:pt x="1471" y="2400"/>
                      <a:pt x="1481" y="2385"/>
                      <a:pt x="1494" y="2429"/>
                    </a:cubicBezTo>
                    <a:cubicBezTo>
                      <a:pt x="1505" y="2512"/>
                      <a:pt x="1513" y="2537"/>
                      <a:pt x="1521" y="2537"/>
                    </a:cubicBezTo>
                    <a:cubicBezTo>
                      <a:pt x="1525" y="2537"/>
                      <a:pt x="1529" y="2532"/>
                      <a:pt x="1532" y="2525"/>
                    </a:cubicBezTo>
                    <a:cubicBezTo>
                      <a:pt x="1535" y="2531"/>
                      <a:pt x="1537" y="2533"/>
                      <a:pt x="1539" y="2533"/>
                    </a:cubicBezTo>
                    <a:cubicBezTo>
                      <a:pt x="1550" y="2533"/>
                      <a:pt x="1559" y="2473"/>
                      <a:pt x="1570" y="2427"/>
                    </a:cubicBezTo>
                    <a:cubicBezTo>
                      <a:pt x="1573" y="2426"/>
                      <a:pt x="1576" y="2426"/>
                      <a:pt x="1578" y="2426"/>
                    </a:cubicBezTo>
                    <a:cubicBezTo>
                      <a:pt x="1607" y="2426"/>
                      <a:pt x="1645" y="2449"/>
                      <a:pt x="1687" y="2449"/>
                    </a:cubicBezTo>
                    <a:cubicBezTo>
                      <a:pt x="1701" y="2449"/>
                      <a:pt x="1716" y="2446"/>
                      <a:pt x="1731" y="2440"/>
                    </a:cubicBezTo>
                    <a:cubicBezTo>
                      <a:pt x="1736" y="2413"/>
                      <a:pt x="1741" y="2405"/>
                      <a:pt x="1747" y="2405"/>
                    </a:cubicBezTo>
                    <a:cubicBezTo>
                      <a:pt x="1755" y="2405"/>
                      <a:pt x="1765" y="2425"/>
                      <a:pt x="1774" y="2425"/>
                    </a:cubicBezTo>
                    <a:cubicBezTo>
                      <a:pt x="1776" y="2425"/>
                      <a:pt x="1778" y="2424"/>
                      <a:pt x="1780" y="2420"/>
                    </a:cubicBezTo>
                    <a:cubicBezTo>
                      <a:pt x="1795" y="2450"/>
                      <a:pt x="1808" y="2481"/>
                      <a:pt x="1822" y="2481"/>
                    </a:cubicBezTo>
                    <a:cubicBezTo>
                      <a:pt x="1826" y="2481"/>
                      <a:pt x="1831" y="2478"/>
                      <a:pt x="1835" y="2470"/>
                    </a:cubicBezTo>
                    <a:cubicBezTo>
                      <a:pt x="1850" y="2419"/>
                      <a:pt x="1870" y="2436"/>
                      <a:pt x="1887" y="2427"/>
                    </a:cubicBezTo>
                    <a:cubicBezTo>
                      <a:pt x="1888" y="2427"/>
                      <a:pt x="1889" y="2426"/>
                      <a:pt x="1890" y="2426"/>
                    </a:cubicBezTo>
                    <a:cubicBezTo>
                      <a:pt x="1905" y="2426"/>
                      <a:pt x="1922" y="2477"/>
                      <a:pt x="1936" y="2477"/>
                    </a:cubicBezTo>
                    <a:cubicBezTo>
                      <a:pt x="1939" y="2477"/>
                      <a:pt x="1942" y="2476"/>
                      <a:pt x="1945" y="2471"/>
                    </a:cubicBezTo>
                    <a:cubicBezTo>
                      <a:pt x="1960" y="2398"/>
                      <a:pt x="1980" y="2450"/>
                      <a:pt x="1997" y="2377"/>
                    </a:cubicBezTo>
                    <a:cubicBezTo>
                      <a:pt x="2000" y="2366"/>
                      <a:pt x="2003" y="2362"/>
                      <a:pt x="2007" y="2362"/>
                    </a:cubicBezTo>
                    <a:cubicBezTo>
                      <a:pt x="2021" y="2362"/>
                      <a:pt x="2038" y="2430"/>
                      <a:pt x="2054" y="2464"/>
                    </a:cubicBezTo>
                    <a:cubicBezTo>
                      <a:pt x="2077" y="2434"/>
                      <a:pt x="2099" y="2402"/>
                      <a:pt x="2121" y="2402"/>
                    </a:cubicBezTo>
                    <a:cubicBezTo>
                      <a:pt x="2133" y="2402"/>
                      <a:pt x="2144" y="2410"/>
                      <a:pt x="2156" y="2432"/>
                    </a:cubicBezTo>
                    <a:cubicBezTo>
                      <a:pt x="2180" y="2440"/>
                      <a:pt x="2199" y="2447"/>
                      <a:pt x="2214" y="2447"/>
                    </a:cubicBezTo>
                    <a:cubicBezTo>
                      <a:pt x="2240" y="2447"/>
                      <a:pt x="2255" y="2429"/>
                      <a:pt x="2269" y="2375"/>
                    </a:cubicBezTo>
                    <a:cubicBezTo>
                      <a:pt x="2277" y="2347"/>
                      <a:pt x="2285" y="2339"/>
                      <a:pt x="2295" y="2339"/>
                    </a:cubicBezTo>
                    <a:cubicBezTo>
                      <a:pt x="2313" y="2339"/>
                      <a:pt x="2337" y="2367"/>
                      <a:pt x="2373" y="2367"/>
                    </a:cubicBezTo>
                    <a:cubicBezTo>
                      <a:pt x="2374" y="2367"/>
                      <a:pt x="2375" y="2367"/>
                      <a:pt x="2376" y="2367"/>
                    </a:cubicBezTo>
                    <a:cubicBezTo>
                      <a:pt x="2392" y="2393"/>
                      <a:pt x="2408" y="2391"/>
                      <a:pt x="2429" y="2422"/>
                    </a:cubicBezTo>
                    <a:cubicBezTo>
                      <a:pt x="2438" y="2377"/>
                      <a:pt x="2448" y="2370"/>
                      <a:pt x="2459" y="2370"/>
                    </a:cubicBezTo>
                    <a:cubicBezTo>
                      <a:pt x="2465" y="2370"/>
                      <a:pt x="2471" y="2372"/>
                      <a:pt x="2477" y="2372"/>
                    </a:cubicBezTo>
                    <a:cubicBezTo>
                      <a:pt x="2484" y="2372"/>
                      <a:pt x="2490" y="2370"/>
                      <a:pt x="2497" y="2361"/>
                    </a:cubicBezTo>
                    <a:cubicBezTo>
                      <a:pt x="2504" y="2357"/>
                      <a:pt x="2512" y="2356"/>
                      <a:pt x="2520" y="2356"/>
                    </a:cubicBezTo>
                    <a:cubicBezTo>
                      <a:pt x="2526" y="2356"/>
                      <a:pt x="2532" y="2356"/>
                      <a:pt x="2538" y="2356"/>
                    </a:cubicBezTo>
                    <a:cubicBezTo>
                      <a:pt x="2553" y="2356"/>
                      <a:pt x="2569" y="2354"/>
                      <a:pt x="2586" y="2337"/>
                    </a:cubicBezTo>
                    <a:cubicBezTo>
                      <a:pt x="2601" y="2322"/>
                      <a:pt x="2617" y="2316"/>
                      <a:pt x="2634" y="2316"/>
                    </a:cubicBezTo>
                    <a:cubicBezTo>
                      <a:pt x="2654" y="2316"/>
                      <a:pt x="2676" y="2324"/>
                      <a:pt x="2699" y="2338"/>
                    </a:cubicBezTo>
                    <a:cubicBezTo>
                      <a:pt x="2717" y="2296"/>
                      <a:pt x="2735" y="2284"/>
                      <a:pt x="2753" y="2284"/>
                    </a:cubicBezTo>
                    <a:cubicBezTo>
                      <a:pt x="2774" y="2284"/>
                      <a:pt x="2794" y="2300"/>
                      <a:pt x="2814" y="2303"/>
                    </a:cubicBezTo>
                    <a:cubicBezTo>
                      <a:pt x="2822" y="2294"/>
                      <a:pt x="2830" y="2291"/>
                      <a:pt x="2839" y="2291"/>
                    </a:cubicBezTo>
                    <a:cubicBezTo>
                      <a:pt x="2861" y="2291"/>
                      <a:pt x="2882" y="2315"/>
                      <a:pt x="2902" y="2315"/>
                    </a:cubicBezTo>
                    <a:cubicBezTo>
                      <a:pt x="2905" y="2315"/>
                      <a:pt x="2907" y="2315"/>
                      <a:pt x="2910" y="2314"/>
                    </a:cubicBezTo>
                    <a:cubicBezTo>
                      <a:pt x="2927" y="2330"/>
                      <a:pt x="2943" y="2335"/>
                      <a:pt x="2958" y="2335"/>
                    </a:cubicBezTo>
                    <a:cubicBezTo>
                      <a:pt x="2987" y="2335"/>
                      <a:pt x="3012" y="2315"/>
                      <a:pt x="3036" y="2315"/>
                    </a:cubicBezTo>
                    <a:cubicBezTo>
                      <a:pt x="3043" y="2315"/>
                      <a:pt x="3051" y="2317"/>
                      <a:pt x="3058" y="2323"/>
                    </a:cubicBezTo>
                    <a:cubicBezTo>
                      <a:pt x="3081" y="2343"/>
                      <a:pt x="3100" y="2366"/>
                      <a:pt x="3118" y="2391"/>
                    </a:cubicBezTo>
                    <a:cubicBezTo>
                      <a:pt x="3134" y="2358"/>
                      <a:pt x="3152" y="2380"/>
                      <a:pt x="3167" y="2340"/>
                    </a:cubicBezTo>
                    <a:cubicBezTo>
                      <a:pt x="3178" y="2318"/>
                      <a:pt x="3188" y="2310"/>
                      <a:pt x="3199" y="2310"/>
                    </a:cubicBezTo>
                    <a:cubicBezTo>
                      <a:pt x="3220" y="2310"/>
                      <a:pt x="3241" y="2340"/>
                      <a:pt x="3263" y="2353"/>
                    </a:cubicBezTo>
                    <a:cubicBezTo>
                      <a:pt x="3276" y="2345"/>
                      <a:pt x="3291" y="2342"/>
                      <a:pt x="3306" y="2342"/>
                    </a:cubicBezTo>
                    <a:cubicBezTo>
                      <a:pt x="3326" y="2342"/>
                      <a:pt x="3347" y="2348"/>
                      <a:pt x="3371" y="2358"/>
                    </a:cubicBezTo>
                    <a:cubicBezTo>
                      <a:pt x="3379" y="2384"/>
                      <a:pt x="3386" y="2393"/>
                      <a:pt x="3393" y="2393"/>
                    </a:cubicBezTo>
                    <a:cubicBezTo>
                      <a:pt x="3408" y="2393"/>
                      <a:pt x="3422" y="2357"/>
                      <a:pt x="3438" y="2356"/>
                    </a:cubicBezTo>
                    <a:cubicBezTo>
                      <a:pt x="3452" y="2379"/>
                      <a:pt x="3467" y="2400"/>
                      <a:pt x="3482" y="2400"/>
                    </a:cubicBezTo>
                    <a:cubicBezTo>
                      <a:pt x="3494" y="2400"/>
                      <a:pt x="3506" y="2387"/>
                      <a:pt x="3517" y="2349"/>
                    </a:cubicBezTo>
                    <a:cubicBezTo>
                      <a:pt x="3583" y="2345"/>
                      <a:pt x="3620" y="2334"/>
                      <a:pt x="3639" y="2323"/>
                    </a:cubicBezTo>
                    <a:cubicBezTo>
                      <a:pt x="3660" y="2311"/>
                      <a:pt x="3661" y="2298"/>
                      <a:pt x="3658" y="2292"/>
                    </a:cubicBezTo>
                    <a:cubicBezTo>
                      <a:pt x="3657" y="2279"/>
                      <a:pt x="3656" y="2269"/>
                      <a:pt x="3655" y="2261"/>
                    </a:cubicBezTo>
                    <a:lnTo>
                      <a:pt x="3655" y="2261"/>
                    </a:lnTo>
                    <a:cubicBezTo>
                      <a:pt x="3657" y="2264"/>
                      <a:pt x="3660" y="2265"/>
                      <a:pt x="3664" y="2268"/>
                    </a:cubicBezTo>
                    <a:cubicBezTo>
                      <a:pt x="3665" y="2267"/>
                      <a:pt x="3666" y="2266"/>
                      <a:pt x="3667" y="2266"/>
                    </a:cubicBezTo>
                    <a:cubicBezTo>
                      <a:pt x="3676" y="2266"/>
                      <a:pt x="3691" y="2298"/>
                      <a:pt x="3709" y="2298"/>
                    </a:cubicBezTo>
                    <a:cubicBezTo>
                      <a:pt x="3716" y="2298"/>
                      <a:pt x="3724" y="2293"/>
                      <a:pt x="3732" y="2279"/>
                    </a:cubicBezTo>
                    <a:cubicBezTo>
                      <a:pt x="3737" y="2282"/>
                      <a:pt x="3742" y="2283"/>
                      <a:pt x="3747" y="2283"/>
                    </a:cubicBezTo>
                    <a:cubicBezTo>
                      <a:pt x="3764" y="2283"/>
                      <a:pt x="3784" y="2272"/>
                      <a:pt x="3806" y="2272"/>
                    </a:cubicBezTo>
                    <a:cubicBezTo>
                      <a:pt x="3824" y="2272"/>
                      <a:pt x="3844" y="2279"/>
                      <a:pt x="3867" y="2305"/>
                    </a:cubicBezTo>
                    <a:cubicBezTo>
                      <a:pt x="3895" y="2303"/>
                      <a:pt x="3918" y="2281"/>
                      <a:pt x="3940" y="2281"/>
                    </a:cubicBezTo>
                    <a:cubicBezTo>
                      <a:pt x="3949" y="2281"/>
                      <a:pt x="3958" y="2285"/>
                      <a:pt x="3966" y="2297"/>
                    </a:cubicBezTo>
                    <a:cubicBezTo>
                      <a:pt x="3970" y="2293"/>
                      <a:pt x="3974" y="2292"/>
                      <a:pt x="3978" y="2292"/>
                    </a:cubicBezTo>
                    <a:cubicBezTo>
                      <a:pt x="4001" y="2292"/>
                      <a:pt x="4021" y="2343"/>
                      <a:pt x="4036" y="2345"/>
                    </a:cubicBezTo>
                    <a:cubicBezTo>
                      <a:pt x="4049" y="2303"/>
                      <a:pt x="4061" y="2284"/>
                      <a:pt x="4070" y="2284"/>
                    </a:cubicBezTo>
                    <a:cubicBezTo>
                      <a:pt x="4085" y="2284"/>
                      <a:pt x="4096" y="2327"/>
                      <a:pt x="4104" y="2391"/>
                    </a:cubicBezTo>
                    <a:cubicBezTo>
                      <a:pt x="4115" y="2421"/>
                      <a:pt x="4118" y="2426"/>
                      <a:pt x="4120" y="2426"/>
                    </a:cubicBezTo>
                    <a:cubicBezTo>
                      <a:pt x="4121" y="2426"/>
                      <a:pt x="4121" y="2425"/>
                      <a:pt x="4122" y="2425"/>
                    </a:cubicBezTo>
                    <a:cubicBezTo>
                      <a:pt x="4124" y="2425"/>
                      <a:pt x="4126" y="2427"/>
                      <a:pt x="4132" y="2437"/>
                    </a:cubicBezTo>
                    <a:cubicBezTo>
                      <a:pt x="4133" y="2417"/>
                      <a:pt x="4135" y="2410"/>
                      <a:pt x="4138" y="2410"/>
                    </a:cubicBezTo>
                    <a:cubicBezTo>
                      <a:pt x="4146" y="2410"/>
                      <a:pt x="4158" y="2458"/>
                      <a:pt x="4173" y="2458"/>
                    </a:cubicBezTo>
                    <a:cubicBezTo>
                      <a:pt x="4178" y="2458"/>
                      <a:pt x="4183" y="2453"/>
                      <a:pt x="4189" y="2441"/>
                    </a:cubicBezTo>
                    <a:cubicBezTo>
                      <a:pt x="4196" y="2486"/>
                      <a:pt x="4203" y="2499"/>
                      <a:pt x="4210" y="2499"/>
                    </a:cubicBezTo>
                    <a:cubicBezTo>
                      <a:pt x="4222" y="2499"/>
                      <a:pt x="4234" y="2462"/>
                      <a:pt x="4248" y="2462"/>
                    </a:cubicBezTo>
                    <a:cubicBezTo>
                      <a:pt x="4249" y="2462"/>
                      <a:pt x="4250" y="2462"/>
                      <a:pt x="4250" y="2462"/>
                    </a:cubicBezTo>
                    <a:cubicBezTo>
                      <a:pt x="4274" y="2459"/>
                      <a:pt x="4304" y="2427"/>
                      <a:pt x="4339" y="2396"/>
                    </a:cubicBezTo>
                    <a:cubicBezTo>
                      <a:pt x="4346" y="2388"/>
                      <a:pt x="4354" y="2386"/>
                      <a:pt x="4361" y="2386"/>
                    </a:cubicBezTo>
                    <a:cubicBezTo>
                      <a:pt x="4377" y="2386"/>
                      <a:pt x="4392" y="2398"/>
                      <a:pt x="4407" y="2398"/>
                    </a:cubicBezTo>
                    <a:cubicBezTo>
                      <a:pt x="4418" y="2398"/>
                      <a:pt x="4428" y="2391"/>
                      <a:pt x="4437" y="2367"/>
                    </a:cubicBezTo>
                    <a:cubicBezTo>
                      <a:pt x="4459" y="2362"/>
                      <a:pt x="4478" y="2309"/>
                      <a:pt x="4497" y="2309"/>
                    </a:cubicBezTo>
                    <a:cubicBezTo>
                      <a:pt x="4505" y="2309"/>
                      <a:pt x="4514" y="2319"/>
                      <a:pt x="4522" y="2344"/>
                    </a:cubicBezTo>
                    <a:cubicBezTo>
                      <a:pt x="4543" y="2352"/>
                      <a:pt x="4562" y="2389"/>
                      <a:pt x="4580" y="2389"/>
                    </a:cubicBezTo>
                    <a:cubicBezTo>
                      <a:pt x="4586" y="2389"/>
                      <a:pt x="4591" y="2385"/>
                      <a:pt x="4596" y="2376"/>
                    </a:cubicBezTo>
                    <a:cubicBezTo>
                      <a:pt x="4602" y="2361"/>
                      <a:pt x="4609" y="2357"/>
                      <a:pt x="4615" y="2357"/>
                    </a:cubicBezTo>
                    <a:cubicBezTo>
                      <a:pt x="4622" y="2357"/>
                      <a:pt x="4629" y="2361"/>
                      <a:pt x="4635" y="2361"/>
                    </a:cubicBezTo>
                    <a:cubicBezTo>
                      <a:pt x="4643" y="2361"/>
                      <a:pt x="4651" y="2354"/>
                      <a:pt x="4657" y="2324"/>
                    </a:cubicBezTo>
                    <a:cubicBezTo>
                      <a:pt x="4665" y="2333"/>
                      <a:pt x="4673" y="2336"/>
                      <a:pt x="4680" y="2336"/>
                    </a:cubicBezTo>
                    <a:cubicBezTo>
                      <a:pt x="4706" y="2336"/>
                      <a:pt x="4729" y="2288"/>
                      <a:pt x="4752" y="2288"/>
                    </a:cubicBezTo>
                    <a:cubicBezTo>
                      <a:pt x="4755" y="2288"/>
                      <a:pt x="4757" y="2289"/>
                      <a:pt x="4760" y="2291"/>
                    </a:cubicBezTo>
                    <a:cubicBezTo>
                      <a:pt x="4781" y="2296"/>
                      <a:pt x="4799" y="2304"/>
                      <a:pt x="4817" y="2304"/>
                    </a:cubicBezTo>
                    <a:cubicBezTo>
                      <a:pt x="4827" y="2304"/>
                      <a:pt x="4837" y="2301"/>
                      <a:pt x="4847" y="2293"/>
                    </a:cubicBezTo>
                    <a:cubicBezTo>
                      <a:pt x="4848" y="2293"/>
                      <a:pt x="4849" y="2293"/>
                      <a:pt x="4850" y="2293"/>
                    </a:cubicBezTo>
                    <a:cubicBezTo>
                      <a:pt x="4888" y="2293"/>
                      <a:pt x="4925" y="2248"/>
                      <a:pt x="4970" y="2248"/>
                    </a:cubicBezTo>
                    <a:cubicBezTo>
                      <a:pt x="4990" y="2248"/>
                      <a:pt x="5013" y="2258"/>
                      <a:pt x="5038" y="2286"/>
                    </a:cubicBezTo>
                    <a:cubicBezTo>
                      <a:pt x="5099" y="2271"/>
                      <a:pt x="5117" y="2264"/>
                      <a:pt x="5118" y="2264"/>
                    </a:cubicBezTo>
                    <a:lnTo>
                      <a:pt x="5118" y="2264"/>
                    </a:lnTo>
                    <a:cubicBezTo>
                      <a:pt x="5119" y="2264"/>
                      <a:pt x="5105" y="2270"/>
                      <a:pt x="5096" y="2282"/>
                    </a:cubicBezTo>
                    <a:cubicBezTo>
                      <a:pt x="5095" y="2280"/>
                      <a:pt x="5094" y="2280"/>
                      <a:pt x="5093" y="2280"/>
                    </a:cubicBezTo>
                    <a:cubicBezTo>
                      <a:pt x="5088" y="2280"/>
                      <a:pt x="5086" y="2301"/>
                      <a:pt x="5092" y="2301"/>
                    </a:cubicBezTo>
                    <a:cubicBezTo>
                      <a:pt x="5095" y="2301"/>
                      <a:pt x="5099" y="2298"/>
                      <a:pt x="5104" y="2288"/>
                    </a:cubicBezTo>
                    <a:cubicBezTo>
                      <a:pt x="5106" y="2285"/>
                      <a:pt x="5108" y="2284"/>
                      <a:pt x="5111" y="2284"/>
                    </a:cubicBezTo>
                    <a:cubicBezTo>
                      <a:pt x="5127" y="2284"/>
                      <a:pt x="5156" y="2340"/>
                      <a:pt x="5198" y="2340"/>
                    </a:cubicBezTo>
                    <a:cubicBezTo>
                      <a:pt x="5219" y="2340"/>
                      <a:pt x="5244" y="2326"/>
                      <a:pt x="5272" y="2283"/>
                    </a:cubicBezTo>
                    <a:cubicBezTo>
                      <a:pt x="5287" y="2282"/>
                      <a:pt x="5302" y="2282"/>
                      <a:pt x="5315" y="2282"/>
                    </a:cubicBezTo>
                    <a:cubicBezTo>
                      <a:pt x="5329" y="2282"/>
                      <a:pt x="5341" y="2282"/>
                      <a:pt x="5352" y="2282"/>
                    </a:cubicBezTo>
                    <a:cubicBezTo>
                      <a:pt x="5380" y="2282"/>
                      <a:pt x="5400" y="2280"/>
                      <a:pt x="5413" y="2267"/>
                    </a:cubicBezTo>
                    <a:cubicBezTo>
                      <a:pt x="5420" y="2260"/>
                      <a:pt x="5426" y="2257"/>
                      <a:pt x="5430" y="2257"/>
                    </a:cubicBezTo>
                    <a:cubicBezTo>
                      <a:pt x="5440" y="2257"/>
                      <a:pt x="5444" y="2272"/>
                      <a:pt x="5445" y="2291"/>
                    </a:cubicBezTo>
                    <a:lnTo>
                      <a:pt x="5445" y="2298"/>
                    </a:lnTo>
                    <a:cubicBezTo>
                      <a:pt x="5448" y="2295"/>
                      <a:pt x="5452" y="2294"/>
                      <a:pt x="5456" y="2294"/>
                    </a:cubicBezTo>
                    <a:cubicBezTo>
                      <a:pt x="5458" y="2294"/>
                      <a:pt x="5459" y="2294"/>
                      <a:pt x="5460" y="2295"/>
                    </a:cubicBezTo>
                    <a:cubicBezTo>
                      <a:pt x="5464" y="2270"/>
                      <a:pt x="5470" y="2261"/>
                      <a:pt x="5478" y="2261"/>
                    </a:cubicBezTo>
                    <a:cubicBezTo>
                      <a:pt x="5490" y="2261"/>
                      <a:pt x="5508" y="2287"/>
                      <a:pt x="5529" y="2293"/>
                    </a:cubicBezTo>
                    <a:cubicBezTo>
                      <a:pt x="5545" y="2281"/>
                      <a:pt x="5565" y="2276"/>
                      <a:pt x="5588" y="2276"/>
                    </a:cubicBezTo>
                    <a:cubicBezTo>
                      <a:pt x="5610" y="2276"/>
                      <a:pt x="5635" y="2281"/>
                      <a:pt x="5664" y="2288"/>
                    </a:cubicBezTo>
                    <a:cubicBezTo>
                      <a:pt x="5687" y="2310"/>
                      <a:pt x="5708" y="2318"/>
                      <a:pt x="5726" y="2318"/>
                    </a:cubicBezTo>
                    <a:cubicBezTo>
                      <a:pt x="5756" y="2318"/>
                      <a:pt x="5780" y="2299"/>
                      <a:pt x="5800" y="2283"/>
                    </a:cubicBezTo>
                    <a:cubicBezTo>
                      <a:pt x="5805" y="2288"/>
                      <a:pt x="5810" y="2290"/>
                      <a:pt x="5815" y="2290"/>
                    </a:cubicBezTo>
                    <a:cubicBezTo>
                      <a:pt x="5834" y="2290"/>
                      <a:pt x="5848" y="2258"/>
                      <a:pt x="5860" y="2258"/>
                    </a:cubicBezTo>
                    <a:cubicBezTo>
                      <a:pt x="5865" y="2258"/>
                      <a:pt x="5869" y="2264"/>
                      <a:pt x="5874" y="2279"/>
                    </a:cubicBezTo>
                    <a:cubicBezTo>
                      <a:pt x="5886" y="2258"/>
                      <a:pt x="5894" y="2252"/>
                      <a:pt x="5900" y="2252"/>
                    </a:cubicBezTo>
                    <a:cubicBezTo>
                      <a:pt x="5908" y="2252"/>
                      <a:pt x="5910" y="2267"/>
                      <a:pt x="5912" y="2274"/>
                    </a:cubicBezTo>
                    <a:cubicBezTo>
                      <a:pt x="5913" y="2276"/>
                      <a:pt x="5915" y="2294"/>
                      <a:pt x="5921" y="2294"/>
                    </a:cubicBezTo>
                    <a:cubicBezTo>
                      <a:pt x="5925" y="2294"/>
                      <a:pt x="5932" y="2286"/>
                      <a:pt x="5942" y="2259"/>
                    </a:cubicBezTo>
                    <a:cubicBezTo>
                      <a:pt x="5961" y="2271"/>
                      <a:pt x="5993" y="2332"/>
                      <a:pt x="6043" y="2332"/>
                    </a:cubicBezTo>
                    <a:cubicBezTo>
                      <a:pt x="6068" y="2332"/>
                      <a:pt x="6097" y="2317"/>
                      <a:pt x="6131" y="2275"/>
                    </a:cubicBezTo>
                    <a:cubicBezTo>
                      <a:pt x="6169" y="2319"/>
                      <a:pt x="6203" y="2340"/>
                      <a:pt x="6236" y="2340"/>
                    </a:cubicBezTo>
                    <a:cubicBezTo>
                      <a:pt x="6269" y="2340"/>
                      <a:pt x="6300" y="2317"/>
                      <a:pt x="6330" y="2272"/>
                    </a:cubicBezTo>
                    <a:cubicBezTo>
                      <a:pt x="6351" y="2250"/>
                      <a:pt x="6372" y="2240"/>
                      <a:pt x="6393" y="2240"/>
                    </a:cubicBezTo>
                    <a:cubicBezTo>
                      <a:pt x="6430" y="2240"/>
                      <a:pt x="6466" y="2272"/>
                      <a:pt x="6501" y="2329"/>
                    </a:cubicBezTo>
                    <a:cubicBezTo>
                      <a:pt x="6504" y="2328"/>
                      <a:pt x="6508" y="2327"/>
                      <a:pt x="6511" y="2327"/>
                    </a:cubicBezTo>
                    <a:cubicBezTo>
                      <a:pt x="6547" y="2327"/>
                      <a:pt x="6583" y="2393"/>
                      <a:pt x="6614" y="2393"/>
                    </a:cubicBezTo>
                    <a:cubicBezTo>
                      <a:pt x="6626" y="2393"/>
                      <a:pt x="6636" y="2385"/>
                      <a:pt x="6646" y="2363"/>
                    </a:cubicBezTo>
                    <a:cubicBezTo>
                      <a:pt x="6692" y="2413"/>
                      <a:pt x="6731" y="2382"/>
                      <a:pt x="6768" y="2415"/>
                    </a:cubicBezTo>
                    <a:cubicBezTo>
                      <a:pt x="6790" y="2441"/>
                      <a:pt x="6822" y="2456"/>
                      <a:pt x="6856" y="2456"/>
                    </a:cubicBezTo>
                    <a:cubicBezTo>
                      <a:pt x="6861" y="2456"/>
                      <a:pt x="6866" y="2455"/>
                      <a:pt x="6871" y="2455"/>
                    </a:cubicBezTo>
                    <a:cubicBezTo>
                      <a:pt x="6882" y="2474"/>
                      <a:pt x="6892" y="2481"/>
                      <a:pt x="6901" y="2481"/>
                    </a:cubicBezTo>
                    <a:cubicBezTo>
                      <a:pt x="6921" y="2481"/>
                      <a:pt x="6938" y="2451"/>
                      <a:pt x="6956" y="2445"/>
                    </a:cubicBezTo>
                    <a:cubicBezTo>
                      <a:pt x="6993" y="2410"/>
                      <a:pt x="7194" y="2231"/>
                      <a:pt x="7239" y="2231"/>
                    </a:cubicBezTo>
                    <a:cubicBezTo>
                      <a:pt x="7240" y="2231"/>
                      <a:pt x="7241" y="2231"/>
                      <a:pt x="7241" y="2231"/>
                    </a:cubicBezTo>
                    <a:cubicBezTo>
                      <a:pt x="7280" y="2233"/>
                      <a:pt x="7144" y="2281"/>
                      <a:pt x="7182" y="2334"/>
                    </a:cubicBezTo>
                    <a:cubicBezTo>
                      <a:pt x="7200" y="2365"/>
                      <a:pt x="7393" y="2543"/>
                      <a:pt x="7417" y="2543"/>
                    </a:cubicBezTo>
                    <a:cubicBezTo>
                      <a:pt x="7418" y="2543"/>
                      <a:pt x="7418" y="2543"/>
                      <a:pt x="7418" y="2543"/>
                    </a:cubicBezTo>
                    <a:cubicBezTo>
                      <a:pt x="7426" y="2529"/>
                      <a:pt x="7434" y="2513"/>
                      <a:pt x="7440" y="2498"/>
                    </a:cubicBezTo>
                    <a:lnTo>
                      <a:pt x="7455" y="2479"/>
                    </a:lnTo>
                    <a:cubicBezTo>
                      <a:pt x="7463" y="2480"/>
                      <a:pt x="7469" y="2483"/>
                      <a:pt x="7474" y="2488"/>
                    </a:cubicBezTo>
                    <a:cubicBezTo>
                      <a:pt x="7462" y="2504"/>
                      <a:pt x="7449" y="2522"/>
                      <a:pt x="7434" y="2544"/>
                    </a:cubicBezTo>
                    <a:cubicBezTo>
                      <a:pt x="7443" y="2531"/>
                      <a:pt x="7454" y="2527"/>
                      <a:pt x="7466" y="2527"/>
                    </a:cubicBezTo>
                    <a:cubicBezTo>
                      <a:pt x="7484" y="2527"/>
                      <a:pt x="7503" y="2536"/>
                      <a:pt x="7520" y="2536"/>
                    </a:cubicBezTo>
                    <a:cubicBezTo>
                      <a:pt x="7529" y="2536"/>
                      <a:pt x="7537" y="2534"/>
                      <a:pt x="7544" y="2527"/>
                    </a:cubicBezTo>
                    <a:cubicBezTo>
                      <a:pt x="7551" y="2547"/>
                      <a:pt x="7557" y="2554"/>
                      <a:pt x="7563" y="2554"/>
                    </a:cubicBezTo>
                    <a:cubicBezTo>
                      <a:pt x="7567" y="2554"/>
                      <a:pt x="7571" y="2549"/>
                      <a:pt x="7574" y="2541"/>
                    </a:cubicBezTo>
                    <a:cubicBezTo>
                      <a:pt x="7575" y="2543"/>
                      <a:pt x="7577" y="2543"/>
                      <a:pt x="7579" y="2544"/>
                    </a:cubicBezTo>
                    <a:cubicBezTo>
                      <a:pt x="7599" y="2555"/>
                      <a:pt x="7621" y="2568"/>
                      <a:pt x="7644" y="2568"/>
                    </a:cubicBezTo>
                    <a:cubicBezTo>
                      <a:pt x="7657" y="2568"/>
                      <a:pt x="7670" y="2564"/>
                      <a:pt x="7683" y="2554"/>
                    </a:cubicBezTo>
                    <a:cubicBezTo>
                      <a:pt x="7693" y="2559"/>
                      <a:pt x="7702" y="2561"/>
                      <a:pt x="7711" y="2561"/>
                    </a:cubicBezTo>
                    <a:cubicBezTo>
                      <a:pt x="7750" y="2561"/>
                      <a:pt x="7780" y="2526"/>
                      <a:pt x="7805" y="2518"/>
                    </a:cubicBezTo>
                    <a:cubicBezTo>
                      <a:pt x="7837" y="2529"/>
                      <a:pt x="7857" y="2538"/>
                      <a:pt x="7873" y="2555"/>
                    </a:cubicBezTo>
                    <a:cubicBezTo>
                      <a:pt x="7875" y="2557"/>
                      <a:pt x="7877" y="2558"/>
                      <a:pt x="7879" y="2558"/>
                    </a:cubicBezTo>
                    <a:cubicBezTo>
                      <a:pt x="7885" y="2558"/>
                      <a:pt x="7890" y="2554"/>
                      <a:pt x="7893" y="2549"/>
                    </a:cubicBezTo>
                    <a:lnTo>
                      <a:pt x="7893" y="2549"/>
                    </a:lnTo>
                    <a:cubicBezTo>
                      <a:pt x="7890" y="2554"/>
                      <a:pt x="7889" y="2560"/>
                      <a:pt x="7888" y="2567"/>
                    </a:cubicBezTo>
                    <a:cubicBezTo>
                      <a:pt x="7888" y="2571"/>
                      <a:pt x="7887" y="2574"/>
                      <a:pt x="7887" y="2580"/>
                    </a:cubicBezTo>
                    <a:cubicBezTo>
                      <a:pt x="7900" y="2575"/>
                      <a:pt x="7915" y="2573"/>
                      <a:pt x="7930" y="2573"/>
                    </a:cubicBezTo>
                    <a:cubicBezTo>
                      <a:pt x="7933" y="2573"/>
                      <a:pt x="7936" y="2573"/>
                      <a:pt x="7939" y="2573"/>
                    </a:cubicBezTo>
                    <a:cubicBezTo>
                      <a:pt x="7942" y="2574"/>
                      <a:pt x="7945" y="2574"/>
                      <a:pt x="7949" y="2574"/>
                    </a:cubicBezTo>
                    <a:cubicBezTo>
                      <a:pt x="7967" y="2574"/>
                      <a:pt x="7988" y="2564"/>
                      <a:pt x="8011" y="2564"/>
                    </a:cubicBezTo>
                    <a:cubicBezTo>
                      <a:pt x="8034" y="2564"/>
                      <a:pt x="8058" y="2573"/>
                      <a:pt x="8086" y="2609"/>
                    </a:cubicBezTo>
                    <a:cubicBezTo>
                      <a:pt x="8092" y="2606"/>
                      <a:pt x="8098" y="2605"/>
                      <a:pt x="8103" y="2605"/>
                    </a:cubicBezTo>
                    <a:cubicBezTo>
                      <a:pt x="8120" y="2605"/>
                      <a:pt x="8138" y="2613"/>
                      <a:pt x="8157" y="2613"/>
                    </a:cubicBezTo>
                    <a:cubicBezTo>
                      <a:pt x="8166" y="2613"/>
                      <a:pt x="8177" y="2611"/>
                      <a:pt x="8187" y="2604"/>
                    </a:cubicBezTo>
                    <a:cubicBezTo>
                      <a:pt x="8188" y="2604"/>
                      <a:pt x="8189" y="2604"/>
                      <a:pt x="8190" y="2604"/>
                    </a:cubicBezTo>
                    <a:cubicBezTo>
                      <a:pt x="8221" y="2604"/>
                      <a:pt x="8251" y="2556"/>
                      <a:pt x="8285" y="2556"/>
                    </a:cubicBezTo>
                    <a:cubicBezTo>
                      <a:pt x="8292" y="2556"/>
                      <a:pt x="8299" y="2558"/>
                      <a:pt x="8306" y="2563"/>
                    </a:cubicBezTo>
                    <a:cubicBezTo>
                      <a:pt x="8327" y="2550"/>
                      <a:pt x="8348" y="2546"/>
                      <a:pt x="8368" y="2546"/>
                    </a:cubicBezTo>
                    <a:cubicBezTo>
                      <a:pt x="8405" y="2546"/>
                      <a:pt x="8441" y="2559"/>
                      <a:pt x="8475" y="2559"/>
                    </a:cubicBezTo>
                    <a:cubicBezTo>
                      <a:pt x="8481" y="2559"/>
                      <a:pt x="8487" y="2559"/>
                      <a:pt x="8494" y="2558"/>
                    </a:cubicBezTo>
                    <a:cubicBezTo>
                      <a:pt x="8510" y="2571"/>
                      <a:pt x="8526" y="2575"/>
                      <a:pt x="8542" y="2575"/>
                    </a:cubicBezTo>
                    <a:cubicBezTo>
                      <a:pt x="8573" y="2575"/>
                      <a:pt x="8602" y="2559"/>
                      <a:pt x="8631" y="2559"/>
                    </a:cubicBezTo>
                    <a:cubicBezTo>
                      <a:pt x="8632" y="2559"/>
                      <a:pt x="8633" y="2559"/>
                      <a:pt x="8633" y="2559"/>
                    </a:cubicBezTo>
                    <a:cubicBezTo>
                      <a:pt x="8646" y="2569"/>
                      <a:pt x="8659" y="2573"/>
                      <a:pt x="8671" y="2573"/>
                    </a:cubicBezTo>
                    <a:cubicBezTo>
                      <a:pt x="8702" y="2573"/>
                      <a:pt x="8731" y="2549"/>
                      <a:pt x="8759" y="2546"/>
                    </a:cubicBezTo>
                    <a:cubicBezTo>
                      <a:pt x="8787" y="2533"/>
                      <a:pt x="8812" y="2488"/>
                      <a:pt x="8837" y="2488"/>
                    </a:cubicBezTo>
                    <a:cubicBezTo>
                      <a:pt x="8849" y="2488"/>
                      <a:pt x="8861" y="2497"/>
                      <a:pt x="8873" y="2524"/>
                    </a:cubicBezTo>
                    <a:cubicBezTo>
                      <a:pt x="8876" y="2519"/>
                      <a:pt x="8878" y="2516"/>
                      <a:pt x="8878" y="2516"/>
                    </a:cubicBezTo>
                    <a:lnTo>
                      <a:pt x="8878" y="2516"/>
                    </a:lnTo>
                    <a:cubicBezTo>
                      <a:pt x="8881" y="2516"/>
                      <a:pt x="8776" y="2681"/>
                      <a:pt x="8805" y="2708"/>
                    </a:cubicBezTo>
                    <a:cubicBezTo>
                      <a:pt x="8823" y="2692"/>
                      <a:pt x="8841" y="2687"/>
                      <a:pt x="8858" y="2687"/>
                    </a:cubicBezTo>
                    <a:cubicBezTo>
                      <a:pt x="8889" y="2687"/>
                      <a:pt x="8918" y="2704"/>
                      <a:pt x="8946" y="2704"/>
                    </a:cubicBezTo>
                    <a:cubicBezTo>
                      <a:pt x="8956" y="2704"/>
                      <a:pt x="8966" y="2702"/>
                      <a:pt x="8976" y="2695"/>
                    </a:cubicBezTo>
                    <a:cubicBezTo>
                      <a:pt x="8986" y="2682"/>
                      <a:pt x="8996" y="2679"/>
                      <a:pt x="9006" y="2679"/>
                    </a:cubicBezTo>
                    <a:cubicBezTo>
                      <a:pt x="9014" y="2679"/>
                      <a:pt x="9023" y="2682"/>
                      <a:pt x="9032" y="2682"/>
                    </a:cubicBezTo>
                    <a:cubicBezTo>
                      <a:pt x="9041" y="2682"/>
                      <a:pt x="9050" y="2679"/>
                      <a:pt x="9058" y="2667"/>
                    </a:cubicBezTo>
                    <a:cubicBezTo>
                      <a:pt x="9064" y="2655"/>
                      <a:pt x="9070" y="2651"/>
                      <a:pt x="9075" y="2651"/>
                    </a:cubicBezTo>
                    <a:cubicBezTo>
                      <a:pt x="9092" y="2651"/>
                      <a:pt x="9109" y="2687"/>
                      <a:pt x="9124" y="2687"/>
                    </a:cubicBezTo>
                    <a:cubicBezTo>
                      <a:pt x="9126" y="2687"/>
                      <a:pt x="9129" y="2686"/>
                      <a:pt x="9131" y="2684"/>
                    </a:cubicBezTo>
                    <a:cubicBezTo>
                      <a:pt x="9159" y="2682"/>
                      <a:pt x="9184" y="2651"/>
                      <a:pt x="9207" y="2651"/>
                    </a:cubicBezTo>
                    <a:cubicBezTo>
                      <a:pt x="9219" y="2651"/>
                      <a:pt x="9230" y="2659"/>
                      <a:pt x="9242" y="2685"/>
                    </a:cubicBezTo>
                    <a:cubicBezTo>
                      <a:pt x="9252" y="2707"/>
                      <a:pt x="9261" y="2715"/>
                      <a:pt x="9269" y="2715"/>
                    </a:cubicBezTo>
                    <a:cubicBezTo>
                      <a:pt x="9288" y="2715"/>
                      <a:pt x="9304" y="2673"/>
                      <a:pt x="9319" y="2669"/>
                    </a:cubicBezTo>
                    <a:cubicBezTo>
                      <a:pt x="9343" y="2690"/>
                      <a:pt x="9362" y="2700"/>
                      <a:pt x="9379" y="2700"/>
                    </a:cubicBezTo>
                    <a:cubicBezTo>
                      <a:pt x="9395" y="2700"/>
                      <a:pt x="9409" y="2692"/>
                      <a:pt x="9422" y="2679"/>
                    </a:cubicBezTo>
                    <a:cubicBezTo>
                      <a:pt x="9472" y="2683"/>
                      <a:pt x="9480" y="2700"/>
                      <a:pt x="9487" y="2700"/>
                    </a:cubicBezTo>
                    <a:cubicBezTo>
                      <a:pt x="9488" y="2700"/>
                      <a:pt x="9490" y="2699"/>
                      <a:pt x="9491" y="2698"/>
                    </a:cubicBezTo>
                    <a:cubicBezTo>
                      <a:pt x="9493" y="2692"/>
                      <a:pt x="9494" y="2689"/>
                      <a:pt x="9496" y="2689"/>
                    </a:cubicBezTo>
                    <a:cubicBezTo>
                      <a:pt x="9502" y="2689"/>
                      <a:pt x="9509" y="2707"/>
                      <a:pt x="9523" y="2749"/>
                    </a:cubicBezTo>
                    <a:cubicBezTo>
                      <a:pt x="9534" y="2752"/>
                      <a:pt x="9548" y="2760"/>
                      <a:pt x="9567" y="2760"/>
                    </a:cubicBezTo>
                    <a:cubicBezTo>
                      <a:pt x="9581" y="2760"/>
                      <a:pt x="9598" y="2756"/>
                      <a:pt x="9618" y="2740"/>
                    </a:cubicBezTo>
                    <a:cubicBezTo>
                      <a:pt x="9668" y="2755"/>
                      <a:pt x="9696" y="2770"/>
                      <a:pt x="9711" y="2772"/>
                    </a:cubicBezTo>
                    <a:cubicBezTo>
                      <a:pt x="9714" y="2761"/>
                      <a:pt x="9716" y="2757"/>
                      <a:pt x="9718" y="2757"/>
                    </a:cubicBezTo>
                    <a:cubicBezTo>
                      <a:pt x="9727" y="2757"/>
                      <a:pt x="9732" y="2819"/>
                      <a:pt x="9734" y="2821"/>
                    </a:cubicBezTo>
                    <a:cubicBezTo>
                      <a:pt x="9735" y="2822"/>
                      <a:pt x="9735" y="2823"/>
                      <a:pt x="9736" y="2823"/>
                    </a:cubicBezTo>
                    <a:cubicBezTo>
                      <a:pt x="9739" y="2823"/>
                      <a:pt x="9744" y="2804"/>
                      <a:pt x="9783" y="2804"/>
                    </a:cubicBezTo>
                    <a:cubicBezTo>
                      <a:pt x="9792" y="2804"/>
                      <a:pt x="9803" y="2805"/>
                      <a:pt x="9816" y="2807"/>
                    </a:cubicBezTo>
                    <a:cubicBezTo>
                      <a:pt x="9841" y="2759"/>
                      <a:pt x="9865" y="2770"/>
                      <a:pt x="9888" y="2767"/>
                    </a:cubicBezTo>
                    <a:cubicBezTo>
                      <a:pt x="9893" y="2756"/>
                      <a:pt x="9899" y="2752"/>
                      <a:pt x="9904" y="2752"/>
                    </a:cubicBezTo>
                    <a:cubicBezTo>
                      <a:pt x="9915" y="2752"/>
                      <a:pt x="9927" y="2768"/>
                      <a:pt x="9939" y="2768"/>
                    </a:cubicBezTo>
                    <a:cubicBezTo>
                      <a:pt x="9943" y="2768"/>
                      <a:pt x="9948" y="2765"/>
                      <a:pt x="9953" y="2756"/>
                    </a:cubicBezTo>
                    <a:cubicBezTo>
                      <a:pt x="9964" y="2736"/>
                      <a:pt x="9976" y="2725"/>
                      <a:pt x="9988" y="2725"/>
                    </a:cubicBezTo>
                    <a:cubicBezTo>
                      <a:pt x="9998" y="2725"/>
                      <a:pt x="10008" y="2732"/>
                      <a:pt x="10019" y="2746"/>
                    </a:cubicBezTo>
                    <a:cubicBezTo>
                      <a:pt x="10026" y="2725"/>
                      <a:pt x="10034" y="2720"/>
                      <a:pt x="10042" y="2720"/>
                    </a:cubicBezTo>
                    <a:cubicBezTo>
                      <a:pt x="10049" y="2720"/>
                      <a:pt x="10057" y="2724"/>
                      <a:pt x="10065" y="2724"/>
                    </a:cubicBezTo>
                    <a:cubicBezTo>
                      <a:pt x="10073" y="2724"/>
                      <a:pt x="10082" y="2719"/>
                      <a:pt x="10090" y="2697"/>
                    </a:cubicBezTo>
                    <a:cubicBezTo>
                      <a:pt x="10107" y="2675"/>
                      <a:pt x="10125" y="2650"/>
                      <a:pt x="10144" y="2650"/>
                    </a:cubicBezTo>
                    <a:cubicBezTo>
                      <a:pt x="10154" y="2650"/>
                      <a:pt x="10164" y="2657"/>
                      <a:pt x="10176" y="2672"/>
                    </a:cubicBezTo>
                    <a:cubicBezTo>
                      <a:pt x="10181" y="2669"/>
                      <a:pt x="10187" y="2667"/>
                      <a:pt x="10193" y="2667"/>
                    </a:cubicBezTo>
                    <a:cubicBezTo>
                      <a:pt x="10214" y="2667"/>
                      <a:pt x="10237" y="2687"/>
                      <a:pt x="10261" y="2687"/>
                    </a:cubicBezTo>
                    <a:cubicBezTo>
                      <a:pt x="10268" y="2687"/>
                      <a:pt x="10274" y="2686"/>
                      <a:pt x="10280" y="2683"/>
                    </a:cubicBezTo>
                    <a:cubicBezTo>
                      <a:pt x="10396" y="2700"/>
                      <a:pt x="10408" y="2740"/>
                      <a:pt x="10413" y="2740"/>
                    </a:cubicBezTo>
                    <a:cubicBezTo>
                      <a:pt x="10413" y="2740"/>
                      <a:pt x="10413" y="2740"/>
                      <a:pt x="10414" y="2740"/>
                    </a:cubicBezTo>
                    <a:cubicBezTo>
                      <a:pt x="10417" y="2746"/>
                      <a:pt x="10419" y="2761"/>
                      <a:pt x="10450" y="2761"/>
                    </a:cubicBezTo>
                    <a:cubicBezTo>
                      <a:pt x="10465" y="2761"/>
                      <a:pt x="10486" y="2758"/>
                      <a:pt x="10517" y="2749"/>
                    </a:cubicBezTo>
                    <a:cubicBezTo>
                      <a:pt x="10524" y="2756"/>
                      <a:pt x="10528" y="2760"/>
                      <a:pt x="10533" y="2765"/>
                    </a:cubicBezTo>
                    <a:cubicBezTo>
                      <a:pt x="10574" y="2764"/>
                      <a:pt x="10631" y="2761"/>
                      <a:pt x="10711" y="2753"/>
                    </a:cubicBezTo>
                    <a:cubicBezTo>
                      <a:pt x="10740" y="2735"/>
                      <a:pt x="10766" y="2730"/>
                      <a:pt x="10791" y="2730"/>
                    </a:cubicBezTo>
                    <a:cubicBezTo>
                      <a:pt x="10829" y="2730"/>
                      <a:pt x="10863" y="2743"/>
                      <a:pt x="10893" y="2743"/>
                    </a:cubicBezTo>
                    <a:cubicBezTo>
                      <a:pt x="10908" y="2743"/>
                      <a:pt x="10922" y="2739"/>
                      <a:pt x="10935" y="2728"/>
                    </a:cubicBezTo>
                    <a:cubicBezTo>
                      <a:pt x="10952" y="2736"/>
                      <a:pt x="10968" y="2738"/>
                      <a:pt x="10981" y="2738"/>
                    </a:cubicBezTo>
                    <a:cubicBezTo>
                      <a:pt x="11012" y="2738"/>
                      <a:pt x="11035" y="2725"/>
                      <a:pt x="11052" y="2723"/>
                    </a:cubicBezTo>
                    <a:cubicBezTo>
                      <a:pt x="11081" y="2707"/>
                      <a:pt x="11097" y="2702"/>
                      <a:pt x="11109" y="2702"/>
                    </a:cubicBezTo>
                    <a:cubicBezTo>
                      <a:pt x="11118" y="2702"/>
                      <a:pt x="11125" y="2705"/>
                      <a:pt x="11135" y="2708"/>
                    </a:cubicBezTo>
                    <a:cubicBezTo>
                      <a:pt x="11139" y="2697"/>
                      <a:pt x="11144" y="2692"/>
                      <a:pt x="11151" y="2692"/>
                    </a:cubicBezTo>
                    <a:cubicBezTo>
                      <a:pt x="11169" y="2692"/>
                      <a:pt x="11197" y="2729"/>
                      <a:pt x="11247" y="2729"/>
                    </a:cubicBezTo>
                    <a:cubicBezTo>
                      <a:pt x="11261" y="2729"/>
                      <a:pt x="11277" y="2726"/>
                      <a:pt x="11295" y="2718"/>
                    </a:cubicBezTo>
                    <a:cubicBezTo>
                      <a:pt x="11314" y="2710"/>
                      <a:pt x="11331" y="2707"/>
                      <a:pt x="11346" y="2707"/>
                    </a:cubicBezTo>
                    <a:cubicBezTo>
                      <a:pt x="11386" y="2707"/>
                      <a:pt x="11416" y="2728"/>
                      <a:pt x="11437" y="2728"/>
                    </a:cubicBezTo>
                    <a:cubicBezTo>
                      <a:pt x="11441" y="2728"/>
                      <a:pt x="11445" y="2727"/>
                      <a:pt x="11449" y="2725"/>
                    </a:cubicBezTo>
                    <a:cubicBezTo>
                      <a:pt x="11459" y="2725"/>
                      <a:pt x="11466" y="2723"/>
                      <a:pt x="11472" y="2723"/>
                    </a:cubicBezTo>
                    <a:cubicBezTo>
                      <a:pt x="11415" y="2634"/>
                      <a:pt x="11276" y="2305"/>
                      <a:pt x="11332" y="2305"/>
                    </a:cubicBezTo>
                    <a:cubicBezTo>
                      <a:pt x="11335" y="2305"/>
                      <a:pt x="11338" y="2306"/>
                      <a:pt x="11341" y="2307"/>
                    </a:cubicBezTo>
                    <a:cubicBezTo>
                      <a:pt x="11386" y="2269"/>
                      <a:pt x="11401" y="2248"/>
                      <a:pt x="11403" y="2248"/>
                    </a:cubicBezTo>
                    <a:lnTo>
                      <a:pt x="11403" y="2248"/>
                    </a:lnTo>
                    <a:cubicBezTo>
                      <a:pt x="11404" y="2248"/>
                      <a:pt x="11389" y="2275"/>
                      <a:pt x="11381" y="2337"/>
                    </a:cubicBezTo>
                    <a:cubicBezTo>
                      <a:pt x="11372" y="2361"/>
                      <a:pt x="11367" y="2369"/>
                      <a:pt x="11387" y="2369"/>
                    </a:cubicBezTo>
                    <a:cubicBezTo>
                      <a:pt x="11406" y="2369"/>
                      <a:pt x="11450" y="2361"/>
                      <a:pt x="11537" y="2352"/>
                    </a:cubicBezTo>
                    <a:cubicBezTo>
                      <a:pt x="11586" y="2354"/>
                      <a:pt x="11624" y="2379"/>
                      <a:pt x="11654" y="2379"/>
                    </a:cubicBezTo>
                    <a:cubicBezTo>
                      <a:pt x="11660" y="2379"/>
                      <a:pt x="11665" y="2378"/>
                      <a:pt x="11671" y="2376"/>
                    </a:cubicBezTo>
                    <a:cubicBezTo>
                      <a:pt x="11679" y="2390"/>
                      <a:pt x="11686" y="2394"/>
                      <a:pt x="11693" y="2394"/>
                    </a:cubicBezTo>
                    <a:cubicBezTo>
                      <a:pt x="11705" y="2394"/>
                      <a:pt x="11715" y="2381"/>
                      <a:pt x="11723" y="2381"/>
                    </a:cubicBezTo>
                    <a:cubicBezTo>
                      <a:pt x="11730" y="2381"/>
                      <a:pt x="11736" y="2388"/>
                      <a:pt x="11742" y="2415"/>
                    </a:cubicBezTo>
                    <a:cubicBezTo>
                      <a:pt x="11773" y="2463"/>
                      <a:pt x="11788" y="2482"/>
                      <a:pt x="11821" y="2482"/>
                    </a:cubicBezTo>
                    <a:cubicBezTo>
                      <a:pt x="11825" y="2482"/>
                      <a:pt x="11829" y="2482"/>
                      <a:pt x="11834" y="2482"/>
                    </a:cubicBezTo>
                    <a:cubicBezTo>
                      <a:pt x="11840" y="2493"/>
                      <a:pt x="11847" y="2498"/>
                      <a:pt x="11855" y="2498"/>
                    </a:cubicBezTo>
                    <a:cubicBezTo>
                      <a:pt x="11873" y="2498"/>
                      <a:pt x="11894" y="2477"/>
                      <a:pt x="11923" y="2471"/>
                    </a:cubicBezTo>
                    <a:cubicBezTo>
                      <a:pt x="11936" y="2476"/>
                      <a:pt x="11950" y="2479"/>
                      <a:pt x="11966" y="2479"/>
                    </a:cubicBezTo>
                    <a:cubicBezTo>
                      <a:pt x="11999" y="2479"/>
                      <a:pt x="12039" y="2467"/>
                      <a:pt x="12087" y="2438"/>
                    </a:cubicBezTo>
                    <a:cubicBezTo>
                      <a:pt x="12097" y="2450"/>
                      <a:pt x="12106" y="2455"/>
                      <a:pt x="12115" y="2455"/>
                    </a:cubicBezTo>
                    <a:cubicBezTo>
                      <a:pt x="12151" y="2455"/>
                      <a:pt x="12180" y="2379"/>
                      <a:pt x="12206" y="2379"/>
                    </a:cubicBezTo>
                    <a:cubicBezTo>
                      <a:pt x="12209" y="2379"/>
                      <a:pt x="12212" y="2380"/>
                      <a:pt x="12215" y="2382"/>
                    </a:cubicBezTo>
                    <a:cubicBezTo>
                      <a:pt x="12226" y="2397"/>
                      <a:pt x="12235" y="2402"/>
                      <a:pt x="12243" y="2402"/>
                    </a:cubicBezTo>
                    <a:cubicBezTo>
                      <a:pt x="12264" y="2402"/>
                      <a:pt x="12281" y="2370"/>
                      <a:pt x="12294" y="2366"/>
                    </a:cubicBezTo>
                    <a:cubicBezTo>
                      <a:pt x="12300" y="2360"/>
                      <a:pt x="12306" y="2358"/>
                      <a:pt x="12311" y="2358"/>
                    </a:cubicBezTo>
                    <a:cubicBezTo>
                      <a:pt x="12327" y="2358"/>
                      <a:pt x="12338" y="2376"/>
                      <a:pt x="12345" y="2376"/>
                    </a:cubicBezTo>
                    <a:cubicBezTo>
                      <a:pt x="12351" y="2376"/>
                      <a:pt x="12355" y="2366"/>
                      <a:pt x="12358" y="2334"/>
                    </a:cubicBezTo>
                    <a:cubicBezTo>
                      <a:pt x="12364" y="2312"/>
                      <a:pt x="12368" y="2306"/>
                      <a:pt x="12376" y="2306"/>
                    </a:cubicBezTo>
                    <a:cubicBezTo>
                      <a:pt x="12386" y="2306"/>
                      <a:pt x="12403" y="2314"/>
                      <a:pt x="12436" y="2314"/>
                    </a:cubicBezTo>
                    <a:cubicBezTo>
                      <a:pt x="12455" y="2314"/>
                      <a:pt x="12479" y="2311"/>
                      <a:pt x="12512" y="2302"/>
                    </a:cubicBezTo>
                    <a:cubicBezTo>
                      <a:pt x="12528" y="2286"/>
                      <a:pt x="12541" y="2267"/>
                      <a:pt x="12551" y="2246"/>
                    </a:cubicBezTo>
                    <a:cubicBezTo>
                      <a:pt x="12552" y="2247"/>
                      <a:pt x="12555" y="2247"/>
                      <a:pt x="12557" y="2247"/>
                    </a:cubicBezTo>
                    <a:cubicBezTo>
                      <a:pt x="12557" y="2251"/>
                      <a:pt x="12559" y="2253"/>
                      <a:pt x="12560" y="2258"/>
                    </a:cubicBezTo>
                    <a:cubicBezTo>
                      <a:pt x="12564" y="2247"/>
                      <a:pt x="12569" y="2235"/>
                      <a:pt x="12573" y="2223"/>
                    </a:cubicBezTo>
                    <a:cubicBezTo>
                      <a:pt x="12574" y="2223"/>
                      <a:pt x="12575" y="2223"/>
                      <a:pt x="12576" y="2223"/>
                    </a:cubicBezTo>
                    <a:cubicBezTo>
                      <a:pt x="12577" y="2223"/>
                      <a:pt x="12578" y="2224"/>
                      <a:pt x="12579" y="2226"/>
                    </a:cubicBezTo>
                    <a:cubicBezTo>
                      <a:pt x="12583" y="2221"/>
                      <a:pt x="12585" y="2214"/>
                      <a:pt x="12587" y="2209"/>
                    </a:cubicBezTo>
                    <a:cubicBezTo>
                      <a:pt x="12589" y="2209"/>
                      <a:pt x="12591" y="2209"/>
                      <a:pt x="12594" y="2211"/>
                    </a:cubicBezTo>
                    <a:cubicBezTo>
                      <a:pt x="12596" y="2213"/>
                      <a:pt x="12596" y="2218"/>
                      <a:pt x="12596" y="2222"/>
                    </a:cubicBezTo>
                    <a:cubicBezTo>
                      <a:pt x="12597" y="2218"/>
                      <a:pt x="12597" y="2214"/>
                      <a:pt x="12596" y="2212"/>
                    </a:cubicBezTo>
                    <a:lnTo>
                      <a:pt x="12596" y="2212"/>
                    </a:lnTo>
                    <a:cubicBezTo>
                      <a:pt x="12604" y="2217"/>
                      <a:pt x="12614" y="2224"/>
                      <a:pt x="12625" y="2224"/>
                    </a:cubicBezTo>
                    <a:cubicBezTo>
                      <a:pt x="12628" y="2224"/>
                      <a:pt x="12632" y="2223"/>
                      <a:pt x="12636" y="2221"/>
                    </a:cubicBezTo>
                    <a:cubicBezTo>
                      <a:pt x="12659" y="2260"/>
                      <a:pt x="12685" y="2267"/>
                      <a:pt x="12716" y="2267"/>
                    </a:cubicBezTo>
                    <a:cubicBezTo>
                      <a:pt x="12737" y="2267"/>
                      <a:pt x="12759" y="2264"/>
                      <a:pt x="12784" y="2264"/>
                    </a:cubicBezTo>
                    <a:cubicBezTo>
                      <a:pt x="12796" y="2258"/>
                      <a:pt x="12808" y="2256"/>
                      <a:pt x="12819" y="2256"/>
                    </a:cubicBezTo>
                    <a:cubicBezTo>
                      <a:pt x="12855" y="2256"/>
                      <a:pt x="12888" y="2277"/>
                      <a:pt x="12918" y="2277"/>
                    </a:cubicBezTo>
                    <a:cubicBezTo>
                      <a:pt x="12930" y="2277"/>
                      <a:pt x="12941" y="2274"/>
                      <a:pt x="12952" y="2265"/>
                    </a:cubicBezTo>
                    <a:cubicBezTo>
                      <a:pt x="12972" y="2262"/>
                      <a:pt x="12991" y="2259"/>
                      <a:pt x="13009" y="2259"/>
                    </a:cubicBezTo>
                    <a:cubicBezTo>
                      <a:pt x="13034" y="2259"/>
                      <a:pt x="13057" y="2264"/>
                      <a:pt x="13078" y="2274"/>
                    </a:cubicBezTo>
                    <a:cubicBezTo>
                      <a:pt x="13095" y="2256"/>
                      <a:pt x="13110" y="2237"/>
                      <a:pt x="13125" y="2237"/>
                    </a:cubicBezTo>
                    <a:cubicBezTo>
                      <a:pt x="13141" y="2237"/>
                      <a:pt x="13155" y="2258"/>
                      <a:pt x="13170" y="2320"/>
                    </a:cubicBezTo>
                    <a:cubicBezTo>
                      <a:pt x="13174" y="2324"/>
                      <a:pt x="13178" y="2325"/>
                      <a:pt x="13182" y="2325"/>
                    </a:cubicBezTo>
                    <a:cubicBezTo>
                      <a:pt x="13201" y="2325"/>
                      <a:pt x="13216" y="2288"/>
                      <a:pt x="13229" y="2288"/>
                    </a:cubicBezTo>
                    <a:cubicBezTo>
                      <a:pt x="13255" y="2272"/>
                      <a:pt x="13270" y="2266"/>
                      <a:pt x="13279" y="2266"/>
                    </a:cubicBezTo>
                    <a:cubicBezTo>
                      <a:pt x="13292" y="2266"/>
                      <a:pt x="13293" y="2278"/>
                      <a:pt x="13293" y="2292"/>
                    </a:cubicBezTo>
                    <a:cubicBezTo>
                      <a:pt x="13293" y="2292"/>
                      <a:pt x="13293" y="2292"/>
                      <a:pt x="13293" y="2292"/>
                    </a:cubicBezTo>
                    <a:cubicBezTo>
                      <a:pt x="13292" y="2292"/>
                      <a:pt x="13280" y="2320"/>
                      <a:pt x="13267" y="2340"/>
                    </a:cubicBezTo>
                    <a:cubicBezTo>
                      <a:pt x="13281" y="2340"/>
                      <a:pt x="13297" y="2343"/>
                      <a:pt x="13311" y="2348"/>
                    </a:cubicBezTo>
                    <a:cubicBezTo>
                      <a:pt x="13327" y="2368"/>
                      <a:pt x="13346" y="2375"/>
                      <a:pt x="13369" y="2375"/>
                    </a:cubicBezTo>
                    <a:cubicBezTo>
                      <a:pt x="13408" y="2375"/>
                      <a:pt x="13457" y="2356"/>
                      <a:pt x="13520" y="2356"/>
                    </a:cubicBezTo>
                    <a:cubicBezTo>
                      <a:pt x="13535" y="2356"/>
                      <a:pt x="13551" y="2357"/>
                      <a:pt x="13568" y="2359"/>
                    </a:cubicBezTo>
                    <a:cubicBezTo>
                      <a:pt x="13609" y="2355"/>
                      <a:pt x="13646" y="2340"/>
                      <a:pt x="13680" y="2340"/>
                    </a:cubicBezTo>
                    <a:cubicBezTo>
                      <a:pt x="13703" y="2340"/>
                      <a:pt x="13724" y="2347"/>
                      <a:pt x="13745" y="2370"/>
                    </a:cubicBezTo>
                    <a:cubicBezTo>
                      <a:pt x="13767" y="2330"/>
                      <a:pt x="13787" y="2314"/>
                      <a:pt x="13806" y="2314"/>
                    </a:cubicBezTo>
                    <a:cubicBezTo>
                      <a:pt x="13827" y="2314"/>
                      <a:pt x="13846" y="2333"/>
                      <a:pt x="13863" y="2361"/>
                    </a:cubicBezTo>
                    <a:cubicBezTo>
                      <a:pt x="13908" y="2359"/>
                      <a:pt x="13940" y="2352"/>
                      <a:pt x="13969" y="2352"/>
                    </a:cubicBezTo>
                    <a:cubicBezTo>
                      <a:pt x="13982" y="2352"/>
                      <a:pt x="13994" y="2353"/>
                      <a:pt x="14007" y="2357"/>
                    </a:cubicBezTo>
                    <a:cubicBezTo>
                      <a:pt x="14022" y="2318"/>
                      <a:pt x="14039" y="2304"/>
                      <a:pt x="14058" y="2304"/>
                    </a:cubicBezTo>
                    <a:cubicBezTo>
                      <a:pt x="14083" y="2304"/>
                      <a:pt x="14114" y="2331"/>
                      <a:pt x="14153" y="2361"/>
                    </a:cubicBezTo>
                    <a:cubicBezTo>
                      <a:pt x="14156" y="2358"/>
                      <a:pt x="14158" y="2356"/>
                      <a:pt x="14161" y="2356"/>
                    </a:cubicBezTo>
                    <a:cubicBezTo>
                      <a:pt x="14177" y="2356"/>
                      <a:pt x="14196" y="2401"/>
                      <a:pt x="14214" y="2401"/>
                    </a:cubicBezTo>
                    <a:cubicBezTo>
                      <a:pt x="14217" y="2401"/>
                      <a:pt x="14220" y="2400"/>
                      <a:pt x="14223" y="2398"/>
                    </a:cubicBezTo>
                    <a:cubicBezTo>
                      <a:pt x="14233" y="2417"/>
                      <a:pt x="14242" y="2424"/>
                      <a:pt x="14252" y="2424"/>
                    </a:cubicBezTo>
                    <a:cubicBezTo>
                      <a:pt x="14270" y="2424"/>
                      <a:pt x="14289" y="2397"/>
                      <a:pt x="14310" y="2371"/>
                    </a:cubicBezTo>
                    <a:cubicBezTo>
                      <a:pt x="14326" y="2370"/>
                      <a:pt x="14341" y="2370"/>
                      <a:pt x="14353" y="2370"/>
                    </a:cubicBezTo>
                    <a:cubicBezTo>
                      <a:pt x="14353" y="2370"/>
                      <a:pt x="14353" y="2371"/>
                      <a:pt x="14353" y="2372"/>
                    </a:cubicBezTo>
                    <a:lnTo>
                      <a:pt x="14353" y="2372"/>
                    </a:lnTo>
                    <a:cubicBezTo>
                      <a:pt x="14355" y="2372"/>
                      <a:pt x="14357" y="2372"/>
                      <a:pt x="14358" y="2372"/>
                    </a:cubicBezTo>
                    <a:cubicBezTo>
                      <a:pt x="14472" y="2372"/>
                      <a:pt x="14420" y="2401"/>
                      <a:pt x="14380" y="2401"/>
                    </a:cubicBezTo>
                    <a:cubicBezTo>
                      <a:pt x="14376" y="2401"/>
                      <a:pt x="14373" y="2401"/>
                      <a:pt x="14369" y="2400"/>
                    </a:cubicBezTo>
                    <a:cubicBezTo>
                      <a:pt x="14366" y="2391"/>
                      <a:pt x="14360" y="2381"/>
                      <a:pt x="14353" y="2374"/>
                    </a:cubicBezTo>
                    <a:lnTo>
                      <a:pt x="14353" y="2374"/>
                    </a:lnTo>
                    <a:cubicBezTo>
                      <a:pt x="14356" y="2382"/>
                      <a:pt x="14364" y="2397"/>
                      <a:pt x="14382" y="2419"/>
                    </a:cubicBezTo>
                    <a:cubicBezTo>
                      <a:pt x="14390" y="2447"/>
                      <a:pt x="14399" y="2456"/>
                      <a:pt x="14409" y="2456"/>
                    </a:cubicBezTo>
                    <a:cubicBezTo>
                      <a:pt x="14429" y="2456"/>
                      <a:pt x="14453" y="2423"/>
                      <a:pt x="14486" y="2413"/>
                    </a:cubicBezTo>
                    <a:cubicBezTo>
                      <a:pt x="14491" y="2408"/>
                      <a:pt x="14496" y="2406"/>
                      <a:pt x="14501" y="2406"/>
                    </a:cubicBezTo>
                    <a:cubicBezTo>
                      <a:pt x="14515" y="2406"/>
                      <a:pt x="14530" y="2420"/>
                      <a:pt x="14546" y="2420"/>
                    </a:cubicBezTo>
                    <a:cubicBezTo>
                      <a:pt x="14556" y="2420"/>
                      <a:pt x="14567" y="2413"/>
                      <a:pt x="14578" y="2393"/>
                    </a:cubicBezTo>
                    <a:cubicBezTo>
                      <a:pt x="14584" y="2394"/>
                      <a:pt x="14591" y="2395"/>
                      <a:pt x="14597" y="2395"/>
                    </a:cubicBezTo>
                    <a:cubicBezTo>
                      <a:pt x="14616" y="2395"/>
                      <a:pt x="14636" y="2390"/>
                      <a:pt x="14658" y="2390"/>
                    </a:cubicBezTo>
                    <a:cubicBezTo>
                      <a:pt x="14671" y="2390"/>
                      <a:pt x="14685" y="2392"/>
                      <a:pt x="14700" y="2398"/>
                    </a:cubicBezTo>
                    <a:cubicBezTo>
                      <a:pt x="14763" y="2404"/>
                      <a:pt x="14819" y="2415"/>
                      <a:pt x="14872" y="2422"/>
                    </a:cubicBezTo>
                    <a:cubicBezTo>
                      <a:pt x="14890" y="2425"/>
                      <a:pt x="14907" y="2426"/>
                      <a:pt x="14925" y="2426"/>
                    </a:cubicBezTo>
                    <a:cubicBezTo>
                      <a:pt x="14955" y="2426"/>
                      <a:pt x="14985" y="2422"/>
                      <a:pt x="15013" y="2414"/>
                    </a:cubicBezTo>
                    <a:cubicBezTo>
                      <a:pt x="15035" y="2397"/>
                      <a:pt x="15056" y="2391"/>
                      <a:pt x="15076" y="2391"/>
                    </a:cubicBezTo>
                    <a:cubicBezTo>
                      <a:pt x="15122" y="2391"/>
                      <a:pt x="15164" y="2423"/>
                      <a:pt x="15200" y="2423"/>
                    </a:cubicBezTo>
                    <a:cubicBezTo>
                      <a:pt x="15209" y="2423"/>
                      <a:pt x="15218" y="2421"/>
                      <a:pt x="15227" y="2415"/>
                    </a:cubicBezTo>
                    <a:cubicBezTo>
                      <a:pt x="15279" y="2396"/>
                      <a:pt x="15229" y="2293"/>
                      <a:pt x="15251" y="2293"/>
                    </a:cubicBezTo>
                    <a:cubicBezTo>
                      <a:pt x="15253" y="2293"/>
                      <a:pt x="15255" y="2293"/>
                      <a:pt x="15257" y="2295"/>
                    </a:cubicBezTo>
                    <a:cubicBezTo>
                      <a:pt x="15294" y="2328"/>
                      <a:pt x="15321" y="2310"/>
                      <a:pt x="15344" y="2331"/>
                    </a:cubicBezTo>
                    <a:cubicBezTo>
                      <a:pt x="15369" y="2329"/>
                      <a:pt x="15387" y="2315"/>
                      <a:pt x="15406" y="2315"/>
                    </a:cubicBezTo>
                    <a:cubicBezTo>
                      <a:pt x="15421" y="2315"/>
                      <a:pt x="15436" y="2323"/>
                      <a:pt x="15455" y="2353"/>
                    </a:cubicBezTo>
                    <a:cubicBezTo>
                      <a:pt x="15466" y="2330"/>
                      <a:pt x="15479" y="2323"/>
                      <a:pt x="15494" y="2323"/>
                    </a:cubicBezTo>
                    <a:cubicBezTo>
                      <a:pt x="15514" y="2323"/>
                      <a:pt x="15536" y="2337"/>
                      <a:pt x="15558" y="2344"/>
                    </a:cubicBezTo>
                    <a:cubicBezTo>
                      <a:pt x="15559" y="2344"/>
                      <a:pt x="15559" y="2344"/>
                      <a:pt x="15560" y="2344"/>
                    </a:cubicBezTo>
                    <a:cubicBezTo>
                      <a:pt x="15595" y="2344"/>
                      <a:pt x="15597" y="2209"/>
                      <a:pt x="15627" y="2209"/>
                    </a:cubicBezTo>
                    <a:cubicBezTo>
                      <a:pt x="15629" y="2209"/>
                      <a:pt x="15631" y="2210"/>
                      <a:pt x="15633" y="2211"/>
                    </a:cubicBezTo>
                    <a:cubicBezTo>
                      <a:pt x="15636" y="2211"/>
                      <a:pt x="15639" y="2211"/>
                      <a:pt x="15641" y="2211"/>
                    </a:cubicBezTo>
                    <a:cubicBezTo>
                      <a:pt x="15687" y="2211"/>
                      <a:pt x="15725" y="2193"/>
                      <a:pt x="15746" y="2193"/>
                    </a:cubicBezTo>
                    <a:cubicBezTo>
                      <a:pt x="15758" y="2193"/>
                      <a:pt x="15765" y="2198"/>
                      <a:pt x="15765" y="2214"/>
                    </a:cubicBezTo>
                    <a:lnTo>
                      <a:pt x="15765" y="2214"/>
                    </a:lnTo>
                    <a:cubicBezTo>
                      <a:pt x="15765" y="2209"/>
                      <a:pt x="15765" y="2206"/>
                      <a:pt x="15766" y="2206"/>
                    </a:cubicBezTo>
                    <a:cubicBezTo>
                      <a:pt x="15771" y="2206"/>
                      <a:pt x="15786" y="2252"/>
                      <a:pt x="15807" y="2252"/>
                    </a:cubicBezTo>
                    <a:cubicBezTo>
                      <a:pt x="15811" y="2252"/>
                      <a:pt x="15816" y="2250"/>
                      <a:pt x="15821" y="2244"/>
                    </a:cubicBezTo>
                    <a:cubicBezTo>
                      <a:pt x="15854" y="2250"/>
                      <a:pt x="15897" y="2250"/>
                      <a:pt x="15942" y="2283"/>
                    </a:cubicBezTo>
                    <a:cubicBezTo>
                      <a:pt x="15978" y="2303"/>
                      <a:pt x="16015" y="2361"/>
                      <a:pt x="16045" y="2361"/>
                    </a:cubicBezTo>
                    <a:cubicBezTo>
                      <a:pt x="16052" y="2361"/>
                      <a:pt x="16059" y="2357"/>
                      <a:pt x="16065" y="2349"/>
                    </a:cubicBezTo>
                    <a:cubicBezTo>
                      <a:pt x="16068" y="2348"/>
                      <a:pt x="16070" y="2348"/>
                      <a:pt x="16073" y="2348"/>
                    </a:cubicBezTo>
                    <a:cubicBezTo>
                      <a:pt x="16096" y="2348"/>
                      <a:pt x="16113" y="2387"/>
                      <a:pt x="16119" y="2387"/>
                    </a:cubicBezTo>
                    <a:cubicBezTo>
                      <a:pt x="16121" y="2387"/>
                      <a:pt x="16121" y="2385"/>
                      <a:pt x="16121" y="2379"/>
                    </a:cubicBezTo>
                    <a:cubicBezTo>
                      <a:pt x="16119" y="2319"/>
                      <a:pt x="16081" y="2316"/>
                      <a:pt x="16050" y="2312"/>
                    </a:cubicBezTo>
                    <a:cubicBezTo>
                      <a:pt x="16044" y="2281"/>
                      <a:pt x="16039" y="2271"/>
                      <a:pt x="16035" y="2271"/>
                    </a:cubicBezTo>
                    <a:cubicBezTo>
                      <a:pt x="16028" y="2271"/>
                      <a:pt x="16023" y="2292"/>
                      <a:pt x="16019" y="2292"/>
                    </a:cubicBezTo>
                    <a:cubicBezTo>
                      <a:pt x="16018" y="2292"/>
                      <a:pt x="16017" y="2290"/>
                      <a:pt x="16016" y="2284"/>
                    </a:cubicBezTo>
                    <a:cubicBezTo>
                      <a:pt x="16016" y="2285"/>
                      <a:pt x="16016" y="2286"/>
                      <a:pt x="16016" y="2286"/>
                    </a:cubicBezTo>
                    <a:cubicBezTo>
                      <a:pt x="16015" y="2286"/>
                      <a:pt x="16010" y="2241"/>
                      <a:pt x="16030" y="2232"/>
                    </a:cubicBezTo>
                    <a:cubicBezTo>
                      <a:pt x="16031" y="2232"/>
                      <a:pt x="16032" y="2232"/>
                      <a:pt x="16034" y="2232"/>
                    </a:cubicBezTo>
                    <a:cubicBezTo>
                      <a:pt x="16043" y="2232"/>
                      <a:pt x="16056" y="2240"/>
                      <a:pt x="16073" y="2240"/>
                    </a:cubicBezTo>
                    <a:cubicBezTo>
                      <a:pt x="16089" y="2240"/>
                      <a:pt x="16107" y="2233"/>
                      <a:pt x="16129" y="2208"/>
                    </a:cubicBezTo>
                    <a:cubicBezTo>
                      <a:pt x="16135" y="2211"/>
                      <a:pt x="16141" y="2212"/>
                      <a:pt x="16148" y="2212"/>
                    </a:cubicBezTo>
                    <a:cubicBezTo>
                      <a:pt x="16170" y="2212"/>
                      <a:pt x="16194" y="2199"/>
                      <a:pt x="16222" y="2197"/>
                    </a:cubicBezTo>
                    <a:cubicBezTo>
                      <a:pt x="16235" y="2212"/>
                      <a:pt x="16248" y="2216"/>
                      <a:pt x="16262" y="2216"/>
                    </a:cubicBezTo>
                    <a:cubicBezTo>
                      <a:pt x="16277" y="2216"/>
                      <a:pt x="16294" y="2211"/>
                      <a:pt x="16311" y="2211"/>
                    </a:cubicBezTo>
                    <a:cubicBezTo>
                      <a:pt x="16324" y="2211"/>
                      <a:pt x="16337" y="2214"/>
                      <a:pt x="16350" y="2223"/>
                    </a:cubicBezTo>
                    <a:cubicBezTo>
                      <a:pt x="16401" y="2297"/>
                      <a:pt x="16443" y="2287"/>
                      <a:pt x="16480" y="2291"/>
                    </a:cubicBezTo>
                    <a:cubicBezTo>
                      <a:pt x="16485" y="2291"/>
                      <a:pt x="16490" y="2292"/>
                      <a:pt x="16495" y="2292"/>
                    </a:cubicBezTo>
                    <a:cubicBezTo>
                      <a:pt x="16524" y="2292"/>
                      <a:pt x="16553" y="2279"/>
                      <a:pt x="16574" y="2258"/>
                    </a:cubicBezTo>
                    <a:cubicBezTo>
                      <a:pt x="16627" y="2267"/>
                      <a:pt x="16662" y="2256"/>
                      <a:pt x="16686" y="2297"/>
                    </a:cubicBezTo>
                    <a:cubicBezTo>
                      <a:pt x="16705" y="2331"/>
                      <a:pt x="16717" y="2342"/>
                      <a:pt x="16726" y="2342"/>
                    </a:cubicBezTo>
                    <a:cubicBezTo>
                      <a:pt x="16741" y="2342"/>
                      <a:pt x="16746" y="2309"/>
                      <a:pt x="16760" y="2307"/>
                    </a:cubicBezTo>
                    <a:cubicBezTo>
                      <a:pt x="16767" y="2332"/>
                      <a:pt x="16774" y="2340"/>
                      <a:pt x="16784" y="2340"/>
                    </a:cubicBezTo>
                    <a:cubicBezTo>
                      <a:pt x="16792" y="2340"/>
                      <a:pt x="16802" y="2333"/>
                      <a:pt x="16815" y="2324"/>
                    </a:cubicBezTo>
                    <a:cubicBezTo>
                      <a:pt x="16844" y="2403"/>
                      <a:pt x="16884" y="2419"/>
                      <a:pt x="16942" y="2437"/>
                    </a:cubicBezTo>
                    <a:cubicBezTo>
                      <a:pt x="16998" y="2416"/>
                      <a:pt x="17078" y="2150"/>
                      <a:pt x="17125" y="2150"/>
                    </a:cubicBezTo>
                    <a:cubicBezTo>
                      <a:pt x="17126" y="2150"/>
                      <a:pt x="17127" y="2151"/>
                      <a:pt x="17128" y="2151"/>
                    </a:cubicBezTo>
                    <a:cubicBezTo>
                      <a:pt x="17134" y="2152"/>
                      <a:pt x="17140" y="2153"/>
                      <a:pt x="17145" y="2153"/>
                    </a:cubicBezTo>
                    <a:cubicBezTo>
                      <a:pt x="17180" y="2153"/>
                      <a:pt x="17210" y="2125"/>
                      <a:pt x="17238" y="2125"/>
                    </a:cubicBezTo>
                    <a:cubicBezTo>
                      <a:pt x="17243" y="2125"/>
                      <a:pt x="17248" y="2126"/>
                      <a:pt x="17253" y="2128"/>
                    </a:cubicBezTo>
                    <a:cubicBezTo>
                      <a:pt x="17326" y="2134"/>
                      <a:pt x="17384" y="2165"/>
                      <a:pt x="17433" y="2239"/>
                    </a:cubicBezTo>
                    <a:cubicBezTo>
                      <a:pt x="17448" y="2231"/>
                      <a:pt x="17462" y="2229"/>
                      <a:pt x="17475" y="2229"/>
                    </a:cubicBezTo>
                    <a:cubicBezTo>
                      <a:pt x="17492" y="2229"/>
                      <a:pt x="17508" y="2232"/>
                      <a:pt x="17523" y="2232"/>
                    </a:cubicBezTo>
                    <a:cubicBezTo>
                      <a:pt x="17535" y="2232"/>
                      <a:pt x="17547" y="2230"/>
                      <a:pt x="17558" y="2222"/>
                    </a:cubicBezTo>
                    <a:cubicBezTo>
                      <a:pt x="17581" y="2180"/>
                      <a:pt x="17585" y="2171"/>
                      <a:pt x="17579" y="2171"/>
                    </a:cubicBezTo>
                    <a:cubicBezTo>
                      <a:pt x="17575" y="2171"/>
                      <a:pt x="17565" y="2176"/>
                      <a:pt x="17555" y="2176"/>
                    </a:cubicBezTo>
                    <a:cubicBezTo>
                      <a:pt x="17545" y="2176"/>
                      <a:pt x="17535" y="2172"/>
                      <a:pt x="17526" y="2158"/>
                    </a:cubicBezTo>
                    <a:cubicBezTo>
                      <a:pt x="17522" y="2172"/>
                      <a:pt x="17519" y="2177"/>
                      <a:pt x="17517" y="2177"/>
                    </a:cubicBezTo>
                    <a:cubicBezTo>
                      <a:pt x="17510" y="2177"/>
                      <a:pt x="17510" y="2148"/>
                      <a:pt x="17522" y="2144"/>
                    </a:cubicBezTo>
                    <a:cubicBezTo>
                      <a:pt x="17525" y="2143"/>
                      <a:pt x="17528" y="2142"/>
                      <a:pt x="17531" y="2142"/>
                    </a:cubicBezTo>
                    <a:cubicBezTo>
                      <a:pt x="17553" y="2142"/>
                      <a:pt x="17598" y="2173"/>
                      <a:pt x="17674" y="2197"/>
                    </a:cubicBezTo>
                    <a:cubicBezTo>
                      <a:pt x="17676" y="2197"/>
                      <a:pt x="17678" y="2197"/>
                      <a:pt x="17680" y="2197"/>
                    </a:cubicBezTo>
                    <a:cubicBezTo>
                      <a:pt x="17748" y="2197"/>
                      <a:pt x="17782" y="2116"/>
                      <a:pt x="17799" y="2116"/>
                    </a:cubicBezTo>
                    <a:cubicBezTo>
                      <a:pt x="17803" y="2116"/>
                      <a:pt x="17806" y="2119"/>
                      <a:pt x="17809" y="2129"/>
                    </a:cubicBezTo>
                    <a:cubicBezTo>
                      <a:pt x="17816" y="2138"/>
                      <a:pt x="17818" y="2149"/>
                      <a:pt x="17814" y="2160"/>
                    </a:cubicBezTo>
                    <a:cubicBezTo>
                      <a:pt x="17816" y="2165"/>
                      <a:pt x="17819" y="2170"/>
                      <a:pt x="17821" y="2176"/>
                    </a:cubicBezTo>
                    <a:cubicBezTo>
                      <a:pt x="17838" y="2215"/>
                      <a:pt x="17862" y="2237"/>
                      <a:pt x="17898" y="2237"/>
                    </a:cubicBezTo>
                    <a:cubicBezTo>
                      <a:pt x="17930" y="2237"/>
                      <a:pt x="17971" y="2220"/>
                      <a:pt x="18025" y="2181"/>
                    </a:cubicBezTo>
                    <a:cubicBezTo>
                      <a:pt x="18051" y="2196"/>
                      <a:pt x="18074" y="2200"/>
                      <a:pt x="18095" y="2200"/>
                    </a:cubicBezTo>
                    <a:cubicBezTo>
                      <a:pt x="18122" y="2200"/>
                      <a:pt x="18144" y="2193"/>
                      <a:pt x="18164" y="2188"/>
                    </a:cubicBezTo>
                    <a:cubicBezTo>
                      <a:pt x="18176" y="2214"/>
                      <a:pt x="18186" y="2225"/>
                      <a:pt x="18195" y="2225"/>
                    </a:cubicBezTo>
                    <a:cubicBezTo>
                      <a:pt x="18215" y="2225"/>
                      <a:pt x="18229" y="2181"/>
                      <a:pt x="18240" y="2153"/>
                    </a:cubicBezTo>
                    <a:cubicBezTo>
                      <a:pt x="18268" y="2155"/>
                      <a:pt x="18279" y="2190"/>
                      <a:pt x="18284" y="2190"/>
                    </a:cubicBezTo>
                    <a:cubicBezTo>
                      <a:pt x="18286" y="2190"/>
                      <a:pt x="18286" y="2187"/>
                      <a:pt x="18287" y="2180"/>
                    </a:cubicBezTo>
                    <a:cubicBezTo>
                      <a:pt x="18288" y="2182"/>
                      <a:pt x="18289" y="2183"/>
                      <a:pt x="18290" y="2183"/>
                    </a:cubicBezTo>
                    <a:cubicBezTo>
                      <a:pt x="18294" y="2183"/>
                      <a:pt x="18300" y="2171"/>
                      <a:pt x="18320" y="2166"/>
                    </a:cubicBezTo>
                    <a:cubicBezTo>
                      <a:pt x="18323" y="2173"/>
                      <a:pt x="18327" y="2175"/>
                      <a:pt x="18331" y="2175"/>
                    </a:cubicBezTo>
                    <a:cubicBezTo>
                      <a:pt x="18343" y="2175"/>
                      <a:pt x="18358" y="2146"/>
                      <a:pt x="18377" y="2116"/>
                    </a:cubicBezTo>
                    <a:cubicBezTo>
                      <a:pt x="18382" y="2105"/>
                      <a:pt x="18387" y="2101"/>
                      <a:pt x="18392" y="2101"/>
                    </a:cubicBezTo>
                    <a:cubicBezTo>
                      <a:pt x="18412" y="2101"/>
                      <a:pt x="18439" y="2161"/>
                      <a:pt x="18468" y="2161"/>
                    </a:cubicBezTo>
                    <a:cubicBezTo>
                      <a:pt x="18476" y="2161"/>
                      <a:pt x="18484" y="2156"/>
                      <a:pt x="18492" y="2146"/>
                    </a:cubicBezTo>
                    <a:cubicBezTo>
                      <a:pt x="18515" y="2121"/>
                      <a:pt x="18537" y="2114"/>
                      <a:pt x="18559" y="2114"/>
                    </a:cubicBezTo>
                    <a:cubicBezTo>
                      <a:pt x="18584" y="2114"/>
                      <a:pt x="18609" y="2124"/>
                      <a:pt x="18631" y="2124"/>
                    </a:cubicBezTo>
                    <a:cubicBezTo>
                      <a:pt x="18642" y="2124"/>
                      <a:pt x="18651" y="2122"/>
                      <a:pt x="18661" y="2116"/>
                    </a:cubicBezTo>
                    <a:cubicBezTo>
                      <a:pt x="18677" y="2065"/>
                      <a:pt x="18694" y="2048"/>
                      <a:pt x="18710" y="2048"/>
                    </a:cubicBezTo>
                    <a:cubicBezTo>
                      <a:pt x="18738" y="2048"/>
                      <a:pt x="18766" y="2101"/>
                      <a:pt x="18790" y="2105"/>
                    </a:cubicBezTo>
                    <a:cubicBezTo>
                      <a:pt x="18795" y="2109"/>
                      <a:pt x="18800" y="2110"/>
                      <a:pt x="18806" y="2110"/>
                    </a:cubicBezTo>
                    <a:cubicBezTo>
                      <a:pt x="18875" y="2110"/>
                      <a:pt x="18983" y="1859"/>
                      <a:pt x="19035" y="1859"/>
                    </a:cubicBezTo>
                    <a:cubicBezTo>
                      <a:pt x="19042" y="1859"/>
                      <a:pt x="19047" y="1863"/>
                      <a:pt x="19052" y="1871"/>
                    </a:cubicBezTo>
                    <a:cubicBezTo>
                      <a:pt x="19061" y="1867"/>
                      <a:pt x="19071" y="1865"/>
                      <a:pt x="19081" y="1865"/>
                    </a:cubicBezTo>
                    <a:cubicBezTo>
                      <a:pt x="19085" y="1865"/>
                      <a:pt x="19088" y="1865"/>
                      <a:pt x="19091" y="1866"/>
                    </a:cubicBezTo>
                    <a:cubicBezTo>
                      <a:pt x="19113" y="1873"/>
                      <a:pt x="19134" y="1877"/>
                      <a:pt x="19157" y="1878"/>
                    </a:cubicBezTo>
                    <a:cubicBezTo>
                      <a:pt x="19165" y="1892"/>
                      <a:pt x="19171" y="1897"/>
                      <a:pt x="19176" y="1897"/>
                    </a:cubicBezTo>
                    <a:cubicBezTo>
                      <a:pt x="19182" y="1897"/>
                      <a:pt x="19185" y="1888"/>
                      <a:pt x="19185" y="1881"/>
                    </a:cubicBezTo>
                    <a:cubicBezTo>
                      <a:pt x="19215" y="1881"/>
                      <a:pt x="19248" y="1878"/>
                      <a:pt x="19286" y="1875"/>
                    </a:cubicBezTo>
                    <a:cubicBezTo>
                      <a:pt x="19357" y="1844"/>
                      <a:pt x="19414" y="1819"/>
                      <a:pt x="19463" y="1819"/>
                    </a:cubicBezTo>
                    <a:cubicBezTo>
                      <a:pt x="19481" y="1819"/>
                      <a:pt x="19497" y="1823"/>
                      <a:pt x="19512" y="1830"/>
                    </a:cubicBezTo>
                    <a:cubicBezTo>
                      <a:pt x="19527" y="1862"/>
                      <a:pt x="19541" y="1873"/>
                      <a:pt x="19553" y="1873"/>
                    </a:cubicBezTo>
                    <a:cubicBezTo>
                      <a:pt x="19577" y="1873"/>
                      <a:pt x="19596" y="1830"/>
                      <a:pt x="19613" y="1830"/>
                    </a:cubicBezTo>
                    <a:cubicBezTo>
                      <a:pt x="19621" y="1830"/>
                      <a:pt x="19629" y="1840"/>
                      <a:pt x="19637" y="1871"/>
                    </a:cubicBezTo>
                    <a:cubicBezTo>
                      <a:pt x="19683" y="1913"/>
                      <a:pt x="19701" y="1927"/>
                      <a:pt x="19717" y="1927"/>
                    </a:cubicBezTo>
                    <a:cubicBezTo>
                      <a:pt x="19721" y="1927"/>
                      <a:pt x="19725" y="1926"/>
                      <a:pt x="19730" y="1924"/>
                    </a:cubicBezTo>
                    <a:cubicBezTo>
                      <a:pt x="19734" y="1911"/>
                      <a:pt x="19738" y="1907"/>
                      <a:pt x="19743" y="1907"/>
                    </a:cubicBezTo>
                    <a:cubicBezTo>
                      <a:pt x="19751" y="1907"/>
                      <a:pt x="19761" y="1918"/>
                      <a:pt x="19773" y="1918"/>
                    </a:cubicBezTo>
                    <a:cubicBezTo>
                      <a:pt x="19774" y="1918"/>
                      <a:pt x="19775" y="1918"/>
                      <a:pt x="19776" y="1918"/>
                    </a:cubicBezTo>
                    <a:cubicBezTo>
                      <a:pt x="19782" y="1927"/>
                      <a:pt x="19789" y="1931"/>
                      <a:pt x="19797" y="1931"/>
                    </a:cubicBezTo>
                    <a:cubicBezTo>
                      <a:pt x="19816" y="1931"/>
                      <a:pt x="19840" y="1910"/>
                      <a:pt x="19872" y="1904"/>
                    </a:cubicBezTo>
                    <a:cubicBezTo>
                      <a:pt x="19882" y="1929"/>
                      <a:pt x="19890" y="1938"/>
                      <a:pt x="19898" y="1938"/>
                    </a:cubicBezTo>
                    <a:cubicBezTo>
                      <a:pt x="19922" y="1938"/>
                      <a:pt x="19941" y="1855"/>
                      <a:pt x="19960" y="1831"/>
                    </a:cubicBezTo>
                    <a:cubicBezTo>
                      <a:pt x="19970" y="1804"/>
                      <a:pt x="19979" y="1792"/>
                      <a:pt x="19987" y="1792"/>
                    </a:cubicBezTo>
                    <a:cubicBezTo>
                      <a:pt x="19990" y="1792"/>
                      <a:pt x="19993" y="1794"/>
                      <a:pt x="19996" y="1796"/>
                    </a:cubicBezTo>
                    <a:cubicBezTo>
                      <a:pt x="19998" y="1788"/>
                      <a:pt x="20000" y="1784"/>
                      <a:pt x="20003" y="1784"/>
                    </a:cubicBezTo>
                    <a:cubicBezTo>
                      <a:pt x="20011" y="1784"/>
                      <a:pt x="20021" y="1831"/>
                      <a:pt x="20029" y="1867"/>
                    </a:cubicBezTo>
                    <a:cubicBezTo>
                      <a:pt x="20031" y="1861"/>
                      <a:pt x="20033" y="1860"/>
                      <a:pt x="20036" y="1860"/>
                    </a:cubicBezTo>
                    <a:cubicBezTo>
                      <a:pt x="20039" y="1860"/>
                      <a:pt x="20042" y="1863"/>
                      <a:pt x="20045" y="1863"/>
                    </a:cubicBezTo>
                    <a:cubicBezTo>
                      <a:pt x="20048" y="1863"/>
                      <a:pt x="20052" y="1858"/>
                      <a:pt x="20054" y="1836"/>
                    </a:cubicBezTo>
                    <a:cubicBezTo>
                      <a:pt x="20056" y="1831"/>
                      <a:pt x="20057" y="1829"/>
                      <a:pt x="20058" y="1829"/>
                    </a:cubicBezTo>
                    <a:cubicBezTo>
                      <a:pt x="20065" y="1829"/>
                      <a:pt x="20073" y="1893"/>
                      <a:pt x="20079" y="1912"/>
                    </a:cubicBezTo>
                    <a:cubicBezTo>
                      <a:pt x="20081" y="1917"/>
                      <a:pt x="20083" y="1920"/>
                      <a:pt x="20085" y="1920"/>
                    </a:cubicBezTo>
                    <a:cubicBezTo>
                      <a:pt x="20096" y="1920"/>
                      <a:pt x="20103" y="1856"/>
                      <a:pt x="20110" y="1852"/>
                    </a:cubicBezTo>
                    <a:cubicBezTo>
                      <a:pt x="20113" y="1854"/>
                      <a:pt x="20115" y="1855"/>
                      <a:pt x="20118" y="1855"/>
                    </a:cubicBezTo>
                    <a:cubicBezTo>
                      <a:pt x="20129" y="1855"/>
                      <a:pt x="20135" y="1826"/>
                      <a:pt x="20138" y="1792"/>
                    </a:cubicBezTo>
                    <a:cubicBezTo>
                      <a:pt x="20140" y="1805"/>
                      <a:pt x="20140" y="1809"/>
                      <a:pt x="20141" y="1809"/>
                    </a:cubicBezTo>
                    <a:cubicBezTo>
                      <a:pt x="20142" y="1809"/>
                      <a:pt x="20142" y="1800"/>
                      <a:pt x="20142" y="1800"/>
                    </a:cubicBezTo>
                    <a:cubicBezTo>
                      <a:pt x="20142" y="1800"/>
                      <a:pt x="20142" y="1809"/>
                      <a:pt x="20143" y="1845"/>
                    </a:cubicBezTo>
                    <a:cubicBezTo>
                      <a:pt x="20143" y="1824"/>
                      <a:pt x="20150" y="1805"/>
                      <a:pt x="20161" y="1787"/>
                    </a:cubicBezTo>
                    <a:cubicBezTo>
                      <a:pt x="20169" y="1787"/>
                      <a:pt x="20177" y="1725"/>
                      <a:pt x="20188" y="1725"/>
                    </a:cubicBezTo>
                    <a:cubicBezTo>
                      <a:pt x="20196" y="1725"/>
                      <a:pt x="20206" y="1752"/>
                      <a:pt x="20218" y="1842"/>
                    </a:cubicBezTo>
                    <a:cubicBezTo>
                      <a:pt x="20223" y="1829"/>
                      <a:pt x="20229" y="1824"/>
                      <a:pt x="20235" y="1824"/>
                    </a:cubicBezTo>
                    <a:cubicBezTo>
                      <a:pt x="20249" y="1824"/>
                      <a:pt x="20266" y="1852"/>
                      <a:pt x="20284" y="1852"/>
                    </a:cubicBezTo>
                    <a:cubicBezTo>
                      <a:pt x="20292" y="1852"/>
                      <a:pt x="20301" y="1845"/>
                      <a:pt x="20309" y="1828"/>
                    </a:cubicBezTo>
                    <a:cubicBezTo>
                      <a:pt x="20315" y="1780"/>
                      <a:pt x="20323" y="1767"/>
                      <a:pt x="20331" y="1767"/>
                    </a:cubicBezTo>
                    <a:cubicBezTo>
                      <a:pt x="20341" y="1767"/>
                      <a:pt x="20353" y="1790"/>
                      <a:pt x="20364" y="1790"/>
                    </a:cubicBezTo>
                    <a:cubicBezTo>
                      <a:pt x="20365" y="1790"/>
                      <a:pt x="20365" y="1790"/>
                      <a:pt x="20366" y="1789"/>
                    </a:cubicBezTo>
                    <a:cubicBezTo>
                      <a:pt x="20375" y="1845"/>
                      <a:pt x="20383" y="1860"/>
                      <a:pt x="20390" y="1860"/>
                    </a:cubicBezTo>
                    <a:cubicBezTo>
                      <a:pt x="20401" y="1860"/>
                      <a:pt x="20410" y="1833"/>
                      <a:pt x="20421" y="1833"/>
                    </a:cubicBezTo>
                    <a:cubicBezTo>
                      <a:pt x="20425" y="1833"/>
                      <a:pt x="20429" y="1837"/>
                      <a:pt x="20434" y="1845"/>
                    </a:cubicBezTo>
                    <a:cubicBezTo>
                      <a:pt x="20451" y="1856"/>
                      <a:pt x="20471" y="1929"/>
                      <a:pt x="20489" y="1929"/>
                    </a:cubicBezTo>
                    <a:cubicBezTo>
                      <a:pt x="20496" y="1929"/>
                      <a:pt x="20502" y="1921"/>
                      <a:pt x="20507" y="1900"/>
                    </a:cubicBezTo>
                    <a:cubicBezTo>
                      <a:pt x="20511" y="1907"/>
                      <a:pt x="20515" y="1911"/>
                      <a:pt x="20519" y="1911"/>
                    </a:cubicBezTo>
                    <a:cubicBezTo>
                      <a:pt x="20536" y="1911"/>
                      <a:pt x="20552" y="1842"/>
                      <a:pt x="20570" y="1842"/>
                    </a:cubicBezTo>
                    <a:cubicBezTo>
                      <a:pt x="20575" y="1842"/>
                      <a:pt x="20581" y="1848"/>
                      <a:pt x="20587" y="1866"/>
                    </a:cubicBezTo>
                    <a:cubicBezTo>
                      <a:pt x="20590" y="1756"/>
                      <a:pt x="20595" y="1724"/>
                      <a:pt x="20601" y="1724"/>
                    </a:cubicBezTo>
                    <a:cubicBezTo>
                      <a:pt x="20609" y="1724"/>
                      <a:pt x="20618" y="1776"/>
                      <a:pt x="20627" y="1791"/>
                    </a:cubicBezTo>
                    <a:cubicBezTo>
                      <a:pt x="20631" y="1810"/>
                      <a:pt x="20635" y="1816"/>
                      <a:pt x="20638" y="1816"/>
                    </a:cubicBezTo>
                    <a:cubicBezTo>
                      <a:pt x="20646" y="1816"/>
                      <a:pt x="20652" y="1788"/>
                      <a:pt x="20660" y="1788"/>
                    </a:cubicBezTo>
                    <a:cubicBezTo>
                      <a:pt x="20664" y="1788"/>
                      <a:pt x="20668" y="1797"/>
                      <a:pt x="20673" y="1824"/>
                    </a:cubicBezTo>
                    <a:cubicBezTo>
                      <a:pt x="20693" y="1892"/>
                      <a:pt x="20713" y="1928"/>
                      <a:pt x="20731" y="1928"/>
                    </a:cubicBezTo>
                    <a:cubicBezTo>
                      <a:pt x="20744" y="1928"/>
                      <a:pt x="20756" y="1911"/>
                      <a:pt x="20768" y="1875"/>
                    </a:cubicBezTo>
                    <a:cubicBezTo>
                      <a:pt x="20787" y="1912"/>
                      <a:pt x="20804" y="1926"/>
                      <a:pt x="20820" y="1926"/>
                    </a:cubicBezTo>
                    <a:cubicBezTo>
                      <a:pt x="20833" y="1926"/>
                      <a:pt x="20845" y="1917"/>
                      <a:pt x="20856" y="1904"/>
                    </a:cubicBezTo>
                    <a:cubicBezTo>
                      <a:pt x="20861" y="1897"/>
                      <a:pt x="20866" y="1894"/>
                      <a:pt x="20871" y="1894"/>
                    </a:cubicBezTo>
                    <a:cubicBezTo>
                      <a:pt x="20885" y="1894"/>
                      <a:pt x="20899" y="1915"/>
                      <a:pt x="20911" y="1915"/>
                    </a:cubicBezTo>
                    <a:cubicBezTo>
                      <a:pt x="20915" y="1915"/>
                      <a:pt x="20919" y="1913"/>
                      <a:pt x="20922" y="1908"/>
                    </a:cubicBezTo>
                    <a:cubicBezTo>
                      <a:pt x="20949" y="1908"/>
                      <a:pt x="20970" y="1883"/>
                      <a:pt x="20989" y="1883"/>
                    </a:cubicBezTo>
                    <a:cubicBezTo>
                      <a:pt x="21002" y="1883"/>
                      <a:pt x="21015" y="1896"/>
                      <a:pt x="21026" y="1943"/>
                    </a:cubicBezTo>
                    <a:cubicBezTo>
                      <a:pt x="21020" y="1908"/>
                      <a:pt x="21024" y="1895"/>
                      <a:pt x="21032" y="1895"/>
                    </a:cubicBezTo>
                    <a:cubicBezTo>
                      <a:pt x="21053" y="1895"/>
                      <a:pt x="21107" y="1986"/>
                      <a:pt x="21099" y="2006"/>
                    </a:cubicBezTo>
                    <a:cubicBezTo>
                      <a:pt x="21120" y="1977"/>
                      <a:pt x="21143" y="1887"/>
                      <a:pt x="21179" y="1887"/>
                    </a:cubicBezTo>
                    <a:cubicBezTo>
                      <a:pt x="21184" y="1887"/>
                      <a:pt x="21189" y="1889"/>
                      <a:pt x="21194" y="1892"/>
                    </a:cubicBezTo>
                    <a:cubicBezTo>
                      <a:pt x="21202" y="1911"/>
                      <a:pt x="21210" y="1916"/>
                      <a:pt x="21218" y="1916"/>
                    </a:cubicBezTo>
                    <a:cubicBezTo>
                      <a:pt x="21226" y="1916"/>
                      <a:pt x="21236" y="1909"/>
                      <a:pt x="21246" y="1909"/>
                    </a:cubicBezTo>
                    <a:cubicBezTo>
                      <a:pt x="21256" y="1909"/>
                      <a:pt x="21266" y="1916"/>
                      <a:pt x="21278" y="1942"/>
                    </a:cubicBezTo>
                    <a:cubicBezTo>
                      <a:pt x="21282" y="1962"/>
                      <a:pt x="21285" y="1969"/>
                      <a:pt x="21288" y="1969"/>
                    </a:cubicBezTo>
                    <a:cubicBezTo>
                      <a:pt x="21299" y="1969"/>
                      <a:pt x="21307" y="1874"/>
                      <a:pt x="21319" y="1874"/>
                    </a:cubicBezTo>
                    <a:cubicBezTo>
                      <a:pt x="21322" y="1874"/>
                      <a:pt x="21326" y="1883"/>
                      <a:pt x="21331" y="1906"/>
                    </a:cubicBezTo>
                    <a:cubicBezTo>
                      <a:pt x="21352" y="1979"/>
                      <a:pt x="21373" y="1945"/>
                      <a:pt x="21394" y="1969"/>
                    </a:cubicBezTo>
                    <a:cubicBezTo>
                      <a:pt x="21410" y="1917"/>
                      <a:pt x="21425" y="1893"/>
                      <a:pt x="21440" y="1893"/>
                    </a:cubicBezTo>
                    <a:cubicBezTo>
                      <a:pt x="21448" y="1893"/>
                      <a:pt x="21456" y="1901"/>
                      <a:pt x="21464" y="1917"/>
                    </a:cubicBezTo>
                    <a:cubicBezTo>
                      <a:pt x="21469" y="1900"/>
                      <a:pt x="21473" y="1894"/>
                      <a:pt x="21478" y="1894"/>
                    </a:cubicBezTo>
                    <a:cubicBezTo>
                      <a:pt x="21486" y="1894"/>
                      <a:pt x="21495" y="1914"/>
                      <a:pt x="21503" y="1914"/>
                    </a:cubicBezTo>
                    <a:cubicBezTo>
                      <a:pt x="21507" y="1914"/>
                      <a:pt x="21511" y="1907"/>
                      <a:pt x="21515" y="1885"/>
                    </a:cubicBezTo>
                    <a:cubicBezTo>
                      <a:pt x="21519" y="1889"/>
                      <a:pt x="21523" y="1891"/>
                      <a:pt x="21527" y="1891"/>
                    </a:cubicBezTo>
                    <a:cubicBezTo>
                      <a:pt x="21542" y="1891"/>
                      <a:pt x="21553" y="1861"/>
                      <a:pt x="21562" y="1861"/>
                    </a:cubicBezTo>
                    <a:cubicBezTo>
                      <a:pt x="21567" y="1861"/>
                      <a:pt x="21571" y="1868"/>
                      <a:pt x="21575" y="1890"/>
                    </a:cubicBezTo>
                    <a:cubicBezTo>
                      <a:pt x="21587" y="1932"/>
                      <a:pt x="21593" y="1958"/>
                      <a:pt x="21595" y="1958"/>
                    </a:cubicBezTo>
                    <a:cubicBezTo>
                      <a:pt x="21597" y="1958"/>
                      <a:pt x="21594" y="1922"/>
                      <a:pt x="21590" y="1834"/>
                    </a:cubicBezTo>
                    <a:cubicBezTo>
                      <a:pt x="21590" y="1816"/>
                      <a:pt x="21589" y="1808"/>
                      <a:pt x="21589" y="1805"/>
                    </a:cubicBezTo>
                    <a:lnTo>
                      <a:pt x="21589" y="1805"/>
                    </a:lnTo>
                    <a:cubicBezTo>
                      <a:pt x="21590" y="1811"/>
                      <a:pt x="21593" y="1839"/>
                      <a:pt x="21600" y="1839"/>
                    </a:cubicBezTo>
                    <a:cubicBezTo>
                      <a:pt x="21604" y="1839"/>
                      <a:pt x="21608" y="1832"/>
                      <a:pt x="21614" y="1812"/>
                    </a:cubicBezTo>
                    <a:cubicBezTo>
                      <a:pt x="21617" y="1784"/>
                      <a:pt x="21621" y="1773"/>
                      <a:pt x="21626" y="1773"/>
                    </a:cubicBezTo>
                    <a:cubicBezTo>
                      <a:pt x="21639" y="1773"/>
                      <a:pt x="21659" y="1856"/>
                      <a:pt x="21682" y="1856"/>
                    </a:cubicBezTo>
                    <a:cubicBezTo>
                      <a:pt x="21683" y="1856"/>
                      <a:pt x="21684" y="1856"/>
                      <a:pt x="21686" y="1856"/>
                    </a:cubicBezTo>
                    <a:cubicBezTo>
                      <a:pt x="21716" y="1783"/>
                      <a:pt x="21640" y="1735"/>
                      <a:pt x="21696" y="1674"/>
                    </a:cubicBezTo>
                    <a:lnTo>
                      <a:pt x="21696" y="1674"/>
                    </a:lnTo>
                    <a:cubicBezTo>
                      <a:pt x="21702" y="1695"/>
                      <a:pt x="21709" y="1704"/>
                      <a:pt x="21715" y="1704"/>
                    </a:cubicBezTo>
                    <a:cubicBezTo>
                      <a:pt x="21734" y="1704"/>
                      <a:pt x="21751" y="1622"/>
                      <a:pt x="21771" y="1622"/>
                    </a:cubicBezTo>
                    <a:cubicBezTo>
                      <a:pt x="21775" y="1622"/>
                      <a:pt x="21779" y="1625"/>
                      <a:pt x="21784" y="1633"/>
                    </a:cubicBezTo>
                    <a:cubicBezTo>
                      <a:pt x="21801" y="1671"/>
                      <a:pt x="21818" y="1672"/>
                      <a:pt x="21835" y="1672"/>
                    </a:cubicBezTo>
                    <a:cubicBezTo>
                      <a:pt x="21836" y="1672"/>
                      <a:pt x="21837" y="1672"/>
                      <a:pt x="21839" y="1672"/>
                    </a:cubicBezTo>
                    <a:cubicBezTo>
                      <a:pt x="21850" y="1672"/>
                      <a:pt x="21862" y="1673"/>
                      <a:pt x="21874" y="1686"/>
                    </a:cubicBezTo>
                    <a:cubicBezTo>
                      <a:pt x="21892" y="1704"/>
                      <a:pt x="21916" y="1714"/>
                      <a:pt x="21940" y="1714"/>
                    </a:cubicBezTo>
                    <a:cubicBezTo>
                      <a:pt x="21948" y="1714"/>
                      <a:pt x="21956" y="1713"/>
                      <a:pt x="21964" y="1711"/>
                    </a:cubicBezTo>
                    <a:cubicBezTo>
                      <a:pt x="21995" y="1703"/>
                      <a:pt x="22023" y="1689"/>
                      <a:pt x="22052" y="1686"/>
                    </a:cubicBezTo>
                    <a:cubicBezTo>
                      <a:pt x="22091" y="1642"/>
                      <a:pt x="22348" y="1569"/>
                      <a:pt x="22519" y="1501"/>
                    </a:cubicBezTo>
                    <a:cubicBezTo>
                      <a:pt x="22524" y="1502"/>
                      <a:pt x="22530" y="1504"/>
                      <a:pt x="22537" y="1506"/>
                    </a:cubicBezTo>
                    <a:cubicBezTo>
                      <a:pt x="22555" y="1553"/>
                      <a:pt x="22705" y="1562"/>
                      <a:pt x="22829" y="1562"/>
                    </a:cubicBezTo>
                    <a:cubicBezTo>
                      <a:pt x="22908" y="1562"/>
                      <a:pt x="22977" y="1558"/>
                      <a:pt x="22990" y="1558"/>
                    </a:cubicBezTo>
                    <a:cubicBezTo>
                      <a:pt x="23009" y="1581"/>
                      <a:pt x="23029" y="1602"/>
                      <a:pt x="23049" y="1602"/>
                    </a:cubicBezTo>
                    <a:cubicBezTo>
                      <a:pt x="23065" y="1602"/>
                      <a:pt x="23082" y="1589"/>
                      <a:pt x="23098" y="1551"/>
                    </a:cubicBezTo>
                    <a:cubicBezTo>
                      <a:pt x="23187" y="1548"/>
                      <a:pt x="23237" y="1536"/>
                      <a:pt x="23263" y="1525"/>
                    </a:cubicBezTo>
                    <a:cubicBezTo>
                      <a:pt x="23289" y="1513"/>
                      <a:pt x="23293" y="1501"/>
                      <a:pt x="23289" y="1494"/>
                    </a:cubicBezTo>
                    <a:cubicBezTo>
                      <a:pt x="23287" y="1484"/>
                      <a:pt x="23286" y="1474"/>
                      <a:pt x="23284" y="1464"/>
                    </a:cubicBezTo>
                    <a:lnTo>
                      <a:pt x="23284" y="1464"/>
                    </a:lnTo>
                    <a:cubicBezTo>
                      <a:pt x="23287" y="1466"/>
                      <a:pt x="23291" y="1469"/>
                      <a:pt x="23296" y="1470"/>
                    </a:cubicBezTo>
                    <a:cubicBezTo>
                      <a:pt x="23298" y="1469"/>
                      <a:pt x="23299" y="1469"/>
                      <a:pt x="23301" y="1469"/>
                    </a:cubicBezTo>
                    <a:cubicBezTo>
                      <a:pt x="23314" y="1469"/>
                      <a:pt x="23333" y="1500"/>
                      <a:pt x="23357" y="1500"/>
                    </a:cubicBezTo>
                    <a:cubicBezTo>
                      <a:pt x="23366" y="1500"/>
                      <a:pt x="23377" y="1495"/>
                      <a:pt x="23388" y="1481"/>
                    </a:cubicBezTo>
                    <a:cubicBezTo>
                      <a:pt x="23433" y="1502"/>
                      <a:pt x="23682" y="1545"/>
                      <a:pt x="23763" y="1614"/>
                    </a:cubicBezTo>
                    <a:cubicBezTo>
                      <a:pt x="23800" y="1612"/>
                      <a:pt x="23832" y="1589"/>
                      <a:pt x="23860" y="1589"/>
                    </a:cubicBezTo>
                    <a:cubicBezTo>
                      <a:pt x="23873" y="1589"/>
                      <a:pt x="23885" y="1594"/>
                      <a:pt x="23897" y="1606"/>
                    </a:cubicBezTo>
                    <a:cubicBezTo>
                      <a:pt x="23933" y="1581"/>
                      <a:pt x="23999" y="1502"/>
                      <a:pt x="24026" y="1502"/>
                    </a:cubicBezTo>
                    <a:cubicBezTo>
                      <a:pt x="24026" y="1502"/>
                      <a:pt x="24026" y="1502"/>
                      <a:pt x="24027" y="1502"/>
                    </a:cubicBezTo>
                    <a:cubicBezTo>
                      <a:pt x="24045" y="1459"/>
                      <a:pt x="24060" y="1441"/>
                      <a:pt x="24073" y="1441"/>
                    </a:cubicBezTo>
                    <a:cubicBezTo>
                      <a:pt x="24093" y="1441"/>
                      <a:pt x="24107" y="1484"/>
                      <a:pt x="24117" y="1549"/>
                    </a:cubicBezTo>
                    <a:cubicBezTo>
                      <a:pt x="24132" y="1579"/>
                      <a:pt x="24136" y="1583"/>
                      <a:pt x="24138" y="1583"/>
                    </a:cubicBezTo>
                    <a:cubicBezTo>
                      <a:pt x="24139" y="1583"/>
                      <a:pt x="24140" y="1582"/>
                      <a:pt x="24141" y="1582"/>
                    </a:cubicBezTo>
                    <a:cubicBezTo>
                      <a:pt x="24143" y="1582"/>
                      <a:pt x="24146" y="1584"/>
                      <a:pt x="24154" y="1595"/>
                    </a:cubicBezTo>
                    <a:cubicBezTo>
                      <a:pt x="24156" y="1575"/>
                      <a:pt x="24159" y="1567"/>
                      <a:pt x="24163" y="1567"/>
                    </a:cubicBezTo>
                    <a:cubicBezTo>
                      <a:pt x="24173" y="1567"/>
                      <a:pt x="24189" y="1615"/>
                      <a:pt x="24209" y="1615"/>
                    </a:cubicBezTo>
                    <a:cubicBezTo>
                      <a:pt x="24216" y="1615"/>
                      <a:pt x="24223" y="1611"/>
                      <a:pt x="24230" y="1599"/>
                    </a:cubicBezTo>
                    <a:cubicBezTo>
                      <a:pt x="24240" y="1643"/>
                      <a:pt x="24249" y="1657"/>
                      <a:pt x="24259" y="1657"/>
                    </a:cubicBezTo>
                    <a:cubicBezTo>
                      <a:pt x="24274" y="1657"/>
                      <a:pt x="24291" y="1620"/>
                      <a:pt x="24311" y="1620"/>
                    </a:cubicBezTo>
                    <a:cubicBezTo>
                      <a:pt x="24311" y="1620"/>
                      <a:pt x="24312" y="1620"/>
                      <a:pt x="24313" y="1620"/>
                    </a:cubicBezTo>
                    <a:cubicBezTo>
                      <a:pt x="24346" y="1616"/>
                      <a:pt x="24387" y="1585"/>
                      <a:pt x="24434" y="1554"/>
                    </a:cubicBezTo>
                    <a:cubicBezTo>
                      <a:pt x="24444" y="1546"/>
                      <a:pt x="24454" y="1543"/>
                      <a:pt x="24463" y="1543"/>
                    </a:cubicBezTo>
                    <a:cubicBezTo>
                      <a:pt x="24485" y="1543"/>
                      <a:pt x="24506" y="1556"/>
                      <a:pt x="24525" y="1556"/>
                    </a:cubicBezTo>
                    <a:cubicBezTo>
                      <a:pt x="24540" y="1556"/>
                      <a:pt x="24554" y="1549"/>
                      <a:pt x="24567" y="1525"/>
                    </a:cubicBezTo>
                    <a:cubicBezTo>
                      <a:pt x="24596" y="1520"/>
                      <a:pt x="24623" y="1468"/>
                      <a:pt x="24649" y="1468"/>
                    </a:cubicBezTo>
                    <a:cubicBezTo>
                      <a:pt x="24660" y="1468"/>
                      <a:pt x="24671" y="1478"/>
                      <a:pt x="24682" y="1503"/>
                    </a:cubicBezTo>
                    <a:cubicBezTo>
                      <a:pt x="24709" y="1511"/>
                      <a:pt x="24735" y="1548"/>
                      <a:pt x="24759" y="1548"/>
                    </a:cubicBezTo>
                    <a:cubicBezTo>
                      <a:pt x="24767" y="1548"/>
                      <a:pt x="24774" y="1544"/>
                      <a:pt x="24781" y="1535"/>
                    </a:cubicBezTo>
                    <a:cubicBezTo>
                      <a:pt x="24790" y="1520"/>
                      <a:pt x="24799" y="1516"/>
                      <a:pt x="24807" y="1516"/>
                    </a:cubicBezTo>
                    <a:cubicBezTo>
                      <a:pt x="24817" y="1516"/>
                      <a:pt x="24826" y="1521"/>
                      <a:pt x="24836" y="1521"/>
                    </a:cubicBezTo>
                    <a:cubicBezTo>
                      <a:pt x="24846" y="1521"/>
                      <a:pt x="24856" y="1514"/>
                      <a:pt x="24865" y="1487"/>
                    </a:cubicBezTo>
                    <a:cubicBezTo>
                      <a:pt x="24867" y="1480"/>
                      <a:pt x="24871" y="1477"/>
                      <a:pt x="24877" y="1477"/>
                    </a:cubicBezTo>
                    <a:cubicBezTo>
                      <a:pt x="24921" y="1477"/>
                      <a:pt x="25063" y="1672"/>
                      <a:pt x="25121" y="1672"/>
                    </a:cubicBezTo>
                    <a:lnTo>
                      <a:pt x="25353" y="1672"/>
                    </a:lnTo>
                    <a:cubicBezTo>
                      <a:pt x="25498" y="1672"/>
                      <a:pt x="26120" y="1624"/>
                      <a:pt x="26209" y="1516"/>
                    </a:cubicBezTo>
                    <a:cubicBezTo>
                      <a:pt x="26226" y="1494"/>
                      <a:pt x="26237" y="1487"/>
                      <a:pt x="26244" y="1487"/>
                    </a:cubicBezTo>
                    <a:cubicBezTo>
                      <a:pt x="26255" y="1487"/>
                      <a:pt x="26257" y="1503"/>
                      <a:pt x="26260" y="1511"/>
                    </a:cubicBezTo>
                    <a:cubicBezTo>
                      <a:pt x="26262" y="1513"/>
                      <a:pt x="26264" y="1531"/>
                      <a:pt x="26272" y="1531"/>
                    </a:cubicBezTo>
                    <a:cubicBezTo>
                      <a:pt x="26278" y="1531"/>
                      <a:pt x="26287" y="1522"/>
                      <a:pt x="26302" y="1495"/>
                    </a:cubicBezTo>
                    <a:cubicBezTo>
                      <a:pt x="26327" y="1507"/>
                      <a:pt x="26369" y="1568"/>
                      <a:pt x="26437" y="1568"/>
                    </a:cubicBezTo>
                    <a:cubicBezTo>
                      <a:pt x="26471" y="1568"/>
                      <a:pt x="26510" y="1554"/>
                      <a:pt x="26556" y="1512"/>
                    </a:cubicBezTo>
                    <a:cubicBezTo>
                      <a:pt x="26606" y="1555"/>
                      <a:pt x="26653" y="1577"/>
                      <a:pt x="26697" y="1577"/>
                    </a:cubicBezTo>
                    <a:cubicBezTo>
                      <a:pt x="26742" y="1577"/>
                      <a:pt x="26784" y="1555"/>
                      <a:pt x="26825" y="1509"/>
                    </a:cubicBezTo>
                    <a:cubicBezTo>
                      <a:pt x="26854" y="1488"/>
                      <a:pt x="26882" y="1478"/>
                      <a:pt x="26910" y="1478"/>
                    </a:cubicBezTo>
                    <a:cubicBezTo>
                      <a:pt x="26960" y="1478"/>
                      <a:pt x="27008" y="1510"/>
                      <a:pt x="27055" y="1567"/>
                    </a:cubicBezTo>
                    <a:cubicBezTo>
                      <a:pt x="27059" y="1566"/>
                      <a:pt x="27064" y="1565"/>
                      <a:pt x="27068" y="1565"/>
                    </a:cubicBezTo>
                    <a:cubicBezTo>
                      <a:pt x="27117" y="1565"/>
                      <a:pt x="27165" y="1632"/>
                      <a:pt x="27208" y="1632"/>
                    </a:cubicBezTo>
                    <a:cubicBezTo>
                      <a:pt x="27223" y="1632"/>
                      <a:pt x="27237" y="1624"/>
                      <a:pt x="27251" y="1602"/>
                    </a:cubicBezTo>
                    <a:cubicBezTo>
                      <a:pt x="27312" y="1653"/>
                      <a:pt x="27460" y="1675"/>
                      <a:pt x="27612" y="1675"/>
                    </a:cubicBezTo>
                    <a:cubicBezTo>
                      <a:pt x="27780" y="1675"/>
                      <a:pt x="27954" y="1648"/>
                      <a:pt x="28025" y="1601"/>
                    </a:cubicBezTo>
                    <a:cubicBezTo>
                      <a:pt x="28028" y="1590"/>
                      <a:pt x="28035" y="1581"/>
                      <a:pt x="28044" y="1573"/>
                    </a:cubicBezTo>
                    <a:cubicBezTo>
                      <a:pt x="28055" y="1541"/>
                      <a:pt x="28072" y="1523"/>
                      <a:pt x="28093" y="1522"/>
                    </a:cubicBezTo>
                    <a:cubicBezTo>
                      <a:pt x="28097" y="1520"/>
                      <a:pt x="28101" y="1518"/>
                      <a:pt x="28105" y="1518"/>
                    </a:cubicBezTo>
                    <a:cubicBezTo>
                      <a:pt x="28109" y="1518"/>
                      <a:pt x="28112" y="1519"/>
                      <a:pt x="28115" y="1523"/>
                    </a:cubicBezTo>
                    <a:cubicBezTo>
                      <a:pt x="28120" y="1528"/>
                      <a:pt x="28125" y="1530"/>
                      <a:pt x="28129" y="1530"/>
                    </a:cubicBezTo>
                    <a:cubicBezTo>
                      <a:pt x="28147" y="1530"/>
                      <a:pt x="28164" y="1500"/>
                      <a:pt x="28180" y="1480"/>
                    </a:cubicBezTo>
                    <a:cubicBezTo>
                      <a:pt x="28203" y="1507"/>
                      <a:pt x="28223" y="1492"/>
                      <a:pt x="28243" y="1535"/>
                    </a:cubicBezTo>
                    <a:cubicBezTo>
                      <a:pt x="28249" y="1527"/>
                      <a:pt x="28253" y="1524"/>
                      <a:pt x="28256" y="1524"/>
                    </a:cubicBezTo>
                    <a:cubicBezTo>
                      <a:pt x="28267" y="1524"/>
                      <a:pt x="28266" y="1566"/>
                      <a:pt x="28256" y="1588"/>
                    </a:cubicBezTo>
                    <a:cubicBezTo>
                      <a:pt x="28259" y="1590"/>
                      <a:pt x="28261" y="1590"/>
                      <a:pt x="28265" y="1591"/>
                    </a:cubicBezTo>
                    <a:cubicBezTo>
                      <a:pt x="28291" y="1602"/>
                      <a:pt x="28320" y="1615"/>
                      <a:pt x="28351" y="1615"/>
                    </a:cubicBezTo>
                    <a:cubicBezTo>
                      <a:pt x="28368" y="1615"/>
                      <a:pt x="28386" y="1611"/>
                      <a:pt x="28404" y="1601"/>
                    </a:cubicBezTo>
                    <a:cubicBezTo>
                      <a:pt x="28417" y="1606"/>
                      <a:pt x="28431" y="1608"/>
                      <a:pt x="28443" y="1608"/>
                    </a:cubicBezTo>
                    <a:cubicBezTo>
                      <a:pt x="28495" y="1608"/>
                      <a:pt x="28536" y="1573"/>
                      <a:pt x="28569" y="1567"/>
                    </a:cubicBezTo>
                    <a:cubicBezTo>
                      <a:pt x="28611" y="1577"/>
                      <a:pt x="28640" y="1586"/>
                      <a:pt x="28659" y="1604"/>
                    </a:cubicBezTo>
                    <a:cubicBezTo>
                      <a:pt x="28663" y="1605"/>
                      <a:pt x="28667" y="1606"/>
                      <a:pt x="28670" y="1606"/>
                    </a:cubicBezTo>
                    <a:cubicBezTo>
                      <a:pt x="28677" y="1606"/>
                      <a:pt x="28683" y="1603"/>
                      <a:pt x="28687" y="1597"/>
                    </a:cubicBezTo>
                    <a:lnTo>
                      <a:pt x="28687" y="1597"/>
                    </a:lnTo>
                    <a:cubicBezTo>
                      <a:pt x="28685" y="1602"/>
                      <a:pt x="28682" y="1609"/>
                      <a:pt x="28681" y="1614"/>
                    </a:cubicBezTo>
                    <a:cubicBezTo>
                      <a:pt x="28681" y="1619"/>
                      <a:pt x="28680" y="1623"/>
                      <a:pt x="28679" y="1628"/>
                    </a:cubicBezTo>
                    <a:cubicBezTo>
                      <a:pt x="28698" y="1624"/>
                      <a:pt x="28717" y="1621"/>
                      <a:pt x="28737" y="1621"/>
                    </a:cubicBezTo>
                    <a:cubicBezTo>
                      <a:pt x="28741" y="1621"/>
                      <a:pt x="28745" y="1621"/>
                      <a:pt x="28749" y="1621"/>
                    </a:cubicBezTo>
                    <a:cubicBezTo>
                      <a:pt x="28908" y="1624"/>
                      <a:pt x="29140" y="1702"/>
                      <a:pt x="29305" y="1702"/>
                    </a:cubicBezTo>
                    <a:cubicBezTo>
                      <a:pt x="29373" y="1702"/>
                      <a:pt x="29430" y="1689"/>
                      <a:pt x="29466" y="1652"/>
                    </a:cubicBezTo>
                    <a:cubicBezTo>
                      <a:pt x="29485" y="1633"/>
                      <a:pt x="29503" y="1626"/>
                      <a:pt x="29521" y="1626"/>
                    </a:cubicBezTo>
                    <a:cubicBezTo>
                      <a:pt x="29549" y="1626"/>
                      <a:pt x="29577" y="1645"/>
                      <a:pt x="29605" y="1663"/>
                    </a:cubicBezTo>
                    <a:cubicBezTo>
                      <a:pt x="29628" y="1648"/>
                      <a:pt x="29651" y="1644"/>
                      <a:pt x="29674" y="1644"/>
                    </a:cubicBezTo>
                    <a:cubicBezTo>
                      <a:pt x="29717" y="1644"/>
                      <a:pt x="29758" y="1661"/>
                      <a:pt x="29796" y="1661"/>
                    </a:cubicBezTo>
                    <a:cubicBezTo>
                      <a:pt x="29809" y="1661"/>
                      <a:pt x="29822" y="1659"/>
                      <a:pt x="29835" y="1653"/>
                    </a:cubicBezTo>
                    <a:cubicBezTo>
                      <a:pt x="29849" y="1639"/>
                      <a:pt x="29864" y="1636"/>
                      <a:pt x="29878" y="1636"/>
                    </a:cubicBezTo>
                    <a:cubicBezTo>
                      <a:pt x="29889" y="1636"/>
                      <a:pt x="29901" y="1638"/>
                      <a:pt x="29911" y="1638"/>
                    </a:cubicBezTo>
                    <a:cubicBezTo>
                      <a:pt x="29924" y="1638"/>
                      <a:pt x="29936" y="1636"/>
                      <a:pt x="29947" y="1624"/>
                    </a:cubicBezTo>
                    <a:cubicBezTo>
                      <a:pt x="29955" y="1612"/>
                      <a:pt x="29963" y="1608"/>
                      <a:pt x="29971" y="1608"/>
                    </a:cubicBezTo>
                    <a:cubicBezTo>
                      <a:pt x="29993" y="1608"/>
                      <a:pt x="30015" y="1644"/>
                      <a:pt x="30035" y="1644"/>
                    </a:cubicBezTo>
                    <a:cubicBezTo>
                      <a:pt x="30038" y="1644"/>
                      <a:pt x="30042" y="1643"/>
                      <a:pt x="30045" y="1641"/>
                    </a:cubicBezTo>
                    <a:cubicBezTo>
                      <a:pt x="30083" y="1639"/>
                      <a:pt x="30117" y="1608"/>
                      <a:pt x="30148" y="1608"/>
                    </a:cubicBezTo>
                    <a:cubicBezTo>
                      <a:pt x="30165" y="1608"/>
                      <a:pt x="30180" y="1617"/>
                      <a:pt x="30195" y="1643"/>
                    </a:cubicBezTo>
                    <a:cubicBezTo>
                      <a:pt x="30208" y="1665"/>
                      <a:pt x="30220" y="1672"/>
                      <a:pt x="30232" y="1672"/>
                    </a:cubicBezTo>
                    <a:cubicBezTo>
                      <a:pt x="30258" y="1672"/>
                      <a:pt x="30280" y="1631"/>
                      <a:pt x="30301" y="1627"/>
                    </a:cubicBezTo>
                    <a:cubicBezTo>
                      <a:pt x="30354" y="1664"/>
                      <a:pt x="30773" y="1736"/>
                      <a:pt x="30905" y="1736"/>
                    </a:cubicBezTo>
                    <a:cubicBezTo>
                      <a:pt x="30924" y="1736"/>
                      <a:pt x="30937" y="1734"/>
                      <a:pt x="30942" y="1731"/>
                    </a:cubicBezTo>
                    <a:cubicBezTo>
                      <a:pt x="31009" y="1735"/>
                      <a:pt x="31020" y="1752"/>
                      <a:pt x="31029" y="1752"/>
                    </a:cubicBezTo>
                    <a:cubicBezTo>
                      <a:pt x="31031" y="1752"/>
                      <a:pt x="31033" y="1751"/>
                      <a:pt x="31035" y="1750"/>
                    </a:cubicBezTo>
                    <a:cubicBezTo>
                      <a:pt x="31040" y="1735"/>
                      <a:pt x="31060" y="1614"/>
                      <a:pt x="31082" y="1614"/>
                    </a:cubicBezTo>
                    <a:cubicBezTo>
                      <a:pt x="31086" y="1614"/>
                      <a:pt x="31090" y="1618"/>
                      <a:pt x="31094" y="1627"/>
                    </a:cubicBezTo>
                    <a:cubicBezTo>
                      <a:pt x="31108" y="1630"/>
                      <a:pt x="31128" y="1639"/>
                      <a:pt x="31155" y="1639"/>
                    </a:cubicBezTo>
                    <a:cubicBezTo>
                      <a:pt x="31174" y="1639"/>
                      <a:pt x="31196" y="1634"/>
                      <a:pt x="31223" y="1619"/>
                    </a:cubicBezTo>
                    <a:cubicBezTo>
                      <a:pt x="31289" y="1634"/>
                      <a:pt x="31326" y="1651"/>
                      <a:pt x="31347" y="1651"/>
                    </a:cubicBezTo>
                    <a:cubicBezTo>
                      <a:pt x="31351" y="1640"/>
                      <a:pt x="31354" y="1636"/>
                      <a:pt x="31357" y="1636"/>
                    </a:cubicBezTo>
                    <a:cubicBezTo>
                      <a:pt x="31369" y="1636"/>
                      <a:pt x="31374" y="1698"/>
                      <a:pt x="31377" y="1700"/>
                    </a:cubicBezTo>
                    <a:cubicBezTo>
                      <a:pt x="31378" y="1701"/>
                      <a:pt x="31379" y="1702"/>
                      <a:pt x="31379" y="1702"/>
                    </a:cubicBezTo>
                    <a:cubicBezTo>
                      <a:pt x="31384" y="1702"/>
                      <a:pt x="31392" y="1682"/>
                      <a:pt x="31445" y="1682"/>
                    </a:cubicBezTo>
                    <a:cubicBezTo>
                      <a:pt x="31457" y="1682"/>
                      <a:pt x="31471" y="1683"/>
                      <a:pt x="31488" y="1685"/>
                    </a:cubicBezTo>
                    <a:cubicBezTo>
                      <a:pt x="31522" y="1638"/>
                      <a:pt x="31555" y="1649"/>
                      <a:pt x="31586" y="1646"/>
                    </a:cubicBezTo>
                    <a:cubicBezTo>
                      <a:pt x="31593" y="1636"/>
                      <a:pt x="31600" y="1632"/>
                      <a:pt x="31608" y="1632"/>
                    </a:cubicBezTo>
                    <a:cubicBezTo>
                      <a:pt x="31623" y="1632"/>
                      <a:pt x="31639" y="1647"/>
                      <a:pt x="31654" y="1647"/>
                    </a:cubicBezTo>
                    <a:cubicBezTo>
                      <a:pt x="31661" y="1647"/>
                      <a:pt x="31668" y="1644"/>
                      <a:pt x="31675" y="1635"/>
                    </a:cubicBezTo>
                    <a:cubicBezTo>
                      <a:pt x="31691" y="1615"/>
                      <a:pt x="31706" y="1604"/>
                      <a:pt x="31723" y="1604"/>
                    </a:cubicBezTo>
                    <a:cubicBezTo>
                      <a:pt x="31736" y="1604"/>
                      <a:pt x="31750" y="1611"/>
                      <a:pt x="31764" y="1625"/>
                    </a:cubicBezTo>
                    <a:cubicBezTo>
                      <a:pt x="31774" y="1605"/>
                      <a:pt x="31792" y="1600"/>
                      <a:pt x="31815" y="1600"/>
                    </a:cubicBezTo>
                    <a:cubicBezTo>
                      <a:pt x="31838" y="1600"/>
                      <a:pt x="31866" y="1606"/>
                      <a:pt x="31890" y="1606"/>
                    </a:cubicBezTo>
                    <a:cubicBezTo>
                      <a:pt x="31914" y="1606"/>
                      <a:pt x="31935" y="1601"/>
                      <a:pt x="31946" y="1579"/>
                    </a:cubicBezTo>
                    <a:cubicBezTo>
                      <a:pt x="31969" y="1557"/>
                      <a:pt x="31993" y="1533"/>
                      <a:pt x="32019" y="1533"/>
                    </a:cubicBezTo>
                    <a:cubicBezTo>
                      <a:pt x="32032" y="1533"/>
                      <a:pt x="32046" y="1539"/>
                      <a:pt x="32061" y="1555"/>
                    </a:cubicBezTo>
                    <a:cubicBezTo>
                      <a:pt x="32068" y="1551"/>
                      <a:pt x="32076" y="1550"/>
                      <a:pt x="32084" y="1550"/>
                    </a:cubicBezTo>
                    <a:cubicBezTo>
                      <a:pt x="32113" y="1550"/>
                      <a:pt x="32145" y="1570"/>
                      <a:pt x="32178" y="1570"/>
                    </a:cubicBezTo>
                    <a:cubicBezTo>
                      <a:pt x="32187" y="1570"/>
                      <a:pt x="32196" y="1569"/>
                      <a:pt x="32204" y="1565"/>
                    </a:cubicBezTo>
                    <a:cubicBezTo>
                      <a:pt x="32359" y="1584"/>
                      <a:pt x="32375" y="1624"/>
                      <a:pt x="32383" y="1624"/>
                    </a:cubicBezTo>
                    <a:cubicBezTo>
                      <a:pt x="32383" y="1624"/>
                      <a:pt x="32383" y="1624"/>
                      <a:pt x="32384" y="1624"/>
                    </a:cubicBezTo>
                    <a:cubicBezTo>
                      <a:pt x="32388" y="1630"/>
                      <a:pt x="32389" y="1645"/>
                      <a:pt x="32434" y="1645"/>
                    </a:cubicBezTo>
                    <a:cubicBezTo>
                      <a:pt x="32453" y="1645"/>
                      <a:pt x="32482" y="1642"/>
                      <a:pt x="32522" y="1634"/>
                    </a:cubicBezTo>
                    <a:cubicBezTo>
                      <a:pt x="32531" y="1642"/>
                      <a:pt x="32536" y="1646"/>
                      <a:pt x="32544" y="1651"/>
                    </a:cubicBezTo>
                    <a:cubicBezTo>
                      <a:pt x="32600" y="1648"/>
                      <a:pt x="32676" y="1647"/>
                      <a:pt x="32786" y="1638"/>
                    </a:cubicBezTo>
                    <a:cubicBezTo>
                      <a:pt x="32824" y="1621"/>
                      <a:pt x="32859" y="1616"/>
                      <a:pt x="32892" y="1616"/>
                    </a:cubicBezTo>
                    <a:cubicBezTo>
                      <a:pt x="32945" y="1616"/>
                      <a:pt x="32992" y="1629"/>
                      <a:pt x="33032" y="1629"/>
                    </a:cubicBezTo>
                    <a:cubicBezTo>
                      <a:pt x="33052" y="1629"/>
                      <a:pt x="33071" y="1626"/>
                      <a:pt x="33089" y="1615"/>
                    </a:cubicBezTo>
                    <a:cubicBezTo>
                      <a:pt x="33112" y="1622"/>
                      <a:pt x="33132" y="1625"/>
                      <a:pt x="33151" y="1625"/>
                    </a:cubicBezTo>
                    <a:cubicBezTo>
                      <a:pt x="33192" y="1625"/>
                      <a:pt x="33223" y="1612"/>
                      <a:pt x="33248" y="1610"/>
                    </a:cubicBezTo>
                    <a:cubicBezTo>
                      <a:pt x="33288" y="1594"/>
                      <a:pt x="33308" y="1589"/>
                      <a:pt x="33325" y="1589"/>
                    </a:cubicBezTo>
                    <a:cubicBezTo>
                      <a:pt x="33337" y="1589"/>
                      <a:pt x="33346" y="1592"/>
                      <a:pt x="33360" y="1595"/>
                    </a:cubicBezTo>
                    <a:cubicBezTo>
                      <a:pt x="33364" y="1587"/>
                      <a:pt x="33412" y="1584"/>
                      <a:pt x="33482" y="1584"/>
                    </a:cubicBezTo>
                    <a:cubicBezTo>
                      <a:pt x="33610" y="1584"/>
                      <a:pt x="33811" y="1593"/>
                      <a:pt x="33952" y="1593"/>
                    </a:cubicBezTo>
                    <a:cubicBezTo>
                      <a:pt x="34026" y="1593"/>
                      <a:pt x="34084" y="1590"/>
                      <a:pt x="34104" y="1583"/>
                    </a:cubicBezTo>
                    <a:cubicBezTo>
                      <a:pt x="34133" y="1573"/>
                      <a:pt x="34163" y="1563"/>
                      <a:pt x="34194" y="1563"/>
                    </a:cubicBezTo>
                    <a:cubicBezTo>
                      <a:pt x="34206" y="1563"/>
                      <a:pt x="34219" y="1565"/>
                      <a:pt x="34231" y="1569"/>
                    </a:cubicBezTo>
                    <a:cubicBezTo>
                      <a:pt x="34240" y="1572"/>
                      <a:pt x="34263" y="1574"/>
                      <a:pt x="34295" y="1574"/>
                    </a:cubicBezTo>
                    <a:cubicBezTo>
                      <a:pt x="34400" y="1574"/>
                      <a:pt x="34601" y="1552"/>
                      <a:pt x="34685" y="1465"/>
                    </a:cubicBezTo>
                    <a:lnTo>
                      <a:pt x="35030" y="1466"/>
                    </a:lnTo>
                    <a:cubicBezTo>
                      <a:pt x="35138" y="1473"/>
                      <a:pt x="35257" y="1476"/>
                      <a:pt x="35365" y="1476"/>
                    </a:cubicBezTo>
                    <a:cubicBezTo>
                      <a:pt x="35466" y="1476"/>
                      <a:pt x="35556" y="1473"/>
                      <a:pt x="35616" y="1469"/>
                    </a:cubicBezTo>
                    <a:lnTo>
                      <a:pt x="35824" y="1469"/>
                    </a:lnTo>
                    <a:cubicBezTo>
                      <a:pt x="35843" y="1518"/>
                      <a:pt x="35857" y="1611"/>
                      <a:pt x="35867" y="1662"/>
                    </a:cubicBezTo>
                    <a:cubicBezTo>
                      <a:pt x="35867" y="1662"/>
                      <a:pt x="35866" y="1662"/>
                      <a:pt x="35864" y="1662"/>
                    </a:cubicBezTo>
                    <a:cubicBezTo>
                      <a:pt x="35831" y="1662"/>
                      <a:pt x="35770" y="1692"/>
                      <a:pt x="35811" y="1692"/>
                    </a:cubicBezTo>
                    <a:cubicBezTo>
                      <a:pt x="35822" y="1692"/>
                      <a:pt x="35841" y="1690"/>
                      <a:pt x="35871" y="1684"/>
                    </a:cubicBezTo>
                    <a:cubicBezTo>
                      <a:pt x="35871" y="1684"/>
                      <a:pt x="35873" y="1683"/>
                      <a:pt x="35873" y="1683"/>
                    </a:cubicBezTo>
                    <a:cubicBezTo>
                      <a:pt x="35875" y="1691"/>
                      <a:pt x="35877" y="1695"/>
                      <a:pt x="35879" y="1695"/>
                    </a:cubicBezTo>
                    <a:cubicBezTo>
                      <a:pt x="35880" y="1695"/>
                      <a:pt x="35882" y="1692"/>
                      <a:pt x="35883" y="1683"/>
                    </a:cubicBezTo>
                    <a:cubicBezTo>
                      <a:pt x="35884" y="1679"/>
                      <a:pt x="35883" y="1676"/>
                      <a:pt x="35883" y="1674"/>
                    </a:cubicBezTo>
                    <a:cubicBezTo>
                      <a:pt x="35914" y="1647"/>
                      <a:pt x="35937" y="1606"/>
                      <a:pt x="35953" y="1606"/>
                    </a:cubicBezTo>
                    <a:cubicBezTo>
                      <a:pt x="35954" y="1606"/>
                      <a:pt x="35955" y="1606"/>
                      <a:pt x="35955" y="1606"/>
                    </a:cubicBezTo>
                    <a:cubicBezTo>
                      <a:pt x="35949" y="1617"/>
                      <a:pt x="35943" y="1629"/>
                      <a:pt x="35937" y="1639"/>
                    </a:cubicBezTo>
                    <a:lnTo>
                      <a:pt x="35937" y="1639"/>
                    </a:lnTo>
                    <a:cubicBezTo>
                      <a:pt x="35946" y="1625"/>
                      <a:pt x="36001" y="1621"/>
                      <a:pt x="36079" y="1621"/>
                    </a:cubicBezTo>
                    <a:cubicBezTo>
                      <a:pt x="36235" y="1621"/>
                      <a:pt x="36480" y="1638"/>
                      <a:pt x="36631" y="1638"/>
                    </a:cubicBezTo>
                    <a:cubicBezTo>
                      <a:pt x="36664" y="1638"/>
                      <a:pt x="36693" y="1638"/>
                      <a:pt x="36715" y="1635"/>
                    </a:cubicBezTo>
                    <a:cubicBezTo>
                      <a:pt x="36731" y="1669"/>
                      <a:pt x="36772" y="1687"/>
                      <a:pt x="36811" y="1687"/>
                    </a:cubicBezTo>
                    <a:cubicBezTo>
                      <a:pt x="36845" y="1687"/>
                      <a:pt x="36878" y="1674"/>
                      <a:pt x="36894" y="1647"/>
                    </a:cubicBezTo>
                    <a:lnTo>
                      <a:pt x="36894" y="1647"/>
                    </a:lnTo>
                    <a:cubicBezTo>
                      <a:pt x="36920" y="1684"/>
                      <a:pt x="36904" y="1733"/>
                      <a:pt x="36865" y="1751"/>
                    </a:cubicBezTo>
                    <a:cubicBezTo>
                      <a:pt x="36878" y="1751"/>
                      <a:pt x="36890" y="1751"/>
                      <a:pt x="36902" y="1751"/>
                    </a:cubicBezTo>
                    <a:cubicBezTo>
                      <a:pt x="37186" y="1751"/>
                      <a:pt x="37160" y="1847"/>
                      <a:pt x="37445" y="1847"/>
                    </a:cubicBezTo>
                    <a:cubicBezTo>
                      <a:pt x="37457" y="1847"/>
                      <a:pt x="37469" y="1847"/>
                      <a:pt x="37482" y="1847"/>
                    </a:cubicBezTo>
                    <a:cubicBezTo>
                      <a:pt x="37497" y="1846"/>
                      <a:pt x="37513" y="1846"/>
                      <a:pt x="37530" y="1846"/>
                    </a:cubicBezTo>
                    <a:cubicBezTo>
                      <a:pt x="37668" y="1846"/>
                      <a:pt x="37867" y="1859"/>
                      <a:pt x="37973" y="1881"/>
                    </a:cubicBezTo>
                    <a:lnTo>
                      <a:pt x="37975" y="1881"/>
                    </a:lnTo>
                    <a:cubicBezTo>
                      <a:pt x="37980" y="1890"/>
                      <a:pt x="37983" y="1899"/>
                      <a:pt x="37990" y="1910"/>
                    </a:cubicBezTo>
                    <a:cubicBezTo>
                      <a:pt x="37977" y="1890"/>
                      <a:pt x="37968" y="1881"/>
                      <a:pt x="37964" y="1881"/>
                    </a:cubicBezTo>
                    <a:cubicBezTo>
                      <a:pt x="37960" y="1881"/>
                      <a:pt x="37968" y="1900"/>
                      <a:pt x="38001" y="1932"/>
                    </a:cubicBezTo>
                    <a:cubicBezTo>
                      <a:pt x="38007" y="1946"/>
                      <a:pt x="38011" y="1953"/>
                      <a:pt x="38016" y="1953"/>
                    </a:cubicBezTo>
                    <a:cubicBezTo>
                      <a:pt x="38027" y="1953"/>
                      <a:pt x="38037" y="1920"/>
                      <a:pt x="38052" y="1887"/>
                    </a:cubicBezTo>
                    <a:cubicBezTo>
                      <a:pt x="38078" y="1884"/>
                      <a:pt x="38081" y="1870"/>
                      <a:pt x="38073" y="1853"/>
                    </a:cubicBezTo>
                    <a:cubicBezTo>
                      <a:pt x="38081" y="1838"/>
                      <a:pt x="38095" y="1828"/>
                      <a:pt x="38112" y="1822"/>
                    </a:cubicBezTo>
                    <a:cubicBezTo>
                      <a:pt x="38118" y="1817"/>
                      <a:pt x="38125" y="1815"/>
                      <a:pt x="38132" y="1815"/>
                    </a:cubicBezTo>
                    <a:cubicBezTo>
                      <a:pt x="38150" y="1815"/>
                      <a:pt x="38169" y="1829"/>
                      <a:pt x="38191" y="1829"/>
                    </a:cubicBezTo>
                    <a:cubicBezTo>
                      <a:pt x="38205" y="1829"/>
                      <a:pt x="38219" y="1823"/>
                      <a:pt x="38234" y="1802"/>
                    </a:cubicBezTo>
                    <a:cubicBezTo>
                      <a:pt x="38243" y="1804"/>
                      <a:pt x="38251" y="1804"/>
                      <a:pt x="38260" y="1804"/>
                    </a:cubicBezTo>
                    <a:cubicBezTo>
                      <a:pt x="38286" y="1804"/>
                      <a:pt x="38314" y="1799"/>
                      <a:pt x="38343" y="1799"/>
                    </a:cubicBezTo>
                    <a:cubicBezTo>
                      <a:pt x="38361" y="1799"/>
                      <a:pt x="38380" y="1801"/>
                      <a:pt x="38400" y="1807"/>
                    </a:cubicBezTo>
                    <a:cubicBezTo>
                      <a:pt x="38483" y="1815"/>
                      <a:pt x="38560" y="1826"/>
                      <a:pt x="38631" y="1833"/>
                    </a:cubicBezTo>
                    <a:cubicBezTo>
                      <a:pt x="38655" y="1836"/>
                      <a:pt x="38679" y="1837"/>
                      <a:pt x="38703" y="1837"/>
                    </a:cubicBezTo>
                    <a:cubicBezTo>
                      <a:pt x="38743" y="1837"/>
                      <a:pt x="38783" y="1833"/>
                      <a:pt x="38823" y="1825"/>
                    </a:cubicBezTo>
                    <a:cubicBezTo>
                      <a:pt x="38852" y="1808"/>
                      <a:pt x="38880" y="1803"/>
                      <a:pt x="38906" y="1803"/>
                    </a:cubicBezTo>
                    <a:cubicBezTo>
                      <a:pt x="38941" y="1803"/>
                      <a:pt x="38974" y="1813"/>
                      <a:pt x="39004" y="1821"/>
                    </a:cubicBezTo>
                    <a:cubicBezTo>
                      <a:pt x="38998" y="1834"/>
                      <a:pt x="39027" y="1845"/>
                      <a:pt x="39125" y="1854"/>
                    </a:cubicBezTo>
                    <a:cubicBezTo>
                      <a:pt x="39135" y="1855"/>
                      <a:pt x="39330" y="1878"/>
                      <a:pt x="39415" y="1878"/>
                    </a:cubicBezTo>
                    <a:cubicBezTo>
                      <a:pt x="39425" y="1878"/>
                      <a:pt x="39433" y="1878"/>
                      <a:pt x="39439" y="1877"/>
                    </a:cubicBezTo>
                    <a:cubicBezTo>
                      <a:pt x="39445" y="1877"/>
                      <a:pt x="39450" y="1877"/>
                      <a:pt x="39455" y="1877"/>
                    </a:cubicBezTo>
                    <a:cubicBezTo>
                      <a:pt x="39564" y="1877"/>
                      <a:pt x="39657" y="1964"/>
                      <a:pt x="39759" y="1964"/>
                    </a:cubicBezTo>
                    <a:cubicBezTo>
                      <a:pt x="39792" y="1964"/>
                      <a:pt x="39827" y="1955"/>
                      <a:pt x="39863" y="1929"/>
                    </a:cubicBezTo>
                    <a:cubicBezTo>
                      <a:pt x="39934" y="1937"/>
                      <a:pt x="39981" y="1928"/>
                      <a:pt x="40014" y="1969"/>
                    </a:cubicBezTo>
                    <a:cubicBezTo>
                      <a:pt x="39967" y="1902"/>
                      <a:pt x="39982" y="1879"/>
                      <a:pt x="40016" y="1879"/>
                    </a:cubicBezTo>
                    <a:cubicBezTo>
                      <a:pt x="40084" y="1879"/>
                      <a:pt x="40228" y="1969"/>
                      <a:pt x="40115" y="1979"/>
                    </a:cubicBezTo>
                    <a:cubicBezTo>
                      <a:pt x="40121" y="1999"/>
                      <a:pt x="40134" y="2006"/>
                      <a:pt x="40150" y="2006"/>
                    </a:cubicBezTo>
                    <a:cubicBezTo>
                      <a:pt x="40170" y="2006"/>
                      <a:pt x="40195" y="1994"/>
                      <a:pt x="40215" y="1982"/>
                    </a:cubicBezTo>
                    <a:cubicBezTo>
                      <a:pt x="40221" y="1992"/>
                      <a:pt x="40226" y="1997"/>
                      <a:pt x="40232" y="1997"/>
                    </a:cubicBezTo>
                    <a:cubicBezTo>
                      <a:pt x="40266" y="1997"/>
                      <a:pt x="40308" y="1822"/>
                      <a:pt x="40373" y="1822"/>
                    </a:cubicBezTo>
                    <a:cubicBezTo>
                      <a:pt x="40375" y="1822"/>
                      <a:pt x="40378" y="1822"/>
                      <a:pt x="40381" y="1822"/>
                    </a:cubicBezTo>
                    <a:cubicBezTo>
                      <a:pt x="40424" y="1809"/>
                      <a:pt x="40470" y="1802"/>
                      <a:pt x="40517" y="1802"/>
                    </a:cubicBezTo>
                    <a:cubicBezTo>
                      <a:pt x="40542" y="1802"/>
                      <a:pt x="40567" y="1804"/>
                      <a:pt x="40592" y="1808"/>
                    </a:cubicBezTo>
                    <a:cubicBezTo>
                      <a:pt x="40594" y="1809"/>
                      <a:pt x="40595" y="1809"/>
                      <a:pt x="40597" y="1809"/>
                    </a:cubicBezTo>
                    <a:cubicBezTo>
                      <a:pt x="40657" y="1809"/>
                      <a:pt x="40716" y="1598"/>
                      <a:pt x="40765" y="1598"/>
                    </a:cubicBezTo>
                    <a:cubicBezTo>
                      <a:pt x="40766" y="1598"/>
                      <a:pt x="40767" y="1598"/>
                      <a:pt x="40769" y="1599"/>
                    </a:cubicBezTo>
                    <a:cubicBezTo>
                      <a:pt x="40868" y="1605"/>
                      <a:pt x="40946" y="1635"/>
                      <a:pt x="41012" y="1711"/>
                    </a:cubicBezTo>
                    <a:cubicBezTo>
                      <a:pt x="41031" y="1703"/>
                      <a:pt x="41050" y="1701"/>
                      <a:pt x="41067" y="1701"/>
                    </a:cubicBezTo>
                    <a:cubicBezTo>
                      <a:pt x="41091" y="1701"/>
                      <a:pt x="41113" y="1704"/>
                      <a:pt x="41134" y="1704"/>
                    </a:cubicBezTo>
                    <a:cubicBezTo>
                      <a:pt x="41150" y="1704"/>
                      <a:pt x="41166" y="1702"/>
                      <a:pt x="41181" y="1695"/>
                    </a:cubicBezTo>
                    <a:cubicBezTo>
                      <a:pt x="41213" y="1653"/>
                      <a:pt x="41218" y="1644"/>
                      <a:pt x="41210" y="1644"/>
                    </a:cubicBezTo>
                    <a:cubicBezTo>
                      <a:pt x="41205" y="1644"/>
                      <a:pt x="41192" y="1649"/>
                      <a:pt x="41177" y="1649"/>
                    </a:cubicBezTo>
                    <a:cubicBezTo>
                      <a:pt x="41165" y="1649"/>
                      <a:pt x="41151" y="1646"/>
                      <a:pt x="41140" y="1632"/>
                    </a:cubicBezTo>
                    <a:cubicBezTo>
                      <a:pt x="41135" y="1645"/>
                      <a:pt x="41130" y="1650"/>
                      <a:pt x="41126" y="1650"/>
                    </a:cubicBezTo>
                    <a:cubicBezTo>
                      <a:pt x="41118" y="1650"/>
                      <a:pt x="41117" y="1620"/>
                      <a:pt x="41134" y="1616"/>
                    </a:cubicBezTo>
                    <a:cubicBezTo>
                      <a:pt x="41137" y="1615"/>
                      <a:pt x="41141" y="1614"/>
                      <a:pt x="41145" y="1614"/>
                    </a:cubicBezTo>
                    <a:cubicBezTo>
                      <a:pt x="41176" y="1614"/>
                      <a:pt x="41234" y="1645"/>
                      <a:pt x="41339" y="1670"/>
                    </a:cubicBezTo>
                    <a:cubicBezTo>
                      <a:pt x="41342" y="1670"/>
                      <a:pt x="41344" y="1670"/>
                      <a:pt x="41347" y="1670"/>
                    </a:cubicBezTo>
                    <a:cubicBezTo>
                      <a:pt x="41439" y="1670"/>
                      <a:pt x="41485" y="1589"/>
                      <a:pt x="41509" y="1589"/>
                    </a:cubicBezTo>
                    <a:cubicBezTo>
                      <a:pt x="41514" y="1589"/>
                      <a:pt x="41519" y="1594"/>
                      <a:pt x="41522" y="1604"/>
                    </a:cubicBezTo>
                    <a:cubicBezTo>
                      <a:pt x="41532" y="1610"/>
                      <a:pt x="41531" y="1621"/>
                      <a:pt x="41527" y="1634"/>
                    </a:cubicBezTo>
                    <a:cubicBezTo>
                      <a:pt x="41531" y="1638"/>
                      <a:pt x="41535" y="1644"/>
                      <a:pt x="41538" y="1649"/>
                    </a:cubicBezTo>
                    <a:cubicBezTo>
                      <a:pt x="41559" y="1688"/>
                      <a:pt x="41591" y="1711"/>
                      <a:pt x="41641" y="1711"/>
                    </a:cubicBezTo>
                    <a:cubicBezTo>
                      <a:pt x="41684" y="1711"/>
                      <a:pt x="41740" y="1694"/>
                      <a:pt x="41812" y="1656"/>
                    </a:cubicBezTo>
                    <a:cubicBezTo>
                      <a:pt x="41847" y="1671"/>
                      <a:pt x="41879" y="1676"/>
                      <a:pt x="41907" y="1676"/>
                    </a:cubicBezTo>
                    <a:cubicBezTo>
                      <a:pt x="41943" y="1676"/>
                      <a:pt x="41973" y="1668"/>
                      <a:pt x="41999" y="1663"/>
                    </a:cubicBezTo>
                    <a:cubicBezTo>
                      <a:pt x="42015" y="1690"/>
                      <a:pt x="42029" y="1700"/>
                      <a:pt x="42042" y="1700"/>
                    </a:cubicBezTo>
                    <a:cubicBezTo>
                      <a:pt x="42068" y="1700"/>
                      <a:pt x="42088" y="1657"/>
                      <a:pt x="42103" y="1629"/>
                    </a:cubicBezTo>
                    <a:cubicBezTo>
                      <a:pt x="42141" y="1631"/>
                      <a:pt x="42156" y="1666"/>
                      <a:pt x="42163" y="1666"/>
                    </a:cubicBezTo>
                    <a:cubicBezTo>
                      <a:pt x="42165" y="1666"/>
                      <a:pt x="42167" y="1663"/>
                      <a:pt x="42168" y="1656"/>
                    </a:cubicBezTo>
                    <a:cubicBezTo>
                      <a:pt x="42170" y="1658"/>
                      <a:pt x="42171" y="1658"/>
                      <a:pt x="42172" y="1658"/>
                    </a:cubicBezTo>
                    <a:cubicBezTo>
                      <a:pt x="42177" y="1658"/>
                      <a:pt x="42185" y="1647"/>
                      <a:pt x="42212" y="1642"/>
                    </a:cubicBezTo>
                    <a:cubicBezTo>
                      <a:pt x="42228" y="1666"/>
                      <a:pt x="42251" y="1756"/>
                      <a:pt x="42280" y="1756"/>
                    </a:cubicBezTo>
                    <a:cubicBezTo>
                      <a:pt x="42285" y="1756"/>
                      <a:pt x="42289" y="1754"/>
                      <a:pt x="42294" y="1749"/>
                    </a:cubicBezTo>
                    <a:cubicBezTo>
                      <a:pt x="42300" y="1738"/>
                      <a:pt x="42307" y="1734"/>
                      <a:pt x="42314" y="1734"/>
                    </a:cubicBezTo>
                    <a:cubicBezTo>
                      <a:pt x="42341" y="1734"/>
                      <a:pt x="42376" y="1794"/>
                      <a:pt x="42415" y="1794"/>
                    </a:cubicBezTo>
                    <a:cubicBezTo>
                      <a:pt x="42426" y="1794"/>
                      <a:pt x="42437" y="1789"/>
                      <a:pt x="42448" y="1778"/>
                    </a:cubicBezTo>
                    <a:cubicBezTo>
                      <a:pt x="42480" y="1754"/>
                      <a:pt x="42510" y="1747"/>
                      <a:pt x="42539" y="1747"/>
                    </a:cubicBezTo>
                    <a:cubicBezTo>
                      <a:pt x="42574" y="1747"/>
                      <a:pt x="42607" y="1757"/>
                      <a:pt x="42638" y="1757"/>
                    </a:cubicBezTo>
                    <a:cubicBezTo>
                      <a:pt x="42652" y="1757"/>
                      <a:pt x="42665" y="1755"/>
                      <a:pt x="42677" y="1750"/>
                    </a:cubicBezTo>
                    <a:cubicBezTo>
                      <a:pt x="42692" y="1718"/>
                      <a:pt x="42706" y="1705"/>
                      <a:pt x="42720" y="1705"/>
                    </a:cubicBezTo>
                    <a:cubicBezTo>
                      <a:pt x="42769" y="1705"/>
                      <a:pt x="42816" y="1852"/>
                      <a:pt x="42854" y="1856"/>
                    </a:cubicBezTo>
                    <a:cubicBezTo>
                      <a:pt x="42873" y="1866"/>
                      <a:pt x="42890" y="1869"/>
                      <a:pt x="42906" y="1869"/>
                    </a:cubicBezTo>
                    <a:cubicBezTo>
                      <a:pt x="42957" y="1869"/>
                      <a:pt x="42998" y="1834"/>
                      <a:pt x="43035" y="1834"/>
                    </a:cubicBezTo>
                    <a:cubicBezTo>
                      <a:pt x="43052" y="1834"/>
                      <a:pt x="43068" y="1841"/>
                      <a:pt x="43083" y="1862"/>
                    </a:cubicBezTo>
                    <a:cubicBezTo>
                      <a:pt x="43096" y="1858"/>
                      <a:pt x="43109" y="1856"/>
                      <a:pt x="43123" y="1856"/>
                    </a:cubicBezTo>
                    <a:cubicBezTo>
                      <a:pt x="43127" y="1856"/>
                      <a:pt x="43131" y="1857"/>
                      <a:pt x="43135" y="1857"/>
                    </a:cubicBezTo>
                    <a:cubicBezTo>
                      <a:pt x="43165" y="1866"/>
                      <a:pt x="43195" y="1870"/>
                      <a:pt x="43226" y="1870"/>
                    </a:cubicBezTo>
                    <a:cubicBezTo>
                      <a:pt x="43231" y="1871"/>
                      <a:pt x="43236" y="1871"/>
                      <a:pt x="43241" y="1872"/>
                    </a:cubicBezTo>
                    <a:cubicBezTo>
                      <a:pt x="43248" y="1866"/>
                      <a:pt x="43253" y="1863"/>
                      <a:pt x="43256" y="1863"/>
                    </a:cubicBezTo>
                    <a:cubicBezTo>
                      <a:pt x="43261" y="1863"/>
                      <a:pt x="43263" y="1868"/>
                      <a:pt x="43263" y="1873"/>
                    </a:cubicBezTo>
                    <a:cubicBezTo>
                      <a:pt x="43302" y="1873"/>
                      <a:pt x="43347" y="1871"/>
                      <a:pt x="43400" y="1867"/>
                    </a:cubicBezTo>
                    <a:cubicBezTo>
                      <a:pt x="43493" y="1837"/>
                      <a:pt x="43571" y="1813"/>
                      <a:pt x="43635" y="1813"/>
                    </a:cubicBezTo>
                    <a:cubicBezTo>
                      <a:pt x="43661" y="1813"/>
                      <a:pt x="43684" y="1817"/>
                      <a:pt x="43705" y="1825"/>
                    </a:cubicBezTo>
                    <a:cubicBezTo>
                      <a:pt x="43726" y="1857"/>
                      <a:pt x="43744" y="1868"/>
                      <a:pt x="43760" y="1868"/>
                    </a:cubicBezTo>
                    <a:cubicBezTo>
                      <a:pt x="43793" y="1868"/>
                      <a:pt x="43819" y="1825"/>
                      <a:pt x="43842" y="1825"/>
                    </a:cubicBezTo>
                    <a:cubicBezTo>
                      <a:pt x="43853" y="1825"/>
                      <a:pt x="43863" y="1835"/>
                      <a:pt x="43873" y="1866"/>
                    </a:cubicBezTo>
                    <a:cubicBezTo>
                      <a:pt x="43935" y="1908"/>
                      <a:pt x="43959" y="1922"/>
                      <a:pt x="43981" y="1922"/>
                    </a:cubicBezTo>
                    <a:cubicBezTo>
                      <a:pt x="43987" y="1922"/>
                      <a:pt x="43992" y="1921"/>
                      <a:pt x="43998" y="1919"/>
                    </a:cubicBezTo>
                    <a:cubicBezTo>
                      <a:pt x="44003" y="1906"/>
                      <a:pt x="44008" y="1902"/>
                      <a:pt x="44015" y="1902"/>
                    </a:cubicBezTo>
                    <a:cubicBezTo>
                      <a:pt x="44025" y="1902"/>
                      <a:pt x="44039" y="1914"/>
                      <a:pt x="44056" y="1914"/>
                    </a:cubicBezTo>
                    <a:cubicBezTo>
                      <a:pt x="44057" y="1914"/>
                      <a:pt x="44058" y="1914"/>
                      <a:pt x="44059" y="1914"/>
                    </a:cubicBezTo>
                    <a:cubicBezTo>
                      <a:pt x="44068" y="1923"/>
                      <a:pt x="44077" y="1926"/>
                      <a:pt x="44088" y="1926"/>
                    </a:cubicBezTo>
                    <a:cubicBezTo>
                      <a:pt x="44114" y="1926"/>
                      <a:pt x="44148" y="1906"/>
                      <a:pt x="44191" y="1900"/>
                    </a:cubicBezTo>
                    <a:cubicBezTo>
                      <a:pt x="44204" y="1925"/>
                      <a:pt x="44215" y="1935"/>
                      <a:pt x="44226" y="1935"/>
                    </a:cubicBezTo>
                    <a:cubicBezTo>
                      <a:pt x="44258" y="1935"/>
                      <a:pt x="44285" y="1851"/>
                      <a:pt x="44311" y="1826"/>
                    </a:cubicBezTo>
                    <a:cubicBezTo>
                      <a:pt x="44323" y="1800"/>
                      <a:pt x="44336" y="1788"/>
                      <a:pt x="44347" y="1788"/>
                    </a:cubicBezTo>
                    <a:cubicBezTo>
                      <a:pt x="44352" y="1788"/>
                      <a:pt x="44355" y="1789"/>
                      <a:pt x="44359" y="1792"/>
                    </a:cubicBezTo>
                    <a:cubicBezTo>
                      <a:pt x="44362" y="1783"/>
                      <a:pt x="44365" y="1780"/>
                      <a:pt x="44369" y="1780"/>
                    </a:cubicBezTo>
                    <a:cubicBezTo>
                      <a:pt x="44380" y="1780"/>
                      <a:pt x="44392" y="1827"/>
                      <a:pt x="44403" y="1862"/>
                    </a:cubicBezTo>
                    <a:cubicBezTo>
                      <a:pt x="44406" y="1857"/>
                      <a:pt x="44409" y="1855"/>
                      <a:pt x="44411" y="1855"/>
                    </a:cubicBezTo>
                    <a:cubicBezTo>
                      <a:pt x="44416" y="1855"/>
                      <a:pt x="44420" y="1859"/>
                      <a:pt x="44424" y="1859"/>
                    </a:cubicBezTo>
                    <a:cubicBezTo>
                      <a:pt x="44429" y="1859"/>
                      <a:pt x="44434" y="1854"/>
                      <a:pt x="44438" y="1833"/>
                    </a:cubicBezTo>
                    <a:cubicBezTo>
                      <a:pt x="44440" y="1827"/>
                      <a:pt x="44441" y="1825"/>
                      <a:pt x="44443" y="1825"/>
                    </a:cubicBezTo>
                    <a:cubicBezTo>
                      <a:pt x="44451" y="1825"/>
                      <a:pt x="44461" y="1890"/>
                      <a:pt x="44470" y="1908"/>
                    </a:cubicBezTo>
                    <a:cubicBezTo>
                      <a:pt x="44473" y="1914"/>
                      <a:pt x="44476" y="1916"/>
                      <a:pt x="44478" y="1916"/>
                    </a:cubicBezTo>
                    <a:cubicBezTo>
                      <a:pt x="44492" y="1916"/>
                      <a:pt x="44502" y="1852"/>
                      <a:pt x="44512" y="1849"/>
                    </a:cubicBezTo>
                    <a:cubicBezTo>
                      <a:pt x="44515" y="1851"/>
                      <a:pt x="44519" y="1852"/>
                      <a:pt x="44521" y="1852"/>
                    </a:cubicBezTo>
                    <a:cubicBezTo>
                      <a:pt x="44538" y="1852"/>
                      <a:pt x="44547" y="1823"/>
                      <a:pt x="44551" y="1789"/>
                    </a:cubicBezTo>
                    <a:cubicBezTo>
                      <a:pt x="44553" y="1802"/>
                      <a:pt x="44554" y="1806"/>
                      <a:pt x="44555" y="1806"/>
                    </a:cubicBezTo>
                    <a:cubicBezTo>
                      <a:pt x="44556" y="1806"/>
                      <a:pt x="44556" y="1796"/>
                      <a:pt x="44556" y="1796"/>
                    </a:cubicBezTo>
                    <a:cubicBezTo>
                      <a:pt x="44557" y="1796"/>
                      <a:pt x="44557" y="1805"/>
                      <a:pt x="44558" y="1842"/>
                    </a:cubicBezTo>
                    <a:cubicBezTo>
                      <a:pt x="44559" y="1820"/>
                      <a:pt x="44567" y="1800"/>
                      <a:pt x="44582" y="1784"/>
                    </a:cubicBezTo>
                    <a:cubicBezTo>
                      <a:pt x="44593" y="1784"/>
                      <a:pt x="44604" y="1722"/>
                      <a:pt x="44621" y="1722"/>
                    </a:cubicBezTo>
                    <a:cubicBezTo>
                      <a:pt x="44631" y="1722"/>
                      <a:pt x="44644" y="1749"/>
                      <a:pt x="44660" y="1839"/>
                    </a:cubicBezTo>
                    <a:cubicBezTo>
                      <a:pt x="44691" y="1780"/>
                      <a:pt x="44900" y="1722"/>
                      <a:pt x="44947" y="1651"/>
                    </a:cubicBezTo>
                    <a:cubicBezTo>
                      <a:pt x="44956" y="1604"/>
                      <a:pt x="44966" y="1590"/>
                      <a:pt x="44977" y="1590"/>
                    </a:cubicBezTo>
                    <a:cubicBezTo>
                      <a:pt x="44991" y="1590"/>
                      <a:pt x="45006" y="1614"/>
                      <a:pt x="45021" y="1614"/>
                    </a:cubicBezTo>
                    <a:cubicBezTo>
                      <a:pt x="45022" y="1614"/>
                      <a:pt x="45023" y="1614"/>
                      <a:pt x="45024" y="1614"/>
                    </a:cubicBezTo>
                    <a:cubicBezTo>
                      <a:pt x="45035" y="1669"/>
                      <a:pt x="45046" y="1685"/>
                      <a:pt x="45056" y="1685"/>
                    </a:cubicBezTo>
                    <a:cubicBezTo>
                      <a:pt x="45070" y="1685"/>
                      <a:pt x="45083" y="1658"/>
                      <a:pt x="45098" y="1658"/>
                    </a:cubicBezTo>
                    <a:cubicBezTo>
                      <a:pt x="45103" y="1658"/>
                      <a:pt x="45108" y="1661"/>
                      <a:pt x="45114" y="1670"/>
                    </a:cubicBezTo>
                    <a:cubicBezTo>
                      <a:pt x="45138" y="1679"/>
                      <a:pt x="45164" y="1754"/>
                      <a:pt x="45189" y="1754"/>
                    </a:cubicBezTo>
                    <a:cubicBezTo>
                      <a:pt x="45198" y="1754"/>
                      <a:pt x="45206" y="1746"/>
                      <a:pt x="45214" y="1725"/>
                    </a:cubicBezTo>
                    <a:cubicBezTo>
                      <a:pt x="45219" y="1732"/>
                      <a:pt x="45224" y="1735"/>
                      <a:pt x="45229" y="1735"/>
                    </a:cubicBezTo>
                    <a:cubicBezTo>
                      <a:pt x="45252" y="1735"/>
                      <a:pt x="45274" y="1666"/>
                      <a:pt x="45298" y="1666"/>
                    </a:cubicBezTo>
                    <a:cubicBezTo>
                      <a:pt x="45305" y="1666"/>
                      <a:pt x="45313" y="1673"/>
                      <a:pt x="45321" y="1690"/>
                    </a:cubicBezTo>
                    <a:cubicBezTo>
                      <a:pt x="45327" y="1581"/>
                      <a:pt x="45335" y="1548"/>
                      <a:pt x="45344" y="1548"/>
                    </a:cubicBezTo>
                    <a:cubicBezTo>
                      <a:pt x="45355" y="1548"/>
                      <a:pt x="45367" y="1600"/>
                      <a:pt x="45377" y="1615"/>
                    </a:cubicBezTo>
                    <a:cubicBezTo>
                      <a:pt x="45382" y="1635"/>
                      <a:pt x="45387" y="1641"/>
                      <a:pt x="45392" y="1641"/>
                    </a:cubicBezTo>
                    <a:cubicBezTo>
                      <a:pt x="45402" y="1641"/>
                      <a:pt x="45411" y="1613"/>
                      <a:pt x="45421" y="1613"/>
                    </a:cubicBezTo>
                    <a:cubicBezTo>
                      <a:pt x="45427" y="1613"/>
                      <a:pt x="45432" y="1622"/>
                      <a:pt x="45438" y="1649"/>
                    </a:cubicBezTo>
                    <a:cubicBezTo>
                      <a:pt x="45465" y="1717"/>
                      <a:pt x="45491" y="1754"/>
                      <a:pt x="45516" y="1754"/>
                    </a:cubicBezTo>
                    <a:cubicBezTo>
                      <a:pt x="45534" y="1754"/>
                      <a:pt x="45551" y="1736"/>
                      <a:pt x="45568" y="1700"/>
                    </a:cubicBezTo>
                    <a:cubicBezTo>
                      <a:pt x="45653" y="1830"/>
                      <a:pt x="47203" y="1810"/>
                      <a:pt x="47278" y="2038"/>
                    </a:cubicBezTo>
                    <a:cubicBezTo>
                      <a:pt x="47281" y="1979"/>
                      <a:pt x="47348" y="1944"/>
                      <a:pt x="47414" y="1944"/>
                    </a:cubicBezTo>
                    <a:cubicBezTo>
                      <a:pt x="47461" y="1944"/>
                      <a:pt x="47508" y="1962"/>
                      <a:pt x="47529" y="2002"/>
                    </a:cubicBezTo>
                    <a:cubicBezTo>
                      <a:pt x="47539" y="1976"/>
                      <a:pt x="47548" y="1950"/>
                      <a:pt x="47558" y="1924"/>
                    </a:cubicBezTo>
                    <a:cubicBezTo>
                      <a:pt x="47675" y="1985"/>
                      <a:pt x="47731" y="2141"/>
                      <a:pt x="47782" y="2141"/>
                    </a:cubicBezTo>
                    <a:cubicBezTo>
                      <a:pt x="47796" y="2141"/>
                      <a:pt x="47810" y="2129"/>
                      <a:pt x="47824" y="2100"/>
                    </a:cubicBezTo>
                    <a:cubicBezTo>
                      <a:pt x="47843" y="2125"/>
                      <a:pt x="47863" y="2151"/>
                      <a:pt x="47883" y="2177"/>
                    </a:cubicBezTo>
                    <a:cubicBezTo>
                      <a:pt x="47951" y="2156"/>
                      <a:pt x="48065" y="2130"/>
                      <a:pt x="48166" y="2130"/>
                    </a:cubicBezTo>
                    <a:cubicBezTo>
                      <a:pt x="48229" y="2130"/>
                      <a:pt x="48287" y="2140"/>
                      <a:pt x="48325" y="2167"/>
                    </a:cubicBezTo>
                    <a:cubicBezTo>
                      <a:pt x="48350" y="2185"/>
                      <a:pt x="48381" y="2194"/>
                      <a:pt x="48411" y="2194"/>
                    </a:cubicBezTo>
                    <a:cubicBezTo>
                      <a:pt x="48423" y="2194"/>
                      <a:pt x="48435" y="2193"/>
                      <a:pt x="48446" y="2190"/>
                    </a:cubicBezTo>
                    <a:cubicBezTo>
                      <a:pt x="48487" y="2184"/>
                      <a:pt x="48526" y="2170"/>
                      <a:pt x="48566" y="2169"/>
                    </a:cubicBezTo>
                    <a:cubicBezTo>
                      <a:pt x="48580" y="2157"/>
                      <a:pt x="48595" y="2152"/>
                      <a:pt x="48609" y="2152"/>
                    </a:cubicBezTo>
                    <a:cubicBezTo>
                      <a:pt x="48655" y="2152"/>
                      <a:pt x="48702" y="2197"/>
                      <a:pt x="48746" y="2197"/>
                    </a:cubicBezTo>
                    <a:cubicBezTo>
                      <a:pt x="48763" y="2197"/>
                      <a:pt x="48780" y="2190"/>
                      <a:pt x="48796" y="2171"/>
                    </a:cubicBezTo>
                    <a:cubicBezTo>
                      <a:pt x="48814" y="2142"/>
                      <a:pt x="48831" y="2133"/>
                      <a:pt x="48849" y="2133"/>
                    </a:cubicBezTo>
                    <a:cubicBezTo>
                      <a:pt x="48877" y="2133"/>
                      <a:pt x="48905" y="2156"/>
                      <a:pt x="48931" y="2161"/>
                    </a:cubicBezTo>
                    <a:cubicBezTo>
                      <a:pt x="48955" y="2195"/>
                      <a:pt x="48978" y="2213"/>
                      <a:pt x="49000" y="2213"/>
                    </a:cubicBezTo>
                    <a:cubicBezTo>
                      <a:pt x="49019" y="2213"/>
                      <a:pt x="49038" y="2199"/>
                      <a:pt x="49056" y="2171"/>
                    </a:cubicBezTo>
                    <a:cubicBezTo>
                      <a:pt x="49089" y="2196"/>
                      <a:pt x="49121" y="2213"/>
                      <a:pt x="49151" y="2213"/>
                    </a:cubicBezTo>
                    <a:cubicBezTo>
                      <a:pt x="49175" y="2213"/>
                      <a:pt x="49198" y="2202"/>
                      <a:pt x="49219" y="2176"/>
                    </a:cubicBezTo>
                    <a:cubicBezTo>
                      <a:pt x="49239" y="2175"/>
                      <a:pt x="49257" y="2112"/>
                      <a:pt x="49275" y="2112"/>
                    </a:cubicBezTo>
                    <a:cubicBezTo>
                      <a:pt x="49278" y="2112"/>
                      <a:pt x="49281" y="2114"/>
                      <a:pt x="49285" y="2119"/>
                    </a:cubicBezTo>
                    <a:cubicBezTo>
                      <a:pt x="49290" y="2114"/>
                      <a:pt x="49295" y="2112"/>
                      <a:pt x="49300" y="2112"/>
                    </a:cubicBezTo>
                    <a:cubicBezTo>
                      <a:pt x="49315" y="2112"/>
                      <a:pt x="49330" y="2133"/>
                      <a:pt x="49345" y="2167"/>
                    </a:cubicBezTo>
                    <a:cubicBezTo>
                      <a:pt x="49379" y="2125"/>
                      <a:pt x="49406" y="2104"/>
                      <a:pt x="49425" y="2104"/>
                    </a:cubicBezTo>
                    <a:cubicBezTo>
                      <a:pt x="49443" y="2104"/>
                      <a:pt x="49454" y="2125"/>
                      <a:pt x="49455" y="2165"/>
                    </a:cubicBezTo>
                    <a:cubicBezTo>
                      <a:pt x="49470" y="2151"/>
                      <a:pt x="49485" y="2147"/>
                      <a:pt x="49501" y="2147"/>
                    </a:cubicBezTo>
                    <a:cubicBezTo>
                      <a:pt x="49539" y="2147"/>
                      <a:pt x="49578" y="2179"/>
                      <a:pt x="49614" y="2179"/>
                    </a:cubicBezTo>
                    <a:cubicBezTo>
                      <a:pt x="49628" y="2179"/>
                      <a:pt x="49642" y="2174"/>
                      <a:pt x="49655" y="2161"/>
                    </a:cubicBezTo>
                    <a:cubicBezTo>
                      <a:pt x="49664" y="2168"/>
                      <a:pt x="49673" y="2171"/>
                      <a:pt x="49682" y="2171"/>
                    </a:cubicBezTo>
                    <a:cubicBezTo>
                      <a:pt x="49735" y="2171"/>
                      <a:pt x="49781" y="2062"/>
                      <a:pt x="49827" y="2021"/>
                    </a:cubicBezTo>
                    <a:cubicBezTo>
                      <a:pt x="49876" y="2043"/>
                      <a:pt x="49929" y="2057"/>
                      <a:pt x="49982" y="2060"/>
                    </a:cubicBezTo>
                    <a:cubicBezTo>
                      <a:pt x="50005" y="2078"/>
                      <a:pt x="50026" y="2082"/>
                      <a:pt x="50047" y="2082"/>
                    </a:cubicBezTo>
                    <a:cubicBezTo>
                      <a:pt x="50060" y="2082"/>
                      <a:pt x="50072" y="2080"/>
                      <a:pt x="50085" y="2080"/>
                    </a:cubicBezTo>
                    <a:cubicBezTo>
                      <a:pt x="50095" y="2080"/>
                      <a:pt x="50105" y="2081"/>
                      <a:pt x="50116" y="2085"/>
                    </a:cubicBezTo>
                    <a:cubicBezTo>
                      <a:pt x="50126" y="2088"/>
                      <a:pt x="50136" y="2089"/>
                      <a:pt x="50146" y="2089"/>
                    </a:cubicBezTo>
                    <a:cubicBezTo>
                      <a:pt x="50211" y="2089"/>
                      <a:pt x="50281" y="2035"/>
                      <a:pt x="50330" y="2035"/>
                    </a:cubicBezTo>
                    <a:cubicBezTo>
                      <a:pt x="50339" y="2035"/>
                      <a:pt x="50346" y="2037"/>
                      <a:pt x="50354" y="2040"/>
                    </a:cubicBezTo>
                    <a:cubicBezTo>
                      <a:pt x="50378" y="2099"/>
                      <a:pt x="50429" y="2115"/>
                      <a:pt x="50485" y="2115"/>
                    </a:cubicBezTo>
                    <a:cubicBezTo>
                      <a:pt x="50549" y="2115"/>
                      <a:pt x="50621" y="2094"/>
                      <a:pt x="50667" y="2094"/>
                    </a:cubicBezTo>
                    <a:cubicBezTo>
                      <a:pt x="50679" y="2094"/>
                      <a:pt x="50689" y="2095"/>
                      <a:pt x="50697" y="2099"/>
                    </a:cubicBezTo>
                    <a:cubicBezTo>
                      <a:pt x="50731" y="2113"/>
                      <a:pt x="50763" y="2118"/>
                      <a:pt x="50794" y="2118"/>
                    </a:cubicBezTo>
                    <a:cubicBezTo>
                      <a:pt x="50895" y="2118"/>
                      <a:pt x="50976" y="2061"/>
                      <a:pt x="51009" y="2061"/>
                    </a:cubicBezTo>
                    <a:cubicBezTo>
                      <a:pt x="51016" y="2061"/>
                      <a:pt x="51021" y="2063"/>
                      <a:pt x="51024" y="2069"/>
                    </a:cubicBezTo>
                    <a:cubicBezTo>
                      <a:pt x="51057" y="2085"/>
                      <a:pt x="51091" y="2109"/>
                      <a:pt x="51125" y="2109"/>
                    </a:cubicBezTo>
                    <a:cubicBezTo>
                      <a:pt x="51130" y="2109"/>
                      <a:pt x="51135" y="2109"/>
                      <a:pt x="51140" y="2107"/>
                    </a:cubicBezTo>
                    <a:cubicBezTo>
                      <a:pt x="51158" y="2151"/>
                      <a:pt x="51174" y="2163"/>
                      <a:pt x="51190" y="2163"/>
                    </a:cubicBezTo>
                    <a:cubicBezTo>
                      <a:pt x="51210" y="2163"/>
                      <a:pt x="51228" y="2142"/>
                      <a:pt x="51247" y="2142"/>
                    </a:cubicBezTo>
                    <a:cubicBezTo>
                      <a:pt x="51248" y="2142"/>
                      <a:pt x="51249" y="2142"/>
                      <a:pt x="51249" y="2142"/>
                    </a:cubicBezTo>
                    <a:cubicBezTo>
                      <a:pt x="51282" y="2136"/>
                      <a:pt x="51328" y="2125"/>
                      <a:pt x="51372" y="2125"/>
                    </a:cubicBezTo>
                    <a:cubicBezTo>
                      <a:pt x="51409" y="2125"/>
                      <a:pt x="51444" y="2132"/>
                      <a:pt x="51469" y="2156"/>
                    </a:cubicBezTo>
                    <a:cubicBezTo>
                      <a:pt x="51514" y="2118"/>
                      <a:pt x="51694" y="2098"/>
                      <a:pt x="51733" y="2098"/>
                    </a:cubicBezTo>
                    <a:cubicBezTo>
                      <a:pt x="51737" y="2098"/>
                      <a:pt x="51740" y="2098"/>
                      <a:pt x="51740" y="2099"/>
                    </a:cubicBezTo>
                    <a:cubicBezTo>
                      <a:pt x="51745" y="2106"/>
                      <a:pt x="51788" y="2109"/>
                      <a:pt x="51831" y="2109"/>
                    </a:cubicBezTo>
                    <a:cubicBezTo>
                      <a:pt x="51874" y="2109"/>
                      <a:pt x="51915" y="2106"/>
                      <a:pt x="51916" y="2097"/>
                    </a:cubicBezTo>
                    <a:cubicBezTo>
                      <a:pt x="51980" y="2107"/>
                      <a:pt x="52013" y="2114"/>
                      <a:pt x="52031" y="2118"/>
                    </a:cubicBezTo>
                    <a:lnTo>
                      <a:pt x="52031" y="2118"/>
                    </a:lnTo>
                    <a:cubicBezTo>
                      <a:pt x="52016" y="2113"/>
                      <a:pt x="52000" y="2101"/>
                      <a:pt x="52022" y="2085"/>
                    </a:cubicBezTo>
                    <a:cubicBezTo>
                      <a:pt x="52022" y="2085"/>
                      <a:pt x="52014" y="1842"/>
                      <a:pt x="52013" y="1738"/>
                    </a:cubicBezTo>
                    <a:cubicBezTo>
                      <a:pt x="52008" y="1553"/>
                      <a:pt x="52003" y="1366"/>
                      <a:pt x="51999" y="1180"/>
                    </a:cubicBezTo>
                    <a:lnTo>
                      <a:pt x="51999" y="1180"/>
                    </a:lnTo>
                    <a:cubicBezTo>
                      <a:pt x="52001" y="1353"/>
                      <a:pt x="52003" y="1474"/>
                      <a:pt x="52003" y="1474"/>
                    </a:cubicBezTo>
                    <a:lnTo>
                      <a:pt x="51986" y="1474"/>
                    </a:lnTo>
                    <a:lnTo>
                      <a:pt x="51989" y="861"/>
                    </a:lnTo>
                    <a:lnTo>
                      <a:pt x="51990" y="506"/>
                    </a:lnTo>
                    <a:cubicBezTo>
                      <a:pt x="51990" y="473"/>
                      <a:pt x="51990" y="438"/>
                      <a:pt x="51990" y="430"/>
                    </a:cubicBezTo>
                    <a:cubicBezTo>
                      <a:pt x="51990" y="408"/>
                      <a:pt x="51990" y="400"/>
                      <a:pt x="51989" y="367"/>
                    </a:cubicBezTo>
                    <a:cubicBezTo>
                      <a:pt x="51981" y="363"/>
                      <a:pt x="51972" y="361"/>
                      <a:pt x="51963" y="361"/>
                    </a:cubicBezTo>
                    <a:cubicBezTo>
                      <a:pt x="51903" y="361"/>
                      <a:pt x="51808" y="430"/>
                      <a:pt x="51737" y="430"/>
                    </a:cubicBezTo>
                    <a:cubicBezTo>
                      <a:pt x="51710" y="430"/>
                      <a:pt x="51687" y="420"/>
                      <a:pt x="51670" y="394"/>
                    </a:cubicBezTo>
                    <a:cubicBezTo>
                      <a:pt x="51621" y="396"/>
                      <a:pt x="51573" y="434"/>
                      <a:pt x="51526" y="434"/>
                    </a:cubicBezTo>
                    <a:cubicBezTo>
                      <a:pt x="51511" y="434"/>
                      <a:pt x="51496" y="430"/>
                      <a:pt x="51481" y="420"/>
                    </a:cubicBezTo>
                    <a:cubicBezTo>
                      <a:pt x="51420" y="437"/>
                      <a:pt x="51360" y="419"/>
                      <a:pt x="51301" y="464"/>
                    </a:cubicBezTo>
                    <a:cubicBezTo>
                      <a:pt x="51294" y="467"/>
                      <a:pt x="51287" y="468"/>
                      <a:pt x="51280" y="468"/>
                    </a:cubicBezTo>
                    <a:cubicBezTo>
                      <a:pt x="51249" y="468"/>
                      <a:pt x="51219" y="446"/>
                      <a:pt x="51189" y="446"/>
                    </a:cubicBezTo>
                    <a:cubicBezTo>
                      <a:pt x="51167" y="446"/>
                      <a:pt x="51146" y="457"/>
                      <a:pt x="51125" y="498"/>
                    </a:cubicBezTo>
                    <a:cubicBezTo>
                      <a:pt x="51099" y="526"/>
                      <a:pt x="51074" y="532"/>
                      <a:pt x="51048" y="532"/>
                    </a:cubicBezTo>
                    <a:cubicBezTo>
                      <a:pt x="51026" y="532"/>
                      <a:pt x="51002" y="527"/>
                      <a:pt x="50979" y="527"/>
                    </a:cubicBezTo>
                    <a:cubicBezTo>
                      <a:pt x="50969" y="527"/>
                      <a:pt x="50959" y="528"/>
                      <a:pt x="50949" y="531"/>
                    </a:cubicBezTo>
                    <a:cubicBezTo>
                      <a:pt x="50927" y="514"/>
                      <a:pt x="50906" y="493"/>
                      <a:pt x="50884" y="493"/>
                    </a:cubicBezTo>
                    <a:cubicBezTo>
                      <a:pt x="50876" y="493"/>
                      <a:pt x="50867" y="496"/>
                      <a:pt x="50859" y="504"/>
                    </a:cubicBezTo>
                    <a:cubicBezTo>
                      <a:pt x="50850" y="537"/>
                      <a:pt x="50841" y="547"/>
                      <a:pt x="50832" y="547"/>
                    </a:cubicBezTo>
                    <a:cubicBezTo>
                      <a:pt x="50818" y="547"/>
                      <a:pt x="50804" y="524"/>
                      <a:pt x="50790" y="524"/>
                    </a:cubicBezTo>
                    <a:cubicBezTo>
                      <a:pt x="50783" y="524"/>
                      <a:pt x="50775" y="529"/>
                      <a:pt x="50768" y="546"/>
                    </a:cubicBezTo>
                    <a:cubicBezTo>
                      <a:pt x="50755" y="539"/>
                      <a:pt x="50744" y="536"/>
                      <a:pt x="50733" y="536"/>
                    </a:cubicBezTo>
                    <a:cubicBezTo>
                      <a:pt x="50694" y="536"/>
                      <a:pt x="50668" y="574"/>
                      <a:pt x="50626" y="576"/>
                    </a:cubicBezTo>
                    <a:cubicBezTo>
                      <a:pt x="50600" y="595"/>
                      <a:pt x="50575" y="606"/>
                      <a:pt x="50550" y="606"/>
                    </a:cubicBezTo>
                    <a:cubicBezTo>
                      <a:pt x="50524" y="606"/>
                      <a:pt x="50500" y="594"/>
                      <a:pt x="50476" y="567"/>
                    </a:cubicBezTo>
                    <a:cubicBezTo>
                      <a:pt x="50456" y="545"/>
                      <a:pt x="50438" y="536"/>
                      <a:pt x="50419" y="536"/>
                    </a:cubicBezTo>
                    <a:cubicBezTo>
                      <a:pt x="50393" y="536"/>
                      <a:pt x="50367" y="555"/>
                      <a:pt x="50343" y="582"/>
                    </a:cubicBezTo>
                    <a:cubicBezTo>
                      <a:pt x="50325" y="530"/>
                      <a:pt x="50307" y="515"/>
                      <a:pt x="50290" y="515"/>
                    </a:cubicBezTo>
                    <a:cubicBezTo>
                      <a:pt x="50267" y="515"/>
                      <a:pt x="50245" y="540"/>
                      <a:pt x="50224" y="541"/>
                    </a:cubicBezTo>
                    <a:cubicBezTo>
                      <a:pt x="50213" y="568"/>
                      <a:pt x="50203" y="577"/>
                      <a:pt x="50192" y="577"/>
                    </a:cubicBezTo>
                    <a:cubicBezTo>
                      <a:pt x="50173" y="577"/>
                      <a:pt x="50153" y="545"/>
                      <a:pt x="50134" y="545"/>
                    </a:cubicBezTo>
                    <a:cubicBezTo>
                      <a:pt x="50127" y="545"/>
                      <a:pt x="50120" y="549"/>
                      <a:pt x="50113" y="560"/>
                    </a:cubicBezTo>
                    <a:cubicBezTo>
                      <a:pt x="50103" y="557"/>
                      <a:pt x="50093" y="556"/>
                      <a:pt x="50084" y="556"/>
                    </a:cubicBezTo>
                    <a:cubicBezTo>
                      <a:pt x="50063" y="556"/>
                      <a:pt x="50042" y="561"/>
                      <a:pt x="50021" y="561"/>
                    </a:cubicBezTo>
                    <a:cubicBezTo>
                      <a:pt x="50016" y="561"/>
                      <a:pt x="50012" y="561"/>
                      <a:pt x="50007" y="560"/>
                    </a:cubicBezTo>
                    <a:cubicBezTo>
                      <a:pt x="49995" y="535"/>
                      <a:pt x="49984" y="517"/>
                      <a:pt x="49973" y="517"/>
                    </a:cubicBezTo>
                    <a:cubicBezTo>
                      <a:pt x="49960" y="517"/>
                      <a:pt x="49947" y="544"/>
                      <a:pt x="49936" y="616"/>
                    </a:cubicBezTo>
                    <a:cubicBezTo>
                      <a:pt x="49920" y="632"/>
                      <a:pt x="49897" y="692"/>
                      <a:pt x="49878" y="692"/>
                    </a:cubicBezTo>
                    <a:cubicBezTo>
                      <a:pt x="49871" y="692"/>
                      <a:pt x="49865" y="685"/>
                      <a:pt x="49860" y="666"/>
                    </a:cubicBezTo>
                    <a:cubicBezTo>
                      <a:pt x="49845" y="623"/>
                      <a:pt x="49831" y="611"/>
                      <a:pt x="49818" y="611"/>
                    </a:cubicBezTo>
                    <a:cubicBezTo>
                      <a:pt x="49800" y="611"/>
                      <a:pt x="49783" y="635"/>
                      <a:pt x="49767" y="635"/>
                    </a:cubicBezTo>
                    <a:cubicBezTo>
                      <a:pt x="49765" y="635"/>
                      <a:pt x="49764" y="635"/>
                      <a:pt x="49762" y="634"/>
                    </a:cubicBezTo>
                    <a:cubicBezTo>
                      <a:pt x="49758" y="644"/>
                      <a:pt x="49754" y="647"/>
                      <a:pt x="49750" y="647"/>
                    </a:cubicBezTo>
                    <a:cubicBezTo>
                      <a:pt x="49742" y="647"/>
                      <a:pt x="49734" y="633"/>
                      <a:pt x="49726" y="633"/>
                    </a:cubicBezTo>
                    <a:cubicBezTo>
                      <a:pt x="49723" y="633"/>
                      <a:pt x="49721" y="634"/>
                      <a:pt x="49719" y="638"/>
                    </a:cubicBezTo>
                    <a:cubicBezTo>
                      <a:pt x="49703" y="598"/>
                      <a:pt x="49689" y="612"/>
                      <a:pt x="49673" y="569"/>
                    </a:cubicBezTo>
                    <a:cubicBezTo>
                      <a:pt x="49662" y="486"/>
                      <a:pt x="49651" y="461"/>
                      <a:pt x="49640" y="461"/>
                    </a:cubicBezTo>
                    <a:cubicBezTo>
                      <a:pt x="49634" y="461"/>
                      <a:pt x="49629" y="466"/>
                      <a:pt x="49623" y="474"/>
                    </a:cubicBezTo>
                    <a:cubicBezTo>
                      <a:pt x="49620" y="467"/>
                      <a:pt x="49617" y="465"/>
                      <a:pt x="49614" y="465"/>
                    </a:cubicBezTo>
                    <a:cubicBezTo>
                      <a:pt x="49600" y="465"/>
                      <a:pt x="49585" y="524"/>
                      <a:pt x="49570" y="570"/>
                    </a:cubicBezTo>
                    <a:cubicBezTo>
                      <a:pt x="49567" y="571"/>
                      <a:pt x="49563" y="571"/>
                      <a:pt x="49560" y="571"/>
                    </a:cubicBezTo>
                    <a:cubicBezTo>
                      <a:pt x="49520" y="571"/>
                      <a:pt x="49468" y="546"/>
                      <a:pt x="49408" y="546"/>
                    </a:cubicBezTo>
                    <a:cubicBezTo>
                      <a:pt x="49391" y="546"/>
                      <a:pt x="49372" y="548"/>
                      <a:pt x="49353" y="554"/>
                    </a:cubicBezTo>
                    <a:cubicBezTo>
                      <a:pt x="49346" y="580"/>
                      <a:pt x="49339" y="588"/>
                      <a:pt x="49331" y="588"/>
                    </a:cubicBezTo>
                    <a:cubicBezTo>
                      <a:pt x="49319" y="588"/>
                      <a:pt x="49307" y="568"/>
                      <a:pt x="49295" y="568"/>
                    </a:cubicBezTo>
                    <a:cubicBezTo>
                      <a:pt x="49292" y="568"/>
                      <a:pt x="49289" y="570"/>
                      <a:pt x="49286" y="573"/>
                    </a:cubicBezTo>
                    <a:cubicBezTo>
                      <a:pt x="49268" y="542"/>
                      <a:pt x="49249" y="510"/>
                      <a:pt x="49231" y="510"/>
                    </a:cubicBezTo>
                    <a:cubicBezTo>
                      <a:pt x="49225" y="510"/>
                      <a:pt x="49219" y="513"/>
                      <a:pt x="49213" y="521"/>
                    </a:cubicBezTo>
                    <a:cubicBezTo>
                      <a:pt x="49191" y="572"/>
                      <a:pt x="49166" y="555"/>
                      <a:pt x="49141" y="563"/>
                    </a:cubicBezTo>
                    <a:cubicBezTo>
                      <a:pt x="49140" y="563"/>
                      <a:pt x="49138" y="564"/>
                      <a:pt x="49137" y="564"/>
                    </a:cubicBezTo>
                    <a:cubicBezTo>
                      <a:pt x="49117" y="564"/>
                      <a:pt x="49096" y="512"/>
                      <a:pt x="49077" y="512"/>
                    </a:cubicBezTo>
                    <a:cubicBezTo>
                      <a:pt x="49073" y="512"/>
                      <a:pt x="49069" y="514"/>
                      <a:pt x="49066" y="518"/>
                    </a:cubicBezTo>
                    <a:cubicBezTo>
                      <a:pt x="49042" y="591"/>
                      <a:pt x="49016" y="539"/>
                      <a:pt x="48992" y="611"/>
                    </a:cubicBezTo>
                    <a:cubicBezTo>
                      <a:pt x="48987" y="622"/>
                      <a:pt x="48982" y="627"/>
                      <a:pt x="48977" y="627"/>
                    </a:cubicBezTo>
                    <a:cubicBezTo>
                      <a:pt x="48958" y="627"/>
                      <a:pt x="48938" y="557"/>
                      <a:pt x="48918" y="523"/>
                    </a:cubicBezTo>
                    <a:cubicBezTo>
                      <a:pt x="48886" y="553"/>
                      <a:pt x="48856" y="584"/>
                      <a:pt x="48826" y="584"/>
                    </a:cubicBezTo>
                    <a:cubicBezTo>
                      <a:pt x="48810" y="584"/>
                      <a:pt x="48795" y="576"/>
                      <a:pt x="48780" y="554"/>
                    </a:cubicBezTo>
                    <a:cubicBezTo>
                      <a:pt x="48746" y="544"/>
                      <a:pt x="48720" y="537"/>
                      <a:pt x="48699" y="537"/>
                    </a:cubicBezTo>
                    <a:cubicBezTo>
                      <a:pt x="48665" y="537"/>
                      <a:pt x="48644" y="555"/>
                      <a:pt x="48624" y="609"/>
                    </a:cubicBezTo>
                    <a:cubicBezTo>
                      <a:pt x="48613" y="635"/>
                      <a:pt x="48602" y="644"/>
                      <a:pt x="48589" y="644"/>
                    </a:cubicBezTo>
                    <a:cubicBezTo>
                      <a:pt x="48564" y="644"/>
                      <a:pt x="48533" y="614"/>
                      <a:pt x="48481" y="614"/>
                    </a:cubicBezTo>
                    <a:cubicBezTo>
                      <a:pt x="48481" y="614"/>
                      <a:pt x="48480" y="614"/>
                      <a:pt x="48479" y="614"/>
                    </a:cubicBezTo>
                    <a:cubicBezTo>
                      <a:pt x="48459" y="588"/>
                      <a:pt x="48436" y="588"/>
                      <a:pt x="48409" y="558"/>
                    </a:cubicBezTo>
                    <a:cubicBezTo>
                      <a:pt x="48397" y="601"/>
                      <a:pt x="48383" y="609"/>
                      <a:pt x="48368" y="609"/>
                    </a:cubicBezTo>
                    <a:cubicBezTo>
                      <a:pt x="48360" y="609"/>
                      <a:pt x="48351" y="606"/>
                      <a:pt x="48343" y="606"/>
                    </a:cubicBezTo>
                    <a:cubicBezTo>
                      <a:pt x="48334" y="606"/>
                      <a:pt x="48325" y="609"/>
                      <a:pt x="48316" y="618"/>
                    </a:cubicBezTo>
                    <a:cubicBezTo>
                      <a:pt x="48307" y="621"/>
                      <a:pt x="48297" y="622"/>
                      <a:pt x="48287" y="622"/>
                    </a:cubicBezTo>
                    <a:cubicBezTo>
                      <a:pt x="48277" y="622"/>
                      <a:pt x="48267" y="621"/>
                      <a:pt x="48257" y="621"/>
                    </a:cubicBezTo>
                    <a:cubicBezTo>
                      <a:pt x="48237" y="621"/>
                      <a:pt x="48217" y="624"/>
                      <a:pt x="48196" y="640"/>
                    </a:cubicBezTo>
                    <a:cubicBezTo>
                      <a:pt x="48176" y="654"/>
                      <a:pt x="48155" y="660"/>
                      <a:pt x="48133" y="660"/>
                    </a:cubicBezTo>
                    <a:cubicBezTo>
                      <a:pt x="48105" y="660"/>
                      <a:pt x="48075" y="650"/>
                      <a:pt x="48043" y="635"/>
                    </a:cubicBezTo>
                    <a:cubicBezTo>
                      <a:pt x="48017" y="677"/>
                      <a:pt x="47993" y="689"/>
                      <a:pt x="47969" y="689"/>
                    </a:cubicBezTo>
                    <a:cubicBezTo>
                      <a:pt x="47940" y="689"/>
                      <a:pt x="47913" y="672"/>
                      <a:pt x="47886" y="667"/>
                    </a:cubicBezTo>
                    <a:cubicBezTo>
                      <a:pt x="47875" y="676"/>
                      <a:pt x="47864" y="680"/>
                      <a:pt x="47854" y="680"/>
                    </a:cubicBezTo>
                    <a:cubicBezTo>
                      <a:pt x="47824" y="680"/>
                      <a:pt x="47795" y="654"/>
                      <a:pt x="47769" y="654"/>
                    </a:cubicBezTo>
                    <a:cubicBezTo>
                      <a:pt x="47765" y="654"/>
                      <a:pt x="47761" y="654"/>
                      <a:pt x="47757" y="656"/>
                    </a:cubicBezTo>
                    <a:cubicBezTo>
                      <a:pt x="47733" y="638"/>
                      <a:pt x="47712" y="633"/>
                      <a:pt x="47691" y="633"/>
                    </a:cubicBezTo>
                    <a:cubicBezTo>
                      <a:pt x="47653" y="633"/>
                      <a:pt x="47620" y="651"/>
                      <a:pt x="47589" y="651"/>
                    </a:cubicBezTo>
                    <a:cubicBezTo>
                      <a:pt x="47578" y="651"/>
                      <a:pt x="47567" y="649"/>
                      <a:pt x="47557" y="643"/>
                    </a:cubicBezTo>
                    <a:cubicBezTo>
                      <a:pt x="47529" y="619"/>
                      <a:pt x="47502" y="604"/>
                      <a:pt x="47478" y="573"/>
                    </a:cubicBezTo>
                    <a:cubicBezTo>
                      <a:pt x="47455" y="605"/>
                      <a:pt x="47432" y="583"/>
                      <a:pt x="47411" y="623"/>
                    </a:cubicBezTo>
                    <a:cubicBezTo>
                      <a:pt x="47396" y="645"/>
                      <a:pt x="47381" y="653"/>
                      <a:pt x="47367" y="653"/>
                    </a:cubicBezTo>
                    <a:cubicBezTo>
                      <a:pt x="47339" y="653"/>
                      <a:pt x="47310" y="622"/>
                      <a:pt x="47281" y="609"/>
                    </a:cubicBezTo>
                    <a:cubicBezTo>
                      <a:pt x="47263" y="615"/>
                      <a:pt x="47244" y="618"/>
                      <a:pt x="47224" y="618"/>
                    </a:cubicBezTo>
                    <a:cubicBezTo>
                      <a:pt x="47197" y="618"/>
                      <a:pt x="47167" y="612"/>
                      <a:pt x="47134" y="601"/>
                    </a:cubicBezTo>
                    <a:cubicBezTo>
                      <a:pt x="47125" y="575"/>
                      <a:pt x="47115" y="566"/>
                      <a:pt x="47105" y="566"/>
                    </a:cubicBezTo>
                    <a:cubicBezTo>
                      <a:pt x="47086" y="566"/>
                      <a:pt x="47066" y="600"/>
                      <a:pt x="47044" y="601"/>
                    </a:cubicBezTo>
                    <a:cubicBezTo>
                      <a:pt x="47025" y="577"/>
                      <a:pt x="47006" y="555"/>
                      <a:pt x="46985" y="555"/>
                    </a:cubicBezTo>
                    <a:cubicBezTo>
                      <a:pt x="46969" y="555"/>
                      <a:pt x="46953" y="569"/>
                      <a:pt x="46936" y="605"/>
                    </a:cubicBezTo>
                    <a:cubicBezTo>
                      <a:pt x="46847" y="609"/>
                      <a:pt x="46797" y="619"/>
                      <a:pt x="46771" y="630"/>
                    </a:cubicBezTo>
                    <a:cubicBezTo>
                      <a:pt x="46743" y="642"/>
                      <a:pt x="46740" y="654"/>
                      <a:pt x="46745" y="661"/>
                    </a:cubicBezTo>
                    <a:cubicBezTo>
                      <a:pt x="46745" y="671"/>
                      <a:pt x="46746" y="681"/>
                      <a:pt x="46749" y="691"/>
                    </a:cubicBezTo>
                    <a:cubicBezTo>
                      <a:pt x="46745" y="689"/>
                      <a:pt x="46741" y="686"/>
                      <a:pt x="46736" y="685"/>
                    </a:cubicBezTo>
                    <a:cubicBezTo>
                      <a:pt x="46735" y="686"/>
                      <a:pt x="46733" y="686"/>
                      <a:pt x="46732" y="686"/>
                    </a:cubicBezTo>
                    <a:cubicBezTo>
                      <a:pt x="46719" y="686"/>
                      <a:pt x="46700" y="655"/>
                      <a:pt x="46676" y="655"/>
                    </a:cubicBezTo>
                    <a:cubicBezTo>
                      <a:pt x="46666" y="655"/>
                      <a:pt x="46656" y="659"/>
                      <a:pt x="46645" y="672"/>
                    </a:cubicBezTo>
                    <a:cubicBezTo>
                      <a:pt x="46638" y="669"/>
                      <a:pt x="46630" y="668"/>
                      <a:pt x="46622" y="668"/>
                    </a:cubicBezTo>
                    <a:cubicBezTo>
                      <a:pt x="46600" y="668"/>
                      <a:pt x="46575" y="678"/>
                      <a:pt x="46546" y="678"/>
                    </a:cubicBezTo>
                    <a:cubicBezTo>
                      <a:pt x="46521" y="678"/>
                      <a:pt x="46493" y="670"/>
                      <a:pt x="46461" y="643"/>
                    </a:cubicBezTo>
                    <a:cubicBezTo>
                      <a:pt x="46425" y="644"/>
                      <a:pt x="46393" y="666"/>
                      <a:pt x="46364" y="666"/>
                    </a:cubicBezTo>
                    <a:cubicBezTo>
                      <a:pt x="46351" y="666"/>
                      <a:pt x="46339" y="662"/>
                      <a:pt x="46328" y="649"/>
                    </a:cubicBezTo>
                    <a:cubicBezTo>
                      <a:pt x="46322" y="653"/>
                      <a:pt x="46317" y="654"/>
                      <a:pt x="46312" y="654"/>
                    </a:cubicBezTo>
                    <a:cubicBezTo>
                      <a:pt x="46282" y="654"/>
                      <a:pt x="46256" y="602"/>
                      <a:pt x="46235" y="600"/>
                    </a:cubicBezTo>
                    <a:cubicBezTo>
                      <a:pt x="46216" y="642"/>
                      <a:pt x="46201" y="660"/>
                      <a:pt x="46188" y="660"/>
                    </a:cubicBezTo>
                    <a:cubicBezTo>
                      <a:pt x="46168" y="660"/>
                      <a:pt x="46154" y="616"/>
                      <a:pt x="46144" y="551"/>
                    </a:cubicBezTo>
                    <a:cubicBezTo>
                      <a:pt x="46130" y="522"/>
                      <a:pt x="46127" y="517"/>
                      <a:pt x="46125" y="517"/>
                    </a:cubicBezTo>
                    <a:cubicBezTo>
                      <a:pt x="46124" y="517"/>
                      <a:pt x="46123" y="518"/>
                      <a:pt x="46122" y="518"/>
                    </a:cubicBezTo>
                    <a:cubicBezTo>
                      <a:pt x="46120" y="518"/>
                      <a:pt x="46116" y="516"/>
                      <a:pt x="46109" y="506"/>
                    </a:cubicBezTo>
                    <a:cubicBezTo>
                      <a:pt x="46106" y="525"/>
                      <a:pt x="46103" y="532"/>
                      <a:pt x="46099" y="532"/>
                    </a:cubicBezTo>
                    <a:cubicBezTo>
                      <a:pt x="46089" y="532"/>
                      <a:pt x="46073" y="484"/>
                      <a:pt x="46052" y="484"/>
                    </a:cubicBezTo>
                    <a:cubicBezTo>
                      <a:pt x="46046" y="484"/>
                      <a:pt x="46039" y="489"/>
                      <a:pt x="46031" y="500"/>
                    </a:cubicBezTo>
                    <a:cubicBezTo>
                      <a:pt x="46023" y="456"/>
                      <a:pt x="46014" y="442"/>
                      <a:pt x="46004" y="442"/>
                    </a:cubicBezTo>
                    <a:cubicBezTo>
                      <a:pt x="45989" y="442"/>
                      <a:pt x="45972" y="478"/>
                      <a:pt x="45952" y="478"/>
                    </a:cubicBezTo>
                    <a:cubicBezTo>
                      <a:pt x="45951" y="478"/>
                      <a:pt x="45950" y="478"/>
                      <a:pt x="45949" y="478"/>
                    </a:cubicBezTo>
                    <a:cubicBezTo>
                      <a:pt x="45915" y="480"/>
                      <a:pt x="45876" y="512"/>
                      <a:pt x="45828" y="541"/>
                    </a:cubicBezTo>
                    <a:cubicBezTo>
                      <a:pt x="45818" y="549"/>
                      <a:pt x="45808" y="552"/>
                      <a:pt x="45799" y="552"/>
                    </a:cubicBezTo>
                    <a:cubicBezTo>
                      <a:pt x="45777" y="552"/>
                      <a:pt x="45756" y="538"/>
                      <a:pt x="45736" y="538"/>
                    </a:cubicBezTo>
                    <a:cubicBezTo>
                      <a:pt x="45722" y="538"/>
                      <a:pt x="45708" y="545"/>
                      <a:pt x="45694" y="569"/>
                    </a:cubicBezTo>
                    <a:cubicBezTo>
                      <a:pt x="45664" y="574"/>
                      <a:pt x="45637" y="626"/>
                      <a:pt x="45611" y="626"/>
                    </a:cubicBezTo>
                    <a:cubicBezTo>
                      <a:pt x="45600" y="626"/>
                      <a:pt x="45589" y="616"/>
                      <a:pt x="45578" y="591"/>
                    </a:cubicBezTo>
                    <a:cubicBezTo>
                      <a:pt x="45552" y="582"/>
                      <a:pt x="45526" y="544"/>
                      <a:pt x="45502" y="544"/>
                    </a:cubicBezTo>
                    <a:cubicBezTo>
                      <a:pt x="45494" y="544"/>
                      <a:pt x="45487" y="548"/>
                      <a:pt x="45480" y="556"/>
                    </a:cubicBezTo>
                    <a:cubicBezTo>
                      <a:pt x="45472" y="571"/>
                      <a:pt x="45463" y="575"/>
                      <a:pt x="45454" y="575"/>
                    </a:cubicBezTo>
                    <a:cubicBezTo>
                      <a:pt x="45445" y="575"/>
                      <a:pt x="45435" y="570"/>
                      <a:pt x="45426" y="570"/>
                    </a:cubicBezTo>
                    <a:cubicBezTo>
                      <a:pt x="45415" y="570"/>
                      <a:pt x="45405" y="577"/>
                      <a:pt x="45395" y="606"/>
                    </a:cubicBezTo>
                    <a:cubicBezTo>
                      <a:pt x="45385" y="597"/>
                      <a:pt x="45375" y="594"/>
                      <a:pt x="45365" y="594"/>
                    </a:cubicBezTo>
                    <a:cubicBezTo>
                      <a:pt x="45330" y="594"/>
                      <a:pt x="45299" y="641"/>
                      <a:pt x="45269" y="641"/>
                    </a:cubicBezTo>
                    <a:cubicBezTo>
                      <a:pt x="45264" y="641"/>
                      <a:pt x="45260" y="640"/>
                      <a:pt x="45256" y="638"/>
                    </a:cubicBezTo>
                    <a:cubicBezTo>
                      <a:pt x="45229" y="633"/>
                      <a:pt x="45203" y="623"/>
                      <a:pt x="45177" y="623"/>
                    </a:cubicBezTo>
                    <a:cubicBezTo>
                      <a:pt x="45164" y="623"/>
                      <a:pt x="45151" y="626"/>
                      <a:pt x="45138" y="633"/>
                    </a:cubicBezTo>
                    <a:cubicBezTo>
                      <a:pt x="45136" y="633"/>
                      <a:pt x="45134" y="633"/>
                      <a:pt x="45132" y="633"/>
                    </a:cubicBezTo>
                    <a:cubicBezTo>
                      <a:pt x="45082" y="633"/>
                      <a:pt x="45032" y="675"/>
                      <a:pt x="44972" y="675"/>
                    </a:cubicBezTo>
                    <a:cubicBezTo>
                      <a:pt x="44944" y="675"/>
                      <a:pt x="44913" y="666"/>
                      <a:pt x="44880" y="637"/>
                    </a:cubicBezTo>
                    <a:cubicBezTo>
                      <a:pt x="44798" y="651"/>
                      <a:pt x="44773" y="658"/>
                      <a:pt x="44772" y="658"/>
                    </a:cubicBezTo>
                    <a:cubicBezTo>
                      <a:pt x="44771" y="658"/>
                      <a:pt x="44789" y="652"/>
                      <a:pt x="44802" y="640"/>
                    </a:cubicBezTo>
                    <a:cubicBezTo>
                      <a:pt x="44803" y="642"/>
                      <a:pt x="44805" y="642"/>
                      <a:pt x="44806" y="642"/>
                    </a:cubicBezTo>
                    <a:cubicBezTo>
                      <a:pt x="44813" y="642"/>
                      <a:pt x="44816" y="620"/>
                      <a:pt x="44808" y="620"/>
                    </a:cubicBezTo>
                    <a:cubicBezTo>
                      <a:pt x="44805" y="620"/>
                      <a:pt x="44799" y="623"/>
                      <a:pt x="44792" y="633"/>
                    </a:cubicBezTo>
                    <a:cubicBezTo>
                      <a:pt x="44789" y="636"/>
                      <a:pt x="44786" y="637"/>
                      <a:pt x="44783" y="637"/>
                    </a:cubicBezTo>
                    <a:cubicBezTo>
                      <a:pt x="44761" y="637"/>
                      <a:pt x="44723" y="579"/>
                      <a:pt x="44665" y="579"/>
                    </a:cubicBezTo>
                    <a:cubicBezTo>
                      <a:pt x="44637" y="579"/>
                      <a:pt x="44603" y="593"/>
                      <a:pt x="44564" y="635"/>
                    </a:cubicBezTo>
                    <a:cubicBezTo>
                      <a:pt x="44554" y="636"/>
                      <a:pt x="44545" y="636"/>
                      <a:pt x="44536" y="636"/>
                    </a:cubicBezTo>
                    <a:cubicBezTo>
                      <a:pt x="44499" y="636"/>
                      <a:pt x="44469" y="634"/>
                      <a:pt x="44445" y="634"/>
                    </a:cubicBezTo>
                    <a:cubicBezTo>
                      <a:pt x="44414" y="634"/>
                      <a:pt x="44391" y="637"/>
                      <a:pt x="44375" y="648"/>
                    </a:cubicBezTo>
                    <a:cubicBezTo>
                      <a:pt x="44365" y="655"/>
                      <a:pt x="44357" y="658"/>
                      <a:pt x="44351" y="658"/>
                    </a:cubicBezTo>
                    <a:cubicBezTo>
                      <a:pt x="44337" y="658"/>
                      <a:pt x="44333" y="642"/>
                      <a:pt x="44333" y="623"/>
                    </a:cubicBezTo>
                    <a:cubicBezTo>
                      <a:pt x="44333" y="619"/>
                      <a:pt x="44334" y="619"/>
                      <a:pt x="44334" y="615"/>
                    </a:cubicBezTo>
                    <a:lnTo>
                      <a:pt x="44334" y="615"/>
                    </a:lnTo>
                    <a:cubicBezTo>
                      <a:pt x="44330" y="618"/>
                      <a:pt x="44325" y="620"/>
                      <a:pt x="44320" y="620"/>
                    </a:cubicBezTo>
                    <a:cubicBezTo>
                      <a:pt x="44317" y="620"/>
                      <a:pt x="44315" y="620"/>
                      <a:pt x="44312" y="619"/>
                    </a:cubicBezTo>
                    <a:cubicBezTo>
                      <a:pt x="44306" y="644"/>
                      <a:pt x="44298" y="652"/>
                      <a:pt x="44288" y="652"/>
                    </a:cubicBezTo>
                    <a:cubicBezTo>
                      <a:pt x="44271" y="652"/>
                      <a:pt x="44248" y="626"/>
                      <a:pt x="44219" y="619"/>
                    </a:cubicBezTo>
                    <a:cubicBezTo>
                      <a:pt x="44198" y="629"/>
                      <a:pt x="44173" y="634"/>
                      <a:pt x="44143" y="634"/>
                    </a:cubicBezTo>
                    <a:cubicBezTo>
                      <a:pt x="44113" y="634"/>
                      <a:pt x="44078" y="629"/>
                      <a:pt x="44037" y="620"/>
                    </a:cubicBezTo>
                    <a:cubicBezTo>
                      <a:pt x="44006" y="597"/>
                      <a:pt x="43977" y="589"/>
                      <a:pt x="43951" y="589"/>
                    </a:cubicBezTo>
                    <a:cubicBezTo>
                      <a:pt x="43912" y="589"/>
                      <a:pt x="43879" y="608"/>
                      <a:pt x="43852" y="623"/>
                    </a:cubicBezTo>
                    <a:cubicBezTo>
                      <a:pt x="43845" y="618"/>
                      <a:pt x="43838" y="616"/>
                      <a:pt x="43832" y="616"/>
                    </a:cubicBezTo>
                    <a:cubicBezTo>
                      <a:pt x="43807" y="616"/>
                      <a:pt x="43788" y="647"/>
                      <a:pt x="43772" y="647"/>
                    </a:cubicBezTo>
                    <a:cubicBezTo>
                      <a:pt x="43765" y="647"/>
                      <a:pt x="43759" y="642"/>
                      <a:pt x="43754" y="626"/>
                    </a:cubicBezTo>
                    <a:cubicBezTo>
                      <a:pt x="43737" y="646"/>
                      <a:pt x="43725" y="653"/>
                      <a:pt x="43718" y="653"/>
                    </a:cubicBezTo>
                    <a:cubicBezTo>
                      <a:pt x="43706" y="653"/>
                      <a:pt x="43703" y="637"/>
                      <a:pt x="43702" y="630"/>
                    </a:cubicBezTo>
                    <a:cubicBezTo>
                      <a:pt x="43699" y="628"/>
                      <a:pt x="43697" y="610"/>
                      <a:pt x="43689" y="610"/>
                    </a:cubicBezTo>
                    <a:cubicBezTo>
                      <a:pt x="43683" y="610"/>
                      <a:pt x="43674" y="618"/>
                      <a:pt x="43660" y="644"/>
                    </a:cubicBezTo>
                    <a:cubicBezTo>
                      <a:pt x="43635" y="632"/>
                      <a:pt x="43592" y="570"/>
                      <a:pt x="43523" y="570"/>
                    </a:cubicBezTo>
                    <a:cubicBezTo>
                      <a:pt x="43490" y="570"/>
                      <a:pt x="43451" y="584"/>
                      <a:pt x="43405" y="625"/>
                    </a:cubicBezTo>
                    <a:cubicBezTo>
                      <a:pt x="43357" y="581"/>
                      <a:pt x="43310" y="558"/>
                      <a:pt x="43264" y="558"/>
                    </a:cubicBezTo>
                    <a:cubicBezTo>
                      <a:pt x="43263" y="558"/>
                      <a:pt x="43261" y="558"/>
                      <a:pt x="43260" y="558"/>
                    </a:cubicBezTo>
                    <a:cubicBezTo>
                      <a:pt x="43217" y="558"/>
                      <a:pt x="43176" y="581"/>
                      <a:pt x="43137" y="624"/>
                    </a:cubicBezTo>
                    <a:cubicBezTo>
                      <a:pt x="43108" y="645"/>
                      <a:pt x="43079" y="655"/>
                      <a:pt x="43052" y="655"/>
                    </a:cubicBezTo>
                    <a:cubicBezTo>
                      <a:pt x="43001" y="655"/>
                      <a:pt x="42953" y="621"/>
                      <a:pt x="42906" y="564"/>
                    </a:cubicBezTo>
                    <a:cubicBezTo>
                      <a:pt x="42902" y="565"/>
                      <a:pt x="42898" y="566"/>
                      <a:pt x="42894" y="566"/>
                    </a:cubicBezTo>
                    <a:cubicBezTo>
                      <a:pt x="42845" y="566"/>
                      <a:pt x="42798" y="497"/>
                      <a:pt x="42755" y="497"/>
                    </a:cubicBezTo>
                    <a:cubicBezTo>
                      <a:pt x="42740" y="497"/>
                      <a:pt x="42726" y="505"/>
                      <a:pt x="42712" y="526"/>
                    </a:cubicBezTo>
                    <a:cubicBezTo>
                      <a:pt x="42652" y="475"/>
                      <a:pt x="42598" y="506"/>
                      <a:pt x="42547" y="471"/>
                    </a:cubicBezTo>
                    <a:cubicBezTo>
                      <a:pt x="42514" y="443"/>
                      <a:pt x="42472" y="428"/>
                      <a:pt x="42429" y="428"/>
                    </a:cubicBezTo>
                    <a:cubicBezTo>
                      <a:pt x="42423" y="428"/>
                      <a:pt x="42416" y="429"/>
                      <a:pt x="42410" y="429"/>
                    </a:cubicBezTo>
                    <a:cubicBezTo>
                      <a:pt x="42397" y="410"/>
                      <a:pt x="42384" y="403"/>
                      <a:pt x="42371" y="403"/>
                    </a:cubicBezTo>
                    <a:cubicBezTo>
                      <a:pt x="42344" y="403"/>
                      <a:pt x="42320" y="433"/>
                      <a:pt x="42296" y="438"/>
                    </a:cubicBezTo>
                    <a:cubicBezTo>
                      <a:pt x="42244" y="473"/>
                      <a:pt x="41968" y="647"/>
                      <a:pt x="41908" y="647"/>
                    </a:cubicBezTo>
                    <a:cubicBezTo>
                      <a:pt x="41907" y="647"/>
                      <a:pt x="41906" y="647"/>
                      <a:pt x="41905" y="647"/>
                    </a:cubicBezTo>
                    <a:cubicBezTo>
                      <a:pt x="41853" y="643"/>
                      <a:pt x="42037" y="598"/>
                      <a:pt x="41988" y="544"/>
                    </a:cubicBezTo>
                    <a:cubicBezTo>
                      <a:pt x="41963" y="512"/>
                      <a:pt x="41706" y="330"/>
                      <a:pt x="41675" y="330"/>
                    </a:cubicBezTo>
                    <a:cubicBezTo>
                      <a:pt x="41674" y="330"/>
                      <a:pt x="41674" y="330"/>
                      <a:pt x="41673" y="330"/>
                    </a:cubicBezTo>
                    <a:cubicBezTo>
                      <a:pt x="41663" y="344"/>
                      <a:pt x="41653" y="359"/>
                      <a:pt x="41644" y="375"/>
                    </a:cubicBezTo>
                    <a:lnTo>
                      <a:pt x="41622" y="394"/>
                    </a:lnTo>
                    <a:cubicBezTo>
                      <a:pt x="41614" y="392"/>
                      <a:pt x="41605" y="390"/>
                      <a:pt x="41597" y="385"/>
                    </a:cubicBezTo>
                    <a:cubicBezTo>
                      <a:pt x="41615" y="368"/>
                      <a:pt x="41633" y="350"/>
                      <a:pt x="41654" y="329"/>
                    </a:cubicBezTo>
                    <a:lnTo>
                      <a:pt x="41654" y="329"/>
                    </a:lnTo>
                    <a:cubicBezTo>
                      <a:pt x="41642" y="341"/>
                      <a:pt x="41627" y="345"/>
                      <a:pt x="41612" y="345"/>
                    </a:cubicBezTo>
                    <a:cubicBezTo>
                      <a:pt x="41586" y="345"/>
                      <a:pt x="41559" y="334"/>
                      <a:pt x="41534" y="334"/>
                    </a:cubicBezTo>
                    <a:cubicBezTo>
                      <a:pt x="41523" y="334"/>
                      <a:pt x="41513" y="336"/>
                      <a:pt x="41504" y="341"/>
                    </a:cubicBezTo>
                    <a:cubicBezTo>
                      <a:pt x="41495" y="322"/>
                      <a:pt x="41487" y="315"/>
                      <a:pt x="41480" y="315"/>
                    </a:cubicBezTo>
                    <a:cubicBezTo>
                      <a:pt x="41474" y="315"/>
                      <a:pt x="41469" y="320"/>
                      <a:pt x="41466" y="327"/>
                    </a:cubicBezTo>
                    <a:cubicBezTo>
                      <a:pt x="41463" y="326"/>
                      <a:pt x="41461" y="326"/>
                      <a:pt x="41458" y="325"/>
                    </a:cubicBezTo>
                    <a:cubicBezTo>
                      <a:pt x="41432" y="313"/>
                      <a:pt x="41402" y="299"/>
                      <a:pt x="41371" y="299"/>
                    </a:cubicBezTo>
                    <a:cubicBezTo>
                      <a:pt x="41354" y="299"/>
                      <a:pt x="41336" y="303"/>
                      <a:pt x="41318" y="313"/>
                    </a:cubicBezTo>
                    <a:cubicBezTo>
                      <a:pt x="41304" y="308"/>
                      <a:pt x="41290" y="306"/>
                      <a:pt x="41277" y="306"/>
                    </a:cubicBezTo>
                    <a:cubicBezTo>
                      <a:pt x="41227" y="306"/>
                      <a:pt x="41185" y="339"/>
                      <a:pt x="41153" y="345"/>
                    </a:cubicBezTo>
                    <a:cubicBezTo>
                      <a:pt x="41111" y="334"/>
                      <a:pt x="41082" y="324"/>
                      <a:pt x="41063" y="307"/>
                    </a:cubicBezTo>
                    <a:cubicBezTo>
                      <a:pt x="41059" y="305"/>
                      <a:pt x="41055" y="304"/>
                      <a:pt x="41051" y="304"/>
                    </a:cubicBezTo>
                    <a:cubicBezTo>
                      <a:pt x="41045" y="304"/>
                      <a:pt x="41039" y="307"/>
                      <a:pt x="41035" y="312"/>
                    </a:cubicBezTo>
                    <a:cubicBezTo>
                      <a:pt x="41037" y="307"/>
                      <a:pt x="41040" y="302"/>
                      <a:pt x="41041" y="296"/>
                    </a:cubicBezTo>
                    <a:cubicBezTo>
                      <a:pt x="41042" y="292"/>
                      <a:pt x="41042" y="287"/>
                      <a:pt x="41044" y="283"/>
                    </a:cubicBezTo>
                    <a:lnTo>
                      <a:pt x="41044" y="283"/>
                    </a:lnTo>
                    <a:cubicBezTo>
                      <a:pt x="41025" y="286"/>
                      <a:pt x="41005" y="288"/>
                      <a:pt x="40985" y="288"/>
                    </a:cubicBezTo>
                    <a:cubicBezTo>
                      <a:pt x="40981" y="288"/>
                      <a:pt x="40977" y="288"/>
                      <a:pt x="40972" y="288"/>
                    </a:cubicBezTo>
                    <a:cubicBezTo>
                      <a:pt x="40967" y="287"/>
                      <a:pt x="40962" y="287"/>
                      <a:pt x="40957" y="287"/>
                    </a:cubicBezTo>
                    <a:cubicBezTo>
                      <a:pt x="40933" y="287"/>
                      <a:pt x="40907" y="295"/>
                      <a:pt x="40878" y="295"/>
                    </a:cubicBezTo>
                    <a:cubicBezTo>
                      <a:pt x="40847" y="295"/>
                      <a:pt x="40812" y="286"/>
                      <a:pt x="40774" y="249"/>
                    </a:cubicBezTo>
                    <a:cubicBezTo>
                      <a:pt x="40767" y="251"/>
                      <a:pt x="40760" y="251"/>
                      <a:pt x="40753" y="251"/>
                    </a:cubicBezTo>
                    <a:cubicBezTo>
                      <a:pt x="40730" y="251"/>
                      <a:pt x="40705" y="243"/>
                      <a:pt x="40679" y="243"/>
                    </a:cubicBezTo>
                    <a:cubicBezTo>
                      <a:pt x="40666" y="243"/>
                      <a:pt x="40652" y="245"/>
                      <a:pt x="40638" y="252"/>
                    </a:cubicBezTo>
                    <a:cubicBezTo>
                      <a:pt x="40636" y="252"/>
                      <a:pt x="40634" y="252"/>
                      <a:pt x="40632" y="252"/>
                    </a:cubicBezTo>
                    <a:cubicBezTo>
                      <a:pt x="40592" y="252"/>
                      <a:pt x="40550" y="298"/>
                      <a:pt x="40505" y="298"/>
                    </a:cubicBezTo>
                    <a:cubicBezTo>
                      <a:pt x="40495" y="298"/>
                      <a:pt x="40485" y="296"/>
                      <a:pt x="40475" y="291"/>
                    </a:cubicBezTo>
                    <a:cubicBezTo>
                      <a:pt x="40448" y="302"/>
                      <a:pt x="40422" y="306"/>
                      <a:pt x="40397" y="306"/>
                    </a:cubicBezTo>
                    <a:cubicBezTo>
                      <a:pt x="40345" y="306"/>
                      <a:pt x="40295" y="290"/>
                      <a:pt x="40247" y="290"/>
                    </a:cubicBezTo>
                    <a:cubicBezTo>
                      <a:pt x="40239" y="290"/>
                      <a:pt x="40231" y="291"/>
                      <a:pt x="40223" y="292"/>
                    </a:cubicBezTo>
                    <a:cubicBezTo>
                      <a:pt x="40200" y="278"/>
                      <a:pt x="40177" y="273"/>
                      <a:pt x="40154" y="273"/>
                    </a:cubicBezTo>
                    <a:cubicBezTo>
                      <a:pt x="40115" y="273"/>
                      <a:pt x="40077" y="287"/>
                      <a:pt x="40039" y="287"/>
                    </a:cubicBezTo>
                    <a:cubicBezTo>
                      <a:pt x="40037" y="287"/>
                      <a:pt x="40035" y="287"/>
                      <a:pt x="40033" y="287"/>
                    </a:cubicBezTo>
                    <a:cubicBezTo>
                      <a:pt x="40016" y="276"/>
                      <a:pt x="39998" y="272"/>
                      <a:pt x="39981" y="272"/>
                    </a:cubicBezTo>
                    <a:cubicBezTo>
                      <a:pt x="39941" y="272"/>
                      <a:pt x="39901" y="294"/>
                      <a:pt x="39863" y="297"/>
                    </a:cubicBezTo>
                    <a:cubicBezTo>
                      <a:pt x="39826" y="309"/>
                      <a:pt x="39791" y="353"/>
                      <a:pt x="39757" y="353"/>
                    </a:cubicBezTo>
                    <a:cubicBezTo>
                      <a:pt x="39741" y="353"/>
                      <a:pt x="39726" y="344"/>
                      <a:pt x="39710" y="317"/>
                    </a:cubicBezTo>
                    <a:cubicBezTo>
                      <a:pt x="39705" y="322"/>
                      <a:pt x="39703" y="324"/>
                      <a:pt x="39702" y="324"/>
                    </a:cubicBezTo>
                    <a:cubicBezTo>
                      <a:pt x="39699" y="324"/>
                      <a:pt x="39845" y="163"/>
                      <a:pt x="39807" y="135"/>
                    </a:cubicBezTo>
                    <a:lnTo>
                      <a:pt x="39807" y="135"/>
                    </a:lnTo>
                    <a:cubicBezTo>
                      <a:pt x="39784" y="149"/>
                      <a:pt x="39761" y="154"/>
                      <a:pt x="39739" y="154"/>
                    </a:cubicBezTo>
                    <a:cubicBezTo>
                      <a:pt x="39695" y="154"/>
                      <a:pt x="39654" y="135"/>
                      <a:pt x="39615" y="135"/>
                    </a:cubicBezTo>
                    <a:cubicBezTo>
                      <a:pt x="39602" y="135"/>
                      <a:pt x="39589" y="137"/>
                      <a:pt x="39576" y="143"/>
                    </a:cubicBezTo>
                    <a:cubicBezTo>
                      <a:pt x="39562" y="156"/>
                      <a:pt x="39548" y="159"/>
                      <a:pt x="39535" y="159"/>
                    </a:cubicBezTo>
                    <a:cubicBezTo>
                      <a:pt x="39522" y="159"/>
                      <a:pt x="39509" y="156"/>
                      <a:pt x="39497" y="156"/>
                    </a:cubicBezTo>
                    <a:cubicBezTo>
                      <a:pt x="39485" y="156"/>
                      <a:pt x="39474" y="159"/>
                      <a:pt x="39463" y="170"/>
                    </a:cubicBezTo>
                    <a:cubicBezTo>
                      <a:pt x="39455" y="182"/>
                      <a:pt x="39448" y="186"/>
                      <a:pt x="39440" y="186"/>
                    </a:cubicBezTo>
                    <a:cubicBezTo>
                      <a:pt x="39418" y="186"/>
                      <a:pt x="39396" y="148"/>
                      <a:pt x="39376" y="148"/>
                    </a:cubicBezTo>
                    <a:cubicBezTo>
                      <a:pt x="39373" y="148"/>
                      <a:pt x="39370" y="149"/>
                      <a:pt x="39367" y="152"/>
                    </a:cubicBezTo>
                    <a:cubicBezTo>
                      <a:pt x="39328" y="153"/>
                      <a:pt x="39293" y="183"/>
                      <a:pt x="39262" y="183"/>
                    </a:cubicBezTo>
                    <a:cubicBezTo>
                      <a:pt x="39246" y="183"/>
                      <a:pt x="39230" y="175"/>
                      <a:pt x="39215" y="148"/>
                    </a:cubicBezTo>
                    <a:cubicBezTo>
                      <a:pt x="39202" y="126"/>
                      <a:pt x="39190" y="118"/>
                      <a:pt x="39179" y="118"/>
                    </a:cubicBezTo>
                    <a:cubicBezTo>
                      <a:pt x="39153" y="118"/>
                      <a:pt x="39130" y="159"/>
                      <a:pt x="39110" y="163"/>
                    </a:cubicBezTo>
                    <a:cubicBezTo>
                      <a:pt x="39078" y="141"/>
                      <a:pt x="39052" y="132"/>
                      <a:pt x="39029" y="132"/>
                    </a:cubicBezTo>
                    <a:cubicBezTo>
                      <a:pt x="39008" y="132"/>
                      <a:pt x="38989" y="139"/>
                      <a:pt x="38971" y="152"/>
                    </a:cubicBezTo>
                    <a:cubicBezTo>
                      <a:pt x="38904" y="146"/>
                      <a:pt x="38894" y="129"/>
                      <a:pt x="38884" y="129"/>
                    </a:cubicBezTo>
                    <a:cubicBezTo>
                      <a:pt x="38882" y="129"/>
                      <a:pt x="38880" y="130"/>
                      <a:pt x="38878" y="131"/>
                    </a:cubicBezTo>
                    <a:cubicBezTo>
                      <a:pt x="38876" y="136"/>
                      <a:pt x="38874" y="139"/>
                      <a:pt x="38872" y="139"/>
                    </a:cubicBezTo>
                    <a:cubicBezTo>
                      <a:pt x="38865" y="139"/>
                      <a:pt x="38855" y="121"/>
                      <a:pt x="38836" y="79"/>
                    </a:cubicBezTo>
                    <a:cubicBezTo>
                      <a:pt x="38822" y="76"/>
                      <a:pt x="38802" y="67"/>
                      <a:pt x="38774" y="67"/>
                    </a:cubicBezTo>
                    <a:cubicBezTo>
                      <a:pt x="38756" y="67"/>
                      <a:pt x="38733" y="71"/>
                      <a:pt x="38706" y="86"/>
                    </a:cubicBezTo>
                    <a:cubicBezTo>
                      <a:pt x="38640" y="68"/>
                      <a:pt x="38604" y="54"/>
                      <a:pt x="38584" y="53"/>
                    </a:cubicBezTo>
                    <a:cubicBezTo>
                      <a:pt x="38580" y="63"/>
                      <a:pt x="38576" y="67"/>
                      <a:pt x="38573" y="67"/>
                    </a:cubicBezTo>
                    <a:cubicBezTo>
                      <a:pt x="38561" y="67"/>
                      <a:pt x="38557" y="4"/>
                      <a:pt x="38553" y="3"/>
                    </a:cubicBezTo>
                    <a:cubicBezTo>
                      <a:pt x="38553" y="2"/>
                      <a:pt x="38552" y="1"/>
                      <a:pt x="38551"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22"/>
              <p:cNvSpPr/>
              <p:nvPr/>
            </p:nvSpPr>
            <p:spPr>
              <a:xfrm>
                <a:off x="3816975" y="5455175"/>
                <a:ext cx="75" cy="75"/>
              </a:xfrm>
              <a:custGeom>
                <a:avLst/>
                <a:gdLst/>
                <a:ahLst/>
                <a:cxnLst/>
                <a:rect l="l" t="t" r="r" b="b"/>
                <a:pathLst>
                  <a:path w="3" h="3" extrusionOk="0">
                    <a:moveTo>
                      <a:pt x="3" y="0"/>
                    </a:moveTo>
                    <a:lnTo>
                      <a:pt x="0" y="3"/>
                    </a:lnTo>
                    <a:cubicBezTo>
                      <a:pt x="2" y="2"/>
                      <a:pt x="2" y="2"/>
                      <a:pt x="3"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092" name="Google Shape;1092;p22"/>
          <p:cNvGrpSpPr/>
          <p:nvPr/>
        </p:nvGrpSpPr>
        <p:grpSpPr>
          <a:xfrm>
            <a:off x="-1622" y="-60"/>
            <a:ext cx="9147244" cy="5143620"/>
            <a:chOff x="-1622" y="-60"/>
            <a:chExt cx="9147244" cy="5143620"/>
          </a:xfrm>
        </p:grpSpPr>
        <p:sp>
          <p:nvSpPr>
            <p:cNvPr id="1093" name="Google Shape;1093;p22"/>
            <p:cNvSpPr/>
            <p:nvPr/>
          </p:nvSpPr>
          <p:spPr>
            <a:xfrm>
              <a:off x="206983" y="4918543"/>
              <a:ext cx="431559" cy="225017"/>
            </a:xfrm>
            <a:custGeom>
              <a:avLst/>
              <a:gdLst/>
              <a:ahLst/>
              <a:cxnLst/>
              <a:rect l="l" t="t" r="r" b="b"/>
              <a:pathLst>
                <a:path w="7288" h="3800" extrusionOk="0">
                  <a:moveTo>
                    <a:pt x="3485" y="0"/>
                  </a:moveTo>
                  <a:lnTo>
                    <a:pt x="1" y="3800"/>
                  </a:lnTo>
                  <a:lnTo>
                    <a:pt x="3803"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94" name="Google Shape;1094;p22"/>
            <p:cNvSpPr/>
            <p:nvPr/>
          </p:nvSpPr>
          <p:spPr>
            <a:xfrm>
              <a:off x="829570" y="4918543"/>
              <a:ext cx="431322" cy="225017"/>
            </a:xfrm>
            <a:custGeom>
              <a:avLst/>
              <a:gdLst/>
              <a:ahLst/>
              <a:cxnLst/>
              <a:rect l="l" t="t" r="r" b="b"/>
              <a:pathLst>
                <a:path w="7284" h="3800" extrusionOk="0">
                  <a:moveTo>
                    <a:pt x="3482"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95" name="Google Shape;1095;p22"/>
            <p:cNvSpPr/>
            <p:nvPr/>
          </p:nvSpPr>
          <p:spPr>
            <a:xfrm>
              <a:off x="1392112"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96" name="Google Shape;1096;p22"/>
            <p:cNvSpPr/>
            <p:nvPr/>
          </p:nvSpPr>
          <p:spPr>
            <a:xfrm>
              <a:off x="2014521" y="4918543"/>
              <a:ext cx="431322" cy="225017"/>
            </a:xfrm>
            <a:custGeom>
              <a:avLst/>
              <a:gdLst/>
              <a:ahLst/>
              <a:cxnLst/>
              <a:rect l="l" t="t" r="r" b="b"/>
              <a:pathLst>
                <a:path w="7284" h="3800" extrusionOk="0">
                  <a:moveTo>
                    <a:pt x="3484" y="0"/>
                  </a:moveTo>
                  <a:lnTo>
                    <a:pt x="0" y="3800"/>
                  </a:lnTo>
                  <a:lnTo>
                    <a:pt x="3802"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97" name="Google Shape;1097;p22"/>
            <p:cNvSpPr/>
            <p:nvPr/>
          </p:nvSpPr>
          <p:spPr>
            <a:xfrm>
              <a:off x="2577182" y="4918543"/>
              <a:ext cx="431381" cy="225017"/>
            </a:xfrm>
            <a:custGeom>
              <a:avLst/>
              <a:gdLst/>
              <a:ahLst/>
              <a:cxnLst/>
              <a:rect l="l" t="t" r="r" b="b"/>
              <a:pathLst>
                <a:path w="7285" h="3800" extrusionOk="0">
                  <a:moveTo>
                    <a:pt x="3485" y="0"/>
                  </a:moveTo>
                  <a:lnTo>
                    <a:pt x="1"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98" name="Google Shape;1098;p22"/>
            <p:cNvSpPr/>
            <p:nvPr/>
          </p:nvSpPr>
          <p:spPr>
            <a:xfrm>
              <a:off x="3199591"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099" name="Google Shape;1099;p22"/>
            <p:cNvSpPr/>
            <p:nvPr/>
          </p:nvSpPr>
          <p:spPr>
            <a:xfrm>
              <a:off x="3762133" y="4918543"/>
              <a:ext cx="431500" cy="225017"/>
            </a:xfrm>
            <a:custGeom>
              <a:avLst/>
              <a:gdLst/>
              <a:ahLst/>
              <a:cxnLst/>
              <a:rect l="l" t="t" r="r" b="b"/>
              <a:pathLst>
                <a:path w="7287" h="3800" extrusionOk="0">
                  <a:moveTo>
                    <a:pt x="3485" y="0"/>
                  </a:moveTo>
                  <a:lnTo>
                    <a:pt x="0" y="3800"/>
                  </a:lnTo>
                  <a:lnTo>
                    <a:pt x="3802"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00" name="Google Shape;1100;p22"/>
            <p:cNvSpPr/>
            <p:nvPr/>
          </p:nvSpPr>
          <p:spPr>
            <a:xfrm>
              <a:off x="4384661" y="4918543"/>
              <a:ext cx="431381" cy="225017"/>
            </a:xfrm>
            <a:custGeom>
              <a:avLst/>
              <a:gdLst/>
              <a:ahLst/>
              <a:cxnLst/>
              <a:rect l="l" t="t" r="r" b="b"/>
              <a:pathLst>
                <a:path w="7285" h="3800" extrusionOk="0">
                  <a:moveTo>
                    <a:pt x="3485" y="0"/>
                  </a:moveTo>
                  <a:lnTo>
                    <a:pt x="1" y="3800"/>
                  </a:lnTo>
                  <a:lnTo>
                    <a:pt x="3800"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01" name="Google Shape;1101;p22"/>
            <p:cNvSpPr/>
            <p:nvPr/>
          </p:nvSpPr>
          <p:spPr>
            <a:xfrm>
              <a:off x="4947203"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02" name="Google Shape;1102;p22"/>
            <p:cNvSpPr/>
            <p:nvPr/>
          </p:nvSpPr>
          <p:spPr>
            <a:xfrm>
              <a:off x="5569612" y="4918543"/>
              <a:ext cx="431500" cy="225017"/>
            </a:xfrm>
            <a:custGeom>
              <a:avLst/>
              <a:gdLst/>
              <a:ahLst/>
              <a:cxnLst/>
              <a:rect l="l" t="t" r="r" b="b"/>
              <a:pathLst>
                <a:path w="7287" h="3800" extrusionOk="0">
                  <a:moveTo>
                    <a:pt x="3485" y="0"/>
                  </a:moveTo>
                  <a:lnTo>
                    <a:pt x="1" y="3800"/>
                  </a:lnTo>
                  <a:lnTo>
                    <a:pt x="3803" y="3800"/>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03" name="Google Shape;1103;p22"/>
            <p:cNvSpPr/>
            <p:nvPr/>
          </p:nvSpPr>
          <p:spPr>
            <a:xfrm>
              <a:off x="6132332" y="4918543"/>
              <a:ext cx="431322" cy="225017"/>
            </a:xfrm>
            <a:custGeom>
              <a:avLst/>
              <a:gdLst/>
              <a:ahLst/>
              <a:cxnLst/>
              <a:rect l="l" t="t" r="r" b="b"/>
              <a:pathLst>
                <a:path w="7284" h="3800" extrusionOk="0">
                  <a:moveTo>
                    <a:pt x="3484"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04" name="Google Shape;1104;p22"/>
            <p:cNvSpPr/>
            <p:nvPr/>
          </p:nvSpPr>
          <p:spPr>
            <a:xfrm>
              <a:off x="6754682"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05" name="Google Shape;1105;p22"/>
            <p:cNvSpPr/>
            <p:nvPr/>
          </p:nvSpPr>
          <p:spPr>
            <a:xfrm>
              <a:off x="206983" y="-60"/>
              <a:ext cx="431559" cy="225195"/>
            </a:xfrm>
            <a:custGeom>
              <a:avLst/>
              <a:gdLst/>
              <a:ahLst/>
              <a:cxnLst/>
              <a:rect l="l" t="t" r="r" b="b"/>
              <a:pathLst>
                <a:path w="7288" h="3803" extrusionOk="0">
                  <a:moveTo>
                    <a:pt x="3485" y="0"/>
                  </a:moveTo>
                  <a:lnTo>
                    <a:pt x="1" y="3802"/>
                  </a:lnTo>
                  <a:lnTo>
                    <a:pt x="3803"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06" name="Google Shape;1106;p22"/>
            <p:cNvSpPr/>
            <p:nvPr/>
          </p:nvSpPr>
          <p:spPr>
            <a:xfrm>
              <a:off x="829570" y="-60"/>
              <a:ext cx="431322" cy="225195"/>
            </a:xfrm>
            <a:custGeom>
              <a:avLst/>
              <a:gdLst/>
              <a:ahLst/>
              <a:cxnLst/>
              <a:rect l="l" t="t" r="r" b="b"/>
              <a:pathLst>
                <a:path w="7284" h="3803" extrusionOk="0">
                  <a:moveTo>
                    <a:pt x="3482"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07" name="Google Shape;1107;p22"/>
            <p:cNvSpPr/>
            <p:nvPr/>
          </p:nvSpPr>
          <p:spPr>
            <a:xfrm>
              <a:off x="1392112"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08" name="Google Shape;1108;p22"/>
            <p:cNvSpPr/>
            <p:nvPr/>
          </p:nvSpPr>
          <p:spPr>
            <a:xfrm>
              <a:off x="2014521" y="-60"/>
              <a:ext cx="431322" cy="225195"/>
            </a:xfrm>
            <a:custGeom>
              <a:avLst/>
              <a:gdLst/>
              <a:ahLst/>
              <a:cxnLst/>
              <a:rect l="l" t="t" r="r" b="b"/>
              <a:pathLst>
                <a:path w="7284" h="3803" extrusionOk="0">
                  <a:moveTo>
                    <a:pt x="3484" y="0"/>
                  </a:moveTo>
                  <a:lnTo>
                    <a:pt x="0" y="3802"/>
                  </a:lnTo>
                  <a:lnTo>
                    <a:pt x="3802"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09" name="Google Shape;1109;p22"/>
            <p:cNvSpPr/>
            <p:nvPr/>
          </p:nvSpPr>
          <p:spPr>
            <a:xfrm>
              <a:off x="2577182" y="-60"/>
              <a:ext cx="431381" cy="225195"/>
            </a:xfrm>
            <a:custGeom>
              <a:avLst/>
              <a:gdLst/>
              <a:ahLst/>
              <a:cxnLst/>
              <a:rect l="l" t="t" r="r" b="b"/>
              <a:pathLst>
                <a:path w="7285" h="3803" extrusionOk="0">
                  <a:moveTo>
                    <a:pt x="3485" y="0"/>
                  </a:moveTo>
                  <a:lnTo>
                    <a:pt x="1"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10" name="Google Shape;1110;p22"/>
            <p:cNvSpPr/>
            <p:nvPr/>
          </p:nvSpPr>
          <p:spPr>
            <a:xfrm>
              <a:off x="3199591"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11" name="Google Shape;1111;p22"/>
            <p:cNvSpPr/>
            <p:nvPr/>
          </p:nvSpPr>
          <p:spPr>
            <a:xfrm>
              <a:off x="3762133" y="-60"/>
              <a:ext cx="431500" cy="225195"/>
            </a:xfrm>
            <a:custGeom>
              <a:avLst/>
              <a:gdLst/>
              <a:ahLst/>
              <a:cxnLst/>
              <a:rect l="l" t="t" r="r" b="b"/>
              <a:pathLst>
                <a:path w="7287" h="3803" extrusionOk="0">
                  <a:moveTo>
                    <a:pt x="3485" y="0"/>
                  </a:moveTo>
                  <a:lnTo>
                    <a:pt x="0" y="3802"/>
                  </a:lnTo>
                  <a:lnTo>
                    <a:pt x="3802"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12" name="Google Shape;1112;p22"/>
            <p:cNvSpPr/>
            <p:nvPr/>
          </p:nvSpPr>
          <p:spPr>
            <a:xfrm>
              <a:off x="4384661" y="-60"/>
              <a:ext cx="431381" cy="225195"/>
            </a:xfrm>
            <a:custGeom>
              <a:avLst/>
              <a:gdLst/>
              <a:ahLst/>
              <a:cxnLst/>
              <a:rect l="l" t="t" r="r" b="b"/>
              <a:pathLst>
                <a:path w="7285" h="3803" extrusionOk="0">
                  <a:moveTo>
                    <a:pt x="3485" y="0"/>
                  </a:moveTo>
                  <a:lnTo>
                    <a:pt x="1" y="3802"/>
                  </a:lnTo>
                  <a:lnTo>
                    <a:pt x="3800"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13" name="Google Shape;1113;p22"/>
            <p:cNvSpPr/>
            <p:nvPr/>
          </p:nvSpPr>
          <p:spPr>
            <a:xfrm>
              <a:off x="49472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14" name="Google Shape;1114;p22"/>
            <p:cNvSpPr/>
            <p:nvPr/>
          </p:nvSpPr>
          <p:spPr>
            <a:xfrm>
              <a:off x="55696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15" name="Google Shape;1115;p22"/>
            <p:cNvSpPr/>
            <p:nvPr/>
          </p:nvSpPr>
          <p:spPr>
            <a:xfrm>
              <a:off x="61323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16" name="Google Shape;1116;p22"/>
            <p:cNvSpPr/>
            <p:nvPr/>
          </p:nvSpPr>
          <p:spPr>
            <a:xfrm>
              <a:off x="6754682"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17" name="Google Shape;1117;p22"/>
            <p:cNvSpPr/>
            <p:nvPr/>
          </p:nvSpPr>
          <p:spPr>
            <a:xfrm>
              <a:off x="-1622" y="308391"/>
              <a:ext cx="225076" cy="431381"/>
            </a:xfrm>
            <a:custGeom>
              <a:avLst/>
              <a:gdLst/>
              <a:ahLst/>
              <a:cxnLst/>
              <a:rect l="l" t="t" r="r" b="b"/>
              <a:pathLst>
                <a:path w="3801" h="7285" extrusionOk="0">
                  <a:moveTo>
                    <a:pt x="0" y="1"/>
                  </a:moveTo>
                  <a:lnTo>
                    <a:pt x="0" y="3800"/>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18" name="Google Shape;1118;p22"/>
            <p:cNvSpPr/>
            <p:nvPr/>
          </p:nvSpPr>
          <p:spPr>
            <a:xfrm>
              <a:off x="-1622" y="870934"/>
              <a:ext cx="225076" cy="431381"/>
            </a:xfrm>
            <a:custGeom>
              <a:avLst/>
              <a:gdLst/>
              <a:ahLst/>
              <a:cxnLst/>
              <a:rect l="l" t="t" r="r" b="b"/>
              <a:pathLst>
                <a:path w="3801" h="7285" extrusionOk="0">
                  <a:moveTo>
                    <a:pt x="0" y="1"/>
                  </a:moveTo>
                  <a:lnTo>
                    <a:pt x="0" y="3802"/>
                  </a:lnTo>
                  <a:lnTo>
                    <a:pt x="3800" y="7284"/>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19" name="Google Shape;1119;p22"/>
            <p:cNvSpPr/>
            <p:nvPr/>
          </p:nvSpPr>
          <p:spPr>
            <a:xfrm>
              <a:off x="-1622" y="1493461"/>
              <a:ext cx="225076" cy="431381"/>
            </a:xfrm>
            <a:custGeom>
              <a:avLst/>
              <a:gdLst/>
              <a:ahLst/>
              <a:cxnLst/>
              <a:rect l="l" t="t" r="r" b="b"/>
              <a:pathLst>
                <a:path w="3801" h="7285" extrusionOk="0">
                  <a:moveTo>
                    <a:pt x="0" y="1"/>
                  </a:moveTo>
                  <a:lnTo>
                    <a:pt x="0" y="3800"/>
                  </a:lnTo>
                  <a:lnTo>
                    <a:pt x="3800" y="7285"/>
                  </a:lnTo>
                  <a:lnTo>
                    <a:pt x="3800" y="3483"/>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20" name="Google Shape;1120;p22"/>
            <p:cNvSpPr/>
            <p:nvPr/>
          </p:nvSpPr>
          <p:spPr>
            <a:xfrm>
              <a:off x="-1622" y="2056003"/>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21" name="Google Shape;1121;p22"/>
            <p:cNvSpPr/>
            <p:nvPr/>
          </p:nvSpPr>
          <p:spPr>
            <a:xfrm>
              <a:off x="-1622" y="2678412"/>
              <a:ext cx="225076" cy="431381"/>
            </a:xfrm>
            <a:custGeom>
              <a:avLst/>
              <a:gdLst/>
              <a:ahLst/>
              <a:cxnLst/>
              <a:rect l="l" t="t" r="r" b="b"/>
              <a:pathLst>
                <a:path w="3801" h="7285" extrusionOk="0">
                  <a:moveTo>
                    <a:pt x="0" y="1"/>
                  </a:moveTo>
                  <a:lnTo>
                    <a:pt x="0" y="3803"/>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22" name="Google Shape;1122;p22"/>
            <p:cNvSpPr/>
            <p:nvPr/>
          </p:nvSpPr>
          <p:spPr>
            <a:xfrm>
              <a:off x="-1622" y="3241132"/>
              <a:ext cx="225076" cy="431322"/>
            </a:xfrm>
            <a:custGeom>
              <a:avLst/>
              <a:gdLst/>
              <a:ahLst/>
              <a:cxnLst/>
              <a:rect l="l" t="t" r="r" b="b"/>
              <a:pathLst>
                <a:path w="3801" h="7284" extrusionOk="0">
                  <a:moveTo>
                    <a:pt x="0" y="0"/>
                  </a:moveTo>
                  <a:lnTo>
                    <a:pt x="0" y="3800"/>
                  </a:lnTo>
                  <a:lnTo>
                    <a:pt x="3800" y="7284"/>
                  </a:lnTo>
                  <a:lnTo>
                    <a:pt x="3800" y="3484"/>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23" name="Google Shape;1123;p22"/>
            <p:cNvSpPr/>
            <p:nvPr/>
          </p:nvSpPr>
          <p:spPr>
            <a:xfrm>
              <a:off x="-1622" y="3863482"/>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24" name="Google Shape;1124;p22"/>
            <p:cNvSpPr/>
            <p:nvPr/>
          </p:nvSpPr>
          <p:spPr>
            <a:xfrm>
              <a:off x="-1622" y="4426202"/>
              <a:ext cx="225076" cy="431381"/>
            </a:xfrm>
            <a:custGeom>
              <a:avLst/>
              <a:gdLst/>
              <a:ahLst/>
              <a:cxnLst/>
              <a:rect l="l" t="t" r="r" b="b"/>
              <a:pathLst>
                <a:path w="3801" h="7285" extrusionOk="0">
                  <a:moveTo>
                    <a:pt x="0" y="0"/>
                  </a:moveTo>
                  <a:lnTo>
                    <a:pt x="0" y="3800"/>
                  </a:lnTo>
                  <a:lnTo>
                    <a:pt x="3800" y="7284"/>
                  </a:lnTo>
                  <a:lnTo>
                    <a:pt x="3800" y="3482"/>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25" name="Google Shape;1125;p22"/>
            <p:cNvSpPr/>
            <p:nvPr/>
          </p:nvSpPr>
          <p:spPr>
            <a:xfrm>
              <a:off x="8920546" y="308391"/>
              <a:ext cx="225076" cy="431381"/>
            </a:xfrm>
            <a:custGeom>
              <a:avLst/>
              <a:gdLst/>
              <a:ahLst/>
              <a:cxnLst/>
              <a:rect l="l" t="t" r="r" b="b"/>
              <a:pathLst>
                <a:path w="3801" h="7285" extrusionOk="0">
                  <a:moveTo>
                    <a:pt x="1" y="1"/>
                  </a:moveTo>
                  <a:lnTo>
                    <a:pt x="1" y="3800"/>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26" name="Google Shape;1126;p22"/>
            <p:cNvSpPr/>
            <p:nvPr/>
          </p:nvSpPr>
          <p:spPr>
            <a:xfrm>
              <a:off x="8920546" y="870934"/>
              <a:ext cx="225076" cy="431381"/>
            </a:xfrm>
            <a:custGeom>
              <a:avLst/>
              <a:gdLst/>
              <a:ahLst/>
              <a:cxnLst/>
              <a:rect l="l" t="t" r="r" b="b"/>
              <a:pathLst>
                <a:path w="3801" h="7285" extrusionOk="0">
                  <a:moveTo>
                    <a:pt x="1" y="1"/>
                  </a:moveTo>
                  <a:lnTo>
                    <a:pt x="1" y="3802"/>
                  </a:lnTo>
                  <a:lnTo>
                    <a:pt x="3801" y="7284"/>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27" name="Google Shape;1127;p22"/>
            <p:cNvSpPr/>
            <p:nvPr/>
          </p:nvSpPr>
          <p:spPr>
            <a:xfrm>
              <a:off x="8920546" y="1493461"/>
              <a:ext cx="225076" cy="431381"/>
            </a:xfrm>
            <a:custGeom>
              <a:avLst/>
              <a:gdLst/>
              <a:ahLst/>
              <a:cxnLst/>
              <a:rect l="l" t="t" r="r" b="b"/>
              <a:pathLst>
                <a:path w="3801" h="7285" extrusionOk="0">
                  <a:moveTo>
                    <a:pt x="1" y="1"/>
                  </a:moveTo>
                  <a:lnTo>
                    <a:pt x="1" y="3800"/>
                  </a:lnTo>
                  <a:lnTo>
                    <a:pt x="3801" y="7285"/>
                  </a:lnTo>
                  <a:lnTo>
                    <a:pt x="3801" y="348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28" name="Google Shape;1128;p22"/>
            <p:cNvSpPr/>
            <p:nvPr/>
          </p:nvSpPr>
          <p:spPr>
            <a:xfrm>
              <a:off x="8920546" y="2056003"/>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29" name="Google Shape;1129;p22"/>
            <p:cNvSpPr/>
            <p:nvPr/>
          </p:nvSpPr>
          <p:spPr>
            <a:xfrm>
              <a:off x="8920546" y="2678412"/>
              <a:ext cx="225076" cy="431381"/>
            </a:xfrm>
            <a:custGeom>
              <a:avLst/>
              <a:gdLst/>
              <a:ahLst/>
              <a:cxnLst/>
              <a:rect l="l" t="t" r="r" b="b"/>
              <a:pathLst>
                <a:path w="3801" h="7285" extrusionOk="0">
                  <a:moveTo>
                    <a:pt x="1" y="1"/>
                  </a:moveTo>
                  <a:lnTo>
                    <a:pt x="1" y="3803"/>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30" name="Google Shape;1130;p22"/>
            <p:cNvSpPr/>
            <p:nvPr/>
          </p:nvSpPr>
          <p:spPr>
            <a:xfrm>
              <a:off x="8920546" y="3241132"/>
              <a:ext cx="225076" cy="431322"/>
            </a:xfrm>
            <a:custGeom>
              <a:avLst/>
              <a:gdLst/>
              <a:ahLst/>
              <a:cxnLst/>
              <a:rect l="l" t="t" r="r" b="b"/>
              <a:pathLst>
                <a:path w="3801" h="7284" extrusionOk="0">
                  <a:moveTo>
                    <a:pt x="1" y="0"/>
                  </a:moveTo>
                  <a:lnTo>
                    <a:pt x="1" y="3800"/>
                  </a:lnTo>
                  <a:lnTo>
                    <a:pt x="3801" y="7284"/>
                  </a:lnTo>
                  <a:lnTo>
                    <a:pt x="3801" y="3484"/>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31" name="Google Shape;1131;p22"/>
            <p:cNvSpPr/>
            <p:nvPr/>
          </p:nvSpPr>
          <p:spPr>
            <a:xfrm>
              <a:off x="8920546" y="3863482"/>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32" name="Google Shape;1132;p22"/>
            <p:cNvSpPr/>
            <p:nvPr/>
          </p:nvSpPr>
          <p:spPr>
            <a:xfrm>
              <a:off x="8920546" y="4426202"/>
              <a:ext cx="225076" cy="431381"/>
            </a:xfrm>
            <a:custGeom>
              <a:avLst/>
              <a:gdLst/>
              <a:ahLst/>
              <a:cxnLst/>
              <a:rect l="l" t="t" r="r" b="b"/>
              <a:pathLst>
                <a:path w="3801" h="7285" extrusionOk="0">
                  <a:moveTo>
                    <a:pt x="1" y="0"/>
                  </a:moveTo>
                  <a:lnTo>
                    <a:pt x="1" y="3800"/>
                  </a:lnTo>
                  <a:lnTo>
                    <a:pt x="3801" y="7284"/>
                  </a:lnTo>
                  <a:lnTo>
                    <a:pt x="3801" y="3482"/>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33" name="Google Shape;1133;p22"/>
            <p:cNvSpPr/>
            <p:nvPr/>
          </p:nvSpPr>
          <p:spPr>
            <a:xfrm>
              <a:off x="-1622" y="4918543"/>
              <a:ext cx="225017" cy="225017"/>
            </a:xfrm>
            <a:custGeom>
              <a:avLst/>
              <a:gdLst/>
              <a:ahLst/>
              <a:cxnLst/>
              <a:rect l="l" t="t" r="r" b="b"/>
              <a:pathLst>
                <a:path w="3800" h="3800" extrusionOk="0">
                  <a:moveTo>
                    <a:pt x="0" y="0"/>
                  </a:moveTo>
                  <a:lnTo>
                    <a:pt x="0" y="3800"/>
                  </a:lnTo>
                  <a:lnTo>
                    <a:pt x="315" y="3800"/>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34" name="Google Shape;1134;p22"/>
            <p:cNvSpPr/>
            <p:nvPr/>
          </p:nvSpPr>
          <p:spPr>
            <a:xfrm>
              <a:off x="-1622" y="-60"/>
              <a:ext cx="225017" cy="225195"/>
            </a:xfrm>
            <a:custGeom>
              <a:avLst/>
              <a:gdLst/>
              <a:ahLst/>
              <a:cxnLst/>
              <a:rect l="l" t="t" r="r" b="b"/>
              <a:pathLst>
                <a:path w="3800" h="3803" extrusionOk="0">
                  <a:moveTo>
                    <a:pt x="0" y="0"/>
                  </a:moveTo>
                  <a:lnTo>
                    <a:pt x="0" y="3802"/>
                  </a:lnTo>
                  <a:lnTo>
                    <a:pt x="315" y="3802"/>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35" name="Google Shape;1135;p22"/>
            <p:cNvSpPr/>
            <p:nvPr/>
          </p:nvSpPr>
          <p:spPr>
            <a:xfrm>
              <a:off x="8917171" y="-60"/>
              <a:ext cx="228451" cy="225195"/>
            </a:xfrm>
            <a:custGeom>
              <a:avLst/>
              <a:gdLst/>
              <a:ahLst/>
              <a:cxnLst/>
              <a:rect l="l" t="t" r="r" b="b"/>
              <a:pathLst>
                <a:path w="3858" h="3803" extrusionOk="0">
                  <a:moveTo>
                    <a:pt x="3485" y="0"/>
                  </a:moveTo>
                  <a:lnTo>
                    <a:pt x="0" y="3802"/>
                  </a:lnTo>
                  <a:lnTo>
                    <a:pt x="3800" y="3802"/>
                  </a:lnTo>
                  <a:lnTo>
                    <a:pt x="3858" y="3740"/>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36" name="Google Shape;1136;p22"/>
            <p:cNvSpPr/>
            <p:nvPr/>
          </p:nvSpPr>
          <p:spPr>
            <a:xfrm>
              <a:off x="8917171" y="4918543"/>
              <a:ext cx="228451" cy="225017"/>
            </a:xfrm>
            <a:custGeom>
              <a:avLst/>
              <a:gdLst/>
              <a:ahLst/>
              <a:cxnLst/>
              <a:rect l="l" t="t" r="r" b="b"/>
              <a:pathLst>
                <a:path w="3858" h="3800" extrusionOk="0">
                  <a:moveTo>
                    <a:pt x="3485" y="0"/>
                  </a:moveTo>
                  <a:lnTo>
                    <a:pt x="0" y="3800"/>
                  </a:lnTo>
                  <a:lnTo>
                    <a:pt x="3800" y="3800"/>
                  </a:lnTo>
                  <a:lnTo>
                    <a:pt x="3858" y="3737"/>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37" name="Google Shape;1137;p22"/>
            <p:cNvSpPr/>
            <p:nvPr/>
          </p:nvSpPr>
          <p:spPr>
            <a:xfrm>
              <a:off x="73173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38" name="Google Shape;1138;p22"/>
            <p:cNvSpPr/>
            <p:nvPr/>
          </p:nvSpPr>
          <p:spPr>
            <a:xfrm>
              <a:off x="79397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39" name="Google Shape;1139;p22"/>
            <p:cNvSpPr/>
            <p:nvPr/>
          </p:nvSpPr>
          <p:spPr>
            <a:xfrm>
              <a:off x="85024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40" name="Google Shape;1140;p22"/>
            <p:cNvSpPr/>
            <p:nvPr/>
          </p:nvSpPr>
          <p:spPr>
            <a:xfrm>
              <a:off x="7317303" y="4918365"/>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41" name="Google Shape;1141;p22"/>
            <p:cNvSpPr/>
            <p:nvPr/>
          </p:nvSpPr>
          <p:spPr>
            <a:xfrm>
              <a:off x="7939712" y="4918365"/>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42" name="Google Shape;1142;p22"/>
            <p:cNvSpPr/>
            <p:nvPr/>
          </p:nvSpPr>
          <p:spPr>
            <a:xfrm>
              <a:off x="8502432" y="4918365"/>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grpSp>
      <p:sp>
        <p:nvSpPr>
          <p:cNvPr id="1143" name="Google Shape;1143;p22"/>
          <p:cNvSpPr txBox="1">
            <a:spLocks noGrp="1"/>
          </p:cNvSpPr>
          <p:nvPr>
            <p:ph type="title"/>
          </p:nvPr>
        </p:nvSpPr>
        <p:spPr>
          <a:xfrm>
            <a:off x="1905349" y="1647925"/>
            <a:ext cx="2596800" cy="3873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144" name="Google Shape;1144;p22"/>
          <p:cNvSpPr txBox="1">
            <a:spLocks noGrp="1"/>
          </p:cNvSpPr>
          <p:nvPr>
            <p:ph type="subTitle" idx="1"/>
          </p:nvPr>
        </p:nvSpPr>
        <p:spPr>
          <a:xfrm>
            <a:off x="1905349" y="2035250"/>
            <a:ext cx="2596800" cy="609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45" name="Google Shape;1145;p22"/>
          <p:cNvSpPr txBox="1">
            <a:spLocks noGrp="1"/>
          </p:cNvSpPr>
          <p:nvPr>
            <p:ph type="title" idx="2"/>
          </p:nvPr>
        </p:nvSpPr>
        <p:spPr>
          <a:xfrm>
            <a:off x="5581876" y="1647925"/>
            <a:ext cx="2596800" cy="3873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146" name="Google Shape;1146;p22"/>
          <p:cNvSpPr txBox="1">
            <a:spLocks noGrp="1"/>
          </p:cNvSpPr>
          <p:nvPr>
            <p:ph type="subTitle" idx="3"/>
          </p:nvPr>
        </p:nvSpPr>
        <p:spPr>
          <a:xfrm>
            <a:off x="5581876" y="2035250"/>
            <a:ext cx="2596800" cy="609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47" name="Google Shape;1147;p22"/>
          <p:cNvSpPr txBox="1">
            <a:spLocks noGrp="1"/>
          </p:cNvSpPr>
          <p:nvPr>
            <p:ph type="title" idx="4"/>
          </p:nvPr>
        </p:nvSpPr>
        <p:spPr>
          <a:xfrm>
            <a:off x="1905349" y="3186625"/>
            <a:ext cx="2596800" cy="3873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148" name="Google Shape;1148;p22"/>
          <p:cNvSpPr txBox="1">
            <a:spLocks noGrp="1"/>
          </p:cNvSpPr>
          <p:nvPr>
            <p:ph type="subTitle" idx="5"/>
          </p:nvPr>
        </p:nvSpPr>
        <p:spPr>
          <a:xfrm>
            <a:off x="1905349" y="3573925"/>
            <a:ext cx="2596800" cy="609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49" name="Google Shape;1149;p22"/>
          <p:cNvSpPr txBox="1">
            <a:spLocks noGrp="1"/>
          </p:cNvSpPr>
          <p:nvPr>
            <p:ph type="title" idx="6"/>
          </p:nvPr>
        </p:nvSpPr>
        <p:spPr>
          <a:xfrm>
            <a:off x="5581876" y="3186625"/>
            <a:ext cx="2596800" cy="387300"/>
          </a:xfrm>
          <a:prstGeom prst="rect">
            <a:avLst/>
          </a:prstGeom>
        </p:spPr>
        <p:txBody>
          <a:bodyPr spcFirstLastPara="1" wrap="square" lIns="91425" tIns="91425" rIns="91425" bIns="91425" anchor="ctr" anchorCtr="0">
            <a:noAutofit/>
          </a:bodyPr>
          <a:lstStyle>
            <a:lvl1pPr lvl="0" algn="l"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150" name="Google Shape;1150;p22"/>
          <p:cNvSpPr txBox="1">
            <a:spLocks noGrp="1"/>
          </p:cNvSpPr>
          <p:nvPr>
            <p:ph type="subTitle" idx="7"/>
          </p:nvPr>
        </p:nvSpPr>
        <p:spPr>
          <a:xfrm>
            <a:off x="5581876" y="3573925"/>
            <a:ext cx="2596800" cy="6090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51" name="Google Shape;1151;p22"/>
          <p:cNvSpPr txBox="1">
            <a:spLocks noGrp="1"/>
          </p:cNvSpPr>
          <p:nvPr>
            <p:ph type="title" idx="8"/>
          </p:nvPr>
        </p:nvSpPr>
        <p:spPr>
          <a:xfrm>
            <a:off x="713225" y="539500"/>
            <a:ext cx="7717500" cy="4782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3500"/>
              <a:buFont typeface="Bebas Neue" panose="020B0606020202050201"/>
              <a:buNone/>
              <a:defRPr/>
            </a:lvl1pPr>
            <a:lvl2pPr lvl="1"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2pPr>
            <a:lvl3pPr lvl="2"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3pPr>
            <a:lvl4pPr lvl="3"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4pPr>
            <a:lvl5pPr lvl="4"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5pPr>
            <a:lvl6pPr lvl="5"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6pPr>
            <a:lvl7pPr lvl="6"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7pPr>
            <a:lvl8pPr lvl="7"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8pPr>
            <a:lvl9pPr lvl="8"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9pPr>
          </a:lstStyle>
          <a:p>
            <a:endParaRPr/>
          </a:p>
        </p:txBody>
      </p:sp>
    </p:spTree>
  </p:cSld>
  <p:clrMapOvr>
    <a:masterClrMapping/>
  </p:clrMapOvr>
  <p:hf sldNum="0" ftr="0" dt="0"/>
</p:sldLayout>
</file>

<file path=ppt/slideLayouts/slideLayout72.xml><?xml version="1.0" encoding="utf-8"?>
<p:sldLayout xmlns:a="http://schemas.openxmlformats.org/drawingml/2006/main" xmlns:r="http://schemas.openxmlformats.org/officeDocument/2006/relationships" xmlns:p="http://schemas.openxmlformats.org/presentationml/2006/main" matchingName="Title and Six Columns">
  <p:cSld name="CUSTOM_7">
    <p:bg>
      <p:bgPr>
        <a:solidFill>
          <a:schemeClr val="lt1"/>
        </a:solidFill>
        <a:effectLst/>
      </p:bgPr>
    </p:bg>
    <p:spTree>
      <p:nvGrpSpPr>
        <p:cNvPr id="1" name="Shape 1152"/>
        <p:cNvGrpSpPr/>
        <p:nvPr/>
      </p:nvGrpSpPr>
      <p:grpSpPr>
        <a:xfrm>
          <a:off x="0" y="0"/>
          <a:ext cx="0" cy="0"/>
          <a:chOff x="0" y="0"/>
          <a:chExt cx="0" cy="0"/>
        </a:xfrm>
      </p:grpSpPr>
      <p:pic>
        <p:nvPicPr>
          <p:cNvPr id="1153" name="Google Shape;1153;p23"/>
          <p:cNvPicPr preferRelativeResize="0"/>
          <p:nvPr/>
        </p:nvPicPr>
        <p:blipFill>
          <a:blip r:embed="rId2" cstate="email">
            <a:alphaModFix amt="18000"/>
            <a:extLst>
              <a:ext uri="{28A0092B-C50C-407E-A947-70E740481C1C}">
                <a14:useLocalDpi xmlns:a14="http://schemas.microsoft.com/office/drawing/2010/main"/>
              </a:ext>
            </a:extLst>
          </a:blip>
          <a:stretch>
            <a:fillRect/>
          </a:stretch>
        </p:blipFill>
        <p:spPr>
          <a:xfrm>
            <a:off x="0" y="2286"/>
            <a:ext cx="9144000" cy="5138928"/>
          </a:xfrm>
          <a:prstGeom prst="rect">
            <a:avLst/>
          </a:prstGeom>
          <a:noFill/>
          <a:ln>
            <a:noFill/>
          </a:ln>
        </p:spPr>
      </p:pic>
      <p:grpSp>
        <p:nvGrpSpPr>
          <p:cNvPr id="1154" name="Google Shape;1154;p23"/>
          <p:cNvGrpSpPr/>
          <p:nvPr/>
        </p:nvGrpSpPr>
        <p:grpSpPr>
          <a:xfrm flipH="1">
            <a:off x="678648" y="478734"/>
            <a:ext cx="7785971" cy="768915"/>
            <a:chOff x="645100" y="475850"/>
            <a:chExt cx="7785971" cy="768915"/>
          </a:xfrm>
        </p:grpSpPr>
        <p:sp>
          <p:nvSpPr>
            <p:cNvPr id="1155" name="Google Shape;1155;p23"/>
            <p:cNvSpPr/>
            <p:nvPr/>
          </p:nvSpPr>
          <p:spPr>
            <a:xfrm rot="10800000">
              <a:off x="645100" y="475850"/>
              <a:ext cx="7785672" cy="668315"/>
            </a:xfrm>
            <a:custGeom>
              <a:avLst/>
              <a:gdLst/>
              <a:ahLst/>
              <a:cxnLst/>
              <a:rect l="l" t="t" r="r" b="b"/>
              <a:pathLst>
                <a:path w="51914" h="8316" extrusionOk="0">
                  <a:moveTo>
                    <a:pt x="1" y="0"/>
                  </a:moveTo>
                  <a:lnTo>
                    <a:pt x="1" y="8315"/>
                  </a:lnTo>
                  <a:lnTo>
                    <a:pt x="51914" y="8315"/>
                  </a:lnTo>
                  <a:lnTo>
                    <a:pt x="51912" y="0"/>
                  </a:lnTo>
                  <a:cubicBezTo>
                    <a:pt x="51912" y="0"/>
                    <a:pt x="41186" y="162"/>
                    <a:pt x="27621" y="406"/>
                  </a:cubicBezTo>
                  <a:cubicBezTo>
                    <a:pt x="25622" y="442"/>
                    <a:pt x="23583" y="457"/>
                    <a:pt x="21564" y="457"/>
                  </a:cubicBezTo>
                  <a:cubicBezTo>
                    <a:pt x="10484" y="457"/>
                    <a:pt x="1" y="0"/>
                    <a:pt x="1" y="0"/>
                  </a:cubicBezTo>
                  <a:close/>
                </a:path>
              </a:pathLst>
            </a:custGeom>
            <a:solidFill>
              <a:schemeClr val="accent4"/>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156" name="Google Shape;1156;p23"/>
            <p:cNvGrpSpPr/>
            <p:nvPr/>
          </p:nvGrpSpPr>
          <p:grpSpPr>
            <a:xfrm>
              <a:off x="645425" y="1017888"/>
              <a:ext cx="7785646" cy="226877"/>
              <a:chOff x="3289575" y="5404975"/>
              <a:chExt cx="1300925" cy="70575"/>
            </a:xfrm>
          </p:grpSpPr>
          <p:sp>
            <p:nvSpPr>
              <p:cNvPr id="1157" name="Google Shape;1157;p23"/>
              <p:cNvSpPr/>
              <p:nvPr/>
            </p:nvSpPr>
            <p:spPr>
              <a:xfrm>
                <a:off x="3980025" y="5416850"/>
                <a:ext cx="575" cy="900"/>
              </a:xfrm>
              <a:custGeom>
                <a:avLst/>
                <a:gdLst/>
                <a:ahLst/>
                <a:cxnLst/>
                <a:rect l="l" t="t" r="r" b="b"/>
                <a:pathLst>
                  <a:path w="23" h="36" extrusionOk="0">
                    <a:moveTo>
                      <a:pt x="12" y="0"/>
                    </a:moveTo>
                    <a:cubicBezTo>
                      <a:pt x="6" y="5"/>
                      <a:pt x="2" y="11"/>
                      <a:pt x="1" y="20"/>
                    </a:cubicBezTo>
                    <a:cubicBezTo>
                      <a:pt x="8" y="31"/>
                      <a:pt x="12" y="35"/>
                      <a:pt x="15" y="35"/>
                    </a:cubicBezTo>
                    <a:cubicBezTo>
                      <a:pt x="22" y="35"/>
                      <a:pt x="18" y="12"/>
                      <a:pt x="12"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23"/>
              <p:cNvSpPr/>
              <p:nvPr/>
            </p:nvSpPr>
            <p:spPr>
              <a:xfrm>
                <a:off x="4315675" y="5411325"/>
                <a:ext cx="1025" cy="775"/>
              </a:xfrm>
              <a:custGeom>
                <a:avLst/>
                <a:gdLst/>
                <a:ahLst/>
                <a:cxnLst/>
                <a:rect l="l" t="t" r="r" b="b"/>
                <a:pathLst>
                  <a:path w="41" h="31" extrusionOk="0">
                    <a:moveTo>
                      <a:pt x="16" y="0"/>
                    </a:moveTo>
                    <a:cubicBezTo>
                      <a:pt x="10" y="0"/>
                      <a:pt x="5" y="8"/>
                      <a:pt x="1" y="30"/>
                    </a:cubicBezTo>
                    <a:cubicBezTo>
                      <a:pt x="16" y="28"/>
                      <a:pt x="29" y="25"/>
                      <a:pt x="40" y="23"/>
                    </a:cubicBezTo>
                    <a:cubicBezTo>
                      <a:pt x="32" y="11"/>
                      <a:pt x="24" y="0"/>
                      <a:pt x="16"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23"/>
              <p:cNvSpPr/>
              <p:nvPr/>
            </p:nvSpPr>
            <p:spPr>
              <a:xfrm>
                <a:off x="4316675" y="5411800"/>
                <a:ext cx="1600" cy="775"/>
              </a:xfrm>
              <a:custGeom>
                <a:avLst/>
                <a:gdLst/>
                <a:ahLst/>
                <a:cxnLst/>
                <a:rect l="l" t="t" r="r" b="b"/>
                <a:pathLst>
                  <a:path w="64" h="31" extrusionOk="0">
                    <a:moveTo>
                      <a:pt x="30" y="0"/>
                    </a:moveTo>
                    <a:cubicBezTo>
                      <a:pt x="22" y="0"/>
                      <a:pt x="12" y="2"/>
                      <a:pt x="0" y="5"/>
                    </a:cubicBezTo>
                    <a:cubicBezTo>
                      <a:pt x="8" y="15"/>
                      <a:pt x="16" y="26"/>
                      <a:pt x="24" y="26"/>
                    </a:cubicBezTo>
                    <a:cubicBezTo>
                      <a:pt x="26" y="26"/>
                      <a:pt x="29" y="25"/>
                      <a:pt x="31" y="23"/>
                    </a:cubicBezTo>
                    <a:cubicBezTo>
                      <a:pt x="35" y="28"/>
                      <a:pt x="40" y="31"/>
                      <a:pt x="44" y="31"/>
                    </a:cubicBezTo>
                    <a:cubicBezTo>
                      <a:pt x="56" y="31"/>
                      <a:pt x="63" y="7"/>
                      <a:pt x="62" y="7"/>
                    </a:cubicBezTo>
                    <a:lnTo>
                      <a:pt x="62" y="7"/>
                    </a:lnTo>
                    <a:cubicBezTo>
                      <a:pt x="61" y="7"/>
                      <a:pt x="59" y="10"/>
                      <a:pt x="56" y="19"/>
                    </a:cubicBezTo>
                    <a:cubicBezTo>
                      <a:pt x="51" y="5"/>
                      <a:pt x="42" y="0"/>
                      <a:pt x="30"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23"/>
              <p:cNvSpPr/>
              <p:nvPr/>
            </p:nvSpPr>
            <p:spPr>
              <a:xfrm>
                <a:off x="4397950" y="5419900"/>
                <a:ext cx="300" cy="500"/>
              </a:xfrm>
              <a:custGeom>
                <a:avLst/>
                <a:gdLst/>
                <a:ahLst/>
                <a:cxnLst/>
                <a:rect l="l" t="t" r="r" b="b"/>
                <a:pathLst>
                  <a:path w="12" h="20" extrusionOk="0">
                    <a:moveTo>
                      <a:pt x="6" y="1"/>
                    </a:moveTo>
                    <a:cubicBezTo>
                      <a:pt x="4" y="1"/>
                      <a:pt x="1" y="6"/>
                      <a:pt x="0" y="19"/>
                    </a:cubicBezTo>
                    <a:cubicBezTo>
                      <a:pt x="11" y="13"/>
                      <a:pt x="10" y="1"/>
                      <a:pt x="6"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23"/>
              <p:cNvSpPr/>
              <p:nvPr/>
            </p:nvSpPr>
            <p:spPr>
              <a:xfrm>
                <a:off x="4193775" y="5406050"/>
                <a:ext cx="875" cy="600"/>
              </a:xfrm>
              <a:custGeom>
                <a:avLst/>
                <a:gdLst/>
                <a:ahLst/>
                <a:cxnLst/>
                <a:rect l="l" t="t" r="r" b="b"/>
                <a:pathLst>
                  <a:path w="35" h="24" extrusionOk="0">
                    <a:moveTo>
                      <a:pt x="7" y="1"/>
                    </a:moveTo>
                    <a:cubicBezTo>
                      <a:pt x="2" y="1"/>
                      <a:pt x="1" y="7"/>
                      <a:pt x="2" y="21"/>
                    </a:cubicBezTo>
                    <a:cubicBezTo>
                      <a:pt x="9" y="23"/>
                      <a:pt x="15" y="24"/>
                      <a:pt x="22" y="24"/>
                    </a:cubicBezTo>
                    <a:cubicBezTo>
                      <a:pt x="26" y="24"/>
                      <a:pt x="30" y="23"/>
                      <a:pt x="34" y="22"/>
                    </a:cubicBezTo>
                    <a:cubicBezTo>
                      <a:pt x="22" y="9"/>
                      <a:pt x="13" y="1"/>
                      <a:pt x="7"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23"/>
              <p:cNvSpPr/>
              <p:nvPr/>
            </p:nvSpPr>
            <p:spPr>
              <a:xfrm>
                <a:off x="4133775" y="5414725"/>
                <a:ext cx="975" cy="950"/>
              </a:xfrm>
              <a:custGeom>
                <a:avLst/>
                <a:gdLst/>
                <a:ahLst/>
                <a:cxnLst/>
                <a:rect l="l" t="t" r="r" b="b"/>
                <a:pathLst>
                  <a:path w="39" h="38" extrusionOk="0">
                    <a:moveTo>
                      <a:pt x="26" y="0"/>
                    </a:moveTo>
                    <a:cubicBezTo>
                      <a:pt x="19" y="0"/>
                      <a:pt x="9" y="9"/>
                      <a:pt x="0" y="20"/>
                    </a:cubicBezTo>
                    <a:cubicBezTo>
                      <a:pt x="23" y="21"/>
                      <a:pt x="34" y="21"/>
                      <a:pt x="37" y="38"/>
                    </a:cubicBezTo>
                    <a:cubicBezTo>
                      <a:pt x="38" y="10"/>
                      <a:pt x="33" y="0"/>
                      <a:pt x="26"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23"/>
              <p:cNvSpPr/>
              <p:nvPr/>
            </p:nvSpPr>
            <p:spPr>
              <a:xfrm>
                <a:off x="4225950" y="5405725"/>
                <a:ext cx="725" cy="350"/>
              </a:xfrm>
              <a:custGeom>
                <a:avLst/>
                <a:gdLst/>
                <a:ahLst/>
                <a:cxnLst/>
                <a:rect l="l" t="t" r="r" b="b"/>
                <a:pathLst>
                  <a:path w="29" h="14" extrusionOk="0">
                    <a:moveTo>
                      <a:pt x="0" y="1"/>
                    </a:moveTo>
                    <a:cubicBezTo>
                      <a:pt x="4" y="4"/>
                      <a:pt x="12" y="10"/>
                      <a:pt x="18" y="14"/>
                    </a:cubicBezTo>
                    <a:lnTo>
                      <a:pt x="28" y="14"/>
                    </a:lnTo>
                    <a:cubicBezTo>
                      <a:pt x="18" y="10"/>
                      <a:pt x="9" y="6"/>
                      <a:pt x="0"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23"/>
              <p:cNvSpPr/>
              <p:nvPr/>
            </p:nvSpPr>
            <p:spPr>
              <a:xfrm>
                <a:off x="3868875" y="5419425"/>
                <a:ext cx="100" cy="75"/>
              </a:xfrm>
              <a:custGeom>
                <a:avLst/>
                <a:gdLst/>
                <a:ahLst/>
                <a:cxnLst/>
                <a:rect l="l" t="t" r="r" b="b"/>
                <a:pathLst>
                  <a:path w="4" h="3" extrusionOk="0">
                    <a:moveTo>
                      <a:pt x="3" y="0"/>
                    </a:moveTo>
                    <a:lnTo>
                      <a:pt x="3" y="0"/>
                    </a:lnTo>
                    <a:cubicBezTo>
                      <a:pt x="2" y="0"/>
                      <a:pt x="1" y="1"/>
                      <a:pt x="1" y="3"/>
                    </a:cubicBezTo>
                    <a:lnTo>
                      <a:pt x="3" y="0"/>
                    </a:ln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23"/>
              <p:cNvSpPr/>
              <p:nvPr/>
            </p:nvSpPr>
            <p:spPr>
              <a:xfrm>
                <a:off x="3289575" y="5404975"/>
                <a:ext cx="1300925" cy="70575"/>
              </a:xfrm>
              <a:custGeom>
                <a:avLst/>
                <a:gdLst/>
                <a:ahLst/>
                <a:cxnLst/>
                <a:rect l="l" t="t" r="r" b="b"/>
                <a:pathLst>
                  <a:path w="52037" h="2823" extrusionOk="0">
                    <a:moveTo>
                      <a:pt x="32257" y="329"/>
                    </a:moveTo>
                    <a:cubicBezTo>
                      <a:pt x="32263" y="329"/>
                      <a:pt x="32269" y="329"/>
                      <a:pt x="32274" y="330"/>
                    </a:cubicBezTo>
                    <a:cubicBezTo>
                      <a:pt x="32281" y="340"/>
                      <a:pt x="32288" y="350"/>
                      <a:pt x="32298" y="359"/>
                    </a:cubicBezTo>
                    <a:cubicBezTo>
                      <a:pt x="32137" y="357"/>
                      <a:pt x="32203" y="329"/>
                      <a:pt x="32257" y="329"/>
                    </a:cubicBezTo>
                    <a:close/>
                    <a:moveTo>
                      <a:pt x="5250" y="1074"/>
                    </a:moveTo>
                    <a:cubicBezTo>
                      <a:pt x="5250" y="1076"/>
                      <a:pt x="5250" y="1077"/>
                      <a:pt x="5250" y="1078"/>
                    </a:cubicBezTo>
                    <a:lnTo>
                      <a:pt x="5250" y="1078"/>
                    </a:lnTo>
                    <a:cubicBezTo>
                      <a:pt x="5250" y="1077"/>
                      <a:pt x="5250" y="1076"/>
                      <a:pt x="5250" y="1074"/>
                    </a:cubicBezTo>
                    <a:close/>
                    <a:moveTo>
                      <a:pt x="35937" y="1639"/>
                    </a:moveTo>
                    <a:lnTo>
                      <a:pt x="35937" y="1639"/>
                    </a:lnTo>
                    <a:cubicBezTo>
                      <a:pt x="35936" y="1639"/>
                      <a:pt x="35936" y="1639"/>
                      <a:pt x="35936" y="1639"/>
                    </a:cubicBezTo>
                    <a:cubicBezTo>
                      <a:pt x="35936" y="1639"/>
                      <a:pt x="35936" y="1639"/>
                      <a:pt x="35937" y="1639"/>
                    </a:cubicBezTo>
                    <a:close/>
                    <a:moveTo>
                      <a:pt x="52031" y="2118"/>
                    </a:moveTo>
                    <a:cubicBezTo>
                      <a:pt x="52033" y="2118"/>
                      <a:pt x="52035" y="2119"/>
                      <a:pt x="52037" y="2119"/>
                    </a:cubicBezTo>
                    <a:cubicBezTo>
                      <a:pt x="52035" y="2118"/>
                      <a:pt x="52033" y="2118"/>
                      <a:pt x="52031" y="2118"/>
                    </a:cubicBezTo>
                    <a:close/>
                    <a:moveTo>
                      <a:pt x="15765" y="2214"/>
                    </a:moveTo>
                    <a:lnTo>
                      <a:pt x="15765" y="2214"/>
                    </a:lnTo>
                    <a:cubicBezTo>
                      <a:pt x="15765" y="2214"/>
                      <a:pt x="15765" y="2214"/>
                      <a:pt x="15765" y="2214"/>
                    </a:cubicBezTo>
                    <a:cubicBezTo>
                      <a:pt x="15765" y="2214"/>
                      <a:pt x="15765" y="2214"/>
                      <a:pt x="15765" y="2214"/>
                    </a:cubicBezTo>
                    <a:close/>
                    <a:moveTo>
                      <a:pt x="14353" y="2372"/>
                    </a:moveTo>
                    <a:lnTo>
                      <a:pt x="14353" y="2372"/>
                    </a:lnTo>
                    <a:cubicBezTo>
                      <a:pt x="14352" y="2372"/>
                      <a:pt x="14352" y="2372"/>
                      <a:pt x="14352" y="2372"/>
                    </a:cubicBezTo>
                    <a:cubicBezTo>
                      <a:pt x="14352" y="2373"/>
                      <a:pt x="14353" y="2373"/>
                      <a:pt x="14353" y="2374"/>
                    </a:cubicBezTo>
                    <a:lnTo>
                      <a:pt x="14353" y="2374"/>
                    </a:lnTo>
                    <a:cubicBezTo>
                      <a:pt x="14353" y="2373"/>
                      <a:pt x="14353" y="2373"/>
                      <a:pt x="14353" y="2372"/>
                    </a:cubicBezTo>
                    <a:close/>
                    <a:moveTo>
                      <a:pt x="38551" y="1"/>
                    </a:moveTo>
                    <a:cubicBezTo>
                      <a:pt x="38547" y="1"/>
                      <a:pt x="38538" y="20"/>
                      <a:pt x="38488" y="20"/>
                    </a:cubicBezTo>
                    <a:cubicBezTo>
                      <a:pt x="38476" y="20"/>
                      <a:pt x="38461" y="19"/>
                      <a:pt x="38443" y="16"/>
                    </a:cubicBezTo>
                    <a:cubicBezTo>
                      <a:pt x="38416" y="51"/>
                      <a:pt x="38391" y="53"/>
                      <a:pt x="38367" y="53"/>
                    </a:cubicBezTo>
                    <a:cubicBezTo>
                      <a:pt x="38364" y="53"/>
                      <a:pt x="38361" y="53"/>
                      <a:pt x="38358" y="53"/>
                    </a:cubicBezTo>
                    <a:cubicBezTo>
                      <a:pt x="38354" y="53"/>
                      <a:pt x="38349" y="53"/>
                      <a:pt x="38345" y="54"/>
                    </a:cubicBezTo>
                    <a:cubicBezTo>
                      <a:pt x="38337" y="64"/>
                      <a:pt x="38330" y="67"/>
                      <a:pt x="38322" y="67"/>
                    </a:cubicBezTo>
                    <a:cubicBezTo>
                      <a:pt x="38306" y="67"/>
                      <a:pt x="38291" y="51"/>
                      <a:pt x="38275" y="51"/>
                    </a:cubicBezTo>
                    <a:cubicBezTo>
                      <a:pt x="38269" y="51"/>
                      <a:pt x="38262" y="54"/>
                      <a:pt x="38256" y="63"/>
                    </a:cubicBezTo>
                    <a:cubicBezTo>
                      <a:pt x="38240" y="83"/>
                      <a:pt x="38224" y="93"/>
                      <a:pt x="38207" y="93"/>
                    </a:cubicBezTo>
                    <a:cubicBezTo>
                      <a:pt x="38194" y="93"/>
                      <a:pt x="38180" y="86"/>
                      <a:pt x="38167" y="72"/>
                    </a:cubicBezTo>
                    <a:cubicBezTo>
                      <a:pt x="38156" y="92"/>
                      <a:pt x="38146" y="97"/>
                      <a:pt x="38135" y="97"/>
                    </a:cubicBezTo>
                    <a:cubicBezTo>
                      <a:pt x="38125" y="97"/>
                      <a:pt x="38114" y="93"/>
                      <a:pt x="38104" y="93"/>
                    </a:cubicBezTo>
                    <a:cubicBezTo>
                      <a:pt x="38092" y="93"/>
                      <a:pt x="38081" y="98"/>
                      <a:pt x="38069" y="120"/>
                    </a:cubicBezTo>
                    <a:cubicBezTo>
                      <a:pt x="38046" y="141"/>
                      <a:pt x="38022" y="165"/>
                      <a:pt x="37996" y="165"/>
                    </a:cubicBezTo>
                    <a:cubicBezTo>
                      <a:pt x="37982" y="165"/>
                      <a:pt x="37969" y="158"/>
                      <a:pt x="37954" y="142"/>
                    </a:cubicBezTo>
                    <a:cubicBezTo>
                      <a:pt x="37947" y="145"/>
                      <a:pt x="37939" y="147"/>
                      <a:pt x="37931" y="147"/>
                    </a:cubicBezTo>
                    <a:cubicBezTo>
                      <a:pt x="37901" y="147"/>
                      <a:pt x="37870" y="126"/>
                      <a:pt x="37836" y="126"/>
                    </a:cubicBezTo>
                    <a:cubicBezTo>
                      <a:pt x="37828" y="126"/>
                      <a:pt x="37820" y="127"/>
                      <a:pt x="37812" y="130"/>
                    </a:cubicBezTo>
                    <a:cubicBezTo>
                      <a:pt x="37657" y="109"/>
                      <a:pt x="37641" y="69"/>
                      <a:pt x="37633" y="69"/>
                    </a:cubicBezTo>
                    <a:cubicBezTo>
                      <a:pt x="37633" y="69"/>
                      <a:pt x="37632" y="69"/>
                      <a:pt x="37632" y="69"/>
                    </a:cubicBezTo>
                    <a:cubicBezTo>
                      <a:pt x="37628" y="63"/>
                      <a:pt x="37627" y="47"/>
                      <a:pt x="37582" y="47"/>
                    </a:cubicBezTo>
                    <a:cubicBezTo>
                      <a:pt x="37572" y="47"/>
                      <a:pt x="37560" y="48"/>
                      <a:pt x="37544" y="50"/>
                    </a:cubicBezTo>
                    <a:cubicBezTo>
                      <a:pt x="37550" y="49"/>
                      <a:pt x="37555" y="46"/>
                      <a:pt x="37560" y="44"/>
                    </a:cubicBezTo>
                    <a:cubicBezTo>
                      <a:pt x="37561" y="44"/>
                      <a:pt x="37562" y="44"/>
                      <a:pt x="37563" y="44"/>
                    </a:cubicBezTo>
                    <a:cubicBezTo>
                      <a:pt x="37585" y="44"/>
                      <a:pt x="37599" y="24"/>
                      <a:pt x="37590" y="24"/>
                    </a:cubicBezTo>
                    <a:cubicBezTo>
                      <a:pt x="37586" y="24"/>
                      <a:pt x="37580" y="27"/>
                      <a:pt x="37569" y="35"/>
                    </a:cubicBezTo>
                    <a:cubicBezTo>
                      <a:pt x="37545" y="39"/>
                      <a:pt x="37521" y="41"/>
                      <a:pt x="37497" y="41"/>
                    </a:cubicBezTo>
                    <a:cubicBezTo>
                      <a:pt x="37492" y="41"/>
                      <a:pt x="37487" y="41"/>
                      <a:pt x="37482" y="41"/>
                    </a:cubicBezTo>
                    <a:lnTo>
                      <a:pt x="37482" y="41"/>
                    </a:lnTo>
                    <a:cubicBezTo>
                      <a:pt x="37499" y="48"/>
                      <a:pt x="37515" y="51"/>
                      <a:pt x="37532" y="51"/>
                    </a:cubicBezTo>
                    <a:cubicBezTo>
                      <a:pt x="37520" y="53"/>
                      <a:pt x="37509" y="55"/>
                      <a:pt x="37495" y="58"/>
                    </a:cubicBezTo>
                    <a:cubicBezTo>
                      <a:pt x="37485" y="50"/>
                      <a:pt x="37480" y="46"/>
                      <a:pt x="37472" y="42"/>
                    </a:cubicBezTo>
                    <a:cubicBezTo>
                      <a:pt x="37417" y="42"/>
                      <a:pt x="37340" y="42"/>
                      <a:pt x="37230" y="51"/>
                    </a:cubicBezTo>
                    <a:cubicBezTo>
                      <a:pt x="37194" y="67"/>
                      <a:pt x="37161" y="72"/>
                      <a:pt x="37129" y="72"/>
                    </a:cubicBezTo>
                    <a:cubicBezTo>
                      <a:pt x="37074" y="72"/>
                      <a:pt x="37025" y="56"/>
                      <a:pt x="36983" y="56"/>
                    </a:cubicBezTo>
                    <a:cubicBezTo>
                      <a:pt x="36963" y="56"/>
                      <a:pt x="36945" y="60"/>
                      <a:pt x="36927" y="70"/>
                    </a:cubicBezTo>
                    <a:cubicBezTo>
                      <a:pt x="36903" y="62"/>
                      <a:pt x="36882" y="59"/>
                      <a:pt x="36862" y="59"/>
                    </a:cubicBezTo>
                    <a:cubicBezTo>
                      <a:pt x="36823" y="59"/>
                      <a:pt x="36792" y="71"/>
                      <a:pt x="36768" y="73"/>
                    </a:cubicBezTo>
                    <a:cubicBezTo>
                      <a:pt x="36731" y="88"/>
                      <a:pt x="36710" y="93"/>
                      <a:pt x="36694" y="93"/>
                    </a:cubicBezTo>
                    <a:cubicBezTo>
                      <a:pt x="36681" y="93"/>
                      <a:pt x="36671" y="89"/>
                      <a:pt x="36658" y="86"/>
                    </a:cubicBezTo>
                    <a:cubicBezTo>
                      <a:pt x="36651" y="97"/>
                      <a:pt x="36645" y="101"/>
                      <a:pt x="36636" y="101"/>
                    </a:cubicBezTo>
                    <a:cubicBezTo>
                      <a:pt x="36611" y="101"/>
                      <a:pt x="36571" y="63"/>
                      <a:pt x="36501" y="63"/>
                    </a:cubicBezTo>
                    <a:cubicBezTo>
                      <a:pt x="36483" y="63"/>
                      <a:pt x="36463" y="65"/>
                      <a:pt x="36440" y="72"/>
                    </a:cubicBezTo>
                    <a:cubicBezTo>
                      <a:pt x="36415" y="80"/>
                      <a:pt x="36393" y="83"/>
                      <a:pt x="36372" y="83"/>
                    </a:cubicBezTo>
                    <a:cubicBezTo>
                      <a:pt x="36318" y="83"/>
                      <a:pt x="36278" y="61"/>
                      <a:pt x="36250" y="61"/>
                    </a:cubicBezTo>
                    <a:cubicBezTo>
                      <a:pt x="36244" y="61"/>
                      <a:pt x="36239" y="62"/>
                      <a:pt x="36234" y="64"/>
                    </a:cubicBezTo>
                    <a:lnTo>
                      <a:pt x="36202" y="64"/>
                    </a:lnTo>
                    <a:cubicBezTo>
                      <a:pt x="36278" y="153"/>
                      <a:pt x="36454" y="485"/>
                      <a:pt x="36379" y="485"/>
                    </a:cubicBezTo>
                    <a:cubicBezTo>
                      <a:pt x="36376" y="485"/>
                      <a:pt x="36372" y="484"/>
                      <a:pt x="36368" y="483"/>
                    </a:cubicBezTo>
                    <a:cubicBezTo>
                      <a:pt x="36306" y="519"/>
                      <a:pt x="36285" y="540"/>
                      <a:pt x="36282" y="540"/>
                    </a:cubicBezTo>
                    <a:cubicBezTo>
                      <a:pt x="36280" y="540"/>
                      <a:pt x="36301" y="513"/>
                      <a:pt x="36314" y="452"/>
                    </a:cubicBezTo>
                    <a:cubicBezTo>
                      <a:pt x="36327" y="428"/>
                      <a:pt x="36333" y="420"/>
                      <a:pt x="36305" y="420"/>
                    </a:cubicBezTo>
                    <a:cubicBezTo>
                      <a:pt x="36278" y="420"/>
                      <a:pt x="36219" y="427"/>
                      <a:pt x="36103" y="434"/>
                    </a:cubicBezTo>
                    <a:cubicBezTo>
                      <a:pt x="36036" y="430"/>
                      <a:pt x="35985" y="403"/>
                      <a:pt x="35945" y="403"/>
                    </a:cubicBezTo>
                    <a:cubicBezTo>
                      <a:pt x="35937" y="403"/>
                      <a:pt x="35930" y="404"/>
                      <a:pt x="35923" y="406"/>
                    </a:cubicBezTo>
                    <a:cubicBezTo>
                      <a:pt x="35913" y="392"/>
                      <a:pt x="35903" y="388"/>
                      <a:pt x="35894" y="388"/>
                    </a:cubicBezTo>
                    <a:cubicBezTo>
                      <a:pt x="35878" y="388"/>
                      <a:pt x="35865" y="401"/>
                      <a:pt x="35853" y="401"/>
                    </a:cubicBezTo>
                    <a:cubicBezTo>
                      <a:pt x="35844" y="401"/>
                      <a:pt x="35836" y="393"/>
                      <a:pt x="35828" y="366"/>
                    </a:cubicBezTo>
                    <a:cubicBezTo>
                      <a:pt x="35785" y="314"/>
                      <a:pt x="35766" y="297"/>
                      <a:pt x="35717" y="297"/>
                    </a:cubicBezTo>
                    <a:cubicBezTo>
                      <a:pt x="35713" y="297"/>
                      <a:pt x="35710" y="297"/>
                      <a:pt x="35706" y="297"/>
                    </a:cubicBezTo>
                    <a:cubicBezTo>
                      <a:pt x="35697" y="285"/>
                      <a:pt x="35688" y="281"/>
                      <a:pt x="35677" y="281"/>
                    </a:cubicBezTo>
                    <a:cubicBezTo>
                      <a:pt x="35653" y="281"/>
                      <a:pt x="35624" y="301"/>
                      <a:pt x="35586" y="306"/>
                    </a:cubicBezTo>
                    <a:cubicBezTo>
                      <a:pt x="35568" y="300"/>
                      <a:pt x="35547" y="297"/>
                      <a:pt x="35524" y="297"/>
                    </a:cubicBezTo>
                    <a:cubicBezTo>
                      <a:pt x="35479" y="297"/>
                      <a:pt x="35426" y="309"/>
                      <a:pt x="35364" y="336"/>
                    </a:cubicBezTo>
                    <a:cubicBezTo>
                      <a:pt x="35350" y="324"/>
                      <a:pt x="35337" y="319"/>
                      <a:pt x="35324" y="319"/>
                    </a:cubicBezTo>
                    <a:cubicBezTo>
                      <a:pt x="35276" y="319"/>
                      <a:pt x="35236" y="392"/>
                      <a:pt x="35201" y="392"/>
                    </a:cubicBezTo>
                    <a:cubicBezTo>
                      <a:pt x="35197" y="392"/>
                      <a:pt x="35192" y="391"/>
                      <a:pt x="35188" y="388"/>
                    </a:cubicBezTo>
                    <a:cubicBezTo>
                      <a:pt x="35175" y="374"/>
                      <a:pt x="35162" y="368"/>
                      <a:pt x="35151" y="368"/>
                    </a:cubicBezTo>
                    <a:cubicBezTo>
                      <a:pt x="35123" y="368"/>
                      <a:pt x="35100" y="400"/>
                      <a:pt x="35082" y="405"/>
                    </a:cubicBezTo>
                    <a:cubicBezTo>
                      <a:pt x="35074" y="410"/>
                      <a:pt x="35066" y="412"/>
                      <a:pt x="35059" y="412"/>
                    </a:cubicBezTo>
                    <a:cubicBezTo>
                      <a:pt x="35038" y="412"/>
                      <a:pt x="35023" y="394"/>
                      <a:pt x="35013" y="394"/>
                    </a:cubicBezTo>
                    <a:cubicBezTo>
                      <a:pt x="35006" y="394"/>
                      <a:pt x="35000" y="403"/>
                      <a:pt x="34996" y="434"/>
                    </a:cubicBezTo>
                    <a:cubicBezTo>
                      <a:pt x="34987" y="456"/>
                      <a:pt x="34981" y="462"/>
                      <a:pt x="34970" y="462"/>
                    </a:cubicBezTo>
                    <a:cubicBezTo>
                      <a:pt x="34956" y="462"/>
                      <a:pt x="34932" y="453"/>
                      <a:pt x="34883" y="453"/>
                    </a:cubicBezTo>
                    <a:cubicBezTo>
                      <a:pt x="34858" y="453"/>
                      <a:pt x="34827" y="455"/>
                      <a:pt x="34786" y="462"/>
                    </a:cubicBezTo>
                    <a:cubicBezTo>
                      <a:pt x="34764" y="478"/>
                      <a:pt x="34747" y="497"/>
                      <a:pt x="34733" y="517"/>
                    </a:cubicBezTo>
                    <a:cubicBezTo>
                      <a:pt x="34730" y="516"/>
                      <a:pt x="34726" y="516"/>
                      <a:pt x="34724" y="516"/>
                    </a:cubicBezTo>
                    <a:cubicBezTo>
                      <a:pt x="34724" y="513"/>
                      <a:pt x="34722" y="511"/>
                      <a:pt x="34721" y="506"/>
                    </a:cubicBezTo>
                    <a:cubicBezTo>
                      <a:pt x="34715" y="516"/>
                      <a:pt x="34708" y="528"/>
                      <a:pt x="34702" y="539"/>
                    </a:cubicBezTo>
                    <a:cubicBezTo>
                      <a:pt x="34700" y="539"/>
                      <a:pt x="34698" y="539"/>
                      <a:pt x="34697" y="539"/>
                    </a:cubicBezTo>
                    <a:cubicBezTo>
                      <a:pt x="34696" y="539"/>
                      <a:pt x="34694" y="539"/>
                      <a:pt x="34693" y="537"/>
                    </a:cubicBezTo>
                    <a:cubicBezTo>
                      <a:pt x="34688" y="541"/>
                      <a:pt x="34684" y="548"/>
                      <a:pt x="34683" y="554"/>
                    </a:cubicBezTo>
                    <a:cubicBezTo>
                      <a:pt x="34680" y="554"/>
                      <a:pt x="34677" y="554"/>
                      <a:pt x="34674" y="553"/>
                    </a:cubicBezTo>
                    <a:cubicBezTo>
                      <a:pt x="34671" y="549"/>
                      <a:pt x="34670" y="545"/>
                      <a:pt x="34670" y="541"/>
                    </a:cubicBezTo>
                    <a:cubicBezTo>
                      <a:pt x="34670" y="544"/>
                      <a:pt x="34670" y="548"/>
                      <a:pt x="34670" y="551"/>
                    </a:cubicBezTo>
                    <a:cubicBezTo>
                      <a:pt x="34659" y="546"/>
                      <a:pt x="34646" y="538"/>
                      <a:pt x="34631" y="538"/>
                    </a:cubicBezTo>
                    <a:cubicBezTo>
                      <a:pt x="34626" y="538"/>
                      <a:pt x="34621" y="539"/>
                      <a:pt x="34615" y="541"/>
                    </a:cubicBezTo>
                    <a:cubicBezTo>
                      <a:pt x="34586" y="500"/>
                      <a:pt x="34550" y="493"/>
                      <a:pt x="34507" y="493"/>
                    </a:cubicBezTo>
                    <a:cubicBezTo>
                      <a:pt x="34482" y="493"/>
                      <a:pt x="34455" y="495"/>
                      <a:pt x="34425" y="495"/>
                    </a:cubicBezTo>
                    <a:cubicBezTo>
                      <a:pt x="34422" y="495"/>
                      <a:pt x="34420" y="495"/>
                      <a:pt x="34417" y="495"/>
                    </a:cubicBezTo>
                    <a:cubicBezTo>
                      <a:pt x="34402" y="500"/>
                      <a:pt x="34388" y="502"/>
                      <a:pt x="34374" y="502"/>
                    </a:cubicBezTo>
                    <a:cubicBezTo>
                      <a:pt x="34324" y="502"/>
                      <a:pt x="34278" y="480"/>
                      <a:pt x="34236" y="480"/>
                    </a:cubicBezTo>
                    <a:cubicBezTo>
                      <a:pt x="34221" y="480"/>
                      <a:pt x="34206" y="483"/>
                      <a:pt x="34192" y="490"/>
                    </a:cubicBezTo>
                    <a:cubicBezTo>
                      <a:pt x="34168" y="493"/>
                      <a:pt x="34145" y="495"/>
                      <a:pt x="34124" y="495"/>
                    </a:cubicBezTo>
                    <a:cubicBezTo>
                      <a:pt x="34086" y="495"/>
                      <a:pt x="34052" y="490"/>
                      <a:pt x="34021" y="478"/>
                    </a:cubicBezTo>
                    <a:cubicBezTo>
                      <a:pt x="33998" y="496"/>
                      <a:pt x="33976" y="514"/>
                      <a:pt x="33956" y="514"/>
                    </a:cubicBezTo>
                    <a:cubicBezTo>
                      <a:pt x="33936" y="514"/>
                      <a:pt x="33917" y="494"/>
                      <a:pt x="33899" y="430"/>
                    </a:cubicBezTo>
                    <a:cubicBezTo>
                      <a:pt x="33893" y="427"/>
                      <a:pt x="33887" y="425"/>
                      <a:pt x="33882" y="425"/>
                    </a:cubicBezTo>
                    <a:cubicBezTo>
                      <a:pt x="33857" y="425"/>
                      <a:pt x="33837" y="460"/>
                      <a:pt x="33819" y="460"/>
                    </a:cubicBezTo>
                    <a:cubicBezTo>
                      <a:pt x="33819" y="460"/>
                      <a:pt x="33818" y="460"/>
                      <a:pt x="33818" y="460"/>
                    </a:cubicBezTo>
                    <a:cubicBezTo>
                      <a:pt x="33783" y="476"/>
                      <a:pt x="33762" y="482"/>
                      <a:pt x="33750" y="482"/>
                    </a:cubicBezTo>
                    <a:cubicBezTo>
                      <a:pt x="33732" y="482"/>
                      <a:pt x="33732" y="469"/>
                      <a:pt x="33731" y="456"/>
                    </a:cubicBezTo>
                    <a:lnTo>
                      <a:pt x="33731" y="456"/>
                    </a:lnTo>
                    <a:cubicBezTo>
                      <a:pt x="33731" y="456"/>
                      <a:pt x="33731" y="456"/>
                      <a:pt x="33731" y="456"/>
                    </a:cubicBezTo>
                    <a:cubicBezTo>
                      <a:pt x="33733" y="456"/>
                      <a:pt x="33751" y="428"/>
                      <a:pt x="33768" y="408"/>
                    </a:cubicBezTo>
                    <a:cubicBezTo>
                      <a:pt x="33748" y="408"/>
                      <a:pt x="33727" y="405"/>
                      <a:pt x="33708" y="400"/>
                    </a:cubicBezTo>
                    <a:cubicBezTo>
                      <a:pt x="33686" y="378"/>
                      <a:pt x="33659" y="372"/>
                      <a:pt x="33626" y="372"/>
                    </a:cubicBezTo>
                    <a:cubicBezTo>
                      <a:pt x="33576" y="372"/>
                      <a:pt x="33512" y="388"/>
                      <a:pt x="33432" y="388"/>
                    </a:cubicBezTo>
                    <a:cubicBezTo>
                      <a:pt x="33410" y="388"/>
                      <a:pt x="33387" y="387"/>
                      <a:pt x="33362" y="383"/>
                    </a:cubicBezTo>
                    <a:cubicBezTo>
                      <a:pt x="33307" y="386"/>
                      <a:pt x="33257" y="400"/>
                      <a:pt x="33213" y="400"/>
                    </a:cubicBezTo>
                    <a:cubicBezTo>
                      <a:pt x="33180" y="400"/>
                      <a:pt x="33151" y="393"/>
                      <a:pt x="33123" y="369"/>
                    </a:cubicBezTo>
                    <a:cubicBezTo>
                      <a:pt x="33093" y="407"/>
                      <a:pt x="33065" y="423"/>
                      <a:pt x="33040" y="423"/>
                    </a:cubicBezTo>
                    <a:cubicBezTo>
                      <a:pt x="33012" y="423"/>
                      <a:pt x="32986" y="404"/>
                      <a:pt x="32963" y="376"/>
                    </a:cubicBezTo>
                    <a:cubicBezTo>
                      <a:pt x="32905" y="376"/>
                      <a:pt x="32862" y="381"/>
                      <a:pt x="32824" y="381"/>
                    </a:cubicBezTo>
                    <a:cubicBezTo>
                      <a:pt x="32805" y="381"/>
                      <a:pt x="32787" y="380"/>
                      <a:pt x="32769" y="376"/>
                    </a:cubicBezTo>
                    <a:cubicBezTo>
                      <a:pt x="32747" y="414"/>
                      <a:pt x="32724" y="429"/>
                      <a:pt x="32699" y="429"/>
                    </a:cubicBezTo>
                    <a:cubicBezTo>
                      <a:pt x="32664" y="429"/>
                      <a:pt x="32623" y="401"/>
                      <a:pt x="32569" y="369"/>
                    </a:cubicBezTo>
                    <a:cubicBezTo>
                      <a:pt x="32566" y="372"/>
                      <a:pt x="32563" y="373"/>
                      <a:pt x="32559" y="373"/>
                    </a:cubicBezTo>
                    <a:cubicBezTo>
                      <a:pt x="32538" y="373"/>
                      <a:pt x="32514" y="327"/>
                      <a:pt x="32488" y="327"/>
                    </a:cubicBezTo>
                    <a:cubicBezTo>
                      <a:pt x="32484" y="327"/>
                      <a:pt x="32480" y="328"/>
                      <a:pt x="32477" y="330"/>
                    </a:cubicBezTo>
                    <a:cubicBezTo>
                      <a:pt x="32464" y="311"/>
                      <a:pt x="32451" y="303"/>
                      <a:pt x="32438" y="303"/>
                    </a:cubicBezTo>
                    <a:cubicBezTo>
                      <a:pt x="32414" y="303"/>
                      <a:pt x="32388" y="329"/>
                      <a:pt x="32360" y="357"/>
                    </a:cubicBezTo>
                    <a:lnTo>
                      <a:pt x="32300" y="357"/>
                    </a:lnTo>
                    <a:cubicBezTo>
                      <a:pt x="32302" y="353"/>
                      <a:pt x="32292" y="335"/>
                      <a:pt x="32263" y="305"/>
                    </a:cubicBezTo>
                    <a:cubicBezTo>
                      <a:pt x="32253" y="277"/>
                      <a:pt x="32241" y="268"/>
                      <a:pt x="32227" y="268"/>
                    </a:cubicBezTo>
                    <a:cubicBezTo>
                      <a:pt x="32200" y="268"/>
                      <a:pt x="32166" y="300"/>
                      <a:pt x="32120" y="310"/>
                    </a:cubicBezTo>
                    <a:cubicBezTo>
                      <a:pt x="32114" y="315"/>
                      <a:pt x="32108" y="316"/>
                      <a:pt x="32102" y="316"/>
                    </a:cubicBezTo>
                    <a:cubicBezTo>
                      <a:pt x="32083" y="316"/>
                      <a:pt x="32063" y="301"/>
                      <a:pt x="32041" y="301"/>
                    </a:cubicBezTo>
                    <a:cubicBezTo>
                      <a:pt x="32027" y="301"/>
                      <a:pt x="32013" y="307"/>
                      <a:pt x="31998" y="327"/>
                    </a:cubicBezTo>
                    <a:cubicBezTo>
                      <a:pt x="31989" y="326"/>
                      <a:pt x="31980" y="325"/>
                      <a:pt x="31970" y="325"/>
                    </a:cubicBezTo>
                    <a:cubicBezTo>
                      <a:pt x="31946" y="325"/>
                      <a:pt x="31920" y="329"/>
                      <a:pt x="31892" y="329"/>
                    </a:cubicBezTo>
                    <a:cubicBezTo>
                      <a:pt x="31873" y="329"/>
                      <a:pt x="31853" y="327"/>
                      <a:pt x="31833" y="321"/>
                    </a:cubicBezTo>
                    <a:cubicBezTo>
                      <a:pt x="31749" y="312"/>
                      <a:pt x="31672" y="299"/>
                      <a:pt x="31601" y="293"/>
                    </a:cubicBezTo>
                    <a:cubicBezTo>
                      <a:pt x="31574" y="289"/>
                      <a:pt x="31547" y="287"/>
                      <a:pt x="31519" y="287"/>
                    </a:cubicBezTo>
                    <a:cubicBezTo>
                      <a:pt x="31483" y="287"/>
                      <a:pt x="31446" y="291"/>
                      <a:pt x="31409" y="298"/>
                    </a:cubicBezTo>
                    <a:cubicBezTo>
                      <a:pt x="31381" y="314"/>
                      <a:pt x="31354" y="319"/>
                      <a:pt x="31328" y="319"/>
                    </a:cubicBezTo>
                    <a:cubicBezTo>
                      <a:pt x="31264" y="319"/>
                      <a:pt x="31207" y="285"/>
                      <a:pt x="31157" y="285"/>
                    </a:cubicBezTo>
                    <a:cubicBezTo>
                      <a:pt x="31145" y="285"/>
                      <a:pt x="31133" y="287"/>
                      <a:pt x="31122" y="292"/>
                    </a:cubicBezTo>
                    <a:cubicBezTo>
                      <a:pt x="31051" y="309"/>
                      <a:pt x="31114" y="413"/>
                      <a:pt x="31086" y="413"/>
                    </a:cubicBezTo>
                    <a:cubicBezTo>
                      <a:pt x="31083" y="413"/>
                      <a:pt x="31081" y="413"/>
                      <a:pt x="31077" y="411"/>
                    </a:cubicBezTo>
                    <a:cubicBezTo>
                      <a:pt x="31027" y="377"/>
                      <a:pt x="30992" y="395"/>
                      <a:pt x="30961" y="372"/>
                    </a:cubicBezTo>
                    <a:cubicBezTo>
                      <a:pt x="30928" y="375"/>
                      <a:pt x="30902" y="388"/>
                      <a:pt x="30877" y="388"/>
                    </a:cubicBezTo>
                    <a:cubicBezTo>
                      <a:pt x="30857" y="388"/>
                      <a:pt x="30837" y="379"/>
                      <a:pt x="30812" y="348"/>
                    </a:cubicBezTo>
                    <a:cubicBezTo>
                      <a:pt x="30796" y="370"/>
                      <a:pt x="30778" y="378"/>
                      <a:pt x="30759" y="378"/>
                    </a:cubicBezTo>
                    <a:cubicBezTo>
                      <a:pt x="30731" y="378"/>
                      <a:pt x="30702" y="363"/>
                      <a:pt x="30671" y="355"/>
                    </a:cubicBezTo>
                    <a:cubicBezTo>
                      <a:pt x="30670" y="355"/>
                      <a:pt x="30669" y="355"/>
                      <a:pt x="30668" y="355"/>
                    </a:cubicBezTo>
                    <a:cubicBezTo>
                      <a:pt x="30622" y="355"/>
                      <a:pt x="30616" y="489"/>
                      <a:pt x="30575" y="489"/>
                    </a:cubicBezTo>
                    <a:cubicBezTo>
                      <a:pt x="30572" y="489"/>
                      <a:pt x="30570" y="489"/>
                      <a:pt x="30567" y="488"/>
                    </a:cubicBezTo>
                    <a:cubicBezTo>
                      <a:pt x="30561" y="487"/>
                      <a:pt x="30556" y="487"/>
                      <a:pt x="30551" y="487"/>
                    </a:cubicBezTo>
                    <a:cubicBezTo>
                      <a:pt x="30493" y="487"/>
                      <a:pt x="30445" y="502"/>
                      <a:pt x="30416" y="502"/>
                    </a:cubicBezTo>
                    <a:cubicBezTo>
                      <a:pt x="30399" y="502"/>
                      <a:pt x="30389" y="497"/>
                      <a:pt x="30389" y="480"/>
                    </a:cubicBezTo>
                    <a:cubicBezTo>
                      <a:pt x="30389" y="486"/>
                      <a:pt x="30388" y="488"/>
                      <a:pt x="30386" y="488"/>
                    </a:cubicBezTo>
                    <a:cubicBezTo>
                      <a:pt x="30380" y="488"/>
                      <a:pt x="30360" y="442"/>
                      <a:pt x="30333" y="442"/>
                    </a:cubicBezTo>
                    <a:cubicBezTo>
                      <a:pt x="30327" y="442"/>
                      <a:pt x="30320" y="444"/>
                      <a:pt x="30314" y="450"/>
                    </a:cubicBezTo>
                    <a:cubicBezTo>
                      <a:pt x="30269" y="443"/>
                      <a:pt x="30210" y="443"/>
                      <a:pt x="30151" y="408"/>
                    </a:cubicBezTo>
                    <a:cubicBezTo>
                      <a:pt x="30102" y="388"/>
                      <a:pt x="30053" y="329"/>
                      <a:pt x="30013" y="329"/>
                    </a:cubicBezTo>
                    <a:cubicBezTo>
                      <a:pt x="30004" y="329"/>
                      <a:pt x="29995" y="332"/>
                      <a:pt x="29987" y="340"/>
                    </a:cubicBezTo>
                    <a:cubicBezTo>
                      <a:pt x="29984" y="341"/>
                      <a:pt x="29981" y="341"/>
                      <a:pt x="29978" y="341"/>
                    </a:cubicBezTo>
                    <a:cubicBezTo>
                      <a:pt x="29946" y="341"/>
                      <a:pt x="29923" y="301"/>
                      <a:pt x="29915" y="301"/>
                    </a:cubicBezTo>
                    <a:cubicBezTo>
                      <a:pt x="29913" y="301"/>
                      <a:pt x="29913" y="303"/>
                      <a:pt x="29913" y="310"/>
                    </a:cubicBezTo>
                    <a:cubicBezTo>
                      <a:pt x="29913" y="369"/>
                      <a:pt x="29965" y="373"/>
                      <a:pt x="30007" y="377"/>
                    </a:cubicBezTo>
                    <a:cubicBezTo>
                      <a:pt x="30014" y="409"/>
                      <a:pt x="30021" y="418"/>
                      <a:pt x="30027" y="418"/>
                    </a:cubicBezTo>
                    <a:cubicBezTo>
                      <a:pt x="30036" y="418"/>
                      <a:pt x="30043" y="398"/>
                      <a:pt x="30048" y="398"/>
                    </a:cubicBezTo>
                    <a:cubicBezTo>
                      <a:pt x="30049" y="398"/>
                      <a:pt x="30050" y="400"/>
                      <a:pt x="30051" y="405"/>
                    </a:cubicBezTo>
                    <a:cubicBezTo>
                      <a:pt x="30051" y="404"/>
                      <a:pt x="30052" y="404"/>
                      <a:pt x="30052" y="404"/>
                    </a:cubicBezTo>
                    <a:lnTo>
                      <a:pt x="30052" y="404"/>
                    </a:lnTo>
                    <a:cubicBezTo>
                      <a:pt x="30053" y="404"/>
                      <a:pt x="30058" y="449"/>
                      <a:pt x="30031" y="458"/>
                    </a:cubicBezTo>
                    <a:cubicBezTo>
                      <a:pt x="30030" y="459"/>
                      <a:pt x="30029" y="459"/>
                      <a:pt x="30028" y="459"/>
                    </a:cubicBezTo>
                    <a:cubicBezTo>
                      <a:pt x="30015" y="459"/>
                      <a:pt x="29996" y="449"/>
                      <a:pt x="29972" y="449"/>
                    </a:cubicBezTo>
                    <a:cubicBezTo>
                      <a:pt x="29951" y="449"/>
                      <a:pt x="29926" y="456"/>
                      <a:pt x="29896" y="480"/>
                    </a:cubicBezTo>
                    <a:cubicBezTo>
                      <a:pt x="29888" y="477"/>
                      <a:pt x="29879" y="475"/>
                      <a:pt x="29869" y="475"/>
                    </a:cubicBezTo>
                    <a:cubicBezTo>
                      <a:pt x="29840" y="475"/>
                      <a:pt x="29808" y="488"/>
                      <a:pt x="29770" y="489"/>
                    </a:cubicBezTo>
                    <a:cubicBezTo>
                      <a:pt x="29753" y="473"/>
                      <a:pt x="29735" y="468"/>
                      <a:pt x="29716" y="468"/>
                    </a:cubicBezTo>
                    <a:cubicBezTo>
                      <a:pt x="29696" y="468"/>
                      <a:pt x="29675" y="473"/>
                      <a:pt x="29653" y="473"/>
                    </a:cubicBezTo>
                    <a:cubicBezTo>
                      <a:pt x="29635" y="473"/>
                      <a:pt x="29617" y="470"/>
                      <a:pt x="29597" y="460"/>
                    </a:cubicBezTo>
                    <a:cubicBezTo>
                      <a:pt x="29531" y="386"/>
                      <a:pt x="29474" y="395"/>
                      <a:pt x="29424" y="390"/>
                    </a:cubicBezTo>
                    <a:cubicBezTo>
                      <a:pt x="29416" y="389"/>
                      <a:pt x="29408" y="388"/>
                      <a:pt x="29400" y="388"/>
                    </a:cubicBezTo>
                    <a:cubicBezTo>
                      <a:pt x="29363" y="388"/>
                      <a:pt x="29327" y="400"/>
                      <a:pt x="29297" y="422"/>
                    </a:cubicBezTo>
                    <a:cubicBezTo>
                      <a:pt x="29226" y="411"/>
                      <a:pt x="29179" y="422"/>
                      <a:pt x="29146" y="380"/>
                    </a:cubicBezTo>
                    <a:cubicBezTo>
                      <a:pt x="29122" y="345"/>
                      <a:pt x="29106" y="333"/>
                      <a:pt x="29094" y="333"/>
                    </a:cubicBezTo>
                    <a:cubicBezTo>
                      <a:pt x="29074" y="333"/>
                      <a:pt x="29065" y="367"/>
                      <a:pt x="29046" y="368"/>
                    </a:cubicBezTo>
                    <a:cubicBezTo>
                      <a:pt x="29038" y="344"/>
                      <a:pt x="29029" y="334"/>
                      <a:pt x="29016" y="334"/>
                    </a:cubicBezTo>
                    <a:cubicBezTo>
                      <a:pt x="29005" y="334"/>
                      <a:pt x="28991" y="342"/>
                      <a:pt x="28974" y="352"/>
                    </a:cubicBezTo>
                    <a:cubicBezTo>
                      <a:pt x="28937" y="271"/>
                      <a:pt x="28883" y="255"/>
                      <a:pt x="28805" y="236"/>
                    </a:cubicBezTo>
                    <a:cubicBezTo>
                      <a:pt x="28727" y="254"/>
                      <a:pt x="28613" y="517"/>
                      <a:pt x="28548" y="517"/>
                    </a:cubicBezTo>
                    <a:cubicBezTo>
                      <a:pt x="28547" y="517"/>
                      <a:pt x="28545" y="517"/>
                      <a:pt x="28544" y="517"/>
                    </a:cubicBezTo>
                    <a:cubicBezTo>
                      <a:pt x="28535" y="515"/>
                      <a:pt x="28527" y="514"/>
                      <a:pt x="28518" y="514"/>
                    </a:cubicBezTo>
                    <a:cubicBezTo>
                      <a:pt x="28473" y="514"/>
                      <a:pt x="28432" y="540"/>
                      <a:pt x="28395" y="540"/>
                    </a:cubicBezTo>
                    <a:cubicBezTo>
                      <a:pt x="28388" y="540"/>
                      <a:pt x="28382" y="539"/>
                      <a:pt x="28376" y="537"/>
                    </a:cubicBezTo>
                    <a:cubicBezTo>
                      <a:pt x="28276" y="530"/>
                      <a:pt x="28200" y="498"/>
                      <a:pt x="28134" y="422"/>
                    </a:cubicBezTo>
                    <a:cubicBezTo>
                      <a:pt x="28115" y="429"/>
                      <a:pt x="28097" y="431"/>
                      <a:pt x="28080" y="431"/>
                    </a:cubicBezTo>
                    <a:cubicBezTo>
                      <a:pt x="28056" y="431"/>
                      <a:pt x="28032" y="427"/>
                      <a:pt x="28010" y="427"/>
                    </a:cubicBezTo>
                    <a:cubicBezTo>
                      <a:pt x="27994" y="427"/>
                      <a:pt x="27980" y="429"/>
                      <a:pt x="27965" y="436"/>
                    </a:cubicBezTo>
                    <a:cubicBezTo>
                      <a:pt x="27932" y="477"/>
                      <a:pt x="27927" y="486"/>
                      <a:pt x="27935" y="486"/>
                    </a:cubicBezTo>
                    <a:cubicBezTo>
                      <a:pt x="27941" y="486"/>
                      <a:pt x="27953" y="482"/>
                      <a:pt x="27967" y="482"/>
                    </a:cubicBezTo>
                    <a:cubicBezTo>
                      <a:pt x="27980" y="482"/>
                      <a:pt x="27994" y="485"/>
                      <a:pt x="28005" y="500"/>
                    </a:cubicBezTo>
                    <a:cubicBezTo>
                      <a:pt x="28011" y="487"/>
                      <a:pt x="28016" y="483"/>
                      <a:pt x="28019" y="483"/>
                    </a:cubicBezTo>
                    <a:cubicBezTo>
                      <a:pt x="28028" y="483"/>
                      <a:pt x="28028" y="512"/>
                      <a:pt x="28011" y="516"/>
                    </a:cubicBezTo>
                    <a:cubicBezTo>
                      <a:pt x="28007" y="517"/>
                      <a:pt x="28004" y="518"/>
                      <a:pt x="28000" y="518"/>
                    </a:cubicBezTo>
                    <a:cubicBezTo>
                      <a:pt x="27970" y="518"/>
                      <a:pt x="27911" y="484"/>
                      <a:pt x="27807" y="458"/>
                    </a:cubicBezTo>
                    <a:cubicBezTo>
                      <a:pt x="27804" y="458"/>
                      <a:pt x="27801" y="458"/>
                      <a:pt x="27798" y="458"/>
                    </a:cubicBezTo>
                    <a:cubicBezTo>
                      <a:pt x="27707" y="458"/>
                      <a:pt x="27659" y="538"/>
                      <a:pt x="27635" y="538"/>
                    </a:cubicBezTo>
                    <a:cubicBezTo>
                      <a:pt x="27630" y="538"/>
                      <a:pt x="27626" y="534"/>
                      <a:pt x="27622" y="523"/>
                    </a:cubicBezTo>
                    <a:cubicBezTo>
                      <a:pt x="27612" y="517"/>
                      <a:pt x="27614" y="504"/>
                      <a:pt x="27617" y="493"/>
                    </a:cubicBezTo>
                    <a:cubicBezTo>
                      <a:pt x="27614" y="488"/>
                      <a:pt x="27610" y="483"/>
                      <a:pt x="27607" y="478"/>
                    </a:cubicBezTo>
                    <a:cubicBezTo>
                      <a:pt x="27586" y="438"/>
                      <a:pt x="27554" y="415"/>
                      <a:pt x="27503" y="415"/>
                    </a:cubicBezTo>
                    <a:cubicBezTo>
                      <a:pt x="27460" y="415"/>
                      <a:pt x="27404" y="431"/>
                      <a:pt x="27332" y="467"/>
                    </a:cubicBezTo>
                    <a:cubicBezTo>
                      <a:pt x="27297" y="452"/>
                      <a:pt x="27265" y="447"/>
                      <a:pt x="27236" y="447"/>
                    </a:cubicBezTo>
                    <a:cubicBezTo>
                      <a:pt x="27201" y="447"/>
                      <a:pt x="27171" y="454"/>
                      <a:pt x="27145" y="458"/>
                    </a:cubicBezTo>
                    <a:cubicBezTo>
                      <a:pt x="27129" y="431"/>
                      <a:pt x="27115" y="421"/>
                      <a:pt x="27103" y="421"/>
                    </a:cubicBezTo>
                    <a:cubicBezTo>
                      <a:pt x="27077" y="421"/>
                      <a:pt x="27057" y="464"/>
                      <a:pt x="27041" y="492"/>
                    </a:cubicBezTo>
                    <a:cubicBezTo>
                      <a:pt x="27004" y="489"/>
                      <a:pt x="26990" y="454"/>
                      <a:pt x="26982" y="454"/>
                    </a:cubicBezTo>
                    <a:cubicBezTo>
                      <a:pt x="26980" y="454"/>
                      <a:pt x="26979" y="457"/>
                      <a:pt x="26977" y="464"/>
                    </a:cubicBezTo>
                    <a:cubicBezTo>
                      <a:pt x="26976" y="462"/>
                      <a:pt x="26974" y="461"/>
                      <a:pt x="26973" y="461"/>
                    </a:cubicBezTo>
                    <a:cubicBezTo>
                      <a:pt x="26967" y="461"/>
                      <a:pt x="26960" y="472"/>
                      <a:pt x="26933" y="478"/>
                    </a:cubicBezTo>
                    <a:cubicBezTo>
                      <a:pt x="26929" y="471"/>
                      <a:pt x="26924" y="468"/>
                      <a:pt x="26919" y="468"/>
                    </a:cubicBezTo>
                    <a:cubicBezTo>
                      <a:pt x="26903" y="468"/>
                      <a:pt x="26882" y="497"/>
                      <a:pt x="26853" y="525"/>
                    </a:cubicBezTo>
                    <a:cubicBezTo>
                      <a:pt x="26847" y="535"/>
                      <a:pt x="26840" y="540"/>
                      <a:pt x="26833" y="540"/>
                    </a:cubicBezTo>
                    <a:cubicBezTo>
                      <a:pt x="26806" y="540"/>
                      <a:pt x="26772" y="478"/>
                      <a:pt x="26732" y="478"/>
                    </a:cubicBezTo>
                    <a:cubicBezTo>
                      <a:pt x="26722" y="478"/>
                      <a:pt x="26711" y="482"/>
                      <a:pt x="26700" y="493"/>
                    </a:cubicBezTo>
                    <a:cubicBezTo>
                      <a:pt x="26669" y="516"/>
                      <a:pt x="26640" y="523"/>
                      <a:pt x="26611" y="523"/>
                    </a:cubicBezTo>
                    <a:cubicBezTo>
                      <a:pt x="26574" y="523"/>
                      <a:pt x="26539" y="512"/>
                      <a:pt x="26507" y="512"/>
                    </a:cubicBezTo>
                    <a:cubicBezTo>
                      <a:pt x="26494" y="512"/>
                      <a:pt x="26482" y="513"/>
                      <a:pt x="26470" y="518"/>
                    </a:cubicBezTo>
                    <a:cubicBezTo>
                      <a:pt x="26446" y="569"/>
                      <a:pt x="26424" y="586"/>
                      <a:pt x="26403" y="586"/>
                    </a:cubicBezTo>
                    <a:cubicBezTo>
                      <a:pt x="26364" y="586"/>
                      <a:pt x="26329" y="533"/>
                      <a:pt x="26297" y="528"/>
                    </a:cubicBezTo>
                    <a:cubicBezTo>
                      <a:pt x="26289" y="524"/>
                      <a:pt x="26282" y="523"/>
                      <a:pt x="26274" y="523"/>
                    </a:cubicBezTo>
                    <a:cubicBezTo>
                      <a:pt x="26180" y="523"/>
                      <a:pt x="26029" y="768"/>
                      <a:pt x="25958" y="768"/>
                    </a:cubicBezTo>
                    <a:cubicBezTo>
                      <a:pt x="25949" y="768"/>
                      <a:pt x="25941" y="765"/>
                      <a:pt x="25935" y="756"/>
                    </a:cubicBezTo>
                    <a:cubicBezTo>
                      <a:pt x="25923" y="760"/>
                      <a:pt x="25912" y="761"/>
                      <a:pt x="25900" y="761"/>
                    </a:cubicBezTo>
                    <a:cubicBezTo>
                      <a:pt x="25894" y="761"/>
                      <a:pt x="25889" y="761"/>
                      <a:pt x="25883" y="760"/>
                    </a:cubicBezTo>
                    <a:cubicBezTo>
                      <a:pt x="25853" y="752"/>
                      <a:pt x="25822" y="747"/>
                      <a:pt x="25792" y="746"/>
                    </a:cubicBezTo>
                    <a:cubicBezTo>
                      <a:pt x="25782" y="732"/>
                      <a:pt x="25774" y="728"/>
                      <a:pt x="25768" y="728"/>
                    </a:cubicBezTo>
                    <a:cubicBezTo>
                      <a:pt x="25760" y="728"/>
                      <a:pt x="25756" y="736"/>
                      <a:pt x="25756" y="743"/>
                    </a:cubicBezTo>
                    <a:cubicBezTo>
                      <a:pt x="25716" y="743"/>
                      <a:pt x="25672" y="745"/>
                      <a:pt x="25618" y="747"/>
                    </a:cubicBezTo>
                    <a:cubicBezTo>
                      <a:pt x="25525" y="776"/>
                      <a:pt x="25448" y="799"/>
                      <a:pt x="25384" y="799"/>
                    </a:cubicBezTo>
                    <a:cubicBezTo>
                      <a:pt x="25358" y="799"/>
                      <a:pt x="25334" y="795"/>
                      <a:pt x="25312" y="787"/>
                    </a:cubicBezTo>
                    <a:cubicBezTo>
                      <a:pt x="25292" y="754"/>
                      <a:pt x="25274" y="743"/>
                      <a:pt x="25258" y="743"/>
                    </a:cubicBezTo>
                    <a:cubicBezTo>
                      <a:pt x="25226" y="743"/>
                      <a:pt x="25199" y="785"/>
                      <a:pt x="25176" y="785"/>
                    </a:cubicBezTo>
                    <a:cubicBezTo>
                      <a:pt x="25165" y="785"/>
                      <a:pt x="25154" y="774"/>
                      <a:pt x="25144" y="743"/>
                    </a:cubicBezTo>
                    <a:cubicBezTo>
                      <a:pt x="25083" y="701"/>
                      <a:pt x="25059" y="686"/>
                      <a:pt x="25037" y="686"/>
                    </a:cubicBezTo>
                    <a:cubicBezTo>
                      <a:pt x="25032" y="686"/>
                      <a:pt x="25026" y="687"/>
                      <a:pt x="25020" y="689"/>
                    </a:cubicBezTo>
                    <a:cubicBezTo>
                      <a:pt x="25015" y="702"/>
                      <a:pt x="25010" y="706"/>
                      <a:pt x="25004" y="706"/>
                    </a:cubicBezTo>
                    <a:cubicBezTo>
                      <a:pt x="24993" y="706"/>
                      <a:pt x="24980" y="694"/>
                      <a:pt x="24963" y="694"/>
                    </a:cubicBezTo>
                    <a:cubicBezTo>
                      <a:pt x="24961" y="694"/>
                      <a:pt x="24960" y="694"/>
                      <a:pt x="24959" y="694"/>
                    </a:cubicBezTo>
                    <a:cubicBezTo>
                      <a:pt x="24951" y="685"/>
                      <a:pt x="24941" y="681"/>
                      <a:pt x="24931" y="681"/>
                    </a:cubicBezTo>
                    <a:cubicBezTo>
                      <a:pt x="24904" y="681"/>
                      <a:pt x="24871" y="701"/>
                      <a:pt x="24827" y="707"/>
                    </a:cubicBezTo>
                    <a:cubicBezTo>
                      <a:pt x="24815" y="681"/>
                      <a:pt x="24803" y="671"/>
                      <a:pt x="24792" y="671"/>
                    </a:cubicBezTo>
                    <a:cubicBezTo>
                      <a:pt x="24760" y="671"/>
                      <a:pt x="24733" y="753"/>
                      <a:pt x="24706" y="778"/>
                    </a:cubicBezTo>
                    <a:cubicBezTo>
                      <a:pt x="24694" y="805"/>
                      <a:pt x="24681" y="816"/>
                      <a:pt x="24669" y="816"/>
                    </a:cubicBezTo>
                    <a:cubicBezTo>
                      <a:pt x="24665" y="816"/>
                      <a:pt x="24662" y="814"/>
                      <a:pt x="24658" y="812"/>
                    </a:cubicBezTo>
                    <a:cubicBezTo>
                      <a:pt x="24655" y="820"/>
                      <a:pt x="24652" y="824"/>
                      <a:pt x="24649" y="824"/>
                    </a:cubicBezTo>
                    <a:cubicBezTo>
                      <a:pt x="24637" y="824"/>
                      <a:pt x="24626" y="777"/>
                      <a:pt x="24615" y="741"/>
                    </a:cubicBezTo>
                    <a:cubicBezTo>
                      <a:pt x="24612" y="746"/>
                      <a:pt x="24609" y="748"/>
                      <a:pt x="24606" y="748"/>
                    </a:cubicBezTo>
                    <a:cubicBezTo>
                      <a:pt x="24602" y="748"/>
                      <a:pt x="24597" y="744"/>
                      <a:pt x="24593" y="744"/>
                    </a:cubicBezTo>
                    <a:cubicBezTo>
                      <a:pt x="24588" y="744"/>
                      <a:pt x="24584" y="749"/>
                      <a:pt x="24579" y="770"/>
                    </a:cubicBezTo>
                    <a:cubicBezTo>
                      <a:pt x="24577" y="776"/>
                      <a:pt x="24576" y="778"/>
                      <a:pt x="24574" y="778"/>
                    </a:cubicBezTo>
                    <a:cubicBezTo>
                      <a:pt x="24565" y="778"/>
                      <a:pt x="24556" y="713"/>
                      <a:pt x="24548" y="694"/>
                    </a:cubicBezTo>
                    <a:cubicBezTo>
                      <a:pt x="24546" y="688"/>
                      <a:pt x="24543" y="686"/>
                      <a:pt x="24540" y="686"/>
                    </a:cubicBezTo>
                    <a:cubicBezTo>
                      <a:pt x="24526" y="686"/>
                      <a:pt x="24515" y="749"/>
                      <a:pt x="24505" y="754"/>
                    </a:cubicBezTo>
                    <a:cubicBezTo>
                      <a:pt x="24501" y="751"/>
                      <a:pt x="24498" y="750"/>
                      <a:pt x="24495" y="750"/>
                    </a:cubicBezTo>
                    <a:cubicBezTo>
                      <a:pt x="24479" y="750"/>
                      <a:pt x="24470" y="779"/>
                      <a:pt x="24466" y="812"/>
                    </a:cubicBezTo>
                    <a:cubicBezTo>
                      <a:pt x="24464" y="799"/>
                      <a:pt x="24463" y="795"/>
                      <a:pt x="24462" y="795"/>
                    </a:cubicBezTo>
                    <a:cubicBezTo>
                      <a:pt x="24461" y="795"/>
                      <a:pt x="24461" y="804"/>
                      <a:pt x="24460" y="804"/>
                    </a:cubicBezTo>
                    <a:cubicBezTo>
                      <a:pt x="24460" y="804"/>
                      <a:pt x="24460" y="795"/>
                      <a:pt x="24459" y="760"/>
                    </a:cubicBezTo>
                    <a:cubicBezTo>
                      <a:pt x="24458" y="782"/>
                      <a:pt x="24449" y="802"/>
                      <a:pt x="24434" y="817"/>
                    </a:cubicBezTo>
                    <a:cubicBezTo>
                      <a:pt x="24424" y="817"/>
                      <a:pt x="24412" y="878"/>
                      <a:pt x="24396" y="878"/>
                    </a:cubicBezTo>
                    <a:cubicBezTo>
                      <a:pt x="24385" y="878"/>
                      <a:pt x="24372" y="851"/>
                      <a:pt x="24358" y="761"/>
                    </a:cubicBezTo>
                    <a:cubicBezTo>
                      <a:pt x="24351" y="774"/>
                      <a:pt x="24343" y="778"/>
                      <a:pt x="24336" y="778"/>
                    </a:cubicBezTo>
                    <a:cubicBezTo>
                      <a:pt x="24316" y="778"/>
                      <a:pt x="24294" y="750"/>
                      <a:pt x="24270" y="750"/>
                    </a:cubicBezTo>
                    <a:cubicBezTo>
                      <a:pt x="24259" y="750"/>
                      <a:pt x="24247" y="756"/>
                      <a:pt x="24235" y="774"/>
                    </a:cubicBezTo>
                    <a:cubicBezTo>
                      <a:pt x="24226" y="820"/>
                      <a:pt x="24216" y="834"/>
                      <a:pt x="24205" y="834"/>
                    </a:cubicBezTo>
                    <a:cubicBezTo>
                      <a:pt x="24191" y="834"/>
                      <a:pt x="24176" y="809"/>
                      <a:pt x="24160" y="809"/>
                    </a:cubicBezTo>
                    <a:cubicBezTo>
                      <a:pt x="24160" y="809"/>
                      <a:pt x="24159" y="810"/>
                      <a:pt x="24158" y="810"/>
                    </a:cubicBezTo>
                    <a:cubicBezTo>
                      <a:pt x="24147" y="754"/>
                      <a:pt x="24137" y="739"/>
                      <a:pt x="24126" y="739"/>
                    </a:cubicBezTo>
                    <a:cubicBezTo>
                      <a:pt x="24113" y="739"/>
                      <a:pt x="24099" y="765"/>
                      <a:pt x="24085" y="765"/>
                    </a:cubicBezTo>
                    <a:cubicBezTo>
                      <a:pt x="24079" y="765"/>
                      <a:pt x="24074" y="762"/>
                      <a:pt x="24069" y="752"/>
                    </a:cubicBezTo>
                    <a:cubicBezTo>
                      <a:pt x="24045" y="742"/>
                      <a:pt x="24019" y="668"/>
                      <a:pt x="23994" y="668"/>
                    </a:cubicBezTo>
                    <a:cubicBezTo>
                      <a:pt x="23986" y="668"/>
                      <a:pt x="23978" y="676"/>
                      <a:pt x="23969" y="696"/>
                    </a:cubicBezTo>
                    <a:cubicBezTo>
                      <a:pt x="23964" y="689"/>
                      <a:pt x="23960" y="686"/>
                      <a:pt x="23955" y="686"/>
                    </a:cubicBezTo>
                    <a:cubicBezTo>
                      <a:pt x="23931" y="686"/>
                      <a:pt x="23909" y="754"/>
                      <a:pt x="23884" y="754"/>
                    </a:cubicBezTo>
                    <a:cubicBezTo>
                      <a:pt x="23877" y="754"/>
                      <a:pt x="23869" y="747"/>
                      <a:pt x="23861" y="729"/>
                    </a:cubicBezTo>
                    <a:cubicBezTo>
                      <a:pt x="23855" y="839"/>
                      <a:pt x="23847" y="872"/>
                      <a:pt x="23838" y="872"/>
                    </a:cubicBezTo>
                    <a:cubicBezTo>
                      <a:pt x="23827" y="872"/>
                      <a:pt x="23815" y="819"/>
                      <a:pt x="23804" y="803"/>
                    </a:cubicBezTo>
                    <a:cubicBezTo>
                      <a:pt x="23799" y="784"/>
                      <a:pt x="23795" y="778"/>
                      <a:pt x="23790" y="778"/>
                    </a:cubicBezTo>
                    <a:cubicBezTo>
                      <a:pt x="23780" y="778"/>
                      <a:pt x="23771" y="806"/>
                      <a:pt x="23761" y="806"/>
                    </a:cubicBezTo>
                    <a:cubicBezTo>
                      <a:pt x="23755" y="806"/>
                      <a:pt x="23749" y="797"/>
                      <a:pt x="23743" y="770"/>
                    </a:cubicBezTo>
                    <a:cubicBezTo>
                      <a:pt x="23718" y="701"/>
                      <a:pt x="23693" y="664"/>
                      <a:pt x="23667" y="664"/>
                    </a:cubicBezTo>
                    <a:cubicBezTo>
                      <a:pt x="23650" y="664"/>
                      <a:pt x="23633" y="680"/>
                      <a:pt x="23616" y="716"/>
                    </a:cubicBezTo>
                    <a:cubicBezTo>
                      <a:pt x="23591" y="678"/>
                      <a:pt x="23568" y="664"/>
                      <a:pt x="23546" y="664"/>
                    </a:cubicBezTo>
                    <a:cubicBezTo>
                      <a:pt x="23530" y="664"/>
                      <a:pt x="23514" y="672"/>
                      <a:pt x="23500" y="684"/>
                    </a:cubicBezTo>
                    <a:cubicBezTo>
                      <a:pt x="23493" y="691"/>
                      <a:pt x="23486" y="693"/>
                      <a:pt x="23479" y="693"/>
                    </a:cubicBezTo>
                    <a:cubicBezTo>
                      <a:pt x="23460" y="693"/>
                      <a:pt x="23442" y="672"/>
                      <a:pt x="23425" y="672"/>
                    </a:cubicBezTo>
                    <a:cubicBezTo>
                      <a:pt x="23420" y="672"/>
                      <a:pt x="23415" y="674"/>
                      <a:pt x="23411" y="679"/>
                    </a:cubicBezTo>
                    <a:cubicBezTo>
                      <a:pt x="23374" y="679"/>
                      <a:pt x="23345" y="703"/>
                      <a:pt x="23320" y="703"/>
                    </a:cubicBezTo>
                    <a:cubicBezTo>
                      <a:pt x="23301" y="703"/>
                      <a:pt x="23285" y="690"/>
                      <a:pt x="23270" y="642"/>
                    </a:cubicBezTo>
                    <a:lnTo>
                      <a:pt x="23270" y="642"/>
                    </a:lnTo>
                    <a:cubicBezTo>
                      <a:pt x="23277" y="677"/>
                      <a:pt x="23272" y="690"/>
                      <a:pt x="23261" y="690"/>
                    </a:cubicBezTo>
                    <a:cubicBezTo>
                      <a:pt x="23232" y="690"/>
                      <a:pt x="23161" y="597"/>
                      <a:pt x="23173" y="578"/>
                    </a:cubicBezTo>
                    <a:lnTo>
                      <a:pt x="23173" y="578"/>
                    </a:lnTo>
                    <a:cubicBezTo>
                      <a:pt x="23144" y="607"/>
                      <a:pt x="23111" y="696"/>
                      <a:pt x="23062" y="696"/>
                    </a:cubicBezTo>
                    <a:cubicBezTo>
                      <a:pt x="23055" y="696"/>
                      <a:pt x="23048" y="694"/>
                      <a:pt x="23041" y="690"/>
                    </a:cubicBezTo>
                    <a:cubicBezTo>
                      <a:pt x="23031" y="671"/>
                      <a:pt x="23021" y="667"/>
                      <a:pt x="23010" y="667"/>
                    </a:cubicBezTo>
                    <a:cubicBezTo>
                      <a:pt x="22998" y="667"/>
                      <a:pt x="22985" y="673"/>
                      <a:pt x="22972" y="673"/>
                    </a:cubicBezTo>
                    <a:cubicBezTo>
                      <a:pt x="22958" y="673"/>
                      <a:pt x="22943" y="666"/>
                      <a:pt x="22927" y="639"/>
                    </a:cubicBezTo>
                    <a:cubicBezTo>
                      <a:pt x="22923" y="620"/>
                      <a:pt x="22919" y="612"/>
                      <a:pt x="22915" y="612"/>
                    </a:cubicBezTo>
                    <a:cubicBezTo>
                      <a:pt x="22901" y="612"/>
                      <a:pt x="22888" y="705"/>
                      <a:pt x="22872" y="705"/>
                    </a:cubicBezTo>
                    <a:cubicBezTo>
                      <a:pt x="22867" y="705"/>
                      <a:pt x="22862" y="696"/>
                      <a:pt x="22856" y="672"/>
                    </a:cubicBezTo>
                    <a:cubicBezTo>
                      <a:pt x="22829" y="601"/>
                      <a:pt x="22803" y="634"/>
                      <a:pt x="22772" y="609"/>
                    </a:cubicBezTo>
                    <a:cubicBezTo>
                      <a:pt x="22750" y="660"/>
                      <a:pt x="22729" y="684"/>
                      <a:pt x="22709" y="684"/>
                    </a:cubicBezTo>
                    <a:cubicBezTo>
                      <a:pt x="22698" y="684"/>
                      <a:pt x="22687" y="676"/>
                      <a:pt x="22677" y="660"/>
                    </a:cubicBezTo>
                    <a:cubicBezTo>
                      <a:pt x="22670" y="677"/>
                      <a:pt x="22664" y="682"/>
                      <a:pt x="22658" y="682"/>
                    </a:cubicBezTo>
                    <a:cubicBezTo>
                      <a:pt x="22646" y="682"/>
                      <a:pt x="22635" y="661"/>
                      <a:pt x="22624" y="661"/>
                    </a:cubicBezTo>
                    <a:cubicBezTo>
                      <a:pt x="22618" y="661"/>
                      <a:pt x="22613" y="668"/>
                      <a:pt x="22608" y="690"/>
                    </a:cubicBezTo>
                    <a:cubicBezTo>
                      <a:pt x="22602" y="686"/>
                      <a:pt x="22597" y="684"/>
                      <a:pt x="22592" y="684"/>
                    </a:cubicBezTo>
                    <a:cubicBezTo>
                      <a:pt x="22571" y="684"/>
                      <a:pt x="22556" y="713"/>
                      <a:pt x="22543" y="713"/>
                    </a:cubicBezTo>
                    <a:cubicBezTo>
                      <a:pt x="22537" y="713"/>
                      <a:pt x="22532" y="706"/>
                      <a:pt x="22527" y="684"/>
                    </a:cubicBezTo>
                    <a:cubicBezTo>
                      <a:pt x="22511" y="641"/>
                      <a:pt x="22504" y="615"/>
                      <a:pt x="22501" y="615"/>
                    </a:cubicBezTo>
                    <a:lnTo>
                      <a:pt x="22501" y="615"/>
                    </a:lnTo>
                    <a:cubicBezTo>
                      <a:pt x="22498" y="615"/>
                      <a:pt x="22501" y="651"/>
                      <a:pt x="22504" y="740"/>
                    </a:cubicBezTo>
                    <a:cubicBezTo>
                      <a:pt x="22504" y="755"/>
                      <a:pt x="22505" y="764"/>
                      <a:pt x="22505" y="768"/>
                    </a:cubicBezTo>
                    <a:cubicBezTo>
                      <a:pt x="22504" y="760"/>
                      <a:pt x="22500" y="735"/>
                      <a:pt x="22490" y="735"/>
                    </a:cubicBezTo>
                    <a:cubicBezTo>
                      <a:pt x="22485" y="735"/>
                      <a:pt x="22478" y="741"/>
                      <a:pt x="22469" y="760"/>
                    </a:cubicBezTo>
                    <a:cubicBezTo>
                      <a:pt x="22465" y="788"/>
                      <a:pt x="22460" y="799"/>
                      <a:pt x="22454" y="799"/>
                    </a:cubicBezTo>
                    <a:cubicBezTo>
                      <a:pt x="22436" y="799"/>
                      <a:pt x="22413" y="715"/>
                      <a:pt x="22382" y="715"/>
                    </a:cubicBezTo>
                    <a:cubicBezTo>
                      <a:pt x="22380" y="715"/>
                      <a:pt x="22378" y="715"/>
                      <a:pt x="22376" y="716"/>
                    </a:cubicBezTo>
                    <a:cubicBezTo>
                      <a:pt x="22333" y="788"/>
                      <a:pt x="22435" y="838"/>
                      <a:pt x="22356" y="896"/>
                    </a:cubicBezTo>
                    <a:cubicBezTo>
                      <a:pt x="22348" y="874"/>
                      <a:pt x="22339" y="866"/>
                      <a:pt x="22331" y="866"/>
                    </a:cubicBezTo>
                    <a:cubicBezTo>
                      <a:pt x="22305" y="866"/>
                      <a:pt x="22280" y="947"/>
                      <a:pt x="22254" y="947"/>
                    </a:cubicBezTo>
                    <a:cubicBezTo>
                      <a:pt x="22249" y="947"/>
                      <a:pt x="22243" y="944"/>
                      <a:pt x="22238" y="936"/>
                    </a:cubicBezTo>
                    <a:cubicBezTo>
                      <a:pt x="22196" y="868"/>
                      <a:pt x="22156" y="915"/>
                      <a:pt x="22116" y="881"/>
                    </a:cubicBezTo>
                    <a:cubicBezTo>
                      <a:pt x="22089" y="862"/>
                      <a:pt x="22058" y="852"/>
                      <a:pt x="22027" y="852"/>
                    </a:cubicBezTo>
                    <a:cubicBezTo>
                      <a:pt x="22016" y="852"/>
                      <a:pt x="22005" y="853"/>
                      <a:pt x="21995" y="855"/>
                    </a:cubicBezTo>
                    <a:cubicBezTo>
                      <a:pt x="21955" y="862"/>
                      <a:pt x="21915" y="876"/>
                      <a:pt x="21875" y="876"/>
                    </a:cubicBezTo>
                    <a:cubicBezTo>
                      <a:pt x="21831" y="911"/>
                      <a:pt x="21593" y="962"/>
                      <a:pt x="21383" y="1016"/>
                    </a:cubicBezTo>
                    <a:cubicBezTo>
                      <a:pt x="21373" y="1016"/>
                      <a:pt x="21364" y="1015"/>
                      <a:pt x="21354" y="1015"/>
                    </a:cubicBezTo>
                    <a:cubicBezTo>
                      <a:pt x="21307" y="1015"/>
                      <a:pt x="21260" y="1018"/>
                      <a:pt x="21213" y="1023"/>
                    </a:cubicBezTo>
                    <a:cubicBezTo>
                      <a:pt x="21199" y="1001"/>
                      <a:pt x="21184" y="980"/>
                      <a:pt x="21170" y="980"/>
                    </a:cubicBezTo>
                    <a:cubicBezTo>
                      <a:pt x="21158" y="980"/>
                      <a:pt x="21146" y="993"/>
                      <a:pt x="21135" y="1030"/>
                    </a:cubicBezTo>
                    <a:cubicBezTo>
                      <a:pt x="21068" y="1036"/>
                      <a:pt x="21032" y="1048"/>
                      <a:pt x="21012" y="1060"/>
                    </a:cubicBezTo>
                    <a:cubicBezTo>
                      <a:pt x="20993" y="1072"/>
                      <a:pt x="20991" y="1084"/>
                      <a:pt x="20995" y="1091"/>
                    </a:cubicBezTo>
                    <a:cubicBezTo>
                      <a:pt x="20996" y="1104"/>
                      <a:pt x="20997" y="1112"/>
                      <a:pt x="20998" y="1121"/>
                    </a:cubicBezTo>
                    <a:cubicBezTo>
                      <a:pt x="20996" y="1119"/>
                      <a:pt x="20992" y="1116"/>
                      <a:pt x="20990" y="1115"/>
                    </a:cubicBezTo>
                    <a:cubicBezTo>
                      <a:pt x="20988" y="1116"/>
                      <a:pt x="20987" y="1117"/>
                      <a:pt x="20986" y="1117"/>
                    </a:cubicBezTo>
                    <a:cubicBezTo>
                      <a:pt x="20976" y="1117"/>
                      <a:pt x="20961" y="1086"/>
                      <a:pt x="20944" y="1086"/>
                    </a:cubicBezTo>
                    <a:cubicBezTo>
                      <a:pt x="20937" y="1086"/>
                      <a:pt x="20929" y="1091"/>
                      <a:pt x="20921" y="1105"/>
                    </a:cubicBezTo>
                    <a:cubicBezTo>
                      <a:pt x="20888" y="1086"/>
                      <a:pt x="20702" y="1046"/>
                      <a:pt x="20641" y="979"/>
                    </a:cubicBezTo>
                    <a:cubicBezTo>
                      <a:pt x="20614" y="982"/>
                      <a:pt x="20590" y="1005"/>
                      <a:pt x="20569" y="1005"/>
                    </a:cubicBezTo>
                    <a:cubicBezTo>
                      <a:pt x="20559" y="1005"/>
                      <a:pt x="20550" y="1001"/>
                      <a:pt x="20542" y="989"/>
                    </a:cubicBezTo>
                    <a:cubicBezTo>
                      <a:pt x="20515" y="1014"/>
                      <a:pt x="20468" y="1095"/>
                      <a:pt x="20450" y="1095"/>
                    </a:cubicBezTo>
                    <a:cubicBezTo>
                      <a:pt x="20449" y="1095"/>
                      <a:pt x="20449" y="1095"/>
                      <a:pt x="20449" y="1095"/>
                    </a:cubicBezTo>
                    <a:cubicBezTo>
                      <a:pt x="20436" y="1138"/>
                      <a:pt x="20425" y="1157"/>
                      <a:pt x="20415" y="1157"/>
                    </a:cubicBezTo>
                    <a:cubicBezTo>
                      <a:pt x="20401" y="1157"/>
                      <a:pt x="20389" y="1114"/>
                      <a:pt x="20380" y="1050"/>
                    </a:cubicBezTo>
                    <a:cubicBezTo>
                      <a:pt x="20369" y="1020"/>
                      <a:pt x="20366" y="1016"/>
                      <a:pt x="20365" y="1016"/>
                    </a:cubicBezTo>
                    <a:cubicBezTo>
                      <a:pt x="20364" y="1016"/>
                      <a:pt x="20363" y="1017"/>
                      <a:pt x="20362" y="1017"/>
                    </a:cubicBezTo>
                    <a:cubicBezTo>
                      <a:pt x="20361" y="1017"/>
                      <a:pt x="20358" y="1015"/>
                      <a:pt x="20352" y="1004"/>
                    </a:cubicBezTo>
                    <a:cubicBezTo>
                      <a:pt x="20351" y="1025"/>
                      <a:pt x="20349" y="1032"/>
                      <a:pt x="20346" y="1032"/>
                    </a:cubicBezTo>
                    <a:cubicBezTo>
                      <a:pt x="20338" y="1032"/>
                      <a:pt x="20326" y="985"/>
                      <a:pt x="20310" y="985"/>
                    </a:cubicBezTo>
                    <a:cubicBezTo>
                      <a:pt x="20305" y="985"/>
                      <a:pt x="20300" y="990"/>
                      <a:pt x="20295" y="1002"/>
                    </a:cubicBezTo>
                    <a:cubicBezTo>
                      <a:pt x="20287" y="957"/>
                      <a:pt x="20280" y="943"/>
                      <a:pt x="20274" y="943"/>
                    </a:cubicBezTo>
                    <a:cubicBezTo>
                      <a:pt x="20262" y="943"/>
                      <a:pt x="20250" y="982"/>
                      <a:pt x="20235" y="982"/>
                    </a:cubicBezTo>
                    <a:cubicBezTo>
                      <a:pt x="20235" y="982"/>
                      <a:pt x="20234" y="981"/>
                      <a:pt x="20234" y="981"/>
                    </a:cubicBezTo>
                    <a:cubicBezTo>
                      <a:pt x="20210" y="985"/>
                      <a:pt x="20180" y="1018"/>
                      <a:pt x="20146" y="1049"/>
                    </a:cubicBezTo>
                    <a:cubicBezTo>
                      <a:pt x="20139" y="1057"/>
                      <a:pt x="20131" y="1060"/>
                      <a:pt x="20124" y="1060"/>
                    </a:cubicBezTo>
                    <a:cubicBezTo>
                      <a:pt x="20108" y="1060"/>
                      <a:pt x="20093" y="1048"/>
                      <a:pt x="20079" y="1048"/>
                    </a:cubicBezTo>
                    <a:cubicBezTo>
                      <a:pt x="20068" y="1048"/>
                      <a:pt x="20057" y="1055"/>
                      <a:pt x="20048" y="1079"/>
                    </a:cubicBezTo>
                    <a:cubicBezTo>
                      <a:pt x="20026" y="1086"/>
                      <a:pt x="20008" y="1139"/>
                      <a:pt x="19988" y="1139"/>
                    </a:cubicBezTo>
                    <a:cubicBezTo>
                      <a:pt x="19980" y="1139"/>
                      <a:pt x="19972" y="1130"/>
                      <a:pt x="19963" y="1105"/>
                    </a:cubicBezTo>
                    <a:cubicBezTo>
                      <a:pt x="19942" y="1096"/>
                      <a:pt x="19922" y="1060"/>
                      <a:pt x="19905" y="1060"/>
                    </a:cubicBezTo>
                    <a:cubicBezTo>
                      <a:pt x="19899" y="1060"/>
                      <a:pt x="19894" y="1063"/>
                      <a:pt x="19889" y="1073"/>
                    </a:cubicBezTo>
                    <a:cubicBezTo>
                      <a:pt x="19883" y="1088"/>
                      <a:pt x="19877" y="1092"/>
                      <a:pt x="19870" y="1092"/>
                    </a:cubicBezTo>
                    <a:cubicBezTo>
                      <a:pt x="19863" y="1092"/>
                      <a:pt x="19856" y="1087"/>
                      <a:pt x="19850" y="1087"/>
                    </a:cubicBezTo>
                    <a:cubicBezTo>
                      <a:pt x="19842" y="1087"/>
                      <a:pt x="19834" y="1094"/>
                      <a:pt x="19828" y="1123"/>
                    </a:cubicBezTo>
                    <a:cubicBezTo>
                      <a:pt x="19826" y="1129"/>
                      <a:pt x="19824" y="1133"/>
                      <a:pt x="19819" y="1133"/>
                    </a:cubicBezTo>
                    <a:cubicBezTo>
                      <a:pt x="19787" y="1133"/>
                      <a:pt x="19678" y="941"/>
                      <a:pt x="19636" y="941"/>
                    </a:cubicBezTo>
                    <a:lnTo>
                      <a:pt x="19464" y="945"/>
                    </a:lnTo>
                    <a:cubicBezTo>
                      <a:pt x="19357" y="946"/>
                      <a:pt x="18896" y="1003"/>
                      <a:pt x="18834" y="1114"/>
                    </a:cubicBezTo>
                    <a:cubicBezTo>
                      <a:pt x="18822" y="1135"/>
                      <a:pt x="18814" y="1142"/>
                      <a:pt x="18808" y="1142"/>
                    </a:cubicBezTo>
                    <a:cubicBezTo>
                      <a:pt x="18800" y="1142"/>
                      <a:pt x="18797" y="1127"/>
                      <a:pt x="18796" y="1120"/>
                    </a:cubicBezTo>
                    <a:cubicBezTo>
                      <a:pt x="18794" y="1118"/>
                      <a:pt x="18792" y="1100"/>
                      <a:pt x="18786" y="1100"/>
                    </a:cubicBezTo>
                    <a:cubicBezTo>
                      <a:pt x="18782" y="1100"/>
                      <a:pt x="18775" y="1109"/>
                      <a:pt x="18765" y="1135"/>
                    </a:cubicBezTo>
                    <a:cubicBezTo>
                      <a:pt x="18747" y="1125"/>
                      <a:pt x="18715" y="1066"/>
                      <a:pt x="18665" y="1066"/>
                    </a:cubicBezTo>
                    <a:cubicBezTo>
                      <a:pt x="18640" y="1066"/>
                      <a:pt x="18610" y="1081"/>
                      <a:pt x="18576" y="1124"/>
                    </a:cubicBezTo>
                    <a:cubicBezTo>
                      <a:pt x="18539" y="1081"/>
                      <a:pt x="18503" y="1060"/>
                      <a:pt x="18470" y="1060"/>
                    </a:cubicBezTo>
                    <a:cubicBezTo>
                      <a:pt x="18437" y="1060"/>
                      <a:pt x="18407" y="1083"/>
                      <a:pt x="18377" y="1130"/>
                    </a:cubicBezTo>
                    <a:cubicBezTo>
                      <a:pt x="18356" y="1153"/>
                      <a:pt x="18335" y="1163"/>
                      <a:pt x="18314" y="1163"/>
                    </a:cubicBezTo>
                    <a:cubicBezTo>
                      <a:pt x="18277" y="1163"/>
                      <a:pt x="18241" y="1131"/>
                      <a:pt x="18206" y="1076"/>
                    </a:cubicBezTo>
                    <a:cubicBezTo>
                      <a:pt x="18202" y="1077"/>
                      <a:pt x="18199" y="1078"/>
                      <a:pt x="18195" y="1078"/>
                    </a:cubicBezTo>
                    <a:cubicBezTo>
                      <a:pt x="18160" y="1078"/>
                      <a:pt x="18124" y="1013"/>
                      <a:pt x="18093" y="1013"/>
                    </a:cubicBezTo>
                    <a:cubicBezTo>
                      <a:pt x="18081" y="1013"/>
                      <a:pt x="18071" y="1022"/>
                      <a:pt x="18061" y="1044"/>
                    </a:cubicBezTo>
                    <a:cubicBezTo>
                      <a:pt x="18017" y="998"/>
                      <a:pt x="17916" y="977"/>
                      <a:pt x="17811" y="977"/>
                    </a:cubicBezTo>
                    <a:cubicBezTo>
                      <a:pt x="17680" y="977"/>
                      <a:pt x="17541" y="1008"/>
                      <a:pt x="17488" y="1058"/>
                    </a:cubicBezTo>
                    <a:cubicBezTo>
                      <a:pt x="17485" y="1068"/>
                      <a:pt x="17480" y="1078"/>
                      <a:pt x="17474" y="1086"/>
                    </a:cubicBezTo>
                    <a:cubicBezTo>
                      <a:pt x="17466" y="1118"/>
                      <a:pt x="17455" y="1137"/>
                      <a:pt x="17438" y="1137"/>
                    </a:cubicBezTo>
                    <a:cubicBezTo>
                      <a:pt x="17436" y="1140"/>
                      <a:pt x="17433" y="1142"/>
                      <a:pt x="17430" y="1142"/>
                    </a:cubicBezTo>
                    <a:cubicBezTo>
                      <a:pt x="17428" y="1142"/>
                      <a:pt x="17425" y="1140"/>
                      <a:pt x="17422" y="1135"/>
                    </a:cubicBezTo>
                    <a:cubicBezTo>
                      <a:pt x="17418" y="1131"/>
                      <a:pt x="17415" y="1129"/>
                      <a:pt x="17412" y="1129"/>
                    </a:cubicBezTo>
                    <a:cubicBezTo>
                      <a:pt x="17399" y="1129"/>
                      <a:pt x="17387" y="1160"/>
                      <a:pt x="17375" y="1180"/>
                    </a:cubicBezTo>
                    <a:cubicBezTo>
                      <a:pt x="17358" y="1154"/>
                      <a:pt x="17343" y="1170"/>
                      <a:pt x="17326" y="1126"/>
                    </a:cubicBezTo>
                    <a:cubicBezTo>
                      <a:pt x="17323" y="1135"/>
                      <a:pt x="17320" y="1139"/>
                      <a:pt x="17317" y="1139"/>
                    </a:cubicBezTo>
                    <a:cubicBezTo>
                      <a:pt x="17309" y="1139"/>
                      <a:pt x="17310" y="1096"/>
                      <a:pt x="17317" y="1074"/>
                    </a:cubicBezTo>
                    <a:cubicBezTo>
                      <a:pt x="17315" y="1073"/>
                      <a:pt x="17312" y="1072"/>
                      <a:pt x="17311" y="1072"/>
                    </a:cubicBezTo>
                    <a:cubicBezTo>
                      <a:pt x="17291" y="1061"/>
                      <a:pt x="17270" y="1048"/>
                      <a:pt x="17247" y="1048"/>
                    </a:cubicBezTo>
                    <a:cubicBezTo>
                      <a:pt x="17234" y="1048"/>
                      <a:pt x="17221" y="1052"/>
                      <a:pt x="17208" y="1063"/>
                    </a:cubicBezTo>
                    <a:cubicBezTo>
                      <a:pt x="17199" y="1059"/>
                      <a:pt x="17190" y="1057"/>
                      <a:pt x="17181" y="1057"/>
                    </a:cubicBezTo>
                    <a:cubicBezTo>
                      <a:pt x="17141" y="1057"/>
                      <a:pt x="17111" y="1094"/>
                      <a:pt x="17086" y="1101"/>
                    </a:cubicBezTo>
                    <a:cubicBezTo>
                      <a:pt x="17054" y="1091"/>
                      <a:pt x="17032" y="1082"/>
                      <a:pt x="17017" y="1065"/>
                    </a:cubicBezTo>
                    <a:cubicBezTo>
                      <a:pt x="17015" y="1064"/>
                      <a:pt x="17012" y="1063"/>
                      <a:pt x="17010" y="1063"/>
                    </a:cubicBezTo>
                    <a:cubicBezTo>
                      <a:pt x="17005" y="1063"/>
                      <a:pt x="17000" y="1066"/>
                      <a:pt x="16998" y="1072"/>
                    </a:cubicBezTo>
                    <a:cubicBezTo>
                      <a:pt x="16999" y="1067"/>
                      <a:pt x="17001" y="1060"/>
                      <a:pt x="17002" y="1054"/>
                    </a:cubicBezTo>
                    <a:cubicBezTo>
                      <a:pt x="17002" y="1049"/>
                      <a:pt x="17003" y="1046"/>
                      <a:pt x="17003" y="1043"/>
                    </a:cubicBezTo>
                    <a:lnTo>
                      <a:pt x="17003" y="1043"/>
                    </a:lnTo>
                    <a:cubicBezTo>
                      <a:pt x="16987" y="1046"/>
                      <a:pt x="16969" y="1049"/>
                      <a:pt x="16951" y="1049"/>
                    </a:cubicBezTo>
                    <a:cubicBezTo>
                      <a:pt x="16835" y="1049"/>
                      <a:pt x="16666" y="977"/>
                      <a:pt x="16545" y="977"/>
                    </a:cubicBezTo>
                    <a:cubicBezTo>
                      <a:pt x="16492" y="977"/>
                      <a:pt x="16447" y="991"/>
                      <a:pt x="16420" y="1030"/>
                    </a:cubicBezTo>
                    <a:cubicBezTo>
                      <a:pt x="16407" y="1048"/>
                      <a:pt x="16394" y="1055"/>
                      <a:pt x="16381" y="1055"/>
                    </a:cubicBezTo>
                    <a:cubicBezTo>
                      <a:pt x="16359" y="1055"/>
                      <a:pt x="16338" y="1038"/>
                      <a:pt x="16317" y="1020"/>
                    </a:cubicBezTo>
                    <a:cubicBezTo>
                      <a:pt x="16300" y="1036"/>
                      <a:pt x="16282" y="1041"/>
                      <a:pt x="16265" y="1041"/>
                    </a:cubicBezTo>
                    <a:cubicBezTo>
                      <a:pt x="16234" y="1041"/>
                      <a:pt x="16204" y="1025"/>
                      <a:pt x="16177" y="1025"/>
                    </a:cubicBezTo>
                    <a:cubicBezTo>
                      <a:pt x="16167" y="1025"/>
                      <a:pt x="16157" y="1027"/>
                      <a:pt x="16147" y="1034"/>
                    </a:cubicBezTo>
                    <a:cubicBezTo>
                      <a:pt x="16136" y="1048"/>
                      <a:pt x="16126" y="1051"/>
                      <a:pt x="16115" y="1051"/>
                    </a:cubicBezTo>
                    <a:cubicBezTo>
                      <a:pt x="16107" y="1051"/>
                      <a:pt x="16100" y="1049"/>
                      <a:pt x="16093" y="1049"/>
                    </a:cubicBezTo>
                    <a:cubicBezTo>
                      <a:pt x="16083" y="1049"/>
                      <a:pt x="16074" y="1052"/>
                      <a:pt x="16065" y="1064"/>
                    </a:cubicBezTo>
                    <a:cubicBezTo>
                      <a:pt x="16060" y="1076"/>
                      <a:pt x="16054" y="1081"/>
                      <a:pt x="16048" y="1081"/>
                    </a:cubicBezTo>
                    <a:cubicBezTo>
                      <a:pt x="16032" y="1081"/>
                      <a:pt x="16015" y="1046"/>
                      <a:pt x="16001" y="1046"/>
                    </a:cubicBezTo>
                    <a:cubicBezTo>
                      <a:pt x="15998" y="1046"/>
                      <a:pt x="15995" y="1047"/>
                      <a:pt x="15993" y="1050"/>
                    </a:cubicBezTo>
                    <a:cubicBezTo>
                      <a:pt x="15963" y="1052"/>
                      <a:pt x="15939" y="1084"/>
                      <a:pt x="15916" y="1084"/>
                    </a:cubicBezTo>
                    <a:cubicBezTo>
                      <a:pt x="15904" y="1084"/>
                      <a:pt x="15893" y="1075"/>
                      <a:pt x="15881" y="1050"/>
                    </a:cubicBezTo>
                    <a:cubicBezTo>
                      <a:pt x="15871" y="1029"/>
                      <a:pt x="15862" y="1021"/>
                      <a:pt x="15853" y="1021"/>
                    </a:cubicBezTo>
                    <a:cubicBezTo>
                      <a:pt x="15834" y="1021"/>
                      <a:pt x="15819" y="1063"/>
                      <a:pt x="15803" y="1068"/>
                    </a:cubicBezTo>
                    <a:cubicBezTo>
                      <a:pt x="15764" y="1032"/>
                      <a:pt x="15461" y="968"/>
                      <a:pt x="15358" y="968"/>
                    </a:cubicBezTo>
                    <a:cubicBezTo>
                      <a:pt x="15342" y="968"/>
                      <a:pt x="15330" y="970"/>
                      <a:pt x="15326" y="974"/>
                    </a:cubicBezTo>
                    <a:cubicBezTo>
                      <a:pt x="15277" y="971"/>
                      <a:pt x="15268" y="954"/>
                      <a:pt x="15261" y="954"/>
                    </a:cubicBezTo>
                    <a:cubicBezTo>
                      <a:pt x="15260" y="954"/>
                      <a:pt x="15259" y="955"/>
                      <a:pt x="15257" y="956"/>
                    </a:cubicBezTo>
                    <a:cubicBezTo>
                      <a:pt x="15253" y="972"/>
                      <a:pt x="15242" y="1092"/>
                      <a:pt x="15226" y="1092"/>
                    </a:cubicBezTo>
                    <a:cubicBezTo>
                      <a:pt x="15223" y="1092"/>
                      <a:pt x="15220" y="1088"/>
                      <a:pt x="15217" y="1079"/>
                    </a:cubicBezTo>
                    <a:cubicBezTo>
                      <a:pt x="15206" y="1077"/>
                      <a:pt x="15192" y="1069"/>
                      <a:pt x="15173" y="1069"/>
                    </a:cubicBezTo>
                    <a:cubicBezTo>
                      <a:pt x="15159" y="1069"/>
                      <a:pt x="15141" y="1074"/>
                      <a:pt x="15121" y="1091"/>
                    </a:cubicBezTo>
                    <a:cubicBezTo>
                      <a:pt x="15072" y="1074"/>
                      <a:pt x="15044" y="1062"/>
                      <a:pt x="15028" y="1060"/>
                    </a:cubicBezTo>
                    <a:cubicBezTo>
                      <a:pt x="15026" y="1071"/>
                      <a:pt x="15023" y="1075"/>
                      <a:pt x="15021" y="1075"/>
                    </a:cubicBezTo>
                    <a:cubicBezTo>
                      <a:pt x="15013" y="1075"/>
                      <a:pt x="15008" y="1013"/>
                      <a:pt x="15006" y="1011"/>
                    </a:cubicBezTo>
                    <a:cubicBezTo>
                      <a:pt x="15005" y="1010"/>
                      <a:pt x="15004" y="1009"/>
                      <a:pt x="15004" y="1009"/>
                    </a:cubicBezTo>
                    <a:cubicBezTo>
                      <a:pt x="15000" y="1009"/>
                      <a:pt x="14995" y="1030"/>
                      <a:pt x="14953" y="1030"/>
                    </a:cubicBezTo>
                    <a:cubicBezTo>
                      <a:pt x="14945" y="1030"/>
                      <a:pt x="14935" y="1029"/>
                      <a:pt x="14923" y="1027"/>
                    </a:cubicBezTo>
                    <a:cubicBezTo>
                      <a:pt x="14899" y="1074"/>
                      <a:pt x="14874" y="1064"/>
                      <a:pt x="14852" y="1069"/>
                    </a:cubicBezTo>
                    <a:cubicBezTo>
                      <a:pt x="14847" y="1079"/>
                      <a:pt x="14841" y="1083"/>
                      <a:pt x="14836" y="1083"/>
                    </a:cubicBezTo>
                    <a:cubicBezTo>
                      <a:pt x="14824" y="1083"/>
                      <a:pt x="14813" y="1068"/>
                      <a:pt x="14801" y="1068"/>
                    </a:cubicBezTo>
                    <a:cubicBezTo>
                      <a:pt x="14796" y="1068"/>
                      <a:pt x="14791" y="1071"/>
                      <a:pt x="14787" y="1079"/>
                    </a:cubicBezTo>
                    <a:cubicBezTo>
                      <a:pt x="14775" y="1101"/>
                      <a:pt x="14764" y="1112"/>
                      <a:pt x="14751" y="1112"/>
                    </a:cubicBezTo>
                    <a:cubicBezTo>
                      <a:pt x="14741" y="1112"/>
                      <a:pt x="14731" y="1105"/>
                      <a:pt x="14721" y="1091"/>
                    </a:cubicBezTo>
                    <a:cubicBezTo>
                      <a:pt x="14714" y="1112"/>
                      <a:pt x="14698" y="1117"/>
                      <a:pt x="14680" y="1117"/>
                    </a:cubicBezTo>
                    <a:cubicBezTo>
                      <a:pt x="14664" y="1117"/>
                      <a:pt x="14646" y="1113"/>
                      <a:pt x="14629" y="1113"/>
                    </a:cubicBezTo>
                    <a:cubicBezTo>
                      <a:pt x="14611" y="1113"/>
                      <a:pt x="14595" y="1118"/>
                      <a:pt x="14587" y="1140"/>
                    </a:cubicBezTo>
                    <a:cubicBezTo>
                      <a:pt x="14571" y="1163"/>
                      <a:pt x="14553" y="1188"/>
                      <a:pt x="14534" y="1188"/>
                    </a:cubicBezTo>
                    <a:cubicBezTo>
                      <a:pt x="14524" y="1188"/>
                      <a:pt x="14514" y="1181"/>
                      <a:pt x="14503" y="1166"/>
                    </a:cubicBezTo>
                    <a:cubicBezTo>
                      <a:pt x="14497" y="1170"/>
                      <a:pt x="14491" y="1172"/>
                      <a:pt x="14484" y="1172"/>
                    </a:cubicBezTo>
                    <a:cubicBezTo>
                      <a:pt x="14463" y="1172"/>
                      <a:pt x="14441" y="1153"/>
                      <a:pt x="14417" y="1153"/>
                    </a:cubicBezTo>
                    <a:cubicBezTo>
                      <a:pt x="14411" y="1153"/>
                      <a:pt x="14404" y="1155"/>
                      <a:pt x="14397" y="1158"/>
                    </a:cubicBezTo>
                    <a:cubicBezTo>
                      <a:pt x="14281" y="1142"/>
                      <a:pt x="14268" y="1102"/>
                      <a:pt x="14263" y="1102"/>
                    </a:cubicBezTo>
                    <a:cubicBezTo>
                      <a:pt x="14263" y="1102"/>
                      <a:pt x="14263" y="1102"/>
                      <a:pt x="14262" y="1102"/>
                    </a:cubicBezTo>
                    <a:cubicBezTo>
                      <a:pt x="14259" y="1096"/>
                      <a:pt x="14257" y="1082"/>
                      <a:pt x="14227" y="1082"/>
                    </a:cubicBezTo>
                    <a:cubicBezTo>
                      <a:pt x="14213" y="1082"/>
                      <a:pt x="14192" y="1086"/>
                      <a:pt x="14161" y="1095"/>
                    </a:cubicBezTo>
                    <a:lnTo>
                      <a:pt x="14144" y="1079"/>
                    </a:lnTo>
                    <a:cubicBezTo>
                      <a:pt x="14102" y="1082"/>
                      <a:pt x="14046" y="1083"/>
                      <a:pt x="13965" y="1095"/>
                    </a:cubicBezTo>
                    <a:cubicBezTo>
                      <a:pt x="13935" y="1113"/>
                      <a:pt x="13908" y="1119"/>
                      <a:pt x="13883" y="1119"/>
                    </a:cubicBezTo>
                    <a:cubicBezTo>
                      <a:pt x="13846" y="1119"/>
                      <a:pt x="13814" y="1108"/>
                      <a:pt x="13785" y="1108"/>
                    </a:cubicBezTo>
                    <a:cubicBezTo>
                      <a:pt x="13770" y="1108"/>
                      <a:pt x="13755" y="1111"/>
                      <a:pt x="13742" y="1123"/>
                    </a:cubicBezTo>
                    <a:cubicBezTo>
                      <a:pt x="13726" y="1116"/>
                      <a:pt x="13712" y="1114"/>
                      <a:pt x="13699" y="1114"/>
                    </a:cubicBezTo>
                    <a:cubicBezTo>
                      <a:pt x="13666" y="1114"/>
                      <a:pt x="13643" y="1128"/>
                      <a:pt x="13624" y="1130"/>
                    </a:cubicBezTo>
                    <a:cubicBezTo>
                      <a:pt x="13594" y="1148"/>
                      <a:pt x="13578" y="1152"/>
                      <a:pt x="13566" y="1152"/>
                    </a:cubicBezTo>
                    <a:cubicBezTo>
                      <a:pt x="13557" y="1152"/>
                      <a:pt x="13550" y="1150"/>
                      <a:pt x="13541" y="1148"/>
                    </a:cubicBezTo>
                    <a:cubicBezTo>
                      <a:pt x="13537" y="1158"/>
                      <a:pt x="13479" y="1161"/>
                      <a:pt x="13402" y="1161"/>
                    </a:cubicBezTo>
                    <a:cubicBezTo>
                      <a:pt x="13327" y="1161"/>
                      <a:pt x="13233" y="1158"/>
                      <a:pt x="13154" y="1158"/>
                    </a:cubicBezTo>
                    <a:cubicBezTo>
                      <a:pt x="13075" y="1158"/>
                      <a:pt x="13010" y="1161"/>
                      <a:pt x="12991" y="1170"/>
                    </a:cubicBezTo>
                    <a:cubicBezTo>
                      <a:pt x="12969" y="1180"/>
                      <a:pt x="12946" y="1191"/>
                      <a:pt x="12923" y="1191"/>
                    </a:cubicBezTo>
                    <a:cubicBezTo>
                      <a:pt x="12915" y="1191"/>
                      <a:pt x="12906" y="1189"/>
                      <a:pt x="12897" y="1185"/>
                    </a:cubicBezTo>
                    <a:cubicBezTo>
                      <a:pt x="12892" y="1183"/>
                      <a:pt x="12878" y="1181"/>
                      <a:pt x="12860" y="1181"/>
                    </a:cubicBezTo>
                    <a:cubicBezTo>
                      <a:pt x="12785" y="1181"/>
                      <a:pt x="12627" y="1205"/>
                      <a:pt x="12563" y="1298"/>
                    </a:cubicBezTo>
                    <a:lnTo>
                      <a:pt x="12308" y="1302"/>
                    </a:lnTo>
                    <a:cubicBezTo>
                      <a:pt x="12249" y="1299"/>
                      <a:pt x="12186" y="1297"/>
                      <a:pt x="12125" y="1297"/>
                    </a:cubicBezTo>
                    <a:cubicBezTo>
                      <a:pt x="12025" y="1297"/>
                      <a:pt x="11932" y="1301"/>
                      <a:pt x="11875" y="1308"/>
                    </a:cubicBezTo>
                    <a:lnTo>
                      <a:pt x="11804" y="1310"/>
                    </a:lnTo>
                    <a:lnTo>
                      <a:pt x="11789" y="1310"/>
                    </a:lnTo>
                    <a:lnTo>
                      <a:pt x="11722" y="1311"/>
                    </a:lnTo>
                    <a:cubicBezTo>
                      <a:pt x="11706" y="1260"/>
                      <a:pt x="11694" y="1167"/>
                      <a:pt x="11685" y="1118"/>
                    </a:cubicBezTo>
                    <a:lnTo>
                      <a:pt x="11685" y="1118"/>
                    </a:lnTo>
                    <a:cubicBezTo>
                      <a:pt x="11685" y="1118"/>
                      <a:pt x="11686" y="1118"/>
                      <a:pt x="11687" y="1118"/>
                    </a:cubicBezTo>
                    <a:cubicBezTo>
                      <a:pt x="11712" y="1118"/>
                      <a:pt x="11758" y="1086"/>
                      <a:pt x="11727" y="1086"/>
                    </a:cubicBezTo>
                    <a:cubicBezTo>
                      <a:pt x="11719" y="1086"/>
                      <a:pt x="11704" y="1088"/>
                      <a:pt x="11682" y="1095"/>
                    </a:cubicBezTo>
                    <a:cubicBezTo>
                      <a:pt x="11682" y="1096"/>
                      <a:pt x="11682" y="1097"/>
                      <a:pt x="11681" y="1097"/>
                    </a:cubicBezTo>
                    <a:cubicBezTo>
                      <a:pt x="11679" y="1089"/>
                      <a:pt x="11678" y="1084"/>
                      <a:pt x="11676" y="1084"/>
                    </a:cubicBezTo>
                    <a:cubicBezTo>
                      <a:pt x="11675" y="1084"/>
                      <a:pt x="11674" y="1088"/>
                      <a:pt x="11673" y="1097"/>
                    </a:cubicBezTo>
                    <a:cubicBezTo>
                      <a:pt x="11673" y="1100"/>
                      <a:pt x="11673" y="1104"/>
                      <a:pt x="11673" y="1106"/>
                    </a:cubicBezTo>
                    <a:cubicBezTo>
                      <a:pt x="11651" y="1133"/>
                      <a:pt x="11635" y="1175"/>
                      <a:pt x="11623" y="1175"/>
                    </a:cubicBezTo>
                    <a:cubicBezTo>
                      <a:pt x="11623" y="1175"/>
                      <a:pt x="11623" y="1175"/>
                      <a:pt x="11622" y="1175"/>
                    </a:cubicBezTo>
                    <a:cubicBezTo>
                      <a:pt x="11626" y="1163"/>
                      <a:pt x="11631" y="1152"/>
                      <a:pt x="11635" y="1142"/>
                    </a:cubicBezTo>
                    <a:lnTo>
                      <a:pt x="11635" y="1142"/>
                    </a:lnTo>
                    <a:cubicBezTo>
                      <a:pt x="11629" y="1158"/>
                      <a:pt x="11575" y="1162"/>
                      <a:pt x="11502" y="1162"/>
                    </a:cubicBezTo>
                    <a:cubicBezTo>
                      <a:pt x="11397" y="1162"/>
                      <a:pt x="11250" y="1153"/>
                      <a:pt x="11147" y="1153"/>
                    </a:cubicBezTo>
                    <a:cubicBezTo>
                      <a:pt x="11111" y="1153"/>
                      <a:pt x="11080" y="1154"/>
                      <a:pt x="11059" y="1157"/>
                    </a:cubicBezTo>
                    <a:cubicBezTo>
                      <a:pt x="11047" y="1125"/>
                      <a:pt x="11017" y="1108"/>
                      <a:pt x="10987" y="1108"/>
                    </a:cubicBezTo>
                    <a:cubicBezTo>
                      <a:pt x="10962" y="1108"/>
                      <a:pt x="10936" y="1121"/>
                      <a:pt x="10925" y="1148"/>
                    </a:cubicBezTo>
                    <a:cubicBezTo>
                      <a:pt x="10906" y="1115"/>
                      <a:pt x="10916" y="1063"/>
                      <a:pt x="10945" y="1045"/>
                    </a:cubicBezTo>
                    <a:lnTo>
                      <a:pt x="10945" y="1045"/>
                    </a:lnTo>
                    <a:cubicBezTo>
                      <a:pt x="10931" y="1046"/>
                      <a:pt x="10918" y="1046"/>
                      <a:pt x="10905" y="1046"/>
                    </a:cubicBezTo>
                    <a:cubicBezTo>
                      <a:pt x="10712" y="1046"/>
                      <a:pt x="10719" y="957"/>
                      <a:pt x="10528" y="957"/>
                    </a:cubicBezTo>
                    <a:cubicBezTo>
                      <a:pt x="10515" y="957"/>
                      <a:pt x="10502" y="958"/>
                      <a:pt x="10487" y="959"/>
                    </a:cubicBezTo>
                    <a:cubicBezTo>
                      <a:pt x="10468" y="960"/>
                      <a:pt x="10445" y="960"/>
                      <a:pt x="10421" y="960"/>
                    </a:cubicBezTo>
                    <a:cubicBezTo>
                      <a:pt x="10321" y="960"/>
                      <a:pt x="10194" y="950"/>
                      <a:pt x="10123" y="932"/>
                    </a:cubicBezTo>
                    <a:lnTo>
                      <a:pt x="10122" y="932"/>
                    </a:lnTo>
                    <a:cubicBezTo>
                      <a:pt x="10118" y="924"/>
                      <a:pt x="10115" y="916"/>
                      <a:pt x="10111" y="907"/>
                    </a:cubicBezTo>
                    <a:lnTo>
                      <a:pt x="10111" y="907"/>
                    </a:lnTo>
                    <a:cubicBezTo>
                      <a:pt x="10120" y="924"/>
                      <a:pt x="10126" y="932"/>
                      <a:pt x="10129" y="932"/>
                    </a:cubicBezTo>
                    <a:cubicBezTo>
                      <a:pt x="10133" y="932"/>
                      <a:pt x="10126" y="913"/>
                      <a:pt x="10101" y="881"/>
                    </a:cubicBezTo>
                    <a:cubicBezTo>
                      <a:pt x="10096" y="867"/>
                      <a:pt x="10093" y="861"/>
                      <a:pt x="10089" y="861"/>
                    </a:cubicBezTo>
                    <a:cubicBezTo>
                      <a:pt x="10081" y="861"/>
                      <a:pt x="10074" y="894"/>
                      <a:pt x="10064" y="927"/>
                    </a:cubicBezTo>
                    <a:cubicBezTo>
                      <a:pt x="10045" y="932"/>
                      <a:pt x="10043" y="946"/>
                      <a:pt x="10050" y="962"/>
                    </a:cubicBezTo>
                    <a:cubicBezTo>
                      <a:pt x="10045" y="975"/>
                      <a:pt x="10034" y="987"/>
                      <a:pt x="10022" y="994"/>
                    </a:cubicBezTo>
                    <a:cubicBezTo>
                      <a:pt x="10017" y="999"/>
                      <a:pt x="10012" y="1001"/>
                      <a:pt x="10007" y="1001"/>
                    </a:cubicBezTo>
                    <a:cubicBezTo>
                      <a:pt x="9994" y="1001"/>
                      <a:pt x="9979" y="988"/>
                      <a:pt x="9963" y="988"/>
                    </a:cubicBezTo>
                    <a:cubicBezTo>
                      <a:pt x="9953" y="988"/>
                      <a:pt x="9942" y="994"/>
                      <a:pt x="9931" y="1016"/>
                    </a:cubicBezTo>
                    <a:cubicBezTo>
                      <a:pt x="9925" y="1014"/>
                      <a:pt x="9919" y="1014"/>
                      <a:pt x="9913" y="1014"/>
                    </a:cubicBezTo>
                    <a:cubicBezTo>
                      <a:pt x="9892" y="1014"/>
                      <a:pt x="9870" y="1020"/>
                      <a:pt x="9846" y="1020"/>
                    </a:cubicBezTo>
                    <a:cubicBezTo>
                      <a:pt x="9834" y="1020"/>
                      <a:pt x="9821" y="1018"/>
                      <a:pt x="9808" y="1013"/>
                    </a:cubicBezTo>
                    <a:cubicBezTo>
                      <a:pt x="9746" y="1007"/>
                      <a:pt x="9690" y="997"/>
                      <a:pt x="9637" y="992"/>
                    </a:cubicBezTo>
                    <a:cubicBezTo>
                      <a:pt x="9621" y="989"/>
                      <a:pt x="9605" y="988"/>
                      <a:pt x="9588" y="988"/>
                    </a:cubicBezTo>
                    <a:cubicBezTo>
                      <a:pt x="9556" y="988"/>
                      <a:pt x="9525" y="993"/>
                      <a:pt x="9495" y="1002"/>
                    </a:cubicBezTo>
                    <a:cubicBezTo>
                      <a:pt x="9473" y="1020"/>
                      <a:pt x="9452" y="1026"/>
                      <a:pt x="9431" y="1026"/>
                    </a:cubicBezTo>
                    <a:cubicBezTo>
                      <a:pt x="9407" y="1026"/>
                      <a:pt x="9383" y="1017"/>
                      <a:pt x="9361" y="1008"/>
                    </a:cubicBezTo>
                    <a:cubicBezTo>
                      <a:pt x="9365" y="995"/>
                      <a:pt x="9343" y="984"/>
                      <a:pt x="9271" y="976"/>
                    </a:cubicBezTo>
                    <a:cubicBezTo>
                      <a:pt x="9263" y="976"/>
                      <a:pt x="9121" y="956"/>
                      <a:pt x="9057" y="956"/>
                    </a:cubicBezTo>
                    <a:cubicBezTo>
                      <a:pt x="9049" y="956"/>
                      <a:pt x="9042" y="957"/>
                      <a:pt x="9037" y="957"/>
                    </a:cubicBezTo>
                    <a:cubicBezTo>
                      <a:pt x="9032" y="958"/>
                      <a:pt x="9026" y="958"/>
                      <a:pt x="9021" y="958"/>
                    </a:cubicBezTo>
                    <a:cubicBezTo>
                      <a:pt x="8944" y="958"/>
                      <a:pt x="8875" y="876"/>
                      <a:pt x="8802" y="876"/>
                    </a:cubicBezTo>
                    <a:cubicBezTo>
                      <a:pt x="8776" y="876"/>
                      <a:pt x="8751" y="886"/>
                      <a:pt x="8724" y="913"/>
                    </a:cubicBezTo>
                    <a:cubicBezTo>
                      <a:pt x="8670" y="905"/>
                      <a:pt x="8636" y="915"/>
                      <a:pt x="8611" y="876"/>
                    </a:cubicBezTo>
                    <a:lnTo>
                      <a:pt x="8611" y="876"/>
                    </a:lnTo>
                    <a:cubicBezTo>
                      <a:pt x="8647" y="943"/>
                      <a:pt x="8636" y="965"/>
                      <a:pt x="8610" y="965"/>
                    </a:cubicBezTo>
                    <a:cubicBezTo>
                      <a:pt x="8560" y="965"/>
                      <a:pt x="8453" y="879"/>
                      <a:pt x="8537" y="867"/>
                    </a:cubicBezTo>
                    <a:cubicBezTo>
                      <a:pt x="8531" y="847"/>
                      <a:pt x="8522" y="840"/>
                      <a:pt x="8510" y="840"/>
                    </a:cubicBezTo>
                    <a:cubicBezTo>
                      <a:pt x="8495" y="840"/>
                      <a:pt x="8476" y="853"/>
                      <a:pt x="8462" y="866"/>
                    </a:cubicBezTo>
                    <a:cubicBezTo>
                      <a:pt x="8458" y="855"/>
                      <a:pt x="8453" y="850"/>
                      <a:pt x="8449" y="850"/>
                    </a:cubicBezTo>
                    <a:cubicBezTo>
                      <a:pt x="8424" y="850"/>
                      <a:pt x="8396" y="1028"/>
                      <a:pt x="8348" y="1028"/>
                    </a:cubicBezTo>
                    <a:cubicBezTo>
                      <a:pt x="8346" y="1028"/>
                      <a:pt x="8344" y="1028"/>
                      <a:pt x="8342" y="1027"/>
                    </a:cubicBezTo>
                    <a:cubicBezTo>
                      <a:pt x="8309" y="1042"/>
                      <a:pt x="8272" y="1050"/>
                      <a:pt x="8236" y="1050"/>
                    </a:cubicBezTo>
                    <a:cubicBezTo>
                      <a:pt x="8219" y="1050"/>
                      <a:pt x="8202" y="1048"/>
                      <a:pt x="8186" y="1045"/>
                    </a:cubicBezTo>
                    <a:cubicBezTo>
                      <a:pt x="8184" y="1045"/>
                      <a:pt x="8183" y="1045"/>
                      <a:pt x="8182" y="1045"/>
                    </a:cubicBezTo>
                    <a:cubicBezTo>
                      <a:pt x="8138" y="1045"/>
                      <a:pt x="8099" y="1258"/>
                      <a:pt x="8063" y="1258"/>
                    </a:cubicBezTo>
                    <a:cubicBezTo>
                      <a:pt x="8062" y="1258"/>
                      <a:pt x="8061" y="1258"/>
                      <a:pt x="8060" y="1258"/>
                    </a:cubicBezTo>
                    <a:cubicBezTo>
                      <a:pt x="7986" y="1252"/>
                      <a:pt x="7929" y="1223"/>
                      <a:pt x="7878" y="1149"/>
                    </a:cubicBezTo>
                    <a:cubicBezTo>
                      <a:pt x="7863" y="1158"/>
                      <a:pt x="7849" y="1160"/>
                      <a:pt x="7835" y="1160"/>
                    </a:cubicBezTo>
                    <a:cubicBezTo>
                      <a:pt x="7820" y="1160"/>
                      <a:pt x="7805" y="1157"/>
                      <a:pt x="7790" y="1157"/>
                    </a:cubicBezTo>
                    <a:cubicBezTo>
                      <a:pt x="7778" y="1157"/>
                      <a:pt x="7765" y="1159"/>
                      <a:pt x="7753" y="1167"/>
                    </a:cubicBezTo>
                    <a:cubicBezTo>
                      <a:pt x="7730" y="1209"/>
                      <a:pt x="7726" y="1219"/>
                      <a:pt x="7732" y="1219"/>
                    </a:cubicBezTo>
                    <a:cubicBezTo>
                      <a:pt x="7736" y="1219"/>
                      <a:pt x="7746" y="1213"/>
                      <a:pt x="7757" y="1213"/>
                    </a:cubicBezTo>
                    <a:cubicBezTo>
                      <a:pt x="7766" y="1213"/>
                      <a:pt x="7776" y="1217"/>
                      <a:pt x="7785" y="1231"/>
                    </a:cubicBezTo>
                    <a:cubicBezTo>
                      <a:pt x="7788" y="1218"/>
                      <a:pt x="7792" y="1213"/>
                      <a:pt x="7794" y="1213"/>
                    </a:cubicBezTo>
                    <a:cubicBezTo>
                      <a:pt x="7801" y="1213"/>
                      <a:pt x="7802" y="1242"/>
                      <a:pt x="7789" y="1246"/>
                    </a:cubicBezTo>
                    <a:cubicBezTo>
                      <a:pt x="7786" y="1248"/>
                      <a:pt x="7783" y="1249"/>
                      <a:pt x="7779" y="1249"/>
                    </a:cubicBezTo>
                    <a:cubicBezTo>
                      <a:pt x="7757" y="1249"/>
                      <a:pt x="7713" y="1218"/>
                      <a:pt x="7637" y="1196"/>
                    </a:cubicBezTo>
                    <a:cubicBezTo>
                      <a:pt x="7636" y="1196"/>
                      <a:pt x="7634" y="1196"/>
                      <a:pt x="7632" y="1196"/>
                    </a:cubicBezTo>
                    <a:cubicBezTo>
                      <a:pt x="7563" y="1196"/>
                      <a:pt x="7530" y="1279"/>
                      <a:pt x="7512" y="1279"/>
                    </a:cubicBezTo>
                    <a:cubicBezTo>
                      <a:pt x="7508" y="1279"/>
                      <a:pt x="7505" y="1275"/>
                      <a:pt x="7502" y="1265"/>
                    </a:cubicBezTo>
                    <a:cubicBezTo>
                      <a:pt x="7495" y="1259"/>
                      <a:pt x="7496" y="1247"/>
                      <a:pt x="7499" y="1235"/>
                    </a:cubicBezTo>
                    <a:cubicBezTo>
                      <a:pt x="7495" y="1230"/>
                      <a:pt x="7493" y="1228"/>
                      <a:pt x="7490" y="1219"/>
                    </a:cubicBezTo>
                    <a:cubicBezTo>
                      <a:pt x="7474" y="1181"/>
                      <a:pt x="7450" y="1159"/>
                      <a:pt x="7414" y="1159"/>
                    </a:cubicBezTo>
                    <a:cubicBezTo>
                      <a:pt x="7382" y="1159"/>
                      <a:pt x="7341" y="1177"/>
                      <a:pt x="7287" y="1217"/>
                    </a:cubicBezTo>
                    <a:cubicBezTo>
                      <a:pt x="7261" y="1203"/>
                      <a:pt x="7238" y="1199"/>
                      <a:pt x="7218" y="1199"/>
                    </a:cubicBezTo>
                    <a:cubicBezTo>
                      <a:pt x="7191" y="1199"/>
                      <a:pt x="7168" y="1207"/>
                      <a:pt x="7149" y="1212"/>
                    </a:cubicBezTo>
                    <a:cubicBezTo>
                      <a:pt x="7136" y="1186"/>
                      <a:pt x="7126" y="1176"/>
                      <a:pt x="7116" y="1176"/>
                    </a:cubicBezTo>
                    <a:cubicBezTo>
                      <a:pt x="7097" y="1176"/>
                      <a:pt x="7083" y="1220"/>
                      <a:pt x="7072" y="1249"/>
                    </a:cubicBezTo>
                    <a:cubicBezTo>
                      <a:pt x="7045" y="1247"/>
                      <a:pt x="7032" y="1213"/>
                      <a:pt x="7027" y="1213"/>
                    </a:cubicBezTo>
                    <a:cubicBezTo>
                      <a:pt x="7025" y="1213"/>
                      <a:pt x="7024" y="1216"/>
                      <a:pt x="7024" y="1223"/>
                    </a:cubicBezTo>
                    <a:cubicBezTo>
                      <a:pt x="7023" y="1221"/>
                      <a:pt x="7022" y="1220"/>
                      <a:pt x="7021" y="1220"/>
                    </a:cubicBezTo>
                    <a:cubicBezTo>
                      <a:pt x="7017" y="1220"/>
                      <a:pt x="7011" y="1231"/>
                      <a:pt x="6992" y="1237"/>
                    </a:cubicBezTo>
                    <a:cubicBezTo>
                      <a:pt x="6980" y="1214"/>
                      <a:pt x="6961" y="1124"/>
                      <a:pt x="6940" y="1124"/>
                    </a:cubicBezTo>
                    <a:cubicBezTo>
                      <a:pt x="6936" y="1124"/>
                      <a:pt x="6932" y="1126"/>
                      <a:pt x="6928" y="1132"/>
                    </a:cubicBezTo>
                    <a:cubicBezTo>
                      <a:pt x="6924" y="1143"/>
                      <a:pt x="6919" y="1147"/>
                      <a:pt x="6913" y="1147"/>
                    </a:cubicBezTo>
                    <a:cubicBezTo>
                      <a:pt x="6893" y="1147"/>
                      <a:pt x="6867" y="1088"/>
                      <a:pt x="6838" y="1088"/>
                    </a:cubicBezTo>
                    <a:cubicBezTo>
                      <a:pt x="6830" y="1088"/>
                      <a:pt x="6822" y="1092"/>
                      <a:pt x="6814" y="1104"/>
                    </a:cubicBezTo>
                    <a:cubicBezTo>
                      <a:pt x="6791" y="1129"/>
                      <a:pt x="6768" y="1136"/>
                      <a:pt x="6746" y="1136"/>
                    </a:cubicBezTo>
                    <a:cubicBezTo>
                      <a:pt x="6721" y="1136"/>
                      <a:pt x="6697" y="1127"/>
                      <a:pt x="6675" y="1127"/>
                    </a:cubicBezTo>
                    <a:cubicBezTo>
                      <a:pt x="6664" y="1127"/>
                      <a:pt x="6654" y="1129"/>
                      <a:pt x="6645" y="1135"/>
                    </a:cubicBezTo>
                    <a:cubicBezTo>
                      <a:pt x="6635" y="1168"/>
                      <a:pt x="6624" y="1181"/>
                      <a:pt x="6613" y="1181"/>
                    </a:cubicBezTo>
                    <a:cubicBezTo>
                      <a:pt x="6578" y="1181"/>
                      <a:pt x="6541" y="1036"/>
                      <a:pt x="6512" y="1032"/>
                    </a:cubicBezTo>
                    <a:cubicBezTo>
                      <a:pt x="6499" y="1023"/>
                      <a:pt x="6486" y="1020"/>
                      <a:pt x="6475" y="1020"/>
                    </a:cubicBezTo>
                    <a:cubicBezTo>
                      <a:pt x="6436" y="1020"/>
                      <a:pt x="6406" y="1057"/>
                      <a:pt x="6378" y="1057"/>
                    </a:cubicBezTo>
                    <a:cubicBezTo>
                      <a:pt x="6365" y="1057"/>
                      <a:pt x="6354" y="1050"/>
                      <a:pt x="6342" y="1030"/>
                    </a:cubicBezTo>
                    <a:cubicBezTo>
                      <a:pt x="6332" y="1034"/>
                      <a:pt x="6321" y="1036"/>
                      <a:pt x="6310" y="1036"/>
                    </a:cubicBezTo>
                    <a:cubicBezTo>
                      <a:pt x="6308" y="1036"/>
                      <a:pt x="6306" y="1036"/>
                      <a:pt x="6304" y="1036"/>
                    </a:cubicBezTo>
                    <a:cubicBezTo>
                      <a:pt x="6282" y="1029"/>
                      <a:pt x="6259" y="1025"/>
                      <a:pt x="6236" y="1025"/>
                    </a:cubicBezTo>
                    <a:cubicBezTo>
                      <a:pt x="6232" y="1023"/>
                      <a:pt x="6229" y="1023"/>
                      <a:pt x="6225" y="1023"/>
                    </a:cubicBezTo>
                    <a:cubicBezTo>
                      <a:pt x="6221" y="1030"/>
                      <a:pt x="6217" y="1032"/>
                      <a:pt x="6215" y="1032"/>
                    </a:cubicBezTo>
                    <a:cubicBezTo>
                      <a:pt x="6211" y="1032"/>
                      <a:pt x="6210" y="1027"/>
                      <a:pt x="6210" y="1022"/>
                    </a:cubicBezTo>
                    <a:cubicBezTo>
                      <a:pt x="6180" y="1022"/>
                      <a:pt x="6147" y="1025"/>
                      <a:pt x="6108" y="1030"/>
                    </a:cubicBezTo>
                    <a:cubicBezTo>
                      <a:pt x="6037" y="1062"/>
                      <a:pt x="5979" y="1087"/>
                      <a:pt x="5930" y="1087"/>
                    </a:cubicBezTo>
                    <a:cubicBezTo>
                      <a:pt x="5913" y="1087"/>
                      <a:pt x="5897" y="1084"/>
                      <a:pt x="5883" y="1077"/>
                    </a:cubicBezTo>
                    <a:cubicBezTo>
                      <a:pt x="5867" y="1046"/>
                      <a:pt x="5854" y="1035"/>
                      <a:pt x="5842" y="1035"/>
                    </a:cubicBezTo>
                    <a:cubicBezTo>
                      <a:pt x="5817" y="1035"/>
                      <a:pt x="5798" y="1080"/>
                      <a:pt x="5781" y="1080"/>
                    </a:cubicBezTo>
                    <a:cubicBezTo>
                      <a:pt x="5772" y="1080"/>
                      <a:pt x="5765" y="1070"/>
                      <a:pt x="5757" y="1040"/>
                    </a:cubicBezTo>
                    <a:cubicBezTo>
                      <a:pt x="5710" y="998"/>
                      <a:pt x="5692" y="984"/>
                      <a:pt x="5676" y="984"/>
                    </a:cubicBezTo>
                    <a:cubicBezTo>
                      <a:pt x="5672" y="984"/>
                      <a:pt x="5668" y="985"/>
                      <a:pt x="5664" y="987"/>
                    </a:cubicBezTo>
                    <a:cubicBezTo>
                      <a:pt x="5660" y="1001"/>
                      <a:pt x="5656" y="1005"/>
                      <a:pt x="5651" y="1005"/>
                    </a:cubicBezTo>
                    <a:cubicBezTo>
                      <a:pt x="5643" y="1005"/>
                      <a:pt x="5633" y="994"/>
                      <a:pt x="5620" y="994"/>
                    </a:cubicBezTo>
                    <a:cubicBezTo>
                      <a:pt x="5620" y="994"/>
                      <a:pt x="5619" y="994"/>
                      <a:pt x="5618" y="994"/>
                    </a:cubicBezTo>
                    <a:cubicBezTo>
                      <a:pt x="5611" y="986"/>
                      <a:pt x="5605" y="982"/>
                      <a:pt x="5597" y="982"/>
                    </a:cubicBezTo>
                    <a:cubicBezTo>
                      <a:pt x="5578" y="982"/>
                      <a:pt x="5554" y="1003"/>
                      <a:pt x="5521" y="1009"/>
                    </a:cubicBezTo>
                    <a:cubicBezTo>
                      <a:pt x="5512" y="985"/>
                      <a:pt x="5503" y="976"/>
                      <a:pt x="5495" y="976"/>
                    </a:cubicBezTo>
                    <a:cubicBezTo>
                      <a:pt x="5471" y="976"/>
                      <a:pt x="5453" y="1060"/>
                      <a:pt x="5435" y="1084"/>
                    </a:cubicBezTo>
                    <a:cubicBezTo>
                      <a:pt x="5425" y="1112"/>
                      <a:pt x="5416" y="1124"/>
                      <a:pt x="5408" y="1124"/>
                    </a:cubicBezTo>
                    <a:cubicBezTo>
                      <a:pt x="5405" y="1124"/>
                      <a:pt x="5402" y="1122"/>
                      <a:pt x="5399" y="1120"/>
                    </a:cubicBezTo>
                    <a:cubicBezTo>
                      <a:pt x="5397" y="1129"/>
                      <a:pt x="5394" y="1132"/>
                      <a:pt x="5392" y="1132"/>
                    </a:cubicBezTo>
                    <a:cubicBezTo>
                      <a:pt x="5383" y="1132"/>
                      <a:pt x="5374" y="1086"/>
                      <a:pt x="5365" y="1050"/>
                    </a:cubicBezTo>
                    <a:cubicBezTo>
                      <a:pt x="5363" y="1056"/>
                      <a:pt x="5360" y="1057"/>
                      <a:pt x="5358" y="1057"/>
                    </a:cubicBezTo>
                    <a:cubicBezTo>
                      <a:pt x="5355" y="1057"/>
                      <a:pt x="5352" y="1055"/>
                      <a:pt x="5349" y="1055"/>
                    </a:cubicBezTo>
                    <a:cubicBezTo>
                      <a:pt x="5345" y="1055"/>
                      <a:pt x="5342" y="1060"/>
                      <a:pt x="5339" y="1082"/>
                    </a:cubicBezTo>
                    <a:cubicBezTo>
                      <a:pt x="5338" y="1087"/>
                      <a:pt x="5337" y="1089"/>
                      <a:pt x="5336" y="1089"/>
                    </a:cubicBezTo>
                    <a:cubicBezTo>
                      <a:pt x="5330" y="1089"/>
                      <a:pt x="5322" y="1025"/>
                      <a:pt x="5315" y="1007"/>
                    </a:cubicBezTo>
                    <a:cubicBezTo>
                      <a:pt x="5313" y="1001"/>
                      <a:pt x="5310" y="999"/>
                      <a:pt x="5308" y="999"/>
                    </a:cubicBezTo>
                    <a:cubicBezTo>
                      <a:pt x="5298" y="999"/>
                      <a:pt x="5292" y="1062"/>
                      <a:pt x="5285" y="1067"/>
                    </a:cubicBezTo>
                    <a:cubicBezTo>
                      <a:pt x="5282" y="1065"/>
                      <a:pt x="5280" y="1064"/>
                      <a:pt x="5277" y="1064"/>
                    </a:cubicBezTo>
                    <a:cubicBezTo>
                      <a:pt x="5265" y="1064"/>
                      <a:pt x="5260" y="1093"/>
                      <a:pt x="5257" y="1126"/>
                    </a:cubicBezTo>
                    <a:cubicBezTo>
                      <a:pt x="5255" y="1114"/>
                      <a:pt x="5254" y="1110"/>
                      <a:pt x="5253" y="1110"/>
                    </a:cubicBezTo>
                    <a:cubicBezTo>
                      <a:pt x="5253" y="1110"/>
                      <a:pt x="5252" y="1120"/>
                      <a:pt x="5252" y="1120"/>
                    </a:cubicBezTo>
                    <a:cubicBezTo>
                      <a:pt x="5252" y="1120"/>
                      <a:pt x="5252" y="1111"/>
                      <a:pt x="5250" y="1078"/>
                    </a:cubicBezTo>
                    <a:lnTo>
                      <a:pt x="5250" y="1078"/>
                    </a:lnTo>
                    <a:cubicBezTo>
                      <a:pt x="5251" y="1097"/>
                      <a:pt x="5244" y="1116"/>
                      <a:pt x="5234" y="1132"/>
                    </a:cubicBezTo>
                    <a:cubicBezTo>
                      <a:pt x="5226" y="1132"/>
                      <a:pt x="5219" y="1194"/>
                      <a:pt x="5207" y="1194"/>
                    </a:cubicBezTo>
                    <a:cubicBezTo>
                      <a:pt x="5199" y="1194"/>
                      <a:pt x="5190" y="1167"/>
                      <a:pt x="5176" y="1078"/>
                    </a:cubicBezTo>
                    <a:cubicBezTo>
                      <a:pt x="5154" y="1138"/>
                      <a:pt x="5000" y="1199"/>
                      <a:pt x="4966" y="1270"/>
                    </a:cubicBezTo>
                    <a:cubicBezTo>
                      <a:pt x="4961" y="1318"/>
                      <a:pt x="4954" y="1331"/>
                      <a:pt x="4946" y="1331"/>
                    </a:cubicBezTo>
                    <a:cubicBezTo>
                      <a:pt x="4936" y="1331"/>
                      <a:pt x="4924" y="1309"/>
                      <a:pt x="4913" y="1309"/>
                    </a:cubicBezTo>
                    <a:cubicBezTo>
                      <a:pt x="4912" y="1309"/>
                      <a:pt x="4911" y="1309"/>
                      <a:pt x="4910" y="1310"/>
                    </a:cubicBezTo>
                    <a:cubicBezTo>
                      <a:pt x="4901" y="1255"/>
                      <a:pt x="4893" y="1239"/>
                      <a:pt x="4885" y="1239"/>
                    </a:cubicBezTo>
                    <a:cubicBezTo>
                      <a:pt x="4875" y="1239"/>
                      <a:pt x="4866" y="1266"/>
                      <a:pt x="4855" y="1266"/>
                    </a:cubicBezTo>
                    <a:cubicBezTo>
                      <a:pt x="4851" y="1266"/>
                      <a:pt x="4847" y="1263"/>
                      <a:pt x="4843" y="1254"/>
                    </a:cubicBezTo>
                    <a:cubicBezTo>
                      <a:pt x="4826" y="1245"/>
                      <a:pt x="4804" y="1172"/>
                      <a:pt x="4785" y="1172"/>
                    </a:cubicBezTo>
                    <a:cubicBezTo>
                      <a:pt x="4779" y="1172"/>
                      <a:pt x="4773" y="1180"/>
                      <a:pt x="4768" y="1200"/>
                    </a:cubicBezTo>
                    <a:cubicBezTo>
                      <a:pt x="4764" y="1193"/>
                      <a:pt x="4761" y="1190"/>
                      <a:pt x="4757" y="1190"/>
                    </a:cubicBezTo>
                    <a:cubicBezTo>
                      <a:pt x="4740" y="1190"/>
                      <a:pt x="4724" y="1261"/>
                      <a:pt x="4706" y="1261"/>
                    </a:cubicBezTo>
                    <a:cubicBezTo>
                      <a:pt x="4700" y="1261"/>
                      <a:pt x="4694" y="1254"/>
                      <a:pt x="4688" y="1237"/>
                    </a:cubicBezTo>
                    <a:cubicBezTo>
                      <a:pt x="4686" y="1347"/>
                      <a:pt x="4681" y="1379"/>
                      <a:pt x="4675" y="1379"/>
                    </a:cubicBezTo>
                    <a:cubicBezTo>
                      <a:pt x="4667" y="1379"/>
                      <a:pt x="4657" y="1328"/>
                      <a:pt x="4648" y="1314"/>
                    </a:cubicBezTo>
                    <a:cubicBezTo>
                      <a:pt x="4644" y="1294"/>
                      <a:pt x="4641" y="1288"/>
                      <a:pt x="4637" y="1288"/>
                    </a:cubicBezTo>
                    <a:cubicBezTo>
                      <a:pt x="4630" y="1288"/>
                      <a:pt x="4624" y="1317"/>
                      <a:pt x="4616" y="1317"/>
                    </a:cubicBezTo>
                    <a:cubicBezTo>
                      <a:pt x="4612" y="1317"/>
                      <a:pt x="4608" y="1308"/>
                      <a:pt x="4603" y="1282"/>
                    </a:cubicBezTo>
                    <a:cubicBezTo>
                      <a:pt x="4582" y="1214"/>
                      <a:pt x="4562" y="1177"/>
                      <a:pt x="4544" y="1177"/>
                    </a:cubicBezTo>
                    <a:cubicBezTo>
                      <a:pt x="4531" y="1177"/>
                      <a:pt x="4519" y="1195"/>
                      <a:pt x="4507" y="1231"/>
                    </a:cubicBezTo>
                    <a:cubicBezTo>
                      <a:pt x="4441" y="1104"/>
                      <a:pt x="3295" y="1148"/>
                      <a:pt x="3235" y="920"/>
                    </a:cubicBezTo>
                    <a:cubicBezTo>
                      <a:pt x="3233" y="981"/>
                      <a:pt x="3183" y="1016"/>
                      <a:pt x="3134" y="1016"/>
                    </a:cubicBezTo>
                    <a:cubicBezTo>
                      <a:pt x="3100" y="1016"/>
                      <a:pt x="3066" y="999"/>
                      <a:pt x="3050" y="960"/>
                    </a:cubicBezTo>
                    <a:cubicBezTo>
                      <a:pt x="3043" y="987"/>
                      <a:pt x="3036" y="1012"/>
                      <a:pt x="3030" y="1039"/>
                    </a:cubicBezTo>
                    <a:cubicBezTo>
                      <a:pt x="2943" y="980"/>
                      <a:pt x="2898" y="826"/>
                      <a:pt x="2861" y="826"/>
                    </a:cubicBezTo>
                    <a:cubicBezTo>
                      <a:pt x="2850" y="826"/>
                      <a:pt x="2840" y="838"/>
                      <a:pt x="2830" y="868"/>
                    </a:cubicBezTo>
                    <a:cubicBezTo>
                      <a:pt x="2814" y="841"/>
                      <a:pt x="2800" y="816"/>
                      <a:pt x="2784" y="791"/>
                    </a:cubicBezTo>
                    <a:cubicBezTo>
                      <a:pt x="2732" y="814"/>
                      <a:pt x="2644" y="842"/>
                      <a:pt x="2567" y="842"/>
                    </a:cubicBezTo>
                    <a:cubicBezTo>
                      <a:pt x="2524" y="842"/>
                      <a:pt x="2484" y="833"/>
                      <a:pt x="2457" y="808"/>
                    </a:cubicBezTo>
                    <a:cubicBezTo>
                      <a:pt x="2440" y="791"/>
                      <a:pt x="2417" y="781"/>
                      <a:pt x="2393" y="781"/>
                    </a:cubicBezTo>
                    <a:cubicBezTo>
                      <a:pt x="2385" y="781"/>
                      <a:pt x="2376" y="783"/>
                      <a:pt x="2367" y="785"/>
                    </a:cubicBezTo>
                    <a:cubicBezTo>
                      <a:pt x="2338" y="793"/>
                      <a:pt x="2308" y="808"/>
                      <a:pt x="2279" y="810"/>
                    </a:cubicBezTo>
                    <a:cubicBezTo>
                      <a:pt x="2269" y="822"/>
                      <a:pt x="2258" y="827"/>
                      <a:pt x="2246" y="827"/>
                    </a:cubicBezTo>
                    <a:cubicBezTo>
                      <a:pt x="2213" y="827"/>
                      <a:pt x="2178" y="784"/>
                      <a:pt x="2146" y="784"/>
                    </a:cubicBezTo>
                    <a:cubicBezTo>
                      <a:pt x="2133" y="784"/>
                      <a:pt x="2121" y="791"/>
                      <a:pt x="2109" y="811"/>
                    </a:cubicBezTo>
                    <a:cubicBezTo>
                      <a:pt x="2096" y="841"/>
                      <a:pt x="2083" y="850"/>
                      <a:pt x="2070" y="850"/>
                    </a:cubicBezTo>
                    <a:cubicBezTo>
                      <a:pt x="2049" y="850"/>
                      <a:pt x="2029" y="828"/>
                      <a:pt x="2009" y="824"/>
                    </a:cubicBezTo>
                    <a:cubicBezTo>
                      <a:pt x="1992" y="790"/>
                      <a:pt x="1974" y="773"/>
                      <a:pt x="1958" y="773"/>
                    </a:cubicBezTo>
                    <a:cubicBezTo>
                      <a:pt x="1943" y="773"/>
                      <a:pt x="1929" y="787"/>
                      <a:pt x="1917" y="816"/>
                    </a:cubicBezTo>
                    <a:cubicBezTo>
                      <a:pt x="1891" y="791"/>
                      <a:pt x="1868" y="775"/>
                      <a:pt x="1846" y="775"/>
                    </a:cubicBezTo>
                    <a:cubicBezTo>
                      <a:pt x="1828" y="775"/>
                      <a:pt x="1811" y="786"/>
                      <a:pt x="1796" y="812"/>
                    </a:cubicBezTo>
                    <a:cubicBezTo>
                      <a:pt x="1781" y="814"/>
                      <a:pt x="1769" y="877"/>
                      <a:pt x="1756" y="877"/>
                    </a:cubicBezTo>
                    <a:cubicBezTo>
                      <a:pt x="1753" y="877"/>
                      <a:pt x="1751" y="875"/>
                      <a:pt x="1749" y="871"/>
                    </a:cubicBezTo>
                    <a:cubicBezTo>
                      <a:pt x="1745" y="875"/>
                      <a:pt x="1741" y="878"/>
                      <a:pt x="1737" y="878"/>
                    </a:cubicBezTo>
                    <a:cubicBezTo>
                      <a:pt x="1726" y="878"/>
                      <a:pt x="1715" y="857"/>
                      <a:pt x="1704" y="824"/>
                    </a:cubicBezTo>
                    <a:cubicBezTo>
                      <a:pt x="1679" y="866"/>
                      <a:pt x="1658" y="887"/>
                      <a:pt x="1644" y="887"/>
                    </a:cubicBezTo>
                    <a:cubicBezTo>
                      <a:pt x="1631" y="887"/>
                      <a:pt x="1623" y="867"/>
                      <a:pt x="1621" y="827"/>
                    </a:cubicBezTo>
                    <a:cubicBezTo>
                      <a:pt x="1610" y="842"/>
                      <a:pt x="1599" y="847"/>
                      <a:pt x="1587" y="847"/>
                    </a:cubicBezTo>
                    <a:cubicBezTo>
                      <a:pt x="1559" y="847"/>
                      <a:pt x="1531" y="816"/>
                      <a:pt x="1505" y="816"/>
                    </a:cubicBezTo>
                    <a:cubicBezTo>
                      <a:pt x="1494" y="816"/>
                      <a:pt x="1485" y="821"/>
                      <a:pt x="1475" y="834"/>
                    </a:cubicBezTo>
                    <a:cubicBezTo>
                      <a:pt x="1468" y="827"/>
                      <a:pt x="1462" y="824"/>
                      <a:pt x="1455" y="824"/>
                    </a:cubicBezTo>
                    <a:cubicBezTo>
                      <a:pt x="1416" y="824"/>
                      <a:pt x="1383" y="935"/>
                      <a:pt x="1350" y="978"/>
                    </a:cubicBezTo>
                    <a:cubicBezTo>
                      <a:pt x="1315" y="956"/>
                      <a:pt x="1275" y="942"/>
                      <a:pt x="1235" y="938"/>
                    </a:cubicBezTo>
                    <a:cubicBezTo>
                      <a:pt x="1219" y="923"/>
                      <a:pt x="1203" y="919"/>
                      <a:pt x="1189" y="919"/>
                    </a:cubicBezTo>
                    <a:cubicBezTo>
                      <a:pt x="1177" y="919"/>
                      <a:pt x="1166" y="921"/>
                      <a:pt x="1155" y="921"/>
                    </a:cubicBezTo>
                    <a:cubicBezTo>
                      <a:pt x="1149" y="921"/>
                      <a:pt x="1142" y="921"/>
                      <a:pt x="1135" y="918"/>
                    </a:cubicBezTo>
                    <a:cubicBezTo>
                      <a:pt x="1128" y="915"/>
                      <a:pt x="1121" y="914"/>
                      <a:pt x="1114" y="914"/>
                    </a:cubicBezTo>
                    <a:cubicBezTo>
                      <a:pt x="1065" y="914"/>
                      <a:pt x="1013" y="971"/>
                      <a:pt x="975" y="971"/>
                    </a:cubicBezTo>
                    <a:cubicBezTo>
                      <a:pt x="969" y="971"/>
                      <a:pt x="964" y="969"/>
                      <a:pt x="958" y="966"/>
                    </a:cubicBezTo>
                    <a:cubicBezTo>
                      <a:pt x="940" y="909"/>
                      <a:pt x="904" y="893"/>
                      <a:pt x="864" y="893"/>
                    </a:cubicBezTo>
                    <a:cubicBezTo>
                      <a:pt x="815" y="893"/>
                      <a:pt x="760" y="917"/>
                      <a:pt x="725" y="917"/>
                    </a:cubicBezTo>
                    <a:cubicBezTo>
                      <a:pt x="717" y="917"/>
                      <a:pt x="710" y="916"/>
                      <a:pt x="704" y="913"/>
                    </a:cubicBezTo>
                    <a:cubicBezTo>
                      <a:pt x="680" y="900"/>
                      <a:pt x="657" y="895"/>
                      <a:pt x="635" y="895"/>
                    </a:cubicBezTo>
                    <a:cubicBezTo>
                      <a:pt x="560" y="895"/>
                      <a:pt x="500" y="955"/>
                      <a:pt x="475" y="955"/>
                    </a:cubicBezTo>
                    <a:cubicBezTo>
                      <a:pt x="469" y="955"/>
                      <a:pt x="466" y="952"/>
                      <a:pt x="464" y="946"/>
                    </a:cubicBezTo>
                    <a:cubicBezTo>
                      <a:pt x="439" y="931"/>
                      <a:pt x="413" y="908"/>
                      <a:pt x="388" y="908"/>
                    </a:cubicBezTo>
                    <a:cubicBezTo>
                      <a:pt x="384" y="908"/>
                      <a:pt x="381" y="909"/>
                      <a:pt x="377" y="910"/>
                    </a:cubicBezTo>
                    <a:cubicBezTo>
                      <a:pt x="363" y="867"/>
                      <a:pt x="350" y="855"/>
                      <a:pt x="339" y="855"/>
                    </a:cubicBezTo>
                    <a:cubicBezTo>
                      <a:pt x="324" y="855"/>
                      <a:pt x="311" y="877"/>
                      <a:pt x="297" y="877"/>
                    </a:cubicBezTo>
                    <a:cubicBezTo>
                      <a:pt x="296" y="877"/>
                      <a:pt x="296" y="877"/>
                      <a:pt x="296" y="877"/>
                    </a:cubicBezTo>
                    <a:cubicBezTo>
                      <a:pt x="271" y="884"/>
                      <a:pt x="236" y="896"/>
                      <a:pt x="202" y="896"/>
                    </a:cubicBezTo>
                    <a:cubicBezTo>
                      <a:pt x="176" y="896"/>
                      <a:pt x="151" y="889"/>
                      <a:pt x="131" y="867"/>
                    </a:cubicBezTo>
                    <a:cubicBezTo>
                      <a:pt x="111" y="892"/>
                      <a:pt x="50" y="909"/>
                      <a:pt x="0" y="919"/>
                    </a:cubicBezTo>
                    <a:lnTo>
                      <a:pt x="0" y="2610"/>
                    </a:lnTo>
                    <a:cubicBezTo>
                      <a:pt x="8" y="2616"/>
                      <a:pt x="16" y="2625"/>
                      <a:pt x="19" y="2636"/>
                    </a:cubicBezTo>
                    <a:cubicBezTo>
                      <a:pt x="57" y="2632"/>
                      <a:pt x="91" y="2592"/>
                      <a:pt x="127" y="2592"/>
                    </a:cubicBezTo>
                    <a:cubicBezTo>
                      <a:pt x="138" y="2592"/>
                      <a:pt x="148" y="2595"/>
                      <a:pt x="159" y="2605"/>
                    </a:cubicBezTo>
                    <a:cubicBezTo>
                      <a:pt x="204" y="2587"/>
                      <a:pt x="250" y="2605"/>
                      <a:pt x="292" y="2559"/>
                    </a:cubicBezTo>
                    <a:cubicBezTo>
                      <a:pt x="297" y="2556"/>
                      <a:pt x="303" y="2554"/>
                      <a:pt x="308" y="2554"/>
                    </a:cubicBezTo>
                    <a:cubicBezTo>
                      <a:pt x="330" y="2554"/>
                      <a:pt x="352" y="2575"/>
                      <a:pt x="374" y="2575"/>
                    </a:cubicBezTo>
                    <a:cubicBezTo>
                      <a:pt x="390" y="2575"/>
                      <a:pt x="406" y="2563"/>
                      <a:pt x="422" y="2522"/>
                    </a:cubicBezTo>
                    <a:cubicBezTo>
                      <a:pt x="440" y="2493"/>
                      <a:pt x="460" y="2487"/>
                      <a:pt x="480" y="2487"/>
                    </a:cubicBezTo>
                    <a:cubicBezTo>
                      <a:pt x="495" y="2487"/>
                      <a:pt x="510" y="2490"/>
                      <a:pt x="525" y="2490"/>
                    </a:cubicBezTo>
                    <a:cubicBezTo>
                      <a:pt x="534" y="2490"/>
                      <a:pt x="543" y="2489"/>
                      <a:pt x="551" y="2485"/>
                    </a:cubicBezTo>
                    <a:cubicBezTo>
                      <a:pt x="567" y="2503"/>
                      <a:pt x="584" y="2523"/>
                      <a:pt x="599" y="2523"/>
                    </a:cubicBezTo>
                    <a:cubicBezTo>
                      <a:pt x="606" y="2523"/>
                      <a:pt x="612" y="2520"/>
                      <a:pt x="617" y="2512"/>
                    </a:cubicBezTo>
                    <a:cubicBezTo>
                      <a:pt x="623" y="2479"/>
                      <a:pt x="630" y="2469"/>
                      <a:pt x="637" y="2469"/>
                    </a:cubicBezTo>
                    <a:cubicBezTo>
                      <a:pt x="647" y="2469"/>
                      <a:pt x="658" y="2491"/>
                      <a:pt x="668" y="2491"/>
                    </a:cubicBezTo>
                    <a:cubicBezTo>
                      <a:pt x="674" y="2491"/>
                      <a:pt x="679" y="2485"/>
                      <a:pt x="684" y="2468"/>
                    </a:cubicBezTo>
                    <a:cubicBezTo>
                      <a:pt x="693" y="2474"/>
                      <a:pt x="702" y="2477"/>
                      <a:pt x="710" y="2477"/>
                    </a:cubicBezTo>
                    <a:cubicBezTo>
                      <a:pt x="740" y="2477"/>
                      <a:pt x="758" y="2439"/>
                      <a:pt x="788" y="2437"/>
                    </a:cubicBezTo>
                    <a:cubicBezTo>
                      <a:pt x="808" y="2416"/>
                      <a:pt x="827" y="2404"/>
                      <a:pt x="846" y="2404"/>
                    </a:cubicBezTo>
                    <a:cubicBezTo>
                      <a:pt x="864" y="2404"/>
                      <a:pt x="882" y="2416"/>
                      <a:pt x="900" y="2442"/>
                    </a:cubicBezTo>
                    <a:cubicBezTo>
                      <a:pt x="914" y="2464"/>
                      <a:pt x="928" y="2473"/>
                      <a:pt x="941" y="2473"/>
                    </a:cubicBezTo>
                    <a:cubicBezTo>
                      <a:pt x="961" y="2473"/>
                      <a:pt x="980" y="2453"/>
                      <a:pt x="998" y="2427"/>
                    </a:cubicBezTo>
                    <a:cubicBezTo>
                      <a:pt x="1013" y="2478"/>
                      <a:pt x="1026" y="2493"/>
                      <a:pt x="1039" y="2493"/>
                    </a:cubicBezTo>
                    <a:cubicBezTo>
                      <a:pt x="1055" y="2493"/>
                      <a:pt x="1071" y="2466"/>
                      <a:pt x="1087" y="2465"/>
                    </a:cubicBezTo>
                    <a:cubicBezTo>
                      <a:pt x="1094" y="2438"/>
                      <a:pt x="1102" y="2429"/>
                      <a:pt x="1110" y="2429"/>
                    </a:cubicBezTo>
                    <a:cubicBezTo>
                      <a:pt x="1124" y="2429"/>
                      <a:pt x="1139" y="2460"/>
                      <a:pt x="1153" y="2460"/>
                    </a:cubicBezTo>
                    <a:cubicBezTo>
                      <a:pt x="1159" y="2460"/>
                      <a:pt x="1164" y="2456"/>
                      <a:pt x="1168" y="2445"/>
                    </a:cubicBezTo>
                    <a:cubicBezTo>
                      <a:pt x="1175" y="2447"/>
                      <a:pt x="1182" y="2448"/>
                      <a:pt x="1189" y="2448"/>
                    </a:cubicBezTo>
                    <a:cubicBezTo>
                      <a:pt x="1205" y="2448"/>
                      <a:pt x="1222" y="2443"/>
                      <a:pt x="1238" y="2443"/>
                    </a:cubicBezTo>
                    <a:cubicBezTo>
                      <a:pt x="1241" y="2443"/>
                      <a:pt x="1244" y="2443"/>
                      <a:pt x="1247" y="2443"/>
                    </a:cubicBezTo>
                    <a:cubicBezTo>
                      <a:pt x="1257" y="2468"/>
                      <a:pt x="1266" y="2486"/>
                      <a:pt x="1274" y="2486"/>
                    </a:cubicBezTo>
                    <a:cubicBezTo>
                      <a:pt x="1284" y="2486"/>
                      <a:pt x="1292" y="2459"/>
                      <a:pt x="1299" y="2386"/>
                    </a:cubicBezTo>
                    <a:cubicBezTo>
                      <a:pt x="1311" y="2370"/>
                      <a:pt x="1326" y="2311"/>
                      <a:pt x="1340" y="2311"/>
                    </a:cubicBezTo>
                    <a:cubicBezTo>
                      <a:pt x="1345" y="2311"/>
                      <a:pt x="1350" y="2318"/>
                      <a:pt x="1354" y="2337"/>
                    </a:cubicBezTo>
                    <a:cubicBezTo>
                      <a:pt x="1367" y="2378"/>
                      <a:pt x="1377" y="2390"/>
                      <a:pt x="1386" y="2390"/>
                    </a:cubicBezTo>
                    <a:cubicBezTo>
                      <a:pt x="1400" y="2390"/>
                      <a:pt x="1411" y="2365"/>
                      <a:pt x="1423" y="2365"/>
                    </a:cubicBezTo>
                    <a:cubicBezTo>
                      <a:pt x="1425" y="2365"/>
                      <a:pt x="1426" y="2365"/>
                      <a:pt x="1427" y="2366"/>
                    </a:cubicBezTo>
                    <a:cubicBezTo>
                      <a:pt x="1430" y="2355"/>
                      <a:pt x="1433" y="2352"/>
                      <a:pt x="1436" y="2352"/>
                    </a:cubicBezTo>
                    <a:cubicBezTo>
                      <a:pt x="1442" y="2352"/>
                      <a:pt x="1448" y="2365"/>
                      <a:pt x="1454" y="2365"/>
                    </a:cubicBezTo>
                    <a:cubicBezTo>
                      <a:pt x="1455" y="2365"/>
                      <a:pt x="1457" y="2364"/>
                      <a:pt x="1459" y="2361"/>
                    </a:cubicBezTo>
                    <a:cubicBezTo>
                      <a:pt x="1471" y="2400"/>
                      <a:pt x="1481" y="2385"/>
                      <a:pt x="1494" y="2429"/>
                    </a:cubicBezTo>
                    <a:cubicBezTo>
                      <a:pt x="1505" y="2512"/>
                      <a:pt x="1513" y="2537"/>
                      <a:pt x="1521" y="2537"/>
                    </a:cubicBezTo>
                    <a:cubicBezTo>
                      <a:pt x="1525" y="2537"/>
                      <a:pt x="1529" y="2532"/>
                      <a:pt x="1532" y="2525"/>
                    </a:cubicBezTo>
                    <a:cubicBezTo>
                      <a:pt x="1535" y="2531"/>
                      <a:pt x="1537" y="2533"/>
                      <a:pt x="1539" y="2533"/>
                    </a:cubicBezTo>
                    <a:cubicBezTo>
                      <a:pt x="1550" y="2533"/>
                      <a:pt x="1559" y="2473"/>
                      <a:pt x="1570" y="2427"/>
                    </a:cubicBezTo>
                    <a:cubicBezTo>
                      <a:pt x="1573" y="2426"/>
                      <a:pt x="1576" y="2426"/>
                      <a:pt x="1578" y="2426"/>
                    </a:cubicBezTo>
                    <a:cubicBezTo>
                      <a:pt x="1607" y="2426"/>
                      <a:pt x="1645" y="2449"/>
                      <a:pt x="1687" y="2449"/>
                    </a:cubicBezTo>
                    <a:cubicBezTo>
                      <a:pt x="1701" y="2449"/>
                      <a:pt x="1716" y="2446"/>
                      <a:pt x="1731" y="2440"/>
                    </a:cubicBezTo>
                    <a:cubicBezTo>
                      <a:pt x="1736" y="2413"/>
                      <a:pt x="1741" y="2405"/>
                      <a:pt x="1747" y="2405"/>
                    </a:cubicBezTo>
                    <a:cubicBezTo>
                      <a:pt x="1755" y="2405"/>
                      <a:pt x="1765" y="2425"/>
                      <a:pt x="1774" y="2425"/>
                    </a:cubicBezTo>
                    <a:cubicBezTo>
                      <a:pt x="1776" y="2425"/>
                      <a:pt x="1778" y="2424"/>
                      <a:pt x="1780" y="2420"/>
                    </a:cubicBezTo>
                    <a:cubicBezTo>
                      <a:pt x="1795" y="2450"/>
                      <a:pt x="1808" y="2481"/>
                      <a:pt x="1822" y="2481"/>
                    </a:cubicBezTo>
                    <a:cubicBezTo>
                      <a:pt x="1826" y="2481"/>
                      <a:pt x="1831" y="2478"/>
                      <a:pt x="1835" y="2470"/>
                    </a:cubicBezTo>
                    <a:cubicBezTo>
                      <a:pt x="1850" y="2419"/>
                      <a:pt x="1870" y="2436"/>
                      <a:pt x="1887" y="2427"/>
                    </a:cubicBezTo>
                    <a:cubicBezTo>
                      <a:pt x="1888" y="2427"/>
                      <a:pt x="1889" y="2426"/>
                      <a:pt x="1890" y="2426"/>
                    </a:cubicBezTo>
                    <a:cubicBezTo>
                      <a:pt x="1905" y="2426"/>
                      <a:pt x="1922" y="2477"/>
                      <a:pt x="1936" y="2477"/>
                    </a:cubicBezTo>
                    <a:cubicBezTo>
                      <a:pt x="1939" y="2477"/>
                      <a:pt x="1942" y="2476"/>
                      <a:pt x="1945" y="2471"/>
                    </a:cubicBezTo>
                    <a:cubicBezTo>
                      <a:pt x="1960" y="2398"/>
                      <a:pt x="1980" y="2450"/>
                      <a:pt x="1997" y="2377"/>
                    </a:cubicBezTo>
                    <a:cubicBezTo>
                      <a:pt x="2000" y="2366"/>
                      <a:pt x="2003" y="2362"/>
                      <a:pt x="2007" y="2362"/>
                    </a:cubicBezTo>
                    <a:cubicBezTo>
                      <a:pt x="2021" y="2362"/>
                      <a:pt x="2038" y="2430"/>
                      <a:pt x="2054" y="2464"/>
                    </a:cubicBezTo>
                    <a:cubicBezTo>
                      <a:pt x="2077" y="2434"/>
                      <a:pt x="2099" y="2402"/>
                      <a:pt x="2121" y="2402"/>
                    </a:cubicBezTo>
                    <a:cubicBezTo>
                      <a:pt x="2133" y="2402"/>
                      <a:pt x="2144" y="2410"/>
                      <a:pt x="2156" y="2432"/>
                    </a:cubicBezTo>
                    <a:cubicBezTo>
                      <a:pt x="2180" y="2440"/>
                      <a:pt x="2199" y="2447"/>
                      <a:pt x="2214" y="2447"/>
                    </a:cubicBezTo>
                    <a:cubicBezTo>
                      <a:pt x="2240" y="2447"/>
                      <a:pt x="2255" y="2429"/>
                      <a:pt x="2269" y="2375"/>
                    </a:cubicBezTo>
                    <a:cubicBezTo>
                      <a:pt x="2277" y="2347"/>
                      <a:pt x="2285" y="2339"/>
                      <a:pt x="2295" y="2339"/>
                    </a:cubicBezTo>
                    <a:cubicBezTo>
                      <a:pt x="2313" y="2339"/>
                      <a:pt x="2337" y="2367"/>
                      <a:pt x="2373" y="2367"/>
                    </a:cubicBezTo>
                    <a:cubicBezTo>
                      <a:pt x="2374" y="2367"/>
                      <a:pt x="2375" y="2367"/>
                      <a:pt x="2376" y="2367"/>
                    </a:cubicBezTo>
                    <a:cubicBezTo>
                      <a:pt x="2392" y="2393"/>
                      <a:pt x="2408" y="2391"/>
                      <a:pt x="2429" y="2422"/>
                    </a:cubicBezTo>
                    <a:cubicBezTo>
                      <a:pt x="2438" y="2377"/>
                      <a:pt x="2448" y="2370"/>
                      <a:pt x="2459" y="2370"/>
                    </a:cubicBezTo>
                    <a:cubicBezTo>
                      <a:pt x="2465" y="2370"/>
                      <a:pt x="2471" y="2372"/>
                      <a:pt x="2477" y="2372"/>
                    </a:cubicBezTo>
                    <a:cubicBezTo>
                      <a:pt x="2484" y="2372"/>
                      <a:pt x="2490" y="2370"/>
                      <a:pt x="2497" y="2361"/>
                    </a:cubicBezTo>
                    <a:cubicBezTo>
                      <a:pt x="2504" y="2357"/>
                      <a:pt x="2512" y="2356"/>
                      <a:pt x="2520" y="2356"/>
                    </a:cubicBezTo>
                    <a:cubicBezTo>
                      <a:pt x="2526" y="2356"/>
                      <a:pt x="2532" y="2356"/>
                      <a:pt x="2538" y="2356"/>
                    </a:cubicBezTo>
                    <a:cubicBezTo>
                      <a:pt x="2553" y="2356"/>
                      <a:pt x="2569" y="2354"/>
                      <a:pt x="2586" y="2337"/>
                    </a:cubicBezTo>
                    <a:cubicBezTo>
                      <a:pt x="2601" y="2322"/>
                      <a:pt x="2617" y="2316"/>
                      <a:pt x="2634" y="2316"/>
                    </a:cubicBezTo>
                    <a:cubicBezTo>
                      <a:pt x="2654" y="2316"/>
                      <a:pt x="2676" y="2324"/>
                      <a:pt x="2699" y="2338"/>
                    </a:cubicBezTo>
                    <a:cubicBezTo>
                      <a:pt x="2717" y="2296"/>
                      <a:pt x="2735" y="2284"/>
                      <a:pt x="2753" y="2284"/>
                    </a:cubicBezTo>
                    <a:cubicBezTo>
                      <a:pt x="2774" y="2284"/>
                      <a:pt x="2794" y="2300"/>
                      <a:pt x="2814" y="2303"/>
                    </a:cubicBezTo>
                    <a:cubicBezTo>
                      <a:pt x="2822" y="2294"/>
                      <a:pt x="2830" y="2291"/>
                      <a:pt x="2839" y="2291"/>
                    </a:cubicBezTo>
                    <a:cubicBezTo>
                      <a:pt x="2861" y="2291"/>
                      <a:pt x="2882" y="2315"/>
                      <a:pt x="2902" y="2315"/>
                    </a:cubicBezTo>
                    <a:cubicBezTo>
                      <a:pt x="2905" y="2315"/>
                      <a:pt x="2907" y="2315"/>
                      <a:pt x="2910" y="2314"/>
                    </a:cubicBezTo>
                    <a:cubicBezTo>
                      <a:pt x="2927" y="2330"/>
                      <a:pt x="2943" y="2335"/>
                      <a:pt x="2958" y="2335"/>
                    </a:cubicBezTo>
                    <a:cubicBezTo>
                      <a:pt x="2987" y="2335"/>
                      <a:pt x="3012" y="2315"/>
                      <a:pt x="3036" y="2315"/>
                    </a:cubicBezTo>
                    <a:cubicBezTo>
                      <a:pt x="3043" y="2315"/>
                      <a:pt x="3051" y="2317"/>
                      <a:pt x="3058" y="2323"/>
                    </a:cubicBezTo>
                    <a:cubicBezTo>
                      <a:pt x="3081" y="2343"/>
                      <a:pt x="3100" y="2366"/>
                      <a:pt x="3118" y="2391"/>
                    </a:cubicBezTo>
                    <a:cubicBezTo>
                      <a:pt x="3134" y="2358"/>
                      <a:pt x="3152" y="2380"/>
                      <a:pt x="3167" y="2340"/>
                    </a:cubicBezTo>
                    <a:cubicBezTo>
                      <a:pt x="3178" y="2318"/>
                      <a:pt x="3188" y="2310"/>
                      <a:pt x="3199" y="2310"/>
                    </a:cubicBezTo>
                    <a:cubicBezTo>
                      <a:pt x="3220" y="2310"/>
                      <a:pt x="3241" y="2340"/>
                      <a:pt x="3263" y="2353"/>
                    </a:cubicBezTo>
                    <a:cubicBezTo>
                      <a:pt x="3276" y="2345"/>
                      <a:pt x="3291" y="2342"/>
                      <a:pt x="3306" y="2342"/>
                    </a:cubicBezTo>
                    <a:cubicBezTo>
                      <a:pt x="3326" y="2342"/>
                      <a:pt x="3347" y="2348"/>
                      <a:pt x="3371" y="2358"/>
                    </a:cubicBezTo>
                    <a:cubicBezTo>
                      <a:pt x="3379" y="2384"/>
                      <a:pt x="3386" y="2393"/>
                      <a:pt x="3393" y="2393"/>
                    </a:cubicBezTo>
                    <a:cubicBezTo>
                      <a:pt x="3408" y="2393"/>
                      <a:pt x="3422" y="2357"/>
                      <a:pt x="3438" y="2356"/>
                    </a:cubicBezTo>
                    <a:cubicBezTo>
                      <a:pt x="3452" y="2379"/>
                      <a:pt x="3467" y="2400"/>
                      <a:pt x="3482" y="2400"/>
                    </a:cubicBezTo>
                    <a:cubicBezTo>
                      <a:pt x="3494" y="2400"/>
                      <a:pt x="3506" y="2387"/>
                      <a:pt x="3517" y="2349"/>
                    </a:cubicBezTo>
                    <a:cubicBezTo>
                      <a:pt x="3583" y="2345"/>
                      <a:pt x="3620" y="2334"/>
                      <a:pt x="3639" y="2323"/>
                    </a:cubicBezTo>
                    <a:cubicBezTo>
                      <a:pt x="3660" y="2311"/>
                      <a:pt x="3661" y="2298"/>
                      <a:pt x="3658" y="2292"/>
                    </a:cubicBezTo>
                    <a:cubicBezTo>
                      <a:pt x="3657" y="2279"/>
                      <a:pt x="3656" y="2269"/>
                      <a:pt x="3655" y="2261"/>
                    </a:cubicBezTo>
                    <a:lnTo>
                      <a:pt x="3655" y="2261"/>
                    </a:lnTo>
                    <a:cubicBezTo>
                      <a:pt x="3657" y="2264"/>
                      <a:pt x="3660" y="2265"/>
                      <a:pt x="3664" y="2268"/>
                    </a:cubicBezTo>
                    <a:cubicBezTo>
                      <a:pt x="3665" y="2267"/>
                      <a:pt x="3666" y="2266"/>
                      <a:pt x="3667" y="2266"/>
                    </a:cubicBezTo>
                    <a:cubicBezTo>
                      <a:pt x="3676" y="2266"/>
                      <a:pt x="3691" y="2298"/>
                      <a:pt x="3709" y="2298"/>
                    </a:cubicBezTo>
                    <a:cubicBezTo>
                      <a:pt x="3716" y="2298"/>
                      <a:pt x="3724" y="2293"/>
                      <a:pt x="3732" y="2279"/>
                    </a:cubicBezTo>
                    <a:cubicBezTo>
                      <a:pt x="3737" y="2282"/>
                      <a:pt x="3742" y="2283"/>
                      <a:pt x="3747" y="2283"/>
                    </a:cubicBezTo>
                    <a:cubicBezTo>
                      <a:pt x="3764" y="2283"/>
                      <a:pt x="3784" y="2272"/>
                      <a:pt x="3806" y="2272"/>
                    </a:cubicBezTo>
                    <a:cubicBezTo>
                      <a:pt x="3824" y="2272"/>
                      <a:pt x="3844" y="2279"/>
                      <a:pt x="3867" y="2305"/>
                    </a:cubicBezTo>
                    <a:cubicBezTo>
                      <a:pt x="3895" y="2303"/>
                      <a:pt x="3918" y="2281"/>
                      <a:pt x="3940" y="2281"/>
                    </a:cubicBezTo>
                    <a:cubicBezTo>
                      <a:pt x="3949" y="2281"/>
                      <a:pt x="3958" y="2285"/>
                      <a:pt x="3966" y="2297"/>
                    </a:cubicBezTo>
                    <a:cubicBezTo>
                      <a:pt x="3970" y="2293"/>
                      <a:pt x="3974" y="2292"/>
                      <a:pt x="3978" y="2292"/>
                    </a:cubicBezTo>
                    <a:cubicBezTo>
                      <a:pt x="4001" y="2292"/>
                      <a:pt x="4021" y="2343"/>
                      <a:pt x="4036" y="2345"/>
                    </a:cubicBezTo>
                    <a:cubicBezTo>
                      <a:pt x="4049" y="2303"/>
                      <a:pt x="4061" y="2284"/>
                      <a:pt x="4070" y="2284"/>
                    </a:cubicBezTo>
                    <a:cubicBezTo>
                      <a:pt x="4085" y="2284"/>
                      <a:pt x="4096" y="2327"/>
                      <a:pt x="4104" y="2391"/>
                    </a:cubicBezTo>
                    <a:cubicBezTo>
                      <a:pt x="4115" y="2421"/>
                      <a:pt x="4118" y="2426"/>
                      <a:pt x="4120" y="2426"/>
                    </a:cubicBezTo>
                    <a:cubicBezTo>
                      <a:pt x="4121" y="2426"/>
                      <a:pt x="4121" y="2425"/>
                      <a:pt x="4122" y="2425"/>
                    </a:cubicBezTo>
                    <a:cubicBezTo>
                      <a:pt x="4124" y="2425"/>
                      <a:pt x="4126" y="2427"/>
                      <a:pt x="4132" y="2437"/>
                    </a:cubicBezTo>
                    <a:cubicBezTo>
                      <a:pt x="4133" y="2417"/>
                      <a:pt x="4135" y="2410"/>
                      <a:pt x="4138" y="2410"/>
                    </a:cubicBezTo>
                    <a:cubicBezTo>
                      <a:pt x="4146" y="2410"/>
                      <a:pt x="4158" y="2458"/>
                      <a:pt x="4173" y="2458"/>
                    </a:cubicBezTo>
                    <a:cubicBezTo>
                      <a:pt x="4178" y="2458"/>
                      <a:pt x="4183" y="2453"/>
                      <a:pt x="4189" y="2441"/>
                    </a:cubicBezTo>
                    <a:cubicBezTo>
                      <a:pt x="4196" y="2486"/>
                      <a:pt x="4203" y="2499"/>
                      <a:pt x="4210" y="2499"/>
                    </a:cubicBezTo>
                    <a:cubicBezTo>
                      <a:pt x="4222" y="2499"/>
                      <a:pt x="4234" y="2462"/>
                      <a:pt x="4248" y="2462"/>
                    </a:cubicBezTo>
                    <a:cubicBezTo>
                      <a:pt x="4249" y="2462"/>
                      <a:pt x="4250" y="2462"/>
                      <a:pt x="4250" y="2462"/>
                    </a:cubicBezTo>
                    <a:cubicBezTo>
                      <a:pt x="4274" y="2459"/>
                      <a:pt x="4304" y="2427"/>
                      <a:pt x="4339" y="2396"/>
                    </a:cubicBezTo>
                    <a:cubicBezTo>
                      <a:pt x="4346" y="2388"/>
                      <a:pt x="4354" y="2386"/>
                      <a:pt x="4361" y="2386"/>
                    </a:cubicBezTo>
                    <a:cubicBezTo>
                      <a:pt x="4377" y="2386"/>
                      <a:pt x="4392" y="2398"/>
                      <a:pt x="4407" y="2398"/>
                    </a:cubicBezTo>
                    <a:cubicBezTo>
                      <a:pt x="4418" y="2398"/>
                      <a:pt x="4428" y="2391"/>
                      <a:pt x="4437" y="2367"/>
                    </a:cubicBezTo>
                    <a:cubicBezTo>
                      <a:pt x="4459" y="2362"/>
                      <a:pt x="4478" y="2309"/>
                      <a:pt x="4497" y="2309"/>
                    </a:cubicBezTo>
                    <a:cubicBezTo>
                      <a:pt x="4505" y="2309"/>
                      <a:pt x="4514" y="2319"/>
                      <a:pt x="4522" y="2344"/>
                    </a:cubicBezTo>
                    <a:cubicBezTo>
                      <a:pt x="4543" y="2352"/>
                      <a:pt x="4562" y="2389"/>
                      <a:pt x="4580" y="2389"/>
                    </a:cubicBezTo>
                    <a:cubicBezTo>
                      <a:pt x="4586" y="2389"/>
                      <a:pt x="4591" y="2385"/>
                      <a:pt x="4596" y="2376"/>
                    </a:cubicBezTo>
                    <a:cubicBezTo>
                      <a:pt x="4602" y="2361"/>
                      <a:pt x="4609" y="2357"/>
                      <a:pt x="4615" y="2357"/>
                    </a:cubicBezTo>
                    <a:cubicBezTo>
                      <a:pt x="4622" y="2357"/>
                      <a:pt x="4629" y="2361"/>
                      <a:pt x="4635" y="2361"/>
                    </a:cubicBezTo>
                    <a:cubicBezTo>
                      <a:pt x="4643" y="2361"/>
                      <a:pt x="4651" y="2354"/>
                      <a:pt x="4657" y="2324"/>
                    </a:cubicBezTo>
                    <a:cubicBezTo>
                      <a:pt x="4665" y="2333"/>
                      <a:pt x="4673" y="2336"/>
                      <a:pt x="4680" y="2336"/>
                    </a:cubicBezTo>
                    <a:cubicBezTo>
                      <a:pt x="4706" y="2336"/>
                      <a:pt x="4729" y="2288"/>
                      <a:pt x="4752" y="2288"/>
                    </a:cubicBezTo>
                    <a:cubicBezTo>
                      <a:pt x="4755" y="2288"/>
                      <a:pt x="4757" y="2289"/>
                      <a:pt x="4760" y="2291"/>
                    </a:cubicBezTo>
                    <a:cubicBezTo>
                      <a:pt x="4781" y="2296"/>
                      <a:pt x="4799" y="2304"/>
                      <a:pt x="4817" y="2304"/>
                    </a:cubicBezTo>
                    <a:cubicBezTo>
                      <a:pt x="4827" y="2304"/>
                      <a:pt x="4837" y="2301"/>
                      <a:pt x="4847" y="2293"/>
                    </a:cubicBezTo>
                    <a:cubicBezTo>
                      <a:pt x="4848" y="2293"/>
                      <a:pt x="4849" y="2293"/>
                      <a:pt x="4850" y="2293"/>
                    </a:cubicBezTo>
                    <a:cubicBezTo>
                      <a:pt x="4888" y="2293"/>
                      <a:pt x="4925" y="2248"/>
                      <a:pt x="4970" y="2248"/>
                    </a:cubicBezTo>
                    <a:cubicBezTo>
                      <a:pt x="4990" y="2248"/>
                      <a:pt x="5013" y="2258"/>
                      <a:pt x="5038" y="2286"/>
                    </a:cubicBezTo>
                    <a:cubicBezTo>
                      <a:pt x="5099" y="2271"/>
                      <a:pt x="5117" y="2264"/>
                      <a:pt x="5118" y="2264"/>
                    </a:cubicBezTo>
                    <a:lnTo>
                      <a:pt x="5118" y="2264"/>
                    </a:lnTo>
                    <a:cubicBezTo>
                      <a:pt x="5119" y="2264"/>
                      <a:pt x="5105" y="2270"/>
                      <a:pt x="5096" y="2282"/>
                    </a:cubicBezTo>
                    <a:cubicBezTo>
                      <a:pt x="5095" y="2280"/>
                      <a:pt x="5094" y="2280"/>
                      <a:pt x="5093" y="2280"/>
                    </a:cubicBezTo>
                    <a:cubicBezTo>
                      <a:pt x="5088" y="2280"/>
                      <a:pt x="5086" y="2301"/>
                      <a:pt x="5092" y="2301"/>
                    </a:cubicBezTo>
                    <a:cubicBezTo>
                      <a:pt x="5095" y="2301"/>
                      <a:pt x="5099" y="2298"/>
                      <a:pt x="5104" y="2288"/>
                    </a:cubicBezTo>
                    <a:cubicBezTo>
                      <a:pt x="5106" y="2285"/>
                      <a:pt x="5108" y="2284"/>
                      <a:pt x="5111" y="2284"/>
                    </a:cubicBezTo>
                    <a:cubicBezTo>
                      <a:pt x="5127" y="2284"/>
                      <a:pt x="5156" y="2340"/>
                      <a:pt x="5198" y="2340"/>
                    </a:cubicBezTo>
                    <a:cubicBezTo>
                      <a:pt x="5219" y="2340"/>
                      <a:pt x="5244" y="2326"/>
                      <a:pt x="5272" y="2283"/>
                    </a:cubicBezTo>
                    <a:cubicBezTo>
                      <a:pt x="5287" y="2282"/>
                      <a:pt x="5302" y="2282"/>
                      <a:pt x="5315" y="2282"/>
                    </a:cubicBezTo>
                    <a:cubicBezTo>
                      <a:pt x="5329" y="2282"/>
                      <a:pt x="5341" y="2282"/>
                      <a:pt x="5352" y="2282"/>
                    </a:cubicBezTo>
                    <a:cubicBezTo>
                      <a:pt x="5380" y="2282"/>
                      <a:pt x="5400" y="2280"/>
                      <a:pt x="5413" y="2267"/>
                    </a:cubicBezTo>
                    <a:cubicBezTo>
                      <a:pt x="5420" y="2260"/>
                      <a:pt x="5426" y="2257"/>
                      <a:pt x="5430" y="2257"/>
                    </a:cubicBezTo>
                    <a:cubicBezTo>
                      <a:pt x="5440" y="2257"/>
                      <a:pt x="5444" y="2272"/>
                      <a:pt x="5445" y="2291"/>
                    </a:cubicBezTo>
                    <a:lnTo>
                      <a:pt x="5445" y="2298"/>
                    </a:lnTo>
                    <a:cubicBezTo>
                      <a:pt x="5448" y="2295"/>
                      <a:pt x="5452" y="2294"/>
                      <a:pt x="5456" y="2294"/>
                    </a:cubicBezTo>
                    <a:cubicBezTo>
                      <a:pt x="5458" y="2294"/>
                      <a:pt x="5459" y="2294"/>
                      <a:pt x="5460" y="2295"/>
                    </a:cubicBezTo>
                    <a:cubicBezTo>
                      <a:pt x="5464" y="2270"/>
                      <a:pt x="5470" y="2261"/>
                      <a:pt x="5478" y="2261"/>
                    </a:cubicBezTo>
                    <a:cubicBezTo>
                      <a:pt x="5490" y="2261"/>
                      <a:pt x="5508" y="2287"/>
                      <a:pt x="5529" y="2293"/>
                    </a:cubicBezTo>
                    <a:cubicBezTo>
                      <a:pt x="5545" y="2281"/>
                      <a:pt x="5565" y="2276"/>
                      <a:pt x="5588" y="2276"/>
                    </a:cubicBezTo>
                    <a:cubicBezTo>
                      <a:pt x="5610" y="2276"/>
                      <a:pt x="5635" y="2281"/>
                      <a:pt x="5664" y="2288"/>
                    </a:cubicBezTo>
                    <a:cubicBezTo>
                      <a:pt x="5687" y="2310"/>
                      <a:pt x="5708" y="2318"/>
                      <a:pt x="5726" y="2318"/>
                    </a:cubicBezTo>
                    <a:cubicBezTo>
                      <a:pt x="5756" y="2318"/>
                      <a:pt x="5780" y="2299"/>
                      <a:pt x="5800" y="2283"/>
                    </a:cubicBezTo>
                    <a:cubicBezTo>
                      <a:pt x="5805" y="2288"/>
                      <a:pt x="5810" y="2290"/>
                      <a:pt x="5815" y="2290"/>
                    </a:cubicBezTo>
                    <a:cubicBezTo>
                      <a:pt x="5834" y="2290"/>
                      <a:pt x="5848" y="2258"/>
                      <a:pt x="5860" y="2258"/>
                    </a:cubicBezTo>
                    <a:cubicBezTo>
                      <a:pt x="5865" y="2258"/>
                      <a:pt x="5869" y="2264"/>
                      <a:pt x="5874" y="2279"/>
                    </a:cubicBezTo>
                    <a:cubicBezTo>
                      <a:pt x="5886" y="2258"/>
                      <a:pt x="5894" y="2252"/>
                      <a:pt x="5900" y="2252"/>
                    </a:cubicBezTo>
                    <a:cubicBezTo>
                      <a:pt x="5908" y="2252"/>
                      <a:pt x="5910" y="2267"/>
                      <a:pt x="5912" y="2274"/>
                    </a:cubicBezTo>
                    <a:cubicBezTo>
                      <a:pt x="5913" y="2276"/>
                      <a:pt x="5915" y="2294"/>
                      <a:pt x="5921" y="2294"/>
                    </a:cubicBezTo>
                    <a:cubicBezTo>
                      <a:pt x="5925" y="2294"/>
                      <a:pt x="5932" y="2286"/>
                      <a:pt x="5942" y="2259"/>
                    </a:cubicBezTo>
                    <a:cubicBezTo>
                      <a:pt x="5961" y="2271"/>
                      <a:pt x="5993" y="2332"/>
                      <a:pt x="6043" y="2332"/>
                    </a:cubicBezTo>
                    <a:cubicBezTo>
                      <a:pt x="6068" y="2332"/>
                      <a:pt x="6097" y="2317"/>
                      <a:pt x="6131" y="2275"/>
                    </a:cubicBezTo>
                    <a:cubicBezTo>
                      <a:pt x="6169" y="2319"/>
                      <a:pt x="6203" y="2340"/>
                      <a:pt x="6236" y="2340"/>
                    </a:cubicBezTo>
                    <a:cubicBezTo>
                      <a:pt x="6269" y="2340"/>
                      <a:pt x="6300" y="2317"/>
                      <a:pt x="6330" y="2272"/>
                    </a:cubicBezTo>
                    <a:cubicBezTo>
                      <a:pt x="6351" y="2250"/>
                      <a:pt x="6372" y="2240"/>
                      <a:pt x="6393" y="2240"/>
                    </a:cubicBezTo>
                    <a:cubicBezTo>
                      <a:pt x="6430" y="2240"/>
                      <a:pt x="6466" y="2272"/>
                      <a:pt x="6501" y="2329"/>
                    </a:cubicBezTo>
                    <a:cubicBezTo>
                      <a:pt x="6504" y="2328"/>
                      <a:pt x="6508" y="2327"/>
                      <a:pt x="6511" y="2327"/>
                    </a:cubicBezTo>
                    <a:cubicBezTo>
                      <a:pt x="6547" y="2327"/>
                      <a:pt x="6583" y="2393"/>
                      <a:pt x="6614" y="2393"/>
                    </a:cubicBezTo>
                    <a:cubicBezTo>
                      <a:pt x="6626" y="2393"/>
                      <a:pt x="6636" y="2385"/>
                      <a:pt x="6646" y="2363"/>
                    </a:cubicBezTo>
                    <a:cubicBezTo>
                      <a:pt x="6692" y="2413"/>
                      <a:pt x="6731" y="2382"/>
                      <a:pt x="6768" y="2415"/>
                    </a:cubicBezTo>
                    <a:cubicBezTo>
                      <a:pt x="6790" y="2441"/>
                      <a:pt x="6822" y="2456"/>
                      <a:pt x="6856" y="2456"/>
                    </a:cubicBezTo>
                    <a:cubicBezTo>
                      <a:pt x="6861" y="2456"/>
                      <a:pt x="6866" y="2455"/>
                      <a:pt x="6871" y="2455"/>
                    </a:cubicBezTo>
                    <a:cubicBezTo>
                      <a:pt x="6882" y="2474"/>
                      <a:pt x="6892" y="2481"/>
                      <a:pt x="6901" y="2481"/>
                    </a:cubicBezTo>
                    <a:cubicBezTo>
                      <a:pt x="6921" y="2481"/>
                      <a:pt x="6938" y="2451"/>
                      <a:pt x="6956" y="2445"/>
                    </a:cubicBezTo>
                    <a:cubicBezTo>
                      <a:pt x="6993" y="2410"/>
                      <a:pt x="7194" y="2231"/>
                      <a:pt x="7239" y="2231"/>
                    </a:cubicBezTo>
                    <a:cubicBezTo>
                      <a:pt x="7240" y="2231"/>
                      <a:pt x="7241" y="2231"/>
                      <a:pt x="7241" y="2231"/>
                    </a:cubicBezTo>
                    <a:cubicBezTo>
                      <a:pt x="7280" y="2233"/>
                      <a:pt x="7144" y="2281"/>
                      <a:pt x="7182" y="2334"/>
                    </a:cubicBezTo>
                    <a:cubicBezTo>
                      <a:pt x="7200" y="2365"/>
                      <a:pt x="7393" y="2543"/>
                      <a:pt x="7417" y="2543"/>
                    </a:cubicBezTo>
                    <a:cubicBezTo>
                      <a:pt x="7418" y="2543"/>
                      <a:pt x="7418" y="2543"/>
                      <a:pt x="7418" y="2543"/>
                    </a:cubicBezTo>
                    <a:cubicBezTo>
                      <a:pt x="7426" y="2529"/>
                      <a:pt x="7434" y="2513"/>
                      <a:pt x="7440" y="2498"/>
                    </a:cubicBezTo>
                    <a:lnTo>
                      <a:pt x="7455" y="2479"/>
                    </a:lnTo>
                    <a:cubicBezTo>
                      <a:pt x="7463" y="2480"/>
                      <a:pt x="7469" y="2483"/>
                      <a:pt x="7474" y="2488"/>
                    </a:cubicBezTo>
                    <a:cubicBezTo>
                      <a:pt x="7462" y="2504"/>
                      <a:pt x="7449" y="2522"/>
                      <a:pt x="7434" y="2544"/>
                    </a:cubicBezTo>
                    <a:cubicBezTo>
                      <a:pt x="7443" y="2531"/>
                      <a:pt x="7454" y="2527"/>
                      <a:pt x="7466" y="2527"/>
                    </a:cubicBezTo>
                    <a:cubicBezTo>
                      <a:pt x="7484" y="2527"/>
                      <a:pt x="7503" y="2536"/>
                      <a:pt x="7520" y="2536"/>
                    </a:cubicBezTo>
                    <a:cubicBezTo>
                      <a:pt x="7529" y="2536"/>
                      <a:pt x="7537" y="2534"/>
                      <a:pt x="7544" y="2527"/>
                    </a:cubicBezTo>
                    <a:cubicBezTo>
                      <a:pt x="7551" y="2547"/>
                      <a:pt x="7557" y="2554"/>
                      <a:pt x="7563" y="2554"/>
                    </a:cubicBezTo>
                    <a:cubicBezTo>
                      <a:pt x="7567" y="2554"/>
                      <a:pt x="7571" y="2549"/>
                      <a:pt x="7574" y="2541"/>
                    </a:cubicBezTo>
                    <a:cubicBezTo>
                      <a:pt x="7575" y="2543"/>
                      <a:pt x="7577" y="2543"/>
                      <a:pt x="7579" y="2544"/>
                    </a:cubicBezTo>
                    <a:cubicBezTo>
                      <a:pt x="7599" y="2555"/>
                      <a:pt x="7621" y="2568"/>
                      <a:pt x="7644" y="2568"/>
                    </a:cubicBezTo>
                    <a:cubicBezTo>
                      <a:pt x="7657" y="2568"/>
                      <a:pt x="7670" y="2564"/>
                      <a:pt x="7683" y="2554"/>
                    </a:cubicBezTo>
                    <a:cubicBezTo>
                      <a:pt x="7693" y="2559"/>
                      <a:pt x="7702" y="2561"/>
                      <a:pt x="7711" y="2561"/>
                    </a:cubicBezTo>
                    <a:cubicBezTo>
                      <a:pt x="7750" y="2561"/>
                      <a:pt x="7780" y="2526"/>
                      <a:pt x="7805" y="2518"/>
                    </a:cubicBezTo>
                    <a:cubicBezTo>
                      <a:pt x="7837" y="2529"/>
                      <a:pt x="7857" y="2538"/>
                      <a:pt x="7873" y="2555"/>
                    </a:cubicBezTo>
                    <a:cubicBezTo>
                      <a:pt x="7875" y="2557"/>
                      <a:pt x="7877" y="2558"/>
                      <a:pt x="7879" y="2558"/>
                    </a:cubicBezTo>
                    <a:cubicBezTo>
                      <a:pt x="7885" y="2558"/>
                      <a:pt x="7890" y="2554"/>
                      <a:pt x="7893" y="2549"/>
                    </a:cubicBezTo>
                    <a:lnTo>
                      <a:pt x="7893" y="2549"/>
                    </a:lnTo>
                    <a:cubicBezTo>
                      <a:pt x="7890" y="2554"/>
                      <a:pt x="7889" y="2560"/>
                      <a:pt x="7888" y="2567"/>
                    </a:cubicBezTo>
                    <a:cubicBezTo>
                      <a:pt x="7888" y="2571"/>
                      <a:pt x="7887" y="2574"/>
                      <a:pt x="7887" y="2580"/>
                    </a:cubicBezTo>
                    <a:cubicBezTo>
                      <a:pt x="7900" y="2575"/>
                      <a:pt x="7915" y="2573"/>
                      <a:pt x="7930" y="2573"/>
                    </a:cubicBezTo>
                    <a:cubicBezTo>
                      <a:pt x="7933" y="2573"/>
                      <a:pt x="7936" y="2573"/>
                      <a:pt x="7939" y="2573"/>
                    </a:cubicBezTo>
                    <a:cubicBezTo>
                      <a:pt x="7942" y="2574"/>
                      <a:pt x="7945" y="2574"/>
                      <a:pt x="7949" y="2574"/>
                    </a:cubicBezTo>
                    <a:cubicBezTo>
                      <a:pt x="7967" y="2574"/>
                      <a:pt x="7988" y="2564"/>
                      <a:pt x="8011" y="2564"/>
                    </a:cubicBezTo>
                    <a:cubicBezTo>
                      <a:pt x="8034" y="2564"/>
                      <a:pt x="8058" y="2573"/>
                      <a:pt x="8086" y="2609"/>
                    </a:cubicBezTo>
                    <a:cubicBezTo>
                      <a:pt x="8092" y="2606"/>
                      <a:pt x="8098" y="2605"/>
                      <a:pt x="8103" y="2605"/>
                    </a:cubicBezTo>
                    <a:cubicBezTo>
                      <a:pt x="8120" y="2605"/>
                      <a:pt x="8138" y="2613"/>
                      <a:pt x="8157" y="2613"/>
                    </a:cubicBezTo>
                    <a:cubicBezTo>
                      <a:pt x="8166" y="2613"/>
                      <a:pt x="8177" y="2611"/>
                      <a:pt x="8187" y="2604"/>
                    </a:cubicBezTo>
                    <a:cubicBezTo>
                      <a:pt x="8188" y="2604"/>
                      <a:pt x="8189" y="2604"/>
                      <a:pt x="8190" y="2604"/>
                    </a:cubicBezTo>
                    <a:cubicBezTo>
                      <a:pt x="8221" y="2604"/>
                      <a:pt x="8251" y="2556"/>
                      <a:pt x="8285" y="2556"/>
                    </a:cubicBezTo>
                    <a:cubicBezTo>
                      <a:pt x="8292" y="2556"/>
                      <a:pt x="8299" y="2558"/>
                      <a:pt x="8306" y="2563"/>
                    </a:cubicBezTo>
                    <a:cubicBezTo>
                      <a:pt x="8327" y="2550"/>
                      <a:pt x="8348" y="2546"/>
                      <a:pt x="8368" y="2546"/>
                    </a:cubicBezTo>
                    <a:cubicBezTo>
                      <a:pt x="8405" y="2546"/>
                      <a:pt x="8441" y="2559"/>
                      <a:pt x="8475" y="2559"/>
                    </a:cubicBezTo>
                    <a:cubicBezTo>
                      <a:pt x="8481" y="2559"/>
                      <a:pt x="8487" y="2559"/>
                      <a:pt x="8494" y="2558"/>
                    </a:cubicBezTo>
                    <a:cubicBezTo>
                      <a:pt x="8510" y="2571"/>
                      <a:pt x="8526" y="2575"/>
                      <a:pt x="8542" y="2575"/>
                    </a:cubicBezTo>
                    <a:cubicBezTo>
                      <a:pt x="8573" y="2575"/>
                      <a:pt x="8602" y="2559"/>
                      <a:pt x="8631" y="2559"/>
                    </a:cubicBezTo>
                    <a:cubicBezTo>
                      <a:pt x="8632" y="2559"/>
                      <a:pt x="8633" y="2559"/>
                      <a:pt x="8633" y="2559"/>
                    </a:cubicBezTo>
                    <a:cubicBezTo>
                      <a:pt x="8646" y="2569"/>
                      <a:pt x="8659" y="2573"/>
                      <a:pt x="8671" y="2573"/>
                    </a:cubicBezTo>
                    <a:cubicBezTo>
                      <a:pt x="8702" y="2573"/>
                      <a:pt x="8731" y="2549"/>
                      <a:pt x="8759" y="2546"/>
                    </a:cubicBezTo>
                    <a:cubicBezTo>
                      <a:pt x="8787" y="2533"/>
                      <a:pt x="8812" y="2488"/>
                      <a:pt x="8837" y="2488"/>
                    </a:cubicBezTo>
                    <a:cubicBezTo>
                      <a:pt x="8849" y="2488"/>
                      <a:pt x="8861" y="2497"/>
                      <a:pt x="8873" y="2524"/>
                    </a:cubicBezTo>
                    <a:cubicBezTo>
                      <a:pt x="8876" y="2519"/>
                      <a:pt x="8878" y="2516"/>
                      <a:pt x="8878" y="2516"/>
                    </a:cubicBezTo>
                    <a:lnTo>
                      <a:pt x="8878" y="2516"/>
                    </a:lnTo>
                    <a:cubicBezTo>
                      <a:pt x="8881" y="2516"/>
                      <a:pt x="8776" y="2681"/>
                      <a:pt x="8805" y="2708"/>
                    </a:cubicBezTo>
                    <a:cubicBezTo>
                      <a:pt x="8823" y="2692"/>
                      <a:pt x="8841" y="2687"/>
                      <a:pt x="8858" y="2687"/>
                    </a:cubicBezTo>
                    <a:cubicBezTo>
                      <a:pt x="8889" y="2687"/>
                      <a:pt x="8918" y="2704"/>
                      <a:pt x="8946" y="2704"/>
                    </a:cubicBezTo>
                    <a:cubicBezTo>
                      <a:pt x="8956" y="2704"/>
                      <a:pt x="8966" y="2702"/>
                      <a:pt x="8976" y="2695"/>
                    </a:cubicBezTo>
                    <a:cubicBezTo>
                      <a:pt x="8986" y="2682"/>
                      <a:pt x="8996" y="2679"/>
                      <a:pt x="9006" y="2679"/>
                    </a:cubicBezTo>
                    <a:cubicBezTo>
                      <a:pt x="9014" y="2679"/>
                      <a:pt x="9023" y="2682"/>
                      <a:pt x="9032" y="2682"/>
                    </a:cubicBezTo>
                    <a:cubicBezTo>
                      <a:pt x="9041" y="2682"/>
                      <a:pt x="9050" y="2679"/>
                      <a:pt x="9058" y="2667"/>
                    </a:cubicBezTo>
                    <a:cubicBezTo>
                      <a:pt x="9064" y="2655"/>
                      <a:pt x="9070" y="2651"/>
                      <a:pt x="9075" y="2651"/>
                    </a:cubicBezTo>
                    <a:cubicBezTo>
                      <a:pt x="9092" y="2651"/>
                      <a:pt x="9109" y="2687"/>
                      <a:pt x="9124" y="2687"/>
                    </a:cubicBezTo>
                    <a:cubicBezTo>
                      <a:pt x="9126" y="2687"/>
                      <a:pt x="9129" y="2686"/>
                      <a:pt x="9131" y="2684"/>
                    </a:cubicBezTo>
                    <a:cubicBezTo>
                      <a:pt x="9159" y="2682"/>
                      <a:pt x="9184" y="2651"/>
                      <a:pt x="9207" y="2651"/>
                    </a:cubicBezTo>
                    <a:cubicBezTo>
                      <a:pt x="9219" y="2651"/>
                      <a:pt x="9230" y="2659"/>
                      <a:pt x="9242" y="2685"/>
                    </a:cubicBezTo>
                    <a:cubicBezTo>
                      <a:pt x="9252" y="2707"/>
                      <a:pt x="9261" y="2715"/>
                      <a:pt x="9269" y="2715"/>
                    </a:cubicBezTo>
                    <a:cubicBezTo>
                      <a:pt x="9288" y="2715"/>
                      <a:pt x="9304" y="2673"/>
                      <a:pt x="9319" y="2669"/>
                    </a:cubicBezTo>
                    <a:cubicBezTo>
                      <a:pt x="9343" y="2690"/>
                      <a:pt x="9362" y="2700"/>
                      <a:pt x="9379" y="2700"/>
                    </a:cubicBezTo>
                    <a:cubicBezTo>
                      <a:pt x="9395" y="2700"/>
                      <a:pt x="9409" y="2692"/>
                      <a:pt x="9422" y="2679"/>
                    </a:cubicBezTo>
                    <a:cubicBezTo>
                      <a:pt x="9472" y="2683"/>
                      <a:pt x="9480" y="2700"/>
                      <a:pt x="9487" y="2700"/>
                    </a:cubicBezTo>
                    <a:cubicBezTo>
                      <a:pt x="9488" y="2700"/>
                      <a:pt x="9490" y="2699"/>
                      <a:pt x="9491" y="2698"/>
                    </a:cubicBezTo>
                    <a:cubicBezTo>
                      <a:pt x="9493" y="2692"/>
                      <a:pt x="9494" y="2689"/>
                      <a:pt x="9496" y="2689"/>
                    </a:cubicBezTo>
                    <a:cubicBezTo>
                      <a:pt x="9502" y="2689"/>
                      <a:pt x="9509" y="2707"/>
                      <a:pt x="9523" y="2749"/>
                    </a:cubicBezTo>
                    <a:cubicBezTo>
                      <a:pt x="9534" y="2752"/>
                      <a:pt x="9548" y="2760"/>
                      <a:pt x="9567" y="2760"/>
                    </a:cubicBezTo>
                    <a:cubicBezTo>
                      <a:pt x="9581" y="2760"/>
                      <a:pt x="9598" y="2756"/>
                      <a:pt x="9618" y="2740"/>
                    </a:cubicBezTo>
                    <a:cubicBezTo>
                      <a:pt x="9668" y="2755"/>
                      <a:pt x="9696" y="2770"/>
                      <a:pt x="9711" y="2772"/>
                    </a:cubicBezTo>
                    <a:cubicBezTo>
                      <a:pt x="9714" y="2761"/>
                      <a:pt x="9716" y="2757"/>
                      <a:pt x="9718" y="2757"/>
                    </a:cubicBezTo>
                    <a:cubicBezTo>
                      <a:pt x="9727" y="2757"/>
                      <a:pt x="9732" y="2819"/>
                      <a:pt x="9734" y="2821"/>
                    </a:cubicBezTo>
                    <a:cubicBezTo>
                      <a:pt x="9735" y="2822"/>
                      <a:pt x="9735" y="2823"/>
                      <a:pt x="9736" y="2823"/>
                    </a:cubicBezTo>
                    <a:cubicBezTo>
                      <a:pt x="9739" y="2823"/>
                      <a:pt x="9744" y="2804"/>
                      <a:pt x="9783" y="2804"/>
                    </a:cubicBezTo>
                    <a:cubicBezTo>
                      <a:pt x="9792" y="2804"/>
                      <a:pt x="9803" y="2805"/>
                      <a:pt x="9816" y="2807"/>
                    </a:cubicBezTo>
                    <a:cubicBezTo>
                      <a:pt x="9841" y="2759"/>
                      <a:pt x="9865" y="2770"/>
                      <a:pt x="9888" y="2767"/>
                    </a:cubicBezTo>
                    <a:cubicBezTo>
                      <a:pt x="9893" y="2756"/>
                      <a:pt x="9899" y="2752"/>
                      <a:pt x="9904" y="2752"/>
                    </a:cubicBezTo>
                    <a:cubicBezTo>
                      <a:pt x="9915" y="2752"/>
                      <a:pt x="9927" y="2768"/>
                      <a:pt x="9939" y="2768"/>
                    </a:cubicBezTo>
                    <a:cubicBezTo>
                      <a:pt x="9943" y="2768"/>
                      <a:pt x="9948" y="2765"/>
                      <a:pt x="9953" y="2756"/>
                    </a:cubicBezTo>
                    <a:cubicBezTo>
                      <a:pt x="9964" y="2736"/>
                      <a:pt x="9976" y="2725"/>
                      <a:pt x="9988" y="2725"/>
                    </a:cubicBezTo>
                    <a:cubicBezTo>
                      <a:pt x="9998" y="2725"/>
                      <a:pt x="10008" y="2732"/>
                      <a:pt x="10019" y="2746"/>
                    </a:cubicBezTo>
                    <a:cubicBezTo>
                      <a:pt x="10026" y="2725"/>
                      <a:pt x="10034" y="2720"/>
                      <a:pt x="10042" y="2720"/>
                    </a:cubicBezTo>
                    <a:cubicBezTo>
                      <a:pt x="10049" y="2720"/>
                      <a:pt x="10057" y="2724"/>
                      <a:pt x="10065" y="2724"/>
                    </a:cubicBezTo>
                    <a:cubicBezTo>
                      <a:pt x="10073" y="2724"/>
                      <a:pt x="10082" y="2719"/>
                      <a:pt x="10090" y="2697"/>
                    </a:cubicBezTo>
                    <a:cubicBezTo>
                      <a:pt x="10107" y="2675"/>
                      <a:pt x="10125" y="2650"/>
                      <a:pt x="10144" y="2650"/>
                    </a:cubicBezTo>
                    <a:cubicBezTo>
                      <a:pt x="10154" y="2650"/>
                      <a:pt x="10164" y="2657"/>
                      <a:pt x="10176" y="2672"/>
                    </a:cubicBezTo>
                    <a:cubicBezTo>
                      <a:pt x="10181" y="2669"/>
                      <a:pt x="10187" y="2667"/>
                      <a:pt x="10193" y="2667"/>
                    </a:cubicBezTo>
                    <a:cubicBezTo>
                      <a:pt x="10214" y="2667"/>
                      <a:pt x="10237" y="2687"/>
                      <a:pt x="10261" y="2687"/>
                    </a:cubicBezTo>
                    <a:cubicBezTo>
                      <a:pt x="10268" y="2687"/>
                      <a:pt x="10274" y="2686"/>
                      <a:pt x="10280" y="2683"/>
                    </a:cubicBezTo>
                    <a:cubicBezTo>
                      <a:pt x="10396" y="2700"/>
                      <a:pt x="10408" y="2740"/>
                      <a:pt x="10413" y="2740"/>
                    </a:cubicBezTo>
                    <a:cubicBezTo>
                      <a:pt x="10413" y="2740"/>
                      <a:pt x="10413" y="2740"/>
                      <a:pt x="10414" y="2740"/>
                    </a:cubicBezTo>
                    <a:cubicBezTo>
                      <a:pt x="10417" y="2746"/>
                      <a:pt x="10419" y="2761"/>
                      <a:pt x="10450" y="2761"/>
                    </a:cubicBezTo>
                    <a:cubicBezTo>
                      <a:pt x="10465" y="2761"/>
                      <a:pt x="10486" y="2758"/>
                      <a:pt x="10517" y="2749"/>
                    </a:cubicBezTo>
                    <a:cubicBezTo>
                      <a:pt x="10524" y="2756"/>
                      <a:pt x="10528" y="2760"/>
                      <a:pt x="10533" y="2765"/>
                    </a:cubicBezTo>
                    <a:cubicBezTo>
                      <a:pt x="10574" y="2764"/>
                      <a:pt x="10631" y="2761"/>
                      <a:pt x="10711" y="2753"/>
                    </a:cubicBezTo>
                    <a:cubicBezTo>
                      <a:pt x="10740" y="2735"/>
                      <a:pt x="10766" y="2730"/>
                      <a:pt x="10791" y="2730"/>
                    </a:cubicBezTo>
                    <a:cubicBezTo>
                      <a:pt x="10829" y="2730"/>
                      <a:pt x="10863" y="2743"/>
                      <a:pt x="10893" y="2743"/>
                    </a:cubicBezTo>
                    <a:cubicBezTo>
                      <a:pt x="10908" y="2743"/>
                      <a:pt x="10922" y="2739"/>
                      <a:pt x="10935" y="2728"/>
                    </a:cubicBezTo>
                    <a:cubicBezTo>
                      <a:pt x="10952" y="2736"/>
                      <a:pt x="10968" y="2738"/>
                      <a:pt x="10981" y="2738"/>
                    </a:cubicBezTo>
                    <a:cubicBezTo>
                      <a:pt x="11012" y="2738"/>
                      <a:pt x="11035" y="2725"/>
                      <a:pt x="11052" y="2723"/>
                    </a:cubicBezTo>
                    <a:cubicBezTo>
                      <a:pt x="11081" y="2707"/>
                      <a:pt x="11097" y="2702"/>
                      <a:pt x="11109" y="2702"/>
                    </a:cubicBezTo>
                    <a:cubicBezTo>
                      <a:pt x="11118" y="2702"/>
                      <a:pt x="11125" y="2705"/>
                      <a:pt x="11135" y="2708"/>
                    </a:cubicBezTo>
                    <a:cubicBezTo>
                      <a:pt x="11139" y="2697"/>
                      <a:pt x="11144" y="2692"/>
                      <a:pt x="11151" y="2692"/>
                    </a:cubicBezTo>
                    <a:cubicBezTo>
                      <a:pt x="11169" y="2692"/>
                      <a:pt x="11197" y="2729"/>
                      <a:pt x="11247" y="2729"/>
                    </a:cubicBezTo>
                    <a:cubicBezTo>
                      <a:pt x="11261" y="2729"/>
                      <a:pt x="11277" y="2726"/>
                      <a:pt x="11295" y="2718"/>
                    </a:cubicBezTo>
                    <a:cubicBezTo>
                      <a:pt x="11314" y="2710"/>
                      <a:pt x="11331" y="2707"/>
                      <a:pt x="11346" y="2707"/>
                    </a:cubicBezTo>
                    <a:cubicBezTo>
                      <a:pt x="11386" y="2707"/>
                      <a:pt x="11416" y="2728"/>
                      <a:pt x="11437" y="2728"/>
                    </a:cubicBezTo>
                    <a:cubicBezTo>
                      <a:pt x="11441" y="2728"/>
                      <a:pt x="11445" y="2727"/>
                      <a:pt x="11449" y="2725"/>
                    </a:cubicBezTo>
                    <a:cubicBezTo>
                      <a:pt x="11459" y="2725"/>
                      <a:pt x="11466" y="2723"/>
                      <a:pt x="11472" y="2723"/>
                    </a:cubicBezTo>
                    <a:cubicBezTo>
                      <a:pt x="11415" y="2634"/>
                      <a:pt x="11276" y="2305"/>
                      <a:pt x="11332" y="2305"/>
                    </a:cubicBezTo>
                    <a:cubicBezTo>
                      <a:pt x="11335" y="2305"/>
                      <a:pt x="11338" y="2306"/>
                      <a:pt x="11341" y="2307"/>
                    </a:cubicBezTo>
                    <a:cubicBezTo>
                      <a:pt x="11386" y="2269"/>
                      <a:pt x="11401" y="2248"/>
                      <a:pt x="11403" y="2248"/>
                    </a:cubicBezTo>
                    <a:lnTo>
                      <a:pt x="11403" y="2248"/>
                    </a:lnTo>
                    <a:cubicBezTo>
                      <a:pt x="11404" y="2248"/>
                      <a:pt x="11389" y="2275"/>
                      <a:pt x="11381" y="2337"/>
                    </a:cubicBezTo>
                    <a:cubicBezTo>
                      <a:pt x="11372" y="2361"/>
                      <a:pt x="11367" y="2369"/>
                      <a:pt x="11387" y="2369"/>
                    </a:cubicBezTo>
                    <a:cubicBezTo>
                      <a:pt x="11406" y="2369"/>
                      <a:pt x="11450" y="2361"/>
                      <a:pt x="11537" y="2352"/>
                    </a:cubicBezTo>
                    <a:cubicBezTo>
                      <a:pt x="11586" y="2354"/>
                      <a:pt x="11624" y="2379"/>
                      <a:pt x="11654" y="2379"/>
                    </a:cubicBezTo>
                    <a:cubicBezTo>
                      <a:pt x="11660" y="2379"/>
                      <a:pt x="11665" y="2378"/>
                      <a:pt x="11671" y="2376"/>
                    </a:cubicBezTo>
                    <a:cubicBezTo>
                      <a:pt x="11679" y="2390"/>
                      <a:pt x="11686" y="2394"/>
                      <a:pt x="11693" y="2394"/>
                    </a:cubicBezTo>
                    <a:cubicBezTo>
                      <a:pt x="11705" y="2394"/>
                      <a:pt x="11715" y="2381"/>
                      <a:pt x="11723" y="2381"/>
                    </a:cubicBezTo>
                    <a:cubicBezTo>
                      <a:pt x="11730" y="2381"/>
                      <a:pt x="11736" y="2388"/>
                      <a:pt x="11742" y="2415"/>
                    </a:cubicBezTo>
                    <a:cubicBezTo>
                      <a:pt x="11773" y="2463"/>
                      <a:pt x="11788" y="2482"/>
                      <a:pt x="11821" y="2482"/>
                    </a:cubicBezTo>
                    <a:cubicBezTo>
                      <a:pt x="11825" y="2482"/>
                      <a:pt x="11829" y="2482"/>
                      <a:pt x="11834" y="2482"/>
                    </a:cubicBezTo>
                    <a:cubicBezTo>
                      <a:pt x="11840" y="2493"/>
                      <a:pt x="11847" y="2498"/>
                      <a:pt x="11855" y="2498"/>
                    </a:cubicBezTo>
                    <a:cubicBezTo>
                      <a:pt x="11873" y="2498"/>
                      <a:pt x="11894" y="2477"/>
                      <a:pt x="11923" y="2471"/>
                    </a:cubicBezTo>
                    <a:cubicBezTo>
                      <a:pt x="11936" y="2476"/>
                      <a:pt x="11950" y="2479"/>
                      <a:pt x="11966" y="2479"/>
                    </a:cubicBezTo>
                    <a:cubicBezTo>
                      <a:pt x="11999" y="2479"/>
                      <a:pt x="12039" y="2467"/>
                      <a:pt x="12087" y="2438"/>
                    </a:cubicBezTo>
                    <a:cubicBezTo>
                      <a:pt x="12097" y="2450"/>
                      <a:pt x="12106" y="2455"/>
                      <a:pt x="12115" y="2455"/>
                    </a:cubicBezTo>
                    <a:cubicBezTo>
                      <a:pt x="12151" y="2455"/>
                      <a:pt x="12180" y="2379"/>
                      <a:pt x="12206" y="2379"/>
                    </a:cubicBezTo>
                    <a:cubicBezTo>
                      <a:pt x="12209" y="2379"/>
                      <a:pt x="12212" y="2380"/>
                      <a:pt x="12215" y="2382"/>
                    </a:cubicBezTo>
                    <a:cubicBezTo>
                      <a:pt x="12226" y="2397"/>
                      <a:pt x="12235" y="2402"/>
                      <a:pt x="12243" y="2402"/>
                    </a:cubicBezTo>
                    <a:cubicBezTo>
                      <a:pt x="12264" y="2402"/>
                      <a:pt x="12281" y="2370"/>
                      <a:pt x="12294" y="2366"/>
                    </a:cubicBezTo>
                    <a:cubicBezTo>
                      <a:pt x="12300" y="2360"/>
                      <a:pt x="12306" y="2358"/>
                      <a:pt x="12311" y="2358"/>
                    </a:cubicBezTo>
                    <a:cubicBezTo>
                      <a:pt x="12327" y="2358"/>
                      <a:pt x="12338" y="2376"/>
                      <a:pt x="12345" y="2376"/>
                    </a:cubicBezTo>
                    <a:cubicBezTo>
                      <a:pt x="12351" y="2376"/>
                      <a:pt x="12355" y="2366"/>
                      <a:pt x="12358" y="2334"/>
                    </a:cubicBezTo>
                    <a:cubicBezTo>
                      <a:pt x="12364" y="2312"/>
                      <a:pt x="12368" y="2306"/>
                      <a:pt x="12376" y="2306"/>
                    </a:cubicBezTo>
                    <a:cubicBezTo>
                      <a:pt x="12386" y="2306"/>
                      <a:pt x="12403" y="2314"/>
                      <a:pt x="12436" y="2314"/>
                    </a:cubicBezTo>
                    <a:cubicBezTo>
                      <a:pt x="12455" y="2314"/>
                      <a:pt x="12479" y="2311"/>
                      <a:pt x="12512" y="2302"/>
                    </a:cubicBezTo>
                    <a:cubicBezTo>
                      <a:pt x="12528" y="2286"/>
                      <a:pt x="12541" y="2267"/>
                      <a:pt x="12551" y="2246"/>
                    </a:cubicBezTo>
                    <a:cubicBezTo>
                      <a:pt x="12552" y="2247"/>
                      <a:pt x="12555" y="2247"/>
                      <a:pt x="12557" y="2247"/>
                    </a:cubicBezTo>
                    <a:cubicBezTo>
                      <a:pt x="12557" y="2251"/>
                      <a:pt x="12559" y="2253"/>
                      <a:pt x="12560" y="2258"/>
                    </a:cubicBezTo>
                    <a:cubicBezTo>
                      <a:pt x="12564" y="2247"/>
                      <a:pt x="12569" y="2235"/>
                      <a:pt x="12573" y="2223"/>
                    </a:cubicBezTo>
                    <a:cubicBezTo>
                      <a:pt x="12574" y="2223"/>
                      <a:pt x="12575" y="2223"/>
                      <a:pt x="12576" y="2223"/>
                    </a:cubicBezTo>
                    <a:cubicBezTo>
                      <a:pt x="12577" y="2223"/>
                      <a:pt x="12578" y="2224"/>
                      <a:pt x="12579" y="2226"/>
                    </a:cubicBezTo>
                    <a:cubicBezTo>
                      <a:pt x="12583" y="2221"/>
                      <a:pt x="12585" y="2214"/>
                      <a:pt x="12587" y="2209"/>
                    </a:cubicBezTo>
                    <a:cubicBezTo>
                      <a:pt x="12589" y="2209"/>
                      <a:pt x="12591" y="2209"/>
                      <a:pt x="12594" y="2211"/>
                    </a:cubicBezTo>
                    <a:cubicBezTo>
                      <a:pt x="12596" y="2213"/>
                      <a:pt x="12596" y="2218"/>
                      <a:pt x="12596" y="2222"/>
                    </a:cubicBezTo>
                    <a:cubicBezTo>
                      <a:pt x="12597" y="2218"/>
                      <a:pt x="12597" y="2214"/>
                      <a:pt x="12596" y="2212"/>
                    </a:cubicBezTo>
                    <a:lnTo>
                      <a:pt x="12596" y="2212"/>
                    </a:lnTo>
                    <a:cubicBezTo>
                      <a:pt x="12604" y="2217"/>
                      <a:pt x="12614" y="2224"/>
                      <a:pt x="12625" y="2224"/>
                    </a:cubicBezTo>
                    <a:cubicBezTo>
                      <a:pt x="12628" y="2224"/>
                      <a:pt x="12632" y="2223"/>
                      <a:pt x="12636" y="2221"/>
                    </a:cubicBezTo>
                    <a:cubicBezTo>
                      <a:pt x="12659" y="2260"/>
                      <a:pt x="12685" y="2267"/>
                      <a:pt x="12716" y="2267"/>
                    </a:cubicBezTo>
                    <a:cubicBezTo>
                      <a:pt x="12737" y="2267"/>
                      <a:pt x="12759" y="2264"/>
                      <a:pt x="12784" y="2264"/>
                    </a:cubicBezTo>
                    <a:cubicBezTo>
                      <a:pt x="12796" y="2258"/>
                      <a:pt x="12808" y="2256"/>
                      <a:pt x="12819" y="2256"/>
                    </a:cubicBezTo>
                    <a:cubicBezTo>
                      <a:pt x="12855" y="2256"/>
                      <a:pt x="12888" y="2277"/>
                      <a:pt x="12918" y="2277"/>
                    </a:cubicBezTo>
                    <a:cubicBezTo>
                      <a:pt x="12930" y="2277"/>
                      <a:pt x="12941" y="2274"/>
                      <a:pt x="12952" y="2265"/>
                    </a:cubicBezTo>
                    <a:cubicBezTo>
                      <a:pt x="12972" y="2262"/>
                      <a:pt x="12991" y="2259"/>
                      <a:pt x="13009" y="2259"/>
                    </a:cubicBezTo>
                    <a:cubicBezTo>
                      <a:pt x="13034" y="2259"/>
                      <a:pt x="13057" y="2264"/>
                      <a:pt x="13078" y="2274"/>
                    </a:cubicBezTo>
                    <a:cubicBezTo>
                      <a:pt x="13095" y="2256"/>
                      <a:pt x="13110" y="2237"/>
                      <a:pt x="13125" y="2237"/>
                    </a:cubicBezTo>
                    <a:cubicBezTo>
                      <a:pt x="13141" y="2237"/>
                      <a:pt x="13155" y="2258"/>
                      <a:pt x="13170" y="2320"/>
                    </a:cubicBezTo>
                    <a:cubicBezTo>
                      <a:pt x="13174" y="2324"/>
                      <a:pt x="13178" y="2325"/>
                      <a:pt x="13182" y="2325"/>
                    </a:cubicBezTo>
                    <a:cubicBezTo>
                      <a:pt x="13201" y="2325"/>
                      <a:pt x="13216" y="2288"/>
                      <a:pt x="13229" y="2288"/>
                    </a:cubicBezTo>
                    <a:cubicBezTo>
                      <a:pt x="13255" y="2272"/>
                      <a:pt x="13270" y="2266"/>
                      <a:pt x="13279" y="2266"/>
                    </a:cubicBezTo>
                    <a:cubicBezTo>
                      <a:pt x="13292" y="2266"/>
                      <a:pt x="13293" y="2278"/>
                      <a:pt x="13293" y="2292"/>
                    </a:cubicBezTo>
                    <a:cubicBezTo>
                      <a:pt x="13293" y="2292"/>
                      <a:pt x="13293" y="2292"/>
                      <a:pt x="13293" y="2292"/>
                    </a:cubicBezTo>
                    <a:cubicBezTo>
                      <a:pt x="13292" y="2292"/>
                      <a:pt x="13280" y="2320"/>
                      <a:pt x="13267" y="2340"/>
                    </a:cubicBezTo>
                    <a:cubicBezTo>
                      <a:pt x="13281" y="2340"/>
                      <a:pt x="13297" y="2343"/>
                      <a:pt x="13311" y="2348"/>
                    </a:cubicBezTo>
                    <a:cubicBezTo>
                      <a:pt x="13327" y="2368"/>
                      <a:pt x="13346" y="2375"/>
                      <a:pt x="13369" y="2375"/>
                    </a:cubicBezTo>
                    <a:cubicBezTo>
                      <a:pt x="13408" y="2375"/>
                      <a:pt x="13457" y="2356"/>
                      <a:pt x="13520" y="2356"/>
                    </a:cubicBezTo>
                    <a:cubicBezTo>
                      <a:pt x="13535" y="2356"/>
                      <a:pt x="13551" y="2357"/>
                      <a:pt x="13568" y="2359"/>
                    </a:cubicBezTo>
                    <a:cubicBezTo>
                      <a:pt x="13609" y="2355"/>
                      <a:pt x="13646" y="2340"/>
                      <a:pt x="13680" y="2340"/>
                    </a:cubicBezTo>
                    <a:cubicBezTo>
                      <a:pt x="13703" y="2340"/>
                      <a:pt x="13724" y="2347"/>
                      <a:pt x="13745" y="2370"/>
                    </a:cubicBezTo>
                    <a:cubicBezTo>
                      <a:pt x="13767" y="2330"/>
                      <a:pt x="13787" y="2314"/>
                      <a:pt x="13806" y="2314"/>
                    </a:cubicBezTo>
                    <a:cubicBezTo>
                      <a:pt x="13827" y="2314"/>
                      <a:pt x="13846" y="2333"/>
                      <a:pt x="13863" y="2361"/>
                    </a:cubicBezTo>
                    <a:cubicBezTo>
                      <a:pt x="13908" y="2359"/>
                      <a:pt x="13940" y="2352"/>
                      <a:pt x="13969" y="2352"/>
                    </a:cubicBezTo>
                    <a:cubicBezTo>
                      <a:pt x="13982" y="2352"/>
                      <a:pt x="13994" y="2353"/>
                      <a:pt x="14007" y="2357"/>
                    </a:cubicBezTo>
                    <a:cubicBezTo>
                      <a:pt x="14022" y="2318"/>
                      <a:pt x="14039" y="2304"/>
                      <a:pt x="14058" y="2304"/>
                    </a:cubicBezTo>
                    <a:cubicBezTo>
                      <a:pt x="14083" y="2304"/>
                      <a:pt x="14114" y="2331"/>
                      <a:pt x="14153" y="2361"/>
                    </a:cubicBezTo>
                    <a:cubicBezTo>
                      <a:pt x="14156" y="2358"/>
                      <a:pt x="14158" y="2356"/>
                      <a:pt x="14161" y="2356"/>
                    </a:cubicBezTo>
                    <a:cubicBezTo>
                      <a:pt x="14177" y="2356"/>
                      <a:pt x="14196" y="2401"/>
                      <a:pt x="14214" y="2401"/>
                    </a:cubicBezTo>
                    <a:cubicBezTo>
                      <a:pt x="14217" y="2401"/>
                      <a:pt x="14220" y="2400"/>
                      <a:pt x="14223" y="2398"/>
                    </a:cubicBezTo>
                    <a:cubicBezTo>
                      <a:pt x="14233" y="2417"/>
                      <a:pt x="14242" y="2424"/>
                      <a:pt x="14252" y="2424"/>
                    </a:cubicBezTo>
                    <a:cubicBezTo>
                      <a:pt x="14270" y="2424"/>
                      <a:pt x="14289" y="2397"/>
                      <a:pt x="14310" y="2371"/>
                    </a:cubicBezTo>
                    <a:cubicBezTo>
                      <a:pt x="14326" y="2370"/>
                      <a:pt x="14341" y="2370"/>
                      <a:pt x="14353" y="2370"/>
                    </a:cubicBezTo>
                    <a:cubicBezTo>
                      <a:pt x="14353" y="2370"/>
                      <a:pt x="14353" y="2371"/>
                      <a:pt x="14353" y="2372"/>
                    </a:cubicBezTo>
                    <a:lnTo>
                      <a:pt x="14353" y="2372"/>
                    </a:lnTo>
                    <a:cubicBezTo>
                      <a:pt x="14355" y="2372"/>
                      <a:pt x="14357" y="2372"/>
                      <a:pt x="14358" y="2372"/>
                    </a:cubicBezTo>
                    <a:cubicBezTo>
                      <a:pt x="14472" y="2372"/>
                      <a:pt x="14420" y="2401"/>
                      <a:pt x="14380" y="2401"/>
                    </a:cubicBezTo>
                    <a:cubicBezTo>
                      <a:pt x="14376" y="2401"/>
                      <a:pt x="14373" y="2401"/>
                      <a:pt x="14369" y="2400"/>
                    </a:cubicBezTo>
                    <a:cubicBezTo>
                      <a:pt x="14366" y="2391"/>
                      <a:pt x="14360" y="2381"/>
                      <a:pt x="14353" y="2374"/>
                    </a:cubicBezTo>
                    <a:lnTo>
                      <a:pt x="14353" y="2374"/>
                    </a:lnTo>
                    <a:cubicBezTo>
                      <a:pt x="14356" y="2382"/>
                      <a:pt x="14364" y="2397"/>
                      <a:pt x="14382" y="2419"/>
                    </a:cubicBezTo>
                    <a:cubicBezTo>
                      <a:pt x="14390" y="2447"/>
                      <a:pt x="14399" y="2456"/>
                      <a:pt x="14409" y="2456"/>
                    </a:cubicBezTo>
                    <a:cubicBezTo>
                      <a:pt x="14429" y="2456"/>
                      <a:pt x="14453" y="2423"/>
                      <a:pt x="14486" y="2413"/>
                    </a:cubicBezTo>
                    <a:cubicBezTo>
                      <a:pt x="14491" y="2408"/>
                      <a:pt x="14496" y="2406"/>
                      <a:pt x="14501" y="2406"/>
                    </a:cubicBezTo>
                    <a:cubicBezTo>
                      <a:pt x="14515" y="2406"/>
                      <a:pt x="14530" y="2420"/>
                      <a:pt x="14546" y="2420"/>
                    </a:cubicBezTo>
                    <a:cubicBezTo>
                      <a:pt x="14556" y="2420"/>
                      <a:pt x="14567" y="2413"/>
                      <a:pt x="14578" y="2393"/>
                    </a:cubicBezTo>
                    <a:cubicBezTo>
                      <a:pt x="14584" y="2394"/>
                      <a:pt x="14591" y="2395"/>
                      <a:pt x="14597" y="2395"/>
                    </a:cubicBezTo>
                    <a:cubicBezTo>
                      <a:pt x="14616" y="2395"/>
                      <a:pt x="14636" y="2390"/>
                      <a:pt x="14658" y="2390"/>
                    </a:cubicBezTo>
                    <a:cubicBezTo>
                      <a:pt x="14671" y="2390"/>
                      <a:pt x="14685" y="2392"/>
                      <a:pt x="14700" y="2398"/>
                    </a:cubicBezTo>
                    <a:cubicBezTo>
                      <a:pt x="14763" y="2404"/>
                      <a:pt x="14819" y="2415"/>
                      <a:pt x="14872" y="2422"/>
                    </a:cubicBezTo>
                    <a:cubicBezTo>
                      <a:pt x="14890" y="2425"/>
                      <a:pt x="14907" y="2426"/>
                      <a:pt x="14925" y="2426"/>
                    </a:cubicBezTo>
                    <a:cubicBezTo>
                      <a:pt x="14955" y="2426"/>
                      <a:pt x="14985" y="2422"/>
                      <a:pt x="15013" y="2414"/>
                    </a:cubicBezTo>
                    <a:cubicBezTo>
                      <a:pt x="15035" y="2397"/>
                      <a:pt x="15056" y="2391"/>
                      <a:pt x="15076" y="2391"/>
                    </a:cubicBezTo>
                    <a:cubicBezTo>
                      <a:pt x="15122" y="2391"/>
                      <a:pt x="15164" y="2423"/>
                      <a:pt x="15200" y="2423"/>
                    </a:cubicBezTo>
                    <a:cubicBezTo>
                      <a:pt x="15209" y="2423"/>
                      <a:pt x="15218" y="2421"/>
                      <a:pt x="15227" y="2415"/>
                    </a:cubicBezTo>
                    <a:cubicBezTo>
                      <a:pt x="15279" y="2396"/>
                      <a:pt x="15229" y="2293"/>
                      <a:pt x="15251" y="2293"/>
                    </a:cubicBezTo>
                    <a:cubicBezTo>
                      <a:pt x="15253" y="2293"/>
                      <a:pt x="15255" y="2293"/>
                      <a:pt x="15257" y="2295"/>
                    </a:cubicBezTo>
                    <a:cubicBezTo>
                      <a:pt x="15294" y="2328"/>
                      <a:pt x="15321" y="2310"/>
                      <a:pt x="15344" y="2331"/>
                    </a:cubicBezTo>
                    <a:cubicBezTo>
                      <a:pt x="15369" y="2329"/>
                      <a:pt x="15387" y="2315"/>
                      <a:pt x="15406" y="2315"/>
                    </a:cubicBezTo>
                    <a:cubicBezTo>
                      <a:pt x="15421" y="2315"/>
                      <a:pt x="15436" y="2323"/>
                      <a:pt x="15455" y="2353"/>
                    </a:cubicBezTo>
                    <a:cubicBezTo>
                      <a:pt x="15466" y="2330"/>
                      <a:pt x="15479" y="2323"/>
                      <a:pt x="15494" y="2323"/>
                    </a:cubicBezTo>
                    <a:cubicBezTo>
                      <a:pt x="15514" y="2323"/>
                      <a:pt x="15536" y="2337"/>
                      <a:pt x="15558" y="2344"/>
                    </a:cubicBezTo>
                    <a:cubicBezTo>
                      <a:pt x="15559" y="2344"/>
                      <a:pt x="15559" y="2344"/>
                      <a:pt x="15560" y="2344"/>
                    </a:cubicBezTo>
                    <a:cubicBezTo>
                      <a:pt x="15595" y="2344"/>
                      <a:pt x="15597" y="2209"/>
                      <a:pt x="15627" y="2209"/>
                    </a:cubicBezTo>
                    <a:cubicBezTo>
                      <a:pt x="15629" y="2209"/>
                      <a:pt x="15631" y="2210"/>
                      <a:pt x="15633" y="2211"/>
                    </a:cubicBezTo>
                    <a:cubicBezTo>
                      <a:pt x="15636" y="2211"/>
                      <a:pt x="15639" y="2211"/>
                      <a:pt x="15641" y="2211"/>
                    </a:cubicBezTo>
                    <a:cubicBezTo>
                      <a:pt x="15687" y="2211"/>
                      <a:pt x="15725" y="2193"/>
                      <a:pt x="15746" y="2193"/>
                    </a:cubicBezTo>
                    <a:cubicBezTo>
                      <a:pt x="15758" y="2193"/>
                      <a:pt x="15765" y="2198"/>
                      <a:pt x="15765" y="2214"/>
                    </a:cubicBezTo>
                    <a:lnTo>
                      <a:pt x="15765" y="2214"/>
                    </a:lnTo>
                    <a:cubicBezTo>
                      <a:pt x="15765" y="2209"/>
                      <a:pt x="15765" y="2206"/>
                      <a:pt x="15766" y="2206"/>
                    </a:cubicBezTo>
                    <a:cubicBezTo>
                      <a:pt x="15771" y="2206"/>
                      <a:pt x="15786" y="2252"/>
                      <a:pt x="15807" y="2252"/>
                    </a:cubicBezTo>
                    <a:cubicBezTo>
                      <a:pt x="15811" y="2252"/>
                      <a:pt x="15816" y="2250"/>
                      <a:pt x="15821" y="2244"/>
                    </a:cubicBezTo>
                    <a:cubicBezTo>
                      <a:pt x="15854" y="2250"/>
                      <a:pt x="15897" y="2250"/>
                      <a:pt x="15942" y="2283"/>
                    </a:cubicBezTo>
                    <a:cubicBezTo>
                      <a:pt x="15978" y="2303"/>
                      <a:pt x="16015" y="2361"/>
                      <a:pt x="16045" y="2361"/>
                    </a:cubicBezTo>
                    <a:cubicBezTo>
                      <a:pt x="16052" y="2361"/>
                      <a:pt x="16059" y="2357"/>
                      <a:pt x="16065" y="2349"/>
                    </a:cubicBezTo>
                    <a:cubicBezTo>
                      <a:pt x="16068" y="2348"/>
                      <a:pt x="16070" y="2348"/>
                      <a:pt x="16073" y="2348"/>
                    </a:cubicBezTo>
                    <a:cubicBezTo>
                      <a:pt x="16096" y="2348"/>
                      <a:pt x="16113" y="2387"/>
                      <a:pt x="16119" y="2387"/>
                    </a:cubicBezTo>
                    <a:cubicBezTo>
                      <a:pt x="16121" y="2387"/>
                      <a:pt x="16121" y="2385"/>
                      <a:pt x="16121" y="2379"/>
                    </a:cubicBezTo>
                    <a:cubicBezTo>
                      <a:pt x="16119" y="2319"/>
                      <a:pt x="16081" y="2316"/>
                      <a:pt x="16050" y="2312"/>
                    </a:cubicBezTo>
                    <a:cubicBezTo>
                      <a:pt x="16044" y="2281"/>
                      <a:pt x="16039" y="2271"/>
                      <a:pt x="16035" y="2271"/>
                    </a:cubicBezTo>
                    <a:cubicBezTo>
                      <a:pt x="16028" y="2271"/>
                      <a:pt x="16023" y="2292"/>
                      <a:pt x="16019" y="2292"/>
                    </a:cubicBezTo>
                    <a:cubicBezTo>
                      <a:pt x="16018" y="2292"/>
                      <a:pt x="16017" y="2290"/>
                      <a:pt x="16016" y="2284"/>
                    </a:cubicBezTo>
                    <a:cubicBezTo>
                      <a:pt x="16016" y="2285"/>
                      <a:pt x="16016" y="2286"/>
                      <a:pt x="16016" y="2286"/>
                    </a:cubicBezTo>
                    <a:cubicBezTo>
                      <a:pt x="16015" y="2286"/>
                      <a:pt x="16010" y="2241"/>
                      <a:pt x="16030" y="2232"/>
                    </a:cubicBezTo>
                    <a:cubicBezTo>
                      <a:pt x="16031" y="2232"/>
                      <a:pt x="16032" y="2232"/>
                      <a:pt x="16034" y="2232"/>
                    </a:cubicBezTo>
                    <a:cubicBezTo>
                      <a:pt x="16043" y="2232"/>
                      <a:pt x="16056" y="2240"/>
                      <a:pt x="16073" y="2240"/>
                    </a:cubicBezTo>
                    <a:cubicBezTo>
                      <a:pt x="16089" y="2240"/>
                      <a:pt x="16107" y="2233"/>
                      <a:pt x="16129" y="2208"/>
                    </a:cubicBezTo>
                    <a:cubicBezTo>
                      <a:pt x="16135" y="2211"/>
                      <a:pt x="16141" y="2212"/>
                      <a:pt x="16148" y="2212"/>
                    </a:cubicBezTo>
                    <a:cubicBezTo>
                      <a:pt x="16170" y="2212"/>
                      <a:pt x="16194" y="2199"/>
                      <a:pt x="16222" y="2197"/>
                    </a:cubicBezTo>
                    <a:cubicBezTo>
                      <a:pt x="16235" y="2212"/>
                      <a:pt x="16248" y="2216"/>
                      <a:pt x="16262" y="2216"/>
                    </a:cubicBezTo>
                    <a:cubicBezTo>
                      <a:pt x="16277" y="2216"/>
                      <a:pt x="16294" y="2211"/>
                      <a:pt x="16311" y="2211"/>
                    </a:cubicBezTo>
                    <a:cubicBezTo>
                      <a:pt x="16324" y="2211"/>
                      <a:pt x="16337" y="2214"/>
                      <a:pt x="16350" y="2223"/>
                    </a:cubicBezTo>
                    <a:cubicBezTo>
                      <a:pt x="16401" y="2297"/>
                      <a:pt x="16443" y="2287"/>
                      <a:pt x="16480" y="2291"/>
                    </a:cubicBezTo>
                    <a:cubicBezTo>
                      <a:pt x="16485" y="2291"/>
                      <a:pt x="16490" y="2292"/>
                      <a:pt x="16495" y="2292"/>
                    </a:cubicBezTo>
                    <a:cubicBezTo>
                      <a:pt x="16524" y="2292"/>
                      <a:pt x="16553" y="2279"/>
                      <a:pt x="16574" y="2258"/>
                    </a:cubicBezTo>
                    <a:cubicBezTo>
                      <a:pt x="16627" y="2267"/>
                      <a:pt x="16662" y="2256"/>
                      <a:pt x="16686" y="2297"/>
                    </a:cubicBezTo>
                    <a:cubicBezTo>
                      <a:pt x="16705" y="2331"/>
                      <a:pt x="16717" y="2342"/>
                      <a:pt x="16726" y="2342"/>
                    </a:cubicBezTo>
                    <a:cubicBezTo>
                      <a:pt x="16741" y="2342"/>
                      <a:pt x="16746" y="2309"/>
                      <a:pt x="16760" y="2307"/>
                    </a:cubicBezTo>
                    <a:cubicBezTo>
                      <a:pt x="16767" y="2332"/>
                      <a:pt x="16774" y="2340"/>
                      <a:pt x="16784" y="2340"/>
                    </a:cubicBezTo>
                    <a:cubicBezTo>
                      <a:pt x="16792" y="2340"/>
                      <a:pt x="16802" y="2333"/>
                      <a:pt x="16815" y="2324"/>
                    </a:cubicBezTo>
                    <a:cubicBezTo>
                      <a:pt x="16844" y="2403"/>
                      <a:pt x="16884" y="2419"/>
                      <a:pt x="16942" y="2437"/>
                    </a:cubicBezTo>
                    <a:cubicBezTo>
                      <a:pt x="16998" y="2416"/>
                      <a:pt x="17078" y="2150"/>
                      <a:pt x="17125" y="2150"/>
                    </a:cubicBezTo>
                    <a:cubicBezTo>
                      <a:pt x="17126" y="2150"/>
                      <a:pt x="17127" y="2151"/>
                      <a:pt x="17128" y="2151"/>
                    </a:cubicBezTo>
                    <a:cubicBezTo>
                      <a:pt x="17134" y="2152"/>
                      <a:pt x="17140" y="2153"/>
                      <a:pt x="17145" y="2153"/>
                    </a:cubicBezTo>
                    <a:cubicBezTo>
                      <a:pt x="17180" y="2153"/>
                      <a:pt x="17210" y="2125"/>
                      <a:pt x="17238" y="2125"/>
                    </a:cubicBezTo>
                    <a:cubicBezTo>
                      <a:pt x="17243" y="2125"/>
                      <a:pt x="17248" y="2126"/>
                      <a:pt x="17253" y="2128"/>
                    </a:cubicBezTo>
                    <a:cubicBezTo>
                      <a:pt x="17326" y="2134"/>
                      <a:pt x="17384" y="2165"/>
                      <a:pt x="17433" y="2239"/>
                    </a:cubicBezTo>
                    <a:cubicBezTo>
                      <a:pt x="17448" y="2231"/>
                      <a:pt x="17462" y="2229"/>
                      <a:pt x="17475" y="2229"/>
                    </a:cubicBezTo>
                    <a:cubicBezTo>
                      <a:pt x="17492" y="2229"/>
                      <a:pt x="17508" y="2232"/>
                      <a:pt x="17523" y="2232"/>
                    </a:cubicBezTo>
                    <a:cubicBezTo>
                      <a:pt x="17535" y="2232"/>
                      <a:pt x="17547" y="2230"/>
                      <a:pt x="17558" y="2222"/>
                    </a:cubicBezTo>
                    <a:cubicBezTo>
                      <a:pt x="17581" y="2180"/>
                      <a:pt x="17585" y="2171"/>
                      <a:pt x="17579" y="2171"/>
                    </a:cubicBezTo>
                    <a:cubicBezTo>
                      <a:pt x="17575" y="2171"/>
                      <a:pt x="17565" y="2176"/>
                      <a:pt x="17555" y="2176"/>
                    </a:cubicBezTo>
                    <a:cubicBezTo>
                      <a:pt x="17545" y="2176"/>
                      <a:pt x="17535" y="2172"/>
                      <a:pt x="17526" y="2158"/>
                    </a:cubicBezTo>
                    <a:cubicBezTo>
                      <a:pt x="17522" y="2172"/>
                      <a:pt x="17519" y="2177"/>
                      <a:pt x="17517" y="2177"/>
                    </a:cubicBezTo>
                    <a:cubicBezTo>
                      <a:pt x="17510" y="2177"/>
                      <a:pt x="17510" y="2148"/>
                      <a:pt x="17522" y="2144"/>
                    </a:cubicBezTo>
                    <a:cubicBezTo>
                      <a:pt x="17525" y="2143"/>
                      <a:pt x="17528" y="2142"/>
                      <a:pt x="17531" y="2142"/>
                    </a:cubicBezTo>
                    <a:cubicBezTo>
                      <a:pt x="17553" y="2142"/>
                      <a:pt x="17598" y="2173"/>
                      <a:pt x="17674" y="2197"/>
                    </a:cubicBezTo>
                    <a:cubicBezTo>
                      <a:pt x="17676" y="2197"/>
                      <a:pt x="17678" y="2197"/>
                      <a:pt x="17680" y="2197"/>
                    </a:cubicBezTo>
                    <a:cubicBezTo>
                      <a:pt x="17748" y="2197"/>
                      <a:pt x="17782" y="2116"/>
                      <a:pt x="17799" y="2116"/>
                    </a:cubicBezTo>
                    <a:cubicBezTo>
                      <a:pt x="17803" y="2116"/>
                      <a:pt x="17806" y="2119"/>
                      <a:pt x="17809" y="2129"/>
                    </a:cubicBezTo>
                    <a:cubicBezTo>
                      <a:pt x="17816" y="2138"/>
                      <a:pt x="17818" y="2149"/>
                      <a:pt x="17814" y="2160"/>
                    </a:cubicBezTo>
                    <a:cubicBezTo>
                      <a:pt x="17816" y="2165"/>
                      <a:pt x="17819" y="2170"/>
                      <a:pt x="17821" y="2176"/>
                    </a:cubicBezTo>
                    <a:cubicBezTo>
                      <a:pt x="17838" y="2215"/>
                      <a:pt x="17862" y="2237"/>
                      <a:pt x="17898" y="2237"/>
                    </a:cubicBezTo>
                    <a:cubicBezTo>
                      <a:pt x="17930" y="2237"/>
                      <a:pt x="17971" y="2220"/>
                      <a:pt x="18025" y="2181"/>
                    </a:cubicBezTo>
                    <a:cubicBezTo>
                      <a:pt x="18051" y="2196"/>
                      <a:pt x="18074" y="2200"/>
                      <a:pt x="18095" y="2200"/>
                    </a:cubicBezTo>
                    <a:cubicBezTo>
                      <a:pt x="18122" y="2200"/>
                      <a:pt x="18144" y="2193"/>
                      <a:pt x="18164" y="2188"/>
                    </a:cubicBezTo>
                    <a:cubicBezTo>
                      <a:pt x="18176" y="2214"/>
                      <a:pt x="18186" y="2225"/>
                      <a:pt x="18195" y="2225"/>
                    </a:cubicBezTo>
                    <a:cubicBezTo>
                      <a:pt x="18215" y="2225"/>
                      <a:pt x="18229" y="2181"/>
                      <a:pt x="18240" y="2153"/>
                    </a:cubicBezTo>
                    <a:cubicBezTo>
                      <a:pt x="18268" y="2155"/>
                      <a:pt x="18279" y="2190"/>
                      <a:pt x="18284" y="2190"/>
                    </a:cubicBezTo>
                    <a:cubicBezTo>
                      <a:pt x="18286" y="2190"/>
                      <a:pt x="18286" y="2187"/>
                      <a:pt x="18287" y="2180"/>
                    </a:cubicBezTo>
                    <a:cubicBezTo>
                      <a:pt x="18288" y="2182"/>
                      <a:pt x="18289" y="2183"/>
                      <a:pt x="18290" y="2183"/>
                    </a:cubicBezTo>
                    <a:cubicBezTo>
                      <a:pt x="18294" y="2183"/>
                      <a:pt x="18300" y="2171"/>
                      <a:pt x="18320" y="2166"/>
                    </a:cubicBezTo>
                    <a:cubicBezTo>
                      <a:pt x="18323" y="2173"/>
                      <a:pt x="18327" y="2175"/>
                      <a:pt x="18331" y="2175"/>
                    </a:cubicBezTo>
                    <a:cubicBezTo>
                      <a:pt x="18343" y="2175"/>
                      <a:pt x="18358" y="2146"/>
                      <a:pt x="18377" y="2116"/>
                    </a:cubicBezTo>
                    <a:cubicBezTo>
                      <a:pt x="18382" y="2105"/>
                      <a:pt x="18387" y="2101"/>
                      <a:pt x="18392" y="2101"/>
                    </a:cubicBezTo>
                    <a:cubicBezTo>
                      <a:pt x="18412" y="2101"/>
                      <a:pt x="18439" y="2161"/>
                      <a:pt x="18468" y="2161"/>
                    </a:cubicBezTo>
                    <a:cubicBezTo>
                      <a:pt x="18476" y="2161"/>
                      <a:pt x="18484" y="2156"/>
                      <a:pt x="18492" y="2146"/>
                    </a:cubicBezTo>
                    <a:cubicBezTo>
                      <a:pt x="18515" y="2121"/>
                      <a:pt x="18537" y="2114"/>
                      <a:pt x="18559" y="2114"/>
                    </a:cubicBezTo>
                    <a:cubicBezTo>
                      <a:pt x="18584" y="2114"/>
                      <a:pt x="18609" y="2124"/>
                      <a:pt x="18631" y="2124"/>
                    </a:cubicBezTo>
                    <a:cubicBezTo>
                      <a:pt x="18642" y="2124"/>
                      <a:pt x="18651" y="2122"/>
                      <a:pt x="18661" y="2116"/>
                    </a:cubicBezTo>
                    <a:cubicBezTo>
                      <a:pt x="18677" y="2065"/>
                      <a:pt x="18694" y="2048"/>
                      <a:pt x="18710" y="2048"/>
                    </a:cubicBezTo>
                    <a:cubicBezTo>
                      <a:pt x="18738" y="2048"/>
                      <a:pt x="18766" y="2101"/>
                      <a:pt x="18790" y="2105"/>
                    </a:cubicBezTo>
                    <a:cubicBezTo>
                      <a:pt x="18795" y="2109"/>
                      <a:pt x="18800" y="2110"/>
                      <a:pt x="18806" y="2110"/>
                    </a:cubicBezTo>
                    <a:cubicBezTo>
                      <a:pt x="18875" y="2110"/>
                      <a:pt x="18983" y="1859"/>
                      <a:pt x="19035" y="1859"/>
                    </a:cubicBezTo>
                    <a:cubicBezTo>
                      <a:pt x="19042" y="1859"/>
                      <a:pt x="19047" y="1863"/>
                      <a:pt x="19052" y="1871"/>
                    </a:cubicBezTo>
                    <a:cubicBezTo>
                      <a:pt x="19061" y="1867"/>
                      <a:pt x="19071" y="1865"/>
                      <a:pt x="19081" y="1865"/>
                    </a:cubicBezTo>
                    <a:cubicBezTo>
                      <a:pt x="19085" y="1865"/>
                      <a:pt x="19088" y="1865"/>
                      <a:pt x="19091" y="1866"/>
                    </a:cubicBezTo>
                    <a:cubicBezTo>
                      <a:pt x="19113" y="1873"/>
                      <a:pt x="19134" y="1877"/>
                      <a:pt x="19157" y="1878"/>
                    </a:cubicBezTo>
                    <a:cubicBezTo>
                      <a:pt x="19165" y="1892"/>
                      <a:pt x="19171" y="1897"/>
                      <a:pt x="19176" y="1897"/>
                    </a:cubicBezTo>
                    <a:cubicBezTo>
                      <a:pt x="19182" y="1897"/>
                      <a:pt x="19185" y="1888"/>
                      <a:pt x="19185" y="1881"/>
                    </a:cubicBezTo>
                    <a:cubicBezTo>
                      <a:pt x="19215" y="1881"/>
                      <a:pt x="19248" y="1878"/>
                      <a:pt x="19286" y="1875"/>
                    </a:cubicBezTo>
                    <a:cubicBezTo>
                      <a:pt x="19357" y="1844"/>
                      <a:pt x="19414" y="1819"/>
                      <a:pt x="19463" y="1819"/>
                    </a:cubicBezTo>
                    <a:cubicBezTo>
                      <a:pt x="19481" y="1819"/>
                      <a:pt x="19497" y="1823"/>
                      <a:pt x="19512" y="1830"/>
                    </a:cubicBezTo>
                    <a:cubicBezTo>
                      <a:pt x="19527" y="1862"/>
                      <a:pt x="19541" y="1873"/>
                      <a:pt x="19553" y="1873"/>
                    </a:cubicBezTo>
                    <a:cubicBezTo>
                      <a:pt x="19577" y="1873"/>
                      <a:pt x="19596" y="1830"/>
                      <a:pt x="19613" y="1830"/>
                    </a:cubicBezTo>
                    <a:cubicBezTo>
                      <a:pt x="19621" y="1830"/>
                      <a:pt x="19629" y="1840"/>
                      <a:pt x="19637" y="1871"/>
                    </a:cubicBezTo>
                    <a:cubicBezTo>
                      <a:pt x="19683" y="1913"/>
                      <a:pt x="19701" y="1927"/>
                      <a:pt x="19717" y="1927"/>
                    </a:cubicBezTo>
                    <a:cubicBezTo>
                      <a:pt x="19721" y="1927"/>
                      <a:pt x="19725" y="1926"/>
                      <a:pt x="19730" y="1924"/>
                    </a:cubicBezTo>
                    <a:cubicBezTo>
                      <a:pt x="19734" y="1911"/>
                      <a:pt x="19738" y="1907"/>
                      <a:pt x="19743" y="1907"/>
                    </a:cubicBezTo>
                    <a:cubicBezTo>
                      <a:pt x="19751" y="1907"/>
                      <a:pt x="19761" y="1918"/>
                      <a:pt x="19773" y="1918"/>
                    </a:cubicBezTo>
                    <a:cubicBezTo>
                      <a:pt x="19774" y="1918"/>
                      <a:pt x="19775" y="1918"/>
                      <a:pt x="19776" y="1918"/>
                    </a:cubicBezTo>
                    <a:cubicBezTo>
                      <a:pt x="19782" y="1927"/>
                      <a:pt x="19789" y="1931"/>
                      <a:pt x="19797" y="1931"/>
                    </a:cubicBezTo>
                    <a:cubicBezTo>
                      <a:pt x="19816" y="1931"/>
                      <a:pt x="19840" y="1910"/>
                      <a:pt x="19872" y="1904"/>
                    </a:cubicBezTo>
                    <a:cubicBezTo>
                      <a:pt x="19882" y="1929"/>
                      <a:pt x="19890" y="1938"/>
                      <a:pt x="19898" y="1938"/>
                    </a:cubicBezTo>
                    <a:cubicBezTo>
                      <a:pt x="19922" y="1938"/>
                      <a:pt x="19941" y="1855"/>
                      <a:pt x="19960" y="1831"/>
                    </a:cubicBezTo>
                    <a:cubicBezTo>
                      <a:pt x="19970" y="1804"/>
                      <a:pt x="19979" y="1792"/>
                      <a:pt x="19987" y="1792"/>
                    </a:cubicBezTo>
                    <a:cubicBezTo>
                      <a:pt x="19990" y="1792"/>
                      <a:pt x="19993" y="1794"/>
                      <a:pt x="19996" y="1796"/>
                    </a:cubicBezTo>
                    <a:cubicBezTo>
                      <a:pt x="19998" y="1788"/>
                      <a:pt x="20000" y="1784"/>
                      <a:pt x="20003" y="1784"/>
                    </a:cubicBezTo>
                    <a:cubicBezTo>
                      <a:pt x="20011" y="1784"/>
                      <a:pt x="20021" y="1831"/>
                      <a:pt x="20029" y="1867"/>
                    </a:cubicBezTo>
                    <a:cubicBezTo>
                      <a:pt x="20031" y="1861"/>
                      <a:pt x="20033" y="1860"/>
                      <a:pt x="20036" y="1860"/>
                    </a:cubicBezTo>
                    <a:cubicBezTo>
                      <a:pt x="20039" y="1860"/>
                      <a:pt x="20042" y="1863"/>
                      <a:pt x="20045" y="1863"/>
                    </a:cubicBezTo>
                    <a:cubicBezTo>
                      <a:pt x="20048" y="1863"/>
                      <a:pt x="20052" y="1858"/>
                      <a:pt x="20054" y="1836"/>
                    </a:cubicBezTo>
                    <a:cubicBezTo>
                      <a:pt x="20056" y="1831"/>
                      <a:pt x="20057" y="1829"/>
                      <a:pt x="20058" y="1829"/>
                    </a:cubicBezTo>
                    <a:cubicBezTo>
                      <a:pt x="20065" y="1829"/>
                      <a:pt x="20073" y="1893"/>
                      <a:pt x="20079" y="1912"/>
                    </a:cubicBezTo>
                    <a:cubicBezTo>
                      <a:pt x="20081" y="1917"/>
                      <a:pt x="20083" y="1920"/>
                      <a:pt x="20085" y="1920"/>
                    </a:cubicBezTo>
                    <a:cubicBezTo>
                      <a:pt x="20096" y="1920"/>
                      <a:pt x="20103" y="1856"/>
                      <a:pt x="20110" y="1852"/>
                    </a:cubicBezTo>
                    <a:cubicBezTo>
                      <a:pt x="20113" y="1854"/>
                      <a:pt x="20115" y="1855"/>
                      <a:pt x="20118" y="1855"/>
                    </a:cubicBezTo>
                    <a:cubicBezTo>
                      <a:pt x="20129" y="1855"/>
                      <a:pt x="20135" y="1826"/>
                      <a:pt x="20138" y="1792"/>
                    </a:cubicBezTo>
                    <a:cubicBezTo>
                      <a:pt x="20140" y="1805"/>
                      <a:pt x="20140" y="1809"/>
                      <a:pt x="20141" y="1809"/>
                    </a:cubicBezTo>
                    <a:cubicBezTo>
                      <a:pt x="20142" y="1809"/>
                      <a:pt x="20142" y="1800"/>
                      <a:pt x="20142" y="1800"/>
                    </a:cubicBezTo>
                    <a:cubicBezTo>
                      <a:pt x="20142" y="1800"/>
                      <a:pt x="20142" y="1809"/>
                      <a:pt x="20143" y="1845"/>
                    </a:cubicBezTo>
                    <a:cubicBezTo>
                      <a:pt x="20143" y="1824"/>
                      <a:pt x="20150" y="1805"/>
                      <a:pt x="20161" y="1787"/>
                    </a:cubicBezTo>
                    <a:cubicBezTo>
                      <a:pt x="20169" y="1787"/>
                      <a:pt x="20177" y="1725"/>
                      <a:pt x="20188" y="1725"/>
                    </a:cubicBezTo>
                    <a:cubicBezTo>
                      <a:pt x="20196" y="1725"/>
                      <a:pt x="20206" y="1752"/>
                      <a:pt x="20218" y="1842"/>
                    </a:cubicBezTo>
                    <a:cubicBezTo>
                      <a:pt x="20223" y="1829"/>
                      <a:pt x="20229" y="1824"/>
                      <a:pt x="20235" y="1824"/>
                    </a:cubicBezTo>
                    <a:cubicBezTo>
                      <a:pt x="20249" y="1824"/>
                      <a:pt x="20266" y="1852"/>
                      <a:pt x="20284" y="1852"/>
                    </a:cubicBezTo>
                    <a:cubicBezTo>
                      <a:pt x="20292" y="1852"/>
                      <a:pt x="20301" y="1845"/>
                      <a:pt x="20309" y="1828"/>
                    </a:cubicBezTo>
                    <a:cubicBezTo>
                      <a:pt x="20315" y="1780"/>
                      <a:pt x="20323" y="1767"/>
                      <a:pt x="20331" y="1767"/>
                    </a:cubicBezTo>
                    <a:cubicBezTo>
                      <a:pt x="20341" y="1767"/>
                      <a:pt x="20353" y="1790"/>
                      <a:pt x="20364" y="1790"/>
                    </a:cubicBezTo>
                    <a:cubicBezTo>
                      <a:pt x="20365" y="1790"/>
                      <a:pt x="20365" y="1790"/>
                      <a:pt x="20366" y="1789"/>
                    </a:cubicBezTo>
                    <a:cubicBezTo>
                      <a:pt x="20375" y="1845"/>
                      <a:pt x="20383" y="1860"/>
                      <a:pt x="20390" y="1860"/>
                    </a:cubicBezTo>
                    <a:cubicBezTo>
                      <a:pt x="20401" y="1860"/>
                      <a:pt x="20410" y="1833"/>
                      <a:pt x="20421" y="1833"/>
                    </a:cubicBezTo>
                    <a:cubicBezTo>
                      <a:pt x="20425" y="1833"/>
                      <a:pt x="20429" y="1837"/>
                      <a:pt x="20434" y="1845"/>
                    </a:cubicBezTo>
                    <a:cubicBezTo>
                      <a:pt x="20451" y="1856"/>
                      <a:pt x="20471" y="1929"/>
                      <a:pt x="20489" y="1929"/>
                    </a:cubicBezTo>
                    <a:cubicBezTo>
                      <a:pt x="20496" y="1929"/>
                      <a:pt x="20502" y="1921"/>
                      <a:pt x="20507" y="1900"/>
                    </a:cubicBezTo>
                    <a:cubicBezTo>
                      <a:pt x="20511" y="1907"/>
                      <a:pt x="20515" y="1911"/>
                      <a:pt x="20519" y="1911"/>
                    </a:cubicBezTo>
                    <a:cubicBezTo>
                      <a:pt x="20536" y="1911"/>
                      <a:pt x="20552" y="1842"/>
                      <a:pt x="20570" y="1842"/>
                    </a:cubicBezTo>
                    <a:cubicBezTo>
                      <a:pt x="20575" y="1842"/>
                      <a:pt x="20581" y="1848"/>
                      <a:pt x="20587" y="1866"/>
                    </a:cubicBezTo>
                    <a:cubicBezTo>
                      <a:pt x="20590" y="1756"/>
                      <a:pt x="20595" y="1724"/>
                      <a:pt x="20601" y="1724"/>
                    </a:cubicBezTo>
                    <a:cubicBezTo>
                      <a:pt x="20609" y="1724"/>
                      <a:pt x="20618" y="1776"/>
                      <a:pt x="20627" y="1791"/>
                    </a:cubicBezTo>
                    <a:cubicBezTo>
                      <a:pt x="20631" y="1810"/>
                      <a:pt x="20635" y="1816"/>
                      <a:pt x="20638" y="1816"/>
                    </a:cubicBezTo>
                    <a:cubicBezTo>
                      <a:pt x="20646" y="1816"/>
                      <a:pt x="20652" y="1788"/>
                      <a:pt x="20660" y="1788"/>
                    </a:cubicBezTo>
                    <a:cubicBezTo>
                      <a:pt x="20664" y="1788"/>
                      <a:pt x="20668" y="1797"/>
                      <a:pt x="20673" y="1824"/>
                    </a:cubicBezTo>
                    <a:cubicBezTo>
                      <a:pt x="20693" y="1892"/>
                      <a:pt x="20713" y="1928"/>
                      <a:pt x="20731" y="1928"/>
                    </a:cubicBezTo>
                    <a:cubicBezTo>
                      <a:pt x="20744" y="1928"/>
                      <a:pt x="20756" y="1911"/>
                      <a:pt x="20768" y="1875"/>
                    </a:cubicBezTo>
                    <a:cubicBezTo>
                      <a:pt x="20787" y="1912"/>
                      <a:pt x="20804" y="1926"/>
                      <a:pt x="20820" y="1926"/>
                    </a:cubicBezTo>
                    <a:cubicBezTo>
                      <a:pt x="20833" y="1926"/>
                      <a:pt x="20845" y="1917"/>
                      <a:pt x="20856" y="1904"/>
                    </a:cubicBezTo>
                    <a:cubicBezTo>
                      <a:pt x="20861" y="1897"/>
                      <a:pt x="20866" y="1894"/>
                      <a:pt x="20871" y="1894"/>
                    </a:cubicBezTo>
                    <a:cubicBezTo>
                      <a:pt x="20885" y="1894"/>
                      <a:pt x="20899" y="1915"/>
                      <a:pt x="20911" y="1915"/>
                    </a:cubicBezTo>
                    <a:cubicBezTo>
                      <a:pt x="20915" y="1915"/>
                      <a:pt x="20919" y="1913"/>
                      <a:pt x="20922" y="1908"/>
                    </a:cubicBezTo>
                    <a:cubicBezTo>
                      <a:pt x="20949" y="1908"/>
                      <a:pt x="20970" y="1883"/>
                      <a:pt x="20989" y="1883"/>
                    </a:cubicBezTo>
                    <a:cubicBezTo>
                      <a:pt x="21002" y="1883"/>
                      <a:pt x="21015" y="1896"/>
                      <a:pt x="21026" y="1943"/>
                    </a:cubicBezTo>
                    <a:cubicBezTo>
                      <a:pt x="21020" y="1908"/>
                      <a:pt x="21024" y="1895"/>
                      <a:pt x="21032" y="1895"/>
                    </a:cubicBezTo>
                    <a:cubicBezTo>
                      <a:pt x="21053" y="1895"/>
                      <a:pt x="21107" y="1986"/>
                      <a:pt x="21099" y="2006"/>
                    </a:cubicBezTo>
                    <a:cubicBezTo>
                      <a:pt x="21120" y="1977"/>
                      <a:pt x="21143" y="1887"/>
                      <a:pt x="21179" y="1887"/>
                    </a:cubicBezTo>
                    <a:cubicBezTo>
                      <a:pt x="21184" y="1887"/>
                      <a:pt x="21189" y="1889"/>
                      <a:pt x="21194" y="1892"/>
                    </a:cubicBezTo>
                    <a:cubicBezTo>
                      <a:pt x="21202" y="1911"/>
                      <a:pt x="21210" y="1916"/>
                      <a:pt x="21218" y="1916"/>
                    </a:cubicBezTo>
                    <a:cubicBezTo>
                      <a:pt x="21226" y="1916"/>
                      <a:pt x="21236" y="1909"/>
                      <a:pt x="21246" y="1909"/>
                    </a:cubicBezTo>
                    <a:cubicBezTo>
                      <a:pt x="21256" y="1909"/>
                      <a:pt x="21266" y="1916"/>
                      <a:pt x="21278" y="1942"/>
                    </a:cubicBezTo>
                    <a:cubicBezTo>
                      <a:pt x="21282" y="1962"/>
                      <a:pt x="21285" y="1969"/>
                      <a:pt x="21288" y="1969"/>
                    </a:cubicBezTo>
                    <a:cubicBezTo>
                      <a:pt x="21299" y="1969"/>
                      <a:pt x="21307" y="1874"/>
                      <a:pt x="21319" y="1874"/>
                    </a:cubicBezTo>
                    <a:cubicBezTo>
                      <a:pt x="21322" y="1874"/>
                      <a:pt x="21326" y="1883"/>
                      <a:pt x="21331" y="1906"/>
                    </a:cubicBezTo>
                    <a:cubicBezTo>
                      <a:pt x="21352" y="1979"/>
                      <a:pt x="21373" y="1945"/>
                      <a:pt x="21394" y="1969"/>
                    </a:cubicBezTo>
                    <a:cubicBezTo>
                      <a:pt x="21410" y="1917"/>
                      <a:pt x="21425" y="1893"/>
                      <a:pt x="21440" y="1893"/>
                    </a:cubicBezTo>
                    <a:cubicBezTo>
                      <a:pt x="21448" y="1893"/>
                      <a:pt x="21456" y="1901"/>
                      <a:pt x="21464" y="1917"/>
                    </a:cubicBezTo>
                    <a:cubicBezTo>
                      <a:pt x="21469" y="1900"/>
                      <a:pt x="21473" y="1894"/>
                      <a:pt x="21478" y="1894"/>
                    </a:cubicBezTo>
                    <a:cubicBezTo>
                      <a:pt x="21486" y="1894"/>
                      <a:pt x="21495" y="1914"/>
                      <a:pt x="21503" y="1914"/>
                    </a:cubicBezTo>
                    <a:cubicBezTo>
                      <a:pt x="21507" y="1914"/>
                      <a:pt x="21511" y="1907"/>
                      <a:pt x="21515" y="1885"/>
                    </a:cubicBezTo>
                    <a:cubicBezTo>
                      <a:pt x="21519" y="1889"/>
                      <a:pt x="21523" y="1891"/>
                      <a:pt x="21527" y="1891"/>
                    </a:cubicBezTo>
                    <a:cubicBezTo>
                      <a:pt x="21542" y="1891"/>
                      <a:pt x="21553" y="1861"/>
                      <a:pt x="21562" y="1861"/>
                    </a:cubicBezTo>
                    <a:cubicBezTo>
                      <a:pt x="21567" y="1861"/>
                      <a:pt x="21571" y="1868"/>
                      <a:pt x="21575" y="1890"/>
                    </a:cubicBezTo>
                    <a:cubicBezTo>
                      <a:pt x="21587" y="1932"/>
                      <a:pt x="21593" y="1958"/>
                      <a:pt x="21595" y="1958"/>
                    </a:cubicBezTo>
                    <a:cubicBezTo>
                      <a:pt x="21597" y="1958"/>
                      <a:pt x="21594" y="1922"/>
                      <a:pt x="21590" y="1834"/>
                    </a:cubicBezTo>
                    <a:cubicBezTo>
                      <a:pt x="21590" y="1816"/>
                      <a:pt x="21589" y="1808"/>
                      <a:pt x="21589" y="1805"/>
                    </a:cubicBezTo>
                    <a:lnTo>
                      <a:pt x="21589" y="1805"/>
                    </a:lnTo>
                    <a:cubicBezTo>
                      <a:pt x="21590" y="1811"/>
                      <a:pt x="21593" y="1839"/>
                      <a:pt x="21600" y="1839"/>
                    </a:cubicBezTo>
                    <a:cubicBezTo>
                      <a:pt x="21604" y="1839"/>
                      <a:pt x="21608" y="1832"/>
                      <a:pt x="21614" y="1812"/>
                    </a:cubicBezTo>
                    <a:cubicBezTo>
                      <a:pt x="21617" y="1784"/>
                      <a:pt x="21621" y="1773"/>
                      <a:pt x="21626" y="1773"/>
                    </a:cubicBezTo>
                    <a:cubicBezTo>
                      <a:pt x="21639" y="1773"/>
                      <a:pt x="21659" y="1856"/>
                      <a:pt x="21682" y="1856"/>
                    </a:cubicBezTo>
                    <a:cubicBezTo>
                      <a:pt x="21683" y="1856"/>
                      <a:pt x="21684" y="1856"/>
                      <a:pt x="21686" y="1856"/>
                    </a:cubicBezTo>
                    <a:cubicBezTo>
                      <a:pt x="21716" y="1783"/>
                      <a:pt x="21640" y="1735"/>
                      <a:pt x="21696" y="1674"/>
                    </a:cubicBezTo>
                    <a:lnTo>
                      <a:pt x="21696" y="1674"/>
                    </a:lnTo>
                    <a:cubicBezTo>
                      <a:pt x="21702" y="1695"/>
                      <a:pt x="21709" y="1704"/>
                      <a:pt x="21715" y="1704"/>
                    </a:cubicBezTo>
                    <a:cubicBezTo>
                      <a:pt x="21734" y="1704"/>
                      <a:pt x="21751" y="1622"/>
                      <a:pt x="21771" y="1622"/>
                    </a:cubicBezTo>
                    <a:cubicBezTo>
                      <a:pt x="21775" y="1622"/>
                      <a:pt x="21779" y="1625"/>
                      <a:pt x="21784" y="1633"/>
                    </a:cubicBezTo>
                    <a:cubicBezTo>
                      <a:pt x="21801" y="1671"/>
                      <a:pt x="21818" y="1672"/>
                      <a:pt x="21835" y="1672"/>
                    </a:cubicBezTo>
                    <a:cubicBezTo>
                      <a:pt x="21836" y="1672"/>
                      <a:pt x="21837" y="1672"/>
                      <a:pt x="21839" y="1672"/>
                    </a:cubicBezTo>
                    <a:cubicBezTo>
                      <a:pt x="21850" y="1672"/>
                      <a:pt x="21862" y="1673"/>
                      <a:pt x="21874" y="1686"/>
                    </a:cubicBezTo>
                    <a:cubicBezTo>
                      <a:pt x="21892" y="1704"/>
                      <a:pt x="21916" y="1714"/>
                      <a:pt x="21940" y="1714"/>
                    </a:cubicBezTo>
                    <a:cubicBezTo>
                      <a:pt x="21948" y="1714"/>
                      <a:pt x="21956" y="1713"/>
                      <a:pt x="21964" y="1711"/>
                    </a:cubicBezTo>
                    <a:cubicBezTo>
                      <a:pt x="21995" y="1703"/>
                      <a:pt x="22023" y="1689"/>
                      <a:pt x="22052" y="1686"/>
                    </a:cubicBezTo>
                    <a:cubicBezTo>
                      <a:pt x="22091" y="1642"/>
                      <a:pt x="22348" y="1569"/>
                      <a:pt x="22519" y="1501"/>
                    </a:cubicBezTo>
                    <a:cubicBezTo>
                      <a:pt x="22524" y="1502"/>
                      <a:pt x="22530" y="1504"/>
                      <a:pt x="22537" y="1506"/>
                    </a:cubicBezTo>
                    <a:cubicBezTo>
                      <a:pt x="22555" y="1553"/>
                      <a:pt x="22705" y="1562"/>
                      <a:pt x="22829" y="1562"/>
                    </a:cubicBezTo>
                    <a:cubicBezTo>
                      <a:pt x="22908" y="1562"/>
                      <a:pt x="22977" y="1558"/>
                      <a:pt x="22990" y="1558"/>
                    </a:cubicBezTo>
                    <a:cubicBezTo>
                      <a:pt x="23009" y="1581"/>
                      <a:pt x="23029" y="1602"/>
                      <a:pt x="23049" y="1602"/>
                    </a:cubicBezTo>
                    <a:cubicBezTo>
                      <a:pt x="23065" y="1602"/>
                      <a:pt x="23082" y="1589"/>
                      <a:pt x="23098" y="1551"/>
                    </a:cubicBezTo>
                    <a:cubicBezTo>
                      <a:pt x="23187" y="1548"/>
                      <a:pt x="23237" y="1536"/>
                      <a:pt x="23263" y="1525"/>
                    </a:cubicBezTo>
                    <a:cubicBezTo>
                      <a:pt x="23289" y="1513"/>
                      <a:pt x="23293" y="1501"/>
                      <a:pt x="23289" y="1494"/>
                    </a:cubicBezTo>
                    <a:cubicBezTo>
                      <a:pt x="23287" y="1484"/>
                      <a:pt x="23286" y="1474"/>
                      <a:pt x="23284" y="1464"/>
                    </a:cubicBezTo>
                    <a:lnTo>
                      <a:pt x="23284" y="1464"/>
                    </a:lnTo>
                    <a:cubicBezTo>
                      <a:pt x="23287" y="1466"/>
                      <a:pt x="23291" y="1469"/>
                      <a:pt x="23296" y="1470"/>
                    </a:cubicBezTo>
                    <a:cubicBezTo>
                      <a:pt x="23298" y="1469"/>
                      <a:pt x="23299" y="1469"/>
                      <a:pt x="23301" y="1469"/>
                    </a:cubicBezTo>
                    <a:cubicBezTo>
                      <a:pt x="23314" y="1469"/>
                      <a:pt x="23333" y="1500"/>
                      <a:pt x="23357" y="1500"/>
                    </a:cubicBezTo>
                    <a:cubicBezTo>
                      <a:pt x="23366" y="1500"/>
                      <a:pt x="23377" y="1495"/>
                      <a:pt x="23388" y="1481"/>
                    </a:cubicBezTo>
                    <a:cubicBezTo>
                      <a:pt x="23433" y="1502"/>
                      <a:pt x="23682" y="1545"/>
                      <a:pt x="23763" y="1614"/>
                    </a:cubicBezTo>
                    <a:cubicBezTo>
                      <a:pt x="23800" y="1612"/>
                      <a:pt x="23832" y="1589"/>
                      <a:pt x="23860" y="1589"/>
                    </a:cubicBezTo>
                    <a:cubicBezTo>
                      <a:pt x="23873" y="1589"/>
                      <a:pt x="23885" y="1594"/>
                      <a:pt x="23897" y="1606"/>
                    </a:cubicBezTo>
                    <a:cubicBezTo>
                      <a:pt x="23933" y="1581"/>
                      <a:pt x="23999" y="1502"/>
                      <a:pt x="24026" y="1502"/>
                    </a:cubicBezTo>
                    <a:cubicBezTo>
                      <a:pt x="24026" y="1502"/>
                      <a:pt x="24026" y="1502"/>
                      <a:pt x="24027" y="1502"/>
                    </a:cubicBezTo>
                    <a:cubicBezTo>
                      <a:pt x="24045" y="1459"/>
                      <a:pt x="24060" y="1441"/>
                      <a:pt x="24073" y="1441"/>
                    </a:cubicBezTo>
                    <a:cubicBezTo>
                      <a:pt x="24093" y="1441"/>
                      <a:pt x="24107" y="1484"/>
                      <a:pt x="24117" y="1549"/>
                    </a:cubicBezTo>
                    <a:cubicBezTo>
                      <a:pt x="24132" y="1579"/>
                      <a:pt x="24136" y="1583"/>
                      <a:pt x="24138" y="1583"/>
                    </a:cubicBezTo>
                    <a:cubicBezTo>
                      <a:pt x="24139" y="1583"/>
                      <a:pt x="24140" y="1582"/>
                      <a:pt x="24141" y="1582"/>
                    </a:cubicBezTo>
                    <a:cubicBezTo>
                      <a:pt x="24143" y="1582"/>
                      <a:pt x="24146" y="1584"/>
                      <a:pt x="24154" y="1595"/>
                    </a:cubicBezTo>
                    <a:cubicBezTo>
                      <a:pt x="24156" y="1575"/>
                      <a:pt x="24159" y="1567"/>
                      <a:pt x="24163" y="1567"/>
                    </a:cubicBezTo>
                    <a:cubicBezTo>
                      <a:pt x="24173" y="1567"/>
                      <a:pt x="24189" y="1615"/>
                      <a:pt x="24209" y="1615"/>
                    </a:cubicBezTo>
                    <a:cubicBezTo>
                      <a:pt x="24216" y="1615"/>
                      <a:pt x="24223" y="1611"/>
                      <a:pt x="24230" y="1599"/>
                    </a:cubicBezTo>
                    <a:cubicBezTo>
                      <a:pt x="24240" y="1643"/>
                      <a:pt x="24249" y="1657"/>
                      <a:pt x="24259" y="1657"/>
                    </a:cubicBezTo>
                    <a:cubicBezTo>
                      <a:pt x="24274" y="1657"/>
                      <a:pt x="24291" y="1620"/>
                      <a:pt x="24311" y="1620"/>
                    </a:cubicBezTo>
                    <a:cubicBezTo>
                      <a:pt x="24311" y="1620"/>
                      <a:pt x="24312" y="1620"/>
                      <a:pt x="24313" y="1620"/>
                    </a:cubicBezTo>
                    <a:cubicBezTo>
                      <a:pt x="24346" y="1616"/>
                      <a:pt x="24387" y="1585"/>
                      <a:pt x="24434" y="1554"/>
                    </a:cubicBezTo>
                    <a:cubicBezTo>
                      <a:pt x="24444" y="1546"/>
                      <a:pt x="24454" y="1543"/>
                      <a:pt x="24463" y="1543"/>
                    </a:cubicBezTo>
                    <a:cubicBezTo>
                      <a:pt x="24485" y="1543"/>
                      <a:pt x="24506" y="1556"/>
                      <a:pt x="24525" y="1556"/>
                    </a:cubicBezTo>
                    <a:cubicBezTo>
                      <a:pt x="24540" y="1556"/>
                      <a:pt x="24554" y="1549"/>
                      <a:pt x="24567" y="1525"/>
                    </a:cubicBezTo>
                    <a:cubicBezTo>
                      <a:pt x="24596" y="1520"/>
                      <a:pt x="24623" y="1468"/>
                      <a:pt x="24649" y="1468"/>
                    </a:cubicBezTo>
                    <a:cubicBezTo>
                      <a:pt x="24660" y="1468"/>
                      <a:pt x="24671" y="1478"/>
                      <a:pt x="24682" y="1503"/>
                    </a:cubicBezTo>
                    <a:cubicBezTo>
                      <a:pt x="24709" y="1511"/>
                      <a:pt x="24735" y="1548"/>
                      <a:pt x="24759" y="1548"/>
                    </a:cubicBezTo>
                    <a:cubicBezTo>
                      <a:pt x="24767" y="1548"/>
                      <a:pt x="24774" y="1544"/>
                      <a:pt x="24781" y="1535"/>
                    </a:cubicBezTo>
                    <a:cubicBezTo>
                      <a:pt x="24790" y="1520"/>
                      <a:pt x="24799" y="1516"/>
                      <a:pt x="24807" y="1516"/>
                    </a:cubicBezTo>
                    <a:cubicBezTo>
                      <a:pt x="24817" y="1516"/>
                      <a:pt x="24826" y="1521"/>
                      <a:pt x="24836" y="1521"/>
                    </a:cubicBezTo>
                    <a:cubicBezTo>
                      <a:pt x="24846" y="1521"/>
                      <a:pt x="24856" y="1514"/>
                      <a:pt x="24865" y="1487"/>
                    </a:cubicBezTo>
                    <a:cubicBezTo>
                      <a:pt x="24867" y="1480"/>
                      <a:pt x="24871" y="1477"/>
                      <a:pt x="24877" y="1477"/>
                    </a:cubicBezTo>
                    <a:cubicBezTo>
                      <a:pt x="24921" y="1477"/>
                      <a:pt x="25063" y="1672"/>
                      <a:pt x="25121" y="1672"/>
                    </a:cubicBezTo>
                    <a:lnTo>
                      <a:pt x="25353" y="1672"/>
                    </a:lnTo>
                    <a:cubicBezTo>
                      <a:pt x="25498" y="1672"/>
                      <a:pt x="26120" y="1624"/>
                      <a:pt x="26209" y="1516"/>
                    </a:cubicBezTo>
                    <a:cubicBezTo>
                      <a:pt x="26226" y="1494"/>
                      <a:pt x="26237" y="1487"/>
                      <a:pt x="26244" y="1487"/>
                    </a:cubicBezTo>
                    <a:cubicBezTo>
                      <a:pt x="26255" y="1487"/>
                      <a:pt x="26257" y="1503"/>
                      <a:pt x="26260" y="1511"/>
                    </a:cubicBezTo>
                    <a:cubicBezTo>
                      <a:pt x="26262" y="1513"/>
                      <a:pt x="26264" y="1531"/>
                      <a:pt x="26272" y="1531"/>
                    </a:cubicBezTo>
                    <a:cubicBezTo>
                      <a:pt x="26278" y="1531"/>
                      <a:pt x="26287" y="1522"/>
                      <a:pt x="26302" y="1495"/>
                    </a:cubicBezTo>
                    <a:cubicBezTo>
                      <a:pt x="26327" y="1507"/>
                      <a:pt x="26369" y="1568"/>
                      <a:pt x="26437" y="1568"/>
                    </a:cubicBezTo>
                    <a:cubicBezTo>
                      <a:pt x="26471" y="1568"/>
                      <a:pt x="26510" y="1554"/>
                      <a:pt x="26556" y="1512"/>
                    </a:cubicBezTo>
                    <a:cubicBezTo>
                      <a:pt x="26606" y="1555"/>
                      <a:pt x="26653" y="1577"/>
                      <a:pt x="26697" y="1577"/>
                    </a:cubicBezTo>
                    <a:cubicBezTo>
                      <a:pt x="26742" y="1577"/>
                      <a:pt x="26784" y="1555"/>
                      <a:pt x="26825" y="1509"/>
                    </a:cubicBezTo>
                    <a:cubicBezTo>
                      <a:pt x="26854" y="1488"/>
                      <a:pt x="26882" y="1478"/>
                      <a:pt x="26910" y="1478"/>
                    </a:cubicBezTo>
                    <a:cubicBezTo>
                      <a:pt x="26960" y="1478"/>
                      <a:pt x="27008" y="1510"/>
                      <a:pt x="27055" y="1567"/>
                    </a:cubicBezTo>
                    <a:cubicBezTo>
                      <a:pt x="27059" y="1566"/>
                      <a:pt x="27064" y="1565"/>
                      <a:pt x="27068" y="1565"/>
                    </a:cubicBezTo>
                    <a:cubicBezTo>
                      <a:pt x="27117" y="1565"/>
                      <a:pt x="27165" y="1632"/>
                      <a:pt x="27208" y="1632"/>
                    </a:cubicBezTo>
                    <a:cubicBezTo>
                      <a:pt x="27223" y="1632"/>
                      <a:pt x="27237" y="1624"/>
                      <a:pt x="27251" y="1602"/>
                    </a:cubicBezTo>
                    <a:cubicBezTo>
                      <a:pt x="27312" y="1653"/>
                      <a:pt x="27460" y="1675"/>
                      <a:pt x="27612" y="1675"/>
                    </a:cubicBezTo>
                    <a:cubicBezTo>
                      <a:pt x="27780" y="1675"/>
                      <a:pt x="27954" y="1648"/>
                      <a:pt x="28025" y="1601"/>
                    </a:cubicBezTo>
                    <a:cubicBezTo>
                      <a:pt x="28028" y="1590"/>
                      <a:pt x="28035" y="1581"/>
                      <a:pt x="28044" y="1573"/>
                    </a:cubicBezTo>
                    <a:cubicBezTo>
                      <a:pt x="28055" y="1541"/>
                      <a:pt x="28072" y="1523"/>
                      <a:pt x="28093" y="1522"/>
                    </a:cubicBezTo>
                    <a:cubicBezTo>
                      <a:pt x="28097" y="1520"/>
                      <a:pt x="28101" y="1518"/>
                      <a:pt x="28105" y="1518"/>
                    </a:cubicBezTo>
                    <a:cubicBezTo>
                      <a:pt x="28109" y="1518"/>
                      <a:pt x="28112" y="1519"/>
                      <a:pt x="28115" y="1523"/>
                    </a:cubicBezTo>
                    <a:cubicBezTo>
                      <a:pt x="28120" y="1528"/>
                      <a:pt x="28125" y="1530"/>
                      <a:pt x="28129" y="1530"/>
                    </a:cubicBezTo>
                    <a:cubicBezTo>
                      <a:pt x="28147" y="1530"/>
                      <a:pt x="28164" y="1500"/>
                      <a:pt x="28180" y="1480"/>
                    </a:cubicBezTo>
                    <a:cubicBezTo>
                      <a:pt x="28203" y="1507"/>
                      <a:pt x="28223" y="1492"/>
                      <a:pt x="28243" y="1535"/>
                    </a:cubicBezTo>
                    <a:cubicBezTo>
                      <a:pt x="28249" y="1527"/>
                      <a:pt x="28253" y="1524"/>
                      <a:pt x="28256" y="1524"/>
                    </a:cubicBezTo>
                    <a:cubicBezTo>
                      <a:pt x="28267" y="1524"/>
                      <a:pt x="28266" y="1566"/>
                      <a:pt x="28256" y="1588"/>
                    </a:cubicBezTo>
                    <a:cubicBezTo>
                      <a:pt x="28259" y="1590"/>
                      <a:pt x="28261" y="1590"/>
                      <a:pt x="28265" y="1591"/>
                    </a:cubicBezTo>
                    <a:cubicBezTo>
                      <a:pt x="28291" y="1602"/>
                      <a:pt x="28320" y="1615"/>
                      <a:pt x="28351" y="1615"/>
                    </a:cubicBezTo>
                    <a:cubicBezTo>
                      <a:pt x="28368" y="1615"/>
                      <a:pt x="28386" y="1611"/>
                      <a:pt x="28404" y="1601"/>
                    </a:cubicBezTo>
                    <a:cubicBezTo>
                      <a:pt x="28417" y="1606"/>
                      <a:pt x="28431" y="1608"/>
                      <a:pt x="28443" y="1608"/>
                    </a:cubicBezTo>
                    <a:cubicBezTo>
                      <a:pt x="28495" y="1608"/>
                      <a:pt x="28536" y="1573"/>
                      <a:pt x="28569" y="1567"/>
                    </a:cubicBezTo>
                    <a:cubicBezTo>
                      <a:pt x="28611" y="1577"/>
                      <a:pt x="28640" y="1586"/>
                      <a:pt x="28659" y="1604"/>
                    </a:cubicBezTo>
                    <a:cubicBezTo>
                      <a:pt x="28663" y="1605"/>
                      <a:pt x="28667" y="1606"/>
                      <a:pt x="28670" y="1606"/>
                    </a:cubicBezTo>
                    <a:cubicBezTo>
                      <a:pt x="28677" y="1606"/>
                      <a:pt x="28683" y="1603"/>
                      <a:pt x="28687" y="1597"/>
                    </a:cubicBezTo>
                    <a:lnTo>
                      <a:pt x="28687" y="1597"/>
                    </a:lnTo>
                    <a:cubicBezTo>
                      <a:pt x="28685" y="1602"/>
                      <a:pt x="28682" y="1609"/>
                      <a:pt x="28681" y="1614"/>
                    </a:cubicBezTo>
                    <a:cubicBezTo>
                      <a:pt x="28681" y="1619"/>
                      <a:pt x="28680" y="1623"/>
                      <a:pt x="28679" y="1628"/>
                    </a:cubicBezTo>
                    <a:cubicBezTo>
                      <a:pt x="28698" y="1624"/>
                      <a:pt x="28717" y="1621"/>
                      <a:pt x="28737" y="1621"/>
                    </a:cubicBezTo>
                    <a:cubicBezTo>
                      <a:pt x="28741" y="1621"/>
                      <a:pt x="28745" y="1621"/>
                      <a:pt x="28749" y="1621"/>
                    </a:cubicBezTo>
                    <a:cubicBezTo>
                      <a:pt x="28908" y="1624"/>
                      <a:pt x="29140" y="1702"/>
                      <a:pt x="29305" y="1702"/>
                    </a:cubicBezTo>
                    <a:cubicBezTo>
                      <a:pt x="29373" y="1702"/>
                      <a:pt x="29430" y="1689"/>
                      <a:pt x="29466" y="1652"/>
                    </a:cubicBezTo>
                    <a:cubicBezTo>
                      <a:pt x="29485" y="1633"/>
                      <a:pt x="29503" y="1626"/>
                      <a:pt x="29521" y="1626"/>
                    </a:cubicBezTo>
                    <a:cubicBezTo>
                      <a:pt x="29549" y="1626"/>
                      <a:pt x="29577" y="1645"/>
                      <a:pt x="29605" y="1663"/>
                    </a:cubicBezTo>
                    <a:cubicBezTo>
                      <a:pt x="29628" y="1648"/>
                      <a:pt x="29651" y="1644"/>
                      <a:pt x="29674" y="1644"/>
                    </a:cubicBezTo>
                    <a:cubicBezTo>
                      <a:pt x="29717" y="1644"/>
                      <a:pt x="29758" y="1661"/>
                      <a:pt x="29796" y="1661"/>
                    </a:cubicBezTo>
                    <a:cubicBezTo>
                      <a:pt x="29809" y="1661"/>
                      <a:pt x="29822" y="1659"/>
                      <a:pt x="29835" y="1653"/>
                    </a:cubicBezTo>
                    <a:cubicBezTo>
                      <a:pt x="29849" y="1639"/>
                      <a:pt x="29864" y="1636"/>
                      <a:pt x="29878" y="1636"/>
                    </a:cubicBezTo>
                    <a:cubicBezTo>
                      <a:pt x="29889" y="1636"/>
                      <a:pt x="29901" y="1638"/>
                      <a:pt x="29911" y="1638"/>
                    </a:cubicBezTo>
                    <a:cubicBezTo>
                      <a:pt x="29924" y="1638"/>
                      <a:pt x="29936" y="1636"/>
                      <a:pt x="29947" y="1624"/>
                    </a:cubicBezTo>
                    <a:cubicBezTo>
                      <a:pt x="29955" y="1612"/>
                      <a:pt x="29963" y="1608"/>
                      <a:pt x="29971" y="1608"/>
                    </a:cubicBezTo>
                    <a:cubicBezTo>
                      <a:pt x="29993" y="1608"/>
                      <a:pt x="30015" y="1644"/>
                      <a:pt x="30035" y="1644"/>
                    </a:cubicBezTo>
                    <a:cubicBezTo>
                      <a:pt x="30038" y="1644"/>
                      <a:pt x="30042" y="1643"/>
                      <a:pt x="30045" y="1641"/>
                    </a:cubicBezTo>
                    <a:cubicBezTo>
                      <a:pt x="30083" y="1639"/>
                      <a:pt x="30117" y="1608"/>
                      <a:pt x="30148" y="1608"/>
                    </a:cubicBezTo>
                    <a:cubicBezTo>
                      <a:pt x="30165" y="1608"/>
                      <a:pt x="30180" y="1617"/>
                      <a:pt x="30195" y="1643"/>
                    </a:cubicBezTo>
                    <a:cubicBezTo>
                      <a:pt x="30208" y="1665"/>
                      <a:pt x="30220" y="1672"/>
                      <a:pt x="30232" y="1672"/>
                    </a:cubicBezTo>
                    <a:cubicBezTo>
                      <a:pt x="30258" y="1672"/>
                      <a:pt x="30280" y="1631"/>
                      <a:pt x="30301" y="1627"/>
                    </a:cubicBezTo>
                    <a:cubicBezTo>
                      <a:pt x="30354" y="1664"/>
                      <a:pt x="30773" y="1736"/>
                      <a:pt x="30905" y="1736"/>
                    </a:cubicBezTo>
                    <a:cubicBezTo>
                      <a:pt x="30924" y="1736"/>
                      <a:pt x="30937" y="1734"/>
                      <a:pt x="30942" y="1731"/>
                    </a:cubicBezTo>
                    <a:cubicBezTo>
                      <a:pt x="31009" y="1735"/>
                      <a:pt x="31020" y="1752"/>
                      <a:pt x="31029" y="1752"/>
                    </a:cubicBezTo>
                    <a:cubicBezTo>
                      <a:pt x="31031" y="1752"/>
                      <a:pt x="31033" y="1751"/>
                      <a:pt x="31035" y="1750"/>
                    </a:cubicBezTo>
                    <a:cubicBezTo>
                      <a:pt x="31040" y="1735"/>
                      <a:pt x="31060" y="1614"/>
                      <a:pt x="31082" y="1614"/>
                    </a:cubicBezTo>
                    <a:cubicBezTo>
                      <a:pt x="31086" y="1614"/>
                      <a:pt x="31090" y="1618"/>
                      <a:pt x="31094" y="1627"/>
                    </a:cubicBezTo>
                    <a:cubicBezTo>
                      <a:pt x="31108" y="1630"/>
                      <a:pt x="31128" y="1639"/>
                      <a:pt x="31155" y="1639"/>
                    </a:cubicBezTo>
                    <a:cubicBezTo>
                      <a:pt x="31174" y="1639"/>
                      <a:pt x="31196" y="1634"/>
                      <a:pt x="31223" y="1619"/>
                    </a:cubicBezTo>
                    <a:cubicBezTo>
                      <a:pt x="31289" y="1634"/>
                      <a:pt x="31326" y="1651"/>
                      <a:pt x="31347" y="1651"/>
                    </a:cubicBezTo>
                    <a:cubicBezTo>
                      <a:pt x="31351" y="1640"/>
                      <a:pt x="31354" y="1636"/>
                      <a:pt x="31357" y="1636"/>
                    </a:cubicBezTo>
                    <a:cubicBezTo>
                      <a:pt x="31369" y="1636"/>
                      <a:pt x="31374" y="1698"/>
                      <a:pt x="31377" y="1700"/>
                    </a:cubicBezTo>
                    <a:cubicBezTo>
                      <a:pt x="31378" y="1701"/>
                      <a:pt x="31379" y="1702"/>
                      <a:pt x="31379" y="1702"/>
                    </a:cubicBezTo>
                    <a:cubicBezTo>
                      <a:pt x="31384" y="1702"/>
                      <a:pt x="31392" y="1682"/>
                      <a:pt x="31445" y="1682"/>
                    </a:cubicBezTo>
                    <a:cubicBezTo>
                      <a:pt x="31457" y="1682"/>
                      <a:pt x="31471" y="1683"/>
                      <a:pt x="31488" y="1685"/>
                    </a:cubicBezTo>
                    <a:cubicBezTo>
                      <a:pt x="31522" y="1638"/>
                      <a:pt x="31555" y="1649"/>
                      <a:pt x="31586" y="1646"/>
                    </a:cubicBezTo>
                    <a:cubicBezTo>
                      <a:pt x="31593" y="1636"/>
                      <a:pt x="31600" y="1632"/>
                      <a:pt x="31608" y="1632"/>
                    </a:cubicBezTo>
                    <a:cubicBezTo>
                      <a:pt x="31623" y="1632"/>
                      <a:pt x="31639" y="1647"/>
                      <a:pt x="31654" y="1647"/>
                    </a:cubicBezTo>
                    <a:cubicBezTo>
                      <a:pt x="31661" y="1647"/>
                      <a:pt x="31668" y="1644"/>
                      <a:pt x="31675" y="1635"/>
                    </a:cubicBezTo>
                    <a:cubicBezTo>
                      <a:pt x="31691" y="1615"/>
                      <a:pt x="31706" y="1604"/>
                      <a:pt x="31723" y="1604"/>
                    </a:cubicBezTo>
                    <a:cubicBezTo>
                      <a:pt x="31736" y="1604"/>
                      <a:pt x="31750" y="1611"/>
                      <a:pt x="31764" y="1625"/>
                    </a:cubicBezTo>
                    <a:cubicBezTo>
                      <a:pt x="31774" y="1605"/>
                      <a:pt x="31792" y="1600"/>
                      <a:pt x="31815" y="1600"/>
                    </a:cubicBezTo>
                    <a:cubicBezTo>
                      <a:pt x="31838" y="1600"/>
                      <a:pt x="31866" y="1606"/>
                      <a:pt x="31890" y="1606"/>
                    </a:cubicBezTo>
                    <a:cubicBezTo>
                      <a:pt x="31914" y="1606"/>
                      <a:pt x="31935" y="1601"/>
                      <a:pt x="31946" y="1579"/>
                    </a:cubicBezTo>
                    <a:cubicBezTo>
                      <a:pt x="31969" y="1557"/>
                      <a:pt x="31993" y="1533"/>
                      <a:pt x="32019" y="1533"/>
                    </a:cubicBezTo>
                    <a:cubicBezTo>
                      <a:pt x="32032" y="1533"/>
                      <a:pt x="32046" y="1539"/>
                      <a:pt x="32061" y="1555"/>
                    </a:cubicBezTo>
                    <a:cubicBezTo>
                      <a:pt x="32068" y="1551"/>
                      <a:pt x="32076" y="1550"/>
                      <a:pt x="32084" y="1550"/>
                    </a:cubicBezTo>
                    <a:cubicBezTo>
                      <a:pt x="32113" y="1550"/>
                      <a:pt x="32145" y="1570"/>
                      <a:pt x="32178" y="1570"/>
                    </a:cubicBezTo>
                    <a:cubicBezTo>
                      <a:pt x="32187" y="1570"/>
                      <a:pt x="32196" y="1569"/>
                      <a:pt x="32204" y="1565"/>
                    </a:cubicBezTo>
                    <a:cubicBezTo>
                      <a:pt x="32359" y="1584"/>
                      <a:pt x="32375" y="1624"/>
                      <a:pt x="32383" y="1624"/>
                    </a:cubicBezTo>
                    <a:cubicBezTo>
                      <a:pt x="32383" y="1624"/>
                      <a:pt x="32383" y="1624"/>
                      <a:pt x="32384" y="1624"/>
                    </a:cubicBezTo>
                    <a:cubicBezTo>
                      <a:pt x="32388" y="1630"/>
                      <a:pt x="32389" y="1645"/>
                      <a:pt x="32434" y="1645"/>
                    </a:cubicBezTo>
                    <a:cubicBezTo>
                      <a:pt x="32453" y="1645"/>
                      <a:pt x="32482" y="1642"/>
                      <a:pt x="32522" y="1634"/>
                    </a:cubicBezTo>
                    <a:cubicBezTo>
                      <a:pt x="32531" y="1642"/>
                      <a:pt x="32536" y="1646"/>
                      <a:pt x="32544" y="1651"/>
                    </a:cubicBezTo>
                    <a:cubicBezTo>
                      <a:pt x="32600" y="1648"/>
                      <a:pt x="32676" y="1647"/>
                      <a:pt x="32786" y="1638"/>
                    </a:cubicBezTo>
                    <a:cubicBezTo>
                      <a:pt x="32824" y="1621"/>
                      <a:pt x="32859" y="1616"/>
                      <a:pt x="32892" y="1616"/>
                    </a:cubicBezTo>
                    <a:cubicBezTo>
                      <a:pt x="32945" y="1616"/>
                      <a:pt x="32992" y="1629"/>
                      <a:pt x="33032" y="1629"/>
                    </a:cubicBezTo>
                    <a:cubicBezTo>
                      <a:pt x="33052" y="1629"/>
                      <a:pt x="33071" y="1626"/>
                      <a:pt x="33089" y="1615"/>
                    </a:cubicBezTo>
                    <a:cubicBezTo>
                      <a:pt x="33112" y="1622"/>
                      <a:pt x="33132" y="1625"/>
                      <a:pt x="33151" y="1625"/>
                    </a:cubicBezTo>
                    <a:cubicBezTo>
                      <a:pt x="33192" y="1625"/>
                      <a:pt x="33223" y="1612"/>
                      <a:pt x="33248" y="1610"/>
                    </a:cubicBezTo>
                    <a:cubicBezTo>
                      <a:pt x="33288" y="1594"/>
                      <a:pt x="33308" y="1589"/>
                      <a:pt x="33325" y="1589"/>
                    </a:cubicBezTo>
                    <a:cubicBezTo>
                      <a:pt x="33337" y="1589"/>
                      <a:pt x="33346" y="1592"/>
                      <a:pt x="33360" y="1595"/>
                    </a:cubicBezTo>
                    <a:cubicBezTo>
                      <a:pt x="33364" y="1587"/>
                      <a:pt x="33412" y="1584"/>
                      <a:pt x="33482" y="1584"/>
                    </a:cubicBezTo>
                    <a:cubicBezTo>
                      <a:pt x="33610" y="1584"/>
                      <a:pt x="33811" y="1593"/>
                      <a:pt x="33952" y="1593"/>
                    </a:cubicBezTo>
                    <a:cubicBezTo>
                      <a:pt x="34026" y="1593"/>
                      <a:pt x="34084" y="1590"/>
                      <a:pt x="34104" y="1583"/>
                    </a:cubicBezTo>
                    <a:cubicBezTo>
                      <a:pt x="34133" y="1573"/>
                      <a:pt x="34163" y="1563"/>
                      <a:pt x="34194" y="1563"/>
                    </a:cubicBezTo>
                    <a:cubicBezTo>
                      <a:pt x="34206" y="1563"/>
                      <a:pt x="34219" y="1565"/>
                      <a:pt x="34231" y="1569"/>
                    </a:cubicBezTo>
                    <a:cubicBezTo>
                      <a:pt x="34240" y="1572"/>
                      <a:pt x="34263" y="1574"/>
                      <a:pt x="34295" y="1574"/>
                    </a:cubicBezTo>
                    <a:cubicBezTo>
                      <a:pt x="34400" y="1574"/>
                      <a:pt x="34601" y="1552"/>
                      <a:pt x="34685" y="1465"/>
                    </a:cubicBezTo>
                    <a:lnTo>
                      <a:pt x="35030" y="1466"/>
                    </a:lnTo>
                    <a:cubicBezTo>
                      <a:pt x="35138" y="1473"/>
                      <a:pt x="35257" y="1476"/>
                      <a:pt x="35365" y="1476"/>
                    </a:cubicBezTo>
                    <a:cubicBezTo>
                      <a:pt x="35466" y="1476"/>
                      <a:pt x="35556" y="1473"/>
                      <a:pt x="35616" y="1469"/>
                    </a:cubicBezTo>
                    <a:lnTo>
                      <a:pt x="35824" y="1469"/>
                    </a:lnTo>
                    <a:cubicBezTo>
                      <a:pt x="35843" y="1518"/>
                      <a:pt x="35857" y="1611"/>
                      <a:pt x="35867" y="1662"/>
                    </a:cubicBezTo>
                    <a:cubicBezTo>
                      <a:pt x="35867" y="1662"/>
                      <a:pt x="35866" y="1662"/>
                      <a:pt x="35864" y="1662"/>
                    </a:cubicBezTo>
                    <a:cubicBezTo>
                      <a:pt x="35831" y="1662"/>
                      <a:pt x="35770" y="1692"/>
                      <a:pt x="35811" y="1692"/>
                    </a:cubicBezTo>
                    <a:cubicBezTo>
                      <a:pt x="35822" y="1692"/>
                      <a:pt x="35841" y="1690"/>
                      <a:pt x="35871" y="1684"/>
                    </a:cubicBezTo>
                    <a:cubicBezTo>
                      <a:pt x="35871" y="1684"/>
                      <a:pt x="35873" y="1683"/>
                      <a:pt x="35873" y="1683"/>
                    </a:cubicBezTo>
                    <a:cubicBezTo>
                      <a:pt x="35875" y="1691"/>
                      <a:pt x="35877" y="1695"/>
                      <a:pt x="35879" y="1695"/>
                    </a:cubicBezTo>
                    <a:cubicBezTo>
                      <a:pt x="35880" y="1695"/>
                      <a:pt x="35882" y="1692"/>
                      <a:pt x="35883" y="1683"/>
                    </a:cubicBezTo>
                    <a:cubicBezTo>
                      <a:pt x="35884" y="1679"/>
                      <a:pt x="35883" y="1676"/>
                      <a:pt x="35883" y="1674"/>
                    </a:cubicBezTo>
                    <a:cubicBezTo>
                      <a:pt x="35914" y="1647"/>
                      <a:pt x="35937" y="1606"/>
                      <a:pt x="35953" y="1606"/>
                    </a:cubicBezTo>
                    <a:cubicBezTo>
                      <a:pt x="35954" y="1606"/>
                      <a:pt x="35955" y="1606"/>
                      <a:pt x="35955" y="1606"/>
                    </a:cubicBezTo>
                    <a:cubicBezTo>
                      <a:pt x="35949" y="1617"/>
                      <a:pt x="35943" y="1629"/>
                      <a:pt x="35937" y="1639"/>
                    </a:cubicBezTo>
                    <a:lnTo>
                      <a:pt x="35937" y="1639"/>
                    </a:lnTo>
                    <a:cubicBezTo>
                      <a:pt x="35946" y="1625"/>
                      <a:pt x="36001" y="1621"/>
                      <a:pt x="36079" y="1621"/>
                    </a:cubicBezTo>
                    <a:cubicBezTo>
                      <a:pt x="36235" y="1621"/>
                      <a:pt x="36480" y="1638"/>
                      <a:pt x="36631" y="1638"/>
                    </a:cubicBezTo>
                    <a:cubicBezTo>
                      <a:pt x="36664" y="1638"/>
                      <a:pt x="36693" y="1638"/>
                      <a:pt x="36715" y="1635"/>
                    </a:cubicBezTo>
                    <a:cubicBezTo>
                      <a:pt x="36731" y="1669"/>
                      <a:pt x="36772" y="1687"/>
                      <a:pt x="36811" y="1687"/>
                    </a:cubicBezTo>
                    <a:cubicBezTo>
                      <a:pt x="36845" y="1687"/>
                      <a:pt x="36878" y="1674"/>
                      <a:pt x="36894" y="1647"/>
                    </a:cubicBezTo>
                    <a:lnTo>
                      <a:pt x="36894" y="1647"/>
                    </a:lnTo>
                    <a:cubicBezTo>
                      <a:pt x="36920" y="1684"/>
                      <a:pt x="36904" y="1733"/>
                      <a:pt x="36865" y="1751"/>
                    </a:cubicBezTo>
                    <a:cubicBezTo>
                      <a:pt x="36878" y="1751"/>
                      <a:pt x="36890" y="1751"/>
                      <a:pt x="36902" y="1751"/>
                    </a:cubicBezTo>
                    <a:cubicBezTo>
                      <a:pt x="37186" y="1751"/>
                      <a:pt x="37160" y="1847"/>
                      <a:pt x="37445" y="1847"/>
                    </a:cubicBezTo>
                    <a:cubicBezTo>
                      <a:pt x="37457" y="1847"/>
                      <a:pt x="37469" y="1847"/>
                      <a:pt x="37482" y="1847"/>
                    </a:cubicBezTo>
                    <a:cubicBezTo>
                      <a:pt x="37497" y="1846"/>
                      <a:pt x="37513" y="1846"/>
                      <a:pt x="37530" y="1846"/>
                    </a:cubicBezTo>
                    <a:cubicBezTo>
                      <a:pt x="37668" y="1846"/>
                      <a:pt x="37867" y="1859"/>
                      <a:pt x="37973" y="1881"/>
                    </a:cubicBezTo>
                    <a:lnTo>
                      <a:pt x="37975" y="1881"/>
                    </a:lnTo>
                    <a:cubicBezTo>
                      <a:pt x="37980" y="1890"/>
                      <a:pt x="37983" y="1899"/>
                      <a:pt x="37990" y="1910"/>
                    </a:cubicBezTo>
                    <a:cubicBezTo>
                      <a:pt x="37977" y="1890"/>
                      <a:pt x="37968" y="1881"/>
                      <a:pt x="37964" y="1881"/>
                    </a:cubicBezTo>
                    <a:cubicBezTo>
                      <a:pt x="37960" y="1881"/>
                      <a:pt x="37968" y="1900"/>
                      <a:pt x="38001" y="1932"/>
                    </a:cubicBezTo>
                    <a:cubicBezTo>
                      <a:pt x="38007" y="1946"/>
                      <a:pt x="38011" y="1953"/>
                      <a:pt x="38016" y="1953"/>
                    </a:cubicBezTo>
                    <a:cubicBezTo>
                      <a:pt x="38027" y="1953"/>
                      <a:pt x="38037" y="1920"/>
                      <a:pt x="38052" y="1887"/>
                    </a:cubicBezTo>
                    <a:cubicBezTo>
                      <a:pt x="38078" y="1884"/>
                      <a:pt x="38081" y="1870"/>
                      <a:pt x="38073" y="1853"/>
                    </a:cubicBezTo>
                    <a:cubicBezTo>
                      <a:pt x="38081" y="1838"/>
                      <a:pt x="38095" y="1828"/>
                      <a:pt x="38112" y="1822"/>
                    </a:cubicBezTo>
                    <a:cubicBezTo>
                      <a:pt x="38118" y="1817"/>
                      <a:pt x="38125" y="1815"/>
                      <a:pt x="38132" y="1815"/>
                    </a:cubicBezTo>
                    <a:cubicBezTo>
                      <a:pt x="38150" y="1815"/>
                      <a:pt x="38169" y="1829"/>
                      <a:pt x="38191" y="1829"/>
                    </a:cubicBezTo>
                    <a:cubicBezTo>
                      <a:pt x="38205" y="1829"/>
                      <a:pt x="38219" y="1823"/>
                      <a:pt x="38234" y="1802"/>
                    </a:cubicBezTo>
                    <a:cubicBezTo>
                      <a:pt x="38243" y="1804"/>
                      <a:pt x="38251" y="1804"/>
                      <a:pt x="38260" y="1804"/>
                    </a:cubicBezTo>
                    <a:cubicBezTo>
                      <a:pt x="38286" y="1804"/>
                      <a:pt x="38314" y="1799"/>
                      <a:pt x="38343" y="1799"/>
                    </a:cubicBezTo>
                    <a:cubicBezTo>
                      <a:pt x="38361" y="1799"/>
                      <a:pt x="38380" y="1801"/>
                      <a:pt x="38400" y="1807"/>
                    </a:cubicBezTo>
                    <a:cubicBezTo>
                      <a:pt x="38483" y="1815"/>
                      <a:pt x="38560" y="1826"/>
                      <a:pt x="38631" y="1833"/>
                    </a:cubicBezTo>
                    <a:cubicBezTo>
                      <a:pt x="38655" y="1836"/>
                      <a:pt x="38679" y="1837"/>
                      <a:pt x="38703" y="1837"/>
                    </a:cubicBezTo>
                    <a:cubicBezTo>
                      <a:pt x="38743" y="1837"/>
                      <a:pt x="38783" y="1833"/>
                      <a:pt x="38823" y="1825"/>
                    </a:cubicBezTo>
                    <a:cubicBezTo>
                      <a:pt x="38852" y="1808"/>
                      <a:pt x="38880" y="1803"/>
                      <a:pt x="38906" y="1803"/>
                    </a:cubicBezTo>
                    <a:cubicBezTo>
                      <a:pt x="38941" y="1803"/>
                      <a:pt x="38974" y="1813"/>
                      <a:pt x="39004" y="1821"/>
                    </a:cubicBezTo>
                    <a:cubicBezTo>
                      <a:pt x="38998" y="1834"/>
                      <a:pt x="39027" y="1845"/>
                      <a:pt x="39125" y="1854"/>
                    </a:cubicBezTo>
                    <a:cubicBezTo>
                      <a:pt x="39135" y="1855"/>
                      <a:pt x="39330" y="1878"/>
                      <a:pt x="39415" y="1878"/>
                    </a:cubicBezTo>
                    <a:cubicBezTo>
                      <a:pt x="39425" y="1878"/>
                      <a:pt x="39433" y="1878"/>
                      <a:pt x="39439" y="1877"/>
                    </a:cubicBezTo>
                    <a:cubicBezTo>
                      <a:pt x="39445" y="1877"/>
                      <a:pt x="39450" y="1877"/>
                      <a:pt x="39455" y="1877"/>
                    </a:cubicBezTo>
                    <a:cubicBezTo>
                      <a:pt x="39564" y="1877"/>
                      <a:pt x="39657" y="1964"/>
                      <a:pt x="39759" y="1964"/>
                    </a:cubicBezTo>
                    <a:cubicBezTo>
                      <a:pt x="39792" y="1964"/>
                      <a:pt x="39827" y="1955"/>
                      <a:pt x="39863" y="1929"/>
                    </a:cubicBezTo>
                    <a:cubicBezTo>
                      <a:pt x="39934" y="1937"/>
                      <a:pt x="39981" y="1928"/>
                      <a:pt x="40014" y="1969"/>
                    </a:cubicBezTo>
                    <a:cubicBezTo>
                      <a:pt x="39967" y="1902"/>
                      <a:pt x="39982" y="1879"/>
                      <a:pt x="40016" y="1879"/>
                    </a:cubicBezTo>
                    <a:cubicBezTo>
                      <a:pt x="40084" y="1879"/>
                      <a:pt x="40228" y="1969"/>
                      <a:pt x="40115" y="1979"/>
                    </a:cubicBezTo>
                    <a:cubicBezTo>
                      <a:pt x="40121" y="1999"/>
                      <a:pt x="40134" y="2006"/>
                      <a:pt x="40150" y="2006"/>
                    </a:cubicBezTo>
                    <a:cubicBezTo>
                      <a:pt x="40170" y="2006"/>
                      <a:pt x="40195" y="1994"/>
                      <a:pt x="40215" y="1982"/>
                    </a:cubicBezTo>
                    <a:cubicBezTo>
                      <a:pt x="40221" y="1992"/>
                      <a:pt x="40226" y="1997"/>
                      <a:pt x="40232" y="1997"/>
                    </a:cubicBezTo>
                    <a:cubicBezTo>
                      <a:pt x="40266" y="1997"/>
                      <a:pt x="40308" y="1822"/>
                      <a:pt x="40373" y="1822"/>
                    </a:cubicBezTo>
                    <a:cubicBezTo>
                      <a:pt x="40375" y="1822"/>
                      <a:pt x="40378" y="1822"/>
                      <a:pt x="40381" y="1822"/>
                    </a:cubicBezTo>
                    <a:cubicBezTo>
                      <a:pt x="40424" y="1809"/>
                      <a:pt x="40470" y="1802"/>
                      <a:pt x="40517" y="1802"/>
                    </a:cubicBezTo>
                    <a:cubicBezTo>
                      <a:pt x="40542" y="1802"/>
                      <a:pt x="40567" y="1804"/>
                      <a:pt x="40592" y="1808"/>
                    </a:cubicBezTo>
                    <a:cubicBezTo>
                      <a:pt x="40594" y="1809"/>
                      <a:pt x="40595" y="1809"/>
                      <a:pt x="40597" y="1809"/>
                    </a:cubicBezTo>
                    <a:cubicBezTo>
                      <a:pt x="40657" y="1809"/>
                      <a:pt x="40716" y="1598"/>
                      <a:pt x="40765" y="1598"/>
                    </a:cubicBezTo>
                    <a:cubicBezTo>
                      <a:pt x="40766" y="1598"/>
                      <a:pt x="40767" y="1598"/>
                      <a:pt x="40769" y="1599"/>
                    </a:cubicBezTo>
                    <a:cubicBezTo>
                      <a:pt x="40868" y="1605"/>
                      <a:pt x="40946" y="1635"/>
                      <a:pt x="41012" y="1711"/>
                    </a:cubicBezTo>
                    <a:cubicBezTo>
                      <a:pt x="41031" y="1703"/>
                      <a:pt x="41050" y="1701"/>
                      <a:pt x="41067" y="1701"/>
                    </a:cubicBezTo>
                    <a:cubicBezTo>
                      <a:pt x="41091" y="1701"/>
                      <a:pt x="41113" y="1704"/>
                      <a:pt x="41134" y="1704"/>
                    </a:cubicBezTo>
                    <a:cubicBezTo>
                      <a:pt x="41150" y="1704"/>
                      <a:pt x="41166" y="1702"/>
                      <a:pt x="41181" y="1695"/>
                    </a:cubicBezTo>
                    <a:cubicBezTo>
                      <a:pt x="41213" y="1653"/>
                      <a:pt x="41218" y="1644"/>
                      <a:pt x="41210" y="1644"/>
                    </a:cubicBezTo>
                    <a:cubicBezTo>
                      <a:pt x="41205" y="1644"/>
                      <a:pt x="41192" y="1649"/>
                      <a:pt x="41177" y="1649"/>
                    </a:cubicBezTo>
                    <a:cubicBezTo>
                      <a:pt x="41165" y="1649"/>
                      <a:pt x="41151" y="1646"/>
                      <a:pt x="41140" y="1632"/>
                    </a:cubicBezTo>
                    <a:cubicBezTo>
                      <a:pt x="41135" y="1645"/>
                      <a:pt x="41130" y="1650"/>
                      <a:pt x="41126" y="1650"/>
                    </a:cubicBezTo>
                    <a:cubicBezTo>
                      <a:pt x="41118" y="1650"/>
                      <a:pt x="41117" y="1620"/>
                      <a:pt x="41134" y="1616"/>
                    </a:cubicBezTo>
                    <a:cubicBezTo>
                      <a:pt x="41137" y="1615"/>
                      <a:pt x="41141" y="1614"/>
                      <a:pt x="41145" y="1614"/>
                    </a:cubicBezTo>
                    <a:cubicBezTo>
                      <a:pt x="41176" y="1614"/>
                      <a:pt x="41234" y="1645"/>
                      <a:pt x="41339" y="1670"/>
                    </a:cubicBezTo>
                    <a:cubicBezTo>
                      <a:pt x="41342" y="1670"/>
                      <a:pt x="41344" y="1670"/>
                      <a:pt x="41347" y="1670"/>
                    </a:cubicBezTo>
                    <a:cubicBezTo>
                      <a:pt x="41439" y="1670"/>
                      <a:pt x="41485" y="1589"/>
                      <a:pt x="41509" y="1589"/>
                    </a:cubicBezTo>
                    <a:cubicBezTo>
                      <a:pt x="41514" y="1589"/>
                      <a:pt x="41519" y="1594"/>
                      <a:pt x="41522" y="1604"/>
                    </a:cubicBezTo>
                    <a:cubicBezTo>
                      <a:pt x="41532" y="1610"/>
                      <a:pt x="41531" y="1621"/>
                      <a:pt x="41527" y="1634"/>
                    </a:cubicBezTo>
                    <a:cubicBezTo>
                      <a:pt x="41531" y="1638"/>
                      <a:pt x="41535" y="1644"/>
                      <a:pt x="41538" y="1649"/>
                    </a:cubicBezTo>
                    <a:cubicBezTo>
                      <a:pt x="41559" y="1688"/>
                      <a:pt x="41591" y="1711"/>
                      <a:pt x="41641" y="1711"/>
                    </a:cubicBezTo>
                    <a:cubicBezTo>
                      <a:pt x="41684" y="1711"/>
                      <a:pt x="41740" y="1694"/>
                      <a:pt x="41812" y="1656"/>
                    </a:cubicBezTo>
                    <a:cubicBezTo>
                      <a:pt x="41847" y="1671"/>
                      <a:pt x="41879" y="1676"/>
                      <a:pt x="41907" y="1676"/>
                    </a:cubicBezTo>
                    <a:cubicBezTo>
                      <a:pt x="41943" y="1676"/>
                      <a:pt x="41973" y="1668"/>
                      <a:pt x="41999" y="1663"/>
                    </a:cubicBezTo>
                    <a:cubicBezTo>
                      <a:pt x="42015" y="1690"/>
                      <a:pt x="42029" y="1700"/>
                      <a:pt x="42042" y="1700"/>
                    </a:cubicBezTo>
                    <a:cubicBezTo>
                      <a:pt x="42068" y="1700"/>
                      <a:pt x="42088" y="1657"/>
                      <a:pt x="42103" y="1629"/>
                    </a:cubicBezTo>
                    <a:cubicBezTo>
                      <a:pt x="42141" y="1631"/>
                      <a:pt x="42156" y="1666"/>
                      <a:pt x="42163" y="1666"/>
                    </a:cubicBezTo>
                    <a:cubicBezTo>
                      <a:pt x="42165" y="1666"/>
                      <a:pt x="42167" y="1663"/>
                      <a:pt x="42168" y="1656"/>
                    </a:cubicBezTo>
                    <a:cubicBezTo>
                      <a:pt x="42170" y="1658"/>
                      <a:pt x="42171" y="1658"/>
                      <a:pt x="42172" y="1658"/>
                    </a:cubicBezTo>
                    <a:cubicBezTo>
                      <a:pt x="42177" y="1658"/>
                      <a:pt x="42185" y="1647"/>
                      <a:pt x="42212" y="1642"/>
                    </a:cubicBezTo>
                    <a:cubicBezTo>
                      <a:pt x="42228" y="1666"/>
                      <a:pt x="42251" y="1756"/>
                      <a:pt x="42280" y="1756"/>
                    </a:cubicBezTo>
                    <a:cubicBezTo>
                      <a:pt x="42285" y="1756"/>
                      <a:pt x="42289" y="1754"/>
                      <a:pt x="42294" y="1749"/>
                    </a:cubicBezTo>
                    <a:cubicBezTo>
                      <a:pt x="42300" y="1738"/>
                      <a:pt x="42307" y="1734"/>
                      <a:pt x="42314" y="1734"/>
                    </a:cubicBezTo>
                    <a:cubicBezTo>
                      <a:pt x="42341" y="1734"/>
                      <a:pt x="42376" y="1794"/>
                      <a:pt x="42415" y="1794"/>
                    </a:cubicBezTo>
                    <a:cubicBezTo>
                      <a:pt x="42426" y="1794"/>
                      <a:pt x="42437" y="1789"/>
                      <a:pt x="42448" y="1778"/>
                    </a:cubicBezTo>
                    <a:cubicBezTo>
                      <a:pt x="42480" y="1754"/>
                      <a:pt x="42510" y="1747"/>
                      <a:pt x="42539" y="1747"/>
                    </a:cubicBezTo>
                    <a:cubicBezTo>
                      <a:pt x="42574" y="1747"/>
                      <a:pt x="42607" y="1757"/>
                      <a:pt x="42638" y="1757"/>
                    </a:cubicBezTo>
                    <a:cubicBezTo>
                      <a:pt x="42652" y="1757"/>
                      <a:pt x="42665" y="1755"/>
                      <a:pt x="42677" y="1750"/>
                    </a:cubicBezTo>
                    <a:cubicBezTo>
                      <a:pt x="42692" y="1718"/>
                      <a:pt x="42706" y="1705"/>
                      <a:pt x="42720" y="1705"/>
                    </a:cubicBezTo>
                    <a:cubicBezTo>
                      <a:pt x="42769" y="1705"/>
                      <a:pt x="42816" y="1852"/>
                      <a:pt x="42854" y="1856"/>
                    </a:cubicBezTo>
                    <a:cubicBezTo>
                      <a:pt x="42873" y="1866"/>
                      <a:pt x="42890" y="1869"/>
                      <a:pt x="42906" y="1869"/>
                    </a:cubicBezTo>
                    <a:cubicBezTo>
                      <a:pt x="42957" y="1869"/>
                      <a:pt x="42998" y="1834"/>
                      <a:pt x="43035" y="1834"/>
                    </a:cubicBezTo>
                    <a:cubicBezTo>
                      <a:pt x="43052" y="1834"/>
                      <a:pt x="43068" y="1841"/>
                      <a:pt x="43083" y="1862"/>
                    </a:cubicBezTo>
                    <a:cubicBezTo>
                      <a:pt x="43096" y="1858"/>
                      <a:pt x="43109" y="1856"/>
                      <a:pt x="43123" y="1856"/>
                    </a:cubicBezTo>
                    <a:cubicBezTo>
                      <a:pt x="43127" y="1856"/>
                      <a:pt x="43131" y="1857"/>
                      <a:pt x="43135" y="1857"/>
                    </a:cubicBezTo>
                    <a:cubicBezTo>
                      <a:pt x="43165" y="1866"/>
                      <a:pt x="43195" y="1870"/>
                      <a:pt x="43226" y="1870"/>
                    </a:cubicBezTo>
                    <a:cubicBezTo>
                      <a:pt x="43231" y="1871"/>
                      <a:pt x="43236" y="1871"/>
                      <a:pt x="43241" y="1872"/>
                    </a:cubicBezTo>
                    <a:cubicBezTo>
                      <a:pt x="43248" y="1866"/>
                      <a:pt x="43253" y="1863"/>
                      <a:pt x="43256" y="1863"/>
                    </a:cubicBezTo>
                    <a:cubicBezTo>
                      <a:pt x="43261" y="1863"/>
                      <a:pt x="43263" y="1868"/>
                      <a:pt x="43263" y="1873"/>
                    </a:cubicBezTo>
                    <a:cubicBezTo>
                      <a:pt x="43302" y="1873"/>
                      <a:pt x="43347" y="1871"/>
                      <a:pt x="43400" y="1867"/>
                    </a:cubicBezTo>
                    <a:cubicBezTo>
                      <a:pt x="43493" y="1837"/>
                      <a:pt x="43571" y="1813"/>
                      <a:pt x="43635" y="1813"/>
                    </a:cubicBezTo>
                    <a:cubicBezTo>
                      <a:pt x="43661" y="1813"/>
                      <a:pt x="43684" y="1817"/>
                      <a:pt x="43705" y="1825"/>
                    </a:cubicBezTo>
                    <a:cubicBezTo>
                      <a:pt x="43726" y="1857"/>
                      <a:pt x="43744" y="1868"/>
                      <a:pt x="43760" y="1868"/>
                    </a:cubicBezTo>
                    <a:cubicBezTo>
                      <a:pt x="43793" y="1868"/>
                      <a:pt x="43819" y="1825"/>
                      <a:pt x="43842" y="1825"/>
                    </a:cubicBezTo>
                    <a:cubicBezTo>
                      <a:pt x="43853" y="1825"/>
                      <a:pt x="43863" y="1835"/>
                      <a:pt x="43873" y="1866"/>
                    </a:cubicBezTo>
                    <a:cubicBezTo>
                      <a:pt x="43935" y="1908"/>
                      <a:pt x="43959" y="1922"/>
                      <a:pt x="43981" y="1922"/>
                    </a:cubicBezTo>
                    <a:cubicBezTo>
                      <a:pt x="43987" y="1922"/>
                      <a:pt x="43992" y="1921"/>
                      <a:pt x="43998" y="1919"/>
                    </a:cubicBezTo>
                    <a:cubicBezTo>
                      <a:pt x="44003" y="1906"/>
                      <a:pt x="44008" y="1902"/>
                      <a:pt x="44015" y="1902"/>
                    </a:cubicBezTo>
                    <a:cubicBezTo>
                      <a:pt x="44025" y="1902"/>
                      <a:pt x="44039" y="1914"/>
                      <a:pt x="44056" y="1914"/>
                    </a:cubicBezTo>
                    <a:cubicBezTo>
                      <a:pt x="44057" y="1914"/>
                      <a:pt x="44058" y="1914"/>
                      <a:pt x="44059" y="1914"/>
                    </a:cubicBezTo>
                    <a:cubicBezTo>
                      <a:pt x="44068" y="1923"/>
                      <a:pt x="44077" y="1926"/>
                      <a:pt x="44088" y="1926"/>
                    </a:cubicBezTo>
                    <a:cubicBezTo>
                      <a:pt x="44114" y="1926"/>
                      <a:pt x="44148" y="1906"/>
                      <a:pt x="44191" y="1900"/>
                    </a:cubicBezTo>
                    <a:cubicBezTo>
                      <a:pt x="44204" y="1925"/>
                      <a:pt x="44215" y="1935"/>
                      <a:pt x="44226" y="1935"/>
                    </a:cubicBezTo>
                    <a:cubicBezTo>
                      <a:pt x="44258" y="1935"/>
                      <a:pt x="44285" y="1851"/>
                      <a:pt x="44311" y="1826"/>
                    </a:cubicBezTo>
                    <a:cubicBezTo>
                      <a:pt x="44323" y="1800"/>
                      <a:pt x="44336" y="1788"/>
                      <a:pt x="44347" y="1788"/>
                    </a:cubicBezTo>
                    <a:cubicBezTo>
                      <a:pt x="44352" y="1788"/>
                      <a:pt x="44355" y="1789"/>
                      <a:pt x="44359" y="1792"/>
                    </a:cubicBezTo>
                    <a:cubicBezTo>
                      <a:pt x="44362" y="1783"/>
                      <a:pt x="44365" y="1780"/>
                      <a:pt x="44369" y="1780"/>
                    </a:cubicBezTo>
                    <a:cubicBezTo>
                      <a:pt x="44380" y="1780"/>
                      <a:pt x="44392" y="1827"/>
                      <a:pt x="44403" y="1862"/>
                    </a:cubicBezTo>
                    <a:cubicBezTo>
                      <a:pt x="44406" y="1857"/>
                      <a:pt x="44409" y="1855"/>
                      <a:pt x="44411" y="1855"/>
                    </a:cubicBezTo>
                    <a:cubicBezTo>
                      <a:pt x="44416" y="1855"/>
                      <a:pt x="44420" y="1859"/>
                      <a:pt x="44424" y="1859"/>
                    </a:cubicBezTo>
                    <a:cubicBezTo>
                      <a:pt x="44429" y="1859"/>
                      <a:pt x="44434" y="1854"/>
                      <a:pt x="44438" y="1833"/>
                    </a:cubicBezTo>
                    <a:cubicBezTo>
                      <a:pt x="44440" y="1827"/>
                      <a:pt x="44441" y="1825"/>
                      <a:pt x="44443" y="1825"/>
                    </a:cubicBezTo>
                    <a:cubicBezTo>
                      <a:pt x="44451" y="1825"/>
                      <a:pt x="44461" y="1890"/>
                      <a:pt x="44470" y="1908"/>
                    </a:cubicBezTo>
                    <a:cubicBezTo>
                      <a:pt x="44473" y="1914"/>
                      <a:pt x="44476" y="1916"/>
                      <a:pt x="44478" y="1916"/>
                    </a:cubicBezTo>
                    <a:cubicBezTo>
                      <a:pt x="44492" y="1916"/>
                      <a:pt x="44502" y="1852"/>
                      <a:pt x="44512" y="1849"/>
                    </a:cubicBezTo>
                    <a:cubicBezTo>
                      <a:pt x="44515" y="1851"/>
                      <a:pt x="44519" y="1852"/>
                      <a:pt x="44521" y="1852"/>
                    </a:cubicBezTo>
                    <a:cubicBezTo>
                      <a:pt x="44538" y="1852"/>
                      <a:pt x="44547" y="1823"/>
                      <a:pt x="44551" y="1789"/>
                    </a:cubicBezTo>
                    <a:cubicBezTo>
                      <a:pt x="44553" y="1802"/>
                      <a:pt x="44554" y="1806"/>
                      <a:pt x="44555" y="1806"/>
                    </a:cubicBezTo>
                    <a:cubicBezTo>
                      <a:pt x="44556" y="1806"/>
                      <a:pt x="44556" y="1796"/>
                      <a:pt x="44556" y="1796"/>
                    </a:cubicBezTo>
                    <a:cubicBezTo>
                      <a:pt x="44557" y="1796"/>
                      <a:pt x="44557" y="1805"/>
                      <a:pt x="44558" y="1842"/>
                    </a:cubicBezTo>
                    <a:cubicBezTo>
                      <a:pt x="44559" y="1820"/>
                      <a:pt x="44567" y="1800"/>
                      <a:pt x="44582" y="1784"/>
                    </a:cubicBezTo>
                    <a:cubicBezTo>
                      <a:pt x="44593" y="1784"/>
                      <a:pt x="44604" y="1722"/>
                      <a:pt x="44621" y="1722"/>
                    </a:cubicBezTo>
                    <a:cubicBezTo>
                      <a:pt x="44631" y="1722"/>
                      <a:pt x="44644" y="1749"/>
                      <a:pt x="44660" y="1839"/>
                    </a:cubicBezTo>
                    <a:cubicBezTo>
                      <a:pt x="44691" y="1780"/>
                      <a:pt x="44900" y="1722"/>
                      <a:pt x="44947" y="1651"/>
                    </a:cubicBezTo>
                    <a:cubicBezTo>
                      <a:pt x="44956" y="1604"/>
                      <a:pt x="44966" y="1590"/>
                      <a:pt x="44977" y="1590"/>
                    </a:cubicBezTo>
                    <a:cubicBezTo>
                      <a:pt x="44991" y="1590"/>
                      <a:pt x="45006" y="1614"/>
                      <a:pt x="45021" y="1614"/>
                    </a:cubicBezTo>
                    <a:cubicBezTo>
                      <a:pt x="45022" y="1614"/>
                      <a:pt x="45023" y="1614"/>
                      <a:pt x="45024" y="1614"/>
                    </a:cubicBezTo>
                    <a:cubicBezTo>
                      <a:pt x="45035" y="1669"/>
                      <a:pt x="45046" y="1685"/>
                      <a:pt x="45056" y="1685"/>
                    </a:cubicBezTo>
                    <a:cubicBezTo>
                      <a:pt x="45070" y="1685"/>
                      <a:pt x="45083" y="1658"/>
                      <a:pt x="45098" y="1658"/>
                    </a:cubicBezTo>
                    <a:cubicBezTo>
                      <a:pt x="45103" y="1658"/>
                      <a:pt x="45108" y="1661"/>
                      <a:pt x="45114" y="1670"/>
                    </a:cubicBezTo>
                    <a:cubicBezTo>
                      <a:pt x="45138" y="1679"/>
                      <a:pt x="45164" y="1754"/>
                      <a:pt x="45189" y="1754"/>
                    </a:cubicBezTo>
                    <a:cubicBezTo>
                      <a:pt x="45198" y="1754"/>
                      <a:pt x="45206" y="1746"/>
                      <a:pt x="45214" y="1725"/>
                    </a:cubicBezTo>
                    <a:cubicBezTo>
                      <a:pt x="45219" y="1732"/>
                      <a:pt x="45224" y="1735"/>
                      <a:pt x="45229" y="1735"/>
                    </a:cubicBezTo>
                    <a:cubicBezTo>
                      <a:pt x="45252" y="1735"/>
                      <a:pt x="45274" y="1666"/>
                      <a:pt x="45298" y="1666"/>
                    </a:cubicBezTo>
                    <a:cubicBezTo>
                      <a:pt x="45305" y="1666"/>
                      <a:pt x="45313" y="1673"/>
                      <a:pt x="45321" y="1690"/>
                    </a:cubicBezTo>
                    <a:cubicBezTo>
                      <a:pt x="45327" y="1581"/>
                      <a:pt x="45335" y="1548"/>
                      <a:pt x="45344" y="1548"/>
                    </a:cubicBezTo>
                    <a:cubicBezTo>
                      <a:pt x="45355" y="1548"/>
                      <a:pt x="45367" y="1600"/>
                      <a:pt x="45377" y="1615"/>
                    </a:cubicBezTo>
                    <a:cubicBezTo>
                      <a:pt x="45382" y="1635"/>
                      <a:pt x="45387" y="1641"/>
                      <a:pt x="45392" y="1641"/>
                    </a:cubicBezTo>
                    <a:cubicBezTo>
                      <a:pt x="45402" y="1641"/>
                      <a:pt x="45411" y="1613"/>
                      <a:pt x="45421" y="1613"/>
                    </a:cubicBezTo>
                    <a:cubicBezTo>
                      <a:pt x="45427" y="1613"/>
                      <a:pt x="45432" y="1622"/>
                      <a:pt x="45438" y="1649"/>
                    </a:cubicBezTo>
                    <a:cubicBezTo>
                      <a:pt x="45465" y="1717"/>
                      <a:pt x="45491" y="1754"/>
                      <a:pt x="45516" y="1754"/>
                    </a:cubicBezTo>
                    <a:cubicBezTo>
                      <a:pt x="45534" y="1754"/>
                      <a:pt x="45551" y="1736"/>
                      <a:pt x="45568" y="1700"/>
                    </a:cubicBezTo>
                    <a:cubicBezTo>
                      <a:pt x="45653" y="1830"/>
                      <a:pt x="47203" y="1810"/>
                      <a:pt x="47278" y="2038"/>
                    </a:cubicBezTo>
                    <a:cubicBezTo>
                      <a:pt x="47281" y="1979"/>
                      <a:pt x="47348" y="1944"/>
                      <a:pt x="47414" y="1944"/>
                    </a:cubicBezTo>
                    <a:cubicBezTo>
                      <a:pt x="47461" y="1944"/>
                      <a:pt x="47508" y="1962"/>
                      <a:pt x="47529" y="2002"/>
                    </a:cubicBezTo>
                    <a:cubicBezTo>
                      <a:pt x="47539" y="1976"/>
                      <a:pt x="47548" y="1950"/>
                      <a:pt x="47558" y="1924"/>
                    </a:cubicBezTo>
                    <a:cubicBezTo>
                      <a:pt x="47675" y="1985"/>
                      <a:pt x="47731" y="2141"/>
                      <a:pt x="47782" y="2141"/>
                    </a:cubicBezTo>
                    <a:cubicBezTo>
                      <a:pt x="47796" y="2141"/>
                      <a:pt x="47810" y="2129"/>
                      <a:pt x="47824" y="2100"/>
                    </a:cubicBezTo>
                    <a:cubicBezTo>
                      <a:pt x="47843" y="2125"/>
                      <a:pt x="47863" y="2151"/>
                      <a:pt x="47883" y="2177"/>
                    </a:cubicBezTo>
                    <a:cubicBezTo>
                      <a:pt x="47951" y="2156"/>
                      <a:pt x="48065" y="2130"/>
                      <a:pt x="48166" y="2130"/>
                    </a:cubicBezTo>
                    <a:cubicBezTo>
                      <a:pt x="48229" y="2130"/>
                      <a:pt x="48287" y="2140"/>
                      <a:pt x="48325" y="2167"/>
                    </a:cubicBezTo>
                    <a:cubicBezTo>
                      <a:pt x="48350" y="2185"/>
                      <a:pt x="48381" y="2194"/>
                      <a:pt x="48411" y="2194"/>
                    </a:cubicBezTo>
                    <a:cubicBezTo>
                      <a:pt x="48423" y="2194"/>
                      <a:pt x="48435" y="2193"/>
                      <a:pt x="48446" y="2190"/>
                    </a:cubicBezTo>
                    <a:cubicBezTo>
                      <a:pt x="48487" y="2184"/>
                      <a:pt x="48526" y="2170"/>
                      <a:pt x="48566" y="2169"/>
                    </a:cubicBezTo>
                    <a:cubicBezTo>
                      <a:pt x="48580" y="2157"/>
                      <a:pt x="48595" y="2152"/>
                      <a:pt x="48609" y="2152"/>
                    </a:cubicBezTo>
                    <a:cubicBezTo>
                      <a:pt x="48655" y="2152"/>
                      <a:pt x="48702" y="2197"/>
                      <a:pt x="48746" y="2197"/>
                    </a:cubicBezTo>
                    <a:cubicBezTo>
                      <a:pt x="48763" y="2197"/>
                      <a:pt x="48780" y="2190"/>
                      <a:pt x="48796" y="2171"/>
                    </a:cubicBezTo>
                    <a:cubicBezTo>
                      <a:pt x="48814" y="2142"/>
                      <a:pt x="48831" y="2133"/>
                      <a:pt x="48849" y="2133"/>
                    </a:cubicBezTo>
                    <a:cubicBezTo>
                      <a:pt x="48877" y="2133"/>
                      <a:pt x="48905" y="2156"/>
                      <a:pt x="48931" y="2161"/>
                    </a:cubicBezTo>
                    <a:cubicBezTo>
                      <a:pt x="48955" y="2195"/>
                      <a:pt x="48978" y="2213"/>
                      <a:pt x="49000" y="2213"/>
                    </a:cubicBezTo>
                    <a:cubicBezTo>
                      <a:pt x="49019" y="2213"/>
                      <a:pt x="49038" y="2199"/>
                      <a:pt x="49056" y="2171"/>
                    </a:cubicBezTo>
                    <a:cubicBezTo>
                      <a:pt x="49089" y="2196"/>
                      <a:pt x="49121" y="2213"/>
                      <a:pt x="49151" y="2213"/>
                    </a:cubicBezTo>
                    <a:cubicBezTo>
                      <a:pt x="49175" y="2213"/>
                      <a:pt x="49198" y="2202"/>
                      <a:pt x="49219" y="2176"/>
                    </a:cubicBezTo>
                    <a:cubicBezTo>
                      <a:pt x="49239" y="2175"/>
                      <a:pt x="49257" y="2112"/>
                      <a:pt x="49275" y="2112"/>
                    </a:cubicBezTo>
                    <a:cubicBezTo>
                      <a:pt x="49278" y="2112"/>
                      <a:pt x="49281" y="2114"/>
                      <a:pt x="49285" y="2119"/>
                    </a:cubicBezTo>
                    <a:cubicBezTo>
                      <a:pt x="49290" y="2114"/>
                      <a:pt x="49295" y="2112"/>
                      <a:pt x="49300" y="2112"/>
                    </a:cubicBezTo>
                    <a:cubicBezTo>
                      <a:pt x="49315" y="2112"/>
                      <a:pt x="49330" y="2133"/>
                      <a:pt x="49345" y="2167"/>
                    </a:cubicBezTo>
                    <a:cubicBezTo>
                      <a:pt x="49379" y="2125"/>
                      <a:pt x="49406" y="2104"/>
                      <a:pt x="49425" y="2104"/>
                    </a:cubicBezTo>
                    <a:cubicBezTo>
                      <a:pt x="49443" y="2104"/>
                      <a:pt x="49454" y="2125"/>
                      <a:pt x="49455" y="2165"/>
                    </a:cubicBezTo>
                    <a:cubicBezTo>
                      <a:pt x="49470" y="2151"/>
                      <a:pt x="49485" y="2147"/>
                      <a:pt x="49501" y="2147"/>
                    </a:cubicBezTo>
                    <a:cubicBezTo>
                      <a:pt x="49539" y="2147"/>
                      <a:pt x="49578" y="2179"/>
                      <a:pt x="49614" y="2179"/>
                    </a:cubicBezTo>
                    <a:cubicBezTo>
                      <a:pt x="49628" y="2179"/>
                      <a:pt x="49642" y="2174"/>
                      <a:pt x="49655" y="2161"/>
                    </a:cubicBezTo>
                    <a:cubicBezTo>
                      <a:pt x="49664" y="2168"/>
                      <a:pt x="49673" y="2171"/>
                      <a:pt x="49682" y="2171"/>
                    </a:cubicBezTo>
                    <a:cubicBezTo>
                      <a:pt x="49735" y="2171"/>
                      <a:pt x="49781" y="2062"/>
                      <a:pt x="49827" y="2021"/>
                    </a:cubicBezTo>
                    <a:cubicBezTo>
                      <a:pt x="49876" y="2043"/>
                      <a:pt x="49929" y="2057"/>
                      <a:pt x="49982" y="2060"/>
                    </a:cubicBezTo>
                    <a:cubicBezTo>
                      <a:pt x="50005" y="2078"/>
                      <a:pt x="50026" y="2082"/>
                      <a:pt x="50047" y="2082"/>
                    </a:cubicBezTo>
                    <a:cubicBezTo>
                      <a:pt x="50060" y="2082"/>
                      <a:pt x="50072" y="2080"/>
                      <a:pt x="50085" y="2080"/>
                    </a:cubicBezTo>
                    <a:cubicBezTo>
                      <a:pt x="50095" y="2080"/>
                      <a:pt x="50105" y="2081"/>
                      <a:pt x="50116" y="2085"/>
                    </a:cubicBezTo>
                    <a:cubicBezTo>
                      <a:pt x="50126" y="2088"/>
                      <a:pt x="50136" y="2089"/>
                      <a:pt x="50146" y="2089"/>
                    </a:cubicBezTo>
                    <a:cubicBezTo>
                      <a:pt x="50211" y="2089"/>
                      <a:pt x="50281" y="2035"/>
                      <a:pt x="50330" y="2035"/>
                    </a:cubicBezTo>
                    <a:cubicBezTo>
                      <a:pt x="50339" y="2035"/>
                      <a:pt x="50346" y="2037"/>
                      <a:pt x="50354" y="2040"/>
                    </a:cubicBezTo>
                    <a:cubicBezTo>
                      <a:pt x="50378" y="2099"/>
                      <a:pt x="50429" y="2115"/>
                      <a:pt x="50485" y="2115"/>
                    </a:cubicBezTo>
                    <a:cubicBezTo>
                      <a:pt x="50549" y="2115"/>
                      <a:pt x="50621" y="2094"/>
                      <a:pt x="50667" y="2094"/>
                    </a:cubicBezTo>
                    <a:cubicBezTo>
                      <a:pt x="50679" y="2094"/>
                      <a:pt x="50689" y="2095"/>
                      <a:pt x="50697" y="2099"/>
                    </a:cubicBezTo>
                    <a:cubicBezTo>
                      <a:pt x="50731" y="2113"/>
                      <a:pt x="50763" y="2118"/>
                      <a:pt x="50794" y="2118"/>
                    </a:cubicBezTo>
                    <a:cubicBezTo>
                      <a:pt x="50895" y="2118"/>
                      <a:pt x="50976" y="2061"/>
                      <a:pt x="51009" y="2061"/>
                    </a:cubicBezTo>
                    <a:cubicBezTo>
                      <a:pt x="51016" y="2061"/>
                      <a:pt x="51021" y="2063"/>
                      <a:pt x="51024" y="2069"/>
                    </a:cubicBezTo>
                    <a:cubicBezTo>
                      <a:pt x="51057" y="2085"/>
                      <a:pt x="51091" y="2109"/>
                      <a:pt x="51125" y="2109"/>
                    </a:cubicBezTo>
                    <a:cubicBezTo>
                      <a:pt x="51130" y="2109"/>
                      <a:pt x="51135" y="2109"/>
                      <a:pt x="51140" y="2107"/>
                    </a:cubicBezTo>
                    <a:cubicBezTo>
                      <a:pt x="51158" y="2151"/>
                      <a:pt x="51174" y="2163"/>
                      <a:pt x="51190" y="2163"/>
                    </a:cubicBezTo>
                    <a:cubicBezTo>
                      <a:pt x="51210" y="2163"/>
                      <a:pt x="51228" y="2142"/>
                      <a:pt x="51247" y="2142"/>
                    </a:cubicBezTo>
                    <a:cubicBezTo>
                      <a:pt x="51248" y="2142"/>
                      <a:pt x="51249" y="2142"/>
                      <a:pt x="51249" y="2142"/>
                    </a:cubicBezTo>
                    <a:cubicBezTo>
                      <a:pt x="51282" y="2136"/>
                      <a:pt x="51328" y="2125"/>
                      <a:pt x="51372" y="2125"/>
                    </a:cubicBezTo>
                    <a:cubicBezTo>
                      <a:pt x="51409" y="2125"/>
                      <a:pt x="51444" y="2132"/>
                      <a:pt x="51469" y="2156"/>
                    </a:cubicBezTo>
                    <a:cubicBezTo>
                      <a:pt x="51514" y="2118"/>
                      <a:pt x="51694" y="2098"/>
                      <a:pt x="51733" y="2098"/>
                    </a:cubicBezTo>
                    <a:cubicBezTo>
                      <a:pt x="51737" y="2098"/>
                      <a:pt x="51740" y="2098"/>
                      <a:pt x="51740" y="2099"/>
                    </a:cubicBezTo>
                    <a:cubicBezTo>
                      <a:pt x="51745" y="2106"/>
                      <a:pt x="51788" y="2109"/>
                      <a:pt x="51831" y="2109"/>
                    </a:cubicBezTo>
                    <a:cubicBezTo>
                      <a:pt x="51874" y="2109"/>
                      <a:pt x="51915" y="2106"/>
                      <a:pt x="51916" y="2097"/>
                    </a:cubicBezTo>
                    <a:cubicBezTo>
                      <a:pt x="51980" y="2107"/>
                      <a:pt x="52013" y="2114"/>
                      <a:pt x="52031" y="2118"/>
                    </a:cubicBezTo>
                    <a:lnTo>
                      <a:pt x="52031" y="2118"/>
                    </a:lnTo>
                    <a:cubicBezTo>
                      <a:pt x="52016" y="2113"/>
                      <a:pt x="52000" y="2101"/>
                      <a:pt x="52022" y="2085"/>
                    </a:cubicBezTo>
                    <a:cubicBezTo>
                      <a:pt x="52022" y="2085"/>
                      <a:pt x="52014" y="1842"/>
                      <a:pt x="52013" y="1738"/>
                    </a:cubicBezTo>
                    <a:cubicBezTo>
                      <a:pt x="52008" y="1553"/>
                      <a:pt x="52003" y="1366"/>
                      <a:pt x="51999" y="1180"/>
                    </a:cubicBezTo>
                    <a:lnTo>
                      <a:pt x="51999" y="1180"/>
                    </a:lnTo>
                    <a:cubicBezTo>
                      <a:pt x="52001" y="1353"/>
                      <a:pt x="52003" y="1474"/>
                      <a:pt x="52003" y="1474"/>
                    </a:cubicBezTo>
                    <a:lnTo>
                      <a:pt x="51986" y="1474"/>
                    </a:lnTo>
                    <a:lnTo>
                      <a:pt x="51989" y="861"/>
                    </a:lnTo>
                    <a:lnTo>
                      <a:pt x="51990" y="506"/>
                    </a:lnTo>
                    <a:cubicBezTo>
                      <a:pt x="51990" y="473"/>
                      <a:pt x="51990" y="438"/>
                      <a:pt x="51990" y="430"/>
                    </a:cubicBezTo>
                    <a:cubicBezTo>
                      <a:pt x="51990" y="408"/>
                      <a:pt x="51990" y="400"/>
                      <a:pt x="51989" y="367"/>
                    </a:cubicBezTo>
                    <a:cubicBezTo>
                      <a:pt x="51981" y="363"/>
                      <a:pt x="51972" y="361"/>
                      <a:pt x="51963" y="361"/>
                    </a:cubicBezTo>
                    <a:cubicBezTo>
                      <a:pt x="51903" y="361"/>
                      <a:pt x="51808" y="430"/>
                      <a:pt x="51737" y="430"/>
                    </a:cubicBezTo>
                    <a:cubicBezTo>
                      <a:pt x="51710" y="430"/>
                      <a:pt x="51687" y="420"/>
                      <a:pt x="51670" y="394"/>
                    </a:cubicBezTo>
                    <a:cubicBezTo>
                      <a:pt x="51621" y="396"/>
                      <a:pt x="51573" y="434"/>
                      <a:pt x="51526" y="434"/>
                    </a:cubicBezTo>
                    <a:cubicBezTo>
                      <a:pt x="51511" y="434"/>
                      <a:pt x="51496" y="430"/>
                      <a:pt x="51481" y="420"/>
                    </a:cubicBezTo>
                    <a:cubicBezTo>
                      <a:pt x="51420" y="437"/>
                      <a:pt x="51360" y="419"/>
                      <a:pt x="51301" y="464"/>
                    </a:cubicBezTo>
                    <a:cubicBezTo>
                      <a:pt x="51294" y="467"/>
                      <a:pt x="51287" y="468"/>
                      <a:pt x="51280" y="468"/>
                    </a:cubicBezTo>
                    <a:cubicBezTo>
                      <a:pt x="51249" y="468"/>
                      <a:pt x="51219" y="446"/>
                      <a:pt x="51189" y="446"/>
                    </a:cubicBezTo>
                    <a:cubicBezTo>
                      <a:pt x="51167" y="446"/>
                      <a:pt x="51146" y="457"/>
                      <a:pt x="51125" y="498"/>
                    </a:cubicBezTo>
                    <a:cubicBezTo>
                      <a:pt x="51099" y="526"/>
                      <a:pt x="51074" y="532"/>
                      <a:pt x="51048" y="532"/>
                    </a:cubicBezTo>
                    <a:cubicBezTo>
                      <a:pt x="51026" y="532"/>
                      <a:pt x="51002" y="527"/>
                      <a:pt x="50979" y="527"/>
                    </a:cubicBezTo>
                    <a:cubicBezTo>
                      <a:pt x="50969" y="527"/>
                      <a:pt x="50959" y="528"/>
                      <a:pt x="50949" y="531"/>
                    </a:cubicBezTo>
                    <a:cubicBezTo>
                      <a:pt x="50927" y="514"/>
                      <a:pt x="50906" y="493"/>
                      <a:pt x="50884" y="493"/>
                    </a:cubicBezTo>
                    <a:cubicBezTo>
                      <a:pt x="50876" y="493"/>
                      <a:pt x="50867" y="496"/>
                      <a:pt x="50859" y="504"/>
                    </a:cubicBezTo>
                    <a:cubicBezTo>
                      <a:pt x="50850" y="537"/>
                      <a:pt x="50841" y="547"/>
                      <a:pt x="50832" y="547"/>
                    </a:cubicBezTo>
                    <a:cubicBezTo>
                      <a:pt x="50818" y="547"/>
                      <a:pt x="50804" y="524"/>
                      <a:pt x="50790" y="524"/>
                    </a:cubicBezTo>
                    <a:cubicBezTo>
                      <a:pt x="50783" y="524"/>
                      <a:pt x="50775" y="529"/>
                      <a:pt x="50768" y="546"/>
                    </a:cubicBezTo>
                    <a:cubicBezTo>
                      <a:pt x="50755" y="539"/>
                      <a:pt x="50744" y="536"/>
                      <a:pt x="50733" y="536"/>
                    </a:cubicBezTo>
                    <a:cubicBezTo>
                      <a:pt x="50694" y="536"/>
                      <a:pt x="50668" y="574"/>
                      <a:pt x="50626" y="576"/>
                    </a:cubicBezTo>
                    <a:cubicBezTo>
                      <a:pt x="50600" y="595"/>
                      <a:pt x="50575" y="606"/>
                      <a:pt x="50550" y="606"/>
                    </a:cubicBezTo>
                    <a:cubicBezTo>
                      <a:pt x="50524" y="606"/>
                      <a:pt x="50500" y="594"/>
                      <a:pt x="50476" y="567"/>
                    </a:cubicBezTo>
                    <a:cubicBezTo>
                      <a:pt x="50456" y="545"/>
                      <a:pt x="50438" y="536"/>
                      <a:pt x="50419" y="536"/>
                    </a:cubicBezTo>
                    <a:cubicBezTo>
                      <a:pt x="50393" y="536"/>
                      <a:pt x="50367" y="555"/>
                      <a:pt x="50343" y="582"/>
                    </a:cubicBezTo>
                    <a:cubicBezTo>
                      <a:pt x="50325" y="530"/>
                      <a:pt x="50307" y="515"/>
                      <a:pt x="50290" y="515"/>
                    </a:cubicBezTo>
                    <a:cubicBezTo>
                      <a:pt x="50267" y="515"/>
                      <a:pt x="50245" y="540"/>
                      <a:pt x="50224" y="541"/>
                    </a:cubicBezTo>
                    <a:cubicBezTo>
                      <a:pt x="50213" y="568"/>
                      <a:pt x="50203" y="577"/>
                      <a:pt x="50192" y="577"/>
                    </a:cubicBezTo>
                    <a:cubicBezTo>
                      <a:pt x="50173" y="577"/>
                      <a:pt x="50153" y="545"/>
                      <a:pt x="50134" y="545"/>
                    </a:cubicBezTo>
                    <a:cubicBezTo>
                      <a:pt x="50127" y="545"/>
                      <a:pt x="50120" y="549"/>
                      <a:pt x="50113" y="560"/>
                    </a:cubicBezTo>
                    <a:cubicBezTo>
                      <a:pt x="50103" y="557"/>
                      <a:pt x="50093" y="556"/>
                      <a:pt x="50084" y="556"/>
                    </a:cubicBezTo>
                    <a:cubicBezTo>
                      <a:pt x="50063" y="556"/>
                      <a:pt x="50042" y="561"/>
                      <a:pt x="50021" y="561"/>
                    </a:cubicBezTo>
                    <a:cubicBezTo>
                      <a:pt x="50016" y="561"/>
                      <a:pt x="50012" y="561"/>
                      <a:pt x="50007" y="560"/>
                    </a:cubicBezTo>
                    <a:cubicBezTo>
                      <a:pt x="49995" y="535"/>
                      <a:pt x="49984" y="517"/>
                      <a:pt x="49973" y="517"/>
                    </a:cubicBezTo>
                    <a:cubicBezTo>
                      <a:pt x="49960" y="517"/>
                      <a:pt x="49947" y="544"/>
                      <a:pt x="49936" y="616"/>
                    </a:cubicBezTo>
                    <a:cubicBezTo>
                      <a:pt x="49920" y="632"/>
                      <a:pt x="49897" y="692"/>
                      <a:pt x="49878" y="692"/>
                    </a:cubicBezTo>
                    <a:cubicBezTo>
                      <a:pt x="49871" y="692"/>
                      <a:pt x="49865" y="685"/>
                      <a:pt x="49860" y="666"/>
                    </a:cubicBezTo>
                    <a:cubicBezTo>
                      <a:pt x="49845" y="623"/>
                      <a:pt x="49831" y="611"/>
                      <a:pt x="49818" y="611"/>
                    </a:cubicBezTo>
                    <a:cubicBezTo>
                      <a:pt x="49800" y="611"/>
                      <a:pt x="49783" y="635"/>
                      <a:pt x="49767" y="635"/>
                    </a:cubicBezTo>
                    <a:cubicBezTo>
                      <a:pt x="49765" y="635"/>
                      <a:pt x="49764" y="635"/>
                      <a:pt x="49762" y="634"/>
                    </a:cubicBezTo>
                    <a:cubicBezTo>
                      <a:pt x="49758" y="644"/>
                      <a:pt x="49754" y="647"/>
                      <a:pt x="49750" y="647"/>
                    </a:cubicBezTo>
                    <a:cubicBezTo>
                      <a:pt x="49742" y="647"/>
                      <a:pt x="49734" y="633"/>
                      <a:pt x="49726" y="633"/>
                    </a:cubicBezTo>
                    <a:cubicBezTo>
                      <a:pt x="49723" y="633"/>
                      <a:pt x="49721" y="634"/>
                      <a:pt x="49719" y="638"/>
                    </a:cubicBezTo>
                    <a:cubicBezTo>
                      <a:pt x="49703" y="598"/>
                      <a:pt x="49689" y="612"/>
                      <a:pt x="49673" y="569"/>
                    </a:cubicBezTo>
                    <a:cubicBezTo>
                      <a:pt x="49662" y="486"/>
                      <a:pt x="49651" y="461"/>
                      <a:pt x="49640" y="461"/>
                    </a:cubicBezTo>
                    <a:cubicBezTo>
                      <a:pt x="49634" y="461"/>
                      <a:pt x="49629" y="466"/>
                      <a:pt x="49623" y="474"/>
                    </a:cubicBezTo>
                    <a:cubicBezTo>
                      <a:pt x="49620" y="467"/>
                      <a:pt x="49617" y="465"/>
                      <a:pt x="49614" y="465"/>
                    </a:cubicBezTo>
                    <a:cubicBezTo>
                      <a:pt x="49600" y="465"/>
                      <a:pt x="49585" y="524"/>
                      <a:pt x="49570" y="570"/>
                    </a:cubicBezTo>
                    <a:cubicBezTo>
                      <a:pt x="49567" y="571"/>
                      <a:pt x="49563" y="571"/>
                      <a:pt x="49560" y="571"/>
                    </a:cubicBezTo>
                    <a:cubicBezTo>
                      <a:pt x="49520" y="571"/>
                      <a:pt x="49468" y="546"/>
                      <a:pt x="49408" y="546"/>
                    </a:cubicBezTo>
                    <a:cubicBezTo>
                      <a:pt x="49391" y="546"/>
                      <a:pt x="49372" y="548"/>
                      <a:pt x="49353" y="554"/>
                    </a:cubicBezTo>
                    <a:cubicBezTo>
                      <a:pt x="49346" y="580"/>
                      <a:pt x="49339" y="588"/>
                      <a:pt x="49331" y="588"/>
                    </a:cubicBezTo>
                    <a:cubicBezTo>
                      <a:pt x="49319" y="588"/>
                      <a:pt x="49307" y="568"/>
                      <a:pt x="49295" y="568"/>
                    </a:cubicBezTo>
                    <a:cubicBezTo>
                      <a:pt x="49292" y="568"/>
                      <a:pt x="49289" y="570"/>
                      <a:pt x="49286" y="573"/>
                    </a:cubicBezTo>
                    <a:cubicBezTo>
                      <a:pt x="49268" y="542"/>
                      <a:pt x="49249" y="510"/>
                      <a:pt x="49231" y="510"/>
                    </a:cubicBezTo>
                    <a:cubicBezTo>
                      <a:pt x="49225" y="510"/>
                      <a:pt x="49219" y="513"/>
                      <a:pt x="49213" y="521"/>
                    </a:cubicBezTo>
                    <a:cubicBezTo>
                      <a:pt x="49191" y="572"/>
                      <a:pt x="49166" y="555"/>
                      <a:pt x="49141" y="563"/>
                    </a:cubicBezTo>
                    <a:cubicBezTo>
                      <a:pt x="49140" y="563"/>
                      <a:pt x="49138" y="564"/>
                      <a:pt x="49137" y="564"/>
                    </a:cubicBezTo>
                    <a:cubicBezTo>
                      <a:pt x="49117" y="564"/>
                      <a:pt x="49096" y="512"/>
                      <a:pt x="49077" y="512"/>
                    </a:cubicBezTo>
                    <a:cubicBezTo>
                      <a:pt x="49073" y="512"/>
                      <a:pt x="49069" y="514"/>
                      <a:pt x="49066" y="518"/>
                    </a:cubicBezTo>
                    <a:cubicBezTo>
                      <a:pt x="49042" y="591"/>
                      <a:pt x="49016" y="539"/>
                      <a:pt x="48992" y="611"/>
                    </a:cubicBezTo>
                    <a:cubicBezTo>
                      <a:pt x="48987" y="622"/>
                      <a:pt x="48982" y="627"/>
                      <a:pt x="48977" y="627"/>
                    </a:cubicBezTo>
                    <a:cubicBezTo>
                      <a:pt x="48958" y="627"/>
                      <a:pt x="48938" y="557"/>
                      <a:pt x="48918" y="523"/>
                    </a:cubicBezTo>
                    <a:cubicBezTo>
                      <a:pt x="48886" y="553"/>
                      <a:pt x="48856" y="584"/>
                      <a:pt x="48826" y="584"/>
                    </a:cubicBezTo>
                    <a:cubicBezTo>
                      <a:pt x="48810" y="584"/>
                      <a:pt x="48795" y="576"/>
                      <a:pt x="48780" y="554"/>
                    </a:cubicBezTo>
                    <a:cubicBezTo>
                      <a:pt x="48746" y="544"/>
                      <a:pt x="48720" y="537"/>
                      <a:pt x="48699" y="537"/>
                    </a:cubicBezTo>
                    <a:cubicBezTo>
                      <a:pt x="48665" y="537"/>
                      <a:pt x="48644" y="555"/>
                      <a:pt x="48624" y="609"/>
                    </a:cubicBezTo>
                    <a:cubicBezTo>
                      <a:pt x="48613" y="635"/>
                      <a:pt x="48602" y="644"/>
                      <a:pt x="48589" y="644"/>
                    </a:cubicBezTo>
                    <a:cubicBezTo>
                      <a:pt x="48564" y="644"/>
                      <a:pt x="48533" y="614"/>
                      <a:pt x="48481" y="614"/>
                    </a:cubicBezTo>
                    <a:cubicBezTo>
                      <a:pt x="48481" y="614"/>
                      <a:pt x="48480" y="614"/>
                      <a:pt x="48479" y="614"/>
                    </a:cubicBezTo>
                    <a:cubicBezTo>
                      <a:pt x="48459" y="588"/>
                      <a:pt x="48436" y="588"/>
                      <a:pt x="48409" y="558"/>
                    </a:cubicBezTo>
                    <a:cubicBezTo>
                      <a:pt x="48397" y="601"/>
                      <a:pt x="48383" y="609"/>
                      <a:pt x="48368" y="609"/>
                    </a:cubicBezTo>
                    <a:cubicBezTo>
                      <a:pt x="48360" y="609"/>
                      <a:pt x="48351" y="606"/>
                      <a:pt x="48343" y="606"/>
                    </a:cubicBezTo>
                    <a:cubicBezTo>
                      <a:pt x="48334" y="606"/>
                      <a:pt x="48325" y="609"/>
                      <a:pt x="48316" y="618"/>
                    </a:cubicBezTo>
                    <a:cubicBezTo>
                      <a:pt x="48307" y="621"/>
                      <a:pt x="48297" y="622"/>
                      <a:pt x="48287" y="622"/>
                    </a:cubicBezTo>
                    <a:cubicBezTo>
                      <a:pt x="48277" y="622"/>
                      <a:pt x="48267" y="621"/>
                      <a:pt x="48257" y="621"/>
                    </a:cubicBezTo>
                    <a:cubicBezTo>
                      <a:pt x="48237" y="621"/>
                      <a:pt x="48217" y="624"/>
                      <a:pt x="48196" y="640"/>
                    </a:cubicBezTo>
                    <a:cubicBezTo>
                      <a:pt x="48176" y="654"/>
                      <a:pt x="48155" y="660"/>
                      <a:pt x="48133" y="660"/>
                    </a:cubicBezTo>
                    <a:cubicBezTo>
                      <a:pt x="48105" y="660"/>
                      <a:pt x="48075" y="650"/>
                      <a:pt x="48043" y="635"/>
                    </a:cubicBezTo>
                    <a:cubicBezTo>
                      <a:pt x="48017" y="677"/>
                      <a:pt x="47993" y="689"/>
                      <a:pt x="47969" y="689"/>
                    </a:cubicBezTo>
                    <a:cubicBezTo>
                      <a:pt x="47940" y="689"/>
                      <a:pt x="47913" y="672"/>
                      <a:pt x="47886" y="667"/>
                    </a:cubicBezTo>
                    <a:cubicBezTo>
                      <a:pt x="47875" y="676"/>
                      <a:pt x="47864" y="680"/>
                      <a:pt x="47854" y="680"/>
                    </a:cubicBezTo>
                    <a:cubicBezTo>
                      <a:pt x="47824" y="680"/>
                      <a:pt x="47795" y="654"/>
                      <a:pt x="47769" y="654"/>
                    </a:cubicBezTo>
                    <a:cubicBezTo>
                      <a:pt x="47765" y="654"/>
                      <a:pt x="47761" y="654"/>
                      <a:pt x="47757" y="656"/>
                    </a:cubicBezTo>
                    <a:cubicBezTo>
                      <a:pt x="47733" y="638"/>
                      <a:pt x="47712" y="633"/>
                      <a:pt x="47691" y="633"/>
                    </a:cubicBezTo>
                    <a:cubicBezTo>
                      <a:pt x="47653" y="633"/>
                      <a:pt x="47620" y="651"/>
                      <a:pt x="47589" y="651"/>
                    </a:cubicBezTo>
                    <a:cubicBezTo>
                      <a:pt x="47578" y="651"/>
                      <a:pt x="47567" y="649"/>
                      <a:pt x="47557" y="643"/>
                    </a:cubicBezTo>
                    <a:cubicBezTo>
                      <a:pt x="47529" y="619"/>
                      <a:pt x="47502" y="604"/>
                      <a:pt x="47478" y="573"/>
                    </a:cubicBezTo>
                    <a:cubicBezTo>
                      <a:pt x="47455" y="605"/>
                      <a:pt x="47432" y="583"/>
                      <a:pt x="47411" y="623"/>
                    </a:cubicBezTo>
                    <a:cubicBezTo>
                      <a:pt x="47396" y="645"/>
                      <a:pt x="47381" y="653"/>
                      <a:pt x="47367" y="653"/>
                    </a:cubicBezTo>
                    <a:cubicBezTo>
                      <a:pt x="47339" y="653"/>
                      <a:pt x="47310" y="622"/>
                      <a:pt x="47281" y="609"/>
                    </a:cubicBezTo>
                    <a:cubicBezTo>
                      <a:pt x="47263" y="615"/>
                      <a:pt x="47244" y="618"/>
                      <a:pt x="47224" y="618"/>
                    </a:cubicBezTo>
                    <a:cubicBezTo>
                      <a:pt x="47197" y="618"/>
                      <a:pt x="47167" y="612"/>
                      <a:pt x="47134" y="601"/>
                    </a:cubicBezTo>
                    <a:cubicBezTo>
                      <a:pt x="47125" y="575"/>
                      <a:pt x="47115" y="566"/>
                      <a:pt x="47105" y="566"/>
                    </a:cubicBezTo>
                    <a:cubicBezTo>
                      <a:pt x="47086" y="566"/>
                      <a:pt x="47066" y="600"/>
                      <a:pt x="47044" y="601"/>
                    </a:cubicBezTo>
                    <a:cubicBezTo>
                      <a:pt x="47025" y="577"/>
                      <a:pt x="47006" y="555"/>
                      <a:pt x="46985" y="555"/>
                    </a:cubicBezTo>
                    <a:cubicBezTo>
                      <a:pt x="46969" y="555"/>
                      <a:pt x="46953" y="569"/>
                      <a:pt x="46936" y="605"/>
                    </a:cubicBezTo>
                    <a:cubicBezTo>
                      <a:pt x="46847" y="609"/>
                      <a:pt x="46797" y="619"/>
                      <a:pt x="46771" y="630"/>
                    </a:cubicBezTo>
                    <a:cubicBezTo>
                      <a:pt x="46743" y="642"/>
                      <a:pt x="46740" y="654"/>
                      <a:pt x="46745" y="661"/>
                    </a:cubicBezTo>
                    <a:cubicBezTo>
                      <a:pt x="46745" y="671"/>
                      <a:pt x="46746" y="681"/>
                      <a:pt x="46749" y="691"/>
                    </a:cubicBezTo>
                    <a:cubicBezTo>
                      <a:pt x="46745" y="689"/>
                      <a:pt x="46741" y="686"/>
                      <a:pt x="46736" y="685"/>
                    </a:cubicBezTo>
                    <a:cubicBezTo>
                      <a:pt x="46735" y="686"/>
                      <a:pt x="46733" y="686"/>
                      <a:pt x="46732" y="686"/>
                    </a:cubicBezTo>
                    <a:cubicBezTo>
                      <a:pt x="46719" y="686"/>
                      <a:pt x="46700" y="655"/>
                      <a:pt x="46676" y="655"/>
                    </a:cubicBezTo>
                    <a:cubicBezTo>
                      <a:pt x="46666" y="655"/>
                      <a:pt x="46656" y="659"/>
                      <a:pt x="46645" y="672"/>
                    </a:cubicBezTo>
                    <a:cubicBezTo>
                      <a:pt x="46638" y="669"/>
                      <a:pt x="46630" y="668"/>
                      <a:pt x="46622" y="668"/>
                    </a:cubicBezTo>
                    <a:cubicBezTo>
                      <a:pt x="46600" y="668"/>
                      <a:pt x="46575" y="678"/>
                      <a:pt x="46546" y="678"/>
                    </a:cubicBezTo>
                    <a:cubicBezTo>
                      <a:pt x="46521" y="678"/>
                      <a:pt x="46493" y="670"/>
                      <a:pt x="46461" y="643"/>
                    </a:cubicBezTo>
                    <a:cubicBezTo>
                      <a:pt x="46425" y="644"/>
                      <a:pt x="46393" y="666"/>
                      <a:pt x="46364" y="666"/>
                    </a:cubicBezTo>
                    <a:cubicBezTo>
                      <a:pt x="46351" y="666"/>
                      <a:pt x="46339" y="662"/>
                      <a:pt x="46328" y="649"/>
                    </a:cubicBezTo>
                    <a:cubicBezTo>
                      <a:pt x="46322" y="653"/>
                      <a:pt x="46317" y="654"/>
                      <a:pt x="46312" y="654"/>
                    </a:cubicBezTo>
                    <a:cubicBezTo>
                      <a:pt x="46282" y="654"/>
                      <a:pt x="46256" y="602"/>
                      <a:pt x="46235" y="600"/>
                    </a:cubicBezTo>
                    <a:cubicBezTo>
                      <a:pt x="46216" y="642"/>
                      <a:pt x="46201" y="660"/>
                      <a:pt x="46188" y="660"/>
                    </a:cubicBezTo>
                    <a:cubicBezTo>
                      <a:pt x="46168" y="660"/>
                      <a:pt x="46154" y="616"/>
                      <a:pt x="46144" y="551"/>
                    </a:cubicBezTo>
                    <a:cubicBezTo>
                      <a:pt x="46130" y="522"/>
                      <a:pt x="46127" y="517"/>
                      <a:pt x="46125" y="517"/>
                    </a:cubicBezTo>
                    <a:cubicBezTo>
                      <a:pt x="46124" y="517"/>
                      <a:pt x="46123" y="518"/>
                      <a:pt x="46122" y="518"/>
                    </a:cubicBezTo>
                    <a:cubicBezTo>
                      <a:pt x="46120" y="518"/>
                      <a:pt x="46116" y="516"/>
                      <a:pt x="46109" y="506"/>
                    </a:cubicBezTo>
                    <a:cubicBezTo>
                      <a:pt x="46106" y="525"/>
                      <a:pt x="46103" y="532"/>
                      <a:pt x="46099" y="532"/>
                    </a:cubicBezTo>
                    <a:cubicBezTo>
                      <a:pt x="46089" y="532"/>
                      <a:pt x="46073" y="484"/>
                      <a:pt x="46052" y="484"/>
                    </a:cubicBezTo>
                    <a:cubicBezTo>
                      <a:pt x="46046" y="484"/>
                      <a:pt x="46039" y="489"/>
                      <a:pt x="46031" y="500"/>
                    </a:cubicBezTo>
                    <a:cubicBezTo>
                      <a:pt x="46023" y="456"/>
                      <a:pt x="46014" y="442"/>
                      <a:pt x="46004" y="442"/>
                    </a:cubicBezTo>
                    <a:cubicBezTo>
                      <a:pt x="45989" y="442"/>
                      <a:pt x="45972" y="478"/>
                      <a:pt x="45952" y="478"/>
                    </a:cubicBezTo>
                    <a:cubicBezTo>
                      <a:pt x="45951" y="478"/>
                      <a:pt x="45950" y="478"/>
                      <a:pt x="45949" y="478"/>
                    </a:cubicBezTo>
                    <a:cubicBezTo>
                      <a:pt x="45915" y="480"/>
                      <a:pt x="45876" y="512"/>
                      <a:pt x="45828" y="541"/>
                    </a:cubicBezTo>
                    <a:cubicBezTo>
                      <a:pt x="45818" y="549"/>
                      <a:pt x="45808" y="552"/>
                      <a:pt x="45799" y="552"/>
                    </a:cubicBezTo>
                    <a:cubicBezTo>
                      <a:pt x="45777" y="552"/>
                      <a:pt x="45756" y="538"/>
                      <a:pt x="45736" y="538"/>
                    </a:cubicBezTo>
                    <a:cubicBezTo>
                      <a:pt x="45722" y="538"/>
                      <a:pt x="45708" y="545"/>
                      <a:pt x="45694" y="569"/>
                    </a:cubicBezTo>
                    <a:cubicBezTo>
                      <a:pt x="45664" y="574"/>
                      <a:pt x="45637" y="626"/>
                      <a:pt x="45611" y="626"/>
                    </a:cubicBezTo>
                    <a:cubicBezTo>
                      <a:pt x="45600" y="626"/>
                      <a:pt x="45589" y="616"/>
                      <a:pt x="45578" y="591"/>
                    </a:cubicBezTo>
                    <a:cubicBezTo>
                      <a:pt x="45552" y="582"/>
                      <a:pt x="45526" y="544"/>
                      <a:pt x="45502" y="544"/>
                    </a:cubicBezTo>
                    <a:cubicBezTo>
                      <a:pt x="45494" y="544"/>
                      <a:pt x="45487" y="548"/>
                      <a:pt x="45480" y="556"/>
                    </a:cubicBezTo>
                    <a:cubicBezTo>
                      <a:pt x="45472" y="571"/>
                      <a:pt x="45463" y="575"/>
                      <a:pt x="45454" y="575"/>
                    </a:cubicBezTo>
                    <a:cubicBezTo>
                      <a:pt x="45445" y="575"/>
                      <a:pt x="45435" y="570"/>
                      <a:pt x="45426" y="570"/>
                    </a:cubicBezTo>
                    <a:cubicBezTo>
                      <a:pt x="45415" y="570"/>
                      <a:pt x="45405" y="577"/>
                      <a:pt x="45395" y="606"/>
                    </a:cubicBezTo>
                    <a:cubicBezTo>
                      <a:pt x="45385" y="597"/>
                      <a:pt x="45375" y="594"/>
                      <a:pt x="45365" y="594"/>
                    </a:cubicBezTo>
                    <a:cubicBezTo>
                      <a:pt x="45330" y="594"/>
                      <a:pt x="45299" y="641"/>
                      <a:pt x="45269" y="641"/>
                    </a:cubicBezTo>
                    <a:cubicBezTo>
                      <a:pt x="45264" y="641"/>
                      <a:pt x="45260" y="640"/>
                      <a:pt x="45256" y="638"/>
                    </a:cubicBezTo>
                    <a:cubicBezTo>
                      <a:pt x="45229" y="633"/>
                      <a:pt x="45203" y="623"/>
                      <a:pt x="45177" y="623"/>
                    </a:cubicBezTo>
                    <a:cubicBezTo>
                      <a:pt x="45164" y="623"/>
                      <a:pt x="45151" y="626"/>
                      <a:pt x="45138" y="633"/>
                    </a:cubicBezTo>
                    <a:cubicBezTo>
                      <a:pt x="45136" y="633"/>
                      <a:pt x="45134" y="633"/>
                      <a:pt x="45132" y="633"/>
                    </a:cubicBezTo>
                    <a:cubicBezTo>
                      <a:pt x="45082" y="633"/>
                      <a:pt x="45032" y="675"/>
                      <a:pt x="44972" y="675"/>
                    </a:cubicBezTo>
                    <a:cubicBezTo>
                      <a:pt x="44944" y="675"/>
                      <a:pt x="44913" y="666"/>
                      <a:pt x="44880" y="637"/>
                    </a:cubicBezTo>
                    <a:cubicBezTo>
                      <a:pt x="44798" y="651"/>
                      <a:pt x="44773" y="658"/>
                      <a:pt x="44772" y="658"/>
                    </a:cubicBezTo>
                    <a:cubicBezTo>
                      <a:pt x="44771" y="658"/>
                      <a:pt x="44789" y="652"/>
                      <a:pt x="44802" y="640"/>
                    </a:cubicBezTo>
                    <a:cubicBezTo>
                      <a:pt x="44803" y="642"/>
                      <a:pt x="44805" y="642"/>
                      <a:pt x="44806" y="642"/>
                    </a:cubicBezTo>
                    <a:cubicBezTo>
                      <a:pt x="44813" y="642"/>
                      <a:pt x="44816" y="620"/>
                      <a:pt x="44808" y="620"/>
                    </a:cubicBezTo>
                    <a:cubicBezTo>
                      <a:pt x="44805" y="620"/>
                      <a:pt x="44799" y="623"/>
                      <a:pt x="44792" y="633"/>
                    </a:cubicBezTo>
                    <a:cubicBezTo>
                      <a:pt x="44789" y="636"/>
                      <a:pt x="44786" y="637"/>
                      <a:pt x="44783" y="637"/>
                    </a:cubicBezTo>
                    <a:cubicBezTo>
                      <a:pt x="44761" y="637"/>
                      <a:pt x="44723" y="579"/>
                      <a:pt x="44665" y="579"/>
                    </a:cubicBezTo>
                    <a:cubicBezTo>
                      <a:pt x="44637" y="579"/>
                      <a:pt x="44603" y="593"/>
                      <a:pt x="44564" y="635"/>
                    </a:cubicBezTo>
                    <a:cubicBezTo>
                      <a:pt x="44554" y="636"/>
                      <a:pt x="44545" y="636"/>
                      <a:pt x="44536" y="636"/>
                    </a:cubicBezTo>
                    <a:cubicBezTo>
                      <a:pt x="44499" y="636"/>
                      <a:pt x="44469" y="634"/>
                      <a:pt x="44445" y="634"/>
                    </a:cubicBezTo>
                    <a:cubicBezTo>
                      <a:pt x="44414" y="634"/>
                      <a:pt x="44391" y="637"/>
                      <a:pt x="44375" y="648"/>
                    </a:cubicBezTo>
                    <a:cubicBezTo>
                      <a:pt x="44365" y="655"/>
                      <a:pt x="44357" y="658"/>
                      <a:pt x="44351" y="658"/>
                    </a:cubicBezTo>
                    <a:cubicBezTo>
                      <a:pt x="44337" y="658"/>
                      <a:pt x="44333" y="642"/>
                      <a:pt x="44333" y="623"/>
                    </a:cubicBezTo>
                    <a:cubicBezTo>
                      <a:pt x="44333" y="619"/>
                      <a:pt x="44334" y="619"/>
                      <a:pt x="44334" y="615"/>
                    </a:cubicBezTo>
                    <a:lnTo>
                      <a:pt x="44334" y="615"/>
                    </a:lnTo>
                    <a:cubicBezTo>
                      <a:pt x="44330" y="618"/>
                      <a:pt x="44325" y="620"/>
                      <a:pt x="44320" y="620"/>
                    </a:cubicBezTo>
                    <a:cubicBezTo>
                      <a:pt x="44317" y="620"/>
                      <a:pt x="44315" y="620"/>
                      <a:pt x="44312" y="619"/>
                    </a:cubicBezTo>
                    <a:cubicBezTo>
                      <a:pt x="44306" y="644"/>
                      <a:pt x="44298" y="652"/>
                      <a:pt x="44288" y="652"/>
                    </a:cubicBezTo>
                    <a:cubicBezTo>
                      <a:pt x="44271" y="652"/>
                      <a:pt x="44248" y="626"/>
                      <a:pt x="44219" y="619"/>
                    </a:cubicBezTo>
                    <a:cubicBezTo>
                      <a:pt x="44198" y="629"/>
                      <a:pt x="44173" y="634"/>
                      <a:pt x="44143" y="634"/>
                    </a:cubicBezTo>
                    <a:cubicBezTo>
                      <a:pt x="44113" y="634"/>
                      <a:pt x="44078" y="629"/>
                      <a:pt x="44037" y="620"/>
                    </a:cubicBezTo>
                    <a:cubicBezTo>
                      <a:pt x="44006" y="597"/>
                      <a:pt x="43977" y="589"/>
                      <a:pt x="43951" y="589"/>
                    </a:cubicBezTo>
                    <a:cubicBezTo>
                      <a:pt x="43912" y="589"/>
                      <a:pt x="43879" y="608"/>
                      <a:pt x="43852" y="623"/>
                    </a:cubicBezTo>
                    <a:cubicBezTo>
                      <a:pt x="43845" y="618"/>
                      <a:pt x="43838" y="616"/>
                      <a:pt x="43832" y="616"/>
                    </a:cubicBezTo>
                    <a:cubicBezTo>
                      <a:pt x="43807" y="616"/>
                      <a:pt x="43788" y="647"/>
                      <a:pt x="43772" y="647"/>
                    </a:cubicBezTo>
                    <a:cubicBezTo>
                      <a:pt x="43765" y="647"/>
                      <a:pt x="43759" y="642"/>
                      <a:pt x="43754" y="626"/>
                    </a:cubicBezTo>
                    <a:cubicBezTo>
                      <a:pt x="43737" y="646"/>
                      <a:pt x="43725" y="653"/>
                      <a:pt x="43718" y="653"/>
                    </a:cubicBezTo>
                    <a:cubicBezTo>
                      <a:pt x="43706" y="653"/>
                      <a:pt x="43703" y="637"/>
                      <a:pt x="43702" y="630"/>
                    </a:cubicBezTo>
                    <a:cubicBezTo>
                      <a:pt x="43699" y="628"/>
                      <a:pt x="43697" y="610"/>
                      <a:pt x="43689" y="610"/>
                    </a:cubicBezTo>
                    <a:cubicBezTo>
                      <a:pt x="43683" y="610"/>
                      <a:pt x="43674" y="618"/>
                      <a:pt x="43660" y="644"/>
                    </a:cubicBezTo>
                    <a:cubicBezTo>
                      <a:pt x="43635" y="632"/>
                      <a:pt x="43592" y="570"/>
                      <a:pt x="43523" y="570"/>
                    </a:cubicBezTo>
                    <a:cubicBezTo>
                      <a:pt x="43490" y="570"/>
                      <a:pt x="43451" y="584"/>
                      <a:pt x="43405" y="625"/>
                    </a:cubicBezTo>
                    <a:cubicBezTo>
                      <a:pt x="43357" y="581"/>
                      <a:pt x="43310" y="558"/>
                      <a:pt x="43264" y="558"/>
                    </a:cubicBezTo>
                    <a:cubicBezTo>
                      <a:pt x="43263" y="558"/>
                      <a:pt x="43261" y="558"/>
                      <a:pt x="43260" y="558"/>
                    </a:cubicBezTo>
                    <a:cubicBezTo>
                      <a:pt x="43217" y="558"/>
                      <a:pt x="43176" y="581"/>
                      <a:pt x="43137" y="624"/>
                    </a:cubicBezTo>
                    <a:cubicBezTo>
                      <a:pt x="43108" y="645"/>
                      <a:pt x="43079" y="655"/>
                      <a:pt x="43052" y="655"/>
                    </a:cubicBezTo>
                    <a:cubicBezTo>
                      <a:pt x="43001" y="655"/>
                      <a:pt x="42953" y="621"/>
                      <a:pt x="42906" y="564"/>
                    </a:cubicBezTo>
                    <a:cubicBezTo>
                      <a:pt x="42902" y="565"/>
                      <a:pt x="42898" y="566"/>
                      <a:pt x="42894" y="566"/>
                    </a:cubicBezTo>
                    <a:cubicBezTo>
                      <a:pt x="42845" y="566"/>
                      <a:pt x="42798" y="497"/>
                      <a:pt x="42755" y="497"/>
                    </a:cubicBezTo>
                    <a:cubicBezTo>
                      <a:pt x="42740" y="497"/>
                      <a:pt x="42726" y="505"/>
                      <a:pt x="42712" y="526"/>
                    </a:cubicBezTo>
                    <a:cubicBezTo>
                      <a:pt x="42652" y="475"/>
                      <a:pt x="42598" y="506"/>
                      <a:pt x="42547" y="471"/>
                    </a:cubicBezTo>
                    <a:cubicBezTo>
                      <a:pt x="42514" y="443"/>
                      <a:pt x="42472" y="428"/>
                      <a:pt x="42429" y="428"/>
                    </a:cubicBezTo>
                    <a:cubicBezTo>
                      <a:pt x="42423" y="428"/>
                      <a:pt x="42416" y="429"/>
                      <a:pt x="42410" y="429"/>
                    </a:cubicBezTo>
                    <a:cubicBezTo>
                      <a:pt x="42397" y="410"/>
                      <a:pt x="42384" y="403"/>
                      <a:pt x="42371" y="403"/>
                    </a:cubicBezTo>
                    <a:cubicBezTo>
                      <a:pt x="42344" y="403"/>
                      <a:pt x="42320" y="433"/>
                      <a:pt x="42296" y="438"/>
                    </a:cubicBezTo>
                    <a:cubicBezTo>
                      <a:pt x="42244" y="473"/>
                      <a:pt x="41968" y="647"/>
                      <a:pt x="41908" y="647"/>
                    </a:cubicBezTo>
                    <a:cubicBezTo>
                      <a:pt x="41907" y="647"/>
                      <a:pt x="41906" y="647"/>
                      <a:pt x="41905" y="647"/>
                    </a:cubicBezTo>
                    <a:cubicBezTo>
                      <a:pt x="41853" y="643"/>
                      <a:pt x="42037" y="598"/>
                      <a:pt x="41988" y="544"/>
                    </a:cubicBezTo>
                    <a:cubicBezTo>
                      <a:pt x="41963" y="512"/>
                      <a:pt x="41706" y="330"/>
                      <a:pt x="41675" y="330"/>
                    </a:cubicBezTo>
                    <a:cubicBezTo>
                      <a:pt x="41674" y="330"/>
                      <a:pt x="41674" y="330"/>
                      <a:pt x="41673" y="330"/>
                    </a:cubicBezTo>
                    <a:cubicBezTo>
                      <a:pt x="41663" y="344"/>
                      <a:pt x="41653" y="359"/>
                      <a:pt x="41644" y="375"/>
                    </a:cubicBezTo>
                    <a:lnTo>
                      <a:pt x="41622" y="394"/>
                    </a:lnTo>
                    <a:cubicBezTo>
                      <a:pt x="41614" y="392"/>
                      <a:pt x="41605" y="390"/>
                      <a:pt x="41597" y="385"/>
                    </a:cubicBezTo>
                    <a:cubicBezTo>
                      <a:pt x="41615" y="368"/>
                      <a:pt x="41633" y="350"/>
                      <a:pt x="41654" y="329"/>
                    </a:cubicBezTo>
                    <a:lnTo>
                      <a:pt x="41654" y="329"/>
                    </a:lnTo>
                    <a:cubicBezTo>
                      <a:pt x="41642" y="341"/>
                      <a:pt x="41627" y="345"/>
                      <a:pt x="41612" y="345"/>
                    </a:cubicBezTo>
                    <a:cubicBezTo>
                      <a:pt x="41586" y="345"/>
                      <a:pt x="41559" y="334"/>
                      <a:pt x="41534" y="334"/>
                    </a:cubicBezTo>
                    <a:cubicBezTo>
                      <a:pt x="41523" y="334"/>
                      <a:pt x="41513" y="336"/>
                      <a:pt x="41504" y="341"/>
                    </a:cubicBezTo>
                    <a:cubicBezTo>
                      <a:pt x="41495" y="322"/>
                      <a:pt x="41487" y="315"/>
                      <a:pt x="41480" y="315"/>
                    </a:cubicBezTo>
                    <a:cubicBezTo>
                      <a:pt x="41474" y="315"/>
                      <a:pt x="41469" y="320"/>
                      <a:pt x="41466" y="327"/>
                    </a:cubicBezTo>
                    <a:cubicBezTo>
                      <a:pt x="41463" y="326"/>
                      <a:pt x="41461" y="326"/>
                      <a:pt x="41458" y="325"/>
                    </a:cubicBezTo>
                    <a:cubicBezTo>
                      <a:pt x="41432" y="313"/>
                      <a:pt x="41402" y="299"/>
                      <a:pt x="41371" y="299"/>
                    </a:cubicBezTo>
                    <a:cubicBezTo>
                      <a:pt x="41354" y="299"/>
                      <a:pt x="41336" y="303"/>
                      <a:pt x="41318" y="313"/>
                    </a:cubicBezTo>
                    <a:cubicBezTo>
                      <a:pt x="41304" y="308"/>
                      <a:pt x="41290" y="306"/>
                      <a:pt x="41277" y="306"/>
                    </a:cubicBezTo>
                    <a:cubicBezTo>
                      <a:pt x="41227" y="306"/>
                      <a:pt x="41185" y="339"/>
                      <a:pt x="41153" y="345"/>
                    </a:cubicBezTo>
                    <a:cubicBezTo>
                      <a:pt x="41111" y="334"/>
                      <a:pt x="41082" y="324"/>
                      <a:pt x="41063" y="307"/>
                    </a:cubicBezTo>
                    <a:cubicBezTo>
                      <a:pt x="41059" y="305"/>
                      <a:pt x="41055" y="304"/>
                      <a:pt x="41051" y="304"/>
                    </a:cubicBezTo>
                    <a:cubicBezTo>
                      <a:pt x="41045" y="304"/>
                      <a:pt x="41039" y="307"/>
                      <a:pt x="41035" y="312"/>
                    </a:cubicBezTo>
                    <a:cubicBezTo>
                      <a:pt x="41037" y="307"/>
                      <a:pt x="41040" y="302"/>
                      <a:pt x="41041" y="296"/>
                    </a:cubicBezTo>
                    <a:cubicBezTo>
                      <a:pt x="41042" y="292"/>
                      <a:pt x="41042" y="287"/>
                      <a:pt x="41044" y="283"/>
                    </a:cubicBezTo>
                    <a:lnTo>
                      <a:pt x="41044" y="283"/>
                    </a:lnTo>
                    <a:cubicBezTo>
                      <a:pt x="41025" y="286"/>
                      <a:pt x="41005" y="288"/>
                      <a:pt x="40985" y="288"/>
                    </a:cubicBezTo>
                    <a:cubicBezTo>
                      <a:pt x="40981" y="288"/>
                      <a:pt x="40977" y="288"/>
                      <a:pt x="40972" y="288"/>
                    </a:cubicBezTo>
                    <a:cubicBezTo>
                      <a:pt x="40967" y="287"/>
                      <a:pt x="40962" y="287"/>
                      <a:pt x="40957" y="287"/>
                    </a:cubicBezTo>
                    <a:cubicBezTo>
                      <a:pt x="40933" y="287"/>
                      <a:pt x="40907" y="295"/>
                      <a:pt x="40878" y="295"/>
                    </a:cubicBezTo>
                    <a:cubicBezTo>
                      <a:pt x="40847" y="295"/>
                      <a:pt x="40812" y="286"/>
                      <a:pt x="40774" y="249"/>
                    </a:cubicBezTo>
                    <a:cubicBezTo>
                      <a:pt x="40767" y="251"/>
                      <a:pt x="40760" y="251"/>
                      <a:pt x="40753" y="251"/>
                    </a:cubicBezTo>
                    <a:cubicBezTo>
                      <a:pt x="40730" y="251"/>
                      <a:pt x="40705" y="243"/>
                      <a:pt x="40679" y="243"/>
                    </a:cubicBezTo>
                    <a:cubicBezTo>
                      <a:pt x="40666" y="243"/>
                      <a:pt x="40652" y="245"/>
                      <a:pt x="40638" y="252"/>
                    </a:cubicBezTo>
                    <a:cubicBezTo>
                      <a:pt x="40636" y="252"/>
                      <a:pt x="40634" y="252"/>
                      <a:pt x="40632" y="252"/>
                    </a:cubicBezTo>
                    <a:cubicBezTo>
                      <a:pt x="40592" y="252"/>
                      <a:pt x="40550" y="298"/>
                      <a:pt x="40505" y="298"/>
                    </a:cubicBezTo>
                    <a:cubicBezTo>
                      <a:pt x="40495" y="298"/>
                      <a:pt x="40485" y="296"/>
                      <a:pt x="40475" y="291"/>
                    </a:cubicBezTo>
                    <a:cubicBezTo>
                      <a:pt x="40448" y="302"/>
                      <a:pt x="40422" y="306"/>
                      <a:pt x="40397" y="306"/>
                    </a:cubicBezTo>
                    <a:cubicBezTo>
                      <a:pt x="40345" y="306"/>
                      <a:pt x="40295" y="290"/>
                      <a:pt x="40247" y="290"/>
                    </a:cubicBezTo>
                    <a:cubicBezTo>
                      <a:pt x="40239" y="290"/>
                      <a:pt x="40231" y="291"/>
                      <a:pt x="40223" y="292"/>
                    </a:cubicBezTo>
                    <a:cubicBezTo>
                      <a:pt x="40200" y="278"/>
                      <a:pt x="40177" y="273"/>
                      <a:pt x="40154" y="273"/>
                    </a:cubicBezTo>
                    <a:cubicBezTo>
                      <a:pt x="40115" y="273"/>
                      <a:pt x="40077" y="287"/>
                      <a:pt x="40039" y="287"/>
                    </a:cubicBezTo>
                    <a:cubicBezTo>
                      <a:pt x="40037" y="287"/>
                      <a:pt x="40035" y="287"/>
                      <a:pt x="40033" y="287"/>
                    </a:cubicBezTo>
                    <a:cubicBezTo>
                      <a:pt x="40016" y="276"/>
                      <a:pt x="39998" y="272"/>
                      <a:pt x="39981" y="272"/>
                    </a:cubicBezTo>
                    <a:cubicBezTo>
                      <a:pt x="39941" y="272"/>
                      <a:pt x="39901" y="294"/>
                      <a:pt x="39863" y="297"/>
                    </a:cubicBezTo>
                    <a:cubicBezTo>
                      <a:pt x="39826" y="309"/>
                      <a:pt x="39791" y="353"/>
                      <a:pt x="39757" y="353"/>
                    </a:cubicBezTo>
                    <a:cubicBezTo>
                      <a:pt x="39741" y="353"/>
                      <a:pt x="39726" y="344"/>
                      <a:pt x="39710" y="317"/>
                    </a:cubicBezTo>
                    <a:cubicBezTo>
                      <a:pt x="39705" y="322"/>
                      <a:pt x="39703" y="324"/>
                      <a:pt x="39702" y="324"/>
                    </a:cubicBezTo>
                    <a:cubicBezTo>
                      <a:pt x="39699" y="324"/>
                      <a:pt x="39845" y="163"/>
                      <a:pt x="39807" y="135"/>
                    </a:cubicBezTo>
                    <a:lnTo>
                      <a:pt x="39807" y="135"/>
                    </a:lnTo>
                    <a:cubicBezTo>
                      <a:pt x="39784" y="149"/>
                      <a:pt x="39761" y="154"/>
                      <a:pt x="39739" y="154"/>
                    </a:cubicBezTo>
                    <a:cubicBezTo>
                      <a:pt x="39695" y="154"/>
                      <a:pt x="39654" y="135"/>
                      <a:pt x="39615" y="135"/>
                    </a:cubicBezTo>
                    <a:cubicBezTo>
                      <a:pt x="39602" y="135"/>
                      <a:pt x="39589" y="137"/>
                      <a:pt x="39576" y="143"/>
                    </a:cubicBezTo>
                    <a:cubicBezTo>
                      <a:pt x="39562" y="156"/>
                      <a:pt x="39548" y="159"/>
                      <a:pt x="39535" y="159"/>
                    </a:cubicBezTo>
                    <a:cubicBezTo>
                      <a:pt x="39522" y="159"/>
                      <a:pt x="39509" y="156"/>
                      <a:pt x="39497" y="156"/>
                    </a:cubicBezTo>
                    <a:cubicBezTo>
                      <a:pt x="39485" y="156"/>
                      <a:pt x="39474" y="159"/>
                      <a:pt x="39463" y="170"/>
                    </a:cubicBezTo>
                    <a:cubicBezTo>
                      <a:pt x="39455" y="182"/>
                      <a:pt x="39448" y="186"/>
                      <a:pt x="39440" y="186"/>
                    </a:cubicBezTo>
                    <a:cubicBezTo>
                      <a:pt x="39418" y="186"/>
                      <a:pt x="39396" y="148"/>
                      <a:pt x="39376" y="148"/>
                    </a:cubicBezTo>
                    <a:cubicBezTo>
                      <a:pt x="39373" y="148"/>
                      <a:pt x="39370" y="149"/>
                      <a:pt x="39367" y="152"/>
                    </a:cubicBezTo>
                    <a:cubicBezTo>
                      <a:pt x="39328" y="153"/>
                      <a:pt x="39293" y="183"/>
                      <a:pt x="39262" y="183"/>
                    </a:cubicBezTo>
                    <a:cubicBezTo>
                      <a:pt x="39246" y="183"/>
                      <a:pt x="39230" y="175"/>
                      <a:pt x="39215" y="148"/>
                    </a:cubicBezTo>
                    <a:cubicBezTo>
                      <a:pt x="39202" y="126"/>
                      <a:pt x="39190" y="118"/>
                      <a:pt x="39179" y="118"/>
                    </a:cubicBezTo>
                    <a:cubicBezTo>
                      <a:pt x="39153" y="118"/>
                      <a:pt x="39130" y="159"/>
                      <a:pt x="39110" y="163"/>
                    </a:cubicBezTo>
                    <a:cubicBezTo>
                      <a:pt x="39078" y="141"/>
                      <a:pt x="39052" y="132"/>
                      <a:pt x="39029" y="132"/>
                    </a:cubicBezTo>
                    <a:cubicBezTo>
                      <a:pt x="39008" y="132"/>
                      <a:pt x="38989" y="139"/>
                      <a:pt x="38971" y="152"/>
                    </a:cubicBezTo>
                    <a:cubicBezTo>
                      <a:pt x="38904" y="146"/>
                      <a:pt x="38894" y="129"/>
                      <a:pt x="38884" y="129"/>
                    </a:cubicBezTo>
                    <a:cubicBezTo>
                      <a:pt x="38882" y="129"/>
                      <a:pt x="38880" y="130"/>
                      <a:pt x="38878" y="131"/>
                    </a:cubicBezTo>
                    <a:cubicBezTo>
                      <a:pt x="38876" y="136"/>
                      <a:pt x="38874" y="139"/>
                      <a:pt x="38872" y="139"/>
                    </a:cubicBezTo>
                    <a:cubicBezTo>
                      <a:pt x="38865" y="139"/>
                      <a:pt x="38855" y="121"/>
                      <a:pt x="38836" y="79"/>
                    </a:cubicBezTo>
                    <a:cubicBezTo>
                      <a:pt x="38822" y="76"/>
                      <a:pt x="38802" y="67"/>
                      <a:pt x="38774" y="67"/>
                    </a:cubicBezTo>
                    <a:cubicBezTo>
                      <a:pt x="38756" y="67"/>
                      <a:pt x="38733" y="71"/>
                      <a:pt x="38706" y="86"/>
                    </a:cubicBezTo>
                    <a:cubicBezTo>
                      <a:pt x="38640" y="68"/>
                      <a:pt x="38604" y="54"/>
                      <a:pt x="38584" y="53"/>
                    </a:cubicBezTo>
                    <a:cubicBezTo>
                      <a:pt x="38580" y="63"/>
                      <a:pt x="38576" y="67"/>
                      <a:pt x="38573" y="67"/>
                    </a:cubicBezTo>
                    <a:cubicBezTo>
                      <a:pt x="38561" y="67"/>
                      <a:pt x="38557" y="4"/>
                      <a:pt x="38553" y="3"/>
                    </a:cubicBezTo>
                    <a:cubicBezTo>
                      <a:pt x="38553" y="2"/>
                      <a:pt x="38552" y="1"/>
                      <a:pt x="38551"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23"/>
              <p:cNvSpPr/>
              <p:nvPr/>
            </p:nvSpPr>
            <p:spPr>
              <a:xfrm>
                <a:off x="3816975" y="5455175"/>
                <a:ext cx="75" cy="75"/>
              </a:xfrm>
              <a:custGeom>
                <a:avLst/>
                <a:gdLst/>
                <a:ahLst/>
                <a:cxnLst/>
                <a:rect l="l" t="t" r="r" b="b"/>
                <a:pathLst>
                  <a:path w="3" h="3" extrusionOk="0">
                    <a:moveTo>
                      <a:pt x="3" y="0"/>
                    </a:moveTo>
                    <a:lnTo>
                      <a:pt x="0" y="3"/>
                    </a:lnTo>
                    <a:cubicBezTo>
                      <a:pt x="2" y="2"/>
                      <a:pt x="2" y="2"/>
                      <a:pt x="3"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
        <p:nvSpPr>
          <p:cNvPr id="1167" name="Google Shape;1167;p23"/>
          <p:cNvSpPr txBox="1">
            <a:spLocks noGrp="1"/>
          </p:cNvSpPr>
          <p:nvPr>
            <p:ph type="title"/>
          </p:nvPr>
        </p:nvSpPr>
        <p:spPr>
          <a:xfrm>
            <a:off x="713231" y="2015550"/>
            <a:ext cx="2361300" cy="355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168" name="Google Shape;1168;p23"/>
          <p:cNvSpPr txBox="1">
            <a:spLocks noGrp="1"/>
          </p:cNvSpPr>
          <p:nvPr>
            <p:ph type="subTitle" idx="1"/>
          </p:nvPr>
        </p:nvSpPr>
        <p:spPr>
          <a:xfrm>
            <a:off x="713225" y="2371075"/>
            <a:ext cx="2361300" cy="57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69" name="Google Shape;1169;p23"/>
          <p:cNvSpPr txBox="1">
            <a:spLocks noGrp="1"/>
          </p:cNvSpPr>
          <p:nvPr>
            <p:ph type="title" idx="2"/>
          </p:nvPr>
        </p:nvSpPr>
        <p:spPr>
          <a:xfrm>
            <a:off x="3391344" y="2015550"/>
            <a:ext cx="2361300" cy="355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170" name="Google Shape;1170;p23"/>
          <p:cNvSpPr txBox="1">
            <a:spLocks noGrp="1"/>
          </p:cNvSpPr>
          <p:nvPr>
            <p:ph type="subTitle" idx="3"/>
          </p:nvPr>
        </p:nvSpPr>
        <p:spPr>
          <a:xfrm>
            <a:off x="3391337" y="2371075"/>
            <a:ext cx="2361300" cy="57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71" name="Google Shape;1171;p23"/>
          <p:cNvSpPr txBox="1">
            <a:spLocks noGrp="1"/>
          </p:cNvSpPr>
          <p:nvPr>
            <p:ph type="title" idx="4"/>
          </p:nvPr>
        </p:nvSpPr>
        <p:spPr>
          <a:xfrm>
            <a:off x="713231" y="3682175"/>
            <a:ext cx="2361300" cy="355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172" name="Google Shape;1172;p23"/>
          <p:cNvSpPr txBox="1">
            <a:spLocks noGrp="1"/>
          </p:cNvSpPr>
          <p:nvPr>
            <p:ph type="subTitle" idx="5"/>
          </p:nvPr>
        </p:nvSpPr>
        <p:spPr>
          <a:xfrm>
            <a:off x="713225" y="4037375"/>
            <a:ext cx="2361300" cy="57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73" name="Google Shape;1173;p23"/>
          <p:cNvSpPr txBox="1">
            <a:spLocks noGrp="1"/>
          </p:cNvSpPr>
          <p:nvPr>
            <p:ph type="title" idx="6"/>
          </p:nvPr>
        </p:nvSpPr>
        <p:spPr>
          <a:xfrm>
            <a:off x="3391344" y="3682175"/>
            <a:ext cx="2361300" cy="355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174" name="Google Shape;1174;p23"/>
          <p:cNvSpPr txBox="1">
            <a:spLocks noGrp="1"/>
          </p:cNvSpPr>
          <p:nvPr>
            <p:ph type="subTitle" idx="7"/>
          </p:nvPr>
        </p:nvSpPr>
        <p:spPr>
          <a:xfrm>
            <a:off x="3391337" y="4037375"/>
            <a:ext cx="2361300" cy="57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75" name="Google Shape;1175;p23"/>
          <p:cNvSpPr txBox="1">
            <a:spLocks noGrp="1"/>
          </p:cNvSpPr>
          <p:nvPr>
            <p:ph type="title" idx="8"/>
          </p:nvPr>
        </p:nvSpPr>
        <p:spPr>
          <a:xfrm>
            <a:off x="6069456" y="2015550"/>
            <a:ext cx="2361300" cy="355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176" name="Google Shape;1176;p23"/>
          <p:cNvSpPr txBox="1">
            <a:spLocks noGrp="1"/>
          </p:cNvSpPr>
          <p:nvPr>
            <p:ph type="subTitle" idx="9"/>
          </p:nvPr>
        </p:nvSpPr>
        <p:spPr>
          <a:xfrm>
            <a:off x="6069450" y="2371075"/>
            <a:ext cx="2361300" cy="57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77" name="Google Shape;1177;p23"/>
          <p:cNvSpPr txBox="1">
            <a:spLocks noGrp="1"/>
          </p:cNvSpPr>
          <p:nvPr>
            <p:ph type="title" idx="13"/>
          </p:nvPr>
        </p:nvSpPr>
        <p:spPr>
          <a:xfrm>
            <a:off x="6069456" y="3682175"/>
            <a:ext cx="2361300" cy="355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178" name="Google Shape;1178;p23"/>
          <p:cNvSpPr txBox="1">
            <a:spLocks noGrp="1"/>
          </p:cNvSpPr>
          <p:nvPr>
            <p:ph type="subTitle" idx="14"/>
          </p:nvPr>
        </p:nvSpPr>
        <p:spPr>
          <a:xfrm>
            <a:off x="6069450" y="4037375"/>
            <a:ext cx="2361300" cy="5712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179" name="Google Shape;1179;p23"/>
          <p:cNvSpPr txBox="1">
            <a:spLocks noGrp="1"/>
          </p:cNvSpPr>
          <p:nvPr>
            <p:ph type="title" idx="15"/>
          </p:nvPr>
        </p:nvSpPr>
        <p:spPr>
          <a:xfrm>
            <a:off x="713225" y="539500"/>
            <a:ext cx="7717500" cy="4782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3500"/>
              <a:buFont typeface="Bebas Neue" panose="020B0606020202050201"/>
              <a:buNone/>
              <a:defRPr/>
            </a:lvl1pPr>
            <a:lvl2pPr lvl="1"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2pPr>
            <a:lvl3pPr lvl="2"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3pPr>
            <a:lvl4pPr lvl="3"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4pPr>
            <a:lvl5pPr lvl="4"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5pPr>
            <a:lvl6pPr lvl="5"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6pPr>
            <a:lvl7pPr lvl="6"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7pPr>
            <a:lvl8pPr lvl="7"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8pPr>
            <a:lvl9pPr lvl="8"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9pPr>
          </a:lstStyle>
          <a:p>
            <a:endParaRPr/>
          </a:p>
        </p:txBody>
      </p:sp>
      <p:grpSp>
        <p:nvGrpSpPr>
          <p:cNvPr id="1180" name="Google Shape;1180;p23"/>
          <p:cNvGrpSpPr/>
          <p:nvPr/>
        </p:nvGrpSpPr>
        <p:grpSpPr>
          <a:xfrm>
            <a:off x="-1622" y="-60"/>
            <a:ext cx="9147244" cy="5143620"/>
            <a:chOff x="-1622" y="-60"/>
            <a:chExt cx="9147244" cy="5143620"/>
          </a:xfrm>
        </p:grpSpPr>
        <p:sp>
          <p:nvSpPr>
            <p:cNvPr id="1181" name="Google Shape;1181;p23"/>
            <p:cNvSpPr/>
            <p:nvPr/>
          </p:nvSpPr>
          <p:spPr>
            <a:xfrm>
              <a:off x="206983" y="4918543"/>
              <a:ext cx="431559" cy="225017"/>
            </a:xfrm>
            <a:custGeom>
              <a:avLst/>
              <a:gdLst/>
              <a:ahLst/>
              <a:cxnLst/>
              <a:rect l="l" t="t" r="r" b="b"/>
              <a:pathLst>
                <a:path w="7288" h="3800" extrusionOk="0">
                  <a:moveTo>
                    <a:pt x="3485" y="0"/>
                  </a:moveTo>
                  <a:lnTo>
                    <a:pt x="1" y="3800"/>
                  </a:lnTo>
                  <a:lnTo>
                    <a:pt x="3803"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82" name="Google Shape;1182;p23"/>
            <p:cNvSpPr/>
            <p:nvPr/>
          </p:nvSpPr>
          <p:spPr>
            <a:xfrm>
              <a:off x="829570" y="4918543"/>
              <a:ext cx="431322" cy="225017"/>
            </a:xfrm>
            <a:custGeom>
              <a:avLst/>
              <a:gdLst/>
              <a:ahLst/>
              <a:cxnLst/>
              <a:rect l="l" t="t" r="r" b="b"/>
              <a:pathLst>
                <a:path w="7284" h="3800" extrusionOk="0">
                  <a:moveTo>
                    <a:pt x="3482"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83" name="Google Shape;1183;p23"/>
            <p:cNvSpPr/>
            <p:nvPr/>
          </p:nvSpPr>
          <p:spPr>
            <a:xfrm>
              <a:off x="1392112"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84" name="Google Shape;1184;p23"/>
            <p:cNvSpPr/>
            <p:nvPr/>
          </p:nvSpPr>
          <p:spPr>
            <a:xfrm>
              <a:off x="2014521" y="4918543"/>
              <a:ext cx="431322" cy="225017"/>
            </a:xfrm>
            <a:custGeom>
              <a:avLst/>
              <a:gdLst/>
              <a:ahLst/>
              <a:cxnLst/>
              <a:rect l="l" t="t" r="r" b="b"/>
              <a:pathLst>
                <a:path w="7284" h="3800" extrusionOk="0">
                  <a:moveTo>
                    <a:pt x="3484" y="0"/>
                  </a:moveTo>
                  <a:lnTo>
                    <a:pt x="0" y="3800"/>
                  </a:lnTo>
                  <a:lnTo>
                    <a:pt x="3802"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85" name="Google Shape;1185;p23"/>
            <p:cNvSpPr/>
            <p:nvPr/>
          </p:nvSpPr>
          <p:spPr>
            <a:xfrm>
              <a:off x="2577182" y="4918543"/>
              <a:ext cx="431381" cy="225017"/>
            </a:xfrm>
            <a:custGeom>
              <a:avLst/>
              <a:gdLst/>
              <a:ahLst/>
              <a:cxnLst/>
              <a:rect l="l" t="t" r="r" b="b"/>
              <a:pathLst>
                <a:path w="7285" h="3800" extrusionOk="0">
                  <a:moveTo>
                    <a:pt x="3485" y="0"/>
                  </a:moveTo>
                  <a:lnTo>
                    <a:pt x="1"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86" name="Google Shape;1186;p23"/>
            <p:cNvSpPr/>
            <p:nvPr/>
          </p:nvSpPr>
          <p:spPr>
            <a:xfrm>
              <a:off x="3199591"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87" name="Google Shape;1187;p23"/>
            <p:cNvSpPr/>
            <p:nvPr/>
          </p:nvSpPr>
          <p:spPr>
            <a:xfrm>
              <a:off x="3762133" y="4918543"/>
              <a:ext cx="431500" cy="225017"/>
            </a:xfrm>
            <a:custGeom>
              <a:avLst/>
              <a:gdLst/>
              <a:ahLst/>
              <a:cxnLst/>
              <a:rect l="l" t="t" r="r" b="b"/>
              <a:pathLst>
                <a:path w="7287" h="3800" extrusionOk="0">
                  <a:moveTo>
                    <a:pt x="3485" y="0"/>
                  </a:moveTo>
                  <a:lnTo>
                    <a:pt x="0" y="3800"/>
                  </a:lnTo>
                  <a:lnTo>
                    <a:pt x="3802"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88" name="Google Shape;1188;p23"/>
            <p:cNvSpPr/>
            <p:nvPr/>
          </p:nvSpPr>
          <p:spPr>
            <a:xfrm>
              <a:off x="4384661" y="4918543"/>
              <a:ext cx="431381" cy="225017"/>
            </a:xfrm>
            <a:custGeom>
              <a:avLst/>
              <a:gdLst/>
              <a:ahLst/>
              <a:cxnLst/>
              <a:rect l="l" t="t" r="r" b="b"/>
              <a:pathLst>
                <a:path w="7285" h="3800" extrusionOk="0">
                  <a:moveTo>
                    <a:pt x="3485" y="0"/>
                  </a:moveTo>
                  <a:lnTo>
                    <a:pt x="1" y="3800"/>
                  </a:lnTo>
                  <a:lnTo>
                    <a:pt x="3800"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89" name="Google Shape;1189;p23"/>
            <p:cNvSpPr/>
            <p:nvPr/>
          </p:nvSpPr>
          <p:spPr>
            <a:xfrm>
              <a:off x="4947203"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90" name="Google Shape;1190;p23"/>
            <p:cNvSpPr/>
            <p:nvPr/>
          </p:nvSpPr>
          <p:spPr>
            <a:xfrm>
              <a:off x="5569612" y="4918543"/>
              <a:ext cx="431500" cy="225017"/>
            </a:xfrm>
            <a:custGeom>
              <a:avLst/>
              <a:gdLst/>
              <a:ahLst/>
              <a:cxnLst/>
              <a:rect l="l" t="t" r="r" b="b"/>
              <a:pathLst>
                <a:path w="7287" h="3800" extrusionOk="0">
                  <a:moveTo>
                    <a:pt x="3485" y="0"/>
                  </a:moveTo>
                  <a:lnTo>
                    <a:pt x="1" y="3800"/>
                  </a:lnTo>
                  <a:lnTo>
                    <a:pt x="3803" y="3800"/>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91" name="Google Shape;1191;p23"/>
            <p:cNvSpPr/>
            <p:nvPr/>
          </p:nvSpPr>
          <p:spPr>
            <a:xfrm>
              <a:off x="6132332" y="4918543"/>
              <a:ext cx="431322" cy="225017"/>
            </a:xfrm>
            <a:custGeom>
              <a:avLst/>
              <a:gdLst/>
              <a:ahLst/>
              <a:cxnLst/>
              <a:rect l="l" t="t" r="r" b="b"/>
              <a:pathLst>
                <a:path w="7284" h="3800" extrusionOk="0">
                  <a:moveTo>
                    <a:pt x="3484"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92" name="Google Shape;1192;p23"/>
            <p:cNvSpPr/>
            <p:nvPr/>
          </p:nvSpPr>
          <p:spPr>
            <a:xfrm>
              <a:off x="6754682"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93" name="Google Shape;1193;p23"/>
            <p:cNvSpPr/>
            <p:nvPr/>
          </p:nvSpPr>
          <p:spPr>
            <a:xfrm>
              <a:off x="206983" y="-60"/>
              <a:ext cx="431559" cy="225195"/>
            </a:xfrm>
            <a:custGeom>
              <a:avLst/>
              <a:gdLst/>
              <a:ahLst/>
              <a:cxnLst/>
              <a:rect l="l" t="t" r="r" b="b"/>
              <a:pathLst>
                <a:path w="7288" h="3803" extrusionOk="0">
                  <a:moveTo>
                    <a:pt x="3485" y="0"/>
                  </a:moveTo>
                  <a:lnTo>
                    <a:pt x="1" y="3802"/>
                  </a:lnTo>
                  <a:lnTo>
                    <a:pt x="3803"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94" name="Google Shape;1194;p23"/>
            <p:cNvSpPr/>
            <p:nvPr/>
          </p:nvSpPr>
          <p:spPr>
            <a:xfrm>
              <a:off x="829570" y="-60"/>
              <a:ext cx="431322" cy="225195"/>
            </a:xfrm>
            <a:custGeom>
              <a:avLst/>
              <a:gdLst/>
              <a:ahLst/>
              <a:cxnLst/>
              <a:rect l="l" t="t" r="r" b="b"/>
              <a:pathLst>
                <a:path w="7284" h="3803" extrusionOk="0">
                  <a:moveTo>
                    <a:pt x="3482"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95" name="Google Shape;1195;p23"/>
            <p:cNvSpPr/>
            <p:nvPr/>
          </p:nvSpPr>
          <p:spPr>
            <a:xfrm>
              <a:off x="1392112"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96" name="Google Shape;1196;p23"/>
            <p:cNvSpPr/>
            <p:nvPr/>
          </p:nvSpPr>
          <p:spPr>
            <a:xfrm>
              <a:off x="2014521" y="-60"/>
              <a:ext cx="431322" cy="225195"/>
            </a:xfrm>
            <a:custGeom>
              <a:avLst/>
              <a:gdLst/>
              <a:ahLst/>
              <a:cxnLst/>
              <a:rect l="l" t="t" r="r" b="b"/>
              <a:pathLst>
                <a:path w="7284" h="3803" extrusionOk="0">
                  <a:moveTo>
                    <a:pt x="3484" y="0"/>
                  </a:moveTo>
                  <a:lnTo>
                    <a:pt x="0" y="3802"/>
                  </a:lnTo>
                  <a:lnTo>
                    <a:pt x="3802"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97" name="Google Shape;1197;p23"/>
            <p:cNvSpPr/>
            <p:nvPr/>
          </p:nvSpPr>
          <p:spPr>
            <a:xfrm>
              <a:off x="2577182" y="-60"/>
              <a:ext cx="431381" cy="225195"/>
            </a:xfrm>
            <a:custGeom>
              <a:avLst/>
              <a:gdLst/>
              <a:ahLst/>
              <a:cxnLst/>
              <a:rect l="l" t="t" r="r" b="b"/>
              <a:pathLst>
                <a:path w="7285" h="3803" extrusionOk="0">
                  <a:moveTo>
                    <a:pt x="3485" y="0"/>
                  </a:moveTo>
                  <a:lnTo>
                    <a:pt x="1"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98" name="Google Shape;1198;p23"/>
            <p:cNvSpPr/>
            <p:nvPr/>
          </p:nvSpPr>
          <p:spPr>
            <a:xfrm>
              <a:off x="3199591"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199" name="Google Shape;1199;p23"/>
            <p:cNvSpPr/>
            <p:nvPr/>
          </p:nvSpPr>
          <p:spPr>
            <a:xfrm>
              <a:off x="3762133" y="-60"/>
              <a:ext cx="431500" cy="225195"/>
            </a:xfrm>
            <a:custGeom>
              <a:avLst/>
              <a:gdLst/>
              <a:ahLst/>
              <a:cxnLst/>
              <a:rect l="l" t="t" r="r" b="b"/>
              <a:pathLst>
                <a:path w="7287" h="3803" extrusionOk="0">
                  <a:moveTo>
                    <a:pt x="3485" y="0"/>
                  </a:moveTo>
                  <a:lnTo>
                    <a:pt x="0" y="3802"/>
                  </a:lnTo>
                  <a:lnTo>
                    <a:pt x="3802"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00" name="Google Shape;1200;p23"/>
            <p:cNvSpPr/>
            <p:nvPr/>
          </p:nvSpPr>
          <p:spPr>
            <a:xfrm>
              <a:off x="4384661" y="-60"/>
              <a:ext cx="431381" cy="225195"/>
            </a:xfrm>
            <a:custGeom>
              <a:avLst/>
              <a:gdLst/>
              <a:ahLst/>
              <a:cxnLst/>
              <a:rect l="l" t="t" r="r" b="b"/>
              <a:pathLst>
                <a:path w="7285" h="3803" extrusionOk="0">
                  <a:moveTo>
                    <a:pt x="3485" y="0"/>
                  </a:moveTo>
                  <a:lnTo>
                    <a:pt x="1" y="3802"/>
                  </a:lnTo>
                  <a:lnTo>
                    <a:pt x="3800"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01" name="Google Shape;1201;p23"/>
            <p:cNvSpPr/>
            <p:nvPr/>
          </p:nvSpPr>
          <p:spPr>
            <a:xfrm>
              <a:off x="49472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02" name="Google Shape;1202;p23"/>
            <p:cNvSpPr/>
            <p:nvPr/>
          </p:nvSpPr>
          <p:spPr>
            <a:xfrm>
              <a:off x="55696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03" name="Google Shape;1203;p23"/>
            <p:cNvSpPr/>
            <p:nvPr/>
          </p:nvSpPr>
          <p:spPr>
            <a:xfrm>
              <a:off x="61323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04" name="Google Shape;1204;p23"/>
            <p:cNvSpPr/>
            <p:nvPr/>
          </p:nvSpPr>
          <p:spPr>
            <a:xfrm>
              <a:off x="6754682"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05" name="Google Shape;1205;p23"/>
            <p:cNvSpPr/>
            <p:nvPr/>
          </p:nvSpPr>
          <p:spPr>
            <a:xfrm>
              <a:off x="-1622" y="308391"/>
              <a:ext cx="225076" cy="431381"/>
            </a:xfrm>
            <a:custGeom>
              <a:avLst/>
              <a:gdLst/>
              <a:ahLst/>
              <a:cxnLst/>
              <a:rect l="l" t="t" r="r" b="b"/>
              <a:pathLst>
                <a:path w="3801" h="7285" extrusionOk="0">
                  <a:moveTo>
                    <a:pt x="0" y="1"/>
                  </a:moveTo>
                  <a:lnTo>
                    <a:pt x="0" y="3800"/>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06" name="Google Shape;1206;p23"/>
            <p:cNvSpPr/>
            <p:nvPr/>
          </p:nvSpPr>
          <p:spPr>
            <a:xfrm>
              <a:off x="-1622" y="870934"/>
              <a:ext cx="225076" cy="431381"/>
            </a:xfrm>
            <a:custGeom>
              <a:avLst/>
              <a:gdLst/>
              <a:ahLst/>
              <a:cxnLst/>
              <a:rect l="l" t="t" r="r" b="b"/>
              <a:pathLst>
                <a:path w="3801" h="7285" extrusionOk="0">
                  <a:moveTo>
                    <a:pt x="0" y="1"/>
                  </a:moveTo>
                  <a:lnTo>
                    <a:pt x="0" y="3802"/>
                  </a:lnTo>
                  <a:lnTo>
                    <a:pt x="3800" y="7284"/>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07" name="Google Shape;1207;p23"/>
            <p:cNvSpPr/>
            <p:nvPr/>
          </p:nvSpPr>
          <p:spPr>
            <a:xfrm>
              <a:off x="-1622" y="1493461"/>
              <a:ext cx="225076" cy="431381"/>
            </a:xfrm>
            <a:custGeom>
              <a:avLst/>
              <a:gdLst/>
              <a:ahLst/>
              <a:cxnLst/>
              <a:rect l="l" t="t" r="r" b="b"/>
              <a:pathLst>
                <a:path w="3801" h="7285" extrusionOk="0">
                  <a:moveTo>
                    <a:pt x="0" y="1"/>
                  </a:moveTo>
                  <a:lnTo>
                    <a:pt x="0" y="3800"/>
                  </a:lnTo>
                  <a:lnTo>
                    <a:pt x="3800" y="7285"/>
                  </a:lnTo>
                  <a:lnTo>
                    <a:pt x="3800" y="3483"/>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08" name="Google Shape;1208;p23"/>
            <p:cNvSpPr/>
            <p:nvPr/>
          </p:nvSpPr>
          <p:spPr>
            <a:xfrm>
              <a:off x="-1622" y="2056003"/>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09" name="Google Shape;1209;p23"/>
            <p:cNvSpPr/>
            <p:nvPr/>
          </p:nvSpPr>
          <p:spPr>
            <a:xfrm>
              <a:off x="-1622" y="2678412"/>
              <a:ext cx="225076" cy="431381"/>
            </a:xfrm>
            <a:custGeom>
              <a:avLst/>
              <a:gdLst/>
              <a:ahLst/>
              <a:cxnLst/>
              <a:rect l="l" t="t" r="r" b="b"/>
              <a:pathLst>
                <a:path w="3801" h="7285" extrusionOk="0">
                  <a:moveTo>
                    <a:pt x="0" y="1"/>
                  </a:moveTo>
                  <a:lnTo>
                    <a:pt x="0" y="3803"/>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10" name="Google Shape;1210;p23"/>
            <p:cNvSpPr/>
            <p:nvPr/>
          </p:nvSpPr>
          <p:spPr>
            <a:xfrm>
              <a:off x="-1622" y="3241132"/>
              <a:ext cx="225076" cy="431322"/>
            </a:xfrm>
            <a:custGeom>
              <a:avLst/>
              <a:gdLst/>
              <a:ahLst/>
              <a:cxnLst/>
              <a:rect l="l" t="t" r="r" b="b"/>
              <a:pathLst>
                <a:path w="3801" h="7284" extrusionOk="0">
                  <a:moveTo>
                    <a:pt x="0" y="0"/>
                  </a:moveTo>
                  <a:lnTo>
                    <a:pt x="0" y="3800"/>
                  </a:lnTo>
                  <a:lnTo>
                    <a:pt x="3800" y="7284"/>
                  </a:lnTo>
                  <a:lnTo>
                    <a:pt x="3800" y="3484"/>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11" name="Google Shape;1211;p23"/>
            <p:cNvSpPr/>
            <p:nvPr/>
          </p:nvSpPr>
          <p:spPr>
            <a:xfrm>
              <a:off x="-1622" y="3863482"/>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12" name="Google Shape;1212;p23"/>
            <p:cNvSpPr/>
            <p:nvPr/>
          </p:nvSpPr>
          <p:spPr>
            <a:xfrm>
              <a:off x="-1622" y="4426202"/>
              <a:ext cx="225076" cy="431381"/>
            </a:xfrm>
            <a:custGeom>
              <a:avLst/>
              <a:gdLst/>
              <a:ahLst/>
              <a:cxnLst/>
              <a:rect l="l" t="t" r="r" b="b"/>
              <a:pathLst>
                <a:path w="3801" h="7285" extrusionOk="0">
                  <a:moveTo>
                    <a:pt x="0" y="0"/>
                  </a:moveTo>
                  <a:lnTo>
                    <a:pt x="0" y="3800"/>
                  </a:lnTo>
                  <a:lnTo>
                    <a:pt x="3800" y="7284"/>
                  </a:lnTo>
                  <a:lnTo>
                    <a:pt x="3800" y="3482"/>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13" name="Google Shape;1213;p23"/>
            <p:cNvSpPr/>
            <p:nvPr/>
          </p:nvSpPr>
          <p:spPr>
            <a:xfrm>
              <a:off x="8920546" y="308391"/>
              <a:ext cx="225076" cy="431381"/>
            </a:xfrm>
            <a:custGeom>
              <a:avLst/>
              <a:gdLst/>
              <a:ahLst/>
              <a:cxnLst/>
              <a:rect l="l" t="t" r="r" b="b"/>
              <a:pathLst>
                <a:path w="3801" h="7285" extrusionOk="0">
                  <a:moveTo>
                    <a:pt x="1" y="1"/>
                  </a:moveTo>
                  <a:lnTo>
                    <a:pt x="1" y="3800"/>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14" name="Google Shape;1214;p23"/>
            <p:cNvSpPr/>
            <p:nvPr/>
          </p:nvSpPr>
          <p:spPr>
            <a:xfrm>
              <a:off x="8920546" y="870934"/>
              <a:ext cx="225076" cy="431381"/>
            </a:xfrm>
            <a:custGeom>
              <a:avLst/>
              <a:gdLst/>
              <a:ahLst/>
              <a:cxnLst/>
              <a:rect l="l" t="t" r="r" b="b"/>
              <a:pathLst>
                <a:path w="3801" h="7285" extrusionOk="0">
                  <a:moveTo>
                    <a:pt x="1" y="1"/>
                  </a:moveTo>
                  <a:lnTo>
                    <a:pt x="1" y="3802"/>
                  </a:lnTo>
                  <a:lnTo>
                    <a:pt x="3801" y="7284"/>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15" name="Google Shape;1215;p23"/>
            <p:cNvSpPr/>
            <p:nvPr/>
          </p:nvSpPr>
          <p:spPr>
            <a:xfrm>
              <a:off x="8920546" y="1493461"/>
              <a:ext cx="225076" cy="431381"/>
            </a:xfrm>
            <a:custGeom>
              <a:avLst/>
              <a:gdLst/>
              <a:ahLst/>
              <a:cxnLst/>
              <a:rect l="l" t="t" r="r" b="b"/>
              <a:pathLst>
                <a:path w="3801" h="7285" extrusionOk="0">
                  <a:moveTo>
                    <a:pt x="1" y="1"/>
                  </a:moveTo>
                  <a:lnTo>
                    <a:pt x="1" y="3800"/>
                  </a:lnTo>
                  <a:lnTo>
                    <a:pt x="3801" y="7285"/>
                  </a:lnTo>
                  <a:lnTo>
                    <a:pt x="3801" y="348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16" name="Google Shape;1216;p23"/>
            <p:cNvSpPr/>
            <p:nvPr/>
          </p:nvSpPr>
          <p:spPr>
            <a:xfrm>
              <a:off x="8920546" y="2056003"/>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17" name="Google Shape;1217;p23"/>
            <p:cNvSpPr/>
            <p:nvPr/>
          </p:nvSpPr>
          <p:spPr>
            <a:xfrm>
              <a:off x="8920546" y="2678412"/>
              <a:ext cx="225076" cy="431381"/>
            </a:xfrm>
            <a:custGeom>
              <a:avLst/>
              <a:gdLst/>
              <a:ahLst/>
              <a:cxnLst/>
              <a:rect l="l" t="t" r="r" b="b"/>
              <a:pathLst>
                <a:path w="3801" h="7285" extrusionOk="0">
                  <a:moveTo>
                    <a:pt x="1" y="1"/>
                  </a:moveTo>
                  <a:lnTo>
                    <a:pt x="1" y="3803"/>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18" name="Google Shape;1218;p23"/>
            <p:cNvSpPr/>
            <p:nvPr/>
          </p:nvSpPr>
          <p:spPr>
            <a:xfrm>
              <a:off x="8920546" y="3241132"/>
              <a:ext cx="225076" cy="431322"/>
            </a:xfrm>
            <a:custGeom>
              <a:avLst/>
              <a:gdLst/>
              <a:ahLst/>
              <a:cxnLst/>
              <a:rect l="l" t="t" r="r" b="b"/>
              <a:pathLst>
                <a:path w="3801" h="7284" extrusionOk="0">
                  <a:moveTo>
                    <a:pt x="1" y="0"/>
                  </a:moveTo>
                  <a:lnTo>
                    <a:pt x="1" y="3800"/>
                  </a:lnTo>
                  <a:lnTo>
                    <a:pt x="3801" y="7284"/>
                  </a:lnTo>
                  <a:lnTo>
                    <a:pt x="3801" y="3484"/>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19" name="Google Shape;1219;p23"/>
            <p:cNvSpPr/>
            <p:nvPr/>
          </p:nvSpPr>
          <p:spPr>
            <a:xfrm>
              <a:off x="8920546" y="3863482"/>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20" name="Google Shape;1220;p23"/>
            <p:cNvSpPr/>
            <p:nvPr/>
          </p:nvSpPr>
          <p:spPr>
            <a:xfrm>
              <a:off x="8920546" y="4426202"/>
              <a:ext cx="225076" cy="431381"/>
            </a:xfrm>
            <a:custGeom>
              <a:avLst/>
              <a:gdLst/>
              <a:ahLst/>
              <a:cxnLst/>
              <a:rect l="l" t="t" r="r" b="b"/>
              <a:pathLst>
                <a:path w="3801" h="7285" extrusionOk="0">
                  <a:moveTo>
                    <a:pt x="1" y="0"/>
                  </a:moveTo>
                  <a:lnTo>
                    <a:pt x="1" y="3800"/>
                  </a:lnTo>
                  <a:lnTo>
                    <a:pt x="3801" y="7284"/>
                  </a:lnTo>
                  <a:lnTo>
                    <a:pt x="3801" y="3482"/>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21" name="Google Shape;1221;p23"/>
            <p:cNvSpPr/>
            <p:nvPr/>
          </p:nvSpPr>
          <p:spPr>
            <a:xfrm>
              <a:off x="-1622" y="4918543"/>
              <a:ext cx="225017" cy="225017"/>
            </a:xfrm>
            <a:custGeom>
              <a:avLst/>
              <a:gdLst/>
              <a:ahLst/>
              <a:cxnLst/>
              <a:rect l="l" t="t" r="r" b="b"/>
              <a:pathLst>
                <a:path w="3800" h="3800" extrusionOk="0">
                  <a:moveTo>
                    <a:pt x="0" y="0"/>
                  </a:moveTo>
                  <a:lnTo>
                    <a:pt x="0" y="3800"/>
                  </a:lnTo>
                  <a:lnTo>
                    <a:pt x="315" y="3800"/>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22" name="Google Shape;1222;p23"/>
            <p:cNvSpPr/>
            <p:nvPr/>
          </p:nvSpPr>
          <p:spPr>
            <a:xfrm>
              <a:off x="-1622" y="-60"/>
              <a:ext cx="225017" cy="225195"/>
            </a:xfrm>
            <a:custGeom>
              <a:avLst/>
              <a:gdLst/>
              <a:ahLst/>
              <a:cxnLst/>
              <a:rect l="l" t="t" r="r" b="b"/>
              <a:pathLst>
                <a:path w="3800" h="3803" extrusionOk="0">
                  <a:moveTo>
                    <a:pt x="0" y="0"/>
                  </a:moveTo>
                  <a:lnTo>
                    <a:pt x="0" y="3802"/>
                  </a:lnTo>
                  <a:lnTo>
                    <a:pt x="315" y="3802"/>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23" name="Google Shape;1223;p23"/>
            <p:cNvSpPr/>
            <p:nvPr/>
          </p:nvSpPr>
          <p:spPr>
            <a:xfrm>
              <a:off x="8917171" y="-60"/>
              <a:ext cx="228451" cy="225195"/>
            </a:xfrm>
            <a:custGeom>
              <a:avLst/>
              <a:gdLst/>
              <a:ahLst/>
              <a:cxnLst/>
              <a:rect l="l" t="t" r="r" b="b"/>
              <a:pathLst>
                <a:path w="3858" h="3803" extrusionOk="0">
                  <a:moveTo>
                    <a:pt x="3485" y="0"/>
                  </a:moveTo>
                  <a:lnTo>
                    <a:pt x="0" y="3802"/>
                  </a:lnTo>
                  <a:lnTo>
                    <a:pt x="3800" y="3802"/>
                  </a:lnTo>
                  <a:lnTo>
                    <a:pt x="3858" y="3740"/>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24" name="Google Shape;1224;p23"/>
            <p:cNvSpPr/>
            <p:nvPr/>
          </p:nvSpPr>
          <p:spPr>
            <a:xfrm>
              <a:off x="8917171" y="4918543"/>
              <a:ext cx="228451" cy="225017"/>
            </a:xfrm>
            <a:custGeom>
              <a:avLst/>
              <a:gdLst/>
              <a:ahLst/>
              <a:cxnLst/>
              <a:rect l="l" t="t" r="r" b="b"/>
              <a:pathLst>
                <a:path w="3858" h="3800" extrusionOk="0">
                  <a:moveTo>
                    <a:pt x="3485" y="0"/>
                  </a:moveTo>
                  <a:lnTo>
                    <a:pt x="0" y="3800"/>
                  </a:lnTo>
                  <a:lnTo>
                    <a:pt x="3800" y="3800"/>
                  </a:lnTo>
                  <a:lnTo>
                    <a:pt x="3858" y="3737"/>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25" name="Google Shape;1225;p23"/>
            <p:cNvSpPr/>
            <p:nvPr/>
          </p:nvSpPr>
          <p:spPr>
            <a:xfrm>
              <a:off x="73173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26" name="Google Shape;1226;p23"/>
            <p:cNvSpPr/>
            <p:nvPr/>
          </p:nvSpPr>
          <p:spPr>
            <a:xfrm>
              <a:off x="79397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27" name="Google Shape;1227;p23"/>
            <p:cNvSpPr/>
            <p:nvPr/>
          </p:nvSpPr>
          <p:spPr>
            <a:xfrm>
              <a:off x="85024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28" name="Google Shape;1228;p23"/>
            <p:cNvSpPr/>
            <p:nvPr/>
          </p:nvSpPr>
          <p:spPr>
            <a:xfrm>
              <a:off x="7317303" y="4918365"/>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29" name="Google Shape;1229;p23"/>
            <p:cNvSpPr/>
            <p:nvPr/>
          </p:nvSpPr>
          <p:spPr>
            <a:xfrm>
              <a:off x="7939712" y="4918365"/>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30" name="Google Shape;1230;p23"/>
            <p:cNvSpPr/>
            <p:nvPr/>
          </p:nvSpPr>
          <p:spPr>
            <a:xfrm>
              <a:off x="8502432" y="4918365"/>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grpSp>
    </p:spTree>
  </p:cSld>
  <p:clrMapOvr>
    <a:masterClrMapping/>
  </p:clrMapOvr>
  <p:hf sldNum="0" ftr="0" dt="0"/>
</p:sldLayout>
</file>

<file path=ppt/slideLayouts/slideLayout73.xml><?xml version="1.0" encoding="utf-8"?>
<p:sldLayout xmlns:a="http://schemas.openxmlformats.org/drawingml/2006/main" xmlns:r="http://schemas.openxmlformats.org/officeDocument/2006/relationships" xmlns:p="http://schemas.openxmlformats.org/presentationml/2006/main" matchingName="Title and Six Columns 1">
  <p:cSld name="CUSTOM_12">
    <p:bg>
      <p:bgPr>
        <a:solidFill>
          <a:schemeClr val="lt1"/>
        </a:solidFill>
        <a:effectLst/>
      </p:bgPr>
    </p:bg>
    <p:spTree>
      <p:nvGrpSpPr>
        <p:cNvPr id="1" name="Shape 1231"/>
        <p:cNvGrpSpPr/>
        <p:nvPr/>
      </p:nvGrpSpPr>
      <p:grpSpPr>
        <a:xfrm>
          <a:off x="0" y="0"/>
          <a:ext cx="0" cy="0"/>
          <a:chOff x="0" y="0"/>
          <a:chExt cx="0" cy="0"/>
        </a:xfrm>
      </p:grpSpPr>
      <p:pic>
        <p:nvPicPr>
          <p:cNvPr id="1232" name="Google Shape;1232;p24"/>
          <p:cNvPicPr preferRelativeResize="0"/>
          <p:nvPr/>
        </p:nvPicPr>
        <p:blipFill>
          <a:blip r:embed="rId2" cstate="email">
            <a:alphaModFix amt="18000"/>
            <a:extLst>
              <a:ext uri="{28A0092B-C50C-407E-A947-70E740481C1C}">
                <a14:useLocalDpi xmlns:a14="http://schemas.microsoft.com/office/drawing/2010/main"/>
              </a:ext>
            </a:extLst>
          </a:blip>
          <a:stretch>
            <a:fillRect/>
          </a:stretch>
        </p:blipFill>
        <p:spPr>
          <a:xfrm>
            <a:off x="0" y="2286"/>
            <a:ext cx="9144000" cy="5138928"/>
          </a:xfrm>
          <a:prstGeom prst="rect">
            <a:avLst/>
          </a:prstGeom>
          <a:noFill/>
          <a:ln>
            <a:noFill/>
          </a:ln>
        </p:spPr>
      </p:pic>
      <p:grpSp>
        <p:nvGrpSpPr>
          <p:cNvPr id="1233" name="Google Shape;1233;p24"/>
          <p:cNvGrpSpPr/>
          <p:nvPr/>
        </p:nvGrpSpPr>
        <p:grpSpPr>
          <a:xfrm>
            <a:off x="-1622" y="-60"/>
            <a:ext cx="9147244" cy="5143620"/>
            <a:chOff x="-1622" y="-60"/>
            <a:chExt cx="9147244" cy="5143620"/>
          </a:xfrm>
        </p:grpSpPr>
        <p:sp>
          <p:nvSpPr>
            <p:cNvPr id="1234" name="Google Shape;1234;p24"/>
            <p:cNvSpPr/>
            <p:nvPr/>
          </p:nvSpPr>
          <p:spPr>
            <a:xfrm>
              <a:off x="206983" y="4918543"/>
              <a:ext cx="431559" cy="225017"/>
            </a:xfrm>
            <a:custGeom>
              <a:avLst/>
              <a:gdLst/>
              <a:ahLst/>
              <a:cxnLst/>
              <a:rect l="l" t="t" r="r" b="b"/>
              <a:pathLst>
                <a:path w="7288" h="3800" extrusionOk="0">
                  <a:moveTo>
                    <a:pt x="3485" y="0"/>
                  </a:moveTo>
                  <a:lnTo>
                    <a:pt x="1" y="3800"/>
                  </a:lnTo>
                  <a:lnTo>
                    <a:pt x="3803"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35" name="Google Shape;1235;p24"/>
            <p:cNvSpPr/>
            <p:nvPr/>
          </p:nvSpPr>
          <p:spPr>
            <a:xfrm>
              <a:off x="829570" y="4918543"/>
              <a:ext cx="431322" cy="225017"/>
            </a:xfrm>
            <a:custGeom>
              <a:avLst/>
              <a:gdLst/>
              <a:ahLst/>
              <a:cxnLst/>
              <a:rect l="l" t="t" r="r" b="b"/>
              <a:pathLst>
                <a:path w="7284" h="3800" extrusionOk="0">
                  <a:moveTo>
                    <a:pt x="3482"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36" name="Google Shape;1236;p24"/>
            <p:cNvSpPr/>
            <p:nvPr/>
          </p:nvSpPr>
          <p:spPr>
            <a:xfrm>
              <a:off x="1392112"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37" name="Google Shape;1237;p24"/>
            <p:cNvSpPr/>
            <p:nvPr/>
          </p:nvSpPr>
          <p:spPr>
            <a:xfrm>
              <a:off x="2014521" y="4918543"/>
              <a:ext cx="431322" cy="225017"/>
            </a:xfrm>
            <a:custGeom>
              <a:avLst/>
              <a:gdLst/>
              <a:ahLst/>
              <a:cxnLst/>
              <a:rect l="l" t="t" r="r" b="b"/>
              <a:pathLst>
                <a:path w="7284" h="3800" extrusionOk="0">
                  <a:moveTo>
                    <a:pt x="3484" y="0"/>
                  </a:moveTo>
                  <a:lnTo>
                    <a:pt x="0" y="3800"/>
                  </a:lnTo>
                  <a:lnTo>
                    <a:pt x="3802"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38" name="Google Shape;1238;p24"/>
            <p:cNvSpPr/>
            <p:nvPr/>
          </p:nvSpPr>
          <p:spPr>
            <a:xfrm>
              <a:off x="2577182" y="4918543"/>
              <a:ext cx="431381" cy="225017"/>
            </a:xfrm>
            <a:custGeom>
              <a:avLst/>
              <a:gdLst/>
              <a:ahLst/>
              <a:cxnLst/>
              <a:rect l="l" t="t" r="r" b="b"/>
              <a:pathLst>
                <a:path w="7285" h="3800" extrusionOk="0">
                  <a:moveTo>
                    <a:pt x="3485" y="0"/>
                  </a:moveTo>
                  <a:lnTo>
                    <a:pt x="1"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39" name="Google Shape;1239;p24"/>
            <p:cNvSpPr/>
            <p:nvPr/>
          </p:nvSpPr>
          <p:spPr>
            <a:xfrm>
              <a:off x="3199591"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40" name="Google Shape;1240;p24"/>
            <p:cNvSpPr/>
            <p:nvPr/>
          </p:nvSpPr>
          <p:spPr>
            <a:xfrm>
              <a:off x="3762133" y="4918543"/>
              <a:ext cx="431500" cy="225017"/>
            </a:xfrm>
            <a:custGeom>
              <a:avLst/>
              <a:gdLst/>
              <a:ahLst/>
              <a:cxnLst/>
              <a:rect l="l" t="t" r="r" b="b"/>
              <a:pathLst>
                <a:path w="7287" h="3800" extrusionOk="0">
                  <a:moveTo>
                    <a:pt x="3485" y="0"/>
                  </a:moveTo>
                  <a:lnTo>
                    <a:pt x="0" y="3800"/>
                  </a:lnTo>
                  <a:lnTo>
                    <a:pt x="3802"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41" name="Google Shape;1241;p24"/>
            <p:cNvSpPr/>
            <p:nvPr/>
          </p:nvSpPr>
          <p:spPr>
            <a:xfrm>
              <a:off x="4384661" y="4918543"/>
              <a:ext cx="431381" cy="225017"/>
            </a:xfrm>
            <a:custGeom>
              <a:avLst/>
              <a:gdLst/>
              <a:ahLst/>
              <a:cxnLst/>
              <a:rect l="l" t="t" r="r" b="b"/>
              <a:pathLst>
                <a:path w="7285" h="3800" extrusionOk="0">
                  <a:moveTo>
                    <a:pt x="3485" y="0"/>
                  </a:moveTo>
                  <a:lnTo>
                    <a:pt x="1" y="3800"/>
                  </a:lnTo>
                  <a:lnTo>
                    <a:pt x="3800"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42" name="Google Shape;1242;p24"/>
            <p:cNvSpPr/>
            <p:nvPr/>
          </p:nvSpPr>
          <p:spPr>
            <a:xfrm>
              <a:off x="4947203"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43" name="Google Shape;1243;p24"/>
            <p:cNvSpPr/>
            <p:nvPr/>
          </p:nvSpPr>
          <p:spPr>
            <a:xfrm>
              <a:off x="5569612" y="4918543"/>
              <a:ext cx="431500" cy="225017"/>
            </a:xfrm>
            <a:custGeom>
              <a:avLst/>
              <a:gdLst/>
              <a:ahLst/>
              <a:cxnLst/>
              <a:rect l="l" t="t" r="r" b="b"/>
              <a:pathLst>
                <a:path w="7287" h="3800" extrusionOk="0">
                  <a:moveTo>
                    <a:pt x="3485" y="0"/>
                  </a:moveTo>
                  <a:lnTo>
                    <a:pt x="1" y="3800"/>
                  </a:lnTo>
                  <a:lnTo>
                    <a:pt x="3803" y="3800"/>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44" name="Google Shape;1244;p24"/>
            <p:cNvSpPr/>
            <p:nvPr/>
          </p:nvSpPr>
          <p:spPr>
            <a:xfrm>
              <a:off x="6132332" y="4918543"/>
              <a:ext cx="431322" cy="225017"/>
            </a:xfrm>
            <a:custGeom>
              <a:avLst/>
              <a:gdLst/>
              <a:ahLst/>
              <a:cxnLst/>
              <a:rect l="l" t="t" r="r" b="b"/>
              <a:pathLst>
                <a:path w="7284" h="3800" extrusionOk="0">
                  <a:moveTo>
                    <a:pt x="3484"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45" name="Google Shape;1245;p24"/>
            <p:cNvSpPr/>
            <p:nvPr/>
          </p:nvSpPr>
          <p:spPr>
            <a:xfrm>
              <a:off x="6754682"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46" name="Google Shape;1246;p24"/>
            <p:cNvSpPr/>
            <p:nvPr/>
          </p:nvSpPr>
          <p:spPr>
            <a:xfrm>
              <a:off x="206983" y="-60"/>
              <a:ext cx="431559" cy="225195"/>
            </a:xfrm>
            <a:custGeom>
              <a:avLst/>
              <a:gdLst/>
              <a:ahLst/>
              <a:cxnLst/>
              <a:rect l="l" t="t" r="r" b="b"/>
              <a:pathLst>
                <a:path w="7288" h="3803" extrusionOk="0">
                  <a:moveTo>
                    <a:pt x="3485" y="0"/>
                  </a:moveTo>
                  <a:lnTo>
                    <a:pt x="1" y="3802"/>
                  </a:lnTo>
                  <a:lnTo>
                    <a:pt x="3803"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47" name="Google Shape;1247;p24"/>
            <p:cNvSpPr/>
            <p:nvPr/>
          </p:nvSpPr>
          <p:spPr>
            <a:xfrm>
              <a:off x="829570" y="-60"/>
              <a:ext cx="431322" cy="225195"/>
            </a:xfrm>
            <a:custGeom>
              <a:avLst/>
              <a:gdLst/>
              <a:ahLst/>
              <a:cxnLst/>
              <a:rect l="l" t="t" r="r" b="b"/>
              <a:pathLst>
                <a:path w="7284" h="3803" extrusionOk="0">
                  <a:moveTo>
                    <a:pt x="3482"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48" name="Google Shape;1248;p24"/>
            <p:cNvSpPr/>
            <p:nvPr/>
          </p:nvSpPr>
          <p:spPr>
            <a:xfrm>
              <a:off x="1392112"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49" name="Google Shape;1249;p24"/>
            <p:cNvSpPr/>
            <p:nvPr/>
          </p:nvSpPr>
          <p:spPr>
            <a:xfrm>
              <a:off x="2014521" y="-60"/>
              <a:ext cx="431322" cy="225195"/>
            </a:xfrm>
            <a:custGeom>
              <a:avLst/>
              <a:gdLst/>
              <a:ahLst/>
              <a:cxnLst/>
              <a:rect l="l" t="t" r="r" b="b"/>
              <a:pathLst>
                <a:path w="7284" h="3803" extrusionOk="0">
                  <a:moveTo>
                    <a:pt x="3484" y="0"/>
                  </a:moveTo>
                  <a:lnTo>
                    <a:pt x="0" y="3802"/>
                  </a:lnTo>
                  <a:lnTo>
                    <a:pt x="3802"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50" name="Google Shape;1250;p24"/>
            <p:cNvSpPr/>
            <p:nvPr/>
          </p:nvSpPr>
          <p:spPr>
            <a:xfrm>
              <a:off x="2577182" y="-60"/>
              <a:ext cx="431381" cy="225195"/>
            </a:xfrm>
            <a:custGeom>
              <a:avLst/>
              <a:gdLst/>
              <a:ahLst/>
              <a:cxnLst/>
              <a:rect l="l" t="t" r="r" b="b"/>
              <a:pathLst>
                <a:path w="7285" h="3803" extrusionOk="0">
                  <a:moveTo>
                    <a:pt x="3485" y="0"/>
                  </a:moveTo>
                  <a:lnTo>
                    <a:pt x="1"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51" name="Google Shape;1251;p24"/>
            <p:cNvSpPr/>
            <p:nvPr/>
          </p:nvSpPr>
          <p:spPr>
            <a:xfrm>
              <a:off x="3199591"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52" name="Google Shape;1252;p24"/>
            <p:cNvSpPr/>
            <p:nvPr/>
          </p:nvSpPr>
          <p:spPr>
            <a:xfrm>
              <a:off x="3762133" y="-60"/>
              <a:ext cx="431500" cy="225195"/>
            </a:xfrm>
            <a:custGeom>
              <a:avLst/>
              <a:gdLst/>
              <a:ahLst/>
              <a:cxnLst/>
              <a:rect l="l" t="t" r="r" b="b"/>
              <a:pathLst>
                <a:path w="7287" h="3803" extrusionOk="0">
                  <a:moveTo>
                    <a:pt x="3485" y="0"/>
                  </a:moveTo>
                  <a:lnTo>
                    <a:pt x="0" y="3802"/>
                  </a:lnTo>
                  <a:lnTo>
                    <a:pt x="3802"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53" name="Google Shape;1253;p24"/>
            <p:cNvSpPr/>
            <p:nvPr/>
          </p:nvSpPr>
          <p:spPr>
            <a:xfrm>
              <a:off x="4384661" y="-60"/>
              <a:ext cx="431381" cy="225195"/>
            </a:xfrm>
            <a:custGeom>
              <a:avLst/>
              <a:gdLst/>
              <a:ahLst/>
              <a:cxnLst/>
              <a:rect l="l" t="t" r="r" b="b"/>
              <a:pathLst>
                <a:path w="7285" h="3803" extrusionOk="0">
                  <a:moveTo>
                    <a:pt x="3485" y="0"/>
                  </a:moveTo>
                  <a:lnTo>
                    <a:pt x="1" y="3802"/>
                  </a:lnTo>
                  <a:lnTo>
                    <a:pt x="3800"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54" name="Google Shape;1254;p24"/>
            <p:cNvSpPr/>
            <p:nvPr/>
          </p:nvSpPr>
          <p:spPr>
            <a:xfrm>
              <a:off x="49472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55" name="Google Shape;1255;p24"/>
            <p:cNvSpPr/>
            <p:nvPr/>
          </p:nvSpPr>
          <p:spPr>
            <a:xfrm>
              <a:off x="55696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56" name="Google Shape;1256;p24"/>
            <p:cNvSpPr/>
            <p:nvPr/>
          </p:nvSpPr>
          <p:spPr>
            <a:xfrm>
              <a:off x="61323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57" name="Google Shape;1257;p24"/>
            <p:cNvSpPr/>
            <p:nvPr/>
          </p:nvSpPr>
          <p:spPr>
            <a:xfrm>
              <a:off x="6754682"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58" name="Google Shape;1258;p24"/>
            <p:cNvSpPr/>
            <p:nvPr/>
          </p:nvSpPr>
          <p:spPr>
            <a:xfrm>
              <a:off x="-1622" y="308391"/>
              <a:ext cx="225076" cy="431381"/>
            </a:xfrm>
            <a:custGeom>
              <a:avLst/>
              <a:gdLst/>
              <a:ahLst/>
              <a:cxnLst/>
              <a:rect l="l" t="t" r="r" b="b"/>
              <a:pathLst>
                <a:path w="3801" h="7285" extrusionOk="0">
                  <a:moveTo>
                    <a:pt x="0" y="1"/>
                  </a:moveTo>
                  <a:lnTo>
                    <a:pt x="0" y="3800"/>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59" name="Google Shape;1259;p24"/>
            <p:cNvSpPr/>
            <p:nvPr/>
          </p:nvSpPr>
          <p:spPr>
            <a:xfrm>
              <a:off x="-1622" y="870934"/>
              <a:ext cx="225076" cy="431381"/>
            </a:xfrm>
            <a:custGeom>
              <a:avLst/>
              <a:gdLst/>
              <a:ahLst/>
              <a:cxnLst/>
              <a:rect l="l" t="t" r="r" b="b"/>
              <a:pathLst>
                <a:path w="3801" h="7285" extrusionOk="0">
                  <a:moveTo>
                    <a:pt x="0" y="1"/>
                  </a:moveTo>
                  <a:lnTo>
                    <a:pt x="0" y="3802"/>
                  </a:lnTo>
                  <a:lnTo>
                    <a:pt x="3800" y="7284"/>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60" name="Google Shape;1260;p24"/>
            <p:cNvSpPr/>
            <p:nvPr/>
          </p:nvSpPr>
          <p:spPr>
            <a:xfrm>
              <a:off x="-1622" y="1493461"/>
              <a:ext cx="225076" cy="431381"/>
            </a:xfrm>
            <a:custGeom>
              <a:avLst/>
              <a:gdLst/>
              <a:ahLst/>
              <a:cxnLst/>
              <a:rect l="l" t="t" r="r" b="b"/>
              <a:pathLst>
                <a:path w="3801" h="7285" extrusionOk="0">
                  <a:moveTo>
                    <a:pt x="0" y="1"/>
                  </a:moveTo>
                  <a:lnTo>
                    <a:pt x="0" y="3800"/>
                  </a:lnTo>
                  <a:lnTo>
                    <a:pt x="3800" y="7285"/>
                  </a:lnTo>
                  <a:lnTo>
                    <a:pt x="3800" y="3483"/>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61" name="Google Shape;1261;p24"/>
            <p:cNvSpPr/>
            <p:nvPr/>
          </p:nvSpPr>
          <p:spPr>
            <a:xfrm>
              <a:off x="-1622" y="2056003"/>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62" name="Google Shape;1262;p24"/>
            <p:cNvSpPr/>
            <p:nvPr/>
          </p:nvSpPr>
          <p:spPr>
            <a:xfrm>
              <a:off x="-1622" y="2678412"/>
              <a:ext cx="225076" cy="431381"/>
            </a:xfrm>
            <a:custGeom>
              <a:avLst/>
              <a:gdLst/>
              <a:ahLst/>
              <a:cxnLst/>
              <a:rect l="l" t="t" r="r" b="b"/>
              <a:pathLst>
                <a:path w="3801" h="7285" extrusionOk="0">
                  <a:moveTo>
                    <a:pt x="0" y="1"/>
                  </a:moveTo>
                  <a:lnTo>
                    <a:pt x="0" y="3803"/>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63" name="Google Shape;1263;p24"/>
            <p:cNvSpPr/>
            <p:nvPr/>
          </p:nvSpPr>
          <p:spPr>
            <a:xfrm>
              <a:off x="-1622" y="3241132"/>
              <a:ext cx="225076" cy="431322"/>
            </a:xfrm>
            <a:custGeom>
              <a:avLst/>
              <a:gdLst/>
              <a:ahLst/>
              <a:cxnLst/>
              <a:rect l="l" t="t" r="r" b="b"/>
              <a:pathLst>
                <a:path w="3801" h="7284" extrusionOk="0">
                  <a:moveTo>
                    <a:pt x="0" y="0"/>
                  </a:moveTo>
                  <a:lnTo>
                    <a:pt x="0" y="3800"/>
                  </a:lnTo>
                  <a:lnTo>
                    <a:pt x="3800" y="7284"/>
                  </a:lnTo>
                  <a:lnTo>
                    <a:pt x="3800" y="3484"/>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64" name="Google Shape;1264;p24"/>
            <p:cNvSpPr/>
            <p:nvPr/>
          </p:nvSpPr>
          <p:spPr>
            <a:xfrm>
              <a:off x="-1622" y="3863482"/>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65" name="Google Shape;1265;p24"/>
            <p:cNvSpPr/>
            <p:nvPr/>
          </p:nvSpPr>
          <p:spPr>
            <a:xfrm>
              <a:off x="-1622" y="4426202"/>
              <a:ext cx="225076" cy="431381"/>
            </a:xfrm>
            <a:custGeom>
              <a:avLst/>
              <a:gdLst/>
              <a:ahLst/>
              <a:cxnLst/>
              <a:rect l="l" t="t" r="r" b="b"/>
              <a:pathLst>
                <a:path w="3801" h="7285" extrusionOk="0">
                  <a:moveTo>
                    <a:pt x="0" y="0"/>
                  </a:moveTo>
                  <a:lnTo>
                    <a:pt x="0" y="3800"/>
                  </a:lnTo>
                  <a:lnTo>
                    <a:pt x="3800" y="7284"/>
                  </a:lnTo>
                  <a:lnTo>
                    <a:pt x="3800" y="3482"/>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66" name="Google Shape;1266;p24"/>
            <p:cNvSpPr/>
            <p:nvPr/>
          </p:nvSpPr>
          <p:spPr>
            <a:xfrm>
              <a:off x="8920546" y="308391"/>
              <a:ext cx="225076" cy="431381"/>
            </a:xfrm>
            <a:custGeom>
              <a:avLst/>
              <a:gdLst/>
              <a:ahLst/>
              <a:cxnLst/>
              <a:rect l="l" t="t" r="r" b="b"/>
              <a:pathLst>
                <a:path w="3801" h="7285" extrusionOk="0">
                  <a:moveTo>
                    <a:pt x="1" y="1"/>
                  </a:moveTo>
                  <a:lnTo>
                    <a:pt x="1" y="3800"/>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67" name="Google Shape;1267;p24"/>
            <p:cNvSpPr/>
            <p:nvPr/>
          </p:nvSpPr>
          <p:spPr>
            <a:xfrm>
              <a:off x="8920546" y="870934"/>
              <a:ext cx="225076" cy="431381"/>
            </a:xfrm>
            <a:custGeom>
              <a:avLst/>
              <a:gdLst/>
              <a:ahLst/>
              <a:cxnLst/>
              <a:rect l="l" t="t" r="r" b="b"/>
              <a:pathLst>
                <a:path w="3801" h="7285" extrusionOk="0">
                  <a:moveTo>
                    <a:pt x="1" y="1"/>
                  </a:moveTo>
                  <a:lnTo>
                    <a:pt x="1" y="3802"/>
                  </a:lnTo>
                  <a:lnTo>
                    <a:pt x="3801" y="7284"/>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68" name="Google Shape;1268;p24"/>
            <p:cNvSpPr/>
            <p:nvPr/>
          </p:nvSpPr>
          <p:spPr>
            <a:xfrm>
              <a:off x="8920546" y="1493461"/>
              <a:ext cx="225076" cy="431381"/>
            </a:xfrm>
            <a:custGeom>
              <a:avLst/>
              <a:gdLst/>
              <a:ahLst/>
              <a:cxnLst/>
              <a:rect l="l" t="t" r="r" b="b"/>
              <a:pathLst>
                <a:path w="3801" h="7285" extrusionOk="0">
                  <a:moveTo>
                    <a:pt x="1" y="1"/>
                  </a:moveTo>
                  <a:lnTo>
                    <a:pt x="1" y="3800"/>
                  </a:lnTo>
                  <a:lnTo>
                    <a:pt x="3801" y="7285"/>
                  </a:lnTo>
                  <a:lnTo>
                    <a:pt x="3801" y="348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69" name="Google Shape;1269;p24"/>
            <p:cNvSpPr/>
            <p:nvPr/>
          </p:nvSpPr>
          <p:spPr>
            <a:xfrm>
              <a:off x="8920546" y="2056003"/>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70" name="Google Shape;1270;p24"/>
            <p:cNvSpPr/>
            <p:nvPr/>
          </p:nvSpPr>
          <p:spPr>
            <a:xfrm>
              <a:off x="8920546" y="2678412"/>
              <a:ext cx="225076" cy="431381"/>
            </a:xfrm>
            <a:custGeom>
              <a:avLst/>
              <a:gdLst/>
              <a:ahLst/>
              <a:cxnLst/>
              <a:rect l="l" t="t" r="r" b="b"/>
              <a:pathLst>
                <a:path w="3801" h="7285" extrusionOk="0">
                  <a:moveTo>
                    <a:pt x="1" y="1"/>
                  </a:moveTo>
                  <a:lnTo>
                    <a:pt x="1" y="3803"/>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71" name="Google Shape;1271;p24"/>
            <p:cNvSpPr/>
            <p:nvPr/>
          </p:nvSpPr>
          <p:spPr>
            <a:xfrm>
              <a:off x="8920546" y="3241132"/>
              <a:ext cx="225076" cy="431322"/>
            </a:xfrm>
            <a:custGeom>
              <a:avLst/>
              <a:gdLst/>
              <a:ahLst/>
              <a:cxnLst/>
              <a:rect l="l" t="t" r="r" b="b"/>
              <a:pathLst>
                <a:path w="3801" h="7284" extrusionOk="0">
                  <a:moveTo>
                    <a:pt x="1" y="0"/>
                  </a:moveTo>
                  <a:lnTo>
                    <a:pt x="1" y="3800"/>
                  </a:lnTo>
                  <a:lnTo>
                    <a:pt x="3801" y="7284"/>
                  </a:lnTo>
                  <a:lnTo>
                    <a:pt x="3801" y="3484"/>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72" name="Google Shape;1272;p24"/>
            <p:cNvSpPr/>
            <p:nvPr/>
          </p:nvSpPr>
          <p:spPr>
            <a:xfrm>
              <a:off x="8920546" y="3863482"/>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73" name="Google Shape;1273;p24"/>
            <p:cNvSpPr/>
            <p:nvPr/>
          </p:nvSpPr>
          <p:spPr>
            <a:xfrm>
              <a:off x="8920546" y="4426202"/>
              <a:ext cx="225076" cy="431381"/>
            </a:xfrm>
            <a:custGeom>
              <a:avLst/>
              <a:gdLst/>
              <a:ahLst/>
              <a:cxnLst/>
              <a:rect l="l" t="t" r="r" b="b"/>
              <a:pathLst>
                <a:path w="3801" h="7285" extrusionOk="0">
                  <a:moveTo>
                    <a:pt x="1" y="0"/>
                  </a:moveTo>
                  <a:lnTo>
                    <a:pt x="1" y="3800"/>
                  </a:lnTo>
                  <a:lnTo>
                    <a:pt x="3801" y="7284"/>
                  </a:lnTo>
                  <a:lnTo>
                    <a:pt x="3801" y="3482"/>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74" name="Google Shape;1274;p24"/>
            <p:cNvSpPr/>
            <p:nvPr/>
          </p:nvSpPr>
          <p:spPr>
            <a:xfrm>
              <a:off x="-1622" y="4918543"/>
              <a:ext cx="225017" cy="225017"/>
            </a:xfrm>
            <a:custGeom>
              <a:avLst/>
              <a:gdLst/>
              <a:ahLst/>
              <a:cxnLst/>
              <a:rect l="l" t="t" r="r" b="b"/>
              <a:pathLst>
                <a:path w="3800" h="3800" extrusionOk="0">
                  <a:moveTo>
                    <a:pt x="0" y="0"/>
                  </a:moveTo>
                  <a:lnTo>
                    <a:pt x="0" y="3800"/>
                  </a:lnTo>
                  <a:lnTo>
                    <a:pt x="315" y="3800"/>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75" name="Google Shape;1275;p24"/>
            <p:cNvSpPr/>
            <p:nvPr/>
          </p:nvSpPr>
          <p:spPr>
            <a:xfrm>
              <a:off x="-1622" y="-60"/>
              <a:ext cx="225017" cy="225195"/>
            </a:xfrm>
            <a:custGeom>
              <a:avLst/>
              <a:gdLst/>
              <a:ahLst/>
              <a:cxnLst/>
              <a:rect l="l" t="t" r="r" b="b"/>
              <a:pathLst>
                <a:path w="3800" h="3803" extrusionOk="0">
                  <a:moveTo>
                    <a:pt x="0" y="0"/>
                  </a:moveTo>
                  <a:lnTo>
                    <a:pt x="0" y="3802"/>
                  </a:lnTo>
                  <a:lnTo>
                    <a:pt x="315" y="3802"/>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76" name="Google Shape;1276;p24"/>
            <p:cNvSpPr/>
            <p:nvPr/>
          </p:nvSpPr>
          <p:spPr>
            <a:xfrm>
              <a:off x="8917171" y="-60"/>
              <a:ext cx="228451" cy="225195"/>
            </a:xfrm>
            <a:custGeom>
              <a:avLst/>
              <a:gdLst/>
              <a:ahLst/>
              <a:cxnLst/>
              <a:rect l="l" t="t" r="r" b="b"/>
              <a:pathLst>
                <a:path w="3858" h="3803" extrusionOk="0">
                  <a:moveTo>
                    <a:pt x="3485" y="0"/>
                  </a:moveTo>
                  <a:lnTo>
                    <a:pt x="0" y="3802"/>
                  </a:lnTo>
                  <a:lnTo>
                    <a:pt x="3800" y="3802"/>
                  </a:lnTo>
                  <a:lnTo>
                    <a:pt x="3858" y="3740"/>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77" name="Google Shape;1277;p24"/>
            <p:cNvSpPr/>
            <p:nvPr/>
          </p:nvSpPr>
          <p:spPr>
            <a:xfrm>
              <a:off x="8917171" y="4918543"/>
              <a:ext cx="228451" cy="225017"/>
            </a:xfrm>
            <a:custGeom>
              <a:avLst/>
              <a:gdLst/>
              <a:ahLst/>
              <a:cxnLst/>
              <a:rect l="l" t="t" r="r" b="b"/>
              <a:pathLst>
                <a:path w="3858" h="3800" extrusionOk="0">
                  <a:moveTo>
                    <a:pt x="3485" y="0"/>
                  </a:moveTo>
                  <a:lnTo>
                    <a:pt x="0" y="3800"/>
                  </a:lnTo>
                  <a:lnTo>
                    <a:pt x="3800" y="3800"/>
                  </a:lnTo>
                  <a:lnTo>
                    <a:pt x="3858" y="3737"/>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78" name="Google Shape;1278;p24"/>
            <p:cNvSpPr/>
            <p:nvPr/>
          </p:nvSpPr>
          <p:spPr>
            <a:xfrm>
              <a:off x="73173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79" name="Google Shape;1279;p24"/>
            <p:cNvSpPr/>
            <p:nvPr/>
          </p:nvSpPr>
          <p:spPr>
            <a:xfrm>
              <a:off x="79397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80" name="Google Shape;1280;p24"/>
            <p:cNvSpPr/>
            <p:nvPr/>
          </p:nvSpPr>
          <p:spPr>
            <a:xfrm>
              <a:off x="85024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81" name="Google Shape;1281;p24"/>
            <p:cNvSpPr/>
            <p:nvPr/>
          </p:nvSpPr>
          <p:spPr>
            <a:xfrm>
              <a:off x="7317303" y="4918365"/>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82" name="Google Shape;1282;p24"/>
            <p:cNvSpPr/>
            <p:nvPr/>
          </p:nvSpPr>
          <p:spPr>
            <a:xfrm>
              <a:off x="7939712" y="4918365"/>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83" name="Google Shape;1283;p24"/>
            <p:cNvSpPr/>
            <p:nvPr/>
          </p:nvSpPr>
          <p:spPr>
            <a:xfrm>
              <a:off x="8502432" y="4918365"/>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grpSp>
      <p:sp>
        <p:nvSpPr>
          <p:cNvPr id="1284" name="Google Shape;1284;p24"/>
          <p:cNvSpPr txBox="1">
            <a:spLocks noGrp="1"/>
          </p:cNvSpPr>
          <p:nvPr>
            <p:ph type="subTitle" idx="1"/>
          </p:nvPr>
        </p:nvSpPr>
        <p:spPr>
          <a:xfrm>
            <a:off x="784188" y="1994250"/>
            <a:ext cx="2311500" cy="58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85" name="Google Shape;1285;p24"/>
          <p:cNvSpPr txBox="1">
            <a:spLocks noGrp="1"/>
          </p:cNvSpPr>
          <p:nvPr>
            <p:ph type="title"/>
          </p:nvPr>
        </p:nvSpPr>
        <p:spPr>
          <a:xfrm>
            <a:off x="713225" y="539500"/>
            <a:ext cx="7717500" cy="4782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3500"/>
              <a:buFont typeface="Bebas Neue" panose="020B0606020202050201"/>
              <a:buNone/>
              <a:defRPr/>
            </a:lvl1pPr>
            <a:lvl2pPr lvl="1"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2pPr>
            <a:lvl3pPr lvl="2"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3pPr>
            <a:lvl4pPr lvl="3"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4pPr>
            <a:lvl5pPr lvl="4"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5pPr>
            <a:lvl6pPr lvl="5"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6pPr>
            <a:lvl7pPr lvl="6"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7pPr>
            <a:lvl8pPr lvl="7"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8pPr>
            <a:lvl9pPr lvl="8"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9pPr>
          </a:lstStyle>
          <a:p>
            <a:endParaRPr/>
          </a:p>
        </p:txBody>
      </p:sp>
      <p:sp>
        <p:nvSpPr>
          <p:cNvPr id="1286" name="Google Shape;1286;p24"/>
          <p:cNvSpPr txBox="1">
            <a:spLocks noGrp="1"/>
          </p:cNvSpPr>
          <p:nvPr>
            <p:ph type="subTitle" idx="2"/>
          </p:nvPr>
        </p:nvSpPr>
        <p:spPr>
          <a:xfrm>
            <a:off x="3416225" y="1994250"/>
            <a:ext cx="2311500" cy="58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87" name="Google Shape;1287;p24"/>
          <p:cNvSpPr txBox="1">
            <a:spLocks noGrp="1"/>
          </p:cNvSpPr>
          <p:nvPr>
            <p:ph type="subTitle" idx="3"/>
          </p:nvPr>
        </p:nvSpPr>
        <p:spPr>
          <a:xfrm>
            <a:off x="6048250" y="1994250"/>
            <a:ext cx="2311500" cy="58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88" name="Google Shape;1288;p24"/>
          <p:cNvSpPr txBox="1">
            <a:spLocks noGrp="1"/>
          </p:cNvSpPr>
          <p:nvPr>
            <p:ph type="subTitle" idx="4"/>
          </p:nvPr>
        </p:nvSpPr>
        <p:spPr>
          <a:xfrm>
            <a:off x="784188" y="3822200"/>
            <a:ext cx="2311500" cy="58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89" name="Google Shape;1289;p24"/>
          <p:cNvSpPr txBox="1">
            <a:spLocks noGrp="1"/>
          </p:cNvSpPr>
          <p:nvPr>
            <p:ph type="subTitle" idx="5"/>
          </p:nvPr>
        </p:nvSpPr>
        <p:spPr>
          <a:xfrm>
            <a:off x="3416225" y="3822200"/>
            <a:ext cx="2311500" cy="58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290" name="Google Shape;1290;p24"/>
          <p:cNvSpPr txBox="1">
            <a:spLocks noGrp="1"/>
          </p:cNvSpPr>
          <p:nvPr>
            <p:ph type="subTitle" idx="6"/>
          </p:nvPr>
        </p:nvSpPr>
        <p:spPr>
          <a:xfrm>
            <a:off x="6048250" y="3822200"/>
            <a:ext cx="2311500" cy="5811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hf sldNum="0" ftr="0" dt="0"/>
</p:sldLayout>
</file>

<file path=ppt/slideLayouts/slideLayout74.xml><?xml version="1.0" encoding="utf-8"?>
<p:sldLayout xmlns:a="http://schemas.openxmlformats.org/drawingml/2006/main" xmlns:r="http://schemas.openxmlformats.org/officeDocument/2006/relationships" xmlns:p="http://schemas.openxmlformats.org/presentationml/2006/main" matchingName="Numbers and Text">
  <p:cSld name="CUSTOM_8">
    <p:bg>
      <p:bgPr>
        <a:solidFill>
          <a:schemeClr val="lt1"/>
        </a:solidFill>
        <a:effectLst/>
      </p:bgPr>
    </p:bg>
    <p:spTree>
      <p:nvGrpSpPr>
        <p:cNvPr id="1" name="Shape 1291"/>
        <p:cNvGrpSpPr/>
        <p:nvPr/>
      </p:nvGrpSpPr>
      <p:grpSpPr>
        <a:xfrm>
          <a:off x="0" y="0"/>
          <a:ext cx="0" cy="0"/>
          <a:chOff x="0" y="0"/>
          <a:chExt cx="0" cy="0"/>
        </a:xfrm>
      </p:grpSpPr>
      <p:pic>
        <p:nvPicPr>
          <p:cNvPr id="1292" name="Google Shape;1292;p25"/>
          <p:cNvPicPr preferRelativeResize="0"/>
          <p:nvPr/>
        </p:nvPicPr>
        <p:blipFill>
          <a:blip r:embed="rId2" cstate="email">
            <a:alphaModFix amt="18000"/>
            <a:extLst>
              <a:ext uri="{28A0092B-C50C-407E-A947-70E740481C1C}">
                <a14:useLocalDpi xmlns:a14="http://schemas.microsoft.com/office/drawing/2010/main"/>
              </a:ext>
            </a:extLst>
          </a:blip>
          <a:stretch>
            <a:fillRect/>
          </a:stretch>
        </p:blipFill>
        <p:spPr>
          <a:xfrm>
            <a:off x="0" y="2286"/>
            <a:ext cx="9144000" cy="5138928"/>
          </a:xfrm>
          <a:prstGeom prst="rect">
            <a:avLst/>
          </a:prstGeom>
          <a:noFill/>
          <a:ln>
            <a:noFill/>
          </a:ln>
        </p:spPr>
      </p:pic>
      <p:grpSp>
        <p:nvGrpSpPr>
          <p:cNvPr id="1293" name="Google Shape;1293;p25"/>
          <p:cNvGrpSpPr/>
          <p:nvPr/>
        </p:nvGrpSpPr>
        <p:grpSpPr>
          <a:xfrm>
            <a:off x="-1622" y="-60"/>
            <a:ext cx="9147244" cy="5143620"/>
            <a:chOff x="-1622" y="-60"/>
            <a:chExt cx="9147244" cy="5143620"/>
          </a:xfrm>
        </p:grpSpPr>
        <p:sp>
          <p:nvSpPr>
            <p:cNvPr id="1294" name="Google Shape;1294;p25"/>
            <p:cNvSpPr/>
            <p:nvPr/>
          </p:nvSpPr>
          <p:spPr>
            <a:xfrm>
              <a:off x="206983" y="4918543"/>
              <a:ext cx="431559" cy="225017"/>
            </a:xfrm>
            <a:custGeom>
              <a:avLst/>
              <a:gdLst/>
              <a:ahLst/>
              <a:cxnLst/>
              <a:rect l="l" t="t" r="r" b="b"/>
              <a:pathLst>
                <a:path w="7288" h="3800" extrusionOk="0">
                  <a:moveTo>
                    <a:pt x="3485" y="0"/>
                  </a:moveTo>
                  <a:lnTo>
                    <a:pt x="1" y="3800"/>
                  </a:lnTo>
                  <a:lnTo>
                    <a:pt x="3803"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95" name="Google Shape;1295;p25"/>
            <p:cNvSpPr/>
            <p:nvPr/>
          </p:nvSpPr>
          <p:spPr>
            <a:xfrm>
              <a:off x="829570" y="4918543"/>
              <a:ext cx="431322" cy="225017"/>
            </a:xfrm>
            <a:custGeom>
              <a:avLst/>
              <a:gdLst/>
              <a:ahLst/>
              <a:cxnLst/>
              <a:rect l="l" t="t" r="r" b="b"/>
              <a:pathLst>
                <a:path w="7284" h="3800" extrusionOk="0">
                  <a:moveTo>
                    <a:pt x="3482"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96" name="Google Shape;1296;p25"/>
            <p:cNvSpPr/>
            <p:nvPr/>
          </p:nvSpPr>
          <p:spPr>
            <a:xfrm>
              <a:off x="1392112"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97" name="Google Shape;1297;p25"/>
            <p:cNvSpPr/>
            <p:nvPr/>
          </p:nvSpPr>
          <p:spPr>
            <a:xfrm>
              <a:off x="2014521" y="4918543"/>
              <a:ext cx="431322" cy="225017"/>
            </a:xfrm>
            <a:custGeom>
              <a:avLst/>
              <a:gdLst/>
              <a:ahLst/>
              <a:cxnLst/>
              <a:rect l="l" t="t" r="r" b="b"/>
              <a:pathLst>
                <a:path w="7284" h="3800" extrusionOk="0">
                  <a:moveTo>
                    <a:pt x="3484" y="0"/>
                  </a:moveTo>
                  <a:lnTo>
                    <a:pt x="0" y="3800"/>
                  </a:lnTo>
                  <a:lnTo>
                    <a:pt x="3802"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98" name="Google Shape;1298;p25"/>
            <p:cNvSpPr/>
            <p:nvPr/>
          </p:nvSpPr>
          <p:spPr>
            <a:xfrm>
              <a:off x="2577182" y="4918543"/>
              <a:ext cx="431381" cy="225017"/>
            </a:xfrm>
            <a:custGeom>
              <a:avLst/>
              <a:gdLst/>
              <a:ahLst/>
              <a:cxnLst/>
              <a:rect l="l" t="t" r="r" b="b"/>
              <a:pathLst>
                <a:path w="7285" h="3800" extrusionOk="0">
                  <a:moveTo>
                    <a:pt x="3485" y="0"/>
                  </a:moveTo>
                  <a:lnTo>
                    <a:pt x="1"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299" name="Google Shape;1299;p25"/>
            <p:cNvSpPr/>
            <p:nvPr/>
          </p:nvSpPr>
          <p:spPr>
            <a:xfrm>
              <a:off x="3199591"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00" name="Google Shape;1300;p25"/>
            <p:cNvSpPr/>
            <p:nvPr/>
          </p:nvSpPr>
          <p:spPr>
            <a:xfrm>
              <a:off x="3762133" y="4918543"/>
              <a:ext cx="431500" cy="225017"/>
            </a:xfrm>
            <a:custGeom>
              <a:avLst/>
              <a:gdLst/>
              <a:ahLst/>
              <a:cxnLst/>
              <a:rect l="l" t="t" r="r" b="b"/>
              <a:pathLst>
                <a:path w="7287" h="3800" extrusionOk="0">
                  <a:moveTo>
                    <a:pt x="3485" y="0"/>
                  </a:moveTo>
                  <a:lnTo>
                    <a:pt x="0" y="3800"/>
                  </a:lnTo>
                  <a:lnTo>
                    <a:pt x="3802"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01" name="Google Shape;1301;p25"/>
            <p:cNvSpPr/>
            <p:nvPr/>
          </p:nvSpPr>
          <p:spPr>
            <a:xfrm>
              <a:off x="4384661" y="4918543"/>
              <a:ext cx="431381" cy="225017"/>
            </a:xfrm>
            <a:custGeom>
              <a:avLst/>
              <a:gdLst/>
              <a:ahLst/>
              <a:cxnLst/>
              <a:rect l="l" t="t" r="r" b="b"/>
              <a:pathLst>
                <a:path w="7285" h="3800" extrusionOk="0">
                  <a:moveTo>
                    <a:pt x="3485" y="0"/>
                  </a:moveTo>
                  <a:lnTo>
                    <a:pt x="1" y="3800"/>
                  </a:lnTo>
                  <a:lnTo>
                    <a:pt x="3800"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02" name="Google Shape;1302;p25"/>
            <p:cNvSpPr/>
            <p:nvPr/>
          </p:nvSpPr>
          <p:spPr>
            <a:xfrm>
              <a:off x="4947203"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03" name="Google Shape;1303;p25"/>
            <p:cNvSpPr/>
            <p:nvPr/>
          </p:nvSpPr>
          <p:spPr>
            <a:xfrm>
              <a:off x="5569612" y="4918543"/>
              <a:ext cx="431500" cy="225017"/>
            </a:xfrm>
            <a:custGeom>
              <a:avLst/>
              <a:gdLst/>
              <a:ahLst/>
              <a:cxnLst/>
              <a:rect l="l" t="t" r="r" b="b"/>
              <a:pathLst>
                <a:path w="7287" h="3800" extrusionOk="0">
                  <a:moveTo>
                    <a:pt x="3485" y="0"/>
                  </a:moveTo>
                  <a:lnTo>
                    <a:pt x="1" y="3800"/>
                  </a:lnTo>
                  <a:lnTo>
                    <a:pt x="3803" y="3800"/>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04" name="Google Shape;1304;p25"/>
            <p:cNvSpPr/>
            <p:nvPr/>
          </p:nvSpPr>
          <p:spPr>
            <a:xfrm>
              <a:off x="6132332" y="4918543"/>
              <a:ext cx="431322" cy="225017"/>
            </a:xfrm>
            <a:custGeom>
              <a:avLst/>
              <a:gdLst/>
              <a:ahLst/>
              <a:cxnLst/>
              <a:rect l="l" t="t" r="r" b="b"/>
              <a:pathLst>
                <a:path w="7284" h="3800" extrusionOk="0">
                  <a:moveTo>
                    <a:pt x="3484"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05" name="Google Shape;1305;p25"/>
            <p:cNvSpPr/>
            <p:nvPr/>
          </p:nvSpPr>
          <p:spPr>
            <a:xfrm>
              <a:off x="6754682"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06" name="Google Shape;1306;p25"/>
            <p:cNvSpPr/>
            <p:nvPr/>
          </p:nvSpPr>
          <p:spPr>
            <a:xfrm>
              <a:off x="206983" y="-60"/>
              <a:ext cx="431559" cy="225195"/>
            </a:xfrm>
            <a:custGeom>
              <a:avLst/>
              <a:gdLst/>
              <a:ahLst/>
              <a:cxnLst/>
              <a:rect l="l" t="t" r="r" b="b"/>
              <a:pathLst>
                <a:path w="7288" h="3803" extrusionOk="0">
                  <a:moveTo>
                    <a:pt x="3485" y="0"/>
                  </a:moveTo>
                  <a:lnTo>
                    <a:pt x="1" y="3802"/>
                  </a:lnTo>
                  <a:lnTo>
                    <a:pt x="3803"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07" name="Google Shape;1307;p25"/>
            <p:cNvSpPr/>
            <p:nvPr/>
          </p:nvSpPr>
          <p:spPr>
            <a:xfrm>
              <a:off x="829570" y="-60"/>
              <a:ext cx="431322" cy="225195"/>
            </a:xfrm>
            <a:custGeom>
              <a:avLst/>
              <a:gdLst/>
              <a:ahLst/>
              <a:cxnLst/>
              <a:rect l="l" t="t" r="r" b="b"/>
              <a:pathLst>
                <a:path w="7284" h="3803" extrusionOk="0">
                  <a:moveTo>
                    <a:pt x="3482"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08" name="Google Shape;1308;p25"/>
            <p:cNvSpPr/>
            <p:nvPr/>
          </p:nvSpPr>
          <p:spPr>
            <a:xfrm>
              <a:off x="1392112"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09" name="Google Shape;1309;p25"/>
            <p:cNvSpPr/>
            <p:nvPr/>
          </p:nvSpPr>
          <p:spPr>
            <a:xfrm>
              <a:off x="2014521" y="-60"/>
              <a:ext cx="431322" cy="225195"/>
            </a:xfrm>
            <a:custGeom>
              <a:avLst/>
              <a:gdLst/>
              <a:ahLst/>
              <a:cxnLst/>
              <a:rect l="l" t="t" r="r" b="b"/>
              <a:pathLst>
                <a:path w="7284" h="3803" extrusionOk="0">
                  <a:moveTo>
                    <a:pt x="3484" y="0"/>
                  </a:moveTo>
                  <a:lnTo>
                    <a:pt x="0" y="3802"/>
                  </a:lnTo>
                  <a:lnTo>
                    <a:pt x="3802"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10" name="Google Shape;1310;p25"/>
            <p:cNvSpPr/>
            <p:nvPr/>
          </p:nvSpPr>
          <p:spPr>
            <a:xfrm>
              <a:off x="2577182" y="-60"/>
              <a:ext cx="431381" cy="225195"/>
            </a:xfrm>
            <a:custGeom>
              <a:avLst/>
              <a:gdLst/>
              <a:ahLst/>
              <a:cxnLst/>
              <a:rect l="l" t="t" r="r" b="b"/>
              <a:pathLst>
                <a:path w="7285" h="3803" extrusionOk="0">
                  <a:moveTo>
                    <a:pt x="3485" y="0"/>
                  </a:moveTo>
                  <a:lnTo>
                    <a:pt x="1"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11" name="Google Shape;1311;p25"/>
            <p:cNvSpPr/>
            <p:nvPr/>
          </p:nvSpPr>
          <p:spPr>
            <a:xfrm>
              <a:off x="3199591"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12" name="Google Shape;1312;p25"/>
            <p:cNvSpPr/>
            <p:nvPr/>
          </p:nvSpPr>
          <p:spPr>
            <a:xfrm>
              <a:off x="3762133" y="-60"/>
              <a:ext cx="431500" cy="225195"/>
            </a:xfrm>
            <a:custGeom>
              <a:avLst/>
              <a:gdLst/>
              <a:ahLst/>
              <a:cxnLst/>
              <a:rect l="l" t="t" r="r" b="b"/>
              <a:pathLst>
                <a:path w="7287" h="3803" extrusionOk="0">
                  <a:moveTo>
                    <a:pt x="3485" y="0"/>
                  </a:moveTo>
                  <a:lnTo>
                    <a:pt x="0" y="3802"/>
                  </a:lnTo>
                  <a:lnTo>
                    <a:pt x="3802"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13" name="Google Shape;1313;p25"/>
            <p:cNvSpPr/>
            <p:nvPr/>
          </p:nvSpPr>
          <p:spPr>
            <a:xfrm>
              <a:off x="4384661" y="-60"/>
              <a:ext cx="431381" cy="225195"/>
            </a:xfrm>
            <a:custGeom>
              <a:avLst/>
              <a:gdLst/>
              <a:ahLst/>
              <a:cxnLst/>
              <a:rect l="l" t="t" r="r" b="b"/>
              <a:pathLst>
                <a:path w="7285" h="3803" extrusionOk="0">
                  <a:moveTo>
                    <a:pt x="3485" y="0"/>
                  </a:moveTo>
                  <a:lnTo>
                    <a:pt x="1" y="3802"/>
                  </a:lnTo>
                  <a:lnTo>
                    <a:pt x="3800"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14" name="Google Shape;1314;p25"/>
            <p:cNvSpPr/>
            <p:nvPr/>
          </p:nvSpPr>
          <p:spPr>
            <a:xfrm>
              <a:off x="49472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15" name="Google Shape;1315;p25"/>
            <p:cNvSpPr/>
            <p:nvPr/>
          </p:nvSpPr>
          <p:spPr>
            <a:xfrm>
              <a:off x="55696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16" name="Google Shape;1316;p25"/>
            <p:cNvSpPr/>
            <p:nvPr/>
          </p:nvSpPr>
          <p:spPr>
            <a:xfrm>
              <a:off x="61323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17" name="Google Shape;1317;p25"/>
            <p:cNvSpPr/>
            <p:nvPr/>
          </p:nvSpPr>
          <p:spPr>
            <a:xfrm>
              <a:off x="6754682"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18" name="Google Shape;1318;p25"/>
            <p:cNvSpPr/>
            <p:nvPr/>
          </p:nvSpPr>
          <p:spPr>
            <a:xfrm>
              <a:off x="-1622" y="308391"/>
              <a:ext cx="225076" cy="431381"/>
            </a:xfrm>
            <a:custGeom>
              <a:avLst/>
              <a:gdLst/>
              <a:ahLst/>
              <a:cxnLst/>
              <a:rect l="l" t="t" r="r" b="b"/>
              <a:pathLst>
                <a:path w="3801" h="7285" extrusionOk="0">
                  <a:moveTo>
                    <a:pt x="0" y="1"/>
                  </a:moveTo>
                  <a:lnTo>
                    <a:pt x="0" y="3800"/>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19" name="Google Shape;1319;p25"/>
            <p:cNvSpPr/>
            <p:nvPr/>
          </p:nvSpPr>
          <p:spPr>
            <a:xfrm>
              <a:off x="-1622" y="870934"/>
              <a:ext cx="225076" cy="431381"/>
            </a:xfrm>
            <a:custGeom>
              <a:avLst/>
              <a:gdLst/>
              <a:ahLst/>
              <a:cxnLst/>
              <a:rect l="l" t="t" r="r" b="b"/>
              <a:pathLst>
                <a:path w="3801" h="7285" extrusionOk="0">
                  <a:moveTo>
                    <a:pt x="0" y="1"/>
                  </a:moveTo>
                  <a:lnTo>
                    <a:pt x="0" y="3802"/>
                  </a:lnTo>
                  <a:lnTo>
                    <a:pt x="3800" y="7284"/>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20" name="Google Shape;1320;p25"/>
            <p:cNvSpPr/>
            <p:nvPr/>
          </p:nvSpPr>
          <p:spPr>
            <a:xfrm>
              <a:off x="-1622" y="1493461"/>
              <a:ext cx="225076" cy="431381"/>
            </a:xfrm>
            <a:custGeom>
              <a:avLst/>
              <a:gdLst/>
              <a:ahLst/>
              <a:cxnLst/>
              <a:rect l="l" t="t" r="r" b="b"/>
              <a:pathLst>
                <a:path w="3801" h="7285" extrusionOk="0">
                  <a:moveTo>
                    <a:pt x="0" y="1"/>
                  </a:moveTo>
                  <a:lnTo>
                    <a:pt x="0" y="3800"/>
                  </a:lnTo>
                  <a:lnTo>
                    <a:pt x="3800" y="7285"/>
                  </a:lnTo>
                  <a:lnTo>
                    <a:pt x="3800" y="3483"/>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21" name="Google Shape;1321;p25"/>
            <p:cNvSpPr/>
            <p:nvPr/>
          </p:nvSpPr>
          <p:spPr>
            <a:xfrm>
              <a:off x="-1622" y="2056003"/>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22" name="Google Shape;1322;p25"/>
            <p:cNvSpPr/>
            <p:nvPr/>
          </p:nvSpPr>
          <p:spPr>
            <a:xfrm>
              <a:off x="-1622" y="2678412"/>
              <a:ext cx="225076" cy="431381"/>
            </a:xfrm>
            <a:custGeom>
              <a:avLst/>
              <a:gdLst/>
              <a:ahLst/>
              <a:cxnLst/>
              <a:rect l="l" t="t" r="r" b="b"/>
              <a:pathLst>
                <a:path w="3801" h="7285" extrusionOk="0">
                  <a:moveTo>
                    <a:pt x="0" y="1"/>
                  </a:moveTo>
                  <a:lnTo>
                    <a:pt x="0" y="3803"/>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23" name="Google Shape;1323;p25"/>
            <p:cNvSpPr/>
            <p:nvPr/>
          </p:nvSpPr>
          <p:spPr>
            <a:xfrm>
              <a:off x="-1622" y="3241132"/>
              <a:ext cx="225076" cy="431322"/>
            </a:xfrm>
            <a:custGeom>
              <a:avLst/>
              <a:gdLst/>
              <a:ahLst/>
              <a:cxnLst/>
              <a:rect l="l" t="t" r="r" b="b"/>
              <a:pathLst>
                <a:path w="3801" h="7284" extrusionOk="0">
                  <a:moveTo>
                    <a:pt x="0" y="0"/>
                  </a:moveTo>
                  <a:lnTo>
                    <a:pt x="0" y="3800"/>
                  </a:lnTo>
                  <a:lnTo>
                    <a:pt x="3800" y="7284"/>
                  </a:lnTo>
                  <a:lnTo>
                    <a:pt x="3800" y="3484"/>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24" name="Google Shape;1324;p25"/>
            <p:cNvSpPr/>
            <p:nvPr/>
          </p:nvSpPr>
          <p:spPr>
            <a:xfrm>
              <a:off x="-1622" y="3863482"/>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25" name="Google Shape;1325;p25"/>
            <p:cNvSpPr/>
            <p:nvPr/>
          </p:nvSpPr>
          <p:spPr>
            <a:xfrm>
              <a:off x="-1622" y="4426202"/>
              <a:ext cx="225076" cy="431381"/>
            </a:xfrm>
            <a:custGeom>
              <a:avLst/>
              <a:gdLst/>
              <a:ahLst/>
              <a:cxnLst/>
              <a:rect l="l" t="t" r="r" b="b"/>
              <a:pathLst>
                <a:path w="3801" h="7285" extrusionOk="0">
                  <a:moveTo>
                    <a:pt x="0" y="0"/>
                  </a:moveTo>
                  <a:lnTo>
                    <a:pt x="0" y="3800"/>
                  </a:lnTo>
                  <a:lnTo>
                    <a:pt x="3800" y="7284"/>
                  </a:lnTo>
                  <a:lnTo>
                    <a:pt x="3800" y="3482"/>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26" name="Google Shape;1326;p25"/>
            <p:cNvSpPr/>
            <p:nvPr/>
          </p:nvSpPr>
          <p:spPr>
            <a:xfrm>
              <a:off x="8920546" y="308391"/>
              <a:ext cx="225076" cy="431381"/>
            </a:xfrm>
            <a:custGeom>
              <a:avLst/>
              <a:gdLst/>
              <a:ahLst/>
              <a:cxnLst/>
              <a:rect l="l" t="t" r="r" b="b"/>
              <a:pathLst>
                <a:path w="3801" h="7285" extrusionOk="0">
                  <a:moveTo>
                    <a:pt x="1" y="1"/>
                  </a:moveTo>
                  <a:lnTo>
                    <a:pt x="1" y="3800"/>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27" name="Google Shape;1327;p25"/>
            <p:cNvSpPr/>
            <p:nvPr/>
          </p:nvSpPr>
          <p:spPr>
            <a:xfrm>
              <a:off x="8920546" y="870934"/>
              <a:ext cx="225076" cy="431381"/>
            </a:xfrm>
            <a:custGeom>
              <a:avLst/>
              <a:gdLst/>
              <a:ahLst/>
              <a:cxnLst/>
              <a:rect l="l" t="t" r="r" b="b"/>
              <a:pathLst>
                <a:path w="3801" h="7285" extrusionOk="0">
                  <a:moveTo>
                    <a:pt x="1" y="1"/>
                  </a:moveTo>
                  <a:lnTo>
                    <a:pt x="1" y="3802"/>
                  </a:lnTo>
                  <a:lnTo>
                    <a:pt x="3801" y="7284"/>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28" name="Google Shape;1328;p25"/>
            <p:cNvSpPr/>
            <p:nvPr/>
          </p:nvSpPr>
          <p:spPr>
            <a:xfrm>
              <a:off x="8920546" y="1493461"/>
              <a:ext cx="225076" cy="431381"/>
            </a:xfrm>
            <a:custGeom>
              <a:avLst/>
              <a:gdLst/>
              <a:ahLst/>
              <a:cxnLst/>
              <a:rect l="l" t="t" r="r" b="b"/>
              <a:pathLst>
                <a:path w="3801" h="7285" extrusionOk="0">
                  <a:moveTo>
                    <a:pt x="1" y="1"/>
                  </a:moveTo>
                  <a:lnTo>
                    <a:pt x="1" y="3800"/>
                  </a:lnTo>
                  <a:lnTo>
                    <a:pt x="3801" y="7285"/>
                  </a:lnTo>
                  <a:lnTo>
                    <a:pt x="3801" y="348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29" name="Google Shape;1329;p25"/>
            <p:cNvSpPr/>
            <p:nvPr/>
          </p:nvSpPr>
          <p:spPr>
            <a:xfrm>
              <a:off x="8920546" y="2056003"/>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30" name="Google Shape;1330;p25"/>
            <p:cNvSpPr/>
            <p:nvPr/>
          </p:nvSpPr>
          <p:spPr>
            <a:xfrm>
              <a:off x="8920546" y="2678412"/>
              <a:ext cx="225076" cy="431381"/>
            </a:xfrm>
            <a:custGeom>
              <a:avLst/>
              <a:gdLst/>
              <a:ahLst/>
              <a:cxnLst/>
              <a:rect l="l" t="t" r="r" b="b"/>
              <a:pathLst>
                <a:path w="3801" h="7285" extrusionOk="0">
                  <a:moveTo>
                    <a:pt x="1" y="1"/>
                  </a:moveTo>
                  <a:lnTo>
                    <a:pt x="1" y="3803"/>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31" name="Google Shape;1331;p25"/>
            <p:cNvSpPr/>
            <p:nvPr/>
          </p:nvSpPr>
          <p:spPr>
            <a:xfrm>
              <a:off x="8920546" y="3241132"/>
              <a:ext cx="225076" cy="431322"/>
            </a:xfrm>
            <a:custGeom>
              <a:avLst/>
              <a:gdLst/>
              <a:ahLst/>
              <a:cxnLst/>
              <a:rect l="l" t="t" r="r" b="b"/>
              <a:pathLst>
                <a:path w="3801" h="7284" extrusionOk="0">
                  <a:moveTo>
                    <a:pt x="1" y="0"/>
                  </a:moveTo>
                  <a:lnTo>
                    <a:pt x="1" y="3800"/>
                  </a:lnTo>
                  <a:lnTo>
                    <a:pt x="3801" y="7284"/>
                  </a:lnTo>
                  <a:lnTo>
                    <a:pt x="3801" y="3484"/>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32" name="Google Shape;1332;p25"/>
            <p:cNvSpPr/>
            <p:nvPr/>
          </p:nvSpPr>
          <p:spPr>
            <a:xfrm>
              <a:off x="8920546" y="3863482"/>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33" name="Google Shape;1333;p25"/>
            <p:cNvSpPr/>
            <p:nvPr/>
          </p:nvSpPr>
          <p:spPr>
            <a:xfrm>
              <a:off x="8920546" y="4426202"/>
              <a:ext cx="225076" cy="431381"/>
            </a:xfrm>
            <a:custGeom>
              <a:avLst/>
              <a:gdLst/>
              <a:ahLst/>
              <a:cxnLst/>
              <a:rect l="l" t="t" r="r" b="b"/>
              <a:pathLst>
                <a:path w="3801" h="7285" extrusionOk="0">
                  <a:moveTo>
                    <a:pt x="1" y="0"/>
                  </a:moveTo>
                  <a:lnTo>
                    <a:pt x="1" y="3800"/>
                  </a:lnTo>
                  <a:lnTo>
                    <a:pt x="3801" y="7284"/>
                  </a:lnTo>
                  <a:lnTo>
                    <a:pt x="3801" y="3482"/>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34" name="Google Shape;1334;p25"/>
            <p:cNvSpPr/>
            <p:nvPr/>
          </p:nvSpPr>
          <p:spPr>
            <a:xfrm>
              <a:off x="-1622" y="4918543"/>
              <a:ext cx="225017" cy="225017"/>
            </a:xfrm>
            <a:custGeom>
              <a:avLst/>
              <a:gdLst/>
              <a:ahLst/>
              <a:cxnLst/>
              <a:rect l="l" t="t" r="r" b="b"/>
              <a:pathLst>
                <a:path w="3800" h="3800" extrusionOk="0">
                  <a:moveTo>
                    <a:pt x="0" y="0"/>
                  </a:moveTo>
                  <a:lnTo>
                    <a:pt x="0" y="3800"/>
                  </a:lnTo>
                  <a:lnTo>
                    <a:pt x="315" y="3800"/>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35" name="Google Shape;1335;p25"/>
            <p:cNvSpPr/>
            <p:nvPr/>
          </p:nvSpPr>
          <p:spPr>
            <a:xfrm>
              <a:off x="-1622" y="-60"/>
              <a:ext cx="225017" cy="225195"/>
            </a:xfrm>
            <a:custGeom>
              <a:avLst/>
              <a:gdLst/>
              <a:ahLst/>
              <a:cxnLst/>
              <a:rect l="l" t="t" r="r" b="b"/>
              <a:pathLst>
                <a:path w="3800" h="3803" extrusionOk="0">
                  <a:moveTo>
                    <a:pt x="0" y="0"/>
                  </a:moveTo>
                  <a:lnTo>
                    <a:pt x="0" y="3802"/>
                  </a:lnTo>
                  <a:lnTo>
                    <a:pt x="315" y="3802"/>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36" name="Google Shape;1336;p25"/>
            <p:cNvSpPr/>
            <p:nvPr/>
          </p:nvSpPr>
          <p:spPr>
            <a:xfrm>
              <a:off x="8917171" y="-60"/>
              <a:ext cx="228451" cy="225195"/>
            </a:xfrm>
            <a:custGeom>
              <a:avLst/>
              <a:gdLst/>
              <a:ahLst/>
              <a:cxnLst/>
              <a:rect l="l" t="t" r="r" b="b"/>
              <a:pathLst>
                <a:path w="3858" h="3803" extrusionOk="0">
                  <a:moveTo>
                    <a:pt x="3485" y="0"/>
                  </a:moveTo>
                  <a:lnTo>
                    <a:pt x="0" y="3802"/>
                  </a:lnTo>
                  <a:lnTo>
                    <a:pt x="3800" y="3802"/>
                  </a:lnTo>
                  <a:lnTo>
                    <a:pt x="3858" y="3740"/>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37" name="Google Shape;1337;p25"/>
            <p:cNvSpPr/>
            <p:nvPr/>
          </p:nvSpPr>
          <p:spPr>
            <a:xfrm>
              <a:off x="8917171" y="4918543"/>
              <a:ext cx="228451" cy="225017"/>
            </a:xfrm>
            <a:custGeom>
              <a:avLst/>
              <a:gdLst/>
              <a:ahLst/>
              <a:cxnLst/>
              <a:rect l="l" t="t" r="r" b="b"/>
              <a:pathLst>
                <a:path w="3858" h="3800" extrusionOk="0">
                  <a:moveTo>
                    <a:pt x="3485" y="0"/>
                  </a:moveTo>
                  <a:lnTo>
                    <a:pt x="0" y="3800"/>
                  </a:lnTo>
                  <a:lnTo>
                    <a:pt x="3800" y="3800"/>
                  </a:lnTo>
                  <a:lnTo>
                    <a:pt x="3858" y="3737"/>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38" name="Google Shape;1338;p25"/>
            <p:cNvSpPr/>
            <p:nvPr/>
          </p:nvSpPr>
          <p:spPr>
            <a:xfrm>
              <a:off x="73173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39" name="Google Shape;1339;p25"/>
            <p:cNvSpPr/>
            <p:nvPr/>
          </p:nvSpPr>
          <p:spPr>
            <a:xfrm>
              <a:off x="79397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40" name="Google Shape;1340;p25"/>
            <p:cNvSpPr/>
            <p:nvPr/>
          </p:nvSpPr>
          <p:spPr>
            <a:xfrm>
              <a:off x="85024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41" name="Google Shape;1341;p25"/>
            <p:cNvSpPr/>
            <p:nvPr/>
          </p:nvSpPr>
          <p:spPr>
            <a:xfrm>
              <a:off x="7317303" y="4918365"/>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42" name="Google Shape;1342;p25"/>
            <p:cNvSpPr/>
            <p:nvPr/>
          </p:nvSpPr>
          <p:spPr>
            <a:xfrm>
              <a:off x="7939712" y="4918365"/>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43" name="Google Shape;1343;p25"/>
            <p:cNvSpPr/>
            <p:nvPr/>
          </p:nvSpPr>
          <p:spPr>
            <a:xfrm>
              <a:off x="8502432" y="4918365"/>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grpSp>
      <p:sp>
        <p:nvSpPr>
          <p:cNvPr id="1344" name="Google Shape;1344;p25"/>
          <p:cNvSpPr txBox="1">
            <a:spLocks noGrp="1"/>
          </p:cNvSpPr>
          <p:nvPr>
            <p:ph type="title" hasCustomPrompt="1"/>
          </p:nvPr>
        </p:nvSpPr>
        <p:spPr>
          <a:xfrm>
            <a:off x="2346000" y="994024"/>
            <a:ext cx="4452000" cy="719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45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345" name="Google Shape;1345;p25"/>
          <p:cNvSpPr txBox="1">
            <a:spLocks noGrp="1"/>
          </p:cNvSpPr>
          <p:nvPr>
            <p:ph type="subTitle" idx="1"/>
          </p:nvPr>
        </p:nvSpPr>
        <p:spPr>
          <a:xfrm>
            <a:off x="2346000" y="1713113"/>
            <a:ext cx="4452000" cy="421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2400"/>
              <a:buFont typeface="PT Sans" panose="020B0503020203020204"/>
              <a:buNone/>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4pPr>
            <a:lvl5pPr lvl="4"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5pPr>
            <a:lvl6pPr lvl="5"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6pPr>
            <a:lvl7pPr lvl="6"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7pPr>
            <a:lvl8pPr lvl="7"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8pPr>
            <a:lvl9pPr lvl="8"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9pPr>
          </a:lstStyle>
          <a:p>
            <a:endParaRPr/>
          </a:p>
        </p:txBody>
      </p:sp>
      <p:sp>
        <p:nvSpPr>
          <p:cNvPr id="1346" name="Google Shape;1346;p25"/>
          <p:cNvSpPr txBox="1">
            <a:spLocks noGrp="1"/>
          </p:cNvSpPr>
          <p:nvPr>
            <p:ph type="title" idx="2" hasCustomPrompt="1"/>
          </p:nvPr>
        </p:nvSpPr>
        <p:spPr>
          <a:xfrm>
            <a:off x="2346000" y="2933774"/>
            <a:ext cx="4452000" cy="719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4500"/>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347" name="Google Shape;1347;p25"/>
          <p:cNvSpPr txBox="1">
            <a:spLocks noGrp="1"/>
          </p:cNvSpPr>
          <p:nvPr>
            <p:ph type="subTitle" idx="3"/>
          </p:nvPr>
        </p:nvSpPr>
        <p:spPr>
          <a:xfrm>
            <a:off x="2346000" y="3652763"/>
            <a:ext cx="4452000" cy="4218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Clr>
                <a:schemeClr val="dk1"/>
              </a:buClr>
              <a:buSzPts val="2400"/>
              <a:buFont typeface="PT Sans" panose="020B0503020203020204"/>
              <a:buNone/>
              <a:defRPr/>
            </a:lvl1pPr>
            <a:lvl2pPr lvl="1" algn="ctr" rtl="0">
              <a:lnSpc>
                <a:spcPct val="100000"/>
              </a:lnSpc>
              <a:spcBef>
                <a:spcPts val="0"/>
              </a:spcBef>
              <a:spcAft>
                <a:spcPts val="0"/>
              </a:spcAft>
              <a:buClr>
                <a:schemeClr val="dk1"/>
              </a:buClr>
              <a:buSzPts val="2100"/>
              <a:buNone/>
              <a:defRPr sz="2100">
                <a:solidFill>
                  <a:schemeClr val="dk1"/>
                </a:solidFill>
              </a:defRPr>
            </a:lvl2pPr>
            <a:lvl3pPr lvl="2" algn="ctr" rtl="0">
              <a:lnSpc>
                <a:spcPct val="100000"/>
              </a:lnSpc>
              <a:spcBef>
                <a:spcPts val="0"/>
              </a:spcBef>
              <a:spcAft>
                <a:spcPts val="0"/>
              </a:spcAft>
              <a:buClr>
                <a:schemeClr val="dk1"/>
              </a:buClr>
              <a:buSzPts val="2100"/>
              <a:buNone/>
              <a:defRPr sz="2100">
                <a:solidFill>
                  <a:schemeClr val="dk1"/>
                </a:solidFill>
              </a:defRPr>
            </a:lvl3pPr>
            <a:lvl4pPr lvl="3"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4pPr>
            <a:lvl5pPr lvl="4"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5pPr>
            <a:lvl6pPr lvl="5"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6pPr>
            <a:lvl7pPr lvl="6"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7pPr>
            <a:lvl8pPr lvl="7"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8pPr>
            <a:lvl9pPr lvl="8" algn="ctr" rtl="0">
              <a:lnSpc>
                <a:spcPct val="100000"/>
              </a:lnSpc>
              <a:spcBef>
                <a:spcPts val="0"/>
              </a:spcBef>
              <a:spcAft>
                <a:spcPts val="0"/>
              </a:spcAft>
              <a:buClr>
                <a:schemeClr val="dk1"/>
              </a:buClr>
              <a:buSzPts val="2100"/>
              <a:buFont typeface="PT Sans" panose="020B0503020203020204"/>
              <a:buNone/>
              <a:defRPr sz="2100">
                <a:solidFill>
                  <a:schemeClr val="dk1"/>
                </a:solidFill>
                <a:latin typeface="PT Sans" panose="020B0503020203020204"/>
                <a:ea typeface="PT Sans" panose="020B0503020203020204"/>
                <a:cs typeface="PT Sans" panose="020B0503020203020204"/>
                <a:sym typeface="PT Sans" panose="020B0503020203020204"/>
              </a:defRPr>
            </a:lvl9pPr>
          </a:lstStyle>
          <a:p>
            <a:endParaRPr/>
          </a:p>
        </p:txBody>
      </p:sp>
    </p:spTree>
  </p:cSld>
  <p:clrMapOvr>
    <a:masterClrMapping/>
  </p:clrMapOvr>
  <p:hf sldNum="0" ftr="0" dt="0"/>
</p:sldLayout>
</file>

<file path=ppt/slideLayouts/slideLayout75.xml><?xml version="1.0" encoding="utf-8"?>
<p:sldLayout xmlns:a="http://schemas.openxmlformats.org/drawingml/2006/main" xmlns:r="http://schemas.openxmlformats.org/officeDocument/2006/relationships" xmlns:p="http://schemas.openxmlformats.org/presentationml/2006/main" matchingName="Numbers and Text 1">
  <p:cSld name="CUSTOM_11">
    <p:bg>
      <p:bgPr>
        <a:solidFill>
          <a:schemeClr val="lt1"/>
        </a:solidFill>
        <a:effectLst/>
      </p:bgPr>
    </p:bg>
    <p:spTree>
      <p:nvGrpSpPr>
        <p:cNvPr id="1" name="Shape 1348"/>
        <p:cNvGrpSpPr/>
        <p:nvPr/>
      </p:nvGrpSpPr>
      <p:grpSpPr>
        <a:xfrm>
          <a:off x="0" y="0"/>
          <a:ext cx="0" cy="0"/>
          <a:chOff x="0" y="0"/>
          <a:chExt cx="0" cy="0"/>
        </a:xfrm>
      </p:grpSpPr>
      <p:grpSp>
        <p:nvGrpSpPr>
          <p:cNvPr id="1349" name="Google Shape;1349;p26"/>
          <p:cNvGrpSpPr/>
          <p:nvPr/>
        </p:nvGrpSpPr>
        <p:grpSpPr>
          <a:xfrm flipH="1">
            <a:off x="678648" y="478734"/>
            <a:ext cx="7785971" cy="768915"/>
            <a:chOff x="645100" y="475850"/>
            <a:chExt cx="7785971" cy="768915"/>
          </a:xfrm>
        </p:grpSpPr>
        <p:sp>
          <p:nvSpPr>
            <p:cNvPr id="1350" name="Google Shape;1350;p26"/>
            <p:cNvSpPr/>
            <p:nvPr/>
          </p:nvSpPr>
          <p:spPr>
            <a:xfrm rot="10800000">
              <a:off x="645100" y="475850"/>
              <a:ext cx="7785672" cy="668315"/>
            </a:xfrm>
            <a:custGeom>
              <a:avLst/>
              <a:gdLst/>
              <a:ahLst/>
              <a:cxnLst/>
              <a:rect l="l" t="t" r="r" b="b"/>
              <a:pathLst>
                <a:path w="51914" h="8316" extrusionOk="0">
                  <a:moveTo>
                    <a:pt x="1" y="0"/>
                  </a:moveTo>
                  <a:lnTo>
                    <a:pt x="1" y="8315"/>
                  </a:lnTo>
                  <a:lnTo>
                    <a:pt x="51914" y="8315"/>
                  </a:lnTo>
                  <a:lnTo>
                    <a:pt x="51912" y="0"/>
                  </a:lnTo>
                  <a:cubicBezTo>
                    <a:pt x="51912" y="0"/>
                    <a:pt x="41186" y="162"/>
                    <a:pt x="27621" y="406"/>
                  </a:cubicBezTo>
                  <a:cubicBezTo>
                    <a:pt x="25622" y="442"/>
                    <a:pt x="23583" y="457"/>
                    <a:pt x="21564" y="457"/>
                  </a:cubicBezTo>
                  <a:cubicBezTo>
                    <a:pt x="10484" y="457"/>
                    <a:pt x="1" y="0"/>
                    <a:pt x="1" y="0"/>
                  </a:cubicBezTo>
                  <a:close/>
                </a:path>
              </a:pathLst>
            </a:custGeom>
            <a:solidFill>
              <a:schemeClr val="accent4"/>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351" name="Google Shape;1351;p26"/>
            <p:cNvGrpSpPr/>
            <p:nvPr/>
          </p:nvGrpSpPr>
          <p:grpSpPr>
            <a:xfrm>
              <a:off x="645425" y="1017888"/>
              <a:ext cx="7785646" cy="226877"/>
              <a:chOff x="3289575" y="5404975"/>
              <a:chExt cx="1300925" cy="70575"/>
            </a:xfrm>
          </p:grpSpPr>
          <p:sp>
            <p:nvSpPr>
              <p:cNvPr id="1352" name="Google Shape;1352;p26"/>
              <p:cNvSpPr/>
              <p:nvPr/>
            </p:nvSpPr>
            <p:spPr>
              <a:xfrm>
                <a:off x="3980025" y="5416850"/>
                <a:ext cx="575" cy="900"/>
              </a:xfrm>
              <a:custGeom>
                <a:avLst/>
                <a:gdLst/>
                <a:ahLst/>
                <a:cxnLst/>
                <a:rect l="l" t="t" r="r" b="b"/>
                <a:pathLst>
                  <a:path w="23" h="36" extrusionOk="0">
                    <a:moveTo>
                      <a:pt x="12" y="0"/>
                    </a:moveTo>
                    <a:cubicBezTo>
                      <a:pt x="6" y="5"/>
                      <a:pt x="2" y="11"/>
                      <a:pt x="1" y="20"/>
                    </a:cubicBezTo>
                    <a:cubicBezTo>
                      <a:pt x="8" y="31"/>
                      <a:pt x="12" y="35"/>
                      <a:pt x="15" y="35"/>
                    </a:cubicBezTo>
                    <a:cubicBezTo>
                      <a:pt x="22" y="35"/>
                      <a:pt x="18" y="12"/>
                      <a:pt x="12"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3" name="Google Shape;1353;p26"/>
              <p:cNvSpPr/>
              <p:nvPr/>
            </p:nvSpPr>
            <p:spPr>
              <a:xfrm>
                <a:off x="4315675" y="5411325"/>
                <a:ext cx="1025" cy="775"/>
              </a:xfrm>
              <a:custGeom>
                <a:avLst/>
                <a:gdLst/>
                <a:ahLst/>
                <a:cxnLst/>
                <a:rect l="l" t="t" r="r" b="b"/>
                <a:pathLst>
                  <a:path w="41" h="31" extrusionOk="0">
                    <a:moveTo>
                      <a:pt x="16" y="0"/>
                    </a:moveTo>
                    <a:cubicBezTo>
                      <a:pt x="10" y="0"/>
                      <a:pt x="5" y="8"/>
                      <a:pt x="1" y="30"/>
                    </a:cubicBezTo>
                    <a:cubicBezTo>
                      <a:pt x="16" y="28"/>
                      <a:pt x="29" y="25"/>
                      <a:pt x="40" y="23"/>
                    </a:cubicBezTo>
                    <a:cubicBezTo>
                      <a:pt x="32" y="11"/>
                      <a:pt x="24" y="0"/>
                      <a:pt x="16"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4" name="Google Shape;1354;p26"/>
              <p:cNvSpPr/>
              <p:nvPr/>
            </p:nvSpPr>
            <p:spPr>
              <a:xfrm>
                <a:off x="4316675" y="5411800"/>
                <a:ext cx="1600" cy="775"/>
              </a:xfrm>
              <a:custGeom>
                <a:avLst/>
                <a:gdLst/>
                <a:ahLst/>
                <a:cxnLst/>
                <a:rect l="l" t="t" r="r" b="b"/>
                <a:pathLst>
                  <a:path w="64" h="31" extrusionOk="0">
                    <a:moveTo>
                      <a:pt x="30" y="0"/>
                    </a:moveTo>
                    <a:cubicBezTo>
                      <a:pt x="22" y="0"/>
                      <a:pt x="12" y="2"/>
                      <a:pt x="0" y="5"/>
                    </a:cubicBezTo>
                    <a:cubicBezTo>
                      <a:pt x="8" y="15"/>
                      <a:pt x="16" y="26"/>
                      <a:pt x="24" y="26"/>
                    </a:cubicBezTo>
                    <a:cubicBezTo>
                      <a:pt x="26" y="26"/>
                      <a:pt x="29" y="25"/>
                      <a:pt x="31" y="23"/>
                    </a:cubicBezTo>
                    <a:cubicBezTo>
                      <a:pt x="35" y="28"/>
                      <a:pt x="40" y="31"/>
                      <a:pt x="44" y="31"/>
                    </a:cubicBezTo>
                    <a:cubicBezTo>
                      <a:pt x="56" y="31"/>
                      <a:pt x="63" y="7"/>
                      <a:pt x="62" y="7"/>
                    </a:cubicBezTo>
                    <a:lnTo>
                      <a:pt x="62" y="7"/>
                    </a:lnTo>
                    <a:cubicBezTo>
                      <a:pt x="61" y="7"/>
                      <a:pt x="59" y="10"/>
                      <a:pt x="56" y="19"/>
                    </a:cubicBezTo>
                    <a:cubicBezTo>
                      <a:pt x="51" y="5"/>
                      <a:pt x="42" y="0"/>
                      <a:pt x="30"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5" name="Google Shape;1355;p26"/>
              <p:cNvSpPr/>
              <p:nvPr/>
            </p:nvSpPr>
            <p:spPr>
              <a:xfrm>
                <a:off x="4397950" y="5419900"/>
                <a:ext cx="300" cy="500"/>
              </a:xfrm>
              <a:custGeom>
                <a:avLst/>
                <a:gdLst/>
                <a:ahLst/>
                <a:cxnLst/>
                <a:rect l="l" t="t" r="r" b="b"/>
                <a:pathLst>
                  <a:path w="12" h="20" extrusionOk="0">
                    <a:moveTo>
                      <a:pt x="6" y="1"/>
                    </a:moveTo>
                    <a:cubicBezTo>
                      <a:pt x="4" y="1"/>
                      <a:pt x="1" y="6"/>
                      <a:pt x="0" y="19"/>
                    </a:cubicBezTo>
                    <a:cubicBezTo>
                      <a:pt x="11" y="13"/>
                      <a:pt x="10" y="1"/>
                      <a:pt x="6"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6" name="Google Shape;1356;p26"/>
              <p:cNvSpPr/>
              <p:nvPr/>
            </p:nvSpPr>
            <p:spPr>
              <a:xfrm>
                <a:off x="4193775" y="5406050"/>
                <a:ext cx="875" cy="600"/>
              </a:xfrm>
              <a:custGeom>
                <a:avLst/>
                <a:gdLst/>
                <a:ahLst/>
                <a:cxnLst/>
                <a:rect l="l" t="t" r="r" b="b"/>
                <a:pathLst>
                  <a:path w="35" h="24" extrusionOk="0">
                    <a:moveTo>
                      <a:pt x="7" y="1"/>
                    </a:moveTo>
                    <a:cubicBezTo>
                      <a:pt x="2" y="1"/>
                      <a:pt x="1" y="7"/>
                      <a:pt x="2" y="21"/>
                    </a:cubicBezTo>
                    <a:cubicBezTo>
                      <a:pt x="9" y="23"/>
                      <a:pt x="15" y="24"/>
                      <a:pt x="22" y="24"/>
                    </a:cubicBezTo>
                    <a:cubicBezTo>
                      <a:pt x="26" y="24"/>
                      <a:pt x="30" y="23"/>
                      <a:pt x="34" y="22"/>
                    </a:cubicBezTo>
                    <a:cubicBezTo>
                      <a:pt x="22" y="9"/>
                      <a:pt x="13" y="1"/>
                      <a:pt x="7"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7" name="Google Shape;1357;p26"/>
              <p:cNvSpPr/>
              <p:nvPr/>
            </p:nvSpPr>
            <p:spPr>
              <a:xfrm>
                <a:off x="4133775" y="5414725"/>
                <a:ext cx="975" cy="950"/>
              </a:xfrm>
              <a:custGeom>
                <a:avLst/>
                <a:gdLst/>
                <a:ahLst/>
                <a:cxnLst/>
                <a:rect l="l" t="t" r="r" b="b"/>
                <a:pathLst>
                  <a:path w="39" h="38" extrusionOk="0">
                    <a:moveTo>
                      <a:pt x="26" y="0"/>
                    </a:moveTo>
                    <a:cubicBezTo>
                      <a:pt x="19" y="0"/>
                      <a:pt x="9" y="9"/>
                      <a:pt x="0" y="20"/>
                    </a:cubicBezTo>
                    <a:cubicBezTo>
                      <a:pt x="23" y="21"/>
                      <a:pt x="34" y="21"/>
                      <a:pt x="37" y="38"/>
                    </a:cubicBezTo>
                    <a:cubicBezTo>
                      <a:pt x="38" y="10"/>
                      <a:pt x="33" y="0"/>
                      <a:pt x="26"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8" name="Google Shape;1358;p26"/>
              <p:cNvSpPr/>
              <p:nvPr/>
            </p:nvSpPr>
            <p:spPr>
              <a:xfrm>
                <a:off x="4225950" y="5405725"/>
                <a:ext cx="725" cy="350"/>
              </a:xfrm>
              <a:custGeom>
                <a:avLst/>
                <a:gdLst/>
                <a:ahLst/>
                <a:cxnLst/>
                <a:rect l="l" t="t" r="r" b="b"/>
                <a:pathLst>
                  <a:path w="29" h="14" extrusionOk="0">
                    <a:moveTo>
                      <a:pt x="0" y="1"/>
                    </a:moveTo>
                    <a:cubicBezTo>
                      <a:pt x="4" y="4"/>
                      <a:pt x="12" y="10"/>
                      <a:pt x="18" y="14"/>
                    </a:cubicBezTo>
                    <a:lnTo>
                      <a:pt x="28" y="14"/>
                    </a:lnTo>
                    <a:cubicBezTo>
                      <a:pt x="18" y="10"/>
                      <a:pt x="9" y="6"/>
                      <a:pt x="0"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59" name="Google Shape;1359;p26"/>
              <p:cNvSpPr/>
              <p:nvPr/>
            </p:nvSpPr>
            <p:spPr>
              <a:xfrm>
                <a:off x="3868875" y="5419425"/>
                <a:ext cx="100" cy="75"/>
              </a:xfrm>
              <a:custGeom>
                <a:avLst/>
                <a:gdLst/>
                <a:ahLst/>
                <a:cxnLst/>
                <a:rect l="l" t="t" r="r" b="b"/>
                <a:pathLst>
                  <a:path w="4" h="3" extrusionOk="0">
                    <a:moveTo>
                      <a:pt x="3" y="0"/>
                    </a:moveTo>
                    <a:lnTo>
                      <a:pt x="3" y="0"/>
                    </a:lnTo>
                    <a:cubicBezTo>
                      <a:pt x="2" y="0"/>
                      <a:pt x="1" y="1"/>
                      <a:pt x="1" y="3"/>
                    </a:cubicBezTo>
                    <a:lnTo>
                      <a:pt x="3" y="0"/>
                    </a:ln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0" name="Google Shape;1360;p26"/>
              <p:cNvSpPr/>
              <p:nvPr/>
            </p:nvSpPr>
            <p:spPr>
              <a:xfrm>
                <a:off x="3289575" y="5404975"/>
                <a:ext cx="1300925" cy="70575"/>
              </a:xfrm>
              <a:custGeom>
                <a:avLst/>
                <a:gdLst/>
                <a:ahLst/>
                <a:cxnLst/>
                <a:rect l="l" t="t" r="r" b="b"/>
                <a:pathLst>
                  <a:path w="52037" h="2823" extrusionOk="0">
                    <a:moveTo>
                      <a:pt x="32257" y="329"/>
                    </a:moveTo>
                    <a:cubicBezTo>
                      <a:pt x="32263" y="329"/>
                      <a:pt x="32269" y="329"/>
                      <a:pt x="32274" y="330"/>
                    </a:cubicBezTo>
                    <a:cubicBezTo>
                      <a:pt x="32281" y="340"/>
                      <a:pt x="32288" y="350"/>
                      <a:pt x="32298" y="359"/>
                    </a:cubicBezTo>
                    <a:cubicBezTo>
                      <a:pt x="32137" y="357"/>
                      <a:pt x="32203" y="329"/>
                      <a:pt x="32257" y="329"/>
                    </a:cubicBezTo>
                    <a:close/>
                    <a:moveTo>
                      <a:pt x="5250" y="1074"/>
                    </a:moveTo>
                    <a:cubicBezTo>
                      <a:pt x="5250" y="1076"/>
                      <a:pt x="5250" y="1077"/>
                      <a:pt x="5250" y="1078"/>
                    </a:cubicBezTo>
                    <a:lnTo>
                      <a:pt x="5250" y="1078"/>
                    </a:lnTo>
                    <a:cubicBezTo>
                      <a:pt x="5250" y="1077"/>
                      <a:pt x="5250" y="1076"/>
                      <a:pt x="5250" y="1074"/>
                    </a:cubicBezTo>
                    <a:close/>
                    <a:moveTo>
                      <a:pt x="35937" y="1639"/>
                    </a:moveTo>
                    <a:lnTo>
                      <a:pt x="35937" y="1639"/>
                    </a:lnTo>
                    <a:cubicBezTo>
                      <a:pt x="35936" y="1639"/>
                      <a:pt x="35936" y="1639"/>
                      <a:pt x="35936" y="1639"/>
                    </a:cubicBezTo>
                    <a:cubicBezTo>
                      <a:pt x="35936" y="1639"/>
                      <a:pt x="35936" y="1639"/>
                      <a:pt x="35937" y="1639"/>
                    </a:cubicBezTo>
                    <a:close/>
                    <a:moveTo>
                      <a:pt x="52031" y="2118"/>
                    </a:moveTo>
                    <a:cubicBezTo>
                      <a:pt x="52033" y="2118"/>
                      <a:pt x="52035" y="2119"/>
                      <a:pt x="52037" y="2119"/>
                    </a:cubicBezTo>
                    <a:cubicBezTo>
                      <a:pt x="52035" y="2118"/>
                      <a:pt x="52033" y="2118"/>
                      <a:pt x="52031" y="2118"/>
                    </a:cubicBezTo>
                    <a:close/>
                    <a:moveTo>
                      <a:pt x="15765" y="2214"/>
                    </a:moveTo>
                    <a:lnTo>
                      <a:pt x="15765" y="2214"/>
                    </a:lnTo>
                    <a:cubicBezTo>
                      <a:pt x="15765" y="2214"/>
                      <a:pt x="15765" y="2214"/>
                      <a:pt x="15765" y="2214"/>
                    </a:cubicBezTo>
                    <a:cubicBezTo>
                      <a:pt x="15765" y="2214"/>
                      <a:pt x="15765" y="2214"/>
                      <a:pt x="15765" y="2214"/>
                    </a:cubicBezTo>
                    <a:close/>
                    <a:moveTo>
                      <a:pt x="14353" y="2372"/>
                    </a:moveTo>
                    <a:lnTo>
                      <a:pt x="14353" y="2372"/>
                    </a:lnTo>
                    <a:cubicBezTo>
                      <a:pt x="14352" y="2372"/>
                      <a:pt x="14352" y="2372"/>
                      <a:pt x="14352" y="2372"/>
                    </a:cubicBezTo>
                    <a:cubicBezTo>
                      <a:pt x="14352" y="2373"/>
                      <a:pt x="14353" y="2373"/>
                      <a:pt x="14353" y="2374"/>
                    </a:cubicBezTo>
                    <a:lnTo>
                      <a:pt x="14353" y="2374"/>
                    </a:lnTo>
                    <a:cubicBezTo>
                      <a:pt x="14353" y="2373"/>
                      <a:pt x="14353" y="2373"/>
                      <a:pt x="14353" y="2372"/>
                    </a:cubicBezTo>
                    <a:close/>
                    <a:moveTo>
                      <a:pt x="38551" y="1"/>
                    </a:moveTo>
                    <a:cubicBezTo>
                      <a:pt x="38547" y="1"/>
                      <a:pt x="38538" y="20"/>
                      <a:pt x="38488" y="20"/>
                    </a:cubicBezTo>
                    <a:cubicBezTo>
                      <a:pt x="38476" y="20"/>
                      <a:pt x="38461" y="19"/>
                      <a:pt x="38443" y="16"/>
                    </a:cubicBezTo>
                    <a:cubicBezTo>
                      <a:pt x="38416" y="51"/>
                      <a:pt x="38391" y="53"/>
                      <a:pt x="38367" y="53"/>
                    </a:cubicBezTo>
                    <a:cubicBezTo>
                      <a:pt x="38364" y="53"/>
                      <a:pt x="38361" y="53"/>
                      <a:pt x="38358" y="53"/>
                    </a:cubicBezTo>
                    <a:cubicBezTo>
                      <a:pt x="38354" y="53"/>
                      <a:pt x="38349" y="53"/>
                      <a:pt x="38345" y="54"/>
                    </a:cubicBezTo>
                    <a:cubicBezTo>
                      <a:pt x="38337" y="64"/>
                      <a:pt x="38330" y="67"/>
                      <a:pt x="38322" y="67"/>
                    </a:cubicBezTo>
                    <a:cubicBezTo>
                      <a:pt x="38306" y="67"/>
                      <a:pt x="38291" y="51"/>
                      <a:pt x="38275" y="51"/>
                    </a:cubicBezTo>
                    <a:cubicBezTo>
                      <a:pt x="38269" y="51"/>
                      <a:pt x="38262" y="54"/>
                      <a:pt x="38256" y="63"/>
                    </a:cubicBezTo>
                    <a:cubicBezTo>
                      <a:pt x="38240" y="83"/>
                      <a:pt x="38224" y="93"/>
                      <a:pt x="38207" y="93"/>
                    </a:cubicBezTo>
                    <a:cubicBezTo>
                      <a:pt x="38194" y="93"/>
                      <a:pt x="38180" y="86"/>
                      <a:pt x="38167" y="72"/>
                    </a:cubicBezTo>
                    <a:cubicBezTo>
                      <a:pt x="38156" y="92"/>
                      <a:pt x="38146" y="97"/>
                      <a:pt x="38135" y="97"/>
                    </a:cubicBezTo>
                    <a:cubicBezTo>
                      <a:pt x="38125" y="97"/>
                      <a:pt x="38114" y="93"/>
                      <a:pt x="38104" y="93"/>
                    </a:cubicBezTo>
                    <a:cubicBezTo>
                      <a:pt x="38092" y="93"/>
                      <a:pt x="38081" y="98"/>
                      <a:pt x="38069" y="120"/>
                    </a:cubicBezTo>
                    <a:cubicBezTo>
                      <a:pt x="38046" y="141"/>
                      <a:pt x="38022" y="165"/>
                      <a:pt x="37996" y="165"/>
                    </a:cubicBezTo>
                    <a:cubicBezTo>
                      <a:pt x="37982" y="165"/>
                      <a:pt x="37969" y="158"/>
                      <a:pt x="37954" y="142"/>
                    </a:cubicBezTo>
                    <a:cubicBezTo>
                      <a:pt x="37947" y="145"/>
                      <a:pt x="37939" y="147"/>
                      <a:pt x="37931" y="147"/>
                    </a:cubicBezTo>
                    <a:cubicBezTo>
                      <a:pt x="37901" y="147"/>
                      <a:pt x="37870" y="126"/>
                      <a:pt x="37836" y="126"/>
                    </a:cubicBezTo>
                    <a:cubicBezTo>
                      <a:pt x="37828" y="126"/>
                      <a:pt x="37820" y="127"/>
                      <a:pt x="37812" y="130"/>
                    </a:cubicBezTo>
                    <a:cubicBezTo>
                      <a:pt x="37657" y="109"/>
                      <a:pt x="37641" y="69"/>
                      <a:pt x="37633" y="69"/>
                    </a:cubicBezTo>
                    <a:cubicBezTo>
                      <a:pt x="37633" y="69"/>
                      <a:pt x="37632" y="69"/>
                      <a:pt x="37632" y="69"/>
                    </a:cubicBezTo>
                    <a:cubicBezTo>
                      <a:pt x="37628" y="63"/>
                      <a:pt x="37627" y="47"/>
                      <a:pt x="37582" y="47"/>
                    </a:cubicBezTo>
                    <a:cubicBezTo>
                      <a:pt x="37572" y="47"/>
                      <a:pt x="37560" y="48"/>
                      <a:pt x="37544" y="50"/>
                    </a:cubicBezTo>
                    <a:cubicBezTo>
                      <a:pt x="37550" y="49"/>
                      <a:pt x="37555" y="46"/>
                      <a:pt x="37560" y="44"/>
                    </a:cubicBezTo>
                    <a:cubicBezTo>
                      <a:pt x="37561" y="44"/>
                      <a:pt x="37562" y="44"/>
                      <a:pt x="37563" y="44"/>
                    </a:cubicBezTo>
                    <a:cubicBezTo>
                      <a:pt x="37585" y="44"/>
                      <a:pt x="37599" y="24"/>
                      <a:pt x="37590" y="24"/>
                    </a:cubicBezTo>
                    <a:cubicBezTo>
                      <a:pt x="37586" y="24"/>
                      <a:pt x="37580" y="27"/>
                      <a:pt x="37569" y="35"/>
                    </a:cubicBezTo>
                    <a:cubicBezTo>
                      <a:pt x="37545" y="39"/>
                      <a:pt x="37521" y="41"/>
                      <a:pt x="37497" y="41"/>
                    </a:cubicBezTo>
                    <a:cubicBezTo>
                      <a:pt x="37492" y="41"/>
                      <a:pt x="37487" y="41"/>
                      <a:pt x="37482" y="41"/>
                    </a:cubicBezTo>
                    <a:lnTo>
                      <a:pt x="37482" y="41"/>
                    </a:lnTo>
                    <a:cubicBezTo>
                      <a:pt x="37499" y="48"/>
                      <a:pt x="37515" y="51"/>
                      <a:pt x="37532" y="51"/>
                    </a:cubicBezTo>
                    <a:cubicBezTo>
                      <a:pt x="37520" y="53"/>
                      <a:pt x="37509" y="55"/>
                      <a:pt x="37495" y="58"/>
                    </a:cubicBezTo>
                    <a:cubicBezTo>
                      <a:pt x="37485" y="50"/>
                      <a:pt x="37480" y="46"/>
                      <a:pt x="37472" y="42"/>
                    </a:cubicBezTo>
                    <a:cubicBezTo>
                      <a:pt x="37417" y="42"/>
                      <a:pt x="37340" y="42"/>
                      <a:pt x="37230" y="51"/>
                    </a:cubicBezTo>
                    <a:cubicBezTo>
                      <a:pt x="37194" y="67"/>
                      <a:pt x="37161" y="72"/>
                      <a:pt x="37129" y="72"/>
                    </a:cubicBezTo>
                    <a:cubicBezTo>
                      <a:pt x="37074" y="72"/>
                      <a:pt x="37025" y="56"/>
                      <a:pt x="36983" y="56"/>
                    </a:cubicBezTo>
                    <a:cubicBezTo>
                      <a:pt x="36963" y="56"/>
                      <a:pt x="36945" y="60"/>
                      <a:pt x="36927" y="70"/>
                    </a:cubicBezTo>
                    <a:cubicBezTo>
                      <a:pt x="36903" y="62"/>
                      <a:pt x="36882" y="59"/>
                      <a:pt x="36862" y="59"/>
                    </a:cubicBezTo>
                    <a:cubicBezTo>
                      <a:pt x="36823" y="59"/>
                      <a:pt x="36792" y="71"/>
                      <a:pt x="36768" y="73"/>
                    </a:cubicBezTo>
                    <a:cubicBezTo>
                      <a:pt x="36731" y="88"/>
                      <a:pt x="36710" y="93"/>
                      <a:pt x="36694" y="93"/>
                    </a:cubicBezTo>
                    <a:cubicBezTo>
                      <a:pt x="36681" y="93"/>
                      <a:pt x="36671" y="89"/>
                      <a:pt x="36658" y="86"/>
                    </a:cubicBezTo>
                    <a:cubicBezTo>
                      <a:pt x="36651" y="97"/>
                      <a:pt x="36645" y="101"/>
                      <a:pt x="36636" y="101"/>
                    </a:cubicBezTo>
                    <a:cubicBezTo>
                      <a:pt x="36611" y="101"/>
                      <a:pt x="36571" y="63"/>
                      <a:pt x="36501" y="63"/>
                    </a:cubicBezTo>
                    <a:cubicBezTo>
                      <a:pt x="36483" y="63"/>
                      <a:pt x="36463" y="65"/>
                      <a:pt x="36440" y="72"/>
                    </a:cubicBezTo>
                    <a:cubicBezTo>
                      <a:pt x="36415" y="80"/>
                      <a:pt x="36393" y="83"/>
                      <a:pt x="36372" y="83"/>
                    </a:cubicBezTo>
                    <a:cubicBezTo>
                      <a:pt x="36318" y="83"/>
                      <a:pt x="36278" y="61"/>
                      <a:pt x="36250" y="61"/>
                    </a:cubicBezTo>
                    <a:cubicBezTo>
                      <a:pt x="36244" y="61"/>
                      <a:pt x="36239" y="62"/>
                      <a:pt x="36234" y="64"/>
                    </a:cubicBezTo>
                    <a:lnTo>
                      <a:pt x="36202" y="64"/>
                    </a:lnTo>
                    <a:cubicBezTo>
                      <a:pt x="36278" y="153"/>
                      <a:pt x="36454" y="485"/>
                      <a:pt x="36379" y="485"/>
                    </a:cubicBezTo>
                    <a:cubicBezTo>
                      <a:pt x="36376" y="485"/>
                      <a:pt x="36372" y="484"/>
                      <a:pt x="36368" y="483"/>
                    </a:cubicBezTo>
                    <a:cubicBezTo>
                      <a:pt x="36306" y="519"/>
                      <a:pt x="36285" y="540"/>
                      <a:pt x="36282" y="540"/>
                    </a:cubicBezTo>
                    <a:cubicBezTo>
                      <a:pt x="36280" y="540"/>
                      <a:pt x="36301" y="513"/>
                      <a:pt x="36314" y="452"/>
                    </a:cubicBezTo>
                    <a:cubicBezTo>
                      <a:pt x="36327" y="428"/>
                      <a:pt x="36333" y="420"/>
                      <a:pt x="36305" y="420"/>
                    </a:cubicBezTo>
                    <a:cubicBezTo>
                      <a:pt x="36278" y="420"/>
                      <a:pt x="36219" y="427"/>
                      <a:pt x="36103" y="434"/>
                    </a:cubicBezTo>
                    <a:cubicBezTo>
                      <a:pt x="36036" y="430"/>
                      <a:pt x="35985" y="403"/>
                      <a:pt x="35945" y="403"/>
                    </a:cubicBezTo>
                    <a:cubicBezTo>
                      <a:pt x="35937" y="403"/>
                      <a:pt x="35930" y="404"/>
                      <a:pt x="35923" y="406"/>
                    </a:cubicBezTo>
                    <a:cubicBezTo>
                      <a:pt x="35913" y="392"/>
                      <a:pt x="35903" y="388"/>
                      <a:pt x="35894" y="388"/>
                    </a:cubicBezTo>
                    <a:cubicBezTo>
                      <a:pt x="35878" y="388"/>
                      <a:pt x="35865" y="401"/>
                      <a:pt x="35853" y="401"/>
                    </a:cubicBezTo>
                    <a:cubicBezTo>
                      <a:pt x="35844" y="401"/>
                      <a:pt x="35836" y="393"/>
                      <a:pt x="35828" y="366"/>
                    </a:cubicBezTo>
                    <a:cubicBezTo>
                      <a:pt x="35785" y="314"/>
                      <a:pt x="35766" y="297"/>
                      <a:pt x="35717" y="297"/>
                    </a:cubicBezTo>
                    <a:cubicBezTo>
                      <a:pt x="35713" y="297"/>
                      <a:pt x="35710" y="297"/>
                      <a:pt x="35706" y="297"/>
                    </a:cubicBezTo>
                    <a:cubicBezTo>
                      <a:pt x="35697" y="285"/>
                      <a:pt x="35688" y="281"/>
                      <a:pt x="35677" y="281"/>
                    </a:cubicBezTo>
                    <a:cubicBezTo>
                      <a:pt x="35653" y="281"/>
                      <a:pt x="35624" y="301"/>
                      <a:pt x="35586" y="306"/>
                    </a:cubicBezTo>
                    <a:cubicBezTo>
                      <a:pt x="35568" y="300"/>
                      <a:pt x="35547" y="297"/>
                      <a:pt x="35524" y="297"/>
                    </a:cubicBezTo>
                    <a:cubicBezTo>
                      <a:pt x="35479" y="297"/>
                      <a:pt x="35426" y="309"/>
                      <a:pt x="35364" y="336"/>
                    </a:cubicBezTo>
                    <a:cubicBezTo>
                      <a:pt x="35350" y="324"/>
                      <a:pt x="35337" y="319"/>
                      <a:pt x="35324" y="319"/>
                    </a:cubicBezTo>
                    <a:cubicBezTo>
                      <a:pt x="35276" y="319"/>
                      <a:pt x="35236" y="392"/>
                      <a:pt x="35201" y="392"/>
                    </a:cubicBezTo>
                    <a:cubicBezTo>
                      <a:pt x="35197" y="392"/>
                      <a:pt x="35192" y="391"/>
                      <a:pt x="35188" y="388"/>
                    </a:cubicBezTo>
                    <a:cubicBezTo>
                      <a:pt x="35175" y="374"/>
                      <a:pt x="35162" y="368"/>
                      <a:pt x="35151" y="368"/>
                    </a:cubicBezTo>
                    <a:cubicBezTo>
                      <a:pt x="35123" y="368"/>
                      <a:pt x="35100" y="400"/>
                      <a:pt x="35082" y="405"/>
                    </a:cubicBezTo>
                    <a:cubicBezTo>
                      <a:pt x="35074" y="410"/>
                      <a:pt x="35066" y="412"/>
                      <a:pt x="35059" y="412"/>
                    </a:cubicBezTo>
                    <a:cubicBezTo>
                      <a:pt x="35038" y="412"/>
                      <a:pt x="35023" y="394"/>
                      <a:pt x="35013" y="394"/>
                    </a:cubicBezTo>
                    <a:cubicBezTo>
                      <a:pt x="35006" y="394"/>
                      <a:pt x="35000" y="403"/>
                      <a:pt x="34996" y="434"/>
                    </a:cubicBezTo>
                    <a:cubicBezTo>
                      <a:pt x="34987" y="456"/>
                      <a:pt x="34981" y="462"/>
                      <a:pt x="34970" y="462"/>
                    </a:cubicBezTo>
                    <a:cubicBezTo>
                      <a:pt x="34956" y="462"/>
                      <a:pt x="34932" y="453"/>
                      <a:pt x="34883" y="453"/>
                    </a:cubicBezTo>
                    <a:cubicBezTo>
                      <a:pt x="34858" y="453"/>
                      <a:pt x="34827" y="455"/>
                      <a:pt x="34786" y="462"/>
                    </a:cubicBezTo>
                    <a:cubicBezTo>
                      <a:pt x="34764" y="478"/>
                      <a:pt x="34747" y="497"/>
                      <a:pt x="34733" y="517"/>
                    </a:cubicBezTo>
                    <a:cubicBezTo>
                      <a:pt x="34730" y="516"/>
                      <a:pt x="34726" y="516"/>
                      <a:pt x="34724" y="516"/>
                    </a:cubicBezTo>
                    <a:cubicBezTo>
                      <a:pt x="34724" y="513"/>
                      <a:pt x="34722" y="511"/>
                      <a:pt x="34721" y="506"/>
                    </a:cubicBezTo>
                    <a:cubicBezTo>
                      <a:pt x="34715" y="516"/>
                      <a:pt x="34708" y="528"/>
                      <a:pt x="34702" y="539"/>
                    </a:cubicBezTo>
                    <a:cubicBezTo>
                      <a:pt x="34700" y="539"/>
                      <a:pt x="34698" y="539"/>
                      <a:pt x="34697" y="539"/>
                    </a:cubicBezTo>
                    <a:cubicBezTo>
                      <a:pt x="34696" y="539"/>
                      <a:pt x="34694" y="539"/>
                      <a:pt x="34693" y="537"/>
                    </a:cubicBezTo>
                    <a:cubicBezTo>
                      <a:pt x="34688" y="541"/>
                      <a:pt x="34684" y="548"/>
                      <a:pt x="34683" y="554"/>
                    </a:cubicBezTo>
                    <a:cubicBezTo>
                      <a:pt x="34680" y="554"/>
                      <a:pt x="34677" y="554"/>
                      <a:pt x="34674" y="553"/>
                    </a:cubicBezTo>
                    <a:cubicBezTo>
                      <a:pt x="34671" y="549"/>
                      <a:pt x="34670" y="545"/>
                      <a:pt x="34670" y="541"/>
                    </a:cubicBezTo>
                    <a:cubicBezTo>
                      <a:pt x="34670" y="544"/>
                      <a:pt x="34670" y="548"/>
                      <a:pt x="34670" y="551"/>
                    </a:cubicBezTo>
                    <a:cubicBezTo>
                      <a:pt x="34659" y="546"/>
                      <a:pt x="34646" y="538"/>
                      <a:pt x="34631" y="538"/>
                    </a:cubicBezTo>
                    <a:cubicBezTo>
                      <a:pt x="34626" y="538"/>
                      <a:pt x="34621" y="539"/>
                      <a:pt x="34615" y="541"/>
                    </a:cubicBezTo>
                    <a:cubicBezTo>
                      <a:pt x="34586" y="500"/>
                      <a:pt x="34550" y="493"/>
                      <a:pt x="34507" y="493"/>
                    </a:cubicBezTo>
                    <a:cubicBezTo>
                      <a:pt x="34482" y="493"/>
                      <a:pt x="34455" y="495"/>
                      <a:pt x="34425" y="495"/>
                    </a:cubicBezTo>
                    <a:cubicBezTo>
                      <a:pt x="34422" y="495"/>
                      <a:pt x="34420" y="495"/>
                      <a:pt x="34417" y="495"/>
                    </a:cubicBezTo>
                    <a:cubicBezTo>
                      <a:pt x="34402" y="500"/>
                      <a:pt x="34388" y="502"/>
                      <a:pt x="34374" y="502"/>
                    </a:cubicBezTo>
                    <a:cubicBezTo>
                      <a:pt x="34324" y="502"/>
                      <a:pt x="34278" y="480"/>
                      <a:pt x="34236" y="480"/>
                    </a:cubicBezTo>
                    <a:cubicBezTo>
                      <a:pt x="34221" y="480"/>
                      <a:pt x="34206" y="483"/>
                      <a:pt x="34192" y="490"/>
                    </a:cubicBezTo>
                    <a:cubicBezTo>
                      <a:pt x="34168" y="493"/>
                      <a:pt x="34145" y="495"/>
                      <a:pt x="34124" y="495"/>
                    </a:cubicBezTo>
                    <a:cubicBezTo>
                      <a:pt x="34086" y="495"/>
                      <a:pt x="34052" y="490"/>
                      <a:pt x="34021" y="478"/>
                    </a:cubicBezTo>
                    <a:cubicBezTo>
                      <a:pt x="33998" y="496"/>
                      <a:pt x="33976" y="514"/>
                      <a:pt x="33956" y="514"/>
                    </a:cubicBezTo>
                    <a:cubicBezTo>
                      <a:pt x="33936" y="514"/>
                      <a:pt x="33917" y="494"/>
                      <a:pt x="33899" y="430"/>
                    </a:cubicBezTo>
                    <a:cubicBezTo>
                      <a:pt x="33893" y="427"/>
                      <a:pt x="33887" y="425"/>
                      <a:pt x="33882" y="425"/>
                    </a:cubicBezTo>
                    <a:cubicBezTo>
                      <a:pt x="33857" y="425"/>
                      <a:pt x="33837" y="460"/>
                      <a:pt x="33819" y="460"/>
                    </a:cubicBezTo>
                    <a:cubicBezTo>
                      <a:pt x="33819" y="460"/>
                      <a:pt x="33818" y="460"/>
                      <a:pt x="33818" y="460"/>
                    </a:cubicBezTo>
                    <a:cubicBezTo>
                      <a:pt x="33783" y="476"/>
                      <a:pt x="33762" y="482"/>
                      <a:pt x="33750" y="482"/>
                    </a:cubicBezTo>
                    <a:cubicBezTo>
                      <a:pt x="33732" y="482"/>
                      <a:pt x="33732" y="469"/>
                      <a:pt x="33731" y="456"/>
                    </a:cubicBezTo>
                    <a:lnTo>
                      <a:pt x="33731" y="456"/>
                    </a:lnTo>
                    <a:cubicBezTo>
                      <a:pt x="33731" y="456"/>
                      <a:pt x="33731" y="456"/>
                      <a:pt x="33731" y="456"/>
                    </a:cubicBezTo>
                    <a:cubicBezTo>
                      <a:pt x="33733" y="456"/>
                      <a:pt x="33751" y="428"/>
                      <a:pt x="33768" y="408"/>
                    </a:cubicBezTo>
                    <a:cubicBezTo>
                      <a:pt x="33748" y="408"/>
                      <a:pt x="33727" y="405"/>
                      <a:pt x="33708" y="400"/>
                    </a:cubicBezTo>
                    <a:cubicBezTo>
                      <a:pt x="33686" y="378"/>
                      <a:pt x="33659" y="372"/>
                      <a:pt x="33626" y="372"/>
                    </a:cubicBezTo>
                    <a:cubicBezTo>
                      <a:pt x="33576" y="372"/>
                      <a:pt x="33512" y="388"/>
                      <a:pt x="33432" y="388"/>
                    </a:cubicBezTo>
                    <a:cubicBezTo>
                      <a:pt x="33410" y="388"/>
                      <a:pt x="33387" y="387"/>
                      <a:pt x="33362" y="383"/>
                    </a:cubicBezTo>
                    <a:cubicBezTo>
                      <a:pt x="33307" y="386"/>
                      <a:pt x="33257" y="400"/>
                      <a:pt x="33213" y="400"/>
                    </a:cubicBezTo>
                    <a:cubicBezTo>
                      <a:pt x="33180" y="400"/>
                      <a:pt x="33151" y="393"/>
                      <a:pt x="33123" y="369"/>
                    </a:cubicBezTo>
                    <a:cubicBezTo>
                      <a:pt x="33093" y="407"/>
                      <a:pt x="33065" y="423"/>
                      <a:pt x="33040" y="423"/>
                    </a:cubicBezTo>
                    <a:cubicBezTo>
                      <a:pt x="33012" y="423"/>
                      <a:pt x="32986" y="404"/>
                      <a:pt x="32963" y="376"/>
                    </a:cubicBezTo>
                    <a:cubicBezTo>
                      <a:pt x="32905" y="376"/>
                      <a:pt x="32862" y="381"/>
                      <a:pt x="32824" y="381"/>
                    </a:cubicBezTo>
                    <a:cubicBezTo>
                      <a:pt x="32805" y="381"/>
                      <a:pt x="32787" y="380"/>
                      <a:pt x="32769" y="376"/>
                    </a:cubicBezTo>
                    <a:cubicBezTo>
                      <a:pt x="32747" y="414"/>
                      <a:pt x="32724" y="429"/>
                      <a:pt x="32699" y="429"/>
                    </a:cubicBezTo>
                    <a:cubicBezTo>
                      <a:pt x="32664" y="429"/>
                      <a:pt x="32623" y="401"/>
                      <a:pt x="32569" y="369"/>
                    </a:cubicBezTo>
                    <a:cubicBezTo>
                      <a:pt x="32566" y="372"/>
                      <a:pt x="32563" y="373"/>
                      <a:pt x="32559" y="373"/>
                    </a:cubicBezTo>
                    <a:cubicBezTo>
                      <a:pt x="32538" y="373"/>
                      <a:pt x="32514" y="327"/>
                      <a:pt x="32488" y="327"/>
                    </a:cubicBezTo>
                    <a:cubicBezTo>
                      <a:pt x="32484" y="327"/>
                      <a:pt x="32480" y="328"/>
                      <a:pt x="32477" y="330"/>
                    </a:cubicBezTo>
                    <a:cubicBezTo>
                      <a:pt x="32464" y="311"/>
                      <a:pt x="32451" y="303"/>
                      <a:pt x="32438" y="303"/>
                    </a:cubicBezTo>
                    <a:cubicBezTo>
                      <a:pt x="32414" y="303"/>
                      <a:pt x="32388" y="329"/>
                      <a:pt x="32360" y="357"/>
                    </a:cubicBezTo>
                    <a:lnTo>
                      <a:pt x="32300" y="357"/>
                    </a:lnTo>
                    <a:cubicBezTo>
                      <a:pt x="32302" y="353"/>
                      <a:pt x="32292" y="335"/>
                      <a:pt x="32263" y="305"/>
                    </a:cubicBezTo>
                    <a:cubicBezTo>
                      <a:pt x="32253" y="277"/>
                      <a:pt x="32241" y="268"/>
                      <a:pt x="32227" y="268"/>
                    </a:cubicBezTo>
                    <a:cubicBezTo>
                      <a:pt x="32200" y="268"/>
                      <a:pt x="32166" y="300"/>
                      <a:pt x="32120" y="310"/>
                    </a:cubicBezTo>
                    <a:cubicBezTo>
                      <a:pt x="32114" y="315"/>
                      <a:pt x="32108" y="316"/>
                      <a:pt x="32102" y="316"/>
                    </a:cubicBezTo>
                    <a:cubicBezTo>
                      <a:pt x="32083" y="316"/>
                      <a:pt x="32063" y="301"/>
                      <a:pt x="32041" y="301"/>
                    </a:cubicBezTo>
                    <a:cubicBezTo>
                      <a:pt x="32027" y="301"/>
                      <a:pt x="32013" y="307"/>
                      <a:pt x="31998" y="327"/>
                    </a:cubicBezTo>
                    <a:cubicBezTo>
                      <a:pt x="31989" y="326"/>
                      <a:pt x="31980" y="325"/>
                      <a:pt x="31970" y="325"/>
                    </a:cubicBezTo>
                    <a:cubicBezTo>
                      <a:pt x="31946" y="325"/>
                      <a:pt x="31920" y="329"/>
                      <a:pt x="31892" y="329"/>
                    </a:cubicBezTo>
                    <a:cubicBezTo>
                      <a:pt x="31873" y="329"/>
                      <a:pt x="31853" y="327"/>
                      <a:pt x="31833" y="321"/>
                    </a:cubicBezTo>
                    <a:cubicBezTo>
                      <a:pt x="31749" y="312"/>
                      <a:pt x="31672" y="299"/>
                      <a:pt x="31601" y="293"/>
                    </a:cubicBezTo>
                    <a:cubicBezTo>
                      <a:pt x="31574" y="289"/>
                      <a:pt x="31547" y="287"/>
                      <a:pt x="31519" y="287"/>
                    </a:cubicBezTo>
                    <a:cubicBezTo>
                      <a:pt x="31483" y="287"/>
                      <a:pt x="31446" y="291"/>
                      <a:pt x="31409" y="298"/>
                    </a:cubicBezTo>
                    <a:cubicBezTo>
                      <a:pt x="31381" y="314"/>
                      <a:pt x="31354" y="319"/>
                      <a:pt x="31328" y="319"/>
                    </a:cubicBezTo>
                    <a:cubicBezTo>
                      <a:pt x="31264" y="319"/>
                      <a:pt x="31207" y="285"/>
                      <a:pt x="31157" y="285"/>
                    </a:cubicBezTo>
                    <a:cubicBezTo>
                      <a:pt x="31145" y="285"/>
                      <a:pt x="31133" y="287"/>
                      <a:pt x="31122" y="292"/>
                    </a:cubicBezTo>
                    <a:cubicBezTo>
                      <a:pt x="31051" y="309"/>
                      <a:pt x="31114" y="413"/>
                      <a:pt x="31086" y="413"/>
                    </a:cubicBezTo>
                    <a:cubicBezTo>
                      <a:pt x="31083" y="413"/>
                      <a:pt x="31081" y="413"/>
                      <a:pt x="31077" y="411"/>
                    </a:cubicBezTo>
                    <a:cubicBezTo>
                      <a:pt x="31027" y="377"/>
                      <a:pt x="30992" y="395"/>
                      <a:pt x="30961" y="372"/>
                    </a:cubicBezTo>
                    <a:cubicBezTo>
                      <a:pt x="30928" y="375"/>
                      <a:pt x="30902" y="388"/>
                      <a:pt x="30877" y="388"/>
                    </a:cubicBezTo>
                    <a:cubicBezTo>
                      <a:pt x="30857" y="388"/>
                      <a:pt x="30837" y="379"/>
                      <a:pt x="30812" y="348"/>
                    </a:cubicBezTo>
                    <a:cubicBezTo>
                      <a:pt x="30796" y="370"/>
                      <a:pt x="30778" y="378"/>
                      <a:pt x="30759" y="378"/>
                    </a:cubicBezTo>
                    <a:cubicBezTo>
                      <a:pt x="30731" y="378"/>
                      <a:pt x="30702" y="363"/>
                      <a:pt x="30671" y="355"/>
                    </a:cubicBezTo>
                    <a:cubicBezTo>
                      <a:pt x="30670" y="355"/>
                      <a:pt x="30669" y="355"/>
                      <a:pt x="30668" y="355"/>
                    </a:cubicBezTo>
                    <a:cubicBezTo>
                      <a:pt x="30622" y="355"/>
                      <a:pt x="30616" y="489"/>
                      <a:pt x="30575" y="489"/>
                    </a:cubicBezTo>
                    <a:cubicBezTo>
                      <a:pt x="30572" y="489"/>
                      <a:pt x="30570" y="489"/>
                      <a:pt x="30567" y="488"/>
                    </a:cubicBezTo>
                    <a:cubicBezTo>
                      <a:pt x="30561" y="487"/>
                      <a:pt x="30556" y="487"/>
                      <a:pt x="30551" y="487"/>
                    </a:cubicBezTo>
                    <a:cubicBezTo>
                      <a:pt x="30493" y="487"/>
                      <a:pt x="30445" y="502"/>
                      <a:pt x="30416" y="502"/>
                    </a:cubicBezTo>
                    <a:cubicBezTo>
                      <a:pt x="30399" y="502"/>
                      <a:pt x="30389" y="497"/>
                      <a:pt x="30389" y="480"/>
                    </a:cubicBezTo>
                    <a:cubicBezTo>
                      <a:pt x="30389" y="486"/>
                      <a:pt x="30388" y="488"/>
                      <a:pt x="30386" y="488"/>
                    </a:cubicBezTo>
                    <a:cubicBezTo>
                      <a:pt x="30380" y="488"/>
                      <a:pt x="30360" y="442"/>
                      <a:pt x="30333" y="442"/>
                    </a:cubicBezTo>
                    <a:cubicBezTo>
                      <a:pt x="30327" y="442"/>
                      <a:pt x="30320" y="444"/>
                      <a:pt x="30314" y="450"/>
                    </a:cubicBezTo>
                    <a:cubicBezTo>
                      <a:pt x="30269" y="443"/>
                      <a:pt x="30210" y="443"/>
                      <a:pt x="30151" y="408"/>
                    </a:cubicBezTo>
                    <a:cubicBezTo>
                      <a:pt x="30102" y="388"/>
                      <a:pt x="30053" y="329"/>
                      <a:pt x="30013" y="329"/>
                    </a:cubicBezTo>
                    <a:cubicBezTo>
                      <a:pt x="30004" y="329"/>
                      <a:pt x="29995" y="332"/>
                      <a:pt x="29987" y="340"/>
                    </a:cubicBezTo>
                    <a:cubicBezTo>
                      <a:pt x="29984" y="341"/>
                      <a:pt x="29981" y="341"/>
                      <a:pt x="29978" y="341"/>
                    </a:cubicBezTo>
                    <a:cubicBezTo>
                      <a:pt x="29946" y="341"/>
                      <a:pt x="29923" y="301"/>
                      <a:pt x="29915" y="301"/>
                    </a:cubicBezTo>
                    <a:cubicBezTo>
                      <a:pt x="29913" y="301"/>
                      <a:pt x="29913" y="303"/>
                      <a:pt x="29913" y="310"/>
                    </a:cubicBezTo>
                    <a:cubicBezTo>
                      <a:pt x="29913" y="369"/>
                      <a:pt x="29965" y="373"/>
                      <a:pt x="30007" y="377"/>
                    </a:cubicBezTo>
                    <a:cubicBezTo>
                      <a:pt x="30014" y="409"/>
                      <a:pt x="30021" y="418"/>
                      <a:pt x="30027" y="418"/>
                    </a:cubicBezTo>
                    <a:cubicBezTo>
                      <a:pt x="30036" y="418"/>
                      <a:pt x="30043" y="398"/>
                      <a:pt x="30048" y="398"/>
                    </a:cubicBezTo>
                    <a:cubicBezTo>
                      <a:pt x="30049" y="398"/>
                      <a:pt x="30050" y="400"/>
                      <a:pt x="30051" y="405"/>
                    </a:cubicBezTo>
                    <a:cubicBezTo>
                      <a:pt x="30051" y="404"/>
                      <a:pt x="30052" y="404"/>
                      <a:pt x="30052" y="404"/>
                    </a:cubicBezTo>
                    <a:lnTo>
                      <a:pt x="30052" y="404"/>
                    </a:lnTo>
                    <a:cubicBezTo>
                      <a:pt x="30053" y="404"/>
                      <a:pt x="30058" y="449"/>
                      <a:pt x="30031" y="458"/>
                    </a:cubicBezTo>
                    <a:cubicBezTo>
                      <a:pt x="30030" y="459"/>
                      <a:pt x="30029" y="459"/>
                      <a:pt x="30028" y="459"/>
                    </a:cubicBezTo>
                    <a:cubicBezTo>
                      <a:pt x="30015" y="459"/>
                      <a:pt x="29996" y="449"/>
                      <a:pt x="29972" y="449"/>
                    </a:cubicBezTo>
                    <a:cubicBezTo>
                      <a:pt x="29951" y="449"/>
                      <a:pt x="29926" y="456"/>
                      <a:pt x="29896" y="480"/>
                    </a:cubicBezTo>
                    <a:cubicBezTo>
                      <a:pt x="29888" y="477"/>
                      <a:pt x="29879" y="475"/>
                      <a:pt x="29869" y="475"/>
                    </a:cubicBezTo>
                    <a:cubicBezTo>
                      <a:pt x="29840" y="475"/>
                      <a:pt x="29808" y="488"/>
                      <a:pt x="29770" y="489"/>
                    </a:cubicBezTo>
                    <a:cubicBezTo>
                      <a:pt x="29753" y="473"/>
                      <a:pt x="29735" y="468"/>
                      <a:pt x="29716" y="468"/>
                    </a:cubicBezTo>
                    <a:cubicBezTo>
                      <a:pt x="29696" y="468"/>
                      <a:pt x="29675" y="473"/>
                      <a:pt x="29653" y="473"/>
                    </a:cubicBezTo>
                    <a:cubicBezTo>
                      <a:pt x="29635" y="473"/>
                      <a:pt x="29617" y="470"/>
                      <a:pt x="29597" y="460"/>
                    </a:cubicBezTo>
                    <a:cubicBezTo>
                      <a:pt x="29531" y="386"/>
                      <a:pt x="29474" y="395"/>
                      <a:pt x="29424" y="390"/>
                    </a:cubicBezTo>
                    <a:cubicBezTo>
                      <a:pt x="29416" y="389"/>
                      <a:pt x="29408" y="388"/>
                      <a:pt x="29400" y="388"/>
                    </a:cubicBezTo>
                    <a:cubicBezTo>
                      <a:pt x="29363" y="388"/>
                      <a:pt x="29327" y="400"/>
                      <a:pt x="29297" y="422"/>
                    </a:cubicBezTo>
                    <a:cubicBezTo>
                      <a:pt x="29226" y="411"/>
                      <a:pt x="29179" y="422"/>
                      <a:pt x="29146" y="380"/>
                    </a:cubicBezTo>
                    <a:cubicBezTo>
                      <a:pt x="29122" y="345"/>
                      <a:pt x="29106" y="333"/>
                      <a:pt x="29094" y="333"/>
                    </a:cubicBezTo>
                    <a:cubicBezTo>
                      <a:pt x="29074" y="333"/>
                      <a:pt x="29065" y="367"/>
                      <a:pt x="29046" y="368"/>
                    </a:cubicBezTo>
                    <a:cubicBezTo>
                      <a:pt x="29038" y="344"/>
                      <a:pt x="29029" y="334"/>
                      <a:pt x="29016" y="334"/>
                    </a:cubicBezTo>
                    <a:cubicBezTo>
                      <a:pt x="29005" y="334"/>
                      <a:pt x="28991" y="342"/>
                      <a:pt x="28974" y="352"/>
                    </a:cubicBezTo>
                    <a:cubicBezTo>
                      <a:pt x="28937" y="271"/>
                      <a:pt x="28883" y="255"/>
                      <a:pt x="28805" y="236"/>
                    </a:cubicBezTo>
                    <a:cubicBezTo>
                      <a:pt x="28727" y="254"/>
                      <a:pt x="28613" y="517"/>
                      <a:pt x="28548" y="517"/>
                    </a:cubicBezTo>
                    <a:cubicBezTo>
                      <a:pt x="28547" y="517"/>
                      <a:pt x="28545" y="517"/>
                      <a:pt x="28544" y="517"/>
                    </a:cubicBezTo>
                    <a:cubicBezTo>
                      <a:pt x="28535" y="515"/>
                      <a:pt x="28527" y="514"/>
                      <a:pt x="28518" y="514"/>
                    </a:cubicBezTo>
                    <a:cubicBezTo>
                      <a:pt x="28473" y="514"/>
                      <a:pt x="28432" y="540"/>
                      <a:pt x="28395" y="540"/>
                    </a:cubicBezTo>
                    <a:cubicBezTo>
                      <a:pt x="28388" y="540"/>
                      <a:pt x="28382" y="539"/>
                      <a:pt x="28376" y="537"/>
                    </a:cubicBezTo>
                    <a:cubicBezTo>
                      <a:pt x="28276" y="530"/>
                      <a:pt x="28200" y="498"/>
                      <a:pt x="28134" y="422"/>
                    </a:cubicBezTo>
                    <a:cubicBezTo>
                      <a:pt x="28115" y="429"/>
                      <a:pt x="28097" y="431"/>
                      <a:pt x="28080" y="431"/>
                    </a:cubicBezTo>
                    <a:cubicBezTo>
                      <a:pt x="28056" y="431"/>
                      <a:pt x="28032" y="427"/>
                      <a:pt x="28010" y="427"/>
                    </a:cubicBezTo>
                    <a:cubicBezTo>
                      <a:pt x="27994" y="427"/>
                      <a:pt x="27980" y="429"/>
                      <a:pt x="27965" y="436"/>
                    </a:cubicBezTo>
                    <a:cubicBezTo>
                      <a:pt x="27932" y="477"/>
                      <a:pt x="27927" y="486"/>
                      <a:pt x="27935" y="486"/>
                    </a:cubicBezTo>
                    <a:cubicBezTo>
                      <a:pt x="27941" y="486"/>
                      <a:pt x="27953" y="482"/>
                      <a:pt x="27967" y="482"/>
                    </a:cubicBezTo>
                    <a:cubicBezTo>
                      <a:pt x="27980" y="482"/>
                      <a:pt x="27994" y="485"/>
                      <a:pt x="28005" y="500"/>
                    </a:cubicBezTo>
                    <a:cubicBezTo>
                      <a:pt x="28011" y="487"/>
                      <a:pt x="28016" y="483"/>
                      <a:pt x="28019" y="483"/>
                    </a:cubicBezTo>
                    <a:cubicBezTo>
                      <a:pt x="28028" y="483"/>
                      <a:pt x="28028" y="512"/>
                      <a:pt x="28011" y="516"/>
                    </a:cubicBezTo>
                    <a:cubicBezTo>
                      <a:pt x="28007" y="517"/>
                      <a:pt x="28004" y="518"/>
                      <a:pt x="28000" y="518"/>
                    </a:cubicBezTo>
                    <a:cubicBezTo>
                      <a:pt x="27970" y="518"/>
                      <a:pt x="27911" y="484"/>
                      <a:pt x="27807" y="458"/>
                    </a:cubicBezTo>
                    <a:cubicBezTo>
                      <a:pt x="27804" y="458"/>
                      <a:pt x="27801" y="458"/>
                      <a:pt x="27798" y="458"/>
                    </a:cubicBezTo>
                    <a:cubicBezTo>
                      <a:pt x="27707" y="458"/>
                      <a:pt x="27659" y="538"/>
                      <a:pt x="27635" y="538"/>
                    </a:cubicBezTo>
                    <a:cubicBezTo>
                      <a:pt x="27630" y="538"/>
                      <a:pt x="27626" y="534"/>
                      <a:pt x="27622" y="523"/>
                    </a:cubicBezTo>
                    <a:cubicBezTo>
                      <a:pt x="27612" y="517"/>
                      <a:pt x="27614" y="504"/>
                      <a:pt x="27617" y="493"/>
                    </a:cubicBezTo>
                    <a:cubicBezTo>
                      <a:pt x="27614" y="488"/>
                      <a:pt x="27610" y="483"/>
                      <a:pt x="27607" y="478"/>
                    </a:cubicBezTo>
                    <a:cubicBezTo>
                      <a:pt x="27586" y="438"/>
                      <a:pt x="27554" y="415"/>
                      <a:pt x="27503" y="415"/>
                    </a:cubicBezTo>
                    <a:cubicBezTo>
                      <a:pt x="27460" y="415"/>
                      <a:pt x="27404" y="431"/>
                      <a:pt x="27332" y="467"/>
                    </a:cubicBezTo>
                    <a:cubicBezTo>
                      <a:pt x="27297" y="452"/>
                      <a:pt x="27265" y="447"/>
                      <a:pt x="27236" y="447"/>
                    </a:cubicBezTo>
                    <a:cubicBezTo>
                      <a:pt x="27201" y="447"/>
                      <a:pt x="27171" y="454"/>
                      <a:pt x="27145" y="458"/>
                    </a:cubicBezTo>
                    <a:cubicBezTo>
                      <a:pt x="27129" y="431"/>
                      <a:pt x="27115" y="421"/>
                      <a:pt x="27103" y="421"/>
                    </a:cubicBezTo>
                    <a:cubicBezTo>
                      <a:pt x="27077" y="421"/>
                      <a:pt x="27057" y="464"/>
                      <a:pt x="27041" y="492"/>
                    </a:cubicBezTo>
                    <a:cubicBezTo>
                      <a:pt x="27004" y="489"/>
                      <a:pt x="26990" y="454"/>
                      <a:pt x="26982" y="454"/>
                    </a:cubicBezTo>
                    <a:cubicBezTo>
                      <a:pt x="26980" y="454"/>
                      <a:pt x="26979" y="457"/>
                      <a:pt x="26977" y="464"/>
                    </a:cubicBezTo>
                    <a:cubicBezTo>
                      <a:pt x="26976" y="462"/>
                      <a:pt x="26974" y="461"/>
                      <a:pt x="26973" y="461"/>
                    </a:cubicBezTo>
                    <a:cubicBezTo>
                      <a:pt x="26967" y="461"/>
                      <a:pt x="26960" y="472"/>
                      <a:pt x="26933" y="478"/>
                    </a:cubicBezTo>
                    <a:cubicBezTo>
                      <a:pt x="26929" y="471"/>
                      <a:pt x="26924" y="468"/>
                      <a:pt x="26919" y="468"/>
                    </a:cubicBezTo>
                    <a:cubicBezTo>
                      <a:pt x="26903" y="468"/>
                      <a:pt x="26882" y="497"/>
                      <a:pt x="26853" y="525"/>
                    </a:cubicBezTo>
                    <a:cubicBezTo>
                      <a:pt x="26847" y="535"/>
                      <a:pt x="26840" y="540"/>
                      <a:pt x="26833" y="540"/>
                    </a:cubicBezTo>
                    <a:cubicBezTo>
                      <a:pt x="26806" y="540"/>
                      <a:pt x="26772" y="478"/>
                      <a:pt x="26732" y="478"/>
                    </a:cubicBezTo>
                    <a:cubicBezTo>
                      <a:pt x="26722" y="478"/>
                      <a:pt x="26711" y="482"/>
                      <a:pt x="26700" y="493"/>
                    </a:cubicBezTo>
                    <a:cubicBezTo>
                      <a:pt x="26669" y="516"/>
                      <a:pt x="26640" y="523"/>
                      <a:pt x="26611" y="523"/>
                    </a:cubicBezTo>
                    <a:cubicBezTo>
                      <a:pt x="26574" y="523"/>
                      <a:pt x="26539" y="512"/>
                      <a:pt x="26507" y="512"/>
                    </a:cubicBezTo>
                    <a:cubicBezTo>
                      <a:pt x="26494" y="512"/>
                      <a:pt x="26482" y="513"/>
                      <a:pt x="26470" y="518"/>
                    </a:cubicBezTo>
                    <a:cubicBezTo>
                      <a:pt x="26446" y="569"/>
                      <a:pt x="26424" y="586"/>
                      <a:pt x="26403" y="586"/>
                    </a:cubicBezTo>
                    <a:cubicBezTo>
                      <a:pt x="26364" y="586"/>
                      <a:pt x="26329" y="533"/>
                      <a:pt x="26297" y="528"/>
                    </a:cubicBezTo>
                    <a:cubicBezTo>
                      <a:pt x="26289" y="524"/>
                      <a:pt x="26282" y="523"/>
                      <a:pt x="26274" y="523"/>
                    </a:cubicBezTo>
                    <a:cubicBezTo>
                      <a:pt x="26180" y="523"/>
                      <a:pt x="26029" y="768"/>
                      <a:pt x="25958" y="768"/>
                    </a:cubicBezTo>
                    <a:cubicBezTo>
                      <a:pt x="25949" y="768"/>
                      <a:pt x="25941" y="765"/>
                      <a:pt x="25935" y="756"/>
                    </a:cubicBezTo>
                    <a:cubicBezTo>
                      <a:pt x="25923" y="760"/>
                      <a:pt x="25912" y="761"/>
                      <a:pt x="25900" y="761"/>
                    </a:cubicBezTo>
                    <a:cubicBezTo>
                      <a:pt x="25894" y="761"/>
                      <a:pt x="25889" y="761"/>
                      <a:pt x="25883" y="760"/>
                    </a:cubicBezTo>
                    <a:cubicBezTo>
                      <a:pt x="25853" y="752"/>
                      <a:pt x="25822" y="747"/>
                      <a:pt x="25792" y="746"/>
                    </a:cubicBezTo>
                    <a:cubicBezTo>
                      <a:pt x="25782" y="732"/>
                      <a:pt x="25774" y="728"/>
                      <a:pt x="25768" y="728"/>
                    </a:cubicBezTo>
                    <a:cubicBezTo>
                      <a:pt x="25760" y="728"/>
                      <a:pt x="25756" y="736"/>
                      <a:pt x="25756" y="743"/>
                    </a:cubicBezTo>
                    <a:cubicBezTo>
                      <a:pt x="25716" y="743"/>
                      <a:pt x="25672" y="745"/>
                      <a:pt x="25618" y="747"/>
                    </a:cubicBezTo>
                    <a:cubicBezTo>
                      <a:pt x="25525" y="776"/>
                      <a:pt x="25448" y="799"/>
                      <a:pt x="25384" y="799"/>
                    </a:cubicBezTo>
                    <a:cubicBezTo>
                      <a:pt x="25358" y="799"/>
                      <a:pt x="25334" y="795"/>
                      <a:pt x="25312" y="787"/>
                    </a:cubicBezTo>
                    <a:cubicBezTo>
                      <a:pt x="25292" y="754"/>
                      <a:pt x="25274" y="743"/>
                      <a:pt x="25258" y="743"/>
                    </a:cubicBezTo>
                    <a:cubicBezTo>
                      <a:pt x="25226" y="743"/>
                      <a:pt x="25199" y="785"/>
                      <a:pt x="25176" y="785"/>
                    </a:cubicBezTo>
                    <a:cubicBezTo>
                      <a:pt x="25165" y="785"/>
                      <a:pt x="25154" y="774"/>
                      <a:pt x="25144" y="743"/>
                    </a:cubicBezTo>
                    <a:cubicBezTo>
                      <a:pt x="25083" y="701"/>
                      <a:pt x="25059" y="686"/>
                      <a:pt x="25037" y="686"/>
                    </a:cubicBezTo>
                    <a:cubicBezTo>
                      <a:pt x="25032" y="686"/>
                      <a:pt x="25026" y="687"/>
                      <a:pt x="25020" y="689"/>
                    </a:cubicBezTo>
                    <a:cubicBezTo>
                      <a:pt x="25015" y="702"/>
                      <a:pt x="25010" y="706"/>
                      <a:pt x="25004" y="706"/>
                    </a:cubicBezTo>
                    <a:cubicBezTo>
                      <a:pt x="24993" y="706"/>
                      <a:pt x="24980" y="694"/>
                      <a:pt x="24963" y="694"/>
                    </a:cubicBezTo>
                    <a:cubicBezTo>
                      <a:pt x="24961" y="694"/>
                      <a:pt x="24960" y="694"/>
                      <a:pt x="24959" y="694"/>
                    </a:cubicBezTo>
                    <a:cubicBezTo>
                      <a:pt x="24951" y="685"/>
                      <a:pt x="24941" y="681"/>
                      <a:pt x="24931" y="681"/>
                    </a:cubicBezTo>
                    <a:cubicBezTo>
                      <a:pt x="24904" y="681"/>
                      <a:pt x="24871" y="701"/>
                      <a:pt x="24827" y="707"/>
                    </a:cubicBezTo>
                    <a:cubicBezTo>
                      <a:pt x="24815" y="681"/>
                      <a:pt x="24803" y="671"/>
                      <a:pt x="24792" y="671"/>
                    </a:cubicBezTo>
                    <a:cubicBezTo>
                      <a:pt x="24760" y="671"/>
                      <a:pt x="24733" y="753"/>
                      <a:pt x="24706" y="778"/>
                    </a:cubicBezTo>
                    <a:cubicBezTo>
                      <a:pt x="24694" y="805"/>
                      <a:pt x="24681" y="816"/>
                      <a:pt x="24669" y="816"/>
                    </a:cubicBezTo>
                    <a:cubicBezTo>
                      <a:pt x="24665" y="816"/>
                      <a:pt x="24662" y="814"/>
                      <a:pt x="24658" y="812"/>
                    </a:cubicBezTo>
                    <a:cubicBezTo>
                      <a:pt x="24655" y="820"/>
                      <a:pt x="24652" y="824"/>
                      <a:pt x="24649" y="824"/>
                    </a:cubicBezTo>
                    <a:cubicBezTo>
                      <a:pt x="24637" y="824"/>
                      <a:pt x="24626" y="777"/>
                      <a:pt x="24615" y="741"/>
                    </a:cubicBezTo>
                    <a:cubicBezTo>
                      <a:pt x="24612" y="746"/>
                      <a:pt x="24609" y="748"/>
                      <a:pt x="24606" y="748"/>
                    </a:cubicBezTo>
                    <a:cubicBezTo>
                      <a:pt x="24602" y="748"/>
                      <a:pt x="24597" y="744"/>
                      <a:pt x="24593" y="744"/>
                    </a:cubicBezTo>
                    <a:cubicBezTo>
                      <a:pt x="24588" y="744"/>
                      <a:pt x="24584" y="749"/>
                      <a:pt x="24579" y="770"/>
                    </a:cubicBezTo>
                    <a:cubicBezTo>
                      <a:pt x="24577" y="776"/>
                      <a:pt x="24576" y="778"/>
                      <a:pt x="24574" y="778"/>
                    </a:cubicBezTo>
                    <a:cubicBezTo>
                      <a:pt x="24565" y="778"/>
                      <a:pt x="24556" y="713"/>
                      <a:pt x="24548" y="694"/>
                    </a:cubicBezTo>
                    <a:cubicBezTo>
                      <a:pt x="24546" y="688"/>
                      <a:pt x="24543" y="686"/>
                      <a:pt x="24540" y="686"/>
                    </a:cubicBezTo>
                    <a:cubicBezTo>
                      <a:pt x="24526" y="686"/>
                      <a:pt x="24515" y="749"/>
                      <a:pt x="24505" y="754"/>
                    </a:cubicBezTo>
                    <a:cubicBezTo>
                      <a:pt x="24501" y="751"/>
                      <a:pt x="24498" y="750"/>
                      <a:pt x="24495" y="750"/>
                    </a:cubicBezTo>
                    <a:cubicBezTo>
                      <a:pt x="24479" y="750"/>
                      <a:pt x="24470" y="779"/>
                      <a:pt x="24466" y="812"/>
                    </a:cubicBezTo>
                    <a:cubicBezTo>
                      <a:pt x="24464" y="799"/>
                      <a:pt x="24463" y="795"/>
                      <a:pt x="24462" y="795"/>
                    </a:cubicBezTo>
                    <a:cubicBezTo>
                      <a:pt x="24461" y="795"/>
                      <a:pt x="24461" y="804"/>
                      <a:pt x="24460" y="804"/>
                    </a:cubicBezTo>
                    <a:cubicBezTo>
                      <a:pt x="24460" y="804"/>
                      <a:pt x="24460" y="795"/>
                      <a:pt x="24459" y="760"/>
                    </a:cubicBezTo>
                    <a:cubicBezTo>
                      <a:pt x="24458" y="782"/>
                      <a:pt x="24449" y="802"/>
                      <a:pt x="24434" y="817"/>
                    </a:cubicBezTo>
                    <a:cubicBezTo>
                      <a:pt x="24424" y="817"/>
                      <a:pt x="24412" y="878"/>
                      <a:pt x="24396" y="878"/>
                    </a:cubicBezTo>
                    <a:cubicBezTo>
                      <a:pt x="24385" y="878"/>
                      <a:pt x="24372" y="851"/>
                      <a:pt x="24358" y="761"/>
                    </a:cubicBezTo>
                    <a:cubicBezTo>
                      <a:pt x="24351" y="774"/>
                      <a:pt x="24343" y="778"/>
                      <a:pt x="24336" y="778"/>
                    </a:cubicBezTo>
                    <a:cubicBezTo>
                      <a:pt x="24316" y="778"/>
                      <a:pt x="24294" y="750"/>
                      <a:pt x="24270" y="750"/>
                    </a:cubicBezTo>
                    <a:cubicBezTo>
                      <a:pt x="24259" y="750"/>
                      <a:pt x="24247" y="756"/>
                      <a:pt x="24235" y="774"/>
                    </a:cubicBezTo>
                    <a:cubicBezTo>
                      <a:pt x="24226" y="820"/>
                      <a:pt x="24216" y="834"/>
                      <a:pt x="24205" y="834"/>
                    </a:cubicBezTo>
                    <a:cubicBezTo>
                      <a:pt x="24191" y="834"/>
                      <a:pt x="24176" y="809"/>
                      <a:pt x="24160" y="809"/>
                    </a:cubicBezTo>
                    <a:cubicBezTo>
                      <a:pt x="24160" y="809"/>
                      <a:pt x="24159" y="810"/>
                      <a:pt x="24158" y="810"/>
                    </a:cubicBezTo>
                    <a:cubicBezTo>
                      <a:pt x="24147" y="754"/>
                      <a:pt x="24137" y="739"/>
                      <a:pt x="24126" y="739"/>
                    </a:cubicBezTo>
                    <a:cubicBezTo>
                      <a:pt x="24113" y="739"/>
                      <a:pt x="24099" y="765"/>
                      <a:pt x="24085" y="765"/>
                    </a:cubicBezTo>
                    <a:cubicBezTo>
                      <a:pt x="24079" y="765"/>
                      <a:pt x="24074" y="762"/>
                      <a:pt x="24069" y="752"/>
                    </a:cubicBezTo>
                    <a:cubicBezTo>
                      <a:pt x="24045" y="742"/>
                      <a:pt x="24019" y="668"/>
                      <a:pt x="23994" y="668"/>
                    </a:cubicBezTo>
                    <a:cubicBezTo>
                      <a:pt x="23986" y="668"/>
                      <a:pt x="23978" y="676"/>
                      <a:pt x="23969" y="696"/>
                    </a:cubicBezTo>
                    <a:cubicBezTo>
                      <a:pt x="23964" y="689"/>
                      <a:pt x="23960" y="686"/>
                      <a:pt x="23955" y="686"/>
                    </a:cubicBezTo>
                    <a:cubicBezTo>
                      <a:pt x="23931" y="686"/>
                      <a:pt x="23909" y="754"/>
                      <a:pt x="23884" y="754"/>
                    </a:cubicBezTo>
                    <a:cubicBezTo>
                      <a:pt x="23877" y="754"/>
                      <a:pt x="23869" y="747"/>
                      <a:pt x="23861" y="729"/>
                    </a:cubicBezTo>
                    <a:cubicBezTo>
                      <a:pt x="23855" y="839"/>
                      <a:pt x="23847" y="872"/>
                      <a:pt x="23838" y="872"/>
                    </a:cubicBezTo>
                    <a:cubicBezTo>
                      <a:pt x="23827" y="872"/>
                      <a:pt x="23815" y="819"/>
                      <a:pt x="23804" y="803"/>
                    </a:cubicBezTo>
                    <a:cubicBezTo>
                      <a:pt x="23799" y="784"/>
                      <a:pt x="23795" y="778"/>
                      <a:pt x="23790" y="778"/>
                    </a:cubicBezTo>
                    <a:cubicBezTo>
                      <a:pt x="23780" y="778"/>
                      <a:pt x="23771" y="806"/>
                      <a:pt x="23761" y="806"/>
                    </a:cubicBezTo>
                    <a:cubicBezTo>
                      <a:pt x="23755" y="806"/>
                      <a:pt x="23749" y="797"/>
                      <a:pt x="23743" y="770"/>
                    </a:cubicBezTo>
                    <a:cubicBezTo>
                      <a:pt x="23718" y="701"/>
                      <a:pt x="23693" y="664"/>
                      <a:pt x="23667" y="664"/>
                    </a:cubicBezTo>
                    <a:cubicBezTo>
                      <a:pt x="23650" y="664"/>
                      <a:pt x="23633" y="680"/>
                      <a:pt x="23616" y="716"/>
                    </a:cubicBezTo>
                    <a:cubicBezTo>
                      <a:pt x="23591" y="678"/>
                      <a:pt x="23568" y="664"/>
                      <a:pt x="23546" y="664"/>
                    </a:cubicBezTo>
                    <a:cubicBezTo>
                      <a:pt x="23530" y="664"/>
                      <a:pt x="23514" y="672"/>
                      <a:pt x="23500" y="684"/>
                    </a:cubicBezTo>
                    <a:cubicBezTo>
                      <a:pt x="23493" y="691"/>
                      <a:pt x="23486" y="693"/>
                      <a:pt x="23479" y="693"/>
                    </a:cubicBezTo>
                    <a:cubicBezTo>
                      <a:pt x="23460" y="693"/>
                      <a:pt x="23442" y="672"/>
                      <a:pt x="23425" y="672"/>
                    </a:cubicBezTo>
                    <a:cubicBezTo>
                      <a:pt x="23420" y="672"/>
                      <a:pt x="23415" y="674"/>
                      <a:pt x="23411" y="679"/>
                    </a:cubicBezTo>
                    <a:cubicBezTo>
                      <a:pt x="23374" y="679"/>
                      <a:pt x="23345" y="703"/>
                      <a:pt x="23320" y="703"/>
                    </a:cubicBezTo>
                    <a:cubicBezTo>
                      <a:pt x="23301" y="703"/>
                      <a:pt x="23285" y="690"/>
                      <a:pt x="23270" y="642"/>
                    </a:cubicBezTo>
                    <a:lnTo>
                      <a:pt x="23270" y="642"/>
                    </a:lnTo>
                    <a:cubicBezTo>
                      <a:pt x="23277" y="677"/>
                      <a:pt x="23272" y="690"/>
                      <a:pt x="23261" y="690"/>
                    </a:cubicBezTo>
                    <a:cubicBezTo>
                      <a:pt x="23232" y="690"/>
                      <a:pt x="23161" y="597"/>
                      <a:pt x="23173" y="578"/>
                    </a:cubicBezTo>
                    <a:lnTo>
                      <a:pt x="23173" y="578"/>
                    </a:lnTo>
                    <a:cubicBezTo>
                      <a:pt x="23144" y="607"/>
                      <a:pt x="23111" y="696"/>
                      <a:pt x="23062" y="696"/>
                    </a:cubicBezTo>
                    <a:cubicBezTo>
                      <a:pt x="23055" y="696"/>
                      <a:pt x="23048" y="694"/>
                      <a:pt x="23041" y="690"/>
                    </a:cubicBezTo>
                    <a:cubicBezTo>
                      <a:pt x="23031" y="671"/>
                      <a:pt x="23021" y="667"/>
                      <a:pt x="23010" y="667"/>
                    </a:cubicBezTo>
                    <a:cubicBezTo>
                      <a:pt x="22998" y="667"/>
                      <a:pt x="22985" y="673"/>
                      <a:pt x="22972" y="673"/>
                    </a:cubicBezTo>
                    <a:cubicBezTo>
                      <a:pt x="22958" y="673"/>
                      <a:pt x="22943" y="666"/>
                      <a:pt x="22927" y="639"/>
                    </a:cubicBezTo>
                    <a:cubicBezTo>
                      <a:pt x="22923" y="620"/>
                      <a:pt x="22919" y="612"/>
                      <a:pt x="22915" y="612"/>
                    </a:cubicBezTo>
                    <a:cubicBezTo>
                      <a:pt x="22901" y="612"/>
                      <a:pt x="22888" y="705"/>
                      <a:pt x="22872" y="705"/>
                    </a:cubicBezTo>
                    <a:cubicBezTo>
                      <a:pt x="22867" y="705"/>
                      <a:pt x="22862" y="696"/>
                      <a:pt x="22856" y="672"/>
                    </a:cubicBezTo>
                    <a:cubicBezTo>
                      <a:pt x="22829" y="601"/>
                      <a:pt x="22803" y="634"/>
                      <a:pt x="22772" y="609"/>
                    </a:cubicBezTo>
                    <a:cubicBezTo>
                      <a:pt x="22750" y="660"/>
                      <a:pt x="22729" y="684"/>
                      <a:pt x="22709" y="684"/>
                    </a:cubicBezTo>
                    <a:cubicBezTo>
                      <a:pt x="22698" y="684"/>
                      <a:pt x="22687" y="676"/>
                      <a:pt x="22677" y="660"/>
                    </a:cubicBezTo>
                    <a:cubicBezTo>
                      <a:pt x="22670" y="677"/>
                      <a:pt x="22664" y="682"/>
                      <a:pt x="22658" y="682"/>
                    </a:cubicBezTo>
                    <a:cubicBezTo>
                      <a:pt x="22646" y="682"/>
                      <a:pt x="22635" y="661"/>
                      <a:pt x="22624" y="661"/>
                    </a:cubicBezTo>
                    <a:cubicBezTo>
                      <a:pt x="22618" y="661"/>
                      <a:pt x="22613" y="668"/>
                      <a:pt x="22608" y="690"/>
                    </a:cubicBezTo>
                    <a:cubicBezTo>
                      <a:pt x="22602" y="686"/>
                      <a:pt x="22597" y="684"/>
                      <a:pt x="22592" y="684"/>
                    </a:cubicBezTo>
                    <a:cubicBezTo>
                      <a:pt x="22571" y="684"/>
                      <a:pt x="22556" y="713"/>
                      <a:pt x="22543" y="713"/>
                    </a:cubicBezTo>
                    <a:cubicBezTo>
                      <a:pt x="22537" y="713"/>
                      <a:pt x="22532" y="706"/>
                      <a:pt x="22527" y="684"/>
                    </a:cubicBezTo>
                    <a:cubicBezTo>
                      <a:pt x="22511" y="641"/>
                      <a:pt x="22504" y="615"/>
                      <a:pt x="22501" y="615"/>
                    </a:cubicBezTo>
                    <a:lnTo>
                      <a:pt x="22501" y="615"/>
                    </a:lnTo>
                    <a:cubicBezTo>
                      <a:pt x="22498" y="615"/>
                      <a:pt x="22501" y="651"/>
                      <a:pt x="22504" y="740"/>
                    </a:cubicBezTo>
                    <a:cubicBezTo>
                      <a:pt x="22504" y="755"/>
                      <a:pt x="22505" y="764"/>
                      <a:pt x="22505" y="768"/>
                    </a:cubicBezTo>
                    <a:cubicBezTo>
                      <a:pt x="22504" y="760"/>
                      <a:pt x="22500" y="735"/>
                      <a:pt x="22490" y="735"/>
                    </a:cubicBezTo>
                    <a:cubicBezTo>
                      <a:pt x="22485" y="735"/>
                      <a:pt x="22478" y="741"/>
                      <a:pt x="22469" y="760"/>
                    </a:cubicBezTo>
                    <a:cubicBezTo>
                      <a:pt x="22465" y="788"/>
                      <a:pt x="22460" y="799"/>
                      <a:pt x="22454" y="799"/>
                    </a:cubicBezTo>
                    <a:cubicBezTo>
                      <a:pt x="22436" y="799"/>
                      <a:pt x="22413" y="715"/>
                      <a:pt x="22382" y="715"/>
                    </a:cubicBezTo>
                    <a:cubicBezTo>
                      <a:pt x="22380" y="715"/>
                      <a:pt x="22378" y="715"/>
                      <a:pt x="22376" y="716"/>
                    </a:cubicBezTo>
                    <a:cubicBezTo>
                      <a:pt x="22333" y="788"/>
                      <a:pt x="22435" y="838"/>
                      <a:pt x="22356" y="896"/>
                    </a:cubicBezTo>
                    <a:cubicBezTo>
                      <a:pt x="22348" y="874"/>
                      <a:pt x="22339" y="866"/>
                      <a:pt x="22331" y="866"/>
                    </a:cubicBezTo>
                    <a:cubicBezTo>
                      <a:pt x="22305" y="866"/>
                      <a:pt x="22280" y="947"/>
                      <a:pt x="22254" y="947"/>
                    </a:cubicBezTo>
                    <a:cubicBezTo>
                      <a:pt x="22249" y="947"/>
                      <a:pt x="22243" y="944"/>
                      <a:pt x="22238" y="936"/>
                    </a:cubicBezTo>
                    <a:cubicBezTo>
                      <a:pt x="22196" y="868"/>
                      <a:pt x="22156" y="915"/>
                      <a:pt x="22116" y="881"/>
                    </a:cubicBezTo>
                    <a:cubicBezTo>
                      <a:pt x="22089" y="862"/>
                      <a:pt x="22058" y="852"/>
                      <a:pt x="22027" y="852"/>
                    </a:cubicBezTo>
                    <a:cubicBezTo>
                      <a:pt x="22016" y="852"/>
                      <a:pt x="22005" y="853"/>
                      <a:pt x="21995" y="855"/>
                    </a:cubicBezTo>
                    <a:cubicBezTo>
                      <a:pt x="21955" y="862"/>
                      <a:pt x="21915" y="876"/>
                      <a:pt x="21875" y="876"/>
                    </a:cubicBezTo>
                    <a:cubicBezTo>
                      <a:pt x="21831" y="911"/>
                      <a:pt x="21593" y="962"/>
                      <a:pt x="21383" y="1016"/>
                    </a:cubicBezTo>
                    <a:cubicBezTo>
                      <a:pt x="21373" y="1016"/>
                      <a:pt x="21364" y="1015"/>
                      <a:pt x="21354" y="1015"/>
                    </a:cubicBezTo>
                    <a:cubicBezTo>
                      <a:pt x="21307" y="1015"/>
                      <a:pt x="21260" y="1018"/>
                      <a:pt x="21213" y="1023"/>
                    </a:cubicBezTo>
                    <a:cubicBezTo>
                      <a:pt x="21199" y="1001"/>
                      <a:pt x="21184" y="980"/>
                      <a:pt x="21170" y="980"/>
                    </a:cubicBezTo>
                    <a:cubicBezTo>
                      <a:pt x="21158" y="980"/>
                      <a:pt x="21146" y="993"/>
                      <a:pt x="21135" y="1030"/>
                    </a:cubicBezTo>
                    <a:cubicBezTo>
                      <a:pt x="21068" y="1036"/>
                      <a:pt x="21032" y="1048"/>
                      <a:pt x="21012" y="1060"/>
                    </a:cubicBezTo>
                    <a:cubicBezTo>
                      <a:pt x="20993" y="1072"/>
                      <a:pt x="20991" y="1084"/>
                      <a:pt x="20995" y="1091"/>
                    </a:cubicBezTo>
                    <a:cubicBezTo>
                      <a:pt x="20996" y="1104"/>
                      <a:pt x="20997" y="1112"/>
                      <a:pt x="20998" y="1121"/>
                    </a:cubicBezTo>
                    <a:cubicBezTo>
                      <a:pt x="20996" y="1119"/>
                      <a:pt x="20992" y="1116"/>
                      <a:pt x="20990" y="1115"/>
                    </a:cubicBezTo>
                    <a:cubicBezTo>
                      <a:pt x="20988" y="1116"/>
                      <a:pt x="20987" y="1117"/>
                      <a:pt x="20986" y="1117"/>
                    </a:cubicBezTo>
                    <a:cubicBezTo>
                      <a:pt x="20976" y="1117"/>
                      <a:pt x="20961" y="1086"/>
                      <a:pt x="20944" y="1086"/>
                    </a:cubicBezTo>
                    <a:cubicBezTo>
                      <a:pt x="20937" y="1086"/>
                      <a:pt x="20929" y="1091"/>
                      <a:pt x="20921" y="1105"/>
                    </a:cubicBezTo>
                    <a:cubicBezTo>
                      <a:pt x="20888" y="1086"/>
                      <a:pt x="20702" y="1046"/>
                      <a:pt x="20641" y="979"/>
                    </a:cubicBezTo>
                    <a:cubicBezTo>
                      <a:pt x="20614" y="982"/>
                      <a:pt x="20590" y="1005"/>
                      <a:pt x="20569" y="1005"/>
                    </a:cubicBezTo>
                    <a:cubicBezTo>
                      <a:pt x="20559" y="1005"/>
                      <a:pt x="20550" y="1001"/>
                      <a:pt x="20542" y="989"/>
                    </a:cubicBezTo>
                    <a:cubicBezTo>
                      <a:pt x="20515" y="1014"/>
                      <a:pt x="20468" y="1095"/>
                      <a:pt x="20450" y="1095"/>
                    </a:cubicBezTo>
                    <a:cubicBezTo>
                      <a:pt x="20449" y="1095"/>
                      <a:pt x="20449" y="1095"/>
                      <a:pt x="20449" y="1095"/>
                    </a:cubicBezTo>
                    <a:cubicBezTo>
                      <a:pt x="20436" y="1138"/>
                      <a:pt x="20425" y="1157"/>
                      <a:pt x="20415" y="1157"/>
                    </a:cubicBezTo>
                    <a:cubicBezTo>
                      <a:pt x="20401" y="1157"/>
                      <a:pt x="20389" y="1114"/>
                      <a:pt x="20380" y="1050"/>
                    </a:cubicBezTo>
                    <a:cubicBezTo>
                      <a:pt x="20369" y="1020"/>
                      <a:pt x="20366" y="1016"/>
                      <a:pt x="20365" y="1016"/>
                    </a:cubicBezTo>
                    <a:cubicBezTo>
                      <a:pt x="20364" y="1016"/>
                      <a:pt x="20363" y="1017"/>
                      <a:pt x="20362" y="1017"/>
                    </a:cubicBezTo>
                    <a:cubicBezTo>
                      <a:pt x="20361" y="1017"/>
                      <a:pt x="20358" y="1015"/>
                      <a:pt x="20352" y="1004"/>
                    </a:cubicBezTo>
                    <a:cubicBezTo>
                      <a:pt x="20351" y="1025"/>
                      <a:pt x="20349" y="1032"/>
                      <a:pt x="20346" y="1032"/>
                    </a:cubicBezTo>
                    <a:cubicBezTo>
                      <a:pt x="20338" y="1032"/>
                      <a:pt x="20326" y="985"/>
                      <a:pt x="20310" y="985"/>
                    </a:cubicBezTo>
                    <a:cubicBezTo>
                      <a:pt x="20305" y="985"/>
                      <a:pt x="20300" y="990"/>
                      <a:pt x="20295" y="1002"/>
                    </a:cubicBezTo>
                    <a:cubicBezTo>
                      <a:pt x="20287" y="957"/>
                      <a:pt x="20280" y="943"/>
                      <a:pt x="20274" y="943"/>
                    </a:cubicBezTo>
                    <a:cubicBezTo>
                      <a:pt x="20262" y="943"/>
                      <a:pt x="20250" y="982"/>
                      <a:pt x="20235" y="982"/>
                    </a:cubicBezTo>
                    <a:cubicBezTo>
                      <a:pt x="20235" y="982"/>
                      <a:pt x="20234" y="981"/>
                      <a:pt x="20234" y="981"/>
                    </a:cubicBezTo>
                    <a:cubicBezTo>
                      <a:pt x="20210" y="985"/>
                      <a:pt x="20180" y="1018"/>
                      <a:pt x="20146" y="1049"/>
                    </a:cubicBezTo>
                    <a:cubicBezTo>
                      <a:pt x="20139" y="1057"/>
                      <a:pt x="20131" y="1060"/>
                      <a:pt x="20124" y="1060"/>
                    </a:cubicBezTo>
                    <a:cubicBezTo>
                      <a:pt x="20108" y="1060"/>
                      <a:pt x="20093" y="1048"/>
                      <a:pt x="20079" y="1048"/>
                    </a:cubicBezTo>
                    <a:cubicBezTo>
                      <a:pt x="20068" y="1048"/>
                      <a:pt x="20057" y="1055"/>
                      <a:pt x="20048" y="1079"/>
                    </a:cubicBezTo>
                    <a:cubicBezTo>
                      <a:pt x="20026" y="1086"/>
                      <a:pt x="20008" y="1139"/>
                      <a:pt x="19988" y="1139"/>
                    </a:cubicBezTo>
                    <a:cubicBezTo>
                      <a:pt x="19980" y="1139"/>
                      <a:pt x="19972" y="1130"/>
                      <a:pt x="19963" y="1105"/>
                    </a:cubicBezTo>
                    <a:cubicBezTo>
                      <a:pt x="19942" y="1096"/>
                      <a:pt x="19922" y="1060"/>
                      <a:pt x="19905" y="1060"/>
                    </a:cubicBezTo>
                    <a:cubicBezTo>
                      <a:pt x="19899" y="1060"/>
                      <a:pt x="19894" y="1063"/>
                      <a:pt x="19889" y="1073"/>
                    </a:cubicBezTo>
                    <a:cubicBezTo>
                      <a:pt x="19883" y="1088"/>
                      <a:pt x="19877" y="1092"/>
                      <a:pt x="19870" y="1092"/>
                    </a:cubicBezTo>
                    <a:cubicBezTo>
                      <a:pt x="19863" y="1092"/>
                      <a:pt x="19856" y="1087"/>
                      <a:pt x="19850" y="1087"/>
                    </a:cubicBezTo>
                    <a:cubicBezTo>
                      <a:pt x="19842" y="1087"/>
                      <a:pt x="19834" y="1094"/>
                      <a:pt x="19828" y="1123"/>
                    </a:cubicBezTo>
                    <a:cubicBezTo>
                      <a:pt x="19826" y="1129"/>
                      <a:pt x="19824" y="1133"/>
                      <a:pt x="19819" y="1133"/>
                    </a:cubicBezTo>
                    <a:cubicBezTo>
                      <a:pt x="19787" y="1133"/>
                      <a:pt x="19678" y="941"/>
                      <a:pt x="19636" y="941"/>
                    </a:cubicBezTo>
                    <a:lnTo>
                      <a:pt x="19464" y="945"/>
                    </a:lnTo>
                    <a:cubicBezTo>
                      <a:pt x="19357" y="946"/>
                      <a:pt x="18896" y="1003"/>
                      <a:pt x="18834" y="1114"/>
                    </a:cubicBezTo>
                    <a:cubicBezTo>
                      <a:pt x="18822" y="1135"/>
                      <a:pt x="18814" y="1142"/>
                      <a:pt x="18808" y="1142"/>
                    </a:cubicBezTo>
                    <a:cubicBezTo>
                      <a:pt x="18800" y="1142"/>
                      <a:pt x="18797" y="1127"/>
                      <a:pt x="18796" y="1120"/>
                    </a:cubicBezTo>
                    <a:cubicBezTo>
                      <a:pt x="18794" y="1118"/>
                      <a:pt x="18792" y="1100"/>
                      <a:pt x="18786" y="1100"/>
                    </a:cubicBezTo>
                    <a:cubicBezTo>
                      <a:pt x="18782" y="1100"/>
                      <a:pt x="18775" y="1109"/>
                      <a:pt x="18765" y="1135"/>
                    </a:cubicBezTo>
                    <a:cubicBezTo>
                      <a:pt x="18747" y="1125"/>
                      <a:pt x="18715" y="1066"/>
                      <a:pt x="18665" y="1066"/>
                    </a:cubicBezTo>
                    <a:cubicBezTo>
                      <a:pt x="18640" y="1066"/>
                      <a:pt x="18610" y="1081"/>
                      <a:pt x="18576" y="1124"/>
                    </a:cubicBezTo>
                    <a:cubicBezTo>
                      <a:pt x="18539" y="1081"/>
                      <a:pt x="18503" y="1060"/>
                      <a:pt x="18470" y="1060"/>
                    </a:cubicBezTo>
                    <a:cubicBezTo>
                      <a:pt x="18437" y="1060"/>
                      <a:pt x="18407" y="1083"/>
                      <a:pt x="18377" y="1130"/>
                    </a:cubicBezTo>
                    <a:cubicBezTo>
                      <a:pt x="18356" y="1153"/>
                      <a:pt x="18335" y="1163"/>
                      <a:pt x="18314" y="1163"/>
                    </a:cubicBezTo>
                    <a:cubicBezTo>
                      <a:pt x="18277" y="1163"/>
                      <a:pt x="18241" y="1131"/>
                      <a:pt x="18206" y="1076"/>
                    </a:cubicBezTo>
                    <a:cubicBezTo>
                      <a:pt x="18202" y="1077"/>
                      <a:pt x="18199" y="1078"/>
                      <a:pt x="18195" y="1078"/>
                    </a:cubicBezTo>
                    <a:cubicBezTo>
                      <a:pt x="18160" y="1078"/>
                      <a:pt x="18124" y="1013"/>
                      <a:pt x="18093" y="1013"/>
                    </a:cubicBezTo>
                    <a:cubicBezTo>
                      <a:pt x="18081" y="1013"/>
                      <a:pt x="18071" y="1022"/>
                      <a:pt x="18061" y="1044"/>
                    </a:cubicBezTo>
                    <a:cubicBezTo>
                      <a:pt x="18017" y="998"/>
                      <a:pt x="17916" y="977"/>
                      <a:pt x="17811" y="977"/>
                    </a:cubicBezTo>
                    <a:cubicBezTo>
                      <a:pt x="17680" y="977"/>
                      <a:pt x="17541" y="1008"/>
                      <a:pt x="17488" y="1058"/>
                    </a:cubicBezTo>
                    <a:cubicBezTo>
                      <a:pt x="17485" y="1068"/>
                      <a:pt x="17480" y="1078"/>
                      <a:pt x="17474" y="1086"/>
                    </a:cubicBezTo>
                    <a:cubicBezTo>
                      <a:pt x="17466" y="1118"/>
                      <a:pt x="17455" y="1137"/>
                      <a:pt x="17438" y="1137"/>
                    </a:cubicBezTo>
                    <a:cubicBezTo>
                      <a:pt x="17436" y="1140"/>
                      <a:pt x="17433" y="1142"/>
                      <a:pt x="17430" y="1142"/>
                    </a:cubicBezTo>
                    <a:cubicBezTo>
                      <a:pt x="17428" y="1142"/>
                      <a:pt x="17425" y="1140"/>
                      <a:pt x="17422" y="1135"/>
                    </a:cubicBezTo>
                    <a:cubicBezTo>
                      <a:pt x="17418" y="1131"/>
                      <a:pt x="17415" y="1129"/>
                      <a:pt x="17412" y="1129"/>
                    </a:cubicBezTo>
                    <a:cubicBezTo>
                      <a:pt x="17399" y="1129"/>
                      <a:pt x="17387" y="1160"/>
                      <a:pt x="17375" y="1180"/>
                    </a:cubicBezTo>
                    <a:cubicBezTo>
                      <a:pt x="17358" y="1154"/>
                      <a:pt x="17343" y="1170"/>
                      <a:pt x="17326" y="1126"/>
                    </a:cubicBezTo>
                    <a:cubicBezTo>
                      <a:pt x="17323" y="1135"/>
                      <a:pt x="17320" y="1139"/>
                      <a:pt x="17317" y="1139"/>
                    </a:cubicBezTo>
                    <a:cubicBezTo>
                      <a:pt x="17309" y="1139"/>
                      <a:pt x="17310" y="1096"/>
                      <a:pt x="17317" y="1074"/>
                    </a:cubicBezTo>
                    <a:cubicBezTo>
                      <a:pt x="17315" y="1073"/>
                      <a:pt x="17312" y="1072"/>
                      <a:pt x="17311" y="1072"/>
                    </a:cubicBezTo>
                    <a:cubicBezTo>
                      <a:pt x="17291" y="1061"/>
                      <a:pt x="17270" y="1048"/>
                      <a:pt x="17247" y="1048"/>
                    </a:cubicBezTo>
                    <a:cubicBezTo>
                      <a:pt x="17234" y="1048"/>
                      <a:pt x="17221" y="1052"/>
                      <a:pt x="17208" y="1063"/>
                    </a:cubicBezTo>
                    <a:cubicBezTo>
                      <a:pt x="17199" y="1059"/>
                      <a:pt x="17190" y="1057"/>
                      <a:pt x="17181" y="1057"/>
                    </a:cubicBezTo>
                    <a:cubicBezTo>
                      <a:pt x="17141" y="1057"/>
                      <a:pt x="17111" y="1094"/>
                      <a:pt x="17086" y="1101"/>
                    </a:cubicBezTo>
                    <a:cubicBezTo>
                      <a:pt x="17054" y="1091"/>
                      <a:pt x="17032" y="1082"/>
                      <a:pt x="17017" y="1065"/>
                    </a:cubicBezTo>
                    <a:cubicBezTo>
                      <a:pt x="17015" y="1064"/>
                      <a:pt x="17012" y="1063"/>
                      <a:pt x="17010" y="1063"/>
                    </a:cubicBezTo>
                    <a:cubicBezTo>
                      <a:pt x="17005" y="1063"/>
                      <a:pt x="17000" y="1066"/>
                      <a:pt x="16998" y="1072"/>
                    </a:cubicBezTo>
                    <a:cubicBezTo>
                      <a:pt x="16999" y="1067"/>
                      <a:pt x="17001" y="1060"/>
                      <a:pt x="17002" y="1054"/>
                    </a:cubicBezTo>
                    <a:cubicBezTo>
                      <a:pt x="17002" y="1049"/>
                      <a:pt x="17003" y="1046"/>
                      <a:pt x="17003" y="1043"/>
                    </a:cubicBezTo>
                    <a:lnTo>
                      <a:pt x="17003" y="1043"/>
                    </a:lnTo>
                    <a:cubicBezTo>
                      <a:pt x="16987" y="1046"/>
                      <a:pt x="16969" y="1049"/>
                      <a:pt x="16951" y="1049"/>
                    </a:cubicBezTo>
                    <a:cubicBezTo>
                      <a:pt x="16835" y="1049"/>
                      <a:pt x="16666" y="977"/>
                      <a:pt x="16545" y="977"/>
                    </a:cubicBezTo>
                    <a:cubicBezTo>
                      <a:pt x="16492" y="977"/>
                      <a:pt x="16447" y="991"/>
                      <a:pt x="16420" y="1030"/>
                    </a:cubicBezTo>
                    <a:cubicBezTo>
                      <a:pt x="16407" y="1048"/>
                      <a:pt x="16394" y="1055"/>
                      <a:pt x="16381" y="1055"/>
                    </a:cubicBezTo>
                    <a:cubicBezTo>
                      <a:pt x="16359" y="1055"/>
                      <a:pt x="16338" y="1038"/>
                      <a:pt x="16317" y="1020"/>
                    </a:cubicBezTo>
                    <a:cubicBezTo>
                      <a:pt x="16300" y="1036"/>
                      <a:pt x="16282" y="1041"/>
                      <a:pt x="16265" y="1041"/>
                    </a:cubicBezTo>
                    <a:cubicBezTo>
                      <a:pt x="16234" y="1041"/>
                      <a:pt x="16204" y="1025"/>
                      <a:pt x="16177" y="1025"/>
                    </a:cubicBezTo>
                    <a:cubicBezTo>
                      <a:pt x="16167" y="1025"/>
                      <a:pt x="16157" y="1027"/>
                      <a:pt x="16147" y="1034"/>
                    </a:cubicBezTo>
                    <a:cubicBezTo>
                      <a:pt x="16136" y="1048"/>
                      <a:pt x="16126" y="1051"/>
                      <a:pt x="16115" y="1051"/>
                    </a:cubicBezTo>
                    <a:cubicBezTo>
                      <a:pt x="16107" y="1051"/>
                      <a:pt x="16100" y="1049"/>
                      <a:pt x="16093" y="1049"/>
                    </a:cubicBezTo>
                    <a:cubicBezTo>
                      <a:pt x="16083" y="1049"/>
                      <a:pt x="16074" y="1052"/>
                      <a:pt x="16065" y="1064"/>
                    </a:cubicBezTo>
                    <a:cubicBezTo>
                      <a:pt x="16060" y="1076"/>
                      <a:pt x="16054" y="1081"/>
                      <a:pt x="16048" y="1081"/>
                    </a:cubicBezTo>
                    <a:cubicBezTo>
                      <a:pt x="16032" y="1081"/>
                      <a:pt x="16015" y="1046"/>
                      <a:pt x="16001" y="1046"/>
                    </a:cubicBezTo>
                    <a:cubicBezTo>
                      <a:pt x="15998" y="1046"/>
                      <a:pt x="15995" y="1047"/>
                      <a:pt x="15993" y="1050"/>
                    </a:cubicBezTo>
                    <a:cubicBezTo>
                      <a:pt x="15963" y="1052"/>
                      <a:pt x="15939" y="1084"/>
                      <a:pt x="15916" y="1084"/>
                    </a:cubicBezTo>
                    <a:cubicBezTo>
                      <a:pt x="15904" y="1084"/>
                      <a:pt x="15893" y="1075"/>
                      <a:pt x="15881" y="1050"/>
                    </a:cubicBezTo>
                    <a:cubicBezTo>
                      <a:pt x="15871" y="1029"/>
                      <a:pt x="15862" y="1021"/>
                      <a:pt x="15853" y="1021"/>
                    </a:cubicBezTo>
                    <a:cubicBezTo>
                      <a:pt x="15834" y="1021"/>
                      <a:pt x="15819" y="1063"/>
                      <a:pt x="15803" y="1068"/>
                    </a:cubicBezTo>
                    <a:cubicBezTo>
                      <a:pt x="15764" y="1032"/>
                      <a:pt x="15461" y="968"/>
                      <a:pt x="15358" y="968"/>
                    </a:cubicBezTo>
                    <a:cubicBezTo>
                      <a:pt x="15342" y="968"/>
                      <a:pt x="15330" y="970"/>
                      <a:pt x="15326" y="974"/>
                    </a:cubicBezTo>
                    <a:cubicBezTo>
                      <a:pt x="15277" y="971"/>
                      <a:pt x="15268" y="954"/>
                      <a:pt x="15261" y="954"/>
                    </a:cubicBezTo>
                    <a:cubicBezTo>
                      <a:pt x="15260" y="954"/>
                      <a:pt x="15259" y="955"/>
                      <a:pt x="15257" y="956"/>
                    </a:cubicBezTo>
                    <a:cubicBezTo>
                      <a:pt x="15253" y="972"/>
                      <a:pt x="15242" y="1092"/>
                      <a:pt x="15226" y="1092"/>
                    </a:cubicBezTo>
                    <a:cubicBezTo>
                      <a:pt x="15223" y="1092"/>
                      <a:pt x="15220" y="1088"/>
                      <a:pt x="15217" y="1079"/>
                    </a:cubicBezTo>
                    <a:cubicBezTo>
                      <a:pt x="15206" y="1077"/>
                      <a:pt x="15192" y="1069"/>
                      <a:pt x="15173" y="1069"/>
                    </a:cubicBezTo>
                    <a:cubicBezTo>
                      <a:pt x="15159" y="1069"/>
                      <a:pt x="15141" y="1074"/>
                      <a:pt x="15121" y="1091"/>
                    </a:cubicBezTo>
                    <a:cubicBezTo>
                      <a:pt x="15072" y="1074"/>
                      <a:pt x="15044" y="1062"/>
                      <a:pt x="15028" y="1060"/>
                    </a:cubicBezTo>
                    <a:cubicBezTo>
                      <a:pt x="15026" y="1071"/>
                      <a:pt x="15023" y="1075"/>
                      <a:pt x="15021" y="1075"/>
                    </a:cubicBezTo>
                    <a:cubicBezTo>
                      <a:pt x="15013" y="1075"/>
                      <a:pt x="15008" y="1013"/>
                      <a:pt x="15006" y="1011"/>
                    </a:cubicBezTo>
                    <a:cubicBezTo>
                      <a:pt x="15005" y="1010"/>
                      <a:pt x="15004" y="1009"/>
                      <a:pt x="15004" y="1009"/>
                    </a:cubicBezTo>
                    <a:cubicBezTo>
                      <a:pt x="15000" y="1009"/>
                      <a:pt x="14995" y="1030"/>
                      <a:pt x="14953" y="1030"/>
                    </a:cubicBezTo>
                    <a:cubicBezTo>
                      <a:pt x="14945" y="1030"/>
                      <a:pt x="14935" y="1029"/>
                      <a:pt x="14923" y="1027"/>
                    </a:cubicBezTo>
                    <a:cubicBezTo>
                      <a:pt x="14899" y="1074"/>
                      <a:pt x="14874" y="1064"/>
                      <a:pt x="14852" y="1069"/>
                    </a:cubicBezTo>
                    <a:cubicBezTo>
                      <a:pt x="14847" y="1079"/>
                      <a:pt x="14841" y="1083"/>
                      <a:pt x="14836" y="1083"/>
                    </a:cubicBezTo>
                    <a:cubicBezTo>
                      <a:pt x="14824" y="1083"/>
                      <a:pt x="14813" y="1068"/>
                      <a:pt x="14801" y="1068"/>
                    </a:cubicBezTo>
                    <a:cubicBezTo>
                      <a:pt x="14796" y="1068"/>
                      <a:pt x="14791" y="1071"/>
                      <a:pt x="14787" y="1079"/>
                    </a:cubicBezTo>
                    <a:cubicBezTo>
                      <a:pt x="14775" y="1101"/>
                      <a:pt x="14764" y="1112"/>
                      <a:pt x="14751" y="1112"/>
                    </a:cubicBezTo>
                    <a:cubicBezTo>
                      <a:pt x="14741" y="1112"/>
                      <a:pt x="14731" y="1105"/>
                      <a:pt x="14721" y="1091"/>
                    </a:cubicBezTo>
                    <a:cubicBezTo>
                      <a:pt x="14714" y="1112"/>
                      <a:pt x="14698" y="1117"/>
                      <a:pt x="14680" y="1117"/>
                    </a:cubicBezTo>
                    <a:cubicBezTo>
                      <a:pt x="14664" y="1117"/>
                      <a:pt x="14646" y="1113"/>
                      <a:pt x="14629" y="1113"/>
                    </a:cubicBezTo>
                    <a:cubicBezTo>
                      <a:pt x="14611" y="1113"/>
                      <a:pt x="14595" y="1118"/>
                      <a:pt x="14587" y="1140"/>
                    </a:cubicBezTo>
                    <a:cubicBezTo>
                      <a:pt x="14571" y="1163"/>
                      <a:pt x="14553" y="1188"/>
                      <a:pt x="14534" y="1188"/>
                    </a:cubicBezTo>
                    <a:cubicBezTo>
                      <a:pt x="14524" y="1188"/>
                      <a:pt x="14514" y="1181"/>
                      <a:pt x="14503" y="1166"/>
                    </a:cubicBezTo>
                    <a:cubicBezTo>
                      <a:pt x="14497" y="1170"/>
                      <a:pt x="14491" y="1172"/>
                      <a:pt x="14484" y="1172"/>
                    </a:cubicBezTo>
                    <a:cubicBezTo>
                      <a:pt x="14463" y="1172"/>
                      <a:pt x="14441" y="1153"/>
                      <a:pt x="14417" y="1153"/>
                    </a:cubicBezTo>
                    <a:cubicBezTo>
                      <a:pt x="14411" y="1153"/>
                      <a:pt x="14404" y="1155"/>
                      <a:pt x="14397" y="1158"/>
                    </a:cubicBezTo>
                    <a:cubicBezTo>
                      <a:pt x="14281" y="1142"/>
                      <a:pt x="14268" y="1102"/>
                      <a:pt x="14263" y="1102"/>
                    </a:cubicBezTo>
                    <a:cubicBezTo>
                      <a:pt x="14263" y="1102"/>
                      <a:pt x="14263" y="1102"/>
                      <a:pt x="14262" y="1102"/>
                    </a:cubicBezTo>
                    <a:cubicBezTo>
                      <a:pt x="14259" y="1096"/>
                      <a:pt x="14257" y="1082"/>
                      <a:pt x="14227" y="1082"/>
                    </a:cubicBezTo>
                    <a:cubicBezTo>
                      <a:pt x="14213" y="1082"/>
                      <a:pt x="14192" y="1086"/>
                      <a:pt x="14161" y="1095"/>
                    </a:cubicBezTo>
                    <a:lnTo>
                      <a:pt x="14144" y="1079"/>
                    </a:lnTo>
                    <a:cubicBezTo>
                      <a:pt x="14102" y="1082"/>
                      <a:pt x="14046" y="1083"/>
                      <a:pt x="13965" y="1095"/>
                    </a:cubicBezTo>
                    <a:cubicBezTo>
                      <a:pt x="13935" y="1113"/>
                      <a:pt x="13908" y="1119"/>
                      <a:pt x="13883" y="1119"/>
                    </a:cubicBezTo>
                    <a:cubicBezTo>
                      <a:pt x="13846" y="1119"/>
                      <a:pt x="13814" y="1108"/>
                      <a:pt x="13785" y="1108"/>
                    </a:cubicBezTo>
                    <a:cubicBezTo>
                      <a:pt x="13770" y="1108"/>
                      <a:pt x="13755" y="1111"/>
                      <a:pt x="13742" y="1123"/>
                    </a:cubicBezTo>
                    <a:cubicBezTo>
                      <a:pt x="13726" y="1116"/>
                      <a:pt x="13712" y="1114"/>
                      <a:pt x="13699" y="1114"/>
                    </a:cubicBezTo>
                    <a:cubicBezTo>
                      <a:pt x="13666" y="1114"/>
                      <a:pt x="13643" y="1128"/>
                      <a:pt x="13624" y="1130"/>
                    </a:cubicBezTo>
                    <a:cubicBezTo>
                      <a:pt x="13594" y="1148"/>
                      <a:pt x="13578" y="1152"/>
                      <a:pt x="13566" y="1152"/>
                    </a:cubicBezTo>
                    <a:cubicBezTo>
                      <a:pt x="13557" y="1152"/>
                      <a:pt x="13550" y="1150"/>
                      <a:pt x="13541" y="1148"/>
                    </a:cubicBezTo>
                    <a:cubicBezTo>
                      <a:pt x="13537" y="1158"/>
                      <a:pt x="13479" y="1161"/>
                      <a:pt x="13402" y="1161"/>
                    </a:cubicBezTo>
                    <a:cubicBezTo>
                      <a:pt x="13327" y="1161"/>
                      <a:pt x="13233" y="1158"/>
                      <a:pt x="13154" y="1158"/>
                    </a:cubicBezTo>
                    <a:cubicBezTo>
                      <a:pt x="13075" y="1158"/>
                      <a:pt x="13010" y="1161"/>
                      <a:pt x="12991" y="1170"/>
                    </a:cubicBezTo>
                    <a:cubicBezTo>
                      <a:pt x="12969" y="1180"/>
                      <a:pt x="12946" y="1191"/>
                      <a:pt x="12923" y="1191"/>
                    </a:cubicBezTo>
                    <a:cubicBezTo>
                      <a:pt x="12915" y="1191"/>
                      <a:pt x="12906" y="1189"/>
                      <a:pt x="12897" y="1185"/>
                    </a:cubicBezTo>
                    <a:cubicBezTo>
                      <a:pt x="12892" y="1183"/>
                      <a:pt x="12878" y="1181"/>
                      <a:pt x="12860" y="1181"/>
                    </a:cubicBezTo>
                    <a:cubicBezTo>
                      <a:pt x="12785" y="1181"/>
                      <a:pt x="12627" y="1205"/>
                      <a:pt x="12563" y="1298"/>
                    </a:cubicBezTo>
                    <a:lnTo>
                      <a:pt x="12308" y="1302"/>
                    </a:lnTo>
                    <a:cubicBezTo>
                      <a:pt x="12249" y="1299"/>
                      <a:pt x="12186" y="1297"/>
                      <a:pt x="12125" y="1297"/>
                    </a:cubicBezTo>
                    <a:cubicBezTo>
                      <a:pt x="12025" y="1297"/>
                      <a:pt x="11932" y="1301"/>
                      <a:pt x="11875" y="1308"/>
                    </a:cubicBezTo>
                    <a:lnTo>
                      <a:pt x="11804" y="1310"/>
                    </a:lnTo>
                    <a:lnTo>
                      <a:pt x="11789" y="1310"/>
                    </a:lnTo>
                    <a:lnTo>
                      <a:pt x="11722" y="1311"/>
                    </a:lnTo>
                    <a:cubicBezTo>
                      <a:pt x="11706" y="1260"/>
                      <a:pt x="11694" y="1167"/>
                      <a:pt x="11685" y="1118"/>
                    </a:cubicBezTo>
                    <a:lnTo>
                      <a:pt x="11685" y="1118"/>
                    </a:lnTo>
                    <a:cubicBezTo>
                      <a:pt x="11685" y="1118"/>
                      <a:pt x="11686" y="1118"/>
                      <a:pt x="11687" y="1118"/>
                    </a:cubicBezTo>
                    <a:cubicBezTo>
                      <a:pt x="11712" y="1118"/>
                      <a:pt x="11758" y="1086"/>
                      <a:pt x="11727" y="1086"/>
                    </a:cubicBezTo>
                    <a:cubicBezTo>
                      <a:pt x="11719" y="1086"/>
                      <a:pt x="11704" y="1088"/>
                      <a:pt x="11682" y="1095"/>
                    </a:cubicBezTo>
                    <a:cubicBezTo>
                      <a:pt x="11682" y="1096"/>
                      <a:pt x="11682" y="1097"/>
                      <a:pt x="11681" y="1097"/>
                    </a:cubicBezTo>
                    <a:cubicBezTo>
                      <a:pt x="11679" y="1089"/>
                      <a:pt x="11678" y="1084"/>
                      <a:pt x="11676" y="1084"/>
                    </a:cubicBezTo>
                    <a:cubicBezTo>
                      <a:pt x="11675" y="1084"/>
                      <a:pt x="11674" y="1088"/>
                      <a:pt x="11673" y="1097"/>
                    </a:cubicBezTo>
                    <a:cubicBezTo>
                      <a:pt x="11673" y="1100"/>
                      <a:pt x="11673" y="1104"/>
                      <a:pt x="11673" y="1106"/>
                    </a:cubicBezTo>
                    <a:cubicBezTo>
                      <a:pt x="11651" y="1133"/>
                      <a:pt x="11635" y="1175"/>
                      <a:pt x="11623" y="1175"/>
                    </a:cubicBezTo>
                    <a:cubicBezTo>
                      <a:pt x="11623" y="1175"/>
                      <a:pt x="11623" y="1175"/>
                      <a:pt x="11622" y="1175"/>
                    </a:cubicBezTo>
                    <a:cubicBezTo>
                      <a:pt x="11626" y="1163"/>
                      <a:pt x="11631" y="1152"/>
                      <a:pt x="11635" y="1142"/>
                    </a:cubicBezTo>
                    <a:lnTo>
                      <a:pt x="11635" y="1142"/>
                    </a:lnTo>
                    <a:cubicBezTo>
                      <a:pt x="11629" y="1158"/>
                      <a:pt x="11575" y="1162"/>
                      <a:pt x="11502" y="1162"/>
                    </a:cubicBezTo>
                    <a:cubicBezTo>
                      <a:pt x="11397" y="1162"/>
                      <a:pt x="11250" y="1153"/>
                      <a:pt x="11147" y="1153"/>
                    </a:cubicBezTo>
                    <a:cubicBezTo>
                      <a:pt x="11111" y="1153"/>
                      <a:pt x="11080" y="1154"/>
                      <a:pt x="11059" y="1157"/>
                    </a:cubicBezTo>
                    <a:cubicBezTo>
                      <a:pt x="11047" y="1125"/>
                      <a:pt x="11017" y="1108"/>
                      <a:pt x="10987" y="1108"/>
                    </a:cubicBezTo>
                    <a:cubicBezTo>
                      <a:pt x="10962" y="1108"/>
                      <a:pt x="10936" y="1121"/>
                      <a:pt x="10925" y="1148"/>
                    </a:cubicBezTo>
                    <a:cubicBezTo>
                      <a:pt x="10906" y="1115"/>
                      <a:pt x="10916" y="1063"/>
                      <a:pt x="10945" y="1045"/>
                    </a:cubicBezTo>
                    <a:lnTo>
                      <a:pt x="10945" y="1045"/>
                    </a:lnTo>
                    <a:cubicBezTo>
                      <a:pt x="10931" y="1046"/>
                      <a:pt x="10918" y="1046"/>
                      <a:pt x="10905" y="1046"/>
                    </a:cubicBezTo>
                    <a:cubicBezTo>
                      <a:pt x="10712" y="1046"/>
                      <a:pt x="10719" y="957"/>
                      <a:pt x="10528" y="957"/>
                    </a:cubicBezTo>
                    <a:cubicBezTo>
                      <a:pt x="10515" y="957"/>
                      <a:pt x="10502" y="958"/>
                      <a:pt x="10487" y="959"/>
                    </a:cubicBezTo>
                    <a:cubicBezTo>
                      <a:pt x="10468" y="960"/>
                      <a:pt x="10445" y="960"/>
                      <a:pt x="10421" y="960"/>
                    </a:cubicBezTo>
                    <a:cubicBezTo>
                      <a:pt x="10321" y="960"/>
                      <a:pt x="10194" y="950"/>
                      <a:pt x="10123" y="932"/>
                    </a:cubicBezTo>
                    <a:lnTo>
                      <a:pt x="10122" y="932"/>
                    </a:lnTo>
                    <a:cubicBezTo>
                      <a:pt x="10118" y="924"/>
                      <a:pt x="10115" y="916"/>
                      <a:pt x="10111" y="907"/>
                    </a:cubicBezTo>
                    <a:lnTo>
                      <a:pt x="10111" y="907"/>
                    </a:lnTo>
                    <a:cubicBezTo>
                      <a:pt x="10120" y="924"/>
                      <a:pt x="10126" y="932"/>
                      <a:pt x="10129" y="932"/>
                    </a:cubicBezTo>
                    <a:cubicBezTo>
                      <a:pt x="10133" y="932"/>
                      <a:pt x="10126" y="913"/>
                      <a:pt x="10101" y="881"/>
                    </a:cubicBezTo>
                    <a:cubicBezTo>
                      <a:pt x="10096" y="867"/>
                      <a:pt x="10093" y="861"/>
                      <a:pt x="10089" y="861"/>
                    </a:cubicBezTo>
                    <a:cubicBezTo>
                      <a:pt x="10081" y="861"/>
                      <a:pt x="10074" y="894"/>
                      <a:pt x="10064" y="927"/>
                    </a:cubicBezTo>
                    <a:cubicBezTo>
                      <a:pt x="10045" y="932"/>
                      <a:pt x="10043" y="946"/>
                      <a:pt x="10050" y="962"/>
                    </a:cubicBezTo>
                    <a:cubicBezTo>
                      <a:pt x="10045" y="975"/>
                      <a:pt x="10034" y="987"/>
                      <a:pt x="10022" y="994"/>
                    </a:cubicBezTo>
                    <a:cubicBezTo>
                      <a:pt x="10017" y="999"/>
                      <a:pt x="10012" y="1001"/>
                      <a:pt x="10007" y="1001"/>
                    </a:cubicBezTo>
                    <a:cubicBezTo>
                      <a:pt x="9994" y="1001"/>
                      <a:pt x="9979" y="988"/>
                      <a:pt x="9963" y="988"/>
                    </a:cubicBezTo>
                    <a:cubicBezTo>
                      <a:pt x="9953" y="988"/>
                      <a:pt x="9942" y="994"/>
                      <a:pt x="9931" y="1016"/>
                    </a:cubicBezTo>
                    <a:cubicBezTo>
                      <a:pt x="9925" y="1014"/>
                      <a:pt x="9919" y="1014"/>
                      <a:pt x="9913" y="1014"/>
                    </a:cubicBezTo>
                    <a:cubicBezTo>
                      <a:pt x="9892" y="1014"/>
                      <a:pt x="9870" y="1020"/>
                      <a:pt x="9846" y="1020"/>
                    </a:cubicBezTo>
                    <a:cubicBezTo>
                      <a:pt x="9834" y="1020"/>
                      <a:pt x="9821" y="1018"/>
                      <a:pt x="9808" y="1013"/>
                    </a:cubicBezTo>
                    <a:cubicBezTo>
                      <a:pt x="9746" y="1007"/>
                      <a:pt x="9690" y="997"/>
                      <a:pt x="9637" y="992"/>
                    </a:cubicBezTo>
                    <a:cubicBezTo>
                      <a:pt x="9621" y="989"/>
                      <a:pt x="9605" y="988"/>
                      <a:pt x="9588" y="988"/>
                    </a:cubicBezTo>
                    <a:cubicBezTo>
                      <a:pt x="9556" y="988"/>
                      <a:pt x="9525" y="993"/>
                      <a:pt x="9495" y="1002"/>
                    </a:cubicBezTo>
                    <a:cubicBezTo>
                      <a:pt x="9473" y="1020"/>
                      <a:pt x="9452" y="1026"/>
                      <a:pt x="9431" y="1026"/>
                    </a:cubicBezTo>
                    <a:cubicBezTo>
                      <a:pt x="9407" y="1026"/>
                      <a:pt x="9383" y="1017"/>
                      <a:pt x="9361" y="1008"/>
                    </a:cubicBezTo>
                    <a:cubicBezTo>
                      <a:pt x="9365" y="995"/>
                      <a:pt x="9343" y="984"/>
                      <a:pt x="9271" y="976"/>
                    </a:cubicBezTo>
                    <a:cubicBezTo>
                      <a:pt x="9263" y="976"/>
                      <a:pt x="9121" y="956"/>
                      <a:pt x="9057" y="956"/>
                    </a:cubicBezTo>
                    <a:cubicBezTo>
                      <a:pt x="9049" y="956"/>
                      <a:pt x="9042" y="957"/>
                      <a:pt x="9037" y="957"/>
                    </a:cubicBezTo>
                    <a:cubicBezTo>
                      <a:pt x="9032" y="958"/>
                      <a:pt x="9026" y="958"/>
                      <a:pt x="9021" y="958"/>
                    </a:cubicBezTo>
                    <a:cubicBezTo>
                      <a:pt x="8944" y="958"/>
                      <a:pt x="8875" y="876"/>
                      <a:pt x="8802" y="876"/>
                    </a:cubicBezTo>
                    <a:cubicBezTo>
                      <a:pt x="8776" y="876"/>
                      <a:pt x="8751" y="886"/>
                      <a:pt x="8724" y="913"/>
                    </a:cubicBezTo>
                    <a:cubicBezTo>
                      <a:pt x="8670" y="905"/>
                      <a:pt x="8636" y="915"/>
                      <a:pt x="8611" y="876"/>
                    </a:cubicBezTo>
                    <a:lnTo>
                      <a:pt x="8611" y="876"/>
                    </a:lnTo>
                    <a:cubicBezTo>
                      <a:pt x="8647" y="943"/>
                      <a:pt x="8636" y="965"/>
                      <a:pt x="8610" y="965"/>
                    </a:cubicBezTo>
                    <a:cubicBezTo>
                      <a:pt x="8560" y="965"/>
                      <a:pt x="8453" y="879"/>
                      <a:pt x="8537" y="867"/>
                    </a:cubicBezTo>
                    <a:cubicBezTo>
                      <a:pt x="8531" y="847"/>
                      <a:pt x="8522" y="840"/>
                      <a:pt x="8510" y="840"/>
                    </a:cubicBezTo>
                    <a:cubicBezTo>
                      <a:pt x="8495" y="840"/>
                      <a:pt x="8476" y="853"/>
                      <a:pt x="8462" y="866"/>
                    </a:cubicBezTo>
                    <a:cubicBezTo>
                      <a:pt x="8458" y="855"/>
                      <a:pt x="8453" y="850"/>
                      <a:pt x="8449" y="850"/>
                    </a:cubicBezTo>
                    <a:cubicBezTo>
                      <a:pt x="8424" y="850"/>
                      <a:pt x="8396" y="1028"/>
                      <a:pt x="8348" y="1028"/>
                    </a:cubicBezTo>
                    <a:cubicBezTo>
                      <a:pt x="8346" y="1028"/>
                      <a:pt x="8344" y="1028"/>
                      <a:pt x="8342" y="1027"/>
                    </a:cubicBezTo>
                    <a:cubicBezTo>
                      <a:pt x="8309" y="1042"/>
                      <a:pt x="8272" y="1050"/>
                      <a:pt x="8236" y="1050"/>
                    </a:cubicBezTo>
                    <a:cubicBezTo>
                      <a:pt x="8219" y="1050"/>
                      <a:pt x="8202" y="1048"/>
                      <a:pt x="8186" y="1045"/>
                    </a:cubicBezTo>
                    <a:cubicBezTo>
                      <a:pt x="8184" y="1045"/>
                      <a:pt x="8183" y="1045"/>
                      <a:pt x="8182" y="1045"/>
                    </a:cubicBezTo>
                    <a:cubicBezTo>
                      <a:pt x="8138" y="1045"/>
                      <a:pt x="8099" y="1258"/>
                      <a:pt x="8063" y="1258"/>
                    </a:cubicBezTo>
                    <a:cubicBezTo>
                      <a:pt x="8062" y="1258"/>
                      <a:pt x="8061" y="1258"/>
                      <a:pt x="8060" y="1258"/>
                    </a:cubicBezTo>
                    <a:cubicBezTo>
                      <a:pt x="7986" y="1252"/>
                      <a:pt x="7929" y="1223"/>
                      <a:pt x="7878" y="1149"/>
                    </a:cubicBezTo>
                    <a:cubicBezTo>
                      <a:pt x="7863" y="1158"/>
                      <a:pt x="7849" y="1160"/>
                      <a:pt x="7835" y="1160"/>
                    </a:cubicBezTo>
                    <a:cubicBezTo>
                      <a:pt x="7820" y="1160"/>
                      <a:pt x="7805" y="1157"/>
                      <a:pt x="7790" y="1157"/>
                    </a:cubicBezTo>
                    <a:cubicBezTo>
                      <a:pt x="7778" y="1157"/>
                      <a:pt x="7765" y="1159"/>
                      <a:pt x="7753" y="1167"/>
                    </a:cubicBezTo>
                    <a:cubicBezTo>
                      <a:pt x="7730" y="1209"/>
                      <a:pt x="7726" y="1219"/>
                      <a:pt x="7732" y="1219"/>
                    </a:cubicBezTo>
                    <a:cubicBezTo>
                      <a:pt x="7736" y="1219"/>
                      <a:pt x="7746" y="1213"/>
                      <a:pt x="7757" y="1213"/>
                    </a:cubicBezTo>
                    <a:cubicBezTo>
                      <a:pt x="7766" y="1213"/>
                      <a:pt x="7776" y="1217"/>
                      <a:pt x="7785" y="1231"/>
                    </a:cubicBezTo>
                    <a:cubicBezTo>
                      <a:pt x="7788" y="1218"/>
                      <a:pt x="7792" y="1213"/>
                      <a:pt x="7794" y="1213"/>
                    </a:cubicBezTo>
                    <a:cubicBezTo>
                      <a:pt x="7801" y="1213"/>
                      <a:pt x="7802" y="1242"/>
                      <a:pt x="7789" y="1246"/>
                    </a:cubicBezTo>
                    <a:cubicBezTo>
                      <a:pt x="7786" y="1248"/>
                      <a:pt x="7783" y="1249"/>
                      <a:pt x="7779" y="1249"/>
                    </a:cubicBezTo>
                    <a:cubicBezTo>
                      <a:pt x="7757" y="1249"/>
                      <a:pt x="7713" y="1218"/>
                      <a:pt x="7637" y="1196"/>
                    </a:cubicBezTo>
                    <a:cubicBezTo>
                      <a:pt x="7636" y="1196"/>
                      <a:pt x="7634" y="1196"/>
                      <a:pt x="7632" y="1196"/>
                    </a:cubicBezTo>
                    <a:cubicBezTo>
                      <a:pt x="7563" y="1196"/>
                      <a:pt x="7530" y="1279"/>
                      <a:pt x="7512" y="1279"/>
                    </a:cubicBezTo>
                    <a:cubicBezTo>
                      <a:pt x="7508" y="1279"/>
                      <a:pt x="7505" y="1275"/>
                      <a:pt x="7502" y="1265"/>
                    </a:cubicBezTo>
                    <a:cubicBezTo>
                      <a:pt x="7495" y="1259"/>
                      <a:pt x="7496" y="1247"/>
                      <a:pt x="7499" y="1235"/>
                    </a:cubicBezTo>
                    <a:cubicBezTo>
                      <a:pt x="7495" y="1230"/>
                      <a:pt x="7493" y="1228"/>
                      <a:pt x="7490" y="1219"/>
                    </a:cubicBezTo>
                    <a:cubicBezTo>
                      <a:pt x="7474" y="1181"/>
                      <a:pt x="7450" y="1159"/>
                      <a:pt x="7414" y="1159"/>
                    </a:cubicBezTo>
                    <a:cubicBezTo>
                      <a:pt x="7382" y="1159"/>
                      <a:pt x="7341" y="1177"/>
                      <a:pt x="7287" y="1217"/>
                    </a:cubicBezTo>
                    <a:cubicBezTo>
                      <a:pt x="7261" y="1203"/>
                      <a:pt x="7238" y="1199"/>
                      <a:pt x="7218" y="1199"/>
                    </a:cubicBezTo>
                    <a:cubicBezTo>
                      <a:pt x="7191" y="1199"/>
                      <a:pt x="7168" y="1207"/>
                      <a:pt x="7149" y="1212"/>
                    </a:cubicBezTo>
                    <a:cubicBezTo>
                      <a:pt x="7136" y="1186"/>
                      <a:pt x="7126" y="1176"/>
                      <a:pt x="7116" y="1176"/>
                    </a:cubicBezTo>
                    <a:cubicBezTo>
                      <a:pt x="7097" y="1176"/>
                      <a:pt x="7083" y="1220"/>
                      <a:pt x="7072" y="1249"/>
                    </a:cubicBezTo>
                    <a:cubicBezTo>
                      <a:pt x="7045" y="1247"/>
                      <a:pt x="7032" y="1213"/>
                      <a:pt x="7027" y="1213"/>
                    </a:cubicBezTo>
                    <a:cubicBezTo>
                      <a:pt x="7025" y="1213"/>
                      <a:pt x="7024" y="1216"/>
                      <a:pt x="7024" y="1223"/>
                    </a:cubicBezTo>
                    <a:cubicBezTo>
                      <a:pt x="7023" y="1221"/>
                      <a:pt x="7022" y="1220"/>
                      <a:pt x="7021" y="1220"/>
                    </a:cubicBezTo>
                    <a:cubicBezTo>
                      <a:pt x="7017" y="1220"/>
                      <a:pt x="7011" y="1231"/>
                      <a:pt x="6992" y="1237"/>
                    </a:cubicBezTo>
                    <a:cubicBezTo>
                      <a:pt x="6980" y="1214"/>
                      <a:pt x="6961" y="1124"/>
                      <a:pt x="6940" y="1124"/>
                    </a:cubicBezTo>
                    <a:cubicBezTo>
                      <a:pt x="6936" y="1124"/>
                      <a:pt x="6932" y="1126"/>
                      <a:pt x="6928" y="1132"/>
                    </a:cubicBezTo>
                    <a:cubicBezTo>
                      <a:pt x="6924" y="1143"/>
                      <a:pt x="6919" y="1147"/>
                      <a:pt x="6913" y="1147"/>
                    </a:cubicBezTo>
                    <a:cubicBezTo>
                      <a:pt x="6893" y="1147"/>
                      <a:pt x="6867" y="1088"/>
                      <a:pt x="6838" y="1088"/>
                    </a:cubicBezTo>
                    <a:cubicBezTo>
                      <a:pt x="6830" y="1088"/>
                      <a:pt x="6822" y="1092"/>
                      <a:pt x="6814" y="1104"/>
                    </a:cubicBezTo>
                    <a:cubicBezTo>
                      <a:pt x="6791" y="1129"/>
                      <a:pt x="6768" y="1136"/>
                      <a:pt x="6746" y="1136"/>
                    </a:cubicBezTo>
                    <a:cubicBezTo>
                      <a:pt x="6721" y="1136"/>
                      <a:pt x="6697" y="1127"/>
                      <a:pt x="6675" y="1127"/>
                    </a:cubicBezTo>
                    <a:cubicBezTo>
                      <a:pt x="6664" y="1127"/>
                      <a:pt x="6654" y="1129"/>
                      <a:pt x="6645" y="1135"/>
                    </a:cubicBezTo>
                    <a:cubicBezTo>
                      <a:pt x="6635" y="1168"/>
                      <a:pt x="6624" y="1181"/>
                      <a:pt x="6613" y="1181"/>
                    </a:cubicBezTo>
                    <a:cubicBezTo>
                      <a:pt x="6578" y="1181"/>
                      <a:pt x="6541" y="1036"/>
                      <a:pt x="6512" y="1032"/>
                    </a:cubicBezTo>
                    <a:cubicBezTo>
                      <a:pt x="6499" y="1023"/>
                      <a:pt x="6486" y="1020"/>
                      <a:pt x="6475" y="1020"/>
                    </a:cubicBezTo>
                    <a:cubicBezTo>
                      <a:pt x="6436" y="1020"/>
                      <a:pt x="6406" y="1057"/>
                      <a:pt x="6378" y="1057"/>
                    </a:cubicBezTo>
                    <a:cubicBezTo>
                      <a:pt x="6365" y="1057"/>
                      <a:pt x="6354" y="1050"/>
                      <a:pt x="6342" y="1030"/>
                    </a:cubicBezTo>
                    <a:cubicBezTo>
                      <a:pt x="6332" y="1034"/>
                      <a:pt x="6321" y="1036"/>
                      <a:pt x="6310" y="1036"/>
                    </a:cubicBezTo>
                    <a:cubicBezTo>
                      <a:pt x="6308" y="1036"/>
                      <a:pt x="6306" y="1036"/>
                      <a:pt x="6304" y="1036"/>
                    </a:cubicBezTo>
                    <a:cubicBezTo>
                      <a:pt x="6282" y="1029"/>
                      <a:pt x="6259" y="1025"/>
                      <a:pt x="6236" y="1025"/>
                    </a:cubicBezTo>
                    <a:cubicBezTo>
                      <a:pt x="6232" y="1023"/>
                      <a:pt x="6229" y="1023"/>
                      <a:pt x="6225" y="1023"/>
                    </a:cubicBezTo>
                    <a:cubicBezTo>
                      <a:pt x="6221" y="1030"/>
                      <a:pt x="6217" y="1032"/>
                      <a:pt x="6215" y="1032"/>
                    </a:cubicBezTo>
                    <a:cubicBezTo>
                      <a:pt x="6211" y="1032"/>
                      <a:pt x="6210" y="1027"/>
                      <a:pt x="6210" y="1022"/>
                    </a:cubicBezTo>
                    <a:cubicBezTo>
                      <a:pt x="6180" y="1022"/>
                      <a:pt x="6147" y="1025"/>
                      <a:pt x="6108" y="1030"/>
                    </a:cubicBezTo>
                    <a:cubicBezTo>
                      <a:pt x="6037" y="1062"/>
                      <a:pt x="5979" y="1087"/>
                      <a:pt x="5930" y="1087"/>
                    </a:cubicBezTo>
                    <a:cubicBezTo>
                      <a:pt x="5913" y="1087"/>
                      <a:pt x="5897" y="1084"/>
                      <a:pt x="5883" y="1077"/>
                    </a:cubicBezTo>
                    <a:cubicBezTo>
                      <a:pt x="5867" y="1046"/>
                      <a:pt x="5854" y="1035"/>
                      <a:pt x="5842" y="1035"/>
                    </a:cubicBezTo>
                    <a:cubicBezTo>
                      <a:pt x="5817" y="1035"/>
                      <a:pt x="5798" y="1080"/>
                      <a:pt x="5781" y="1080"/>
                    </a:cubicBezTo>
                    <a:cubicBezTo>
                      <a:pt x="5772" y="1080"/>
                      <a:pt x="5765" y="1070"/>
                      <a:pt x="5757" y="1040"/>
                    </a:cubicBezTo>
                    <a:cubicBezTo>
                      <a:pt x="5710" y="998"/>
                      <a:pt x="5692" y="984"/>
                      <a:pt x="5676" y="984"/>
                    </a:cubicBezTo>
                    <a:cubicBezTo>
                      <a:pt x="5672" y="984"/>
                      <a:pt x="5668" y="985"/>
                      <a:pt x="5664" y="987"/>
                    </a:cubicBezTo>
                    <a:cubicBezTo>
                      <a:pt x="5660" y="1001"/>
                      <a:pt x="5656" y="1005"/>
                      <a:pt x="5651" y="1005"/>
                    </a:cubicBezTo>
                    <a:cubicBezTo>
                      <a:pt x="5643" y="1005"/>
                      <a:pt x="5633" y="994"/>
                      <a:pt x="5620" y="994"/>
                    </a:cubicBezTo>
                    <a:cubicBezTo>
                      <a:pt x="5620" y="994"/>
                      <a:pt x="5619" y="994"/>
                      <a:pt x="5618" y="994"/>
                    </a:cubicBezTo>
                    <a:cubicBezTo>
                      <a:pt x="5611" y="986"/>
                      <a:pt x="5605" y="982"/>
                      <a:pt x="5597" y="982"/>
                    </a:cubicBezTo>
                    <a:cubicBezTo>
                      <a:pt x="5578" y="982"/>
                      <a:pt x="5554" y="1003"/>
                      <a:pt x="5521" y="1009"/>
                    </a:cubicBezTo>
                    <a:cubicBezTo>
                      <a:pt x="5512" y="985"/>
                      <a:pt x="5503" y="976"/>
                      <a:pt x="5495" y="976"/>
                    </a:cubicBezTo>
                    <a:cubicBezTo>
                      <a:pt x="5471" y="976"/>
                      <a:pt x="5453" y="1060"/>
                      <a:pt x="5435" y="1084"/>
                    </a:cubicBezTo>
                    <a:cubicBezTo>
                      <a:pt x="5425" y="1112"/>
                      <a:pt x="5416" y="1124"/>
                      <a:pt x="5408" y="1124"/>
                    </a:cubicBezTo>
                    <a:cubicBezTo>
                      <a:pt x="5405" y="1124"/>
                      <a:pt x="5402" y="1122"/>
                      <a:pt x="5399" y="1120"/>
                    </a:cubicBezTo>
                    <a:cubicBezTo>
                      <a:pt x="5397" y="1129"/>
                      <a:pt x="5394" y="1132"/>
                      <a:pt x="5392" y="1132"/>
                    </a:cubicBezTo>
                    <a:cubicBezTo>
                      <a:pt x="5383" y="1132"/>
                      <a:pt x="5374" y="1086"/>
                      <a:pt x="5365" y="1050"/>
                    </a:cubicBezTo>
                    <a:cubicBezTo>
                      <a:pt x="5363" y="1056"/>
                      <a:pt x="5360" y="1057"/>
                      <a:pt x="5358" y="1057"/>
                    </a:cubicBezTo>
                    <a:cubicBezTo>
                      <a:pt x="5355" y="1057"/>
                      <a:pt x="5352" y="1055"/>
                      <a:pt x="5349" y="1055"/>
                    </a:cubicBezTo>
                    <a:cubicBezTo>
                      <a:pt x="5345" y="1055"/>
                      <a:pt x="5342" y="1060"/>
                      <a:pt x="5339" y="1082"/>
                    </a:cubicBezTo>
                    <a:cubicBezTo>
                      <a:pt x="5338" y="1087"/>
                      <a:pt x="5337" y="1089"/>
                      <a:pt x="5336" y="1089"/>
                    </a:cubicBezTo>
                    <a:cubicBezTo>
                      <a:pt x="5330" y="1089"/>
                      <a:pt x="5322" y="1025"/>
                      <a:pt x="5315" y="1007"/>
                    </a:cubicBezTo>
                    <a:cubicBezTo>
                      <a:pt x="5313" y="1001"/>
                      <a:pt x="5310" y="999"/>
                      <a:pt x="5308" y="999"/>
                    </a:cubicBezTo>
                    <a:cubicBezTo>
                      <a:pt x="5298" y="999"/>
                      <a:pt x="5292" y="1062"/>
                      <a:pt x="5285" y="1067"/>
                    </a:cubicBezTo>
                    <a:cubicBezTo>
                      <a:pt x="5282" y="1065"/>
                      <a:pt x="5280" y="1064"/>
                      <a:pt x="5277" y="1064"/>
                    </a:cubicBezTo>
                    <a:cubicBezTo>
                      <a:pt x="5265" y="1064"/>
                      <a:pt x="5260" y="1093"/>
                      <a:pt x="5257" y="1126"/>
                    </a:cubicBezTo>
                    <a:cubicBezTo>
                      <a:pt x="5255" y="1114"/>
                      <a:pt x="5254" y="1110"/>
                      <a:pt x="5253" y="1110"/>
                    </a:cubicBezTo>
                    <a:cubicBezTo>
                      <a:pt x="5253" y="1110"/>
                      <a:pt x="5252" y="1120"/>
                      <a:pt x="5252" y="1120"/>
                    </a:cubicBezTo>
                    <a:cubicBezTo>
                      <a:pt x="5252" y="1120"/>
                      <a:pt x="5252" y="1111"/>
                      <a:pt x="5250" y="1078"/>
                    </a:cubicBezTo>
                    <a:lnTo>
                      <a:pt x="5250" y="1078"/>
                    </a:lnTo>
                    <a:cubicBezTo>
                      <a:pt x="5251" y="1097"/>
                      <a:pt x="5244" y="1116"/>
                      <a:pt x="5234" y="1132"/>
                    </a:cubicBezTo>
                    <a:cubicBezTo>
                      <a:pt x="5226" y="1132"/>
                      <a:pt x="5219" y="1194"/>
                      <a:pt x="5207" y="1194"/>
                    </a:cubicBezTo>
                    <a:cubicBezTo>
                      <a:pt x="5199" y="1194"/>
                      <a:pt x="5190" y="1167"/>
                      <a:pt x="5176" y="1078"/>
                    </a:cubicBezTo>
                    <a:cubicBezTo>
                      <a:pt x="5154" y="1138"/>
                      <a:pt x="5000" y="1199"/>
                      <a:pt x="4966" y="1270"/>
                    </a:cubicBezTo>
                    <a:cubicBezTo>
                      <a:pt x="4961" y="1318"/>
                      <a:pt x="4954" y="1331"/>
                      <a:pt x="4946" y="1331"/>
                    </a:cubicBezTo>
                    <a:cubicBezTo>
                      <a:pt x="4936" y="1331"/>
                      <a:pt x="4924" y="1309"/>
                      <a:pt x="4913" y="1309"/>
                    </a:cubicBezTo>
                    <a:cubicBezTo>
                      <a:pt x="4912" y="1309"/>
                      <a:pt x="4911" y="1309"/>
                      <a:pt x="4910" y="1310"/>
                    </a:cubicBezTo>
                    <a:cubicBezTo>
                      <a:pt x="4901" y="1255"/>
                      <a:pt x="4893" y="1239"/>
                      <a:pt x="4885" y="1239"/>
                    </a:cubicBezTo>
                    <a:cubicBezTo>
                      <a:pt x="4875" y="1239"/>
                      <a:pt x="4866" y="1266"/>
                      <a:pt x="4855" y="1266"/>
                    </a:cubicBezTo>
                    <a:cubicBezTo>
                      <a:pt x="4851" y="1266"/>
                      <a:pt x="4847" y="1263"/>
                      <a:pt x="4843" y="1254"/>
                    </a:cubicBezTo>
                    <a:cubicBezTo>
                      <a:pt x="4826" y="1245"/>
                      <a:pt x="4804" y="1172"/>
                      <a:pt x="4785" y="1172"/>
                    </a:cubicBezTo>
                    <a:cubicBezTo>
                      <a:pt x="4779" y="1172"/>
                      <a:pt x="4773" y="1180"/>
                      <a:pt x="4768" y="1200"/>
                    </a:cubicBezTo>
                    <a:cubicBezTo>
                      <a:pt x="4764" y="1193"/>
                      <a:pt x="4761" y="1190"/>
                      <a:pt x="4757" y="1190"/>
                    </a:cubicBezTo>
                    <a:cubicBezTo>
                      <a:pt x="4740" y="1190"/>
                      <a:pt x="4724" y="1261"/>
                      <a:pt x="4706" y="1261"/>
                    </a:cubicBezTo>
                    <a:cubicBezTo>
                      <a:pt x="4700" y="1261"/>
                      <a:pt x="4694" y="1254"/>
                      <a:pt x="4688" y="1237"/>
                    </a:cubicBezTo>
                    <a:cubicBezTo>
                      <a:pt x="4686" y="1347"/>
                      <a:pt x="4681" y="1379"/>
                      <a:pt x="4675" y="1379"/>
                    </a:cubicBezTo>
                    <a:cubicBezTo>
                      <a:pt x="4667" y="1379"/>
                      <a:pt x="4657" y="1328"/>
                      <a:pt x="4648" y="1314"/>
                    </a:cubicBezTo>
                    <a:cubicBezTo>
                      <a:pt x="4644" y="1294"/>
                      <a:pt x="4641" y="1288"/>
                      <a:pt x="4637" y="1288"/>
                    </a:cubicBezTo>
                    <a:cubicBezTo>
                      <a:pt x="4630" y="1288"/>
                      <a:pt x="4624" y="1317"/>
                      <a:pt x="4616" y="1317"/>
                    </a:cubicBezTo>
                    <a:cubicBezTo>
                      <a:pt x="4612" y="1317"/>
                      <a:pt x="4608" y="1308"/>
                      <a:pt x="4603" y="1282"/>
                    </a:cubicBezTo>
                    <a:cubicBezTo>
                      <a:pt x="4582" y="1214"/>
                      <a:pt x="4562" y="1177"/>
                      <a:pt x="4544" y="1177"/>
                    </a:cubicBezTo>
                    <a:cubicBezTo>
                      <a:pt x="4531" y="1177"/>
                      <a:pt x="4519" y="1195"/>
                      <a:pt x="4507" y="1231"/>
                    </a:cubicBezTo>
                    <a:cubicBezTo>
                      <a:pt x="4441" y="1104"/>
                      <a:pt x="3295" y="1148"/>
                      <a:pt x="3235" y="920"/>
                    </a:cubicBezTo>
                    <a:cubicBezTo>
                      <a:pt x="3233" y="981"/>
                      <a:pt x="3183" y="1016"/>
                      <a:pt x="3134" y="1016"/>
                    </a:cubicBezTo>
                    <a:cubicBezTo>
                      <a:pt x="3100" y="1016"/>
                      <a:pt x="3066" y="999"/>
                      <a:pt x="3050" y="960"/>
                    </a:cubicBezTo>
                    <a:cubicBezTo>
                      <a:pt x="3043" y="987"/>
                      <a:pt x="3036" y="1012"/>
                      <a:pt x="3030" y="1039"/>
                    </a:cubicBezTo>
                    <a:cubicBezTo>
                      <a:pt x="2943" y="980"/>
                      <a:pt x="2898" y="826"/>
                      <a:pt x="2861" y="826"/>
                    </a:cubicBezTo>
                    <a:cubicBezTo>
                      <a:pt x="2850" y="826"/>
                      <a:pt x="2840" y="838"/>
                      <a:pt x="2830" y="868"/>
                    </a:cubicBezTo>
                    <a:cubicBezTo>
                      <a:pt x="2814" y="841"/>
                      <a:pt x="2800" y="816"/>
                      <a:pt x="2784" y="791"/>
                    </a:cubicBezTo>
                    <a:cubicBezTo>
                      <a:pt x="2732" y="814"/>
                      <a:pt x="2644" y="842"/>
                      <a:pt x="2567" y="842"/>
                    </a:cubicBezTo>
                    <a:cubicBezTo>
                      <a:pt x="2524" y="842"/>
                      <a:pt x="2484" y="833"/>
                      <a:pt x="2457" y="808"/>
                    </a:cubicBezTo>
                    <a:cubicBezTo>
                      <a:pt x="2440" y="791"/>
                      <a:pt x="2417" y="781"/>
                      <a:pt x="2393" y="781"/>
                    </a:cubicBezTo>
                    <a:cubicBezTo>
                      <a:pt x="2385" y="781"/>
                      <a:pt x="2376" y="783"/>
                      <a:pt x="2367" y="785"/>
                    </a:cubicBezTo>
                    <a:cubicBezTo>
                      <a:pt x="2338" y="793"/>
                      <a:pt x="2308" y="808"/>
                      <a:pt x="2279" y="810"/>
                    </a:cubicBezTo>
                    <a:cubicBezTo>
                      <a:pt x="2269" y="822"/>
                      <a:pt x="2258" y="827"/>
                      <a:pt x="2246" y="827"/>
                    </a:cubicBezTo>
                    <a:cubicBezTo>
                      <a:pt x="2213" y="827"/>
                      <a:pt x="2178" y="784"/>
                      <a:pt x="2146" y="784"/>
                    </a:cubicBezTo>
                    <a:cubicBezTo>
                      <a:pt x="2133" y="784"/>
                      <a:pt x="2121" y="791"/>
                      <a:pt x="2109" y="811"/>
                    </a:cubicBezTo>
                    <a:cubicBezTo>
                      <a:pt x="2096" y="841"/>
                      <a:pt x="2083" y="850"/>
                      <a:pt x="2070" y="850"/>
                    </a:cubicBezTo>
                    <a:cubicBezTo>
                      <a:pt x="2049" y="850"/>
                      <a:pt x="2029" y="828"/>
                      <a:pt x="2009" y="824"/>
                    </a:cubicBezTo>
                    <a:cubicBezTo>
                      <a:pt x="1992" y="790"/>
                      <a:pt x="1974" y="773"/>
                      <a:pt x="1958" y="773"/>
                    </a:cubicBezTo>
                    <a:cubicBezTo>
                      <a:pt x="1943" y="773"/>
                      <a:pt x="1929" y="787"/>
                      <a:pt x="1917" y="816"/>
                    </a:cubicBezTo>
                    <a:cubicBezTo>
                      <a:pt x="1891" y="791"/>
                      <a:pt x="1868" y="775"/>
                      <a:pt x="1846" y="775"/>
                    </a:cubicBezTo>
                    <a:cubicBezTo>
                      <a:pt x="1828" y="775"/>
                      <a:pt x="1811" y="786"/>
                      <a:pt x="1796" y="812"/>
                    </a:cubicBezTo>
                    <a:cubicBezTo>
                      <a:pt x="1781" y="814"/>
                      <a:pt x="1769" y="877"/>
                      <a:pt x="1756" y="877"/>
                    </a:cubicBezTo>
                    <a:cubicBezTo>
                      <a:pt x="1753" y="877"/>
                      <a:pt x="1751" y="875"/>
                      <a:pt x="1749" y="871"/>
                    </a:cubicBezTo>
                    <a:cubicBezTo>
                      <a:pt x="1745" y="875"/>
                      <a:pt x="1741" y="878"/>
                      <a:pt x="1737" y="878"/>
                    </a:cubicBezTo>
                    <a:cubicBezTo>
                      <a:pt x="1726" y="878"/>
                      <a:pt x="1715" y="857"/>
                      <a:pt x="1704" y="824"/>
                    </a:cubicBezTo>
                    <a:cubicBezTo>
                      <a:pt x="1679" y="866"/>
                      <a:pt x="1658" y="887"/>
                      <a:pt x="1644" y="887"/>
                    </a:cubicBezTo>
                    <a:cubicBezTo>
                      <a:pt x="1631" y="887"/>
                      <a:pt x="1623" y="867"/>
                      <a:pt x="1621" y="827"/>
                    </a:cubicBezTo>
                    <a:cubicBezTo>
                      <a:pt x="1610" y="842"/>
                      <a:pt x="1599" y="847"/>
                      <a:pt x="1587" y="847"/>
                    </a:cubicBezTo>
                    <a:cubicBezTo>
                      <a:pt x="1559" y="847"/>
                      <a:pt x="1531" y="816"/>
                      <a:pt x="1505" y="816"/>
                    </a:cubicBezTo>
                    <a:cubicBezTo>
                      <a:pt x="1494" y="816"/>
                      <a:pt x="1485" y="821"/>
                      <a:pt x="1475" y="834"/>
                    </a:cubicBezTo>
                    <a:cubicBezTo>
                      <a:pt x="1468" y="827"/>
                      <a:pt x="1462" y="824"/>
                      <a:pt x="1455" y="824"/>
                    </a:cubicBezTo>
                    <a:cubicBezTo>
                      <a:pt x="1416" y="824"/>
                      <a:pt x="1383" y="935"/>
                      <a:pt x="1350" y="978"/>
                    </a:cubicBezTo>
                    <a:cubicBezTo>
                      <a:pt x="1315" y="956"/>
                      <a:pt x="1275" y="942"/>
                      <a:pt x="1235" y="938"/>
                    </a:cubicBezTo>
                    <a:cubicBezTo>
                      <a:pt x="1219" y="923"/>
                      <a:pt x="1203" y="919"/>
                      <a:pt x="1189" y="919"/>
                    </a:cubicBezTo>
                    <a:cubicBezTo>
                      <a:pt x="1177" y="919"/>
                      <a:pt x="1166" y="921"/>
                      <a:pt x="1155" y="921"/>
                    </a:cubicBezTo>
                    <a:cubicBezTo>
                      <a:pt x="1149" y="921"/>
                      <a:pt x="1142" y="921"/>
                      <a:pt x="1135" y="918"/>
                    </a:cubicBezTo>
                    <a:cubicBezTo>
                      <a:pt x="1128" y="915"/>
                      <a:pt x="1121" y="914"/>
                      <a:pt x="1114" y="914"/>
                    </a:cubicBezTo>
                    <a:cubicBezTo>
                      <a:pt x="1065" y="914"/>
                      <a:pt x="1013" y="971"/>
                      <a:pt x="975" y="971"/>
                    </a:cubicBezTo>
                    <a:cubicBezTo>
                      <a:pt x="969" y="971"/>
                      <a:pt x="964" y="969"/>
                      <a:pt x="958" y="966"/>
                    </a:cubicBezTo>
                    <a:cubicBezTo>
                      <a:pt x="940" y="909"/>
                      <a:pt x="904" y="893"/>
                      <a:pt x="864" y="893"/>
                    </a:cubicBezTo>
                    <a:cubicBezTo>
                      <a:pt x="815" y="893"/>
                      <a:pt x="760" y="917"/>
                      <a:pt x="725" y="917"/>
                    </a:cubicBezTo>
                    <a:cubicBezTo>
                      <a:pt x="717" y="917"/>
                      <a:pt x="710" y="916"/>
                      <a:pt x="704" y="913"/>
                    </a:cubicBezTo>
                    <a:cubicBezTo>
                      <a:pt x="680" y="900"/>
                      <a:pt x="657" y="895"/>
                      <a:pt x="635" y="895"/>
                    </a:cubicBezTo>
                    <a:cubicBezTo>
                      <a:pt x="560" y="895"/>
                      <a:pt x="500" y="955"/>
                      <a:pt x="475" y="955"/>
                    </a:cubicBezTo>
                    <a:cubicBezTo>
                      <a:pt x="469" y="955"/>
                      <a:pt x="466" y="952"/>
                      <a:pt x="464" y="946"/>
                    </a:cubicBezTo>
                    <a:cubicBezTo>
                      <a:pt x="439" y="931"/>
                      <a:pt x="413" y="908"/>
                      <a:pt x="388" y="908"/>
                    </a:cubicBezTo>
                    <a:cubicBezTo>
                      <a:pt x="384" y="908"/>
                      <a:pt x="381" y="909"/>
                      <a:pt x="377" y="910"/>
                    </a:cubicBezTo>
                    <a:cubicBezTo>
                      <a:pt x="363" y="867"/>
                      <a:pt x="350" y="855"/>
                      <a:pt x="339" y="855"/>
                    </a:cubicBezTo>
                    <a:cubicBezTo>
                      <a:pt x="324" y="855"/>
                      <a:pt x="311" y="877"/>
                      <a:pt x="297" y="877"/>
                    </a:cubicBezTo>
                    <a:cubicBezTo>
                      <a:pt x="296" y="877"/>
                      <a:pt x="296" y="877"/>
                      <a:pt x="296" y="877"/>
                    </a:cubicBezTo>
                    <a:cubicBezTo>
                      <a:pt x="271" y="884"/>
                      <a:pt x="236" y="896"/>
                      <a:pt x="202" y="896"/>
                    </a:cubicBezTo>
                    <a:cubicBezTo>
                      <a:pt x="176" y="896"/>
                      <a:pt x="151" y="889"/>
                      <a:pt x="131" y="867"/>
                    </a:cubicBezTo>
                    <a:cubicBezTo>
                      <a:pt x="111" y="892"/>
                      <a:pt x="50" y="909"/>
                      <a:pt x="0" y="919"/>
                    </a:cubicBezTo>
                    <a:lnTo>
                      <a:pt x="0" y="2610"/>
                    </a:lnTo>
                    <a:cubicBezTo>
                      <a:pt x="8" y="2616"/>
                      <a:pt x="16" y="2625"/>
                      <a:pt x="19" y="2636"/>
                    </a:cubicBezTo>
                    <a:cubicBezTo>
                      <a:pt x="57" y="2632"/>
                      <a:pt x="91" y="2592"/>
                      <a:pt x="127" y="2592"/>
                    </a:cubicBezTo>
                    <a:cubicBezTo>
                      <a:pt x="138" y="2592"/>
                      <a:pt x="148" y="2595"/>
                      <a:pt x="159" y="2605"/>
                    </a:cubicBezTo>
                    <a:cubicBezTo>
                      <a:pt x="204" y="2587"/>
                      <a:pt x="250" y="2605"/>
                      <a:pt x="292" y="2559"/>
                    </a:cubicBezTo>
                    <a:cubicBezTo>
                      <a:pt x="297" y="2556"/>
                      <a:pt x="303" y="2554"/>
                      <a:pt x="308" y="2554"/>
                    </a:cubicBezTo>
                    <a:cubicBezTo>
                      <a:pt x="330" y="2554"/>
                      <a:pt x="352" y="2575"/>
                      <a:pt x="374" y="2575"/>
                    </a:cubicBezTo>
                    <a:cubicBezTo>
                      <a:pt x="390" y="2575"/>
                      <a:pt x="406" y="2563"/>
                      <a:pt x="422" y="2522"/>
                    </a:cubicBezTo>
                    <a:cubicBezTo>
                      <a:pt x="440" y="2493"/>
                      <a:pt x="460" y="2487"/>
                      <a:pt x="480" y="2487"/>
                    </a:cubicBezTo>
                    <a:cubicBezTo>
                      <a:pt x="495" y="2487"/>
                      <a:pt x="510" y="2490"/>
                      <a:pt x="525" y="2490"/>
                    </a:cubicBezTo>
                    <a:cubicBezTo>
                      <a:pt x="534" y="2490"/>
                      <a:pt x="543" y="2489"/>
                      <a:pt x="551" y="2485"/>
                    </a:cubicBezTo>
                    <a:cubicBezTo>
                      <a:pt x="567" y="2503"/>
                      <a:pt x="584" y="2523"/>
                      <a:pt x="599" y="2523"/>
                    </a:cubicBezTo>
                    <a:cubicBezTo>
                      <a:pt x="606" y="2523"/>
                      <a:pt x="612" y="2520"/>
                      <a:pt x="617" y="2512"/>
                    </a:cubicBezTo>
                    <a:cubicBezTo>
                      <a:pt x="623" y="2479"/>
                      <a:pt x="630" y="2469"/>
                      <a:pt x="637" y="2469"/>
                    </a:cubicBezTo>
                    <a:cubicBezTo>
                      <a:pt x="647" y="2469"/>
                      <a:pt x="658" y="2491"/>
                      <a:pt x="668" y="2491"/>
                    </a:cubicBezTo>
                    <a:cubicBezTo>
                      <a:pt x="674" y="2491"/>
                      <a:pt x="679" y="2485"/>
                      <a:pt x="684" y="2468"/>
                    </a:cubicBezTo>
                    <a:cubicBezTo>
                      <a:pt x="693" y="2474"/>
                      <a:pt x="702" y="2477"/>
                      <a:pt x="710" y="2477"/>
                    </a:cubicBezTo>
                    <a:cubicBezTo>
                      <a:pt x="740" y="2477"/>
                      <a:pt x="758" y="2439"/>
                      <a:pt x="788" y="2437"/>
                    </a:cubicBezTo>
                    <a:cubicBezTo>
                      <a:pt x="808" y="2416"/>
                      <a:pt x="827" y="2404"/>
                      <a:pt x="846" y="2404"/>
                    </a:cubicBezTo>
                    <a:cubicBezTo>
                      <a:pt x="864" y="2404"/>
                      <a:pt x="882" y="2416"/>
                      <a:pt x="900" y="2442"/>
                    </a:cubicBezTo>
                    <a:cubicBezTo>
                      <a:pt x="914" y="2464"/>
                      <a:pt x="928" y="2473"/>
                      <a:pt x="941" y="2473"/>
                    </a:cubicBezTo>
                    <a:cubicBezTo>
                      <a:pt x="961" y="2473"/>
                      <a:pt x="980" y="2453"/>
                      <a:pt x="998" y="2427"/>
                    </a:cubicBezTo>
                    <a:cubicBezTo>
                      <a:pt x="1013" y="2478"/>
                      <a:pt x="1026" y="2493"/>
                      <a:pt x="1039" y="2493"/>
                    </a:cubicBezTo>
                    <a:cubicBezTo>
                      <a:pt x="1055" y="2493"/>
                      <a:pt x="1071" y="2466"/>
                      <a:pt x="1087" y="2465"/>
                    </a:cubicBezTo>
                    <a:cubicBezTo>
                      <a:pt x="1094" y="2438"/>
                      <a:pt x="1102" y="2429"/>
                      <a:pt x="1110" y="2429"/>
                    </a:cubicBezTo>
                    <a:cubicBezTo>
                      <a:pt x="1124" y="2429"/>
                      <a:pt x="1139" y="2460"/>
                      <a:pt x="1153" y="2460"/>
                    </a:cubicBezTo>
                    <a:cubicBezTo>
                      <a:pt x="1159" y="2460"/>
                      <a:pt x="1164" y="2456"/>
                      <a:pt x="1168" y="2445"/>
                    </a:cubicBezTo>
                    <a:cubicBezTo>
                      <a:pt x="1175" y="2447"/>
                      <a:pt x="1182" y="2448"/>
                      <a:pt x="1189" y="2448"/>
                    </a:cubicBezTo>
                    <a:cubicBezTo>
                      <a:pt x="1205" y="2448"/>
                      <a:pt x="1222" y="2443"/>
                      <a:pt x="1238" y="2443"/>
                    </a:cubicBezTo>
                    <a:cubicBezTo>
                      <a:pt x="1241" y="2443"/>
                      <a:pt x="1244" y="2443"/>
                      <a:pt x="1247" y="2443"/>
                    </a:cubicBezTo>
                    <a:cubicBezTo>
                      <a:pt x="1257" y="2468"/>
                      <a:pt x="1266" y="2486"/>
                      <a:pt x="1274" y="2486"/>
                    </a:cubicBezTo>
                    <a:cubicBezTo>
                      <a:pt x="1284" y="2486"/>
                      <a:pt x="1292" y="2459"/>
                      <a:pt x="1299" y="2386"/>
                    </a:cubicBezTo>
                    <a:cubicBezTo>
                      <a:pt x="1311" y="2370"/>
                      <a:pt x="1326" y="2311"/>
                      <a:pt x="1340" y="2311"/>
                    </a:cubicBezTo>
                    <a:cubicBezTo>
                      <a:pt x="1345" y="2311"/>
                      <a:pt x="1350" y="2318"/>
                      <a:pt x="1354" y="2337"/>
                    </a:cubicBezTo>
                    <a:cubicBezTo>
                      <a:pt x="1367" y="2378"/>
                      <a:pt x="1377" y="2390"/>
                      <a:pt x="1386" y="2390"/>
                    </a:cubicBezTo>
                    <a:cubicBezTo>
                      <a:pt x="1400" y="2390"/>
                      <a:pt x="1411" y="2365"/>
                      <a:pt x="1423" y="2365"/>
                    </a:cubicBezTo>
                    <a:cubicBezTo>
                      <a:pt x="1425" y="2365"/>
                      <a:pt x="1426" y="2365"/>
                      <a:pt x="1427" y="2366"/>
                    </a:cubicBezTo>
                    <a:cubicBezTo>
                      <a:pt x="1430" y="2355"/>
                      <a:pt x="1433" y="2352"/>
                      <a:pt x="1436" y="2352"/>
                    </a:cubicBezTo>
                    <a:cubicBezTo>
                      <a:pt x="1442" y="2352"/>
                      <a:pt x="1448" y="2365"/>
                      <a:pt x="1454" y="2365"/>
                    </a:cubicBezTo>
                    <a:cubicBezTo>
                      <a:pt x="1455" y="2365"/>
                      <a:pt x="1457" y="2364"/>
                      <a:pt x="1459" y="2361"/>
                    </a:cubicBezTo>
                    <a:cubicBezTo>
                      <a:pt x="1471" y="2400"/>
                      <a:pt x="1481" y="2385"/>
                      <a:pt x="1494" y="2429"/>
                    </a:cubicBezTo>
                    <a:cubicBezTo>
                      <a:pt x="1505" y="2512"/>
                      <a:pt x="1513" y="2537"/>
                      <a:pt x="1521" y="2537"/>
                    </a:cubicBezTo>
                    <a:cubicBezTo>
                      <a:pt x="1525" y="2537"/>
                      <a:pt x="1529" y="2532"/>
                      <a:pt x="1532" y="2525"/>
                    </a:cubicBezTo>
                    <a:cubicBezTo>
                      <a:pt x="1535" y="2531"/>
                      <a:pt x="1537" y="2533"/>
                      <a:pt x="1539" y="2533"/>
                    </a:cubicBezTo>
                    <a:cubicBezTo>
                      <a:pt x="1550" y="2533"/>
                      <a:pt x="1559" y="2473"/>
                      <a:pt x="1570" y="2427"/>
                    </a:cubicBezTo>
                    <a:cubicBezTo>
                      <a:pt x="1573" y="2426"/>
                      <a:pt x="1576" y="2426"/>
                      <a:pt x="1578" y="2426"/>
                    </a:cubicBezTo>
                    <a:cubicBezTo>
                      <a:pt x="1607" y="2426"/>
                      <a:pt x="1645" y="2449"/>
                      <a:pt x="1687" y="2449"/>
                    </a:cubicBezTo>
                    <a:cubicBezTo>
                      <a:pt x="1701" y="2449"/>
                      <a:pt x="1716" y="2446"/>
                      <a:pt x="1731" y="2440"/>
                    </a:cubicBezTo>
                    <a:cubicBezTo>
                      <a:pt x="1736" y="2413"/>
                      <a:pt x="1741" y="2405"/>
                      <a:pt x="1747" y="2405"/>
                    </a:cubicBezTo>
                    <a:cubicBezTo>
                      <a:pt x="1755" y="2405"/>
                      <a:pt x="1765" y="2425"/>
                      <a:pt x="1774" y="2425"/>
                    </a:cubicBezTo>
                    <a:cubicBezTo>
                      <a:pt x="1776" y="2425"/>
                      <a:pt x="1778" y="2424"/>
                      <a:pt x="1780" y="2420"/>
                    </a:cubicBezTo>
                    <a:cubicBezTo>
                      <a:pt x="1795" y="2450"/>
                      <a:pt x="1808" y="2481"/>
                      <a:pt x="1822" y="2481"/>
                    </a:cubicBezTo>
                    <a:cubicBezTo>
                      <a:pt x="1826" y="2481"/>
                      <a:pt x="1831" y="2478"/>
                      <a:pt x="1835" y="2470"/>
                    </a:cubicBezTo>
                    <a:cubicBezTo>
                      <a:pt x="1850" y="2419"/>
                      <a:pt x="1870" y="2436"/>
                      <a:pt x="1887" y="2427"/>
                    </a:cubicBezTo>
                    <a:cubicBezTo>
                      <a:pt x="1888" y="2427"/>
                      <a:pt x="1889" y="2426"/>
                      <a:pt x="1890" y="2426"/>
                    </a:cubicBezTo>
                    <a:cubicBezTo>
                      <a:pt x="1905" y="2426"/>
                      <a:pt x="1922" y="2477"/>
                      <a:pt x="1936" y="2477"/>
                    </a:cubicBezTo>
                    <a:cubicBezTo>
                      <a:pt x="1939" y="2477"/>
                      <a:pt x="1942" y="2476"/>
                      <a:pt x="1945" y="2471"/>
                    </a:cubicBezTo>
                    <a:cubicBezTo>
                      <a:pt x="1960" y="2398"/>
                      <a:pt x="1980" y="2450"/>
                      <a:pt x="1997" y="2377"/>
                    </a:cubicBezTo>
                    <a:cubicBezTo>
                      <a:pt x="2000" y="2366"/>
                      <a:pt x="2003" y="2362"/>
                      <a:pt x="2007" y="2362"/>
                    </a:cubicBezTo>
                    <a:cubicBezTo>
                      <a:pt x="2021" y="2362"/>
                      <a:pt x="2038" y="2430"/>
                      <a:pt x="2054" y="2464"/>
                    </a:cubicBezTo>
                    <a:cubicBezTo>
                      <a:pt x="2077" y="2434"/>
                      <a:pt x="2099" y="2402"/>
                      <a:pt x="2121" y="2402"/>
                    </a:cubicBezTo>
                    <a:cubicBezTo>
                      <a:pt x="2133" y="2402"/>
                      <a:pt x="2144" y="2410"/>
                      <a:pt x="2156" y="2432"/>
                    </a:cubicBezTo>
                    <a:cubicBezTo>
                      <a:pt x="2180" y="2440"/>
                      <a:pt x="2199" y="2447"/>
                      <a:pt x="2214" y="2447"/>
                    </a:cubicBezTo>
                    <a:cubicBezTo>
                      <a:pt x="2240" y="2447"/>
                      <a:pt x="2255" y="2429"/>
                      <a:pt x="2269" y="2375"/>
                    </a:cubicBezTo>
                    <a:cubicBezTo>
                      <a:pt x="2277" y="2347"/>
                      <a:pt x="2285" y="2339"/>
                      <a:pt x="2295" y="2339"/>
                    </a:cubicBezTo>
                    <a:cubicBezTo>
                      <a:pt x="2313" y="2339"/>
                      <a:pt x="2337" y="2367"/>
                      <a:pt x="2373" y="2367"/>
                    </a:cubicBezTo>
                    <a:cubicBezTo>
                      <a:pt x="2374" y="2367"/>
                      <a:pt x="2375" y="2367"/>
                      <a:pt x="2376" y="2367"/>
                    </a:cubicBezTo>
                    <a:cubicBezTo>
                      <a:pt x="2392" y="2393"/>
                      <a:pt x="2408" y="2391"/>
                      <a:pt x="2429" y="2422"/>
                    </a:cubicBezTo>
                    <a:cubicBezTo>
                      <a:pt x="2438" y="2377"/>
                      <a:pt x="2448" y="2370"/>
                      <a:pt x="2459" y="2370"/>
                    </a:cubicBezTo>
                    <a:cubicBezTo>
                      <a:pt x="2465" y="2370"/>
                      <a:pt x="2471" y="2372"/>
                      <a:pt x="2477" y="2372"/>
                    </a:cubicBezTo>
                    <a:cubicBezTo>
                      <a:pt x="2484" y="2372"/>
                      <a:pt x="2490" y="2370"/>
                      <a:pt x="2497" y="2361"/>
                    </a:cubicBezTo>
                    <a:cubicBezTo>
                      <a:pt x="2504" y="2357"/>
                      <a:pt x="2512" y="2356"/>
                      <a:pt x="2520" y="2356"/>
                    </a:cubicBezTo>
                    <a:cubicBezTo>
                      <a:pt x="2526" y="2356"/>
                      <a:pt x="2532" y="2356"/>
                      <a:pt x="2538" y="2356"/>
                    </a:cubicBezTo>
                    <a:cubicBezTo>
                      <a:pt x="2553" y="2356"/>
                      <a:pt x="2569" y="2354"/>
                      <a:pt x="2586" y="2337"/>
                    </a:cubicBezTo>
                    <a:cubicBezTo>
                      <a:pt x="2601" y="2322"/>
                      <a:pt x="2617" y="2316"/>
                      <a:pt x="2634" y="2316"/>
                    </a:cubicBezTo>
                    <a:cubicBezTo>
                      <a:pt x="2654" y="2316"/>
                      <a:pt x="2676" y="2324"/>
                      <a:pt x="2699" y="2338"/>
                    </a:cubicBezTo>
                    <a:cubicBezTo>
                      <a:pt x="2717" y="2296"/>
                      <a:pt x="2735" y="2284"/>
                      <a:pt x="2753" y="2284"/>
                    </a:cubicBezTo>
                    <a:cubicBezTo>
                      <a:pt x="2774" y="2284"/>
                      <a:pt x="2794" y="2300"/>
                      <a:pt x="2814" y="2303"/>
                    </a:cubicBezTo>
                    <a:cubicBezTo>
                      <a:pt x="2822" y="2294"/>
                      <a:pt x="2830" y="2291"/>
                      <a:pt x="2839" y="2291"/>
                    </a:cubicBezTo>
                    <a:cubicBezTo>
                      <a:pt x="2861" y="2291"/>
                      <a:pt x="2882" y="2315"/>
                      <a:pt x="2902" y="2315"/>
                    </a:cubicBezTo>
                    <a:cubicBezTo>
                      <a:pt x="2905" y="2315"/>
                      <a:pt x="2907" y="2315"/>
                      <a:pt x="2910" y="2314"/>
                    </a:cubicBezTo>
                    <a:cubicBezTo>
                      <a:pt x="2927" y="2330"/>
                      <a:pt x="2943" y="2335"/>
                      <a:pt x="2958" y="2335"/>
                    </a:cubicBezTo>
                    <a:cubicBezTo>
                      <a:pt x="2987" y="2335"/>
                      <a:pt x="3012" y="2315"/>
                      <a:pt x="3036" y="2315"/>
                    </a:cubicBezTo>
                    <a:cubicBezTo>
                      <a:pt x="3043" y="2315"/>
                      <a:pt x="3051" y="2317"/>
                      <a:pt x="3058" y="2323"/>
                    </a:cubicBezTo>
                    <a:cubicBezTo>
                      <a:pt x="3081" y="2343"/>
                      <a:pt x="3100" y="2366"/>
                      <a:pt x="3118" y="2391"/>
                    </a:cubicBezTo>
                    <a:cubicBezTo>
                      <a:pt x="3134" y="2358"/>
                      <a:pt x="3152" y="2380"/>
                      <a:pt x="3167" y="2340"/>
                    </a:cubicBezTo>
                    <a:cubicBezTo>
                      <a:pt x="3178" y="2318"/>
                      <a:pt x="3188" y="2310"/>
                      <a:pt x="3199" y="2310"/>
                    </a:cubicBezTo>
                    <a:cubicBezTo>
                      <a:pt x="3220" y="2310"/>
                      <a:pt x="3241" y="2340"/>
                      <a:pt x="3263" y="2353"/>
                    </a:cubicBezTo>
                    <a:cubicBezTo>
                      <a:pt x="3276" y="2345"/>
                      <a:pt x="3291" y="2342"/>
                      <a:pt x="3306" y="2342"/>
                    </a:cubicBezTo>
                    <a:cubicBezTo>
                      <a:pt x="3326" y="2342"/>
                      <a:pt x="3347" y="2348"/>
                      <a:pt x="3371" y="2358"/>
                    </a:cubicBezTo>
                    <a:cubicBezTo>
                      <a:pt x="3379" y="2384"/>
                      <a:pt x="3386" y="2393"/>
                      <a:pt x="3393" y="2393"/>
                    </a:cubicBezTo>
                    <a:cubicBezTo>
                      <a:pt x="3408" y="2393"/>
                      <a:pt x="3422" y="2357"/>
                      <a:pt x="3438" y="2356"/>
                    </a:cubicBezTo>
                    <a:cubicBezTo>
                      <a:pt x="3452" y="2379"/>
                      <a:pt x="3467" y="2400"/>
                      <a:pt x="3482" y="2400"/>
                    </a:cubicBezTo>
                    <a:cubicBezTo>
                      <a:pt x="3494" y="2400"/>
                      <a:pt x="3506" y="2387"/>
                      <a:pt x="3517" y="2349"/>
                    </a:cubicBezTo>
                    <a:cubicBezTo>
                      <a:pt x="3583" y="2345"/>
                      <a:pt x="3620" y="2334"/>
                      <a:pt x="3639" y="2323"/>
                    </a:cubicBezTo>
                    <a:cubicBezTo>
                      <a:pt x="3660" y="2311"/>
                      <a:pt x="3661" y="2298"/>
                      <a:pt x="3658" y="2292"/>
                    </a:cubicBezTo>
                    <a:cubicBezTo>
                      <a:pt x="3657" y="2279"/>
                      <a:pt x="3656" y="2269"/>
                      <a:pt x="3655" y="2261"/>
                    </a:cubicBezTo>
                    <a:lnTo>
                      <a:pt x="3655" y="2261"/>
                    </a:lnTo>
                    <a:cubicBezTo>
                      <a:pt x="3657" y="2264"/>
                      <a:pt x="3660" y="2265"/>
                      <a:pt x="3664" y="2268"/>
                    </a:cubicBezTo>
                    <a:cubicBezTo>
                      <a:pt x="3665" y="2267"/>
                      <a:pt x="3666" y="2266"/>
                      <a:pt x="3667" y="2266"/>
                    </a:cubicBezTo>
                    <a:cubicBezTo>
                      <a:pt x="3676" y="2266"/>
                      <a:pt x="3691" y="2298"/>
                      <a:pt x="3709" y="2298"/>
                    </a:cubicBezTo>
                    <a:cubicBezTo>
                      <a:pt x="3716" y="2298"/>
                      <a:pt x="3724" y="2293"/>
                      <a:pt x="3732" y="2279"/>
                    </a:cubicBezTo>
                    <a:cubicBezTo>
                      <a:pt x="3737" y="2282"/>
                      <a:pt x="3742" y="2283"/>
                      <a:pt x="3747" y="2283"/>
                    </a:cubicBezTo>
                    <a:cubicBezTo>
                      <a:pt x="3764" y="2283"/>
                      <a:pt x="3784" y="2272"/>
                      <a:pt x="3806" y="2272"/>
                    </a:cubicBezTo>
                    <a:cubicBezTo>
                      <a:pt x="3824" y="2272"/>
                      <a:pt x="3844" y="2279"/>
                      <a:pt x="3867" y="2305"/>
                    </a:cubicBezTo>
                    <a:cubicBezTo>
                      <a:pt x="3895" y="2303"/>
                      <a:pt x="3918" y="2281"/>
                      <a:pt x="3940" y="2281"/>
                    </a:cubicBezTo>
                    <a:cubicBezTo>
                      <a:pt x="3949" y="2281"/>
                      <a:pt x="3958" y="2285"/>
                      <a:pt x="3966" y="2297"/>
                    </a:cubicBezTo>
                    <a:cubicBezTo>
                      <a:pt x="3970" y="2293"/>
                      <a:pt x="3974" y="2292"/>
                      <a:pt x="3978" y="2292"/>
                    </a:cubicBezTo>
                    <a:cubicBezTo>
                      <a:pt x="4001" y="2292"/>
                      <a:pt x="4021" y="2343"/>
                      <a:pt x="4036" y="2345"/>
                    </a:cubicBezTo>
                    <a:cubicBezTo>
                      <a:pt x="4049" y="2303"/>
                      <a:pt x="4061" y="2284"/>
                      <a:pt x="4070" y="2284"/>
                    </a:cubicBezTo>
                    <a:cubicBezTo>
                      <a:pt x="4085" y="2284"/>
                      <a:pt x="4096" y="2327"/>
                      <a:pt x="4104" y="2391"/>
                    </a:cubicBezTo>
                    <a:cubicBezTo>
                      <a:pt x="4115" y="2421"/>
                      <a:pt x="4118" y="2426"/>
                      <a:pt x="4120" y="2426"/>
                    </a:cubicBezTo>
                    <a:cubicBezTo>
                      <a:pt x="4121" y="2426"/>
                      <a:pt x="4121" y="2425"/>
                      <a:pt x="4122" y="2425"/>
                    </a:cubicBezTo>
                    <a:cubicBezTo>
                      <a:pt x="4124" y="2425"/>
                      <a:pt x="4126" y="2427"/>
                      <a:pt x="4132" y="2437"/>
                    </a:cubicBezTo>
                    <a:cubicBezTo>
                      <a:pt x="4133" y="2417"/>
                      <a:pt x="4135" y="2410"/>
                      <a:pt x="4138" y="2410"/>
                    </a:cubicBezTo>
                    <a:cubicBezTo>
                      <a:pt x="4146" y="2410"/>
                      <a:pt x="4158" y="2458"/>
                      <a:pt x="4173" y="2458"/>
                    </a:cubicBezTo>
                    <a:cubicBezTo>
                      <a:pt x="4178" y="2458"/>
                      <a:pt x="4183" y="2453"/>
                      <a:pt x="4189" y="2441"/>
                    </a:cubicBezTo>
                    <a:cubicBezTo>
                      <a:pt x="4196" y="2486"/>
                      <a:pt x="4203" y="2499"/>
                      <a:pt x="4210" y="2499"/>
                    </a:cubicBezTo>
                    <a:cubicBezTo>
                      <a:pt x="4222" y="2499"/>
                      <a:pt x="4234" y="2462"/>
                      <a:pt x="4248" y="2462"/>
                    </a:cubicBezTo>
                    <a:cubicBezTo>
                      <a:pt x="4249" y="2462"/>
                      <a:pt x="4250" y="2462"/>
                      <a:pt x="4250" y="2462"/>
                    </a:cubicBezTo>
                    <a:cubicBezTo>
                      <a:pt x="4274" y="2459"/>
                      <a:pt x="4304" y="2427"/>
                      <a:pt x="4339" y="2396"/>
                    </a:cubicBezTo>
                    <a:cubicBezTo>
                      <a:pt x="4346" y="2388"/>
                      <a:pt x="4354" y="2386"/>
                      <a:pt x="4361" y="2386"/>
                    </a:cubicBezTo>
                    <a:cubicBezTo>
                      <a:pt x="4377" y="2386"/>
                      <a:pt x="4392" y="2398"/>
                      <a:pt x="4407" y="2398"/>
                    </a:cubicBezTo>
                    <a:cubicBezTo>
                      <a:pt x="4418" y="2398"/>
                      <a:pt x="4428" y="2391"/>
                      <a:pt x="4437" y="2367"/>
                    </a:cubicBezTo>
                    <a:cubicBezTo>
                      <a:pt x="4459" y="2362"/>
                      <a:pt x="4478" y="2309"/>
                      <a:pt x="4497" y="2309"/>
                    </a:cubicBezTo>
                    <a:cubicBezTo>
                      <a:pt x="4505" y="2309"/>
                      <a:pt x="4514" y="2319"/>
                      <a:pt x="4522" y="2344"/>
                    </a:cubicBezTo>
                    <a:cubicBezTo>
                      <a:pt x="4543" y="2352"/>
                      <a:pt x="4562" y="2389"/>
                      <a:pt x="4580" y="2389"/>
                    </a:cubicBezTo>
                    <a:cubicBezTo>
                      <a:pt x="4586" y="2389"/>
                      <a:pt x="4591" y="2385"/>
                      <a:pt x="4596" y="2376"/>
                    </a:cubicBezTo>
                    <a:cubicBezTo>
                      <a:pt x="4602" y="2361"/>
                      <a:pt x="4609" y="2357"/>
                      <a:pt x="4615" y="2357"/>
                    </a:cubicBezTo>
                    <a:cubicBezTo>
                      <a:pt x="4622" y="2357"/>
                      <a:pt x="4629" y="2361"/>
                      <a:pt x="4635" y="2361"/>
                    </a:cubicBezTo>
                    <a:cubicBezTo>
                      <a:pt x="4643" y="2361"/>
                      <a:pt x="4651" y="2354"/>
                      <a:pt x="4657" y="2324"/>
                    </a:cubicBezTo>
                    <a:cubicBezTo>
                      <a:pt x="4665" y="2333"/>
                      <a:pt x="4673" y="2336"/>
                      <a:pt x="4680" y="2336"/>
                    </a:cubicBezTo>
                    <a:cubicBezTo>
                      <a:pt x="4706" y="2336"/>
                      <a:pt x="4729" y="2288"/>
                      <a:pt x="4752" y="2288"/>
                    </a:cubicBezTo>
                    <a:cubicBezTo>
                      <a:pt x="4755" y="2288"/>
                      <a:pt x="4757" y="2289"/>
                      <a:pt x="4760" y="2291"/>
                    </a:cubicBezTo>
                    <a:cubicBezTo>
                      <a:pt x="4781" y="2296"/>
                      <a:pt x="4799" y="2304"/>
                      <a:pt x="4817" y="2304"/>
                    </a:cubicBezTo>
                    <a:cubicBezTo>
                      <a:pt x="4827" y="2304"/>
                      <a:pt x="4837" y="2301"/>
                      <a:pt x="4847" y="2293"/>
                    </a:cubicBezTo>
                    <a:cubicBezTo>
                      <a:pt x="4848" y="2293"/>
                      <a:pt x="4849" y="2293"/>
                      <a:pt x="4850" y="2293"/>
                    </a:cubicBezTo>
                    <a:cubicBezTo>
                      <a:pt x="4888" y="2293"/>
                      <a:pt x="4925" y="2248"/>
                      <a:pt x="4970" y="2248"/>
                    </a:cubicBezTo>
                    <a:cubicBezTo>
                      <a:pt x="4990" y="2248"/>
                      <a:pt x="5013" y="2258"/>
                      <a:pt x="5038" y="2286"/>
                    </a:cubicBezTo>
                    <a:cubicBezTo>
                      <a:pt x="5099" y="2271"/>
                      <a:pt x="5117" y="2264"/>
                      <a:pt x="5118" y="2264"/>
                    </a:cubicBezTo>
                    <a:lnTo>
                      <a:pt x="5118" y="2264"/>
                    </a:lnTo>
                    <a:cubicBezTo>
                      <a:pt x="5119" y="2264"/>
                      <a:pt x="5105" y="2270"/>
                      <a:pt x="5096" y="2282"/>
                    </a:cubicBezTo>
                    <a:cubicBezTo>
                      <a:pt x="5095" y="2280"/>
                      <a:pt x="5094" y="2280"/>
                      <a:pt x="5093" y="2280"/>
                    </a:cubicBezTo>
                    <a:cubicBezTo>
                      <a:pt x="5088" y="2280"/>
                      <a:pt x="5086" y="2301"/>
                      <a:pt x="5092" y="2301"/>
                    </a:cubicBezTo>
                    <a:cubicBezTo>
                      <a:pt x="5095" y="2301"/>
                      <a:pt x="5099" y="2298"/>
                      <a:pt x="5104" y="2288"/>
                    </a:cubicBezTo>
                    <a:cubicBezTo>
                      <a:pt x="5106" y="2285"/>
                      <a:pt x="5108" y="2284"/>
                      <a:pt x="5111" y="2284"/>
                    </a:cubicBezTo>
                    <a:cubicBezTo>
                      <a:pt x="5127" y="2284"/>
                      <a:pt x="5156" y="2340"/>
                      <a:pt x="5198" y="2340"/>
                    </a:cubicBezTo>
                    <a:cubicBezTo>
                      <a:pt x="5219" y="2340"/>
                      <a:pt x="5244" y="2326"/>
                      <a:pt x="5272" y="2283"/>
                    </a:cubicBezTo>
                    <a:cubicBezTo>
                      <a:pt x="5287" y="2282"/>
                      <a:pt x="5302" y="2282"/>
                      <a:pt x="5315" y="2282"/>
                    </a:cubicBezTo>
                    <a:cubicBezTo>
                      <a:pt x="5329" y="2282"/>
                      <a:pt x="5341" y="2282"/>
                      <a:pt x="5352" y="2282"/>
                    </a:cubicBezTo>
                    <a:cubicBezTo>
                      <a:pt x="5380" y="2282"/>
                      <a:pt x="5400" y="2280"/>
                      <a:pt x="5413" y="2267"/>
                    </a:cubicBezTo>
                    <a:cubicBezTo>
                      <a:pt x="5420" y="2260"/>
                      <a:pt x="5426" y="2257"/>
                      <a:pt x="5430" y="2257"/>
                    </a:cubicBezTo>
                    <a:cubicBezTo>
                      <a:pt x="5440" y="2257"/>
                      <a:pt x="5444" y="2272"/>
                      <a:pt x="5445" y="2291"/>
                    </a:cubicBezTo>
                    <a:lnTo>
                      <a:pt x="5445" y="2298"/>
                    </a:lnTo>
                    <a:cubicBezTo>
                      <a:pt x="5448" y="2295"/>
                      <a:pt x="5452" y="2294"/>
                      <a:pt x="5456" y="2294"/>
                    </a:cubicBezTo>
                    <a:cubicBezTo>
                      <a:pt x="5458" y="2294"/>
                      <a:pt x="5459" y="2294"/>
                      <a:pt x="5460" y="2295"/>
                    </a:cubicBezTo>
                    <a:cubicBezTo>
                      <a:pt x="5464" y="2270"/>
                      <a:pt x="5470" y="2261"/>
                      <a:pt x="5478" y="2261"/>
                    </a:cubicBezTo>
                    <a:cubicBezTo>
                      <a:pt x="5490" y="2261"/>
                      <a:pt x="5508" y="2287"/>
                      <a:pt x="5529" y="2293"/>
                    </a:cubicBezTo>
                    <a:cubicBezTo>
                      <a:pt x="5545" y="2281"/>
                      <a:pt x="5565" y="2276"/>
                      <a:pt x="5588" y="2276"/>
                    </a:cubicBezTo>
                    <a:cubicBezTo>
                      <a:pt x="5610" y="2276"/>
                      <a:pt x="5635" y="2281"/>
                      <a:pt x="5664" y="2288"/>
                    </a:cubicBezTo>
                    <a:cubicBezTo>
                      <a:pt x="5687" y="2310"/>
                      <a:pt x="5708" y="2318"/>
                      <a:pt x="5726" y="2318"/>
                    </a:cubicBezTo>
                    <a:cubicBezTo>
                      <a:pt x="5756" y="2318"/>
                      <a:pt x="5780" y="2299"/>
                      <a:pt x="5800" y="2283"/>
                    </a:cubicBezTo>
                    <a:cubicBezTo>
                      <a:pt x="5805" y="2288"/>
                      <a:pt x="5810" y="2290"/>
                      <a:pt x="5815" y="2290"/>
                    </a:cubicBezTo>
                    <a:cubicBezTo>
                      <a:pt x="5834" y="2290"/>
                      <a:pt x="5848" y="2258"/>
                      <a:pt x="5860" y="2258"/>
                    </a:cubicBezTo>
                    <a:cubicBezTo>
                      <a:pt x="5865" y="2258"/>
                      <a:pt x="5869" y="2264"/>
                      <a:pt x="5874" y="2279"/>
                    </a:cubicBezTo>
                    <a:cubicBezTo>
                      <a:pt x="5886" y="2258"/>
                      <a:pt x="5894" y="2252"/>
                      <a:pt x="5900" y="2252"/>
                    </a:cubicBezTo>
                    <a:cubicBezTo>
                      <a:pt x="5908" y="2252"/>
                      <a:pt x="5910" y="2267"/>
                      <a:pt x="5912" y="2274"/>
                    </a:cubicBezTo>
                    <a:cubicBezTo>
                      <a:pt x="5913" y="2276"/>
                      <a:pt x="5915" y="2294"/>
                      <a:pt x="5921" y="2294"/>
                    </a:cubicBezTo>
                    <a:cubicBezTo>
                      <a:pt x="5925" y="2294"/>
                      <a:pt x="5932" y="2286"/>
                      <a:pt x="5942" y="2259"/>
                    </a:cubicBezTo>
                    <a:cubicBezTo>
                      <a:pt x="5961" y="2271"/>
                      <a:pt x="5993" y="2332"/>
                      <a:pt x="6043" y="2332"/>
                    </a:cubicBezTo>
                    <a:cubicBezTo>
                      <a:pt x="6068" y="2332"/>
                      <a:pt x="6097" y="2317"/>
                      <a:pt x="6131" y="2275"/>
                    </a:cubicBezTo>
                    <a:cubicBezTo>
                      <a:pt x="6169" y="2319"/>
                      <a:pt x="6203" y="2340"/>
                      <a:pt x="6236" y="2340"/>
                    </a:cubicBezTo>
                    <a:cubicBezTo>
                      <a:pt x="6269" y="2340"/>
                      <a:pt x="6300" y="2317"/>
                      <a:pt x="6330" y="2272"/>
                    </a:cubicBezTo>
                    <a:cubicBezTo>
                      <a:pt x="6351" y="2250"/>
                      <a:pt x="6372" y="2240"/>
                      <a:pt x="6393" y="2240"/>
                    </a:cubicBezTo>
                    <a:cubicBezTo>
                      <a:pt x="6430" y="2240"/>
                      <a:pt x="6466" y="2272"/>
                      <a:pt x="6501" y="2329"/>
                    </a:cubicBezTo>
                    <a:cubicBezTo>
                      <a:pt x="6504" y="2328"/>
                      <a:pt x="6508" y="2327"/>
                      <a:pt x="6511" y="2327"/>
                    </a:cubicBezTo>
                    <a:cubicBezTo>
                      <a:pt x="6547" y="2327"/>
                      <a:pt x="6583" y="2393"/>
                      <a:pt x="6614" y="2393"/>
                    </a:cubicBezTo>
                    <a:cubicBezTo>
                      <a:pt x="6626" y="2393"/>
                      <a:pt x="6636" y="2385"/>
                      <a:pt x="6646" y="2363"/>
                    </a:cubicBezTo>
                    <a:cubicBezTo>
                      <a:pt x="6692" y="2413"/>
                      <a:pt x="6731" y="2382"/>
                      <a:pt x="6768" y="2415"/>
                    </a:cubicBezTo>
                    <a:cubicBezTo>
                      <a:pt x="6790" y="2441"/>
                      <a:pt x="6822" y="2456"/>
                      <a:pt x="6856" y="2456"/>
                    </a:cubicBezTo>
                    <a:cubicBezTo>
                      <a:pt x="6861" y="2456"/>
                      <a:pt x="6866" y="2455"/>
                      <a:pt x="6871" y="2455"/>
                    </a:cubicBezTo>
                    <a:cubicBezTo>
                      <a:pt x="6882" y="2474"/>
                      <a:pt x="6892" y="2481"/>
                      <a:pt x="6901" y="2481"/>
                    </a:cubicBezTo>
                    <a:cubicBezTo>
                      <a:pt x="6921" y="2481"/>
                      <a:pt x="6938" y="2451"/>
                      <a:pt x="6956" y="2445"/>
                    </a:cubicBezTo>
                    <a:cubicBezTo>
                      <a:pt x="6993" y="2410"/>
                      <a:pt x="7194" y="2231"/>
                      <a:pt x="7239" y="2231"/>
                    </a:cubicBezTo>
                    <a:cubicBezTo>
                      <a:pt x="7240" y="2231"/>
                      <a:pt x="7241" y="2231"/>
                      <a:pt x="7241" y="2231"/>
                    </a:cubicBezTo>
                    <a:cubicBezTo>
                      <a:pt x="7280" y="2233"/>
                      <a:pt x="7144" y="2281"/>
                      <a:pt x="7182" y="2334"/>
                    </a:cubicBezTo>
                    <a:cubicBezTo>
                      <a:pt x="7200" y="2365"/>
                      <a:pt x="7393" y="2543"/>
                      <a:pt x="7417" y="2543"/>
                    </a:cubicBezTo>
                    <a:cubicBezTo>
                      <a:pt x="7418" y="2543"/>
                      <a:pt x="7418" y="2543"/>
                      <a:pt x="7418" y="2543"/>
                    </a:cubicBezTo>
                    <a:cubicBezTo>
                      <a:pt x="7426" y="2529"/>
                      <a:pt x="7434" y="2513"/>
                      <a:pt x="7440" y="2498"/>
                    </a:cubicBezTo>
                    <a:lnTo>
                      <a:pt x="7455" y="2479"/>
                    </a:lnTo>
                    <a:cubicBezTo>
                      <a:pt x="7463" y="2480"/>
                      <a:pt x="7469" y="2483"/>
                      <a:pt x="7474" y="2488"/>
                    </a:cubicBezTo>
                    <a:cubicBezTo>
                      <a:pt x="7462" y="2504"/>
                      <a:pt x="7449" y="2522"/>
                      <a:pt x="7434" y="2544"/>
                    </a:cubicBezTo>
                    <a:cubicBezTo>
                      <a:pt x="7443" y="2531"/>
                      <a:pt x="7454" y="2527"/>
                      <a:pt x="7466" y="2527"/>
                    </a:cubicBezTo>
                    <a:cubicBezTo>
                      <a:pt x="7484" y="2527"/>
                      <a:pt x="7503" y="2536"/>
                      <a:pt x="7520" y="2536"/>
                    </a:cubicBezTo>
                    <a:cubicBezTo>
                      <a:pt x="7529" y="2536"/>
                      <a:pt x="7537" y="2534"/>
                      <a:pt x="7544" y="2527"/>
                    </a:cubicBezTo>
                    <a:cubicBezTo>
                      <a:pt x="7551" y="2547"/>
                      <a:pt x="7557" y="2554"/>
                      <a:pt x="7563" y="2554"/>
                    </a:cubicBezTo>
                    <a:cubicBezTo>
                      <a:pt x="7567" y="2554"/>
                      <a:pt x="7571" y="2549"/>
                      <a:pt x="7574" y="2541"/>
                    </a:cubicBezTo>
                    <a:cubicBezTo>
                      <a:pt x="7575" y="2543"/>
                      <a:pt x="7577" y="2543"/>
                      <a:pt x="7579" y="2544"/>
                    </a:cubicBezTo>
                    <a:cubicBezTo>
                      <a:pt x="7599" y="2555"/>
                      <a:pt x="7621" y="2568"/>
                      <a:pt x="7644" y="2568"/>
                    </a:cubicBezTo>
                    <a:cubicBezTo>
                      <a:pt x="7657" y="2568"/>
                      <a:pt x="7670" y="2564"/>
                      <a:pt x="7683" y="2554"/>
                    </a:cubicBezTo>
                    <a:cubicBezTo>
                      <a:pt x="7693" y="2559"/>
                      <a:pt x="7702" y="2561"/>
                      <a:pt x="7711" y="2561"/>
                    </a:cubicBezTo>
                    <a:cubicBezTo>
                      <a:pt x="7750" y="2561"/>
                      <a:pt x="7780" y="2526"/>
                      <a:pt x="7805" y="2518"/>
                    </a:cubicBezTo>
                    <a:cubicBezTo>
                      <a:pt x="7837" y="2529"/>
                      <a:pt x="7857" y="2538"/>
                      <a:pt x="7873" y="2555"/>
                    </a:cubicBezTo>
                    <a:cubicBezTo>
                      <a:pt x="7875" y="2557"/>
                      <a:pt x="7877" y="2558"/>
                      <a:pt x="7879" y="2558"/>
                    </a:cubicBezTo>
                    <a:cubicBezTo>
                      <a:pt x="7885" y="2558"/>
                      <a:pt x="7890" y="2554"/>
                      <a:pt x="7893" y="2549"/>
                    </a:cubicBezTo>
                    <a:lnTo>
                      <a:pt x="7893" y="2549"/>
                    </a:lnTo>
                    <a:cubicBezTo>
                      <a:pt x="7890" y="2554"/>
                      <a:pt x="7889" y="2560"/>
                      <a:pt x="7888" y="2567"/>
                    </a:cubicBezTo>
                    <a:cubicBezTo>
                      <a:pt x="7888" y="2571"/>
                      <a:pt x="7887" y="2574"/>
                      <a:pt x="7887" y="2580"/>
                    </a:cubicBezTo>
                    <a:cubicBezTo>
                      <a:pt x="7900" y="2575"/>
                      <a:pt x="7915" y="2573"/>
                      <a:pt x="7930" y="2573"/>
                    </a:cubicBezTo>
                    <a:cubicBezTo>
                      <a:pt x="7933" y="2573"/>
                      <a:pt x="7936" y="2573"/>
                      <a:pt x="7939" y="2573"/>
                    </a:cubicBezTo>
                    <a:cubicBezTo>
                      <a:pt x="7942" y="2574"/>
                      <a:pt x="7945" y="2574"/>
                      <a:pt x="7949" y="2574"/>
                    </a:cubicBezTo>
                    <a:cubicBezTo>
                      <a:pt x="7967" y="2574"/>
                      <a:pt x="7988" y="2564"/>
                      <a:pt x="8011" y="2564"/>
                    </a:cubicBezTo>
                    <a:cubicBezTo>
                      <a:pt x="8034" y="2564"/>
                      <a:pt x="8058" y="2573"/>
                      <a:pt x="8086" y="2609"/>
                    </a:cubicBezTo>
                    <a:cubicBezTo>
                      <a:pt x="8092" y="2606"/>
                      <a:pt x="8098" y="2605"/>
                      <a:pt x="8103" y="2605"/>
                    </a:cubicBezTo>
                    <a:cubicBezTo>
                      <a:pt x="8120" y="2605"/>
                      <a:pt x="8138" y="2613"/>
                      <a:pt x="8157" y="2613"/>
                    </a:cubicBezTo>
                    <a:cubicBezTo>
                      <a:pt x="8166" y="2613"/>
                      <a:pt x="8177" y="2611"/>
                      <a:pt x="8187" y="2604"/>
                    </a:cubicBezTo>
                    <a:cubicBezTo>
                      <a:pt x="8188" y="2604"/>
                      <a:pt x="8189" y="2604"/>
                      <a:pt x="8190" y="2604"/>
                    </a:cubicBezTo>
                    <a:cubicBezTo>
                      <a:pt x="8221" y="2604"/>
                      <a:pt x="8251" y="2556"/>
                      <a:pt x="8285" y="2556"/>
                    </a:cubicBezTo>
                    <a:cubicBezTo>
                      <a:pt x="8292" y="2556"/>
                      <a:pt x="8299" y="2558"/>
                      <a:pt x="8306" y="2563"/>
                    </a:cubicBezTo>
                    <a:cubicBezTo>
                      <a:pt x="8327" y="2550"/>
                      <a:pt x="8348" y="2546"/>
                      <a:pt x="8368" y="2546"/>
                    </a:cubicBezTo>
                    <a:cubicBezTo>
                      <a:pt x="8405" y="2546"/>
                      <a:pt x="8441" y="2559"/>
                      <a:pt x="8475" y="2559"/>
                    </a:cubicBezTo>
                    <a:cubicBezTo>
                      <a:pt x="8481" y="2559"/>
                      <a:pt x="8487" y="2559"/>
                      <a:pt x="8494" y="2558"/>
                    </a:cubicBezTo>
                    <a:cubicBezTo>
                      <a:pt x="8510" y="2571"/>
                      <a:pt x="8526" y="2575"/>
                      <a:pt x="8542" y="2575"/>
                    </a:cubicBezTo>
                    <a:cubicBezTo>
                      <a:pt x="8573" y="2575"/>
                      <a:pt x="8602" y="2559"/>
                      <a:pt x="8631" y="2559"/>
                    </a:cubicBezTo>
                    <a:cubicBezTo>
                      <a:pt x="8632" y="2559"/>
                      <a:pt x="8633" y="2559"/>
                      <a:pt x="8633" y="2559"/>
                    </a:cubicBezTo>
                    <a:cubicBezTo>
                      <a:pt x="8646" y="2569"/>
                      <a:pt x="8659" y="2573"/>
                      <a:pt x="8671" y="2573"/>
                    </a:cubicBezTo>
                    <a:cubicBezTo>
                      <a:pt x="8702" y="2573"/>
                      <a:pt x="8731" y="2549"/>
                      <a:pt x="8759" y="2546"/>
                    </a:cubicBezTo>
                    <a:cubicBezTo>
                      <a:pt x="8787" y="2533"/>
                      <a:pt x="8812" y="2488"/>
                      <a:pt x="8837" y="2488"/>
                    </a:cubicBezTo>
                    <a:cubicBezTo>
                      <a:pt x="8849" y="2488"/>
                      <a:pt x="8861" y="2497"/>
                      <a:pt x="8873" y="2524"/>
                    </a:cubicBezTo>
                    <a:cubicBezTo>
                      <a:pt x="8876" y="2519"/>
                      <a:pt x="8878" y="2516"/>
                      <a:pt x="8878" y="2516"/>
                    </a:cubicBezTo>
                    <a:lnTo>
                      <a:pt x="8878" y="2516"/>
                    </a:lnTo>
                    <a:cubicBezTo>
                      <a:pt x="8881" y="2516"/>
                      <a:pt x="8776" y="2681"/>
                      <a:pt x="8805" y="2708"/>
                    </a:cubicBezTo>
                    <a:cubicBezTo>
                      <a:pt x="8823" y="2692"/>
                      <a:pt x="8841" y="2687"/>
                      <a:pt x="8858" y="2687"/>
                    </a:cubicBezTo>
                    <a:cubicBezTo>
                      <a:pt x="8889" y="2687"/>
                      <a:pt x="8918" y="2704"/>
                      <a:pt x="8946" y="2704"/>
                    </a:cubicBezTo>
                    <a:cubicBezTo>
                      <a:pt x="8956" y="2704"/>
                      <a:pt x="8966" y="2702"/>
                      <a:pt x="8976" y="2695"/>
                    </a:cubicBezTo>
                    <a:cubicBezTo>
                      <a:pt x="8986" y="2682"/>
                      <a:pt x="8996" y="2679"/>
                      <a:pt x="9006" y="2679"/>
                    </a:cubicBezTo>
                    <a:cubicBezTo>
                      <a:pt x="9014" y="2679"/>
                      <a:pt x="9023" y="2682"/>
                      <a:pt x="9032" y="2682"/>
                    </a:cubicBezTo>
                    <a:cubicBezTo>
                      <a:pt x="9041" y="2682"/>
                      <a:pt x="9050" y="2679"/>
                      <a:pt x="9058" y="2667"/>
                    </a:cubicBezTo>
                    <a:cubicBezTo>
                      <a:pt x="9064" y="2655"/>
                      <a:pt x="9070" y="2651"/>
                      <a:pt x="9075" y="2651"/>
                    </a:cubicBezTo>
                    <a:cubicBezTo>
                      <a:pt x="9092" y="2651"/>
                      <a:pt x="9109" y="2687"/>
                      <a:pt x="9124" y="2687"/>
                    </a:cubicBezTo>
                    <a:cubicBezTo>
                      <a:pt x="9126" y="2687"/>
                      <a:pt x="9129" y="2686"/>
                      <a:pt x="9131" y="2684"/>
                    </a:cubicBezTo>
                    <a:cubicBezTo>
                      <a:pt x="9159" y="2682"/>
                      <a:pt x="9184" y="2651"/>
                      <a:pt x="9207" y="2651"/>
                    </a:cubicBezTo>
                    <a:cubicBezTo>
                      <a:pt x="9219" y="2651"/>
                      <a:pt x="9230" y="2659"/>
                      <a:pt x="9242" y="2685"/>
                    </a:cubicBezTo>
                    <a:cubicBezTo>
                      <a:pt x="9252" y="2707"/>
                      <a:pt x="9261" y="2715"/>
                      <a:pt x="9269" y="2715"/>
                    </a:cubicBezTo>
                    <a:cubicBezTo>
                      <a:pt x="9288" y="2715"/>
                      <a:pt x="9304" y="2673"/>
                      <a:pt x="9319" y="2669"/>
                    </a:cubicBezTo>
                    <a:cubicBezTo>
                      <a:pt x="9343" y="2690"/>
                      <a:pt x="9362" y="2700"/>
                      <a:pt x="9379" y="2700"/>
                    </a:cubicBezTo>
                    <a:cubicBezTo>
                      <a:pt x="9395" y="2700"/>
                      <a:pt x="9409" y="2692"/>
                      <a:pt x="9422" y="2679"/>
                    </a:cubicBezTo>
                    <a:cubicBezTo>
                      <a:pt x="9472" y="2683"/>
                      <a:pt x="9480" y="2700"/>
                      <a:pt x="9487" y="2700"/>
                    </a:cubicBezTo>
                    <a:cubicBezTo>
                      <a:pt x="9488" y="2700"/>
                      <a:pt x="9490" y="2699"/>
                      <a:pt x="9491" y="2698"/>
                    </a:cubicBezTo>
                    <a:cubicBezTo>
                      <a:pt x="9493" y="2692"/>
                      <a:pt x="9494" y="2689"/>
                      <a:pt x="9496" y="2689"/>
                    </a:cubicBezTo>
                    <a:cubicBezTo>
                      <a:pt x="9502" y="2689"/>
                      <a:pt x="9509" y="2707"/>
                      <a:pt x="9523" y="2749"/>
                    </a:cubicBezTo>
                    <a:cubicBezTo>
                      <a:pt x="9534" y="2752"/>
                      <a:pt x="9548" y="2760"/>
                      <a:pt x="9567" y="2760"/>
                    </a:cubicBezTo>
                    <a:cubicBezTo>
                      <a:pt x="9581" y="2760"/>
                      <a:pt x="9598" y="2756"/>
                      <a:pt x="9618" y="2740"/>
                    </a:cubicBezTo>
                    <a:cubicBezTo>
                      <a:pt x="9668" y="2755"/>
                      <a:pt x="9696" y="2770"/>
                      <a:pt x="9711" y="2772"/>
                    </a:cubicBezTo>
                    <a:cubicBezTo>
                      <a:pt x="9714" y="2761"/>
                      <a:pt x="9716" y="2757"/>
                      <a:pt x="9718" y="2757"/>
                    </a:cubicBezTo>
                    <a:cubicBezTo>
                      <a:pt x="9727" y="2757"/>
                      <a:pt x="9732" y="2819"/>
                      <a:pt x="9734" y="2821"/>
                    </a:cubicBezTo>
                    <a:cubicBezTo>
                      <a:pt x="9735" y="2822"/>
                      <a:pt x="9735" y="2823"/>
                      <a:pt x="9736" y="2823"/>
                    </a:cubicBezTo>
                    <a:cubicBezTo>
                      <a:pt x="9739" y="2823"/>
                      <a:pt x="9744" y="2804"/>
                      <a:pt x="9783" y="2804"/>
                    </a:cubicBezTo>
                    <a:cubicBezTo>
                      <a:pt x="9792" y="2804"/>
                      <a:pt x="9803" y="2805"/>
                      <a:pt x="9816" y="2807"/>
                    </a:cubicBezTo>
                    <a:cubicBezTo>
                      <a:pt x="9841" y="2759"/>
                      <a:pt x="9865" y="2770"/>
                      <a:pt x="9888" y="2767"/>
                    </a:cubicBezTo>
                    <a:cubicBezTo>
                      <a:pt x="9893" y="2756"/>
                      <a:pt x="9899" y="2752"/>
                      <a:pt x="9904" y="2752"/>
                    </a:cubicBezTo>
                    <a:cubicBezTo>
                      <a:pt x="9915" y="2752"/>
                      <a:pt x="9927" y="2768"/>
                      <a:pt x="9939" y="2768"/>
                    </a:cubicBezTo>
                    <a:cubicBezTo>
                      <a:pt x="9943" y="2768"/>
                      <a:pt x="9948" y="2765"/>
                      <a:pt x="9953" y="2756"/>
                    </a:cubicBezTo>
                    <a:cubicBezTo>
                      <a:pt x="9964" y="2736"/>
                      <a:pt x="9976" y="2725"/>
                      <a:pt x="9988" y="2725"/>
                    </a:cubicBezTo>
                    <a:cubicBezTo>
                      <a:pt x="9998" y="2725"/>
                      <a:pt x="10008" y="2732"/>
                      <a:pt x="10019" y="2746"/>
                    </a:cubicBezTo>
                    <a:cubicBezTo>
                      <a:pt x="10026" y="2725"/>
                      <a:pt x="10034" y="2720"/>
                      <a:pt x="10042" y="2720"/>
                    </a:cubicBezTo>
                    <a:cubicBezTo>
                      <a:pt x="10049" y="2720"/>
                      <a:pt x="10057" y="2724"/>
                      <a:pt x="10065" y="2724"/>
                    </a:cubicBezTo>
                    <a:cubicBezTo>
                      <a:pt x="10073" y="2724"/>
                      <a:pt x="10082" y="2719"/>
                      <a:pt x="10090" y="2697"/>
                    </a:cubicBezTo>
                    <a:cubicBezTo>
                      <a:pt x="10107" y="2675"/>
                      <a:pt x="10125" y="2650"/>
                      <a:pt x="10144" y="2650"/>
                    </a:cubicBezTo>
                    <a:cubicBezTo>
                      <a:pt x="10154" y="2650"/>
                      <a:pt x="10164" y="2657"/>
                      <a:pt x="10176" y="2672"/>
                    </a:cubicBezTo>
                    <a:cubicBezTo>
                      <a:pt x="10181" y="2669"/>
                      <a:pt x="10187" y="2667"/>
                      <a:pt x="10193" y="2667"/>
                    </a:cubicBezTo>
                    <a:cubicBezTo>
                      <a:pt x="10214" y="2667"/>
                      <a:pt x="10237" y="2687"/>
                      <a:pt x="10261" y="2687"/>
                    </a:cubicBezTo>
                    <a:cubicBezTo>
                      <a:pt x="10268" y="2687"/>
                      <a:pt x="10274" y="2686"/>
                      <a:pt x="10280" y="2683"/>
                    </a:cubicBezTo>
                    <a:cubicBezTo>
                      <a:pt x="10396" y="2700"/>
                      <a:pt x="10408" y="2740"/>
                      <a:pt x="10413" y="2740"/>
                    </a:cubicBezTo>
                    <a:cubicBezTo>
                      <a:pt x="10413" y="2740"/>
                      <a:pt x="10413" y="2740"/>
                      <a:pt x="10414" y="2740"/>
                    </a:cubicBezTo>
                    <a:cubicBezTo>
                      <a:pt x="10417" y="2746"/>
                      <a:pt x="10419" y="2761"/>
                      <a:pt x="10450" y="2761"/>
                    </a:cubicBezTo>
                    <a:cubicBezTo>
                      <a:pt x="10465" y="2761"/>
                      <a:pt x="10486" y="2758"/>
                      <a:pt x="10517" y="2749"/>
                    </a:cubicBezTo>
                    <a:cubicBezTo>
                      <a:pt x="10524" y="2756"/>
                      <a:pt x="10528" y="2760"/>
                      <a:pt x="10533" y="2765"/>
                    </a:cubicBezTo>
                    <a:cubicBezTo>
                      <a:pt x="10574" y="2764"/>
                      <a:pt x="10631" y="2761"/>
                      <a:pt x="10711" y="2753"/>
                    </a:cubicBezTo>
                    <a:cubicBezTo>
                      <a:pt x="10740" y="2735"/>
                      <a:pt x="10766" y="2730"/>
                      <a:pt x="10791" y="2730"/>
                    </a:cubicBezTo>
                    <a:cubicBezTo>
                      <a:pt x="10829" y="2730"/>
                      <a:pt x="10863" y="2743"/>
                      <a:pt x="10893" y="2743"/>
                    </a:cubicBezTo>
                    <a:cubicBezTo>
                      <a:pt x="10908" y="2743"/>
                      <a:pt x="10922" y="2739"/>
                      <a:pt x="10935" y="2728"/>
                    </a:cubicBezTo>
                    <a:cubicBezTo>
                      <a:pt x="10952" y="2736"/>
                      <a:pt x="10968" y="2738"/>
                      <a:pt x="10981" y="2738"/>
                    </a:cubicBezTo>
                    <a:cubicBezTo>
                      <a:pt x="11012" y="2738"/>
                      <a:pt x="11035" y="2725"/>
                      <a:pt x="11052" y="2723"/>
                    </a:cubicBezTo>
                    <a:cubicBezTo>
                      <a:pt x="11081" y="2707"/>
                      <a:pt x="11097" y="2702"/>
                      <a:pt x="11109" y="2702"/>
                    </a:cubicBezTo>
                    <a:cubicBezTo>
                      <a:pt x="11118" y="2702"/>
                      <a:pt x="11125" y="2705"/>
                      <a:pt x="11135" y="2708"/>
                    </a:cubicBezTo>
                    <a:cubicBezTo>
                      <a:pt x="11139" y="2697"/>
                      <a:pt x="11144" y="2692"/>
                      <a:pt x="11151" y="2692"/>
                    </a:cubicBezTo>
                    <a:cubicBezTo>
                      <a:pt x="11169" y="2692"/>
                      <a:pt x="11197" y="2729"/>
                      <a:pt x="11247" y="2729"/>
                    </a:cubicBezTo>
                    <a:cubicBezTo>
                      <a:pt x="11261" y="2729"/>
                      <a:pt x="11277" y="2726"/>
                      <a:pt x="11295" y="2718"/>
                    </a:cubicBezTo>
                    <a:cubicBezTo>
                      <a:pt x="11314" y="2710"/>
                      <a:pt x="11331" y="2707"/>
                      <a:pt x="11346" y="2707"/>
                    </a:cubicBezTo>
                    <a:cubicBezTo>
                      <a:pt x="11386" y="2707"/>
                      <a:pt x="11416" y="2728"/>
                      <a:pt x="11437" y="2728"/>
                    </a:cubicBezTo>
                    <a:cubicBezTo>
                      <a:pt x="11441" y="2728"/>
                      <a:pt x="11445" y="2727"/>
                      <a:pt x="11449" y="2725"/>
                    </a:cubicBezTo>
                    <a:cubicBezTo>
                      <a:pt x="11459" y="2725"/>
                      <a:pt x="11466" y="2723"/>
                      <a:pt x="11472" y="2723"/>
                    </a:cubicBezTo>
                    <a:cubicBezTo>
                      <a:pt x="11415" y="2634"/>
                      <a:pt x="11276" y="2305"/>
                      <a:pt x="11332" y="2305"/>
                    </a:cubicBezTo>
                    <a:cubicBezTo>
                      <a:pt x="11335" y="2305"/>
                      <a:pt x="11338" y="2306"/>
                      <a:pt x="11341" y="2307"/>
                    </a:cubicBezTo>
                    <a:cubicBezTo>
                      <a:pt x="11386" y="2269"/>
                      <a:pt x="11401" y="2248"/>
                      <a:pt x="11403" y="2248"/>
                    </a:cubicBezTo>
                    <a:lnTo>
                      <a:pt x="11403" y="2248"/>
                    </a:lnTo>
                    <a:cubicBezTo>
                      <a:pt x="11404" y="2248"/>
                      <a:pt x="11389" y="2275"/>
                      <a:pt x="11381" y="2337"/>
                    </a:cubicBezTo>
                    <a:cubicBezTo>
                      <a:pt x="11372" y="2361"/>
                      <a:pt x="11367" y="2369"/>
                      <a:pt x="11387" y="2369"/>
                    </a:cubicBezTo>
                    <a:cubicBezTo>
                      <a:pt x="11406" y="2369"/>
                      <a:pt x="11450" y="2361"/>
                      <a:pt x="11537" y="2352"/>
                    </a:cubicBezTo>
                    <a:cubicBezTo>
                      <a:pt x="11586" y="2354"/>
                      <a:pt x="11624" y="2379"/>
                      <a:pt x="11654" y="2379"/>
                    </a:cubicBezTo>
                    <a:cubicBezTo>
                      <a:pt x="11660" y="2379"/>
                      <a:pt x="11665" y="2378"/>
                      <a:pt x="11671" y="2376"/>
                    </a:cubicBezTo>
                    <a:cubicBezTo>
                      <a:pt x="11679" y="2390"/>
                      <a:pt x="11686" y="2394"/>
                      <a:pt x="11693" y="2394"/>
                    </a:cubicBezTo>
                    <a:cubicBezTo>
                      <a:pt x="11705" y="2394"/>
                      <a:pt x="11715" y="2381"/>
                      <a:pt x="11723" y="2381"/>
                    </a:cubicBezTo>
                    <a:cubicBezTo>
                      <a:pt x="11730" y="2381"/>
                      <a:pt x="11736" y="2388"/>
                      <a:pt x="11742" y="2415"/>
                    </a:cubicBezTo>
                    <a:cubicBezTo>
                      <a:pt x="11773" y="2463"/>
                      <a:pt x="11788" y="2482"/>
                      <a:pt x="11821" y="2482"/>
                    </a:cubicBezTo>
                    <a:cubicBezTo>
                      <a:pt x="11825" y="2482"/>
                      <a:pt x="11829" y="2482"/>
                      <a:pt x="11834" y="2482"/>
                    </a:cubicBezTo>
                    <a:cubicBezTo>
                      <a:pt x="11840" y="2493"/>
                      <a:pt x="11847" y="2498"/>
                      <a:pt x="11855" y="2498"/>
                    </a:cubicBezTo>
                    <a:cubicBezTo>
                      <a:pt x="11873" y="2498"/>
                      <a:pt x="11894" y="2477"/>
                      <a:pt x="11923" y="2471"/>
                    </a:cubicBezTo>
                    <a:cubicBezTo>
                      <a:pt x="11936" y="2476"/>
                      <a:pt x="11950" y="2479"/>
                      <a:pt x="11966" y="2479"/>
                    </a:cubicBezTo>
                    <a:cubicBezTo>
                      <a:pt x="11999" y="2479"/>
                      <a:pt x="12039" y="2467"/>
                      <a:pt x="12087" y="2438"/>
                    </a:cubicBezTo>
                    <a:cubicBezTo>
                      <a:pt x="12097" y="2450"/>
                      <a:pt x="12106" y="2455"/>
                      <a:pt x="12115" y="2455"/>
                    </a:cubicBezTo>
                    <a:cubicBezTo>
                      <a:pt x="12151" y="2455"/>
                      <a:pt x="12180" y="2379"/>
                      <a:pt x="12206" y="2379"/>
                    </a:cubicBezTo>
                    <a:cubicBezTo>
                      <a:pt x="12209" y="2379"/>
                      <a:pt x="12212" y="2380"/>
                      <a:pt x="12215" y="2382"/>
                    </a:cubicBezTo>
                    <a:cubicBezTo>
                      <a:pt x="12226" y="2397"/>
                      <a:pt x="12235" y="2402"/>
                      <a:pt x="12243" y="2402"/>
                    </a:cubicBezTo>
                    <a:cubicBezTo>
                      <a:pt x="12264" y="2402"/>
                      <a:pt x="12281" y="2370"/>
                      <a:pt x="12294" y="2366"/>
                    </a:cubicBezTo>
                    <a:cubicBezTo>
                      <a:pt x="12300" y="2360"/>
                      <a:pt x="12306" y="2358"/>
                      <a:pt x="12311" y="2358"/>
                    </a:cubicBezTo>
                    <a:cubicBezTo>
                      <a:pt x="12327" y="2358"/>
                      <a:pt x="12338" y="2376"/>
                      <a:pt x="12345" y="2376"/>
                    </a:cubicBezTo>
                    <a:cubicBezTo>
                      <a:pt x="12351" y="2376"/>
                      <a:pt x="12355" y="2366"/>
                      <a:pt x="12358" y="2334"/>
                    </a:cubicBezTo>
                    <a:cubicBezTo>
                      <a:pt x="12364" y="2312"/>
                      <a:pt x="12368" y="2306"/>
                      <a:pt x="12376" y="2306"/>
                    </a:cubicBezTo>
                    <a:cubicBezTo>
                      <a:pt x="12386" y="2306"/>
                      <a:pt x="12403" y="2314"/>
                      <a:pt x="12436" y="2314"/>
                    </a:cubicBezTo>
                    <a:cubicBezTo>
                      <a:pt x="12455" y="2314"/>
                      <a:pt x="12479" y="2311"/>
                      <a:pt x="12512" y="2302"/>
                    </a:cubicBezTo>
                    <a:cubicBezTo>
                      <a:pt x="12528" y="2286"/>
                      <a:pt x="12541" y="2267"/>
                      <a:pt x="12551" y="2246"/>
                    </a:cubicBezTo>
                    <a:cubicBezTo>
                      <a:pt x="12552" y="2247"/>
                      <a:pt x="12555" y="2247"/>
                      <a:pt x="12557" y="2247"/>
                    </a:cubicBezTo>
                    <a:cubicBezTo>
                      <a:pt x="12557" y="2251"/>
                      <a:pt x="12559" y="2253"/>
                      <a:pt x="12560" y="2258"/>
                    </a:cubicBezTo>
                    <a:cubicBezTo>
                      <a:pt x="12564" y="2247"/>
                      <a:pt x="12569" y="2235"/>
                      <a:pt x="12573" y="2223"/>
                    </a:cubicBezTo>
                    <a:cubicBezTo>
                      <a:pt x="12574" y="2223"/>
                      <a:pt x="12575" y="2223"/>
                      <a:pt x="12576" y="2223"/>
                    </a:cubicBezTo>
                    <a:cubicBezTo>
                      <a:pt x="12577" y="2223"/>
                      <a:pt x="12578" y="2224"/>
                      <a:pt x="12579" y="2226"/>
                    </a:cubicBezTo>
                    <a:cubicBezTo>
                      <a:pt x="12583" y="2221"/>
                      <a:pt x="12585" y="2214"/>
                      <a:pt x="12587" y="2209"/>
                    </a:cubicBezTo>
                    <a:cubicBezTo>
                      <a:pt x="12589" y="2209"/>
                      <a:pt x="12591" y="2209"/>
                      <a:pt x="12594" y="2211"/>
                    </a:cubicBezTo>
                    <a:cubicBezTo>
                      <a:pt x="12596" y="2213"/>
                      <a:pt x="12596" y="2218"/>
                      <a:pt x="12596" y="2222"/>
                    </a:cubicBezTo>
                    <a:cubicBezTo>
                      <a:pt x="12597" y="2218"/>
                      <a:pt x="12597" y="2214"/>
                      <a:pt x="12596" y="2212"/>
                    </a:cubicBezTo>
                    <a:lnTo>
                      <a:pt x="12596" y="2212"/>
                    </a:lnTo>
                    <a:cubicBezTo>
                      <a:pt x="12604" y="2217"/>
                      <a:pt x="12614" y="2224"/>
                      <a:pt x="12625" y="2224"/>
                    </a:cubicBezTo>
                    <a:cubicBezTo>
                      <a:pt x="12628" y="2224"/>
                      <a:pt x="12632" y="2223"/>
                      <a:pt x="12636" y="2221"/>
                    </a:cubicBezTo>
                    <a:cubicBezTo>
                      <a:pt x="12659" y="2260"/>
                      <a:pt x="12685" y="2267"/>
                      <a:pt x="12716" y="2267"/>
                    </a:cubicBezTo>
                    <a:cubicBezTo>
                      <a:pt x="12737" y="2267"/>
                      <a:pt x="12759" y="2264"/>
                      <a:pt x="12784" y="2264"/>
                    </a:cubicBezTo>
                    <a:cubicBezTo>
                      <a:pt x="12796" y="2258"/>
                      <a:pt x="12808" y="2256"/>
                      <a:pt x="12819" y="2256"/>
                    </a:cubicBezTo>
                    <a:cubicBezTo>
                      <a:pt x="12855" y="2256"/>
                      <a:pt x="12888" y="2277"/>
                      <a:pt x="12918" y="2277"/>
                    </a:cubicBezTo>
                    <a:cubicBezTo>
                      <a:pt x="12930" y="2277"/>
                      <a:pt x="12941" y="2274"/>
                      <a:pt x="12952" y="2265"/>
                    </a:cubicBezTo>
                    <a:cubicBezTo>
                      <a:pt x="12972" y="2262"/>
                      <a:pt x="12991" y="2259"/>
                      <a:pt x="13009" y="2259"/>
                    </a:cubicBezTo>
                    <a:cubicBezTo>
                      <a:pt x="13034" y="2259"/>
                      <a:pt x="13057" y="2264"/>
                      <a:pt x="13078" y="2274"/>
                    </a:cubicBezTo>
                    <a:cubicBezTo>
                      <a:pt x="13095" y="2256"/>
                      <a:pt x="13110" y="2237"/>
                      <a:pt x="13125" y="2237"/>
                    </a:cubicBezTo>
                    <a:cubicBezTo>
                      <a:pt x="13141" y="2237"/>
                      <a:pt x="13155" y="2258"/>
                      <a:pt x="13170" y="2320"/>
                    </a:cubicBezTo>
                    <a:cubicBezTo>
                      <a:pt x="13174" y="2324"/>
                      <a:pt x="13178" y="2325"/>
                      <a:pt x="13182" y="2325"/>
                    </a:cubicBezTo>
                    <a:cubicBezTo>
                      <a:pt x="13201" y="2325"/>
                      <a:pt x="13216" y="2288"/>
                      <a:pt x="13229" y="2288"/>
                    </a:cubicBezTo>
                    <a:cubicBezTo>
                      <a:pt x="13255" y="2272"/>
                      <a:pt x="13270" y="2266"/>
                      <a:pt x="13279" y="2266"/>
                    </a:cubicBezTo>
                    <a:cubicBezTo>
                      <a:pt x="13292" y="2266"/>
                      <a:pt x="13293" y="2278"/>
                      <a:pt x="13293" y="2292"/>
                    </a:cubicBezTo>
                    <a:cubicBezTo>
                      <a:pt x="13293" y="2292"/>
                      <a:pt x="13293" y="2292"/>
                      <a:pt x="13293" y="2292"/>
                    </a:cubicBezTo>
                    <a:cubicBezTo>
                      <a:pt x="13292" y="2292"/>
                      <a:pt x="13280" y="2320"/>
                      <a:pt x="13267" y="2340"/>
                    </a:cubicBezTo>
                    <a:cubicBezTo>
                      <a:pt x="13281" y="2340"/>
                      <a:pt x="13297" y="2343"/>
                      <a:pt x="13311" y="2348"/>
                    </a:cubicBezTo>
                    <a:cubicBezTo>
                      <a:pt x="13327" y="2368"/>
                      <a:pt x="13346" y="2375"/>
                      <a:pt x="13369" y="2375"/>
                    </a:cubicBezTo>
                    <a:cubicBezTo>
                      <a:pt x="13408" y="2375"/>
                      <a:pt x="13457" y="2356"/>
                      <a:pt x="13520" y="2356"/>
                    </a:cubicBezTo>
                    <a:cubicBezTo>
                      <a:pt x="13535" y="2356"/>
                      <a:pt x="13551" y="2357"/>
                      <a:pt x="13568" y="2359"/>
                    </a:cubicBezTo>
                    <a:cubicBezTo>
                      <a:pt x="13609" y="2355"/>
                      <a:pt x="13646" y="2340"/>
                      <a:pt x="13680" y="2340"/>
                    </a:cubicBezTo>
                    <a:cubicBezTo>
                      <a:pt x="13703" y="2340"/>
                      <a:pt x="13724" y="2347"/>
                      <a:pt x="13745" y="2370"/>
                    </a:cubicBezTo>
                    <a:cubicBezTo>
                      <a:pt x="13767" y="2330"/>
                      <a:pt x="13787" y="2314"/>
                      <a:pt x="13806" y="2314"/>
                    </a:cubicBezTo>
                    <a:cubicBezTo>
                      <a:pt x="13827" y="2314"/>
                      <a:pt x="13846" y="2333"/>
                      <a:pt x="13863" y="2361"/>
                    </a:cubicBezTo>
                    <a:cubicBezTo>
                      <a:pt x="13908" y="2359"/>
                      <a:pt x="13940" y="2352"/>
                      <a:pt x="13969" y="2352"/>
                    </a:cubicBezTo>
                    <a:cubicBezTo>
                      <a:pt x="13982" y="2352"/>
                      <a:pt x="13994" y="2353"/>
                      <a:pt x="14007" y="2357"/>
                    </a:cubicBezTo>
                    <a:cubicBezTo>
                      <a:pt x="14022" y="2318"/>
                      <a:pt x="14039" y="2304"/>
                      <a:pt x="14058" y="2304"/>
                    </a:cubicBezTo>
                    <a:cubicBezTo>
                      <a:pt x="14083" y="2304"/>
                      <a:pt x="14114" y="2331"/>
                      <a:pt x="14153" y="2361"/>
                    </a:cubicBezTo>
                    <a:cubicBezTo>
                      <a:pt x="14156" y="2358"/>
                      <a:pt x="14158" y="2356"/>
                      <a:pt x="14161" y="2356"/>
                    </a:cubicBezTo>
                    <a:cubicBezTo>
                      <a:pt x="14177" y="2356"/>
                      <a:pt x="14196" y="2401"/>
                      <a:pt x="14214" y="2401"/>
                    </a:cubicBezTo>
                    <a:cubicBezTo>
                      <a:pt x="14217" y="2401"/>
                      <a:pt x="14220" y="2400"/>
                      <a:pt x="14223" y="2398"/>
                    </a:cubicBezTo>
                    <a:cubicBezTo>
                      <a:pt x="14233" y="2417"/>
                      <a:pt x="14242" y="2424"/>
                      <a:pt x="14252" y="2424"/>
                    </a:cubicBezTo>
                    <a:cubicBezTo>
                      <a:pt x="14270" y="2424"/>
                      <a:pt x="14289" y="2397"/>
                      <a:pt x="14310" y="2371"/>
                    </a:cubicBezTo>
                    <a:cubicBezTo>
                      <a:pt x="14326" y="2370"/>
                      <a:pt x="14341" y="2370"/>
                      <a:pt x="14353" y="2370"/>
                    </a:cubicBezTo>
                    <a:cubicBezTo>
                      <a:pt x="14353" y="2370"/>
                      <a:pt x="14353" y="2371"/>
                      <a:pt x="14353" y="2372"/>
                    </a:cubicBezTo>
                    <a:lnTo>
                      <a:pt x="14353" y="2372"/>
                    </a:lnTo>
                    <a:cubicBezTo>
                      <a:pt x="14355" y="2372"/>
                      <a:pt x="14357" y="2372"/>
                      <a:pt x="14358" y="2372"/>
                    </a:cubicBezTo>
                    <a:cubicBezTo>
                      <a:pt x="14472" y="2372"/>
                      <a:pt x="14420" y="2401"/>
                      <a:pt x="14380" y="2401"/>
                    </a:cubicBezTo>
                    <a:cubicBezTo>
                      <a:pt x="14376" y="2401"/>
                      <a:pt x="14373" y="2401"/>
                      <a:pt x="14369" y="2400"/>
                    </a:cubicBezTo>
                    <a:cubicBezTo>
                      <a:pt x="14366" y="2391"/>
                      <a:pt x="14360" y="2381"/>
                      <a:pt x="14353" y="2374"/>
                    </a:cubicBezTo>
                    <a:lnTo>
                      <a:pt x="14353" y="2374"/>
                    </a:lnTo>
                    <a:cubicBezTo>
                      <a:pt x="14356" y="2382"/>
                      <a:pt x="14364" y="2397"/>
                      <a:pt x="14382" y="2419"/>
                    </a:cubicBezTo>
                    <a:cubicBezTo>
                      <a:pt x="14390" y="2447"/>
                      <a:pt x="14399" y="2456"/>
                      <a:pt x="14409" y="2456"/>
                    </a:cubicBezTo>
                    <a:cubicBezTo>
                      <a:pt x="14429" y="2456"/>
                      <a:pt x="14453" y="2423"/>
                      <a:pt x="14486" y="2413"/>
                    </a:cubicBezTo>
                    <a:cubicBezTo>
                      <a:pt x="14491" y="2408"/>
                      <a:pt x="14496" y="2406"/>
                      <a:pt x="14501" y="2406"/>
                    </a:cubicBezTo>
                    <a:cubicBezTo>
                      <a:pt x="14515" y="2406"/>
                      <a:pt x="14530" y="2420"/>
                      <a:pt x="14546" y="2420"/>
                    </a:cubicBezTo>
                    <a:cubicBezTo>
                      <a:pt x="14556" y="2420"/>
                      <a:pt x="14567" y="2413"/>
                      <a:pt x="14578" y="2393"/>
                    </a:cubicBezTo>
                    <a:cubicBezTo>
                      <a:pt x="14584" y="2394"/>
                      <a:pt x="14591" y="2395"/>
                      <a:pt x="14597" y="2395"/>
                    </a:cubicBezTo>
                    <a:cubicBezTo>
                      <a:pt x="14616" y="2395"/>
                      <a:pt x="14636" y="2390"/>
                      <a:pt x="14658" y="2390"/>
                    </a:cubicBezTo>
                    <a:cubicBezTo>
                      <a:pt x="14671" y="2390"/>
                      <a:pt x="14685" y="2392"/>
                      <a:pt x="14700" y="2398"/>
                    </a:cubicBezTo>
                    <a:cubicBezTo>
                      <a:pt x="14763" y="2404"/>
                      <a:pt x="14819" y="2415"/>
                      <a:pt x="14872" y="2422"/>
                    </a:cubicBezTo>
                    <a:cubicBezTo>
                      <a:pt x="14890" y="2425"/>
                      <a:pt x="14907" y="2426"/>
                      <a:pt x="14925" y="2426"/>
                    </a:cubicBezTo>
                    <a:cubicBezTo>
                      <a:pt x="14955" y="2426"/>
                      <a:pt x="14985" y="2422"/>
                      <a:pt x="15013" y="2414"/>
                    </a:cubicBezTo>
                    <a:cubicBezTo>
                      <a:pt x="15035" y="2397"/>
                      <a:pt x="15056" y="2391"/>
                      <a:pt x="15076" y="2391"/>
                    </a:cubicBezTo>
                    <a:cubicBezTo>
                      <a:pt x="15122" y="2391"/>
                      <a:pt x="15164" y="2423"/>
                      <a:pt x="15200" y="2423"/>
                    </a:cubicBezTo>
                    <a:cubicBezTo>
                      <a:pt x="15209" y="2423"/>
                      <a:pt x="15218" y="2421"/>
                      <a:pt x="15227" y="2415"/>
                    </a:cubicBezTo>
                    <a:cubicBezTo>
                      <a:pt x="15279" y="2396"/>
                      <a:pt x="15229" y="2293"/>
                      <a:pt x="15251" y="2293"/>
                    </a:cubicBezTo>
                    <a:cubicBezTo>
                      <a:pt x="15253" y="2293"/>
                      <a:pt x="15255" y="2293"/>
                      <a:pt x="15257" y="2295"/>
                    </a:cubicBezTo>
                    <a:cubicBezTo>
                      <a:pt x="15294" y="2328"/>
                      <a:pt x="15321" y="2310"/>
                      <a:pt x="15344" y="2331"/>
                    </a:cubicBezTo>
                    <a:cubicBezTo>
                      <a:pt x="15369" y="2329"/>
                      <a:pt x="15387" y="2315"/>
                      <a:pt x="15406" y="2315"/>
                    </a:cubicBezTo>
                    <a:cubicBezTo>
                      <a:pt x="15421" y="2315"/>
                      <a:pt x="15436" y="2323"/>
                      <a:pt x="15455" y="2353"/>
                    </a:cubicBezTo>
                    <a:cubicBezTo>
                      <a:pt x="15466" y="2330"/>
                      <a:pt x="15479" y="2323"/>
                      <a:pt x="15494" y="2323"/>
                    </a:cubicBezTo>
                    <a:cubicBezTo>
                      <a:pt x="15514" y="2323"/>
                      <a:pt x="15536" y="2337"/>
                      <a:pt x="15558" y="2344"/>
                    </a:cubicBezTo>
                    <a:cubicBezTo>
                      <a:pt x="15559" y="2344"/>
                      <a:pt x="15559" y="2344"/>
                      <a:pt x="15560" y="2344"/>
                    </a:cubicBezTo>
                    <a:cubicBezTo>
                      <a:pt x="15595" y="2344"/>
                      <a:pt x="15597" y="2209"/>
                      <a:pt x="15627" y="2209"/>
                    </a:cubicBezTo>
                    <a:cubicBezTo>
                      <a:pt x="15629" y="2209"/>
                      <a:pt x="15631" y="2210"/>
                      <a:pt x="15633" y="2211"/>
                    </a:cubicBezTo>
                    <a:cubicBezTo>
                      <a:pt x="15636" y="2211"/>
                      <a:pt x="15639" y="2211"/>
                      <a:pt x="15641" y="2211"/>
                    </a:cubicBezTo>
                    <a:cubicBezTo>
                      <a:pt x="15687" y="2211"/>
                      <a:pt x="15725" y="2193"/>
                      <a:pt x="15746" y="2193"/>
                    </a:cubicBezTo>
                    <a:cubicBezTo>
                      <a:pt x="15758" y="2193"/>
                      <a:pt x="15765" y="2198"/>
                      <a:pt x="15765" y="2214"/>
                    </a:cubicBezTo>
                    <a:lnTo>
                      <a:pt x="15765" y="2214"/>
                    </a:lnTo>
                    <a:cubicBezTo>
                      <a:pt x="15765" y="2209"/>
                      <a:pt x="15765" y="2206"/>
                      <a:pt x="15766" y="2206"/>
                    </a:cubicBezTo>
                    <a:cubicBezTo>
                      <a:pt x="15771" y="2206"/>
                      <a:pt x="15786" y="2252"/>
                      <a:pt x="15807" y="2252"/>
                    </a:cubicBezTo>
                    <a:cubicBezTo>
                      <a:pt x="15811" y="2252"/>
                      <a:pt x="15816" y="2250"/>
                      <a:pt x="15821" y="2244"/>
                    </a:cubicBezTo>
                    <a:cubicBezTo>
                      <a:pt x="15854" y="2250"/>
                      <a:pt x="15897" y="2250"/>
                      <a:pt x="15942" y="2283"/>
                    </a:cubicBezTo>
                    <a:cubicBezTo>
                      <a:pt x="15978" y="2303"/>
                      <a:pt x="16015" y="2361"/>
                      <a:pt x="16045" y="2361"/>
                    </a:cubicBezTo>
                    <a:cubicBezTo>
                      <a:pt x="16052" y="2361"/>
                      <a:pt x="16059" y="2357"/>
                      <a:pt x="16065" y="2349"/>
                    </a:cubicBezTo>
                    <a:cubicBezTo>
                      <a:pt x="16068" y="2348"/>
                      <a:pt x="16070" y="2348"/>
                      <a:pt x="16073" y="2348"/>
                    </a:cubicBezTo>
                    <a:cubicBezTo>
                      <a:pt x="16096" y="2348"/>
                      <a:pt x="16113" y="2387"/>
                      <a:pt x="16119" y="2387"/>
                    </a:cubicBezTo>
                    <a:cubicBezTo>
                      <a:pt x="16121" y="2387"/>
                      <a:pt x="16121" y="2385"/>
                      <a:pt x="16121" y="2379"/>
                    </a:cubicBezTo>
                    <a:cubicBezTo>
                      <a:pt x="16119" y="2319"/>
                      <a:pt x="16081" y="2316"/>
                      <a:pt x="16050" y="2312"/>
                    </a:cubicBezTo>
                    <a:cubicBezTo>
                      <a:pt x="16044" y="2281"/>
                      <a:pt x="16039" y="2271"/>
                      <a:pt x="16035" y="2271"/>
                    </a:cubicBezTo>
                    <a:cubicBezTo>
                      <a:pt x="16028" y="2271"/>
                      <a:pt x="16023" y="2292"/>
                      <a:pt x="16019" y="2292"/>
                    </a:cubicBezTo>
                    <a:cubicBezTo>
                      <a:pt x="16018" y="2292"/>
                      <a:pt x="16017" y="2290"/>
                      <a:pt x="16016" y="2284"/>
                    </a:cubicBezTo>
                    <a:cubicBezTo>
                      <a:pt x="16016" y="2285"/>
                      <a:pt x="16016" y="2286"/>
                      <a:pt x="16016" y="2286"/>
                    </a:cubicBezTo>
                    <a:cubicBezTo>
                      <a:pt x="16015" y="2286"/>
                      <a:pt x="16010" y="2241"/>
                      <a:pt x="16030" y="2232"/>
                    </a:cubicBezTo>
                    <a:cubicBezTo>
                      <a:pt x="16031" y="2232"/>
                      <a:pt x="16032" y="2232"/>
                      <a:pt x="16034" y="2232"/>
                    </a:cubicBezTo>
                    <a:cubicBezTo>
                      <a:pt x="16043" y="2232"/>
                      <a:pt x="16056" y="2240"/>
                      <a:pt x="16073" y="2240"/>
                    </a:cubicBezTo>
                    <a:cubicBezTo>
                      <a:pt x="16089" y="2240"/>
                      <a:pt x="16107" y="2233"/>
                      <a:pt x="16129" y="2208"/>
                    </a:cubicBezTo>
                    <a:cubicBezTo>
                      <a:pt x="16135" y="2211"/>
                      <a:pt x="16141" y="2212"/>
                      <a:pt x="16148" y="2212"/>
                    </a:cubicBezTo>
                    <a:cubicBezTo>
                      <a:pt x="16170" y="2212"/>
                      <a:pt x="16194" y="2199"/>
                      <a:pt x="16222" y="2197"/>
                    </a:cubicBezTo>
                    <a:cubicBezTo>
                      <a:pt x="16235" y="2212"/>
                      <a:pt x="16248" y="2216"/>
                      <a:pt x="16262" y="2216"/>
                    </a:cubicBezTo>
                    <a:cubicBezTo>
                      <a:pt x="16277" y="2216"/>
                      <a:pt x="16294" y="2211"/>
                      <a:pt x="16311" y="2211"/>
                    </a:cubicBezTo>
                    <a:cubicBezTo>
                      <a:pt x="16324" y="2211"/>
                      <a:pt x="16337" y="2214"/>
                      <a:pt x="16350" y="2223"/>
                    </a:cubicBezTo>
                    <a:cubicBezTo>
                      <a:pt x="16401" y="2297"/>
                      <a:pt x="16443" y="2287"/>
                      <a:pt x="16480" y="2291"/>
                    </a:cubicBezTo>
                    <a:cubicBezTo>
                      <a:pt x="16485" y="2291"/>
                      <a:pt x="16490" y="2292"/>
                      <a:pt x="16495" y="2292"/>
                    </a:cubicBezTo>
                    <a:cubicBezTo>
                      <a:pt x="16524" y="2292"/>
                      <a:pt x="16553" y="2279"/>
                      <a:pt x="16574" y="2258"/>
                    </a:cubicBezTo>
                    <a:cubicBezTo>
                      <a:pt x="16627" y="2267"/>
                      <a:pt x="16662" y="2256"/>
                      <a:pt x="16686" y="2297"/>
                    </a:cubicBezTo>
                    <a:cubicBezTo>
                      <a:pt x="16705" y="2331"/>
                      <a:pt x="16717" y="2342"/>
                      <a:pt x="16726" y="2342"/>
                    </a:cubicBezTo>
                    <a:cubicBezTo>
                      <a:pt x="16741" y="2342"/>
                      <a:pt x="16746" y="2309"/>
                      <a:pt x="16760" y="2307"/>
                    </a:cubicBezTo>
                    <a:cubicBezTo>
                      <a:pt x="16767" y="2332"/>
                      <a:pt x="16774" y="2340"/>
                      <a:pt x="16784" y="2340"/>
                    </a:cubicBezTo>
                    <a:cubicBezTo>
                      <a:pt x="16792" y="2340"/>
                      <a:pt x="16802" y="2333"/>
                      <a:pt x="16815" y="2324"/>
                    </a:cubicBezTo>
                    <a:cubicBezTo>
                      <a:pt x="16844" y="2403"/>
                      <a:pt x="16884" y="2419"/>
                      <a:pt x="16942" y="2437"/>
                    </a:cubicBezTo>
                    <a:cubicBezTo>
                      <a:pt x="16998" y="2416"/>
                      <a:pt x="17078" y="2150"/>
                      <a:pt x="17125" y="2150"/>
                    </a:cubicBezTo>
                    <a:cubicBezTo>
                      <a:pt x="17126" y="2150"/>
                      <a:pt x="17127" y="2151"/>
                      <a:pt x="17128" y="2151"/>
                    </a:cubicBezTo>
                    <a:cubicBezTo>
                      <a:pt x="17134" y="2152"/>
                      <a:pt x="17140" y="2153"/>
                      <a:pt x="17145" y="2153"/>
                    </a:cubicBezTo>
                    <a:cubicBezTo>
                      <a:pt x="17180" y="2153"/>
                      <a:pt x="17210" y="2125"/>
                      <a:pt x="17238" y="2125"/>
                    </a:cubicBezTo>
                    <a:cubicBezTo>
                      <a:pt x="17243" y="2125"/>
                      <a:pt x="17248" y="2126"/>
                      <a:pt x="17253" y="2128"/>
                    </a:cubicBezTo>
                    <a:cubicBezTo>
                      <a:pt x="17326" y="2134"/>
                      <a:pt x="17384" y="2165"/>
                      <a:pt x="17433" y="2239"/>
                    </a:cubicBezTo>
                    <a:cubicBezTo>
                      <a:pt x="17448" y="2231"/>
                      <a:pt x="17462" y="2229"/>
                      <a:pt x="17475" y="2229"/>
                    </a:cubicBezTo>
                    <a:cubicBezTo>
                      <a:pt x="17492" y="2229"/>
                      <a:pt x="17508" y="2232"/>
                      <a:pt x="17523" y="2232"/>
                    </a:cubicBezTo>
                    <a:cubicBezTo>
                      <a:pt x="17535" y="2232"/>
                      <a:pt x="17547" y="2230"/>
                      <a:pt x="17558" y="2222"/>
                    </a:cubicBezTo>
                    <a:cubicBezTo>
                      <a:pt x="17581" y="2180"/>
                      <a:pt x="17585" y="2171"/>
                      <a:pt x="17579" y="2171"/>
                    </a:cubicBezTo>
                    <a:cubicBezTo>
                      <a:pt x="17575" y="2171"/>
                      <a:pt x="17565" y="2176"/>
                      <a:pt x="17555" y="2176"/>
                    </a:cubicBezTo>
                    <a:cubicBezTo>
                      <a:pt x="17545" y="2176"/>
                      <a:pt x="17535" y="2172"/>
                      <a:pt x="17526" y="2158"/>
                    </a:cubicBezTo>
                    <a:cubicBezTo>
                      <a:pt x="17522" y="2172"/>
                      <a:pt x="17519" y="2177"/>
                      <a:pt x="17517" y="2177"/>
                    </a:cubicBezTo>
                    <a:cubicBezTo>
                      <a:pt x="17510" y="2177"/>
                      <a:pt x="17510" y="2148"/>
                      <a:pt x="17522" y="2144"/>
                    </a:cubicBezTo>
                    <a:cubicBezTo>
                      <a:pt x="17525" y="2143"/>
                      <a:pt x="17528" y="2142"/>
                      <a:pt x="17531" y="2142"/>
                    </a:cubicBezTo>
                    <a:cubicBezTo>
                      <a:pt x="17553" y="2142"/>
                      <a:pt x="17598" y="2173"/>
                      <a:pt x="17674" y="2197"/>
                    </a:cubicBezTo>
                    <a:cubicBezTo>
                      <a:pt x="17676" y="2197"/>
                      <a:pt x="17678" y="2197"/>
                      <a:pt x="17680" y="2197"/>
                    </a:cubicBezTo>
                    <a:cubicBezTo>
                      <a:pt x="17748" y="2197"/>
                      <a:pt x="17782" y="2116"/>
                      <a:pt x="17799" y="2116"/>
                    </a:cubicBezTo>
                    <a:cubicBezTo>
                      <a:pt x="17803" y="2116"/>
                      <a:pt x="17806" y="2119"/>
                      <a:pt x="17809" y="2129"/>
                    </a:cubicBezTo>
                    <a:cubicBezTo>
                      <a:pt x="17816" y="2138"/>
                      <a:pt x="17818" y="2149"/>
                      <a:pt x="17814" y="2160"/>
                    </a:cubicBezTo>
                    <a:cubicBezTo>
                      <a:pt x="17816" y="2165"/>
                      <a:pt x="17819" y="2170"/>
                      <a:pt x="17821" y="2176"/>
                    </a:cubicBezTo>
                    <a:cubicBezTo>
                      <a:pt x="17838" y="2215"/>
                      <a:pt x="17862" y="2237"/>
                      <a:pt x="17898" y="2237"/>
                    </a:cubicBezTo>
                    <a:cubicBezTo>
                      <a:pt x="17930" y="2237"/>
                      <a:pt x="17971" y="2220"/>
                      <a:pt x="18025" y="2181"/>
                    </a:cubicBezTo>
                    <a:cubicBezTo>
                      <a:pt x="18051" y="2196"/>
                      <a:pt x="18074" y="2200"/>
                      <a:pt x="18095" y="2200"/>
                    </a:cubicBezTo>
                    <a:cubicBezTo>
                      <a:pt x="18122" y="2200"/>
                      <a:pt x="18144" y="2193"/>
                      <a:pt x="18164" y="2188"/>
                    </a:cubicBezTo>
                    <a:cubicBezTo>
                      <a:pt x="18176" y="2214"/>
                      <a:pt x="18186" y="2225"/>
                      <a:pt x="18195" y="2225"/>
                    </a:cubicBezTo>
                    <a:cubicBezTo>
                      <a:pt x="18215" y="2225"/>
                      <a:pt x="18229" y="2181"/>
                      <a:pt x="18240" y="2153"/>
                    </a:cubicBezTo>
                    <a:cubicBezTo>
                      <a:pt x="18268" y="2155"/>
                      <a:pt x="18279" y="2190"/>
                      <a:pt x="18284" y="2190"/>
                    </a:cubicBezTo>
                    <a:cubicBezTo>
                      <a:pt x="18286" y="2190"/>
                      <a:pt x="18286" y="2187"/>
                      <a:pt x="18287" y="2180"/>
                    </a:cubicBezTo>
                    <a:cubicBezTo>
                      <a:pt x="18288" y="2182"/>
                      <a:pt x="18289" y="2183"/>
                      <a:pt x="18290" y="2183"/>
                    </a:cubicBezTo>
                    <a:cubicBezTo>
                      <a:pt x="18294" y="2183"/>
                      <a:pt x="18300" y="2171"/>
                      <a:pt x="18320" y="2166"/>
                    </a:cubicBezTo>
                    <a:cubicBezTo>
                      <a:pt x="18323" y="2173"/>
                      <a:pt x="18327" y="2175"/>
                      <a:pt x="18331" y="2175"/>
                    </a:cubicBezTo>
                    <a:cubicBezTo>
                      <a:pt x="18343" y="2175"/>
                      <a:pt x="18358" y="2146"/>
                      <a:pt x="18377" y="2116"/>
                    </a:cubicBezTo>
                    <a:cubicBezTo>
                      <a:pt x="18382" y="2105"/>
                      <a:pt x="18387" y="2101"/>
                      <a:pt x="18392" y="2101"/>
                    </a:cubicBezTo>
                    <a:cubicBezTo>
                      <a:pt x="18412" y="2101"/>
                      <a:pt x="18439" y="2161"/>
                      <a:pt x="18468" y="2161"/>
                    </a:cubicBezTo>
                    <a:cubicBezTo>
                      <a:pt x="18476" y="2161"/>
                      <a:pt x="18484" y="2156"/>
                      <a:pt x="18492" y="2146"/>
                    </a:cubicBezTo>
                    <a:cubicBezTo>
                      <a:pt x="18515" y="2121"/>
                      <a:pt x="18537" y="2114"/>
                      <a:pt x="18559" y="2114"/>
                    </a:cubicBezTo>
                    <a:cubicBezTo>
                      <a:pt x="18584" y="2114"/>
                      <a:pt x="18609" y="2124"/>
                      <a:pt x="18631" y="2124"/>
                    </a:cubicBezTo>
                    <a:cubicBezTo>
                      <a:pt x="18642" y="2124"/>
                      <a:pt x="18651" y="2122"/>
                      <a:pt x="18661" y="2116"/>
                    </a:cubicBezTo>
                    <a:cubicBezTo>
                      <a:pt x="18677" y="2065"/>
                      <a:pt x="18694" y="2048"/>
                      <a:pt x="18710" y="2048"/>
                    </a:cubicBezTo>
                    <a:cubicBezTo>
                      <a:pt x="18738" y="2048"/>
                      <a:pt x="18766" y="2101"/>
                      <a:pt x="18790" y="2105"/>
                    </a:cubicBezTo>
                    <a:cubicBezTo>
                      <a:pt x="18795" y="2109"/>
                      <a:pt x="18800" y="2110"/>
                      <a:pt x="18806" y="2110"/>
                    </a:cubicBezTo>
                    <a:cubicBezTo>
                      <a:pt x="18875" y="2110"/>
                      <a:pt x="18983" y="1859"/>
                      <a:pt x="19035" y="1859"/>
                    </a:cubicBezTo>
                    <a:cubicBezTo>
                      <a:pt x="19042" y="1859"/>
                      <a:pt x="19047" y="1863"/>
                      <a:pt x="19052" y="1871"/>
                    </a:cubicBezTo>
                    <a:cubicBezTo>
                      <a:pt x="19061" y="1867"/>
                      <a:pt x="19071" y="1865"/>
                      <a:pt x="19081" y="1865"/>
                    </a:cubicBezTo>
                    <a:cubicBezTo>
                      <a:pt x="19085" y="1865"/>
                      <a:pt x="19088" y="1865"/>
                      <a:pt x="19091" y="1866"/>
                    </a:cubicBezTo>
                    <a:cubicBezTo>
                      <a:pt x="19113" y="1873"/>
                      <a:pt x="19134" y="1877"/>
                      <a:pt x="19157" y="1878"/>
                    </a:cubicBezTo>
                    <a:cubicBezTo>
                      <a:pt x="19165" y="1892"/>
                      <a:pt x="19171" y="1897"/>
                      <a:pt x="19176" y="1897"/>
                    </a:cubicBezTo>
                    <a:cubicBezTo>
                      <a:pt x="19182" y="1897"/>
                      <a:pt x="19185" y="1888"/>
                      <a:pt x="19185" y="1881"/>
                    </a:cubicBezTo>
                    <a:cubicBezTo>
                      <a:pt x="19215" y="1881"/>
                      <a:pt x="19248" y="1878"/>
                      <a:pt x="19286" y="1875"/>
                    </a:cubicBezTo>
                    <a:cubicBezTo>
                      <a:pt x="19357" y="1844"/>
                      <a:pt x="19414" y="1819"/>
                      <a:pt x="19463" y="1819"/>
                    </a:cubicBezTo>
                    <a:cubicBezTo>
                      <a:pt x="19481" y="1819"/>
                      <a:pt x="19497" y="1823"/>
                      <a:pt x="19512" y="1830"/>
                    </a:cubicBezTo>
                    <a:cubicBezTo>
                      <a:pt x="19527" y="1862"/>
                      <a:pt x="19541" y="1873"/>
                      <a:pt x="19553" y="1873"/>
                    </a:cubicBezTo>
                    <a:cubicBezTo>
                      <a:pt x="19577" y="1873"/>
                      <a:pt x="19596" y="1830"/>
                      <a:pt x="19613" y="1830"/>
                    </a:cubicBezTo>
                    <a:cubicBezTo>
                      <a:pt x="19621" y="1830"/>
                      <a:pt x="19629" y="1840"/>
                      <a:pt x="19637" y="1871"/>
                    </a:cubicBezTo>
                    <a:cubicBezTo>
                      <a:pt x="19683" y="1913"/>
                      <a:pt x="19701" y="1927"/>
                      <a:pt x="19717" y="1927"/>
                    </a:cubicBezTo>
                    <a:cubicBezTo>
                      <a:pt x="19721" y="1927"/>
                      <a:pt x="19725" y="1926"/>
                      <a:pt x="19730" y="1924"/>
                    </a:cubicBezTo>
                    <a:cubicBezTo>
                      <a:pt x="19734" y="1911"/>
                      <a:pt x="19738" y="1907"/>
                      <a:pt x="19743" y="1907"/>
                    </a:cubicBezTo>
                    <a:cubicBezTo>
                      <a:pt x="19751" y="1907"/>
                      <a:pt x="19761" y="1918"/>
                      <a:pt x="19773" y="1918"/>
                    </a:cubicBezTo>
                    <a:cubicBezTo>
                      <a:pt x="19774" y="1918"/>
                      <a:pt x="19775" y="1918"/>
                      <a:pt x="19776" y="1918"/>
                    </a:cubicBezTo>
                    <a:cubicBezTo>
                      <a:pt x="19782" y="1927"/>
                      <a:pt x="19789" y="1931"/>
                      <a:pt x="19797" y="1931"/>
                    </a:cubicBezTo>
                    <a:cubicBezTo>
                      <a:pt x="19816" y="1931"/>
                      <a:pt x="19840" y="1910"/>
                      <a:pt x="19872" y="1904"/>
                    </a:cubicBezTo>
                    <a:cubicBezTo>
                      <a:pt x="19882" y="1929"/>
                      <a:pt x="19890" y="1938"/>
                      <a:pt x="19898" y="1938"/>
                    </a:cubicBezTo>
                    <a:cubicBezTo>
                      <a:pt x="19922" y="1938"/>
                      <a:pt x="19941" y="1855"/>
                      <a:pt x="19960" y="1831"/>
                    </a:cubicBezTo>
                    <a:cubicBezTo>
                      <a:pt x="19970" y="1804"/>
                      <a:pt x="19979" y="1792"/>
                      <a:pt x="19987" y="1792"/>
                    </a:cubicBezTo>
                    <a:cubicBezTo>
                      <a:pt x="19990" y="1792"/>
                      <a:pt x="19993" y="1794"/>
                      <a:pt x="19996" y="1796"/>
                    </a:cubicBezTo>
                    <a:cubicBezTo>
                      <a:pt x="19998" y="1788"/>
                      <a:pt x="20000" y="1784"/>
                      <a:pt x="20003" y="1784"/>
                    </a:cubicBezTo>
                    <a:cubicBezTo>
                      <a:pt x="20011" y="1784"/>
                      <a:pt x="20021" y="1831"/>
                      <a:pt x="20029" y="1867"/>
                    </a:cubicBezTo>
                    <a:cubicBezTo>
                      <a:pt x="20031" y="1861"/>
                      <a:pt x="20033" y="1860"/>
                      <a:pt x="20036" y="1860"/>
                    </a:cubicBezTo>
                    <a:cubicBezTo>
                      <a:pt x="20039" y="1860"/>
                      <a:pt x="20042" y="1863"/>
                      <a:pt x="20045" y="1863"/>
                    </a:cubicBezTo>
                    <a:cubicBezTo>
                      <a:pt x="20048" y="1863"/>
                      <a:pt x="20052" y="1858"/>
                      <a:pt x="20054" y="1836"/>
                    </a:cubicBezTo>
                    <a:cubicBezTo>
                      <a:pt x="20056" y="1831"/>
                      <a:pt x="20057" y="1829"/>
                      <a:pt x="20058" y="1829"/>
                    </a:cubicBezTo>
                    <a:cubicBezTo>
                      <a:pt x="20065" y="1829"/>
                      <a:pt x="20073" y="1893"/>
                      <a:pt x="20079" y="1912"/>
                    </a:cubicBezTo>
                    <a:cubicBezTo>
                      <a:pt x="20081" y="1917"/>
                      <a:pt x="20083" y="1920"/>
                      <a:pt x="20085" y="1920"/>
                    </a:cubicBezTo>
                    <a:cubicBezTo>
                      <a:pt x="20096" y="1920"/>
                      <a:pt x="20103" y="1856"/>
                      <a:pt x="20110" y="1852"/>
                    </a:cubicBezTo>
                    <a:cubicBezTo>
                      <a:pt x="20113" y="1854"/>
                      <a:pt x="20115" y="1855"/>
                      <a:pt x="20118" y="1855"/>
                    </a:cubicBezTo>
                    <a:cubicBezTo>
                      <a:pt x="20129" y="1855"/>
                      <a:pt x="20135" y="1826"/>
                      <a:pt x="20138" y="1792"/>
                    </a:cubicBezTo>
                    <a:cubicBezTo>
                      <a:pt x="20140" y="1805"/>
                      <a:pt x="20140" y="1809"/>
                      <a:pt x="20141" y="1809"/>
                    </a:cubicBezTo>
                    <a:cubicBezTo>
                      <a:pt x="20142" y="1809"/>
                      <a:pt x="20142" y="1800"/>
                      <a:pt x="20142" y="1800"/>
                    </a:cubicBezTo>
                    <a:cubicBezTo>
                      <a:pt x="20142" y="1800"/>
                      <a:pt x="20142" y="1809"/>
                      <a:pt x="20143" y="1845"/>
                    </a:cubicBezTo>
                    <a:cubicBezTo>
                      <a:pt x="20143" y="1824"/>
                      <a:pt x="20150" y="1805"/>
                      <a:pt x="20161" y="1787"/>
                    </a:cubicBezTo>
                    <a:cubicBezTo>
                      <a:pt x="20169" y="1787"/>
                      <a:pt x="20177" y="1725"/>
                      <a:pt x="20188" y="1725"/>
                    </a:cubicBezTo>
                    <a:cubicBezTo>
                      <a:pt x="20196" y="1725"/>
                      <a:pt x="20206" y="1752"/>
                      <a:pt x="20218" y="1842"/>
                    </a:cubicBezTo>
                    <a:cubicBezTo>
                      <a:pt x="20223" y="1829"/>
                      <a:pt x="20229" y="1824"/>
                      <a:pt x="20235" y="1824"/>
                    </a:cubicBezTo>
                    <a:cubicBezTo>
                      <a:pt x="20249" y="1824"/>
                      <a:pt x="20266" y="1852"/>
                      <a:pt x="20284" y="1852"/>
                    </a:cubicBezTo>
                    <a:cubicBezTo>
                      <a:pt x="20292" y="1852"/>
                      <a:pt x="20301" y="1845"/>
                      <a:pt x="20309" y="1828"/>
                    </a:cubicBezTo>
                    <a:cubicBezTo>
                      <a:pt x="20315" y="1780"/>
                      <a:pt x="20323" y="1767"/>
                      <a:pt x="20331" y="1767"/>
                    </a:cubicBezTo>
                    <a:cubicBezTo>
                      <a:pt x="20341" y="1767"/>
                      <a:pt x="20353" y="1790"/>
                      <a:pt x="20364" y="1790"/>
                    </a:cubicBezTo>
                    <a:cubicBezTo>
                      <a:pt x="20365" y="1790"/>
                      <a:pt x="20365" y="1790"/>
                      <a:pt x="20366" y="1789"/>
                    </a:cubicBezTo>
                    <a:cubicBezTo>
                      <a:pt x="20375" y="1845"/>
                      <a:pt x="20383" y="1860"/>
                      <a:pt x="20390" y="1860"/>
                    </a:cubicBezTo>
                    <a:cubicBezTo>
                      <a:pt x="20401" y="1860"/>
                      <a:pt x="20410" y="1833"/>
                      <a:pt x="20421" y="1833"/>
                    </a:cubicBezTo>
                    <a:cubicBezTo>
                      <a:pt x="20425" y="1833"/>
                      <a:pt x="20429" y="1837"/>
                      <a:pt x="20434" y="1845"/>
                    </a:cubicBezTo>
                    <a:cubicBezTo>
                      <a:pt x="20451" y="1856"/>
                      <a:pt x="20471" y="1929"/>
                      <a:pt x="20489" y="1929"/>
                    </a:cubicBezTo>
                    <a:cubicBezTo>
                      <a:pt x="20496" y="1929"/>
                      <a:pt x="20502" y="1921"/>
                      <a:pt x="20507" y="1900"/>
                    </a:cubicBezTo>
                    <a:cubicBezTo>
                      <a:pt x="20511" y="1907"/>
                      <a:pt x="20515" y="1911"/>
                      <a:pt x="20519" y="1911"/>
                    </a:cubicBezTo>
                    <a:cubicBezTo>
                      <a:pt x="20536" y="1911"/>
                      <a:pt x="20552" y="1842"/>
                      <a:pt x="20570" y="1842"/>
                    </a:cubicBezTo>
                    <a:cubicBezTo>
                      <a:pt x="20575" y="1842"/>
                      <a:pt x="20581" y="1848"/>
                      <a:pt x="20587" y="1866"/>
                    </a:cubicBezTo>
                    <a:cubicBezTo>
                      <a:pt x="20590" y="1756"/>
                      <a:pt x="20595" y="1724"/>
                      <a:pt x="20601" y="1724"/>
                    </a:cubicBezTo>
                    <a:cubicBezTo>
                      <a:pt x="20609" y="1724"/>
                      <a:pt x="20618" y="1776"/>
                      <a:pt x="20627" y="1791"/>
                    </a:cubicBezTo>
                    <a:cubicBezTo>
                      <a:pt x="20631" y="1810"/>
                      <a:pt x="20635" y="1816"/>
                      <a:pt x="20638" y="1816"/>
                    </a:cubicBezTo>
                    <a:cubicBezTo>
                      <a:pt x="20646" y="1816"/>
                      <a:pt x="20652" y="1788"/>
                      <a:pt x="20660" y="1788"/>
                    </a:cubicBezTo>
                    <a:cubicBezTo>
                      <a:pt x="20664" y="1788"/>
                      <a:pt x="20668" y="1797"/>
                      <a:pt x="20673" y="1824"/>
                    </a:cubicBezTo>
                    <a:cubicBezTo>
                      <a:pt x="20693" y="1892"/>
                      <a:pt x="20713" y="1928"/>
                      <a:pt x="20731" y="1928"/>
                    </a:cubicBezTo>
                    <a:cubicBezTo>
                      <a:pt x="20744" y="1928"/>
                      <a:pt x="20756" y="1911"/>
                      <a:pt x="20768" y="1875"/>
                    </a:cubicBezTo>
                    <a:cubicBezTo>
                      <a:pt x="20787" y="1912"/>
                      <a:pt x="20804" y="1926"/>
                      <a:pt x="20820" y="1926"/>
                    </a:cubicBezTo>
                    <a:cubicBezTo>
                      <a:pt x="20833" y="1926"/>
                      <a:pt x="20845" y="1917"/>
                      <a:pt x="20856" y="1904"/>
                    </a:cubicBezTo>
                    <a:cubicBezTo>
                      <a:pt x="20861" y="1897"/>
                      <a:pt x="20866" y="1894"/>
                      <a:pt x="20871" y="1894"/>
                    </a:cubicBezTo>
                    <a:cubicBezTo>
                      <a:pt x="20885" y="1894"/>
                      <a:pt x="20899" y="1915"/>
                      <a:pt x="20911" y="1915"/>
                    </a:cubicBezTo>
                    <a:cubicBezTo>
                      <a:pt x="20915" y="1915"/>
                      <a:pt x="20919" y="1913"/>
                      <a:pt x="20922" y="1908"/>
                    </a:cubicBezTo>
                    <a:cubicBezTo>
                      <a:pt x="20949" y="1908"/>
                      <a:pt x="20970" y="1883"/>
                      <a:pt x="20989" y="1883"/>
                    </a:cubicBezTo>
                    <a:cubicBezTo>
                      <a:pt x="21002" y="1883"/>
                      <a:pt x="21015" y="1896"/>
                      <a:pt x="21026" y="1943"/>
                    </a:cubicBezTo>
                    <a:cubicBezTo>
                      <a:pt x="21020" y="1908"/>
                      <a:pt x="21024" y="1895"/>
                      <a:pt x="21032" y="1895"/>
                    </a:cubicBezTo>
                    <a:cubicBezTo>
                      <a:pt x="21053" y="1895"/>
                      <a:pt x="21107" y="1986"/>
                      <a:pt x="21099" y="2006"/>
                    </a:cubicBezTo>
                    <a:cubicBezTo>
                      <a:pt x="21120" y="1977"/>
                      <a:pt x="21143" y="1887"/>
                      <a:pt x="21179" y="1887"/>
                    </a:cubicBezTo>
                    <a:cubicBezTo>
                      <a:pt x="21184" y="1887"/>
                      <a:pt x="21189" y="1889"/>
                      <a:pt x="21194" y="1892"/>
                    </a:cubicBezTo>
                    <a:cubicBezTo>
                      <a:pt x="21202" y="1911"/>
                      <a:pt x="21210" y="1916"/>
                      <a:pt x="21218" y="1916"/>
                    </a:cubicBezTo>
                    <a:cubicBezTo>
                      <a:pt x="21226" y="1916"/>
                      <a:pt x="21236" y="1909"/>
                      <a:pt x="21246" y="1909"/>
                    </a:cubicBezTo>
                    <a:cubicBezTo>
                      <a:pt x="21256" y="1909"/>
                      <a:pt x="21266" y="1916"/>
                      <a:pt x="21278" y="1942"/>
                    </a:cubicBezTo>
                    <a:cubicBezTo>
                      <a:pt x="21282" y="1962"/>
                      <a:pt x="21285" y="1969"/>
                      <a:pt x="21288" y="1969"/>
                    </a:cubicBezTo>
                    <a:cubicBezTo>
                      <a:pt x="21299" y="1969"/>
                      <a:pt x="21307" y="1874"/>
                      <a:pt x="21319" y="1874"/>
                    </a:cubicBezTo>
                    <a:cubicBezTo>
                      <a:pt x="21322" y="1874"/>
                      <a:pt x="21326" y="1883"/>
                      <a:pt x="21331" y="1906"/>
                    </a:cubicBezTo>
                    <a:cubicBezTo>
                      <a:pt x="21352" y="1979"/>
                      <a:pt x="21373" y="1945"/>
                      <a:pt x="21394" y="1969"/>
                    </a:cubicBezTo>
                    <a:cubicBezTo>
                      <a:pt x="21410" y="1917"/>
                      <a:pt x="21425" y="1893"/>
                      <a:pt x="21440" y="1893"/>
                    </a:cubicBezTo>
                    <a:cubicBezTo>
                      <a:pt x="21448" y="1893"/>
                      <a:pt x="21456" y="1901"/>
                      <a:pt x="21464" y="1917"/>
                    </a:cubicBezTo>
                    <a:cubicBezTo>
                      <a:pt x="21469" y="1900"/>
                      <a:pt x="21473" y="1894"/>
                      <a:pt x="21478" y="1894"/>
                    </a:cubicBezTo>
                    <a:cubicBezTo>
                      <a:pt x="21486" y="1894"/>
                      <a:pt x="21495" y="1914"/>
                      <a:pt x="21503" y="1914"/>
                    </a:cubicBezTo>
                    <a:cubicBezTo>
                      <a:pt x="21507" y="1914"/>
                      <a:pt x="21511" y="1907"/>
                      <a:pt x="21515" y="1885"/>
                    </a:cubicBezTo>
                    <a:cubicBezTo>
                      <a:pt x="21519" y="1889"/>
                      <a:pt x="21523" y="1891"/>
                      <a:pt x="21527" y="1891"/>
                    </a:cubicBezTo>
                    <a:cubicBezTo>
                      <a:pt x="21542" y="1891"/>
                      <a:pt x="21553" y="1861"/>
                      <a:pt x="21562" y="1861"/>
                    </a:cubicBezTo>
                    <a:cubicBezTo>
                      <a:pt x="21567" y="1861"/>
                      <a:pt x="21571" y="1868"/>
                      <a:pt x="21575" y="1890"/>
                    </a:cubicBezTo>
                    <a:cubicBezTo>
                      <a:pt x="21587" y="1932"/>
                      <a:pt x="21593" y="1958"/>
                      <a:pt x="21595" y="1958"/>
                    </a:cubicBezTo>
                    <a:cubicBezTo>
                      <a:pt x="21597" y="1958"/>
                      <a:pt x="21594" y="1922"/>
                      <a:pt x="21590" y="1834"/>
                    </a:cubicBezTo>
                    <a:cubicBezTo>
                      <a:pt x="21590" y="1816"/>
                      <a:pt x="21589" y="1808"/>
                      <a:pt x="21589" y="1805"/>
                    </a:cubicBezTo>
                    <a:lnTo>
                      <a:pt x="21589" y="1805"/>
                    </a:lnTo>
                    <a:cubicBezTo>
                      <a:pt x="21590" y="1811"/>
                      <a:pt x="21593" y="1839"/>
                      <a:pt x="21600" y="1839"/>
                    </a:cubicBezTo>
                    <a:cubicBezTo>
                      <a:pt x="21604" y="1839"/>
                      <a:pt x="21608" y="1832"/>
                      <a:pt x="21614" y="1812"/>
                    </a:cubicBezTo>
                    <a:cubicBezTo>
                      <a:pt x="21617" y="1784"/>
                      <a:pt x="21621" y="1773"/>
                      <a:pt x="21626" y="1773"/>
                    </a:cubicBezTo>
                    <a:cubicBezTo>
                      <a:pt x="21639" y="1773"/>
                      <a:pt x="21659" y="1856"/>
                      <a:pt x="21682" y="1856"/>
                    </a:cubicBezTo>
                    <a:cubicBezTo>
                      <a:pt x="21683" y="1856"/>
                      <a:pt x="21684" y="1856"/>
                      <a:pt x="21686" y="1856"/>
                    </a:cubicBezTo>
                    <a:cubicBezTo>
                      <a:pt x="21716" y="1783"/>
                      <a:pt x="21640" y="1735"/>
                      <a:pt x="21696" y="1674"/>
                    </a:cubicBezTo>
                    <a:lnTo>
                      <a:pt x="21696" y="1674"/>
                    </a:lnTo>
                    <a:cubicBezTo>
                      <a:pt x="21702" y="1695"/>
                      <a:pt x="21709" y="1704"/>
                      <a:pt x="21715" y="1704"/>
                    </a:cubicBezTo>
                    <a:cubicBezTo>
                      <a:pt x="21734" y="1704"/>
                      <a:pt x="21751" y="1622"/>
                      <a:pt x="21771" y="1622"/>
                    </a:cubicBezTo>
                    <a:cubicBezTo>
                      <a:pt x="21775" y="1622"/>
                      <a:pt x="21779" y="1625"/>
                      <a:pt x="21784" y="1633"/>
                    </a:cubicBezTo>
                    <a:cubicBezTo>
                      <a:pt x="21801" y="1671"/>
                      <a:pt x="21818" y="1672"/>
                      <a:pt x="21835" y="1672"/>
                    </a:cubicBezTo>
                    <a:cubicBezTo>
                      <a:pt x="21836" y="1672"/>
                      <a:pt x="21837" y="1672"/>
                      <a:pt x="21839" y="1672"/>
                    </a:cubicBezTo>
                    <a:cubicBezTo>
                      <a:pt x="21850" y="1672"/>
                      <a:pt x="21862" y="1673"/>
                      <a:pt x="21874" y="1686"/>
                    </a:cubicBezTo>
                    <a:cubicBezTo>
                      <a:pt x="21892" y="1704"/>
                      <a:pt x="21916" y="1714"/>
                      <a:pt x="21940" y="1714"/>
                    </a:cubicBezTo>
                    <a:cubicBezTo>
                      <a:pt x="21948" y="1714"/>
                      <a:pt x="21956" y="1713"/>
                      <a:pt x="21964" y="1711"/>
                    </a:cubicBezTo>
                    <a:cubicBezTo>
                      <a:pt x="21995" y="1703"/>
                      <a:pt x="22023" y="1689"/>
                      <a:pt x="22052" y="1686"/>
                    </a:cubicBezTo>
                    <a:cubicBezTo>
                      <a:pt x="22091" y="1642"/>
                      <a:pt x="22348" y="1569"/>
                      <a:pt x="22519" y="1501"/>
                    </a:cubicBezTo>
                    <a:cubicBezTo>
                      <a:pt x="22524" y="1502"/>
                      <a:pt x="22530" y="1504"/>
                      <a:pt x="22537" y="1506"/>
                    </a:cubicBezTo>
                    <a:cubicBezTo>
                      <a:pt x="22555" y="1553"/>
                      <a:pt x="22705" y="1562"/>
                      <a:pt x="22829" y="1562"/>
                    </a:cubicBezTo>
                    <a:cubicBezTo>
                      <a:pt x="22908" y="1562"/>
                      <a:pt x="22977" y="1558"/>
                      <a:pt x="22990" y="1558"/>
                    </a:cubicBezTo>
                    <a:cubicBezTo>
                      <a:pt x="23009" y="1581"/>
                      <a:pt x="23029" y="1602"/>
                      <a:pt x="23049" y="1602"/>
                    </a:cubicBezTo>
                    <a:cubicBezTo>
                      <a:pt x="23065" y="1602"/>
                      <a:pt x="23082" y="1589"/>
                      <a:pt x="23098" y="1551"/>
                    </a:cubicBezTo>
                    <a:cubicBezTo>
                      <a:pt x="23187" y="1548"/>
                      <a:pt x="23237" y="1536"/>
                      <a:pt x="23263" y="1525"/>
                    </a:cubicBezTo>
                    <a:cubicBezTo>
                      <a:pt x="23289" y="1513"/>
                      <a:pt x="23293" y="1501"/>
                      <a:pt x="23289" y="1494"/>
                    </a:cubicBezTo>
                    <a:cubicBezTo>
                      <a:pt x="23287" y="1484"/>
                      <a:pt x="23286" y="1474"/>
                      <a:pt x="23284" y="1464"/>
                    </a:cubicBezTo>
                    <a:lnTo>
                      <a:pt x="23284" y="1464"/>
                    </a:lnTo>
                    <a:cubicBezTo>
                      <a:pt x="23287" y="1466"/>
                      <a:pt x="23291" y="1469"/>
                      <a:pt x="23296" y="1470"/>
                    </a:cubicBezTo>
                    <a:cubicBezTo>
                      <a:pt x="23298" y="1469"/>
                      <a:pt x="23299" y="1469"/>
                      <a:pt x="23301" y="1469"/>
                    </a:cubicBezTo>
                    <a:cubicBezTo>
                      <a:pt x="23314" y="1469"/>
                      <a:pt x="23333" y="1500"/>
                      <a:pt x="23357" y="1500"/>
                    </a:cubicBezTo>
                    <a:cubicBezTo>
                      <a:pt x="23366" y="1500"/>
                      <a:pt x="23377" y="1495"/>
                      <a:pt x="23388" y="1481"/>
                    </a:cubicBezTo>
                    <a:cubicBezTo>
                      <a:pt x="23433" y="1502"/>
                      <a:pt x="23682" y="1545"/>
                      <a:pt x="23763" y="1614"/>
                    </a:cubicBezTo>
                    <a:cubicBezTo>
                      <a:pt x="23800" y="1612"/>
                      <a:pt x="23832" y="1589"/>
                      <a:pt x="23860" y="1589"/>
                    </a:cubicBezTo>
                    <a:cubicBezTo>
                      <a:pt x="23873" y="1589"/>
                      <a:pt x="23885" y="1594"/>
                      <a:pt x="23897" y="1606"/>
                    </a:cubicBezTo>
                    <a:cubicBezTo>
                      <a:pt x="23933" y="1581"/>
                      <a:pt x="23999" y="1502"/>
                      <a:pt x="24026" y="1502"/>
                    </a:cubicBezTo>
                    <a:cubicBezTo>
                      <a:pt x="24026" y="1502"/>
                      <a:pt x="24026" y="1502"/>
                      <a:pt x="24027" y="1502"/>
                    </a:cubicBezTo>
                    <a:cubicBezTo>
                      <a:pt x="24045" y="1459"/>
                      <a:pt x="24060" y="1441"/>
                      <a:pt x="24073" y="1441"/>
                    </a:cubicBezTo>
                    <a:cubicBezTo>
                      <a:pt x="24093" y="1441"/>
                      <a:pt x="24107" y="1484"/>
                      <a:pt x="24117" y="1549"/>
                    </a:cubicBezTo>
                    <a:cubicBezTo>
                      <a:pt x="24132" y="1579"/>
                      <a:pt x="24136" y="1583"/>
                      <a:pt x="24138" y="1583"/>
                    </a:cubicBezTo>
                    <a:cubicBezTo>
                      <a:pt x="24139" y="1583"/>
                      <a:pt x="24140" y="1582"/>
                      <a:pt x="24141" y="1582"/>
                    </a:cubicBezTo>
                    <a:cubicBezTo>
                      <a:pt x="24143" y="1582"/>
                      <a:pt x="24146" y="1584"/>
                      <a:pt x="24154" y="1595"/>
                    </a:cubicBezTo>
                    <a:cubicBezTo>
                      <a:pt x="24156" y="1575"/>
                      <a:pt x="24159" y="1567"/>
                      <a:pt x="24163" y="1567"/>
                    </a:cubicBezTo>
                    <a:cubicBezTo>
                      <a:pt x="24173" y="1567"/>
                      <a:pt x="24189" y="1615"/>
                      <a:pt x="24209" y="1615"/>
                    </a:cubicBezTo>
                    <a:cubicBezTo>
                      <a:pt x="24216" y="1615"/>
                      <a:pt x="24223" y="1611"/>
                      <a:pt x="24230" y="1599"/>
                    </a:cubicBezTo>
                    <a:cubicBezTo>
                      <a:pt x="24240" y="1643"/>
                      <a:pt x="24249" y="1657"/>
                      <a:pt x="24259" y="1657"/>
                    </a:cubicBezTo>
                    <a:cubicBezTo>
                      <a:pt x="24274" y="1657"/>
                      <a:pt x="24291" y="1620"/>
                      <a:pt x="24311" y="1620"/>
                    </a:cubicBezTo>
                    <a:cubicBezTo>
                      <a:pt x="24311" y="1620"/>
                      <a:pt x="24312" y="1620"/>
                      <a:pt x="24313" y="1620"/>
                    </a:cubicBezTo>
                    <a:cubicBezTo>
                      <a:pt x="24346" y="1616"/>
                      <a:pt x="24387" y="1585"/>
                      <a:pt x="24434" y="1554"/>
                    </a:cubicBezTo>
                    <a:cubicBezTo>
                      <a:pt x="24444" y="1546"/>
                      <a:pt x="24454" y="1543"/>
                      <a:pt x="24463" y="1543"/>
                    </a:cubicBezTo>
                    <a:cubicBezTo>
                      <a:pt x="24485" y="1543"/>
                      <a:pt x="24506" y="1556"/>
                      <a:pt x="24525" y="1556"/>
                    </a:cubicBezTo>
                    <a:cubicBezTo>
                      <a:pt x="24540" y="1556"/>
                      <a:pt x="24554" y="1549"/>
                      <a:pt x="24567" y="1525"/>
                    </a:cubicBezTo>
                    <a:cubicBezTo>
                      <a:pt x="24596" y="1520"/>
                      <a:pt x="24623" y="1468"/>
                      <a:pt x="24649" y="1468"/>
                    </a:cubicBezTo>
                    <a:cubicBezTo>
                      <a:pt x="24660" y="1468"/>
                      <a:pt x="24671" y="1478"/>
                      <a:pt x="24682" y="1503"/>
                    </a:cubicBezTo>
                    <a:cubicBezTo>
                      <a:pt x="24709" y="1511"/>
                      <a:pt x="24735" y="1548"/>
                      <a:pt x="24759" y="1548"/>
                    </a:cubicBezTo>
                    <a:cubicBezTo>
                      <a:pt x="24767" y="1548"/>
                      <a:pt x="24774" y="1544"/>
                      <a:pt x="24781" y="1535"/>
                    </a:cubicBezTo>
                    <a:cubicBezTo>
                      <a:pt x="24790" y="1520"/>
                      <a:pt x="24799" y="1516"/>
                      <a:pt x="24807" y="1516"/>
                    </a:cubicBezTo>
                    <a:cubicBezTo>
                      <a:pt x="24817" y="1516"/>
                      <a:pt x="24826" y="1521"/>
                      <a:pt x="24836" y="1521"/>
                    </a:cubicBezTo>
                    <a:cubicBezTo>
                      <a:pt x="24846" y="1521"/>
                      <a:pt x="24856" y="1514"/>
                      <a:pt x="24865" y="1487"/>
                    </a:cubicBezTo>
                    <a:cubicBezTo>
                      <a:pt x="24867" y="1480"/>
                      <a:pt x="24871" y="1477"/>
                      <a:pt x="24877" y="1477"/>
                    </a:cubicBezTo>
                    <a:cubicBezTo>
                      <a:pt x="24921" y="1477"/>
                      <a:pt x="25063" y="1672"/>
                      <a:pt x="25121" y="1672"/>
                    </a:cubicBezTo>
                    <a:lnTo>
                      <a:pt x="25353" y="1672"/>
                    </a:lnTo>
                    <a:cubicBezTo>
                      <a:pt x="25498" y="1672"/>
                      <a:pt x="26120" y="1624"/>
                      <a:pt x="26209" y="1516"/>
                    </a:cubicBezTo>
                    <a:cubicBezTo>
                      <a:pt x="26226" y="1494"/>
                      <a:pt x="26237" y="1487"/>
                      <a:pt x="26244" y="1487"/>
                    </a:cubicBezTo>
                    <a:cubicBezTo>
                      <a:pt x="26255" y="1487"/>
                      <a:pt x="26257" y="1503"/>
                      <a:pt x="26260" y="1511"/>
                    </a:cubicBezTo>
                    <a:cubicBezTo>
                      <a:pt x="26262" y="1513"/>
                      <a:pt x="26264" y="1531"/>
                      <a:pt x="26272" y="1531"/>
                    </a:cubicBezTo>
                    <a:cubicBezTo>
                      <a:pt x="26278" y="1531"/>
                      <a:pt x="26287" y="1522"/>
                      <a:pt x="26302" y="1495"/>
                    </a:cubicBezTo>
                    <a:cubicBezTo>
                      <a:pt x="26327" y="1507"/>
                      <a:pt x="26369" y="1568"/>
                      <a:pt x="26437" y="1568"/>
                    </a:cubicBezTo>
                    <a:cubicBezTo>
                      <a:pt x="26471" y="1568"/>
                      <a:pt x="26510" y="1554"/>
                      <a:pt x="26556" y="1512"/>
                    </a:cubicBezTo>
                    <a:cubicBezTo>
                      <a:pt x="26606" y="1555"/>
                      <a:pt x="26653" y="1577"/>
                      <a:pt x="26697" y="1577"/>
                    </a:cubicBezTo>
                    <a:cubicBezTo>
                      <a:pt x="26742" y="1577"/>
                      <a:pt x="26784" y="1555"/>
                      <a:pt x="26825" y="1509"/>
                    </a:cubicBezTo>
                    <a:cubicBezTo>
                      <a:pt x="26854" y="1488"/>
                      <a:pt x="26882" y="1478"/>
                      <a:pt x="26910" y="1478"/>
                    </a:cubicBezTo>
                    <a:cubicBezTo>
                      <a:pt x="26960" y="1478"/>
                      <a:pt x="27008" y="1510"/>
                      <a:pt x="27055" y="1567"/>
                    </a:cubicBezTo>
                    <a:cubicBezTo>
                      <a:pt x="27059" y="1566"/>
                      <a:pt x="27064" y="1565"/>
                      <a:pt x="27068" y="1565"/>
                    </a:cubicBezTo>
                    <a:cubicBezTo>
                      <a:pt x="27117" y="1565"/>
                      <a:pt x="27165" y="1632"/>
                      <a:pt x="27208" y="1632"/>
                    </a:cubicBezTo>
                    <a:cubicBezTo>
                      <a:pt x="27223" y="1632"/>
                      <a:pt x="27237" y="1624"/>
                      <a:pt x="27251" y="1602"/>
                    </a:cubicBezTo>
                    <a:cubicBezTo>
                      <a:pt x="27312" y="1653"/>
                      <a:pt x="27460" y="1675"/>
                      <a:pt x="27612" y="1675"/>
                    </a:cubicBezTo>
                    <a:cubicBezTo>
                      <a:pt x="27780" y="1675"/>
                      <a:pt x="27954" y="1648"/>
                      <a:pt x="28025" y="1601"/>
                    </a:cubicBezTo>
                    <a:cubicBezTo>
                      <a:pt x="28028" y="1590"/>
                      <a:pt x="28035" y="1581"/>
                      <a:pt x="28044" y="1573"/>
                    </a:cubicBezTo>
                    <a:cubicBezTo>
                      <a:pt x="28055" y="1541"/>
                      <a:pt x="28072" y="1523"/>
                      <a:pt x="28093" y="1522"/>
                    </a:cubicBezTo>
                    <a:cubicBezTo>
                      <a:pt x="28097" y="1520"/>
                      <a:pt x="28101" y="1518"/>
                      <a:pt x="28105" y="1518"/>
                    </a:cubicBezTo>
                    <a:cubicBezTo>
                      <a:pt x="28109" y="1518"/>
                      <a:pt x="28112" y="1519"/>
                      <a:pt x="28115" y="1523"/>
                    </a:cubicBezTo>
                    <a:cubicBezTo>
                      <a:pt x="28120" y="1528"/>
                      <a:pt x="28125" y="1530"/>
                      <a:pt x="28129" y="1530"/>
                    </a:cubicBezTo>
                    <a:cubicBezTo>
                      <a:pt x="28147" y="1530"/>
                      <a:pt x="28164" y="1500"/>
                      <a:pt x="28180" y="1480"/>
                    </a:cubicBezTo>
                    <a:cubicBezTo>
                      <a:pt x="28203" y="1507"/>
                      <a:pt x="28223" y="1492"/>
                      <a:pt x="28243" y="1535"/>
                    </a:cubicBezTo>
                    <a:cubicBezTo>
                      <a:pt x="28249" y="1527"/>
                      <a:pt x="28253" y="1524"/>
                      <a:pt x="28256" y="1524"/>
                    </a:cubicBezTo>
                    <a:cubicBezTo>
                      <a:pt x="28267" y="1524"/>
                      <a:pt x="28266" y="1566"/>
                      <a:pt x="28256" y="1588"/>
                    </a:cubicBezTo>
                    <a:cubicBezTo>
                      <a:pt x="28259" y="1590"/>
                      <a:pt x="28261" y="1590"/>
                      <a:pt x="28265" y="1591"/>
                    </a:cubicBezTo>
                    <a:cubicBezTo>
                      <a:pt x="28291" y="1602"/>
                      <a:pt x="28320" y="1615"/>
                      <a:pt x="28351" y="1615"/>
                    </a:cubicBezTo>
                    <a:cubicBezTo>
                      <a:pt x="28368" y="1615"/>
                      <a:pt x="28386" y="1611"/>
                      <a:pt x="28404" y="1601"/>
                    </a:cubicBezTo>
                    <a:cubicBezTo>
                      <a:pt x="28417" y="1606"/>
                      <a:pt x="28431" y="1608"/>
                      <a:pt x="28443" y="1608"/>
                    </a:cubicBezTo>
                    <a:cubicBezTo>
                      <a:pt x="28495" y="1608"/>
                      <a:pt x="28536" y="1573"/>
                      <a:pt x="28569" y="1567"/>
                    </a:cubicBezTo>
                    <a:cubicBezTo>
                      <a:pt x="28611" y="1577"/>
                      <a:pt x="28640" y="1586"/>
                      <a:pt x="28659" y="1604"/>
                    </a:cubicBezTo>
                    <a:cubicBezTo>
                      <a:pt x="28663" y="1605"/>
                      <a:pt x="28667" y="1606"/>
                      <a:pt x="28670" y="1606"/>
                    </a:cubicBezTo>
                    <a:cubicBezTo>
                      <a:pt x="28677" y="1606"/>
                      <a:pt x="28683" y="1603"/>
                      <a:pt x="28687" y="1597"/>
                    </a:cubicBezTo>
                    <a:lnTo>
                      <a:pt x="28687" y="1597"/>
                    </a:lnTo>
                    <a:cubicBezTo>
                      <a:pt x="28685" y="1602"/>
                      <a:pt x="28682" y="1609"/>
                      <a:pt x="28681" y="1614"/>
                    </a:cubicBezTo>
                    <a:cubicBezTo>
                      <a:pt x="28681" y="1619"/>
                      <a:pt x="28680" y="1623"/>
                      <a:pt x="28679" y="1628"/>
                    </a:cubicBezTo>
                    <a:cubicBezTo>
                      <a:pt x="28698" y="1624"/>
                      <a:pt x="28717" y="1621"/>
                      <a:pt x="28737" y="1621"/>
                    </a:cubicBezTo>
                    <a:cubicBezTo>
                      <a:pt x="28741" y="1621"/>
                      <a:pt x="28745" y="1621"/>
                      <a:pt x="28749" y="1621"/>
                    </a:cubicBezTo>
                    <a:cubicBezTo>
                      <a:pt x="28908" y="1624"/>
                      <a:pt x="29140" y="1702"/>
                      <a:pt x="29305" y="1702"/>
                    </a:cubicBezTo>
                    <a:cubicBezTo>
                      <a:pt x="29373" y="1702"/>
                      <a:pt x="29430" y="1689"/>
                      <a:pt x="29466" y="1652"/>
                    </a:cubicBezTo>
                    <a:cubicBezTo>
                      <a:pt x="29485" y="1633"/>
                      <a:pt x="29503" y="1626"/>
                      <a:pt x="29521" y="1626"/>
                    </a:cubicBezTo>
                    <a:cubicBezTo>
                      <a:pt x="29549" y="1626"/>
                      <a:pt x="29577" y="1645"/>
                      <a:pt x="29605" y="1663"/>
                    </a:cubicBezTo>
                    <a:cubicBezTo>
                      <a:pt x="29628" y="1648"/>
                      <a:pt x="29651" y="1644"/>
                      <a:pt x="29674" y="1644"/>
                    </a:cubicBezTo>
                    <a:cubicBezTo>
                      <a:pt x="29717" y="1644"/>
                      <a:pt x="29758" y="1661"/>
                      <a:pt x="29796" y="1661"/>
                    </a:cubicBezTo>
                    <a:cubicBezTo>
                      <a:pt x="29809" y="1661"/>
                      <a:pt x="29822" y="1659"/>
                      <a:pt x="29835" y="1653"/>
                    </a:cubicBezTo>
                    <a:cubicBezTo>
                      <a:pt x="29849" y="1639"/>
                      <a:pt x="29864" y="1636"/>
                      <a:pt x="29878" y="1636"/>
                    </a:cubicBezTo>
                    <a:cubicBezTo>
                      <a:pt x="29889" y="1636"/>
                      <a:pt x="29901" y="1638"/>
                      <a:pt x="29911" y="1638"/>
                    </a:cubicBezTo>
                    <a:cubicBezTo>
                      <a:pt x="29924" y="1638"/>
                      <a:pt x="29936" y="1636"/>
                      <a:pt x="29947" y="1624"/>
                    </a:cubicBezTo>
                    <a:cubicBezTo>
                      <a:pt x="29955" y="1612"/>
                      <a:pt x="29963" y="1608"/>
                      <a:pt x="29971" y="1608"/>
                    </a:cubicBezTo>
                    <a:cubicBezTo>
                      <a:pt x="29993" y="1608"/>
                      <a:pt x="30015" y="1644"/>
                      <a:pt x="30035" y="1644"/>
                    </a:cubicBezTo>
                    <a:cubicBezTo>
                      <a:pt x="30038" y="1644"/>
                      <a:pt x="30042" y="1643"/>
                      <a:pt x="30045" y="1641"/>
                    </a:cubicBezTo>
                    <a:cubicBezTo>
                      <a:pt x="30083" y="1639"/>
                      <a:pt x="30117" y="1608"/>
                      <a:pt x="30148" y="1608"/>
                    </a:cubicBezTo>
                    <a:cubicBezTo>
                      <a:pt x="30165" y="1608"/>
                      <a:pt x="30180" y="1617"/>
                      <a:pt x="30195" y="1643"/>
                    </a:cubicBezTo>
                    <a:cubicBezTo>
                      <a:pt x="30208" y="1665"/>
                      <a:pt x="30220" y="1672"/>
                      <a:pt x="30232" y="1672"/>
                    </a:cubicBezTo>
                    <a:cubicBezTo>
                      <a:pt x="30258" y="1672"/>
                      <a:pt x="30280" y="1631"/>
                      <a:pt x="30301" y="1627"/>
                    </a:cubicBezTo>
                    <a:cubicBezTo>
                      <a:pt x="30354" y="1664"/>
                      <a:pt x="30773" y="1736"/>
                      <a:pt x="30905" y="1736"/>
                    </a:cubicBezTo>
                    <a:cubicBezTo>
                      <a:pt x="30924" y="1736"/>
                      <a:pt x="30937" y="1734"/>
                      <a:pt x="30942" y="1731"/>
                    </a:cubicBezTo>
                    <a:cubicBezTo>
                      <a:pt x="31009" y="1735"/>
                      <a:pt x="31020" y="1752"/>
                      <a:pt x="31029" y="1752"/>
                    </a:cubicBezTo>
                    <a:cubicBezTo>
                      <a:pt x="31031" y="1752"/>
                      <a:pt x="31033" y="1751"/>
                      <a:pt x="31035" y="1750"/>
                    </a:cubicBezTo>
                    <a:cubicBezTo>
                      <a:pt x="31040" y="1735"/>
                      <a:pt x="31060" y="1614"/>
                      <a:pt x="31082" y="1614"/>
                    </a:cubicBezTo>
                    <a:cubicBezTo>
                      <a:pt x="31086" y="1614"/>
                      <a:pt x="31090" y="1618"/>
                      <a:pt x="31094" y="1627"/>
                    </a:cubicBezTo>
                    <a:cubicBezTo>
                      <a:pt x="31108" y="1630"/>
                      <a:pt x="31128" y="1639"/>
                      <a:pt x="31155" y="1639"/>
                    </a:cubicBezTo>
                    <a:cubicBezTo>
                      <a:pt x="31174" y="1639"/>
                      <a:pt x="31196" y="1634"/>
                      <a:pt x="31223" y="1619"/>
                    </a:cubicBezTo>
                    <a:cubicBezTo>
                      <a:pt x="31289" y="1634"/>
                      <a:pt x="31326" y="1651"/>
                      <a:pt x="31347" y="1651"/>
                    </a:cubicBezTo>
                    <a:cubicBezTo>
                      <a:pt x="31351" y="1640"/>
                      <a:pt x="31354" y="1636"/>
                      <a:pt x="31357" y="1636"/>
                    </a:cubicBezTo>
                    <a:cubicBezTo>
                      <a:pt x="31369" y="1636"/>
                      <a:pt x="31374" y="1698"/>
                      <a:pt x="31377" y="1700"/>
                    </a:cubicBezTo>
                    <a:cubicBezTo>
                      <a:pt x="31378" y="1701"/>
                      <a:pt x="31379" y="1702"/>
                      <a:pt x="31379" y="1702"/>
                    </a:cubicBezTo>
                    <a:cubicBezTo>
                      <a:pt x="31384" y="1702"/>
                      <a:pt x="31392" y="1682"/>
                      <a:pt x="31445" y="1682"/>
                    </a:cubicBezTo>
                    <a:cubicBezTo>
                      <a:pt x="31457" y="1682"/>
                      <a:pt x="31471" y="1683"/>
                      <a:pt x="31488" y="1685"/>
                    </a:cubicBezTo>
                    <a:cubicBezTo>
                      <a:pt x="31522" y="1638"/>
                      <a:pt x="31555" y="1649"/>
                      <a:pt x="31586" y="1646"/>
                    </a:cubicBezTo>
                    <a:cubicBezTo>
                      <a:pt x="31593" y="1636"/>
                      <a:pt x="31600" y="1632"/>
                      <a:pt x="31608" y="1632"/>
                    </a:cubicBezTo>
                    <a:cubicBezTo>
                      <a:pt x="31623" y="1632"/>
                      <a:pt x="31639" y="1647"/>
                      <a:pt x="31654" y="1647"/>
                    </a:cubicBezTo>
                    <a:cubicBezTo>
                      <a:pt x="31661" y="1647"/>
                      <a:pt x="31668" y="1644"/>
                      <a:pt x="31675" y="1635"/>
                    </a:cubicBezTo>
                    <a:cubicBezTo>
                      <a:pt x="31691" y="1615"/>
                      <a:pt x="31706" y="1604"/>
                      <a:pt x="31723" y="1604"/>
                    </a:cubicBezTo>
                    <a:cubicBezTo>
                      <a:pt x="31736" y="1604"/>
                      <a:pt x="31750" y="1611"/>
                      <a:pt x="31764" y="1625"/>
                    </a:cubicBezTo>
                    <a:cubicBezTo>
                      <a:pt x="31774" y="1605"/>
                      <a:pt x="31792" y="1600"/>
                      <a:pt x="31815" y="1600"/>
                    </a:cubicBezTo>
                    <a:cubicBezTo>
                      <a:pt x="31838" y="1600"/>
                      <a:pt x="31866" y="1606"/>
                      <a:pt x="31890" y="1606"/>
                    </a:cubicBezTo>
                    <a:cubicBezTo>
                      <a:pt x="31914" y="1606"/>
                      <a:pt x="31935" y="1601"/>
                      <a:pt x="31946" y="1579"/>
                    </a:cubicBezTo>
                    <a:cubicBezTo>
                      <a:pt x="31969" y="1557"/>
                      <a:pt x="31993" y="1533"/>
                      <a:pt x="32019" y="1533"/>
                    </a:cubicBezTo>
                    <a:cubicBezTo>
                      <a:pt x="32032" y="1533"/>
                      <a:pt x="32046" y="1539"/>
                      <a:pt x="32061" y="1555"/>
                    </a:cubicBezTo>
                    <a:cubicBezTo>
                      <a:pt x="32068" y="1551"/>
                      <a:pt x="32076" y="1550"/>
                      <a:pt x="32084" y="1550"/>
                    </a:cubicBezTo>
                    <a:cubicBezTo>
                      <a:pt x="32113" y="1550"/>
                      <a:pt x="32145" y="1570"/>
                      <a:pt x="32178" y="1570"/>
                    </a:cubicBezTo>
                    <a:cubicBezTo>
                      <a:pt x="32187" y="1570"/>
                      <a:pt x="32196" y="1569"/>
                      <a:pt x="32204" y="1565"/>
                    </a:cubicBezTo>
                    <a:cubicBezTo>
                      <a:pt x="32359" y="1584"/>
                      <a:pt x="32375" y="1624"/>
                      <a:pt x="32383" y="1624"/>
                    </a:cubicBezTo>
                    <a:cubicBezTo>
                      <a:pt x="32383" y="1624"/>
                      <a:pt x="32383" y="1624"/>
                      <a:pt x="32384" y="1624"/>
                    </a:cubicBezTo>
                    <a:cubicBezTo>
                      <a:pt x="32388" y="1630"/>
                      <a:pt x="32389" y="1645"/>
                      <a:pt x="32434" y="1645"/>
                    </a:cubicBezTo>
                    <a:cubicBezTo>
                      <a:pt x="32453" y="1645"/>
                      <a:pt x="32482" y="1642"/>
                      <a:pt x="32522" y="1634"/>
                    </a:cubicBezTo>
                    <a:cubicBezTo>
                      <a:pt x="32531" y="1642"/>
                      <a:pt x="32536" y="1646"/>
                      <a:pt x="32544" y="1651"/>
                    </a:cubicBezTo>
                    <a:cubicBezTo>
                      <a:pt x="32600" y="1648"/>
                      <a:pt x="32676" y="1647"/>
                      <a:pt x="32786" y="1638"/>
                    </a:cubicBezTo>
                    <a:cubicBezTo>
                      <a:pt x="32824" y="1621"/>
                      <a:pt x="32859" y="1616"/>
                      <a:pt x="32892" y="1616"/>
                    </a:cubicBezTo>
                    <a:cubicBezTo>
                      <a:pt x="32945" y="1616"/>
                      <a:pt x="32992" y="1629"/>
                      <a:pt x="33032" y="1629"/>
                    </a:cubicBezTo>
                    <a:cubicBezTo>
                      <a:pt x="33052" y="1629"/>
                      <a:pt x="33071" y="1626"/>
                      <a:pt x="33089" y="1615"/>
                    </a:cubicBezTo>
                    <a:cubicBezTo>
                      <a:pt x="33112" y="1622"/>
                      <a:pt x="33132" y="1625"/>
                      <a:pt x="33151" y="1625"/>
                    </a:cubicBezTo>
                    <a:cubicBezTo>
                      <a:pt x="33192" y="1625"/>
                      <a:pt x="33223" y="1612"/>
                      <a:pt x="33248" y="1610"/>
                    </a:cubicBezTo>
                    <a:cubicBezTo>
                      <a:pt x="33288" y="1594"/>
                      <a:pt x="33308" y="1589"/>
                      <a:pt x="33325" y="1589"/>
                    </a:cubicBezTo>
                    <a:cubicBezTo>
                      <a:pt x="33337" y="1589"/>
                      <a:pt x="33346" y="1592"/>
                      <a:pt x="33360" y="1595"/>
                    </a:cubicBezTo>
                    <a:cubicBezTo>
                      <a:pt x="33364" y="1587"/>
                      <a:pt x="33412" y="1584"/>
                      <a:pt x="33482" y="1584"/>
                    </a:cubicBezTo>
                    <a:cubicBezTo>
                      <a:pt x="33610" y="1584"/>
                      <a:pt x="33811" y="1593"/>
                      <a:pt x="33952" y="1593"/>
                    </a:cubicBezTo>
                    <a:cubicBezTo>
                      <a:pt x="34026" y="1593"/>
                      <a:pt x="34084" y="1590"/>
                      <a:pt x="34104" y="1583"/>
                    </a:cubicBezTo>
                    <a:cubicBezTo>
                      <a:pt x="34133" y="1573"/>
                      <a:pt x="34163" y="1563"/>
                      <a:pt x="34194" y="1563"/>
                    </a:cubicBezTo>
                    <a:cubicBezTo>
                      <a:pt x="34206" y="1563"/>
                      <a:pt x="34219" y="1565"/>
                      <a:pt x="34231" y="1569"/>
                    </a:cubicBezTo>
                    <a:cubicBezTo>
                      <a:pt x="34240" y="1572"/>
                      <a:pt x="34263" y="1574"/>
                      <a:pt x="34295" y="1574"/>
                    </a:cubicBezTo>
                    <a:cubicBezTo>
                      <a:pt x="34400" y="1574"/>
                      <a:pt x="34601" y="1552"/>
                      <a:pt x="34685" y="1465"/>
                    </a:cubicBezTo>
                    <a:lnTo>
                      <a:pt x="35030" y="1466"/>
                    </a:lnTo>
                    <a:cubicBezTo>
                      <a:pt x="35138" y="1473"/>
                      <a:pt x="35257" y="1476"/>
                      <a:pt x="35365" y="1476"/>
                    </a:cubicBezTo>
                    <a:cubicBezTo>
                      <a:pt x="35466" y="1476"/>
                      <a:pt x="35556" y="1473"/>
                      <a:pt x="35616" y="1469"/>
                    </a:cubicBezTo>
                    <a:lnTo>
                      <a:pt x="35824" y="1469"/>
                    </a:lnTo>
                    <a:cubicBezTo>
                      <a:pt x="35843" y="1518"/>
                      <a:pt x="35857" y="1611"/>
                      <a:pt x="35867" y="1662"/>
                    </a:cubicBezTo>
                    <a:cubicBezTo>
                      <a:pt x="35867" y="1662"/>
                      <a:pt x="35866" y="1662"/>
                      <a:pt x="35864" y="1662"/>
                    </a:cubicBezTo>
                    <a:cubicBezTo>
                      <a:pt x="35831" y="1662"/>
                      <a:pt x="35770" y="1692"/>
                      <a:pt x="35811" y="1692"/>
                    </a:cubicBezTo>
                    <a:cubicBezTo>
                      <a:pt x="35822" y="1692"/>
                      <a:pt x="35841" y="1690"/>
                      <a:pt x="35871" y="1684"/>
                    </a:cubicBezTo>
                    <a:cubicBezTo>
                      <a:pt x="35871" y="1684"/>
                      <a:pt x="35873" y="1683"/>
                      <a:pt x="35873" y="1683"/>
                    </a:cubicBezTo>
                    <a:cubicBezTo>
                      <a:pt x="35875" y="1691"/>
                      <a:pt x="35877" y="1695"/>
                      <a:pt x="35879" y="1695"/>
                    </a:cubicBezTo>
                    <a:cubicBezTo>
                      <a:pt x="35880" y="1695"/>
                      <a:pt x="35882" y="1692"/>
                      <a:pt x="35883" y="1683"/>
                    </a:cubicBezTo>
                    <a:cubicBezTo>
                      <a:pt x="35884" y="1679"/>
                      <a:pt x="35883" y="1676"/>
                      <a:pt x="35883" y="1674"/>
                    </a:cubicBezTo>
                    <a:cubicBezTo>
                      <a:pt x="35914" y="1647"/>
                      <a:pt x="35937" y="1606"/>
                      <a:pt x="35953" y="1606"/>
                    </a:cubicBezTo>
                    <a:cubicBezTo>
                      <a:pt x="35954" y="1606"/>
                      <a:pt x="35955" y="1606"/>
                      <a:pt x="35955" y="1606"/>
                    </a:cubicBezTo>
                    <a:cubicBezTo>
                      <a:pt x="35949" y="1617"/>
                      <a:pt x="35943" y="1629"/>
                      <a:pt x="35937" y="1639"/>
                    </a:cubicBezTo>
                    <a:lnTo>
                      <a:pt x="35937" y="1639"/>
                    </a:lnTo>
                    <a:cubicBezTo>
                      <a:pt x="35946" y="1625"/>
                      <a:pt x="36001" y="1621"/>
                      <a:pt x="36079" y="1621"/>
                    </a:cubicBezTo>
                    <a:cubicBezTo>
                      <a:pt x="36235" y="1621"/>
                      <a:pt x="36480" y="1638"/>
                      <a:pt x="36631" y="1638"/>
                    </a:cubicBezTo>
                    <a:cubicBezTo>
                      <a:pt x="36664" y="1638"/>
                      <a:pt x="36693" y="1638"/>
                      <a:pt x="36715" y="1635"/>
                    </a:cubicBezTo>
                    <a:cubicBezTo>
                      <a:pt x="36731" y="1669"/>
                      <a:pt x="36772" y="1687"/>
                      <a:pt x="36811" y="1687"/>
                    </a:cubicBezTo>
                    <a:cubicBezTo>
                      <a:pt x="36845" y="1687"/>
                      <a:pt x="36878" y="1674"/>
                      <a:pt x="36894" y="1647"/>
                    </a:cubicBezTo>
                    <a:lnTo>
                      <a:pt x="36894" y="1647"/>
                    </a:lnTo>
                    <a:cubicBezTo>
                      <a:pt x="36920" y="1684"/>
                      <a:pt x="36904" y="1733"/>
                      <a:pt x="36865" y="1751"/>
                    </a:cubicBezTo>
                    <a:cubicBezTo>
                      <a:pt x="36878" y="1751"/>
                      <a:pt x="36890" y="1751"/>
                      <a:pt x="36902" y="1751"/>
                    </a:cubicBezTo>
                    <a:cubicBezTo>
                      <a:pt x="37186" y="1751"/>
                      <a:pt x="37160" y="1847"/>
                      <a:pt x="37445" y="1847"/>
                    </a:cubicBezTo>
                    <a:cubicBezTo>
                      <a:pt x="37457" y="1847"/>
                      <a:pt x="37469" y="1847"/>
                      <a:pt x="37482" y="1847"/>
                    </a:cubicBezTo>
                    <a:cubicBezTo>
                      <a:pt x="37497" y="1846"/>
                      <a:pt x="37513" y="1846"/>
                      <a:pt x="37530" y="1846"/>
                    </a:cubicBezTo>
                    <a:cubicBezTo>
                      <a:pt x="37668" y="1846"/>
                      <a:pt x="37867" y="1859"/>
                      <a:pt x="37973" y="1881"/>
                    </a:cubicBezTo>
                    <a:lnTo>
                      <a:pt x="37975" y="1881"/>
                    </a:lnTo>
                    <a:cubicBezTo>
                      <a:pt x="37980" y="1890"/>
                      <a:pt x="37983" y="1899"/>
                      <a:pt x="37990" y="1910"/>
                    </a:cubicBezTo>
                    <a:cubicBezTo>
                      <a:pt x="37977" y="1890"/>
                      <a:pt x="37968" y="1881"/>
                      <a:pt x="37964" y="1881"/>
                    </a:cubicBezTo>
                    <a:cubicBezTo>
                      <a:pt x="37960" y="1881"/>
                      <a:pt x="37968" y="1900"/>
                      <a:pt x="38001" y="1932"/>
                    </a:cubicBezTo>
                    <a:cubicBezTo>
                      <a:pt x="38007" y="1946"/>
                      <a:pt x="38011" y="1953"/>
                      <a:pt x="38016" y="1953"/>
                    </a:cubicBezTo>
                    <a:cubicBezTo>
                      <a:pt x="38027" y="1953"/>
                      <a:pt x="38037" y="1920"/>
                      <a:pt x="38052" y="1887"/>
                    </a:cubicBezTo>
                    <a:cubicBezTo>
                      <a:pt x="38078" y="1884"/>
                      <a:pt x="38081" y="1870"/>
                      <a:pt x="38073" y="1853"/>
                    </a:cubicBezTo>
                    <a:cubicBezTo>
                      <a:pt x="38081" y="1838"/>
                      <a:pt x="38095" y="1828"/>
                      <a:pt x="38112" y="1822"/>
                    </a:cubicBezTo>
                    <a:cubicBezTo>
                      <a:pt x="38118" y="1817"/>
                      <a:pt x="38125" y="1815"/>
                      <a:pt x="38132" y="1815"/>
                    </a:cubicBezTo>
                    <a:cubicBezTo>
                      <a:pt x="38150" y="1815"/>
                      <a:pt x="38169" y="1829"/>
                      <a:pt x="38191" y="1829"/>
                    </a:cubicBezTo>
                    <a:cubicBezTo>
                      <a:pt x="38205" y="1829"/>
                      <a:pt x="38219" y="1823"/>
                      <a:pt x="38234" y="1802"/>
                    </a:cubicBezTo>
                    <a:cubicBezTo>
                      <a:pt x="38243" y="1804"/>
                      <a:pt x="38251" y="1804"/>
                      <a:pt x="38260" y="1804"/>
                    </a:cubicBezTo>
                    <a:cubicBezTo>
                      <a:pt x="38286" y="1804"/>
                      <a:pt x="38314" y="1799"/>
                      <a:pt x="38343" y="1799"/>
                    </a:cubicBezTo>
                    <a:cubicBezTo>
                      <a:pt x="38361" y="1799"/>
                      <a:pt x="38380" y="1801"/>
                      <a:pt x="38400" y="1807"/>
                    </a:cubicBezTo>
                    <a:cubicBezTo>
                      <a:pt x="38483" y="1815"/>
                      <a:pt x="38560" y="1826"/>
                      <a:pt x="38631" y="1833"/>
                    </a:cubicBezTo>
                    <a:cubicBezTo>
                      <a:pt x="38655" y="1836"/>
                      <a:pt x="38679" y="1837"/>
                      <a:pt x="38703" y="1837"/>
                    </a:cubicBezTo>
                    <a:cubicBezTo>
                      <a:pt x="38743" y="1837"/>
                      <a:pt x="38783" y="1833"/>
                      <a:pt x="38823" y="1825"/>
                    </a:cubicBezTo>
                    <a:cubicBezTo>
                      <a:pt x="38852" y="1808"/>
                      <a:pt x="38880" y="1803"/>
                      <a:pt x="38906" y="1803"/>
                    </a:cubicBezTo>
                    <a:cubicBezTo>
                      <a:pt x="38941" y="1803"/>
                      <a:pt x="38974" y="1813"/>
                      <a:pt x="39004" y="1821"/>
                    </a:cubicBezTo>
                    <a:cubicBezTo>
                      <a:pt x="38998" y="1834"/>
                      <a:pt x="39027" y="1845"/>
                      <a:pt x="39125" y="1854"/>
                    </a:cubicBezTo>
                    <a:cubicBezTo>
                      <a:pt x="39135" y="1855"/>
                      <a:pt x="39330" y="1878"/>
                      <a:pt x="39415" y="1878"/>
                    </a:cubicBezTo>
                    <a:cubicBezTo>
                      <a:pt x="39425" y="1878"/>
                      <a:pt x="39433" y="1878"/>
                      <a:pt x="39439" y="1877"/>
                    </a:cubicBezTo>
                    <a:cubicBezTo>
                      <a:pt x="39445" y="1877"/>
                      <a:pt x="39450" y="1877"/>
                      <a:pt x="39455" y="1877"/>
                    </a:cubicBezTo>
                    <a:cubicBezTo>
                      <a:pt x="39564" y="1877"/>
                      <a:pt x="39657" y="1964"/>
                      <a:pt x="39759" y="1964"/>
                    </a:cubicBezTo>
                    <a:cubicBezTo>
                      <a:pt x="39792" y="1964"/>
                      <a:pt x="39827" y="1955"/>
                      <a:pt x="39863" y="1929"/>
                    </a:cubicBezTo>
                    <a:cubicBezTo>
                      <a:pt x="39934" y="1937"/>
                      <a:pt x="39981" y="1928"/>
                      <a:pt x="40014" y="1969"/>
                    </a:cubicBezTo>
                    <a:cubicBezTo>
                      <a:pt x="39967" y="1902"/>
                      <a:pt x="39982" y="1879"/>
                      <a:pt x="40016" y="1879"/>
                    </a:cubicBezTo>
                    <a:cubicBezTo>
                      <a:pt x="40084" y="1879"/>
                      <a:pt x="40228" y="1969"/>
                      <a:pt x="40115" y="1979"/>
                    </a:cubicBezTo>
                    <a:cubicBezTo>
                      <a:pt x="40121" y="1999"/>
                      <a:pt x="40134" y="2006"/>
                      <a:pt x="40150" y="2006"/>
                    </a:cubicBezTo>
                    <a:cubicBezTo>
                      <a:pt x="40170" y="2006"/>
                      <a:pt x="40195" y="1994"/>
                      <a:pt x="40215" y="1982"/>
                    </a:cubicBezTo>
                    <a:cubicBezTo>
                      <a:pt x="40221" y="1992"/>
                      <a:pt x="40226" y="1997"/>
                      <a:pt x="40232" y="1997"/>
                    </a:cubicBezTo>
                    <a:cubicBezTo>
                      <a:pt x="40266" y="1997"/>
                      <a:pt x="40308" y="1822"/>
                      <a:pt x="40373" y="1822"/>
                    </a:cubicBezTo>
                    <a:cubicBezTo>
                      <a:pt x="40375" y="1822"/>
                      <a:pt x="40378" y="1822"/>
                      <a:pt x="40381" y="1822"/>
                    </a:cubicBezTo>
                    <a:cubicBezTo>
                      <a:pt x="40424" y="1809"/>
                      <a:pt x="40470" y="1802"/>
                      <a:pt x="40517" y="1802"/>
                    </a:cubicBezTo>
                    <a:cubicBezTo>
                      <a:pt x="40542" y="1802"/>
                      <a:pt x="40567" y="1804"/>
                      <a:pt x="40592" y="1808"/>
                    </a:cubicBezTo>
                    <a:cubicBezTo>
                      <a:pt x="40594" y="1809"/>
                      <a:pt x="40595" y="1809"/>
                      <a:pt x="40597" y="1809"/>
                    </a:cubicBezTo>
                    <a:cubicBezTo>
                      <a:pt x="40657" y="1809"/>
                      <a:pt x="40716" y="1598"/>
                      <a:pt x="40765" y="1598"/>
                    </a:cubicBezTo>
                    <a:cubicBezTo>
                      <a:pt x="40766" y="1598"/>
                      <a:pt x="40767" y="1598"/>
                      <a:pt x="40769" y="1599"/>
                    </a:cubicBezTo>
                    <a:cubicBezTo>
                      <a:pt x="40868" y="1605"/>
                      <a:pt x="40946" y="1635"/>
                      <a:pt x="41012" y="1711"/>
                    </a:cubicBezTo>
                    <a:cubicBezTo>
                      <a:pt x="41031" y="1703"/>
                      <a:pt x="41050" y="1701"/>
                      <a:pt x="41067" y="1701"/>
                    </a:cubicBezTo>
                    <a:cubicBezTo>
                      <a:pt x="41091" y="1701"/>
                      <a:pt x="41113" y="1704"/>
                      <a:pt x="41134" y="1704"/>
                    </a:cubicBezTo>
                    <a:cubicBezTo>
                      <a:pt x="41150" y="1704"/>
                      <a:pt x="41166" y="1702"/>
                      <a:pt x="41181" y="1695"/>
                    </a:cubicBezTo>
                    <a:cubicBezTo>
                      <a:pt x="41213" y="1653"/>
                      <a:pt x="41218" y="1644"/>
                      <a:pt x="41210" y="1644"/>
                    </a:cubicBezTo>
                    <a:cubicBezTo>
                      <a:pt x="41205" y="1644"/>
                      <a:pt x="41192" y="1649"/>
                      <a:pt x="41177" y="1649"/>
                    </a:cubicBezTo>
                    <a:cubicBezTo>
                      <a:pt x="41165" y="1649"/>
                      <a:pt x="41151" y="1646"/>
                      <a:pt x="41140" y="1632"/>
                    </a:cubicBezTo>
                    <a:cubicBezTo>
                      <a:pt x="41135" y="1645"/>
                      <a:pt x="41130" y="1650"/>
                      <a:pt x="41126" y="1650"/>
                    </a:cubicBezTo>
                    <a:cubicBezTo>
                      <a:pt x="41118" y="1650"/>
                      <a:pt x="41117" y="1620"/>
                      <a:pt x="41134" y="1616"/>
                    </a:cubicBezTo>
                    <a:cubicBezTo>
                      <a:pt x="41137" y="1615"/>
                      <a:pt x="41141" y="1614"/>
                      <a:pt x="41145" y="1614"/>
                    </a:cubicBezTo>
                    <a:cubicBezTo>
                      <a:pt x="41176" y="1614"/>
                      <a:pt x="41234" y="1645"/>
                      <a:pt x="41339" y="1670"/>
                    </a:cubicBezTo>
                    <a:cubicBezTo>
                      <a:pt x="41342" y="1670"/>
                      <a:pt x="41344" y="1670"/>
                      <a:pt x="41347" y="1670"/>
                    </a:cubicBezTo>
                    <a:cubicBezTo>
                      <a:pt x="41439" y="1670"/>
                      <a:pt x="41485" y="1589"/>
                      <a:pt x="41509" y="1589"/>
                    </a:cubicBezTo>
                    <a:cubicBezTo>
                      <a:pt x="41514" y="1589"/>
                      <a:pt x="41519" y="1594"/>
                      <a:pt x="41522" y="1604"/>
                    </a:cubicBezTo>
                    <a:cubicBezTo>
                      <a:pt x="41532" y="1610"/>
                      <a:pt x="41531" y="1621"/>
                      <a:pt x="41527" y="1634"/>
                    </a:cubicBezTo>
                    <a:cubicBezTo>
                      <a:pt x="41531" y="1638"/>
                      <a:pt x="41535" y="1644"/>
                      <a:pt x="41538" y="1649"/>
                    </a:cubicBezTo>
                    <a:cubicBezTo>
                      <a:pt x="41559" y="1688"/>
                      <a:pt x="41591" y="1711"/>
                      <a:pt x="41641" y="1711"/>
                    </a:cubicBezTo>
                    <a:cubicBezTo>
                      <a:pt x="41684" y="1711"/>
                      <a:pt x="41740" y="1694"/>
                      <a:pt x="41812" y="1656"/>
                    </a:cubicBezTo>
                    <a:cubicBezTo>
                      <a:pt x="41847" y="1671"/>
                      <a:pt x="41879" y="1676"/>
                      <a:pt x="41907" y="1676"/>
                    </a:cubicBezTo>
                    <a:cubicBezTo>
                      <a:pt x="41943" y="1676"/>
                      <a:pt x="41973" y="1668"/>
                      <a:pt x="41999" y="1663"/>
                    </a:cubicBezTo>
                    <a:cubicBezTo>
                      <a:pt x="42015" y="1690"/>
                      <a:pt x="42029" y="1700"/>
                      <a:pt x="42042" y="1700"/>
                    </a:cubicBezTo>
                    <a:cubicBezTo>
                      <a:pt x="42068" y="1700"/>
                      <a:pt x="42088" y="1657"/>
                      <a:pt x="42103" y="1629"/>
                    </a:cubicBezTo>
                    <a:cubicBezTo>
                      <a:pt x="42141" y="1631"/>
                      <a:pt x="42156" y="1666"/>
                      <a:pt x="42163" y="1666"/>
                    </a:cubicBezTo>
                    <a:cubicBezTo>
                      <a:pt x="42165" y="1666"/>
                      <a:pt x="42167" y="1663"/>
                      <a:pt x="42168" y="1656"/>
                    </a:cubicBezTo>
                    <a:cubicBezTo>
                      <a:pt x="42170" y="1658"/>
                      <a:pt x="42171" y="1658"/>
                      <a:pt x="42172" y="1658"/>
                    </a:cubicBezTo>
                    <a:cubicBezTo>
                      <a:pt x="42177" y="1658"/>
                      <a:pt x="42185" y="1647"/>
                      <a:pt x="42212" y="1642"/>
                    </a:cubicBezTo>
                    <a:cubicBezTo>
                      <a:pt x="42228" y="1666"/>
                      <a:pt x="42251" y="1756"/>
                      <a:pt x="42280" y="1756"/>
                    </a:cubicBezTo>
                    <a:cubicBezTo>
                      <a:pt x="42285" y="1756"/>
                      <a:pt x="42289" y="1754"/>
                      <a:pt x="42294" y="1749"/>
                    </a:cubicBezTo>
                    <a:cubicBezTo>
                      <a:pt x="42300" y="1738"/>
                      <a:pt x="42307" y="1734"/>
                      <a:pt x="42314" y="1734"/>
                    </a:cubicBezTo>
                    <a:cubicBezTo>
                      <a:pt x="42341" y="1734"/>
                      <a:pt x="42376" y="1794"/>
                      <a:pt x="42415" y="1794"/>
                    </a:cubicBezTo>
                    <a:cubicBezTo>
                      <a:pt x="42426" y="1794"/>
                      <a:pt x="42437" y="1789"/>
                      <a:pt x="42448" y="1778"/>
                    </a:cubicBezTo>
                    <a:cubicBezTo>
                      <a:pt x="42480" y="1754"/>
                      <a:pt x="42510" y="1747"/>
                      <a:pt x="42539" y="1747"/>
                    </a:cubicBezTo>
                    <a:cubicBezTo>
                      <a:pt x="42574" y="1747"/>
                      <a:pt x="42607" y="1757"/>
                      <a:pt x="42638" y="1757"/>
                    </a:cubicBezTo>
                    <a:cubicBezTo>
                      <a:pt x="42652" y="1757"/>
                      <a:pt x="42665" y="1755"/>
                      <a:pt x="42677" y="1750"/>
                    </a:cubicBezTo>
                    <a:cubicBezTo>
                      <a:pt x="42692" y="1718"/>
                      <a:pt x="42706" y="1705"/>
                      <a:pt x="42720" y="1705"/>
                    </a:cubicBezTo>
                    <a:cubicBezTo>
                      <a:pt x="42769" y="1705"/>
                      <a:pt x="42816" y="1852"/>
                      <a:pt x="42854" y="1856"/>
                    </a:cubicBezTo>
                    <a:cubicBezTo>
                      <a:pt x="42873" y="1866"/>
                      <a:pt x="42890" y="1869"/>
                      <a:pt x="42906" y="1869"/>
                    </a:cubicBezTo>
                    <a:cubicBezTo>
                      <a:pt x="42957" y="1869"/>
                      <a:pt x="42998" y="1834"/>
                      <a:pt x="43035" y="1834"/>
                    </a:cubicBezTo>
                    <a:cubicBezTo>
                      <a:pt x="43052" y="1834"/>
                      <a:pt x="43068" y="1841"/>
                      <a:pt x="43083" y="1862"/>
                    </a:cubicBezTo>
                    <a:cubicBezTo>
                      <a:pt x="43096" y="1858"/>
                      <a:pt x="43109" y="1856"/>
                      <a:pt x="43123" y="1856"/>
                    </a:cubicBezTo>
                    <a:cubicBezTo>
                      <a:pt x="43127" y="1856"/>
                      <a:pt x="43131" y="1857"/>
                      <a:pt x="43135" y="1857"/>
                    </a:cubicBezTo>
                    <a:cubicBezTo>
                      <a:pt x="43165" y="1866"/>
                      <a:pt x="43195" y="1870"/>
                      <a:pt x="43226" y="1870"/>
                    </a:cubicBezTo>
                    <a:cubicBezTo>
                      <a:pt x="43231" y="1871"/>
                      <a:pt x="43236" y="1871"/>
                      <a:pt x="43241" y="1872"/>
                    </a:cubicBezTo>
                    <a:cubicBezTo>
                      <a:pt x="43248" y="1866"/>
                      <a:pt x="43253" y="1863"/>
                      <a:pt x="43256" y="1863"/>
                    </a:cubicBezTo>
                    <a:cubicBezTo>
                      <a:pt x="43261" y="1863"/>
                      <a:pt x="43263" y="1868"/>
                      <a:pt x="43263" y="1873"/>
                    </a:cubicBezTo>
                    <a:cubicBezTo>
                      <a:pt x="43302" y="1873"/>
                      <a:pt x="43347" y="1871"/>
                      <a:pt x="43400" y="1867"/>
                    </a:cubicBezTo>
                    <a:cubicBezTo>
                      <a:pt x="43493" y="1837"/>
                      <a:pt x="43571" y="1813"/>
                      <a:pt x="43635" y="1813"/>
                    </a:cubicBezTo>
                    <a:cubicBezTo>
                      <a:pt x="43661" y="1813"/>
                      <a:pt x="43684" y="1817"/>
                      <a:pt x="43705" y="1825"/>
                    </a:cubicBezTo>
                    <a:cubicBezTo>
                      <a:pt x="43726" y="1857"/>
                      <a:pt x="43744" y="1868"/>
                      <a:pt x="43760" y="1868"/>
                    </a:cubicBezTo>
                    <a:cubicBezTo>
                      <a:pt x="43793" y="1868"/>
                      <a:pt x="43819" y="1825"/>
                      <a:pt x="43842" y="1825"/>
                    </a:cubicBezTo>
                    <a:cubicBezTo>
                      <a:pt x="43853" y="1825"/>
                      <a:pt x="43863" y="1835"/>
                      <a:pt x="43873" y="1866"/>
                    </a:cubicBezTo>
                    <a:cubicBezTo>
                      <a:pt x="43935" y="1908"/>
                      <a:pt x="43959" y="1922"/>
                      <a:pt x="43981" y="1922"/>
                    </a:cubicBezTo>
                    <a:cubicBezTo>
                      <a:pt x="43987" y="1922"/>
                      <a:pt x="43992" y="1921"/>
                      <a:pt x="43998" y="1919"/>
                    </a:cubicBezTo>
                    <a:cubicBezTo>
                      <a:pt x="44003" y="1906"/>
                      <a:pt x="44008" y="1902"/>
                      <a:pt x="44015" y="1902"/>
                    </a:cubicBezTo>
                    <a:cubicBezTo>
                      <a:pt x="44025" y="1902"/>
                      <a:pt x="44039" y="1914"/>
                      <a:pt x="44056" y="1914"/>
                    </a:cubicBezTo>
                    <a:cubicBezTo>
                      <a:pt x="44057" y="1914"/>
                      <a:pt x="44058" y="1914"/>
                      <a:pt x="44059" y="1914"/>
                    </a:cubicBezTo>
                    <a:cubicBezTo>
                      <a:pt x="44068" y="1923"/>
                      <a:pt x="44077" y="1926"/>
                      <a:pt x="44088" y="1926"/>
                    </a:cubicBezTo>
                    <a:cubicBezTo>
                      <a:pt x="44114" y="1926"/>
                      <a:pt x="44148" y="1906"/>
                      <a:pt x="44191" y="1900"/>
                    </a:cubicBezTo>
                    <a:cubicBezTo>
                      <a:pt x="44204" y="1925"/>
                      <a:pt x="44215" y="1935"/>
                      <a:pt x="44226" y="1935"/>
                    </a:cubicBezTo>
                    <a:cubicBezTo>
                      <a:pt x="44258" y="1935"/>
                      <a:pt x="44285" y="1851"/>
                      <a:pt x="44311" y="1826"/>
                    </a:cubicBezTo>
                    <a:cubicBezTo>
                      <a:pt x="44323" y="1800"/>
                      <a:pt x="44336" y="1788"/>
                      <a:pt x="44347" y="1788"/>
                    </a:cubicBezTo>
                    <a:cubicBezTo>
                      <a:pt x="44352" y="1788"/>
                      <a:pt x="44355" y="1789"/>
                      <a:pt x="44359" y="1792"/>
                    </a:cubicBezTo>
                    <a:cubicBezTo>
                      <a:pt x="44362" y="1783"/>
                      <a:pt x="44365" y="1780"/>
                      <a:pt x="44369" y="1780"/>
                    </a:cubicBezTo>
                    <a:cubicBezTo>
                      <a:pt x="44380" y="1780"/>
                      <a:pt x="44392" y="1827"/>
                      <a:pt x="44403" y="1862"/>
                    </a:cubicBezTo>
                    <a:cubicBezTo>
                      <a:pt x="44406" y="1857"/>
                      <a:pt x="44409" y="1855"/>
                      <a:pt x="44411" y="1855"/>
                    </a:cubicBezTo>
                    <a:cubicBezTo>
                      <a:pt x="44416" y="1855"/>
                      <a:pt x="44420" y="1859"/>
                      <a:pt x="44424" y="1859"/>
                    </a:cubicBezTo>
                    <a:cubicBezTo>
                      <a:pt x="44429" y="1859"/>
                      <a:pt x="44434" y="1854"/>
                      <a:pt x="44438" y="1833"/>
                    </a:cubicBezTo>
                    <a:cubicBezTo>
                      <a:pt x="44440" y="1827"/>
                      <a:pt x="44441" y="1825"/>
                      <a:pt x="44443" y="1825"/>
                    </a:cubicBezTo>
                    <a:cubicBezTo>
                      <a:pt x="44451" y="1825"/>
                      <a:pt x="44461" y="1890"/>
                      <a:pt x="44470" y="1908"/>
                    </a:cubicBezTo>
                    <a:cubicBezTo>
                      <a:pt x="44473" y="1914"/>
                      <a:pt x="44476" y="1916"/>
                      <a:pt x="44478" y="1916"/>
                    </a:cubicBezTo>
                    <a:cubicBezTo>
                      <a:pt x="44492" y="1916"/>
                      <a:pt x="44502" y="1852"/>
                      <a:pt x="44512" y="1849"/>
                    </a:cubicBezTo>
                    <a:cubicBezTo>
                      <a:pt x="44515" y="1851"/>
                      <a:pt x="44519" y="1852"/>
                      <a:pt x="44521" y="1852"/>
                    </a:cubicBezTo>
                    <a:cubicBezTo>
                      <a:pt x="44538" y="1852"/>
                      <a:pt x="44547" y="1823"/>
                      <a:pt x="44551" y="1789"/>
                    </a:cubicBezTo>
                    <a:cubicBezTo>
                      <a:pt x="44553" y="1802"/>
                      <a:pt x="44554" y="1806"/>
                      <a:pt x="44555" y="1806"/>
                    </a:cubicBezTo>
                    <a:cubicBezTo>
                      <a:pt x="44556" y="1806"/>
                      <a:pt x="44556" y="1796"/>
                      <a:pt x="44556" y="1796"/>
                    </a:cubicBezTo>
                    <a:cubicBezTo>
                      <a:pt x="44557" y="1796"/>
                      <a:pt x="44557" y="1805"/>
                      <a:pt x="44558" y="1842"/>
                    </a:cubicBezTo>
                    <a:cubicBezTo>
                      <a:pt x="44559" y="1820"/>
                      <a:pt x="44567" y="1800"/>
                      <a:pt x="44582" y="1784"/>
                    </a:cubicBezTo>
                    <a:cubicBezTo>
                      <a:pt x="44593" y="1784"/>
                      <a:pt x="44604" y="1722"/>
                      <a:pt x="44621" y="1722"/>
                    </a:cubicBezTo>
                    <a:cubicBezTo>
                      <a:pt x="44631" y="1722"/>
                      <a:pt x="44644" y="1749"/>
                      <a:pt x="44660" y="1839"/>
                    </a:cubicBezTo>
                    <a:cubicBezTo>
                      <a:pt x="44691" y="1780"/>
                      <a:pt x="44900" y="1722"/>
                      <a:pt x="44947" y="1651"/>
                    </a:cubicBezTo>
                    <a:cubicBezTo>
                      <a:pt x="44956" y="1604"/>
                      <a:pt x="44966" y="1590"/>
                      <a:pt x="44977" y="1590"/>
                    </a:cubicBezTo>
                    <a:cubicBezTo>
                      <a:pt x="44991" y="1590"/>
                      <a:pt x="45006" y="1614"/>
                      <a:pt x="45021" y="1614"/>
                    </a:cubicBezTo>
                    <a:cubicBezTo>
                      <a:pt x="45022" y="1614"/>
                      <a:pt x="45023" y="1614"/>
                      <a:pt x="45024" y="1614"/>
                    </a:cubicBezTo>
                    <a:cubicBezTo>
                      <a:pt x="45035" y="1669"/>
                      <a:pt x="45046" y="1685"/>
                      <a:pt x="45056" y="1685"/>
                    </a:cubicBezTo>
                    <a:cubicBezTo>
                      <a:pt x="45070" y="1685"/>
                      <a:pt x="45083" y="1658"/>
                      <a:pt x="45098" y="1658"/>
                    </a:cubicBezTo>
                    <a:cubicBezTo>
                      <a:pt x="45103" y="1658"/>
                      <a:pt x="45108" y="1661"/>
                      <a:pt x="45114" y="1670"/>
                    </a:cubicBezTo>
                    <a:cubicBezTo>
                      <a:pt x="45138" y="1679"/>
                      <a:pt x="45164" y="1754"/>
                      <a:pt x="45189" y="1754"/>
                    </a:cubicBezTo>
                    <a:cubicBezTo>
                      <a:pt x="45198" y="1754"/>
                      <a:pt x="45206" y="1746"/>
                      <a:pt x="45214" y="1725"/>
                    </a:cubicBezTo>
                    <a:cubicBezTo>
                      <a:pt x="45219" y="1732"/>
                      <a:pt x="45224" y="1735"/>
                      <a:pt x="45229" y="1735"/>
                    </a:cubicBezTo>
                    <a:cubicBezTo>
                      <a:pt x="45252" y="1735"/>
                      <a:pt x="45274" y="1666"/>
                      <a:pt x="45298" y="1666"/>
                    </a:cubicBezTo>
                    <a:cubicBezTo>
                      <a:pt x="45305" y="1666"/>
                      <a:pt x="45313" y="1673"/>
                      <a:pt x="45321" y="1690"/>
                    </a:cubicBezTo>
                    <a:cubicBezTo>
                      <a:pt x="45327" y="1581"/>
                      <a:pt x="45335" y="1548"/>
                      <a:pt x="45344" y="1548"/>
                    </a:cubicBezTo>
                    <a:cubicBezTo>
                      <a:pt x="45355" y="1548"/>
                      <a:pt x="45367" y="1600"/>
                      <a:pt x="45377" y="1615"/>
                    </a:cubicBezTo>
                    <a:cubicBezTo>
                      <a:pt x="45382" y="1635"/>
                      <a:pt x="45387" y="1641"/>
                      <a:pt x="45392" y="1641"/>
                    </a:cubicBezTo>
                    <a:cubicBezTo>
                      <a:pt x="45402" y="1641"/>
                      <a:pt x="45411" y="1613"/>
                      <a:pt x="45421" y="1613"/>
                    </a:cubicBezTo>
                    <a:cubicBezTo>
                      <a:pt x="45427" y="1613"/>
                      <a:pt x="45432" y="1622"/>
                      <a:pt x="45438" y="1649"/>
                    </a:cubicBezTo>
                    <a:cubicBezTo>
                      <a:pt x="45465" y="1717"/>
                      <a:pt x="45491" y="1754"/>
                      <a:pt x="45516" y="1754"/>
                    </a:cubicBezTo>
                    <a:cubicBezTo>
                      <a:pt x="45534" y="1754"/>
                      <a:pt x="45551" y="1736"/>
                      <a:pt x="45568" y="1700"/>
                    </a:cubicBezTo>
                    <a:cubicBezTo>
                      <a:pt x="45653" y="1830"/>
                      <a:pt x="47203" y="1810"/>
                      <a:pt x="47278" y="2038"/>
                    </a:cubicBezTo>
                    <a:cubicBezTo>
                      <a:pt x="47281" y="1979"/>
                      <a:pt x="47348" y="1944"/>
                      <a:pt x="47414" y="1944"/>
                    </a:cubicBezTo>
                    <a:cubicBezTo>
                      <a:pt x="47461" y="1944"/>
                      <a:pt x="47508" y="1962"/>
                      <a:pt x="47529" y="2002"/>
                    </a:cubicBezTo>
                    <a:cubicBezTo>
                      <a:pt x="47539" y="1976"/>
                      <a:pt x="47548" y="1950"/>
                      <a:pt x="47558" y="1924"/>
                    </a:cubicBezTo>
                    <a:cubicBezTo>
                      <a:pt x="47675" y="1985"/>
                      <a:pt x="47731" y="2141"/>
                      <a:pt x="47782" y="2141"/>
                    </a:cubicBezTo>
                    <a:cubicBezTo>
                      <a:pt x="47796" y="2141"/>
                      <a:pt x="47810" y="2129"/>
                      <a:pt x="47824" y="2100"/>
                    </a:cubicBezTo>
                    <a:cubicBezTo>
                      <a:pt x="47843" y="2125"/>
                      <a:pt x="47863" y="2151"/>
                      <a:pt x="47883" y="2177"/>
                    </a:cubicBezTo>
                    <a:cubicBezTo>
                      <a:pt x="47951" y="2156"/>
                      <a:pt x="48065" y="2130"/>
                      <a:pt x="48166" y="2130"/>
                    </a:cubicBezTo>
                    <a:cubicBezTo>
                      <a:pt x="48229" y="2130"/>
                      <a:pt x="48287" y="2140"/>
                      <a:pt x="48325" y="2167"/>
                    </a:cubicBezTo>
                    <a:cubicBezTo>
                      <a:pt x="48350" y="2185"/>
                      <a:pt x="48381" y="2194"/>
                      <a:pt x="48411" y="2194"/>
                    </a:cubicBezTo>
                    <a:cubicBezTo>
                      <a:pt x="48423" y="2194"/>
                      <a:pt x="48435" y="2193"/>
                      <a:pt x="48446" y="2190"/>
                    </a:cubicBezTo>
                    <a:cubicBezTo>
                      <a:pt x="48487" y="2184"/>
                      <a:pt x="48526" y="2170"/>
                      <a:pt x="48566" y="2169"/>
                    </a:cubicBezTo>
                    <a:cubicBezTo>
                      <a:pt x="48580" y="2157"/>
                      <a:pt x="48595" y="2152"/>
                      <a:pt x="48609" y="2152"/>
                    </a:cubicBezTo>
                    <a:cubicBezTo>
                      <a:pt x="48655" y="2152"/>
                      <a:pt x="48702" y="2197"/>
                      <a:pt x="48746" y="2197"/>
                    </a:cubicBezTo>
                    <a:cubicBezTo>
                      <a:pt x="48763" y="2197"/>
                      <a:pt x="48780" y="2190"/>
                      <a:pt x="48796" y="2171"/>
                    </a:cubicBezTo>
                    <a:cubicBezTo>
                      <a:pt x="48814" y="2142"/>
                      <a:pt x="48831" y="2133"/>
                      <a:pt x="48849" y="2133"/>
                    </a:cubicBezTo>
                    <a:cubicBezTo>
                      <a:pt x="48877" y="2133"/>
                      <a:pt x="48905" y="2156"/>
                      <a:pt x="48931" y="2161"/>
                    </a:cubicBezTo>
                    <a:cubicBezTo>
                      <a:pt x="48955" y="2195"/>
                      <a:pt x="48978" y="2213"/>
                      <a:pt x="49000" y="2213"/>
                    </a:cubicBezTo>
                    <a:cubicBezTo>
                      <a:pt x="49019" y="2213"/>
                      <a:pt x="49038" y="2199"/>
                      <a:pt x="49056" y="2171"/>
                    </a:cubicBezTo>
                    <a:cubicBezTo>
                      <a:pt x="49089" y="2196"/>
                      <a:pt x="49121" y="2213"/>
                      <a:pt x="49151" y="2213"/>
                    </a:cubicBezTo>
                    <a:cubicBezTo>
                      <a:pt x="49175" y="2213"/>
                      <a:pt x="49198" y="2202"/>
                      <a:pt x="49219" y="2176"/>
                    </a:cubicBezTo>
                    <a:cubicBezTo>
                      <a:pt x="49239" y="2175"/>
                      <a:pt x="49257" y="2112"/>
                      <a:pt x="49275" y="2112"/>
                    </a:cubicBezTo>
                    <a:cubicBezTo>
                      <a:pt x="49278" y="2112"/>
                      <a:pt x="49281" y="2114"/>
                      <a:pt x="49285" y="2119"/>
                    </a:cubicBezTo>
                    <a:cubicBezTo>
                      <a:pt x="49290" y="2114"/>
                      <a:pt x="49295" y="2112"/>
                      <a:pt x="49300" y="2112"/>
                    </a:cubicBezTo>
                    <a:cubicBezTo>
                      <a:pt x="49315" y="2112"/>
                      <a:pt x="49330" y="2133"/>
                      <a:pt x="49345" y="2167"/>
                    </a:cubicBezTo>
                    <a:cubicBezTo>
                      <a:pt x="49379" y="2125"/>
                      <a:pt x="49406" y="2104"/>
                      <a:pt x="49425" y="2104"/>
                    </a:cubicBezTo>
                    <a:cubicBezTo>
                      <a:pt x="49443" y="2104"/>
                      <a:pt x="49454" y="2125"/>
                      <a:pt x="49455" y="2165"/>
                    </a:cubicBezTo>
                    <a:cubicBezTo>
                      <a:pt x="49470" y="2151"/>
                      <a:pt x="49485" y="2147"/>
                      <a:pt x="49501" y="2147"/>
                    </a:cubicBezTo>
                    <a:cubicBezTo>
                      <a:pt x="49539" y="2147"/>
                      <a:pt x="49578" y="2179"/>
                      <a:pt x="49614" y="2179"/>
                    </a:cubicBezTo>
                    <a:cubicBezTo>
                      <a:pt x="49628" y="2179"/>
                      <a:pt x="49642" y="2174"/>
                      <a:pt x="49655" y="2161"/>
                    </a:cubicBezTo>
                    <a:cubicBezTo>
                      <a:pt x="49664" y="2168"/>
                      <a:pt x="49673" y="2171"/>
                      <a:pt x="49682" y="2171"/>
                    </a:cubicBezTo>
                    <a:cubicBezTo>
                      <a:pt x="49735" y="2171"/>
                      <a:pt x="49781" y="2062"/>
                      <a:pt x="49827" y="2021"/>
                    </a:cubicBezTo>
                    <a:cubicBezTo>
                      <a:pt x="49876" y="2043"/>
                      <a:pt x="49929" y="2057"/>
                      <a:pt x="49982" y="2060"/>
                    </a:cubicBezTo>
                    <a:cubicBezTo>
                      <a:pt x="50005" y="2078"/>
                      <a:pt x="50026" y="2082"/>
                      <a:pt x="50047" y="2082"/>
                    </a:cubicBezTo>
                    <a:cubicBezTo>
                      <a:pt x="50060" y="2082"/>
                      <a:pt x="50072" y="2080"/>
                      <a:pt x="50085" y="2080"/>
                    </a:cubicBezTo>
                    <a:cubicBezTo>
                      <a:pt x="50095" y="2080"/>
                      <a:pt x="50105" y="2081"/>
                      <a:pt x="50116" y="2085"/>
                    </a:cubicBezTo>
                    <a:cubicBezTo>
                      <a:pt x="50126" y="2088"/>
                      <a:pt x="50136" y="2089"/>
                      <a:pt x="50146" y="2089"/>
                    </a:cubicBezTo>
                    <a:cubicBezTo>
                      <a:pt x="50211" y="2089"/>
                      <a:pt x="50281" y="2035"/>
                      <a:pt x="50330" y="2035"/>
                    </a:cubicBezTo>
                    <a:cubicBezTo>
                      <a:pt x="50339" y="2035"/>
                      <a:pt x="50346" y="2037"/>
                      <a:pt x="50354" y="2040"/>
                    </a:cubicBezTo>
                    <a:cubicBezTo>
                      <a:pt x="50378" y="2099"/>
                      <a:pt x="50429" y="2115"/>
                      <a:pt x="50485" y="2115"/>
                    </a:cubicBezTo>
                    <a:cubicBezTo>
                      <a:pt x="50549" y="2115"/>
                      <a:pt x="50621" y="2094"/>
                      <a:pt x="50667" y="2094"/>
                    </a:cubicBezTo>
                    <a:cubicBezTo>
                      <a:pt x="50679" y="2094"/>
                      <a:pt x="50689" y="2095"/>
                      <a:pt x="50697" y="2099"/>
                    </a:cubicBezTo>
                    <a:cubicBezTo>
                      <a:pt x="50731" y="2113"/>
                      <a:pt x="50763" y="2118"/>
                      <a:pt x="50794" y="2118"/>
                    </a:cubicBezTo>
                    <a:cubicBezTo>
                      <a:pt x="50895" y="2118"/>
                      <a:pt x="50976" y="2061"/>
                      <a:pt x="51009" y="2061"/>
                    </a:cubicBezTo>
                    <a:cubicBezTo>
                      <a:pt x="51016" y="2061"/>
                      <a:pt x="51021" y="2063"/>
                      <a:pt x="51024" y="2069"/>
                    </a:cubicBezTo>
                    <a:cubicBezTo>
                      <a:pt x="51057" y="2085"/>
                      <a:pt x="51091" y="2109"/>
                      <a:pt x="51125" y="2109"/>
                    </a:cubicBezTo>
                    <a:cubicBezTo>
                      <a:pt x="51130" y="2109"/>
                      <a:pt x="51135" y="2109"/>
                      <a:pt x="51140" y="2107"/>
                    </a:cubicBezTo>
                    <a:cubicBezTo>
                      <a:pt x="51158" y="2151"/>
                      <a:pt x="51174" y="2163"/>
                      <a:pt x="51190" y="2163"/>
                    </a:cubicBezTo>
                    <a:cubicBezTo>
                      <a:pt x="51210" y="2163"/>
                      <a:pt x="51228" y="2142"/>
                      <a:pt x="51247" y="2142"/>
                    </a:cubicBezTo>
                    <a:cubicBezTo>
                      <a:pt x="51248" y="2142"/>
                      <a:pt x="51249" y="2142"/>
                      <a:pt x="51249" y="2142"/>
                    </a:cubicBezTo>
                    <a:cubicBezTo>
                      <a:pt x="51282" y="2136"/>
                      <a:pt x="51328" y="2125"/>
                      <a:pt x="51372" y="2125"/>
                    </a:cubicBezTo>
                    <a:cubicBezTo>
                      <a:pt x="51409" y="2125"/>
                      <a:pt x="51444" y="2132"/>
                      <a:pt x="51469" y="2156"/>
                    </a:cubicBezTo>
                    <a:cubicBezTo>
                      <a:pt x="51514" y="2118"/>
                      <a:pt x="51694" y="2098"/>
                      <a:pt x="51733" y="2098"/>
                    </a:cubicBezTo>
                    <a:cubicBezTo>
                      <a:pt x="51737" y="2098"/>
                      <a:pt x="51740" y="2098"/>
                      <a:pt x="51740" y="2099"/>
                    </a:cubicBezTo>
                    <a:cubicBezTo>
                      <a:pt x="51745" y="2106"/>
                      <a:pt x="51788" y="2109"/>
                      <a:pt x="51831" y="2109"/>
                    </a:cubicBezTo>
                    <a:cubicBezTo>
                      <a:pt x="51874" y="2109"/>
                      <a:pt x="51915" y="2106"/>
                      <a:pt x="51916" y="2097"/>
                    </a:cubicBezTo>
                    <a:cubicBezTo>
                      <a:pt x="51980" y="2107"/>
                      <a:pt x="52013" y="2114"/>
                      <a:pt x="52031" y="2118"/>
                    </a:cubicBezTo>
                    <a:lnTo>
                      <a:pt x="52031" y="2118"/>
                    </a:lnTo>
                    <a:cubicBezTo>
                      <a:pt x="52016" y="2113"/>
                      <a:pt x="52000" y="2101"/>
                      <a:pt x="52022" y="2085"/>
                    </a:cubicBezTo>
                    <a:cubicBezTo>
                      <a:pt x="52022" y="2085"/>
                      <a:pt x="52014" y="1842"/>
                      <a:pt x="52013" y="1738"/>
                    </a:cubicBezTo>
                    <a:cubicBezTo>
                      <a:pt x="52008" y="1553"/>
                      <a:pt x="52003" y="1366"/>
                      <a:pt x="51999" y="1180"/>
                    </a:cubicBezTo>
                    <a:lnTo>
                      <a:pt x="51999" y="1180"/>
                    </a:lnTo>
                    <a:cubicBezTo>
                      <a:pt x="52001" y="1353"/>
                      <a:pt x="52003" y="1474"/>
                      <a:pt x="52003" y="1474"/>
                    </a:cubicBezTo>
                    <a:lnTo>
                      <a:pt x="51986" y="1474"/>
                    </a:lnTo>
                    <a:lnTo>
                      <a:pt x="51989" y="861"/>
                    </a:lnTo>
                    <a:lnTo>
                      <a:pt x="51990" y="506"/>
                    </a:lnTo>
                    <a:cubicBezTo>
                      <a:pt x="51990" y="473"/>
                      <a:pt x="51990" y="438"/>
                      <a:pt x="51990" y="430"/>
                    </a:cubicBezTo>
                    <a:cubicBezTo>
                      <a:pt x="51990" y="408"/>
                      <a:pt x="51990" y="400"/>
                      <a:pt x="51989" y="367"/>
                    </a:cubicBezTo>
                    <a:cubicBezTo>
                      <a:pt x="51981" y="363"/>
                      <a:pt x="51972" y="361"/>
                      <a:pt x="51963" y="361"/>
                    </a:cubicBezTo>
                    <a:cubicBezTo>
                      <a:pt x="51903" y="361"/>
                      <a:pt x="51808" y="430"/>
                      <a:pt x="51737" y="430"/>
                    </a:cubicBezTo>
                    <a:cubicBezTo>
                      <a:pt x="51710" y="430"/>
                      <a:pt x="51687" y="420"/>
                      <a:pt x="51670" y="394"/>
                    </a:cubicBezTo>
                    <a:cubicBezTo>
                      <a:pt x="51621" y="396"/>
                      <a:pt x="51573" y="434"/>
                      <a:pt x="51526" y="434"/>
                    </a:cubicBezTo>
                    <a:cubicBezTo>
                      <a:pt x="51511" y="434"/>
                      <a:pt x="51496" y="430"/>
                      <a:pt x="51481" y="420"/>
                    </a:cubicBezTo>
                    <a:cubicBezTo>
                      <a:pt x="51420" y="437"/>
                      <a:pt x="51360" y="419"/>
                      <a:pt x="51301" y="464"/>
                    </a:cubicBezTo>
                    <a:cubicBezTo>
                      <a:pt x="51294" y="467"/>
                      <a:pt x="51287" y="468"/>
                      <a:pt x="51280" y="468"/>
                    </a:cubicBezTo>
                    <a:cubicBezTo>
                      <a:pt x="51249" y="468"/>
                      <a:pt x="51219" y="446"/>
                      <a:pt x="51189" y="446"/>
                    </a:cubicBezTo>
                    <a:cubicBezTo>
                      <a:pt x="51167" y="446"/>
                      <a:pt x="51146" y="457"/>
                      <a:pt x="51125" y="498"/>
                    </a:cubicBezTo>
                    <a:cubicBezTo>
                      <a:pt x="51099" y="526"/>
                      <a:pt x="51074" y="532"/>
                      <a:pt x="51048" y="532"/>
                    </a:cubicBezTo>
                    <a:cubicBezTo>
                      <a:pt x="51026" y="532"/>
                      <a:pt x="51002" y="527"/>
                      <a:pt x="50979" y="527"/>
                    </a:cubicBezTo>
                    <a:cubicBezTo>
                      <a:pt x="50969" y="527"/>
                      <a:pt x="50959" y="528"/>
                      <a:pt x="50949" y="531"/>
                    </a:cubicBezTo>
                    <a:cubicBezTo>
                      <a:pt x="50927" y="514"/>
                      <a:pt x="50906" y="493"/>
                      <a:pt x="50884" y="493"/>
                    </a:cubicBezTo>
                    <a:cubicBezTo>
                      <a:pt x="50876" y="493"/>
                      <a:pt x="50867" y="496"/>
                      <a:pt x="50859" y="504"/>
                    </a:cubicBezTo>
                    <a:cubicBezTo>
                      <a:pt x="50850" y="537"/>
                      <a:pt x="50841" y="547"/>
                      <a:pt x="50832" y="547"/>
                    </a:cubicBezTo>
                    <a:cubicBezTo>
                      <a:pt x="50818" y="547"/>
                      <a:pt x="50804" y="524"/>
                      <a:pt x="50790" y="524"/>
                    </a:cubicBezTo>
                    <a:cubicBezTo>
                      <a:pt x="50783" y="524"/>
                      <a:pt x="50775" y="529"/>
                      <a:pt x="50768" y="546"/>
                    </a:cubicBezTo>
                    <a:cubicBezTo>
                      <a:pt x="50755" y="539"/>
                      <a:pt x="50744" y="536"/>
                      <a:pt x="50733" y="536"/>
                    </a:cubicBezTo>
                    <a:cubicBezTo>
                      <a:pt x="50694" y="536"/>
                      <a:pt x="50668" y="574"/>
                      <a:pt x="50626" y="576"/>
                    </a:cubicBezTo>
                    <a:cubicBezTo>
                      <a:pt x="50600" y="595"/>
                      <a:pt x="50575" y="606"/>
                      <a:pt x="50550" y="606"/>
                    </a:cubicBezTo>
                    <a:cubicBezTo>
                      <a:pt x="50524" y="606"/>
                      <a:pt x="50500" y="594"/>
                      <a:pt x="50476" y="567"/>
                    </a:cubicBezTo>
                    <a:cubicBezTo>
                      <a:pt x="50456" y="545"/>
                      <a:pt x="50438" y="536"/>
                      <a:pt x="50419" y="536"/>
                    </a:cubicBezTo>
                    <a:cubicBezTo>
                      <a:pt x="50393" y="536"/>
                      <a:pt x="50367" y="555"/>
                      <a:pt x="50343" y="582"/>
                    </a:cubicBezTo>
                    <a:cubicBezTo>
                      <a:pt x="50325" y="530"/>
                      <a:pt x="50307" y="515"/>
                      <a:pt x="50290" y="515"/>
                    </a:cubicBezTo>
                    <a:cubicBezTo>
                      <a:pt x="50267" y="515"/>
                      <a:pt x="50245" y="540"/>
                      <a:pt x="50224" y="541"/>
                    </a:cubicBezTo>
                    <a:cubicBezTo>
                      <a:pt x="50213" y="568"/>
                      <a:pt x="50203" y="577"/>
                      <a:pt x="50192" y="577"/>
                    </a:cubicBezTo>
                    <a:cubicBezTo>
                      <a:pt x="50173" y="577"/>
                      <a:pt x="50153" y="545"/>
                      <a:pt x="50134" y="545"/>
                    </a:cubicBezTo>
                    <a:cubicBezTo>
                      <a:pt x="50127" y="545"/>
                      <a:pt x="50120" y="549"/>
                      <a:pt x="50113" y="560"/>
                    </a:cubicBezTo>
                    <a:cubicBezTo>
                      <a:pt x="50103" y="557"/>
                      <a:pt x="50093" y="556"/>
                      <a:pt x="50084" y="556"/>
                    </a:cubicBezTo>
                    <a:cubicBezTo>
                      <a:pt x="50063" y="556"/>
                      <a:pt x="50042" y="561"/>
                      <a:pt x="50021" y="561"/>
                    </a:cubicBezTo>
                    <a:cubicBezTo>
                      <a:pt x="50016" y="561"/>
                      <a:pt x="50012" y="561"/>
                      <a:pt x="50007" y="560"/>
                    </a:cubicBezTo>
                    <a:cubicBezTo>
                      <a:pt x="49995" y="535"/>
                      <a:pt x="49984" y="517"/>
                      <a:pt x="49973" y="517"/>
                    </a:cubicBezTo>
                    <a:cubicBezTo>
                      <a:pt x="49960" y="517"/>
                      <a:pt x="49947" y="544"/>
                      <a:pt x="49936" y="616"/>
                    </a:cubicBezTo>
                    <a:cubicBezTo>
                      <a:pt x="49920" y="632"/>
                      <a:pt x="49897" y="692"/>
                      <a:pt x="49878" y="692"/>
                    </a:cubicBezTo>
                    <a:cubicBezTo>
                      <a:pt x="49871" y="692"/>
                      <a:pt x="49865" y="685"/>
                      <a:pt x="49860" y="666"/>
                    </a:cubicBezTo>
                    <a:cubicBezTo>
                      <a:pt x="49845" y="623"/>
                      <a:pt x="49831" y="611"/>
                      <a:pt x="49818" y="611"/>
                    </a:cubicBezTo>
                    <a:cubicBezTo>
                      <a:pt x="49800" y="611"/>
                      <a:pt x="49783" y="635"/>
                      <a:pt x="49767" y="635"/>
                    </a:cubicBezTo>
                    <a:cubicBezTo>
                      <a:pt x="49765" y="635"/>
                      <a:pt x="49764" y="635"/>
                      <a:pt x="49762" y="634"/>
                    </a:cubicBezTo>
                    <a:cubicBezTo>
                      <a:pt x="49758" y="644"/>
                      <a:pt x="49754" y="647"/>
                      <a:pt x="49750" y="647"/>
                    </a:cubicBezTo>
                    <a:cubicBezTo>
                      <a:pt x="49742" y="647"/>
                      <a:pt x="49734" y="633"/>
                      <a:pt x="49726" y="633"/>
                    </a:cubicBezTo>
                    <a:cubicBezTo>
                      <a:pt x="49723" y="633"/>
                      <a:pt x="49721" y="634"/>
                      <a:pt x="49719" y="638"/>
                    </a:cubicBezTo>
                    <a:cubicBezTo>
                      <a:pt x="49703" y="598"/>
                      <a:pt x="49689" y="612"/>
                      <a:pt x="49673" y="569"/>
                    </a:cubicBezTo>
                    <a:cubicBezTo>
                      <a:pt x="49662" y="486"/>
                      <a:pt x="49651" y="461"/>
                      <a:pt x="49640" y="461"/>
                    </a:cubicBezTo>
                    <a:cubicBezTo>
                      <a:pt x="49634" y="461"/>
                      <a:pt x="49629" y="466"/>
                      <a:pt x="49623" y="474"/>
                    </a:cubicBezTo>
                    <a:cubicBezTo>
                      <a:pt x="49620" y="467"/>
                      <a:pt x="49617" y="465"/>
                      <a:pt x="49614" y="465"/>
                    </a:cubicBezTo>
                    <a:cubicBezTo>
                      <a:pt x="49600" y="465"/>
                      <a:pt x="49585" y="524"/>
                      <a:pt x="49570" y="570"/>
                    </a:cubicBezTo>
                    <a:cubicBezTo>
                      <a:pt x="49567" y="571"/>
                      <a:pt x="49563" y="571"/>
                      <a:pt x="49560" y="571"/>
                    </a:cubicBezTo>
                    <a:cubicBezTo>
                      <a:pt x="49520" y="571"/>
                      <a:pt x="49468" y="546"/>
                      <a:pt x="49408" y="546"/>
                    </a:cubicBezTo>
                    <a:cubicBezTo>
                      <a:pt x="49391" y="546"/>
                      <a:pt x="49372" y="548"/>
                      <a:pt x="49353" y="554"/>
                    </a:cubicBezTo>
                    <a:cubicBezTo>
                      <a:pt x="49346" y="580"/>
                      <a:pt x="49339" y="588"/>
                      <a:pt x="49331" y="588"/>
                    </a:cubicBezTo>
                    <a:cubicBezTo>
                      <a:pt x="49319" y="588"/>
                      <a:pt x="49307" y="568"/>
                      <a:pt x="49295" y="568"/>
                    </a:cubicBezTo>
                    <a:cubicBezTo>
                      <a:pt x="49292" y="568"/>
                      <a:pt x="49289" y="570"/>
                      <a:pt x="49286" y="573"/>
                    </a:cubicBezTo>
                    <a:cubicBezTo>
                      <a:pt x="49268" y="542"/>
                      <a:pt x="49249" y="510"/>
                      <a:pt x="49231" y="510"/>
                    </a:cubicBezTo>
                    <a:cubicBezTo>
                      <a:pt x="49225" y="510"/>
                      <a:pt x="49219" y="513"/>
                      <a:pt x="49213" y="521"/>
                    </a:cubicBezTo>
                    <a:cubicBezTo>
                      <a:pt x="49191" y="572"/>
                      <a:pt x="49166" y="555"/>
                      <a:pt x="49141" y="563"/>
                    </a:cubicBezTo>
                    <a:cubicBezTo>
                      <a:pt x="49140" y="563"/>
                      <a:pt x="49138" y="564"/>
                      <a:pt x="49137" y="564"/>
                    </a:cubicBezTo>
                    <a:cubicBezTo>
                      <a:pt x="49117" y="564"/>
                      <a:pt x="49096" y="512"/>
                      <a:pt x="49077" y="512"/>
                    </a:cubicBezTo>
                    <a:cubicBezTo>
                      <a:pt x="49073" y="512"/>
                      <a:pt x="49069" y="514"/>
                      <a:pt x="49066" y="518"/>
                    </a:cubicBezTo>
                    <a:cubicBezTo>
                      <a:pt x="49042" y="591"/>
                      <a:pt x="49016" y="539"/>
                      <a:pt x="48992" y="611"/>
                    </a:cubicBezTo>
                    <a:cubicBezTo>
                      <a:pt x="48987" y="622"/>
                      <a:pt x="48982" y="627"/>
                      <a:pt x="48977" y="627"/>
                    </a:cubicBezTo>
                    <a:cubicBezTo>
                      <a:pt x="48958" y="627"/>
                      <a:pt x="48938" y="557"/>
                      <a:pt x="48918" y="523"/>
                    </a:cubicBezTo>
                    <a:cubicBezTo>
                      <a:pt x="48886" y="553"/>
                      <a:pt x="48856" y="584"/>
                      <a:pt x="48826" y="584"/>
                    </a:cubicBezTo>
                    <a:cubicBezTo>
                      <a:pt x="48810" y="584"/>
                      <a:pt x="48795" y="576"/>
                      <a:pt x="48780" y="554"/>
                    </a:cubicBezTo>
                    <a:cubicBezTo>
                      <a:pt x="48746" y="544"/>
                      <a:pt x="48720" y="537"/>
                      <a:pt x="48699" y="537"/>
                    </a:cubicBezTo>
                    <a:cubicBezTo>
                      <a:pt x="48665" y="537"/>
                      <a:pt x="48644" y="555"/>
                      <a:pt x="48624" y="609"/>
                    </a:cubicBezTo>
                    <a:cubicBezTo>
                      <a:pt x="48613" y="635"/>
                      <a:pt x="48602" y="644"/>
                      <a:pt x="48589" y="644"/>
                    </a:cubicBezTo>
                    <a:cubicBezTo>
                      <a:pt x="48564" y="644"/>
                      <a:pt x="48533" y="614"/>
                      <a:pt x="48481" y="614"/>
                    </a:cubicBezTo>
                    <a:cubicBezTo>
                      <a:pt x="48481" y="614"/>
                      <a:pt x="48480" y="614"/>
                      <a:pt x="48479" y="614"/>
                    </a:cubicBezTo>
                    <a:cubicBezTo>
                      <a:pt x="48459" y="588"/>
                      <a:pt x="48436" y="588"/>
                      <a:pt x="48409" y="558"/>
                    </a:cubicBezTo>
                    <a:cubicBezTo>
                      <a:pt x="48397" y="601"/>
                      <a:pt x="48383" y="609"/>
                      <a:pt x="48368" y="609"/>
                    </a:cubicBezTo>
                    <a:cubicBezTo>
                      <a:pt x="48360" y="609"/>
                      <a:pt x="48351" y="606"/>
                      <a:pt x="48343" y="606"/>
                    </a:cubicBezTo>
                    <a:cubicBezTo>
                      <a:pt x="48334" y="606"/>
                      <a:pt x="48325" y="609"/>
                      <a:pt x="48316" y="618"/>
                    </a:cubicBezTo>
                    <a:cubicBezTo>
                      <a:pt x="48307" y="621"/>
                      <a:pt x="48297" y="622"/>
                      <a:pt x="48287" y="622"/>
                    </a:cubicBezTo>
                    <a:cubicBezTo>
                      <a:pt x="48277" y="622"/>
                      <a:pt x="48267" y="621"/>
                      <a:pt x="48257" y="621"/>
                    </a:cubicBezTo>
                    <a:cubicBezTo>
                      <a:pt x="48237" y="621"/>
                      <a:pt x="48217" y="624"/>
                      <a:pt x="48196" y="640"/>
                    </a:cubicBezTo>
                    <a:cubicBezTo>
                      <a:pt x="48176" y="654"/>
                      <a:pt x="48155" y="660"/>
                      <a:pt x="48133" y="660"/>
                    </a:cubicBezTo>
                    <a:cubicBezTo>
                      <a:pt x="48105" y="660"/>
                      <a:pt x="48075" y="650"/>
                      <a:pt x="48043" y="635"/>
                    </a:cubicBezTo>
                    <a:cubicBezTo>
                      <a:pt x="48017" y="677"/>
                      <a:pt x="47993" y="689"/>
                      <a:pt x="47969" y="689"/>
                    </a:cubicBezTo>
                    <a:cubicBezTo>
                      <a:pt x="47940" y="689"/>
                      <a:pt x="47913" y="672"/>
                      <a:pt x="47886" y="667"/>
                    </a:cubicBezTo>
                    <a:cubicBezTo>
                      <a:pt x="47875" y="676"/>
                      <a:pt x="47864" y="680"/>
                      <a:pt x="47854" y="680"/>
                    </a:cubicBezTo>
                    <a:cubicBezTo>
                      <a:pt x="47824" y="680"/>
                      <a:pt x="47795" y="654"/>
                      <a:pt x="47769" y="654"/>
                    </a:cubicBezTo>
                    <a:cubicBezTo>
                      <a:pt x="47765" y="654"/>
                      <a:pt x="47761" y="654"/>
                      <a:pt x="47757" y="656"/>
                    </a:cubicBezTo>
                    <a:cubicBezTo>
                      <a:pt x="47733" y="638"/>
                      <a:pt x="47712" y="633"/>
                      <a:pt x="47691" y="633"/>
                    </a:cubicBezTo>
                    <a:cubicBezTo>
                      <a:pt x="47653" y="633"/>
                      <a:pt x="47620" y="651"/>
                      <a:pt x="47589" y="651"/>
                    </a:cubicBezTo>
                    <a:cubicBezTo>
                      <a:pt x="47578" y="651"/>
                      <a:pt x="47567" y="649"/>
                      <a:pt x="47557" y="643"/>
                    </a:cubicBezTo>
                    <a:cubicBezTo>
                      <a:pt x="47529" y="619"/>
                      <a:pt x="47502" y="604"/>
                      <a:pt x="47478" y="573"/>
                    </a:cubicBezTo>
                    <a:cubicBezTo>
                      <a:pt x="47455" y="605"/>
                      <a:pt x="47432" y="583"/>
                      <a:pt x="47411" y="623"/>
                    </a:cubicBezTo>
                    <a:cubicBezTo>
                      <a:pt x="47396" y="645"/>
                      <a:pt x="47381" y="653"/>
                      <a:pt x="47367" y="653"/>
                    </a:cubicBezTo>
                    <a:cubicBezTo>
                      <a:pt x="47339" y="653"/>
                      <a:pt x="47310" y="622"/>
                      <a:pt x="47281" y="609"/>
                    </a:cubicBezTo>
                    <a:cubicBezTo>
                      <a:pt x="47263" y="615"/>
                      <a:pt x="47244" y="618"/>
                      <a:pt x="47224" y="618"/>
                    </a:cubicBezTo>
                    <a:cubicBezTo>
                      <a:pt x="47197" y="618"/>
                      <a:pt x="47167" y="612"/>
                      <a:pt x="47134" y="601"/>
                    </a:cubicBezTo>
                    <a:cubicBezTo>
                      <a:pt x="47125" y="575"/>
                      <a:pt x="47115" y="566"/>
                      <a:pt x="47105" y="566"/>
                    </a:cubicBezTo>
                    <a:cubicBezTo>
                      <a:pt x="47086" y="566"/>
                      <a:pt x="47066" y="600"/>
                      <a:pt x="47044" y="601"/>
                    </a:cubicBezTo>
                    <a:cubicBezTo>
                      <a:pt x="47025" y="577"/>
                      <a:pt x="47006" y="555"/>
                      <a:pt x="46985" y="555"/>
                    </a:cubicBezTo>
                    <a:cubicBezTo>
                      <a:pt x="46969" y="555"/>
                      <a:pt x="46953" y="569"/>
                      <a:pt x="46936" y="605"/>
                    </a:cubicBezTo>
                    <a:cubicBezTo>
                      <a:pt x="46847" y="609"/>
                      <a:pt x="46797" y="619"/>
                      <a:pt x="46771" y="630"/>
                    </a:cubicBezTo>
                    <a:cubicBezTo>
                      <a:pt x="46743" y="642"/>
                      <a:pt x="46740" y="654"/>
                      <a:pt x="46745" y="661"/>
                    </a:cubicBezTo>
                    <a:cubicBezTo>
                      <a:pt x="46745" y="671"/>
                      <a:pt x="46746" y="681"/>
                      <a:pt x="46749" y="691"/>
                    </a:cubicBezTo>
                    <a:cubicBezTo>
                      <a:pt x="46745" y="689"/>
                      <a:pt x="46741" y="686"/>
                      <a:pt x="46736" y="685"/>
                    </a:cubicBezTo>
                    <a:cubicBezTo>
                      <a:pt x="46735" y="686"/>
                      <a:pt x="46733" y="686"/>
                      <a:pt x="46732" y="686"/>
                    </a:cubicBezTo>
                    <a:cubicBezTo>
                      <a:pt x="46719" y="686"/>
                      <a:pt x="46700" y="655"/>
                      <a:pt x="46676" y="655"/>
                    </a:cubicBezTo>
                    <a:cubicBezTo>
                      <a:pt x="46666" y="655"/>
                      <a:pt x="46656" y="659"/>
                      <a:pt x="46645" y="672"/>
                    </a:cubicBezTo>
                    <a:cubicBezTo>
                      <a:pt x="46638" y="669"/>
                      <a:pt x="46630" y="668"/>
                      <a:pt x="46622" y="668"/>
                    </a:cubicBezTo>
                    <a:cubicBezTo>
                      <a:pt x="46600" y="668"/>
                      <a:pt x="46575" y="678"/>
                      <a:pt x="46546" y="678"/>
                    </a:cubicBezTo>
                    <a:cubicBezTo>
                      <a:pt x="46521" y="678"/>
                      <a:pt x="46493" y="670"/>
                      <a:pt x="46461" y="643"/>
                    </a:cubicBezTo>
                    <a:cubicBezTo>
                      <a:pt x="46425" y="644"/>
                      <a:pt x="46393" y="666"/>
                      <a:pt x="46364" y="666"/>
                    </a:cubicBezTo>
                    <a:cubicBezTo>
                      <a:pt x="46351" y="666"/>
                      <a:pt x="46339" y="662"/>
                      <a:pt x="46328" y="649"/>
                    </a:cubicBezTo>
                    <a:cubicBezTo>
                      <a:pt x="46322" y="653"/>
                      <a:pt x="46317" y="654"/>
                      <a:pt x="46312" y="654"/>
                    </a:cubicBezTo>
                    <a:cubicBezTo>
                      <a:pt x="46282" y="654"/>
                      <a:pt x="46256" y="602"/>
                      <a:pt x="46235" y="600"/>
                    </a:cubicBezTo>
                    <a:cubicBezTo>
                      <a:pt x="46216" y="642"/>
                      <a:pt x="46201" y="660"/>
                      <a:pt x="46188" y="660"/>
                    </a:cubicBezTo>
                    <a:cubicBezTo>
                      <a:pt x="46168" y="660"/>
                      <a:pt x="46154" y="616"/>
                      <a:pt x="46144" y="551"/>
                    </a:cubicBezTo>
                    <a:cubicBezTo>
                      <a:pt x="46130" y="522"/>
                      <a:pt x="46127" y="517"/>
                      <a:pt x="46125" y="517"/>
                    </a:cubicBezTo>
                    <a:cubicBezTo>
                      <a:pt x="46124" y="517"/>
                      <a:pt x="46123" y="518"/>
                      <a:pt x="46122" y="518"/>
                    </a:cubicBezTo>
                    <a:cubicBezTo>
                      <a:pt x="46120" y="518"/>
                      <a:pt x="46116" y="516"/>
                      <a:pt x="46109" y="506"/>
                    </a:cubicBezTo>
                    <a:cubicBezTo>
                      <a:pt x="46106" y="525"/>
                      <a:pt x="46103" y="532"/>
                      <a:pt x="46099" y="532"/>
                    </a:cubicBezTo>
                    <a:cubicBezTo>
                      <a:pt x="46089" y="532"/>
                      <a:pt x="46073" y="484"/>
                      <a:pt x="46052" y="484"/>
                    </a:cubicBezTo>
                    <a:cubicBezTo>
                      <a:pt x="46046" y="484"/>
                      <a:pt x="46039" y="489"/>
                      <a:pt x="46031" y="500"/>
                    </a:cubicBezTo>
                    <a:cubicBezTo>
                      <a:pt x="46023" y="456"/>
                      <a:pt x="46014" y="442"/>
                      <a:pt x="46004" y="442"/>
                    </a:cubicBezTo>
                    <a:cubicBezTo>
                      <a:pt x="45989" y="442"/>
                      <a:pt x="45972" y="478"/>
                      <a:pt x="45952" y="478"/>
                    </a:cubicBezTo>
                    <a:cubicBezTo>
                      <a:pt x="45951" y="478"/>
                      <a:pt x="45950" y="478"/>
                      <a:pt x="45949" y="478"/>
                    </a:cubicBezTo>
                    <a:cubicBezTo>
                      <a:pt x="45915" y="480"/>
                      <a:pt x="45876" y="512"/>
                      <a:pt x="45828" y="541"/>
                    </a:cubicBezTo>
                    <a:cubicBezTo>
                      <a:pt x="45818" y="549"/>
                      <a:pt x="45808" y="552"/>
                      <a:pt x="45799" y="552"/>
                    </a:cubicBezTo>
                    <a:cubicBezTo>
                      <a:pt x="45777" y="552"/>
                      <a:pt x="45756" y="538"/>
                      <a:pt x="45736" y="538"/>
                    </a:cubicBezTo>
                    <a:cubicBezTo>
                      <a:pt x="45722" y="538"/>
                      <a:pt x="45708" y="545"/>
                      <a:pt x="45694" y="569"/>
                    </a:cubicBezTo>
                    <a:cubicBezTo>
                      <a:pt x="45664" y="574"/>
                      <a:pt x="45637" y="626"/>
                      <a:pt x="45611" y="626"/>
                    </a:cubicBezTo>
                    <a:cubicBezTo>
                      <a:pt x="45600" y="626"/>
                      <a:pt x="45589" y="616"/>
                      <a:pt x="45578" y="591"/>
                    </a:cubicBezTo>
                    <a:cubicBezTo>
                      <a:pt x="45552" y="582"/>
                      <a:pt x="45526" y="544"/>
                      <a:pt x="45502" y="544"/>
                    </a:cubicBezTo>
                    <a:cubicBezTo>
                      <a:pt x="45494" y="544"/>
                      <a:pt x="45487" y="548"/>
                      <a:pt x="45480" y="556"/>
                    </a:cubicBezTo>
                    <a:cubicBezTo>
                      <a:pt x="45472" y="571"/>
                      <a:pt x="45463" y="575"/>
                      <a:pt x="45454" y="575"/>
                    </a:cubicBezTo>
                    <a:cubicBezTo>
                      <a:pt x="45445" y="575"/>
                      <a:pt x="45435" y="570"/>
                      <a:pt x="45426" y="570"/>
                    </a:cubicBezTo>
                    <a:cubicBezTo>
                      <a:pt x="45415" y="570"/>
                      <a:pt x="45405" y="577"/>
                      <a:pt x="45395" y="606"/>
                    </a:cubicBezTo>
                    <a:cubicBezTo>
                      <a:pt x="45385" y="597"/>
                      <a:pt x="45375" y="594"/>
                      <a:pt x="45365" y="594"/>
                    </a:cubicBezTo>
                    <a:cubicBezTo>
                      <a:pt x="45330" y="594"/>
                      <a:pt x="45299" y="641"/>
                      <a:pt x="45269" y="641"/>
                    </a:cubicBezTo>
                    <a:cubicBezTo>
                      <a:pt x="45264" y="641"/>
                      <a:pt x="45260" y="640"/>
                      <a:pt x="45256" y="638"/>
                    </a:cubicBezTo>
                    <a:cubicBezTo>
                      <a:pt x="45229" y="633"/>
                      <a:pt x="45203" y="623"/>
                      <a:pt x="45177" y="623"/>
                    </a:cubicBezTo>
                    <a:cubicBezTo>
                      <a:pt x="45164" y="623"/>
                      <a:pt x="45151" y="626"/>
                      <a:pt x="45138" y="633"/>
                    </a:cubicBezTo>
                    <a:cubicBezTo>
                      <a:pt x="45136" y="633"/>
                      <a:pt x="45134" y="633"/>
                      <a:pt x="45132" y="633"/>
                    </a:cubicBezTo>
                    <a:cubicBezTo>
                      <a:pt x="45082" y="633"/>
                      <a:pt x="45032" y="675"/>
                      <a:pt x="44972" y="675"/>
                    </a:cubicBezTo>
                    <a:cubicBezTo>
                      <a:pt x="44944" y="675"/>
                      <a:pt x="44913" y="666"/>
                      <a:pt x="44880" y="637"/>
                    </a:cubicBezTo>
                    <a:cubicBezTo>
                      <a:pt x="44798" y="651"/>
                      <a:pt x="44773" y="658"/>
                      <a:pt x="44772" y="658"/>
                    </a:cubicBezTo>
                    <a:cubicBezTo>
                      <a:pt x="44771" y="658"/>
                      <a:pt x="44789" y="652"/>
                      <a:pt x="44802" y="640"/>
                    </a:cubicBezTo>
                    <a:cubicBezTo>
                      <a:pt x="44803" y="642"/>
                      <a:pt x="44805" y="642"/>
                      <a:pt x="44806" y="642"/>
                    </a:cubicBezTo>
                    <a:cubicBezTo>
                      <a:pt x="44813" y="642"/>
                      <a:pt x="44816" y="620"/>
                      <a:pt x="44808" y="620"/>
                    </a:cubicBezTo>
                    <a:cubicBezTo>
                      <a:pt x="44805" y="620"/>
                      <a:pt x="44799" y="623"/>
                      <a:pt x="44792" y="633"/>
                    </a:cubicBezTo>
                    <a:cubicBezTo>
                      <a:pt x="44789" y="636"/>
                      <a:pt x="44786" y="637"/>
                      <a:pt x="44783" y="637"/>
                    </a:cubicBezTo>
                    <a:cubicBezTo>
                      <a:pt x="44761" y="637"/>
                      <a:pt x="44723" y="579"/>
                      <a:pt x="44665" y="579"/>
                    </a:cubicBezTo>
                    <a:cubicBezTo>
                      <a:pt x="44637" y="579"/>
                      <a:pt x="44603" y="593"/>
                      <a:pt x="44564" y="635"/>
                    </a:cubicBezTo>
                    <a:cubicBezTo>
                      <a:pt x="44554" y="636"/>
                      <a:pt x="44545" y="636"/>
                      <a:pt x="44536" y="636"/>
                    </a:cubicBezTo>
                    <a:cubicBezTo>
                      <a:pt x="44499" y="636"/>
                      <a:pt x="44469" y="634"/>
                      <a:pt x="44445" y="634"/>
                    </a:cubicBezTo>
                    <a:cubicBezTo>
                      <a:pt x="44414" y="634"/>
                      <a:pt x="44391" y="637"/>
                      <a:pt x="44375" y="648"/>
                    </a:cubicBezTo>
                    <a:cubicBezTo>
                      <a:pt x="44365" y="655"/>
                      <a:pt x="44357" y="658"/>
                      <a:pt x="44351" y="658"/>
                    </a:cubicBezTo>
                    <a:cubicBezTo>
                      <a:pt x="44337" y="658"/>
                      <a:pt x="44333" y="642"/>
                      <a:pt x="44333" y="623"/>
                    </a:cubicBezTo>
                    <a:cubicBezTo>
                      <a:pt x="44333" y="619"/>
                      <a:pt x="44334" y="619"/>
                      <a:pt x="44334" y="615"/>
                    </a:cubicBezTo>
                    <a:lnTo>
                      <a:pt x="44334" y="615"/>
                    </a:lnTo>
                    <a:cubicBezTo>
                      <a:pt x="44330" y="618"/>
                      <a:pt x="44325" y="620"/>
                      <a:pt x="44320" y="620"/>
                    </a:cubicBezTo>
                    <a:cubicBezTo>
                      <a:pt x="44317" y="620"/>
                      <a:pt x="44315" y="620"/>
                      <a:pt x="44312" y="619"/>
                    </a:cubicBezTo>
                    <a:cubicBezTo>
                      <a:pt x="44306" y="644"/>
                      <a:pt x="44298" y="652"/>
                      <a:pt x="44288" y="652"/>
                    </a:cubicBezTo>
                    <a:cubicBezTo>
                      <a:pt x="44271" y="652"/>
                      <a:pt x="44248" y="626"/>
                      <a:pt x="44219" y="619"/>
                    </a:cubicBezTo>
                    <a:cubicBezTo>
                      <a:pt x="44198" y="629"/>
                      <a:pt x="44173" y="634"/>
                      <a:pt x="44143" y="634"/>
                    </a:cubicBezTo>
                    <a:cubicBezTo>
                      <a:pt x="44113" y="634"/>
                      <a:pt x="44078" y="629"/>
                      <a:pt x="44037" y="620"/>
                    </a:cubicBezTo>
                    <a:cubicBezTo>
                      <a:pt x="44006" y="597"/>
                      <a:pt x="43977" y="589"/>
                      <a:pt x="43951" y="589"/>
                    </a:cubicBezTo>
                    <a:cubicBezTo>
                      <a:pt x="43912" y="589"/>
                      <a:pt x="43879" y="608"/>
                      <a:pt x="43852" y="623"/>
                    </a:cubicBezTo>
                    <a:cubicBezTo>
                      <a:pt x="43845" y="618"/>
                      <a:pt x="43838" y="616"/>
                      <a:pt x="43832" y="616"/>
                    </a:cubicBezTo>
                    <a:cubicBezTo>
                      <a:pt x="43807" y="616"/>
                      <a:pt x="43788" y="647"/>
                      <a:pt x="43772" y="647"/>
                    </a:cubicBezTo>
                    <a:cubicBezTo>
                      <a:pt x="43765" y="647"/>
                      <a:pt x="43759" y="642"/>
                      <a:pt x="43754" y="626"/>
                    </a:cubicBezTo>
                    <a:cubicBezTo>
                      <a:pt x="43737" y="646"/>
                      <a:pt x="43725" y="653"/>
                      <a:pt x="43718" y="653"/>
                    </a:cubicBezTo>
                    <a:cubicBezTo>
                      <a:pt x="43706" y="653"/>
                      <a:pt x="43703" y="637"/>
                      <a:pt x="43702" y="630"/>
                    </a:cubicBezTo>
                    <a:cubicBezTo>
                      <a:pt x="43699" y="628"/>
                      <a:pt x="43697" y="610"/>
                      <a:pt x="43689" y="610"/>
                    </a:cubicBezTo>
                    <a:cubicBezTo>
                      <a:pt x="43683" y="610"/>
                      <a:pt x="43674" y="618"/>
                      <a:pt x="43660" y="644"/>
                    </a:cubicBezTo>
                    <a:cubicBezTo>
                      <a:pt x="43635" y="632"/>
                      <a:pt x="43592" y="570"/>
                      <a:pt x="43523" y="570"/>
                    </a:cubicBezTo>
                    <a:cubicBezTo>
                      <a:pt x="43490" y="570"/>
                      <a:pt x="43451" y="584"/>
                      <a:pt x="43405" y="625"/>
                    </a:cubicBezTo>
                    <a:cubicBezTo>
                      <a:pt x="43357" y="581"/>
                      <a:pt x="43310" y="558"/>
                      <a:pt x="43264" y="558"/>
                    </a:cubicBezTo>
                    <a:cubicBezTo>
                      <a:pt x="43263" y="558"/>
                      <a:pt x="43261" y="558"/>
                      <a:pt x="43260" y="558"/>
                    </a:cubicBezTo>
                    <a:cubicBezTo>
                      <a:pt x="43217" y="558"/>
                      <a:pt x="43176" y="581"/>
                      <a:pt x="43137" y="624"/>
                    </a:cubicBezTo>
                    <a:cubicBezTo>
                      <a:pt x="43108" y="645"/>
                      <a:pt x="43079" y="655"/>
                      <a:pt x="43052" y="655"/>
                    </a:cubicBezTo>
                    <a:cubicBezTo>
                      <a:pt x="43001" y="655"/>
                      <a:pt x="42953" y="621"/>
                      <a:pt x="42906" y="564"/>
                    </a:cubicBezTo>
                    <a:cubicBezTo>
                      <a:pt x="42902" y="565"/>
                      <a:pt x="42898" y="566"/>
                      <a:pt x="42894" y="566"/>
                    </a:cubicBezTo>
                    <a:cubicBezTo>
                      <a:pt x="42845" y="566"/>
                      <a:pt x="42798" y="497"/>
                      <a:pt x="42755" y="497"/>
                    </a:cubicBezTo>
                    <a:cubicBezTo>
                      <a:pt x="42740" y="497"/>
                      <a:pt x="42726" y="505"/>
                      <a:pt x="42712" y="526"/>
                    </a:cubicBezTo>
                    <a:cubicBezTo>
                      <a:pt x="42652" y="475"/>
                      <a:pt x="42598" y="506"/>
                      <a:pt x="42547" y="471"/>
                    </a:cubicBezTo>
                    <a:cubicBezTo>
                      <a:pt x="42514" y="443"/>
                      <a:pt x="42472" y="428"/>
                      <a:pt x="42429" y="428"/>
                    </a:cubicBezTo>
                    <a:cubicBezTo>
                      <a:pt x="42423" y="428"/>
                      <a:pt x="42416" y="429"/>
                      <a:pt x="42410" y="429"/>
                    </a:cubicBezTo>
                    <a:cubicBezTo>
                      <a:pt x="42397" y="410"/>
                      <a:pt x="42384" y="403"/>
                      <a:pt x="42371" y="403"/>
                    </a:cubicBezTo>
                    <a:cubicBezTo>
                      <a:pt x="42344" y="403"/>
                      <a:pt x="42320" y="433"/>
                      <a:pt x="42296" y="438"/>
                    </a:cubicBezTo>
                    <a:cubicBezTo>
                      <a:pt x="42244" y="473"/>
                      <a:pt x="41968" y="647"/>
                      <a:pt x="41908" y="647"/>
                    </a:cubicBezTo>
                    <a:cubicBezTo>
                      <a:pt x="41907" y="647"/>
                      <a:pt x="41906" y="647"/>
                      <a:pt x="41905" y="647"/>
                    </a:cubicBezTo>
                    <a:cubicBezTo>
                      <a:pt x="41853" y="643"/>
                      <a:pt x="42037" y="598"/>
                      <a:pt x="41988" y="544"/>
                    </a:cubicBezTo>
                    <a:cubicBezTo>
                      <a:pt x="41963" y="512"/>
                      <a:pt x="41706" y="330"/>
                      <a:pt x="41675" y="330"/>
                    </a:cubicBezTo>
                    <a:cubicBezTo>
                      <a:pt x="41674" y="330"/>
                      <a:pt x="41674" y="330"/>
                      <a:pt x="41673" y="330"/>
                    </a:cubicBezTo>
                    <a:cubicBezTo>
                      <a:pt x="41663" y="344"/>
                      <a:pt x="41653" y="359"/>
                      <a:pt x="41644" y="375"/>
                    </a:cubicBezTo>
                    <a:lnTo>
                      <a:pt x="41622" y="394"/>
                    </a:lnTo>
                    <a:cubicBezTo>
                      <a:pt x="41614" y="392"/>
                      <a:pt x="41605" y="390"/>
                      <a:pt x="41597" y="385"/>
                    </a:cubicBezTo>
                    <a:cubicBezTo>
                      <a:pt x="41615" y="368"/>
                      <a:pt x="41633" y="350"/>
                      <a:pt x="41654" y="329"/>
                    </a:cubicBezTo>
                    <a:lnTo>
                      <a:pt x="41654" y="329"/>
                    </a:lnTo>
                    <a:cubicBezTo>
                      <a:pt x="41642" y="341"/>
                      <a:pt x="41627" y="345"/>
                      <a:pt x="41612" y="345"/>
                    </a:cubicBezTo>
                    <a:cubicBezTo>
                      <a:pt x="41586" y="345"/>
                      <a:pt x="41559" y="334"/>
                      <a:pt x="41534" y="334"/>
                    </a:cubicBezTo>
                    <a:cubicBezTo>
                      <a:pt x="41523" y="334"/>
                      <a:pt x="41513" y="336"/>
                      <a:pt x="41504" y="341"/>
                    </a:cubicBezTo>
                    <a:cubicBezTo>
                      <a:pt x="41495" y="322"/>
                      <a:pt x="41487" y="315"/>
                      <a:pt x="41480" y="315"/>
                    </a:cubicBezTo>
                    <a:cubicBezTo>
                      <a:pt x="41474" y="315"/>
                      <a:pt x="41469" y="320"/>
                      <a:pt x="41466" y="327"/>
                    </a:cubicBezTo>
                    <a:cubicBezTo>
                      <a:pt x="41463" y="326"/>
                      <a:pt x="41461" y="326"/>
                      <a:pt x="41458" y="325"/>
                    </a:cubicBezTo>
                    <a:cubicBezTo>
                      <a:pt x="41432" y="313"/>
                      <a:pt x="41402" y="299"/>
                      <a:pt x="41371" y="299"/>
                    </a:cubicBezTo>
                    <a:cubicBezTo>
                      <a:pt x="41354" y="299"/>
                      <a:pt x="41336" y="303"/>
                      <a:pt x="41318" y="313"/>
                    </a:cubicBezTo>
                    <a:cubicBezTo>
                      <a:pt x="41304" y="308"/>
                      <a:pt x="41290" y="306"/>
                      <a:pt x="41277" y="306"/>
                    </a:cubicBezTo>
                    <a:cubicBezTo>
                      <a:pt x="41227" y="306"/>
                      <a:pt x="41185" y="339"/>
                      <a:pt x="41153" y="345"/>
                    </a:cubicBezTo>
                    <a:cubicBezTo>
                      <a:pt x="41111" y="334"/>
                      <a:pt x="41082" y="324"/>
                      <a:pt x="41063" y="307"/>
                    </a:cubicBezTo>
                    <a:cubicBezTo>
                      <a:pt x="41059" y="305"/>
                      <a:pt x="41055" y="304"/>
                      <a:pt x="41051" y="304"/>
                    </a:cubicBezTo>
                    <a:cubicBezTo>
                      <a:pt x="41045" y="304"/>
                      <a:pt x="41039" y="307"/>
                      <a:pt x="41035" y="312"/>
                    </a:cubicBezTo>
                    <a:cubicBezTo>
                      <a:pt x="41037" y="307"/>
                      <a:pt x="41040" y="302"/>
                      <a:pt x="41041" y="296"/>
                    </a:cubicBezTo>
                    <a:cubicBezTo>
                      <a:pt x="41042" y="292"/>
                      <a:pt x="41042" y="287"/>
                      <a:pt x="41044" y="283"/>
                    </a:cubicBezTo>
                    <a:lnTo>
                      <a:pt x="41044" y="283"/>
                    </a:lnTo>
                    <a:cubicBezTo>
                      <a:pt x="41025" y="286"/>
                      <a:pt x="41005" y="288"/>
                      <a:pt x="40985" y="288"/>
                    </a:cubicBezTo>
                    <a:cubicBezTo>
                      <a:pt x="40981" y="288"/>
                      <a:pt x="40977" y="288"/>
                      <a:pt x="40972" y="288"/>
                    </a:cubicBezTo>
                    <a:cubicBezTo>
                      <a:pt x="40967" y="287"/>
                      <a:pt x="40962" y="287"/>
                      <a:pt x="40957" y="287"/>
                    </a:cubicBezTo>
                    <a:cubicBezTo>
                      <a:pt x="40933" y="287"/>
                      <a:pt x="40907" y="295"/>
                      <a:pt x="40878" y="295"/>
                    </a:cubicBezTo>
                    <a:cubicBezTo>
                      <a:pt x="40847" y="295"/>
                      <a:pt x="40812" y="286"/>
                      <a:pt x="40774" y="249"/>
                    </a:cubicBezTo>
                    <a:cubicBezTo>
                      <a:pt x="40767" y="251"/>
                      <a:pt x="40760" y="251"/>
                      <a:pt x="40753" y="251"/>
                    </a:cubicBezTo>
                    <a:cubicBezTo>
                      <a:pt x="40730" y="251"/>
                      <a:pt x="40705" y="243"/>
                      <a:pt x="40679" y="243"/>
                    </a:cubicBezTo>
                    <a:cubicBezTo>
                      <a:pt x="40666" y="243"/>
                      <a:pt x="40652" y="245"/>
                      <a:pt x="40638" y="252"/>
                    </a:cubicBezTo>
                    <a:cubicBezTo>
                      <a:pt x="40636" y="252"/>
                      <a:pt x="40634" y="252"/>
                      <a:pt x="40632" y="252"/>
                    </a:cubicBezTo>
                    <a:cubicBezTo>
                      <a:pt x="40592" y="252"/>
                      <a:pt x="40550" y="298"/>
                      <a:pt x="40505" y="298"/>
                    </a:cubicBezTo>
                    <a:cubicBezTo>
                      <a:pt x="40495" y="298"/>
                      <a:pt x="40485" y="296"/>
                      <a:pt x="40475" y="291"/>
                    </a:cubicBezTo>
                    <a:cubicBezTo>
                      <a:pt x="40448" y="302"/>
                      <a:pt x="40422" y="306"/>
                      <a:pt x="40397" y="306"/>
                    </a:cubicBezTo>
                    <a:cubicBezTo>
                      <a:pt x="40345" y="306"/>
                      <a:pt x="40295" y="290"/>
                      <a:pt x="40247" y="290"/>
                    </a:cubicBezTo>
                    <a:cubicBezTo>
                      <a:pt x="40239" y="290"/>
                      <a:pt x="40231" y="291"/>
                      <a:pt x="40223" y="292"/>
                    </a:cubicBezTo>
                    <a:cubicBezTo>
                      <a:pt x="40200" y="278"/>
                      <a:pt x="40177" y="273"/>
                      <a:pt x="40154" y="273"/>
                    </a:cubicBezTo>
                    <a:cubicBezTo>
                      <a:pt x="40115" y="273"/>
                      <a:pt x="40077" y="287"/>
                      <a:pt x="40039" y="287"/>
                    </a:cubicBezTo>
                    <a:cubicBezTo>
                      <a:pt x="40037" y="287"/>
                      <a:pt x="40035" y="287"/>
                      <a:pt x="40033" y="287"/>
                    </a:cubicBezTo>
                    <a:cubicBezTo>
                      <a:pt x="40016" y="276"/>
                      <a:pt x="39998" y="272"/>
                      <a:pt x="39981" y="272"/>
                    </a:cubicBezTo>
                    <a:cubicBezTo>
                      <a:pt x="39941" y="272"/>
                      <a:pt x="39901" y="294"/>
                      <a:pt x="39863" y="297"/>
                    </a:cubicBezTo>
                    <a:cubicBezTo>
                      <a:pt x="39826" y="309"/>
                      <a:pt x="39791" y="353"/>
                      <a:pt x="39757" y="353"/>
                    </a:cubicBezTo>
                    <a:cubicBezTo>
                      <a:pt x="39741" y="353"/>
                      <a:pt x="39726" y="344"/>
                      <a:pt x="39710" y="317"/>
                    </a:cubicBezTo>
                    <a:cubicBezTo>
                      <a:pt x="39705" y="322"/>
                      <a:pt x="39703" y="324"/>
                      <a:pt x="39702" y="324"/>
                    </a:cubicBezTo>
                    <a:cubicBezTo>
                      <a:pt x="39699" y="324"/>
                      <a:pt x="39845" y="163"/>
                      <a:pt x="39807" y="135"/>
                    </a:cubicBezTo>
                    <a:lnTo>
                      <a:pt x="39807" y="135"/>
                    </a:lnTo>
                    <a:cubicBezTo>
                      <a:pt x="39784" y="149"/>
                      <a:pt x="39761" y="154"/>
                      <a:pt x="39739" y="154"/>
                    </a:cubicBezTo>
                    <a:cubicBezTo>
                      <a:pt x="39695" y="154"/>
                      <a:pt x="39654" y="135"/>
                      <a:pt x="39615" y="135"/>
                    </a:cubicBezTo>
                    <a:cubicBezTo>
                      <a:pt x="39602" y="135"/>
                      <a:pt x="39589" y="137"/>
                      <a:pt x="39576" y="143"/>
                    </a:cubicBezTo>
                    <a:cubicBezTo>
                      <a:pt x="39562" y="156"/>
                      <a:pt x="39548" y="159"/>
                      <a:pt x="39535" y="159"/>
                    </a:cubicBezTo>
                    <a:cubicBezTo>
                      <a:pt x="39522" y="159"/>
                      <a:pt x="39509" y="156"/>
                      <a:pt x="39497" y="156"/>
                    </a:cubicBezTo>
                    <a:cubicBezTo>
                      <a:pt x="39485" y="156"/>
                      <a:pt x="39474" y="159"/>
                      <a:pt x="39463" y="170"/>
                    </a:cubicBezTo>
                    <a:cubicBezTo>
                      <a:pt x="39455" y="182"/>
                      <a:pt x="39448" y="186"/>
                      <a:pt x="39440" y="186"/>
                    </a:cubicBezTo>
                    <a:cubicBezTo>
                      <a:pt x="39418" y="186"/>
                      <a:pt x="39396" y="148"/>
                      <a:pt x="39376" y="148"/>
                    </a:cubicBezTo>
                    <a:cubicBezTo>
                      <a:pt x="39373" y="148"/>
                      <a:pt x="39370" y="149"/>
                      <a:pt x="39367" y="152"/>
                    </a:cubicBezTo>
                    <a:cubicBezTo>
                      <a:pt x="39328" y="153"/>
                      <a:pt x="39293" y="183"/>
                      <a:pt x="39262" y="183"/>
                    </a:cubicBezTo>
                    <a:cubicBezTo>
                      <a:pt x="39246" y="183"/>
                      <a:pt x="39230" y="175"/>
                      <a:pt x="39215" y="148"/>
                    </a:cubicBezTo>
                    <a:cubicBezTo>
                      <a:pt x="39202" y="126"/>
                      <a:pt x="39190" y="118"/>
                      <a:pt x="39179" y="118"/>
                    </a:cubicBezTo>
                    <a:cubicBezTo>
                      <a:pt x="39153" y="118"/>
                      <a:pt x="39130" y="159"/>
                      <a:pt x="39110" y="163"/>
                    </a:cubicBezTo>
                    <a:cubicBezTo>
                      <a:pt x="39078" y="141"/>
                      <a:pt x="39052" y="132"/>
                      <a:pt x="39029" y="132"/>
                    </a:cubicBezTo>
                    <a:cubicBezTo>
                      <a:pt x="39008" y="132"/>
                      <a:pt x="38989" y="139"/>
                      <a:pt x="38971" y="152"/>
                    </a:cubicBezTo>
                    <a:cubicBezTo>
                      <a:pt x="38904" y="146"/>
                      <a:pt x="38894" y="129"/>
                      <a:pt x="38884" y="129"/>
                    </a:cubicBezTo>
                    <a:cubicBezTo>
                      <a:pt x="38882" y="129"/>
                      <a:pt x="38880" y="130"/>
                      <a:pt x="38878" y="131"/>
                    </a:cubicBezTo>
                    <a:cubicBezTo>
                      <a:pt x="38876" y="136"/>
                      <a:pt x="38874" y="139"/>
                      <a:pt x="38872" y="139"/>
                    </a:cubicBezTo>
                    <a:cubicBezTo>
                      <a:pt x="38865" y="139"/>
                      <a:pt x="38855" y="121"/>
                      <a:pt x="38836" y="79"/>
                    </a:cubicBezTo>
                    <a:cubicBezTo>
                      <a:pt x="38822" y="76"/>
                      <a:pt x="38802" y="67"/>
                      <a:pt x="38774" y="67"/>
                    </a:cubicBezTo>
                    <a:cubicBezTo>
                      <a:pt x="38756" y="67"/>
                      <a:pt x="38733" y="71"/>
                      <a:pt x="38706" y="86"/>
                    </a:cubicBezTo>
                    <a:cubicBezTo>
                      <a:pt x="38640" y="68"/>
                      <a:pt x="38604" y="54"/>
                      <a:pt x="38584" y="53"/>
                    </a:cubicBezTo>
                    <a:cubicBezTo>
                      <a:pt x="38580" y="63"/>
                      <a:pt x="38576" y="67"/>
                      <a:pt x="38573" y="67"/>
                    </a:cubicBezTo>
                    <a:cubicBezTo>
                      <a:pt x="38561" y="67"/>
                      <a:pt x="38557" y="4"/>
                      <a:pt x="38553" y="3"/>
                    </a:cubicBezTo>
                    <a:cubicBezTo>
                      <a:pt x="38553" y="2"/>
                      <a:pt x="38552" y="1"/>
                      <a:pt x="38551"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61" name="Google Shape;1361;p26"/>
              <p:cNvSpPr/>
              <p:nvPr/>
            </p:nvSpPr>
            <p:spPr>
              <a:xfrm>
                <a:off x="3816975" y="5455175"/>
                <a:ext cx="75" cy="75"/>
              </a:xfrm>
              <a:custGeom>
                <a:avLst/>
                <a:gdLst/>
                <a:ahLst/>
                <a:cxnLst/>
                <a:rect l="l" t="t" r="r" b="b"/>
                <a:pathLst>
                  <a:path w="3" h="3" extrusionOk="0">
                    <a:moveTo>
                      <a:pt x="3" y="0"/>
                    </a:moveTo>
                    <a:lnTo>
                      <a:pt x="0" y="3"/>
                    </a:lnTo>
                    <a:cubicBezTo>
                      <a:pt x="2" y="2"/>
                      <a:pt x="2" y="2"/>
                      <a:pt x="3"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pic>
        <p:nvPicPr>
          <p:cNvPr id="1362" name="Google Shape;1362;p26"/>
          <p:cNvPicPr preferRelativeResize="0"/>
          <p:nvPr/>
        </p:nvPicPr>
        <p:blipFill>
          <a:blip r:embed="rId2" cstate="email">
            <a:alphaModFix amt="18000"/>
            <a:extLst>
              <a:ext uri="{28A0092B-C50C-407E-A947-70E740481C1C}">
                <a14:useLocalDpi xmlns:a14="http://schemas.microsoft.com/office/drawing/2010/main"/>
              </a:ext>
            </a:extLst>
          </a:blip>
          <a:stretch>
            <a:fillRect/>
          </a:stretch>
        </p:blipFill>
        <p:spPr>
          <a:xfrm>
            <a:off x="0" y="2286"/>
            <a:ext cx="9144000" cy="5138928"/>
          </a:xfrm>
          <a:prstGeom prst="rect">
            <a:avLst/>
          </a:prstGeom>
          <a:noFill/>
          <a:ln>
            <a:noFill/>
          </a:ln>
        </p:spPr>
      </p:pic>
      <p:grpSp>
        <p:nvGrpSpPr>
          <p:cNvPr id="1363" name="Google Shape;1363;p26"/>
          <p:cNvGrpSpPr/>
          <p:nvPr/>
        </p:nvGrpSpPr>
        <p:grpSpPr>
          <a:xfrm>
            <a:off x="-1622" y="-60"/>
            <a:ext cx="9147244" cy="5143620"/>
            <a:chOff x="-1622" y="-60"/>
            <a:chExt cx="9147244" cy="5143620"/>
          </a:xfrm>
        </p:grpSpPr>
        <p:sp>
          <p:nvSpPr>
            <p:cNvPr id="1364" name="Google Shape;1364;p26"/>
            <p:cNvSpPr/>
            <p:nvPr/>
          </p:nvSpPr>
          <p:spPr>
            <a:xfrm>
              <a:off x="206983" y="4918543"/>
              <a:ext cx="431559" cy="225017"/>
            </a:xfrm>
            <a:custGeom>
              <a:avLst/>
              <a:gdLst/>
              <a:ahLst/>
              <a:cxnLst/>
              <a:rect l="l" t="t" r="r" b="b"/>
              <a:pathLst>
                <a:path w="7288" h="3800" extrusionOk="0">
                  <a:moveTo>
                    <a:pt x="3485" y="0"/>
                  </a:moveTo>
                  <a:lnTo>
                    <a:pt x="1" y="3800"/>
                  </a:lnTo>
                  <a:lnTo>
                    <a:pt x="3803"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65" name="Google Shape;1365;p26"/>
            <p:cNvSpPr/>
            <p:nvPr/>
          </p:nvSpPr>
          <p:spPr>
            <a:xfrm>
              <a:off x="829570" y="4918543"/>
              <a:ext cx="431322" cy="225017"/>
            </a:xfrm>
            <a:custGeom>
              <a:avLst/>
              <a:gdLst/>
              <a:ahLst/>
              <a:cxnLst/>
              <a:rect l="l" t="t" r="r" b="b"/>
              <a:pathLst>
                <a:path w="7284" h="3800" extrusionOk="0">
                  <a:moveTo>
                    <a:pt x="3482"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66" name="Google Shape;1366;p26"/>
            <p:cNvSpPr/>
            <p:nvPr/>
          </p:nvSpPr>
          <p:spPr>
            <a:xfrm>
              <a:off x="1392112"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67" name="Google Shape;1367;p26"/>
            <p:cNvSpPr/>
            <p:nvPr/>
          </p:nvSpPr>
          <p:spPr>
            <a:xfrm>
              <a:off x="2014521" y="4918543"/>
              <a:ext cx="431322" cy="225017"/>
            </a:xfrm>
            <a:custGeom>
              <a:avLst/>
              <a:gdLst/>
              <a:ahLst/>
              <a:cxnLst/>
              <a:rect l="l" t="t" r="r" b="b"/>
              <a:pathLst>
                <a:path w="7284" h="3800" extrusionOk="0">
                  <a:moveTo>
                    <a:pt x="3484" y="0"/>
                  </a:moveTo>
                  <a:lnTo>
                    <a:pt x="0" y="3800"/>
                  </a:lnTo>
                  <a:lnTo>
                    <a:pt x="3802"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68" name="Google Shape;1368;p26"/>
            <p:cNvSpPr/>
            <p:nvPr/>
          </p:nvSpPr>
          <p:spPr>
            <a:xfrm>
              <a:off x="2577182" y="4918543"/>
              <a:ext cx="431381" cy="225017"/>
            </a:xfrm>
            <a:custGeom>
              <a:avLst/>
              <a:gdLst/>
              <a:ahLst/>
              <a:cxnLst/>
              <a:rect l="l" t="t" r="r" b="b"/>
              <a:pathLst>
                <a:path w="7285" h="3800" extrusionOk="0">
                  <a:moveTo>
                    <a:pt x="3485" y="0"/>
                  </a:moveTo>
                  <a:lnTo>
                    <a:pt x="1"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69" name="Google Shape;1369;p26"/>
            <p:cNvSpPr/>
            <p:nvPr/>
          </p:nvSpPr>
          <p:spPr>
            <a:xfrm>
              <a:off x="3199591"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70" name="Google Shape;1370;p26"/>
            <p:cNvSpPr/>
            <p:nvPr/>
          </p:nvSpPr>
          <p:spPr>
            <a:xfrm>
              <a:off x="3762133" y="4918543"/>
              <a:ext cx="431500" cy="225017"/>
            </a:xfrm>
            <a:custGeom>
              <a:avLst/>
              <a:gdLst/>
              <a:ahLst/>
              <a:cxnLst/>
              <a:rect l="l" t="t" r="r" b="b"/>
              <a:pathLst>
                <a:path w="7287" h="3800" extrusionOk="0">
                  <a:moveTo>
                    <a:pt x="3485" y="0"/>
                  </a:moveTo>
                  <a:lnTo>
                    <a:pt x="0" y="3800"/>
                  </a:lnTo>
                  <a:lnTo>
                    <a:pt x="3802"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71" name="Google Shape;1371;p26"/>
            <p:cNvSpPr/>
            <p:nvPr/>
          </p:nvSpPr>
          <p:spPr>
            <a:xfrm>
              <a:off x="4384661" y="4918543"/>
              <a:ext cx="431381" cy="225017"/>
            </a:xfrm>
            <a:custGeom>
              <a:avLst/>
              <a:gdLst/>
              <a:ahLst/>
              <a:cxnLst/>
              <a:rect l="l" t="t" r="r" b="b"/>
              <a:pathLst>
                <a:path w="7285" h="3800" extrusionOk="0">
                  <a:moveTo>
                    <a:pt x="3485" y="0"/>
                  </a:moveTo>
                  <a:lnTo>
                    <a:pt x="1" y="3800"/>
                  </a:lnTo>
                  <a:lnTo>
                    <a:pt x="3800"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72" name="Google Shape;1372;p26"/>
            <p:cNvSpPr/>
            <p:nvPr/>
          </p:nvSpPr>
          <p:spPr>
            <a:xfrm>
              <a:off x="4947203"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73" name="Google Shape;1373;p26"/>
            <p:cNvSpPr/>
            <p:nvPr/>
          </p:nvSpPr>
          <p:spPr>
            <a:xfrm>
              <a:off x="5569612" y="4918543"/>
              <a:ext cx="431500" cy="225017"/>
            </a:xfrm>
            <a:custGeom>
              <a:avLst/>
              <a:gdLst/>
              <a:ahLst/>
              <a:cxnLst/>
              <a:rect l="l" t="t" r="r" b="b"/>
              <a:pathLst>
                <a:path w="7287" h="3800" extrusionOk="0">
                  <a:moveTo>
                    <a:pt x="3485" y="0"/>
                  </a:moveTo>
                  <a:lnTo>
                    <a:pt x="1" y="3800"/>
                  </a:lnTo>
                  <a:lnTo>
                    <a:pt x="3803" y="3800"/>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74" name="Google Shape;1374;p26"/>
            <p:cNvSpPr/>
            <p:nvPr/>
          </p:nvSpPr>
          <p:spPr>
            <a:xfrm>
              <a:off x="6132332" y="4918543"/>
              <a:ext cx="431322" cy="225017"/>
            </a:xfrm>
            <a:custGeom>
              <a:avLst/>
              <a:gdLst/>
              <a:ahLst/>
              <a:cxnLst/>
              <a:rect l="l" t="t" r="r" b="b"/>
              <a:pathLst>
                <a:path w="7284" h="3800" extrusionOk="0">
                  <a:moveTo>
                    <a:pt x="3484"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75" name="Google Shape;1375;p26"/>
            <p:cNvSpPr/>
            <p:nvPr/>
          </p:nvSpPr>
          <p:spPr>
            <a:xfrm>
              <a:off x="6754682"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76" name="Google Shape;1376;p26"/>
            <p:cNvSpPr/>
            <p:nvPr/>
          </p:nvSpPr>
          <p:spPr>
            <a:xfrm>
              <a:off x="206983" y="-60"/>
              <a:ext cx="431559" cy="225195"/>
            </a:xfrm>
            <a:custGeom>
              <a:avLst/>
              <a:gdLst/>
              <a:ahLst/>
              <a:cxnLst/>
              <a:rect l="l" t="t" r="r" b="b"/>
              <a:pathLst>
                <a:path w="7288" h="3803" extrusionOk="0">
                  <a:moveTo>
                    <a:pt x="3485" y="0"/>
                  </a:moveTo>
                  <a:lnTo>
                    <a:pt x="1" y="3802"/>
                  </a:lnTo>
                  <a:lnTo>
                    <a:pt x="3803"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77" name="Google Shape;1377;p26"/>
            <p:cNvSpPr/>
            <p:nvPr/>
          </p:nvSpPr>
          <p:spPr>
            <a:xfrm>
              <a:off x="829570" y="-60"/>
              <a:ext cx="431322" cy="225195"/>
            </a:xfrm>
            <a:custGeom>
              <a:avLst/>
              <a:gdLst/>
              <a:ahLst/>
              <a:cxnLst/>
              <a:rect l="l" t="t" r="r" b="b"/>
              <a:pathLst>
                <a:path w="7284" h="3803" extrusionOk="0">
                  <a:moveTo>
                    <a:pt x="3482"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78" name="Google Shape;1378;p26"/>
            <p:cNvSpPr/>
            <p:nvPr/>
          </p:nvSpPr>
          <p:spPr>
            <a:xfrm>
              <a:off x="1392112"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79" name="Google Shape;1379;p26"/>
            <p:cNvSpPr/>
            <p:nvPr/>
          </p:nvSpPr>
          <p:spPr>
            <a:xfrm>
              <a:off x="2014521" y="-60"/>
              <a:ext cx="431322" cy="225195"/>
            </a:xfrm>
            <a:custGeom>
              <a:avLst/>
              <a:gdLst/>
              <a:ahLst/>
              <a:cxnLst/>
              <a:rect l="l" t="t" r="r" b="b"/>
              <a:pathLst>
                <a:path w="7284" h="3803" extrusionOk="0">
                  <a:moveTo>
                    <a:pt x="3484" y="0"/>
                  </a:moveTo>
                  <a:lnTo>
                    <a:pt x="0" y="3802"/>
                  </a:lnTo>
                  <a:lnTo>
                    <a:pt x="3802"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80" name="Google Shape;1380;p26"/>
            <p:cNvSpPr/>
            <p:nvPr/>
          </p:nvSpPr>
          <p:spPr>
            <a:xfrm>
              <a:off x="2577182" y="-60"/>
              <a:ext cx="431381" cy="225195"/>
            </a:xfrm>
            <a:custGeom>
              <a:avLst/>
              <a:gdLst/>
              <a:ahLst/>
              <a:cxnLst/>
              <a:rect l="l" t="t" r="r" b="b"/>
              <a:pathLst>
                <a:path w="7285" h="3803" extrusionOk="0">
                  <a:moveTo>
                    <a:pt x="3485" y="0"/>
                  </a:moveTo>
                  <a:lnTo>
                    <a:pt x="1"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81" name="Google Shape;1381;p26"/>
            <p:cNvSpPr/>
            <p:nvPr/>
          </p:nvSpPr>
          <p:spPr>
            <a:xfrm>
              <a:off x="3199591"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82" name="Google Shape;1382;p26"/>
            <p:cNvSpPr/>
            <p:nvPr/>
          </p:nvSpPr>
          <p:spPr>
            <a:xfrm>
              <a:off x="3762133" y="-60"/>
              <a:ext cx="431500" cy="225195"/>
            </a:xfrm>
            <a:custGeom>
              <a:avLst/>
              <a:gdLst/>
              <a:ahLst/>
              <a:cxnLst/>
              <a:rect l="l" t="t" r="r" b="b"/>
              <a:pathLst>
                <a:path w="7287" h="3803" extrusionOk="0">
                  <a:moveTo>
                    <a:pt x="3485" y="0"/>
                  </a:moveTo>
                  <a:lnTo>
                    <a:pt x="0" y="3802"/>
                  </a:lnTo>
                  <a:lnTo>
                    <a:pt x="3802"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83" name="Google Shape;1383;p26"/>
            <p:cNvSpPr/>
            <p:nvPr/>
          </p:nvSpPr>
          <p:spPr>
            <a:xfrm>
              <a:off x="4384661" y="-60"/>
              <a:ext cx="431381" cy="225195"/>
            </a:xfrm>
            <a:custGeom>
              <a:avLst/>
              <a:gdLst/>
              <a:ahLst/>
              <a:cxnLst/>
              <a:rect l="l" t="t" r="r" b="b"/>
              <a:pathLst>
                <a:path w="7285" h="3803" extrusionOk="0">
                  <a:moveTo>
                    <a:pt x="3485" y="0"/>
                  </a:moveTo>
                  <a:lnTo>
                    <a:pt x="1" y="3802"/>
                  </a:lnTo>
                  <a:lnTo>
                    <a:pt x="3800"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84" name="Google Shape;1384;p26"/>
            <p:cNvSpPr/>
            <p:nvPr/>
          </p:nvSpPr>
          <p:spPr>
            <a:xfrm>
              <a:off x="49472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85" name="Google Shape;1385;p26"/>
            <p:cNvSpPr/>
            <p:nvPr/>
          </p:nvSpPr>
          <p:spPr>
            <a:xfrm>
              <a:off x="55696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86" name="Google Shape;1386;p26"/>
            <p:cNvSpPr/>
            <p:nvPr/>
          </p:nvSpPr>
          <p:spPr>
            <a:xfrm>
              <a:off x="61323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87" name="Google Shape;1387;p26"/>
            <p:cNvSpPr/>
            <p:nvPr/>
          </p:nvSpPr>
          <p:spPr>
            <a:xfrm>
              <a:off x="6754682"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88" name="Google Shape;1388;p26"/>
            <p:cNvSpPr/>
            <p:nvPr/>
          </p:nvSpPr>
          <p:spPr>
            <a:xfrm>
              <a:off x="-1622" y="308391"/>
              <a:ext cx="225076" cy="431381"/>
            </a:xfrm>
            <a:custGeom>
              <a:avLst/>
              <a:gdLst/>
              <a:ahLst/>
              <a:cxnLst/>
              <a:rect l="l" t="t" r="r" b="b"/>
              <a:pathLst>
                <a:path w="3801" h="7285" extrusionOk="0">
                  <a:moveTo>
                    <a:pt x="0" y="1"/>
                  </a:moveTo>
                  <a:lnTo>
                    <a:pt x="0" y="3800"/>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89" name="Google Shape;1389;p26"/>
            <p:cNvSpPr/>
            <p:nvPr/>
          </p:nvSpPr>
          <p:spPr>
            <a:xfrm>
              <a:off x="-1622" y="870934"/>
              <a:ext cx="225076" cy="431381"/>
            </a:xfrm>
            <a:custGeom>
              <a:avLst/>
              <a:gdLst/>
              <a:ahLst/>
              <a:cxnLst/>
              <a:rect l="l" t="t" r="r" b="b"/>
              <a:pathLst>
                <a:path w="3801" h="7285" extrusionOk="0">
                  <a:moveTo>
                    <a:pt x="0" y="1"/>
                  </a:moveTo>
                  <a:lnTo>
                    <a:pt x="0" y="3802"/>
                  </a:lnTo>
                  <a:lnTo>
                    <a:pt x="3800" y="7284"/>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90" name="Google Shape;1390;p26"/>
            <p:cNvSpPr/>
            <p:nvPr/>
          </p:nvSpPr>
          <p:spPr>
            <a:xfrm>
              <a:off x="-1622" y="1493461"/>
              <a:ext cx="225076" cy="431381"/>
            </a:xfrm>
            <a:custGeom>
              <a:avLst/>
              <a:gdLst/>
              <a:ahLst/>
              <a:cxnLst/>
              <a:rect l="l" t="t" r="r" b="b"/>
              <a:pathLst>
                <a:path w="3801" h="7285" extrusionOk="0">
                  <a:moveTo>
                    <a:pt x="0" y="1"/>
                  </a:moveTo>
                  <a:lnTo>
                    <a:pt x="0" y="3800"/>
                  </a:lnTo>
                  <a:lnTo>
                    <a:pt x="3800" y="7285"/>
                  </a:lnTo>
                  <a:lnTo>
                    <a:pt x="3800" y="3483"/>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91" name="Google Shape;1391;p26"/>
            <p:cNvSpPr/>
            <p:nvPr/>
          </p:nvSpPr>
          <p:spPr>
            <a:xfrm>
              <a:off x="-1622" y="2056003"/>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92" name="Google Shape;1392;p26"/>
            <p:cNvSpPr/>
            <p:nvPr/>
          </p:nvSpPr>
          <p:spPr>
            <a:xfrm>
              <a:off x="-1622" y="2678412"/>
              <a:ext cx="225076" cy="431381"/>
            </a:xfrm>
            <a:custGeom>
              <a:avLst/>
              <a:gdLst/>
              <a:ahLst/>
              <a:cxnLst/>
              <a:rect l="l" t="t" r="r" b="b"/>
              <a:pathLst>
                <a:path w="3801" h="7285" extrusionOk="0">
                  <a:moveTo>
                    <a:pt x="0" y="1"/>
                  </a:moveTo>
                  <a:lnTo>
                    <a:pt x="0" y="3803"/>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93" name="Google Shape;1393;p26"/>
            <p:cNvSpPr/>
            <p:nvPr/>
          </p:nvSpPr>
          <p:spPr>
            <a:xfrm>
              <a:off x="-1622" y="3241132"/>
              <a:ext cx="225076" cy="431322"/>
            </a:xfrm>
            <a:custGeom>
              <a:avLst/>
              <a:gdLst/>
              <a:ahLst/>
              <a:cxnLst/>
              <a:rect l="l" t="t" r="r" b="b"/>
              <a:pathLst>
                <a:path w="3801" h="7284" extrusionOk="0">
                  <a:moveTo>
                    <a:pt x="0" y="0"/>
                  </a:moveTo>
                  <a:lnTo>
                    <a:pt x="0" y="3800"/>
                  </a:lnTo>
                  <a:lnTo>
                    <a:pt x="3800" y="7284"/>
                  </a:lnTo>
                  <a:lnTo>
                    <a:pt x="3800" y="3484"/>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94" name="Google Shape;1394;p26"/>
            <p:cNvSpPr/>
            <p:nvPr/>
          </p:nvSpPr>
          <p:spPr>
            <a:xfrm>
              <a:off x="-1622" y="3863482"/>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95" name="Google Shape;1395;p26"/>
            <p:cNvSpPr/>
            <p:nvPr/>
          </p:nvSpPr>
          <p:spPr>
            <a:xfrm>
              <a:off x="-1622" y="4426202"/>
              <a:ext cx="225076" cy="431381"/>
            </a:xfrm>
            <a:custGeom>
              <a:avLst/>
              <a:gdLst/>
              <a:ahLst/>
              <a:cxnLst/>
              <a:rect l="l" t="t" r="r" b="b"/>
              <a:pathLst>
                <a:path w="3801" h="7285" extrusionOk="0">
                  <a:moveTo>
                    <a:pt x="0" y="0"/>
                  </a:moveTo>
                  <a:lnTo>
                    <a:pt x="0" y="3800"/>
                  </a:lnTo>
                  <a:lnTo>
                    <a:pt x="3800" y="7284"/>
                  </a:lnTo>
                  <a:lnTo>
                    <a:pt x="3800" y="3482"/>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96" name="Google Shape;1396;p26"/>
            <p:cNvSpPr/>
            <p:nvPr/>
          </p:nvSpPr>
          <p:spPr>
            <a:xfrm>
              <a:off x="8920546" y="308391"/>
              <a:ext cx="225076" cy="431381"/>
            </a:xfrm>
            <a:custGeom>
              <a:avLst/>
              <a:gdLst/>
              <a:ahLst/>
              <a:cxnLst/>
              <a:rect l="l" t="t" r="r" b="b"/>
              <a:pathLst>
                <a:path w="3801" h="7285" extrusionOk="0">
                  <a:moveTo>
                    <a:pt x="1" y="1"/>
                  </a:moveTo>
                  <a:lnTo>
                    <a:pt x="1" y="3800"/>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97" name="Google Shape;1397;p26"/>
            <p:cNvSpPr/>
            <p:nvPr/>
          </p:nvSpPr>
          <p:spPr>
            <a:xfrm>
              <a:off x="8920546" y="870934"/>
              <a:ext cx="225076" cy="431381"/>
            </a:xfrm>
            <a:custGeom>
              <a:avLst/>
              <a:gdLst/>
              <a:ahLst/>
              <a:cxnLst/>
              <a:rect l="l" t="t" r="r" b="b"/>
              <a:pathLst>
                <a:path w="3801" h="7285" extrusionOk="0">
                  <a:moveTo>
                    <a:pt x="1" y="1"/>
                  </a:moveTo>
                  <a:lnTo>
                    <a:pt x="1" y="3802"/>
                  </a:lnTo>
                  <a:lnTo>
                    <a:pt x="3801" y="7284"/>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98" name="Google Shape;1398;p26"/>
            <p:cNvSpPr/>
            <p:nvPr/>
          </p:nvSpPr>
          <p:spPr>
            <a:xfrm>
              <a:off x="8920546" y="1493461"/>
              <a:ext cx="225076" cy="431381"/>
            </a:xfrm>
            <a:custGeom>
              <a:avLst/>
              <a:gdLst/>
              <a:ahLst/>
              <a:cxnLst/>
              <a:rect l="l" t="t" r="r" b="b"/>
              <a:pathLst>
                <a:path w="3801" h="7285" extrusionOk="0">
                  <a:moveTo>
                    <a:pt x="1" y="1"/>
                  </a:moveTo>
                  <a:lnTo>
                    <a:pt x="1" y="3800"/>
                  </a:lnTo>
                  <a:lnTo>
                    <a:pt x="3801" y="7285"/>
                  </a:lnTo>
                  <a:lnTo>
                    <a:pt x="3801" y="348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399" name="Google Shape;1399;p26"/>
            <p:cNvSpPr/>
            <p:nvPr/>
          </p:nvSpPr>
          <p:spPr>
            <a:xfrm>
              <a:off x="8920546" y="2056003"/>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00" name="Google Shape;1400;p26"/>
            <p:cNvSpPr/>
            <p:nvPr/>
          </p:nvSpPr>
          <p:spPr>
            <a:xfrm>
              <a:off x="8920546" y="2678412"/>
              <a:ext cx="225076" cy="431381"/>
            </a:xfrm>
            <a:custGeom>
              <a:avLst/>
              <a:gdLst/>
              <a:ahLst/>
              <a:cxnLst/>
              <a:rect l="l" t="t" r="r" b="b"/>
              <a:pathLst>
                <a:path w="3801" h="7285" extrusionOk="0">
                  <a:moveTo>
                    <a:pt x="1" y="1"/>
                  </a:moveTo>
                  <a:lnTo>
                    <a:pt x="1" y="3803"/>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01" name="Google Shape;1401;p26"/>
            <p:cNvSpPr/>
            <p:nvPr/>
          </p:nvSpPr>
          <p:spPr>
            <a:xfrm>
              <a:off x="8920546" y="3241132"/>
              <a:ext cx="225076" cy="431322"/>
            </a:xfrm>
            <a:custGeom>
              <a:avLst/>
              <a:gdLst/>
              <a:ahLst/>
              <a:cxnLst/>
              <a:rect l="l" t="t" r="r" b="b"/>
              <a:pathLst>
                <a:path w="3801" h="7284" extrusionOk="0">
                  <a:moveTo>
                    <a:pt x="1" y="0"/>
                  </a:moveTo>
                  <a:lnTo>
                    <a:pt x="1" y="3800"/>
                  </a:lnTo>
                  <a:lnTo>
                    <a:pt x="3801" y="7284"/>
                  </a:lnTo>
                  <a:lnTo>
                    <a:pt x="3801" y="3484"/>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02" name="Google Shape;1402;p26"/>
            <p:cNvSpPr/>
            <p:nvPr/>
          </p:nvSpPr>
          <p:spPr>
            <a:xfrm>
              <a:off x="8920546" y="3863482"/>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03" name="Google Shape;1403;p26"/>
            <p:cNvSpPr/>
            <p:nvPr/>
          </p:nvSpPr>
          <p:spPr>
            <a:xfrm>
              <a:off x="8920546" y="4426202"/>
              <a:ext cx="225076" cy="431381"/>
            </a:xfrm>
            <a:custGeom>
              <a:avLst/>
              <a:gdLst/>
              <a:ahLst/>
              <a:cxnLst/>
              <a:rect l="l" t="t" r="r" b="b"/>
              <a:pathLst>
                <a:path w="3801" h="7285" extrusionOk="0">
                  <a:moveTo>
                    <a:pt x="1" y="0"/>
                  </a:moveTo>
                  <a:lnTo>
                    <a:pt x="1" y="3800"/>
                  </a:lnTo>
                  <a:lnTo>
                    <a:pt x="3801" y="7284"/>
                  </a:lnTo>
                  <a:lnTo>
                    <a:pt x="3801" y="3482"/>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04" name="Google Shape;1404;p26"/>
            <p:cNvSpPr/>
            <p:nvPr/>
          </p:nvSpPr>
          <p:spPr>
            <a:xfrm>
              <a:off x="-1622" y="4918543"/>
              <a:ext cx="225017" cy="225017"/>
            </a:xfrm>
            <a:custGeom>
              <a:avLst/>
              <a:gdLst/>
              <a:ahLst/>
              <a:cxnLst/>
              <a:rect l="l" t="t" r="r" b="b"/>
              <a:pathLst>
                <a:path w="3800" h="3800" extrusionOk="0">
                  <a:moveTo>
                    <a:pt x="0" y="0"/>
                  </a:moveTo>
                  <a:lnTo>
                    <a:pt x="0" y="3800"/>
                  </a:lnTo>
                  <a:lnTo>
                    <a:pt x="315" y="3800"/>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05" name="Google Shape;1405;p26"/>
            <p:cNvSpPr/>
            <p:nvPr/>
          </p:nvSpPr>
          <p:spPr>
            <a:xfrm>
              <a:off x="-1622" y="-60"/>
              <a:ext cx="225017" cy="225195"/>
            </a:xfrm>
            <a:custGeom>
              <a:avLst/>
              <a:gdLst/>
              <a:ahLst/>
              <a:cxnLst/>
              <a:rect l="l" t="t" r="r" b="b"/>
              <a:pathLst>
                <a:path w="3800" h="3803" extrusionOk="0">
                  <a:moveTo>
                    <a:pt x="0" y="0"/>
                  </a:moveTo>
                  <a:lnTo>
                    <a:pt x="0" y="3802"/>
                  </a:lnTo>
                  <a:lnTo>
                    <a:pt x="315" y="3802"/>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06" name="Google Shape;1406;p26"/>
            <p:cNvSpPr/>
            <p:nvPr/>
          </p:nvSpPr>
          <p:spPr>
            <a:xfrm>
              <a:off x="8917171" y="-60"/>
              <a:ext cx="228451" cy="225195"/>
            </a:xfrm>
            <a:custGeom>
              <a:avLst/>
              <a:gdLst/>
              <a:ahLst/>
              <a:cxnLst/>
              <a:rect l="l" t="t" r="r" b="b"/>
              <a:pathLst>
                <a:path w="3858" h="3803" extrusionOk="0">
                  <a:moveTo>
                    <a:pt x="3485" y="0"/>
                  </a:moveTo>
                  <a:lnTo>
                    <a:pt x="0" y="3802"/>
                  </a:lnTo>
                  <a:lnTo>
                    <a:pt x="3800" y="3802"/>
                  </a:lnTo>
                  <a:lnTo>
                    <a:pt x="3858" y="3740"/>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07" name="Google Shape;1407;p26"/>
            <p:cNvSpPr/>
            <p:nvPr/>
          </p:nvSpPr>
          <p:spPr>
            <a:xfrm>
              <a:off x="8917171" y="4918543"/>
              <a:ext cx="228451" cy="225017"/>
            </a:xfrm>
            <a:custGeom>
              <a:avLst/>
              <a:gdLst/>
              <a:ahLst/>
              <a:cxnLst/>
              <a:rect l="l" t="t" r="r" b="b"/>
              <a:pathLst>
                <a:path w="3858" h="3800" extrusionOk="0">
                  <a:moveTo>
                    <a:pt x="3485" y="0"/>
                  </a:moveTo>
                  <a:lnTo>
                    <a:pt x="0" y="3800"/>
                  </a:lnTo>
                  <a:lnTo>
                    <a:pt x="3800" y="3800"/>
                  </a:lnTo>
                  <a:lnTo>
                    <a:pt x="3858" y="3737"/>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08" name="Google Shape;1408;p26"/>
            <p:cNvSpPr/>
            <p:nvPr/>
          </p:nvSpPr>
          <p:spPr>
            <a:xfrm>
              <a:off x="73173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09" name="Google Shape;1409;p26"/>
            <p:cNvSpPr/>
            <p:nvPr/>
          </p:nvSpPr>
          <p:spPr>
            <a:xfrm>
              <a:off x="79397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10" name="Google Shape;1410;p26"/>
            <p:cNvSpPr/>
            <p:nvPr/>
          </p:nvSpPr>
          <p:spPr>
            <a:xfrm>
              <a:off x="85024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11" name="Google Shape;1411;p26"/>
            <p:cNvSpPr/>
            <p:nvPr/>
          </p:nvSpPr>
          <p:spPr>
            <a:xfrm>
              <a:off x="7317303" y="4918365"/>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12" name="Google Shape;1412;p26"/>
            <p:cNvSpPr/>
            <p:nvPr/>
          </p:nvSpPr>
          <p:spPr>
            <a:xfrm>
              <a:off x="7939712" y="4918365"/>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13" name="Google Shape;1413;p26"/>
            <p:cNvSpPr/>
            <p:nvPr/>
          </p:nvSpPr>
          <p:spPr>
            <a:xfrm>
              <a:off x="8502432" y="4918365"/>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grpSp>
      <p:sp>
        <p:nvSpPr>
          <p:cNvPr id="1414" name="Google Shape;1414;p26"/>
          <p:cNvSpPr txBox="1">
            <a:spLocks noGrp="1"/>
          </p:cNvSpPr>
          <p:nvPr>
            <p:ph type="title"/>
          </p:nvPr>
        </p:nvSpPr>
        <p:spPr>
          <a:xfrm>
            <a:off x="713225" y="539500"/>
            <a:ext cx="7717500" cy="4782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3500"/>
              <a:buFont typeface="Bebas Neue" panose="020B0606020202050201"/>
              <a:buNone/>
              <a:defRPr/>
            </a:lvl1pPr>
            <a:lvl2pPr lvl="1"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2pPr>
            <a:lvl3pPr lvl="2"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3pPr>
            <a:lvl4pPr lvl="3"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4pPr>
            <a:lvl5pPr lvl="4"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5pPr>
            <a:lvl6pPr lvl="5"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6pPr>
            <a:lvl7pPr lvl="6"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7pPr>
            <a:lvl8pPr lvl="7"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8pPr>
            <a:lvl9pPr lvl="8"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9pPr>
          </a:lstStyle>
          <a:p>
            <a:endParaRPr/>
          </a:p>
        </p:txBody>
      </p:sp>
      <p:sp>
        <p:nvSpPr>
          <p:cNvPr id="1415" name="Google Shape;1415;p26"/>
          <p:cNvSpPr txBox="1">
            <a:spLocks noGrp="1"/>
          </p:cNvSpPr>
          <p:nvPr>
            <p:ph type="title" idx="2" hasCustomPrompt="1"/>
          </p:nvPr>
        </p:nvSpPr>
        <p:spPr>
          <a:xfrm>
            <a:off x="713225" y="3089450"/>
            <a:ext cx="2375700" cy="548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3500">
                <a:solidFill>
                  <a:schemeClr val="dk2"/>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416" name="Google Shape;1416;p26"/>
          <p:cNvSpPr txBox="1">
            <a:spLocks noGrp="1"/>
          </p:cNvSpPr>
          <p:nvPr>
            <p:ph type="title" idx="3"/>
          </p:nvPr>
        </p:nvSpPr>
        <p:spPr>
          <a:xfrm>
            <a:off x="713225" y="3637400"/>
            <a:ext cx="2375700" cy="386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417" name="Google Shape;1417;p26"/>
          <p:cNvSpPr txBox="1">
            <a:spLocks noGrp="1"/>
          </p:cNvSpPr>
          <p:nvPr>
            <p:ph type="subTitle" idx="1"/>
          </p:nvPr>
        </p:nvSpPr>
        <p:spPr>
          <a:xfrm>
            <a:off x="713225" y="4023575"/>
            <a:ext cx="2375700" cy="585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18" name="Google Shape;1418;p26"/>
          <p:cNvSpPr txBox="1">
            <a:spLocks noGrp="1"/>
          </p:cNvSpPr>
          <p:nvPr>
            <p:ph type="title" idx="4" hasCustomPrompt="1"/>
          </p:nvPr>
        </p:nvSpPr>
        <p:spPr>
          <a:xfrm>
            <a:off x="3384150" y="3089450"/>
            <a:ext cx="2375700" cy="548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3500">
                <a:solidFill>
                  <a:schemeClr val="dk2"/>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419" name="Google Shape;1419;p26"/>
          <p:cNvSpPr txBox="1">
            <a:spLocks noGrp="1"/>
          </p:cNvSpPr>
          <p:nvPr>
            <p:ph type="title" idx="5"/>
          </p:nvPr>
        </p:nvSpPr>
        <p:spPr>
          <a:xfrm>
            <a:off x="3384150" y="3637400"/>
            <a:ext cx="2375700" cy="386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420" name="Google Shape;1420;p26"/>
          <p:cNvSpPr txBox="1">
            <a:spLocks noGrp="1"/>
          </p:cNvSpPr>
          <p:nvPr>
            <p:ph type="subTitle" idx="6"/>
          </p:nvPr>
        </p:nvSpPr>
        <p:spPr>
          <a:xfrm>
            <a:off x="3384150" y="4023575"/>
            <a:ext cx="2375700" cy="585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
        <p:nvSpPr>
          <p:cNvPr id="1421" name="Google Shape;1421;p26"/>
          <p:cNvSpPr txBox="1">
            <a:spLocks noGrp="1"/>
          </p:cNvSpPr>
          <p:nvPr>
            <p:ph type="title" idx="7" hasCustomPrompt="1"/>
          </p:nvPr>
        </p:nvSpPr>
        <p:spPr>
          <a:xfrm>
            <a:off x="6055075" y="3089450"/>
            <a:ext cx="2375700" cy="548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6000"/>
              <a:buNone/>
              <a:defRPr sz="3500">
                <a:solidFill>
                  <a:schemeClr val="dk2"/>
                </a:solidFill>
              </a:defRPr>
            </a:lvl1pPr>
            <a:lvl2pPr lvl="1" algn="ctr" rtl="0">
              <a:spcBef>
                <a:spcPts val="0"/>
              </a:spcBef>
              <a:spcAft>
                <a:spcPts val="0"/>
              </a:spcAft>
              <a:buSzPts val="6000"/>
              <a:buNone/>
              <a:defRPr sz="6000"/>
            </a:lvl2pPr>
            <a:lvl3pPr lvl="2" algn="ctr" rtl="0">
              <a:spcBef>
                <a:spcPts val="0"/>
              </a:spcBef>
              <a:spcAft>
                <a:spcPts val="0"/>
              </a:spcAft>
              <a:buSzPts val="6000"/>
              <a:buNone/>
              <a:defRPr sz="6000"/>
            </a:lvl3pPr>
            <a:lvl4pPr lvl="3" algn="ctr" rtl="0">
              <a:spcBef>
                <a:spcPts val="0"/>
              </a:spcBef>
              <a:spcAft>
                <a:spcPts val="0"/>
              </a:spcAft>
              <a:buSzPts val="6000"/>
              <a:buNone/>
              <a:defRPr sz="6000"/>
            </a:lvl4pPr>
            <a:lvl5pPr lvl="4" algn="ctr" rtl="0">
              <a:spcBef>
                <a:spcPts val="0"/>
              </a:spcBef>
              <a:spcAft>
                <a:spcPts val="0"/>
              </a:spcAft>
              <a:buSzPts val="6000"/>
              <a:buNone/>
              <a:defRPr sz="6000"/>
            </a:lvl5pPr>
            <a:lvl6pPr lvl="5" algn="ctr" rtl="0">
              <a:spcBef>
                <a:spcPts val="0"/>
              </a:spcBef>
              <a:spcAft>
                <a:spcPts val="0"/>
              </a:spcAft>
              <a:buSzPts val="6000"/>
              <a:buNone/>
              <a:defRPr sz="6000"/>
            </a:lvl6pPr>
            <a:lvl7pPr lvl="6" algn="ctr" rtl="0">
              <a:spcBef>
                <a:spcPts val="0"/>
              </a:spcBef>
              <a:spcAft>
                <a:spcPts val="0"/>
              </a:spcAft>
              <a:buSzPts val="6000"/>
              <a:buNone/>
              <a:defRPr sz="6000"/>
            </a:lvl7pPr>
            <a:lvl8pPr lvl="7" algn="ctr" rtl="0">
              <a:spcBef>
                <a:spcPts val="0"/>
              </a:spcBef>
              <a:spcAft>
                <a:spcPts val="0"/>
              </a:spcAft>
              <a:buSzPts val="6000"/>
              <a:buNone/>
              <a:defRPr sz="6000"/>
            </a:lvl8pPr>
            <a:lvl9pPr lvl="8" algn="ctr" rtl="0">
              <a:spcBef>
                <a:spcPts val="0"/>
              </a:spcBef>
              <a:spcAft>
                <a:spcPts val="0"/>
              </a:spcAft>
              <a:buSzPts val="6000"/>
              <a:buNone/>
              <a:defRPr sz="6000"/>
            </a:lvl9pPr>
          </a:lstStyle>
          <a:p>
            <a:r>
              <a:t>xx%</a:t>
            </a:r>
          </a:p>
        </p:txBody>
      </p:sp>
      <p:sp>
        <p:nvSpPr>
          <p:cNvPr id="1422" name="Google Shape;1422;p26"/>
          <p:cNvSpPr txBox="1">
            <a:spLocks noGrp="1"/>
          </p:cNvSpPr>
          <p:nvPr>
            <p:ph type="title" idx="8"/>
          </p:nvPr>
        </p:nvSpPr>
        <p:spPr>
          <a:xfrm>
            <a:off x="6055075" y="3637400"/>
            <a:ext cx="2375700" cy="3861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2500"/>
              <a:buNone/>
              <a:defRPr sz="2300"/>
            </a:lvl1pPr>
            <a:lvl2pPr lvl="1" algn="ctr" rtl="0">
              <a:spcBef>
                <a:spcPts val="0"/>
              </a:spcBef>
              <a:spcAft>
                <a:spcPts val="0"/>
              </a:spcAft>
              <a:buSzPts val="2500"/>
              <a:buNone/>
              <a:defRPr sz="2500"/>
            </a:lvl2pPr>
            <a:lvl3pPr lvl="2" algn="ctr" rtl="0">
              <a:spcBef>
                <a:spcPts val="0"/>
              </a:spcBef>
              <a:spcAft>
                <a:spcPts val="0"/>
              </a:spcAft>
              <a:buSzPts val="2500"/>
              <a:buNone/>
              <a:defRPr sz="2500"/>
            </a:lvl3pPr>
            <a:lvl4pPr lvl="3" algn="ctr" rtl="0">
              <a:spcBef>
                <a:spcPts val="0"/>
              </a:spcBef>
              <a:spcAft>
                <a:spcPts val="0"/>
              </a:spcAft>
              <a:buSzPts val="2500"/>
              <a:buNone/>
              <a:defRPr sz="2500"/>
            </a:lvl4pPr>
            <a:lvl5pPr lvl="4" algn="ctr" rtl="0">
              <a:spcBef>
                <a:spcPts val="0"/>
              </a:spcBef>
              <a:spcAft>
                <a:spcPts val="0"/>
              </a:spcAft>
              <a:buSzPts val="2500"/>
              <a:buNone/>
              <a:defRPr sz="2500"/>
            </a:lvl5pPr>
            <a:lvl6pPr lvl="5" algn="ctr" rtl="0">
              <a:spcBef>
                <a:spcPts val="0"/>
              </a:spcBef>
              <a:spcAft>
                <a:spcPts val="0"/>
              </a:spcAft>
              <a:buSzPts val="2500"/>
              <a:buNone/>
              <a:defRPr sz="2500"/>
            </a:lvl6pPr>
            <a:lvl7pPr lvl="6" algn="ctr" rtl="0">
              <a:spcBef>
                <a:spcPts val="0"/>
              </a:spcBef>
              <a:spcAft>
                <a:spcPts val="0"/>
              </a:spcAft>
              <a:buSzPts val="2500"/>
              <a:buNone/>
              <a:defRPr sz="2500"/>
            </a:lvl7pPr>
            <a:lvl8pPr lvl="7" algn="ctr" rtl="0">
              <a:spcBef>
                <a:spcPts val="0"/>
              </a:spcBef>
              <a:spcAft>
                <a:spcPts val="0"/>
              </a:spcAft>
              <a:buSzPts val="2500"/>
              <a:buNone/>
              <a:defRPr sz="2500"/>
            </a:lvl8pPr>
            <a:lvl9pPr lvl="8" algn="ctr" rtl="0">
              <a:spcBef>
                <a:spcPts val="0"/>
              </a:spcBef>
              <a:spcAft>
                <a:spcPts val="0"/>
              </a:spcAft>
              <a:buSzPts val="2500"/>
              <a:buNone/>
              <a:defRPr sz="2500"/>
            </a:lvl9pPr>
          </a:lstStyle>
          <a:p>
            <a:endParaRPr/>
          </a:p>
        </p:txBody>
      </p:sp>
      <p:sp>
        <p:nvSpPr>
          <p:cNvPr id="1423" name="Google Shape;1423;p26"/>
          <p:cNvSpPr txBox="1">
            <a:spLocks noGrp="1"/>
          </p:cNvSpPr>
          <p:nvPr>
            <p:ph type="subTitle" idx="9"/>
          </p:nvPr>
        </p:nvSpPr>
        <p:spPr>
          <a:xfrm>
            <a:off x="6055075" y="4023575"/>
            <a:ext cx="2375700" cy="585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sz="1400"/>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hf sldNum="0" ftr="0" dt="0"/>
</p:sldLayout>
</file>

<file path=ppt/slideLayouts/slideLayout76.xml><?xml version="1.0" encoding="utf-8"?>
<p:sldLayout xmlns:a="http://schemas.openxmlformats.org/drawingml/2006/main" xmlns:r="http://schemas.openxmlformats.org/officeDocument/2006/relationships" xmlns:p="http://schemas.openxmlformats.org/presentationml/2006/main" matchingName="Title only 2">
  <p:cSld name="CUSTOM_10">
    <p:bg>
      <p:bgPr>
        <a:solidFill>
          <a:schemeClr val="lt1"/>
        </a:solidFill>
        <a:effectLst/>
      </p:bgPr>
    </p:bg>
    <p:spTree>
      <p:nvGrpSpPr>
        <p:cNvPr id="1" name="Shape 1424"/>
        <p:cNvGrpSpPr/>
        <p:nvPr/>
      </p:nvGrpSpPr>
      <p:grpSpPr>
        <a:xfrm>
          <a:off x="0" y="0"/>
          <a:ext cx="0" cy="0"/>
          <a:chOff x="0" y="0"/>
          <a:chExt cx="0" cy="0"/>
        </a:xfrm>
      </p:grpSpPr>
      <p:pic>
        <p:nvPicPr>
          <p:cNvPr id="1425" name="Google Shape;1425;p27"/>
          <p:cNvPicPr preferRelativeResize="0"/>
          <p:nvPr/>
        </p:nvPicPr>
        <p:blipFill>
          <a:blip r:embed="rId2" cstate="email">
            <a:alphaModFix amt="18000"/>
            <a:extLst>
              <a:ext uri="{28A0092B-C50C-407E-A947-70E740481C1C}">
                <a14:useLocalDpi xmlns:a14="http://schemas.microsoft.com/office/drawing/2010/main"/>
              </a:ext>
            </a:extLst>
          </a:blip>
          <a:stretch>
            <a:fillRect/>
          </a:stretch>
        </p:blipFill>
        <p:spPr>
          <a:xfrm>
            <a:off x="0" y="2286"/>
            <a:ext cx="9144000" cy="5138928"/>
          </a:xfrm>
          <a:prstGeom prst="rect">
            <a:avLst/>
          </a:prstGeom>
          <a:noFill/>
          <a:ln>
            <a:noFill/>
          </a:ln>
        </p:spPr>
      </p:pic>
      <p:grpSp>
        <p:nvGrpSpPr>
          <p:cNvPr id="1426" name="Google Shape;1426;p27"/>
          <p:cNvGrpSpPr/>
          <p:nvPr/>
        </p:nvGrpSpPr>
        <p:grpSpPr>
          <a:xfrm flipH="1">
            <a:off x="678648" y="478734"/>
            <a:ext cx="7785971" cy="768915"/>
            <a:chOff x="645100" y="475850"/>
            <a:chExt cx="7785971" cy="768915"/>
          </a:xfrm>
        </p:grpSpPr>
        <p:sp>
          <p:nvSpPr>
            <p:cNvPr id="1427" name="Google Shape;1427;p27"/>
            <p:cNvSpPr/>
            <p:nvPr/>
          </p:nvSpPr>
          <p:spPr>
            <a:xfrm rot="10800000">
              <a:off x="645100" y="475850"/>
              <a:ext cx="7785672" cy="668315"/>
            </a:xfrm>
            <a:custGeom>
              <a:avLst/>
              <a:gdLst/>
              <a:ahLst/>
              <a:cxnLst/>
              <a:rect l="l" t="t" r="r" b="b"/>
              <a:pathLst>
                <a:path w="51914" h="8316" extrusionOk="0">
                  <a:moveTo>
                    <a:pt x="1" y="0"/>
                  </a:moveTo>
                  <a:lnTo>
                    <a:pt x="1" y="8315"/>
                  </a:lnTo>
                  <a:lnTo>
                    <a:pt x="51914" y="8315"/>
                  </a:lnTo>
                  <a:lnTo>
                    <a:pt x="51912" y="0"/>
                  </a:lnTo>
                  <a:cubicBezTo>
                    <a:pt x="51912" y="0"/>
                    <a:pt x="41186" y="162"/>
                    <a:pt x="27621" y="406"/>
                  </a:cubicBezTo>
                  <a:cubicBezTo>
                    <a:pt x="25622" y="442"/>
                    <a:pt x="23583" y="457"/>
                    <a:pt x="21564" y="457"/>
                  </a:cubicBezTo>
                  <a:cubicBezTo>
                    <a:pt x="10484" y="457"/>
                    <a:pt x="1" y="0"/>
                    <a:pt x="1" y="0"/>
                  </a:cubicBezTo>
                  <a:close/>
                </a:path>
              </a:pathLst>
            </a:custGeom>
            <a:solidFill>
              <a:schemeClr val="accent4"/>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28" name="Google Shape;1428;p27"/>
            <p:cNvGrpSpPr/>
            <p:nvPr/>
          </p:nvGrpSpPr>
          <p:grpSpPr>
            <a:xfrm>
              <a:off x="645425" y="1017888"/>
              <a:ext cx="7785646" cy="226877"/>
              <a:chOff x="3289575" y="5404975"/>
              <a:chExt cx="1300925" cy="70575"/>
            </a:xfrm>
          </p:grpSpPr>
          <p:sp>
            <p:nvSpPr>
              <p:cNvPr id="1429" name="Google Shape;1429;p27"/>
              <p:cNvSpPr/>
              <p:nvPr/>
            </p:nvSpPr>
            <p:spPr>
              <a:xfrm>
                <a:off x="3980025" y="5416850"/>
                <a:ext cx="575" cy="900"/>
              </a:xfrm>
              <a:custGeom>
                <a:avLst/>
                <a:gdLst/>
                <a:ahLst/>
                <a:cxnLst/>
                <a:rect l="l" t="t" r="r" b="b"/>
                <a:pathLst>
                  <a:path w="23" h="36" extrusionOk="0">
                    <a:moveTo>
                      <a:pt x="12" y="0"/>
                    </a:moveTo>
                    <a:cubicBezTo>
                      <a:pt x="6" y="5"/>
                      <a:pt x="2" y="11"/>
                      <a:pt x="1" y="20"/>
                    </a:cubicBezTo>
                    <a:cubicBezTo>
                      <a:pt x="8" y="31"/>
                      <a:pt x="12" y="35"/>
                      <a:pt x="15" y="35"/>
                    </a:cubicBezTo>
                    <a:cubicBezTo>
                      <a:pt x="22" y="35"/>
                      <a:pt x="18" y="12"/>
                      <a:pt x="12"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0" name="Google Shape;1430;p27"/>
              <p:cNvSpPr/>
              <p:nvPr/>
            </p:nvSpPr>
            <p:spPr>
              <a:xfrm>
                <a:off x="4315675" y="5411325"/>
                <a:ext cx="1025" cy="775"/>
              </a:xfrm>
              <a:custGeom>
                <a:avLst/>
                <a:gdLst/>
                <a:ahLst/>
                <a:cxnLst/>
                <a:rect l="l" t="t" r="r" b="b"/>
                <a:pathLst>
                  <a:path w="41" h="31" extrusionOk="0">
                    <a:moveTo>
                      <a:pt x="16" y="0"/>
                    </a:moveTo>
                    <a:cubicBezTo>
                      <a:pt x="10" y="0"/>
                      <a:pt x="5" y="8"/>
                      <a:pt x="1" y="30"/>
                    </a:cubicBezTo>
                    <a:cubicBezTo>
                      <a:pt x="16" y="28"/>
                      <a:pt x="29" y="25"/>
                      <a:pt x="40" y="23"/>
                    </a:cubicBezTo>
                    <a:cubicBezTo>
                      <a:pt x="32" y="11"/>
                      <a:pt x="24" y="0"/>
                      <a:pt x="16"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1" name="Google Shape;1431;p27"/>
              <p:cNvSpPr/>
              <p:nvPr/>
            </p:nvSpPr>
            <p:spPr>
              <a:xfrm>
                <a:off x="4316675" y="5411800"/>
                <a:ext cx="1600" cy="775"/>
              </a:xfrm>
              <a:custGeom>
                <a:avLst/>
                <a:gdLst/>
                <a:ahLst/>
                <a:cxnLst/>
                <a:rect l="l" t="t" r="r" b="b"/>
                <a:pathLst>
                  <a:path w="64" h="31" extrusionOk="0">
                    <a:moveTo>
                      <a:pt x="30" y="0"/>
                    </a:moveTo>
                    <a:cubicBezTo>
                      <a:pt x="22" y="0"/>
                      <a:pt x="12" y="2"/>
                      <a:pt x="0" y="5"/>
                    </a:cubicBezTo>
                    <a:cubicBezTo>
                      <a:pt x="8" y="15"/>
                      <a:pt x="16" y="26"/>
                      <a:pt x="24" y="26"/>
                    </a:cubicBezTo>
                    <a:cubicBezTo>
                      <a:pt x="26" y="26"/>
                      <a:pt x="29" y="25"/>
                      <a:pt x="31" y="23"/>
                    </a:cubicBezTo>
                    <a:cubicBezTo>
                      <a:pt x="35" y="28"/>
                      <a:pt x="40" y="31"/>
                      <a:pt x="44" y="31"/>
                    </a:cubicBezTo>
                    <a:cubicBezTo>
                      <a:pt x="56" y="31"/>
                      <a:pt x="63" y="7"/>
                      <a:pt x="62" y="7"/>
                    </a:cubicBezTo>
                    <a:lnTo>
                      <a:pt x="62" y="7"/>
                    </a:lnTo>
                    <a:cubicBezTo>
                      <a:pt x="61" y="7"/>
                      <a:pt x="59" y="10"/>
                      <a:pt x="56" y="19"/>
                    </a:cubicBezTo>
                    <a:cubicBezTo>
                      <a:pt x="51" y="5"/>
                      <a:pt x="42" y="0"/>
                      <a:pt x="30"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2" name="Google Shape;1432;p27"/>
              <p:cNvSpPr/>
              <p:nvPr/>
            </p:nvSpPr>
            <p:spPr>
              <a:xfrm>
                <a:off x="4397950" y="5419900"/>
                <a:ext cx="300" cy="500"/>
              </a:xfrm>
              <a:custGeom>
                <a:avLst/>
                <a:gdLst/>
                <a:ahLst/>
                <a:cxnLst/>
                <a:rect l="l" t="t" r="r" b="b"/>
                <a:pathLst>
                  <a:path w="12" h="20" extrusionOk="0">
                    <a:moveTo>
                      <a:pt x="6" y="1"/>
                    </a:moveTo>
                    <a:cubicBezTo>
                      <a:pt x="4" y="1"/>
                      <a:pt x="1" y="6"/>
                      <a:pt x="0" y="19"/>
                    </a:cubicBezTo>
                    <a:cubicBezTo>
                      <a:pt x="11" y="13"/>
                      <a:pt x="10" y="1"/>
                      <a:pt x="6"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3" name="Google Shape;1433;p27"/>
              <p:cNvSpPr/>
              <p:nvPr/>
            </p:nvSpPr>
            <p:spPr>
              <a:xfrm>
                <a:off x="4193775" y="5406050"/>
                <a:ext cx="875" cy="600"/>
              </a:xfrm>
              <a:custGeom>
                <a:avLst/>
                <a:gdLst/>
                <a:ahLst/>
                <a:cxnLst/>
                <a:rect l="l" t="t" r="r" b="b"/>
                <a:pathLst>
                  <a:path w="35" h="24" extrusionOk="0">
                    <a:moveTo>
                      <a:pt x="7" y="1"/>
                    </a:moveTo>
                    <a:cubicBezTo>
                      <a:pt x="2" y="1"/>
                      <a:pt x="1" y="7"/>
                      <a:pt x="2" y="21"/>
                    </a:cubicBezTo>
                    <a:cubicBezTo>
                      <a:pt x="9" y="23"/>
                      <a:pt x="15" y="24"/>
                      <a:pt x="22" y="24"/>
                    </a:cubicBezTo>
                    <a:cubicBezTo>
                      <a:pt x="26" y="24"/>
                      <a:pt x="30" y="23"/>
                      <a:pt x="34" y="22"/>
                    </a:cubicBezTo>
                    <a:cubicBezTo>
                      <a:pt x="22" y="9"/>
                      <a:pt x="13" y="1"/>
                      <a:pt x="7"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4" name="Google Shape;1434;p27"/>
              <p:cNvSpPr/>
              <p:nvPr/>
            </p:nvSpPr>
            <p:spPr>
              <a:xfrm>
                <a:off x="4133775" y="5414725"/>
                <a:ext cx="975" cy="950"/>
              </a:xfrm>
              <a:custGeom>
                <a:avLst/>
                <a:gdLst/>
                <a:ahLst/>
                <a:cxnLst/>
                <a:rect l="l" t="t" r="r" b="b"/>
                <a:pathLst>
                  <a:path w="39" h="38" extrusionOk="0">
                    <a:moveTo>
                      <a:pt x="26" y="0"/>
                    </a:moveTo>
                    <a:cubicBezTo>
                      <a:pt x="19" y="0"/>
                      <a:pt x="9" y="9"/>
                      <a:pt x="0" y="20"/>
                    </a:cubicBezTo>
                    <a:cubicBezTo>
                      <a:pt x="23" y="21"/>
                      <a:pt x="34" y="21"/>
                      <a:pt x="37" y="38"/>
                    </a:cubicBezTo>
                    <a:cubicBezTo>
                      <a:pt x="38" y="10"/>
                      <a:pt x="33" y="0"/>
                      <a:pt x="26"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5" name="Google Shape;1435;p27"/>
              <p:cNvSpPr/>
              <p:nvPr/>
            </p:nvSpPr>
            <p:spPr>
              <a:xfrm>
                <a:off x="4225950" y="5405725"/>
                <a:ext cx="725" cy="350"/>
              </a:xfrm>
              <a:custGeom>
                <a:avLst/>
                <a:gdLst/>
                <a:ahLst/>
                <a:cxnLst/>
                <a:rect l="l" t="t" r="r" b="b"/>
                <a:pathLst>
                  <a:path w="29" h="14" extrusionOk="0">
                    <a:moveTo>
                      <a:pt x="0" y="1"/>
                    </a:moveTo>
                    <a:cubicBezTo>
                      <a:pt x="4" y="4"/>
                      <a:pt x="12" y="10"/>
                      <a:pt x="18" y="14"/>
                    </a:cubicBezTo>
                    <a:lnTo>
                      <a:pt x="28" y="14"/>
                    </a:lnTo>
                    <a:cubicBezTo>
                      <a:pt x="18" y="10"/>
                      <a:pt x="9" y="6"/>
                      <a:pt x="0"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6" name="Google Shape;1436;p27"/>
              <p:cNvSpPr/>
              <p:nvPr/>
            </p:nvSpPr>
            <p:spPr>
              <a:xfrm>
                <a:off x="3868875" y="5419425"/>
                <a:ext cx="100" cy="75"/>
              </a:xfrm>
              <a:custGeom>
                <a:avLst/>
                <a:gdLst/>
                <a:ahLst/>
                <a:cxnLst/>
                <a:rect l="l" t="t" r="r" b="b"/>
                <a:pathLst>
                  <a:path w="4" h="3" extrusionOk="0">
                    <a:moveTo>
                      <a:pt x="3" y="0"/>
                    </a:moveTo>
                    <a:lnTo>
                      <a:pt x="3" y="0"/>
                    </a:lnTo>
                    <a:cubicBezTo>
                      <a:pt x="2" y="0"/>
                      <a:pt x="1" y="1"/>
                      <a:pt x="1" y="3"/>
                    </a:cubicBezTo>
                    <a:lnTo>
                      <a:pt x="3" y="0"/>
                    </a:ln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7" name="Google Shape;1437;p27"/>
              <p:cNvSpPr/>
              <p:nvPr/>
            </p:nvSpPr>
            <p:spPr>
              <a:xfrm>
                <a:off x="3289575" y="5404975"/>
                <a:ext cx="1300925" cy="70575"/>
              </a:xfrm>
              <a:custGeom>
                <a:avLst/>
                <a:gdLst/>
                <a:ahLst/>
                <a:cxnLst/>
                <a:rect l="l" t="t" r="r" b="b"/>
                <a:pathLst>
                  <a:path w="52037" h="2823" extrusionOk="0">
                    <a:moveTo>
                      <a:pt x="32257" y="329"/>
                    </a:moveTo>
                    <a:cubicBezTo>
                      <a:pt x="32263" y="329"/>
                      <a:pt x="32269" y="329"/>
                      <a:pt x="32274" y="330"/>
                    </a:cubicBezTo>
                    <a:cubicBezTo>
                      <a:pt x="32281" y="340"/>
                      <a:pt x="32288" y="350"/>
                      <a:pt x="32298" y="359"/>
                    </a:cubicBezTo>
                    <a:cubicBezTo>
                      <a:pt x="32137" y="357"/>
                      <a:pt x="32203" y="329"/>
                      <a:pt x="32257" y="329"/>
                    </a:cubicBezTo>
                    <a:close/>
                    <a:moveTo>
                      <a:pt x="5250" y="1074"/>
                    </a:moveTo>
                    <a:cubicBezTo>
                      <a:pt x="5250" y="1076"/>
                      <a:pt x="5250" y="1077"/>
                      <a:pt x="5250" y="1078"/>
                    </a:cubicBezTo>
                    <a:lnTo>
                      <a:pt x="5250" y="1078"/>
                    </a:lnTo>
                    <a:cubicBezTo>
                      <a:pt x="5250" y="1077"/>
                      <a:pt x="5250" y="1076"/>
                      <a:pt x="5250" y="1074"/>
                    </a:cubicBezTo>
                    <a:close/>
                    <a:moveTo>
                      <a:pt x="35937" y="1639"/>
                    </a:moveTo>
                    <a:lnTo>
                      <a:pt x="35937" y="1639"/>
                    </a:lnTo>
                    <a:cubicBezTo>
                      <a:pt x="35936" y="1639"/>
                      <a:pt x="35936" y="1639"/>
                      <a:pt x="35936" y="1639"/>
                    </a:cubicBezTo>
                    <a:cubicBezTo>
                      <a:pt x="35936" y="1639"/>
                      <a:pt x="35936" y="1639"/>
                      <a:pt x="35937" y="1639"/>
                    </a:cubicBezTo>
                    <a:close/>
                    <a:moveTo>
                      <a:pt x="52031" y="2118"/>
                    </a:moveTo>
                    <a:cubicBezTo>
                      <a:pt x="52033" y="2118"/>
                      <a:pt x="52035" y="2119"/>
                      <a:pt x="52037" y="2119"/>
                    </a:cubicBezTo>
                    <a:cubicBezTo>
                      <a:pt x="52035" y="2118"/>
                      <a:pt x="52033" y="2118"/>
                      <a:pt x="52031" y="2118"/>
                    </a:cubicBezTo>
                    <a:close/>
                    <a:moveTo>
                      <a:pt x="15765" y="2214"/>
                    </a:moveTo>
                    <a:lnTo>
                      <a:pt x="15765" y="2214"/>
                    </a:lnTo>
                    <a:cubicBezTo>
                      <a:pt x="15765" y="2214"/>
                      <a:pt x="15765" y="2214"/>
                      <a:pt x="15765" y="2214"/>
                    </a:cubicBezTo>
                    <a:cubicBezTo>
                      <a:pt x="15765" y="2214"/>
                      <a:pt x="15765" y="2214"/>
                      <a:pt x="15765" y="2214"/>
                    </a:cubicBezTo>
                    <a:close/>
                    <a:moveTo>
                      <a:pt x="14353" y="2372"/>
                    </a:moveTo>
                    <a:lnTo>
                      <a:pt x="14353" y="2372"/>
                    </a:lnTo>
                    <a:cubicBezTo>
                      <a:pt x="14352" y="2372"/>
                      <a:pt x="14352" y="2372"/>
                      <a:pt x="14352" y="2372"/>
                    </a:cubicBezTo>
                    <a:cubicBezTo>
                      <a:pt x="14352" y="2373"/>
                      <a:pt x="14353" y="2373"/>
                      <a:pt x="14353" y="2374"/>
                    </a:cubicBezTo>
                    <a:lnTo>
                      <a:pt x="14353" y="2374"/>
                    </a:lnTo>
                    <a:cubicBezTo>
                      <a:pt x="14353" y="2373"/>
                      <a:pt x="14353" y="2373"/>
                      <a:pt x="14353" y="2372"/>
                    </a:cubicBezTo>
                    <a:close/>
                    <a:moveTo>
                      <a:pt x="38551" y="1"/>
                    </a:moveTo>
                    <a:cubicBezTo>
                      <a:pt x="38547" y="1"/>
                      <a:pt x="38538" y="20"/>
                      <a:pt x="38488" y="20"/>
                    </a:cubicBezTo>
                    <a:cubicBezTo>
                      <a:pt x="38476" y="20"/>
                      <a:pt x="38461" y="19"/>
                      <a:pt x="38443" y="16"/>
                    </a:cubicBezTo>
                    <a:cubicBezTo>
                      <a:pt x="38416" y="51"/>
                      <a:pt x="38391" y="53"/>
                      <a:pt x="38367" y="53"/>
                    </a:cubicBezTo>
                    <a:cubicBezTo>
                      <a:pt x="38364" y="53"/>
                      <a:pt x="38361" y="53"/>
                      <a:pt x="38358" y="53"/>
                    </a:cubicBezTo>
                    <a:cubicBezTo>
                      <a:pt x="38354" y="53"/>
                      <a:pt x="38349" y="53"/>
                      <a:pt x="38345" y="54"/>
                    </a:cubicBezTo>
                    <a:cubicBezTo>
                      <a:pt x="38337" y="64"/>
                      <a:pt x="38330" y="67"/>
                      <a:pt x="38322" y="67"/>
                    </a:cubicBezTo>
                    <a:cubicBezTo>
                      <a:pt x="38306" y="67"/>
                      <a:pt x="38291" y="51"/>
                      <a:pt x="38275" y="51"/>
                    </a:cubicBezTo>
                    <a:cubicBezTo>
                      <a:pt x="38269" y="51"/>
                      <a:pt x="38262" y="54"/>
                      <a:pt x="38256" y="63"/>
                    </a:cubicBezTo>
                    <a:cubicBezTo>
                      <a:pt x="38240" y="83"/>
                      <a:pt x="38224" y="93"/>
                      <a:pt x="38207" y="93"/>
                    </a:cubicBezTo>
                    <a:cubicBezTo>
                      <a:pt x="38194" y="93"/>
                      <a:pt x="38180" y="86"/>
                      <a:pt x="38167" y="72"/>
                    </a:cubicBezTo>
                    <a:cubicBezTo>
                      <a:pt x="38156" y="92"/>
                      <a:pt x="38146" y="97"/>
                      <a:pt x="38135" y="97"/>
                    </a:cubicBezTo>
                    <a:cubicBezTo>
                      <a:pt x="38125" y="97"/>
                      <a:pt x="38114" y="93"/>
                      <a:pt x="38104" y="93"/>
                    </a:cubicBezTo>
                    <a:cubicBezTo>
                      <a:pt x="38092" y="93"/>
                      <a:pt x="38081" y="98"/>
                      <a:pt x="38069" y="120"/>
                    </a:cubicBezTo>
                    <a:cubicBezTo>
                      <a:pt x="38046" y="141"/>
                      <a:pt x="38022" y="165"/>
                      <a:pt x="37996" y="165"/>
                    </a:cubicBezTo>
                    <a:cubicBezTo>
                      <a:pt x="37982" y="165"/>
                      <a:pt x="37969" y="158"/>
                      <a:pt x="37954" y="142"/>
                    </a:cubicBezTo>
                    <a:cubicBezTo>
                      <a:pt x="37947" y="145"/>
                      <a:pt x="37939" y="147"/>
                      <a:pt x="37931" y="147"/>
                    </a:cubicBezTo>
                    <a:cubicBezTo>
                      <a:pt x="37901" y="147"/>
                      <a:pt x="37870" y="126"/>
                      <a:pt x="37836" y="126"/>
                    </a:cubicBezTo>
                    <a:cubicBezTo>
                      <a:pt x="37828" y="126"/>
                      <a:pt x="37820" y="127"/>
                      <a:pt x="37812" y="130"/>
                    </a:cubicBezTo>
                    <a:cubicBezTo>
                      <a:pt x="37657" y="109"/>
                      <a:pt x="37641" y="69"/>
                      <a:pt x="37633" y="69"/>
                    </a:cubicBezTo>
                    <a:cubicBezTo>
                      <a:pt x="37633" y="69"/>
                      <a:pt x="37632" y="69"/>
                      <a:pt x="37632" y="69"/>
                    </a:cubicBezTo>
                    <a:cubicBezTo>
                      <a:pt x="37628" y="63"/>
                      <a:pt x="37627" y="47"/>
                      <a:pt x="37582" y="47"/>
                    </a:cubicBezTo>
                    <a:cubicBezTo>
                      <a:pt x="37572" y="47"/>
                      <a:pt x="37560" y="48"/>
                      <a:pt x="37544" y="50"/>
                    </a:cubicBezTo>
                    <a:cubicBezTo>
                      <a:pt x="37550" y="49"/>
                      <a:pt x="37555" y="46"/>
                      <a:pt x="37560" y="44"/>
                    </a:cubicBezTo>
                    <a:cubicBezTo>
                      <a:pt x="37561" y="44"/>
                      <a:pt x="37562" y="44"/>
                      <a:pt x="37563" y="44"/>
                    </a:cubicBezTo>
                    <a:cubicBezTo>
                      <a:pt x="37585" y="44"/>
                      <a:pt x="37599" y="24"/>
                      <a:pt x="37590" y="24"/>
                    </a:cubicBezTo>
                    <a:cubicBezTo>
                      <a:pt x="37586" y="24"/>
                      <a:pt x="37580" y="27"/>
                      <a:pt x="37569" y="35"/>
                    </a:cubicBezTo>
                    <a:cubicBezTo>
                      <a:pt x="37545" y="39"/>
                      <a:pt x="37521" y="41"/>
                      <a:pt x="37497" y="41"/>
                    </a:cubicBezTo>
                    <a:cubicBezTo>
                      <a:pt x="37492" y="41"/>
                      <a:pt x="37487" y="41"/>
                      <a:pt x="37482" y="41"/>
                    </a:cubicBezTo>
                    <a:lnTo>
                      <a:pt x="37482" y="41"/>
                    </a:lnTo>
                    <a:cubicBezTo>
                      <a:pt x="37499" y="48"/>
                      <a:pt x="37515" y="51"/>
                      <a:pt x="37532" y="51"/>
                    </a:cubicBezTo>
                    <a:cubicBezTo>
                      <a:pt x="37520" y="53"/>
                      <a:pt x="37509" y="55"/>
                      <a:pt x="37495" y="58"/>
                    </a:cubicBezTo>
                    <a:cubicBezTo>
                      <a:pt x="37485" y="50"/>
                      <a:pt x="37480" y="46"/>
                      <a:pt x="37472" y="42"/>
                    </a:cubicBezTo>
                    <a:cubicBezTo>
                      <a:pt x="37417" y="42"/>
                      <a:pt x="37340" y="42"/>
                      <a:pt x="37230" y="51"/>
                    </a:cubicBezTo>
                    <a:cubicBezTo>
                      <a:pt x="37194" y="67"/>
                      <a:pt x="37161" y="72"/>
                      <a:pt x="37129" y="72"/>
                    </a:cubicBezTo>
                    <a:cubicBezTo>
                      <a:pt x="37074" y="72"/>
                      <a:pt x="37025" y="56"/>
                      <a:pt x="36983" y="56"/>
                    </a:cubicBezTo>
                    <a:cubicBezTo>
                      <a:pt x="36963" y="56"/>
                      <a:pt x="36945" y="60"/>
                      <a:pt x="36927" y="70"/>
                    </a:cubicBezTo>
                    <a:cubicBezTo>
                      <a:pt x="36903" y="62"/>
                      <a:pt x="36882" y="59"/>
                      <a:pt x="36862" y="59"/>
                    </a:cubicBezTo>
                    <a:cubicBezTo>
                      <a:pt x="36823" y="59"/>
                      <a:pt x="36792" y="71"/>
                      <a:pt x="36768" y="73"/>
                    </a:cubicBezTo>
                    <a:cubicBezTo>
                      <a:pt x="36731" y="88"/>
                      <a:pt x="36710" y="93"/>
                      <a:pt x="36694" y="93"/>
                    </a:cubicBezTo>
                    <a:cubicBezTo>
                      <a:pt x="36681" y="93"/>
                      <a:pt x="36671" y="89"/>
                      <a:pt x="36658" y="86"/>
                    </a:cubicBezTo>
                    <a:cubicBezTo>
                      <a:pt x="36651" y="97"/>
                      <a:pt x="36645" y="101"/>
                      <a:pt x="36636" y="101"/>
                    </a:cubicBezTo>
                    <a:cubicBezTo>
                      <a:pt x="36611" y="101"/>
                      <a:pt x="36571" y="63"/>
                      <a:pt x="36501" y="63"/>
                    </a:cubicBezTo>
                    <a:cubicBezTo>
                      <a:pt x="36483" y="63"/>
                      <a:pt x="36463" y="65"/>
                      <a:pt x="36440" y="72"/>
                    </a:cubicBezTo>
                    <a:cubicBezTo>
                      <a:pt x="36415" y="80"/>
                      <a:pt x="36393" y="83"/>
                      <a:pt x="36372" y="83"/>
                    </a:cubicBezTo>
                    <a:cubicBezTo>
                      <a:pt x="36318" y="83"/>
                      <a:pt x="36278" y="61"/>
                      <a:pt x="36250" y="61"/>
                    </a:cubicBezTo>
                    <a:cubicBezTo>
                      <a:pt x="36244" y="61"/>
                      <a:pt x="36239" y="62"/>
                      <a:pt x="36234" y="64"/>
                    </a:cubicBezTo>
                    <a:lnTo>
                      <a:pt x="36202" y="64"/>
                    </a:lnTo>
                    <a:cubicBezTo>
                      <a:pt x="36278" y="153"/>
                      <a:pt x="36454" y="485"/>
                      <a:pt x="36379" y="485"/>
                    </a:cubicBezTo>
                    <a:cubicBezTo>
                      <a:pt x="36376" y="485"/>
                      <a:pt x="36372" y="484"/>
                      <a:pt x="36368" y="483"/>
                    </a:cubicBezTo>
                    <a:cubicBezTo>
                      <a:pt x="36306" y="519"/>
                      <a:pt x="36285" y="540"/>
                      <a:pt x="36282" y="540"/>
                    </a:cubicBezTo>
                    <a:cubicBezTo>
                      <a:pt x="36280" y="540"/>
                      <a:pt x="36301" y="513"/>
                      <a:pt x="36314" y="452"/>
                    </a:cubicBezTo>
                    <a:cubicBezTo>
                      <a:pt x="36327" y="428"/>
                      <a:pt x="36333" y="420"/>
                      <a:pt x="36305" y="420"/>
                    </a:cubicBezTo>
                    <a:cubicBezTo>
                      <a:pt x="36278" y="420"/>
                      <a:pt x="36219" y="427"/>
                      <a:pt x="36103" y="434"/>
                    </a:cubicBezTo>
                    <a:cubicBezTo>
                      <a:pt x="36036" y="430"/>
                      <a:pt x="35985" y="403"/>
                      <a:pt x="35945" y="403"/>
                    </a:cubicBezTo>
                    <a:cubicBezTo>
                      <a:pt x="35937" y="403"/>
                      <a:pt x="35930" y="404"/>
                      <a:pt x="35923" y="406"/>
                    </a:cubicBezTo>
                    <a:cubicBezTo>
                      <a:pt x="35913" y="392"/>
                      <a:pt x="35903" y="388"/>
                      <a:pt x="35894" y="388"/>
                    </a:cubicBezTo>
                    <a:cubicBezTo>
                      <a:pt x="35878" y="388"/>
                      <a:pt x="35865" y="401"/>
                      <a:pt x="35853" y="401"/>
                    </a:cubicBezTo>
                    <a:cubicBezTo>
                      <a:pt x="35844" y="401"/>
                      <a:pt x="35836" y="393"/>
                      <a:pt x="35828" y="366"/>
                    </a:cubicBezTo>
                    <a:cubicBezTo>
                      <a:pt x="35785" y="314"/>
                      <a:pt x="35766" y="297"/>
                      <a:pt x="35717" y="297"/>
                    </a:cubicBezTo>
                    <a:cubicBezTo>
                      <a:pt x="35713" y="297"/>
                      <a:pt x="35710" y="297"/>
                      <a:pt x="35706" y="297"/>
                    </a:cubicBezTo>
                    <a:cubicBezTo>
                      <a:pt x="35697" y="285"/>
                      <a:pt x="35688" y="281"/>
                      <a:pt x="35677" y="281"/>
                    </a:cubicBezTo>
                    <a:cubicBezTo>
                      <a:pt x="35653" y="281"/>
                      <a:pt x="35624" y="301"/>
                      <a:pt x="35586" y="306"/>
                    </a:cubicBezTo>
                    <a:cubicBezTo>
                      <a:pt x="35568" y="300"/>
                      <a:pt x="35547" y="297"/>
                      <a:pt x="35524" y="297"/>
                    </a:cubicBezTo>
                    <a:cubicBezTo>
                      <a:pt x="35479" y="297"/>
                      <a:pt x="35426" y="309"/>
                      <a:pt x="35364" y="336"/>
                    </a:cubicBezTo>
                    <a:cubicBezTo>
                      <a:pt x="35350" y="324"/>
                      <a:pt x="35337" y="319"/>
                      <a:pt x="35324" y="319"/>
                    </a:cubicBezTo>
                    <a:cubicBezTo>
                      <a:pt x="35276" y="319"/>
                      <a:pt x="35236" y="392"/>
                      <a:pt x="35201" y="392"/>
                    </a:cubicBezTo>
                    <a:cubicBezTo>
                      <a:pt x="35197" y="392"/>
                      <a:pt x="35192" y="391"/>
                      <a:pt x="35188" y="388"/>
                    </a:cubicBezTo>
                    <a:cubicBezTo>
                      <a:pt x="35175" y="374"/>
                      <a:pt x="35162" y="368"/>
                      <a:pt x="35151" y="368"/>
                    </a:cubicBezTo>
                    <a:cubicBezTo>
                      <a:pt x="35123" y="368"/>
                      <a:pt x="35100" y="400"/>
                      <a:pt x="35082" y="405"/>
                    </a:cubicBezTo>
                    <a:cubicBezTo>
                      <a:pt x="35074" y="410"/>
                      <a:pt x="35066" y="412"/>
                      <a:pt x="35059" y="412"/>
                    </a:cubicBezTo>
                    <a:cubicBezTo>
                      <a:pt x="35038" y="412"/>
                      <a:pt x="35023" y="394"/>
                      <a:pt x="35013" y="394"/>
                    </a:cubicBezTo>
                    <a:cubicBezTo>
                      <a:pt x="35006" y="394"/>
                      <a:pt x="35000" y="403"/>
                      <a:pt x="34996" y="434"/>
                    </a:cubicBezTo>
                    <a:cubicBezTo>
                      <a:pt x="34987" y="456"/>
                      <a:pt x="34981" y="462"/>
                      <a:pt x="34970" y="462"/>
                    </a:cubicBezTo>
                    <a:cubicBezTo>
                      <a:pt x="34956" y="462"/>
                      <a:pt x="34932" y="453"/>
                      <a:pt x="34883" y="453"/>
                    </a:cubicBezTo>
                    <a:cubicBezTo>
                      <a:pt x="34858" y="453"/>
                      <a:pt x="34827" y="455"/>
                      <a:pt x="34786" y="462"/>
                    </a:cubicBezTo>
                    <a:cubicBezTo>
                      <a:pt x="34764" y="478"/>
                      <a:pt x="34747" y="497"/>
                      <a:pt x="34733" y="517"/>
                    </a:cubicBezTo>
                    <a:cubicBezTo>
                      <a:pt x="34730" y="516"/>
                      <a:pt x="34726" y="516"/>
                      <a:pt x="34724" y="516"/>
                    </a:cubicBezTo>
                    <a:cubicBezTo>
                      <a:pt x="34724" y="513"/>
                      <a:pt x="34722" y="511"/>
                      <a:pt x="34721" y="506"/>
                    </a:cubicBezTo>
                    <a:cubicBezTo>
                      <a:pt x="34715" y="516"/>
                      <a:pt x="34708" y="528"/>
                      <a:pt x="34702" y="539"/>
                    </a:cubicBezTo>
                    <a:cubicBezTo>
                      <a:pt x="34700" y="539"/>
                      <a:pt x="34698" y="539"/>
                      <a:pt x="34697" y="539"/>
                    </a:cubicBezTo>
                    <a:cubicBezTo>
                      <a:pt x="34696" y="539"/>
                      <a:pt x="34694" y="539"/>
                      <a:pt x="34693" y="537"/>
                    </a:cubicBezTo>
                    <a:cubicBezTo>
                      <a:pt x="34688" y="541"/>
                      <a:pt x="34684" y="548"/>
                      <a:pt x="34683" y="554"/>
                    </a:cubicBezTo>
                    <a:cubicBezTo>
                      <a:pt x="34680" y="554"/>
                      <a:pt x="34677" y="554"/>
                      <a:pt x="34674" y="553"/>
                    </a:cubicBezTo>
                    <a:cubicBezTo>
                      <a:pt x="34671" y="549"/>
                      <a:pt x="34670" y="545"/>
                      <a:pt x="34670" y="541"/>
                    </a:cubicBezTo>
                    <a:cubicBezTo>
                      <a:pt x="34670" y="544"/>
                      <a:pt x="34670" y="548"/>
                      <a:pt x="34670" y="551"/>
                    </a:cubicBezTo>
                    <a:cubicBezTo>
                      <a:pt x="34659" y="546"/>
                      <a:pt x="34646" y="538"/>
                      <a:pt x="34631" y="538"/>
                    </a:cubicBezTo>
                    <a:cubicBezTo>
                      <a:pt x="34626" y="538"/>
                      <a:pt x="34621" y="539"/>
                      <a:pt x="34615" y="541"/>
                    </a:cubicBezTo>
                    <a:cubicBezTo>
                      <a:pt x="34586" y="500"/>
                      <a:pt x="34550" y="493"/>
                      <a:pt x="34507" y="493"/>
                    </a:cubicBezTo>
                    <a:cubicBezTo>
                      <a:pt x="34482" y="493"/>
                      <a:pt x="34455" y="495"/>
                      <a:pt x="34425" y="495"/>
                    </a:cubicBezTo>
                    <a:cubicBezTo>
                      <a:pt x="34422" y="495"/>
                      <a:pt x="34420" y="495"/>
                      <a:pt x="34417" y="495"/>
                    </a:cubicBezTo>
                    <a:cubicBezTo>
                      <a:pt x="34402" y="500"/>
                      <a:pt x="34388" y="502"/>
                      <a:pt x="34374" y="502"/>
                    </a:cubicBezTo>
                    <a:cubicBezTo>
                      <a:pt x="34324" y="502"/>
                      <a:pt x="34278" y="480"/>
                      <a:pt x="34236" y="480"/>
                    </a:cubicBezTo>
                    <a:cubicBezTo>
                      <a:pt x="34221" y="480"/>
                      <a:pt x="34206" y="483"/>
                      <a:pt x="34192" y="490"/>
                    </a:cubicBezTo>
                    <a:cubicBezTo>
                      <a:pt x="34168" y="493"/>
                      <a:pt x="34145" y="495"/>
                      <a:pt x="34124" y="495"/>
                    </a:cubicBezTo>
                    <a:cubicBezTo>
                      <a:pt x="34086" y="495"/>
                      <a:pt x="34052" y="490"/>
                      <a:pt x="34021" y="478"/>
                    </a:cubicBezTo>
                    <a:cubicBezTo>
                      <a:pt x="33998" y="496"/>
                      <a:pt x="33976" y="514"/>
                      <a:pt x="33956" y="514"/>
                    </a:cubicBezTo>
                    <a:cubicBezTo>
                      <a:pt x="33936" y="514"/>
                      <a:pt x="33917" y="494"/>
                      <a:pt x="33899" y="430"/>
                    </a:cubicBezTo>
                    <a:cubicBezTo>
                      <a:pt x="33893" y="427"/>
                      <a:pt x="33887" y="425"/>
                      <a:pt x="33882" y="425"/>
                    </a:cubicBezTo>
                    <a:cubicBezTo>
                      <a:pt x="33857" y="425"/>
                      <a:pt x="33837" y="460"/>
                      <a:pt x="33819" y="460"/>
                    </a:cubicBezTo>
                    <a:cubicBezTo>
                      <a:pt x="33819" y="460"/>
                      <a:pt x="33818" y="460"/>
                      <a:pt x="33818" y="460"/>
                    </a:cubicBezTo>
                    <a:cubicBezTo>
                      <a:pt x="33783" y="476"/>
                      <a:pt x="33762" y="482"/>
                      <a:pt x="33750" y="482"/>
                    </a:cubicBezTo>
                    <a:cubicBezTo>
                      <a:pt x="33732" y="482"/>
                      <a:pt x="33732" y="469"/>
                      <a:pt x="33731" y="456"/>
                    </a:cubicBezTo>
                    <a:lnTo>
                      <a:pt x="33731" y="456"/>
                    </a:lnTo>
                    <a:cubicBezTo>
                      <a:pt x="33731" y="456"/>
                      <a:pt x="33731" y="456"/>
                      <a:pt x="33731" y="456"/>
                    </a:cubicBezTo>
                    <a:cubicBezTo>
                      <a:pt x="33733" y="456"/>
                      <a:pt x="33751" y="428"/>
                      <a:pt x="33768" y="408"/>
                    </a:cubicBezTo>
                    <a:cubicBezTo>
                      <a:pt x="33748" y="408"/>
                      <a:pt x="33727" y="405"/>
                      <a:pt x="33708" y="400"/>
                    </a:cubicBezTo>
                    <a:cubicBezTo>
                      <a:pt x="33686" y="378"/>
                      <a:pt x="33659" y="372"/>
                      <a:pt x="33626" y="372"/>
                    </a:cubicBezTo>
                    <a:cubicBezTo>
                      <a:pt x="33576" y="372"/>
                      <a:pt x="33512" y="388"/>
                      <a:pt x="33432" y="388"/>
                    </a:cubicBezTo>
                    <a:cubicBezTo>
                      <a:pt x="33410" y="388"/>
                      <a:pt x="33387" y="387"/>
                      <a:pt x="33362" y="383"/>
                    </a:cubicBezTo>
                    <a:cubicBezTo>
                      <a:pt x="33307" y="386"/>
                      <a:pt x="33257" y="400"/>
                      <a:pt x="33213" y="400"/>
                    </a:cubicBezTo>
                    <a:cubicBezTo>
                      <a:pt x="33180" y="400"/>
                      <a:pt x="33151" y="393"/>
                      <a:pt x="33123" y="369"/>
                    </a:cubicBezTo>
                    <a:cubicBezTo>
                      <a:pt x="33093" y="407"/>
                      <a:pt x="33065" y="423"/>
                      <a:pt x="33040" y="423"/>
                    </a:cubicBezTo>
                    <a:cubicBezTo>
                      <a:pt x="33012" y="423"/>
                      <a:pt x="32986" y="404"/>
                      <a:pt x="32963" y="376"/>
                    </a:cubicBezTo>
                    <a:cubicBezTo>
                      <a:pt x="32905" y="376"/>
                      <a:pt x="32862" y="381"/>
                      <a:pt x="32824" y="381"/>
                    </a:cubicBezTo>
                    <a:cubicBezTo>
                      <a:pt x="32805" y="381"/>
                      <a:pt x="32787" y="380"/>
                      <a:pt x="32769" y="376"/>
                    </a:cubicBezTo>
                    <a:cubicBezTo>
                      <a:pt x="32747" y="414"/>
                      <a:pt x="32724" y="429"/>
                      <a:pt x="32699" y="429"/>
                    </a:cubicBezTo>
                    <a:cubicBezTo>
                      <a:pt x="32664" y="429"/>
                      <a:pt x="32623" y="401"/>
                      <a:pt x="32569" y="369"/>
                    </a:cubicBezTo>
                    <a:cubicBezTo>
                      <a:pt x="32566" y="372"/>
                      <a:pt x="32563" y="373"/>
                      <a:pt x="32559" y="373"/>
                    </a:cubicBezTo>
                    <a:cubicBezTo>
                      <a:pt x="32538" y="373"/>
                      <a:pt x="32514" y="327"/>
                      <a:pt x="32488" y="327"/>
                    </a:cubicBezTo>
                    <a:cubicBezTo>
                      <a:pt x="32484" y="327"/>
                      <a:pt x="32480" y="328"/>
                      <a:pt x="32477" y="330"/>
                    </a:cubicBezTo>
                    <a:cubicBezTo>
                      <a:pt x="32464" y="311"/>
                      <a:pt x="32451" y="303"/>
                      <a:pt x="32438" y="303"/>
                    </a:cubicBezTo>
                    <a:cubicBezTo>
                      <a:pt x="32414" y="303"/>
                      <a:pt x="32388" y="329"/>
                      <a:pt x="32360" y="357"/>
                    </a:cubicBezTo>
                    <a:lnTo>
                      <a:pt x="32300" y="357"/>
                    </a:lnTo>
                    <a:cubicBezTo>
                      <a:pt x="32302" y="353"/>
                      <a:pt x="32292" y="335"/>
                      <a:pt x="32263" y="305"/>
                    </a:cubicBezTo>
                    <a:cubicBezTo>
                      <a:pt x="32253" y="277"/>
                      <a:pt x="32241" y="268"/>
                      <a:pt x="32227" y="268"/>
                    </a:cubicBezTo>
                    <a:cubicBezTo>
                      <a:pt x="32200" y="268"/>
                      <a:pt x="32166" y="300"/>
                      <a:pt x="32120" y="310"/>
                    </a:cubicBezTo>
                    <a:cubicBezTo>
                      <a:pt x="32114" y="315"/>
                      <a:pt x="32108" y="316"/>
                      <a:pt x="32102" y="316"/>
                    </a:cubicBezTo>
                    <a:cubicBezTo>
                      <a:pt x="32083" y="316"/>
                      <a:pt x="32063" y="301"/>
                      <a:pt x="32041" y="301"/>
                    </a:cubicBezTo>
                    <a:cubicBezTo>
                      <a:pt x="32027" y="301"/>
                      <a:pt x="32013" y="307"/>
                      <a:pt x="31998" y="327"/>
                    </a:cubicBezTo>
                    <a:cubicBezTo>
                      <a:pt x="31989" y="326"/>
                      <a:pt x="31980" y="325"/>
                      <a:pt x="31970" y="325"/>
                    </a:cubicBezTo>
                    <a:cubicBezTo>
                      <a:pt x="31946" y="325"/>
                      <a:pt x="31920" y="329"/>
                      <a:pt x="31892" y="329"/>
                    </a:cubicBezTo>
                    <a:cubicBezTo>
                      <a:pt x="31873" y="329"/>
                      <a:pt x="31853" y="327"/>
                      <a:pt x="31833" y="321"/>
                    </a:cubicBezTo>
                    <a:cubicBezTo>
                      <a:pt x="31749" y="312"/>
                      <a:pt x="31672" y="299"/>
                      <a:pt x="31601" y="293"/>
                    </a:cubicBezTo>
                    <a:cubicBezTo>
                      <a:pt x="31574" y="289"/>
                      <a:pt x="31547" y="287"/>
                      <a:pt x="31519" y="287"/>
                    </a:cubicBezTo>
                    <a:cubicBezTo>
                      <a:pt x="31483" y="287"/>
                      <a:pt x="31446" y="291"/>
                      <a:pt x="31409" y="298"/>
                    </a:cubicBezTo>
                    <a:cubicBezTo>
                      <a:pt x="31381" y="314"/>
                      <a:pt x="31354" y="319"/>
                      <a:pt x="31328" y="319"/>
                    </a:cubicBezTo>
                    <a:cubicBezTo>
                      <a:pt x="31264" y="319"/>
                      <a:pt x="31207" y="285"/>
                      <a:pt x="31157" y="285"/>
                    </a:cubicBezTo>
                    <a:cubicBezTo>
                      <a:pt x="31145" y="285"/>
                      <a:pt x="31133" y="287"/>
                      <a:pt x="31122" y="292"/>
                    </a:cubicBezTo>
                    <a:cubicBezTo>
                      <a:pt x="31051" y="309"/>
                      <a:pt x="31114" y="413"/>
                      <a:pt x="31086" y="413"/>
                    </a:cubicBezTo>
                    <a:cubicBezTo>
                      <a:pt x="31083" y="413"/>
                      <a:pt x="31081" y="413"/>
                      <a:pt x="31077" y="411"/>
                    </a:cubicBezTo>
                    <a:cubicBezTo>
                      <a:pt x="31027" y="377"/>
                      <a:pt x="30992" y="395"/>
                      <a:pt x="30961" y="372"/>
                    </a:cubicBezTo>
                    <a:cubicBezTo>
                      <a:pt x="30928" y="375"/>
                      <a:pt x="30902" y="388"/>
                      <a:pt x="30877" y="388"/>
                    </a:cubicBezTo>
                    <a:cubicBezTo>
                      <a:pt x="30857" y="388"/>
                      <a:pt x="30837" y="379"/>
                      <a:pt x="30812" y="348"/>
                    </a:cubicBezTo>
                    <a:cubicBezTo>
                      <a:pt x="30796" y="370"/>
                      <a:pt x="30778" y="378"/>
                      <a:pt x="30759" y="378"/>
                    </a:cubicBezTo>
                    <a:cubicBezTo>
                      <a:pt x="30731" y="378"/>
                      <a:pt x="30702" y="363"/>
                      <a:pt x="30671" y="355"/>
                    </a:cubicBezTo>
                    <a:cubicBezTo>
                      <a:pt x="30670" y="355"/>
                      <a:pt x="30669" y="355"/>
                      <a:pt x="30668" y="355"/>
                    </a:cubicBezTo>
                    <a:cubicBezTo>
                      <a:pt x="30622" y="355"/>
                      <a:pt x="30616" y="489"/>
                      <a:pt x="30575" y="489"/>
                    </a:cubicBezTo>
                    <a:cubicBezTo>
                      <a:pt x="30572" y="489"/>
                      <a:pt x="30570" y="489"/>
                      <a:pt x="30567" y="488"/>
                    </a:cubicBezTo>
                    <a:cubicBezTo>
                      <a:pt x="30561" y="487"/>
                      <a:pt x="30556" y="487"/>
                      <a:pt x="30551" y="487"/>
                    </a:cubicBezTo>
                    <a:cubicBezTo>
                      <a:pt x="30493" y="487"/>
                      <a:pt x="30445" y="502"/>
                      <a:pt x="30416" y="502"/>
                    </a:cubicBezTo>
                    <a:cubicBezTo>
                      <a:pt x="30399" y="502"/>
                      <a:pt x="30389" y="497"/>
                      <a:pt x="30389" y="480"/>
                    </a:cubicBezTo>
                    <a:cubicBezTo>
                      <a:pt x="30389" y="486"/>
                      <a:pt x="30388" y="488"/>
                      <a:pt x="30386" y="488"/>
                    </a:cubicBezTo>
                    <a:cubicBezTo>
                      <a:pt x="30380" y="488"/>
                      <a:pt x="30360" y="442"/>
                      <a:pt x="30333" y="442"/>
                    </a:cubicBezTo>
                    <a:cubicBezTo>
                      <a:pt x="30327" y="442"/>
                      <a:pt x="30320" y="444"/>
                      <a:pt x="30314" y="450"/>
                    </a:cubicBezTo>
                    <a:cubicBezTo>
                      <a:pt x="30269" y="443"/>
                      <a:pt x="30210" y="443"/>
                      <a:pt x="30151" y="408"/>
                    </a:cubicBezTo>
                    <a:cubicBezTo>
                      <a:pt x="30102" y="388"/>
                      <a:pt x="30053" y="329"/>
                      <a:pt x="30013" y="329"/>
                    </a:cubicBezTo>
                    <a:cubicBezTo>
                      <a:pt x="30004" y="329"/>
                      <a:pt x="29995" y="332"/>
                      <a:pt x="29987" y="340"/>
                    </a:cubicBezTo>
                    <a:cubicBezTo>
                      <a:pt x="29984" y="341"/>
                      <a:pt x="29981" y="341"/>
                      <a:pt x="29978" y="341"/>
                    </a:cubicBezTo>
                    <a:cubicBezTo>
                      <a:pt x="29946" y="341"/>
                      <a:pt x="29923" y="301"/>
                      <a:pt x="29915" y="301"/>
                    </a:cubicBezTo>
                    <a:cubicBezTo>
                      <a:pt x="29913" y="301"/>
                      <a:pt x="29913" y="303"/>
                      <a:pt x="29913" y="310"/>
                    </a:cubicBezTo>
                    <a:cubicBezTo>
                      <a:pt x="29913" y="369"/>
                      <a:pt x="29965" y="373"/>
                      <a:pt x="30007" y="377"/>
                    </a:cubicBezTo>
                    <a:cubicBezTo>
                      <a:pt x="30014" y="409"/>
                      <a:pt x="30021" y="418"/>
                      <a:pt x="30027" y="418"/>
                    </a:cubicBezTo>
                    <a:cubicBezTo>
                      <a:pt x="30036" y="418"/>
                      <a:pt x="30043" y="398"/>
                      <a:pt x="30048" y="398"/>
                    </a:cubicBezTo>
                    <a:cubicBezTo>
                      <a:pt x="30049" y="398"/>
                      <a:pt x="30050" y="400"/>
                      <a:pt x="30051" y="405"/>
                    </a:cubicBezTo>
                    <a:cubicBezTo>
                      <a:pt x="30051" y="404"/>
                      <a:pt x="30052" y="404"/>
                      <a:pt x="30052" y="404"/>
                    </a:cubicBezTo>
                    <a:lnTo>
                      <a:pt x="30052" y="404"/>
                    </a:lnTo>
                    <a:cubicBezTo>
                      <a:pt x="30053" y="404"/>
                      <a:pt x="30058" y="449"/>
                      <a:pt x="30031" y="458"/>
                    </a:cubicBezTo>
                    <a:cubicBezTo>
                      <a:pt x="30030" y="459"/>
                      <a:pt x="30029" y="459"/>
                      <a:pt x="30028" y="459"/>
                    </a:cubicBezTo>
                    <a:cubicBezTo>
                      <a:pt x="30015" y="459"/>
                      <a:pt x="29996" y="449"/>
                      <a:pt x="29972" y="449"/>
                    </a:cubicBezTo>
                    <a:cubicBezTo>
                      <a:pt x="29951" y="449"/>
                      <a:pt x="29926" y="456"/>
                      <a:pt x="29896" y="480"/>
                    </a:cubicBezTo>
                    <a:cubicBezTo>
                      <a:pt x="29888" y="477"/>
                      <a:pt x="29879" y="475"/>
                      <a:pt x="29869" y="475"/>
                    </a:cubicBezTo>
                    <a:cubicBezTo>
                      <a:pt x="29840" y="475"/>
                      <a:pt x="29808" y="488"/>
                      <a:pt x="29770" y="489"/>
                    </a:cubicBezTo>
                    <a:cubicBezTo>
                      <a:pt x="29753" y="473"/>
                      <a:pt x="29735" y="468"/>
                      <a:pt x="29716" y="468"/>
                    </a:cubicBezTo>
                    <a:cubicBezTo>
                      <a:pt x="29696" y="468"/>
                      <a:pt x="29675" y="473"/>
                      <a:pt x="29653" y="473"/>
                    </a:cubicBezTo>
                    <a:cubicBezTo>
                      <a:pt x="29635" y="473"/>
                      <a:pt x="29617" y="470"/>
                      <a:pt x="29597" y="460"/>
                    </a:cubicBezTo>
                    <a:cubicBezTo>
                      <a:pt x="29531" y="386"/>
                      <a:pt x="29474" y="395"/>
                      <a:pt x="29424" y="390"/>
                    </a:cubicBezTo>
                    <a:cubicBezTo>
                      <a:pt x="29416" y="389"/>
                      <a:pt x="29408" y="388"/>
                      <a:pt x="29400" y="388"/>
                    </a:cubicBezTo>
                    <a:cubicBezTo>
                      <a:pt x="29363" y="388"/>
                      <a:pt x="29327" y="400"/>
                      <a:pt x="29297" y="422"/>
                    </a:cubicBezTo>
                    <a:cubicBezTo>
                      <a:pt x="29226" y="411"/>
                      <a:pt x="29179" y="422"/>
                      <a:pt x="29146" y="380"/>
                    </a:cubicBezTo>
                    <a:cubicBezTo>
                      <a:pt x="29122" y="345"/>
                      <a:pt x="29106" y="333"/>
                      <a:pt x="29094" y="333"/>
                    </a:cubicBezTo>
                    <a:cubicBezTo>
                      <a:pt x="29074" y="333"/>
                      <a:pt x="29065" y="367"/>
                      <a:pt x="29046" y="368"/>
                    </a:cubicBezTo>
                    <a:cubicBezTo>
                      <a:pt x="29038" y="344"/>
                      <a:pt x="29029" y="334"/>
                      <a:pt x="29016" y="334"/>
                    </a:cubicBezTo>
                    <a:cubicBezTo>
                      <a:pt x="29005" y="334"/>
                      <a:pt x="28991" y="342"/>
                      <a:pt x="28974" y="352"/>
                    </a:cubicBezTo>
                    <a:cubicBezTo>
                      <a:pt x="28937" y="271"/>
                      <a:pt x="28883" y="255"/>
                      <a:pt x="28805" y="236"/>
                    </a:cubicBezTo>
                    <a:cubicBezTo>
                      <a:pt x="28727" y="254"/>
                      <a:pt x="28613" y="517"/>
                      <a:pt x="28548" y="517"/>
                    </a:cubicBezTo>
                    <a:cubicBezTo>
                      <a:pt x="28547" y="517"/>
                      <a:pt x="28545" y="517"/>
                      <a:pt x="28544" y="517"/>
                    </a:cubicBezTo>
                    <a:cubicBezTo>
                      <a:pt x="28535" y="515"/>
                      <a:pt x="28527" y="514"/>
                      <a:pt x="28518" y="514"/>
                    </a:cubicBezTo>
                    <a:cubicBezTo>
                      <a:pt x="28473" y="514"/>
                      <a:pt x="28432" y="540"/>
                      <a:pt x="28395" y="540"/>
                    </a:cubicBezTo>
                    <a:cubicBezTo>
                      <a:pt x="28388" y="540"/>
                      <a:pt x="28382" y="539"/>
                      <a:pt x="28376" y="537"/>
                    </a:cubicBezTo>
                    <a:cubicBezTo>
                      <a:pt x="28276" y="530"/>
                      <a:pt x="28200" y="498"/>
                      <a:pt x="28134" y="422"/>
                    </a:cubicBezTo>
                    <a:cubicBezTo>
                      <a:pt x="28115" y="429"/>
                      <a:pt x="28097" y="431"/>
                      <a:pt x="28080" y="431"/>
                    </a:cubicBezTo>
                    <a:cubicBezTo>
                      <a:pt x="28056" y="431"/>
                      <a:pt x="28032" y="427"/>
                      <a:pt x="28010" y="427"/>
                    </a:cubicBezTo>
                    <a:cubicBezTo>
                      <a:pt x="27994" y="427"/>
                      <a:pt x="27980" y="429"/>
                      <a:pt x="27965" y="436"/>
                    </a:cubicBezTo>
                    <a:cubicBezTo>
                      <a:pt x="27932" y="477"/>
                      <a:pt x="27927" y="486"/>
                      <a:pt x="27935" y="486"/>
                    </a:cubicBezTo>
                    <a:cubicBezTo>
                      <a:pt x="27941" y="486"/>
                      <a:pt x="27953" y="482"/>
                      <a:pt x="27967" y="482"/>
                    </a:cubicBezTo>
                    <a:cubicBezTo>
                      <a:pt x="27980" y="482"/>
                      <a:pt x="27994" y="485"/>
                      <a:pt x="28005" y="500"/>
                    </a:cubicBezTo>
                    <a:cubicBezTo>
                      <a:pt x="28011" y="487"/>
                      <a:pt x="28016" y="483"/>
                      <a:pt x="28019" y="483"/>
                    </a:cubicBezTo>
                    <a:cubicBezTo>
                      <a:pt x="28028" y="483"/>
                      <a:pt x="28028" y="512"/>
                      <a:pt x="28011" y="516"/>
                    </a:cubicBezTo>
                    <a:cubicBezTo>
                      <a:pt x="28007" y="517"/>
                      <a:pt x="28004" y="518"/>
                      <a:pt x="28000" y="518"/>
                    </a:cubicBezTo>
                    <a:cubicBezTo>
                      <a:pt x="27970" y="518"/>
                      <a:pt x="27911" y="484"/>
                      <a:pt x="27807" y="458"/>
                    </a:cubicBezTo>
                    <a:cubicBezTo>
                      <a:pt x="27804" y="458"/>
                      <a:pt x="27801" y="458"/>
                      <a:pt x="27798" y="458"/>
                    </a:cubicBezTo>
                    <a:cubicBezTo>
                      <a:pt x="27707" y="458"/>
                      <a:pt x="27659" y="538"/>
                      <a:pt x="27635" y="538"/>
                    </a:cubicBezTo>
                    <a:cubicBezTo>
                      <a:pt x="27630" y="538"/>
                      <a:pt x="27626" y="534"/>
                      <a:pt x="27622" y="523"/>
                    </a:cubicBezTo>
                    <a:cubicBezTo>
                      <a:pt x="27612" y="517"/>
                      <a:pt x="27614" y="504"/>
                      <a:pt x="27617" y="493"/>
                    </a:cubicBezTo>
                    <a:cubicBezTo>
                      <a:pt x="27614" y="488"/>
                      <a:pt x="27610" y="483"/>
                      <a:pt x="27607" y="478"/>
                    </a:cubicBezTo>
                    <a:cubicBezTo>
                      <a:pt x="27586" y="438"/>
                      <a:pt x="27554" y="415"/>
                      <a:pt x="27503" y="415"/>
                    </a:cubicBezTo>
                    <a:cubicBezTo>
                      <a:pt x="27460" y="415"/>
                      <a:pt x="27404" y="431"/>
                      <a:pt x="27332" y="467"/>
                    </a:cubicBezTo>
                    <a:cubicBezTo>
                      <a:pt x="27297" y="452"/>
                      <a:pt x="27265" y="447"/>
                      <a:pt x="27236" y="447"/>
                    </a:cubicBezTo>
                    <a:cubicBezTo>
                      <a:pt x="27201" y="447"/>
                      <a:pt x="27171" y="454"/>
                      <a:pt x="27145" y="458"/>
                    </a:cubicBezTo>
                    <a:cubicBezTo>
                      <a:pt x="27129" y="431"/>
                      <a:pt x="27115" y="421"/>
                      <a:pt x="27103" y="421"/>
                    </a:cubicBezTo>
                    <a:cubicBezTo>
                      <a:pt x="27077" y="421"/>
                      <a:pt x="27057" y="464"/>
                      <a:pt x="27041" y="492"/>
                    </a:cubicBezTo>
                    <a:cubicBezTo>
                      <a:pt x="27004" y="489"/>
                      <a:pt x="26990" y="454"/>
                      <a:pt x="26982" y="454"/>
                    </a:cubicBezTo>
                    <a:cubicBezTo>
                      <a:pt x="26980" y="454"/>
                      <a:pt x="26979" y="457"/>
                      <a:pt x="26977" y="464"/>
                    </a:cubicBezTo>
                    <a:cubicBezTo>
                      <a:pt x="26976" y="462"/>
                      <a:pt x="26974" y="461"/>
                      <a:pt x="26973" y="461"/>
                    </a:cubicBezTo>
                    <a:cubicBezTo>
                      <a:pt x="26967" y="461"/>
                      <a:pt x="26960" y="472"/>
                      <a:pt x="26933" y="478"/>
                    </a:cubicBezTo>
                    <a:cubicBezTo>
                      <a:pt x="26929" y="471"/>
                      <a:pt x="26924" y="468"/>
                      <a:pt x="26919" y="468"/>
                    </a:cubicBezTo>
                    <a:cubicBezTo>
                      <a:pt x="26903" y="468"/>
                      <a:pt x="26882" y="497"/>
                      <a:pt x="26853" y="525"/>
                    </a:cubicBezTo>
                    <a:cubicBezTo>
                      <a:pt x="26847" y="535"/>
                      <a:pt x="26840" y="540"/>
                      <a:pt x="26833" y="540"/>
                    </a:cubicBezTo>
                    <a:cubicBezTo>
                      <a:pt x="26806" y="540"/>
                      <a:pt x="26772" y="478"/>
                      <a:pt x="26732" y="478"/>
                    </a:cubicBezTo>
                    <a:cubicBezTo>
                      <a:pt x="26722" y="478"/>
                      <a:pt x="26711" y="482"/>
                      <a:pt x="26700" y="493"/>
                    </a:cubicBezTo>
                    <a:cubicBezTo>
                      <a:pt x="26669" y="516"/>
                      <a:pt x="26640" y="523"/>
                      <a:pt x="26611" y="523"/>
                    </a:cubicBezTo>
                    <a:cubicBezTo>
                      <a:pt x="26574" y="523"/>
                      <a:pt x="26539" y="512"/>
                      <a:pt x="26507" y="512"/>
                    </a:cubicBezTo>
                    <a:cubicBezTo>
                      <a:pt x="26494" y="512"/>
                      <a:pt x="26482" y="513"/>
                      <a:pt x="26470" y="518"/>
                    </a:cubicBezTo>
                    <a:cubicBezTo>
                      <a:pt x="26446" y="569"/>
                      <a:pt x="26424" y="586"/>
                      <a:pt x="26403" y="586"/>
                    </a:cubicBezTo>
                    <a:cubicBezTo>
                      <a:pt x="26364" y="586"/>
                      <a:pt x="26329" y="533"/>
                      <a:pt x="26297" y="528"/>
                    </a:cubicBezTo>
                    <a:cubicBezTo>
                      <a:pt x="26289" y="524"/>
                      <a:pt x="26282" y="523"/>
                      <a:pt x="26274" y="523"/>
                    </a:cubicBezTo>
                    <a:cubicBezTo>
                      <a:pt x="26180" y="523"/>
                      <a:pt x="26029" y="768"/>
                      <a:pt x="25958" y="768"/>
                    </a:cubicBezTo>
                    <a:cubicBezTo>
                      <a:pt x="25949" y="768"/>
                      <a:pt x="25941" y="765"/>
                      <a:pt x="25935" y="756"/>
                    </a:cubicBezTo>
                    <a:cubicBezTo>
                      <a:pt x="25923" y="760"/>
                      <a:pt x="25912" y="761"/>
                      <a:pt x="25900" y="761"/>
                    </a:cubicBezTo>
                    <a:cubicBezTo>
                      <a:pt x="25894" y="761"/>
                      <a:pt x="25889" y="761"/>
                      <a:pt x="25883" y="760"/>
                    </a:cubicBezTo>
                    <a:cubicBezTo>
                      <a:pt x="25853" y="752"/>
                      <a:pt x="25822" y="747"/>
                      <a:pt x="25792" y="746"/>
                    </a:cubicBezTo>
                    <a:cubicBezTo>
                      <a:pt x="25782" y="732"/>
                      <a:pt x="25774" y="728"/>
                      <a:pt x="25768" y="728"/>
                    </a:cubicBezTo>
                    <a:cubicBezTo>
                      <a:pt x="25760" y="728"/>
                      <a:pt x="25756" y="736"/>
                      <a:pt x="25756" y="743"/>
                    </a:cubicBezTo>
                    <a:cubicBezTo>
                      <a:pt x="25716" y="743"/>
                      <a:pt x="25672" y="745"/>
                      <a:pt x="25618" y="747"/>
                    </a:cubicBezTo>
                    <a:cubicBezTo>
                      <a:pt x="25525" y="776"/>
                      <a:pt x="25448" y="799"/>
                      <a:pt x="25384" y="799"/>
                    </a:cubicBezTo>
                    <a:cubicBezTo>
                      <a:pt x="25358" y="799"/>
                      <a:pt x="25334" y="795"/>
                      <a:pt x="25312" y="787"/>
                    </a:cubicBezTo>
                    <a:cubicBezTo>
                      <a:pt x="25292" y="754"/>
                      <a:pt x="25274" y="743"/>
                      <a:pt x="25258" y="743"/>
                    </a:cubicBezTo>
                    <a:cubicBezTo>
                      <a:pt x="25226" y="743"/>
                      <a:pt x="25199" y="785"/>
                      <a:pt x="25176" y="785"/>
                    </a:cubicBezTo>
                    <a:cubicBezTo>
                      <a:pt x="25165" y="785"/>
                      <a:pt x="25154" y="774"/>
                      <a:pt x="25144" y="743"/>
                    </a:cubicBezTo>
                    <a:cubicBezTo>
                      <a:pt x="25083" y="701"/>
                      <a:pt x="25059" y="686"/>
                      <a:pt x="25037" y="686"/>
                    </a:cubicBezTo>
                    <a:cubicBezTo>
                      <a:pt x="25032" y="686"/>
                      <a:pt x="25026" y="687"/>
                      <a:pt x="25020" y="689"/>
                    </a:cubicBezTo>
                    <a:cubicBezTo>
                      <a:pt x="25015" y="702"/>
                      <a:pt x="25010" y="706"/>
                      <a:pt x="25004" y="706"/>
                    </a:cubicBezTo>
                    <a:cubicBezTo>
                      <a:pt x="24993" y="706"/>
                      <a:pt x="24980" y="694"/>
                      <a:pt x="24963" y="694"/>
                    </a:cubicBezTo>
                    <a:cubicBezTo>
                      <a:pt x="24961" y="694"/>
                      <a:pt x="24960" y="694"/>
                      <a:pt x="24959" y="694"/>
                    </a:cubicBezTo>
                    <a:cubicBezTo>
                      <a:pt x="24951" y="685"/>
                      <a:pt x="24941" y="681"/>
                      <a:pt x="24931" y="681"/>
                    </a:cubicBezTo>
                    <a:cubicBezTo>
                      <a:pt x="24904" y="681"/>
                      <a:pt x="24871" y="701"/>
                      <a:pt x="24827" y="707"/>
                    </a:cubicBezTo>
                    <a:cubicBezTo>
                      <a:pt x="24815" y="681"/>
                      <a:pt x="24803" y="671"/>
                      <a:pt x="24792" y="671"/>
                    </a:cubicBezTo>
                    <a:cubicBezTo>
                      <a:pt x="24760" y="671"/>
                      <a:pt x="24733" y="753"/>
                      <a:pt x="24706" y="778"/>
                    </a:cubicBezTo>
                    <a:cubicBezTo>
                      <a:pt x="24694" y="805"/>
                      <a:pt x="24681" y="816"/>
                      <a:pt x="24669" y="816"/>
                    </a:cubicBezTo>
                    <a:cubicBezTo>
                      <a:pt x="24665" y="816"/>
                      <a:pt x="24662" y="814"/>
                      <a:pt x="24658" y="812"/>
                    </a:cubicBezTo>
                    <a:cubicBezTo>
                      <a:pt x="24655" y="820"/>
                      <a:pt x="24652" y="824"/>
                      <a:pt x="24649" y="824"/>
                    </a:cubicBezTo>
                    <a:cubicBezTo>
                      <a:pt x="24637" y="824"/>
                      <a:pt x="24626" y="777"/>
                      <a:pt x="24615" y="741"/>
                    </a:cubicBezTo>
                    <a:cubicBezTo>
                      <a:pt x="24612" y="746"/>
                      <a:pt x="24609" y="748"/>
                      <a:pt x="24606" y="748"/>
                    </a:cubicBezTo>
                    <a:cubicBezTo>
                      <a:pt x="24602" y="748"/>
                      <a:pt x="24597" y="744"/>
                      <a:pt x="24593" y="744"/>
                    </a:cubicBezTo>
                    <a:cubicBezTo>
                      <a:pt x="24588" y="744"/>
                      <a:pt x="24584" y="749"/>
                      <a:pt x="24579" y="770"/>
                    </a:cubicBezTo>
                    <a:cubicBezTo>
                      <a:pt x="24577" y="776"/>
                      <a:pt x="24576" y="778"/>
                      <a:pt x="24574" y="778"/>
                    </a:cubicBezTo>
                    <a:cubicBezTo>
                      <a:pt x="24565" y="778"/>
                      <a:pt x="24556" y="713"/>
                      <a:pt x="24548" y="694"/>
                    </a:cubicBezTo>
                    <a:cubicBezTo>
                      <a:pt x="24546" y="688"/>
                      <a:pt x="24543" y="686"/>
                      <a:pt x="24540" y="686"/>
                    </a:cubicBezTo>
                    <a:cubicBezTo>
                      <a:pt x="24526" y="686"/>
                      <a:pt x="24515" y="749"/>
                      <a:pt x="24505" y="754"/>
                    </a:cubicBezTo>
                    <a:cubicBezTo>
                      <a:pt x="24501" y="751"/>
                      <a:pt x="24498" y="750"/>
                      <a:pt x="24495" y="750"/>
                    </a:cubicBezTo>
                    <a:cubicBezTo>
                      <a:pt x="24479" y="750"/>
                      <a:pt x="24470" y="779"/>
                      <a:pt x="24466" y="812"/>
                    </a:cubicBezTo>
                    <a:cubicBezTo>
                      <a:pt x="24464" y="799"/>
                      <a:pt x="24463" y="795"/>
                      <a:pt x="24462" y="795"/>
                    </a:cubicBezTo>
                    <a:cubicBezTo>
                      <a:pt x="24461" y="795"/>
                      <a:pt x="24461" y="804"/>
                      <a:pt x="24460" y="804"/>
                    </a:cubicBezTo>
                    <a:cubicBezTo>
                      <a:pt x="24460" y="804"/>
                      <a:pt x="24460" y="795"/>
                      <a:pt x="24459" y="760"/>
                    </a:cubicBezTo>
                    <a:cubicBezTo>
                      <a:pt x="24458" y="782"/>
                      <a:pt x="24449" y="802"/>
                      <a:pt x="24434" y="817"/>
                    </a:cubicBezTo>
                    <a:cubicBezTo>
                      <a:pt x="24424" y="817"/>
                      <a:pt x="24412" y="878"/>
                      <a:pt x="24396" y="878"/>
                    </a:cubicBezTo>
                    <a:cubicBezTo>
                      <a:pt x="24385" y="878"/>
                      <a:pt x="24372" y="851"/>
                      <a:pt x="24358" y="761"/>
                    </a:cubicBezTo>
                    <a:cubicBezTo>
                      <a:pt x="24351" y="774"/>
                      <a:pt x="24343" y="778"/>
                      <a:pt x="24336" y="778"/>
                    </a:cubicBezTo>
                    <a:cubicBezTo>
                      <a:pt x="24316" y="778"/>
                      <a:pt x="24294" y="750"/>
                      <a:pt x="24270" y="750"/>
                    </a:cubicBezTo>
                    <a:cubicBezTo>
                      <a:pt x="24259" y="750"/>
                      <a:pt x="24247" y="756"/>
                      <a:pt x="24235" y="774"/>
                    </a:cubicBezTo>
                    <a:cubicBezTo>
                      <a:pt x="24226" y="820"/>
                      <a:pt x="24216" y="834"/>
                      <a:pt x="24205" y="834"/>
                    </a:cubicBezTo>
                    <a:cubicBezTo>
                      <a:pt x="24191" y="834"/>
                      <a:pt x="24176" y="809"/>
                      <a:pt x="24160" y="809"/>
                    </a:cubicBezTo>
                    <a:cubicBezTo>
                      <a:pt x="24160" y="809"/>
                      <a:pt x="24159" y="810"/>
                      <a:pt x="24158" y="810"/>
                    </a:cubicBezTo>
                    <a:cubicBezTo>
                      <a:pt x="24147" y="754"/>
                      <a:pt x="24137" y="739"/>
                      <a:pt x="24126" y="739"/>
                    </a:cubicBezTo>
                    <a:cubicBezTo>
                      <a:pt x="24113" y="739"/>
                      <a:pt x="24099" y="765"/>
                      <a:pt x="24085" y="765"/>
                    </a:cubicBezTo>
                    <a:cubicBezTo>
                      <a:pt x="24079" y="765"/>
                      <a:pt x="24074" y="762"/>
                      <a:pt x="24069" y="752"/>
                    </a:cubicBezTo>
                    <a:cubicBezTo>
                      <a:pt x="24045" y="742"/>
                      <a:pt x="24019" y="668"/>
                      <a:pt x="23994" y="668"/>
                    </a:cubicBezTo>
                    <a:cubicBezTo>
                      <a:pt x="23986" y="668"/>
                      <a:pt x="23978" y="676"/>
                      <a:pt x="23969" y="696"/>
                    </a:cubicBezTo>
                    <a:cubicBezTo>
                      <a:pt x="23964" y="689"/>
                      <a:pt x="23960" y="686"/>
                      <a:pt x="23955" y="686"/>
                    </a:cubicBezTo>
                    <a:cubicBezTo>
                      <a:pt x="23931" y="686"/>
                      <a:pt x="23909" y="754"/>
                      <a:pt x="23884" y="754"/>
                    </a:cubicBezTo>
                    <a:cubicBezTo>
                      <a:pt x="23877" y="754"/>
                      <a:pt x="23869" y="747"/>
                      <a:pt x="23861" y="729"/>
                    </a:cubicBezTo>
                    <a:cubicBezTo>
                      <a:pt x="23855" y="839"/>
                      <a:pt x="23847" y="872"/>
                      <a:pt x="23838" y="872"/>
                    </a:cubicBezTo>
                    <a:cubicBezTo>
                      <a:pt x="23827" y="872"/>
                      <a:pt x="23815" y="819"/>
                      <a:pt x="23804" y="803"/>
                    </a:cubicBezTo>
                    <a:cubicBezTo>
                      <a:pt x="23799" y="784"/>
                      <a:pt x="23795" y="778"/>
                      <a:pt x="23790" y="778"/>
                    </a:cubicBezTo>
                    <a:cubicBezTo>
                      <a:pt x="23780" y="778"/>
                      <a:pt x="23771" y="806"/>
                      <a:pt x="23761" y="806"/>
                    </a:cubicBezTo>
                    <a:cubicBezTo>
                      <a:pt x="23755" y="806"/>
                      <a:pt x="23749" y="797"/>
                      <a:pt x="23743" y="770"/>
                    </a:cubicBezTo>
                    <a:cubicBezTo>
                      <a:pt x="23718" y="701"/>
                      <a:pt x="23693" y="664"/>
                      <a:pt x="23667" y="664"/>
                    </a:cubicBezTo>
                    <a:cubicBezTo>
                      <a:pt x="23650" y="664"/>
                      <a:pt x="23633" y="680"/>
                      <a:pt x="23616" y="716"/>
                    </a:cubicBezTo>
                    <a:cubicBezTo>
                      <a:pt x="23591" y="678"/>
                      <a:pt x="23568" y="664"/>
                      <a:pt x="23546" y="664"/>
                    </a:cubicBezTo>
                    <a:cubicBezTo>
                      <a:pt x="23530" y="664"/>
                      <a:pt x="23514" y="672"/>
                      <a:pt x="23500" y="684"/>
                    </a:cubicBezTo>
                    <a:cubicBezTo>
                      <a:pt x="23493" y="691"/>
                      <a:pt x="23486" y="693"/>
                      <a:pt x="23479" y="693"/>
                    </a:cubicBezTo>
                    <a:cubicBezTo>
                      <a:pt x="23460" y="693"/>
                      <a:pt x="23442" y="672"/>
                      <a:pt x="23425" y="672"/>
                    </a:cubicBezTo>
                    <a:cubicBezTo>
                      <a:pt x="23420" y="672"/>
                      <a:pt x="23415" y="674"/>
                      <a:pt x="23411" y="679"/>
                    </a:cubicBezTo>
                    <a:cubicBezTo>
                      <a:pt x="23374" y="679"/>
                      <a:pt x="23345" y="703"/>
                      <a:pt x="23320" y="703"/>
                    </a:cubicBezTo>
                    <a:cubicBezTo>
                      <a:pt x="23301" y="703"/>
                      <a:pt x="23285" y="690"/>
                      <a:pt x="23270" y="642"/>
                    </a:cubicBezTo>
                    <a:lnTo>
                      <a:pt x="23270" y="642"/>
                    </a:lnTo>
                    <a:cubicBezTo>
                      <a:pt x="23277" y="677"/>
                      <a:pt x="23272" y="690"/>
                      <a:pt x="23261" y="690"/>
                    </a:cubicBezTo>
                    <a:cubicBezTo>
                      <a:pt x="23232" y="690"/>
                      <a:pt x="23161" y="597"/>
                      <a:pt x="23173" y="578"/>
                    </a:cubicBezTo>
                    <a:lnTo>
                      <a:pt x="23173" y="578"/>
                    </a:lnTo>
                    <a:cubicBezTo>
                      <a:pt x="23144" y="607"/>
                      <a:pt x="23111" y="696"/>
                      <a:pt x="23062" y="696"/>
                    </a:cubicBezTo>
                    <a:cubicBezTo>
                      <a:pt x="23055" y="696"/>
                      <a:pt x="23048" y="694"/>
                      <a:pt x="23041" y="690"/>
                    </a:cubicBezTo>
                    <a:cubicBezTo>
                      <a:pt x="23031" y="671"/>
                      <a:pt x="23021" y="667"/>
                      <a:pt x="23010" y="667"/>
                    </a:cubicBezTo>
                    <a:cubicBezTo>
                      <a:pt x="22998" y="667"/>
                      <a:pt x="22985" y="673"/>
                      <a:pt x="22972" y="673"/>
                    </a:cubicBezTo>
                    <a:cubicBezTo>
                      <a:pt x="22958" y="673"/>
                      <a:pt x="22943" y="666"/>
                      <a:pt x="22927" y="639"/>
                    </a:cubicBezTo>
                    <a:cubicBezTo>
                      <a:pt x="22923" y="620"/>
                      <a:pt x="22919" y="612"/>
                      <a:pt x="22915" y="612"/>
                    </a:cubicBezTo>
                    <a:cubicBezTo>
                      <a:pt x="22901" y="612"/>
                      <a:pt x="22888" y="705"/>
                      <a:pt x="22872" y="705"/>
                    </a:cubicBezTo>
                    <a:cubicBezTo>
                      <a:pt x="22867" y="705"/>
                      <a:pt x="22862" y="696"/>
                      <a:pt x="22856" y="672"/>
                    </a:cubicBezTo>
                    <a:cubicBezTo>
                      <a:pt x="22829" y="601"/>
                      <a:pt x="22803" y="634"/>
                      <a:pt x="22772" y="609"/>
                    </a:cubicBezTo>
                    <a:cubicBezTo>
                      <a:pt x="22750" y="660"/>
                      <a:pt x="22729" y="684"/>
                      <a:pt x="22709" y="684"/>
                    </a:cubicBezTo>
                    <a:cubicBezTo>
                      <a:pt x="22698" y="684"/>
                      <a:pt x="22687" y="676"/>
                      <a:pt x="22677" y="660"/>
                    </a:cubicBezTo>
                    <a:cubicBezTo>
                      <a:pt x="22670" y="677"/>
                      <a:pt x="22664" y="682"/>
                      <a:pt x="22658" y="682"/>
                    </a:cubicBezTo>
                    <a:cubicBezTo>
                      <a:pt x="22646" y="682"/>
                      <a:pt x="22635" y="661"/>
                      <a:pt x="22624" y="661"/>
                    </a:cubicBezTo>
                    <a:cubicBezTo>
                      <a:pt x="22618" y="661"/>
                      <a:pt x="22613" y="668"/>
                      <a:pt x="22608" y="690"/>
                    </a:cubicBezTo>
                    <a:cubicBezTo>
                      <a:pt x="22602" y="686"/>
                      <a:pt x="22597" y="684"/>
                      <a:pt x="22592" y="684"/>
                    </a:cubicBezTo>
                    <a:cubicBezTo>
                      <a:pt x="22571" y="684"/>
                      <a:pt x="22556" y="713"/>
                      <a:pt x="22543" y="713"/>
                    </a:cubicBezTo>
                    <a:cubicBezTo>
                      <a:pt x="22537" y="713"/>
                      <a:pt x="22532" y="706"/>
                      <a:pt x="22527" y="684"/>
                    </a:cubicBezTo>
                    <a:cubicBezTo>
                      <a:pt x="22511" y="641"/>
                      <a:pt x="22504" y="615"/>
                      <a:pt x="22501" y="615"/>
                    </a:cubicBezTo>
                    <a:lnTo>
                      <a:pt x="22501" y="615"/>
                    </a:lnTo>
                    <a:cubicBezTo>
                      <a:pt x="22498" y="615"/>
                      <a:pt x="22501" y="651"/>
                      <a:pt x="22504" y="740"/>
                    </a:cubicBezTo>
                    <a:cubicBezTo>
                      <a:pt x="22504" y="755"/>
                      <a:pt x="22505" y="764"/>
                      <a:pt x="22505" y="768"/>
                    </a:cubicBezTo>
                    <a:cubicBezTo>
                      <a:pt x="22504" y="760"/>
                      <a:pt x="22500" y="735"/>
                      <a:pt x="22490" y="735"/>
                    </a:cubicBezTo>
                    <a:cubicBezTo>
                      <a:pt x="22485" y="735"/>
                      <a:pt x="22478" y="741"/>
                      <a:pt x="22469" y="760"/>
                    </a:cubicBezTo>
                    <a:cubicBezTo>
                      <a:pt x="22465" y="788"/>
                      <a:pt x="22460" y="799"/>
                      <a:pt x="22454" y="799"/>
                    </a:cubicBezTo>
                    <a:cubicBezTo>
                      <a:pt x="22436" y="799"/>
                      <a:pt x="22413" y="715"/>
                      <a:pt x="22382" y="715"/>
                    </a:cubicBezTo>
                    <a:cubicBezTo>
                      <a:pt x="22380" y="715"/>
                      <a:pt x="22378" y="715"/>
                      <a:pt x="22376" y="716"/>
                    </a:cubicBezTo>
                    <a:cubicBezTo>
                      <a:pt x="22333" y="788"/>
                      <a:pt x="22435" y="838"/>
                      <a:pt x="22356" y="896"/>
                    </a:cubicBezTo>
                    <a:cubicBezTo>
                      <a:pt x="22348" y="874"/>
                      <a:pt x="22339" y="866"/>
                      <a:pt x="22331" y="866"/>
                    </a:cubicBezTo>
                    <a:cubicBezTo>
                      <a:pt x="22305" y="866"/>
                      <a:pt x="22280" y="947"/>
                      <a:pt x="22254" y="947"/>
                    </a:cubicBezTo>
                    <a:cubicBezTo>
                      <a:pt x="22249" y="947"/>
                      <a:pt x="22243" y="944"/>
                      <a:pt x="22238" y="936"/>
                    </a:cubicBezTo>
                    <a:cubicBezTo>
                      <a:pt x="22196" y="868"/>
                      <a:pt x="22156" y="915"/>
                      <a:pt x="22116" y="881"/>
                    </a:cubicBezTo>
                    <a:cubicBezTo>
                      <a:pt x="22089" y="862"/>
                      <a:pt x="22058" y="852"/>
                      <a:pt x="22027" y="852"/>
                    </a:cubicBezTo>
                    <a:cubicBezTo>
                      <a:pt x="22016" y="852"/>
                      <a:pt x="22005" y="853"/>
                      <a:pt x="21995" y="855"/>
                    </a:cubicBezTo>
                    <a:cubicBezTo>
                      <a:pt x="21955" y="862"/>
                      <a:pt x="21915" y="876"/>
                      <a:pt x="21875" y="876"/>
                    </a:cubicBezTo>
                    <a:cubicBezTo>
                      <a:pt x="21831" y="911"/>
                      <a:pt x="21593" y="962"/>
                      <a:pt x="21383" y="1016"/>
                    </a:cubicBezTo>
                    <a:cubicBezTo>
                      <a:pt x="21373" y="1016"/>
                      <a:pt x="21364" y="1015"/>
                      <a:pt x="21354" y="1015"/>
                    </a:cubicBezTo>
                    <a:cubicBezTo>
                      <a:pt x="21307" y="1015"/>
                      <a:pt x="21260" y="1018"/>
                      <a:pt x="21213" y="1023"/>
                    </a:cubicBezTo>
                    <a:cubicBezTo>
                      <a:pt x="21199" y="1001"/>
                      <a:pt x="21184" y="980"/>
                      <a:pt x="21170" y="980"/>
                    </a:cubicBezTo>
                    <a:cubicBezTo>
                      <a:pt x="21158" y="980"/>
                      <a:pt x="21146" y="993"/>
                      <a:pt x="21135" y="1030"/>
                    </a:cubicBezTo>
                    <a:cubicBezTo>
                      <a:pt x="21068" y="1036"/>
                      <a:pt x="21032" y="1048"/>
                      <a:pt x="21012" y="1060"/>
                    </a:cubicBezTo>
                    <a:cubicBezTo>
                      <a:pt x="20993" y="1072"/>
                      <a:pt x="20991" y="1084"/>
                      <a:pt x="20995" y="1091"/>
                    </a:cubicBezTo>
                    <a:cubicBezTo>
                      <a:pt x="20996" y="1104"/>
                      <a:pt x="20997" y="1112"/>
                      <a:pt x="20998" y="1121"/>
                    </a:cubicBezTo>
                    <a:cubicBezTo>
                      <a:pt x="20996" y="1119"/>
                      <a:pt x="20992" y="1116"/>
                      <a:pt x="20990" y="1115"/>
                    </a:cubicBezTo>
                    <a:cubicBezTo>
                      <a:pt x="20988" y="1116"/>
                      <a:pt x="20987" y="1117"/>
                      <a:pt x="20986" y="1117"/>
                    </a:cubicBezTo>
                    <a:cubicBezTo>
                      <a:pt x="20976" y="1117"/>
                      <a:pt x="20961" y="1086"/>
                      <a:pt x="20944" y="1086"/>
                    </a:cubicBezTo>
                    <a:cubicBezTo>
                      <a:pt x="20937" y="1086"/>
                      <a:pt x="20929" y="1091"/>
                      <a:pt x="20921" y="1105"/>
                    </a:cubicBezTo>
                    <a:cubicBezTo>
                      <a:pt x="20888" y="1086"/>
                      <a:pt x="20702" y="1046"/>
                      <a:pt x="20641" y="979"/>
                    </a:cubicBezTo>
                    <a:cubicBezTo>
                      <a:pt x="20614" y="982"/>
                      <a:pt x="20590" y="1005"/>
                      <a:pt x="20569" y="1005"/>
                    </a:cubicBezTo>
                    <a:cubicBezTo>
                      <a:pt x="20559" y="1005"/>
                      <a:pt x="20550" y="1001"/>
                      <a:pt x="20542" y="989"/>
                    </a:cubicBezTo>
                    <a:cubicBezTo>
                      <a:pt x="20515" y="1014"/>
                      <a:pt x="20468" y="1095"/>
                      <a:pt x="20450" y="1095"/>
                    </a:cubicBezTo>
                    <a:cubicBezTo>
                      <a:pt x="20449" y="1095"/>
                      <a:pt x="20449" y="1095"/>
                      <a:pt x="20449" y="1095"/>
                    </a:cubicBezTo>
                    <a:cubicBezTo>
                      <a:pt x="20436" y="1138"/>
                      <a:pt x="20425" y="1157"/>
                      <a:pt x="20415" y="1157"/>
                    </a:cubicBezTo>
                    <a:cubicBezTo>
                      <a:pt x="20401" y="1157"/>
                      <a:pt x="20389" y="1114"/>
                      <a:pt x="20380" y="1050"/>
                    </a:cubicBezTo>
                    <a:cubicBezTo>
                      <a:pt x="20369" y="1020"/>
                      <a:pt x="20366" y="1016"/>
                      <a:pt x="20365" y="1016"/>
                    </a:cubicBezTo>
                    <a:cubicBezTo>
                      <a:pt x="20364" y="1016"/>
                      <a:pt x="20363" y="1017"/>
                      <a:pt x="20362" y="1017"/>
                    </a:cubicBezTo>
                    <a:cubicBezTo>
                      <a:pt x="20361" y="1017"/>
                      <a:pt x="20358" y="1015"/>
                      <a:pt x="20352" y="1004"/>
                    </a:cubicBezTo>
                    <a:cubicBezTo>
                      <a:pt x="20351" y="1025"/>
                      <a:pt x="20349" y="1032"/>
                      <a:pt x="20346" y="1032"/>
                    </a:cubicBezTo>
                    <a:cubicBezTo>
                      <a:pt x="20338" y="1032"/>
                      <a:pt x="20326" y="985"/>
                      <a:pt x="20310" y="985"/>
                    </a:cubicBezTo>
                    <a:cubicBezTo>
                      <a:pt x="20305" y="985"/>
                      <a:pt x="20300" y="990"/>
                      <a:pt x="20295" y="1002"/>
                    </a:cubicBezTo>
                    <a:cubicBezTo>
                      <a:pt x="20287" y="957"/>
                      <a:pt x="20280" y="943"/>
                      <a:pt x="20274" y="943"/>
                    </a:cubicBezTo>
                    <a:cubicBezTo>
                      <a:pt x="20262" y="943"/>
                      <a:pt x="20250" y="982"/>
                      <a:pt x="20235" y="982"/>
                    </a:cubicBezTo>
                    <a:cubicBezTo>
                      <a:pt x="20235" y="982"/>
                      <a:pt x="20234" y="981"/>
                      <a:pt x="20234" y="981"/>
                    </a:cubicBezTo>
                    <a:cubicBezTo>
                      <a:pt x="20210" y="985"/>
                      <a:pt x="20180" y="1018"/>
                      <a:pt x="20146" y="1049"/>
                    </a:cubicBezTo>
                    <a:cubicBezTo>
                      <a:pt x="20139" y="1057"/>
                      <a:pt x="20131" y="1060"/>
                      <a:pt x="20124" y="1060"/>
                    </a:cubicBezTo>
                    <a:cubicBezTo>
                      <a:pt x="20108" y="1060"/>
                      <a:pt x="20093" y="1048"/>
                      <a:pt x="20079" y="1048"/>
                    </a:cubicBezTo>
                    <a:cubicBezTo>
                      <a:pt x="20068" y="1048"/>
                      <a:pt x="20057" y="1055"/>
                      <a:pt x="20048" y="1079"/>
                    </a:cubicBezTo>
                    <a:cubicBezTo>
                      <a:pt x="20026" y="1086"/>
                      <a:pt x="20008" y="1139"/>
                      <a:pt x="19988" y="1139"/>
                    </a:cubicBezTo>
                    <a:cubicBezTo>
                      <a:pt x="19980" y="1139"/>
                      <a:pt x="19972" y="1130"/>
                      <a:pt x="19963" y="1105"/>
                    </a:cubicBezTo>
                    <a:cubicBezTo>
                      <a:pt x="19942" y="1096"/>
                      <a:pt x="19922" y="1060"/>
                      <a:pt x="19905" y="1060"/>
                    </a:cubicBezTo>
                    <a:cubicBezTo>
                      <a:pt x="19899" y="1060"/>
                      <a:pt x="19894" y="1063"/>
                      <a:pt x="19889" y="1073"/>
                    </a:cubicBezTo>
                    <a:cubicBezTo>
                      <a:pt x="19883" y="1088"/>
                      <a:pt x="19877" y="1092"/>
                      <a:pt x="19870" y="1092"/>
                    </a:cubicBezTo>
                    <a:cubicBezTo>
                      <a:pt x="19863" y="1092"/>
                      <a:pt x="19856" y="1087"/>
                      <a:pt x="19850" y="1087"/>
                    </a:cubicBezTo>
                    <a:cubicBezTo>
                      <a:pt x="19842" y="1087"/>
                      <a:pt x="19834" y="1094"/>
                      <a:pt x="19828" y="1123"/>
                    </a:cubicBezTo>
                    <a:cubicBezTo>
                      <a:pt x="19826" y="1129"/>
                      <a:pt x="19824" y="1133"/>
                      <a:pt x="19819" y="1133"/>
                    </a:cubicBezTo>
                    <a:cubicBezTo>
                      <a:pt x="19787" y="1133"/>
                      <a:pt x="19678" y="941"/>
                      <a:pt x="19636" y="941"/>
                    </a:cubicBezTo>
                    <a:lnTo>
                      <a:pt x="19464" y="945"/>
                    </a:lnTo>
                    <a:cubicBezTo>
                      <a:pt x="19357" y="946"/>
                      <a:pt x="18896" y="1003"/>
                      <a:pt x="18834" y="1114"/>
                    </a:cubicBezTo>
                    <a:cubicBezTo>
                      <a:pt x="18822" y="1135"/>
                      <a:pt x="18814" y="1142"/>
                      <a:pt x="18808" y="1142"/>
                    </a:cubicBezTo>
                    <a:cubicBezTo>
                      <a:pt x="18800" y="1142"/>
                      <a:pt x="18797" y="1127"/>
                      <a:pt x="18796" y="1120"/>
                    </a:cubicBezTo>
                    <a:cubicBezTo>
                      <a:pt x="18794" y="1118"/>
                      <a:pt x="18792" y="1100"/>
                      <a:pt x="18786" y="1100"/>
                    </a:cubicBezTo>
                    <a:cubicBezTo>
                      <a:pt x="18782" y="1100"/>
                      <a:pt x="18775" y="1109"/>
                      <a:pt x="18765" y="1135"/>
                    </a:cubicBezTo>
                    <a:cubicBezTo>
                      <a:pt x="18747" y="1125"/>
                      <a:pt x="18715" y="1066"/>
                      <a:pt x="18665" y="1066"/>
                    </a:cubicBezTo>
                    <a:cubicBezTo>
                      <a:pt x="18640" y="1066"/>
                      <a:pt x="18610" y="1081"/>
                      <a:pt x="18576" y="1124"/>
                    </a:cubicBezTo>
                    <a:cubicBezTo>
                      <a:pt x="18539" y="1081"/>
                      <a:pt x="18503" y="1060"/>
                      <a:pt x="18470" y="1060"/>
                    </a:cubicBezTo>
                    <a:cubicBezTo>
                      <a:pt x="18437" y="1060"/>
                      <a:pt x="18407" y="1083"/>
                      <a:pt x="18377" y="1130"/>
                    </a:cubicBezTo>
                    <a:cubicBezTo>
                      <a:pt x="18356" y="1153"/>
                      <a:pt x="18335" y="1163"/>
                      <a:pt x="18314" y="1163"/>
                    </a:cubicBezTo>
                    <a:cubicBezTo>
                      <a:pt x="18277" y="1163"/>
                      <a:pt x="18241" y="1131"/>
                      <a:pt x="18206" y="1076"/>
                    </a:cubicBezTo>
                    <a:cubicBezTo>
                      <a:pt x="18202" y="1077"/>
                      <a:pt x="18199" y="1078"/>
                      <a:pt x="18195" y="1078"/>
                    </a:cubicBezTo>
                    <a:cubicBezTo>
                      <a:pt x="18160" y="1078"/>
                      <a:pt x="18124" y="1013"/>
                      <a:pt x="18093" y="1013"/>
                    </a:cubicBezTo>
                    <a:cubicBezTo>
                      <a:pt x="18081" y="1013"/>
                      <a:pt x="18071" y="1022"/>
                      <a:pt x="18061" y="1044"/>
                    </a:cubicBezTo>
                    <a:cubicBezTo>
                      <a:pt x="18017" y="998"/>
                      <a:pt x="17916" y="977"/>
                      <a:pt x="17811" y="977"/>
                    </a:cubicBezTo>
                    <a:cubicBezTo>
                      <a:pt x="17680" y="977"/>
                      <a:pt x="17541" y="1008"/>
                      <a:pt x="17488" y="1058"/>
                    </a:cubicBezTo>
                    <a:cubicBezTo>
                      <a:pt x="17485" y="1068"/>
                      <a:pt x="17480" y="1078"/>
                      <a:pt x="17474" y="1086"/>
                    </a:cubicBezTo>
                    <a:cubicBezTo>
                      <a:pt x="17466" y="1118"/>
                      <a:pt x="17455" y="1137"/>
                      <a:pt x="17438" y="1137"/>
                    </a:cubicBezTo>
                    <a:cubicBezTo>
                      <a:pt x="17436" y="1140"/>
                      <a:pt x="17433" y="1142"/>
                      <a:pt x="17430" y="1142"/>
                    </a:cubicBezTo>
                    <a:cubicBezTo>
                      <a:pt x="17428" y="1142"/>
                      <a:pt x="17425" y="1140"/>
                      <a:pt x="17422" y="1135"/>
                    </a:cubicBezTo>
                    <a:cubicBezTo>
                      <a:pt x="17418" y="1131"/>
                      <a:pt x="17415" y="1129"/>
                      <a:pt x="17412" y="1129"/>
                    </a:cubicBezTo>
                    <a:cubicBezTo>
                      <a:pt x="17399" y="1129"/>
                      <a:pt x="17387" y="1160"/>
                      <a:pt x="17375" y="1180"/>
                    </a:cubicBezTo>
                    <a:cubicBezTo>
                      <a:pt x="17358" y="1154"/>
                      <a:pt x="17343" y="1170"/>
                      <a:pt x="17326" y="1126"/>
                    </a:cubicBezTo>
                    <a:cubicBezTo>
                      <a:pt x="17323" y="1135"/>
                      <a:pt x="17320" y="1139"/>
                      <a:pt x="17317" y="1139"/>
                    </a:cubicBezTo>
                    <a:cubicBezTo>
                      <a:pt x="17309" y="1139"/>
                      <a:pt x="17310" y="1096"/>
                      <a:pt x="17317" y="1074"/>
                    </a:cubicBezTo>
                    <a:cubicBezTo>
                      <a:pt x="17315" y="1073"/>
                      <a:pt x="17312" y="1072"/>
                      <a:pt x="17311" y="1072"/>
                    </a:cubicBezTo>
                    <a:cubicBezTo>
                      <a:pt x="17291" y="1061"/>
                      <a:pt x="17270" y="1048"/>
                      <a:pt x="17247" y="1048"/>
                    </a:cubicBezTo>
                    <a:cubicBezTo>
                      <a:pt x="17234" y="1048"/>
                      <a:pt x="17221" y="1052"/>
                      <a:pt x="17208" y="1063"/>
                    </a:cubicBezTo>
                    <a:cubicBezTo>
                      <a:pt x="17199" y="1059"/>
                      <a:pt x="17190" y="1057"/>
                      <a:pt x="17181" y="1057"/>
                    </a:cubicBezTo>
                    <a:cubicBezTo>
                      <a:pt x="17141" y="1057"/>
                      <a:pt x="17111" y="1094"/>
                      <a:pt x="17086" y="1101"/>
                    </a:cubicBezTo>
                    <a:cubicBezTo>
                      <a:pt x="17054" y="1091"/>
                      <a:pt x="17032" y="1082"/>
                      <a:pt x="17017" y="1065"/>
                    </a:cubicBezTo>
                    <a:cubicBezTo>
                      <a:pt x="17015" y="1064"/>
                      <a:pt x="17012" y="1063"/>
                      <a:pt x="17010" y="1063"/>
                    </a:cubicBezTo>
                    <a:cubicBezTo>
                      <a:pt x="17005" y="1063"/>
                      <a:pt x="17000" y="1066"/>
                      <a:pt x="16998" y="1072"/>
                    </a:cubicBezTo>
                    <a:cubicBezTo>
                      <a:pt x="16999" y="1067"/>
                      <a:pt x="17001" y="1060"/>
                      <a:pt x="17002" y="1054"/>
                    </a:cubicBezTo>
                    <a:cubicBezTo>
                      <a:pt x="17002" y="1049"/>
                      <a:pt x="17003" y="1046"/>
                      <a:pt x="17003" y="1043"/>
                    </a:cubicBezTo>
                    <a:lnTo>
                      <a:pt x="17003" y="1043"/>
                    </a:lnTo>
                    <a:cubicBezTo>
                      <a:pt x="16987" y="1046"/>
                      <a:pt x="16969" y="1049"/>
                      <a:pt x="16951" y="1049"/>
                    </a:cubicBezTo>
                    <a:cubicBezTo>
                      <a:pt x="16835" y="1049"/>
                      <a:pt x="16666" y="977"/>
                      <a:pt x="16545" y="977"/>
                    </a:cubicBezTo>
                    <a:cubicBezTo>
                      <a:pt x="16492" y="977"/>
                      <a:pt x="16447" y="991"/>
                      <a:pt x="16420" y="1030"/>
                    </a:cubicBezTo>
                    <a:cubicBezTo>
                      <a:pt x="16407" y="1048"/>
                      <a:pt x="16394" y="1055"/>
                      <a:pt x="16381" y="1055"/>
                    </a:cubicBezTo>
                    <a:cubicBezTo>
                      <a:pt x="16359" y="1055"/>
                      <a:pt x="16338" y="1038"/>
                      <a:pt x="16317" y="1020"/>
                    </a:cubicBezTo>
                    <a:cubicBezTo>
                      <a:pt x="16300" y="1036"/>
                      <a:pt x="16282" y="1041"/>
                      <a:pt x="16265" y="1041"/>
                    </a:cubicBezTo>
                    <a:cubicBezTo>
                      <a:pt x="16234" y="1041"/>
                      <a:pt x="16204" y="1025"/>
                      <a:pt x="16177" y="1025"/>
                    </a:cubicBezTo>
                    <a:cubicBezTo>
                      <a:pt x="16167" y="1025"/>
                      <a:pt x="16157" y="1027"/>
                      <a:pt x="16147" y="1034"/>
                    </a:cubicBezTo>
                    <a:cubicBezTo>
                      <a:pt x="16136" y="1048"/>
                      <a:pt x="16126" y="1051"/>
                      <a:pt x="16115" y="1051"/>
                    </a:cubicBezTo>
                    <a:cubicBezTo>
                      <a:pt x="16107" y="1051"/>
                      <a:pt x="16100" y="1049"/>
                      <a:pt x="16093" y="1049"/>
                    </a:cubicBezTo>
                    <a:cubicBezTo>
                      <a:pt x="16083" y="1049"/>
                      <a:pt x="16074" y="1052"/>
                      <a:pt x="16065" y="1064"/>
                    </a:cubicBezTo>
                    <a:cubicBezTo>
                      <a:pt x="16060" y="1076"/>
                      <a:pt x="16054" y="1081"/>
                      <a:pt x="16048" y="1081"/>
                    </a:cubicBezTo>
                    <a:cubicBezTo>
                      <a:pt x="16032" y="1081"/>
                      <a:pt x="16015" y="1046"/>
                      <a:pt x="16001" y="1046"/>
                    </a:cubicBezTo>
                    <a:cubicBezTo>
                      <a:pt x="15998" y="1046"/>
                      <a:pt x="15995" y="1047"/>
                      <a:pt x="15993" y="1050"/>
                    </a:cubicBezTo>
                    <a:cubicBezTo>
                      <a:pt x="15963" y="1052"/>
                      <a:pt x="15939" y="1084"/>
                      <a:pt x="15916" y="1084"/>
                    </a:cubicBezTo>
                    <a:cubicBezTo>
                      <a:pt x="15904" y="1084"/>
                      <a:pt x="15893" y="1075"/>
                      <a:pt x="15881" y="1050"/>
                    </a:cubicBezTo>
                    <a:cubicBezTo>
                      <a:pt x="15871" y="1029"/>
                      <a:pt x="15862" y="1021"/>
                      <a:pt x="15853" y="1021"/>
                    </a:cubicBezTo>
                    <a:cubicBezTo>
                      <a:pt x="15834" y="1021"/>
                      <a:pt x="15819" y="1063"/>
                      <a:pt x="15803" y="1068"/>
                    </a:cubicBezTo>
                    <a:cubicBezTo>
                      <a:pt x="15764" y="1032"/>
                      <a:pt x="15461" y="968"/>
                      <a:pt x="15358" y="968"/>
                    </a:cubicBezTo>
                    <a:cubicBezTo>
                      <a:pt x="15342" y="968"/>
                      <a:pt x="15330" y="970"/>
                      <a:pt x="15326" y="974"/>
                    </a:cubicBezTo>
                    <a:cubicBezTo>
                      <a:pt x="15277" y="971"/>
                      <a:pt x="15268" y="954"/>
                      <a:pt x="15261" y="954"/>
                    </a:cubicBezTo>
                    <a:cubicBezTo>
                      <a:pt x="15260" y="954"/>
                      <a:pt x="15259" y="955"/>
                      <a:pt x="15257" y="956"/>
                    </a:cubicBezTo>
                    <a:cubicBezTo>
                      <a:pt x="15253" y="972"/>
                      <a:pt x="15242" y="1092"/>
                      <a:pt x="15226" y="1092"/>
                    </a:cubicBezTo>
                    <a:cubicBezTo>
                      <a:pt x="15223" y="1092"/>
                      <a:pt x="15220" y="1088"/>
                      <a:pt x="15217" y="1079"/>
                    </a:cubicBezTo>
                    <a:cubicBezTo>
                      <a:pt x="15206" y="1077"/>
                      <a:pt x="15192" y="1069"/>
                      <a:pt x="15173" y="1069"/>
                    </a:cubicBezTo>
                    <a:cubicBezTo>
                      <a:pt x="15159" y="1069"/>
                      <a:pt x="15141" y="1074"/>
                      <a:pt x="15121" y="1091"/>
                    </a:cubicBezTo>
                    <a:cubicBezTo>
                      <a:pt x="15072" y="1074"/>
                      <a:pt x="15044" y="1062"/>
                      <a:pt x="15028" y="1060"/>
                    </a:cubicBezTo>
                    <a:cubicBezTo>
                      <a:pt x="15026" y="1071"/>
                      <a:pt x="15023" y="1075"/>
                      <a:pt x="15021" y="1075"/>
                    </a:cubicBezTo>
                    <a:cubicBezTo>
                      <a:pt x="15013" y="1075"/>
                      <a:pt x="15008" y="1013"/>
                      <a:pt x="15006" y="1011"/>
                    </a:cubicBezTo>
                    <a:cubicBezTo>
                      <a:pt x="15005" y="1010"/>
                      <a:pt x="15004" y="1009"/>
                      <a:pt x="15004" y="1009"/>
                    </a:cubicBezTo>
                    <a:cubicBezTo>
                      <a:pt x="15000" y="1009"/>
                      <a:pt x="14995" y="1030"/>
                      <a:pt x="14953" y="1030"/>
                    </a:cubicBezTo>
                    <a:cubicBezTo>
                      <a:pt x="14945" y="1030"/>
                      <a:pt x="14935" y="1029"/>
                      <a:pt x="14923" y="1027"/>
                    </a:cubicBezTo>
                    <a:cubicBezTo>
                      <a:pt x="14899" y="1074"/>
                      <a:pt x="14874" y="1064"/>
                      <a:pt x="14852" y="1069"/>
                    </a:cubicBezTo>
                    <a:cubicBezTo>
                      <a:pt x="14847" y="1079"/>
                      <a:pt x="14841" y="1083"/>
                      <a:pt x="14836" y="1083"/>
                    </a:cubicBezTo>
                    <a:cubicBezTo>
                      <a:pt x="14824" y="1083"/>
                      <a:pt x="14813" y="1068"/>
                      <a:pt x="14801" y="1068"/>
                    </a:cubicBezTo>
                    <a:cubicBezTo>
                      <a:pt x="14796" y="1068"/>
                      <a:pt x="14791" y="1071"/>
                      <a:pt x="14787" y="1079"/>
                    </a:cubicBezTo>
                    <a:cubicBezTo>
                      <a:pt x="14775" y="1101"/>
                      <a:pt x="14764" y="1112"/>
                      <a:pt x="14751" y="1112"/>
                    </a:cubicBezTo>
                    <a:cubicBezTo>
                      <a:pt x="14741" y="1112"/>
                      <a:pt x="14731" y="1105"/>
                      <a:pt x="14721" y="1091"/>
                    </a:cubicBezTo>
                    <a:cubicBezTo>
                      <a:pt x="14714" y="1112"/>
                      <a:pt x="14698" y="1117"/>
                      <a:pt x="14680" y="1117"/>
                    </a:cubicBezTo>
                    <a:cubicBezTo>
                      <a:pt x="14664" y="1117"/>
                      <a:pt x="14646" y="1113"/>
                      <a:pt x="14629" y="1113"/>
                    </a:cubicBezTo>
                    <a:cubicBezTo>
                      <a:pt x="14611" y="1113"/>
                      <a:pt x="14595" y="1118"/>
                      <a:pt x="14587" y="1140"/>
                    </a:cubicBezTo>
                    <a:cubicBezTo>
                      <a:pt x="14571" y="1163"/>
                      <a:pt x="14553" y="1188"/>
                      <a:pt x="14534" y="1188"/>
                    </a:cubicBezTo>
                    <a:cubicBezTo>
                      <a:pt x="14524" y="1188"/>
                      <a:pt x="14514" y="1181"/>
                      <a:pt x="14503" y="1166"/>
                    </a:cubicBezTo>
                    <a:cubicBezTo>
                      <a:pt x="14497" y="1170"/>
                      <a:pt x="14491" y="1172"/>
                      <a:pt x="14484" y="1172"/>
                    </a:cubicBezTo>
                    <a:cubicBezTo>
                      <a:pt x="14463" y="1172"/>
                      <a:pt x="14441" y="1153"/>
                      <a:pt x="14417" y="1153"/>
                    </a:cubicBezTo>
                    <a:cubicBezTo>
                      <a:pt x="14411" y="1153"/>
                      <a:pt x="14404" y="1155"/>
                      <a:pt x="14397" y="1158"/>
                    </a:cubicBezTo>
                    <a:cubicBezTo>
                      <a:pt x="14281" y="1142"/>
                      <a:pt x="14268" y="1102"/>
                      <a:pt x="14263" y="1102"/>
                    </a:cubicBezTo>
                    <a:cubicBezTo>
                      <a:pt x="14263" y="1102"/>
                      <a:pt x="14263" y="1102"/>
                      <a:pt x="14262" y="1102"/>
                    </a:cubicBezTo>
                    <a:cubicBezTo>
                      <a:pt x="14259" y="1096"/>
                      <a:pt x="14257" y="1082"/>
                      <a:pt x="14227" y="1082"/>
                    </a:cubicBezTo>
                    <a:cubicBezTo>
                      <a:pt x="14213" y="1082"/>
                      <a:pt x="14192" y="1086"/>
                      <a:pt x="14161" y="1095"/>
                    </a:cubicBezTo>
                    <a:lnTo>
                      <a:pt x="14144" y="1079"/>
                    </a:lnTo>
                    <a:cubicBezTo>
                      <a:pt x="14102" y="1082"/>
                      <a:pt x="14046" y="1083"/>
                      <a:pt x="13965" y="1095"/>
                    </a:cubicBezTo>
                    <a:cubicBezTo>
                      <a:pt x="13935" y="1113"/>
                      <a:pt x="13908" y="1119"/>
                      <a:pt x="13883" y="1119"/>
                    </a:cubicBezTo>
                    <a:cubicBezTo>
                      <a:pt x="13846" y="1119"/>
                      <a:pt x="13814" y="1108"/>
                      <a:pt x="13785" y="1108"/>
                    </a:cubicBezTo>
                    <a:cubicBezTo>
                      <a:pt x="13770" y="1108"/>
                      <a:pt x="13755" y="1111"/>
                      <a:pt x="13742" y="1123"/>
                    </a:cubicBezTo>
                    <a:cubicBezTo>
                      <a:pt x="13726" y="1116"/>
                      <a:pt x="13712" y="1114"/>
                      <a:pt x="13699" y="1114"/>
                    </a:cubicBezTo>
                    <a:cubicBezTo>
                      <a:pt x="13666" y="1114"/>
                      <a:pt x="13643" y="1128"/>
                      <a:pt x="13624" y="1130"/>
                    </a:cubicBezTo>
                    <a:cubicBezTo>
                      <a:pt x="13594" y="1148"/>
                      <a:pt x="13578" y="1152"/>
                      <a:pt x="13566" y="1152"/>
                    </a:cubicBezTo>
                    <a:cubicBezTo>
                      <a:pt x="13557" y="1152"/>
                      <a:pt x="13550" y="1150"/>
                      <a:pt x="13541" y="1148"/>
                    </a:cubicBezTo>
                    <a:cubicBezTo>
                      <a:pt x="13537" y="1158"/>
                      <a:pt x="13479" y="1161"/>
                      <a:pt x="13402" y="1161"/>
                    </a:cubicBezTo>
                    <a:cubicBezTo>
                      <a:pt x="13327" y="1161"/>
                      <a:pt x="13233" y="1158"/>
                      <a:pt x="13154" y="1158"/>
                    </a:cubicBezTo>
                    <a:cubicBezTo>
                      <a:pt x="13075" y="1158"/>
                      <a:pt x="13010" y="1161"/>
                      <a:pt x="12991" y="1170"/>
                    </a:cubicBezTo>
                    <a:cubicBezTo>
                      <a:pt x="12969" y="1180"/>
                      <a:pt x="12946" y="1191"/>
                      <a:pt x="12923" y="1191"/>
                    </a:cubicBezTo>
                    <a:cubicBezTo>
                      <a:pt x="12915" y="1191"/>
                      <a:pt x="12906" y="1189"/>
                      <a:pt x="12897" y="1185"/>
                    </a:cubicBezTo>
                    <a:cubicBezTo>
                      <a:pt x="12892" y="1183"/>
                      <a:pt x="12878" y="1181"/>
                      <a:pt x="12860" y="1181"/>
                    </a:cubicBezTo>
                    <a:cubicBezTo>
                      <a:pt x="12785" y="1181"/>
                      <a:pt x="12627" y="1205"/>
                      <a:pt x="12563" y="1298"/>
                    </a:cubicBezTo>
                    <a:lnTo>
                      <a:pt x="12308" y="1302"/>
                    </a:lnTo>
                    <a:cubicBezTo>
                      <a:pt x="12249" y="1299"/>
                      <a:pt x="12186" y="1297"/>
                      <a:pt x="12125" y="1297"/>
                    </a:cubicBezTo>
                    <a:cubicBezTo>
                      <a:pt x="12025" y="1297"/>
                      <a:pt x="11932" y="1301"/>
                      <a:pt x="11875" y="1308"/>
                    </a:cubicBezTo>
                    <a:lnTo>
                      <a:pt x="11804" y="1310"/>
                    </a:lnTo>
                    <a:lnTo>
                      <a:pt x="11789" y="1310"/>
                    </a:lnTo>
                    <a:lnTo>
                      <a:pt x="11722" y="1311"/>
                    </a:lnTo>
                    <a:cubicBezTo>
                      <a:pt x="11706" y="1260"/>
                      <a:pt x="11694" y="1167"/>
                      <a:pt x="11685" y="1118"/>
                    </a:cubicBezTo>
                    <a:lnTo>
                      <a:pt x="11685" y="1118"/>
                    </a:lnTo>
                    <a:cubicBezTo>
                      <a:pt x="11685" y="1118"/>
                      <a:pt x="11686" y="1118"/>
                      <a:pt x="11687" y="1118"/>
                    </a:cubicBezTo>
                    <a:cubicBezTo>
                      <a:pt x="11712" y="1118"/>
                      <a:pt x="11758" y="1086"/>
                      <a:pt x="11727" y="1086"/>
                    </a:cubicBezTo>
                    <a:cubicBezTo>
                      <a:pt x="11719" y="1086"/>
                      <a:pt x="11704" y="1088"/>
                      <a:pt x="11682" y="1095"/>
                    </a:cubicBezTo>
                    <a:cubicBezTo>
                      <a:pt x="11682" y="1096"/>
                      <a:pt x="11682" y="1097"/>
                      <a:pt x="11681" y="1097"/>
                    </a:cubicBezTo>
                    <a:cubicBezTo>
                      <a:pt x="11679" y="1089"/>
                      <a:pt x="11678" y="1084"/>
                      <a:pt x="11676" y="1084"/>
                    </a:cubicBezTo>
                    <a:cubicBezTo>
                      <a:pt x="11675" y="1084"/>
                      <a:pt x="11674" y="1088"/>
                      <a:pt x="11673" y="1097"/>
                    </a:cubicBezTo>
                    <a:cubicBezTo>
                      <a:pt x="11673" y="1100"/>
                      <a:pt x="11673" y="1104"/>
                      <a:pt x="11673" y="1106"/>
                    </a:cubicBezTo>
                    <a:cubicBezTo>
                      <a:pt x="11651" y="1133"/>
                      <a:pt x="11635" y="1175"/>
                      <a:pt x="11623" y="1175"/>
                    </a:cubicBezTo>
                    <a:cubicBezTo>
                      <a:pt x="11623" y="1175"/>
                      <a:pt x="11623" y="1175"/>
                      <a:pt x="11622" y="1175"/>
                    </a:cubicBezTo>
                    <a:cubicBezTo>
                      <a:pt x="11626" y="1163"/>
                      <a:pt x="11631" y="1152"/>
                      <a:pt x="11635" y="1142"/>
                    </a:cubicBezTo>
                    <a:lnTo>
                      <a:pt x="11635" y="1142"/>
                    </a:lnTo>
                    <a:cubicBezTo>
                      <a:pt x="11629" y="1158"/>
                      <a:pt x="11575" y="1162"/>
                      <a:pt x="11502" y="1162"/>
                    </a:cubicBezTo>
                    <a:cubicBezTo>
                      <a:pt x="11397" y="1162"/>
                      <a:pt x="11250" y="1153"/>
                      <a:pt x="11147" y="1153"/>
                    </a:cubicBezTo>
                    <a:cubicBezTo>
                      <a:pt x="11111" y="1153"/>
                      <a:pt x="11080" y="1154"/>
                      <a:pt x="11059" y="1157"/>
                    </a:cubicBezTo>
                    <a:cubicBezTo>
                      <a:pt x="11047" y="1125"/>
                      <a:pt x="11017" y="1108"/>
                      <a:pt x="10987" y="1108"/>
                    </a:cubicBezTo>
                    <a:cubicBezTo>
                      <a:pt x="10962" y="1108"/>
                      <a:pt x="10936" y="1121"/>
                      <a:pt x="10925" y="1148"/>
                    </a:cubicBezTo>
                    <a:cubicBezTo>
                      <a:pt x="10906" y="1115"/>
                      <a:pt x="10916" y="1063"/>
                      <a:pt x="10945" y="1045"/>
                    </a:cubicBezTo>
                    <a:lnTo>
                      <a:pt x="10945" y="1045"/>
                    </a:lnTo>
                    <a:cubicBezTo>
                      <a:pt x="10931" y="1046"/>
                      <a:pt x="10918" y="1046"/>
                      <a:pt x="10905" y="1046"/>
                    </a:cubicBezTo>
                    <a:cubicBezTo>
                      <a:pt x="10712" y="1046"/>
                      <a:pt x="10719" y="957"/>
                      <a:pt x="10528" y="957"/>
                    </a:cubicBezTo>
                    <a:cubicBezTo>
                      <a:pt x="10515" y="957"/>
                      <a:pt x="10502" y="958"/>
                      <a:pt x="10487" y="959"/>
                    </a:cubicBezTo>
                    <a:cubicBezTo>
                      <a:pt x="10468" y="960"/>
                      <a:pt x="10445" y="960"/>
                      <a:pt x="10421" y="960"/>
                    </a:cubicBezTo>
                    <a:cubicBezTo>
                      <a:pt x="10321" y="960"/>
                      <a:pt x="10194" y="950"/>
                      <a:pt x="10123" y="932"/>
                    </a:cubicBezTo>
                    <a:lnTo>
                      <a:pt x="10122" y="932"/>
                    </a:lnTo>
                    <a:cubicBezTo>
                      <a:pt x="10118" y="924"/>
                      <a:pt x="10115" y="916"/>
                      <a:pt x="10111" y="907"/>
                    </a:cubicBezTo>
                    <a:lnTo>
                      <a:pt x="10111" y="907"/>
                    </a:lnTo>
                    <a:cubicBezTo>
                      <a:pt x="10120" y="924"/>
                      <a:pt x="10126" y="932"/>
                      <a:pt x="10129" y="932"/>
                    </a:cubicBezTo>
                    <a:cubicBezTo>
                      <a:pt x="10133" y="932"/>
                      <a:pt x="10126" y="913"/>
                      <a:pt x="10101" y="881"/>
                    </a:cubicBezTo>
                    <a:cubicBezTo>
                      <a:pt x="10096" y="867"/>
                      <a:pt x="10093" y="861"/>
                      <a:pt x="10089" y="861"/>
                    </a:cubicBezTo>
                    <a:cubicBezTo>
                      <a:pt x="10081" y="861"/>
                      <a:pt x="10074" y="894"/>
                      <a:pt x="10064" y="927"/>
                    </a:cubicBezTo>
                    <a:cubicBezTo>
                      <a:pt x="10045" y="932"/>
                      <a:pt x="10043" y="946"/>
                      <a:pt x="10050" y="962"/>
                    </a:cubicBezTo>
                    <a:cubicBezTo>
                      <a:pt x="10045" y="975"/>
                      <a:pt x="10034" y="987"/>
                      <a:pt x="10022" y="994"/>
                    </a:cubicBezTo>
                    <a:cubicBezTo>
                      <a:pt x="10017" y="999"/>
                      <a:pt x="10012" y="1001"/>
                      <a:pt x="10007" y="1001"/>
                    </a:cubicBezTo>
                    <a:cubicBezTo>
                      <a:pt x="9994" y="1001"/>
                      <a:pt x="9979" y="988"/>
                      <a:pt x="9963" y="988"/>
                    </a:cubicBezTo>
                    <a:cubicBezTo>
                      <a:pt x="9953" y="988"/>
                      <a:pt x="9942" y="994"/>
                      <a:pt x="9931" y="1016"/>
                    </a:cubicBezTo>
                    <a:cubicBezTo>
                      <a:pt x="9925" y="1014"/>
                      <a:pt x="9919" y="1014"/>
                      <a:pt x="9913" y="1014"/>
                    </a:cubicBezTo>
                    <a:cubicBezTo>
                      <a:pt x="9892" y="1014"/>
                      <a:pt x="9870" y="1020"/>
                      <a:pt x="9846" y="1020"/>
                    </a:cubicBezTo>
                    <a:cubicBezTo>
                      <a:pt x="9834" y="1020"/>
                      <a:pt x="9821" y="1018"/>
                      <a:pt x="9808" y="1013"/>
                    </a:cubicBezTo>
                    <a:cubicBezTo>
                      <a:pt x="9746" y="1007"/>
                      <a:pt x="9690" y="997"/>
                      <a:pt x="9637" y="992"/>
                    </a:cubicBezTo>
                    <a:cubicBezTo>
                      <a:pt x="9621" y="989"/>
                      <a:pt x="9605" y="988"/>
                      <a:pt x="9588" y="988"/>
                    </a:cubicBezTo>
                    <a:cubicBezTo>
                      <a:pt x="9556" y="988"/>
                      <a:pt x="9525" y="993"/>
                      <a:pt x="9495" y="1002"/>
                    </a:cubicBezTo>
                    <a:cubicBezTo>
                      <a:pt x="9473" y="1020"/>
                      <a:pt x="9452" y="1026"/>
                      <a:pt x="9431" y="1026"/>
                    </a:cubicBezTo>
                    <a:cubicBezTo>
                      <a:pt x="9407" y="1026"/>
                      <a:pt x="9383" y="1017"/>
                      <a:pt x="9361" y="1008"/>
                    </a:cubicBezTo>
                    <a:cubicBezTo>
                      <a:pt x="9365" y="995"/>
                      <a:pt x="9343" y="984"/>
                      <a:pt x="9271" y="976"/>
                    </a:cubicBezTo>
                    <a:cubicBezTo>
                      <a:pt x="9263" y="976"/>
                      <a:pt x="9121" y="956"/>
                      <a:pt x="9057" y="956"/>
                    </a:cubicBezTo>
                    <a:cubicBezTo>
                      <a:pt x="9049" y="956"/>
                      <a:pt x="9042" y="957"/>
                      <a:pt x="9037" y="957"/>
                    </a:cubicBezTo>
                    <a:cubicBezTo>
                      <a:pt x="9032" y="958"/>
                      <a:pt x="9026" y="958"/>
                      <a:pt x="9021" y="958"/>
                    </a:cubicBezTo>
                    <a:cubicBezTo>
                      <a:pt x="8944" y="958"/>
                      <a:pt x="8875" y="876"/>
                      <a:pt x="8802" y="876"/>
                    </a:cubicBezTo>
                    <a:cubicBezTo>
                      <a:pt x="8776" y="876"/>
                      <a:pt x="8751" y="886"/>
                      <a:pt x="8724" y="913"/>
                    </a:cubicBezTo>
                    <a:cubicBezTo>
                      <a:pt x="8670" y="905"/>
                      <a:pt x="8636" y="915"/>
                      <a:pt x="8611" y="876"/>
                    </a:cubicBezTo>
                    <a:lnTo>
                      <a:pt x="8611" y="876"/>
                    </a:lnTo>
                    <a:cubicBezTo>
                      <a:pt x="8647" y="943"/>
                      <a:pt x="8636" y="965"/>
                      <a:pt x="8610" y="965"/>
                    </a:cubicBezTo>
                    <a:cubicBezTo>
                      <a:pt x="8560" y="965"/>
                      <a:pt x="8453" y="879"/>
                      <a:pt x="8537" y="867"/>
                    </a:cubicBezTo>
                    <a:cubicBezTo>
                      <a:pt x="8531" y="847"/>
                      <a:pt x="8522" y="840"/>
                      <a:pt x="8510" y="840"/>
                    </a:cubicBezTo>
                    <a:cubicBezTo>
                      <a:pt x="8495" y="840"/>
                      <a:pt x="8476" y="853"/>
                      <a:pt x="8462" y="866"/>
                    </a:cubicBezTo>
                    <a:cubicBezTo>
                      <a:pt x="8458" y="855"/>
                      <a:pt x="8453" y="850"/>
                      <a:pt x="8449" y="850"/>
                    </a:cubicBezTo>
                    <a:cubicBezTo>
                      <a:pt x="8424" y="850"/>
                      <a:pt x="8396" y="1028"/>
                      <a:pt x="8348" y="1028"/>
                    </a:cubicBezTo>
                    <a:cubicBezTo>
                      <a:pt x="8346" y="1028"/>
                      <a:pt x="8344" y="1028"/>
                      <a:pt x="8342" y="1027"/>
                    </a:cubicBezTo>
                    <a:cubicBezTo>
                      <a:pt x="8309" y="1042"/>
                      <a:pt x="8272" y="1050"/>
                      <a:pt x="8236" y="1050"/>
                    </a:cubicBezTo>
                    <a:cubicBezTo>
                      <a:pt x="8219" y="1050"/>
                      <a:pt x="8202" y="1048"/>
                      <a:pt x="8186" y="1045"/>
                    </a:cubicBezTo>
                    <a:cubicBezTo>
                      <a:pt x="8184" y="1045"/>
                      <a:pt x="8183" y="1045"/>
                      <a:pt x="8182" y="1045"/>
                    </a:cubicBezTo>
                    <a:cubicBezTo>
                      <a:pt x="8138" y="1045"/>
                      <a:pt x="8099" y="1258"/>
                      <a:pt x="8063" y="1258"/>
                    </a:cubicBezTo>
                    <a:cubicBezTo>
                      <a:pt x="8062" y="1258"/>
                      <a:pt x="8061" y="1258"/>
                      <a:pt x="8060" y="1258"/>
                    </a:cubicBezTo>
                    <a:cubicBezTo>
                      <a:pt x="7986" y="1252"/>
                      <a:pt x="7929" y="1223"/>
                      <a:pt x="7878" y="1149"/>
                    </a:cubicBezTo>
                    <a:cubicBezTo>
                      <a:pt x="7863" y="1158"/>
                      <a:pt x="7849" y="1160"/>
                      <a:pt x="7835" y="1160"/>
                    </a:cubicBezTo>
                    <a:cubicBezTo>
                      <a:pt x="7820" y="1160"/>
                      <a:pt x="7805" y="1157"/>
                      <a:pt x="7790" y="1157"/>
                    </a:cubicBezTo>
                    <a:cubicBezTo>
                      <a:pt x="7778" y="1157"/>
                      <a:pt x="7765" y="1159"/>
                      <a:pt x="7753" y="1167"/>
                    </a:cubicBezTo>
                    <a:cubicBezTo>
                      <a:pt x="7730" y="1209"/>
                      <a:pt x="7726" y="1219"/>
                      <a:pt x="7732" y="1219"/>
                    </a:cubicBezTo>
                    <a:cubicBezTo>
                      <a:pt x="7736" y="1219"/>
                      <a:pt x="7746" y="1213"/>
                      <a:pt x="7757" y="1213"/>
                    </a:cubicBezTo>
                    <a:cubicBezTo>
                      <a:pt x="7766" y="1213"/>
                      <a:pt x="7776" y="1217"/>
                      <a:pt x="7785" y="1231"/>
                    </a:cubicBezTo>
                    <a:cubicBezTo>
                      <a:pt x="7788" y="1218"/>
                      <a:pt x="7792" y="1213"/>
                      <a:pt x="7794" y="1213"/>
                    </a:cubicBezTo>
                    <a:cubicBezTo>
                      <a:pt x="7801" y="1213"/>
                      <a:pt x="7802" y="1242"/>
                      <a:pt x="7789" y="1246"/>
                    </a:cubicBezTo>
                    <a:cubicBezTo>
                      <a:pt x="7786" y="1248"/>
                      <a:pt x="7783" y="1249"/>
                      <a:pt x="7779" y="1249"/>
                    </a:cubicBezTo>
                    <a:cubicBezTo>
                      <a:pt x="7757" y="1249"/>
                      <a:pt x="7713" y="1218"/>
                      <a:pt x="7637" y="1196"/>
                    </a:cubicBezTo>
                    <a:cubicBezTo>
                      <a:pt x="7636" y="1196"/>
                      <a:pt x="7634" y="1196"/>
                      <a:pt x="7632" y="1196"/>
                    </a:cubicBezTo>
                    <a:cubicBezTo>
                      <a:pt x="7563" y="1196"/>
                      <a:pt x="7530" y="1279"/>
                      <a:pt x="7512" y="1279"/>
                    </a:cubicBezTo>
                    <a:cubicBezTo>
                      <a:pt x="7508" y="1279"/>
                      <a:pt x="7505" y="1275"/>
                      <a:pt x="7502" y="1265"/>
                    </a:cubicBezTo>
                    <a:cubicBezTo>
                      <a:pt x="7495" y="1259"/>
                      <a:pt x="7496" y="1247"/>
                      <a:pt x="7499" y="1235"/>
                    </a:cubicBezTo>
                    <a:cubicBezTo>
                      <a:pt x="7495" y="1230"/>
                      <a:pt x="7493" y="1228"/>
                      <a:pt x="7490" y="1219"/>
                    </a:cubicBezTo>
                    <a:cubicBezTo>
                      <a:pt x="7474" y="1181"/>
                      <a:pt x="7450" y="1159"/>
                      <a:pt x="7414" y="1159"/>
                    </a:cubicBezTo>
                    <a:cubicBezTo>
                      <a:pt x="7382" y="1159"/>
                      <a:pt x="7341" y="1177"/>
                      <a:pt x="7287" y="1217"/>
                    </a:cubicBezTo>
                    <a:cubicBezTo>
                      <a:pt x="7261" y="1203"/>
                      <a:pt x="7238" y="1199"/>
                      <a:pt x="7218" y="1199"/>
                    </a:cubicBezTo>
                    <a:cubicBezTo>
                      <a:pt x="7191" y="1199"/>
                      <a:pt x="7168" y="1207"/>
                      <a:pt x="7149" y="1212"/>
                    </a:cubicBezTo>
                    <a:cubicBezTo>
                      <a:pt x="7136" y="1186"/>
                      <a:pt x="7126" y="1176"/>
                      <a:pt x="7116" y="1176"/>
                    </a:cubicBezTo>
                    <a:cubicBezTo>
                      <a:pt x="7097" y="1176"/>
                      <a:pt x="7083" y="1220"/>
                      <a:pt x="7072" y="1249"/>
                    </a:cubicBezTo>
                    <a:cubicBezTo>
                      <a:pt x="7045" y="1247"/>
                      <a:pt x="7032" y="1213"/>
                      <a:pt x="7027" y="1213"/>
                    </a:cubicBezTo>
                    <a:cubicBezTo>
                      <a:pt x="7025" y="1213"/>
                      <a:pt x="7024" y="1216"/>
                      <a:pt x="7024" y="1223"/>
                    </a:cubicBezTo>
                    <a:cubicBezTo>
                      <a:pt x="7023" y="1221"/>
                      <a:pt x="7022" y="1220"/>
                      <a:pt x="7021" y="1220"/>
                    </a:cubicBezTo>
                    <a:cubicBezTo>
                      <a:pt x="7017" y="1220"/>
                      <a:pt x="7011" y="1231"/>
                      <a:pt x="6992" y="1237"/>
                    </a:cubicBezTo>
                    <a:cubicBezTo>
                      <a:pt x="6980" y="1214"/>
                      <a:pt x="6961" y="1124"/>
                      <a:pt x="6940" y="1124"/>
                    </a:cubicBezTo>
                    <a:cubicBezTo>
                      <a:pt x="6936" y="1124"/>
                      <a:pt x="6932" y="1126"/>
                      <a:pt x="6928" y="1132"/>
                    </a:cubicBezTo>
                    <a:cubicBezTo>
                      <a:pt x="6924" y="1143"/>
                      <a:pt x="6919" y="1147"/>
                      <a:pt x="6913" y="1147"/>
                    </a:cubicBezTo>
                    <a:cubicBezTo>
                      <a:pt x="6893" y="1147"/>
                      <a:pt x="6867" y="1088"/>
                      <a:pt x="6838" y="1088"/>
                    </a:cubicBezTo>
                    <a:cubicBezTo>
                      <a:pt x="6830" y="1088"/>
                      <a:pt x="6822" y="1092"/>
                      <a:pt x="6814" y="1104"/>
                    </a:cubicBezTo>
                    <a:cubicBezTo>
                      <a:pt x="6791" y="1129"/>
                      <a:pt x="6768" y="1136"/>
                      <a:pt x="6746" y="1136"/>
                    </a:cubicBezTo>
                    <a:cubicBezTo>
                      <a:pt x="6721" y="1136"/>
                      <a:pt x="6697" y="1127"/>
                      <a:pt x="6675" y="1127"/>
                    </a:cubicBezTo>
                    <a:cubicBezTo>
                      <a:pt x="6664" y="1127"/>
                      <a:pt x="6654" y="1129"/>
                      <a:pt x="6645" y="1135"/>
                    </a:cubicBezTo>
                    <a:cubicBezTo>
                      <a:pt x="6635" y="1168"/>
                      <a:pt x="6624" y="1181"/>
                      <a:pt x="6613" y="1181"/>
                    </a:cubicBezTo>
                    <a:cubicBezTo>
                      <a:pt x="6578" y="1181"/>
                      <a:pt x="6541" y="1036"/>
                      <a:pt x="6512" y="1032"/>
                    </a:cubicBezTo>
                    <a:cubicBezTo>
                      <a:pt x="6499" y="1023"/>
                      <a:pt x="6486" y="1020"/>
                      <a:pt x="6475" y="1020"/>
                    </a:cubicBezTo>
                    <a:cubicBezTo>
                      <a:pt x="6436" y="1020"/>
                      <a:pt x="6406" y="1057"/>
                      <a:pt x="6378" y="1057"/>
                    </a:cubicBezTo>
                    <a:cubicBezTo>
                      <a:pt x="6365" y="1057"/>
                      <a:pt x="6354" y="1050"/>
                      <a:pt x="6342" y="1030"/>
                    </a:cubicBezTo>
                    <a:cubicBezTo>
                      <a:pt x="6332" y="1034"/>
                      <a:pt x="6321" y="1036"/>
                      <a:pt x="6310" y="1036"/>
                    </a:cubicBezTo>
                    <a:cubicBezTo>
                      <a:pt x="6308" y="1036"/>
                      <a:pt x="6306" y="1036"/>
                      <a:pt x="6304" y="1036"/>
                    </a:cubicBezTo>
                    <a:cubicBezTo>
                      <a:pt x="6282" y="1029"/>
                      <a:pt x="6259" y="1025"/>
                      <a:pt x="6236" y="1025"/>
                    </a:cubicBezTo>
                    <a:cubicBezTo>
                      <a:pt x="6232" y="1023"/>
                      <a:pt x="6229" y="1023"/>
                      <a:pt x="6225" y="1023"/>
                    </a:cubicBezTo>
                    <a:cubicBezTo>
                      <a:pt x="6221" y="1030"/>
                      <a:pt x="6217" y="1032"/>
                      <a:pt x="6215" y="1032"/>
                    </a:cubicBezTo>
                    <a:cubicBezTo>
                      <a:pt x="6211" y="1032"/>
                      <a:pt x="6210" y="1027"/>
                      <a:pt x="6210" y="1022"/>
                    </a:cubicBezTo>
                    <a:cubicBezTo>
                      <a:pt x="6180" y="1022"/>
                      <a:pt x="6147" y="1025"/>
                      <a:pt x="6108" y="1030"/>
                    </a:cubicBezTo>
                    <a:cubicBezTo>
                      <a:pt x="6037" y="1062"/>
                      <a:pt x="5979" y="1087"/>
                      <a:pt x="5930" y="1087"/>
                    </a:cubicBezTo>
                    <a:cubicBezTo>
                      <a:pt x="5913" y="1087"/>
                      <a:pt x="5897" y="1084"/>
                      <a:pt x="5883" y="1077"/>
                    </a:cubicBezTo>
                    <a:cubicBezTo>
                      <a:pt x="5867" y="1046"/>
                      <a:pt x="5854" y="1035"/>
                      <a:pt x="5842" y="1035"/>
                    </a:cubicBezTo>
                    <a:cubicBezTo>
                      <a:pt x="5817" y="1035"/>
                      <a:pt x="5798" y="1080"/>
                      <a:pt x="5781" y="1080"/>
                    </a:cubicBezTo>
                    <a:cubicBezTo>
                      <a:pt x="5772" y="1080"/>
                      <a:pt x="5765" y="1070"/>
                      <a:pt x="5757" y="1040"/>
                    </a:cubicBezTo>
                    <a:cubicBezTo>
                      <a:pt x="5710" y="998"/>
                      <a:pt x="5692" y="984"/>
                      <a:pt x="5676" y="984"/>
                    </a:cubicBezTo>
                    <a:cubicBezTo>
                      <a:pt x="5672" y="984"/>
                      <a:pt x="5668" y="985"/>
                      <a:pt x="5664" y="987"/>
                    </a:cubicBezTo>
                    <a:cubicBezTo>
                      <a:pt x="5660" y="1001"/>
                      <a:pt x="5656" y="1005"/>
                      <a:pt x="5651" y="1005"/>
                    </a:cubicBezTo>
                    <a:cubicBezTo>
                      <a:pt x="5643" y="1005"/>
                      <a:pt x="5633" y="994"/>
                      <a:pt x="5620" y="994"/>
                    </a:cubicBezTo>
                    <a:cubicBezTo>
                      <a:pt x="5620" y="994"/>
                      <a:pt x="5619" y="994"/>
                      <a:pt x="5618" y="994"/>
                    </a:cubicBezTo>
                    <a:cubicBezTo>
                      <a:pt x="5611" y="986"/>
                      <a:pt x="5605" y="982"/>
                      <a:pt x="5597" y="982"/>
                    </a:cubicBezTo>
                    <a:cubicBezTo>
                      <a:pt x="5578" y="982"/>
                      <a:pt x="5554" y="1003"/>
                      <a:pt x="5521" y="1009"/>
                    </a:cubicBezTo>
                    <a:cubicBezTo>
                      <a:pt x="5512" y="985"/>
                      <a:pt x="5503" y="976"/>
                      <a:pt x="5495" y="976"/>
                    </a:cubicBezTo>
                    <a:cubicBezTo>
                      <a:pt x="5471" y="976"/>
                      <a:pt x="5453" y="1060"/>
                      <a:pt x="5435" y="1084"/>
                    </a:cubicBezTo>
                    <a:cubicBezTo>
                      <a:pt x="5425" y="1112"/>
                      <a:pt x="5416" y="1124"/>
                      <a:pt x="5408" y="1124"/>
                    </a:cubicBezTo>
                    <a:cubicBezTo>
                      <a:pt x="5405" y="1124"/>
                      <a:pt x="5402" y="1122"/>
                      <a:pt x="5399" y="1120"/>
                    </a:cubicBezTo>
                    <a:cubicBezTo>
                      <a:pt x="5397" y="1129"/>
                      <a:pt x="5394" y="1132"/>
                      <a:pt x="5392" y="1132"/>
                    </a:cubicBezTo>
                    <a:cubicBezTo>
                      <a:pt x="5383" y="1132"/>
                      <a:pt x="5374" y="1086"/>
                      <a:pt x="5365" y="1050"/>
                    </a:cubicBezTo>
                    <a:cubicBezTo>
                      <a:pt x="5363" y="1056"/>
                      <a:pt x="5360" y="1057"/>
                      <a:pt x="5358" y="1057"/>
                    </a:cubicBezTo>
                    <a:cubicBezTo>
                      <a:pt x="5355" y="1057"/>
                      <a:pt x="5352" y="1055"/>
                      <a:pt x="5349" y="1055"/>
                    </a:cubicBezTo>
                    <a:cubicBezTo>
                      <a:pt x="5345" y="1055"/>
                      <a:pt x="5342" y="1060"/>
                      <a:pt x="5339" y="1082"/>
                    </a:cubicBezTo>
                    <a:cubicBezTo>
                      <a:pt x="5338" y="1087"/>
                      <a:pt x="5337" y="1089"/>
                      <a:pt x="5336" y="1089"/>
                    </a:cubicBezTo>
                    <a:cubicBezTo>
                      <a:pt x="5330" y="1089"/>
                      <a:pt x="5322" y="1025"/>
                      <a:pt x="5315" y="1007"/>
                    </a:cubicBezTo>
                    <a:cubicBezTo>
                      <a:pt x="5313" y="1001"/>
                      <a:pt x="5310" y="999"/>
                      <a:pt x="5308" y="999"/>
                    </a:cubicBezTo>
                    <a:cubicBezTo>
                      <a:pt x="5298" y="999"/>
                      <a:pt x="5292" y="1062"/>
                      <a:pt x="5285" y="1067"/>
                    </a:cubicBezTo>
                    <a:cubicBezTo>
                      <a:pt x="5282" y="1065"/>
                      <a:pt x="5280" y="1064"/>
                      <a:pt x="5277" y="1064"/>
                    </a:cubicBezTo>
                    <a:cubicBezTo>
                      <a:pt x="5265" y="1064"/>
                      <a:pt x="5260" y="1093"/>
                      <a:pt x="5257" y="1126"/>
                    </a:cubicBezTo>
                    <a:cubicBezTo>
                      <a:pt x="5255" y="1114"/>
                      <a:pt x="5254" y="1110"/>
                      <a:pt x="5253" y="1110"/>
                    </a:cubicBezTo>
                    <a:cubicBezTo>
                      <a:pt x="5253" y="1110"/>
                      <a:pt x="5252" y="1120"/>
                      <a:pt x="5252" y="1120"/>
                    </a:cubicBezTo>
                    <a:cubicBezTo>
                      <a:pt x="5252" y="1120"/>
                      <a:pt x="5252" y="1111"/>
                      <a:pt x="5250" y="1078"/>
                    </a:cubicBezTo>
                    <a:lnTo>
                      <a:pt x="5250" y="1078"/>
                    </a:lnTo>
                    <a:cubicBezTo>
                      <a:pt x="5251" y="1097"/>
                      <a:pt x="5244" y="1116"/>
                      <a:pt x="5234" y="1132"/>
                    </a:cubicBezTo>
                    <a:cubicBezTo>
                      <a:pt x="5226" y="1132"/>
                      <a:pt x="5219" y="1194"/>
                      <a:pt x="5207" y="1194"/>
                    </a:cubicBezTo>
                    <a:cubicBezTo>
                      <a:pt x="5199" y="1194"/>
                      <a:pt x="5190" y="1167"/>
                      <a:pt x="5176" y="1078"/>
                    </a:cubicBezTo>
                    <a:cubicBezTo>
                      <a:pt x="5154" y="1138"/>
                      <a:pt x="5000" y="1199"/>
                      <a:pt x="4966" y="1270"/>
                    </a:cubicBezTo>
                    <a:cubicBezTo>
                      <a:pt x="4961" y="1318"/>
                      <a:pt x="4954" y="1331"/>
                      <a:pt x="4946" y="1331"/>
                    </a:cubicBezTo>
                    <a:cubicBezTo>
                      <a:pt x="4936" y="1331"/>
                      <a:pt x="4924" y="1309"/>
                      <a:pt x="4913" y="1309"/>
                    </a:cubicBezTo>
                    <a:cubicBezTo>
                      <a:pt x="4912" y="1309"/>
                      <a:pt x="4911" y="1309"/>
                      <a:pt x="4910" y="1310"/>
                    </a:cubicBezTo>
                    <a:cubicBezTo>
                      <a:pt x="4901" y="1255"/>
                      <a:pt x="4893" y="1239"/>
                      <a:pt x="4885" y="1239"/>
                    </a:cubicBezTo>
                    <a:cubicBezTo>
                      <a:pt x="4875" y="1239"/>
                      <a:pt x="4866" y="1266"/>
                      <a:pt x="4855" y="1266"/>
                    </a:cubicBezTo>
                    <a:cubicBezTo>
                      <a:pt x="4851" y="1266"/>
                      <a:pt x="4847" y="1263"/>
                      <a:pt x="4843" y="1254"/>
                    </a:cubicBezTo>
                    <a:cubicBezTo>
                      <a:pt x="4826" y="1245"/>
                      <a:pt x="4804" y="1172"/>
                      <a:pt x="4785" y="1172"/>
                    </a:cubicBezTo>
                    <a:cubicBezTo>
                      <a:pt x="4779" y="1172"/>
                      <a:pt x="4773" y="1180"/>
                      <a:pt x="4768" y="1200"/>
                    </a:cubicBezTo>
                    <a:cubicBezTo>
                      <a:pt x="4764" y="1193"/>
                      <a:pt x="4761" y="1190"/>
                      <a:pt x="4757" y="1190"/>
                    </a:cubicBezTo>
                    <a:cubicBezTo>
                      <a:pt x="4740" y="1190"/>
                      <a:pt x="4724" y="1261"/>
                      <a:pt x="4706" y="1261"/>
                    </a:cubicBezTo>
                    <a:cubicBezTo>
                      <a:pt x="4700" y="1261"/>
                      <a:pt x="4694" y="1254"/>
                      <a:pt x="4688" y="1237"/>
                    </a:cubicBezTo>
                    <a:cubicBezTo>
                      <a:pt x="4686" y="1347"/>
                      <a:pt x="4681" y="1379"/>
                      <a:pt x="4675" y="1379"/>
                    </a:cubicBezTo>
                    <a:cubicBezTo>
                      <a:pt x="4667" y="1379"/>
                      <a:pt x="4657" y="1328"/>
                      <a:pt x="4648" y="1314"/>
                    </a:cubicBezTo>
                    <a:cubicBezTo>
                      <a:pt x="4644" y="1294"/>
                      <a:pt x="4641" y="1288"/>
                      <a:pt x="4637" y="1288"/>
                    </a:cubicBezTo>
                    <a:cubicBezTo>
                      <a:pt x="4630" y="1288"/>
                      <a:pt x="4624" y="1317"/>
                      <a:pt x="4616" y="1317"/>
                    </a:cubicBezTo>
                    <a:cubicBezTo>
                      <a:pt x="4612" y="1317"/>
                      <a:pt x="4608" y="1308"/>
                      <a:pt x="4603" y="1282"/>
                    </a:cubicBezTo>
                    <a:cubicBezTo>
                      <a:pt x="4582" y="1214"/>
                      <a:pt x="4562" y="1177"/>
                      <a:pt x="4544" y="1177"/>
                    </a:cubicBezTo>
                    <a:cubicBezTo>
                      <a:pt x="4531" y="1177"/>
                      <a:pt x="4519" y="1195"/>
                      <a:pt x="4507" y="1231"/>
                    </a:cubicBezTo>
                    <a:cubicBezTo>
                      <a:pt x="4441" y="1104"/>
                      <a:pt x="3295" y="1148"/>
                      <a:pt x="3235" y="920"/>
                    </a:cubicBezTo>
                    <a:cubicBezTo>
                      <a:pt x="3233" y="981"/>
                      <a:pt x="3183" y="1016"/>
                      <a:pt x="3134" y="1016"/>
                    </a:cubicBezTo>
                    <a:cubicBezTo>
                      <a:pt x="3100" y="1016"/>
                      <a:pt x="3066" y="999"/>
                      <a:pt x="3050" y="960"/>
                    </a:cubicBezTo>
                    <a:cubicBezTo>
                      <a:pt x="3043" y="987"/>
                      <a:pt x="3036" y="1012"/>
                      <a:pt x="3030" y="1039"/>
                    </a:cubicBezTo>
                    <a:cubicBezTo>
                      <a:pt x="2943" y="980"/>
                      <a:pt x="2898" y="826"/>
                      <a:pt x="2861" y="826"/>
                    </a:cubicBezTo>
                    <a:cubicBezTo>
                      <a:pt x="2850" y="826"/>
                      <a:pt x="2840" y="838"/>
                      <a:pt x="2830" y="868"/>
                    </a:cubicBezTo>
                    <a:cubicBezTo>
                      <a:pt x="2814" y="841"/>
                      <a:pt x="2800" y="816"/>
                      <a:pt x="2784" y="791"/>
                    </a:cubicBezTo>
                    <a:cubicBezTo>
                      <a:pt x="2732" y="814"/>
                      <a:pt x="2644" y="842"/>
                      <a:pt x="2567" y="842"/>
                    </a:cubicBezTo>
                    <a:cubicBezTo>
                      <a:pt x="2524" y="842"/>
                      <a:pt x="2484" y="833"/>
                      <a:pt x="2457" y="808"/>
                    </a:cubicBezTo>
                    <a:cubicBezTo>
                      <a:pt x="2440" y="791"/>
                      <a:pt x="2417" y="781"/>
                      <a:pt x="2393" y="781"/>
                    </a:cubicBezTo>
                    <a:cubicBezTo>
                      <a:pt x="2385" y="781"/>
                      <a:pt x="2376" y="783"/>
                      <a:pt x="2367" y="785"/>
                    </a:cubicBezTo>
                    <a:cubicBezTo>
                      <a:pt x="2338" y="793"/>
                      <a:pt x="2308" y="808"/>
                      <a:pt x="2279" y="810"/>
                    </a:cubicBezTo>
                    <a:cubicBezTo>
                      <a:pt x="2269" y="822"/>
                      <a:pt x="2258" y="827"/>
                      <a:pt x="2246" y="827"/>
                    </a:cubicBezTo>
                    <a:cubicBezTo>
                      <a:pt x="2213" y="827"/>
                      <a:pt x="2178" y="784"/>
                      <a:pt x="2146" y="784"/>
                    </a:cubicBezTo>
                    <a:cubicBezTo>
                      <a:pt x="2133" y="784"/>
                      <a:pt x="2121" y="791"/>
                      <a:pt x="2109" y="811"/>
                    </a:cubicBezTo>
                    <a:cubicBezTo>
                      <a:pt x="2096" y="841"/>
                      <a:pt x="2083" y="850"/>
                      <a:pt x="2070" y="850"/>
                    </a:cubicBezTo>
                    <a:cubicBezTo>
                      <a:pt x="2049" y="850"/>
                      <a:pt x="2029" y="828"/>
                      <a:pt x="2009" y="824"/>
                    </a:cubicBezTo>
                    <a:cubicBezTo>
                      <a:pt x="1992" y="790"/>
                      <a:pt x="1974" y="773"/>
                      <a:pt x="1958" y="773"/>
                    </a:cubicBezTo>
                    <a:cubicBezTo>
                      <a:pt x="1943" y="773"/>
                      <a:pt x="1929" y="787"/>
                      <a:pt x="1917" y="816"/>
                    </a:cubicBezTo>
                    <a:cubicBezTo>
                      <a:pt x="1891" y="791"/>
                      <a:pt x="1868" y="775"/>
                      <a:pt x="1846" y="775"/>
                    </a:cubicBezTo>
                    <a:cubicBezTo>
                      <a:pt x="1828" y="775"/>
                      <a:pt x="1811" y="786"/>
                      <a:pt x="1796" y="812"/>
                    </a:cubicBezTo>
                    <a:cubicBezTo>
                      <a:pt x="1781" y="814"/>
                      <a:pt x="1769" y="877"/>
                      <a:pt x="1756" y="877"/>
                    </a:cubicBezTo>
                    <a:cubicBezTo>
                      <a:pt x="1753" y="877"/>
                      <a:pt x="1751" y="875"/>
                      <a:pt x="1749" y="871"/>
                    </a:cubicBezTo>
                    <a:cubicBezTo>
                      <a:pt x="1745" y="875"/>
                      <a:pt x="1741" y="878"/>
                      <a:pt x="1737" y="878"/>
                    </a:cubicBezTo>
                    <a:cubicBezTo>
                      <a:pt x="1726" y="878"/>
                      <a:pt x="1715" y="857"/>
                      <a:pt x="1704" y="824"/>
                    </a:cubicBezTo>
                    <a:cubicBezTo>
                      <a:pt x="1679" y="866"/>
                      <a:pt x="1658" y="887"/>
                      <a:pt x="1644" y="887"/>
                    </a:cubicBezTo>
                    <a:cubicBezTo>
                      <a:pt x="1631" y="887"/>
                      <a:pt x="1623" y="867"/>
                      <a:pt x="1621" y="827"/>
                    </a:cubicBezTo>
                    <a:cubicBezTo>
                      <a:pt x="1610" y="842"/>
                      <a:pt x="1599" y="847"/>
                      <a:pt x="1587" y="847"/>
                    </a:cubicBezTo>
                    <a:cubicBezTo>
                      <a:pt x="1559" y="847"/>
                      <a:pt x="1531" y="816"/>
                      <a:pt x="1505" y="816"/>
                    </a:cubicBezTo>
                    <a:cubicBezTo>
                      <a:pt x="1494" y="816"/>
                      <a:pt x="1485" y="821"/>
                      <a:pt x="1475" y="834"/>
                    </a:cubicBezTo>
                    <a:cubicBezTo>
                      <a:pt x="1468" y="827"/>
                      <a:pt x="1462" y="824"/>
                      <a:pt x="1455" y="824"/>
                    </a:cubicBezTo>
                    <a:cubicBezTo>
                      <a:pt x="1416" y="824"/>
                      <a:pt x="1383" y="935"/>
                      <a:pt x="1350" y="978"/>
                    </a:cubicBezTo>
                    <a:cubicBezTo>
                      <a:pt x="1315" y="956"/>
                      <a:pt x="1275" y="942"/>
                      <a:pt x="1235" y="938"/>
                    </a:cubicBezTo>
                    <a:cubicBezTo>
                      <a:pt x="1219" y="923"/>
                      <a:pt x="1203" y="919"/>
                      <a:pt x="1189" y="919"/>
                    </a:cubicBezTo>
                    <a:cubicBezTo>
                      <a:pt x="1177" y="919"/>
                      <a:pt x="1166" y="921"/>
                      <a:pt x="1155" y="921"/>
                    </a:cubicBezTo>
                    <a:cubicBezTo>
                      <a:pt x="1149" y="921"/>
                      <a:pt x="1142" y="921"/>
                      <a:pt x="1135" y="918"/>
                    </a:cubicBezTo>
                    <a:cubicBezTo>
                      <a:pt x="1128" y="915"/>
                      <a:pt x="1121" y="914"/>
                      <a:pt x="1114" y="914"/>
                    </a:cubicBezTo>
                    <a:cubicBezTo>
                      <a:pt x="1065" y="914"/>
                      <a:pt x="1013" y="971"/>
                      <a:pt x="975" y="971"/>
                    </a:cubicBezTo>
                    <a:cubicBezTo>
                      <a:pt x="969" y="971"/>
                      <a:pt x="964" y="969"/>
                      <a:pt x="958" y="966"/>
                    </a:cubicBezTo>
                    <a:cubicBezTo>
                      <a:pt x="940" y="909"/>
                      <a:pt x="904" y="893"/>
                      <a:pt x="864" y="893"/>
                    </a:cubicBezTo>
                    <a:cubicBezTo>
                      <a:pt x="815" y="893"/>
                      <a:pt x="760" y="917"/>
                      <a:pt x="725" y="917"/>
                    </a:cubicBezTo>
                    <a:cubicBezTo>
                      <a:pt x="717" y="917"/>
                      <a:pt x="710" y="916"/>
                      <a:pt x="704" y="913"/>
                    </a:cubicBezTo>
                    <a:cubicBezTo>
                      <a:pt x="680" y="900"/>
                      <a:pt x="657" y="895"/>
                      <a:pt x="635" y="895"/>
                    </a:cubicBezTo>
                    <a:cubicBezTo>
                      <a:pt x="560" y="895"/>
                      <a:pt x="500" y="955"/>
                      <a:pt x="475" y="955"/>
                    </a:cubicBezTo>
                    <a:cubicBezTo>
                      <a:pt x="469" y="955"/>
                      <a:pt x="466" y="952"/>
                      <a:pt x="464" y="946"/>
                    </a:cubicBezTo>
                    <a:cubicBezTo>
                      <a:pt x="439" y="931"/>
                      <a:pt x="413" y="908"/>
                      <a:pt x="388" y="908"/>
                    </a:cubicBezTo>
                    <a:cubicBezTo>
                      <a:pt x="384" y="908"/>
                      <a:pt x="381" y="909"/>
                      <a:pt x="377" y="910"/>
                    </a:cubicBezTo>
                    <a:cubicBezTo>
                      <a:pt x="363" y="867"/>
                      <a:pt x="350" y="855"/>
                      <a:pt x="339" y="855"/>
                    </a:cubicBezTo>
                    <a:cubicBezTo>
                      <a:pt x="324" y="855"/>
                      <a:pt x="311" y="877"/>
                      <a:pt x="297" y="877"/>
                    </a:cubicBezTo>
                    <a:cubicBezTo>
                      <a:pt x="296" y="877"/>
                      <a:pt x="296" y="877"/>
                      <a:pt x="296" y="877"/>
                    </a:cubicBezTo>
                    <a:cubicBezTo>
                      <a:pt x="271" y="884"/>
                      <a:pt x="236" y="896"/>
                      <a:pt x="202" y="896"/>
                    </a:cubicBezTo>
                    <a:cubicBezTo>
                      <a:pt x="176" y="896"/>
                      <a:pt x="151" y="889"/>
                      <a:pt x="131" y="867"/>
                    </a:cubicBezTo>
                    <a:cubicBezTo>
                      <a:pt x="111" y="892"/>
                      <a:pt x="50" y="909"/>
                      <a:pt x="0" y="919"/>
                    </a:cubicBezTo>
                    <a:lnTo>
                      <a:pt x="0" y="2610"/>
                    </a:lnTo>
                    <a:cubicBezTo>
                      <a:pt x="8" y="2616"/>
                      <a:pt x="16" y="2625"/>
                      <a:pt x="19" y="2636"/>
                    </a:cubicBezTo>
                    <a:cubicBezTo>
                      <a:pt x="57" y="2632"/>
                      <a:pt x="91" y="2592"/>
                      <a:pt x="127" y="2592"/>
                    </a:cubicBezTo>
                    <a:cubicBezTo>
                      <a:pt x="138" y="2592"/>
                      <a:pt x="148" y="2595"/>
                      <a:pt x="159" y="2605"/>
                    </a:cubicBezTo>
                    <a:cubicBezTo>
                      <a:pt x="204" y="2587"/>
                      <a:pt x="250" y="2605"/>
                      <a:pt x="292" y="2559"/>
                    </a:cubicBezTo>
                    <a:cubicBezTo>
                      <a:pt x="297" y="2556"/>
                      <a:pt x="303" y="2554"/>
                      <a:pt x="308" y="2554"/>
                    </a:cubicBezTo>
                    <a:cubicBezTo>
                      <a:pt x="330" y="2554"/>
                      <a:pt x="352" y="2575"/>
                      <a:pt x="374" y="2575"/>
                    </a:cubicBezTo>
                    <a:cubicBezTo>
                      <a:pt x="390" y="2575"/>
                      <a:pt x="406" y="2563"/>
                      <a:pt x="422" y="2522"/>
                    </a:cubicBezTo>
                    <a:cubicBezTo>
                      <a:pt x="440" y="2493"/>
                      <a:pt x="460" y="2487"/>
                      <a:pt x="480" y="2487"/>
                    </a:cubicBezTo>
                    <a:cubicBezTo>
                      <a:pt x="495" y="2487"/>
                      <a:pt x="510" y="2490"/>
                      <a:pt x="525" y="2490"/>
                    </a:cubicBezTo>
                    <a:cubicBezTo>
                      <a:pt x="534" y="2490"/>
                      <a:pt x="543" y="2489"/>
                      <a:pt x="551" y="2485"/>
                    </a:cubicBezTo>
                    <a:cubicBezTo>
                      <a:pt x="567" y="2503"/>
                      <a:pt x="584" y="2523"/>
                      <a:pt x="599" y="2523"/>
                    </a:cubicBezTo>
                    <a:cubicBezTo>
                      <a:pt x="606" y="2523"/>
                      <a:pt x="612" y="2520"/>
                      <a:pt x="617" y="2512"/>
                    </a:cubicBezTo>
                    <a:cubicBezTo>
                      <a:pt x="623" y="2479"/>
                      <a:pt x="630" y="2469"/>
                      <a:pt x="637" y="2469"/>
                    </a:cubicBezTo>
                    <a:cubicBezTo>
                      <a:pt x="647" y="2469"/>
                      <a:pt x="658" y="2491"/>
                      <a:pt x="668" y="2491"/>
                    </a:cubicBezTo>
                    <a:cubicBezTo>
                      <a:pt x="674" y="2491"/>
                      <a:pt x="679" y="2485"/>
                      <a:pt x="684" y="2468"/>
                    </a:cubicBezTo>
                    <a:cubicBezTo>
                      <a:pt x="693" y="2474"/>
                      <a:pt x="702" y="2477"/>
                      <a:pt x="710" y="2477"/>
                    </a:cubicBezTo>
                    <a:cubicBezTo>
                      <a:pt x="740" y="2477"/>
                      <a:pt x="758" y="2439"/>
                      <a:pt x="788" y="2437"/>
                    </a:cubicBezTo>
                    <a:cubicBezTo>
                      <a:pt x="808" y="2416"/>
                      <a:pt x="827" y="2404"/>
                      <a:pt x="846" y="2404"/>
                    </a:cubicBezTo>
                    <a:cubicBezTo>
                      <a:pt x="864" y="2404"/>
                      <a:pt x="882" y="2416"/>
                      <a:pt x="900" y="2442"/>
                    </a:cubicBezTo>
                    <a:cubicBezTo>
                      <a:pt x="914" y="2464"/>
                      <a:pt x="928" y="2473"/>
                      <a:pt x="941" y="2473"/>
                    </a:cubicBezTo>
                    <a:cubicBezTo>
                      <a:pt x="961" y="2473"/>
                      <a:pt x="980" y="2453"/>
                      <a:pt x="998" y="2427"/>
                    </a:cubicBezTo>
                    <a:cubicBezTo>
                      <a:pt x="1013" y="2478"/>
                      <a:pt x="1026" y="2493"/>
                      <a:pt x="1039" y="2493"/>
                    </a:cubicBezTo>
                    <a:cubicBezTo>
                      <a:pt x="1055" y="2493"/>
                      <a:pt x="1071" y="2466"/>
                      <a:pt x="1087" y="2465"/>
                    </a:cubicBezTo>
                    <a:cubicBezTo>
                      <a:pt x="1094" y="2438"/>
                      <a:pt x="1102" y="2429"/>
                      <a:pt x="1110" y="2429"/>
                    </a:cubicBezTo>
                    <a:cubicBezTo>
                      <a:pt x="1124" y="2429"/>
                      <a:pt x="1139" y="2460"/>
                      <a:pt x="1153" y="2460"/>
                    </a:cubicBezTo>
                    <a:cubicBezTo>
                      <a:pt x="1159" y="2460"/>
                      <a:pt x="1164" y="2456"/>
                      <a:pt x="1168" y="2445"/>
                    </a:cubicBezTo>
                    <a:cubicBezTo>
                      <a:pt x="1175" y="2447"/>
                      <a:pt x="1182" y="2448"/>
                      <a:pt x="1189" y="2448"/>
                    </a:cubicBezTo>
                    <a:cubicBezTo>
                      <a:pt x="1205" y="2448"/>
                      <a:pt x="1222" y="2443"/>
                      <a:pt x="1238" y="2443"/>
                    </a:cubicBezTo>
                    <a:cubicBezTo>
                      <a:pt x="1241" y="2443"/>
                      <a:pt x="1244" y="2443"/>
                      <a:pt x="1247" y="2443"/>
                    </a:cubicBezTo>
                    <a:cubicBezTo>
                      <a:pt x="1257" y="2468"/>
                      <a:pt x="1266" y="2486"/>
                      <a:pt x="1274" y="2486"/>
                    </a:cubicBezTo>
                    <a:cubicBezTo>
                      <a:pt x="1284" y="2486"/>
                      <a:pt x="1292" y="2459"/>
                      <a:pt x="1299" y="2386"/>
                    </a:cubicBezTo>
                    <a:cubicBezTo>
                      <a:pt x="1311" y="2370"/>
                      <a:pt x="1326" y="2311"/>
                      <a:pt x="1340" y="2311"/>
                    </a:cubicBezTo>
                    <a:cubicBezTo>
                      <a:pt x="1345" y="2311"/>
                      <a:pt x="1350" y="2318"/>
                      <a:pt x="1354" y="2337"/>
                    </a:cubicBezTo>
                    <a:cubicBezTo>
                      <a:pt x="1367" y="2378"/>
                      <a:pt x="1377" y="2390"/>
                      <a:pt x="1386" y="2390"/>
                    </a:cubicBezTo>
                    <a:cubicBezTo>
                      <a:pt x="1400" y="2390"/>
                      <a:pt x="1411" y="2365"/>
                      <a:pt x="1423" y="2365"/>
                    </a:cubicBezTo>
                    <a:cubicBezTo>
                      <a:pt x="1425" y="2365"/>
                      <a:pt x="1426" y="2365"/>
                      <a:pt x="1427" y="2366"/>
                    </a:cubicBezTo>
                    <a:cubicBezTo>
                      <a:pt x="1430" y="2355"/>
                      <a:pt x="1433" y="2352"/>
                      <a:pt x="1436" y="2352"/>
                    </a:cubicBezTo>
                    <a:cubicBezTo>
                      <a:pt x="1442" y="2352"/>
                      <a:pt x="1448" y="2365"/>
                      <a:pt x="1454" y="2365"/>
                    </a:cubicBezTo>
                    <a:cubicBezTo>
                      <a:pt x="1455" y="2365"/>
                      <a:pt x="1457" y="2364"/>
                      <a:pt x="1459" y="2361"/>
                    </a:cubicBezTo>
                    <a:cubicBezTo>
                      <a:pt x="1471" y="2400"/>
                      <a:pt x="1481" y="2385"/>
                      <a:pt x="1494" y="2429"/>
                    </a:cubicBezTo>
                    <a:cubicBezTo>
                      <a:pt x="1505" y="2512"/>
                      <a:pt x="1513" y="2537"/>
                      <a:pt x="1521" y="2537"/>
                    </a:cubicBezTo>
                    <a:cubicBezTo>
                      <a:pt x="1525" y="2537"/>
                      <a:pt x="1529" y="2532"/>
                      <a:pt x="1532" y="2525"/>
                    </a:cubicBezTo>
                    <a:cubicBezTo>
                      <a:pt x="1535" y="2531"/>
                      <a:pt x="1537" y="2533"/>
                      <a:pt x="1539" y="2533"/>
                    </a:cubicBezTo>
                    <a:cubicBezTo>
                      <a:pt x="1550" y="2533"/>
                      <a:pt x="1559" y="2473"/>
                      <a:pt x="1570" y="2427"/>
                    </a:cubicBezTo>
                    <a:cubicBezTo>
                      <a:pt x="1573" y="2426"/>
                      <a:pt x="1576" y="2426"/>
                      <a:pt x="1578" y="2426"/>
                    </a:cubicBezTo>
                    <a:cubicBezTo>
                      <a:pt x="1607" y="2426"/>
                      <a:pt x="1645" y="2449"/>
                      <a:pt x="1687" y="2449"/>
                    </a:cubicBezTo>
                    <a:cubicBezTo>
                      <a:pt x="1701" y="2449"/>
                      <a:pt x="1716" y="2446"/>
                      <a:pt x="1731" y="2440"/>
                    </a:cubicBezTo>
                    <a:cubicBezTo>
                      <a:pt x="1736" y="2413"/>
                      <a:pt x="1741" y="2405"/>
                      <a:pt x="1747" y="2405"/>
                    </a:cubicBezTo>
                    <a:cubicBezTo>
                      <a:pt x="1755" y="2405"/>
                      <a:pt x="1765" y="2425"/>
                      <a:pt x="1774" y="2425"/>
                    </a:cubicBezTo>
                    <a:cubicBezTo>
                      <a:pt x="1776" y="2425"/>
                      <a:pt x="1778" y="2424"/>
                      <a:pt x="1780" y="2420"/>
                    </a:cubicBezTo>
                    <a:cubicBezTo>
                      <a:pt x="1795" y="2450"/>
                      <a:pt x="1808" y="2481"/>
                      <a:pt x="1822" y="2481"/>
                    </a:cubicBezTo>
                    <a:cubicBezTo>
                      <a:pt x="1826" y="2481"/>
                      <a:pt x="1831" y="2478"/>
                      <a:pt x="1835" y="2470"/>
                    </a:cubicBezTo>
                    <a:cubicBezTo>
                      <a:pt x="1850" y="2419"/>
                      <a:pt x="1870" y="2436"/>
                      <a:pt x="1887" y="2427"/>
                    </a:cubicBezTo>
                    <a:cubicBezTo>
                      <a:pt x="1888" y="2427"/>
                      <a:pt x="1889" y="2426"/>
                      <a:pt x="1890" y="2426"/>
                    </a:cubicBezTo>
                    <a:cubicBezTo>
                      <a:pt x="1905" y="2426"/>
                      <a:pt x="1922" y="2477"/>
                      <a:pt x="1936" y="2477"/>
                    </a:cubicBezTo>
                    <a:cubicBezTo>
                      <a:pt x="1939" y="2477"/>
                      <a:pt x="1942" y="2476"/>
                      <a:pt x="1945" y="2471"/>
                    </a:cubicBezTo>
                    <a:cubicBezTo>
                      <a:pt x="1960" y="2398"/>
                      <a:pt x="1980" y="2450"/>
                      <a:pt x="1997" y="2377"/>
                    </a:cubicBezTo>
                    <a:cubicBezTo>
                      <a:pt x="2000" y="2366"/>
                      <a:pt x="2003" y="2362"/>
                      <a:pt x="2007" y="2362"/>
                    </a:cubicBezTo>
                    <a:cubicBezTo>
                      <a:pt x="2021" y="2362"/>
                      <a:pt x="2038" y="2430"/>
                      <a:pt x="2054" y="2464"/>
                    </a:cubicBezTo>
                    <a:cubicBezTo>
                      <a:pt x="2077" y="2434"/>
                      <a:pt x="2099" y="2402"/>
                      <a:pt x="2121" y="2402"/>
                    </a:cubicBezTo>
                    <a:cubicBezTo>
                      <a:pt x="2133" y="2402"/>
                      <a:pt x="2144" y="2410"/>
                      <a:pt x="2156" y="2432"/>
                    </a:cubicBezTo>
                    <a:cubicBezTo>
                      <a:pt x="2180" y="2440"/>
                      <a:pt x="2199" y="2447"/>
                      <a:pt x="2214" y="2447"/>
                    </a:cubicBezTo>
                    <a:cubicBezTo>
                      <a:pt x="2240" y="2447"/>
                      <a:pt x="2255" y="2429"/>
                      <a:pt x="2269" y="2375"/>
                    </a:cubicBezTo>
                    <a:cubicBezTo>
                      <a:pt x="2277" y="2347"/>
                      <a:pt x="2285" y="2339"/>
                      <a:pt x="2295" y="2339"/>
                    </a:cubicBezTo>
                    <a:cubicBezTo>
                      <a:pt x="2313" y="2339"/>
                      <a:pt x="2337" y="2367"/>
                      <a:pt x="2373" y="2367"/>
                    </a:cubicBezTo>
                    <a:cubicBezTo>
                      <a:pt x="2374" y="2367"/>
                      <a:pt x="2375" y="2367"/>
                      <a:pt x="2376" y="2367"/>
                    </a:cubicBezTo>
                    <a:cubicBezTo>
                      <a:pt x="2392" y="2393"/>
                      <a:pt x="2408" y="2391"/>
                      <a:pt x="2429" y="2422"/>
                    </a:cubicBezTo>
                    <a:cubicBezTo>
                      <a:pt x="2438" y="2377"/>
                      <a:pt x="2448" y="2370"/>
                      <a:pt x="2459" y="2370"/>
                    </a:cubicBezTo>
                    <a:cubicBezTo>
                      <a:pt x="2465" y="2370"/>
                      <a:pt x="2471" y="2372"/>
                      <a:pt x="2477" y="2372"/>
                    </a:cubicBezTo>
                    <a:cubicBezTo>
                      <a:pt x="2484" y="2372"/>
                      <a:pt x="2490" y="2370"/>
                      <a:pt x="2497" y="2361"/>
                    </a:cubicBezTo>
                    <a:cubicBezTo>
                      <a:pt x="2504" y="2357"/>
                      <a:pt x="2512" y="2356"/>
                      <a:pt x="2520" y="2356"/>
                    </a:cubicBezTo>
                    <a:cubicBezTo>
                      <a:pt x="2526" y="2356"/>
                      <a:pt x="2532" y="2356"/>
                      <a:pt x="2538" y="2356"/>
                    </a:cubicBezTo>
                    <a:cubicBezTo>
                      <a:pt x="2553" y="2356"/>
                      <a:pt x="2569" y="2354"/>
                      <a:pt x="2586" y="2337"/>
                    </a:cubicBezTo>
                    <a:cubicBezTo>
                      <a:pt x="2601" y="2322"/>
                      <a:pt x="2617" y="2316"/>
                      <a:pt x="2634" y="2316"/>
                    </a:cubicBezTo>
                    <a:cubicBezTo>
                      <a:pt x="2654" y="2316"/>
                      <a:pt x="2676" y="2324"/>
                      <a:pt x="2699" y="2338"/>
                    </a:cubicBezTo>
                    <a:cubicBezTo>
                      <a:pt x="2717" y="2296"/>
                      <a:pt x="2735" y="2284"/>
                      <a:pt x="2753" y="2284"/>
                    </a:cubicBezTo>
                    <a:cubicBezTo>
                      <a:pt x="2774" y="2284"/>
                      <a:pt x="2794" y="2300"/>
                      <a:pt x="2814" y="2303"/>
                    </a:cubicBezTo>
                    <a:cubicBezTo>
                      <a:pt x="2822" y="2294"/>
                      <a:pt x="2830" y="2291"/>
                      <a:pt x="2839" y="2291"/>
                    </a:cubicBezTo>
                    <a:cubicBezTo>
                      <a:pt x="2861" y="2291"/>
                      <a:pt x="2882" y="2315"/>
                      <a:pt x="2902" y="2315"/>
                    </a:cubicBezTo>
                    <a:cubicBezTo>
                      <a:pt x="2905" y="2315"/>
                      <a:pt x="2907" y="2315"/>
                      <a:pt x="2910" y="2314"/>
                    </a:cubicBezTo>
                    <a:cubicBezTo>
                      <a:pt x="2927" y="2330"/>
                      <a:pt x="2943" y="2335"/>
                      <a:pt x="2958" y="2335"/>
                    </a:cubicBezTo>
                    <a:cubicBezTo>
                      <a:pt x="2987" y="2335"/>
                      <a:pt x="3012" y="2315"/>
                      <a:pt x="3036" y="2315"/>
                    </a:cubicBezTo>
                    <a:cubicBezTo>
                      <a:pt x="3043" y="2315"/>
                      <a:pt x="3051" y="2317"/>
                      <a:pt x="3058" y="2323"/>
                    </a:cubicBezTo>
                    <a:cubicBezTo>
                      <a:pt x="3081" y="2343"/>
                      <a:pt x="3100" y="2366"/>
                      <a:pt x="3118" y="2391"/>
                    </a:cubicBezTo>
                    <a:cubicBezTo>
                      <a:pt x="3134" y="2358"/>
                      <a:pt x="3152" y="2380"/>
                      <a:pt x="3167" y="2340"/>
                    </a:cubicBezTo>
                    <a:cubicBezTo>
                      <a:pt x="3178" y="2318"/>
                      <a:pt x="3188" y="2310"/>
                      <a:pt x="3199" y="2310"/>
                    </a:cubicBezTo>
                    <a:cubicBezTo>
                      <a:pt x="3220" y="2310"/>
                      <a:pt x="3241" y="2340"/>
                      <a:pt x="3263" y="2353"/>
                    </a:cubicBezTo>
                    <a:cubicBezTo>
                      <a:pt x="3276" y="2345"/>
                      <a:pt x="3291" y="2342"/>
                      <a:pt x="3306" y="2342"/>
                    </a:cubicBezTo>
                    <a:cubicBezTo>
                      <a:pt x="3326" y="2342"/>
                      <a:pt x="3347" y="2348"/>
                      <a:pt x="3371" y="2358"/>
                    </a:cubicBezTo>
                    <a:cubicBezTo>
                      <a:pt x="3379" y="2384"/>
                      <a:pt x="3386" y="2393"/>
                      <a:pt x="3393" y="2393"/>
                    </a:cubicBezTo>
                    <a:cubicBezTo>
                      <a:pt x="3408" y="2393"/>
                      <a:pt x="3422" y="2357"/>
                      <a:pt x="3438" y="2356"/>
                    </a:cubicBezTo>
                    <a:cubicBezTo>
                      <a:pt x="3452" y="2379"/>
                      <a:pt x="3467" y="2400"/>
                      <a:pt x="3482" y="2400"/>
                    </a:cubicBezTo>
                    <a:cubicBezTo>
                      <a:pt x="3494" y="2400"/>
                      <a:pt x="3506" y="2387"/>
                      <a:pt x="3517" y="2349"/>
                    </a:cubicBezTo>
                    <a:cubicBezTo>
                      <a:pt x="3583" y="2345"/>
                      <a:pt x="3620" y="2334"/>
                      <a:pt x="3639" y="2323"/>
                    </a:cubicBezTo>
                    <a:cubicBezTo>
                      <a:pt x="3660" y="2311"/>
                      <a:pt x="3661" y="2298"/>
                      <a:pt x="3658" y="2292"/>
                    </a:cubicBezTo>
                    <a:cubicBezTo>
                      <a:pt x="3657" y="2279"/>
                      <a:pt x="3656" y="2269"/>
                      <a:pt x="3655" y="2261"/>
                    </a:cubicBezTo>
                    <a:lnTo>
                      <a:pt x="3655" y="2261"/>
                    </a:lnTo>
                    <a:cubicBezTo>
                      <a:pt x="3657" y="2264"/>
                      <a:pt x="3660" y="2265"/>
                      <a:pt x="3664" y="2268"/>
                    </a:cubicBezTo>
                    <a:cubicBezTo>
                      <a:pt x="3665" y="2267"/>
                      <a:pt x="3666" y="2266"/>
                      <a:pt x="3667" y="2266"/>
                    </a:cubicBezTo>
                    <a:cubicBezTo>
                      <a:pt x="3676" y="2266"/>
                      <a:pt x="3691" y="2298"/>
                      <a:pt x="3709" y="2298"/>
                    </a:cubicBezTo>
                    <a:cubicBezTo>
                      <a:pt x="3716" y="2298"/>
                      <a:pt x="3724" y="2293"/>
                      <a:pt x="3732" y="2279"/>
                    </a:cubicBezTo>
                    <a:cubicBezTo>
                      <a:pt x="3737" y="2282"/>
                      <a:pt x="3742" y="2283"/>
                      <a:pt x="3747" y="2283"/>
                    </a:cubicBezTo>
                    <a:cubicBezTo>
                      <a:pt x="3764" y="2283"/>
                      <a:pt x="3784" y="2272"/>
                      <a:pt x="3806" y="2272"/>
                    </a:cubicBezTo>
                    <a:cubicBezTo>
                      <a:pt x="3824" y="2272"/>
                      <a:pt x="3844" y="2279"/>
                      <a:pt x="3867" y="2305"/>
                    </a:cubicBezTo>
                    <a:cubicBezTo>
                      <a:pt x="3895" y="2303"/>
                      <a:pt x="3918" y="2281"/>
                      <a:pt x="3940" y="2281"/>
                    </a:cubicBezTo>
                    <a:cubicBezTo>
                      <a:pt x="3949" y="2281"/>
                      <a:pt x="3958" y="2285"/>
                      <a:pt x="3966" y="2297"/>
                    </a:cubicBezTo>
                    <a:cubicBezTo>
                      <a:pt x="3970" y="2293"/>
                      <a:pt x="3974" y="2292"/>
                      <a:pt x="3978" y="2292"/>
                    </a:cubicBezTo>
                    <a:cubicBezTo>
                      <a:pt x="4001" y="2292"/>
                      <a:pt x="4021" y="2343"/>
                      <a:pt x="4036" y="2345"/>
                    </a:cubicBezTo>
                    <a:cubicBezTo>
                      <a:pt x="4049" y="2303"/>
                      <a:pt x="4061" y="2284"/>
                      <a:pt x="4070" y="2284"/>
                    </a:cubicBezTo>
                    <a:cubicBezTo>
                      <a:pt x="4085" y="2284"/>
                      <a:pt x="4096" y="2327"/>
                      <a:pt x="4104" y="2391"/>
                    </a:cubicBezTo>
                    <a:cubicBezTo>
                      <a:pt x="4115" y="2421"/>
                      <a:pt x="4118" y="2426"/>
                      <a:pt x="4120" y="2426"/>
                    </a:cubicBezTo>
                    <a:cubicBezTo>
                      <a:pt x="4121" y="2426"/>
                      <a:pt x="4121" y="2425"/>
                      <a:pt x="4122" y="2425"/>
                    </a:cubicBezTo>
                    <a:cubicBezTo>
                      <a:pt x="4124" y="2425"/>
                      <a:pt x="4126" y="2427"/>
                      <a:pt x="4132" y="2437"/>
                    </a:cubicBezTo>
                    <a:cubicBezTo>
                      <a:pt x="4133" y="2417"/>
                      <a:pt x="4135" y="2410"/>
                      <a:pt x="4138" y="2410"/>
                    </a:cubicBezTo>
                    <a:cubicBezTo>
                      <a:pt x="4146" y="2410"/>
                      <a:pt x="4158" y="2458"/>
                      <a:pt x="4173" y="2458"/>
                    </a:cubicBezTo>
                    <a:cubicBezTo>
                      <a:pt x="4178" y="2458"/>
                      <a:pt x="4183" y="2453"/>
                      <a:pt x="4189" y="2441"/>
                    </a:cubicBezTo>
                    <a:cubicBezTo>
                      <a:pt x="4196" y="2486"/>
                      <a:pt x="4203" y="2499"/>
                      <a:pt x="4210" y="2499"/>
                    </a:cubicBezTo>
                    <a:cubicBezTo>
                      <a:pt x="4222" y="2499"/>
                      <a:pt x="4234" y="2462"/>
                      <a:pt x="4248" y="2462"/>
                    </a:cubicBezTo>
                    <a:cubicBezTo>
                      <a:pt x="4249" y="2462"/>
                      <a:pt x="4250" y="2462"/>
                      <a:pt x="4250" y="2462"/>
                    </a:cubicBezTo>
                    <a:cubicBezTo>
                      <a:pt x="4274" y="2459"/>
                      <a:pt x="4304" y="2427"/>
                      <a:pt x="4339" y="2396"/>
                    </a:cubicBezTo>
                    <a:cubicBezTo>
                      <a:pt x="4346" y="2388"/>
                      <a:pt x="4354" y="2386"/>
                      <a:pt x="4361" y="2386"/>
                    </a:cubicBezTo>
                    <a:cubicBezTo>
                      <a:pt x="4377" y="2386"/>
                      <a:pt x="4392" y="2398"/>
                      <a:pt x="4407" y="2398"/>
                    </a:cubicBezTo>
                    <a:cubicBezTo>
                      <a:pt x="4418" y="2398"/>
                      <a:pt x="4428" y="2391"/>
                      <a:pt x="4437" y="2367"/>
                    </a:cubicBezTo>
                    <a:cubicBezTo>
                      <a:pt x="4459" y="2362"/>
                      <a:pt x="4478" y="2309"/>
                      <a:pt x="4497" y="2309"/>
                    </a:cubicBezTo>
                    <a:cubicBezTo>
                      <a:pt x="4505" y="2309"/>
                      <a:pt x="4514" y="2319"/>
                      <a:pt x="4522" y="2344"/>
                    </a:cubicBezTo>
                    <a:cubicBezTo>
                      <a:pt x="4543" y="2352"/>
                      <a:pt x="4562" y="2389"/>
                      <a:pt x="4580" y="2389"/>
                    </a:cubicBezTo>
                    <a:cubicBezTo>
                      <a:pt x="4586" y="2389"/>
                      <a:pt x="4591" y="2385"/>
                      <a:pt x="4596" y="2376"/>
                    </a:cubicBezTo>
                    <a:cubicBezTo>
                      <a:pt x="4602" y="2361"/>
                      <a:pt x="4609" y="2357"/>
                      <a:pt x="4615" y="2357"/>
                    </a:cubicBezTo>
                    <a:cubicBezTo>
                      <a:pt x="4622" y="2357"/>
                      <a:pt x="4629" y="2361"/>
                      <a:pt x="4635" y="2361"/>
                    </a:cubicBezTo>
                    <a:cubicBezTo>
                      <a:pt x="4643" y="2361"/>
                      <a:pt x="4651" y="2354"/>
                      <a:pt x="4657" y="2324"/>
                    </a:cubicBezTo>
                    <a:cubicBezTo>
                      <a:pt x="4665" y="2333"/>
                      <a:pt x="4673" y="2336"/>
                      <a:pt x="4680" y="2336"/>
                    </a:cubicBezTo>
                    <a:cubicBezTo>
                      <a:pt x="4706" y="2336"/>
                      <a:pt x="4729" y="2288"/>
                      <a:pt x="4752" y="2288"/>
                    </a:cubicBezTo>
                    <a:cubicBezTo>
                      <a:pt x="4755" y="2288"/>
                      <a:pt x="4757" y="2289"/>
                      <a:pt x="4760" y="2291"/>
                    </a:cubicBezTo>
                    <a:cubicBezTo>
                      <a:pt x="4781" y="2296"/>
                      <a:pt x="4799" y="2304"/>
                      <a:pt x="4817" y="2304"/>
                    </a:cubicBezTo>
                    <a:cubicBezTo>
                      <a:pt x="4827" y="2304"/>
                      <a:pt x="4837" y="2301"/>
                      <a:pt x="4847" y="2293"/>
                    </a:cubicBezTo>
                    <a:cubicBezTo>
                      <a:pt x="4848" y="2293"/>
                      <a:pt x="4849" y="2293"/>
                      <a:pt x="4850" y="2293"/>
                    </a:cubicBezTo>
                    <a:cubicBezTo>
                      <a:pt x="4888" y="2293"/>
                      <a:pt x="4925" y="2248"/>
                      <a:pt x="4970" y="2248"/>
                    </a:cubicBezTo>
                    <a:cubicBezTo>
                      <a:pt x="4990" y="2248"/>
                      <a:pt x="5013" y="2258"/>
                      <a:pt x="5038" y="2286"/>
                    </a:cubicBezTo>
                    <a:cubicBezTo>
                      <a:pt x="5099" y="2271"/>
                      <a:pt x="5117" y="2264"/>
                      <a:pt x="5118" y="2264"/>
                    </a:cubicBezTo>
                    <a:lnTo>
                      <a:pt x="5118" y="2264"/>
                    </a:lnTo>
                    <a:cubicBezTo>
                      <a:pt x="5119" y="2264"/>
                      <a:pt x="5105" y="2270"/>
                      <a:pt x="5096" y="2282"/>
                    </a:cubicBezTo>
                    <a:cubicBezTo>
                      <a:pt x="5095" y="2280"/>
                      <a:pt x="5094" y="2280"/>
                      <a:pt x="5093" y="2280"/>
                    </a:cubicBezTo>
                    <a:cubicBezTo>
                      <a:pt x="5088" y="2280"/>
                      <a:pt x="5086" y="2301"/>
                      <a:pt x="5092" y="2301"/>
                    </a:cubicBezTo>
                    <a:cubicBezTo>
                      <a:pt x="5095" y="2301"/>
                      <a:pt x="5099" y="2298"/>
                      <a:pt x="5104" y="2288"/>
                    </a:cubicBezTo>
                    <a:cubicBezTo>
                      <a:pt x="5106" y="2285"/>
                      <a:pt x="5108" y="2284"/>
                      <a:pt x="5111" y="2284"/>
                    </a:cubicBezTo>
                    <a:cubicBezTo>
                      <a:pt x="5127" y="2284"/>
                      <a:pt x="5156" y="2340"/>
                      <a:pt x="5198" y="2340"/>
                    </a:cubicBezTo>
                    <a:cubicBezTo>
                      <a:pt x="5219" y="2340"/>
                      <a:pt x="5244" y="2326"/>
                      <a:pt x="5272" y="2283"/>
                    </a:cubicBezTo>
                    <a:cubicBezTo>
                      <a:pt x="5287" y="2282"/>
                      <a:pt x="5302" y="2282"/>
                      <a:pt x="5315" y="2282"/>
                    </a:cubicBezTo>
                    <a:cubicBezTo>
                      <a:pt x="5329" y="2282"/>
                      <a:pt x="5341" y="2282"/>
                      <a:pt x="5352" y="2282"/>
                    </a:cubicBezTo>
                    <a:cubicBezTo>
                      <a:pt x="5380" y="2282"/>
                      <a:pt x="5400" y="2280"/>
                      <a:pt x="5413" y="2267"/>
                    </a:cubicBezTo>
                    <a:cubicBezTo>
                      <a:pt x="5420" y="2260"/>
                      <a:pt x="5426" y="2257"/>
                      <a:pt x="5430" y="2257"/>
                    </a:cubicBezTo>
                    <a:cubicBezTo>
                      <a:pt x="5440" y="2257"/>
                      <a:pt x="5444" y="2272"/>
                      <a:pt x="5445" y="2291"/>
                    </a:cubicBezTo>
                    <a:lnTo>
                      <a:pt x="5445" y="2298"/>
                    </a:lnTo>
                    <a:cubicBezTo>
                      <a:pt x="5448" y="2295"/>
                      <a:pt x="5452" y="2294"/>
                      <a:pt x="5456" y="2294"/>
                    </a:cubicBezTo>
                    <a:cubicBezTo>
                      <a:pt x="5458" y="2294"/>
                      <a:pt x="5459" y="2294"/>
                      <a:pt x="5460" y="2295"/>
                    </a:cubicBezTo>
                    <a:cubicBezTo>
                      <a:pt x="5464" y="2270"/>
                      <a:pt x="5470" y="2261"/>
                      <a:pt x="5478" y="2261"/>
                    </a:cubicBezTo>
                    <a:cubicBezTo>
                      <a:pt x="5490" y="2261"/>
                      <a:pt x="5508" y="2287"/>
                      <a:pt x="5529" y="2293"/>
                    </a:cubicBezTo>
                    <a:cubicBezTo>
                      <a:pt x="5545" y="2281"/>
                      <a:pt x="5565" y="2276"/>
                      <a:pt x="5588" y="2276"/>
                    </a:cubicBezTo>
                    <a:cubicBezTo>
                      <a:pt x="5610" y="2276"/>
                      <a:pt x="5635" y="2281"/>
                      <a:pt x="5664" y="2288"/>
                    </a:cubicBezTo>
                    <a:cubicBezTo>
                      <a:pt x="5687" y="2310"/>
                      <a:pt x="5708" y="2318"/>
                      <a:pt x="5726" y="2318"/>
                    </a:cubicBezTo>
                    <a:cubicBezTo>
                      <a:pt x="5756" y="2318"/>
                      <a:pt x="5780" y="2299"/>
                      <a:pt x="5800" y="2283"/>
                    </a:cubicBezTo>
                    <a:cubicBezTo>
                      <a:pt x="5805" y="2288"/>
                      <a:pt x="5810" y="2290"/>
                      <a:pt x="5815" y="2290"/>
                    </a:cubicBezTo>
                    <a:cubicBezTo>
                      <a:pt x="5834" y="2290"/>
                      <a:pt x="5848" y="2258"/>
                      <a:pt x="5860" y="2258"/>
                    </a:cubicBezTo>
                    <a:cubicBezTo>
                      <a:pt x="5865" y="2258"/>
                      <a:pt x="5869" y="2264"/>
                      <a:pt x="5874" y="2279"/>
                    </a:cubicBezTo>
                    <a:cubicBezTo>
                      <a:pt x="5886" y="2258"/>
                      <a:pt x="5894" y="2252"/>
                      <a:pt x="5900" y="2252"/>
                    </a:cubicBezTo>
                    <a:cubicBezTo>
                      <a:pt x="5908" y="2252"/>
                      <a:pt x="5910" y="2267"/>
                      <a:pt x="5912" y="2274"/>
                    </a:cubicBezTo>
                    <a:cubicBezTo>
                      <a:pt x="5913" y="2276"/>
                      <a:pt x="5915" y="2294"/>
                      <a:pt x="5921" y="2294"/>
                    </a:cubicBezTo>
                    <a:cubicBezTo>
                      <a:pt x="5925" y="2294"/>
                      <a:pt x="5932" y="2286"/>
                      <a:pt x="5942" y="2259"/>
                    </a:cubicBezTo>
                    <a:cubicBezTo>
                      <a:pt x="5961" y="2271"/>
                      <a:pt x="5993" y="2332"/>
                      <a:pt x="6043" y="2332"/>
                    </a:cubicBezTo>
                    <a:cubicBezTo>
                      <a:pt x="6068" y="2332"/>
                      <a:pt x="6097" y="2317"/>
                      <a:pt x="6131" y="2275"/>
                    </a:cubicBezTo>
                    <a:cubicBezTo>
                      <a:pt x="6169" y="2319"/>
                      <a:pt x="6203" y="2340"/>
                      <a:pt x="6236" y="2340"/>
                    </a:cubicBezTo>
                    <a:cubicBezTo>
                      <a:pt x="6269" y="2340"/>
                      <a:pt x="6300" y="2317"/>
                      <a:pt x="6330" y="2272"/>
                    </a:cubicBezTo>
                    <a:cubicBezTo>
                      <a:pt x="6351" y="2250"/>
                      <a:pt x="6372" y="2240"/>
                      <a:pt x="6393" y="2240"/>
                    </a:cubicBezTo>
                    <a:cubicBezTo>
                      <a:pt x="6430" y="2240"/>
                      <a:pt x="6466" y="2272"/>
                      <a:pt x="6501" y="2329"/>
                    </a:cubicBezTo>
                    <a:cubicBezTo>
                      <a:pt x="6504" y="2328"/>
                      <a:pt x="6508" y="2327"/>
                      <a:pt x="6511" y="2327"/>
                    </a:cubicBezTo>
                    <a:cubicBezTo>
                      <a:pt x="6547" y="2327"/>
                      <a:pt x="6583" y="2393"/>
                      <a:pt x="6614" y="2393"/>
                    </a:cubicBezTo>
                    <a:cubicBezTo>
                      <a:pt x="6626" y="2393"/>
                      <a:pt x="6636" y="2385"/>
                      <a:pt x="6646" y="2363"/>
                    </a:cubicBezTo>
                    <a:cubicBezTo>
                      <a:pt x="6692" y="2413"/>
                      <a:pt x="6731" y="2382"/>
                      <a:pt x="6768" y="2415"/>
                    </a:cubicBezTo>
                    <a:cubicBezTo>
                      <a:pt x="6790" y="2441"/>
                      <a:pt x="6822" y="2456"/>
                      <a:pt x="6856" y="2456"/>
                    </a:cubicBezTo>
                    <a:cubicBezTo>
                      <a:pt x="6861" y="2456"/>
                      <a:pt x="6866" y="2455"/>
                      <a:pt x="6871" y="2455"/>
                    </a:cubicBezTo>
                    <a:cubicBezTo>
                      <a:pt x="6882" y="2474"/>
                      <a:pt x="6892" y="2481"/>
                      <a:pt x="6901" y="2481"/>
                    </a:cubicBezTo>
                    <a:cubicBezTo>
                      <a:pt x="6921" y="2481"/>
                      <a:pt x="6938" y="2451"/>
                      <a:pt x="6956" y="2445"/>
                    </a:cubicBezTo>
                    <a:cubicBezTo>
                      <a:pt x="6993" y="2410"/>
                      <a:pt x="7194" y="2231"/>
                      <a:pt x="7239" y="2231"/>
                    </a:cubicBezTo>
                    <a:cubicBezTo>
                      <a:pt x="7240" y="2231"/>
                      <a:pt x="7241" y="2231"/>
                      <a:pt x="7241" y="2231"/>
                    </a:cubicBezTo>
                    <a:cubicBezTo>
                      <a:pt x="7280" y="2233"/>
                      <a:pt x="7144" y="2281"/>
                      <a:pt x="7182" y="2334"/>
                    </a:cubicBezTo>
                    <a:cubicBezTo>
                      <a:pt x="7200" y="2365"/>
                      <a:pt x="7393" y="2543"/>
                      <a:pt x="7417" y="2543"/>
                    </a:cubicBezTo>
                    <a:cubicBezTo>
                      <a:pt x="7418" y="2543"/>
                      <a:pt x="7418" y="2543"/>
                      <a:pt x="7418" y="2543"/>
                    </a:cubicBezTo>
                    <a:cubicBezTo>
                      <a:pt x="7426" y="2529"/>
                      <a:pt x="7434" y="2513"/>
                      <a:pt x="7440" y="2498"/>
                    </a:cubicBezTo>
                    <a:lnTo>
                      <a:pt x="7455" y="2479"/>
                    </a:lnTo>
                    <a:cubicBezTo>
                      <a:pt x="7463" y="2480"/>
                      <a:pt x="7469" y="2483"/>
                      <a:pt x="7474" y="2488"/>
                    </a:cubicBezTo>
                    <a:cubicBezTo>
                      <a:pt x="7462" y="2504"/>
                      <a:pt x="7449" y="2522"/>
                      <a:pt x="7434" y="2544"/>
                    </a:cubicBezTo>
                    <a:cubicBezTo>
                      <a:pt x="7443" y="2531"/>
                      <a:pt x="7454" y="2527"/>
                      <a:pt x="7466" y="2527"/>
                    </a:cubicBezTo>
                    <a:cubicBezTo>
                      <a:pt x="7484" y="2527"/>
                      <a:pt x="7503" y="2536"/>
                      <a:pt x="7520" y="2536"/>
                    </a:cubicBezTo>
                    <a:cubicBezTo>
                      <a:pt x="7529" y="2536"/>
                      <a:pt x="7537" y="2534"/>
                      <a:pt x="7544" y="2527"/>
                    </a:cubicBezTo>
                    <a:cubicBezTo>
                      <a:pt x="7551" y="2547"/>
                      <a:pt x="7557" y="2554"/>
                      <a:pt x="7563" y="2554"/>
                    </a:cubicBezTo>
                    <a:cubicBezTo>
                      <a:pt x="7567" y="2554"/>
                      <a:pt x="7571" y="2549"/>
                      <a:pt x="7574" y="2541"/>
                    </a:cubicBezTo>
                    <a:cubicBezTo>
                      <a:pt x="7575" y="2543"/>
                      <a:pt x="7577" y="2543"/>
                      <a:pt x="7579" y="2544"/>
                    </a:cubicBezTo>
                    <a:cubicBezTo>
                      <a:pt x="7599" y="2555"/>
                      <a:pt x="7621" y="2568"/>
                      <a:pt x="7644" y="2568"/>
                    </a:cubicBezTo>
                    <a:cubicBezTo>
                      <a:pt x="7657" y="2568"/>
                      <a:pt x="7670" y="2564"/>
                      <a:pt x="7683" y="2554"/>
                    </a:cubicBezTo>
                    <a:cubicBezTo>
                      <a:pt x="7693" y="2559"/>
                      <a:pt x="7702" y="2561"/>
                      <a:pt x="7711" y="2561"/>
                    </a:cubicBezTo>
                    <a:cubicBezTo>
                      <a:pt x="7750" y="2561"/>
                      <a:pt x="7780" y="2526"/>
                      <a:pt x="7805" y="2518"/>
                    </a:cubicBezTo>
                    <a:cubicBezTo>
                      <a:pt x="7837" y="2529"/>
                      <a:pt x="7857" y="2538"/>
                      <a:pt x="7873" y="2555"/>
                    </a:cubicBezTo>
                    <a:cubicBezTo>
                      <a:pt x="7875" y="2557"/>
                      <a:pt x="7877" y="2558"/>
                      <a:pt x="7879" y="2558"/>
                    </a:cubicBezTo>
                    <a:cubicBezTo>
                      <a:pt x="7885" y="2558"/>
                      <a:pt x="7890" y="2554"/>
                      <a:pt x="7893" y="2549"/>
                    </a:cubicBezTo>
                    <a:lnTo>
                      <a:pt x="7893" y="2549"/>
                    </a:lnTo>
                    <a:cubicBezTo>
                      <a:pt x="7890" y="2554"/>
                      <a:pt x="7889" y="2560"/>
                      <a:pt x="7888" y="2567"/>
                    </a:cubicBezTo>
                    <a:cubicBezTo>
                      <a:pt x="7888" y="2571"/>
                      <a:pt x="7887" y="2574"/>
                      <a:pt x="7887" y="2580"/>
                    </a:cubicBezTo>
                    <a:cubicBezTo>
                      <a:pt x="7900" y="2575"/>
                      <a:pt x="7915" y="2573"/>
                      <a:pt x="7930" y="2573"/>
                    </a:cubicBezTo>
                    <a:cubicBezTo>
                      <a:pt x="7933" y="2573"/>
                      <a:pt x="7936" y="2573"/>
                      <a:pt x="7939" y="2573"/>
                    </a:cubicBezTo>
                    <a:cubicBezTo>
                      <a:pt x="7942" y="2574"/>
                      <a:pt x="7945" y="2574"/>
                      <a:pt x="7949" y="2574"/>
                    </a:cubicBezTo>
                    <a:cubicBezTo>
                      <a:pt x="7967" y="2574"/>
                      <a:pt x="7988" y="2564"/>
                      <a:pt x="8011" y="2564"/>
                    </a:cubicBezTo>
                    <a:cubicBezTo>
                      <a:pt x="8034" y="2564"/>
                      <a:pt x="8058" y="2573"/>
                      <a:pt x="8086" y="2609"/>
                    </a:cubicBezTo>
                    <a:cubicBezTo>
                      <a:pt x="8092" y="2606"/>
                      <a:pt x="8098" y="2605"/>
                      <a:pt x="8103" y="2605"/>
                    </a:cubicBezTo>
                    <a:cubicBezTo>
                      <a:pt x="8120" y="2605"/>
                      <a:pt x="8138" y="2613"/>
                      <a:pt x="8157" y="2613"/>
                    </a:cubicBezTo>
                    <a:cubicBezTo>
                      <a:pt x="8166" y="2613"/>
                      <a:pt x="8177" y="2611"/>
                      <a:pt x="8187" y="2604"/>
                    </a:cubicBezTo>
                    <a:cubicBezTo>
                      <a:pt x="8188" y="2604"/>
                      <a:pt x="8189" y="2604"/>
                      <a:pt x="8190" y="2604"/>
                    </a:cubicBezTo>
                    <a:cubicBezTo>
                      <a:pt x="8221" y="2604"/>
                      <a:pt x="8251" y="2556"/>
                      <a:pt x="8285" y="2556"/>
                    </a:cubicBezTo>
                    <a:cubicBezTo>
                      <a:pt x="8292" y="2556"/>
                      <a:pt x="8299" y="2558"/>
                      <a:pt x="8306" y="2563"/>
                    </a:cubicBezTo>
                    <a:cubicBezTo>
                      <a:pt x="8327" y="2550"/>
                      <a:pt x="8348" y="2546"/>
                      <a:pt x="8368" y="2546"/>
                    </a:cubicBezTo>
                    <a:cubicBezTo>
                      <a:pt x="8405" y="2546"/>
                      <a:pt x="8441" y="2559"/>
                      <a:pt x="8475" y="2559"/>
                    </a:cubicBezTo>
                    <a:cubicBezTo>
                      <a:pt x="8481" y="2559"/>
                      <a:pt x="8487" y="2559"/>
                      <a:pt x="8494" y="2558"/>
                    </a:cubicBezTo>
                    <a:cubicBezTo>
                      <a:pt x="8510" y="2571"/>
                      <a:pt x="8526" y="2575"/>
                      <a:pt x="8542" y="2575"/>
                    </a:cubicBezTo>
                    <a:cubicBezTo>
                      <a:pt x="8573" y="2575"/>
                      <a:pt x="8602" y="2559"/>
                      <a:pt x="8631" y="2559"/>
                    </a:cubicBezTo>
                    <a:cubicBezTo>
                      <a:pt x="8632" y="2559"/>
                      <a:pt x="8633" y="2559"/>
                      <a:pt x="8633" y="2559"/>
                    </a:cubicBezTo>
                    <a:cubicBezTo>
                      <a:pt x="8646" y="2569"/>
                      <a:pt x="8659" y="2573"/>
                      <a:pt x="8671" y="2573"/>
                    </a:cubicBezTo>
                    <a:cubicBezTo>
                      <a:pt x="8702" y="2573"/>
                      <a:pt x="8731" y="2549"/>
                      <a:pt x="8759" y="2546"/>
                    </a:cubicBezTo>
                    <a:cubicBezTo>
                      <a:pt x="8787" y="2533"/>
                      <a:pt x="8812" y="2488"/>
                      <a:pt x="8837" y="2488"/>
                    </a:cubicBezTo>
                    <a:cubicBezTo>
                      <a:pt x="8849" y="2488"/>
                      <a:pt x="8861" y="2497"/>
                      <a:pt x="8873" y="2524"/>
                    </a:cubicBezTo>
                    <a:cubicBezTo>
                      <a:pt x="8876" y="2519"/>
                      <a:pt x="8878" y="2516"/>
                      <a:pt x="8878" y="2516"/>
                    </a:cubicBezTo>
                    <a:lnTo>
                      <a:pt x="8878" y="2516"/>
                    </a:lnTo>
                    <a:cubicBezTo>
                      <a:pt x="8881" y="2516"/>
                      <a:pt x="8776" y="2681"/>
                      <a:pt x="8805" y="2708"/>
                    </a:cubicBezTo>
                    <a:cubicBezTo>
                      <a:pt x="8823" y="2692"/>
                      <a:pt x="8841" y="2687"/>
                      <a:pt x="8858" y="2687"/>
                    </a:cubicBezTo>
                    <a:cubicBezTo>
                      <a:pt x="8889" y="2687"/>
                      <a:pt x="8918" y="2704"/>
                      <a:pt x="8946" y="2704"/>
                    </a:cubicBezTo>
                    <a:cubicBezTo>
                      <a:pt x="8956" y="2704"/>
                      <a:pt x="8966" y="2702"/>
                      <a:pt x="8976" y="2695"/>
                    </a:cubicBezTo>
                    <a:cubicBezTo>
                      <a:pt x="8986" y="2682"/>
                      <a:pt x="8996" y="2679"/>
                      <a:pt x="9006" y="2679"/>
                    </a:cubicBezTo>
                    <a:cubicBezTo>
                      <a:pt x="9014" y="2679"/>
                      <a:pt x="9023" y="2682"/>
                      <a:pt x="9032" y="2682"/>
                    </a:cubicBezTo>
                    <a:cubicBezTo>
                      <a:pt x="9041" y="2682"/>
                      <a:pt x="9050" y="2679"/>
                      <a:pt x="9058" y="2667"/>
                    </a:cubicBezTo>
                    <a:cubicBezTo>
                      <a:pt x="9064" y="2655"/>
                      <a:pt x="9070" y="2651"/>
                      <a:pt x="9075" y="2651"/>
                    </a:cubicBezTo>
                    <a:cubicBezTo>
                      <a:pt x="9092" y="2651"/>
                      <a:pt x="9109" y="2687"/>
                      <a:pt x="9124" y="2687"/>
                    </a:cubicBezTo>
                    <a:cubicBezTo>
                      <a:pt x="9126" y="2687"/>
                      <a:pt x="9129" y="2686"/>
                      <a:pt x="9131" y="2684"/>
                    </a:cubicBezTo>
                    <a:cubicBezTo>
                      <a:pt x="9159" y="2682"/>
                      <a:pt x="9184" y="2651"/>
                      <a:pt x="9207" y="2651"/>
                    </a:cubicBezTo>
                    <a:cubicBezTo>
                      <a:pt x="9219" y="2651"/>
                      <a:pt x="9230" y="2659"/>
                      <a:pt x="9242" y="2685"/>
                    </a:cubicBezTo>
                    <a:cubicBezTo>
                      <a:pt x="9252" y="2707"/>
                      <a:pt x="9261" y="2715"/>
                      <a:pt x="9269" y="2715"/>
                    </a:cubicBezTo>
                    <a:cubicBezTo>
                      <a:pt x="9288" y="2715"/>
                      <a:pt x="9304" y="2673"/>
                      <a:pt x="9319" y="2669"/>
                    </a:cubicBezTo>
                    <a:cubicBezTo>
                      <a:pt x="9343" y="2690"/>
                      <a:pt x="9362" y="2700"/>
                      <a:pt x="9379" y="2700"/>
                    </a:cubicBezTo>
                    <a:cubicBezTo>
                      <a:pt x="9395" y="2700"/>
                      <a:pt x="9409" y="2692"/>
                      <a:pt x="9422" y="2679"/>
                    </a:cubicBezTo>
                    <a:cubicBezTo>
                      <a:pt x="9472" y="2683"/>
                      <a:pt x="9480" y="2700"/>
                      <a:pt x="9487" y="2700"/>
                    </a:cubicBezTo>
                    <a:cubicBezTo>
                      <a:pt x="9488" y="2700"/>
                      <a:pt x="9490" y="2699"/>
                      <a:pt x="9491" y="2698"/>
                    </a:cubicBezTo>
                    <a:cubicBezTo>
                      <a:pt x="9493" y="2692"/>
                      <a:pt x="9494" y="2689"/>
                      <a:pt x="9496" y="2689"/>
                    </a:cubicBezTo>
                    <a:cubicBezTo>
                      <a:pt x="9502" y="2689"/>
                      <a:pt x="9509" y="2707"/>
                      <a:pt x="9523" y="2749"/>
                    </a:cubicBezTo>
                    <a:cubicBezTo>
                      <a:pt x="9534" y="2752"/>
                      <a:pt x="9548" y="2760"/>
                      <a:pt x="9567" y="2760"/>
                    </a:cubicBezTo>
                    <a:cubicBezTo>
                      <a:pt x="9581" y="2760"/>
                      <a:pt x="9598" y="2756"/>
                      <a:pt x="9618" y="2740"/>
                    </a:cubicBezTo>
                    <a:cubicBezTo>
                      <a:pt x="9668" y="2755"/>
                      <a:pt x="9696" y="2770"/>
                      <a:pt x="9711" y="2772"/>
                    </a:cubicBezTo>
                    <a:cubicBezTo>
                      <a:pt x="9714" y="2761"/>
                      <a:pt x="9716" y="2757"/>
                      <a:pt x="9718" y="2757"/>
                    </a:cubicBezTo>
                    <a:cubicBezTo>
                      <a:pt x="9727" y="2757"/>
                      <a:pt x="9732" y="2819"/>
                      <a:pt x="9734" y="2821"/>
                    </a:cubicBezTo>
                    <a:cubicBezTo>
                      <a:pt x="9735" y="2822"/>
                      <a:pt x="9735" y="2823"/>
                      <a:pt x="9736" y="2823"/>
                    </a:cubicBezTo>
                    <a:cubicBezTo>
                      <a:pt x="9739" y="2823"/>
                      <a:pt x="9744" y="2804"/>
                      <a:pt x="9783" y="2804"/>
                    </a:cubicBezTo>
                    <a:cubicBezTo>
                      <a:pt x="9792" y="2804"/>
                      <a:pt x="9803" y="2805"/>
                      <a:pt x="9816" y="2807"/>
                    </a:cubicBezTo>
                    <a:cubicBezTo>
                      <a:pt x="9841" y="2759"/>
                      <a:pt x="9865" y="2770"/>
                      <a:pt x="9888" y="2767"/>
                    </a:cubicBezTo>
                    <a:cubicBezTo>
                      <a:pt x="9893" y="2756"/>
                      <a:pt x="9899" y="2752"/>
                      <a:pt x="9904" y="2752"/>
                    </a:cubicBezTo>
                    <a:cubicBezTo>
                      <a:pt x="9915" y="2752"/>
                      <a:pt x="9927" y="2768"/>
                      <a:pt x="9939" y="2768"/>
                    </a:cubicBezTo>
                    <a:cubicBezTo>
                      <a:pt x="9943" y="2768"/>
                      <a:pt x="9948" y="2765"/>
                      <a:pt x="9953" y="2756"/>
                    </a:cubicBezTo>
                    <a:cubicBezTo>
                      <a:pt x="9964" y="2736"/>
                      <a:pt x="9976" y="2725"/>
                      <a:pt x="9988" y="2725"/>
                    </a:cubicBezTo>
                    <a:cubicBezTo>
                      <a:pt x="9998" y="2725"/>
                      <a:pt x="10008" y="2732"/>
                      <a:pt x="10019" y="2746"/>
                    </a:cubicBezTo>
                    <a:cubicBezTo>
                      <a:pt x="10026" y="2725"/>
                      <a:pt x="10034" y="2720"/>
                      <a:pt x="10042" y="2720"/>
                    </a:cubicBezTo>
                    <a:cubicBezTo>
                      <a:pt x="10049" y="2720"/>
                      <a:pt x="10057" y="2724"/>
                      <a:pt x="10065" y="2724"/>
                    </a:cubicBezTo>
                    <a:cubicBezTo>
                      <a:pt x="10073" y="2724"/>
                      <a:pt x="10082" y="2719"/>
                      <a:pt x="10090" y="2697"/>
                    </a:cubicBezTo>
                    <a:cubicBezTo>
                      <a:pt x="10107" y="2675"/>
                      <a:pt x="10125" y="2650"/>
                      <a:pt x="10144" y="2650"/>
                    </a:cubicBezTo>
                    <a:cubicBezTo>
                      <a:pt x="10154" y="2650"/>
                      <a:pt x="10164" y="2657"/>
                      <a:pt x="10176" y="2672"/>
                    </a:cubicBezTo>
                    <a:cubicBezTo>
                      <a:pt x="10181" y="2669"/>
                      <a:pt x="10187" y="2667"/>
                      <a:pt x="10193" y="2667"/>
                    </a:cubicBezTo>
                    <a:cubicBezTo>
                      <a:pt x="10214" y="2667"/>
                      <a:pt x="10237" y="2687"/>
                      <a:pt x="10261" y="2687"/>
                    </a:cubicBezTo>
                    <a:cubicBezTo>
                      <a:pt x="10268" y="2687"/>
                      <a:pt x="10274" y="2686"/>
                      <a:pt x="10280" y="2683"/>
                    </a:cubicBezTo>
                    <a:cubicBezTo>
                      <a:pt x="10396" y="2700"/>
                      <a:pt x="10408" y="2740"/>
                      <a:pt x="10413" y="2740"/>
                    </a:cubicBezTo>
                    <a:cubicBezTo>
                      <a:pt x="10413" y="2740"/>
                      <a:pt x="10413" y="2740"/>
                      <a:pt x="10414" y="2740"/>
                    </a:cubicBezTo>
                    <a:cubicBezTo>
                      <a:pt x="10417" y="2746"/>
                      <a:pt x="10419" y="2761"/>
                      <a:pt x="10450" y="2761"/>
                    </a:cubicBezTo>
                    <a:cubicBezTo>
                      <a:pt x="10465" y="2761"/>
                      <a:pt x="10486" y="2758"/>
                      <a:pt x="10517" y="2749"/>
                    </a:cubicBezTo>
                    <a:cubicBezTo>
                      <a:pt x="10524" y="2756"/>
                      <a:pt x="10528" y="2760"/>
                      <a:pt x="10533" y="2765"/>
                    </a:cubicBezTo>
                    <a:cubicBezTo>
                      <a:pt x="10574" y="2764"/>
                      <a:pt x="10631" y="2761"/>
                      <a:pt x="10711" y="2753"/>
                    </a:cubicBezTo>
                    <a:cubicBezTo>
                      <a:pt x="10740" y="2735"/>
                      <a:pt x="10766" y="2730"/>
                      <a:pt x="10791" y="2730"/>
                    </a:cubicBezTo>
                    <a:cubicBezTo>
                      <a:pt x="10829" y="2730"/>
                      <a:pt x="10863" y="2743"/>
                      <a:pt x="10893" y="2743"/>
                    </a:cubicBezTo>
                    <a:cubicBezTo>
                      <a:pt x="10908" y="2743"/>
                      <a:pt x="10922" y="2739"/>
                      <a:pt x="10935" y="2728"/>
                    </a:cubicBezTo>
                    <a:cubicBezTo>
                      <a:pt x="10952" y="2736"/>
                      <a:pt x="10968" y="2738"/>
                      <a:pt x="10981" y="2738"/>
                    </a:cubicBezTo>
                    <a:cubicBezTo>
                      <a:pt x="11012" y="2738"/>
                      <a:pt x="11035" y="2725"/>
                      <a:pt x="11052" y="2723"/>
                    </a:cubicBezTo>
                    <a:cubicBezTo>
                      <a:pt x="11081" y="2707"/>
                      <a:pt x="11097" y="2702"/>
                      <a:pt x="11109" y="2702"/>
                    </a:cubicBezTo>
                    <a:cubicBezTo>
                      <a:pt x="11118" y="2702"/>
                      <a:pt x="11125" y="2705"/>
                      <a:pt x="11135" y="2708"/>
                    </a:cubicBezTo>
                    <a:cubicBezTo>
                      <a:pt x="11139" y="2697"/>
                      <a:pt x="11144" y="2692"/>
                      <a:pt x="11151" y="2692"/>
                    </a:cubicBezTo>
                    <a:cubicBezTo>
                      <a:pt x="11169" y="2692"/>
                      <a:pt x="11197" y="2729"/>
                      <a:pt x="11247" y="2729"/>
                    </a:cubicBezTo>
                    <a:cubicBezTo>
                      <a:pt x="11261" y="2729"/>
                      <a:pt x="11277" y="2726"/>
                      <a:pt x="11295" y="2718"/>
                    </a:cubicBezTo>
                    <a:cubicBezTo>
                      <a:pt x="11314" y="2710"/>
                      <a:pt x="11331" y="2707"/>
                      <a:pt x="11346" y="2707"/>
                    </a:cubicBezTo>
                    <a:cubicBezTo>
                      <a:pt x="11386" y="2707"/>
                      <a:pt x="11416" y="2728"/>
                      <a:pt x="11437" y="2728"/>
                    </a:cubicBezTo>
                    <a:cubicBezTo>
                      <a:pt x="11441" y="2728"/>
                      <a:pt x="11445" y="2727"/>
                      <a:pt x="11449" y="2725"/>
                    </a:cubicBezTo>
                    <a:cubicBezTo>
                      <a:pt x="11459" y="2725"/>
                      <a:pt x="11466" y="2723"/>
                      <a:pt x="11472" y="2723"/>
                    </a:cubicBezTo>
                    <a:cubicBezTo>
                      <a:pt x="11415" y="2634"/>
                      <a:pt x="11276" y="2305"/>
                      <a:pt x="11332" y="2305"/>
                    </a:cubicBezTo>
                    <a:cubicBezTo>
                      <a:pt x="11335" y="2305"/>
                      <a:pt x="11338" y="2306"/>
                      <a:pt x="11341" y="2307"/>
                    </a:cubicBezTo>
                    <a:cubicBezTo>
                      <a:pt x="11386" y="2269"/>
                      <a:pt x="11401" y="2248"/>
                      <a:pt x="11403" y="2248"/>
                    </a:cubicBezTo>
                    <a:lnTo>
                      <a:pt x="11403" y="2248"/>
                    </a:lnTo>
                    <a:cubicBezTo>
                      <a:pt x="11404" y="2248"/>
                      <a:pt x="11389" y="2275"/>
                      <a:pt x="11381" y="2337"/>
                    </a:cubicBezTo>
                    <a:cubicBezTo>
                      <a:pt x="11372" y="2361"/>
                      <a:pt x="11367" y="2369"/>
                      <a:pt x="11387" y="2369"/>
                    </a:cubicBezTo>
                    <a:cubicBezTo>
                      <a:pt x="11406" y="2369"/>
                      <a:pt x="11450" y="2361"/>
                      <a:pt x="11537" y="2352"/>
                    </a:cubicBezTo>
                    <a:cubicBezTo>
                      <a:pt x="11586" y="2354"/>
                      <a:pt x="11624" y="2379"/>
                      <a:pt x="11654" y="2379"/>
                    </a:cubicBezTo>
                    <a:cubicBezTo>
                      <a:pt x="11660" y="2379"/>
                      <a:pt x="11665" y="2378"/>
                      <a:pt x="11671" y="2376"/>
                    </a:cubicBezTo>
                    <a:cubicBezTo>
                      <a:pt x="11679" y="2390"/>
                      <a:pt x="11686" y="2394"/>
                      <a:pt x="11693" y="2394"/>
                    </a:cubicBezTo>
                    <a:cubicBezTo>
                      <a:pt x="11705" y="2394"/>
                      <a:pt x="11715" y="2381"/>
                      <a:pt x="11723" y="2381"/>
                    </a:cubicBezTo>
                    <a:cubicBezTo>
                      <a:pt x="11730" y="2381"/>
                      <a:pt x="11736" y="2388"/>
                      <a:pt x="11742" y="2415"/>
                    </a:cubicBezTo>
                    <a:cubicBezTo>
                      <a:pt x="11773" y="2463"/>
                      <a:pt x="11788" y="2482"/>
                      <a:pt x="11821" y="2482"/>
                    </a:cubicBezTo>
                    <a:cubicBezTo>
                      <a:pt x="11825" y="2482"/>
                      <a:pt x="11829" y="2482"/>
                      <a:pt x="11834" y="2482"/>
                    </a:cubicBezTo>
                    <a:cubicBezTo>
                      <a:pt x="11840" y="2493"/>
                      <a:pt x="11847" y="2498"/>
                      <a:pt x="11855" y="2498"/>
                    </a:cubicBezTo>
                    <a:cubicBezTo>
                      <a:pt x="11873" y="2498"/>
                      <a:pt x="11894" y="2477"/>
                      <a:pt x="11923" y="2471"/>
                    </a:cubicBezTo>
                    <a:cubicBezTo>
                      <a:pt x="11936" y="2476"/>
                      <a:pt x="11950" y="2479"/>
                      <a:pt x="11966" y="2479"/>
                    </a:cubicBezTo>
                    <a:cubicBezTo>
                      <a:pt x="11999" y="2479"/>
                      <a:pt x="12039" y="2467"/>
                      <a:pt x="12087" y="2438"/>
                    </a:cubicBezTo>
                    <a:cubicBezTo>
                      <a:pt x="12097" y="2450"/>
                      <a:pt x="12106" y="2455"/>
                      <a:pt x="12115" y="2455"/>
                    </a:cubicBezTo>
                    <a:cubicBezTo>
                      <a:pt x="12151" y="2455"/>
                      <a:pt x="12180" y="2379"/>
                      <a:pt x="12206" y="2379"/>
                    </a:cubicBezTo>
                    <a:cubicBezTo>
                      <a:pt x="12209" y="2379"/>
                      <a:pt x="12212" y="2380"/>
                      <a:pt x="12215" y="2382"/>
                    </a:cubicBezTo>
                    <a:cubicBezTo>
                      <a:pt x="12226" y="2397"/>
                      <a:pt x="12235" y="2402"/>
                      <a:pt x="12243" y="2402"/>
                    </a:cubicBezTo>
                    <a:cubicBezTo>
                      <a:pt x="12264" y="2402"/>
                      <a:pt x="12281" y="2370"/>
                      <a:pt x="12294" y="2366"/>
                    </a:cubicBezTo>
                    <a:cubicBezTo>
                      <a:pt x="12300" y="2360"/>
                      <a:pt x="12306" y="2358"/>
                      <a:pt x="12311" y="2358"/>
                    </a:cubicBezTo>
                    <a:cubicBezTo>
                      <a:pt x="12327" y="2358"/>
                      <a:pt x="12338" y="2376"/>
                      <a:pt x="12345" y="2376"/>
                    </a:cubicBezTo>
                    <a:cubicBezTo>
                      <a:pt x="12351" y="2376"/>
                      <a:pt x="12355" y="2366"/>
                      <a:pt x="12358" y="2334"/>
                    </a:cubicBezTo>
                    <a:cubicBezTo>
                      <a:pt x="12364" y="2312"/>
                      <a:pt x="12368" y="2306"/>
                      <a:pt x="12376" y="2306"/>
                    </a:cubicBezTo>
                    <a:cubicBezTo>
                      <a:pt x="12386" y="2306"/>
                      <a:pt x="12403" y="2314"/>
                      <a:pt x="12436" y="2314"/>
                    </a:cubicBezTo>
                    <a:cubicBezTo>
                      <a:pt x="12455" y="2314"/>
                      <a:pt x="12479" y="2311"/>
                      <a:pt x="12512" y="2302"/>
                    </a:cubicBezTo>
                    <a:cubicBezTo>
                      <a:pt x="12528" y="2286"/>
                      <a:pt x="12541" y="2267"/>
                      <a:pt x="12551" y="2246"/>
                    </a:cubicBezTo>
                    <a:cubicBezTo>
                      <a:pt x="12552" y="2247"/>
                      <a:pt x="12555" y="2247"/>
                      <a:pt x="12557" y="2247"/>
                    </a:cubicBezTo>
                    <a:cubicBezTo>
                      <a:pt x="12557" y="2251"/>
                      <a:pt x="12559" y="2253"/>
                      <a:pt x="12560" y="2258"/>
                    </a:cubicBezTo>
                    <a:cubicBezTo>
                      <a:pt x="12564" y="2247"/>
                      <a:pt x="12569" y="2235"/>
                      <a:pt x="12573" y="2223"/>
                    </a:cubicBezTo>
                    <a:cubicBezTo>
                      <a:pt x="12574" y="2223"/>
                      <a:pt x="12575" y="2223"/>
                      <a:pt x="12576" y="2223"/>
                    </a:cubicBezTo>
                    <a:cubicBezTo>
                      <a:pt x="12577" y="2223"/>
                      <a:pt x="12578" y="2224"/>
                      <a:pt x="12579" y="2226"/>
                    </a:cubicBezTo>
                    <a:cubicBezTo>
                      <a:pt x="12583" y="2221"/>
                      <a:pt x="12585" y="2214"/>
                      <a:pt x="12587" y="2209"/>
                    </a:cubicBezTo>
                    <a:cubicBezTo>
                      <a:pt x="12589" y="2209"/>
                      <a:pt x="12591" y="2209"/>
                      <a:pt x="12594" y="2211"/>
                    </a:cubicBezTo>
                    <a:cubicBezTo>
                      <a:pt x="12596" y="2213"/>
                      <a:pt x="12596" y="2218"/>
                      <a:pt x="12596" y="2222"/>
                    </a:cubicBezTo>
                    <a:cubicBezTo>
                      <a:pt x="12597" y="2218"/>
                      <a:pt x="12597" y="2214"/>
                      <a:pt x="12596" y="2212"/>
                    </a:cubicBezTo>
                    <a:lnTo>
                      <a:pt x="12596" y="2212"/>
                    </a:lnTo>
                    <a:cubicBezTo>
                      <a:pt x="12604" y="2217"/>
                      <a:pt x="12614" y="2224"/>
                      <a:pt x="12625" y="2224"/>
                    </a:cubicBezTo>
                    <a:cubicBezTo>
                      <a:pt x="12628" y="2224"/>
                      <a:pt x="12632" y="2223"/>
                      <a:pt x="12636" y="2221"/>
                    </a:cubicBezTo>
                    <a:cubicBezTo>
                      <a:pt x="12659" y="2260"/>
                      <a:pt x="12685" y="2267"/>
                      <a:pt x="12716" y="2267"/>
                    </a:cubicBezTo>
                    <a:cubicBezTo>
                      <a:pt x="12737" y="2267"/>
                      <a:pt x="12759" y="2264"/>
                      <a:pt x="12784" y="2264"/>
                    </a:cubicBezTo>
                    <a:cubicBezTo>
                      <a:pt x="12796" y="2258"/>
                      <a:pt x="12808" y="2256"/>
                      <a:pt x="12819" y="2256"/>
                    </a:cubicBezTo>
                    <a:cubicBezTo>
                      <a:pt x="12855" y="2256"/>
                      <a:pt x="12888" y="2277"/>
                      <a:pt x="12918" y="2277"/>
                    </a:cubicBezTo>
                    <a:cubicBezTo>
                      <a:pt x="12930" y="2277"/>
                      <a:pt x="12941" y="2274"/>
                      <a:pt x="12952" y="2265"/>
                    </a:cubicBezTo>
                    <a:cubicBezTo>
                      <a:pt x="12972" y="2262"/>
                      <a:pt x="12991" y="2259"/>
                      <a:pt x="13009" y="2259"/>
                    </a:cubicBezTo>
                    <a:cubicBezTo>
                      <a:pt x="13034" y="2259"/>
                      <a:pt x="13057" y="2264"/>
                      <a:pt x="13078" y="2274"/>
                    </a:cubicBezTo>
                    <a:cubicBezTo>
                      <a:pt x="13095" y="2256"/>
                      <a:pt x="13110" y="2237"/>
                      <a:pt x="13125" y="2237"/>
                    </a:cubicBezTo>
                    <a:cubicBezTo>
                      <a:pt x="13141" y="2237"/>
                      <a:pt x="13155" y="2258"/>
                      <a:pt x="13170" y="2320"/>
                    </a:cubicBezTo>
                    <a:cubicBezTo>
                      <a:pt x="13174" y="2324"/>
                      <a:pt x="13178" y="2325"/>
                      <a:pt x="13182" y="2325"/>
                    </a:cubicBezTo>
                    <a:cubicBezTo>
                      <a:pt x="13201" y="2325"/>
                      <a:pt x="13216" y="2288"/>
                      <a:pt x="13229" y="2288"/>
                    </a:cubicBezTo>
                    <a:cubicBezTo>
                      <a:pt x="13255" y="2272"/>
                      <a:pt x="13270" y="2266"/>
                      <a:pt x="13279" y="2266"/>
                    </a:cubicBezTo>
                    <a:cubicBezTo>
                      <a:pt x="13292" y="2266"/>
                      <a:pt x="13293" y="2278"/>
                      <a:pt x="13293" y="2292"/>
                    </a:cubicBezTo>
                    <a:cubicBezTo>
                      <a:pt x="13293" y="2292"/>
                      <a:pt x="13293" y="2292"/>
                      <a:pt x="13293" y="2292"/>
                    </a:cubicBezTo>
                    <a:cubicBezTo>
                      <a:pt x="13292" y="2292"/>
                      <a:pt x="13280" y="2320"/>
                      <a:pt x="13267" y="2340"/>
                    </a:cubicBezTo>
                    <a:cubicBezTo>
                      <a:pt x="13281" y="2340"/>
                      <a:pt x="13297" y="2343"/>
                      <a:pt x="13311" y="2348"/>
                    </a:cubicBezTo>
                    <a:cubicBezTo>
                      <a:pt x="13327" y="2368"/>
                      <a:pt x="13346" y="2375"/>
                      <a:pt x="13369" y="2375"/>
                    </a:cubicBezTo>
                    <a:cubicBezTo>
                      <a:pt x="13408" y="2375"/>
                      <a:pt x="13457" y="2356"/>
                      <a:pt x="13520" y="2356"/>
                    </a:cubicBezTo>
                    <a:cubicBezTo>
                      <a:pt x="13535" y="2356"/>
                      <a:pt x="13551" y="2357"/>
                      <a:pt x="13568" y="2359"/>
                    </a:cubicBezTo>
                    <a:cubicBezTo>
                      <a:pt x="13609" y="2355"/>
                      <a:pt x="13646" y="2340"/>
                      <a:pt x="13680" y="2340"/>
                    </a:cubicBezTo>
                    <a:cubicBezTo>
                      <a:pt x="13703" y="2340"/>
                      <a:pt x="13724" y="2347"/>
                      <a:pt x="13745" y="2370"/>
                    </a:cubicBezTo>
                    <a:cubicBezTo>
                      <a:pt x="13767" y="2330"/>
                      <a:pt x="13787" y="2314"/>
                      <a:pt x="13806" y="2314"/>
                    </a:cubicBezTo>
                    <a:cubicBezTo>
                      <a:pt x="13827" y="2314"/>
                      <a:pt x="13846" y="2333"/>
                      <a:pt x="13863" y="2361"/>
                    </a:cubicBezTo>
                    <a:cubicBezTo>
                      <a:pt x="13908" y="2359"/>
                      <a:pt x="13940" y="2352"/>
                      <a:pt x="13969" y="2352"/>
                    </a:cubicBezTo>
                    <a:cubicBezTo>
                      <a:pt x="13982" y="2352"/>
                      <a:pt x="13994" y="2353"/>
                      <a:pt x="14007" y="2357"/>
                    </a:cubicBezTo>
                    <a:cubicBezTo>
                      <a:pt x="14022" y="2318"/>
                      <a:pt x="14039" y="2304"/>
                      <a:pt x="14058" y="2304"/>
                    </a:cubicBezTo>
                    <a:cubicBezTo>
                      <a:pt x="14083" y="2304"/>
                      <a:pt x="14114" y="2331"/>
                      <a:pt x="14153" y="2361"/>
                    </a:cubicBezTo>
                    <a:cubicBezTo>
                      <a:pt x="14156" y="2358"/>
                      <a:pt x="14158" y="2356"/>
                      <a:pt x="14161" y="2356"/>
                    </a:cubicBezTo>
                    <a:cubicBezTo>
                      <a:pt x="14177" y="2356"/>
                      <a:pt x="14196" y="2401"/>
                      <a:pt x="14214" y="2401"/>
                    </a:cubicBezTo>
                    <a:cubicBezTo>
                      <a:pt x="14217" y="2401"/>
                      <a:pt x="14220" y="2400"/>
                      <a:pt x="14223" y="2398"/>
                    </a:cubicBezTo>
                    <a:cubicBezTo>
                      <a:pt x="14233" y="2417"/>
                      <a:pt x="14242" y="2424"/>
                      <a:pt x="14252" y="2424"/>
                    </a:cubicBezTo>
                    <a:cubicBezTo>
                      <a:pt x="14270" y="2424"/>
                      <a:pt x="14289" y="2397"/>
                      <a:pt x="14310" y="2371"/>
                    </a:cubicBezTo>
                    <a:cubicBezTo>
                      <a:pt x="14326" y="2370"/>
                      <a:pt x="14341" y="2370"/>
                      <a:pt x="14353" y="2370"/>
                    </a:cubicBezTo>
                    <a:cubicBezTo>
                      <a:pt x="14353" y="2370"/>
                      <a:pt x="14353" y="2371"/>
                      <a:pt x="14353" y="2372"/>
                    </a:cubicBezTo>
                    <a:lnTo>
                      <a:pt x="14353" y="2372"/>
                    </a:lnTo>
                    <a:cubicBezTo>
                      <a:pt x="14355" y="2372"/>
                      <a:pt x="14357" y="2372"/>
                      <a:pt x="14358" y="2372"/>
                    </a:cubicBezTo>
                    <a:cubicBezTo>
                      <a:pt x="14472" y="2372"/>
                      <a:pt x="14420" y="2401"/>
                      <a:pt x="14380" y="2401"/>
                    </a:cubicBezTo>
                    <a:cubicBezTo>
                      <a:pt x="14376" y="2401"/>
                      <a:pt x="14373" y="2401"/>
                      <a:pt x="14369" y="2400"/>
                    </a:cubicBezTo>
                    <a:cubicBezTo>
                      <a:pt x="14366" y="2391"/>
                      <a:pt x="14360" y="2381"/>
                      <a:pt x="14353" y="2374"/>
                    </a:cubicBezTo>
                    <a:lnTo>
                      <a:pt x="14353" y="2374"/>
                    </a:lnTo>
                    <a:cubicBezTo>
                      <a:pt x="14356" y="2382"/>
                      <a:pt x="14364" y="2397"/>
                      <a:pt x="14382" y="2419"/>
                    </a:cubicBezTo>
                    <a:cubicBezTo>
                      <a:pt x="14390" y="2447"/>
                      <a:pt x="14399" y="2456"/>
                      <a:pt x="14409" y="2456"/>
                    </a:cubicBezTo>
                    <a:cubicBezTo>
                      <a:pt x="14429" y="2456"/>
                      <a:pt x="14453" y="2423"/>
                      <a:pt x="14486" y="2413"/>
                    </a:cubicBezTo>
                    <a:cubicBezTo>
                      <a:pt x="14491" y="2408"/>
                      <a:pt x="14496" y="2406"/>
                      <a:pt x="14501" y="2406"/>
                    </a:cubicBezTo>
                    <a:cubicBezTo>
                      <a:pt x="14515" y="2406"/>
                      <a:pt x="14530" y="2420"/>
                      <a:pt x="14546" y="2420"/>
                    </a:cubicBezTo>
                    <a:cubicBezTo>
                      <a:pt x="14556" y="2420"/>
                      <a:pt x="14567" y="2413"/>
                      <a:pt x="14578" y="2393"/>
                    </a:cubicBezTo>
                    <a:cubicBezTo>
                      <a:pt x="14584" y="2394"/>
                      <a:pt x="14591" y="2395"/>
                      <a:pt x="14597" y="2395"/>
                    </a:cubicBezTo>
                    <a:cubicBezTo>
                      <a:pt x="14616" y="2395"/>
                      <a:pt x="14636" y="2390"/>
                      <a:pt x="14658" y="2390"/>
                    </a:cubicBezTo>
                    <a:cubicBezTo>
                      <a:pt x="14671" y="2390"/>
                      <a:pt x="14685" y="2392"/>
                      <a:pt x="14700" y="2398"/>
                    </a:cubicBezTo>
                    <a:cubicBezTo>
                      <a:pt x="14763" y="2404"/>
                      <a:pt x="14819" y="2415"/>
                      <a:pt x="14872" y="2422"/>
                    </a:cubicBezTo>
                    <a:cubicBezTo>
                      <a:pt x="14890" y="2425"/>
                      <a:pt x="14907" y="2426"/>
                      <a:pt x="14925" y="2426"/>
                    </a:cubicBezTo>
                    <a:cubicBezTo>
                      <a:pt x="14955" y="2426"/>
                      <a:pt x="14985" y="2422"/>
                      <a:pt x="15013" y="2414"/>
                    </a:cubicBezTo>
                    <a:cubicBezTo>
                      <a:pt x="15035" y="2397"/>
                      <a:pt x="15056" y="2391"/>
                      <a:pt x="15076" y="2391"/>
                    </a:cubicBezTo>
                    <a:cubicBezTo>
                      <a:pt x="15122" y="2391"/>
                      <a:pt x="15164" y="2423"/>
                      <a:pt x="15200" y="2423"/>
                    </a:cubicBezTo>
                    <a:cubicBezTo>
                      <a:pt x="15209" y="2423"/>
                      <a:pt x="15218" y="2421"/>
                      <a:pt x="15227" y="2415"/>
                    </a:cubicBezTo>
                    <a:cubicBezTo>
                      <a:pt x="15279" y="2396"/>
                      <a:pt x="15229" y="2293"/>
                      <a:pt x="15251" y="2293"/>
                    </a:cubicBezTo>
                    <a:cubicBezTo>
                      <a:pt x="15253" y="2293"/>
                      <a:pt x="15255" y="2293"/>
                      <a:pt x="15257" y="2295"/>
                    </a:cubicBezTo>
                    <a:cubicBezTo>
                      <a:pt x="15294" y="2328"/>
                      <a:pt x="15321" y="2310"/>
                      <a:pt x="15344" y="2331"/>
                    </a:cubicBezTo>
                    <a:cubicBezTo>
                      <a:pt x="15369" y="2329"/>
                      <a:pt x="15387" y="2315"/>
                      <a:pt x="15406" y="2315"/>
                    </a:cubicBezTo>
                    <a:cubicBezTo>
                      <a:pt x="15421" y="2315"/>
                      <a:pt x="15436" y="2323"/>
                      <a:pt x="15455" y="2353"/>
                    </a:cubicBezTo>
                    <a:cubicBezTo>
                      <a:pt x="15466" y="2330"/>
                      <a:pt x="15479" y="2323"/>
                      <a:pt x="15494" y="2323"/>
                    </a:cubicBezTo>
                    <a:cubicBezTo>
                      <a:pt x="15514" y="2323"/>
                      <a:pt x="15536" y="2337"/>
                      <a:pt x="15558" y="2344"/>
                    </a:cubicBezTo>
                    <a:cubicBezTo>
                      <a:pt x="15559" y="2344"/>
                      <a:pt x="15559" y="2344"/>
                      <a:pt x="15560" y="2344"/>
                    </a:cubicBezTo>
                    <a:cubicBezTo>
                      <a:pt x="15595" y="2344"/>
                      <a:pt x="15597" y="2209"/>
                      <a:pt x="15627" y="2209"/>
                    </a:cubicBezTo>
                    <a:cubicBezTo>
                      <a:pt x="15629" y="2209"/>
                      <a:pt x="15631" y="2210"/>
                      <a:pt x="15633" y="2211"/>
                    </a:cubicBezTo>
                    <a:cubicBezTo>
                      <a:pt x="15636" y="2211"/>
                      <a:pt x="15639" y="2211"/>
                      <a:pt x="15641" y="2211"/>
                    </a:cubicBezTo>
                    <a:cubicBezTo>
                      <a:pt x="15687" y="2211"/>
                      <a:pt x="15725" y="2193"/>
                      <a:pt x="15746" y="2193"/>
                    </a:cubicBezTo>
                    <a:cubicBezTo>
                      <a:pt x="15758" y="2193"/>
                      <a:pt x="15765" y="2198"/>
                      <a:pt x="15765" y="2214"/>
                    </a:cubicBezTo>
                    <a:lnTo>
                      <a:pt x="15765" y="2214"/>
                    </a:lnTo>
                    <a:cubicBezTo>
                      <a:pt x="15765" y="2209"/>
                      <a:pt x="15765" y="2206"/>
                      <a:pt x="15766" y="2206"/>
                    </a:cubicBezTo>
                    <a:cubicBezTo>
                      <a:pt x="15771" y="2206"/>
                      <a:pt x="15786" y="2252"/>
                      <a:pt x="15807" y="2252"/>
                    </a:cubicBezTo>
                    <a:cubicBezTo>
                      <a:pt x="15811" y="2252"/>
                      <a:pt x="15816" y="2250"/>
                      <a:pt x="15821" y="2244"/>
                    </a:cubicBezTo>
                    <a:cubicBezTo>
                      <a:pt x="15854" y="2250"/>
                      <a:pt x="15897" y="2250"/>
                      <a:pt x="15942" y="2283"/>
                    </a:cubicBezTo>
                    <a:cubicBezTo>
                      <a:pt x="15978" y="2303"/>
                      <a:pt x="16015" y="2361"/>
                      <a:pt x="16045" y="2361"/>
                    </a:cubicBezTo>
                    <a:cubicBezTo>
                      <a:pt x="16052" y="2361"/>
                      <a:pt x="16059" y="2357"/>
                      <a:pt x="16065" y="2349"/>
                    </a:cubicBezTo>
                    <a:cubicBezTo>
                      <a:pt x="16068" y="2348"/>
                      <a:pt x="16070" y="2348"/>
                      <a:pt x="16073" y="2348"/>
                    </a:cubicBezTo>
                    <a:cubicBezTo>
                      <a:pt x="16096" y="2348"/>
                      <a:pt x="16113" y="2387"/>
                      <a:pt x="16119" y="2387"/>
                    </a:cubicBezTo>
                    <a:cubicBezTo>
                      <a:pt x="16121" y="2387"/>
                      <a:pt x="16121" y="2385"/>
                      <a:pt x="16121" y="2379"/>
                    </a:cubicBezTo>
                    <a:cubicBezTo>
                      <a:pt x="16119" y="2319"/>
                      <a:pt x="16081" y="2316"/>
                      <a:pt x="16050" y="2312"/>
                    </a:cubicBezTo>
                    <a:cubicBezTo>
                      <a:pt x="16044" y="2281"/>
                      <a:pt x="16039" y="2271"/>
                      <a:pt x="16035" y="2271"/>
                    </a:cubicBezTo>
                    <a:cubicBezTo>
                      <a:pt x="16028" y="2271"/>
                      <a:pt x="16023" y="2292"/>
                      <a:pt x="16019" y="2292"/>
                    </a:cubicBezTo>
                    <a:cubicBezTo>
                      <a:pt x="16018" y="2292"/>
                      <a:pt x="16017" y="2290"/>
                      <a:pt x="16016" y="2284"/>
                    </a:cubicBezTo>
                    <a:cubicBezTo>
                      <a:pt x="16016" y="2285"/>
                      <a:pt x="16016" y="2286"/>
                      <a:pt x="16016" y="2286"/>
                    </a:cubicBezTo>
                    <a:cubicBezTo>
                      <a:pt x="16015" y="2286"/>
                      <a:pt x="16010" y="2241"/>
                      <a:pt x="16030" y="2232"/>
                    </a:cubicBezTo>
                    <a:cubicBezTo>
                      <a:pt x="16031" y="2232"/>
                      <a:pt x="16032" y="2232"/>
                      <a:pt x="16034" y="2232"/>
                    </a:cubicBezTo>
                    <a:cubicBezTo>
                      <a:pt x="16043" y="2232"/>
                      <a:pt x="16056" y="2240"/>
                      <a:pt x="16073" y="2240"/>
                    </a:cubicBezTo>
                    <a:cubicBezTo>
                      <a:pt x="16089" y="2240"/>
                      <a:pt x="16107" y="2233"/>
                      <a:pt x="16129" y="2208"/>
                    </a:cubicBezTo>
                    <a:cubicBezTo>
                      <a:pt x="16135" y="2211"/>
                      <a:pt x="16141" y="2212"/>
                      <a:pt x="16148" y="2212"/>
                    </a:cubicBezTo>
                    <a:cubicBezTo>
                      <a:pt x="16170" y="2212"/>
                      <a:pt x="16194" y="2199"/>
                      <a:pt x="16222" y="2197"/>
                    </a:cubicBezTo>
                    <a:cubicBezTo>
                      <a:pt x="16235" y="2212"/>
                      <a:pt x="16248" y="2216"/>
                      <a:pt x="16262" y="2216"/>
                    </a:cubicBezTo>
                    <a:cubicBezTo>
                      <a:pt x="16277" y="2216"/>
                      <a:pt x="16294" y="2211"/>
                      <a:pt x="16311" y="2211"/>
                    </a:cubicBezTo>
                    <a:cubicBezTo>
                      <a:pt x="16324" y="2211"/>
                      <a:pt x="16337" y="2214"/>
                      <a:pt x="16350" y="2223"/>
                    </a:cubicBezTo>
                    <a:cubicBezTo>
                      <a:pt x="16401" y="2297"/>
                      <a:pt x="16443" y="2287"/>
                      <a:pt x="16480" y="2291"/>
                    </a:cubicBezTo>
                    <a:cubicBezTo>
                      <a:pt x="16485" y="2291"/>
                      <a:pt x="16490" y="2292"/>
                      <a:pt x="16495" y="2292"/>
                    </a:cubicBezTo>
                    <a:cubicBezTo>
                      <a:pt x="16524" y="2292"/>
                      <a:pt x="16553" y="2279"/>
                      <a:pt x="16574" y="2258"/>
                    </a:cubicBezTo>
                    <a:cubicBezTo>
                      <a:pt x="16627" y="2267"/>
                      <a:pt x="16662" y="2256"/>
                      <a:pt x="16686" y="2297"/>
                    </a:cubicBezTo>
                    <a:cubicBezTo>
                      <a:pt x="16705" y="2331"/>
                      <a:pt x="16717" y="2342"/>
                      <a:pt x="16726" y="2342"/>
                    </a:cubicBezTo>
                    <a:cubicBezTo>
                      <a:pt x="16741" y="2342"/>
                      <a:pt x="16746" y="2309"/>
                      <a:pt x="16760" y="2307"/>
                    </a:cubicBezTo>
                    <a:cubicBezTo>
                      <a:pt x="16767" y="2332"/>
                      <a:pt x="16774" y="2340"/>
                      <a:pt x="16784" y="2340"/>
                    </a:cubicBezTo>
                    <a:cubicBezTo>
                      <a:pt x="16792" y="2340"/>
                      <a:pt x="16802" y="2333"/>
                      <a:pt x="16815" y="2324"/>
                    </a:cubicBezTo>
                    <a:cubicBezTo>
                      <a:pt x="16844" y="2403"/>
                      <a:pt x="16884" y="2419"/>
                      <a:pt x="16942" y="2437"/>
                    </a:cubicBezTo>
                    <a:cubicBezTo>
                      <a:pt x="16998" y="2416"/>
                      <a:pt x="17078" y="2150"/>
                      <a:pt x="17125" y="2150"/>
                    </a:cubicBezTo>
                    <a:cubicBezTo>
                      <a:pt x="17126" y="2150"/>
                      <a:pt x="17127" y="2151"/>
                      <a:pt x="17128" y="2151"/>
                    </a:cubicBezTo>
                    <a:cubicBezTo>
                      <a:pt x="17134" y="2152"/>
                      <a:pt x="17140" y="2153"/>
                      <a:pt x="17145" y="2153"/>
                    </a:cubicBezTo>
                    <a:cubicBezTo>
                      <a:pt x="17180" y="2153"/>
                      <a:pt x="17210" y="2125"/>
                      <a:pt x="17238" y="2125"/>
                    </a:cubicBezTo>
                    <a:cubicBezTo>
                      <a:pt x="17243" y="2125"/>
                      <a:pt x="17248" y="2126"/>
                      <a:pt x="17253" y="2128"/>
                    </a:cubicBezTo>
                    <a:cubicBezTo>
                      <a:pt x="17326" y="2134"/>
                      <a:pt x="17384" y="2165"/>
                      <a:pt x="17433" y="2239"/>
                    </a:cubicBezTo>
                    <a:cubicBezTo>
                      <a:pt x="17448" y="2231"/>
                      <a:pt x="17462" y="2229"/>
                      <a:pt x="17475" y="2229"/>
                    </a:cubicBezTo>
                    <a:cubicBezTo>
                      <a:pt x="17492" y="2229"/>
                      <a:pt x="17508" y="2232"/>
                      <a:pt x="17523" y="2232"/>
                    </a:cubicBezTo>
                    <a:cubicBezTo>
                      <a:pt x="17535" y="2232"/>
                      <a:pt x="17547" y="2230"/>
                      <a:pt x="17558" y="2222"/>
                    </a:cubicBezTo>
                    <a:cubicBezTo>
                      <a:pt x="17581" y="2180"/>
                      <a:pt x="17585" y="2171"/>
                      <a:pt x="17579" y="2171"/>
                    </a:cubicBezTo>
                    <a:cubicBezTo>
                      <a:pt x="17575" y="2171"/>
                      <a:pt x="17565" y="2176"/>
                      <a:pt x="17555" y="2176"/>
                    </a:cubicBezTo>
                    <a:cubicBezTo>
                      <a:pt x="17545" y="2176"/>
                      <a:pt x="17535" y="2172"/>
                      <a:pt x="17526" y="2158"/>
                    </a:cubicBezTo>
                    <a:cubicBezTo>
                      <a:pt x="17522" y="2172"/>
                      <a:pt x="17519" y="2177"/>
                      <a:pt x="17517" y="2177"/>
                    </a:cubicBezTo>
                    <a:cubicBezTo>
                      <a:pt x="17510" y="2177"/>
                      <a:pt x="17510" y="2148"/>
                      <a:pt x="17522" y="2144"/>
                    </a:cubicBezTo>
                    <a:cubicBezTo>
                      <a:pt x="17525" y="2143"/>
                      <a:pt x="17528" y="2142"/>
                      <a:pt x="17531" y="2142"/>
                    </a:cubicBezTo>
                    <a:cubicBezTo>
                      <a:pt x="17553" y="2142"/>
                      <a:pt x="17598" y="2173"/>
                      <a:pt x="17674" y="2197"/>
                    </a:cubicBezTo>
                    <a:cubicBezTo>
                      <a:pt x="17676" y="2197"/>
                      <a:pt x="17678" y="2197"/>
                      <a:pt x="17680" y="2197"/>
                    </a:cubicBezTo>
                    <a:cubicBezTo>
                      <a:pt x="17748" y="2197"/>
                      <a:pt x="17782" y="2116"/>
                      <a:pt x="17799" y="2116"/>
                    </a:cubicBezTo>
                    <a:cubicBezTo>
                      <a:pt x="17803" y="2116"/>
                      <a:pt x="17806" y="2119"/>
                      <a:pt x="17809" y="2129"/>
                    </a:cubicBezTo>
                    <a:cubicBezTo>
                      <a:pt x="17816" y="2138"/>
                      <a:pt x="17818" y="2149"/>
                      <a:pt x="17814" y="2160"/>
                    </a:cubicBezTo>
                    <a:cubicBezTo>
                      <a:pt x="17816" y="2165"/>
                      <a:pt x="17819" y="2170"/>
                      <a:pt x="17821" y="2176"/>
                    </a:cubicBezTo>
                    <a:cubicBezTo>
                      <a:pt x="17838" y="2215"/>
                      <a:pt x="17862" y="2237"/>
                      <a:pt x="17898" y="2237"/>
                    </a:cubicBezTo>
                    <a:cubicBezTo>
                      <a:pt x="17930" y="2237"/>
                      <a:pt x="17971" y="2220"/>
                      <a:pt x="18025" y="2181"/>
                    </a:cubicBezTo>
                    <a:cubicBezTo>
                      <a:pt x="18051" y="2196"/>
                      <a:pt x="18074" y="2200"/>
                      <a:pt x="18095" y="2200"/>
                    </a:cubicBezTo>
                    <a:cubicBezTo>
                      <a:pt x="18122" y="2200"/>
                      <a:pt x="18144" y="2193"/>
                      <a:pt x="18164" y="2188"/>
                    </a:cubicBezTo>
                    <a:cubicBezTo>
                      <a:pt x="18176" y="2214"/>
                      <a:pt x="18186" y="2225"/>
                      <a:pt x="18195" y="2225"/>
                    </a:cubicBezTo>
                    <a:cubicBezTo>
                      <a:pt x="18215" y="2225"/>
                      <a:pt x="18229" y="2181"/>
                      <a:pt x="18240" y="2153"/>
                    </a:cubicBezTo>
                    <a:cubicBezTo>
                      <a:pt x="18268" y="2155"/>
                      <a:pt x="18279" y="2190"/>
                      <a:pt x="18284" y="2190"/>
                    </a:cubicBezTo>
                    <a:cubicBezTo>
                      <a:pt x="18286" y="2190"/>
                      <a:pt x="18286" y="2187"/>
                      <a:pt x="18287" y="2180"/>
                    </a:cubicBezTo>
                    <a:cubicBezTo>
                      <a:pt x="18288" y="2182"/>
                      <a:pt x="18289" y="2183"/>
                      <a:pt x="18290" y="2183"/>
                    </a:cubicBezTo>
                    <a:cubicBezTo>
                      <a:pt x="18294" y="2183"/>
                      <a:pt x="18300" y="2171"/>
                      <a:pt x="18320" y="2166"/>
                    </a:cubicBezTo>
                    <a:cubicBezTo>
                      <a:pt x="18323" y="2173"/>
                      <a:pt x="18327" y="2175"/>
                      <a:pt x="18331" y="2175"/>
                    </a:cubicBezTo>
                    <a:cubicBezTo>
                      <a:pt x="18343" y="2175"/>
                      <a:pt x="18358" y="2146"/>
                      <a:pt x="18377" y="2116"/>
                    </a:cubicBezTo>
                    <a:cubicBezTo>
                      <a:pt x="18382" y="2105"/>
                      <a:pt x="18387" y="2101"/>
                      <a:pt x="18392" y="2101"/>
                    </a:cubicBezTo>
                    <a:cubicBezTo>
                      <a:pt x="18412" y="2101"/>
                      <a:pt x="18439" y="2161"/>
                      <a:pt x="18468" y="2161"/>
                    </a:cubicBezTo>
                    <a:cubicBezTo>
                      <a:pt x="18476" y="2161"/>
                      <a:pt x="18484" y="2156"/>
                      <a:pt x="18492" y="2146"/>
                    </a:cubicBezTo>
                    <a:cubicBezTo>
                      <a:pt x="18515" y="2121"/>
                      <a:pt x="18537" y="2114"/>
                      <a:pt x="18559" y="2114"/>
                    </a:cubicBezTo>
                    <a:cubicBezTo>
                      <a:pt x="18584" y="2114"/>
                      <a:pt x="18609" y="2124"/>
                      <a:pt x="18631" y="2124"/>
                    </a:cubicBezTo>
                    <a:cubicBezTo>
                      <a:pt x="18642" y="2124"/>
                      <a:pt x="18651" y="2122"/>
                      <a:pt x="18661" y="2116"/>
                    </a:cubicBezTo>
                    <a:cubicBezTo>
                      <a:pt x="18677" y="2065"/>
                      <a:pt x="18694" y="2048"/>
                      <a:pt x="18710" y="2048"/>
                    </a:cubicBezTo>
                    <a:cubicBezTo>
                      <a:pt x="18738" y="2048"/>
                      <a:pt x="18766" y="2101"/>
                      <a:pt x="18790" y="2105"/>
                    </a:cubicBezTo>
                    <a:cubicBezTo>
                      <a:pt x="18795" y="2109"/>
                      <a:pt x="18800" y="2110"/>
                      <a:pt x="18806" y="2110"/>
                    </a:cubicBezTo>
                    <a:cubicBezTo>
                      <a:pt x="18875" y="2110"/>
                      <a:pt x="18983" y="1859"/>
                      <a:pt x="19035" y="1859"/>
                    </a:cubicBezTo>
                    <a:cubicBezTo>
                      <a:pt x="19042" y="1859"/>
                      <a:pt x="19047" y="1863"/>
                      <a:pt x="19052" y="1871"/>
                    </a:cubicBezTo>
                    <a:cubicBezTo>
                      <a:pt x="19061" y="1867"/>
                      <a:pt x="19071" y="1865"/>
                      <a:pt x="19081" y="1865"/>
                    </a:cubicBezTo>
                    <a:cubicBezTo>
                      <a:pt x="19085" y="1865"/>
                      <a:pt x="19088" y="1865"/>
                      <a:pt x="19091" y="1866"/>
                    </a:cubicBezTo>
                    <a:cubicBezTo>
                      <a:pt x="19113" y="1873"/>
                      <a:pt x="19134" y="1877"/>
                      <a:pt x="19157" y="1878"/>
                    </a:cubicBezTo>
                    <a:cubicBezTo>
                      <a:pt x="19165" y="1892"/>
                      <a:pt x="19171" y="1897"/>
                      <a:pt x="19176" y="1897"/>
                    </a:cubicBezTo>
                    <a:cubicBezTo>
                      <a:pt x="19182" y="1897"/>
                      <a:pt x="19185" y="1888"/>
                      <a:pt x="19185" y="1881"/>
                    </a:cubicBezTo>
                    <a:cubicBezTo>
                      <a:pt x="19215" y="1881"/>
                      <a:pt x="19248" y="1878"/>
                      <a:pt x="19286" y="1875"/>
                    </a:cubicBezTo>
                    <a:cubicBezTo>
                      <a:pt x="19357" y="1844"/>
                      <a:pt x="19414" y="1819"/>
                      <a:pt x="19463" y="1819"/>
                    </a:cubicBezTo>
                    <a:cubicBezTo>
                      <a:pt x="19481" y="1819"/>
                      <a:pt x="19497" y="1823"/>
                      <a:pt x="19512" y="1830"/>
                    </a:cubicBezTo>
                    <a:cubicBezTo>
                      <a:pt x="19527" y="1862"/>
                      <a:pt x="19541" y="1873"/>
                      <a:pt x="19553" y="1873"/>
                    </a:cubicBezTo>
                    <a:cubicBezTo>
                      <a:pt x="19577" y="1873"/>
                      <a:pt x="19596" y="1830"/>
                      <a:pt x="19613" y="1830"/>
                    </a:cubicBezTo>
                    <a:cubicBezTo>
                      <a:pt x="19621" y="1830"/>
                      <a:pt x="19629" y="1840"/>
                      <a:pt x="19637" y="1871"/>
                    </a:cubicBezTo>
                    <a:cubicBezTo>
                      <a:pt x="19683" y="1913"/>
                      <a:pt x="19701" y="1927"/>
                      <a:pt x="19717" y="1927"/>
                    </a:cubicBezTo>
                    <a:cubicBezTo>
                      <a:pt x="19721" y="1927"/>
                      <a:pt x="19725" y="1926"/>
                      <a:pt x="19730" y="1924"/>
                    </a:cubicBezTo>
                    <a:cubicBezTo>
                      <a:pt x="19734" y="1911"/>
                      <a:pt x="19738" y="1907"/>
                      <a:pt x="19743" y="1907"/>
                    </a:cubicBezTo>
                    <a:cubicBezTo>
                      <a:pt x="19751" y="1907"/>
                      <a:pt x="19761" y="1918"/>
                      <a:pt x="19773" y="1918"/>
                    </a:cubicBezTo>
                    <a:cubicBezTo>
                      <a:pt x="19774" y="1918"/>
                      <a:pt x="19775" y="1918"/>
                      <a:pt x="19776" y="1918"/>
                    </a:cubicBezTo>
                    <a:cubicBezTo>
                      <a:pt x="19782" y="1927"/>
                      <a:pt x="19789" y="1931"/>
                      <a:pt x="19797" y="1931"/>
                    </a:cubicBezTo>
                    <a:cubicBezTo>
                      <a:pt x="19816" y="1931"/>
                      <a:pt x="19840" y="1910"/>
                      <a:pt x="19872" y="1904"/>
                    </a:cubicBezTo>
                    <a:cubicBezTo>
                      <a:pt x="19882" y="1929"/>
                      <a:pt x="19890" y="1938"/>
                      <a:pt x="19898" y="1938"/>
                    </a:cubicBezTo>
                    <a:cubicBezTo>
                      <a:pt x="19922" y="1938"/>
                      <a:pt x="19941" y="1855"/>
                      <a:pt x="19960" y="1831"/>
                    </a:cubicBezTo>
                    <a:cubicBezTo>
                      <a:pt x="19970" y="1804"/>
                      <a:pt x="19979" y="1792"/>
                      <a:pt x="19987" y="1792"/>
                    </a:cubicBezTo>
                    <a:cubicBezTo>
                      <a:pt x="19990" y="1792"/>
                      <a:pt x="19993" y="1794"/>
                      <a:pt x="19996" y="1796"/>
                    </a:cubicBezTo>
                    <a:cubicBezTo>
                      <a:pt x="19998" y="1788"/>
                      <a:pt x="20000" y="1784"/>
                      <a:pt x="20003" y="1784"/>
                    </a:cubicBezTo>
                    <a:cubicBezTo>
                      <a:pt x="20011" y="1784"/>
                      <a:pt x="20021" y="1831"/>
                      <a:pt x="20029" y="1867"/>
                    </a:cubicBezTo>
                    <a:cubicBezTo>
                      <a:pt x="20031" y="1861"/>
                      <a:pt x="20033" y="1860"/>
                      <a:pt x="20036" y="1860"/>
                    </a:cubicBezTo>
                    <a:cubicBezTo>
                      <a:pt x="20039" y="1860"/>
                      <a:pt x="20042" y="1863"/>
                      <a:pt x="20045" y="1863"/>
                    </a:cubicBezTo>
                    <a:cubicBezTo>
                      <a:pt x="20048" y="1863"/>
                      <a:pt x="20052" y="1858"/>
                      <a:pt x="20054" y="1836"/>
                    </a:cubicBezTo>
                    <a:cubicBezTo>
                      <a:pt x="20056" y="1831"/>
                      <a:pt x="20057" y="1829"/>
                      <a:pt x="20058" y="1829"/>
                    </a:cubicBezTo>
                    <a:cubicBezTo>
                      <a:pt x="20065" y="1829"/>
                      <a:pt x="20073" y="1893"/>
                      <a:pt x="20079" y="1912"/>
                    </a:cubicBezTo>
                    <a:cubicBezTo>
                      <a:pt x="20081" y="1917"/>
                      <a:pt x="20083" y="1920"/>
                      <a:pt x="20085" y="1920"/>
                    </a:cubicBezTo>
                    <a:cubicBezTo>
                      <a:pt x="20096" y="1920"/>
                      <a:pt x="20103" y="1856"/>
                      <a:pt x="20110" y="1852"/>
                    </a:cubicBezTo>
                    <a:cubicBezTo>
                      <a:pt x="20113" y="1854"/>
                      <a:pt x="20115" y="1855"/>
                      <a:pt x="20118" y="1855"/>
                    </a:cubicBezTo>
                    <a:cubicBezTo>
                      <a:pt x="20129" y="1855"/>
                      <a:pt x="20135" y="1826"/>
                      <a:pt x="20138" y="1792"/>
                    </a:cubicBezTo>
                    <a:cubicBezTo>
                      <a:pt x="20140" y="1805"/>
                      <a:pt x="20140" y="1809"/>
                      <a:pt x="20141" y="1809"/>
                    </a:cubicBezTo>
                    <a:cubicBezTo>
                      <a:pt x="20142" y="1809"/>
                      <a:pt x="20142" y="1800"/>
                      <a:pt x="20142" y="1800"/>
                    </a:cubicBezTo>
                    <a:cubicBezTo>
                      <a:pt x="20142" y="1800"/>
                      <a:pt x="20142" y="1809"/>
                      <a:pt x="20143" y="1845"/>
                    </a:cubicBezTo>
                    <a:cubicBezTo>
                      <a:pt x="20143" y="1824"/>
                      <a:pt x="20150" y="1805"/>
                      <a:pt x="20161" y="1787"/>
                    </a:cubicBezTo>
                    <a:cubicBezTo>
                      <a:pt x="20169" y="1787"/>
                      <a:pt x="20177" y="1725"/>
                      <a:pt x="20188" y="1725"/>
                    </a:cubicBezTo>
                    <a:cubicBezTo>
                      <a:pt x="20196" y="1725"/>
                      <a:pt x="20206" y="1752"/>
                      <a:pt x="20218" y="1842"/>
                    </a:cubicBezTo>
                    <a:cubicBezTo>
                      <a:pt x="20223" y="1829"/>
                      <a:pt x="20229" y="1824"/>
                      <a:pt x="20235" y="1824"/>
                    </a:cubicBezTo>
                    <a:cubicBezTo>
                      <a:pt x="20249" y="1824"/>
                      <a:pt x="20266" y="1852"/>
                      <a:pt x="20284" y="1852"/>
                    </a:cubicBezTo>
                    <a:cubicBezTo>
                      <a:pt x="20292" y="1852"/>
                      <a:pt x="20301" y="1845"/>
                      <a:pt x="20309" y="1828"/>
                    </a:cubicBezTo>
                    <a:cubicBezTo>
                      <a:pt x="20315" y="1780"/>
                      <a:pt x="20323" y="1767"/>
                      <a:pt x="20331" y="1767"/>
                    </a:cubicBezTo>
                    <a:cubicBezTo>
                      <a:pt x="20341" y="1767"/>
                      <a:pt x="20353" y="1790"/>
                      <a:pt x="20364" y="1790"/>
                    </a:cubicBezTo>
                    <a:cubicBezTo>
                      <a:pt x="20365" y="1790"/>
                      <a:pt x="20365" y="1790"/>
                      <a:pt x="20366" y="1789"/>
                    </a:cubicBezTo>
                    <a:cubicBezTo>
                      <a:pt x="20375" y="1845"/>
                      <a:pt x="20383" y="1860"/>
                      <a:pt x="20390" y="1860"/>
                    </a:cubicBezTo>
                    <a:cubicBezTo>
                      <a:pt x="20401" y="1860"/>
                      <a:pt x="20410" y="1833"/>
                      <a:pt x="20421" y="1833"/>
                    </a:cubicBezTo>
                    <a:cubicBezTo>
                      <a:pt x="20425" y="1833"/>
                      <a:pt x="20429" y="1837"/>
                      <a:pt x="20434" y="1845"/>
                    </a:cubicBezTo>
                    <a:cubicBezTo>
                      <a:pt x="20451" y="1856"/>
                      <a:pt x="20471" y="1929"/>
                      <a:pt x="20489" y="1929"/>
                    </a:cubicBezTo>
                    <a:cubicBezTo>
                      <a:pt x="20496" y="1929"/>
                      <a:pt x="20502" y="1921"/>
                      <a:pt x="20507" y="1900"/>
                    </a:cubicBezTo>
                    <a:cubicBezTo>
                      <a:pt x="20511" y="1907"/>
                      <a:pt x="20515" y="1911"/>
                      <a:pt x="20519" y="1911"/>
                    </a:cubicBezTo>
                    <a:cubicBezTo>
                      <a:pt x="20536" y="1911"/>
                      <a:pt x="20552" y="1842"/>
                      <a:pt x="20570" y="1842"/>
                    </a:cubicBezTo>
                    <a:cubicBezTo>
                      <a:pt x="20575" y="1842"/>
                      <a:pt x="20581" y="1848"/>
                      <a:pt x="20587" y="1866"/>
                    </a:cubicBezTo>
                    <a:cubicBezTo>
                      <a:pt x="20590" y="1756"/>
                      <a:pt x="20595" y="1724"/>
                      <a:pt x="20601" y="1724"/>
                    </a:cubicBezTo>
                    <a:cubicBezTo>
                      <a:pt x="20609" y="1724"/>
                      <a:pt x="20618" y="1776"/>
                      <a:pt x="20627" y="1791"/>
                    </a:cubicBezTo>
                    <a:cubicBezTo>
                      <a:pt x="20631" y="1810"/>
                      <a:pt x="20635" y="1816"/>
                      <a:pt x="20638" y="1816"/>
                    </a:cubicBezTo>
                    <a:cubicBezTo>
                      <a:pt x="20646" y="1816"/>
                      <a:pt x="20652" y="1788"/>
                      <a:pt x="20660" y="1788"/>
                    </a:cubicBezTo>
                    <a:cubicBezTo>
                      <a:pt x="20664" y="1788"/>
                      <a:pt x="20668" y="1797"/>
                      <a:pt x="20673" y="1824"/>
                    </a:cubicBezTo>
                    <a:cubicBezTo>
                      <a:pt x="20693" y="1892"/>
                      <a:pt x="20713" y="1928"/>
                      <a:pt x="20731" y="1928"/>
                    </a:cubicBezTo>
                    <a:cubicBezTo>
                      <a:pt x="20744" y="1928"/>
                      <a:pt x="20756" y="1911"/>
                      <a:pt x="20768" y="1875"/>
                    </a:cubicBezTo>
                    <a:cubicBezTo>
                      <a:pt x="20787" y="1912"/>
                      <a:pt x="20804" y="1926"/>
                      <a:pt x="20820" y="1926"/>
                    </a:cubicBezTo>
                    <a:cubicBezTo>
                      <a:pt x="20833" y="1926"/>
                      <a:pt x="20845" y="1917"/>
                      <a:pt x="20856" y="1904"/>
                    </a:cubicBezTo>
                    <a:cubicBezTo>
                      <a:pt x="20861" y="1897"/>
                      <a:pt x="20866" y="1894"/>
                      <a:pt x="20871" y="1894"/>
                    </a:cubicBezTo>
                    <a:cubicBezTo>
                      <a:pt x="20885" y="1894"/>
                      <a:pt x="20899" y="1915"/>
                      <a:pt x="20911" y="1915"/>
                    </a:cubicBezTo>
                    <a:cubicBezTo>
                      <a:pt x="20915" y="1915"/>
                      <a:pt x="20919" y="1913"/>
                      <a:pt x="20922" y="1908"/>
                    </a:cubicBezTo>
                    <a:cubicBezTo>
                      <a:pt x="20949" y="1908"/>
                      <a:pt x="20970" y="1883"/>
                      <a:pt x="20989" y="1883"/>
                    </a:cubicBezTo>
                    <a:cubicBezTo>
                      <a:pt x="21002" y="1883"/>
                      <a:pt x="21015" y="1896"/>
                      <a:pt x="21026" y="1943"/>
                    </a:cubicBezTo>
                    <a:cubicBezTo>
                      <a:pt x="21020" y="1908"/>
                      <a:pt x="21024" y="1895"/>
                      <a:pt x="21032" y="1895"/>
                    </a:cubicBezTo>
                    <a:cubicBezTo>
                      <a:pt x="21053" y="1895"/>
                      <a:pt x="21107" y="1986"/>
                      <a:pt x="21099" y="2006"/>
                    </a:cubicBezTo>
                    <a:cubicBezTo>
                      <a:pt x="21120" y="1977"/>
                      <a:pt x="21143" y="1887"/>
                      <a:pt x="21179" y="1887"/>
                    </a:cubicBezTo>
                    <a:cubicBezTo>
                      <a:pt x="21184" y="1887"/>
                      <a:pt x="21189" y="1889"/>
                      <a:pt x="21194" y="1892"/>
                    </a:cubicBezTo>
                    <a:cubicBezTo>
                      <a:pt x="21202" y="1911"/>
                      <a:pt x="21210" y="1916"/>
                      <a:pt x="21218" y="1916"/>
                    </a:cubicBezTo>
                    <a:cubicBezTo>
                      <a:pt x="21226" y="1916"/>
                      <a:pt x="21236" y="1909"/>
                      <a:pt x="21246" y="1909"/>
                    </a:cubicBezTo>
                    <a:cubicBezTo>
                      <a:pt x="21256" y="1909"/>
                      <a:pt x="21266" y="1916"/>
                      <a:pt x="21278" y="1942"/>
                    </a:cubicBezTo>
                    <a:cubicBezTo>
                      <a:pt x="21282" y="1962"/>
                      <a:pt x="21285" y="1969"/>
                      <a:pt x="21288" y="1969"/>
                    </a:cubicBezTo>
                    <a:cubicBezTo>
                      <a:pt x="21299" y="1969"/>
                      <a:pt x="21307" y="1874"/>
                      <a:pt x="21319" y="1874"/>
                    </a:cubicBezTo>
                    <a:cubicBezTo>
                      <a:pt x="21322" y="1874"/>
                      <a:pt x="21326" y="1883"/>
                      <a:pt x="21331" y="1906"/>
                    </a:cubicBezTo>
                    <a:cubicBezTo>
                      <a:pt x="21352" y="1979"/>
                      <a:pt x="21373" y="1945"/>
                      <a:pt x="21394" y="1969"/>
                    </a:cubicBezTo>
                    <a:cubicBezTo>
                      <a:pt x="21410" y="1917"/>
                      <a:pt x="21425" y="1893"/>
                      <a:pt x="21440" y="1893"/>
                    </a:cubicBezTo>
                    <a:cubicBezTo>
                      <a:pt x="21448" y="1893"/>
                      <a:pt x="21456" y="1901"/>
                      <a:pt x="21464" y="1917"/>
                    </a:cubicBezTo>
                    <a:cubicBezTo>
                      <a:pt x="21469" y="1900"/>
                      <a:pt x="21473" y="1894"/>
                      <a:pt x="21478" y="1894"/>
                    </a:cubicBezTo>
                    <a:cubicBezTo>
                      <a:pt x="21486" y="1894"/>
                      <a:pt x="21495" y="1914"/>
                      <a:pt x="21503" y="1914"/>
                    </a:cubicBezTo>
                    <a:cubicBezTo>
                      <a:pt x="21507" y="1914"/>
                      <a:pt x="21511" y="1907"/>
                      <a:pt x="21515" y="1885"/>
                    </a:cubicBezTo>
                    <a:cubicBezTo>
                      <a:pt x="21519" y="1889"/>
                      <a:pt x="21523" y="1891"/>
                      <a:pt x="21527" y="1891"/>
                    </a:cubicBezTo>
                    <a:cubicBezTo>
                      <a:pt x="21542" y="1891"/>
                      <a:pt x="21553" y="1861"/>
                      <a:pt x="21562" y="1861"/>
                    </a:cubicBezTo>
                    <a:cubicBezTo>
                      <a:pt x="21567" y="1861"/>
                      <a:pt x="21571" y="1868"/>
                      <a:pt x="21575" y="1890"/>
                    </a:cubicBezTo>
                    <a:cubicBezTo>
                      <a:pt x="21587" y="1932"/>
                      <a:pt x="21593" y="1958"/>
                      <a:pt x="21595" y="1958"/>
                    </a:cubicBezTo>
                    <a:cubicBezTo>
                      <a:pt x="21597" y="1958"/>
                      <a:pt x="21594" y="1922"/>
                      <a:pt x="21590" y="1834"/>
                    </a:cubicBezTo>
                    <a:cubicBezTo>
                      <a:pt x="21590" y="1816"/>
                      <a:pt x="21589" y="1808"/>
                      <a:pt x="21589" y="1805"/>
                    </a:cubicBezTo>
                    <a:lnTo>
                      <a:pt x="21589" y="1805"/>
                    </a:lnTo>
                    <a:cubicBezTo>
                      <a:pt x="21590" y="1811"/>
                      <a:pt x="21593" y="1839"/>
                      <a:pt x="21600" y="1839"/>
                    </a:cubicBezTo>
                    <a:cubicBezTo>
                      <a:pt x="21604" y="1839"/>
                      <a:pt x="21608" y="1832"/>
                      <a:pt x="21614" y="1812"/>
                    </a:cubicBezTo>
                    <a:cubicBezTo>
                      <a:pt x="21617" y="1784"/>
                      <a:pt x="21621" y="1773"/>
                      <a:pt x="21626" y="1773"/>
                    </a:cubicBezTo>
                    <a:cubicBezTo>
                      <a:pt x="21639" y="1773"/>
                      <a:pt x="21659" y="1856"/>
                      <a:pt x="21682" y="1856"/>
                    </a:cubicBezTo>
                    <a:cubicBezTo>
                      <a:pt x="21683" y="1856"/>
                      <a:pt x="21684" y="1856"/>
                      <a:pt x="21686" y="1856"/>
                    </a:cubicBezTo>
                    <a:cubicBezTo>
                      <a:pt x="21716" y="1783"/>
                      <a:pt x="21640" y="1735"/>
                      <a:pt x="21696" y="1674"/>
                    </a:cubicBezTo>
                    <a:lnTo>
                      <a:pt x="21696" y="1674"/>
                    </a:lnTo>
                    <a:cubicBezTo>
                      <a:pt x="21702" y="1695"/>
                      <a:pt x="21709" y="1704"/>
                      <a:pt x="21715" y="1704"/>
                    </a:cubicBezTo>
                    <a:cubicBezTo>
                      <a:pt x="21734" y="1704"/>
                      <a:pt x="21751" y="1622"/>
                      <a:pt x="21771" y="1622"/>
                    </a:cubicBezTo>
                    <a:cubicBezTo>
                      <a:pt x="21775" y="1622"/>
                      <a:pt x="21779" y="1625"/>
                      <a:pt x="21784" y="1633"/>
                    </a:cubicBezTo>
                    <a:cubicBezTo>
                      <a:pt x="21801" y="1671"/>
                      <a:pt x="21818" y="1672"/>
                      <a:pt x="21835" y="1672"/>
                    </a:cubicBezTo>
                    <a:cubicBezTo>
                      <a:pt x="21836" y="1672"/>
                      <a:pt x="21837" y="1672"/>
                      <a:pt x="21839" y="1672"/>
                    </a:cubicBezTo>
                    <a:cubicBezTo>
                      <a:pt x="21850" y="1672"/>
                      <a:pt x="21862" y="1673"/>
                      <a:pt x="21874" y="1686"/>
                    </a:cubicBezTo>
                    <a:cubicBezTo>
                      <a:pt x="21892" y="1704"/>
                      <a:pt x="21916" y="1714"/>
                      <a:pt x="21940" y="1714"/>
                    </a:cubicBezTo>
                    <a:cubicBezTo>
                      <a:pt x="21948" y="1714"/>
                      <a:pt x="21956" y="1713"/>
                      <a:pt x="21964" y="1711"/>
                    </a:cubicBezTo>
                    <a:cubicBezTo>
                      <a:pt x="21995" y="1703"/>
                      <a:pt x="22023" y="1689"/>
                      <a:pt x="22052" y="1686"/>
                    </a:cubicBezTo>
                    <a:cubicBezTo>
                      <a:pt x="22091" y="1642"/>
                      <a:pt x="22348" y="1569"/>
                      <a:pt x="22519" y="1501"/>
                    </a:cubicBezTo>
                    <a:cubicBezTo>
                      <a:pt x="22524" y="1502"/>
                      <a:pt x="22530" y="1504"/>
                      <a:pt x="22537" y="1506"/>
                    </a:cubicBezTo>
                    <a:cubicBezTo>
                      <a:pt x="22555" y="1553"/>
                      <a:pt x="22705" y="1562"/>
                      <a:pt x="22829" y="1562"/>
                    </a:cubicBezTo>
                    <a:cubicBezTo>
                      <a:pt x="22908" y="1562"/>
                      <a:pt x="22977" y="1558"/>
                      <a:pt x="22990" y="1558"/>
                    </a:cubicBezTo>
                    <a:cubicBezTo>
                      <a:pt x="23009" y="1581"/>
                      <a:pt x="23029" y="1602"/>
                      <a:pt x="23049" y="1602"/>
                    </a:cubicBezTo>
                    <a:cubicBezTo>
                      <a:pt x="23065" y="1602"/>
                      <a:pt x="23082" y="1589"/>
                      <a:pt x="23098" y="1551"/>
                    </a:cubicBezTo>
                    <a:cubicBezTo>
                      <a:pt x="23187" y="1548"/>
                      <a:pt x="23237" y="1536"/>
                      <a:pt x="23263" y="1525"/>
                    </a:cubicBezTo>
                    <a:cubicBezTo>
                      <a:pt x="23289" y="1513"/>
                      <a:pt x="23293" y="1501"/>
                      <a:pt x="23289" y="1494"/>
                    </a:cubicBezTo>
                    <a:cubicBezTo>
                      <a:pt x="23287" y="1484"/>
                      <a:pt x="23286" y="1474"/>
                      <a:pt x="23284" y="1464"/>
                    </a:cubicBezTo>
                    <a:lnTo>
                      <a:pt x="23284" y="1464"/>
                    </a:lnTo>
                    <a:cubicBezTo>
                      <a:pt x="23287" y="1466"/>
                      <a:pt x="23291" y="1469"/>
                      <a:pt x="23296" y="1470"/>
                    </a:cubicBezTo>
                    <a:cubicBezTo>
                      <a:pt x="23298" y="1469"/>
                      <a:pt x="23299" y="1469"/>
                      <a:pt x="23301" y="1469"/>
                    </a:cubicBezTo>
                    <a:cubicBezTo>
                      <a:pt x="23314" y="1469"/>
                      <a:pt x="23333" y="1500"/>
                      <a:pt x="23357" y="1500"/>
                    </a:cubicBezTo>
                    <a:cubicBezTo>
                      <a:pt x="23366" y="1500"/>
                      <a:pt x="23377" y="1495"/>
                      <a:pt x="23388" y="1481"/>
                    </a:cubicBezTo>
                    <a:cubicBezTo>
                      <a:pt x="23433" y="1502"/>
                      <a:pt x="23682" y="1545"/>
                      <a:pt x="23763" y="1614"/>
                    </a:cubicBezTo>
                    <a:cubicBezTo>
                      <a:pt x="23800" y="1612"/>
                      <a:pt x="23832" y="1589"/>
                      <a:pt x="23860" y="1589"/>
                    </a:cubicBezTo>
                    <a:cubicBezTo>
                      <a:pt x="23873" y="1589"/>
                      <a:pt x="23885" y="1594"/>
                      <a:pt x="23897" y="1606"/>
                    </a:cubicBezTo>
                    <a:cubicBezTo>
                      <a:pt x="23933" y="1581"/>
                      <a:pt x="23999" y="1502"/>
                      <a:pt x="24026" y="1502"/>
                    </a:cubicBezTo>
                    <a:cubicBezTo>
                      <a:pt x="24026" y="1502"/>
                      <a:pt x="24026" y="1502"/>
                      <a:pt x="24027" y="1502"/>
                    </a:cubicBezTo>
                    <a:cubicBezTo>
                      <a:pt x="24045" y="1459"/>
                      <a:pt x="24060" y="1441"/>
                      <a:pt x="24073" y="1441"/>
                    </a:cubicBezTo>
                    <a:cubicBezTo>
                      <a:pt x="24093" y="1441"/>
                      <a:pt x="24107" y="1484"/>
                      <a:pt x="24117" y="1549"/>
                    </a:cubicBezTo>
                    <a:cubicBezTo>
                      <a:pt x="24132" y="1579"/>
                      <a:pt x="24136" y="1583"/>
                      <a:pt x="24138" y="1583"/>
                    </a:cubicBezTo>
                    <a:cubicBezTo>
                      <a:pt x="24139" y="1583"/>
                      <a:pt x="24140" y="1582"/>
                      <a:pt x="24141" y="1582"/>
                    </a:cubicBezTo>
                    <a:cubicBezTo>
                      <a:pt x="24143" y="1582"/>
                      <a:pt x="24146" y="1584"/>
                      <a:pt x="24154" y="1595"/>
                    </a:cubicBezTo>
                    <a:cubicBezTo>
                      <a:pt x="24156" y="1575"/>
                      <a:pt x="24159" y="1567"/>
                      <a:pt x="24163" y="1567"/>
                    </a:cubicBezTo>
                    <a:cubicBezTo>
                      <a:pt x="24173" y="1567"/>
                      <a:pt x="24189" y="1615"/>
                      <a:pt x="24209" y="1615"/>
                    </a:cubicBezTo>
                    <a:cubicBezTo>
                      <a:pt x="24216" y="1615"/>
                      <a:pt x="24223" y="1611"/>
                      <a:pt x="24230" y="1599"/>
                    </a:cubicBezTo>
                    <a:cubicBezTo>
                      <a:pt x="24240" y="1643"/>
                      <a:pt x="24249" y="1657"/>
                      <a:pt x="24259" y="1657"/>
                    </a:cubicBezTo>
                    <a:cubicBezTo>
                      <a:pt x="24274" y="1657"/>
                      <a:pt x="24291" y="1620"/>
                      <a:pt x="24311" y="1620"/>
                    </a:cubicBezTo>
                    <a:cubicBezTo>
                      <a:pt x="24311" y="1620"/>
                      <a:pt x="24312" y="1620"/>
                      <a:pt x="24313" y="1620"/>
                    </a:cubicBezTo>
                    <a:cubicBezTo>
                      <a:pt x="24346" y="1616"/>
                      <a:pt x="24387" y="1585"/>
                      <a:pt x="24434" y="1554"/>
                    </a:cubicBezTo>
                    <a:cubicBezTo>
                      <a:pt x="24444" y="1546"/>
                      <a:pt x="24454" y="1543"/>
                      <a:pt x="24463" y="1543"/>
                    </a:cubicBezTo>
                    <a:cubicBezTo>
                      <a:pt x="24485" y="1543"/>
                      <a:pt x="24506" y="1556"/>
                      <a:pt x="24525" y="1556"/>
                    </a:cubicBezTo>
                    <a:cubicBezTo>
                      <a:pt x="24540" y="1556"/>
                      <a:pt x="24554" y="1549"/>
                      <a:pt x="24567" y="1525"/>
                    </a:cubicBezTo>
                    <a:cubicBezTo>
                      <a:pt x="24596" y="1520"/>
                      <a:pt x="24623" y="1468"/>
                      <a:pt x="24649" y="1468"/>
                    </a:cubicBezTo>
                    <a:cubicBezTo>
                      <a:pt x="24660" y="1468"/>
                      <a:pt x="24671" y="1478"/>
                      <a:pt x="24682" y="1503"/>
                    </a:cubicBezTo>
                    <a:cubicBezTo>
                      <a:pt x="24709" y="1511"/>
                      <a:pt x="24735" y="1548"/>
                      <a:pt x="24759" y="1548"/>
                    </a:cubicBezTo>
                    <a:cubicBezTo>
                      <a:pt x="24767" y="1548"/>
                      <a:pt x="24774" y="1544"/>
                      <a:pt x="24781" y="1535"/>
                    </a:cubicBezTo>
                    <a:cubicBezTo>
                      <a:pt x="24790" y="1520"/>
                      <a:pt x="24799" y="1516"/>
                      <a:pt x="24807" y="1516"/>
                    </a:cubicBezTo>
                    <a:cubicBezTo>
                      <a:pt x="24817" y="1516"/>
                      <a:pt x="24826" y="1521"/>
                      <a:pt x="24836" y="1521"/>
                    </a:cubicBezTo>
                    <a:cubicBezTo>
                      <a:pt x="24846" y="1521"/>
                      <a:pt x="24856" y="1514"/>
                      <a:pt x="24865" y="1487"/>
                    </a:cubicBezTo>
                    <a:cubicBezTo>
                      <a:pt x="24867" y="1480"/>
                      <a:pt x="24871" y="1477"/>
                      <a:pt x="24877" y="1477"/>
                    </a:cubicBezTo>
                    <a:cubicBezTo>
                      <a:pt x="24921" y="1477"/>
                      <a:pt x="25063" y="1672"/>
                      <a:pt x="25121" y="1672"/>
                    </a:cubicBezTo>
                    <a:lnTo>
                      <a:pt x="25353" y="1672"/>
                    </a:lnTo>
                    <a:cubicBezTo>
                      <a:pt x="25498" y="1672"/>
                      <a:pt x="26120" y="1624"/>
                      <a:pt x="26209" y="1516"/>
                    </a:cubicBezTo>
                    <a:cubicBezTo>
                      <a:pt x="26226" y="1494"/>
                      <a:pt x="26237" y="1487"/>
                      <a:pt x="26244" y="1487"/>
                    </a:cubicBezTo>
                    <a:cubicBezTo>
                      <a:pt x="26255" y="1487"/>
                      <a:pt x="26257" y="1503"/>
                      <a:pt x="26260" y="1511"/>
                    </a:cubicBezTo>
                    <a:cubicBezTo>
                      <a:pt x="26262" y="1513"/>
                      <a:pt x="26264" y="1531"/>
                      <a:pt x="26272" y="1531"/>
                    </a:cubicBezTo>
                    <a:cubicBezTo>
                      <a:pt x="26278" y="1531"/>
                      <a:pt x="26287" y="1522"/>
                      <a:pt x="26302" y="1495"/>
                    </a:cubicBezTo>
                    <a:cubicBezTo>
                      <a:pt x="26327" y="1507"/>
                      <a:pt x="26369" y="1568"/>
                      <a:pt x="26437" y="1568"/>
                    </a:cubicBezTo>
                    <a:cubicBezTo>
                      <a:pt x="26471" y="1568"/>
                      <a:pt x="26510" y="1554"/>
                      <a:pt x="26556" y="1512"/>
                    </a:cubicBezTo>
                    <a:cubicBezTo>
                      <a:pt x="26606" y="1555"/>
                      <a:pt x="26653" y="1577"/>
                      <a:pt x="26697" y="1577"/>
                    </a:cubicBezTo>
                    <a:cubicBezTo>
                      <a:pt x="26742" y="1577"/>
                      <a:pt x="26784" y="1555"/>
                      <a:pt x="26825" y="1509"/>
                    </a:cubicBezTo>
                    <a:cubicBezTo>
                      <a:pt x="26854" y="1488"/>
                      <a:pt x="26882" y="1478"/>
                      <a:pt x="26910" y="1478"/>
                    </a:cubicBezTo>
                    <a:cubicBezTo>
                      <a:pt x="26960" y="1478"/>
                      <a:pt x="27008" y="1510"/>
                      <a:pt x="27055" y="1567"/>
                    </a:cubicBezTo>
                    <a:cubicBezTo>
                      <a:pt x="27059" y="1566"/>
                      <a:pt x="27064" y="1565"/>
                      <a:pt x="27068" y="1565"/>
                    </a:cubicBezTo>
                    <a:cubicBezTo>
                      <a:pt x="27117" y="1565"/>
                      <a:pt x="27165" y="1632"/>
                      <a:pt x="27208" y="1632"/>
                    </a:cubicBezTo>
                    <a:cubicBezTo>
                      <a:pt x="27223" y="1632"/>
                      <a:pt x="27237" y="1624"/>
                      <a:pt x="27251" y="1602"/>
                    </a:cubicBezTo>
                    <a:cubicBezTo>
                      <a:pt x="27312" y="1653"/>
                      <a:pt x="27460" y="1675"/>
                      <a:pt x="27612" y="1675"/>
                    </a:cubicBezTo>
                    <a:cubicBezTo>
                      <a:pt x="27780" y="1675"/>
                      <a:pt x="27954" y="1648"/>
                      <a:pt x="28025" y="1601"/>
                    </a:cubicBezTo>
                    <a:cubicBezTo>
                      <a:pt x="28028" y="1590"/>
                      <a:pt x="28035" y="1581"/>
                      <a:pt x="28044" y="1573"/>
                    </a:cubicBezTo>
                    <a:cubicBezTo>
                      <a:pt x="28055" y="1541"/>
                      <a:pt x="28072" y="1523"/>
                      <a:pt x="28093" y="1522"/>
                    </a:cubicBezTo>
                    <a:cubicBezTo>
                      <a:pt x="28097" y="1520"/>
                      <a:pt x="28101" y="1518"/>
                      <a:pt x="28105" y="1518"/>
                    </a:cubicBezTo>
                    <a:cubicBezTo>
                      <a:pt x="28109" y="1518"/>
                      <a:pt x="28112" y="1519"/>
                      <a:pt x="28115" y="1523"/>
                    </a:cubicBezTo>
                    <a:cubicBezTo>
                      <a:pt x="28120" y="1528"/>
                      <a:pt x="28125" y="1530"/>
                      <a:pt x="28129" y="1530"/>
                    </a:cubicBezTo>
                    <a:cubicBezTo>
                      <a:pt x="28147" y="1530"/>
                      <a:pt x="28164" y="1500"/>
                      <a:pt x="28180" y="1480"/>
                    </a:cubicBezTo>
                    <a:cubicBezTo>
                      <a:pt x="28203" y="1507"/>
                      <a:pt x="28223" y="1492"/>
                      <a:pt x="28243" y="1535"/>
                    </a:cubicBezTo>
                    <a:cubicBezTo>
                      <a:pt x="28249" y="1527"/>
                      <a:pt x="28253" y="1524"/>
                      <a:pt x="28256" y="1524"/>
                    </a:cubicBezTo>
                    <a:cubicBezTo>
                      <a:pt x="28267" y="1524"/>
                      <a:pt x="28266" y="1566"/>
                      <a:pt x="28256" y="1588"/>
                    </a:cubicBezTo>
                    <a:cubicBezTo>
                      <a:pt x="28259" y="1590"/>
                      <a:pt x="28261" y="1590"/>
                      <a:pt x="28265" y="1591"/>
                    </a:cubicBezTo>
                    <a:cubicBezTo>
                      <a:pt x="28291" y="1602"/>
                      <a:pt x="28320" y="1615"/>
                      <a:pt x="28351" y="1615"/>
                    </a:cubicBezTo>
                    <a:cubicBezTo>
                      <a:pt x="28368" y="1615"/>
                      <a:pt x="28386" y="1611"/>
                      <a:pt x="28404" y="1601"/>
                    </a:cubicBezTo>
                    <a:cubicBezTo>
                      <a:pt x="28417" y="1606"/>
                      <a:pt x="28431" y="1608"/>
                      <a:pt x="28443" y="1608"/>
                    </a:cubicBezTo>
                    <a:cubicBezTo>
                      <a:pt x="28495" y="1608"/>
                      <a:pt x="28536" y="1573"/>
                      <a:pt x="28569" y="1567"/>
                    </a:cubicBezTo>
                    <a:cubicBezTo>
                      <a:pt x="28611" y="1577"/>
                      <a:pt x="28640" y="1586"/>
                      <a:pt x="28659" y="1604"/>
                    </a:cubicBezTo>
                    <a:cubicBezTo>
                      <a:pt x="28663" y="1605"/>
                      <a:pt x="28667" y="1606"/>
                      <a:pt x="28670" y="1606"/>
                    </a:cubicBezTo>
                    <a:cubicBezTo>
                      <a:pt x="28677" y="1606"/>
                      <a:pt x="28683" y="1603"/>
                      <a:pt x="28687" y="1597"/>
                    </a:cubicBezTo>
                    <a:lnTo>
                      <a:pt x="28687" y="1597"/>
                    </a:lnTo>
                    <a:cubicBezTo>
                      <a:pt x="28685" y="1602"/>
                      <a:pt x="28682" y="1609"/>
                      <a:pt x="28681" y="1614"/>
                    </a:cubicBezTo>
                    <a:cubicBezTo>
                      <a:pt x="28681" y="1619"/>
                      <a:pt x="28680" y="1623"/>
                      <a:pt x="28679" y="1628"/>
                    </a:cubicBezTo>
                    <a:cubicBezTo>
                      <a:pt x="28698" y="1624"/>
                      <a:pt x="28717" y="1621"/>
                      <a:pt x="28737" y="1621"/>
                    </a:cubicBezTo>
                    <a:cubicBezTo>
                      <a:pt x="28741" y="1621"/>
                      <a:pt x="28745" y="1621"/>
                      <a:pt x="28749" y="1621"/>
                    </a:cubicBezTo>
                    <a:cubicBezTo>
                      <a:pt x="28908" y="1624"/>
                      <a:pt x="29140" y="1702"/>
                      <a:pt x="29305" y="1702"/>
                    </a:cubicBezTo>
                    <a:cubicBezTo>
                      <a:pt x="29373" y="1702"/>
                      <a:pt x="29430" y="1689"/>
                      <a:pt x="29466" y="1652"/>
                    </a:cubicBezTo>
                    <a:cubicBezTo>
                      <a:pt x="29485" y="1633"/>
                      <a:pt x="29503" y="1626"/>
                      <a:pt x="29521" y="1626"/>
                    </a:cubicBezTo>
                    <a:cubicBezTo>
                      <a:pt x="29549" y="1626"/>
                      <a:pt x="29577" y="1645"/>
                      <a:pt x="29605" y="1663"/>
                    </a:cubicBezTo>
                    <a:cubicBezTo>
                      <a:pt x="29628" y="1648"/>
                      <a:pt x="29651" y="1644"/>
                      <a:pt x="29674" y="1644"/>
                    </a:cubicBezTo>
                    <a:cubicBezTo>
                      <a:pt x="29717" y="1644"/>
                      <a:pt x="29758" y="1661"/>
                      <a:pt x="29796" y="1661"/>
                    </a:cubicBezTo>
                    <a:cubicBezTo>
                      <a:pt x="29809" y="1661"/>
                      <a:pt x="29822" y="1659"/>
                      <a:pt x="29835" y="1653"/>
                    </a:cubicBezTo>
                    <a:cubicBezTo>
                      <a:pt x="29849" y="1639"/>
                      <a:pt x="29864" y="1636"/>
                      <a:pt x="29878" y="1636"/>
                    </a:cubicBezTo>
                    <a:cubicBezTo>
                      <a:pt x="29889" y="1636"/>
                      <a:pt x="29901" y="1638"/>
                      <a:pt x="29911" y="1638"/>
                    </a:cubicBezTo>
                    <a:cubicBezTo>
                      <a:pt x="29924" y="1638"/>
                      <a:pt x="29936" y="1636"/>
                      <a:pt x="29947" y="1624"/>
                    </a:cubicBezTo>
                    <a:cubicBezTo>
                      <a:pt x="29955" y="1612"/>
                      <a:pt x="29963" y="1608"/>
                      <a:pt x="29971" y="1608"/>
                    </a:cubicBezTo>
                    <a:cubicBezTo>
                      <a:pt x="29993" y="1608"/>
                      <a:pt x="30015" y="1644"/>
                      <a:pt x="30035" y="1644"/>
                    </a:cubicBezTo>
                    <a:cubicBezTo>
                      <a:pt x="30038" y="1644"/>
                      <a:pt x="30042" y="1643"/>
                      <a:pt x="30045" y="1641"/>
                    </a:cubicBezTo>
                    <a:cubicBezTo>
                      <a:pt x="30083" y="1639"/>
                      <a:pt x="30117" y="1608"/>
                      <a:pt x="30148" y="1608"/>
                    </a:cubicBezTo>
                    <a:cubicBezTo>
                      <a:pt x="30165" y="1608"/>
                      <a:pt x="30180" y="1617"/>
                      <a:pt x="30195" y="1643"/>
                    </a:cubicBezTo>
                    <a:cubicBezTo>
                      <a:pt x="30208" y="1665"/>
                      <a:pt x="30220" y="1672"/>
                      <a:pt x="30232" y="1672"/>
                    </a:cubicBezTo>
                    <a:cubicBezTo>
                      <a:pt x="30258" y="1672"/>
                      <a:pt x="30280" y="1631"/>
                      <a:pt x="30301" y="1627"/>
                    </a:cubicBezTo>
                    <a:cubicBezTo>
                      <a:pt x="30354" y="1664"/>
                      <a:pt x="30773" y="1736"/>
                      <a:pt x="30905" y="1736"/>
                    </a:cubicBezTo>
                    <a:cubicBezTo>
                      <a:pt x="30924" y="1736"/>
                      <a:pt x="30937" y="1734"/>
                      <a:pt x="30942" y="1731"/>
                    </a:cubicBezTo>
                    <a:cubicBezTo>
                      <a:pt x="31009" y="1735"/>
                      <a:pt x="31020" y="1752"/>
                      <a:pt x="31029" y="1752"/>
                    </a:cubicBezTo>
                    <a:cubicBezTo>
                      <a:pt x="31031" y="1752"/>
                      <a:pt x="31033" y="1751"/>
                      <a:pt x="31035" y="1750"/>
                    </a:cubicBezTo>
                    <a:cubicBezTo>
                      <a:pt x="31040" y="1735"/>
                      <a:pt x="31060" y="1614"/>
                      <a:pt x="31082" y="1614"/>
                    </a:cubicBezTo>
                    <a:cubicBezTo>
                      <a:pt x="31086" y="1614"/>
                      <a:pt x="31090" y="1618"/>
                      <a:pt x="31094" y="1627"/>
                    </a:cubicBezTo>
                    <a:cubicBezTo>
                      <a:pt x="31108" y="1630"/>
                      <a:pt x="31128" y="1639"/>
                      <a:pt x="31155" y="1639"/>
                    </a:cubicBezTo>
                    <a:cubicBezTo>
                      <a:pt x="31174" y="1639"/>
                      <a:pt x="31196" y="1634"/>
                      <a:pt x="31223" y="1619"/>
                    </a:cubicBezTo>
                    <a:cubicBezTo>
                      <a:pt x="31289" y="1634"/>
                      <a:pt x="31326" y="1651"/>
                      <a:pt x="31347" y="1651"/>
                    </a:cubicBezTo>
                    <a:cubicBezTo>
                      <a:pt x="31351" y="1640"/>
                      <a:pt x="31354" y="1636"/>
                      <a:pt x="31357" y="1636"/>
                    </a:cubicBezTo>
                    <a:cubicBezTo>
                      <a:pt x="31369" y="1636"/>
                      <a:pt x="31374" y="1698"/>
                      <a:pt x="31377" y="1700"/>
                    </a:cubicBezTo>
                    <a:cubicBezTo>
                      <a:pt x="31378" y="1701"/>
                      <a:pt x="31379" y="1702"/>
                      <a:pt x="31379" y="1702"/>
                    </a:cubicBezTo>
                    <a:cubicBezTo>
                      <a:pt x="31384" y="1702"/>
                      <a:pt x="31392" y="1682"/>
                      <a:pt x="31445" y="1682"/>
                    </a:cubicBezTo>
                    <a:cubicBezTo>
                      <a:pt x="31457" y="1682"/>
                      <a:pt x="31471" y="1683"/>
                      <a:pt x="31488" y="1685"/>
                    </a:cubicBezTo>
                    <a:cubicBezTo>
                      <a:pt x="31522" y="1638"/>
                      <a:pt x="31555" y="1649"/>
                      <a:pt x="31586" y="1646"/>
                    </a:cubicBezTo>
                    <a:cubicBezTo>
                      <a:pt x="31593" y="1636"/>
                      <a:pt x="31600" y="1632"/>
                      <a:pt x="31608" y="1632"/>
                    </a:cubicBezTo>
                    <a:cubicBezTo>
                      <a:pt x="31623" y="1632"/>
                      <a:pt x="31639" y="1647"/>
                      <a:pt x="31654" y="1647"/>
                    </a:cubicBezTo>
                    <a:cubicBezTo>
                      <a:pt x="31661" y="1647"/>
                      <a:pt x="31668" y="1644"/>
                      <a:pt x="31675" y="1635"/>
                    </a:cubicBezTo>
                    <a:cubicBezTo>
                      <a:pt x="31691" y="1615"/>
                      <a:pt x="31706" y="1604"/>
                      <a:pt x="31723" y="1604"/>
                    </a:cubicBezTo>
                    <a:cubicBezTo>
                      <a:pt x="31736" y="1604"/>
                      <a:pt x="31750" y="1611"/>
                      <a:pt x="31764" y="1625"/>
                    </a:cubicBezTo>
                    <a:cubicBezTo>
                      <a:pt x="31774" y="1605"/>
                      <a:pt x="31792" y="1600"/>
                      <a:pt x="31815" y="1600"/>
                    </a:cubicBezTo>
                    <a:cubicBezTo>
                      <a:pt x="31838" y="1600"/>
                      <a:pt x="31866" y="1606"/>
                      <a:pt x="31890" y="1606"/>
                    </a:cubicBezTo>
                    <a:cubicBezTo>
                      <a:pt x="31914" y="1606"/>
                      <a:pt x="31935" y="1601"/>
                      <a:pt x="31946" y="1579"/>
                    </a:cubicBezTo>
                    <a:cubicBezTo>
                      <a:pt x="31969" y="1557"/>
                      <a:pt x="31993" y="1533"/>
                      <a:pt x="32019" y="1533"/>
                    </a:cubicBezTo>
                    <a:cubicBezTo>
                      <a:pt x="32032" y="1533"/>
                      <a:pt x="32046" y="1539"/>
                      <a:pt x="32061" y="1555"/>
                    </a:cubicBezTo>
                    <a:cubicBezTo>
                      <a:pt x="32068" y="1551"/>
                      <a:pt x="32076" y="1550"/>
                      <a:pt x="32084" y="1550"/>
                    </a:cubicBezTo>
                    <a:cubicBezTo>
                      <a:pt x="32113" y="1550"/>
                      <a:pt x="32145" y="1570"/>
                      <a:pt x="32178" y="1570"/>
                    </a:cubicBezTo>
                    <a:cubicBezTo>
                      <a:pt x="32187" y="1570"/>
                      <a:pt x="32196" y="1569"/>
                      <a:pt x="32204" y="1565"/>
                    </a:cubicBezTo>
                    <a:cubicBezTo>
                      <a:pt x="32359" y="1584"/>
                      <a:pt x="32375" y="1624"/>
                      <a:pt x="32383" y="1624"/>
                    </a:cubicBezTo>
                    <a:cubicBezTo>
                      <a:pt x="32383" y="1624"/>
                      <a:pt x="32383" y="1624"/>
                      <a:pt x="32384" y="1624"/>
                    </a:cubicBezTo>
                    <a:cubicBezTo>
                      <a:pt x="32388" y="1630"/>
                      <a:pt x="32389" y="1645"/>
                      <a:pt x="32434" y="1645"/>
                    </a:cubicBezTo>
                    <a:cubicBezTo>
                      <a:pt x="32453" y="1645"/>
                      <a:pt x="32482" y="1642"/>
                      <a:pt x="32522" y="1634"/>
                    </a:cubicBezTo>
                    <a:cubicBezTo>
                      <a:pt x="32531" y="1642"/>
                      <a:pt x="32536" y="1646"/>
                      <a:pt x="32544" y="1651"/>
                    </a:cubicBezTo>
                    <a:cubicBezTo>
                      <a:pt x="32600" y="1648"/>
                      <a:pt x="32676" y="1647"/>
                      <a:pt x="32786" y="1638"/>
                    </a:cubicBezTo>
                    <a:cubicBezTo>
                      <a:pt x="32824" y="1621"/>
                      <a:pt x="32859" y="1616"/>
                      <a:pt x="32892" y="1616"/>
                    </a:cubicBezTo>
                    <a:cubicBezTo>
                      <a:pt x="32945" y="1616"/>
                      <a:pt x="32992" y="1629"/>
                      <a:pt x="33032" y="1629"/>
                    </a:cubicBezTo>
                    <a:cubicBezTo>
                      <a:pt x="33052" y="1629"/>
                      <a:pt x="33071" y="1626"/>
                      <a:pt x="33089" y="1615"/>
                    </a:cubicBezTo>
                    <a:cubicBezTo>
                      <a:pt x="33112" y="1622"/>
                      <a:pt x="33132" y="1625"/>
                      <a:pt x="33151" y="1625"/>
                    </a:cubicBezTo>
                    <a:cubicBezTo>
                      <a:pt x="33192" y="1625"/>
                      <a:pt x="33223" y="1612"/>
                      <a:pt x="33248" y="1610"/>
                    </a:cubicBezTo>
                    <a:cubicBezTo>
                      <a:pt x="33288" y="1594"/>
                      <a:pt x="33308" y="1589"/>
                      <a:pt x="33325" y="1589"/>
                    </a:cubicBezTo>
                    <a:cubicBezTo>
                      <a:pt x="33337" y="1589"/>
                      <a:pt x="33346" y="1592"/>
                      <a:pt x="33360" y="1595"/>
                    </a:cubicBezTo>
                    <a:cubicBezTo>
                      <a:pt x="33364" y="1587"/>
                      <a:pt x="33412" y="1584"/>
                      <a:pt x="33482" y="1584"/>
                    </a:cubicBezTo>
                    <a:cubicBezTo>
                      <a:pt x="33610" y="1584"/>
                      <a:pt x="33811" y="1593"/>
                      <a:pt x="33952" y="1593"/>
                    </a:cubicBezTo>
                    <a:cubicBezTo>
                      <a:pt x="34026" y="1593"/>
                      <a:pt x="34084" y="1590"/>
                      <a:pt x="34104" y="1583"/>
                    </a:cubicBezTo>
                    <a:cubicBezTo>
                      <a:pt x="34133" y="1573"/>
                      <a:pt x="34163" y="1563"/>
                      <a:pt x="34194" y="1563"/>
                    </a:cubicBezTo>
                    <a:cubicBezTo>
                      <a:pt x="34206" y="1563"/>
                      <a:pt x="34219" y="1565"/>
                      <a:pt x="34231" y="1569"/>
                    </a:cubicBezTo>
                    <a:cubicBezTo>
                      <a:pt x="34240" y="1572"/>
                      <a:pt x="34263" y="1574"/>
                      <a:pt x="34295" y="1574"/>
                    </a:cubicBezTo>
                    <a:cubicBezTo>
                      <a:pt x="34400" y="1574"/>
                      <a:pt x="34601" y="1552"/>
                      <a:pt x="34685" y="1465"/>
                    </a:cubicBezTo>
                    <a:lnTo>
                      <a:pt x="35030" y="1466"/>
                    </a:lnTo>
                    <a:cubicBezTo>
                      <a:pt x="35138" y="1473"/>
                      <a:pt x="35257" y="1476"/>
                      <a:pt x="35365" y="1476"/>
                    </a:cubicBezTo>
                    <a:cubicBezTo>
                      <a:pt x="35466" y="1476"/>
                      <a:pt x="35556" y="1473"/>
                      <a:pt x="35616" y="1469"/>
                    </a:cubicBezTo>
                    <a:lnTo>
                      <a:pt x="35824" y="1469"/>
                    </a:lnTo>
                    <a:cubicBezTo>
                      <a:pt x="35843" y="1518"/>
                      <a:pt x="35857" y="1611"/>
                      <a:pt x="35867" y="1662"/>
                    </a:cubicBezTo>
                    <a:cubicBezTo>
                      <a:pt x="35867" y="1662"/>
                      <a:pt x="35866" y="1662"/>
                      <a:pt x="35864" y="1662"/>
                    </a:cubicBezTo>
                    <a:cubicBezTo>
                      <a:pt x="35831" y="1662"/>
                      <a:pt x="35770" y="1692"/>
                      <a:pt x="35811" y="1692"/>
                    </a:cubicBezTo>
                    <a:cubicBezTo>
                      <a:pt x="35822" y="1692"/>
                      <a:pt x="35841" y="1690"/>
                      <a:pt x="35871" y="1684"/>
                    </a:cubicBezTo>
                    <a:cubicBezTo>
                      <a:pt x="35871" y="1684"/>
                      <a:pt x="35873" y="1683"/>
                      <a:pt x="35873" y="1683"/>
                    </a:cubicBezTo>
                    <a:cubicBezTo>
                      <a:pt x="35875" y="1691"/>
                      <a:pt x="35877" y="1695"/>
                      <a:pt x="35879" y="1695"/>
                    </a:cubicBezTo>
                    <a:cubicBezTo>
                      <a:pt x="35880" y="1695"/>
                      <a:pt x="35882" y="1692"/>
                      <a:pt x="35883" y="1683"/>
                    </a:cubicBezTo>
                    <a:cubicBezTo>
                      <a:pt x="35884" y="1679"/>
                      <a:pt x="35883" y="1676"/>
                      <a:pt x="35883" y="1674"/>
                    </a:cubicBezTo>
                    <a:cubicBezTo>
                      <a:pt x="35914" y="1647"/>
                      <a:pt x="35937" y="1606"/>
                      <a:pt x="35953" y="1606"/>
                    </a:cubicBezTo>
                    <a:cubicBezTo>
                      <a:pt x="35954" y="1606"/>
                      <a:pt x="35955" y="1606"/>
                      <a:pt x="35955" y="1606"/>
                    </a:cubicBezTo>
                    <a:cubicBezTo>
                      <a:pt x="35949" y="1617"/>
                      <a:pt x="35943" y="1629"/>
                      <a:pt x="35937" y="1639"/>
                    </a:cubicBezTo>
                    <a:lnTo>
                      <a:pt x="35937" y="1639"/>
                    </a:lnTo>
                    <a:cubicBezTo>
                      <a:pt x="35946" y="1625"/>
                      <a:pt x="36001" y="1621"/>
                      <a:pt x="36079" y="1621"/>
                    </a:cubicBezTo>
                    <a:cubicBezTo>
                      <a:pt x="36235" y="1621"/>
                      <a:pt x="36480" y="1638"/>
                      <a:pt x="36631" y="1638"/>
                    </a:cubicBezTo>
                    <a:cubicBezTo>
                      <a:pt x="36664" y="1638"/>
                      <a:pt x="36693" y="1638"/>
                      <a:pt x="36715" y="1635"/>
                    </a:cubicBezTo>
                    <a:cubicBezTo>
                      <a:pt x="36731" y="1669"/>
                      <a:pt x="36772" y="1687"/>
                      <a:pt x="36811" y="1687"/>
                    </a:cubicBezTo>
                    <a:cubicBezTo>
                      <a:pt x="36845" y="1687"/>
                      <a:pt x="36878" y="1674"/>
                      <a:pt x="36894" y="1647"/>
                    </a:cubicBezTo>
                    <a:lnTo>
                      <a:pt x="36894" y="1647"/>
                    </a:lnTo>
                    <a:cubicBezTo>
                      <a:pt x="36920" y="1684"/>
                      <a:pt x="36904" y="1733"/>
                      <a:pt x="36865" y="1751"/>
                    </a:cubicBezTo>
                    <a:cubicBezTo>
                      <a:pt x="36878" y="1751"/>
                      <a:pt x="36890" y="1751"/>
                      <a:pt x="36902" y="1751"/>
                    </a:cubicBezTo>
                    <a:cubicBezTo>
                      <a:pt x="37186" y="1751"/>
                      <a:pt x="37160" y="1847"/>
                      <a:pt x="37445" y="1847"/>
                    </a:cubicBezTo>
                    <a:cubicBezTo>
                      <a:pt x="37457" y="1847"/>
                      <a:pt x="37469" y="1847"/>
                      <a:pt x="37482" y="1847"/>
                    </a:cubicBezTo>
                    <a:cubicBezTo>
                      <a:pt x="37497" y="1846"/>
                      <a:pt x="37513" y="1846"/>
                      <a:pt x="37530" y="1846"/>
                    </a:cubicBezTo>
                    <a:cubicBezTo>
                      <a:pt x="37668" y="1846"/>
                      <a:pt x="37867" y="1859"/>
                      <a:pt x="37973" y="1881"/>
                    </a:cubicBezTo>
                    <a:lnTo>
                      <a:pt x="37975" y="1881"/>
                    </a:lnTo>
                    <a:cubicBezTo>
                      <a:pt x="37980" y="1890"/>
                      <a:pt x="37983" y="1899"/>
                      <a:pt x="37990" y="1910"/>
                    </a:cubicBezTo>
                    <a:cubicBezTo>
                      <a:pt x="37977" y="1890"/>
                      <a:pt x="37968" y="1881"/>
                      <a:pt x="37964" y="1881"/>
                    </a:cubicBezTo>
                    <a:cubicBezTo>
                      <a:pt x="37960" y="1881"/>
                      <a:pt x="37968" y="1900"/>
                      <a:pt x="38001" y="1932"/>
                    </a:cubicBezTo>
                    <a:cubicBezTo>
                      <a:pt x="38007" y="1946"/>
                      <a:pt x="38011" y="1953"/>
                      <a:pt x="38016" y="1953"/>
                    </a:cubicBezTo>
                    <a:cubicBezTo>
                      <a:pt x="38027" y="1953"/>
                      <a:pt x="38037" y="1920"/>
                      <a:pt x="38052" y="1887"/>
                    </a:cubicBezTo>
                    <a:cubicBezTo>
                      <a:pt x="38078" y="1884"/>
                      <a:pt x="38081" y="1870"/>
                      <a:pt x="38073" y="1853"/>
                    </a:cubicBezTo>
                    <a:cubicBezTo>
                      <a:pt x="38081" y="1838"/>
                      <a:pt x="38095" y="1828"/>
                      <a:pt x="38112" y="1822"/>
                    </a:cubicBezTo>
                    <a:cubicBezTo>
                      <a:pt x="38118" y="1817"/>
                      <a:pt x="38125" y="1815"/>
                      <a:pt x="38132" y="1815"/>
                    </a:cubicBezTo>
                    <a:cubicBezTo>
                      <a:pt x="38150" y="1815"/>
                      <a:pt x="38169" y="1829"/>
                      <a:pt x="38191" y="1829"/>
                    </a:cubicBezTo>
                    <a:cubicBezTo>
                      <a:pt x="38205" y="1829"/>
                      <a:pt x="38219" y="1823"/>
                      <a:pt x="38234" y="1802"/>
                    </a:cubicBezTo>
                    <a:cubicBezTo>
                      <a:pt x="38243" y="1804"/>
                      <a:pt x="38251" y="1804"/>
                      <a:pt x="38260" y="1804"/>
                    </a:cubicBezTo>
                    <a:cubicBezTo>
                      <a:pt x="38286" y="1804"/>
                      <a:pt x="38314" y="1799"/>
                      <a:pt x="38343" y="1799"/>
                    </a:cubicBezTo>
                    <a:cubicBezTo>
                      <a:pt x="38361" y="1799"/>
                      <a:pt x="38380" y="1801"/>
                      <a:pt x="38400" y="1807"/>
                    </a:cubicBezTo>
                    <a:cubicBezTo>
                      <a:pt x="38483" y="1815"/>
                      <a:pt x="38560" y="1826"/>
                      <a:pt x="38631" y="1833"/>
                    </a:cubicBezTo>
                    <a:cubicBezTo>
                      <a:pt x="38655" y="1836"/>
                      <a:pt x="38679" y="1837"/>
                      <a:pt x="38703" y="1837"/>
                    </a:cubicBezTo>
                    <a:cubicBezTo>
                      <a:pt x="38743" y="1837"/>
                      <a:pt x="38783" y="1833"/>
                      <a:pt x="38823" y="1825"/>
                    </a:cubicBezTo>
                    <a:cubicBezTo>
                      <a:pt x="38852" y="1808"/>
                      <a:pt x="38880" y="1803"/>
                      <a:pt x="38906" y="1803"/>
                    </a:cubicBezTo>
                    <a:cubicBezTo>
                      <a:pt x="38941" y="1803"/>
                      <a:pt x="38974" y="1813"/>
                      <a:pt x="39004" y="1821"/>
                    </a:cubicBezTo>
                    <a:cubicBezTo>
                      <a:pt x="38998" y="1834"/>
                      <a:pt x="39027" y="1845"/>
                      <a:pt x="39125" y="1854"/>
                    </a:cubicBezTo>
                    <a:cubicBezTo>
                      <a:pt x="39135" y="1855"/>
                      <a:pt x="39330" y="1878"/>
                      <a:pt x="39415" y="1878"/>
                    </a:cubicBezTo>
                    <a:cubicBezTo>
                      <a:pt x="39425" y="1878"/>
                      <a:pt x="39433" y="1878"/>
                      <a:pt x="39439" y="1877"/>
                    </a:cubicBezTo>
                    <a:cubicBezTo>
                      <a:pt x="39445" y="1877"/>
                      <a:pt x="39450" y="1877"/>
                      <a:pt x="39455" y="1877"/>
                    </a:cubicBezTo>
                    <a:cubicBezTo>
                      <a:pt x="39564" y="1877"/>
                      <a:pt x="39657" y="1964"/>
                      <a:pt x="39759" y="1964"/>
                    </a:cubicBezTo>
                    <a:cubicBezTo>
                      <a:pt x="39792" y="1964"/>
                      <a:pt x="39827" y="1955"/>
                      <a:pt x="39863" y="1929"/>
                    </a:cubicBezTo>
                    <a:cubicBezTo>
                      <a:pt x="39934" y="1937"/>
                      <a:pt x="39981" y="1928"/>
                      <a:pt x="40014" y="1969"/>
                    </a:cubicBezTo>
                    <a:cubicBezTo>
                      <a:pt x="39967" y="1902"/>
                      <a:pt x="39982" y="1879"/>
                      <a:pt x="40016" y="1879"/>
                    </a:cubicBezTo>
                    <a:cubicBezTo>
                      <a:pt x="40084" y="1879"/>
                      <a:pt x="40228" y="1969"/>
                      <a:pt x="40115" y="1979"/>
                    </a:cubicBezTo>
                    <a:cubicBezTo>
                      <a:pt x="40121" y="1999"/>
                      <a:pt x="40134" y="2006"/>
                      <a:pt x="40150" y="2006"/>
                    </a:cubicBezTo>
                    <a:cubicBezTo>
                      <a:pt x="40170" y="2006"/>
                      <a:pt x="40195" y="1994"/>
                      <a:pt x="40215" y="1982"/>
                    </a:cubicBezTo>
                    <a:cubicBezTo>
                      <a:pt x="40221" y="1992"/>
                      <a:pt x="40226" y="1997"/>
                      <a:pt x="40232" y="1997"/>
                    </a:cubicBezTo>
                    <a:cubicBezTo>
                      <a:pt x="40266" y="1997"/>
                      <a:pt x="40308" y="1822"/>
                      <a:pt x="40373" y="1822"/>
                    </a:cubicBezTo>
                    <a:cubicBezTo>
                      <a:pt x="40375" y="1822"/>
                      <a:pt x="40378" y="1822"/>
                      <a:pt x="40381" y="1822"/>
                    </a:cubicBezTo>
                    <a:cubicBezTo>
                      <a:pt x="40424" y="1809"/>
                      <a:pt x="40470" y="1802"/>
                      <a:pt x="40517" y="1802"/>
                    </a:cubicBezTo>
                    <a:cubicBezTo>
                      <a:pt x="40542" y="1802"/>
                      <a:pt x="40567" y="1804"/>
                      <a:pt x="40592" y="1808"/>
                    </a:cubicBezTo>
                    <a:cubicBezTo>
                      <a:pt x="40594" y="1809"/>
                      <a:pt x="40595" y="1809"/>
                      <a:pt x="40597" y="1809"/>
                    </a:cubicBezTo>
                    <a:cubicBezTo>
                      <a:pt x="40657" y="1809"/>
                      <a:pt x="40716" y="1598"/>
                      <a:pt x="40765" y="1598"/>
                    </a:cubicBezTo>
                    <a:cubicBezTo>
                      <a:pt x="40766" y="1598"/>
                      <a:pt x="40767" y="1598"/>
                      <a:pt x="40769" y="1599"/>
                    </a:cubicBezTo>
                    <a:cubicBezTo>
                      <a:pt x="40868" y="1605"/>
                      <a:pt x="40946" y="1635"/>
                      <a:pt x="41012" y="1711"/>
                    </a:cubicBezTo>
                    <a:cubicBezTo>
                      <a:pt x="41031" y="1703"/>
                      <a:pt x="41050" y="1701"/>
                      <a:pt x="41067" y="1701"/>
                    </a:cubicBezTo>
                    <a:cubicBezTo>
                      <a:pt x="41091" y="1701"/>
                      <a:pt x="41113" y="1704"/>
                      <a:pt x="41134" y="1704"/>
                    </a:cubicBezTo>
                    <a:cubicBezTo>
                      <a:pt x="41150" y="1704"/>
                      <a:pt x="41166" y="1702"/>
                      <a:pt x="41181" y="1695"/>
                    </a:cubicBezTo>
                    <a:cubicBezTo>
                      <a:pt x="41213" y="1653"/>
                      <a:pt x="41218" y="1644"/>
                      <a:pt x="41210" y="1644"/>
                    </a:cubicBezTo>
                    <a:cubicBezTo>
                      <a:pt x="41205" y="1644"/>
                      <a:pt x="41192" y="1649"/>
                      <a:pt x="41177" y="1649"/>
                    </a:cubicBezTo>
                    <a:cubicBezTo>
                      <a:pt x="41165" y="1649"/>
                      <a:pt x="41151" y="1646"/>
                      <a:pt x="41140" y="1632"/>
                    </a:cubicBezTo>
                    <a:cubicBezTo>
                      <a:pt x="41135" y="1645"/>
                      <a:pt x="41130" y="1650"/>
                      <a:pt x="41126" y="1650"/>
                    </a:cubicBezTo>
                    <a:cubicBezTo>
                      <a:pt x="41118" y="1650"/>
                      <a:pt x="41117" y="1620"/>
                      <a:pt x="41134" y="1616"/>
                    </a:cubicBezTo>
                    <a:cubicBezTo>
                      <a:pt x="41137" y="1615"/>
                      <a:pt x="41141" y="1614"/>
                      <a:pt x="41145" y="1614"/>
                    </a:cubicBezTo>
                    <a:cubicBezTo>
                      <a:pt x="41176" y="1614"/>
                      <a:pt x="41234" y="1645"/>
                      <a:pt x="41339" y="1670"/>
                    </a:cubicBezTo>
                    <a:cubicBezTo>
                      <a:pt x="41342" y="1670"/>
                      <a:pt x="41344" y="1670"/>
                      <a:pt x="41347" y="1670"/>
                    </a:cubicBezTo>
                    <a:cubicBezTo>
                      <a:pt x="41439" y="1670"/>
                      <a:pt x="41485" y="1589"/>
                      <a:pt x="41509" y="1589"/>
                    </a:cubicBezTo>
                    <a:cubicBezTo>
                      <a:pt x="41514" y="1589"/>
                      <a:pt x="41519" y="1594"/>
                      <a:pt x="41522" y="1604"/>
                    </a:cubicBezTo>
                    <a:cubicBezTo>
                      <a:pt x="41532" y="1610"/>
                      <a:pt x="41531" y="1621"/>
                      <a:pt x="41527" y="1634"/>
                    </a:cubicBezTo>
                    <a:cubicBezTo>
                      <a:pt x="41531" y="1638"/>
                      <a:pt x="41535" y="1644"/>
                      <a:pt x="41538" y="1649"/>
                    </a:cubicBezTo>
                    <a:cubicBezTo>
                      <a:pt x="41559" y="1688"/>
                      <a:pt x="41591" y="1711"/>
                      <a:pt x="41641" y="1711"/>
                    </a:cubicBezTo>
                    <a:cubicBezTo>
                      <a:pt x="41684" y="1711"/>
                      <a:pt x="41740" y="1694"/>
                      <a:pt x="41812" y="1656"/>
                    </a:cubicBezTo>
                    <a:cubicBezTo>
                      <a:pt x="41847" y="1671"/>
                      <a:pt x="41879" y="1676"/>
                      <a:pt x="41907" y="1676"/>
                    </a:cubicBezTo>
                    <a:cubicBezTo>
                      <a:pt x="41943" y="1676"/>
                      <a:pt x="41973" y="1668"/>
                      <a:pt x="41999" y="1663"/>
                    </a:cubicBezTo>
                    <a:cubicBezTo>
                      <a:pt x="42015" y="1690"/>
                      <a:pt x="42029" y="1700"/>
                      <a:pt x="42042" y="1700"/>
                    </a:cubicBezTo>
                    <a:cubicBezTo>
                      <a:pt x="42068" y="1700"/>
                      <a:pt x="42088" y="1657"/>
                      <a:pt x="42103" y="1629"/>
                    </a:cubicBezTo>
                    <a:cubicBezTo>
                      <a:pt x="42141" y="1631"/>
                      <a:pt x="42156" y="1666"/>
                      <a:pt x="42163" y="1666"/>
                    </a:cubicBezTo>
                    <a:cubicBezTo>
                      <a:pt x="42165" y="1666"/>
                      <a:pt x="42167" y="1663"/>
                      <a:pt x="42168" y="1656"/>
                    </a:cubicBezTo>
                    <a:cubicBezTo>
                      <a:pt x="42170" y="1658"/>
                      <a:pt x="42171" y="1658"/>
                      <a:pt x="42172" y="1658"/>
                    </a:cubicBezTo>
                    <a:cubicBezTo>
                      <a:pt x="42177" y="1658"/>
                      <a:pt x="42185" y="1647"/>
                      <a:pt x="42212" y="1642"/>
                    </a:cubicBezTo>
                    <a:cubicBezTo>
                      <a:pt x="42228" y="1666"/>
                      <a:pt x="42251" y="1756"/>
                      <a:pt x="42280" y="1756"/>
                    </a:cubicBezTo>
                    <a:cubicBezTo>
                      <a:pt x="42285" y="1756"/>
                      <a:pt x="42289" y="1754"/>
                      <a:pt x="42294" y="1749"/>
                    </a:cubicBezTo>
                    <a:cubicBezTo>
                      <a:pt x="42300" y="1738"/>
                      <a:pt x="42307" y="1734"/>
                      <a:pt x="42314" y="1734"/>
                    </a:cubicBezTo>
                    <a:cubicBezTo>
                      <a:pt x="42341" y="1734"/>
                      <a:pt x="42376" y="1794"/>
                      <a:pt x="42415" y="1794"/>
                    </a:cubicBezTo>
                    <a:cubicBezTo>
                      <a:pt x="42426" y="1794"/>
                      <a:pt x="42437" y="1789"/>
                      <a:pt x="42448" y="1778"/>
                    </a:cubicBezTo>
                    <a:cubicBezTo>
                      <a:pt x="42480" y="1754"/>
                      <a:pt x="42510" y="1747"/>
                      <a:pt x="42539" y="1747"/>
                    </a:cubicBezTo>
                    <a:cubicBezTo>
                      <a:pt x="42574" y="1747"/>
                      <a:pt x="42607" y="1757"/>
                      <a:pt x="42638" y="1757"/>
                    </a:cubicBezTo>
                    <a:cubicBezTo>
                      <a:pt x="42652" y="1757"/>
                      <a:pt x="42665" y="1755"/>
                      <a:pt x="42677" y="1750"/>
                    </a:cubicBezTo>
                    <a:cubicBezTo>
                      <a:pt x="42692" y="1718"/>
                      <a:pt x="42706" y="1705"/>
                      <a:pt x="42720" y="1705"/>
                    </a:cubicBezTo>
                    <a:cubicBezTo>
                      <a:pt x="42769" y="1705"/>
                      <a:pt x="42816" y="1852"/>
                      <a:pt x="42854" y="1856"/>
                    </a:cubicBezTo>
                    <a:cubicBezTo>
                      <a:pt x="42873" y="1866"/>
                      <a:pt x="42890" y="1869"/>
                      <a:pt x="42906" y="1869"/>
                    </a:cubicBezTo>
                    <a:cubicBezTo>
                      <a:pt x="42957" y="1869"/>
                      <a:pt x="42998" y="1834"/>
                      <a:pt x="43035" y="1834"/>
                    </a:cubicBezTo>
                    <a:cubicBezTo>
                      <a:pt x="43052" y="1834"/>
                      <a:pt x="43068" y="1841"/>
                      <a:pt x="43083" y="1862"/>
                    </a:cubicBezTo>
                    <a:cubicBezTo>
                      <a:pt x="43096" y="1858"/>
                      <a:pt x="43109" y="1856"/>
                      <a:pt x="43123" y="1856"/>
                    </a:cubicBezTo>
                    <a:cubicBezTo>
                      <a:pt x="43127" y="1856"/>
                      <a:pt x="43131" y="1857"/>
                      <a:pt x="43135" y="1857"/>
                    </a:cubicBezTo>
                    <a:cubicBezTo>
                      <a:pt x="43165" y="1866"/>
                      <a:pt x="43195" y="1870"/>
                      <a:pt x="43226" y="1870"/>
                    </a:cubicBezTo>
                    <a:cubicBezTo>
                      <a:pt x="43231" y="1871"/>
                      <a:pt x="43236" y="1871"/>
                      <a:pt x="43241" y="1872"/>
                    </a:cubicBezTo>
                    <a:cubicBezTo>
                      <a:pt x="43248" y="1866"/>
                      <a:pt x="43253" y="1863"/>
                      <a:pt x="43256" y="1863"/>
                    </a:cubicBezTo>
                    <a:cubicBezTo>
                      <a:pt x="43261" y="1863"/>
                      <a:pt x="43263" y="1868"/>
                      <a:pt x="43263" y="1873"/>
                    </a:cubicBezTo>
                    <a:cubicBezTo>
                      <a:pt x="43302" y="1873"/>
                      <a:pt x="43347" y="1871"/>
                      <a:pt x="43400" y="1867"/>
                    </a:cubicBezTo>
                    <a:cubicBezTo>
                      <a:pt x="43493" y="1837"/>
                      <a:pt x="43571" y="1813"/>
                      <a:pt x="43635" y="1813"/>
                    </a:cubicBezTo>
                    <a:cubicBezTo>
                      <a:pt x="43661" y="1813"/>
                      <a:pt x="43684" y="1817"/>
                      <a:pt x="43705" y="1825"/>
                    </a:cubicBezTo>
                    <a:cubicBezTo>
                      <a:pt x="43726" y="1857"/>
                      <a:pt x="43744" y="1868"/>
                      <a:pt x="43760" y="1868"/>
                    </a:cubicBezTo>
                    <a:cubicBezTo>
                      <a:pt x="43793" y="1868"/>
                      <a:pt x="43819" y="1825"/>
                      <a:pt x="43842" y="1825"/>
                    </a:cubicBezTo>
                    <a:cubicBezTo>
                      <a:pt x="43853" y="1825"/>
                      <a:pt x="43863" y="1835"/>
                      <a:pt x="43873" y="1866"/>
                    </a:cubicBezTo>
                    <a:cubicBezTo>
                      <a:pt x="43935" y="1908"/>
                      <a:pt x="43959" y="1922"/>
                      <a:pt x="43981" y="1922"/>
                    </a:cubicBezTo>
                    <a:cubicBezTo>
                      <a:pt x="43987" y="1922"/>
                      <a:pt x="43992" y="1921"/>
                      <a:pt x="43998" y="1919"/>
                    </a:cubicBezTo>
                    <a:cubicBezTo>
                      <a:pt x="44003" y="1906"/>
                      <a:pt x="44008" y="1902"/>
                      <a:pt x="44015" y="1902"/>
                    </a:cubicBezTo>
                    <a:cubicBezTo>
                      <a:pt x="44025" y="1902"/>
                      <a:pt x="44039" y="1914"/>
                      <a:pt x="44056" y="1914"/>
                    </a:cubicBezTo>
                    <a:cubicBezTo>
                      <a:pt x="44057" y="1914"/>
                      <a:pt x="44058" y="1914"/>
                      <a:pt x="44059" y="1914"/>
                    </a:cubicBezTo>
                    <a:cubicBezTo>
                      <a:pt x="44068" y="1923"/>
                      <a:pt x="44077" y="1926"/>
                      <a:pt x="44088" y="1926"/>
                    </a:cubicBezTo>
                    <a:cubicBezTo>
                      <a:pt x="44114" y="1926"/>
                      <a:pt x="44148" y="1906"/>
                      <a:pt x="44191" y="1900"/>
                    </a:cubicBezTo>
                    <a:cubicBezTo>
                      <a:pt x="44204" y="1925"/>
                      <a:pt x="44215" y="1935"/>
                      <a:pt x="44226" y="1935"/>
                    </a:cubicBezTo>
                    <a:cubicBezTo>
                      <a:pt x="44258" y="1935"/>
                      <a:pt x="44285" y="1851"/>
                      <a:pt x="44311" y="1826"/>
                    </a:cubicBezTo>
                    <a:cubicBezTo>
                      <a:pt x="44323" y="1800"/>
                      <a:pt x="44336" y="1788"/>
                      <a:pt x="44347" y="1788"/>
                    </a:cubicBezTo>
                    <a:cubicBezTo>
                      <a:pt x="44352" y="1788"/>
                      <a:pt x="44355" y="1789"/>
                      <a:pt x="44359" y="1792"/>
                    </a:cubicBezTo>
                    <a:cubicBezTo>
                      <a:pt x="44362" y="1783"/>
                      <a:pt x="44365" y="1780"/>
                      <a:pt x="44369" y="1780"/>
                    </a:cubicBezTo>
                    <a:cubicBezTo>
                      <a:pt x="44380" y="1780"/>
                      <a:pt x="44392" y="1827"/>
                      <a:pt x="44403" y="1862"/>
                    </a:cubicBezTo>
                    <a:cubicBezTo>
                      <a:pt x="44406" y="1857"/>
                      <a:pt x="44409" y="1855"/>
                      <a:pt x="44411" y="1855"/>
                    </a:cubicBezTo>
                    <a:cubicBezTo>
                      <a:pt x="44416" y="1855"/>
                      <a:pt x="44420" y="1859"/>
                      <a:pt x="44424" y="1859"/>
                    </a:cubicBezTo>
                    <a:cubicBezTo>
                      <a:pt x="44429" y="1859"/>
                      <a:pt x="44434" y="1854"/>
                      <a:pt x="44438" y="1833"/>
                    </a:cubicBezTo>
                    <a:cubicBezTo>
                      <a:pt x="44440" y="1827"/>
                      <a:pt x="44441" y="1825"/>
                      <a:pt x="44443" y="1825"/>
                    </a:cubicBezTo>
                    <a:cubicBezTo>
                      <a:pt x="44451" y="1825"/>
                      <a:pt x="44461" y="1890"/>
                      <a:pt x="44470" y="1908"/>
                    </a:cubicBezTo>
                    <a:cubicBezTo>
                      <a:pt x="44473" y="1914"/>
                      <a:pt x="44476" y="1916"/>
                      <a:pt x="44478" y="1916"/>
                    </a:cubicBezTo>
                    <a:cubicBezTo>
                      <a:pt x="44492" y="1916"/>
                      <a:pt x="44502" y="1852"/>
                      <a:pt x="44512" y="1849"/>
                    </a:cubicBezTo>
                    <a:cubicBezTo>
                      <a:pt x="44515" y="1851"/>
                      <a:pt x="44519" y="1852"/>
                      <a:pt x="44521" y="1852"/>
                    </a:cubicBezTo>
                    <a:cubicBezTo>
                      <a:pt x="44538" y="1852"/>
                      <a:pt x="44547" y="1823"/>
                      <a:pt x="44551" y="1789"/>
                    </a:cubicBezTo>
                    <a:cubicBezTo>
                      <a:pt x="44553" y="1802"/>
                      <a:pt x="44554" y="1806"/>
                      <a:pt x="44555" y="1806"/>
                    </a:cubicBezTo>
                    <a:cubicBezTo>
                      <a:pt x="44556" y="1806"/>
                      <a:pt x="44556" y="1796"/>
                      <a:pt x="44556" y="1796"/>
                    </a:cubicBezTo>
                    <a:cubicBezTo>
                      <a:pt x="44557" y="1796"/>
                      <a:pt x="44557" y="1805"/>
                      <a:pt x="44558" y="1842"/>
                    </a:cubicBezTo>
                    <a:cubicBezTo>
                      <a:pt x="44559" y="1820"/>
                      <a:pt x="44567" y="1800"/>
                      <a:pt x="44582" y="1784"/>
                    </a:cubicBezTo>
                    <a:cubicBezTo>
                      <a:pt x="44593" y="1784"/>
                      <a:pt x="44604" y="1722"/>
                      <a:pt x="44621" y="1722"/>
                    </a:cubicBezTo>
                    <a:cubicBezTo>
                      <a:pt x="44631" y="1722"/>
                      <a:pt x="44644" y="1749"/>
                      <a:pt x="44660" y="1839"/>
                    </a:cubicBezTo>
                    <a:cubicBezTo>
                      <a:pt x="44691" y="1780"/>
                      <a:pt x="44900" y="1722"/>
                      <a:pt x="44947" y="1651"/>
                    </a:cubicBezTo>
                    <a:cubicBezTo>
                      <a:pt x="44956" y="1604"/>
                      <a:pt x="44966" y="1590"/>
                      <a:pt x="44977" y="1590"/>
                    </a:cubicBezTo>
                    <a:cubicBezTo>
                      <a:pt x="44991" y="1590"/>
                      <a:pt x="45006" y="1614"/>
                      <a:pt x="45021" y="1614"/>
                    </a:cubicBezTo>
                    <a:cubicBezTo>
                      <a:pt x="45022" y="1614"/>
                      <a:pt x="45023" y="1614"/>
                      <a:pt x="45024" y="1614"/>
                    </a:cubicBezTo>
                    <a:cubicBezTo>
                      <a:pt x="45035" y="1669"/>
                      <a:pt x="45046" y="1685"/>
                      <a:pt x="45056" y="1685"/>
                    </a:cubicBezTo>
                    <a:cubicBezTo>
                      <a:pt x="45070" y="1685"/>
                      <a:pt x="45083" y="1658"/>
                      <a:pt x="45098" y="1658"/>
                    </a:cubicBezTo>
                    <a:cubicBezTo>
                      <a:pt x="45103" y="1658"/>
                      <a:pt x="45108" y="1661"/>
                      <a:pt x="45114" y="1670"/>
                    </a:cubicBezTo>
                    <a:cubicBezTo>
                      <a:pt x="45138" y="1679"/>
                      <a:pt x="45164" y="1754"/>
                      <a:pt x="45189" y="1754"/>
                    </a:cubicBezTo>
                    <a:cubicBezTo>
                      <a:pt x="45198" y="1754"/>
                      <a:pt x="45206" y="1746"/>
                      <a:pt x="45214" y="1725"/>
                    </a:cubicBezTo>
                    <a:cubicBezTo>
                      <a:pt x="45219" y="1732"/>
                      <a:pt x="45224" y="1735"/>
                      <a:pt x="45229" y="1735"/>
                    </a:cubicBezTo>
                    <a:cubicBezTo>
                      <a:pt x="45252" y="1735"/>
                      <a:pt x="45274" y="1666"/>
                      <a:pt x="45298" y="1666"/>
                    </a:cubicBezTo>
                    <a:cubicBezTo>
                      <a:pt x="45305" y="1666"/>
                      <a:pt x="45313" y="1673"/>
                      <a:pt x="45321" y="1690"/>
                    </a:cubicBezTo>
                    <a:cubicBezTo>
                      <a:pt x="45327" y="1581"/>
                      <a:pt x="45335" y="1548"/>
                      <a:pt x="45344" y="1548"/>
                    </a:cubicBezTo>
                    <a:cubicBezTo>
                      <a:pt x="45355" y="1548"/>
                      <a:pt x="45367" y="1600"/>
                      <a:pt x="45377" y="1615"/>
                    </a:cubicBezTo>
                    <a:cubicBezTo>
                      <a:pt x="45382" y="1635"/>
                      <a:pt x="45387" y="1641"/>
                      <a:pt x="45392" y="1641"/>
                    </a:cubicBezTo>
                    <a:cubicBezTo>
                      <a:pt x="45402" y="1641"/>
                      <a:pt x="45411" y="1613"/>
                      <a:pt x="45421" y="1613"/>
                    </a:cubicBezTo>
                    <a:cubicBezTo>
                      <a:pt x="45427" y="1613"/>
                      <a:pt x="45432" y="1622"/>
                      <a:pt x="45438" y="1649"/>
                    </a:cubicBezTo>
                    <a:cubicBezTo>
                      <a:pt x="45465" y="1717"/>
                      <a:pt x="45491" y="1754"/>
                      <a:pt x="45516" y="1754"/>
                    </a:cubicBezTo>
                    <a:cubicBezTo>
                      <a:pt x="45534" y="1754"/>
                      <a:pt x="45551" y="1736"/>
                      <a:pt x="45568" y="1700"/>
                    </a:cubicBezTo>
                    <a:cubicBezTo>
                      <a:pt x="45653" y="1830"/>
                      <a:pt x="47203" y="1810"/>
                      <a:pt x="47278" y="2038"/>
                    </a:cubicBezTo>
                    <a:cubicBezTo>
                      <a:pt x="47281" y="1979"/>
                      <a:pt x="47348" y="1944"/>
                      <a:pt x="47414" y="1944"/>
                    </a:cubicBezTo>
                    <a:cubicBezTo>
                      <a:pt x="47461" y="1944"/>
                      <a:pt x="47508" y="1962"/>
                      <a:pt x="47529" y="2002"/>
                    </a:cubicBezTo>
                    <a:cubicBezTo>
                      <a:pt x="47539" y="1976"/>
                      <a:pt x="47548" y="1950"/>
                      <a:pt x="47558" y="1924"/>
                    </a:cubicBezTo>
                    <a:cubicBezTo>
                      <a:pt x="47675" y="1985"/>
                      <a:pt x="47731" y="2141"/>
                      <a:pt x="47782" y="2141"/>
                    </a:cubicBezTo>
                    <a:cubicBezTo>
                      <a:pt x="47796" y="2141"/>
                      <a:pt x="47810" y="2129"/>
                      <a:pt x="47824" y="2100"/>
                    </a:cubicBezTo>
                    <a:cubicBezTo>
                      <a:pt x="47843" y="2125"/>
                      <a:pt x="47863" y="2151"/>
                      <a:pt x="47883" y="2177"/>
                    </a:cubicBezTo>
                    <a:cubicBezTo>
                      <a:pt x="47951" y="2156"/>
                      <a:pt x="48065" y="2130"/>
                      <a:pt x="48166" y="2130"/>
                    </a:cubicBezTo>
                    <a:cubicBezTo>
                      <a:pt x="48229" y="2130"/>
                      <a:pt x="48287" y="2140"/>
                      <a:pt x="48325" y="2167"/>
                    </a:cubicBezTo>
                    <a:cubicBezTo>
                      <a:pt x="48350" y="2185"/>
                      <a:pt x="48381" y="2194"/>
                      <a:pt x="48411" y="2194"/>
                    </a:cubicBezTo>
                    <a:cubicBezTo>
                      <a:pt x="48423" y="2194"/>
                      <a:pt x="48435" y="2193"/>
                      <a:pt x="48446" y="2190"/>
                    </a:cubicBezTo>
                    <a:cubicBezTo>
                      <a:pt x="48487" y="2184"/>
                      <a:pt x="48526" y="2170"/>
                      <a:pt x="48566" y="2169"/>
                    </a:cubicBezTo>
                    <a:cubicBezTo>
                      <a:pt x="48580" y="2157"/>
                      <a:pt x="48595" y="2152"/>
                      <a:pt x="48609" y="2152"/>
                    </a:cubicBezTo>
                    <a:cubicBezTo>
                      <a:pt x="48655" y="2152"/>
                      <a:pt x="48702" y="2197"/>
                      <a:pt x="48746" y="2197"/>
                    </a:cubicBezTo>
                    <a:cubicBezTo>
                      <a:pt x="48763" y="2197"/>
                      <a:pt x="48780" y="2190"/>
                      <a:pt x="48796" y="2171"/>
                    </a:cubicBezTo>
                    <a:cubicBezTo>
                      <a:pt x="48814" y="2142"/>
                      <a:pt x="48831" y="2133"/>
                      <a:pt x="48849" y="2133"/>
                    </a:cubicBezTo>
                    <a:cubicBezTo>
                      <a:pt x="48877" y="2133"/>
                      <a:pt x="48905" y="2156"/>
                      <a:pt x="48931" y="2161"/>
                    </a:cubicBezTo>
                    <a:cubicBezTo>
                      <a:pt x="48955" y="2195"/>
                      <a:pt x="48978" y="2213"/>
                      <a:pt x="49000" y="2213"/>
                    </a:cubicBezTo>
                    <a:cubicBezTo>
                      <a:pt x="49019" y="2213"/>
                      <a:pt x="49038" y="2199"/>
                      <a:pt x="49056" y="2171"/>
                    </a:cubicBezTo>
                    <a:cubicBezTo>
                      <a:pt x="49089" y="2196"/>
                      <a:pt x="49121" y="2213"/>
                      <a:pt x="49151" y="2213"/>
                    </a:cubicBezTo>
                    <a:cubicBezTo>
                      <a:pt x="49175" y="2213"/>
                      <a:pt x="49198" y="2202"/>
                      <a:pt x="49219" y="2176"/>
                    </a:cubicBezTo>
                    <a:cubicBezTo>
                      <a:pt x="49239" y="2175"/>
                      <a:pt x="49257" y="2112"/>
                      <a:pt x="49275" y="2112"/>
                    </a:cubicBezTo>
                    <a:cubicBezTo>
                      <a:pt x="49278" y="2112"/>
                      <a:pt x="49281" y="2114"/>
                      <a:pt x="49285" y="2119"/>
                    </a:cubicBezTo>
                    <a:cubicBezTo>
                      <a:pt x="49290" y="2114"/>
                      <a:pt x="49295" y="2112"/>
                      <a:pt x="49300" y="2112"/>
                    </a:cubicBezTo>
                    <a:cubicBezTo>
                      <a:pt x="49315" y="2112"/>
                      <a:pt x="49330" y="2133"/>
                      <a:pt x="49345" y="2167"/>
                    </a:cubicBezTo>
                    <a:cubicBezTo>
                      <a:pt x="49379" y="2125"/>
                      <a:pt x="49406" y="2104"/>
                      <a:pt x="49425" y="2104"/>
                    </a:cubicBezTo>
                    <a:cubicBezTo>
                      <a:pt x="49443" y="2104"/>
                      <a:pt x="49454" y="2125"/>
                      <a:pt x="49455" y="2165"/>
                    </a:cubicBezTo>
                    <a:cubicBezTo>
                      <a:pt x="49470" y="2151"/>
                      <a:pt x="49485" y="2147"/>
                      <a:pt x="49501" y="2147"/>
                    </a:cubicBezTo>
                    <a:cubicBezTo>
                      <a:pt x="49539" y="2147"/>
                      <a:pt x="49578" y="2179"/>
                      <a:pt x="49614" y="2179"/>
                    </a:cubicBezTo>
                    <a:cubicBezTo>
                      <a:pt x="49628" y="2179"/>
                      <a:pt x="49642" y="2174"/>
                      <a:pt x="49655" y="2161"/>
                    </a:cubicBezTo>
                    <a:cubicBezTo>
                      <a:pt x="49664" y="2168"/>
                      <a:pt x="49673" y="2171"/>
                      <a:pt x="49682" y="2171"/>
                    </a:cubicBezTo>
                    <a:cubicBezTo>
                      <a:pt x="49735" y="2171"/>
                      <a:pt x="49781" y="2062"/>
                      <a:pt x="49827" y="2021"/>
                    </a:cubicBezTo>
                    <a:cubicBezTo>
                      <a:pt x="49876" y="2043"/>
                      <a:pt x="49929" y="2057"/>
                      <a:pt x="49982" y="2060"/>
                    </a:cubicBezTo>
                    <a:cubicBezTo>
                      <a:pt x="50005" y="2078"/>
                      <a:pt x="50026" y="2082"/>
                      <a:pt x="50047" y="2082"/>
                    </a:cubicBezTo>
                    <a:cubicBezTo>
                      <a:pt x="50060" y="2082"/>
                      <a:pt x="50072" y="2080"/>
                      <a:pt x="50085" y="2080"/>
                    </a:cubicBezTo>
                    <a:cubicBezTo>
                      <a:pt x="50095" y="2080"/>
                      <a:pt x="50105" y="2081"/>
                      <a:pt x="50116" y="2085"/>
                    </a:cubicBezTo>
                    <a:cubicBezTo>
                      <a:pt x="50126" y="2088"/>
                      <a:pt x="50136" y="2089"/>
                      <a:pt x="50146" y="2089"/>
                    </a:cubicBezTo>
                    <a:cubicBezTo>
                      <a:pt x="50211" y="2089"/>
                      <a:pt x="50281" y="2035"/>
                      <a:pt x="50330" y="2035"/>
                    </a:cubicBezTo>
                    <a:cubicBezTo>
                      <a:pt x="50339" y="2035"/>
                      <a:pt x="50346" y="2037"/>
                      <a:pt x="50354" y="2040"/>
                    </a:cubicBezTo>
                    <a:cubicBezTo>
                      <a:pt x="50378" y="2099"/>
                      <a:pt x="50429" y="2115"/>
                      <a:pt x="50485" y="2115"/>
                    </a:cubicBezTo>
                    <a:cubicBezTo>
                      <a:pt x="50549" y="2115"/>
                      <a:pt x="50621" y="2094"/>
                      <a:pt x="50667" y="2094"/>
                    </a:cubicBezTo>
                    <a:cubicBezTo>
                      <a:pt x="50679" y="2094"/>
                      <a:pt x="50689" y="2095"/>
                      <a:pt x="50697" y="2099"/>
                    </a:cubicBezTo>
                    <a:cubicBezTo>
                      <a:pt x="50731" y="2113"/>
                      <a:pt x="50763" y="2118"/>
                      <a:pt x="50794" y="2118"/>
                    </a:cubicBezTo>
                    <a:cubicBezTo>
                      <a:pt x="50895" y="2118"/>
                      <a:pt x="50976" y="2061"/>
                      <a:pt x="51009" y="2061"/>
                    </a:cubicBezTo>
                    <a:cubicBezTo>
                      <a:pt x="51016" y="2061"/>
                      <a:pt x="51021" y="2063"/>
                      <a:pt x="51024" y="2069"/>
                    </a:cubicBezTo>
                    <a:cubicBezTo>
                      <a:pt x="51057" y="2085"/>
                      <a:pt x="51091" y="2109"/>
                      <a:pt x="51125" y="2109"/>
                    </a:cubicBezTo>
                    <a:cubicBezTo>
                      <a:pt x="51130" y="2109"/>
                      <a:pt x="51135" y="2109"/>
                      <a:pt x="51140" y="2107"/>
                    </a:cubicBezTo>
                    <a:cubicBezTo>
                      <a:pt x="51158" y="2151"/>
                      <a:pt x="51174" y="2163"/>
                      <a:pt x="51190" y="2163"/>
                    </a:cubicBezTo>
                    <a:cubicBezTo>
                      <a:pt x="51210" y="2163"/>
                      <a:pt x="51228" y="2142"/>
                      <a:pt x="51247" y="2142"/>
                    </a:cubicBezTo>
                    <a:cubicBezTo>
                      <a:pt x="51248" y="2142"/>
                      <a:pt x="51249" y="2142"/>
                      <a:pt x="51249" y="2142"/>
                    </a:cubicBezTo>
                    <a:cubicBezTo>
                      <a:pt x="51282" y="2136"/>
                      <a:pt x="51328" y="2125"/>
                      <a:pt x="51372" y="2125"/>
                    </a:cubicBezTo>
                    <a:cubicBezTo>
                      <a:pt x="51409" y="2125"/>
                      <a:pt x="51444" y="2132"/>
                      <a:pt x="51469" y="2156"/>
                    </a:cubicBezTo>
                    <a:cubicBezTo>
                      <a:pt x="51514" y="2118"/>
                      <a:pt x="51694" y="2098"/>
                      <a:pt x="51733" y="2098"/>
                    </a:cubicBezTo>
                    <a:cubicBezTo>
                      <a:pt x="51737" y="2098"/>
                      <a:pt x="51740" y="2098"/>
                      <a:pt x="51740" y="2099"/>
                    </a:cubicBezTo>
                    <a:cubicBezTo>
                      <a:pt x="51745" y="2106"/>
                      <a:pt x="51788" y="2109"/>
                      <a:pt x="51831" y="2109"/>
                    </a:cubicBezTo>
                    <a:cubicBezTo>
                      <a:pt x="51874" y="2109"/>
                      <a:pt x="51915" y="2106"/>
                      <a:pt x="51916" y="2097"/>
                    </a:cubicBezTo>
                    <a:cubicBezTo>
                      <a:pt x="51980" y="2107"/>
                      <a:pt x="52013" y="2114"/>
                      <a:pt x="52031" y="2118"/>
                    </a:cubicBezTo>
                    <a:lnTo>
                      <a:pt x="52031" y="2118"/>
                    </a:lnTo>
                    <a:cubicBezTo>
                      <a:pt x="52016" y="2113"/>
                      <a:pt x="52000" y="2101"/>
                      <a:pt x="52022" y="2085"/>
                    </a:cubicBezTo>
                    <a:cubicBezTo>
                      <a:pt x="52022" y="2085"/>
                      <a:pt x="52014" y="1842"/>
                      <a:pt x="52013" y="1738"/>
                    </a:cubicBezTo>
                    <a:cubicBezTo>
                      <a:pt x="52008" y="1553"/>
                      <a:pt x="52003" y="1366"/>
                      <a:pt x="51999" y="1180"/>
                    </a:cubicBezTo>
                    <a:lnTo>
                      <a:pt x="51999" y="1180"/>
                    </a:lnTo>
                    <a:cubicBezTo>
                      <a:pt x="52001" y="1353"/>
                      <a:pt x="52003" y="1474"/>
                      <a:pt x="52003" y="1474"/>
                    </a:cubicBezTo>
                    <a:lnTo>
                      <a:pt x="51986" y="1474"/>
                    </a:lnTo>
                    <a:lnTo>
                      <a:pt x="51989" y="861"/>
                    </a:lnTo>
                    <a:lnTo>
                      <a:pt x="51990" y="506"/>
                    </a:lnTo>
                    <a:cubicBezTo>
                      <a:pt x="51990" y="473"/>
                      <a:pt x="51990" y="438"/>
                      <a:pt x="51990" y="430"/>
                    </a:cubicBezTo>
                    <a:cubicBezTo>
                      <a:pt x="51990" y="408"/>
                      <a:pt x="51990" y="400"/>
                      <a:pt x="51989" y="367"/>
                    </a:cubicBezTo>
                    <a:cubicBezTo>
                      <a:pt x="51981" y="363"/>
                      <a:pt x="51972" y="361"/>
                      <a:pt x="51963" y="361"/>
                    </a:cubicBezTo>
                    <a:cubicBezTo>
                      <a:pt x="51903" y="361"/>
                      <a:pt x="51808" y="430"/>
                      <a:pt x="51737" y="430"/>
                    </a:cubicBezTo>
                    <a:cubicBezTo>
                      <a:pt x="51710" y="430"/>
                      <a:pt x="51687" y="420"/>
                      <a:pt x="51670" y="394"/>
                    </a:cubicBezTo>
                    <a:cubicBezTo>
                      <a:pt x="51621" y="396"/>
                      <a:pt x="51573" y="434"/>
                      <a:pt x="51526" y="434"/>
                    </a:cubicBezTo>
                    <a:cubicBezTo>
                      <a:pt x="51511" y="434"/>
                      <a:pt x="51496" y="430"/>
                      <a:pt x="51481" y="420"/>
                    </a:cubicBezTo>
                    <a:cubicBezTo>
                      <a:pt x="51420" y="437"/>
                      <a:pt x="51360" y="419"/>
                      <a:pt x="51301" y="464"/>
                    </a:cubicBezTo>
                    <a:cubicBezTo>
                      <a:pt x="51294" y="467"/>
                      <a:pt x="51287" y="468"/>
                      <a:pt x="51280" y="468"/>
                    </a:cubicBezTo>
                    <a:cubicBezTo>
                      <a:pt x="51249" y="468"/>
                      <a:pt x="51219" y="446"/>
                      <a:pt x="51189" y="446"/>
                    </a:cubicBezTo>
                    <a:cubicBezTo>
                      <a:pt x="51167" y="446"/>
                      <a:pt x="51146" y="457"/>
                      <a:pt x="51125" y="498"/>
                    </a:cubicBezTo>
                    <a:cubicBezTo>
                      <a:pt x="51099" y="526"/>
                      <a:pt x="51074" y="532"/>
                      <a:pt x="51048" y="532"/>
                    </a:cubicBezTo>
                    <a:cubicBezTo>
                      <a:pt x="51026" y="532"/>
                      <a:pt x="51002" y="527"/>
                      <a:pt x="50979" y="527"/>
                    </a:cubicBezTo>
                    <a:cubicBezTo>
                      <a:pt x="50969" y="527"/>
                      <a:pt x="50959" y="528"/>
                      <a:pt x="50949" y="531"/>
                    </a:cubicBezTo>
                    <a:cubicBezTo>
                      <a:pt x="50927" y="514"/>
                      <a:pt x="50906" y="493"/>
                      <a:pt x="50884" y="493"/>
                    </a:cubicBezTo>
                    <a:cubicBezTo>
                      <a:pt x="50876" y="493"/>
                      <a:pt x="50867" y="496"/>
                      <a:pt x="50859" y="504"/>
                    </a:cubicBezTo>
                    <a:cubicBezTo>
                      <a:pt x="50850" y="537"/>
                      <a:pt x="50841" y="547"/>
                      <a:pt x="50832" y="547"/>
                    </a:cubicBezTo>
                    <a:cubicBezTo>
                      <a:pt x="50818" y="547"/>
                      <a:pt x="50804" y="524"/>
                      <a:pt x="50790" y="524"/>
                    </a:cubicBezTo>
                    <a:cubicBezTo>
                      <a:pt x="50783" y="524"/>
                      <a:pt x="50775" y="529"/>
                      <a:pt x="50768" y="546"/>
                    </a:cubicBezTo>
                    <a:cubicBezTo>
                      <a:pt x="50755" y="539"/>
                      <a:pt x="50744" y="536"/>
                      <a:pt x="50733" y="536"/>
                    </a:cubicBezTo>
                    <a:cubicBezTo>
                      <a:pt x="50694" y="536"/>
                      <a:pt x="50668" y="574"/>
                      <a:pt x="50626" y="576"/>
                    </a:cubicBezTo>
                    <a:cubicBezTo>
                      <a:pt x="50600" y="595"/>
                      <a:pt x="50575" y="606"/>
                      <a:pt x="50550" y="606"/>
                    </a:cubicBezTo>
                    <a:cubicBezTo>
                      <a:pt x="50524" y="606"/>
                      <a:pt x="50500" y="594"/>
                      <a:pt x="50476" y="567"/>
                    </a:cubicBezTo>
                    <a:cubicBezTo>
                      <a:pt x="50456" y="545"/>
                      <a:pt x="50438" y="536"/>
                      <a:pt x="50419" y="536"/>
                    </a:cubicBezTo>
                    <a:cubicBezTo>
                      <a:pt x="50393" y="536"/>
                      <a:pt x="50367" y="555"/>
                      <a:pt x="50343" y="582"/>
                    </a:cubicBezTo>
                    <a:cubicBezTo>
                      <a:pt x="50325" y="530"/>
                      <a:pt x="50307" y="515"/>
                      <a:pt x="50290" y="515"/>
                    </a:cubicBezTo>
                    <a:cubicBezTo>
                      <a:pt x="50267" y="515"/>
                      <a:pt x="50245" y="540"/>
                      <a:pt x="50224" y="541"/>
                    </a:cubicBezTo>
                    <a:cubicBezTo>
                      <a:pt x="50213" y="568"/>
                      <a:pt x="50203" y="577"/>
                      <a:pt x="50192" y="577"/>
                    </a:cubicBezTo>
                    <a:cubicBezTo>
                      <a:pt x="50173" y="577"/>
                      <a:pt x="50153" y="545"/>
                      <a:pt x="50134" y="545"/>
                    </a:cubicBezTo>
                    <a:cubicBezTo>
                      <a:pt x="50127" y="545"/>
                      <a:pt x="50120" y="549"/>
                      <a:pt x="50113" y="560"/>
                    </a:cubicBezTo>
                    <a:cubicBezTo>
                      <a:pt x="50103" y="557"/>
                      <a:pt x="50093" y="556"/>
                      <a:pt x="50084" y="556"/>
                    </a:cubicBezTo>
                    <a:cubicBezTo>
                      <a:pt x="50063" y="556"/>
                      <a:pt x="50042" y="561"/>
                      <a:pt x="50021" y="561"/>
                    </a:cubicBezTo>
                    <a:cubicBezTo>
                      <a:pt x="50016" y="561"/>
                      <a:pt x="50012" y="561"/>
                      <a:pt x="50007" y="560"/>
                    </a:cubicBezTo>
                    <a:cubicBezTo>
                      <a:pt x="49995" y="535"/>
                      <a:pt x="49984" y="517"/>
                      <a:pt x="49973" y="517"/>
                    </a:cubicBezTo>
                    <a:cubicBezTo>
                      <a:pt x="49960" y="517"/>
                      <a:pt x="49947" y="544"/>
                      <a:pt x="49936" y="616"/>
                    </a:cubicBezTo>
                    <a:cubicBezTo>
                      <a:pt x="49920" y="632"/>
                      <a:pt x="49897" y="692"/>
                      <a:pt x="49878" y="692"/>
                    </a:cubicBezTo>
                    <a:cubicBezTo>
                      <a:pt x="49871" y="692"/>
                      <a:pt x="49865" y="685"/>
                      <a:pt x="49860" y="666"/>
                    </a:cubicBezTo>
                    <a:cubicBezTo>
                      <a:pt x="49845" y="623"/>
                      <a:pt x="49831" y="611"/>
                      <a:pt x="49818" y="611"/>
                    </a:cubicBezTo>
                    <a:cubicBezTo>
                      <a:pt x="49800" y="611"/>
                      <a:pt x="49783" y="635"/>
                      <a:pt x="49767" y="635"/>
                    </a:cubicBezTo>
                    <a:cubicBezTo>
                      <a:pt x="49765" y="635"/>
                      <a:pt x="49764" y="635"/>
                      <a:pt x="49762" y="634"/>
                    </a:cubicBezTo>
                    <a:cubicBezTo>
                      <a:pt x="49758" y="644"/>
                      <a:pt x="49754" y="647"/>
                      <a:pt x="49750" y="647"/>
                    </a:cubicBezTo>
                    <a:cubicBezTo>
                      <a:pt x="49742" y="647"/>
                      <a:pt x="49734" y="633"/>
                      <a:pt x="49726" y="633"/>
                    </a:cubicBezTo>
                    <a:cubicBezTo>
                      <a:pt x="49723" y="633"/>
                      <a:pt x="49721" y="634"/>
                      <a:pt x="49719" y="638"/>
                    </a:cubicBezTo>
                    <a:cubicBezTo>
                      <a:pt x="49703" y="598"/>
                      <a:pt x="49689" y="612"/>
                      <a:pt x="49673" y="569"/>
                    </a:cubicBezTo>
                    <a:cubicBezTo>
                      <a:pt x="49662" y="486"/>
                      <a:pt x="49651" y="461"/>
                      <a:pt x="49640" y="461"/>
                    </a:cubicBezTo>
                    <a:cubicBezTo>
                      <a:pt x="49634" y="461"/>
                      <a:pt x="49629" y="466"/>
                      <a:pt x="49623" y="474"/>
                    </a:cubicBezTo>
                    <a:cubicBezTo>
                      <a:pt x="49620" y="467"/>
                      <a:pt x="49617" y="465"/>
                      <a:pt x="49614" y="465"/>
                    </a:cubicBezTo>
                    <a:cubicBezTo>
                      <a:pt x="49600" y="465"/>
                      <a:pt x="49585" y="524"/>
                      <a:pt x="49570" y="570"/>
                    </a:cubicBezTo>
                    <a:cubicBezTo>
                      <a:pt x="49567" y="571"/>
                      <a:pt x="49563" y="571"/>
                      <a:pt x="49560" y="571"/>
                    </a:cubicBezTo>
                    <a:cubicBezTo>
                      <a:pt x="49520" y="571"/>
                      <a:pt x="49468" y="546"/>
                      <a:pt x="49408" y="546"/>
                    </a:cubicBezTo>
                    <a:cubicBezTo>
                      <a:pt x="49391" y="546"/>
                      <a:pt x="49372" y="548"/>
                      <a:pt x="49353" y="554"/>
                    </a:cubicBezTo>
                    <a:cubicBezTo>
                      <a:pt x="49346" y="580"/>
                      <a:pt x="49339" y="588"/>
                      <a:pt x="49331" y="588"/>
                    </a:cubicBezTo>
                    <a:cubicBezTo>
                      <a:pt x="49319" y="588"/>
                      <a:pt x="49307" y="568"/>
                      <a:pt x="49295" y="568"/>
                    </a:cubicBezTo>
                    <a:cubicBezTo>
                      <a:pt x="49292" y="568"/>
                      <a:pt x="49289" y="570"/>
                      <a:pt x="49286" y="573"/>
                    </a:cubicBezTo>
                    <a:cubicBezTo>
                      <a:pt x="49268" y="542"/>
                      <a:pt x="49249" y="510"/>
                      <a:pt x="49231" y="510"/>
                    </a:cubicBezTo>
                    <a:cubicBezTo>
                      <a:pt x="49225" y="510"/>
                      <a:pt x="49219" y="513"/>
                      <a:pt x="49213" y="521"/>
                    </a:cubicBezTo>
                    <a:cubicBezTo>
                      <a:pt x="49191" y="572"/>
                      <a:pt x="49166" y="555"/>
                      <a:pt x="49141" y="563"/>
                    </a:cubicBezTo>
                    <a:cubicBezTo>
                      <a:pt x="49140" y="563"/>
                      <a:pt x="49138" y="564"/>
                      <a:pt x="49137" y="564"/>
                    </a:cubicBezTo>
                    <a:cubicBezTo>
                      <a:pt x="49117" y="564"/>
                      <a:pt x="49096" y="512"/>
                      <a:pt x="49077" y="512"/>
                    </a:cubicBezTo>
                    <a:cubicBezTo>
                      <a:pt x="49073" y="512"/>
                      <a:pt x="49069" y="514"/>
                      <a:pt x="49066" y="518"/>
                    </a:cubicBezTo>
                    <a:cubicBezTo>
                      <a:pt x="49042" y="591"/>
                      <a:pt x="49016" y="539"/>
                      <a:pt x="48992" y="611"/>
                    </a:cubicBezTo>
                    <a:cubicBezTo>
                      <a:pt x="48987" y="622"/>
                      <a:pt x="48982" y="627"/>
                      <a:pt x="48977" y="627"/>
                    </a:cubicBezTo>
                    <a:cubicBezTo>
                      <a:pt x="48958" y="627"/>
                      <a:pt x="48938" y="557"/>
                      <a:pt x="48918" y="523"/>
                    </a:cubicBezTo>
                    <a:cubicBezTo>
                      <a:pt x="48886" y="553"/>
                      <a:pt x="48856" y="584"/>
                      <a:pt x="48826" y="584"/>
                    </a:cubicBezTo>
                    <a:cubicBezTo>
                      <a:pt x="48810" y="584"/>
                      <a:pt x="48795" y="576"/>
                      <a:pt x="48780" y="554"/>
                    </a:cubicBezTo>
                    <a:cubicBezTo>
                      <a:pt x="48746" y="544"/>
                      <a:pt x="48720" y="537"/>
                      <a:pt x="48699" y="537"/>
                    </a:cubicBezTo>
                    <a:cubicBezTo>
                      <a:pt x="48665" y="537"/>
                      <a:pt x="48644" y="555"/>
                      <a:pt x="48624" y="609"/>
                    </a:cubicBezTo>
                    <a:cubicBezTo>
                      <a:pt x="48613" y="635"/>
                      <a:pt x="48602" y="644"/>
                      <a:pt x="48589" y="644"/>
                    </a:cubicBezTo>
                    <a:cubicBezTo>
                      <a:pt x="48564" y="644"/>
                      <a:pt x="48533" y="614"/>
                      <a:pt x="48481" y="614"/>
                    </a:cubicBezTo>
                    <a:cubicBezTo>
                      <a:pt x="48481" y="614"/>
                      <a:pt x="48480" y="614"/>
                      <a:pt x="48479" y="614"/>
                    </a:cubicBezTo>
                    <a:cubicBezTo>
                      <a:pt x="48459" y="588"/>
                      <a:pt x="48436" y="588"/>
                      <a:pt x="48409" y="558"/>
                    </a:cubicBezTo>
                    <a:cubicBezTo>
                      <a:pt x="48397" y="601"/>
                      <a:pt x="48383" y="609"/>
                      <a:pt x="48368" y="609"/>
                    </a:cubicBezTo>
                    <a:cubicBezTo>
                      <a:pt x="48360" y="609"/>
                      <a:pt x="48351" y="606"/>
                      <a:pt x="48343" y="606"/>
                    </a:cubicBezTo>
                    <a:cubicBezTo>
                      <a:pt x="48334" y="606"/>
                      <a:pt x="48325" y="609"/>
                      <a:pt x="48316" y="618"/>
                    </a:cubicBezTo>
                    <a:cubicBezTo>
                      <a:pt x="48307" y="621"/>
                      <a:pt x="48297" y="622"/>
                      <a:pt x="48287" y="622"/>
                    </a:cubicBezTo>
                    <a:cubicBezTo>
                      <a:pt x="48277" y="622"/>
                      <a:pt x="48267" y="621"/>
                      <a:pt x="48257" y="621"/>
                    </a:cubicBezTo>
                    <a:cubicBezTo>
                      <a:pt x="48237" y="621"/>
                      <a:pt x="48217" y="624"/>
                      <a:pt x="48196" y="640"/>
                    </a:cubicBezTo>
                    <a:cubicBezTo>
                      <a:pt x="48176" y="654"/>
                      <a:pt x="48155" y="660"/>
                      <a:pt x="48133" y="660"/>
                    </a:cubicBezTo>
                    <a:cubicBezTo>
                      <a:pt x="48105" y="660"/>
                      <a:pt x="48075" y="650"/>
                      <a:pt x="48043" y="635"/>
                    </a:cubicBezTo>
                    <a:cubicBezTo>
                      <a:pt x="48017" y="677"/>
                      <a:pt x="47993" y="689"/>
                      <a:pt x="47969" y="689"/>
                    </a:cubicBezTo>
                    <a:cubicBezTo>
                      <a:pt x="47940" y="689"/>
                      <a:pt x="47913" y="672"/>
                      <a:pt x="47886" y="667"/>
                    </a:cubicBezTo>
                    <a:cubicBezTo>
                      <a:pt x="47875" y="676"/>
                      <a:pt x="47864" y="680"/>
                      <a:pt x="47854" y="680"/>
                    </a:cubicBezTo>
                    <a:cubicBezTo>
                      <a:pt x="47824" y="680"/>
                      <a:pt x="47795" y="654"/>
                      <a:pt x="47769" y="654"/>
                    </a:cubicBezTo>
                    <a:cubicBezTo>
                      <a:pt x="47765" y="654"/>
                      <a:pt x="47761" y="654"/>
                      <a:pt x="47757" y="656"/>
                    </a:cubicBezTo>
                    <a:cubicBezTo>
                      <a:pt x="47733" y="638"/>
                      <a:pt x="47712" y="633"/>
                      <a:pt x="47691" y="633"/>
                    </a:cubicBezTo>
                    <a:cubicBezTo>
                      <a:pt x="47653" y="633"/>
                      <a:pt x="47620" y="651"/>
                      <a:pt x="47589" y="651"/>
                    </a:cubicBezTo>
                    <a:cubicBezTo>
                      <a:pt x="47578" y="651"/>
                      <a:pt x="47567" y="649"/>
                      <a:pt x="47557" y="643"/>
                    </a:cubicBezTo>
                    <a:cubicBezTo>
                      <a:pt x="47529" y="619"/>
                      <a:pt x="47502" y="604"/>
                      <a:pt x="47478" y="573"/>
                    </a:cubicBezTo>
                    <a:cubicBezTo>
                      <a:pt x="47455" y="605"/>
                      <a:pt x="47432" y="583"/>
                      <a:pt x="47411" y="623"/>
                    </a:cubicBezTo>
                    <a:cubicBezTo>
                      <a:pt x="47396" y="645"/>
                      <a:pt x="47381" y="653"/>
                      <a:pt x="47367" y="653"/>
                    </a:cubicBezTo>
                    <a:cubicBezTo>
                      <a:pt x="47339" y="653"/>
                      <a:pt x="47310" y="622"/>
                      <a:pt x="47281" y="609"/>
                    </a:cubicBezTo>
                    <a:cubicBezTo>
                      <a:pt x="47263" y="615"/>
                      <a:pt x="47244" y="618"/>
                      <a:pt x="47224" y="618"/>
                    </a:cubicBezTo>
                    <a:cubicBezTo>
                      <a:pt x="47197" y="618"/>
                      <a:pt x="47167" y="612"/>
                      <a:pt x="47134" y="601"/>
                    </a:cubicBezTo>
                    <a:cubicBezTo>
                      <a:pt x="47125" y="575"/>
                      <a:pt x="47115" y="566"/>
                      <a:pt x="47105" y="566"/>
                    </a:cubicBezTo>
                    <a:cubicBezTo>
                      <a:pt x="47086" y="566"/>
                      <a:pt x="47066" y="600"/>
                      <a:pt x="47044" y="601"/>
                    </a:cubicBezTo>
                    <a:cubicBezTo>
                      <a:pt x="47025" y="577"/>
                      <a:pt x="47006" y="555"/>
                      <a:pt x="46985" y="555"/>
                    </a:cubicBezTo>
                    <a:cubicBezTo>
                      <a:pt x="46969" y="555"/>
                      <a:pt x="46953" y="569"/>
                      <a:pt x="46936" y="605"/>
                    </a:cubicBezTo>
                    <a:cubicBezTo>
                      <a:pt x="46847" y="609"/>
                      <a:pt x="46797" y="619"/>
                      <a:pt x="46771" y="630"/>
                    </a:cubicBezTo>
                    <a:cubicBezTo>
                      <a:pt x="46743" y="642"/>
                      <a:pt x="46740" y="654"/>
                      <a:pt x="46745" y="661"/>
                    </a:cubicBezTo>
                    <a:cubicBezTo>
                      <a:pt x="46745" y="671"/>
                      <a:pt x="46746" y="681"/>
                      <a:pt x="46749" y="691"/>
                    </a:cubicBezTo>
                    <a:cubicBezTo>
                      <a:pt x="46745" y="689"/>
                      <a:pt x="46741" y="686"/>
                      <a:pt x="46736" y="685"/>
                    </a:cubicBezTo>
                    <a:cubicBezTo>
                      <a:pt x="46735" y="686"/>
                      <a:pt x="46733" y="686"/>
                      <a:pt x="46732" y="686"/>
                    </a:cubicBezTo>
                    <a:cubicBezTo>
                      <a:pt x="46719" y="686"/>
                      <a:pt x="46700" y="655"/>
                      <a:pt x="46676" y="655"/>
                    </a:cubicBezTo>
                    <a:cubicBezTo>
                      <a:pt x="46666" y="655"/>
                      <a:pt x="46656" y="659"/>
                      <a:pt x="46645" y="672"/>
                    </a:cubicBezTo>
                    <a:cubicBezTo>
                      <a:pt x="46638" y="669"/>
                      <a:pt x="46630" y="668"/>
                      <a:pt x="46622" y="668"/>
                    </a:cubicBezTo>
                    <a:cubicBezTo>
                      <a:pt x="46600" y="668"/>
                      <a:pt x="46575" y="678"/>
                      <a:pt x="46546" y="678"/>
                    </a:cubicBezTo>
                    <a:cubicBezTo>
                      <a:pt x="46521" y="678"/>
                      <a:pt x="46493" y="670"/>
                      <a:pt x="46461" y="643"/>
                    </a:cubicBezTo>
                    <a:cubicBezTo>
                      <a:pt x="46425" y="644"/>
                      <a:pt x="46393" y="666"/>
                      <a:pt x="46364" y="666"/>
                    </a:cubicBezTo>
                    <a:cubicBezTo>
                      <a:pt x="46351" y="666"/>
                      <a:pt x="46339" y="662"/>
                      <a:pt x="46328" y="649"/>
                    </a:cubicBezTo>
                    <a:cubicBezTo>
                      <a:pt x="46322" y="653"/>
                      <a:pt x="46317" y="654"/>
                      <a:pt x="46312" y="654"/>
                    </a:cubicBezTo>
                    <a:cubicBezTo>
                      <a:pt x="46282" y="654"/>
                      <a:pt x="46256" y="602"/>
                      <a:pt x="46235" y="600"/>
                    </a:cubicBezTo>
                    <a:cubicBezTo>
                      <a:pt x="46216" y="642"/>
                      <a:pt x="46201" y="660"/>
                      <a:pt x="46188" y="660"/>
                    </a:cubicBezTo>
                    <a:cubicBezTo>
                      <a:pt x="46168" y="660"/>
                      <a:pt x="46154" y="616"/>
                      <a:pt x="46144" y="551"/>
                    </a:cubicBezTo>
                    <a:cubicBezTo>
                      <a:pt x="46130" y="522"/>
                      <a:pt x="46127" y="517"/>
                      <a:pt x="46125" y="517"/>
                    </a:cubicBezTo>
                    <a:cubicBezTo>
                      <a:pt x="46124" y="517"/>
                      <a:pt x="46123" y="518"/>
                      <a:pt x="46122" y="518"/>
                    </a:cubicBezTo>
                    <a:cubicBezTo>
                      <a:pt x="46120" y="518"/>
                      <a:pt x="46116" y="516"/>
                      <a:pt x="46109" y="506"/>
                    </a:cubicBezTo>
                    <a:cubicBezTo>
                      <a:pt x="46106" y="525"/>
                      <a:pt x="46103" y="532"/>
                      <a:pt x="46099" y="532"/>
                    </a:cubicBezTo>
                    <a:cubicBezTo>
                      <a:pt x="46089" y="532"/>
                      <a:pt x="46073" y="484"/>
                      <a:pt x="46052" y="484"/>
                    </a:cubicBezTo>
                    <a:cubicBezTo>
                      <a:pt x="46046" y="484"/>
                      <a:pt x="46039" y="489"/>
                      <a:pt x="46031" y="500"/>
                    </a:cubicBezTo>
                    <a:cubicBezTo>
                      <a:pt x="46023" y="456"/>
                      <a:pt x="46014" y="442"/>
                      <a:pt x="46004" y="442"/>
                    </a:cubicBezTo>
                    <a:cubicBezTo>
                      <a:pt x="45989" y="442"/>
                      <a:pt x="45972" y="478"/>
                      <a:pt x="45952" y="478"/>
                    </a:cubicBezTo>
                    <a:cubicBezTo>
                      <a:pt x="45951" y="478"/>
                      <a:pt x="45950" y="478"/>
                      <a:pt x="45949" y="478"/>
                    </a:cubicBezTo>
                    <a:cubicBezTo>
                      <a:pt x="45915" y="480"/>
                      <a:pt x="45876" y="512"/>
                      <a:pt x="45828" y="541"/>
                    </a:cubicBezTo>
                    <a:cubicBezTo>
                      <a:pt x="45818" y="549"/>
                      <a:pt x="45808" y="552"/>
                      <a:pt x="45799" y="552"/>
                    </a:cubicBezTo>
                    <a:cubicBezTo>
                      <a:pt x="45777" y="552"/>
                      <a:pt x="45756" y="538"/>
                      <a:pt x="45736" y="538"/>
                    </a:cubicBezTo>
                    <a:cubicBezTo>
                      <a:pt x="45722" y="538"/>
                      <a:pt x="45708" y="545"/>
                      <a:pt x="45694" y="569"/>
                    </a:cubicBezTo>
                    <a:cubicBezTo>
                      <a:pt x="45664" y="574"/>
                      <a:pt x="45637" y="626"/>
                      <a:pt x="45611" y="626"/>
                    </a:cubicBezTo>
                    <a:cubicBezTo>
                      <a:pt x="45600" y="626"/>
                      <a:pt x="45589" y="616"/>
                      <a:pt x="45578" y="591"/>
                    </a:cubicBezTo>
                    <a:cubicBezTo>
                      <a:pt x="45552" y="582"/>
                      <a:pt x="45526" y="544"/>
                      <a:pt x="45502" y="544"/>
                    </a:cubicBezTo>
                    <a:cubicBezTo>
                      <a:pt x="45494" y="544"/>
                      <a:pt x="45487" y="548"/>
                      <a:pt x="45480" y="556"/>
                    </a:cubicBezTo>
                    <a:cubicBezTo>
                      <a:pt x="45472" y="571"/>
                      <a:pt x="45463" y="575"/>
                      <a:pt x="45454" y="575"/>
                    </a:cubicBezTo>
                    <a:cubicBezTo>
                      <a:pt x="45445" y="575"/>
                      <a:pt x="45435" y="570"/>
                      <a:pt x="45426" y="570"/>
                    </a:cubicBezTo>
                    <a:cubicBezTo>
                      <a:pt x="45415" y="570"/>
                      <a:pt x="45405" y="577"/>
                      <a:pt x="45395" y="606"/>
                    </a:cubicBezTo>
                    <a:cubicBezTo>
                      <a:pt x="45385" y="597"/>
                      <a:pt x="45375" y="594"/>
                      <a:pt x="45365" y="594"/>
                    </a:cubicBezTo>
                    <a:cubicBezTo>
                      <a:pt x="45330" y="594"/>
                      <a:pt x="45299" y="641"/>
                      <a:pt x="45269" y="641"/>
                    </a:cubicBezTo>
                    <a:cubicBezTo>
                      <a:pt x="45264" y="641"/>
                      <a:pt x="45260" y="640"/>
                      <a:pt x="45256" y="638"/>
                    </a:cubicBezTo>
                    <a:cubicBezTo>
                      <a:pt x="45229" y="633"/>
                      <a:pt x="45203" y="623"/>
                      <a:pt x="45177" y="623"/>
                    </a:cubicBezTo>
                    <a:cubicBezTo>
                      <a:pt x="45164" y="623"/>
                      <a:pt x="45151" y="626"/>
                      <a:pt x="45138" y="633"/>
                    </a:cubicBezTo>
                    <a:cubicBezTo>
                      <a:pt x="45136" y="633"/>
                      <a:pt x="45134" y="633"/>
                      <a:pt x="45132" y="633"/>
                    </a:cubicBezTo>
                    <a:cubicBezTo>
                      <a:pt x="45082" y="633"/>
                      <a:pt x="45032" y="675"/>
                      <a:pt x="44972" y="675"/>
                    </a:cubicBezTo>
                    <a:cubicBezTo>
                      <a:pt x="44944" y="675"/>
                      <a:pt x="44913" y="666"/>
                      <a:pt x="44880" y="637"/>
                    </a:cubicBezTo>
                    <a:cubicBezTo>
                      <a:pt x="44798" y="651"/>
                      <a:pt x="44773" y="658"/>
                      <a:pt x="44772" y="658"/>
                    </a:cubicBezTo>
                    <a:cubicBezTo>
                      <a:pt x="44771" y="658"/>
                      <a:pt x="44789" y="652"/>
                      <a:pt x="44802" y="640"/>
                    </a:cubicBezTo>
                    <a:cubicBezTo>
                      <a:pt x="44803" y="642"/>
                      <a:pt x="44805" y="642"/>
                      <a:pt x="44806" y="642"/>
                    </a:cubicBezTo>
                    <a:cubicBezTo>
                      <a:pt x="44813" y="642"/>
                      <a:pt x="44816" y="620"/>
                      <a:pt x="44808" y="620"/>
                    </a:cubicBezTo>
                    <a:cubicBezTo>
                      <a:pt x="44805" y="620"/>
                      <a:pt x="44799" y="623"/>
                      <a:pt x="44792" y="633"/>
                    </a:cubicBezTo>
                    <a:cubicBezTo>
                      <a:pt x="44789" y="636"/>
                      <a:pt x="44786" y="637"/>
                      <a:pt x="44783" y="637"/>
                    </a:cubicBezTo>
                    <a:cubicBezTo>
                      <a:pt x="44761" y="637"/>
                      <a:pt x="44723" y="579"/>
                      <a:pt x="44665" y="579"/>
                    </a:cubicBezTo>
                    <a:cubicBezTo>
                      <a:pt x="44637" y="579"/>
                      <a:pt x="44603" y="593"/>
                      <a:pt x="44564" y="635"/>
                    </a:cubicBezTo>
                    <a:cubicBezTo>
                      <a:pt x="44554" y="636"/>
                      <a:pt x="44545" y="636"/>
                      <a:pt x="44536" y="636"/>
                    </a:cubicBezTo>
                    <a:cubicBezTo>
                      <a:pt x="44499" y="636"/>
                      <a:pt x="44469" y="634"/>
                      <a:pt x="44445" y="634"/>
                    </a:cubicBezTo>
                    <a:cubicBezTo>
                      <a:pt x="44414" y="634"/>
                      <a:pt x="44391" y="637"/>
                      <a:pt x="44375" y="648"/>
                    </a:cubicBezTo>
                    <a:cubicBezTo>
                      <a:pt x="44365" y="655"/>
                      <a:pt x="44357" y="658"/>
                      <a:pt x="44351" y="658"/>
                    </a:cubicBezTo>
                    <a:cubicBezTo>
                      <a:pt x="44337" y="658"/>
                      <a:pt x="44333" y="642"/>
                      <a:pt x="44333" y="623"/>
                    </a:cubicBezTo>
                    <a:cubicBezTo>
                      <a:pt x="44333" y="619"/>
                      <a:pt x="44334" y="619"/>
                      <a:pt x="44334" y="615"/>
                    </a:cubicBezTo>
                    <a:lnTo>
                      <a:pt x="44334" y="615"/>
                    </a:lnTo>
                    <a:cubicBezTo>
                      <a:pt x="44330" y="618"/>
                      <a:pt x="44325" y="620"/>
                      <a:pt x="44320" y="620"/>
                    </a:cubicBezTo>
                    <a:cubicBezTo>
                      <a:pt x="44317" y="620"/>
                      <a:pt x="44315" y="620"/>
                      <a:pt x="44312" y="619"/>
                    </a:cubicBezTo>
                    <a:cubicBezTo>
                      <a:pt x="44306" y="644"/>
                      <a:pt x="44298" y="652"/>
                      <a:pt x="44288" y="652"/>
                    </a:cubicBezTo>
                    <a:cubicBezTo>
                      <a:pt x="44271" y="652"/>
                      <a:pt x="44248" y="626"/>
                      <a:pt x="44219" y="619"/>
                    </a:cubicBezTo>
                    <a:cubicBezTo>
                      <a:pt x="44198" y="629"/>
                      <a:pt x="44173" y="634"/>
                      <a:pt x="44143" y="634"/>
                    </a:cubicBezTo>
                    <a:cubicBezTo>
                      <a:pt x="44113" y="634"/>
                      <a:pt x="44078" y="629"/>
                      <a:pt x="44037" y="620"/>
                    </a:cubicBezTo>
                    <a:cubicBezTo>
                      <a:pt x="44006" y="597"/>
                      <a:pt x="43977" y="589"/>
                      <a:pt x="43951" y="589"/>
                    </a:cubicBezTo>
                    <a:cubicBezTo>
                      <a:pt x="43912" y="589"/>
                      <a:pt x="43879" y="608"/>
                      <a:pt x="43852" y="623"/>
                    </a:cubicBezTo>
                    <a:cubicBezTo>
                      <a:pt x="43845" y="618"/>
                      <a:pt x="43838" y="616"/>
                      <a:pt x="43832" y="616"/>
                    </a:cubicBezTo>
                    <a:cubicBezTo>
                      <a:pt x="43807" y="616"/>
                      <a:pt x="43788" y="647"/>
                      <a:pt x="43772" y="647"/>
                    </a:cubicBezTo>
                    <a:cubicBezTo>
                      <a:pt x="43765" y="647"/>
                      <a:pt x="43759" y="642"/>
                      <a:pt x="43754" y="626"/>
                    </a:cubicBezTo>
                    <a:cubicBezTo>
                      <a:pt x="43737" y="646"/>
                      <a:pt x="43725" y="653"/>
                      <a:pt x="43718" y="653"/>
                    </a:cubicBezTo>
                    <a:cubicBezTo>
                      <a:pt x="43706" y="653"/>
                      <a:pt x="43703" y="637"/>
                      <a:pt x="43702" y="630"/>
                    </a:cubicBezTo>
                    <a:cubicBezTo>
                      <a:pt x="43699" y="628"/>
                      <a:pt x="43697" y="610"/>
                      <a:pt x="43689" y="610"/>
                    </a:cubicBezTo>
                    <a:cubicBezTo>
                      <a:pt x="43683" y="610"/>
                      <a:pt x="43674" y="618"/>
                      <a:pt x="43660" y="644"/>
                    </a:cubicBezTo>
                    <a:cubicBezTo>
                      <a:pt x="43635" y="632"/>
                      <a:pt x="43592" y="570"/>
                      <a:pt x="43523" y="570"/>
                    </a:cubicBezTo>
                    <a:cubicBezTo>
                      <a:pt x="43490" y="570"/>
                      <a:pt x="43451" y="584"/>
                      <a:pt x="43405" y="625"/>
                    </a:cubicBezTo>
                    <a:cubicBezTo>
                      <a:pt x="43357" y="581"/>
                      <a:pt x="43310" y="558"/>
                      <a:pt x="43264" y="558"/>
                    </a:cubicBezTo>
                    <a:cubicBezTo>
                      <a:pt x="43263" y="558"/>
                      <a:pt x="43261" y="558"/>
                      <a:pt x="43260" y="558"/>
                    </a:cubicBezTo>
                    <a:cubicBezTo>
                      <a:pt x="43217" y="558"/>
                      <a:pt x="43176" y="581"/>
                      <a:pt x="43137" y="624"/>
                    </a:cubicBezTo>
                    <a:cubicBezTo>
                      <a:pt x="43108" y="645"/>
                      <a:pt x="43079" y="655"/>
                      <a:pt x="43052" y="655"/>
                    </a:cubicBezTo>
                    <a:cubicBezTo>
                      <a:pt x="43001" y="655"/>
                      <a:pt x="42953" y="621"/>
                      <a:pt x="42906" y="564"/>
                    </a:cubicBezTo>
                    <a:cubicBezTo>
                      <a:pt x="42902" y="565"/>
                      <a:pt x="42898" y="566"/>
                      <a:pt x="42894" y="566"/>
                    </a:cubicBezTo>
                    <a:cubicBezTo>
                      <a:pt x="42845" y="566"/>
                      <a:pt x="42798" y="497"/>
                      <a:pt x="42755" y="497"/>
                    </a:cubicBezTo>
                    <a:cubicBezTo>
                      <a:pt x="42740" y="497"/>
                      <a:pt x="42726" y="505"/>
                      <a:pt x="42712" y="526"/>
                    </a:cubicBezTo>
                    <a:cubicBezTo>
                      <a:pt x="42652" y="475"/>
                      <a:pt x="42598" y="506"/>
                      <a:pt x="42547" y="471"/>
                    </a:cubicBezTo>
                    <a:cubicBezTo>
                      <a:pt x="42514" y="443"/>
                      <a:pt x="42472" y="428"/>
                      <a:pt x="42429" y="428"/>
                    </a:cubicBezTo>
                    <a:cubicBezTo>
                      <a:pt x="42423" y="428"/>
                      <a:pt x="42416" y="429"/>
                      <a:pt x="42410" y="429"/>
                    </a:cubicBezTo>
                    <a:cubicBezTo>
                      <a:pt x="42397" y="410"/>
                      <a:pt x="42384" y="403"/>
                      <a:pt x="42371" y="403"/>
                    </a:cubicBezTo>
                    <a:cubicBezTo>
                      <a:pt x="42344" y="403"/>
                      <a:pt x="42320" y="433"/>
                      <a:pt x="42296" y="438"/>
                    </a:cubicBezTo>
                    <a:cubicBezTo>
                      <a:pt x="42244" y="473"/>
                      <a:pt x="41968" y="647"/>
                      <a:pt x="41908" y="647"/>
                    </a:cubicBezTo>
                    <a:cubicBezTo>
                      <a:pt x="41907" y="647"/>
                      <a:pt x="41906" y="647"/>
                      <a:pt x="41905" y="647"/>
                    </a:cubicBezTo>
                    <a:cubicBezTo>
                      <a:pt x="41853" y="643"/>
                      <a:pt x="42037" y="598"/>
                      <a:pt x="41988" y="544"/>
                    </a:cubicBezTo>
                    <a:cubicBezTo>
                      <a:pt x="41963" y="512"/>
                      <a:pt x="41706" y="330"/>
                      <a:pt x="41675" y="330"/>
                    </a:cubicBezTo>
                    <a:cubicBezTo>
                      <a:pt x="41674" y="330"/>
                      <a:pt x="41674" y="330"/>
                      <a:pt x="41673" y="330"/>
                    </a:cubicBezTo>
                    <a:cubicBezTo>
                      <a:pt x="41663" y="344"/>
                      <a:pt x="41653" y="359"/>
                      <a:pt x="41644" y="375"/>
                    </a:cubicBezTo>
                    <a:lnTo>
                      <a:pt x="41622" y="394"/>
                    </a:lnTo>
                    <a:cubicBezTo>
                      <a:pt x="41614" y="392"/>
                      <a:pt x="41605" y="390"/>
                      <a:pt x="41597" y="385"/>
                    </a:cubicBezTo>
                    <a:cubicBezTo>
                      <a:pt x="41615" y="368"/>
                      <a:pt x="41633" y="350"/>
                      <a:pt x="41654" y="329"/>
                    </a:cubicBezTo>
                    <a:lnTo>
                      <a:pt x="41654" y="329"/>
                    </a:lnTo>
                    <a:cubicBezTo>
                      <a:pt x="41642" y="341"/>
                      <a:pt x="41627" y="345"/>
                      <a:pt x="41612" y="345"/>
                    </a:cubicBezTo>
                    <a:cubicBezTo>
                      <a:pt x="41586" y="345"/>
                      <a:pt x="41559" y="334"/>
                      <a:pt x="41534" y="334"/>
                    </a:cubicBezTo>
                    <a:cubicBezTo>
                      <a:pt x="41523" y="334"/>
                      <a:pt x="41513" y="336"/>
                      <a:pt x="41504" y="341"/>
                    </a:cubicBezTo>
                    <a:cubicBezTo>
                      <a:pt x="41495" y="322"/>
                      <a:pt x="41487" y="315"/>
                      <a:pt x="41480" y="315"/>
                    </a:cubicBezTo>
                    <a:cubicBezTo>
                      <a:pt x="41474" y="315"/>
                      <a:pt x="41469" y="320"/>
                      <a:pt x="41466" y="327"/>
                    </a:cubicBezTo>
                    <a:cubicBezTo>
                      <a:pt x="41463" y="326"/>
                      <a:pt x="41461" y="326"/>
                      <a:pt x="41458" y="325"/>
                    </a:cubicBezTo>
                    <a:cubicBezTo>
                      <a:pt x="41432" y="313"/>
                      <a:pt x="41402" y="299"/>
                      <a:pt x="41371" y="299"/>
                    </a:cubicBezTo>
                    <a:cubicBezTo>
                      <a:pt x="41354" y="299"/>
                      <a:pt x="41336" y="303"/>
                      <a:pt x="41318" y="313"/>
                    </a:cubicBezTo>
                    <a:cubicBezTo>
                      <a:pt x="41304" y="308"/>
                      <a:pt x="41290" y="306"/>
                      <a:pt x="41277" y="306"/>
                    </a:cubicBezTo>
                    <a:cubicBezTo>
                      <a:pt x="41227" y="306"/>
                      <a:pt x="41185" y="339"/>
                      <a:pt x="41153" y="345"/>
                    </a:cubicBezTo>
                    <a:cubicBezTo>
                      <a:pt x="41111" y="334"/>
                      <a:pt x="41082" y="324"/>
                      <a:pt x="41063" y="307"/>
                    </a:cubicBezTo>
                    <a:cubicBezTo>
                      <a:pt x="41059" y="305"/>
                      <a:pt x="41055" y="304"/>
                      <a:pt x="41051" y="304"/>
                    </a:cubicBezTo>
                    <a:cubicBezTo>
                      <a:pt x="41045" y="304"/>
                      <a:pt x="41039" y="307"/>
                      <a:pt x="41035" y="312"/>
                    </a:cubicBezTo>
                    <a:cubicBezTo>
                      <a:pt x="41037" y="307"/>
                      <a:pt x="41040" y="302"/>
                      <a:pt x="41041" y="296"/>
                    </a:cubicBezTo>
                    <a:cubicBezTo>
                      <a:pt x="41042" y="292"/>
                      <a:pt x="41042" y="287"/>
                      <a:pt x="41044" y="283"/>
                    </a:cubicBezTo>
                    <a:lnTo>
                      <a:pt x="41044" y="283"/>
                    </a:lnTo>
                    <a:cubicBezTo>
                      <a:pt x="41025" y="286"/>
                      <a:pt x="41005" y="288"/>
                      <a:pt x="40985" y="288"/>
                    </a:cubicBezTo>
                    <a:cubicBezTo>
                      <a:pt x="40981" y="288"/>
                      <a:pt x="40977" y="288"/>
                      <a:pt x="40972" y="288"/>
                    </a:cubicBezTo>
                    <a:cubicBezTo>
                      <a:pt x="40967" y="287"/>
                      <a:pt x="40962" y="287"/>
                      <a:pt x="40957" y="287"/>
                    </a:cubicBezTo>
                    <a:cubicBezTo>
                      <a:pt x="40933" y="287"/>
                      <a:pt x="40907" y="295"/>
                      <a:pt x="40878" y="295"/>
                    </a:cubicBezTo>
                    <a:cubicBezTo>
                      <a:pt x="40847" y="295"/>
                      <a:pt x="40812" y="286"/>
                      <a:pt x="40774" y="249"/>
                    </a:cubicBezTo>
                    <a:cubicBezTo>
                      <a:pt x="40767" y="251"/>
                      <a:pt x="40760" y="251"/>
                      <a:pt x="40753" y="251"/>
                    </a:cubicBezTo>
                    <a:cubicBezTo>
                      <a:pt x="40730" y="251"/>
                      <a:pt x="40705" y="243"/>
                      <a:pt x="40679" y="243"/>
                    </a:cubicBezTo>
                    <a:cubicBezTo>
                      <a:pt x="40666" y="243"/>
                      <a:pt x="40652" y="245"/>
                      <a:pt x="40638" y="252"/>
                    </a:cubicBezTo>
                    <a:cubicBezTo>
                      <a:pt x="40636" y="252"/>
                      <a:pt x="40634" y="252"/>
                      <a:pt x="40632" y="252"/>
                    </a:cubicBezTo>
                    <a:cubicBezTo>
                      <a:pt x="40592" y="252"/>
                      <a:pt x="40550" y="298"/>
                      <a:pt x="40505" y="298"/>
                    </a:cubicBezTo>
                    <a:cubicBezTo>
                      <a:pt x="40495" y="298"/>
                      <a:pt x="40485" y="296"/>
                      <a:pt x="40475" y="291"/>
                    </a:cubicBezTo>
                    <a:cubicBezTo>
                      <a:pt x="40448" y="302"/>
                      <a:pt x="40422" y="306"/>
                      <a:pt x="40397" y="306"/>
                    </a:cubicBezTo>
                    <a:cubicBezTo>
                      <a:pt x="40345" y="306"/>
                      <a:pt x="40295" y="290"/>
                      <a:pt x="40247" y="290"/>
                    </a:cubicBezTo>
                    <a:cubicBezTo>
                      <a:pt x="40239" y="290"/>
                      <a:pt x="40231" y="291"/>
                      <a:pt x="40223" y="292"/>
                    </a:cubicBezTo>
                    <a:cubicBezTo>
                      <a:pt x="40200" y="278"/>
                      <a:pt x="40177" y="273"/>
                      <a:pt x="40154" y="273"/>
                    </a:cubicBezTo>
                    <a:cubicBezTo>
                      <a:pt x="40115" y="273"/>
                      <a:pt x="40077" y="287"/>
                      <a:pt x="40039" y="287"/>
                    </a:cubicBezTo>
                    <a:cubicBezTo>
                      <a:pt x="40037" y="287"/>
                      <a:pt x="40035" y="287"/>
                      <a:pt x="40033" y="287"/>
                    </a:cubicBezTo>
                    <a:cubicBezTo>
                      <a:pt x="40016" y="276"/>
                      <a:pt x="39998" y="272"/>
                      <a:pt x="39981" y="272"/>
                    </a:cubicBezTo>
                    <a:cubicBezTo>
                      <a:pt x="39941" y="272"/>
                      <a:pt x="39901" y="294"/>
                      <a:pt x="39863" y="297"/>
                    </a:cubicBezTo>
                    <a:cubicBezTo>
                      <a:pt x="39826" y="309"/>
                      <a:pt x="39791" y="353"/>
                      <a:pt x="39757" y="353"/>
                    </a:cubicBezTo>
                    <a:cubicBezTo>
                      <a:pt x="39741" y="353"/>
                      <a:pt x="39726" y="344"/>
                      <a:pt x="39710" y="317"/>
                    </a:cubicBezTo>
                    <a:cubicBezTo>
                      <a:pt x="39705" y="322"/>
                      <a:pt x="39703" y="324"/>
                      <a:pt x="39702" y="324"/>
                    </a:cubicBezTo>
                    <a:cubicBezTo>
                      <a:pt x="39699" y="324"/>
                      <a:pt x="39845" y="163"/>
                      <a:pt x="39807" y="135"/>
                    </a:cubicBezTo>
                    <a:lnTo>
                      <a:pt x="39807" y="135"/>
                    </a:lnTo>
                    <a:cubicBezTo>
                      <a:pt x="39784" y="149"/>
                      <a:pt x="39761" y="154"/>
                      <a:pt x="39739" y="154"/>
                    </a:cubicBezTo>
                    <a:cubicBezTo>
                      <a:pt x="39695" y="154"/>
                      <a:pt x="39654" y="135"/>
                      <a:pt x="39615" y="135"/>
                    </a:cubicBezTo>
                    <a:cubicBezTo>
                      <a:pt x="39602" y="135"/>
                      <a:pt x="39589" y="137"/>
                      <a:pt x="39576" y="143"/>
                    </a:cubicBezTo>
                    <a:cubicBezTo>
                      <a:pt x="39562" y="156"/>
                      <a:pt x="39548" y="159"/>
                      <a:pt x="39535" y="159"/>
                    </a:cubicBezTo>
                    <a:cubicBezTo>
                      <a:pt x="39522" y="159"/>
                      <a:pt x="39509" y="156"/>
                      <a:pt x="39497" y="156"/>
                    </a:cubicBezTo>
                    <a:cubicBezTo>
                      <a:pt x="39485" y="156"/>
                      <a:pt x="39474" y="159"/>
                      <a:pt x="39463" y="170"/>
                    </a:cubicBezTo>
                    <a:cubicBezTo>
                      <a:pt x="39455" y="182"/>
                      <a:pt x="39448" y="186"/>
                      <a:pt x="39440" y="186"/>
                    </a:cubicBezTo>
                    <a:cubicBezTo>
                      <a:pt x="39418" y="186"/>
                      <a:pt x="39396" y="148"/>
                      <a:pt x="39376" y="148"/>
                    </a:cubicBezTo>
                    <a:cubicBezTo>
                      <a:pt x="39373" y="148"/>
                      <a:pt x="39370" y="149"/>
                      <a:pt x="39367" y="152"/>
                    </a:cubicBezTo>
                    <a:cubicBezTo>
                      <a:pt x="39328" y="153"/>
                      <a:pt x="39293" y="183"/>
                      <a:pt x="39262" y="183"/>
                    </a:cubicBezTo>
                    <a:cubicBezTo>
                      <a:pt x="39246" y="183"/>
                      <a:pt x="39230" y="175"/>
                      <a:pt x="39215" y="148"/>
                    </a:cubicBezTo>
                    <a:cubicBezTo>
                      <a:pt x="39202" y="126"/>
                      <a:pt x="39190" y="118"/>
                      <a:pt x="39179" y="118"/>
                    </a:cubicBezTo>
                    <a:cubicBezTo>
                      <a:pt x="39153" y="118"/>
                      <a:pt x="39130" y="159"/>
                      <a:pt x="39110" y="163"/>
                    </a:cubicBezTo>
                    <a:cubicBezTo>
                      <a:pt x="39078" y="141"/>
                      <a:pt x="39052" y="132"/>
                      <a:pt x="39029" y="132"/>
                    </a:cubicBezTo>
                    <a:cubicBezTo>
                      <a:pt x="39008" y="132"/>
                      <a:pt x="38989" y="139"/>
                      <a:pt x="38971" y="152"/>
                    </a:cubicBezTo>
                    <a:cubicBezTo>
                      <a:pt x="38904" y="146"/>
                      <a:pt x="38894" y="129"/>
                      <a:pt x="38884" y="129"/>
                    </a:cubicBezTo>
                    <a:cubicBezTo>
                      <a:pt x="38882" y="129"/>
                      <a:pt x="38880" y="130"/>
                      <a:pt x="38878" y="131"/>
                    </a:cubicBezTo>
                    <a:cubicBezTo>
                      <a:pt x="38876" y="136"/>
                      <a:pt x="38874" y="139"/>
                      <a:pt x="38872" y="139"/>
                    </a:cubicBezTo>
                    <a:cubicBezTo>
                      <a:pt x="38865" y="139"/>
                      <a:pt x="38855" y="121"/>
                      <a:pt x="38836" y="79"/>
                    </a:cubicBezTo>
                    <a:cubicBezTo>
                      <a:pt x="38822" y="76"/>
                      <a:pt x="38802" y="67"/>
                      <a:pt x="38774" y="67"/>
                    </a:cubicBezTo>
                    <a:cubicBezTo>
                      <a:pt x="38756" y="67"/>
                      <a:pt x="38733" y="71"/>
                      <a:pt x="38706" y="86"/>
                    </a:cubicBezTo>
                    <a:cubicBezTo>
                      <a:pt x="38640" y="68"/>
                      <a:pt x="38604" y="54"/>
                      <a:pt x="38584" y="53"/>
                    </a:cubicBezTo>
                    <a:cubicBezTo>
                      <a:pt x="38580" y="63"/>
                      <a:pt x="38576" y="67"/>
                      <a:pt x="38573" y="67"/>
                    </a:cubicBezTo>
                    <a:cubicBezTo>
                      <a:pt x="38561" y="67"/>
                      <a:pt x="38557" y="4"/>
                      <a:pt x="38553" y="3"/>
                    </a:cubicBezTo>
                    <a:cubicBezTo>
                      <a:pt x="38553" y="2"/>
                      <a:pt x="38552" y="1"/>
                      <a:pt x="38551"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8" name="Google Shape;1438;p27"/>
              <p:cNvSpPr/>
              <p:nvPr/>
            </p:nvSpPr>
            <p:spPr>
              <a:xfrm>
                <a:off x="3816975" y="5455175"/>
                <a:ext cx="75" cy="75"/>
              </a:xfrm>
              <a:custGeom>
                <a:avLst/>
                <a:gdLst/>
                <a:ahLst/>
                <a:cxnLst/>
                <a:rect l="l" t="t" r="r" b="b"/>
                <a:pathLst>
                  <a:path w="3" h="3" extrusionOk="0">
                    <a:moveTo>
                      <a:pt x="3" y="0"/>
                    </a:moveTo>
                    <a:lnTo>
                      <a:pt x="0" y="3"/>
                    </a:lnTo>
                    <a:cubicBezTo>
                      <a:pt x="2" y="2"/>
                      <a:pt x="2" y="2"/>
                      <a:pt x="3"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439" name="Google Shape;1439;p27"/>
          <p:cNvGrpSpPr/>
          <p:nvPr/>
        </p:nvGrpSpPr>
        <p:grpSpPr>
          <a:xfrm>
            <a:off x="-1622" y="-60"/>
            <a:ext cx="9147244" cy="5143620"/>
            <a:chOff x="-1622" y="-60"/>
            <a:chExt cx="9147244" cy="5143620"/>
          </a:xfrm>
        </p:grpSpPr>
        <p:sp>
          <p:nvSpPr>
            <p:cNvPr id="1440" name="Google Shape;1440;p27"/>
            <p:cNvSpPr/>
            <p:nvPr/>
          </p:nvSpPr>
          <p:spPr>
            <a:xfrm>
              <a:off x="206983" y="4918543"/>
              <a:ext cx="431559" cy="225017"/>
            </a:xfrm>
            <a:custGeom>
              <a:avLst/>
              <a:gdLst/>
              <a:ahLst/>
              <a:cxnLst/>
              <a:rect l="l" t="t" r="r" b="b"/>
              <a:pathLst>
                <a:path w="7288" h="3800" extrusionOk="0">
                  <a:moveTo>
                    <a:pt x="3485" y="0"/>
                  </a:moveTo>
                  <a:lnTo>
                    <a:pt x="1" y="3800"/>
                  </a:lnTo>
                  <a:lnTo>
                    <a:pt x="3803"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41" name="Google Shape;1441;p27"/>
            <p:cNvSpPr/>
            <p:nvPr/>
          </p:nvSpPr>
          <p:spPr>
            <a:xfrm>
              <a:off x="829570" y="4918543"/>
              <a:ext cx="431322" cy="225017"/>
            </a:xfrm>
            <a:custGeom>
              <a:avLst/>
              <a:gdLst/>
              <a:ahLst/>
              <a:cxnLst/>
              <a:rect l="l" t="t" r="r" b="b"/>
              <a:pathLst>
                <a:path w="7284" h="3800" extrusionOk="0">
                  <a:moveTo>
                    <a:pt x="3482"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42" name="Google Shape;1442;p27"/>
            <p:cNvSpPr/>
            <p:nvPr/>
          </p:nvSpPr>
          <p:spPr>
            <a:xfrm>
              <a:off x="1392112"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43" name="Google Shape;1443;p27"/>
            <p:cNvSpPr/>
            <p:nvPr/>
          </p:nvSpPr>
          <p:spPr>
            <a:xfrm>
              <a:off x="2014521" y="4918543"/>
              <a:ext cx="431322" cy="225017"/>
            </a:xfrm>
            <a:custGeom>
              <a:avLst/>
              <a:gdLst/>
              <a:ahLst/>
              <a:cxnLst/>
              <a:rect l="l" t="t" r="r" b="b"/>
              <a:pathLst>
                <a:path w="7284" h="3800" extrusionOk="0">
                  <a:moveTo>
                    <a:pt x="3484" y="0"/>
                  </a:moveTo>
                  <a:lnTo>
                    <a:pt x="0" y="3800"/>
                  </a:lnTo>
                  <a:lnTo>
                    <a:pt x="3802"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44" name="Google Shape;1444;p27"/>
            <p:cNvSpPr/>
            <p:nvPr/>
          </p:nvSpPr>
          <p:spPr>
            <a:xfrm>
              <a:off x="2577182" y="4918543"/>
              <a:ext cx="431381" cy="225017"/>
            </a:xfrm>
            <a:custGeom>
              <a:avLst/>
              <a:gdLst/>
              <a:ahLst/>
              <a:cxnLst/>
              <a:rect l="l" t="t" r="r" b="b"/>
              <a:pathLst>
                <a:path w="7285" h="3800" extrusionOk="0">
                  <a:moveTo>
                    <a:pt x="3485" y="0"/>
                  </a:moveTo>
                  <a:lnTo>
                    <a:pt x="1"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45" name="Google Shape;1445;p27"/>
            <p:cNvSpPr/>
            <p:nvPr/>
          </p:nvSpPr>
          <p:spPr>
            <a:xfrm>
              <a:off x="3199591"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46" name="Google Shape;1446;p27"/>
            <p:cNvSpPr/>
            <p:nvPr/>
          </p:nvSpPr>
          <p:spPr>
            <a:xfrm>
              <a:off x="3762133" y="4918543"/>
              <a:ext cx="431500" cy="225017"/>
            </a:xfrm>
            <a:custGeom>
              <a:avLst/>
              <a:gdLst/>
              <a:ahLst/>
              <a:cxnLst/>
              <a:rect l="l" t="t" r="r" b="b"/>
              <a:pathLst>
                <a:path w="7287" h="3800" extrusionOk="0">
                  <a:moveTo>
                    <a:pt x="3485" y="0"/>
                  </a:moveTo>
                  <a:lnTo>
                    <a:pt x="0" y="3800"/>
                  </a:lnTo>
                  <a:lnTo>
                    <a:pt x="3802"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47" name="Google Shape;1447;p27"/>
            <p:cNvSpPr/>
            <p:nvPr/>
          </p:nvSpPr>
          <p:spPr>
            <a:xfrm>
              <a:off x="4384661" y="4918543"/>
              <a:ext cx="431381" cy="225017"/>
            </a:xfrm>
            <a:custGeom>
              <a:avLst/>
              <a:gdLst/>
              <a:ahLst/>
              <a:cxnLst/>
              <a:rect l="l" t="t" r="r" b="b"/>
              <a:pathLst>
                <a:path w="7285" h="3800" extrusionOk="0">
                  <a:moveTo>
                    <a:pt x="3485" y="0"/>
                  </a:moveTo>
                  <a:lnTo>
                    <a:pt x="1" y="3800"/>
                  </a:lnTo>
                  <a:lnTo>
                    <a:pt x="3800"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48" name="Google Shape;1448;p27"/>
            <p:cNvSpPr/>
            <p:nvPr/>
          </p:nvSpPr>
          <p:spPr>
            <a:xfrm>
              <a:off x="4947203"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49" name="Google Shape;1449;p27"/>
            <p:cNvSpPr/>
            <p:nvPr/>
          </p:nvSpPr>
          <p:spPr>
            <a:xfrm>
              <a:off x="5569612" y="4918543"/>
              <a:ext cx="431500" cy="225017"/>
            </a:xfrm>
            <a:custGeom>
              <a:avLst/>
              <a:gdLst/>
              <a:ahLst/>
              <a:cxnLst/>
              <a:rect l="l" t="t" r="r" b="b"/>
              <a:pathLst>
                <a:path w="7287" h="3800" extrusionOk="0">
                  <a:moveTo>
                    <a:pt x="3485" y="0"/>
                  </a:moveTo>
                  <a:lnTo>
                    <a:pt x="1" y="3800"/>
                  </a:lnTo>
                  <a:lnTo>
                    <a:pt x="3803" y="3800"/>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50" name="Google Shape;1450;p27"/>
            <p:cNvSpPr/>
            <p:nvPr/>
          </p:nvSpPr>
          <p:spPr>
            <a:xfrm>
              <a:off x="6132332" y="4918543"/>
              <a:ext cx="431322" cy="225017"/>
            </a:xfrm>
            <a:custGeom>
              <a:avLst/>
              <a:gdLst/>
              <a:ahLst/>
              <a:cxnLst/>
              <a:rect l="l" t="t" r="r" b="b"/>
              <a:pathLst>
                <a:path w="7284" h="3800" extrusionOk="0">
                  <a:moveTo>
                    <a:pt x="3484"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51" name="Google Shape;1451;p27"/>
            <p:cNvSpPr/>
            <p:nvPr/>
          </p:nvSpPr>
          <p:spPr>
            <a:xfrm>
              <a:off x="6754682"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52" name="Google Shape;1452;p27"/>
            <p:cNvSpPr/>
            <p:nvPr/>
          </p:nvSpPr>
          <p:spPr>
            <a:xfrm>
              <a:off x="206983" y="-60"/>
              <a:ext cx="431559" cy="225195"/>
            </a:xfrm>
            <a:custGeom>
              <a:avLst/>
              <a:gdLst/>
              <a:ahLst/>
              <a:cxnLst/>
              <a:rect l="l" t="t" r="r" b="b"/>
              <a:pathLst>
                <a:path w="7288" h="3803" extrusionOk="0">
                  <a:moveTo>
                    <a:pt x="3485" y="0"/>
                  </a:moveTo>
                  <a:lnTo>
                    <a:pt x="1" y="3802"/>
                  </a:lnTo>
                  <a:lnTo>
                    <a:pt x="3803"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53" name="Google Shape;1453;p27"/>
            <p:cNvSpPr/>
            <p:nvPr/>
          </p:nvSpPr>
          <p:spPr>
            <a:xfrm>
              <a:off x="829570" y="-60"/>
              <a:ext cx="431322" cy="225195"/>
            </a:xfrm>
            <a:custGeom>
              <a:avLst/>
              <a:gdLst/>
              <a:ahLst/>
              <a:cxnLst/>
              <a:rect l="l" t="t" r="r" b="b"/>
              <a:pathLst>
                <a:path w="7284" h="3803" extrusionOk="0">
                  <a:moveTo>
                    <a:pt x="3482"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54" name="Google Shape;1454;p27"/>
            <p:cNvSpPr/>
            <p:nvPr/>
          </p:nvSpPr>
          <p:spPr>
            <a:xfrm>
              <a:off x="1392112"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55" name="Google Shape;1455;p27"/>
            <p:cNvSpPr/>
            <p:nvPr/>
          </p:nvSpPr>
          <p:spPr>
            <a:xfrm>
              <a:off x="2014521" y="-60"/>
              <a:ext cx="431322" cy="225195"/>
            </a:xfrm>
            <a:custGeom>
              <a:avLst/>
              <a:gdLst/>
              <a:ahLst/>
              <a:cxnLst/>
              <a:rect l="l" t="t" r="r" b="b"/>
              <a:pathLst>
                <a:path w="7284" h="3803" extrusionOk="0">
                  <a:moveTo>
                    <a:pt x="3484" y="0"/>
                  </a:moveTo>
                  <a:lnTo>
                    <a:pt x="0" y="3802"/>
                  </a:lnTo>
                  <a:lnTo>
                    <a:pt x="3802"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56" name="Google Shape;1456;p27"/>
            <p:cNvSpPr/>
            <p:nvPr/>
          </p:nvSpPr>
          <p:spPr>
            <a:xfrm>
              <a:off x="2577182" y="-60"/>
              <a:ext cx="431381" cy="225195"/>
            </a:xfrm>
            <a:custGeom>
              <a:avLst/>
              <a:gdLst/>
              <a:ahLst/>
              <a:cxnLst/>
              <a:rect l="l" t="t" r="r" b="b"/>
              <a:pathLst>
                <a:path w="7285" h="3803" extrusionOk="0">
                  <a:moveTo>
                    <a:pt x="3485" y="0"/>
                  </a:moveTo>
                  <a:lnTo>
                    <a:pt x="1"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57" name="Google Shape;1457;p27"/>
            <p:cNvSpPr/>
            <p:nvPr/>
          </p:nvSpPr>
          <p:spPr>
            <a:xfrm>
              <a:off x="3199591"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58" name="Google Shape;1458;p27"/>
            <p:cNvSpPr/>
            <p:nvPr/>
          </p:nvSpPr>
          <p:spPr>
            <a:xfrm>
              <a:off x="3762133" y="-60"/>
              <a:ext cx="431500" cy="225195"/>
            </a:xfrm>
            <a:custGeom>
              <a:avLst/>
              <a:gdLst/>
              <a:ahLst/>
              <a:cxnLst/>
              <a:rect l="l" t="t" r="r" b="b"/>
              <a:pathLst>
                <a:path w="7287" h="3803" extrusionOk="0">
                  <a:moveTo>
                    <a:pt x="3485" y="0"/>
                  </a:moveTo>
                  <a:lnTo>
                    <a:pt x="0" y="3802"/>
                  </a:lnTo>
                  <a:lnTo>
                    <a:pt x="3802"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59" name="Google Shape;1459;p27"/>
            <p:cNvSpPr/>
            <p:nvPr/>
          </p:nvSpPr>
          <p:spPr>
            <a:xfrm>
              <a:off x="4384661" y="-60"/>
              <a:ext cx="431381" cy="225195"/>
            </a:xfrm>
            <a:custGeom>
              <a:avLst/>
              <a:gdLst/>
              <a:ahLst/>
              <a:cxnLst/>
              <a:rect l="l" t="t" r="r" b="b"/>
              <a:pathLst>
                <a:path w="7285" h="3803" extrusionOk="0">
                  <a:moveTo>
                    <a:pt x="3485" y="0"/>
                  </a:moveTo>
                  <a:lnTo>
                    <a:pt x="1" y="3802"/>
                  </a:lnTo>
                  <a:lnTo>
                    <a:pt x="3800"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60" name="Google Shape;1460;p27"/>
            <p:cNvSpPr/>
            <p:nvPr/>
          </p:nvSpPr>
          <p:spPr>
            <a:xfrm>
              <a:off x="49472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61" name="Google Shape;1461;p27"/>
            <p:cNvSpPr/>
            <p:nvPr/>
          </p:nvSpPr>
          <p:spPr>
            <a:xfrm>
              <a:off x="55696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62" name="Google Shape;1462;p27"/>
            <p:cNvSpPr/>
            <p:nvPr/>
          </p:nvSpPr>
          <p:spPr>
            <a:xfrm>
              <a:off x="61323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63" name="Google Shape;1463;p27"/>
            <p:cNvSpPr/>
            <p:nvPr/>
          </p:nvSpPr>
          <p:spPr>
            <a:xfrm>
              <a:off x="6754682"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64" name="Google Shape;1464;p27"/>
            <p:cNvSpPr/>
            <p:nvPr/>
          </p:nvSpPr>
          <p:spPr>
            <a:xfrm>
              <a:off x="-1622" y="308391"/>
              <a:ext cx="225076" cy="431381"/>
            </a:xfrm>
            <a:custGeom>
              <a:avLst/>
              <a:gdLst/>
              <a:ahLst/>
              <a:cxnLst/>
              <a:rect l="l" t="t" r="r" b="b"/>
              <a:pathLst>
                <a:path w="3801" h="7285" extrusionOk="0">
                  <a:moveTo>
                    <a:pt x="0" y="1"/>
                  </a:moveTo>
                  <a:lnTo>
                    <a:pt x="0" y="3800"/>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65" name="Google Shape;1465;p27"/>
            <p:cNvSpPr/>
            <p:nvPr/>
          </p:nvSpPr>
          <p:spPr>
            <a:xfrm>
              <a:off x="-1622" y="870934"/>
              <a:ext cx="225076" cy="431381"/>
            </a:xfrm>
            <a:custGeom>
              <a:avLst/>
              <a:gdLst/>
              <a:ahLst/>
              <a:cxnLst/>
              <a:rect l="l" t="t" r="r" b="b"/>
              <a:pathLst>
                <a:path w="3801" h="7285" extrusionOk="0">
                  <a:moveTo>
                    <a:pt x="0" y="1"/>
                  </a:moveTo>
                  <a:lnTo>
                    <a:pt x="0" y="3802"/>
                  </a:lnTo>
                  <a:lnTo>
                    <a:pt x="3800" y="7284"/>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66" name="Google Shape;1466;p27"/>
            <p:cNvSpPr/>
            <p:nvPr/>
          </p:nvSpPr>
          <p:spPr>
            <a:xfrm>
              <a:off x="-1622" y="1493461"/>
              <a:ext cx="225076" cy="431381"/>
            </a:xfrm>
            <a:custGeom>
              <a:avLst/>
              <a:gdLst/>
              <a:ahLst/>
              <a:cxnLst/>
              <a:rect l="l" t="t" r="r" b="b"/>
              <a:pathLst>
                <a:path w="3801" h="7285" extrusionOk="0">
                  <a:moveTo>
                    <a:pt x="0" y="1"/>
                  </a:moveTo>
                  <a:lnTo>
                    <a:pt x="0" y="3800"/>
                  </a:lnTo>
                  <a:lnTo>
                    <a:pt x="3800" y="7285"/>
                  </a:lnTo>
                  <a:lnTo>
                    <a:pt x="3800" y="3483"/>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67" name="Google Shape;1467;p27"/>
            <p:cNvSpPr/>
            <p:nvPr/>
          </p:nvSpPr>
          <p:spPr>
            <a:xfrm>
              <a:off x="-1622" y="2056003"/>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68" name="Google Shape;1468;p27"/>
            <p:cNvSpPr/>
            <p:nvPr/>
          </p:nvSpPr>
          <p:spPr>
            <a:xfrm>
              <a:off x="-1622" y="2678412"/>
              <a:ext cx="225076" cy="431381"/>
            </a:xfrm>
            <a:custGeom>
              <a:avLst/>
              <a:gdLst/>
              <a:ahLst/>
              <a:cxnLst/>
              <a:rect l="l" t="t" r="r" b="b"/>
              <a:pathLst>
                <a:path w="3801" h="7285" extrusionOk="0">
                  <a:moveTo>
                    <a:pt x="0" y="1"/>
                  </a:moveTo>
                  <a:lnTo>
                    <a:pt x="0" y="3803"/>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69" name="Google Shape;1469;p27"/>
            <p:cNvSpPr/>
            <p:nvPr/>
          </p:nvSpPr>
          <p:spPr>
            <a:xfrm>
              <a:off x="-1622" y="3241132"/>
              <a:ext cx="225076" cy="431322"/>
            </a:xfrm>
            <a:custGeom>
              <a:avLst/>
              <a:gdLst/>
              <a:ahLst/>
              <a:cxnLst/>
              <a:rect l="l" t="t" r="r" b="b"/>
              <a:pathLst>
                <a:path w="3801" h="7284" extrusionOk="0">
                  <a:moveTo>
                    <a:pt x="0" y="0"/>
                  </a:moveTo>
                  <a:lnTo>
                    <a:pt x="0" y="3800"/>
                  </a:lnTo>
                  <a:lnTo>
                    <a:pt x="3800" y="7284"/>
                  </a:lnTo>
                  <a:lnTo>
                    <a:pt x="3800" y="3484"/>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70" name="Google Shape;1470;p27"/>
            <p:cNvSpPr/>
            <p:nvPr/>
          </p:nvSpPr>
          <p:spPr>
            <a:xfrm>
              <a:off x="-1622" y="3863482"/>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71" name="Google Shape;1471;p27"/>
            <p:cNvSpPr/>
            <p:nvPr/>
          </p:nvSpPr>
          <p:spPr>
            <a:xfrm>
              <a:off x="-1622" y="4426202"/>
              <a:ext cx="225076" cy="431381"/>
            </a:xfrm>
            <a:custGeom>
              <a:avLst/>
              <a:gdLst/>
              <a:ahLst/>
              <a:cxnLst/>
              <a:rect l="l" t="t" r="r" b="b"/>
              <a:pathLst>
                <a:path w="3801" h="7285" extrusionOk="0">
                  <a:moveTo>
                    <a:pt x="0" y="0"/>
                  </a:moveTo>
                  <a:lnTo>
                    <a:pt x="0" y="3800"/>
                  </a:lnTo>
                  <a:lnTo>
                    <a:pt x="3800" y="7284"/>
                  </a:lnTo>
                  <a:lnTo>
                    <a:pt x="3800" y="3482"/>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72" name="Google Shape;1472;p27"/>
            <p:cNvSpPr/>
            <p:nvPr/>
          </p:nvSpPr>
          <p:spPr>
            <a:xfrm>
              <a:off x="8920546" y="308391"/>
              <a:ext cx="225076" cy="431381"/>
            </a:xfrm>
            <a:custGeom>
              <a:avLst/>
              <a:gdLst/>
              <a:ahLst/>
              <a:cxnLst/>
              <a:rect l="l" t="t" r="r" b="b"/>
              <a:pathLst>
                <a:path w="3801" h="7285" extrusionOk="0">
                  <a:moveTo>
                    <a:pt x="1" y="1"/>
                  </a:moveTo>
                  <a:lnTo>
                    <a:pt x="1" y="3800"/>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73" name="Google Shape;1473;p27"/>
            <p:cNvSpPr/>
            <p:nvPr/>
          </p:nvSpPr>
          <p:spPr>
            <a:xfrm>
              <a:off x="8920546" y="870934"/>
              <a:ext cx="225076" cy="431381"/>
            </a:xfrm>
            <a:custGeom>
              <a:avLst/>
              <a:gdLst/>
              <a:ahLst/>
              <a:cxnLst/>
              <a:rect l="l" t="t" r="r" b="b"/>
              <a:pathLst>
                <a:path w="3801" h="7285" extrusionOk="0">
                  <a:moveTo>
                    <a:pt x="1" y="1"/>
                  </a:moveTo>
                  <a:lnTo>
                    <a:pt x="1" y="3802"/>
                  </a:lnTo>
                  <a:lnTo>
                    <a:pt x="3801" y="7284"/>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74" name="Google Shape;1474;p27"/>
            <p:cNvSpPr/>
            <p:nvPr/>
          </p:nvSpPr>
          <p:spPr>
            <a:xfrm>
              <a:off x="8920546" y="1493461"/>
              <a:ext cx="225076" cy="431381"/>
            </a:xfrm>
            <a:custGeom>
              <a:avLst/>
              <a:gdLst/>
              <a:ahLst/>
              <a:cxnLst/>
              <a:rect l="l" t="t" r="r" b="b"/>
              <a:pathLst>
                <a:path w="3801" h="7285" extrusionOk="0">
                  <a:moveTo>
                    <a:pt x="1" y="1"/>
                  </a:moveTo>
                  <a:lnTo>
                    <a:pt x="1" y="3800"/>
                  </a:lnTo>
                  <a:lnTo>
                    <a:pt x="3801" y="7285"/>
                  </a:lnTo>
                  <a:lnTo>
                    <a:pt x="3801" y="348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75" name="Google Shape;1475;p27"/>
            <p:cNvSpPr/>
            <p:nvPr/>
          </p:nvSpPr>
          <p:spPr>
            <a:xfrm>
              <a:off x="8920546" y="2056003"/>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76" name="Google Shape;1476;p27"/>
            <p:cNvSpPr/>
            <p:nvPr/>
          </p:nvSpPr>
          <p:spPr>
            <a:xfrm>
              <a:off x="8920546" y="2678412"/>
              <a:ext cx="225076" cy="431381"/>
            </a:xfrm>
            <a:custGeom>
              <a:avLst/>
              <a:gdLst/>
              <a:ahLst/>
              <a:cxnLst/>
              <a:rect l="l" t="t" r="r" b="b"/>
              <a:pathLst>
                <a:path w="3801" h="7285" extrusionOk="0">
                  <a:moveTo>
                    <a:pt x="1" y="1"/>
                  </a:moveTo>
                  <a:lnTo>
                    <a:pt x="1" y="3803"/>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77" name="Google Shape;1477;p27"/>
            <p:cNvSpPr/>
            <p:nvPr/>
          </p:nvSpPr>
          <p:spPr>
            <a:xfrm>
              <a:off x="8920546" y="3241132"/>
              <a:ext cx="225076" cy="431322"/>
            </a:xfrm>
            <a:custGeom>
              <a:avLst/>
              <a:gdLst/>
              <a:ahLst/>
              <a:cxnLst/>
              <a:rect l="l" t="t" r="r" b="b"/>
              <a:pathLst>
                <a:path w="3801" h="7284" extrusionOk="0">
                  <a:moveTo>
                    <a:pt x="1" y="0"/>
                  </a:moveTo>
                  <a:lnTo>
                    <a:pt x="1" y="3800"/>
                  </a:lnTo>
                  <a:lnTo>
                    <a:pt x="3801" y="7284"/>
                  </a:lnTo>
                  <a:lnTo>
                    <a:pt x="3801" y="3484"/>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78" name="Google Shape;1478;p27"/>
            <p:cNvSpPr/>
            <p:nvPr/>
          </p:nvSpPr>
          <p:spPr>
            <a:xfrm>
              <a:off x="8920546" y="3863482"/>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79" name="Google Shape;1479;p27"/>
            <p:cNvSpPr/>
            <p:nvPr/>
          </p:nvSpPr>
          <p:spPr>
            <a:xfrm>
              <a:off x="8920546" y="4426202"/>
              <a:ext cx="225076" cy="431381"/>
            </a:xfrm>
            <a:custGeom>
              <a:avLst/>
              <a:gdLst/>
              <a:ahLst/>
              <a:cxnLst/>
              <a:rect l="l" t="t" r="r" b="b"/>
              <a:pathLst>
                <a:path w="3801" h="7285" extrusionOk="0">
                  <a:moveTo>
                    <a:pt x="1" y="0"/>
                  </a:moveTo>
                  <a:lnTo>
                    <a:pt x="1" y="3800"/>
                  </a:lnTo>
                  <a:lnTo>
                    <a:pt x="3801" y="7284"/>
                  </a:lnTo>
                  <a:lnTo>
                    <a:pt x="3801" y="3482"/>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80" name="Google Shape;1480;p27"/>
            <p:cNvSpPr/>
            <p:nvPr/>
          </p:nvSpPr>
          <p:spPr>
            <a:xfrm>
              <a:off x="-1622" y="4918543"/>
              <a:ext cx="225017" cy="225017"/>
            </a:xfrm>
            <a:custGeom>
              <a:avLst/>
              <a:gdLst/>
              <a:ahLst/>
              <a:cxnLst/>
              <a:rect l="l" t="t" r="r" b="b"/>
              <a:pathLst>
                <a:path w="3800" h="3800" extrusionOk="0">
                  <a:moveTo>
                    <a:pt x="0" y="0"/>
                  </a:moveTo>
                  <a:lnTo>
                    <a:pt x="0" y="3800"/>
                  </a:lnTo>
                  <a:lnTo>
                    <a:pt x="315" y="3800"/>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81" name="Google Shape;1481;p27"/>
            <p:cNvSpPr/>
            <p:nvPr/>
          </p:nvSpPr>
          <p:spPr>
            <a:xfrm>
              <a:off x="-1622" y="-60"/>
              <a:ext cx="225017" cy="225195"/>
            </a:xfrm>
            <a:custGeom>
              <a:avLst/>
              <a:gdLst/>
              <a:ahLst/>
              <a:cxnLst/>
              <a:rect l="l" t="t" r="r" b="b"/>
              <a:pathLst>
                <a:path w="3800" h="3803" extrusionOk="0">
                  <a:moveTo>
                    <a:pt x="0" y="0"/>
                  </a:moveTo>
                  <a:lnTo>
                    <a:pt x="0" y="3802"/>
                  </a:lnTo>
                  <a:lnTo>
                    <a:pt x="315" y="3802"/>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82" name="Google Shape;1482;p27"/>
            <p:cNvSpPr/>
            <p:nvPr/>
          </p:nvSpPr>
          <p:spPr>
            <a:xfrm>
              <a:off x="8917171" y="-60"/>
              <a:ext cx="228451" cy="225195"/>
            </a:xfrm>
            <a:custGeom>
              <a:avLst/>
              <a:gdLst/>
              <a:ahLst/>
              <a:cxnLst/>
              <a:rect l="l" t="t" r="r" b="b"/>
              <a:pathLst>
                <a:path w="3858" h="3803" extrusionOk="0">
                  <a:moveTo>
                    <a:pt x="3485" y="0"/>
                  </a:moveTo>
                  <a:lnTo>
                    <a:pt x="0" y="3802"/>
                  </a:lnTo>
                  <a:lnTo>
                    <a:pt x="3800" y="3802"/>
                  </a:lnTo>
                  <a:lnTo>
                    <a:pt x="3858" y="3740"/>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83" name="Google Shape;1483;p27"/>
            <p:cNvSpPr/>
            <p:nvPr/>
          </p:nvSpPr>
          <p:spPr>
            <a:xfrm>
              <a:off x="8917171" y="4918543"/>
              <a:ext cx="228451" cy="225017"/>
            </a:xfrm>
            <a:custGeom>
              <a:avLst/>
              <a:gdLst/>
              <a:ahLst/>
              <a:cxnLst/>
              <a:rect l="l" t="t" r="r" b="b"/>
              <a:pathLst>
                <a:path w="3858" h="3800" extrusionOk="0">
                  <a:moveTo>
                    <a:pt x="3485" y="0"/>
                  </a:moveTo>
                  <a:lnTo>
                    <a:pt x="0" y="3800"/>
                  </a:lnTo>
                  <a:lnTo>
                    <a:pt x="3800" y="3800"/>
                  </a:lnTo>
                  <a:lnTo>
                    <a:pt x="3858" y="3737"/>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84" name="Google Shape;1484;p27"/>
            <p:cNvSpPr/>
            <p:nvPr/>
          </p:nvSpPr>
          <p:spPr>
            <a:xfrm>
              <a:off x="73173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85" name="Google Shape;1485;p27"/>
            <p:cNvSpPr/>
            <p:nvPr/>
          </p:nvSpPr>
          <p:spPr>
            <a:xfrm>
              <a:off x="79397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86" name="Google Shape;1486;p27"/>
            <p:cNvSpPr/>
            <p:nvPr/>
          </p:nvSpPr>
          <p:spPr>
            <a:xfrm>
              <a:off x="85024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87" name="Google Shape;1487;p27"/>
            <p:cNvSpPr/>
            <p:nvPr/>
          </p:nvSpPr>
          <p:spPr>
            <a:xfrm>
              <a:off x="7317303" y="4918365"/>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88" name="Google Shape;1488;p27"/>
            <p:cNvSpPr/>
            <p:nvPr/>
          </p:nvSpPr>
          <p:spPr>
            <a:xfrm>
              <a:off x="7939712" y="4918365"/>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89" name="Google Shape;1489;p27"/>
            <p:cNvSpPr/>
            <p:nvPr/>
          </p:nvSpPr>
          <p:spPr>
            <a:xfrm>
              <a:off x="8502432" y="4918365"/>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grpSp>
      <p:sp>
        <p:nvSpPr>
          <p:cNvPr id="1490" name="Google Shape;1490;p27"/>
          <p:cNvSpPr txBox="1">
            <a:spLocks noGrp="1"/>
          </p:cNvSpPr>
          <p:nvPr>
            <p:ph type="title"/>
          </p:nvPr>
        </p:nvSpPr>
        <p:spPr>
          <a:xfrm>
            <a:off x="713225" y="539500"/>
            <a:ext cx="7717500" cy="478200"/>
          </a:xfrm>
          <a:prstGeom prst="rect">
            <a:avLst/>
          </a:prstGeom>
        </p:spPr>
        <p:txBody>
          <a:bodyPr spcFirstLastPara="1" wrap="square" lIns="91425" tIns="91425" rIns="91425" bIns="91425" anchor="ctr" anchorCtr="0">
            <a:noAutofit/>
          </a:bodyPr>
          <a:lstStyle>
            <a:lvl1pPr lvl="0" rtl="0">
              <a:spcBef>
                <a:spcPts val="0"/>
              </a:spcBef>
              <a:spcAft>
                <a:spcPts val="0"/>
              </a:spcAft>
              <a:buClr>
                <a:schemeClr val="dk1"/>
              </a:buClr>
              <a:buSzPts val="3500"/>
              <a:buFont typeface="Bebas Neue" panose="020B0606020202050201"/>
              <a:buNone/>
              <a:defRPr/>
            </a:lvl1pPr>
            <a:lvl2pPr lvl="1"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2pPr>
            <a:lvl3pPr lvl="2"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3pPr>
            <a:lvl4pPr lvl="3"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4pPr>
            <a:lvl5pPr lvl="4"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5pPr>
            <a:lvl6pPr lvl="5"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6pPr>
            <a:lvl7pPr lvl="6"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7pPr>
            <a:lvl8pPr lvl="7"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8pPr>
            <a:lvl9pPr lvl="8" rtl="0">
              <a:spcBef>
                <a:spcPts val="0"/>
              </a:spcBef>
              <a:spcAft>
                <a:spcPts val="0"/>
              </a:spcAft>
              <a:buClr>
                <a:schemeClr val="dk1"/>
              </a:buClr>
              <a:buSzPts val="3500"/>
              <a:buFont typeface="Bebas Neue" panose="020B0606020202050201"/>
              <a:buNone/>
              <a:defRPr sz="3500">
                <a:solidFill>
                  <a:schemeClr val="dk1"/>
                </a:solidFill>
                <a:latin typeface="Bebas Neue" panose="020B0606020202050201"/>
                <a:ea typeface="Bebas Neue" panose="020B0606020202050201"/>
                <a:cs typeface="Bebas Neue" panose="020B0606020202050201"/>
                <a:sym typeface="Bebas Neue" panose="020B0606020202050201"/>
              </a:defRPr>
            </a:lvl9pPr>
          </a:lstStyle>
          <a:p>
            <a:endParaRPr/>
          </a:p>
        </p:txBody>
      </p:sp>
    </p:spTree>
  </p:cSld>
  <p:clrMapOvr>
    <a:masterClrMapping/>
  </p:clrMapOvr>
  <p:hf sldNum="0" ftr="0" dt="0"/>
</p:sldLayout>
</file>

<file path=ppt/slideLayouts/slideLayout77.xml><?xml version="1.0" encoding="utf-8"?>
<p:sldLayout xmlns:a="http://schemas.openxmlformats.org/drawingml/2006/main" xmlns:r="http://schemas.openxmlformats.org/officeDocument/2006/relationships" xmlns:p="http://schemas.openxmlformats.org/presentationml/2006/main" matchingName="Thanks">
  <p:cSld name="CUSTOM_3">
    <p:bg>
      <p:bgPr>
        <a:solidFill>
          <a:schemeClr val="lt1"/>
        </a:solidFill>
        <a:effectLst/>
      </p:bgPr>
    </p:bg>
    <p:spTree>
      <p:nvGrpSpPr>
        <p:cNvPr id="1" name="Shape 1491"/>
        <p:cNvGrpSpPr/>
        <p:nvPr/>
      </p:nvGrpSpPr>
      <p:grpSpPr>
        <a:xfrm>
          <a:off x="0" y="0"/>
          <a:ext cx="0" cy="0"/>
          <a:chOff x="0" y="0"/>
          <a:chExt cx="0" cy="0"/>
        </a:xfrm>
      </p:grpSpPr>
      <p:pic>
        <p:nvPicPr>
          <p:cNvPr id="1492" name="Google Shape;1492;p28"/>
          <p:cNvPicPr preferRelativeResize="0"/>
          <p:nvPr/>
        </p:nvPicPr>
        <p:blipFill>
          <a:blip r:embed="rId2" cstate="email">
            <a:alphaModFix amt="18000"/>
            <a:extLst>
              <a:ext uri="{28A0092B-C50C-407E-A947-70E740481C1C}">
                <a14:useLocalDpi xmlns:a14="http://schemas.microsoft.com/office/drawing/2010/main"/>
              </a:ext>
            </a:extLst>
          </a:blip>
          <a:stretch>
            <a:fillRect/>
          </a:stretch>
        </p:blipFill>
        <p:spPr>
          <a:xfrm>
            <a:off x="0" y="2286"/>
            <a:ext cx="9144000" cy="5138928"/>
          </a:xfrm>
          <a:prstGeom prst="rect">
            <a:avLst/>
          </a:prstGeom>
          <a:noFill/>
          <a:ln>
            <a:noFill/>
          </a:ln>
        </p:spPr>
      </p:pic>
      <p:sp>
        <p:nvSpPr>
          <p:cNvPr id="1493" name="Google Shape;1493;p28"/>
          <p:cNvSpPr/>
          <p:nvPr/>
        </p:nvSpPr>
        <p:spPr>
          <a:xfrm>
            <a:off x="1584000" y="539500"/>
            <a:ext cx="5976019" cy="4069086"/>
          </a:xfrm>
          <a:custGeom>
            <a:avLst/>
            <a:gdLst/>
            <a:ahLst/>
            <a:cxnLst/>
            <a:rect l="l" t="t" r="r" b="b"/>
            <a:pathLst>
              <a:path w="30893" h="24940" extrusionOk="0">
                <a:moveTo>
                  <a:pt x="152" y="1"/>
                </a:moveTo>
                <a:lnTo>
                  <a:pt x="0" y="24939"/>
                </a:lnTo>
                <a:lnTo>
                  <a:pt x="30885" y="23182"/>
                </a:lnTo>
                <a:lnTo>
                  <a:pt x="30892" y="13"/>
                </a:lnTo>
                <a:lnTo>
                  <a:pt x="152" y="1"/>
                </a:lnTo>
                <a:close/>
              </a:path>
            </a:pathLst>
          </a:custGeom>
          <a:solidFill>
            <a:schemeClr val="accent4"/>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494" name="Google Shape;1494;p28"/>
          <p:cNvGrpSpPr/>
          <p:nvPr/>
        </p:nvGrpSpPr>
        <p:grpSpPr>
          <a:xfrm>
            <a:off x="-1622" y="-60"/>
            <a:ext cx="9147244" cy="5143620"/>
            <a:chOff x="-1622" y="-60"/>
            <a:chExt cx="9147244" cy="5143620"/>
          </a:xfrm>
        </p:grpSpPr>
        <p:sp>
          <p:nvSpPr>
            <p:cNvPr id="1495" name="Google Shape;1495;p28"/>
            <p:cNvSpPr/>
            <p:nvPr/>
          </p:nvSpPr>
          <p:spPr>
            <a:xfrm>
              <a:off x="206983" y="4918543"/>
              <a:ext cx="431559" cy="225017"/>
            </a:xfrm>
            <a:custGeom>
              <a:avLst/>
              <a:gdLst/>
              <a:ahLst/>
              <a:cxnLst/>
              <a:rect l="l" t="t" r="r" b="b"/>
              <a:pathLst>
                <a:path w="7288" h="3800" extrusionOk="0">
                  <a:moveTo>
                    <a:pt x="3485" y="0"/>
                  </a:moveTo>
                  <a:lnTo>
                    <a:pt x="1" y="3800"/>
                  </a:lnTo>
                  <a:lnTo>
                    <a:pt x="3803"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96" name="Google Shape;1496;p28"/>
            <p:cNvSpPr/>
            <p:nvPr/>
          </p:nvSpPr>
          <p:spPr>
            <a:xfrm>
              <a:off x="829570" y="4918543"/>
              <a:ext cx="431322" cy="225017"/>
            </a:xfrm>
            <a:custGeom>
              <a:avLst/>
              <a:gdLst/>
              <a:ahLst/>
              <a:cxnLst/>
              <a:rect l="l" t="t" r="r" b="b"/>
              <a:pathLst>
                <a:path w="7284" h="3800" extrusionOk="0">
                  <a:moveTo>
                    <a:pt x="3482"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97" name="Google Shape;1497;p28"/>
            <p:cNvSpPr/>
            <p:nvPr/>
          </p:nvSpPr>
          <p:spPr>
            <a:xfrm>
              <a:off x="1392112"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98" name="Google Shape;1498;p28"/>
            <p:cNvSpPr/>
            <p:nvPr/>
          </p:nvSpPr>
          <p:spPr>
            <a:xfrm>
              <a:off x="2014521" y="4918543"/>
              <a:ext cx="431322" cy="225017"/>
            </a:xfrm>
            <a:custGeom>
              <a:avLst/>
              <a:gdLst/>
              <a:ahLst/>
              <a:cxnLst/>
              <a:rect l="l" t="t" r="r" b="b"/>
              <a:pathLst>
                <a:path w="7284" h="3800" extrusionOk="0">
                  <a:moveTo>
                    <a:pt x="3484" y="0"/>
                  </a:moveTo>
                  <a:lnTo>
                    <a:pt x="0" y="3800"/>
                  </a:lnTo>
                  <a:lnTo>
                    <a:pt x="3802"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499" name="Google Shape;1499;p28"/>
            <p:cNvSpPr/>
            <p:nvPr/>
          </p:nvSpPr>
          <p:spPr>
            <a:xfrm>
              <a:off x="2577182" y="4918543"/>
              <a:ext cx="431381" cy="225017"/>
            </a:xfrm>
            <a:custGeom>
              <a:avLst/>
              <a:gdLst/>
              <a:ahLst/>
              <a:cxnLst/>
              <a:rect l="l" t="t" r="r" b="b"/>
              <a:pathLst>
                <a:path w="7285" h="3800" extrusionOk="0">
                  <a:moveTo>
                    <a:pt x="3485" y="0"/>
                  </a:moveTo>
                  <a:lnTo>
                    <a:pt x="1"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00" name="Google Shape;1500;p28"/>
            <p:cNvSpPr/>
            <p:nvPr/>
          </p:nvSpPr>
          <p:spPr>
            <a:xfrm>
              <a:off x="3199591"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01" name="Google Shape;1501;p28"/>
            <p:cNvSpPr/>
            <p:nvPr/>
          </p:nvSpPr>
          <p:spPr>
            <a:xfrm>
              <a:off x="3762133" y="4918543"/>
              <a:ext cx="431500" cy="225017"/>
            </a:xfrm>
            <a:custGeom>
              <a:avLst/>
              <a:gdLst/>
              <a:ahLst/>
              <a:cxnLst/>
              <a:rect l="l" t="t" r="r" b="b"/>
              <a:pathLst>
                <a:path w="7287" h="3800" extrusionOk="0">
                  <a:moveTo>
                    <a:pt x="3485" y="0"/>
                  </a:moveTo>
                  <a:lnTo>
                    <a:pt x="0" y="3800"/>
                  </a:lnTo>
                  <a:lnTo>
                    <a:pt x="3802"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02" name="Google Shape;1502;p28"/>
            <p:cNvSpPr/>
            <p:nvPr/>
          </p:nvSpPr>
          <p:spPr>
            <a:xfrm>
              <a:off x="4384661" y="4918543"/>
              <a:ext cx="431381" cy="225017"/>
            </a:xfrm>
            <a:custGeom>
              <a:avLst/>
              <a:gdLst/>
              <a:ahLst/>
              <a:cxnLst/>
              <a:rect l="l" t="t" r="r" b="b"/>
              <a:pathLst>
                <a:path w="7285" h="3800" extrusionOk="0">
                  <a:moveTo>
                    <a:pt x="3485" y="0"/>
                  </a:moveTo>
                  <a:lnTo>
                    <a:pt x="1" y="3800"/>
                  </a:lnTo>
                  <a:lnTo>
                    <a:pt x="3800"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03" name="Google Shape;1503;p28"/>
            <p:cNvSpPr/>
            <p:nvPr/>
          </p:nvSpPr>
          <p:spPr>
            <a:xfrm>
              <a:off x="4947203"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04" name="Google Shape;1504;p28"/>
            <p:cNvSpPr/>
            <p:nvPr/>
          </p:nvSpPr>
          <p:spPr>
            <a:xfrm>
              <a:off x="5569612" y="4918543"/>
              <a:ext cx="431500" cy="225017"/>
            </a:xfrm>
            <a:custGeom>
              <a:avLst/>
              <a:gdLst/>
              <a:ahLst/>
              <a:cxnLst/>
              <a:rect l="l" t="t" r="r" b="b"/>
              <a:pathLst>
                <a:path w="7287" h="3800" extrusionOk="0">
                  <a:moveTo>
                    <a:pt x="3485" y="0"/>
                  </a:moveTo>
                  <a:lnTo>
                    <a:pt x="1" y="3800"/>
                  </a:lnTo>
                  <a:lnTo>
                    <a:pt x="3803" y="3800"/>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05" name="Google Shape;1505;p28"/>
            <p:cNvSpPr/>
            <p:nvPr/>
          </p:nvSpPr>
          <p:spPr>
            <a:xfrm>
              <a:off x="6132332" y="4918543"/>
              <a:ext cx="431322" cy="225017"/>
            </a:xfrm>
            <a:custGeom>
              <a:avLst/>
              <a:gdLst/>
              <a:ahLst/>
              <a:cxnLst/>
              <a:rect l="l" t="t" r="r" b="b"/>
              <a:pathLst>
                <a:path w="7284" h="3800" extrusionOk="0">
                  <a:moveTo>
                    <a:pt x="3484"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06" name="Google Shape;1506;p28"/>
            <p:cNvSpPr/>
            <p:nvPr/>
          </p:nvSpPr>
          <p:spPr>
            <a:xfrm>
              <a:off x="6754682"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07" name="Google Shape;1507;p28"/>
            <p:cNvSpPr/>
            <p:nvPr/>
          </p:nvSpPr>
          <p:spPr>
            <a:xfrm>
              <a:off x="206983" y="-60"/>
              <a:ext cx="431559" cy="225195"/>
            </a:xfrm>
            <a:custGeom>
              <a:avLst/>
              <a:gdLst/>
              <a:ahLst/>
              <a:cxnLst/>
              <a:rect l="l" t="t" r="r" b="b"/>
              <a:pathLst>
                <a:path w="7288" h="3803" extrusionOk="0">
                  <a:moveTo>
                    <a:pt x="3485" y="0"/>
                  </a:moveTo>
                  <a:lnTo>
                    <a:pt x="1" y="3802"/>
                  </a:lnTo>
                  <a:lnTo>
                    <a:pt x="3803"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08" name="Google Shape;1508;p28"/>
            <p:cNvSpPr/>
            <p:nvPr/>
          </p:nvSpPr>
          <p:spPr>
            <a:xfrm>
              <a:off x="829570" y="-60"/>
              <a:ext cx="431322" cy="225195"/>
            </a:xfrm>
            <a:custGeom>
              <a:avLst/>
              <a:gdLst/>
              <a:ahLst/>
              <a:cxnLst/>
              <a:rect l="l" t="t" r="r" b="b"/>
              <a:pathLst>
                <a:path w="7284" h="3803" extrusionOk="0">
                  <a:moveTo>
                    <a:pt x="3482"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09" name="Google Shape;1509;p28"/>
            <p:cNvSpPr/>
            <p:nvPr/>
          </p:nvSpPr>
          <p:spPr>
            <a:xfrm>
              <a:off x="1392112"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10" name="Google Shape;1510;p28"/>
            <p:cNvSpPr/>
            <p:nvPr/>
          </p:nvSpPr>
          <p:spPr>
            <a:xfrm>
              <a:off x="2014521" y="-60"/>
              <a:ext cx="431322" cy="225195"/>
            </a:xfrm>
            <a:custGeom>
              <a:avLst/>
              <a:gdLst/>
              <a:ahLst/>
              <a:cxnLst/>
              <a:rect l="l" t="t" r="r" b="b"/>
              <a:pathLst>
                <a:path w="7284" h="3803" extrusionOk="0">
                  <a:moveTo>
                    <a:pt x="3484" y="0"/>
                  </a:moveTo>
                  <a:lnTo>
                    <a:pt x="0" y="3802"/>
                  </a:lnTo>
                  <a:lnTo>
                    <a:pt x="3802"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11" name="Google Shape;1511;p28"/>
            <p:cNvSpPr/>
            <p:nvPr/>
          </p:nvSpPr>
          <p:spPr>
            <a:xfrm>
              <a:off x="2577182" y="-60"/>
              <a:ext cx="431381" cy="225195"/>
            </a:xfrm>
            <a:custGeom>
              <a:avLst/>
              <a:gdLst/>
              <a:ahLst/>
              <a:cxnLst/>
              <a:rect l="l" t="t" r="r" b="b"/>
              <a:pathLst>
                <a:path w="7285" h="3803" extrusionOk="0">
                  <a:moveTo>
                    <a:pt x="3485" y="0"/>
                  </a:moveTo>
                  <a:lnTo>
                    <a:pt x="1"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12" name="Google Shape;1512;p28"/>
            <p:cNvSpPr/>
            <p:nvPr/>
          </p:nvSpPr>
          <p:spPr>
            <a:xfrm>
              <a:off x="3199591"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13" name="Google Shape;1513;p28"/>
            <p:cNvSpPr/>
            <p:nvPr/>
          </p:nvSpPr>
          <p:spPr>
            <a:xfrm>
              <a:off x="3762133" y="-60"/>
              <a:ext cx="431500" cy="225195"/>
            </a:xfrm>
            <a:custGeom>
              <a:avLst/>
              <a:gdLst/>
              <a:ahLst/>
              <a:cxnLst/>
              <a:rect l="l" t="t" r="r" b="b"/>
              <a:pathLst>
                <a:path w="7287" h="3803" extrusionOk="0">
                  <a:moveTo>
                    <a:pt x="3485" y="0"/>
                  </a:moveTo>
                  <a:lnTo>
                    <a:pt x="0" y="3802"/>
                  </a:lnTo>
                  <a:lnTo>
                    <a:pt x="3802"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14" name="Google Shape;1514;p28"/>
            <p:cNvSpPr/>
            <p:nvPr/>
          </p:nvSpPr>
          <p:spPr>
            <a:xfrm>
              <a:off x="4384661" y="-60"/>
              <a:ext cx="431381" cy="225195"/>
            </a:xfrm>
            <a:custGeom>
              <a:avLst/>
              <a:gdLst/>
              <a:ahLst/>
              <a:cxnLst/>
              <a:rect l="l" t="t" r="r" b="b"/>
              <a:pathLst>
                <a:path w="7285" h="3803" extrusionOk="0">
                  <a:moveTo>
                    <a:pt x="3485" y="0"/>
                  </a:moveTo>
                  <a:lnTo>
                    <a:pt x="1" y="3802"/>
                  </a:lnTo>
                  <a:lnTo>
                    <a:pt x="3800"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15" name="Google Shape;1515;p28"/>
            <p:cNvSpPr/>
            <p:nvPr/>
          </p:nvSpPr>
          <p:spPr>
            <a:xfrm>
              <a:off x="49472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16" name="Google Shape;1516;p28"/>
            <p:cNvSpPr/>
            <p:nvPr/>
          </p:nvSpPr>
          <p:spPr>
            <a:xfrm>
              <a:off x="55696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17" name="Google Shape;1517;p28"/>
            <p:cNvSpPr/>
            <p:nvPr/>
          </p:nvSpPr>
          <p:spPr>
            <a:xfrm>
              <a:off x="61323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18" name="Google Shape;1518;p28"/>
            <p:cNvSpPr/>
            <p:nvPr/>
          </p:nvSpPr>
          <p:spPr>
            <a:xfrm>
              <a:off x="6754682"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19" name="Google Shape;1519;p28"/>
            <p:cNvSpPr/>
            <p:nvPr/>
          </p:nvSpPr>
          <p:spPr>
            <a:xfrm>
              <a:off x="-1622" y="308391"/>
              <a:ext cx="225076" cy="431381"/>
            </a:xfrm>
            <a:custGeom>
              <a:avLst/>
              <a:gdLst/>
              <a:ahLst/>
              <a:cxnLst/>
              <a:rect l="l" t="t" r="r" b="b"/>
              <a:pathLst>
                <a:path w="3801" h="7285" extrusionOk="0">
                  <a:moveTo>
                    <a:pt x="0" y="1"/>
                  </a:moveTo>
                  <a:lnTo>
                    <a:pt x="0" y="3800"/>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20" name="Google Shape;1520;p28"/>
            <p:cNvSpPr/>
            <p:nvPr/>
          </p:nvSpPr>
          <p:spPr>
            <a:xfrm>
              <a:off x="-1622" y="870934"/>
              <a:ext cx="225076" cy="431381"/>
            </a:xfrm>
            <a:custGeom>
              <a:avLst/>
              <a:gdLst/>
              <a:ahLst/>
              <a:cxnLst/>
              <a:rect l="l" t="t" r="r" b="b"/>
              <a:pathLst>
                <a:path w="3801" h="7285" extrusionOk="0">
                  <a:moveTo>
                    <a:pt x="0" y="1"/>
                  </a:moveTo>
                  <a:lnTo>
                    <a:pt x="0" y="3802"/>
                  </a:lnTo>
                  <a:lnTo>
                    <a:pt x="3800" y="7284"/>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21" name="Google Shape;1521;p28"/>
            <p:cNvSpPr/>
            <p:nvPr/>
          </p:nvSpPr>
          <p:spPr>
            <a:xfrm>
              <a:off x="-1622" y="1493461"/>
              <a:ext cx="225076" cy="431381"/>
            </a:xfrm>
            <a:custGeom>
              <a:avLst/>
              <a:gdLst/>
              <a:ahLst/>
              <a:cxnLst/>
              <a:rect l="l" t="t" r="r" b="b"/>
              <a:pathLst>
                <a:path w="3801" h="7285" extrusionOk="0">
                  <a:moveTo>
                    <a:pt x="0" y="1"/>
                  </a:moveTo>
                  <a:lnTo>
                    <a:pt x="0" y="3800"/>
                  </a:lnTo>
                  <a:lnTo>
                    <a:pt x="3800" y="7285"/>
                  </a:lnTo>
                  <a:lnTo>
                    <a:pt x="3800" y="3483"/>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22" name="Google Shape;1522;p28"/>
            <p:cNvSpPr/>
            <p:nvPr/>
          </p:nvSpPr>
          <p:spPr>
            <a:xfrm>
              <a:off x="-1622" y="2056003"/>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23" name="Google Shape;1523;p28"/>
            <p:cNvSpPr/>
            <p:nvPr/>
          </p:nvSpPr>
          <p:spPr>
            <a:xfrm>
              <a:off x="-1622" y="2678412"/>
              <a:ext cx="225076" cy="431381"/>
            </a:xfrm>
            <a:custGeom>
              <a:avLst/>
              <a:gdLst/>
              <a:ahLst/>
              <a:cxnLst/>
              <a:rect l="l" t="t" r="r" b="b"/>
              <a:pathLst>
                <a:path w="3801" h="7285" extrusionOk="0">
                  <a:moveTo>
                    <a:pt x="0" y="1"/>
                  </a:moveTo>
                  <a:lnTo>
                    <a:pt x="0" y="3803"/>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24" name="Google Shape;1524;p28"/>
            <p:cNvSpPr/>
            <p:nvPr/>
          </p:nvSpPr>
          <p:spPr>
            <a:xfrm>
              <a:off x="-1622" y="3241132"/>
              <a:ext cx="225076" cy="431322"/>
            </a:xfrm>
            <a:custGeom>
              <a:avLst/>
              <a:gdLst/>
              <a:ahLst/>
              <a:cxnLst/>
              <a:rect l="l" t="t" r="r" b="b"/>
              <a:pathLst>
                <a:path w="3801" h="7284" extrusionOk="0">
                  <a:moveTo>
                    <a:pt x="0" y="0"/>
                  </a:moveTo>
                  <a:lnTo>
                    <a:pt x="0" y="3800"/>
                  </a:lnTo>
                  <a:lnTo>
                    <a:pt x="3800" y="7284"/>
                  </a:lnTo>
                  <a:lnTo>
                    <a:pt x="3800" y="3484"/>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25" name="Google Shape;1525;p28"/>
            <p:cNvSpPr/>
            <p:nvPr/>
          </p:nvSpPr>
          <p:spPr>
            <a:xfrm>
              <a:off x="-1622" y="3863482"/>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26" name="Google Shape;1526;p28"/>
            <p:cNvSpPr/>
            <p:nvPr/>
          </p:nvSpPr>
          <p:spPr>
            <a:xfrm>
              <a:off x="-1622" y="4426202"/>
              <a:ext cx="225076" cy="431381"/>
            </a:xfrm>
            <a:custGeom>
              <a:avLst/>
              <a:gdLst/>
              <a:ahLst/>
              <a:cxnLst/>
              <a:rect l="l" t="t" r="r" b="b"/>
              <a:pathLst>
                <a:path w="3801" h="7285" extrusionOk="0">
                  <a:moveTo>
                    <a:pt x="0" y="0"/>
                  </a:moveTo>
                  <a:lnTo>
                    <a:pt x="0" y="3800"/>
                  </a:lnTo>
                  <a:lnTo>
                    <a:pt x="3800" y="7284"/>
                  </a:lnTo>
                  <a:lnTo>
                    <a:pt x="3800" y="3482"/>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27" name="Google Shape;1527;p28"/>
            <p:cNvSpPr/>
            <p:nvPr/>
          </p:nvSpPr>
          <p:spPr>
            <a:xfrm>
              <a:off x="8920546" y="308391"/>
              <a:ext cx="225076" cy="431381"/>
            </a:xfrm>
            <a:custGeom>
              <a:avLst/>
              <a:gdLst/>
              <a:ahLst/>
              <a:cxnLst/>
              <a:rect l="l" t="t" r="r" b="b"/>
              <a:pathLst>
                <a:path w="3801" h="7285" extrusionOk="0">
                  <a:moveTo>
                    <a:pt x="1" y="1"/>
                  </a:moveTo>
                  <a:lnTo>
                    <a:pt x="1" y="3800"/>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28" name="Google Shape;1528;p28"/>
            <p:cNvSpPr/>
            <p:nvPr/>
          </p:nvSpPr>
          <p:spPr>
            <a:xfrm>
              <a:off x="8920546" y="870934"/>
              <a:ext cx="225076" cy="431381"/>
            </a:xfrm>
            <a:custGeom>
              <a:avLst/>
              <a:gdLst/>
              <a:ahLst/>
              <a:cxnLst/>
              <a:rect l="l" t="t" r="r" b="b"/>
              <a:pathLst>
                <a:path w="3801" h="7285" extrusionOk="0">
                  <a:moveTo>
                    <a:pt x="1" y="1"/>
                  </a:moveTo>
                  <a:lnTo>
                    <a:pt x="1" y="3802"/>
                  </a:lnTo>
                  <a:lnTo>
                    <a:pt x="3801" y="7284"/>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29" name="Google Shape;1529;p28"/>
            <p:cNvSpPr/>
            <p:nvPr/>
          </p:nvSpPr>
          <p:spPr>
            <a:xfrm>
              <a:off x="8920546" y="1493461"/>
              <a:ext cx="225076" cy="431381"/>
            </a:xfrm>
            <a:custGeom>
              <a:avLst/>
              <a:gdLst/>
              <a:ahLst/>
              <a:cxnLst/>
              <a:rect l="l" t="t" r="r" b="b"/>
              <a:pathLst>
                <a:path w="3801" h="7285" extrusionOk="0">
                  <a:moveTo>
                    <a:pt x="1" y="1"/>
                  </a:moveTo>
                  <a:lnTo>
                    <a:pt x="1" y="3800"/>
                  </a:lnTo>
                  <a:lnTo>
                    <a:pt x="3801" y="7285"/>
                  </a:lnTo>
                  <a:lnTo>
                    <a:pt x="3801" y="348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30" name="Google Shape;1530;p28"/>
            <p:cNvSpPr/>
            <p:nvPr/>
          </p:nvSpPr>
          <p:spPr>
            <a:xfrm>
              <a:off x="8920546" y="2056003"/>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31" name="Google Shape;1531;p28"/>
            <p:cNvSpPr/>
            <p:nvPr/>
          </p:nvSpPr>
          <p:spPr>
            <a:xfrm>
              <a:off x="8920546" y="2678412"/>
              <a:ext cx="225076" cy="431381"/>
            </a:xfrm>
            <a:custGeom>
              <a:avLst/>
              <a:gdLst/>
              <a:ahLst/>
              <a:cxnLst/>
              <a:rect l="l" t="t" r="r" b="b"/>
              <a:pathLst>
                <a:path w="3801" h="7285" extrusionOk="0">
                  <a:moveTo>
                    <a:pt x="1" y="1"/>
                  </a:moveTo>
                  <a:lnTo>
                    <a:pt x="1" y="3803"/>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32" name="Google Shape;1532;p28"/>
            <p:cNvSpPr/>
            <p:nvPr/>
          </p:nvSpPr>
          <p:spPr>
            <a:xfrm>
              <a:off x="8920546" y="3241132"/>
              <a:ext cx="225076" cy="431322"/>
            </a:xfrm>
            <a:custGeom>
              <a:avLst/>
              <a:gdLst/>
              <a:ahLst/>
              <a:cxnLst/>
              <a:rect l="l" t="t" r="r" b="b"/>
              <a:pathLst>
                <a:path w="3801" h="7284" extrusionOk="0">
                  <a:moveTo>
                    <a:pt x="1" y="0"/>
                  </a:moveTo>
                  <a:lnTo>
                    <a:pt x="1" y="3800"/>
                  </a:lnTo>
                  <a:lnTo>
                    <a:pt x="3801" y="7284"/>
                  </a:lnTo>
                  <a:lnTo>
                    <a:pt x="3801" y="3484"/>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33" name="Google Shape;1533;p28"/>
            <p:cNvSpPr/>
            <p:nvPr/>
          </p:nvSpPr>
          <p:spPr>
            <a:xfrm>
              <a:off x="8920546" y="3863482"/>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34" name="Google Shape;1534;p28"/>
            <p:cNvSpPr/>
            <p:nvPr/>
          </p:nvSpPr>
          <p:spPr>
            <a:xfrm>
              <a:off x="8920546" y="4426202"/>
              <a:ext cx="225076" cy="431381"/>
            </a:xfrm>
            <a:custGeom>
              <a:avLst/>
              <a:gdLst/>
              <a:ahLst/>
              <a:cxnLst/>
              <a:rect l="l" t="t" r="r" b="b"/>
              <a:pathLst>
                <a:path w="3801" h="7285" extrusionOk="0">
                  <a:moveTo>
                    <a:pt x="1" y="0"/>
                  </a:moveTo>
                  <a:lnTo>
                    <a:pt x="1" y="3800"/>
                  </a:lnTo>
                  <a:lnTo>
                    <a:pt x="3801" y="7284"/>
                  </a:lnTo>
                  <a:lnTo>
                    <a:pt x="3801" y="3482"/>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35" name="Google Shape;1535;p28"/>
            <p:cNvSpPr/>
            <p:nvPr/>
          </p:nvSpPr>
          <p:spPr>
            <a:xfrm>
              <a:off x="-1622" y="4918543"/>
              <a:ext cx="225017" cy="225017"/>
            </a:xfrm>
            <a:custGeom>
              <a:avLst/>
              <a:gdLst/>
              <a:ahLst/>
              <a:cxnLst/>
              <a:rect l="l" t="t" r="r" b="b"/>
              <a:pathLst>
                <a:path w="3800" h="3800" extrusionOk="0">
                  <a:moveTo>
                    <a:pt x="0" y="0"/>
                  </a:moveTo>
                  <a:lnTo>
                    <a:pt x="0" y="3800"/>
                  </a:lnTo>
                  <a:lnTo>
                    <a:pt x="315" y="3800"/>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36" name="Google Shape;1536;p28"/>
            <p:cNvSpPr/>
            <p:nvPr/>
          </p:nvSpPr>
          <p:spPr>
            <a:xfrm>
              <a:off x="-1622" y="-60"/>
              <a:ext cx="225017" cy="225195"/>
            </a:xfrm>
            <a:custGeom>
              <a:avLst/>
              <a:gdLst/>
              <a:ahLst/>
              <a:cxnLst/>
              <a:rect l="l" t="t" r="r" b="b"/>
              <a:pathLst>
                <a:path w="3800" h="3803" extrusionOk="0">
                  <a:moveTo>
                    <a:pt x="0" y="0"/>
                  </a:moveTo>
                  <a:lnTo>
                    <a:pt x="0" y="3802"/>
                  </a:lnTo>
                  <a:lnTo>
                    <a:pt x="315" y="3802"/>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37" name="Google Shape;1537;p28"/>
            <p:cNvSpPr/>
            <p:nvPr/>
          </p:nvSpPr>
          <p:spPr>
            <a:xfrm>
              <a:off x="8917171" y="-60"/>
              <a:ext cx="228451" cy="225195"/>
            </a:xfrm>
            <a:custGeom>
              <a:avLst/>
              <a:gdLst/>
              <a:ahLst/>
              <a:cxnLst/>
              <a:rect l="l" t="t" r="r" b="b"/>
              <a:pathLst>
                <a:path w="3858" h="3803" extrusionOk="0">
                  <a:moveTo>
                    <a:pt x="3485" y="0"/>
                  </a:moveTo>
                  <a:lnTo>
                    <a:pt x="0" y="3802"/>
                  </a:lnTo>
                  <a:lnTo>
                    <a:pt x="3800" y="3802"/>
                  </a:lnTo>
                  <a:lnTo>
                    <a:pt x="3858" y="3740"/>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38" name="Google Shape;1538;p28"/>
            <p:cNvSpPr/>
            <p:nvPr/>
          </p:nvSpPr>
          <p:spPr>
            <a:xfrm>
              <a:off x="8917171" y="4918543"/>
              <a:ext cx="228451" cy="225017"/>
            </a:xfrm>
            <a:custGeom>
              <a:avLst/>
              <a:gdLst/>
              <a:ahLst/>
              <a:cxnLst/>
              <a:rect l="l" t="t" r="r" b="b"/>
              <a:pathLst>
                <a:path w="3858" h="3800" extrusionOk="0">
                  <a:moveTo>
                    <a:pt x="3485" y="0"/>
                  </a:moveTo>
                  <a:lnTo>
                    <a:pt x="0" y="3800"/>
                  </a:lnTo>
                  <a:lnTo>
                    <a:pt x="3800" y="3800"/>
                  </a:lnTo>
                  <a:lnTo>
                    <a:pt x="3858" y="3737"/>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39" name="Google Shape;1539;p28"/>
            <p:cNvSpPr/>
            <p:nvPr/>
          </p:nvSpPr>
          <p:spPr>
            <a:xfrm>
              <a:off x="73173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40" name="Google Shape;1540;p28"/>
            <p:cNvSpPr/>
            <p:nvPr/>
          </p:nvSpPr>
          <p:spPr>
            <a:xfrm>
              <a:off x="79397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41" name="Google Shape;1541;p28"/>
            <p:cNvSpPr/>
            <p:nvPr/>
          </p:nvSpPr>
          <p:spPr>
            <a:xfrm>
              <a:off x="85024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42" name="Google Shape;1542;p28"/>
            <p:cNvSpPr/>
            <p:nvPr/>
          </p:nvSpPr>
          <p:spPr>
            <a:xfrm>
              <a:off x="7317303" y="4918365"/>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43" name="Google Shape;1543;p28"/>
            <p:cNvSpPr/>
            <p:nvPr/>
          </p:nvSpPr>
          <p:spPr>
            <a:xfrm>
              <a:off x="7939712" y="4918365"/>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44" name="Google Shape;1544;p28"/>
            <p:cNvSpPr/>
            <p:nvPr/>
          </p:nvSpPr>
          <p:spPr>
            <a:xfrm>
              <a:off x="8502432" y="4918365"/>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grpSp>
      <p:sp>
        <p:nvSpPr>
          <p:cNvPr id="1545" name="Google Shape;1545;p28"/>
          <p:cNvSpPr txBox="1">
            <a:spLocks noGrp="1"/>
          </p:cNvSpPr>
          <p:nvPr>
            <p:ph type="title"/>
          </p:nvPr>
        </p:nvSpPr>
        <p:spPr>
          <a:xfrm>
            <a:off x="1870950" y="607600"/>
            <a:ext cx="5402100" cy="1146000"/>
          </a:xfrm>
          <a:prstGeom prst="rect">
            <a:avLst/>
          </a:prstGeom>
        </p:spPr>
        <p:txBody>
          <a:bodyPr spcFirstLastPara="1" wrap="square" lIns="91425" tIns="91425" rIns="91425" bIns="91425" anchor="ctr" anchorCtr="0">
            <a:noAutofit/>
          </a:bodyPr>
          <a:lstStyle>
            <a:lvl1pPr lvl="0" rtl="0">
              <a:spcBef>
                <a:spcPts val="0"/>
              </a:spcBef>
              <a:spcAft>
                <a:spcPts val="0"/>
              </a:spcAft>
              <a:buSzPts val="3300"/>
              <a:buNone/>
              <a:defRPr sz="7200"/>
            </a:lvl1pPr>
            <a:lvl2pPr lvl="1" rtl="0">
              <a:spcBef>
                <a:spcPts val="0"/>
              </a:spcBef>
              <a:spcAft>
                <a:spcPts val="0"/>
              </a:spcAft>
              <a:buSzPts val="3500"/>
              <a:buNone/>
              <a:defRPr/>
            </a:lvl2pPr>
            <a:lvl3pPr lvl="2" rtl="0">
              <a:spcBef>
                <a:spcPts val="0"/>
              </a:spcBef>
              <a:spcAft>
                <a:spcPts val="0"/>
              </a:spcAft>
              <a:buSzPts val="3500"/>
              <a:buNone/>
              <a:defRPr/>
            </a:lvl3pPr>
            <a:lvl4pPr lvl="3" rtl="0">
              <a:spcBef>
                <a:spcPts val="0"/>
              </a:spcBef>
              <a:spcAft>
                <a:spcPts val="0"/>
              </a:spcAft>
              <a:buSzPts val="3500"/>
              <a:buNone/>
              <a:defRPr/>
            </a:lvl4pPr>
            <a:lvl5pPr lvl="4" rtl="0">
              <a:spcBef>
                <a:spcPts val="0"/>
              </a:spcBef>
              <a:spcAft>
                <a:spcPts val="0"/>
              </a:spcAft>
              <a:buSzPts val="3500"/>
              <a:buNone/>
              <a:defRPr/>
            </a:lvl5pPr>
            <a:lvl6pPr lvl="5" rtl="0">
              <a:spcBef>
                <a:spcPts val="0"/>
              </a:spcBef>
              <a:spcAft>
                <a:spcPts val="0"/>
              </a:spcAft>
              <a:buSzPts val="3500"/>
              <a:buNone/>
              <a:defRPr/>
            </a:lvl6pPr>
            <a:lvl7pPr lvl="6" rtl="0">
              <a:spcBef>
                <a:spcPts val="0"/>
              </a:spcBef>
              <a:spcAft>
                <a:spcPts val="0"/>
              </a:spcAft>
              <a:buSzPts val="3500"/>
              <a:buNone/>
              <a:defRPr/>
            </a:lvl7pPr>
            <a:lvl8pPr lvl="7" rtl="0">
              <a:spcBef>
                <a:spcPts val="0"/>
              </a:spcBef>
              <a:spcAft>
                <a:spcPts val="0"/>
              </a:spcAft>
              <a:buSzPts val="3500"/>
              <a:buNone/>
              <a:defRPr/>
            </a:lvl8pPr>
            <a:lvl9pPr lvl="8" rtl="0">
              <a:spcBef>
                <a:spcPts val="0"/>
              </a:spcBef>
              <a:spcAft>
                <a:spcPts val="0"/>
              </a:spcAft>
              <a:buSzPts val="3500"/>
              <a:buNone/>
              <a:defRPr/>
            </a:lvl9pPr>
          </a:lstStyle>
          <a:p>
            <a:endParaRPr/>
          </a:p>
        </p:txBody>
      </p:sp>
      <p:sp>
        <p:nvSpPr>
          <p:cNvPr id="1546" name="Google Shape;1546;p28"/>
          <p:cNvSpPr txBox="1">
            <a:spLocks noGrp="1"/>
          </p:cNvSpPr>
          <p:nvPr>
            <p:ph type="subTitle" idx="1"/>
          </p:nvPr>
        </p:nvSpPr>
        <p:spPr>
          <a:xfrm>
            <a:off x="1870950" y="1996475"/>
            <a:ext cx="5402100" cy="11460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400"/>
              <a:buNone/>
              <a:defRPr/>
            </a:lvl1pPr>
            <a:lvl2pPr lvl="1" algn="ctr" rtl="0">
              <a:lnSpc>
                <a:spcPct val="100000"/>
              </a:lnSpc>
              <a:spcBef>
                <a:spcPts val="0"/>
              </a:spcBef>
              <a:spcAft>
                <a:spcPts val="0"/>
              </a:spcAft>
              <a:buSzPts val="1400"/>
              <a:buNone/>
              <a:defRPr/>
            </a:lvl2pPr>
            <a:lvl3pPr lvl="2" algn="ctr" rtl="0">
              <a:lnSpc>
                <a:spcPct val="100000"/>
              </a:lnSpc>
              <a:spcBef>
                <a:spcPts val="0"/>
              </a:spcBef>
              <a:spcAft>
                <a:spcPts val="0"/>
              </a:spcAft>
              <a:buSzPts val="1400"/>
              <a:buNone/>
              <a:defRPr/>
            </a:lvl3pPr>
            <a:lvl4pPr lvl="3" algn="ctr" rtl="0">
              <a:lnSpc>
                <a:spcPct val="100000"/>
              </a:lnSpc>
              <a:spcBef>
                <a:spcPts val="0"/>
              </a:spcBef>
              <a:spcAft>
                <a:spcPts val="0"/>
              </a:spcAft>
              <a:buSzPts val="1400"/>
              <a:buNone/>
              <a:defRPr/>
            </a:lvl4pPr>
            <a:lvl5pPr lvl="4" algn="ctr" rtl="0">
              <a:lnSpc>
                <a:spcPct val="100000"/>
              </a:lnSpc>
              <a:spcBef>
                <a:spcPts val="0"/>
              </a:spcBef>
              <a:spcAft>
                <a:spcPts val="0"/>
              </a:spcAft>
              <a:buSzPts val="1400"/>
              <a:buNone/>
              <a:defRPr/>
            </a:lvl5pPr>
            <a:lvl6pPr lvl="5" algn="ctr" rtl="0">
              <a:lnSpc>
                <a:spcPct val="100000"/>
              </a:lnSpc>
              <a:spcBef>
                <a:spcPts val="0"/>
              </a:spcBef>
              <a:spcAft>
                <a:spcPts val="0"/>
              </a:spcAft>
              <a:buSzPts val="1400"/>
              <a:buNone/>
              <a:defRPr/>
            </a:lvl6pPr>
            <a:lvl7pPr lvl="6" algn="ctr" rtl="0">
              <a:lnSpc>
                <a:spcPct val="100000"/>
              </a:lnSpc>
              <a:spcBef>
                <a:spcPts val="0"/>
              </a:spcBef>
              <a:spcAft>
                <a:spcPts val="0"/>
              </a:spcAft>
              <a:buSzPts val="1400"/>
              <a:buNone/>
              <a:defRPr/>
            </a:lvl7pPr>
            <a:lvl8pPr lvl="7" algn="ctr" rtl="0">
              <a:lnSpc>
                <a:spcPct val="100000"/>
              </a:lnSpc>
              <a:spcBef>
                <a:spcPts val="0"/>
              </a:spcBef>
              <a:spcAft>
                <a:spcPts val="0"/>
              </a:spcAft>
              <a:buSzPts val="1400"/>
              <a:buNone/>
              <a:defRPr/>
            </a:lvl8pPr>
            <a:lvl9pPr lvl="8" algn="ctr" rtl="0">
              <a:lnSpc>
                <a:spcPct val="100000"/>
              </a:lnSpc>
              <a:spcBef>
                <a:spcPts val="0"/>
              </a:spcBef>
              <a:spcAft>
                <a:spcPts val="0"/>
              </a:spcAft>
              <a:buSzPts val="1400"/>
              <a:buNone/>
              <a:defRPr/>
            </a:lvl9pPr>
          </a:lstStyle>
          <a:p>
            <a:endParaRPr/>
          </a:p>
        </p:txBody>
      </p:sp>
    </p:spTree>
  </p:cSld>
  <p:clrMapOvr>
    <a:masterClrMapping/>
  </p:clrMapOvr>
  <p:hf sldNum="0" ftr="0" dt="0"/>
</p:sldLayout>
</file>

<file path=ppt/slideLayouts/slideLayout78.xml><?xml version="1.0" encoding="utf-8"?>
<p:sldLayout xmlns:a="http://schemas.openxmlformats.org/drawingml/2006/main" xmlns:r="http://schemas.openxmlformats.org/officeDocument/2006/relationships" xmlns:p="http://schemas.openxmlformats.org/presentationml/2006/main" matchingName="Background">
  <p:cSld name="CUSTOM_9">
    <p:bg>
      <p:bgPr>
        <a:solidFill>
          <a:schemeClr val="lt1"/>
        </a:solidFill>
        <a:effectLst/>
      </p:bgPr>
    </p:bg>
    <p:spTree>
      <p:nvGrpSpPr>
        <p:cNvPr id="1" name="Shape 1548"/>
        <p:cNvGrpSpPr/>
        <p:nvPr/>
      </p:nvGrpSpPr>
      <p:grpSpPr>
        <a:xfrm>
          <a:off x="0" y="0"/>
          <a:ext cx="0" cy="0"/>
          <a:chOff x="0" y="0"/>
          <a:chExt cx="0" cy="0"/>
        </a:xfrm>
      </p:grpSpPr>
      <p:pic>
        <p:nvPicPr>
          <p:cNvPr id="1549" name="Google Shape;1549;p29"/>
          <p:cNvPicPr preferRelativeResize="0"/>
          <p:nvPr/>
        </p:nvPicPr>
        <p:blipFill>
          <a:blip r:embed="rId2" cstate="email">
            <a:alphaModFix amt="18000"/>
            <a:extLst>
              <a:ext uri="{28A0092B-C50C-407E-A947-70E740481C1C}">
                <a14:useLocalDpi xmlns:a14="http://schemas.microsoft.com/office/drawing/2010/main"/>
              </a:ext>
            </a:extLst>
          </a:blip>
          <a:stretch>
            <a:fillRect/>
          </a:stretch>
        </p:blipFill>
        <p:spPr>
          <a:xfrm>
            <a:off x="0" y="2286"/>
            <a:ext cx="9144000" cy="5138928"/>
          </a:xfrm>
          <a:prstGeom prst="rect">
            <a:avLst/>
          </a:prstGeom>
          <a:noFill/>
          <a:ln>
            <a:noFill/>
          </a:ln>
        </p:spPr>
      </p:pic>
      <p:grpSp>
        <p:nvGrpSpPr>
          <p:cNvPr id="1550" name="Google Shape;1550;p29"/>
          <p:cNvGrpSpPr/>
          <p:nvPr/>
        </p:nvGrpSpPr>
        <p:grpSpPr>
          <a:xfrm>
            <a:off x="-1622" y="-60"/>
            <a:ext cx="9147244" cy="5143620"/>
            <a:chOff x="-1622" y="-60"/>
            <a:chExt cx="9147244" cy="5143620"/>
          </a:xfrm>
        </p:grpSpPr>
        <p:sp>
          <p:nvSpPr>
            <p:cNvPr id="1551" name="Google Shape;1551;p29"/>
            <p:cNvSpPr/>
            <p:nvPr/>
          </p:nvSpPr>
          <p:spPr>
            <a:xfrm>
              <a:off x="206983" y="4918543"/>
              <a:ext cx="431559" cy="225017"/>
            </a:xfrm>
            <a:custGeom>
              <a:avLst/>
              <a:gdLst/>
              <a:ahLst/>
              <a:cxnLst/>
              <a:rect l="l" t="t" r="r" b="b"/>
              <a:pathLst>
                <a:path w="7288" h="3800" extrusionOk="0">
                  <a:moveTo>
                    <a:pt x="3485" y="0"/>
                  </a:moveTo>
                  <a:lnTo>
                    <a:pt x="1" y="3800"/>
                  </a:lnTo>
                  <a:lnTo>
                    <a:pt x="3803"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52" name="Google Shape;1552;p29"/>
            <p:cNvSpPr/>
            <p:nvPr/>
          </p:nvSpPr>
          <p:spPr>
            <a:xfrm>
              <a:off x="829570" y="4918543"/>
              <a:ext cx="431322" cy="225017"/>
            </a:xfrm>
            <a:custGeom>
              <a:avLst/>
              <a:gdLst/>
              <a:ahLst/>
              <a:cxnLst/>
              <a:rect l="l" t="t" r="r" b="b"/>
              <a:pathLst>
                <a:path w="7284" h="3800" extrusionOk="0">
                  <a:moveTo>
                    <a:pt x="3482"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53" name="Google Shape;1553;p29"/>
            <p:cNvSpPr/>
            <p:nvPr/>
          </p:nvSpPr>
          <p:spPr>
            <a:xfrm>
              <a:off x="1392112"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54" name="Google Shape;1554;p29"/>
            <p:cNvSpPr/>
            <p:nvPr/>
          </p:nvSpPr>
          <p:spPr>
            <a:xfrm>
              <a:off x="2014521" y="4918543"/>
              <a:ext cx="431322" cy="225017"/>
            </a:xfrm>
            <a:custGeom>
              <a:avLst/>
              <a:gdLst/>
              <a:ahLst/>
              <a:cxnLst/>
              <a:rect l="l" t="t" r="r" b="b"/>
              <a:pathLst>
                <a:path w="7284" h="3800" extrusionOk="0">
                  <a:moveTo>
                    <a:pt x="3484" y="0"/>
                  </a:moveTo>
                  <a:lnTo>
                    <a:pt x="0" y="3800"/>
                  </a:lnTo>
                  <a:lnTo>
                    <a:pt x="3802"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55" name="Google Shape;1555;p29"/>
            <p:cNvSpPr/>
            <p:nvPr/>
          </p:nvSpPr>
          <p:spPr>
            <a:xfrm>
              <a:off x="2577182" y="4918543"/>
              <a:ext cx="431381" cy="225017"/>
            </a:xfrm>
            <a:custGeom>
              <a:avLst/>
              <a:gdLst/>
              <a:ahLst/>
              <a:cxnLst/>
              <a:rect l="l" t="t" r="r" b="b"/>
              <a:pathLst>
                <a:path w="7285" h="3800" extrusionOk="0">
                  <a:moveTo>
                    <a:pt x="3485" y="0"/>
                  </a:moveTo>
                  <a:lnTo>
                    <a:pt x="1"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56" name="Google Shape;1556;p29"/>
            <p:cNvSpPr/>
            <p:nvPr/>
          </p:nvSpPr>
          <p:spPr>
            <a:xfrm>
              <a:off x="3199591"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57" name="Google Shape;1557;p29"/>
            <p:cNvSpPr/>
            <p:nvPr/>
          </p:nvSpPr>
          <p:spPr>
            <a:xfrm>
              <a:off x="3762133" y="4918543"/>
              <a:ext cx="431500" cy="225017"/>
            </a:xfrm>
            <a:custGeom>
              <a:avLst/>
              <a:gdLst/>
              <a:ahLst/>
              <a:cxnLst/>
              <a:rect l="l" t="t" r="r" b="b"/>
              <a:pathLst>
                <a:path w="7287" h="3800" extrusionOk="0">
                  <a:moveTo>
                    <a:pt x="3485" y="0"/>
                  </a:moveTo>
                  <a:lnTo>
                    <a:pt x="0" y="3800"/>
                  </a:lnTo>
                  <a:lnTo>
                    <a:pt x="3802"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58" name="Google Shape;1558;p29"/>
            <p:cNvSpPr/>
            <p:nvPr/>
          </p:nvSpPr>
          <p:spPr>
            <a:xfrm>
              <a:off x="4384661" y="4918543"/>
              <a:ext cx="431381" cy="225017"/>
            </a:xfrm>
            <a:custGeom>
              <a:avLst/>
              <a:gdLst/>
              <a:ahLst/>
              <a:cxnLst/>
              <a:rect l="l" t="t" r="r" b="b"/>
              <a:pathLst>
                <a:path w="7285" h="3800" extrusionOk="0">
                  <a:moveTo>
                    <a:pt x="3485" y="0"/>
                  </a:moveTo>
                  <a:lnTo>
                    <a:pt x="1" y="3800"/>
                  </a:lnTo>
                  <a:lnTo>
                    <a:pt x="3800"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59" name="Google Shape;1559;p29"/>
            <p:cNvSpPr/>
            <p:nvPr/>
          </p:nvSpPr>
          <p:spPr>
            <a:xfrm>
              <a:off x="4947203"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60" name="Google Shape;1560;p29"/>
            <p:cNvSpPr/>
            <p:nvPr/>
          </p:nvSpPr>
          <p:spPr>
            <a:xfrm>
              <a:off x="5569612" y="4918543"/>
              <a:ext cx="431500" cy="225017"/>
            </a:xfrm>
            <a:custGeom>
              <a:avLst/>
              <a:gdLst/>
              <a:ahLst/>
              <a:cxnLst/>
              <a:rect l="l" t="t" r="r" b="b"/>
              <a:pathLst>
                <a:path w="7287" h="3800" extrusionOk="0">
                  <a:moveTo>
                    <a:pt x="3485" y="0"/>
                  </a:moveTo>
                  <a:lnTo>
                    <a:pt x="1" y="3800"/>
                  </a:lnTo>
                  <a:lnTo>
                    <a:pt x="3803" y="3800"/>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61" name="Google Shape;1561;p29"/>
            <p:cNvSpPr/>
            <p:nvPr/>
          </p:nvSpPr>
          <p:spPr>
            <a:xfrm>
              <a:off x="6132332" y="4918543"/>
              <a:ext cx="431322" cy="225017"/>
            </a:xfrm>
            <a:custGeom>
              <a:avLst/>
              <a:gdLst/>
              <a:ahLst/>
              <a:cxnLst/>
              <a:rect l="l" t="t" r="r" b="b"/>
              <a:pathLst>
                <a:path w="7284" h="3800" extrusionOk="0">
                  <a:moveTo>
                    <a:pt x="3484"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62" name="Google Shape;1562;p29"/>
            <p:cNvSpPr/>
            <p:nvPr/>
          </p:nvSpPr>
          <p:spPr>
            <a:xfrm>
              <a:off x="6754682"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63" name="Google Shape;1563;p29"/>
            <p:cNvSpPr/>
            <p:nvPr/>
          </p:nvSpPr>
          <p:spPr>
            <a:xfrm>
              <a:off x="206983" y="-60"/>
              <a:ext cx="431559" cy="225195"/>
            </a:xfrm>
            <a:custGeom>
              <a:avLst/>
              <a:gdLst/>
              <a:ahLst/>
              <a:cxnLst/>
              <a:rect l="l" t="t" r="r" b="b"/>
              <a:pathLst>
                <a:path w="7288" h="3803" extrusionOk="0">
                  <a:moveTo>
                    <a:pt x="3485" y="0"/>
                  </a:moveTo>
                  <a:lnTo>
                    <a:pt x="1" y="3802"/>
                  </a:lnTo>
                  <a:lnTo>
                    <a:pt x="3803"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64" name="Google Shape;1564;p29"/>
            <p:cNvSpPr/>
            <p:nvPr/>
          </p:nvSpPr>
          <p:spPr>
            <a:xfrm>
              <a:off x="829570" y="-60"/>
              <a:ext cx="431322" cy="225195"/>
            </a:xfrm>
            <a:custGeom>
              <a:avLst/>
              <a:gdLst/>
              <a:ahLst/>
              <a:cxnLst/>
              <a:rect l="l" t="t" r="r" b="b"/>
              <a:pathLst>
                <a:path w="7284" h="3803" extrusionOk="0">
                  <a:moveTo>
                    <a:pt x="3482"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65" name="Google Shape;1565;p29"/>
            <p:cNvSpPr/>
            <p:nvPr/>
          </p:nvSpPr>
          <p:spPr>
            <a:xfrm>
              <a:off x="1392112"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66" name="Google Shape;1566;p29"/>
            <p:cNvSpPr/>
            <p:nvPr/>
          </p:nvSpPr>
          <p:spPr>
            <a:xfrm>
              <a:off x="2014521" y="-60"/>
              <a:ext cx="431322" cy="225195"/>
            </a:xfrm>
            <a:custGeom>
              <a:avLst/>
              <a:gdLst/>
              <a:ahLst/>
              <a:cxnLst/>
              <a:rect l="l" t="t" r="r" b="b"/>
              <a:pathLst>
                <a:path w="7284" h="3803" extrusionOk="0">
                  <a:moveTo>
                    <a:pt x="3484" y="0"/>
                  </a:moveTo>
                  <a:lnTo>
                    <a:pt x="0" y="3802"/>
                  </a:lnTo>
                  <a:lnTo>
                    <a:pt x="3802"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67" name="Google Shape;1567;p29"/>
            <p:cNvSpPr/>
            <p:nvPr/>
          </p:nvSpPr>
          <p:spPr>
            <a:xfrm>
              <a:off x="2577182" y="-60"/>
              <a:ext cx="431381" cy="225195"/>
            </a:xfrm>
            <a:custGeom>
              <a:avLst/>
              <a:gdLst/>
              <a:ahLst/>
              <a:cxnLst/>
              <a:rect l="l" t="t" r="r" b="b"/>
              <a:pathLst>
                <a:path w="7285" h="3803" extrusionOk="0">
                  <a:moveTo>
                    <a:pt x="3485" y="0"/>
                  </a:moveTo>
                  <a:lnTo>
                    <a:pt x="1"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68" name="Google Shape;1568;p29"/>
            <p:cNvSpPr/>
            <p:nvPr/>
          </p:nvSpPr>
          <p:spPr>
            <a:xfrm>
              <a:off x="3199591"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69" name="Google Shape;1569;p29"/>
            <p:cNvSpPr/>
            <p:nvPr/>
          </p:nvSpPr>
          <p:spPr>
            <a:xfrm>
              <a:off x="3762133" y="-60"/>
              <a:ext cx="431500" cy="225195"/>
            </a:xfrm>
            <a:custGeom>
              <a:avLst/>
              <a:gdLst/>
              <a:ahLst/>
              <a:cxnLst/>
              <a:rect l="l" t="t" r="r" b="b"/>
              <a:pathLst>
                <a:path w="7287" h="3803" extrusionOk="0">
                  <a:moveTo>
                    <a:pt x="3485" y="0"/>
                  </a:moveTo>
                  <a:lnTo>
                    <a:pt x="0" y="3802"/>
                  </a:lnTo>
                  <a:lnTo>
                    <a:pt x="3802"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70" name="Google Shape;1570;p29"/>
            <p:cNvSpPr/>
            <p:nvPr/>
          </p:nvSpPr>
          <p:spPr>
            <a:xfrm>
              <a:off x="4384661" y="-60"/>
              <a:ext cx="431381" cy="225195"/>
            </a:xfrm>
            <a:custGeom>
              <a:avLst/>
              <a:gdLst/>
              <a:ahLst/>
              <a:cxnLst/>
              <a:rect l="l" t="t" r="r" b="b"/>
              <a:pathLst>
                <a:path w="7285" h="3803" extrusionOk="0">
                  <a:moveTo>
                    <a:pt x="3485" y="0"/>
                  </a:moveTo>
                  <a:lnTo>
                    <a:pt x="1" y="3802"/>
                  </a:lnTo>
                  <a:lnTo>
                    <a:pt x="3800"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71" name="Google Shape;1571;p29"/>
            <p:cNvSpPr/>
            <p:nvPr/>
          </p:nvSpPr>
          <p:spPr>
            <a:xfrm>
              <a:off x="49472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72" name="Google Shape;1572;p29"/>
            <p:cNvSpPr/>
            <p:nvPr/>
          </p:nvSpPr>
          <p:spPr>
            <a:xfrm>
              <a:off x="55696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73" name="Google Shape;1573;p29"/>
            <p:cNvSpPr/>
            <p:nvPr/>
          </p:nvSpPr>
          <p:spPr>
            <a:xfrm>
              <a:off x="61323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74" name="Google Shape;1574;p29"/>
            <p:cNvSpPr/>
            <p:nvPr/>
          </p:nvSpPr>
          <p:spPr>
            <a:xfrm>
              <a:off x="6754682"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75" name="Google Shape;1575;p29"/>
            <p:cNvSpPr/>
            <p:nvPr/>
          </p:nvSpPr>
          <p:spPr>
            <a:xfrm>
              <a:off x="-1622" y="308391"/>
              <a:ext cx="225076" cy="431381"/>
            </a:xfrm>
            <a:custGeom>
              <a:avLst/>
              <a:gdLst/>
              <a:ahLst/>
              <a:cxnLst/>
              <a:rect l="l" t="t" r="r" b="b"/>
              <a:pathLst>
                <a:path w="3801" h="7285" extrusionOk="0">
                  <a:moveTo>
                    <a:pt x="0" y="1"/>
                  </a:moveTo>
                  <a:lnTo>
                    <a:pt x="0" y="3800"/>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76" name="Google Shape;1576;p29"/>
            <p:cNvSpPr/>
            <p:nvPr/>
          </p:nvSpPr>
          <p:spPr>
            <a:xfrm>
              <a:off x="-1622" y="870934"/>
              <a:ext cx="225076" cy="431381"/>
            </a:xfrm>
            <a:custGeom>
              <a:avLst/>
              <a:gdLst/>
              <a:ahLst/>
              <a:cxnLst/>
              <a:rect l="l" t="t" r="r" b="b"/>
              <a:pathLst>
                <a:path w="3801" h="7285" extrusionOk="0">
                  <a:moveTo>
                    <a:pt x="0" y="1"/>
                  </a:moveTo>
                  <a:lnTo>
                    <a:pt x="0" y="3802"/>
                  </a:lnTo>
                  <a:lnTo>
                    <a:pt x="3800" y="7284"/>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77" name="Google Shape;1577;p29"/>
            <p:cNvSpPr/>
            <p:nvPr/>
          </p:nvSpPr>
          <p:spPr>
            <a:xfrm>
              <a:off x="-1622" y="1493461"/>
              <a:ext cx="225076" cy="431381"/>
            </a:xfrm>
            <a:custGeom>
              <a:avLst/>
              <a:gdLst/>
              <a:ahLst/>
              <a:cxnLst/>
              <a:rect l="l" t="t" r="r" b="b"/>
              <a:pathLst>
                <a:path w="3801" h="7285" extrusionOk="0">
                  <a:moveTo>
                    <a:pt x="0" y="1"/>
                  </a:moveTo>
                  <a:lnTo>
                    <a:pt x="0" y="3800"/>
                  </a:lnTo>
                  <a:lnTo>
                    <a:pt x="3800" y="7285"/>
                  </a:lnTo>
                  <a:lnTo>
                    <a:pt x="3800" y="3483"/>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78" name="Google Shape;1578;p29"/>
            <p:cNvSpPr/>
            <p:nvPr/>
          </p:nvSpPr>
          <p:spPr>
            <a:xfrm>
              <a:off x="-1622" y="2056003"/>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79" name="Google Shape;1579;p29"/>
            <p:cNvSpPr/>
            <p:nvPr/>
          </p:nvSpPr>
          <p:spPr>
            <a:xfrm>
              <a:off x="-1622" y="2678412"/>
              <a:ext cx="225076" cy="431381"/>
            </a:xfrm>
            <a:custGeom>
              <a:avLst/>
              <a:gdLst/>
              <a:ahLst/>
              <a:cxnLst/>
              <a:rect l="l" t="t" r="r" b="b"/>
              <a:pathLst>
                <a:path w="3801" h="7285" extrusionOk="0">
                  <a:moveTo>
                    <a:pt x="0" y="1"/>
                  </a:moveTo>
                  <a:lnTo>
                    <a:pt x="0" y="3803"/>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80" name="Google Shape;1580;p29"/>
            <p:cNvSpPr/>
            <p:nvPr/>
          </p:nvSpPr>
          <p:spPr>
            <a:xfrm>
              <a:off x="-1622" y="3241132"/>
              <a:ext cx="225076" cy="431322"/>
            </a:xfrm>
            <a:custGeom>
              <a:avLst/>
              <a:gdLst/>
              <a:ahLst/>
              <a:cxnLst/>
              <a:rect l="l" t="t" r="r" b="b"/>
              <a:pathLst>
                <a:path w="3801" h="7284" extrusionOk="0">
                  <a:moveTo>
                    <a:pt x="0" y="0"/>
                  </a:moveTo>
                  <a:lnTo>
                    <a:pt x="0" y="3800"/>
                  </a:lnTo>
                  <a:lnTo>
                    <a:pt x="3800" y="7284"/>
                  </a:lnTo>
                  <a:lnTo>
                    <a:pt x="3800" y="3484"/>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81" name="Google Shape;1581;p29"/>
            <p:cNvSpPr/>
            <p:nvPr/>
          </p:nvSpPr>
          <p:spPr>
            <a:xfrm>
              <a:off x="-1622" y="3863482"/>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82" name="Google Shape;1582;p29"/>
            <p:cNvSpPr/>
            <p:nvPr/>
          </p:nvSpPr>
          <p:spPr>
            <a:xfrm>
              <a:off x="-1622" y="4426202"/>
              <a:ext cx="225076" cy="431381"/>
            </a:xfrm>
            <a:custGeom>
              <a:avLst/>
              <a:gdLst/>
              <a:ahLst/>
              <a:cxnLst/>
              <a:rect l="l" t="t" r="r" b="b"/>
              <a:pathLst>
                <a:path w="3801" h="7285" extrusionOk="0">
                  <a:moveTo>
                    <a:pt x="0" y="0"/>
                  </a:moveTo>
                  <a:lnTo>
                    <a:pt x="0" y="3800"/>
                  </a:lnTo>
                  <a:lnTo>
                    <a:pt x="3800" y="7284"/>
                  </a:lnTo>
                  <a:lnTo>
                    <a:pt x="3800" y="3482"/>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83" name="Google Shape;1583;p29"/>
            <p:cNvSpPr/>
            <p:nvPr/>
          </p:nvSpPr>
          <p:spPr>
            <a:xfrm>
              <a:off x="8920546" y="308391"/>
              <a:ext cx="225076" cy="431381"/>
            </a:xfrm>
            <a:custGeom>
              <a:avLst/>
              <a:gdLst/>
              <a:ahLst/>
              <a:cxnLst/>
              <a:rect l="l" t="t" r="r" b="b"/>
              <a:pathLst>
                <a:path w="3801" h="7285" extrusionOk="0">
                  <a:moveTo>
                    <a:pt x="1" y="1"/>
                  </a:moveTo>
                  <a:lnTo>
                    <a:pt x="1" y="3800"/>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84" name="Google Shape;1584;p29"/>
            <p:cNvSpPr/>
            <p:nvPr/>
          </p:nvSpPr>
          <p:spPr>
            <a:xfrm>
              <a:off x="8920546" y="870934"/>
              <a:ext cx="225076" cy="431381"/>
            </a:xfrm>
            <a:custGeom>
              <a:avLst/>
              <a:gdLst/>
              <a:ahLst/>
              <a:cxnLst/>
              <a:rect l="l" t="t" r="r" b="b"/>
              <a:pathLst>
                <a:path w="3801" h="7285" extrusionOk="0">
                  <a:moveTo>
                    <a:pt x="1" y="1"/>
                  </a:moveTo>
                  <a:lnTo>
                    <a:pt x="1" y="3802"/>
                  </a:lnTo>
                  <a:lnTo>
                    <a:pt x="3801" y="7284"/>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85" name="Google Shape;1585;p29"/>
            <p:cNvSpPr/>
            <p:nvPr/>
          </p:nvSpPr>
          <p:spPr>
            <a:xfrm>
              <a:off x="8920546" y="1493461"/>
              <a:ext cx="225076" cy="431381"/>
            </a:xfrm>
            <a:custGeom>
              <a:avLst/>
              <a:gdLst/>
              <a:ahLst/>
              <a:cxnLst/>
              <a:rect l="l" t="t" r="r" b="b"/>
              <a:pathLst>
                <a:path w="3801" h="7285" extrusionOk="0">
                  <a:moveTo>
                    <a:pt x="1" y="1"/>
                  </a:moveTo>
                  <a:lnTo>
                    <a:pt x="1" y="3800"/>
                  </a:lnTo>
                  <a:lnTo>
                    <a:pt x="3801" y="7285"/>
                  </a:lnTo>
                  <a:lnTo>
                    <a:pt x="3801" y="348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86" name="Google Shape;1586;p29"/>
            <p:cNvSpPr/>
            <p:nvPr/>
          </p:nvSpPr>
          <p:spPr>
            <a:xfrm>
              <a:off x="8920546" y="2056003"/>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87" name="Google Shape;1587;p29"/>
            <p:cNvSpPr/>
            <p:nvPr/>
          </p:nvSpPr>
          <p:spPr>
            <a:xfrm>
              <a:off x="8920546" y="2678412"/>
              <a:ext cx="225076" cy="431381"/>
            </a:xfrm>
            <a:custGeom>
              <a:avLst/>
              <a:gdLst/>
              <a:ahLst/>
              <a:cxnLst/>
              <a:rect l="l" t="t" r="r" b="b"/>
              <a:pathLst>
                <a:path w="3801" h="7285" extrusionOk="0">
                  <a:moveTo>
                    <a:pt x="1" y="1"/>
                  </a:moveTo>
                  <a:lnTo>
                    <a:pt x="1" y="3803"/>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88" name="Google Shape;1588;p29"/>
            <p:cNvSpPr/>
            <p:nvPr/>
          </p:nvSpPr>
          <p:spPr>
            <a:xfrm>
              <a:off x="8920546" y="3241132"/>
              <a:ext cx="225076" cy="431322"/>
            </a:xfrm>
            <a:custGeom>
              <a:avLst/>
              <a:gdLst/>
              <a:ahLst/>
              <a:cxnLst/>
              <a:rect l="l" t="t" r="r" b="b"/>
              <a:pathLst>
                <a:path w="3801" h="7284" extrusionOk="0">
                  <a:moveTo>
                    <a:pt x="1" y="0"/>
                  </a:moveTo>
                  <a:lnTo>
                    <a:pt x="1" y="3800"/>
                  </a:lnTo>
                  <a:lnTo>
                    <a:pt x="3801" y="7284"/>
                  </a:lnTo>
                  <a:lnTo>
                    <a:pt x="3801" y="3484"/>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89" name="Google Shape;1589;p29"/>
            <p:cNvSpPr/>
            <p:nvPr/>
          </p:nvSpPr>
          <p:spPr>
            <a:xfrm>
              <a:off x="8920546" y="3863482"/>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90" name="Google Shape;1590;p29"/>
            <p:cNvSpPr/>
            <p:nvPr/>
          </p:nvSpPr>
          <p:spPr>
            <a:xfrm>
              <a:off x="8920546" y="4426202"/>
              <a:ext cx="225076" cy="431381"/>
            </a:xfrm>
            <a:custGeom>
              <a:avLst/>
              <a:gdLst/>
              <a:ahLst/>
              <a:cxnLst/>
              <a:rect l="l" t="t" r="r" b="b"/>
              <a:pathLst>
                <a:path w="3801" h="7285" extrusionOk="0">
                  <a:moveTo>
                    <a:pt x="1" y="0"/>
                  </a:moveTo>
                  <a:lnTo>
                    <a:pt x="1" y="3800"/>
                  </a:lnTo>
                  <a:lnTo>
                    <a:pt x="3801" y="7284"/>
                  </a:lnTo>
                  <a:lnTo>
                    <a:pt x="3801" y="3482"/>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91" name="Google Shape;1591;p29"/>
            <p:cNvSpPr/>
            <p:nvPr/>
          </p:nvSpPr>
          <p:spPr>
            <a:xfrm>
              <a:off x="-1622" y="4918543"/>
              <a:ext cx="225017" cy="225017"/>
            </a:xfrm>
            <a:custGeom>
              <a:avLst/>
              <a:gdLst/>
              <a:ahLst/>
              <a:cxnLst/>
              <a:rect l="l" t="t" r="r" b="b"/>
              <a:pathLst>
                <a:path w="3800" h="3800" extrusionOk="0">
                  <a:moveTo>
                    <a:pt x="0" y="0"/>
                  </a:moveTo>
                  <a:lnTo>
                    <a:pt x="0" y="3800"/>
                  </a:lnTo>
                  <a:lnTo>
                    <a:pt x="315" y="3800"/>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92" name="Google Shape;1592;p29"/>
            <p:cNvSpPr/>
            <p:nvPr/>
          </p:nvSpPr>
          <p:spPr>
            <a:xfrm>
              <a:off x="-1622" y="-60"/>
              <a:ext cx="225017" cy="225195"/>
            </a:xfrm>
            <a:custGeom>
              <a:avLst/>
              <a:gdLst/>
              <a:ahLst/>
              <a:cxnLst/>
              <a:rect l="l" t="t" r="r" b="b"/>
              <a:pathLst>
                <a:path w="3800" h="3803" extrusionOk="0">
                  <a:moveTo>
                    <a:pt x="0" y="0"/>
                  </a:moveTo>
                  <a:lnTo>
                    <a:pt x="0" y="3802"/>
                  </a:lnTo>
                  <a:lnTo>
                    <a:pt x="315" y="3802"/>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93" name="Google Shape;1593;p29"/>
            <p:cNvSpPr/>
            <p:nvPr/>
          </p:nvSpPr>
          <p:spPr>
            <a:xfrm>
              <a:off x="8917171" y="-60"/>
              <a:ext cx="228451" cy="225195"/>
            </a:xfrm>
            <a:custGeom>
              <a:avLst/>
              <a:gdLst/>
              <a:ahLst/>
              <a:cxnLst/>
              <a:rect l="l" t="t" r="r" b="b"/>
              <a:pathLst>
                <a:path w="3858" h="3803" extrusionOk="0">
                  <a:moveTo>
                    <a:pt x="3485" y="0"/>
                  </a:moveTo>
                  <a:lnTo>
                    <a:pt x="0" y="3802"/>
                  </a:lnTo>
                  <a:lnTo>
                    <a:pt x="3800" y="3802"/>
                  </a:lnTo>
                  <a:lnTo>
                    <a:pt x="3858" y="3740"/>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94" name="Google Shape;1594;p29"/>
            <p:cNvSpPr/>
            <p:nvPr/>
          </p:nvSpPr>
          <p:spPr>
            <a:xfrm>
              <a:off x="8917171" y="4918543"/>
              <a:ext cx="228451" cy="225017"/>
            </a:xfrm>
            <a:custGeom>
              <a:avLst/>
              <a:gdLst/>
              <a:ahLst/>
              <a:cxnLst/>
              <a:rect l="l" t="t" r="r" b="b"/>
              <a:pathLst>
                <a:path w="3858" h="3800" extrusionOk="0">
                  <a:moveTo>
                    <a:pt x="3485" y="0"/>
                  </a:moveTo>
                  <a:lnTo>
                    <a:pt x="0" y="3800"/>
                  </a:lnTo>
                  <a:lnTo>
                    <a:pt x="3800" y="3800"/>
                  </a:lnTo>
                  <a:lnTo>
                    <a:pt x="3858" y="3737"/>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95" name="Google Shape;1595;p29"/>
            <p:cNvSpPr/>
            <p:nvPr/>
          </p:nvSpPr>
          <p:spPr>
            <a:xfrm>
              <a:off x="73173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96" name="Google Shape;1596;p29"/>
            <p:cNvSpPr/>
            <p:nvPr/>
          </p:nvSpPr>
          <p:spPr>
            <a:xfrm>
              <a:off x="79397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97" name="Google Shape;1597;p29"/>
            <p:cNvSpPr/>
            <p:nvPr/>
          </p:nvSpPr>
          <p:spPr>
            <a:xfrm>
              <a:off x="85024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98" name="Google Shape;1598;p29"/>
            <p:cNvSpPr/>
            <p:nvPr/>
          </p:nvSpPr>
          <p:spPr>
            <a:xfrm>
              <a:off x="7317303" y="4918365"/>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599" name="Google Shape;1599;p29"/>
            <p:cNvSpPr/>
            <p:nvPr/>
          </p:nvSpPr>
          <p:spPr>
            <a:xfrm>
              <a:off x="7939712" y="4918365"/>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600" name="Google Shape;1600;p29"/>
            <p:cNvSpPr/>
            <p:nvPr/>
          </p:nvSpPr>
          <p:spPr>
            <a:xfrm>
              <a:off x="8502432" y="4918365"/>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grpSp>
      <p:grpSp>
        <p:nvGrpSpPr>
          <p:cNvPr id="1601" name="Google Shape;1601;p29"/>
          <p:cNvGrpSpPr/>
          <p:nvPr/>
        </p:nvGrpSpPr>
        <p:grpSpPr>
          <a:xfrm>
            <a:off x="713191" y="539481"/>
            <a:ext cx="7717709" cy="4068968"/>
            <a:chOff x="2236450" y="1114375"/>
            <a:chExt cx="4671171" cy="3215051"/>
          </a:xfrm>
        </p:grpSpPr>
        <p:sp>
          <p:nvSpPr>
            <p:cNvPr id="1602" name="Google Shape;1602;p29"/>
            <p:cNvSpPr/>
            <p:nvPr/>
          </p:nvSpPr>
          <p:spPr>
            <a:xfrm>
              <a:off x="2236450" y="1114375"/>
              <a:ext cx="4670946" cy="3129818"/>
            </a:xfrm>
            <a:custGeom>
              <a:avLst/>
              <a:gdLst/>
              <a:ahLst/>
              <a:cxnLst/>
              <a:rect l="l" t="t" r="r" b="b"/>
              <a:pathLst>
                <a:path w="33327" h="27746" extrusionOk="0">
                  <a:moveTo>
                    <a:pt x="28705" y="3485"/>
                  </a:moveTo>
                  <a:cubicBezTo>
                    <a:pt x="28704" y="3487"/>
                    <a:pt x="28702" y="3488"/>
                    <a:pt x="28700" y="3490"/>
                  </a:cubicBezTo>
                  <a:cubicBezTo>
                    <a:pt x="28702" y="3488"/>
                    <a:pt x="28704" y="3487"/>
                    <a:pt x="28705" y="3485"/>
                  </a:cubicBezTo>
                  <a:close/>
                  <a:moveTo>
                    <a:pt x="30529" y="3742"/>
                  </a:moveTo>
                  <a:lnTo>
                    <a:pt x="30529" y="3742"/>
                  </a:lnTo>
                  <a:cubicBezTo>
                    <a:pt x="30529" y="3742"/>
                    <a:pt x="30529" y="3742"/>
                    <a:pt x="30529" y="3742"/>
                  </a:cubicBezTo>
                  <a:lnTo>
                    <a:pt x="30529" y="3742"/>
                  </a:lnTo>
                  <a:cubicBezTo>
                    <a:pt x="30529" y="3742"/>
                    <a:pt x="30529" y="3742"/>
                    <a:pt x="30529" y="3742"/>
                  </a:cubicBezTo>
                  <a:close/>
                  <a:moveTo>
                    <a:pt x="11469" y="26351"/>
                  </a:moveTo>
                  <a:cubicBezTo>
                    <a:pt x="11470" y="26351"/>
                    <a:pt x="11465" y="26355"/>
                    <a:pt x="11456" y="26361"/>
                  </a:cubicBezTo>
                  <a:cubicBezTo>
                    <a:pt x="11465" y="26353"/>
                    <a:pt x="11469" y="26351"/>
                    <a:pt x="11469" y="26351"/>
                  </a:cubicBezTo>
                  <a:close/>
                  <a:moveTo>
                    <a:pt x="8636" y="26584"/>
                  </a:moveTo>
                  <a:cubicBezTo>
                    <a:pt x="8641" y="26584"/>
                    <a:pt x="8645" y="26592"/>
                    <a:pt x="8648" y="26614"/>
                  </a:cubicBezTo>
                  <a:cubicBezTo>
                    <a:pt x="8636" y="26612"/>
                    <a:pt x="8626" y="26609"/>
                    <a:pt x="8617" y="26607"/>
                  </a:cubicBezTo>
                  <a:cubicBezTo>
                    <a:pt x="8611" y="26617"/>
                    <a:pt x="8605" y="26628"/>
                    <a:pt x="8599" y="26628"/>
                  </a:cubicBezTo>
                  <a:cubicBezTo>
                    <a:pt x="8597" y="26628"/>
                    <a:pt x="8595" y="26626"/>
                    <a:pt x="8593" y="26623"/>
                  </a:cubicBezTo>
                  <a:cubicBezTo>
                    <a:pt x="8589" y="26629"/>
                    <a:pt x="8586" y="26632"/>
                    <a:pt x="8583" y="26632"/>
                  </a:cubicBezTo>
                  <a:cubicBezTo>
                    <a:pt x="8573" y="26632"/>
                    <a:pt x="8567" y="26609"/>
                    <a:pt x="8569" y="26609"/>
                  </a:cubicBezTo>
                  <a:lnTo>
                    <a:pt x="8569" y="26609"/>
                  </a:lnTo>
                  <a:cubicBezTo>
                    <a:pt x="8569" y="26609"/>
                    <a:pt x="8571" y="26612"/>
                    <a:pt x="8574" y="26621"/>
                  </a:cubicBezTo>
                  <a:cubicBezTo>
                    <a:pt x="8578" y="26607"/>
                    <a:pt x="8585" y="26602"/>
                    <a:pt x="8594" y="26602"/>
                  </a:cubicBezTo>
                  <a:cubicBezTo>
                    <a:pt x="8601" y="26602"/>
                    <a:pt x="8608" y="26604"/>
                    <a:pt x="8617" y="26607"/>
                  </a:cubicBezTo>
                  <a:cubicBezTo>
                    <a:pt x="8624" y="26595"/>
                    <a:pt x="8630" y="26584"/>
                    <a:pt x="8636" y="26584"/>
                  </a:cubicBezTo>
                  <a:close/>
                  <a:moveTo>
                    <a:pt x="8654" y="26643"/>
                  </a:moveTo>
                  <a:lnTo>
                    <a:pt x="8654" y="26643"/>
                  </a:lnTo>
                  <a:cubicBezTo>
                    <a:pt x="8655" y="26644"/>
                    <a:pt x="8655" y="26644"/>
                    <a:pt x="8655" y="26645"/>
                  </a:cubicBezTo>
                  <a:cubicBezTo>
                    <a:pt x="8655" y="26644"/>
                    <a:pt x="8655" y="26644"/>
                    <a:pt x="8654" y="26643"/>
                  </a:cubicBezTo>
                  <a:close/>
                  <a:moveTo>
                    <a:pt x="15523" y="26659"/>
                  </a:moveTo>
                  <a:cubicBezTo>
                    <a:pt x="15519" y="26659"/>
                    <a:pt x="15515" y="26660"/>
                    <a:pt x="15511" y="26660"/>
                  </a:cubicBezTo>
                  <a:cubicBezTo>
                    <a:pt x="15502" y="26678"/>
                    <a:pt x="15496" y="26688"/>
                    <a:pt x="15492" y="26690"/>
                  </a:cubicBezTo>
                  <a:lnTo>
                    <a:pt x="15492" y="26690"/>
                  </a:lnTo>
                  <a:cubicBezTo>
                    <a:pt x="15622" y="26688"/>
                    <a:pt x="15567" y="26659"/>
                    <a:pt x="15523" y="26659"/>
                  </a:cubicBezTo>
                  <a:close/>
                  <a:moveTo>
                    <a:pt x="15492" y="26690"/>
                  </a:moveTo>
                  <a:cubicBezTo>
                    <a:pt x="15492" y="26690"/>
                    <a:pt x="15491" y="26690"/>
                    <a:pt x="15491" y="26690"/>
                  </a:cubicBezTo>
                  <a:lnTo>
                    <a:pt x="15491" y="26690"/>
                  </a:lnTo>
                  <a:cubicBezTo>
                    <a:pt x="15491" y="26690"/>
                    <a:pt x="15491" y="26690"/>
                    <a:pt x="15491" y="26690"/>
                  </a:cubicBezTo>
                  <a:cubicBezTo>
                    <a:pt x="15492" y="26690"/>
                    <a:pt x="15492" y="26690"/>
                    <a:pt x="15492" y="26690"/>
                  </a:cubicBezTo>
                  <a:close/>
                  <a:moveTo>
                    <a:pt x="6070" y="26928"/>
                  </a:moveTo>
                  <a:lnTo>
                    <a:pt x="6070" y="26928"/>
                  </a:lnTo>
                  <a:cubicBezTo>
                    <a:pt x="6072" y="26928"/>
                    <a:pt x="6074" y="26933"/>
                    <a:pt x="6075" y="26947"/>
                  </a:cubicBezTo>
                  <a:cubicBezTo>
                    <a:pt x="6066" y="26940"/>
                    <a:pt x="6067" y="26928"/>
                    <a:pt x="6070" y="26928"/>
                  </a:cubicBezTo>
                  <a:close/>
                  <a:moveTo>
                    <a:pt x="23157" y="27097"/>
                  </a:moveTo>
                  <a:cubicBezTo>
                    <a:pt x="23156" y="27101"/>
                    <a:pt x="23156" y="27103"/>
                    <a:pt x="23156" y="27103"/>
                  </a:cubicBezTo>
                  <a:cubicBezTo>
                    <a:pt x="23156" y="27103"/>
                    <a:pt x="23156" y="27101"/>
                    <a:pt x="23157" y="27097"/>
                  </a:cubicBezTo>
                  <a:close/>
                  <a:moveTo>
                    <a:pt x="25325" y="27631"/>
                  </a:moveTo>
                  <a:cubicBezTo>
                    <a:pt x="25324" y="27635"/>
                    <a:pt x="25323" y="27636"/>
                    <a:pt x="25323" y="27636"/>
                  </a:cubicBezTo>
                  <a:cubicBezTo>
                    <a:pt x="25323" y="27636"/>
                    <a:pt x="25324" y="27634"/>
                    <a:pt x="25325" y="27631"/>
                  </a:cubicBezTo>
                  <a:lnTo>
                    <a:pt x="25325" y="27631"/>
                  </a:lnTo>
                  <a:cubicBezTo>
                    <a:pt x="25325" y="27631"/>
                    <a:pt x="25325" y="27631"/>
                    <a:pt x="25325" y="27631"/>
                  </a:cubicBezTo>
                  <a:close/>
                  <a:moveTo>
                    <a:pt x="0" y="0"/>
                  </a:moveTo>
                  <a:lnTo>
                    <a:pt x="83" y="26836"/>
                  </a:lnTo>
                  <a:cubicBezTo>
                    <a:pt x="83" y="26798"/>
                    <a:pt x="84" y="26758"/>
                    <a:pt x="83" y="26758"/>
                  </a:cubicBezTo>
                  <a:lnTo>
                    <a:pt x="83" y="26758"/>
                  </a:lnTo>
                  <a:cubicBezTo>
                    <a:pt x="83" y="26758"/>
                    <a:pt x="83" y="26758"/>
                    <a:pt x="83" y="26759"/>
                  </a:cubicBezTo>
                  <a:cubicBezTo>
                    <a:pt x="83" y="26737"/>
                    <a:pt x="83" y="26730"/>
                    <a:pt x="84" y="26696"/>
                  </a:cubicBezTo>
                  <a:cubicBezTo>
                    <a:pt x="90" y="26692"/>
                    <a:pt x="96" y="26690"/>
                    <a:pt x="104" y="26690"/>
                  </a:cubicBezTo>
                  <a:cubicBezTo>
                    <a:pt x="150" y="26690"/>
                    <a:pt x="225" y="26760"/>
                    <a:pt x="281" y="26760"/>
                  </a:cubicBezTo>
                  <a:cubicBezTo>
                    <a:pt x="302" y="26760"/>
                    <a:pt x="320" y="26751"/>
                    <a:pt x="333" y="26724"/>
                  </a:cubicBezTo>
                  <a:cubicBezTo>
                    <a:pt x="371" y="26727"/>
                    <a:pt x="408" y="26764"/>
                    <a:pt x="446" y="26764"/>
                  </a:cubicBezTo>
                  <a:cubicBezTo>
                    <a:pt x="458" y="26764"/>
                    <a:pt x="469" y="26760"/>
                    <a:pt x="481" y="26751"/>
                  </a:cubicBezTo>
                  <a:cubicBezTo>
                    <a:pt x="529" y="26767"/>
                    <a:pt x="577" y="26749"/>
                    <a:pt x="623" y="26794"/>
                  </a:cubicBezTo>
                  <a:cubicBezTo>
                    <a:pt x="628" y="26797"/>
                    <a:pt x="634" y="26798"/>
                    <a:pt x="639" y="26798"/>
                  </a:cubicBezTo>
                  <a:cubicBezTo>
                    <a:pt x="663" y="26798"/>
                    <a:pt x="686" y="26776"/>
                    <a:pt x="710" y="26776"/>
                  </a:cubicBezTo>
                  <a:cubicBezTo>
                    <a:pt x="726" y="26776"/>
                    <a:pt x="743" y="26787"/>
                    <a:pt x="760" y="26827"/>
                  </a:cubicBezTo>
                  <a:cubicBezTo>
                    <a:pt x="780" y="26855"/>
                    <a:pt x="800" y="26862"/>
                    <a:pt x="821" y="26862"/>
                  </a:cubicBezTo>
                  <a:cubicBezTo>
                    <a:pt x="838" y="26862"/>
                    <a:pt x="855" y="26857"/>
                    <a:pt x="873" y="26857"/>
                  </a:cubicBezTo>
                  <a:cubicBezTo>
                    <a:pt x="881" y="26857"/>
                    <a:pt x="889" y="26858"/>
                    <a:pt x="898" y="26861"/>
                  </a:cubicBezTo>
                  <a:cubicBezTo>
                    <a:pt x="914" y="26844"/>
                    <a:pt x="931" y="26823"/>
                    <a:pt x="948" y="26823"/>
                  </a:cubicBezTo>
                  <a:cubicBezTo>
                    <a:pt x="954" y="26823"/>
                    <a:pt x="961" y="26826"/>
                    <a:pt x="967" y="26835"/>
                  </a:cubicBezTo>
                  <a:cubicBezTo>
                    <a:pt x="974" y="26867"/>
                    <a:pt x="982" y="26877"/>
                    <a:pt x="989" y="26877"/>
                  </a:cubicBezTo>
                  <a:cubicBezTo>
                    <a:pt x="1000" y="26877"/>
                    <a:pt x="1011" y="26854"/>
                    <a:pt x="1022" y="26854"/>
                  </a:cubicBezTo>
                  <a:cubicBezTo>
                    <a:pt x="1028" y="26854"/>
                    <a:pt x="1033" y="26859"/>
                    <a:pt x="1039" y="26877"/>
                  </a:cubicBezTo>
                  <a:cubicBezTo>
                    <a:pt x="1049" y="26869"/>
                    <a:pt x="1058" y="26867"/>
                    <a:pt x="1067" y="26867"/>
                  </a:cubicBezTo>
                  <a:cubicBezTo>
                    <a:pt x="1097" y="26867"/>
                    <a:pt x="1118" y="26904"/>
                    <a:pt x="1149" y="26906"/>
                  </a:cubicBezTo>
                  <a:cubicBezTo>
                    <a:pt x="1170" y="26925"/>
                    <a:pt x="1190" y="26937"/>
                    <a:pt x="1209" y="26937"/>
                  </a:cubicBezTo>
                  <a:cubicBezTo>
                    <a:pt x="1229" y="26937"/>
                    <a:pt x="1248" y="26925"/>
                    <a:pt x="1268" y="26897"/>
                  </a:cubicBezTo>
                  <a:cubicBezTo>
                    <a:pt x="1283" y="26875"/>
                    <a:pt x="1297" y="26866"/>
                    <a:pt x="1312" y="26866"/>
                  </a:cubicBezTo>
                  <a:cubicBezTo>
                    <a:pt x="1332" y="26866"/>
                    <a:pt x="1352" y="26885"/>
                    <a:pt x="1371" y="26912"/>
                  </a:cubicBezTo>
                  <a:cubicBezTo>
                    <a:pt x="1386" y="26860"/>
                    <a:pt x="1400" y="26845"/>
                    <a:pt x="1413" y="26845"/>
                  </a:cubicBezTo>
                  <a:cubicBezTo>
                    <a:pt x="1431" y="26845"/>
                    <a:pt x="1448" y="26871"/>
                    <a:pt x="1465" y="26871"/>
                  </a:cubicBezTo>
                  <a:cubicBezTo>
                    <a:pt x="1473" y="26898"/>
                    <a:pt x="1481" y="26907"/>
                    <a:pt x="1489" y="26907"/>
                  </a:cubicBezTo>
                  <a:cubicBezTo>
                    <a:pt x="1504" y="26907"/>
                    <a:pt x="1520" y="26876"/>
                    <a:pt x="1535" y="26876"/>
                  </a:cubicBezTo>
                  <a:cubicBezTo>
                    <a:pt x="1541" y="26876"/>
                    <a:pt x="1546" y="26880"/>
                    <a:pt x="1552" y="26891"/>
                  </a:cubicBezTo>
                  <a:cubicBezTo>
                    <a:pt x="1559" y="26887"/>
                    <a:pt x="1567" y="26886"/>
                    <a:pt x="1574" y="26886"/>
                  </a:cubicBezTo>
                  <a:cubicBezTo>
                    <a:pt x="1591" y="26886"/>
                    <a:pt x="1608" y="26891"/>
                    <a:pt x="1624" y="26891"/>
                  </a:cubicBezTo>
                  <a:cubicBezTo>
                    <a:pt x="1628" y="26891"/>
                    <a:pt x="1631" y="26891"/>
                    <a:pt x="1634" y="26891"/>
                  </a:cubicBezTo>
                  <a:cubicBezTo>
                    <a:pt x="1644" y="26865"/>
                    <a:pt x="1653" y="26847"/>
                    <a:pt x="1661" y="26847"/>
                  </a:cubicBezTo>
                  <a:cubicBezTo>
                    <a:pt x="1672" y="26847"/>
                    <a:pt x="1681" y="26874"/>
                    <a:pt x="1690" y="26947"/>
                  </a:cubicBezTo>
                  <a:cubicBezTo>
                    <a:pt x="1702" y="26963"/>
                    <a:pt x="1720" y="27022"/>
                    <a:pt x="1735" y="27022"/>
                  </a:cubicBezTo>
                  <a:cubicBezTo>
                    <a:pt x="1740" y="27022"/>
                    <a:pt x="1745" y="27015"/>
                    <a:pt x="1749" y="26996"/>
                  </a:cubicBezTo>
                  <a:cubicBezTo>
                    <a:pt x="1761" y="26954"/>
                    <a:pt x="1772" y="26941"/>
                    <a:pt x="1782" y="26941"/>
                  </a:cubicBezTo>
                  <a:cubicBezTo>
                    <a:pt x="1796" y="26941"/>
                    <a:pt x="1809" y="26965"/>
                    <a:pt x="1822" y="26965"/>
                  </a:cubicBezTo>
                  <a:cubicBezTo>
                    <a:pt x="1824" y="26965"/>
                    <a:pt x="1825" y="26965"/>
                    <a:pt x="1826" y="26964"/>
                  </a:cubicBezTo>
                  <a:cubicBezTo>
                    <a:pt x="1829" y="26974"/>
                    <a:pt x="1832" y="26978"/>
                    <a:pt x="1835" y="26978"/>
                  </a:cubicBezTo>
                  <a:cubicBezTo>
                    <a:pt x="1841" y="26978"/>
                    <a:pt x="1848" y="26964"/>
                    <a:pt x="1854" y="26964"/>
                  </a:cubicBezTo>
                  <a:cubicBezTo>
                    <a:pt x="1857" y="26964"/>
                    <a:pt x="1859" y="26966"/>
                    <a:pt x="1861" y="26969"/>
                  </a:cubicBezTo>
                  <a:cubicBezTo>
                    <a:pt x="1872" y="26929"/>
                    <a:pt x="1884" y="26944"/>
                    <a:pt x="1896" y="26899"/>
                  </a:cubicBezTo>
                  <a:cubicBezTo>
                    <a:pt x="1905" y="26816"/>
                    <a:pt x="1914" y="26791"/>
                    <a:pt x="1922" y="26791"/>
                  </a:cubicBezTo>
                  <a:cubicBezTo>
                    <a:pt x="1926" y="26791"/>
                    <a:pt x="1930" y="26796"/>
                    <a:pt x="1934" y="26804"/>
                  </a:cubicBezTo>
                  <a:cubicBezTo>
                    <a:pt x="1937" y="26798"/>
                    <a:pt x="1939" y="26795"/>
                    <a:pt x="1941" y="26795"/>
                  </a:cubicBezTo>
                  <a:cubicBezTo>
                    <a:pt x="1952" y="26795"/>
                    <a:pt x="1964" y="26855"/>
                    <a:pt x="1976" y="26901"/>
                  </a:cubicBezTo>
                  <a:cubicBezTo>
                    <a:pt x="1979" y="26901"/>
                    <a:pt x="1982" y="26901"/>
                    <a:pt x="1984" y="26901"/>
                  </a:cubicBezTo>
                  <a:cubicBezTo>
                    <a:pt x="2015" y="26901"/>
                    <a:pt x="2056" y="26876"/>
                    <a:pt x="2103" y="26876"/>
                  </a:cubicBezTo>
                  <a:cubicBezTo>
                    <a:pt x="2117" y="26876"/>
                    <a:pt x="2131" y="26878"/>
                    <a:pt x="2146" y="26884"/>
                  </a:cubicBezTo>
                  <a:cubicBezTo>
                    <a:pt x="2151" y="26910"/>
                    <a:pt x="2157" y="26918"/>
                    <a:pt x="2163" y="26918"/>
                  </a:cubicBezTo>
                  <a:cubicBezTo>
                    <a:pt x="2172" y="26918"/>
                    <a:pt x="2181" y="26899"/>
                    <a:pt x="2190" y="26899"/>
                  </a:cubicBezTo>
                  <a:cubicBezTo>
                    <a:pt x="2193" y="26899"/>
                    <a:pt x="2195" y="26900"/>
                    <a:pt x="2198" y="26903"/>
                  </a:cubicBezTo>
                  <a:cubicBezTo>
                    <a:pt x="2212" y="26872"/>
                    <a:pt x="2227" y="26840"/>
                    <a:pt x="2241" y="26840"/>
                  </a:cubicBezTo>
                  <a:cubicBezTo>
                    <a:pt x="2246" y="26840"/>
                    <a:pt x="2251" y="26843"/>
                    <a:pt x="2255" y="26851"/>
                  </a:cubicBezTo>
                  <a:cubicBezTo>
                    <a:pt x="2273" y="26902"/>
                    <a:pt x="2292" y="26885"/>
                    <a:pt x="2311" y="26893"/>
                  </a:cubicBezTo>
                  <a:cubicBezTo>
                    <a:pt x="2312" y="26894"/>
                    <a:pt x="2314" y="26894"/>
                    <a:pt x="2315" y="26894"/>
                  </a:cubicBezTo>
                  <a:cubicBezTo>
                    <a:pt x="2331" y="26894"/>
                    <a:pt x="2347" y="26843"/>
                    <a:pt x="2362" y="26843"/>
                  </a:cubicBezTo>
                  <a:cubicBezTo>
                    <a:pt x="2365" y="26843"/>
                    <a:pt x="2368" y="26844"/>
                    <a:pt x="2371" y="26849"/>
                  </a:cubicBezTo>
                  <a:cubicBezTo>
                    <a:pt x="2389" y="26921"/>
                    <a:pt x="2409" y="26868"/>
                    <a:pt x="2428" y="26941"/>
                  </a:cubicBezTo>
                  <a:cubicBezTo>
                    <a:pt x="2432" y="26952"/>
                    <a:pt x="2436" y="26957"/>
                    <a:pt x="2440" y="26957"/>
                  </a:cubicBezTo>
                  <a:cubicBezTo>
                    <a:pt x="2455" y="26957"/>
                    <a:pt x="2472" y="26887"/>
                    <a:pt x="2487" y="26854"/>
                  </a:cubicBezTo>
                  <a:cubicBezTo>
                    <a:pt x="2511" y="26883"/>
                    <a:pt x="2535" y="26914"/>
                    <a:pt x="2558" y="26914"/>
                  </a:cubicBezTo>
                  <a:cubicBezTo>
                    <a:pt x="2570" y="26914"/>
                    <a:pt x="2583" y="26906"/>
                    <a:pt x="2595" y="26884"/>
                  </a:cubicBezTo>
                  <a:cubicBezTo>
                    <a:pt x="2621" y="26874"/>
                    <a:pt x="2642" y="26867"/>
                    <a:pt x="2658" y="26867"/>
                  </a:cubicBezTo>
                  <a:cubicBezTo>
                    <a:pt x="2685" y="26867"/>
                    <a:pt x="2701" y="26886"/>
                    <a:pt x="2717" y="26939"/>
                  </a:cubicBezTo>
                  <a:cubicBezTo>
                    <a:pt x="2725" y="26966"/>
                    <a:pt x="2734" y="26974"/>
                    <a:pt x="2744" y="26974"/>
                  </a:cubicBezTo>
                  <a:cubicBezTo>
                    <a:pt x="2763" y="26974"/>
                    <a:pt x="2788" y="26944"/>
                    <a:pt x="2827" y="26944"/>
                  </a:cubicBezTo>
                  <a:cubicBezTo>
                    <a:pt x="2828" y="26944"/>
                    <a:pt x="2828" y="26944"/>
                    <a:pt x="2829" y="26944"/>
                  </a:cubicBezTo>
                  <a:cubicBezTo>
                    <a:pt x="2846" y="26919"/>
                    <a:pt x="2863" y="26919"/>
                    <a:pt x="2885" y="26888"/>
                  </a:cubicBezTo>
                  <a:cubicBezTo>
                    <a:pt x="2895" y="26932"/>
                    <a:pt x="2905" y="26939"/>
                    <a:pt x="2917" y="26939"/>
                  </a:cubicBezTo>
                  <a:cubicBezTo>
                    <a:pt x="2923" y="26939"/>
                    <a:pt x="2930" y="26937"/>
                    <a:pt x="2937" y="26937"/>
                  </a:cubicBezTo>
                  <a:cubicBezTo>
                    <a:pt x="2944" y="26937"/>
                    <a:pt x="2950" y="26939"/>
                    <a:pt x="2957" y="26948"/>
                  </a:cubicBezTo>
                  <a:cubicBezTo>
                    <a:pt x="2964" y="26951"/>
                    <a:pt x="2972" y="26952"/>
                    <a:pt x="2979" y="26952"/>
                  </a:cubicBezTo>
                  <a:cubicBezTo>
                    <a:pt x="2987" y="26952"/>
                    <a:pt x="2995" y="26951"/>
                    <a:pt x="3004" y="26951"/>
                  </a:cubicBezTo>
                  <a:cubicBezTo>
                    <a:pt x="3019" y="26951"/>
                    <a:pt x="3035" y="26954"/>
                    <a:pt x="3052" y="26969"/>
                  </a:cubicBezTo>
                  <a:cubicBezTo>
                    <a:pt x="3067" y="26984"/>
                    <a:pt x="3083" y="26990"/>
                    <a:pt x="3101" y="26990"/>
                  </a:cubicBezTo>
                  <a:cubicBezTo>
                    <a:pt x="3123" y="26990"/>
                    <a:pt x="3146" y="26980"/>
                    <a:pt x="3171" y="26966"/>
                  </a:cubicBezTo>
                  <a:cubicBezTo>
                    <a:pt x="3192" y="27007"/>
                    <a:pt x="3211" y="27020"/>
                    <a:pt x="3230" y="27020"/>
                  </a:cubicBezTo>
                  <a:cubicBezTo>
                    <a:pt x="3252" y="27020"/>
                    <a:pt x="3273" y="27002"/>
                    <a:pt x="3293" y="26997"/>
                  </a:cubicBezTo>
                  <a:cubicBezTo>
                    <a:pt x="3302" y="27007"/>
                    <a:pt x="3311" y="27010"/>
                    <a:pt x="3320" y="27010"/>
                  </a:cubicBezTo>
                  <a:cubicBezTo>
                    <a:pt x="3343" y="27010"/>
                    <a:pt x="3366" y="26984"/>
                    <a:pt x="3386" y="26984"/>
                  </a:cubicBezTo>
                  <a:cubicBezTo>
                    <a:pt x="3389" y="26984"/>
                    <a:pt x="3392" y="26985"/>
                    <a:pt x="3395" y="26986"/>
                  </a:cubicBezTo>
                  <a:cubicBezTo>
                    <a:pt x="3414" y="26969"/>
                    <a:pt x="3431" y="26963"/>
                    <a:pt x="3447" y="26963"/>
                  </a:cubicBezTo>
                  <a:cubicBezTo>
                    <a:pt x="3476" y="26963"/>
                    <a:pt x="3502" y="26982"/>
                    <a:pt x="3527" y="26982"/>
                  </a:cubicBezTo>
                  <a:cubicBezTo>
                    <a:pt x="3535" y="26982"/>
                    <a:pt x="3544" y="26979"/>
                    <a:pt x="3552" y="26973"/>
                  </a:cubicBezTo>
                  <a:cubicBezTo>
                    <a:pt x="3575" y="26953"/>
                    <a:pt x="3595" y="26929"/>
                    <a:pt x="3613" y="26903"/>
                  </a:cubicBezTo>
                  <a:cubicBezTo>
                    <a:pt x="3632" y="26936"/>
                    <a:pt x="3650" y="26915"/>
                    <a:pt x="3666" y="26953"/>
                  </a:cubicBezTo>
                  <a:cubicBezTo>
                    <a:pt x="3678" y="26975"/>
                    <a:pt x="3689" y="26983"/>
                    <a:pt x="3701" y="26983"/>
                  </a:cubicBezTo>
                  <a:cubicBezTo>
                    <a:pt x="3723" y="26983"/>
                    <a:pt x="3744" y="26953"/>
                    <a:pt x="3768" y="26939"/>
                  </a:cubicBezTo>
                  <a:cubicBezTo>
                    <a:pt x="3782" y="26946"/>
                    <a:pt x="3796" y="26949"/>
                    <a:pt x="3812" y="26949"/>
                  </a:cubicBezTo>
                  <a:cubicBezTo>
                    <a:pt x="3833" y="26949"/>
                    <a:pt x="3857" y="26943"/>
                    <a:pt x="3883" y="26933"/>
                  </a:cubicBezTo>
                  <a:cubicBezTo>
                    <a:pt x="3890" y="26906"/>
                    <a:pt x="3897" y="26897"/>
                    <a:pt x="3905" y="26897"/>
                  </a:cubicBezTo>
                  <a:cubicBezTo>
                    <a:pt x="3920" y="26897"/>
                    <a:pt x="3936" y="26932"/>
                    <a:pt x="3952" y="26933"/>
                  </a:cubicBezTo>
                  <a:cubicBezTo>
                    <a:pt x="3968" y="26909"/>
                    <a:pt x="3983" y="26887"/>
                    <a:pt x="3999" y="26887"/>
                  </a:cubicBezTo>
                  <a:cubicBezTo>
                    <a:pt x="4012" y="26887"/>
                    <a:pt x="4024" y="26900"/>
                    <a:pt x="4038" y="26936"/>
                  </a:cubicBezTo>
                  <a:cubicBezTo>
                    <a:pt x="4108" y="26939"/>
                    <a:pt x="4146" y="26950"/>
                    <a:pt x="4168" y="26962"/>
                  </a:cubicBezTo>
                  <a:cubicBezTo>
                    <a:pt x="4188" y="26972"/>
                    <a:pt x="4190" y="26985"/>
                    <a:pt x="4187" y="26991"/>
                  </a:cubicBezTo>
                  <a:cubicBezTo>
                    <a:pt x="4187" y="27001"/>
                    <a:pt x="4185" y="27011"/>
                    <a:pt x="4184" y="27022"/>
                  </a:cubicBezTo>
                  <a:cubicBezTo>
                    <a:pt x="4187" y="27019"/>
                    <a:pt x="4190" y="27018"/>
                    <a:pt x="4193" y="27015"/>
                  </a:cubicBezTo>
                  <a:cubicBezTo>
                    <a:pt x="4194" y="27016"/>
                    <a:pt x="4195" y="27017"/>
                    <a:pt x="4197" y="27017"/>
                  </a:cubicBezTo>
                  <a:cubicBezTo>
                    <a:pt x="4208" y="27017"/>
                    <a:pt x="4222" y="26985"/>
                    <a:pt x="4241" y="26985"/>
                  </a:cubicBezTo>
                  <a:cubicBezTo>
                    <a:pt x="4249" y="26985"/>
                    <a:pt x="4257" y="26990"/>
                    <a:pt x="4265" y="27003"/>
                  </a:cubicBezTo>
                  <a:cubicBezTo>
                    <a:pt x="4271" y="26999"/>
                    <a:pt x="4277" y="26998"/>
                    <a:pt x="4283" y="26998"/>
                  </a:cubicBezTo>
                  <a:cubicBezTo>
                    <a:pt x="4300" y="26998"/>
                    <a:pt x="4320" y="27008"/>
                    <a:pt x="4342" y="27008"/>
                  </a:cubicBezTo>
                  <a:cubicBezTo>
                    <a:pt x="4362" y="27008"/>
                    <a:pt x="4384" y="27001"/>
                    <a:pt x="4409" y="26973"/>
                  </a:cubicBezTo>
                  <a:cubicBezTo>
                    <a:pt x="4437" y="26975"/>
                    <a:pt x="4462" y="26997"/>
                    <a:pt x="4485" y="26997"/>
                  </a:cubicBezTo>
                  <a:cubicBezTo>
                    <a:pt x="4495" y="26997"/>
                    <a:pt x="4505" y="26992"/>
                    <a:pt x="4514" y="26980"/>
                  </a:cubicBezTo>
                  <a:cubicBezTo>
                    <a:pt x="4518" y="26983"/>
                    <a:pt x="4522" y="26985"/>
                    <a:pt x="4526" y="26985"/>
                  </a:cubicBezTo>
                  <a:cubicBezTo>
                    <a:pt x="4550" y="26985"/>
                    <a:pt x="4570" y="26932"/>
                    <a:pt x="4586" y="26930"/>
                  </a:cubicBezTo>
                  <a:cubicBezTo>
                    <a:pt x="4601" y="26973"/>
                    <a:pt x="4613" y="26991"/>
                    <a:pt x="4623" y="26991"/>
                  </a:cubicBezTo>
                  <a:cubicBezTo>
                    <a:pt x="4639" y="26991"/>
                    <a:pt x="4650" y="26947"/>
                    <a:pt x="4657" y="26882"/>
                  </a:cubicBezTo>
                  <a:cubicBezTo>
                    <a:pt x="4668" y="26852"/>
                    <a:pt x="4671" y="26847"/>
                    <a:pt x="4672" y="26847"/>
                  </a:cubicBezTo>
                  <a:cubicBezTo>
                    <a:pt x="4673" y="26847"/>
                    <a:pt x="4674" y="26848"/>
                    <a:pt x="4675" y="26848"/>
                  </a:cubicBezTo>
                  <a:cubicBezTo>
                    <a:pt x="4677" y="26848"/>
                    <a:pt x="4679" y="26846"/>
                    <a:pt x="4685" y="26836"/>
                  </a:cubicBezTo>
                  <a:cubicBezTo>
                    <a:pt x="4687" y="26856"/>
                    <a:pt x="4689" y="26863"/>
                    <a:pt x="4692" y="26863"/>
                  </a:cubicBezTo>
                  <a:cubicBezTo>
                    <a:pt x="4700" y="26863"/>
                    <a:pt x="4712" y="26815"/>
                    <a:pt x="4729" y="26815"/>
                  </a:cubicBezTo>
                  <a:cubicBezTo>
                    <a:pt x="4734" y="26815"/>
                    <a:pt x="4739" y="26819"/>
                    <a:pt x="4745" y="26831"/>
                  </a:cubicBezTo>
                  <a:cubicBezTo>
                    <a:pt x="4752" y="26786"/>
                    <a:pt x="4759" y="26772"/>
                    <a:pt x="4766" y="26772"/>
                  </a:cubicBezTo>
                  <a:cubicBezTo>
                    <a:pt x="4778" y="26772"/>
                    <a:pt x="4792" y="26808"/>
                    <a:pt x="4808" y="26808"/>
                  </a:cubicBezTo>
                  <a:cubicBezTo>
                    <a:pt x="4808" y="26808"/>
                    <a:pt x="4809" y="26808"/>
                    <a:pt x="4810" y="26808"/>
                  </a:cubicBezTo>
                  <a:cubicBezTo>
                    <a:pt x="4836" y="26812"/>
                    <a:pt x="4867" y="26842"/>
                    <a:pt x="4906" y="26871"/>
                  </a:cubicBezTo>
                  <a:cubicBezTo>
                    <a:pt x="4913" y="26879"/>
                    <a:pt x="4921" y="26882"/>
                    <a:pt x="4929" y="26882"/>
                  </a:cubicBezTo>
                  <a:cubicBezTo>
                    <a:pt x="4945" y="26882"/>
                    <a:pt x="4961" y="26869"/>
                    <a:pt x="4977" y="26869"/>
                  </a:cubicBezTo>
                  <a:cubicBezTo>
                    <a:pt x="4988" y="26869"/>
                    <a:pt x="4999" y="26876"/>
                    <a:pt x="5010" y="26899"/>
                  </a:cubicBezTo>
                  <a:cubicBezTo>
                    <a:pt x="5032" y="26905"/>
                    <a:pt x="5054" y="26956"/>
                    <a:pt x="5075" y="26956"/>
                  </a:cubicBezTo>
                  <a:cubicBezTo>
                    <a:pt x="5083" y="26956"/>
                    <a:pt x="5092" y="26947"/>
                    <a:pt x="5100" y="26921"/>
                  </a:cubicBezTo>
                  <a:cubicBezTo>
                    <a:pt x="5122" y="26912"/>
                    <a:pt x="5142" y="26874"/>
                    <a:pt x="5161" y="26874"/>
                  </a:cubicBezTo>
                  <a:cubicBezTo>
                    <a:pt x="5166" y="26874"/>
                    <a:pt x="5172" y="26878"/>
                    <a:pt x="5178" y="26887"/>
                  </a:cubicBezTo>
                  <a:cubicBezTo>
                    <a:pt x="5185" y="26902"/>
                    <a:pt x="5191" y="26906"/>
                    <a:pt x="5198" y="26906"/>
                  </a:cubicBezTo>
                  <a:cubicBezTo>
                    <a:pt x="5205" y="26906"/>
                    <a:pt x="5213" y="26901"/>
                    <a:pt x="5220" y="26901"/>
                  </a:cubicBezTo>
                  <a:cubicBezTo>
                    <a:pt x="5228" y="26901"/>
                    <a:pt x="5236" y="26908"/>
                    <a:pt x="5244" y="26938"/>
                  </a:cubicBezTo>
                  <a:cubicBezTo>
                    <a:pt x="5252" y="26928"/>
                    <a:pt x="5260" y="26925"/>
                    <a:pt x="5268" y="26925"/>
                  </a:cubicBezTo>
                  <a:cubicBezTo>
                    <a:pt x="5296" y="26925"/>
                    <a:pt x="5321" y="26972"/>
                    <a:pt x="5344" y="26972"/>
                  </a:cubicBezTo>
                  <a:cubicBezTo>
                    <a:pt x="5347" y="26972"/>
                    <a:pt x="5350" y="26971"/>
                    <a:pt x="5353" y="26969"/>
                  </a:cubicBezTo>
                  <a:cubicBezTo>
                    <a:pt x="5374" y="26964"/>
                    <a:pt x="5394" y="26955"/>
                    <a:pt x="5414" y="26955"/>
                  </a:cubicBezTo>
                  <a:cubicBezTo>
                    <a:pt x="5424" y="26955"/>
                    <a:pt x="5435" y="26957"/>
                    <a:pt x="5445" y="26964"/>
                  </a:cubicBezTo>
                  <a:cubicBezTo>
                    <a:pt x="5446" y="26964"/>
                    <a:pt x="5448" y="26964"/>
                    <a:pt x="5449" y="26964"/>
                  </a:cubicBezTo>
                  <a:cubicBezTo>
                    <a:pt x="5489" y="26964"/>
                    <a:pt x="5528" y="27007"/>
                    <a:pt x="5575" y="27007"/>
                  </a:cubicBezTo>
                  <a:cubicBezTo>
                    <a:pt x="5597" y="27007"/>
                    <a:pt x="5621" y="26997"/>
                    <a:pt x="5647" y="26968"/>
                  </a:cubicBezTo>
                  <a:cubicBezTo>
                    <a:pt x="5712" y="26982"/>
                    <a:pt x="5731" y="26989"/>
                    <a:pt x="5732" y="26989"/>
                  </a:cubicBezTo>
                  <a:cubicBezTo>
                    <a:pt x="5733" y="26989"/>
                    <a:pt x="5718" y="26983"/>
                    <a:pt x="5708" y="26972"/>
                  </a:cubicBezTo>
                  <a:cubicBezTo>
                    <a:pt x="5707" y="26973"/>
                    <a:pt x="5707" y="26974"/>
                    <a:pt x="5706" y="26974"/>
                  </a:cubicBezTo>
                  <a:cubicBezTo>
                    <a:pt x="5700" y="26974"/>
                    <a:pt x="5697" y="26951"/>
                    <a:pt x="5704" y="26951"/>
                  </a:cubicBezTo>
                  <a:cubicBezTo>
                    <a:pt x="5706" y="26951"/>
                    <a:pt x="5710" y="26955"/>
                    <a:pt x="5716" y="26964"/>
                  </a:cubicBezTo>
                  <a:cubicBezTo>
                    <a:pt x="5718" y="26967"/>
                    <a:pt x="5720" y="26969"/>
                    <a:pt x="5723" y="26969"/>
                  </a:cubicBezTo>
                  <a:cubicBezTo>
                    <a:pt x="5741" y="26969"/>
                    <a:pt x="5770" y="26910"/>
                    <a:pt x="5816" y="26910"/>
                  </a:cubicBezTo>
                  <a:cubicBezTo>
                    <a:pt x="5838" y="26910"/>
                    <a:pt x="5864" y="26924"/>
                    <a:pt x="5894" y="26966"/>
                  </a:cubicBezTo>
                  <a:cubicBezTo>
                    <a:pt x="5905" y="26966"/>
                    <a:pt x="5915" y="26966"/>
                    <a:pt x="5924" y="26966"/>
                  </a:cubicBezTo>
                  <a:cubicBezTo>
                    <a:pt x="5949" y="26966"/>
                    <a:pt x="5970" y="26965"/>
                    <a:pt x="5988" y="26965"/>
                  </a:cubicBezTo>
                  <a:cubicBezTo>
                    <a:pt x="6012" y="26965"/>
                    <a:pt x="6030" y="26968"/>
                    <a:pt x="6043" y="26980"/>
                  </a:cubicBezTo>
                  <a:cubicBezTo>
                    <a:pt x="6051" y="26987"/>
                    <a:pt x="6057" y="26990"/>
                    <a:pt x="6061" y="26990"/>
                  </a:cubicBezTo>
                  <a:cubicBezTo>
                    <a:pt x="6072" y="26990"/>
                    <a:pt x="6076" y="26974"/>
                    <a:pt x="6076" y="26954"/>
                  </a:cubicBezTo>
                  <a:cubicBezTo>
                    <a:pt x="6076" y="26952"/>
                    <a:pt x="6075" y="26949"/>
                    <a:pt x="6075" y="26947"/>
                  </a:cubicBezTo>
                  <a:lnTo>
                    <a:pt x="6075" y="26947"/>
                  </a:lnTo>
                  <a:cubicBezTo>
                    <a:pt x="6078" y="26949"/>
                    <a:pt x="6083" y="26951"/>
                    <a:pt x="6087" y="26951"/>
                  </a:cubicBezTo>
                  <a:cubicBezTo>
                    <a:pt x="6089" y="26951"/>
                    <a:pt x="6090" y="26951"/>
                    <a:pt x="6091" y="26950"/>
                  </a:cubicBezTo>
                  <a:cubicBezTo>
                    <a:pt x="6096" y="26975"/>
                    <a:pt x="6103" y="26984"/>
                    <a:pt x="6111" y="26984"/>
                  </a:cubicBezTo>
                  <a:cubicBezTo>
                    <a:pt x="6124" y="26984"/>
                    <a:pt x="6142" y="26958"/>
                    <a:pt x="6164" y="26950"/>
                  </a:cubicBezTo>
                  <a:cubicBezTo>
                    <a:pt x="6181" y="26961"/>
                    <a:pt x="6201" y="26966"/>
                    <a:pt x="6224" y="26966"/>
                  </a:cubicBezTo>
                  <a:cubicBezTo>
                    <a:pt x="6248" y="26966"/>
                    <a:pt x="6276" y="26961"/>
                    <a:pt x="6308" y="26952"/>
                  </a:cubicBezTo>
                  <a:cubicBezTo>
                    <a:pt x="6332" y="26929"/>
                    <a:pt x="6355" y="26921"/>
                    <a:pt x="6374" y="26921"/>
                  </a:cubicBezTo>
                  <a:cubicBezTo>
                    <a:pt x="6405" y="26921"/>
                    <a:pt x="6430" y="26940"/>
                    <a:pt x="6451" y="26954"/>
                  </a:cubicBezTo>
                  <a:cubicBezTo>
                    <a:pt x="6457" y="26949"/>
                    <a:pt x="6462" y="26948"/>
                    <a:pt x="6467" y="26948"/>
                  </a:cubicBezTo>
                  <a:cubicBezTo>
                    <a:pt x="6487" y="26948"/>
                    <a:pt x="6502" y="26978"/>
                    <a:pt x="6514" y="26978"/>
                  </a:cubicBezTo>
                  <a:cubicBezTo>
                    <a:pt x="6520" y="26978"/>
                    <a:pt x="6525" y="26973"/>
                    <a:pt x="6529" y="26957"/>
                  </a:cubicBezTo>
                  <a:cubicBezTo>
                    <a:pt x="6543" y="26977"/>
                    <a:pt x="6552" y="26984"/>
                    <a:pt x="6557" y="26984"/>
                  </a:cubicBezTo>
                  <a:cubicBezTo>
                    <a:pt x="6566" y="26984"/>
                    <a:pt x="6568" y="26969"/>
                    <a:pt x="6570" y="26962"/>
                  </a:cubicBezTo>
                  <a:cubicBezTo>
                    <a:pt x="6571" y="26960"/>
                    <a:pt x="6573" y="26942"/>
                    <a:pt x="6580" y="26942"/>
                  </a:cubicBezTo>
                  <a:cubicBezTo>
                    <a:pt x="6584" y="26942"/>
                    <a:pt x="6592" y="26950"/>
                    <a:pt x="6603" y="26976"/>
                  </a:cubicBezTo>
                  <a:cubicBezTo>
                    <a:pt x="6623" y="26964"/>
                    <a:pt x="6655" y="26902"/>
                    <a:pt x="6709" y="26902"/>
                  </a:cubicBezTo>
                  <a:cubicBezTo>
                    <a:pt x="6735" y="26902"/>
                    <a:pt x="6765" y="26916"/>
                    <a:pt x="6801" y="26957"/>
                  </a:cubicBezTo>
                  <a:cubicBezTo>
                    <a:pt x="6841" y="26912"/>
                    <a:pt x="6876" y="26889"/>
                    <a:pt x="6912" y="26889"/>
                  </a:cubicBezTo>
                  <a:cubicBezTo>
                    <a:pt x="6913" y="26889"/>
                    <a:pt x="6914" y="26889"/>
                    <a:pt x="6915" y="26889"/>
                  </a:cubicBezTo>
                  <a:cubicBezTo>
                    <a:pt x="6948" y="26889"/>
                    <a:pt x="6982" y="26911"/>
                    <a:pt x="7013" y="26955"/>
                  </a:cubicBezTo>
                  <a:cubicBezTo>
                    <a:pt x="7035" y="26976"/>
                    <a:pt x="7057" y="26986"/>
                    <a:pt x="7078" y="26986"/>
                  </a:cubicBezTo>
                  <a:cubicBezTo>
                    <a:pt x="7118" y="26986"/>
                    <a:pt x="7156" y="26953"/>
                    <a:pt x="7192" y="26896"/>
                  </a:cubicBezTo>
                  <a:cubicBezTo>
                    <a:pt x="7195" y="26897"/>
                    <a:pt x="7198" y="26897"/>
                    <a:pt x="7201" y="26897"/>
                  </a:cubicBezTo>
                  <a:cubicBezTo>
                    <a:pt x="7239" y="26897"/>
                    <a:pt x="7276" y="26828"/>
                    <a:pt x="7311" y="26828"/>
                  </a:cubicBezTo>
                  <a:cubicBezTo>
                    <a:pt x="7322" y="26828"/>
                    <a:pt x="7334" y="26836"/>
                    <a:pt x="7345" y="26857"/>
                  </a:cubicBezTo>
                  <a:cubicBezTo>
                    <a:pt x="7392" y="26807"/>
                    <a:pt x="7434" y="26836"/>
                    <a:pt x="7473" y="26803"/>
                  </a:cubicBezTo>
                  <a:cubicBezTo>
                    <a:pt x="7497" y="26775"/>
                    <a:pt x="7530" y="26760"/>
                    <a:pt x="7565" y="26760"/>
                  </a:cubicBezTo>
                  <a:cubicBezTo>
                    <a:pt x="7570" y="26760"/>
                    <a:pt x="7575" y="26760"/>
                    <a:pt x="7580" y="26761"/>
                  </a:cubicBezTo>
                  <a:cubicBezTo>
                    <a:pt x="7591" y="26741"/>
                    <a:pt x="7601" y="26734"/>
                    <a:pt x="7611" y="26734"/>
                  </a:cubicBezTo>
                  <a:cubicBezTo>
                    <a:pt x="7632" y="26734"/>
                    <a:pt x="7652" y="26763"/>
                    <a:pt x="7670" y="26768"/>
                  </a:cubicBezTo>
                  <a:cubicBezTo>
                    <a:pt x="7710" y="26805"/>
                    <a:pt x="7926" y="26977"/>
                    <a:pt x="7973" y="26977"/>
                  </a:cubicBezTo>
                  <a:cubicBezTo>
                    <a:pt x="7974" y="26977"/>
                    <a:pt x="7975" y="26977"/>
                    <a:pt x="7976" y="26977"/>
                  </a:cubicBezTo>
                  <a:cubicBezTo>
                    <a:pt x="8016" y="26975"/>
                    <a:pt x="7871" y="26930"/>
                    <a:pt x="7911" y="26875"/>
                  </a:cubicBezTo>
                  <a:cubicBezTo>
                    <a:pt x="7931" y="26844"/>
                    <a:pt x="8129" y="26661"/>
                    <a:pt x="8155" y="26661"/>
                  </a:cubicBezTo>
                  <a:cubicBezTo>
                    <a:pt x="8156" y="26661"/>
                    <a:pt x="8156" y="26661"/>
                    <a:pt x="8156" y="26662"/>
                  </a:cubicBezTo>
                  <a:cubicBezTo>
                    <a:pt x="8165" y="26676"/>
                    <a:pt x="8173" y="26690"/>
                    <a:pt x="8179" y="26705"/>
                  </a:cubicBezTo>
                  <a:lnTo>
                    <a:pt x="8196" y="26725"/>
                  </a:lnTo>
                  <a:cubicBezTo>
                    <a:pt x="8204" y="26724"/>
                    <a:pt x="8210" y="26720"/>
                    <a:pt x="8215" y="26715"/>
                  </a:cubicBezTo>
                  <a:cubicBezTo>
                    <a:pt x="8203" y="26700"/>
                    <a:pt x="8189" y="26682"/>
                    <a:pt x="8173" y="26663"/>
                  </a:cubicBezTo>
                  <a:lnTo>
                    <a:pt x="8173" y="26663"/>
                  </a:lnTo>
                  <a:cubicBezTo>
                    <a:pt x="8182" y="26673"/>
                    <a:pt x="8193" y="26676"/>
                    <a:pt x="8204" y="26676"/>
                  </a:cubicBezTo>
                  <a:cubicBezTo>
                    <a:pt x="8224" y="26676"/>
                    <a:pt x="8246" y="26666"/>
                    <a:pt x="8265" y="26666"/>
                  </a:cubicBezTo>
                  <a:cubicBezTo>
                    <a:pt x="8274" y="26666"/>
                    <a:pt x="8282" y="26668"/>
                    <a:pt x="8289" y="26673"/>
                  </a:cubicBezTo>
                  <a:cubicBezTo>
                    <a:pt x="8296" y="26654"/>
                    <a:pt x="8302" y="26647"/>
                    <a:pt x="8307" y="26647"/>
                  </a:cubicBezTo>
                  <a:cubicBezTo>
                    <a:pt x="8312" y="26647"/>
                    <a:pt x="8315" y="26652"/>
                    <a:pt x="8318" y="26659"/>
                  </a:cubicBezTo>
                  <a:cubicBezTo>
                    <a:pt x="8321" y="26658"/>
                    <a:pt x="8322" y="26658"/>
                    <a:pt x="8324" y="26655"/>
                  </a:cubicBezTo>
                  <a:cubicBezTo>
                    <a:pt x="8346" y="26645"/>
                    <a:pt x="8368" y="26631"/>
                    <a:pt x="8394" y="26631"/>
                  </a:cubicBezTo>
                  <a:cubicBezTo>
                    <a:pt x="8407" y="26631"/>
                    <a:pt x="8420" y="26634"/>
                    <a:pt x="8434" y="26644"/>
                  </a:cubicBezTo>
                  <a:cubicBezTo>
                    <a:pt x="8445" y="26639"/>
                    <a:pt x="8455" y="26637"/>
                    <a:pt x="8465" y="26637"/>
                  </a:cubicBezTo>
                  <a:cubicBezTo>
                    <a:pt x="8505" y="26637"/>
                    <a:pt x="8537" y="26670"/>
                    <a:pt x="8564" y="26676"/>
                  </a:cubicBezTo>
                  <a:cubicBezTo>
                    <a:pt x="8597" y="26665"/>
                    <a:pt x="8618" y="26656"/>
                    <a:pt x="8634" y="26639"/>
                  </a:cubicBezTo>
                  <a:cubicBezTo>
                    <a:pt x="8636" y="26636"/>
                    <a:pt x="8639" y="26635"/>
                    <a:pt x="8642" y="26635"/>
                  </a:cubicBezTo>
                  <a:cubicBezTo>
                    <a:pt x="8647" y="26635"/>
                    <a:pt x="8652" y="26638"/>
                    <a:pt x="8654" y="26643"/>
                  </a:cubicBezTo>
                  <a:lnTo>
                    <a:pt x="8654" y="26643"/>
                  </a:lnTo>
                  <a:cubicBezTo>
                    <a:pt x="8652" y="26637"/>
                    <a:pt x="8651" y="26633"/>
                    <a:pt x="8650" y="26627"/>
                  </a:cubicBezTo>
                  <a:cubicBezTo>
                    <a:pt x="8650" y="26621"/>
                    <a:pt x="8649" y="26618"/>
                    <a:pt x="8648" y="26614"/>
                  </a:cubicBezTo>
                  <a:lnTo>
                    <a:pt x="8648" y="26614"/>
                  </a:lnTo>
                  <a:cubicBezTo>
                    <a:pt x="8663" y="26618"/>
                    <a:pt x="8679" y="26620"/>
                    <a:pt x="8694" y="26620"/>
                  </a:cubicBezTo>
                  <a:cubicBezTo>
                    <a:pt x="8697" y="26620"/>
                    <a:pt x="8700" y="26620"/>
                    <a:pt x="8704" y="26620"/>
                  </a:cubicBezTo>
                  <a:cubicBezTo>
                    <a:pt x="8708" y="26619"/>
                    <a:pt x="8712" y="26618"/>
                    <a:pt x="8716" y="26618"/>
                  </a:cubicBezTo>
                  <a:cubicBezTo>
                    <a:pt x="8735" y="26618"/>
                    <a:pt x="8755" y="26626"/>
                    <a:pt x="8778" y="26626"/>
                  </a:cubicBezTo>
                  <a:cubicBezTo>
                    <a:pt x="8802" y="26626"/>
                    <a:pt x="8829" y="26617"/>
                    <a:pt x="8860" y="26580"/>
                  </a:cubicBezTo>
                  <a:cubicBezTo>
                    <a:pt x="8865" y="26582"/>
                    <a:pt x="8871" y="26583"/>
                    <a:pt x="8876" y="26583"/>
                  </a:cubicBezTo>
                  <a:cubicBezTo>
                    <a:pt x="8894" y="26583"/>
                    <a:pt x="8914" y="26574"/>
                    <a:pt x="8934" y="26574"/>
                  </a:cubicBezTo>
                  <a:cubicBezTo>
                    <a:pt x="8944" y="26574"/>
                    <a:pt x="8955" y="26577"/>
                    <a:pt x="8966" y="26584"/>
                  </a:cubicBezTo>
                  <a:cubicBezTo>
                    <a:pt x="8967" y="26584"/>
                    <a:pt x="8969" y="26584"/>
                    <a:pt x="8971" y="26584"/>
                  </a:cubicBezTo>
                  <a:cubicBezTo>
                    <a:pt x="9002" y="26584"/>
                    <a:pt x="9035" y="26629"/>
                    <a:pt x="9070" y="26629"/>
                  </a:cubicBezTo>
                  <a:cubicBezTo>
                    <a:pt x="9077" y="26629"/>
                    <a:pt x="9085" y="26627"/>
                    <a:pt x="9093" y="26622"/>
                  </a:cubicBezTo>
                  <a:cubicBezTo>
                    <a:pt x="9113" y="26634"/>
                    <a:pt x="9134" y="26638"/>
                    <a:pt x="9154" y="26638"/>
                  </a:cubicBezTo>
                  <a:cubicBezTo>
                    <a:pt x="9195" y="26638"/>
                    <a:pt x="9234" y="26622"/>
                    <a:pt x="9272" y="26622"/>
                  </a:cubicBezTo>
                  <a:cubicBezTo>
                    <a:pt x="9278" y="26622"/>
                    <a:pt x="9284" y="26622"/>
                    <a:pt x="9290" y="26623"/>
                  </a:cubicBezTo>
                  <a:cubicBezTo>
                    <a:pt x="9309" y="26609"/>
                    <a:pt x="9327" y="26605"/>
                    <a:pt x="9344" y="26605"/>
                  </a:cubicBezTo>
                  <a:cubicBezTo>
                    <a:pt x="9375" y="26605"/>
                    <a:pt x="9405" y="26618"/>
                    <a:pt x="9433" y="26618"/>
                  </a:cubicBezTo>
                  <a:cubicBezTo>
                    <a:pt x="9435" y="26618"/>
                    <a:pt x="9436" y="26618"/>
                    <a:pt x="9438" y="26618"/>
                  </a:cubicBezTo>
                  <a:cubicBezTo>
                    <a:pt x="9452" y="26607"/>
                    <a:pt x="9466" y="26603"/>
                    <a:pt x="9479" y="26603"/>
                  </a:cubicBezTo>
                  <a:cubicBezTo>
                    <a:pt x="9511" y="26603"/>
                    <a:pt x="9542" y="26626"/>
                    <a:pt x="9571" y="26628"/>
                  </a:cubicBezTo>
                  <a:cubicBezTo>
                    <a:pt x="9601" y="26641"/>
                    <a:pt x="9628" y="26685"/>
                    <a:pt x="9655" y="26685"/>
                  </a:cubicBezTo>
                  <a:cubicBezTo>
                    <a:pt x="9667" y="26685"/>
                    <a:pt x="9680" y="26676"/>
                    <a:pt x="9692" y="26649"/>
                  </a:cubicBezTo>
                  <a:cubicBezTo>
                    <a:pt x="9696" y="26654"/>
                    <a:pt x="9698" y="26656"/>
                    <a:pt x="9698" y="26656"/>
                  </a:cubicBezTo>
                  <a:cubicBezTo>
                    <a:pt x="9700" y="26656"/>
                    <a:pt x="9585" y="26494"/>
                    <a:pt x="9616" y="26467"/>
                  </a:cubicBezTo>
                  <a:lnTo>
                    <a:pt x="9616" y="26467"/>
                  </a:lnTo>
                  <a:cubicBezTo>
                    <a:pt x="9634" y="26481"/>
                    <a:pt x="9652" y="26486"/>
                    <a:pt x="9669" y="26486"/>
                  </a:cubicBezTo>
                  <a:cubicBezTo>
                    <a:pt x="9703" y="26486"/>
                    <a:pt x="9736" y="26466"/>
                    <a:pt x="9766" y="26466"/>
                  </a:cubicBezTo>
                  <a:cubicBezTo>
                    <a:pt x="9777" y="26466"/>
                    <a:pt x="9787" y="26469"/>
                    <a:pt x="9797" y="26474"/>
                  </a:cubicBezTo>
                  <a:cubicBezTo>
                    <a:pt x="9808" y="26487"/>
                    <a:pt x="9818" y="26490"/>
                    <a:pt x="9829" y="26490"/>
                  </a:cubicBezTo>
                  <a:cubicBezTo>
                    <a:pt x="9839" y="26490"/>
                    <a:pt x="9848" y="26488"/>
                    <a:pt x="9858" y="26488"/>
                  </a:cubicBezTo>
                  <a:cubicBezTo>
                    <a:pt x="9867" y="26488"/>
                    <a:pt x="9877" y="26490"/>
                    <a:pt x="9886" y="26501"/>
                  </a:cubicBezTo>
                  <a:cubicBezTo>
                    <a:pt x="9891" y="26513"/>
                    <a:pt x="9897" y="26517"/>
                    <a:pt x="9903" y="26517"/>
                  </a:cubicBezTo>
                  <a:cubicBezTo>
                    <a:pt x="9920" y="26517"/>
                    <a:pt x="9937" y="26480"/>
                    <a:pt x="9953" y="26480"/>
                  </a:cubicBezTo>
                  <a:cubicBezTo>
                    <a:pt x="9956" y="26480"/>
                    <a:pt x="9958" y="26481"/>
                    <a:pt x="9961" y="26483"/>
                  </a:cubicBezTo>
                  <a:cubicBezTo>
                    <a:pt x="9991" y="26484"/>
                    <a:pt x="10018" y="26515"/>
                    <a:pt x="10042" y="26515"/>
                  </a:cubicBezTo>
                  <a:cubicBezTo>
                    <a:pt x="10055" y="26515"/>
                    <a:pt x="10067" y="26506"/>
                    <a:pt x="10079" y="26480"/>
                  </a:cubicBezTo>
                  <a:cubicBezTo>
                    <a:pt x="10089" y="26458"/>
                    <a:pt x="10099" y="26450"/>
                    <a:pt x="10107" y="26450"/>
                  </a:cubicBezTo>
                  <a:cubicBezTo>
                    <a:pt x="10128" y="26450"/>
                    <a:pt x="10146" y="26491"/>
                    <a:pt x="10162" y="26496"/>
                  </a:cubicBezTo>
                  <a:cubicBezTo>
                    <a:pt x="10187" y="26473"/>
                    <a:pt x="10207" y="26463"/>
                    <a:pt x="10225" y="26463"/>
                  </a:cubicBezTo>
                  <a:cubicBezTo>
                    <a:pt x="10241" y="26463"/>
                    <a:pt x="10256" y="26471"/>
                    <a:pt x="10270" y="26483"/>
                  </a:cubicBezTo>
                  <a:cubicBezTo>
                    <a:pt x="10322" y="26478"/>
                    <a:pt x="10331" y="26461"/>
                    <a:pt x="10338" y="26461"/>
                  </a:cubicBezTo>
                  <a:cubicBezTo>
                    <a:pt x="10339" y="26461"/>
                    <a:pt x="10341" y="26462"/>
                    <a:pt x="10342" y="26463"/>
                  </a:cubicBezTo>
                  <a:cubicBezTo>
                    <a:pt x="10344" y="26468"/>
                    <a:pt x="10345" y="26471"/>
                    <a:pt x="10347" y="26471"/>
                  </a:cubicBezTo>
                  <a:cubicBezTo>
                    <a:pt x="10353" y="26471"/>
                    <a:pt x="10361" y="26453"/>
                    <a:pt x="10375" y="26411"/>
                  </a:cubicBezTo>
                  <a:cubicBezTo>
                    <a:pt x="10387" y="26408"/>
                    <a:pt x="10403" y="26398"/>
                    <a:pt x="10424" y="26398"/>
                  </a:cubicBezTo>
                  <a:cubicBezTo>
                    <a:pt x="10439" y="26398"/>
                    <a:pt x="10457" y="26403"/>
                    <a:pt x="10477" y="26417"/>
                  </a:cubicBezTo>
                  <a:cubicBezTo>
                    <a:pt x="10528" y="26399"/>
                    <a:pt x="10556" y="26385"/>
                    <a:pt x="10573" y="26384"/>
                  </a:cubicBezTo>
                  <a:cubicBezTo>
                    <a:pt x="10576" y="26395"/>
                    <a:pt x="10579" y="26399"/>
                    <a:pt x="10581" y="26399"/>
                  </a:cubicBezTo>
                  <a:cubicBezTo>
                    <a:pt x="10590" y="26399"/>
                    <a:pt x="10594" y="26337"/>
                    <a:pt x="10596" y="26335"/>
                  </a:cubicBezTo>
                  <a:cubicBezTo>
                    <a:pt x="10596" y="26333"/>
                    <a:pt x="10597" y="26332"/>
                    <a:pt x="10597" y="26332"/>
                  </a:cubicBezTo>
                  <a:cubicBezTo>
                    <a:pt x="10601" y="26332"/>
                    <a:pt x="10608" y="26351"/>
                    <a:pt x="10647" y="26351"/>
                  </a:cubicBezTo>
                  <a:cubicBezTo>
                    <a:pt x="10657" y="26351"/>
                    <a:pt x="10669" y="26350"/>
                    <a:pt x="10683" y="26347"/>
                  </a:cubicBezTo>
                  <a:cubicBezTo>
                    <a:pt x="10710" y="26394"/>
                    <a:pt x="10736" y="26383"/>
                    <a:pt x="10760" y="26387"/>
                  </a:cubicBezTo>
                  <a:cubicBezTo>
                    <a:pt x="10765" y="26396"/>
                    <a:pt x="10771" y="26399"/>
                    <a:pt x="10776" y="26399"/>
                  </a:cubicBezTo>
                  <a:cubicBezTo>
                    <a:pt x="10789" y="26399"/>
                    <a:pt x="10801" y="26383"/>
                    <a:pt x="10814" y="26383"/>
                  </a:cubicBezTo>
                  <a:cubicBezTo>
                    <a:pt x="10819" y="26383"/>
                    <a:pt x="10825" y="26386"/>
                    <a:pt x="10830" y="26394"/>
                  </a:cubicBezTo>
                  <a:cubicBezTo>
                    <a:pt x="10842" y="26415"/>
                    <a:pt x="10854" y="26425"/>
                    <a:pt x="10867" y="26425"/>
                  </a:cubicBezTo>
                  <a:cubicBezTo>
                    <a:pt x="10877" y="26425"/>
                    <a:pt x="10888" y="26418"/>
                    <a:pt x="10898" y="26403"/>
                  </a:cubicBezTo>
                  <a:cubicBezTo>
                    <a:pt x="10907" y="26424"/>
                    <a:pt x="10915" y="26429"/>
                    <a:pt x="10923" y="26429"/>
                  </a:cubicBezTo>
                  <a:cubicBezTo>
                    <a:pt x="10931" y="26429"/>
                    <a:pt x="10939" y="26424"/>
                    <a:pt x="10947" y="26424"/>
                  </a:cubicBezTo>
                  <a:cubicBezTo>
                    <a:pt x="10956" y="26424"/>
                    <a:pt x="10966" y="26430"/>
                    <a:pt x="10975" y="26452"/>
                  </a:cubicBezTo>
                  <a:cubicBezTo>
                    <a:pt x="10993" y="26472"/>
                    <a:pt x="11012" y="26496"/>
                    <a:pt x="11032" y="26496"/>
                  </a:cubicBezTo>
                  <a:cubicBezTo>
                    <a:pt x="11043" y="26496"/>
                    <a:pt x="11054" y="26490"/>
                    <a:pt x="11065" y="26473"/>
                  </a:cubicBezTo>
                  <a:cubicBezTo>
                    <a:pt x="11071" y="26477"/>
                    <a:pt x="11077" y="26479"/>
                    <a:pt x="11084" y="26479"/>
                  </a:cubicBezTo>
                  <a:cubicBezTo>
                    <a:pt x="11107" y="26479"/>
                    <a:pt x="11132" y="26458"/>
                    <a:pt x="11158" y="26458"/>
                  </a:cubicBezTo>
                  <a:cubicBezTo>
                    <a:pt x="11165" y="26458"/>
                    <a:pt x="11171" y="26459"/>
                    <a:pt x="11177" y="26462"/>
                  </a:cubicBezTo>
                  <a:cubicBezTo>
                    <a:pt x="11297" y="26442"/>
                    <a:pt x="11311" y="26402"/>
                    <a:pt x="11317" y="26402"/>
                  </a:cubicBezTo>
                  <a:cubicBezTo>
                    <a:pt x="11317" y="26402"/>
                    <a:pt x="11317" y="26402"/>
                    <a:pt x="11317" y="26402"/>
                  </a:cubicBezTo>
                  <a:cubicBezTo>
                    <a:pt x="11321" y="26395"/>
                    <a:pt x="11322" y="26379"/>
                    <a:pt x="11358" y="26379"/>
                  </a:cubicBezTo>
                  <a:cubicBezTo>
                    <a:pt x="11365" y="26379"/>
                    <a:pt x="11373" y="26380"/>
                    <a:pt x="11382" y="26381"/>
                  </a:cubicBezTo>
                  <a:lnTo>
                    <a:pt x="11382" y="26381"/>
                  </a:lnTo>
                  <a:cubicBezTo>
                    <a:pt x="11380" y="26380"/>
                    <a:pt x="11377" y="26378"/>
                    <a:pt x="11374" y="26376"/>
                  </a:cubicBezTo>
                  <a:cubicBezTo>
                    <a:pt x="11373" y="26377"/>
                    <a:pt x="11373" y="26377"/>
                    <a:pt x="11372" y="26377"/>
                  </a:cubicBezTo>
                  <a:cubicBezTo>
                    <a:pt x="11354" y="26377"/>
                    <a:pt x="11343" y="26356"/>
                    <a:pt x="11351" y="26356"/>
                  </a:cubicBezTo>
                  <a:cubicBezTo>
                    <a:pt x="11354" y="26356"/>
                    <a:pt x="11360" y="26359"/>
                    <a:pt x="11368" y="26366"/>
                  </a:cubicBezTo>
                  <a:cubicBezTo>
                    <a:pt x="11386" y="26372"/>
                    <a:pt x="11405" y="26374"/>
                    <a:pt x="11423" y="26374"/>
                  </a:cubicBezTo>
                  <a:cubicBezTo>
                    <a:pt x="11427" y="26374"/>
                    <a:pt x="11430" y="26374"/>
                    <a:pt x="11434" y="26374"/>
                  </a:cubicBezTo>
                  <a:lnTo>
                    <a:pt x="11434" y="26374"/>
                  </a:lnTo>
                  <a:cubicBezTo>
                    <a:pt x="11424" y="26379"/>
                    <a:pt x="11412" y="26384"/>
                    <a:pt x="11400" y="26384"/>
                  </a:cubicBezTo>
                  <a:lnTo>
                    <a:pt x="11400" y="26384"/>
                  </a:lnTo>
                  <a:cubicBezTo>
                    <a:pt x="11394" y="26383"/>
                    <a:pt x="11388" y="26382"/>
                    <a:pt x="11382" y="26381"/>
                  </a:cubicBezTo>
                  <a:lnTo>
                    <a:pt x="11382" y="26381"/>
                  </a:lnTo>
                  <a:cubicBezTo>
                    <a:pt x="11387" y="26383"/>
                    <a:pt x="11393" y="26384"/>
                    <a:pt x="11398" y="26384"/>
                  </a:cubicBezTo>
                  <a:cubicBezTo>
                    <a:pt x="11399" y="26384"/>
                    <a:pt x="11400" y="26384"/>
                    <a:pt x="11400" y="26384"/>
                  </a:cubicBezTo>
                  <a:lnTo>
                    <a:pt x="11400" y="26384"/>
                  </a:lnTo>
                  <a:cubicBezTo>
                    <a:pt x="11408" y="26385"/>
                    <a:pt x="11416" y="26387"/>
                    <a:pt x="11425" y="26389"/>
                  </a:cubicBezTo>
                  <a:cubicBezTo>
                    <a:pt x="11433" y="26383"/>
                    <a:pt x="11437" y="26379"/>
                    <a:pt x="11442" y="26374"/>
                  </a:cubicBezTo>
                  <a:lnTo>
                    <a:pt x="11434" y="26374"/>
                  </a:lnTo>
                  <a:cubicBezTo>
                    <a:pt x="11442" y="26370"/>
                    <a:pt x="11449" y="26366"/>
                    <a:pt x="11456" y="26361"/>
                  </a:cubicBezTo>
                  <a:lnTo>
                    <a:pt x="11456" y="26361"/>
                  </a:lnTo>
                  <a:cubicBezTo>
                    <a:pt x="11453" y="26365"/>
                    <a:pt x="11447" y="26370"/>
                    <a:pt x="11442" y="26374"/>
                  </a:cubicBezTo>
                  <a:cubicBezTo>
                    <a:pt x="11486" y="26374"/>
                    <a:pt x="11546" y="26375"/>
                    <a:pt x="11631" y="26383"/>
                  </a:cubicBezTo>
                  <a:cubicBezTo>
                    <a:pt x="11660" y="26399"/>
                    <a:pt x="11688" y="26404"/>
                    <a:pt x="11713" y="26404"/>
                  </a:cubicBezTo>
                  <a:cubicBezTo>
                    <a:pt x="11756" y="26404"/>
                    <a:pt x="11793" y="26389"/>
                    <a:pt x="11826" y="26389"/>
                  </a:cubicBezTo>
                  <a:cubicBezTo>
                    <a:pt x="11841" y="26389"/>
                    <a:pt x="11856" y="26393"/>
                    <a:pt x="11869" y="26403"/>
                  </a:cubicBezTo>
                  <a:cubicBezTo>
                    <a:pt x="11888" y="26395"/>
                    <a:pt x="11905" y="26392"/>
                    <a:pt x="11921" y="26392"/>
                  </a:cubicBezTo>
                  <a:cubicBezTo>
                    <a:pt x="11952" y="26392"/>
                    <a:pt x="11975" y="26404"/>
                    <a:pt x="11994" y="26406"/>
                  </a:cubicBezTo>
                  <a:cubicBezTo>
                    <a:pt x="12024" y="26420"/>
                    <a:pt x="12040" y="26425"/>
                    <a:pt x="12052" y="26425"/>
                  </a:cubicBezTo>
                  <a:cubicBezTo>
                    <a:pt x="12063" y="26425"/>
                    <a:pt x="12070" y="26422"/>
                    <a:pt x="12080" y="26418"/>
                  </a:cubicBezTo>
                  <a:cubicBezTo>
                    <a:pt x="12085" y="26430"/>
                    <a:pt x="12090" y="26434"/>
                    <a:pt x="12097" y="26434"/>
                  </a:cubicBezTo>
                  <a:cubicBezTo>
                    <a:pt x="12116" y="26434"/>
                    <a:pt x="12147" y="26396"/>
                    <a:pt x="12202" y="26396"/>
                  </a:cubicBezTo>
                  <a:cubicBezTo>
                    <a:pt x="12216" y="26396"/>
                    <a:pt x="12232" y="26398"/>
                    <a:pt x="12250" y="26404"/>
                  </a:cubicBezTo>
                  <a:cubicBezTo>
                    <a:pt x="12269" y="26413"/>
                    <a:pt x="12287" y="26415"/>
                    <a:pt x="12302" y="26415"/>
                  </a:cubicBezTo>
                  <a:cubicBezTo>
                    <a:pt x="12346" y="26415"/>
                    <a:pt x="12378" y="26393"/>
                    <a:pt x="12400" y="26393"/>
                  </a:cubicBezTo>
                  <a:cubicBezTo>
                    <a:pt x="12404" y="26393"/>
                    <a:pt x="12408" y="26394"/>
                    <a:pt x="12411" y="26396"/>
                  </a:cubicBezTo>
                  <a:lnTo>
                    <a:pt x="12437" y="26396"/>
                  </a:lnTo>
                  <a:cubicBezTo>
                    <a:pt x="12446" y="26382"/>
                    <a:pt x="12454" y="26374"/>
                    <a:pt x="12458" y="26374"/>
                  </a:cubicBezTo>
                  <a:cubicBezTo>
                    <a:pt x="12461" y="26374"/>
                    <a:pt x="12463" y="26380"/>
                    <a:pt x="12461" y="26394"/>
                  </a:cubicBezTo>
                  <a:cubicBezTo>
                    <a:pt x="12456" y="26396"/>
                    <a:pt x="12452" y="26396"/>
                    <a:pt x="12447" y="26396"/>
                  </a:cubicBezTo>
                  <a:cubicBezTo>
                    <a:pt x="12444" y="26396"/>
                    <a:pt x="12440" y="26396"/>
                    <a:pt x="12437" y="26396"/>
                  </a:cubicBezTo>
                  <a:cubicBezTo>
                    <a:pt x="12378" y="26486"/>
                    <a:pt x="12240" y="26818"/>
                    <a:pt x="12298" y="26818"/>
                  </a:cubicBezTo>
                  <a:cubicBezTo>
                    <a:pt x="12300" y="26818"/>
                    <a:pt x="12303" y="26817"/>
                    <a:pt x="12307" y="26815"/>
                  </a:cubicBezTo>
                  <a:cubicBezTo>
                    <a:pt x="12356" y="26851"/>
                    <a:pt x="12372" y="26872"/>
                    <a:pt x="12374" y="26872"/>
                  </a:cubicBezTo>
                  <a:cubicBezTo>
                    <a:pt x="12375" y="26872"/>
                    <a:pt x="12359" y="26846"/>
                    <a:pt x="12349" y="26785"/>
                  </a:cubicBezTo>
                  <a:cubicBezTo>
                    <a:pt x="12338" y="26760"/>
                    <a:pt x="12333" y="26752"/>
                    <a:pt x="12356" y="26752"/>
                  </a:cubicBezTo>
                  <a:cubicBezTo>
                    <a:pt x="12378" y="26752"/>
                    <a:pt x="12424" y="26759"/>
                    <a:pt x="12514" y="26766"/>
                  </a:cubicBezTo>
                  <a:cubicBezTo>
                    <a:pt x="12566" y="26763"/>
                    <a:pt x="12608" y="26735"/>
                    <a:pt x="12639" y="26735"/>
                  </a:cubicBezTo>
                  <a:cubicBezTo>
                    <a:pt x="12644" y="26735"/>
                    <a:pt x="12649" y="26736"/>
                    <a:pt x="12654" y="26738"/>
                  </a:cubicBezTo>
                  <a:cubicBezTo>
                    <a:pt x="12663" y="26724"/>
                    <a:pt x="12670" y="26720"/>
                    <a:pt x="12677" y="26720"/>
                  </a:cubicBezTo>
                  <a:cubicBezTo>
                    <a:pt x="12690" y="26720"/>
                    <a:pt x="12700" y="26733"/>
                    <a:pt x="12709" y="26733"/>
                  </a:cubicBezTo>
                  <a:cubicBezTo>
                    <a:pt x="12716" y="26733"/>
                    <a:pt x="12722" y="26725"/>
                    <a:pt x="12728" y="26697"/>
                  </a:cubicBezTo>
                  <a:cubicBezTo>
                    <a:pt x="12761" y="26647"/>
                    <a:pt x="12778" y="26629"/>
                    <a:pt x="12815" y="26629"/>
                  </a:cubicBezTo>
                  <a:cubicBezTo>
                    <a:pt x="12818" y="26629"/>
                    <a:pt x="12821" y="26630"/>
                    <a:pt x="12824" y="26630"/>
                  </a:cubicBezTo>
                  <a:cubicBezTo>
                    <a:pt x="12831" y="26618"/>
                    <a:pt x="12838" y="26614"/>
                    <a:pt x="12847" y="26614"/>
                  </a:cubicBezTo>
                  <a:cubicBezTo>
                    <a:pt x="12866" y="26614"/>
                    <a:pt x="12889" y="26634"/>
                    <a:pt x="12918" y="26639"/>
                  </a:cubicBezTo>
                  <a:cubicBezTo>
                    <a:pt x="12933" y="26633"/>
                    <a:pt x="12949" y="26630"/>
                    <a:pt x="12967" y="26630"/>
                  </a:cubicBezTo>
                  <a:cubicBezTo>
                    <a:pt x="13002" y="26630"/>
                    <a:pt x="13043" y="26641"/>
                    <a:pt x="13093" y="26668"/>
                  </a:cubicBezTo>
                  <a:cubicBezTo>
                    <a:pt x="13104" y="26656"/>
                    <a:pt x="13114" y="26651"/>
                    <a:pt x="13124" y="26651"/>
                  </a:cubicBezTo>
                  <a:cubicBezTo>
                    <a:pt x="13162" y="26651"/>
                    <a:pt x="13193" y="26725"/>
                    <a:pt x="13220" y="26725"/>
                  </a:cubicBezTo>
                  <a:cubicBezTo>
                    <a:pt x="13224" y="26725"/>
                    <a:pt x="13227" y="26724"/>
                    <a:pt x="13231" y="26721"/>
                  </a:cubicBezTo>
                  <a:cubicBezTo>
                    <a:pt x="13242" y="26706"/>
                    <a:pt x="13252" y="26700"/>
                    <a:pt x="13261" y="26700"/>
                  </a:cubicBezTo>
                  <a:cubicBezTo>
                    <a:pt x="13283" y="26700"/>
                    <a:pt x="13300" y="26732"/>
                    <a:pt x="13315" y="26737"/>
                  </a:cubicBezTo>
                  <a:cubicBezTo>
                    <a:pt x="13321" y="26742"/>
                    <a:pt x="13327" y="26744"/>
                    <a:pt x="13333" y="26744"/>
                  </a:cubicBezTo>
                  <a:cubicBezTo>
                    <a:pt x="13349" y="26744"/>
                    <a:pt x="13360" y="26726"/>
                    <a:pt x="13368" y="26726"/>
                  </a:cubicBezTo>
                  <a:cubicBezTo>
                    <a:pt x="13374" y="26726"/>
                    <a:pt x="13378" y="26735"/>
                    <a:pt x="13381" y="26767"/>
                  </a:cubicBezTo>
                  <a:cubicBezTo>
                    <a:pt x="13388" y="26789"/>
                    <a:pt x="13392" y="26795"/>
                    <a:pt x="13402" y="26795"/>
                  </a:cubicBezTo>
                  <a:cubicBezTo>
                    <a:pt x="13413" y="26795"/>
                    <a:pt x="13431" y="26785"/>
                    <a:pt x="13470" y="26785"/>
                  </a:cubicBezTo>
                  <a:cubicBezTo>
                    <a:pt x="13489" y="26785"/>
                    <a:pt x="13514" y="26788"/>
                    <a:pt x="13546" y="26795"/>
                  </a:cubicBezTo>
                  <a:cubicBezTo>
                    <a:pt x="13563" y="26810"/>
                    <a:pt x="13577" y="26829"/>
                    <a:pt x="13588" y="26850"/>
                  </a:cubicBezTo>
                  <a:cubicBezTo>
                    <a:pt x="13589" y="26849"/>
                    <a:pt x="13592" y="26849"/>
                    <a:pt x="13595" y="26849"/>
                  </a:cubicBezTo>
                  <a:cubicBezTo>
                    <a:pt x="13595" y="26845"/>
                    <a:pt x="13596" y="26843"/>
                    <a:pt x="13597" y="26838"/>
                  </a:cubicBezTo>
                  <a:cubicBezTo>
                    <a:pt x="13601" y="26849"/>
                    <a:pt x="13606" y="26860"/>
                    <a:pt x="13612" y="26871"/>
                  </a:cubicBezTo>
                  <a:cubicBezTo>
                    <a:pt x="13614" y="26871"/>
                    <a:pt x="13615" y="26872"/>
                    <a:pt x="13616" y="26872"/>
                  </a:cubicBezTo>
                  <a:cubicBezTo>
                    <a:pt x="13617" y="26872"/>
                    <a:pt x="13618" y="26871"/>
                    <a:pt x="13619" y="26870"/>
                  </a:cubicBezTo>
                  <a:cubicBezTo>
                    <a:pt x="13623" y="26874"/>
                    <a:pt x="13625" y="26880"/>
                    <a:pt x="13626" y="26887"/>
                  </a:cubicBezTo>
                  <a:cubicBezTo>
                    <a:pt x="13628" y="26886"/>
                    <a:pt x="13629" y="26886"/>
                    <a:pt x="13630" y="26886"/>
                  </a:cubicBezTo>
                  <a:cubicBezTo>
                    <a:pt x="13631" y="26886"/>
                    <a:pt x="13633" y="26886"/>
                    <a:pt x="13634" y="26885"/>
                  </a:cubicBezTo>
                  <a:cubicBezTo>
                    <a:pt x="13635" y="26882"/>
                    <a:pt x="13637" y="26878"/>
                    <a:pt x="13637" y="26874"/>
                  </a:cubicBezTo>
                  <a:lnTo>
                    <a:pt x="13637" y="26884"/>
                  </a:lnTo>
                  <a:cubicBezTo>
                    <a:pt x="13646" y="26879"/>
                    <a:pt x="13656" y="26871"/>
                    <a:pt x="13667" y="26871"/>
                  </a:cubicBezTo>
                  <a:cubicBezTo>
                    <a:pt x="13671" y="26871"/>
                    <a:pt x="13676" y="26872"/>
                    <a:pt x="13680" y="26874"/>
                  </a:cubicBezTo>
                  <a:cubicBezTo>
                    <a:pt x="13703" y="26833"/>
                    <a:pt x="13731" y="26826"/>
                    <a:pt x="13765" y="26826"/>
                  </a:cubicBezTo>
                  <a:cubicBezTo>
                    <a:pt x="13784" y="26826"/>
                    <a:pt x="13806" y="26828"/>
                    <a:pt x="13829" y="26828"/>
                  </a:cubicBezTo>
                  <a:cubicBezTo>
                    <a:pt x="13831" y="26828"/>
                    <a:pt x="13833" y="26828"/>
                    <a:pt x="13835" y="26828"/>
                  </a:cubicBezTo>
                  <a:cubicBezTo>
                    <a:pt x="13847" y="26833"/>
                    <a:pt x="13858" y="26835"/>
                    <a:pt x="13869" y="26835"/>
                  </a:cubicBezTo>
                  <a:cubicBezTo>
                    <a:pt x="13908" y="26835"/>
                    <a:pt x="13944" y="26812"/>
                    <a:pt x="13977" y="26812"/>
                  </a:cubicBezTo>
                  <a:cubicBezTo>
                    <a:pt x="13989" y="26812"/>
                    <a:pt x="14001" y="26815"/>
                    <a:pt x="14012" y="26823"/>
                  </a:cubicBezTo>
                  <a:cubicBezTo>
                    <a:pt x="14030" y="26826"/>
                    <a:pt x="14048" y="26827"/>
                    <a:pt x="14065" y="26827"/>
                  </a:cubicBezTo>
                  <a:cubicBezTo>
                    <a:pt x="14094" y="26827"/>
                    <a:pt x="14121" y="26823"/>
                    <a:pt x="14144" y="26810"/>
                  </a:cubicBezTo>
                  <a:cubicBezTo>
                    <a:pt x="14163" y="26828"/>
                    <a:pt x="14180" y="26847"/>
                    <a:pt x="14195" y="26847"/>
                  </a:cubicBezTo>
                  <a:cubicBezTo>
                    <a:pt x="14211" y="26847"/>
                    <a:pt x="14226" y="26827"/>
                    <a:pt x="14240" y="26763"/>
                  </a:cubicBezTo>
                  <a:cubicBezTo>
                    <a:pt x="14244" y="26759"/>
                    <a:pt x="14249" y="26758"/>
                    <a:pt x="14253" y="26758"/>
                  </a:cubicBezTo>
                  <a:cubicBezTo>
                    <a:pt x="14274" y="26758"/>
                    <a:pt x="14291" y="26794"/>
                    <a:pt x="14303" y="26794"/>
                  </a:cubicBezTo>
                  <a:cubicBezTo>
                    <a:pt x="14331" y="26809"/>
                    <a:pt x="14347" y="26815"/>
                    <a:pt x="14356" y="26815"/>
                  </a:cubicBezTo>
                  <a:cubicBezTo>
                    <a:pt x="14371" y="26815"/>
                    <a:pt x="14371" y="26802"/>
                    <a:pt x="14371" y="26789"/>
                  </a:cubicBezTo>
                  <a:lnTo>
                    <a:pt x="14371" y="26789"/>
                  </a:lnTo>
                  <a:cubicBezTo>
                    <a:pt x="14371" y="26789"/>
                    <a:pt x="14371" y="26789"/>
                    <a:pt x="14371" y="26789"/>
                  </a:cubicBezTo>
                  <a:cubicBezTo>
                    <a:pt x="14370" y="26789"/>
                    <a:pt x="14356" y="26761"/>
                    <a:pt x="14343" y="26740"/>
                  </a:cubicBezTo>
                  <a:cubicBezTo>
                    <a:pt x="14325" y="26742"/>
                    <a:pt x="14316" y="26743"/>
                    <a:pt x="14315" y="26758"/>
                  </a:cubicBezTo>
                  <a:cubicBezTo>
                    <a:pt x="14313" y="26731"/>
                    <a:pt x="14317" y="26721"/>
                    <a:pt x="14323" y="26721"/>
                  </a:cubicBezTo>
                  <a:cubicBezTo>
                    <a:pt x="14328" y="26721"/>
                    <a:pt x="14335" y="26729"/>
                    <a:pt x="14343" y="26740"/>
                  </a:cubicBezTo>
                  <a:cubicBezTo>
                    <a:pt x="14358" y="26739"/>
                    <a:pt x="14373" y="26737"/>
                    <a:pt x="14389" y="26733"/>
                  </a:cubicBezTo>
                  <a:cubicBezTo>
                    <a:pt x="14406" y="26711"/>
                    <a:pt x="14428" y="26704"/>
                    <a:pt x="14453" y="26704"/>
                  </a:cubicBezTo>
                  <a:cubicBezTo>
                    <a:pt x="14493" y="26704"/>
                    <a:pt x="14542" y="26720"/>
                    <a:pt x="14604" y="26720"/>
                  </a:cubicBezTo>
                  <a:cubicBezTo>
                    <a:pt x="14622" y="26720"/>
                    <a:pt x="14641" y="26718"/>
                    <a:pt x="14661" y="26715"/>
                  </a:cubicBezTo>
                  <a:cubicBezTo>
                    <a:pt x="14704" y="26719"/>
                    <a:pt x="14743" y="26733"/>
                    <a:pt x="14777" y="26733"/>
                  </a:cubicBezTo>
                  <a:cubicBezTo>
                    <a:pt x="14802" y="26733"/>
                    <a:pt x="14825" y="26726"/>
                    <a:pt x="14847" y="26702"/>
                  </a:cubicBezTo>
                  <a:cubicBezTo>
                    <a:pt x="14870" y="26740"/>
                    <a:pt x="14892" y="26756"/>
                    <a:pt x="14912" y="26756"/>
                  </a:cubicBezTo>
                  <a:cubicBezTo>
                    <a:pt x="14934" y="26756"/>
                    <a:pt x="14955" y="26737"/>
                    <a:pt x="14973" y="26709"/>
                  </a:cubicBezTo>
                  <a:cubicBezTo>
                    <a:pt x="15018" y="26709"/>
                    <a:pt x="15051" y="26714"/>
                    <a:pt x="15081" y="26714"/>
                  </a:cubicBezTo>
                  <a:cubicBezTo>
                    <a:pt x="15096" y="26714"/>
                    <a:pt x="15110" y="26713"/>
                    <a:pt x="15124" y="26709"/>
                  </a:cubicBezTo>
                  <a:cubicBezTo>
                    <a:pt x="15141" y="26747"/>
                    <a:pt x="15158" y="26761"/>
                    <a:pt x="15178" y="26761"/>
                  </a:cubicBezTo>
                  <a:cubicBezTo>
                    <a:pt x="15206" y="26761"/>
                    <a:pt x="15238" y="26733"/>
                    <a:pt x="15280" y="26702"/>
                  </a:cubicBezTo>
                  <a:cubicBezTo>
                    <a:pt x="15283" y="26705"/>
                    <a:pt x="15286" y="26706"/>
                    <a:pt x="15288" y="26706"/>
                  </a:cubicBezTo>
                  <a:cubicBezTo>
                    <a:pt x="15305" y="26706"/>
                    <a:pt x="15324" y="26660"/>
                    <a:pt x="15344" y="26660"/>
                  </a:cubicBezTo>
                  <a:cubicBezTo>
                    <a:pt x="15347" y="26660"/>
                    <a:pt x="15350" y="26661"/>
                    <a:pt x="15353" y="26663"/>
                  </a:cubicBezTo>
                  <a:cubicBezTo>
                    <a:pt x="15362" y="26644"/>
                    <a:pt x="15372" y="26636"/>
                    <a:pt x="15382" y="26636"/>
                  </a:cubicBezTo>
                  <a:cubicBezTo>
                    <a:pt x="15402" y="26636"/>
                    <a:pt x="15422" y="26662"/>
                    <a:pt x="15445" y="26690"/>
                  </a:cubicBezTo>
                  <a:cubicBezTo>
                    <a:pt x="15456" y="26690"/>
                    <a:pt x="15467" y="26690"/>
                    <a:pt x="15477" y="26690"/>
                  </a:cubicBezTo>
                  <a:cubicBezTo>
                    <a:pt x="15482" y="26690"/>
                    <a:pt x="15486" y="26690"/>
                    <a:pt x="15491" y="26690"/>
                  </a:cubicBezTo>
                  <a:lnTo>
                    <a:pt x="15491" y="26690"/>
                  </a:lnTo>
                  <a:cubicBezTo>
                    <a:pt x="15489" y="26687"/>
                    <a:pt x="15496" y="26669"/>
                    <a:pt x="15520" y="26639"/>
                  </a:cubicBezTo>
                  <a:cubicBezTo>
                    <a:pt x="15528" y="26610"/>
                    <a:pt x="15537" y="26601"/>
                    <a:pt x="15549" y="26601"/>
                  </a:cubicBezTo>
                  <a:cubicBezTo>
                    <a:pt x="15569" y="26601"/>
                    <a:pt x="15596" y="26633"/>
                    <a:pt x="15632" y="26642"/>
                  </a:cubicBezTo>
                  <a:cubicBezTo>
                    <a:pt x="15636" y="26647"/>
                    <a:pt x="15641" y="26649"/>
                    <a:pt x="15646" y="26649"/>
                  </a:cubicBezTo>
                  <a:cubicBezTo>
                    <a:pt x="15661" y="26649"/>
                    <a:pt x="15677" y="26634"/>
                    <a:pt x="15694" y="26634"/>
                  </a:cubicBezTo>
                  <a:cubicBezTo>
                    <a:pt x="15705" y="26634"/>
                    <a:pt x="15716" y="26641"/>
                    <a:pt x="15728" y="26662"/>
                  </a:cubicBezTo>
                  <a:cubicBezTo>
                    <a:pt x="15736" y="26659"/>
                    <a:pt x="15744" y="26659"/>
                    <a:pt x="15752" y="26659"/>
                  </a:cubicBezTo>
                  <a:cubicBezTo>
                    <a:pt x="15770" y="26659"/>
                    <a:pt x="15789" y="26662"/>
                    <a:pt x="15810" y="26662"/>
                  </a:cubicBezTo>
                  <a:cubicBezTo>
                    <a:pt x="15825" y="26662"/>
                    <a:pt x="15840" y="26660"/>
                    <a:pt x="15857" y="26654"/>
                  </a:cubicBezTo>
                  <a:cubicBezTo>
                    <a:pt x="15923" y="26646"/>
                    <a:pt x="15983" y="26634"/>
                    <a:pt x="16038" y="26626"/>
                  </a:cubicBezTo>
                  <a:cubicBezTo>
                    <a:pt x="16059" y="26622"/>
                    <a:pt x="16080" y="26620"/>
                    <a:pt x="16101" y="26620"/>
                  </a:cubicBezTo>
                  <a:cubicBezTo>
                    <a:pt x="16130" y="26620"/>
                    <a:pt x="16159" y="26624"/>
                    <a:pt x="16188" y="26631"/>
                  </a:cubicBezTo>
                  <a:cubicBezTo>
                    <a:pt x="16210" y="26646"/>
                    <a:pt x="16231" y="26652"/>
                    <a:pt x="16252" y="26652"/>
                  </a:cubicBezTo>
                  <a:cubicBezTo>
                    <a:pt x="16302" y="26652"/>
                    <a:pt x="16346" y="26617"/>
                    <a:pt x="16385" y="26617"/>
                  </a:cubicBezTo>
                  <a:cubicBezTo>
                    <a:pt x="16395" y="26617"/>
                    <a:pt x="16404" y="26620"/>
                    <a:pt x="16413" y="26625"/>
                  </a:cubicBezTo>
                  <a:cubicBezTo>
                    <a:pt x="16469" y="26643"/>
                    <a:pt x="16419" y="26746"/>
                    <a:pt x="16442" y="26746"/>
                  </a:cubicBezTo>
                  <a:cubicBezTo>
                    <a:pt x="16443" y="26746"/>
                    <a:pt x="16446" y="26746"/>
                    <a:pt x="16449" y="26744"/>
                  </a:cubicBezTo>
                  <a:cubicBezTo>
                    <a:pt x="16487" y="26710"/>
                    <a:pt x="16515" y="26729"/>
                    <a:pt x="16539" y="26705"/>
                  </a:cubicBezTo>
                  <a:cubicBezTo>
                    <a:pt x="16565" y="26708"/>
                    <a:pt x="16586" y="26722"/>
                    <a:pt x="16605" y="26722"/>
                  </a:cubicBezTo>
                  <a:cubicBezTo>
                    <a:pt x="16621" y="26722"/>
                    <a:pt x="16637" y="26713"/>
                    <a:pt x="16656" y="26682"/>
                  </a:cubicBezTo>
                  <a:cubicBezTo>
                    <a:pt x="16668" y="26704"/>
                    <a:pt x="16682" y="26711"/>
                    <a:pt x="16697" y="26711"/>
                  </a:cubicBezTo>
                  <a:cubicBezTo>
                    <a:pt x="16718" y="26711"/>
                    <a:pt x="16741" y="26696"/>
                    <a:pt x="16765" y="26688"/>
                  </a:cubicBezTo>
                  <a:cubicBezTo>
                    <a:pt x="16766" y="26688"/>
                    <a:pt x="16767" y="26688"/>
                    <a:pt x="16768" y="26688"/>
                  </a:cubicBezTo>
                  <a:cubicBezTo>
                    <a:pt x="16804" y="26688"/>
                    <a:pt x="16809" y="26822"/>
                    <a:pt x="16842" y="26822"/>
                  </a:cubicBezTo>
                  <a:cubicBezTo>
                    <a:pt x="16844" y="26822"/>
                    <a:pt x="16846" y="26822"/>
                    <a:pt x="16848" y="26821"/>
                  </a:cubicBezTo>
                  <a:cubicBezTo>
                    <a:pt x="16852" y="26820"/>
                    <a:pt x="16856" y="26820"/>
                    <a:pt x="16860" y="26820"/>
                  </a:cubicBezTo>
                  <a:cubicBezTo>
                    <a:pt x="16905" y="26820"/>
                    <a:pt x="16944" y="26836"/>
                    <a:pt x="16966" y="26836"/>
                  </a:cubicBezTo>
                  <a:cubicBezTo>
                    <a:pt x="16979" y="26836"/>
                    <a:pt x="16987" y="26831"/>
                    <a:pt x="16987" y="26814"/>
                  </a:cubicBezTo>
                  <a:cubicBezTo>
                    <a:pt x="16987" y="26820"/>
                    <a:pt x="16987" y="26822"/>
                    <a:pt x="16988" y="26822"/>
                  </a:cubicBezTo>
                  <a:cubicBezTo>
                    <a:pt x="16993" y="26822"/>
                    <a:pt x="17009" y="26776"/>
                    <a:pt x="17030" y="26776"/>
                  </a:cubicBezTo>
                  <a:cubicBezTo>
                    <a:pt x="17035" y="26776"/>
                    <a:pt x="17040" y="26778"/>
                    <a:pt x="17045" y="26784"/>
                  </a:cubicBezTo>
                  <a:cubicBezTo>
                    <a:pt x="17080" y="26777"/>
                    <a:pt x="17127" y="26776"/>
                    <a:pt x="17173" y="26742"/>
                  </a:cubicBezTo>
                  <a:cubicBezTo>
                    <a:pt x="17211" y="26721"/>
                    <a:pt x="17249" y="26662"/>
                    <a:pt x="17280" y="26662"/>
                  </a:cubicBezTo>
                  <a:cubicBezTo>
                    <a:pt x="17288" y="26662"/>
                    <a:pt x="17295" y="26665"/>
                    <a:pt x="17301" y="26673"/>
                  </a:cubicBezTo>
                  <a:cubicBezTo>
                    <a:pt x="17303" y="26674"/>
                    <a:pt x="17306" y="26674"/>
                    <a:pt x="17308" y="26674"/>
                  </a:cubicBezTo>
                  <a:cubicBezTo>
                    <a:pt x="17333" y="26674"/>
                    <a:pt x="17351" y="26634"/>
                    <a:pt x="17357" y="26634"/>
                  </a:cubicBezTo>
                  <a:cubicBezTo>
                    <a:pt x="17359" y="26634"/>
                    <a:pt x="17360" y="26636"/>
                    <a:pt x="17360" y="26642"/>
                  </a:cubicBezTo>
                  <a:cubicBezTo>
                    <a:pt x="17358" y="26702"/>
                    <a:pt x="17318" y="26706"/>
                    <a:pt x="17284" y="26711"/>
                  </a:cubicBezTo>
                  <a:cubicBezTo>
                    <a:pt x="17279" y="26742"/>
                    <a:pt x="17274" y="26751"/>
                    <a:pt x="17270" y="26751"/>
                  </a:cubicBezTo>
                  <a:cubicBezTo>
                    <a:pt x="17263" y="26751"/>
                    <a:pt x="17257" y="26731"/>
                    <a:pt x="17253" y="26731"/>
                  </a:cubicBezTo>
                  <a:cubicBezTo>
                    <a:pt x="17252" y="26731"/>
                    <a:pt x="17251" y="26734"/>
                    <a:pt x="17250" y="26739"/>
                  </a:cubicBezTo>
                  <a:cubicBezTo>
                    <a:pt x="17250" y="26738"/>
                    <a:pt x="17250" y="26738"/>
                    <a:pt x="17250" y="26738"/>
                  </a:cubicBezTo>
                  <a:lnTo>
                    <a:pt x="17250" y="26738"/>
                  </a:lnTo>
                  <a:cubicBezTo>
                    <a:pt x="17249" y="26738"/>
                    <a:pt x="17246" y="26782"/>
                    <a:pt x="17265" y="26791"/>
                  </a:cubicBezTo>
                  <a:cubicBezTo>
                    <a:pt x="17266" y="26791"/>
                    <a:pt x="17267" y="26792"/>
                    <a:pt x="17268" y="26792"/>
                  </a:cubicBezTo>
                  <a:cubicBezTo>
                    <a:pt x="17279" y="26792"/>
                    <a:pt x="17293" y="26782"/>
                    <a:pt x="17313" y="26782"/>
                  </a:cubicBezTo>
                  <a:cubicBezTo>
                    <a:pt x="17329" y="26782"/>
                    <a:pt x="17349" y="26789"/>
                    <a:pt x="17372" y="26813"/>
                  </a:cubicBezTo>
                  <a:cubicBezTo>
                    <a:pt x="17379" y="26810"/>
                    <a:pt x="17386" y="26808"/>
                    <a:pt x="17393" y="26808"/>
                  </a:cubicBezTo>
                  <a:cubicBezTo>
                    <a:pt x="17415" y="26808"/>
                    <a:pt x="17440" y="26821"/>
                    <a:pt x="17470" y="26822"/>
                  </a:cubicBezTo>
                  <a:cubicBezTo>
                    <a:pt x="17484" y="26805"/>
                    <a:pt x="17498" y="26801"/>
                    <a:pt x="17513" y="26801"/>
                  </a:cubicBezTo>
                  <a:cubicBezTo>
                    <a:pt x="17528" y="26801"/>
                    <a:pt x="17544" y="26806"/>
                    <a:pt x="17562" y="26806"/>
                  </a:cubicBezTo>
                  <a:cubicBezTo>
                    <a:pt x="17576" y="26806"/>
                    <a:pt x="17590" y="26803"/>
                    <a:pt x="17605" y="26793"/>
                  </a:cubicBezTo>
                  <a:cubicBezTo>
                    <a:pt x="17657" y="26719"/>
                    <a:pt x="17702" y="26728"/>
                    <a:pt x="17741" y="26723"/>
                  </a:cubicBezTo>
                  <a:cubicBezTo>
                    <a:pt x="17747" y="26722"/>
                    <a:pt x="17752" y="26721"/>
                    <a:pt x="17758" y="26721"/>
                  </a:cubicBezTo>
                  <a:cubicBezTo>
                    <a:pt x="17788" y="26721"/>
                    <a:pt x="17818" y="26733"/>
                    <a:pt x="17841" y="26754"/>
                  </a:cubicBezTo>
                  <a:cubicBezTo>
                    <a:pt x="17896" y="26745"/>
                    <a:pt x="17933" y="26754"/>
                    <a:pt x="17959" y="26712"/>
                  </a:cubicBezTo>
                  <a:cubicBezTo>
                    <a:pt x="17978" y="26677"/>
                    <a:pt x="17990" y="26666"/>
                    <a:pt x="17999" y="26666"/>
                  </a:cubicBezTo>
                  <a:cubicBezTo>
                    <a:pt x="18015" y="26666"/>
                    <a:pt x="18022" y="26699"/>
                    <a:pt x="18036" y="26701"/>
                  </a:cubicBezTo>
                  <a:cubicBezTo>
                    <a:pt x="18043" y="26677"/>
                    <a:pt x="18051" y="26667"/>
                    <a:pt x="18060" y="26667"/>
                  </a:cubicBezTo>
                  <a:cubicBezTo>
                    <a:pt x="18069" y="26667"/>
                    <a:pt x="18079" y="26675"/>
                    <a:pt x="18092" y="26686"/>
                  </a:cubicBezTo>
                  <a:cubicBezTo>
                    <a:pt x="18123" y="26606"/>
                    <a:pt x="18164" y="26589"/>
                    <a:pt x="18226" y="26569"/>
                  </a:cubicBezTo>
                  <a:cubicBezTo>
                    <a:pt x="18286" y="26589"/>
                    <a:pt x="18376" y="26852"/>
                    <a:pt x="18426" y="26852"/>
                  </a:cubicBezTo>
                  <a:cubicBezTo>
                    <a:pt x="18427" y="26852"/>
                    <a:pt x="18429" y="26851"/>
                    <a:pt x="18430" y="26851"/>
                  </a:cubicBezTo>
                  <a:cubicBezTo>
                    <a:pt x="18436" y="26849"/>
                    <a:pt x="18443" y="26848"/>
                    <a:pt x="18450" y="26848"/>
                  </a:cubicBezTo>
                  <a:cubicBezTo>
                    <a:pt x="18485" y="26848"/>
                    <a:pt x="18517" y="26874"/>
                    <a:pt x="18547" y="26874"/>
                  </a:cubicBezTo>
                  <a:cubicBezTo>
                    <a:pt x="18552" y="26874"/>
                    <a:pt x="18557" y="26873"/>
                    <a:pt x="18562" y="26871"/>
                  </a:cubicBezTo>
                  <a:cubicBezTo>
                    <a:pt x="18640" y="26864"/>
                    <a:pt x="18699" y="26832"/>
                    <a:pt x="18750" y="26756"/>
                  </a:cubicBezTo>
                  <a:cubicBezTo>
                    <a:pt x="18765" y="26763"/>
                    <a:pt x="18779" y="26765"/>
                    <a:pt x="18792" y="26765"/>
                  </a:cubicBezTo>
                  <a:cubicBezTo>
                    <a:pt x="18811" y="26765"/>
                    <a:pt x="18829" y="26761"/>
                    <a:pt x="18847" y="26761"/>
                  </a:cubicBezTo>
                  <a:cubicBezTo>
                    <a:pt x="18859" y="26761"/>
                    <a:pt x="18871" y="26763"/>
                    <a:pt x="18883" y="26770"/>
                  </a:cubicBezTo>
                  <a:cubicBezTo>
                    <a:pt x="18908" y="26811"/>
                    <a:pt x="18912" y="26820"/>
                    <a:pt x="18906" y="26820"/>
                  </a:cubicBezTo>
                  <a:cubicBezTo>
                    <a:pt x="18902" y="26820"/>
                    <a:pt x="18892" y="26816"/>
                    <a:pt x="18881" y="26816"/>
                  </a:cubicBezTo>
                  <a:cubicBezTo>
                    <a:pt x="18871" y="26816"/>
                    <a:pt x="18860" y="26820"/>
                    <a:pt x="18851" y="26835"/>
                  </a:cubicBezTo>
                  <a:cubicBezTo>
                    <a:pt x="18847" y="26821"/>
                    <a:pt x="18843" y="26817"/>
                    <a:pt x="18841" y="26817"/>
                  </a:cubicBezTo>
                  <a:lnTo>
                    <a:pt x="18841" y="26817"/>
                  </a:lnTo>
                  <a:cubicBezTo>
                    <a:pt x="18834" y="26817"/>
                    <a:pt x="18833" y="26846"/>
                    <a:pt x="18847" y="26850"/>
                  </a:cubicBezTo>
                  <a:cubicBezTo>
                    <a:pt x="18849" y="26851"/>
                    <a:pt x="18852" y="26852"/>
                    <a:pt x="18855" y="26852"/>
                  </a:cubicBezTo>
                  <a:cubicBezTo>
                    <a:pt x="18878" y="26852"/>
                    <a:pt x="18924" y="26819"/>
                    <a:pt x="19006" y="26793"/>
                  </a:cubicBezTo>
                  <a:cubicBezTo>
                    <a:pt x="19008" y="26792"/>
                    <a:pt x="19011" y="26792"/>
                    <a:pt x="19013" y="26792"/>
                  </a:cubicBezTo>
                  <a:cubicBezTo>
                    <a:pt x="19084" y="26792"/>
                    <a:pt x="19122" y="26872"/>
                    <a:pt x="19141" y="26872"/>
                  </a:cubicBezTo>
                  <a:cubicBezTo>
                    <a:pt x="19145" y="26872"/>
                    <a:pt x="19149" y="26868"/>
                    <a:pt x="19151" y="26857"/>
                  </a:cubicBezTo>
                  <a:cubicBezTo>
                    <a:pt x="19157" y="26849"/>
                    <a:pt x="19159" y="26837"/>
                    <a:pt x="19155" y="26827"/>
                  </a:cubicBezTo>
                  <a:lnTo>
                    <a:pt x="19155" y="26827"/>
                  </a:lnTo>
                  <a:cubicBezTo>
                    <a:pt x="19149" y="26838"/>
                    <a:pt x="19146" y="26842"/>
                    <a:pt x="19143" y="26842"/>
                  </a:cubicBezTo>
                  <a:cubicBezTo>
                    <a:pt x="19138" y="26842"/>
                    <a:pt x="19141" y="26818"/>
                    <a:pt x="19146" y="26807"/>
                  </a:cubicBezTo>
                  <a:cubicBezTo>
                    <a:pt x="19150" y="26813"/>
                    <a:pt x="19154" y="26819"/>
                    <a:pt x="19155" y="26827"/>
                  </a:cubicBezTo>
                  <a:cubicBezTo>
                    <a:pt x="19157" y="26822"/>
                    <a:pt x="19159" y="26821"/>
                    <a:pt x="19163" y="26812"/>
                  </a:cubicBezTo>
                  <a:cubicBezTo>
                    <a:pt x="19179" y="26772"/>
                    <a:pt x="19205" y="26748"/>
                    <a:pt x="19244" y="26748"/>
                  </a:cubicBezTo>
                  <a:cubicBezTo>
                    <a:pt x="19278" y="26748"/>
                    <a:pt x="19321" y="26765"/>
                    <a:pt x="19378" y="26801"/>
                  </a:cubicBezTo>
                  <a:cubicBezTo>
                    <a:pt x="19406" y="26786"/>
                    <a:pt x="19432" y="26781"/>
                    <a:pt x="19455" y="26781"/>
                  </a:cubicBezTo>
                  <a:cubicBezTo>
                    <a:pt x="19481" y="26781"/>
                    <a:pt x="19504" y="26787"/>
                    <a:pt x="19524" y="26791"/>
                  </a:cubicBezTo>
                  <a:cubicBezTo>
                    <a:pt x="19536" y="26765"/>
                    <a:pt x="19547" y="26755"/>
                    <a:pt x="19557" y="26755"/>
                  </a:cubicBezTo>
                  <a:cubicBezTo>
                    <a:pt x="19578" y="26755"/>
                    <a:pt x="19593" y="26798"/>
                    <a:pt x="19605" y="26824"/>
                  </a:cubicBezTo>
                  <a:cubicBezTo>
                    <a:pt x="19634" y="26822"/>
                    <a:pt x="19646" y="26788"/>
                    <a:pt x="19652" y="26788"/>
                  </a:cubicBezTo>
                  <a:cubicBezTo>
                    <a:pt x="19654" y="26788"/>
                    <a:pt x="19655" y="26791"/>
                    <a:pt x="19656" y="26798"/>
                  </a:cubicBezTo>
                  <a:cubicBezTo>
                    <a:pt x="19657" y="26795"/>
                    <a:pt x="19658" y="26794"/>
                    <a:pt x="19660" y="26794"/>
                  </a:cubicBezTo>
                  <a:cubicBezTo>
                    <a:pt x="19664" y="26794"/>
                    <a:pt x="19670" y="26805"/>
                    <a:pt x="19691" y="26810"/>
                  </a:cubicBezTo>
                  <a:cubicBezTo>
                    <a:pt x="19694" y="26804"/>
                    <a:pt x="19698" y="26801"/>
                    <a:pt x="19702" y="26801"/>
                  </a:cubicBezTo>
                  <a:cubicBezTo>
                    <a:pt x="19714" y="26801"/>
                    <a:pt x="19731" y="26830"/>
                    <a:pt x="19753" y="26859"/>
                  </a:cubicBezTo>
                  <a:cubicBezTo>
                    <a:pt x="19758" y="26870"/>
                    <a:pt x="19763" y="26874"/>
                    <a:pt x="19769" y="26874"/>
                  </a:cubicBezTo>
                  <a:cubicBezTo>
                    <a:pt x="19790" y="26874"/>
                    <a:pt x="19816" y="26812"/>
                    <a:pt x="19847" y="26812"/>
                  </a:cubicBezTo>
                  <a:cubicBezTo>
                    <a:pt x="19855" y="26812"/>
                    <a:pt x="19864" y="26817"/>
                    <a:pt x="19873" y="26827"/>
                  </a:cubicBezTo>
                  <a:cubicBezTo>
                    <a:pt x="19896" y="26850"/>
                    <a:pt x="19919" y="26857"/>
                    <a:pt x="19941" y="26857"/>
                  </a:cubicBezTo>
                  <a:cubicBezTo>
                    <a:pt x="19970" y="26857"/>
                    <a:pt x="19997" y="26845"/>
                    <a:pt x="20022" y="26845"/>
                  </a:cubicBezTo>
                  <a:cubicBezTo>
                    <a:pt x="20033" y="26845"/>
                    <a:pt x="20042" y="26847"/>
                    <a:pt x="20052" y="26852"/>
                  </a:cubicBezTo>
                  <a:cubicBezTo>
                    <a:pt x="20070" y="26903"/>
                    <a:pt x="20088" y="26919"/>
                    <a:pt x="20104" y="26919"/>
                  </a:cubicBezTo>
                  <a:cubicBezTo>
                    <a:pt x="20135" y="26919"/>
                    <a:pt x="20163" y="26865"/>
                    <a:pt x="20188" y="26861"/>
                  </a:cubicBezTo>
                  <a:cubicBezTo>
                    <a:pt x="20194" y="26857"/>
                    <a:pt x="20200" y="26856"/>
                    <a:pt x="20206" y="26856"/>
                  </a:cubicBezTo>
                  <a:cubicBezTo>
                    <a:pt x="20279" y="26856"/>
                    <a:pt x="20398" y="27101"/>
                    <a:pt x="20453" y="27101"/>
                  </a:cubicBezTo>
                  <a:cubicBezTo>
                    <a:pt x="20460" y="27101"/>
                    <a:pt x="20466" y="27098"/>
                    <a:pt x="20471" y="27089"/>
                  </a:cubicBezTo>
                  <a:cubicBezTo>
                    <a:pt x="20481" y="27093"/>
                    <a:pt x="20492" y="27095"/>
                    <a:pt x="20502" y="27095"/>
                  </a:cubicBezTo>
                  <a:cubicBezTo>
                    <a:pt x="20505" y="27095"/>
                    <a:pt x="20508" y="27094"/>
                    <a:pt x="20511" y="27094"/>
                  </a:cubicBezTo>
                  <a:cubicBezTo>
                    <a:pt x="20534" y="27085"/>
                    <a:pt x="20558" y="27081"/>
                    <a:pt x="20582" y="27080"/>
                  </a:cubicBezTo>
                  <a:cubicBezTo>
                    <a:pt x="20590" y="27066"/>
                    <a:pt x="20597" y="27061"/>
                    <a:pt x="20602" y="27061"/>
                  </a:cubicBezTo>
                  <a:cubicBezTo>
                    <a:pt x="20608" y="27061"/>
                    <a:pt x="20612" y="27070"/>
                    <a:pt x="20612" y="27078"/>
                  </a:cubicBezTo>
                  <a:cubicBezTo>
                    <a:pt x="20642" y="27078"/>
                    <a:pt x="20678" y="27078"/>
                    <a:pt x="20719" y="27081"/>
                  </a:cubicBezTo>
                  <a:cubicBezTo>
                    <a:pt x="20791" y="27110"/>
                    <a:pt x="20851" y="27132"/>
                    <a:pt x="20901" y="27132"/>
                  </a:cubicBezTo>
                  <a:cubicBezTo>
                    <a:pt x="20922" y="27132"/>
                    <a:pt x="20942" y="27128"/>
                    <a:pt x="20959" y="27120"/>
                  </a:cubicBezTo>
                  <a:cubicBezTo>
                    <a:pt x="20975" y="27087"/>
                    <a:pt x="20989" y="27076"/>
                    <a:pt x="21001" y="27076"/>
                  </a:cubicBezTo>
                  <a:cubicBezTo>
                    <a:pt x="21027" y="27076"/>
                    <a:pt x="21047" y="27118"/>
                    <a:pt x="21065" y="27118"/>
                  </a:cubicBezTo>
                  <a:cubicBezTo>
                    <a:pt x="21074" y="27118"/>
                    <a:pt x="21082" y="27108"/>
                    <a:pt x="21090" y="27078"/>
                  </a:cubicBezTo>
                  <a:cubicBezTo>
                    <a:pt x="21138" y="27034"/>
                    <a:pt x="21157" y="27019"/>
                    <a:pt x="21174" y="27019"/>
                  </a:cubicBezTo>
                  <a:cubicBezTo>
                    <a:pt x="21178" y="27019"/>
                    <a:pt x="21182" y="27020"/>
                    <a:pt x="21187" y="27022"/>
                  </a:cubicBezTo>
                  <a:cubicBezTo>
                    <a:pt x="21191" y="27035"/>
                    <a:pt x="21195" y="27040"/>
                    <a:pt x="21200" y="27040"/>
                  </a:cubicBezTo>
                  <a:cubicBezTo>
                    <a:pt x="21209" y="27040"/>
                    <a:pt x="21219" y="27027"/>
                    <a:pt x="21233" y="27027"/>
                  </a:cubicBezTo>
                  <a:cubicBezTo>
                    <a:pt x="21233" y="27027"/>
                    <a:pt x="21234" y="27027"/>
                    <a:pt x="21234" y="27027"/>
                  </a:cubicBezTo>
                  <a:cubicBezTo>
                    <a:pt x="21241" y="27017"/>
                    <a:pt x="21249" y="27014"/>
                    <a:pt x="21257" y="27014"/>
                  </a:cubicBezTo>
                  <a:cubicBezTo>
                    <a:pt x="21278" y="27014"/>
                    <a:pt x="21304" y="27034"/>
                    <a:pt x="21337" y="27039"/>
                  </a:cubicBezTo>
                  <a:cubicBezTo>
                    <a:pt x="21347" y="27014"/>
                    <a:pt x="21356" y="27004"/>
                    <a:pt x="21364" y="27004"/>
                  </a:cubicBezTo>
                  <a:cubicBezTo>
                    <a:pt x="21389" y="27004"/>
                    <a:pt x="21412" y="27086"/>
                    <a:pt x="21432" y="27111"/>
                  </a:cubicBezTo>
                  <a:cubicBezTo>
                    <a:pt x="21442" y="27137"/>
                    <a:pt x="21452" y="27148"/>
                    <a:pt x="21461" y="27148"/>
                  </a:cubicBezTo>
                  <a:cubicBezTo>
                    <a:pt x="21464" y="27148"/>
                    <a:pt x="21467" y="27147"/>
                    <a:pt x="21471" y="27145"/>
                  </a:cubicBezTo>
                  <a:cubicBezTo>
                    <a:pt x="21473" y="27153"/>
                    <a:pt x="21476" y="27157"/>
                    <a:pt x="21478" y="27157"/>
                  </a:cubicBezTo>
                  <a:cubicBezTo>
                    <a:pt x="21487" y="27157"/>
                    <a:pt x="21496" y="27110"/>
                    <a:pt x="21504" y="27074"/>
                  </a:cubicBezTo>
                  <a:cubicBezTo>
                    <a:pt x="21506" y="27079"/>
                    <a:pt x="21509" y="27081"/>
                    <a:pt x="21511" y="27081"/>
                  </a:cubicBezTo>
                  <a:cubicBezTo>
                    <a:pt x="21515" y="27081"/>
                    <a:pt x="21518" y="27078"/>
                    <a:pt x="21521" y="27078"/>
                  </a:cubicBezTo>
                  <a:cubicBezTo>
                    <a:pt x="21525" y="27078"/>
                    <a:pt x="21529" y="27083"/>
                    <a:pt x="21532" y="27103"/>
                  </a:cubicBezTo>
                  <a:cubicBezTo>
                    <a:pt x="21533" y="27109"/>
                    <a:pt x="21534" y="27111"/>
                    <a:pt x="21535" y="27111"/>
                  </a:cubicBezTo>
                  <a:cubicBezTo>
                    <a:pt x="21542" y="27111"/>
                    <a:pt x="21549" y="27046"/>
                    <a:pt x="21556" y="27028"/>
                  </a:cubicBezTo>
                  <a:cubicBezTo>
                    <a:pt x="21558" y="27022"/>
                    <a:pt x="21560" y="27020"/>
                    <a:pt x="21563" y="27020"/>
                  </a:cubicBezTo>
                  <a:cubicBezTo>
                    <a:pt x="21573" y="27020"/>
                    <a:pt x="21582" y="27082"/>
                    <a:pt x="21589" y="27086"/>
                  </a:cubicBezTo>
                  <a:cubicBezTo>
                    <a:pt x="21592" y="27084"/>
                    <a:pt x="21595" y="27083"/>
                    <a:pt x="21597" y="27083"/>
                  </a:cubicBezTo>
                  <a:cubicBezTo>
                    <a:pt x="21611" y="27083"/>
                    <a:pt x="21618" y="27112"/>
                    <a:pt x="21621" y="27145"/>
                  </a:cubicBezTo>
                  <a:cubicBezTo>
                    <a:pt x="21622" y="27132"/>
                    <a:pt x="21623" y="27128"/>
                    <a:pt x="21624" y="27128"/>
                  </a:cubicBezTo>
                  <a:cubicBezTo>
                    <a:pt x="21625" y="27128"/>
                    <a:pt x="21625" y="27138"/>
                    <a:pt x="21626" y="27138"/>
                  </a:cubicBezTo>
                  <a:cubicBezTo>
                    <a:pt x="21626" y="27138"/>
                    <a:pt x="21626" y="27129"/>
                    <a:pt x="21626" y="27093"/>
                  </a:cubicBezTo>
                  <a:cubicBezTo>
                    <a:pt x="21627" y="27113"/>
                    <a:pt x="21633" y="27134"/>
                    <a:pt x="21646" y="27150"/>
                  </a:cubicBezTo>
                  <a:cubicBezTo>
                    <a:pt x="21646" y="27150"/>
                    <a:pt x="21646" y="27150"/>
                    <a:pt x="21646" y="27150"/>
                  </a:cubicBezTo>
                  <a:cubicBezTo>
                    <a:pt x="21654" y="27150"/>
                    <a:pt x="21664" y="27211"/>
                    <a:pt x="21677" y="27211"/>
                  </a:cubicBezTo>
                  <a:cubicBezTo>
                    <a:pt x="21685" y="27211"/>
                    <a:pt x="21695" y="27184"/>
                    <a:pt x="21706" y="27094"/>
                  </a:cubicBezTo>
                  <a:cubicBezTo>
                    <a:pt x="21711" y="27107"/>
                    <a:pt x="21717" y="27111"/>
                    <a:pt x="21723" y="27111"/>
                  </a:cubicBezTo>
                  <a:cubicBezTo>
                    <a:pt x="21739" y="27111"/>
                    <a:pt x="21756" y="27083"/>
                    <a:pt x="21775" y="27083"/>
                  </a:cubicBezTo>
                  <a:cubicBezTo>
                    <a:pt x="21783" y="27083"/>
                    <a:pt x="21792" y="27089"/>
                    <a:pt x="21801" y="27107"/>
                  </a:cubicBezTo>
                  <a:cubicBezTo>
                    <a:pt x="21809" y="27153"/>
                    <a:pt x="21817" y="27166"/>
                    <a:pt x="21825" y="27166"/>
                  </a:cubicBezTo>
                  <a:cubicBezTo>
                    <a:pt x="21836" y="27166"/>
                    <a:pt x="21847" y="27142"/>
                    <a:pt x="21859" y="27142"/>
                  </a:cubicBezTo>
                  <a:cubicBezTo>
                    <a:pt x="21860" y="27142"/>
                    <a:pt x="21861" y="27142"/>
                    <a:pt x="21861" y="27142"/>
                  </a:cubicBezTo>
                  <a:cubicBezTo>
                    <a:pt x="21870" y="27087"/>
                    <a:pt x="21878" y="27072"/>
                    <a:pt x="21886" y="27072"/>
                  </a:cubicBezTo>
                  <a:cubicBezTo>
                    <a:pt x="21897" y="27072"/>
                    <a:pt x="21907" y="27098"/>
                    <a:pt x="21919" y="27098"/>
                  </a:cubicBezTo>
                  <a:cubicBezTo>
                    <a:pt x="21923" y="27098"/>
                    <a:pt x="21927" y="27094"/>
                    <a:pt x="21931" y="27085"/>
                  </a:cubicBezTo>
                  <a:cubicBezTo>
                    <a:pt x="21950" y="27076"/>
                    <a:pt x="21970" y="27001"/>
                    <a:pt x="21990" y="27001"/>
                  </a:cubicBezTo>
                  <a:cubicBezTo>
                    <a:pt x="21996" y="27001"/>
                    <a:pt x="22003" y="27009"/>
                    <a:pt x="22009" y="27029"/>
                  </a:cubicBezTo>
                  <a:cubicBezTo>
                    <a:pt x="22013" y="27022"/>
                    <a:pt x="22017" y="27019"/>
                    <a:pt x="22020" y="27019"/>
                  </a:cubicBezTo>
                  <a:cubicBezTo>
                    <a:pt x="22039" y="27019"/>
                    <a:pt x="22056" y="27087"/>
                    <a:pt x="22076" y="27087"/>
                  </a:cubicBezTo>
                  <a:cubicBezTo>
                    <a:pt x="22082" y="27087"/>
                    <a:pt x="22088" y="27080"/>
                    <a:pt x="22094" y="27062"/>
                  </a:cubicBezTo>
                  <a:cubicBezTo>
                    <a:pt x="22100" y="27172"/>
                    <a:pt x="22106" y="27205"/>
                    <a:pt x="22113" y="27205"/>
                  </a:cubicBezTo>
                  <a:cubicBezTo>
                    <a:pt x="22121" y="27205"/>
                    <a:pt x="22130" y="27152"/>
                    <a:pt x="22139" y="27137"/>
                  </a:cubicBezTo>
                  <a:cubicBezTo>
                    <a:pt x="22142" y="27118"/>
                    <a:pt x="22146" y="27111"/>
                    <a:pt x="22149" y="27111"/>
                  </a:cubicBezTo>
                  <a:cubicBezTo>
                    <a:pt x="22157" y="27111"/>
                    <a:pt x="22165" y="27139"/>
                    <a:pt x="22172" y="27139"/>
                  </a:cubicBezTo>
                  <a:cubicBezTo>
                    <a:pt x="22177" y="27139"/>
                    <a:pt x="22181" y="27131"/>
                    <a:pt x="22186" y="27103"/>
                  </a:cubicBezTo>
                  <a:cubicBezTo>
                    <a:pt x="22206" y="27034"/>
                    <a:pt x="22226" y="26997"/>
                    <a:pt x="22246" y="26997"/>
                  </a:cubicBezTo>
                  <a:cubicBezTo>
                    <a:pt x="22260" y="26997"/>
                    <a:pt x="22273" y="27014"/>
                    <a:pt x="22286" y="27050"/>
                  </a:cubicBezTo>
                  <a:cubicBezTo>
                    <a:pt x="22306" y="27011"/>
                    <a:pt x="22324" y="26997"/>
                    <a:pt x="22341" y="26997"/>
                  </a:cubicBezTo>
                  <a:cubicBezTo>
                    <a:pt x="22354" y="26997"/>
                    <a:pt x="22366" y="27006"/>
                    <a:pt x="22378" y="27018"/>
                  </a:cubicBezTo>
                  <a:cubicBezTo>
                    <a:pt x="22383" y="27025"/>
                    <a:pt x="22389" y="27027"/>
                    <a:pt x="22394" y="27027"/>
                  </a:cubicBezTo>
                  <a:cubicBezTo>
                    <a:pt x="22410" y="27027"/>
                    <a:pt x="22424" y="27006"/>
                    <a:pt x="22437" y="27006"/>
                  </a:cubicBezTo>
                  <a:cubicBezTo>
                    <a:pt x="22440" y="27006"/>
                    <a:pt x="22444" y="27008"/>
                    <a:pt x="22448" y="27013"/>
                  </a:cubicBezTo>
                  <a:cubicBezTo>
                    <a:pt x="22476" y="27013"/>
                    <a:pt x="22499" y="27037"/>
                    <a:pt x="22518" y="27037"/>
                  </a:cubicBezTo>
                  <a:cubicBezTo>
                    <a:pt x="22533" y="27037"/>
                    <a:pt x="22546" y="27023"/>
                    <a:pt x="22557" y="26975"/>
                  </a:cubicBezTo>
                  <a:lnTo>
                    <a:pt x="22557" y="26975"/>
                  </a:lnTo>
                  <a:cubicBezTo>
                    <a:pt x="22551" y="27010"/>
                    <a:pt x="22556" y="27023"/>
                    <a:pt x="22564" y="27023"/>
                  </a:cubicBezTo>
                  <a:cubicBezTo>
                    <a:pt x="22587" y="27023"/>
                    <a:pt x="22644" y="26927"/>
                    <a:pt x="22633" y="26910"/>
                  </a:cubicBezTo>
                  <a:lnTo>
                    <a:pt x="22633" y="26910"/>
                  </a:lnTo>
                  <a:cubicBezTo>
                    <a:pt x="22655" y="26938"/>
                    <a:pt x="22681" y="27027"/>
                    <a:pt x="22720" y="27027"/>
                  </a:cubicBezTo>
                  <a:cubicBezTo>
                    <a:pt x="22726" y="27027"/>
                    <a:pt x="22732" y="27026"/>
                    <a:pt x="22738" y="27022"/>
                  </a:cubicBezTo>
                  <a:cubicBezTo>
                    <a:pt x="22745" y="27003"/>
                    <a:pt x="22753" y="26998"/>
                    <a:pt x="22761" y="26998"/>
                  </a:cubicBezTo>
                  <a:cubicBezTo>
                    <a:pt x="22770" y="26998"/>
                    <a:pt x="22780" y="27005"/>
                    <a:pt x="22791" y="27005"/>
                  </a:cubicBezTo>
                  <a:cubicBezTo>
                    <a:pt x="22802" y="27005"/>
                    <a:pt x="22813" y="26998"/>
                    <a:pt x="22826" y="26972"/>
                  </a:cubicBezTo>
                  <a:cubicBezTo>
                    <a:pt x="22829" y="26952"/>
                    <a:pt x="22832" y="26944"/>
                    <a:pt x="22835" y="26944"/>
                  </a:cubicBezTo>
                  <a:cubicBezTo>
                    <a:pt x="22846" y="26944"/>
                    <a:pt x="22857" y="27038"/>
                    <a:pt x="22870" y="27038"/>
                  </a:cubicBezTo>
                  <a:cubicBezTo>
                    <a:pt x="22873" y="27038"/>
                    <a:pt x="22877" y="27029"/>
                    <a:pt x="22882" y="27005"/>
                  </a:cubicBezTo>
                  <a:cubicBezTo>
                    <a:pt x="22902" y="26934"/>
                    <a:pt x="22924" y="26967"/>
                    <a:pt x="22948" y="26943"/>
                  </a:cubicBezTo>
                  <a:cubicBezTo>
                    <a:pt x="22965" y="26993"/>
                    <a:pt x="22981" y="27017"/>
                    <a:pt x="22996" y="27017"/>
                  </a:cubicBezTo>
                  <a:cubicBezTo>
                    <a:pt x="23005" y="27017"/>
                    <a:pt x="23014" y="27008"/>
                    <a:pt x="23022" y="26992"/>
                  </a:cubicBezTo>
                  <a:cubicBezTo>
                    <a:pt x="23027" y="27009"/>
                    <a:pt x="23032" y="27015"/>
                    <a:pt x="23037" y="27015"/>
                  </a:cubicBezTo>
                  <a:cubicBezTo>
                    <a:pt x="23046" y="27015"/>
                    <a:pt x="23055" y="26994"/>
                    <a:pt x="23063" y="26994"/>
                  </a:cubicBezTo>
                  <a:cubicBezTo>
                    <a:pt x="23068" y="26994"/>
                    <a:pt x="23072" y="27001"/>
                    <a:pt x="23076" y="27023"/>
                  </a:cubicBezTo>
                  <a:cubicBezTo>
                    <a:pt x="23081" y="27018"/>
                    <a:pt x="23085" y="27017"/>
                    <a:pt x="23089" y="27017"/>
                  </a:cubicBezTo>
                  <a:cubicBezTo>
                    <a:pt x="23105" y="27017"/>
                    <a:pt x="23117" y="27047"/>
                    <a:pt x="23127" y="27047"/>
                  </a:cubicBezTo>
                  <a:cubicBezTo>
                    <a:pt x="23132" y="27047"/>
                    <a:pt x="23136" y="27039"/>
                    <a:pt x="23140" y="27018"/>
                  </a:cubicBezTo>
                  <a:cubicBezTo>
                    <a:pt x="23152" y="26975"/>
                    <a:pt x="23157" y="26948"/>
                    <a:pt x="23159" y="26948"/>
                  </a:cubicBezTo>
                  <a:lnTo>
                    <a:pt x="23159" y="26948"/>
                  </a:lnTo>
                  <a:cubicBezTo>
                    <a:pt x="23162" y="26948"/>
                    <a:pt x="23160" y="26984"/>
                    <a:pt x="23158" y="27072"/>
                  </a:cubicBezTo>
                  <a:cubicBezTo>
                    <a:pt x="23157" y="27085"/>
                    <a:pt x="23157" y="27093"/>
                    <a:pt x="23157" y="27097"/>
                  </a:cubicBezTo>
                  <a:lnTo>
                    <a:pt x="23157" y="27097"/>
                  </a:lnTo>
                  <a:cubicBezTo>
                    <a:pt x="23158" y="27087"/>
                    <a:pt x="23161" y="27067"/>
                    <a:pt x="23168" y="27067"/>
                  </a:cubicBezTo>
                  <a:cubicBezTo>
                    <a:pt x="23172" y="27067"/>
                    <a:pt x="23178" y="27074"/>
                    <a:pt x="23185" y="27093"/>
                  </a:cubicBezTo>
                  <a:cubicBezTo>
                    <a:pt x="23188" y="27121"/>
                    <a:pt x="23192" y="27132"/>
                    <a:pt x="23197" y="27132"/>
                  </a:cubicBezTo>
                  <a:cubicBezTo>
                    <a:pt x="23211" y="27132"/>
                    <a:pt x="23229" y="27048"/>
                    <a:pt x="23253" y="27048"/>
                  </a:cubicBezTo>
                  <a:cubicBezTo>
                    <a:pt x="23255" y="27048"/>
                    <a:pt x="23256" y="27048"/>
                    <a:pt x="23257" y="27048"/>
                  </a:cubicBezTo>
                  <a:cubicBezTo>
                    <a:pt x="23291" y="27121"/>
                    <a:pt x="23211" y="27170"/>
                    <a:pt x="23274" y="27230"/>
                  </a:cubicBezTo>
                  <a:cubicBezTo>
                    <a:pt x="23280" y="27208"/>
                    <a:pt x="23287" y="27199"/>
                    <a:pt x="23293" y="27199"/>
                  </a:cubicBezTo>
                  <a:cubicBezTo>
                    <a:pt x="23314" y="27199"/>
                    <a:pt x="23333" y="27280"/>
                    <a:pt x="23354" y="27280"/>
                  </a:cubicBezTo>
                  <a:cubicBezTo>
                    <a:pt x="23358" y="27280"/>
                    <a:pt x="23362" y="27277"/>
                    <a:pt x="23366" y="27268"/>
                  </a:cubicBezTo>
                  <a:cubicBezTo>
                    <a:pt x="23398" y="27202"/>
                    <a:pt x="23430" y="27248"/>
                    <a:pt x="23462" y="27214"/>
                  </a:cubicBezTo>
                  <a:cubicBezTo>
                    <a:pt x="23481" y="27195"/>
                    <a:pt x="23506" y="27185"/>
                    <a:pt x="23532" y="27185"/>
                  </a:cubicBezTo>
                  <a:cubicBezTo>
                    <a:pt x="23541" y="27185"/>
                    <a:pt x="23549" y="27186"/>
                    <a:pt x="23557" y="27188"/>
                  </a:cubicBezTo>
                  <a:cubicBezTo>
                    <a:pt x="23589" y="27195"/>
                    <a:pt x="23620" y="27209"/>
                    <a:pt x="23650" y="27210"/>
                  </a:cubicBezTo>
                  <a:cubicBezTo>
                    <a:pt x="23711" y="27272"/>
                    <a:pt x="24247" y="27384"/>
                    <a:pt x="24304" y="27467"/>
                  </a:cubicBezTo>
                  <a:cubicBezTo>
                    <a:pt x="24318" y="27495"/>
                    <a:pt x="24332" y="27504"/>
                    <a:pt x="24345" y="27504"/>
                  </a:cubicBezTo>
                  <a:cubicBezTo>
                    <a:pt x="24367" y="27504"/>
                    <a:pt x="24389" y="27481"/>
                    <a:pt x="24410" y="27476"/>
                  </a:cubicBezTo>
                  <a:cubicBezTo>
                    <a:pt x="24415" y="27465"/>
                    <a:pt x="24437" y="27460"/>
                    <a:pt x="24470" y="27460"/>
                  </a:cubicBezTo>
                  <a:cubicBezTo>
                    <a:pt x="24634" y="27460"/>
                    <a:pt x="25074" y="27581"/>
                    <a:pt x="25099" y="27631"/>
                  </a:cubicBezTo>
                  <a:cubicBezTo>
                    <a:pt x="25126" y="27605"/>
                    <a:pt x="25151" y="27588"/>
                    <a:pt x="25175" y="27588"/>
                  </a:cubicBezTo>
                  <a:cubicBezTo>
                    <a:pt x="25193" y="27588"/>
                    <a:pt x="25210" y="27599"/>
                    <a:pt x="25227" y="27623"/>
                  </a:cubicBezTo>
                  <a:cubicBezTo>
                    <a:pt x="25227" y="27623"/>
                    <a:pt x="25227" y="27623"/>
                    <a:pt x="25227" y="27623"/>
                  </a:cubicBezTo>
                  <a:cubicBezTo>
                    <a:pt x="25247" y="27623"/>
                    <a:pt x="25355" y="27422"/>
                    <a:pt x="25373" y="27391"/>
                  </a:cubicBezTo>
                  <a:lnTo>
                    <a:pt x="25373" y="27391"/>
                  </a:lnTo>
                  <a:cubicBezTo>
                    <a:pt x="25386" y="27407"/>
                    <a:pt x="25334" y="27597"/>
                    <a:pt x="25325" y="27631"/>
                  </a:cubicBezTo>
                  <a:lnTo>
                    <a:pt x="25325" y="27631"/>
                  </a:lnTo>
                  <a:cubicBezTo>
                    <a:pt x="25352" y="27672"/>
                    <a:pt x="25374" y="27693"/>
                    <a:pt x="25389" y="27693"/>
                  </a:cubicBezTo>
                  <a:cubicBezTo>
                    <a:pt x="25403" y="27693"/>
                    <a:pt x="25411" y="27673"/>
                    <a:pt x="25411" y="27632"/>
                  </a:cubicBezTo>
                  <a:cubicBezTo>
                    <a:pt x="25423" y="27645"/>
                    <a:pt x="25435" y="27650"/>
                    <a:pt x="25446" y="27650"/>
                  </a:cubicBezTo>
                  <a:cubicBezTo>
                    <a:pt x="25477" y="27650"/>
                    <a:pt x="25507" y="27617"/>
                    <a:pt x="25536" y="27617"/>
                  </a:cubicBezTo>
                  <a:cubicBezTo>
                    <a:pt x="25547" y="27617"/>
                    <a:pt x="25557" y="27621"/>
                    <a:pt x="25568" y="27634"/>
                  </a:cubicBezTo>
                  <a:cubicBezTo>
                    <a:pt x="25604" y="27598"/>
                    <a:pt x="25638" y="27559"/>
                    <a:pt x="25670" y="27559"/>
                  </a:cubicBezTo>
                  <a:cubicBezTo>
                    <a:pt x="25682" y="27559"/>
                    <a:pt x="25694" y="27564"/>
                    <a:pt x="25705" y="27578"/>
                  </a:cubicBezTo>
                  <a:cubicBezTo>
                    <a:pt x="25742" y="27555"/>
                    <a:pt x="25783" y="27539"/>
                    <a:pt x="25826" y="27534"/>
                  </a:cubicBezTo>
                  <a:cubicBezTo>
                    <a:pt x="25845" y="27516"/>
                    <a:pt x="25862" y="27514"/>
                    <a:pt x="25879" y="27514"/>
                  </a:cubicBezTo>
                  <a:cubicBezTo>
                    <a:pt x="25887" y="27514"/>
                    <a:pt x="25895" y="27514"/>
                    <a:pt x="25903" y="27514"/>
                  </a:cubicBezTo>
                  <a:cubicBezTo>
                    <a:pt x="25912" y="27514"/>
                    <a:pt x="25921" y="27513"/>
                    <a:pt x="25930" y="27509"/>
                  </a:cubicBezTo>
                  <a:cubicBezTo>
                    <a:pt x="25946" y="27502"/>
                    <a:pt x="25961" y="27500"/>
                    <a:pt x="25976" y="27500"/>
                  </a:cubicBezTo>
                  <a:cubicBezTo>
                    <a:pt x="26005" y="27500"/>
                    <a:pt x="26031" y="27509"/>
                    <a:pt x="26056" y="27509"/>
                  </a:cubicBezTo>
                  <a:cubicBezTo>
                    <a:pt x="26069" y="27509"/>
                    <a:pt x="26081" y="27506"/>
                    <a:pt x="26093" y="27499"/>
                  </a:cubicBezTo>
                  <a:cubicBezTo>
                    <a:pt x="26102" y="27471"/>
                    <a:pt x="26110" y="27460"/>
                    <a:pt x="26118" y="27460"/>
                  </a:cubicBezTo>
                  <a:cubicBezTo>
                    <a:pt x="26144" y="27460"/>
                    <a:pt x="26163" y="27585"/>
                    <a:pt x="26181" y="27585"/>
                  </a:cubicBezTo>
                  <a:cubicBezTo>
                    <a:pt x="26186" y="27585"/>
                    <a:pt x="26190" y="27577"/>
                    <a:pt x="26195" y="27560"/>
                  </a:cubicBezTo>
                  <a:cubicBezTo>
                    <a:pt x="26203" y="27563"/>
                    <a:pt x="26211" y="27565"/>
                    <a:pt x="26218" y="27565"/>
                  </a:cubicBezTo>
                  <a:cubicBezTo>
                    <a:pt x="26253" y="27565"/>
                    <a:pt x="26270" y="27527"/>
                    <a:pt x="26272" y="27527"/>
                  </a:cubicBezTo>
                  <a:cubicBezTo>
                    <a:pt x="26272" y="27527"/>
                    <a:pt x="26273" y="27527"/>
                    <a:pt x="26273" y="27528"/>
                  </a:cubicBezTo>
                  <a:cubicBezTo>
                    <a:pt x="26273" y="27538"/>
                    <a:pt x="26273" y="27542"/>
                    <a:pt x="26274" y="27542"/>
                  </a:cubicBezTo>
                  <a:cubicBezTo>
                    <a:pt x="26279" y="27542"/>
                    <a:pt x="26291" y="27493"/>
                    <a:pt x="26309" y="27486"/>
                  </a:cubicBezTo>
                  <a:cubicBezTo>
                    <a:pt x="26330" y="27492"/>
                    <a:pt x="26356" y="27578"/>
                    <a:pt x="26391" y="27578"/>
                  </a:cubicBezTo>
                  <a:cubicBezTo>
                    <a:pt x="26396" y="27578"/>
                    <a:pt x="26401" y="27576"/>
                    <a:pt x="26406" y="27573"/>
                  </a:cubicBezTo>
                  <a:cubicBezTo>
                    <a:pt x="26411" y="27583"/>
                    <a:pt x="26416" y="27586"/>
                    <a:pt x="26421" y="27586"/>
                  </a:cubicBezTo>
                  <a:cubicBezTo>
                    <a:pt x="26434" y="27586"/>
                    <a:pt x="26447" y="27564"/>
                    <a:pt x="26461" y="27564"/>
                  </a:cubicBezTo>
                  <a:cubicBezTo>
                    <a:pt x="26465" y="27564"/>
                    <a:pt x="26469" y="27566"/>
                    <a:pt x="26474" y="27571"/>
                  </a:cubicBezTo>
                  <a:cubicBezTo>
                    <a:pt x="26486" y="27567"/>
                    <a:pt x="26499" y="27559"/>
                    <a:pt x="26513" y="27559"/>
                  </a:cubicBezTo>
                  <a:cubicBezTo>
                    <a:pt x="26525" y="27559"/>
                    <a:pt x="26537" y="27566"/>
                    <a:pt x="26550" y="27588"/>
                  </a:cubicBezTo>
                  <a:cubicBezTo>
                    <a:pt x="26568" y="27622"/>
                    <a:pt x="26586" y="27670"/>
                    <a:pt x="26605" y="27670"/>
                  </a:cubicBezTo>
                  <a:cubicBezTo>
                    <a:pt x="26615" y="27670"/>
                    <a:pt x="26625" y="27657"/>
                    <a:pt x="26635" y="27625"/>
                  </a:cubicBezTo>
                  <a:cubicBezTo>
                    <a:pt x="26661" y="27608"/>
                    <a:pt x="26687" y="27584"/>
                    <a:pt x="26714" y="27584"/>
                  </a:cubicBezTo>
                  <a:cubicBezTo>
                    <a:pt x="26718" y="27584"/>
                    <a:pt x="26722" y="27584"/>
                    <a:pt x="26726" y="27585"/>
                  </a:cubicBezTo>
                  <a:cubicBezTo>
                    <a:pt x="26739" y="27541"/>
                    <a:pt x="26752" y="27529"/>
                    <a:pt x="26764" y="27529"/>
                  </a:cubicBezTo>
                  <a:cubicBezTo>
                    <a:pt x="26778" y="27529"/>
                    <a:pt x="26792" y="27549"/>
                    <a:pt x="26805" y="27549"/>
                  </a:cubicBezTo>
                  <a:cubicBezTo>
                    <a:pt x="26805" y="27549"/>
                    <a:pt x="26806" y="27549"/>
                    <a:pt x="26807" y="27548"/>
                  </a:cubicBezTo>
                  <a:cubicBezTo>
                    <a:pt x="26831" y="27552"/>
                    <a:pt x="26852" y="27589"/>
                    <a:pt x="26868" y="27594"/>
                  </a:cubicBezTo>
                  <a:cubicBezTo>
                    <a:pt x="26880" y="27532"/>
                    <a:pt x="26890" y="27484"/>
                    <a:pt x="26899" y="27484"/>
                  </a:cubicBezTo>
                  <a:cubicBezTo>
                    <a:pt x="26904" y="27484"/>
                    <a:pt x="26909" y="27503"/>
                    <a:pt x="26913" y="27548"/>
                  </a:cubicBezTo>
                  <a:cubicBezTo>
                    <a:pt x="26918" y="27567"/>
                    <a:pt x="26922" y="27570"/>
                    <a:pt x="26927" y="27570"/>
                  </a:cubicBezTo>
                  <a:cubicBezTo>
                    <a:pt x="26929" y="27570"/>
                    <a:pt x="26932" y="27569"/>
                    <a:pt x="26934" y="27569"/>
                  </a:cubicBezTo>
                  <a:cubicBezTo>
                    <a:pt x="26937" y="27569"/>
                    <a:pt x="26940" y="27571"/>
                    <a:pt x="26942" y="27578"/>
                  </a:cubicBezTo>
                  <a:cubicBezTo>
                    <a:pt x="26952" y="27617"/>
                    <a:pt x="26959" y="27631"/>
                    <a:pt x="26964" y="27631"/>
                  </a:cubicBezTo>
                  <a:cubicBezTo>
                    <a:pt x="26972" y="27631"/>
                    <a:pt x="26974" y="27595"/>
                    <a:pt x="26974" y="27578"/>
                  </a:cubicBezTo>
                  <a:cubicBezTo>
                    <a:pt x="26977" y="27631"/>
                    <a:pt x="27565" y="27715"/>
                    <a:pt x="27565" y="27715"/>
                  </a:cubicBezTo>
                  <a:lnTo>
                    <a:pt x="23476" y="27729"/>
                  </a:lnTo>
                  <a:cubicBezTo>
                    <a:pt x="23462" y="27734"/>
                    <a:pt x="23449" y="27739"/>
                    <a:pt x="23436" y="27746"/>
                  </a:cubicBezTo>
                  <a:lnTo>
                    <a:pt x="33142" y="27692"/>
                  </a:lnTo>
                  <a:lnTo>
                    <a:pt x="33245" y="15087"/>
                  </a:lnTo>
                  <a:lnTo>
                    <a:pt x="33327" y="5023"/>
                  </a:lnTo>
                  <a:cubicBezTo>
                    <a:pt x="33313" y="5016"/>
                    <a:pt x="33302" y="5002"/>
                    <a:pt x="33300" y="4985"/>
                  </a:cubicBezTo>
                  <a:cubicBezTo>
                    <a:pt x="33285" y="4952"/>
                    <a:pt x="33271" y="4916"/>
                    <a:pt x="33245" y="4916"/>
                  </a:cubicBezTo>
                  <a:cubicBezTo>
                    <a:pt x="33237" y="4916"/>
                    <a:pt x="33229" y="4919"/>
                    <a:pt x="33218" y="4927"/>
                  </a:cubicBezTo>
                  <a:cubicBezTo>
                    <a:pt x="33205" y="4909"/>
                    <a:pt x="33187" y="4909"/>
                    <a:pt x="33167" y="4909"/>
                  </a:cubicBezTo>
                  <a:cubicBezTo>
                    <a:pt x="33148" y="4909"/>
                    <a:pt x="33128" y="4909"/>
                    <a:pt x="33110" y="4892"/>
                  </a:cubicBezTo>
                  <a:cubicBezTo>
                    <a:pt x="33074" y="4884"/>
                    <a:pt x="33047" y="4881"/>
                    <a:pt x="33026" y="4881"/>
                  </a:cubicBezTo>
                  <a:cubicBezTo>
                    <a:pt x="32980" y="4881"/>
                    <a:pt x="32967" y="4895"/>
                    <a:pt x="32964" y="4895"/>
                  </a:cubicBezTo>
                  <a:cubicBezTo>
                    <a:pt x="32963" y="4895"/>
                    <a:pt x="32963" y="4895"/>
                    <a:pt x="32963" y="4895"/>
                  </a:cubicBezTo>
                  <a:cubicBezTo>
                    <a:pt x="32959" y="4898"/>
                    <a:pt x="32956" y="4906"/>
                    <a:pt x="32943" y="4906"/>
                  </a:cubicBezTo>
                  <a:cubicBezTo>
                    <a:pt x="32929" y="4906"/>
                    <a:pt x="32905" y="4897"/>
                    <a:pt x="32857" y="4863"/>
                  </a:cubicBezTo>
                  <a:lnTo>
                    <a:pt x="32837" y="4872"/>
                  </a:lnTo>
                  <a:cubicBezTo>
                    <a:pt x="32796" y="4854"/>
                    <a:pt x="32739" y="4829"/>
                    <a:pt x="32659" y="4788"/>
                  </a:cubicBezTo>
                  <a:cubicBezTo>
                    <a:pt x="32573" y="4693"/>
                    <a:pt x="32481" y="4740"/>
                    <a:pt x="32436" y="4675"/>
                  </a:cubicBezTo>
                  <a:cubicBezTo>
                    <a:pt x="32435" y="4675"/>
                    <a:pt x="32434" y="4675"/>
                    <a:pt x="32433" y="4675"/>
                  </a:cubicBezTo>
                  <a:cubicBezTo>
                    <a:pt x="32374" y="4675"/>
                    <a:pt x="32343" y="4635"/>
                    <a:pt x="32318" y="4623"/>
                  </a:cubicBezTo>
                  <a:cubicBezTo>
                    <a:pt x="32272" y="4575"/>
                    <a:pt x="32262" y="4578"/>
                    <a:pt x="32239" y="4574"/>
                  </a:cubicBezTo>
                  <a:cubicBezTo>
                    <a:pt x="32232" y="4541"/>
                    <a:pt x="31736" y="4390"/>
                    <a:pt x="31683" y="4341"/>
                  </a:cubicBezTo>
                  <a:cubicBezTo>
                    <a:pt x="31657" y="4316"/>
                    <a:pt x="31627" y="4289"/>
                    <a:pt x="31593" y="4289"/>
                  </a:cubicBezTo>
                  <a:cubicBezTo>
                    <a:pt x="31593" y="4289"/>
                    <a:pt x="31592" y="4289"/>
                    <a:pt x="31591" y="4289"/>
                  </a:cubicBezTo>
                  <a:cubicBezTo>
                    <a:pt x="31557" y="4289"/>
                    <a:pt x="31283" y="4175"/>
                    <a:pt x="31262" y="4007"/>
                  </a:cubicBezTo>
                  <a:lnTo>
                    <a:pt x="31244" y="4000"/>
                  </a:lnTo>
                  <a:cubicBezTo>
                    <a:pt x="31241" y="4001"/>
                    <a:pt x="31238" y="4001"/>
                    <a:pt x="31235" y="4001"/>
                  </a:cubicBezTo>
                  <a:cubicBezTo>
                    <a:pt x="31085" y="4001"/>
                    <a:pt x="30500" y="3764"/>
                    <a:pt x="30529" y="3742"/>
                  </a:cubicBezTo>
                  <a:lnTo>
                    <a:pt x="30529" y="3742"/>
                  </a:lnTo>
                  <a:cubicBezTo>
                    <a:pt x="30519" y="3749"/>
                    <a:pt x="30511" y="3752"/>
                    <a:pt x="30505" y="3752"/>
                  </a:cubicBezTo>
                  <a:cubicBezTo>
                    <a:pt x="30477" y="3752"/>
                    <a:pt x="30467" y="3706"/>
                    <a:pt x="30452" y="3694"/>
                  </a:cubicBezTo>
                  <a:cubicBezTo>
                    <a:pt x="30450" y="3691"/>
                    <a:pt x="30448" y="3690"/>
                    <a:pt x="30445" y="3690"/>
                  </a:cubicBezTo>
                  <a:cubicBezTo>
                    <a:pt x="30419" y="3690"/>
                    <a:pt x="30370" y="3827"/>
                    <a:pt x="30344" y="3888"/>
                  </a:cubicBezTo>
                  <a:cubicBezTo>
                    <a:pt x="30367" y="3896"/>
                    <a:pt x="30403" y="3937"/>
                    <a:pt x="30389" y="3937"/>
                  </a:cubicBezTo>
                  <a:cubicBezTo>
                    <a:pt x="30383" y="3937"/>
                    <a:pt x="30367" y="3929"/>
                    <a:pt x="30338" y="3909"/>
                  </a:cubicBezTo>
                  <a:cubicBezTo>
                    <a:pt x="30338" y="3909"/>
                    <a:pt x="30338" y="3907"/>
                    <a:pt x="30337" y="3906"/>
                  </a:cubicBezTo>
                  <a:cubicBezTo>
                    <a:pt x="30333" y="3913"/>
                    <a:pt x="30331" y="3917"/>
                    <a:pt x="30329" y="3917"/>
                  </a:cubicBezTo>
                  <a:cubicBezTo>
                    <a:pt x="30328" y="3917"/>
                    <a:pt x="30328" y="3913"/>
                    <a:pt x="30329" y="3904"/>
                  </a:cubicBezTo>
                  <a:cubicBezTo>
                    <a:pt x="30329" y="3899"/>
                    <a:pt x="30330" y="3897"/>
                    <a:pt x="30331" y="3895"/>
                  </a:cubicBezTo>
                  <a:cubicBezTo>
                    <a:pt x="30312" y="3859"/>
                    <a:pt x="30305" y="3811"/>
                    <a:pt x="30292" y="3810"/>
                  </a:cubicBezTo>
                  <a:lnTo>
                    <a:pt x="30292" y="3810"/>
                  </a:lnTo>
                  <a:cubicBezTo>
                    <a:pt x="30294" y="3821"/>
                    <a:pt x="30296" y="3834"/>
                    <a:pt x="30298" y="3845"/>
                  </a:cubicBezTo>
                  <a:lnTo>
                    <a:pt x="30298" y="3845"/>
                  </a:lnTo>
                  <a:cubicBezTo>
                    <a:pt x="30284" y="3793"/>
                    <a:pt x="29841" y="3677"/>
                    <a:pt x="29717" y="3610"/>
                  </a:cubicBezTo>
                  <a:cubicBezTo>
                    <a:pt x="29704" y="3628"/>
                    <a:pt x="29685" y="3636"/>
                    <a:pt x="29665" y="3636"/>
                  </a:cubicBezTo>
                  <a:cubicBezTo>
                    <a:pt x="29628" y="3636"/>
                    <a:pt x="29588" y="3609"/>
                    <a:pt x="29579" y="3566"/>
                  </a:cubicBezTo>
                  <a:cubicBezTo>
                    <a:pt x="29553" y="3598"/>
                    <a:pt x="29553" y="3644"/>
                    <a:pt x="29579" y="3675"/>
                  </a:cubicBezTo>
                  <a:cubicBezTo>
                    <a:pt x="29487" y="3634"/>
                    <a:pt x="29431" y="3626"/>
                    <a:pt x="29385" y="3626"/>
                  </a:cubicBezTo>
                  <a:cubicBezTo>
                    <a:pt x="29352" y="3626"/>
                    <a:pt x="29324" y="3630"/>
                    <a:pt x="29292" y="3630"/>
                  </a:cubicBezTo>
                  <a:cubicBezTo>
                    <a:pt x="29245" y="3630"/>
                    <a:pt x="29189" y="3622"/>
                    <a:pt x="29096" y="3580"/>
                  </a:cubicBezTo>
                  <a:cubicBezTo>
                    <a:pt x="28995" y="3537"/>
                    <a:pt x="28815" y="3480"/>
                    <a:pt x="28721" y="3467"/>
                  </a:cubicBezTo>
                  <a:lnTo>
                    <a:pt x="28719" y="3467"/>
                  </a:lnTo>
                  <a:cubicBezTo>
                    <a:pt x="28714" y="3473"/>
                    <a:pt x="28710" y="3479"/>
                    <a:pt x="28705" y="3485"/>
                  </a:cubicBezTo>
                  <a:lnTo>
                    <a:pt x="28705" y="3485"/>
                  </a:lnTo>
                  <a:cubicBezTo>
                    <a:pt x="28716" y="3474"/>
                    <a:pt x="28723" y="3470"/>
                    <a:pt x="28726" y="3470"/>
                  </a:cubicBezTo>
                  <a:lnTo>
                    <a:pt x="28726" y="3470"/>
                  </a:lnTo>
                  <a:cubicBezTo>
                    <a:pt x="28731" y="3470"/>
                    <a:pt x="28722" y="3486"/>
                    <a:pt x="28688" y="3508"/>
                  </a:cubicBezTo>
                  <a:cubicBezTo>
                    <a:pt x="28681" y="3519"/>
                    <a:pt x="28677" y="3523"/>
                    <a:pt x="28673" y="3523"/>
                  </a:cubicBezTo>
                  <a:cubicBezTo>
                    <a:pt x="28664" y="3523"/>
                    <a:pt x="28663" y="3488"/>
                    <a:pt x="28660" y="3451"/>
                  </a:cubicBezTo>
                  <a:cubicBezTo>
                    <a:pt x="28644" y="3443"/>
                    <a:pt x="28640" y="3423"/>
                    <a:pt x="28652" y="3411"/>
                  </a:cubicBezTo>
                  <a:cubicBezTo>
                    <a:pt x="28649" y="3395"/>
                    <a:pt x="28642" y="3381"/>
                    <a:pt x="28629" y="3371"/>
                  </a:cubicBezTo>
                  <a:cubicBezTo>
                    <a:pt x="28623" y="3358"/>
                    <a:pt x="28613" y="3355"/>
                    <a:pt x="28602" y="3355"/>
                  </a:cubicBezTo>
                  <a:cubicBezTo>
                    <a:pt x="28597" y="3355"/>
                    <a:pt x="28591" y="3356"/>
                    <a:pt x="28586" y="3356"/>
                  </a:cubicBezTo>
                  <a:cubicBezTo>
                    <a:pt x="28569" y="3356"/>
                    <a:pt x="28552" y="3351"/>
                    <a:pt x="28541" y="3315"/>
                  </a:cubicBezTo>
                  <a:cubicBezTo>
                    <a:pt x="28504" y="3308"/>
                    <a:pt x="28469" y="3270"/>
                    <a:pt x="28417" y="3270"/>
                  </a:cubicBezTo>
                  <a:cubicBezTo>
                    <a:pt x="28353" y="3251"/>
                    <a:pt x="28293" y="3239"/>
                    <a:pt x="28238" y="3224"/>
                  </a:cubicBezTo>
                  <a:cubicBezTo>
                    <a:pt x="28188" y="3213"/>
                    <a:pt x="28139" y="3190"/>
                    <a:pt x="28096" y="3159"/>
                  </a:cubicBezTo>
                  <a:cubicBezTo>
                    <a:pt x="28055" y="3103"/>
                    <a:pt x="28006" y="3103"/>
                    <a:pt x="27961" y="3102"/>
                  </a:cubicBezTo>
                  <a:lnTo>
                    <a:pt x="27961" y="3102"/>
                  </a:lnTo>
                  <a:cubicBezTo>
                    <a:pt x="27962" y="3109"/>
                    <a:pt x="27957" y="3113"/>
                    <a:pt x="27943" y="3113"/>
                  </a:cubicBezTo>
                  <a:cubicBezTo>
                    <a:pt x="27928" y="3113"/>
                    <a:pt x="27903" y="3108"/>
                    <a:pt x="27864" y="3097"/>
                  </a:cubicBezTo>
                  <a:cubicBezTo>
                    <a:pt x="27854" y="3094"/>
                    <a:pt x="27668" y="3050"/>
                    <a:pt x="27623" y="3026"/>
                  </a:cubicBezTo>
                  <a:cubicBezTo>
                    <a:pt x="27599" y="3013"/>
                    <a:pt x="27575" y="3009"/>
                    <a:pt x="27550" y="3009"/>
                  </a:cubicBezTo>
                  <a:cubicBezTo>
                    <a:pt x="27506" y="3009"/>
                    <a:pt x="27461" y="3022"/>
                    <a:pt x="27419" y="3022"/>
                  </a:cubicBezTo>
                  <a:cubicBezTo>
                    <a:pt x="27373" y="3022"/>
                    <a:pt x="27330" y="3007"/>
                    <a:pt x="27294" y="2948"/>
                  </a:cubicBezTo>
                  <a:cubicBezTo>
                    <a:pt x="27259" y="2939"/>
                    <a:pt x="27233" y="2926"/>
                    <a:pt x="27209" y="2926"/>
                  </a:cubicBezTo>
                  <a:cubicBezTo>
                    <a:pt x="27196" y="2926"/>
                    <a:pt x="27184" y="2930"/>
                    <a:pt x="27172" y="2940"/>
                  </a:cubicBezTo>
                  <a:cubicBezTo>
                    <a:pt x="27240" y="2873"/>
                    <a:pt x="27205" y="2849"/>
                    <a:pt x="27158" y="2849"/>
                  </a:cubicBezTo>
                  <a:cubicBezTo>
                    <a:pt x="27102" y="2849"/>
                    <a:pt x="27028" y="2884"/>
                    <a:pt x="27096" y="2920"/>
                  </a:cubicBezTo>
                  <a:cubicBezTo>
                    <a:pt x="27089" y="2933"/>
                    <a:pt x="27081" y="2938"/>
                    <a:pt x="27072" y="2938"/>
                  </a:cubicBezTo>
                  <a:cubicBezTo>
                    <a:pt x="27054" y="2938"/>
                    <a:pt x="27034" y="2914"/>
                    <a:pt x="27019" y="2892"/>
                  </a:cubicBezTo>
                  <a:cubicBezTo>
                    <a:pt x="27014" y="2899"/>
                    <a:pt x="27010" y="2903"/>
                    <a:pt x="27006" y="2903"/>
                  </a:cubicBezTo>
                  <a:cubicBezTo>
                    <a:pt x="26976" y="2903"/>
                    <a:pt x="26987" y="2697"/>
                    <a:pt x="26930" y="2691"/>
                  </a:cubicBezTo>
                  <a:cubicBezTo>
                    <a:pt x="26877" y="2648"/>
                    <a:pt x="26825" y="2621"/>
                    <a:pt x="26775" y="2613"/>
                  </a:cubicBezTo>
                  <a:cubicBezTo>
                    <a:pt x="26724" y="2608"/>
                    <a:pt x="26731" y="2362"/>
                    <a:pt x="26690" y="2359"/>
                  </a:cubicBezTo>
                  <a:cubicBezTo>
                    <a:pt x="26663" y="2351"/>
                    <a:pt x="26637" y="2346"/>
                    <a:pt x="26612" y="2346"/>
                  </a:cubicBezTo>
                  <a:cubicBezTo>
                    <a:pt x="26567" y="2346"/>
                    <a:pt x="26525" y="2361"/>
                    <a:pt x="26483" y="2395"/>
                  </a:cubicBezTo>
                  <a:cubicBezTo>
                    <a:pt x="26441" y="2351"/>
                    <a:pt x="26393" y="2368"/>
                    <a:pt x="26359" y="2328"/>
                  </a:cubicBezTo>
                  <a:cubicBezTo>
                    <a:pt x="26345" y="2283"/>
                    <a:pt x="26343" y="2270"/>
                    <a:pt x="26347" y="2270"/>
                  </a:cubicBezTo>
                  <a:lnTo>
                    <a:pt x="26347" y="2270"/>
                  </a:lnTo>
                  <a:cubicBezTo>
                    <a:pt x="26352" y="2270"/>
                    <a:pt x="26367" y="2287"/>
                    <a:pt x="26385" y="2287"/>
                  </a:cubicBezTo>
                  <a:cubicBezTo>
                    <a:pt x="26391" y="2287"/>
                    <a:pt x="26398" y="2285"/>
                    <a:pt x="26405" y="2279"/>
                  </a:cubicBezTo>
                  <a:cubicBezTo>
                    <a:pt x="26406" y="2295"/>
                    <a:pt x="26408" y="2300"/>
                    <a:pt x="26411" y="2300"/>
                  </a:cubicBezTo>
                  <a:cubicBezTo>
                    <a:pt x="26417" y="2300"/>
                    <a:pt x="26423" y="2275"/>
                    <a:pt x="26411" y="2266"/>
                  </a:cubicBezTo>
                  <a:cubicBezTo>
                    <a:pt x="26406" y="2260"/>
                    <a:pt x="26395" y="2258"/>
                    <a:pt x="26379" y="2258"/>
                  </a:cubicBezTo>
                  <a:cubicBezTo>
                    <a:pt x="26361" y="2258"/>
                    <a:pt x="26337" y="2260"/>
                    <a:pt x="26306" y="2260"/>
                  </a:cubicBezTo>
                  <a:cubicBezTo>
                    <a:pt x="26288" y="2260"/>
                    <a:pt x="26269" y="2259"/>
                    <a:pt x="26247" y="2257"/>
                  </a:cubicBezTo>
                  <a:cubicBezTo>
                    <a:pt x="26170" y="2231"/>
                    <a:pt x="26154" y="2128"/>
                    <a:pt x="26135" y="2128"/>
                  </a:cubicBezTo>
                  <a:cubicBezTo>
                    <a:pt x="26132" y="2128"/>
                    <a:pt x="26129" y="2131"/>
                    <a:pt x="26125" y="2138"/>
                  </a:cubicBezTo>
                  <a:cubicBezTo>
                    <a:pt x="26116" y="2140"/>
                    <a:pt x="26114" y="2154"/>
                    <a:pt x="26114" y="2166"/>
                  </a:cubicBezTo>
                  <a:cubicBezTo>
                    <a:pt x="26110" y="2169"/>
                    <a:pt x="26106" y="2173"/>
                    <a:pt x="26102" y="2177"/>
                  </a:cubicBezTo>
                  <a:cubicBezTo>
                    <a:pt x="26085" y="2199"/>
                    <a:pt x="26066" y="2211"/>
                    <a:pt x="26042" y="2211"/>
                  </a:cubicBezTo>
                  <a:cubicBezTo>
                    <a:pt x="26004" y="2211"/>
                    <a:pt x="25957" y="2178"/>
                    <a:pt x="25896" y="2101"/>
                  </a:cubicBezTo>
                  <a:cubicBezTo>
                    <a:pt x="25889" y="2102"/>
                    <a:pt x="25882" y="2102"/>
                    <a:pt x="25875" y="2102"/>
                  </a:cubicBezTo>
                  <a:cubicBezTo>
                    <a:pt x="25820" y="2102"/>
                    <a:pt x="25783" y="2072"/>
                    <a:pt x="25753" y="2052"/>
                  </a:cubicBezTo>
                  <a:cubicBezTo>
                    <a:pt x="25739" y="2069"/>
                    <a:pt x="25728" y="2076"/>
                    <a:pt x="25720" y="2076"/>
                  </a:cubicBezTo>
                  <a:cubicBezTo>
                    <a:pt x="25695" y="2076"/>
                    <a:pt x="25690" y="2022"/>
                    <a:pt x="25683" y="1989"/>
                  </a:cubicBezTo>
                  <a:cubicBezTo>
                    <a:pt x="25679" y="1987"/>
                    <a:pt x="25675" y="1987"/>
                    <a:pt x="25672" y="1987"/>
                  </a:cubicBezTo>
                  <a:cubicBezTo>
                    <a:pt x="25651" y="1987"/>
                    <a:pt x="25637" y="2005"/>
                    <a:pt x="25631" y="2005"/>
                  </a:cubicBezTo>
                  <a:cubicBezTo>
                    <a:pt x="25629" y="2005"/>
                    <a:pt x="25628" y="2002"/>
                    <a:pt x="25629" y="1994"/>
                  </a:cubicBezTo>
                  <a:lnTo>
                    <a:pt x="25629" y="1994"/>
                  </a:lnTo>
                  <a:cubicBezTo>
                    <a:pt x="25628" y="1995"/>
                    <a:pt x="25627" y="1996"/>
                    <a:pt x="25626" y="1996"/>
                  </a:cubicBezTo>
                  <a:cubicBezTo>
                    <a:pt x="25622" y="1996"/>
                    <a:pt x="25620" y="1982"/>
                    <a:pt x="25599" y="1967"/>
                  </a:cubicBezTo>
                  <a:cubicBezTo>
                    <a:pt x="25583" y="1985"/>
                    <a:pt x="25549" y="2058"/>
                    <a:pt x="25527" y="2058"/>
                  </a:cubicBezTo>
                  <a:cubicBezTo>
                    <a:pt x="25522" y="2058"/>
                    <a:pt x="25518" y="2054"/>
                    <a:pt x="25514" y="2046"/>
                  </a:cubicBezTo>
                  <a:cubicBezTo>
                    <a:pt x="25511" y="2030"/>
                    <a:pt x="25505" y="2024"/>
                    <a:pt x="25497" y="2024"/>
                  </a:cubicBezTo>
                  <a:cubicBezTo>
                    <a:pt x="25479" y="2024"/>
                    <a:pt x="25449" y="2054"/>
                    <a:pt x="25424" y="2054"/>
                  </a:cubicBezTo>
                  <a:cubicBezTo>
                    <a:pt x="25412" y="2054"/>
                    <a:pt x="25401" y="2048"/>
                    <a:pt x="25392" y="2028"/>
                  </a:cubicBezTo>
                  <a:cubicBezTo>
                    <a:pt x="25342" y="1938"/>
                    <a:pt x="25270" y="1979"/>
                    <a:pt x="25227" y="1933"/>
                  </a:cubicBezTo>
                  <a:cubicBezTo>
                    <a:pt x="25222" y="1891"/>
                    <a:pt x="25212" y="1876"/>
                    <a:pt x="25198" y="1876"/>
                  </a:cubicBezTo>
                  <a:cubicBezTo>
                    <a:pt x="25162" y="1876"/>
                    <a:pt x="25103" y="1980"/>
                    <a:pt x="25074" y="1980"/>
                  </a:cubicBezTo>
                  <a:cubicBezTo>
                    <a:pt x="25073" y="1980"/>
                    <a:pt x="25072" y="1980"/>
                    <a:pt x="25071" y="1980"/>
                  </a:cubicBezTo>
                  <a:cubicBezTo>
                    <a:pt x="25065" y="1981"/>
                    <a:pt x="25059" y="1982"/>
                    <a:pt x="25054" y="1982"/>
                  </a:cubicBezTo>
                  <a:cubicBezTo>
                    <a:pt x="24994" y="1982"/>
                    <a:pt x="24968" y="1903"/>
                    <a:pt x="24928" y="1903"/>
                  </a:cubicBezTo>
                  <a:cubicBezTo>
                    <a:pt x="24919" y="1903"/>
                    <a:pt x="24910" y="1907"/>
                    <a:pt x="24898" y="1917"/>
                  </a:cubicBezTo>
                  <a:cubicBezTo>
                    <a:pt x="24888" y="1909"/>
                    <a:pt x="24874" y="1901"/>
                    <a:pt x="24860" y="1898"/>
                  </a:cubicBezTo>
                  <a:cubicBezTo>
                    <a:pt x="24837" y="1896"/>
                    <a:pt x="24813" y="1891"/>
                    <a:pt x="24790" y="1883"/>
                  </a:cubicBezTo>
                  <a:cubicBezTo>
                    <a:pt x="24786" y="1882"/>
                    <a:pt x="24781" y="1881"/>
                    <a:pt x="24778" y="1879"/>
                  </a:cubicBezTo>
                  <a:cubicBezTo>
                    <a:pt x="24774" y="1870"/>
                    <a:pt x="24770" y="1866"/>
                    <a:pt x="24768" y="1866"/>
                  </a:cubicBezTo>
                  <a:cubicBezTo>
                    <a:pt x="24765" y="1866"/>
                    <a:pt x="24763" y="1870"/>
                    <a:pt x="24762" y="1874"/>
                  </a:cubicBezTo>
                  <a:cubicBezTo>
                    <a:pt x="24732" y="1863"/>
                    <a:pt x="24699" y="1848"/>
                    <a:pt x="24660" y="1828"/>
                  </a:cubicBezTo>
                  <a:cubicBezTo>
                    <a:pt x="24574" y="1751"/>
                    <a:pt x="24508" y="1695"/>
                    <a:pt x="24446" y="1695"/>
                  </a:cubicBezTo>
                  <a:cubicBezTo>
                    <a:pt x="24444" y="1695"/>
                    <a:pt x="24442" y="1695"/>
                    <a:pt x="24440" y="1695"/>
                  </a:cubicBezTo>
                  <a:cubicBezTo>
                    <a:pt x="24423" y="1714"/>
                    <a:pt x="24410" y="1722"/>
                    <a:pt x="24399" y="1722"/>
                  </a:cubicBezTo>
                  <a:cubicBezTo>
                    <a:pt x="24366" y="1722"/>
                    <a:pt x="24356" y="1654"/>
                    <a:pt x="24334" y="1654"/>
                  </a:cubicBezTo>
                  <a:cubicBezTo>
                    <a:pt x="24327" y="1654"/>
                    <a:pt x="24318" y="1662"/>
                    <a:pt x="24305" y="1685"/>
                  </a:cubicBezTo>
                  <a:cubicBezTo>
                    <a:pt x="24264" y="1701"/>
                    <a:pt x="24242" y="1709"/>
                    <a:pt x="24227" y="1709"/>
                  </a:cubicBezTo>
                  <a:cubicBezTo>
                    <a:pt x="24216" y="1709"/>
                    <a:pt x="24209" y="1705"/>
                    <a:pt x="24201" y="1699"/>
                  </a:cubicBezTo>
                  <a:cubicBezTo>
                    <a:pt x="24200" y="1679"/>
                    <a:pt x="24195" y="1676"/>
                    <a:pt x="24187" y="1676"/>
                  </a:cubicBezTo>
                  <a:cubicBezTo>
                    <a:pt x="24182" y="1676"/>
                    <a:pt x="24176" y="1677"/>
                    <a:pt x="24169" y="1677"/>
                  </a:cubicBezTo>
                  <a:cubicBezTo>
                    <a:pt x="24165" y="1677"/>
                    <a:pt x="24161" y="1677"/>
                    <a:pt x="24157" y="1674"/>
                  </a:cubicBezTo>
                  <a:cubicBezTo>
                    <a:pt x="24151" y="1678"/>
                    <a:pt x="24147" y="1680"/>
                    <a:pt x="24142" y="1680"/>
                  </a:cubicBezTo>
                  <a:cubicBezTo>
                    <a:pt x="24119" y="1680"/>
                    <a:pt x="24097" y="1643"/>
                    <a:pt x="24061" y="1622"/>
                  </a:cubicBezTo>
                  <a:cubicBezTo>
                    <a:pt x="24049" y="1639"/>
                    <a:pt x="24039" y="1646"/>
                    <a:pt x="24032" y="1646"/>
                  </a:cubicBezTo>
                  <a:cubicBezTo>
                    <a:pt x="24003" y="1646"/>
                    <a:pt x="24001" y="1550"/>
                    <a:pt x="23986" y="1517"/>
                  </a:cubicBezTo>
                  <a:cubicBezTo>
                    <a:pt x="23983" y="1481"/>
                    <a:pt x="23974" y="1468"/>
                    <a:pt x="23963" y="1468"/>
                  </a:cubicBezTo>
                  <a:cubicBezTo>
                    <a:pt x="23961" y="1468"/>
                    <a:pt x="23960" y="1468"/>
                    <a:pt x="23958" y="1468"/>
                  </a:cubicBezTo>
                  <a:cubicBezTo>
                    <a:pt x="23957" y="1458"/>
                    <a:pt x="23956" y="1454"/>
                    <a:pt x="23953" y="1454"/>
                  </a:cubicBezTo>
                  <a:cubicBezTo>
                    <a:pt x="23944" y="1454"/>
                    <a:pt x="23925" y="1494"/>
                    <a:pt x="23911" y="1523"/>
                  </a:cubicBezTo>
                  <a:cubicBezTo>
                    <a:pt x="23909" y="1514"/>
                    <a:pt x="23906" y="1513"/>
                    <a:pt x="23902" y="1513"/>
                  </a:cubicBezTo>
                  <a:cubicBezTo>
                    <a:pt x="23901" y="1513"/>
                    <a:pt x="23899" y="1513"/>
                    <a:pt x="23898" y="1513"/>
                  </a:cubicBezTo>
                  <a:cubicBezTo>
                    <a:pt x="23893" y="1513"/>
                    <a:pt x="23889" y="1510"/>
                    <a:pt x="23891" y="1484"/>
                  </a:cubicBezTo>
                  <a:cubicBezTo>
                    <a:pt x="23891" y="1477"/>
                    <a:pt x="23890" y="1475"/>
                    <a:pt x="23888" y="1475"/>
                  </a:cubicBezTo>
                  <a:cubicBezTo>
                    <a:pt x="23881" y="1475"/>
                    <a:pt x="23860" y="1532"/>
                    <a:pt x="23850" y="1547"/>
                  </a:cubicBezTo>
                  <a:cubicBezTo>
                    <a:pt x="23847" y="1551"/>
                    <a:pt x="23845" y="1553"/>
                    <a:pt x="23843" y="1553"/>
                  </a:cubicBezTo>
                  <a:cubicBezTo>
                    <a:pt x="23831" y="1553"/>
                    <a:pt x="23839" y="1485"/>
                    <a:pt x="23832" y="1479"/>
                  </a:cubicBezTo>
                  <a:lnTo>
                    <a:pt x="23832" y="1479"/>
                  </a:lnTo>
                  <a:cubicBezTo>
                    <a:pt x="23831" y="1479"/>
                    <a:pt x="23830" y="1479"/>
                    <a:pt x="23828" y="1479"/>
                  </a:cubicBezTo>
                  <a:cubicBezTo>
                    <a:pt x="23812" y="1479"/>
                    <a:pt x="23811" y="1445"/>
                    <a:pt x="23816" y="1409"/>
                  </a:cubicBezTo>
                  <a:lnTo>
                    <a:pt x="23816" y="1409"/>
                  </a:lnTo>
                  <a:cubicBezTo>
                    <a:pt x="23812" y="1420"/>
                    <a:pt x="23810" y="1424"/>
                    <a:pt x="23809" y="1424"/>
                  </a:cubicBezTo>
                  <a:cubicBezTo>
                    <a:pt x="23808" y="1424"/>
                    <a:pt x="23810" y="1414"/>
                    <a:pt x="23810" y="1414"/>
                  </a:cubicBezTo>
                  <a:lnTo>
                    <a:pt x="23810" y="1414"/>
                  </a:lnTo>
                  <a:cubicBezTo>
                    <a:pt x="23810" y="1414"/>
                    <a:pt x="23808" y="1423"/>
                    <a:pt x="23799" y="1457"/>
                  </a:cubicBezTo>
                  <a:cubicBezTo>
                    <a:pt x="23803" y="1435"/>
                    <a:pt x="23802" y="1414"/>
                    <a:pt x="23794" y="1395"/>
                  </a:cubicBezTo>
                  <a:cubicBezTo>
                    <a:pt x="23785" y="1391"/>
                    <a:pt x="23791" y="1323"/>
                    <a:pt x="23777" y="1323"/>
                  </a:cubicBezTo>
                  <a:cubicBezTo>
                    <a:pt x="23769" y="1323"/>
                    <a:pt x="23753" y="1347"/>
                    <a:pt x="23724" y="1424"/>
                  </a:cubicBezTo>
                  <a:cubicBezTo>
                    <a:pt x="23713" y="1358"/>
                    <a:pt x="23569" y="1239"/>
                    <a:pt x="23550" y="1158"/>
                  </a:cubicBezTo>
                  <a:cubicBezTo>
                    <a:pt x="23554" y="1103"/>
                    <a:pt x="23547" y="1090"/>
                    <a:pt x="23537" y="1090"/>
                  </a:cubicBezTo>
                  <a:cubicBezTo>
                    <a:pt x="23528" y="1090"/>
                    <a:pt x="23515" y="1101"/>
                    <a:pt x="23506" y="1101"/>
                  </a:cubicBezTo>
                  <a:cubicBezTo>
                    <a:pt x="23504" y="1101"/>
                    <a:pt x="23502" y="1101"/>
                    <a:pt x="23500" y="1099"/>
                  </a:cubicBezTo>
                  <a:cubicBezTo>
                    <a:pt x="23482" y="1143"/>
                    <a:pt x="23470" y="1157"/>
                    <a:pt x="23463" y="1157"/>
                  </a:cubicBezTo>
                  <a:cubicBezTo>
                    <a:pt x="23450" y="1157"/>
                    <a:pt x="23446" y="1118"/>
                    <a:pt x="23433" y="1118"/>
                  </a:cubicBezTo>
                  <a:cubicBezTo>
                    <a:pt x="23430" y="1118"/>
                    <a:pt x="23426" y="1120"/>
                    <a:pt x="23421" y="1126"/>
                  </a:cubicBezTo>
                  <a:cubicBezTo>
                    <a:pt x="23402" y="1128"/>
                    <a:pt x="23369" y="1184"/>
                    <a:pt x="23349" y="1184"/>
                  </a:cubicBezTo>
                  <a:cubicBezTo>
                    <a:pt x="23341" y="1184"/>
                    <a:pt x="23335" y="1174"/>
                    <a:pt x="23333" y="1148"/>
                  </a:cubicBezTo>
                  <a:cubicBezTo>
                    <a:pt x="23329" y="1152"/>
                    <a:pt x="23326" y="1154"/>
                    <a:pt x="23323" y="1154"/>
                  </a:cubicBezTo>
                  <a:cubicBezTo>
                    <a:pt x="23302" y="1154"/>
                    <a:pt x="23303" y="1066"/>
                    <a:pt x="23280" y="1066"/>
                  </a:cubicBezTo>
                  <a:cubicBezTo>
                    <a:pt x="23275" y="1066"/>
                    <a:pt x="23268" y="1071"/>
                    <a:pt x="23260" y="1083"/>
                  </a:cubicBezTo>
                  <a:cubicBezTo>
                    <a:pt x="23281" y="972"/>
                    <a:pt x="23282" y="940"/>
                    <a:pt x="23274" y="940"/>
                  </a:cubicBezTo>
                  <a:lnTo>
                    <a:pt x="23274" y="940"/>
                  </a:lnTo>
                  <a:cubicBezTo>
                    <a:pt x="23266" y="940"/>
                    <a:pt x="23246" y="984"/>
                    <a:pt x="23235" y="995"/>
                  </a:cubicBezTo>
                  <a:cubicBezTo>
                    <a:pt x="23228" y="1010"/>
                    <a:pt x="23223" y="1015"/>
                    <a:pt x="23220" y="1015"/>
                  </a:cubicBezTo>
                  <a:cubicBezTo>
                    <a:pt x="23211" y="1015"/>
                    <a:pt x="23211" y="979"/>
                    <a:pt x="23202" y="979"/>
                  </a:cubicBezTo>
                  <a:cubicBezTo>
                    <a:pt x="23198" y="979"/>
                    <a:pt x="23192" y="986"/>
                    <a:pt x="23182" y="1008"/>
                  </a:cubicBezTo>
                  <a:cubicBezTo>
                    <a:pt x="23151" y="1059"/>
                    <a:pt x="23126" y="1086"/>
                    <a:pt x="23107" y="1086"/>
                  </a:cubicBezTo>
                  <a:cubicBezTo>
                    <a:pt x="23091" y="1086"/>
                    <a:pt x="23080" y="1065"/>
                    <a:pt x="23074" y="1019"/>
                  </a:cubicBezTo>
                  <a:cubicBezTo>
                    <a:pt x="23065" y="1028"/>
                    <a:pt x="23047" y="1032"/>
                    <a:pt x="23021" y="1032"/>
                  </a:cubicBezTo>
                  <a:cubicBezTo>
                    <a:pt x="22820" y="1032"/>
                    <a:pt x="22153" y="782"/>
                    <a:pt x="21856" y="782"/>
                  </a:cubicBezTo>
                  <a:cubicBezTo>
                    <a:pt x="21786" y="782"/>
                    <a:pt x="21737" y="796"/>
                    <a:pt x="21719" y="830"/>
                  </a:cubicBezTo>
                  <a:cubicBezTo>
                    <a:pt x="21733" y="757"/>
                    <a:pt x="21660" y="692"/>
                    <a:pt x="21598" y="692"/>
                  </a:cubicBezTo>
                  <a:cubicBezTo>
                    <a:pt x="21576" y="692"/>
                    <a:pt x="21555" y="700"/>
                    <a:pt x="21539" y="720"/>
                  </a:cubicBezTo>
                  <a:cubicBezTo>
                    <a:pt x="21537" y="692"/>
                    <a:pt x="21536" y="665"/>
                    <a:pt x="21534" y="637"/>
                  </a:cubicBezTo>
                  <a:cubicBezTo>
                    <a:pt x="21439" y="659"/>
                    <a:pt x="21366" y="779"/>
                    <a:pt x="21325" y="779"/>
                  </a:cubicBezTo>
                  <a:cubicBezTo>
                    <a:pt x="21311" y="779"/>
                    <a:pt x="21302" y="764"/>
                    <a:pt x="21296" y="725"/>
                  </a:cubicBezTo>
                  <a:lnTo>
                    <a:pt x="21235" y="781"/>
                  </a:lnTo>
                  <a:cubicBezTo>
                    <a:pt x="21169" y="724"/>
                    <a:pt x="21040" y="632"/>
                    <a:pt x="20948" y="632"/>
                  </a:cubicBezTo>
                  <a:cubicBezTo>
                    <a:pt x="20933" y="632"/>
                    <a:pt x="20919" y="635"/>
                    <a:pt x="20907" y="640"/>
                  </a:cubicBezTo>
                  <a:cubicBezTo>
                    <a:pt x="20894" y="645"/>
                    <a:pt x="20883" y="647"/>
                    <a:pt x="20872" y="647"/>
                  </a:cubicBezTo>
                  <a:cubicBezTo>
                    <a:pt x="20849" y="647"/>
                    <a:pt x="20830" y="638"/>
                    <a:pt x="20812" y="626"/>
                  </a:cubicBezTo>
                  <a:cubicBezTo>
                    <a:pt x="20784" y="607"/>
                    <a:pt x="20756" y="581"/>
                    <a:pt x="20728" y="569"/>
                  </a:cubicBezTo>
                  <a:cubicBezTo>
                    <a:pt x="20714" y="543"/>
                    <a:pt x="20696" y="536"/>
                    <a:pt x="20676" y="536"/>
                  </a:cubicBezTo>
                  <a:cubicBezTo>
                    <a:pt x="20654" y="536"/>
                    <a:pt x="20629" y="545"/>
                    <a:pt x="20607" y="545"/>
                  </a:cubicBezTo>
                  <a:cubicBezTo>
                    <a:pt x="20585" y="545"/>
                    <a:pt x="20566" y="537"/>
                    <a:pt x="20553" y="501"/>
                  </a:cubicBezTo>
                  <a:cubicBezTo>
                    <a:pt x="20544" y="457"/>
                    <a:pt x="20526" y="447"/>
                    <a:pt x="20506" y="447"/>
                  </a:cubicBezTo>
                  <a:cubicBezTo>
                    <a:pt x="20492" y="447"/>
                    <a:pt x="20476" y="452"/>
                    <a:pt x="20462" y="452"/>
                  </a:cubicBezTo>
                  <a:cubicBezTo>
                    <a:pt x="20460" y="452"/>
                    <a:pt x="20458" y="452"/>
                    <a:pt x="20455" y="452"/>
                  </a:cubicBezTo>
                  <a:cubicBezTo>
                    <a:pt x="20435" y="473"/>
                    <a:pt x="20417" y="484"/>
                    <a:pt x="20403" y="484"/>
                  </a:cubicBezTo>
                  <a:cubicBezTo>
                    <a:pt x="20383" y="484"/>
                    <a:pt x="20369" y="464"/>
                    <a:pt x="20360" y="424"/>
                  </a:cubicBezTo>
                  <a:cubicBezTo>
                    <a:pt x="20338" y="434"/>
                    <a:pt x="20318" y="440"/>
                    <a:pt x="20301" y="440"/>
                  </a:cubicBezTo>
                  <a:cubicBezTo>
                    <a:pt x="20273" y="440"/>
                    <a:pt x="20250" y="424"/>
                    <a:pt x="20236" y="382"/>
                  </a:cubicBezTo>
                  <a:cubicBezTo>
                    <a:pt x="20231" y="377"/>
                    <a:pt x="20227" y="370"/>
                    <a:pt x="20226" y="363"/>
                  </a:cubicBezTo>
                  <a:lnTo>
                    <a:pt x="0" y="0"/>
                  </a:lnTo>
                  <a:close/>
                </a:path>
              </a:pathLst>
            </a:custGeom>
            <a:solidFill>
              <a:schemeClr val="accent4"/>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603" name="Google Shape;1603;p29"/>
            <p:cNvGrpSpPr/>
            <p:nvPr/>
          </p:nvGrpSpPr>
          <p:grpSpPr>
            <a:xfrm>
              <a:off x="2236665" y="4079568"/>
              <a:ext cx="3858047" cy="249858"/>
              <a:chOff x="2836275" y="931700"/>
              <a:chExt cx="688175" cy="55375"/>
            </a:xfrm>
          </p:grpSpPr>
          <p:sp>
            <p:nvSpPr>
              <p:cNvPr id="1604" name="Google Shape;1604;p29"/>
              <p:cNvSpPr/>
              <p:nvPr/>
            </p:nvSpPr>
            <p:spPr>
              <a:xfrm>
                <a:off x="2837275" y="959275"/>
                <a:ext cx="25" cy="25"/>
              </a:xfrm>
              <a:custGeom>
                <a:avLst/>
                <a:gdLst/>
                <a:ahLst/>
                <a:cxnLst/>
                <a:rect l="l" t="t" r="r" b="b"/>
                <a:pathLst>
                  <a:path w="1" h="1" extrusionOk="0">
                    <a:moveTo>
                      <a:pt x="0" y="0"/>
                    </a:move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5" name="Google Shape;1605;p29"/>
              <p:cNvSpPr/>
              <p:nvPr/>
            </p:nvSpPr>
            <p:spPr>
              <a:xfrm>
                <a:off x="3509650" y="962550"/>
                <a:ext cx="50" cy="250"/>
              </a:xfrm>
              <a:custGeom>
                <a:avLst/>
                <a:gdLst/>
                <a:ahLst/>
                <a:cxnLst/>
                <a:rect l="l" t="t" r="r" b="b"/>
                <a:pathLst>
                  <a:path w="2" h="10" extrusionOk="0">
                    <a:moveTo>
                      <a:pt x="1" y="0"/>
                    </a:moveTo>
                    <a:lnTo>
                      <a:pt x="1" y="0"/>
                    </a:lnTo>
                    <a:cubicBezTo>
                      <a:pt x="1" y="0"/>
                      <a:pt x="1" y="3"/>
                      <a:pt x="1" y="9"/>
                    </a:cubicBezTo>
                    <a:cubicBezTo>
                      <a:pt x="2" y="4"/>
                      <a:pt x="2" y="0"/>
                      <a:pt x="1"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6" name="Google Shape;1606;p29"/>
              <p:cNvSpPr/>
              <p:nvPr/>
            </p:nvSpPr>
            <p:spPr>
              <a:xfrm>
                <a:off x="3313825" y="943500"/>
                <a:ext cx="450" cy="925"/>
              </a:xfrm>
              <a:custGeom>
                <a:avLst/>
                <a:gdLst/>
                <a:ahLst/>
                <a:cxnLst/>
                <a:rect l="l" t="t" r="r" b="b"/>
                <a:pathLst>
                  <a:path w="18" h="37" extrusionOk="0">
                    <a:moveTo>
                      <a:pt x="8" y="0"/>
                    </a:moveTo>
                    <a:cubicBezTo>
                      <a:pt x="3" y="13"/>
                      <a:pt x="1" y="36"/>
                      <a:pt x="6" y="36"/>
                    </a:cubicBezTo>
                    <a:cubicBezTo>
                      <a:pt x="8" y="36"/>
                      <a:pt x="12" y="32"/>
                      <a:pt x="18" y="20"/>
                    </a:cubicBezTo>
                    <a:cubicBezTo>
                      <a:pt x="16" y="13"/>
                      <a:pt x="13" y="6"/>
                      <a:pt x="8"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7" name="Google Shape;1607;p29"/>
              <p:cNvSpPr/>
              <p:nvPr/>
            </p:nvSpPr>
            <p:spPr>
              <a:xfrm>
                <a:off x="3050800" y="938000"/>
                <a:ext cx="800" cy="775"/>
              </a:xfrm>
              <a:custGeom>
                <a:avLst/>
                <a:gdLst/>
                <a:ahLst/>
                <a:cxnLst/>
                <a:rect l="l" t="t" r="r" b="b"/>
                <a:pathLst>
                  <a:path w="32" h="31" extrusionOk="0">
                    <a:moveTo>
                      <a:pt x="19" y="0"/>
                    </a:moveTo>
                    <a:cubicBezTo>
                      <a:pt x="13" y="0"/>
                      <a:pt x="7" y="11"/>
                      <a:pt x="1" y="23"/>
                    </a:cubicBezTo>
                    <a:cubicBezTo>
                      <a:pt x="10" y="25"/>
                      <a:pt x="19" y="28"/>
                      <a:pt x="31" y="31"/>
                    </a:cubicBezTo>
                    <a:cubicBezTo>
                      <a:pt x="28" y="8"/>
                      <a:pt x="24" y="0"/>
                      <a:pt x="19"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8" name="Google Shape;1608;p29"/>
              <p:cNvSpPr/>
              <p:nvPr/>
            </p:nvSpPr>
            <p:spPr>
              <a:xfrm>
                <a:off x="3049575" y="938450"/>
                <a:ext cx="1250" cy="775"/>
              </a:xfrm>
              <a:custGeom>
                <a:avLst/>
                <a:gdLst/>
                <a:ahLst/>
                <a:cxnLst/>
                <a:rect l="l" t="t" r="r" b="b"/>
                <a:pathLst>
                  <a:path w="50" h="31" extrusionOk="0">
                    <a:moveTo>
                      <a:pt x="27" y="0"/>
                    </a:moveTo>
                    <a:cubicBezTo>
                      <a:pt x="17" y="0"/>
                      <a:pt x="10" y="5"/>
                      <a:pt x="7" y="19"/>
                    </a:cubicBezTo>
                    <a:cubicBezTo>
                      <a:pt x="4" y="10"/>
                      <a:pt x="2" y="7"/>
                      <a:pt x="2" y="7"/>
                    </a:cubicBezTo>
                    <a:lnTo>
                      <a:pt x="2" y="7"/>
                    </a:lnTo>
                    <a:cubicBezTo>
                      <a:pt x="0" y="7"/>
                      <a:pt x="6" y="31"/>
                      <a:pt x="16" y="31"/>
                    </a:cubicBezTo>
                    <a:cubicBezTo>
                      <a:pt x="19" y="31"/>
                      <a:pt x="22" y="29"/>
                      <a:pt x="26" y="23"/>
                    </a:cubicBezTo>
                    <a:cubicBezTo>
                      <a:pt x="28" y="25"/>
                      <a:pt x="29" y="26"/>
                      <a:pt x="31" y="26"/>
                    </a:cubicBezTo>
                    <a:cubicBezTo>
                      <a:pt x="37" y="26"/>
                      <a:pt x="43" y="16"/>
                      <a:pt x="50" y="5"/>
                    </a:cubicBezTo>
                    <a:cubicBezTo>
                      <a:pt x="41" y="2"/>
                      <a:pt x="33" y="0"/>
                      <a:pt x="27"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9" name="Google Shape;1609;p29"/>
              <p:cNvSpPr/>
              <p:nvPr/>
            </p:nvSpPr>
            <p:spPr>
              <a:xfrm>
                <a:off x="2986975" y="946625"/>
                <a:ext cx="250" cy="475"/>
              </a:xfrm>
              <a:custGeom>
                <a:avLst/>
                <a:gdLst/>
                <a:ahLst/>
                <a:cxnLst/>
                <a:rect l="l" t="t" r="r" b="b"/>
                <a:pathLst>
                  <a:path w="10" h="19" extrusionOk="0">
                    <a:moveTo>
                      <a:pt x="4" y="0"/>
                    </a:moveTo>
                    <a:cubicBezTo>
                      <a:pt x="2" y="0"/>
                      <a:pt x="1" y="12"/>
                      <a:pt x="9" y="19"/>
                    </a:cubicBezTo>
                    <a:cubicBezTo>
                      <a:pt x="8" y="5"/>
                      <a:pt x="6" y="0"/>
                      <a:pt x="4"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0" name="Google Shape;1610;p29"/>
              <p:cNvSpPr/>
              <p:nvPr/>
            </p:nvSpPr>
            <p:spPr>
              <a:xfrm>
                <a:off x="3146300" y="932700"/>
                <a:ext cx="700" cy="625"/>
              </a:xfrm>
              <a:custGeom>
                <a:avLst/>
                <a:gdLst/>
                <a:ahLst/>
                <a:cxnLst/>
                <a:rect l="l" t="t" r="r" b="b"/>
                <a:pathLst>
                  <a:path w="28" h="25" extrusionOk="0">
                    <a:moveTo>
                      <a:pt x="22" y="1"/>
                    </a:moveTo>
                    <a:cubicBezTo>
                      <a:pt x="17" y="1"/>
                      <a:pt x="10" y="9"/>
                      <a:pt x="1" y="24"/>
                    </a:cubicBezTo>
                    <a:cubicBezTo>
                      <a:pt x="4" y="24"/>
                      <a:pt x="8" y="24"/>
                      <a:pt x="11" y="24"/>
                    </a:cubicBezTo>
                    <a:cubicBezTo>
                      <a:pt x="16" y="24"/>
                      <a:pt x="21" y="24"/>
                      <a:pt x="26" y="22"/>
                    </a:cubicBezTo>
                    <a:cubicBezTo>
                      <a:pt x="27" y="8"/>
                      <a:pt x="26" y="1"/>
                      <a:pt x="22"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29"/>
              <p:cNvSpPr/>
              <p:nvPr/>
            </p:nvSpPr>
            <p:spPr>
              <a:xfrm>
                <a:off x="3193200" y="941400"/>
                <a:ext cx="750" cy="975"/>
              </a:xfrm>
              <a:custGeom>
                <a:avLst/>
                <a:gdLst/>
                <a:ahLst/>
                <a:cxnLst/>
                <a:rect l="l" t="t" r="r" b="b"/>
                <a:pathLst>
                  <a:path w="30" h="39" extrusionOk="0">
                    <a:moveTo>
                      <a:pt x="9" y="1"/>
                    </a:moveTo>
                    <a:cubicBezTo>
                      <a:pt x="4" y="1"/>
                      <a:pt x="0" y="10"/>
                      <a:pt x="1" y="38"/>
                    </a:cubicBezTo>
                    <a:cubicBezTo>
                      <a:pt x="3" y="22"/>
                      <a:pt x="12" y="22"/>
                      <a:pt x="29" y="19"/>
                    </a:cubicBezTo>
                    <a:cubicBezTo>
                      <a:pt x="22" y="9"/>
                      <a:pt x="15" y="1"/>
                      <a:pt x="9"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2" name="Google Shape;1612;p29"/>
              <p:cNvSpPr/>
              <p:nvPr/>
            </p:nvSpPr>
            <p:spPr>
              <a:xfrm>
                <a:off x="3121275" y="932400"/>
                <a:ext cx="525" cy="325"/>
              </a:xfrm>
              <a:custGeom>
                <a:avLst/>
                <a:gdLst/>
                <a:ahLst/>
                <a:cxnLst/>
                <a:rect l="l" t="t" r="r" b="b"/>
                <a:pathLst>
                  <a:path w="21" h="13" extrusionOk="0">
                    <a:moveTo>
                      <a:pt x="21" y="0"/>
                    </a:moveTo>
                    <a:cubicBezTo>
                      <a:pt x="14" y="5"/>
                      <a:pt x="7" y="9"/>
                      <a:pt x="0" y="13"/>
                    </a:cubicBezTo>
                    <a:lnTo>
                      <a:pt x="8" y="13"/>
                    </a:lnTo>
                    <a:lnTo>
                      <a:pt x="21" y="0"/>
                    </a:ln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3" name="Google Shape;1613;p29"/>
              <p:cNvSpPr/>
              <p:nvPr/>
            </p:nvSpPr>
            <p:spPr>
              <a:xfrm>
                <a:off x="3121775" y="932125"/>
                <a:ext cx="400" cy="300"/>
              </a:xfrm>
              <a:custGeom>
                <a:avLst/>
                <a:gdLst/>
                <a:ahLst/>
                <a:cxnLst/>
                <a:rect l="l" t="t" r="r" b="b"/>
                <a:pathLst>
                  <a:path w="16" h="12" extrusionOk="0">
                    <a:moveTo>
                      <a:pt x="14" y="0"/>
                    </a:moveTo>
                    <a:cubicBezTo>
                      <a:pt x="14" y="0"/>
                      <a:pt x="9" y="3"/>
                      <a:pt x="1" y="11"/>
                    </a:cubicBezTo>
                    <a:cubicBezTo>
                      <a:pt x="10" y="5"/>
                      <a:pt x="15" y="0"/>
                      <a:pt x="14"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29"/>
              <p:cNvSpPr/>
              <p:nvPr/>
            </p:nvSpPr>
            <p:spPr>
              <a:xfrm>
                <a:off x="3401150" y="946075"/>
                <a:ext cx="75" cy="75"/>
              </a:xfrm>
              <a:custGeom>
                <a:avLst/>
                <a:gdLst/>
                <a:ahLst/>
                <a:cxnLst/>
                <a:rect l="l" t="t" r="r" b="b"/>
                <a:pathLst>
                  <a:path w="3" h="3" extrusionOk="0">
                    <a:moveTo>
                      <a:pt x="1" y="0"/>
                    </a:moveTo>
                    <a:cubicBezTo>
                      <a:pt x="1" y="1"/>
                      <a:pt x="2" y="3"/>
                      <a:pt x="2" y="3"/>
                    </a:cubicBezTo>
                    <a:cubicBezTo>
                      <a:pt x="2" y="1"/>
                      <a:pt x="2" y="1"/>
                      <a:pt x="1"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29"/>
              <p:cNvSpPr/>
              <p:nvPr/>
            </p:nvSpPr>
            <p:spPr>
              <a:xfrm>
                <a:off x="2836500" y="931700"/>
                <a:ext cx="687950" cy="55375"/>
              </a:xfrm>
              <a:custGeom>
                <a:avLst/>
                <a:gdLst/>
                <a:ahLst/>
                <a:cxnLst/>
                <a:rect l="l" t="t" r="r" b="b"/>
                <a:pathLst>
                  <a:path w="27518" h="2215" extrusionOk="0">
                    <a:moveTo>
                      <a:pt x="15478" y="326"/>
                    </a:moveTo>
                    <a:cubicBezTo>
                      <a:pt x="15521" y="326"/>
                      <a:pt x="15577" y="355"/>
                      <a:pt x="15449" y="356"/>
                    </a:cubicBezTo>
                    <a:cubicBezTo>
                      <a:pt x="15456" y="347"/>
                      <a:pt x="15463" y="338"/>
                      <a:pt x="15467" y="327"/>
                    </a:cubicBezTo>
                    <a:cubicBezTo>
                      <a:pt x="15470" y="327"/>
                      <a:pt x="15474" y="326"/>
                      <a:pt x="15478" y="326"/>
                    </a:cubicBezTo>
                    <a:close/>
                    <a:moveTo>
                      <a:pt x="8148" y="355"/>
                    </a:moveTo>
                    <a:lnTo>
                      <a:pt x="8171" y="384"/>
                    </a:lnTo>
                    <a:cubicBezTo>
                      <a:pt x="8164" y="389"/>
                      <a:pt x="8158" y="392"/>
                      <a:pt x="8150" y="393"/>
                    </a:cubicBezTo>
                    <a:lnTo>
                      <a:pt x="8148" y="389"/>
                    </a:lnTo>
                    <a:lnTo>
                      <a:pt x="8148" y="355"/>
                    </a:lnTo>
                    <a:close/>
                    <a:moveTo>
                      <a:pt x="16941" y="481"/>
                    </a:moveTo>
                    <a:cubicBezTo>
                      <a:pt x="16941" y="482"/>
                      <a:pt x="16941" y="483"/>
                      <a:pt x="16941" y="483"/>
                    </a:cubicBezTo>
                    <a:lnTo>
                      <a:pt x="16941" y="483"/>
                    </a:lnTo>
                    <a:cubicBezTo>
                      <a:pt x="16941" y="482"/>
                      <a:pt x="16941" y="482"/>
                      <a:pt x="16941" y="481"/>
                    </a:cubicBezTo>
                    <a:close/>
                    <a:moveTo>
                      <a:pt x="12564" y="1561"/>
                    </a:moveTo>
                    <a:cubicBezTo>
                      <a:pt x="12565" y="1561"/>
                      <a:pt x="12568" y="1572"/>
                      <a:pt x="12571" y="1584"/>
                    </a:cubicBezTo>
                    <a:cubicBezTo>
                      <a:pt x="12570" y="1584"/>
                      <a:pt x="12570" y="1584"/>
                      <a:pt x="12569" y="1584"/>
                    </a:cubicBezTo>
                    <a:cubicBezTo>
                      <a:pt x="12565" y="1584"/>
                      <a:pt x="12563" y="1589"/>
                      <a:pt x="12562" y="1606"/>
                    </a:cubicBezTo>
                    <a:cubicBezTo>
                      <a:pt x="12562" y="1572"/>
                      <a:pt x="12562" y="1561"/>
                      <a:pt x="12564" y="1561"/>
                    </a:cubicBezTo>
                    <a:close/>
                    <a:moveTo>
                      <a:pt x="12598" y="1641"/>
                    </a:moveTo>
                    <a:lnTo>
                      <a:pt x="12598" y="1641"/>
                    </a:lnTo>
                    <a:cubicBezTo>
                      <a:pt x="12598" y="1641"/>
                      <a:pt x="12599" y="1641"/>
                      <a:pt x="12599" y="1641"/>
                    </a:cubicBezTo>
                    <a:cubicBezTo>
                      <a:pt x="12599" y="1641"/>
                      <a:pt x="12598" y="1641"/>
                      <a:pt x="12598" y="1641"/>
                    </a:cubicBezTo>
                    <a:close/>
                    <a:moveTo>
                      <a:pt x="7042" y="1784"/>
                    </a:moveTo>
                    <a:cubicBezTo>
                      <a:pt x="7045" y="1784"/>
                      <a:pt x="7038" y="1810"/>
                      <a:pt x="7026" y="1814"/>
                    </a:cubicBezTo>
                    <a:cubicBezTo>
                      <a:pt x="7035" y="1792"/>
                      <a:pt x="7040" y="1784"/>
                      <a:pt x="7042" y="1784"/>
                    </a:cubicBezTo>
                    <a:close/>
                    <a:moveTo>
                      <a:pt x="10553" y="1"/>
                    </a:moveTo>
                    <a:cubicBezTo>
                      <a:pt x="10553" y="1"/>
                      <a:pt x="10552" y="1"/>
                      <a:pt x="10551" y="3"/>
                    </a:cubicBezTo>
                    <a:cubicBezTo>
                      <a:pt x="10548" y="4"/>
                      <a:pt x="10545" y="67"/>
                      <a:pt x="10536" y="67"/>
                    </a:cubicBezTo>
                    <a:cubicBezTo>
                      <a:pt x="10533" y="67"/>
                      <a:pt x="10531" y="63"/>
                      <a:pt x="10527" y="52"/>
                    </a:cubicBezTo>
                    <a:cubicBezTo>
                      <a:pt x="10512" y="53"/>
                      <a:pt x="10483" y="67"/>
                      <a:pt x="10432" y="85"/>
                    </a:cubicBezTo>
                    <a:cubicBezTo>
                      <a:pt x="10411" y="71"/>
                      <a:pt x="10394" y="66"/>
                      <a:pt x="10379" y="66"/>
                    </a:cubicBezTo>
                    <a:cubicBezTo>
                      <a:pt x="10357" y="66"/>
                      <a:pt x="10341" y="76"/>
                      <a:pt x="10330" y="79"/>
                    </a:cubicBezTo>
                    <a:cubicBezTo>
                      <a:pt x="10316" y="121"/>
                      <a:pt x="10308" y="139"/>
                      <a:pt x="10302" y="139"/>
                    </a:cubicBezTo>
                    <a:cubicBezTo>
                      <a:pt x="10300" y="139"/>
                      <a:pt x="10298" y="136"/>
                      <a:pt x="10297" y="131"/>
                    </a:cubicBezTo>
                    <a:cubicBezTo>
                      <a:pt x="10295" y="130"/>
                      <a:pt x="10294" y="129"/>
                      <a:pt x="10292" y="129"/>
                    </a:cubicBezTo>
                    <a:cubicBezTo>
                      <a:pt x="10285" y="129"/>
                      <a:pt x="10276" y="145"/>
                      <a:pt x="10224" y="151"/>
                    </a:cubicBezTo>
                    <a:cubicBezTo>
                      <a:pt x="10210" y="139"/>
                      <a:pt x="10196" y="131"/>
                      <a:pt x="10179" y="131"/>
                    </a:cubicBezTo>
                    <a:cubicBezTo>
                      <a:pt x="10161" y="131"/>
                      <a:pt x="10141" y="141"/>
                      <a:pt x="10116" y="163"/>
                    </a:cubicBezTo>
                    <a:cubicBezTo>
                      <a:pt x="10100" y="159"/>
                      <a:pt x="10083" y="118"/>
                      <a:pt x="10062" y="118"/>
                    </a:cubicBezTo>
                    <a:cubicBezTo>
                      <a:pt x="10054" y="118"/>
                      <a:pt x="10044" y="126"/>
                      <a:pt x="10034" y="148"/>
                    </a:cubicBezTo>
                    <a:cubicBezTo>
                      <a:pt x="10022" y="174"/>
                      <a:pt x="10010" y="183"/>
                      <a:pt x="9997" y="183"/>
                    </a:cubicBezTo>
                    <a:cubicBezTo>
                      <a:pt x="9973" y="183"/>
                      <a:pt x="9946" y="152"/>
                      <a:pt x="9915" y="151"/>
                    </a:cubicBezTo>
                    <a:cubicBezTo>
                      <a:pt x="9913" y="149"/>
                      <a:pt x="9910" y="148"/>
                      <a:pt x="9908" y="148"/>
                    </a:cubicBezTo>
                    <a:cubicBezTo>
                      <a:pt x="9892" y="148"/>
                      <a:pt x="9875" y="185"/>
                      <a:pt x="9858" y="185"/>
                    </a:cubicBezTo>
                    <a:cubicBezTo>
                      <a:pt x="9852" y="185"/>
                      <a:pt x="9846" y="181"/>
                      <a:pt x="9840" y="169"/>
                    </a:cubicBezTo>
                    <a:cubicBezTo>
                      <a:pt x="9832" y="159"/>
                      <a:pt x="9822" y="156"/>
                      <a:pt x="9813" y="156"/>
                    </a:cubicBezTo>
                    <a:cubicBezTo>
                      <a:pt x="9804" y="156"/>
                      <a:pt x="9794" y="159"/>
                      <a:pt x="9784" y="159"/>
                    </a:cubicBezTo>
                    <a:cubicBezTo>
                      <a:pt x="9773" y="159"/>
                      <a:pt x="9762" y="155"/>
                      <a:pt x="9751" y="143"/>
                    </a:cubicBezTo>
                    <a:cubicBezTo>
                      <a:pt x="9741" y="137"/>
                      <a:pt x="9732" y="134"/>
                      <a:pt x="9721" y="134"/>
                    </a:cubicBezTo>
                    <a:cubicBezTo>
                      <a:pt x="9691" y="134"/>
                      <a:pt x="9659" y="153"/>
                      <a:pt x="9625" y="153"/>
                    </a:cubicBezTo>
                    <a:cubicBezTo>
                      <a:pt x="9607" y="153"/>
                      <a:pt x="9589" y="148"/>
                      <a:pt x="9570" y="134"/>
                    </a:cubicBezTo>
                    <a:lnTo>
                      <a:pt x="9570" y="134"/>
                    </a:lnTo>
                    <a:cubicBezTo>
                      <a:pt x="9541" y="161"/>
                      <a:pt x="9654" y="323"/>
                      <a:pt x="9653" y="323"/>
                    </a:cubicBezTo>
                    <a:cubicBezTo>
                      <a:pt x="9653" y="323"/>
                      <a:pt x="9651" y="321"/>
                      <a:pt x="9647" y="316"/>
                    </a:cubicBezTo>
                    <a:cubicBezTo>
                      <a:pt x="9635" y="343"/>
                      <a:pt x="9622" y="352"/>
                      <a:pt x="9610" y="352"/>
                    </a:cubicBezTo>
                    <a:cubicBezTo>
                      <a:pt x="9583" y="352"/>
                      <a:pt x="9556" y="308"/>
                      <a:pt x="9527" y="295"/>
                    </a:cubicBezTo>
                    <a:cubicBezTo>
                      <a:pt x="9498" y="293"/>
                      <a:pt x="9467" y="271"/>
                      <a:pt x="9435" y="271"/>
                    </a:cubicBezTo>
                    <a:cubicBezTo>
                      <a:pt x="9421" y="271"/>
                      <a:pt x="9408" y="275"/>
                      <a:pt x="9394" y="286"/>
                    </a:cubicBezTo>
                    <a:cubicBezTo>
                      <a:pt x="9393" y="286"/>
                      <a:pt x="9392" y="286"/>
                      <a:pt x="9391" y="286"/>
                    </a:cubicBezTo>
                    <a:cubicBezTo>
                      <a:pt x="9362" y="286"/>
                      <a:pt x="9332" y="272"/>
                      <a:pt x="9301" y="272"/>
                    </a:cubicBezTo>
                    <a:cubicBezTo>
                      <a:pt x="9283" y="272"/>
                      <a:pt x="9265" y="277"/>
                      <a:pt x="9246" y="291"/>
                    </a:cubicBezTo>
                    <a:cubicBezTo>
                      <a:pt x="9240" y="290"/>
                      <a:pt x="9233" y="290"/>
                      <a:pt x="9227" y="290"/>
                    </a:cubicBezTo>
                    <a:cubicBezTo>
                      <a:pt x="9189" y="290"/>
                      <a:pt x="9151" y="305"/>
                      <a:pt x="9111" y="305"/>
                    </a:cubicBezTo>
                    <a:cubicBezTo>
                      <a:pt x="9091" y="305"/>
                      <a:pt x="9070" y="301"/>
                      <a:pt x="9049" y="289"/>
                    </a:cubicBezTo>
                    <a:cubicBezTo>
                      <a:pt x="9040" y="294"/>
                      <a:pt x="9032" y="297"/>
                      <a:pt x="9024" y="297"/>
                    </a:cubicBezTo>
                    <a:cubicBezTo>
                      <a:pt x="8989" y="297"/>
                      <a:pt x="8956" y="252"/>
                      <a:pt x="8926" y="252"/>
                    </a:cubicBezTo>
                    <a:cubicBezTo>
                      <a:pt x="8925" y="252"/>
                      <a:pt x="8923" y="252"/>
                      <a:pt x="8922" y="252"/>
                    </a:cubicBezTo>
                    <a:cubicBezTo>
                      <a:pt x="8910" y="245"/>
                      <a:pt x="8899" y="242"/>
                      <a:pt x="8889" y="242"/>
                    </a:cubicBezTo>
                    <a:cubicBezTo>
                      <a:pt x="8868" y="242"/>
                      <a:pt x="8849" y="251"/>
                      <a:pt x="8831" y="251"/>
                    </a:cubicBezTo>
                    <a:cubicBezTo>
                      <a:pt x="8825" y="251"/>
                      <a:pt x="8820" y="250"/>
                      <a:pt x="8815" y="248"/>
                    </a:cubicBezTo>
                    <a:cubicBezTo>
                      <a:pt x="8784" y="285"/>
                      <a:pt x="8757" y="294"/>
                      <a:pt x="8733" y="294"/>
                    </a:cubicBezTo>
                    <a:cubicBezTo>
                      <a:pt x="8710" y="294"/>
                      <a:pt x="8690" y="286"/>
                      <a:pt x="8672" y="286"/>
                    </a:cubicBezTo>
                    <a:cubicBezTo>
                      <a:pt x="8668" y="286"/>
                      <a:pt x="8663" y="287"/>
                      <a:pt x="8659" y="288"/>
                    </a:cubicBezTo>
                    <a:cubicBezTo>
                      <a:pt x="8640" y="288"/>
                      <a:pt x="8621" y="286"/>
                      <a:pt x="8603" y="283"/>
                    </a:cubicBezTo>
                    <a:lnTo>
                      <a:pt x="8603" y="283"/>
                    </a:lnTo>
                    <a:cubicBezTo>
                      <a:pt x="8603" y="286"/>
                      <a:pt x="8605" y="289"/>
                      <a:pt x="8606" y="295"/>
                    </a:cubicBezTo>
                    <a:cubicBezTo>
                      <a:pt x="8606" y="300"/>
                      <a:pt x="8609" y="307"/>
                      <a:pt x="8610" y="312"/>
                    </a:cubicBezTo>
                    <a:cubicBezTo>
                      <a:pt x="8608" y="307"/>
                      <a:pt x="8603" y="303"/>
                      <a:pt x="8597" y="303"/>
                    </a:cubicBezTo>
                    <a:cubicBezTo>
                      <a:pt x="8594" y="303"/>
                      <a:pt x="8592" y="304"/>
                      <a:pt x="8589" y="305"/>
                    </a:cubicBezTo>
                    <a:cubicBezTo>
                      <a:pt x="8573" y="323"/>
                      <a:pt x="8551" y="333"/>
                      <a:pt x="8518" y="344"/>
                    </a:cubicBezTo>
                    <a:cubicBezTo>
                      <a:pt x="8492" y="338"/>
                      <a:pt x="8460" y="304"/>
                      <a:pt x="8420" y="304"/>
                    </a:cubicBezTo>
                    <a:cubicBezTo>
                      <a:pt x="8410" y="304"/>
                      <a:pt x="8400" y="306"/>
                      <a:pt x="8388" y="312"/>
                    </a:cubicBezTo>
                    <a:cubicBezTo>
                      <a:pt x="8375" y="302"/>
                      <a:pt x="8361" y="299"/>
                      <a:pt x="8348" y="299"/>
                    </a:cubicBezTo>
                    <a:cubicBezTo>
                      <a:pt x="8323" y="299"/>
                      <a:pt x="8300" y="312"/>
                      <a:pt x="8279" y="323"/>
                    </a:cubicBezTo>
                    <a:cubicBezTo>
                      <a:pt x="8278" y="326"/>
                      <a:pt x="8275" y="326"/>
                      <a:pt x="8273" y="327"/>
                    </a:cubicBezTo>
                    <a:cubicBezTo>
                      <a:pt x="8270" y="320"/>
                      <a:pt x="8266" y="315"/>
                      <a:pt x="8262" y="315"/>
                    </a:cubicBezTo>
                    <a:cubicBezTo>
                      <a:pt x="8259" y="315"/>
                      <a:pt x="8254" y="318"/>
                      <a:pt x="8250" y="327"/>
                    </a:cubicBezTo>
                    <a:lnTo>
                      <a:pt x="8170" y="327"/>
                    </a:lnTo>
                    <a:lnTo>
                      <a:pt x="8170" y="344"/>
                    </a:lnTo>
                    <a:cubicBezTo>
                      <a:pt x="8166" y="344"/>
                      <a:pt x="8162" y="345"/>
                      <a:pt x="8159" y="345"/>
                    </a:cubicBezTo>
                    <a:cubicBezTo>
                      <a:pt x="8146" y="345"/>
                      <a:pt x="8134" y="339"/>
                      <a:pt x="8125" y="328"/>
                    </a:cubicBezTo>
                    <a:lnTo>
                      <a:pt x="8125" y="328"/>
                    </a:lnTo>
                    <a:lnTo>
                      <a:pt x="8138" y="345"/>
                    </a:lnTo>
                    <a:lnTo>
                      <a:pt x="8119" y="345"/>
                    </a:lnTo>
                    <a:cubicBezTo>
                      <a:pt x="8116" y="340"/>
                      <a:pt x="8114" y="335"/>
                      <a:pt x="8110" y="330"/>
                    </a:cubicBezTo>
                    <a:cubicBezTo>
                      <a:pt x="8109" y="329"/>
                      <a:pt x="8109" y="329"/>
                      <a:pt x="8109" y="329"/>
                    </a:cubicBezTo>
                    <a:cubicBezTo>
                      <a:pt x="8085" y="329"/>
                      <a:pt x="7884" y="512"/>
                      <a:pt x="7864" y="543"/>
                    </a:cubicBezTo>
                    <a:cubicBezTo>
                      <a:pt x="7825" y="598"/>
                      <a:pt x="7970" y="643"/>
                      <a:pt x="7929" y="646"/>
                    </a:cubicBezTo>
                    <a:cubicBezTo>
                      <a:pt x="7928" y="647"/>
                      <a:pt x="7927" y="647"/>
                      <a:pt x="7926" y="647"/>
                    </a:cubicBezTo>
                    <a:cubicBezTo>
                      <a:pt x="7879" y="647"/>
                      <a:pt x="7664" y="473"/>
                      <a:pt x="7624" y="438"/>
                    </a:cubicBezTo>
                    <a:cubicBezTo>
                      <a:pt x="7605" y="433"/>
                      <a:pt x="7585" y="403"/>
                      <a:pt x="7564" y="403"/>
                    </a:cubicBezTo>
                    <a:cubicBezTo>
                      <a:pt x="7554" y="403"/>
                      <a:pt x="7544" y="410"/>
                      <a:pt x="7533" y="429"/>
                    </a:cubicBezTo>
                    <a:cubicBezTo>
                      <a:pt x="7528" y="428"/>
                      <a:pt x="7524" y="428"/>
                      <a:pt x="7519" y="428"/>
                    </a:cubicBezTo>
                    <a:cubicBezTo>
                      <a:pt x="7483" y="428"/>
                      <a:pt x="7450" y="444"/>
                      <a:pt x="7426" y="471"/>
                    </a:cubicBezTo>
                    <a:cubicBezTo>
                      <a:pt x="7387" y="505"/>
                      <a:pt x="7345" y="475"/>
                      <a:pt x="7298" y="526"/>
                    </a:cubicBezTo>
                    <a:cubicBezTo>
                      <a:pt x="7287" y="504"/>
                      <a:pt x="7276" y="496"/>
                      <a:pt x="7264" y="496"/>
                    </a:cubicBezTo>
                    <a:cubicBezTo>
                      <a:pt x="7230" y="496"/>
                      <a:pt x="7193" y="565"/>
                      <a:pt x="7155" y="565"/>
                    </a:cubicBezTo>
                    <a:cubicBezTo>
                      <a:pt x="7152" y="565"/>
                      <a:pt x="7149" y="565"/>
                      <a:pt x="7145" y="564"/>
                    </a:cubicBezTo>
                    <a:cubicBezTo>
                      <a:pt x="7109" y="621"/>
                      <a:pt x="7071" y="654"/>
                      <a:pt x="7032" y="654"/>
                    </a:cubicBezTo>
                    <a:cubicBezTo>
                      <a:pt x="7010" y="654"/>
                      <a:pt x="6988" y="645"/>
                      <a:pt x="6966" y="624"/>
                    </a:cubicBezTo>
                    <a:cubicBezTo>
                      <a:pt x="6934" y="579"/>
                      <a:pt x="6900" y="557"/>
                      <a:pt x="6865" y="557"/>
                    </a:cubicBezTo>
                    <a:cubicBezTo>
                      <a:pt x="6830" y="557"/>
                      <a:pt x="6794" y="580"/>
                      <a:pt x="6755" y="625"/>
                    </a:cubicBezTo>
                    <a:cubicBezTo>
                      <a:pt x="6719" y="584"/>
                      <a:pt x="6688" y="570"/>
                      <a:pt x="6663" y="570"/>
                    </a:cubicBezTo>
                    <a:cubicBezTo>
                      <a:pt x="6609" y="570"/>
                      <a:pt x="6576" y="632"/>
                      <a:pt x="6556" y="644"/>
                    </a:cubicBezTo>
                    <a:cubicBezTo>
                      <a:pt x="6545" y="618"/>
                      <a:pt x="6538" y="610"/>
                      <a:pt x="6533" y="610"/>
                    </a:cubicBezTo>
                    <a:cubicBezTo>
                      <a:pt x="6526" y="610"/>
                      <a:pt x="6525" y="628"/>
                      <a:pt x="6523" y="630"/>
                    </a:cubicBezTo>
                    <a:cubicBezTo>
                      <a:pt x="6522" y="637"/>
                      <a:pt x="6520" y="653"/>
                      <a:pt x="6510" y="653"/>
                    </a:cubicBezTo>
                    <a:cubicBezTo>
                      <a:pt x="6505" y="653"/>
                      <a:pt x="6496" y="646"/>
                      <a:pt x="6482" y="626"/>
                    </a:cubicBezTo>
                    <a:cubicBezTo>
                      <a:pt x="6478" y="641"/>
                      <a:pt x="6473" y="647"/>
                      <a:pt x="6468" y="647"/>
                    </a:cubicBezTo>
                    <a:cubicBezTo>
                      <a:pt x="6455" y="647"/>
                      <a:pt x="6440" y="616"/>
                      <a:pt x="6420" y="616"/>
                    </a:cubicBezTo>
                    <a:cubicBezTo>
                      <a:pt x="6415" y="616"/>
                      <a:pt x="6410" y="618"/>
                      <a:pt x="6405" y="622"/>
                    </a:cubicBezTo>
                    <a:cubicBezTo>
                      <a:pt x="6383" y="608"/>
                      <a:pt x="6358" y="589"/>
                      <a:pt x="6328" y="589"/>
                    </a:cubicBezTo>
                    <a:cubicBezTo>
                      <a:pt x="6308" y="589"/>
                      <a:pt x="6286" y="597"/>
                      <a:pt x="6261" y="621"/>
                    </a:cubicBezTo>
                    <a:cubicBezTo>
                      <a:pt x="6229" y="629"/>
                      <a:pt x="6202" y="634"/>
                      <a:pt x="6177" y="634"/>
                    </a:cubicBezTo>
                    <a:cubicBezTo>
                      <a:pt x="6154" y="634"/>
                      <a:pt x="6134" y="630"/>
                      <a:pt x="6117" y="620"/>
                    </a:cubicBezTo>
                    <a:cubicBezTo>
                      <a:pt x="6095" y="626"/>
                      <a:pt x="6078" y="652"/>
                      <a:pt x="6064" y="652"/>
                    </a:cubicBezTo>
                    <a:cubicBezTo>
                      <a:pt x="6057" y="652"/>
                      <a:pt x="6050" y="644"/>
                      <a:pt x="6045" y="620"/>
                    </a:cubicBezTo>
                    <a:cubicBezTo>
                      <a:pt x="6043" y="620"/>
                      <a:pt x="6042" y="620"/>
                      <a:pt x="6041" y="620"/>
                    </a:cubicBezTo>
                    <a:cubicBezTo>
                      <a:pt x="6036" y="620"/>
                      <a:pt x="6032" y="619"/>
                      <a:pt x="6028" y="616"/>
                    </a:cubicBezTo>
                    <a:lnTo>
                      <a:pt x="6028" y="616"/>
                    </a:lnTo>
                    <a:cubicBezTo>
                      <a:pt x="6028" y="618"/>
                      <a:pt x="6029" y="621"/>
                      <a:pt x="6029" y="624"/>
                    </a:cubicBezTo>
                    <a:cubicBezTo>
                      <a:pt x="6029" y="642"/>
                      <a:pt x="6026" y="657"/>
                      <a:pt x="6015" y="657"/>
                    </a:cubicBezTo>
                    <a:cubicBezTo>
                      <a:pt x="6011" y="657"/>
                      <a:pt x="6004" y="654"/>
                      <a:pt x="5996" y="648"/>
                    </a:cubicBezTo>
                    <a:cubicBezTo>
                      <a:pt x="5983" y="636"/>
                      <a:pt x="5965" y="634"/>
                      <a:pt x="5941" y="634"/>
                    </a:cubicBezTo>
                    <a:cubicBezTo>
                      <a:pt x="5922" y="634"/>
                      <a:pt x="5898" y="635"/>
                      <a:pt x="5870" y="635"/>
                    </a:cubicBezTo>
                    <a:cubicBezTo>
                      <a:pt x="5863" y="635"/>
                      <a:pt x="5855" y="635"/>
                      <a:pt x="5847" y="635"/>
                    </a:cubicBezTo>
                    <a:cubicBezTo>
                      <a:pt x="5817" y="593"/>
                      <a:pt x="5791" y="579"/>
                      <a:pt x="5769" y="579"/>
                    </a:cubicBezTo>
                    <a:cubicBezTo>
                      <a:pt x="5724" y="579"/>
                      <a:pt x="5694" y="637"/>
                      <a:pt x="5678" y="637"/>
                    </a:cubicBezTo>
                    <a:cubicBezTo>
                      <a:pt x="5675" y="637"/>
                      <a:pt x="5673" y="636"/>
                      <a:pt x="5671" y="632"/>
                    </a:cubicBezTo>
                    <a:cubicBezTo>
                      <a:pt x="5665" y="623"/>
                      <a:pt x="5660" y="620"/>
                      <a:pt x="5658" y="620"/>
                    </a:cubicBezTo>
                    <a:cubicBezTo>
                      <a:pt x="5650" y="620"/>
                      <a:pt x="5653" y="642"/>
                      <a:pt x="5659" y="642"/>
                    </a:cubicBezTo>
                    <a:cubicBezTo>
                      <a:pt x="5660" y="642"/>
                      <a:pt x="5661" y="641"/>
                      <a:pt x="5662" y="640"/>
                    </a:cubicBezTo>
                    <a:cubicBezTo>
                      <a:pt x="5671" y="652"/>
                      <a:pt x="5686" y="657"/>
                      <a:pt x="5685" y="657"/>
                    </a:cubicBezTo>
                    <a:cubicBezTo>
                      <a:pt x="5685" y="657"/>
                      <a:pt x="5665" y="650"/>
                      <a:pt x="5601" y="636"/>
                    </a:cubicBezTo>
                    <a:cubicBezTo>
                      <a:pt x="5574" y="666"/>
                      <a:pt x="5550" y="676"/>
                      <a:pt x="5527" y="676"/>
                    </a:cubicBezTo>
                    <a:cubicBezTo>
                      <a:pt x="5481" y="676"/>
                      <a:pt x="5441" y="632"/>
                      <a:pt x="5402" y="632"/>
                    </a:cubicBezTo>
                    <a:cubicBezTo>
                      <a:pt x="5401" y="632"/>
                      <a:pt x="5399" y="632"/>
                      <a:pt x="5398" y="632"/>
                    </a:cubicBezTo>
                    <a:cubicBezTo>
                      <a:pt x="5388" y="625"/>
                      <a:pt x="5378" y="623"/>
                      <a:pt x="5368" y="623"/>
                    </a:cubicBezTo>
                    <a:cubicBezTo>
                      <a:pt x="5349" y="623"/>
                      <a:pt x="5329" y="632"/>
                      <a:pt x="5307" y="638"/>
                    </a:cubicBezTo>
                    <a:cubicBezTo>
                      <a:pt x="5304" y="639"/>
                      <a:pt x="5300" y="640"/>
                      <a:pt x="5297" y="640"/>
                    </a:cubicBezTo>
                    <a:cubicBezTo>
                      <a:pt x="5273" y="640"/>
                      <a:pt x="5249" y="593"/>
                      <a:pt x="5221" y="593"/>
                    </a:cubicBezTo>
                    <a:cubicBezTo>
                      <a:pt x="5213" y="593"/>
                      <a:pt x="5205" y="597"/>
                      <a:pt x="5197" y="606"/>
                    </a:cubicBezTo>
                    <a:cubicBezTo>
                      <a:pt x="5190" y="576"/>
                      <a:pt x="5182" y="569"/>
                      <a:pt x="5173" y="569"/>
                    </a:cubicBezTo>
                    <a:cubicBezTo>
                      <a:pt x="5166" y="569"/>
                      <a:pt x="5159" y="575"/>
                      <a:pt x="5151" y="575"/>
                    </a:cubicBezTo>
                    <a:cubicBezTo>
                      <a:pt x="5145" y="575"/>
                      <a:pt x="5138" y="571"/>
                      <a:pt x="5131" y="556"/>
                    </a:cubicBezTo>
                    <a:cubicBezTo>
                      <a:pt x="5126" y="547"/>
                      <a:pt x="5120" y="543"/>
                      <a:pt x="5114" y="543"/>
                    </a:cubicBezTo>
                    <a:cubicBezTo>
                      <a:pt x="5095" y="543"/>
                      <a:pt x="5075" y="580"/>
                      <a:pt x="5053" y="589"/>
                    </a:cubicBezTo>
                    <a:cubicBezTo>
                      <a:pt x="5045" y="615"/>
                      <a:pt x="5037" y="624"/>
                      <a:pt x="5028" y="624"/>
                    </a:cubicBezTo>
                    <a:cubicBezTo>
                      <a:pt x="5008" y="624"/>
                      <a:pt x="4987" y="573"/>
                      <a:pt x="4964" y="569"/>
                    </a:cubicBezTo>
                    <a:cubicBezTo>
                      <a:pt x="4954" y="545"/>
                      <a:pt x="4943" y="538"/>
                      <a:pt x="4931" y="538"/>
                    </a:cubicBezTo>
                    <a:cubicBezTo>
                      <a:pt x="4915" y="538"/>
                      <a:pt x="4899" y="551"/>
                      <a:pt x="4882" y="551"/>
                    </a:cubicBezTo>
                    <a:cubicBezTo>
                      <a:pt x="4874" y="551"/>
                      <a:pt x="4866" y="549"/>
                      <a:pt x="4859" y="541"/>
                    </a:cubicBezTo>
                    <a:cubicBezTo>
                      <a:pt x="4821" y="512"/>
                      <a:pt x="4790" y="480"/>
                      <a:pt x="4763" y="477"/>
                    </a:cubicBezTo>
                    <a:cubicBezTo>
                      <a:pt x="4763" y="477"/>
                      <a:pt x="4762" y="477"/>
                      <a:pt x="4761" y="477"/>
                    </a:cubicBezTo>
                    <a:cubicBezTo>
                      <a:pt x="4746" y="477"/>
                      <a:pt x="4732" y="440"/>
                      <a:pt x="4720" y="440"/>
                    </a:cubicBezTo>
                    <a:cubicBezTo>
                      <a:pt x="4713" y="440"/>
                      <a:pt x="4706" y="454"/>
                      <a:pt x="4698" y="499"/>
                    </a:cubicBezTo>
                    <a:cubicBezTo>
                      <a:pt x="4693" y="487"/>
                      <a:pt x="4687" y="483"/>
                      <a:pt x="4682" y="483"/>
                    </a:cubicBezTo>
                    <a:cubicBezTo>
                      <a:pt x="4666" y="483"/>
                      <a:pt x="4654" y="531"/>
                      <a:pt x="4646" y="531"/>
                    </a:cubicBezTo>
                    <a:cubicBezTo>
                      <a:pt x="4643" y="531"/>
                      <a:pt x="4641" y="524"/>
                      <a:pt x="4639" y="504"/>
                    </a:cubicBezTo>
                    <a:cubicBezTo>
                      <a:pt x="4633" y="515"/>
                      <a:pt x="4630" y="517"/>
                      <a:pt x="4628" y="517"/>
                    </a:cubicBezTo>
                    <a:cubicBezTo>
                      <a:pt x="4627" y="517"/>
                      <a:pt x="4627" y="516"/>
                      <a:pt x="4626" y="516"/>
                    </a:cubicBezTo>
                    <a:cubicBezTo>
                      <a:pt x="4624" y="516"/>
                      <a:pt x="4621" y="521"/>
                      <a:pt x="4611" y="551"/>
                    </a:cubicBezTo>
                    <a:cubicBezTo>
                      <a:pt x="4603" y="616"/>
                      <a:pt x="4592" y="659"/>
                      <a:pt x="4576" y="659"/>
                    </a:cubicBezTo>
                    <a:cubicBezTo>
                      <a:pt x="4566" y="659"/>
                      <a:pt x="4554" y="641"/>
                      <a:pt x="4539" y="598"/>
                    </a:cubicBezTo>
                    <a:cubicBezTo>
                      <a:pt x="4523" y="601"/>
                      <a:pt x="4503" y="654"/>
                      <a:pt x="4479" y="654"/>
                    </a:cubicBezTo>
                    <a:cubicBezTo>
                      <a:pt x="4475" y="654"/>
                      <a:pt x="4471" y="652"/>
                      <a:pt x="4467" y="649"/>
                    </a:cubicBezTo>
                    <a:cubicBezTo>
                      <a:pt x="4458" y="661"/>
                      <a:pt x="4449" y="665"/>
                      <a:pt x="4439" y="665"/>
                    </a:cubicBezTo>
                    <a:cubicBezTo>
                      <a:pt x="4416" y="665"/>
                      <a:pt x="4391" y="643"/>
                      <a:pt x="4363" y="643"/>
                    </a:cubicBezTo>
                    <a:cubicBezTo>
                      <a:pt x="4338" y="669"/>
                      <a:pt x="4316" y="677"/>
                      <a:pt x="4297" y="677"/>
                    </a:cubicBezTo>
                    <a:cubicBezTo>
                      <a:pt x="4274" y="677"/>
                      <a:pt x="4253" y="667"/>
                      <a:pt x="4236" y="667"/>
                    </a:cubicBezTo>
                    <a:cubicBezTo>
                      <a:pt x="4230" y="667"/>
                      <a:pt x="4224" y="668"/>
                      <a:pt x="4219" y="671"/>
                    </a:cubicBezTo>
                    <a:cubicBezTo>
                      <a:pt x="4210" y="658"/>
                      <a:pt x="4202" y="653"/>
                      <a:pt x="4195" y="653"/>
                    </a:cubicBezTo>
                    <a:cubicBezTo>
                      <a:pt x="4175" y="653"/>
                      <a:pt x="4161" y="686"/>
                      <a:pt x="4150" y="686"/>
                    </a:cubicBezTo>
                    <a:cubicBezTo>
                      <a:pt x="4149" y="686"/>
                      <a:pt x="4147" y="685"/>
                      <a:pt x="4146" y="685"/>
                    </a:cubicBezTo>
                    <a:cubicBezTo>
                      <a:pt x="4144" y="686"/>
                      <a:pt x="4140" y="687"/>
                      <a:pt x="4137" y="690"/>
                    </a:cubicBezTo>
                    <a:cubicBezTo>
                      <a:pt x="4139" y="679"/>
                      <a:pt x="4140" y="669"/>
                      <a:pt x="4141" y="659"/>
                    </a:cubicBezTo>
                    <a:cubicBezTo>
                      <a:pt x="4144" y="653"/>
                      <a:pt x="4141" y="641"/>
                      <a:pt x="4121" y="630"/>
                    </a:cubicBezTo>
                    <a:cubicBezTo>
                      <a:pt x="4100" y="618"/>
                      <a:pt x="4061" y="608"/>
                      <a:pt x="3991" y="604"/>
                    </a:cubicBezTo>
                    <a:cubicBezTo>
                      <a:pt x="3978" y="568"/>
                      <a:pt x="3965" y="555"/>
                      <a:pt x="3952" y="555"/>
                    </a:cubicBezTo>
                    <a:cubicBezTo>
                      <a:pt x="3936" y="555"/>
                      <a:pt x="3921" y="577"/>
                      <a:pt x="3906" y="601"/>
                    </a:cubicBezTo>
                    <a:cubicBezTo>
                      <a:pt x="3889" y="600"/>
                      <a:pt x="3873" y="565"/>
                      <a:pt x="3858" y="565"/>
                    </a:cubicBezTo>
                    <a:cubicBezTo>
                      <a:pt x="3851" y="565"/>
                      <a:pt x="3843" y="574"/>
                      <a:pt x="3836" y="601"/>
                    </a:cubicBezTo>
                    <a:cubicBezTo>
                      <a:pt x="3809" y="611"/>
                      <a:pt x="3786" y="618"/>
                      <a:pt x="3764" y="618"/>
                    </a:cubicBezTo>
                    <a:cubicBezTo>
                      <a:pt x="3749" y="618"/>
                      <a:pt x="3735" y="615"/>
                      <a:pt x="3721" y="608"/>
                    </a:cubicBezTo>
                    <a:cubicBezTo>
                      <a:pt x="3699" y="622"/>
                      <a:pt x="3676" y="652"/>
                      <a:pt x="3654" y="652"/>
                    </a:cubicBezTo>
                    <a:cubicBezTo>
                      <a:pt x="3643" y="652"/>
                      <a:pt x="3631" y="644"/>
                      <a:pt x="3620" y="622"/>
                    </a:cubicBezTo>
                    <a:cubicBezTo>
                      <a:pt x="3603" y="583"/>
                      <a:pt x="3585" y="604"/>
                      <a:pt x="3566" y="571"/>
                    </a:cubicBezTo>
                    <a:cubicBezTo>
                      <a:pt x="3548" y="598"/>
                      <a:pt x="3528" y="621"/>
                      <a:pt x="3505" y="643"/>
                    </a:cubicBezTo>
                    <a:cubicBezTo>
                      <a:pt x="3497" y="649"/>
                      <a:pt x="3489" y="651"/>
                      <a:pt x="3481" y="651"/>
                    </a:cubicBezTo>
                    <a:cubicBezTo>
                      <a:pt x="3456" y="651"/>
                      <a:pt x="3430" y="631"/>
                      <a:pt x="3400" y="631"/>
                    </a:cubicBezTo>
                    <a:cubicBezTo>
                      <a:pt x="3384" y="631"/>
                      <a:pt x="3368" y="637"/>
                      <a:pt x="3350" y="654"/>
                    </a:cubicBezTo>
                    <a:cubicBezTo>
                      <a:pt x="3347" y="653"/>
                      <a:pt x="3344" y="652"/>
                      <a:pt x="3341" y="652"/>
                    </a:cubicBezTo>
                    <a:cubicBezTo>
                      <a:pt x="3319" y="652"/>
                      <a:pt x="3296" y="679"/>
                      <a:pt x="3272" y="679"/>
                    </a:cubicBezTo>
                    <a:cubicBezTo>
                      <a:pt x="3264" y="679"/>
                      <a:pt x="3255" y="675"/>
                      <a:pt x="3247" y="667"/>
                    </a:cubicBezTo>
                    <a:cubicBezTo>
                      <a:pt x="3227" y="671"/>
                      <a:pt x="3205" y="688"/>
                      <a:pt x="3183" y="688"/>
                    </a:cubicBezTo>
                    <a:cubicBezTo>
                      <a:pt x="3164" y="688"/>
                      <a:pt x="3145" y="676"/>
                      <a:pt x="3125" y="635"/>
                    </a:cubicBezTo>
                    <a:cubicBezTo>
                      <a:pt x="3100" y="650"/>
                      <a:pt x="3077" y="659"/>
                      <a:pt x="3056" y="659"/>
                    </a:cubicBezTo>
                    <a:cubicBezTo>
                      <a:pt x="3038" y="659"/>
                      <a:pt x="3021" y="653"/>
                      <a:pt x="3005" y="639"/>
                    </a:cubicBezTo>
                    <a:cubicBezTo>
                      <a:pt x="2987" y="624"/>
                      <a:pt x="2970" y="621"/>
                      <a:pt x="2955" y="621"/>
                    </a:cubicBezTo>
                    <a:cubicBezTo>
                      <a:pt x="2948" y="621"/>
                      <a:pt x="2942" y="622"/>
                      <a:pt x="2936" y="622"/>
                    </a:cubicBezTo>
                    <a:cubicBezTo>
                      <a:pt x="2927" y="622"/>
                      <a:pt x="2919" y="621"/>
                      <a:pt x="2911" y="617"/>
                    </a:cubicBezTo>
                    <a:cubicBezTo>
                      <a:pt x="2904" y="608"/>
                      <a:pt x="2897" y="606"/>
                      <a:pt x="2890" y="606"/>
                    </a:cubicBezTo>
                    <a:cubicBezTo>
                      <a:pt x="2883" y="606"/>
                      <a:pt x="2876" y="608"/>
                      <a:pt x="2870" y="608"/>
                    </a:cubicBezTo>
                    <a:cubicBezTo>
                      <a:pt x="2858" y="608"/>
                      <a:pt x="2848" y="600"/>
                      <a:pt x="2838" y="557"/>
                    </a:cubicBezTo>
                    <a:cubicBezTo>
                      <a:pt x="2817" y="588"/>
                      <a:pt x="2799" y="588"/>
                      <a:pt x="2782" y="613"/>
                    </a:cubicBezTo>
                    <a:cubicBezTo>
                      <a:pt x="2781" y="613"/>
                      <a:pt x="2780" y="613"/>
                      <a:pt x="2779" y="613"/>
                    </a:cubicBezTo>
                    <a:cubicBezTo>
                      <a:pt x="2740" y="613"/>
                      <a:pt x="2716" y="643"/>
                      <a:pt x="2697" y="643"/>
                    </a:cubicBezTo>
                    <a:cubicBezTo>
                      <a:pt x="2687" y="643"/>
                      <a:pt x="2679" y="634"/>
                      <a:pt x="2670" y="608"/>
                    </a:cubicBezTo>
                    <a:cubicBezTo>
                      <a:pt x="2655" y="554"/>
                      <a:pt x="2638" y="536"/>
                      <a:pt x="2611" y="536"/>
                    </a:cubicBezTo>
                    <a:cubicBezTo>
                      <a:pt x="2595" y="536"/>
                      <a:pt x="2574" y="543"/>
                      <a:pt x="2548" y="552"/>
                    </a:cubicBezTo>
                    <a:cubicBezTo>
                      <a:pt x="2536" y="574"/>
                      <a:pt x="2524" y="583"/>
                      <a:pt x="2511" y="583"/>
                    </a:cubicBezTo>
                    <a:cubicBezTo>
                      <a:pt x="2488" y="583"/>
                      <a:pt x="2464" y="551"/>
                      <a:pt x="2440" y="523"/>
                    </a:cubicBezTo>
                    <a:cubicBezTo>
                      <a:pt x="2425" y="556"/>
                      <a:pt x="2409" y="625"/>
                      <a:pt x="2393" y="625"/>
                    </a:cubicBezTo>
                    <a:cubicBezTo>
                      <a:pt x="2389" y="625"/>
                      <a:pt x="2385" y="620"/>
                      <a:pt x="2381" y="610"/>
                    </a:cubicBezTo>
                    <a:cubicBezTo>
                      <a:pt x="2362" y="537"/>
                      <a:pt x="2342" y="589"/>
                      <a:pt x="2324" y="517"/>
                    </a:cubicBezTo>
                    <a:cubicBezTo>
                      <a:pt x="2322" y="513"/>
                      <a:pt x="2319" y="511"/>
                      <a:pt x="2316" y="511"/>
                    </a:cubicBezTo>
                    <a:cubicBezTo>
                      <a:pt x="2300" y="511"/>
                      <a:pt x="2284" y="563"/>
                      <a:pt x="2269" y="563"/>
                    </a:cubicBezTo>
                    <a:cubicBezTo>
                      <a:pt x="2268" y="563"/>
                      <a:pt x="2267" y="563"/>
                      <a:pt x="2266" y="562"/>
                    </a:cubicBezTo>
                    <a:cubicBezTo>
                      <a:pt x="2247" y="552"/>
                      <a:pt x="2226" y="570"/>
                      <a:pt x="2208" y="520"/>
                    </a:cubicBezTo>
                    <a:cubicBezTo>
                      <a:pt x="2204" y="513"/>
                      <a:pt x="2199" y="509"/>
                      <a:pt x="2194" y="509"/>
                    </a:cubicBezTo>
                    <a:cubicBezTo>
                      <a:pt x="2180" y="509"/>
                      <a:pt x="2166" y="541"/>
                      <a:pt x="2152" y="571"/>
                    </a:cubicBezTo>
                    <a:cubicBezTo>
                      <a:pt x="2150" y="568"/>
                      <a:pt x="2148" y="567"/>
                      <a:pt x="2145" y="567"/>
                    </a:cubicBezTo>
                    <a:cubicBezTo>
                      <a:pt x="2136" y="567"/>
                      <a:pt x="2126" y="587"/>
                      <a:pt x="2116" y="587"/>
                    </a:cubicBezTo>
                    <a:cubicBezTo>
                      <a:pt x="2110" y="587"/>
                      <a:pt x="2105" y="579"/>
                      <a:pt x="2099" y="554"/>
                    </a:cubicBezTo>
                    <a:cubicBezTo>
                      <a:pt x="2084" y="547"/>
                      <a:pt x="2069" y="545"/>
                      <a:pt x="2054" y="545"/>
                    </a:cubicBezTo>
                    <a:cubicBezTo>
                      <a:pt x="2009" y="545"/>
                      <a:pt x="1968" y="569"/>
                      <a:pt x="1938" y="569"/>
                    </a:cubicBezTo>
                    <a:cubicBezTo>
                      <a:pt x="1935" y="569"/>
                      <a:pt x="1932" y="569"/>
                      <a:pt x="1930" y="569"/>
                    </a:cubicBezTo>
                    <a:cubicBezTo>
                      <a:pt x="1917" y="523"/>
                      <a:pt x="1905" y="463"/>
                      <a:pt x="1895" y="463"/>
                    </a:cubicBezTo>
                    <a:cubicBezTo>
                      <a:pt x="1892" y="463"/>
                      <a:pt x="1890" y="466"/>
                      <a:pt x="1888" y="472"/>
                    </a:cubicBezTo>
                    <a:cubicBezTo>
                      <a:pt x="1884" y="465"/>
                      <a:pt x="1880" y="460"/>
                      <a:pt x="1876" y="460"/>
                    </a:cubicBezTo>
                    <a:cubicBezTo>
                      <a:pt x="1867" y="460"/>
                      <a:pt x="1858" y="485"/>
                      <a:pt x="1850" y="568"/>
                    </a:cubicBezTo>
                    <a:cubicBezTo>
                      <a:pt x="1837" y="612"/>
                      <a:pt x="1825" y="597"/>
                      <a:pt x="1814" y="638"/>
                    </a:cubicBezTo>
                    <a:cubicBezTo>
                      <a:pt x="1812" y="634"/>
                      <a:pt x="1810" y="633"/>
                      <a:pt x="1808" y="633"/>
                    </a:cubicBezTo>
                    <a:cubicBezTo>
                      <a:pt x="1802" y="633"/>
                      <a:pt x="1796" y="647"/>
                      <a:pt x="1789" y="647"/>
                    </a:cubicBezTo>
                    <a:cubicBezTo>
                      <a:pt x="1786" y="647"/>
                      <a:pt x="1783" y="643"/>
                      <a:pt x="1780" y="632"/>
                    </a:cubicBezTo>
                    <a:cubicBezTo>
                      <a:pt x="1778" y="633"/>
                      <a:pt x="1777" y="633"/>
                      <a:pt x="1775" y="633"/>
                    </a:cubicBezTo>
                    <a:cubicBezTo>
                      <a:pt x="1762" y="633"/>
                      <a:pt x="1749" y="609"/>
                      <a:pt x="1735" y="609"/>
                    </a:cubicBezTo>
                    <a:cubicBezTo>
                      <a:pt x="1724" y="609"/>
                      <a:pt x="1714" y="622"/>
                      <a:pt x="1702" y="664"/>
                    </a:cubicBezTo>
                    <a:cubicBezTo>
                      <a:pt x="1698" y="683"/>
                      <a:pt x="1693" y="690"/>
                      <a:pt x="1688" y="690"/>
                    </a:cubicBezTo>
                    <a:cubicBezTo>
                      <a:pt x="1674" y="690"/>
                      <a:pt x="1656" y="632"/>
                      <a:pt x="1644" y="616"/>
                    </a:cubicBezTo>
                    <a:cubicBezTo>
                      <a:pt x="1634" y="543"/>
                      <a:pt x="1625" y="516"/>
                      <a:pt x="1615" y="516"/>
                    </a:cubicBezTo>
                    <a:cubicBezTo>
                      <a:pt x="1606" y="516"/>
                      <a:pt x="1597" y="534"/>
                      <a:pt x="1588" y="559"/>
                    </a:cubicBezTo>
                    <a:cubicBezTo>
                      <a:pt x="1583" y="559"/>
                      <a:pt x="1579" y="560"/>
                      <a:pt x="1575" y="560"/>
                    </a:cubicBezTo>
                    <a:cubicBezTo>
                      <a:pt x="1559" y="560"/>
                      <a:pt x="1543" y="555"/>
                      <a:pt x="1527" y="555"/>
                    </a:cubicBezTo>
                    <a:cubicBezTo>
                      <a:pt x="1519" y="555"/>
                      <a:pt x="1512" y="556"/>
                      <a:pt x="1505" y="559"/>
                    </a:cubicBezTo>
                    <a:cubicBezTo>
                      <a:pt x="1500" y="548"/>
                      <a:pt x="1494" y="544"/>
                      <a:pt x="1489" y="544"/>
                    </a:cubicBezTo>
                    <a:cubicBezTo>
                      <a:pt x="1473" y="544"/>
                      <a:pt x="1458" y="576"/>
                      <a:pt x="1442" y="576"/>
                    </a:cubicBezTo>
                    <a:cubicBezTo>
                      <a:pt x="1434" y="576"/>
                      <a:pt x="1426" y="567"/>
                      <a:pt x="1418" y="541"/>
                    </a:cubicBezTo>
                    <a:cubicBezTo>
                      <a:pt x="1401" y="539"/>
                      <a:pt x="1384" y="513"/>
                      <a:pt x="1366" y="513"/>
                    </a:cubicBezTo>
                    <a:cubicBezTo>
                      <a:pt x="1353" y="513"/>
                      <a:pt x="1339" y="528"/>
                      <a:pt x="1324" y="580"/>
                    </a:cubicBezTo>
                    <a:cubicBezTo>
                      <a:pt x="1305" y="554"/>
                      <a:pt x="1286" y="535"/>
                      <a:pt x="1265" y="535"/>
                    </a:cubicBezTo>
                    <a:cubicBezTo>
                      <a:pt x="1251" y="535"/>
                      <a:pt x="1236" y="544"/>
                      <a:pt x="1221" y="566"/>
                    </a:cubicBezTo>
                    <a:cubicBezTo>
                      <a:pt x="1202" y="593"/>
                      <a:pt x="1183" y="605"/>
                      <a:pt x="1163" y="605"/>
                    </a:cubicBezTo>
                    <a:cubicBezTo>
                      <a:pt x="1144" y="605"/>
                      <a:pt x="1124" y="593"/>
                      <a:pt x="1103" y="574"/>
                    </a:cubicBezTo>
                    <a:cubicBezTo>
                      <a:pt x="1070" y="573"/>
                      <a:pt x="1050" y="535"/>
                      <a:pt x="1020" y="535"/>
                    </a:cubicBezTo>
                    <a:cubicBezTo>
                      <a:pt x="1011" y="535"/>
                      <a:pt x="1002" y="538"/>
                      <a:pt x="992" y="546"/>
                    </a:cubicBezTo>
                    <a:cubicBezTo>
                      <a:pt x="986" y="528"/>
                      <a:pt x="981" y="523"/>
                      <a:pt x="975" y="523"/>
                    </a:cubicBezTo>
                    <a:cubicBezTo>
                      <a:pt x="964" y="523"/>
                      <a:pt x="953" y="545"/>
                      <a:pt x="942" y="545"/>
                    </a:cubicBezTo>
                    <a:cubicBezTo>
                      <a:pt x="935" y="545"/>
                      <a:pt x="928" y="536"/>
                      <a:pt x="921" y="503"/>
                    </a:cubicBezTo>
                    <a:cubicBezTo>
                      <a:pt x="914" y="495"/>
                      <a:pt x="908" y="491"/>
                      <a:pt x="901" y="491"/>
                    </a:cubicBezTo>
                    <a:cubicBezTo>
                      <a:pt x="884" y="491"/>
                      <a:pt x="867" y="512"/>
                      <a:pt x="851" y="529"/>
                    </a:cubicBezTo>
                    <a:cubicBezTo>
                      <a:pt x="843" y="527"/>
                      <a:pt x="836" y="526"/>
                      <a:pt x="828" y="526"/>
                    </a:cubicBezTo>
                    <a:cubicBezTo>
                      <a:pt x="810" y="526"/>
                      <a:pt x="792" y="531"/>
                      <a:pt x="774" y="531"/>
                    </a:cubicBezTo>
                    <a:cubicBezTo>
                      <a:pt x="753" y="531"/>
                      <a:pt x="733" y="525"/>
                      <a:pt x="713" y="496"/>
                    </a:cubicBezTo>
                    <a:cubicBezTo>
                      <a:pt x="697" y="456"/>
                      <a:pt x="680" y="445"/>
                      <a:pt x="663" y="445"/>
                    </a:cubicBezTo>
                    <a:cubicBezTo>
                      <a:pt x="639" y="445"/>
                      <a:pt x="616" y="467"/>
                      <a:pt x="592" y="467"/>
                    </a:cubicBezTo>
                    <a:cubicBezTo>
                      <a:pt x="587" y="467"/>
                      <a:pt x="581" y="465"/>
                      <a:pt x="575" y="462"/>
                    </a:cubicBezTo>
                    <a:cubicBezTo>
                      <a:pt x="529" y="417"/>
                      <a:pt x="482" y="436"/>
                      <a:pt x="433" y="419"/>
                    </a:cubicBezTo>
                    <a:cubicBezTo>
                      <a:pt x="422" y="429"/>
                      <a:pt x="410" y="433"/>
                      <a:pt x="399" y="433"/>
                    </a:cubicBezTo>
                    <a:cubicBezTo>
                      <a:pt x="362" y="433"/>
                      <a:pt x="324" y="395"/>
                      <a:pt x="286" y="392"/>
                    </a:cubicBezTo>
                    <a:cubicBezTo>
                      <a:pt x="273" y="419"/>
                      <a:pt x="255" y="429"/>
                      <a:pt x="234" y="429"/>
                    </a:cubicBezTo>
                    <a:cubicBezTo>
                      <a:pt x="178" y="429"/>
                      <a:pt x="103" y="360"/>
                      <a:pt x="57" y="360"/>
                    </a:cubicBezTo>
                    <a:cubicBezTo>
                      <a:pt x="50" y="360"/>
                      <a:pt x="43" y="361"/>
                      <a:pt x="38" y="365"/>
                    </a:cubicBezTo>
                    <a:lnTo>
                      <a:pt x="38" y="429"/>
                    </a:lnTo>
                    <a:cubicBezTo>
                      <a:pt x="38" y="428"/>
                      <a:pt x="38" y="427"/>
                      <a:pt x="38" y="427"/>
                    </a:cubicBezTo>
                    <a:cubicBezTo>
                      <a:pt x="38" y="427"/>
                      <a:pt x="38" y="467"/>
                      <a:pt x="36" y="504"/>
                    </a:cubicBezTo>
                    <a:lnTo>
                      <a:pt x="36" y="514"/>
                    </a:lnTo>
                    <a:lnTo>
                      <a:pt x="36" y="596"/>
                    </a:lnTo>
                    <a:cubicBezTo>
                      <a:pt x="36" y="662"/>
                      <a:pt x="36" y="659"/>
                      <a:pt x="35" y="706"/>
                    </a:cubicBezTo>
                    <a:cubicBezTo>
                      <a:pt x="35" y="735"/>
                      <a:pt x="34" y="805"/>
                      <a:pt x="34" y="833"/>
                    </a:cubicBezTo>
                    <a:cubicBezTo>
                      <a:pt x="34" y="834"/>
                      <a:pt x="34" y="834"/>
                      <a:pt x="34" y="834"/>
                    </a:cubicBezTo>
                    <a:cubicBezTo>
                      <a:pt x="34" y="834"/>
                      <a:pt x="34" y="834"/>
                      <a:pt x="34" y="834"/>
                    </a:cubicBezTo>
                    <a:cubicBezTo>
                      <a:pt x="34" y="834"/>
                      <a:pt x="34" y="843"/>
                      <a:pt x="33" y="954"/>
                    </a:cubicBezTo>
                    <a:cubicBezTo>
                      <a:pt x="31" y="1048"/>
                      <a:pt x="31" y="1057"/>
                      <a:pt x="31" y="1102"/>
                    </a:cubicBezTo>
                    <a:cubicBezTo>
                      <a:pt x="31" y="1070"/>
                      <a:pt x="34" y="924"/>
                      <a:pt x="34" y="879"/>
                    </a:cubicBezTo>
                    <a:lnTo>
                      <a:pt x="34" y="879"/>
                    </a:lnTo>
                    <a:cubicBezTo>
                      <a:pt x="34" y="988"/>
                      <a:pt x="33" y="1089"/>
                      <a:pt x="31" y="1180"/>
                    </a:cubicBezTo>
                    <a:cubicBezTo>
                      <a:pt x="28" y="1365"/>
                      <a:pt x="24" y="1551"/>
                      <a:pt x="21" y="1737"/>
                    </a:cubicBezTo>
                    <a:cubicBezTo>
                      <a:pt x="19" y="1840"/>
                      <a:pt x="14" y="2083"/>
                      <a:pt x="14" y="2083"/>
                    </a:cubicBezTo>
                    <a:cubicBezTo>
                      <a:pt x="31" y="2102"/>
                      <a:pt x="14" y="2115"/>
                      <a:pt x="1" y="2120"/>
                    </a:cubicBezTo>
                    <a:cubicBezTo>
                      <a:pt x="12" y="2116"/>
                      <a:pt x="39" y="2110"/>
                      <a:pt x="95" y="2099"/>
                    </a:cubicBezTo>
                    <a:cubicBezTo>
                      <a:pt x="96" y="2107"/>
                      <a:pt x="128" y="2111"/>
                      <a:pt x="162" y="2111"/>
                    </a:cubicBezTo>
                    <a:cubicBezTo>
                      <a:pt x="196" y="2111"/>
                      <a:pt x="230" y="2107"/>
                      <a:pt x="234" y="2099"/>
                    </a:cubicBezTo>
                    <a:cubicBezTo>
                      <a:pt x="234" y="2099"/>
                      <a:pt x="235" y="2099"/>
                      <a:pt x="237" y="2099"/>
                    </a:cubicBezTo>
                    <a:cubicBezTo>
                      <a:pt x="263" y="2099"/>
                      <a:pt x="410" y="2119"/>
                      <a:pt x="445" y="2157"/>
                    </a:cubicBezTo>
                    <a:cubicBezTo>
                      <a:pt x="465" y="2134"/>
                      <a:pt x="492" y="2127"/>
                      <a:pt x="521" y="2127"/>
                    </a:cubicBezTo>
                    <a:cubicBezTo>
                      <a:pt x="556" y="2127"/>
                      <a:pt x="592" y="2138"/>
                      <a:pt x="618" y="2144"/>
                    </a:cubicBezTo>
                    <a:cubicBezTo>
                      <a:pt x="619" y="2144"/>
                      <a:pt x="619" y="2144"/>
                      <a:pt x="620" y="2144"/>
                    </a:cubicBezTo>
                    <a:cubicBezTo>
                      <a:pt x="635" y="2144"/>
                      <a:pt x="649" y="2165"/>
                      <a:pt x="665" y="2165"/>
                    </a:cubicBezTo>
                    <a:cubicBezTo>
                      <a:pt x="677" y="2165"/>
                      <a:pt x="689" y="2153"/>
                      <a:pt x="703" y="2108"/>
                    </a:cubicBezTo>
                    <a:cubicBezTo>
                      <a:pt x="707" y="2110"/>
                      <a:pt x="711" y="2110"/>
                      <a:pt x="715" y="2110"/>
                    </a:cubicBezTo>
                    <a:cubicBezTo>
                      <a:pt x="742" y="2110"/>
                      <a:pt x="768" y="2087"/>
                      <a:pt x="794" y="2071"/>
                    </a:cubicBezTo>
                    <a:cubicBezTo>
                      <a:pt x="796" y="2065"/>
                      <a:pt x="800" y="2062"/>
                      <a:pt x="806" y="2062"/>
                    </a:cubicBezTo>
                    <a:cubicBezTo>
                      <a:pt x="832" y="2062"/>
                      <a:pt x="896" y="2119"/>
                      <a:pt x="974" y="2119"/>
                    </a:cubicBezTo>
                    <a:cubicBezTo>
                      <a:pt x="998" y="2119"/>
                      <a:pt x="1023" y="2114"/>
                      <a:pt x="1049" y="2099"/>
                    </a:cubicBezTo>
                    <a:cubicBezTo>
                      <a:pt x="1056" y="2096"/>
                      <a:pt x="1064" y="2094"/>
                      <a:pt x="1073" y="2094"/>
                    </a:cubicBezTo>
                    <a:cubicBezTo>
                      <a:pt x="1109" y="2094"/>
                      <a:pt x="1165" y="2116"/>
                      <a:pt x="1216" y="2116"/>
                    </a:cubicBezTo>
                    <a:cubicBezTo>
                      <a:pt x="1259" y="2116"/>
                      <a:pt x="1299" y="2100"/>
                      <a:pt x="1318" y="2041"/>
                    </a:cubicBezTo>
                    <a:cubicBezTo>
                      <a:pt x="1323" y="2038"/>
                      <a:pt x="1329" y="2036"/>
                      <a:pt x="1336" y="2036"/>
                    </a:cubicBezTo>
                    <a:cubicBezTo>
                      <a:pt x="1376" y="2036"/>
                      <a:pt x="1431" y="2090"/>
                      <a:pt x="1481" y="2090"/>
                    </a:cubicBezTo>
                    <a:cubicBezTo>
                      <a:pt x="1489" y="2090"/>
                      <a:pt x="1497" y="2089"/>
                      <a:pt x="1505" y="2085"/>
                    </a:cubicBezTo>
                    <a:cubicBezTo>
                      <a:pt x="1512" y="2082"/>
                      <a:pt x="1520" y="2081"/>
                      <a:pt x="1528" y="2081"/>
                    </a:cubicBezTo>
                    <a:cubicBezTo>
                      <a:pt x="1539" y="2081"/>
                      <a:pt x="1549" y="2083"/>
                      <a:pt x="1560" y="2083"/>
                    </a:cubicBezTo>
                    <a:cubicBezTo>
                      <a:pt x="1576" y="2083"/>
                      <a:pt x="1592" y="2079"/>
                      <a:pt x="1609" y="2063"/>
                    </a:cubicBezTo>
                    <a:cubicBezTo>
                      <a:pt x="1652" y="2057"/>
                      <a:pt x="1694" y="2043"/>
                      <a:pt x="1731" y="2022"/>
                    </a:cubicBezTo>
                    <a:cubicBezTo>
                      <a:pt x="1767" y="2063"/>
                      <a:pt x="1804" y="2173"/>
                      <a:pt x="1845" y="2173"/>
                    </a:cubicBezTo>
                    <a:cubicBezTo>
                      <a:pt x="1852" y="2173"/>
                      <a:pt x="1859" y="2170"/>
                      <a:pt x="1866" y="2163"/>
                    </a:cubicBezTo>
                    <a:cubicBezTo>
                      <a:pt x="1876" y="2176"/>
                      <a:pt x="1887" y="2180"/>
                      <a:pt x="1897" y="2180"/>
                    </a:cubicBezTo>
                    <a:cubicBezTo>
                      <a:pt x="1925" y="2180"/>
                      <a:pt x="1955" y="2148"/>
                      <a:pt x="1986" y="2148"/>
                    </a:cubicBezTo>
                    <a:cubicBezTo>
                      <a:pt x="1998" y="2148"/>
                      <a:pt x="2009" y="2153"/>
                      <a:pt x="2021" y="2167"/>
                    </a:cubicBezTo>
                    <a:cubicBezTo>
                      <a:pt x="2022" y="2126"/>
                      <a:pt x="2030" y="2106"/>
                      <a:pt x="2045" y="2106"/>
                    </a:cubicBezTo>
                    <a:cubicBezTo>
                      <a:pt x="2059" y="2106"/>
                      <a:pt x="2081" y="2127"/>
                      <a:pt x="2108" y="2168"/>
                    </a:cubicBezTo>
                    <a:cubicBezTo>
                      <a:pt x="2119" y="2134"/>
                      <a:pt x="2131" y="2113"/>
                      <a:pt x="2143" y="2113"/>
                    </a:cubicBezTo>
                    <a:cubicBezTo>
                      <a:pt x="2147" y="2113"/>
                      <a:pt x="2151" y="2116"/>
                      <a:pt x="2155" y="2121"/>
                    </a:cubicBezTo>
                    <a:cubicBezTo>
                      <a:pt x="2158" y="2116"/>
                      <a:pt x="2160" y="2114"/>
                      <a:pt x="2163" y="2114"/>
                    </a:cubicBezTo>
                    <a:cubicBezTo>
                      <a:pt x="2177" y="2114"/>
                      <a:pt x="2191" y="2177"/>
                      <a:pt x="2207" y="2178"/>
                    </a:cubicBezTo>
                    <a:cubicBezTo>
                      <a:pt x="2224" y="2204"/>
                      <a:pt x="2241" y="2215"/>
                      <a:pt x="2260" y="2215"/>
                    </a:cubicBezTo>
                    <a:cubicBezTo>
                      <a:pt x="2283" y="2215"/>
                      <a:pt x="2308" y="2198"/>
                      <a:pt x="2334" y="2172"/>
                    </a:cubicBezTo>
                    <a:cubicBezTo>
                      <a:pt x="2348" y="2201"/>
                      <a:pt x="2363" y="2215"/>
                      <a:pt x="2378" y="2215"/>
                    </a:cubicBezTo>
                    <a:cubicBezTo>
                      <a:pt x="2395" y="2215"/>
                      <a:pt x="2414" y="2197"/>
                      <a:pt x="2432" y="2163"/>
                    </a:cubicBezTo>
                    <a:cubicBezTo>
                      <a:pt x="2453" y="2158"/>
                      <a:pt x="2474" y="2135"/>
                      <a:pt x="2496" y="2135"/>
                    </a:cubicBezTo>
                    <a:cubicBezTo>
                      <a:pt x="2509" y="2135"/>
                      <a:pt x="2523" y="2144"/>
                      <a:pt x="2537" y="2173"/>
                    </a:cubicBezTo>
                    <a:cubicBezTo>
                      <a:pt x="2550" y="2193"/>
                      <a:pt x="2563" y="2200"/>
                      <a:pt x="2577" y="2200"/>
                    </a:cubicBezTo>
                    <a:cubicBezTo>
                      <a:pt x="2612" y="2200"/>
                      <a:pt x="2648" y="2155"/>
                      <a:pt x="2684" y="2155"/>
                    </a:cubicBezTo>
                    <a:cubicBezTo>
                      <a:pt x="2695" y="2155"/>
                      <a:pt x="2706" y="2159"/>
                      <a:pt x="2717" y="2171"/>
                    </a:cubicBezTo>
                    <a:cubicBezTo>
                      <a:pt x="2748" y="2172"/>
                      <a:pt x="2780" y="2186"/>
                      <a:pt x="2810" y="2192"/>
                    </a:cubicBezTo>
                    <a:cubicBezTo>
                      <a:pt x="2820" y="2195"/>
                      <a:pt x="2829" y="2196"/>
                      <a:pt x="2839" y="2196"/>
                    </a:cubicBezTo>
                    <a:cubicBezTo>
                      <a:pt x="2863" y="2196"/>
                      <a:pt x="2887" y="2187"/>
                      <a:pt x="2906" y="2169"/>
                    </a:cubicBezTo>
                    <a:cubicBezTo>
                      <a:pt x="2936" y="2142"/>
                      <a:pt x="2981" y="2133"/>
                      <a:pt x="3030" y="2133"/>
                    </a:cubicBezTo>
                    <a:cubicBezTo>
                      <a:pt x="3109" y="2133"/>
                      <a:pt x="3198" y="2158"/>
                      <a:pt x="3252" y="2180"/>
                    </a:cubicBezTo>
                    <a:cubicBezTo>
                      <a:pt x="3268" y="2153"/>
                      <a:pt x="3284" y="2127"/>
                      <a:pt x="3299" y="2102"/>
                    </a:cubicBezTo>
                    <a:cubicBezTo>
                      <a:pt x="3310" y="2131"/>
                      <a:pt x="3320" y="2143"/>
                      <a:pt x="3331" y="2143"/>
                    </a:cubicBezTo>
                    <a:cubicBezTo>
                      <a:pt x="3370" y="2143"/>
                      <a:pt x="3414" y="1987"/>
                      <a:pt x="3505" y="1926"/>
                    </a:cubicBezTo>
                    <a:cubicBezTo>
                      <a:pt x="3513" y="1952"/>
                      <a:pt x="3522" y="1979"/>
                      <a:pt x="3529" y="2004"/>
                    </a:cubicBezTo>
                    <a:cubicBezTo>
                      <a:pt x="3545" y="1964"/>
                      <a:pt x="3582" y="1946"/>
                      <a:pt x="3619" y="1946"/>
                    </a:cubicBezTo>
                    <a:cubicBezTo>
                      <a:pt x="3670" y="1946"/>
                      <a:pt x="3722" y="1981"/>
                      <a:pt x="3725" y="2040"/>
                    </a:cubicBezTo>
                    <a:cubicBezTo>
                      <a:pt x="3782" y="1811"/>
                      <a:pt x="4996" y="1831"/>
                      <a:pt x="5064" y="1702"/>
                    </a:cubicBezTo>
                    <a:cubicBezTo>
                      <a:pt x="5077" y="1739"/>
                      <a:pt x="5090" y="1756"/>
                      <a:pt x="5103" y="1756"/>
                    </a:cubicBezTo>
                    <a:cubicBezTo>
                      <a:pt x="5123" y="1756"/>
                      <a:pt x="5144" y="1719"/>
                      <a:pt x="5164" y="1650"/>
                    </a:cubicBezTo>
                    <a:cubicBezTo>
                      <a:pt x="5169" y="1623"/>
                      <a:pt x="5174" y="1615"/>
                      <a:pt x="5178" y="1615"/>
                    </a:cubicBezTo>
                    <a:cubicBezTo>
                      <a:pt x="5186" y="1615"/>
                      <a:pt x="5193" y="1643"/>
                      <a:pt x="5200" y="1643"/>
                    </a:cubicBezTo>
                    <a:cubicBezTo>
                      <a:pt x="5204" y="1643"/>
                      <a:pt x="5207" y="1636"/>
                      <a:pt x="5211" y="1617"/>
                    </a:cubicBezTo>
                    <a:cubicBezTo>
                      <a:pt x="5221" y="1602"/>
                      <a:pt x="5230" y="1550"/>
                      <a:pt x="5239" y="1550"/>
                    </a:cubicBezTo>
                    <a:cubicBezTo>
                      <a:pt x="5245" y="1550"/>
                      <a:pt x="5251" y="1583"/>
                      <a:pt x="5256" y="1692"/>
                    </a:cubicBezTo>
                    <a:cubicBezTo>
                      <a:pt x="5262" y="1675"/>
                      <a:pt x="5268" y="1668"/>
                      <a:pt x="5274" y="1668"/>
                    </a:cubicBezTo>
                    <a:cubicBezTo>
                      <a:pt x="5294" y="1668"/>
                      <a:pt x="5310" y="1737"/>
                      <a:pt x="5328" y="1737"/>
                    </a:cubicBezTo>
                    <a:cubicBezTo>
                      <a:pt x="5332" y="1737"/>
                      <a:pt x="5336" y="1734"/>
                      <a:pt x="5340" y="1727"/>
                    </a:cubicBezTo>
                    <a:cubicBezTo>
                      <a:pt x="5346" y="1747"/>
                      <a:pt x="5352" y="1755"/>
                      <a:pt x="5359" y="1755"/>
                    </a:cubicBezTo>
                    <a:cubicBezTo>
                      <a:pt x="5379" y="1755"/>
                      <a:pt x="5400" y="1682"/>
                      <a:pt x="5419" y="1672"/>
                    </a:cubicBezTo>
                    <a:cubicBezTo>
                      <a:pt x="5423" y="1663"/>
                      <a:pt x="5427" y="1659"/>
                      <a:pt x="5431" y="1659"/>
                    </a:cubicBezTo>
                    <a:cubicBezTo>
                      <a:pt x="5442" y="1659"/>
                      <a:pt x="5453" y="1686"/>
                      <a:pt x="5464" y="1686"/>
                    </a:cubicBezTo>
                    <a:cubicBezTo>
                      <a:pt x="5472" y="1686"/>
                      <a:pt x="5480" y="1671"/>
                      <a:pt x="5489" y="1616"/>
                    </a:cubicBezTo>
                    <a:cubicBezTo>
                      <a:pt x="5489" y="1616"/>
                      <a:pt x="5490" y="1616"/>
                      <a:pt x="5491" y="1616"/>
                    </a:cubicBezTo>
                    <a:cubicBezTo>
                      <a:pt x="5503" y="1616"/>
                      <a:pt x="5515" y="1592"/>
                      <a:pt x="5526" y="1592"/>
                    </a:cubicBezTo>
                    <a:cubicBezTo>
                      <a:pt x="5534" y="1592"/>
                      <a:pt x="5542" y="1606"/>
                      <a:pt x="5550" y="1653"/>
                    </a:cubicBezTo>
                    <a:cubicBezTo>
                      <a:pt x="5585" y="1724"/>
                      <a:pt x="5749" y="1781"/>
                      <a:pt x="5774" y="1841"/>
                    </a:cubicBezTo>
                    <a:cubicBezTo>
                      <a:pt x="5786" y="1751"/>
                      <a:pt x="5796" y="1725"/>
                      <a:pt x="5805" y="1725"/>
                    </a:cubicBezTo>
                    <a:cubicBezTo>
                      <a:pt x="5817" y="1725"/>
                      <a:pt x="5827" y="1785"/>
                      <a:pt x="5835" y="1785"/>
                    </a:cubicBezTo>
                    <a:cubicBezTo>
                      <a:pt x="5835" y="1785"/>
                      <a:pt x="5835" y="1785"/>
                      <a:pt x="5835" y="1785"/>
                    </a:cubicBezTo>
                    <a:cubicBezTo>
                      <a:pt x="5846" y="1803"/>
                      <a:pt x="5853" y="1822"/>
                      <a:pt x="5854" y="1844"/>
                    </a:cubicBezTo>
                    <a:cubicBezTo>
                      <a:pt x="5854" y="1807"/>
                      <a:pt x="5854" y="1798"/>
                      <a:pt x="5855" y="1798"/>
                    </a:cubicBezTo>
                    <a:cubicBezTo>
                      <a:pt x="5855" y="1798"/>
                      <a:pt x="5855" y="1808"/>
                      <a:pt x="5856" y="1808"/>
                    </a:cubicBezTo>
                    <a:cubicBezTo>
                      <a:pt x="5857" y="1808"/>
                      <a:pt x="5858" y="1804"/>
                      <a:pt x="5859" y="1790"/>
                    </a:cubicBezTo>
                    <a:cubicBezTo>
                      <a:pt x="5862" y="1825"/>
                      <a:pt x="5869" y="1853"/>
                      <a:pt x="5882" y="1853"/>
                    </a:cubicBezTo>
                    <a:cubicBezTo>
                      <a:pt x="5884" y="1853"/>
                      <a:pt x="5887" y="1852"/>
                      <a:pt x="5889" y="1850"/>
                    </a:cubicBezTo>
                    <a:cubicBezTo>
                      <a:pt x="5897" y="1854"/>
                      <a:pt x="5905" y="1918"/>
                      <a:pt x="5916" y="1918"/>
                    </a:cubicBezTo>
                    <a:cubicBezTo>
                      <a:pt x="5918" y="1918"/>
                      <a:pt x="5920" y="1916"/>
                      <a:pt x="5923" y="1910"/>
                    </a:cubicBezTo>
                    <a:cubicBezTo>
                      <a:pt x="5929" y="1891"/>
                      <a:pt x="5936" y="1826"/>
                      <a:pt x="5944" y="1826"/>
                    </a:cubicBezTo>
                    <a:cubicBezTo>
                      <a:pt x="5945" y="1826"/>
                      <a:pt x="5947" y="1828"/>
                      <a:pt x="5948" y="1834"/>
                    </a:cubicBezTo>
                    <a:cubicBezTo>
                      <a:pt x="5951" y="1855"/>
                      <a:pt x="5954" y="1860"/>
                      <a:pt x="5958" y="1860"/>
                    </a:cubicBezTo>
                    <a:cubicBezTo>
                      <a:pt x="5961" y="1860"/>
                      <a:pt x="5964" y="1857"/>
                      <a:pt x="5967" y="1857"/>
                    </a:cubicBezTo>
                    <a:cubicBezTo>
                      <a:pt x="5970" y="1857"/>
                      <a:pt x="5972" y="1858"/>
                      <a:pt x="5975" y="1864"/>
                    </a:cubicBezTo>
                    <a:cubicBezTo>
                      <a:pt x="5984" y="1828"/>
                      <a:pt x="5993" y="1782"/>
                      <a:pt x="6002" y="1782"/>
                    </a:cubicBezTo>
                    <a:cubicBezTo>
                      <a:pt x="6004" y="1782"/>
                      <a:pt x="6007" y="1785"/>
                      <a:pt x="6009" y="1794"/>
                    </a:cubicBezTo>
                    <a:cubicBezTo>
                      <a:pt x="6012" y="1792"/>
                      <a:pt x="6016" y="1790"/>
                      <a:pt x="6019" y="1790"/>
                    </a:cubicBezTo>
                    <a:cubicBezTo>
                      <a:pt x="6028" y="1790"/>
                      <a:pt x="6038" y="1802"/>
                      <a:pt x="6047" y="1828"/>
                    </a:cubicBezTo>
                    <a:cubicBezTo>
                      <a:pt x="6067" y="1853"/>
                      <a:pt x="6088" y="1936"/>
                      <a:pt x="6114" y="1936"/>
                    </a:cubicBezTo>
                    <a:cubicBezTo>
                      <a:pt x="6122" y="1936"/>
                      <a:pt x="6132" y="1926"/>
                      <a:pt x="6141" y="1901"/>
                    </a:cubicBezTo>
                    <a:cubicBezTo>
                      <a:pt x="6175" y="1907"/>
                      <a:pt x="6200" y="1928"/>
                      <a:pt x="6221" y="1928"/>
                    </a:cubicBezTo>
                    <a:cubicBezTo>
                      <a:pt x="6230" y="1928"/>
                      <a:pt x="6237" y="1924"/>
                      <a:pt x="6244" y="1915"/>
                    </a:cubicBezTo>
                    <a:cubicBezTo>
                      <a:pt x="6245" y="1915"/>
                      <a:pt x="6246" y="1915"/>
                      <a:pt x="6247" y="1915"/>
                    </a:cubicBezTo>
                    <a:cubicBezTo>
                      <a:pt x="6260" y="1915"/>
                      <a:pt x="6271" y="1903"/>
                      <a:pt x="6279" y="1903"/>
                    </a:cubicBezTo>
                    <a:cubicBezTo>
                      <a:pt x="6284" y="1903"/>
                      <a:pt x="6288" y="1908"/>
                      <a:pt x="6292" y="1921"/>
                    </a:cubicBezTo>
                    <a:cubicBezTo>
                      <a:pt x="6296" y="1923"/>
                      <a:pt x="6300" y="1924"/>
                      <a:pt x="6304" y="1924"/>
                    </a:cubicBezTo>
                    <a:cubicBezTo>
                      <a:pt x="6322" y="1924"/>
                      <a:pt x="6340" y="1909"/>
                      <a:pt x="6388" y="1867"/>
                    </a:cubicBezTo>
                    <a:cubicBezTo>
                      <a:pt x="6396" y="1836"/>
                      <a:pt x="6404" y="1826"/>
                      <a:pt x="6413" y="1826"/>
                    </a:cubicBezTo>
                    <a:cubicBezTo>
                      <a:pt x="6431" y="1826"/>
                      <a:pt x="6452" y="1869"/>
                      <a:pt x="6478" y="1869"/>
                    </a:cubicBezTo>
                    <a:cubicBezTo>
                      <a:pt x="6491" y="1869"/>
                      <a:pt x="6505" y="1858"/>
                      <a:pt x="6521" y="1826"/>
                    </a:cubicBezTo>
                    <a:cubicBezTo>
                      <a:pt x="6537" y="1818"/>
                      <a:pt x="6555" y="1815"/>
                      <a:pt x="6575" y="1815"/>
                    </a:cubicBezTo>
                    <a:cubicBezTo>
                      <a:pt x="6625" y="1815"/>
                      <a:pt x="6686" y="1838"/>
                      <a:pt x="6760" y="1869"/>
                    </a:cubicBezTo>
                    <a:cubicBezTo>
                      <a:pt x="6802" y="1873"/>
                      <a:pt x="6836" y="1874"/>
                      <a:pt x="6867" y="1874"/>
                    </a:cubicBezTo>
                    <a:cubicBezTo>
                      <a:pt x="6867" y="1869"/>
                      <a:pt x="6868" y="1865"/>
                      <a:pt x="6872" y="1865"/>
                    </a:cubicBezTo>
                    <a:cubicBezTo>
                      <a:pt x="6875" y="1865"/>
                      <a:pt x="6878" y="1867"/>
                      <a:pt x="6883" y="1873"/>
                    </a:cubicBezTo>
                    <a:cubicBezTo>
                      <a:pt x="6887" y="1873"/>
                      <a:pt x="6891" y="1873"/>
                      <a:pt x="6896" y="1872"/>
                    </a:cubicBezTo>
                    <a:cubicBezTo>
                      <a:pt x="6920" y="1872"/>
                      <a:pt x="6943" y="1867"/>
                      <a:pt x="6966" y="1859"/>
                    </a:cubicBezTo>
                    <a:cubicBezTo>
                      <a:pt x="6969" y="1859"/>
                      <a:pt x="6972" y="1859"/>
                      <a:pt x="6976" y="1859"/>
                    </a:cubicBezTo>
                    <a:cubicBezTo>
                      <a:pt x="6986" y="1859"/>
                      <a:pt x="6997" y="1860"/>
                      <a:pt x="7007" y="1864"/>
                    </a:cubicBezTo>
                    <a:cubicBezTo>
                      <a:pt x="7019" y="1843"/>
                      <a:pt x="7032" y="1836"/>
                      <a:pt x="7045" y="1836"/>
                    </a:cubicBezTo>
                    <a:cubicBezTo>
                      <a:pt x="7074" y="1836"/>
                      <a:pt x="7106" y="1871"/>
                      <a:pt x="7146" y="1871"/>
                    </a:cubicBezTo>
                    <a:cubicBezTo>
                      <a:pt x="7158" y="1871"/>
                      <a:pt x="7172" y="1867"/>
                      <a:pt x="7186" y="1858"/>
                    </a:cubicBezTo>
                    <a:cubicBezTo>
                      <a:pt x="7216" y="1853"/>
                      <a:pt x="7252" y="1707"/>
                      <a:pt x="7290" y="1707"/>
                    </a:cubicBezTo>
                    <a:cubicBezTo>
                      <a:pt x="7301" y="1707"/>
                      <a:pt x="7312" y="1720"/>
                      <a:pt x="7323" y="1752"/>
                    </a:cubicBezTo>
                    <a:cubicBezTo>
                      <a:pt x="7333" y="1757"/>
                      <a:pt x="7344" y="1759"/>
                      <a:pt x="7354" y="1759"/>
                    </a:cubicBezTo>
                    <a:cubicBezTo>
                      <a:pt x="7379" y="1759"/>
                      <a:pt x="7406" y="1749"/>
                      <a:pt x="7434" y="1749"/>
                    </a:cubicBezTo>
                    <a:cubicBezTo>
                      <a:pt x="7456" y="1749"/>
                      <a:pt x="7480" y="1756"/>
                      <a:pt x="7504" y="1780"/>
                    </a:cubicBezTo>
                    <a:cubicBezTo>
                      <a:pt x="7513" y="1791"/>
                      <a:pt x="7521" y="1795"/>
                      <a:pt x="7529" y="1795"/>
                    </a:cubicBezTo>
                    <a:cubicBezTo>
                      <a:pt x="7560" y="1795"/>
                      <a:pt x="7586" y="1735"/>
                      <a:pt x="7608" y="1735"/>
                    </a:cubicBezTo>
                    <a:cubicBezTo>
                      <a:pt x="7613" y="1735"/>
                      <a:pt x="7619" y="1740"/>
                      <a:pt x="7624" y="1751"/>
                    </a:cubicBezTo>
                    <a:cubicBezTo>
                      <a:pt x="7628" y="1756"/>
                      <a:pt x="7631" y="1758"/>
                      <a:pt x="7635" y="1758"/>
                    </a:cubicBezTo>
                    <a:cubicBezTo>
                      <a:pt x="7658" y="1758"/>
                      <a:pt x="7676" y="1667"/>
                      <a:pt x="7687" y="1644"/>
                    </a:cubicBezTo>
                    <a:cubicBezTo>
                      <a:pt x="7709" y="1649"/>
                      <a:pt x="7715" y="1660"/>
                      <a:pt x="7718" y="1660"/>
                    </a:cubicBezTo>
                    <a:cubicBezTo>
                      <a:pt x="7720" y="1660"/>
                      <a:pt x="7721" y="1659"/>
                      <a:pt x="7722" y="1657"/>
                    </a:cubicBezTo>
                    <a:cubicBezTo>
                      <a:pt x="7723" y="1664"/>
                      <a:pt x="7724" y="1667"/>
                      <a:pt x="7726" y="1667"/>
                    </a:cubicBezTo>
                    <a:cubicBezTo>
                      <a:pt x="7732" y="1667"/>
                      <a:pt x="7744" y="1633"/>
                      <a:pt x="7773" y="1631"/>
                    </a:cubicBezTo>
                    <a:cubicBezTo>
                      <a:pt x="7785" y="1659"/>
                      <a:pt x="7800" y="1702"/>
                      <a:pt x="7821" y="1702"/>
                    </a:cubicBezTo>
                    <a:cubicBezTo>
                      <a:pt x="7831" y="1702"/>
                      <a:pt x="7842" y="1692"/>
                      <a:pt x="7854" y="1666"/>
                    </a:cubicBezTo>
                    <a:cubicBezTo>
                      <a:pt x="7875" y="1670"/>
                      <a:pt x="7898" y="1677"/>
                      <a:pt x="7926" y="1677"/>
                    </a:cubicBezTo>
                    <a:cubicBezTo>
                      <a:pt x="7948" y="1677"/>
                      <a:pt x="7973" y="1673"/>
                      <a:pt x="8000" y="1658"/>
                    </a:cubicBezTo>
                    <a:cubicBezTo>
                      <a:pt x="8057" y="1696"/>
                      <a:pt x="8101" y="1713"/>
                      <a:pt x="8135" y="1713"/>
                    </a:cubicBezTo>
                    <a:cubicBezTo>
                      <a:pt x="8174" y="1713"/>
                      <a:pt x="8199" y="1690"/>
                      <a:pt x="8215" y="1652"/>
                    </a:cubicBezTo>
                    <a:cubicBezTo>
                      <a:pt x="8218" y="1647"/>
                      <a:pt x="8220" y="1640"/>
                      <a:pt x="8223" y="1635"/>
                    </a:cubicBezTo>
                    <a:cubicBezTo>
                      <a:pt x="8219" y="1625"/>
                      <a:pt x="8220" y="1613"/>
                      <a:pt x="8228" y="1605"/>
                    </a:cubicBezTo>
                    <a:cubicBezTo>
                      <a:pt x="8231" y="1595"/>
                      <a:pt x="8234" y="1591"/>
                      <a:pt x="8238" y="1591"/>
                    </a:cubicBezTo>
                    <a:cubicBezTo>
                      <a:pt x="8256" y="1591"/>
                      <a:pt x="8293" y="1672"/>
                      <a:pt x="8365" y="1672"/>
                    </a:cubicBezTo>
                    <a:cubicBezTo>
                      <a:pt x="8367" y="1672"/>
                      <a:pt x="8369" y="1672"/>
                      <a:pt x="8371" y="1672"/>
                    </a:cubicBezTo>
                    <a:cubicBezTo>
                      <a:pt x="8452" y="1648"/>
                      <a:pt x="8498" y="1616"/>
                      <a:pt x="8521" y="1616"/>
                    </a:cubicBezTo>
                    <a:cubicBezTo>
                      <a:pt x="8524" y="1616"/>
                      <a:pt x="8527" y="1617"/>
                      <a:pt x="8530" y="1619"/>
                    </a:cubicBezTo>
                    <a:cubicBezTo>
                      <a:pt x="8543" y="1622"/>
                      <a:pt x="8543" y="1651"/>
                      <a:pt x="8537" y="1651"/>
                    </a:cubicBezTo>
                    <a:cubicBezTo>
                      <a:pt x="8534" y="1651"/>
                      <a:pt x="8530" y="1646"/>
                      <a:pt x="8526" y="1633"/>
                    </a:cubicBezTo>
                    <a:cubicBezTo>
                      <a:pt x="8517" y="1647"/>
                      <a:pt x="8506" y="1651"/>
                      <a:pt x="8496" y="1651"/>
                    </a:cubicBezTo>
                    <a:cubicBezTo>
                      <a:pt x="8485" y="1651"/>
                      <a:pt x="8475" y="1646"/>
                      <a:pt x="8471" y="1646"/>
                    </a:cubicBezTo>
                    <a:cubicBezTo>
                      <a:pt x="8465" y="1646"/>
                      <a:pt x="8469" y="1655"/>
                      <a:pt x="8494" y="1696"/>
                    </a:cubicBezTo>
                    <a:cubicBezTo>
                      <a:pt x="8507" y="1704"/>
                      <a:pt x="8519" y="1706"/>
                      <a:pt x="8532" y="1706"/>
                    </a:cubicBezTo>
                    <a:cubicBezTo>
                      <a:pt x="8548" y="1706"/>
                      <a:pt x="8565" y="1703"/>
                      <a:pt x="8583" y="1703"/>
                    </a:cubicBezTo>
                    <a:cubicBezTo>
                      <a:pt x="8597" y="1703"/>
                      <a:pt x="8611" y="1705"/>
                      <a:pt x="8626" y="1713"/>
                    </a:cubicBezTo>
                    <a:cubicBezTo>
                      <a:pt x="8679" y="1638"/>
                      <a:pt x="8738" y="1607"/>
                      <a:pt x="8817" y="1599"/>
                    </a:cubicBezTo>
                    <a:cubicBezTo>
                      <a:pt x="8818" y="1599"/>
                      <a:pt x="8819" y="1599"/>
                      <a:pt x="8820" y="1599"/>
                    </a:cubicBezTo>
                    <a:cubicBezTo>
                      <a:pt x="8858" y="1599"/>
                      <a:pt x="8905" y="1810"/>
                      <a:pt x="8952" y="1810"/>
                    </a:cubicBezTo>
                    <a:cubicBezTo>
                      <a:pt x="8953" y="1810"/>
                      <a:pt x="8954" y="1810"/>
                      <a:pt x="8956" y="1809"/>
                    </a:cubicBezTo>
                    <a:cubicBezTo>
                      <a:pt x="8974" y="1806"/>
                      <a:pt x="8993" y="1804"/>
                      <a:pt x="9011" y="1804"/>
                    </a:cubicBezTo>
                    <a:cubicBezTo>
                      <a:pt x="9049" y="1804"/>
                      <a:pt x="9087" y="1811"/>
                      <a:pt x="9121" y="1825"/>
                    </a:cubicBezTo>
                    <a:cubicBezTo>
                      <a:pt x="9124" y="1824"/>
                      <a:pt x="9126" y="1824"/>
                      <a:pt x="9128" y="1824"/>
                    </a:cubicBezTo>
                    <a:cubicBezTo>
                      <a:pt x="9178" y="1824"/>
                      <a:pt x="9210" y="1999"/>
                      <a:pt x="9237" y="1999"/>
                    </a:cubicBezTo>
                    <a:cubicBezTo>
                      <a:pt x="9242" y="1999"/>
                      <a:pt x="9246" y="1994"/>
                      <a:pt x="9250" y="1984"/>
                    </a:cubicBezTo>
                    <a:cubicBezTo>
                      <a:pt x="9266" y="1996"/>
                      <a:pt x="9285" y="2008"/>
                      <a:pt x="9301" y="2008"/>
                    </a:cubicBezTo>
                    <a:cubicBezTo>
                      <a:pt x="9314" y="2008"/>
                      <a:pt x="9324" y="2001"/>
                      <a:pt x="9330" y="1981"/>
                    </a:cubicBezTo>
                    <a:cubicBezTo>
                      <a:pt x="9241" y="1970"/>
                      <a:pt x="9353" y="1881"/>
                      <a:pt x="9406" y="1881"/>
                    </a:cubicBezTo>
                    <a:cubicBezTo>
                      <a:pt x="9433" y="1881"/>
                      <a:pt x="9445" y="1904"/>
                      <a:pt x="9408" y="1971"/>
                    </a:cubicBezTo>
                    <a:cubicBezTo>
                      <a:pt x="9433" y="1930"/>
                      <a:pt x="9470" y="1939"/>
                      <a:pt x="9526" y="1932"/>
                    </a:cubicBezTo>
                    <a:cubicBezTo>
                      <a:pt x="9554" y="1957"/>
                      <a:pt x="9581" y="1966"/>
                      <a:pt x="9607" y="1966"/>
                    </a:cubicBezTo>
                    <a:cubicBezTo>
                      <a:pt x="9686" y="1966"/>
                      <a:pt x="9760" y="1879"/>
                      <a:pt x="9844" y="1879"/>
                    </a:cubicBezTo>
                    <a:cubicBezTo>
                      <a:pt x="9849" y="1879"/>
                      <a:pt x="9853" y="1879"/>
                      <a:pt x="9858" y="1879"/>
                    </a:cubicBezTo>
                    <a:cubicBezTo>
                      <a:pt x="9863" y="1880"/>
                      <a:pt x="9869" y="1880"/>
                      <a:pt x="9877" y="1880"/>
                    </a:cubicBezTo>
                    <a:cubicBezTo>
                      <a:pt x="9943" y="1880"/>
                      <a:pt x="10096" y="1858"/>
                      <a:pt x="10105" y="1856"/>
                    </a:cubicBezTo>
                    <a:cubicBezTo>
                      <a:pt x="10181" y="1848"/>
                      <a:pt x="10203" y="1836"/>
                      <a:pt x="10199" y="1823"/>
                    </a:cubicBezTo>
                    <a:cubicBezTo>
                      <a:pt x="10223" y="1814"/>
                      <a:pt x="10248" y="1804"/>
                      <a:pt x="10274" y="1804"/>
                    </a:cubicBezTo>
                    <a:cubicBezTo>
                      <a:pt x="10295" y="1804"/>
                      <a:pt x="10317" y="1810"/>
                      <a:pt x="10340" y="1827"/>
                    </a:cubicBezTo>
                    <a:cubicBezTo>
                      <a:pt x="10370" y="1835"/>
                      <a:pt x="10400" y="1839"/>
                      <a:pt x="10431" y="1839"/>
                    </a:cubicBezTo>
                    <a:cubicBezTo>
                      <a:pt x="10451" y="1839"/>
                      <a:pt x="10471" y="1837"/>
                      <a:pt x="10490" y="1834"/>
                    </a:cubicBezTo>
                    <a:cubicBezTo>
                      <a:pt x="10545" y="1827"/>
                      <a:pt x="10606" y="1816"/>
                      <a:pt x="10671" y="1809"/>
                    </a:cubicBezTo>
                    <a:cubicBezTo>
                      <a:pt x="10687" y="1803"/>
                      <a:pt x="10701" y="1802"/>
                      <a:pt x="10716" y="1802"/>
                    </a:cubicBezTo>
                    <a:cubicBezTo>
                      <a:pt x="10739" y="1802"/>
                      <a:pt x="10760" y="1806"/>
                      <a:pt x="10780" y="1806"/>
                    </a:cubicBezTo>
                    <a:cubicBezTo>
                      <a:pt x="10787" y="1806"/>
                      <a:pt x="10794" y="1806"/>
                      <a:pt x="10801" y="1804"/>
                    </a:cubicBezTo>
                    <a:cubicBezTo>
                      <a:pt x="10812" y="1825"/>
                      <a:pt x="10824" y="1831"/>
                      <a:pt x="10835" y="1831"/>
                    </a:cubicBezTo>
                    <a:cubicBezTo>
                      <a:pt x="10851" y="1831"/>
                      <a:pt x="10867" y="1817"/>
                      <a:pt x="10882" y="1817"/>
                    </a:cubicBezTo>
                    <a:cubicBezTo>
                      <a:pt x="10887" y="1817"/>
                      <a:pt x="10892" y="1818"/>
                      <a:pt x="10896" y="1823"/>
                    </a:cubicBezTo>
                    <a:cubicBezTo>
                      <a:pt x="10910" y="1830"/>
                      <a:pt x="10920" y="1841"/>
                      <a:pt x="10927" y="1854"/>
                    </a:cubicBezTo>
                    <a:cubicBezTo>
                      <a:pt x="10920" y="1870"/>
                      <a:pt x="10923" y="1886"/>
                      <a:pt x="10942" y="1890"/>
                    </a:cubicBezTo>
                    <a:cubicBezTo>
                      <a:pt x="10955" y="1922"/>
                      <a:pt x="10962" y="1955"/>
                      <a:pt x="10971" y="1955"/>
                    </a:cubicBezTo>
                    <a:cubicBezTo>
                      <a:pt x="10974" y="1955"/>
                      <a:pt x="10978" y="1949"/>
                      <a:pt x="10983" y="1934"/>
                    </a:cubicBezTo>
                    <a:cubicBezTo>
                      <a:pt x="11008" y="1901"/>
                      <a:pt x="11015" y="1882"/>
                      <a:pt x="11011" y="1882"/>
                    </a:cubicBezTo>
                    <a:lnTo>
                      <a:pt x="11011" y="1882"/>
                    </a:lnTo>
                    <a:cubicBezTo>
                      <a:pt x="11009" y="1882"/>
                      <a:pt x="11001" y="1892"/>
                      <a:pt x="10992" y="1912"/>
                    </a:cubicBezTo>
                    <a:cubicBezTo>
                      <a:pt x="10997" y="1901"/>
                      <a:pt x="10999" y="1892"/>
                      <a:pt x="11004" y="1883"/>
                    </a:cubicBezTo>
                    <a:lnTo>
                      <a:pt x="11006" y="1883"/>
                    </a:lnTo>
                    <a:cubicBezTo>
                      <a:pt x="11089" y="1861"/>
                      <a:pt x="11246" y="1847"/>
                      <a:pt x="11355" y="1847"/>
                    </a:cubicBezTo>
                    <a:cubicBezTo>
                      <a:pt x="11367" y="1847"/>
                      <a:pt x="11379" y="1847"/>
                      <a:pt x="11390" y="1848"/>
                    </a:cubicBezTo>
                    <a:cubicBezTo>
                      <a:pt x="11400" y="1848"/>
                      <a:pt x="11409" y="1848"/>
                      <a:pt x="11419" y="1848"/>
                    </a:cubicBezTo>
                    <a:cubicBezTo>
                      <a:pt x="11641" y="1848"/>
                      <a:pt x="11621" y="1752"/>
                      <a:pt x="11844" y="1752"/>
                    </a:cubicBezTo>
                    <a:cubicBezTo>
                      <a:pt x="11853" y="1752"/>
                      <a:pt x="11862" y="1752"/>
                      <a:pt x="11872" y="1752"/>
                    </a:cubicBezTo>
                    <a:cubicBezTo>
                      <a:pt x="11840" y="1734"/>
                      <a:pt x="11829" y="1683"/>
                      <a:pt x="11849" y="1649"/>
                    </a:cubicBezTo>
                    <a:lnTo>
                      <a:pt x="11849" y="1649"/>
                    </a:lnTo>
                    <a:cubicBezTo>
                      <a:pt x="11862" y="1676"/>
                      <a:pt x="11888" y="1688"/>
                      <a:pt x="11914" y="1688"/>
                    </a:cubicBezTo>
                    <a:cubicBezTo>
                      <a:pt x="11945" y="1688"/>
                      <a:pt x="11977" y="1671"/>
                      <a:pt x="11989" y="1638"/>
                    </a:cubicBezTo>
                    <a:cubicBezTo>
                      <a:pt x="12006" y="1639"/>
                      <a:pt x="12027" y="1640"/>
                      <a:pt x="12051" y="1640"/>
                    </a:cubicBezTo>
                    <a:cubicBezTo>
                      <a:pt x="12168" y="1640"/>
                      <a:pt x="12361" y="1623"/>
                      <a:pt x="12484" y="1623"/>
                    </a:cubicBezTo>
                    <a:cubicBezTo>
                      <a:pt x="12547" y="1623"/>
                      <a:pt x="12591" y="1627"/>
                      <a:pt x="12598" y="1641"/>
                    </a:cubicBezTo>
                    <a:lnTo>
                      <a:pt x="12598" y="1641"/>
                    </a:lnTo>
                    <a:cubicBezTo>
                      <a:pt x="12593" y="1631"/>
                      <a:pt x="12590" y="1618"/>
                      <a:pt x="12585" y="1608"/>
                    </a:cubicBezTo>
                    <a:cubicBezTo>
                      <a:pt x="12585" y="1608"/>
                      <a:pt x="12586" y="1608"/>
                      <a:pt x="12586" y="1608"/>
                    </a:cubicBezTo>
                    <a:cubicBezTo>
                      <a:pt x="12599" y="1608"/>
                      <a:pt x="12616" y="1649"/>
                      <a:pt x="12641" y="1676"/>
                    </a:cubicBezTo>
                    <a:cubicBezTo>
                      <a:pt x="12641" y="1678"/>
                      <a:pt x="12641" y="1681"/>
                      <a:pt x="12641" y="1683"/>
                    </a:cubicBezTo>
                    <a:cubicBezTo>
                      <a:pt x="12642" y="1693"/>
                      <a:pt x="12643" y="1697"/>
                      <a:pt x="12644" y="1697"/>
                    </a:cubicBezTo>
                    <a:cubicBezTo>
                      <a:pt x="12646" y="1697"/>
                      <a:pt x="12648" y="1692"/>
                      <a:pt x="12650" y="1683"/>
                    </a:cubicBezTo>
                    <a:cubicBezTo>
                      <a:pt x="12650" y="1683"/>
                      <a:pt x="12650" y="1686"/>
                      <a:pt x="12651" y="1686"/>
                    </a:cubicBezTo>
                    <a:cubicBezTo>
                      <a:pt x="12674" y="1692"/>
                      <a:pt x="12689" y="1694"/>
                      <a:pt x="12698" y="1694"/>
                    </a:cubicBezTo>
                    <a:cubicBezTo>
                      <a:pt x="12731" y="1694"/>
                      <a:pt x="12682" y="1663"/>
                      <a:pt x="12656" y="1663"/>
                    </a:cubicBezTo>
                    <a:cubicBezTo>
                      <a:pt x="12655" y="1663"/>
                      <a:pt x="12654" y="1663"/>
                      <a:pt x="12653" y="1663"/>
                    </a:cubicBezTo>
                    <a:cubicBezTo>
                      <a:pt x="12661" y="1613"/>
                      <a:pt x="12673" y="1521"/>
                      <a:pt x="12688" y="1471"/>
                    </a:cubicBezTo>
                    <a:lnTo>
                      <a:pt x="12758" y="1471"/>
                    </a:lnTo>
                    <a:cubicBezTo>
                      <a:pt x="12761" y="1472"/>
                      <a:pt x="12764" y="1472"/>
                      <a:pt x="12767" y="1472"/>
                    </a:cubicBezTo>
                    <a:cubicBezTo>
                      <a:pt x="12770" y="1472"/>
                      <a:pt x="12773" y="1472"/>
                      <a:pt x="12776" y="1471"/>
                    </a:cubicBezTo>
                    <a:lnTo>
                      <a:pt x="12851" y="1471"/>
                    </a:lnTo>
                    <a:cubicBezTo>
                      <a:pt x="12895" y="1475"/>
                      <a:pt x="12963" y="1477"/>
                      <a:pt x="13039" y="1477"/>
                    </a:cubicBezTo>
                    <a:cubicBezTo>
                      <a:pt x="13125" y="1477"/>
                      <a:pt x="13221" y="1474"/>
                      <a:pt x="13309" y="1468"/>
                    </a:cubicBezTo>
                    <a:lnTo>
                      <a:pt x="13577" y="1468"/>
                    </a:lnTo>
                    <a:lnTo>
                      <a:pt x="13577" y="1466"/>
                    </a:lnTo>
                    <a:cubicBezTo>
                      <a:pt x="13645" y="1554"/>
                      <a:pt x="13801" y="1576"/>
                      <a:pt x="13884" y="1576"/>
                    </a:cubicBezTo>
                    <a:cubicBezTo>
                      <a:pt x="13909" y="1576"/>
                      <a:pt x="13927" y="1574"/>
                      <a:pt x="13933" y="1571"/>
                    </a:cubicBezTo>
                    <a:cubicBezTo>
                      <a:pt x="13943" y="1567"/>
                      <a:pt x="13953" y="1566"/>
                      <a:pt x="13963" y="1566"/>
                    </a:cubicBezTo>
                    <a:cubicBezTo>
                      <a:pt x="13987" y="1566"/>
                      <a:pt x="14011" y="1576"/>
                      <a:pt x="14034" y="1585"/>
                    </a:cubicBezTo>
                    <a:cubicBezTo>
                      <a:pt x="14049" y="1592"/>
                      <a:pt x="14091" y="1594"/>
                      <a:pt x="14146" y="1594"/>
                    </a:cubicBezTo>
                    <a:cubicBezTo>
                      <a:pt x="14256" y="1594"/>
                      <a:pt x="14419" y="1585"/>
                      <a:pt x="14521" y="1585"/>
                    </a:cubicBezTo>
                    <a:cubicBezTo>
                      <a:pt x="14576" y="1585"/>
                      <a:pt x="14613" y="1588"/>
                      <a:pt x="14617" y="1596"/>
                    </a:cubicBezTo>
                    <a:cubicBezTo>
                      <a:pt x="14627" y="1593"/>
                      <a:pt x="14634" y="1591"/>
                      <a:pt x="14643" y="1591"/>
                    </a:cubicBezTo>
                    <a:cubicBezTo>
                      <a:pt x="14656" y="1591"/>
                      <a:pt x="14672" y="1596"/>
                      <a:pt x="14703" y="1612"/>
                    </a:cubicBezTo>
                    <a:cubicBezTo>
                      <a:pt x="14723" y="1614"/>
                      <a:pt x="14748" y="1627"/>
                      <a:pt x="14780" y="1627"/>
                    </a:cubicBezTo>
                    <a:cubicBezTo>
                      <a:pt x="14794" y="1627"/>
                      <a:pt x="14810" y="1625"/>
                      <a:pt x="14828" y="1617"/>
                    </a:cubicBezTo>
                    <a:cubicBezTo>
                      <a:pt x="14842" y="1628"/>
                      <a:pt x="14856" y="1631"/>
                      <a:pt x="14873" y="1631"/>
                    </a:cubicBezTo>
                    <a:cubicBezTo>
                      <a:pt x="14904" y="1631"/>
                      <a:pt x="14941" y="1618"/>
                      <a:pt x="14983" y="1618"/>
                    </a:cubicBezTo>
                    <a:cubicBezTo>
                      <a:pt x="15008" y="1618"/>
                      <a:pt x="15036" y="1623"/>
                      <a:pt x="15066" y="1640"/>
                    </a:cubicBezTo>
                    <a:cubicBezTo>
                      <a:pt x="15151" y="1649"/>
                      <a:pt x="15211" y="1650"/>
                      <a:pt x="15254" y="1652"/>
                    </a:cubicBezTo>
                    <a:lnTo>
                      <a:pt x="15272" y="1636"/>
                    </a:lnTo>
                    <a:cubicBezTo>
                      <a:pt x="15304" y="1645"/>
                      <a:pt x="15326" y="1648"/>
                      <a:pt x="15341" y="1648"/>
                    </a:cubicBezTo>
                    <a:cubicBezTo>
                      <a:pt x="15376" y="1648"/>
                      <a:pt x="15377" y="1632"/>
                      <a:pt x="15380" y="1626"/>
                    </a:cubicBezTo>
                    <a:cubicBezTo>
                      <a:pt x="15380" y="1626"/>
                      <a:pt x="15380" y="1626"/>
                      <a:pt x="15380" y="1626"/>
                    </a:cubicBezTo>
                    <a:cubicBezTo>
                      <a:pt x="15386" y="1626"/>
                      <a:pt x="15399" y="1586"/>
                      <a:pt x="15521" y="1568"/>
                    </a:cubicBezTo>
                    <a:cubicBezTo>
                      <a:pt x="15528" y="1571"/>
                      <a:pt x="15535" y="1572"/>
                      <a:pt x="15541" y="1572"/>
                    </a:cubicBezTo>
                    <a:cubicBezTo>
                      <a:pt x="15567" y="1572"/>
                      <a:pt x="15591" y="1552"/>
                      <a:pt x="15614" y="1552"/>
                    </a:cubicBezTo>
                    <a:cubicBezTo>
                      <a:pt x="15620" y="1552"/>
                      <a:pt x="15626" y="1554"/>
                      <a:pt x="15632" y="1557"/>
                    </a:cubicBezTo>
                    <a:cubicBezTo>
                      <a:pt x="15644" y="1542"/>
                      <a:pt x="15655" y="1535"/>
                      <a:pt x="15665" y="1535"/>
                    </a:cubicBezTo>
                    <a:cubicBezTo>
                      <a:pt x="15686" y="1535"/>
                      <a:pt x="15705" y="1560"/>
                      <a:pt x="15722" y="1582"/>
                    </a:cubicBezTo>
                    <a:cubicBezTo>
                      <a:pt x="15731" y="1603"/>
                      <a:pt x="15747" y="1608"/>
                      <a:pt x="15765" y="1608"/>
                    </a:cubicBezTo>
                    <a:cubicBezTo>
                      <a:pt x="15785" y="1608"/>
                      <a:pt x="15806" y="1602"/>
                      <a:pt x="15825" y="1602"/>
                    </a:cubicBezTo>
                    <a:cubicBezTo>
                      <a:pt x="15843" y="1602"/>
                      <a:pt x="15857" y="1607"/>
                      <a:pt x="15865" y="1627"/>
                    </a:cubicBezTo>
                    <a:cubicBezTo>
                      <a:pt x="15876" y="1613"/>
                      <a:pt x="15887" y="1606"/>
                      <a:pt x="15898" y="1606"/>
                    </a:cubicBezTo>
                    <a:cubicBezTo>
                      <a:pt x="15911" y="1606"/>
                      <a:pt x="15923" y="1617"/>
                      <a:pt x="15935" y="1638"/>
                    </a:cubicBezTo>
                    <a:cubicBezTo>
                      <a:pt x="15940" y="1646"/>
                      <a:pt x="15945" y="1649"/>
                      <a:pt x="15950" y="1649"/>
                    </a:cubicBezTo>
                    <a:cubicBezTo>
                      <a:pt x="15962" y="1649"/>
                      <a:pt x="15975" y="1634"/>
                      <a:pt x="15987" y="1634"/>
                    </a:cubicBezTo>
                    <a:cubicBezTo>
                      <a:pt x="15993" y="1634"/>
                      <a:pt x="15999" y="1637"/>
                      <a:pt x="16005" y="1648"/>
                    </a:cubicBezTo>
                    <a:cubicBezTo>
                      <a:pt x="16029" y="1652"/>
                      <a:pt x="16054" y="1640"/>
                      <a:pt x="16081" y="1687"/>
                    </a:cubicBezTo>
                    <a:cubicBezTo>
                      <a:pt x="16095" y="1685"/>
                      <a:pt x="16106" y="1684"/>
                      <a:pt x="16115" y="1684"/>
                    </a:cubicBezTo>
                    <a:cubicBezTo>
                      <a:pt x="16156" y="1684"/>
                      <a:pt x="16162" y="1703"/>
                      <a:pt x="16166" y="1703"/>
                    </a:cubicBezTo>
                    <a:cubicBezTo>
                      <a:pt x="16167" y="1703"/>
                      <a:pt x="16167" y="1703"/>
                      <a:pt x="16168" y="1701"/>
                    </a:cubicBezTo>
                    <a:cubicBezTo>
                      <a:pt x="16170" y="1700"/>
                      <a:pt x="16174" y="1638"/>
                      <a:pt x="16184" y="1638"/>
                    </a:cubicBezTo>
                    <a:cubicBezTo>
                      <a:pt x="16186" y="1638"/>
                      <a:pt x="16189" y="1642"/>
                      <a:pt x="16192" y="1652"/>
                    </a:cubicBezTo>
                    <a:cubicBezTo>
                      <a:pt x="16207" y="1652"/>
                      <a:pt x="16236" y="1636"/>
                      <a:pt x="16289" y="1620"/>
                    </a:cubicBezTo>
                    <a:cubicBezTo>
                      <a:pt x="16310" y="1636"/>
                      <a:pt x="16328" y="1641"/>
                      <a:pt x="16343" y="1641"/>
                    </a:cubicBezTo>
                    <a:cubicBezTo>
                      <a:pt x="16364" y="1641"/>
                      <a:pt x="16379" y="1632"/>
                      <a:pt x="16390" y="1629"/>
                    </a:cubicBezTo>
                    <a:cubicBezTo>
                      <a:pt x="16393" y="1620"/>
                      <a:pt x="16397" y="1616"/>
                      <a:pt x="16400" y="1616"/>
                    </a:cubicBezTo>
                    <a:cubicBezTo>
                      <a:pt x="16417" y="1616"/>
                      <a:pt x="16432" y="1736"/>
                      <a:pt x="16436" y="1752"/>
                    </a:cubicBezTo>
                    <a:cubicBezTo>
                      <a:pt x="16438" y="1754"/>
                      <a:pt x="16439" y="1754"/>
                      <a:pt x="16441" y="1754"/>
                    </a:cubicBezTo>
                    <a:cubicBezTo>
                      <a:pt x="16448" y="1754"/>
                      <a:pt x="16456" y="1737"/>
                      <a:pt x="16509" y="1732"/>
                    </a:cubicBezTo>
                    <a:cubicBezTo>
                      <a:pt x="16513" y="1735"/>
                      <a:pt x="16523" y="1737"/>
                      <a:pt x="16538" y="1737"/>
                    </a:cubicBezTo>
                    <a:cubicBezTo>
                      <a:pt x="16642" y="1737"/>
                      <a:pt x="16969" y="1665"/>
                      <a:pt x="17010" y="1629"/>
                    </a:cubicBezTo>
                    <a:cubicBezTo>
                      <a:pt x="17026" y="1633"/>
                      <a:pt x="17043" y="1675"/>
                      <a:pt x="17063" y="1675"/>
                    </a:cubicBezTo>
                    <a:cubicBezTo>
                      <a:pt x="17072" y="1675"/>
                      <a:pt x="17082" y="1667"/>
                      <a:pt x="17093" y="1645"/>
                    </a:cubicBezTo>
                    <a:cubicBezTo>
                      <a:pt x="17105" y="1619"/>
                      <a:pt x="17117" y="1610"/>
                      <a:pt x="17130" y="1610"/>
                    </a:cubicBezTo>
                    <a:cubicBezTo>
                      <a:pt x="17154" y="1610"/>
                      <a:pt x="17180" y="1641"/>
                      <a:pt x="17211" y="1641"/>
                    </a:cubicBezTo>
                    <a:cubicBezTo>
                      <a:pt x="17214" y="1644"/>
                      <a:pt x="17216" y="1645"/>
                      <a:pt x="17219" y="1645"/>
                    </a:cubicBezTo>
                    <a:cubicBezTo>
                      <a:pt x="17235" y="1645"/>
                      <a:pt x="17252" y="1610"/>
                      <a:pt x="17268" y="1610"/>
                    </a:cubicBezTo>
                    <a:cubicBezTo>
                      <a:pt x="17274" y="1610"/>
                      <a:pt x="17280" y="1614"/>
                      <a:pt x="17286" y="1626"/>
                    </a:cubicBezTo>
                    <a:cubicBezTo>
                      <a:pt x="17296" y="1637"/>
                      <a:pt x="17305" y="1640"/>
                      <a:pt x="17315" y="1640"/>
                    </a:cubicBezTo>
                    <a:cubicBezTo>
                      <a:pt x="17324" y="1640"/>
                      <a:pt x="17333" y="1638"/>
                      <a:pt x="17342" y="1638"/>
                    </a:cubicBezTo>
                    <a:cubicBezTo>
                      <a:pt x="17353" y="1638"/>
                      <a:pt x="17364" y="1641"/>
                      <a:pt x="17375" y="1654"/>
                    </a:cubicBezTo>
                    <a:cubicBezTo>
                      <a:pt x="17385" y="1660"/>
                      <a:pt x="17395" y="1662"/>
                      <a:pt x="17406" y="1662"/>
                    </a:cubicBezTo>
                    <a:cubicBezTo>
                      <a:pt x="17435" y="1662"/>
                      <a:pt x="17466" y="1645"/>
                      <a:pt x="17500" y="1645"/>
                    </a:cubicBezTo>
                    <a:cubicBezTo>
                      <a:pt x="17518" y="1645"/>
                      <a:pt x="17537" y="1650"/>
                      <a:pt x="17556" y="1666"/>
                    </a:cubicBezTo>
                    <a:cubicBezTo>
                      <a:pt x="17577" y="1647"/>
                      <a:pt x="17599" y="1628"/>
                      <a:pt x="17621" y="1628"/>
                    </a:cubicBezTo>
                    <a:cubicBezTo>
                      <a:pt x="17635" y="1628"/>
                      <a:pt x="17649" y="1636"/>
                      <a:pt x="17663" y="1654"/>
                    </a:cubicBezTo>
                    <a:cubicBezTo>
                      <a:pt x="17691" y="1691"/>
                      <a:pt x="17736" y="1704"/>
                      <a:pt x="17789" y="1704"/>
                    </a:cubicBezTo>
                    <a:cubicBezTo>
                      <a:pt x="17919" y="1704"/>
                      <a:pt x="18100" y="1626"/>
                      <a:pt x="18225" y="1622"/>
                    </a:cubicBezTo>
                    <a:cubicBezTo>
                      <a:pt x="18243" y="1622"/>
                      <a:pt x="18262" y="1624"/>
                      <a:pt x="18280" y="1629"/>
                    </a:cubicBezTo>
                    <a:cubicBezTo>
                      <a:pt x="18280" y="1624"/>
                      <a:pt x="18279" y="1621"/>
                      <a:pt x="18277" y="1616"/>
                    </a:cubicBezTo>
                    <a:cubicBezTo>
                      <a:pt x="18276" y="1610"/>
                      <a:pt x="18275" y="1604"/>
                      <a:pt x="18273" y="1599"/>
                    </a:cubicBezTo>
                    <a:lnTo>
                      <a:pt x="18273" y="1599"/>
                    </a:lnTo>
                    <a:cubicBezTo>
                      <a:pt x="18275" y="1604"/>
                      <a:pt x="18280" y="1607"/>
                      <a:pt x="18285" y="1607"/>
                    </a:cubicBezTo>
                    <a:cubicBezTo>
                      <a:pt x="18288" y="1607"/>
                      <a:pt x="18291" y="1606"/>
                      <a:pt x="18294" y="1605"/>
                    </a:cubicBezTo>
                    <a:cubicBezTo>
                      <a:pt x="18310" y="1588"/>
                      <a:pt x="18332" y="1578"/>
                      <a:pt x="18365" y="1568"/>
                    </a:cubicBezTo>
                    <a:cubicBezTo>
                      <a:pt x="18392" y="1574"/>
                      <a:pt x="18423" y="1609"/>
                      <a:pt x="18464" y="1609"/>
                    </a:cubicBezTo>
                    <a:cubicBezTo>
                      <a:pt x="18474" y="1609"/>
                      <a:pt x="18484" y="1607"/>
                      <a:pt x="18495" y="1602"/>
                    </a:cubicBezTo>
                    <a:cubicBezTo>
                      <a:pt x="18509" y="1612"/>
                      <a:pt x="18523" y="1616"/>
                      <a:pt x="18536" y="1616"/>
                    </a:cubicBezTo>
                    <a:cubicBezTo>
                      <a:pt x="18561" y="1616"/>
                      <a:pt x="18584" y="1603"/>
                      <a:pt x="18604" y="1593"/>
                    </a:cubicBezTo>
                    <a:cubicBezTo>
                      <a:pt x="18606" y="1592"/>
                      <a:pt x="18608" y="1591"/>
                      <a:pt x="18611" y="1589"/>
                    </a:cubicBezTo>
                    <a:cubicBezTo>
                      <a:pt x="18603" y="1568"/>
                      <a:pt x="18602" y="1525"/>
                      <a:pt x="18610" y="1525"/>
                    </a:cubicBezTo>
                    <a:lnTo>
                      <a:pt x="18610" y="1525"/>
                    </a:lnTo>
                    <a:cubicBezTo>
                      <a:pt x="18612" y="1525"/>
                      <a:pt x="18616" y="1529"/>
                      <a:pt x="18620" y="1537"/>
                    </a:cubicBezTo>
                    <a:cubicBezTo>
                      <a:pt x="18636" y="1493"/>
                      <a:pt x="18651" y="1508"/>
                      <a:pt x="18669" y="1482"/>
                    </a:cubicBezTo>
                    <a:cubicBezTo>
                      <a:pt x="18682" y="1502"/>
                      <a:pt x="18695" y="1532"/>
                      <a:pt x="18709" y="1532"/>
                    </a:cubicBezTo>
                    <a:cubicBezTo>
                      <a:pt x="18713" y="1532"/>
                      <a:pt x="18716" y="1530"/>
                      <a:pt x="18720" y="1526"/>
                    </a:cubicBezTo>
                    <a:cubicBezTo>
                      <a:pt x="18723" y="1521"/>
                      <a:pt x="18726" y="1519"/>
                      <a:pt x="18729" y="1519"/>
                    </a:cubicBezTo>
                    <a:cubicBezTo>
                      <a:pt x="18732" y="1519"/>
                      <a:pt x="18735" y="1521"/>
                      <a:pt x="18738" y="1524"/>
                    </a:cubicBezTo>
                    <a:cubicBezTo>
                      <a:pt x="18754" y="1524"/>
                      <a:pt x="18767" y="1543"/>
                      <a:pt x="18776" y="1574"/>
                    </a:cubicBezTo>
                    <a:cubicBezTo>
                      <a:pt x="18784" y="1582"/>
                      <a:pt x="18789" y="1592"/>
                      <a:pt x="18791" y="1603"/>
                    </a:cubicBezTo>
                    <a:cubicBezTo>
                      <a:pt x="18847" y="1649"/>
                      <a:pt x="18983" y="1676"/>
                      <a:pt x="19114" y="1676"/>
                    </a:cubicBezTo>
                    <a:cubicBezTo>
                      <a:pt x="19234" y="1676"/>
                      <a:pt x="19349" y="1654"/>
                      <a:pt x="19397" y="1603"/>
                    </a:cubicBezTo>
                    <a:cubicBezTo>
                      <a:pt x="19408" y="1625"/>
                      <a:pt x="19420" y="1633"/>
                      <a:pt x="19431" y="1633"/>
                    </a:cubicBezTo>
                    <a:cubicBezTo>
                      <a:pt x="19465" y="1633"/>
                      <a:pt x="19502" y="1566"/>
                      <a:pt x="19540" y="1566"/>
                    </a:cubicBezTo>
                    <a:cubicBezTo>
                      <a:pt x="19543" y="1566"/>
                      <a:pt x="19546" y="1567"/>
                      <a:pt x="19550" y="1568"/>
                    </a:cubicBezTo>
                    <a:cubicBezTo>
                      <a:pt x="19587" y="1512"/>
                      <a:pt x="19625" y="1479"/>
                      <a:pt x="19664" y="1479"/>
                    </a:cubicBezTo>
                    <a:cubicBezTo>
                      <a:pt x="19686" y="1479"/>
                      <a:pt x="19708" y="1489"/>
                      <a:pt x="19730" y="1510"/>
                    </a:cubicBezTo>
                    <a:cubicBezTo>
                      <a:pt x="19762" y="1556"/>
                      <a:pt x="19795" y="1579"/>
                      <a:pt x="19831" y="1579"/>
                    </a:cubicBezTo>
                    <a:cubicBezTo>
                      <a:pt x="19867" y="1579"/>
                      <a:pt x="19902" y="1556"/>
                      <a:pt x="19940" y="1513"/>
                    </a:cubicBezTo>
                    <a:cubicBezTo>
                      <a:pt x="19977" y="1555"/>
                      <a:pt x="20008" y="1569"/>
                      <a:pt x="20034" y="1569"/>
                    </a:cubicBezTo>
                    <a:cubicBezTo>
                      <a:pt x="20088" y="1569"/>
                      <a:pt x="20120" y="1509"/>
                      <a:pt x="20140" y="1498"/>
                    </a:cubicBezTo>
                    <a:cubicBezTo>
                      <a:pt x="20151" y="1524"/>
                      <a:pt x="20158" y="1532"/>
                      <a:pt x="20163" y="1532"/>
                    </a:cubicBezTo>
                    <a:cubicBezTo>
                      <a:pt x="20170" y="1532"/>
                      <a:pt x="20171" y="1514"/>
                      <a:pt x="20172" y="1512"/>
                    </a:cubicBezTo>
                    <a:cubicBezTo>
                      <a:pt x="20173" y="1505"/>
                      <a:pt x="20176" y="1489"/>
                      <a:pt x="20185" y="1489"/>
                    </a:cubicBezTo>
                    <a:cubicBezTo>
                      <a:pt x="20191" y="1489"/>
                      <a:pt x="20200" y="1496"/>
                      <a:pt x="20213" y="1517"/>
                    </a:cubicBezTo>
                    <a:cubicBezTo>
                      <a:pt x="20281" y="1626"/>
                      <a:pt x="20770" y="1673"/>
                      <a:pt x="20882" y="1673"/>
                    </a:cubicBezTo>
                    <a:lnTo>
                      <a:pt x="21064" y="1673"/>
                    </a:lnTo>
                    <a:cubicBezTo>
                      <a:pt x="21108" y="1673"/>
                      <a:pt x="21221" y="1478"/>
                      <a:pt x="21256" y="1478"/>
                    </a:cubicBezTo>
                    <a:cubicBezTo>
                      <a:pt x="21260" y="1478"/>
                      <a:pt x="21263" y="1481"/>
                      <a:pt x="21265" y="1487"/>
                    </a:cubicBezTo>
                    <a:cubicBezTo>
                      <a:pt x="21272" y="1515"/>
                      <a:pt x="21279" y="1522"/>
                      <a:pt x="21287" y="1522"/>
                    </a:cubicBezTo>
                    <a:cubicBezTo>
                      <a:pt x="21294" y="1522"/>
                      <a:pt x="21302" y="1517"/>
                      <a:pt x="21309" y="1517"/>
                    </a:cubicBezTo>
                    <a:cubicBezTo>
                      <a:pt x="21316" y="1517"/>
                      <a:pt x="21323" y="1521"/>
                      <a:pt x="21330" y="1536"/>
                    </a:cubicBezTo>
                    <a:cubicBezTo>
                      <a:pt x="21335" y="1545"/>
                      <a:pt x="21341" y="1549"/>
                      <a:pt x="21347" y="1549"/>
                    </a:cubicBezTo>
                    <a:cubicBezTo>
                      <a:pt x="21366" y="1549"/>
                      <a:pt x="21386" y="1513"/>
                      <a:pt x="21407" y="1504"/>
                    </a:cubicBezTo>
                    <a:cubicBezTo>
                      <a:pt x="21416" y="1478"/>
                      <a:pt x="21425" y="1469"/>
                      <a:pt x="21433" y="1469"/>
                    </a:cubicBezTo>
                    <a:cubicBezTo>
                      <a:pt x="21454" y="1469"/>
                      <a:pt x="21474" y="1522"/>
                      <a:pt x="21496" y="1527"/>
                    </a:cubicBezTo>
                    <a:cubicBezTo>
                      <a:pt x="21507" y="1551"/>
                      <a:pt x="21518" y="1557"/>
                      <a:pt x="21529" y="1557"/>
                    </a:cubicBezTo>
                    <a:cubicBezTo>
                      <a:pt x="21545" y="1557"/>
                      <a:pt x="21561" y="1545"/>
                      <a:pt x="21577" y="1545"/>
                    </a:cubicBezTo>
                    <a:cubicBezTo>
                      <a:pt x="21585" y="1545"/>
                      <a:pt x="21593" y="1548"/>
                      <a:pt x="21601" y="1556"/>
                    </a:cubicBezTo>
                    <a:cubicBezTo>
                      <a:pt x="21639" y="1585"/>
                      <a:pt x="21669" y="1617"/>
                      <a:pt x="21696" y="1621"/>
                    </a:cubicBezTo>
                    <a:cubicBezTo>
                      <a:pt x="21697" y="1621"/>
                      <a:pt x="21698" y="1621"/>
                      <a:pt x="21698" y="1621"/>
                    </a:cubicBezTo>
                    <a:cubicBezTo>
                      <a:pt x="21714" y="1621"/>
                      <a:pt x="21727" y="1658"/>
                      <a:pt x="21739" y="1658"/>
                    </a:cubicBezTo>
                    <a:cubicBezTo>
                      <a:pt x="21746" y="1658"/>
                      <a:pt x="21753" y="1644"/>
                      <a:pt x="21760" y="1599"/>
                    </a:cubicBezTo>
                    <a:cubicBezTo>
                      <a:pt x="21766" y="1612"/>
                      <a:pt x="21772" y="1616"/>
                      <a:pt x="21777" y="1616"/>
                    </a:cubicBezTo>
                    <a:cubicBezTo>
                      <a:pt x="21794" y="1616"/>
                      <a:pt x="21806" y="1569"/>
                      <a:pt x="21814" y="1569"/>
                    </a:cubicBezTo>
                    <a:cubicBezTo>
                      <a:pt x="21817" y="1569"/>
                      <a:pt x="21819" y="1576"/>
                      <a:pt x="21821" y="1596"/>
                    </a:cubicBezTo>
                    <a:cubicBezTo>
                      <a:pt x="21827" y="1585"/>
                      <a:pt x="21829" y="1583"/>
                      <a:pt x="21831" y="1583"/>
                    </a:cubicBezTo>
                    <a:cubicBezTo>
                      <a:pt x="21832" y="1583"/>
                      <a:pt x="21833" y="1584"/>
                      <a:pt x="21833" y="1584"/>
                    </a:cubicBezTo>
                    <a:cubicBezTo>
                      <a:pt x="21835" y="1584"/>
                      <a:pt x="21838" y="1579"/>
                      <a:pt x="21849" y="1550"/>
                    </a:cubicBezTo>
                    <a:cubicBezTo>
                      <a:pt x="21857" y="1485"/>
                      <a:pt x="21869" y="1442"/>
                      <a:pt x="21884" y="1442"/>
                    </a:cubicBezTo>
                    <a:cubicBezTo>
                      <a:pt x="21894" y="1442"/>
                      <a:pt x="21906" y="1460"/>
                      <a:pt x="21920" y="1503"/>
                    </a:cubicBezTo>
                    <a:cubicBezTo>
                      <a:pt x="21920" y="1503"/>
                      <a:pt x="21921" y="1503"/>
                      <a:pt x="21921" y="1503"/>
                    </a:cubicBezTo>
                    <a:cubicBezTo>
                      <a:pt x="21941" y="1503"/>
                      <a:pt x="21993" y="1582"/>
                      <a:pt x="22022" y="1607"/>
                    </a:cubicBezTo>
                    <a:cubicBezTo>
                      <a:pt x="22031" y="1595"/>
                      <a:pt x="22040" y="1591"/>
                      <a:pt x="22050" y="1591"/>
                    </a:cubicBezTo>
                    <a:cubicBezTo>
                      <a:pt x="22073" y="1591"/>
                      <a:pt x="22098" y="1613"/>
                      <a:pt x="22126" y="1615"/>
                    </a:cubicBezTo>
                    <a:cubicBezTo>
                      <a:pt x="22190" y="1546"/>
                      <a:pt x="22385" y="1503"/>
                      <a:pt x="22420" y="1482"/>
                    </a:cubicBezTo>
                    <a:cubicBezTo>
                      <a:pt x="22429" y="1496"/>
                      <a:pt x="22437" y="1501"/>
                      <a:pt x="22444" y="1501"/>
                    </a:cubicBezTo>
                    <a:cubicBezTo>
                      <a:pt x="22463" y="1501"/>
                      <a:pt x="22478" y="1470"/>
                      <a:pt x="22488" y="1470"/>
                    </a:cubicBezTo>
                    <a:cubicBezTo>
                      <a:pt x="22489" y="1470"/>
                      <a:pt x="22490" y="1470"/>
                      <a:pt x="22491" y="1471"/>
                    </a:cubicBezTo>
                    <a:cubicBezTo>
                      <a:pt x="22495" y="1470"/>
                      <a:pt x="22499" y="1467"/>
                      <a:pt x="22502" y="1465"/>
                    </a:cubicBezTo>
                    <a:lnTo>
                      <a:pt x="22502" y="1465"/>
                    </a:lnTo>
                    <a:cubicBezTo>
                      <a:pt x="22500" y="1473"/>
                      <a:pt x="22499" y="1484"/>
                      <a:pt x="22498" y="1496"/>
                    </a:cubicBezTo>
                    <a:cubicBezTo>
                      <a:pt x="22494" y="1503"/>
                      <a:pt x="22497" y="1514"/>
                      <a:pt x="22518" y="1526"/>
                    </a:cubicBezTo>
                    <a:cubicBezTo>
                      <a:pt x="22539" y="1537"/>
                      <a:pt x="22578" y="1549"/>
                      <a:pt x="22647" y="1554"/>
                    </a:cubicBezTo>
                    <a:cubicBezTo>
                      <a:pt x="22660" y="1590"/>
                      <a:pt x="22673" y="1604"/>
                      <a:pt x="22685" y="1604"/>
                    </a:cubicBezTo>
                    <a:cubicBezTo>
                      <a:pt x="22701" y="1604"/>
                      <a:pt x="22716" y="1582"/>
                      <a:pt x="22731" y="1559"/>
                    </a:cubicBezTo>
                    <a:cubicBezTo>
                      <a:pt x="22741" y="1559"/>
                      <a:pt x="22795" y="1563"/>
                      <a:pt x="22857" y="1563"/>
                    </a:cubicBezTo>
                    <a:cubicBezTo>
                      <a:pt x="22954" y="1563"/>
                      <a:pt x="23072" y="1554"/>
                      <a:pt x="23087" y="1507"/>
                    </a:cubicBezTo>
                    <a:cubicBezTo>
                      <a:pt x="23112" y="1496"/>
                      <a:pt x="23134" y="1490"/>
                      <a:pt x="23155" y="1490"/>
                    </a:cubicBezTo>
                    <a:cubicBezTo>
                      <a:pt x="23171" y="1490"/>
                      <a:pt x="23187" y="1494"/>
                      <a:pt x="23201" y="1501"/>
                    </a:cubicBezTo>
                    <a:cubicBezTo>
                      <a:pt x="23215" y="1493"/>
                      <a:pt x="23297" y="1452"/>
                      <a:pt x="23388" y="1411"/>
                    </a:cubicBezTo>
                    <a:cubicBezTo>
                      <a:pt x="23401" y="1405"/>
                      <a:pt x="23415" y="1400"/>
                      <a:pt x="23428" y="1395"/>
                    </a:cubicBezTo>
                    <a:lnTo>
                      <a:pt x="27517" y="1381"/>
                    </a:lnTo>
                    <a:cubicBezTo>
                      <a:pt x="27517" y="1381"/>
                      <a:pt x="26931" y="1297"/>
                      <a:pt x="26927" y="1243"/>
                    </a:cubicBezTo>
                    <a:cubicBezTo>
                      <a:pt x="26927" y="1261"/>
                      <a:pt x="26925" y="1297"/>
                      <a:pt x="26917" y="1297"/>
                    </a:cubicBezTo>
                    <a:cubicBezTo>
                      <a:pt x="26912" y="1297"/>
                      <a:pt x="26905" y="1283"/>
                      <a:pt x="26895" y="1243"/>
                    </a:cubicBezTo>
                    <a:cubicBezTo>
                      <a:pt x="26893" y="1236"/>
                      <a:pt x="26891" y="1235"/>
                      <a:pt x="26888" y="1235"/>
                    </a:cubicBezTo>
                    <a:cubicBezTo>
                      <a:pt x="26886" y="1235"/>
                      <a:pt x="26884" y="1236"/>
                      <a:pt x="26881" y="1236"/>
                    </a:cubicBezTo>
                    <a:cubicBezTo>
                      <a:pt x="26877" y="1236"/>
                      <a:pt x="26872" y="1232"/>
                      <a:pt x="26866" y="1214"/>
                    </a:cubicBezTo>
                    <a:cubicBezTo>
                      <a:pt x="26862" y="1168"/>
                      <a:pt x="26857" y="1150"/>
                      <a:pt x="26852" y="1150"/>
                    </a:cubicBezTo>
                    <a:cubicBezTo>
                      <a:pt x="26843" y="1150"/>
                      <a:pt x="26833" y="1198"/>
                      <a:pt x="26821" y="1260"/>
                    </a:cubicBezTo>
                    <a:cubicBezTo>
                      <a:pt x="26805" y="1255"/>
                      <a:pt x="26784" y="1218"/>
                      <a:pt x="26760" y="1214"/>
                    </a:cubicBezTo>
                    <a:cubicBezTo>
                      <a:pt x="26759" y="1214"/>
                      <a:pt x="26759" y="1214"/>
                      <a:pt x="26758" y="1214"/>
                    </a:cubicBezTo>
                    <a:cubicBezTo>
                      <a:pt x="26745" y="1214"/>
                      <a:pt x="26732" y="1195"/>
                      <a:pt x="26717" y="1195"/>
                    </a:cubicBezTo>
                    <a:cubicBezTo>
                      <a:pt x="26705" y="1195"/>
                      <a:pt x="26692" y="1207"/>
                      <a:pt x="26679" y="1251"/>
                    </a:cubicBezTo>
                    <a:cubicBezTo>
                      <a:pt x="26675" y="1250"/>
                      <a:pt x="26672" y="1250"/>
                      <a:pt x="26669" y="1250"/>
                    </a:cubicBezTo>
                    <a:cubicBezTo>
                      <a:pt x="26642" y="1250"/>
                      <a:pt x="26615" y="1274"/>
                      <a:pt x="26589" y="1290"/>
                    </a:cubicBezTo>
                    <a:cubicBezTo>
                      <a:pt x="26578" y="1323"/>
                      <a:pt x="26568" y="1335"/>
                      <a:pt x="26558" y="1335"/>
                    </a:cubicBezTo>
                    <a:cubicBezTo>
                      <a:pt x="26539" y="1335"/>
                      <a:pt x="26521" y="1288"/>
                      <a:pt x="26503" y="1253"/>
                    </a:cubicBezTo>
                    <a:cubicBezTo>
                      <a:pt x="26491" y="1231"/>
                      <a:pt x="26478" y="1225"/>
                      <a:pt x="26466" y="1225"/>
                    </a:cubicBezTo>
                    <a:cubicBezTo>
                      <a:pt x="26453" y="1225"/>
                      <a:pt x="26440" y="1233"/>
                      <a:pt x="26427" y="1237"/>
                    </a:cubicBezTo>
                    <a:cubicBezTo>
                      <a:pt x="26423" y="1231"/>
                      <a:pt x="26418" y="1229"/>
                      <a:pt x="26414" y="1229"/>
                    </a:cubicBezTo>
                    <a:cubicBezTo>
                      <a:pt x="26400" y="1229"/>
                      <a:pt x="26387" y="1252"/>
                      <a:pt x="26374" y="1252"/>
                    </a:cubicBezTo>
                    <a:cubicBezTo>
                      <a:pt x="26369" y="1252"/>
                      <a:pt x="26364" y="1248"/>
                      <a:pt x="26359" y="1238"/>
                    </a:cubicBezTo>
                    <a:cubicBezTo>
                      <a:pt x="26354" y="1242"/>
                      <a:pt x="26349" y="1244"/>
                      <a:pt x="26344" y="1244"/>
                    </a:cubicBezTo>
                    <a:cubicBezTo>
                      <a:pt x="26310" y="1244"/>
                      <a:pt x="26283" y="1157"/>
                      <a:pt x="26263" y="1152"/>
                    </a:cubicBezTo>
                    <a:cubicBezTo>
                      <a:pt x="26244" y="1158"/>
                      <a:pt x="26232" y="1208"/>
                      <a:pt x="26228" y="1208"/>
                    </a:cubicBezTo>
                    <a:cubicBezTo>
                      <a:pt x="26227" y="1208"/>
                      <a:pt x="26226" y="1204"/>
                      <a:pt x="26226" y="1194"/>
                    </a:cubicBezTo>
                    <a:cubicBezTo>
                      <a:pt x="26226" y="1193"/>
                      <a:pt x="26226" y="1193"/>
                      <a:pt x="26226" y="1193"/>
                    </a:cubicBezTo>
                    <a:cubicBezTo>
                      <a:pt x="26223" y="1193"/>
                      <a:pt x="26207" y="1230"/>
                      <a:pt x="26171" y="1230"/>
                    </a:cubicBezTo>
                    <a:cubicBezTo>
                      <a:pt x="26164" y="1230"/>
                      <a:pt x="26157" y="1229"/>
                      <a:pt x="26148" y="1225"/>
                    </a:cubicBezTo>
                    <a:cubicBezTo>
                      <a:pt x="26144" y="1243"/>
                      <a:pt x="26139" y="1250"/>
                      <a:pt x="26135" y="1250"/>
                    </a:cubicBezTo>
                    <a:cubicBezTo>
                      <a:pt x="26116" y="1250"/>
                      <a:pt x="26097" y="1126"/>
                      <a:pt x="26071" y="1126"/>
                    </a:cubicBezTo>
                    <a:cubicBezTo>
                      <a:pt x="26064" y="1126"/>
                      <a:pt x="26056" y="1136"/>
                      <a:pt x="26046" y="1164"/>
                    </a:cubicBezTo>
                    <a:cubicBezTo>
                      <a:pt x="26035" y="1172"/>
                      <a:pt x="26022" y="1174"/>
                      <a:pt x="26009" y="1174"/>
                    </a:cubicBezTo>
                    <a:cubicBezTo>
                      <a:pt x="25985" y="1174"/>
                      <a:pt x="25959" y="1166"/>
                      <a:pt x="25929" y="1166"/>
                    </a:cubicBezTo>
                    <a:cubicBezTo>
                      <a:pt x="25915" y="1166"/>
                      <a:pt x="25900" y="1168"/>
                      <a:pt x="25884" y="1174"/>
                    </a:cubicBezTo>
                    <a:cubicBezTo>
                      <a:pt x="25875" y="1179"/>
                      <a:pt x="25866" y="1180"/>
                      <a:pt x="25856" y="1180"/>
                    </a:cubicBezTo>
                    <a:cubicBezTo>
                      <a:pt x="25848" y="1180"/>
                      <a:pt x="25840" y="1179"/>
                      <a:pt x="25832" y="1179"/>
                    </a:cubicBezTo>
                    <a:cubicBezTo>
                      <a:pt x="25816" y="1179"/>
                      <a:pt x="25798" y="1182"/>
                      <a:pt x="25779" y="1200"/>
                    </a:cubicBezTo>
                    <a:cubicBezTo>
                      <a:pt x="25737" y="1205"/>
                      <a:pt x="25695" y="1220"/>
                      <a:pt x="25658" y="1243"/>
                    </a:cubicBezTo>
                    <a:cubicBezTo>
                      <a:pt x="25647" y="1230"/>
                      <a:pt x="25635" y="1224"/>
                      <a:pt x="25623" y="1224"/>
                    </a:cubicBezTo>
                    <a:cubicBezTo>
                      <a:pt x="25591" y="1224"/>
                      <a:pt x="25557" y="1263"/>
                      <a:pt x="25521" y="1299"/>
                    </a:cubicBezTo>
                    <a:cubicBezTo>
                      <a:pt x="25511" y="1287"/>
                      <a:pt x="25500" y="1282"/>
                      <a:pt x="25490" y="1282"/>
                    </a:cubicBezTo>
                    <a:cubicBezTo>
                      <a:pt x="25461" y="1282"/>
                      <a:pt x="25431" y="1315"/>
                      <a:pt x="25400" y="1315"/>
                    </a:cubicBezTo>
                    <a:cubicBezTo>
                      <a:pt x="25388" y="1315"/>
                      <a:pt x="25376" y="1311"/>
                      <a:pt x="25364" y="1298"/>
                    </a:cubicBezTo>
                    <a:cubicBezTo>
                      <a:pt x="25364" y="1338"/>
                      <a:pt x="25357" y="1358"/>
                      <a:pt x="25342" y="1358"/>
                    </a:cubicBezTo>
                    <a:cubicBezTo>
                      <a:pt x="25327" y="1358"/>
                      <a:pt x="25305" y="1338"/>
                      <a:pt x="25278" y="1298"/>
                    </a:cubicBezTo>
                    <a:cubicBezTo>
                      <a:pt x="25277" y="1301"/>
                      <a:pt x="25276" y="1303"/>
                      <a:pt x="25276" y="1303"/>
                    </a:cubicBezTo>
                    <a:cubicBezTo>
                      <a:pt x="25276" y="1303"/>
                      <a:pt x="25340" y="1074"/>
                      <a:pt x="25326" y="1057"/>
                    </a:cubicBezTo>
                    <a:lnTo>
                      <a:pt x="25326" y="1057"/>
                    </a:lnTo>
                    <a:cubicBezTo>
                      <a:pt x="25309" y="1089"/>
                      <a:pt x="25200" y="1290"/>
                      <a:pt x="25180" y="1290"/>
                    </a:cubicBezTo>
                    <a:cubicBezTo>
                      <a:pt x="25180" y="1290"/>
                      <a:pt x="25180" y="1290"/>
                      <a:pt x="25180" y="1290"/>
                    </a:cubicBezTo>
                    <a:cubicBezTo>
                      <a:pt x="25164" y="1265"/>
                      <a:pt x="25146" y="1254"/>
                      <a:pt x="25128" y="1254"/>
                    </a:cubicBezTo>
                    <a:cubicBezTo>
                      <a:pt x="25104" y="1254"/>
                      <a:pt x="25079" y="1272"/>
                      <a:pt x="25053" y="1298"/>
                    </a:cubicBezTo>
                    <a:cubicBezTo>
                      <a:pt x="25027" y="1248"/>
                      <a:pt x="24586" y="1126"/>
                      <a:pt x="24422" y="1126"/>
                    </a:cubicBezTo>
                    <a:cubicBezTo>
                      <a:pt x="24390" y="1126"/>
                      <a:pt x="24369" y="1131"/>
                      <a:pt x="24363" y="1141"/>
                    </a:cubicBezTo>
                    <a:cubicBezTo>
                      <a:pt x="24342" y="1147"/>
                      <a:pt x="24320" y="1170"/>
                      <a:pt x="24298" y="1170"/>
                    </a:cubicBezTo>
                    <a:cubicBezTo>
                      <a:pt x="24285" y="1170"/>
                      <a:pt x="24271" y="1161"/>
                      <a:pt x="24258" y="1134"/>
                    </a:cubicBezTo>
                    <a:cubicBezTo>
                      <a:pt x="24200" y="1050"/>
                      <a:pt x="23665" y="938"/>
                      <a:pt x="23605" y="875"/>
                    </a:cubicBezTo>
                    <a:cubicBezTo>
                      <a:pt x="23573" y="874"/>
                      <a:pt x="23542" y="860"/>
                      <a:pt x="23512" y="855"/>
                    </a:cubicBezTo>
                    <a:cubicBezTo>
                      <a:pt x="23503" y="852"/>
                      <a:pt x="23494" y="851"/>
                      <a:pt x="23485" y="851"/>
                    </a:cubicBezTo>
                    <a:cubicBezTo>
                      <a:pt x="23459" y="851"/>
                      <a:pt x="23434" y="862"/>
                      <a:pt x="23416" y="881"/>
                    </a:cubicBezTo>
                    <a:cubicBezTo>
                      <a:pt x="23385" y="915"/>
                      <a:pt x="23353" y="868"/>
                      <a:pt x="23321" y="935"/>
                    </a:cubicBezTo>
                    <a:cubicBezTo>
                      <a:pt x="23317" y="943"/>
                      <a:pt x="23313" y="947"/>
                      <a:pt x="23308" y="947"/>
                    </a:cubicBezTo>
                    <a:cubicBezTo>
                      <a:pt x="23288" y="947"/>
                      <a:pt x="23267" y="866"/>
                      <a:pt x="23247" y="866"/>
                    </a:cubicBezTo>
                    <a:cubicBezTo>
                      <a:pt x="23240" y="866"/>
                      <a:pt x="23234" y="874"/>
                      <a:pt x="23227" y="896"/>
                    </a:cubicBezTo>
                    <a:cubicBezTo>
                      <a:pt x="23166" y="837"/>
                      <a:pt x="23246" y="788"/>
                      <a:pt x="23212" y="715"/>
                    </a:cubicBezTo>
                    <a:cubicBezTo>
                      <a:pt x="23210" y="715"/>
                      <a:pt x="23209" y="714"/>
                      <a:pt x="23207" y="714"/>
                    </a:cubicBezTo>
                    <a:cubicBezTo>
                      <a:pt x="23183" y="714"/>
                      <a:pt x="23164" y="798"/>
                      <a:pt x="23150" y="798"/>
                    </a:cubicBezTo>
                    <a:cubicBezTo>
                      <a:pt x="23145" y="798"/>
                      <a:pt x="23141" y="788"/>
                      <a:pt x="23138" y="760"/>
                    </a:cubicBezTo>
                    <a:cubicBezTo>
                      <a:pt x="23131" y="740"/>
                      <a:pt x="23126" y="734"/>
                      <a:pt x="23122" y="734"/>
                    </a:cubicBezTo>
                    <a:cubicBezTo>
                      <a:pt x="23114" y="734"/>
                      <a:pt x="23111" y="758"/>
                      <a:pt x="23110" y="766"/>
                    </a:cubicBezTo>
                    <a:cubicBezTo>
                      <a:pt x="23110" y="762"/>
                      <a:pt x="23110" y="755"/>
                      <a:pt x="23111" y="738"/>
                    </a:cubicBezTo>
                    <a:cubicBezTo>
                      <a:pt x="23114" y="650"/>
                      <a:pt x="23116" y="614"/>
                      <a:pt x="23114" y="614"/>
                    </a:cubicBezTo>
                    <a:lnTo>
                      <a:pt x="23114" y="614"/>
                    </a:lnTo>
                    <a:cubicBezTo>
                      <a:pt x="23111" y="614"/>
                      <a:pt x="23106" y="641"/>
                      <a:pt x="23093" y="683"/>
                    </a:cubicBezTo>
                    <a:cubicBezTo>
                      <a:pt x="23090" y="705"/>
                      <a:pt x="23085" y="713"/>
                      <a:pt x="23081" y="713"/>
                    </a:cubicBezTo>
                    <a:cubicBezTo>
                      <a:pt x="23071" y="713"/>
                      <a:pt x="23058" y="683"/>
                      <a:pt x="23042" y="683"/>
                    </a:cubicBezTo>
                    <a:cubicBezTo>
                      <a:pt x="23038" y="683"/>
                      <a:pt x="23034" y="684"/>
                      <a:pt x="23030" y="688"/>
                    </a:cubicBezTo>
                    <a:cubicBezTo>
                      <a:pt x="23026" y="667"/>
                      <a:pt x="23022" y="661"/>
                      <a:pt x="23017" y="661"/>
                    </a:cubicBezTo>
                    <a:cubicBezTo>
                      <a:pt x="23009" y="661"/>
                      <a:pt x="23000" y="682"/>
                      <a:pt x="22990" y="682"/>
                    </a:cubicBezTo>
                    <a:cubicBezTo>
                      <a:pt x="22985" y="682"/>
                      <a:pt x="22980" y="676"/>
                      <a:pt x="22975" y="659"/>
                    </a:cubicBezTo>
                    <a:cubicBezTo>
                      <a:pt x="22967" y="675"/>
                      <a:pt x="22959" y="684"/>
                      <a:pt x="22950" y="684"/>
                    </a:cubicBezTo>
                    <a:cubicBezTo>
                      <a:pt x="22935" y="684"/>
                      <a:pt x="22919" y="659"/>
                      <a:pt x="22901" y="608"/>
                    </a:cubicBezTo>
                    <a:cubicBezTo>
                      <a:pt x="22877" y="632"/>
                      <a:pt x="22857" y="599"/>
                      <a:pt x="22835" y="672"/>
                    </a:cubicBezTo>
                    <a:cubicBezTo>
                      <a:pt x="22831" y="696"/>
                      <a:pt x="22827" y="705"/>
                      <a:pt x="22823" y="705"/>
                    </a:cubicBezTo>
                    <a:cubicBezTo>
                      <a:pt x="22811" y="705"/>
                      <a:pt x="22800" y="612"/>
                      <a:pt x="22789" y="612"/>
                    </a:cubicBezTo>
                    <a:cubicBezTo>
                      <a:pt x="22786" y="612"/>
                      <a:pt x="22782" y="619"/>
                      <a:pt x="22779" y="639"/>
                    </a:cubicBezTo>
                    <a:cubicBezTo>
                      <a:pt x="22767" y="665"/>
                      <a:pt x="22756" y="672"/>
                      <a:pt x="22745" y="672"/>
                    </a:cubicBezTo>
                    <a:cubicBezTo>
                      <a:pt x="22734" y="672"/>
                      <a:pt x="22724" y="665"/>
                      <a:pt x="22714" y="665"/>
                    </a:cubicBezTo>
                    <a:cubicBezTo>
                      <a:pt x="22706" y="665"/>
                      <a:pt x="22698" y="670"/>
                      <a:pt x="22691" y="688"/>
                    </a:cubicBezTo>
                    <a:cubicBezTo>
                      <a:pt x="22685" y="693"/>
                      <a:pt x="22679" y="694"/>
                      <a:pt x="22674" y="694"/>
                    </a:cubicBezTo>
                    <a:cubicBezTo>
                      <a:pt x="22635" y="694"/>
                      <a:pt x="22610" y="607"/>
                      <a:pt x="22588" y="578"/>
                    </a:cubicBezTo>
                    <a:lnTo>
                      <a:pt x="22588" y="578"/>
                    </a:lnTo>
                    <a:cubicBezTo>
                      <a:pt x="22596" y="597"/>
                      <a:pt x="22541" y="690"/>
                      <a:pt x="22518" y="690"/>
                    </a:cubicBezTo>
                    <a:cubicBezTo>
                      <a:pt x="22510" y="690"/>
                      <a:pt x="22506" y="677"/>
                      <a:pt x="22512" y="641"/>
                    </a:cubicBezTo>
                    <a:lnTo>
                      <a:pt x="22512" y="641"/>
                    </a:lnTo>
                    <a:cubicBezTo>
                      <a:pt x="22500" y="689"/>
                      <a:pt x="22487" y="702"/>
                      <a:pt x="22472" y="702"/>
                    </a:cubicBezTo>
                    <a:cubicBezTo>
                      <a:pt x="22453" y="702"/>
                      <a:pt x="22430" y="678"/>
                      <a:pt x="22400" y="678"/>
                    </a:cubicBezTo>
                    <a:cubicBezTo>
                      <a:pt x="22396" y="673"/>
                      <a:pt x="22393" y="672"/>
                      <a:pt x="22389" y="672"/>
                    </a:cubicBezTo>
                    <a:cubicBezTo>
                      <a:pt x="22376" y="672"/>
                      <a:pt x="22362" y="693"/>
                      <a:pt x="22347" y="693"/>
                    </a:cubicBezTo>
                    <a:cubicBezTo>
                      <a:pt x="22342" y="693"/>
                      <a:pt x="22337" y="690"/>
                      <a:pt x="22331" y="683"/>
                    </a:cubicBezTo>
                    <a:cubicBezTo>
                      <a:pt x="22319" y="672"/>
                      <a:pt x="22307" y="663"/>
                      <a:pt x="22294" y="663"/>
                    </a:cubicBezTo>
                    <a:cubicBezTo>
                      <a:pt x="22277" y="663"/>
                      <a:pt x="22259" y="677"/>
                      <a:pt x="22240" y="715"/>
                    </a:cubicBezTo>
                    <a:cubicBezTo>
                      <a:pt x="22226" y="680"/>
                      <a:pt x="22213" y="663"/>
                      <a:pt x="22200" y="663"/>
                    </a:cubicBezTo>
                    <a:cubicBezTo>
                      <a:pt x="22180" y="663"/>
                      <a:pt x="22160" y="700"/>
                      <a:pt x="22139" y="769"/>
                    </a:cubicBezTo>
                    <a:cubicBezTo>
                      <a:pt x="22134" y="796"/>
                      <a:pt x="22130" y="805"/>
                      <a:pt x="22126" y="805"/>
                    </a:cubicBezTo>
                    <a:cubicBezTo>
                      <a:pt x="22118" y="805"/>
                      <a:pt x="22110" y="777"/>
                      <a:pt x="22103" y="777"/>
                    </a:cubicBezTo>
                    <a:cubicBezTo>
                      <a:pt x="22099" y="777"/>
                      <a:pt x="22096" y="784"/>
                      <a:pt x="22092" y="803"/>
                    </a:cubicBezTo>
                    <a:cubicBezTo>
                      <a:pt x="22083" y="819"/>
                      <a:pt x="22074" y="871"/>
                      <a:pt x="22066" y="871"/>
                    </a:cubicBezTo>
                    <a:cubicBezTo>
                      <a:pt x="22059" y="871"/>
                      <a:pt x="22053" y="838"/>
                      <a:pt x="22047" y="729"/>
                    </a:cubicBezTo>
                    <a:cubicBezTo>
                      <a:pt x="22041" y="747"/>
                      <a:pt x="22035" y="753"/>
                      <a:pt x="22029" y="753"/>
                    </a:cubicBezTo>
                    <a:cubicBezTo>
                      <a:pt x="22010" y="753"/>
                      <a:pt x="21992" y="686"/>
                      <a:pt x="21974" y="686"/>
                    </a:cubicBezTo>
                    <a:cubicBezTo>
                      <a:pt x="21970" y="686"/>
                      <a:pt x="21966" y="689"/>
                      <a:pt x="21962" y="696"/>
                    </a:cubicBezTo>
                    <a:cubicBezTo>
                      <a:pt x="21956" y="675"/>
                      <a:pt x="21950" y="667"/>
                      <a:pt x="21943" y="667"/>
                    </a:cubicBezTo>
                    <a:cubicBezTo>
                      <a:pt x="21924" y="667"/>
                      <a:pt x="21904" y="741"/>
                      <a:pt x="21885" y="752"/>
                    </a:cubicBezTo>
                    <a:cubicBezTo>
                      <a:pt x="21880" y="761"/>
                      <a:pt x="21876" y="765"/>
                      <a:pt x="21872" y="765"/>
                    </a:cubicBezTo>
                    <a:cubicBezTo>
                      <a:pt x="21861" y="765"/>
                      <a:pt x="21850" y="738"/>
                      <a:pt x="21840" y="738"/>
                    </a:cubicBezTo>
                    <a:cubicBezTo>
                      <a:pt x="21832" y="738"/>
                      <a:pt x="21823" y="754"/>
                      <a:pt x="21815" y="809"/>
                    </a:cubicBezTo>
                    <a:cubicBezTo>
                      <a:pt x="21814" y="809"/>
                      <a:pt x="21813" y="809"/>
                      <a:pt x="21813" y="809"/>
                    </a:cubicBezTo>
                    <a:cubicBezTo>
                      <a:pt x="21801" y="809"/>
                      <a:pt x="21789" y="833"/>
                      <a:pt x="21778" y="833"/>
                    </a:cubicBezTo>
                    <a:cubicBezTo>
                      <a:pt x="21770" y="833"/>
                      <a:pt x="21762" y="820"/>
                      <a:pt x="21755" y="774"/>
                    </a:cubicBezTo>
                    <a:cubicBezTo>
                      <a:pt x="21745" y="756"/>
                      <a:pt x="21736" y="750"/>
                      <a:pt x="21727" y="750"/>
                    </a:cubicBezTo>
                    <a:cubicBezTo>
                      <a:pt x="21708" y="750"/>
                      <a:pt x="21691" y="777"/>
                      <a:pt x="21676" y="777"/>
                    </a:cubicBezTo>
                    <a:cubicBezTo>
                      <a:pt x="21670" y="777"/>
                      <a:pt x="21665" y="773"/>
                      <a:pt x="21659" y="760"/>
                    </a:cubicBezTo>
                    <a:cubicBezTo>
                      <a:pt x="21648" y="850"/>
                      <a:pt x="21638" y="877"/>
                      <a:pt x="21630" y="877"/>
                    </a:cubicBezTo>
                    <a:cubicBezTo>
                      <a:pt x="21617" y="877"/>
                      <a:pt x="21607" y="816"/>
                      <a:pt x="21600" y="816"/>
                    </a:cubicBezTo>
                    <a:cubicBezTo>
                      <a:pt x="21587" y="799"/>
                      <a:pt x="21580" y="780"/>
                      <a:pt x="21579" y="760"/>
                    </a:cubicBezTo>
                    <a:cubicBezTo>
                      <a:pt x="21579" y="795"/>
                      <a:pt x="21579" y="804"/>
                      <a:pt x="21579" y="804"/>
                    </a:cubicBezTo>
                    <a:cubicBezTo>
                      <a:pt x="21579" y="804"/>
                      <a:pt x="21578" y="795"/>
                      <a:pt x="21577" y="795"/>
                    </a:cubicBezTo>
                    <a:cubicBezTo>
                      <a:pt x="21576" y="795"/>
                      <a:pt x="21575" y="799"/>
                      <a:pt x="21574" y="812"/>
                    </a:cubicBezTo>
                    <a:cubicBezTo>
                      <a:pt x="21571" y="778"/>
                      <a:pt x="21564" y="749"/>
                      <a:pt x="21550" y="749"/>
                    </a:cubicBezTo>
                    <a:cubicBezTo>
                      <a:pt x="21548" y="749"/>
                      <a:pt x="21545" y="750"/>
                      <a:pt x="21542" y="752"/>
                    </a:cubicBezTo>
                    <a:cubicBezTo>
                      <a:pt x="21535" y="749"/>
                      <a:pt x="21526" y="685"/>
                      <a:pt x="21516" y="685"/>
                    </a:cubicBezTo>
                    <a:cubicBezTo>
                      <a:pt x="21514" y="685"/>
                      <a:pt x="21511" y="688"/>
                      <a:pt x="21509" y="693"/>
                    </a:cubicBezTo>
                    <a:cubicBezTo>
                      <a:pt x="21503" y="712"/>
                      <a:pt x="21495" y="777"/>
                      <a:pt x="21489" y="777"/>
                    </a:cubicBezTo>
                    <a:cubicBezTo>
                      <a:pt x="21487" y="777"/>
                      <a:pt x="21486" y="775"/>
                      <a:pt x="21485" y="770"/>
                    </a:cubicBezTo>
                    <a:cubicBezTo>
                      <a:pt x="21482" y="748"/>
                      <a:pt x="21478" y="744"/>
                      <a:pt x="21474" y="744"/>
                    </a:cubicBezTo>
                    <a:cubicBezTo>
                      <a:pt x="21471" y="744"/>
                      <a:pt x="21468" y="747"/>
                      <a:pt x="21465" y="747"/>
                    </a:cubicBezTo>
                    <a:cubicBezTo>
                      <a:pt x="21462" y="747"/>
                      <a:pt x="21460" y="745"/>
                      <a:pt x="21457" y="739"/>
                    </a:cubicBezTo>
                    <a:cubicBezTo>
                      <a:pt x="21449" y="775"/>
                      <a:pt x="21440" y="823"/>
                      <a:pt x="21431" y="823"/>
                    </a:cubicBezTo>
                    <a:cubicBezTo>
                      <a:pt x="21429" y="823"/>
                      <a:pt x="21426" y="819"/>
                      <a:pt x="21424" y="811"/>
                    </a:cubicBezTo>
                    <a:cubicBezTo>
                      <a:pt x="21421" y="813"/>
                      <a:pt x="21417" y="815"/>
                      <a:pt x="21414" y="815"/>
                    </a:cubicBezTo>
                    <a:cubicBezTo>
                      <a:pt x="21405" y="815"/>
                      <a:pt x="21395" y="803"/>
                      <a:pt x="21386" y="776"/>
                    </a:cubicBezTo>
                    <a:cubicBezTo>
                      <a:pt x="21365" y="753"/>
                      <a:pt x="21343" y="670"/>
                      <a:pt x="21317" y="670"/>
                    </a:cubicBezTo>
                    <a:cubicBezTo>
                      <a:pt x="21309" y="670"/>
                      <a:pt x="21300" y="680"/>
                      <a:pt x="21290" y="705"/>
                    </a:cubicBezTo>
                    <a:cubicBezTo>
                      <a:pt x="21257" y="700"/>
                      <a:pt x="21232" y="680"/>
                      <a:pt x="21211" y="680"/>
                    </a:cubicBezTo>
                    <a:cubicBezTo>
                      <a:pt x="21202" y="680"/>
                      <a:pt x="21195" y="684"/>
                      <a:pt x="21187" y="693"/>
                    </a:cubicBezTo>
                    <a:cubicBezTo>
                      <a:pt x="21186" y="693"/>
                      <a:pt x="21186" y="693"/>
                      <a:pt x="21185" y="693"/>
                    </a:cubicBezTo>
                    <a:cubicBezTo>
                      <a:pt x="21171" y="693"/>
                      <a:pt x="21161" y="706"/>
                      <a:pt x="21153" y="706"/>
                    </a:cubicBezTo>
                    <a:cubicBezTo>
                      <a:pt x="21148" y="706"/>
                      <a:pt x="21144" y="701"/>
                      <a:pt x="21140" y="688"/>
                    </a:cubicBezTo>
                    <a:cubicBezTo>
                      <a:pt x="21136" y="687"/>
                      <a:pt x="21131" y="686"/>
                      <a:pt x="21127" y="686"/>
                    </a:cubicBezTo>
                    <a:cubicBezTo>
                      <a:pt x="21110" y="686"/>
                      <a:pt x="21091" y="700"/>
                      <a:pt x="21043" y="743"/>
                    </a:cubicBezTo>
                    <a:cubicBezTo>
                      <a:pt x="21036" y="774"/>
                      <a:pt x="21027" y="784"/>
                      <a:pt x="21018" y="784"/>
                    </a:cubicBezTo>
                    <a:cubicBezTo>
                      <a:pt x="21000" y="784"/>
                      <a:pt x="20980" y="743"/>
                      <a:pt x="20955" y="743"/>
                    </a:cubicBezTo>
                    <a:cubicBezTo>
                      <a:pt x="20942" y="743"/>
                      <a:pt x="20928" y="754"/>
                      <a:pt x="20912" y="786"/>
                    </a:cubicBezTo>
                    <a:cubicBezTo>
                      <a:pt x="20895" y="795"/>
                      <a:pt x="20876" y="798"/>
                      <a:pt x="20856" y="798"/>
                    </a:cubicBezTo>
                    <a:cubicBezTo>
                      <a:pt x="20805" y="798"/>
                      <a:pt x="20744" y="776"/>
                      <a:pt x="20672" y="747"/>
                    </a:cubicBezTo>
                    <a:cubicBezTo>
                      <a:pt x="20631" y="744"/>
                      <a:pt x="20596" y="743"/>
                      <a:pt x="20565" y="743"/>
                    </a:cubicBezTo>
                    <a:cubicBezTo>
                      <a:pt x="20565" y="736"/>
                      <a:pt x="20561" y="727"/>
                      <a:pt x="20554" y="727"/>
                    </a:cubicBezTo>
                    <a:cubicBezTo>
                      <a:pt x="20550" y="727"/>
                      <a:pt x="20544" y="731"/>
                      <a:pt x="20537" y="743"/>
                    </a:cubicBezTo>
                    <a:lnTo>
                      <a:pt x="20536" y="743"/>
                    </a:lnTo>
                    <a:lnTo>
                      <a:pt x="20536" y="746"/>
                    </a:lnTo>
                    <a:cubicBezTo>
                      <a:pt x="20512" y="747"/>
                      <a:pt x="20487" y="752"/>
                      <a:pt x="20465" y="760"/>
                    </a:cubicBezTo>
                    <a:cubicBezTo>
                      <a:pt x="20460" y="760"/>
                      <a:pt x="20456" y="761"/>
                      <a:pt x="20451" y="761"/>
                    </a:cubicBezTo>
                    <a:cubicBezTo>
                      <a:pt x="20443" y="761"/>
                      <a:pt x="20433" y="759"/>
                      <a:pt x="20424" y="756"/>
                    </a:cubicBezTo>
                    <a:cubicBezTo>
                      <a:pt x="20419" y="764"/>
                      <a:pt x="20413" y="768"/>
                      <a:pt x="20406" y="768"/>
                    </a:cubicBezTo>
                    <a:cubicBezTo>
                      <a:pt x="20351" y="768"/>
                      <a:pt x="20233" y="522"/>
                      <a:pt x="20159" y="522"/>
                    </a:cubicBezTo>
                    <a:cubicBezTo>
                      <a:pt x="20153" y="522"/>
                      <a:pt x="20147" y="524"/>
                      <a:pt x="20141" y="528"/>
                    </a:cubicBezTo>
                    <a:cubicBezTo>
                      <a:pt x="20116" y="532"/>
                      <a:pt x="20088" y="586"/>
                      <a:pt x="20058" y="586"/>
                    </a:cubicBezTo>
                    <a:cubicBezTo>
                      <a:pt x="20041" y="586"/>
                      <a:pt x="20023" y="569"/>
                      <a:pt x="20005" y="518"/>
                    </a:cubicBezTo>
                    <a:cubicBezTo>
                      <a:pt x="19996" y="513"/>
                      <a:pt x="19986" y="511"/>
                      <a:pt x="19976" y="511"/>
                    </a:cubicBezTo>
                    <a:cubicBezTo>
                      <a:pt x="19951" y="511"/>
                      <a:pt x="19924" y="523"/>
                      <a:pt x="19895" y="523"/>
                    </a:cubicBezTo>
                    <a:cubicBezTo>
                      <a:pt x="19873" y="523"/>
                      <a:pt x="19850" y="516"/>
                      <a:pt x="19826" y="492"/>
                    </a:cubicBezTo>
                    <a:cubicBezTo>
                      <a:pt x="19817" y="482"/>
                      <a:pt x="19809" y="478"/>
                      <a:pt x="19801" y="478"/>
                    </a:cubicBezTo>
                    <a:cubicBezTo>
                      <a:pt x="19770" y="478"/>
                      <a:pt x="19743" y="539"/>
                      <a:pt x="19722" y="539"/>
                    </a:cubicBezTo>
                    <a:cubicBezTo>
                      <a:pt x="19716" y="539"/>
                      <a:pt x="19711" y="535"/>
                      <a:pt x="19706" y="524"/>
                    </a:cubicBezTo>
                    <a:cubicBezTo>
                      <a:pt x="19684" y="495"/>
                      <a:pt x="19668" y="467"/>
                      <a:pt x="19655" y="467"/>
                    </a:cubicBezTo>
                    <a:cubicBezTo>
                      <a:pt x="19651" y="467"/>
                      <a:pt x="19647" y="470"/>
                      <a:pt x="19644" y="477"/>
                    </a:cubicBezTo>
                    <a:cubicBezTo>
                      <a:pt x="19623" y="472"/>
                      <a:pt x="19617" y="461"/>
                      <a:pt x="19613" y="461"/>
                    </a:cubicBezTo>
                    <a:cubicBezTo>
                      <a:pt x="19611" y="461"/>
                      <a:pt x="19611" y="461"/>
                      <a:pt x="19610" y="463"/>
                    </a:cubicBezTo>
                    <a:cubicBezTo>
                      <a:pt x="19608" y="456"/>
                      <a:pt x="19607" y="454"/>
                      <a:pt x="19606" y="454"/>
                    </a:cubicBezTo>
                    <a:cubicBezTo>
                      <a:pt x="19600" y="454"/>
                      <a:pt x="19589" y="489"/>
                      <a:pt x="19559" y="491"/>
                    </a:cubicBezTo>
                    <a:cubicBezTo>
                      <a:pt x="19547" y="464"/>
                      <a:pt x="19531" y="421"/>
                      <a:pt x="19511" y="421"/>
                    </a:cubicBezTo>
                    <a:cubicBezTo>
                      <a:pt x="19501" y="421"/>
                      <a:pt x="19490" y="431"/>
                      <a:pt x="19477" y="458"/>
                    </a:cubicBezTo>
                    <a:cubicBezTo>
                      <a:pt x="19457" y="454"/>
                      <a:pt x="19434" y="447"/>
                      <a:pt x="19407" y="447"/>
                    </a:cubicBezTo>
                    <a:cubicBezTo>
                      <a:pt x="19385" y="447"/>
                      <a:pt x="19359" y="452"/>
                      <a:pt x="19331" y="468"/>
                    </a:cubicBezTo>
                    <a:cubicBezTo>
                      <a:pt x="19274" y="431"/>
                      <a:pt x="19231" y="415"/>
                      <a:pt x="19197" y="415"/>
                    </a:cubicBezTo>
                    <a:cubicBezTo>
                      <a:pt x="19158" y="415"/>
                      <a:pt x="19132" y="438"/>
                      <a:pt x="19116" y="477"/>
                    </a:cubicBezTo>
                    <a:cubicBezTo>
                      <a:pt x="19112" y="486"/>
                      <a:pt x="19111" y="487"/>
                      <a:pt x="19108" y="494"/>
                    </a:cubicBezTo>
                    <a:cubicBezTo>
                      <a:pt x="19111" y="505"/>
                      <a:pt x="19112" y="518"/>
                      <a:pt x="19104" y="524"/>
                    </a:cubicBezTo>
                    <a:cubicBezTo>
                      <a:pt x="19102" y="534"/>
                      <a:pt x="19099" y="538"/>
                      <a:pt x="19094" y="538"/>
                    </a:cubicBezTo>
                    <a:cubicBezTo>
                      <a:pt x="19076" y="538"/>
                      <a:pt x="19038" y="459"/>
                      <a:pt x="18967" y="459"/>
                    </a:cubicBezTo>
                    <a:cubicBezTo>
                      <a:pt x="18965" y="459"/>
                      <a:pt x="18962" y="459"/>
                      <a:pt x="18959" y="459"/>
                    </a:cubicBezTo>
                    <a:cubicBezTo>
                      <a:pt x="18878" y="485"/>
                      <a:pt x="18832" y="517"/>
                      <a:pt x="18809" y="517"/>
                    </a:cubicBezTo>
                    <a:cubicBezTo>
                      <a:pt x="18805" y="517"/>
                      <a:pt x="18803" y="517"/>
                      <a:pt x="18800" y="515"/>
                    </a:cubicBezTo>
                    <a:cubicBezTo>
                      <a:pt x="18787" y="512"/>
                      <a:pt x="18787" y="482"/>
                      <a:pt x="18794" y="482"/>
                    </a:cubicBezTo>
                    <a:lnTo>
                      <a:pt x="18794" y="482"/>
                    </a:lnTo>
                    <a:cubicBezTo>
                      <a:pt x="18797" y="482"/>
                      <a:pt x="18801" y="487"/>
                      <a:pt x="18805" y="500"/>
                    </a:cubicBezTo>
                    <a:cubicBezTo>
                      <a:pt x="18814" y="486"/>
                      <a:pt x="18825" y="482"/>
                      <a:pt x="18835" y="482"/>
                    </a:cubicBezTo>
                    <a:cubicBezTo>
                      <a:pt x="18846" y="482"/>
                      <a:pt x="18856" y="486"/>
                      <a:pt x="18860" y="486"/>
                    </a:cubicBezTo>
                    <a:cubicBezTo>
                      <a:pt x="18866" y="486"/>
                      <a:pt x="18862" y="478"/>
                      <a:pt x="18837" y="436"/>
                    </a:cubicBezTo>
                    <a:cubicBezTo>
                      <a:pt x="18825" y="429"/>
                      <a:pt x="18813" y="427"/>
                      <a:pt x="18801" y="427"/>
                    </a:cubicBezTo>
                    <a:cubicBezTo>
                      <a:pt x="18783" y="427"/>
                      <a:pt x="18765" y="432"/>
                      <a:pt x="18746" y="432"/>
                    </a:cubicBezTo>
                    <a:cubicBezTo>
                      <a:pt x="18732" y="432"/>
                      <a:pt x="18718" y="430"/>
                      <a:pt x="18704" y="422"/>
                    </a:cubicBezTo>
                    <a:cubicBezTo>
                      <a:pt x="18653" y="498"/>
                      <a:pt x="18593" y="529"/>
                      <a:pt x="18515" y="538"/>
                    </a:cubicBezTo>
                    <a:cubicBezTo>
                      <a:pt x="18510" y="540"/>
                      <a:pt x="18505" y="541"/>
                      <a:pt x="18500" y="541"/>
                    </a:cubicBezTo>
                    <a:cubicBezTo>
                      <a:pt x="18470" y="541"/>
                      <a:pt x="18438" y="515"/>
                      <a:pt x="18403" y="515"/>
                    </a:cubicBezTo>
                    <a:cubicBezTo>
                      <a:pt x="18396" y="515"/>
                      <a:pt x="18390" y="516"/>
                      <a:pt x="18383" y="518"/>
                    </a:cubicBezTo>
                    <a:cubicBezTo>
                      <a:pt x="18382" y="518"/>
                      <a:pt x="18381" y="518"/>
                      <a:pt x="18380" y="518"/>
                    </a:cubicBezTo>
                    <a:cubicBezTo>
                      <a:pt x="18329" y="518"/>
                      <a:pt x="18240" y="255"/>
                      <a:pt x="18179" y="235"/>
                    </a:cubicBezTo>
                    <a:cubicBezTo>
                      <a:pt x="18117" y="255"/>
                      <a:pt x="18076" y="271"/>
                      <a:pt x="18047" y="351"/>
                    </a:cubicBezTo>
                    <a:cubicBezTo>
                      <a:pt x="18033" y="342"/>
                      <a:pt x="18023" y="335"/>
                      <a:pt x="18014" y="335"/>
                    </a:cubicBezTo>
                    <a:cubicBezTo>
                      <a:pt x="18004" y="335"/>
                      <a:pt x="17997" y="344"/>
                      <a:pt x="17991" y="368"/>
                    </a:cubicBezTo>
                    <a:cubicBezTo>
                      <a:pt x="17976" y="367"/>
                      <a:pt x="17969" y="334"/>
                      <a:pt x="17953" y="334"/>
                    </a:cubicBezTo>
                    <a:cubicBezTo>
                      <a:pt x="17943" y="334"/>
                      <a:pt x="17931" y="345"/>
                      <a:pt x="17912" y="380"/>
                    </a:cubicBezTo>
                    <a:cubicBezTo>
                      <a:pt x="17887" y="421"/>
                      <a:pt x="17850" y="412"/>
                      <a:pt x="17794" y="421"/>
                    </a:cubicBezTo>
                    <a:cubicBezTo>
                      <a:pt x="17771" y="400"/>
                      <a:pt x="17741" y="388"/>
                      <a:pt x="17711" y="388"/>
                    </a:cubicBezTo>
                    <a:cubicBezTo>
                      <a:pt x="17706" y="388"/>
                      <a:pt x="17700" y="389"/>
                      <a:pt x="17695" y="389"/>
                    </a:cubicBezTo>
                    <a:cubicBezTo>
                      <a:pt x="17655" y="394"/>
                      <a:pt x="17611" y="386"/>
                      <a:pt x="17558" y="459"/>
                    </a:cubicBezTo>
                    <a:cubicBezTo>
                      <a:pt x="17543" y="470"/>
                      <a:pt x="17528" y="473"/>
                      <a:pt x="17514" y="473"/>
                    </a:cubicBezTo>
                    <a:cubicBezTo>
                      <a:pt x="17497" y="473"/>
                      <a:pt x="17481" y="469"/>
                      <a:pt x="17466" y="469"/>
                    </a:cubicBezTo>
                    <a:cubicBezTo>
                      <a:pt x="17451" y="469"/>
                      <a:pt x="17437" y="473"/>
                      <a:pt x="17424" y="489"/>
                    </a:cubicBezTo>
                    <a:cubicBezTo>
                      <a:pt x="17394" y="489"/>
                      <a:pt x="17368" y="476"/>
                      <a:pt x="17345" y="476"/>
                    </a:cubicBezTo>
                    <a:cubicBezTo>
                      <a:pt x="17338" y="476"/>
                      <a:pt x="17332" y="477"/>
                      <a:pt x="17326" y="480"/>
                    </a:cubicBezTo>
                    <a:cubicBezTo>
                      <a:pt x="17302" y="456"/>
                      <a:pt x="17283" y="449"/>
                      <a:pt x="17267" y="449"/>
                    </a:cubicBezTo>
                    <a:cubicBezTo>
                      <a:pt x="17248" y="449"/>
                      <a:pt x="17234" y="459"/>
                      <a:pt x="17224" y="459"/>
                    </a:cubicBezTo>
                    <a:cubicBezTo>
                      <a:pt x="17222" y="459"/>
                      <a:pt x="17221" y="458"/>
                      <a:pt x="17220" y="458"/>
                    </a:cubicBezTo>
                    <a:cubicBezTo>
                      <a:pt x="17199" y="449"/>
                      <a:pt x="17202" y="404"/>
                      <a:pt x="17203" y="404"/>
                    </a:cubicBezTo>
                    <a:lnTo>
                      <a:pt x="17203" y="404"/>
                    </a:lnTo>
                    <a:cubicBezTo>
                      <a:pt x="17203" y="404"/>
                      <a:pt x="17203" y="405"/>
                      <a:pt x="17203" y="406"/>
                    </a:cubicBezTo>
                    <a:cubicBezTo>
                      <a:pt x="17204" y="400"/>
                      <a:pt x="17205" y="398"/>
                      <a:pt x="17207" y="398"/>
                    </a:cubicBezTo>
                    <a:cubicBezTo>
                      <a:pt x="17210" y="398"/>
                      <a:pt x="17216" y="419"/>
                      <a:pt x="17223" y="419"/>
                    </a:cubicBezTo>
                    <a:cubicBezTo>
                      <a:pt x="17228" y="419"/>
                      <a:pt x="17233" y="409"/>
                      <a:pt x="17239" y="378"/>
                    </a:cubicBezTo>
                    <a:cubicBezTo>
                      <a:pt x="17271" y="373"/>
                      <a:pt x="17313" y="370"/>
                      <a:pt x="17313" y="310"/>
                    </a:cubicBezTo>
                    <a:cubicBezTo>
                      <a:pt x="17313" y="304"/>
                      <a:pt x="17312" y="301"/>
                      <a:pt x="17310" y="301"/>
                    </a:cubicBezTo>
                    <a:cubicBezTo>
                      <a:pt x="17304" y="301"/>
                      <a:pt x="17286" y="341"/>
                      <a:pt x="17262" y="341"/>
                    </a:cubicBezTo>
                    <a:cubicBezTo>
                      <a:pt x="17259" y="341"/>
                      <a:pt x="17257" y="341"/>
                      <a:pt x="17254" y="340"/>
                    </a:cubicBezTo>
                    <a:cubicBezTo>
                      <a:pt x="17248" y="332"/>
                      <a:pt x="17241" y="329"/>
                      <a:pt x="17234" y="329"/>
                    </a:cubicBezTo>
                    <a:cubicBezTo>
                      <a:pt x="17202" y="329"/>
                      <a:pt x="17164" y="388"/>
                      <a:pt x="17126" y="408"/>
                    </a:cubicBezTo>
                    <a:cubicBezTo>
                      <a:pt x="17080" y="443"/>
                      <a:pt x="17033" y="444"/>
                      <a:pt x="16999" y="450"/>
                    </a:cubicBezTo>
                    <a:cubicBezTo>
                      <a:pt x="16993" y="445"/>
                      <a:pt x="16988" y="442"/>
                      <a:pt x="16983" y="442"/>
                    </a:cubicBezTo>
                    <a:cubicBezTo>
                      <a:pt x="16962" y="442"/>
                      <a:pt x="16947" y="489"/>
                      <a:pt x="16943" y="489"/>
                    </a:cubicBezTo>
                    <a:cubicBezTo>
                      <a:pt x="16942" y="489"/>
                      <a:pt x="16941" y="487"/>
                      <a:pt x="16941" y="483"/>
                    </a:cubicBezTo>
                    <a:lnTo>
                      <a:pt x="16941" y="483"/>
                    </a:lnTo>
                    <a:cubicBezTo>
                      <a:pt x="16941" y="498"/>
                      <a:pt x="16933" y="502"/>
                      <a:pt x="16921" y="502"/>
                    </a:cubicBezTo>
                    <a:cubicBezTo>
                      <a:pt x="16898" y="502"/>
                      <a:pt x="16859" y="487"/>
                      <a:pt x="16814" y="487"/>
                    </a:cubicBezTo>
                    <a:cubicBezTo>
                      <a:pt x="16810" y="487"/>
                      <a:pt x="16806" y="487"/>
                      <a:pt x="16801" y="487"/>
                    </a:cubicBezTo>
                    <a:cubicBezTo>
                      <a:pt x="16799" y="488"/>
                      <a:pt x="16797" y="489"/>
                      <a:pt x="16795" y="489"/>
                    </a:cubicBezTo>
                    <a:cubicBezTo>
                      <a:pt x="16763" y="489"/>
                      <a:pt x="16757" y="355"/>
                      <a:pt x="16722" y="355"/>
                    </a:cubicBezTo>
                    <a:cubicBezTo>
                      <a:pt x="16721" y="355"/>
                      <a:pt x="16721" y="355"/>
                      <a:pt x="16720" y="355"/>
                    </a:cubicBezTo>
                    <a:cubicBezTo>
                      <a:pt x="16696" y="363"/>
                      <a:pt x="16672" y="379"/>
                      <a:pt x="16651" y="379"/>
                    </a:cubicBezTo>
                    <a:cubicBezTo>
                      <a:pt x="16636" y="379"/>
                      <a:pt x="16622" y="371"/>
                      <a:pt x="16609" y="349"/>
                    </a:cubicBezTo>
                    <a:cubicBezTo>
                      <a:pt x="16590" y="380"/>
                      <a:pt x="16574" y="389"/>
                      <a:pt x="16558" y="389"/>
                    </a:cubicBezTo>
                    <a:cubicBezTo>
                      <a:pt x="16539" y="389"/>
                      <a:pt x="16519" y="376"/>
                      <a:pt x="16493" y="373"/>
                    </a:cubicBezTo>
                    <a:cubicBezTo>
                      <a:pt x="16469" y="396"/>
                      <a:pt x="16440" y="377"/>
                      <a:pt x="16402" y="411"/>
                    </a:cubicBezTo>
                    <a:cubicBezTo>
                      <a:pt x="16399" y="412"/>
                      <a:pt x="16397" y="413"/>
                      <a:pt x="16395" y="413"/>
                    </a:cubicBezTo>
                    <a:cubicBezTo>
                      <a:pt x="16372" y="413"/>
                      <a:pt x="16423" y="310"/>
                      <a:pt x="16367" y="293"/>
                    </a:cubicBezTo>
                    <a:cubicBezTo>
                      <a:pt x="16358" y="287"/>
                      <a:pt x="16349" y="285"/>
                      <a:pt x="16339" y="285"/>
                    </a:cubicBezTo>
                    <a:cubicBezTo>
                      <a:pt x="16300" y="285"/>
                      <a:pt x="16256" y="319"/>
                      <a:pt x="16206" y="319"/>
                    </a:cubicBezTo>
                    <a:cubicBezTo>
                      <a:pt x="16186" y="319"/>
                      <a:pt x="16164" y="314"/>
                      <a:pt x="16142" y="298"/>
                    </a:cubicBezTo>
                    <a:cubicBezTo>
                      <a:pt x="16113" y="291"/>
                      <a:pt x="16083" y="287"/>
                      <a:pt x="16053" y="287"/>
                    </a:cubicBezTo>
                    <a:cubicBezTo>
                      <a:pt x="16032" y="287"/>
                      <a:pt x="16012" y="289"/>
                      <a:pt x="15991" y="293"/>
                    </a:cubicBezTo>
                    <a:cubicBezTo>
                      <a:pt x="15936" y="300"/>
                      <a:pt x="15876" y="313"/>
                      <a:pt x="15811" y="321"/>
                    </a:cubicBezTo>
                    <a:cubicBezTo>
                      <a:pt x="15795" y="327"/>
                      <a:pt x="15779" y="329"/>
                      <a:pt x="15764" y="329"/>
                    </a:cubicBezTo>
                    <a:cubicBezTo>
                      <a:pt x="15743" y="329"/>
                      <a:pt x="15723" y="326"/>
                      <a:pt x="15705" y="326"/>
                    </a:cubicBezTo>
                    <a:cubicBezTo>
                      <a:pt x="15697" y="326"/>
                      <a:pt x="15689" y="326"/>
                      <a:pt x="15682" y="328"/>
                    </a:cubicBezTo>
                    <a:cubicBezTo>
                      <a:pt x="15670" y="308"/>
                      <a:pt x="15658" y="302"/>
                      <a:pt x="15647" y="302"/>
                    </a:cubicBezTo>
                    <a:cubicBezTo>
                      <a:pt x="15630" y="302"/>
                      <a:pt x="15614" y="316"/>
                      <a:pt x="15600" y="316"/>
                    </a:cubicBezTo>
                    <a:cubicBezTo>
                      <a:pt x="15595" y="316"/>
                      <a:pt x="15590" y="314"/>
                      <a:pt x="15585" y="309"/>
                    </a:cubicBezTo>
                    <a:cubicBezTo>
                      <a:pt x="15550" y="301"/>
                      <a:pt x="15523" y="268"/>
                      <a:pt x="15502" y="268"/>
                    </a:cubicBezTo>
                    <a:cubicBezTo>
                      <a:pt x="15491" y="268"/>
                      <a:pt x="15482" y="278"/>
                      <a:pt x="15474" y="305"/>
                    </a:cubicBezTo>
                    <a:cubicBezTo>
                      <a:pt x="15451" y="335"/>
                      <a:pt x="15444" y="352"/>
                      <a:pt x="15445" y="356"/>
                    </a:cubicBezTo>
                    <a:lnTo>
                      <a:pt x="15398" y="356"/>
                    </a:lnTo>
                    <a:cubicBezTo>
                      <a:pt x="15376" y="329"/>
                      <a:pt x="15356" y="304"/>
                      <a:pt x="15337" y="304"/>
                    </a:cubicBezTo>
                    <a:cubicBezTo>
                      <a:pt x="15326" y="304"/>
                      <a:pt x="15316" y="311"/>
                      <a:pt x="15306" y="331"/>
                    </a:cubicBezTo>
                    <a:cubicBezTo>
                      <a:pt x="15303" y="329"/>
                      <a:pt x="15300" y="328"/>
                      <a:pt x="15297" y="328"/>
                    </a:cubicBezTo>
                    <a:cubicBezTo>
                      <a:pt x="15278" y="328"/>
                      <a:pt x="15259" y="373"/>
                      <a:pt x="15242" y="373"/>
                    </a:cubicBezTo>
                    <a:cubicBezTo>
                      <a:pt x="15239" y="373"/>
                      <a:pt x="15237" y="372"/>
                      <a:pt x="15234" y="369"/>
                    </a:cubicBezTo>
                    <a:cubicBezTo>
                      <a:pt x="15192" y="400"/>
                      <a:pt x="15160" y="428"/>
                      <a:pt x="15133" y="428"/>
                    </a:cubicBezTo>
                    <a:cubicBezTo>
                      <a:pt x="15113" y="428"/>
                      <a:pt x="15095" y="414"/>
                      <a:pt x="15077" y="375"/>
                    </a:cubicBezTo>
                    <a:cubicBezTo>
                      <a:pt x="15063" y="380"/>
                      <a:pt x="15049" y="382"/>
                      <a:pt x="15035" y="382"/>
                    </a:cubicBezTo>
                    <a:cubicBezTo>
                      <a:pt x="15005" y="382"/>
                      <a:pt x="14972" y="375"/>
                      <a:pt x="14926" y="375"/>
                    </a:cubicBezTo>
                    <a:cubicBezTo>
                      <a:pt x="14908" y="403"/>
                      <a:pt x="14888" y="422"/>
                      <a:pt x="14866" y="422"/>
                    </a:cubicBezTo>
                    <a:cubicBezTo>
                      <a:pt x="14846" y="422"/>
                      <a:pt x="14824" y="407"/>
                      <a:pt x="14800" y="369"/>
                    </a:cubicBezTo>
                    <a:cubicBezTo>
                      <a:pt x="14778" y="393"/>
                      <a:pt x="14755" y="401"/>
                      <a:pt x="14730" y="401"/>
                    </a:cubicBezTo>
                    <a:cubicBezTo>
                      <a:pt x="14696" y="401"/>
                      <a:pt x="14658" y="387"/>
                      <a:pt x="14614" y="383"/>
                    </a:cubicBezTo>
                    <a:cubicBezTo>
                      <a:pt x="14594" y="386"/>
                      <a:pt x="14575" y="388"/>
                      <a:pt x="14557" y="388"/>
                    </a:cubicBezTo>
                    <a:cubicBezTo>
                      <a:pt x="14495" y="388"/>
                      <a:pt x="14445" y="372"/>
                      <a:pt x="14406" y="372"/>
                    </a:cubicBezTo>
                    <a:cubicBezTo>
                      <a:pt x="14381" y="372"/>
                      <a:pt x="14360" y="378"/>
                      <a:pt x="14343" y="400"/>
                    </a:cubicBezTo>
                    <a:cubicBezTo>
                      <a:pt x="14328" y="405"/>
                      <a:pt x="14313" y="407"/>
                      <a:pt x="14297" y="408"/>
                    </a:cubicBezTo>
                    <a:cubicBezTo>
                      <a:pt x="14311" y="428"/>
                      <a:pt x="14323" y="456"/>
                      <a:pt x="14324" y="456"/>
                    </a:cubicBezTo>
                    <a:cubicBezTo>
                      <a:pt x="14324" y="456"/>
                      <a:pt x="14324" y="456"/>
                      <a:pt x="14324" y="456"/>
                    </a:cubicBezTo>
                    <a:lnTo>
                      <a:pt x="14324" y="456"/>
                    </a:lnTo>
                    <a:cubicBezTo>
                      <a:pt x="14324" y="470"/>
                      <a:pt x="14324" y="482"/>
                      <a:pt x="14310" y="482"/>
                    </a:cubicBezTo>
                    <a:cubicBezTo>
                      <a:pt x="14301" y="482"/>
                      <a:pt x="14285" y="476"/>
                      <a:pt x="14258" y="461"/>
                    </a:cubicBezTo>
                    <a:cubicBezTo>
                      <a:pt x="14258" y="461"/>
                      <a:pt x="14257" y="461"/>
                      <a:pt x="14257" y="461"/>
                    </a:cubicBezTo>
                    <a:cubicBezTo>
                      <a:pt x="14244" y="461"/>
                      <a:pt x="14228" y="426"/>
                      <a:pt x="14208" y="426"/>
                    </a:cubicBezTo>
                    <a:cubicBezTo>
                      <a:pt x="14204" y="426"/>
                      <a:pt x="14199" y="427"/>
                      <a:pt x="14194" y="431"/>
                    </a:cubicBezTo>
                    <a:cubicBezTo>
                      <a:pt x="14181" y="494"/>
                      <a:pt x="14165" y="515"/>
                      <a:pt x="14149" y="515"/>
                    </a:cubicBezTo>
                    <a:cubicBezTo>
                      <a:pt x="14133" y="515"/>
                      <a:pt x="14117" y="496"/>
                      <a:pt x="14099" y="478"/>
                    </a:cubicBezTo>
                    <a:cubicBezTo>
                      <a:pt x="14075" y="490"/>
                      <a:pt x="14048" y="495"/>
                      <a:pt x="14019" y="495"/>
                    </a:cubicBezTo>
                    <a:cubicBezTo>
                      <a:pt x="14002" y="495"/>
                      <a:pt x="13984" y="493"/>
                      <a:pt x="13965" y="490"/>
                    </a:cubicBezTo>
                    <a:cubicBezTo>
                      <a:pt x="13954" y="482"/>
                      <a:pt x="13943" y="479"/>
                      <a:pt x="13931" y="479"/>
                    </a:cubicBezTo>
                    <a:cubicBezTo>
                      <a:pt x="13898" y="479"/>
                      <a:pt x="13862" y="502"/>
                      <a:pt x="13823" y="502"/>
                    </a:cubicBezTo>
                    <a:cubicBezTo>
                      <a:pt x="13812" y="502"/>
                      <a:pt x="13800" y="500"/>
                      <a:pt x="13788" y="495"/>
                    </a:cubicBezTo>
                    <a:cubicBezTo>
                      <a:pt x="13786" y="495"/>
                      <a:pt x="13784" y="495"/>
                      <a:pt x="13782" y="495"/>
                    </a:cubicBezTo>
                    <a:cubicBezTo>
                      <a:pt x="13760" y="495"/>
                      <a:pt x="13740" y="493"/>
                      <a:pt x="13721" y="493"/>
                    </a:cubicBezTo>
                    <a:cubicBezTo>
                      <a:pt x="13686" y="493"/>
                      <a:pt x="13657" y="500"/>
                      <a:pt x="13633" y="542"/>
                    </a:cubicBezTo>
                    <a:cubicBezTo>
                      <a:pt x="13629" y="539"/>
                      <a:pt x="13625" y="538"/>
                      <a:pt x="13620" y="538"/>
                    </a:cubicBezTo>
                    <a:cubicBezTo>
                      <a:pt x="13610" y="538"/>
                      <a:pt x="13599" y="545"/>
                      <a:pt x="13591" y="551"/>
                    </a:cubicBezTo>
                    <a:lnTo>
                      <a:pt x="13591" y="541"/>
                    </a:lnTo>
                    <a:cubicBezTo>
                      <a:pt x="13591" y="545"/>
                      <a:pt x="13590" y="548"/>
                      <a:pt x="13589" y="551"/>
                    </a:cubicBezTo>
                    <a:lnTo>
                      <a:pt x="13584" y="551"/>
                    </a:lnTo>
                    <a:lnTo>
                      <a:pt x="13584" y="554"/>
                    </a:lnTo>
                    <a:lnTo>
                      <a:pt x="13581" y="554"/>
                    </a:lnTo>
                    <a:cubicBezTo>
                      <a:pt x="13580" y="547"/>
                      <a:pt x="13577" y="542"/>
                      <a:pt x="13573" y="537"/>
                    </a:cubicBezTo>
                    <a:cubicBezTo>
                      <a:pt x="13572" y="538"/>
                      <a:pt x="13571" y="540"/>
                      <a:pt x="13570" y="540"/>
                    </a:cubicBezTo>
                    <a:lnTo>
                      <a:pt x="13567" y="540"/>
                    </a:lnTo>
                    <a:cubicBezTo>
                      <a:pt x="13567" y="537"/>
                      <a:pt x="13566" y="536"/>
                      <a:pt x="13564" y="534"/>
                    </a:cubicBezTo>
                    <a:lnTo>
                      <a:pt x="13564" y="517"/>
                    </a:lnTo>
                    <a:lnTo>
                      <a:pt x="13557" y="517"/>
                    </a:lnTo>
                    <a:cubicBezTo>
                      <a:pt x="13554" y="513"/>
                      <a:pt x="13553" y="509"/>
                      <a:pt x="13552" y="505"/>
                    </a:cubicBezTo>
                    <a:cubicBezTo>
                      <a:pt x="13550" y="510"/>
                      <a:pt x="13549" y="513"/>
                      <a:pt x="13549" y="517"/>
                    </a:cubicBezTo>
                    <a:cubicBezTo>
                      <a:pt x="13548" y="516"/>
                      <a:pt x="13547" y="516"/>
                      <a:pt x="13546" y="516"/>
                    </a:cubicBezTo>
                    <a:cubicBezTo>
                      <a:pt x="13545" y="516"/>
                      <a:pt x="13544" y="516"/>
                      <a:pt x="13543" y="518"/>
                    </a:cubicBezTo>
                    <a:cubicBezTo>
                      <a:pt x="13531" y="496"/>
                      <a:pt x="13517" y="478"/>
                      <a:pt x="13501" y="462"/>
                    </a:cubicBezTo>
                    <a:cubicBezTo>
                      <a:pt x="13469" y="455"/>
                      <a:pt x="13445" y="452"/>
                      <a:pt x="13425" y="452"/>
                    </a:cubicBezTo>
                    <a:cubicBezTo>
                      <a:pt x="13386" y="452"/>
                      <a:pt x="13368" y="462"/>
                      <a:pt x="13356" y="462"/>
                    </a:cubicBezTo>
                    <a:cubicBezTo>
                      <a:pt x="13347" y="462"/>
                      <a:pt x="13342" y="456"/>
                      <a:pt x="13335" y="434"/>
                    </a:cubicBezTo>
                    <a:cubicBezTo>
                      <a:pt x="13332" y="402"/>
                      <a:pt x="13328" y="393"/>
                      <a:pt x="13323" y="393"/>
                    </a:cubicBezTo>
                    <a:cubicBezTo>
                      <a:pt x="13315" y="393"/>
                      <a:pt x="13303" y="412"/>
                      <a:pt x="13287" y="412"/>
                    </a:cubicBezTo>
                    <a:cubicBezTo>
                      <a:pt x="13282" y="412"/>
                      <a:pt x="13276" y="410"/>
                      <a:pt x="13269" y="405"/>
                    </a:cubicBezTo>
                    <a:cubicBezTo>
                      <a:pt x="13255" y="399"/>
                      <a:pt x="13237" y="368"/>
                      <a:pt x="13215" y="368"/>
                    </a:cubicBezTo>
                    <a:cubicBezTo>
                      <a:pt x="13205" y="368"/>
                      <a:pt x="13196" y="373"/>
                      <a:pt x="13185" y="388"/>
                    </a:cubicBezTo>
                    <a:cubicBezTo>
                      <a:pt x="13182" y="391"/>
                      <a:pt x="13179" y="392"/>
                      <a:pt x="13175" y="392"/>
                    </a:cubicBezTo>
                    <a:cubicBezTo>
                      <a:pt x="13148" y="392"/>
                      <a:pt x="13117" y="319"/>
                      <a:pt x="13079" y="319"/>
                    </a:cubicBezTo>
                    <a:cubicBezTo>
                      <a:pt x="13069" y="319"/>
                      <a:pt x="13059" y="324"/>
                      <a:pt x="13048" y="336"/>
                    </a:cubicBezTo>
                    <a:cubicBezTo>
                      <a:pt x="12998" y="308"/>
                      <a:pt x="12957" y="297"/>
                      <a:pt x="12923" y="297"/>
                    </a:cubicBezTo>
                    <a:cubicBezTo>
                      <a:pt x="12905" y="297"/>
                      <a:pt x="12888" y="300"/>
                      <a:pt x="12874" y="305"/>
                    </a:cubicBezTo>
                    <a:cubicBezTo>
                      <a:pt x="12844" y="301"/>
                      <a:pt x="12821" y="281"/>
                      <a:pt x="12803" y="281"/>
                    </a:cubicBezTo>
                    <a:cubicBezTo>
                      <a:pt x="12794" y="281"/>
                      <a:pt x="12786" y="285"/>
                      <a:pt x="12779" y="298"/>
                    </a:cubicBezTo>
                    <a:cubicBezTo>
                      <a:pt x="12775" y="297"/>
                      <a:pt x="12772" y="297"/>
                      <a:pt x="12768" y="297"/>
                    </a:cubicBezTo>
                    <a:cubicBezTo>
                      <a:pt x="12732" y="297"/>
                      <a:pt x="12716" y="315"/>
                      <a:pt x="12684" y="365"/>
                    </a:cubicBezTo>
                    <a:cubicBezTo>
                      <a:pt x="12678" y="393"/>
                      <a:pt x="12671" y="401"/>
                      <a:pt x="12664" y="401"/>
                    </a:cubicBezTo>
                    <a:cubicBezTo>
                      <a:pt x="12655" y="401"/>
                      <a:pt x="12644" y="387"/>
                      <a:pt x="12632" y="387"/>
                    </a:cubicBezTo>
                    <a:cubicBezTo>
                      <a:pt x="12625" y="387"/>
                      <a:pt x="12617" y="392"/>
                      <a:pt x="12609" y="406"/>
                    </a:cubicBezTo>
                    <a:cubicBezTo>
                      <a:pt x="12604" y="404"/>
                      <a:pt x="12599" y="403"/>
                      <a:pt x="12594" y="403"/>
                    </a:cubicBezTo>
                    <a:cubicBezTo>
                      <a:pt x="12562" y="403"/>
                      <a:pt x="12522" y="431"/>
                      <a:pt x="12469" y="434"/>
                    </a:cubicBezTo>
                    <a:cubicBezTo>
                      <a:pt x="12378" y="427"/>
                      <a:pt x="12332" y="420"/>
                      <a:pt x="12311" y="420"/>
                    </a:cubicBezTo>
                    <a:cubicBezTo>
                      <a:pt x="12289" y="420"/>
                      <a:pt x="12294" y="428"/>
                      <a:pt x="12304" y="452"/>
                    </a:cubicBezTo>
                    <a:cubicBezTo>
                      <a:pt x="12314" y="513"/>
                      <a:pt x="12331" y="539"/>
                      <a:pt x="12329" y="539"/>
                    </a:cubicBezTo>
                    <a:cubicBezTo>
                      <a:pt x="12327" y="539"/>
                      <a:pt x="12311" y="518"/>
                      <a:pt x="12263" y="482"/>
                    </a:cubicBezTo>
                    <a:cubicBezTo>
                      <a:pt x="12259" y="484"/>
                      <a:pt x="12256" y="484"/>
                      <a:pt x="12253" y="484"/>
                    </a:cubicBezTo>
                    <a:cubicBezTo>
                      <a:pt x="12194" y="484"/>
                      <a:pt x="12333" y="152"/>
                      <a:pt x="12391" y="64"/>
                    </a:cubicBezTo>
                    <a:lnTo>
                      <a:pt x="12367" y="64"/>
                    </a:lnTo>
                    <a:cubicBezTo>
                      <a:pt x="12363" y="62"/>
                      <a:pt x="12359" y="61"/>
                      <a:pt x="12355" y="61"/>
                    </a:cubicBezTo>
                    <a:cubicBezTo>
                      <a:pt x="12332" y="61"/>
                      <a:pt x="12300" y="83"/>
                      <a:pt x="12257" y="83"/>
                    </a:cubicBezTo>
                    <a:cubicBezTo>
                      <a:pt x="12241" y="83"/>
                      <a:pt x="12224" y="80"/>
                      <a:pt x="12206" y="73"/>
                    </a:cubicBezTo>
                    <a:cubicBezTo>
                      <a:pt x="12187" y="66"/>
                      <a:pt x="12171" y="63"/>
                      <a:pt x="12157" y="63"/>
                    </a:cubicBezTo>
                    <a:cubicBezTo>
                      <a:pt x="12102" y="63"/>
                      <a:pt x="12072" y="101"/>
                      <a:pt x="12052" y="101"/>
                    </a:cubicBezTo>
                    <a:cubicBezTo>
                      <a:pt x="12045" y="101"/>
                      <a:pt x="12040" y="97"/>
                      <a:pt x="12035" y="85"/>
                    </a:cubicBezTo>
                    <a:cubicBezTo>
                      <a:pt x="12025" y="89"/>
                      <a:pt x="12017" y="93"/>
                      <a:pt x="12007" y="93"/>
                    </a:cubicBezTo>
                    <a:cubicBezTo>
                      <a:pt x="11995" y="93"/>
                      <a:pt x="11978" y="88"/>
                      <a:pt x="11949" y="73"/>
                    </a:cubicBezTo>
                    <a:cubicBezTo>
                      <a:pt x="11929" y="72"/>
                      <a:pt x="11906" y="59"/>
                      <a:pt x="11874" y="59"/>
                    </a:cubicBezTo>
                    <a:cubicBezTo>
                      <a:pt x="11859" y="59"/>
                      <a:pt x="11843" y="62"/>
                      <a:pt x="11824" y="70"/>
                    </a:cubicBezTo>
                    <a:cubicBezTo>
                      <a:pt x="11811" y="60"/>
                      <a:pt x="11797" y="57"/>
                      <a:pt x="11781" y="57"/>
                    </a:cubicBezTo>
                    <a:cubicBezTo>
                      <a:pt x="11749" y="57"/>
                      <a:pt x="11711" y="72"/>
                      <a:pt x="11668" y="72"/>
                    </a:cubicBezTo>
                    <a:cubicBezTo>
                      <a:pt x="11643" y="72"/>
                      <a:pt x="11616" y="67"/>
                      <a:pt x="11587" y="51"/>
                    </a:cubicBezTo>
                    <a:cubicBezTo>
                      <a:pt x="11501" y="43"/>
                      <a:pt x="11441" y="43"/>
                      <a:pt x="11398" y="42"/>
                    </a:cubicBezTo>
                    <a:cubicBezTo>
                      <a:pt x="11392" y="47"/>
                      <a:pt x="11387" y="51"/>
                      <a:pt x="11380" y="57"/>
                    </a:cubicBezTo>
                    <a:cubicBezTo>
                      <a:pt x="11370" y="55"/>
                      <a:pt x="11359" y="53"/>
                      <a:pt x="11352" y="51"/>
                    </a:cubicBezTo>
                    <a:cubicBezTo>
                      <a:pt x="11364" y="51"/>
                      <a:pt x="11378" y="47"/>
                      <a:pt x="11390" y="41"/>
                    </a:cubicBezTo>
                    <a:lnTo>
                      <a:pt x="11390" y="41"/>
                    </a:lnTo>
                    <a:cubicBezTo>
                      <a:pt x="11386" y="41"/>
                      <a:pt x="11382" y="41"/>
                      <a:pt x="11378" y="41"/>
                    </a:cubicBezTo>
                    <a:cubicBezTo>
                      <a:pt x="11359" y="41"/>
                      <a:pt x="11340" y="39"/>
                      <a:pt x="11323" y="34"/>
                    </a:cubicBezTo>
                    <a:cubicBezTo>
                      <a:pt x="11314" y="27"/>
                      <a:pt x="11309" y="24"/>
                      <a:pt x="11306" y="24"/>
                    </a:cubicBezTo>
                    <a:cubicBezTo>
                      <a:pt x="11299" y="24"/>
                      <a:pt x="11309" y="43"/>
                      <a:pt x="11327" y="43"/>
                    </a:cubicBezTo>
                    <a:cubicBezTo>
                      <a:pt x="11327" y="43"/>
                      <a:pt x="11328" y="43"/>
                      <a:pt x="11329" y="43"/>
                    </a:cubicBezTo>
                    <a:cubicBezTo>
                      <a:pt x="11333" y="46"/>
                      <a:pt x="11338" y="48"/>
                      <a:pt x="11342" y="50"/>
                    </a:cubicBezTo>
                    <a:cubicBezTo>
                      <a:pt x="11331" y="48"/>
                      <a:pt x="11321" y="47"/>
                      <a:pt x="11314" y="47"/>
                    </a:cubicBezTo>
                    <a:cubicBezTo>
                      <a:pt x="11277" y="47"/>
                      <a:pt x="11276" y="62"/>
                      <a:pt x="11272" y="69"/>
                    </a:cubicBezTo>
                    <a:cubicBezTo>
                      <a:pt x="11272" y="69"/>
                      <a:pt x="11271" y="69"/>
                      <a:pt x="11271" y="69"/>
                    </a:cubicBezTo>
                    <a:cubicBezTo>
                      <a:pt x="11266" y="69"/>
                      <a:pt x="11254" y="109"/>
                      <a:pt x="11132" y="130"/>
                    </a:cubicBezTo>
                    <a:cubicBezTo>
                      <a:pt x="11125" y="127"/>
                      <a:pt x="11119" y="126"/>
                      <a:pt x="11113" y="126"/>
                    </a:cubicBezTo>
                    <a:cubicBezTo>
                      <a:pt x="11087" y="126"/>
                      <a:pt x="11062" y="147"/>
                      <a:pt x="11039" y="147"/>
                    </a:cubicBezTo>
                    <a:cubicBezTo>
                      <a:pt x="11033" y="147"/>
                      <a:pt x="11027" y="145"/>
                      <a:pt x="11021" y="141"/>
                    </a:cubicBezTo>
                    <a:cubicBezTo>
                      <a:pt x="11009" y="158"/>
                      <a:pt x="10998" y="164"/>
                      <a:pt x="10987" y="164"/>
                    </a:cubicBezTo>
                    <a:cubicBezTo>
                      <a:pt x="10967" y="164"/>
                      <a:pt x="10948" y="141"/>
                      <a:pt x="10931" y="120"/>
                    </a:cubicBezTo>
                    <a:cubicBezTo>
                      <a:pt x="10921" y="98"/>
                      <a:pt x="10912" y="92"/>
                      <a:pt x="10903" y="92"/>
                    </a:cubicBezTo>
                    <a:cubicBezTo>
                      <a:pt x="10895" y="92"/>
                      <a:pt x="10886" y="97"/>
                      <a:pt x="10879" y="97"/>
                    </a:cubicBezTo>
                    <a:cubicBezTo>
                      <a:pt x="10870" y="97"/>
                      <a:pt x="10862" y="92"/>
                      <a:pt x="10854" y="71"/>
                    </a:cubicBezTo>
                    <a:cubicBezTo>
                      <a:pt x="10843" y="86"/>
                      <a:pt x="10832" y="93"/>
                      <a:pt x="10822" y="93"/>
                    </a:cubicBezTo>
                    <a:cubicBezTo>
                      <a:pt x="10809" y="93"/>
                      <a:pt x="10796" y="83"/>
                      <a:pt x="10784" y="62"/>
                    </a:cubicBezTo>
                    <a:cubicBezTo>
                      <a:pt x="10779" y="54"/>
                      <a:pt x="10774" y="51"/>
                      <a:pt x="10769" y="51"/>
                    </a:cubicBezTo>
                    <a:cubicBezTo>
                      <a:pt x="10757" y="51"/>
                      <a:pt x="10744" y="67"/>
                      <a:pt x="10732" y="67"/>
                    </a:cubicBezTo>
                    <a:cubicBezTo>
                      <a:pt x="10726" y="67"/>
                      <a:pt x="10720" y="63"/>
                      <a:pt x="10714" y="53"/>
                    </a:cubicBezTo>
                    <a:cubicBezTo>
                      <a:pt x="10690" y="50"/>
                      <a:pt x="10665" y="62"/>
                      <a:pt x="10638" y="15"/>
                    </a:cubicBezTo>
                    <a:cubicBezTo>
                      <a:pt x="10624" y="18"/>
                      <a:pt x="10612" y="19"/>
                      <a:pt x="10602" y="19"/>
                    </a:cubicBezTo>
                    <a:cubicBezTo>
                      <a:pt x="10563" y="19"/>
                      <a:pt x="10557" y="1"/>
                      <a:pt x="10553"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29"/>
              <p:cNvSpPr/>
              <p:nvPr/>
            </p:nvSpPr>
            <p:spPr>
              <a:xfrm>
                <a:off x="2836275" y="984675"/>
                <a:ext cx="225" cy="100"/>
              </a:xfrm>
              <a:custGeom>
                <a:avLst/>
                <a:gdLst/>
                <a:ahLst/>
                <a:cxnLst/>
                <a:rect l="l" t="t" r="r" b="b"/>
                <a:pathLst>
                  <a:path w="9" h="4" extrusionOk="0">
                    <a:moveTo>
                      <a:pt x="9" y="1"/>
                    </a:moveTo>
                    <a:cubicBezTo>
                      <a:pt x="2" y="3"/>
                      <a:pt x="0" y="4"/>
                      <a:pt x="1" y="4"/>
                    </a:cubicBezTo>
                    <a:cubicBezTo>
                      <a:pt x="2" y="4"/>
                      <a:pt x="5" y="3"/>
                      <a:pt x="9"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7" name="Google Shape;1617;p29"/>
            <p:cNvGrpSpPr/>
            <p:nvPr/>
          </p:nvGrpSpPr>
          <p:grpSpPr>
            <a:xfrm>
              <a:off x="5070329" y="1157705"/>
              <a:ext cx="1837292" cy="529269"/>
              <a:chOff x="3341050" y="281600"/>
              <a:chExt cx="327725" cy="117300"/>
            </a:xfrm>
          </p:grpSpPr>
          <p:sp>
            <p:nvSpPr>
              <p:cNvPr id="1618" name="Google Shape;1618;p29"/>
              <p:cNvSpPr/>
              <p:nvPr/>
            </p:nvSpPr>
            <p:spPr>
              <a:xfrm>
                <a:off x="3596525" y="329450"/>
                <a:ext cx="750" cy="550"/>
              </a:xfrm>
              <a:custGeom>
                <a:avLst/>
                <a:gdLst/>
                <a:ahLst/>
                <a:cxnLst/>
                <a:rect l="l" t="t" r="r" b="b"/>
                <a:pathLst>
                  <a:path w="30" h="22" extrusionOk="0">
                    <a:moveTo>
                      <a:pt x="24" y="1"/>
                    </a:moveTo>
                    <a:lnTo>
                      <a:pt x="24" y="1"/>
                    </a:lnTo>
                    <a:cubicBezTo>
                      <a:pt x="19" y="1"/>
                      <a:pt x="11" y="6"/>
                      <a:pt x="1" y="14"/>
                    </a:cubicBezTo>
                    <a:cubicBezTo>
                      <a:pt x="7" y="19"/>
                      <a:pt x="16" y="22"/>
                      <a:pt x="24" y="22"/>
                    </a:cubicBezTo>
                    <a:cubicBezTo>
                      <a:pt x="30" y="7"/>
                      <a:pt x="29" y="1"/>
                      <a:pt x="24"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29"/>
              <p:cNvSpPr/>
              <p:nvPr/>
            </p:nvSpPr>
            <p:spPr>
              <a:xfrm>
                <a:off x="3572675" y="319575"/>
                <a:ext cx="600" cy="175"/>
              </a:xfrm>
              <a:custGeom>
                <a:avLst/>
                <a:gdLst/>
                <a:ahLst/>
                <a:cxnLst/>
                <a:rect l="l" t="t" r="r" b="b"/>
                <a:pathLst>
                  <a:path w="24" h="7" extrusionOk="0">
                    <a:moveTo>
                      <a:pt x="23" y="1"/>
                    </a:moveTo>
                    <a:cubicBezTo>
                      <a:pt x="16" y="2"/>
                      <a:pt x="8" y="3"/>
                      <a:pt x="1" y="4"/>
                    </a:cubicBezTo>
                    <a:lnTo>
                      <a:pt x="8" y="7"/>
                    </a:lnTo>
                    <a:cubicBezTo>
                      <a:pt x="13" y="6"/>
                      <a:pt x="20" y="3"/>
                      <a:pt x="23"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29"/>
              <p:cNvSpPr/>
              <p:nvPr/>
            </p:nvSpPr>
            <p:spPr>
              <a:xfrm>
                <a:off x="3495725" y="296250"/>
                <a:ext cx="825" cy="525"/>
              </a:xfrm>
              <a:custGeom>
                <a:avLst/>
                <a:gdLst/>
                <a:ahLst/>
                <a:cxnLst/>
                <a:rect l="l" t="t" r="r" b="b"/>
                <a:pathLst>
                  <a:path w="33" h="21" extrusionOk="0">
                    <a:moveTo>
                      <a:pt x="22" y="1"/>
                    </a:moveTo>
                    <a:cubicBezTo>
                      <a:pt x="17" y="1"/>
                      <a:pt x="10" y="6"/>
                      <a:pt x="1" y="20"/>
                    </a:cubicBezTo>
                    <a:cubicBezTo>
                      <a:pt x="12" y="20"/>
                      <a:pt x="22" y="20"/>
                      <a:pt x="32" y="17"/>
                    </a:cubicBezTo>
                    <a:cubicBezTo>
                      <a:pt x="31" y="8"/>
                      <a:pt x="28" y="1"/>
                      <a:pt x="22"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29"/>
              <p:cNvSpPr/>
              <p:nvPr/>
            </p:nvSpPr>
            <p:spPr>
              <a:xfrm>
                <a:off x="3441100" y="281600"/>
                <a:ext cx="225" cy="500"/>
              </a:xfrm>
              <a:custGeom>
                <a:avLst/>
                <a:gdLst/>
                <a:ahLst/>
                <a:cxnLst/>
                <a:rect l="l" t="t" r="r" b="b"/>
                <a:pathLst>
                  <a:path w="9" h="20" extrusionOk="0">
                    <a:moveTo>
                      <a:pt x="6" y="0"/>
                    </a:moveTo>
                    <a:lnTo>
                      <a:pt x="6" y="0"/>
                    </a:lnTo>
                    <a:cubicBezTo>
                      <a:pt x="3" y="0"/>
                      <a:pt x="0" y="10"/>
                      <a:pt x="6" y="19"/>
                    </a:cubicBezTo>
                    <a:cubicBezTo>
                      <a:pt x="9" y="5"/>
                      <a:pt x="7" y="0"/>
                      <a:pt x="6"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29"/>
              <p:cNvSpPr/>
              <p:nvPr/>
            </p:nvSpPr>
            <p:spPr>
              <a:xfrm>
                <a:off x="3622425" y="352700"/>
                <a:ext cx="150" cy="275"/>
              </a:xfrm>
              <a:custGeom>
                <a:avLst/>
                <a:gdLst/>
                <a:ahLst/>
                <a:cxnLst/>
                <a:rect l="l" t="t" r="r" b="b"/>
                <a:pathLst>
                  <a:path w="6" h="11" extrusionOk="0">
                    <a:moveTo>
                      <a:pt x="6" y="0"/>
                    </a:moveTo>
                    <a:lnTo>
                      <a:pt x="6" y="0"/>
                    </a:lnTo>
                    <a:cubicBezTo>
                      <a:pt x="6" y="4"/>
                      <a:pt x="3" y="6"/>
                      <a:pt x="1" y="10"/>
                    </a:cubicBezTo>
                    <a:lnTo>
                      <a:pt x="3" y="10"/>
                    </a:lnTo>
                    <a:cubicBezTo>
                      <a:pt x="4" y="6"/>
                      <a:pt x="6" y="4"/>
                      <a:pt x="6"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3" name="Google Shape;1623;p29"/>
              <p:cNvSpPr/>
              <p:nvPr/>
            </p:nvSpPr>
            <p:spPr>
              <a:xfrm>
                <a:off x="3503975" y="297925"/>
                <a:ext cx="775" cy="875"/>
              </a:xfrm>
              <a:custGeom>
                <a:avLst/>
                <a:gdLst/>
                <a:ahLst/>
                <a:cxnLst/>
                <a:rect l="l" t="t" r="r" b="b"/>
                <a:pathLst>
                  <a:path w="31" h="35" extrusionOk="0">
                    <a:moveTo>
                      <a:pt x="21" y="1"/>
                    </a:moveTo>
                    <a:cubicBezTo>
                      <a:pt x="16" y="1"/>
                      <a:pt x="8" y="8"/>
                      <a:pt x="0" y="15"/>
                    </a:cubicBezTo>
                    <a:cubicBezTo>
                      <a:pt x="8" y="20"/>
                      <a:pt x="18" y="27"/>
                      <a:pt x="28" y="34"/>
                    </a:cubicBezTo>
                    <a:cubicBezTo>
                      <a:pt x="30" y="9"/>
                      <a:pt x="27" y="1"/>
                      <a:pt x="21"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4" name="Google Shape;1624;p29"/>
              <p:cNvSpPr/>
              <p:nvPr/>
            </p:nvSpPr>
            <p:spPr>
              <a:xfrm>
                <a:off x="3502775" y="297875"/>
                <a:ext cx="1225" cy="775"/>
              </a:xfrm>
              <a:custGeom>
                <a:avLst/>
                <a:gdLst/>
                <a:ahLst/>
                <a:cxnLst/>
                <a:rect l="l" t="t" r="r" b="b"/>
                <a:pathLst>
                  <a:path w="49" h="31" extrusionOk="0">
                    <a:moveTo>
                      <a:pt x="2" y="1"/>
                    </a:moveTo>
                    <a:cubicBezTo>
                      <a:pt x="1" y="1"/>
                      <a:pt x="1" y="29"/>
                      <a:pt x="13" y="29"/>
                    </a:cubicBezTo>
                    <a:cubicBezTo>
                      <a:pt x="15" y="29"/>
                      <a:pt x="18" y="28"/>
                      <a:pt x="21" y="25"/>
                    </a:cubicBezTo>
                    <a:cubicBezTo>
                      <a:pt x="23" y="29"/>
                      <a:pt x="26" y="31"/>
                      <a:pt x="28" y="31"/>
                    </a:cubicBezTo>
                    <a:cubicBezTo>
                      <a:pt x="34" y="31"/>
                      <a:pt x="41" y="24"/>
                      <a:pt x="48" y="17"/>
                    </a:cubicBezTo>
                    <a:cubicBezTo>
                      <a:pt x="37" y="8"/>
                      <a:pt x="28" y="2"/>
                      <a:pt x="20" y="2"/>
                    </a:cubicBezTo>
                    <a:cubicBezTo>
                      <a:pt x="14" y="2"/>
                      <a:pt x="8" y="6"/>
                      <a:pt x="4" y="14"/>
                    </a:cubicBezTo>
                    <a:cubicBezTo>
                      <a:pt x="3" y="4"/>
                      <a:pt x="2" y="1"/>
                      <a:pt x="2"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29"/>
              <p:cNvSpPr/>
              <p:nvPr/>
            </p:nvSpPr>
            <p:spPr>
              <a:xfrm>
                <a:off x="3493000" y="295300"/>
                <a:ext cx="2750" cy="1775"/>
              </a:xfrm>
              <a:custGeom>
                <a:avLst/>
                <a:gdLst/>
                <a:ahLst/>
                <a:cxnLst/>
                <a:rect l="l" t="t" r="r" b="b"/>
                <a:pathLst>
                  <a:path w="110" h="71" extrusionOk="0">
                    <a:moveTo>
                      <a:pt x="0" y="1"/>
                    </a:moveTo>
                    <a:cubicBezTo>
                      <a:pt x="0" y="1"/>
                      <a:pt x="0" y="1"/>
                      <a:pt x="0" y="1"/>
                    </a:cubicBezTo>
                    <a:lnTo>
                      <a:pt x="0" y="1"/>
                    </a:lnTo>
                    <a:cubicBezTo>
                      <a:pt x="0" y="1"/>
                      <a:pt x="0" y="1"/>
                      <a:pt x="0" y="1"/>
                    </a:cubicBezTo>
                    <a:close/>
                    <a:moveTo>
                      <a:pt x="0" y="1"/>
                    </a:moveTo>
                    <a:cubicBezTo>
                      <a:pt x="12" y="28"/>
                      <a:pt x="22" y="49"/>
                      <a:pt x="31" y="71"/>
                    </a:cubicBezTo>
                    <a:cubicBezTo>
                      <a:pt x="44" y="64"/>
                      <a:pt x="55" y="58"/>
                      <a:pt x="65" y="48"/>
                    </a:cubicBezTo>
                    <a:cubicBezTo>
                      <a:pt x="79" y="54"/>
                      <a:pt x="94" y="57"/>
                      <a:pt x="110" y="58"/>
                    </a:cubicBezTo>
                    <a:cubicBezTo>
                      <a:pt x="83" y="20"/>
                      <a:pt x="22" y="51"/>
                      <a:pt x="0"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29"/>
              <p:cNvSpPr/>
              <p:nvPr/>
            </p:nvSpPr>
            <p:spPr>
              <a:xfrm>
                <a:off x="3492925" y="296450"/>
                <a:ext cx="325" cy="650"/>
              </a:xfrm>
              <a:custGeom>
                <a:avLst/>
                <a:gdLst/>
                <a:ahLst/>
                <a:cxnLst/>
                <a:rect l="l" t="t" r="r" b="b"/>
                <a:pathLst>
                  <a:path w="13" h="26" extrusionOk="0">
                    <a:moveTo>
                      <a:pt x="1" y="1"/>
                    </a:moveTo>
                    <a:lnTo>
                      <a:pt x="1" y="1"/>
                    </a:lnTo>
                    <a:cubicBezTo>
                      <a:pt x="2" y="9"/>
                      <a:pt x="5" y="17"/>
                      <a:pt x="8" y="25"/>
                    </a:cubicBezTo>
                    <a:cubicBezTo>
                      <a:pt x="10" y="25"/>
                      <a:pt x="11" y="26"/>
                      <a:pt x="12" y="26"/>
                    </a:cubicBezTo>
                    <a:cubicBezTo>
                      <a:pt x="8" y="18"/>
                      <a:pt x="5" y="9"/>
                      <a:pt x="1"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29"/>
              <p:cNvSpPr/>
              <p:nvPr/>
            </p:nvSpPr>
            <p:spPr>
              <a:xfrm>
                <a:off x="3639425" y="355600"/>
                <a:ext cx="800" cy="825"/>
              </a:xfrm>
              <a:custGeom>
                <a:avLst/>
                <a:gdLst/>
                <a:ahLst/>
                <a:cxnLst/>
                <a:rect l="l" t="t" r="r" b="b"/>
                <a:pathLst>
                  <a:path w="32" h="33" extrusionOk="0">
                    <a:moveTo>
                      <a:pt x="15" y="0"/>
                    </a:moveTo>
                    <a:cubicBezTo>
                      <a:pt x="10" y="0"/>
                      <a:pt x="5" y="9"/>
                      <a:pt x="0" y="33"/>
                    </a:cubicBezTo>
                    <a:cubicBezTo>
                      <a:pt x="3" y="25"/>
                      <a:pt x="7" y="22"/>
                      <a:pt x="12" y="22"/>
                    </a:cubicBezTo>
                    <a:cubicBezTo>
                      <a:pt x="17" y="22"/>
                      <a:pt x="23" y="24"/>
                      <a:pt x="32" y="27"/>
                    </a:cubicBezTo>
                    <a:cubicBezTo>
                      <a:pt x="26" y="12"/>
                      <a:pt x="21" y="0"/>
                      <a:pt x="15"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29"/>
              <p:cNvSpPr/>
              <p:nvPr/>
            </p:nvSpPr>
            <p:spPr>
              <a:xfrm>
                <a:off x="3495725" y="296750"/>
                <a:ext cx="25" cy="25"/>
              </a:xfrm>
              <a:custGeom>
                <a:avLst/>
                <a:gdLst/>
                <a:ahLst/>
                <a:cxnLst/>
                <a:rect l="l" t="t" r="r" b="b"/>
                <a:pathLst>
                  <a:path w="1" h="1" extrusionOk="0">
                    <a:moveTo>
                      <a:pt x="1" y="0"/>
                    </a:move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29"/>
              <p:cNvSpPr/>
              <p:nvPr/>
            </p:nvSpPr>
            <p:spPr>
              <a:xfrm>
                <a:off x="3621700" y="351450"/>
                <a:ext cx="300" cy="975"/>
              </a:xfrm>
              <a:custGeom>
                <a:avLst/>
                <a:gdLst/>
                <a:ahLst/>
                <a:cxnLst/>
                <a:rect l="l" t="t" r="r" b="b"/>
                <a:pathLst>
                  <a:path w="12" h="39" extrusionOk="0">
                    <a:moveTo>
                      <a:pt x="5" y="1"/>
                    </a:moveTo>
                    <a:cubicBezTo>
                      <a:pt x="3" y="3"/>
                      <a:pt x="2" y="7"/>
                      <a:pt x="0" y="9"/>
                    </a:cubicBezTo>
                    <a:cubicBezTo>
                      <a:pt x="3" y="12"/>
                      <a:pt x="5" y="16"/>
                      <a:pt x="7" y="20"/>
                    </a:cubicBezTo>
                    <a:cubicBezTo>
                      <a:pt x="7" y="26"/>
                      <a:pt x="8" y="32"/>
                      <a:pt x="9" y="39"/>
                    </a:cubicBezTo>
                    <a:lnTo>
                      <a:pt x="12" y="39"/>
                    </a:lnTo>
                    <a:cubicBezTo>
                      <a:pt x="9" y="26"/>
                      <a:pt x="7" y="12"/>
                      <a:pt x="5"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29"/>
              <p:cNvSpPr/>
              <p:nvPr/>
            </p:nvSpPr>
            <p:spPr>
              <a:xfrm>
                <a:off x="3667900" y="365375"/>
                <a:ext cx="650" cy="675"/>
              </a:xfrm>
              <a:custGeom>
                <a:avLst/>
                <a:gdLst/>
                <a:ahLst/>
                <a:cxnLst/>
                <a:rect l="l" t="t" r="r" b="b"/>
                <a:pathLst>
                  <a:path w="26" h="27" extrusionOk="0">
                    <a:moveTo>
                      <a:pt x="25" y="1"/>
                    </a:moveTo>
                    <a:cubicBezTo>
                      <a:pt x="7" y="16"/>
                      <a:pt x="1" y="26"/>
                      <a:pt x="4" y="26"/>
                    </a:cubicBezTo>
                    <a:cubicBezTo>
                      <a:pt x="7" y="26"/>
                      <a:pt x="14" y="21"/>
                      <a:pt x="25" y="10"/>
                    </a:cubicBezTo>
                    <a:lnTo>
                      <a:pt x="25" y="1"/>
                    </a:ln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29"/>
              <p:cNvSpPr/>
              <p:nvPr/>
            </p:nvSpPr>
            <p:spPr>
              <a:xfrm>
                <a:off x="3341050" y="282450"/>
                <a:ext cx="327725" cy="116450"/>
              </a:xfrm>
              <a:custGeom>
                <a:avLst/>
                <a:gdLst/>
                <a:ahLst/>
                <a:cxnLst/>
                <a:rect l="l" t="t" r="r" b="b"/>
                <a:pathLst>
                  <a:path w="13109" h="4658" extrusionOk="0">
                    <a:moveTo>
                      <a:pt x="0" y="1"/>
                    </a:moveTo>
                    <a:cubicBezTo>
                      <a:pt x="1" y="7"/>
                      <a:pt x="4" y="13"/>
                      <a:pt x="9" y="19"/>
                    </a:cubicBezTo>
                    <a:cubicBezTo>
                      <a:pt x="23" y="61"/>
                      <a:pt x="46" y="77"/>
                      <a:pt x="74" y="77"/>
                    </a:cubicBezTo>
                    <a:cubicBezTo>
                      <a:pt x="92" y="77"/>
                      <a:pt x="111" y="71"/>
                      <a:pt x="132" y="61"/>
                    </a:cubicBezTo>
                    <a:cubicBezTo>
                      <a:pt x="141" y="101"/>
                      <a:pt x="156" y="120"/>
                      <a:pt x="176" y="120"/>
                    </a:cubicBezTo>
                    <a:cubicBezTo>
                      <a:pt x="190" y="120"/>
                      <a:pt x="208" y="110"/>
                      <a:pt x="228" y="88"/>
                    </a:cubicBezTo>
                    <a:cubicBezTo>
                      <a:pt x="230" y="89"/>
                      <a:pt x="233" y="89"/>
                      <a:pt x="235" y="89"/>
                    </a:cubicBezTo>
                    <a:cubicBezTo>
                      <a:pt x="249" y="89"/>
                      <a:pt x="264" y="84"/>
                      <a:pt x="279" y="84"/>
                    </a:cubicBezTo>
                    <a:cubicBezTo>
                      <a:pt x="299" y="84"/>
                      <a:pt x="317" y="94"/>
                      <a:pt x="327" y="139"/>
                    </a:cubicBezTo>
                    <a:cubicBezTo>
                      <a:pt x="339" y="174"/>
                      <a:pt x="358" y="183"/>
                      <a:pt x="379" y="183"/>
                    </a:cubicBezTo>
                    <a:cubicBezTo>
                      <a:pt x="401" y="183"/>
                      <a:pt x="426" y="173"/>
                      <a:pt x="450" y="173"/>
                    </a:cubicBezTo>
                    <a:cubicBezTo>
                      <a:pt x="469" y="173"/>
                      <a:pt x="487" y="180"/>
                      <a:pt x="500" y="206"/>
                    </a:cubicBezTo>
                    <a:cubicBezTo>
                      <a:pt x="529" y="220"/>
                      <a:pt x="556" y="245"/>
                      <a:pt x="584" y="263"/>
                    </a:cubicBezTo>
                    <a:cubicBezTo>
                      <a:pt x="603" y="275"/>
                      <a:pt x="623" y="284"/>
                      <a:pt x="645" y="284"/>
                    </a:cubicBezTo>
                    <a:cubicBezTo>
                      <a:pt x="656" y="284"/>
                      <a:pt x="667" y="282"/>
                      <a:pt x="680" y="277"/>
                    </a:cubicBezTo>
                    <a:cubicBezTo>
                      <a:pt x="692" y="272"/>
                      <a:pt x="706" y="269"/>
                      <a:pt x="720" y="269"/>
                    </a:cubicBezTo>
                    <a:cubicBezTo>
                      <a:pt x="812" y="269"/>
                      <a:pt x="943" y="361"/>
                      <a:pt x="1008" y="418"/>
                    </a:cubicBezTo>
                    <a:lnTo>
                      <a:pt x="1070" y="362"/>
                    </a:lnTo>
                    <a:cubicBezTo>
                      <a:pt x="1075" y="401"/>
                      <a:pt x="1085" y="416"/>
                      <a:pt x="1099" y="416"/>
                    </a:cubicBezTo>
                    <a:cubicBezTo>
                      <a:pt x="1138" y="416"/>
                      <a:pt x="1212" y="296"/>
                      <a:pt x="1307" y="274"/>
                    </a:cubicBezTo>
                    <a:cubicBezTo>
                      <a:pt x="1309" y="302"/>
                      <a:pt x="1311" y="329"/>
                      <a:pt x="1312" y="357"/>
                    </a:cubicBezTo>
                    <a:cubicBezTo>
                      <a:pt x="1328" y="337"/>
                      <a:pt x="1349" y="328"/>
                      <a:pt x="1372" y="328"/>
                    </a:cubicBezTo>
                    <a:cubicBezTo>
                      <a:pt x="1434" y="328"/>
                      <a:pt x="1506" y="394"/>
                      <a:pt x="1493" y="466"/>
                    </a:cubicBezTo>
                    <a:cubicBezTo>
                      <a:pt x="1511" y="433"/>
                      <a:pt x="1560" y="419"/>
                      <a:pt x="1629" y="419"/>
                    </a:cubicBezTo>
                    <a:cubicBezTo>
                      <a:pt x="1926" y="419"/>
                      <a:pt x="2594" y="669"/>
                      <a:pt x="2795" y="669"/>
                    </a:cubicBezTo>
                    <a:cubicBezTo>
                      <a:pt x="2821" y="669"/>
                      <a:pt x="2839" y="665"/>
                      <a:pt x="2848" y="656"/>
                    </a:cubicBezTo>
                    <a:cubicBezTo>
                      <a:pt x="2853" y="702"/>
                      <a:pt x="2864" y="724"/>
                      <a:pt x="2881" y="724"/>
                    </a:cubicBezTo>
                    <a:cubicBezTo>
                      <a:pt x="2899" y="724"/>
                      <a:pt x="2924" y="696"/>
                      <a:pt x="2955" y="645"/>
                    </a:cubicBezTo>
                    <a:cubicBezTo>
                      <a:pt x="2964" y="623"/>
                      <a:pt x="2970" y="616"/>
                      <a:pt x="2974" y="616"/>
                    </a:cubicBezTo>
                    <a:cubicBezTo>
                      <a:pt x="2984" y="616"/>
                      <a:pt x="2984" y="652"/>
                      <a:pt x="2993" y="652"/>
                    </a:cubicBezTo>
                    <a:cubicBezTo>
                      <a:pt x="2996" y="652"/>
                      <a:pt x="3001" y="647"/>
                      <a:pt x="3008" y="632"/>
                    </a:cubicBezTo>
                    <a:cubicBezTo>
                      <a:pt x="3020" y="621"/>
                      <a:pt x="3039" y="577"/>
                      <a:pt x="3048" y="577"/>
                    </a:cubicBezTo>
                    <a:lnTo>
                      <a:pt x="3048" y="577"/>
                    </a:lnTo>
                    <a:cubicBezTo>
                      <a:pt x="3055" y="577"/>
                      <a:pt x="3054" y="609"/>
                      <a:pt x="3033" y="720"/>
                    </a:cubicBezTo>
                    <a:cubicBezTo>
                      <a:pt x="3042" y="708"/>
                      <a:pt x="3048" y="703"/>
                      <a:pt x="3053" y="703"/>
                    </a:cubicBezTo>
                    <a:cubicBezTo>
                      <a:pt x="3075" y="703"/>
                      <a:pt x="3075" y="792"/>
                      <a:pt x="3096" y="792"/>
                    </a:cubicBezTo>
                    <a:cubicBezTo>
                      <a:pt x="3099" y="792"/>
                      <a:pt x="3102" y="790"/>
                      <a:pt x="3106" y="786"/>
                    </a:cubicBezTo>
                    <a:cubicBezTo>
                      <a:pt x="3108" y="812"/>
                      <a:pt x="3114" y="821"/>
                      <a:pt x="3122" y="821"/>
                    </a:cubicBezTo>
                    <a:cubicBezTo>
                      <a:pt x="3142" y="821"/>
                      <a:pt x="3175" y="765"/>
                      <a:pt x="3194" y="763"/>
                    </a:cubicBezTo>
                    <a:cubicBezTo>
                      <a:pt x="3198" y="757"/>
                      <a:pt x="3202" y="755"/>
                      <a:pt x="3205" y="755"/>
                    </a:cubicBezTo>
                    <a:cubicBezTo>
                      <a:pt x="3219" y="755"/>
                      <a:pt x="3222" y="794"/>
                      <a:pt x="3235" y="794"/>
                    </a:cubicBezTo>
                    <a:cubicBezTo>
                      <a:pt x="3243" y="794"/>
                      <a:pt x="3254" y="780"/>
                      <a:pt x="3273" y="736"/>
                    </a:cubicBezTo>
                    <a:cubicBezTo>
                      <a:pt x="3275" y="737"/>
                      <a:pt x="3277" y="738"/>
                      <a:pt x="3279" y="738"/>
                    </a:cubicBezTo>
                    <a:cubicBezTo>
                      <a:pt x="3289" y="738"/>
                      <a:pt x="3301" y="727"/>
                      <a:pt x="3310" y="727"/>
                    </a:cubicBezTo>
                    <a:cubicBezTo>
                      <a:pt x="3320" y="727"/>
                      <a:pt x="3327" y="740"/>
                      <a:pt x="3322" y="795"/>
                    </a:cubicBezTo>
                    <a:cubicBezTo>
                      <a:pt x="3341" y="876"/>
                      <a:pt x="3486" y="994"/>
                      <a:pt x="3497" y="1061"/>
                    </a:cubicBezTo>
                    <a:cubicBezTo>
                      <a:pt x="3527" y="985"/>
                      <a:pt x="3542" y="961"/>
                      <a:pt x="3551" y="961"/>
                    </a:cubicBezTo>
                    <a:cubicBezTo>
                      <a:pt x="3565" y="961"/>
                      <a:pt x="3559" y="1028"/>
                      <a:pt x="3567" y="1031"/>
                    </a:cubicBezTo>
                    <a:cubicBezTo>
                      <a:pt x="3574" y="1050"/>
                      <a:pt x="3577" y="1072"/>
                      <a:pt x="3572" y="1094"/>
                    </a:cubicBezTo>
                    <a:cubicBezTo>
                      <a:pt x="3580" y="1060"/>
                      <a:pt x="3582" y="1051"/>
                      <a:pt x="3583" y="1051"/>
                    </a:cubicBezTo>
                    <a:lnTo>
                      <a:pt x="3583" y="1051"/>
                    </a:lnTo>
                    <a:cubicBezTo>
                      <a:pt x="3583" y="1051"/>
                      <a:pt x="3581" y="1060"/>
                      <a:pt x="3583" y="1060"/>
                    </a:cubicBezTo>
                    <a:cubicBezTo>
                      <a:pt x="3583" y="1060"/>
                      <a:pt x="3585" y="1057"/>
                      <a:pt x="3589" y="1045"/>
                    </a:cubicBezTo>
                    <a:lnTo>
                      <a:pt x="3589" y="1045"/>
                    </a:lnTo>
                    <a:cubicBezTo>
                      <a:pt x="3584" y="1083"/>
                      <a:pt x="3584" y="1116"/>
                      <a:pt x="3601" y="1116"/>
                    </a:cubicBezTo>
                    <a:cubicBezTo>
                      <a:pt x="3602" y="1116"/>
                      <a:pt x="3603" y="1116"/>
                      <a:pt x="3605" y="1115"/>
                    </a:cubicBezTo>
                    <a:lnTo>
                      <a:pt x="3605" y="1115"/>
                    </a:lnTo>
                    <a:cubicBezTo>
                      <a:pt x="3611" y="1122"/>
                      <a:pt x="3605" y="1189"/>
                      <a:pt x="3617" y="1189"/>
                    </a:cubicBezTo>
                    <a:cubicBezTo>
                      <a:pt x="3619" y="1189"/>
                      <a:pt x="3621" y="1188"/>
                      <a:pt x="3624" y="1184"/>
                    </a:cubicBezTo>
                    <a:cubicBezTo>
                      <a:pt x="3633" y="1169"/>
                      <a:pt x="3655" y="1112"/>
                      <a:pt x="3662" y="1112"/>
                    </a:cubicBezTo>
                    <a:cubicBezTo>
                      <a:pt x="3664" y="1112"/>
                      <a:pt x="3665" y="1114"/>
                      <a:pt x="3665" y="1120"/>
                    </a:cubicBezTo>
                    <a:cubicBezTo>
                      <a:pt x="3663" y="1147"/>
                      <a:pt x="3667" y="1150"/>
                      <a:pt x="3672" y="1150"/>
                    </a:cubicBezTo>
                    <a:cubicBezTo>
                      <a:pt x="3673" y="1150"/>
                      <a:pt x="3675" y="1150"/>
                      <a:pt x="3676" y="1150"/>
                    </a:cubicBezTo>
                    <a:cubicBezTo>
                      <a:pt x="3679" y="1150"/>
                      <a:pt x="3682" y="1151"/>
                      <a:pt x="3684" y="1160"/>
                    </a:cubicBezTo>
                    <a:cubicBezTo>
                      <a:pt x="3699" y="1130"/>
                      <a:pt x="3717" y="1091"/>
                      <a:pt x="3726" y="1091"/>
                    </a:cubicBezTo>
                    <a:cubicBezTo>
                      <a:pt x="3729" y="1091"/>
                      <a:pt x="3730" y="1095"/>
                      <a:pt x="3731" y="1105"/>
                    </a:cubicBezTo>
                    <a:cubicBezTo>
                      <a:pt x="3732" y="1105"/>
                      <a:pt x="3734" y="1104"/>
                      <a:pt x="3735" y="1104"/>
                    </a:cubicBezTo>
                    <a:cubicBezTo>
                      <a:pt x="3747" y="1104"/>
                      <a:pt x="3755" y="1118"/>
                      <a:pt x="3760" y="1153"/>
                    </a:cubicBezTo>
                    <a:cubicBezTo>
                      <a:pt x="3775" y="1187"/>
                      <a:pt x="3776" y="1282"/>
                      <a:pt x="3804" y="1282"/>
                    </a:cubicBezTo>
                    <a:cubicBezTo>
                      <a:pt x="3812" y="1282"/>
                      <a:pt x="3821" y="1276"/>
                      <a:pt x="3834" y="1259"/>
                    </a:cubicBezTo>
                    <a:cubicBezTo>
                      <a:pt x="3869" y="1281"/>
                      <a:pt x="3891" y="1317"/>
                      <a:pt x="3914" y="1317"/>
                    </a:cubicBezTo>
                    <a:cubicBezTo>
                      <a:pt x="3919" y="1317"/>
                      <a:pt x="3924" y="1315"/>
                      <a:pt x="3929" y="1311"/>
                    </a:cubicBezTo>
                    <a:cubicBezTo>
                      <a:pt x="3934" y="1314"/>
                      <a:pt x="3938" y="1314"/>
                      <a:pt x="3943" y="1314"/>
                    </a:cubicBezTo>
                    <a:cubicBezTo>
                      <a:pt x="3949" y="1314"/>
                      <a:pt x="3955" y="1313"/>
                      <a:pt x="3960" y="1313"/>
                    </a:cubicBezTo>
                    <a:cubicBezTo>
                      <a:pt x="3968" y="1313"/>
                      <a:pt x="3973" y="1317"/>
                      <a:pt x="3974" y="1335"/>
                    </a:cubicBezTo>
                    <a:cubicBezTo>
                      <a:pt x="3982" y="1342"/>
                      <a:pt x="3989" y="1346"/>
                      <a:pt x="4000" y="1346"/>
                    </a:cubicBezTo>
                    <a:cubicBezTo>
                      <a:pt x="4015" y="1346"/>
                      <a:pt x="4038" y="1338"/>
                      <a:pt x="4079" y="1321"/>
                    </a:cubicBezTo>
                    <a:cubicBezTo>
                      <a:pt x="4091" y="1300"/>
                      <a:pt x="4100" y="1291"/>
                      <a:pt x="4108" y="1291"/>
                    </a:cubicBezTo>
                    <a:cubicBezTo>
                      <a:pt x="4129" y="1291"/>
                      <a:pt x="4139" y="1359"/>
                      <a:pt x="4172" y="1359"/>
                    </a:cubicBezTo>
                    <a:cubicBezTo>
                      <a:pt x="4183" y="1359"/>
                      <a:pt x="4196" y="1352"/>
                      <a:pt x="4213" y="1333"/>
                    </a:cubicBezTo>
                    <a:cubicBezTo>
                      <a:pt x="4215" y="1333"/>
                      <a:pt x="4217" y="1333"/>
                      <a:pt x="4219" y="1333"/>
                    </a:cubicBezTo>
                    <a:cubicBezTo>
                      <a:pt x="4281" y="1333"/>
                      <a:pt x="4348" y="1389"/>
                      <a:pt x="4434" y="1465"/>
                    </a:cubicBezTo>
                    <a:cubicBezTo>
                      <a:pt x="4473" y="1484"/>
                      <a:pt x="4506" y="1500"/>
                      <a:pt x="4535" y="1511"/>
                    </a:cubicBezTo>
                    <a:cubicBezTo>
                      <a:pt x="4535" y="1507"/>
                      <a:pt x="4537" y="1504"/>
                      <a:pt x="4540" y="1504"/>
                    </a:cubicBezTo>
                    <a:cubicBezTo>
                      <a:pt x="4543" y="1504"/>
                      <a:pt x="4547" y="1507"/>
                      <a:pt x="4551" y="1516"/>
                    </a:cubicBezTo>
                    <a:cubicBezTo>
                      <a:pt x="4555" y="1519"/>
                      <a:pt x="4559" y="1520"/>
                      <a:pt x="4563" y="1520"/>
                    </a:cubicBezTo>
                    <a:cubicBezTo>
                      <a:pt x="4586" y="1529"/>
                      <a:pt x="4610" y="1534"/>
                      <a:pt x="4634" y="1535"/>
                    </a:cubicBezTo>
                    <a:cubicBezTo>
                      <a:pt x="4648" y="1539"/>
                      <a:pt x="4661" y="1545"/>
                      <a:pt x="4672" y="1556"/>
                    </a:cubicBezTo>
                    <a:cubicBezTo>
                      <a:pt x="4683" y="1545"/>
                      <a:pt x="4693" y="1540"/>
                      <a:pt x="4703" y="1540"/>
                    </a:cubicBezTo>
                    <a:cubicBezTo>
                      <a:pt x="4742" y="1540"/>
                      <a:pt x="4768" y="1620"/>
                      <a:pt x="4828" y="1620"/>
                    </a:cubicBezTo>
                    <a:cubicBezTo>
                      <a:pt x="4833" y="1620"/>
                      <a:pt x="4839" y="1619"/>
                      <a:pt x="4845" y="1618"/>
                    </a:cubicBezTo>
                    <a:cubicBezTo>
                      <a:pt x="4846" y="1618"/>
                      <a:pt x="4847" y="1618"/>
                      <a:pt x="4848" y="1618"/>
                    </a:cubicBezTo>
                    <a:cubicBezTo>
                      <a:pt x="4877" y="1618"/>
                      <a:pt x="4935" y="1513"/>
                      <a:pt x="4971" y="1513"/>
                    </a:cubicBezTo>
                    <a:cubicBezTo>
                      <a:pt x="4985" y="1513"/>
                      <a:pt x="4995" y="1528"/>
                      <a:pt x="4999" y="1570"/>
                    </a:cubicBezTo>
                    <a:cubicBezTo>
                      <a:pt x="5043" y="1617"/>
                      <a:pt x="5116" y="1576"/>
                      <a:pt x="5166" y="1665"/>
                    </a:cubicBezTo>
                    <a:cubicBezTo>
                      <a:pt x="5175" y="1685"/>
                      <a:pt x="5186" y="1692"/>
                      <a:pt x="5197" y="1692"/>
                    </a:cubicBezTo>
                    <a:cubicBezTo>
                      <a:pt x="5223" y="1692"/>
                      <a:pt x="5252" y="1662"/>
                      <a:pt x="5270" y="1662"/>
                    </a:cubicBezTo>
                    <a:cubicBezTo>
                      <a:pt x="5278" y="1662"/>
                      <a:pt x="5284" y="1667"/>
                      <a:pt x="5287" y="1683"/>
                    </a:cubicBezTo>
                    <a:cubicBezTo>
                      <a:pt x="5290" y="1692"/>
                      <a:pt x="5295" y="1695"/>
                      <a:pt x="5300" y="1695"/>
                    </a:cubicBezTo>
                    <a:cubicBezTo>
                      <a:pt x="5322" y="1695"/>
                      <a:pt x="5357" y="1623"/>
                      <a:pt x="5372" y="1605"/>
                    </a:cubicBezTo>
                    <a:cubicBezTo>
                      <a:pt x="5393" y="1619"/>
                      <a:pt x="5395" y="1633"/>
                      <a:pt x="5400" y="1633"/>
                    </a:cubicBezTo>
                    <a:cubicBezTo>
                      <a:pt x="5401" y="1633"/>
                      <a:pt x="5401" y="1633"/>
                      <a:pt x="5403" y="1632"/>
                    </a:cubicBezTo>
                    <a:lnTo>
                      <a:pt x="5403" y="1632"/>
                    </a:lnTo>
                    <a:cubicBezTo>
                      <a:pt x="5402" y="1640"/>
                      <a:pt x="5403" y="1643"/>
                      <a:pt x="5405" y="1643"/>
                    </a:cubicBezTo>
                    <a:cubicBezTo>
                      <a:pt x="5410" y="1643"/>
                      <a:pt x="5425" y="1624"/>
                      <a:pt x="5446" y="1624"/>
                    </a:cubicBezTo>
                    <a:cubicBezTo>
                      <a:pt x="5450" y="1624"/>
                      <a:pt x="5453" y="1624"/>
                      <a:pt x="5457" y="1626"/>
                    </a:cubicBezTo>
                    <a:cubicBezTo>
                      <a:pt x="5463" y="1659"/>
                      <a:pt x="5468" y="1713"/>
                      <a:pt x="5493" y="1713"/>
                    </a:cubicBezTo>
                    <a:cubicBezTo>
                      <a:pt x="5501" y="1713"/>
                      <a:pt x="5513" y="1706"/>
                      <a:pt x="5527" y="1689"/>
                    </a:cubicBezTo>
                    <a:cubicBezTo>
                      <a:pt x="5557" y="1709"/>
                      <a:pt x="5594" y="1740"/>
                      <a:pt x="5650" y="1740"/>
                    </a:cubicBezTo>
                    <a:cubicBezTo>
                      <a:pt x="5656" y="1740"/>
                      <a:pt x="5662" y="1739"/>
                      <a:pt x="5669" y="1739"/>
                    </a:cubicBezTo>
                    <a:cubicBezTo>
                      <a:pt x="5730" y="1816"/>
                      <a:pt x="5778" y="1849"/>
                      <a:pt x="5816" y="1849"/>
                    </a:cubicBezTo>
                    <a:cubicBezTo>
                      <a:pt x="5839" y="1849"/>
                      <a:pt x="5859" y="1837"/>
                      <a:pt x="5876" y="1815"/>
                    </a:cubicBezTo>
                    <a:cubicBezTo>
                      <a:pt x="5878" y="1810"/>
                      <a:pt x="5882" y="1806"/>
                      <a:pt x="5886" y="1802"/>
                    </a:cubicBezTo>
                    <a:cubicBezTo>
                      <a:pt x="5886" y="1791"/>
                      <a:pt x="5889" y="1778"/>
                      <a:pt x="5898" y="1774"/>
                    </a:cubicBezTo>
                    <a:cubicBezTo>
                      <a:pt x="5901" y="1768"/>
                      <a:pt x="5905" y="1765"/>
                      <a:pt x="5908" y="1765"/>
                    </a:cubicBezTo>
                    <a:cubicBezTo>
                      <a:pt x="5928" y="1765"/>
                      <a:pt x="5944" y="1868"/>
                      <a:pt x="6020" y="1894"/>
                    </a:cubicBezTo>
                    <a:cubicBezTo>
                      <a:pt x="6042" y="1896"/>
                      <a:pt x="6061" y="1897"/>
                      <a:pt x="6079" y="1897"/>
                    </a:cubicBezTo>
                    <a:cubicBezTo>
                      <a:pt x="6108" y="1897"/>
                      <a:pt x="6131" y="1895"/>
                      <a:pt x="6149" y="1895"/>
                    </a:cubicBezTo>
                    <a:cubicBezTo>
                      <a:pt x="6167" y="1895"/>
                      <a:pt x="6179" y="1897"/>
                      <a:pt x="6185" y="1904"/>
                    </a:cubicBezTo>
                    <a:cubicBezTo>
                      <a:pt x="6196" y="1912"/>
                      <a:pt x="6191" y="1938"/>
                      <a:pt x="6185" y="1938"/>
                    </a:cubicBezTo>
                    <a:cubicBezTo>
                      <a:pt x="6182" y="1938"/>
                      <a:pt x="6179" y="1932"/>
                      <a:pt x="6177" y="1916"/>
                    </a:cubicBezTo>
                    <a:cubicBezTo>
                      <a:pt x="6170" y="1922"/>
                      <a:pt x="6163" y="1925"/>
                      <a:pt x="6157" y="1925"/>
                    </a:cubicBezTo>
                    <a:cubicBezTo>
                      <a:pt x="6139" y="1925"/>
                      <a:pt x="6125" y="1908"/>
                      <a:pt x="6121" y="1908"/>
                    </a:cubicBezTo>
                    <a:lnTo>
                      <a:pt x="6121" y="1908"/>
                    </a:lnTo>
                    <a:cubicBezTo>
                      <a:pt x="6117" y="1908"/>
                      <a:pt x="6119" y="1920"/>
                      <a:pt x="6133" y="1965"/>
                    </a:cubicBezTo>
                    <a:cubicBezTo>
                      <a:pt x="6166" y="2005"/>
                      <a:pt x="6213" y="1988"/>
                      <a:pt x="6256" y="2031"/>
                    </a:cubicBezTo>
                    <a:cubicBezTo>
                      <a:pt x="6299" y="1998"/>
                      <a:pt x="6340" y="1984"/>
                      <a:pt x="6384" y="1984"/>
                    </a:cubicBezTo>
                    <a:cubicBezTo>
                      <a:pt x="6409" y="1984"/>
                      <a:pt x="6435" y="1988"/>
                      <a:pt x="6463" y="1997"/>
                    </a:cubicBezTo>
                    <a:cubicBezTo>
                      <a:pt x="6503" y="1998"/>
                      <a:pt x="6498" y="2245"/>
                      <a:pt x="6548" y="2252"/>
                    </a:cubicBezTo>
                    <a:cubicBezTo>
                      <a:pt x="6599" y="2259"/>
                      <a:pt x="6650" y="2285"/>
                      <a:pt x="6704" y="2329"/>
                    </a:cubicBezTo>
                    <a:cubicBezTo>
                      <a:pt x="6761" y="2335"/>
                      <a:pt x="6749" y="2541"/>
                      <a:pt x="6779" y="2541"/>
                    </a:cubicBezTo>
                    <a:cubicBezTo>
                      <a:pt x="6782" y="2541"/>
                      <a:pt x="6787" y="2537"/>
                      <a:pt x="6792" y="2530"/>
                    </a:cubicBezTo>
                    <a:cubicBezTo>
                      <a:pt x="6807" y="2552"/>
                      <a:pt x="6827" y="2576"/>
                      <a:pt x="6845" y="2576"/>
                    </a:cubicBezTo>
                    <a:cubicBezTo>
                      <a:pt x="6854" y="2576"/>
                      <a:pt x="6862" y="2571"/>
                      <a:pt x="6868" y="2558"/>
                    </a:cubicBezTo>
                    <a:cubicBezTo>
                      <a:pt x="6800" y="2522"/>
                      <a:pt x="6875" y="2486"/>
                      <a:pt x="6932" y="2486"/>
                    </a:cubicBezTo>
                    <a:cubicBezTo>
                      <a:pt x="6979" y="2486"/>
                      <a:pt x="7013" y="2510"/>
                      <a:pt x="6946" y="2577"/>
                    </a:cubicBezTo>
                    <a:cubicBezTo>
                      <a:pt x="6957" y="2568"/>
                      <a:pt x="6969" y="2564"/>
                      <a:pt x="6981" y="2564"/>
                    </a:cubicBezTo>
                    <a:cubicBezTo>
                      <a:pt x="7005" y="2564"/>
                      <a:pt x="7031" y="2577"/>
                      <a:pt x="7068" y="2586"/>
                    </a:cubicBezTo>
                    <a:cubicBezTo>
                      <a:pt x="7104" y="2645"/>
                      <a:pt x="7147" y="2659"/>
                      <a:pt x="7192" y="2659"/>
                    </a:cubicBezTo>
                    <a:cubicBezTo>
                      <a:pt x="7235" y="2659"/>
                      <a:pt x="7280" y="2646"/>
                      <a:pt x="7324" y="2646"/>
                    </a:cubicBezTo>
                    <a:cubicBezTo>
                      <a:pt x="7348" y="2646"/>
                      <a:pt x="7372" y="2650"/>
                      <a:pt x="7395" y="2663"/>
                    </a:cubicBezTo>
                    <a:cubicBezTo>
                      <a:pt x="7441" y="2687"/>
                      <a:pt x="7628" y="2733"/>
                      <a:pt x="7637" y="2735"/>
                    </a:cubicBezTo>
                    <a:cubicBezTo>
                      <a:pt x="7675" y="2746"/>
                      <a:pt x="7700" y="2750"/>
                      <a:pt x="7715" y="2750"/>
                    </a:cubicBezTo>
                    <a:cubicBezTo>
                      <a:pt x="7730" y="2750"/>
                      <a:pt x="7736" y="2746"/>
                      <a:pt x="7735" y="2740"/>
                    </a:cubicBezTo>
                    <a:lnTo>
                      <a:pt x="7735" y="2740"/>
                    </a:lnTo>
                    <a:cubicBezTo>
                      <a:pt x="7779" y="2741"/>
                      <a:pt x="7828" y="2741"/>
                      <a:pt x="7870" y="2797"/>
                    </a:cubicBezTo>
                    <a:cubicBezTo>
                      <a:pt x="7912" y="2828"/>
                      <a:pt x="7960" y="2850"/>
                      <a:pt x="8011" y="2861"/>
                    </a:cubicBezTo>
                    <a:cubicBezTo>
                      <a:pt x="8066" y="2878"/>
                      <a:pt x="8126" y="2888"/>
                      <a:pt x="8190" y="2907"/>
                    </a:cubicBezTo>
                    <a:cubicBezTo>
                      <a:pt x="8241" y="2907"/>
                      <a:pt x="8277" y="2945"/>
                      <a:pt x="8315" y="2951"/>
                    </a:cubicBezTo>
                    <a:cubicBezTo>
                      <a:pt x="8325" y="2988"/>
                      <a:pt x="8342" y="2993"/>
                      <a:pt x="8359" y="2993"/>
                    </a:cubicBezTo>
                    <a:cubicBezTo>
                      <a:pt x="8365" y="2993"/>
                      <a:pt x="8370" y="2992"/>
                      <a:pt x="8375" y="2992"/>
                    </a:cubicBezTo>
                    <a:cubicBezTo>
                      <a:pt x="8386" y="2992"/>
                      <a:pt x="8396" y="2994"/>
                      <a:pt x="8403" y="3007"/>
                    </a:cubicBezTo>
                    <a:cubicBezTo>
                      <a:pt x="8414" y="3018"/>
                      <a:pt x="8422" y="3032"/>
                      <a:pt x="8425" y="3048"/>
                    </a:cubicBezTo>
                    <a:cubicBezTo>
                      <a:pt x="8413" y="3060"/>
                      <a:pt x="8417" y="3080"/>
                      <a:pt x="8432" y="3088"/>
                    </a:cubicBezTo>
                    <a:cubicBezTo>
                      <a:pt x="8437" y="3125"/>
                      <a:pt x="8437" y="3160"/>
                      <a:pt x="8446" y="3160"/>
                    </a:cubicBezTo>
                    <a:cubicBezTo>
                      <a:pt x="8449" y="3160"/>
                      <a:pt x="8454" y="3156"/>
                      <a:pt x="8460" y="3145"/>
                    </a:cubicBezTo>
                    <a:cubicBezTo>
                      <a:pt x="8494" y="3123"/>
                      <a:pt x="8505" y="3106"/>
                      <a:pt x="8499" y="3106"/>
                    </a:cubicBezTo>
                    <a:lnTo>
                      <a:pt x="8499" y="3106"/>
                    </a:lnTo>
                    <a:cubicBezTo>
                      <a:pt x="8497" y="3106"/>
                      <a:pt x="8489" y="3111"/>
                      <a:pt x="8479" y="3122"/>
                    </a:cubicBezTo>
                    <a:lnTo>
                      <a:pt x="8479" y="3122"/>
                    </a:lnTo>
                    <a:cubicBezTo>
                      <a:pt x="8484" y="3116"/>
                      <a:pt x="8488" y="3110"/>
                      <a:pt x="8492" y="3104"/>
                    </a:cubicBezTo>
                    <a:lnTo>
                      <a:pt x="8494" y="3104"/>
                    </a:lnTo>
                    <a:cubicBezTo>
                      <a:pt x="8589" y="3117"/>
                      <a:pt x="8768" y="3174"/>
                      <a:pt x="8870" y="3219"/>
                    </a:cubicBezTo>
                    <a:cubicBezTo>
                      <a:pt x="8961" y="3259"/>
                      <a:pt x="9017" y="3267"/>
                      <a:pt x="9063" y="3267"/>
                    </a:cubicBezTo>
                    <a:cubicBezTo>
                      <a:pt x="9097" y="3267"/>
                      <a:pt x="9125" y="3263"/>
                      <a:pt x="9158" y="3263"/>
                    </a:cubicBezTo>
                    <a:cubicBezTo>
                      <a:pt x="9205" y="3263"/>
                      <a:pt x="9260" y="3271"/>
                      <a:pt x="9352" y="3311"/>
                    </a:cubicBezTo>
                    <a:cubicBezTo>
                      <a:pt x="9325" y="3281"/>
                      <a:pt x="9325" y="3235"/>
                      <a:pt x="9352" y="3205"/>
                    </a:cubicBezTo>
                    <a:cubicBezTo>
                      <a:pt x="9360" y="3246"/>
                      <a:pt x="9400" y="3273"/>
                      <a:pt x="9437" y="3273"/>
                    </a:cubicBezTo>
                    <a:cubicBezTo>
                      <a:pt x="9457" y="3273"/>
                      <a:pt x="9477" y="3265"/>
                      <a:pt x="9489" y="3247"/>
                    </a:cubicBezTo>
                    <a:cubicBezTo>
                      <a:pt x="9614" y="3314"/>
                      <a:pt x="10062" y="3431"/>
                      <a:pt x="10071" y="3483"/>
                    </a:cubicBezTo>
                    <a:cubicBezTo>
                      <a:pt x="10070" y="3472"/>
                      <a:pt x="10067" y="3459"/>
                      <a:pt x="10065" y="3446"/>
                    </a:cubicBezTo>
                    <a:lnTo>
                      <a:pt x="10065" y="3446"/>
                    </a:lnTo>
                    <a:cubicBezTo>
                      <a:pt x="10077" y="3448"/>
                      <a:pt x="10085" y="3496"/>
                      <a:pt x="10104" y="3533"/>
                    </a:cubicBezTo>
                    <a:cubicBezTo>
                      <a:pt x="10104" y="3535"/>
                      <a:pt x="10102" y="3535"/>
                      <a:pt x="10102" y="3540"/>
                    </a:cubicBezTo>
                    <a:cubicBezTo>
                      <a:pt x="10100" y="3550"/>
                      <a:pt x="10101" y="3554"/>
                      <a:pt x="10102" y="3554"/>
                    </a:cubicBezTo>
                    <a:cubicBezTo>
                      <a:pt x="10103" y="3554"/>
                      <a:pt x="10106" y="3550"/>
                      <a:pt x="10109" y="3543"/>
                    </a:cubicBezTo>
                    <a:cubicBezTo>
                      <a:pt x="10109" y="3544"/>
                      <a:pt x="10109" y="3546"/>
                      <a:pt x="10110" y="3546"/>
                    </a:cubicBezTo>
                    <a:cubicBezTo>
                      <a:pt x="10140" y="3566"/>
                      <a:pt x="10155" y="3573"/>
                      <a:pt x="10161" y="3573"/>
                    </a:cubicBezTo>
                    <a:cubicBezTo>
                      <a:pt x="10176" y="3573"/>
                      <a:pt x="10139" y="3532"/>
                      <a:pt x="10117" y="3525"/>
                    </a:cubicBezTo>
                    <a:cubicBezTo>
                      <a:pt x="10143" y="3464"/>
                      <a:pt x="10192" y="3327"/>
                      <a:pt x="10218" y="3327"/>
                    </a:cubicBezTo>
                    <a:cubicBezTo>
                      <a:pt x="10220" y="3327"/>
                      <a:pt x="10223" y="3329"/>
                      <a:pt x="10225" y="3332"/>
                    </a:cubicBezTo>
                    <a:cubicBezTo>
                      <a:pt x="10239" y="3343"/>
                      <a:pt x="10249" y="3389"/>
                      <a:pt x="10277" y="3389"/>
                    </a:cubicBezTo>
                    <a:cubicBezTo>
                      <a:pt x="10284" y="3389"/>
                      <a:pt x="10292" y="3386"/>
                      <a:pt x="10301" y="3379"/>
                    </a:cubicBezTo>
                    <a:lnTo>
                      <a:pt x="10301" y="3379"/>
                    </a:lnTo>
                    <a:cubicBezTo>
                      <a:pt x="10271" y="3401"/>
                      <a:pt x="10857" y="3637"/>
                      <a:pt x="11008" y="3637"/>
                    </a:cubicBezTo>
                    <a:cubicBezTo>
                      <a:pt x="11011" y="3637"/>
                      <a:pt x="11014" y="3637"/>
                      <a:pt x="11016" y="3637"/>
                    </a:cubicBezTo>
                    <a:lnTo>
                      <a:pt x="11034" y="3645"/>
                    </a:lnTo>
                    <a:cubicBezTo>
                      <a:pt x="11056" y="3811"/>
                      <a:pt x="11326" y="3926"/>
                      <a:pt x="11363" y="3926"/>
                    </a:cubicBezTo>
                    <a:cubicBezTo>
                      <a:pt x="11363" y="3926"/>
                      <a:pt x="11364" y="3926"/>
                      <a:pt x="11364" y="3926"/>
                    </a:cubicBezTo>
                    <a:cubicBezTo>
                      <a:pt x="11397" y="3926"/>
                      <a:pt x="11429" y="3953"/>
                      <a:pt x="11455" y="3978"/>
                    </a:cubicBezTo>
                    <a:cubicBezTo>
                      <a:pt x="11509" y="4028"/>
                      <a:pt x="12005" y="4178"/>
                      <a:pt x="12011" y="4211"/>
                    </a:cubicBezTo>
                    <a:cubicBezTo>
                      <a:pt x="12036" y="4215"/>
                      <a:pt x="12046" y="4212"/>
                      <a:pt x="12090" y="4261"/>
                    </a:cubicBezTo>
                    <a:cubicBezTo>
                      <a:pt x="12117" y="4272"/>
                      <a:pt x="12147" y="4312"/>
                      <a:pt x="12206" y="4312"/>
                    </a:cubicBezTo>
                    <a:cubicBezTo>
                      <a:pt x="12207" y="4312"/>
                      <a:pt x="12208" y="4312"/>
                      <a:pt x="12209" y="4312"/>
                    </a:cubicBezTo>
                    <a:cubicBezTo>
                      <a:pt x="12253" y="4376"/>
                      <a:pt x="12346" y="4331"/>
                      <a:pt x="12431" y="4425"/>
                    </a:cubicBezTo>
                    <a:cubicBezTo>
                      <a:pt x="12510" y="4467"/>
                      <a:pt x="12569" y="4491"/>
                      <a:pt x="12609" y="4509"/>
                    </a:cubicBezTo>
                    <a:cubicBezTo>
                      <a:pt x="12616" y="4506"/>
                      <a:pt x="12621" y="4504"/>
                      <a:pt x="12630" y="4501"/>
                    </a:cubicBezTo>
                    <a:cubicBezTo>
                      <a:pt x="12678" y="4534"/>
                      <a:pt x="12702" y="4543"/>
                      <a:pt x="12716" y="4543"/>
                    </a:cubicBezTo>
                    <a:cubicBezTo>
                      <a:pt x="12728" y="4543"/>
                      <a:pt x="12732" y="4536"/>
                      <a:pt x="12735" y="4533"/>
                    </a:cubicBezTo>
                    <a:cubicBezTo>
                      <a:pt x="12736" y="4533"/>
                      <a:pt x="12736" y="4533"/>
                      <a:pt x="12736" y="4533"/>
                    </a:cubicBezTo>
                    <a:cubicBezTo>
                      <a:pt x="12740" y="4533"/>
                      <a:pt x="12753" y="4519"/>
                      <a:pt x="12798" y="4519"/>
                    </a:cubicBezTo>
                    <a:cubicBezTo>
                      <a:pt x="12819" y="4519"/>
                      <a:pt x="12846" y="4522"/>
                      <a:pt x="12883" y="4530"/>
                    </a:cubicBezTo>
                    <a:cubicBezTo>
                      <a:pt x="12899" y="4546"/>
                      <a:pt x="12917" y="4547"/>
                      <a:pt x="12935" y="4547"/>
                    </a:cubicBezTo>
                    <a:cubicBezTo>
                      <a:pt x="12939" y="4547"/>
                      <a:pt x="12942" y="4547"/>
                      <a:pt x="12946" y="4547"/>
                    </a:cubicBezTo>
                    <a:cubicBezTo>
                      <a:pt x="12963" y="4547"/>
                      <a:pt x="12979" y="4549"/>
                      <a:pt x="12991" y="4563"/>
                    </a:cubicBezTo>
                    <a:cubicBezTo>
                      <a:pt x="13001" y="4556"/>
                      <a:pt x="13009" y="4553"/>
                      <a:pt x="13017" y="4553"/>
                    </a:cubicBezTo>
                    <a:cubicBezTo>
                      <a:pt x="13043" y="4553"/>
                      <a:pt x="13058" y="4589"/>
                      <a:pt x="13073" y="4621"/>
                    </a:cubicBezTo>
                    <a:cubicBezTo>
                      <a:pt x="13075" y="4637"/>
                      <a:pt x="13085" y="4651"/>
                      <a:pt x="13099" y="4658"/>
                    </a:cubicBezTo>
                    <a:lnTo>
                      <a:pt x="13108" y="3588"/>
                    </a:lnTo>
                    <a:lnTo>
                      <a:pt x="13098" y="3585"/>
                    </a:lnTo>
                    <a:lnTo>
                      <a:pt x="13099" y="3352"/>
                    </a:lnTo>
                    <a:cubicBezTo>
                      <a:pt x="13081" y="3346"/>
                      <a:pt x="13060" y="3337"/>
                      <a:pt x="13032" y="3325"/>
                    </a:cubicBezTo>
                    <a:cubicBezTo>
                      <a:pt x="13014" y="3286"/>
                      <a:pt x="12999" y="3250"/>
                      <a:pt x="12977" y="3250"/>
                    </a:cubicBezTo>
                    <a:cubicBezTo>
                      <a:pt x="12969" y="3250"/>
                      <a:pt x="12960" y="3254"/>
                      <a:pt x="12949" y="3266"/>
                    </a:cubicBezTo>
                    <a:cubicBezTo>
                      <a:pt x="12945" y="3260"/>
                      <a:pt x="12941" y="3258"/>
                      <a:pt x="12936" y="3258"/>
                    </a:cubicBezTo>
                    <a:cubicBezTo>
                      <a:pt x="12919" y="3258"/>
                      <a:pt x="12897" y="3282"/>
                      <a:pt x="12882" y="3282"/>
                    </a:cubicBezTo>
                    <a:cubicBezTo>
                      <a:pt x="12878" y="3282"/>
                      <a:pt x="12874" y="3280"/>
                      <a:pt x="12871" y="3275"/>
                    </a:cubicBezTo>
                    <a:cubicBezTo>
                      <a:pt x="12836" y="3285"/>
                      <a:pt x="12806" y="3296"/>
                      <a:pt x="12783" y="3296"/>
                    </a:cubicBezTo>
                    <a:cubicBezTo>
                      <a:pt x="12753" y="3296"/>
                      <a:pt x="12732" y="3279"/>
                      <a:pt x="12721" y="3221"/>
                    </a:cubicBezTo>
                    <a:cubicBezTo>
                      <a:pt x="12677" y="3217"/>
                      <a:pt x="12641" y="3189"/>
                      <a:pt x="12575" y="3163"/>
                    </a:cubicBezTo>
                    <a:cubicBezTo>
                      <a:pt x="12557" y="3178"/>
                      <a:pt x="12540" y="3188"/>
                      <a:pt x="12523" y="3188"/>
                    </a:cubicBezTo>
                    <a:cubicBezTo>
                      <a:pt x="12498" y="3188"/>
                      <a:pt x="12475" y="3166"/>
                      <a:pt x="12457" y="3108"/>
                    </a:cubicBezTo>
                    <a:cubicBezTo>
                      <a:pt x="12443" y="3116"/>
                      <a:pt x="12430" y="3119"/>
                      <a:pt x="12418" y="3119"/>
                    </a:cubicBezTo>
                    <a:cubicBezTo>
                      <a:pt x="12373" y="3119"/>
                      <a:pt x="12331" y="3077"/>
                      <a:pt x="12276" y="3051"/>
                    </a:cubicBezTo>
                    <a:cubicBezTo>
                      <a:pt x="12165" y="3025"/>
                      <a:pt x="12102" y="2953"/>
                      <a:pt x="12046" y="2953"/>
                    </a:cubicBezTo>
                    <a:cubicBezTo>
                      <a:pt x="12035" y="2953"/>
                      <a:pt x="12024" y="2956"/>
                      <a:pt x="12013" y="2963"/>
                    </a:cubicBezTo>
                    <a:cubicBezTo>
                      <a:pt x="11996" y="2962"/>
                      <a:pt x="11981" y="2958"/>
                      <a:pt x="11967" y="2953"/>
                    </a:cubicBezTo>
                    <a:lnTo>
                      <a:pt x="11967" y="2953"/>
                    </a:lnTo>
                    <a:cubicBezTo>
                      <a:pt x="11975" y="2977"/>
                      <a:pt x="11981" y="3008"/>
                      <a:pt x="11982" y="3009"/>
                    </a:cubicBezTo>
                    <a:lnTo>
                      <a:pt x="11982" y="3009"/>
                    </a:lnTo>
                    <a:cubicBezTo>
                      <a:pt x="11980" y="3020"/>
                      <a:pt x="11977" y="3030"/>
                      <a:pt x="11968" y="3030"/>
                    </a:cubicBezTo>
                    <a:cubicBezTo>
                      <a:pt x="11960" y="3030"/>
                      <a:pt x="11945" y="3020"/>
                      <a:pt x="11917" y="2988"/>
                    </a:cubicBezTo>
                    <a:cubicBezTo>
                      <a:pt x="11903" y="2984"/>
                      <a:pt x="11894" y="2934"/>
                      <a:pt x="11869" y="2934"/>
                    </a:cubicBezTo>
                    <a:cubicBezTo>
                      <a:pt x="11867" y="2934"/>
                      <a:pt x="11865" y="2934"/>
                      <a:pt x="11862" y="2935"/>
                    </a:cubicBezTo>
                    <a:cubicBezTo>
                      <a:pt x="11839" y="2982"/>
                      <a:pt x="11822" y="2999"/>
                      <a:pt x="11808" y="2999"/>
                    </a:cubicBezTo>
                    <a:cubicBezTo>
                      <a:pt x="11790" y="2999"/>
                      <a:pt x="11776" y="2972"/>
                      <a:pt x="11761" y="2944"/>
                    </a:cubicBezTo>
                    <a:cubicBezTo>
                      <a:pt x="11757" y="2944"/>
                      <a:pt x="11753" y="2944"/>
                      <a:pt x="11749" y="2944"/>
                    </a:cubicBezTo>
                    <a:cubicBezTo>
                      <a:pt x="11712" y="2944"/>
                      <a:pt x="11673" y="2929"/>
                      <a:pt x="11631" y="2904"/>
                    </a:cubicBezTo>
                    <a:cubicBezTo>
                      <a:pt x="11590" y="2851"/>
                      <a:pt x="11518" y="2894"/>
                      <a:pt x="11460" y="2841"/>
                    </a:cubicBezTo>
                    <a:cubicBezTo>
                      <a:pt x="11418" y="2825"/>
                      <a:pt x="11385" y="2802"/>
                      <a:pt x="11353" y="2802"/>
                    </a:cubicBezTo>
                    <a:cubicBezTo>
                      <a:pt x="11336" y="2802"/>
                      <a:pt x="11320" y="2809"/>
                      <a:pt x="11303" y="2825"/>
                    </a:cubicBezTo>
                    <a:cubicBezTo>
                      <a:pt x="11295" y="2818"/>
                      <a:pt x="11287" y="2816"/>
                      <a:pt x="11279" y="2816"/>
                    </a:cubicBezTo>
                    <a:cubicBezTo>
                      <a:pt x="11272" y="2816"/>
                      <a:pt x="11265" y="2818"/>
                      <a:pt x="11259" y="2819"/>
                    </a:cubicBezTo>
                    <a:cubicBezTo>
                      <a:pt x="11253" y="2843"/>
                      <a:pt x="11251" y="2851"/>
                      <a:pt x="11250" y="2851"/>
                    </a:cubicBezTo>
                    <a:cubicBezTo>
                      <a:pt x="11248" y="2851"/>
                      <a:pt x="11249" y="2840"/>
                      <a:pt x="11249" y="2827"/>
                    </a:cubicBezTo>
                    <a:lnTo>
                      <a:pt x="11249" y="2827"/>
                    </a:lnTo>
                    <a:cubicBezTo>
                      <a:pt x="11250" y="2827"/>
                      <a:pt x="11250" y="2827"/>
                      <a:pt x="11251" y="2827"/>
                    </a:cubicBezTo>
                    <a:cubicBezTo>
                      <a:pt x="11252" y="2827"/>
                      <a:pt x="11254" y="2824"/>
                      <a:pt x="11257" y="2819"/>
                    </a:cubicBezTo>
                    <a:cubicBezTo>
                      <a:pt x="11253" y="2819"/>
                      <a:pt x="11252" y="2818"/>
                      <a:pt x="11249" y="2818"/>
                    </a:cubicBezTo>
                    <a:cubicBezTo>
                      <a:pt x="11249" y="2811"/>
                      <a:pt x="11248" y="2805"/>
                      <a:pt x="11244" y="2799"/>
                    </a:cubicBezTo>
                    <a:cubicBezTo>
                      <a:pt x="11243" y="2800"/>
                      <a:pt x="11243" y="2800"/>
                      <a:pt x="11242" y="2800"/>
                    </a:cubicBezTo>
                    <a:cubicBezTo>
                      <a:pt x="11241" y="2800"/>
                      <a:pt x="11239" y="2799"/>
                      <a:pt x="11238" y="2799"/>
                    </a:cubicBezTo>
                    <a:lnTo>
                      <a:pt x="11238" y="2799"/>
                    </a:lnTo>
                    <a:cubicBezTo>
                      <a:pt x="11239" y="2805"/>
                      <a:pt x="11240" y="2810"/>
                      <a:pt x="11242" y="2816"/>
                    </a:cubicBezTo>
                    <a:cubicBezTo>
                      <a:pt x="11238" y="2811"/>
                      <a:pt x="11236" y="2805"/>
                      <a:pt x="11235" y="2799"/>
                    </a:cubicBezTo>
                    <a:cubicBezTo>
                      <a:pt x="11229" y="2792"/>
                      <a:pt x="11225" y="2785"/>
                      <a:pt x="11222" y="2776"/>
                    </a:cubicBezTo>
                    <a:cubicBezTo>
                      <a:pt x="11224" y="2774"/>
                      <a:pt x="11225" y="2772"/>
                      <a:pt x="11226" y="2769"/>
                    </a:cubicBezTo>
                    <a:cubicBezTo>
                      <a:pt x="11225" y="2769"/>
                      <a:pt x="11224" y="2768"/>
                      <a:pt x="11223" y="2768"/>
                    </a:cubicBezTo>
                    <a:cubicBezTo>
                      <a:pt x="11222" y="2768"/>
                      <a:pt x="11221" y="2769"/>
                      <a:pt x="11220" y="2769"/>
                    </a:cubicBezTo>
                    <a:cubicBezTo>
                      <a:pt x="11214" y="2745"/>
                      <a:pt x="11205" y="2721"/>
                      <a:pt x="11192" y="2699"/>
                    </a:cubicBezTo>
                    <a:cubicBezTo>
                      <a:pt x="11061" y="2613"/>
                      <a:pt x="11046" y="2678"/>
                      <a:pt x="11041" y="2610"/>
                    </a:cubicBezTo>
                    <a:cubicBezTo>
                      <a:pt x="11045" y="2574"/>
                      <a:pt x="11041" y="2565"/>
                      <a:pt x="11034" y="2565"/>
                    </a:cubicBezTo>
                    <a:cubicBezTo>
                      <a:pt x="11027" y="2565"/>
                      <a:pt x="11018" y="2571"/>
                      <a:pt x="11008" y="2571"/>
                    </a:cubicBezTo>
                    <a:cubicBezTo>
                      <a:pt x="11000" y="2571"/>
                      <a:pt x="10991" y="2567"/>
                      <a:pt x="10983" y="2556"/>
                    </a:cubicBezTo>
                    <a:cubicBezTo>
                      <a:pt x="10969" y="2544"/>
                      <a:pt x="10958" y="2499"/>
                      <a:pt x="10930" y="2499"/>
                    </a:cubicBezTo>
                    <a:cubicBezTo>
                      <a:pt x="10923" y="2499"/>
                      <a:pt x="10915" y="2502"/>
                      <a:pt x="10906" y="2509"/>
                    </a:cubicBezTo>
                    <a:cubicBezTo>
                      <a:pt x="10904" y="2509"/>
                      <a:pt x="10902" y="2509"/>
                      <a:pt x="10901" y="2509"/>
                    </a:cubicBezTo>
                    <a:cubicBezTo>
                      <a:pt x="10868" y="2509"/>
                      <a:pt x="10856" y="2399"/>
                      <a:pt x="10809" y="2399"/>
                    </a:cubicBezTo>
                    <a:cubicBezTo>
                      <a:pt x="10802" y="2399"/>
                      <a:pt x="10795" y="2401"/>
                      <a:pt x="10787" y="2406"/>
                    </a:cubicBezTo>
                    <a:cubicBezTo>
                      <a:pt x="10724" y="2338"/>
                      <a:pt x="10672" y="2311"/>
                      <a:pt x="10627" y="2310"/>
                    </a:cubicBezTo>
                    <a:cubicBezTo>
                      <a:pt x="10596" y="2292"/>
                      <a:pt x="10577" y="2257"/>
                      <a:pt x="10556" y="2257"/>
                    </a:cubicBezTo>
                    <a:cubicBezTo>
                      <a:pt x="10550" y="2257"/>
                      <a:pt x="10544" y="2260"/>
                      <a:pt x="10538" y="2266"/>
                    </a:cubicBezTo>
                    <a:cubicBezTo>
                      <a:pt x="10525" y="2259"/>
                      <a:pt x="10514" y="2256"/>
                      <a:pt x="10503" y="2256"/>
                    </a:cubicBezTo>
                    <a:cubicBezTo>
                      <a:pt x="10482" y="2256"/>
                      <a:pt x="10463" y="2269"/>
                      <a:pt x="10432" y="2295"/>
                    </a:cubicBezTo>
                    <a:cubicBezTo>
                      <a:pt x="10422" y="2315"/>
                      <a:pt x="10415" y="2322"/>
                      <a:pt x="10409" y="2322"/>
                    </a:cubicBezTo>
                    <a:cubicBezTo>
                      <a:pt x="10397" y="2322"/>
                      <a:pt x="10390" y="2295"/>
                      <a:pt x="10372" y="2295"/>
                    </a:cubicBezTo>
                    <a:cubicBezTo>
                      <a:pt x="10367" y="2295"/>
                      <a:pt x="10360" y="2298"/>
                      <a:pt x="10352" y="2305"/>
                    </a:cubicBezTo>
                    <a:cubicBezTo>
                      <a:pt x="10323" y="2280"/>
                      <a:pt x="10273" y="2297"/>
                      <a:pt x="10212" y="2278"/>
                    </a:cubicBezTo>
                    <a:cubicBezTo>
                      <a:pt x="10105" y="2226"/>
                      <a:pt x="10065" y="2201"/>
                      <a:pt x="10052" y="2201"/>
                    </a:cubicBezTo>
                    <a:cubicBezTo>
                      <a:pt x="10044" y="2201"/>
                      <a:pt x="10046" y="2212"/>
                      <a:pt x="10049" y="2232"/>
                    </a:cubicBezTo>
                    <a:cubicBezTo>
                      <a:pt x="10046" y="2294"/>
                      <a:pt x="10056" y="2326"/>
                      <a:pt x="10054" y="2326"/>
                    </a:cubicBezTo>
                    <a:cubicBezTo>
                      <a:pt x="10053" y="2326"/>
                      <a:pt x="10042" y="2299"/>
                      <a:pt x="10004" y="2245"/>
                    </a:cubicBezTo>
                    <a:cubicBezTo>
                      <a:pt x="9918" y="2245"/>
                      <a:pt x="10140" y="1960"/>
                      <a:pt x="10220" y="1894"/>
                    </a:cubicBezTo>
                    <a:cubicBezTo>
                      <a:pt x="10213" y="1891"/>
                      <a:pt x="10207" y="1888"/>
                      <a:pt x="10196" y="1884"/>
                    </a:cubicBezTo>
                    <a:cubicBezTo>
                      <a:pt x="10170" y="1857"/>
                      <a:pt x="10110" y="1894"/>
                      <a:pt x="10039" y="1830"/>
                    </a:cubicBezTo>
                    <a:cubicBezTo>
                      <a:pt x="10005" y="1802"/>
                      <a:pt x="9975" y="1795"/>
                      <a:pt x="9951" y="1795"/>
                    </a:cubicBezTo>
                    <a:cubicBezTo>
                      <a:pt x="9927" y="1795"/>
                      <a:pt x="9908" y="1801"/>
                      <a:pt x="9895" y="1801"/>
                    </a:cubicBezTo>
                    <a:cubicBezTo>
                      <a:pt x="9884" y="1801"/>
                      <a:pt x="9876" y="1796"/>
                      <a:pt x="9874" y="1778"/>
                    </a:cubicBezTo>
                    <a:cubicBezTo>
                      <a:pt x="9850" y="1777"/>
                      <a:pt x="9839" y="1779"/>
                      <a:pt x="9795" y="1732"/>
                    </a:cubicBezTo>
                    <a:cubicBezTo>
                      <a:pt x="9769" y="1721"/>
                      <a:pt x="9739" y="1683"/>
                      <a:pt x="9681" y="1683"/>
                    </a:cubicBezTo>
                    <a:cubicBezTo>
                      <a:pt x="9679" y="1683"/>
                      <a:pt x="9677" y="1683"/>
                      <a:pt x="9675" y="1683"/>
                    </a:cubicBezTo>
                    <a:cubicBezTo>
                      <a:pt x="9631" y="1619"/>
                      <a:pt x="9538" y="1666"/>
                      <a:pt x="9453" y="1573"/>
                    </a:cubicBezTo>
                    <a:cubicBezTo>
                      <a:pt x="9374" y="1533"/>
                      <a:pt x="9315" y="1510"/>
                      <a:pt x="9274" y="1492"/>
                    </a:cubicBezTo>
                    <a:lnTo>
                      <a:pt x="9254" y="1501"/>
                    </a:lnTo>
                    <a:cubicBezTo>
                      <a:pt x="9244" y="1494"/>
                      <a:pt x="9236" y="1488"/>
                      <a:pt x="9227" y="1484"/>
                    </a:cubicBezTo>
                    <a:lnTo>
                      <a:pt x="9227" y="1484"/>
                    </a:lnTo>
                    <a:cubicBezTo>
                      <a:pt x="9237" y="1487"/>
                      <a:pt x="9246" y="1489"/>
                      <a:pt x="9256" y="1489"/>
                    </a:cubicBezTo>
                    <a:cubicBezTo>
                      <a:pt x="9260" y="1489"/>
                      <a:pt x="9263" y="1489"/>
                      <a:pt x="9267" y="1488"/>
                    </a:cubicBezTo>
                    <a:cubicBezTo>
                      <a:pt x="9244" y="1480"/>
                      <a:pt x="9224" y="1470"/>
                      <a:pt x="9204" y="1456"/>
                    </a:cubicBezTo>
                    <a:cubicBezTo>
                      <a:pt x="9197" y="1444"/>
                      <a:pt x="9192" y="1440"/>
                      <a:pt x="9190" y="1440"/>
                    </a:cubicBezTo>
                    <a:lnTo>
                      <a:pt x="9190" y="1440"/>
                    </a:lnTo>
                    <a:cubicBezTo>
                      <a:pt x="9184" y="1440"/>
                      <a:pt x="9190" y="1463"/>
                      <a:pt x="9208" y="1468"/>
                    </a:cubicBezTo>
                    <a:cubicBezTo>
                      <a:pt x="9211" y="1473"/>
                      <a:pt x="9215" y="1477"/>
                      <a:pt x="9218" y="1479"/>
                    </a:cubicBezTo>
                    <a:cubicBezTo>
                      <a:pt x="9193" y="1465"/>
                      <a:pt x="9177" y="1460"/>
                      <a:pt x="9168" y="1460"/>
                    </a:cubicBezTo>
                    <a:cubicBezTo>
                      <a:pt x="9155" y="1460"/>
                      <a:pt x="9151" y="1468"/>
                      <a:pt x="9148" y="1472"/>
                    </a:cubicBezTo>
                    <a:cubicBezTo>
                      <a:pt x="9148" y="1471"/>
                      <a:pt x="9148" y="1471"/>
                      <a:pt x="9148" y="1471"/>
                    </a:cubicBezTo>
                    <a:cubicBezTo>
                      <a:pt x="9143" y="1471"/>
                      <a:pt x="9130" y="1486"/>
                      <a:pt x="9083" y="1486"/>
                    </a:cubicBezTo>
                    <a:cubicBezTo>
                      <a:pt x="9063" y="1486"/>
                      <a:pt x="9036" y="1483"/>
                      <a:pt x="9001" y="1475"/>
                    </a:cubicBezTo>
                    <a:cubicBezTo>
                      <a:pt x="8986" y="1462"/>
                      <a:pt x="8970" y="1460"/>
                      <a:pt x="8953" y="1460"/>
                    </a:cubicBezTo>
                    <a:cubicBezTo>
                      <a:pt x="8947" y="1460"/>
                      <a:pt x="8940" y="1460"/>
                      <a:pt x="8934" y="1460"/>
                    </a:cubicBezTo>
                    <a:cubicBezTo>
                      <a:pt x="8918" y="1460"/>
                      <a:pt x="8903" y="1458"/>
                      <a:pt x="8891" y="1444"/>
                    </a:cubicBezTo>
                    <a:cubicBezTo>
                      <a:pt x="8882" y="1451"/>
                      <a:pt x="8873" y="1455"/>
                      <a:pt x="8865" y="1455"/>
                    </a:cubicBezTo>
                    <a:cubicBezTo>
                      <a:pt x="8840" y="1455"/>
                      <a:pt x="8825" y="1420"/>
                      <a:pt x="8810" y="1389"/>
                    </a:cubicBezTo>
                    <a:cubicBezTo>
                      <a:pt x="8799" y="1318"/>
                      <a:pt x="8757" y="1381"/>
                      <a:pt x="8748" y="1314"/>
                    </a:cubicBezTo>
                    <a:cubicBezTo>
                      <a:pt x="8738" y="1321"/>
                      <a:pt x="8729" y="1324"/>
                      <a:pt x="8721" y="1324"/>
                    </a:cubicBezTo>
                    <a:cubicBezTo>
                      <a:pt x="8705" y="1324"/>
                      <a:pt x="8692" y="1309"/>
                      <a:pt x="8683" y="1278"/>
                    </a:cubicBezTo>
                    <a:cubicBezTo>
                      <a:pt x="8679" y="1264"/>
                      <a:pt x="8672" y="1260"/>
                      <a:pt x="8664" y="1260"/>
                    </a:cubicBezTo>
                    <a:cubicBezTo>
                      <a:pt x="8656" y="1260"/>
                      <a:pt x="8647" y="1264"/>
                      <a:pt x="8639" y="1264"/>
                    </a:cubicBezTo>
                    <a:cubicBezTo>
                      <a:pt x="8630" y="1264"/>
                      <a:pt x="8623" y="1260"/>
                      <a:pt x="8618" y="1244"/>
                    </a:cubicBezTo>
                    <a:cubicBezTo>
                      <a:pt x="8596" y="1231"/>
                      <a:pt x="8570" y="1232"/>
                      <a:pt x="8553" y="1176"/>
                    </a:cubicBezTo>
                    <a:cubicBezTo>
                      <a:pt x="8479" y="1162"/>
                      <a:pt x="8480" y="1130"/>
                      <a:pt x="8475" y="1130"/>
                    </a:cubicBezTo>
                    <a:cubicBezTo>
                      <a:pt x="8474" y="1130"/>
                      <a:pt x="8474" y="1130"/>
                      <a:pt x="8473" y="1131"/>
                    </a:cubicBezTo>
                    <a:cubicBezTo>
                      <a:pt x="8471" y="1131"/>
                      <a:pt x="8454" y="1187"/>
                      <a:pt x="8445" y="1187"/>
                    </a:cubicBezTo>
                    <a:cubicBezTo>
                      <a:pt x="8443" y="1187"/>
                      <a:pt x="8441" y="1182"/>
                      <a:pt x="8440" y="1170"/>
                    </a:cubicBezTo>
                    <a:cubicBezTo>
                      <a:pt x="8423" y="1165"/>
                      <a:pt x="8394" y="1169"/>
                      <a:pt x="8341" y="1165"/>
                    </a:cubicBezTo>
                    <a:cubicBezTo>
                      <a:pt x="8300" y="1110"/>
                      <a:pt x="8264" y="1122"/>
                      <a:pt x="8245" y="1119"/>
                    </a:cubicBezTo>
                    <a:cubicBezTo>
                      <a:pt x="8224" y="1153"/>
                      <a:pt x="8212" y="1167"/>
                      <a:pt x="8206" y="1167"/>
                    </a:cubicBezTo>
                    <a:cubicBezTo>
                      <a:pt x="8204" y="1167"/>
                      <a:pt x="8202" y="1164"/>
                      <a:pt x="8202" y="1157"/>
                    </a:cubicBezTo>
                    <a:cubicBezTo>
                      <a:pt x="8200" y="1154"/>
                      <a:pt x="8198" y="1153"/>
                      <a:pt x="8196" y="1153"/>
                    </a:cubicBezTo>
                    <a:cubicBezTo>
                      <a:pt x="8191" y="1153"/>
                      <a:pt x="8184" y="1156"/>
                      <a:pt x="8170" y="1156"/>
                    </a:cubicBezTo>
                    <a:cubicBezTo>
                      <a:pt x="8160" y="1156"/>
                      <a:pt x="8147" y="1155"/>
                      <a:pt x="8128" y="1150"/>
                    </a:cubicBezTo>
                    <a:cubicBezTo>
                      <a:pt x="8112" y="1124"/>
                      <a:pt x="8094" y="1108"/>
                      <a:pt x="8067" y="1108"/>
                    </a:cubicBezTo>
                    <a:cubicBezTo>
                      <a:pt x="8054" y="1108"/>
                      <a:pt x="8039" y="1112"/>
                      <a:pt x="8021" y="1119"/>
                    </a:cubicBezTo>
                    <a:cubicBezTo>
                      <a:pt x="8006" y="1107"/>
                      <a:pt x="7998" y="1054"/>
                      <a:pt x="7974" y="1054"/>
                    </a:cubicBezTo>
                    <a:cubicBezTo>
                      <a:pt x="7967" y="1054"/>
                      <a:pt x="7958" y="1059"/>
                      <a:pt x="7946" y="1072"/>
                    </a:cubicBezTo>
                    <a:cubicBezTo>
                      <a:pt x="7933" y="1088"/>
                      <a:pt x="7922" y="1094"/>
                      <a:pt x="7912" y="1094"/>
                    </a:cubicBezTo>
                    <a:cubicBezTo>
                      <a:pt x="7884" y="1094"/>
                      <a:pt x="7864" y="1045"/>
                      <a:pt x="7832" y="1031"/>
                    </a:cubicBezTo>
                    <a:cubicBezTo>
                      <a:pt x="7829" y="1026"/>
                      <a:pt x="7825" y="1024"/>
                      <a:pt x="7821" y="1024"/>
                    </a:cubicBezTo>
                    <a:cubicBezTo>
                      <a:pt x="7808" y="1024"/>
                      <a:pt x="7790" y="1043"/>
                      <a:pt x="7775" y="1043"/>
                    </a:cubicBezTo>
                    <a:cubicBezTo>
                      <a:pt x="7767" y="1043"/>
                      <a:pt x="7760" y="1037"/>
                      <a:pt x="7755" y="1019"/>
                    </a:cubicBezTo>
                    <a:cubicBezTo>
                      <a:pt x="7737" y="977"/>
                      <a:pt x="7699" y="1007"/>
                      <a:pt x="7676" y="960"/>
                    </a:cubicBezTo>
                    <a:cubicBezTo>
                      <a:pt x="7633" y="909"/>
                      <a:pt x="7558" y="960"/>
                      <a:pt x="7506" y="882"/>
                    </a:cubicBezTo>
                    <a:lnTo>
                      <a:pt x="7506" y="882"/>
                    </a:lnTo>
                    <a:cubicBezTo>
                      <a:pt x="7471" y="897"/>
                      <a:pt x="7544" y="1095"/>
                      <a:pt x="7542" y="1095"/>
                    </a:cubicBezTo>
                    <a:cubicBezTo>
                      <a:pt x="7542" y="1095"/>
                      <a:pt x="7540" y="1092"/>
                      <a:pt x="7538" y="1086"/>
                    </a:cubicBezTo>
                    <a:cubicBezTo>
                      <a:pt x="7524" y="1102"/>
                      <a:pt x="7513" y="1108"/>
                      <a:pt x="7503" y="1108"/>
                    </a:cubicBezTo>
                    <a:cubicBezTo>
                      <a:pt x="7472" y="1108"/>
                      <a:pt x="7455" y="1046"/>
                      <a:pt x="7427" y="1020"/>
                    </a:cubicBezTo>
                    <a:cubicBezTo>
                      <a:pt x="7392" y="1004"/>
                      <a:pt x="7363" y="957"/>
                      <a:pt x="7320" y="957"/>
                    </a:cubicBezTo>
                    <a:cubicBezTo>
                      <a:pt x="7315" y="957"/>
                      <a:pt x="7309" y="958"/>
                      <a:pt x="7302" y="960"/>
                    </a:cubicBezTo>
                    <a:cubicBezTo>
                      <a:pt x="7263" y="947"/>
                      <a:pt x="7229" y="904"/>
                      <a:pt x="7182" y="904"/>
                    </a:cubicBezTo>
                    <a:cubicBezTo>
                      <a:pt x="7175" y="904"/>
                      <a:pt x="7167" y="905"/>
                      <a:pt x="7158" y="908"/>
                    </a:cubicBezTo>
                    <a:cubicBezTo>
                      <a:pt x="7101" y="875"/>
                      <a:pt x="7027" y="895"/>
                      <a:pt x="6970" y="832"/>
                    </a:cubicBezTo>
                    <a:cubicBezTo>
                      <a:pt x="6967" y="832"/>
                      <a:pt x="6964" y="833"/>
                      <a:pt x="6961" y="833"/>
                    </a:cubicBezTo>
                    <a:cubicBezTo>
                      <a:pt x="6916" y="833"/>
                      <a:pt x="6893" y="755"/>
                      <a:pt x="6857" y="746"/>
                    </a:cubicBezTo>
                    <a:cubicBezTo>
                      <a:pt x="6825" y="707"/>
                      <a:pt x="6783" y="727"/>
                      <a:pt x="6755" y="702"/>
                    </a:cubicBezTo>
                    <a:cubicBezTo>
                      <a:pt x="6734" y="716"/>
                      <a:pt x="6715" y="721"/>
                      <a:pt x="6699" y="721"/>
                    </a:cubicBezTo>
                    <a:cubicBezTo>
                      <a:pt x="6655" y="721"/>
                      <a:pt x="6627" y="684"/>
                      <a:pt x="6597" y="680"/>
                    </a:cubicBezTo>
                    <a:cubicBezTo>
                      <a:pt x="6580" y="674"/>
                      <a:pt x="6562" y="665"/>
                      <a:pt x="6545" y="653"/>
                    </a:cubicBezTo>
                    <a:lnTo>
                      <a:pt x="6545" y="666"/>
                    </a:lnTo>
                    <a:cubicBezTo>
                      <a:pt x="6545" y="673"/>
                      <a:pt x="6546" y="679"/>
                      <a:pt x="6546" y="685"/>
                    </a:cubicBezTo>
                    <a:cubicBezTo>
                      <a:pt x="6545" y="677"/>
                      <a:pt x="6538" y="671"/>
                      <a:pt x="6530" y="671"/>
                    </a:cubicBezTo>
                    <a:cubicBezTo>
                      <a:pt x="6529" y="671"/>
                      <a:pt x="6528" y="671"/>
                      <a:pt x="6527" y="671"/>
                    </a:cubicBezTo>
                    <a:cubicBezTo>
                      <a:pt x="6515" y="679"/>
                      <a:pt x="6500" y="682"/>
                      <a:pt x="6481" y="682"/>
                    </a:cubicBezTo>
                    <a:cubicBezTo>
                      <a:pt x="6472" y="682"/>
                      <a:pt x="6462" y="681"/>
                      <a:pt x="6451" y="680"/>
                    </a:cubicBezTo>
                    <a:cubicBezTo>
                      <a:pt x="6423" y="662"/>
                      <a:pt x="6394" y="600"/>
                      <a:pt x="6339" y="600"/>
                    </a:cubicBezTo>
                    <a:cubicBezTo>
                      <a:pt x="6337" y="600"/>
                      <a:pt x="6336" y="600"/>
                      <a:pt x="6334" y="600"/>
                    </a:cubicBezTo>
                    <a:cubicBezTo>
                      <a:pt x="6313" y="572"/>
                      <a:pt x="6289" y="566"/>
                      <a:pt x="6266" y="566"/>
                    </a:cubicBezTo>
                    <a:cubicBezTo>
                      <a:pt x="6253" y="566"/>
                      <a:pt x="6240" y="568"/>
                      <a:pt x="6227" y="569"/>
                    </a:cubicBezTo>
                    <a:lnTo>
                      <a:pt x="6221" y="569"/>
                    </a:lnTo>
                    <a:cubicBezTo>
                      <a:pt x="6224" y="592"/>
                      <a:pt x="6216" y="632"/>
                      <a:pt x="6208" y="632"/>
                    </a:cubicBezTo>
                    <a:cubicBezTo>
                      <a:pt x="6206" y="632"/>
                      <a:pt x="6203" y="627"/>
                      <a:pt x="6200" y="617"/>
                    </a:cubicBezTo>
                    <a:cubicBezTo>
                      <a:pt x="6175" y="652"/>
                      <a:pt x="6163" y="632"/>
                      <a:pt x="6142" y="651"/>
                    </a:cubicBezTo>
                    <a:cubicBezTo>
                      <a:pt x="6133" y="625"/>
                      <a:pt x="6127" y="592"/>
                      <a:pt x="6111" y="590"/>
                    </a:cubicBezTo>
                    <a:cubicBezTo>
                      <a:pt x="6111" y="587"/>
                      <a:pt x="6110" y="586"/>
                      <a:pt x="6110" y="583"/>
                    </a:cubicBezTo>
                    <a:cubicBezTo>
                      <a:pt x="6106" y="586"/>
                      <a:pt x="6102" y="586"/>
                      <a:pt x="6098" y="586"/>
                    </a:cubicBezTo>
                    <a:cubicBezTo>
                      <a:pt x="6094" y="586"/>
                      <a:pt x="6091" y="586"/>
                      <a:pt x="6088" y="585"/>
                    </a:cubicBezTo>
                    <a:lnTo>
                      <a:pt x="6088" y="585"/>
                    </a:lnTo>
                    <a:cubicBezTo>
                      <a:pt x="6090" y="587"/>
                      <a:pt x="6090" y="589"/>
                      <a:pt x="6091" y="591"/>
                    </a:cubicBezTo>
                    <a:cubicBezTo>
                      <a:pt x="6088" y="590"/>
                      <a:pt x="6086" y="587"/>
                      <a:pt x="6085" y="585"/>
                    </a:cubicBezTo>
                    <a:cubicBezTo>
                      <a:pt x="6069" y="578"/>
                      <a:pt x="6060" y="555"/>
                      <a:pt x="6059" y="522"/>
                    </a:cubicBezTo>
                    <a:lnTo>
                      <a:pt x="6059" y="522"/>
                    </a:lnTo>
                    <a:cubicBezTo>
                      <a:pt x="6066" y="538"/>
                      <a:pt x="6071" y="548"/>
                      <a:pt x="6077" y="561"/>
                    </a:cubicBezTo>
                    <a:cubicBezTo>
                      <a:pt x="6073" y="543"/>
                      <a:pt x="6069" y="526"/>
                      <a:pt x="6064" y="510"/>
                    </a:cubicBezTo>
                    <a:cubicBezTo>
                      <a:pt x="6063" y="509"/>
                      <a:pt x="6061" y="508"/>
                      <a:pt x="6058" y="508"/>
                    </a:cubicBezTo>
                    <a:cubicBezTo>
                      <a:pt x="6018" y="508"/>
                      <a:pt x="5807" y="598"/>
                      <a:pt x="5782" y="620"/>
                    </a:cubicBezTo>
                    <a:cubicBezTo>
                      <a:pt x="5735" y="656"/>
                      <a:pt x="5847" y="745"/>
                      <a:pt x="5827" y="745"/>
                    </a:cubicBezTo>
                    <a:cubicBezTo>
                      <a:pt x="5826" y="745"/>
                      <a:pt x="5824" y="745"/>
                      <a:pt x="5821" y="744"/>
                    </a:cubicBezTo>
                    <a:cubicBezTo>
                      <a:pt x="5782" y="736"/>
                      <a:pt x="5606" y="477"/>
                      <a:pt x="5574" y="427"/>
                    </a:cubicBezTo>
                    <a:cubicBezTo>
                      <a:pt x="5556" y="413"/>
                      <a:pt x="5543" y="370"/>
                      <a:pt x="5518" y="370"/>
                    </a:cubicBezTo>
                    <a:cubicBezTo>
                      <a:pt x="5510" y="370"/>
                      <a:pt x="5501" y="374"/>
                      <a:pt x="5490" y="385"/>
                    </a:cubicBezTo>
                    <a:cubicBezTo>
                      <a:pt x="5473" y="375"/>
                      <a:pt x="5454" y="370"/>
                      <a:pt x="5434" y="370"/>
                    </a:cubicBezTo>
                    <a:cubicBezTo>
                      <a:pt x="5415" y="370"/>
                      <a:pt x="5397" y="374"/>
                      <a:pt x="5380" y="384"/>
                    </a:cubicBezTo>
                    <a:cubicBezTo>
                      <a:pt x="5372" y="386"/>
                      <a:pt x="5365" y="388"/>
                      <a:pt x="5358" y="388"/>
                    </a:cubicBezTo>
                    <a:cubicBezTo>
                      <a:pt x="5333" y="388"/>
                      <a:pt x="5311" y="375"/>
                      <a:pt x="5285" y="375"/>
                    </a:cubicBezTo>
                    <a:cubicBezTo>
                      <a:pt x="5273" y="375"/>
                      <a:pt x="5260" y="378"/>
                      <a:pt x="5245" y="386"/>
                    </a:cubicBezTo>
                    <a:cubicBezTo>
                      <a:pt x="5237" y="354"/>
                      <a:pt x="5224" y="344"/>
                      <a:pt x="5207" y="344"/>
                    </a:cubicBezTo>
                    <a:cubicBezTo>
                      <a:pt x="5180" y="344"/>
                      <a:pt x="5144" y="372"/>
                      <a:pt x="5114" y="372"/>
                    </a:cubicBezTo>
                    <a:cubicBezTo>
                      <a:pt x="5106" y="372"/>
                      <a:pt x="5098" y="370"/>
                      <a:pt x="5091" y="365"/>
                    </a:cubicBezTo>
                    <a:cubicBezTo>
                      <a:pt x="5055" y="396"/>
                      <a:pt x="5021" y="413"/>
                      <a:pt x="4990" y="413"/>
                    </a:cubicBezTo>
                    <a:cubicBezTo>
                      <a:pt x="4958" y="413"/>
                      <a:pt x="4930" y="395"/>
                      <a:pt x="4905" y="353"/>
                    </a:cubicBezTo>
                    <a:cubicBezTo>
                      <a:pt x="4885" y="298"/>
                      <a:pt x="4857" y="264"/>
                      <a:pt x="4824" y="251"/>
                    </a:cubicBezTo>
                    <a:cubicBezTo>
                      <a:pt x="4813" y="247"/>
                      <a:pt x="4802" y="245"/>
                      <a:pt x="4791" y="245"/>
                    </a:cubicBezTo>
                    <a:cubicBezTo>
                      <a:pt x="4765" y="245"/>
                      <a:pt x="4736" y="255"/>
                      <a:pt x="4704" y="274"/>
                    </a:cubicBezTo>
                    <a:cubicBezTo>
                      <a:pt x="4668" y="201"/>
                      <a:pt x="4632" y="181"/>
                      <a:pt x="4600" y="181"/>
                    </a:cubicBezTo>
                    <a:cubicBezTo>
                      <a:pt x="4560" y="181"/>
                      <a:pt x="4526" y="213"/>
                      <a:pt x="4508" y="216"/>
                    </a:cubicBezTo>
                    <a:cubicBezTo>
                      <a:pt x="4503" y="183"/>
                      <a:pt x="4498" y="174"/>
                      <a:pt x="4493" y="174"/>
                    </a:cubicBezTo>
                    <a:cubicBezTo>
                      <a:pt x="4487" y="174"/>
                      <a:pt x="4482" y="188"/>
                      <a:pt x="4480" y="190"/>
                    </a:cubicBezTo>
                    <a:cubicBezTo>
                      <a:pt x="4477" y="196"/>
                      <a:pt x="4473" y="207"/>
                      <a:pt x="4466" y="207"/>
                    </a:cubicBezTo>
                    <a:cubicBezTo>
                      <a:pt x="4460" y="207"/>
                      <a:pt x="4453" y="199"/>
                      <a:pt x="4443" y="170"/>
                    </a:cubicBezTo>
                    <a:cubicBezTo>
                      <a:pt x="4437" y="181"/>
                      <a:pt x="4432" y="186"/>
                      <a:pt x="4427" y="186"/>
                    </a:cubicBezTo>
                    <a:cubicBezTo>
                      <a:pt x="4412" y="186"/>
                      <a:pt x="4404" y="135"/>
                      <a:pt x="4378" y="135"/>
                    </a:cubicBezTo>
                    <a:cubicBezTo>
                      <a:pt x="4375" y="135"/>
                      <a:pt x="4372" y="136"/>
                      <a:pt x="4369" y="137"/>
                    </a:cubicBezTo>
                    <a:cubicBezTo>
                      <a:pt x="4366" y="133"/>
                      <a:pt x="4362" y="128"/>
                      <a:pt x="4358" y="123"/>
                    </a:cubicBezTo>
                    <a:lnTo>
                      <a:pt x="2059" y="67"/>
                    </a:lnTo>
                    <a:lnTo>
                      <a:pt x="1972" y="35"/>
                    </a:lnTo>
                    <a:lnTo>
                      <a:pt x="0" y="1"/>
                    </a:ln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632" name="Google Shape;1632;p29"/>
          <p:cNvGrpSpPr/>
          <p:nvPr/>
        </p:nvGrpSpPr>
        <p:grpSpPr>
          <a:xfrm>
            <a:off x="437758" y="389996"/>
            <a:ext cx="771981" cy="746611"/>
            <a:chOff x="6132775" y="521068"/>
            <a:chExt cx="771518" cy="746163"/>
          </a:xfrm>
        </p:grpSpPr>
        <p:sp>
          <p:nvSpPr>
            <p:cNvPr id="1633" name="Google Shape;1633;p29"/>
            <p:cNvSpPr/>
            <p:nvPr/>
          </p:nvSpPr>
          <p:spPr>
            <a:xfrm>
              <a:off x="6132775" y="521068"/>
              <a:ext cx="771518" cy="746163"/>
            </a:xfrm>
            <a:custGeom>
              <a:avLst/>
              <a:gdLst/>
              <a:ahLst/>
              <a:cxnLst/>
              <a:rect l="l" t="t" r="r" b="b"/>
              <a:pathLst>
                <a:path w="59245" h="57298" extrusionOk="0">
                  <a:moveTo>
                    <a:pt x="1790" y="0"/>
                  </a:moveTo>
                  <a:cubicBezTo>
                    <a:pt x="1790" y="1016"/>
                    <a:pt x="988" y="1841"/>
                    <a:pt x="0" y="1841"/>
                  </a:cubicBezTo>
                  <a:lnTo>
                    <a:pt x="0" y="3886"/>
                  </a:lnTo>
                  <a:cubicBezTo>
                    <a:pt x="20" y="3885"/>
                    <a:pt x="40" y="3885"/>
                    <a:pt x="62" y="3885"/>
                  </a:cubicBezTo>
                  <a:cubicBezTo>
                    <a:pt x="259" y="3885"/>
                    <a:pt x="558" y="3904"/>
                    <a:pt x="948" y="3939"/>
                  </a:cubicBezTo>
                  <a:lnTo>
                    <a:pt x="0" y="3939"/>
                  </a:lnTo>
                  <a:cubicBezTo>
                    <a:pt x="988" y="3939"/>
                    <a:pt x="1790" y="4762"/>
                    <a:pt x="1790" y="5777"/>
                  </a:cubicBezTo>
                  <a:cubicBezTo>
                    <a:pt x="1790" y="6795"/>
                    <a:pt x="988" y="7618"/>
                    <a:pt x="0" y="7618"/>
                  </a:cubicBezTo>
                  <a:lnTo>
                    <a:pt x="0" y="9663"/>
                  </a:lnTo>
                  <a:cubicBezTo>
                    <a:pt x="988" y="9663"/>
                    <a:pt x="1790" y="10486"/>
                    <a:pt x="1790" y="11503"/>
                  </a:cubicBezTo>
                  <a:cubicBezTo>
                    <a:pt x="1790" y="12519"/>
                    <a:pt x="988" y="13342"/>
                    <a:pt x="0" y="13342"/>
                  </a:cubicBezTo>
                  <a:lnTo>
                    <a:pt x="0" y="15386"/>
                  </a:lnTo>
                  <a:cubicBezTo>
                    <a:pt x="988" y="15386"/>
                    <a:pt x="1790" y="16212"/>
                    <a:pt x="1790" y="17227"/>
                  </a:cubicBezTo>
                  <a:cubicBezTo>
                    <a:pt x="1790" y="18242"/>
                    <a:pt x="988" y="19068"/>
                    <a:pt x="0" y="19068"/>
                  </a:cubicBezTo>
                  <a:lnTo>
                    <a:pt x="0" y="21110"/>
                  </a:lnTo>
                  <a:cubicBezTo>
                    <a:pt x="988" y="21110"/>
                    <a:pt x="1790" y="21935"/>
                    <a:pt x="1790" y="22951"/>
                  </a:cubicBezTo>
                  <a:cubicBezTo>
                    <a:pt x="1790" y="23966"/>
                    <a:pt x="988" y="24791"/>
                    <a:pt x="0" y="24791"/>
                  </a:cubicBezTo>
                  <a:lnTo>
                    <a:pt x="0" y="26836"/>
                  </a:lnTo>
                  <a:cubicBezTo>
                    <a:pt x="988" y="26836"/>
                    <a:pt x="1790" y="27659"/>
                    <a:pt x="1790" y="28674"/>
                  </a:cubicBezTo>
                  <a:cubicBezTo>
                    <a:pt x="1790" y="29692"/>
                    <a:pt x="988" y="30515"/>
                    <a:pt x="0" y="30515"/>
                  </a:cubicBezTo>
                  <a:lnTo>
                    <a:pt x="0" y="32560"/>
                  </a:lnTo>
                  <a:cubicBezTo>
                    <a:pt x="988" y="32560"/>
                    <a:pt x="1790" y="33383"/>
                    <a:pt x="1790" y="34400"/>
                  </a:cubicBezTo>
                  <a:cubicBezTo>
                    <a:pt x="1790" y="35416"/>
                    <a:pt x="988" y="36239"/>
                    <a:pt x="0" y="36239"/>
                  </a:cubicBezTo>
                  <a:lnTo>
                    <a:pt x="0" y="38283"/>
                  </a:lnTo>
                  <a:cubicBezTo>
                    <a:pt x="988" y="38283"/>
                    <a:pt x="1790" y="39109"/>
                    <a:pt x="1790" y="40124"/>
                  </a:cubicBezTo>
                  <a:cubicBezTo>
                    <a:pt x="1790" y="41140"/>
                    <a:pt x="988" y="41965"/>
                    <a:pt x="0" y="41965"/>
                  </a:cubicBezTo>
                  <a:lnTo>
                    <a:pt x="0" y="44007"/>
                  </a:lnTo>
                  <a:cubicBezTo>
                    <a:pt x="988" y="44007"/>
                    <a:pt x="1790" y="44832"/>
                    <a:pt x="1790" y="45848"/>
                  </a:cubicBezTo>
                  <a:cubicBezTo>
                    <a:pt x="1790" y="46863"/>
                    <a:pt x="988" y="47689"/>
                    <a:pt x="0" y="47689"/>
                  </a:cubicBezTo>
                  <a:lnTo>
                    <a:pt x="0" y="49733"/>
                  </a:lnTo>
                  <a:cubicBezTo>
                    <a:pt x="988" y="49733"/>
                    <a:pt x="1790" y="50556"/>
                    <a:pt x="1790" y="51572"/>
                  </a:cubicBezTo>
                  <a:cubicBezTo>
                    <a:pt x="1790" y="52587"/>
                    <a:pt x="988" y="53412"/>
                    <a:pt x="0" y="53412"/>
                  </a:cubicBezTo>
                  <a:lnTo>
                    <a:pt x="0" y="55457"/>
                  </a:lnTo>
                  <a:cubicBezTo>
                    <a:pt x="988" y="55457"/>
                    <a:pt x="1790" y="56280"/>
                    <a:pt x="1790" y="57298"/>
                  </a:cubicBezTo>
                  <a:lnTo>
                    <a:pt x="4136" y="57298"/>
                  </a:lnTo>
                  <a:cubicBezTo>
                    <a:pt x="4136" y="56280"/>
                    <a:pt x="4938" y="55457"/>
                    <a:pt x="5926" y="55457"/>
                  </a:cubicBezTo>
                  <a:cubicBezTo>
                    <a:pt x="6913" y="55457"/>
                    <a:pt x="7715" y="56280"/>
                    <a:pt x="7715" y="57298"/>
                  </a:cubicBezTo>
                  <a:lnTo>
                    <a:pt x="10061" y="57298"/>
                  </a:lnTo>
                  <a:cubicBezTo>
                    <a:pt x="10061" y="56280"/>
                    <a:pt x="10861" y="55457"/>
                    <a:pt x="11851" y="55457"/>
                  </a:cubicBezTo>
                  <a:cubicBezTo>
                    <a:pt x="12839" y="55457"/>
                    <a:pt x="13638" y="56280"/>
                    <a:pt x="13638" y="57298"/>
                  </a:cubicBezTo>
                  <a:lnTo>
                    <a:pt x="15984" y="57298"/>
                  </a:lnTo>
                  <a:cubicBezTo>
                    <a:pt x="15984" y="56280"/>
                    <a:pt x="16787" y="55457"/>
                    <a:pt x="17774" y="55457"/>
                  </a:cubicBezTo>
                  <a:cubicBezTo>
                    <a:pt x="18762" y="55457"/>
                    <a:pt x="19564" y="56280"/>
                    <a:pt x="19564" y="57298"/>
                  </a:cubicBezTo>
                  <a:lnTo>
                    <a:pt x="21910" y="57298"/>
                  </a:lnTo>
                  <a:cubicBezTo>
                    <a:pt x="21910" y="56280"/>
                    <a:pt x="22710" y="55457"/>
                    <a:pt x="23700" y="55457"/>
                  </a:cubicBezTo>
                  <a:cubicBezTo>
                    <a:pt x="24687" y="55457"/>
                    <a:pt x="25487" y="56280"/>
                    <a:pt x="25487" y="57298"/>
                  </a:cubicBezTo>
                  <a:lnTo>
                    <a:pt x="27833" y="57298"/>
                  </a:lnTo>
                  <a:cubicBezTo>
                    <a:pt x="27833" y="56280"/>
                    <a:pt x="28635" y="55457"/>
                    <a:pt x="29623" y="55457"/>
                  </a:cubicBezTo>
                  <a:cubicBezTo>
                    <a:pt x="30610" y="55457"/>
                    <a:pt x="31412" y="56280"/>
                    <a:pt x="31412" y="57298"/>
                  </a:cubicBezTo>
                  <a:lnTo>
                    <a:pt x="33758" y="57298"/>
                  </a:lnTo>
                  <a:cubicBezTo>
                    <a:pt x="33758" y="56280"/>
                    <a:pt x="34558" y="55457"/>
                    <a:pt x="35548" y="55457"/>
                  </a:cubicBezTo>
                  <a:cubicBezTo>
                    <a:pt x="36536" y="55457"/>
                    <a:pt x="37335" y="56280"/>
                    <a:pt x="37335" y="57298"/>
                  </a:cubicBezTo>
                  <a:lnTo>
                    <a:pt x="39681" y="57298"/>
                  </a:lnTo>
                  <a:cubicBezTo>
                    <a:pt x="39681" y="56280"/>
                    <a:pt x="40484" y="55457"/>
                    <a:pt x="41471" y="55457"/>
                  </a:cubicBezTo>
                  <a:cubicBezTo>
                    <a:pt x="42459" y="55457"/>
                    <a:pt x="43261" y="56280"/>
                    <a:pt x="43261" y="57298"/>
                  </a:cubicBezTo>
                  <a:lnTo>
                    <a:pt x="45607" y="57298"/>
                  </a:lnTo>
                  <a:cubicBezTo>
                    <a:pt x="45607" y="56280"/>
                    <a:pt x="46407" y="55457"/>
                    <a:pt x="47397" y="55457"/>
                  </a:cubicBezTo>
                  <a:cubicBezTo>
                    <a:pt x="48384" y="55457"/>
                    <a:pt x="49186" y="56280"/>
                    <a:pt x="49186" y="57298"/>
                  </a:cubicBezTo>
                  <a:lnTo>
                    <a:pt x="51530" y="57298"/>
                  </a:lnTo>
                  <a:cubicBezTo>
                    <a:pt x="51530" y="56280"/>
                    <a:pt x="52332" y="55457"/>
                    <a:pt x="53320" y="55457"/>
                  </a:cubicBezTo>
                  <a:cubicBezTo>
                    <a:pt x="54307" y="55457"/>
                    <a:pt x="55109" y="56280"/>
                    <a:pt x="55109" y="57298"/>
                  </a:cubicBezTo>
                  <a:lnTo>
                    <a:pt x="57455" y="57298"/>
                  </a:lnTo>
                  <a:cubicBezTo>
                    <a:pt x="57455" y="56280"/>
                    <a:pt x="58257" y="55457"/>
                    <a:pt x="59245" y="55457"/>
                  </a:cubicBezTo>
                  <a:lnTo>
                    <a:pt x="59245" y="53412"/>
                  </a:lnTo>
                  <a:cubicBezTo>
                    <a:pt x="58257" y="53412"/>
                    <a:pt x="57455" y="52589"/>
                    <a:pt x="57455" y="51572"/>
                  </a:cubicBezTo>
                  <a:cubicBezTo>
                    <a:pt x="57455" y="50556"/>
                    <a:pt x="58257" y="49733"/>
                    <a:pt x="59245" y="49733"/>
                  </a:cubicBezTo>
                  <a:lnTo>
                    <a:pt x="59245" y="47689"/>
                  </a:lnTo>
                  <a:cubicBezTo>
                    <a:pt x="58257" y="47689"/>
                    <a:pt x="57455" y="46863"/>
                    <a:pt x="57455" y="45848"/>
                  </a:cubicBezTo>
                  <a:cubicBezTo>
                    <a:pt x="57455" y="44832"/>
                    <a:pt x="58257" y="44007"/>
                    <a:pt x="59245" y="44007"/>
                  </a:cubicBezTo>
                  <a:lnTo>
                    <a:pt x="59245" y="41965"/>
                  </a:lnTo>
                  <a:cubicBezTo>
                    <a:pt x="58257" y="41965"/>
                    <a:pt x="57455" y="41140"/>
                    <a:pt x="57455" y="40124"/>
                  </a:cubicBezTo>
                  <a:cubicBezTo>
                    <a:pt x="57455" y="39109"/>
                    <a:pt x="58257" y="38283"/>
                    <a:pt x="59245" y="38283"/>
                  </a:cubicBezTo>
                  <a:lnTo>
                    <a:pt x="59245" y="36239"/>
                  </a:lnTo>
                  <a:cubicBezTo>
                    <a:pt x="58257" y="36239"/>
                    <a:pt x="57455" y="35416"/>
                    <a:pt x="57455" y="34400"/>
                  </a:cubicBezTo>
                  <a:cubicBezTo>
                    <a:pt x="57455" y="33383"/>
                    <a:pt x="58257" y="32560"/>
                    <a:pt x="59245" y="32560"/>
                  </a:cubicBezTo>
                  <a:lnTo>
                    <a:pt x="59245" y="30515"/>
                  </a:lnTo>
                  <a:cubicBezTo>
                    <a:pt x="58257" y="30515"/>
                    <a:pt x="57455" y="29692"/>
                    <a:pt x="57455" y="28674"/>
                  </a:cubicBezTo>
                  <a:cubicBezTo>
                    <a:pt x="57455" y="27659"/>
                    <a:pt x="58257" y="26836"/>
                    <a:pt x="59245" y="26836"/>
                  </a:cubicBezTo>
                  <a:lnTo>
                    <a:pt x="59245" y="24791"/>
                  </a:lnTo>
                  <a:cubicBezTo>
                    <a:pt x="58257" y="24791"/>
                    <a:pt x="57455" y="23966"/>
                    <a:pt x="57455" y="22951"/>
                  </a:cubicBezTo>
                  <a:cubicBezTo>
                    <a:pt x="57455" y="21935"/>
                    <a:pt x="58257" y="21110"/>
                    <a:pt x="59245" y="21110"/>
                  </a:cubicBezTo>
                  <a:lnTo>
                    <a:pt x="59245" y="19068"/>
                  </a:lnTo>
                  <a:cubicBezTo>
                    <a:pt x="58257" y="19068"/>
                    <a:pt x="57455" y="18242"/>
                    <a:pt x="57455" y="17227"/>
                  </a:cubicBezTo>
                  <a:cubicBezTo>
                    <a:pt x="57455" y="16209"/>
                    <a:pt x="58257" y="15386"/>
                    <a:pt x="59245" y="15386"/>
                  </a:cubicBezTo>
                  <a:lnTo>
                    <a:pt x="59245" y="13342"/>
                  </a:lnTo>
                  <a:cubicBezTo>
                    <a:pt x="58257" y="13342"/>
                    <a:pt x="57455" y="12519"/>
                    <a:pt x="57455" y="11503"/>
                  </a:cubicBezTo>
                  <a:cubicBezTo>
                    <a:pt x="57455" y="10486"/>
                    <a:pt x="58257" y="9663"/>
                    <a:pt x="59245" y="9663"/>
                  </a:cubicBezTo>
                  <a:lnTo>
                    <a:pt x="59245" y="7618"/>
                  </a:lnTo>
                  <a:cubicBezTo>
                    <a:pt x="58257" y="7618"/>
                    <a:pt x="57455" y="6795"/>
                    <a:pt x="57455" y="5777"/>
                  </a:cubicBezTo>
                  <a:cubicBezTo>
                    <a:pt x="57451" y="5001"/>
                    <a:pt x="57938" y="4305"/>
                    <a:pt x="58668" y="4043"/>
                  </a:cubicBezTo>
                  <a:lnTo>
                    <a:pt x="58934" y="3969"/>
                  </a:lnTo>
                  <a:cubicBezTo>
                    <a:pt x="59036" y="3948"/>
                    <a:pt x="59138" y="3939"/>
                    <a:pt x="59243" y="3937"/>
                  </a:cubicBezTo>
                  <a:lnTo>
                    <a:pt x="59050" y="3937"/>
                  </a:lnTo>
                  <a:lnTo>
                    <a:pt x="59243" y="3883"/>
                  </a:lnTo>
                  <a:lnTo>
                    <a:pt x="59243" y="1841"/>
                  </a:lnTo>
                  <a:cubicBezTo>
                    <a:pt x="58255" y="1841"/>
                    <a:pt x="57455" y="1016"/>
                    <a:pt x="57455" y="0"/>
                  </a:cubicBezTo>
                  <a:lnTo>
                    <a:pt x="55107" y="0"/>
                  </a:lnTo>
                  <a:cubicBezTo>
                    <a:pt x="55107" y="1016"/>
                    <a:pt x="54307" y="1841"/>
                    <a:pt x="53320" y="1841"/>
                  </a:cubicBezTo>
                  <a:cubicBezTo>
                    <a:pt x="52330" y="1841"/>
                    <a:pt x="51530" y="1016"/>
                    <a:pt x="51530" y="0"/>
                  </a:cubicBezTo>
                  <a:lnTo>
                    <a:pt x="49184" y="0"/>
                  </a:lnTo>
                  <a:cubicBezTo>
                    <a:pt x="49184" y="1016"/>
                    <a:pt x="48382" y="1841"/>
                    <a:pt x="47394" y="1841"/>
                  </a:cubicBezTo>
                  <a:cubicBezTo>
                    <a:pt x="46407" y="1841"/>
                    <a:pt x="45607" y="1016"/>
                    <a:pt x="45607" y="0"/>
                  </a:cubicBezTo>
                  <a:lnTo>
                    <a:pt x="43258" y="0"/>
                  </a:lnTo>
                  <a:cubicBezTo>
                    <a:pt x="43258" y="1016"/>
                    <a:pt x="42459" y="1841"/>
                    <a:pt x="41471" y="1841"/>
                  </a:cubicBezTo>
                  <a:cubicBezTo>
                    <a:pt x="40481" y="1841"/>
                    <a:pt x="39681" y="1016"/>
                    <a:pt x="39681" y="0"/>
                  </a:cubicBezTo>
                  <a:lnTo>
                    <a:pt x="37335" y="0"/>
                  </a:lnTo>
                  <a:cubicBezTo>
                    <a:pt x="37335" y="1016"/>
                    <a:pt x="36533" y="1841"/>
                    <a:pt x="35546" y="1841"/>
                  </a:cubicBezTo>
                  <a:cubicBezTo>
                    <a:pt x="34558" y="1841"/>
                    <a:pt x="33756" y="1016"/>
                    <a:pt x="33756" y="0"/>
                  </a:cubicBezTo>
                  <a:lnTo>
                    <a:pt x="31410" y="0"/>
                  </a:lnTo>
                  <a:cubicBezTo>
                    <a:pt x="31410" y="1016"/>
                    <a:pt x="30610" y="1841"/>
                    <a:pt x="29620" y="1841"/>
                  </a:cubicBezTo>
                  <a:cubicBezTo>
                    <a:pt x="28633" y="1841"/>
                    <a:pt x="27833" y="1016"/>
                    <a:pt x="27833" y="0"/>
                  </a:cubicBezTo>
                  <a:lnTo>
                    <a:pt x="25487" y="0"/>
                  </a:lnTo>
                  <a:cubicBezTo>
                    <a:pt x="25487" y="1016"/>
                    <a:pt x="24685" y="1841"/>
                    <a:pt x="23697" y="1841"/>
                  </a:cubicBezTo>
                  <a:cubicBezTo>
                    <a:pt x="22710" y="1841"/>
                    <a:pt x="21908" y="1016"/>
                    <a:pt x="21908" y="0"/>
                  </a:cubicBezTo>
                  <a:lnTo>
                    <a:pt x="19561" y="0"/>
                  </a:lnTo>
                  <a:cubicBezTo>
                    <a:pt x="19561" y="1016"/>
                    <a:pt x="18762" y="1841"/>
                    <a:pt x="17772" y="1841"/>
                  </a:cubicBezTo>
                  <a:cubicBezTo>
                    <a:pt x="16784" y="1841"/>
                    <a:pt x="15984" y="1016"/>
                    <a:pt x="15984" y="0"/>
                  </a:cubicBezTo>
                  <a:lnTo>
                    <a:pt x="13638" y="0"/>
                  </a:lnTo>
                  <a:cubicBezTo>
                    <a:pt x="13638" y="1016"/>
                    <a:pt x="12839" y="1841"/>
                    <a:pt x="11851" y="1841"/>
                  </a:cubicBezTo>
                  <a:cubicBezTo>
                    <a:pt x="10861" y="1841"/>
                    <a:pt x="10061" y="1016"/>
                    <a:pt x="10061" y="0"/>
                  </a:cubicBezTo>
                  <a:lnTo>
                    <a:pt x="7715" y="0"/>
                  </a:lnTo>
                  <a:cubicBezTo>
                    <a:pt x="7715" y="1016"/>
                    <a:pt x="6913" y="1841"/>
                    <a:pt x="5926" y="1841"/>
                  </a:cubicBezTo>
                  <a:cubicBezTo>
                    <a:pt x="4936" y="1841"/>
                    <a:pt x="4136" y="1016"/>
                    <a:pt x="4136" y="0"/>
                  </a:cubicBezTo>
                  <a:close/>
                </a:path>
              </a:pathLst>
            </a:custGeom>
            <a:solidFill>
              <a:schemeClr val="accent1"/>
            </a:solidFill>
            <a:ln w="9525" cap="flat" cmpd="sng">
              <a:solidFill>
                <a:schemeClr val="accent1"/>
              </a:solidFill>
              <a:prstDash val="solid"/>
              <a:round/>
              <a:headEnd type="none" w="sm" len="sm"/>
              <a:tailEnd type="none" w="sm" len="sm"/>
            </a:ln>
            <a:effectLst>
              <a:outerShdw blurRad="57150"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4" name="Google Shape;1634;p29"/>
            <p:cNvSpPr/>
            <p:nvPr/>
          </p:nvSpPr>
          <p:spPr>
            <a:xfrm>
              <a:off x="6226602" y="602218"/>
              <a:ext cx="583864" cy="583877"/>
            </a:xfrm>
            <a:custGeom>
              <a:avLst/>
              <a:gdLst/>
              <a:ahLst/>
              <a:cxnLst/>
              <a:rect l="l" t="t" r="r" b="b"/>
              <a:pathLst>
                <a:path w="44835" h="44836" extrusionOk="0">
                  <a:moveTo>
                    <a:pt x="0" y="1"/>
                  </a:moveTo>
                  <a:lnTo>
                    <a:pt x="0" y="44835"/>
                  </a:lnTo>
                  <a:lnTo>
                    <a:pt x="44835" y="44835"/>
                  </a:lnTo>
                  <a:lnTo>
                    <a:pt x="44835"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5" name="Google Shape;1635;p29"/>
          <p:cNvGrpSpPr/>
          <p:nvPr/>
        </p:nvGrpSpPr>
        <p:grpSpPr>
          <a:xfrm>
            <a:off x="674356" y="648563"/>
            <a:ext cx="1546041" cy="657126"/>
            <a:chOff x="229750" y="4338675"/>
            <a:chExt cx="1890950" cy="803725"/>
          </a:xfrm>
        </p:grpSpPr>
        <p:sp>
          <p:nvSpPr>
            <p:cNvPr id="1636" name="Google Shape;1636;p29"/>
            <p:cNvSpPr/>
            <p:nvPr/>
          </p:nvSpPr>
          <p:spPr>
            <a:xfrm>
              <a:off x="682950" y="4860600"/>
              <a:ext cx="7600" cy="650"/>
            </a:xfrm>
            <a:custGeom>
              <a:avLst/>
              <a:gdLst/>
              <a:ahLst/>
              <a:cxnLst/>
              <a:rect l="l" t="t" r="r" b="b"/>
              <a:pathLst>
                <a:path w="304" h="26" extrusionOk="0">
                  <a:moveTo>
                    <a:pt x="1" y="1"/>
                  </a:moveTo>
                  <a:lnTo>
                    <a:pt x="1" y="1"/>
                  </a:lnTo>
                  <a:cubicBezTo>
                    <a:pt x="59" y="9"/>
                    <a:pt x="152" y="17"/>
                    <a:pt x="303" y="26"/>
                  </a:cubicBezTo>
                  <a:cubicBezTo>
                    <a:pt x="200" y="20"/>
                    <a:pt x="101" y="7"/>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29"/>
            <p:cNvSpPr/>
            <p:nvPr/>
          </p:nvSpPr>
          <p:spPr>
            <a:xfrm>
              <a:off x="694250" y="4578575"/>
              <a:ext cx="10450" cy="1000"/>
            </a:xfrm>
            <a:custGeom>
              <a:avLst/>
              <a:gdLst/>
              <a:ahLst/>
              <a:cxnLst/>
              <a:rect l="l" t="t" r="r" b="b"/>
              <a:pathLst>
                <a:path w="418" h="40" extrusionOk="0">
                  <a:moveTo>
                    <a:pt x="137" y="0"/>
                  </a:moveTo>
                  <a:cubicBezTo>
                    <a:pt x="57" y="0"/>
                    <a:pt x="28" y="7"/>
                    <a:pt x="1" y="24"/>
                  </a:cubicBezTo>
                  <a:cubicBezTo>
                    <a:pt x="7" y="29"/>
                    <a:pt x="11" y="33"/>
                    <a:pt x="17" y="37"/>
                  </a:cubicBezTo>
                  <a:cubicBezTo>
                    <a:pt x="79" y="39"/>
                    <a:pt x="130" y="40"/>
                    <a:pt x="173" y="40"/>
                  </a:cubicBezTo>
                  <a:cubicBezTo>
                    <a:pt x="360" y="40"/>
                    <a:pt x="395" y="24"/>
                    <a:pt x="417" y="12"/>
                  </a:cubicBezTo>
                  <a:lnTo>
                    <a:pt x="383" y="10"/>
                  </a:lnTo>
                  <a:lnTo>
                    <a:pt x="341" y="16"/>
                  </a:lnTo>
                  <a:lnTo>
                    <a:pt x="348" y="7"/>
                  </a:lnTo>
                  <a:cubicBezTo>
                    <a:pt x="252" y="3"/>
                    <a:pt x="185" y="0"/>
                    <a:pt x="13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29"/>
            <p:cNvSpPr/>
            <p:nvPr/>
          </p:nvSpPr>
          <p:spPr>
            <a:xfrm>
              <a:off x="699350" y="4860025"/>
              <a:ext cx="9175" cy="575"/>
            </a:xfrm>
            <a:custGeom>
              <a:avLst/>
              <a:gdLst/>
              <a:ahLst/>
              <a:cxnLst/>
              <a:rect l="l" t="t" r="r" b="b"/>
              <a:pathLst>
                <a:path w="367" h="23" extrusionOk="0">
                  <a:moveTo>
                    <a:pt x="49" y="1"/>
                  </a:moveTo>
                  <a:cubicBezTo>
                    <a:pt x="32" y="1"/>
                    <a:pt x="15" y="3"/>
                    <a:pt x="1" y="5"/>
                  </a:cubicBezTo>
                  <a:cubicBezTo>
                    <a:pt x="11" y="7"/>
                    <a:pt x="20" y="9"/>
                    <a:pt x="28" y="9"/>
                  </a:cubicBezTo>
                  <a:cubicBezTo>
                    <a:pt x="183" y="15"/>
                    <a:pt x="332" y="22"/>
                    <a:pt x="351" y="22"/>
                  </a:cubicBezTo>
                  <a:cubicBezTo>
                    <a:pt x="366" y="22"/>
                    <a:pt x="290" y="17"/>
                    <a:pt x="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29"/>
            <p:cNvSpPr/>
            <p:nvPr/>
          </p:nvSpPr>
          <p:spPr>
            <a:xfrm>
              <a:off x="704675" y="4578575"/>
              <a:ext cx="2900" cy="525"/>
            </a:xfrm>
            <a:custGeom>
              <a:avLst/>
              <a:gdLst/>
              <a:ahLst/>
              <a:cxnLst/>
              <a:rect l="l" t="t" r="r" b="b"/>
              <a:pathLst>
                <a:path w="116" h="21" extrusionOk="0">
                  <a:moveTo>
                    <a:pt x="59" y="1"/>
                  </a:moveTo>
                  <a:cubicBezTo>
                    <a:pt x="25" y="1"/>
                    <a:pt x="14" y="6"/>
                    <a:pt x="0" y="12"/>
                  </a:cubicBezTo>
                  <a:cubicBezTo>
                    <a:pt x="36" y="14"/>
                    <a:pt x="74" y="16"/>
                    <a:pt x="116" y="20"/>
                  </a:cubicBezTo>
                  <a:cubicBezTo>
                    <a:pt x="114" y="14"/>
                    <a:pt x="114" y="10"/>
                    <a:pt x="112" y="3"/>
                  </a:cubicBezTo>
                  <a:cubicBezTo>
                    <a:pt x="89" y="2"/>
                    <a:pt x="72" y="1"/>
                    <a:pt x="5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29"/>
            <p:cNvSpPr/>
            <p:nvPr/>
          </p:nvSpPr>
          <p:spPr>
            <a:xfrm>
              <a:off x="675350" y="5141050"/>
              <a:ext cx="19725" cy="1125"/>
            </a:xfrm>
            <a:custGeom>
              <a:avLst/>
              <a:gdLst/>
              <a:ahLst/>
              <a:cxnLst/>
              <a:rect l="l" t="t" r="r" b="b"/>
              <a:pathLst>
                <a:path w="789" h="45" extrusionOk="0">
                  <a:moveTo>
                    <a:pt x="206" y="0"/>
                  </a:moveTo>
                  <a:cubicBezTo>
                    <a:pt x="56" y="37"/>
                    <a:pt x="1" y="43"/>
                    <a:pt x="103" y="43"/>
                  </a:cubicBezTo>
                  <a:cubicBezTo>
                    <a:pt x="160" y="43"/>
                    <a:pt x="268" y="41"/>
                    <a:pt x="437" y="41"/>
                  </a:cubicBezTo>
                  <a:cubicBezTo>
                    <a:pt x="534" y="41"/>
                    <a:pt x="650" y="42"/>
                    <a:pt x="788" y="44"/>
                  </a:cubicBezTo>
                  <a:cubicBezTo>
                    <a:pt x="593" y="34"/>
                    <a:pt x="399" y="15"/>
                    <a:pt x="20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29"/>
            <p:cNvSpPr/>
            <p:nvPr/>
          </p:nvSpPr>
          <p:spPr>
            <a:xfrm>
              <a:off x="695000" y="5141625"/>
              <a:ext cx="1200" cy="775"/>
            </a:xfrm>
            <a:custGeom>
              <a:avLst/>
              <a:gdLst/>
              <a:ahLst/>
              <a:cxnLst/>
              <a:rect l="l" t="t" r="r" b="b"/>
              <a:pathLst>
                <a:path w="48" h="31" extrusionOk="0">
                  <a:moveTo>
                    <a:pt x="21" y="0"/>
                  </a:moveTo>
                  <a:cubicBezTo>
                    <a:pt x="0" y="20"/>
                    <a:pt x="13" y="30"/>
                    <a:pt x="25" y="30"/>
                  </a:cubicBezTo>
                  <a:cubicBezTo>
                    <a:pt x="37" y="30"/>
                    <a:pt x="47" y="20"/>
                    <a:pt x="2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29"/>
            <p:cNvSpPr/>
            <p:nvPr/>
          </p:nvSpPr>
          <p:spPr>
            <a:xfrm>
              <a:off x="389325" y="4615125"/>
              <a:ext cx="142025" cy="70175"/>
            </a:xfrm>
            <a:custGeom>
              <a:avLst/>
              <a:gdLst/>
              <a:ahLst/>
              <a:cxnLst/>
              <a:rect l="l" t="t" r="r" b="b"/>
              <a:pathLst>
                <a:path w="5681" h="2807" extrusionOk="0">
                  <a:moveTo>
                    <a:pt x="4734" y="1637"/>
                  </a:moveTo>
                  <a:lnTo>
                    <a:pt x="4734" y="1637"/>
                  </a:lnTo>
                  <a:cubicBezTo>
                    <a:pt x="4728" y="1704"/>
                    <a:pt x="4732" y="1771"/>
                    <a:pt x="4747" y="1837"/>
                  </a:cubicBezTo>
                  <a:lnTo>
                    <a:pt x="4747" y="1839"/>
                  </a:lnTo>
                  <a:cubicBezTo>
                    <a:pt x="4854" y="2001"/>
                    <a:pt x="5075" y="2177"/>
                    <a:pt x="4785" y="2186"/>
                  </a:cubicBezTo>
                  <a:lnTo>
                    <a:pt x="4850" y="2158"/>
                  </a:lnTo>
                  <a:cubicBezTo>
                    <a:pt x="4804" y="2055"/>
                    <a:pt x="4768" y="1948"/>
                    <a:pt x="4745" y="1839"/>
                  </a:cubicBezTo>
                  <a:cubicBezTo>
                    <a:pt x="4694" y="1761"/>
                    <a:pt x="4669" y="1687"/>
                    <a:pt x="4734" y="1637"/>
                  </a:cubicBezTo>
                  <a:close/>
                  <a:moveTo>
                    <a:pt x="1060" y="87"/>
                  </a:moveTo>
                  <a:cubicBezTo>
                    <a:pt x="755" y="104"/>
                    <a:pt x="40" y="1"/>
                    <a:pt x="377" y="665"/>
                  </a:cubicBezTo>
                  <a:lnTo>
                    <a:pt x="42" y="444"/>
                  </a:lnTo>
                  <a:lnTo>
                    <a:pt x="42" y="444"/>
                  </a:lnTo>
                  <a:cubicBezTo>
                    <a:pt x="0" y="499"/>
                    <a:pt x="74" y="695"/>
                    <a:pt x="223" y="886"/>
                  </a:cubicBezTo>
                  <a:cubicBezTo>
                    <a:pt x="587" y="1063"/>
                    <a:pt x="959" y="1239"/>
                    <a:pt x="1340" y="1412"/>
                  </a:cubicBezTo>
                  <a:cubicBezTo>
                    <a:pt x="1340" y="1372"/>
                    <a:pt x="1334" y="1334"/>
                    <a:pt x="1323" y="1296"/>
                  </a:cubicBezTo>
                  <a:lnTo>
                    <a:pt x="1323" y="1296"/>
                  </a:lnTo>
                  <a:cubicBezTo>
                    <a:pt x="1346" y="1351"/>
                    <a:pt x="1378" y="1401"/>
                    <a:pt x="1416" y="1446"/>
                  </a:cubicBezTo>
                  <a:cubicBezTo>
                    <a:pt x="1445" y="1458"/>
                    <a:pt x="1474" y="1473"/>
                    <a:pt x="1504" y="1485"/>
                  </a:cubicBezTo>
                  <a:cubicBezTo>
                    <a:pt x="1604" y="1471"/>
                    <a:pt x="1694" y="1293"/>
                    <a:pt x="1830" y="1293"/>
                  </a:cubicBezTo>
                  <a:cubicBezTo>
                    <a:pt x="1875" y="1293"/>
                    <a:pt x="1924" y="1312"/>
                    <a:pt x="1981" y="1364"/>
                  </a:cubicBezTo>
                  <a:cubicBezTo>
                    <a:pt x="1979" y="1509"/>
                    <a:pt x="2034" y="1647"/>
                    <a:pt x="2131" y="1755"/>
                  </a:cubicBezTo>
                  <a:cubicBezTo>
                    <a:pt x="3029" y="2135"/>
                    <a:pt x="3975" y="2489"/>
                    <a:pt x="4970" y="2806"/>
                  </a:cubicBezTo>
                  <a:cubicBezTo>
                    <a:pt x="5058" y="2791"/>
                    <a:pt x="5138" y="2751"/>
                    <a:pt x="5201" y="2686"/>
                  </a:cubicBezTo>
                  <a:cubicBezTo>
                    <a:pt x="5680" y="2646"/>
                    <a:pt x="5020" y="2060"/>
                    <a:pt x="4978" y="1679"/>
                  </a:cubicBezTo>
                  <a:cubicBezTo>
                    <a:pt x="4246" y="1416"/>
                    <a:pt x="3535" y="1132"/>
                    <a:pt x="2848" y="827"/>
                  </a:cubicBezTo>
                  <a:lnTo>
                    <a:pt x="2844" y="827"/>
                  </a:lnTo>
                  <a:lnTo>
                    <a:pt x="2844" y="821"/>
                  </a:lnTo>
                  <a:cubicBezTo>
                    <a:pt x="2444" y="646"/>
                    <a:pt x="2055" y="466"/>
                    <a:pt x="1672" y="280"/>
                  </a:cubicBezTo>
                  <a:cubicBezTo>
                    <a:pt x="1609" y="337"/>
                    <a:pt x="1550" y="394"/>
                    <a:pt x="1498" y="449"/>
                  </a:cubicBezTo>
                  <a:cubicBezTo>
                    <a:pt x="1484" y="243"/>
                    <a:pt x="1437" y="189"/>
                    <a:pt x="1379" y="189"/>
                  </a:cubicBezTo>
                  <a:cubicBezTo>
                    <a:pt x="1312" y="189"/>
                    <a:pt x="1229" y="261"/>
                    <a:pt x="1164" y="261"/>
                  </a:cubicBezTo>
                  <a:cubicBezTo>
                    <a:pt x="1116" y="261"/>
                    <a:pt x="1077" y="222"/>
                    <a:pt x="1060" y="8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29"/>
            <p:cNvSpPr/>
            <p:nvPr/>
          </p:nvSpPr>
          <p:spPr>
            <a:xfrm>
              <a:off x="261500" y="4959800"/>
              <a:ext cx="572325" cy="181850"/>
            </a:xfrm>
            <a:custGeom>
              <a:avLst/>
              <a:gdLst/>
              <a:ahLst/>
              <a:cxnLst/>
              <a:rect l="l" t="t" r="r" b="b"/>
              <a:pathLst>
                <a:path w="22893" h="7274" extrusionOk="0">
                  <a:moveTo>
                    <a:pt x="6179" y="3252"/>
                  </a:moveTo>
                  <a:lnTo>
                    <a:pt x="6179" y="3252"/>
                  </a:lnTo>
                  <a:cubicBezTo>
                    <a:pt x="6192" y="3408"/>
                    <a:pt x="6148" y="3481"/>
                    <a:pt x="6081" y="3517"/>
                  </a:cubicBezTo>
                  <a:lnTo>
                    <a:pt x="6179" y="3252"/>
                  </a:lnTo>
                  <a:close/>
                  <a:moveTo>
                    <a:pt x="21992" y="5624"/>
                  </a:moveTo>
                  <a:lnTo>
                    <a:pt x="22341" y="5709"/>
                  </a:lnTo>
                  <a:lnTo>
                    <a:pt x="22272" y="6251"/>
                  </a:lnTo>
                  <a:cubicBezTo>
                    <a:pt x="22122" y="6007"/>
                    <a:pt x="22139" y="5870"/>
                    <a:pt x="21992" y="5624"/>
                  </a:cubicBezTo>
                  <a:close/>
                  <a:moveTo>
                    <a:pt x="323" y="1"/>
                  </a:moveTo>
                  <a:cubicBezTo>
                    <a:pt x="184" y="365"/>
                    <a:pt x="1" y="306"/>
                    <a:pt x="47" y="1029"/>
                  </a:cubicBezTo>
                  <a:cubicBezTo>
                    <a:pt x="117" y="1043"/>
                    <a:pt x="175" y="1049"/>
                    <a:pt x="224" y="1049"/>
                  </a:cubicBezTo>
                  <a:cubicBezTo>
                    <a:pt x="443" y="1049"/>
                    <a:pt x="485" y="936"/>
                    <a:pt x="658" y="936"/>
                  </a:cubicBezTo>
                  <a:cubicBezTo>
                    <a:pt x="707" y="936"/>
                    <a:pt x="767" y="945"/>
                    <a:pt x="844" y="968"/>
                  </a:cubicBezTo>
                  <a:lnTo>
                    <a:pt x="670" y="1368"/>
                  </a:lnTo>
                  <a:cubicBezTo>
                    <a:pt x="693" y="1394"/>
                    <a:pt x="718" y="1405"/>
                    <a:pt x="743" y="1405"/>
                  </a:cubicBezTo>
                  <a:cubicBezTo>
                    <a:pt x="838" y="1405"/>
                    <a:pt x="940" y="1252"/>
                    <a:pt x="1031" y="1252"/>
                  </a:cubicBezTo>
                  <a:cubicBezTo>
                    <a:pt x="1074" y="1252"/>
                    <a:pt x="1115" y="1287"/>
                    <a:pt x="1151" y="1393"/>
                  </a:cubicBezTo>
                  <a:cubicBezTo>
                    <a:pt x="1263" y="1530"/>
                    <a:pt x="1225" y="1633"/>
                    <a:pt x="1179" y="1723"/>
                  </a:cubicBezTo>
                  <a:cubicBezTo>
                    <a:pt x="1347" y="1810"/>
                    <a:pt x="1450" y="1900"/>
                    <a:pt x="1425" y="2003"/>
                  </a:cubicBezTo>
                  <a:cubicBezTo>
                    <a:pt x="2449" y="2535"/>
                    <a:pt x="3599" y="3126"/>
                    <a:pt x="4846" y="3715"/>
                  </a:cubicBezTo>
                  <a:cubicBezTo>
                    <a:pt x="4880" y="3368"/>
                    <a:pt x="4213" y="3109"/>
                    <a:pt x="4575" y="3000"/>
                  </a:cubicBezTo>
                  <a:lnTo>
                    <a:pt x="4575" y="3000"/>
                  </a:lnTo>
                  <a:cubicBezTo>
                    <a:pt x="4966" y="3256"/>
                    <a:pt x="5382" y="3313"/>
                    <a:pt x="5689" y="3738"/>
                  </a:cubicBezTo>
                  <a:cubicBezTo>
                    <a:pt x="5595" y="3465"/>
                    <a:pt x="5910" y="3612"/>
                    <a:pt x="6081" y="3517"/>
                  </a:cubicBezTo>
                  <a:lnTo>
                    <a:pt x="6081" y="3517"/>
                  </a:lnTo>
                  <a:lnTo>
                    <a:pt x="5896" y="4022"/>
                  </a:lnTo>
                  <a:lnTo>
                    <a:pt x="6165" y="4272"/>
                  </a:lnTo>
                  <a:cubicBezTo>
                    <a:pt x="6140" y="4278"/>
                    <a:pt x="6112" y="4281"/>
                    <a:pt x="6087" y="4283"/>
                  </a:cubicBezTo>
                  <a:cubicBezTo>
                    <a:pt x="9241" y="5685"/>
                    <a:pt x="12917" y="6956"/>
                    <a:pt x="16760" y="7250"/>
                  </a:cubicBezTo>
                  <a:cubicBezTo>
                    <a:pt x="16833" y="7231"/>
                    <a:pt x="16928" y="7208"/>
                    <a:pt x="17039" y="7172"/>
                  </a:cubicBezTo>
                  <a:lnTo>
                    <a:pt x="17039" y="7172"/>
                  </a:lnTo>
                  <a:cubicBezTo>
                    <a:pt x="16959" y="7229"/>
                    <a:pt x="16921" y="7246"/>
                    <a:pt x="16923" y="7246"/>
                  </a:cubicBezTo>
                  <a:cubicBezTo>
                    <a:pt x="16925" y="7246"/>
                    <a:pt x="17019" y="7205"/>
                    <a:pt x="17191" y="7204"/>
                  </a:cubicBezTo>
                  <a:cubicBezTo>
                    <a:pt x="17292" y="7233"/>
                    <a:pt x="17338" y="7256"/>
                    <a:pt x="17361" y="7273"/>
                  </a:cubicBezTo>
                  <a:cubicBezTo>
                    <a:pt x="17384" y="7252"/>
                    <a:pt x="17447" y="7218"/>
                    <a:pt x="17603" y="7174"/>
                  </a:cubicBezTo>
                  <a:cubicBezTo>
                    <a:pt x="18263" y="7147"/>
                    <a:pt x="18894" y="7092"/>
                    <a:pt x="19502" y="7014"/>
                  </a:cubicBezTo>
                  <a:lnTo>
                    <a:pt x="19542" y="6726"/>
                  </a:lnTo>
                  <a:lnTo>
                    <a:pt x="19660" y="6991"/>
                  </a:lnTo>
                  <a:cubicBezTo>
                    <a:pt x="20747" y="6844"/>
                    <a:pt x="21820" y="6604"/>
                    <a:pt x="22867" y="6278"/>
                  </a:cubicBezTo>
                  <a:lnTo>
                    <a:pt x="22650" y="6133"/>
                  </a:lnTo>
                  <a:cubicBezTo>
                    <a:pt x="22596" y="5679"/>
                    <a:pt x="22892" y="5395"/>
                    <a:pt x="22823" y="4987"/>
                  </a:cubicBezTo>
                  <a:lnTo>
                    <a:pt x="22823" y="4987"/>
                  </a:lnTo>
                  <a:cubicBezTo>
                    <a:pt x="21088" y="5643"/>
                    <a:pt x="19418" y="6081"/>
                    <a:pt x="17538" y="6098"/>
                  </a:cubicBezTo>
                  <a:cubicBezTo>
                    <a:pt x="14568" y="6001"/>
                    <a:pt x="11839" y="5311"/>
                    <a:pt x="9290" y="4400"/>
                  </a:cubicBezTo>
                  <a:cubicBezTo>
                    <a:pt x="9270" y="4482"/>
                    <a:pt x="9252" y="4547"/>
                    <a:pt x="9212" y="4547"/>
                  </a:cubicBezTo>
                  <a:cubicBezTo>
                    <a:pt x="9188" y="4547"/>
                    <a:pt x="9155" y="4522"/>
                    <a:pt x="9109" y="4459"/>
                  </a:cubicBezTo>
                  <a:cubicBezTo>
                    <a:pt x="9107" y="4417"/>
                    <a:pt x="9107" y="4377"/>
                    <a:pt x="9107" y="4335"/>
                  </a:cubicBezTo>
                  <a:cubicBezTo>
                    <a:pt x="6339" y="3332"/>
                    <a:pt x="3782" y="2077"/>
                    <a:pt x="1361" y="1040"/>
                  </a:cubicBezTo>
                  <a:cubicBezTo>
                    <a:pt x="1652" y="666"/>
                    <a:pt x="1052" y="417"/>
                    <a:pt x="949" y="108"/>
                  </a:cubicBezTo>
                  <a:cubicBezTo>
                    <a:pt x="743" y="56"/>
                    <a:pt x="533" y="20"/>
                    <a:pt x="32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29"/>
            <p:cNvSpPr/>
            <p:nvPr/>
          </p:nvSpPr>
          <p:spPr>
            <a:xfrm>
              <a:off x="521750" y="4802550"/>
              <a:ext cx="297175" cy="58275"/>
            </a:xfrm>
            <a:custGeom>
              <a:avLst/>
              <a:gdLst/>
              <a:ahLst/>
              <a:cxnLst/>
              <a:rect l="l" t="t" r="r" b="b"/>
              <a:pathLst>
                <a:path w="11887" h="2331" extrusionOk="0">
                  <a:moveTo>
                    <a:pt x="499" y="512"/>
                  </a:moveTo>
                  <a:lnTo>
                    <a:pt x="499" y="512"/>
                  </a:lnTo>
                  <a:cubicBezTo>
                    <a:pt x="518" y="541"/>
                    <a:pt x="529" y="575"/>
                    <a:pt x="526" y="611"/>
                  </a:cubicBezTo>
                  <a:lnTo>
                    <a:pt x="499" y="512"/>
                  </a:lnTo>
                  <a:close/>
                  <a:moveTo>
                    <a:pt x="10047" y="1025"/>
                  </a:moveTo>
                  <a:lnTo>
                    <a:pt x="10047" y="1025"/>
                  </a:lnTo>
                  <a:cubicBezTo>
                    <a:pt x="10195" y="1268"/>
                    <a:pt x="10171" y="1471"/>
                    <a:pt x="9980" y="1564"/>
                  </a:cubicBezTo>
                  <a:lnTo>
                    <a:pt x="9980" y="1564"/>
                  </a:lnTo>
                  <a:cubicBezTo>
                    <a:pt x="10119" y="1365"/>
                    <a:pt x="9800" y="1079"/>
                    <a:pt x="10047" y="1025"/>
                  </a:cubicBezTo>
                  <a:close/>
                  <a:moveTo>
                    <a:pt x="8228" y="1513"/>
                  </a:moveTo>
                  <a:lnTo>
                    <a:pt x="8228" y="1513"/>
                  </a:lnTo>
                  <a:cubicBezTo>
                    <a:pt x="8284" y="1555"/>
                    <a:pt x="8327" y="1610"/>
                    <a:pt x="8354" y="1673"/>
                  </a:cubicBezTo>
                  <a:cubicBezTo>
                    <a:pt x="8312" y="1624"/>
                    <a:pt x="8270" y="1572"/>
                    <a:pt x="8228" y="1513"/>
                  </a:cubicBezTo>
                  <a:close/>
                  <a:moveTo>
                    <a:pt x="619" y="1"/>
                  </a:moveTo>
                  <a:cubicBezTo>
                    <a:pt x="569" y="116"/>
                    <a:pt x="616" y="341"/>
                    <a:pt x="563" y="341"/>
                  </a:cubicBezTo>
                  <a:cubicBezTo>
                    <a:pt x="538" y="341"/>
                    <a:pt x="492" y="292"/>
                    <a:pt x="402" y="159"/>
                  </a:cubicBezTo>
                  <a:lnTo>
                    <a:pt x="402" y="159"/>
                  </a:lnTo>
                  <a:lnTo>
                    <a:pt x="499" y="512"/>
                  </a:lnTo>
                  <a:cubicBezTo>
                    <a:pt x="441" y="411"/>
                    <a:pt x="292" y="320"/>
                    <a:pt x="171" y="320"/>
                  </a:cubicBezTo>
                  <a:cubicBezTo>
                    <a:pt x="86" y="320"/>
                    <a:pt x="15" y="365"/>
                    <a:pt x="1" y="483"/>
                  </a:cubicBezTo>
                  <a:cubicBezTo>
                    <a:pt x="126" y="565"/>
                    <a:pt x="307" y="1022"/>
                    <a:pt x="443" y="1022"/>
                  </a:cubicBezTo>
                  <a:cubicBezTo>
                    <a:pt x="486" y="1022"/>
                    <a:pt x="525" y="975"/>
                    <a:pt x="556" y="853"/>
                  </a:cubicBezTo>
                  <a:lnTo>
                    <a:pt x="556" y="853"/>
                  </a:lnTo>
                  <a:cubicBezTo>
                    <a:pt x="579" y="1042"/>
                    <a:pt x="398" y="1050"/>
                    <a:pt x="257" y="1076"/>
                  </a:cubicBezTo>
                  <a:cubicBezTo>
                    <a:pt x="2142" y="1696"/>
                    <a:pt x="4190" y="2157"/>
                    <a:pt x="6451" y="2325"/>
                  </a:cubicBezTo>
                  <a:cubicBezTo>
                    <a:pt x="6396" y="2316"/>
                    <a:pt x="6371" y="2308"/>
                    <a:pt x="6369" y="2300"/>
                  </a:cubicBezTo>
                  <a:lnTo>
                    <a:pt x="6369" y="2300"/>
                  </a:lnTo>
                  <a:cubicBezTo>
                    <a:pt x="6597" y="2321"/>
                    <a:pt x="6831" y="2330"/>
                    <a:pt x="6983" y="2330"/>
                  </a:cubicBezTo>
                  <a:cubicBezTo>
                    <a:pt x="7117" y="2330"/>
                    <a:pt x="7187" y="2323"/>
                    <a:pt x="7134" y="2310"/>
                  </a:cubicBezTo>
                  <a:cubicBezTo>
                    <a:pt x="7113" y="2310"/>
                    <a:pt x="7090" y="2310"/>
                    <a:pt x="7067" y="2308"/>
                  </a:cubicBezTo>
                  <a:cubicBezTo>
                    <a:pt x="7082" y="2308"/>
                    <a:pt x="7094" y="2306"/>
                    <a:pt x="7107" y="2306"/>
                  </a:cubicBezTo>
                  <a:cubicBezTo>
                    <a:pt x="7062" y="2300"/>
                    <a:pt x="6979" y="2290"/>
                    <a:pt x="6856" y="2281"/>
                  </a:cubicBezTo>
                  <a:lnTo>
                    <a:pt x="6856" y="2281"/>
                  </a:lnTo>
                  <a:cubicBezTo>
                    <a:pt x="6978" y="2289"/>
                    <a:pt x="7075" y="2295"/>
                    <a:pt x="7155" y="2302"/>
                  </a:cubicBezTo>
                  <a:cubicBezTo>
                    <a:pt x="7584" y="2272"/>
                    <a:pt x="8022" y="2224"/>
                    <a:pt x="8467" y="2154"/>
                  </a:cubicBezTo>
                  <a:cubicBezTo>
                    <a:pt x="8440" y="1971"/>
                    <a:pt x="8413" y="1799"/>
                    <a:pt x="8354" y="1673"/>
                  </a:cubicBezTo>
                  <a:lnTo>
                    <a:pt x="8354" y="1673"/>
                  </a:lnTo>
                  <a:cubicBezTo>
                    <a:pt x="8462" y="1801"/>
                    <a:pt x="8569" y="1890"/>
                    <a:pt x="8663" y="1890"/>
                  </a:cubicBezTo>
                  <a:cubicBezTo>
                    <a:pt x="8711" y="1890"/>
                    <a:pt x="8756" y="1867"/>
                    <a:pt x="8795" y="1814"/>
                  </a:cubicBezTo>
                  <a:lnTo>
                    <a:pt x="8747" y="1709"/>
                  </a:lnTo>
                  <a:lnTo>
                    <a:pt x="8747" y="1709"/>
                  </a:lnTo>
                  <a:cubicBezTo>
                    <a:pt x="8964" y="1822"/>
                    <a:pt x="9128" y="1923"/>
                    <a:pt x="9285" y="2005"/>
                  </a:cubicBezTo>
                  <a:cubicBezTo>
                    <a:pt x="10133" y="1833"/>
                    <a:pt x="11004" y="1597"/>
                    <a:pt x="11887" y="1320"/>
                  </a:cubicBezTo>
                  <a:lnTo>
                    <a:pt x="11578" y="933"/>
                  </a:lnTo>
                  <a:lnTo>
                    <a:pt x="11836" y="808"/>
                  </a:lnTo>
                  <a:cubicBezTo>
                    <a:pt x="11796" y="634"/>
                    <a:pt x="11622" y="592"/>
                    <a:pt x="11565" y="558"/>
                  </a:cubicBezTo>
                  <a:cubicBezTo>
                    <a:pt x="11306" y="678"/>
                    <a:pt x="11300" y="1189"/>
                    <a:pt x="11449" y="1437"/>
                  </a:cubicBezTo>
                  <a:lnTo>
                    <a:pt x="10917" y="863"/>
                  </a:lnTo>
                  <a:cubicBezTo>
                    <a:pt x="10826" y="1018"/>
                    <a:pt x="10767" y="1093"/>
                    <a:pt x="10679" y="1093"/>
                  </a:cubicBezTo>
                  <a:cubicBezTo>
                    <a:pt x="10615" y="1093"/>
                    <a:pt x="10536" y="1053"/>
                    <a:pt x="10419" y="975"/>
                  </a:cubicBezTo>
                  <a:lnTo>
                    <a:pt x="10457" y="705"/>
                  </a:lnTo>
                  <a:lnTo>
                    <a:pt x="10457" y="705"/>
                  </a:lnTo>
                  <a:cubicBezTo>
                    <a:pt x="10439" y="713"/>
                    <a:pt x="10419" y="717"/>
                    <a:pt x="10397" y="717"/>
                  </a:cubicBezTo>
                  <a:cubicBezTo>
                    <a:pt x="10362" y="717"/>
                    <a:pt x="10322" y="708"/>
                    <a:pt x="10280" y="695"/>
                  </a:cubicBezTo>
                  <a:cubicBezTo>
                    <a:pt x="9157" y="973"/>
                    <a:pt x="8034" y="1158"/>
                    <a:pt x="6951" y="1200"/>
                  </a:cubicBezTo>
                  <a:cubicBezTo>
                    <a:pt x="4901" y="1107"/>
                    <a:pt x="2707" y="647"/>
                    <a:pt x="61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29"/>
            <p:cNvSpPr/>
            <p:nvPr/>
          </p:nvSpPr>
          <p:spPr>
            <a:xfrm>
              <a:off x="381000" y="4749250"/>
              <a:ext cx="150975" cy="60075"/>
            </a:xfrm>
            <a:custGeom>
              <a:avLst/>
              <a:gdLst/>
              <a:ahLst/>
              <a:cxnLst/>
              <a:rect l="l" t="t" r="r" b="b"/>
              <a:pathLst>
                <a:path w="6039" h="2403" extrusionOk="0">
                  <a:moveTo>
                    <a:pt x="888" y="1"/>
                  </a:moveTo>
                  <a:cubicBezTo>
                    <a:pt x="851" y="196"/>
                    <a:pt x="857" y="434"/>
                    <a:pt x="743" y="554"/>
                  </a:cubicBezTo>
                  <a:lnTo>
                    <a:pt x="300" y="259"/>
                  </a:lnTo>
                  <a:lnTo>
                    <a:pt x="300" y="259"/>
                  </a:lnTo>
                  <a:cubicBezTo>
                    <a:pt x="419" y="686"/>
                    <a:pt x="186" y="648"/>
                    <a:pt x="1" y="684"/>
                  </a:cubicBezTo>
                  <a:cubicBezTo>
                    <a:pt x="293" y="829"/>
                    <a:pt x="590" y="976"/>
                    <a:pt x="888" y="1121"/>
                  </a:cubicBezTo>
                  <a:lnTo>
                    <a:pt x="813" y="966"/>
                  </a:lnTo>
                  <a:cubicBezTo>
                    <a:pt x="820" y="964"/>
                    <a:pt x="827" y="963"/>
                    <a:pt x="835" y="963"/>
                  </a:cubicBezTo>
                  <a:cubicBezTo>
                    <a:pt x="973" y="963"/>
                    <a:pt x="1195" y="1200"/>
                    <a:pt x="1368" y="1355"/>
                  </a:cubicBezTo>
                  <a:cubicBezTo>
                    <a:pt x="1442" y="1388"/>
                    <a:pt x="1517" y="1424"/>
                    <a:pt x="1591" y="1460"/>
                  </a:cubicBezTo>
                  <a:cubicBezTo>
                    <a:pt x="1608" y="1424"/>
                    <a:pt x="1614" y="1386"/>
                    <a:pt x="1610" y="1349"/>
                  </a:cubicBezTo>
                  <a:lnTo>
                    <a:pt x="1610" y="1349"/>
                  </a:lnTo>
                  <a:cubicBezTo>
                    <a:pt x="1618" y="1386"/>
                    <a:pt x="1614" y="1426"/>
                    <a:pt x="1601" y="1464"/>
                  </a:cubicBezTo>
                  <a:cubicBezTo>
                    <a:pt x="2041" y="1670"/>
                    <a:pt x="2487" y="1874"/>
                    <a:pt x="2941" y="2072"/>
                  </a:cubicBezTo>
                  <a:lnTo>
                    <a:pt x="3179" y="1870"/>
                  </a:lnTo>
                  <a:lnTo>
                    <a:pt x="3259" y="2051"/>
                  </a:lnTo>
                  <a:cubicBezTo>
                    <a:pt x="3370" y="2038"/>
                    <a:pt x="3488" y="2033"/>
                    <a:pt x="3607" y="2033"/>
                  </a:cubicBezTo>
                  <a:cubicBezTo>
                    <a:pt x="3963" y="2033"/>
                    <a:pt x="4335" y="2077"/>
                    <a:pt x="4622" y="2077"/>
                  </a:cubicBezTo>
                  <a:cubicBezTo>
                    <a:pt x="4805" y="2077"/>
                    <a:pt x="4953" y="2059"/>
                    <a:pt x="5040" y="2000"/>
                  </a:cubicBezTo>
                  <a:lnTo>
                    <a:pt x="5532" y="2402"/>
                  </a:lnTo>
                  <a:cubicBezTo>
                    <a:pt x="5389" y="2125"/>
                    <a:pt x="5522" y="2103"/>
                    <a:pt x="5699" y="2103"/>
                  </a:cubicBezTo>
                  <a:cubicBezTo>
                    <a:pt x="5733" y="2103"/>
                    <a:pt x="5769" y="2104"/>
                    <a:pt x="5805" y="2104"/>
                  </a:cubicBezTo>
                  <a:cubicBezTo>
                    <a:pt x="5890" y="2104"/>
                    <a:pt x="5975" y="2099"/>
                    <a:pt x="6039" y="2068"/>
                  </a:cubicBezTo>
                  <a:cubicBezTo>
                    <a:pt x="4272" y="1508"/>
                    <a:pt x="2552" y="816"/>
                    <a:pt x="88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29"/>
            <p:cNvSpPr/>
            <p:nvPr/>
          </p:nvSpPr>
          <p:spPr>
            <a:xfrm>
              <a:off x="246850" y="4679350"/>
              <a:ext cx="153850" cy="84550"/>
            </a:xfrm>
            <a:custGeom>
              <a:avLst/>
              <a:gdLst/>
              <a:ahLst/>
              <a:cxnLst/>
              <a:rect l="l" t="t" r="r" b="b"/>
              <a:pathLst>
                <a:path w="6154" h="3382" extrusionOk="0">
                  <a:moveTo>
                    <a:pt x="1052" y="807"/>
                  </a:moveTo>
                  <a:lnTo>
                    <a:pt x="1441" y="1066"/>
                  </a:lnTo>
                  <a:lnTo>
                    <a:pt x="1432" y="1135"/>
                  </a:lnTo>
                  <a:lnTo>
                    <a:pt x="1043" y="874"/>
                  </a:lnTo>
                  <a:lnTo>
                    <a:pt x="1052" y="807"/>
                  </a:lnTo>
                  <a:close/>
                  <a:moveTo>
                    <a:pt x="406" y="1"/>
                  </a:moveTo>
                  <a:cubicBezTo>
                    <a:pt x="136" y="1"/>
                    <a:pt x="0" y="61"/>
                    <a:pt x="229" y="161"/>
                  </a:cubicBezTo>
                  <a:cubicBezTo>
                    <a:pt x="288" y="137"/>
                    <a:pt x="351" y="126"/>
                    <a:pt x="412" y="126"/>
                  </a:cubicBezTo>
                  <a:cubicBezTo>
                    <a:pt x="570" y="126"/>
                    <a:pt x="708" y="199"/>
                    <a:pt x="696" y="277"/>
                  </a:cubicBezTo>
                  <a:cubicBezTo>
                    <a:pt x="705" y="283"/>
                    <a:pt x="711" y="292"/>
                    <a:pt x="713" y="302"/>
                  </a:cubicBezTo>
                  <a:cubicBezTo>
                    <a:pt x="730" y="307"/>
                    <a:pt x="742" y="311"/>
                    <a:pt x="761" y="315"/>
                  </a:cubicBezTo>
                  <a:lnTo>
                    <a:pt x="713" y="325"/>
                  </a:lnTo>
                  <a:cubicBezTo>
                    <a:pt x="703" y="402"/>
                    <a:pt x="572" y="525"/>
                    <a:pt x="448" y="525"/>
                  </a:cubicBezTo>
                  <a:cubicBezTo>
                    <a:pt x="390" y="525"/>
                    <a:pt x="334" y="498"/>
                    <a:pt x="292" y="429"/>
                  </a:cubicBezTo>
                  <a:cubicBezTo>
                    <a:pt x="290" y="429"/>
                    <a:pt x="288" y="431"/>
                    <a:pt x="286" y="431"/>
                  </a:cubicBezTo>
                  <a:lnTo>
                    <a:pt x="524" y="1123"/>
                  </a:lnTo>
                  <a:lnTo>
                    <a:pt x="970" y="1419"/>
                  </a:lnTo>
                  <a:lnTo>
                    <a:pt x="970" y="1488"/>
                  </a:lnTo>
                  <a:cubicBezTo>
                    <a:pt x="1420" y="1623"/>
                    <a:pt x="1947" y="1764"/>
                    <a:pt x="2318" y="1930"/>
                  </a:cubicBezTo>
                  <a:lnTo>
                    <a:pt x="2259" y="1760"/>
                  </a:lnTo>
                  <a:lnTo>
                    <a:pt x="2650" y="2018"/>
                  </a:lnTo>
                  <a:lnTo>
                    <a:pt x="2562" y="2060"/>
                  </a:lnTo>
                  <a:cubicBezTo>
                    <a:pt x="2574" y="2069"/>
                    <a:pt x="2589" y="2075"/>
                    <a:pt x="2599" y="2084"/>
                  </a:cubicBezTo>
                  <a:cubicBezTo>
                    <a:pt x="2940" y="2252"/>
                    <a:pt x="3285" y="2426"/>
                    <a:pt x="3634" y="2603"/>
                  </a:cubicBezTo>
                  <a:cubicBezTo>
                    <a:pt x="3518" y="2126"/>
                    <a:pt x="3249" y="2407"/>
                    <a:pt x="2999" y="2103"/>
                  </a:cubicBezTo>
                  <a:cubicBezTo>
                    <a:pt x="3041" y="2046"/>
                    <a:pt x="3088" y="2022"/>
                    <a:pt x="3138" y="2022"/>
                  </a:cubicBezTo>
                  <a:cubicBezTo>
                    <a:pt x="3349" y="2022"/>
                    <a:pt x="3610" y="2446"/>
                    <a:pt x="3783" y="2620"/>
                  </a:cubicBezTo>
                  <a:cubicBezTo>
                    <a:pt x="3834" y="2643"/>
                    <a:pt x="3871" y="2652"/>
                    <a:pt x="3899" y="2652"/>
                  </a:cubicBezTo>
                  <a:cubicBezTo>
                    <a:pt x="4047" y="2652"/>
                    <a:pt x="3924" y="2383"/>
                    <a:pt x="3974" y="2383"/>
                  </a:cubicBezTo>
                  <a:cubicBezTo>
                    <a:pt x="3979" y="2383"/>
                    <a:pt x="3986" y="2385"/>
                    <a:pt x="3994" y="2391"/>
                  </a:cubicBezTo>
                  <a:lnTo>
                    <a:pt x="4269" y="2927"/>
                  </a:lnTo>
                  <a:cubicBezTo>
                    <a:pt x="4437" y="3013"/>
                    <a:pt x="4610" y="3099"/>
                    <a:pt x="4780" y="3186"/>
                  </a:cubicBezTo>
                  <a:cubicBezTo>
                    <a:pt x="4787" y="3173"/>
                    <a:pt x="4795" y="3158"/>
                    <a:pt x="4803" y="3148"/>
                  </a:cubicBezTo>
                  <a:cubicBezTo>
                    <a:pt x="4868" y="3220"/>
                    <a:pt x="4926" y="3246"/>
                    <a:pt x="4979" y="3246"/>
                  </a:cubicBezTo>
                  <a:cubicBezTo>
                    <a:pt x="5101" y="3246"/>
                    <a:pt x="5192" y="3110"/>
                    <a:pt x="5263" y="3110"/>
                  </a:cubicBezTo>
                  <a:cubicBezTo>
                    <a:pt x="5311" y="3110"/>
                    <a:pt x="5349" y="3172"/>
                    <a:pt x="5380" y="3381"/>
                  </a:cubicBezTo>
                  <a:cubicBezTo>
                    <a:pt x="5462" y="3215"/>
                    <a:pt x="5403" y="2736"/>
                    <a:pt x="5163" y="2723"/>
                  </a:cubicBezTo>
                  <a:cubicBezTo>
                    <a:pt x="5218" y="2667"/>
                    <a:pt x="5268" y="2644"/>
                    <a:pt x="5316" y="2644"/>
                  </a:cubicBezTo>
                  <a:cubicBezTo>
                    <a:pt x="5526" y="2644"/>
                    <a:pt x="5688" y="3086"/>
                    <a:pt x="5955" y="3086"/>
                  </a:cubicBezTo>
                  <a:cubicBezTo>
                    <a:pt x="6015" y="3086"/>
                    <a:pt x="6081" y="3064"/>
                    <a:pt x="6153" y="3009"/>
                  </a:cubicBezTo>
                  <a:cubicBezTo>
                    <a:pt x="6105" y="2706"/>
                    <a:pt x="5916" y="2708"/>
                    <a:pt x="5771" y="2550"/>
                  </a:cubicBezTo>
                  <a:cubicBezTo>
                    <a:pt x="4915" y="2109"/>
                    <a:pt x="4162" y="1669"/>
                    <a:pt x="3548" y="1259"/>
                  </a:cubicBezTo>
                  <a:lnTo>
                    <a:pt x="3464" y="1375"/>
                  </a:lnTo>
                  <a:lnTo>
                    <a:pt x="3394" y="1154"/>
                  </a:lnTo>
                  <a:cubicBezTo>
                    <a:pt x="3367" y="1135"/>
                    <a:pt x="3335" y="1114"/>
                    <a:pt x="3306" y="1095"/>
                  </a:cubicBezTo>
                  <a:cubicBezTo>
                    <a:pt x="2248" y="712"/>
                    <a:pt x="946" y="296"/>
                    <a:pt x="1169" y="117"/>
                  </a:cubicBezTo>
                  <a:cubicBezTo>
                    <a:pt x="905" y="37"/>
                    <a:pt x="615" y="1"/>
                    <a:pt x="40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29"/>
            <p:cNvSpPr/>
            <p:nvPr/>
          </p:nvSpPr>
          <p:spPr>
            <a:xfrm>
              <a:off x="619375" y="4980150"/>
              <a:ext cx="30700" cy="18075"/>
            </a:xfrm>
            <a:custGeom>
              <a:avLst/>
              <a:gdLst/>
              <a:ahLst/>
              <a:cxnLst/>
              <a:rect l="l" t="t" r="r" b="b"/>
              <a:pathLst>
                <a:path w="1228" h="723" extrusionOk="0">
                  <a:moveTo>
                    <a:pt x="651" y="0"/>
                  </a:moveTo>
                  <a:cubicBezTo>
                    <a:pt x="498" y="0"/>
                    <a:pt x="353" y="64"/>
                    <a:pt x="201" y="64"/>
                  </a:cubicBezTo>
                  <a:cubicBezTo>
                    <a:pt x="136" y="64"/>
                    <a:pt x="70" y="53"/>
                    <a:pt x="1" y="20"/>
                  </a:cubicBezTo>
                  <a:lnTo>
                    <a:pt x="1" y="20"/>
                  </a:lnTo>
                  <a:cubicBezTo>
                    <a:pt x="54" y="457"/>
                    <a:pt x="407" y="543"/>
                    <a:pt x="546" y="663"/>
                  </a:cubicBezTo>
                  <a:cubicBezTo>
                    <a:pt x="752" y="686"/>
                    <a:pt x="956" y="705"/>
                    <a:pt x="1160" y="722"/>
                  </a:cubicBezTo>
                  <a:cubicBezTo>
                    <a:pt x="1168" y="607"/>
                    <a:pt x="1227" y="533"/>
                    <a:pt x="1172" y="354"/>
                  </a:cubicBezTo>
                  <a:cubicBezTo>
                    <a:pt x="978" y="70"/>
                    <a:pt x="810" y="0"/>
                    <a:pt x="6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29"/>
            <p:cNvSpPr/>
            <p:nvPr/>
          </p:nvSpPr>
          <p:spPr>
            <a:xfrm>
              <a:off x="247325" y="4691950"/>
              <a:ext cx="3950" cy="4100"/>
            </a:xfrm>
            <a:custGeom>
              <a:avLst/>
              <a:gdLst/>
              <a:ahLst/>
              <a:cxnLst/>
              <a:rect l="l" t="t" r="r" b="b"/>
              <a:pathLst>
                <a:path w="158" h="164" extrusionOk="0">
                  <a:moveTo>
                    <a:pt x="82" y="0"/>
                  </a:moveTo>
                  <a:cubicBezTo>
                    <a:pt x="53" y="13"/>
                    <a:pt x="25" y="30"/>
                    <a:pt x="0" y="47"/>
                  </a:cubicBezTo>
                  <a:lnTo>
                    <a:pt x="23" y="152"/>
                  </a:lnTo>
                  <a:cubicBezTo>
                    <a:pt x="49" y="160"/>
                    <a:pt x="70" y="163"/>
                    <a:pt x="86" y="163"/>
                  </a:cubicBezTo>
                  <a:cubicBezTo>
                    <a:pt x="157" y="163"/>
                    <a:pt x="134" y="90"/>
                    <a:pt x="8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29"/>
            <p:cNvSpPr/>
            <p:nvPr/>
          </p:nvSpPr>
          <p:spPr>
            <a:xfrm>
              <a:off x="512925" y="4817225"/>
              <a:ext cx="13425" cy="11375"/>
            </a:xfrm>
            <a:custGeom>
              <a:avLst/>
              <a:gdLst/>
              <a:ahLst/>
              <a:cxnLst/>
              <a:rect l="l" t="t" r="r" b="b"/>
              <a:pathLst>
                <a:path w="537" h="455" extrusionOk="0">
                  <a:moveTo>
                    <a:pt x="256" y="1"/>
                  </a:moveTo>
                  <a:cubicBezTo>
                    <a:pt x="155" y="1"/>
                    <a:pt x="93" y="173"/>
                    <a:pt x="0" y="274"/>
                  </a:cubicBezTo>
                  <a:cubicBezTo>
                    <a:pt x="173" y="335"/>
                    <a:pt x="343" y="396"/>
                    <a:pt x="518" y="455"/>
                  </a:cubicBezTo>
                  <a:lnTo>
                    <a:pt x="537" y="310"/>
                  </a:lnTo>
                  <a:cubicBezTo>
                    <a:pt x="411" y="79"/>
                    <a:pt x="324" y="1"/>
                    <a:pt x="25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29"/>
            <p:cNvSpPr/>
            <p:nvPr/>
          </p:nvSpPr>
          <p:spPr>
            <a:xfrm>
              <a:off x="500525" y="4815875"/>
              <a:ext cx="7050" cy="6175"/>
            </a:xfrm>
            <a:custGeom>
              <a:avLst/>
              <a:gdLst/>
              <a:ahLst/>
              <a:cxnLst/>
              <a:rect l="l" t="t" r="r" b="b"/>
              <a:pathLst>
                <a:path w="282" h="247" extrusionOk="0">
                  <a:moveTo>
                    <a:pt x="112" y="1"/>
                  </a:moveTo>
                  <a:cubicBezTo>
                    <a:pt x="46" y="1"/>
                    <a:pt x="10" y="61"/>
                    <a:pt x="0" y="151"/>
                  </a:cubicBezTo>
                  <a:cubicBezTo>
                    <a:pt x="86" y="183"/>
                    <a:pt x="173" y="215"/>
                    <a:pt x="261" y="246"/>
                  </a:cubicBezTo>
                  <a:lnTo>
                    <a:pt x="282" y="86"/>
                  </a:lnTo>
                  <a:cubicBezTo>
                    <a:pt x="211" y="26"/>
                    <a:pt x="155" y="1"/>
                    <a:pt x="11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29"/>
            <p:cNvSpPr/>
            <p:nvPr/>
          </p:nvSpPr>
          <p:spPr>
            <a:xfrm>
              <a:off x="297300" y="4838375"/>
              <a:ext cx="32275" cy="39075"/>
            </a:xfrm>
            <a:custGeom>
              <a:avLst/>
              <a:gdLst/>
              <a:ahLst/>
              <a:cxnLst/>
              <a:rect l="l" t="t" r="r" b="b"/>
              <a:pathLst>
                <a:path w="1291" h="1563" extrusionOk="0">
                  <a:moveTo>
                    <a:pt x="861" y="981"/>
                  </a:moveTo>
                  <a:cubicBezTo>
                    <a:pt x="863" y="981"/>
                    <a:pt x="874" y="984"/>
                    <a:pt x="897" y="991"/>
                  </a:cubicBezTo>
                  <a:lnTo>
                    <a:pt x="897" y="988"/>
                  </a:lnTo>
                  <a:cubicBezTo>
                    <a:pt x="909" y="1001"/>
                    <a:pt x="922" y="1012"/>
                    <a:pt x="935" y="1020"/>
                  </a:cubicBezTo>
                  <a:cubicBezTo>
                    <a:pt x="892" y="994"/>
                    <a:pt x="857" y="981"/>
                    <a:pt x="861" y="981"/>
                  </a:cubicBezTo>
                  <a:close/>
                  <a:moveTo>
                    <a:pt x="1" y="0"/>
                  </a:moveTo>
                  <a:cubicBezTo>
                    <a:pt x="117" y="147"/>
                    <a:pt x="209" y="318"/>
                    <a:pt x="230" y="545"/>
                  </a:cubicBezTo>
                  <a:cubicBezTo>
                    <a:pt x="54" y="568"/>
                    <a:pt x="102" y="934"/>
                    <a:pt x="24" y="1230"/>
                  </a:cubicBezTo>
                  <a:cubicBezTo>
                    <a:pt x="64" y="1260"/>
                    <a:pt x="100" y="1296"/>
                    <a:pt x="131" y="1335"/>
                  </a:cubicBezTo>
                  <a:cubicBezTo>
                    <a:pt x="281" y="1409"/>
                    <a:pt x="436" y="1487"/>
                    <a:pt x="590" y="1563"/>
                  </a:cubicBezTo>
                  <a:cubicBezTo>
                    <a:pt x="607" y="1561"/>
                    <a:pt x="623" y="1556"/>
                    <a:pt x="640" y="1554"/>
                  </a:cubicBezTo>
                  <a:cubicBezTo>
                    <a:pt x="599" y="1366"/>
                    <a:pt x="701" y="1318"/>
                    <a:pt x="812" y="1318"/>
                  </a:cubicBezTo>
                  <a:cubicBezTo>
                    <a:pt x="905" y="1318"/>
                    <a:pt x="1003" y="1352"/>
                    <a:pt x="1029" y="1367"/>
                  </a:cubicBezTo>
                  <a:cubicBezTo>
                    <a:pt x="1143" y="1218"/>
                    <a:pt x="1059" y="1110"/>
                    <a:pt x="977" y="1047"/>
                  </a:cubicBezTo>
                  <a:lnTo>
                    <a:pt x="977" y="1047"/>
                  </a:lnTo>
                  <a:cubicBezTo>
                    <a:pt x="992" y="1055"/>
                    <a:pt x="1005" y="1058"/>
                    <a:pt x="1018" y="1058"/>
                  </a:cubicBezTo>
                  <a:cubicBezTo>
                    <a:pt x="1145" y="1058"/>
                    <a:pt x="1177" y="734"/>
                    <a:pt x="1290" y="572"/>
                  </a:cubicBezTo>
                  <a:cubicBezTo>
                    <a:pt x="1120" y="456"/>
                    <a:pt x="954" y="343"/>
                    <a:pt x="798" y="231"/>
                  </a:cubicBezTo>
                  <a:cubicBezTo>
                    <a:pt x="453" y="162"/>
                    <a:pt x="197" y="84"/>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29"/>
            <p:cNvSpPr/>
            <p:nvPr/>
          </p:nvSpPr>
          <p:spPr>
            <a:xfrm>
              <a:off x="616125" y="4989100"/>
              <a:ext cx="15950" cy="7550"/>
            </a:xfrm>
            <a:custGeom>
              <a:avLst/>
              <a:gdLst/>
              <a:ahLst/>
              <a:cxnLst/>
              <a:rect l="l" t="t" r="r" b="b"/>
              <a:pathLst>
                <a:path w="638" h="302" extrusionOk="0">
                  <a:moveTo>
                    <a:pt x="87" y="0"/>
                  </a:moveTo>
                  <a:cubicBezTo>
                    <a:pt x="53" y="70"/>
                    <a:pt x="24" y="141"/>
                    <a:pt x="1" y="215"/>
                  </a:cubicBezTo>
                  <a:cubicBezTo>
                    <a:pt x="215" y="251"/>
                    <a:pt x="428" y="276"/>
                    <a:pt x="638" y="301"/>
                  </a:cubicBezTo>
                  <a:lnTo>
                    <a:pt x="87"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29"/>
            <p:cNvSpPr/>
            <p:nvPr/>
          </p:nvSpPr>
          <p:spPr>
            <a:xfrm>
              <a:off x="403250" y="4918800"/>
              <a:ext cx="8500" cy="6750"/>
            </a:xfrm>
            <a:custGeom>
              <a:avLst/>
              <a:gdLst/>
              <a:ahLst/>
              <a:cxnLst/>
              <a:rect l="l" t="t" r="r" b="b"/>
              <a:pathLst>
                <a:path w="340" h="270" extrusionOk="0">
                  <a:moveTo>
                    <a:pt x="244" y="1"/>
                  </a:moveTo>
                  <a:lnTo>
                    <a:pt x="1" y="116"/>
                  </a:lnTo>
                  <a:cubicBezTo>
                    <a:pt x="112" y="169"/>
                    <a:pt x="226" y="219"/>
                    <a:pt x="339" y="270"/>
                  </a:cubicBezTo>
                  <a:cubicBezTo>
                    <a:pt x="305" y="179"/>
                    <a:pt x="263" y="83"/>
                    <a:pt x="24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29"/>
            <p:cNvSpPr/>
            <p:nvPr/>
          </p:nvSpPr>
          <p:spPr>
            <a:xfrm>
              <a:off x="364925" y="4889150"/>
              <a:ext cx="56025" cy="32425"/>
            </a:xfrm>
            <a:custGeom>
              <a:avLst/>
              <a:gdLst/>
              <a:ahLst/>
              <a:cxnLst/>
              <a:rect l="l" t="t" r="r" b="b"/>
              <a:pathLst>
                <a:path w="2241" h="1297" extrusionOk="0">
                  <a:moveTo>
                    <a:pt x="1071" y="1"/>
                  </a:moveTo>
                  <a:cubicBezTo>
                    <a:pt x="932" y="108"/>
                    <a:pt x="806" y="198"/>
                    <a:pt x="959" y="497"/>
                  </a:cubicBezTo>
                  <a:cubicBezTo>
                    <a:pt x="828" y="249"/>
                    <a:pt x="732" y="167"/>
                    <a:pt x="658" y="167"/>
                  </a:cubicBezTo>
                  <a:cubicBezTo>
                    <a:pt x="507" y="167"/>
                    <a:pt x="440" y="499"/>
                    <a:pt x="328" y="499"/>
                  </a:cubicBezTo>
                  <a:cubicBezTo>
                    <a:pt x="289" y="499"/>
                    <a:pt x="246" y="460"/>
                    <a:pt x="192" y="356"/>
                  </a:cubicBezTo>
                  <a:cubicBezTo>
                    <a:pt x="184" y="356"/>
                    <a:pt x="176" y="355"/>
                    <a:pt x="168" y="355"/>
                  </a:cubicBezTo>
                  <a:cubicBezTo>
                    <a:pt x="2" y="355"/>
                    <a:pt x="0" y="463"/>
                    <a:pt x="38" y="592"/>
                  </a:cubicBezTo>
                  <a:cubicBezTo>
                    <a:pt x="522" y="825"/>
                    <a:pt x="1016" y="1060"/>
                    <a:pt x="1521" y="1296"/>
                  </a:cubicBezTo>
                  <a:lnTo>
                    <a:pt x="1571" y="901"/>
                  </a:lnTo>
                  <a:cubicBezTo>
                    <a:pt x="1780" y="764"/>
                    <a:pt x="2005" y="655"/>
                    <a:pt x="2240" y="577"/>
                  </a:cubicBezTo>
                  <a:cubicBezTo>
                    <a:pt x="1836" y="388"/>
                    <a:pt x="1445" y="196"/>
                    <a:pt x="107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29"/>
            <p:cNvSpPr/>
            <p:nvPr/>
          </p:nvSpPr>
          <p:spPr>
            <a:xfrm>
              <a:off x="456150" y="4800500"/>
              <a:ext cx="8475" cy="4875"/>
            </a:xfrm>
            <a:custGeom>
              <a:avLst/>
              <a:gdLst/>
              <a:ahLst/>
              <a:cxnLst/>
              <a:rect l="l" t="t" r="r" b="b"/>
              <a:pathLst>
                <a:path w="339" h="195" extrusionOk="0">
                  <a:moveTo>
                    <a:pt x="253" y="1"/>
                  </a:moveTo>
                  <a:cubicBezTo>
                    <a:pt x="166" y="11"/>
                    <a:pt x="82" y="28"/>
                    <a:pt x="0" y="51"/>
                  </a:cubicBezTo>
                  <a:cubicBezTo>
                    <a:pt x="112" y="100"/>
                    <a:pt x="225" y="146"/>
                    <a:pt x="339" y="194"/>
                  </a:cubicBezTo>
                  <a:lnTo>
                    <a:pt x="253"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29"/>
            <p:cNvSpPr/>
            <p:nvPr/>
          </p:nvSpPr>
          <p:spPr>
            <a:xfrm>
              <a:off x="684375" y="4845350"/>
              <a:ext cx="363625" cy="155700"/>
            </a:xfrm>
            <a:custGeom>
              <a:avLst/>
              <a:gdLst/>
              <a:ahLst/>
              <a:cxnLst/>
              <a:rect l="l" t="t" r="r" b="b"/>
              <a:pathLst>
                <a:path w="14545" h="6228" extrusionOk="0">
                  <a:moveTo>
                    <a:pt x="12860" y="1286"/>
                  </a:moveTo>
                  <a:lnTo>
                    <a:pt x="13148" y="1403"/>
                  </a:lnTo>
                  <a:lnTo>
                    <a:pt x="13176" y="1641"/>
                  </a:lnTo>
                  <a:lnTo>
                    <a:pt x="13176" y="1641"/>
                  </a:lnTo>
                  <a:lnTo>
                    <a:pt x="12860" y="1286"/>
                  </a:lnTo>
                  <a:close/>
                  <a:moveTo>
                    <a:pt x="14435" y="1"/>
                  </a:moveTo>
                  <a:cubicBezTo>
                    <a:pt x="14164" y="114"/>
                    <a:pt x="13895" y="228"/>
                    <a:pt x="13634" y="341"/>
                  </a:cubicBezTo>
                  <a:cubicBezTo>
                    <a:pt x="13563" y="548"/>
                    <a:pt x="13314" y="842"/>
                    <a:pt x="12513" y="1210"/>
                  </a:cubicBezTo>
                  <a:lnTo>
                    <a:pt x="12650" y="1513"/>
                  </a:lnTo>
                  <a:cubicBezTo>
                    <a:pt x="12562" y="1378"/>
                    <a:pt x="12446" y="1309"/>
                    <a:pt x="12339" y="1288"/>
                  </a:cubicBezTo>
                  <a:cubicBezTo>
                    <a:pt x="12261" y="1321"/>
                    <a:pt x="12181" y="1355"/>
                    <a:pt x="12095" y="1389"/>
                  </a:cubicBezTo>
                  <a:cubicBezTo>
                    <a:pt x="12088" y="1393"/>
                    <a:pt x="12080" y="1397"/>
                    <a:pt x="12074" y="1399"/>
                  </a:cubicBezTo>
                  <a:cubicBezTo>
                    <a:pt x="12034" y="1475"/>
                    <a:pt x="12023" y="1580"/>
                    <a:pt x="12076" y="1723"/>
                  </a:cubicBezTo>
                  <a:lnTo>
                    <a:pt x="12307" y="1801"/>
                  </a:lnTo>
                  <a:lnTo>
                    <a:pt x="12198" y="2169"/>
                  </a:lnTo>
                  <a:lnTo>
                    <a:pt x="12225" y="1967"/>
                  </a:lnTo>
                  <a:cubicBezTo>
                    <a:pt x="12040" y="1700"/>
                    <a:pt x="11851" y="1607"/>
                    <a:pt x="11672" y="1599"/>
                  </a:cubicBezTo>
                  <a:cubicBezTo>
                    <a:pt x="8461" y="3216"/>
                    <a:pt x="4398" y="4987"/>
                    <a:pt x="591" y="5115"/>
                  </a:cubicBezTo>
                  <a:cubicBezTo>
                    <a:pt x="465" y="5113"/>
                    <a:pt x="339" y="5107"/>
                    <a:pt x="211" y="5103"/>
                  </a:cubicBezTo>
                  <a:cubicBezTo>
                    <a:pt x="188" y="5112"/>
                    <a:pt x="163" y="5116"/>
                    <a:pt x="138" y="5116"/>
                  </a:cubicBezTo>
                  <a:cubicBezTo>
                    <a:pt x="111" y="5116"/>
                    <a:pt x="83" y="5111"/>
                    <a:pt x="59" y="5098"/>
                  </a:cubicBezTo>
                  <a:lnTo>
                    <a:pt x="0" y="5096"/>
                  </a:lnTo>
                  <a:lnTo>
                    <a:pt x="0" y="5096"/>
                  </a:lnTo>
                  <a:cubicBezTo>
                    <a:pt x="42" y="5675"/>
                    <a:pt x="227" y="5656"/>
                    <a:pt x="638" y="5710"/>
                  </a:cubicBezTo>
                  <a:cubicBezTo>
                    <a:pt x="612" y="5908"/>
                    <a:pt x="705" y="6047"/>
                    <a:pt x="465" y="6228"/>
                  </a:cubicBezTo>
                  <a:cubicBezTo>
                    <a:pt x="522" y="6228"/>
                    <a:pt x="543" y="6228"/>
                    <a:pt x="497" y="6224"/>
                  </a:cubicBezTo>
                  <a:lnTo>
                    <a:pt x="497" y="6224"/>
                  </a:lnTo>
                  <a:cubicBezTo>
                    <a:pt x="551" y="6226"/>
                    <a:pt x="615" y="6227"/>
                    <a:pt x="679" y="6227"/>
                  </a:cubicBezTo>
                  <a:cubicBezTo>
                    <a:pt x="958" y="6227"/>
                    <a:pt x="1248" y="6207"/>
                    <a:pt x="865" y="6190"/>
                  </a:cubicBezTo>
                  <a:cubicBezTo>
                    <a:pt x="1552" y="6160"/>
                    <a:pt x="2238" y="6095"/>
                    <a:pt x="2917" y="5996"/>
                  </a:cubicBezTo>
                  <a:cubicBezTo>
                    <a:pt x="2928" y="5942"/>
                    <a:pt x="2930" y="5885"/>
                    <a:pt x="2923" y="5828"/>
                  </a:cubicBezTo>
                  <a:lnTo>
                    <a:pt x="2923" y="5828"/>
                  </a:lnTo>
                  <a:lnTo>
                    <a:pt x="2968" y="5990"/>
                  </a:lnTo>
                  <a:cubicBezTo>
                    <a:pt x="3878" y="5853"/>
                    <a:pt x="4780" y="5654"/>
                    <a:pt x="5664" y="5391"/>
                  </a:cubicBezTo>
                  <a:cubicBezTo>
                    <a:pt x="5731" y="5299"/>
                    <a:pt x="5802" y="5225"/>
                    <a:pt x="5909" y="5225"/>
                  </a:cubicBezTo>
                  <a:cubicBezTo>
                    <a:pt x="5954" y="5225"/>
                    <a:pt x="6004" y="5238"/>
                    <a:pt x="6063" y="5267"/>
                  </a:cubicBezTo>
                  <a:cubicBezTo>
                    <a:pt x="6827" y="5019"/>
                    <a:pt x="7577" y="4726"/>
                    <a:pt x="8307" y="4390"/>
                  </a:cubicBezTo>
                  <a:cubicBezTo>
                    <a:pt x="8326" y="4331"/>
                    <a:pt x="8341" y="4272"/>
                    <a:pt x="8349" y="4211"/>
                  </a:cubicBezTo>
                  <a:cubicBezTo>
                    <a:pt x="8288" y="4177"/>
                    <a:pt x="8234" y="4135"/>
                    <a:pt x="8185" y="4085"/>
                  </a:cubicBezTo>
                  <a:lnTo>
                    <a:pt x="8185" y="4085"/>
                  </a:lnTo>
                  <a:lnTo>
                    <a:pt x="8351" y="4196"/>
                  </a:lnTo>
                  <a:cubicBezTo>
                    <a:pt x="8351" y="4200"/>
                    <a:pt x="8349" y="4205"/>
                    <a:pt x="8349" y="4211"/>
                  </a:cubicBezTo>
                  <a:cubicBezTo>
                    <a:pt x="8408" y="4240"/>
                    <a:pt x="8469" y="4268"/>
                    <a:pt x="8534" y="4287"/>
                  </a:cubicBezTo>
                  <a:cubicBezTo>
                    <a:pt x="8591" y="4259"/>
                    <a:pt x="8646" y="4232"/>
                    <a:pt x="8703" y="4205"/>
                  </a:cubicBezTo>
                  <a:cubicBezTo>
                    <a:pt x="8650" y="4156"/>
                    <a:pt x="8591" y="4123"/>
                    <a:pt x="8677" y="4041"/>
                  </a:cubicBezTo>
                  <a:lnTo>
                    <a:pt x="8677" y="4041"/>
                  </a:lnTo>
                  <a:cubicBezTo>
                    <a:pt x="8744" y="4085"/>
                    <a:pt x="8799" y="4102"/>
                    <a:pt x="8846" y="4102"/>
                  </a:cubicBezTo>
                  <a:cubicBezTo>
                    <a:pt x="8995" y="4102"/>
                    <a:pt x="9070" y="3931"/>
                    <a:pt x="9232" y="3931"/>
                  </a:cubicBezTo>
                  <a:cubicBezTo>
                    <a:pt x="9237" y="3931"/>
                    <a:pt x="9242" y="3931"/>
                    <a:pt x="9247" y="3931"/>
                  </a:cubicBezTo>
                  <a:cubicBezTo>
                    <a:pt x="10124" y="3473"/>
                    <a:pt x="10978" y="2968"/>
                    <a:pt x="11802" y="2419"/>
                  </a:cubicBezTo>
                  <a:cubicBezTo>
                    <a:pt x="13007" y="2194"/>
                    <a:pt x="13420" y="1879"/>
                    <a:pt x="14278" y="1597"/>
                  </a:cubicBezTo>
                  <a:cubicBezTo>
                    <a:pt x="14064" y="1394"/>
                    <a:pt x="13842" y="677"/>
                    <a:pt x="13514" y="677"/>
                  </a:cubicBezTo>
                  <a:cubicBezTo>
                    <a:pt x="13478" y="677"/>
                    <a:pt x="13441" y="685"/>
                    <a:pt x="13403" y="704"/>
                  </a:cubicBezTo>
                  <a:lnTo>
                    <a:pt x="13403" y="704"/>
                  </a:lnTo>
                  <a:lnTo>
                    <a:pt x="13950" y="386"/>
                  </a:lnTo>
                  <a:lnTo>
                    <a:pt x="13950" y="386"/>
                  </a:lnTo>
                  <a:cubicBezTo>
                    <a:pt x="13824" y="640"/>
                    <a:pt x="14066" y="794"/>
                    <a:pt x="14249" y="794"/>
                  </a:cubicBezTo>
                  <a:cubicBezTo>
                    <a:pt x="14304" y="794"/>
                    <a:pt x="14355" y="779"/>
                    <a:pt x="14387" y="749"/>
                  </a:cubicBezTo>
                  <a:lnTo>
                    <a:pt x="14133" y="360"/>
                  </a:lnTo>
                  <a:lnTo>
                    <a:pt x="14133" y="360"/>
                  </a:lnTo>
                  <a:cubicBezTo>
                    <a:pt x="14203" y="445"/>
                    <a:pt x="14266" y="479"/>
                    <a:pt x="14320" y="479"/>
                  </a:cubicBezTo>
                  <a:cubicBezTo>
                    <a:pt x="14469" y="479"/>
                    <a:pt x="14545" y="223"/>
                    <a:pt x="14475" y="70"/>
                  </a:cubicBezTo>
                  <a:cubicBezTo>
                    <a:pt x="14461" y="45"/>
                    <a:pt x="14448" y="24"/>
                    <a:pt x="1443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29"/>
            <p:cNvSpPr/>
            <p:nvPr/>
          </p:nvSpPr>
          <p:spPr>
            <a:xfrm>
              <a:off x="1319950" y="4900225"/>
              <a:ext cx="359575" cy="98300"/>
            </a:xfrm>
            <a:custGeom>
              <a:avLst/>
              <a:gdLst/>
              <a:ahLst/>
              <a:cxnLst/>
              <a:rect l="l" t="t" r="r" b="b"/>
              <a:pathLst>
                <a:path w="14383" h="3932" extrusionOk="0">
                  <a:moveTo>
                    <a:pt x="3791" y="54"/>
                  </a:moveTo>
                  <a:cubicBezTo>
                    <a:pt x="3842" y="54"/>
                    <a:pt x="3896" y="89"/>
                    <a:pt x="3954" y="98"/>
                  </a:cubicBezTo>
                  <a:cubicBezTo>
                    <a:pt x="3957" y="83"/>
                    <a:pt x="3960" y="73"/>
                    <a:pt x="3963" y="73"/>
                  </a:cubicBezTo>
                  <a:cubicBezTo>
                    <a:pt x="3966" y="73"/>
                    <a:pt x="3969" y="81"/>
                    <a:pt x="3973" y="100"/>
                  </a:cubicBezTo>
                  <a:cubicBezTo>
                    <a:pt x="3967" y="100"/>
                    <a:pt x="3960" y="100"/>
                    <a:pt x="3954" y="98"/>
                  </a:cubicBezTo>
                  <a:cubicBezTo>
                    <a:pt x="3940" y="162"/>
                    <a:pt x="3918" y="332"/>
                    <a:pt x="3831" y="332"/>
                  </a:cubicBezTo>
                  <a:cubicBezTo>
                    <a:pt x="3790" y="332"/>
                    <a:pt x="3735" y="294"/>
                    <a:pt x="3660" y="191"/>
                  </a:cubicBezTo>
                  <a:cubicBezTo>
                    <a:pt x="3701" y="84"/>
                    <a:pt x="3745" y="54"/>
                    <a:pt x="3791" y="54"/>
                  </a:cubicBezTo>
                  <a:close/>
                  <a:moveTo>
                    <a:pt x="707" y="517"/>
                  </a:moveTo>
                  <a:lnTo>
                    <a:pt x="707" y="517"/>
                  </a:lnTo>
                  <a:cubicBezTo>
                    <a:pt x="873" y="626"/>
                    <a:pt x="1142" y="878"/>
                    <a:pt x="1006" y="1009"/>
                  </a:cubicBezTo>
                  <a:cubicBezTo>
                    <a:pt x="905" y="866"/>
                    <a:pt x="549" y="779"/>
                    <a:pt x="707" y="517"/>
                  </a:cubicBezTo>
                  <a:close/>
                  <a:moveTo>
                    <a:pt x="12175" y="3179"/>
                  </a:moveTo>
                  <a:lnTo>
                    <a:pt x="12175" y="3179"/>
                  </a:lnTo>
                  <a:cubicBezTo>
                    <a:pt x="12194" y="3189"/>
                    <a:pt x="12202" y="3229"/>
                    <a:pt x="12208" y="3278"/>
                  </a:cubicBezTo>
                  <a:cubicBezTo>
                    <a:pt x="12200" y="3244"/>
                    <a:pt x="12190" y="3210"/>
                    <a:pt x="12175" y="3179"/>
                  </a:cubicBezTo>
                  <a:close/>
                  <a:moveTo>
                    <a:pt x="2993" y="1"/>
                  </a:moveTo>
                  <a:cubicBezTo>
                    <a:pt x="2491" y="1"/>
                    <a:pt x="1975" y="22"/>
                    <a:pt x="1443" y="66"/>
                  </a:cubicBezTo>
                  <a:cubicBezTo>
                    <a:pt x="1155" y="92"/>
                    <a:pt x="867" y="123"/>
                    <a:pt x="581" y="159"/>
                  </a:cubicBezTo>
                  <a:cubicBezTo>
                    <a:pt x="480" y="299"/>
                    <a:pt x="370" y="409"/>
                    <a:pt x="218" y="409"/>
                  </a:cubicBezTo>
                  <a:cubicBezTo>
                    <a:pt x="153" y="409"/>
                    <a:pt x="82" y="389"/>
                    <a:pt x="1" y="344"/>
                  </a:cubicBezTo>
                  <a:lnTo>
                    <a:pt x="1" y="344"/>
                  </a:lnTo>
                  <a:cubicBezTo>
                    <a:pt x="207" y="628"/>
                    <a:pt x="343" y="498"/>
                    <a:pt x="539" y="849"/>
                  </a:cubicBezTo>
                  <a:lnTo>
                    <a:pt x="486" y="1259"/>
                  </a:lnTo>
                  <a:cubicBezTo>
                    <a:pt x="1318" y="1196"/>
                    <a:pt x="2100" y="1164"/>
                    <a:pt x="2844" y="1164"/>
                  </a:cubicBezTo>
                  <a:cubicBezTo>
                    <a:pt x="3194" y="1164"/>
                    <a:pt x="3536" y="1171"/>
                    <a:pt x="3870" y="1185"/>
                  </a:cubicBezTo>
                  <a:cubicBezTo>
                    <a:pt x="3967" y="1070"/>
                    <a:pt x="4145" y="1084"/>
                    <a:pt x="4152" y="1032"/>
                  </a:cubicBezTo>
                  <a:lnTo>
                    <a:pt x="4152" y="1032"/>
                  </a:lnTo>
                  <a:lnTo>
                    <a:pt x="4131" y="1198"/>
                  </a:lnTo>
                  <a:cubicBezTo>
                    <a:pt x="4272" y="1206"/>
                    <a:pt x="4413" y="1215"/>
                    <a:pt x="4551" y="1225"/>
                  </a:cubicBezTo>
                  <a:cubicBezTo>
                    <a:pt x="4421" y="1074"/>
                    <a:pt x="4284" y="967"/>
                    <a:pt x="4320" y="702"/>
                  </a:cubicBezTo>
                  <a:lnTo>
                    <a:pt x="4320" y="702"/>
                  </a:lnTo>
                  <a:lnTo>
                    <a:pt x="4987" y="1143"/>
                  </a:lnTo>
                  <a:cubicBezTo>
                    <a:pt x="4976" y="1183"/>
                    <a:pt x="4959" y="1221"/>
                    <a:pt x="4934" y="1255"/>
                  </a:cubicBezTo>
                  <a:cubicBezTo>
                    <a:pt x="7153" y="1463"/>
                    <a:pt x="9100" y="2024"/>
                    <a:pt x="11201" y="2969"/>
                  </a:cubicBezTo>
                  <a:cubicBezTo>
                    <a:pt x="11283" y="2981"/>
                    <a:pt x="11359" y="3017"/>
                    <a:pt x="11424" y="3072"/>
                  </a:cubicBezTo>
                  <a:cubicBezTo>
                    <a:pt x="11527" y="3118"/>
                    <a:pt x="11628" y="3162"/>
                    <a:pt x="11733" y="3213"/>
                  </a:cubicBezTo>
                  <a:cubicBezTo>
                    <a:pt x="11897" y="3267"/>
                    <a:pt x="12055" y="3324"/>
                    <a:pt x="12215" y="3381"/>
                  </a:cubicBezTo>
                  <a:cubicBezTo>
                    <a:pt x="12215" y="3377"/>
                    <a:pt x="12217" y="3375"/>
                    <a:pt x="12217" y="3370"/>
                  </a:cubicBezTo>
                  <a:cubicBezTo>
                    <a:pt x="12217" y="3375"/>
                    <a:pt x="12217" y="3379"/>
                    <a:pt x="12219" y="3381"/>
                  </a:cubicBezTo>
                  <a:cubicBezTo>
                    <a:pt x="12318" y="3417"/>
                    <a:pt x="12421" y="3452"/>
                    <a:pt x="12520" y="3486"/>
                  </a:cubicBezTo>
                  <a:cubicBezTo>
                    <a:pt x="12558" y="3479"/>
                    <a:pt x="12599" y="3476"/>
                    <a:pt x="12643" y="3476"/>
                  </a:cubicBezTo>
                  <a:cubicBezTo>
                    <a:pt x="12812" y="3476"/>
                    <a:pt x="13012" y="3520"/>
                    <a:pt x="13184" y="3520"/>
                  </a:cubicBezTo>
                  <a:cubicBezTo>
                    <a:pt x="13219" y="3484"/>
                    <a:pt x="13262" y="3462"/>
                    <a:pt x="13317" y="3462"/>
                  </a:cubicBezTo>
                  <a:cubicBezTo>
                    <a:pt x="13344" y="3462"/>
                    <a:pt x="13374" y="3467"/>
                    <a:pt x="13407" y="3480"/>
                  </a:cubicBezTo>
                  <a:cubicBezTo>
                    <a:pt x="13341" y="3507"/>
                    <a:pt x="13271" y="3520"/>
                    <a:pt x="13200" y="3520"/>
                  </a:cubicBezTo>
                  <a:cubicBezTo>
                    <a:pt x="13195" y="3520"/>
                    <a:pt x="13190" y="3520"/>
                    <a:pt x="13184" y="3520"/>
                  </a:cubicBezTo>
                  <a:cubicBezTo>
                    <a:pt x="13140" y="3572"/>
                    <a:pt x="13109" y="3633"/>
                    <a:pt x="13092" y="3698"/>
                  </a:cubicBezTo>
                  <a:cubicBezTo>
                    <a:pt x="13296" y="3776"/>
                    <a:pt x="13498" y="3854"/>
                    <a:pt x="13695" y="3932"/>
                  </a:cubicBezTo>
                  <a:cubicBezTo>
                    <a:pt x="13702" y="3923"/>
                    <a:pt x="13708" y="3917"/>
                    <a:pt x="13714" y="3907"/>
                  </a:cubicBezTo>
                  <a:cubicBezTo>
                    <a:pt x="13714" y="3907"/>
                    <a:pt x="13668" y="3801"/>
                    <a:pt x="13611" y="3764"/>
                  </a:cubicBezTo>
                  <a:lnTo>
                    <a:pt x="13889" y="3749"/>
                  </a:lnTo>
                  <a:cubicBezTo>
                    <a:pt x="13897" y="3740"/>
                    <a:pt x="13904" y="3734"/>
                    <a:pt x="13912" y="3728"/>
                  </a:cubicBezTo>
                  <a:cubicBezTo>
                    <a:pt x="13826" y="3473"/>
                    <a:pt x="13702" y="3526"/>
                    <a:pt x="13605" y="3387"/>
                  </a:cubicBezTo>
                  <a:lnTo>
                    <a:pt x="13605" y="3387"/>
                  </a:lnTo>
                  <a:cubicBezTo>
                    <a:pt x="13665" y="3410"/>
                    <a:pt x="13718" y="3420"/>
                    <a:pt x="13765" y="3420"/>
                  </a:cubicBezTo>
                  <a:cubicBezTo>
                    <a:pt x="14072" y="3420"/>
                    <a:pt x="14135" y="2991"/>
                    <a:pt x="14383" y="2859"/>
                  </a:cubicBezTo>
                  <a:cubicBezTo>
                    <a:pt x="13729" y="2586"/>
                    <a:pt x="13094" y="2323"/>
                    <a:pt x="12619" y="2085"/>
                  </a:cubicBezTo>
                  <a:cubicBezTo>
                    <a:pt x="12560" y="2069"/>
                    <a:pt x="12505" y="2050"/>
                    <a:pt x="12448" y="2031"/>
                  </a:cubicBezTo>
                  <a:lnTo>
                    <a:pt x="12438" y="2100"/>
                  </a:lnTo>
                  <a:lnTo>
                    <a:pt x="12135" y="2119"/>
                  </a:lnTo>
                  <a:lnTo>
                    <a:pt x="12135" y="2119"/>
                  </a:lnTo>
                  <a:lnTo>
                    <a:pt x="12370" y="2005"/>
                  </a:lnTo>
                  <a:cubicBezTo>
                    <a:pt x="9365" y="1031"/>
                    <a:pt x="6525" y="1"/>
                    <a:pt x="29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29"/>
            <p:cNvSpPr/>
            <p:nvPr/>
          </p:nvSpPr>
          <p:spPr>
            <a:xfrm>
              <a:off x="954825" y="4620225"/>
              <a:ext cx="1154775" cy="241025"/>
            </a:xfrm>
            <a:custGeom>
              <a:avLst/>
              <a:gdLst/>
              <a:ahLst/>
              <a:cxnLst/>
              <a:rect l="l" t="t" r="r" b="b"/>
              <a:pathLst>
                <a:path w="46191" h="9641" extrusionOk="0">
                  <a:moveTo>
                    <a:pt x="17804" y="177"/>
                  </a:moveTo>
                  <a:lnTo>
                    <a:pt x="18166" y="194"/>
                  </a:lnTo>
                  <a:cubicBezTo>
                    <a:pt x="18149" y="331"/>
                    <a:pt x="18075" y="430"/>
                    <a:pt x="18057" y="564"/>
                  </a:cubicBezTo>
                  <a:lnTo>
                    <a:pt x="18057" y="562"/>
                  </a:lnTo>
                  <a:lnTo>
                    <a:pt x="17804" y="177"/>
                  </a:lnTo>
                  <a:close/>
                  <a:moveTo>
                    <a:pt x="15934" y="524"/>
                  </a:moveTo>
                  <a:cubicBezTo>
                    <a:pt x="15959" y="545"/>
                    <a:pt x="15977" y="569"/>
                    <a:pt x="15991" y="596"/>
                  </a:cubicBezTo>
                  <a:lnTo>
                    <a:pt x="15935" y="560"/>
                  </a:lnTo>
                  <a:cubicBezTo>
                    <a:pt x="15933" y="548"/>
                    <a:pt x="15933" y="536"/>
                    <a:pt x="15934" y="524"/>
                  </a:cubicBezTo>
                  <a:close/>
                  <a:moveTo>
                    <a:pt x="16770" y="670"/>
                  </a:moveTo>
                  <a:lnTo>
                    <a:pt x="16919" y="916"/>
                  </a:lnTo>
                  <a:lnTo>
                    <a:pt x="16568" y="829"/>
                  </a:lnTo>
                  <a:lnTo>
                    <a:pt x="16770" y="670"/>
                  </a:lnTo>
                  <a:close/>
                  <a:moveTo>
                    <a:pt x="28117" y="2882"/>
                  </a:moveTo>
                  <a:lnTo>
                    <a:pt x="28414" y="2932"/>
                  </a:lnTo>
                  <a:lnTo>
                    <a:pt x="28136" y="3191"/>
                  </a:lnTo>
                  <a:lnTo>
                    <a:pt x="28117" y="2882"/>
                  </a:lnTo>
                  <a:close/>
                  <a:moveTo>
                    <a:pt x="17501" y="1"/>
                  </a:moveTo>
                  <a:cubicBezTo>
                    <a:pt x="17388" y="79"/>
                    <a:pt x="17333" y="224"/>
                    <a:pt x="17455" y="531"/>
                  </a:cubicBezTo>
                  <a:cubicBezTo>
                    <a:pt x="17319" y="359"/>
                    <a:pt x="17160" y="296"/>
                    <a:pt x="16996" y="296"/>
                  </a:cubicBezTo>
                  <a:cubicBezTo>
                    <a:pt x="16724" y="296"/>
                    <a:pt x="16441" y="471"/>
                    <a:pt x="16233" y="611"/>
                  </a:cubicBezTo>
                  <a:lnTo>
                    <a:pt x="16280" y="268"/>
                  </a:lnTo>
                  <a:cubicBezTo>
                    <a:pt x="16243" y="210"/>
                    <a:pt x="16203" y="186"/>
                    <a:pt x="16163" y="186"/>
                  </a:cubicBezTo>
                  <a:cubicBezTo>
                    <a:pt x="16046" y="186"/>
                    <a:pt x="15932" y="384"/>
                    <a:pt x="15933" y="520"/>
                  </a:cubicBezTo>
                  <a:lnTo>
                    <a:pt x="15933" y="520"/>
                  </a:lnTo>
                  <a:cubicBezTo>
                    <a:pt x="15885" y="477"/>
                    <a:pt x="15831" y="463"/>
                    <a:pt x="15774" y="463"/>
                  </a:cubicBezTo>
                  <a:cubicBezTo>
                    <a:pt x="15672" y="463"/>
                    <a:pt x="15557" y="508"/>
                    <a:pt x="15446" y="508"/>
                  </a:cubicBezTo>
                  <a:cubicBezTo>
                    <a:pt x="15351" y="508"/>
                    <a:pt x="15258" y="475"/>
                    <a:pt x="15178" y="350"/>
                  </a:cubicBezTo>
                  <a:lnTo>
                    <a:pt x="15178" y="350"/>
                  </a:lnTo>
                  <a:cubicBezTo>
                    <a:pt x="15183" y="350"/>
                    <a:pt x="15188" y="350"/>
                    <a:pt x="15193" y="350"/>
                  </a:cubicBezTo>
                  <a:cubicBezTo>
                    <a:pt x="15389" y="350"/>
                    <a:pt x="15421" y="153"/>
                    <a:pt x="15476" y="26"/>
                  </a:cubicBezTo>
                  <a:lnTo>
                    <a:pt x="15476" y="26"/>
                  </a:lnTo>
                  <a:cubicBezTo>
                    <a:pt x="15304" y="32"/>
                    <a:pt x="15135" y="39"/>
                    <a:pt x="14955" y="49"/>
                  </a:cubicBezTo>
                  <a:cubicBezTo>
                    <a:pt x="13272" y="180"/>
                    <a:pt x="11253" y="657"/>
                    <a:pt x="9359" y="1273"/>
                  </a:cubicBezTo>
                  <a:lnTo>
                    <a:pt x="9552" y="1633"/>
                  </a:lnTo>
                  <a:cubicBezTo>
                    <a:pt x="9483" y="1588"/>
                    <a:pt x="9394" y="1529"/>
                    <a:pt x="9344" y="1529"/>
                  </a:cubicBezTo>
                  <a:cubicBezTo>
                    <a:pt x="9312" y="1529"/>
                    <a:pt x="9295" y="1553"/>
                    <a:pt x="9310" y="1620"/>
                  </a:cubicBezTo>
                  <a:lnTo>
                    <a:pt x="9024" y="1385"/>
                  </a:lnTo>
                  <a:cubicBezTo>
                    <a:pt x="7035" y="2055"/>
                    <a:pt x="5218" y="2876"/>
                    <a:pt x="4128" y="3599"/>
                  </a:cubicBezTo>
                  <a:cubicBezTo>
                    <a:pt x="3464" y="3910"/>
                    <a:pt x="2484" y="4270"/>
                    <a:pt x="1209" y="4602"/>
                  </a:cubicBezTo>
                  <a:cubicBezTo>
                    <a:pt x="1230" y="4661"/>
                    <a:pt x="1218" y="4714"/>
                    <a:pt x="1140" y="4751"/>
                  </a:cubicBezTo>
                  <a:lnTo>
                    <a:pt x="1087" y="4634"/>
                  </a:lnTo>
                  <a:cubicBezTo>
                    <a:pt x="1001" y="4655"/>
                    <a:pt x="919" y="4676"/>
                    <a:pt x="833" y="4697"/>
                  </a:cubicBezTo>
                  <a:cubicBezTo>
                    <a:pt x="667" y="4793"/>
                    <a:pt x="494" y="4888"/>
                    <a:pt x="322" y="4985"/>
                  </a:cubicBezTo>
                  <a:cubicBezTo>
                    <a:pt x="408" y="5061"/>
                    <a:pt x="493" y="5115"/>
                    <a:pt x="572" y="5115"/>
                  </a:cubicBezTo>
                  <a:cubicBezTo>
                    <a:pt x="623" y="5115"/>
                    <a:pt x="671" y="5093"/>
                    <a:pt x="716" y="5040"/>
                  </a:cubicBezTo>
                  <a:lnTo>
                    <a:pt x="716" y="5040"/>
                  </a:lnTo>
                  <a:lnTo>
                    <a:pt x="448" y="5401"/>
                  </a:lnTo>
                  <a:lnTo>
                    <a:pt x="503" y="5437"/>
                  </a:lnTo>
                  <a:lnTo>
                    <a:pt x="0" y="6589"/>
                  </a:lnTo>
                  <a:cubicBezTo>
                    <a:pt x="192" y="6512"/>
                    <a:pt x="385" y="6434"/>
                    <a:pt x="578" y="6356"/>
                  </a:cubicBezTo>
                  <a:cubicBezTo>
                    <a:pt x="518" y="6278"/>
                    <a:pt x="463" y="6198"/>
                    <a:pt x="412" y="6116"/>
                  </a:cubicBezTo>
                  <a:lnTo>
                    <a:pt x="412" y="6116"/>
                  </a:lnTo>
                  <a:cubicBezTo>
                    <a:pt x="487" y="6193"/>
                    <a:pt x="541" y="6222"/>
                    <a:pt x="580" y="6222"/>
                  </a:cubicBezTo>
                  <a:cubicBezTo>
                    <a:pt x="713" y="6222"/>
                    <a:pt x="678" y="5873"/>
                    <a:pt x="783" y="5873"/>
                  </a:cubicBezTo>
                  <a:cubicBezTo>
                    <a:pt x="821" y="5873"/>
                    <a:pt x="878" y="5918"/>
                    <a:pt x="968" y="6043"/>
                  </a:cubicBezTo>
                  <a:lnTo>
                    <a:pt x="713" y="6299"/>
                  </a:lnTo>
                  <a:cubicBezTo>
                    <a:pt x="1136" y="6129"/>
                    <a:pt x="1556" y="5959"/>
                    <a:pt x="1977" y="5790"/>
                  </a:cubicBezTo>
                  <a:cubicBezTo>
                    <a:pt x="1975" y="5702"/>
                    <a:pt x="2063" y="5607"/>
                    <a:pt x="2208" y="5509"/>
                  </a:cubicBezTo>
                  <a:cubicBezTo>
                    <a:pt x="2215" y="5445"/>
                    <a:pt x="2217" y="5384"/>
                    <a:pt x="2213" y="5321"/>
                  </a:cubicBezTo>
                  <a:lnTo>
                    <a:pt x="2213" y="5321"/>
                  </a:lnTo>
                  <a:lnTo>
                    <a:pt x="2410" y="5389"/>
                  </a:lnTo>
                  <a:cubicBezTo>
                    <a:pt x="2852" y="5157"/>
                    <a:pt x="3546" y="4924"/>
                    <a:pt x="4107" y="4768"/>
                  </a:cubicBezTo>
                  <a:cubicBezTo>
                    <a:pt x="6292" y="3506"/>
                    <a:pt x="9569" y="2289"/>
                    <a:pt x="12826" y="1612"/>
                  </a:cubicBezTo>
                  <a:lnTo>
                    <a:pt x="12837" y="1528"/>
                  </a:lnTo>
                  <a:lnTo>
                    <a:pt x="12883" y="1601"/>
                  </a:lnTo>
                  <a:cubicBezTo>
                    <a:pt x="12988" y="1578"/>
                    <a:pt x="13093" y="1559"/>
                    <a:pt x="13199" y="1538"/>
                  </a:cubicBezTo>
                  <a:cubicBezTo>
                    <a:pt x="13175" y="1408"/>
                    <a:pt x="13249" y="1355"/>
                    <a:pt x="13352" y="1355"/>
                  </a:cubicBezTo>
                  <a:cubicBezTo>
                    <a:pt x="13439" y="1355"/>
                    <a:pt x="13548" y="1392"/>
                    <a:pt x="13636" y="1454"/>
                  </a:cubicBezTo>
                  <a:cubicBezTo>
                    <a:pt x="14412" y="1315"/>
                    <a:pt x="15180" y="1208"/>
                    <a:pt x="15926" y="1143"/>
                  </a:cubicBezTo>
                  <a:cubicBezTo>
                    <a:pt x="16359" y="1083"/>
                    <a:pt x="16831" y="1053"/>
                    <a:pt x="17338" y="1053"/>
                  </a:cubicBezTo>
                  <a:cubicBezTo>
                    <a:pt x="18555" y="1053"/>
                    <a:pt x="19980" y="1225"/>
                    <a:pt x="21579" y="1567"/>
                  </a:cubicBezTo>
                  <a:cubicBezTo>
                    <a:pt x="21592" y="1546"/>
                    <a:pt x="21604" y="1532"/>
                    <a:pt x="21623" y="1532"/>
                  </a:cubicBezTo>
                  <a:cubicBezTo>
                    <a:pt x="21638" y="1549"/>
                    <a:pt x="21651" y="1567"/>
                    <a:pt x="21661" y="1586"/>
                  </a:cubicBezTo>
                  <a:cubicBezTo>
                    <a:pt x="22408" y="1748"/>
                    <a:pt x="23192" y="1948"/>
                    <a:pt x="24014" y="2186"/>
                  </a:cubicBezTo>
                  <a:cubicBezTo>
                    <a:pt x="24040" y="2171"/>
                    <a:pt x="24069" y="2163"/>
                    <a:pt x="24098" y="2163"/>
                  </a:cubicBezTo>
                  <a:cubicBezTo>
                    <a:pt x="24114" y="2163"/>
                    <a:pt x="24131" y="2166"/>
                    <a:pt x="24147" y="2171"/>
                  </a:cubicBezTo>
                  <a:cubicBezTo>
                    <a:pt x="24143" y="2190"/>
                    <a:pt x="24147" y="2207"/>
                    <a:pt x="24143" y="2224"/>
                  </a:cubicBezTo>
                  <a:cubicBezTo>
                    <a:pt x="25011" y="2478"/>
                    <a:pt x="25913" y="2773"/>
                    <a:pt x="26851" y="3109"/>
                  </a:cubicBezTo>
                  <a:cubicBezTo>
                    <a:pt x="27419" y="3315"/>
                    <a:pt x="27970" y="3519"/>
                    <a:pt x="28506" y="3719"/>
                  </a:cubicBezTo>
                  <a:cubicBezTo>
                    <a:pt x="28594" y="3536"/>
                    <a:pt x="28697" y="3410"/>
                    <a:pt x="28855" y="3410"/>
                  </a:cubicBezTo>
                  <a:cubicBezTo>
                    <a:pt x="28998" y="3410"/>
                    <a:pt x="29187" y="3513"/>
                    <a:pt x="29451" y="3769"/>
                  </a:cubicBezTo>
                  <a:lnTo>
                    <a:pt x="29322" y="4028"/>
                  </a:lnTo>
                  <a:cubicBezTo>
                    <a:pt x="30626" y="4531"/>
                    <a:pt x="31840" y="5031"/>
                    <a:pt x="32982" y="5569"/>
                  </a:cubicBezTo>
                  <a:cubicBezTo>
                    <a:pt x="35737" y="7504"/>
                    <a:pt x="39779" y="9334"/>
                    <a:pt x="43802" y="9525"/>
                  </a:cubicBezTo>
                  <a:cubicBezTo>
                    <a:pt x="43985" y="9548"/>
                    <a:pt x="44111" y="9565"/>
                    <a:pt x="44195" y="9580"/>
                  </a:cubicBezTo>
                  <a:cubicBezTo>
                    <a:pt x="44183" y="9570"/>
                    <a:pt x="44182" y="9560"/>
                    <a:pt x="44206" y="9547"/>
                  </a:cubicBezTo>
                  <a:lnTo>
                    <a:pt x="44206" y="9547"/>
                  </a:lnTo>
                  <a:cubicBezTo>
                    <a:pt x="44248" y="9566"/>
                    <a:pt x="45497" y="9627"/>
                    <a:pt x="45404" y="9641"/>
                  </a:cubicBezTo>
                  <a:cubicBezTo>
                    <a:pt x="46001" y="9605"/>
                    <a:pt x="45656" y="9243"/>
                    <a:pt x="45640" y="8953"/>
                  </a:cubicBezTo>
                  <a:cubicBezTo>
                    <a:pt x="46191" y="8688"/>
                    <a:pt x="45505" y="8533"/>
                    <a:pt x="45867" y="8453"/>
                  </a:cubicBezTo>
                  <a:cubicBezTo>
                    <a:pt x="43606" y="8413"/>
                    <a:pt x="41589" y="7971"/>
                    <a:pt x="39577" y="7330"/>
                  </a:cubicBezTo>
                  <a:cubicBezTo>
                    <a:pt x="39515" y="7431"/>
                    <a:pt x="39437" y="7507"/>
                    <a:pt x="39315" y="7507"/>
                  </a:cubicBezTo>
                  <a:cubicBezTo>
                    <a:pt x="39267" y="7507"/>
                    <a:pt x="39213" y="7495"/>
                    <a:pt x="39150" y="7468"/>
                  </a:cubicBezTo>
                  <a:cubicBezTo>
                    <a:pt x="39173" y="7382"/>
                    <a:pt x="39213" y="7302"/>
                    <a:pt x="39263" y="7229"/>
                  </a:cubicBezTo>
                  <a:cubicBezTo>
                    <a:pt x="37028" y="6495"/>
                    <a:pt x="34788" y="5525"/>
                    <a:pt x="32218" y="4585"/>
                  </a:cubicBezTo>
                  <a:cubicBezTo>
                    <a:pt x="31779" y="4207"/>
                    <a:pt x="30975" y="3805"/>
                    <a:pt x="30067" y="3412"/>
                  </a:cubicBezTo>
                  <a:lnTo>
                    <a:pt x="30067" y="3412"/>
                  </a:lnTo>
                  <a:lnTo>
                    <a:pt x="30111" y="3601"/>
                  </a:lnTo>
                  <a:lnTo>
                    <a:pt x="29766" y="3284"/>
                  </a:lnTo>
                  <a:cubicBezTo>
                    <a:pt x="28725" y="2846"/>
                    <a:pt x="27587" y="2426"/>
                    <a:pt x="26713" y="2062"/>
                  </a:cubicBezTo>
                  <a:cubicBezTo>
                    <a:pt x="26462" y="1975"/>
                    <a:pt x="26225" y="1893"/>
                    <a:pt x="25987" y="1814"/>
                  </a:cubicBezTo>
                  <a:lnTo>
                    <a:pt x="25892" y="2295"/>
                  </a:lnTo>
                  <a:cubicBezTo>
                    <a:pt x="25781" y="2196"/>
                    <a:pt x="25702" y="2170"/>
                    <a:pt x="25634" y="2170"/>
                  </a:cubicBezTo>
                  <a:cubicBezTo>
                    <a:pt x="25557" y="2170"/>
                    <a:pt x="25494" y="2202"/>
                    <a:pt x="25412" y="2202"/>
                  </a:cubicBezTo>
                  <a:cubicBezTo>
                    <a:pt x="25351" y="2202"/>
                    <a:pt x="25281" y="2185"/>
                    <a:pt x="25188" y="2123"/>
                  </a:cubicBezTo>
                  <a:cubicBezTo>
                    <a:pt x="25447" y="2074"/>
                    <a:pt x="25350" y="1790"/>
                    <a:pt x="25291" y="1580"/>
                  </a:cubicBezTo>
                  <a:cubicBezTo>
                    <a:pt x="23981" y="1143"/>
                    <a:pt x="22843" y="798"/>
                    <a:pt x="21747" y="541"/>
                  </a:cubicBezTo>
                  <a:lnTo>
                    <a:pt x="21747" y="541"/>
                  </a:lnTo>
                  <a:cubicBezTo>
                    <a:pt x="21749" y="556"/>
                    <a:pt x="21749" y="569"/>
                    <a:pt x="21754" y="583"/>
                  </a:cubicBezTo>
                  <a:lnTo>
                    <a:pt x="21865" y="657"/>
                  </a:lnTo>
                  <a:cubicBezTo>
                    <a:pt x="21687" y="799"/>
                    <a:pt x="21637" y="1023"/>
                    <a:pt x="21472" y="1023"/>
                  </a:cubicBezTo>
                  <a:cubicBezTo>
                    <a:pt x="21449" y="1023"/>
                    <a:pt x="21423" y="1018"/>
                    <a:pt x="21394" y="1008"/>
                  </a:cubicBezTo>
                  <a:lnTo>
                    <a:pt x="21169" y="415"/>
                  </a:lnTo>
                  <a:cubicBezTo>
                    <a:pt x="21104" y="464"/>
                    <a:pt x="21050" y="484"/>
                    <a:pt x="21004" y="484"/>
                  </a:cubicBezTo>
                  <a:cubicBezTo>
                    <a:pt x="20925" y="484"/>
                    <a:pt x="20870" y="425"/>
                    <a:pt x="20822" y="344"/>
                  </a:cubicBezTo>
                  <a:cubicBezTo>
                    <a:pt x="20736" y="329"/>
                    <a:pt x="20650" y="316"/>
                    <a:pt x="20565" y="299"/>
                  </a:cubicBezTo>
                  <a:lnTo>
                    <a:pt x="20565" y="299"/>
                  </a:lnTo>
                  <a:cubicBezTo>
                    <a:pt x="20586" y="339"/>
                    <a:pt x="20605" y="381"/>
                    <a:pt x="20622" y="423"/>
                  </a:cubicBezTo>
                  <a:lnTo>
                    <a:pt x="20557" y="299"/>
                  </a:lnTo>
                  <a:cubicBezTo>
                    <a:pt x="20233" y="243"/>
                    <a:pt x="19905" y="192"/>
                    <a:pt x="19575" y="150"/>
                  </a:cubicBezTo>
                  <a:cubicBezTo>
                    <a:pt x="19467" y="285"/>
                    <a:pt x="19362" y="337"/>
                    <a:pt x="19259" y="337"/>
                  </a:cubicBezTo>
                  <a:cubicBezTo>
                    <a:pt x="19093" y="337"/>
                    <a:pt x="18930" y="204"/>
                    <a:pt x="18759" y="68"/>
                  </a:cubicBezTo>
                  <a:cubicBezTo>
                    <a:pt x="18353" y="34"/>
                    <a:pt x="17935" y="13"/>
                    <a:pt x="1750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29"/>
            <p:cNvSpPr/>
            <p:nvPr/>
          </p:nvSpPr>
          <p:spPr>
            <a:xfrm>
              <a:off x="2059800" y="4859700"/>
              <a:ext cx="4150" cy="850"/>
            </a:xfrm>
            <a:custGeom>
              <a:avLst/>
              <a:gdLst/>
              <a:ahLst/>
              <a:cxnLst/>
              <a:rect l="l" t="t" r="r" b="b"/>
              <a:pathLst>
                <a:path w="166" h="34" extrusionOk="0">
                  <a:moveTo>
                    <a:pt x="0" y="1"/>
                  </a:moveTo>
                  <a:lnTo>
                    <a:pt x="0" y="1"/>
                  </a:lnTo>
                  <a:cubicBezTo>
                    <a:pt x="27" y="21"/>
                    <a:pt x="112" y="33"/>
                    <a:pt x="140" y="33"/>
                  </a:cubicBezTo>
                  <a:cubicBezTo>
                    <a:pt x="165" y="33"/>
                    <a:pt x="145" y="24"/>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29"/>
            <p:cNvSpPr/>
            <p:nvPr/>
          </p:nvSpPr>
          <p:spPr>
            <a:xfrm>
              <a:off x="1959475" y="4951075"/>
              <a:ext cx="13225" cy="6325"/>
            </a:xfrm>
            <a:custGeom>
              <a:avLst/>
              <a:gdLst/>
              <a:ahLst/>
              <a:cxnLst/>
              <a:rect l="l" t="t" r="r" b="b"/>
              <a:pathLst>
                <a:path w="529" h="253" extrusionOk="0">
                  <a:moveTo>
                    <a:pt x="22" y="1"/>
                  </a:moveTo>
                  <a:lnTo>
                    <a:pt x="0" y="157"/>
                  </a:lnTo>
                  <a:cubicBezTo>
                    <a:pt x="59" y="228"/>
                    <a:pt x="117" y="252"/>
                    <a:pt x="175" y="252"/>
                  </a:cubicBezTo>
                  <a:cubicBezTo>
                    <a:pt x="295" y="252"/>
                    <a:pt x="414" y="150"/>
                    <a:pt x="528" y="148"/>
                  </a:cubicBezTo>
                  <a:cubicBezTo>
                    <a:pt x="360" y="102"/>
                    <a:pt x="192" y="49"/>
                    <a:pt x="2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29"/>
            <p:cNvSpPr/>
            <p:nvPr/>
          </p:nvSpPr>
          <p:spPr>
            <a:xfrm>
              <a:off x="2085875" y="4861275"/>
              <a:ext cx="3075" cy="75"/>
            </a:xfrm>
            <a:custGeom>
              <a:avLst/>
              <a:gdLst/>
              <a:ahLst/>
              <a:cxnLst/>
              <a:rect l="l" t="t" r="r" b="b"/>
              <a:pathLst>
                <a:path w="123" h="3" extrusionOk="0">
                  <a:moveTo>
                    <a:pt x="0" y="1"/>
                  </a:moveTo>
                  <a:lnTo>
                    <a:pt x="0" y="1"/>
                  </a:lnTo>
                  <a:cubicBezTo>
                    <a:pt x="7" y="1"/>
                    <a:pt x="13" y="2"/>
                    <a:pt x="19" y="2"/>
                  </a:cubicBezTo>
                  <a:lnTo>
                    <a:pt x="19" y="2"/>
                  </a:lnTo>
                  <a:cubicBezTo>
                    <a:pt x="13" y="1"/>
                    <a:pt x="7" y="1"/>
                    <a:pt x="0" y="1"/>
                  </a:cubicBezTo>
                  <a:close/>
                  <a:moveTo>
                    <a:pt x="122" y="1"/>
                  </a:moveTo>
                  <a:cubicBezTo>
                    <a:pt x="97" y="1"/>
                    <a:pt x="71" y="2"/>
                    <a:pt x="43" y="2"/>
                  </a:cubicBezTo>
                  <a:cubicBezTo>
                    <a:pt x="35" y="2"/>
                    <a:pt x="27" y="2"/>
                    <a:pt x="19" y="2"/>
                  </a:cubicBezTo>
                  <a:lnTo>
                    <a:pt x="19" y="2"/>
                  </a:lnTo>
                  <a:cubicBezTo>
                    <a:pt x="39" y="2"/>
                    <a:pt x="55" y="3"/>
                    <a:pt x="71" y="3"/>
                  </a:cubicBezTo>
                  <a:cubicBezTo>
                    <a:pt x="91" y="3"/>
                    <a:pt x="107" y="2"/>
                    <a:pt x="12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29"/>
            <p:cNvSpPr/>
            <p:nvPr/>
          </p:nvSpPr>
          <p:spPr>
            <a:xfrm>
              <a:off x="1134425" y="4761325"/>
              <a:ext cx="665100" cy="154300"/>
            </a:xfrm>
            <a:custGeom>
              <a:avLst/>
              <a:gdLst/>
              <a:ahLst/>
              <a:cxnLst/>
              <a:rect l="l" t="t" r="r" b="b"/>
              <a:pathLst>
                <a:path w="26604" h="6172" extrusionOk="0">
                  <a:moveTo>
                    <a:pt x="17005" y="1269"/>
                  </a:moveTo>
                  <a:cubicBezTo>
                    <a:pt x="17144" y="1583"/>
                    <a:pt x="17404" y="1459"/>
                    <a:pt x="17508" y="1604"/>
                  </a:cubicBezTo>
                  <a:cubicBezTo>
                    <a:pt x="17506" y="1604"/>
                    <a:pt x="17504" y="1604"/>
                    <a:pt x="17502" y="1604"/>
                  </a:cubicBezTo>
                  <a:cubicBezTo>
                    <a:pt x="17415" y="1604"/>
                    <a:pt x="17337" y="1759"/>
                    <a:pt x="17220" y="1759"/>
                  </a:cubicBezTo>
                  <a:cubicBezTo>
                    <a:pt x="17177" y="1759"/>
                    <a:pt x="17128" y="1738"/>
                    <a:pt x="17072" y="1681"/>
                  </a:cubicBezTo>
                  <a:lnTo>
                    <a:pt x="17005" y="1269"/>
                  </a:lnTo>
                  <a:close/>
                  <a:moveTo>
                    <a:pt x="21514" y="2931"/>
                  </a:moveTo>
                  <a:cubicBezTo>
                    <a:pt x="21528" y="2962"/>
                    <a:pt x="21528" y="2981"/>
                    <a:pt x="21520" y="2994"/>
                  </a:cubicBezTo>
                  <a:lnTo>
                    <a:pt x="21564" y="3480"/>
                  </a:lnTo>
                  <a:lnTo>
                    <a:pt x="21564" y="3480"/>
                  </a:lnTo>
                  <a:lnTo>
                    <a:pt x="21230" y="3259"/>
                  </a:lnTo>
                  <a:cubicBezTo>
                    <a:pt x="21169" y="3036"/>
                    <a:pt x="21261" y="3005"/>
                    <a:pt x="21358" y="3005"/>
                  </a:cubicBezTo>
                  <a:cubicBezTo>
                    <a:pt x="21395" y="3005"/>
                    <a:pt x="21434" y="3010"/>
                    <a:pt x="21465" y="3010"/>
                  </a:cubicBezTo>
                  <a:cubicBezTo>
                    <a:pt x="21491" y="3010"/>
                    <a:pt x="21511" y="3006"/>
                    <a:pt x="21520" y="2994"/>
                  </a:cubicBezTo>
                  <a:lnTo>
                    <a:pt x="21514" y="2931"/>
                  </a:lnTo>
                  <a:close/>
                  <a:moveTo>
                    <a:pt x="9917" y="0"/>
                  </a:moveTo>
                  <a:cubicBezTo>
                    <a:pt x="9232" y="0"/>
                    <a:pt x="8548" y="30"/>
                    <a:pt x="7865" y="90"/>
                  </a:cubicBezTo>
                  <a:cubicBezTo>
                    <a:pt x="5867" y="300"/>
                    <a:pt x="3449" y="895"/>
                    <a:pt x="1033" y="1671"/>
                  </a:cubicBezTo>
                  <a:cubicBezTo>
                    <a:pt x="1033" y="1780"/>
                    <a:pt x="1031" y="1894"/>
                    <a:pt x="1026" y="2028"/>
                  </a:cubicBezTo>
                  <a:lnTo>
                    <a:pt x="887" y="1719"/>
                  </a:lnTo>
                  <a:lnTo>
                    <a:pt x="656" y="1795"/>
                  </a:lnTo>
                  <a:cubicBezTo>
                    <a:pt x="692" y="1991"/>
                    <a:pt x="698" y="2188"/>
                    <a:pt x="673" y="2386"/>
                  </a:cubicBezTo>
                  <a:cubicBezTo>
                    <a:pt x="495" y="2056"/>
                    <a:pt x="393" y="1936"/>
                    <a:pt x="329" y="1936"/>
                  </a:cubicBezTo>
                  <a:cubicBezTo>
                    <a:pt x="168" y="1936"/>
                    <a:pt x="257" y="2709"/>
                    <a:pt x="0" y="2765"/>
                  </a:cubicBezTo>
                  <a:cubicBezTo>
                    <a:pt x="149" y="2785"/>
                    <a:pt x="304" y="2827"/>
                    <a:pt x="441" y="2827"/>
                  </a:cubicBezTo>
                  <a:cubicBezTo>
                    <a:pt x="506" y="2827"/>
                    <a:pt x="567" y="2817"/>
                    <a:pt x="620" y="2792"/>
                  </a:cubicBezTo>
                  <a:lnTo>
                    <a:pt x="702" y="3030"/>
                  </a:lnTo>
                  <a:cubicBezTo>
                    <a:pt x="803" y="2990"/>
                    <a:pt x="909" y="2952"/>
                    <a:pt x="1009" y="2912"/>
                  </a:cubicBezTo>
                  <a:cubicBezTo>
                    <a:pt x="902" y="2647"/>
                    <a:pt x="820" y="2340"/>
                    <a:pt x="1062" y="2199"/>
                  </a:cubicBezTo>
                  <a:cubicBezTo>
                    <a:pt x="1237" y="2354"/>
                    <a:pt x="1281" y="2590"/>
                    <a:pt x="1335" y="2790"/>
                  </a:cubicBezTo>
                  <a:cubicBezTo>
                    <a:pt x="1598" y="2693"/>
                    <a:pt x="1863" y="2598"/>
                    <a:pt x="2128" y="2506"/>
                  </a:cubicBezTo>
                  <a:cubicBezTo>
                    <a:pt x="2074" y="2455"/>
                    <a:pt x="2036" y="2388"/>
                    <a:pt x="2017" y="2314"/>
                  </a:cubicBezTo>
                  <a:lnTo>
                    <a:pt x="2452" y="2237"/>
                  </a:lnTo>
                  <a:lnTo>
                    <a:pt x="2452" y="2237"/>
                  </a:lnTo>
                  <a:cubicBezTo>
                    <a:pt x="2505" y="2411"/>
                    <a:pt x="2341" y="2384"/>
                    <a:pt x="2294" y="2451"/>
                  </a:cubicBezTo>
                  <a:cubicBezTo>
                    <a:pt x="4233" y="1799"/>
                    <a:pt x="6269" y="1307"/>
                    <a:pt x="7857" y="1189"/>
                  </a:cubicBezTo>
                  <a:cubicBezTo>
                    <a:pt x="8462" y="1134"/>
                    <a:pt x="9093" y="1105"/>
                    <a:pt x="9741" y="1105"/>
                  </a:cubicBezTo>
                  <a:cubicBezTo>
                    <a:pt x="12855" y="1105"/>
                    <a:pt x="16386" y="1759"/>
                    <a:pt x="19512" y="3173"/>
                  </a:cubicBezTo>
                  <a:cubicBezTo>
                    <a:pt x="22069" y="3772"/>
                    <a:pt x="22923" y="4661"/>
                    <a:pt x="24210" y="5469"/>
                  </a:cubicBezTo>
                  <a:cubicBezTo>
                    <a:pt x="24213" y="5464"/>
                    <a:pt x="24217" y="5461"/>
                    <a:pt x="24223" y="5461"/>
                  </a:cubicBezTo>
                  <a:cubicBezTo>
                    <a:pt x="24234" y="5461"/>
                    <a:pt x="24249" y="5470"/>
                    <a:pt x="24269" y="5494"/>
                  </a:cubicBezTo>
                  <a:cubicBezTo>
                    <a:pt x="24361" y="5261"/>
                    <a:pt x="24119" y="5248"/>
                    <a:pt x="24082" y="5076"/>
                  </a:cubicBezTo>
                  <a:lnTo>
                    <a:pt x="24082" y="5076"/>
                  </a:lnTo>
                  <a:lnTo>
                    <a:pt x="25045" y="5124"/>
                  </a:lnTo>
                  <a:cubicBezTo>
                    <a:pt x="25019" y="5326"/>
                    <a:pt x="24984" y="5597"/>
                    <a:pt x="24847" y="5728"/>
                  </a:cubicBezTo>
                  <a:lnTo>
                    <a:pt x="24881" y="5772"/>
                  </a:lnTo>
                  <a:cubicBezTo>
                    <a:pt x="25228" y="5906"/>
                    <a:pt x="25570" y="6039"/>
                    <a:pt x="25909" y="6171"/>
                  </a:cubicBezTo>
                  <a:cubicBezTo>
                    <a:pt x="25928" y="5982"/>
                    <a:pt x="26014" y="5749"/>
                    <a:pt x="25531" y="5593"/>
                  </a:cubicBezTo>
                  <a:lnTo>
                    <a:pt x="25531" y="5593"/>
                  </a:lnTo>
                  <a:cubicBezTo>
                    <a:pt x="25520" y="5662"/>
                    <a:pt x="25505" y="5797"/>
                    <a:pt x="25549" y="5900"/>
                  </a:cubicBezTo>
                  <a:cubicBezTo>
                    <a:pt x="25215" y="5681"/>
                    <a:pt x="25512" y="5730"/>
                    <a:pt x="25242" y="5477"/>
                  </a:cubicBezTo>
                  <a:lnTo>
                    <a:pt x="25493" y="5423"/>
                  </a:lnTo>
                  <a:cubicBezTo>
                    <a:pt x="25398" y="5210"/>
                    <a:pt x="25232" y="5101"/>
                    <a:pt x="25314" y="4935"/>
                  </a:cubicBezTo>
                  <a:lnTo>
                    <a:pt x="25314" y="4935"/>
                  </a:lnTo>
                  <a:cubicBezTo>
                    <a:pt x="25420" y="5064"/>
                    <a:pt x="25520" y="5111"/>
                    <a:pt x="25615" y="5111"/>
                  </a:cubicBezTo>
                  <a:cubicBezTo>
                    <a:pt x="25862" y="5111"/>
                    <a:pt x="26083" y="4803"/>
                    <a:pt x="26328" y="4803"/>
                  </a:cubicBezTo>
                  <a:cubicBezTo>
                    <a:pt x="26413" y="4803"/>
                    <a:pt x="26500" y="4840"/>
                    <a:pt x="26593" y="4939"/>
                  </a:cubicBezTo>
                  <a:lnTo>
                    <a:pt x="26536" y="4859"/>
                  </a:lnTo>
                  <a:cubicBezTo>
                    <a:pt x="26557" y="4853"/>
                    <a:pt x="26580" y="4851"/>
                    <a:pt x="26603" y="4849"/>
                  </a:cubicBezTo>
                  <a:cubicBezTo>
                    <a:pt x="26397" y="4725"/>
                    <a:pt x="26197" y="4600"/>
                    <a:pt x="26008" y="4478"/>
                  </a:cubicBezTo>
                  <a:cubicBezTo>
                    <a:pt x="23964" y="3747"/>
                    <a:pt x="22576" y="2731"/>
                    <a:pt x="19945" y="2176"/>
                  </a:cubicBezTo>
                  <a:cubicBezTo>
                    <a:pt x="17844" y="1189"/>
                    <a:pt x="14654" y="182"/>
                    <a:pt x="10927" y="24"/>
                  </a:cubicBezTo>
                  <a:lnTo>
                    <a:pt x="10925" y="39"/>
                  </a:lnTo>
                  <a:lnTo>
                    <a:pt x="10620" y="58"/>
                  </a:lnTo>
                  <a:lnTo>
                    <a:pt x="10620" y="58"/>
                  </a:lnTo>
                  <a:lnTo>
                    <a:pt x="10776" y="16"/>
                  </a:lnTo>
                  <a:cubicBezTo>
                    <a:pt x="10490" y="5"/>
                    <a:pt x="10203" y="0"/>
                    <a:pt x="991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29"/>
            <p:cNvSpPr/>
            <p:nvPr/>
          </p:nvSpPr>
          <p:spPr>
            <a:xfrm>
              <a:off x="2069575" y="4720375"/>
              <a:ext cx="175" cy="250"/>
            </a:xfrm>
            <a:custGeom>
              <a:avLst/>
              <a:gdLst/>
              <a:ahLst/>
              <a:cxnLst/>
              <a:rect l="l" t="t" r="r" b="b"/>
              <a:pathLst>
                <a:path w="7" h="10" extrusionOk="0">
                  <a:moveTo>
                    <a:pt x="6" y="1"/>
                  </a:moveTo>
                  <a:lnTo>
                    <a:pt x="6" y="1"/>
                  </a:lnTo>
                  <a:cubicBezTo>
                    <a:pt x="2" y="5"/>
                    <a:pt x="0" y="7"/>
                    <a:pt x="2" y="9"/>
                  </a:cubicBezTo>
                  <a:cubicBezTo>
                    <a:pt x="6" y="7"/>
                    <a:pt x="6" y="5"/>
                    <a:pt x="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29"/>
            <p:cNvSpPr/>
            <p:nvPr/>
          </p:nvSpPr>
          <p:spPr>
            <a:xfrm>
              <a:off x="2088925" y="4861275"/>
              <a:ext cx="800" cy="25"/>
            </a:xfrm>
            <a:custGeom>
              <a:avLst/>
              <a:gdLst/>
              <a:ahLst/>
              <a:cxnLst/>
              <a:rect l="l" t="t" r="r" b="b"/>
              <a:pathLst>
                <a:path w="32" h="1" extrusionOk="0">
                  <a:moveTo>
                    <a:pt x="32" y="1"/>
                  </a:moveTo>
                  <a:cubicBezTo>
                    <a:pt x="25" y="1"/>
                    <a:pt x="13" y="1"/>
                    <a:pt x="0" y="1"/>
                  </a:cubicBezTo>
                  <a:cubicBezTo>
                    <a:pt x="11" y="1"/>
                    <a:pt x="21" y="1"/>
                    <a:pt x="3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29"/>
            <p:cNvSpPr/>
            <p:nvPr/>
          </p:nvSpPr>
          <p:spPr>
            <a:xfrm>
              <a:off x="2064000" y="4720600"/>
              <a:ext cx="16050" cy="1500"/>
            </a:xfrm>
            <a:custGeom>
              <a:avLst/>
              <a:gdLst/>
              <a:ahLst/>
              <a:cxnLst/>
              <a:rect l="l" t="t" r="r" b="b"/>
              <a:pathLst>
                <a:path w="642" h="60" extrusionOk="0">
                  <a:moveTo>
                    <a:pt x="225" y="0"/>
                  </a:moveTo>
                  <a:lnTo>
                    <a:pt x="225" y="0"/>
                  </a:lnTo>
                  <a:cubicBezTo>
                    <a:pt x="187" y="26"/>
                    <a:pt x="0" y="28"/>
                    <a:pt x="642" y="59"/>
                  </a:cubicBezTo>
                  <a:cubicBezTo>
                    <a:pt x="349" y="38"/>
                    <a:pt x="232" y="19"/>
                    <a:pt x="22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29"/>
            <p:cNvSpPr/>
            <p:nvPr/>
          </p:nvSpPr>
          <p:spPr>
            <a:xfrm>
              <a:off x="1851275" y="4942625"/>
              <a:ext cx="975" cy="550"/>
            </a:xfrm>
            <a:custGeom>
              <a:avLst/>
              <a:gdLst/>
              <a:ahLst/>
              <a:cxnLst/>
              <a:rect l="l" t="t" r="r" b="b"/>
              <a:pathLst>
                <a:path w="39" h="22" extrusionOk="0">
                  <a:moveTo>
                    <a:pt x="28" y="0"/>
                  </a:moveTo>
                  <a:cubicBezTo>
                    <a:pt x="19" y="2"/>
                    <a:pt x="9" y="5"/>
                    <a:pt x="1" y="7"/>
                  </a:cubicBezTo>
                  <a:cubicBezTo>
                    <a:pt x="13" y="13"/>
                    <a:pt x="28" y="17"/>
                    <a:pt x="38" y="21"/>
                  </a:cubicBezTo>
                  <a:lnTo>
                    <a:pt x="28"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7" name="Google Shape;1667;p29"/>
            <p:cNvSpPr/>
            <p:nvPr/>
          </p:nvSpPr>
          <p:spPr>
            <a:xfrm>
              <a:off x="2089700" y="4861225"/>
              <a:ext cx="350" cy="25"/>
            </a:xfrm>
            <a:custGeom>
              <a:avLst/>
              <a:gdLst/>
              <a:ahLst/>
              <a:cxnLst/>
              <a:rect l="l" t="t" r="r" b="b"/>
              <a:pathLst>
                <a:path w="14" h="1" extrusionOk="0">
                  <a:moveTo>
                    <a:pt x="13" y="1"/>
                  </a:moveTo>
                  <a:cubicBezTo>
                    <a:pt x="9" y="1"/>
                    <a:pt x="5" y="1"/>
                    <a:pt x="1" y="1"/>
                  </a:cubicBezTo>
                  <a:cubicBezTo>
                    <a:pt x="5" y="1"/>
                    <a:pt x="9" y="1"/>
                    <a:pt x="1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8" name="Google Shape;1668;p29"/>
            <p:cNvSpPr/>
            <p:nvPr/>
          </p:nvSpPr>
          <p:spPr>
            <a:xfrm>
              <a:off x="1377525" y="4478375"/>
              <a:ext cx="741325" cy="241975"/>
            </a:xfrm>
            <a:custGeom>
              <a:avLst/>
              <a:gdLst/>
              <a:ahLst/>
              <a:cxnLst/>
              <a:rect l="l" t="t" r="r" b="b"/>
              <a:pathLst>
                <a:path w="29653" h="9679" extrusionOk="0">
                  <a:moveTo>
                    <a:pt x="2682" y="215"/>
                  </a:moveTo>
                  <a:lnTo>
                    <a:pt x="2787" y="253"/>
                  </a:lnTo>
                  <a:cubicBezTo>
                    <a:pt x="2775" y="259"/>
                    <a:pt x="2764" y="261"/>
                    <a:pt x="2754" y="261"/>
                  </a:cubicBezTo>
                  <a:cubicBezTo>
                    <a:pt x="2726" y="261"/>
                    <a:pt x="2703" y="244"/>
                    <a:pt x="2682" y="215"/>
                  </a:cubicBezTo>
                  <a:close/>
                  <a:moveTo>
                    <a:pt x="303" y="1"/>
                  </a:moveTo>
                  <a:cubicBezTo>
                    <a:pt x="277" y="1"/>
                    <a:pt x="251" y="1"/>
                    <a:pt x="225" y="1"/>
                  </a:cubicBezTo>
                  <a:cubicBezTo>
                    <a:pt x="286" y="53"/>
                    <a:pt x="350" y="95"/>
                    <a:pt x="416" y="95"/>
                  </a:cubicBezTo>
                  <a:cubicBezTo>
                    <a:pt x="447" y="95"/>
                    <a:pt x="478" y="86"/>
                    <a:pt x="509" y="64"/>
                  </a:cubicBezTo>
                  <a:lnTo>
                    <a:pt x="509" y="64"/>
                  </a:lnTo>
                  <a:cubicBezTo>
                    <a:pt x="558" y="613"/>
                    <a:pt x="0" y="245"/>
                    <a:pt x="173" y="800"/>
                  </a:cubicBezTo>
                  <a:cubicBezTo>
                    <a:pt x="208" y="849"/>
                    <a:pt x="241" y="860"/>
                    <a:pt x="274" y="860"/>
                  </a:cubicBezTo>
                  <a:cubicBezTo>
                    <a:pt x="301" y="860"/>
                    <a:pt x="327" y="853"/>
                    <a:pt x="354" y="853"/>
                  </a:cubicBezTo>
                  <a:cubicBezTo>
                    <a:pt x="387" y="853"/>
                    <a:pt x="421" y="864"/>
                    <a:pt x="457" y="914"/>
                  </a:cubicBezTo>
                  <a:cubicBezTo>
                    <a:pt x="446" y="1000"/>
                    <a:pt x="408" y="1099"/>
                    <a:pt x="408" y="1195"/>
                  </a:cubicBezTo>
                  <a:cubicBezTo>
                    <a:pt x="465" y="1195"/>
                    <a:pt x="522" y="1200"/>
                    <a:pt x="579" y="1200"/>
                  </a:cubicBezTo>
                  <a:lnTo>
                    <a:pt x="606" y="1162"/>
                  </a:lnTo>
                  <a:lnTo>
                    <a:pt x="606" y="1162"/>
                  </a:lnTo>
                  <a:cubicBezTo>
                    <a:pt x="604" y="1174"/>
                    <a:pt x="598" y="1187"/>
                    <a:pt x="591" y="1202"/>
                  </a:cubicBezTo>
                  <a:cubicBezTo>
                    <a:pt x="659" y="1202"/>
                    <a:pt x="724" y="1204"/>
                    <a:pt x="791" y="1206"/>
                  </a:cubicBezTo>
                  <a:lnTo>
                    <a:pt x="558" y="613"/>
                  </a:lnTo>
                  <a:lnTo>
                    <a:pt x="846" y="733"/>
                  </a:lnTo>
                  <a:lnTo>
                    <a:pt x="833" y="1206"/>
                  </a:lnTo>
                  <a:cubicBezTo>
                    <a:pt x="3249" y="1275"/>
                    <a:pt x="5910" y="1700"/>
                    <a:pt x="8259" y="2642"/>
                  </a:cubicBezTo>
                  <a:cubicBezTo>
                    <a:pt x="8463" y="2415"/>
                    <a:pt x="8662" y="2101"/>
                    <a:pt x="9001" y="2101"/>
                  </a:cubicBezTo>
                  <a:cubicBezTo>
                    <a:pt x="9011" y="2101"/>
                    <a:pt x="9021" y="2101"/>
                    <a:pt x="9031" y="2102"/>
                  </a:cubicBezTo>
                  <a:cubicBezTo>
                    <a:pt x="9060" y="2266"/>
                    <a:pt x="9090" y="2320"/>
                    <a:pt x="9123" y="2320"/>
                  </a:cubicBezTo>
                  <a:cubicBezTo>
                    <a:pt x="9187" y="2320"/>
                    <a:pt x="9264" y="2116"/>
                    <a:pt x="9379" y="2116"/>
                  </a:cubicBezTo>
                  <a:cubicBezTo>
                    <a:pt x="9417" y="2116"/>
                    <a:pt x="9458" y="2138"/>
                    <a:pt x="9504" y="2194"/>
                  </a:cubicBezTo>
                  <a:lnTo>
                    <a:pt x="9674" y="2745"/>
                  </a:lnTo>
                  <a:cubicBezTo>
                    <a:pt x="9537" y="2558"/>
                    <a:pt x="9421" y="2485"/>
                    <a:pt x="9321" y="2485"/>
                  </a:cubicBezTo>
                  <a:cubicBezTo>
                    <a:pt x="9195" y="2485"/>
                    <a:pt x="9093" y="2600"/>
                    <a:pt x="9005" y="2747"/>
                  </a:cubicBezTo>
                  <a:lnTo>
                    <a:pt x="9119" y="2821"/>
                  </a:lnTo>
                  <a:cubicBezTo>
                    <a:pt x="9077" y="2867"/>
                    <a:pt x="9031" y="2911"/>
                    <a:pt x="8984" y="2951"/>
                  </a:cubicBezTo>
                  <a:cubicBezTo>
                    <a:pt x="9205" y="3054"/>
                    <a:pt x="9424" y="3162"/>
                    <a:pt x="9636" y="3273"/>
                  </a:cubicBezTo>
                  <a:cubicBezTo>
                    <a:pt x="12120" y="3826"/>
                    <a:pt x="14040" y="4766"/>
                    <a:pt x="15668" y="5698"/>
                  </a:cubicBezTo>
                  <a:cubicBezTo>
                    <a:pt x="19388" y="7574"/>
                    <a:pt x="23239" y="9349"/>
                    <a:pt x="27672" y="9664"/>
                  </a:cubicBezTo>
                  <a:cubicBezTo>
                    <a:pt x="27684" y="9670"/>
                    <a:pt x="27691" y="9675"/>
                    <a:pt x="27691" y="9679"/>
                  </a:cubicBezTo>
                  <a:cubicBezTo>
                    <a:pt x="27728" y="9656"/>
                    <a:pt x="27960" y="9639"/>
                    <a:pt x="28233" y="9633"/>
                  </a:cubicBezTo>
                  <a:cubicBezTo>
                    <a:pt x="28271" y="9620"/>
                    <a:pt x="29444" y="9328"/>
                    <a:pt x="29015" y="9094"/>
                  </a:cubicBezTo>
                  <a:cubicBezTo>
                    <a:pt x="29653" y="8690"/>
                    <a:pt x="28057" y="8543"/>
                    <a:pt x="27850" y="8499"/>
                  </a:cubicBezTo>
                  <a:cubicBezTo>
                    <a:pt x="26952" y="8482"/>
                    <a:pt x="26059" y="8362"/>
                    <a:pt x="25163" y="8171"/>
                  </a:cubicBezTo>
                  <a:lnTo>
                    <a:pt x="25163" y="8171"/>
                  </a:lnTo>
                  <a:cubicBezTo>
                    <a:pt x="25220" y="8266"/>
                    <a:pt x="25284" y="8341"/>
                    <a:pt x="25364" y="8341"/>
                  </a:cubicBezTo>
                  <a:cubicBezTo>
                    <a:pt x="25384" y="8341"/>
                    <a:pt x="25404" y="8337"/>
                    <a:pt x="25426" y="8327"/>
                  </a:cubicBezTo>
                  <a:lnTo>
                    <a:pt x="25426" y="8327"/>
                  </a:lnTo>
                  <a:cubicBezTo>
                    <a:pt x="25391" y="8359"/>
                    <a:pt x="25356" y="8373"/>
                    <a:pt x="25322" y="8373"/>
                  </a:cubicBezTo>
                  <a:cubicBezTo>
                    <a:pt x="25223" y="8373"/>
                    <a:pt x="25126" y="8261"/>
                    <a:pt x="25039" y="8146"/>
                  </a:cubicBezTo>
                  <a:cubicBezTo>
                    <a:pt x="22080" y="7500"/>
                    <a:pt x="19035" y="6070"/>
                    <a:pt x="15293" y="4695"/>
                  </a:cubicBezTo>
                  <a:cubicBezTo>
                    <a:pt x="15182" y="4533"/>
                    <a:pt x="15054" y="4388"/>
                    <a:pt x="14911" y="4257"/>
                  </a:cubicBezTo>
                  <a:cubicBezTo>
                    <a:pt x="14772" y="4198"/>
                    <a:pt x="14576" y="4116"/>
                    <a:pt x="14429" y="3912"/>
                  </a:cubicBezTo>
                  <a:cubicBezTo>
                    <a:pt x="14450" y="3912"/>
                    <a:pt x="14469" y="3915"/>
                    <a:pt x="14488" y="3915"/>
                  </a:cubicBezTo>
                  <a:cubicBezTo>
                    <a:pt x="13565" y="3250"/>
                    <a:pt x="12185" y="2695"/>
                    <a:pt x="11020" y="2251"/>
                  </a:cubicBezTo>
                  <a:cubicBezTo>
                    <a:pt x="10244" y="1938"/>
                    <a:pt x="9378" y="1637"/>
                    <a:pt x="8461" y="1359"/>
                  </a:cubicBezTo>
                  <a:lnTo>
                    <a:pt x="8398" y="1389"/>
                  </a:lnTo>
                  <a:cubicBezTo>
                    <a:pt x="8396" y="1370"/>
                    <a:pt x="8391" y="1353"/>
                    <a:pt x="8387" y="1336"/>
                  </a:cubicBezTo>
                  <a:cubicBezTo>
                    <a:pt x="6570" y="792"/>
                    <a:pt x="4560" y="350"/>
                    <a:pt x="2640" y="138"/>
                  </a:cubicBezTo>
                  <a:lnTo>
                    <a:pt x="2640" y="138"/>
                  </a:lnTo>
                  <a:cubicBezTo>
                    <a:pt x="2650" y="165"/>
                    <a:pt x="2665" y="190"/>
                    <a:pt x="2682" y="215"/>
                  </a:cubicBezTo>
                  <a:lnTo>
                    <a:pt x="2558" y="171"/>
                  </a:lnTo>
                  <a:cubicBezTo>
                    <a:pt x="2558" y="157"/>
                    <a:pt x="2558" y="144"/>
                    <a:pt x="2558" y="129"/>
                  </a:cubicBezTo>
                  <a:cubicBezTo>
                    <a:pt x="2284" y="100"/>
                    <a:pt x="2015" y="74"/>
                    <a:pt x="1750" y="56"/>
                  </a:cubicBezTo>
                  <a:lnTo>
                    <a:pt x="1714" y="127"/>
                  </a:lnTo>
                  <a:cubicBezTo>
                    <a:pt x="1697" y="104"/>
                    <a:pt x="1676" y="79"/>
                    <a:pt x="1653" y="49"/>
                  </a:cubicBezTo>
                  <a:cubicBezTo>
                    <a:pt x="1193" y="17"/>
                    <a:pt x="741" y="1"/>
                    <a:pt x="30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29"/>
            <p:cNvSpPr/>
            <p:nvPr/>
          </p:nvSpPr>
          <p:spPr>
            <a:xfrm>
              <a:off x="1315575" y="4906250"/>
              <a:ext cx="4300" cy="6750"/>
            </a:xfrm>
            <a:custGeom>
              <a:avLst/>
              <a:gdLst/>
              <a:ahLst/>
              <a:cxnLst/>
              <a:rect l="l" t="t" r="r" b="b"/>
              <a:pathLst>
                <a:path w="172" h="270" extrusionOk="0">
                  <a:moveTo>
                    <a:pt x="171" y="0"/>
                  </a:moveTo>
                  <a:lnTo>
                    <a:pt x="171" y="0"/>
                  </a:lnTo>
                  <a:cubicBezTo>
                    <a:pt x="115" y="8"/>
                    <a:pt x="58" y="17"/>
                    <a:pt x="1" y="25"/>
                  </a:cubicBezTo>
                  <a:lnTo>
                    <a:pt x="94" y="269"/>
                  </a:lnTo>
                  <a:cubicBezTo>
                    <a:pt x="127" y="183"/>
                    <a:pt x="155" y="93"/>
                    <a:pt x="17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29"/>
            <p:cNvSpPr/>
            <p:nvPr/>
          </p:nvSpPr>
          <p:spPr>
            <a:xfrm>
              <a:off x="881375" y="4481275"/>
              <a:ext cx="456375" cy="184200"/>
            </a:xfrm>
            <a:custGeom>
              <a:avLst/>
              <a:gdLst/>
              <a:ahLst/>
              <a:cxnLst/>
              <a:rect l="l" t="t" r="r" b="b"/>
              <a:pathLst>
                <a:path w="18255" h="7368" extrusionOk="0">
                  <a:moveTo>
                    <a:pt x="15959" y="1082"/>
                  </a:moveTo>
                  <a:cubicBezTo>
                    <a:pt x="15959" y="1085"/>
                    <a:pt x="15960" y="1088"/>
                    <a:pt x="15960" y="1092"/>
                  </a:cubicBezTo>
                  <a:lnTo>
                    <a:pt x="15959" y="1082"/>
                  </a:lnTo>
                  <a:close/>
                  <a:moveTo>
                    <a:pt x="2377" y="5756"/>
                  </a:moveTo>
                  <a:lnTo>
                    <a:pt x="2377" y="5756"/>
                  </a:lnTo>
                  <a:cubicBezTo>
                    <a:pt x="2438" y="5775"/>
                    <a:pt x="2503" y="5794"/>
                    <a:pt x="2564" y="5811"/>
                  </a:cubicBezTo>
                  <a:cubicBezTo>
                    <a:pt x="2579" y="5810"/>
                    <a:pt x="2593" y="5808"/>
                    <a:pt x="2606" y="5808"/>
                  </a:cubicBezTo>
                  <a:cubicBezTo>
                    <a:pt x="2633" y="5808"/>
                    <a:pt x="2653" y="5815"/>
                    <a:pt x="2665" y="5841"/>
                  </a:cubicBezTo>
                  <a:cubicBezTo>
                    <a:pt x="2631" y="5830"/>
                    <a:pt x="2597" y="5822"/>
                    <a:pt x="2564" y="5811"/>
                  </a:cubicBezTo>
                  <a:cubicBezTo>
                    <a:pt x="2550" y="5812"/>
                    <a:pt x="2536" y="5813"/>
                    <a:pt x="2520" y="5813"/>
                  </a:cubicBezTo>
                  <a:cubicBezTo>
                    <a:pt x="2475" y="5813"/>
                    <a:pt x="2424" y="5804"/>
                    <a:pt x="2377" y="5756"/>
                  </a:cubicBezTo>
                  <a:close/>
                  <a:moveTo>
                    <a:pt x="1887" y="5765"/>
                  </a:moveTo>
                  <a:lnTo>
                    <a:pt x="1887" y="5765"/>
                  </a:lnTo>
                  <a:cubicBezTo>
                    <a:pt x="2017" y="6148"/>
                    <a:pt x="2389" y="6099"/>
                    <a:pt x="2297" y="6333"/>
                  </a:cubicBezTo>
                  <a:cubicBezTo>
                    <a:pt x="2129" y="6221"/>
                    <a:pt x="1962" y="6114"/>
                    <a:pt x="1887" y="5765"/>
                  </a:cubicBezTo>
                  <a:close/>
                  <a:moveTo>
                    <a:pt x="928" y="6343"/>
                  </a:moveTo>
                  <a:lnTo>
                    <a:pt x="928" y="6343"/>
                  </a:lnTo>
                  <a:cubicBezTo>
                    <a:pt x="1037" y="6404"/>
                    <a:pt x="1159" y="6497"/>
                    <a:pt x="1241" y="6520"/>
                  </a:cubicBezTo>
                  <a:cubicBezTo>
                    <a:pt x="1218" y="6530"/>
                    <a:pt x="1193" y="6535"/>
                    <a:pt x="1169" y="6535"/>
                  </a:cubicBezTo>
                  <a:cubicBezTo>
                    <a:pt x="1071" y="6535"/>
                    <a:pt x="971" y="6457"/>
                    <a:pt x="928" y="6343"/>
                  </a:cubicBezTo>
                  <a:close/>
                  <a:moveTo>
                    <a:pt x="1908" y="6518"/>
                  </a:moveTo>
                  <a:lnTo>
                    <a:pt x="2242" y="6741"/>
                  </a:lnTo>
                  <a:cubicBezTo>
                    <a:pt x="2280" y="6911"/>
                    <a:pt x="2225" y="6873"/>
                    <a:pt x="2162" y="6907"/>
                  </a:cubicBezTo>
                  <a:lnTo>
                    <a:pt x="2160" y="6907"/>
                  </a:lnTo>
                  <a:cubicBezTo>
                    <a:pt x="2040" y="6903"/>
                    <a:pt x="2002" y="6726"/>
                    <a:pt x="1908" y="6518"/>
                  </a:cubicBezTo>
                  <a:close/>
                  <a:moveTo>
                    <a:pt x="1763" y="6713"/>
                  </a:moveTo>
                  <a:lnTo>
                    <a:pt x="1763" y="6713"/>
                  </a:lnTo>
                  <a:cubicBezTo>
                    <a:pt x="1948" y="7134"/>
                    <a:pt x="1594" y="7048"/>
                    <a:pt x="1466" y="7109"/>
                  </a:cubicBezTo>
                  <a:lnTo>
                    <a:pt x="1325" y="6795"/>
                  </a:lnTo>
                  <a:lnTo>
                    <a:pt x="1763" y="6713"/>
                  </a:lnTo>
                  <a:close/>
                  <a:moveTo>
                    <a:pt x="1182" y="7121"/>
                  </a:moveTo>
                  <a:cubicBezTo>
                    <a:pt x="1192" y="7121"/>
                    <a:pt x="1199" y="7125"/>
                    <a:pt x="1205" y="7132"/>
                  </a:cubicBezTo>
                  <a:cubicBezTo>
                    <a:pt x="1195" y="7129"/>
                    <a:pt x="1183" y="7127"/>
                    <a:pt x="1171" y="7127"/>
                  </a:cubicBezTo>
                  <a:cubicBezTo>
                    <a:pt x="1167" y="7127"/>
                    <a:pt x="1163" y="7127"/>
                    <a:pt x="1159" y="7128"/>
                  </a:cubicBezTo>
                  <a:cubicBezTo>
                    <a:pt x="1168" y="7123"/>
                    <a:pt x="1176" y="7121"/>
                    <a:pt x="1182" y="7121"/>
                  </a:cubicBezTo>
                  <a:close/>
                  <a:moveTo>
                    <a:pt x="18162" y="1"/>
                  </a:moveTo>
                  <a:cubicBezTo>
                    <a:pt x="15083" y="299"/>
                    <a:pt x="11989" y="1174"/>
                    <a:pt x="9415" y="2141"/>
                  </a:cubicBezTo>
                  <a:cubicBezTo>
                    <a:pt x="9442" y="2296"/>
                    <a:pt x="9527" y="2547"/>
                    <a:pt x="9417" y="2547"/>
                  </a:cubicBezTo>
                  <a:cubicBezTo>
                    <a:pt x="9389" y="2547"/>
                    <a:pt x="9348" y="2530"/>
                    <a:pt x="9291" y="2493"/>
                  </a:cubicBezTo>
                  <a:cubicBezTo>
                    <a:pt x="9363" y="2457"/>
                    <a:pt x="9298" y="2308"/>
                    <a:pt x="9281" y="2192"/>
                  </a:cubicBezTo>
                  <a:cubicBezTo>
                    <a:pt x="8124" y="2631"/>
                    <a:pt x="7075" y="3086"/>
                    <a:pt x="6183" y="3513"/>
                  </a:cubicBezTo>
                  <a:cubicBezTo>
                    <a:pt x="5563" y="3805"/>
                    <a:pt x="5184" y="4194"/>
                    <a:pt x="4377" y="4526"/>
                  </a:cubicBezTo>
                  <a:cubicBezTo>
                    <a:pt x="4383" y="4608"/>
                    <a:pt x="4419" y="4705"/>
                    <a:pt x="4494" y="4840"/>
                  </a:cubicBezTo>
                  <a:cubicBezTo>
                    <a:pt x="4372" y="4816"/>
                    <a:pt x="4260" y="4804"/>
                    <a:pt x="4156" y="4804"/>
                  </a:cubicBezTo>
                  <a:cubicBezTo>
                    <a:pt x="3860" y="4804"/>
                    <a:pt x="3634" y="4900"/>
                    <a:pt x="3430" y="5092"/>
                  </a:cubicBezTo>
                  <a:cubicBezTo>
                    <a:pt x="3388" y="5041"/>
                    <a:pt x="3350" y="4989"/>
                    <a:pt x="3312" y="4936"/>
                  </a:cubicBezTo>
                  <a:cubicBezTo>
                    <a:pt x="3039" y="5062"/>
                    <a:pt x="2766" y="5189"/>
                    <a:pt x="2494" y="5313"/>
                  </a:cubicBezTo>
                  <a:cubicBezTo>
                    <a:pt x="2514" y="5439"/>
                    <a:pt x="2548" y="5584"/>
                    <a:pt x="2343" y="5584"/>
                  </a:cubicBezTo>
                  <a:cubicBezTo>
                    <a:pt x="2322" y="5584"/>
                    <a:pt x="2299" y="5583"/>
                    <a:pt x="2274" y="5580"/>
                  </a:cubicBezTo>
                  <a:lnTo>
                    <a:pt x="2274" y="5580"/>
                  </a:lnTo>
                  <a:cubicBezTo>
                    <a:pt x="2293" y="5647"/>
                    <a:pt x="2328" y="5708"/>
                    <a:pt x="2377" y="5756"/>
                  </a:cubicBezTo>
                  <a:cubicBezTo>
                    <a:pt x="2221" y="5714"/>
                    <a:pt x="2074" y="5653"/>
                    <a:pt x="1937" y="5573"/>
                  </a:cubicBezTo>
                  <a:lnTo>
                    <a:pt x="1584" y="5738"/>
                  </a:lnTo>
                  <a:cubicBezTo>
                    <a:pt x="1584" y="5752"/>
                    <a:pt x="1584" y="5769"/>
                    <a:pt x="1582" y="5786"/>
                  </a:cubicBezTo>
                  <a:cubicBezTo>
                    <a:pt x="1552" y="5782"/>
                    <a:pt x="1525" y="5777"/>
                    <a:pt x="1498" y="5777"/>
                  </a:cubicBezTo>
                  <a:cubicBezTo>
                    <a:pt x="1426" y="5811"/>
                    <a:pt x="1355" y="5843"/>
                    <a:pt x="1283" y="5876"/>
                  </a:cubicBezTo>
                  <a:cubicBezTo>
                    <a:pt x="1207" y="6029"/>
                    <a:pt x="1298" y="6306"/>
                    <a:pt x="1010" y="6306"/>
                  </a:cubicBezTo>
                  <a:cubicBezTo>
                    <a:pt x="980" y="6306"/>
                    <a:pt x="947" y="6303"/>
                    <a:pt x="909" y="6297"/>
                  </a:cubicBezTo>
                  <a:lnTo>
                    <a:pt x="909" y="6297"/>
                  </a:lnTo>
                  <a:cubicBezTo>
                    <a:pt x="913" y="6314"/>
                    <a:pt x="919" y="6328"/>
                    <a:pt x="928" y="6343"/>
                  </a:cubicBezTo>
                  <a:cubicBezTo>
                    <a:pt x="876" y="6316"/>
                    <a:pt x="828" y="6296"/>
                    <a:pt x="790" y="6296"/>
                  </a:cubicBezTo>
                  <a:cubicBezTo>
                    <a:pt x="736" y="6296"/>
                    <a:pt x="701" y="6337"/>
                    <a:pt x="705" y="6457"/>
                  </a:cubicBezTo>
                  <a:lnTo>
                    <a:pt x="560" y="6206"/>
                  </a:lnTo>
                  <a:cubicBezTo>
                    <a:pt x="372" y="6291"/>
                    <a:pt x="187" y="6375"/>
                    <a:pt x="0" y="6457"/>
                  </a:cubicBezTo>
                  <a:cubicBezTo>
                    <a:pt x="0" y="6484"/>
                    <a:pt x="0" y="6511"/>
                    <a:pt x="2" y="6541"/>
                  </a:cubicBezTo>
                  <a:cubicBezTo>
                    <a:pt x="21" y="6591"/>
                    <a:pt x="30" y="6644"/>
                    <a:pt x="26" y="6699"/>
                  </a:cubicBezTo>
                  <a:cubicBezTo>
                    <a:pt x="57" y="6827"/>
                    <a:pt x="122" y="6936"/>
                    <a:pt x="272" y="6982"/>
                  </a:cubicBezTo>
                  <a:cubicBezTo>
                    <a:pt x="417" y="6961"/>
                    <a:pt x="303" y="6633"/>
                    <a:pt x="405" y="6633"/>
                  </a:cubicBezTo>
                  <a:cubicBezTo>
                    <a:pt x="433" y="6633"/>
                    <a:pt x="477" y="6658"/>
                    <a:pt x="547" y="6720"/>
                  </a:cubicBezTo>
                  <a:lnTo>
                    <a:pt x="520" y="6926"/>
                  </a:lnTo>
                  <a:cubicBezTo>
                    <a:pt x="513" y="7264"/>
                    <a:pt x="548" y="7368"/>
                    <a:pt x="611" y="7368"/>
                  </a:cubicBezTo>
                  <a:cubicBezTo>
                    <a:pt x="710" y="7368"/>
                    <a:pt x="878" y="7108"/>
                    <a:pt x="1052" y="7108"/>
                  </a:cubicBezTo>
                  <a:cubicBezTo>
                    <a:pt x="1122" y="7108"/>
                    <a:pt x="1194" y="7150"/>
                    <a:pt x="1262" y="7268"/>
                  </a:cubicBezTo>
                  <a:cubicBezTo>
                    <a:pt x="1233" y="7203"/>
                    <a:pt x="1224" y="7153"/>
                    <a:pt x="1205" y="7132"/>
                  </a:cubicBezTo>
                  <a:lnTo>
                    <a:pt x="1205" y="7132"/>
                  </a:lnTo>
                  <a:cubicBezTo>
                    <a:pt x="1287" y="7155"/>
                    <a:pt x="1390" y="7245"/>
                    <a:pt x="1468" y="7332"/>
                  </a:cubicBezTo>
                  <a:cubicBezTo>
                    <a:pt x="2682" y="6837"/>
                    <a:pt x="3912" y="6293"/>
                    <a:pt x="5228" y="5733"/>
                  </a:cubicBezTo>
                  <a:cubicBezTo>
                    <a:pt x="5098" y="5327"/>
                    <a:pt x="6427" y="4970"/>
                    <a:pt x="7169" y="4692"/>
                  </a:cubicBezTo>
                  <a:cubicBezTo>
                    <a:pt x="9384" y="3481"/>
                    <a:pt x="12080" y="2215"/>
                    <a:pt x="15445" y="1538"/>
                  </a:cubicBezTo>
                  <a:cubicBezTo>
                    <a:pt x="15437" y="1533"/>
                    <a:pt x="15431" y="1529"/>
                    <a:pt x="15426" y="1529"/>
                  </a:cubicBezTo>
                  <a:cubicBezTo>
                    <a:pt x="15421" y="1529"/>
                    <a:pt x="15417" y="1533"/>
                    <a:pt x="15417" y="1542"/>
                  </a:cubicBezTo>
                  <a:cubicBezTo>
                    <a:pt x="15369" y="1435"/>
                    <a:pt x="15316" y="1401"/>
                    <a:pt x="15331" y="1267"/>
                  </a:cubicBezTo>
                  <a:lnTo>
                    <a:pt x="15331" y="1267"/>
                  </a:lnTo>
                  <a:cubicBezTo>
                    <a:pt x="15464" y="1479"/>
                    <a:pt x="15647" y="1283"/>
                    <a:pt x="15657" y="1498"/>
                  </a:cubicBezTo>
                  <a:cubicBezTo>
                    <a:pt x="15708" y="1487"/>
                    <a:pt x="15762" y="1479"/>
                    <a:pt x="15813" y="1468"/>
                  </a:cubicBezTo>
                  <a:cubicBezTo>
                    <a:pt x="15891" y="1346"/>
                    <a:pt x="15924" y="1199"/>
                    <a:pt x="15905" y="1054"/>
                  </a:cubicBezTo>
                  <a:cubicBezTo>
                    <a:pt x="15851" y="1020"/>
                    <a:pt x="15783" y="1050"/>
                    <a:pt x="15729" y="1010"/>
                  </a:cubicBezTo>
                  <a:lnTo>
                    <a:pt x="15941" y="785"/>
                  </a:lnTo>
                  <a:lnTo>
                    <a:pt x="15959" y="1082"/>
                  </a:lnTo>
                  <a:lnTo>
                    <a:pt x="15959" y="1082"/>
                  </a:lnTo>
                  <a:cubicBezTo>
                    <a:pt x="15959" y="1020"/>
                    <a:pt x="16026" y="1008"/>
                    <a:pt x="16116" y="1008"/>
                  </a:cubicBezTo>
                  <a:cubicBezTo>
                    <a:pt x="16173" y="1008"/>
                    <a:pt x="16239" y="1012"/>
                    <a:pt x="16302" y="1012"/>
                  </a:cubicBezTo>
                  <a:cubicBezTo>
                    <a:pt x="16486" y="1012"/>
                    <a:pt x="16649" y="971"/>
                    <a:pt x="16509" y="652"/>
                  </a:cubicBezTo>
                  <a:lnTo>
                    <a:pt x="16509" y="652"/>
                  </a:lnTo>
                  <a:lnTo>
                    <a:pt x="16738" y="1168"/>
                  </a:lnTo>
                  <a:cubicBezTo>
                    <a:pt x="16753" y="1062"/>
                    <a:pt x="16812" y="1031"/>
                    <a:pt x="16890" y="1031"/>
                  </a:cubicBezTo>
                  <a:cubicBezTo>
                    <a:pt x="17001" y="1031"/>
                    <a:pt x="17150" y="1094"/>
                    <a:pt x="17261" y="1094"/>
                  </a:cubicBezTo>
                  <a:cubicBezTo>
                    <a:pt x="17272" y="1094"/>
                    <a:pt x="17283" y="1093"/>
                    <a:pt x="17293" y="1092"/>
                  </a:cubicBezTo>
                  <a:cubicBezTo>
                    <a:pt x="17016" y="907"/>
                    <a:pt x="17283" y="716"/>
                    <a:pt x="17245" y="543"/>
                  </a:cubicBezTo>
                  <a:lnTo>
                    <a:pt x="17245" y="543"/>
                  </a:lnTo>
                  <a:cubicBezTo>
                    <a:pt x="17327" y="614"/>
                    <a:pt x="17406" y="641"/>
                    <a:pt x="17483" y="641"/>
                  </a:cubicBezTo>
                  <a:cubicBezTo>
                    <a:pt x="17765" y="641"/>
                    <a:pt x="18015" y="269"/>
                    <a:pt x="18254" y="253"/>
                  </a:cubicBezTo>
                  <a:cubicBezTo>
                    <a:pt x="18238" y="118"/>
                    <a:pt x="18202" y="43"/>
                    <a:pt x="1816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29"/>
            <p:cNvSpPr/>
            <p:nvPr/>
          </p:nvSpPr>
          <p:spPr>
            <a:xfrm>
              <a:off x="876375" y="4642950"/>
              <a:ext cx="5650" cy="9000"/>
            </a:xfrm>
            <a:custGeom>
              <a:avLst/>
              <a:gdLst/>
              <a:ahLst/>
              <a:cxnLst/>
              <a:rect l="l" t="t" r="r" b="b"/>
              <a:pathLst>
                <a:path w="226" h="360" extrusionOk="0">
                  <a:moveTo>
                    <a:pt x="175" y="0"/>
                  </a:moveTo>
                  <a:cubicBezTo>
                    <a:pt x="118" y="28"/>
                    <a:pt x="59" y="51"/>
                    <a:pt x="0" y="78"/>
                  </a:cubicBezTo>
                  <a:lnTo>
                    <a:pt x="127" y="360"/>
                  </a:lnTo>
                  <a:cubicBezTo>
                    <a:pt x="181" y="337"/>
                    <a:pt x="219" y="288"/>
                    <a:pt x="226" y="229"/>
                  </a:cubicBezTo>
                  <a:cubicBezTo>
                    <a:pt x="213" y="179"/>
                    <a:pt x="204" y="126"/>
                    <a:pt x="202" y="72"/>
                  </a:cubicBezTo>
                  <a:cubicBezTo>
                    <a:pt x="194" y="49"/>
                    <a:pt x="186" y="25"/>
                    <a:pt x="17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29"/>
            <p:cNvSpPr/>
            <p:nvPr/>
          </p:nvSpPr>
          <p:spPr>
            <a:xfrm>
              <a:off x="1099200" y="4811400"/>
              <a:ext cx="36125" cy="41225"/>
            </a:xfrm>
            <a:custGeom>
              <a:avLst/>
              <a:gdLst/>
              <a:ahLst/>
              <a:cxnLst/>
              <a:rect l="l" t="t" r="r" b="b"/>
              <a:pathLst>
                <a:path w="1445" h="1649" extrusionOk="0">
                  <a:moveTo>
                    <a:pt x="433" y="467"/>
                  </a:moveTo>
                  <a:lnTo>
                    <a:pt x="454" y="776"/>
                  </a:lnTo>
                  <a:lnTo>
                    <a:pt x="128" y="488"/>
                  </a:lnTo>
                  <a:lnTo>
                    <a:pt x="433" y="467"/>
                  </a:lnTo>
                  <a:close/>
                  <a:moveTo>
                    <a:pt x="1445" y="0"/>
                  </a:moveTo>
                  <a:lnTo>
                    <a:pt x="1445" y="0"/>
                  </a:lnTo>
                  <a:cubicBezTo>
                    <a:pt x="959" y="166"/>
                    <a:pt x="475" y="337"/>
                    <a:pt x="0" y="513"/>
                  </a:cubicBezTo>
                  <a:cubicBezTo>
                    <a:pt x="248" y="827"/>
                    <a:pt x="349" y="1296"/>
                    <a:pt x="648" y="1649"/>
                  </a:cubicBezTo>
                  <a:cubicBezTo>
                    <a:pt x="812" y="1573"/>
                    <a:pt x="980" y="1500"/>
                    <a:pt x="1152" y="1424"/>
                  </a:cubicBezTo>
                  <a:cubicBezTo>
                    <a:pt x="1152" y="1139"/>
                    <a:pt x="1102" y="1099"/>
                    <a:pt x="1148" y="1099"/>
                  </a:cubicBezTo>
                  <a:cubicBezTo>
                    <a:pt x="1166" y="1099"/>
                    <a:pt x="1199" y="1105"/>
                    <a:pt x="1255" y="1105"/>
                  </a:cubicBezTo>
                  <a:cubicBezTo>
                    <a:pt x="1288" y="1105"/>
                    <a:pt x="1330" y="1103"/>
                    <a:pt x="1382" y="1096"/>
                  </a:cubicBezTo>
                  <a:cubicBezTo>
                    <a:pt x="1386" y="978"/>
                    <a:pt x="1365" y="860"/>
                    <a:pt x="1314" y="753"/>
                  </a:cubicBezTo>
                  <a:cubicBezTo>
                    <a:pt x="1312" y="753"/>
                    <a:pt x="1308" y="751"/>
                    <a:pt x="1306" y="751"/>
                  </a:cubicBezTo>
                  <a:lnTo>
                    <a:pt x="1314" y="751"/>
                  </a:lnTo>
                  <a:cubicBezTo>
                    <a:pt x="1234" y="585"/>
                    <a:pt x="1134" y="520"/>
                    <a:pt x="1256" y="202"/>
                  </a:cubicBezTo>
                  <a:cubicBezTo>
                    <a:pt x="1329" y="143"/>
                    <a:pt x="1392" y="76"/>
                    <a:pt x="144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29"/>
            <p:cNvSpPr/>
            <p:nvPr/>
          </p:nvSpPr>
          <p:spPr>
            <a:xfrm>
              <a:off x="1312950" y="4932350"/>
              <a:ext cx="7600" cy="925"/>
            </a:xfrm>
            <a:custGeom>
              <a:avLst/>
              <a:gdLst/>
              <a:ahLst/>
              <a:cxnLst/>
              <a:rect l="l" t="t" r="r" b="b"/>
              <a:pathLst>
                <a:path w="304" h="37" extrusionOk="0">
                  <a:moveTo>
                    <a:pt x="193" y="0"/>
                  </a:moveTo>
                  <a:cubicBezTo>
                    <a:pt x="127" y="0"/>
                    <a:pt x="62" y="13"/>
                    <a:pt x="1" y="37"/>
                  </a:cubicBezTo>
                  <a:cubicBezTo>
                    <a:pt x="100" y="29"/>
                    <a:pt x="203" y="20"/>
                    <a:pt x="304" y="12"/>
                  </a:cubicBezTo>
                  <a:cubicBezTo>
                    <a:pt x="267" y="4"/>
                    <a:pt x="230" y="0"/>
                    <a:pt x="19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29"/>
            <p:cNvSpPr/>
            <p:nvPr/>
          </p:nvSpPr>
          <p:spPr>
            <a:xfrm>
              <a:off x="1222150" y="4912275"/>
              <a:ext cx="79800" cy="38725"/>
            </a:xfrm>
            <a:custGeom>
              <a:avLst/>
              <a:gdLst/>
              <a:ahLst/>
              <a:cxnLst/>
              <a:rect l="l" t="t" r="r" b="b"/>
              <a:pathLst>
                <a:path w="3192" h="1549" extrusionOk="0">
                  <a:moveTo>
                    <a:pt x="2497" y="1"/>
                  </a:moveTo>
                  <a:lnTo>
                    <a:pt x="2497" y="1"/>
                  </a:lnTo>
                  <a:cubicBezTo>
                    <a:pt x="2194" y="60"/>
                    <a:pt x="1894" y="123"/>
                    <a:pt x="1595" y="190"/>
                  </a:cubicBezTo>
                  <a:lnTo>
                    <a:pt x="1740" y="264"/>
                  </a:lnTo>
                  <a:lnTo>
                    <a:pt x="1307" y="344"/>
                  </a:lnTo>
                  <a:lnTo>
                    <a:pt x="1301" y="257"/>
                  </a:lnTo>
                  <a:cubicBezTo>
                    <a:pt x="861" y="358"/>
                    <a:pt x="428" y="470"/>
                    <a:pt x="1" y="588"/>
                  </a:cubicBezTo>
                  <a:cubicBezTo>
                    <a:pt x="50" y="814"/>
                    <a:pt x="117" y="923"/>
                    <a:pt x="215" y="923"/>
                  </a:cubicBezTo>
                  <a:cubicBezTo>
                    <a:pt x="265" y="923"/>
                    <a:pt x="323" y="896"/>
                    <a:pt x="390" y="842"/>
                  </a:cubicBezTo>
                  <a:lnTo>
                    <a:pt x="390" y="842"/>
                  </a:lnTo>
                  <a:lnTo>
                    <a:pt x="295" y="1549"/>
                  </a:lnTo>
                  <a:cubicBezTo>
                    <a:pt x="533" y="1475"/>
                    <a:pt x="769" y="1408"/>
                    <a:pt x="1006" y="1343"/>
                  </a:cubicBezTo>
                  <a:cubicBezTo>
                    <a:pt x="1006" y="1311"/>
                    <a:pt x="1002" y="1284"/>
                    <a:pt x="1002" y="1250"/>
                  </a:cubicBezTo>
                  <a:cubicBezTo>
                    <a:pt x="1261" y="1122"/>
                    <a:pt x="1900" y="884"/>
                    <a:pt x="2028" y="377"/>
                  </a:cubicBezTo>
                  <a:cubicBezTo>
                    <a:pt x="2070" y="532"/>
                    <a:pt x="2143" y="559"/>
                    <a:pt x="2227" y="559"/>
                  </a:cubicBezTo>
                  <a:cubicBezTo>
                    <a:pt x="2272" y="559"/>
                    <a:pt x="2321" y="551"/>
                    <a:pt x="2370" y="551"/>
                  </a:cubicBezTo>
                  <a:cubicBezTo>
                    <a:pt x="2491" y="551"/>
                    <a:pt x="2612" y="602"/>
                    <a:pt x="2680" y="958"/>
                  </a:cubicBezTo>
                  <a:cubicBezTo>
                    <a:pt x="3191" y="653"/>
                    <a:pt x="2363" y="504"/>
                    <a:pt x="249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29"/>
            <p:cNvSpPr/>
            <p:nvPr/>
          </p:nvSpPr>
          <p:spPr>
            <a:xfrm>
              <a:off x="1365375" y="4478600"/>
              <a:ext cx="8500" cy="10850"/>
            </a:xfrm>
            <a:custGeom>
              <a:avLst/>
              <a:gdLst/>
              <a:ahLst/>
              <a:cxnLst/>
              <a:rect l="l" t="t" r="r" b="b"/>
              <a:pathLst>
                <a:path w="340" h="434" extrusionOk="0">
                  <a:moveTo>
                    <a:pt x="337" y="0"/>
                  </a:moveTo>
                  <a:cubicBezTo>
                    <a:pt x="261" y="2"/>
                    <a:pt x="188" y="2"/>
                    <a:pt x="114" y="7"/>
                  </a:cubicBezTo>
                  <a:cubicBezTo>
                    <a:pt x="72" y="208"/>
                    <a:pt x="1" y="379"/>
                    <a:pt x="339" y="434"/>
                  </a:cubicBezTo>
                  <a:lnTo>
                    <a:pt x="337"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29"/>
            <p:cNvSpPr/>
            <p:nvPr/>
          </p:nvSpPr>
          <p:spPr>
            <a:xfrm>
              <a:off x="229750" y="4397475"/>
              <a:ext cx="515425" cy="183675"/>
            </a:xfrm>
            <a:custGeom>
              <a:avLst/>
              <a:gdLst/>
              <a:ahLst/>
              <a:cxnLst/>
              <a:rect l="l" t="t" r="r" b="b"/>
              <a:pathLst>
                <a:path w="20617" h="7347" extrusionOk="0">
                  <a:moveTo>
                    <a:pt x="1405" y="810"/>
                  </a:moveTo>
                  <a:lnTo>
                    <a:pt x="1397" y="879"/>
                  </a:lnTo>
                  <a:lnTo>
                    <a:pt x="1100" y="829"/>
                  </a:lnTo>
                  <a:lnTo>
                    <a:pt x="1405" y="810"/>
                  </a:lnTo>
                  <a:close/>
                  <a:moveTo>
                    <a:pt x="4470" y="1958"/>
                  </a:moveTo>
                  <a:cubicBezTo>
                    <a:pt x="4644" y="1998"/>
                    <a:pt x="4970" y="2288"/>
                    <a:pt x="4831" y="2417"/>
                  </a:cubicBezTo>
                  <a:lnTo>
                    <a:pt x="4470" y="1958"/>
                  </a:lnTo>
                  <a:close/>
                  <a:moveTo>
                    <a:pt x="10893" y="5490"/>
                  </a:moveTo>
                  <a:cubicBezTo>
                    <a:pt x="10989" y="5490"/>
                    <a:pt x="11115" y="5566"/>
                    <a:pt x="11193" y="5592"/>
                  </a:cubicBezTo>
                  <a:lnTo>
                    <a:pt x="11264" y="5575"/>
                  </a:lnTo>
                  <a:lnTo>
                    <a:pt x="11264" y="5575"/>
                  </a:lnTo>
                  <a:cubicBezTo>
                    <a:pt x="11262" y="5594"/>
                    <a:pt x="11251" y="5601"/>
                    <a:pt x="11235" y="5601"/>
                  </a:cubicBezTo>
                  <a:cubicBezTo>
                    <a:pt x="11224" y="5601"/>
                    <a:pt x="11209" y="5597"/>
                    <a:pt x="11193" y="5592"/>
                  </a:cubicBezTo>
                  <a:lnTo>
                    <a:pt x="10764" y="5687"/>
                  </a:lnTo>
                  <a:cubicBezTo>
                    <a:pt x="10764" y="5536"/>
                    <a:pt x="10819" y="5490"/>
                    <a:pt x="10893" y="5490"/>
                  </a:cubicBezTo>
                  <a:close/>
                  <a:moveTo>
                    <a:pt x="1446" y="0"/>
                  </a:moveTo>
                  <a:cubicBezTo>
                    <a:pt x="1131" y="0"/>
                    <a:pt x="936" y="144"/>
                    <a:pt x="1313" y="356"/>
                  </a:cubicBezTo>
                  <a:cubicBezTo>
                    <a:pt x="362" y="678"/>
                    <a:pt x="1" y="911"/>
                    <a:pt x="699" y="1140"/>
                  </a:cubicBezTo>
                  <a:cubicBezTo>
                    <a:pt x="827" y="1353"/>
                    <a:pt x="1590" y="1559"/>
                    <a:pt x="2118" y="1758"/>
                  </a:cubicBezTo>
                  <a:lnTo>
                    <a:pt x="2076" y="1700"/>
                  </a:lnTo>
                  <a:lnTo>
                    <a:pt x="2076" y="1700"/>
                  </a:lnTo>
                  <a:cubicBezTo>
                    <a:pt x="2149" y="1701"/>
                    <a:pt x="2221" y="1710"/>
                    <a:pt x="2284" y="1710"/>
                  </a:cubicBezTo>
                  <a:cubicBezTo>
                    <a:pt x="2430" y="1710"/>
                    <a:pt x="2529" y="1663"/>
                    <a:pt x="2482" y="1376"/>
                  </a:cubicBezTo>
                  <a:lnTo>
                    <a:pt x="2482" y="1376"/>
                  </a:lnTo>
                  <a:lnTo>
                    <a:pt x="2949" y="1979"/>
                  </a:lnTo>
                  <a:cubicBezTo>
                    <a:pt x="2963" y="1764"/>
                    <a:pt x="3015" y="1684"/>
                    <a:pt x="3096" y="1684"/>
                  </a:cubicBezTo>
                  <a:cubicBezTo>
                    <a:pt x="3334" y="1684"/>
                    <a:pt x="3818" y="2386"/>
                    <a:pt x="4270" y="2386"/>
                  </a:cubicBezTo>
                  <a:cubicBezTo>
                    <a:pt x="4319" y="2386"/>
                    <a:pt x="4367" y="2378"/>
                    <a:pt x="4415" y="2360"/>
                  </a:cubicBezTo>
                  <a:lnTo>
                    <a:pt x="4415" y="2360"/>
                  </a:lnTo>
                  <a:cubicBezTo>
                    <a:pt x="4461" y="2463"/>
                    <a:pt x="3748" y="2362"/>
                    <a:pt x="3952" y="2646"/>
                  </a:cubicBezTo>
                  <a:lnTo>
                    <a:pt x="4007" y="2682"/>
                  </a:lnTo>
                  <a:cubicBezTo>
                    <a:pt x="3925" y="2706"/>
                    <a:pt x="3839" y="2718"/>
                    <a:pt x="3752" y="2718"/>
                  </a:cubicBezTo>
                  <a:cubicBezTo>
                    <a:pt x="3728" y="2718"/>
                    <a:pt x="3703" y="2717"/>
                    <a:pt x="3679" y="2715"/>
                  </a:cubicBezTo>
                  <a:lnTo>
                    <a:pt x="3679" y="2715"/>
                  </a:lnTo>
                  <a:cubicBezTo>
                    <a:pt x="4053" y="2932"/>
                    <a:pt x="4442" y="3151"/>
                    <a:pt x="4852" y="3371"/>
                  </a:cubicBezTo>
                  <a:lnTo>
                    <a:pt x="4463" y="2909"/>
                  </a:lnTo>
                  <a:lnTo>
                    <a:pt x="4804" y="3064"/>
                  </a:lnTo>
                  <a:lnTo>
                    <a:pt x="4682" y="2614"/>
                  </a:lnTo>
                  <a:lnTo>
                    <a:pt x="4850" y="2726"/>
                  </a:lnTo>
                  <a:lnTo>
                    <a:pt x="4877" y="3388"/>
                  </a:lnTo>
                  <a:cubicBezTo>
                    <a:pt x="6499" y="4261"/>
                    <a:pt x="8398" y="5138"/>
                    <a:pt x="10572" y="5842"/>
                  </a:cubicBezTo>
                  <a:lnTo>
                    <a:pt x="10568" y="5779"/>
                  </a:lnTo>
                  <a:lnTo>
                    <a:pt x="10654" y="5870"/>
                  </a:lnTo>
                  <a:cubicBezTo>
                    <a:pt x="13081" y="6650"/>
                    <a:pt x="15599" y="7115"/>
                    <a:pt x="18145" y="7249"/>
                  </a:cubicBezTo>
                  <a:cubicBezTo>
                    <a:pt x="17973" y="7251"/>
                    <a:pt x="17845" y="7277"/>
                    <a:pt x="18183" y="7321"/>
                  </a:cubicBezTo>
                  <a:lnTo>
                    <a:pt x="18198" y="7222"/>
                  </a:lnTo>
                  <a:lnTo>
                    <a:pt x="18185" y="7321"/>
                  </a:lnTo>
                  <a:cubicBezTo>
                    <a:pt x="18240" y="7329"/>
                    <a:pt x="18311" y="7336"/>
                    <a:pt x="18396" y="7346"/>
                  </a:cubicBezTo>
                  <a:lnTo>
                    <a:pt x="18364" y="7334"/>
                  </a:lnTo>
                  <a:cubicBezTo>
                    <a:pt x="18364" y="7312"/>
                    <a:pt x="18366" y="7291"/>
                    <a:pt x="18368" y="7273"/>
                  </a:cubicBezTo>
                  <a:cubicBezTo>
                    <a:pt x="18337" y="7270"/>
                    <a:pt x="18309" y="7268"/>
                    <a:pt x="18274" y="7266"/>
                  </a:cubicBezTo>
                  <a:cubicBezTo>
                    <a:pt x="18295" y="7264"/>
                    <a:pt x="18316" y="7262"/>
                    <a:pt x="18339" y="7262"/>
                  </a:cubicBezTo>
                  <a:lnTo>
                    <a:pt x="18370" y="7264"/>
                  </a:lnTo>
                  <a:lnTo>
                    <a:pt x="18370" y="7260"/>
                  </a:lnTo>
                  <a:cubicBezTo>
                    <a:pt x="18380" y="7212"/>
                    <a:pt x="18402" y="7192"/>
                    <a:pt x="18432" y="7192"/>
                  </a:cubicBezTo>
                  <a:cubicBezTo>
                    <a:pt x="18465" y="7192"/>
                    <a:pt x="18506" y="7214"/>
                    <a:pt x="18551" y="7247"/>
                  </a:cubicBezTo>
                  <a:cubicBezTo>
                    <a:pt x="18686" y="7237"/>
                    <a:pt x="18820" y="7228"/>
                    <a:pt x="18955" y="7216"/>
                  </a:cubicBezTo>
                  <a:lnTo>
                    <a:pt x="19437" y="6570"/>
                  </a:lnTo>
                  <a:lnTo>
                    <a:pt x="19380" y="6532"/>
                  </a:lnTo>
                  <a:cubicBezTo>
                    <a:pt x="19702" y="6154"/>
                    <a:pt x="20463" y="6419"/>
                    <a:pt x="20616" y="5899"/>
                  </a:cubicBezTo>
                  <a:lnTo>
                    <a:pt x="20616" y="5899"/>
                  </a:lnTo>
                  <a:cubicBezTo>
                    <a:pt x="19956" y="6023"/>
                    <a:pt x="19287" y="6107"/>
                    <a:pt x="18616" y="6147"/>
                  </a:cubicBezTo>
                  <a:cubicBezTo>
                    <a:pt x="17008" y="6107"/>
                    <a:pt x="15363" y="5845"/>
                    <a:pt x="13761" y="5441"/>
                  </a:cubicBezTo>
                  <a:lnTo>
                    <a:pt x="13761" y="5441"/>
                  </a:lnTo>
                  <a:lnTo>
                    <a:pt x="13981" y="5798"/>
                  </a:lnTo>
                  <a:cubicBezTo>
                    <a:pt x="13933" y="5739"/>
                    <a:pt x="13866" y="5728"/>
                    <a:pt x="13794" y="5728"/>
                  </a:cubicBezTo>
                  <a:cubicBezTo>
                    <a:pt x="13751" y="5728"/>
                    <a:pt x="13707" y="5732"/>
                    <a:pt x="13663" y="5732"/>
                  </a:cubicBezTo>
                  <a:cubicBezTo>
                    <a:pt x="13528" y="5732"/>
                    <a:pt x="13400" y="5697"/>
                    <a:pt x="13348" y="5411"/>
                  </a:cubicBezTo>
                  <a:lnTo>
                    <a:pt x="13348" y="5411"/>
                  </a:lnTo>
                  <a:cubicBezTo>
                    <a:pt x="13375" y="5420"/>
                    <a:pt x="13397" y="5424"/>
                    <a:pt x="13416" y="5424"/>
                  </a:cubicBezTo>
                  <a:cubicBezTo>
                    <a:pt x="13456" y="5424"/>
                    <a:pt x="13480" y="5405"/>
                    <a:pt x="13491" y="5371"/>
                  </a:cubicBezTo>
                  <a:cubicBezTo>
                    <a:pt x="9893" y="4431"/>
                    <a:pt x="6520" y="2812"/>
                    <a:pt x="4257" y="1485"/>
                  </a:cubicBezTo>
                  <a:cubicBezTo>
                    <a:pt x="4210" y="1648"/>
                    <a:pt x="4192" y="1843"/>
                    <a:pt x="4084" y="1843"/>
                  </a:cubicBezTo>
                  <a:cubicBezTo>
                    <a:pt x="4039" y="1843"/>
                    <a:pt x="3979" y="1809"/>
                    <a:pt x="3893" y="1723"/>
                  </a:cubicBezTo>
                  <a:lnTo>
                    <a:pt x="3893" y="1723"/>
                  </a:lnTo>
                  <a:cubicBezTo>
                    <a:pt x="3965" y="1738"/>
                    <a:pt x="4020" y="1745"/>
                    <a:pt x="4061" y="1745"/>
                  </a:cubicBezTo>
                  <a:cubicBezTo>
                    <a:pt x="4300" y="1745"/>
                    <a:pt x="4065" y="1506"/>
                    <a:pt x="3914" y="1283"/>
                  </a:cubicBezTo>
                  <a:cubicBezTo>
                    <a:pt x="3811" y="1222"/>
                    <a:pt x="3712" y="1161"/>
                    <a:pt x="3618" y="1102"/>
                  </a:cubicBezTo>
                  <a:cubicBezTo>
                    <a:pt x="2886" y="686"/>
                    <a:pt x="1641" y="385"/>
                    <a:pt x="2011" y="148"/>
                  </a:cubicBezTo>
                  <a:cubicBezTo>
                    <a:pt x="1837" y="45"/>
                    <a:pt x="1623" y="0"/>
                    <a:pt x="144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29"/>
            <p:cNvSpPr/>
            <p:nvPr/>
          </p:nvSpPr>
          <p:spPr>
            <a:xfrm>
              <a:off x="1184300" y="4652450"/>
              <a:ext cx="3400" cy="2200"/>
            </a:xfrm>
            <a:custGeom>
              <a:avLst/>
              <a:gdLst/>
              <a:ahLst/>
              <a:cxnLst/>
              <a:rect l="l" t="t" r="r" b="b"/>
              <a:pathLst>
                <a:path w="136" h="88" extrusionOk="0">
                  <a:moveTo>
                    <a:pt x="135" y="1"/>
                  </a:moveTo>
                  <a:lnTo>
                    <a:pt x="135" y="1"/>
                  </a:lnTo>
                  <a:cubicBezTo>
                    <a:pt x="91" y="14"/>
                    <a:pt x="45" y="30"/>
                    <a:pt x="1" y="45"/>
                  </a:cubicBezTo>
                  <a:cubicBezTo>
                    <a:pt x="38" y="69"/>
                    <a:pt x="70" y="88"/>
                    <a:pt x="93" y="88"/>
                  </a:cubicBezTo>
                  <a:cubicBezTo>
                    <a:pt x="119" y="88"/>
                    <a:pt x="134" y="65"/>
                    <a:pt x="13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29"/>
            <p:cNvSpPr/>
            <p:nvPr/>
          </p:nvSpPr>
          <p:spPr>
            <a:xfrm>
              <a:off x="1662750" y="4984100"/>
              <a:ext cx="149800" cy="65125"/>
            </a:xfrm>
            <a:custGeom>
              <a:avLst/>
              <a:gdLst/>
              <a:ahLst/>
              <a:cxnLst/>
              <a:rect l="l" t="t" r="r" b="b"/>
              <a:pathLst>
                <a:path w="5992" h="2605" extrusionOk="0">
                  <a:moveTo>
                    <a:pt x="623" y="1"/>
                  </a:moveTo>
                  <a:cubicBezTo>
                    <a:pt x="557" y="91"/>
                    <a:pt x="381" y="209"/>
                    <a:pt x="202" y="371"/>
                  </a:cubicBezTo>
                  <a:cubicBezTo>
                    <a:pt x="204" y="377"/>
                    <a:pt x="206" y="385"/>
                    <a:pt x="208" y="392"/>
                  </a:cubicBezTo>
                  <a:lnTo>
                    <a:pt x="177" y="394"/>
                  </a:lnTo>
                  <a:cubicBezTo>
                    <a:pt x="114" y="453"/>
                    <a:pt x="55" y="514"/>
                    <a:pt x="0" y="581"/>
                  </a:cubicBezTo>
                  <a:cubicBezTo>
                    <a:pt x="198" y="661"/>
                    <a:pt x="395" y="737"/>
                    <a:pt x="591" y="819"/>
                  </a:cubicBezTo>
                  <a:cubicBezTo>
                    <a:pt x="840" y="809"/>
                    <a:pt x="1155" y="754"/>
                    <a:pt x="1197" y="754"/>
                  </a:cubicBezTo>
                  <a:cubicBezTo>
                    <a:pt x="1211" y="754"/>
                    <a:pt x="1192" y="761"/>
                    <a:pt x="1125" y="779"/>
                  </a:cubicBezTo>
                  <a:cubicBezTo>
                    <a:pt x="1117" y="852"/>
                    <a:pt x="1077" y="922"/>
                    <a:pt x="1037" y="1000"/>
                  </a:cubicBezTo>
                  <a:cubicBezTo>
                    <a:pt x="2004" y="1401"/>
                    <a:pt x="2976" y="1826"/>
                    <a:pt x="4101" y="2289"/>
                  </a:cubicBezTo>
                  <a:cubicBezTo>
                    <a:pt x="4290" y="2394"/>
                    <a:pt x="4482" y="2499"/>
                    <a:pt x="4675" y="2604"/>
                  </a:cubicBezTo>
                  <a:cubicBezTo>
                    <a:pt x="4927" y="2459"/>
                    <a:pt x="5285" y="2396"/>
                    <a:pt x="5438" y="2087"/>
                  </a:cubicBezTo>
                  <a:cubicBezTo>
                    <a:pt x="5527" y="2220"/>
                    <a:pt x="5631" y="2270"/>
                    <a:pt x="5742" y="2270"/>
                  </a:cubicBezTo>
                  <a:cubicBezTo>
                    <a:pt x="5822" y="2270"/>
                    <a:pt x="5906" y="2244"/>
                    <a:pt x="5992" y="2207"/>
                  </a:cubicBezTo>
                  <a:cubicBezTo>
                    <a:pt x="5232" y="1883"/>
                    <a:pt x="4486" y="1548"/>
                    <a:pt x="3754" y="1218"/>
                  </a:cubicBezTo>
                  <a:cubicBezTo>
                    <a:pt x="3596" y="857"/>
                    <a:pt x="2829" y="444"/>
                    <a:pt x="1908" y="32"/>
                  </a:cubicBezTo>
                  <a:cubicBezTo>
                    <a:pt x="1868" y="193"/>
                    <a:pt x="1744" y="219"/>
                    <a:pt x="1614" y="219"/>
                  </a:cubicBezTo>
                  <a:cubicBezTo>
                    <a:pt x="1552" y="219"/>
                    <a:pt x="1489" y="213"/>
                    <a:pt x="1433" y="213"/>
                  </a:cubicBezTo>
                  <a:cubicBezTo>
                    <a:pt x="1292" y="213"/>
                    <a:pt x="1196" y="251"/>
                    <a:pt x="1283" y="514"/>
                  </a:cubicBezTo>
                  <a:cubicBezTo>
                    <a:pt x="1022" y="192"/>
                    <a:pt x="846" y="150"/>
                    <a:pt x="62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29"/>
            <p:cNvSpPr/>
            <p:nvPr/>
          </p:nvSpPr>
          <p:spPr>
            <a:xfrm>
              <a:off x="746775" y="4338675"/>
              <a:ext cx="997000" cy="224900"/>
            </a:xfrm>
            <a:custGeom>
              <a:avLst/>
              <a:gdLst/>
              <a:ahLst/>
              <a:cxnLst/>
              <a:rect l="l" t="t" r="r" b="b"/>
              <a:pathLst>
                <a:path w="39880" h="8996" extrusionOk="0">
                  <a:moveTo>
                    <a:pt x="30990" y="1178"/>
                  </a:moveTo>
                  <a:cubicBezTo>
                    <a:pt x="31018" y="1178"/>
                    <a:pt x="31046" y="1195"/>
                    <a:pt x="31072" y="1217"/>
                  </a:cubicBezTo>
                  <a:cubicBezTo>
                    <a:pt x="31074" y="1217"/>
                    <a:pt x="31076" y="1217"/>
                    <a:pt x="31077" y="1217"/>
                  </a:cubicBezTo>
                  <a:cubicBezTo>
                    <a:pt x="31109" y="1217"/>
                    <a:pt x="31139" y="1236"/>
                    <a:pt x="31163" y="1292"/>
                  </a:cubicBezTo>
                  <a:cubicBezTo>
                    <a:pt x="31140" y="1278"/>
                    <a:pt x="31106" y="1242"/>
                    <a:pt x="31072" y="1217"/>
                  </a:cubicBezTo>
                  <a:cubicBezTo>
                    <a:pt x="31033" y="1223"/>
                    <a:pt x="30995" y="1240"/>
                    <a:pt x="30967" y="1269"/>
                  </a:cubicBezTo>
                  <a:lnTo>
                    <a:pt x="31081" y="1456"/>
                  </a:lnTo>
                  <a:lnTo>
                    <a:pt x="31081" y="1456"/>
                  </a:lnTo>
                  <a:lnTo>
                    <a:pt x="30786" y="1410"/>
                  </a:lnTo>
                  <a:cubicBezTo>
                    <a:pt x="30843" y="1385"/>
                    <a:pt x="30906" y="1316"/>
                    <a:pt x="30967" y="1269"/>
                  </a:cubicBezTo>
                  <a:lnTo>
                    <a:pt x="30932" y="1213"/>
                  </a:lnTo>
                  <a:cubicBezTo>
                    <a:pt x="30950" y="1188"/>
                    <a:pt x="30970" y="1178"/>
                    <a:pt x="30990" y="1178"/>
                  </a:cubicBezTo>
                  <a:close/>
                  <a:moveTo>
                    <a:pt x="15258" y="2397"/>
                  </a:moveTo>
                  <a:lnTo>
                    <a:pt x="15445" y="2813"/>
                  </a:lnTo>
                  <a:lnTo>
                    <a:pt x="15380" y="2842"/>
                  </a:lnTo>
                  <a:lnTo>
                    <a:pt x="15258" y="2397"/>
                  </a:lnTo>
                  <a:close/>
                  <a:moveTo>
                    <a:pt x="15773" y="2159"/>
                  </a:moveTo>
                  <a:cubicBezTo>
                    <a:pt x="16009" y="2159"/>
                    <a:pt x="16361" y="2493"/>
                    <a:pt x="16617" y="2493"/>
                  </a:cubicBezTo>
                  <a:cubicBezTo>
                    <a:pt x="16707" y="2493"/>
                    <a:pt x="16785" y="2452"/>
                    <a:pt x="16841" y="2340"/>
                  </a:cubicBezTo>
                  <a:lnTo>
                    <a:pt x="16841" y="2340"/>
                  </a:lnTo>
                  <a:cubicBezTo>
                    <a:pt x="16947" y="2926"/>
                    <a:pt x="16526" y="2426"/>
                    <a:pt x="16511" y="3006"/>
                  </a:cubicBezTo>
                  <a:cubicBezTo>
                    <a:pt x="16425" y="2754"/>
                    <a:pt x="16341" y="2680"/>
                    <a:pt x="16254" y="2680"/>
                  </a:cubicBezTo>
                  <a:cubicBezTo>
                    <a:pt x="16131" y="2680"/>
                    <a:pt x="16002" y="2830"/>
                    <a:pt x="15851" y="2830"/>
                  </a:cubicBezTo>
                  <a:cubicBezTo>
                    <a:pt x="15785" y="2830"/>
                    <a:pt x="15716" y="2802"/>
                    <a:pt x="15641" y="2722"/>
                  </a:cubicBezTo>
                  <a:cubicBezTo>
                    <a:pt x="15657" y="2586"/>
                    <a:pt x="15683" y="2382"/>
                    <a:pt x="15647" y="2207"/>
                  </a:cubicBezTo>
                  <a:lnTo>
                    <a:pt x="15645" y="2207"/>
                  </a:lnTo>
                  <a:cubicBezTo>
                    <a:pt x="15682" y="2173"/>
                    <a:pt x="15725" y="2159"/>
                    <a:pt x="15773" y="2159"/>
                  </a:cubicBezTo>
                  <a:close/>
                  <a:moveTo>
                    <a:pt x="10797" y="4962"/>
                  </a:moveTo>
                  <a:lnTo>
                    <a:pt x="11437" y="5168"/>
                  </a:lnTo>
                  <a:cubicBezTo>
                    <a:pt x="11380" y="5196"/>
                    <a:pt x="11283" y="5191"/>
                    <a:pt x="11282" y="5304"/>
                  </a:cubicBezTo>
                  <a:lnTo>
                    <a:pt x="11282" y="5304"/>
                  </a:lnTo>
                  <a:cubicBezTo>
                    <a:pt x="11261" y="5160"/>
                    <a:pt x="11220" y="5124"/>
                    <a:pt x="11168" y="5124"/>
                  </a:cubicBezTo>
                  <a:cubicBezTo>
                    <a:pt x="11116" y="5124"/>
                    <a:pt x="11053" y="5160"/>
                    <a:pt x="10989" y="5160"/>
                  </a:cubicBezTo>
                  <a:cubicBezTo>
                    <a:pt x="10923" y="5160"/>
                    <a:pt x="10855" y="5121"/>
                    <a:pt x="10797" y="4962"/>
                  </a:cubicBezTo>
                  <a:close/>
                  <a:moveTo>
                    <a:pt x="25633" y="0"/>
                  </a:moveTo>
                  <a:cubicBezTo>
                    <a:pt x="25090" y="0"/>
                    <a:pt x="24560" y="30"/>
                    <a:pt x="24053" y="94"/>
                  </a:cubicBezTo>
                  <a:cubicBezTo>
                    <a:pt x="19884" y="361"/>
                    <a:pt x="15851" y="1858"/>
                    <a:pt x="12768" y="3290"/>
                  </a:cubicBezTo>
                  <a:cubicBezTo>
                    <a:pt x="12789" y="3337"/>
                    <a:pt x="12806" y="3383"/>
                    <a:pt x="12816" y="3431"/>
                  </a:cubicBezTo>
                  <a:cubicBezTo>
                    <a:pt x="12775" y="3486"/>
                    <a:pt x="12698" y="3538"/>
                    <a:pt x="12600" y="3538"/>
                  </a:cubicBezTo>
                  <a:cubicBezTo>
                    <a:pt x="12540" y="3538"/>
                    <a:pt x="12472" y="3517"/>
                    <a:pt x="12400" y="3465"/>
                  </a:cubicBezTo>
                  <a:cubicBezTo>
                    <a:pt x="12343" y="3490"/>
                    <a:pt x="12284" y="3520"/>
                    <a:pt x="12230" y="3547"/>
                  </a:cubicBezTo>
                  <a:cubicBezTo>
                    <a:pt x="12478" y="3688"/>
                    <a:pt x="12736" y="3860"/>
                    <a:pt x="12865" y="3980"/>
                  </a:cubicBezTo>
                  <a:cubicBezTo>
                    <a:pt x="12541" y="4136"/>
                    <a:pt x="12959" y="4634"/>
                    <a:pt x="12570" y="4817"/>
                  </a:cubicBezTo>
                  <a:lnTo>
                    <a:pt x="12440" y="4434"/>
                  </a:lnTo>
                  <a:cubicBezTo>
                    <a:pt x="12324" y="4633"/>
                    <a:pt x="12109" y="4806"/>
                    <a:pt x="11893" y="4806"/>
                  </a:cubicBezTo>
                  <a:cubicBezTo>
                    <a:pt x="11819" y="4806"/>
                    <a:pt x="11745" y="4786"/>
                    <a:pt x="11674" y="4739"/>
                  </a:cubicBezTo>
                  <a:lnTo>
                    <a:pt x="11674" y="4739"/>
                  </a:lnTo>
                  <a:lnTo>
                    <a:pt x="11758" y="5015"/>
                  </a:lnTo>
                  <a:lnTo>
                    <a:pt x="11758" y="5015"/>
                  </a:lnTo>
                  <a:lnTo>
                    <a:pt x="11182" y="4781"/>
                  </a:lnTo>
                  <a:cubicBezTo>
                    <a:pt x="11113" y="4685"/>
                    <a:pt x="11357" y="4350"/>
                    <a:pt x="11292" y="4113"/>
                  </a:cubicBezTo>
                  <a:lnTo>
                    <a:pt x="11292" y="4113"/>
                  </a:lnTo>
                  <a:cubicBezTo>
                    <a:pt x="11184" y="4157"/>
                    <a:pt x="11075" y="4199"/>
                    <a:pt x="10961" y="4241"/>
                  </a:cubicBezTo>
                  <a:cubicBezTo>
                    <a:pt x="10957" y="4243"/>
                    <a:pt x="10951" y="4245"/>
                    <a:pt x="10947" y="4247"/>
                  </a:cubicBezTo>
                  <a:cubicBezTo>
                    <a:pt x="10511" y="4407"/>
                    <a:pt x="10053" y="4552"/>
                    <a:pt x="9737" y="4720"/>
                  </a:cubicBezTo>
                  <a:cubicBezTo>
                    <a:pt x="6228" y="6239"/>
                    <a:pt x="3090" y="7656"/>
                    <a:pt x="1" y="8243"/>
                  </a:cubicBezTo>
                  <a:cubicBezTo>
                    <a:pt x="114" y="8354"/>
                    <a:pt x="261" y="8487"/>
                    <a:pt x="70" y="8615"/>
                  </a:cubicBezTo>
                  <a:cubicBezTo>
                    <a:pt x="158" y="8673"/>
                    <a:pt x="241" y="8698"/>
                    <a:pt x="319" y="8698"/>
                  </a:cubicBezTo>
                  <a:cubicBezTo>
                    <a:pt x="537" y="8698"/>
                    <a:pt x="707" y="8499"/>
                    <a:pt x="783" y="8274"/>
                  </a:cubicBezTo>
                  <a:cubicBezTo>
                    <a:pt x="808" y="8516"/>
                    <a:pt x="978" y="8630"/>
                    <a:pt x="869" y="8996"/>
                  </a:cubicBezTo>
                  <a:cubicBezTo>
                    <a:pt x="1060" y="8903"/>
                    <a:pt x="1185" y="8910"/>
                    <a:pt x="1060" y="8459"/>
                  </a:cubicBezTo>
                  <a:cubicBezTo>
                    <a:pt x="1030" y="8319"/>
                    <a:pt x="1107" y="8274"/>
                    <a:pt x="1230" y="8274"/>
                  </a:cubicBezTo>
                  <a:cubicBezTo>
                    <a:pt x="1408" y="8274"/>
                    <a:pt x="1682" y="8369"/>
                    <a:pt x="1858" y="8398"/>
                  </a:cubicBezTo>
                  <a:lnTo>
                    <a:pt x="1523" y="8619"/>
                  </a:lnTo>
                  <a:lnTo>
                    <a:pt x="1754" y="8903"/>
                  </a:lnTo>
                  <a:cubicBezTo>
                    <a:pt x="1883" y="8867"/>
                    <a:pt x="2011" y="8832"/>
                    <a:pt x="2139" y="8794"/>
                  </a:cubicBezTo>
                  <a:cubicBezTo>
                    <a:pt x="2183" y="8722"/>
                    <a:pt x="2194" y="8630"/>
                    <a:pt x="2144" y="8514"/>
                  </a:cubicBezTo>
                  <a:lnTo>
                    <a:pt x="2087" y="8476"/>
                  </a:lnTo>
                  <a:cubicBezTo>
                    <a:pt x="2339" y="8424"/>
                    <a:pt x="3060" y="8459"/>
                    <a:pt x="2865" y="8108"/>
                  </a:cubicBezTo>
                  <a:cubicBezTo>
                    <a:pt x="2903" y="8072"/>
                    <a:pt x="2936" y="8057"/>
                    <a:pt x="2965" y="8057"/>
                  </a:cubicBezTo>
                  <a:cubicBezTo>
                    <a:pt x="3088" y="8057"/>
                    <a:pt x="3144" y="8325"/>
                    <a:pt x="3220" y="8457"/>
                  </a:cubicBezTo>
                  <a:cubicBezTo>
                    <a:pt x="3353" y="8413"/>
                    <a:pt x="3487" y="8369"/>
                    <a:pt x="3622" y="8325"/>
                  </a:cubicBezTo>
                  <a:cubicBezTo>
                    <a:pt x="3514" y="8181"/>
                    <a:pt x="3398" y="8047"/>
                    <a:pt x="3290" y="8047"/>
                  </a:cubicBezTo>
                  <a:cubicBezTo>
                    <a:pt x="3287" y="8047"/>
                    <a:pt x="3283" y="8047"/>
                    <a:pt x="3280" y="8048"/>
                  </a:cubicBezTo>
                  <a:lnTo>
                    <a:pt x="3280" y="8048"/>
                  </a:lnTo>
                  <a:lnTo>
                    <a:pt x="3548" y="7974"/>
                  </a:lnTo>
                  <a:lnTo>
                    <a:pt x="3696" y="8300"/>
                  </a:lnTo>
                  <a:cubicBezTo>
                    <a:pt x="4043" y="8182"/>
                    <a:pt x="4392" y="8058"/>
                    <a:pt x="4745" y="7930"/>
                  </a:cubicBezTo>
                  <a:cubicBezTo>
                    <a:pt x="4707" y="7902"/>
                    <a:pt x="4678" y="7864"/>
                    <a:pt x="4659" y="7824"/>
                  </a:cubicBezTo>
                  <a:cubicBezTo>
                    <a:pt x="4787" y="7808"/>
                    <a:pt x="4913" y="7770"/>
                    <a:pt x="5031" y="7713"/>
                  </a:cubicBezTo>
                  <a:lnTo>
                    <a:pt x="5031" y="7713"/>
                  </a:lnTo>
                  <a:cubicBezTo>
                    <a:pt x="4983" y="7751"/>
                    <a:pt x="4941" y="7820"/>
                    <a:pt x="4901" y="7873"/>
                  </a:cubicBezTo>
                  <a:cubicBezTo>
                    <a:pt x="6177" y="7408"/>
                    <a:pt x="7502" y="6893"/>
                    <a:pt x="8926" y="6378"/>
                  </a:cubicBezTo>
                  <a:lnTo>
                    <a:pt x="8688" y="6222"/>
                  </a:lnTo>
                  <a:cubicBezTo>
                    <a:pt x="8781" y="6176"/>
                    <a:pt x="8890" y="6025"/>
                    <a:pt x="8978" y="6025"/>
                  </a:cubicBezTo>
                  <a:cubicBezTo>
                    <a:pt x="9011" y="6025"/>
                    <a:pt x="9041" y="6047"/>
                    <a:pt x="9067" y="6104"/>
                  </a:cubicBezTo>
                  <a:lnTo>
                    <a:pt x="9004" y="6134"/>
                  </a:lnTo>
                  <a:lnTo>
                    <a:pt x="9119" y="6306"/>
                  </a:lnTo>
                  <a:cubicBezTo>
                    <a:pt x="9258" y="6258"/>
                    <a:pt x="9397" y="6207"/>
                    <a:pt x="9538" y="6157"/>
                  </a:cubicBezTo>
                  <a:lnTo>
                    <a:pt x="9504" y="6024"/>
                  </a:lnTo>
                  <a:lnTo>
                    <a:pt x="9872" y="5976"/>
                  </a:lnTo>
                  <a:cubicBezTo>
                    <a:pt x="9872" y="5999"/>
                    <a:pt x="9872" y="6018"/>
                    <a:pt x="9874" y="6039"/>
                  </a:cubicBezTo>
                  <a:cubicBezTo>
                    <a:pt x="10110" y="5957"/>
                    <a:pt x="10347" y="5873"/>
                    <a:pt x="10591" y="5791"/>
                  </a:cubicBezTo>
                  <a:cubicBezTo>
                    <a:pt x="10884" y="5505"/>
                    <a:pt x="12000" y="5147"/>
                    <a:pt x="12917" y="4769"/>
                  </a:cubicBezTo>
                  <a:cubicBezTo>
                    <a:pt x="16063" y="3252"/>
                    <a:pt x="19781" y="1490"/>
                    <a:pt x="24444" y="1255"/>
                  </a:cubicBezTo>
                  <a:cubicBezTo>
                    <a:pt x="24860" y="1166"/>
                    <a:pt x="25358" y="1123"/>
                    <a:pt x="25920" y="1123"/>
                  </a:cubicBezTo>
                  <a:cubicBezTo>
                    <a:pt x="28229" y="1123"/>
                    <a:pt x="31621" y="1855"/>
                    <a:pt x="34894" y="3198"/>
                  </a:cubicBezTo>
                  <a:cubicBezTo>
                    <a:pt x="35535" y="3364"/>
                    <a:pt x="36166" y="3572"/>
                    <a:pt x="36780" y="3822"/>
                  </a:cubicBezTo>
                  <a:cubicBezTo>
                    <a:pt x="36751" y="3772"/>
                    <a:pt x="36727" y="3698"/>
                    <a:pt x="36675" y="3692"/>
                  </a:cubicBezTo>
                  <a:cubicBezTo>
                    <a:pt x="36650" y="3709"/>
                    <a:pt x="36629" y="3723"/>
                    <a:pt x="36613" y="3723"/>
                  </a:cubicBezTo>
                  <a:cubicBezTo>
                    <a:pt x="36609" y="3723"/>
                    <a:pt x="36605" y="3722"/>
                    <a:pt x="36601" y="3719"/>
                  </a:cubicBezTo>
                  <a:cubicBezTo>
                    <a:pt x="36619" y="3702"/>
                    <a:pt x="36643" y="3692"/>
                    <a:pt x="36668" y="3692"/>
                  </a:cubicBezTo>
                  <a:cubicBezTo>
                    <a:pt x="36670" y="3692"/>
                    <a:pt x="36673" y="3692"/>
                    <a:pt x="36675" y="3692"/>
                  </a:cubicBezTo>
                  <a:cubicBezTo>
                    <a:pt x="36715" y="3665"/>
                    <a:pt x="36765" y="3630"/>
                    <a:pt x="36819" y="3630"/>
                  </a:cubicBezTo>
                  <a:cubicBezTo>
                    <a:pt x="36865" y="3630"/>
                    <a:pt x="36914" y="3656"/>
                    <a:pt x="36963" y="3736"/>
                  </a:cubicBezTo>
                  <a:cubicBezTo>
                    <a:pt x="36919" y="3806"/>
                    <a:pt x="36887" y="3839"/>
                    <a:pt x="36862" y="3854"/>
                  </a:cubicBezTo>
                  <a:cubicBezTo>
                    <a:pt x="37369" y="4060"/>
                    <a:pt x="37844" y="4279"/>
                    <a:pt x="38334" y="4502"/>
                  </a:cubicBezTo>
                  <a:cubicBezTo>
                    <a:pt x="38357" y="4445"/>
                    <a:pt x="38380" y="4386"/>
                    <a:pt x="38399" y="4329"/>
                  </a:cubicBezTo>
                  <a:cubicBezTo>
                    <a:pt x="38380" y="4312"/>
                    <a:pt x="38364" y="4302"/>
                    <a:pt x="38345" y="4283"/>
                  </a:cubicBezTo>
                  <a:lnTo>
                    <a:pt x="38345" y="4283"/>
                  </a:lnTo>
                  <a:lnTo>
                    <a:pt x="38401" y="4323"/>
                  </a:lnTo>
                  <a:cubicBezTo>
                    <a:pt x="38401" y="4325"/>
                    <a:pt x="38399" y="4327"/>
                    <a:pt x="38399" y="4329"/>
                  </a:cubicBezTo>
                  <a:cubicBezTo>
                    <a:pt x="38547" y="4455"/>
                    <a:pt x="38680" y="4502"/>
                    <a:pt x="38803" y="4502"/>
                  </a:cubicBezTo>
                  <a:cubicBezTo>
                    <a:pt x="39177" y="4502"/>
                    <a:pt x="39470" y="4070"/>
                    <a:pt x="39852" y="4070"/>
                  </a:cubicBezTo>
                  <a:cubicBezTo>
                    <a:pt x="39861" y="4070"/>
                    <a:pt x="39870" y="4070"/>
                    <a:pt x="39880" y="4071"/>
                  </a:cubicBezTo>
                  <a:cubicBezTo>
                    <a:pt x="38934" y="3419"/>
                    <a:pt x="37106" y="2704"/>
                    <a:pt x="35119" y="2064"/>
                  </a:cubicBezTo>
                  <a:cubicBezTo>
                    <a:pt x="34259" y="1694"/>
                    <a:pt x="33075" y="1278"/>
                    <a:pt x="31745" y="918"/>
                  </a:cubicBezTo>
                  <a:cubicBezTo>
                    <a:pt x="31729" y="914"/>
                    <a:pt x="31714" y="914"/>
                    <a:pt x="31697" y="912"/>
                  </a:cubicBezTo>
                  <a:lnTo>
                    <a:pt x="31697" y="912"/>
                  </a:lnTo>
                  <a:lnTo>
                    <a:pt x="31836" y="1227"/>
                  </a:lnTo>
                  <a:cubicBezTo>
                    <a:pt x="31743" y="1046"/>
                    <a:pt x="31684" y="988"/>
                    <a:pt x="31641" y="988"/>
                  </a:cubicBezTo>
                  <a:cubicBezTo>
                    <a:pt x="31563" y="988"/>
                    <a:pt x="31539" y="1184"/>
                    <a:pt x="31459" y="1184"/>
                  </a:cubicBezTo>
                  <a:cubicBezTo>
                    <a:pt x="31447" y="1184"/>
                    <a:pt x="31434" y="1180"/>
                    <a:pt x="31419" y="1170"/>
                  </a:cubicBezTo>
                  <a:lnTo>
                    <a:pt x="31281" y="857"/>
                  </a:lnTo>
                  <a:lnTo>
                    <a:pt x="31348" y="813"/>
                  </a:lnTo>
                  <a:cubicBezTo>
                    <a:pt x="29547" y="350"/>
                    <a:pt x="27511" y="0"/>
                    <a:pt x="2563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29"/>
            <p:cNvSpPr/>
            <p:nvPr/>
          </p:nvSpPr>
          <p:spPr>
            <a:xfrm>
              <a:off x="246200" y="4699100"/>
              <a:ext cx="13450" cy="13750"/>
            </a:xfrm>
            <a:custGeom>
              <a:avLst/>
              <a:gdLst/>
              <a:ahLst/>
              <a:cxnLst/>
              <a:rect l="l" t="t" r="r" b="b"/>
              <a:pathLst>
                <a:path w="538" h="550" extrusionOk="0">
                  <a:moveTo>
                    <a:pt x="49" y="0"/>
                  </a:moveTo>
                  <a:lnTo>
                    <a:pt x="1" y="9"/>
                  </a:lnTo>
                  <a:cubicBezTo>
                    <a:pt x="68" y="108"/>
                    <a:pt x="184" y="202"/>
                    <a:pt x="119" y="284"/>
                  </a:cubicBezTo>
                  <a:cubicBezTo>
                    <a:pt x="127" y="375"/>
                    <a:pt x="293" y="461"/>
                    <a:pt x="537" y="549"/>
                  </a:cubicBezTo>
                  <a:lnTo>
                    <a:pt x="49"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29"/>
            <p:cNvSpPr/>
            <p:nvPr/>
          </p:nvSpPr>
          <p:spPr>
            <a:xfrm>
              <a:off x="515825" y="4657725"/>
              <a:ext cx="23100" cy="20475"/>
            </a:xfrm>
            <a:custGeom>
              <a:avLst/>
              <a:gdLst/>
              <a:ahLst/>
              <a:cxnLst/>
              <a:rect l="l" t="t" r="r" b="b"/>
              <a:pathLst>
                <a:path w="924" h="819" extrusionOk="0">
                  <a:moveTo>
                    <a:pt x="0" y="0"/>
                  </a:moveTo>
                  <a:lnTo>
                    <a:pt x="473" y="314"/>
                  </a:lnTo>
                  <a:lnTo>
                    <a:pt x="280" y="406"/>
                  </a:lnTo>
                  <a:cubicBezTo>
                    <a:pt x="552" y="452"/>
                    <a:pt x="476" y="818"/>
                    <a:pt x="699" y="818"/>
                  </a:cubicBezTo>
                  <a:cubicBezTo>
                    <a:pt x="720" y="818"/>
                    <a:pt x="744" y="815"/>
                    <a:pt x="772" y="808"/>
                  </a:cubicBezTo>
                  <a:cubicBezTo>
                    <a:pt x="845" y="587"/>
                    <a:pt x="904" y="473"/>
                    <a:pt x="923" y="309"/>
                  </a:cubicBezTo>
                  <a:cubicBezTo>
                    <a:pt x="612" y="213"/>
                    <a:pt x="303" y="11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29"/>
            <p:cNvSpPr/>
            <p:nvPr/>
          </p:nvSpPr>
          <p:spPr>
            <a:xfrm>
              <a:off x="1433975" y="4928250"/>
              <a:ext cx="6775" cy="3150"/>
            </a:xfrm>
            <a:custGeom>
              <a:avLst/>
              <a:gdLst/>
              <a:ahLst/>
              <a:cxnLst/>
              <a:rect l="l" t="t" r="r" b="b"/>
              <a:pathLst>
                <a:path w="271" h="126" extrusionOk="0">
                  <a:moveTo>
                    <a:pt x="83" y="0"/>
                  </a:moveTo>
                  <a:cubicBezTo>
                    <a:pt x="57" y="0"/>
                    <a:pt x="30" y="10"/>
                    <a:pt x="1" y="33"/>
                  </a:cubicBezTo>
                  <a:lnTo>
                    <a:pt x="35" y="106"/>
                  </a:lnTo>
                  <a:cubicBezTo>
                    <a:pt x="112" y="113"/>
                    <a:pt x="192" y="119"/>
                    <a:pt x="270" y="125"/>
                  </a:cubicBezTo>
                  <a:cubicBezTo>
                    <a:pt x="218" y="80"/>
                    <a:pt x="157" y="0"/>
                    <a:pt x="8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29"/>
            <p:cNvSpPr/>
            <p:nvPr/>
          </p:nvSpPr>
          <p:spPr>
            <a:xfrm>
              <a:off x="902250" y="4770425"/>
              <a:ext cx="49750" cy="34675"/>
            </a:xfrm>
            <a:custGeom>
              <a:avLst/>
              <a:gdLst/>
              <a:ahLst/>
              <a:cxnLst/>
              <a:rect l="l" t="t" r="r" b="b"/>
              <a:pathLst>
                <a:path w="1990" h="1387" extrusionOk="0">
                  <a:moveTo>
                    <a:pt x="920" y="1"/>
                  </a:moveTo>
                  <a:cubicBezTo>
                    <a:pt x="667" y="1"/>
                    <a:pt x="871" y="457"/>
                    <a:pt x="490" y="457"/>
                  </a:cubicBezTo>
                  <a:cubicBezTo>
                    <a:pt x="449" y="457"/>
                    <a:pt x="402" y="452"/>
                    <a:pt x="347" y="441"/>
                  </a:cubicBezTo>
                  <a:lnTo>
                    <a:pt x="347" y="441"/>
                  </a:lnTo>
                  <a:lnTo>
                    <a:pt x="543" y="792"/>
                  </a:lnTo>
                  <a:lnTo>
                    <a:pt x="543" y="792"/>
                  </a:lnTo>
                  <a:lnTo>
                    <a:pt x="265" y="607"/>
                  </a:lnTo>
                  <a:lnTo>
                    <a:pt x="265" y="607"/>
                  </a:lnTo>
                  <a:cubicBezTo>
                    <a:pt x="235" y="833"/>
                    <a:pt x="341" y="1300"/>
                    <a:pt x="153" y="1300"/>
                  </a:cubicBezTo>
                  <a:cubicBezTo>
                    <a:pt x="115" y="1300"/>
                    <a:pt x="65" y="1281"/>
                    <a:pt x="0" y="1238"/>
                  </a:cubicBezTo>
                  <a:lnTo>
                    <a:pt x="0" y="1238"/>
                  </a:lnTo>
                  <a:lnTo>
                    <a:pt x="76" y="1387"/>
                  </a:lnTo>
                  <a:cubicBezTo>
                    <a:pt x="711" y="1141"/>
                    <a:pt x="1350" y="884"/>
                    <a:pt x="1990" y="626"/>
                  </a:cubicBezTo>
                  <a:cubicBezTo>
                    <a:pt x="1889" y="577"/>
                    <a:pt x="1796" y="390"/>
                    <a:pt x="1773" y="207"/>
                  </a:cubicBezTo>
                  <a:cubicBezTo>
                    <a:pt x="1708" y="294"/>
                    <a:pt x="1635" y="318"/>
                    <a:pt x="1558" y="318"/>
                  </a:cubicBezTo>
                  <a:cubicBezTo>
                    <a:pt x="1466" y="318"/>
                    <a:pt x="1368" y="283"/>
                    <a:pt x="1273" y="283"/>
                  </a:cubicBezTo>
                  <a:cubicBezTo>
                    <a:pt x="1182" y="283"/>
                    <a:pt x="1095" y="315"/>
                    <a:pt x="1016" y="441"/>
                  </a:cubicBezTo>
                  <a:lnTo>
                    <a:pt x="1068" y="35"/>
                  </a:lnTo>
                  <a:cubicBezTo>
                    <a:pt x="1006" y="11"/>
                    <a:pt x="958" y="1"/>
                    <a:pt x="92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29"/>
            <p:cNvSpPr/>
            <p:nvPr/>
          </p:nvSpPr>
          <p:spPr>
            <a:xfrm>
              <a:off x="1069900" y="4869750"/>
              <a:ext cx="7125" cy="6750"/>
            </a:xfrm>
            <a:custGeom>
              <a:avLst/>
              <a:gdLst/>
              <a:ahLst/>
              <a:cxnLst/>
              <a:rect l="l" t="t" r="r" b="b"/>
              <a:pathLst>
                <a:path w="285" h="270" extrusionOk="0">
                  <a:moveTo>
                    <a:pt x="85" y="1"/>
                  </a:moveTo>
                  <a:cubicBezTo>
                    <a:pt x="83" y="131"/>
                    <a:pt x="49" y="215"/>
                    <a:pt x="1" y="270"/>
                  </a:cubicBezTo>
                  <a:cubicBezTo>
                    <a:pt x="93" y="213"/>
                    <a:pt x="184" y="156"/>
                    <a:pt x="285" y="99"/>
                  </a:cubicBezTo>
                  <a:cubicBezTo>
                    <a:pt x="209" y="85"/>
                    <a:pt x="142" y="51"/>
                    <a:pt x="8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29"/>
            <p:cNvSpPr/>
            <p:nvPr/>
          </p:nvSpPr>
          <p:spPr>
            <a:xfrm>
              <a:off x="913275" y="5079150"/>
              <a:ext cx="6025" cy="5025"/>
            </a:xfrm>
            <a:custGeom>
              <a:avLst/>
              <a:gdLst/>
              <a:ahLst/>
              <a:cxnLst/>
              <a:rect l="l" t="t" r="r" b="b"/>
              <a:pathLst>
                <a:path w="241" h="201" extrusionOk="0">
                  <a:moveTo>
                    <a:pt x="98" y="1"/>
                  </a:moveTo>
                  <a:cubicBezTo>
                    <a:pt x="18" y="51"/>
                    <a:pt x="1" y="123"/>
                    <a:pt x="13" y="201"/>
                  </a:cubicBezTo>
                  <a:cubicBezTo>
                    <a:pt x="91" y="163"/>
                    <a:pt x="165" y="125"/>
                    <a:pt x="241" y="87"/>
                  </a:cubicBezTo>
                  <a:cubicBezTo>
                    <a:pt x="238" y="83"/>
                    <a:pt x="236" y="81"/>
                    <a:pt x="234" y="79"/>
                  </a:cubicBezTo>
                  <a:cubicBezTo>
                    <a:pt x="192" y="49"/>
                    <a:pt x="146" y="22"/>
                    <a:pt x="9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29"/>
            <p:cNvSpPr/>
            <p:nvPr/>
          </p:nvSpPr>
          <p:spPr>
            <a:xfrm>
              <a:off x="901875" y="4929525"/>
              <a:ext cx="326575" cy="151700"/>
            </a:xfrm>
            <a:custGeom>
              <a:avLst/>
              <a:gdLst/>
              <a:ahLst/>
              <a:cxnLst/>
              <a:rect l="l" t="t" r="r" b="b"/>
              <a:pathLst>
                <a:path w="13063" h="6068" extrusionOk="0">
                  <a:moveTo>
                    <a:pt x="5041" y="3268"/>
                  </a:moveTo>
                  <a:cubicBezTo>
                    <a:pt x="5176" y="3268"/>
                    <a:pt x="5342" y="3318"/>
                    <a:pt x="5468" y="3318"/>
                  </a:cubicBezTo>
                  <a:cubicBezTo>
                    <a:pt x="5525" y="3318"/>
                    <a:pt x="5574" y="3308"/>
                    <a:pt x="5609" y="3279"/>
                  </a:cubicBezTo>
                  <a:lnTo>
                    <a:pt x="5609" y="3279"/>
                  </a:lnTo>
                  <a:cubicBezTo>
                    <a:pt x="5419" y="3512"/>
                    <a:pt x="5332" y="3771"/>
                    <a:pt x="5113" y="3771"/>
                  </a:cubicBezTo>
                  <a:cubicBezTo>
                    <a:pt x="5031" y="3771"/>
                    <a:pt x="4930" y="3735"/>
                    <a:pt x="4799" y="3647"/>
                  </a:cubicBezTo>
                  <a:lnTo>
                    <a:pt x="4799" y="3645"/>
                  </a:lnTo>
                  <a:cubicBezTo>
                    <a:pt x="4762" y="3338"/>
                    <a:pt x="4880" y="3268"/>
                    <a:pt x="5041" y="3268"/>
                  </a:cubicBezTo>
                  <a:close/>
                  <a:moveTo>
                    <a:pt x="787" y="5557"/>
                  </a:moveTo>
                  <a:lnTo>
                    <a:pt x="945" y="5736"/>
                  </a:lnTo>
                  <a:lnTo>
                    <a:pt x="854" y="5969"/>
                  </a:lnTo>
                  <a:lnTo>
                    <a:pt x="787" y="5557"/>
                  </a:lnTo>
                  <a:close/>
                  <a:moveTo>
                    <a:pt x="12440" y="1"/>
                  </a:moveTo>
                  <a:cubicBezTo>
                    <a:pt x="12255" y="53"/>
                    <a:pt x="12072" y="108"/>
                    <a:pt x="11889" y="165"/>
                  </a:cubicBezTo>
                  <a:cubicBezTo>
                    <a:pt x="11788" y="265"/>
                    <a:pt x="11651" y="309"/>
                    <a:pt x="11496" y="309"/>
                  </a:cubicBezTo>
                  <a:cubicBezTo>
                    <a:pt x="11472" y="309"/>
                    <a:pt x="11448" y="308"/>
                    <a:pt x="11424" y="306"/>
                  </a:cubicBezTo>
                  <a:cubicBezTo>
                    <a:pt x="11306" y="343"/>
                    <a:pt x="11191" y="383"/>
                    <a:pt x="11075" y="421"/>
                  </a:cubicBezTo>
                  <a:lnTo>
                    <a:pt x="11100" y="453"/>
                  </a:lnTo>
                  <a:lnTo>
                    <a:pt x="10900" y="480"/>
                  </a:lnTo>
                  <a:cubicBezTo>
                    <a:pt x="9039" y="1107"/>
                    <a:pt x="7409" y="1832"/>
                    <a:pt x="6202" y="2514"/>
                  </a:cubicBezTo>
                  <a:cubicBezTo>
                    <a:pt x="5268" y="2886"/>
                    <a:pt x="4720" y="3315"/>
                    <a:pt x="3319" y="3559"/>
                  </a:cubicBezTo>
                  <a:cubicBezTo>
                    <a:pt x="2120" y="4062"/>
                    <a:pt x="1031" y="4556"/>
                    <a:pt x="0" y="5016"/>
                  </a:cubicBezTo>
                  <a:cubicBezTo>
                    <a:pt x="0" y="5025"/>
                    <a:pt x="5" y="5031"/>
                    <a:pt x="7" y="5037"/>
                  </a:cubicBezTo>
                  <a:cubicBezTo>
                    <a:pt x="80" y="5003"/>
                    <a:pt x="146" y="4987"/>
                    <a:pt x="207" y="4987"/>
                  </a:cubicBezTo>
                  <a:cubicBezTo>
                    <a:pt x="363" y="4987"/>
                    <a:pt x="492" y="5088"/>
                    <a:pt x="644" y="5243"/>
                  </a:cubicBezTo>
                  <a:lnTo>
                    <a:pt x="461" y="5267"/>
                  </a:lnTo>
                  <a:cubicBezTo>
                    <a:pt x="453" y="5336"/>
                    <a:pt x="507" y="5374"/>
                    <a:pt x="562" y="5410"/>
                  </a:cubicBezTo>
                  <a:lnTo>
                    <a:pt x="139" y="5422"/>
                  </a:lnTo>
                  <a:cubicBezTo>
                    <a:pt x="286" y="5668"/>
                    <a:pt x="490" y="5506"/>
                    <a:pt x="427" y="5982"/>
                  </a:cubicBezTo>
                  <a:cubicBezTo>
                    <a:pt x="447" y="5974"/>
                    <a:pt x="467" y="5970"/>
                    <a:pt x="487" y="5970"/>
                  </a:cubicBezTo>
                  <a:cubicBezTo>
                    <a:pt x="510" y="5970"/>
                    <a:pt x="534" y="5976"/>
                    <a:pt x="556" y="5986"/>
                  </a:cubicBezTo>
                  <a:cubicBezTo>
                    <a:pt x="572" y="5973"/>
                    <a:pt x="593" y="5965"/>
                    <a:pt x="612" y="5956"/>
                  </a:cubicBezTo>
                  <a:cubicBezTo>
                    <a:pt x="640" y="5992"/>
                    <a:pt x="665" y="6028"/>
                    <a:pt x="692" y="6062"/>
                  </a:cubicBezTo>
                  <a:cubicBezTo>
                    <a:pt x="694" y="6064"/>
                    <a:pt x="699" y="6066"/>
                    <a:pt x="701" y="6068"/>
                  </a:cubicBezTo>
                  <a:cubicBezTo>
                    <a:pt x="1031" y="5900"/>
                    <a:pt x="1353" y="5727"/>
                    <a:pt x="1666" y="5550"/>
                  </a:cubicBezTo>
                  <a:cubicBezTo>
                    <a:pt x="1584" y="5362"/>
                    <a:pt x="1467" y="5121"/>
                    <a:pt x="1720" y="5121"/>
                  </a:cubicBezTo>
                  <a:cubicBezTo>
                    <a:pt x="1748" y="5121"/>
                    <a:pt x="1779" y="5124"/>
                    <a:pt x="1815" y="5130"/>
                  </a:cubicBezTo>
                  <a:cubicBezTo>
                    <a:pt x="1923" y="5239"/>
                    <a:pt x="1912" y="5325"/>
                    <a:pt x="1908" y="5414"/>
                  </a:cubicBezTo>
                  <a:cubicBezTo>
                    <a:pt x="2349" y="5164"/>
                    <a:pt x="2776" y="4909"/>
                    <a:pt x="3191" y="4657"/>
                  </a:cubicBezTo>
                  <a:cubicBezTo>
                    <a:pt x="3292" y="4625"/>
                    <a:pt x="3384" y="4594"/>
                    <a:pt x="3477" y="4562"/>
                  </a:cubicBezTo>
                  <a:cubicBezTo>
                    <a:pt x="3342" y="4381"/>
                    <a:pt x="3224" y="4158"/>
                    <a:pt x="3357" y="4015"/>
                  </a:cubicBezTo>
                  <a:lnTo>
                    <a:pt x="3357" y="4015"/>
                  </a:lnTo>
                  <a:cubicBezTo>
                    <a:pt x="3463" y="4085"/>
                    <a:pt x="3541" y="4113"/>
                    <a:pt x="3602" y="4113"/>
                  </a:cubicBezTo>
                  <a:cubicBezTo>
                    <a:pt x="3850" y="4113"/>
                    <a:pt x="3799" y="3642"/>
                    <a:pt x="4093" y="3642"/>
                  </a:cubicBezTo>
                  <a:cubicBezTo>
                    <a:pt x="4105" y="3642"/>
                    <a:pt x="4119" y="3643"/>
                    <a:pt x="4133" y="3645"/>
                  </a:cubicBezTo>
                  <a:cubicBezTo>
                    <a:pt x="4087" y="3986"/>
                    <a:pt x="3700" y="4169"/>
                    <a:pt x="3479" y="4463"/>
                  </a:cubicBezTo>
                  <a:lnTo>
                    <a:pt x="3536" y="4543"/>
                  </a:lnTo>
                  <a:cubicBezTo>
                    <a:pt x="4673" y="4154"/>
                    <a:pt x="5136" y="3839"/>
                    <a:pt x="6288" y="3473"/>
                  </a:cubicBezTo>
                  <a:cubicBezTo>
                    <a:pt x="8749" y="2556"/>
                    <a:pt x="10873" y="1551"/>
                    <a:pt x="13062" y="869"/>
                  </a:cubicBezTo>
                  <a:cubicBezTo>
                    <a:pt x="12988" y="747"/>
                    <a:pt x="12793" y="682"/>
                    <a:pt x="12601" y="682"/>
                  </a:cubicBezTo>
                  <a:cubicBezTo>
                    <a:pt x="12443" y="682"/>
                    <a:pt x="12287" y="726"/>
                    <a:pt x="12202" y="817"/>
                  </a:cubicBezTo>
                  <a:cubicBezTo>
                    <a:pt x="12156" y="711"/>
                    <a:pt x="11924" y="632"/>
                    <a:pt x="12063" y="503"/>
                  </a:cubicBezTo>
                  <a:lnTo>
                    <a:pt x="12063" y="503"/>
                  </a:lnTo>
                  <a:cubicBezTo>
                    <a:pt x="12133" y="528"/>
                    <a:pt x="12210" y="543"/>
                    <a:pt x="12284" y="543"/>
                  </a:cubicBezTo>
                  <a:cubicBezTo>
                    <a:pt x="12455" y="543"/>
                    <a:pt x="12614" y="462"/>
                    <a:pt x="12646" y="226"/>
                  </a:cubicBezTo>
                  <a:cubicBezTo>
                    <a:pt x="12591" y="104"/>
                    <a:pt x="12520" y="36"/>
                    <a:pt x="1244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29"/>
            <p:cNvSpPr/>
            <p:nvPr/>
          </p:nvSpPr>
          <p:spPr>
            <a:xfrm>
              <a:off x="814850" y="4805500"/>
              <a:ext cx="49300" cy="28325"/>
            </a:xfrm>
            <a:custGeom>
              <a:avLst/>
              <a:gdLst/>
              <a:ahLst/>
              <a:cxnLst/>
              <a:rect l="l" t="t" r="r" b="b"/>
              <a:pathLst>
                <a:path w="1972" h="1133" extrusionOk="0">
                  <a:moveTo>
                    <a:pt x="512" y="1"/>
                  </a:moveTo>
                  <a:cubicBezTo>
                    <a:pt x="415" y="32"/>
                    <a:pt x="321" y="66"/>
                    <a:pt x="224" y="95"/>
                  </a:cubicBezTo>
                  <a:cubicBezTo>
                    <a:pt x="232" y="102"/>
                    <a:pt x="239" y="108"/>
                    <a:pt x="247" y="116"/>
                  </a:cubicBezTo>
                  <a:cubicBezTo>
                    <a:pt x="1" y="325"/>
                    <a:pt x="228" y="730"/>
                    <a:pt x="373" y="1132"/>
                  </a:cubicBezTo>
                  <a:cubicBezTo>
                    <a:pt x="901" y="964"/>
                    <a:pt x="1435" y="781"/>
                    <a:pt x="1971" y="587"/>
                  </a:cubicBezTo>
                  <a:cubicBezTo>
                    <a:pt x="1921" y="573"/>
                    <a:pt x="1885" y="552"/>
                    <a:pt x="1896" y="472"/>
                  </a:cubicBezTo>
                  <a:lnTo>
                    <a:pt x="1961" y="440"/>
                  </a:lnTo>
                  <a:cubicBezTo>
                    <a:pt x="1750" y="150"/>
                    <a:pt x="1631" y="24"/>
                    <a:pt x="1472" y="24"/>
                  </a:cubicBezTo>
                  <a:cubicBezTo>
                    <a:pt x="1400" y="24"/>
                    <a:pt x="1320" y="50"/>
                    <a:pt x="1219" y="100"/>
                  </a:cubicBezTo>
                  <a:lnTo>
                    <a:pt x="1315" y="381"/>
                  </a:lnTo>
                  <a:cubicBezTo>
                    <a:pt x="1217" y="196"/>
                    <a:pt x="918" y="79"/>
                    <a:pt x="560" y="30"/>
                  </a:cubicBezTo>
                  <a:lnTo>
                    <a:pt x="560" y="30"/>
                  </a:lnTo>
                  <a:lnTo>
                    <a:pt x="609" y="133"/>
                  </a:lnTo>
                  <a:lnTo>
                    <a:pt x="512"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29"/>
            <p:cNvSpPr/>
            <p:nvPr/>
          </p:nvSpPr>
          <p:spPr>
            <a:xfrm>
              <a:off x="839525" y="5101500"/>
              <a:ext cx="25875" cy="13000"/>
            </a:xfrm>
            <a:custGeom>
              <a:avLst/>
              <a:gdLst/>
              <a:ahLst/>
              <a:cxnLst/>
              <a:rect l="l" t="t" r="r" b="b"/>
              <a:pathLst>
                <a:path w="1035" h="520" extrusionOk="0">
                  <a:moveTo>
                    <a:pt x="551" y="0"/>
                  </a:moveTo>
                  <a:cubicBezTo>
                    <a:pt x="343" y="0"/>
                    <a:pt x="154" y="75"/>
                    <a:pt x="0" y="118"/>
                  </a:cubicBezTo>
                  <a:cubicBezTo>
                    <a:pt x="65" y="207"/>
                    <a:pt x="49" y="358"/>
                    <a:pt x="36" y="520"/>
                  </a:cubicBezTo>
                  <a:cubicBezTo>
                    <a:pt x="377" y="406"/>
                    <a:pt x="709" y="289"/>
                    <a:pt x="1035" y="162"/>
                  </a:cubicBezTo>
                  <a:cubicBezTo>
                    <a:pt x="915" y="72"/>
                    <a:pt x="772" y="17"/>
                    <a:pt x="623" y="3"/>
                  </a:cubicBezTo>
                  <a:cubicBezTo>
                    <a:pt x="623" y="5"/>
                    <a:pt x="623" y="7"/>
                    <a:pt x="623" y="11"/>
                  </a:cubicBezTo>
                  <a:lnTo>
                    <a:pt x="619" y="3"/>
                  </a:lnTo>
                  <a:cubicBezTo>
                    <a:pt x="596" y="1"/>
                    <a:pt x="573" y="0"/>
                    <a:pt x="5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29"/>
            <p:cNvSpPr/>
            <p:nvPr/>
          </p:nvSpPr>
          <p:spPr>
            <a:xfrm>
              <a:off x="834325" y="5072475"/>
              <a:ext cx="30675" cy="29100"/>
            </a:xfrm>
            <a:custGeom>
              <a:avLst/>
              <a:gdLst/>
              <a:ahLst/>
              <a:cxnLst/>
              <a:rect l="l" t="t" r="r" b="b"/>
              <a:pathLst>
                <a:path w="1227" h="1164" extrusionOk="0">
                  <a:moveTo>
                    <a:pt x="1100" y="1"/>
                  </a:moveTo>
                  <a:lnTo>
                    <a:pt x="1100" y="1"/>
                  </a:lnTo>
                  <a:cubicBezTo>
                    <a:pt x="728" y="156"/>
                    <a:pt x="364" y="306"/>
                    <a:pt x="0" y="444"/>
                  </a:cubicBezTo>
                  <a:cubicBezTo>
                    <a:pt x="44" y="469"/>
                    <a:pt x="86" y="477"/>
                    <a:pt x="131" y="477"/>
                  </a:cubicBezTo>
                  <a:cubicBezTo>
                    <a:pt x="223" y="477"/>
                    <a:pt x="330" y="442"/>
                    <a:pt x="501" y="438"/>
                  </a:cubicBezTo>
                  <a:lnTo>
                    <a:pt x="827" y="1164"/>
                  </a:lnTo>
                  <a:lnTo>
                    <a:pt x="831" y="1164"/>
                  </a:lnTo>
                  <a:cubicBezTo>
                    <a:pt x="857" y="966"/>
                    <a:pt x="947" y="745"/>
                    <a:pt x="1171" y="745"/>
                  </a:cubicBezTo>
                  <a:cubicBezTo>
                    <a:pt x="1176" y="745"/>
                    <a:pt x="1181" y="745"/>
                    <a:pt x="1186" y="745"/>
                  </a:cubicBezTo>
                  <a:cubicBezTo>
                    <a:pt x="1226" y="476"/>
                    <a:pt x="1010" y="259"/>
                    <a:pt x="906" y="118"/>
                  </a:cubicBezTo>
                  <a:lnTo>
                    <a:pt x="110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29"/>
            <p:cNvSpPr/>
            <p:nvPr/>
          </p:nvSpPr>
          <p:spPr>
            <a:xfrm>
              <a:off x="872750" y="4816075"/>
              <a:ext cx="2500" cy="975"/>
            </a:xfrm>
            <a:custGeom>
              <a:avLst/>
              <a:gdLst/>
              <a:ahLst/>
              <a:cxnLst/>
              <a:rect l="l" t="t" r="r" b="b"/>
              <a:pathLst>
                <a:path w="100" h="39" extrusionOk="0">
                  <a:moveTo>
                    <a:pt x="99" y="0"/>
                  </a:moveTo>
                  <a:lnTo>
                    <a:pt x="99" y="0"/>
                  </a:lnTo>
                  <a:cubicBezTo>
                    <a:pt x="63" y="5"/>
                    <a:pt x="30" y="17"/>
                    <a:pt x="0" y="38"/>
                  </a:cubicBezTo>
                  <a:cubicBezTo>
                    <a:pt x="34" y="26"/>
                    <a:pt x="68" y="13"/>
                    <a:pt x="9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29"/>
            <p:cNvSpPr/>
            <p:nvPr/>
          </p:nvSpPr>
          <p:spPr>
            <a:xfrm>
              <a:off x="1047675" y="4878425"/>
              <a:ext cx="18950" cy="4925"/>
            </a:xfrm>
            <a:custGeom>
              <a:avLst/>
              <a:gdLst/>
              <a:ahLst/>
              <a:cxnLst/>
              <a:rect l="l" t="t" r="r" b="b"/>
              <a:pathLst>
                <a:path w="758" h="197" extrusionOk="0">
                  <a:moveTo>
                    <a:pt x="232" y="1"/>
                  </a:moveTo>
                  <a:cubicBezTo>
                    <a:pt x="178" y="1"/>
                    <a:pt x="126" y="5"/>
                    <a:pt x="80" y="17"/>
                  </a:cubicBezTo>
                  <a:cubicBezTo>
                    <a:pt x="59" y="78"/>
                    <a:pt x="32" y="137"/>
                    <a:pt x="0" y="196"/>
                  </a:cubicBezTo>
                  <a:cubicBezTo>
                    <a:pt x="212" y="135"/>
                    <a:pt x="450" y="74"/>
                    <a:pt x="732" y="19"/>
                  </a:cubicBezTo>
                  <a:cubicBezTo>
                    <a:pt x="740" y="13"/>
                    <a:pt x="749" y="9"/>
                    <a:pt x="757" y="3"/>
                  </a:cubicBezTo>
                  <a:lnTo>
                    <a:pt x="757" y="3"/>
                  </a:lnTo>
                  <a:cubicBezTo>
                    <a:pt x="709" y="16"/>
                    <a:pt x="656" y="21"/>
                    <a:pt x="599" y="21"/>
                  </a:cubicBezTo>
                  <a:cubicBezTo>
                    <a:pt x="481" y="21"/>
                    <a:pt x="350" y="1"/>
                    <a:pt x="23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29"/>
            <p:cNvSpPr/>
            <p:nvPr/>
          </p:nvSpPr>
          <p:spPr>
            <a:xfrm>
              <a:off x="894925" y="4804275"/>
              <a:ext cx="5550" cy="4350"/>
            </a:xfrm>
            <a:custGeom>
              <a:avLst/>
              <a:gdLst/>
              <a:ahLst/>
              <a:cxnLst/>
              <a:rect l="l" t="t" r="r" b="b"/>
              <a:pathLst>
                <a:path w="222" h="174" extrusionOk="0">
                  <a:moveTo>
                    <a:pt x="77" y="0"/>
                  </a:moveTo>
                  <a:cubicBezTo>
                    <a:pt x="63" y="0"/>
                    <a:pt x="49" y="3"/>
                    <a:pt x="34" y="10"/>
                  </a:cubicBezTo>
                  <a:cubicBezTo>
                    <a:pt x="11" y="62"/>
                    <a:pt x="1" y="117"/>
                    <a:pt x="3" y="174"/>
                  </a:cubicBezTo>
                  <a:cubicBezTo>
                    <a:pt x="77" y="146"/>
                    <a:pt x="148" y="119"/>
                    <a:pt x="222" y="90"/>
                  </a:cubicBezTo>
                  <a:cubicBezTo>
                    <a:pt x="174" y="37"/>
                    <a:pt x="127" y="0"/>
                    <a:pt x="7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29"/>
            <p:cNvSpPr/>
            <p:nvPr/>
          </p:nvSpPr>
          <p:spPr>
            <a:xfrm>
              <a:off x="2056050" y="5139975"/>
              <a:ext cx="6125" cy="1100"/>
            </a:xfrm>
            <a:custGeom>
              <a:avLst/>
              <a:gdLst/>
              <a:ahLst/>
              <a:cxnLst/>
              <a:rect l="l" t="t" r="r" b="b"/>
              <a:pathLst>
                <a:path w="245" h="44" extrusionOk="0">
                  <a:moveTo>
                    <a:pt x="1" y="1"/>
                  </a:moveTo>
                  <a:cubicBezTo>
                    <a:pt x="97" y="18"/>
                    <a:pt x="165" y="33"/>
                    <a:pt x="211" y="43"/>
                  </a:cubicBezTo>
                  <a:cubicBezTo>
                    <a:pt x="205" y="30"/>
                    <a:pt x="211" y="16"/>
                    <a:pt x="24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29"/>
            <p:cNvSpPr/>
            <p:nvPr/>
          </p:nvSpPr>
          <p:spPr>
            <a:xfrm>
              <a:off x="2008200" y="5108075"/>
              <a:ext cx="91750" cy="32450"/>
            </a:xfrm>
            <a:custGeom>
              <a:avLst/>
              <a:gdLst/>
              <a:ahLst/>
              <a:cxnLst/>
              <a:rect l="l" t="t" r="r" b="b"/>
              <a:pathLst>
                <a:path w="3670" h="1298" extrusionOk="0">
                  <a:moveTo>
                    <a:pt x="1566" y="331"/>
                  </a:moveTo>
                  <a:lnTo>
                    <a:pt x="1715" y="1016"/>
                  </a:lnTo>
                  <a:lnTo>
                    <a:pt x="1715" y="1016"/>
                  </a:lnTo>
                  <a:lnTo>
                    <a:pt x="1530" y="600"/>
                  </a:lnTo>
                  <a:cubicBezTo>
                    <a:pt x="1494" y="617"/>
                    <a:pt x="1454" y="656"/>
                    <a:pt x="1399" y="656"/>
                  </a:cubicBezTo>
                  <a:cubicBezTo>
                    <a:pt x="1355" y="656"/>
                    <a:pt x="1301" y="632"/>
                    <a:pt x="1231" y="554"/>
                  </a:cubicBezTo>
                  <a:lnTo>
                    <a:pt x="1566" y="331"/>
                  </a:lnTo>
                  <a:close/>
                  <a:moveTo>
                    <a:pt x="1063" y="0"/>
                  </a:moveTo>
                  <a:cubicBezTo>
                    <a:pt x="838" y="282"/>
                    <a:pt x="725" y="826"/>
                    <a:pt x="359" y="826"/>
                  </a:cubicBezTo>
                  <a:cubicBezTo>
                    <a:pt x="260" y="826"/>
                    <a:pt x="143" y="787"/>
                    <a:pt x="1" y="692"/>
                  </a:cubicBezTo>
                  <a:lnTo>
                    <a:pt x="1" y="692"/>
                  </a:lnTo>
                  <a:lnTo>
                    <a:pt x="253" y="1081"/>
                  </a:lnTo>
                  <a:cubicBezTo>
                    <a:pt x="234" y="1077"/>
                    <a:pt x="215" y="1079"/>
                    <a:pt x="197" y="1077"/>
                  </a:cubicBezTo>
                  <a:lnTo>
                    <a:pt x="197" y="1077"/>
                  </a:lnTo>
                  <a:cubicBezTo>
                    <a:pt x="863" y="1176"/>
                    <a:pt x="1536" y="1237"/>
                    <a:pt x="2211" y="1256"/>
                  </a:cubicBezTo>
                  <a:cubicBezTo>
                    <a:pt x="2194" y="1262"/>
                    <a:pt x="2175" y="1269"/>
                    <a:pt x="2159" y="1277"/>
                  </a:cubicBezTo>
                  <a:cubicBezTo>
                    <a:pt x="2614" y="1275"/>
                    <a:pt x="2817" y="1264"/>
                    <a:pt x="2878" y="1264"/>
                  </a:cubicBezTo>
                  <a:cubicBezTo>
                    <a:pt x="2925" y="1264"/>
                    <a:pt x="2884" y="1271"/>
                    <a:pt x="2806" y="1294"/>
                  </a:cubicBezTo>
                  <a:cubicBezTo>
                    <a:pt x="2874" y="1297"/>
                    <a:pt x="2937" y="1298"/>
                    <a:pt x="2994" y="1298"/>
                  </a:cubicBezTo>
                  <a:cubicBezTo>
                    <a:pt x="3670" y="1298"/>
                    <a:pt x="3585" y="1103"/>
                    <a:pt x="3067" y="741"/>
                  </a:cubicBezTo>
                  <a:cubicBezTo>
                    <a:pt x="3041" y="516"/>
                    <a:pt x="3290" y="201"/>
                    <a:pt x="3308" y="190"/>
                  </a:cubicBezTo>
                  <a:lnTo>
                    <a:pt x="3308" y="190"/>
                  </a:lnTo>
                  <a:cubicBezTo>
                    <a:pt x="3308" y="190"/>
                    <a:pt x="3309" y="190"/>
                    <a:pt x="3309" y="190"/>
                  </a:cubicBezTo>
                  <a:cubicBezTo>
                    <a:pt x="3309" y="189"/>
                    <a:pt x="3309" y="189"/>
                    <a:pt x="3309" y="189"/>
                  </a:cubicBezTo>
                  <a:cubicBezTo>
                    <a:pt x="3309" y="189"/>
                    <a:pt x="3308" y="189"/>
                    <a:pt x="3308" y="190"/>
                  </a:cubicBezTo>
                  <a:lnTo>
                    <a:pt x="3308" y="190"/>
                  </a:lnTo>
                  <a:cubicBezTo>
                    <a:pt x="2555" y="173"/>
                    <a:pt x="1807" y="110"/>
                    <a:pt x="106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29"/>
            <p:cNvSpPr/>
            <p:nvPr/>
          </p:nvSpPr>
          <p:spPr>
            <a:xfrm>
              <a:off x="2102425" y="4998550"/>
              <a:ext cx="1650" cy="325"/>
            </a:xfrm>
            <a:custGeom>
              <a:avLst/>
              <a:gdLst/>
              <a:ahLst/>
              <a:cxnLst/>
              <a:rect l="l" t="t" r="r" b="b"/>
              <a:pathLst>
                <a:path w="66" h="13" extrusionOk="0">
                  <a:moveTo>
                    <a:pt x="66" y="1"/>
                  </a:moveTo>
                  <a:lnTo>
                    <a:pt x="1" y="9"/>
                  </a:lnTo>
                  <a:cubicBezTo>
                    <a:pt x="7" y="11"/>
                    <a:pt x="14" y="12"/>
                    <a:pt x="22" y="12"/>
                  </a:cubicBezTo>
                  <a:cubicBezTo>
                    <a:pt x="37" y="12"/>
                    <a:pt x="53" y="8"/>
                    <a:pt x="6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29"/>
            <p:cNvSpPr/>
            <p:nvPr/>
          </p:nvSpPr>
          <p:spPr>
            <a:xfrm>
              <a:off x="1783975" y="4884425"/>
              <a:ext cx="336725" cy="116650"/>
            </a:xfrm>
            <a:custGeom>
              <a:avLst/>
              <a:gdLst/>
              <a:ahLst/>
              <a:cxnLst/>
              <a:rect l="l" t="t" r="r" b="b"/>
              <a:pathLst>
                <a:path w="13469" h="4666" extrusionOk="0">
                  <a:moveTo>
                    <a:pt x="1317" y="1031"/>
                  </a:moveTo>
                  <a:cubicBezTo>
                    <a:pt x="1357" y="1060"/>
                    <a:pt x="1389" y="1098"/>
                    <a:pt x="1410" y="1144"/>
                  </a:cubicBezTo>
                  <a:cubicBezTo>
                    <a:pt x="1363" y="1121"/>
                    <a:pt x="1328" y="1081"/>
                    <a:pt x="1317" y="1031"/>
                  </a:cubicBezTo>
                  <a:close/>
                  <a:moveTo>
                    <a:pt x="1410" y="1144"/>
                  </a:moveTo>
                  <a:lnTo>
                    <a:pt x="1410" y="1144"/>
                  </a:lnTo>
                  <a:cubicBezTo>
                    <a:pt x="1536" y="1201"/>
                    <a:pt x="1719" y="1088"/>
                    <a:pt x="1643" y="1319"/>
                  </a:cubicBezTo>
                  <a:cubicBezTo>
                    <a:pt x="1605" y="1349"/>
                    <a:pt x="1575" y="1362"/>
                    <a:pt x="1552" y="1362"/>
                  </a:cubicBezTo>
                  <a:cubicBezTo>
                    <a:pt x="1480" y="1362"/>
                    <a:pt x="1460" y="1245"/>
                    <a:pt x="1410" y="1144"/>
                  </a:cubicBezTo>
                  <a:close/>
                  <a:moveTo>
                    <a:pt x="1784" y="1358"/>
                  </a:moveTo>
                  <a:lnTo>
                    <a:pt x="2015" y="1714"/>
                  </a:lnTo>
                  <a:lnTo>
                    <a:pt x="1784" y="1632"/>
                  </a:lnTo>
                  <a:cubicBezTo>
                    <a:pt x="1790" y="1570"/>
                    <a:pt x="1854" y="1482"/>
                    <a:pt x="1784" y="1358"/>
                  </a:cubicBezTo>
                  <a:close/>
                  <a:moveTo>
                    <a:pt x="10995" y="3512"/>
                  </a:moveTo>
                  <a:cubicBezTo>
                    <a:pt x="10990" y="3512"/>
                    <a:pt x="10986" y="3512"/>
                    <a:pt x="10982" y="3512"/>
                  </a:cubicBezTo>
                  <a:lnTo>
                    <a:pt x="10982" y="3512"/>
                  </a:lnTo>
                  <a:cubicBezTo>
                    <a:pt x="11016" y="3516"/>
                    <a:pt x="11050" y="3520"/>
                    <a:pt x="11084" y="3523"/>
                  </a:cubicBezTo>
                  <a:lnTo>
                    <a:pt x="11084" y="3523"/>
                  </a:lnTo>
                  <a:cubicBezTo>
                    <a:pt x="11053" y="3516"/>
                    <a:pt x="11023" y="3512"/>
                    <a:pt x="10995" y="3512"/>
                  </a:cubicBezTo>
                  <a:close/>
                  <a:moveTo>
                    <a:pt x="758" y="0"/>
                  </a:moveTo>
                  <a:lnTo>
                    <a:pt x="758" y="0"/>
                  </a:lnTo>
                  <a:cubicBezTo>
                    <a:pt x="793" y="131"/>
                    <a:pt x="747" y="385"/>
                    <a:pt x="953" y="570"/>
                  </a:cubicBezTo>
                  <a:cubicBezTo>
                    <a:pt x="855" y="489"/>
                    <a:pt x="771" y="457"/>
                    <a:pt x="699" y="457"/>
                  </a:cubicBezTo>
                  <a:cubicBezTo>
                    <a:pt x="427" y="457"/>
                    <a:pt x="300" y="901"/>
                    <a:pt x="54" y="901"/>
                  </a:cubicBezTo>
                  <a:cubicBezTo>
                    <a:pt x="37" y="901"/>
                    <a:pt x="19" y="899"/>
                    <a:pt x="1" y="894"/>
                  </a:cubicBezTo>
                  <a:lnTo>
                    <a:pt x="1" y="894"/>
                  </a:lnTo>
                  <a:cubicBezTo>
                    <a:pt x="97" y="1106"/>
                    <a:pt x="224" y="1043"/>
                    <a:pt x="337" y="1117"/>
                  </a:cubicBezTo>
                  <a:lnTo>
                    <a:pt x="337" y="1411"/>
                  </a:lnTo>
                  <a:cubicBezTo>
                    <a:pt x="1079" y="1704"/>
                    <a:pt x="1801" y="1990"/>
                    <a:pt x="2505" y="2263"/>
                  </a:cubicBezTo>
                  <a:cubicBezTo>
                    <a:pt x="2493" y="2160"/>
                    <a:pt x="2457" y="2061"/>
                    <a:pt x="2404" y="1975"/>
                  </a:cubicBezTo>
                  <a:lnTo>
                    <a:pt x="2720" y="1889"/>
                  </a:lnTo>
                  <a:lnTo>
                    <a:pt x="2787" y="2301"/>
                  </a:lnTo>
                  <a:cubicBezTo>
                    <a:pt x="3026" y="2186"/>
                    <a:pt x="3233" y="1923"/>
                    <a:pt x="3496" y="1923"/>
                  </a:cubicBezTo>
                  <a:cubicBezTo>
                    <a:pt x="3518" y="1923"/>
                    <a:pt x="3540" y="1925"/>
                    <a:pt x="3563" y="1929"/>
                  </a:cubicBezTo>
                  <a:cubicBezTo>
                    <a:pt x="3889" y="2602"/>
                    <a:pt x="3548" y="2484"/>
                    <a:pt x="3254" y="2553"/>
                  </a:cubicBezTo>
                  <a:cubicBezTo>
                    <a:pt x="6064" y="3632"/>
                    <a:pt x="8570" y="4465"/>
                    <a:pt x="10882" y="4616"/>
                  </a:cubicBezTo>
                  <a:cubicBezTo>
                    <a:pt x="10970" y="4613"/>
                    <a:pt x="11022" y="4611"/>
                    <a:pt x="11050" y="4611"/>
                  </a:cubicBezTo>
                  <a:cubicBezTo>
                    <a:pt x="11102" y="4611"/>
                    <a:pt x="11062" y="4616"/>
                    <a:pt x="10999" y="4621"/>
                  </a:cubicBezTo>
                  <a:cubicBezTo>
                    <a:pt x="11482" y="4631"/>
                    <a:pt x="11611" y="4666"/>
                    <a:pt x="11833" y="4666"/>
                  </a:cubicBezTo>
                  <a:cubicBezTo>
                    <a:pt x="12006" y="4666"/>
                    <a:pt x="12237" y="4645"/>
                    <a:pt x="12739" y="4574"/>
                  </a:cubicBezTo>
                  <a:cubicBezTo>
                    <a:pt x="12682" y="4549"/>
                    <a:pt x="12844" y="4328"/>
                    <a:pt x="13468" y="4053"/>
                  </a:cubicBezTo>
                  <a:cubicBezTo>
                    <a:pt x="12870" y="3765"/>
                    <a:pt x="12652" y="3541"/>
                    <a:pt x="12345" y="3541"/>
                  </a:cubicBezTo>
                  <a:cubicBezTo>
                    <a:pt x="12261" y="3541"/>
                    <a:pt x="12170" y="3558"/>
                    <a:pt x="12063" y="3594"/>
                  </a:cubicBezTo>
                  <a:cubicBezTo>
                    <a:pt x="11736" y="3582"/>
                    <a:pt x="11409" y="3558"/>
                    <a:pt x="11084" y="3523"/>
                  </a:cubicBezTo>
                  <a:lnTo>
                    <a:pt x="11084" y="3523"/>
                  </a:lnTo>
                  <a:cubicBezTo>
                    <a:pt x="11202" y="3553"/>
                    <a:pt x="11333" y="3637"/>
                    <a:pt x="11443" y="3763"/>
                  </a:cubicBezTo>
                  <a:cubicBezTo>
                    <a:pt x="11438" y="4011"/>
                    <a:pt x="11355" y="4073"/>
                    <a:pt x="11242" y="4073"/>
                  </a:cubicBezTo>
                  <a:cubicBezTo>
                    <a:pt x="11129" y="4073"/>
                    <a:pt x="10986" y="4011"/>
                    <a:pt x="10859" y="4011"/>
                  </a:cubicBezTo>
                  <a:cubicBezTo>
                    <a:pt x="10817" y="4011"/>
                    <a:pt x="10777" y="4018"/>
                    <a:pt x="10741" y="4036"/>
                  </a:cubicBezTo>
                  <a:cubicBezTo>
                    <a:pt x="10689" y="3675"/>
                    <a:pt x="10810" y="3519"/>
                    <a:pt x="10982" y="3512"/>
                  </a:cubicBezTo>
                  <a:lnTo>
                    <a:pt x="10982" y="3512"/>
                  </a:lnTo>
                  <a:cubicBezTo>
                    <a:pt x="10797" y="3491"/>
                    <a:pt x="10612" y="3467"/>
                    <a:pt x="10427" y="3439"/>
                  </a:cubicBezTo>
                  <a:cubicBezTo>
                    <a:pt x="10417" y="3439"/>
                    <a:pt x="10406" y="3437"/>
                    <a:pt x="10396" y="3434"/>
                  </a:cubicBezTo>
                  <a:lnTo>
                    <a:pt x="10396" y="3432"/>
                  </a:lnTo>
                  <a:cubicBezTo>
                    <a:pt x="10196" y="3403"/>
                    <a:pt x="9998" y="3374"/>
                    <a:pt x="9794" y="3336"/>
                  </a:cubicBezTo>
                  <a:cubicBezTo>
                    <a:pt x="9792" y="3359"/>
                    <a:pt x="9792" y="3382"/>
                    <a:pt x="9794" y="3405"/>
                  </a:cubicBezTo>
                  <a:cubicBezTo>
                    <a:pt x="9775" y="3386"/>
                    <a:pt x="9765" y="3359"/>
                    <a:pt x="9765" y="3329"/>
                  </a:cubicBezTo>
                  <a:cubicBezTo>
                    <a:pt x="9073" y="3205"/>
                    <a:pt x="8358" y="3037"/>
                    <a:pt x="7635" y="2837"/>
                  </a:cubicBezTo>
                  <a:lnTo>
                    <a:pt x="7635" y="2837"/>
                  </a:lnTo>
                  <a:cubicBezTo>
                    <a:pt x="7683" y="2865"/>
                    <a:pt x="7733" y="2921"/>
                    <a:pt x="7782" y="3029"/>
                  </a:cubicBezTo>
                  <a:cubicBezTo>
                    <a:pt x="7779" y="3028"/>
                    <a:pt x="7776" y="3028"/>
                    <a:pt x="7774" y="3028"/>
                  </a:cubicBezTo>
                  <a:cubicBezTo>
                    <a:pt x="7659" y="3028"/>
                    <a:pt x="7643" y="3163"/>
                    <a:pt x="7569" y="3258"/>
                  </a:cubicBezTo>
                  <a:cubicBezTo>
                    <a:pt x="7563" y="3769"/>
                    <a:pt x="7904" y="3481"/>
                    <a:pt x="7963" y="3958"/>
                  </a:cubicBezTo>
                  <a:cubicBezTo>
                    <a:pt x="7951" y="4046"/>
                    <a:pt x="7931" y="4079"/>
                    <a:pt x="7905" y="4079"/>
                  </a:cubicBezTo>
                  <a:cubicBezTo>
                    <a:pt x="7830" y="4079"/>
                    <a:pt x="7711" y="3794"/>
                    <a:pt x="7628" y="3739"/>
                  </a:cubicBezTo>
                  <a:cubicBezTo>
                    <a:pt x="7389" y="3371"/>
                    <a:pt x="6848" y="3266"/>
                    <a:pt x="7020" y="2661"/>
                  </a:cubicBezTo>
                  <a:cubicBezTo>
                    <a:pt x="6680" y="2558"/>
                    <a:pt x="6339" y="2450"/>
                    <a:pt x="6001" y="2337"/>
                  </a:cubicBezTo>
                  <a:cubicBezTo>
                    <a:pt x="5998" y="2343"/>
                    <a:pt x="5994" y="2351"/>
                    <a:pt x="5990" y="2360"/>
                  </a:cubicBezTo>
                  <a:cubicBezTo>
                    <a:pt x="5972" y="2365"/>
                    <a:pt x="5954" y="2367"/>
                    <a:pt x="5937" y="2367"/>
                  </a:cubicBezTo>
                  <a:cubicBezTo>
                    <a:pt x="5854" y="2367"/>
                    <a:pt x="5781" y="2312"/>
                    <a:pt x="5708" y="2236"/>
                  </a:cubicBezTo>
                  <a:cubicBezTo>
                    <a:pt x="5517" y="2168"/>
                    <a:pt x="5325" y="2101"/>
                    <a:pt x="5134" y="2030"/>
                  </a:cubicBezTo>
                  <a:lnTo>
                    <a:pt x="5134" y="2030"/>
                  </a:lnTo>
                  <a:lnTo>
                    <a:pt x="5214" y="2286"/>
                  </a:lnTo>
                  <a:cubicBezTo>
                    <a:pt x="4962" y="2166"/>
                    <a:pt x="4875" y="2068"/>
                    <a:pt x="4785" y="1899"/>
                  </a:cubicBezTo>
                  <a:cubicBezTo>
                    <a:pt x="4659" y="1849"/>
                    <a:pt x="4535" y="1800"/>
                    <a:pt x="4411" y="1752"/>
                  </a:cubicBezTo>
                  <a:cubicBezTo>
                    <a:pt x="4345" y="1824"/>
                    <a:pt x="4290" y="1852"/>
                    <a:pt x="4222" y="1852"/>
                  </a:cubicBezTo>
                  <a:cubicBezTo>
                    <a:pt x="4176" y="1852"/>
                    <a:pt x="4125" y="1839"/>
                    <a:pt x="4062" y="1817"/>
                  </a:cubicBezTo>
                  <a:cubicBezTo>
                    <a:pt x="4102" y="1739"/>
                    <a:pt x="4160" y="1708"/>
                    <a:pt x="4190" y="1666"/>
                  </a:cubicBezTo>
                  <a:cubicBezTo>
                    <a:pt x="4080" y="1620"/>
                    <a:pt x="3973" y="1573"/>
                    <a:pt x="3864" y="1527"/>
                  </a:cubicBezTo>
                  <a:lnTo>
                    <a:pt x="3864" y="1527"/>
                  </a:lnTo>
                  <a:cubicBezTo>
                    <a:pt x="3788" y="1586"/>
                    <a:pt x="3747" y="1675"/>
                    <a:pt x="3820" y="1827"/>
                  </a:cubicBezTo>
                  <a:lnTo>
                    <a:pt x="3820" y="1827"/>
                  </a:lnTo>
                  <a:cubicBezTo>
                    <a:pt x="3673" y="1602"/>
                    <a:pt x="3484" y="1572"/>
                    <a:pt x="3307" y="1572"/>
                  </a:cubicBezTo>
                  <a:cubicBezTo>
                    <a:pt x="3240" y="1572"/>
                    <a:pt x="3175" y="1576"/>
                    <a:pt x="3114" y="1576"/>
                  </a:cubicBezTo>
                  <a:cubicBezTo>
                    <a:pt x="2960" y="1576"/>
                    <a:pt x="2836" y="1547"/>
                    <a:pt x="2791" y="1344"/>
                  </a:cubicBezTo>
                  <a:cubicBezTo>
                    <a:pt x="2761" y="1334"/>
                    <a:pt x="2737" y="1329"/>
                    <a:pt x="2719" y="1329"/>
                  </a:cubicBezTo>
                  <a:cubicBezTo>
                    <a:pt x="2596" y="1329"/>
                    <a:pt x="2711" y="1544"/>
                    <a:pt x="2739" y="1752"/>
                  </a:cubicBezTo>
                  <a:cubicBezTo>
                    <a:pt x="2581" y="1573"/>
                    <a:pt x="2516" y="1603"/>
                    <a:pt x="2394" y="1596"/>
                  </a:cubicBezTo>
                  <a:lnTo>
                    <a:pt x="2449" y="1191"/>
                  </a:lnTo>
                  <a:cubicBezTo>
                    <a:pt x="2344" y="1085"/>
                    <a:pt x="2289" y="1047"/>
                    <a:pt x="2258" y="1047"/>
                  </a:cubicBezTo>
                  <a:cubicBezTo>
                    <a:pt x="2181" y="1047"/>
                    <a:pt x="2256" y="1280"/>
                    <a:pt x="2108" y="1280"/>
                  </a:cubicBezTo>
                  <a:cubicBezTo>
                    <a:pt x="2072" y="1280"/>
                    <a:pt x="2024" y="1266"/>
                    <a:pt x="1956" y="1233"/>
                  </a:cubicBezTo>
                  <a:cubicBezTo>
                    <a:pt x="1921" y="919"/>
                    <a:pt x="1942" y="772"/>
                    <a:pt x="1986" y="667"/>
                  </a:cubicBezTo>
                  <a:cubicBezTo>
                    <a:pt x="1555" y="450"/>
                    <a:pt x="1145" y="225"/>
                    <a:pt x="7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29"/>
            <p:cNvSpPr/>
            <p:nvPr/>
          </p:nvSpPr>
          <p:spPr>
            <a:xfrm>
              <a:off x="285950" y="4861375"/>
              <a:ext cx="10750" cy="6875"/>
            </a:xfrm>
            <a:custGeom>
              <a:avLst/>
              <a:gdLst/>
              <a:ahLst/>
              <a:cxnLst/>
              <a:rect l="l" t="t" r="r" b="b"/>
              <a:pathLst>
                <a:path w="430" h="275" extrusionOk="0">
                  <a:moveTo>
                    <a:pt x="175" y="1"/>
                  </a:moveTo>
                  <a:cubicBezTo>
                    <a:pt x="121" y="1"/>
                    <a:pt x="64" y="20"/>
                    <a:pt x="1" y="35"/>
                  </a:cubicBezTo>
                  <a:cubicBezTo>
                    <a:pt x="150" y="102"/>
                    <a:pt x="293" y="182"/>
                    <a:pt x="430" y="275"/>
                  </a:cubicBezTo>
                  <a:cubicBezTo>
                    <a:pt x="346" y="55"/>
                    <a:pt x="265" y="1"/>
                    <a:pt x="17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29"/>
            <p:cNvSpPr/>
            <p:nvPr/>
          </p:nvSpPr>
          <p:spPr>
            <a:xfrm>
              <a:off x="2061325" y="5141050"/>
              <a:ext cx="2800" cy="800"/>
            </a:xfrm>
            <a:custGeom>
              <a:avLst/>
              <a:gdLst/>
              <a:ahLst/>
              <a:cxnLst/>
              <a:rect l="l" t="t" r="r" b="b"/>
              <a:pathLst>
                <a:path w="112" h="32" extrusionOk="0">
                  <a:moveTo>
                    <a:pt x="0" y="0"/>
                  </a:moveTo>
                  <a:cubicBezTo>
                    <a:pt x="14" y="20"/>
                    <a:pt x="72" y="32"/>
                    <a:pt x="92" y="32"/>
                  </a:cubicBezTo>
                  <a:cubicBezTo>
                    <a:pt x="111" y="32"/>
                    <a:pt x="100" y="22"/>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29"/>
            <p:cNvSpPr/>
            <p:nvPr/>
          </p:nvSpPr>
          <p:spPr>
            <a:xfrm>
              <a:off x="1284875" y="4655675"/>
              <a:ext cx="5300" cy="3025"/>
            </a:xfrm>
            <a:custGeom>
              <a:avLst/>
              <a:gdLst/>
              <a:ahLst/>
              <a:cxnLst/>
              <a:rect l="l" t="t" r="r" b="b"/>
              <a:pathLst>
                <a:path w="212" h="121" extrusionOk="0">
                  <a:moveTo>
                    <a:pt x="93" y="0"/>
                  </a:moveTo>
                  <a:cubicBezTo>
                    <a:pt x="57" y="0"/>
                    <a:pt x="26" y="33"/>
                    <a:pt x="1" y="120"/>
                  </a:cubicBezTo>
                  <a:cubicBezTo>
                    <a:pt x="70" y="105"/>
                    <a:pt x="142" y="91"/>
                    <a:pt x="211" y="78"/>
                  </a:cubicBezTo>
                  <a:cubicBezTo>
                    <a:pt x="169" y="34"/>
                    <a:pt x="129" y="0"/>
                    <a:pt x="9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29"/>
            <p:cNvSpPr/>
            <p:nvPr/>
          </p:nvSpPr>
          <p:spPr>
            <a:xfrm>
              <a:off x="1678625" y="4714300"/>
              <a:ext cx="9525" cy="6375"/>
            </a:xfrm>
            <a:custGeom>
              <a:avLst/>
              <a:gdLst/>
              <a:ahLst/>
              <a:cxnLst/>
              <a:rect l="l" t="t" r="r" b="b"/>
              <a:pathLst>
                <a:path w="381" h="255" extrusionOk="0">
                  <a:moveTo>
                    <a:pt x="381" y="0"/>
                  </a:moveTo>
                  <a:lnTo>
                    <a:pt x="381" y="0"/>
                  </a:lnTo>
                  <a:cubicBezTo>
                    <a:pt x="293" y="86"/>
                    <a:pt x="59" y="17"/>
                    <a:pt x="0" y="122"/>
                  </a:cubicBezTo>
                  <a:cubicBezTo>
                    <a:pt x="116" y="166"/>
                    <a:pt x="234" y="212"/>
                    <a:pt x="347" y="254"/>
                  </a:cubicBezTo>
                  <a:lnTo>
                    <a:pt x="38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29"/>
            <p:cNvSpPr/>
            <p:nvPr/>
          </p:nvSpPr>
          <p:spPr>
            <a:xfrm>
              <a:off x="1741975" y="4457800"/>
              <a:ext cx="371100" cy="122025"/>
            </a:xfrm>
            <a:custGeom>
              <a:avLst/>
              <a:gdLst/>
              <a:ahLst/>
              <a:cxnLst/>
              <a:rect l="l" t="t" r="r" b="b"/>
              <a:pathLst>
                <a:path w="14844" h="4881" extrusionOk="0">
                  <a:moveTo>
                    <a:pt x="567" y="0"/>
                  </a:moveTo>
                  <a:cubicBezTo>
                    <a:pt x="335" y="0"/>
                    <a:pt x="180" y="203"/>
                    <a:pt x="0" y="372"/>
                  </a:cubicBezTo>
                  <a:cubicBezTo>
                    <a:pt x="450" y="553"/>
                    <a:pt x="940" y="731"/>
                    <a:pt x="1502" y="906"/>
                  </a:cubicBezTo>
                  <a:cubicBezTo>
                    <a:pt x="4095" y="2653"/>
                    <a:pt x="8829" y="4571"/>
                    <a:pt x="13113" y="4820"/>
                  </a:cubicBezTo>
                  <a:cubicBezTo>
                    <a:pt x="13074" y="4819"/>
                    <a:pt x="13039" y="4819"/>
                    <a:pt x="13006" y="4819"/>
                  </a:cubicBezTo>
                  <a:cubicBezTo>
                    <a:pt x="12428" y="4819"/>
                    <a:pt x="12634" y="4851"/>
                    <a:pt x="13636" y="4851"/>
                  </a:cubicBezTo>
                  <a:cubicBezTo>
                    <a:pt x="13666" y="4851"/>
                    <a:pt x="13696" y="4851"/>
                    <a:pt x="13727" y="4851"/>
                  </a:cubicBezTo>
                  <a:cubicBezTo>
                    <a:pt x="13727" y="4863"/>
                    <a:pt x="13735" y="4867"/>
                    <a:pt x="13747" y="4867"/>
                  </a:cubicBezTo>
                  <a:cubicBezTo>
                    <a:pt x="13778" y="4867"/>
                    <a:pt x="13832" y="4843"/>
                    <a:pt x="13857" y="4843"/>
                  </a:cubicBezTo>
                  <a:cubicBezTo>
                    <a:pt x="13872" y="4843"/>
                    <a:pt x="13875" y="4852"/>
                    <a:pt x="13855" y="4881"/>
                  </a:cubicBezTo>
                  <a:cubicBezTo>
                    <a:pt x="14843" y="4784"/>
                    <a:pt x="14717" y="4588"/>
                    <a:pt x="13716" y="4201"/>
                  </a:cubicBezTo>
                  <a:cubicBezTo>
                    <a:pt x="14646" y="4030"/>
                    <a:pt x="14844" y="3756"/>
                    <a:pt x="13422" y="3756"/>
                  </a:cubicBezTo>
                  <a:cubicBezTo>
                    <a:pt x="13329" y="3756"/>
                    <a:pt x="13228" y="3757"/>
                    <a:pt x="13121" y="3760"/>
                  </a:cubicBezTo>
                  <a:cubicBezTo>
                    <a:pt x="13090" y="3760"/>
                    <a:pt x="13059" y="3760"/>
                    <a:pt x="13027" y="3760"/>
                  </a:cubicBezTo>
                  <a:cubicBezTo>
                    <a:pt x="9172" y="3760"/>
                    <a:pt x="5697" y="2218"/>
                    <a:pt x="2255" y="576"/>
                  </a:cubicBezTo>
                  <a:cubicBezTo>
                    <a:pt x="2216" y="591"/>
                    <a:pt x="2174" y="599"/>
                    <a:pt x="2132" y="599"/>
                  </a:cubicBezTo>
                  <a:cubicBezTo>
                    <a:pt x="2100" y="599"/>
                    <a:pt x="2067" y="594"/>
                    <a:pt x="2036" y="584"/>
                  </a:cubicBezTo>
                  <a:lnTo>
                    <a:pt x="2036" y="584"/>
                  </a:lnTo>
                  <a:lnTo>
                    <a:pt x="2082" y="685"/>
                  </a:lnTo>
                  <a:cubicBezTo>
                    <a:pt x="1907" y="608"/>
                    <a:pt x="1733" y="532"/>
                    <a:pt x="1588" y="532"/>
                  </a:cubicBezTo>
                  <a:cubicBezTo>
                    <a:pt x="1448" y="532"/>
                    <a:pt x="1335" y="604"/>
                    <a:pt x="1277" y="820"/>
                  </a:cubicBezTo>
                  <a:lnTo>
                    <a:pt x="978" y="325"/>
                  </a:lnTo>
                  <a:lnTo>
                    <a:pt x="701" y="584"/>
                  </a:lnTo>
                  <a:cubicBezTo>
                    <a:pt x="562" y="269"/>
                    <a:pt x="1128" y="572"/>
                    <a:pt x="831" y="77"/>
                  </a:cubicBezTo>
                  <a:cubicBezTo>
                    <a:pt x="732" y="23"/>
                    <a:pt x="645" y="0"/>
                    <a:pt x="56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29"/>
            <p:cNvSpPr/>
            <p:nvPr/>
          </p:nvSpPr>
          <p:spPr>
            <a:xfrm>
              <a:off x="1692450" y="4977100"/>
              <a:ext cx="8800" cy="5750"/>
            </a:xfrm>
            <a:custGeom>
              <a:avLst/>
              <a:gdLst/>
              <a:ahLst/>
              <a:cxnLst/>
              <a:rect l="l" t="t" r="r" b="b"/>
              <a:pathLst>
                <a:path w="352" h="230" extrusionOk="0">
                  <a:moveTo>
                    <a:pt x="0" y="1"/>
                  </a:moveTo>
                  <a:cubicBezTo>
                    <a:pt x="54" y="125"/>
                    <a:pt x="131" y="229"/>
                    <a:pt x="297" y="229"/>
                  </a:cubicBezTo>
                  <a:cubicBezTo>
                    <a:pt x="314" y="229"/>
                    <a:pt x="332" y="228"/>
                    <a:pt x="352" y="226"/>
                  </a:cubicBezTo>
                  <a:cubicBezTo>
                    <a:pt x="337" y="196"/>
                    <a:pt x="326" y="167"/>
                    <a:pt x="318" y="135"/>
                  </a:cubicBezTo>
                  <a:cubicBezTo>
                    <a:pt x="213" y="91"/>
                    <a:pt x="108" y="45"/>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29"/>
            <p:cNvSpPr/>
            <p:nvPr/>
          </p:nvSpPr>
          <p:spPr>
            <a:xfrm>
              <a:off x="2053575" y="4999825"/>
              <a:ext cx="5400" cy="275"/>
            </a:xfrm>
            <a:custGeom>
              <a:avLst/>
              <a:gdLst/>
              <a:ahLst/>
              <a:cxnLst/>
              <a:rect l="l" t="t" r="r" b="b"/>
              <a:pathLst>
                <a:path w="216" h="11" extrusionOk="0">
                  <a:moveTo>
                    <a:pt x="32" y="0"/>
                  </a:moveTo>
                  <a:lnTo>
                    <a:pt x="32" y="0"/>
                  </a:lnTo>
                  <a:cubicBezTo>
                    <a:pt x="1" y="8"/>
                    <a:pt x="16" y="11"/>
                    <a:pt x="51" y="11"/>
                  </a:cubicBezTo>
                  <a:cubicBezTo>
                    <a:pt x="93" y="11"/>
                    <a:pt x="162" y="7"/>
                    <a:pt x="215" y="2"/>
                  </a:cubicBezTo>
                  <a:cubicBezTo>
                    <a:pt x="161" y="2"/>
                    <a:pt x="100" y="2"/>
                    <a:pt x="3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29"/>
            <p:cNvSpPr/>
            <p:nvPr/>
          </p:nvSpPr>
          <p:spPr>
            <a:xfrm>
              <a:off x="676850" y="4721075"/>
              <a:ext cx="300" cy="75"/>
            </a:xfrm>
            <a:custGeom>
              <a:avLst/>
              <a:gdLst/>
              <a:ahLst/>
              <a:cxnLst/>
              <a:rect l="l" t="t" r="r" b="b"/>
              <a:pathLst>
                <a:path w="12" h="3" extrusionOk="0">
                  <a:moveTo>
                    <a:pt x="1" y="0"/>
                  </a:moveTo>
                  <a:cubicBezTo>
                    <a:pt x="8" y="2"/>
                    <a:pt x="11" y="3"/>
                    <a:pt x="11" y="3"/>
                  </a:cubicBezTo>
                  <a:cubicBezTo>
                    <a:pt x="11" y="3"/>
                    <a:pt x="7" y="2"/>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29"/>
            <p:cNvSpPr/>
            <p:nvPr/>
          </p:nvSpPr>
          <p:spPr>
            <a:xfrm>
              <a:off x="352475" y="4591150"/>
              <a:ext cx="33650" cy="34575"/>
            </a:xfrm>
            <a:custGeom>
              <a:avLst/>
              <a:gdLst/>
              <a:ahLst/>
              <a:cxnLst/>
              <a:rect l="l" t="t" r="r" b="b"/>
              <a:pathLst>
                <a:path w="1346" h="1383" extrusionOk="0">
                  <a:moveTo>
                    <a:pt x="671" y="1"/>
                  </a:moveTo>
                  <a:cubicBezTo>
                    <a:pt x="351" y="156"/>
                    <a:pt x="0" y="270"/>
                    <a:pt x="15" y="848"/>
                  </a:cubicBezTo>
                  <a:cubicBezTo>
                    <a:pt x="53" y="922"/>
                    <a:pt x="101" y="991"/>
                    <a:pt x="154" y="1057"/>
                  </a:cubicBezTo>
                  <a:cubicBezTo>
                    <a:pt x="358" y="1164"/>
                    <a:pt x="568" y="1273"/>
                    <a:pt x="780" y="1382"/>
                  </a:cubicBezTo>
                  <a:cubicBezTo>
                    <a:pt x="866" y="1048"/>
                    <a:pt x="1087" y="831"/>
                    <a:pt x="856" y="447"/>
                  </a:cubicBezTo>
                  <a:lnTo>
                    <a:pt x="856" y="447"/>
                  </a:lnTo>
                  <a:cubicBezTo>
                    <a:pt x="924" y="470"/>
                    <a:pt x="983" y="480"/>
                    <a:pt x="1035" y="480"/>
                  </a:cubicBezTo>
                  <a:cubicBezTo>
                    <a:pt x="1167" y="480"/>
                    <a:pt x="1259" y="418"/>
                    <a:pt x="1346" y="348"/>
                  </a:cubicBezTo>
                  <a:cubicBezTo>
                    <a:pt x="1119" y="232"/>
                    <a:pt x="894" y="116"/>
                    <a:pt x="67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29"/>
            <p:cNvSpPr/>
            <p:nvPr/>
          </p:nvSpPr>
          <p:spPr>
            <a:xfrm>
              <a:off x="830275" y="4658675"/>
              <a:ext cx="16250" cy="14525"/>
            </a:xfrm>
            <a:custGeom>
              <a:avLst/>
              <a:gdLst/>
              <a:ahLst/>
              <a:cxnLst/>
              <a:rect l="l" t="t" r="r" b="b"/>
              <a:pathLst>
                <a:path w="650" h="581" extrusionOk="0">
                  <a:moveTo>
                    <a:pt x="513" y="0"/>
                  </a:moveTo>
                  <a:cubicBezTo>
                    <a:pt x="343" y="65"/>
                    <a:pt x="170" y="130"/>
                    <a:pt x="0" y="194"/>
                  </a:cubicBezTo>
                  <a:cubicBezTo>
                    <a:pt x="83" y="300"/>
                    <a:pt x="176" y="316"/>
                    <a:pt x="263" y="316"/>
                  </a:cubicBezTo>
                  <a:cubicBezTo>
                    <a:pt x="302" y="316"/>
                    <a:pt x="341" y="313"/>
                    <a:pt x="376" y="313"/>
                  </a:cubicBezTo>
                  <a:cubicBezTo>
                    <a:pt x="482" y="313"/>
                    <a:pt x="566" y="343"/>
                    <a:pt x="587" y="580"/>
                  </a:cubicBezTo>
                  <a:lnTo>
                    <a:pt x="650" y="107"/>
                  </a:lnTo>
                  <a:cubicBezTo>
                    <a:pt x="591" y="67"/>
                    <a:pt x="549" y="21"/>
                    <a:pt x="51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29"/>
            <p:cNvSpPr/>
            <p:nvPr/>
          </p:nvSpPr>
          <p:spPr>
            <a:xfrm>
              <a:off x="612075" y="4664375"/>
              <a:ext cx="262475" cy="56850"/>
            </a:xfrm>
            <a:custGeom>
              <a:avLst/>
              <a:gdLst/>
              <a:ahLst/>
              <a:cxnLst/>
              <a:rect l="l" t="t" r="r" b="b"/>
              <a:pathLst>
                <a:path w="10499" h="2274" extrusionOk="0">
                  <a:moveTo>
                    <a:pt x="8684" y="815"/>
                  </a:moveTo>
                  <a:lnTo>
                    <a:pt x="8684" y="815"/>
                  </a:lnTo>
                  <a:cubicBezTo>
                    <a:pt x="8720" y="840"/>
                    <a:pt x="8755" y="868"/>
                    <a:pt x="8791" y="895"/>
                  </a:cubicBezTo>
                  <a:cubicBezTo>
                    <a:pt x="8743" y="889"/>
                    <a:pt x="8703" y="857"/>
                    <a:pt x="8684" y="815"/>
                  </a:cubicBezTo>
                  <a:close/>
                  <a:moveTo>
                    <a:pt x="9483" y="729"/>
                  </a:moveTo>
                  <a:lnTo>
                    <a:pt x="9420" y="939"/>
                  </a:lnTo>
                  <a:cubicBezTo>
                    <a:pt x="9412" y="805"/>
                    <a:pt x="9437" y="746"/>
                    <a:pt x="9483" y="729"/>
                  </a:cubicBezTo>
                  <a:close/>
                  <a:moveTo>
                    <a:pt x="9003" y="875"/>
                  </a:moveTo>
                  <a:cubicBezTo>
                    <a:pt x="9072" y="875"/>
                    <a:pt x="9117" y="913"/>
                    <a:pt x="9094" y="1091"/>
                  </a:cubicBezTo>
                  <a:cubicBezTo>
                    <a:pt x="9002" y="1051"/>
                    <a:pt x="8896" y="975"/>
                    <a:pt x="8791" y="895"/>
                  </a:cubicBezTo>
                  <a:lnTo>
                    <a:pt x="8791" y="895"/>
                  </a:lnTo>
                  <a:cubicBezTo>
                    <a:pt x="8801" y="896"/>
                    <a:pt x="8811" y="897"/>
                    <a:pt x="8821" y="897"/>
                  </a:cubicBezTo>
                  <a:cubicBezTo>
                    <a:pt x="8883" y="897"/>
                    <a:pt x="8950" y="875"/>
                    <a:pt x="9003" y="875"/>
                  </a:cubicBezTo>
                  <a:close/>
                  <a:moveTo>
                    <a:pt x="7494" y="876"/>
                  </a:moveTo>
                  <a:cubicBezTo>
                    <a:pt x="7527" y="876"/>
                    <a:pt x="7565" y="888"/>
                    <a:pt x="7605" y="914"/>
                  </a:cubicBezTo>
                  <a:cubicBezTo>
                    <a:pt x="7589" y="1031"/>
                    <a:pt x="7600" y="1269"/>
                    <a:pt x="7501" y="1269"/>
                  </a:cubicBezTo>
                  <a:cubicBezTo>
                    <a:pt x="7484" y="1269"/>
                    <a:pt x="7463" y="1262"/>
                    <a:pt x="7439" y="1246"/>
                  </a:cubicBezTo>
                  <a:cubicBezTo>
                    <a:pt x="7331" y="1007"/>
                    <a:pt x="7387" y="876"/>
                    <a:pt x="7494" y="876"/>
                  </a:cubicBezTo>
                  <a:close/>
                  <a:moveTo>
                    <a:pt x="583" y="1271"/>
                  </a:moveTo>
                  <a:lnTo>
                    <a:pt x="583" y="1271"/>
                  </a:lnTo>
                  <a:cubicBezTo>
                    <a:pt x="862" y="1385"/>
                    <a:pt x="848" y="1578"/>
                    <a:pt x="987" y="1752"/>
                  </a:cubicBezTo>
                  <a:lnTo>
                    <a:pt x="987" y="1752"/>
                  </a:lnTo>
                  <a:lnTo>
                    <a:pt x="583" y="1271"/>
                  </a:lnTo>
                  <a:close/>
                  <a:moveTo>
                    <a:pt x="3206" y="1377"/>
                  </a:moveTo>
                  <a:cubicBezTo>
                    <a:pt x="3265" y="1377"/>
                    <a:pt x="3347" y="1408"/>
                    <a:pt x="3464" y="1486"/>
                  </a:cubicBezTo>
                  <a:lnTo>
                    <a:pt x="3431" y="1757"/>
                  </a:lnTo>
                  <a:cubicBezTo>
                    <a:pt x="3406" y="1747"/>
                    <a:pt x="3381" y="1743"/>
                    <a:pt x="3357" y="1743"/>
                  </a:cubicBezTo>
                  <a:cubicBezTo>
                    <a:pt x="3150" y="1743"/>
                    <a:pt x="2957" y="2066"/>
                    <a:pt x="2792" y="2066"/>
                  </a:cubicBezTo>
                  <a:cubicBezTo>
                    <a:pt x="2750" y="2066"/>
                    <a:pt x="2710" y="2045"/>
                    <a:pt x="2671" y="1993"/>
                  </a:cubicBezTo>
                  <a:lnTo>
                    <a:pt x="2671" y="1993"/>
                  </a:lnTo>
                  <a:cubicBezTo>
                    <a:pt x="2698" y="1997"/>
                    <a:pt x="2723" y="1999"/>
                    <a:pt x="2746" y="1999"/>
                  </a:cubicBezTo>
                  <a:cubicBezTo>
                    <a:pt x="3136" y="1999"/>
                    <a:pt x="2944" y="1377"/>
                    <a:pt x="3206" y="1377"/>
                  </a:cubicBezTo>
                  <a:close/>
                  <a:moveTo>
                    <a:pt x="10038" y="1"/>
                  </a:moveTo>
                  <a:cubicBezTo>
                    <a:pt x="9818" y="1"/>
                    <a:pt x="9660" y="105"/>
                    <a:pt x="9443" y="291"/>
                  </a:cubicBezTo>
                  <a:lnTo>
                    <a:pt x="9641" y="641"/>
                  </a:lnTo>
                  <a:cubicBezTo>
                    <a:pt x="9663" y="663"/>
                    <a:pt x="9682" y="673"/>
                    <a:pt x="9698" y="673"/>
                  </a:cubicBezTo>
                  <a:cubicBezTo>
                    <a:pt x="9795" y="673"/>
                    <a:pt x="9793" y="323"/>
                    <a:pt x="9888" y="323"/>
                  </a:cubicBezTo>
                  <a:cubicBezTo>
                    <a:pt x="9928" y="323"/>
                    <a:pt x="9985" y="385"/>
                    <a:pt x="10074" y="561"/>
                  </a:cubicBezTo>
                  <a:cubicBezTo>
                    <a:pt x="10063" y="778"/>
                    <a:pt x="9995" y="841"/>
                    <a:pt x="9906" y="841"/>
                  </a:cubicBezTo>
                  <a:cubicBezTo>
                    <a:pt x="9784" y="841"/>
                    <a:pt x="9623" y="722"/>
                    <a:pt x="9521" y="722"/>
                  </a:cubicBezTo>
                  <a:cubicBezTo>
                    <a:pt x="9507" y="722"/>
                    <a:pt x="9494" y="724"/>
                    <a:pt x="9483" y="729"/>
                  </a:cubicBezTo>
                  <a:lnTo>
                    <a:pt x="9527" y="567"/>
                  </a:lnTo>
                  <a:cubicBezTo>
                    <a:pt x="9408" y="468"/>
                    <a:pt x="9307" y="431"/>
                    <a:pt x="9219" y="431"/>
                  </a:cubicBezTo>
                  <a:cubicBezTo>
                    <a:pt x="8986" y="431"/>
                    <a:pt x="8840" y="687"/>
                    <a:pt x="8657" y="725"/>
                  </a:cubicBezTo>
                  <a:cubicBezTo>
                    <a:pt x="8661" y="756"/>
                    <a:pt x="8671" y="786"/>
                    <a:pt x="8684" y="815"/>
                  </a:cubicBezTo>
                  <a:cubicBezTo>
                    <a:pt x="8566" y="724"/>
                    <a:pt x="8456" y="648"/>
                    <a:pt x="8380" y="648"/>
                  </a:cubicBezTo>
                  <a:cubicBezTo>
                    <a:pt x="8343" y="648"/>
                    <a:pt x="8314" y="666"/>
                    <a:pt x="8297" y="710"/>
                  </a:cubicBezTo>
                  <a:cubicBezTo>
                    <a:pt x="8335" y="878"/>
                    <a:pt x="8455" y="885"/>
                    <a:pt x="8560" y="1028"/>
                  </a:cubicBezTo>
                  <a:lnTo>
                    <a:pt x="8198" y="1009"/>
                  </a:lnTo>
                  <a:lnTo>
                    <a:pt x="8244" y="1114"/>
                  </a:lnTo>
                  <a:lnTo>
                    <a:pt x="8244" y="1114"/>
                  </a:lnTo>
                  <a:lnTo>
                    <a:pt x="7799" y="817"/>
                  </a:lnTo>
                  <a:lnTo>
                    <a:pt x="7883" y="1095"/>
                  </a:lnTo>
                  <a:cubicBezTo>
                    <a:pt x="7675" y="956"/>
                    <a:pt x="7647" y="483"/>
                    <a:pt x="7502" y="376"/>
                  </a:cubicBezTo>
                  <a:cubicBezTo>
                    <a:pt x="7433" y="397"/>
                    <a:pt x="7361" y="418"/>
                    <a:pt x="7292" y="439"/>
                  </a:cubicBezTo>
                  <a:cubicBezTo>
                    <a:pt x="7166" y="657"/>
                    <a:pt x="6467" y="763"/>
                    <a:pt x="6354" y="1187"/>
                  </a:cubicBezTo>
                  <a:lnTo>
                    <a:pt x="6167" y="767"/>
                  </a:lnTo>
                  <a:cubicBezTo>
                    <a:pt x="6141" y="862"/>
                    <a:pt x="6086" y="902"/>
                    <a:pt x="6012" y="902"/>
                  </a:cubicBezTo>
                  <a:cubicBezTo>
                    <a:pt x="5946" y="902"/>
                    <a:pt x="5864" y="870"/>
                    <a:pt x="5776" y="815"/>
                  </a:cubicBezTo>
                  <a:cubicBezTo>
                    <a:pt x="5502" y="870"/>
                    <a:pt x="5227" y="920"/>
                    <a:pt x="4949" y="962"/>
                  </a:cubicBezTo>
                  <a:cubicBezTo>
                    <a:pt x="4934" y="988"/>
                    <a:pt x="4924" y="1015"/>
                    <a:pt x="4920" y="1044"/>
                  </a:cubicBezTo>
                  <a:lnTo>
                    <a:pt x="4869" y="975"/>
                  </a:lnTo>
                  <a:cubicBezTo>
                    <a:pt x="4375" y="1046"/>
                    <a:pt x="3870" y="1095"/>
                    <a:pt x="3353" y="1118"/>
                  </a:cubicBezTo>
                  <a:cubicBezTo>
                    <a:pt x="2693" y="1099"/>
                    <a:pt x="2057" y="1046"/>
                    <a:pt x="1435" y="977"/>
                  </a:cubicBezTo>
                  <a:lnTo>
                    <a:pt x="1435" y="977"/>
                  </a:lnTo>
                  <a:cubicBezTo>
                    <a:pt x="1443" y="996"/>
                    <a:pt x="1454" y="1017"/>
                    <a:pt x="1464" y="1042"/>
                  </a:cubicBezTo>
                  <a:lnTo>
                    <a:pt x="1090" y="985"/>
                  </a:lnTo>
                  <a:cubicBezTo>
                    <a:pt x="1068" y="1005"/>
                    <a:pt x="1043" y="1018"/>
                    <a:pt x="1012" y="1018"/>
                  </a:cubicBezTo>
                  <a:cubicBezTo>
                    <a:pt x="974" y="1018"/>
                    <a:pt x="927" y="999"/>
                    <a:pt x="869" y="950"/>
                  </a:cubicBezTo>
                  <a:lnTo>
                    <a:pt x="869" y="950"/>
                  </a:lnTo>
                  <a:lnTo>
                    <a:pt x="1090" y="985"/>
                  </a:lnTo>
                  <a:cubicBezTo>
                    <a:pt x="1103" y="975"/>
                    <a:pt x="1113" y="962"/>
                    <a:pt x="1124" y="950"/>
                  </a:cubicBezTo>
                  <a:cubicBezTo>
                    <a:pt x="777" y="903"/>
                    <a:pt x="438" y="851"/>
                    <a:pt x="102" y="792"/>
                  </a:cubicBezTo>
                  <a:lnTo>
                    <a:pt x="102" y="792"/>
                  </a:lnTo>
                  <a:cubicBezTo>
                    <a:pt x="87" y="1011"/>
                    <a:pt x="205" y="1204"/>
                    <a:pt x="253" y="1497"/>
                  </a:cubicBezTo>
                  <a:cubicBezTo>
                    <a:pt x="268" y="1507"/>
                    <a:pt x="283" y="1512"/>
                    <a:pt x="297" y="1512"/>
                  </a:cubicBezTo>
                  <a:cubicBezTo>
                    <a:pt x="335" y="1512"/>
                    <a:pt x="361" y="1474"/>
                    <a:pt x="329" y="1400"/>
                  </a:cubicBezTo>
                  <a:lnTo>
                    <a:pt x="329" y="1400"/>
                  </a:lnTo>
                  <a:lnTo>
                    <a:pt x="468" y="1713"/>
                  </a:lnTo>
                  <a:cubicBezTo>
                    <a:pt x="308" y="1717"/>
                    <a:pt x="152" y="1745"/>
                    <a:pt x="1" y="1793"/>
                  </a:cubicBezTo>
                  <a:cubicBezTo>
                    <a:pt x="1067" y="1976"/>
                    <a:pt x="2146" y="2096"/>
                    <a:pt x="3227" y="2153"/>
                  </a:cubicBezTo>
                  <a:cubicBezTo>
                    <a:pt x="3222" y="2153"/>
                    <a:pt x="3217" y="2153"/>
                    <a:pt x="3213" y="2153"/>
                  </a:cubicBezTo>
                  <a:cubicBezTo>
                    <a:pt x="3062" y="2153"/>
                    <a:pt x="2983" y="2185"/>
                    <a:pt x="2859" y="2205"/>
                  </a:cubicBezTo>
                  <a:cubicBezTo>
                    <a:pt x="2812" y="2205"/>
                    <a:pt x="2793" y="2209"/>
                    <a:pt x="2793" y="2216"/>
                  </a:cubicBezTo>
                  <a:cubicBezTo>
                    <a:pt x="2737" y="2221"/>
                    <a:pt x="2680" y="2224"/>
                    <a:pt x="2623" y="2224"/>
                  </a:cubicBezTo>
                  <a:cubicBezTo>
                    <a:pt x="2566" y="2224"/>
                    <a:pt x="2510" y="2221"/>
                    <a:pt x="2453" y="2216"/>
                  </a:cubicBezTo>
                  <a:lnTo>
                    <a:pt x="2453" y="2216"/>
                  </a:lnTo>
                  <a:cubicBezTo>
                    <a:pt x="2264" y="2243"/>
                    <a:pt x="2425" y="2260"/>
                    <a:pt x="2592" y="2268"/>
                  </a:cubicBezTo>
                  <a:cubicBezTo>
                    <a:pt x="2676" y="2272"/>
                    <a:pt x="2762" y="2273"/>
                    <a:pt x="2802" y="2273"/>
                  </a:cubicBezTo>
                  <a:cubicBezTo>
                    <a:pt x="2859" y="2273"/>
                    <a:pt x="2828" y="2270"/>
                    <a:pt x="2583" y="2264"/>
                  </a:cubicBezTo>
                  <a:cubicBezTo>
                    <a:pt x="2558" y="2254"/>
                    <a:pt x="2558" y="2235"/>
                    <a:pt x="2859" y="2228"/>
                  </a:cubicBezTo>
                  <a:cubicBezTo>
                    <a:pt x="2892" y="2232"/>
                    <a:pt x="2926" y="2234"/>
                    <a:pt x="2960" y="2234"/>
                  </a:cubicBezTo>
                  <a:cubicBezTo>
                    <a:pt x="2998" y="2234"/>
                    <a:pt x="3035" y="2232"/>
                    <a:pt x="3073" y="2226"/>
                  </a:cubicBezTo>
                  <a:lnTo>
                    <a:pt x="3231" y="2226"/>
                  </a:lnTo>
                  <a:cubicBezTo>
                    <a:pt x="3191" y="2224"/>
                    <a:pt x="3157" y="2220"/>
                    <a:pt x="3124" y="2218"/>
                  </a:cubicBezTo>
                  <a:cubicBezTo>
                    <a:pt x="3145" y="2214"/>
                    <a:pt x="3166" y="2207"/>
                    <a:pt x="3185" y="2201"/>
                  </a:cubicBezTo>
                  <a:cubicBezTo>
                    <a:pt x="3456" y="2208"/>
                    <a:pt x="3616" y="2211"/>
                    <a:pt x="3701" y="2211"/>
                  </a:cubicBezTo>
                  <a:cubicBezTo>
                    <a:pt x="3941" y="2211"/>
                    <a:pt x="3578" y="2186"/>
                    <a:pt x="3458" y="2151"/>
                  </a:cubicBezTo>
                  <a:cubicBezTo>
                    <a:pt x="6051" y="2022"/>
                    <a:pt x="8219" y="1486"/>
                    <a:pt x="10326" y="739"/>
                  </a:cubicBezTo>
                  <a:cubicBezTo>
                    <a:pt x="10293" y="725"/>
                    <a:pt x="10263" y="702"/>
                    <a:pt x="10242" y="670"/>
                  </a:cubicBezTo>
                  <a:lnTo>
                    <a:pt x="10242" y="670"/>
                  </a:lnTo>
                  <a:cubicBezTo>
                    <a:pt x="10244" y="670"/>
                    <a:pt x="10246" y="670"/>
                    <a:pt x="10248" y="670"/>
                  </a:cubicBezTo>
                  <a:cubicBezTo>
                    <a:pt x="10363" y="670"/>
                    <a:pt x="10399" y="403"/>
                    <a:pt x="10499" y="106"/>
                  </a:cubicBezTo>
                  <a:cubicBezTo>
                    <a:pt x="10310" y="35"/>
                    <a:pt x="10164" y="1"/>
                    <a:pt x="1003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29"/>
            <p:cNvSpPr/>
            <p:nvPr/>
          </p:nvSpPr>
          <p:spPr>
            <a:xfrm>
              <a:off x="905025" y="4665250"/>
              <a:ext cx="10225" cy="4575"/>
            </a:xfrm>
            <a:custGeom>
              <a:avLst/>
              <a:gdLst/>
              <a:ahLst/>
              <a:cxnLst/>
              <a:rect l="l" t="t" r="r" b="b"/>
              <a:pathLst>
                <a:path w="409" h="183" extrusionOk="0">
                  <a:moveTo>
                    <a:pt x="276" y="1"/>
                  </a:moveTo>
                  <a:cubicBezTo>
                    <a:pt x="143" y="1"/>
                    <a:pt x="61" y="74"/>
                    <a:pt x="1" y="183"/>
                  </a:cubicBezTo>
                  <a:cubicBezTo>
                    <a:pt x="135" y="128"/>
                    <a:pt x="272" y="76"/>
                    <a:pt x="409" y="21"/>
                  </a:cubicBezTo>
                  <a:cubicBezTo>
                    <a:pt x="360" y="7"/>
                    <a:pt x="316" y="1"/>
                    <a:pt x="27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29"/>
            <p:cNvSpPr/>
            <p:nvPr/>
          </p:nvSpPr>
          <p:spPr>
            <a:xfrm>
              <a:off x="814275" y="4809350"/>
              <a:ext cx="1675" cy="600"/>
            </a:xfrm>
            <a:custGeom>
              <a:avLst/>
              <a:gdLst/>
              <a:ahLst/>
              <a:cxnLst/>
              <a:rect l="l" t="t" r="r" b="b"/>
              <a:pathLst>
                <a:path w="67" h="24" extrusionOk="0">
                  <a:moveTo>
                    <a:pt x="66" y="0"/>
                  </a:moveTo>
                  <a:lnTo>
                    <a:pt x="1" y="19"/>
                  </a:lnTo>
                  <a:cubicBezTo>
                    <a:pt x="8" y="22"/>
                    <a:pt x="16" y="24"/>
                    <a:pt x="23" y="24"/>
                  </a:cubicBezTo>
                  <a:cubicBezTo>
                    <a:pt x="40" y="24"/>
                    <a:pt x="56" y="15"/>
                    <a:pt x="6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29"/>
            <p:cNvSpPr/>
            <p:nvPr/>
          </p:nvSpPr>
          <p:spPr>
            <a:xfrm>
              <a:off x="270350" y="4995475"/>
              <a:ext cx="4850" cy="1575"/>
            </a:xfrm>
            <a:custGeom>
              <a:avLst/>
              <a:gdLst/>
              <a:ahLst/>
              <a:cxnLst/>
              <a:rect l="l" t="t" r="r" b="b"/>
              <a:pathLst>
                <a:path w="194" h="63" extrusionOk="0">
                  <a:moveTo>
                    <a:pt x="118" y="1"/>
                  </a:moveTo>
                  <a:cubicBezTo>
                    <a:pt x="79" y="1"/>
                    <a:pt x="40" y="2"/>
                    <a:pt x="0" y="6"/>
                  </a:cubicBezTo>
                  <a:cubicBezTo>
                    <a:pt x="65" y="25"/>
                    <a:pt x="131" y="44"/>
                    <a:pt x="194" y="63"/>
                  </a:cubicBezTo>
                  <a:lnTo>
                    <a:pt x="185" y="2"/>
                  </a:lnTo>
                  <a:cubicBezTo>
                    <a:pt x="163" y="1"/>
                    <a:pt x="141" y="1"/>
                    <a:pt x="11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29"/>
            <p:cNvSpPr/>
            <p:nvPr/>
          </p:nvSpPr>
          <p:spPr>
            <a:xfrm>
              <a:off x="866500" y="5083525"/>
              <a:ext cx="22000" cy="20475"/>
            </a:xfrm>
            <a:custGeom>
              <a:avLst/>
              <a:gdLst/>
              <a:ahLst/>
              <a:cxnLst/>
              <a:rect l="l" t="t" r="r" b="b"/>
              <a:pathLst>
                <a:path w="880" h="819" extrusionOk="0">
                  <a:moveTo>
                    <a:pt x="0" y="0"/>
                  </a:moveTo>
                  <a:cubicBezTo>
                    <a:pt x="103" y="339"/>
                    <a:pt x="42" y="568"/>
                    <a:pt x="114" y="818"/>
                  </a:cubicBezTo>
                  <a:cubicBezTo>
                    <a:pt x="374" y="715"/>
                    <a:pt x="629" y="608"/>
                    <a:pt x="879" y="497"/>
                  </a:cubicBezTo>
                  <a:cubicBezTo>
                    <a:pt x="698" y="360"/>
                    <a:pt x="469" y="238"/>
                    <a:pt x="290" y="120"/>
                  </a:cubicBezTo>
                  <a:lnTo>
                    <a:pt x="290" y="120"/>
                  </a:lnTo>
                  <a:cubicBezTo>
                    <a:pt x="196" y="354"/>
                    <a:pt x="679" y="375"/>
                    <a:pt x="484" y="469"/>
                  </a:cubicBezTo>
                  <a:cubicBezTo>
                    <a:pt x="488" y="506"/>
                    <a:pt x="484" y="521"/>
                    <a:pt x="474" y="521"/>
                  </a:cubicBezTo>
                  <a:cubicBezTo>
                    <a:pt x="414" y="521"/>
                    <a:pt x="150" y="4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12" name="Google Shape;1712;p29"/>
          <p:cNvGrpSpPr/>
          <p:nvPr/>
        </p:nvGrpSpPr>
        <p:grpSpPr>
          <a:xfrm rot="5400000">
            <a:off x="7707356" y="3662708"/>
            <a:ext cx="1039534" cy="1030209"/>
            <a:chOff x="6544600" y="3886125"/>
            <a:chExt cx="838875" cy="831350"/>
          </a:xfrm>
        </p:grpSpPr>
        <p:sp>
          <p:nvSpPr>
            <p:cNvPr id="1713" name="Google Shape;1713;p29"/>
            <p:cNvSpPr/>
            <p:nvPr/>
          </p:nvSpPr>
          <p:spPr>
            <a:xfrm>
              <a:off x="6637200" y="4284225"/>
              <a:ext cx="57525" cy="44475"/>
            </a:xfrm>
            <a:custGeom>
              <a:avLst/>
              <a:gdLst/>
              <a:ahLst/>
              <a:cxnLst/>
              <a:rect l="l" t="t" r="r" b="b"/>
              <a:pathLst>
                <a:path w="2301" h="1779" extrusionOk="0">
                  <a:moveTo>
                    <a:pt x="2078" y="215"/>
                  </a:moveTo>
                  <a:cubicBezTo>
                    <a:pt x="2078" y="215"/>
                    <a:pt x="2078" y="215"/>
                    <a:pt x="2078" y="215"/>
                  </a:cubicBezTo>
                  <a:cubicBezTo>
                    <a:pt x="2078" y="215"/>
                    <a:pt x="2078" y="215"/>
                    <a:pt x="2078" y="215"/>
                  </a:cubicBezTo>
                  <a:cubicBezTo>
                    <a:pt x="2079" y="215"/>
                    <a:pt x="2079" y="215"/>
                    <a:pt x="2079" y="215"/>
                  </a:cubicBezTo>
                  <a:lnTo>
                    <a:pt x="2079" y="215"/>
                  </a:lnTo>
                  <a:cubicBezTo>
                    <a:pt x="2079" y="215"/>
                    <a:pt x="2079" y="215"/>
                    <a:pt x="2078" y="215"/>
                  </a:cubicBezTo>
                  <a:close/>
                  <a:moveTo>
                    <a:pt x="2079" y="215"/>
                  </a:moveTo>
                  <a:cubicBezTo>
                    <a:pt x="2080" y="215"/>
                    <a:pt x="2080" y="215"/>
                    <a:pt x="2080" y="216"/>
                  </a:cubicBezTo>
                  <a:lnTo>
                    <a:pt x="2080" y="216"/>
                  </a:lnTo>
                  <a:cubicBezTo>
                    <a:pt x="2080" y="215"/>
                    <a:pt x="2080" y="215"/>
                    <a:pt x="2079" y="215"/>
                  </a:cubicBezTo>
                  <a:close/>
                  <a:moveTo>
                    <a:pt x="1321" y="1"/>
                  </a:moveTo>
                  <a:lnTo>
                    <a:pt x="1321" y="1"/>
                  </a:lnTo>
                  <a:cubicBezTo>
                    <a:pt x="1241" y="47"/>
                    <a:pt x="1148" y="118"/>
                    <a:pt x="1020" y="278"/>
                  </a:cubicBezTo>
                  <a:lnTo>
                    <a:pt x="953" y="173"/>
                  </a:lnTo>
                  <a:lnTo>
                    <a:pt x="953" y="173"/>
                  </a:lnTo>
                  <a:cubicBezTo>
                    <a:pt x="989" y="393"/>
                    <a:pt x="1027" y="599"/>
                    <a:pt x="1060" y="612"/>
                  </a:cubicBezTo>
                  <a:lnTo>
                    <a:pt x="1060" y="612"/>
                  </a:lnTo>
                  <a:cubicBezTo>
                    <a:pt x="982" y="595"/>
                    <a:pt x="218" y="206"/>
                    <a:pt x="200" y="165"/>
                  </a:cubicBezTo>
                  <a:cubicBezTo>
                    <a:pt x="199" y="164"/>
                    <a:pt x="197" y="163"/>
                    <a:pt x="196" y="163"/>
                  </a:cubicBezTo>
                  <a:cubicBezTo>
                    <a:pt x="149" y="163"/>
                    <a:pt x="0" y="619"/>
                    <a:pt x="33" y="619"/>
                  </a:cubicBezTo>
                  <a:cubicBezTo>
                    <a:pt x="34" y="619"/>
                    <a:pt x="36" y="618"/>
                    <a:pt x="38" y="617"/>
                  </a:cubicBezTo>
                  <a:cubicBezTo>
                    <a:pt x="67" y="635"/>
                    <a:pt x="912" y="808"/>
                    <a:pt x="961" y="808"/>
                  </a:cubicBezTo>
                  <a:cubicBezTo>
                    <a:pt x="962" y="808"/>
                    <a:pt x="963" y="808"/>
                    <a:pt x="963" y="808"/>
                  </a:cubicBezTo>
                  <a:lnTo>
                    <a:pt x="963" y="808"/>
                  </a:lnTo>
                  <a:cubicBezTo>
                    <a:pt x="923" y="859"/>
                    <a:pt x="280" y="1471"/>
                    <a:pt x="320" y="1519"/>
                  </a:cubicBezTo>
                  <a:cubicBezTo>
                    <a:pt x="319" y="1518"/>
                    <a:pt x="318" y="1518"/>
                    <a:pt x="318" y="1518"/>
                  </a:cubicBezTo>
                  <a:lnTo>
                    <a:pt x="318" y="1518"/>
                  </a:lnTo>
                  <a:cubicBezTo>
                    <a:pt x="314" y="1518"/>
                    <a:pt x="685" y="1773"/>
                    <a:pt x="732" y="1778"/>
                  </a:cubicBezTo>
                  <a:cubicBezTo>
                    <a:pt x="732" y="1778"/>
                    <a:pt x="732" y="1778"/>
                    <a:pt x="733" y="1778"/>
                  </a:cubicBezTo>
                  <a:cubicBezTo>
                    <a:pt x="753" y="1778"/>
                    <a:pt x="1100" y="966"/>
                    <a:pt x="1182" y="966"/>
                  </a:cubicBezTo>
                  <a:cubicBezTo>
                    <a:pt x="1185" y="966"/>
                    <a:pt x="1187" y="967"/>
                    <a:pt x="1188" y="968"/>
                  </a:cubicBezTo>
                  <a:cubicBezTo>
                    <a:pt x="1186" y="967"/>
                    <a:pt x="1185" y="966"/>
                    <a:pt x="1183" y="966"/>
                  </a:cubicBezTo>
                  <a:cubicBezTo>
                    <a:pt x="1131" y="966"/>
                    <a:pt x="1563" y="1752"/>
                    <a:pt x="1589" y="1752"/>
                  </a:cubicBezTo>
                  <a:cubicBezTo>
                    <a:pt x="1590" y="1752"/>
                    <a:pt x="1590" y="1752"/>
                    <a:pt x="1590" y="1752"/>
                  </a:cubicBezTo>
                  <a:cubicBezTo>
                    <a:pt x="1590" y="1752"/>
                    <a:pt x="1902" y="1504"/>
                    <a:pt x="1968" y="1504"/>
                  </a:cubicBezTo>
                  <a:cubicBezTo>
                    <a:pt x="1970" y="1504"/>
                    <a:pt x="1971" y="1504"/>
                    <a:pt x="1973" y="1504"/>
                  </a:cubicBezTo>
                  <a:cubicBezTo>
                    <a:pt x="1910" y="1435"/>
                    <a:pt x="1331" y="806"/>
                    <a:pt x="1331" y="781"/>
                  </a:cubicBezTo>
                  <a:lnTo>
                    <a:pt x="1331" y="781"/>
                  </a:lnTo>
                  <a:cubicBezTo>
                    <a:pt x="1331" y="782"/>
                    <a:pt x="1334" y="782"/>
                    <a:pt x="1340" y="782"/>
                  </a:cubicBezTo>
                  <a:cubicBezTo>
                    <a:pt x="1435" y="782"/>
                    <a:pt x="2232" y="665"/>
                    <a:pt x="2301" y="661"/>
                  </a:cubicBezTo>
                  <a:cubicBezTo>
                    <a:pt x="2289" y="636"/>
                    <a:pt x="2111" y="235"/>
                    <a:pt x="2080" y="216"/>
                  </a:cubicBezTo>
                  <a:lnTo>
                    <a:pt x="2080" y="216"/>
                  </a:lnTo>
                  <a:cubicBezTo>
                    <a:pt x="2090" y="232"/>
                    <a:pt x="1334" y="560"/>
                    <a:pt x="1294" y="575"/>
                  </a:cubicBezTo>
                  <a:lnTo>
                    <a:pt x="1294" y="575"/>
                  </a:lnTo>
                  <a:cubicBezTo>
                    <a:pt x="1295" y="575"/>
                    <a:pt x="1295" y="575"/>
                    <a:pt x="1296" y="575"/>
                  </a:cubicBezTo>
                  <a:lnTo>
                    <a:pt x="1296" y="575"/>
                  </a:lnTo>
                  <a:cubicBezTo>
                    <a:pt x="1294" y="576"/>
                    <a:pt x="1293" y="576"/>
                    <a:pt x="1293" y="576"/>
                  </a:cubicBezTo>
                  <a:cubicBezTo>
                    <a:pt x="1293" y="576"/>
                    <a:pt x="1293" y="576"/>
                    <a:pt x="1294" y="575"/>
                  </a:cubicBezTo>
                  <a:lnTo>
                    <a:pt x="1294" y="575"/>
                  </a:lnTo>
                  <a:cubicBezTo>
                    <a:pt x="1292" y="577"/>
                    <a:pt x="1290" y="577"/>
                    <a:pt x="1289" y="577"/>
                  </a:cubicBezTo>
                  <a:cubicBezTo>
                    <a:pt x="1251" y="577"/>
                    <a:pt x="1283" y="268"/>
                    <a:pt x="132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29"/>
            <p:cNvSpPr/>
            <p:nvPr/>
          </p:nvSpPr>
          <p:spPr>
            <a:xfrm>
              <a:off x="7233350" y="4275075"/>
              <a:ext cx="56750" cy="54875"/>
            </a:xfrm>
            <a:custGeom>
              <a:avLst/>
              <a:gdLst/>
              <a:ahLst/>
              <a:cxnLst/>
              <a:rect l="l" t="t" r="r" b="b"/>
              <a:pathLst>
                <a:path w="2270" h="2195" extrusionOk="0">
                  <a:moveTo>
                    <a:pt x="1373" y="1"/>
                  </a:moveTo>
                  <a:cubicBezTo>
                    <a:pt x="1374" y="1"/>
                    <a:pt x="1374" y="2"/>
                    <a:pt x="1374" y="4"/>
                  </a:cubicBezTo>
                  <a:lnTo>
                    <a:pt x="1374" y="4"/>
                  </a:lnTo>
                  <a:cubicBezTo>
                    <a:pt x="1375" y="3"/>
                    <a:pt x="1375" y="2"/>
                    <a:pt x="1373" y="1"/>
                  </a:cubicBezTo>
                  <a:close/>
                  <a:moveTo>
                    <a:pt x="156" y="520"/>
                  </a:moveTo>
                  <a:cubicBezTo>
                    <a:pt x="154" y="521"/>
                    <a:pt x="154" y="521"/>
                    <a:pt x="154" y="523"/>
                  </a:cubicBezTo>
                  <a:lnTo>
                    <a:pt x="154" y="523"/>
                  </a:lnTo>
                  <a:cubicBezTo>
                    <a:pt x="155" y="522"/>
                    <a:pt x="155" y="521"/>
                    <a:pt x="156" y="520"/>
                  </a:cubicBezTo>
                  <a:close/>
                  <a:moveTo>
                    <a:pt x="2099" y="537"/>
                  </a:moveTo>
                  <a:lnTo>
                    <a:pt x="2099" y="537"/>
                  </a:lnTo>
                  <a:cubicBezTo>
                    <a:pt x="2098" y="537"/>
                    <a:pt x="2097" y="538"/>
                    <a:pt x="2096" y="539"/>
                  </a:cubicBezTo>
                  <a:lnTo>
                    <a:pt x="2096" y="539"/>
                  </a:lnTo>
                  <a:cubicBezTo>
                    <a:pt x="2097" y="538"/>
                    <a:pt x="2098" y="537"/>
                    <a:pt x="2099" y="537"/>
                  </a:cubicBezTo>
                  <a:close/>
                  <a:moveTo>
                    <a:pt x="2269" y="1018"/>
                  </a:moveTo>
                  <a:cubicBezTo>
                    <a:pt x="2269" y="1018"/>
                    <a:pt x="2269" y="1018"/>
                    <a:pt x="2269" y="1019"/>
                  </a:cubicBezTo>
                  <a:lnTo>
                    <a:pt x="2269" y="1019"/>
                  </a:lnTo>
                  <a:cubicBezTo>
                    <a:pt x="2269" y="1019"/>
                    <a:pt x="2269" y="1018"/>
                    <a:pt x="2269" y="1018"/>
                  </a:cubicBezTo>
                  <a:close/>
                  <a:moveTo>
                    <a:pt x="4" y="1059"/>
                  </a:moveTo>
                  <a:cubicBezTo>
                    <a:pt x="1" y="1059"/>
                    <a:pt x="1" y="1059"/>
                    <a:pt x="4" y="1061"/>
                  </a:cubicBezTo>
                  <a:cubicBezTo>
                    <a:pt x="4" y="1060"/>
                    <a:pt x="4" y="1060"/>
                    <a:pt x="5" y="1059"/>
                  </a:cubicBezTo>
                  <a:lnTo>
                    <a:pt x="5" y="1059"/>
                  </a:lnTo>
                  <a:cubicBezTo>
                    <a:pt x="4" y="1059"/>
                    <a:pt x="4" y="1059"/>
                    <a:pt x="4" y="1059"/>
                  </a:cubicBezTo>
                  <a:close/>
                  <a:moveTo>
                    <a:pt x="1518" y="2173"/>
                  </a:moveTo>
                  <a:cubicBezTo>
                    <a:pt x="1519" y="2173"/>
                    <a:pt x="1519" y="2173"/>
                    <a:pt x="1519" y="2173"/>
                  </a:cubicBezTo>
                  <a:lnTo>
                    <a:pt x="1519" y="2173"/>
                  </a:lnTo>
                  <a:cubicBezTo>
                    <a:pt x="1519" y="2173"/>
                    <a:pt x="1519" y="2173"/>
                    <a:pt x="1518" y="2173"/>
                  </a:cubicBezTo>
                  <a:close/>
                  <a:moveTo>
                    <a:pt x="1374" y="4"/>
                  </a:moveTo>
                  <a:lnTo>
                    <a:pt x="1374" y="4"/>
                  </a:lnTo>
                  <a:cubicBezTo>
                    <a:pt x="1353" y="27"/>
                    <a:pt x="832" y="20"/>
                    <a:pt x="877" y="62"/>
                  </a:cubicBezTo>
                  <a:lnTo>
                    <a:pt x="877" y="62"/>
                  </a:lnTo>
                  <a:cubicBezTo>
                    <a:pt x="871" y="96"/>
                    <a:pt x="943" y="851"/>
                    <a:pt x="991" y="930"/>
                  </a:cubicBezTo>
                  <a:cubicBezTo>
                    <a:pt x="899" y="883"/>
                    <a:pt x="165" y="559"/>
                    <a:pt x="154" y="523"/>
                  </a:cubicBezTo>
                  <a:lnTo>
                    <a:pt x="154" y="523"/>
                  </a:lnTo>
                  <a:cubicBezTo>
                    <a:pt x="133" y="568"/>
                    <a:pt x="15" y="1004"/>
                    <a:pt x="5" y="1059"/>
                  </a:cubicBezTo>
                  <a:lnTo>
                    <a:pt x="5" y="1059"/>
                  </a:lnTo>
                  <a:cubicBezTo>
                    <a:pt x="61" y="1060"/>
                    <a:pt x="962" y="1202"/>
                    <a:pt x="951" y="1206"/>
                  </a:cubicBezTo>
                  <a:cubicBezTo>
                    <a:pt x="924" y="1210"/>
                    <a:pt x="265" y="1854"/>
                    <a:pt x="266" y="1854"/>
                  </a:cubicBezTo>
                  <a:cubicBezTo>
                    <a:pt x="266" y="1854"/>
                    <a:pt x="266" y="1854"/>
                    <a:pt x="267" y="1853"/>
                  </a:cubicBezTo>
                  <a:cubicBezTo>
                    <a:pt x="267" y="1853"/>
                    <a:pt x="267" y="1853"/>
                    <a:pt x="267" y="1853"/>
                  </a:cubicBezTo>
                  <a:cubicBezTo>
                    <a:pt x="276" y="1853"/>
                    <a:pt x="678" y="2114"/>
                    <a:pt x="688" y="2192"/>
                  </a:cubicBezTo>
                  <a:lnTo>
                    <a:pt x="688" y="2192"/>
                  </a:lnTo>
                  <a:cubicBezTo>
                    <a:pt x="696" y="2152"/>
                    <a:pt x="1067" y="1367"/>
                    <a:pt x="1113" y="1328"/>
                  </a:cubicBezTo>
                  <a:lnTo>
                    <a:pt x="1113" y="1328"/>
                  </a:lnTo>
                  <a:cubicBezTo>
                    <a:pt x="1125" y="1372"/>
                    <a:pt x="1554" y="2173"/>
                    <a:pt x="1519" y="2173"/>
                  </a:cubicBezTo>
                  <a:cubicBezTo>
                    <a:pt x="1519" y="2173"/>
                    <a:pt x="1519" y="2173"/>
                    <a:pt x="1519" y="2173"/>
                  </a:cubicBezTo>
                  <a:lnTo>
                    <a:pt x="1519" y="2173"/>
                  </a:lnTo>
                  <a:cubicBezTo>
                    <a:pt x="1519" y="2173"/>
                    <a:pt x="1519" y="2173"/>
                    <a:pt x="1519" y="2173"/>
                  </a:cubicBezTo>
                  <a:cubicBezTo>
                    <a:pt x="1559" y="2173"/>
                    <a:pt x="1919" y="1870"/>
                    <a:pt x="1944" y="1870"/>
                  </a:cubicBezTo>
                  <a:cubicBezTo>
                    <a:pt x="1946" y="1870"/>
                    <a:pt x="1946" y="1870"/>
                    <a:pt x="1945" y="1872"/>
                  </a:cubicBezTo>
                  <a:cubicBezTo>
                    <a:pt x="1966" y="1864"/>
                    <a:pt x="1335" y="1220"/>
                    <a:pt x="1323" y="1170"/>
                  </a:cubicBezTo>
                  <a:cubicBezTo>
                    <a:pt x="1381" y="1162"/>
                    <a:pt x="2243" y="1023"/>
                    <a:pt x="2269" y="1019"/>
                  </a:cubicBezTo>
                  <a:lnTo>
                    <a:pt x="2269" y="1019"/>
                  </a:lnTo>
                  <a:cubicBezTo>
                    <a:pt x="2269" y="1019"/>
                    <a:pt x="2268" y="1019"/>
                    <a:pt x="2268" y="1019"/>
                  </a:cubicBezTo>
                  <a:cubicBezTo>
                    <a:pt x="2235" y="1019"/>
                    <a:pt x="2067" y="571"/>
                    <a:pt x="2096" y="539"/>
                  </a:cubicBezTo>
                  <a:lnTo>
                    <a:pt x="2096" y="539"/>
                  </a:lnTo>
                  <a:cubicBezTo>
                    <a:pt x="2026" y="579"/>
                    <a:pt x="1297" y="984"/>
                    <a:pt x="1249" y="984"/>
                  </a:cubicBezTo>
                  <a:cubicBezTo>
                    <a:pt x="1248" y="984"/>
                    <a:pt x="1247" y="983"/>
                    <a:pt x="1247" y="983"/>
                  </a:cubicBezTo>
                  <a:cubicBezTo>
                    <a:pt x="1222" y="954"/>
                    <a:pt x="1379" y="73"/>
                    <a:pt x="1374" y="4"/>
                  </a:cubicBezTo>
                  <a:close/>
                  <a:moveTo>
                    <a:pt x="688" y="2192"/>
                  </a:moveTo>
                  <a:cubicBezTo>
                    <a:pt x="687" y="2193"/>
                    <a:pt x="687" y="2194"/>
                    <a:pt x="688" y="2194"/>
                  </a:cubicBezTo>
                  <a:cubicBezTo>
                    <a:pt x="688" y="2194"/>
                    <a:pt x="688" y="2194"/>
                    <a:pt x="688" y="2194"/>
                  </a:cubicBezTo>
                  <a:cubicBezTo>
                    <a:pt x="688" y="2193"/>
                    <a:pt x="688" y="2193"/>
                    <a:pt x="688" y="219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29"/>
            <p:cNvSpPr/>
            <p:nvPr/>
          </p:nvSpPr>
          <p:spPr>
            <a:xfrm>
              <a:off x="7360725" y="4426450"/>
              <a:ext cx="300" cy="1700"/>
            </a:xfrm>
            <a:custGeom>
              <a:avLst/>
              <a:gdLst/>
              <a:ahLst/>
              <a:cxnLst/>
              <a:rect l="l" t="t" r="r" b="b"/>
              <a:pathLst>
                <a:path w="12" h="68" extrusionOk="0">
                  <a:moveTo>
                    <a:pt x="11" y="0"/>
                  </a:moveTo>
                  <a:cubicBezTo>
                    <a:pt x="9" y="25"/>
                    <a:pt x="5" y="46"/>
                    <a:pt x="1" y="67"/>
                  </a:cubicBezTo>
                  <a:cubicBezTo>
                    <a:pt x="7" y="65"/>
                    <a:pt x="11" y="46"/>
                    <a:pt x="1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29"/>
            <p:cNvSpPr/>
            <p:nvPr/>
          </p:nvSpPr>
          <p:spPr>
            <a:xfrm>
              <a:off x="7138750" y="4668225"/>
              <a:ext cx="75" cy="175"/>
            </a:xfrm>
            <a:custGeom>
              <a:avLst/>
              <a:gdLst/>
              <a:ahLst/>
              <a:cxnLst/>
              <a:rect l="l" t="t" r="r" b="b"/>
              <a:pathLst>
                <a:path w="3" h="7" extrusionOk="0">
                  <a:moveTo>
                    <a:pt x="1" y="1"/>
                  </a:moveTo>
                  <a:lnTo>
                    <a:pt x="1" y="1"/>
                  </a:lnTo>
                  <a:cubicBezTo>
                    <a:pt x="1" y="5"/>
                    <a:pt x="2" y="6"/>
                    <a:pt x="2" y="6"/>
                  </a:cubicBezTo>
                  <a:cubicBezTo>
                    <a:pt x="3" y="6"/>
                    <a:pt x="3" y="4"/>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29"/>
            <p:cNvSpPr/>
            <p:nvPr/>
          </p:nvSpPr>
          <p:spPr>
            <a:xfrm>
              <a:off x="7090175" y="4702725"/>
              <a:ext cx="1075" cy="1450"/>
            </a:xfrm>
            <a:custGeom>
              <a:avLst/>
              <a:gdLst/>
              <a:ahLst/>
              <a:cxnLst/>
              <a:rect l="l" t="t" r="r" b="b"/>
              <a:pathLst>
                <a:path w="43" h="58" extrusionOk="0">
                  <a:moveTo>
                    <a:pt x="17" y="0"/>
                  </a:moveTo>
                  <a:cubicBezTo>
                    <a:pt x="7" y="7"/>
                    <a:pt x="1" y="19"/>
                    <a:pt x="9" y="57"/>
                  </a:cubicBezTo>
                  <a:cubicBezTo>
                    <a:pt x="43" y="17"/>
                    <a:pt x="41" y="5"/>
                    <a:pt x="1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29"/>
            <p:cNvSpPr/>
            <p:nvPr/>
          </p:nvSpPr>
          <p:spPr>
            <a:xfrm>
              <a:off x="6930300" y="4710125"/>
              <a:ext cx="175" cy="75"/>
            </a:xfrm>
            <a:custGeom>
              <a:avLst/>
              <a:gdLst/>
              <a:ahLst/>
              <a:cxnLst/>
              <a:rect l="l" t="t" r="r" b="b"/>
              <a:pathLst>
                <a:path w="7" h="3" extrusionOk="0">
                  <a:moveTo>
                    <a:pt x="5" y="1"/>
                  </a:moveTo>
                  <a:lnTo>
                    <a:pt x="0" y="3"/>
                  </a:lnTo>
                  <a:lnTo>
                    <a:pt x="7" y="3"/>
                  </a:lnTo>
                  <a:cubicBezTo>
                    <a:pt x="5" y="3"/>
                    <a:pt x="5" y="1"/>
                    <a:pt x="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29"/>
            <p:cNvSpPr/>
            <p:nvPr/>
          </p:nvSpPr>
          <p:spPr>
            <a:xfrm>
              <a:off x="6963475" y="4705875"/>
              <a:ext cx="3700" cy="200"/>
            </a:xfrm>
            <a:custGeom>
              <a:avLst/>
              <a:gdLst/>
              <a:ahLst/>
              <a:cxnLst/>
              <a:rect l="l" t="t" r="r" b="b"/>
              <a:pathLst>
                <a:path w="148" h="8" extrusionOk="0">
                  <a:moveTo>
                    <a:pt x="148" y="1"/>
                  </a:moveTo>
                  <a:cubicBezTo>
                    <a:pt x="95" y="1"/>
                    <a:pt x="47" y="3"/>
                    <a:pt x="0" y="5"/>
                  </a:cubicBezTo>
                  <a:cubicBezTo>
                    <a:pt x="0" y="6"/>
                    <a:pt x="6" y="8"/>
                    <a:pt x="22" y="8"/>
                  </a:cubicBezTo>
                  <a:cubicBezTo>
                    <a:pt x="43" y="8"/>
                    <a:pt x="82" y="5"/>
                    <a:pt x="1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29"/>
            <p:cNvSpPr/>
            <p:nvPr/>
          </p:nvSpPr>
          <p:spPr>
            <a:xfrm>
              <a:off x="6930450" y="4710175"/>
              <a:ext cx="2575" cy="200"/>
            </a:xfrm>
            <a:custGeom>
              <a:avLst/>
              <a:gdLst/>
              <a:ahLst/>
              <a:cxnLst/>
              <a:rect l="l" t="t" r="r" b="b"/>
              <a:pathLst>
                <a:path w="103" h="8" extrusionOk="0">
                  <a:moveTo>
                    <a:pt x="38" y="0"/>
                  </a:moveTo>
                  <a:cubicBezTo>
                    <a:pt x="28" y="0"/>
                    <a:pt x="16" y="1"/>
                    <a:pt x="1" y="1"/>
                  </a:cubicBezTo>
                  <a:cubicBezTo>
                    <a:pt x="5" y="6"/>
                    <a:pt x="21" y="8"/>
                    <a:pt x="36" y="8"/>
                  </a:cubicBezTo>
                  <a:cubicBezTo>
                    <a:pt x="69" y="8"/>
                    <a:pt x="103" y="0"/>
                    <a:pt x="3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29"/>
            <p:cNvSpPr/>
            <p:nvPr/>
          </p:nvSpPr>
          <p:spPr>
            <a:xfrm>
              <a:off x="6902475" y="4694425"/>
              <a:ext cx="675" cy="225"/>
            </a:xfrm>
            <a:custGeom>
              <a:avLst/>
              <a:gdLst/>
              <a:ahLst/>
              <a:cxnLst/>
              <a:rect l="l" t="t" r="r" b="b"/>
              <a:pathLst>
                <a:path w="27" h="9" extrusionOk="0">
                  <a:moveTo>
                    <a:pt x="26" y="0"/>
                  </a:moveTo>
                  <a:cubicBezTo>
                    <a:pt x="7" y="4"/>
                    <a:pt x="1" y="8"/>
                    <a:pt x="5" y="8"/>
                  </a:cubicBezTo>
                  <a:cubicBezTo>
                    <a:pt x="11" y="6"/>
                    <a:pt x="20" y="2"/>
                    <a:pt x="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29"/>
            <p:cNvSpPr/>
            <p:nvPr/>
          </p:nvSpPr>
          <p:spPr>
            <a:xfrm>
              <a:off x="6785725" y="4642075"/>
              <a:ext cx="1125" cy="250"/>
            </a:xfrm>
            <a:custGeom>
              <a:avLst/>
              <a:gdLst/>
              <a:ahLst/>
              <a:cxnLst/>
              <a:rect l="l" t="t" r="r" b="b"/>
              <a:pathLst>
                <a:path w="45" h="10" extrusionOk="0">
                  <a:moveTo>
                    <a:pt x="39" y="1"/>
                  </a:moveTo>
                  <a:cubicBezTo>
                    <a:pt x="35" y="1"/>
                    <a:pt x="22" y="3"/>
                    <a:pt x="0" y="10"/>
                  </a:cubicBezTo>
                  <a:cubicBezTo>
                    <a:pt x="32" y="6"/>
                    <a:pt x="45" y="1"/>
                    <a:pt x="3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29"/>
            <p:cNvSpPr/>
            <p:nvPr/>
          </p:nvSpPr>
          <p:spPr>
            <a:xfrm>
              <a:off x="6618525" y="4515725"/>
              <a:ext cx="175" cy="550"/>
            </a:xfrm>
            <a:custGeom>
              <a:avLst/>
              <a:gdLst/>
              <a:ahLst/>
              <a:cxnLst/>
              <a:rect l="l" t="t" r="r" b="b"/>
              <a:pathLst>
                <a:path w="7" h="22" extrusionOk="0">
                  <a:moveTo>
                    <a:pt x="7" y="0"/>
                  </a:moveTo>
                  <a:cubicBezTo>
                    <a:pt x="0" y="14"/>
                    <a:pt x="0" y="21"/>
                    <a:pt x="2" y="21"/>
                  </a:cubicBezTo>
                  <a:cubicBezTo>
                    <a:pt x="4" y="21"/>
                    <a:pt x="7" y="14"/>
                    <a:pt x="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29"/>
            <p:cNvSpPr/>
            <p:nvPr/>
          </p:nvSpPr>
          <p:spPr>
            <a:xfrm>
              <a:off x="6585925" y="4348100"/>
              <a:ext cx="450" cy="2550"/>
            </a:xfrm>
            <a:custGeom>
              <a:avLst/>
              <a:gdLst/>
              <a:ahLst/>
              <a:cxnLst/>
              <a:rect l="l" t="t" r="r" b="b"/>
              <a:pathLst>
                <a:path w="18" h="102" extrusionOk="0">
                  <a:moveTo>
                    <a:pt x="1" y="1"/>
                  </a:moveTo>
                  <a:lnTo>
                    <a:pt x="1" y="1"/>
                  </a:lnTo>
                  <a:cubicBezTo>
                    <a:pt x="5" y="34"/>
                    <a:pt x="11" y="66"/>
                    <a:pt x="17" y="102"/>
                  </a:cubicBezTo>
                  <a:cubicBezTo>
                    <a:pt x="11" y="49"/>
                    <a:pt x="7" y="20"/>
                    <a:pt x="3" y="3"/>
                  </a:cubicBezTo>
                  <a:cubicBezTo>
                    <a:pt x="3" y="3"/>
                    <a:pt x="1" y="1"/>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29"/>
            <p:cNvSpPr/>
            <p:nvPr/>
          </p:nvSpPr>
          <p:spPr>
            <a:xfrm>
              <a:off x="6585875" y="4347900"/>
              <a:ext cx="125" cy="175"/>
            </a:xfrm>
            <a:custGeom>
              <a:avLst/>
              <a:gdLst/>
              <a:ahLst/>
              <a:cxnLst/>
              <a:rect l="l" t="t" r="r" b="b"/>
              <a:pathLst>
                <a:path w="5" h="7" extrusionOk="0">
                  <a:moveTo>
                    <a:pt x="2" y="0"/>
                  </a:moveTo>
                  <a:cubicBezTo>
                    <a:pt x="1" y="0"/>
                    <a:pt x="1" y="1"/>
                    <a:pt x="1" y="2"/>
                  </a:cubicBezTo>
                  <a:lnTo>
                    <a:pt x="5" y="7"/>
                  </a:lnTo>
                  <a:cubicBezTo>
                    <a:pt x="5" y="2"/>
                    <a:pt x="3" y="0"/>
                    <a:pt x="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29"/>
            <p:cNvSpPr/>
            <p:nvPr/>
          </p:nvSpPr>
          <p:spPr>
            <a:xfrm>
              <a:off x="6581075" y="4183200"/>
              <a:ext cx="1250" cy="2100"/>
            </a:xfrm>
            <a:custGeom>
              <a:avLst/>
              <a:gdLst/>
              <a:ahLst/>
              <a:cxnLst/>
              <a:rect l="l" t="t" r="r" b="b"/>
              <a:pathLst>
                <a:path w="50" h="84" extrusionOk="0">
                  <a:moveTo>
                    <a:pt x="15" y="0"/>
                  </a:moveTo>
                  <a:cubicBezTo>
                    <a:pt x="0" y="0"/>
                    <a:pt x="2" y="35"/>
                    <a:pt x="37" y="84"/>
                  </a:cubicBezTo>
                  <a:cubicBezTo>
                    <a:pt x="39" y="67"/>
                    <a:pt x="45" y="48"/>
                    <a:pt x="50" y="31"/>
                  </a:cubicBezTo>
                  <a:cubicBezTo>
                    <a:pt x="35" y="10"/>
                    <a:pt x="23" y="0"/>
                    <a:pt x="1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29"/>
            <p:cNvSpPr/>
            <p:nvPr/>
          </p:nvSpPr>
          <p:spPr>
            <a:xfrm>
              <a:off x="6890350" y="3930775"/>
              <a:ext cx="825" cy="125"/>
            </a:xfrm>
            <a:custGeom>
              <a:avLst/>
              <a:gdLst/>
              <a:ahLst/>
              <a:cxnLst/>
              <a:rect l="l" t="t" r="r" b="b"/>
              <a:pathLst>
                <a:path w="33" h="5" extrusionOk="0">
                  <a:moveTo>
                    <a:pt x="0" y="0"/>
                  </a:moveTo>
                  <a:cubicBezTo>
                    <a:pt x="11" y="3"/>
                    <a:pt x="24" y="5"/>
                    <a:pt x="28" y="5"/>
                  </a:cubicBezTo>
                  <a:cubicBezTo>
                    <a:pt x="33" y="5"/>
                    <a:pt x="27" y="3"/>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29"/>
            <p:cNvSpPr/>
            <p:nvPr/>
          </p:nvSpPr>
          <p:spPr>
            <a:xfrm>
              <a:off x="6819300" y="3923150"/>
              <a:ext cx="775" cy="75"/>
            </a:xfrm>
            <a:custGeom>
              <a:avLst/>
              <a:gdLst/>
              <a:ahLst/>
              <a:cxnLst/>
              <a:rect l="l" t="t" r="r" b="b"/>
              <a:pathLst>
                <a:path w="31" h="3" extrusionOk="0">
                  <a:moveTo>
                    <a:pt x="1" y="0"/>
                  </a:moveTo>
                  <a:cubicBezTo>
                    <a:pt x="20" y="2"/>
                    <a:pt x="28" y="2"/>
                    <a:pt x="30" y="2"/>
                  </a:cubicBezTo>
                  <a:lnTo>
                    <a:pt x="30" y="2"/>
                  </a:lnTo>
                  <a:cubicBezTo>
                    <a:pt x="20" y="0"/>
                    <a:pt x="11" y="0"/>
                    <a:pt x="1" y="0"/>
                  </a:cubicBezTo>
                  <a:close/>
                  <a:moveTo>
                    <a:pt x="30" y="2"/>
                  </a:moveTo>
                  <a:cubicBezTo>
                    <a:pt x="30" y="2"/>
                    <a:pt x="30" y="2"/>
                    <a:pt x="30" y="2"/>
                  </a:cubicBezTo>
                  <a:cubicBezTo>
                    <a:pt x="31" y="2"/>
                    <a:pt x="31" y="2"/>
                    <a:pt x="30" y="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9" name="Google Shape;1729;p29"/>
            <p:cNvSpPr/>
            <p:nvPr/>
          </p:nvSpPr>
          <p:spPr>
            <a:xfrm>
              <a:off x="6909325" y="3924100"/>
              <a:ext cx="975" cy="225"/>
            </a:xfrm>
            <a:custGeom>
              <a:avLst/>
              <a:gdLst/>
              <a:ahLst/>
              <a:cxnLst/>
              <a:rect l="l" t="t" r="r" b="b"/>
              <a:pathLst>
                <a:path w="39" h="9" extrusionOk="0">
                  <a:moveTo>
                    <a:pt x="0" y="0"/>
                  </a:moveTo>
                  <a:cubicBezTo>
                    <a:pt x="13" y="4"/>
                    <a:pt x="25" y="8"/>
                    <a:pt x="38" y="8"/>
                  </a:cubicBezTo>
                  <a:cubicBezTo>
                    <a:pt x="25" y="4"/>
                    <a:pt x="13" y="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0" name="Google Shape;1730;p29"/>
            <p:cNvSpPr/>
            <p:nvPr/>
          </p:nvSpPr>
          <p:spPr>
            <a:xfrm>
              <a:off x="7177875" y="3948575"/>
              <a:ext cx="600" cy="975"/>
            </a:xfrm>
            <a:custGeom>
              <a:avLst/>
              <a:gdLst/>
              <a:ahLst/>
              <a:cxnLst/>
              <a:rect l="l" t="t" r="r" b="b"/>
              <a:pathLst>
                <a:path w="24" h="39" extrusionOk="0">
                  <a:moveTo>
                    <a:pt x="7" y="0"/>
                  </a:moveTo>
                  <a:cubicBezTo>
                    <a:pt x="5" y="0"/>
                    <a:pt x="3" y="1"/>
                    <a:pt x="0" y="3"/>
                  </a:cubicBezTo>
                  <a:cubicBezTo>
                    <a:pt x="7" y="16"/>
                    <a:pt x="15" y="26"/>
                    <a:pt x="23" y="39"/>
                  </a:cubicBezTo>
                  <a:cubicBezTo>
                    <a:pt x="15" y="20"/>
                    <a:pt x="16" y="0"/>
                    <a:pt x="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29"/>
            <p:cNvSpPr/>
            <p:nvPr/>
          </p:nvSpPr>
          <p:spPr>
            <a:xfrm>
              <a:off x="7342475" y="4219975"/>
              <a:ext cx="300" cy="400"/>
            </a:xfrm>
            <a:custGeom>
              <a:avLst/>
              <a:gdLst/>
              <a:ahLst/>
              <a:cxnLst/>
              <a:rect l="l" t="t" r="r" b="b"/>
              <a:pathLst>
                <a:path w="12" h="16" extrusionOk="0">
                  <a:moveTo>
                    <a:pt x="1" y="1"/>
                  </a:moveTo>
                  <a:cubicBezTo>
                    <a:pt x="8" y="11"/>
                    <a:pt x="11" y="16"/>
                    <a:pt x="11" y="16"/>
                  </a:cubicBezTo>
                  <a:cubicBezTo>
                    <a:pt x="12" y="16"/>
                    <a:pt x="10" y="13"/>
                    <a:pt x="7" y="7"/>
                  </a:cubicBezTo>
                  <a:cubicBezTo>
                    <a:pt x="5" y="5"/>
                    <a:pt x="3" y="3"/>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29"/>
            <p:cNvSpPr/>
            <p:nvPr/>
          </p:nvSpPr>
          <p:spPr>
            <a:xfrm>
              <a:off x="6644825" y="3970975"/>
              <a:ext cx="104050" cy="79000"/>
            </a:xfrm>
            <a:custGeom>
              <a:avLst/>
              <a:gdLst/>
              <a:ahLst/>
              <a:cxnLst/>
              <a:rect l="l" t="t" r="r" b="b"/>
              <a:pathLst>
                <a:path w="4162" h="3160" extrusionOk="0">
                  <a:moveTo>
                    <a:pt x="3935" y="0"/>
                  </a:moveTo>
                  <a:cubicBezTo>
                    <a:pt x="3912" y="0"/>
                    <a:pt x="3884" y="10"/>
                    <a:pt x="3853" y="32"/>
                  </a:cubicBezTo>
                  <a:lnTo>
                    <a:pt x="3918" y="131"/>
                  </a:lnTo>
                  <a:cubicBezTo>
                    <a:pt x="3854" y="103"/>
                    <a:pt x="3807" y="93"/>
                    <a:pt x="3772" y="93"/>
                  </a:cubicBezTo>
                  <a:cubicBezTo>
                    <a:pt x="3673" y="93"/>
                    <a:pt x="3668" y="177"/>
                    <a:pt x="3614" y="177"/>
                  </a:cubicBezTo>
                  <a:cubicBezTo>
                    <a:pt x="3579" y="177"/>
                    <a:pt x="3522" y="140"/>
                    <a:pt x="3403" y="20"/>
                  </a:cubicBezTo>
                  <a:cubicBezTo>
                    <a:pt x="3403" y="24"/>
                    <a:pt x="3401" y="28"/>
                    <a:pt x="3401" y="30"/>
                  </a:cubicBezTo>
                  <a:cubicBezTo>
                    <a:pt x="3386" y="23"/>
                    <a:pt x="3373" y="20"/>
                    <a:pt x="3362" y="20"/>
                  </a:cubicBezTo>
                  <a:cubicBezTo>
                    <a:pt x="3270" y="20"/>
                    <a:pt x="3277" y="238"/>
                    <a:pt x="3096" y="281"/>
                  </a:cubicBezTo>
                  <a:cubicBezTo>
                    <a:pt x="3096" y="287"/>
                    <a:pt x="3094" y="295"/>
                    <a:pt x="3094" y="302"/>
                  </a:cubicBezTo>
                  <a:cubicBezTo>
                    <a:pt x="3131" y="392"/>
                    <a:pt x="2982" y="586"/>
                    <a:pt x="2742" y="764"/>
                  </a:cubicBezTo>
                  <a:cubicBezTo>
                    <a:pt x="2741" y="762"/>
                    <a:pt x="2738" y="761"/>
                    <a:pt x="2732" y="761"/>
                  </a:cubicBezTo>
                  <a:cubicBezTo>
                    <a:pt x="2692" y="761"/>
                    <a:pt x="2562" y="823"/>
                    <a:pt x="2765" y="964"/>
                  </a:cubicBezTo>
                  <a:cubicBezTo>
                    <a:pt x="2467" y="1006"/>
                    <a:pt x="2435" y="1357"/>
                    <a:pt x="2029" y="1385"/>
                  </a:cubicBezTo>
                  <a:cubicBezTo>
                    <a:pt x="2029" y="1412"/>
                    <a:pt x="2038" y="1441"/>
                    <a:pt x="2050" y="1467"/>
                  </a:cubicBezTo>
                  <a:cubicBezTo>
                    <a:pt x="2046" y="1469"/>
                    <a:pt x="2044" y="1471"/>
                    <a:pt x="2042" y="1475"/>
                  </a:cubicBezTo>
                  <a:cubicBezTo>
                    <a:pt x="1945" y="1746"/>
                    <a:pt x="1865" y="1868"/>
                    <a:pt x="1539" y="1990"/>
                  </a:cubicBezTo>
                  <a:cubicBezTo>
                    <a:pt x="1615" y="2083"/>
                    <a:pt x="1682" y="2184"/>
                    <a:pt x="1741" y="2287"/>
                  </a:cubicBezTo>
                  <a:cubicBezTo>
                    <a:pt x="1816" y="2194"/>
                    <a:pt x="1847" y="2130"/>
                    <a:pt x="1912" y="2130"/>
                  </a:cubicBezTo>
                  <a:cubicBezTo>
                    <a:pt x="1958" y="2130"/>
                    <a:pt x="2022" y="2163"/>
                    <a:pt x="2130" y="2241"/>
                  </a:cubicBezTo>
                  <a:lnTo>
                    <a:pt x="1811" y="2606"/>
                  </a:lnTo>
                  <a:cubicBezTo>
                    <a:pt x="1688" y="2311"/>
                    <a:pt x="1544" y="2216"/>
                    <a:pt x="1386" y="2216"/>
                  </a:cubicBezTo>
                  <a:cubicBezTo>
                    <a:pt x="1096" y="2216"/>
                    <a:pt x="760" y="2538"/>
                    <a:pt x="425" y="2539"/>
                  </a:cubicBezTo>
                  <a:cubicBezTo>
                    <a:pt x="416" y="2552"/>
                    <a:pt x="408" y="2564"/>
                    <a:pt x="400" y="2577"/>
                  </a:cubicBezTo>
                  <a:cubicBezTo>
                    <a:pt x="294" y="2577"/>
                    <a:pt x="166" y="2581"/>
                    <a:pt x="32" y="2764"/>
                  </a:cubicBezTo>
                  <a:cubicBezTo>
                    <a:pt x="27" y="2763"/>
                    <a:pt x="23" y="2763"/>
                    <a:pt x="18" y="2763"/>
                  </a:cubicBezTo>
                  <a:cubicBezTo>
                    <a:pt x="13" y="2763"/>
                    <a:pt x="8" y="2763"/>
                    <a:pt x="4" y="2764"/>
                  </a:cubicBezTo>
                  <a:cubicBezTo>
                    <a:pt x="1" y="2951"/>
                    <a:pt x="303" y="3160"/>
                    <a:pt x="567" y="3160"/>
                  </a:cubicBezTo>
                  <a:cubicBezTo>
                    <a:pt x="645" y="3160"/>
                    <a:pt x="720" y="3141"/>
                    <a:pt x="782" y="3099"/>
                  </a:cubicBezTo>
                  <a:cubicBezTo>
                    <a:pt x="710" y="2887"/>
                    <a:pt x="739" y="2839"/>
                    <a:pt x="800" y="2839"/>
                  </a:cubicBezTo>
                  <a:cubicBezTo>
                    <a:pt x="851" y="2839"/>
                    <a:pt x="923" y="2872"/>
                    <a:pt x="978" y="2872"/>
                  </a:cubicBezTo>
                  <a:cubicBezTo>
                    <a:pt x="1042" y="2872"/>
                    <a:pt x="1082" y="2827"/>
                    <a:pt x="1035" y="2632"/>
                  </a:cubicBezTo>
                  <a:lnTo>
                    <a:pt x="1035" y="2632"/>
                  </a:lnTo>
                  <a:lnTo>
                    <a:pt x="1356" y="2968"/>
                  </a:lnTo>
                  <a:cubicBezTo>
                    <a:pt x="1544" y="2918"/>
                    <a:pt x="1668" y="2855"/>
                    <a:pt x="1836" y="2693"/>
                  </a:cubicBezTo>
                  <a:cubicBezTo>
                    <a:pt x="2126" y="2512"/>
                    <a:pt x="2246" y="2333"/>
                    <a:pt x="2368" y="2171"/>
                  </a:cubicBezTo>
                  <a:lnTo>
                    <a:pt x="2191" y="1980"/>
                  </a:lnTo>
                  <a:lnTo>
                    <a:pt x="2711" y="1845"/>
                  </a:lnTo>
                  <a:lnTo>
                    <a:pt x="2660" y="1976"/>
                  </a:lnTo>
                  <a:cubicBezTo>
                    <a:pt x="2678" y="1979"/>
                    <a:pt x="2681" y="1983"/>
                    <a:pt x="2697" y="1983"/>
                  </a:cubicBezTo>
                  <a:cubicBezTo>
                    <a:pt x="2712" y="1983"/>
                    <a:pt x="2740" y="1979"/>
                    <a:pt x="2808" y="1965"/>
                  </a:cubicBezTo>
                  <a:cubicBezTo>
                    <a:pt x="2835" y="1942"/>
                    <a:pt x="2862" y="1883"/>
                    <a:pt x="2894" y="1807"/>
                  </a:cubicBezTo>
                  <a:cubicBezTo>
                    <a:pt x="2768" y="1561"/>
                    <a:pt x="2799" y="1519"/>
                    <a:pt x="2507" y="1176"/>
                  </a:cubicBezTo>
                  <a:lnTo>
                    <a:pt x="2507" y="1176"/>
                  </a:lnTo>
                  <a:cubicBezTo>
                    <a:pt x="2736" y="1204"/>
                    <a:pt x="3033" y="1261"/>
                    <a:pt x="3293" y="1282"/>
                  </a:cubicBezTo>
                  <a:cubicBezTo>
                    <a:pt x="3316" y="1267"/>
                    <a:pt x="3340" y="1248"/>
                    <a:pt x="3358" y="1233"/>
                  </a:cubicBezTo>
                  <a:cubicBezTo>
                    <a:pt x="3541" y="1076"/>
                    <a:pt x="3727" y="943"/>
                    <a:pt x="3756" y="752"/>
                  </a:cubicBezTo>
                  <a:cubicBezTo>
                    <a:pt x="3757" y="752"/>
                    <a:pt x="3759" y="752"/>
                    <a:pt x="3761" y="752"/>
                  </a:cubicBezTo>
                  <a:cubicBezTo>
                    <a:pt x="3830" y="752"/>
                    <a:pt x="3899" y="561"/>
                    <a:pt x="3998" y="561"/>
                  </a:cubicBezTo>
                  <a:cubicBezTo>
                    <a:pt x="4020" y="561"/>
                    <a:pt x="4043" y="570"/>
                    <a:pt x="4067" y="592"/>
                  </a:cubicBezTo>
                  <a:cubicBezTo>
                    <a:pt x="4092" y="512"/>
                    <a:pt x="4124" y="432"/>
                    <a:pt x="4162" y="356"/>
                  </a:cubicBezTo>
                  <a:cubicBezTo>
                    <a:pt x="4078" y="198"/>
                    <a:pt x="4041" y="0"/>
                    <a:pt x="393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29"/>
            <p:cNvSpPr/>
            <p:nvPr/>
          </p:nvSpPr>
          <p:spPr>
            <a:xfrm>
              <a:off x="6544600" y="4061350"/>
              <a:ext cx="97650" cy="286625"/>
            </a:xfrm>
            <a:custGeom>
              <a:avLst/>
              <a:gdLst/>
              <a:ahLst/>
              <a:cxnLst/>
              <a:rect l="l" t="t" r="r" b="b"/>
              <a:pathLst>
                <a:path w="3906" h="11465" extrusionOk="0">
                  <a:moveTo>
                    <a:pt x="2465" y="1364"/>
                  </a:moveTo>
                  <a:cubicBezTo>
                    <a:pt x="2467" y="1387"/>
                    <a:pt x="2470" y="1408"/>
                    <a:pt x="2472" y="1433"/>
                  </a:cubicBezTo>
                  <a:cubicBezTo>
                    <a:pt x="2457" y="1370"/>
                    <a:pt x="2457" y="1370"/>
                    <a:pt x="2465" y="1364"/>
                  </a:cubicBezTo>
                  <a:close/>
                  <a:moveTo>
                    <a:pt x="1151" y="11285"/>
                  </a:moveTo>
                  <a:cubicBezTo>
                    <a:pt x="1161" y="11300"/>
                    <a:pt x="1173" y="11316"/>
                    <a:pt x="1187" y="11334"/>
                  </a:cubicBezTo>
                  <a:cubicBezTo>
                    <a:pt x="1175" y="11317"/>
                    <a:pt x="1163" y="11301"/>
                    <a:pt x="1151" y="11285"/>
                  </a:cubicBezTo>
                  <a:close/>
                  <a:moveTo>
                    <a:pt x="3826" y="1"/>
                  </a:moveTo>
                  <a:cubicBezTo>
                    <a:pt x="3424" y="186"/>
                    <a:pt x="3050" y="579"/>
                    <a:pt x="2575" y="846"/>
                  </a:cubicBezTo>
                  <a:cubicBezTo>
                    <a:pt x="2510" y="994"/>
                    <a:pt x="2453" y="1124"/>
                    <a:pt x="2398" y="1153"/>
                  </a:cubicBezTo>
                  <a:cubicBezTo>
                    <a:pt x="2404" y="1153"/>
                    <a:pt x="2409" y="1153"/>
                    <a:pt x="2413" y="1153"/>
                  </a:cubicBezTo>
                  <a:cubicBezTo>
                    <a:pt x="2461" y="1153"/>
                    <a:pt x="2452" y="1188"/>
                    <a:pt x="2465" y="1353"/>
                  </a:cubicBezTo>
                  <a:cubicBezTo>
                    <a:pt x="2318" y="1570"/>
                    <a:pt x="2230" y="1870"/>
                    <a:pt x="2156" y="2316"/>
                  </a:cubicBezTo>
                  <a:cubicBezTo>
                    <a:pt x="2171" y="2644"/>
                    <a:pt x="2078" y="3136"/>
                    <a:pt x="1999" y="3391"/>
                  </a:cubicBezTo>
                  <a:cubicBezTo>
                    <a:pt x="2001" y="3380"/>
                    <a:pt x="2001" y="3376"/>
                    <a:pt x="1999" y="3376"/>
                  </a:cubicBezTo>
                  <a:lnTo>
                    <a:pt x="1999" y="3376"/>
                  </a:lnTo>
                  <a:cubicBezTo>
                    <a:pt x="1992" y="3376"/>
                    <a:pt x="1959" y="3435"/>
                    <a:pt x="1946" y="3435"/>
                  </a:cubicBezTo>
                  <a:cubicBezTo>
                    <a:pt x="1939" y="3435"/>
                    <a:pt x="1938" y="3418"/>
                    <a:pt x="1950" y="3364"/>
                  </a:cubicBezTo>
                  <a:lnTo>
                    <a:pt x="1950" y="3364"/>
                  </a:lnTo>
                  <a:cubicBezTo>
                    <a:pt x="1830" y="3774"/>
                    <a:pt x="1912" y="3830"/>
                    <a:pt x="1879" y="4053"/>
                  </a:cubicBezTo>
                  <a:cubicBezTo>
                    <a:pt x="1767" y="4331"/>
                    <a:pt x="1572" y="4670"/>
                    <a:pt x="1509" y="4905"/>
                  </a:cubicBezTo>
                  <a:cubicBezTo>
                    <a:pt x="1521" y="4922"/>
                    <a:pt x="1532" y="4941"/>
                    <a:pt x="1538" y="4960"/>
                  </a:cubicBezTo>
                  <a:cubicBezTo>
                    <a:pt x="1363" y="5298"/>
                    <a:pt x="1155" y="5395"/>
                    <a:pt x="983" y="5702"/>
                  </a:cubicBezTo>
                  <a:cubicBezTo>
                    <a:pt x="966" y="5723"/>
                    <a:pt x="953" y="5744"/>
                    <a:pt x="943" y="5769"/>
                  </a:cubicBezTo>
                  <a:cubicBezTo>
                    <a:pt x="936" y="5708"/>
                    <a:pt x="928" y="5683"/>
                    <a:pt x="915" y="5683"/>
                  </a:cubicBezTo>
                  <a:cubicBezTo>
                    <a:pt x="894" y="5683"/>
                    <a:pt x="858" y="5753"/>
                    <a:pt x="785" y="5833"/>
                  </a:cubicBezTo>
                  <a:cubicBezTo>
                    <a:pt x="785" y="5847"/>
                    <a:pt x="787" y="5864"/>
                    <a:pt x="789" y="5879"/>
                  </a:cubicBezTo>
                  <a:cubicBezTo>
                    <a:pt x="547" y="6081"/>
                    <a:pt x="398" y="6402"/>
                    <a:pt x="272" y="6878"/>
                  </a:cubicBezTo>
                  <a:cubicBezTo>
                    <a:pt x="217" y="6911"/>
                    <a:pt x="127" y="7050"/>
                    <a:pt x="89" y="7334"/>
                  </a:cubicBezTo>
                  <a:cubicBezTo>
                    <a:pt x="102" y="7614"/>
                    <a:pt x="39" y="7568"/>
                    <a:pt x="68" y="7666"/>
                  </a:cubicBezTo>
                  <a:cubicBezTo>
                    <a:pt x="1" y="8306"/>
                    <a:pt x="85" y="8535"/>
                    <a:pt x="112" y="8972"/>
                  </a:cubicBezTo>
                  <a:cubicBezTo>
                    <a:pt x="184" y="9069"/>
                    <a:pt x="209" y="9416"/>
                    <a:pt x="280" y="9519"/>
                  </a:cubicBezTo>
                  <a:cubicBezTo>
                    <a:pt x="278" y="9790"/>
                    <a:pt x="316" y="9818"/>
                    <a:pt x="369" y="9912"/>
                  </a:cubicBezTo>
                  <a:cubicBezTo>
                    <a:pt x="367" y="9937"/>
                    <a:pt x="363" y="9976"/>
                    <a:pt x="357" y="10024"/>
                  </a:cubicBezTo>
                  <a:lnTo>
                    <a:pt x="357" y="10024"/>
                  </a:lnTo>
                  <a:cubicBezTo>
                    <a:pt x="356" y="10024"/>
                    <a:pt x="356" y="10024"/>
                    <a:pt x="356" y="10024"/>
                  </a:cubicBezTo>
                  <a:cubicBezTo>
                    <a:pt x="356" y="10024"/>
                    <a:pt x="356" y="10025"/>
                    <a:pt x="356" y="10028"/>
                  </a:cubicBezTo>
                  <a:cubicBezTo>
                    <a:pt x="356" y="10027"/>
                    <a:pt x="356" y="10026"/>
                    <a:pt x="357" y="10024"/>
                  </a:cubicBezTo>
                  <a:lnTo>
                    <a:pt x="357" y="10024"/>
                  </a:lnTo>
                  <a:cubicBezTo>
                    <a:pt x="372" y="10038"/>
                    <a:pt x="635" y="10798"/>
                    <a:pt x="625" y="10806"/>
                  </a:cubicBezTo>
                  <a:cubicBezTo>
                    <a:pt x="629" y="10833"/>
                    <a:pt x="636" y="10857"/>
                    <a:pt x="640" y="10882"/>
                  </a:cubicBezTo>
                  <a:cubicBezTo>
                    <a:pt x="811" y="10949"/>
                    <a:pt x="983" y="11065"/>
                    <a:pt x="1151" y="11285"/>
                  </a:cubicBezTo>
                  <a:lnTo>
                    <a:pt x="1151" y="11285"/>
                  </a:lnTo>
                  <a:cubicBezTo>
                    <a:pt x="1021" y="11091"/>
                    <a:pt x="1199" y="11093"/>
                    <a:pt x="1357" y="11077"/>
                  </a:cubicBezTo>
                  <a:cubicBezTo>
                    <a:pt x="1339" y="11034"/>
                    <a:pt x="1342" y="11004"/>
                    <a:pt x="1384" y="11004"/>
                  </a:cubicBezTo>
                  <a:cubicBezTo>
                    <a:pt x="1409" y="11004"/>
                    <a:pt x="1450" y="11015"/>
                    <a:pt x="1509" y="11042"/>
                  </a:cubicBezTo>
                  <a:cubicBezTo>
                    <a:pt x="1473" y="11065"/>
                    <a:pt x="1416" y="11073"/>
                    <a:pt x="1357" y="11077"/>
                  </a:cubicBezTo>
                  <a:cubicBezTo>
                    <a:pt x="1401" y="11185"/>
                    <a:pt x="1574" y="11378"/>
                    <a:pt x="1652" y="11464"/>
                  </a:cubicBezTo>
                  <a:cubicBezTo>
                    <a:pt x="1576" y="11025"/>
                    <a:pt x="1515" y="10836"/>
                    <a:pt x="1403" y="10653"/>
                  </a:cubicBezTo>
                  <a:lnTo>
                    <a:pt x="1403" y="10653"/>
                  </a:lnTo>
                  <a:cubicBezTo>
                    <a:pt x="1406" y="10661"/>
                    <a:pt x="1407" y="10665"/>
                    <a:pt x="1406" y="10665"/>
                  </a:cubicBezTo>
                  <a:cubicBezTo>
                    <a:pt x="1405" y="10665"/>
                    <a:pt x="1370" y="10546"/>
                    <a:pt x="1326" y="10402"/>
                  </a:cubicBezTo>
                  <a:cubicBezTo>
                    <a:pt x="1292" y="10413"/>
                    <a:pt x="1265" y="10440"/>
                    <a:pt x="1241" y="10495"/>
                  </a:cubicBezTo>
                  <a:lnTo>
                    <a:pt x="1307" y="10594"/>
                  </a:lnTo>
                  <a:lnTo>
                    <a:pt x="1048" y="10409"/>
                  </a:lnTo>
                  <a:lnTo>
                    <a:pt x="920" y="10714"/>
                  </a:lnTo>
                  <a:cubicBezTo>
                    <a:pt x="823" y="10297"/>
                    <a:pt x="989" y="10173"/>
                    <a:pt x="1246" y="10158"/>
                  </a:cubicBezTo>
                  <a:cubicBezTo>
                    <a:pt x="1189" y="9996"/>
                    <a:pt x="1134" y="9857"/>
                    <a:pt x="1105" y="9857"/>
                  </a:cubicBezTo>
                  <a:cubicBezTo>
                    <a:pt x="1102" y="9857"/>
                    <a:pt x="1099" y="9858"/>
                    <a:pt x="1096" y="9862"/>
                  </a:cubicBezTo>
                  <a:cubicBezTo>
                    <a:pt x="1094" y="9782"/>
                    <a:pt x="1071" y="9666"/>
                    <a:pt x="1075" y="9622"/>
                  </a:cubicBezTo>
                  <a:cubicBezTo>
                    <a:pt x="987" y="9265"/>
                    <a:pt x="907" y="8998"/>
                    <a:pt x="918" y="8703"/>
                  </a:cubicBezTo>
                  <a:cubicBezTo>
                    <a:pt x="894" y="8564"/>
                    <a:pt x="796" y="8131"/>
                    <a:pt x="842" y="7717"/>
                  </a:cubicBezTo>
                  <a:cubicBezTo>
                    <a:pt x="852" y="7591"/>
                    <a:pt x="901" y="7502"/>
                    <a:pt x="892" y="7294"/>
                  </a:cubicBezTo>
                  <a:cubicBezTo>
                    <a:pt x="939" y="7172"/>
                    <a:pt x="936" y="7046"/>
                    <a:pt x="1023" y="6861"/>
                  </a:cubicBezTo>
                  <a:cubicBezTo>
                    <a:pt x="1067" y="6697"/>
                    <a:pt x="1191" y="6514"/>
                    <a:pt x="1344" y="6327"/>
                  </a:cubicBezTo>
                  <a:cubicBezTo>
                    <a:pt x="1351" y="6336"/>
                    <a:pt x="1359" y="6339"/>
                    <a:pt x="1367" y="6339"/>
                  </a:cubicBezTo>
                  <a:cubicBezTo>
                    <a:pt x="1389" y="6339"/>
                    <a:pt x="1411" y="6317"/>
                    <a:pt x="1422" y="6317"/>
                  </a:cubicBezTo>
                  <a:cubicBezTo>
                    <a:pt x="1429" y="6317"/>
                    <a:pt x="1432" y="6325"/>
                    <a:pt x="1426" y="6352"/>
                  </a:cubicBezTo>
                  <a:cubicBezTo>
                    <a:pt x="1723" y="5786"/>
                    <a:pt x="1927" y="5753"/>
                    <a:pt x="2203" y="5210"/>
                  </a:cubicBezTo>
                  <a:cubicBezTo>
                    <a:pt x="2428" y="5162"/>
                    <a:pt x="2518" y="4710"/>
                    <a:pt x="2632" y="4537"/>
                  </a:cubicBezTo>
                  <a:cubicBezTo>
                    <a:pt x="2642" y="4146"/>
                    <a:pt x="2659" y="3915"/>
                    <a:pt x="2686" y="3568"/>
                  </a:cubicBezTo>
                  <a:cubicBezTo>
                    <a:pt x="2704" y="3622"/>
                    <a:pt x="2725" y="3642"/>
                    <a:pt x="2746" y="3642"/>
                  </a:cubicBezTo>
                  <a:cubicBezTo>
                    <a:pt x="2796" y="3642"/>
                    <a:pt x="2846" y="3531"/>
                    <a:pt x="2852" y="3513"/>
                  </a:cubicBezTo>
                  <a:cubicBezTo>
                    <a:pt x="2863" y="3057"/>
                    <a:pt x="2949" y="2890"/>
                    <a:pt x="2949" y="2455"/>
                  </a:cubicBezTo>
                  <a:cubicBezTo>
                    <a:pt x="3065" y="2018"/>
                    <a:pt x="3042" y="1839"/>
                    <a:pt x="3143" y="1471"/>
                  </a:cubicBezTo>
                  <a:cubicBezTo>
                    <a:pt x="3171" y="1461"/>
                    <a:pt x="3193" y="1451"/>
                    <a:pt x="3210" y="1451"/>
                  </a:cubicBezTo>
                  <a:cubicBezTo>
                    <a:pt x="3242" y="1451"/>
                    <a:pt x="3255" y="1487"/>
                    <a:pt x="3260" y="1627"/>
                  </a:cubicBezTo>
                  <a:cubicBezTo>
                    <a:pt x="3277" y="1311"/>
                    <a:pt x="3326" y="928"/>
                    <a:pt x="3546" y="682"/>
                  </a:cubicBezTo>
                  <a:cubicBezTo>
                    <a:pt x="3673" y="409"/>
                    <a:pt x="3780" y="218"/>
                    <a:pt x="3906" y="146"/>
                  </a:cubicBezTo>
                  <a:lnTo>
                    <a:pt x="3826"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29"/>
            <p:cNvSpPr/>
            <p:nvPr/>
          </p:nvSpPr>
          <p:spPr>
            <a:xfrm>
              <a:off x="6629350" y="4045475"/>
              <a:ext cx="6875" cy="7750"/>
            </a:xfrm>
            <a:custGeom>
              <a:avLst/>
              <a:gdLst/>
              <a:ahLst/>
              <a:cxnLst/>
              <a:rect l="l" t="t" r="r" b="b"/>
              <a:pathLst>
                <a:path w="275" h="310" extrusionOk="0">
                  <a:moveTo>
                    <a:pt x="274" y="1"/>
                  </a:moveTo>
                  <a:lnTo>
                    <a:pt x="274" y="1"/>
                  </a:lnTo>
                  <a:cubicBezTo>
                    <a:pt x="252" y="12"/>
                    <a:pt x="228" y="19"/>
                    <a:pt x="203" y="19"/>
                  </a:cubicBezTo>
                  <a:cubicBezTo>
                    <a:pt x="188" y="19"/>
                    <a:pt x="173" y="16"/>
                    <a:pt x="158" y="11"/>
                  </a:cubicBezTo>
                  <a:cubicBezTo>
                    <a:pt x="100" y="102"/>
                    <a:pt x="49" y="182"/>
                    <a:pt x="1" y="255"/>
                  </a:cubicBezTo>
                  <a:cubicBezTo>
                    <a:pt x="62" y="293"/>
                    <a:pt x="109" y="309"/>
                    <a:pt x="145" y="309"/>
                  </a:cubicBezTo>
                  <a:cubicBezTo>
                    <a:pt x="252" y="309"/>
                    <a:pt x="258" y="160"/>
                    <a:pt x="27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29"/>
            <p:cNvSpPr/>
            <p:nvPr/>
          </p:nvSpPr>
          <p:spPr>
            <a:xfrm>
              <a:off x="6706125" y="4617600"/>
              <a:ext cx="24525" cy="24150"/>
            </a:xfrm>
            <a:custGeom>
              <a:avLst/>
              <a:gdLst/>
              <a:ahLst/>
              <a:cxnLst/>
              <a:rect l="l" t="t" r="r" b="b"/>
              <a:pathLst>
                <a:path w="981" h="966" extrusionOk="0">
                  <a:moveTo>
                    <a:pt x="276" y="1"/>
                  </a:moveTo>
                  <a:lnTo>
                    <a:pt x="0" y="604"/>
                  </a:lnTo>
                  <a:cubicBezTo>
                    <a:pt x="6" y="606"/>
                    <a:pt x="13" y="608"/>
                    <a:pt x="19" y="610"/>
                  </a:cubicBezTo>
                  <a:lnTo>
                    <a:pt x="179" y="489"/>
                  </a:lnTo>
                  <a:lnTo>
                    <a:pt x="109" y="745"/>
                  </a:lnTo>
                  <a:lnTo>
                    <a:pt x="112" y="745"/>
                  </a:lnTo>
                  <a:lnTo>
                    <a:pt x="225" y="709"/>
                  </a:lnTo>
                  <a:cubicBezTo>
                    <a:pt x="297" y="756"/>
                    <a:pt x="322" y="802"/>
                    <a:pt x="322" y="857"/>
                  </a:cubicBezTo>
                  <a:cubicBezTo>
                    <a:pt x="419" y="905"/>
                    <a:pt x="524" y="943"/>
                    <a:pt x="629" y="966"/>
                  </a:cubicBezTo>
                  <a:lnTo>
                    <a:pt x="980" y="202"/>
                  </a:lnTo>
                  <a:cubicBezTo>
                    <a:pt x="801" y="154"/>
                    <a:pt x="667" y="89"/>
                    <a:pt x="496" y="17"/>
                  </a:cubicBezTo>
                  <a:cubicBezTo>
                    <a:pt x="462" y="21"/>
                    <a:pt x="429" y="23"/>
                    <a:pt x="399" y="23"/>
                  </a:cubicBezTo>
                  <a:cubicBezTo>
                    <a:pt x="345" y="23"/>
                    <a:pt x="301" y="17"/>
                    <a:pt x="27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29"/>
            <p:cNvSpPr/>
            <p:nvPr/>
          </p:nvSpPr>
          <p:spPr>
            <a:xfrm>
              <a:off x="6661575" y="4567400"/>
              <a:ext cx="24850" cy="44550"/>
            </a:xfrm>
            <a:custGeom>
              <a:avLst/>
              <a:gdLst/>
              <a:ahLst/>
              <a:cxnLst/>
              <a:rect l="l" t="t" r="r" b="b"/>
              <a:pathLst>
                <a:path w="994" h="1782" extrusionOk="0">
                  <a:moveTo>
                    <a:pt x="436" y="0"/>
                  </a:moveTo>
                  <a:lnTo>
                    <a:pt x="1" y="951"/>
                  </a:lnTo>
                  <a:cubicBezTo>
                    <a:pt x="91" y="1094"/>
                    <a:pt x="190" y="1228"/>
                    <a:pt x="302" y="1355"/>
                  </a:cubicBezTo>
                  <a:cubicBezTo>
                    <a:pt x="161" y="1369"/>
                    <a:pt x="149" y="1406"/>
                    <a:pt x="200" y="1406"/>
                  </a:cubicBezTo>
                  <a:cubicBezTo>
                    <a:pt x="208" y="1406"/>
                    <a:pt x="217" y="1405"/>
                    <a:pt x="228" y="1403"/>
                  </a:cubicBezTo>
                  <a:cubicBezTo>
                    <a:pt x="342" y="1573"/>
                    <a:pt x="434" y="1689"/>
                    <a:pt x="537" y="1781"/>
                  </a:cubicBezTo>
                  <a:cubicBezTo>
                    <a:pt x="596" y="1767"/>
                    <a:pt x="657" y="1752"/>
                    <a:pt x="714" y="1739"/>
                  </a:cubicBezTo>
                  <a:lnTo>
                    <a:pt x="993" y="1123"/>
                  </a:lnTo>
                  <a:cubicBezTo>
                    <a:pt x="926" y="1064"/>
                    <a:pt x="855" y="1010"/>
                    <a:pt x="781" y="959"/>
                  </a:cubicBezTo>
                  <a:cubicBezTo>
                    <a:pt x="689" y="572"/>
                    <a:pt x="625" y="328"/>
                    <a:pt x="520" y="145"/>
                  </a:cubicBezTo>
                  <a:cubicBezTo>
                    <a:pt x="489" y="105"/>
                    <a:pt x="464" y="72"/>
                    <a:pt x="442" y="40"/>
                  </a:cubicBezTo>
                  <a:cubicBezTo>
                    <a:pt x="442" y="28"/>
                    <a:pt x="438" y="13"/>
                    <a:pt x="43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29"/>
            <p:cNvSpPr/>
            <p:nvPr/>
          </p:nvSpPr>
          <p:spPr>
            <a:xfrm>
              <a:off x="6750425" y="4633425"/>
              <a:ext cx="399500" cy="84050"/>
            </a:xfrm>
            <a:custGeom>
              <a:avLst/>
              <a:gdLst/>
              <a:ahLst/>
              <a:cxnLst/>
              <a:rect l="l" t="t" r="r" b="b"/>
              <a:pathLst>
                <a:path w="15980" h="3362" extrusionOk="0">
                  <a:moveTo>
                    <a:pt x="1662" y="703"/>
                  </a:moveTo>
                  <a:lnTo>
                    <a:pt x="1355" y="979"/>
                  </a:lnTo>
                  <a:lnTo>
                    <a:pt x="1214" y="993"/>
                  </a:lnTo>
                  <a:lnTo>
                    <a:pt x="1662" y="703"/>
                  </a:lnTo>
                  <a:close/>
                  <a:moveTo>
                    <a:pt x="12655" y="2917"/>
                  </a:moveTo>
                  <a:cubicBezTo>
                    <a:pt x="12627" y="2945"/>
                    <a:pt x="12600" y="2970"/>
                    <a:pt x="12568" y="2993"/>
                  </a:cubicBezTo>
                  <a:cubicBezTo>
                    <a:pt x="12596" y="2966"/>
                    <a:pt x="12625" y="2941"/>
                    <a:pt x="12655" y="2917"/>
                  </a:cubicBezTo>
                  <a:close/>
                  <a:moveTo>
                    <a:pt x="358" y="1"/>
                  </a:moveTo>
                  <a:lnTo>
                    <a:pt x="1" y="781"/>
                  </a:lnTo>
                  <a:cubicBezTo>
                    <a:pt x="43" y="806"/>
                    <a:pt x="89" y="825"/>
                    <a:pt x="138" y="840"/>
                  </a:cubicBezTo>
                  <a:cubicBezTo>
                    <a:pt x="151" y="840"/>
                    <a:pt x="164" y="841"/>
                    <a:pt x="174" y="841"/>
                  </a:cubicBezTo>
                  <a:cubicBezTo>
                    <a:pt x="292" y="841"/>
                    <a:pt x="237" y="802"/>
                    <a:pt x="337" y="800"/>
                  </a:cubicBezTo>
                  <a:cubicBezTo>
                    <a:pt x="392" y="901"/>
                    <a:pt x="678" y="871"/>
                    <a:pt x="1073" y="1010"/>
                  </a:cubicBezTo>
                  <a:cubicBezTo>
                    <a:pt x="1061" y="1010"/>
                    <a:pt x="1048" y="1010"/>
                    <a:pt x="1027" y="1012"/>
                  </a:cubicBezTo>
                  <a:cubicBezTo>
                    <a:pt x="1410" y="1124"/>
                    <a:pt x="1458" y="1233"/>
                    <a:pt x="1751" y="1414"/>
                  </a:cubicBezTo>
                  <a:cubicBezTo>
                    <a:pt x="2184" y="1710"/>
                    <a:pt x="2184" y="1904"/>
                    <a:pt x="2352" y="2013"/>
                  </a:cubicBezTo>
                  <a:cubicBezTo>
                    <a:pt x="2365" y="2026"/>
                    <a:pt x="2375" y="2032"/>
                    <a:pt x="2388" y="2043"/>
                  </a:cubicBezTo>
                  <a:cubicBezTo>
                    <a:pt x="2388" y="2076"/>
                    <a:pt x="2394" y="2112"/>
                    <a:pt x="2398" y="2150"/>
                  </a:cubicBezTo>
                  <a:cubicBezTo>
                    <a:pt x="2731" y="2324"/>
                    <a:pt x="2947" y="2516"/>
                    <a:pt x="3164" y="2688"/>
                  </a:cubicBezTo>
                  <a:cubicBezTo>
                    <a:pt x="3191" y="2676"/>
                    <a:pt x="3221" y="2665"/>
                    <a:pt x="3252" y="2659"/>
                  </a:cubicBezTo>
                  <a:cubicBezTo>
                    <a:pt x="3237" y="2619"/>
                    <a:pt x="3219" y="2581"/>
                    <a:pt x="3195" y="2545"/>
                  </a:cubicBezTo>
                  <a:cubicBezTo>
                    <a:pt x="3170" y="2562"/>
                    <a:pt x="3145" y="2581"/>
                    <a:pt x="3122" y="2600"/>
                  </a:cubicBezTo>
                  <a:cubicBezTo>
                    <a:pt x="3122" y="2539"/>
                    <a:pt x="3133" y="2509"/>
                    <a:pt x="3152" y="2509"/>
                  </a:cubicBezTo>
                  <a:cubicBezTo>
                    <a:pt x="3164" y="2509"/>
                    <a:pt x="3179" y="2521"/>
                    <a:pt x="3195" y="2545"/>
                  </a:cubicBezTo>
                  <a:cubicBezTo>
                    <a:pt x="3265" y="2500"/>
                    <a:pt x="3322" y="2481"/>
                    <a:pt x="3370" y="2481"/>
                  </a:cubicBezTo>
                  <a:cubicBezTo>
                    <a:pt x="3631" y="2481"/>
                    <a:pt x="3627" y="3047"/>
                    <a:pt x="3978" y="3047"/>
                  </a:cubicBezTo>
                  <a:cubicBezTo>
                    <a:pt x="4014" y="3047"/>
                    <a:pt x="4055" y="3040"/>
                    <a:pt x="4100" y="3027"/>
                  </a:cubicBezTo>
                  <a:cubicBezTo>
                    <a:pt x="3973" y="2833"/>
                    <a:pt x="4028" y="2784"/>
                    <a:pt x="4133" y="2784"/>
                  </a:cubicBezTo>
                  <a:cubicBezTo>
                    <a:pt x="4238" y="2784"/>
                    <a:pt x="4392" y="2832"/>
                    <a:pt x="4467" y="2832"/>
                  </a:cubicBezTo>
                  <a:cubicBezTo>
                    <a:pt x="4473" y="2832"/>
                    <a:pt x="4479" y="2832"/>
                    <a:pt x="4485" y="2831"/>
                  </a:cubicBezTo>
                  <a:lnTo>
                    <a:pt x="4485" y="2831"/>
                  </a:lnTo>
                  <a:cubicBezTo>
                    <a:pt x="4539" y="3050"/>
                    <a:pt x="4499" y="3164"/>
                    <a:pt x="4417" y="3227"/>
                  </a:cubicBezTo>
                  <a:cubicBezTo>
                    <a:pt x="4466" y="3241"/>
                    <a:pt x="4510" y="3256"/>
                    <a:pt x="4552" y="3271"/>
                  </a:cubicBezTo>
                  <a:cubicBezTo>
                    <a:pt x="4740" y="3292"/>
                    <a:pt x="5008" y="3325"/>
                    <a:pt x="5258" y="3325"/>
                  </a:cubicBezTo>
                  <a:cubicBezTo>
                    <a:pt x="5285" y="3325"/>
                    <a:pt x="5312" y="3324"/>
                    <a:pt x="5338" y="3323"/>
                  </a:cubicBezTo>
                  <a:cubicBezTo>
                    <a:pt x="5357" y="3267"/>
                    <a:pt x="5397" y="3269"/>
                    <a:pt x="5679" y="3267"/>
                  </a:cubicBezTo>
                  <a:cubicBezTo>
                    <a:pt x="5692" y="3267"/>
                    <a:pt x="5704" y="3268"/>
                    <a:pt x="5715" y="3268"/>
                  </a:cubicBezTo>
                  <a:cubicBezTo>
                    <a:pt x="5814" y="3268"/>
                    <a:pt x="5831" y="3235"/>
                    <a:pt x="6129" y="3218"/>
                  </a:cubicBezTo>
                  <a:lnTo>
                    <a:pt x="6129" y="3218"/>
                  </a:lnTo>
                  <a:cubicBezTo>
                    <a:pt x="6118" y="3227"/>
                    <a:pt x="6131" y="3230"/>
                    <a:pt x="6160" y="3230"/>
                  </a:cubicBezTo>
                  <a:cubicBezTo>
                    <a:pt x="6257" y="3230"/>
                    <a:pt x="6527" y="3188"/>
                    <a:pt x="6535" y="3166"/>
                  </a:cubicBezTo>
                  <a:cubicBezTo>
                    <a:pt x="6926" y="3132"/>
                    <a:pt x="7149" y="3098"/>
                    <a:pt x="7193" y="3069"/>
                  </a:cubicBezTo>
                  <a:lnTo>
                    <a:pt x="7157" y="3069"/>
                  </a:lnTo>
                  <a:cubicBezTo>
                    <a:pt x="7746" y="2989"/>
                    <a:pt x="7921" y="2936"/>
                    <a:pt x="8354" y="2909"/>
                  </a:cubicBezTo>
                  <a:cubicBezTo>
                    <a:pt x="8362" y="2899"/>
                    <a:pt x="8369" y="2886"/>
                    <a:pt x="8381" y="2875"/>
                  </a:cubicBezTo>
                  <a:cubicBezTo>
                    <a:pt x="8384" y="2886"/>
                    <a:pt x="8388" y="2896"/>
                    <a:pt x="8390" y="2907"/>
                  </a:cubicBezTo>
                  <a:cubicBezTo>
                    <a:pt x="8432" y="2905"/>
                    <a:pt x="8474" y="2903"/>
                    <a:pt x="8520" y="2901"/>
                  </a:cubicBezTo>
                  <a:cubicBezTo>
                    <a:pt x="8552" y="2890"/>
                    <a:pt x="8583" y="2884"/>
                    <a:pt x="8617" y="2878"/>
                  </a:cubicBezTo>
                  <a:cubicBezTo>
                    <a:pt x="8886" y="2878"/>
                    <a:pt x="8977" y="2878"/>
                    <a:pt x="9235" y="2880"/>
                  </a:cubicBezTo>
                  <a:cubicBezTo>
                    <a:pt x="9479" y="2913"/>
                    <a:pt x="9906" y="3002"/>
                    <a:pt x="10127" y="3079"/>
                  </a:cubicBezTo>
                  <a:cubicBezTo>
                    <a:pt x="10150" y="3113"/>
                    <a:pt x="10173" y="3134"/>
                    <a:pt x="10192" y="3134"/>
                  </a:cubicBezTo>
                  <a:cubicBezTo>
                    <a:pt x="10409" y="3214"/>
                    <a:pt x="10493" y="3258"/>
                    <a:pt x="10749" y="3349"/>
                  </a:cubicBezTo>
                  <a:cubicBezTo>
                    <a:pt x="11384" y="3248"/>
                    <a:pt x="12104" y="3361"/>
                    <a:pt x="12568" y="2993"/>
                  </a:cubicBezTo>
                  <a:lnTo>
                    <a:pt x="12568" y="2993"/>
                  </a:lnTo>
                  <a:cubicBezTo>
                    <a:pt x="12468" y="3094"/>
                    <a:pt x="12343" y="3241"/>
                    <a:pt x="12213" y="3315"/>
                  </a:cubicBezTo>
                  <a:cubicBezTo>
                    <a:pt x="12316" y="3281"/>
                    <a:pt x="12409" y="3227"/>
                    <a:pt x="12489" y="3153"/>
                  </a:cubicBezTo>
                  <a:cubicBezTo>
                    <a:pt x="12501" y="3153"/>
                    <a:pt x="12513" y="3153"/>
                    <a:pt x="12525" y="3153"/>
                  </a:cubicBezTo>
                  <a:cubicBezTo>
                    <a:pt x="12981" y="3153"/>
                    <a:pt x="13194" y="2961"/>
                    <a:pt x="13384" y="2783"/>
                  </a:cubicBezTo>
                  <a:cubicBezTo>
                    <a:pt x="13398" y="2784"/>
                    <a:pt x="13411" y="2785"/>
                    <a:pt x="13424" y="2785"/>
                  </a:cubicBezTo>
                  <a:cubicBezTo>
                    <a:pt x="13494" y="2785"/>
                    <a:pt x="13561" y="2770"/>
                    <a:pt x="13598" y="2770"/>
                  </a:cubicBezTo>
                  <a:cubicBezTo>
                    <a:pt x="13601" y="2770"/>
                    <a:pt x="13604" y="2770"/>
                    <a:pt x="13607" y="2770"/>
                  </a:cubicBezTo>
                  <a:cubicBezTo>
                    <a:pt x="13633" y="2756"/>
                    <a:pt x="13691" y="2781"/>
                    <a:pt x="13679" y="2701"/>
                  </a:cubicBezTo>
                  <a:cubicBezTo>
                    <a:pt x="13727" y="2606"/>
                    <a:pt x="13988" y="2409"/>
                    <a:pt x="14505" y="2232"/>
                  </a:cubicBezTo>
                  <a:lnTo>
                    <a:pt x="14505" y="2232"/>
                  </a:lnTo>
                  <a:cubicBezTo>
                    <a:pt x="14502" y="2232"/>
                    <a:pt x="14498" y="2232"/>
                    <a:pt x="14494" y="2232"/>
                  </a:cubicBezTo>
                  <a:cubicBezTo>
                    <a:pt x="14292" y="2232"/>
                    <a:pt x="14432" y="2116"/>
                    <a:pt x="14436" y="2089"/>
                  </a:cubicBezTo>
                  <a:cubicBezTo>
                    <a:pt x="14693" y="1832"/>
                    <a:pt x="15079" y="1811"/>
                    <a:pt x="15294" y="1553"/>
                  </a:cubicBezTo>
                  <a:cubicBezTo>
                    <a:pt x="15244" y="1527"/>
                    <a:pt x="15370" y="1477"/>
                    <a:pt x="15391" y="1408"/>
                  </a:cubicBezTo>
                  <a:cubicBezTo>
                    <a:pt x="15398" y="1408"/>
                    <a:pt x="15406" y="1408"/>
                    <a:pt x="15414" y="1408"/>
                  </a:cubicBezTo>
                  <a:cubicBezTo>
                    <a:pt x="15454" y="1408"/>
                    <a:pt x="15492" y="1403"/>
                    <a:pt x="15530" y="1391"/>
                  </a:cubicBezTo>
                  <a:cubicBezTo>
                    <a:pt x="15525" y="1376"/>
                    <a:pt x="15527" y="1332"/>
                    <a:pt x="15612" y="1229"/>
                  </a:cubicBezTo>
                  <a:cubicBezTo>
                    <a:pt x="15794" y="1153"/>
                    <a:pt x="15706" y="1096"/>
                    <a:pt x="15902" y="991"/>
                  </a:cubicBezTo>
                  <a:cubicBezTo>
                    <a:pt x="15902" y="1043"/>
                    <a:pt x="15924" y="1064"/>
                    <a:pt x="15945" y="1064"/>
                  </a:cubicBezTo>
                  <a:cubicBezTo>
                    <a:pt x="15962" y="1064"/>
                    <a:pt x="15977" y="1051"/>
                    <a:pt x="15980" y="1031"/>
                  </a:cubicBezTo>
                  <a:cubicBezTo>
                    <a:pt x="15902" y="953"/>
                    <a:pt x="15805" y="825"/>
                    <a:pt x="15742" y="798"/>
                  </a:cubicBezTo>
                  <a:cubicBezTo>
                    <a:pt x="15609" y="653"/>
                    <a:pt x="15426" y="568"/>
                    <a:pt x="15267" y="467"/>
                  </a:cubicBezTo>
                  <a:cubicBezTo>
                    <a:pt x="15166" y="520"/>
                    <a:pt x="15082" y="566"/>
                    <a:pt x="14987" y="711"/>
                  </a:cubicBezTo>
                  <a:cubicBezTo>
                    <a:pt x="15082" y="739"/>
                    <a:pt x="14941" y="737"/>
                    <a:pt x="14894" y="793"/>
                  </a:cubicBezTo>
                  <a:cubicBezTo>
                    <a:pt x="14902" y="787"/>
                    <a:pt x="14908" y="784"/>
                    <a:pt x="14910" y="784"/>
                  </a:cubicBezTo>
                  <a:lnTo>
                    <a:pt x="14910" y="784"/>
                  </a:lnTo>
                  <a:cubicBezTo>
                    <a:pt x="14923" y="784"/>
                    <a:pt x="14843" y="875"/>
                    <a:pt x="14625" y="966"/>
                  </a:cubicBezTo>
                  <a:cubicBezTo>
                    <a:pt x="14379" y="1044"/>
                    <a:pt x="14203" y="1265"/>
                    <a:pt x="14053" y="1374"/>
                  </a:cubicBezTo>
                  <a:cubicBezTo>
                    <a:pt x="14142" y="1461"/>
                    <a:pt x="14011" y="1524"/>
                    <a:pt x="13867" y="1524"/>
                  </a:cubicBezTo>
                  <a:cubicBezTo>
                    <a:pt x="13844" y="1524"/>
                    <a:pt x="13820" y="1523"/>
                    <a:pt x="13797" y="1519"/>
                  </a:cubicBezTo>
                  <a:cubicBezTo>
                    <a:pt x="13790" y="1700"/>
                    <a:pt x="13296" y="1843"/>
                    <a:pt x="13086" y="2116"/>
                  </a:cubicBezTo>
                  <a:cubicBezTo>
                    <a:pt x="12833" y="2247"/>
                    <a:pt x="12611" y="2371"/>
                    <a:pt x="12289" y="2444"/>
                  </a:cubicBezTo>
                  <a:cubicBezTo>
                    <a:pt x="12007" y="2581"/>
                    <a:pt x="11717" y="2556"/>
                    <a:pt x="11530" y="2594"/>
                  </a:cubicBezTo>
                  <a:cubicBezTo>
                    <a:pt x="11454" y="2573"/>
                    <a:pt x="11392" y="2565"/>
                    <a:pt x="11336" y="2565"/>
                  </a:cubicBezTo>
                  <a:cubicBezTo>
                    <a:pt x="11232" y="2565"/>
                    <a:pt x="11147" y="2592"/>
                    <a:pt x="11031" y="2617"/>
                  </a:cubicBezTo>
                  <a:cubicBezTo>
                    <a:pt x="11018" y="2519"/>
                    <a:pt x="10799" y="2458"/>
                    <a:pt x="10739" y="2458"/>
                  </a:cubicBezTo>
                  <a:cubicBezTo>
                    <a:pt x="10735" y="2458"/>
                    <a:pt x="10731" y="2458"/>
                    <a:pt x="10728" y="2459"/>
                  </a:cubicBezTo>
                  <a:cubicBezTo>
                    <a:pt x="10642" y="2428"/>
                    <a:pt x="10563" y="2409"/>
                    <a:pt x="10494" y="2409"/>
                  </a:cubicBezTo>
                  <a:cubicBezTo>
                    <a:pt x="10469" y="2409"/>
                    <a:pt x="10445" y="2411"/>
                    <a:pt x="10423" y="2417"/>
                  </a:cubicBezTo>
                  <a:cubicBezTo>
                    <a:pt x="10175" y="2301"/>
                    <a:pt x="9757" y="2192"/>
                    <a:pt x="9401" y="2135"/>
                  </a:cubicBezTo>
                  <a:cubicBezTo>
                    <a:pt x="9157" y="2105"/>
                    <a:pt x="8956" y="2079"/>
                    <a:pt x="8766" y="2079"/>
                  </a:cubicBezTo>
                  <a:cubicBezTo>
                    <a:pt x="8646" y="2079"/>
                    <a:pt x="8530" y="2089"/>
                    <a:pt x="8411" y="2116"/>
                  </a:cubicBezTo>
                  <a:cubicBezTo>
                    <a:pt x="8365" y="2114"/>
                    <a:pt x="8320" y="2113"/>
                    <a:pt x="8277" y="2113"/>
                  </a:cubicBezTo>
                  <a:cubicBezTo>
                    <a:pt x="7815" y="2113"/>
                    <a:pt x="7534" y="2237"/>
                    <a:pt x="7309" y="2263"/>
                  </a:cubicBezTo>
                  <a:cubicBezTo>
                    <a:pt x="7263" y="2286"/>
                    <a:pt x="7232" y="2292"/>
                    <a:pt x="7196" y="2292"/>
                  </a:cubicBezTo>
                  <a:cubicBezTo>
                    <a:pt x="7147" y="2292"/>
                    <a:pt x="7090" y="2280"/>
                    <a:pt x="6972" y="2280"/>
                  </a:cubicBezTo>
                  <a:cubicBezTo>
                    <a:pt x="7063" y="2314"/>
                    <a:pt x="6720" y="2388"/>
                    <a:pt x="6386" y="2427"/>
                  </a:cubicBezTo>
                  <a:cubicBezTo>
                    <a:pt x="6399" y="2421"/>
                    <a:pt x="6394" y="2418"/>
                    <a:pt x="6378" y="2418"/>
                  </a:cubicBezTo>
                  <a:cubicBezTo>
                    <a:pt x="6321" y="2418"/>
                    <a:pt x="6129" y="2449"/>
                    <a:pt x="6091" y="2449"/>
                  </a:cubicBezTo>
                  <a:cubicBezTo>
                    <a:pt x="6088" y="2449"/>
                    <a:pt x="6086" y="2449"/>
                    <a:pt x="6085" y="2448"/>
                  </a:cubicBezTo>
                  <a:cubicBezTo>
                    <a:pt x="6003" y="2489"/>
                    <a:pt x="5855" y="2509"/>
                    <a:pt x="5753" y="2509"/>
                  </a:cubicBezTo>
                  <a:cubicBezTo>
                    <a:pt x="5721" y="2509"/>
                    <a:pt x="5694" y="2507"/>
                    <a:pt x="5675" y="2503"/>
                  </a:cubicBezTo>
                  <a:cubicBezTo>
                    <a:pt x="5574" y="2511"/>
                    <a:pt x="5490" y="2515"/>
                    <a:pt x="5414" y="2515"/>
                  </a:cubicBezTo>
                  <a:cubicBezTo>
                    <a:pt x="5152" y="2515"/>
                    <a:pt x="4986" y="2473"/>
                    <a:pt x="4560" y="2436"/>
                  </a:cubicBezTo>
                  <a:cubicBezTo>
                    <a:pt x="4522" y="2400"/>
                    <a:pt x="4085" y="2320"/>
                    <a:pt x="3919" y="2162"/>
                  </a:cubicBezTo>
                  <a:cubicBezTo>
                    <a:pt x="3593" y="1996"/>
                    <a:pt x="3256" y="1818"/>
                    <a:pt x="3086" y="1630"/>
                  </a:cubicBezTo>
                  <a:cubicBezTo>
                    <a:pt x="3143" y="1541"/>
                    <a:pt x="3071" y="1505"/>
                    <a:pt x="2958" y="1505"/>
                  </a:cubicBezTo>
                  <a:cubicBezTo>
                    <a:pt x="2932" y="1505"/>
                    <a:pt x="2904" y="1507"/>
                    <a:pt x="2876" y="1511"/>
                  </a:cubicBezTo>
                  <a:cubicBezTo>
                    <a:pt x="2716" y="1300"/>
                    <a:pt x="2482" y="1067"/>
                    <a:pt x="2291" y="796"/>
                  </a:cubicBezTo>
                  <a:cubicBezTo>
                    <a:pt x="1878" y="684"/>
                    <a:pt x="1596" y="396"/>
                    <a:pt x="1307" y="396"/>
                  </a:cubicBezTo>
                  <a:cubicBezTo>
                    <a:pt x="1302" y="396"/>
                    <a:pt x="1297" y="396"/>
                    <a:pt x="1292" y="396"/>
                  </a:cubicBezTo>
                  <a:cubicBezTo>
                    <a:pt x="1330" y="381"/>
                    <a:pt x="1368" y="367"/>
                    <a:pt x="1408" y="354"/>
                  </a:cubicBezTo>
                  <a:lnTo>
                    <a:pt x="1408" y="354"/>
                  </a:lnTo>
                  <a:cubicBezTo>
                    <a:pt x="1384" y="357"/>
                    <a:pt x="1359" y="359"/>
                    <a:pt x="1334" y="359"/>
                  </a:cubicBezTo>
                  <a:cubicBezTo>
                    <a:pt x="1309" y="359"/>
                    <a:pt x="1284" y="357"/>
                    <a:pt x="1259" y="354"/>
                  </a:cubicBezTo>
                  <a:cubicBezTo>
                    <a:pt x="1151" y="215"/>
                    <a:pt x="724" y="45"/>
                    <a:pt x="35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29"/>
            <p:cNvSpPr/>
            <p:nvPr/>
          </p:nvSpPr>
          <p:spPr>
            <a:xfrm>
              <a:off x="6730250" y="3886125"/>
              <a:ext cx="653225" cy="771450"/>
            </a:xfrm>
            <a:custGeom>
              <a:avLst/>
              <a:gdLst/>
              <a:ahLst/>
              <a:cxnLst/>
              <a:rect l="l" t="t" r="r" b="b"/>
              <a:pathLst>
                <a:path w="26129" h="30858" extrusionOk="0">
                  <a:moveTo>
                    <a:pt x="14114" y="1363"/>
                  </a:moveTo>
                  <a:cubicBezTo>
                    <a:pt x="14114" y="1364"/>
                    <a:pt x="14114" y="1365"/>
                    <a:pt x="14114" y="1365"/>
                  </a:cubicBezTo>
                  <a:lnTo>
                    <a:pt x="14114" y="1365"/>
                  </a:lnTo>
                  <a:cubicBezTo>
                    <a:pt x="14114" y="1365"/>
                    <a:pt x="14114" y="1364"/>
                    <a:pt x="14114" y="1363"/>
                  </a:cubicBezTo>
                  <a:close/>
                  <a:moveTo>
                    <a:pt x="6755" y="1050"/>
                  </a:moveTo>
                  <a:lnTo>
                    <a:pt x="7043" y="1176"/>
                  </a:lnTo>
                  <a:lnTo>
                    <a:pt x="7081" y="1119"/>
                  </a:lnTo>
                  <a:lnTo>
                    <a:pt x="7081" y="1193"/>
                  </a:lnTo>
                  <a:lnTo>
                    <a:pt x="7041" y="1176"/>
                  </a:lnTo>
                  <a:lnTo>
                    <a:pt x="6890" y="1397"/>
                  </a:lnTo>
                  <a:lnTo>
                    <a:pt x="6755" y="1050"/>
                  </a:lnTo>
                  <a:close/>
                  <a:moveTo>
                    <a:pt x="2167" y="2443"/>
                  </a:moveTo>
                  <a:lnTo>
                    <a:pt x="2173" y="2451"/>
                  </a:lnTo>
                  <a:cubicBezTo>
                    <a:pt x="2171" y="2448"/>
                    <a:pt x="2169" y="2445"/>
                    <a:pt x="2167" y="2443"/>
                  </a:cubicBezTo>
                  <a:close/>
                  <a:moveTo>
                    <a:pt x="559" y="2609"/>
                  </a:moveTo>
                  <a:cubicBezTo>
                    <a:pt x="558" y="2610"/>
                    <a:pt x="557" y="2610"/>
                    <a:pt x="556" y="2610"/>
                  </a:cubicBezTo>
                  <a:cubicBezTo>
                    <a:pt x="556" y="2611"/>
                    <a:pt x="556" y="2611"/>
                    <a:pt x="557" y="2611"/>
                  </a:cubicBezTo>
                  <a:lnTo>
                    <a:pt x="557" y="2611"/>
                  </a:lnTo>
                  <a:cubicBezTo>
                    <a:pt x="558" y="2610"/>
                    <a:pt x="558" y="2610"/>
                    <a:pt x="559" y="2609"/>
                  </a:cubicBezTo>
                  <a:close/>
                  <a:moveTo>
                    <a:pt x="18789" y="29781"/>
                  </a:moveTo>
                  <a:lnTo>
                    <a:pt x="18789" y="29781"/>
                  </a:lnTo>
                  <a:cubicBezTo>
                    <a:pt x="18787" y="29836"/>
                    <a:pt x="18793" y="29891"/>
                    <a:pt x="18810" y="29943"/>
                  </a:cubicBezTo>
                  <a:cubicBezTo>
                    <a:pt x="18753" y="29897"/>
                    <a:pt x="18755" y="29842"/>
                    <a:pt x="18789" y="29781"/>
                  </a:cubicBezTo>
                  <a:close/>
                  <a:moveTo>
                    <a:pt x="9193" y="1"/>
                  </a:moveTo>
                  <a:lnTo>
                    <a:pt x="9193" y="1"/>
                  </a:lnTo>
                  <a:cubicBezTo>
                    <a:pt x="9221" y="6"/>
                    <a:pt x="9211" y="46"/>
                    <a:pt x="9187" y="46"/>
                  </a:cubicBezTo>
                  <a:cubicBezTo>
                    <a:pt x="9183" y="46"/>
                    <a:pt x="9177" y="44"/>
                    <a:pt x="9172" y="41"/>
                  </a:cubicBezTo>
                  <a:cubicBezTo>
                    <a:pt x="8734" y="49"/>
                    <a:pt x="7857" y="287"/>
                    <a:pt x="7167" y="545"/>
                  </a:cubicBezTo>
                  <a:cubicBezTo>
                    <a:pt x="7073" y="589"/>
                    <a:pt x="6883" y="775"/>
                    <a:pt x="6677" y="775"/>
                  </a:cubicBezTo>
                  <a:cubicBezTo>
                    <a:pt x="6662" y="775"/>
                    <a:pt x="6648" y="774"/>
                    <a:pt x="6633" y="772"/>
                  </a:cubicBezTo>
                  <a:cubicBezTo>
                    <a:pt x="6625" y="787"/>
                    <a:pt x="6324" y="964"/>
                    <a:pt x="6436" y="983"/>
                  </a:cubicBezTo>
                  <a:cubicBezTo>
                    <a:pt x="6311" y="993"/>
                    <a:pt x="6137" y="1084"/>
                    <a:pt x="6145" y="1086"/>
                  </a:cubicBezTo>
                  <a:cubicBezTo>
                    <a:pt x="5910" y="1189"/>
                    <a:pt x="5718" y="1239"/>
                    <a:pt x="5512" y="1357"/>
                  </a:cubicBezTo>
                  <a:cubicBezTo>
                    <a:pt x="5504" y="1357"/>
                    <a:pt x="5491" y="1359"/>
                    <a:pt x="5483" y="1359"/>
                  </a:cubicBezTo>
                  <a:cubicBezTo>
                    <a:pt x="5447" y="1420"/>
                    <a:pt x="5357" y="1477"/>
                    <a:pt x="5466" y="1645"/>
                  </a:cubicBezTo>
                  <a:lnTo>
                    <a:pt x="5142" y="1506"/>
                  </a:lnTo>
                  <a:cubicBezTo>
                    <a:pt x="5174" y="1450"/>
                    <a:pt x="5264" y="1420"/>
                    <a:pt x="5329" y="1376"/>
                  </a:cubicBezTo>
                  <a:lnTo>
                    <a:pt x="5329" y="1376"/>
                  </a:lnTo>
                  <a:cubicBezTo>
                    <a:pt x="5122" y="1413"/>
                    <a:pt x="4865" y="1488"/>
                    <a:pt x="4770" y="1488"/>
                  </a:cubicBezTo>
                  <a:cubicBezTo>
                    <a:pt x="4768" y="1488"/>
                    <a:pt x="4767" y="1487"/>
                    <a:pt x="4766" y="1487"/>
                  </a:cubicBezTo>
                  <a:cubicBezTo>
                    <a:pt x="4733" y="1487"/>
                    <a:pt x="4704" y="1486"/>
                    <a:pt x="4679" y="1486"/>
                  </a:cubicBezTo>
                  <a:cubicBezTo>
                    <a:pt x="4496" y="1486"/>
                    <a:pt x="4523" y="1506"/>
                    <a:pt x="4545" y="1534"/>
                  </a:cubicBezTo>
                  <a:cubicBezTo>
                    <a:pt x="4516" y="1535"/>
                    <a:pt x="4485" y="1536"/>
                    <a:pt x="4451" y="1536"/>
                  </a:cubicBezTo>
                  <a:cubicBezTo>
                    <a:pt x="4226" y="1536"/>
                    <a:pt x="3909" y="1507"/>
                    <a:pt x="3592" y="1485"/>
                  </a:cubicBezTo>
                  <a:cubicBezTo>
                    <a:pt x="3586" y="1487"/>
                    <a:pt x="3527" y="1494"/>
                    <a:pt x="3569" y="1521"/>
                  </a:cubicBezTo>
                  <a:lnTo>
                    <a:pt x="3510" y="1536"/>
                  </a:lnTo>
                  <a:cubicBezTo>
                    <a:pt x="3332" y="1436"/>
                    <a:pt x="3140" y="1393"/>
                    <a:pt x="2950" y="1393"/>
                  </a:cubicBezTo>
                  <a:cubicBezTo>
                    <a:pt x="2769" y="1393"/>
                    <a:pt x="2591" y="1432"/>
                    <a:pt x="2429" y="1500"/>
                  </a:cubicBezTo>
                  <a:cubicBezTo>
                    <a:pt x="2190" y="1603"/>
                    <a:pt x="1784" y="1715"/>
                    <a:pt x="1580" y="1900"/>
                  </a:cubicBezTo>
                  <a:cubicBezTo>
                    <a:pt x="1081" y="2026"/>
                    <a:pt x="930" y="2354"/>
                    <a:pt x="646" y="2556"/>
                  </a:cubicBezTo>
                  <a:cubicBezTo>
                    <a:pt x="638" y="2543"/>
                    <a:pt x="606" y="2535"/>
                    <a:pt x="564" y="2531"/>
                  </a:cubicBezTo>
                  <a:lnTo>
                    <a:pt x="564" y="2531"/>
                  </a:lnTo>
                  <a:cubicBezTo>
                    <a:pt x="585" y="2541"/>
                    <a:pt x="604" y="2556"/>
                    <a:pt x="619" y="2573"/>
                  </a:cubicBezTo>
                  <a:cubicBezTo>
                    <a:pt x="599" y="2586"/>
                    <a:pt x="580" y="2598"/>
                    <a:pt x="559" y="2609"/>
                  </a:cubicBezTo>
                  <a:lnTo>
                    <a:pt x="559" y="2609"/>
                  </a:lnTo>
                  <a:cubicBezTo>
                    <a:pt x="581" y="2603"/>
                    <a:pt x="605" y="2593"/>
                    <a:pt x="625" y="2581"/>
                  </a:cubicBezTo>
                  <a:lnTo>
                    <a:pt x="625" y="2583"/>
                  </a:lnTo>
                  <a:cubicBezTo>
                    <a:pt x="636" y="2599"/>
                    <a:pt x="633" y="2615"/>
                    <a:pt x="596" y="2615"/>
                  </a:cubicBezTo>
                  <a:cubicBezTo>
                    <a:pt x="586" y="2615"/>
                    <a:pt x="573" y="2613"/>
                    <a:pt x="557" y="2611"/>
                  </a:cubicBezTo>
                  <a:lnTo>
                    <a:pt x="557" y="2611"/>
                  </a:lnTo>
                  <a:cubicBezTo>
                    <a:pt x="556" y="2611"/>
                    <a:pt x="555" y="2612"/>
                    <a:pt x="553" y="2613"/>
                  </a:cubicBezTo>
                  <a:cubicBezTo>
                    <a:pt x="539" y="2608"/>
                    <a:pt x="522" y="2606"/>
                    <a:pt x="499" y="2602"/>
                  </a:cubicBezTo>
                  <a:cubicBezTo>
                    <a:pt x="387" y="2781"/>
                    <a:pt x="78" y="3000"/>
                    <a:pt x="0" y="3353"/>
                  </a:cubicBezTo>
                  <a:cubicBezTo>
                    <a:pt x="221" y="3320"/>
                    <a:pt x="224" y="2902"/>
                    <a:pt x="437" y="2902"/>
                  </a:cubicBezTo>
                  <a:cubicBezTo>
                    <a:pt x="499" y="2902"/>
                    <a:pt x="580" y="2938"/>
                    <a:pt x="690" y="3031"/>
                  </a:cubicBezTo>
                  <a:lnTo>
                    <a:pt x="694" y="3540"/>
                  </a:lnTo>
                  <a:cubicBezTo>
                    <a:pt x="755" y="3544"/>
                    <a:pt x="812" y="3548"/>
                    <a:pt x="867" y="3555"/>
                  </a:cubicBezTo>
                  <a:cubicBezTo>
                    <a:pt x="951" y="3450"/>
                    <a:pt x="1041" y="3372"/>
                    <a:pt x="1136" y="3258"/>
                  </a:cubicBezTo>
                  <a:cubicBezTo>
                    <a:pt x="1209" y="3222"/>
                    <a:pt x="1136" y="3153"/>
                    <a:pt x="1095" y="3153"/>
                  </a:cubicBezTo>
                  <a:cubicBezTo>
                    <a:pt x="1093" y="3153"/>
                    <a:pt x="1091" y="3153"/>
                    <a:pt x="1090" y="3153"/>
                  </a:cubicBezTo>
                  <a:cubicBezTo>
                    <a:pt x="1233" y="3094"/>
                    <a:pt x="1369" y="3021"/>
                    <a:pt x="1498" y="2932"/>
                  </a:cubicBezTo>
                  <a:cubicBezTo>
                    <a:pt x="1466" y="2920"/>
                    <a:pt x="1435" y="2911"/>
                    <a:pt x="1401" y="2907"/>
                  </a:cubicBezTo>
                  <a:cubicBezTo>
                    <a:pt x="1647" y="2737"/>
                    <a:pt x="1814" y="2320"/>
                    <a:pt x="1999" y="2320"/>
                  </a:cubicBezTo>
                  <a:cubicBezTo>
                    <a:pt x="2053" y="2320"/>
                    <a:pt x="2108" y="2355"/>
                    <a:pt x="2167" y="2443"/>
                  </a:cubicBezTo>
                  <a:lnTo>
                    <a:pt x="2167" y="2443"/>
                  </a:lnTo>
                  <a:lnTo>
                    <a:pt x="2105" y="2350"/>
                  </a:lnTo>
                  <a:cubicBezTo>
                    <a:pt x="2448" y="2281"/>
                    <a:pt x="2673" y="1747"/>
                    <a:pt x="2991" y="1747"/>
                  </a:cubicBezTo>
                  <a:cubicBezTo>
                    <a:pt x="3093" y="1747"/>
                    <a:pt x="3205" y="1802"/>
                    <a:pt x="3334" y="1946"/>
                  </a:cubicBezTo>
                  <a:cubicBezTo>
                    <a:pt x="3426" y="2028"/>
                    <a:pt x="3508" y="2123"/>
                    <a:pt x="3571" y="2230"/>
                  </a:cubicBezTo>
                  <a:lnTo>
                    <a:pt x="3582" y="2230"/>
                  </a:lnTo>
                  <a:cubicBezTo>
                    <a:pt x="3602" y="2267"/>
                    <a:pt x="3637" y="2279"/>
                    <a:pt x="3671" y="2279"/>
                  </a:cubicBezTo>
                  <a:cubicBezTo>
                    <a:pt x="3733" y="2279"/>
                    <a:pt x="3792" y="2235"/>
                    <a:pt x="3742" y="2217"/>
                  </a:cubicBezTo>
                  <a:cubicBezTo>
                    <a:pt x="3744" y="2217"/>
                    <a:pt x="3746" y="2215"/>
                    <a:pt x="3750" y="2215"/>
                  </a:cubicBezTo>
                  <a:cubicBezTo>
                    <a:pt x="3861" y="2259"/>
                    <a:pt x="3977" y="2289"/>
                    <a:pt x="4097" y="2306"/>
                  </a:cubicBezTo>
                  <a:lnTo>
                    <a:pt x="4440" y="2137"/>
                  </a:lnTo>
                  <a:lnTo>
                    <a:pt x="4442" y="2322"/>
                  </a:lnTo>
                  <a:cubicBezTo>
                    <a:pt x="4547" y="2310"/>
                    <a:pt x="4642" y="2337"/>
                    <a:pt x="4785" y="2272"/>
                  </a:cubicBezTo>
                  <a:cubicBezTo>
                    <a:pt x="5100" y="2251"/>
                    <a:pt x="5489" y="2123"/>
                    <a:pt x="5607" y="2028"/>
                  </a:cubicBezTo>
                  <a:cubicBezTo>
                    <a:pt x="5920" y="2015"/>
                    <a:pt x="6114" y="1853"/>
                    <a:pt x="6391" y="1786"/>
                  </a:cubicBezTo>
                  <a:lnTo>
                    <a:pt x="6404" y="1786"/>
                  </a:lnTo>
                  <a:cubicBezTo>
                    <a:pt x="6383" y="1780"/>
                    <a:pt x="6377" y="1769"/>
                    <a:pt x="6463" y="1755"/>
                  </a:cubicBezTo>
                  <a:lnTo>
                    <a:pt x="6463" y="1755"/>
                  </a:lnTo>
                  <a:cubicBezTo>
                    <a:pt x="6457" y="1758"/>
                    <a:pt x="6457" y="1760"/>
                    <a:pt x="6461" y="1760"/>
                  </a:cubicBezTo>
                  <a:cubicBezTo>
                    <a:pt x="6483" y="1760"/>
                    <a:pt x="6610" y="1726"/>
                    <a:pt x="6692" y="1726"/>
                  </a:cubicBezTo>
                  <a:cubicBezTo>
                    <a:pt x="6706" y="1726"/>
                    <a:pt x="6718" y="1727"/>
                    <a:pt x="6728" y="1729"/>
                  </a:cubicBezTo>
                  <a:cubicBezTo>
                    <a:pt x="6646" y="1677"/>
                    <a:pt x="6931" y="1516"/>
                    <a:pt x="7120" y="1516"/>
                  </a:cubicBezTo>
                  <a:cubicBezTo>
                    <a:pt x="7135" y="1516"/>
                    <a:pt x="7150" y="1517"/>
                    <a:pt x="7163" y="1519"/>
                  </a:cubicBezTo>
                  <a:cubicBezTo>
                    <a:pt x="7073" y="1475"/>
                    <a:pt x="7411" y="1323"/>
                    <a:pt x="7653" y="1286"/>
                  </a:cubicBezTo>
                  <a:cubicBezTo>
                    <a:pt x="8036" y="1000"/>
                    <a:pt x="8637" y="827"/>
                    <a:pt x="9247" y="768"/>
                  </a:cubicBezTo>
                  <a:cubicBezTo>
                    <a:pt x="9525" y="823"/>
                    <a:pt x="9811" y="823"/>
                    <a:pt x="10046" y="918"/>
                  </a:cubicBezTo>
                  <a:cubicBezTo>
                    <a:pt x="10555" y="926"/>
                    <a:pt x="10612" y="1016"/>
                    <a:pt x="10942" y="1271"/>
                  </a:cubicBezTo>
                  <a:cubicBezTo>
                    <a:pt x="10963" y="1300"/>
                    <a:pt x="11039" y="1313"/>
                    <a:pt x="11127" y="1315"/>
                  </a:cubicBezTo>
                  <a:cubicBezTo>
                    <a:pt x="11113" y="1353"/>
                    <a:pt x="11241" y="1466"/>
                    <a:pt x="11649" y="1595"/>
                  </a:cubicBezTo>
                  <a:cubicBezTo>
                    <a:pt x="11784" y="1637"/>
                    <a:pt x="11931" y="1744"/>
                    <a:pt x="11988" y="1784"/>
                  </a:cubicBezTo>
                  <a:cubicBezTo>
                    <a:pt x="12463" y="1934"/>
                    <a:pt x="12673" y="2074"/>
                    <a:pt x="12900" y="2074"/>
                  </a:cubicBezTo>
                  <a:cubicBezTo>
                    <a:pt x="12914" y="2074"/>
                    <a:pt x="12928" y="2073"/>
                    <a:pt x="12942" y="2072"/>
                  </a:cubicBezTo>
                  <a:cubicBezTo>
                    <a:pt x="13392" y="2165"/>
                    <a:pt x="13640" y="2110"/>
                    <a:pt x="13912" y="2242"/>
                  </a:cubicBezTo>
                  <a:cubicBezTo>
                    <a:pt x="14071" y="2241"/>
                    <a:pt x="14278" y="2204"/>
                    <a:pt x="14369" y="2204"/>
                  </a:cubicBezTo>
                  <a:cubicBezTo>
                    <a:pt x="14406" y="2204"/>
                    <a:pt x="14424" y="2210"/>
                    <a:pt x="14410" y="2228"/>
                  </a:cubicBezTo>
                  <a:cubicBezTo>
                    <a:pt x="14471" y="2212"/>
                    <a:pt x="14522" y="2205"/>
                    <a:pt x="14573" y="2205"/>
                  </a:cubicBezTo>
                  <a:cubicBezTo>
                    <a:pt x="14691" y="2205"/>
                    <a:pt x="14806" y="2243"/>
                    <a:pt x="15020" y="2303"/>
                  </a:cubicBezTo>
                  <a:cubicBezTo>
                    <a:pt x="14908" y="2303"/>
                    <a:pt x="14857" y="2317"/>
                    <a:pt x="14893" y="2317"/>
                  </a:cubicBezTo>
                  <a:cubicBezTo>
                    <a:pt x="14899" y="2317"/>
                    <a:pt x="14908" y="2317"/>
                    <a:pt x="14919" y="2316"/>
                  </a:cubicBezTo>
                  <a:cubicBezTo>
                    <a:pt x="15188" y="2327"/>
                    <a:pt x="15561" y="2352"/>
                    <a:pt x="15889" y="2379"/>
                  </a:cubicBezTo>
                  <a:cubicBezTo>
                    <a:pt x="15737" y="2379"/>
                    <a:pt x="16011" y="2402"/>
                    <a:pt x="16038" y="2440"/>
                  </a:cubicBezTo>
                  <a:cubicBezTo>
                    <a:pt x="16050" y="2436"/>
                    <a:pt x="16068" y="2434"/>
                    <a:pt x="16088" y="2434"/>
                  </a:cubicBezTo>
                  <a:cubicBezTo>
                    <a:pt x="16166" y="2434"/>
                    <a:pt x="16289" y="2462"/>
                    <a:pt x="16360" y="2480"/>
                  </a:cubicBezTo>
                  <a:cubicBezTo>
                    <a:pt x="16536" y="2480"/>
                    <a:pt x="16597" y="2573"/>
                    <a:pt x="16837" y="2686"/>
                  </a:cubicBezTo>
                  <a:cubicBezTo>
                    <a:pt x="16883" y="2718"/>
                    <a:pt x="17195" y="2840"/>
                    <a:pt x="17624" y="3168"/>
                  </a:cubicBezTo>
                  <a:cubicBezTo>
                    <a:pt x="17737" y="3370"/>
                    <a:pt x="17920" y="3492"/>
                    <a:pt x="17945" y="3746"/>
                  </a:cubicBezTo>
                  <a:cubicBezTo>
                    <a:pt x="17941" y="3820"/>
                    <a:pt x="17981" y="3889"/>
                    <a:pt x="18048" y="3923"/>
                  </a:cubicBezTo>
                  <a:cubicBezTo>
                    <a:pt x="18225" y="4162"/>
                    <a:pt x="18498" y="4493"/>
                    <a:pt x="18585" y="4909"/>
                  </a:cubicBezTo>
                  <a:cubicBezTo>
                    <a:pt x="18845" y="5124"/>
                    <a:pt x="19112" y="5279"/>
                    <a:pt x="19476" y="5483"/>
                  </a:cubicBezTo>
                  <a:cubicBezTo>
                    <a:pt x="19611" y="5799"/>
                    <a:pt x="19876" y="5864"/>
                    <a:pt x="20193" y="5990"/>
                  </a:cubicBezTo>
                  <a:cubicBezTo>
                    <a:pt x="20246" y="6034"/>
                    <a:pt x="20509" y="6217"/>
                    <a:pt x="20547" y="6350"/>
                  </a:cubicBezTo>
                  <a:cubicBezTo>
                    <a:pt x="20585" y="6335"/>
                    <a:pt x="20623" y="6328"/>
                    <a:pt x="20660" y="6328"/>
                  </a:cubicBezTo>
                  <a:cubicBezTo>
                    <a:pt x="20793" y="6328"/>
                    <a:pt x="20915" y="6410"/>
                    <a:pt x="20990" y="6482"/>
                  </a:cubicBezTo>
                  <a:cubicBezTo>
                    <a:pt x="21382" y="6730"/>
                    <a:pt x="21573" y="6936"/>
                    <a:pt x="21802" y="7113"/>
                  </a:cubicBezTo>
                  <a:cubicBezTo>
                    <a:pt x="22015" y="7363"/>
                    <a:pt x="22181" y="7527"/>
                    <a:pt x="22404" y="7820"/>
                  </a:cubicBezTo>
                  <a:cubicBezTo>
                    <a:pt x="22557" y="8040"/>
                    <a:pt x="22822" y="8183"/>
                    <a:pt x="22908" y="8505"/>
                  </a:cubicBezTo>
                  <a:cubicBezTo>
                    <a:pt x="23028" y="8730"/>
                    <a:pt x="23163" y="9079"/>
                    <a:pt x="23007" y="9372"/>
                  </a:cubicBezTo>
                  <a:cubicBezTo>
                    <a:pt x="23011" y="9466"/>
                    <a:pt x="23011" y="9496"/>
                    <a:pt x="23039" y="9519"/>
                  </a:cubicBezTo>
                  <a:cubicBezTo>
                    <a:pt x="23027" y="9604"/>
                    <a:pt x="23037" y="9848"/>
                    <a:pt x="23126" y="9848"/>
                  </a:cubicBezTo>
                  <a:cubicBezTo>
                    <a:pt x="23131" y="9848"/>
                    <a:pt x="23138" y="9847"/>
                    <a:pt x="23144" y="9845"/>
                  </a:cubicBezTo>
                  <a:lnTo>
                    <a:pt x="23144" y="9845"/>
                  </a:lnTo>
                  <a:cubicBezTo>
                    <a:pt x="23104" y="10179"/>
                    <a:pt x="23171" y="10272"/>
                    <a:pt x="23117" y="10646"/>
                  </a:cubicBezTo>
                  <a:cubicBezTo>
                    <a:pt x="23226" y="10913"/>
                    <a:pt x="23342" y="11260"/>
                    <a:pt x="23459" y="11435"/>
                  </a:cubicBezTo>
                  <a:cubicBezTo>
                    <a:pt x="23695" y="11744"/>
                    <a:pt x="23737" y="12059"/>
                    <a:pt x="23981" y="12438"/>
                  </a:cubicBezTo>
                  <a:cubicBezTo>
                    <a:pt x="23996" y="12425"/>
                    <a:pt x="24010" y="12420"/>
                    <a:pt x="24023" y="12420"/>
                  </a:cubicBezTo>
                  <a:cubicBezTo>
                    <a:pt x="24117" y="12420"/>
                    <a:pt x="24155" y="12716"/>
                    <a:pt x="24195" y="12797"/>
                  </a:cubicBezTo>
                  <a:cubicBezTo>
                    <a:pt x="24366" y="13054"/>
                    <a:pt x="24397" y="13035"/>
                    <a:pt x="24494" y="13207"/>
                  </a:cubicBezTo>
                  <a:cubicBezTo>
                    <a:pt x="24454" y="13268"/>
                    <a:pt x="24486" y="13340"/>
                    <a:pt x="24498" y="13363"/>
                  </a:cubicBezTo>
                  <a:cubicBezTo>
                    <a:pt x="24717" y="13548"/>
                    <a:pt x="24843" y="13636"/>
                    <a:pt x="24866" y="14118"/>
                  </a:cubicBezTo>
                  <a:cubicBezTo>
                    <a:pt x="24868" y="14117"/>
                    <a:pt x="24870" y="14117"/>
                    <a:pt x="24871" y="14117"/>
                  </a:cubicBezTo>
                  <a:cubicBezTo>
                    <a:pt x="24930" y="14117"/>
                    <a:pt x="25025" y="14459"/>
                    <a:pt x="25126" y="14459"/>
                  </a:cubicBezTo>
                  <a:cubicBezTo>
                    <a:pt x="25127" y="14459"/>
                    <a:pt x="25128" y="14459"/>
                    <a:pt x="25129" y="14459"/>
                  </a:cubicBezTo>
                  <a:lnTo>
                    <a:pt x="25129" y="14459"/>
                  </a:lnTo>
                  <a:cubicBezTo>
                    <a:pt x="25098" y="14469"/>
                    <a:pt x="25201" y="14820"/>
                    <a:pt x="25142" y="14955"/>
                  </a:cubicBezTo>
                  <a:cubicBezTo>
                    <a:pt x="25272" y="15466"/>
                    <a:pt x="25211" y="16095"/>
                    <a:pt x="24953" y="16509"/>
                  </a:cubicBezTo>
                  <a:cubicBezTo>
                    <a:pt x="24934" y="16543"/>
                    <a:pt x="24931" y="16612"/>
                    <a:pt x="24938" y="16698"/>
                  </a:cubicBezTo>
                  <a:cubicBezTo>
                    <a:pt x="24513" y="17432"/>
                    <a:pt x="24395" y="18255"/>
                    <a:pt x="24351" y="18551"/>
                  </a:cubicBezTo>
                  <a:cubicBezTo>
                    <a:pt x="24349" y="18717"/>
                    <a:pt x="24395" y="19163"/>
                    <a:pt x="24366" y="19218"/>
                  </a:cubicBezTo>
                  <a:cubicBezTo>
                    <a:pt x="24349" y="19276"/>
                    <a:pt x="24410" y="19559"/>
                    <a:pt x="24370" y="19559"/>
                  </a:cubicBezTo>
                  <a:cubicBezTo>
                    <a:pt x="24369" y="19559"/>
                    <a:pt x="24369" y="19559"/>
                    <a:pt x="24368" y="19558"/>
                  </a:cubicBezTo>
                  <a:lnTo>
                    <a:pt x="24368" y="19558"/>
                  </a:lnTo>
                  <a:cubicBezTo>
                    <a:pt x="24433" y="19992"/>
                    <a:pt x="24444" y="20061"/>
                    <a:pt x="24448" y="20278"/>
                  </a:cubicBezTo>
                  <a:cubicBezTo>
                    <a:pt x="24385" y="20387"/>
                    <a:pt x="24402" y="20593"/>
                    <a:pt x="24460" y="20658"/>
                  </a:cubicBezTo>
                  <a:cubicBezTo>
                    <a:pt x="24418" y="20907"/>
                    <a:pt x="24463" y="21184"/>
                    <a:pt x="24465" y="21733"/>
                  </a:cubicBezTo>
                  <a:cubicBezTo>
                    <a:pt x="24374" y="21996"/>
                    <a:pt x="24397" y="22263"/>
                    <a:pt x="24233" y="22414"/>
                  </a:cubicBezTo>
                  <a:cubicBezTo>
                    <a:pt x="24146" y="22771"/>
                    <a:pt x="24060" y="23164"/>
                    <a:pt x="23952" y="23164"/>
                  </a:cubicBezTo>
                  <a:cubicBezTo>
                    <a:pt x="23947" y="23164"/>
                    <a:pt x="23941" y="23163"/>
                    <a:pt x="23935" y="23161"/>
                  </a:cubicBezTo>
                  <a:cubicBezTo>
                    <a:pt x="23832" y="23327"/>
                    <a:pt x="23731" y="23352"/>
                    <a:pt x="23638" y="23712"/>
                  </a:cubicBezTo>
                  <a:cubicBezTo>
                    <a:pt x="23527" y="23767"/>
                    <a:pt x="23443" y="23731"/>
                    <a:pt x="23302" y="23800"/>
                  </a:cubicBezTo>
                  <a:cubicBezTo>
                    <a:pt x="23293" y="23798"/>
                    <a:pt x="23287" y="23797"/>
                    <a:pt x="23283" y="23797"/>
                  </a:cubicBezTo>
                  <a:cubicBezTo>
                    <a:pt x="23275" y="23797"/>
                    <a:pt x="23275" y="23801"/>
                    <a:pt x="23285" y="23809"/>
                  </a:cubicBezTo>
                  <a:cubicBezTo>
                    <a:pt x="23276" y="23813"/>
                    <a:pt x="23270" y="23815"/>
                    <a:pt x="23262" y="23819"/>
                  </a:cubicBezTo>
                  <a:cubicBezTo>
                    <a:pt x="23207" y="23851"/>
                    <a:pt x="23161" y="23893"/>
                    <a:pt x="23125" y="23943"/>
                  </a:cubicBezTo>
                  <a:cubicBezTo>
                    <a:pt x="23087" y="24128"/>
                    <a:pt x="22969" y="24292"/>
                    <a:pt x="22702" y="24416"/>
                  </a:cubicBezTo>
                  <a:lnTo>
                    <a:pt x="22685" y="24404"/>
                  </a:lnTo>
                  <a:cubicBezTo>
                    <a:pt x="22555" y="24534"/>
                    <a:pt x="22437" y="24650"/>
                    <a:pt x="22345" y="24747"/>
                  </a:cubicBezTo>
                  <a:cubicBezTo>
                    <a:pt x="22126" y="24982"/>
                    <a:pt x="22004" y="25277"/>
                    <a:pt x="21851" y="25497"/>
                  </a:cubicBezTo>
                  <a:cubicBezTo>
                    <a:pt x="21723" y="25625"/>
                    <a:pt x="21503" y="25952"/>
                    <a:pt x="21479" y="26220"/>
                  </a:cubicBezTo>
                  <a:lnTo>
                    <a:pt x="21479" y="26220"/>
                  </a:lnTo>
                  <a:cubicBezTo>
                    <a:pt x="21479" y="26217"/>
                    <a:pt x="21479" y="26215"/>
                    <a:pt x="21478" y="26215"/>
                  </a:cubicBezTo>
                  <a:cubicBezTo>
                    <a:pt x="21467" y="26215"/>
                    <a:pt x="21402" y="26414"/>
                    <a:pt x="21411" y="26454"/>
                  </a:cubicBezTo>
                  <a:cubicBezTo>
                    <a:pt x="21251" y="26555"/>
                    <a:pt x="21014" y="27068"/>
                    <a:pt x="20883" y="27251"/>
                  </a:cubicBezTo>
                  <a:cubicBezTo>
                    <a:pt x="20847" y="27478"/>
                    <a:pt x="20683" y="27693"/>
                    <a:pt x="20488" y="28076"/>
                  </a:cubicBezTo>
                  <a:cubicBezTo>
                    <a:pt x="20475" y="28071"/>
                    <a:pt x="20463" y="28069"/>
                    <a:pt x="20452" y="28069"/>
                  </a:cubicBezTo>
                  <a:cubicBezTo>
                    <a:pt x="20452" y="28067"/>
                    <a:pt x="20450" y="28067"/>
                    <a:pt x="20448" y="28065"/>
                  </a:cubicBezTo>
                  <a:cubicBezTo>
                    <a:pt x="20349" y="28139"/>
                    <a:pt x="20248" y="28265"/>
                    <a:pt x="20130" y="28421"/>
                  </a:cubicBezTo>
                  <a:cubicBezTo>
                    <a:pt x="20170" y="28450"/>
                    <a:pt x="20198" y="28490"/>
                    <a:pt x="20217" y="28534"/>
                  </a:cubicBezTo>
                  <a:cubicBezTo>
                    <a:pt x="19963" y="28856"/>
                    <a:pt x="19975" y="29863"/>
                    <a:pt x="19463" y="29863"/>
                  </a:cubicBezTo>
                  <a:cubicBezTo>
                    <a:pt x="19461" y="29863"/>
                    <a:pt x="19458" y="29863"/>
                    <a:pt x="19455" y="29863"/>
                  </a:cubicBezTo>
                  <a:cubicBezTo>
                    <a:pt x="19451" y="29575"/>
                    <a:pt x="19514" y="29531"/>
                    <a:pt x="19253" y="29270"/>
                  </a:cubicBezTo>
                  <a:cubicBezTo>
                    <a:pt x="19163" y="29438"/>
                    <a:pt x="18873" y="29630"/>
                    <a:pt x="18789" y="29781"/>
                  </a:cubicBezTo>
                  <a:cubicBezTo>
                    <a:pt x="18795" y="29689"/>
                    <a:pt x="18820" y="29598"/>
                    <a:pt x="18860" y="29514"/>
                  </a:cubicBezTo>
                  <a:lnTo>
                    <a:pt x="18860" y="29514"/>
                  </a:lnTo>
                  <a:cubicBezTo>
                    <a:pt x="18768" y="29562"/>
                    <a:pt x="18671" y="29598"/>
                    <a:pt x="18570" y="29619"/>
                  </a:cubicBezTo>
                  <a:cubicBezTo>
                    <a:pt x="18547" y="29613"/>
                    <a:pt x="18524" y="29610"/>
                    <a:pt x="18501" y="29610"/>
                  </a:cubicBezTo>
                  <a:cubicBezTo>
                    <a:pt x="18470" y="29610"/>
                    <a:pt x="18439" y="29616"/>
                    <a:pt x="18408" y="29626"/>
                  </a:cubicBezTo>
                  <a:cubicBezTo>
                    <a:pt x="17853" y="29632"/>
                    <a:pt x="17653" y="29684"/>
                    <a:pt x="17333" y="29783"/>
                  </a:cubicBezTo>
                  <a:cubicBezTo>
                    <a:pt x="16892" y="29996"/>
                    <a:pt x="16574" y="30094"/>
                    <a:pt x="16450" y="30250"/>
                  </a:cubicBezTo>
                  <a:cubicBezTo>
                    <a:pt x="16440" y="30259"/>
                    <a:pt x="16434" y="30262"/>
                    <a:pt x="16429" y="30262"/>
                  </a:cubicBezTo>
                  <a:cubicBezTo>
                    <a:pt x="16427" y="30262"/>
                    <a:pt x="16425" y="30261"/>
                    <a:pt x="16423" y="30261"/>
                  </a:cubicBezTo>
                  <a:lnTo>
                    <a:pt x="16423" y="30261"/>
                  </a:lnTo>
                  <a:cubicBezTo>
                    <a:pt x="16511" y="30702"/>
                    <a:pt x="16808" y="30393"/>
                    <a:pt x="16940" y="30858"/>
                  </a:cubicBezTo>
                  <a:cubicBezTo>
                    <a:pt x="17180" y="30784"/>
                    <a:pt x="17241" y="30612"/>
                    <a:pt x="17584" y="30511"/>
                  </a:cubicBezTo>
                  <a:lnTo>
                    <a:pt x="17584" y="30511"/>
                  </a:lnTo>
                  <a:cubicBezTo>
                    <a:pt x="17487" y="30533"/>
                    <a:pt x="17463" y="30546"/>
                    <a:pt x="17449" y="30546"/>
                  </a:cubicBezTo>
                  <a:cubicBezTo>
                    <a:pt x="17436" y="30546"/>
                    <a:pt x="17431" y="30535"/>
                    <a:pt x="17380" y="30511"/>
                  </a:cubicBezTo>
                  <a:cubicBezTo>
                    <a:pt x="17621" y="30456"/>
                    <a:pt x="17895" y="30477"/>
                    <a:pt x="18395" y="30357"/>
                  </a:cubicBezTo>
                  <a:cubicBezTo>
                    <a:pt x="18465" y="30351"/>
                    <a:pt x="18532" y="30330"/>
                    <a:pt x="18593" y="30296"/>
                  </a:cubicBezTo>
                  <a:cubicBezTo>
                    <a:pt x="18894" y="30269"/>
                    <a:pt x="19190" y="30200"/>
                    <a:pt x="19474" y="30090"/>
                  </a:cubicBezTo>
                  <a:cubicBezTo>
                    <a:pt x="19947" y="29951"/>
                    <a:pt x="20063" y="29743"/>
                    <a:pt x="20427" y="29398"/>
                  </a:cubicBezTo>
                  <a:cubicBezTo>
                    <a:pt x="20751" y="29030"/>
                    <a:pt x="20993" y="28696"/>
                    <a:pt x="21054" y="28500"/>
                  </a:cubicBezTo>
                  <a:cubicBezTo>
                    <a:pt x="21099" y="28497"/>
                    <a:pt x="21121" y="28495"/>
                    <a:pt x="21130" y="28495"/>
                  </a:cubicBezTo>
                  <a:cubicBezTo>
                    <a:pt x="21160" y="28495"/>
                    <a:pt x="21069" y="28510"/>
                    <a:pt x="21224" y="28521"/>
                  </a:cubicBezTo>
                  <a:cubicBezTo>
                    <a:pt x="21218" y="28499"/>
                    <a:pt x="21208" y="28492"/>
                    <a:pt x="21199" y="28492"/>
                  </a:cubicBezTo>
                  <a:cubicBezTo>
                    <a:pt x="21187" y="28492"/>
                    <a:pt x="21175" y="28504"/>
                    <a:pt x="21173" y="28504"/>
                  </a:cubicBezTo>
                  <a:cubicBezTo>
                    <a:pt x="21172" y="28504"/>
                    <a:pt x="21176" y="28498"/>
                    <a:pt x="21188" y="28475"/>
                  </a:cubicBezTo>
                  <a:cubicBezTo>
                    <a:pt x="21386" y="28189"/>
                    <a:pt x="21464" y="27823"/>
                    <a:pt x="21611" y="27527"/>
                  </a:cubicBezTo>
                  <a:cubicBezTo>
                    <a:pt x="21758" y="27247"/>
                    <a:pt x="21996" y="27062"/>
                    <a:pt x="22061" y="26643"/>
                  </a:cubicBezTo>
                  <a:cubicBezTo>
                    <a:pt x="22071" y="26650"/>
                    <a:pt x="22077" y="26653"/>
                    <a:pt x="22080" y="26653"/>
                  </a:cubicBezTo>
                  <a:cubicBezTo>
                    <a:pt x="22101" y="26653"/>
                    <a:pt x="22022" y="26542"/>
                    <a:pt x="22082" y="26406"/>
                  </a:cubicBezTo>
                  <a:cubicBezTo>
                    <a:pt x="22221" y="26236"/>
                    <a:pt x="22259" y="26099"/>
                    <a:pt x="22397" y="25752"/>
                  </a:cubicBezTo>
                  <a:cubicBezTo>
                    <a:pt x="22593" y="25531"/>
                    <a:pt x="22761" y="25310"/>
                    <a:pt x="22871" y="25119"/>
                  </a:cubicBezTo>
                  <a:lnTo>
                    <a:pt x="22871" y="25119"/>
                  </a:lnTo>
                  <a:cubicBezTo>
                    <a:pt x="22856" y="25150"/>
                    <a:pt x="22871" y="25146"/>
                    <a:pt x="22858" y="25155"/>
                  </a:cubicBezTo>
                  <a:cubicBezTo>
                    <a:pt x="23098" y="24997"/>
                    <a:pt x="23188" y="24839"/>
                    <a:pt x="23451" y="24677"/>
                  </a:cubicBezTo>
                  <a:cubicBezTo>
                    <a:pt x="23453" y="24681"/>
                    <a:pt x="23455" y="24686"/>
                    <a:pt x="23457" y="24692"/>
                  </a:cubicBezTo>
                  <a:cubicBezTo>
                    <a:pt x="23455" y="24686"/>
                    <a:pt x="23455" y="24679"/>
                    <a:pt x="23453" y="24675"/>
                  </a:cubicBezTo>
                  <a:cubicBezTo>
                    <a:pt x="23510" y="24639"/>
                    <a:pt x="23571" y="24608"/>
                    <a:pt x="23630" y="24578"/>
                  </a:cubicBezTo>
                  <a:cubicBezTo>
                    <a:pt x="23655" y="24599"/>
                    <a:pt x="23680" y="24618"/>
                    <a:pt x="23708" y="24633"/>
                  </a:cubicBezTo>
                  <a:cubicBezTo>
                    <a:pt x="23735" y="24585"/>
                    <a:pt x="23764" y="24538"/>
                    <a:pt x="23798" y="24492"/>
                  </a:cubicBezTo>
                  <a:cubicBezTo>
                    <a:pt x="23809" y="24486"/>
                    <a:pt x="23819" y="24484"/>
                    <a:pt x="23829" y="24484"/>
                  </a:cubicBezTo>
                  <a:cubicBezTo>
                    <a:pt x="23856" y="24484"/>
                    <a:pt x="23877" y="24502"/>
                    <a:pt x="23892" y="24502"/>
                  </a:cubicBezTo>
                  <a:cubicBezTo>
                    <a:pt x="23903" y="24502"/>
                    <a:pt x="23910" y="24492"/>
                    <a:pt x="23914" y="24458"/>
                  </a:cubicBezTo>
                  <a:cubicBezTo>
                    <a:pt x="23907" y="24429"/>
                    <a:pt x="23899" y="24402"/>
                    <a:pt x="23886" y="24376"/>
                  </a:cubicBezTo>
                  <a:cubicBezTo>
                    <a:pt x="23991" y="24259"/>
                    <a:pt x="24092" y="24183"/>
                    <a:pt x="24193" y="24023"/>
                  </a:cubicBezTo>
                  <a:cubicBezTo>
                    <a:pt x="24210" y="24027"/>
                    <a:pt x="24227" y="24029"/>
                    <a:pt x="24243" y="24029"/>
                  </a:cubicBezTo>
                  <a:cubicBezTo>
                    <a:pt x="24398" y="24029"/>
                    <a:pt x="24503" y="23858"/>
                    <a:pt x="24589" y="23804"/>
                  </a:cubicBezTo>
                  <a:cubicBezTo>
                    <a:pt x="24778" y="23411"/>
                    <a:pt x="24873" y="23022"/>
                    <a:pt x="25035" y="22892"/>
                  </a:cubicBezTo>
                  <a:cubicBezTo>
                    <a:pt x="25075" y="22530"/>
                    <a:pt x="25104" y="22337"/>
                    <a:pt x="25138" y="22154"/>
                  </a:cubicBezTo>
                  <a:cubicBezTo>
                    <a:pt x="25106" y="22082"/>
                    <a:pt x="25047" y="22006"/>
                    <a:pt x="24927" y="21920"/>
                  </a:cubicBezTo>
                  <a:lnTo>
                    <a:pt x="24927" y="21920"/>
                  </a:lnTo>
                  <a:cubicBezTo>
                    <a:pt x="24934" y="21920"/>
                    <a:pt x="24940" y="21921"/>
                    <a:pt x="24946" y="21921"/>
                  </a:cubicBezTo>
                  <a:cubicBezTo>
                    <a:pt x="25142" y="21921"/>
                    <a:pt x="24944" y="21742"/>
                    <a:pt x="25032" y="21742"/>
                  </a:cubicBezTo>
                  <a:cubicBezTo>
                    <a:pt x="25058" y="21742"/>
                    <a:pt x="25109" y="21758"/>
                    <a:pt x="25203" y="21798"/>
                  </a:cubicBezTo>
                  <a:cubicBezTo>
                    <a:pt x="25209" y="21762"/>
                    <a:pt x="25215" y="21725"/>
                    <a:pt x="25222" y="21683"/>
                  </a:cubicBezTo>
                  <a:lnTo>
                    <a:pt x="25222" y="21683"/>
                  </a:lnTo>
                  <a:cubicBezTo>
                    <a:pt x="25221" y="21683"/>
                    <a:pt x="25221" y="21683"/>
                    <a:pt x="25221" y="21683"/>
                  </a:cubicBezTo>
                  <a:cubicBezTo>
                    <a:pt x="25204" y="21683"/>
                    <a:pt x="25177" y="21550"/>
                    <a:pt x="25167" y="21537"/>
                  </a:cubicBezTo>
                  <a:cubicBezTo>
                    <a:pt x="25222" y="21474"/>
                    <a:pt x="25253" y="21039"/>
                    <a:pt x="25226" y="20742"/>
                  </a:cubicBezTo>
                  <a:lnTo>
                    <a:pt x="25226" y="20742"/>
                  </a:lnTo>
                  <a:lnTo>
                    <a:pt x="25203" y="20755"/>
                  </a:lnTo>
                  <a:cubicBezTo>
                    <a:pt x="24511" y="20379"/>
                    <a:pt x="24847" y="20177"/>
                    <a:pt x="25222" y="19985"/>
                  </a:cubicBezTo>
                  <a:cubicBezTo>
                    <a:pt x="25211" y="19859"/>
                    <a:pt x="25201" y="19729"/>
                    <a:pt x="25190" y="19657"/>
                  </a:cubicBezTo>
                  <a:cubicBezTo>
                    <a:pt x="25190" y="19638"/>
                    <a:pt x="25188" y="19622"/>
                    <a:pt x="25188" y="19605"/>
                  </a:cubicBezTo>
                  <a:cubicBezTo>
                    <a:pt x="25114" y="19615"/>
                    <a:pt x="25041" y="19636"/>
                    <a:pt x="24971" y="19664"/>
                  </a:cubicBezTo>
                  <a:cubicBezTo>
                    <a:pt x="24876" y="19604"/>
                    <a:pt x="24842" y="19448"/>
                    <a:pt x="25082" y="19448"/>
                  </a:cubicBezTo>
                  <a:cubicBezTo>
                    <a:pt x="25111" y="19448"/>
                    <a:pt x="25144" y="19450"/>
                    <a:pt x="25182" y="19455"/>
                  </a:cubicBezTo>
                  <a:cubicBezTo>
                    <a:pt x="25180" y="19338"/>
                    <a:pt x="25182" y="19222"/>
                    <a:pt x="25192" y="19104"/>
                  </a:cubicBezTo>
                  <a:cubicBezTo>
                    <a:pt x="25112" y="18928"/>
                    <a:pt x="25146" y="18755"/>
                    <a:pt x="25112" y="18606"/>
                  </a:cubicBezTo>
                  <a:cubicBezTo>
                    <a:pt x="25165" y="18126"/>
                    <a:pt x="25337" y="17674"/>
                    <a:pt x="25596" y="17115"/>
                  </a:cubicBezTo>
                  <a:cubicBezTo>
                    <a:pt x="25602" y="17115"/>
                    <a:pt x="25609" y="17116"/>
                    <a:pt x="25615" y="17116"/>
                  </a:cubicBezTo>
                  <a:cubicBezTo>
                    <a:pt x="25633" y="17116"/>
                    <a:pt x="25651" y="17113"/>
                    <a:pt x="25670" y="17109"/>
                  </a:cubicBezTo>
                  <a:cubicBezTo>
                    <a:pt x="25981" y="16236"/>
                    <a:pt x="26128" y="15403"/>
                    <a:pt x="25994" y="14875"/>
                  </a:cubicBezTo>
                  <a:cubicBezTo>
                    <a:pt x="25945" y="14522"/>
                    <a:pt x="25836" y="14339"/>
                    <a:pt x="25876" y="14309"/>
                  </a:cubicBezTo>
                  <a:cubicBezTo>
                    <a:pt x="25768" y="14158"/>
                    <a:pt x="25661" y="13782"/>
                    <a:pt x="25676" y="13737"/>
                  </a:cubicBezTo>
                  <a:cubicBezTo>
                    <a:pt x="25577" y="13294"/>
                    <a:pt x="25348" y="13260"/>
                    <a:pt x="25226" y="12829"/>
                  </a:cubicBezTo>
                  <a:lnTo>
                    <a:pt x="25226" y="12829"/>
                  </a:lnTo>
                  <a:cubicBezTo>
                    <a:pt x="25235" y="12897"/>
                    <a:pt x="25230" y="12920"/>
                    <a:pt x="25220" y="12920"/>
                  </a:cubicBezTo>
                  <a:cubicBezTo>
                    <a:pt x="25203" y="12920"/>
                    <a:pt x="25172" y="12861"/>
                    <a:pt x="25161" y="12837"/>
                  </a:cubicBezTo>
                  <a:cubicBezTo>
                    <a:pt x="25131" y="12770"/>
                    <a:pt x="25045" y="12543"/>
                    <a:pt x="24948" y="12381"/>
                  </a:cubicBezTo>
                  <a:cubicBezTo>
                    <a:pt x="24935" y="12368"/>
                    <a:pt x="24924" y="12363"/>
                    <a:pt x="24916" y="12363"/>
                  </a:cubicBezTo>
                  <a:cubicBezTo>
                    <a:pt x="24908" y="12363"/>
                    <a:pt x="24902" y="12368"/>
                    <a:pt x="24898" y="12377"/>
                  </a:cubicBezTo>
                  <a:cubicBezTo>
                    <a:pt x="24831" y="12217"/>
                    <a:pt x="24732" y="11935"/>
                    <a:pt x="24660" y="11876"/>
                  </a:cubicBezTo>
                  <a:cubicBezTo>
                    <a:pt x="24664" y="11845"/>
                    <a:pt x="24667" y="11813"/>
                    <a:pt x="24667" y="11784"/>
                  </a:cubicBezTo>
                  <a:cubicBezTo>
                    <a:pt x="24521" y="11630"/>
                    <a:pt x="24368" y="11346"/>
                    <a:pt x="24208" y="11275"/>
                  </a:cubicBezTo>
                  <a:cubicBezTo>
                    <a:pt x="24101" y="10955"/>
                    <a:pt x="24036" y="10524"/>
                    <a:pt x="23941" y="10183"/>
                  </a:cubicBezTo>
                  <a:cubicBezTo>
                    <a:pt x="23929" y="10201"/>
                    <a:pt x="23918" y="10208"/>
                    <a:pt x="23908" y="10208"/>
                  </a:cubicBezTo>
                  <a:cubicBezTo>
                    <a:pt x="23851" y="10208"/>
                    <a:pt x="23842" y="9936"/>
                    <a:pt x="23855" y="9752"/>
                  </a:cubicBezTo>
                  <a:cubicBezTo>
                    <a:pt x="23834" y="9738"/>
                    <a:pt x="23855" y="9599"/>
                    <a:pt x="23909" y="9458"/>
                  </a:cubicBezTo>
                  <a:cubicBezTo>
                    <a:pt x="23869" y="9300"/>
                    <a:pt x="23842" y="9250"/>
                    <a:pt x="23811" y="9212"/>
                  </a:cubicBezTo>
                  <a:cubicBezTo>
                    <a:pt x="23769" y="8850"/>
                    <a:pt x="23659" y="8394"/>
                    <a:pt x="23676" y="8171"/>
                  </a:cubicBezTo>
                  <a:lnTo>
                    <a:pt x="23676" y="8171"/>
                  </a:lnTo>
                  <a:cubicBezTo>
                    <a:pt x="23632" y="8190"/>
                    <a:pt x="23598" y="8192"/>
                    <a:pt x="23590" y="8215"/>
                  </a:cubicBezTo>
                  <a:cubicBezTo>
                    <a:pt x="23485" y="7765"/>
                    <a:pt x="23350" y="7380"/>
                    <a:pt x="23066" y="7235"/>
                  </a:cubicBezTo>
                  <a:cubicBezTo>
                    <a:pt x="22793" y="7054"/>
                    <a:pt x="22513" y="6753"/>
                    <a:pt x="22324" y="6369"/>
                  </a:cubicBezTo>
                  <a:cubicBezTo>
                    <a:pt x="22134" y="6156"/>
                    <a:pt x="21695" y="5946"/>
                    <a:pt x="21382" y="5826"/>
                  </a:cubicBezTo>
                  <a:cubicBezTo>
                    <a:pt x="21302" y="5826"/>
                    <a:pt x="21141" y="5643"/>
                    <a:pt x="21080" y="5643"/>
                  </a:cubicBezTo>
                  <a:cubicBezTo>
                    <a:pt x="21074" y="5643"/>
                    <a:pt x="21070" y="5644"/>
                    <a:pt x="21066" y="5647"/>
                  </a:cubicBezTo>
                  <a:cubicBezTo>
                    <a:pt x="20898" y="5466"/>
                    <a:pt x="20841" y="5466"/>
                    <a:pt x="20660" y="5363"/>
                  </a:cubicBezTo>
                  <a:cubicBezTo>
                    <a:pt x="20660" y="5346"/>
                    <a:pt x="20660" y="5330"/>
                    <a:pt x="20656" y="5309"/>
                  </a:cubicBezTo>
                  <a:cubicBezTo>
                    <a:pt x="20257" y="5294"/>
                    <a:pt x="20092" y="5010"/>
                    <a:pt x="19971" y="4838"/>
                  </a:cubicBezTo>
                  <a:cubicBezTo>
                    <a:pt x="19769" y="4770"/>
                    <a:pt x="19350" y="4425"/>
                    <a:pt x="19251" y="4303"/>
                  </a:cubicBezTo>
                  <a:cubicBezTo>
                    <a:pt x="19033" y="3950"/>
                    <a:pt x="18841" y="3874"/>
                    <a:pt x="18778" y="3490"/>
                  </a:cubicBezTo>
                  <a:cubicBezTo>
                    <a:pt x="18667" y="3466"/>
                    <a:pt x="18726" y="3368"/>
                    <a:pt x="18620" y="3353"/>
                  </a:cubicBezTo>
                  <a:cubicBezTo>
                    <a:pt x="18608" y="3344"/>
                    <a:pt x="18599" y="3340"/>
                    <a:pt x="18589" y="3334"/>
                  </a:cubicBezTo>
                  <a:cubicBezTo>
                    <a:pt x="18583" y="3071"/>
                    <a:pt x="18370" y="2810"/>
                    <a:pt x="17863" y="2554"/>
                  </a:cubicBezTo>
                  <a:cubicBezTo>
                    <a:pt x="17876" y="2537"/>
                    <a:pt x="17891" y="2520"/>
                    <a:pt x="17905" y="2505"/>
                  </a:cubicBezTo>
                  <a:cubicBezTo>
                    <a:pt x="17695" y="2167"/>
                    <a:pt x="17289" y="2001"/>
                    <a:pt x="16967" y="1879"/>
                  </a:cubicBezTo>
                  <a:cubicBezTo>
                    <a:pt x="16770" y="1849"/>
                    <a:pt x="16881" y="1824"/>
                    <a:pt x="16597" y="1679"/>
                  </a:cubicBezTo>
                  <a:cubicBezTo>
                    <a:pt x="16575" y="1679"/>
                    <a:pt x="16554" y="1680"/>
                    <a:pt x="16534" y="1680"/>
                  </a:cubicBezTo>
                  <a:cubicBezTo>
                    <a:pt x="16354" y="1680"/>
                    <a:pt x="16298" y="1658"/>
                    <a:pt x="16232" y="1658"/>
                  </a:cubicBezTo>
                  <a:cubicBezTo>
                    <a:pt x="16198" y="1658"/>
                    <a:pt x="16161" y="1664"/>
                    <a:pt x="16103" y="1681"/>
                  </a:cubicBezTo>
                  <a:cubicBezTo>
                    <a:pt x="16013" y="1662"/>
                    <a:pt x="16055" y="1664"/>
                    <a:pt x="16141" y="1660"/>
                  </a:cubicBezTo>
                  <a:cubicBezTo>
                    <a:pt x="15627" y="1544"/>
                    <a:pt x="15347" y="1487"/>
                    <a:pt x="15038" y="1487"/>
                  </a:cubicBezTo>
                  <a:cubicBezTo>
                    <a:pt x="15021" y="1487"/>
                    <a:pt x="15005" y="1487"/>
                    <a:pt x="14988" y="1487"/>
                  </a:cubicBezTo>
                  <a:cubicBezTo>
                    <a:pt x="14979" y="1483"/>
                    <a:pt x="14968" y="1479"/>
                    <a:pt x="14960" y="1479"/>
                  </a:cubicBezTo>
                  <a:cubicBezTo>
                    <a:pt x="14947" y="1479"/>
                    <a:pt x="14942" y="1488"/>
                    <a:pt x="14957" y="1519"/>
                  </a:cubicBezTo>
                  <a:cubicBezTo>
                    <a:pt x="14721" y="1517"/>
                    <a:pt x="14576" y="1487"/>
                    <a:pt x="14566" y="1456"/>
                  </a:cubicBezTo>
                  <a:cubicBezTo>
                    <a:pt x="14478" y="1408"/>
                    <a:pt x="14123" y="1453"/>
                    <a:pt x="14114" y="1365"/>
                  </a:cubicBezTo>
                  <a:lnTo>
                    <a:pt x="14114" y="1365"/>
                  </a:lnTo>
                  <a:cubicBezTo>
                    <a:pt x="14106" y="1378"/>
                    <a:pt x="13983" y="1425"/>
                    <a:pt x="13906" y="1425"/>
                  </a:cubicBezTo>
                  <a:cubicBezTo>
                    <a:pt x="13890" y="1425"/>
                    <a:pt x="13876" y="1423"/>
                    <a:pt x="13865" y="1418"/>
                  </a:cubicBezTo>
                  <a:cubicBezTo>
                    <a:pt x="13653" y="1418"/>
                    <a:pt x="13388" y="1336"/>
                    <a:pt x="13203" y="1286"/>
                  </a:cubicBezTo>
                  <a:cubicBezTo>
                    <a:pt x="12822" y="1286"/>
                    <a:pt x="12568" y="1248"/>
                    <a:pt x="12202" y="1084"/>
                  </a:cubicBezTo>
                  <a:cubicBezTo>
                    <a:pt x="12248" y="1000"/>
                    <a:pt x="11969" y="1029"/>
                    <a:pt x="11952" y="857"/>
                  </a:cubicBezTo>
                  <a:cubicBezTo>
                    <a:pt x="11809" y="777"/>
                    <a:pt x="11655" y="714"/>
                    <a:pt x="11498" y="672"/>
                  </a:cubicBezTo>
                  <a:cubicBezTo>
                    <a:pt x="11498" y="640"/>
                    <a:pt x="11483" y="611"/>
                    <a:pt x="11458" y="594"/>
                  </a:cubicBezTo>
                  <a:cubicBezTo>
                    <a:pt x="11136" y="379"/>
                    <a:pt x="10726" y="238"/>
                    <a:pt x="10360" y="148"/>
                  </a:cubicBezTo>
                  <a:cubicBezTo>
                    <a:pt x="10067" y="26"/>
                    <a:pt x="9704" y="17"/>
                    <a:pt x="91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29"/>
            <p:cNvSpPr/>
            <p:nvPr/>
          </p:nvSpPr>
          <p:spPr>
            <a:xfrm>
              <a:off x="7225025" y="4598150"/>
              <a:ext cx="7350" cy="10075"/>
            </a:xfrm>
            <a:custGeom>
              <a:avLst/>
              <a:gdLst/>
              <a:ahLst/>
              <a:cxnLst/>
              <a:rect l="l" t="t" r="r" b="b"/>
              <a:pathLst>
                <a:path w="294" h="403" extrusionOk="0">
                  <a:moveTo>
                    <a:pt x="293" y="1"/>
                  </a:moveTo>
                  <a:lnTo>
                    <a:pt x="293" y="1"/>
                  </a:lnTo>
                  <a:cubicBezTo>
                    <a:pt x="209" y="112"/>
                    <a:pt x="119" y="238"/>
                    <a:pt x="15" y="375"/>
                  </a:cubicBezTo>
                  <a:cubicBezTo>
                    <a:pt x="11" y="383"/>
                    <a:pt x="5" y="392"/>
                    <a:pt x="1" y="402"/>
                  </a:cubicBezTo>
                  <a:cubicBezTo>
                    <a:pt x="142" y="308"/>
                    <a:pt x="245" y="165"/>
                    <a:pt x="2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29"/>
            <p:cNvSpPr/>
            <p:nvPr/>
          </p:nvSpPr>
          <p:spPr>
            <a:xfrm>
              <a:off x="6723825" y="4623175"/>
              <a:ext cx="29425" cy="25550"/>
            </a:xfrm>
            <a:custGeom>
              <a:avLst/>
              <a:gdLst/>
              <a:ahLst/>
              <a:cxnLst/>
              <a:rect l="l" t="t" r="r" b="b"/>
              <a:pathLst>
                <a:path w="1177" h="1022" extrusionOk="0">
                  <a:moveTo>
                    <a:pt x="348" y="1"/>
                  </a:moveTo>
                  <a:lnTo>
                    <a:pt x="182" y="364"/>
                  </a:lnTo>
                  <a:lnTo>
                    <a:pt x="754" y="156"/>
                  </a:lnTo>
                  <a:lnTo>
                    <a:pt x="754" y="156"/>
                  </a:lnTo>
                  <a:cubicBezTo>
                    <a:pt x="825" y="200"/>
                    <a:pt x="783" y="280"/>
                    <a:pt x="623" y="402"/>
                  </a:cubicBezTo>
                  <a:lnTo>
                    <a:pt x="171" y="387"/>
                  </a:lnTo>
                  <a:lnTo>
                    <a:pt x="1" y="760"/>
                  </a:lnTo>
                  <a:cubicBezTo>
                    <a:pt x="44" y="765"/>
                    <a:pt x="87" y="768"/>
                    <a:pt x="131" y="768"/>
                  </a:cubicBezTo>
                  <a:cubicBezTo>
                    <a:pt x="159" y="768"/>
                    <a:pt x="187" y="766"/>
                    <a:pt x="215" y="764"/>
                  </a:cubicBezTo>
                  <a:cubicBezTo>
                    <a:pt x="306" y="699"/>
                    <a:pt x="386" y="634"/>
                    <a:pt x="472" y="566"/>
                  </a:cubicBezTo>
                  <a:cubicBezTo>
                    <a:pt x="511" y="561"/>
                    <a:pt x="544" y="559"/>
                    <a:pt x="569" y="559"/>
                  </a:cubicBezTo>
                  <a:cubicBezTo>
                    <a:pt x="810" y="559"/>
                    <a:pt x="482" y="759"/>
                    <a:pt x="325" y="909"/>
                  </a:cubicBezTo>
                  <a:cubicBezTo>
                    <a:pt x="323" y="917"/>
                    <a:pt x="318" y="922"/>
                    <a:pt x="312" y="924"/>
                  </a:cubicBezTo>
                  <a:cubicBezTo>
                    <a:pt x="306" y="930"/>
                    <a:pt x="299" y="936"/>
                    <a:pt x="293" y="943"/>
                  </a:cubicBezTo>
                  <a:cubicBezTo>
                    <a:pt x="421" y="995"/>
                    <a:pt x="558" y="1021"/>
                    <a:pt x="695" y="1021"/>
                  </a:cubicBezTo>
                  <a:cubicBezTo>
                    <a:pt x="735" y="1021"/>
                    <a:pt x="776" y="1019"/>
                    <a:pt x="817" y="1014"/>
                  </a:cubicBezTo>
                  <a:lnTo>
                    <a:pt x="1176" y="230"/>
                  </a:lnTo>
                  <a:cubicBezTo>
                    <a:pt x="1139" y="211"/>
                    <a:pt x="1096" y="194"/>
                    <a:pt x="1052" y="169"/>
                  </a:cubicBezTo>
                  <a:cubicBezTo>
                    <a:pt x="978" y="188"/>
                    <a:pt x="923" y="198"/>
                    <a:pt x="879" y="198"/>
                  </a:cubicBezTo>
                  <a:cubicBezTo>
                    <a:pt x="775" y="198"/>
                    <a:pt x="735" y="144"/>
                    <a:pt x="670" y="36"/>
                  </a:cubicBezTo>
                  <a:cubicBezTo>
                    <a:pt x="645" y="27"/>
                    <a:pt x="608" y="23"/>
                    <a:pt x="580" y="23"/>
                  </a:cubicBezTo>
                  <a:cubicBezTo>
                    <a:pt x="541" y="23"/>
                    <a:pt x="522" y="31"/>
                    <a:pt x="596" y="43"/>
                  </a:cubicBezTo>
                  <a:cubicBezTo>
                    <a:pt x="512" y="34"/>
                    <a:pt x="430" y="19"/>
                    <a:pt x="3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29"/>
            <p:cNvSpPr/>
            <p:nvPr/>
          </p:nvSpPr>
          <p:spPr>
            <a:xfrm>
              <a:off x="6561850" y="4377700"/>
              <a:ext cx="104425" cy="192250"/>
            </a:xfrm>
            <a:custGeom>
              <a:avLst/>
              <a:gdLst/>
              <a:ahLst/>
              <a:cxnLst/>
              <a:rect l="l" t="t" r="r" b="b"/>
              <a:pathLst>
                <a:path w="4177" h="7690" extrusionOk="0">
                  <a:moveTo>
                    <a:pt x="1021" y="3765"/>
                  </a:moveTo>
                  <a:cubicBezTo>
                    <a:pt x="1143" y="3765"/>
                    <a:pt x="1268" y="3785"/>
                    <a:pt x="1218" y="4009"/>
                  </a:cubicBezTo>
                  <a:cubicBezTo>
                    <a:pt x="1077" y="4001"/>
                    <a:pt x="987" y="3895"/>
                    <a:pt x="856" y="3895"/>
                  </a:cubicBezTo>
                  <a:lnTo>
                    <a:pt x="915" y="3765"/>
                  </a:lnTo>
                  <a:cubicBezTo>
                    <a:pt x="924" y="3765"/>
                    <a:pt x="934" y="3766"/>
                    <a:pt x="944" y="3766"/>
                  </a:cubicBezTo>
                  <a:cubicBezTo>
                    <a:pt x="968" y="3766"/>
                    <a:pt x="995" y="3765"/>
                    <a:pt x="1021" y="3765"/>
                  </a:cubicBezTo>
                  <a:close/>
                  <a:moveTo>
                    <a:pt x="1879" y="4557"/>
                  </a:moveTo>
                  <a:cubicBezTo>
                    <a:pt x="1999" y="4557"/>
                    <a:pt x="2125" y="4621"/>
                    <a:pt x="2254" y="4621"/>
                  </a:cubicBezTo>
                  <a:cubicBezTo>
                    <a:pt x="2273" y="4621"/>
                    <a:pt x="2292" y="4620"/>
                    <a:pt x="2312" y="4617"/>
                  </a:cubicBezTo>
                  <a:lnTo>
                    <a:pt x="2312" y="4617"/>
                  </a:lnTo>
                  <a:cubicBezTo>
                    <a:pt x="2688" y="4684"/>
                    <a:pt x="2387" y="4865"/>
                    <a:pt x="2244" y="5044"/>
                  </a:cubicBezTo>
                  <a:cubicBezTo>
                    <a:pt x="2150" y="4845"/>
                    <a:pt x="1766" y="4687"/>
                    <a:pt x="1661" y="4687"/>
                  </a:cubicBezTo>
                  <a:cubicBezTo>
                    <a:pt x="1655" y="4687"/>
                    <a:pt x="1651" y="4687"/>
                    <a:pt x="1647" y="4688"/>
                  </a:cubicBezTo>
                  <a:cubicBezTo>
                    <a:pt x="1720" y="4587"/>
                    <a:pt x="1798" y="4557"/>
                    <a:pt x="1879" y="4557"/>
                  </a:cubicBezTo>
                  <a:close/>
                  <a:moveTo>
                    <a:pt x="2244" y="5044"/>
                  </a:moveTo>
                  <a:lnTo>
                    <a:pt x="2244" y="5044"/>
                  </a:lnTo>
                  <a:cubicBezTo>
                    <a:pt x="2278" y="5113"/>
                    <a:pt x="2272" y="5187"/>
                    <a:pt x="2209" y="5262"/>
                  </a:cubicBezTo>
                  <a:cubicBezTo>
                    <a:pt x="2223" y="5275"/>
                    <a:pt x="2238" y="5288"/>
                    <a:pt x="2255" y="5298"/>
                  </a:cubicBezTo>
                  <a:lnTo>
                    <a:pt x="2495" y="5258"/>
                  </a:lnTo>
                  <a:lnTo>
                    <a:pt x="2082" y="5365"/>
                  </a:lnTo>
                  <a:cubicBezTo>
                    <a:pt x="2131" y="5338"/>
                    <a:pt x="2173" y="5302"/>
                    <a:pt x="2209" y="5260"/>
                  </a:cubicBezTo>
                  <a:cubicBezTo>
                    <a:pt x="2148" y="5195"/>
                    <a:pt x="2181" y="5119"/>
                    <a:pt x="2244" y="5044"/>
                  </a:cubicBezTo>
                  <a:close/>
                  <a:moveTo>
                    <a:pt x="869" y="1"/>
                  </a:moveTo>
                  <a:cubicBezTo>
                    <a:pt x="816" y="1"/>
                    <a:pt x="794" y="46"/>
                    <a:pt x="844" y="200"/>
                  </a:cubicBezTo>
                  <a:lnTo>
                    <a:pt x="974" y="257"/>
                  </a:lnTo>
                  <a:cubicBezTo>
                    <a:pt x="795" y="450"/>
                    <a:pt x="787" y="716"/>
                    <a:pt x="576" y="716"/>
                  </a:cubicBezTo>
                  <a:cubicBezTo>
                    <a:pt x="561" y="716"/>
                    <a:pt x="545" y="714"/>
                    <a:pt x="528" y="711"/>
                  </a:cubicBezTo>
                  <a:lnTo>
                    <a:pt x="253" y="232"/>
                  </a:lnTo>
                  <a:cubicBezTo>
                    <a:pt x="232" y="411"/>
                    <a:pt x="196" y="579"/>
                    <a:pt x="164" y="810"/>
                  </a:cubicBezTo>
                  <a:cubicBezTo>
                    <a:pt x="156" y="823"/>
                    <a:pt x="152" y="836"/>
                    <a:pt x="148" y="848"/>
                  </a:cubicBezTo>
                  <a:cubicBezTo>
                    <a:pt x="125" y="894"/>
                    <a:pt x="106" y="945"/>
                    <a:pt x="91" y="995"/>
                  </a:cubicBezTo>
                  <a:cubicBezTo>
                    <a:pt x="32" y="1206"/>
                    <a:pt x="0" y="1685"/>
                    <a:pt x="0" y="2017"/>
                  </a:cubicBezTo>
                  <a:cubicBezTo>
                    <a:pt x="17" y="2005"/>
                    <a:pt x="42" y="1990"/>
                    <a:pt x="48" y="1990"/>
                  </a:cubicBezTo>
                  <a:cubicBezTo>
                    <a:pt x="52" y="1990"/>
                    <a:pt x="46" y="1997"/>
                    <a:pt x="21" y="2017"/>
                  </a:cubicBezTo>
                  <a:cubicBezTo>
                    <a:pt x="15" y="2577"/>
                    <a:pt x="230" y="2770"/>
                    <a:pt x="305" y="3145"/>
                  </a:cubicBezTo>
                  <a:cubicBezTo>
                    <a:pt x="440" y="3380"/>
                    <a:pt x="596" y="3605"/>
                    <a:pt x="768" y="3815"/>
                  </a:cubicBezTo>
                  <a:lnTo>
                    <a:pt x="783" y="3786"/>
                  </a:lnTo>
                  <a:lnTo>
                    <a:pt x="770" y="3818"/>
                  </a:lnTo>
                  <a:cubicBezTo>
                    <a:pt x="791" y="3845"/>
                    <a:pt x="812" y="3872"/>
                    <a:pt x="833" y="3900"/>
                  </a:cubicBezTo>
                  <a:cubicBezTo>
                    <a:pt x="840" y="3897"/>
                    <a:pt x="848" y="3897"/>
                    <a:pt x="856" y="3895"/>
                  </a:cubicBezTo>
                  <a:lnTo>
                    <a:pt x="856" y="3895"/>
                  </a:lnTo>
                  <a:lnTo>
                    <a:pt x="846" y="3916"/>
                  </a:lnTo>
                  <a:cubicBezTo>
                    <a:pt x="869" y="3946"/>
                    <a:pt x="892" y="3975"/>
                    <a:pt x="915" y="4005"/>
                  </a:cubicBezTo>
                  <a:cubicBezTo>
                    <a:pt x="1147" y="4280"/>
                    <a:pt x="1407" y="4581"/>
                    <a:pt x="1613" y="4896"/>
                  </a:cubicBezTo>
                  <a:cubicBezTo>
                    <a:pt x="1693" y="4915"/>
                    <a:pt x="1902" y="5060"/>
                    <a:pt x="1893" y="5235"/>
                  </a:cubicBezTo>
                  <a:cubicBezTo>
                    <a:pt x="1992" y="5384"/>
                    <a:pt x="2112" y="5421"/>
                    <a:pt x="2216" y="5421"/>
                  </a:cubicBezTo>
                  <a:cubicBezTo>
                    <a:pt x="2225" y="5421"/>
                    <a:pt x="2234" y="5421"/>
                    <a:pt x="2242" y="5420"/>
                  </a:cubicBezTo>
                  <a:cubicBezTo>
                    <a:pt x="2261" y="5452"/>
                    <a:pt x="2272" y="5485"/>
                    <a:pt x="2276" y="5521"/>
                  </a:cubicBezTo>
                  <a:cubicBezTo>
                    <a:pt x="2284" y="5504"/>
                    <a:pt x="2295" y="5489"/>
                    <a:pt x="2307" y="5477"/>
                  </a:cubicBezTo>
                  <a:cubicBezTo>
                    <a:pt x="2486" y="5624"/>
                    <a:pt x="2598" y="5956"/>
                    <a:pt x="2837" y="6312"/>
                  </a:cubicBezTo>
                  <a:cubicBezTo>
                    <a:pt x="3126" y="6562"/>
                    <a:pt x="3159" y="6804"/>
                    <a:pt x="3418" y="6856"/>
                  </a:cubicBezTo>
                  <a:cubicBezTo>
                    <a:pt x="3407" y="7107"/>
                    <a:pt x="3544" y="7050"/>
                    <a:pt x="3580" y="7334"/>
                  </a:cubicBezTo>
                  <a:cubicBezTo>
                    <a:pt x="3613" y="7407"/>
                    <a:pt x="3609" y="7529"/>
                    <a:pt x="3649" y="7689"/>
                  </a:cubicBezTo>
                  <a:lnTo>
                    <a:pt x="4177" y="6533"/>
                  </a:lnTo>
                  <a:cubicBezTo>
                    <a:pt x="4167" y="6505"/>
                    <a:pt x="4162" y="6482"/>
                    <a:pt x="4158" y="6463"/>
                  </a:cubicBezTo>
                  <a:cubicBezTo>
                    <a:pt x="3822" y="6326"/>
                    <a:pt x="3803" y="5891"/>
                    <a:pt x="3548" y="5752"/>
                  </a:cubicBezTo>
                  <a:cubicBezTo>
                    <a:pt x="3276" y="5487"/>
                    <a:pt x="3154" y="5102"/>
                    <a:pt x="2834" y="5102"/>
                  </a:cubicBezTo>
                  <a:cubicBezTo>
                    <a:pt x="2829" y="5102"/>
                    <a:pt x="2825" y="5102"/>
                    <a:pt x="2821" y="5103"/>
                  </a:cubicBezTo>
                  <a:cubicBezTo>
                    <a:pt x="2775" y="4889"/>
                    <a:pt x="2691" y="4734"/>
                    <a:pt x="2612" y="4734"/>
                  </a:cubicBezTo>
                  <a:cubicBezTo>
                    <a:pt x="2590" y="4734"/>
                    <a:pt x="2568" y="4746"/>
                    <a:pt x="2547" y="4772"/>
                  </a:cubicBezTo>
                  <a:cubicBezTo>
                    <a:pt x="2467" y="4461"/>
                    <a:pt x="2194" y="4526"/>
                    <a:pt x="2240" y="4358"/>
                  </a:cubicBezTo>
                  <a:cubicBezTo>
                    <a:pt x="2156" y="4308"/>
                    <a:pt x="2080" y="4244"/>
                    <a:pt x="2015" y="4171"/>
                  </a:cubicBezTo>
                  <a:lnTo>
                    <a:pt x="1780" y="4390"/>
                  </a:lnTo>
                  <a:lnTo>
                    <a:pt x="1651" y="4055"/>
                  </a:lnTo>
                  <a:cubicBezTo>
                    <a:pt x="1693" y="4016"/>
                    <a:pt x="1748" y="3995"/>
                    <a:pt x="1803" y="3995"/>
                  </a:cubicBezTo>
                  <a:cubicBezTo>
                    <a:pt x="1830" y="3995"/>
                    <a:pt x="1858" y="4001"/>
                    <a:pt x="1885" y="4011"/>
                  </a:cubicBezTo>
                  <a:cubicBezTo>
                    <a:pt x="1759" y="3839"/>
                    <a:pt x="1656" y="3670"/>
                    <a:pt x="1475" y="3599"/>
                  </a:cubicBezTo>
                  <a:cubicBezTo>
                    <a:pt x="1399" y="3248"/>
                    <a:pt x="1151" y="3100"/>
                    <a:pt x="995" y="2823"/>
                  </a:cubicBezTo>
                  <a:cubicBezTo>
                    <a:pt x="1025" y="2459"/>
                    <a:pt x="949" y="2402"/>
                    <a:pt x="880" y="2120"/>
                  </a:cubicBezTo>
                  <a:cubicBezTo>
                    <a:pt x="869" y="1956"/>
                    <a:pt x="861" y="1824"/>
                    <a:pt x="854" y="1706"/>
                  </a:cubicBezTo>
                  <a:cubicBezTo>
                    <a:pt x="739" y="1668"/>
                    <a:pt x="617" y="1633"/>
                    <a:pt x="537" y="1513"/>
                  </a:cubicBezTo>
                  <a:lnTo>
                    <a:pt x="537" y="1513"/>
                  </a:lnTo>
                  <a:cubicBezTo>
                    <a:pt x="603" y="1570"/>
                    <a:pt x="650" y="1593"/>
                    <a:pt x="685" y="1593"/>
                  </a:cubicBezTo>
                  <a:cubicBezTo>
                    <a:pt x="813" y="1593"/>
                    <a:pt x="762" y="1272"/>
                    <a:pt x="840" y="1222"/>
                  </a:cubicBezTo>
                  <a:cubicBezTo>
                    <a:pt x="840" y="1193"/>
                    <a:pt x="842" y="1166"/>
                    <a:pt x="844" y="1136"/>
                  </a:cubicBezTo>
                  <a:cubicBezTo>
                    <a:pt x="852" y="1134"/>
                    <a:pt x="860" y="1132"/>
                    <a:pt x="867" y="1132"/>
                  </a:cubicBezTo>
                  <a:cubicBezTo>
                    <a:pt x="885" y="1132"/>
                    <a:pt x="900" y="1144"/>
                    <a:pt x="911" y="1185"/>
                  </a:cubicBezTo>
                  <a:cubicBezTo>
                    <a:pt x="987" y="728"/>
                    <a:pt x="1010" y="438"/>
                    <a:pt x="1052" y="60"/>
                  </a:cubicBezTo>
                  <a:cubicBezTo>
                    <a:pt x="984" y="33"/>
                    <a:pt x="915" y="1"/>
                    <a:pt x="86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29"/>
            <p:cNvSpPr/>
            <p:nvPr/>
          </p:nvSpPr>
          <p:spPr>
            <a:xfrm>
              <a:off x="6572650" y="4345875"/>
              <a:ext cx="16400" cy="29800"/>
            </a:xfrm>
            <a:custGeom>
              <a:avLst/>
              <a:gdLst/>
              <a:ahLst/>
              <a:cxnLst/>
              <a:rect l="l" t="t" r="r" b="b"/>
              <a:pathLst>
                <a:path w="656" h="1192" extrusionOk="0">
                  <a:moveTo>
                    <a:pt x="118" y="0"/>
                  </a:moveTo>
                  <a:cubicBezTo>
                    <a:pt x="47" y="0"/>
                    <a:pt x="1" y="63"/>
                    <a:pt x="4" y="287"/>
                  </a:cubicBezTo>
                  <a:cubicBezTo>
                    <a:pt x="73" y="462"/>
                    <a:pt x="204" y="592"/>
                    <a:pt x="399" y="601"/>
                  </a:cubicBezTo>
                  <a:lnTo>
                    <a:pt x="140" y="706"/>
                  </a:lnTo>
                  <a:lnTo>
                    <a:pt x="633" y="1192"/>
                  </a:lnTo>
                  <a:cubicBezTo>
                    <a:pt x="656" y="946"/>
                    <a:pt x="645" y="840"/>
                    <a:pt x="603" y="569"/>
                  </a:cubicBezTo>
                  <a:lnTo>
                    <a:pt x="603" y="569"/>
                  </a:lnTo>
                  <a:cubicBezTo>
                    <a:pt x="604" y="570"/>
                    <a:pt x="604" y="570"/>
                    <a:pt x="604" y="570"/>
                  </a:cubicBezTo>
                  <a:cubicBezTo>
                    <a:pt x="610" y="570"/>
                    <a:pt x="559" y="337"/>
                    <a:pt x="528" y="337"/>
                  </a:cubicBezTo>
                  <a:cubicBezTo>
                    <a:pt x="522" y="337"/>
                    <a:pt x="517" y="345"/>
                    <a:pt x="513" y="363"/>
                  </a:cubicBezTo>
                  <a:cubicBezTo>
                    <a:pt x="525" y="228"/>
                    <a:pt x="525" y="115"/>
                    <a:pt x="530" y="88"/>
                  </a:cubicBezTo>
                  <a:lnTo>
                    <a:pt x="521" y="79"/>
                  </a:lnTo>
                  <a:cubicBezTo>
                    <a:pt x="497" y="96"/>
                    <a:pt x="470" y="102"/>
                    <a:pt x="443" y="102"/>
                  </a:cubicBezTo>
                  <a:cubicBezTo>
                    <a:pt x="334" y="102"/>
                    <a:pt x="207" y="0"/>
                    <a:pt x="11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29"/>
            <p:cNvSpPr/>
            <p:nvPr/>
          </p:nvSpPr>
          <p:spPr>
            <a:xfrm>
              <a:off x="7359000" y="4395475"/>
              <a:ext cx="1500" cy="700"/>
            </a:xfrm>
            <a:custGeom>
              <a:avLst/>
              <a:gdLst/>
              <a:ahLst/>
              <a:cxnLst/>
              <a:rect l="l" t="t" r="r" b="b"/>
              <a:pathLst>
                <a:path w="60" h="28" extrusionOk="0">
                  <a:moveTo>
                    <a:pt x="0" y="0"/>
                  </a:moveTo>
                  <a:lnTo>
                    <a:pt x="59" y="28"/>
                  </a:lnTo>
                  <a:lnTo>
                    <a:pt x="59" y="17"/>
                  </a:lnTo>
                  <a:cubicBezTo>
                    <a:pt x="40" y="11"/>
                    <a:pt x="21" y="7"/>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29"/>
            <p:cNvSpPr/>
            <p:nvPr/>
          </p:nvSpPr>
          <p:spPr>
            <a:xfrm>
              <a:off x="6722250" y="4170200"/>
              <a:ext cx="59750" cy="209950"/>
            </a:xfrm>
            <a:custGeom>
              <a:avLst/>
              <a:gdLst/>
              <a:ahLst/>
              <a:cxnLst/>
              <a:rect l="l" t="t" r="r" b="b"/>
              <a:pathLst>
                <a:path w="2390" h="8398" extrusionOk="0">
                  <a:moveTo>
                    <a:pt x="789" y="7785"/>
                  </a:moveTo>
                  <a:cubicBezTo>
                    <a:pt x="802" y="7785"/>
                    <a:pt x="819" y="7789"/>
                    <a:pt x="838" y="7796"/>
                  </a:cubicBezTo>
                  <a:lnTo>
                    <a:pt x="770" y="7790"/>
                  </a:lnTo>
                  <a:cubicBezTo>
                    <a:pt x="775" y="7787"/>
                    <a:pt x="781" y="7785"/>
                    <a:pt x="789" y="7785"/>
                  </a:cubicBezTo>
                  <a:close/>
                  <a:moveTo>
                    <a:pt x="1742" y="0"/>
                  </a:moveTo>
                  <a:cubicBezTo>
                    <a:pt x="1736" y="9"/>
                    <a:pt x="1731" y="15"/>
                    <a:pt x="1725" y="19"/>
                  </a:cubicBezTo>
                  <a:lnTo>
                    <a:pt x="1837" y="250"/>
                  </a:lnTo>
                  <a:cubicBezTo>
                    <a:pt x="1801" y="245"/>
                    <a:pt x="1766" y="243"/>
                    <a:pt x="1732" y="243"/>
                  </a:cubicBezTo>
                  <a:cubicBezTo>
                    <a:pt x="1576" y="243"/>
                    <a:pt x="1437" y="293"/>
                    <a:pt x="1302" y="370"/>
                  </a:cubicBezTo>
                  <a:cubicBezTo>
                    <a:pt x="465" y="1893"/>
                    <a:pt x="9" y="3657"/>
                    <a:pt x="1" y="5459"/>
                  </a:cubicBezTo>
                  <a:cubicBezTo>
                    <a:pt x="41" y="6463"/>
                    <a:pt x="238" y="7455"/>
                    <a:pt x="583" y="8397"/>
                  </a:cubicBezTo>
                  <a:cubicBezTo>
                    <a:pt x="634" y="8288"/>
                    <a:pt x="617" y="8145"/>
                    <a:pt x="577" y="7924"/>
                  </a:cubicBezTo>
                  <a:lnTo>
                    <a:pt x="577" y="7924"/>
                  </a:lnTo>
                  <a:cubicBezTo>
                    <a:pt x="724" y="7935"/>
                    <a:pt x="913" y="8086"/>
                    <a:pt x="1050" y="8118"/>
                  </a:cubicBezTo>
                  <a:cubicBezTo>
                    <a:pt x="1029" y="8044"/>
                    <a:pt x="1010" y="7966"/>
                    <a:pt x="989" y="7888"/>
                  </a:cubicBezTo>
                  <a:cubicBezTo>
                    <a:pt x="945" y="7851"/>
                    <a:pt x="894" y="7819"/>
                    <a:pt x="838" y="7796"/>
                  </a:cubicBezTo>
                  <a:lnTo>
                    <a:pt x="838" y="7796"/>
                  </a:lnTo>
                  <a:lnTo>
                    <a:pt x="966" y="7804"/>
                  </a:lnTo>
                  <a:cubicBezTo>
                    <a:pt x="770" y="7033"/>
                    <a:pt x="672" y="6242"/>
                    <a:pt x="672" y="5447"/>
                  </a:cubicBezTo>
                  <a:cubicBezTo>
                    <a:pt x="743" y="3417"/>
                    <a:pt x="1366" y="1571"/>
                    <a:pt x="2390" y="51"/>
                  </a:cubicBezTo>
                  <a:lnTo>
                    <a:pt x="2390" y="51"/>
                  </a:lnTo>
                  <a:cubicBezTo>
                    <a:pt x="2301" y="95"/>
                    <a:pt x="2208" y="133"/>
                    <a:pt x="2101" y="133"/>
                  </a:cubicBezTo>
                  <a:cubicBezTo>
                    <a:pt x="1998" y="133"/>
                    <a:pt x="1881" y="98"/>
                    <a:pt x="174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29"/>
            <p:cNvSpPr/>
            <p:nvPr/>
          </p:nvSpPr>
          <p:spPr>
            <a:xfrm>
              <a:off x="6762100" y="4147475"/>
              <a:ext cx="13750" cy="25000"/>
            </a:xfrm>
            <a:custGeom>
              <a:avLst/>
              <a:gdLst/>
              <a:ahLst/>
              <a:cxnLst/>
              <a:rect l="l" t="t" r="r" b="b"/>
              <a:pathLst>
                <a:path w="550" h="1000" extrusionOk="0">
                  <a:moveTo>
                    <a:pt x="548" y="1"/>
                  </a:moveTo>
                  <a:cubicBezTo>
                    <a:pt x="352" y="251"/>
                    <a:pt x="171" y="512"/>
                    <a:pt x="1" y="783"/>
                  </a:cubicBezTo>
                  <a:cubicBezTo>
                    <a:pt x="28" y="852"/>
                    <a:pt x="43" y="926"/>
                    <a:pt x="45" y="1000"/>
                  </a:cubicBezTo>
                  <a:cubicBezTo>
                    <a:pt x="74" y="979"/>
                    <a:pt x="104" y="955"/>
                    <a:pt x="131" y="930"/>
                  </a:cubicBezTo>
                  <a:lnTo>
                    <a:pt x="108" y="884"/>
                  </a:lnTo>
                  <a:lnTo>
                    <a:pt x="108" y="884"/>
                  </a:lnTo>
                  <a:cubicBezTo>
                    <a:pt x="123" y="894"/>
                    <a:pt x="133" y="901"/>
                    <a:pt x="148" y="911"/>
                  </a:cubicBezTo>
                  <a:cubicBezTo>
                    <a:pt x="350" y="705"/>
                    <a:pt x="497" y="352"/>
                    <a:pt x="550" y="3"/>
                  </a:cubicBezTo>
                  <a:cubicBezTo>
                    <a:pt x="550" y="3"/>
                    <a:pt x="548" y="3"/>
                    <a:pt x="5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29"/>
            <p:cNvSpPr/>
            <p:nvPr/>
          </p:nvSpPr>
          <p:spPr>
            <a:xfrm>
              <a:off x="6737450" y="4380975"/>
              <a:ext cx="46825" cy="72675"/>
            </a:xfrm>
            <a:custGeom>
              <a:avLst/>
              <a:gdLst/>
              <a:ahLst/>
              <a:cxnLst/>
              <a:rect l="l" t="t" r="r" b="b"/>
              <a:pathLst>
                <a:path w="1873" h="2907" extrusionOk="0">
                  <a:moveTo>
                    <a:pt x="543" y="0"/>
                  </a:moveTo>
                  <a:cubicBezTo>
                    <a:pt x="360" y="6"/>
                    <a:pt x="160" y="6"/>
                    <a:pt x="0" y="34"/>
                  </a:cubicBezTo>
                  <a:cubicBezTo>
                    <a:pt x="390" y="1079"/>
                    <a:pt x="953" y="2050"/>
                    <a:pt x="1670" y="2906"/>
                  </a:cubicBezTo>
                  <a:lnTo>
                    <a:pt x="1872" y="2463"/>
                  </a:lnTo>
                  <a:cubicBezTo>
                    <a:pt x="1822" y="2397"/>
                    <a:pt x="1773" y="2334"/>
                    <a:pt x="1725" y="2269"/>
                  </a:cubicBezTo>
                  <a:cubicBezTo>
                    <a:pt x="1695" y="2263"/>
                    <a:pt x="1667" y="2259"/>
                    <a:pt x="1640" y="2259"/>
                  </a:cubicBezTo>
                  <a:cubicBezTo>
                    <a:pt x="1537" y="2259"/>
                    <a:pt x="1456" y="2310"/>
                    <a:pt x="1433" y="2440"/>
                  </a:cubicBezTo>
                  <a:cubicBezTo>
                    <a:pt x="1458" y="2294"/>
                    <a:pt x="1496" y="2153"/>
                    <a:pt x="1544" y="2015"/>
                  </a:cubicBezTo>
                  <a:cubicBezTo>
                    <a:pt x="1414" y="1825"/>
                    <a:pt x="1294" y="1630"/>
                    <a:pt x="1180" y="1430"/>
                  </a:cubicBezTo>
                  <a:lnTo>
                    <a:pt x="1033" y="1615"/>
                  </a:lnTo>
                  <a:lnTo>
                    <a:pt x="964" y="1298"/>
                  </a:lnTo>
                  <a:lnTo>
                    <a:pt x="1105" y="1295"/>
                  </a:lnTo>
                  <a:cubicBezTo>
                    <a:pt x="882" y="881"/>
                    <a:pt x="694" y="448"/>
                    <a:pt x="54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29"/>
            <p:cNvSpPr/>
            <p:nvPr/>
          </p:nvSpPr>
          <p:spPr>
            <a:xfrm>
              <a:off x="6865775" y="4506450"/>
              <a:ext cx="4075" cy="1875"/>
            </a:xfrm>
            <a:custGeom>
              <a:avLst/>
              <a:gdLst/>
              <a:ahLst/>
              <a:cxnLst/>
              <a:rect l="l" t="t" r="r" b="b"/>
              <a:pathLst>
                <a:path w="163" h="75" extrusionOk="0">
                  <a:moveTo>
                    <a:pt x="1" y="1"/>
                  </a:moveTo>
                  <a:lnTo>
                    <a:pt x="1" y="1"/>
                  </a:lnTo>
                  <a:cubicBezTo>
                    <a:pt x="9" y="51"/>
                    <a:pt x="85" y="60"/>
                    <a:pt x="163" y="74"/>
                  </a:cubicBezTo>
                  <a:cubicBezTo>
                    <a:pt x="110" y="51"/>
                    <a:pt x="53" y="26"/>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29"/>
            <p:cNvSpPr/>
            <p:nvPr/>
          </p:nvSpPr>
          <p:spPr>
            <a:xfrm>
              <a:off x="6775875" y="4090550"/>
              <a:ext cx="69125" cy="59925"/>
            </a:xfrm>
            <a:custGeom>
              <a:avLst/>
              <a:gdLst/>
              <a:ahLst/>
              <a:cxnLst/>
              <a:rect l="l" t="t" r="r" b="b"/>
              <a:pathLst>
                <a:path w="2765" h="2397" extrusionOk="0">
                  <a:moveTo>
                    <a:pt x="2621" y="0"/>
                  </a:moveTo>
                  <a:lnTo>
                    <a:pt x="2621" y="0"/>
                  </a:lnTo>
                  <a:cubicBezTo>
                    <a:pt x="1605" y="576"/>
                    <a:pt x="716" y="1350"/>
                    <a:pt x="1" y="2273"/>
                  </a:cubicBezTo>
                  <a:lnTo>
                    <a:pt x="1" y="2282"/>
                  </a:lnTo>
                  <a:cubicBezTo>
                    <a:pt x="139" y="2363"/>
                    <a:pt x="259" y="2397"/>
                    <a:pt x="368" y="2397"/>
                  </a:cubicBezTo>
                  <a:cubicBezTo>
                    <a:pt x="815" y="2397"/>
                    <a:pt x="1063" y="1834"/>
                    <a:pt x="1486" y="1741"/>
                  </a:cubicBezTo>
                  <a:cubicBezTo>
                    <a:pt x="1629" y="1598"/>
                    <a:pt x="1778" y="1460"/>
                    <a:pt x="1931" y="1327"/>
                  </a:cubicBezTo>
                  <a:lnTo>
                    <a:pt x="1933" y="1308"/>
                  </a:lnTo>
                  <a:lnTo>
                    <a:pt x="1946" y="1314"/>
                  </a:lnTo>
                  <a:cubicBezTo>
                    <a:pt x="2051" y="1222"/>
                    <a:pt x="2161" y="1134"/>
                    <a:pt x="2270" y="1047"/>
                  </a:cubicBezTo>
                  <a:lnTo>
                    <a:pt x="2270" y="1047"/>
                  </a:lnTo>
                  <a:cubicBezTo>
                    <a:pt x="2245" y="1052"/>
                    <a:pt x="2215" y="1054"/>
                    <a:pt x="2186" y="1060"/>
                  </a:cubicBezTo>
                  <a:cubicBezTo>
                    <a:pt x="2318" y="970"/>
                    <a:pt x="2440" y="593"/>
                    <a:pt x="2764" y="513"/>
                  </a:cubicBezTo>
                  <a:lnTo>
                    <a:pt x="2436" y="227"/>
                  </a:lnTo>
                  <a:cubicBezTo>
                    <a:pt x="2484" y="141"/>
                    <a:pt x="2548" y="65"/>
                    <a:pt x="262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29"/>
            <p:cNvSpPr/>
            <p:nvPr/>
          </p:nvSpPr>
          <p:spPr>
            <a:xfrm>
              <a:off x="6800075" y="4465075"/>
              <a:ext cx="21525" cy="24700"/>
            </a:xfrm>
            <a:custGeom>
              <a:avLst/>
              <a:gdLst/>
              <a:ahLst/>
              <a:cxnLst/>
              <a:rect l="l" t="t" r="r" b="b"/>
              <a:pathLst>
                <a:path w="861" h="988" extrusionOk="0">
                  <a:moveTo>
                    <a:pt x="192" y="1"/>
                  </a:moveTo>
                  <a:lnTo>
                    <a:pt x="0" y="419"/>
                  </a:lnTo>
                  <a:cubicBezTo>
                    <a:pt x="215" y="619"/>
                    <a:pt x="440" y="808"/>
                    <a:pt x="673" y="987"/>
                  </a:cubicBezTo>
                  <a:lnTo>
                    <a:pt x="860" y="575"/>
                  </a:lnTo>
                  <a:cubicBezTo>
                    <a:pt x="629" y="394"/>
                    <a:pt x="404" y="203"/>
                    <a:pt x="19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29"/>
            <p:cNvSpPr/>
            <p:nvPr/>
          </p:nvSpPr>
          <p:spPr>
            <a:xfrm>
              <a:off x="6823050" y="4484075"/>
              <a:ext cx="18475" cy="13775"/>
            </a:xfrm>
            <a:custGeom>
              <a:avLst/>
              <a:gdLst/>
              <a:ahLst/>
              <a:cxnLst/>
              <a:rect l="l" t="t" r="r" b="b"/>
              <a:pathLst>
                <a:path w="739" h="551" extrusionOk="0">
                  <a:moveTo>
                    <a:pt x="189" y="0"/>
                  </a:moveTo>
                  <a:lnTo>
                    <a:pt x="0" y="412"/>
                  </a:lnTo>
                  <a:cubicBezTo>
                    <a:pt x="65" y="461"/>
                    <a:pt x="135" y="505"/>
                    <a:pt x="202" y="551"/>
                  </a:cubicBezTo>
                  <a:cubicBezTo>
                    <a:pt x="318" y="437"/>
                    <a:pt x="551" y="385"/>
                    <a:pt x="738" y="366"/>
                  </a:cubicBezTo>
                  <a:cubicBezTo>
                    <a:pt x="549" y="248"/>
                    <a:pt x="364" y="128"/>
                    <a:pt x="18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29"/>
            <p:cNvSpPr/>
            <p:nvPr/>
          </p:nvSpPr>
          <p:spPr>
            <a:xfrm>
              <a:off x="6872100" y="4509725"/>
              <a:ext cx="5375" cy="4800"/>
            </a:xfrm>
            <a:custGeom>
              <a:avLst/>
              <a:gdLst/>
              <a:ahLst/>
              <a:cxnLst/>
              <a:rect l="l" t="t" r="r" b="b"/>
              <a:pathLst>
                <a:path w="215" h="192" extrusionOk="0">
                  <a:moveTo>
                    <a:pt x="30" y="0"/>
                  </a:moveTo>
                  <a:lnTo>
                    <a:pt x="30" y="0"/>
                  </a:lnTo>
                  <a:cubicBezTo>
                    <a:pt x="59" y="34"/>
                    <a:pt x="59" y="91"/>
                    <a:pt x="0" y="192"/>
                  </a:cubicBezTo>
                  <a:cubicBezTo>
                    <a:pt x="80" y="173"/>
                    <a:pt x="154" y="133"/>
                    <a:pt x="215" y="78"/>
                  </a:cubicBezTo>
                  <a:cubicBezTo>
                    <a:pt x="152" y="53"/>
                    <a:pt x="91" y="25"/>
                    <a:pt x="3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29"/>
            <p:cNvSpPr/>
            <p:nvPr/>
          </p:nvSpPr>
          <p:spPr>
            <a:xfrm>
              <a:off x="6784975" y="4449475"/>
              <a:ext cx="18375" cy="24675"/>
            </a:xfrm>
            <a:custGeom>
              <a:avLst/>
              <a:gdLst/>
              <a:ahLst/>
              <a:cxnLst/>
              <a:rect l="l" t="t" r="r" b="b"/>
              <a:pathLst>
                <a:path w="735" h="987" extrusionOk="0">
                  <a:moveTo>
                    <a:pt x="198" y="0"/>
                  </a:moveTo>
                  <a:lnTo>
                    <a:pt x="1" y="433"/>
                  </a:lnTo>
                  <a:cubicBezTo>
                    <a:pt x="175" y="625"/>
                    <a:pt x="356" y="810"/>
                    <a:pt x="543" y="987"/>
                  </a:cubicBezTo>
                  <a:lnTo>
                    <a:pt x="735" y="570"/>
                  </a:lnTo>
                  <a:cubicBezTo>
                    <a:pt x="547" y="387"/>
                    <a:pt x="369" y="198"/>
                    <a:pt x="19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29"/>
            <p:cNvSpPr/>
            <p:nvPr/>
          </p:nvSpPr>
          <p:spPr>
            <a:xfrm>
              <a:off x="6875875" y="4067775"/>
              <a:ext cx="26575" cy="12000"/>
            </a:xfrm>
            <a:custGeom>
              <a:avLst/>
              <a:gdLst/>
              <a:ahLst/>
              <a:cxnLst/>
              <a:rect l="l" t="t" r="r" b="b"/>
              <a:pathLst>
                <a:path w="1063" h="480" extrusionOk="0">
                  <a:moveTo>
                    <a:pt x="1063" y="0"/>
                  </a:moveTo>
                  <a:lnTo>
                    <a:pt x="1063" y="0"/>
                  </a:lnTo>
                  <a:cubicBezTo>
                    <a:pt x="703" y="74"/>
                    <a:pt x="348" y="171"/>
                    <a:pt x="1" y="291"/>
                  </a:cubicBezTo>
                  <a:cubicBezTo>
                    <a:pt x="62" y="306"/>
                    <a:pt x="118" y="311"/>
                    <a:pt x="173" y="311"/>
                  </a:cubicBezTo>
                  <a:cubicBezTo>
                    <a:pt x="242" y="311"/>
                    <a:pt x="310" y="304"/>
                    <a:pt x="384" y="304"/>
                  </a:cubicBezTo>
                  <a:cubicBezTo>
                    <a:pt x="529" y="304"/>
                    <a:pt x="699" y="330"/>
                    <a:pt x="958" y="480"/>
                  </a:cubicBezTo>
                  <a:cubicBezTo>
                    <a:pt x="985" y="469"/>
                    <a:pt x="1014" y="461"/>
                    <a:pt x="1044" y="451"/>
                  </a:cubicBezTo>
                  <a:cubicBezTo>
                    <a:pt x="1006" y="303"/>
                    <a:pt x="1012" y="146"/>
                    <a:pt x="106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29"/>
            <p:cNvSpPr/>
            <p:nvPr/>
          </p:nvSpPr>
          <p:spPr>
            <a:xfrm>
              <a:off x="6829925" y="4498425"/>
              <a:ext cx="6750" cy="4700"/>
            </a:xfrm>
            <a:custGeom>
              <a:avLst/>
              <a:gdLst/>
              <a:ahLst/>
              <a:cxnLst/>
              <a:rect l="l" t="t" r="r" b="b"/>
              <a:pathLst>
                <a:path w="270" h="188" extrusionOk="0">
                  <a:moveTo>
                    <a:pt x="148" y="1"/>
                  </a:moveTo>
                  <a:cubicBezTo>
                    <a:pt x="111" y="1"/>
                    <a:pt x="63" y="9"/>
                    <a:pt x="1" y="27"/>
                  </a:cubicBezTo>
                  <a:cubicBezTo>
                    <a:pt x="83" y="82"/>
                    <a:pt x="169" y="135"/>
                    <a:pt x="255" y="187"/>
                  </a:cubicBezTo>
                  <a:cubicBezTo>
                    <a:pt x="268" y="90"/>
                    <a:pt x="270" y="1"/>
                    <a:pt x="1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29"/>
            <p:cNvSpPr/>
            <p:nvPr/>
          </p:nvSpPr>
          <p:spPr>
            <a:xfrm>
              <a:off x="6844800" y="4497050"/>
              <a:ext cx="20425" cy="17225"/>
            </a:xfrm>
            <a:custGeom>
              <a:avLst/>
              <a:gdLst/>
              <a:ahLst/>
              <a:cxnLst/>
              <a:rect l="l" t="t" r="r" b="b"/>
              <a:pathLst>
                <a:path w="817" h="689" extrusionOk="0">
                  <a:moveTo>
                    <a:pt x="123" y="0"/>
                  </a:moveTo>
                  <a:lnTo>
                    <a:pt x="123" y="0"/>
                  </a:lnTo>
                  <a:cubicBezTo>
                    <a:pt x="125" y="148"/>
                    <a:pt x="51" y="324"/>
                    <a:pt x="1" y="442"/>
                  </a:cubicBezTo>
                  <a:lnTo>
                    <a:pt x="1" y="444"/>
                  </a:lnTo>
                  <a:cubicBezTo>
                    <a:pt x="154" y="530"/>
                    <a:pt x="310" y="610"/>
                    <a:pt x="468" y="688"/>
                  </a:cubicBezTo>
                  <a:cubicBezTo>
                    <a:pt x="613" y="575"/>
                    <a:pt x="739" y="465"/>
                    <a:pt x="817" y="368"/>
                  </a:cubicBezTo>
                  <a:cubicBezTo>
                    <a:pt x="577" y="253"/>
                    <a:pt x="346" y="129"/>
                    <a:pt x="12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29"/>
            <p:cNvSpPr/>
            <p:nvPr/>
          </p:nvSpPr>
          <p:spPr>
            <a:xfrm>
              <a:off x="6844750" y="4508150"/>
              <a:ext cx="75" cy="75"/>
            </a:xfrm>
            <a:custGeom>
              <a:avLst/>
              <a:gdLst/>
              <a:ahLst/>
              <a:cxnLst/>
              <a:rect l="l" t="t" r="r" b="b"/>
              <a:pathLst>
                <a:path w="3" h="3" extrusionOk="0">
                  <a:moveTo>
                    <a:pt x="1" y="0"/>
                  </a:moveTo>
                  <a:lnTo>
                    <a:pt x="3" y="2"/>
                  </a:lnTo>
                  <a:lnTo>
                    <a:pt x="3"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29"/>
            <p:cNvSpPr/>
            <p:nvPr/>
          </p:nvSpPr>
          <p:spPr>
            <a:xfrm>
              <a:off x="6876200" y="4063075"/>
              <a:ext cx="327975" cy="473900"/>
            </a:xfrm>
            <a:custGeom>
              <a:avLst/>
              <a:gdLst/>
              <a:ahLst/>
              <a:cxnLst/>
              <a:rect l="l" t="t" r="r" b="b"/>
              <a:pathLst>
                <a:path w="13119" h="18956" extrusionOk="0">
                  <a:moveTo>
                    <a:pt x="11497" y="4622"/>
                  </a:moveTo>
                  <a:lnTo>
                    <a:pt x="11439" y="5030"/>
                  </a:lnTo>
                  <a:lnTo>
                    <a:pt x="11304" y="4756"/>
                  </a:lnTo>
                  <a:lnTo>
                    <a:pt x="11497" y="4622"/>
                  </a:lnTo>
                  <a:close/>
                  <a:moveTo>
                    <a:pt x="4682" y="1"/>
                  </a:moveTo>
                  <a:cubicBezTo>
                    <a:pt x="4408" y="1"/>
                    <a:pt x="4130" y="18"/>
                    <a:pt x="3851" y="54"/>
                  </a:cubicBezTo>
                  <a:cubicBezTo>
                    <a:pt x="3533" y="22"/>
                    <a:pt x="3215" y="7"/>
                    <a:pt x="2896" y="7"/>
                  </a:cubicBezTo>
                  <a:cubicBezTo>
                    <a:pt x="2469" y="7"/>
                    <a:pt x="2042" y="35"/>
                    <a:pt x="1618" y="92"/>
                  </a:cubicBezTo>
                  <a:cubicBezTo>
                    <a:pt x="1687" y="207"/>
                    <a:pt x="1745" y="288"/>
                    <a:pt x="1829" y="288"/>
                  </a:cubicBezTo>
                  <a:cubicBezTo>
                    <a:pt x="1834" y="288"/>
                    <a:pt x="1839" y="288"/>
                    <a:pt x="1845" y="287"/>
                  </a:cubicBezTo>
                  <a:cubicBezTo>
                    <a:pt x="1872" y="317"/>
                    <a:pt x="1893" y="350"/>
                    <a:pt x="1908" y="388"/>
                  </a:cubicBezTo>
                  <a:cubicBezTo>
                    <a:pt x="2471" y="254"/>
                    <a:pt x="3043" y="174"/>
                    <a:pt x="3622" y="144"/>
                  </a:cubicBezTo>
                  <a:cubicBezTo>
                    <a:pt x="4105" y="165"/>
                    <a:pt x="4587" y="226"/>
                    <a:pt x="5060" y="329"/>
                  </a:cubicBezTo>
                  <a:cubicBezTo>
                    <a:pt x="5104" y="275"/>
                    <a:pt x="5174" y="241"/>
                    <a:pt x="5214" y="165"/>
                  </a:cubicBezTo>
                  <a:cubicBezTo>
                    <a:pt x="5247" y="142"/>
                    <a:pt x="5281" y="132"/>
                    <a:pt x="5315" y="132"/>
                  </a:cubicBezTo>
                  <a:cubicBezTo>
                    <a:pt x="5474" y="132"/>
                    <a:pt x="5628" y="356"/>
                    <a:pt x="5737" y="462"/>
                  </a:cubicBezTo>
                  <a:lnTo>
                    <a:pt x="5718" y="498"/>
                  </a:lnTo>
                  <a:cubicBezTo>
                    <a:pt x="9500" y="1623"/>
                    <a:pt x="12368" y="5246"/>
                    <a:pt x="12450" y="9286"/>
                  </a:cubicBezTo>
                  <a:cubicBezTo>
                    <a:pt x="12219" y="14649"/>
                    <a:pt x="8297" y="18289"/>
                    <a:pt x="3824" y="18863"/>
                  </a:cubicBezTo>
                  <a:cubicBezTo>
                    <a:pt x="3270" y="18808"/>
                    <a:pt x="2719" y="18724"/>
                    <a:pt x="2175" y="18607"/>
                  </a:cubicBezTo>
                  <a:lnTo>
                    <a:pt x="2175" y="18607"/>
                  </a:lnTo>
                  <a:cubicBezTo>
                    <a:pt x="2187" y="18640"/>
                    <a:pt x="2171" y="18682"/>
                    <a:pt x="2341" y="18697"/>
                  </a:cubicBezTo>
                  <a:cubicBezTo>
                    <a:pt x="2292" y="18719"/>
                    <a:pt x="2158" y="18804"/>
                    <a:pt x="2080" y="18804"/>
                  </a:cubicBezTo>
                  <a:cubicBezTo>
                    <a:pt x="2071" y="18804"/>
                    <a:pt x="2062" y="18803"/>
                    <a:pt x="2055" y="18800"/>
                  </a:cubicBezTo>
                  <a:cubicBezTo>
                    <a:pt x="2280" y="18699"/>
                    <a:pt x="1716" y="18689"/>
                    <a:pt x="1931" y="18560"/>
                  </a:cubicBezTo>
                  <a:lnTo>
                    <a:pt x="1973" y="18560"/>
                  </a:lnTo>
                  <a:cubicBezTo>
                    <a:pt x="1340" y="18415"/>
                    <a:pt x="717" y="18217"/>
                    <a:pt x="116" y="17971"/>
                  </a:cubicBezTo>
                  <a:lnTo>
                    <a:pt x="116" y="17971"/>
                  </a:lnTo>
                  <a:lnTo>
                    <a:pt x="135" y="18323"/>
                  </a:lnTo>
                  <a:cubicBezTo>
                    <a:pt x="110" y="18342"/>
                    <a:pt x="82" y="18356"/>
                    <a:pt x="53" y="18369"/>
                  </a:cubicBezTo>
                  <a:lnTo>
                    <a:pt x="0" y="18386"/>
                  </a:lnTo>
                  <a:cubicBezTo>
                    <a:pt x="1012" y="18763"/>
                    <a:pt x="2080" y="18956"/>
                    <a:pt x="3156" y="18956"/>
                  </a:cubicBezTo>
                  <a:cubicBezTo>
                    <a:pt x="3315" y="18956"/>
                    <a:pt x="3473" y="18951"/>
                    <a:pt x="3632" y="18943"/>
                  </a:cubicBezTo>
                  <a:cubicBezTo>
                    <a:pt x="3756" y="18948"/>
                    <a:pt x="3880" y="18951"/>
                    <a:pt x="4003" y="18951"/>
                  </a:cubicBezTo>
                  <a:cubicBezTo>
                    <a:pt x="8961" y="18951"/>
                    <a:pt x="13020" y="14769"/>
                    <a:pt x="13119" y="9265"/>
                  </a:cubicBezTo>
                  <a:cubicBezTo>
                    <a:pt x="12885" y="4565"/>
                    <a:pt x="9133" y="1"/>
                    <a:pt x="468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58" name="Google Shape;1758;p29"/>
          <p:cNvGrpSpPr/>
          <p:nvPr/>
        </p:nvGrpSpPr>
        <p:grpSpPr>
          <a:xfrm>
            <a:off x="7269760" y="3479270"/>
            <a:ext cx="831787" cy="831787"/>
            <a:chOff x="3660136" y="540475"/>
            <a:chExt cx="581100" cy="581100"/>
          </a:xfrm>
        </p:grpSpPr>
        <p:sp>
          <p:nvSpPr>
            <p:cNvPr id="1759" name="Google Shape;1759;p29"/>
            <p:cNvSpPr/>
            <p:nvPr/>
          </p:nvSpPr>
          <p:spPr>
            <a:xfrm rot="2700000">
              <a:off x="3745767" y="625045"/>
              <a:ext cx="409839" cy="411960"/>
            </a:xfrm>
            <a:prstGeom prst="flowChartAlternateProcess">
              <a:avLst/>
            </a:prstGeom>
            <a:solidFill>
              <a:schemeClr val="dk2"/>
            </a:solidFill>
            <a:ln w="114300" cap="flat" cmpd="sng">
              <a:solidFill>
                <a:schemeClr val="dk2"/>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29"/>
            <p:cNvSpPr/>
            <p:nvPr/>
          </p:nvSpPr>
          <p:spPr>
            <a:xfrm>
              <a:off x="3687411" y="569025"/>
              <a:ext cx="526550" cy="524000"/>
            </a:xfrm>
            <a:custGeom>
              <a:avLst/>
              <a:gdLst/>
              <a:ahLst/>
              <a:cxnLst/>
              <a:rect l="l" t="t" r="r" b="b"/>
              <a:pathLst>
                <a:path w="21062" h="20960" extrusionOk="0">
                  <a:moveTo>
                    <a:pt x="12001" y="871"/>
                  </a:moveTo>
                  <a:cubicBezTo>
                    <a:pt x="11988" y="871"/>
                    <a:pt x="11989" y="884"/>
                    <a:pt x="12018" y="916"/>
                  </a:cubicBezTo>
                  <a:cubicBezTo>
                    <a:pt x="12011" y="902"/>
                    <a:pt x="12011" y="889"/>
                    <a:pt x="12016" y="875"/>
                  </a:cubicBezTo>
                  <a:cubicBezTo>
                    <a:pt x="12010" y="873"/>
                    <a:pt x="12005" y="871"/>
                    <a:pt x="12001" y="871"/>
                  </a:cubicBezTo>
                  <a:close/>
                  <a:moveTo>
                    <a:pt x="11865" y="791"/>
                  </a:moveTo>
                  <a:cubicBezTo>
                    <a:pt x="11893" y="826"/>
                    <a:pt x="11935" y="868"/>
                    <a:pt x="11993" y="930"/>
                  </a:cubicBezTo>
                  <a:lnTo>
                    <a:pt x="11930" y="858"/>
                  </a:lnTo>
                  <a:lnTo>
                    <a:pt x="11865" y="791"/>
                  </a:lnTo>
                  <a:close/>
                  <a:moveTo>
                    <a:pt x="10088" y="932"/>
                  </a:moveTo>
                  <a:cubicBezTo>
                    <a:pt x="10075" y="932"/>
                    <a:pt x="10056" y="934"/>
                    <a:pt x="10031" y="937"/>
                  </a:cubicBezTo>
                  <a:cubicBezTo>
                    <a:pt x="10038" y="937"/>
                    <a:pt x="10044" y="937"/>
                    <a:pt x="10049" y="937"/>
                  </a:cubicBezTo>
                  <a:cubicBezTo>
                    <a:pt x="10105" y="937"/>
                    <a:pt x="10048" y="960"/>
                    <a:pt x="9999" y="984"/>
                  </a:cubicBezTo>
                  <a:cubicBezTo>
                    <a:pt x="9959" y="1002"/>
                    <a:pt x="9925" y="1020"/>
                    <a:pt x="9973" y="1020"/>
                  </a:cubicBezTo>
                  <a:cubicBezTo>
                    <a:pt x="9986" y="1020"/>
                    <a:pt x="10004" y="1019"/>
                    <a:pt x="10029" y="1016"/>
                  </a:cubicBezTo>
                  <a:cubicBezTo>
                    <a:pt x="10005" y="1010"/>
                    <a:pt x="10182" y="932"/>
                    <a:pt x="10088" y="932"/>
                  </a:cubicBezTo>
                  <a:close/>
                  <a:moveTo>
                    <a:pt x="12369" y="1114"/>
                  </a:moveTo>
                  <a:cubicBezTo>
                    <a:pt x="12426" y="1162"/>
                    <a:pt x="12476" y="1219"/>
                    <a:pt x="12519" y="1278"/>
                  </a:cubicBezTo>
                  <a:cubicBezTo>
                    <a:pt x="12469" y="1255"/>
                    <a:pt x="12419" y="1193"/>
                    <a:pt x="12369" y="1114"/>
                  </a:cubicBezTo>
                  <a:close/>
                  <a:moveTo>
                    <a:pt x="8552" y="1630"/>
                  </a:moveTo>
                  <a:cubicBezTo>
                    <a:pt x="8517" y="1637"/>
                    <a:pt x="8483" y="1667"/>
                    <a:pt x="8415" y="1730"/>
                  </a:cubicBezTo>
                  <a:lnTo>
                    <a:pt x="8557" y="1654"/>
                  </a:lnTo>
                  <a:lnTo>
                    <a:pt x="8552" y="1630"/>
                  </a:lnTo>
                  <a:close/>
                  <a:moveTo>
                    <a:pt x="10564" y="2583"/>
                  </a:moveTo>
                  <a:cubicBezTo>
                    <a:pt x="10548" y="2583"/>
                    <a:pt x="10537" y="2604"/>
                    <a:pt x="10562" y="2623"/>
                  </a:cubicBezTo>
                  <a:lnTo>
                    <a:pt x="10606" y="2611"/>
                  </a:lnTo>
                  <a:lnTo>
                    <a:pt x="10564" y="2583"/>
                  </a:lnTo>
                  <a:close/>
                  <a:moveTo>
                    <a:pt x="10513" y="2650"/>
                  </a:moveTo>
                  <a:lnTo>
                    <a:pt x="10513" y="2650"/>
                  </a:lnTo>
                  <a:lnTo>
                    <a:pt x="10513" y="2650"/>
                  </a:lnTo>
                  <a:close/>
                  <a:moveTo>
                    <a:pt x="10513" y="2650"/>
                  </a:moveTo>
                  <a:lnTo>
                    <a:pt x="10507" y="2657"/>
                  </a:lnTo>
                  <a:cubicBezTo>
                    <a:pt x="10511" y="2664"/>
                    <a:pt x="10513" y="2669"/>
                    <a:pt x="10518" y="2674"/>
                  </a:cubicBezTo>
                  <a:lnTo>
                    <a:pt x="10513" y="2650"/>
                  </a:lnTo>
                  <a:close/>
                  <a:moveTo>
                    <a:pt x="6545" y="2650"/>
                  </a:moveTo>
                  <a:cubicBezTo>
                    <a:pt x="6512" y="2698"/>
                    <a:pt x="6499" y="2723"/>
                    <a:pt x="6503" y="2735"/>
                  </a:cubicBezTo>
                  <a:lnTo>
                    <a:pt x="6503" y="2735"/>
                  </a:lnTo>
                  <a:cubicBezTo>
                    <a:pt x="6504" y="2734"/>
                    <a:pt x="6504" y="2733"/>
                    <a:pt x="6505" y="2732"/>
                  </a:cubicBezTo>
                  <a:cubicBezTo>
                    <a:pt x="6506" y="2733"/>
                    <a:pt x="6507" y="2733"/>
                    <a:pt x="6509" y="2734"/>
                  </a:cubicBezTo>
                  <a:lnTo>
                    <a:pt x="6509" y="2734"/>
                  </a:lnTo>
                  <a:cubicBezTo>
                    <a:pt x="6546" y="2681"/>
                    <a:pt x="6563" y="2650"/>
                    <a:pt x="6545" y="2650"/>
                  </a:cubicBezTo>
                  <a:close/>
                  <a:moveTo>
                    <a:pt x="7275" y="2708"/>
                  </a:moveTo>
                  <a:cubicBezTo>
                    <a:pt x="7263" y="2731"/>
                    <a:pt x="7259" y="2747"/>
                    <a:pt x="7265" y="2747"/>
                  </a:cubicBezTo>
                  <a:cubicBezTo>
                    <a:pt x="7268" y="2747"/>
                    <a:pt x="7273" y="2745"/>
                    <a:pt x="7280" y="2739"/>
                  </a:cubicBezTo>
                  <a:lnTo>
                    <a:pt x="7275" y="2708"/>
                  </a:lnTo>
                  <a:close/>
                  <a:moveTo>
                    <a:pt x="12952" y="2586"/>
                  </a:moveTo>
                  <a:cubicBezTo>
                    <a:pt x="13017" y="2655"/>
                    <a:pt x="13071" y="2732"/>
                    <a:pt x="13108" y="2762"/>
                  </a:cubicBezTo>
                  <a:lnTo>
                    <a:pt x="13108" y="2759"/>
                  </a:lnTo>
                  <a:cubicBezTo>
                    <a:pt x="13073" y="2690"/>
                    <a:pt x="13020" y="2630"/>
                    <a:pt x="12952" y="2586"/>
                  </a:cubicBezTo>
                  <a:close/>
                  <a:moveTo>
                    <a:pt x="10590" y="2661"/>
                  </a:moveTo>
                  <a:cubicBezTo>
                    <a:pt x="10588" y="2661"/>
                    <a:pt x="10585" y="2661"/>
                    <a:pt x="10583" y="2662"/>
                  </a:cubicBezTo>
                  <a:cubicBezTo>
                    <a:pt x="10592" y="2715"/>
                    <a:pt x="10632" y="2757"/>
                    <a:pt x="10683" y="2771"/>
                  </a:cubicBezTo>
                  <a:cubicBezTo>
                    <a:pt x="10685" y="2787"/>
                    <a:pt x="10669" y="2787"/>
                    <a:pt x="10662" y="2790"/>
                  </a:cubicBezTo>
                  <a:cubicBezTo>
                    <a:pt x="10677" y="2794"/>
                    <a:pt x="10695" y="2798"/>
                    <a:pt x="10712" y="2798"/>
                  </a:cubicBezTo>
                  <a:cubicBezTo>
                    <a:pt x="10738" y="2798"/>
                    <a:pt x="10761" y="2789"/>
                    <a:pt x="10766" y="2764"/>
                  </a:cubicBezTo>
                  <a:cubicBezTo>
                    <a:pt x="10721" y="2764"/>
                    <a:pt x="10717" y="2751"/>
                    <a:pt x="10680" y="2751"/>
                  </a:cubicBezTo>
                  <a:cubicBezTo>
                    <a:pt x="10673" y="2751"/>
                    <a:pt x="10665" y="2751"/>
                    <a:pt x="10655" y="2752"/>
                  </a:cubicBezTo>
                  <a:cubicBezTo>
                    <a:pt x="10629" y="2734"/>
                    <a:pt x="10627" y="2704"/>
                    <a:pt x="10641" y="2697"/>
                  </a:cubicBezTo>
                  <a:cubicBezTo>
                    <a:pt x="10626" y="2697"/>
                    <a:pt x="10615" y="2661"/>
                    <a:pt x="10590" y="2661"/>
                  </a:cubicBezTo>
                  <a:close/>
                  <a:moveTo>
                    <a:pt x="10790" y="2794"/>
                  </a:moveTo>
                  <a:cubicBezTo>
                    <a:pt x="10789" y="2794"/>
                    <a:pt x="10788" y="2794"/>
                    <a:pt x="10787" y="2794"/>
                  </a:cubicBezTo>
                  <a:lnTo>
                    <a:pt x="10817" y="2813"/>
                  </a:lnTo>
                  <a:cubicBezTo>
                    <a:pt x="10809" y="2806"/>
                    <a:pt x="10800" y="2794"/>
                    <a:pt x="10790" y="2794"/>
                  </a:cubicBezTo>
                  <a:close/>
                  <a:moveTo>
                    <a:pt x="10817" y="2813"/>
                  </a:moveTo>
                  <a:cubicBezTo>
                    <a:pt x="10821" y="2816"/>
                    <a:pt x="10825" y="2820"/>
                    <a:pt x="10829" y="2820"/>
                  </a:cubicBezTo>
                  <a:cubicBezTo>
                    <a:pt x="10829" y="2820"/>
                    <a:pt x="10830" y="2820"/>
                    <a:pt x="10831" y="2820"/>
                  </a:cubicBezTo>
                  <a:lnTo>
                    <a:pt x="10817" y="2813"/>
                  </a:lnTo>
                  <a:close/>
                  <a:moveTo>
                    <a:pt x="10836" y="2817"/>
                  </a:moveTo>
                  <a:cubicBezTo>
                    <a:pt x="10836" y="2820"/>
                    <a:pt x="10833" y="2820"/>
                    <a:pt x="10831" y="2820"/>
                  </a:cubicBezTo>
                  <a:lnTo>
                    <a:pt x="10845" y="2829"/>
                  </a:lnTo>
                  <a:lnTo>
                    <a:pt x="10836" y="2817"/>
                  </a:lnTo>
                  <a:close/>
                  <a:moveTo>
                    <a:pt x="10773" y="2865"/>
                  </a:moveTo>
                  <a:cubicBezTo>
                    <a:pt x="10774" y="2867"/>
                    <a:pt x="10775" y="2870"/>
                    <a:pt x="10778" y="2873"/>
                  </a:cubicBezTo>
                  <a:lnTo>
                    <a:pt x="10773" y="2865"/>
                  </a:lnTo>
                  <a:close/>
                  <a:moveTo>
                    <a:pt x="10068" y="2866"/>
                  </a:moveTo>
                  <a:cubicBezTo>
                    <a:pt x="10066" y="2869"/>
                    <a:pt x="10064" y="2873"/>
                    <a:pt x="10063" y="2876"/>
                  </a:cubicBezTo>
                  <a:lnTo>
                    <a:pt x="10063" y="2876"/>
                  </a:lnTo>
                  <a:cubicBezTo>
                    <a:pt x="10065" y="2873"/>
                    <a:pt x="10067" y="2869"/>
                    <a:pt x="10068" y="2866"/>
                  </a:cubicBezTo>
                  <a:close/>
                  <a:moveTo>
                    <a:pt x="11005" y="3010"/>
                  </a:moveTo>
                  <a:lnTo>
                    <a:pt x="11026" y="3026"/>
                  </a:lnTo>
                  <a:lnTo>
                    <a:pt x="11026" y="3026"/>
                  </a:lnTo>
                  <a:lnTo>
                    <a:pt x="11026" y="3026"/>
                  </a:lnTo>
                  <a:cubicBezTo>
                    <a:pt x="11022" y="3030"/>
                    <a:pt x="11019" y="3034"/>
                    <a:pt x="11019" y="3038"/>
                  </a:cubicBezTo>
                  <a:lnTo>
                    <a:pt x="11021" y="3035"/>
                  </a:lnTo>
                  <a:cubicBezTo>
                    <a:pt x="11025" y="3033"/>
                    <a:pt x="11028" y="3032"/>
                    <a:pt x="11032" y="3032"/>
                  </a:cubicBezTo>
                  <a:cubicBezTo>
                    <a:pt x="11035" y="3032"/>
                    <a:pt x="11039" y="3033"/>
                    <a:pt x="11042" y="3035"/>
                  </a:cubicBezTo>
                  <a:lnTo>
                    <a:pt x="11029" y="3024"/>
                  </a:lnTo>
                  <a:lnTo>
                    <a:pt x="11033" y="3021"/>
                  </a:lnTo>
                  <a:cubicBezTo>
                    <a:pt x="11024" y="3017"/>
                    <a:pt x="11014" y="3012"/>
                    <a:pt x="11005" y="3010"/>
                  </a:cubicBezTo>
                  <a:close/>
                  <a:moveTo>
                    <a:pt x="6971" y="3020"/>
                  </a:moveTo>
                  <a:lnTo>
                    <a:pt x="6941" y="3051"/>
                  </a:lnTo>
                  <a:cubicBezTo>
                    <a:pt x="6954" y="3040"/>
                    <a:pt x="6964" y="3029"/>
                    <a:pt x="6971" y="3020"/>
                  </a:cubicBezTo>
                  <a:close/>
                  <a:moveTo>
                    <a:pt x="11042" y="3038"/>
                  </a:moveTo>
                  <a:lnTo>
                    <a:pt x="11063" y="3056"/>
                  </a:lnTo>
                  <a:cubicBezTo>
                    <a:pt x="11056" y="3049"/>
                    <a:pt x="11049" y="3042"/>
                    <a:pt x="11042" y="3038"/>
                  </a:cubicBezTo>
                  <a:close/>
                  <a:moveTo>
                    <a:pt x="9859" y="3060"/>
                  </a:moveTo>
                  <a:cubicBezTo>
                    <a:pt x="9859" y="3060"/>
                    <a:pt x="9858" y="3060"/>
                    <a:pt x="9857" y="3061"/>
                  </a:cubicBezTo>
                  <a:cubicBezTo>
                    <a:pt x="9857" y="3063"/>
                    <a:pt x="9860" y="3065"/>
                    <a:pt x="9862" y="3065"/>
                  </a:cubicBezTo>
                  <a:cubicBezTo>
                    <a:pt x="9860" y="3062"/>
                    <a:pt x="9860" y="3060"/>
                    <a:pt x="9859" y="3060"/>
                  </a:cubicBezTo>
                  <a:close/>
                  <a:moveTo>
                    <a:pt x="14176" y="2996"/>
                  </a:moveTo>
                  <a:lnTo>
                    <a:pt x="14176" y="2996"/>
                  </a:lnTo>
                  <a:cubicBezTo>
                    <a:pt x="14205" y="3013"/>
                    <a:pt x="14238" y="3040"/>
                    <a:pt x="14271" y="3070"/>
                  </a:cubicBezTo>
                  <a:lnTo>
                    <a:pt x="14271" y="3070"/>
                  </a:lnTo>
                  <a:cubicBezTo>
                    <a:pt x="14228" y="3029"/>
                    <a:pt x="14208" y="3000"/>
                    <a:pt x="14176" y="2996"/>
                  </a:cubicBezTo>
                  <a:close/>
                  <a:moveTo>
                    <a:pt x="11130" y="3119"/>
                  </a:moveTo>
                  <a:lnTo>
                    <a:pt x="11130" y="3119"/>
                  </a:lnTo>
                  <a:cubicBezTo>
                    <a:pt x="11126" y="3119"/>
                    <a:pt x="11121" y="3121"/>
                    <a:pt x="11116" y="3126"/>
                  </a:cubicBezTo>
                  <a:lnTo>
                    <a:pt x="11130" y="3119"/>
                  </a:lnTo>
                  <a:close/>
                  <a:moveTo>
                    <a:pt x="11139" y="3114"/>
                  </a:moveTo>
                  <a:lnTo>
                    <a:pt x="11130" y="3119"/>
                  </a:lnTo>
                  <a:cubicBezTo>
                    <a:pt x="11156" y="3119"/>
                    <a:pt x="11170" y="3204"/>
                    <a:pt x="11207" y="3211"/>
                  </a:cubicBezTo>
                  <a:lnTo>
                    <a:pt x="11207" y="3209"/>
                  </a:lnTo>
                  <a:cubicBezTo>
                    <a:pt x="11188" y="3186"/>
                    <a:pt x="11174" y="3137"/>
                    <a:pt x="11139" y="3114"/>
                  </a:cubicBezTo>
                  <a:close/>
                  <a:moveTo>
                    <a:pt x="6744" y="3269"/>
                  </a:moveTo>
                  <a:lnTo>
                    <a:pt x="6679" y="3353"/>
                  </a:lnTo>
                  <a:cubicBezTo>
                    <a:pt x="6702" y="3325"/>
                    <a:pt x="6726" y="3297"/>
                    <a:pt x="6744" y="3269"/>
                  </a:cubicBezTo>
                  <a:close/>
                  <a:moveTo>
                    <a:pt x="9496" y="3455"/>
                  </a:moveTo>
                  <a:cubicBezTo>
                    <a:pt x="9495" y="3455"/>
                    <a:pt x="9494" y="3456"/>
                    <a:pt x="9494" y="3457"/>
                  </a:cubicBezTo>
                  <a:lnTo>
                    <a:pt x="9494" y="3457"/>
                  </a:lnTo>
                  <a:cubicBezTo>
                    <a:pt x="9495" y="3456"/>
                    <a:pt x="9495" y="3455"/>
                    <a:pt x="9496" y="3455"/>
                  </a:cubicBezTo>
                  <a:close/>
                  <a:moveTo>
                    <a:pt x="6658" y="3469"/>
                  </a:moveTo>
                  <a:lnTo>
                    <a:pt x="6545" y="3478"/>
                  </a:lnTo>
                  <a:lnTo>
                    <a:pt x="6624" y="3501"/>
                  </a:lnTo>
                  <a:lnTo>
                    <a:pt x="6658" y="3469"/>
                  </a:lnTo>
                  <a:close/>
                  <a:moveTo>
                    <a:pt x="11387" y="3601"/>
                  </a:moveTo>
                  <a:lnTo>
                    <a:pt x="11387" y="3601"/>
                  </a:lnTo>
                  <a:cubicBezTo>
                    <a:pt x="11391" y="3617"/>
                    <a:pt x="11393" y="3636"/>
                    <a:pt x="11383" y="3636"/>
                  </a:cubicBezTo>
                  <a:cubicBezTo>
                    <a:pt x="11378" y="3636"/>
                    <a:pt x="11371" y="3632"/>
                    <a:pt x="11360" y="3622"/>
                  </a:cubicBezTo>
                  <a:lnTo>
                    <a:pt x="11360" y="3622"/>
                  </a:lnTo>
                  <a:cubicBezTo>
                    <a:pt x="11379" y="3658"/>
                    <a:pt x="11387" y="3669"/>
                    <a:pt x="11391" y="3669"/>
                  </a:cubicBezTo>
                  <a:cubicBezTo>
                    <a:pt x="11397" y="3669"/>
                    <a:pt x="11395" y="3647"/>
                    <a:pt x="11408" y="3647"/>
                  </a:cubicBezTo>
                  <a:cubicBezTo>
                    <a:pt x="11416" y="3647"/>
                    <a:pt x="11429" y="3656"/>
                    <a:pt x="11452" y="3682"/>
                  </a:cubicBezTo>
                  <a:lnTo>
                    <a:pt x="11387" y="3601"/>
                  </a:lnTo>
                  <a:close/>
                  <a:moveTo>
                    <a:pt x="11761" y="3772"/>
                  </a:moveTo>
                  <a:lnTo>
                    <a:pt x="11761" y="3772"/>
                  </a:lnTo>
                  <a:cubicBezTo>
                    <a:pt x="11754" y="3775"/>
                    <a:pt x="11749" y="3777"/>
                    <a:pt x="11744" y="3779"/>
                  </a:cubicBezTo>
                  <a:lnTo>
                    <a:pt x="11761" y="3772"/>
                  </a:lnTo>
                  <a:close/>
                  <a:moveTo>
                    <a:pt x="11642" y="3908"/>
                  </a:moveTo>
                  <a:cubicBezTo>
                    <a:pt x="11632" y="3908"/>
                    <a:pt x="11647" y="3935"/>
                    <a:pt x="11640" y="3937"/>
                  </a:cubicBezTo>
                  <a:cubicBezTo>
                    <a:pt x="11656" y="3944"/>
                    <a:pt x="11666" y="3949"/>
                    <a:pt x="11670" y="3949"/>
                  </a:cubicBezTo>
                  <a:cubicBezTo>
                    <a:pt x="11676" y="3949"/>
                    <a:pt x="11674" y="3941"/>
                    <a:pt x="11663" y="3921"/>
                  </a:cubicBezTo>
                  <a:cubicBezTo>
                    <a:pt x="11652" y="3912"/>
                    <a:pt x="11645" y="3908"/>
                    <a:pt x="11642" y="3908"/>
                  </a:cubicBezTo>
                  <a:close/>
                  <a:moveTo>
                    <a:pt x="11935" y="3953"/>
                  </a:moveTo>
                  <a:cubicBezTo>
                    <a:pt x="11942" y="3969"/>
                    <a:pt x="11951" y="3983"/>
                    <a:pt x="11962" y="4000"/>
                  </a:cubicBezTo>
                  <a:lnTo>
                    <a:pt x="11935" y="3953"/>
                  </a:lnTo>
                  <a:close/>
                  <a:moveTo>
                    <a:pt x="11719" y="4002"/>
                  </a:moveTo>
                  <a:cubicBezTo>
                    <a:pt x="11719" y="4002"/>
                    <a:pt x="11720" y="4003"/>
                    <a:pt x="11720" y="4003"/>
                  </a:cubicBezTo>
                  <a:lnTo>
                    <a:pt x="11720" y="4003"/>
                  </a:lnTo>
                  <a:lnTo>
                    <a:pt x="11719" y="4002"/>
                  </a:lnTo>
                  <a:close/>
                  <a:moveTo>
                    <a:pt x="11733" y="3979"/>
                  </a:moveTo>
                  <a:cubicBezTo>
                    <a:pt x="11726" y="3986"/>
                    <a:pt x="11721" y="3995"/>
                    <a:pt x="11721" y="4004"/>
                  </a:cubicBezTo>
                  <a:lnTo>
                    <a:pt x="11721" y="4004"/>
                  </a:lnTo>
                  <a:cubicBezTo>
                    <a:pt x="11721" y="4004"/>
                    <a:pt x="11721" y="4004"/>
                    <a:pt x="11720" y="4003"/>
                  </a:cubicBezTo>
                  <a:lnTo>
                    <a:pt x="11720" y="4003"/>
                  </a:lnTo>
                  <a:lnTo>
                    <a:pt x="11721" y="4004"/>
                  </a:lnTo>
                  <a:cubicBezTo>
                    <a:pt x="11721" y="4004"/>
                    <a:pt x="11721" y="4004"/>
                    <a:pt x="11721" y="4004"/>
                  </a:cubicBezTo>
                  <a:lnTo>
                    <a:pt x="11721" y="4004"/>
                  </a:lnTo>
                  <a:cubicBezTo>
                    <a:pt x="11723" y="4005"/>
                    <a:pt x="11725" y="4005"/>
                    <a:pt x="11727" y="4005"/>
                  </a:cubicBezTo>
                  <a:cubicBezTo>
                    <a:pt x="11739" y="4005"/>
                    <a:pt x="11759" y="3991"/>
                    <a:pt x="11772" y="3986"/>
                  </a:cubicBezTo>
                  <a:lnTo>
                    <a:pt x="11772" y="3986"/>
                  </a:lnTo>
                  <a:cubicBezTo>
                    <a:pt x="11768" y="3987"/>
                    <a:pt x="11763" y="3988"/>
                    <a:pt x="11758" y="3988"/>
                  </a:cubicBezTo>
                  <a:cubicBezTo>
                    <a:pt x="11749" y="3988"/>
                    <a:pt x="11741" y="3985"/>
                    <a:pt x="11733" y="3979"/>
                  </a:cubicBezTo>
                  <a:close/>
                  <a:moveTo>
                    <a:pt x="9088" y="4183"/>
                  </a:moveTo>
                  <a:cubicBezTo>
                    <a:pt x="9081" y="4186"/>
                    <a:pt x="9074" y="4189"/>
                    <a:pt x="9067" y="4193"/>
                  </a:cubicBezTo>
                  <a:lnTo>
                    <a:pt x="9067" y="4193"/>
                  </a:lnTo>
                  <a:cubicBezTo>
                    <a:pt x="9073" y="4191"/>
                    <a:pt x="9079" y="4188"/>
                    <a:pt x="9088" y="4183"/>
                  </a:cubicBezTo>
                  <a:close/>
                  <a:moveTo>
                    <a:pt x="8708" y="4242"/>
                  </a:moveTo>
                  <a:cubicBezTo>
                    <a:pt x="8705" y="4242"/>
                    <a:pt x="8696" y="4250"/>
                    <a:pt x="8673" y="4275"/>
                  </a:cubicBezTo>
                  <a:cubicBezTo>
                    <a:pt x="8677" y="4275"/>
                    <a:pt x="8681" y="4275"/>
                    <a:pt x="8685" y="4275"/>
                  </a:cubicBezTo>
                  <a:cubicBezTo>
                    <a:pt x="8695" y="4275"/>
                    <a:pt x="8705" y="4276"/>
                    <a:pt x="8715" y="4278"/>
                  </a:cubicBezTo>
                  <a:cubicBezTo>
                    <a:pt x="8698" y="4272"/>
                    <a:pt x="8714" y="4242"/>
                    <a:pt x="8708" y="4242"/>
                  </a:cubicBezTo>
                  <a:close/>
                  <a:moveTo>
                    <a:pt x="12234" y="4271"/>
                  </a:moveTo>
                  <a:cubicBezTo>
                    <a:pt x="12234" y="4273"/>
                    <a:pt x="12234" y="4276"/>
                    <a:pt x="12235" y="4281"/>
                  </a:cubicBezTo>
                  <a:lnTo>
                    <a:pt x="12235" y="4281"/>
                  </a:lnTo>
                  <a:cubicBezTo>
                    <a:pt x="12236" y="4278"/>
                    <a:pt x="12235" y="4274"/>
                    <a:pt x="12234" y="4271"/>
                  </a:cubicBezTo>
                  <a:close/>
                  <a:moveTo>
                    <a:pt x="12235" y="4281"/>
                  </a:moveTo>
                  <a:lnTo>
                    <a:pt x="12235" y="4281"/>
                  </a:lnTo>
                  <a:cubicBezTo>
                    <a:pt x="12235" y="4282"/>
                    <a:pt x="12234" y="4284"/>
                    <a:pt x="12234" y="4285"/>
                  </a:cubicBezTo>
                  <a:lnTo>
                    <a:pt x="12236" y="4285"/>
                  </a:lnTo>
                  <a:cubicBezTo>
                    <a:pt x="12236" y="4284"/>
                    <a:pt x="12235" y="4282"/>
                    <a:pt x="12235" y="4281"/>
                  </a:cubicBezTo>
                  <a:close/>
                  <a:moveTo>
                    <a:pt x="15449" y="4442"/>
                  </a:moveTo>
                  <a:lnTo>
                    <a:pt x="15449" y="4442"/>
                  </a:lnTo>
                  <a:cubicBezTo>
                    <a:pt x="15602" y="4500"/>
                    <a:pt x="15658" y="4565"/>
                    <a:pt x="15727" y="4656"/>
                  </a:cubicBezTo>
                  <a:lnTo>
                    <a:pt x="15755" y="4463"/>
                  </a:lnTo>
                  <a:lnTo>
                    <a:pt x="15449" y="4442"/>
                  </a:lnTo>
                  <a:close/>
                  <a:moveTo>
                    <a:pt x="15727" y="4656"/>
                  </a:moveTo>
                  <a:lnTo>
                    <a:pt x="15727" y="4663"/>
                  </a:lnTo>
                  <a:lnTo>
                    <a:pt x="15736" y="4667"/>
                  </a:lnTo>
                  <a:lnTo>
                    <a:pt x="15736" y="4667"/>
                  </a:lnTo>
                  <a:cubicBezTo>
                    <a:pt x="15735" y="4666"/>
                    <a:pt x="15735" y="4666"/>
                    <a:pt x="15734" y="4665"/>
                  </a:cubicBezTo>
                  <a:lnTo>
                    <a:pt x="15734" y="4665"/>
                  </a:lnTo>
                  <a:cubicBezTo>
                    <a:pt x="15735" y="4665"/>
                    <a:pt x="15735" y="4666"/>
                    <a:pt x="15735" y="4666"/>
                  </a:cubicBezTo>
                  <a:lnTo>
                    <a:pt x="15735" y="4666"/>
                  </a:lnTo>
                  <a:lnTo>
                    <a:pt x="15727" y="4656"/>
                  </a:lnTo>
                  <a:close/>
                  <a:moveTo>
                    <a:pt x="12505" y="4795"/>
                  </a:moveTo>
                  <a:cubicBezTo>
                    <a:pt x="12503" y="4799"/>
                    <a:pt x="12500" y="4804"/>
                    <a:pt x="12500" y="4809"/>
                  </a:cubicBezTo>
                  <a:cubicBezTo>
                    <a:pt x="12505" y="4804"/>
                    <a:pt x="12507" y="4802"/>
                    <a:pt x="12507" y="4797"/>
                  </a:cubicBezTo>
                  <a:lnTo>
                    <a:pt x="12505" y="4795"/>
                  </a:lnTo>
                  <a:close/>
                  <a:moveTo>
                    <a:pt x="5304" y="4939"/>
                  </a:moveTo>
                  <a:lnTo>
                    <a:pt x="5304" y="4939"/>
                  </a:lnTo>
                  <a:cubicBezTo>
                    <a:pt x="5288" y="4954"/>
                    <a:pt x="5272" y="4970"/>
                    <a:pt x="5256" y="4988"/>
                  </a:cubicBezTo>
                  <a:lnTo>
                    <a:pt x="5256" y="4988"/>
                  </a:lnTo>
                  <a:cubicBezTo>
                    <a:pt x="5272" y="4973"/>
                    <a:pt x="5288" y="4957"/>
                    <a:pt x="5304" y="4939"/>
                  </a:cubicBezTo>
                  <a:close/>
                  <a:moveTo>
                    <a:pt x="12792" y="5013"/>
                  </a:moveTo>
                  <a:cubicBezTo>
                    <a:pt x="12792" y="5015"/>
                    <a:pt x="12792" y="5015"/>
                    <a:pt x="12792" y="5017"/>
                  </a:cubicBezTo>
                  <a:lnTo>
                    <a:pt x="12795" y="5022"/>
                  </a:lnTo>
                  <a:cubicBezTo>
                    <a:pt x="12795" y="5020"/>
                    <a:pt x="12792" y="5015"/>
                    <a:pt x="12792" y="5013"/>
                  </a:cubicBezTo>
                  <a:close/>
                  <a:moveTo>
                    <a:pt x="12795" y="5020"/>
                  </a:moveTo>
                  <a:lnTo>
                    <a:pt x="12795" y="5020"/>
                  </a:lnTo>
                  <a:cubicBezTo>
                    <a:pt x="12797" y="5027"/>
                    <a:pt x="12802" y="5034"/>
                    <a:pt x="12806" y="5038"/>
                  </a:cubicBezTo>
                  <a:lnTo>
                    <a:pt x="12795" y="5020"/>
                  </a:lnTo>
                  <a:close/>
                  <a:moveTo>
                    <a:pt x="16660" y="5025"/>
                  </a:moveTo>
                  <a:lnTo>
                    <a:pt x="16660" y="5025"/>
                  </a:lnTo>
                  <a:cubicBezTo>
                    <a:pt x="16663" y="5025"/>
                    <a:pt x="16670" y="5030"/>
                    <a:pt x="16687" y="5045"/>
                  </a:cubicBezTo>
                  <a:lnTo>
                    <a:pt x="16687" y="5045"/>
                  </a:lnTo>
                  <a:cubicBezTo>
                    <a:pt x="16681" y="5044"/>
                    <a:pt x="16676" y="5044"/>
                    <a:pt x="16671" y="5044"/>
                  </a:cubicBezTo>
                  <a:cubicBezTo>
                    <a:pt x="16666" y="5044"/>
                    <a:pt x="16661" y="5044"/>
                    <a:pt x="16657" y="5045"/>
                  </a:cubicBezTo>
                  <a:cubicBezTo>
                    <a:pt x="16661" y="5038"/>
                    <a:pt x="16655" y="5025"/>
                    <a:pt x="16660" y="5025"/>
                  </a:cubicBezTo>
                  <a:close/>
                  <a:moveTo>
                    <a:pt x="12806" y="5038"/>
                  </a:moveTo>
                  <a:lnTo>
                    <a:pt x="12832" y="5082"/>
                  </a:lnTo>
                  <a:cubicBezTo>
                    <a:pt x="12846" y="5078"/>
                    <a:pt x="12822" y="5059"/>
                    <a:pt x="12806" y="5038"/>
                  </a:cubicBezTo>
                  <a:close/>
                  <a:moveTo>
                    <a:pt x="5256" y="4988"/>
                  </a:moveTo>
                  <a:cubicBezTo>
                    <a:pt x="5140" y="5093"/>
                    <a:pt x="5034" y="5109"/>
                    <a:pt x="5105" y="5152"/>
                  </a:cubicBezTo>
                  <a:cubicBezTo>
                    <a:pt x="5156" y="5104"/>
                    <a:pt x="5206" y="5042"/>
                    <a:pt x="5256" y="4988"/>
                  </a:cubicBezTo>
                  <a:close/>
                  <a:moveTo>
                    <a:pt x="8057" y="5250"/>
                  </a:moveTo>
                  <a:cubicBezTo>
                    <a:pt x="8056" y="5252"/>
                    <a:pt x="8055" y="5255"/>
                    <a:pt x="8054" y="5256"/>
                  </a:cubicBezTo>
                  <a:lnTo>
                    <a:pt x="8045" y="5265"/>
                  </a:lnTo>
                  <a:lnTo>
                    <a:pt x="8045" y="5265"/>
                  </a:lnTo>
                  <a:cubicBezTo>
                    <a:pt x="8046" y="5263"/>
                    <a:pt x="8048" y="5261"/>
                    <a:pt x="8049" y="5258"/>
                  </a:cubicBezTo>
                  <a:cubicBezTo>
                    <a:pt x="8052" y="5255"/>
                    <a:pt x="8054" y="5253"/>
                    <a:pt x="8057" y="5250"/>
                  </a:cubicBezTo>
                  <a:close/>
                  <a:moveTo>
                    <a:pt x="7763" y="5265"/>
                  </a:moveTo>
                  <a:lnTo>
                    <a:pt x="7750" y="5279"/>
                  </a:lnTo>
                  <a:cubicBezTo>
                    <a:pt x="7754" y="5274"/>
                    <a:pt x="7759" y="5270"/>
                    <a:pt x="7763" y="5265"/>
                  </a:cubicBezTo>
                  <a:close/>
                  <a:moveTo>
                    <a:pt x="16352" y="5271"/>
                  </a:moveTo>
                  <a:cubicBezTo>
                    <a:pt x="16354" y="5275"/>
                    <a:pt x="16357" y="5279"/>
                    <a:pt x="16360" y="5284"/>
                  </a:cubicBezTo>
                  <a:cubicBezTo>
                    <a:pt x="16357" y="5279"/>
                    <a:pt x="16355" y="5275"/>
                    <a:pt x="16352" y="5271"/>
                  </a:cubicBezTo>
                  <a:close/>
                  <a:moveTo>
                    <a:pt x="15233" y="5268"/>
                  </a:moveTo>
                  <a:cubicBezTo>
                    <a:pt x="15241" y="5275"/>
                    <a:pt x="15254" y="5286"/>
                    <a:pt x="15264" y="5293"/>
                  </a:cubicBezTo>
                  <a:lnTo>
                    <a:pt x="15264" y="5293"/>
                  </a:lnTo>
                  <a:cubicBezTo>
                    <a:pt x="15252" y="5283"/>
                    <a:pt x="15242" y="5274"/>
                    <a:pt x="15233" y="5268"/>
                  </a:cubicBezTo>
                  <a:close/>
                  <a:moveTo>
                    <a:pt x="8049" y="5302"/>
                  </a:moveTo>
                  <a:cubicBezTo>
                    <a:pt x="8052" y="5309"/>
                    <a:pt x="8052" y="5316"/>
                    <a:pt x="8052" y="5323"/>
                  </a:cubicBezTo>
                  <a:cubicBezTo>
                    <a:pt x="8040" y="5340"/>
                    <a:pt x="8031" y="5345"/>
                    <a:pt x="8024" y="5345"/>
                  </a:cubicBezTo>
                  <a:cubicBezTo>
                    <a:pt x="8022" y="5345"/>
                    <a:pt x="8020" y="5345"/>
                    <a:pt x="8019" y="5344"/>
                  </a:cubicBezTo>
                  <a:cubicBezTo>
                    <a:pt x="8026" y="5335"/>
                    <a:pt x="8035" y="5323"/>
                    <a:pt x="8047" y="5309"/>
                  </a:cubicBezTo>
                  <a:lnTo>
                    <a:pt x="8047" y="5302"/>
                  </a:lnTo>
                  <a:close/>
                  <a:moveTo>
                    <a:pt x="16453" y="5374"/>
                  </a:moveTo>
                  <a:lnTo>
                    <a:pt x="16453" y="5374"/>
                  </a:lnTo>
                  <a:cubicBezTo>
                    <a:pt x="16455" y="5376"/>
                    <a:pt x="16457" y="5377"/>
                    <a:pt x="16460" y="5378"/>
                  </a:cubicBezTo>
                  <a:lnTo>
                    <a:pt x="16460" y="5378"/>
                  </a:lnTo>
                  <a:lnTo>
                    <a:pt x="16453" y="5374"/>
                  </a:lnTo>
                  <a:close/>
                  <a:moveTo>
                    <a:pt x="7685" y="5349"/>
                  </a:moveTo>
                  <a:cubicBezTo>
                    <a:pt x="7697" y="5353"/>
                    <a:pt x="7701" y="5370"/>
                    <a:pt x="7690" y="5379"/>
                  </a:cubicBezTo>
                  <a:lnTo>
                    <a:pt x="7690" y="5377"/>
                  </a:lnTo>
                  <a:cubicBezTo>
                    <a:pt x="7690" y="5374"/>
                    <a:pt x="7689" y="5373"/>
                    <a:pt x="7687" y="5373"/>
                  </a:cubicBezTo>
                  <a:cubicBezTo>
                    <a:pt x="7678" y="5373"/>
                    <a:pt x="7653" y="5390"/>
                    <a:pt x="7632" y="5400"/>
                  </a:cubicBezTo>
                  <a:cubicBezTo>
                    <a:pt x="7648" y="5386"/>
                    <a:pt x="7667" y="5370"/>
                    <a:pt x="7685" y="5349"/>
                  </a:cubicBezTo>
                  <a:close/>
                  <a:moveTo>
                    <a:pt x="15841" y="5481"/>
                  </a:moveTo>
                  <a:lnTo>
                    <a:pt x="15841" y="5481"/>
                  </a:lnTo>
                  <a:cubicBezTo>
                    <a:pt x="15843" y="5488"/>
                    <a:pt x="15848" y="5495"/>
                    <a:pt x="15852" y="5504"/>
                  </a:cubicBezTo>
                  <a:lnTo>
                    <a:pt x="15885" y="5532"/>
                  </a:lnTo>
                  <a:lnTo>
                    <a:pt x="15841" y="5481"/>
                  </a:lnTo>
                  <a:close/>
                  <a:moveTo>
                    <a:pt x="13279" y="5544"/>
                  </a:moveTo>
                  <a:lnTo>
                    <a:pt x="13279" y="5544"/>
                  </a:lnTo>
                  <a:cubicBezTo>
                    <a:pt x="13279" y="5544"/>
                    <a:pt x="13279" y="5544"/>
                    <a:pt x="13278" y="5544"/>
                  </a:cubicBezTo>
                  <a:lnTo>
                    <a:pt x="13278" y="5544"/>
                  </a:lnTo>
                  <a:lnTo>
                    <a:pt x="13279" y="5544"/>
                  </a:lnTo>
                  <a:close/>
                  <a:moveTo>
                    <a:pt x="13278" y="5544"/>
                  </a:moveTo>
                  <a:lnTo>
                    <a:pt x="13251" y="5562"/>
                  </a:lnTo>
                  <a:cubicBezTo>
                    <a:pt x="13260" y="5570"/>
                    <a:pt x="13265" y="5573"/>
                    <a:pt x="13267" y="5573"/>
                  </a:cubicBezTo>
                  <a:cubicBezTo>
                    <a:pt x="13274" y="5573"/>
                    <a:pt x="13266" y="5553"/>
                    <a:pt x="13278" y="5544"/>
                  </a:cubicBezTo>
                  <a:close/>
                  <a:moveTo>
                    <a:pt x="16033" y="5629"/>
                  </a:moveTo>
                  <a:lnTo>
                    <a:pt x="16029" y="5680"/>
                  </a:lnTo>
                  <a:cubicBezTo>
                    <a:pt x="16048" y="5697"/>
                    <a:pt x="16067" y="5705"/>
                    <a:pt x="16078" y="5705"/>
                  </a:cubicBezTo>
                  <a:cubicBezTo>
                    <a:pt x="16097" y="5705"/>
                    <a:pt x="16094" y="5679"/>
                    <a:pt x="16036" y="5632"/>
                  </a:cubicBezTo>
                  <a:lnTo>
                    <a:pt x="16033" y="5629"/>
                  </a:lnTo>
                  <a:close/>
                  <a:moveTo>
                    <a:pt x="13689" y="5694"/>
                  </a:moveTo>
                  <a:lnTo>
                    <a:pt x="13655" y="5701"/>
                  </a:lnTo>
                  <a:lnTo>
                    <a:pt x="13703" y="5738"/>
                  </a:lnTo>
                  <a:lnTo>
                    <a:pt x="13689" y="5694"/>
                  </a:lnTo>
                  <a:close/>
                  <a:moveTo>
                    <a:pt x="7319" y="5980"/>
                  </a:moveTo>
                  <a:cubicBezTo>
                    <a:pt x="7317" y="5981"/>
                    <a:pt x="7314" y="5983"/>
                    <a:pt x="7312" y="5984"/>
                  </a:cubicBezTo>
                  <a:cubicBezTo>
                    <a:pt x="7315" y="5983"/>
                    <a:pt x="7317" y="5981"/>
                    <a:pt x="7319" y="5980"/>
                  </a:cubicBezTo>
                  <a:close/>
                  <a:moveTo>
                    <a:pt x="17765" y="5793"/>
                  </a:moveTo>
                  <a:cubicBezTo>
                    <a:pt x="17760" y="5793"/>
                    <a:pt x="17756" y="5796"/>
                    <a:pt x="17753" y="5803"/>
                  </a:cubicBezTo>
                  <a:lnTo>
                    <a:pt x="17746" y="5875"/>
                  </a:lnTo>
                  <a:cubicBezTo>
                    <a:pt x="17814" y="5928"/>
                    <a:pt x="17872" y="5991"/>
                    <a:pt x="17923" y="6061"/>
                  </a:cubicBezTo>
                  <a:cubicBezTo>
                    <a:pt x="17858" y="5939"/>
                    <a:pt x="17795" y="5793"/>
                    <a:pt x="17765" y="5793"/>
                  </a:cubicBezTo>
                  <a:close/>
                  <a:moveTo>
                    <a:pt x="13708" y="6072"/>
                  </a:moveTo>
                  <a:lnTo>
                    <a:pt x="13766" y="6114"/>
                  </a:lnTo>
                  <a:lnTo>
                    <a:pt x="13724" y="6081"/>
                  </a:lnTo>
                  <a:lnTo>
                    <a:pt x="13708" y="6072"/>
                  </a:lnTo>
                  <a:close/>
                  <a:moveTo>
                    <a:pt x="14119" y="6204"/>
                  </a:moveTo>
                  <a:lnTo>
                    <a:pt x="14119" y="6204"/>
                  </a:lnTo>
                  <a:cubicBezTo>
                    <a:pt x="14119" y="6204"/>
                    <a:pt x="14119" y="6204"/>
                    <a:pt x="14119" y="6205"/>
                  </a:cubicBezTo>
                  <a:lnTo>
                    <a:pt x="14119" y="6205"/>
                  </a:lnTo>
                  <a:cubicBezTo>
                    <a:pt x="14119" y="6204"/>
                    <a:pt x="14119" y="6204"/>
                    <a:pt x="14118" y="6204"/>
                  </a:cubicBezTo>
                  <a:lnTo>
                    <a:pt x="14119" y="6204"/>
                  </a:lnTo>
                  <a:close/>
                  <a:moveTo>
                    <a:pt x="14165" y="6225"/>
                  </a:moveTo>
                  <a:cubicBezTo>
                    <a:pt x="14176" y="6244"/>
                    <a:pt x="14193" y="6258"/>
                    <a:pt x="14211" y="6271"/>
                  </a:cubicBezTo>
                  <a:cubicBezTo>
                    <a:pt x="14199" y="6253"/>
                    <a:pt x="14183" y="6237"/>
                    <a:pt x="14165" y="6225"/>
                  </a:cubicBezTo>
                  <a:close/>
                  <a:moveTo>
                    <a:pt x="16625" y="6308"/>
                  </a:moveTo>
                  <a:cubicBezTo>
                    <a:pt x="16624" y="6308"/>
                    <a:pt x="16624" y="6308"/>
                    <a:pt x="16623" y="6308"/>
                  </a:cubicBezTo>
                  <a:lnTo>
                    <a:pt x="16623" y="6308"/>
                  </a:lnTo>
                  <a:cubicBezTo>
                    <a:pt x="16625" y="6309"/>
                    <a:pt x="16627" y="6309"/>
                    <a:pt x="16628" y="6309"/>
                  </a:cubicBezTo>
                  <a:cubicBezTo>
                    <a:pt x="16628" y="6309"/>
                    <a:pt x="16629" y="6309"/>
                    <a:pt x="16629" y="6309"/>
                  </a:cubicBezTo>
                  <a:cubicBezTo>
                    <a:pt x="16629" y="6309"/>
                    <a:pt x="16627" y="6308"/>
                    <a:pt x="16625" y="6308"/>
                  </a:cubicBezTo>
                  <a:close/>
                  <a:moveTo>
                    <a:pt x="3874" y="6218"/>
                  </a:moveTo>
                  <a:lnTo>
                    <a:pt x="3828" y="6343"/>
                  </a:lnTo>
                  <a:cubicBezTo>
                    <a:pt x="3962" y="6209"/>
                    <a:pt x="3883" y="6248"/>
                    <a:pt x="3874" y="6218"/>
                  </a:cubicBezTo>
                  <a:close/>
                  <a:moveTo>
                    <a:pt x="16750" y="6387"/>
                  </a:moveTo>
                  <a:lnTo>
                    <a:pt x="16750" y="6387"/>
                  </a:lnTo>
                  <a:cubicBezTo>
                    <a:pt x="16752" y="6390"/>
                    <a:pt x="16754" y="6394"/>
                    <a:pt x="16756" y="6399"/>
                  </a:cubicBezTo>
                  <a:cubicBezTo>
                    <a:pt x="16770" y="6407"/>
                    <a:pt x="16782" y="6417"/>
                    <a:pt x="16793" y="6428"/>
                  </a:cubicBezTo>
                  <a:lnTo>
                    <a:pt x="16793" y="6428"/>
                  </a:lnTo>
                  <a:cubicBezTo>
                    <a:pt x="16779" y="6413"/>
                    <a:pt x="16764" y="6399"/>
                    <a:pt x="16750" y="6387"/>
                  </a:cubicBezTo>
                  <a:close/>
                  <a:moveTo>
                    <a:pt x="16793" y="6428"/>
                  </a:moveTo>
                  <a:cubicBezTo>
                    <a:pt x="16801" y="6437"/>
                    <a:pt x="16808" y="6446"/>
                    <a:pt x="16814" y="6455"/>
                  </a:cubicBezTo>
                  <a:cubicBezTo>
                    <a:pt x="16808" y="6445"/>
                    <a:pt x="16801" y="6436"/>
                    <a:pt x="16793" y="6428"/>
                  </a:cubicBezTo>
                  <a:close/>
                  <a:moveTo>
                    <a:pt x="17503" y="6424"/>
                  </a:moveTo>
                  <a:cubicBezTo>
                    <a:pt x="17528" y="6441"/>
                    <a:pt x="17554" y="6459"/>
                    <a:pt x="17584" y="6478"/>
                  </a:cubicBezTo>
                  <a:cubicBezTo>
                    <a:pt x="17559" y="6457"/>
                    <a:pt x="17533" y="6441"/>
                    <a:pt x="17503" y="6424"/>
                  </a:cubicBezTo>
                  <a:close/>
                  <a:moveTo>
                    <a:pt x="17317" y="6296"/>
                  </a:moveTo>
                  <a:cubicBezTo>
                    <a:pt x="17301" y="6296"/>
                    <a:pt x="17295" y="6312"/>
                    <a:pt x="17294" y="6353"/>
                  </a:cubicBezTo>
                  <a:lnTo>
                    <a:pt x="17294" y="6353"/>
                  </a:lnTo>
                  <a:cubicBezTo>
                    <a:pt x="17294" y="6353"/>
                    <a:pt x="17294" y="6353"/>
                    <a:pt x="17294" y="6353"/>
                  </a:cubicBezTo>
                  <a:lnTo>
                    <a:pt x="17294" y="6355"/>
                  </a:lnTo>
                  <a:cubicBezTo>
                    <a:pt x="17294" y="6354"/>
                    <a:pt x="17294" y="6353"/>
                    <a:pt x="17294" y="6353"/>
                  </a:cubicBezTo>
                  <a:lnTo>
                    <a:pt x="17294" y="6353"/>
                  </a:lnTo>
                  <a:cubicBezTo>
                    <a:pt x="17380" y="6456"/>
                    <a:pt x="17412" y="6469"/>
                    <a:pt x="17434" y="6469"/>
                  </a:cubicBezTo>
                  <a:cubicBezTo>
                    <a:pt x="17442" y="6469"/>
                    <a:pt x="17448" y="6468"/>
                    <a:pt x="17456" y="6468"/>
                  </a:cubicBezTo>
                  <a:cubicBezTo>
                    <a:pt x="17476" y="6468"/>
                    <a:pt x="17502" y="6480"/>
                    <a:pt x="17573" y="6573"/>
                  </a:cubicBezTo>
                  <a:cubicBezTo>
                    <a:pt x="17577" y="6575"/>
                    <a:pt x="17580" y="6575"/>
                    <a:pt x="17583" y="6575"/>
                  </a:cubicBezTo>
                  <a:cubicBezTo>
                    <a:pt x="17616" y="6575"/>
                    <a:pt x="17466" y="6421"/>
                    <a:pt x="17494" y="6421"/>
                  </a:cubicBezTo>
                  <a:lnTo>
                    <a:pt x="17494" y="6421"/>
                  </a:lnTo>
                  <a:cubicBezTo>
                    <a:pt x="17496" y="6421"/>
                    <a:pt x="17500" y="6422"/>
                    <a:pt x="17505" y="6424"/>
                  </a:cubicBezTo>
                  <a:cubicBezTo>
                    <a:pt x="17404" y="6355"/>
                    <a:pt x="17345" y="6296"/>
                    <a:pt x="17317" y="6296"/>
                  </a:cubicBezTo>
                  <a:close/>
                  <a:moveTo>
                    <a:pt x="16427" y="6450"/>
                  </a:moveTo>
                  <a:cubicBezTo>
                    <a:pt x="16467" y="6499"/>
                    <a:pt x="16522" y="6554"/>
                    <a:pt x="16578" y="6610"/>
                  </a:cubicBezTo>
                  <a:lnTo>
                    <a:pt x="16427" y="6450"/>
                  </a:lnTo>
                  <a:close/>
                  <a:moveTo>
                    <a:pt x="14334" y="6668"/>
                  </a:moveTo>
                  <a:cubicBezTo>
                    <a:pt x="14336" y="6676"/>
                    <a:pt x="14340" y="6682"/>
                    <a:pt x="14345" y="6684"/>
                  </a:cubicBezTo>
                  <a:lnTo>
                    <a:pt x="14345" y="6684"/>
                  </a:lnTo>
                  <a:lnTo>
                    <a:pt x="14334" y="6668"/>
                  </a:lnTo>
                  <a:close/>
                  <a:moveTo>
                    <a:pt x="14345" y="6684"/>
                  </a:moveTo>
                  <a:lnTo>
                    <a:pt x="14346" y="6684"/>
                  </a:lnTo>
                  <a:lnTo>
                    <a:pt x="14348" y="6684"/>
                  </a:lnTo>
                  <a:cubicBezTo>
                    <a:pt x="14347" y="6684"/>
                    <a:pt x="14346" y="6684"/>
                    <a:pt x="14345" y="6684"/>
                  </a:cubicBezTo>
                  <a:close/>
                  <a:moveTo>
                    <a:pt x="14771" y="6776"/>
                  </a:moveTo>
                  <a:cubicBezTo>
                    <a:pt x="14774" y="6779"/>
                    <a:pt x="14776" y="6781"/>
                    <a:pt x="14779" y="6784"/>
                  </a:cubicBezTo>
                  <a:cubicBezTo>
                    <a:pt x="14776" y="6780"/>
                    <a:pt x="14773" y="6778"/>
                    <a:pt x="14771" y="6776"/>
                  </a:cubicBezTo>
                  <a:close/>
                  <a:moveTo>
                    <a:pt x="3751" y="6805"/>
                  </a:moveTo>
                  <a:lnTo>
                    <a:pt x="3649" y="6923"/>
                  </a:lnTo>
                  <a:lnTo>
                    <a:pt x="3703" y="6872"/>
                  </a:lnTo>
                  <a:lnTo>
                    <a:pt x="3751" y="6805"/>
                  </a:lnTo>
                  <a:close/>
                  <a:moveTo>
                    <a:pt x="5981" y="6965"/>
                  </a:moveTo>
                  <a:lnTo>
                    <a:pt x="5970" y="6974"/>
                  </a:lnTo>
                  <a:lnTo>
                    <a:pt x="5976" y="6980"/>
                  </a:lnTo>
                  <a:lnTo>
                    <a:pt x="5976" y="6980"/>
                  </a:lnTo>
                  <a:lnTo>
                    <a:pt x="5977" y="6976"/>
                  </a:lnTo>
                  <a:lnTo>
                    <a:pt x="5978" y="6977"/>
                  </a:lnTo>
                  <a:lnTo>
                    <a:pt x="5981" y="6965"/>
                  </a:lnTo>
                  <a:close/>
                  <a:moveTo>
                    <a:pt x="6294" y="7027"/>
                  </a:moveTo>
                  <a:lnTo>
                    <a:pt x="6262" y="7041"/>
                  </a:lnTo>
                  <a:lnTo>
                    <a:pt x="6232" y="7039"/>
                  </a:lnTo>
                  <a:lnTo>
                    <a:pt x="6294" y="7027"/>
                  </a:lnTo>
                  <a:close/>
                  <a:moveTo>
                    <a:pt x="13898" y="7046"/>
                  </a:moveTo>
                  <a:lnTo>
                    <a:pt x="13898" y="7046"/>
                  </a:lnTo>
                  <a:cubicBezTo>
                    <a:pt x="13902" y="7051"/>
                    <a:pt x="13906" y="7056"/>
                    <a:pt x="13909" y="7059"/>
                  </a:cubicBezTo>
                  <a:lnTo>
                    <a:pt x="13909" y="7059"/>
                  </a:lnTo>
                  <a:cubicBezTo>
                    <a:pt x="13910" y="7059"/>
                    <a:pt x="13910" y="7058"/>
                    <a:pt x="13910" y="7057"/>
                  </a:cubicBezTo>
                  <a:lnTo>
                    <a:pt x="13910" y="7057"/>
                  </a:lnTo>
                  <a:cubicBezTo>
                    <a:pt x="13910" y="7058"/>
                    <a:pt x="13910" y="7058"/>
                    <a:pt x="13911" y="7058"/>
                  </a:cubicBezTo>
                  <a:lnTo>
                    <a:pt x="13911" y="7058"/>
                  </a:lnTo>
                  <a:cubicBezTo>
                    <a:pt x="13909" y="7055"/>
                    <a:pt x="13905" y="7052"/>
                    <a:pt x="13898" y="7046"/>
                  </a:cubicBezTo>
                  <a:close/>
                  <a:moveTo>
                    <a:pt x="6287" y="7057"/>
                  </a:moveTo>
                  <a:lnTo>
                    <a:pt x="6304" y="7076"/>
                  </a:lnTo>
                  <a:lnTo>
                    <a:pt x="6304" y="7076"/>
                  </a:lnTo>
                  <a:cubicBezTo>
                    <a:pt x="6297" y="7073"/>
                    <a:pt x="6289" y="7071"/>
                    <a:pt x="6282" y="7069"/>
                  </a:cubicBezTo>
                  <a:lnTo>
                    <a:pt x="6282" y="7069"/>
                  </a:lnTo>
                  <a:cubicBezTo>
                    <a:pt x="6284" y="7065"/>
                    <a:pt x="6286" y="7061"/>
                    <a:pt x="6287" y="7057"/>
                  </a:cubicBezTo>
                  <a:close/>
                  <a:moveTo>
                    <a:pt x="3977" y="7036"/>
                  </a:moveTo>
                  <a:lnTo>
                    <a:pt x="3977" y="7036"/>
                  </a:lnTo>
                  <a:cubicBezTo>
                    <a:pt x="3966" y="7049"/>
                    <a:pt x="3954" y="7065"/>
                    <a:pt x="3939" y="7085"/>
                  </a:cubicBezTo>
                  <a:cubicBezTo>
                    <a:pt x="3951" y="7069"/>
                    <a:pt x="3964" y="7052"/>
                    <a:pt x="3977" y="7036"/>
                  </a:cubicBezTo>
                  <a:close/>
                  <a:moveTo>
                    <a:pt x="6348" y="7052"/>
                  </a:moveTo>
                  <a:lnTo>
                    <a:pt x="6341" y="7092"/>
                  </a:lnTo>
                  <a:cubicBezTo>
                    <a:pt x="6332" y="7087"/>
                    <a:pt x="6323" y="7083"/>
                    <a:pt x="6314" y="7080"/>
                  </a:cubicBezTo>
                  <a:lnTo>
                    <a:pt x="6314" y="7080"/>
                  </a:lnTo>
                  <a:cubicBezTo>
                    <a:pt x="6326" y="7071"/>
                    <a:pt x="6337" y="7061"/>
                    <a:pt x="6348" y="7052"/>
                  </a:cubicBezTo>
                  <a:close/>
                  <a:moveTo>
                    <a:pt x="13341" y="7091"/>
                  </a:moveTo>
                  <a:cubicBezTo>
                    <a:pt x="13336" y="7091"/>
                    <a:pt x="13330" y="7091"/>
                    <a:pt x="13326" y="7092"/>
                  </a:cubicBezTo>
                  <a:cubicBezTo>
                    <a:pt x="13326" y="7093"/>
                    <a:pt x="13327" y="7094"/>
                    <a:pt x="13327" y="7095"/>
                  </a:cubicBezTo>
                  <a:lnTo>
                    <a:pt x="13327" y="7095"/>
                  </a:lnTo>
                  <a:cubicBezTo>
                    <a:pt x="13328" y="7095"/>
                    <a:pt x="13328" y="7095"/>
                    <a:pt x="13328" y="7094"/>
                  </a:cubicBezTo>
                  <a:cubicBezTo>
                    <a:pt x="13329" y="7095"/>
                    <a:pt x="13330" y="7096"/>
                    <a:pt x="13331" y="7096"/>
                  </a:cubicBezTo>
                  <a:lnTo>
                    <a:pt x="13331" y="7096"/>
                  </a:lnTo>
                  <a:cubicBezTo>
                    <a:pt x="13335" y="7093"/>
                    <a:pt x="13341" y="7092"/>
                    <a:pt x="13346" y="7092"/>
                  </a:cubicBezTo>
                  <a:cubicBezTo>
                    <a:pt x="13352" y="7092"/>
                    <a:pt x="13358" y="7093"/>
                    <a:pt x="13363" y="7097"/>
                  </a:cubicBezTo>
                  <a:lnTo>
                    <a:pt x="13363" y="7094"/>
                  </a:lnTo>
                  <a:cubicBezTo>
                    <a:pt x="13356" y="7092"/>
                    <a:pt x="13348" y="7091"/>
                    <a:pt x="13341" y="7091"/>
                  </a:cubicBezTo>
                  <a:close/>
                  <a:moveTo>
                    <a:pt x="14907" y="7090"/>
                  </a:moveTo>
                  <a:lnTo>
                    <a:pt x="14932" y="7094"/>
                  </a:lnTo>
                  <a:lnTo>
                    <a:pt x="14930" y="7097"/>
                  </a:lnTo>
                  <a:cubicBezTo>
                    <a:pt x="14923" y="7097"/>
                    <a:pt x="14914" y="7094"/>
                    <a:pt x="14907" y="7090"/>
                  </a:cubicBezTo>
                  <a:close/>
                  <a:moveTo>
                    <a:pt x="12804" y="7094"/>
                  </a:moveTo>
                  <a:lnTo>
                    <a:pt x="12804" y="7094"/>
                  </a:lnTo>
                  <a:cubicBezTo>
                    <a:pt x="12806" y="7097"/>
                    <a:pt x="12808" y="7098"/>
                    <a:pt x="12809" y="7100"/>
                  </a:cubicBezTo>
                  <a:lnTo>
                    <a:pt x="12809" y="7100"/>
                  </a:lnTo>
                  <a:cubicBezTo>
                    <a:pt x="12811" y="7099"/>
                    <a:pt x="12812" y="7099"/>
                    <a:pt x="12813" y="7099"/>
                  </a:cubicBezTo>
                  <a:cubicBezTo>
                    <a:pt x="12814" y="7100"/>
                    <a:pt x="12816" y="7101"/>
                    <a:pt x="12817" y="7101"/>
                  </a:cubicBezTo>
                  <a:lnTo>
                    <a:pt x="12832" y="7101"/>
                  </a:lnTo>
                  <a:lnTo>
                    <a:pt x="12804" y="7094"/>
                  </a:lnTo>
                  <a:close/>
                  <a:moveTo>
                    <a:pt x="12918" y="7062"/>
                  </a:moveTo>
                  <a:cubicBezTo>
                    <a:pt x="12914" y="7062"/>
                    <a:pt x="12909" y="7063"/>
                    <a:pt x="12904" y="7064"/>
                  </a:cubicBezTo>
                  <a:lnTo>
                    <a:pt x="12915" y="7104"/>
                  </a:lnTo>
                  <a:cubicBezTo>
                    <a:pt x="12942" y="7098"/>
                    <a:pt x="12949" y="7062"/>
                    <a:pt x="12918" y="7062"/>
                  </a:cubicBezTo>
                  <a:close/>
                  <a:moveTo>
                    <a:pt x="14703" y="7009"/>
                  </a:moveTo>
                  <a:cubicBezTo>
                    <a:pt x="14709" y="7009"/>
                    <a:pt x="14717" y="7010"/>
                    <a:pt x="14726" y="7013"/>
                  </a:cubicBezTo>
                  <a:cubicBezTo>
                    <a:pt x="14738" y="7046"/>
                    <a:pt x="14797" y="7074"/>
                    <a:pt x="14800" y="7106"/>
                  </a:cubicBezTo>
                  <a:lnTo>
                    <a:pt x="14800" y="7106"/>
                  </a:lnTo>
                  <a:cubicBezTo>
                    <a:pt x="14793" y="7103"/>
                    <a:pt x="14786" y="7101"/>
                    <a:pt x="14779" y="7099"/>
                  </a:cubicBezTo>
                  <a:lnTo>
                    <a:pt x="14779" y="7099"/>
                  </a:lnTo>
                  <a:cubicBezTo>
                    <a:pt x="14770" y="7089"/>
                    <a:pt x="14764" y="7085"/>
                    <a:pt x="14760" y="7085"/>
                  </a:cubicBezTo>
                  <a:cubicBezTo>
                    <a:pt x="14756" y="7085"/>
                    <a:pt x="14754" y="7088"/>
                    <a:pt x="14753" y="7092"/>
                  </a:cubicBezTo>
                  <a:lnTo>
                    <a:pt x="14753" y="7092"/>
                  </a:lnTo>
                  <a:cubicBezTo>
                    <a:pt x="14743" y="7090"/>
                    <a:pt x="14733" y="7089"/>
                    <a:pt x="14723" y="7089"/>
                  </a:cubicBezTo>
                  <a:cubicBezTo>
                    <a:pt x="14717" y="7089"/>
                    <a:pt x="14711" y="7089"/>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10" y="7094"/>
                    <a:pt x="14715" y="7098"/>
                    <a:pt x="14720" y="7102"/>
                  </a:cubicBezTo>
                  <a:lnTo>
                    <a:pt x="14720" y="7102"/>
                  </a:lnTo>
                  <a:cubicBezTo>
                    <a:pt x="14716" y="7099"/>
                    <a:pt x="14711" y="7095"/>
                    <a:pt x="14705" y="7090"/>
                  </a:cubicBezTo>
                  <a:lnTo>
                    <a:pt x="14705" y="7090"/>
                  </a:lnTo>
                  <a:cubicBezTo>
                    <a:pt x="14699" y="7091"/>
                    <a:pt x="14693" y="7092"/>
                    <a:pt x="14686" y="7094"/>
                  </a:cubicBezTo>
                  <a:cubicBezTo>
                    <a:pt x="14653" y="7079"/>
                    <a:pt x="14681" y="7055"/>
                    <a:pt x="14656" y="7043"/>
                  </a:cubicBezTo>
                  <a:lnTo>
                    <a:pt x="14656" y="7043"/>
                  </a:lnTo>
                  <a:cubicBezTo>
                    <a:pt x="14674" y="7038"/>
                    <a:pt x="14675" y="7009"/>
                    <a:pt x="14703" y="7009"/>
                  </a:cubicBezTo>
                  <a:close/>
                  <a:moveTo>
                    <a:pt x="11187" y="7083"/>
                  </a:moveTo>
                  <a:cubicBezTo>
                    <a:pt x="11174" y="7083"/>
                    <a:pt x="11161" y="7086"/>
                    <a:pt x="11149" y="7092"/>
                  </a:cubicBezTo>
                  <a:cubicBezTo>
                    <a:pt x="11181" y="7094"/>
                    <a:pt x="11214" y="7107"/>
                    <a:pt x="11234" y="7107"/>
                  </a:cubicBezTo>
                  <a:cubicBezTo>
                    <a:pt x="11237" y="7107"/>
                    <a:pt x="11239" y="7107"/>
                    <a:pt x="11241" y="7106"/>
                  </a:cubicBezTo>
                  <a:lnTo>
                    <a:pt x="11241" y="7104"/>
                  </a:lnTo>
                  <a:cubicBezTo>
                    <a:pt x="11226" y="7090"/>
                    <a:pt x="11206" y="7083"/>
                    <a:pt x="11187" y="7083"/>
                  </a:cubicBezTo>
                  <a:close/>
                  <a:moveTo>
                    <a:pt x="14885" y="7115"/>
                  </a:moveTo>
                  <a:lnTo>
                    <a:pt x="14885" y="7115"/>
                  </a:lnTo>
                  <a:cubicBezTo>
                    <a:pt x="14882" y="7116"/>
                    <a:pt x="14878" y="7117"/>
                    <a:pt x="14875" y="7118"/>
                  </a:cubicBezTo>
                  <a:lnTo>
                    <a:pt x="14875" y="7118"/>
                  </a:lnTo>
                  <a:cubicBezTo>
                    <a:pt x="14878" y="7117"/>
                    <a:pt x="14882" y="7116"/>
                    <a:pt x="14885" y="7115"/>
                  </a:cubicBezTo>
                  <a:close/>
                  <a:moveTo>
                    <a:pt x="13265" y="7118"/>
                  </a:moveTo>
                  <a:lnTo>
                    <a:pt x="13265" y="7118"/>
                  </a:lnTo>
                  <a:cubicBezTo>
                    <a:pt x="13265" y="7118"/>
                    <a:pt x="13264" y="7119"/>
                    <a:pt x="13264" y="7120"/>
                  </a:cubicBezTo>
                  <a:lnTo>
                    <a:pt x="13264" y="7120"/>
                  </a:lnTo>
                  <a:cubicBezTo>
                    <a:pt x="13265" y="7120"/>
                    <a:pt x="13265" y="7119"/>
                    <a:pt x="13265" y="7118"/>
                  </a:cubicBezTo>
                  <a:close/>
                  <a:moveTo>
                    <a:pt x="9762" y="7050"/>
                  </a:moveTo>
                  <a:cubicBezTo>
                    <a:pt x="9825" y="7083"/>
                    <a:pt x="9660" y="7090"/>
                    <a:pt x="9755" y="7125"/>
                  </a:cubicBezTo>
                  <a:cubicBezTo>
                    <a:pt x="9746" y="7113"/>
                    <a:pt x="9839" y="7071"/>
                    <a:pt x="9762" y="7050"/>
                  </a:cubicBezTo>
                  <a:close/>
                  <a:moveTo>
                    <a:pt x="14731" y="7136"/>
                  </a:moveTo>
                  <a:cubicBezTo>
                    <a:pt x="14732" y="7136"/>
                    <a:pt x="14734" y="7136"/>
                    <a:pt x="14737" y="7138"/>
                  </a:cubicBezTo>
                  <a:cubicBezTo>
                    <a:pt x="14737" y="7138"/>
                    <a:pt x="14740" y="7141"/>
                    <a:pt x="14740" y="7141"/>
                  </a:cubicBezTo>
                  <a:lnTo>
                    <a:pt x="14740" y="7142"/>
                  </a:lnTo>
                  <a:lnTo>
                    <a:pt x="14740" y="7142"/>
                  </a:lnTo>
                  <a:cubicBezTo>
                    <a:pt x="14739" y="7142"/>
                    <a:pt x="14738" y="7141"/>
                    <a:pt x="14737" y="7141"/>
                  </a:cubicBezTo>
                  <a:lnTo>
                    <a:pt x="14737" y="7141"/>
                  </a:lnTo>
                  <a:cubicBezTo>
                    <a:pt x="14738" y="7141"/>
                    <a:pt x="14738" y="7142"/>
                    <a:pt x="14738" y="7142"/>
                  </a:cubicBezTo>
                  <a:lnTo>
                    <a:pt x="14738" y="7142"/>
                  </a:lnTo>
                  <a:cubicBezTo>
                    <a:pt x="14733" y="7139"/>
                    <a:pt x="14729" y="7136"/>
                    <a:pt x="14731" y="7136"/>
                  </a:cubicBezTo>
                  <a:close/>
                  <a:moveTo>
                    <a:pt x="5866" y="7093"/>
                  </a:moveTo>
                  <a:lnTo>
                    <a:pt x="5615" y="7236"/>
                  </a:lnTo>
                  <a:lnTo>
                    <a:pt x="5746" y="7273"/>
                  </a:lnTo>
                  <a:lnTo>
                    <a:pt x="5746" y="7272"/>
                  </a:lnTo>
                  <a:lnTo>
                    <a:pt x="5866" y="7093"/>
                  </a:lnTo>
                  <a:close/>
                  <a:moveTo>
                    <a:pt x="7066" y="7310"/>
                  </a:moveTo>
                  <a:cubicBezTo>
                    <a:pt x="7066" y="7311"/>
                    <a:pt x="7066" y="7312"/>
                    <a:pt x="7067" y="7313"/>
                  </a:cubicBezTo>
                  <a:lnTo>
                    <a:pt x="7067" y="7313"/>
                  </a:lnTo>
                  <a:lnTo>
                    <a:pt x="7066" y="7310"/>
                  </a:lnTo>
                  <a:close/>
                  <a:moveTo>
                    <a:pt x="15013" y="7312"/>
                  </a:moveTo>
                  <a:lnTo>
                    <a:pt x="14985" y="7319"/>
                  </a:lnTo>
                  <a:cubicBezTo>
                    <a:pt x="14983" y="7318"/>
                    <a:pt x="14982" y="7316"/>
                    <a:pt x="14980" y="7314"/>
                  </a:cubicBezTo>
                  <a:lnTo>
                    <a:pt x="14980" y="7314"/>
                  </a:lnTo>
                  <a:cubicBezTo>
                    <a:pt x="14978" y="7320"/>
                    <a:pt x="14963" y="7324"/>
                    <a:pt x="14951" y="7329"/>
                  </a:cubicBezTo>
                  <a:cubicBezTo>
                    <a:pt x="14953" y="7328"/>
                    <a:pt x="14956" y="7328"/>
                    <a:pt x="14959" y="7328"/>
                  </a:cubicBezTo>
                  <a:cubicBezTo>
                    <a:pt x="14970" y="7328"/>
                    <a:pt x="14980" y="7329"/>
                    <a:pt x="14990" y="7329"/>
                  </a:cubicBezTo>
                  <a:cubicBezTo>
                    <a:pt x="15005" y="7329"/>
                    <a:pt x="15016" y="7327"/>
                    <a:pt x="15013" y="7312"/>
                  </a:cubicBezTo>
                  <a:close/>
                  <a:moveTo>
                    <a:pt x="7067" y="7313"/>
                  </a:moveTo>
                  <a:lnTo>
                    <a:pt x="7078" y="7338"/>
                  </a:lnTo>
                  <a:cubicBezTo>
                    <a:pt x="7095" y="7322"/>
                    <a:pt x="7072" y="7320"/>
                    <a:pt x="7067" y="7313"/>
                  </a:cubicBezTo>
                  <a:close/>
                  <a:moveTo>
                    <a:pt x="14951" y="7333"/>
                  </a:moveTo>
                  <a:cubicBezTo>
                    <a:pt x="14946" y="7333"/>
                    <a:pt x="14941" y="7333"/>
                    <a:pt x="14937" y="7336"/>
                  </a:cubicBezTo>
                  <a:cubicBezTo>
                    <a:pt x="14927" y="7337"/>
                    <a:pt x="14924" y="7338"/>
                    <a:pt x="14924" y="7338"/>
                  </a:cubicBezTo>
                  <a:cubicBezTo>
                    <a:pt x="14926" y="7338"/>
                    <a:pt x="14938" y="7336"/>
                    <a:pt x="14951" y="7333"/>
                  </a:cubicBezTo>
                  <a:close/>
                  <a:moveTo>
                    <a:pt x="6005" y="7340"/>
                  </a:moveTo>
                  <a:lnTo>
                    <a:pt x="5984" y="7345"/>
                  </a:lnTo>
                  <a:cubicBezTo>
                    <a:pt x="5991" y="7345"/>
                    <a:pt x="6000" y="7345"/>
                    <a:pt x="6005" y="7340"/>
                  </a:cubicBezTo>
                  <a:close/>
                  <a:moveTo>
                    <a:pt x="6300" y="7347"/>
                  </a:moveTo>
                  <a:cubicBezTo>
                    <a:pt x="6292" y="7348"/>
                    <a:pt x="6282" y="7351"/>
                    <a:pt x="6269" y="7356"/>
                  </a:cubicBezTo>
                  <a:cubicBezTo>
                    <a:pt x="6279" y="7353"/>
                    <a:pt x="6290" y="7350"/>
                    <a:pt x="6300" y="7347"/>
                  </a:cubicBezTo>
                  <a:close/>
                  <a:moveTo>
                    <a:pt x="2765" y="7360"/>
                  </a:moveTo>
                  <a:lnTo>
                    <a:pt x="2757" y="7370"/>
                  </a:lnTo>
                  <a:cubicBezTo>
                    <a:pt x="2760" y="7367"/>
                    <a:pt x="2762" y="7363"/>
                    <a:pt x="2765" y="7360"/>
                  </a:cubicBezTo>
                  <a:close/>
                  <a:moveTo>
                    <a:pt x="12586" y="7368"/>
                  </a:moveTo>
                  <a:cubicBezTo>
                    <a:pt x="12579" y="7369"/>
                    <a:pt x="12574" y="7371"/>
                    <a:pt x="12570" y="7373"/>
                  </a:cubicBezTo>
                  <a:cubicBezTo>
                    <a:pt x="12574" y="7372"/>
                    <a:pt x="12581" y="7370"/>
                    <a:pt x="12586" y="7368"/>
                  </a:cubicBezTo>
                  <a:close/>
                  <a:moveTo>
                    <a:pt x="12936" y="7349"/>
                  </a:moveTo>
                  <a:cubicBezTo>
                    <a:pt x="12931" y="7352"/>
                    <a:pt x="12929" y="7356"/>
                    <a:pt x="12927" y="7359"/>
                  </a:cubicBezTo>
                  <a:lnTo>
                    <a:pt x="12987" y="7375"/>
                  </a:lnTo>
                  <a:cubicBezTo>
                    <a:pt x="12971" y="7363"/>
                    <a:pt x="12955" y="7354"/>
                    <a:pt x="12936" y="7349"/>
                  </a:cubicBezTo>
                  <a:close/>
                  <a:moveTo>
                    <a:pt x="13249" y="7368"/>
                  </a:moveTo>
                  <a:lnTo>
                    <a:pt x="13249" y="7368"/>
                  </a:lnTo>
                  <a:cubicBezTo>
                    <a:pt x="13279" y="7373"/>
                    <a:pt x="13309" y="7375"/>
                    <a:pt x="13339" y="7375"/>
                  </a:cubicBezTo>
                  <a:lnTo>
                    <a:pt x="13339" y="7373"/>
                  </a:lnTo>
                  <a:lnTo>
                    <a:pt x="13249" y="7368"/>
                  </a:lnTo>
                  <a:close/>
                  <a:moveTo>
                    <a:pt x="17783" y="7354"/>
                  </a:moveTo>
                  <a:lnTo>
                    <a:pt x="17783" y="7354"/>
                  </a:lnTo>
                  <a:cubicBezTo>
                    <a:pt x="17786" y="7366"/>
                    <a:pt x="17790" y="7380"/>
                    <a:pt x="17797" y="7389"/>
                  </a:cubicBezTo>
                  <a:cubicBezTo>
                    <a:pt x="17800" y="7387"/>
                    <a:pt x="17797" y="7377"/>
                    <a:pt x="17783" y="7354"/>
                  </a:cubicBezTo>
                  <a:close/>
                  <a:moveTo>
                    <a:pt x="10411" y="2577"/>
                  </a:moveTo>
                  <a:cubicBezTo>
                    <a:pt x="10391" y="2577"/>
                    <a:pt x="10366" y="2584"/>
                    <a:pt x="10333" y="2602"/>
                  </a:cubicBezTo>
                  <a:lnTo>
                    <a:pt x="10296" y="2692"/>
                  </a:lnTo>
                  <a:lnTo>
                    <a:pt x="10256" y="2692"/>
                  </a:lnTo>
                  <a:lnTo>
                    <a:pt x="10307" y="2637"/>
                  </a:lnTo>
                  <a:lnTo>
                    <a:pt x="10307" y="2637"/>
                  </a:lnTo>
                  <a:cubicBezTo>
                    <a:pt x="10258" y="2648"/>
                    <a:pt x="10256" y="2685"/>
                    <a:pt x="10245" y="2718"/>
                  </a:cubicBezTo>
                  <a:cubicBezTo>
                    <a:pt x="10239" y="2715"/>
                    <a:pt x="10233" y="2714"/>
                    <a:pt x="10226" y="2714"/>
                  </a:cubicBezTo>
                  <a:cubicBezTo>
                    <a:pt x="10216" y="2714"/>
                    <a:pt x="10206" y="2717"/>
                    <a:pt x="10196" y="2722"/>
                  </a:cubicBezTo>
                  <a:lnTo>
                    <a:pt x="10175" y="2824"/>
                  </a:lnTo>
                  <a:cubicBezTo>
                    <a:pt x="10156" y="2817"/>
                    <a:pt x="10163" y="2786"/>
                    <a:pt x="10145" y="2786"/>
                  </a:cubicBezTo>
                  <a:cubicBezTo>
                    <a:pt x="10139" y="2786"/>
                    <a:pt x="10131" y="2789"/>
                    <a:pt x="10119" y="2796"/>
                  </a:cubicBezTo>
                  <a:cubicBezTo>
                    <a:pt x="10110" y="2845"/>
                    <a:pt x="10184" y="2806"/>
                    <a:pt x="10147" y="2866"/>
                  </a:cubicBezTo>
                  <a:cubicBezTo>
                    <a:pt x="10136" y="2868"/>
                    <a:pt x="10126" y="2869"/>
                    <a:pt x="10119" y="2869"/>
                  </a:cubicBezTo>
                  <a:cubicBezTo>
                    <a:pt x="10115" y="2869"/>
                    <a:pt x="10112" y="2868"/>
                    <a:pt x="10109" y="2868"/>
                  </a:cubicBezTo>
                  <a:cubicBezTo>
                    <a:pt x="10092" y="2868"/>
                    <a:pt x="10085" y="2871"/>
                    <a:pt x="10073" y="2905"/>
                  </a:cubicBezTo>
                  <a:cubicBezTo>
                    <a:pt x="10060" y="2900"/>
                    <a:pt x="10057" y="2890"/>
                    <a:pt x="10063" y="2876"/>
                  </a:cubicBezTo>
                  <a:lnTo>
                    <a:pt x="10063" y="2876"/>
                  </a:lnTo>
                  <a:cubicBezTo>
                    <a:pt x="10039" y="2917"/>
                    <a:pt x="9990" y="2959"/>
                    <a:pt x="9994" y="2994"/>
                  </a:cubicBezTo>
                  <a:cubicBezTo>
                    <a:pt x="9948" y="3001"/>
                    <a:pt x="9909" y="3075"/>
                    <a:pt x="9876" y="3075"/>
                  </a:cubicBezTo>
                  <a:cubicBezTo>
                    <a:pt x="9870" y="3075"/>
                    <a:pt x="9864" y="3072"/>
                    <a:pt x="9857" y="3065"/>
                  </a:cubicBezTo>
                  <a:cubicBezTo>
                    <a:pt x="9850" y="3109"/>
                    <a:pt x="9832" y="3149"/>
                    <a:pt x="9804" y="3184"/>
                  </a:cubicBezTo>
                  <a:cubicBezTo>
                    <a:pt x="9806" y="3164"/>
                    <a:pt x="9802" y="3156"/>
                    <a:pt x="9795" y="3156"/>
                  </a:cubicBezTo>
                  <a:cubicBezTo>
                    <a:pt x="9772" y="3156"/>
                    <a:pt x="9713" y="3238"/>
                    <a:pt x="9677" y="3238"/>
                  </a:cubicBezTo>
                  <a:cubicBezTo>
                    <a:pt x="9670" y="3238"/>
                    <a:pt x="9663" y="3234"/>
                    <a:pt x="9658" y="3225"/>
                  </a:cubicBezTo>
                  <a:lnTo>
                    <a:pt x="9658" y="3225"/>
                  </a:lnTo>
                  <a:cubicBezTo>
                    <a:pt x="9660" y="3306"/>
                    <a:pt x="9533" y="3388"/>
                    <a:pt x="9487" y="3480"/>
                  </a:cubicBezTo>
                  <a:cubicBezTo>
                    <a:pt x="9489" y="3474"/>
                    <a:pt x="9489" y="3462"/>
                    <a:pt x="9494" y="3457"/>
                  </a:cubicBezTo>
                  <a:lnTo>
                    <a:pt x="9494" y="3457"/>
                  </a:lnTo>
                  <a:cubicBezTo>
                    <a:pt x="9453" y="3492"/>
                    <a:pt x="9430" y="3490"/>
                    <a:pt x="9396" y="3508"/>
                  </a:cubicBezTo>
                  <a:cubicBezTo>
                    <a:pt x="9426" y="3548"/>
                    <a:pt x="9373" y="3617"/>
                    <a:pt x="9361" y="3670"/>
                  </a:cubicBezTo>
                  <a:cubicBezTo>
                    <a:pt x="9355" y="3672"/>
                    <a:pt x="9349" y="3672"/>
                    <a:pt x="9344" y="3672"/>
                  </a:cubicBezTo>
                  <a:cubicBezTo>
                    <a:pt x="9294" y="3672"/>
                    <a:pt x="9348" y="3599"/>
                    <a:pt x="9303" y="3585"/>
                  </a:cubicBezTo>
                  <a:lnTo>
                    <a:pt x="9303" y="3585"/>
                  </a:lnTo>
                  <a:cubicBezTo>
                    <a:pt x="9336" y="3610"/>
                    <a:pt x="9248" y="3696"/>
                    <a:pt x="9289" y="3703"/>
                  </a:cubicBezTo>
                  <a:cubicBezTo>
                    <a:pt x="9249" y="3714"/>
                    <a:pt x="9245" y="3721"/>
                    <a:pt x="9229" y="3721"/>
                  </a:cubicBezTo>
                  <a:cubicBezTo>
                    <a:pt x="9223" y="3721"/>
                    <a:pt x="9214" y="3720"/>
                    <a:pt x="9199" y="3717"/>
                  </a:cubicBezTo>
                  <a:lnTo>
                    <a:pt x="9199" y="3717"/>
                  </a:lnTo>
                  <a:cubicBezTo>
                    <a:pt x="9238" y="3765"/>
                    <a:pt x="9174" y="3756"/>
                    <a:pt x="9169" y="3814"/>
                  </a:cubicBezTo>
                  <a:cubicBezTo>
                    <a:pt x="9149" y="3823"/>
                    <a:pt x="9136" y="3825"/>
                    <a:pt x="9127" y="3825"/>
                  </a:cubicBezTo>
                  <a:cubicBezTo>
                    <a:pt x="9117" y="3825"/>
                    <a:pt x="9111" y="3822"/>
                    <a:pt x="9105" y="3822"/>
                  </a:cubicBezTo>
                  <a:cubicBezTo>
                    <a:pt x="9097" y="3822"/>
                    <a:pt x="9090" y="3829"/>
                    <a:pt x="9069" y="3861"/>
                  </a:cubicBezTo>
                  <a:cubicBezTo>
                    <a:pt x="9065" y="3862"/>
                    <a:pt x="9062" y="3862"/>
                    <a:pt x="9060" y="3862"/>
                  </a:cubicBezTo>
                  <a:cubicBezTo>
                    <a:pt x="9034" y="3862"/>
                    <a:pt x="9065" y="3807"/>
                    <a:pt x="9067" y="3803"/>
                  </a:cubicBezTo>
                  <a:lnTo>
                    <a:pt x="9067" y="3803"/>
                  </a:lnTo>
                  <a:cubicBezTo>
                    <a:pt x="9007" y="3863"/>
                    <a:pt x="9072" y="3863"/>
                    <a:pt x="9076" y="3895"/>
                  </a:cubicBezTo>
                  <a:cubicBezTo>
                    <a:pt x="9054" y="3925"/>
                    <a:pt x="9041" y="3934"/>
                    <a:pt x="9031" y="3934"/>
                  </a:cubicBezTo>
                  <a:cubicBezTo>
                    <a:pt x="9014" y="3934"/>
                    <a:pt x="9006" y="3911"/>
                    <a:pt x="8984" y="3911"/>
                  </a:cubicBezTo>
                  <a:cubicBezTo>
                    <a:pt x="8983" y="3911"/>
                    <a:pt x="8981" y="3911"/>
                    <a:pt x="8979" y="3912"/>
                  </a:cubicBezTo>
                  <a:cubicBezTo>
                    <a:pt x="8944" y="3965"/>
                    <a:pt x="8939" y="4030"/>
                    <a:pt x="8905" y="4062"/>
                  </a:cubicBezTo>
                  <a:cubicBezTo>
                    <a:pt x="8898" y="4058"/>
                    <a:pt x="8891" y="4062"/>
                    <a:pt x="8891" y="4048"/>
                  </a:cubicBezTo>
                  <a:cubicBezTo>
                    <a:pt x="8870" y="4122"/>
                    <a:pt x="8752" y="4190"/>
                    <a:pt x="8731" y="4278"/>
                  </a:cubicBezTo>
                  <a:lnTo>
                    <a:pt x="8715" y="4278"/>
                  </a:lnTo>
                  <a:cubicBezTo>
                    <a:pt x="8735" y="4282"/>
                    <a:pt x="8754" y="4296"/>
                    <a:pt x="8768" y="4315"/>
                  </a:cubicBezTo>
                  <a:cubicBezTo>
                    <a:pt x="8745" y="4338"/>
                    <a:pt x="8741" y="4374"/>
                    <a:pt x="8716" y="4374"/>
                  </a:cubicBezTo>
                  <a:cubicBezTo>
                    <a:pt x="8714" y="4374"/>
                    <a:pt x="8711" y="4374"/>
                    <a:pt x="8708" y="4373"/>
                  </a:cubicBezTo>
                  <a:cubicBezTo>
                    <a:pt x="8724" y="4357"/>
                    <a:pt x="8719" y="4345"/>
                    <a:pt x="8719" y="4331"/>
                  </a:cubicBezTo>
                  <a:lnTo>
                    <a:pt x="8719" y="4331"/>
                  </a:lnTo>
                  <a:lnTo>
                    <a:pt x="8701" y="4368"/>
                  </a:lnTo>
                  <a:cubicBezTo>
                    <a:pt x="8643" y="4364"/>
                    <a:pt x="8726" y="4320"/>
                    <a:pt x="8705" y="4296"/>
                  </a:cubicBezTo>
                  <a:lnTo>
                    <a:pt x="8705" y="4296"/>
                  </a:lnTo>
                  <a:cubicBezTo>
                    <a:pt x="8659" y="4361"/>
                    <a:pt x="8622" y="4452"/>
                    <a:pt x="8571" y="4484"/>
                  </a:cubicBezTo>
                  <a:cubicBezTo>
                    <a:pt x="8537" y="4466"/>
                    <a:pt x="8627" y="4400"/>
                    <a:pt x="8599" y="4400"/>
                  </a:cubicBezTo>
                  <a:cubicBezTo>
                    <a:pt x="8594" y="4400"/>
                    <a:pt x="8587" y="4401"/>
                    <a:pt x="8575" y="4405"/>
                  </a:cubicBezTo>
                  <a:lnTo>
                    <a:pt x="8652" y="4352"/>
                  </a:lnTo>
                  <a:lnTo>
                    <a:pt x="8652" y="4352"/>
                  </a:lnTo>
                  <a:cubicBezTo>
                    <a:pt x="8649" y="4352"/>
                    <a:pt x="8647" y="4352"/>
                    <a:pt x="8644" y="4352"/>
                  </a:cubicBezTo>
                  <a:cubicBezTo>
                    <a:pt x="8562" y="4352"/>
                    <a:pt x="8693" y="4315"/>
                    <a:pt x="8599" y="4310"/>
                  </a:cubicBezTo>
                  <a:lnTo>
                    <a:pt x="8599" y="4310"/>
                  </a:lnTo>
                  <a:cubicBezTo>
                    <a:pt x="8504" y="4389"/>
                    <a:pt x="8517" y="4422"/>
                    <a:pt x="8425" y="4498"/>
                  </a:cubicBezTo>
                  <a:cubicBezTo>
                    <a:pt x="8422" y="4535"/>
                    <a:pt x="8457" y="4517"/>
                    <a:pt x="8455" y="4554"/>
                  </a:cubicBezTo>
                  <a:cubicBezTo>
                    <a:pt x="8364" y="4704"/>
                    <a:pt x="8283" y="4572"/>
                    <a:pt x="8235" y="4702"/>
                  </a:cubicBezTo>
                  <a:cubicBezTo>
                    <a:pt x="8230" y="4746"/>
                    <a:pt x="8260" y="4792"/>
                    <a:pt x="8177" y="4836"/>
                  </a:cubicBezTo>
                  <a:lnTo>
                    <a:pt x="8165" y="4781"/>
                  </a:lnTo>
                  <a:cubicBezTo>
                    <a:pt x="8079" y="4860"/>
                    <a:pt x="8165" y="4876"/>
                    <a:pt x="8056" y="4941"/>
                  </a:cubicBezTo>
                  <a:cubicBezTo>
                    <a:pt x="8058" y="4913"/>
                    <a:pt x="8103" y="4871"/>
                    <a:pt x="8096" y="4871"/>
                  </a:cubicBezTo>
                  <a:lnTo>
                    <a:pt x="8096" y="4871"/>
                  </a:lnTo>
                  <a:cubicBezTo>
                    <a:pt x="8095" y="4871"/>
                    <a:pt x="8094" y="4871"/>
                    <a:pt x="8093" y="4871"/>
                  </a:cubicBezTo>
                  <a:cubicBezTo>
                    <a:pt x="8010" y="4901"/>
                    <a:pt x="8075" y="4932"/>
                    <a:pt x="8031" y="4973"/>
                  </a:cubicBezTo>
                  <a:lnTo>
                    <a:pt x="7991" y="4952"/>
                  </a:lnTo>
                  <a:cubicBezTo>
                    <a:pt x="7908" y="5047"/>
                    <a:pt x="7834" y="5166"/>
                    <a:pt x="7741" y="5268"/>
                  </a:cubicBezTo>
                  <a:cubicBezTo>
                    <a:pt x="7739" y="5257"/>
                    <a:pt x="7743" y="5238"/>
                    <a:pt x="7728" y="5238"/>
                  </a:cubicBezTo>
                  <a:cubicBezTo>
                    <a:pt x="7725" y="5238"/>
                    <a:pt x="7720" y="5239"/>
                    <a:pt x="7713" y="5242"/>
                  </a:cubicBezTo>
                  <a:cubicBezTo>
                    <a:pt x="7604" y="5379"/>
                    <a:pt x="7446" y="5502"/>
                    <a:pt x="7312" y="5602"/>
                  </a:cubicBezTo>
                  <a:lnTo>
                    <a:pt x="7291" y="5673"/>
                  </a:lnTo>
                  <a:cubicBezTo>
                    <a:pt x="7288" y="5677"/>
                    <a:pt x="7282" y="5679"/>
                    <a:pt x="7278" y="5679"/>
                  </a:cubicBezTo>
                  <a:cubicBezTo>
                    <a:pt x="7270" y="5679"/>
                    <a:pt x="7264" y="5674"/>
                    <a:pt x="7268" y="5664"/>
                  </a:cubicBezTo>
                  <a:lnTo>
                    <a:pt x="7268" y="5664"/>
                  </a:lnTo>
                  <a:cubicBezTo>
                    <a:pt x="7212" y="5701"/>
                    <a:pt x="7282" y="5683"/>
                    <a:pt x="7270" y="5715"/>
                  </a:cubicBezTo>
                  <a:cubicBezTo>
                    <a:pt x="7259" y="5728"/>
                    <a:pt x="7248" y="5734"/>
                    <a:pt x="7240" y="5734"/>
                  </a:cubicBezTo>
                  <a:cubicBezTo>
                    <a:pt x="7229" y="5734"/>
                    <a:pt x="7223" y="5725"/>
                    <a:pt x="7229" y="5710"/>
                  </a:cubicBezTo>
                  <a:lnTo>
                    <a:pt x="7229" y="5710"/>
                  </a:lnTo>
                  <a:cubicBezTo>
                    <a:pt x="7168" y="5815"/>
                    <a:pt x="7045" y="5991"/>
                    <a:pt x="6932" y="6049"/>
                  </a:cubicBezTo>
                  <a:lnTo>
                    <a:pt x="6939" y="6026"/>
                  </a:lnTo>
                  <a:lnTo>
                    <a:pt x="6939" y="6026"/>
                  </a:lnTo>
                  <a:cubicBezTo>
                    <a:pt x="6862" y="6081"/>
                    <a:pt x="6918" y="6153"/>
                    <a:pt x="6832" y="6193"/>
                  </a:cubicBezTo>
                  <a:lnTo>
                    <a:pt x="6839" y="6176"/>
                  </a:lnTo>
                  <a:lnTo>
                    <a:pt x="6839" y="6176"/>
                  </a:lnTo>
                  <a:cubicBezTo>
                    <a:pt x="6684" y="6311"/>
                    <a:pt x="6547" y="6494"/>
                    <a:pt x="6396" y="6566"/>
                  </a:cubicBezTo>
                  <a:cubicBezTo>
                    <a:pt x="6415" y="6626"/>
                    <a:pt x="6239" y="6693"/>
                    <a:pt x="6280" y="6756"/>
                  </a:cubicBezTo>
                  <a:cubicBezTo>
                    <a:pt x="6171" y="6812"/>
                    <a:pt x="6188" y="6779"/>
                    <a:pt x="6053" y="6879"/>
                  </a:cubicBezTo>
                  <a:cubicBezTo>
                    <a:pt x="6018" y="6909"/>
                    <a:pt x="6039" y="6958"/>
                    <a:pt x="6007" y="7002"/>
                  </a:cubicBezTo>
                  <a:lnTo>
                    <a:pt x="5978" y="6977"/>
                  </a:lnTo>
                  <a:lnTo>
                    <a:pt x="5977" y="6981"/>
                  </a:lnTo>
                  <a:lnTo>
                    <a:pt x="5976" y="6980"/>
                  </a:lnTo>
                  <a:lnTo>
                    <a:pt x="5976" y="6980"/>
                  </a:lnTo>
                  <a:lnTo>
                    <a:pt x="5954" y="7057"/>
                  </a:lnTo>
                  <a:lnTo>
                    <a:pt x="5893" y="7053"/>
                  </a:lnTo>
                  <a:lnTo>
                    <a:pt x="5870" y="7087"/>
                  </a:lnTo>
                  <a:lnTo>
                    <a:pt x="5866" y="7093"/>
                  </a:lnTo>
                  <a:lnTo>
                    <a:pt x="5872" y="7090"/>
                  </a:lnTo>
                  <a:cubicBezTo>
                    <a:pt x="5882" y="7086"/>
                    <a:pt x="5893" y="7082"/>
                    <a:pt x="5901" y="7082"/>
                  </a:cubicBezTo>
                  <a:cubicBezTo>
                    <a:pt x="5907" y="7082"/>
                    <a:pt x="5911" y="7084"/>
                    <a:pt x="5914" y="7087"/>
                  </a:cubicBezTo>
                  <a:cubicBezTo>
                    <a:pt x="5907" y="7097"/>
                    <a:pt x="5900" y="7104"/>
                    <a:pt x="5893" y="7111"/>
                  </a:cubicBezTo>
                  <a:lnTo>
                    <a:pt x="5746" y="7272"/>
                  </a:lnTo>
                  <a:lnTo>
                    <a:pt x="5746" y="7273"/>
                  </a:lnTo>
                  <a:lnTo>
                    <a:pt x="5746" y="7273"/>
                  </a:lnTo>
                  <a:lnTo>
                    <a:pt x="5703" y="7319"/>
                  </a:lnTo>
                  <a:lnTo>
                    <a:pt x="5703" y="7319"/>
                  </a:lnTo>
                  <a:lnTo>
                    <a:pt x="5715" y="7319"/>
                  </a:lnTo>
                  <a:lnTo>
                    <a:pt x="5715" y="7319"/>
                  </a:lnTo>
                  <a:lnTo>
                    <a:pt x="5657" y="7405"/>
                  </a:lnTo>
                  <a:lnTo>
                    <a:pt x="5657" y="7405"/>
                  </a:lnTo>
                  <a:lnTo>
                    <a:pt x="5977" y="7342"/>
                  </a:lnTo>
                  <a:lnTo>
                    <a:pt x="5986" y="7340"/>
                  </a:lnTo>
                  <a:lnTo>
                    <a:pt x="5977" y="7338"/>
                  </a:lnTo>
                  <a:lnTo>
                    <a:pt x="5884" y="7312"/>
                  </a:lnTo>
                  <a:lnTo>
                    <a:pt x="5884" y="7312"/>
                  </a:lnTo>
                  <a:lnTo>
                    <a:pt x="5977" y="7308"/>
                  </a:lnTo>
                  <a:cubicBezTo>
                    <a:pt x="5979" y="7308"/>
                    <a:pt x="5981" y="7308"/>
                    <a:pt x="5983" y="7308"/>
                  </a:cubicBezTo>
                  <a:cubicBezTo>
                    <a:pt x="6056" y="7308"/>
                    <a:pt x="6139" y="7343"/>
                    <a:pt x="6141" y="7359"/>
                  </a:cubicBezTo>
                  <a:lnTo>
                    <a:pt x="6331" y="7326"/>
                  </a:lnTo>
                  <a:lnTo>
                    <a:pt x="6331" y="7326"/>
                  </a:lnTo>
                  <a:cubicBezTo>
                    <a:pt x="6329" y="7336"/>
                    <a:pt x="6316" y="7342"/>
                    <a:pt x="6300" y="7347"/>
                  </a:cubicBezTo>
                  <a:lnTo>
                    <a:pt x="6300" y="7347"/>
                  </a:lnTo>
                  <a:cubicBezTo>
                    <a:pt x="6305" y="7346"/>
                    <a:pt x="6308" y="7345"/>
                    <a:pt x="6311" y="7345"/>
                  </a:cubicBezTo>
                  <a:cubicBezTo>
                    <a:pt x="6336" y="7345"/>
                    <a:pt x="6321" y="7371"/>
                    <a:pt x="6343" y="7371"/>
                  </a:cubicBezTo>
                  <a:cubicBezTo>
                    <a:pt x="6351" y="7371"/>
                    <a:pt x="6362" y="7368"/>
                    <a:pt x="6380" y="7361"/>
                  </a:cubicBezTo>
                  <a:cubicBezTo>
                    <a:pt x="6368" y="7354"/>
                    <a:pt x="6387" y="7338"/>
                    <a:pt x="6389" y="7331"/>
                  </a:cubicBezTo>
                  <a:cubicBezTo>
                    <a:pt x="6418" y="7345"/>
                    <a:pt x="6468" y="7351"/>
                    <a:pt x="6521" y="7351"/>
                  </a:cubicBezTo>
                  <a:cubicBezTo>
                    <a:pt x="6554" y="7351"/>
                    <a:pt x="6588" y="7348"/>
                    <a:pt x="6619" y="7345"/>
                  </a:cubicBezTo>
                  <a:lnTo>
                    <a:pt x="6619" y="7345"/>
                  </a:lnTo>
                  <a:lnTo>
                    <a:pt x="6603" y="7373"/>
                  </a:lnTo>
                  <a:cubicBezTo>
                    <a:pt x="6618" y="7373"/>
                    <a:pt x="6634" y="7373"/>
                    <a:pt x="6650" y="7373"/>
                  </a:cubicBezTo>
                  <a:cubicBezTo>
                    <a:pt x="6779" y="7373"/>
                    <a:pt x="6917" y="7359"/>
                    <a:pt x="7055" y="7359"/>
                  </a:cubicBezTo>
                  <a:cubicBezTo>
                    <a:pt x="7001" y="7347"/>
                    <a:pt x="7013" y="7301"/>
                    <a:pt x="7059" y="7296"/>
                  </a:cubicBezTo>
                  <a:lnTo>
                    <a:pt x="7066" y="7310"/>
                  </a:lnTo>
                  <a:lnTo>
                    <a:pt x="7066" y="7310"/>
                  </a:lnTo>
                  <a:cubicBezTo>
                    <a:pt x="7065" y="7306"/>
                    <a:pt x="7071" y="7301"/>
                    <a:pt x="7089" y="7291"/>
                  </a:cubicBezTo>
                  <a:lnTo>
                    <a:pt x="7089" y="7291"/>
                  </a:lnTo>
                  <a:cubicBezTo>
                    <a:pt x="7150" y="7296"/>
                    <a:pt x="7129" y="7338"/>
                    <a:pt x="7096" y="7349"/>
                  </a:cubicBezTo>
                  <a:lnTo>
                    <a:pt x="7166" y="7336"/>
                  </a:lnTo>
                  <a:lnTo>
                    <a:pt x="7166" y="7336"/>
                  </a:lnTo>
                  <a:cubicBezTo>
                    <a:pt x="7171" y="7349"/>
                    <a:pt x="7154" y="7354"/>
                    <a:pt x="7150" y="7370"/>
                  </a:cubicBezTo>
                  <a:cubicBezTo>
                    <a:pt x="7155" y="7366"/>
                    <a:pt x="7162" y="7364"/>
                    <a:pt x="7170" y="7364"/>
                  </a:cubicBezTo>
                  <a:cubicBezTo>
                    <a:pt x="7197" y="7364"/>
                    <a:pt x="7239" y="7383"/>
                    <a:pt x="7274" y="7383"/>
                  </a:cubicBezTo>
                  <a:cubicBezTo>
                    <a:pt x="7290" y="7383"/>
                    <a:pt x="7305" y="7379"/>
                    <a:pt x="7317" y="7368"/>
                  </a:cubicBezTo>
                  <a:lnTo>
                    <a:pt x="7319" y="7380"/>
                  </a:lnTo>
                  <a:cubicBezTo>
                    <a:pt x="7477" y="7380"/>
                    <a:pt x="7548" y="7366"/>
                    <a:pt x="7676" y="7363"/>
                  </a:cubicBezTo>
                  <a:cubicBezTo>
                    <a:pt x="7678" y="7329"/>
                    <a:pt x="7729" y="7338"/>
                    <a:pt x="7766" y="7308"/>
                  </a:cubicBezTo>
                  <a:cubicBezTo>
                    <a:pt x="7858" y="7319"/>
                    <a:pt x="7957" y="7345"/>
                    <a:pt x="8066" y="7345"/>
                  </a:cubicBezTo>
                  <a:cubicBezTo>
                    <a:pt x="8070" y="7345"/>
                    <a:pt x="8075" y="7345"/>
                    <a:pt x="8079" y="7345"/>
                  </a:cubicBezTo>
                  <a:cubicBezTo>
                    <a:pt x="8158" y="7326"/>
                    <a:pt x="8100" y="7315"/>
                    <a:pt x="8137" y="7294"/>
                  </a:cubicBezTo>
                  <a:lnTo>
                    <a:pt x="8137" y="7294"/>
                  </a:lnTo>
                  <a:cubicBezTo>
                    <a:pt x="8142" y="7326"/>
                    <a:pt x="8256" y="7322"/>
                    <a:pt x="8198" y="7345"/>
                  </a:cubicBezTo>
                  <a:cubicBezTo>
                    <a:pt x="8313" y="7342"/>
                    <a:pt x="8429" y="7333"/>
                    <a:pt x="8543" y="7312"/>
                  </a:cubicBezTo>
                  <a:cubicBezTo>
                    <a:pt x="8524" y="7301"/>
                    <a:pt x="8504" y="7294"/>
                    <a:pt x="8515" y="7285"/>
                  </a:cubicBezTo>
                  <a:cubicBezTo>
                    <a:pt x="8520" y="7284"/>
                    <a:pt x="8524" y="7283"/>
                    <a:pt x="8529" y="7283"/>
                  </a:cubicBezTo>
                  <a:cubicBezTo>
                    <a:pt x="8556" y="7283"/>
                    <a:pt x="8584" y="7299"/>
                    <a:pt x="8580" y="7312"/>
                  </a:cubicBezTo>
                  <a:lnTo>
                    <a:pt x="8573" y="7317"/>
                  </a:lnTo>
                  <a:cubicBezTo>
                    <a:pt x="8603" y="7310"/>
                    <a:pt x="8634" y="7307"/>
                    <a:pt x="8666" y="7307"/>
                  </a:cubicBezTo>
                  <a:cubicBezTo>
                    <a:pt x="8801" y="7307"/>
                    <a:pt x="8949" y="7361"/>
                    <a:pt x="9071" y="7361"/>
                  </a:cubicBezTo>
                  <a:cubicBezTo>
                    <a:pt x="9107" y="7361"/>
                    <a:pt x="9142" y="7356"/>
                    <a:pt x="9172" y="7343"/>
                  </a:cubicBezTo>
                  <a:lnTo>
                    <a:pt x="9172" y="7343"/>
                  </a:lnTo>
                  <a:lnTo>
                    <a:pt x="9324" y="7310"/>
                  </a:lnTo>
                  <a:lnTo>
                    <a:pt x="9324" y="7310"/>
                  </a:lnTo>
                  <a:cubicBezTo>
                    <a:pt x="9396" y="7317"/>
                    <a:pt x="9280" y="7336"/>
                    <a:pt x="9334" y="7354"/>
                  </a:cubicBezTo>
                  <a:cubicBezTo>
                    <a:pt x="9392" y="7336"/>
                    <a:pt x="9443" y="7331"/>
                    <a:pt x="9490" y="7331"/>
                  </a:cubicBezTo>
                  <a:cubicBezTo>
                    <a:pt x="9545" y="7331"/>
                    <a:pt x="9595" y="7338"/>
                    <a:pt x="9647" y="7338"/>
                  </a:cubicBezTo>
                  <a:cubicBezTo>
                    <a:pt x="9679" y="7338"/>
                    <a:pt x="9713" y="7335"/>
                    <a:pt x="9748" y="7326"/>
                  </a:cubicBezTo>
                  <a:cubicBezTo>
                    <a:pt x="9787" y="7360"/>
                    <a:pt x="9849" y="7369"/>
                    <a:pt x="9918" y="7369"/>
                  </a:cubicBezTo>
                  <a:cubicBezTo>
                    <a:pt x="9991" y="7369"/>
                    <a:pt x="10073" y="7359"/>
                    <a:pt x="10148" y="7359"/>
                  </a:cubicBezTo>
                  <a:cubicBezTo>
                    <a:pt x="10200" y="7359"/>
                    <a:pt x="10248" y="7364"/>
                    <a:pt x="10286" y="7380"/>
                  </a:cubicBezTo>
                  <a:lnTo>
                    <a:pt x="10277" y="7359"/>
                  </a:lnTo>
                  <a:cubicBezTo>
                    <a:pt x="10286" y="7353"/>
                    <a:pt x="10293" y="7351"/>
                    <a:pt x="10300" y="7351"/>
                  </a:cubicBezTo>
                  <a:cubicBezTo>
                    <a:pt x="10319" y="7351"/>
                    <a:pt x="10328" y="7371"/>
                    <a:pt x="10351" y="7375"/>
                  </a:cubicBezTo>
                  <a:cubicBezTo>
                    <a:pt x="10347" y="7359"/>
                    <a:pt x="10309" y="7356"/>
                    <a:pt x="10333" y="7342"/>
                  </a:cubicBezTo>
                  <a:cubicBezTo>
                    <a:pt x="10389" y="7338"/>
                    <a:pt x="10447" y="7336"/>
                    <a:pt x="10505" y="7336"/>
                  </a:cubicBezTo>
                  <a:cubicBezTo>
                    <a:pt x="10778" y="7336"/>
                    <a:pt x="11061" y="7379"/>
                    <a:pt x="11334" y="7396"/>
                  </a:cubicBezTo>
                  <a:cubicBezTo>
                    <a:pt x="11338" y="7396"/>
                    <a:pt x="11341" y="7396"/>
                    <a:pt x="11344" y="7396"/>
                  </a:cubicBezTo>
                  <a:cubicBezTo>
                    <a:pt x="11434" y="7396"/>
                    <a:pt x="11420" y="7320"/>
                    <a:pt x="11492" y="7320"/>
                  </a:cubicBezTo>
                  <a:cubicBezTo>
                    <a:pt x="11508" y="7320"/>
                    <a:pt x="11529" y="7324"/>
                    <a:pt x="11557" y="7333"/>
                  </a:cubicBezTo>
                  <a:lnTo>
                    <a:pt x="11515" y="7375"/>
                  </a:lnTo>
                  <a:cubicBezTo>
                    <a:pt x="11611" y="7356"/>
                    <a:pt x="11709" y="7352"/>
                    <a:pt x="11807" y="7352"/>
                  </a:cubicBezTo>
                  <a:cubicBezTo>
                    <a:pt x="11869" y="7352"/>
                    <a:pt x="11931" y="7354"/>
                    <a:pt x="11993" y="7354"/>
                  </a:cubicBezTo>
                  <a:cubicBezTo>
                    <a:pt x="12082" y="7354"/>
                    <a:pt x="12171" y="7350"/>
                    <a:pt x="12257" y="7336"/>
                  </a:cubicBezTo>
                  <a:lnTo>
                    <a:pt x="12257" y="7336"/>
                  </a:lnTo>
                  <a:cubicBezTo>
                    <a:pt x="12241" y="7345"/>
                    <a:pt x="12241" y="7356"/>
                    <a:pt x="12217" y="7356"/>
                  </a:cubicBezTo>
                  <a:cubicBezTo>
                    <a:pt x="12233" y="7366"/>
                    <a:pt x="12257" y="7370"/>
                    <a:pt x="12283" y="7370"/>
                  </a:cubicBezTo>
                  <a:cubicBezTo>
                    <a:pt x="12340" y="7370"/>
                    <a:pt x="12405" y="7351"/>
                    <a:pt x="12405" y="7333"/>
                  </a:cubicBezTo>
                  <a:cubicBezTo>
                    <a:pt x="12445" y="7336"/>
                    <a:pt x="12414" y="7356"/>
                    <a:pt x="12438" y="7368"/>
                  </a:cubicBezTo>
                  <a:cubicBezTo>
                    <a:pt x="12445" y="7371"/>
                    <a:pt x="12453" y="7372"/>
                    <a:pt x="12462" y="7372"/>
                  </a:cubicBezTo>
                  <a:cubicBezTo>
                    <a:pt x="12498" y="7372"/>
                    <a:pt x="12539" y="7352"/>
                    <a:pt x="12568" y="7352"/>
                  </a:cubicBezTo>
                  <a:cubicBezTo>
                    <a:pt x="12578" y="7352"/>
                    <a:pt x="12587" y="7354"/>
                    <a:pt x="12593" y="7361"/>
                  </a:cubicBezTo>
                  <a:cubicBezTo>
                    <a:pt x="12595" y="7363"/>
                    <a:pt x="12592" y="7366"/>
                    <a:pt x="12586" y="7368"/>
                  </a:cubicBezTo>
                  <a:lnTo>
                    <a:pt x="12586" y="7368"/>
                  </a:lnTo>
                  <a:cubicBezTo>
                    <a:pt x="12630" y="7360"/>
                    <a:pt x="12719" y="7371"/>
                    <a:pt x="12693" y="7340"/>
                  </a:cubicBezTo>
                  <a:lnTo>
                    <a:pt x="12693" y="7340"/>
                  </a:lnTo>
                  <a:cubicBezTo>
                    <a:pt x="12714" y="7345"/>
                    <a:pt x="12736" y="7346"/>
                    <a:pt x="12756" y="7346"/>
                  </a:cubicBezTo>
                  <a:cubicBezTo>
                    <a:pt x="12799" y="7346"/>
                    <a:pt x="12839" y="7340"/>
                    <a:pt x="12877" y="7340"/>
                  </a:cubicBezTo>
                  <a:cubicBezTo>
                    <a:pt x="12898" y="7340"/>
                    <a:pt x="12917" y="7342"/>
                    <a:pt x="12936" y="7347"/>
                  </a:cubicBezTo>
                  <a:cubicBezTo>
                    <a:pt x="12950" y="7335"/>
                    <a:pt x="12969" y="7332"/>
                    <a:pt x="12990" y="7332"/>
                  </a:cubicBezTo>
                  <a:cubicBezTo>
                    <a:pt x="13013" y="7332"/>
                    <a:pt x="13037" y="7336"/>
                    <a:pt x="13058" y="7336"/>
                  </a:cubicBezTo>
                  <a:cubicBezTo>
                    <a:pt x="13081" y="7336"/>
                    <a:pt x="13100" y="7331"/>
                    <a:pt x="13105" y="7310"/>
                  </a:cubicBezTo>
                  <a:lnTo>
                    <a:pt x="13105" y="7310"/>
                  </a:lnTo>
                  <a:cubicBezTo>
                    <a:pt x="13102" y="7339"/>
                    <a:pt x="13146" y="7351"/>
                    <a:pt x="13197" y="7351"/>
                  </a:cubicBezTo>
                  <a:cubicBezTo>
                    <a:pt x="13242" y="7351"/>
                    <a:pt x="13294" y="7342"/>
                    <a:pt x="13321" y="7329"/>
                  </a:cubicBezTo>
                  <a:lnTo>
                    <a:pt x="13321" y="7329"/>
                  </a:lnTo>
                  <a:cubicBezTo>
                    <a:pt x="13302" y="7347"/>
                    <a:pt x="13370" y="7347"/>
                    <a:pt x="13349" y="7370"/>
                  </a:cubicBezTo>
                  <a:cubicBezTo>
                    <a:pt x="13414" y="7370"/>
                    <a:pt x="13472" y="7359"/>
                    <a:pt x="13460" y="7331"/>
                  </a:cubicBezTo>
                  <a:lnTo>
                    <a:pt x="13460" y="7331"/>
                  </a:lnTo>
                  <a:cubicBezTo>
                    <a:pt x="13488" y="7347"/>
                    <a:pt x="13517" y="7352"/>
                    <a:pt x="13544" y="7352"/>
                  </a:cubicBezTo>
                  <a:cubicBezTo>
                    <a:pt x="13601" y="7352"/>
                    <a:pt x="13654" y="7330"/>
                    <a:pt x="13699" y="7330"/>
                  </a:cubicBezTo>
                  <a:cubicBezTo>
                    <a:pt x="13726" y="7330"/>
                    <a:pt x="13751" y="7338"/>
                    <a:pt x="13771" y="7363"/>
                  </a:cubicBezTo>
                  <a:cubicBezTo>
                    <a:pt x="13963" y="7331"/>
                    <a:pt x="14142" y="7312"/>
                    <a:pt x="14315" y="7298"/>
                  </a:cubicBezTo>
                  <a:lnTo>
                    <a:pt x="14315" y="7298"/>
                  </a:lnTo>
                  <a:cubicBezTo>
                    <a:pt x="14308" y="7354"/>
                    <a:pt x="14123" y="7305"/>
                    <a:pt x="14130" y="7363"/>
                  </a:cubicBezTo>
                  <a:cubicBezTo>
                    <a:pt x="14275" y="7343"/>
                    <a:pt x="14367" y="7303"/>
                    <a:pt x="14498" y="7303"/>
                  </a:cubicBezTo>
                  <a:cubicBezTo>
                    <a:pt x="14516" y="7303"/>
                    <a:pt x="14534" y="7304"/>
                    <a:pt x="14554" y="7305"/>
                  </a:cubicBezTo>
                  <a:cubicBezTo>
                    <a:pt x="14596" y="7312"/>
                    <a:pt x="14531" y="7329"/>
                    <a:pt x="14515" y="7338"/>
                  </a:cubicBezTo>
                  <a:cubicBezTo>
                    <a:pt x="14574" y="7330"/>
                    <a:pt x="14631" y="7328"/>
                    <a:pt x="14686" y="7328"/>
                  </a:cubicBezTo>
                  <a:cubicBezTo>
                    <a:pt x="14720" y="7328"/>
                    <a:pt x="14754" y="7329"/>
                    <a:pt x="14787" y="7329"/>
                  </a:cubicBezTo>
                  <a:cubicBezTo>
                    <a:pt x="14853" y="7329"/>
                    <a:pt x="14917" y="7326"/>
                    <a:pt x="14979" y="7313"/>
                  </a:cubicBezTo>
                  <a:lnTo>
                    <a:pt x="14979" y="7313"/>
                  </a:lnTo>
                  <a:cubicBezTo>
                    <a:pt x="14980" y="7313"/>
                    <a:pt x="14980" y="7314"/>
                    <a:pt x="14980" y="7314"/>
                  </a:cubicBezTo>
                  <a:lnTo>
                    <a:pt x="14980" y="7314"/>
                  </a:lnTo>
                  <a:cubicBezTo>
                    <a:pt x="14981" y="7314"/>
                    <a:pt x="14981" y="7313"/>
                    <a:pt x="14981" y="7312"/>
                  </a:cubicBezTo>
                  <a:lnTo>
                    <a:pt x="14981" y="7312"/>
                  </a:lnTo>
                  <a:cubicBezTo>
                    <a:pt x="14980" y="7312"/>
                    <a:pt x="14980" y="7313"/>
                    <a:pt x="14979" y="7313"/>
                  </a:cubicBezTo>
                  <a:lnTo>
                    <a:pt x="14979" y="7313"/>
                  </a:lnTo>
                  <a:cubicBezTo>
                    <a:pt x="14967" y="7294"/>
                    <a:pt x="14999" y="7276"/>
                    <a:pt x="15034" y="7259"/>
                  </a:cubicBezTo>
                  <a:lnTo>
                    <a:pt x="15187" y="7185"/>
                  </a:lnTo>
                  <a:lnTo>
                    <a:pt x="15080" y="7148"/>
                  </a:lnTo>
                  <a:cubicBezTo>
                    <a:pt x="15055" y="7138"/>
                    <a:pt x="15030" y="7127"/>
                    <a:pt x="15015" y="7125"/>
                  </a:cubicBezTo>
                  <a:lnTo>
                    <a:pt x="15015" y="7125"/>
                  </a:lnTo>
                  <a:lnTo>
                    <a:pt x="15017" y="7120"/>
                  </a:lnTo>
                  <a:lnTo>
                    <a:pt x="15017" y="7120"/>
                  </a:lnTo>
                  <a:cubicBezTo>
                    <a:pt x="15029" y="7115"/>
                    <a:pt x="15030" y="7106"/>
                    <a:pt x="15027" y="7095"/>
                  </a:cubicBezTo>
                  <a:lnTo>
                    <a:pt x="15027" y="7095"/>
                  </a:lnTo>
                  <a:lnTo>
                    <a:pt x="15034" y="7078"/>
                  </a:lnTo>
                  <a:cubicBezTo>
                    <a:pt x="15028" y="7077"/>
                    <a:pt x="15023" y="7077"/>
                    <a:pt x="15018" y="7076"/>
                  </a:cubicBezTo>
                  <a:lnTo>
                    <a:pt x="15018" y="7076"/>
                  </a:lnTo>
                  <a:cubicBezTo>
                    <a:pt x="14997" y="7043"/>
                    <a:pt x="14961" y="7004"/>
                    <a:pt x="15034" y="6997"/>
                  </a:cubicBezTo>
                  <a:cubicBezTo>
                    <a:pt x="15024" y="6991"/>
                    <a:pt x="15011" y="6986"/>
                    <a:pt x="15000" y="6986"/>
                  </a:cubicBezTo>
                  <a:cubicBezTo>
                    <a:pt x="14993" y="6986"/>
                    <a:pt x="14987" y="6988"/>
                    <a:pt x="14983" y="6995"/>
                  </a:cubicBezTo>
                  <a:cubicBezTo>
                    <a:pt x="14969" y="6975"/>
                    <a:pt x="14967" y="6964"/>
                    <a:pt x="14989" y="6964"/>
                  </a:cubicBezTo>
                  <a:cubicBezTo>
                    <a:pt x="14992" y="6964"/>
                    <a:pt x="14997" y="6964"/>
                    <a:pt x="15002" y="6965"/>
                  </a:cubicBezTo>
                  <a:cubicBezTo>
                    <a:pt x="14918" y="6902"/>
                    <a:pt x="14925" y="6946"/>
                    <a:pt x="14860" y="6881"/>
                  </a:cubicBezTo>
                  <a:cubicBezTo>
                    <a:pt x="14863" y="6878"/>
                    <a:pt x="14867" y="6877"/>
                    <a:pt x="14872" y="6877"/>
                  </a:cubicBezTo>
                  <a:cubicBezTo>
                    <a:pt x="14879" y="6877"/>
                    <a:pt x="14888" y="6879"/>
                    <a:pt x="14896" y="6879"/>
                  </a:cubicBezTo>
                  <a:cubicBezTo>
                    <a:pt x="14898" y="6879"/>
                    <a:pt x="14900" y="6879"/>
                    <a:pt x="14902" y="6879"/>
                  </a:cubicBezTo>
                  <a:cubicBezTo>
                    <a:pt x="14844" y="6865"/>
                    <a:pt x="14791" y="6830"/>
                    <a:pt x="14754" y="6781"/>
                  </a:cubicBezTo>
                  <a:cubicBezTo>
                    <a:pt x="14758" y="6780"/>
                    <a:pt x="14760" y="6774"/>
                    <a:pt x="14765" y="6774"/>
                  </a:cubicBezTo>
                  <a:cubicBezTo>
                    <a:pt x="14767" y="6774"/>
                    <a:pt x="14769" y="6775"/>
                    <a:pt x="14771" y="6776"/>
                  </a:cubicBezTo>
                  <a:lnTo>
                    <a:pt x="14771" y="6776"/>
                  </a:lnTo>
                  <a:cubicBezTo>
                    <a:pt x="14673" y="6687"/>
                    <a:pt x="14566" y="6660"/>
                    <a:pt x="14480" y="6543"/>
                  </a:cubicBezTo>
                  <a:cubicBezTo>
                    <a:pt x="14550" y="6536"/>
                    <a:pt x="14457" y="6494"/>
                    <a:pt x="14485" y="6455"/>
                  </a:cubicBezTo>
                  <a:lnTo>
                    <a:pt x="14417" y="6408"/>
                  </a:lnTo>
                  <a:lnTo>
                    <a:pt x="14424" y="6448"/>
                  </a:lnTo>
                  <a:cubicBezTo>
                    <a:pt x="14376" y="6397"/>
                    <a:pt x="14308" y="6376"/>
                    <a:pt x="14276" y="6322"/>
                  </a:cubicBezTo>
                  <a:lnTo>
                    <a:pt x="14276" y="6322"/>
                  </a:lnTo>
                  <a:lnTo>
                    <a:pt x="14327" y="6346"/>
                  </a:lnTo>
                  <a:lnTo>
                    <a:pt x="14227" y="6260"/>
                  </a:lnTo>
                  <a:lnTo>
                    <a:pt x="14267" y="6325"/>
                  </a:lnTo>
                  <a:cubicBezTo>
                    <a:pt x="14254" y="6318"/>
                    <a:pt x="14244" y="6316"/>
                    <a:pt x="14237" y="6316"/>
                  </a:cubicBezTo>
                  <a:cubicBezTo>
                    <a:pt x="14221" y="6316"/>
                    <a:pt x="14218" y="6329"/>
                    <a:pt x="14210" y="6329"/>
                  </a:cubicBezTo>
                  <a:cubicBezTo>
                    <a:pt x="14203" y="6329"/>
                    <a:pt x="14194" y="6321"/>
                    <a:pt x="14174" y="6295"/>
                  </a:cubicBezTo>
                  <a:lnTo>
                    <a:pt x="14174" y="6295"/>
                  </a:lnTo>
                  <a:cubicBezTo>
                    <a:pt x="14175" y="6296"/>
                    <a:pt x="14176" y="6296"/>
                    <a:pt x="14176" y="6296"/>
                  </a:cubicBezTo>
                  <a:cubicBezTo>
                    <a:pt x="14179" y="6296"/>
                    <a:pt x="14129" y="6246"/>
                    <a:pt x="14119" y="6205"/>
                  </a:cubicBezTo>
                  <a:lnTo>
                    <a:pt x="14119" y="6205"/>
                  </a:lnTo>
                  <a:cubicBezTo>
                    <a:pt x="14135" y="6209"/>
                    <a:pt x="14149" y="6216"/>
                    <a:pt x="14165" y="6225"/>
                  </a:cubicBezTo>
                  <a:cubicBezTo>
                    <a:pt x="14153" y="6210"/>
                    <a:pt x="14142" y="6197"/>
                    <a:pt x="14132" y="6197"/>
                  </a:cubicBezTo>
                  <a:cubicBezTo>
                    <a:pt x="14128" y="6197"/>
                    <a:pt x="14124" y="6198"/>
                    <a:pt x="14121" y="6202"/>
                  </a:cubicBezTo>
                  <a:lnTo>
                    <a:pt x="14119" y="6204"/>
                  </a:lnTo>
                  <a:lnTo>
                    <a:pt x="14119" y="6204"/>
                  </a:lnTo>
                  <a:cubicBezTo>
                    <a:pt x="14119" y="6202"/>
                    <a:pt x="14119" y="6201"/>
                    <a:pt x="14118" y="6200"/>
                  </a:cubicBezTo>
                  <a:cubicBezTo>
                    <a:pt x="14077" y="6188"/>
                    <a:pt x="14042" y="6163"/>
                    <a:pt x="14019" y="6125"/>
                  </a:cubicBezTo>
                  <a:cubicBezTo>
                    <a:pt x="14019" y="6107"/>
                    <a:pt x="14063" y="6098"/>
                    <a:pt x="14063" y="6084"/>
                  </a:cubicBezTo>
                  <a:lnTo>
                    <a:pt x="14063" y="6084"/>
                  </a:lnTo>
                  <a:cubicBezTo>
                    <a:pt x="14062" y="6084"/>
                    <a:pt x="14061" y="6084"/>
                    <a:pt x="14060" y="6084"/>
                  </a:cubicBezTo>
                  <a:cubicBezTo>
                    <a:pt x="14009" y="6084"/>
                    <a:pt x="13939" y="5975"/>
                    <a:pt x="13880" y="5975"/>
                  </a:cubicBezTo>
                  <a:cubicBezTo>
                    <a:pt x="13893" y="5975"/>
                    <a:pt x="13907" y="5968"/>
                    <a:pt x="13914" y="5954"/>
                  </a:cubicBezTo>
                  <a:lnTo>
                    <a:pt x="13914" y="5954"/>
                  </a:lnTo>
                  <a:lnTo>
                    <a:pt x="13873" y="5956"/>
                  </a:lnTo>
                  <a:cubicBezTo>
                    <a:pt x="13856" y="5926"/>
                    <a:pt x="13856" y="5919"/>
                    <a:pt x="13873" y="5908"/>
                  </a:cubicBezTo>
                  <a:cubicBezTo>
                    <a:pt x="13858" y="5891"/>
                    <a:pt x="13849" y="5886"/>
                    <a:pt x="13843" y="5886"/>
                  </a:cubicBezTo>
                  <a:cubicBezTo>
                    <a:pt x="13831" y="5886"/>
                    <a:pt x="13832" y="5911"/>
                    <a:pt x="13823" y="5911"/>
                  </a:cubicBezTo>
                  <a:cubicBezTo>
                    <a:pt x="13817" y="5911"/>
                    <a:pt x="13808" y="5902"/>
                    <a:pt x="13789" y="5873"/>
                  </a:cubicBezTo>
                  <a:lnTo>
                    <a:pt x="13789" y="5873"/>
                  </a:lnTo>
                  <a:cubicBezTo>
                    <a:pt x="13792" y="5874"/>
                    <a:pt x="13794" y="5875"/>
                    <a:pt x="13796" y="5875"/>
                  </a:cubicBezTo>
                  <a:cubicBezTo>
                    <a:pt x="13797" y="5875"/>
                    <a:pt x="13798" y="5874"/>
                    <a:pt x="13799" y="5874"/>
                  </a:cubicBezTo>
                  <a:cubicBezTo>
                    <a:pt x="13802" y="5874"/>
                    <a:pt x="13807" y="5875"/>
                    <a:pt x="13815" y="5880"/>
                  </a:cubicBezTo>
                  <a:cubicBezTo>
                    <a:pt x="13743" y="5789"/>
                    <a:pt x="13641" y="5736"/>
                    <a:pt x="13576" y="5648"/>
                  </a:cubicBezTo>
                  <a:cubicBezTo>
                    <a:pt x="13578" y="5636"/>
                    <a:pt x="13583" y="5632"/>
                    <a:pt x="13589" y="5632"/>
                  </a:cubicBezTo>
                  <a:cubicBezTo>
                    <a:pt x="13606" y="5632"/>
                    <a:pt x="13633" y="5667"/>
                    <a:pt x="13647" y="5667"/>
                  </a:cubicBezTo>
                  <a:cubicBezTo>
                    <a:pt x="13651" y="5667"/>
                    <a:pt x="13654" y="5663"/>
                    <a:pt x="13655" y="5653"/>
                  </a:cubicBezTo>
                  <a:cubicBezTo>
                    <a:pt x="13539" y="5551"/>
                    <a:pt x="13388" y="5465"/>
                    <a:pt x="13291" y="5351"/>
                  </a:cubicBezTo>
                  <a:lnTo>
                    <a:pt x="13291" y="5351"/>
                  </a:lnTo>
                  <a:lnTo>
                    <a:pt x="13307" y="5374"/>
                  </a:lnTo>
                  <a:cubicBezTo>
                    <a:pt x="13300" y="5378"/>
                    <a:pt x="13294" y="5379"/>
                    <a:pt x="13289" y="5379"/>
                  </a:cubicBezTo>
                  <a:cubicBezTo>
                    <a:pt x="13246" y="5379"/>
                    <a:pt x="13243" y="5273"/>
                    <a:pt x="13179" y="5244"/>
                  </a:cubicBezTo>
                  <a:lnTo>
                    <a:pt x="13179" y="5244"/>
                  </a:lnTo>
                  <a:cubicBezTo>
                    <a:pt x="13181" y="5245"/>
                    <a:pt x="13183" y="5245"/>
                    <a:pt x="13186" y="5245"/>
                  </a:cubicBezTo>
                  <a:cubicBezTo>
                    <a:pt x="13200" y="5245"/>
                    <a:pt x="13215" y="5235"/>
                    <a:pt x="13211" y="5235"/>
                  </a:cubicBezTo>
                  <a:lnTo>
                    <a:pt x="13211" y="5235"/>
                  </a:lnTo>
                  <a:cubicBezTo>
                    <a:pt x="13211" y="5235"/>
                    <a:pt x="13210" y="5235"/>
                    <a:pt x="13210" y="5235"/>
                  </a:cubicBezTo>
                  <a:cubicBezTo>
                    <a:pt x="13145" y="5154"/>
                    <a:pt x="13050" y="5098"/>
                    <a:pt x="12927" y="5003"/>
                  </a:cubicBezTo>
                  <a:lnTo>
                    <a:pt x="12952" y="5003"/>
                  </a:lnTo>
                  <a:cubicBezTo>
                    <a:pt x="12920" y="4950"/>
                    <a:pt x="12846" y="4885"/>
                    <a:pt x="12804" y="4834"/>
                  </a:cubicBezTo>
                  <a:cubicBezTo>
                    <a:pt x="12788" y="4833"/>
                    <a:pt x="12771" y="4821"/>
                    <a:pt x="12762" y="4821"/>
                  </a:cubicBezTo>
                  <a:cubicBezTo>
                    <a:pt x="12756" y="4821"/>
                    <a:pt x="12753" y="4825"/>
                    <a:pt x="12753" y="4836"/>
                  </a:cubicBezTo>
                  <a:cubicBezTo>
                    <a:pt x="12679" y="4626"/>
                    <a:pt x="12445" y="4600"/>
                    <a:pt x="12377" y="4417"/>
                  </a:cubicBezTo>
                  <a:lnTo>
                    <a:pt x="12377" y="4417"/>
                  </a:lnTo>
                  <a:cubicBezTo>
                    <a:pt x="12387" y="4428"/>
                    <a:pt x="12405" y="4436"/>
                    <a:pt x="12411" y="4436"/>
                  </a:cubicBezTo>
                  <a:cubicBezTo>
                    <a:pt x="12414" y="4436"/>
                    <a:pt x="12414" y="4434"/>
                    <a:pt x="12410" y="4431"/>
                  </a:cubicBezTo>
                  <a:lnTo>
                    <a:pt x="12292" y="4333"/>
                  </a:lnTo>
                  <a:lnTo>
                    <a:pt x="12292" y="4333"/>
                  </a:lnTo>
                  <a:cubicBezTo>
                    <a:pt x="12280" y="4364"/>
                    <a:pt x="12294" y="4361"/>
                    <a:pt x="12301" y="4398"/>
                  </a:cubicBezTo>
                  <a:cubicBezTo>
                    <a:pt x="12266" y="4394"/>
                    <a:pt x="12234" y="4375"/>
                    <a:pt x="12208" y="4350"/>
                  </a:cubicBezTo>
                  <a:lnTo>
                    <a:pt x="12208" y="4350"/>
                  </a:lnTo>
                  <a:cubicBezTo>
                    <a:pt x="12220" y="4356"/>
                    <a:pt x="12229" y="4359"/>
                    <a:pt x="12235" y="4359"/>
                  </a:cubicBezTo>
                  <a:cubicBezTo>
                    <a:pt x="12260" y="4359"/>
                    <a:pt x="12239" y="4311"/>
                    <a:pt x="12231" y="4285"/>
                  </a:cubicBezTo>
                  <a:cubicBezTo>
                    <a:pt x="12229" y="4294"/>
                    <a:pt x="12215" y="4294"/>
                    <a:pt x="12210" y="4301"/>
                  </a:cubicBezTo>
                  <a:cubicBezTo>
                    <a:pt x="12205" y="4272"/>
                    <a:pt x="12197" y="4264"/>
                    <a:pt x="12189" y="4264"/>
                  </a:cubicBezTo>
                  <a:cubicBezTo>
                    <a:pt x="12179" y="4264"/>
                    <a:pt x="12167" y="4274"/>
                    <a:pt x="12153" y="4274"/>
                  </a:cubicBezTo>
                  <a:cubicBezTo>
                    <a:pt x="12140" y="4274"/>
                    <a:pt x="12125" y="4265"/>
                    <a:pt x="12108" y="4231"/>
                  </a:cubicBezTo>
                  <a:lnTo>
                    <a:pt x="12122" y="4224"/>
                  </a:lnTo>
                  <a:cubicBezTo>
                    <a:pt x="12088" y="4201"/>
                    <a:pt x="12048" y="4190"/>
                    <a:pt x="12020" y="4155"/>
                  </a:cubicBezTo>
                  <a:cubicBezTo>
                    <a:pt x="12023" y="4146"/>
                    <a:pt x="12027" y="4143"/>
                    <a:pt x="12032" y="4143"/>
                  </a:cubicBezTo>
                  <a:cubicBezTo>
                    <a:pt x="12043" y="4143"/>
                    <a:pt x="12059" y="4161"/>
                    <a:pt x="12073" y="4161"/>
                  </a:cubicBezTo>
                  <a:cubicBezTo>
                    <a:pt x="12076" y="4161"/>
                    <a:pt x="12080" y="4160"/>
                    <a:pt x="12083" y="4157"/>
                  </a:cubicBezTo>
                  <a:cubicBezTo>
                    <a:pt x="12039" y="4116"/>
                    <a:pt x="11953" y="4116"/>
                    <a:pt x="11937" y="4053"/>
                  </a:cubicBezTo>
                  <a:lnTo>
                    <a:pt x="11937" y="4053"/>
                  </a:lnTo>
                  <a:cubicBezTo>
                    <a:pt x="11962" y="4065"/>
                    <a:pt x="11988" y="4092"/>
                    <a:pt x="12013" y="4104"/>
                  </a:cubicBezTo>
                  <a:cubicBezTo>
                    <a:pt x="11999" y="4034"/>
                    <a:pt x="11986" y="4034"/>
                    <a:pt x="11960" y="4000"/>
                  </a:cubicBezTo>
                  <a:lnTo>
                    <a:pt x="11960" y="4000"/>
                  </a:lnTo>
                  <a:lnTo>
                    <a:pt x="11962" y="4002"/>
                  </a:lnTo>
                  <a:lnTo>
                    <a:pt x="11902" y="3916"/>
                  </a:lnTo>
                  <a:lnTo>
                    <a:pt x="11911" y="3942"/>
                  </a:lnTo>
                  <a:cubicBezTo>
                    <a:pt x="11908" y="3942"/>
                    <a:pt x="11904" y="3942"/>
                    <a:pt x="11901" y="3942"/>
                  </a:cubicBezTo>
                  <a:cubicBezTo>
                    <a:pt x="11796" y="3942"/>
                    <a:pt x="11787" y="3843"/>
                    <a:pt x="11681" y="3811"/>
                  </a:cubicBezTo>
                  <a:lnTo>
                    <a:pt x="11681" y="3811"/>
                  </a:lnTo>
                  <a:cubicBezTo>
                    <a:pt x="11706" y="3818"/>
                    <a:pt x="11721" y="3821"/>
                    <a:pt x="11729" y="3821"/>
                  </a:cubicBezTo>
                  <a:cubicBezTo>
                    <a:pt x="11754" y="3821"/>
                    <a:pt x="11718" y="3793"/>
                    <a:pt x="11742" y="3777"/>
                  </a:cubicBezTo>
                  <a:cubicBezTo>
                    <a:pt x="11733" y="3752"/>
                    <a:pt x="11712" y="3714"/>
                    <a:pt x="11728" y="3714"/>
                  </a:cubicBezTo>
                  <a:cubicBezTo>
                    <a:pt x="11670" y="3703"/>
                    <a:pt x="11687" y="3640"/>
                    <a:pt x="11605" y="3622"/>
                  </a:cubicBezTo>
                  <a:cubicBezTo>
                    <a:pt x="11612" y="3612"/>
                    <a:pt x="11571" y="3585"/>
                    <a:pt x="11601" y="3571"/>
                  </a:cubicBezTo>
                  <a:cubicBezTo>
                    <a:pt x="11589" y="3562"/>
                    <a:pt x="11582" y="3559"/>
                    <a:pt x="11578" y="3559"/>
                  </a:cubicBezTo>
                  <a:lnTo>
                    <a:pt x="11578" y="3559"/>
                  </a:lnTo>
                  <a:cubicBezTo>
                    <a:pt x="11566" y="3559"/>
                    <a:pt x="11592" y="3598"/>
                    <a:pt x="11580" y="3603"/>
                  </a:cubicBezTo>
                  <a:cubicBezTo>
                    <a:pt x="11483" y="3564"/>
                    <a:pt x="11455" y="3404"/>
                    <a:pt x="11313" y="3344"/>
                  </a:cubicBezTo>
                  <a:cubicBezTo>
                    <a:pt x="11211" y="3274"/>
                    <a:pt x="11165" y="3288"/>
                    <a:pt x="11072" y="3223"/>
                  </a:cubicBezTo>
                  <a:cubicBezTo>
                    <a:pt x="11067" y="3207"/>
                    <a:pt x="11074" y="3202"/>
                    <a:pt x="11084" y="3202"/>
                  </a:cubicBezTo>
                  <a:cubicBezTo>
                    <a:pt x="11101" y="3202"/>
                    <a:pt x="11126" y="3214"/>
                    <a:pt x="11126" y="3214"/>
                  </a:cubicBezTo>
                  <a:cubicBezTo>
                    <a:pt x="11098" y="3163"/>
                    <a:pt x="11058" y="3123"/>
                    <a:pt x="11010" y="3096"/>
                  </a:cubicBezTo>
                  <a:cubicBezTo>
                    <a:pt x="11026" y="3096"/>
                    <a:pt x="11024" y="3082"/>
                    <a:pt x="11021" y="3058"/>
                  </a:cubicBezTo>
                  <a:cubicBezTo>
                    <a:pt x="10984" y="3028"/>
                    <a:pt x="10968" y="3068"/>
                    <a:pt x="10935" y="3012"/>
                  </a:cubicBezTo>
                  <a:cubicBezTo>
                    <a:pt x="10950" y="3009"/>
                    <a:pt x="10964" y="3007"/>
                    <a:pt x="10978" y="3007"/>
                  </a:cubicBezTo>
                  <a:cubicBezTo>
                    <a:pt x="10987" y="3007"/>
                    <a:pt x="10996" y="3008"/>
                    <a:pt x="11005" y="3010"/>
                  </a:cubicBezTo>
                  <a:cubicBezTo>
                    <a:pt x="10956" y="2977"/>
                    <a:pt x="10903" y="2956"/>
                    <a:pt x="10854" y="2924"/>
                  </a:cubicBezTo>
                  <a:cubicBezTo>
                    <a:pt x="10856" y="2915"/>
                    <a:pt x="10861" y="2912"/>
                    <a:pt x="10869" y="2912"/>
                  </a:cubicBezTo>
                  <a:cubicBezTo>
                    <a:pt x="10885" y="2912"/>
                    <a:pt x="10910" y="2925"/>
                    <a:pt x="10926" y="2929"/>
                  </a:cubicBezTo>
                  <a:cubicBezTo>
                    <a:pt x="10877" y="2894"/>
                    <a:pt x="10808" y="2835"/>
                    <a:pt x="10767" y="2835"/>
                  </a:cubicBezTo>
                  <a:cubicBezTo>
                    <a:pt x="10763" y="2835"/>
                    <a:pt x="10760" y="2835"/>
                    <a:pt x="10757" y="2836"/>
                  </a:cubicBezTo>
                  <a:lnTo>
                    <a:pt x="10773" y="2865"/>
                  </a:lnTo>
                  <a:lnTo>
                    <a:pt x="10773" y="2865"/>
                  </a:lnTo>
                  <a:cubicBezTo>
                    <a:pt x="10772" y="2856"/>
                    <a:pt x="10784" y="2849"/>
                    <a:pt x="10796" y="2849"/>
                  </a:cubicBezTo>
                  <a:cubicBezTo>
                    <a:pt x="10800" y="2849"/>
                    <a:pt x="10804" y="2850"/>
                    <a:pt x="10808" y="2852"/>
                  </a:cubicBezTo>
                  <a:cubicBezTo>
                    <a:pt x="10864" y="2871"/>
                    <a:pt x="10854" y="2915"/>
                    <a:pt x="10847" y="2926"/>
                  </a:cubicBezTo>
                  <a:lnTo>
                    <a:pt x="10813" y="2903"/>
                  </a:lnTo>
                  <a:lnTo>
                    <a:pt x="10813" y="2903"/>
                  </a:lnTo>
                  <a:cubicBezTo>
                    <a:pt x="10792" y="2984"/>
                    <a:pt x="10935" y="3010"/>
                    <a:pt x="10991" y="3070"/>
                  </a:cubicBezTo>
                  <a:lnTo>
                    <a:pt x="10931" y="3084"/>
                  </a:lnTo>
                  <a:lnTo>
                    <a:pt x="11019" y="3112"/>
                  </a:lnTo>
                  <a:cubicBezTo>
                    <a:pt x="11021" y="3129"/>
                    <a:pt x="11015" y="3150"/>
                    <a:pt x="10998" y="3150"/>
                  </a:cubicBezTo>
                  <a:cubicBezTo>
                    <a:pt x="10992" y="3150"/>
                    <a:pt x="10985" y="3148"/>
                    <a:pt x="10977" y="3142"/>
                  </a:cubicBezTo>
                  <a:lnTo>
                    <a:pt x="10977" y="3142"/>
                  </a:lnTo>
                  <a:cubicBezTo>
                    <a:pt x="11000" y="3202"/>
                    <a:pt x="11026" y="3165"/>
                    <a:pt x="11042" y="3221"/>
                  </a:cubicBezTo>
                  <a:cubicBezTo>
                    <a:pt x="11042" y="3225"/>
                    <a:pt x="11040" y="3227"/>
                    <a:pt x="11038" y="3227"/>
                  </a:cubicBezTo>
                  <a:cubicBezTo>
                    <a:pt x="11036" y="3227"/>
                    <a:pt x="11034" y="3226"/>
                    <a:pt x="11033" y="3225"/>
                  </a:cubicBezTo>
                  <a:lnTo>
                    <a:pt x="11033" y="3225"/>
                  </a:lnTo>
                  <a:lnTo>
                    <a:pt x="11084" y="3255"/>
                  </a:lnTo>
                  <a:cubicBezTo>
                    <a:pt x="11073" y="3255"/>
                    <a:pt x="11068" y="3270"/>
                    <a:pt x="11060" y="3270"/>
                  </a:cubicBezTo>
                  <a:cubicBezTo>
                    <a:pt x="11056" y="3270"/>
                    <a:pt x="11051" y="3267"/>
                    <a:pt x="11044" y="3258"/>
                  </a:cubicBezTo>
                  <a:lnTo>
                    <a:pt x="11044" y="3258"/>
                  </a:lnTo>
                  <a:cubicBezTo>
                    <a:pt x="11095" y="3351"/>
                    <a:pt x="11188" y="3348"/>
                    <a:pt x="11188" y="3402"/>
                  </a:cubicBezTo>
                  <a:lnTo>
                    <a:pt x="11181" y="3399"/>
                  </a:lnTo>
                  <a:lnTo>
                    <a:pt x="11181" y="3399"/>
                  </a:lnTo>
                  <a:cubicBezTo>
                    <a:pt x="11217" y="3427"/>
                    <a:pt x="11234" y="3435"/>
                    <a:pt x="11243" y="3435"/>
                  </a:cubicBezTo>
                  <a:cubicBezTo>
                    <a:pt x="11259" y="3435"/>
                    <a:pt x="11256" y="3414"/>
                    <a:pt x="11282" y="3414"/>
                  </a:cubicBezTo>
                  <a:cubicBezTo>
                    <a:pt x="11292" y="3414"/>
                    <a:pt x="11305" y="3417"/>
                    <a:pt x="11325" y="3425"/>
                  </a:cubicBezTo>
                  <a:lnTo>
                    <a:pt x="11309" y="3541"/>
                  </a:lnTo>
                  <a:lnTo>
                    <a:pt x="11346" y="3524"/>
                  </a:lnTo>
                  <a:cubicBezTo>
                    <a:pt x="11355" y="3536"/>
                    <a:pt x="11374" y="3557"/>
                    <a:pt x="11360" y="3564"/>
                  </a:cubicBezTo>
                  <a:cubicBezTo>
                    <a:pt x="11372" y="3568"/>
                    <a:pt x="11379" y="3570"/>
                    <a:pt x="11383" y="3570"/>
                  </a:cubicBezTo>
                  <a:cubicBezTo>
                    <a:pt x="11396" y="3570"/>
                    <a:pt x="11377" y="3552"/>
                    <a:pt x="11398" y="3552"/>
                  </a:cubicBezTo>
                  <a:cubicBezTo>
                    <a:pt x="11399" y="3552"/>
                    <a:pt x="11401" y="3552"/>
                    <a:pt x="11404" y="3552"/>
                  </a:cubicBezTo>
                  <a:cubicBezTo>
                    <a:pt x="11429" y="3626"/>
                    <a:pt x="11552" y="3677"/>
                    <a:pt x="11520" y="3733"/>
                  </a:cubicBezTo>
                  <a:cubicBezTo>
                    <a:pt x="11549" y="3730"/>
                    <a:pt x="11517" y="3694"/>
                    <a:pt x="11528" y="3694"/>
                  </a:cubicBezTo>
                  <a:lnTo>
                    <a:pt x="11528" y="3694"/>
                  </a:lnTo>
                  <a:cubicBezTo>
                    <a:pt x="11532" y="3694"/>
                    <a:pt x="11540" y="3698"/>
                    <a:pt x="11557" y="3708"/>
                  </a:cubicBezTo>
                  <a:cubicBezTo>
                    <a:pt x="11524" y="3770"/>
                    <a:pt x="11626" y="3761"/>
                    <a:pt x="11649" y="3828"/>
                  </a:cubicBezTo>
                  <a:cubicBezTo>
                    <a:pt x="11646" y="3829"/>
                    <a:pt x="11643" y="3829"/>
                    <a:pt x="11641" y="3829"/>
                  </a:cubicBezTo>
                  <a:cubicBezTo>
                    <a:pt x="11622" y="3829"/>
                    <a:pt x="11606" y="3815"/>
                    <a:pt x="11600" y="3815"/>
                  </a:cubicBezTo>
                  <a:lnTo>
                    <a:pt x="11600" y="3815"/>
                  </a:lnTo>
                  <a:cubicBezTo>
                    <a:pt x="11595" y="3815"/>
                    <a:pt x="11596" y="3823"/>
                    <a:pt x="11605" y="3849"/>
                  </a:cubicBezTo>
                  <a:cubicBezTo>
                    <a:pt x="11609" y="3848"/>
                    <a:pt x="11612" y="3848"/>
                    <a:pt x="11615" y="3848"/>
                  </a:cubicBezTo>
                  <a:cubicBezTo>
                    <a:pt x="11674" y="3848"/>
                    <a:pt x="11687" y="3948"/>
                    <a:pt x="11731" y="3979"/>
                  </a:cubicBezTo>
                  <a:cubicBezTo>
                    <a:pt x="11735" y="3975"/>
                    <a:pt x="11740" y="3973"/>
                    <a:pt x="11745" y="3973"/>
                  </a:cubicBezTo>
                  <a:cubicBezTo>
                    <a:pt x="11781" y="3973"/>
                    <a:pt x="11837" y="4055"/>
                    <a:pt x="11902" y="4102"/>
                  </a:cubicBezTo>
                  <a:cubicBezTo>
                    <a:pt x="11888" y="4109"/>
                    <a:pt x="12006" y="4241"/>
                    <a:pt x="12055" y="4313"/>
                  </a:cubicBezTo>
                  <a:lnTo>
                    <a:pt x="12048" y="4317"/>
                  </a:lnTo>
                  <a:cubicBezTo>
                    <a:pt x="12054" y="4315"/>
                    <a:pt x="12059" y="4313"/>
                    <a:pt x="12065" y="4313"/>
                  </a:cubicBezTo>
                  <a:cubicBezTo>
                    <a:pt x="12106" y="4313"/>
                    <a:pt x="12152" y="4371"/>
                    <a:pt x="12199" y="4403"/>
                  </a:cubicBezTo>
                  <a:cubicBezTo>
                    <a:pt x="12188" y="4413"/>
                    <a:pt x="12179" y="4417"/>
                    <a:pt x="12167" y="4417"/>
                  </a:cubicBezTo>
                  <a:cubicBezTo>
                    <a:pt x="12157" y="4417"/>
                    <a:pt x="12145" y="4413"/>
                    <a:pt x="12129" y="4405"/>
                  </a:cubicBezTo>
                  <a:lnTo>
                    <a:pt x="12129" y="4405"/>
                  </a:lnTo>
                  <a:lnTo>
                    <a:pt x="12171" y="4447"/>
                  </a:lnTo>
                  <a:cubicBezTo>
                    <a:pt x="12164" y="4449"/>
                    <a:pt x="12157" y="4449"/>
                    <a:pt x="12150" y="4452"/>
                  </a:cubicBezTo>
                  <a:lnTo>
                    <a:pt x="12183" y="4459"/>
                  </a:lnTo>
                  <a:lnTo>
                    <a:pt x="12183" y="4459"/>
                  </a:lnTo>
                  <a:lnTo>
                    <a:pt x="12171" y="4447"/>
                  </a:lnTo>
                  <a:lnTo>
                    <a:pt x="12171" y="4447"/>
                  </a:lnTo>
                  <a:cubicBezTo>
                    <a:pt x="12197" y="4449"/>
                    <a:pt x="12222" y="4459"/>
                    <a:pt x="12241" y="4477"/>
                  </a:cubicBezTo>
                  <a:lnTo>
                    <a:pt x="12206" y="4491"/>
                  </a:lnTo>
                  <a:cubicBezTo>
                    <a:pt x="12264" y="4547"/>
                    <a:pt x="12347" y="4577"/>
                    <a:pt x="12403" y="4665"/>
                  </a:cubicBezTo>
                  <a:cubicBezTo>
                    <a:pt x="12424" y="4652"/>
                    <a:pt x="12417" y="4588"/>
                    <a:pt x="12454" y="4588"/>
                  </a:cubicBezTo>
                  <a:cubicBezTo>
                    <a:pt x="12465" y="4588"/>
                    <a:pt x="12480" y="4593"/>
                    <a:pt x="12500" y="4607"/>
                  </a:cubicBezTo>
                  <a:cubicBezTo>
                    <a:pt x="12493" y="4620"/>
                    <a:pt x="12480" y="4637"/>
                    <a:pt x="12463" y="4637"/>
                  </a:cubicBezTo>
                  <a:cubicBezTo>
                    <a:pt x="12459" y="4637"/>
                    <a:pt x="12454" y="4635"/>
                    <a:pt x="12449" y="4632"/>
                  </a:cubicBezTo>
                  <a:lnTo>
                    <a:pt x="12449" y="4632"/>
                  </a:lnTo>
                  <a:cubicBezTo>
                    <a:pt x="12456" y="4637"/>
                    <a:pt x="12482" y="4644"/>
                    <a:pt x="12491" y="4663"/>
                  </a:cubicBezTo>
                  <a:lnTo>
                    <a:pt x="12440" y="4653"/>
                  </a:lnTo>
                  <a:lnTo>
                    <a:pt x="12440" y="4653"/>
                  </a:lnTo>
                  <a:cubicBezTo>
                    <a:pt x="12448" y="4670"/>
                    <a:pt x="12455" y="4673"/>
                    <a:pt x="12461" y="4673"/>
                  </a:cubicBezTo>
                  <a:cubicBezTo>
                    <a:pt x="12467" y="4673"/>
                    <a:pt x="12472" y="4671"/>
                    <a:pt x="12478" y="4671"/>
                  </a:cubicBezTo>
                  <a:cubicBezTo>
                    <a:pt x="12484" y="4671"/>
                    <a:pt x="12490" y="4673"/>
                    <a:pt x="12498" y="4681"/>
                  </a:cubicBezTo>
                  <a:cubicBezTo>
                    <a:pt x="12479" y="4700"/>
                    <a:pt x="12505" y="4714"/>
                    <a:pt x="12486" y="4725"/>
                  </a:cubicBezTo>
                  <a:cubicBezTo>
                    <a:pt x="12477" y="4721"/>
                    <a:pt x="12470" y="4695"/>
                    <a:pt x="12454" y="4690"/>
                  </a:cubicBezTo>
                  <a:lnTo>
                    <a:pt x="12454" y="4690"/>
                  </a:lnTo>
                  <a:cubicBezTo>
                    <a:pt x="12479" y="4723"/>
                    <a:pt x="12505" y="4769"/>
                    <a:pt x="12505" y="4795"/>
                  </a:cubicBezTo>
                  <a:cubicBezTo>
                    <a:pt x="12509" y="4788"/>
                    <a:pt x="12516" y="4781"/>
                    <a:pt x="12527" y="4781"/>
                  </a:cubicBezTo>
                  <a:cubicBezTo>
                    <a:pt x="12534" y="4781"/>
                    <a:pt x="12542" y="4784"/>
                    <a:pt x="12551" y="4792"/>
                  </a:cubicBezTo>
                  <a:cubicBezTo>
                    <a:pt x="12609" y="4846"/>
                    <a:pt x="12549" y="4832"/>
                    <a:pt x="12574" y="4874"/>
                  </a:cubicBezTo>
                  <a:cubicBezTo>
                    <a:pt x="12595" y="4875"/>
                    <a:pt x="12613" y="4906"/>
                    <a:pt x="12634" y="4906"/>
                  </a:cubicBezTo>
                  <a:cubicBezTo>
                    <a:pt x="12640" y="4906"/>
                    <a:pt x="12645" y="4904"/>
                    <a:pt x="12651" y="4899"/>
                  </a:cubicBezTo>
                  <a:cubicBezTo>
                    <a:pt x="12667" y="4915"/>
                    <a:pt x="12656" y="4932"/>
                    <a:pt x="12656" y="4943"/>
                  </a:cubicBezTo>
                  <a:cubicBezTo>
                    <a:pt x="12689" y="4958"/>
                    <a:pt x="12757" y="5035"/>
                    <a:pt x="12782" y="5035"/>
                  </a:cubicBezTo>
                  <a:cubicBezTo>
                    <a:pt x="12788" y="5035"/>
                    <a:pt x="12791" y="5030"/>
                    <a:pt x="12790" y="5017"/>
                  </a:cubicBezTo>
                  <a:lnTo>
                    <a:pt x="12785" y="5008"/>
                  </a:lnTo>
                  <a:lnTo>
                    <a:pt x="12790" y="5010"/>
                  </a:lnTo>
                  <a:cubicBezTo>
                    <a:pt x="12913" y="5080"/>
                    <a:pt x="12975" y="5226"/>
                    <a:pt x="13080" y="5309"/>
                  </a:cubicBezTo>
                  <a:lnTo>
                    <a:pt x="13071" y="5316"/>
                  </a:lnTo>
                  <a:cubicBezTo>
                    <a:pt x="13138" y="5365"/>
                    <a:pt x="13205" y="5437"/>
                    <a:pt x="13263" y="5460"/>
                  </a:cubicBezTo>
                  <a:cubicBezTo>
                    <a:pt x="13279" y="5476"/>
                    <a:pt x="13286" y="5513"/>
                    <a:pt x="13268" y="5518"/>
                  </a:cubicBezTo>
                  <a:cubicBezTo>
                    <a:pt x="13319" y="5555"/>
                    <a:pt x="13332" y="5551"/>
                    <a:pt x="13381" y="5627"/>
                  </a:cubicBezTo>
                  <a:cubicBezTo>
                    <a:pt x="13367" y="5621"/>
                    <a:pt x="13360" y="5619"/>
                    <a:pt x="13356" y="5619"/>
                  </a:cubicBezTo>
                  <a:cubicBezTo>
                    <a:pt x="13350" y="5619"/>
                    <a:pt x="13353" y="5624"/>
                    <a:pt x="13353" y="5624"/>
                  </a:cubicBezTo>
                  <a:cubicBezTo>
                    <a:pt x="13353" y="5624"/>
                    <a:pt x="13349" y="5618"/>
                    <a:pt x="13326" y="5592"/>
                  </a:cubicBezTo>
                  <a:lnTo>
                    <a:pt x="13326" y="5592"/>
                  </a:lnTo>
                  <a:cubicBezTo>
                    <a:pt x="13374" y="5657"/>
                    <a:pt x="13372" y="5683"/>
                    <a:pt x="13455" y="5720"/>
                  </a:cubicBezTo>
                  <a:cubicBezTo>
                    <a:pt x="13414" y="5722"/>
                    <a:pt x="13469" y="5792"/>
                    <a:pt x="13504" y="5810"/>
                  </a:cubicBezTo>
                  <a:lnTo>
                    <a:pt x="13481" y="5757"/>
                  </a:lnTo>
                  <a:lnTo>
                    <a:pt x="13481" y="5757"/>
                  </a:lnTo>
                  <a:cubicBezTo>
                    <a:pt x="13511" y="5780"/>
                    <a:pt x="13539" y="5808"/>
                    <a:pt x="13562" y="5840"/>
                  </a:cubicBezTo>
                  <a:lnTo>
                    <a:pt x="13518" y="5854"/>
                  </a:lnTo>
                  <a:cubicBezTo>
                    <a:pt x="13597" y="6005"/>
                    <a:pt x="13787" y="6003"/>
                    <a:pt x="13815" y="6149"/>
                  </a:cubicBezTo>
                  <a:cubicBezTo>
                    <a:pt x="13818" y="6149"/>
                    <a:pt x="13820" y="6150"/>
                    <a:pt x="13822" y="6150"/>
                  </a:cubicBezTo>
                  <a:cubicBezTo>
                    <a:pt x="13853" y="6150"/>
                    <a:pt x="13771" y="6074"/>
                    <a:pt x="13815" y="6074"/>
                  </a:cubicBezTo>
                  <a:cubicBezTo>
                    <a:pt x="13816" y="6074"/>
                    <a:pt x="13816" y="6074"/>
                    <a:pt x="13817" y="6074"/>
                  </a:cubicBezTo>
                  <a:cubicBezTo>
                    <a:pt x="13866" y="6132"/>
                    <a:pt x="13880" y="6230"/>
                    <a:pt x="13896" y="6246"/>
                  </a:cubicBezTo>
                  <a:cubicBezTo>
                    <a:pt x="13951" y="6336"/>
                    <a:pt x="14007" y="6271"/>
                    <a:pt x="14070" y="6360"/>
                  </a:cubicBezTo>
                  <a:cubicBezTo>
                    <a:pt x="14071" y="6346"/>
                    <a:pt x="14079" y="6326"/>
                    <a:pt x="14103" y="6326"/>
                  </a:cubicBezTo>
                  <a:cubicBezTo>
                    <a:pt x="14116" y="6326"/>
                    <a:pt x="14134" y="6332"/>
                    <a:pt x="14158" y="6348"/>
                  </a:cubicBezTo>
                  <a:cubicBezTo>
                    <a:pt x="14198" y="6395"/>
                    <a:pt x="14186" y="6438"/>
                    <a:pt x="14158" y="6438"/>
                  </a:cubicBezTo>
                  <a:cubicBezTo>
                    <a:pt x="14152" y="6438"/>
                    <a:pt x="14144" y="6436"/>
                    <a:pt x="14137" y="6431"/>
                  </a:cubicBezTo>
                  <a:cubicBezTo>
                    <a:pt x="14123" y="6420"/>
                    <a:pt x="14121" y="6411"/>
                    <a:pt x="14125" y="6408"/>
                  </a:cubicBezTo>
                  <a:lnTo>
                    <a:pt x="14125" y="6408"/>
                  </a:lnTo>
                  <a:cubicBezTo>
                    <a:pt x="14134" y="6415"/>
                    <a:pt x="14142" y="6421"/>
                    <a:pt x="14146" y="6421"/>
                  </a:cubicBezTo>
                  <a:cubicBezTo>
                    <a:pt x="14147" y="6421"/>
                    <a:pt x="14148" y="6421"/>
                    <a:pt x="14148" y="6420"/>
                  </a:cubicBezTo>
                  <a:lnTo>
                    <a:pt x="14146" y="6418"/>
                  </a:lnTo>
                  <a:cubicBezTo>
                    <a:pt x="14137" y="6410"/>
                    <a:pt x="14131" y="6407"/>
                    <a:pt x="14128" y="6407"/>
                  </a:cubicBezTo>
                  <a:cubicBezTo>
                    <a:pt x="14127" y="6407"/>
                    <a:pt x="14126" y="6408"/>
                    <a:pt x="14125" y="6408"/>
                  </a:cubicBezTo>
                  <a:cubicBezTo>
                    <a:pt x="14113" y="6400"/>
                    <a:pt x="14098" y="6390"/>
                    <a:pt x="14090" y="6390"/>
                  </a:cubicBezTo>
                  <a:cubicBezTo>
                    <a:pt x="14085" y="6390"/>
                    <a:pt x="14082" y="6395"/>
                    <a:pt x="14086" y="6408"/>
                  </a:cubicBezTo>
                  <a:lnTo>
                    <a:pt x="14104" y="6406"/>
                  </a:lnTo>
                  <a:cubicBezTo>
                    <a:pt x="14118" y="6441"/>
                    <a:pt x="14193" y="6515"/>
                    <a:pt x="14158" y="6515"/>
                  </a:cubicBezTo>
                  <a:cubicBezTo>
                    <a:pt x="14172" y="6524"/>
                    <a:pt x="14181" y="6527"/>
                    <a:pt x="14186" y="6527"/>
                  </a:cubicBezTo>
                  <a:cubicBezTo>
                    <a:pt x="14198" y="6527"/>
                    <a:pt x="14188" y="6507"/>
                    <a:pt x="14173" y="6483"/>
                  </a:cubicBezTo>
                  <a:lnTo>
                    <a:pt x="14173" y="6483"/>
                  </a:lnTo>
                  <a:cubicBezTo>
                    <a:pt x="14223" y="6562"/>
                    <a:pt x="14275" y="6588"/>
                    <a:pt x="14334" y="6666"/>
                  </a:cubicBezTo>
                  <a:cubicBezTo>
                    <a:pt x="14330" y="6652"/>
                    <a:pt x="14331" y="6635"/>
                    <a:pt x="14336" y="6635"/>
                  </a:cubicBezTo>
                  <a:cubicBezTo>
                    <a:pt x="14338" y="6635"/>
                    <a:pt x="14339" y="6636"/>
                    <a:pt x="14341" y="6638"/>
                  </a:cubicBezTo>
                  <a:cubicBezTo>
                    <a:pt x="14386" y="6696"/>
                    <a:pt x="14402" y="6702"/>
                    <a:pt x="14417" y="6702"/>
                  </a:cubicBezTo>
                  <a:cubicBezTo>
                    <a:pt x="14421" y="6702"/>
                    <a:pt x="14424" y="6702"/>
                    <a:pt x="14429" y="6702"/>
                  </a:cubicBezTo>
                  <a:cubicBezTo>
                    <a:pt x="14440" y="6702"/>
                    <a:pt x="14453" y="6705"/>
                    <a:pt x="14480" y="6728"/>
                  </a:cubicBezTo>
                  <a:cubicBezTo>
                    <a:pt x="14503" y="6784"/>
                    <a:pt x="14429" y="6751"/>
                    <a:pt x="14512" y="6809"/>
                  </a:cubicBezTo>
                  <a:cubicBezTo>
                    <a:pt x="14529" y="6839"/>
                    <a:pt x="14521" y="6847"/>
                    <a:pt x="14506" y="6847"/>
                  </a:cubicBezTo>
                  <a:cubicBezTo>
                    <a:pt x="14494" y="6847"/>
                    <a:pt x="14478" y="6841"/>
                    <a:pt x="14466" y="6837"/>
                  </a:cubicBezTo>
                  <a:lnTo>
                    <a:pt x="14466" y="6837"/>
                  </a:lnTo>
                  <a:cubicBezTo>
                    <a:pt x="14552" y="6881"/>
                    <a:pt x="14573" y="6972"/>
                    <a:pt x="14605" y="7011"/>
                  </a:cubicBezTo>
                  <a:lnTo>
                    <a:pt x="14563" y="6985"/>
                  </a:lnTo>
                  <a:lnTo>
                    <a:pt x="14563" y="6985"/>
                  </a:lnTo>
                  <a:cubicBezTo>
                    <a:pt x="14584" y="6999"/>
                    <a:pt x="14603" y="7016"/>
                    <a:pt x="14621" y="7034"/>
                  </a:cubicBezTo>
                  <a:lnTo>
                    <a:pt x="14621" y="6995"/>
                  </a:lnTo>
                  <a:cubicBezTo>
                    <a:pt x="14637" y="7017"/>
                    <a:pt x="14655" y="7033"/>
                    <a:pt x="14648" y="7042"/>
                  </a:cubicBezTo>
                  <a:lnTo>
                    <a:pt x="14648" y="7042"/>
                  </a:lnTo>
                  <a:cubicBezTo>
                    <a:pt x="14631" y="7048"/>
                    <a:pt x="14616" y="7050"/>
                    <a:pt x="14604" y="7050"/>
                  </a:cubicBezTo>
                  <a:cubicBezTo>
                    <a:pt x="14566" y="7050"/>
                    <a:pt x="14545" y="7030"/>
                    <a:pt x="14504" y="7030"/>
                  </a:cubicBezTo>
                  <a:cubicBezTo>
                    <a:pt x="14491" y="7030"/>
                    <a:pt x="14477" y="7032"/>
                    <a:pt x="14459" y="7036"/>
                  </a:cubicBezTo>
                  <a:cubicBezTo>
                    <a:pt x="14487" y="7064"/>
                    <a:pt x="14492" y="7057"/>
                    <a:pt x="14424" y="7087"/>
                  </a:cubicBezTo>
                  <a:lnTo>
                    <a:pt x="14580" y="7067"/>
                  </a:lnTo>
                  <a:lnTo>
                    <a:pt x="14480" y="7108"/>
                  </a:lnTo>
                  <a:cubicBezTo>
                    <a:pt x="14482" y="7108"/>
                    <a:pt x="14485" y="7109"/>
                    <a:pt x="14487" y="7109"/>
                  </a:cubicBezTo>
                  <a:cubicBezTo>
                    <a:pt x="14527" y="7109"/>
                    <a:pt x="14569" y="7094"/>
                    <a:pt x="14598" y="7094"/>
                  </a:cubicBezTo>
                  <a:cubicBezTo>
                    <a:pt x="14601" y="7094"/>
                    <a:pt x="14604" y="7094"/>
                    <a:pt x="14607" y="7094"/>
                  </a:cubicBezTo>
                  <a:cubicBezTo>
                    <a:pt x="14561" y="7120"/>
                    <a:pt x="14566" y="7113"/>
                    <a:pt x="14587" y="7138"/>
                  </a:cubicBezTo>
                  <a:cubicBezTo>
                    <a:pt x="14570" y="7127"/>
                    <a:pt x="14554" y="7122"/>
                    <a:pt x="14538" y="7122"/>
                  </a:cubicBezTo>
                  <a:cubicBezTo>
                    <a:pt x="14502" y="7122"/>
                    <a:pt x="14465" y="7142"/>
                    <a:pt x="14426" y="7142"/>
                  </a:cubicBezTo>
                  <a:cubicBezTo>
                    <a:pt x="14414" y="7142"/>
                    <a:pt x="14401" y="7139"/>
                    <a:pt x="14387" y="7134"/>
                  </a:cubicBezTo>
                  <a:lnTo>
                    <a:pt x="14387" y="7060"/>
                  </a:lnTo>
                  <a:cubicBezTo>
                    <a:pt x="14366" y="7053"/>
                    <a:pt x="14345" y="7051"/>
                    <a:pt x="14325" y="7051"/>
                  </a:cubicBezTo>
                  <a:cubicBezTo>
                    <a:pt x="14253" y="7051"/>
                    <a:pt x="14186" y="7081"/>
                    <a:pt x="14095" y="7081"/>
                  </a:cubicBezTo>
                  <a:cubicBezTo>
                    <a:pt x="14079" y="7081"/>
                    <a:pt x="14062" y="7080"/>
                    <a:pt x="14044" y="7078"/>
                  </a:cubicBezTo>
                  <a:lnTo>
                    <a:pt x="14044" y="7078"/>
                  </a:lnTo>
                  <a:lnTo>
                    <a:pt x="14093" y="7092"/>
                  </a:lnTo>
                  <a:cubicBezTo>
                    <a:pt x="14085" y="7104"/>
                    <a:pt x="14069" y="7107"/>
                    <a:pt x="14050" y="7107"/>
                  </a:cubicBezTo>
                  <a:cubicBezTo>
                    <a:pt x="14032" y="7107"/>
                    <a:pt x="14011" y="7104"/>
                    <a:pt x="13991" y="7104"/>
                  </a:cubicBezTo>
                  <a:cubicBezTo>
                    <a:pt x="13979" y="7104"/>
                    <a:pt x="13967" y="7105"/>
                    <a:pt x="13956" y="7108"/>
                  </a:cubicBezTo>
                  <a:cubicBezTo>
                    <a:pt x="13958" y="7083"/>
                    <a:pt x="13931" y="7074"/>
                    <a:pt x="13911" y="7058"/>
                  </a:cubicBezTo>
                  <a:lnTo>
                    <a:pt x="13911" y="7058"/>
                  </a:lnTo>
                  <a:cubicBezTo>
                    <a:pt x="13912" y="7059"/>
                    <a:pt x="13912" y="7061"/>
                    <a:pt x="13912" y="7062"/>
                  </a:cubicBezTo>
                  <a:cubicBezTo>
                    <a:pt x="13911" y="7061"/>
                    <a:pt x="13910" y="7060"/>
                    <a:pt x="13909" y="7059"/>
                  </a:cubicBezTo>
                  <a:lnTo>
                    <a:pt x="13909" y="7059"/>
                  </a:lnTo>
                  <a:cubicBezTo>
                    <a:pt x="13904" y="7075"/>
                    <a:pt x="13805" y="7059"/>
                    <a:pt x="13791" y="7106"/>
                  </a:cubicBezTo>
                  <a:lnTo>
                    <a:pt x="13727" y="7074"/>
                  </a:lnTo>
                  <a:cubicBezTo>
                    <a:pt x="13718" y="7073"/>
                    <a:pt x="13709" y="7072"/>
                    <a:pt x="13701" y="7072"/>
                  </a:cubicBezTo>
                  <a:cubicBezTo>
                    <a:pt x="13612" y="7072"/>
                    <a:pt x="13588" y="7137"/>
                    <a:pt x="13494" y="7137"/>
                  </a:cubicBezTo>
                  <a:cubicBezTo>
                    <a:pt x="13490" y="7137"/>
                    <a:pt x="13485" y="7136"/>
                    <a:pt x="13481" y="7136"/>
                  </a:cubicBezTo>
                  <a:cubicBezTo>
                    <a:pt x="13516" y="7108"/>
                    <a:pt x="13465" y="7092"/>
                    <a:pt x="13539" y="7071"/>
                  </a:cubicBezTo>
                  <a:cubicBezTo>
                    <a:pt x="13526" y="7071"/>
                    <a:pt x="13514" y="7071"/>
                    <a:pt x="13504" y="7071"/>
                  </a:cubicBezTo>
                  <a:cubicBezTo>
                    <a:pt x="13482" y="7071"/>
                    <a:pt x="13467" y="7073"/>
                    <a:pt x="13467" y="7085"/>
                  </a:cubicBezTo>
                  <a:cubicBezTo>
                    <a:pt x="13463" y="7083"/>
                    <a:pt x="13459" y="7082"/>
                    <a:pt x="13453" y="7082"/>
                  </a:cubicBezTo>
                  <a:cubicBezTo>
                    <a:pt x="13428" y="7082"/>
                    <a:pt x="13385" y="7101"/>
                    <a:pt x="13353" y="7101"/>
                  </a:cubicBezTo>
                  <a:cubicBezTo>
                    <a:pt x="13345" y="7101"/>
                    <a:pt x="13337" y="7100"/>
                    <a:pt x="13331" y="7096"/>
                  </a:cubicBezTo>
                  <a:lnTo>
                    <a:pt x="13331" y="7096"/>
                  </a:lnTo>
                  <a:cubicBezTo>
                    <a:pt x="13331" y="7096"/>
                    <a:pt x="13330" y="7097"/>
                    <a:pt x="13330" y="7097"/>
                  </a:cubicBezTo>
                  <a:cubicBezTo>
                    <a:pt x="13329" y="7097"/>
                    <a:pt x="13328" y="7096"/>
                    <a:pt x="13327" y="7095"/>
                  </a:cubicBezTo>
                  <a:lnTo>
                    <a:pt x="13327" y="7095"/>
                  </a:lnTo>
                  <a:cubicBezTo>
                    <a:pt x="13314" y="7104"/>
                    <a:pt x="13307" y="7129"/>
                    <a:pt x="13270" y="7129"/>
                  </a:cubicBezTo>
                  <a:cubicBezTo>
                    <a:pt x="13268" y="7129"/>
                    <a:pt x="13267" y="7129"/>
                    <a:pt x="13265" y="7129"/>
                  </a:cubicBezTo>
                  <a:cubicBezTo>
                    <a:pt x="13262" y="7126"/>
                    <a:pt x="13263" y="7123"/>
                    <a:pt x="13264" y="7120"/>
                  </a:cubicBezTo>
                  <a:lnTo>
                    <a:pt x="13264" y="7120"/>
                  </a:lnTo>
                  <a:cubicBezTo>
                    <a:pt x="13254" y="7130"/>
                    <a:pt x="13201" y="7136"/>
                    <a:pt x="13235" y="7162"/>
                  </a:cubicBezTo>
                  <a:cubicBezTo>
                    <a:pt x="13191" y="7131"/>
                    <a:pt x="13133" y="7125"/>
                    <a:pt x="13072" y="7125"/>
                  </a:cubicBezTo>
                  <a:cubicBezTo>
                    <a:pt x="13031" y="7125"/>
                    <a:pt x="12989" y="7128"/>
                    <a:pt x="12950" y="7128"/>
                  </a:cubicBezTo>
                  <a:cubicBezTo>
                    <a:pt x="12898" y="7128"/>
                    <a:pt x="12851" y="7123"/>
                    <a:pt x="12817" y="7101"/>
                  </a:cubicBezTo>
                  <a:lnTo>
                    <a:pt x="12816" y="7101"/>
                  </a:lnTo>
                  <a:cubicBezTo>
                    <a:pt x="12813" y="7101"/>
                    <a:pt x="12811" y="7101"/>
                    <a:pt x="12809" y="7100"/>
                  </a:cubicBezTo>
                  <a:lnTo>
                    <a:pt x="12809" y="7100"/>
                  </a:lnTo>
                  <a:cubicBezTo>
                    <a:pt x="12729" y="7109"/>
                    <a:pt x="12631" y="7115"/>
                    <a:pt x="12558" y="7118"/>
                  </a:cubicBezTo>
                  <a:cubicBezTo>
                    <a:pt x="12562" y="7112"/>
                    <a:pt x="12560" y="7108"/>
                    <a:pt x="12566" y="7108"/>
                  </a:cubicBezTo>
                  <a:cubicBezTo>
                    <a:pt x="12568" y="7108"/>
                    <a:pt x="12570" y="7108"/>
                    <a:pt x="12572" y="7108"/>
                  </a:cubicBezTo>
                  <a:cubicBezTo>
                    <a:pt x="12561" y="7106"/>
                    <a:pt x="12551" y="7105"/>
                    <a:pt x="12543" y="7105"/>
                  </a:cubicBezTo>
                  <a:cubicBezTo>
                    <a:pt x="12486" y="7105"/>
                    <a:pt x="12491" y="7158"/>
                    <a:pt x="12429" y="7158"/>
                  </a:cubicBezTo>
                  <a:cubicBezTo>
                    <a:pt x="12419" y="7158"/>
                    <a:pt x="12406" y="7156"/>
                    <a:pt x="12391" y="7152"/>
                  </a:cubicBezTo>
                  <a:cubicBezTo>
                    <a:pt x="12331" y="7113"/>
                    <a:pt x="12454" y="7132"/>
                    <a:pt x="12417" y="7118"/>
                  </a:cubicBezTo>
                  <a:cubicBezTo>
                    <a:pt x="12411" y="7089"/>
                    <a:pt x="12393" y="7081"/>
                    <a:pt x="12368" y="7081"/>
                  </a:cubicBezTo>
                  <a:cubicBezTo>
                    <a:pt x="12337" y="7081"/>
                    <a:pt x="12295" y="7094"/>
                    <a:pt x="12254" y="7094"/>
                  </a:cubicBezTo>
                  <a:cubicBezTo>
                    <a:pt x="12234" y="7094"/>
                    <a:pt x="12214" y="7091"/>
                    <a:pt x="12197" y="7081"/>
                  </a:cubicBezTo>
                  <a:lnTo>
                    <a:pt x="12215" y="7076"/>
                  </a:lnTo>
                  <a:cubicBezTo>
                    <a:pt x="12204" y="7070"/>
                    <a:pt x="12191" y="7068"/>
                    <a:pt x="12178" y="7068"/>
                  </a:cubicBezTo>
                  <a:cubicBezTo>
                    <a:pt x="12125" y="7068"/>
                    <a:pt x="12057" y="7102"/>
                    <a:pt x="11983" y="7102"/>
                  </a:cubicBezTo>
                  <a:cubicBezTo>
                    <a:pt x="11979" y="7102"/>
                    <a:pt x="11975" y="7102"/>
                    <a:pt x="11972" y="7101"/>
                  </a:cubicBezTo>
                  <a:cubicBezTo>
                    <a:pt x="11972" y="7101"/>
                    <a:pt x="11976" y="7094"/>
                    <a:pt x="11972" y="7087"/>
                  </a:cubicBezTo>
                  <a:cubicBezTo>
                    <a:pt x="11904" y="7129"/>
                    <a:pt x="11777" y="7143"/>
                    <a:pt x="11682" y="7155"/>
                  </a:cubicBezTo>
                  <a:cubicBezTo>
                    <a:pt x="11712" y="7122"/>
                    <a:pt x="11726" y="7138"/>
                    <a:pt x="11707" y="7106"/>
                  </a:cubicBezTo>
                  <a:lnTo>
                    <a:pt x="11707" y="7106"/>
                  </a:lnTo>
                  <a:cubicBezTo>
                    <a:pt x="11663" y="7111"/>
                    <a:pt x="11719" y="7157"/>
                    <a:pt x="11636" y="7166"/>
                  </a:cubicBezTo>
                  <a:cubicBezTo>
                    <a:pt x="11608" y="7150"/>
                    <a:pt x="11547" y="7134"/>
                    <a:pt x="11538" y="7099"/>
                  </a:cubicBezTo>
                  <a:lnTo>
                    <a:pt x="11619" y="7097"/>
                  </a:lnTo>
                  <a:cubicBezTo>
                    <a:pt x="11606" y="7082"/>
                    <a:pt x="11589" y="7078"/>
                    <a:pt x="11573" y="7078"/>
                  </a:cubicBezTo>
                  <a:cubicBezTo>
                    <a:pt x="11542" y="7078"/>
                    <a:pt x="11509" y="7093"/>
                    <a:pt x="11483" y="7093"/>
                  </a:cubicBezTo>
                  <a:cubicBezTo>
                    <a:pt x="11479" y="7093"/>
                    <a:pt x="11476" y="7093"/>
                    <a:pt x="11473" y="7092"/>
                  </a:cubicBezTo>
                  <a:lnTo>
                    <a:pt x="11478" y="7071"/>
                  </a:lnTo>
                  <a:lnTo>
                    <a:pt x="11478" y="7071"/>
                  </a:lnTo>
                  <a:cubicBezTo>
                    <a:pt x="11360" y="7078"/>
                    <a:pt x="11355" y="7125"/>
                    <a:pt x="11232" y="7125"/>
                  </a:cubicBezTo>
                  <a:cubicBezTo>
                    <a:pt x="11229" y="7125"/>
                    <a:pt x="11226" y="7125"/>
                    <a:pt x="11223" y="7125"/>
                  </a:cubicBezTo>
                  <a:lnTo>
                    <a:pt x="11223" y="7125"/>
                  </a:lnTo>
                  <a:lnTo>
                    <a:pt x="11237" y="7138"/>
                  </a:lnTo>
                  <a:cubicBezTo>
                    <a:pt x="11218" y="7151"/>
                    <a:pt x="11205" y="7155"/>
                    <a:pt x="11195" y="7155"/>
                  </a:cubicBezTo>
                  <a:cubicBezTo>
                    <a:pt x="11174" y="7155"/>
                    <a:pt x="11164" y="7137"/>
                    <a:pt x="11141" y="7137"/>
                  </a:cubicBezTo>
                  <a:cubicBezTo>
                    <a:pt x="11133" y="7137"/>
                    <a:pt x="11122" y="7140"/>
                    <a:pt x="11107" y="7148"/>
                  </a:cubicBezTo>
                  <a:lnTo>
                    <a:pt x="11084" y="7099"/>
                  </a:lnTo>
                  <a:cubicBezTo>
                    <a:pt x="11003" y="7122"/>
                    <a:pt x="10919" y="7143"/>
                    <a:pt x="10833" y="7157"/>
                  </a:cubicBezTo>
                  <a:cubicBezTo>
                    <a:pt x="10882" y="7120"/>
                    <a:pt x="10982" y="7101"/>
                    <a:pt x="11042" y="7078"/>
                  </a:cubicBezTo>
                  <a:cubicBezTo>
                    <a:pt x="10996" y="7078"/>
                    <a:pt x="10882" y="7083"/>
                    <a:pt x="10859" y="7108"/>
                  </a:cubicBezTo>
                  <a:cubicBezTo>
                    <a:pt x="10873" y="7105"/>
                    <a:pt x="10891" y="7097"/>
                    <a:pt x="10906" y="7097"/>
                  </a:cubicBezTo>
                  <a:cubicBezTo>
                    <a:pt x="10911" y="7097"/>
                    <a:pt x="10915" y="7098"/>
                    <a:pt x="10919" y="7099"/>
                  </a:cubicBezTo>
                  <a:cubicBezTo>
                    <a:pt x="10858" y="7137"/>
                    <a:pt x="10787" y="7158"/>
                    <a:pt x="10716" y="7158"/>
                  </a:cubicBezTo>
                  <a:cubicBezTo>
                    <a:pt x="10709" y="7158"/>
                    <a:pt x="10702" y="7157"/>
                    <a:pt x="10694" y="7157"/>
                  </a:cubicBezTo>
                  <a:cubicBezTo>
                    <a:pt x="10711" y="7060"/>
                    <a:pt x="10451" y="7132"/>
                    <a:pt x="10381" y="7057"/>
                  </a:cubicBezTo>
                  <a:cubicBezTo>
                    <a:pt x="10337" y="7067"/>
                    <a:pt x="10293" y="7071"/>
                    <a:pt x="10248" y="7071"/>
                  </a:cubicBezTo>
                  <a:cubicBezTo>
                    <a:pt x="10134" y="7071"/>
                    <a:pt x="10017" y="7048"/>
                    <a:pt x="9885" y="7048"/>
                  </a:cubicBezTo>
                  <a:cubicBezTo>
                    <a:pt x="9877" y="7048"/>
                    <a:pt x="9868" y="7048"/>
                    <a:pt x="9860" y="7048"/>
                  </a:cubicBezTo>
                  <a:cubicBezTo>
                    <a:pt x="9929" y="7122"/>
                    <a:pt x="9804" y="7050"/>
                    <a:pt x="9816" y="7127"/>
                  </a:cubicBezTo>
                  <a:cubicBezTo>
                    <a:pt x="9796" y="7130"/>
                    <a:pt x="9782" y="7131"/>
                    <a:pt x="9772" y="7131"/>
                  </a:cubicBezTo>
                  <a:cubicBezTo>
                    <a:pt x="9759" y="7131"/>
                    <a:pt x="9753" y="7129"/>
                    <a:pt x="9751" y="7127"/>
                  </a:cubicBezTo>
                  <a:lnTo>
                    <a:pt x="9614" y="7081"/>
                  </a:lnTo>
                  <a:cubicBezTo>
                    <a:pt x="9582" y="7060"/>
                    <a:pt x="9658" y="7064"/>
                    <a:pt x="9653" y="7048"/>
                  </a:cubicBezTo>
                  <a:cubicBezTo>
                    <a:pt x="9556" y="7041"/>
                    <a:pt x="9612" y="7016"/>
                    <a:pt x="9547" y="6995"/>
                  </a:cubicBezTo>
                  <a:lnTo>
                    <a:pt x="9547" y="6995"/>
                  </a:lnTo>
                  <a:cubicBezTo>
                    <a:pt x="9557" y="7015"/>
                    <a:pt x="9533" y="7027"/>
                    <a:pt x="9497" y="7027"/>
                  </a:cubicBezTo>
                  <a:cubicBezTo>
                    <a:pt x="9485" y="7027"/>
                    <a:pt x="9471" y="7026"/>
                    <a:pt x="9456" y="7023"/>
                  </a:cubicBezTo>
                  <a:lnTo>
                    <a:pt x="9456" y="7023"/>
                  </a:lnTo>
                  <a:lnTo>
                    <a:pt x="9535" y="7060"/>
                  </a:lnTo>
                  <a:cubicBezTo>
                    <a:pt x="9513" y="7066"/>
                    <a:pt x="9495" y="7069"/>
                    <a:pt x="9479" y="7069"/>
                  </a:cubicBezTo>
                  <a:cubicBezTo>
                    <a:pt x="9416" y="7069"/>
                    <a:pt x="9399" y="7025"/>
                    <a:pt x="9335" y="7025"/>
                  </a:cubicBezTo>
                  <a:cubicBezTo>
                    <a:pt x="9319" y="7025"/>
                    <a:pt x="9301" y="7028"/>
                    <a:pt x="9278" y="7034"/>
                  </a:cubicBezTo>
                  <a:lnTo>
                    <a:pt x="9322" y="7011"/>
                  </a:lnTo>
                  <a:lnTo>
                    <a:pt x="9322" y="7011"/>
                  </a:lnTo>
                  <a:cubicBezTo>
                    <a:pt x="9252" y="7025"/>
                    <a:pt x="9060" y="7011"/>
                    <a:pt x="8990" y="7071"/>
                  </a:cubicBezTo>
                  <a:cubicBezTo>
                    <a:pt x="8979" y="7062"/>
                    <a:pt x="8963" y="7041"/>
                    <a:pt x="8993" y="7036"/>
                  </a:cubicBezTo>
                  <a:cubicBezTo>
                    <a:pt x="8985" y="7036"/>
                    <a:pt x="8977" y="7036"/>
                    <a:pt x="8970" y="7036"/>
                  </a:cubicBezTo>
                  <a:cubicBezTo>
                    <a:pt x="8840" y="7036"/>
                    <a:pt x="8690" y="7077"/>
                    <a:pt x="8571" y="7077"/>
                  </a:cubicBezTo>
                  <a:cubicBezTo>
                    <a:pt x="8539" y="7077"/>
                    <a:pt x="8509" y="7074"/>
                    <a:pt x="8483" y="7067"/>
                  </a:cubicBezTo>
                  <a:lnTo>
                    <a:pt x="8497" y="7046"/>
                  </a:lnTo>
                  <a:lnTo>
                    <a:pt x="8497" y="7046"/>
                  </a:lnTo>
                  <a:cubicBezTo>
                    <a:pt x="8472" y="7051"/>
                    <a:pt x="8452" y="7070"/>
                    <a:pt x="8426" y="7070"/>
                  </a:cubicBezTo>
                  <a:cubicBezTo>
                    <a:pt x="8419" y="7070"/>
                    <a:pt x="8411" y="7069"/>
                    <a:pt x="8402" y="7064"/>
                  </a:cubicBezTo>
                  <a:cubicBezTo>
                    <a:pt x="8404" y="7055"/>
                    <a:pt x="8415" y="7043"/>
                    <a:pt x="8399" y="7043"/>
                  </a:cubicBezTo>
                  <a:cubicBezTo>
                    <a:pt x="8386" y="7049"/>
                    <a:pt x="8338" y="7067"/>
                    <a:pt x="8299" y="7067"/>
                  </a:cubicBezTo>
                  <a:cubicBezTo>
                    <a:pt x="8290" y="7067"/>
                    <a:pt x="8282" y="7066"/>
                    <a:pt x="8274" y="7064"/>
                  </a:cubicBezTo>
                  <a:lnTo>
                    <a:pt x="8309" y="7043"/>
                  </a:lnTo>
                  <a:cubicBezTo>
                    <a:pt x="8287" y="7040"/>
                    <a:pt x="8266" y="7039"/>
                    <a:pt x="8247" y="7039"/>
                  </a:cubicBezTo>
                  <a:cubicBezTo>
                    <a:pt x="8120" y="7039"/>
                    <a:pt x="8038" y="7096"/>
                    <a:pt x="7917" y="7108"/>
                  </a:cubicBezTo>
                  <a:cubicBezTo>
                    <a:pt x="7917" y="7053"/>
                    <a:pt x="7787" y="7034"/>
                    <a:pt x="7722" y="7027"/>
                  </a:cubicBezTo>
                  <a:lnTo>
                    <a:pt x="7725" y="7018"/>
                  </a:lnTo>
                  <a:cubicBezTo>
                    <a:pt x="7713" y="7018"/>
                    <a:pt x="7702" y="7017"/>
                    <a:pt x="7690" y="7017"/>
                  </a:cubicBezTo>
                  <a:cubicBezTo>
                    <a:pt x="7516" y="7017"/>
                    <a:pt x="7387" y="7066"/>
                    <a:pt x="7219" y="7085"/>
                  </a:cubicBezTo>
                  <a:cubicBezTo>
                    <a:pt x="7108" y="7027"/>
                    <a:pt x="6844" y="7062"/>
                    <a:pt x="6665" y="7027"/>
                  </a:cubicBezTo>
                  <a:lnTo>
                    <a:pt x="6665" y="7027"/>
                  </a:lnTo>
                  <a:cubicBezTo>
                    <a:pt x="6693" y="7039"/>
                    <a:pt x="6661" y="7071"/>
                    <a:pt x="6630" y="7076"/>
                  </a:cubicBezTo>
                  <a:cubicBezTo>
                    <a:pt x="6626" y="7075"/>
                    <a:pt x="6621" y="7074"/>
                    <a:pt x="6616" y="7074"/>
                  </a:cubicBezTo>
                  <a:cubicBezTo>
                    <a:pt x="6590" y="7074"/>
                    <a:pt x="6558" y="7087"/>
                    <a:pt x="6539" y="7087"/>
                  </a:cubicBezTo>
                  <a:cubicBezTo>
                    <a:pt x="6526" y="7087"/>
                    <a:pt x="6519" y="7082"/>
                    <a:pt x="6521" y="7064"/>
                  </a:cubicBezTo>
                  <a:lnTo>
                    <a:pt x="6535" y="7064"/>
                  </a:lnTo>
                  <a:cubicBezTo>
                    <a:pt x="6515" y="7031"/>
                    <a:pt x="6468" y="7026"/>
                    <a:pt x="6420" y="7026"/>
                  </a:cubicBezTo>
                  <a:cubicBezTo>
                    <a:pt x="6405" y="7026"/>
                    <a:pt x="6391" y="7026"/>
                    <a:pt x="6377" y="7027"/>
                  </a:cubicBezTo>
                  <a:lnTo>
                    <a:pt x="6377" y="7027"/>
                  </a:lnTo>
                  <a:cubicBezTo>
                    <a:pt x="6435" y="6975"/>
                    <a:pt x="6489" y="6920"/>
                    <a:pt x="6540" y="6860"/>
                  </a:cubicBezTo>
                  <a:lnTo>
                    <a:pt x="6540" y="6860"/>
                  </a:lnTo>
                  <a:lnTo>
                    <a:pt x="6538" y="6900"/>
                  </a:lnTo>
                  <a:cubicBezTo>
                    <a:pt x="6596" y="6844"/>
                    <a:pt x="6538" y="6754"/>
                    <a:pt x="6589" y="6698"/>
                  </a:cubicBezTo>
                  <a:lnTo>
                    <a:pt x="6589" y="6698"/>
                  </a:lnTo>
                  <a:lnTo>
                    <a:pt x="6642" y="6719"/>
                  </a:lnTo>
                  <a:cubicBezTo>
                    <a:pt x="6744" y="6617"/>
                    <a:pt x="6879" y="6550"/>
                    <a:pt x="6943" y="6415"/>
                  </a:cubicBezTo>
                  <a:lnTo>
                    <a:pt x="6943" y="6415"/>
                  </a:lnTo>
                  <a:cubicBezTo>
                    <a:pt x="6953" y="6427"/>
                    <a:pt x="6950" y="6443"/>
                    <a:pt x="6939" y="6455"/>
                  </a:cubicBezTo>
                  <a:cubicBezTo>
                    <a:pt x="6986" y="6408"/>
                    <a:pt x="7138" y="6303"/>
                    <a:pt x="7087" y="6264"/>
                  </a:cubicBezTo>
                  <a:lnTo>
                    <a:pt x="7087" y="6264"/>
                  </a:lnTo>
                  <a:cubicBezTo>
                    <a:pt x="7089" y="6265"/>
                    <a:pt x="7091" y="6265"/>
                    <a:pt x="7092" y="6265"/>
                  </a:cubicBezTo>
                  <a:cubicBezTo>
                    <a:pt x="7130" y="6265"/>
                    <a:pt x="7191" y="6153"/>
                    <a:pt x="7226" y="6091"/>
                  </a:cubicBezTo>
                  <a:lnTo>
                    <a:pt x="7242" y="6123"/>
                  </a:lnTo>
                  <a:cubicBezTo>
                    <a:pt x="7256" y="6047"/>
                    <a:pt x="7249" y="6035"/>
                    <a:pt x="7305" y="5963"/>
                  </a:cubicBezTo>
                  <a:cubicBezTo>
                    <a:pt x="7309" y="5961"/>
                    <a:pt x="7313" y="5960"/>
                    <a:pt x="7316" y="5960"/>
                  </a:cubicBezTo>
                  <a:cubicBezTo>
                    <a:pt x="7326" y="5960"/>
                    <a:pt x="7331" y="5970"/>
                    <a:pt x="7319" y="5980"/>
                  </a:cubicBezTo>
                  <a:lnTo>
                    <a:pt x="7319" y="5980"/>
                  </a:lnTo>
                  <a:cubicBezTo>
                    <a:pt x="7371" y="5943"/>
                    <a:pt x="7331" y="5920"/>
                    <a:pt x="7402" y="5873"/>
                  </a:cubicBezTo>
                  <a:lnTo>
                    <a:pt x="7402" y="5873"/>
                  </a:lnTo>
                  <a:lnTo>
                    <a:pt x="7395" y="5910"/>
                  </a:lnTo>
                  <a:cubicBezTo>
                    <a:pt x="7449" y="5861"/>
                    <a:pt x="7437" y="5857"/>
                    <a:pt x="7446" y="5808"/>
                  </a:cubicBezTo>
                  <a:cubicBezTo>
                    <a:pt x="7467" y="5772"/>
                    <a:pt x="7532" y="5728"/>
                    <a:pt x="7567" y="5728"/>
                  </a:cubicBezTo>
                  <a:cubicBezTo>
                    <a:pt x="7573" y="5728"/>
                    <a:pt x="7577" y="5729"/>
                    <a:pt x="7581" y="5731"/>
                  </a:cubicBezTo>
                  <a:cubicBezTo>
                    <a:pt x="7576" y="5694"/>
                    <a:pt x="7593" y="5659"/>
                    <a:pt x="7623" y="5639"/>
                  </a:cubicBezTo>
                  <a:cubicBezTo>
                    <a:pt x="7634" y="5643"/>
                    <a:pt x="7630" y="5659"/>
                    <a:pt x="7625" y="5666"/>
                  </a:cubicBezTo>
                  <a:cubicBezTo>
                    <a:pt x="7729" y="5597"/>
                    <a:pt x="7727" y="5509"/>
                    <a:pt x="7810" y="5472"/>
                  </a:cubicBezTo>
                  <a:cubicBezTo>
                    <a:pt x="7816" y="5477"/>
                    <a:pt x="7822" y="5480"/>
                    <a:pt x="7829" y="5480"/>
                  </a:cubicBezTo>
                  <a:cubicBezTo>
                    <a:pt x="7831" y="5480"/>
                    <a:pt x="7834" y="5479"/>
                    <a:pt x="7836" y="5479"/>
                  </a:cubicBezTo>
                  <a:lnTo>
                    <a:pt x="7836" y="5479"/>
                  </a:lnTo>
                  <a:cubicBezTo>
                    <a:pt x="7797" y="5518"/>
                    <a:pt x="7755" y="5557"/>
                    <a:pt x="7711" y="5595"/>
                  </a:cubicBezTo>
                  <a:cubicBezTo>
                    <a:pt x="7715" y="5599"/>
                    <a:pt x="7722" y="5600"/>
                    <a:pt x="7728" y="5600"/>
                  </a:cubicBezTo>
                  <a:cubicBezTo>
                    <a:pt x="7739" y="5600"/>
                    <a:pt x="7751" y="5597"/>
                    <a:pt x="7762" y="5597"/>
                  </a:cubicBezTo>
                  <a:cubicBezTo>
                    <a:pt x="7777" y="5597"/>
                    <a:pt x="7788" y="5604"/>
                    <a:pt x="7783" y="5641"/>
                  </a:cubicBezTo>
                  <a:cubicBezTo>
                    <a:pt x="7810" y="5578"/>
                    <a:pt x="7848" y="5465"/>
                    <a:pt x="7915" y="5421"/>
                  </a:cubicBezTo>
                  <a:cubicBezTo>
                    <a:pt x="7917" y="5420"/>
                    <a:pt x="7919" y="5419"/>
                    <a:pt x="7922" y="5419"/>
                  </a:cubicBezTo>
                  <a:cubicBezTo>
                    <a:pt x="7924" y="5419"/>
                    <a:pt x="7926" y="5420"/>
                    <a:pt x="7929" y="5421"/>
                  </a:cubicBezTo>
                  <a:lnTo>
                    <a:pt x="7926" y="5428"/>
                  </a:lnTo>
                  <a:cubicBezTo>
                    <a:pt x="7940" y="5418"/>
                    <a:pt x="7950" y="5404"/>
                    <a:pt x="7956" y="5391"/>
                  </a:cubicBezTo>
                  <a:cubicBezTo>
                    <a:pt x="7975" y="5379"/>
                    <a:pt x="7994" y="5365"/>
                    <a:pt x="8007" y="5351"/>
                  </a:cubicBezTo>
                  <a:cubicBezTo>
                    <a:pt x="8010" y="5352"/>
                    <a:pt x="8012" y="5353"/>
                    <a:pt x="8014" y="5353"/>
                  </a:cubicBezTo>
                  <a:cubicBezTo>
                    <a:pt x="8041" y="5353"/>
                    <a:pt x="8084" y="5296"/>
                    <a:pt x="8112" y="5270"/>
                  </a:cubicBezTo>
                  <a:cubicBezTo>
                    <a:pt x="8089" y="5251"/>
                    <a:pt x="8112" y="5225"/>
                    <a:pt x="8090" y="5225"/>
                  </a:cubicBezTo>
                  <a:cubicBezTo>
                    <a:pt x="8085" y="5225"/>
                    <a:pt x="8079" y="5226"/>
                    <a:pt x="8070" y="5228"/>
                  </a:cubicBezTo>
                  <a:cubicBezTo>
                    <a:pt x="8076" y="5228"/>
                    <a:pt x="8070" y="5235"/>
                    <a:pt x="8057" y="5250"/>
                  </a:cubicBezTo>
                  <a:lnTo>
                    <a:pt x="8057" y="5250"/>
                  </a:lnTo>
                  <a:cubicBezTo>
                    <a:pt x="8057" y="5249"/>
                    <a:pt x="8058" y="5248"/>
                    <a:pt x="8058" y="5247"/>
                  </a:cubicBezTo>
                  <a:lnTo>
                    <a:pt x="8058" y="5247"/>
                  </a:lnTo>
                  <a:cubicBezTo>
                    <a:pt x="8054" y="5249"/>
                    <a:pt x="8047" y="5251"/>
                    <a:pt x="8042" y="5254"/>
                  </a:cubicBezTo>
                  <a:lnTo>
                    <a:pt x="8042" y="5268"/>
                  </a:lnTo>
                  <a:lnTo>
                    <a:pt x="8045" y="5265"/>
                  </a:lnTo>
                  <a:lnTo>
                    <a:pt x="8045" y="5265"/>
                  </a:lnTo>
                  <a:cubicBezTo>
                    <a:pt x="8043" y="5268"/>
                    <a:pt x="8041" y="5270"/>
                    <a:pt x="8040" y="5272"/>
                  </a:cubicBezTo>
                  <a:lnTo>
                    <a:pt x="8040" y="5268"/>
                  </a:lnTo>
                  <a:lnTo>
                    <a:pt x="7973" y="5340"/>
                  </a:lnTo>
                  <a:cubicBezTo>
                    <a:pt x="7977" y="5300"/>
                    <a:pt x="8003" y="5268"/>
                    <a:pt x="8040" y="5251"/>
                  </a:cubicBezTo>
                  <a:cubicBezTo>
                    <a:pt x="8038" y="5226"/>
                    <a:pt x="8038" y="5200"/>
                    <a:pt x="8038" y="5173"/>
                  </a:cubicBezTo>
                  <a:cubicBezTo>
                    <a:pt x="8105" y="5171"/>
                    <a:pt x="8185" y="5125"/>
                    <a:pt x="8224" y="5125"/>
                  </a:cubicBezTo>
                  <a:cubicBezTo>
                    <a:pt x="8228" y="5125"/>
                    <a:pt x="8232" y="5125"/>
                    <a:pt x="8235" y="5126"/>
                  </a:cubicBezTo>
                  <a:cubicBezTo>
                    <a:pt x="8307" y="5027"/>
                    <a:pt x="8425" y="4915"/>
                    <a:pt x="8432" y="4816"/>
                  </a:cubicBezTo>
                  <a:cubicBezTo>
                    <a:pt x="8441" y="4800"/>
                    <a:pt x="8452" y="4796"/>
                    <a:pt x="8463" y="4796"/>
                  </a:cubicBezTo>
                  <a:cubicBezTo>
                    <a:pt x="8472" y="4796"/>
                    <a:pt x="8482" y="4799"/>
                    <a:pt x="8490" y="4799"/>
                  </a:cubicBezTo>
                  <a:cubicBezTo>
                    <a:pt x="8480" y="4818"/>
                    <a:pt x="8462" y="4834"/>
                    <a:pt x="8462" y="4848"/>
                  </a:cubicBezTo>
                  <a:cubicBezTo>
                    <a:pt x="8499" y="4788"/>
                    <a:pt x="8601" y="4700"/>
                    <a:pt x="8578" y="4656"/>
                  </a:cubicBezTo>
                  <a:cubicBezTo>
                    <a:pt x="8592" y="4647"/>
                    <a:pt x="8601" y="4644"/>
                    <a:pt x="8606" y="4644"/>
                  </a:cubicBezTo>
                  <a:cubicBezTo>
                    <a:pt x="8621" y="4644"/>
                    <a:pt x="8611" y="4667"/>
                    <a:pt x="8617" y="4667"/>
                  </a:cubicBezTo>
                  <a:cubicBezTo>
                    <a:pt x="8621" y="4667"/>
                    <a:pt x="8630" y="4658"/>
                    <a:pt x="8654" y="4630"/>
                  </a:cubicBezTo>
                  <a:lnTo>
                    <a:pt x="8654" y="4651"/>
                  </a:lnTo>
                  <a:cubicBezTo>
                    <a:pt x="8866" y="4541"/>
                    <a:pt x="8839" y="4312"/>
                    <a:pt x="9067" y="4193"/>
                  </a:cubicBezTo>
                  <a:lnTo>
                    <a:pt x="9067" y="4193"/>
                  </a:lnTo>
                  <a:cubicBezTo>
                    <a:pt x="9065" y="4194"/>
                    <a:pt x="9063" y="4194"/>
                    <a:pt x="9062" y="4194"/>
                  </a:cubicBezTo>
                  <a:cubicBezTo>
                    <a:pt x="9059" y="4194"/>
                    <a:pt x="9057" y="4193"/>
                    <a:pt x="9055" y="4192"/>
                  </a:cubicBezTo>
                  <a:cubicBezTo>
                    <a:pt x="9292" y="4014"/>
                    <a:pt x="9456" y="3735"/>
                    <a:pt x="9707" y="3575"/>
                  </a:cubicBezTo>
                  <a:cubicBezTo>
                    <a:pt x="9776" y="3524"/>
                    <a:pt x="9760" y="3499"/>
                    <a:pt x="9781" y="3446"/>
                  </a:cubicBezTo>
                  <a:lnTo>
                    <a:pt x="9820" y="3459"/>
                  </a:lnTo>
                  <a:lnTo>
                    <a:pt x="9848" y="3369"/>
                  </a:lnTo>
                  <a:cubicBezTo>
                    <a:pt x="9913" y="3260"/>
                    <a:pt x="10064" y="3283"/>
                    <a:pt x="10131" y="3130"/>
                  </a:cubicBezTo>
                  <a:lnTo>
                    <a:pt x="10099" y="3128"/>
                  </a:lnTo>
                  <a:cubicBezTo>
                    <a:pt x="10137" y="3095"/>
                    <a:pt x="10196" y="3014"/>
                    <a:pt x="10219" y="3014"/>
                  </a:cubicBezTo>
                  <a:cubicBezTo>
                    <a:pt x="10222" y="3014"/>
                    <a:pt x="10224" y="3016"/>
                    <a:pt x="10226" y="3019"/>
                  </a:cubicBezTo>
                  <a:cubicBezTo>
                    <a:pt x="10228" y="3012"/>
                    <a:pt x="10221" y="2987"/>
                    <a:pt x="10247" y="2982"/>
                  </a:cubicBezTo>
                  <a:lnTo>
                    <a:pt x="10261" y="2994"/>
                  </a:lnTo>
                  <a:lnTo>
                    <a:pt x="10333" y="2873"/>
                  </a:lnTo>
                  <a:cubicBezTo>
                    <a:pt x="10351" y="2859"/>
                    <a:pt x="10364" y="2854"/>
                    <a:pt x="10373" y="2854"/>
                  </a:cubicBezTo>
                  <a:cubicBezTo>
                    <a:pt x="10394" y="2854"/>
                    <a:pt x="10400" y="2877"/>
                    <a:pt x="10421" y="2877"/>
                  </a:cubicBezTo>
                  <a:cubicBezTo>
                    <a:pt x="10435" y="2877"/>
                    <a:pt x="10455" y="2867"/>
                    <a:pt x="10490" y="2834"/>
                  </a:cubicBezTo>
                  <a:cubicBezTo>
                    <a:pt x="10524" y="2789"/>
                    <a:pt x="10562" y="2683"/>
                    <a:pt x="10541" y="2683"/>
                  </a:cubicBezTo>
                  <a:lnTo>
                    <a:pt x="10541" y="2683"/>
                  </a:lnTo>
                  <a:cubicBezTo>
                    <a:pt x="10540" y="2683"/>
                    <a:pt x="10540" y="2683"/>
                    <a:pt x="10539" y="2683"/>
                  </a:cubicBezTo>
                  <a:cubicBezTo>
                    <a:pt x="10527" y="2695"/>
                    <a:pt x="10503" y="2708"/>
                    <a:pt x="10487" y="2708"/>
                  </a:cubicBezTo>
                  <a:cubicBezTo>
                    <a:pt x="10482" y="2708"/>
                    <a:pt x="10477" y="2706"/>
                    <a:pt x="10474" y="2704"/>
                  </a:cubicBezTo>
                  <a:lnTo>
                    <a:pt x="10502" y="2660"/>
                  </a:lnTo>
                  <a:cubicBezTo>
                    <a:pt x="10477" y="2625"/>
                    <a:pt x="10463" y="2577"/>
                    <a:pt x="10411" y="2577"/>
                  </a:cubicBezTo>
                  <a:close/>
                  <a:moveTo>
                    <a:pt x="3466" y="7528"/>
                  </a:moveTo>
                  <a:lnTo>
                    <a:pt x="3434" y="7567"/>
                  </a:lnTo>
                  <a:cubicBezTo>
                    <a:pt x="3448" y="7556"/>
                    <a:pt x="3457" y="7544"/>
                    <a:pt x="3466" y="7530"/>
                  </a:cubicBezTo>
                  <a:lnTo>
                    <a:pt x="3466" y="7528"/>
                  </a:lnTo>
                  <a:close/>
                  <a:moveTo>
                    <a:pt x="3151" y="7859"/>
                  </a:moveTo>
                  <a:lnTo>
                    <a:pt x="3130" y="7890"/>
                  </a:lnTo>
                  <a:lnTo>
                    <a:pt x="3155" y="7864"/>
                  </a:lnTo>
                  <a:lnTo>
                    <a:pt x="3151" y="7859"/>
                  </a:lnTo>
                  <a:close/>
                  <a:moveTo>
                    <a:pt x="20069" y="8520"/>
                  </a:moveTo>
                  <a:lnTo>
                    <a:pt x="19937" y="8564"/>
                  </a:lnTo>
                  <a:lnTo>
                    <a:pt x="19981" y="8613"/>
                  </a:lnTo>
                  <a:lnTo>
                    <a:pt x="20069" y="8520"/>
                  </a:lnTo>
                  <a:close/>
                  <a:moveTo>
                    <a:pt x="19979" y="8884"/>
                  </a:moveTo>
                  <a:cubicBezTo>
                    <a:pt x="19965" y="8893"/>
                    <a:pt x="19972" y="8924"/>
                    <a:pt x="20021" y="8998"/>
                  </a:cubicBezTo>
                  <a:cubicBezTo>
                    <a:pt x="20002" y="8963"/>
                    <a:pt x="19986" y="8924"/>
                    <a:pt x="19979" y="8884"/>
                  </a:cubicBezTo>
                  <a:close/>
                  <a:moveTo>
                    <a:pt x="19508" y="9151"/>
                  </a:moveTo>
                  <a:cubicBezTo>
                    <a:pt x="19522" y="9172"/>
                    <a:pt x="19536" y="9188"/>
                    <a:pt x="19548" y="9202"/>
                  </a:cubicBezTo>
                  <a:lnTo>
                    <a:pt x="19508" y="9151"/>
                  </a:lnTo>
                  <a:close/>
                  <a:moveTo>
                    <a:pt x="19361" y="9354"/>
                  </a:moveTo>
                  <a:lnTo>
                    <a:pt x="19361" y="9354"/>
                  </a:lnTo>
                  <a:cubicBezTo>
                    <a:pt x="19360" y="9354"/>
                    <a:pt x="19380" y="9375"/>
                    <a:pt x="19399" y="9396"/>
                  </a:cubicBezTo>
                  <a:lnTo>
                    <a:pt x="19399" y="9396"/>
                  </a:lnTo>
                  <a:cubicBezTo>
                    <a:pt x="19399" y="9396"/>
                    <a:pt x="19398" y="9395"/>
                    <a:pt x="19397" y="9394"/>
                  </a:cubicBezTo>
                  <a:lnTo>
                    <a:pt x="19397" y="9394"/>
                  </a:lnTo>
                  <a:cubicBezTo>
                    <a:pt x="19432" y="9438"/>
                    <a:pt x="19468" y="9504"/>
                    <a:pt x="19486" y="9504"/>
                  </a:cubicBezTo>
                  <a:cubicBezTo>
                    <a:pt x="19488" y="9504"/>
                    <a:pt x="19490" y="9503"/>
                    <a:pt x="19492" y="9501"/>
                  </a:cubicBezTo>
                  <a:cubicBezTo>
                    <a:pt x="19480" y="9482"/>
                    <a:pt x="19467" y="9466"/>
                    <a:pt x="19450" y="9452"/>
                  </a:cubicBezTo>
                  <a:cubicBezTo>
                    <a:pt x="19449" y="9447"/>
                    <a:pt x="19448" y="9443"/>
                    <a:pt x="19448" y="9440"/>
                  </a:cubicBezTo>
                  <a:lnTo>
                    <a:pt x="19448" y="9440"/>
                  </a:lnTo>
                  <a:cubicBezTo>
                    <a:pt x="19448" y="9440"/>
                    <a:pt x="19449" y="9441"/>
                    <a:pt x="19450" y="9441"/>
                  </a:cubicBezTo>
                  <a:cubicBezTo>
                    <a:pt x="19450" y="9441"/>
                    <a:pt x="19450" y="9441"/>
                    <a:pt x="19450" y="9440"/>
                  </a:cubicBezTo>
                  <a:lnTo>
                    <a:pt x="19448" y="9437"/>
                  </a:lnTo>
                  <a:lnTo>
                    <a:pt x="19448" y="9437"/>
                  </a:lnTo>
                  <a:cubicBezTo>
                    <a:pt x="19448" y="9438"/>
                    <a:pt x="19448" y="9439"/>
                    <a:pt x="19448" y="9440"/>
                  </a:cubicBezTo>
                  <a:lnTo>
                    <a:pt x="19448" y="9440"/>
                  </a:lnTo>
                  <a:cubicBezTo>
                    <a:pt x="19440" y="9437"/>
                    <a:pt x="19419" y="9416"/>
                    <a:pt x="19399" y="9396"/>
                  </a:cubicBezTo>
                  <a:lnTo>
                    <a:pt x="19399" y="9396"/>
                  </a:lnTo>
                  <a:cubicBezTo>
                    <a:pt x="19399" y="9396"/>
                    <a:pt x="19399" y="9396"/>
                    <a:pt x="19399" y="9396"/>
                  </a:cubicBezTo>
                  <a:cubicBezTo>
                    <a:pt x="19399" y="9396"/>
                    <a:pt x="19399" y="9396"/>
                    <a:pt x="19399" y="9396"/>
                  </a:cubicBezTo>
                  <a:lnTo>
                    <a:pt x="19399" y="9396"/>
                  </a:lnTo>
                  <a:cubicBezTo>
                    <a:pt x="19399" y="9396"/>
                    <a:pt x="19399" y="9396"/>
                    <a:pt x="19399" y="9396"/>
                  </a:cubicBezTo>
                  <a:lnTo>
                    <a:pt x="19399" y="9396"/>
                  </a:lnTo>
                  <a:cubicBezTo>
                    <a:pt x="19395" y="9389"/>
                    <a:pt x="19388" y="9383"/>
                    <a:pt x="19383" y="9376"/>
                  </a:cubicBezTo>
                  <a:cubicBezTo>
                    <a:pt x="19368" y="9360"/>
                    <a:pt x="19361" y="9354"/>
                    <a:pt x="19361" y="9354"/>
                  </a:cubicBezTo>
                  <a:close/>
                  <a:moveTo>
                    <a:pt x="814" y="9540"/>
                  </a:moveTo>
                  <a:cubicBezTo>
                    <a:pt x="813" y="9543"/>
                    <a:pt x="812" y="9547"/>
                    <a:pt x="811" y="9550"/>
                  </a:cubicBezTo>
                  <a:lnTo>
                    <a:pt x="811" y="9550"/>
                  </a:lnTo>
                  <a:cubicBezTo>
                    <a:pt x="812" y="9546"/>
                    <a:pt x="813" y="9543"/>
                    <a:pt x="814" y="9540"/>
                  </a:cubicBezTo>
                  <a:close/>
                  <a:moveTo>
                    <a:pt x="20007" y="10020"/>
                  </a:moveTo>
                  <a:cubicBezTo>
                    <a:pt x="20007" y="10022"/>
                    <a:pt x="20007" y="10025"/>
                    <a:pt x="20007" y="10027"/>
                  </a:cubicBezTo>
                  <a:cubicBezTo>
                    <a:pt x="20010" y="10044"/>
                    <a:pt x="20012" y="10050"/>
                    <a:pt x="20012" y="10050"/>
                  </a:cubicBezTo>
                  <a:cubicBezTo>
                    <a:pt x="20012" y="10050"/>
                    <a:pt x="20009" y="10035"/>
                    <a:pt x="20007" y="10020"/>
                  </a:cubicBezTo>
                  <a:close/>
                  <a:moveTo>
                    <a:pt x="20686" y="10053"/>
                  </a:moveTo>
                  <a:cubicBezTo>
                    <a:pt x="20682" y="10068"/>
                    <a:pt x="20681" y="10075"/>
                    <a:pt x="20682" y="10075"/>
                  </a:cubicBezTo>
                  <a:cubicBezTo>
                    <a:pt x="20682" y="10075"/>
                    <a:pt x="20684" y="10069"/>
                    <a:pt x="20686" y="10062"/>
                  </a:cubicBezTo>
                  <a:lnTo>
                    <a:pt x="20686" y="10059"/>
                  </a:lnTo>
                  <a:lnTo>
                    <a:pt x="20686" y="10053"/>
                  </a:lnTo>
                  <a:close/>
                  <a:moveTo>
                    <a:pt x="20001" y="10117"/>
                  </a:moveTo>
                  <a:cubicBezTo>
                    <a:pt x="20004" y="10140"/>
                    <a:pt x="20008" y="10161"/>
                    <a:pt x="20014" y="10180"/>
                  </a:cubicBezTo>
                  <a:cubicBezTo>
                    <a:pt x="20009" y="10153"/>
                    <a:pt x="20004" y="10132"/>
                    <a:pt x="20001" y="10117"/>
                  </a:cubicBezTo>
                  <a:close/>
                  <a:moveTo>
                    <a:pt x="19742" y="10586"/>
                  </a:moveTo>
                  <a:lnTo>
                    <a:pt x="19742" y="10586"/>
                  </a:lnTo>
                  <a:cubicBezTo>
                    <a:pt x="19742" y="10586"/>
                    <a:pt x="19742" y="10587"/>
                    <a:pt x="19742" y="10587"/>
                  </a:cubicBezTo>
                  <a:lnTo>
                    <a:pt x="19742" y="10587"/>
                  </a:lnTo>
                  <a:cubicBezTo>
                    <a:pt x="19742" y="10587"/>
                    <a:pt x="19742" y="10586"/>
                    <a:pt x="19742" y="10586"/>
                  </a:cubicBezTo>
                  <a:close/>
                  <a:moveTo>
                    <a:pt x="2991" y="9482"/>
                  </a:moveTo>
                  <a:lnTo>
                    <a:pt x="2787" y="10113"/>
                  </a:lnTo>
                  <a:lnTo>
                    <a:pt x="2124" y="10113"/>
                  </a:lnTo>
                  <a:lnTo>
                    <a:pt x="2659" y="10500"/>
                  </a:lnTo>
                  <a:lnTo>
                    <a:pt x="2455" y="11130"/>
                  </a:lnTo>
                  <a:lnTo>
                    <a:pt x="2991" y="10741"/>
                  </a:lnTo>
                  <a:lnTo>
                    <a:pt x="3526" y="11130"/>
                  </a:lnTo>
                  <a:lnTo>
                    <a:pt x="3322" y="10500"/>
                  </a:lnTo>
                  <a:lnTo>
                    <a:pt x="3858" y="10113"/>
                  </a:lnTo>
                  <a:lnTo>
                    <a:pt x="3197" y="10113"/>
                  </a:lnTo>
                  <a:lnTo>
                    <a:pt x="2991" y="9482"/>
                  </a:lnTo>
                  <a:close/>
                  <a:moveTo>
                    <a:pt x="17658" y="9482"/>
                  </a:moveTo>
                  <a:lnTo>
                    <a:pt x="17454" y="10113"/>
                  </a:lnTo>
                  <a:lnTo>
                    <a:pt x="16794" y="10113"/>
                  </a:lnTo>
                  <a:lnTo>
                    <a:pt x="17329" y="10500"/>
                  </a:lnTo>
                  <a:lnTo>
                    <a:pt x="17125" y="11130"/>
                  </a:lnTo>
                  <a:lnTo>
                    <a:pt x="17661" y="10741"/>
                  </a:lnTo>
                  <a:lnTo>
                    <a:pt x="18194" y="11130"/>
                  </a:lnTo>
                  <a:lnTo>
                    <a:pt x="17990" y="10500"/>
                  </a:lnTo>
                  <a:lnTo>
                    <a:pt x="18525" y="10113"/>
                  </a:lnTo>
                  <a:lnTo>
                    <a:pt x="17865" y="10113"/>
                  </a:lnTo>
                  <a:lnTo>
                    <a:pt x="17658" y="9482"/>
                  </a:lnTo>
                  <a:close/>
                  <a:moveTo>
                    <a:pt x="18194" y="11130"/>
                  </a:moveTo>
                  <a:lnTo>
                    <a:pt x="18194" y="11130"/>
                  </a:lnTo>
                  <a:lnTo>
                    <a:pt x="18194" y="11130"/>
                  </a:lnTo>
                  <a:close/>
                  <a:moveTo>
                    <a:pt x="1208" y="11133"/>
                  </a:moveTo>
                  <a:lnTo>
                    <a:pt x="1208" y="11133"/>
                  </a:lnTo>
                  <a:cubicBezTo>
                    <a:pt x="1210" y="11138"/>
                    <a:pt x="1212" y="11143"/>
                    <a:pt x="1213" y="11148"/>
                  </a:cubicBezTo>
                  <a:lnTo>
                    <a:pt x="1213" y="11148"/>
                  </a:lnTo>
                  <a:cubicBezTo>
                    <a:pt x="1212" y="11143"/>
                    <a:pt x="1210" y="11138"/>
                    <a:pt x="1208" y="11133"/>
                  </a:cubicBezTo>
                  <a:close/>
                  <a:moveTo>
                    <a:pt x="1336" y="11390"/>
                  </a:moveTo>
                  <a:cubicBezTo>
                    <a:pt x="1335" y="11390"/>
                    <a:pt x="1336" y="11390"/>
                    <a:pt x="1336" y="11391"/>
                  </a:cubicBezTo>
                  <a:lnTo>
                    <a:pt x="1336" y="11391"/>
                  </a:lnTo>
                  <a:cubicBezTo>
                    <a:pt x="1336" y="11391"/>
                    <a:pt x="1336" y="11390"/>
                    <a:pt x="1336" y="11390"/>
                  </a:cubicBezTo>
                  <a:close/>
                  <a:moveTo>
                    <a:pt x="890" y="11496"/>
                  </a:moveTo>
                  <a:cubicBezTo>
                    <a:pt x="890" y="11497"/>
                    <a:pt x="890" y="11497"/>
                    <a:pt x="891" y="11497"/>
                  </a:cubicBezTo>
                  <a:cubicBezTo>
                    <a:pt x="890" y="11497"/>
                    <a:pt x="890" y="11497"/>
                    <a:pt x="890" y="11496"/>
                  </a:cubicBezTo>
                  <a:close/>
                  <a:moveTo>
                    <a:pt x="20955" y="11105"/>
                  </a:moveTo>
                  <a:lnTo>
                    <a:pt x="20955" y="11105"/>
                  </a:lnTo>
                  <a:cubicBezTo>
                    <a:pt x="20943" y="11128"/>
                    <a:pt x="20934" y="11151"/>
                    <a:pt x="20925" y="11177"/>
                  </a:cubicBezTo>
                  <a:cubicBezTo>
                    <a:pt x="20901" y="11290"/>
                    <a:pt x="20869" y="11402"/>
                    <a:pt x="20825" y="11508"/>
                  </a:cubicBezTo>
                  <a:cubicBezTo>
                    <a:pt x="20890" y="11395"/>
                    <a:pt x="20964" y="11256"/>
                    <a:pt x="20955" y="11105"/>
                  </a:cubicBezTo>
                  <a:close/>
                  <a:moveTo>
                    <a:pt x="731" y="11506"/>
                  </a:moveTo>
                  <a:lnTo>
                    <a:pt x="731" y="11508"/>
                  </a:lnTo>
                  <a:cubicBezTo>
                    <a:pt x="731" y="11508"/>
                    <a:pt x="731" y="11508"/>
                    <a:pt x="731" y="11508"/>
                  </a:cubicBezTo>
                  <a:lnTo>
                    <a:pt x="731" y="11508"/>
                  </a:lnTo>
                  <a:cubicBezTo>
                    <a:pt x="731" y="11508"/>
                    <a:pt x="731" y="11507"/>
                    <a:pt x="731" y="11506"/>
                  </a:cubicBezTo>
                  <a:close/>
                  <a:moveTo>
                    <a:pt x="731" y="11508"/>
                  </a:moveTo>
                  <a:lnTo>
                    <a:pt x="731" y="11508"/>
                  </a:lnTo>
                  <a:cubicBezTo>
                    <a:pt x="731" y="11515"/>
                    <a:pt x="733" y="11521"/>
                    <a:pt x="733" y="11527"/>
                  </a:cubicBezTo>
                  <a:cubicBezTo>
                    <a:pt x="760" y="11555"/>
                    <a:pt x="772" y="11566"/>
                    <a:pt x="774" y="11566"/>
                  </a:cubicBezTo>
                  <a:cubicBezTo>
                    <a:pt x="776" y="11566"/>
                    <a:pt x="757" y="11542"/>
                    <a:pt x="731" y="11508"/>
                  </a:cubicBezTo>
                  <a:close/>
                  <a:moveTo>
                    <a:pt x="19608" y="11532"/>
                  </a:moveTo>
                  <a:lnTo>
                    <a:pt x="19575" y="11571"/>
                  </a:lnTo>
                  <a:cubicBezTo>
                    <a:pt x="19587" y="11559"/>
                    <a:pt x="19599" y="11545"/>
                    <a:pt x="19608" y="11532"/>
                  </a:cubicBezTo>
                  <a:close/>
                  <a:moveTo>
                    <a:pt x="20825" y="11508"/>
                  </a:moveTo>
                  <a:lnTo>
                    <a:pt x="20825" y="11508"/>
                  </a:lnTo>
                  <a:cubicBezTo>
                    <a:pt x="20723" y="11661"/>
                    <a:pt x="20623" y="11763"/>
                    <a:pt x="20635" y="11824"/>
                  </a:cubicBezTo>
                  <a:cubicBezTo>
                    <a:pt x="20677" y="11770"/>
                    <a:pt x="20716" y="11715"/>
                    <a:pt x="20746" y="11657"/>
                  </a:cubicBezTo>
                  <a:cubicBezTo>
                    <a:pt x="20776" y="11606"/>
                    <a:pt x="20802" y="11555"/>
                    <a:pt x="20825" y="11508"/>
                  </a:cubicBezTo>
                  <a:close/>
                  <a:moveTo>
                    <a:pt x="20057" y="11828"/>
                  </a:moveTo>
                  <a:cubicBezTo>
                    <a:pt x="20051" y="11828"/>
                    <a:pt x="20028" y="11855"/>
                    <a:pt x="19974" y="11928"/>
                  </a:cubicBezTo>
                  <a:cubicBezTo>
                    <a:pt x="19976" y="11953"/>
                    <a:pt x="19898" y="12060"/>
                    <a:pt x="19915" y="12060"/>
                  </a:cubicBezTo>
                  <a:cubicBezTo>
                    <a:pt x="19922" y="12060"/>
                    <a:pt x="19943" y="12043"/>
                    <a:pt x="19988" y="12000"/>
                  </a:cubicBezTo>
                  <a:lnTo>
                    <a:pt x="19988" y="11997"/>
                  </a:lnTo>
                  <a:cubicBezTo>
                    <a:pt x="19995" y="11979"/>
                    <a:pt x="20004" y="11958"/>
                    <a:pt x="20016" y="11940"/>
                  </a:cubicBezTo>
                  <a:lnTo>
                    <a:pt x="20051" y="11858"/>
                  </a:lnTo>
                  <a:cubicBezTo>
                    <a:pt x="20057" y="11841"/>
                    <a:pt x="20061" y="11828"/>
                    <a:pt x="20057" y="11828"/>
                  </a:cubicBezTo>
                  <a:close/>
                  <a:moveTo>
                    <a:pt x="1236" y="12059"/>
                  </a:moveTo>
                  <a:cubicBezTo>
                    <a:pt x="1236" y="12059"/>
                    <a:pt x="1237" y="12060"/>
                    <a:pt x="1237" y="12061"/>
                  </a:cubicBezTo>
                  <a:lnTo>
                    <a:pt x="1237" y="12061"/>
                  </a:lnTo>
                  <a:lnTo>
                    <a:pt x="1236" y="12060"/>
                  </a:lnTo>
                  <a:lnTo>
                    <a:pt x="1236" y="12060"/>
                  </a:lnTo>
                  <a:cubicBezTo>
                    <a:pt x="1237" y="12061"/>
                    <a:pt x="1237" y="12061"/>
                    <a:pt x="1237" y="12061"/>
                  </a:cubicBezTo>
                  <a:cubicBezTo>
                    <a:pt x="1237" y="12061"/>
                    <a:pt x="1237" y="12061"/>
                    <a:pt x="1237" y="12061"/>
                  </a:cubicBezTo>
                  <a:lnTo>
                    <a:pt x="1237" y="12061"/>
                  </a:lnTo>
                  <a:lnTo>
                    <a:pt x="1238" y="12061"/>
                  </a:lnTo>
                  <a:lnTo>
                    <a:pt x="1238" y="12061"/>
                  </a:lnTo>
                  <a:cubicBezTo>
                    <a:pt x="1237" y="12060"/>
                    <a:pt x="1236" y="12059"/>
                    <a:pt x="1236" y="12059"/>
                  </a:cubicBezTo>
                  <a:close/>
                  <a:moveTo>
                    <a:pt x="20289" y="11869"/>
                  </a:moveTo>
                  <a:cubicBezTo>
                    <a:pt x="20272" y="11869"/>
                    <a:pt x="20232" y="11913"/>
                    <a:pt x="20192" y="11979"/>
                  </a:cubicBezTo>
                  <a:cubicBezTo>
                    <a:pt x="20171" y="12036"/>
                    <a:pt x="20121" y="12104"/>
                    <a:pt x="20144" y="12104"/>
                  </a:cubicBezTo>
                  <a:cubicBezTo>
                    <a:pt x="20146" y="12104"/>
                    <a:pt x="20149" y="12103"/>
                    <a:pt x="20153" y="12102"/>
                  </a:cubicBezTo>
                  <a:lnTo>
                    <a:pt x="20178" y="12067"/>
                  </a:lnTo>
                  <a:lnTo>
                    <a:pt x="20227" y="11991"/>
                  </a:lnTo>
                  <a:lnTo>
                    <a:pt x="20296" y="11879"/>
                  </a:lnTo>
                  <a:cubicBezTo>
                    <a:pt x="20296" y="11872"/>
                    <a:pt x="20293" y="11869"/>
                    <a:pt x="20289" y="11869"/>
                  </a:cubicBezTo>
                  <a:close/>
                  <a:moveTo>
                    <a:pt x="19004" y="12097"/>
                  </a:moveTo>
                  <a:cubicBezTo>
                    <a:pt x="19004" y="12097"/>
                    <a:pt x="19003" y="12097"/>
                    <a:pt x="19003" y="12097"/>
                  </a:cubicBezTo>
                  <a:cubicBezTo>
                    <a:pt x="18977" y="12123"/>
                    <a:pt x="18970" y="12137"/>
                    <a:pt x="18973" y="12141"/>
                  </a:cubicBezTo>
                  <a:cubicBezTo>
                    <a:pt x="18993" y="12117"/>
                    <a:pt x="19010" y="12097"/>
                    <a:pt x="19004" y="12097"/>
                  </a:cubicBezTo>
                  <a:close/>
                  <a:moveTo>
                    <a:pt x="18794" y="12095"/>
                  </a:moveTo>
                  <a:lnTo>
                    <a:pt x="18794" y="12095"/>
                  </a:lnTo>
                  <a:cubicBezTo>
                    <a:pt x="18750" y="12130"/>
                    <a:pt x="18713" y="12169"/>
                    <a:pt x="18678" y="12211"/>
                  </a:cubicBezTo>
                  <a:cubicBezTo>
                    <a:pt x="18720" y="12176"/>
                    <a:pt x="18757" y="12137"/>
                    <a:pt x="18794" y="12095"/>
                  </a:cubicBezTo>
                  <a:close/>
                  <a:moveTo>
                    <a:pt x="2097" y="12219"/>
                  </a:moveTo>
                  <a:cubicBezTo>
                    <a:pt x="2097" y="12219"/>
                    <a:pt x="2097" y="12220"/>
                    <a:pt x="2098" y="12220"/>
                  </a:cubicBezTo>
                  <a:lnTo>
                    <a:pt x="2098" y="12220"/>
                  </a:lnTo>
                  <a:cubicBezTo>
                    <a:pt x="2098" y="12220"/>
                    <a:pt x="2098" y="12220"/>
                    <a:pt x="2098" y="12220"/>
                  </a:cubicBezTo>
                  <a:cubicBezTo>
                    <a:pt x="2098" y="12220"/>
                    <a:pt x="2097" y="12219"/>
                    <a:pt x="2097" y="12219"/>
                  </a:cubicBezTo>
                  <a:close/>
                  <a:moveTo>
                    <a:pt x="2374" y="12218"/>
                  </a:moveTo>
                  <a:lnTo>
                    <a:pt x="2499" y="12345"/>
                  </a:lnTo>
                  <a:cubicBezTo>
                    <a:pt x="2500" y="12353"/>
                    <a:pt x="2497" y="12357"/>
                    <a:pt x="2491" y="12357"/>
                  </a:cubicBezTo>
                  <a:cubicBezTo>
                    <a:pt x="2483" y="12357"/>
                    <a:pt x="2469" y="12349"/>
                    <a:pt x="2453" y="12331"/>
                  </a:cubicBezTo>
                  <a:lnTo>
                    <a:pt x="2453" y="12331"/>
                  </a:lnTo>
                  <a:cubicBezTo>
                    <a:pt x="2454" y="12332"/>
                    <a:pt x="2456" y="12333"/>
                    <a:pt x="2456" y="12333"/>
                  </a:cubicBezTo>
                  <a:cubicBezTo>
                    <a:pt x="2465" y="12333"/>
                    <a:pt x="2409" y="12265"/>
                    <a:pt x="2374" y="12218"/>
                  </a:cubicBezTo>
                  <a:close/>
                  <a:moveTo>
                    <a:pt x="19548" y="12436"/>
                  </a:moveTo>
                  <a:lnTo>
                    <a:pt x="19483" y="12545"/>
                  </a:lnTo>
                  <a:cubicBezTo>
                    <a:pt x="19541" y="12503"/>
                    <a:pt x="19555" y="12510"/>
                    <a:pt x="19599" y="12496"/>
                  </a:cubicBezTo>
                  <a:lnTo>
                    <a:pt x="19548" y="12436"/>
                  </a:lnTo>
                  <a:close/>
                  <a:moveTo>
                    <a:pt x="1018" y="12514"/>
                  </a:moveTo>
                  <a:lnTo>
                    <a:pt x="1018" y="12514"/>
                  </a:lnTo>
                  <a:cubicBezTo>
                    <a:pt x="1087" y="12570"/>
                    <a:pt x="1100" y="12585"/>
                    <a:pt x="1090" y="12585"/>
                  </a:cubicBezTo>
                  <a:cubicBezTo>
                    <a:pt x="1084" y="12585"/>
                    <a:pt x="1068" y="12579"/>
                    <a:pt x="1053" y="12572"/>
                  </a:cubicBezTo>
                  <a:lnTo>
                    <a:pt x="1018" y="12514"/>
                  </a:lnTo>
                  <a:close/>
                  <a:moveTo>
                    <a:pt x="2752" y="12929"/>
                  </a:moveTo>
                  <a:lnTo>
                    <a:pt x="2836" y="13006"/>
                  </a:lnTo>
                  <a:lnTo>
                    <a:pt x="2845" y="13008"/>
                  </a:lnTo>
                  <a:cubicBezTo>
                    <a:pt x="2833" y="13008"/>
                    <a:pt x="2822" y="13006"/>
                    <a:pt x="2812" y="13004"/>
                  </a:cubicBezTo>
                  <a:cubicBezTo>
                    <a:pt x="2764" y="12960"/>
                    <a:pt x="2752" y="12941"/>
                    <a:pt x="2752" y="12929"/>
                  </a:cubicBezTo>
                  <a:close/>
                  <a:moveTo>
                    <a:pt x="2926" y="13036"/>
                  </a:moveTo>
                  <a:lnTo>
                    <a:pt x="2928" y="13036"/>
                  </a:lnTo>
                  <a:lnTo>
                    <a:pt x="2930" y="13039"/>
                  </a:lnTo>
                  <a:lnTo>
                    <a:pt x="2930" y="13039"/>
                  </a:lnTo>
                  <a:cubicBezTo>
                    <a:pt x="2930" y="13039"/>
                    <a:pt x="2929" y="13039"/>
                    <a:pt x="2928" y="13038"/>
                  </a:cubicBezTo>
                  <a:cubicBezTo>
                    <a:pt x="2928" y="13037"/>
                    <a:pt x="2927" y="13036"/>
                    <a:pt x="2926" y="13036"/>
                  </a:cubicBezTo>
                  <a:close/>
                  <a:moveTo>
                    <a:pt x="2993" y="13108"/>
                  </a:moveTo>
                  <a:lnTo>
                    <a:pt x="2993" y="13108"/>
                  </a:lnTo>
                  <a:cubicBezTo>
                    <a:pt x="2994" y="13109"/>
                    <a:pt x="2994" y="13109"/>
                    <a:pt x="2995" y="13110"/>
                  </a:cubicBezTo>
                  <a:lnTo>
                    <a:pt x="2995" y="13110"/>
                  </a:lnTo>
                  <a:cubicBezTo>
                    <a:pt x="2994" y="13110"/>
                    <a:pt x="2994" y="13109"/>
                    <a:pt x="2993" y="13108"/>
                  </a:cubicBezTo>
                  <a:close/>
                  <a:moveTo>
                    <a:pt x="18196" y="12980"/>
                  </a:moveTo>
                  <a:lnTo>
                    <a:pt x="18110" y="13078"/>
                  </a:lnTo>
                  <a:lnTo>
                    <a:pt x="18080" y="13113"/>
                  </a:lnTo>
                  <a:lnTo>
                    <a:pt x="18196" y="12980"/>
                  </a:lnTo>
                  <a:close/>
                  <a:moveTo>
                    <a:pt x="19474" y="13145"/>
                  </a:moveTo>
                  <a:cubicBezTo>
                    <a:pt x="19475" y="13145"/>
                    <a:pt x="19439" y="13173"/>
                    <a:pt x="19390" y="13212"/>
                  </a:cubicBezTo>
                  <a:cubicBezTo>
                    <a:pt x="19392" y="13210"/>
                    <a:pt x="19392" y="13208"/>
                    <a:pt x="19392" y="13205"/>
                  </a:cubicBezTo>
                  <a:cubicBezTo>
                    <a:pt x="19449" y="13162"/>
                    <a:pt x="19473" y="13145"/>
                    <a:pt x="19474" y="13145"/>
                  </a:cubicBezTo>
                  <a:close/>
                  <a:moveTo>
                    <a:pt x="7674" y="13393"/>
                  </a:moveTo>
                  <a:lnTo>
                    <a:pt x="7671" y="13395"/>
                  </a:lnTo>
                  <a:cubicBezTo>
                    <a:pt x="7678" y="13395"/>
                    <a:pt x="7685" y="13395"/>
                    <a:pt x="7692" y="13394"/>
                  </a:cubicBezTo>
                  <a:lnTo>
                    <a:pt x="7692" y="13394"/>
                  </a:lnTo>
                  <a:lnTo>
                    <a:pt x="7762" y="13400"/>
                  </a:lnTo>
                  <a:cubicBezTo>
                    <a:pt x="7740" y="13397"/>
                    <a:pt x="7718" y="13394"/>
                    <a:pt x="7696" y="13394"/>
                  </a:cubicBezTo>
                  <a:cubicBezTo>
                    <a:pt x="7694" y="13394"/>
                    <a:pt x="7693" y="13394"/>
                    <a:pt x="7692" y="13394"/>
                  </a:cubicBezTo>
                  <a:lnTo>
                    <a:pt x="7692" y="13394"/>
                  </a:lnTo>
                  <a:lnTo>
                    <a:pt x="7674" y="13393"/>
                  </a:lnTo>
                  <a:close/>
                  <a:moveTo>
                    <a:pt x="8441" y="13400"/>
                  </a:moveTo>
                  <a:cubicBezTo>
                    <a:pt x="8437" y="13401"/>
                    <a:pt x="8431" y="13403"/>
                    <a:pt x="8426" y="13404"/>
                  </a:cubicBezTo>
                  <a:lnTo>
                    <a:pt x="8426" y="13404"/>
                  </a:lnTo>
                  <a:cubicBezTo>
                    <a:pt x="8432" y="13403"/>
                    <a:pt x="8437" y="13402"/>
                    <a:pt x="8441" y="13400"/>
                  </a:cubicBezTo>
                  <a:close/>
                  <a:moveTo>
                    <a:pt x="8026" y="13393"/>
                  </a:moveTo>
                  <a:cubicBezTo>
                    <a:pt x="8040" y="13405"/>
                    <a:pt x="8056" y="13414"/>
                    <a:pt x="8075" y="13419"/>
                  </a:cubicBezTo>
                  <a:cubicBezTo>
                    <a:pt x="8079" y="13416"/>
                    <a:pt x="8082" y="13412"/>
                    <a:pt x="8086" y="13409"/>
                  </a:cubicBezTo>
                  <a:lnTo>
                    <a:pt x="8026" y="13393"/>
                  </a:lnTo>
                  <a:close/>
                  <a:moveTo>
                    <a:pt x="15021" y="13422"/>
                  </a:moveTo>
                  <a:cubicBezTo>
                    <a:pt x="15016" y="13422"/>
                    <a:pt x="15010" y="13424"/>
                    <a:pt x="15006" y="13428"/>
                  </a:cubicBezTo>
                  <a:lnTo>
                    <a:pt x="15027" y="13423"/>
                  </a:lnTo>
                  <a:cubicBezTo>
                    <a:pt x="15025" y="13423"/>
                    <a:pt x="15023" y="13422"/>
                    <a:pt x="15021" y="13422"/>
                  </a:cubicBezTo>
                  <a:close/>
                  <a:moveTo>
                    <a:pt x="6085" y="13431"/>
                  </a:moveTo>
                  <a:cubicBezTo>
                    <a:pt x="6082" y="13431"/>
                    <a:pt x="6071" y="13433"/>
                    <a:pt x="6060" y="13437"/>
                  </a:cubicBezTo>
                  <a:lnTo>
                    <a:pt x="6072" y="13437"/>
                  </a:lnTo>
                  <a:cubicBezTo>
                    <a:pt x="6085" y="13433"/>
                    <a:pt x="6088" y="13431"/>
                    <a:pt x="6085" y="13431"/>
                  </a:cubicBezTo>
                  <a:close/>
                  <a:moveTo>
                    <a:pt x="13933" y="13435"/>
                  </a:moveTo>
                  <a:cubicBezTo>
                    <a:pt x="13916" y="13451"/>
                    <a:pt x="13939" y="13453"/>
                    <a:pt x="13944" y="13460"/>
                  </a:cubicBezTo>
                  <a:lnTo>
                    <a:pt x="13944" y="13460"/>
                  </a:lnTo>
                  <a:lnTo>
                    <a:pt x="13933" y="13435"/>
                  </a:lnTo>
                  <a:close/>
                  <a:moveTo>
                    <a:pt x="6030" y="13460"/>
                  </a:moveTo>
                  <a:cubicBezTo>
                    <a:pt x="6030" y="13460"/>
                    <a:pt x="6030" y="13460"/>
                    <a:pt x="6030" y="13460"/>
                  </a:cubicBezTo>
                  <a:cubicBezTo>
                    <a:pt x="6030" y="13460"/>
                    <a:pt x="6030" y="13460"/>
                    <a:pt x="6030" y="13460"/>
                  </a:cubicBezTo>
                  <a:lnTo>
                    <a:pt x="6030" y="13460"/>
                  </a:lnTo>
                  <a:cubicBezTo>
                    <a:pt x="6030" y="13460"/>
                    <a:pt x="6030" y="13460"/>
                    <a:pt x="6030" y="13460"/>
                  </a:cubicBezTo>
                  <a:close/>
                  <a:moveTo>
                    <a:pt x="13944" y="13460"/>
                  </a:moveTo>
                  <a:lnTo>
                    <a:pt x="13945" y="13462"/>
                  </a:lnTo>
                  <a:lnTo>
                    <a:pt x="13945" y="13462"/>
                  </a:lnTo>
                  <a:cubicBezTo>
                    <a:pt x="13945" y="13461"/>
                    <a:pt x="13945" y="13461"/>
                    <a:pt x="13944" y="13460"/>
                  </a:cubicBezTo>
                  <a:close/>
                  <a:moveTo>
                    <a:pt x="6023" y="13444"/>
                  </a:moveTo>
                  <a:cubicBezTo>
                    <a:pt x="6007" y="13444"/>
                    <a:pt x="5995" y="13446"/>
                    <a:pt x="5998" y="13463"/>
                  </a:cubicBezTo>
                  <a:lnTo>
                    <a:pt x="6025" y="13456"/>
                  </a:lnTo>
                  <a:lnTo>
                    <a:pt x="6025" y="13456"/>
                  </a:lnTo>
                  <a:cubicBezTo>
                    <a:pt x="6027" y="13457"/>
                    <a:pt x="6029" y="13458"/>
                    <a:pt x="6030" y="13460"/>
                  </a:cubicBezTo>
                  <a:lnTo>
                    <a:pt x="6030" y="13460"/>
                  </a:lnTo>
                  <a:cubicBezTo>
                    <a:pt x="6031" y="13453"/>
                    <a:pt x="6047" y="13449"/>
                    <a:pt x="6060" y="13444"/>
                  </a:cubicBezTo>
                  <a:lnTo>
                    <a:pt x="6060" y="13444"/>
                  </a:lnTo>
                  <a:cubicBezTo>
                    <a:pt x="6057" y="13444"/>
                    <a:pt x="6054" y="13444"/>
                    <a:pt x="6051" y="13444"/>
                  </a:cubicBezTo>
                  <a:cubicBezTo>
                    <a:pt x="6042" y="13444"/>
                    <a:pt x="6032" y="13444"/>
                    <a:pt x="6023" y="13444"/>
                  </a:cubicBezTo>
                  <a:close/>
                  <a:moveTo>
                    <a:pt x="17498" y="13368"/>
                  </a:moveTo>
                  <a:lnTo>
                    <a:pt x="17410" y="13426"/>
                  </a:lnTo>
                  <a:lnTo>
                    <a:pt x="17396" y="13479"/>
                  </a:lnTo>
                  <a:lnTo>
                    <a:pt x="17498" y="13368"/>
                  </a:lnTo>
                  <a:close/>
                  <a:moveTo>
                    <a:pt x="6271" y="13627"/>
                  </a:moveTo>
                  <a:cubicBezTo>
                    <a:pt x="6277" y="13630"/>
                    <a:pt x="6282" y="13633"/>
                    <a:pt x="6281" y="13633"/>
                  </a:cubicBezTo>
                  <a:cubicBezTo>
                    <a:pt x="6280" y="13633"/>
                    <a:pt x="6277" y="13632"/>
                    <a:pt x="6271" y="13630"/>
                  </a:cubicBezTo>
                  <a:lnTo>
                    <a:pt x="6271" y="13627"/>
                  </a:lnTo>
                  <a:close/>
                  <a:moveTo>
                    <a:pt x="7745" y="13650"/>
                  </a:moveTo>
                  <a:cubicBezTo>
                    <a:pt x="7744" y="13651"/>
                    <a:pt x="7743" y="13652"/>
                    <a:pt x="7743" y="13653"/>
                  </a:cubicBezTo>
                  <a:cubicBezTo>
                    <a:pt x="7743" y="13653"/>
                    <a:pt x="7744" y="13652"/>
                    <a:pt x="7745" y="13650"/>
                  </a:cubicBezTo>
                  <a:close/>
                  <a:moveTo>
                    <a:pt x="6132" y="13653"/>
                  </a:moveTo>
                  <a:cubicBezTo>
                    <a:pt x="6130" y="13654"/>
                    <a:pt x="6127" y="13654"/>
                    <a:pt x="6125" y="13655"/>
                  </a:cubicBezTo>
                  <a:lnTo>
                    <a:pt x="6125" y="13655"/>
                  </a:lnTo>
                  <a:cubicBezTo>
                    <a:pt x="6127" y="13654"/>
                    <a:pt x="6129" y="13653"/>
                    <a:pt x="6132" y="13653"/>
                  </a:cubicBezTo>
                  <a:close/>
                  <a:moveTo>
                    <a:pt x="8191" y="13665"/>
                  </a:moveTo>
                  <a:lnTo>
                    <a:pt x="8179" y="13667"/>
                  </a:lnTo>
                  <a:lnTo>
                    <a:pt x="8207" y="13671"/>
                  </a:lnTo>
                  <a:cubicBezTo>
                    <a:pt x="8206" y="13670"/>
                    <a:pt x="8205" y="13669"/>
                    <a:pt x="8203" y="13668"/>
                  </a:cubicBezTo>
                  <a:lnTo>
                    <a:pt x="8203" y="13668"/>
                  </a:lnTo>
                  <a:cubicBezTo>
                    <a:pt x="8201" y="13669"/>
                    <a:pt x="8199" y="13669"/>
                    <a:pt x="8198" y="13669"/>
                  </a:cubicBezTo>
                  <a:cubicBezTo>
                    <a:pt x="8195" y="13668"/>
                    <a:pt x="8193" y="13666"/>
                    <a:pt x="8191" y="13665"/>
                  </a:cubicBezTo>
                  <a:close/>
                  <a:moveTo>
                    <a:pt x="7685" y="13672"/>
                  </a:moveTo>
                  <a:lnTo>
                    <a:pt x="7685" y="13672"/>
                  </a:lnTo>
                  <a:cubicBezTo>
                    <a:pt x="7684" y="13673"/>
                    <a:pt x="7684" y="13674"/>
                    <a:pt x="7683" y="13674"/>
                  </a:cubicBezTo>
                  <a:lnTo>
                    <a:pt x="7683" y="13674"/>
                  </a:lnTo>
                  <a:cubicBezTo>
                    <a:pt x="7684" y="13674"/>
                    <a:pt x="7686" y="13674"/>
                    <a:pt x="7688" y="13674"/>
                  </a:cubicBezTo>
                  <a:cubicBezTo>
                    <a:pt x="7687" y="13673"/>
                    <a:pt x="7686" y="13672"/>
                    <a:pt x="7685" y="13672"/>
                  </a:cubicBezTo>
                  <a:close/>
                  <a:moveTo>
                    <a:pt x="15266" y="13499"/>
                  </a:moveTo>
                  <a:lnTo>
                    <a:pt x="15147" y="13676"/>
                  </a:lnTo>
                  <a:lnTo>
                    <a:pt x="15396" y="13537"/>
                  </a:lnTo>
                  <a:lnTo>
                    <a:pt x="15266" y="13499"/>
                  </a:lnTo>
                  <a:close/>
                  <a:moveTo>
                    <a:pt x="6081" y="13671"/>
                  </a:moveTo>
                  <a:cubicBezTo>
                    <a:pt x="6090" y="13671"/>
                    <a:pt x="6097" y="13674"/>
                    <a:pt x="6107" y="13676"/>
                  </a:cubicBezTo>
                  <a:lnTo>
                    <a:pt x="6081" y="13671"/>
                  </a:lnTo>
                  <a:close/>
                  <a:moveTo>
                    <a:pt x="7648" y="13671"/>
                  </a:moveTo>
                  <a:lnTo>
                    <a:pt x="7648" y="13674"/>
                  </a:lnTo>
                  <a:cubicBezTo>
                    <a:pt x="7652" y="13675"/>
                    <a:pt x="7656" y="13676"/>
                    <a:pt x="7660" y="13676"/>
                  </a:cubicBezTo>
                  <a:cubicBezTo>
                    <a:pt x="7663" y="13676"/>
                    <a:pt x="7666" y="13676"/>
                    <a:pt x="7668" y="13675"/>
                  </a:cubicBezTo>
                  <a:lnTo>
                    <a:pt x="7668" y="13675"/>
                  </a:lnTo>
                  <a:cubicBezTo>
                    <a:pt x="7669" y="13675"/>
                    <a:pt x="7670" y="13675"/>
                    <a:pt x="7671" y="13675"/>
                  </a:cubicBezTo>
                  <a:cubicBezTo>
                    <a:pt x="7674" y="13675"/>
                    <a:pt x="7676" y="13675"/>
                    <a:pt x="7679" y="13675"/>
                  </a:cubicBezTo>
                  <a:lnTo>
                    <a:pt x="7679" y="13675"/>
                  </a:lnTo>
                  <a:cubicBezTo>
                    <a:pt x="7679" y="13675"/>
                    <a:pt x="7680" y="13675"/>
                    <a:pt x="7681" y="13676"/>
                  </a:cubicBezTo>
                  <a:cubicBezTo>
                    <a:pt x="7681" y="13675"/>
                    <a:pt x="7682" y="13675"/>
                    <a:pt x="7683" y="13674"/>
                  </a:cubicBezTo>
                  <a:lnTo>
                    <a:pt x="7683" y="13674"/>
                  </a:lnTo>
                  <a:cubicBezTo>
                    <a:pt x="7681" y="13674"/>
                    <a:pt x="7680" y="13675"/>
                    <a:pt x="7679" y="13675"/>
                  </a:cubicBezTo>
                  <a:lnTo>
                    <a:pt x="7679" y="13675"/>
                  </a:lnTo>
                  <a:cubicBezTo>
                    <a:pt x="7677" y="13674"/>
                    <a:pt x="7676" y="13673"/>
                    <a:pt x="7674" y="13673"/>
                  </a:cubicBezTo>
                  <a:lnTo>
                    <a:pt x="7674" y="13673"/>
                  </a:lnTo>
                  <a:cubicBezTo>
                    <a:pt x="7672" y="13674"/>
                    <a:pt x="7670" y="13674"/>
                    <a:pt x="7668" y="13675"/>
                  </a:cubicBezTo>
                  <a:lnTo>
                    <a:pt x="7668" y="13675"/>
                  </a:lnTo>
                  <a:cubicBezTo>
                    <a:pt x="7662" y="13675"/>
                    <a:pt x="7655" y="13674"/>
                    <a:pt x="7648" y="13671"/>
                  </a:cubicBezTo>
                  <a:close/>
                  <a:moveTo>
                    <a:pt x="9778" y="13663"/>
                  </a:moveTo>
                  <a:cubicBezTo>
                    <a:pt x="9775" y="13663"/>
                    <a:pt x="9772" y="13664"/>
                    <a:pt x="9769" y="13664"/>
                  </a:cubicBezTo>
                  <a:lnTo>
                    <a:pt x="9767" y="13664"/>
                  </a:lnTo>
                  <a:cubicBezTo>
                    <a:pt x="9782" y="13678"/>
                    <a:pt x="9803" y="13685"/>
                    <a:pt x="9823" y="13685"/>
                  </a:cubicBezTo>
                  <a:cubicBezTo>
                    <a:pt x="9837" y="13685"/>
                    <a:pt x="9850" y="13682"/>
                    <a:pt x="9862" y="13676"/>
                  </a:cubicBezTo>
                  <a:cubicBezTo>
                    <a:pt x="9830" y="13674"/>
                    <a:pt x="9798" y="13663"/>
                    <a:pt x="9778" y="13663"/>
                  </a:cubicBezTo>
                  <a:close/>
                  <a:moveTo>
                    <a:pt x="8096" y="13664"/>
                  </a:moveTo>
                  <a:cubicBezTo>
                    <a:pt x="8071" y="13670"/>
                    <a:pt x="8063" y="13706"/>
                    <a:pt x="8093" y="13706"/>
                  </a:cubicBezTo>
                  <a:cubicBezTo>
                    <a:pt x="8097" y="13706"/>
                    <a:pt x="8102" y="13705"/>
                    <a:pt x="8107" y="13704"/>
                  </a:cubicBezTo>
                  <a:lnTo>
                    <a:pt x="8096" y="13664"/>
                  </a:lnTo>
                  <a:close/>
                  <a:moveTo>
                    <a:pt x="14707" y="13690"/>
                  </a:moveTo>
                  <a:cubicBezTo>
                    <a:pt x="14715" y="13693"/>
                    <a:pt x="14723" y="13696"/>
                    <a:pt x="14731" y="13698"/>
                  </a:cubicBezTo>
                  <a:lnTo>
                    <a:pt x="14731" y="13698"/>
                  </a:lnTo>
                  <a:cubicBezTo>
                    <a:pt x="14729" y="13702"/>
                    <a:pt x="14727" y="13706"/>
                    <a:pt x="14726" y="13711"/>
                  </a:cubicBezTo>
                  <a:lnTo>
                    <a:pt x="14707" y="13690"/>
                  </a:lnTo>
                  <a:close/>
                  <a:moveTo>
                    <a:pt x="14672" y="13674"/>
                  </a:moveTo>
                  <a:cubicBezTo>
                    <a:pt x="14680" y="13678"/>
                    <a:pt x="14688" y="13682"/>
                    <a:pt x="14697" y="13686"/>
                  </a:cubicBezTo>
                  <a:lnTo>
                    <a:pt x="14697" y="13686"/>
                  </a:lnTo>
                  <a:cubicBezTo>
                    <a:pt x="14686" y="13695"/>
                    <a:pt x="14676" y="13704"/>
                    <a:pt x="14666" y="13713"/>
                  </a:cubicBezTo>
                  <a:lnTo>
                    <a:pt x="14666" y="13713"/>
                  </a:lnTo>
                  <a:lnTo>
                    <a:pt x="14672" y="13674"/>
                  </a:lnTo>
                  <a:close/>
                  <a:moveTo>
                    <a:pt x="14749" y="13727"/>
                  </a:moveTo>
                  <a:lnTo>
                    <a:pt x="14779" y="13729"/>
                  </a:lnTo>
                  <a:lnTo>
                    <a:pt x="14716" y="13741"/>
                  </a:lnTo>
                  <a:lnTo>
                    <a:pt x="14749" y="13727"/>
                  </a:lnTo>
                  <a:close/>
                  <a:moveTo>
                    <a:pt x="6210" y="13664"/>
                  </a:moveTo>
                  <a:cubicBezTo>
                    <a:pt x="6216" y="13666"/>
                    <a:pt x="6223" y="13669"/>
                    <a:pt x="6230" y="13671"/>
                  </a:cubicBezTo>
                  <a:lnTo>
                    <a:pt x="6230" y="13671"/>
                  </a:lnTo>
                  <a:cubicBezTo>
                    <a:pt x="6240" y="13681"/>
                    <a:pt x="6246" y="13685"/>
                    <a:pt x="6250" y="13685"/>
                  </a:cubicBezTo>
                  <a:cubicBezTo>
                    <a:pt x="6254" y="13685"/>
                    <a:pt x="6256" y="13682"/>
                    <a:pt x="6257" y="13678"/>
                  </a:cubicBezTo>
                  <a:lnTo>
                    <a:pt x="6257" y="13678"/>
                  </a:lnTo>
                  <a:cubicBezTo>
                    <a:pt x="6267" y="13680"/>
                    <a:pt x="6277" y="13681"/>
                    <a:pt x="6288" y="13681"/>
                  </a:cubicBezTo>
                  <a:cubicBezTo>
                    <a:pt x="6293" y="13681"/>
                    <a:pt x="6299" y="13681"/>
                    <a:pt x="6305" y="13680"/>
                  </a:cubicBezTo>
                  <a:lnTo>
                    <a:pt x="6305" y="13680"/>
                  </a:lnTo>
                  <a:cubicBezTo>
                    <a:pt x="6305" y="13680"/>
                    <a:pt x="6306" y="13680"/>
                    <a:pt x="6306" y="13681"/>
                  </a:cubicBezTo>
                  <a:cubicBezTo>
                    <a:pt x="6306" y="13680"/>
                    <a:pt x="6305" y="13680"/>
                    <a:pt x="6305" y="13680"/>
                  </a:cubicBezTo>
                  <a:lnTo>
                    <a:pt x="6305" y="13680"/>
                  </a:lnTo>
                  <a:cubicBezTo>
                    <a:pt x="6305" y="13680"/>
                    <a:pt x="6305" y="13680"/>
                    <a:pt x="6305" y="13680"/>
                  </a:cubicBezTo>
                  <a:lnTo>
                    <a:pt x="6305" y="13680"/>
                  </a:lnTo>
                  <a:cubicBezTo>
                    <a:pt x="6299" y="13676"/>
                    <a:pt x="6293" y="13671"/>
                    <a:pt x="6287" y="13666"/>
                  </a:cubicBezTo>
                  <a:lnTo>
                    <a:pt x="6287" y="13666"/>
                  </a:lnTo>
                  <a:cubicBezTo>
                    <a:pt x="6292" y="13669"/>
                    <a:pt x="6298" y="13673"/>
                    <a:pt x="6305" y="13680"/>
                  </a:cubicBezTo>
                  <a:lnTo>
                    <a:pt x="6305" y="13680"/>
                  </a:lnTo>
                  <a:cubicBezTo>
                    <a:pt x="6311" y="13679"/>
                    <a:pt x="6316" y="13678"/>
                    <a:pt x="6322" y="13676"/>
                  </a:cubicBezTo>
                  <a:cubicBezTo>
                    <a:pt x="6356" y="13692"/>
                    <a:pt x="6325" y="13717"/>
                    <a:pt x="6356" y="13726"/>
                  </a:cubicBezTo>
                  <a:lnTo>
                    <a:pt x="6356" y="13726"/>
                  </a:lnTo>
                  <a:cubicBezTo>
                    <a:pt x="6335" y="13729"/>
                    <a:pt x="6336" y="13762"/>
                    <a:pt x="6307" y="13762"/>
                  </a:cubicBezTo>
                  <a:cubicBezTo>
                    <a:pt x="6301" y="13762"/>
                    <a:pt x="6294" y="13760"/>
                    <a:pt x="6285" y="13757"/>
                  </a:cubicBezTo>
                  <a:cubicBezTo>
                    <a:pt x="6273" y="13725"/>
                    <a:pt x="6211" y="13696"/>
                    <a:pt x="6210" y="13664"/>
                  </a:cubicBezTo>
                  <a:close/>
                  <a:moveTo>
                    <a:pt x="6444" y="13783"/>
                  </a:moveTo>
                  <a:cubicBezTo>
                    <a:pt x="6445" y="13783"/>
                    <a:pt x="6446" y="13784"/>
                    <a:pt x="6447" y="13785"/>
                  </a:cubicBezTo>
                  <a:lnTo>
                    <a:pt x="6444" y="13783"/>
                  </a:lnTo>
                  <a:close/>
                  <a:moveTo>
                    <a:pt x="15036" y="13789"/>
                  </a:moveTo>
                  <a:lnTo>
                    <a:pt x="15034" y="13796"/>
                  </a:lnTo>
                  <a:lnTo>
                    <a:pt x="15032" y="13794"/>
                  </a:lnTo>
                  <a:lnTo>
                    <a:pt x="15029" y="13803"/>
                  </a:lnTo>
                  <a:lnTo>
                    <a:pt x="15041" y="13794"/>
                  </a:lnTo>
                  <a:lnTo>
                    <a:pt x="15036" y="13789"/>
                  </a:lnTo>
                  <a:close/>
                  <a:moveTo>
                    <a:pt x="18964" y="13651"/>
                  </a:moveTo>
                  <a:cubicBezTo>
                    <a:pt x="18954" y="13651"/>
                    <a:pt x="18925" y="13677"/>
                    <a:pt x="18866" y="13748"/>
                  </a:cubicBezTo>
                  <a:lnTo>
                    <a:pt x="18866" y="13745"/>
                  </a:lnTo>
                  <a:lnTo>
                    <a:pt x="18866" y="13745"/>
                  </a:lnTo>
                  <a:cubicBezTo>
                    <a:pt x="18808" y="13787"/>
                    <a:pt x="18880" y="13824"/>
                    <a:pt x="18836" y="13836"/>
                  </a:cubicBezTo>
                  <a:cubicBezTo>
                    <a:pt x="18835" y="13846"/>
                    <a:pt x="18837" y="13851"/>
                    <a:pt x="18842" y="13851"/>
                  </a:cubicBezTo>
                  <a:cubicBezTo>
                    <a:pt x="18870" y="13851"/>
                    <a:pt x="18991" y="13651"/>
                    <a:pt x="18964" y="13651"/>
                  </a:cubicBezTo>
                  <a:close/>
                  <a:moveTo>
                    <a:pt x="6232" y="13989"/>
                  </a:moveTo>
                  <a:cubicBezTo>
                    <a:pt x="6233" y="13990"/>
                    <a:pt x="6234" y="13991"/>
                    <a:pt x="6236" y="13992"/>
                  </a:cubicBezTo>
                  <a:lnTo>
                    <a:pt x="6236" y="13992"/>
                  </a:lnTo>
                  <a:cubicBezTo>
                    <a:pt x="6234" y="13991"/>
                    <a:pt x="6233" y="13990"/>
                    <a:pt x="6232" y="13989"/>
                  </a:cubicBezTo>
                  <a:close/>
                  <a:moveTo>
                    <a:pt x="18762" y="13903"/>
                  </a:moveTo>
                  <a:cubicBezTo>
                    <a:pt x="18722" y="13945"/>
                    <a:pt x="18685" y="13980"/>
                    <a:pt x="18646" y="14012"/>
                  </a:cubicBezTo>
                  <a:cubicBezTo>
                    <a:pt x="18657" y="14004"/>
                    <a:pt x="18665" y="13999"/>
                    <a:pt x="18667" y="13999"/>
                  </a:cubicBezTo>
                  <a:lnTo>
                    <a:pt x="18667" y="13999"/>
                  </a:lnTo>
                  <a:cubicBezTo>
                    <a:pt x="18668" y="13999"/>
                    <a:pt x="18668" y="14001"/>
                    <a:pt x="18667" y="14003"/>
                  </a:cubicBezTo>
                  <a:cubicBezTo>
                    <a:pt x="18688" y="13982"/>
                    <a:pt x="18715" y="13954"/>
                    <a:pt x="18762" y="13905"/>
                  </a:cubicBezTo>
                  <a:lnTo>
                    <a:pt x="18762" y="13903"/>
                  </a:lnTo>
                  <a:close/>
                  <a:moveTo>
                    <a:pt x="18669" y="14003"/>
                  </a:moveTo>
                  <a:cubicBezTo>
                    <a:pt x="18644" y="14030"/>
                    <a:pt x="18637" y="14039"/>
                    <a:pt x="18638" y="14039"/>
                  </a:cubicBezTo>
                  <a:cubicBezTo>
                    <a:pt x="18639" y="14039"/>
                    <a:pt x="18665" y="14013"/>
                    <a:pt x="18669" y="14003"/>
                  </a:cubicBezTo>
                  <a:close/>
                  <a:moveTo>
                    <a:pt x="18646" y="14012"/>
                  </a:moveTo>
                  <a:cubicBezTo>
                    <a:pt x="18632" y="14022"/>
                    <a:pt x="18607" y="14043"/>
                    <a:pt x="18566" y="14075"/>
                  </a:cubicBezTo>
                  <a:lnTo>
                    <a:pt x="18566" y="14075"/>
                  </a:lnTo>
                  <a:cubicBezTo>
                    <a:pt x="18592" y="14057"/>
                    <a:pt x="18618" y="14036"/>
                    <a:pt x="18646" y="14012"/>
                  </a:cubicBezTo>
                  <a:close/>
                  <a:moveTo>
                    <a:pt x="18566" y="14075"/>
                  </a:moveTo>
                  <a:cubicBezTo>
                    <a:pt x="18560" y="14080"/>
                    <a:pt x="18553" y="14084"/>
                    <a:pt x="18546" y="14089"/>
                  </a:cubicBezTo>
                  <a:lnTo>
                    <a:pt x="18546" y="14091"/>
                  </a:lnTo>
                  <a:cubicBezTo>
                    <a:pt x="18553" y="14085"/>
                    <a:pt x="18560" y="14080"/>
                    <a:pt x="18566" y="14075"/>
                  </a:cubicBezTo>
                  <a:close/>
                  <a:moveTo>
                    <a:pt x="6665" y="14084"/>
                  </a:moveTo>
                  <a:lnTo>
                    <a:pt x="6677" y="14100"/>
                  </a:lnTo>
                  <a:cubicBezTo>
                    <a:pt x="6675" y="14093"/>
                    <a:pt x="6670" y="14086"/>
                    <a:pt x="6665" y="14084"/>
                  </a:cubicBezTo>
                  <a:close/>
                  <a:moveTo>
                    <a:pt x="18349" y="13905"/>
                  </a:moveTo>
                  <a:lnTo>
                    <a:pt x="18168" y="14061"/>
                  </a:lnTo>
                  <a:cubicBezTo>
                    <a:pt x="18180" y="14065"/>
                    <a:pt x="18161" y="14091"/>
                    <a:pt x="18140" y="14119"/>
                  </a:cubicBezTo>
                  <a:cubicBezTo>
                    <a:pt x="18245" y="14019"/>
                    <a:pt x="18365" y="13915"/>
                    <a:pt x="18349" y="13905"/>
                  </a:cubicBezTo>
                  <a:close/>
                  <a:moveTo>
                    <a:pt x="18579" y="14093"/>
                  </a:moveTo>
                  <a:lnTo>
                    <a:pt x="18516" y="14149"/>
                  </a:lnTo>
                  <a:cubicBezTo>
                    <a:pt x="18515" y="14154"/>
                    <a:pt x="18516" y="14157"/>
                    <a:pt x="18519" y="14157"/>
                  </a:cubicBezTo>
                  <a:cubicBezTo>
                    <a:pt x="18525" y="14157"/>
                    <a:pt x="18542" y="14141"/>
                    <a:pt x="18579" y="14093"/>
                  </a:cubicBezTo>
                  <a:close/>
                  <a:moveTo>
                    <a:pt x="18189" y="14140"/>
                  </a:moveTo>
                  <a:cubicBezTo>
                    <a:pt x="18191" y="14150"/>
                    <a:pt x="18190" y="14162"/>
                    <a:pt x="18187" y="14173"/>
                  </a:cubicBezTo>
                  <a:lnTo>
                    <a:pt x="18187" y="14173"/>
                  </a:lnTo>
                  <a:cubicBezTo>
                    <a:pt x="18193" y="14160"/>
                    <a:pt x="18194" y="14148"/>
                    <a:pt x="18189" y="14140"/>
                  </a:cubicBezTo>
                  <a:close/>
                  <a:moveTo>
                    <a:pt x="18178" y="14186"/>
                  </a:moveTo>
                  <a:lnTo>
                    <a:pt x="18178" y="14186"/>
                  </a:lnTo>
                  <a:cubicBezTo>
                    <a:pt x="18177" y="14187"/>
                    <a:pt x="18177" y="14187"/>
                    <a:pt x="18176" y="14188"/>
                  </a:cubicBezTo>
                  <a:lnTo>
                    <a:pt x="18176" y="14188"/>
                  </a:lnTo>
                  <a:cubicBezTo>
                    <a:pt x="18177" y="14187"/>
                    <a:pt x="18177" y="14187"/>
                    <a:pt x="18178" y="14186"/>
                  </a:cubicBezTo>
                  <a:close/>
                  <a:moveTo>
                    <a:pt x="18187" y="14173"/>
                  </a:moveTo>
                  <a:lnTo>
                    <a:pt x="18187" y="14173"/>
                  </a:lnTo>
                  <a:cubicBezTo>
                    <a:pt x="18185" y="14177"/>
                    <a:pt x="18183" y="14181"/>
                    <a:pt x="18180" y="14186"/>
                  </a:cubicBezTo>
                  <a:lnTo>
                    <a:pt x="18180" y="14188"/>
                  </a:lnTo>
                  <a:cubicBezTo>
                    <a:pt x="18183" y="14184"/>
                    <a:pt x="18185" y="14178"/>
                    <a:pt x="18187" y="14173"/>
                  </a:cubicBezTo>
                  <a:close/>
                  <a:moveTo>
                    <a:pt x="18138" y="14119"/>
                  </a:moveTo>
                  <a:cubicBezTo>
                    <a:pt x="18092" y="14163"/>
                    <a:pt x="18050" y="14209"/>
                    <a:pt x="18013" y="14262"/>
                  </a:cubicBezTo>
                  <a:cubicBezTo>
                    <a:pt x="18041" y="14232"/>
                    <a:pt x="18101" y="14170"/>
                    <a:pt x="18140" y="14121"/>
                  </a:cubicBezTo>
                  <a:lnTo>
                    <a:pt x="18138" y="14119"/>
                  </a:lnTo>
                  <a:close/>
                  <a:moveTo>
                    <a:pt x="16892" y="14243"/>
                  </a:moveTo>
                  <a:cubicBezTo>
                    <a:pt x="16887" y="14243"/>
                    <a:pt x="16868" y="14255"/>
                    <a:pt x="16858" y="14255"/>
                  </a:cubicBezTo>
                  <a:cubicBezTo>
                    <a:pt x="16855" y="14255"/>
                    <a:pt x="16852" y="14254"/>
                    <a:pt x="16852" y="14251"/>
                  </a:cubicBezTo>
                  <a:lnTo>
                    <a:pt x="16849" y="14248"/>
                  </a:lnTo>
                  <a:lnTo>
                    <a:pt x="16863" y="14281"/>
                  </a:lnTo>
                  <a:cubicBezTo>
                    <a:pt x="16891" y="14251"/>
                    <a:pt x="16896" y="14243"/>
                    <a:pt x="16892" y="14243"/>
                  </a:cubicBezTo>
                  <a:close/>
                  <a:moveTo>
                    <a:pt x="6865" y="14348"/>
                  </a:moveTo>
                  <a:lnTo>
                    <a:pt x="6865" y="14350"/>
                  </a:lnTo>
                  <a:cubicBezTo>
                    <a:pt x="6865" y="14350"/>
                    <a:pt x="6865" y="14349"/>
                    <a:pt x="6865" y="14349"/>
                  </a:cubicBezTo>
                  <a:lnTo>
                    <a:pt x="6865" y="14349"/>
                  </a:lnTo>
                  <a:cubicBezTo>
                    <a:pt x="6873" y="14356"/>
                    <a:pt x="6879" y="14359"/>
                    <a:pt x="6882" y="14359"/>
                  </a:cubicBezTo>
                  <a:cubicBezTo>
                    <a:pt x="6884" y="14359"/>
                    <a:pt x="6885" y="14358"/>
                    <a:pt x="6885" y="14357"/>
                  </a:cubicBezTo>
                  <a:cubicBezTo>
                    <a:pt x="6877" y="14352"/>
                    <a:pt x="6870" y="14349"/>
                    <a:pt x="6867" y="14349"/>
                  </a:cubicBezTo>
                  <a:cubicBezTo>
                    <a:pt x="6866" y="14349"/>
                    <a:pt x="6866" y="14349"/>
                    <a:pt x="6865" y="14349"/>
                  </a:cubicBezTo>
                  <a:lnTo>
                    <a:pt x="6865" y="14349"/>
                  </a:lnTo>
                  <a:cubicBezTo>
                    <a:pt x="6865" y="14349"/>
                    <a:pt x="6865" y="14348"/>
                    <a:pt x="6865" y="14348"/>
                  </a:cubicBezTo>
                  <a:close/>
                  <a:moveTo>
                    <a:pt x="17883" y="14302"/>
                  </a:moveTo>
                  <a:lnTo>
                    <a:pt x="17705" y="14457"/>
                  </a:lnTo>
                  <a:lnTo>
                    <a:pt x="17763" y="14418"/>
                  </a:lnTo>
                  <a:lnTo>
                    <a:pt x="17883" y="14302"/>
                  </a:lnTo>
                  <a:close/>
                  <a:moveTo>
                    <a:pt x="6800" y="14499"/>
                  </a:moveTo>
                  <a:cubicBezTo>
                    <a:pt x="6811" y="14517"/>
                    <a:pt x="6828" y="14534"/>
                    <a:pt x="6846" y="14545"/>
                  </a:cubicBezTo>
                  <a:cubicBezTo>
                    <a:pt x="6834" y="14527"/>
                    <a:pt x="6818" y="14510"/>
                    <a:pt x="6800" y="14499"/>
                  </a:cubicBezTo>
                  <a:close/>
                  <a:moveTo>
                    <a:pt x="6846" y="14545"/>
                  </a:moveTo>
                  <a:lnTo>
                    <a:pt x="6846" y="14545"/>
                  </a:lnTo>
                  <a:cubicBezTo>
                    <a:pt x="6858" y="14560"/>
                    <a:pt x="6868" y="14572"/>
                    <a:pt x="6878" y="14572"/>
                  </a:cubicBezTo>
                  <a:cubicBezTo>
                    <a:pt x="6882" y="14572"/>
                    <a:pt x="6886" y="14570"/>
                    <a:pt x="6890" y="14566"/>
                  </a:cubicBezTo>
                  <a:cubicBezTo>
                    <a:pt x="6876" y="14561"/>
                    <a:pt x="6860" y="14554"/>
                    <a:pt x="6846" y="14545"/>
                  </a:cubicBezTo>
                  <a:close/>
                  <a:moveTo>
                    <a:pt x="7245" y="14654"/>
                  </a:moveTo>
                  <a:lnTo>
                    <a:pt x="7287" y="14687"/>
                  </a:lnTo>
                  <a:lnTo>
                    <a:pt x="7303" y="14696"/>
                  </a:lnTo>
                  <a:lnTo>
                    <a:pt x="7245" y="14654"/>
                  </a:lnTo>
                  <a:close/>
                  <a:moveTo>
                    <a:pt x="17593" y="14612"/>
                  </a:moveTo>
                  <a:lnTo>
                    <a:pt x="17489" y="14698"/>
                  </a:lnTo>
                  <a:lnTo>
                    <a:pt x="17570" y="14705"/>
                  </a:lnTo>
                  <a:lnTo>
                    <a:pt x="17593" y="14612"/>
                  </a:lnTo>
                  <a:close/>
                  <a:moveTo>
                    <a:pt x="18113" y="14575"/>
                  </a:moveTo>
                  <a:cubicBezTo>
                    <a:pt x="18069" y="14622"/>
                    <a:pt x="18018" y="14663"/>
                    <a:pt x="17962" y="14696"/>
                  </a:cubicBezTo>
                  <a:cubicBezTo>
                    <a:pt x="17974" y="14704"/>
                    <a:pt x="18008" y="14693"/>
                    <a:pt x="17988" y="14721"/>
                  </a:cubicBezTo>
                  <a:lnTo>
                    <a:pt x="17988" y="14721"/>
                  </a:lnTo>
                  <a:lnTo>
                    <a:pt x="18113" y="14575"/>
                  </a:lnTo>
                  <a:close/>
                  <a:moveTo>
                    <a:pt x="17988" y="14721"/>
                  </a:moveTo>
                  <a:lnTo>
                    <a:pt x="17974" y="14738"/>
                  </a:lnTo>
                  <a:cubicBezTo>
                    <a:pt x="17980" y="14731"/>
                    <a:pt x="17985" y="14725"/>
                    <a:pt x="17988" y="14721"/>
                  </a:cubicBezTo>
                  <a:close/>
                  <a:moveTo>
                    <a:pt x="13701" y="14784"/>
                  </a:moveTo>
                  <a:cubicBezTo>
                    <a:pt x="13698" y="14785"/>
                    <a:pt x="13696" y="14787"/>
                    <a:pt x="13694" y="14788"/>
                  </a:cubicBezTo>
                  <a:lnTo>
                    <a:pt x="13694" y="14788"/>
                  </a:lnTo>
                  <a:cubicBezTo>
                    <a:pt x="13696" y="14787"/>
                    <a:pt x="13699" y="14785"/>
                    <a:pt x="13701" y="14784"/>
                  </a:cubicBezTo>
                  <a:close/>
                  <a:moveTo>
                    <a:pt x="5105" y="14916"/>
                  </a:moveTo>
                  <a:cubicBezTo>
                    <a:pt x="5105" y="14918"/>
                    <a:pt x="5105" y="14920"/>
                    <a:pt x="5106" y="14922"/>
                  </a:cubicBezTo>
                  <a:lnTo>
                    <a:pt x="5106" y="14922"/>
                  </a:lnTo>
                  <a:cubicBezTo>
                    <a:pt x="5105" y="14920"/>
                    <a:pt x="5105" y="14918"/>
                    <a:pt x="5105" y="14916"/>
                  </a:cubicBezTo>
                  <a:close/>
                  <a:moveTo>
                    <a:pt x="17678" y="14730"/>
                  </a:moveTo>
                  <a:cubicBezTo>
                    <a:pt x="17629" y="14730"/>
                    <a:pt x="17554" y="14825"/>
                    <a:pt x="17466" y="14925"/>
                  </a:cubicBezTo>
                  <a:cubicBezTo>
                    <a:pt x="17471" y="14921"/>
                    <a:pt x="17477" y="14914"/>
                    <a:pt x="17484" y="14907"/>
                  </a:cubicBezTo>
                  <a:cubicBezTo>
                    <a:pt x="17489" y="14925"/>
                    <a:pt x="17496" y="14934"/>
                    <a:pt x="17507" y="14934"/>
                  </a:cubicBezTo>
                  <a:cubicBezTo>
                    <a:pt x="17545" y="14934"/>
                    <a:pt x="17619" y="14834"/>
                    <a:pt x="17693" y="14733"/>
                  </a:cubicBezTo>
                  <a:cubicBezTo>
                    <a:pt x="17688" y="14731"/>
                    <a:pt x="17683" y="14730"/>
                    <a:pt x="17678" y="14730"/>
                  </a:cubicBezTo>
                  <a:close/>
                  <a:moveTo>
                    <a:pt x="5082" y="14847"/>
                  </a:moveTo>
                  <a:lnTo>
                    <a:pt x="5082" y="14847"/>
                  </a:lnTo>
                  <a:cubicBezTo>
                    <a:pt x="5093" y="14867"/>
                    <a:pt x="5100" y="14891"/>
                    <a:pt x="5105" y="14914"/>
                  </a:cubicBezTo>
                  <a:cubicBezTo>
                    <a:pt x="5105" y="14910"/>
                    <a:pt x="5107" y="14909"/>
                    <a:pt x="5111" y="14909"/>
                  </a:cubicBezTo>
                  <a:cubicBezTo>
                    <a:pt x="5125" y="14909"/>
                    <a:pt x="5161" y="14935"/>
                    <a:pt x="5166" y="14935"/>
                  </a:cubicBezTo>
                  <a:cubicBezTo>
                    <a:pt x="5170" y="14935"/>
                    <a:pt x="5152" y="14916"/>
                    <a:pt x="5082" y="14847"/>
                  </a:cubicBezTo>
                  <a:close/>
                  <a:moveTo>
                    <a:pt x="17443" y="14951"/>
                  </a:moveTo>
                  <a:cubicBezTo>
                    <a:pt x="17410" y="14986"/>
                    <a:pt x="17380" y="15020"/>
                    <a:pt x="17345" y="15051"/>
                  </a:cubicBezTo>
                  <a:cubicBezTo>
                    <a:pt x="17347" y="15056"/>
                    <a:pt x="17350" y="15059"/>
                    <a:pt x="17353" y="15059"/>
                  </a:cubicBezTo>
                  <a:cubicBezTo>
                    <a:pt x="17368" y="15059"/>
                    <a:pt x="17401" y="15005"/>
                    <a:pt x="17443" y="14953"/>
                  </a:cubicBezTo>
                  <a:lnTo>
                    <a:pt x="17443" y="14951"/>
                  </a:lnTo>
                  <a:close/>
                  <a:moveTo>
                    <a:pt x="7307" y="15032"/>
                  </a:moveTo>
                  <a:lnTo>
                    <a:pt x="7321" y="15074"/>
                  </a:lnTo>
                  <a:lnTo>
                    <a:pt x="7356" y="15067"/>
                  </a:lnTo>
                  <a:lnTo>
                    <a:pt x="7307" y="15032"/>
                  </a:lnTo>
                  <a:close/>
                  <a:moveTo>
                    <a:pt x="16979" y="15143"/>
                  </a:moveTo>
                  <a:lnTo>
                    <a:pt x="16979" y="15146"/>
                  </a:lnTo>
                  <a:cubicBezTo>
                    <a:pt x="16979" y="15145"/>
                    <a:pt x="16980" y="15145"/>
                    <a:pt x="16980" y="15145"/>
                  </a:cubicBezTo>
                  <a:lnTo>
                    <a:pt x="16980" y="15145"/>
                  </a:lnTo>
                  <a:cubicBezTo>
                    <a:pt x="16980" y="15144"/>
                    <a:pt x="16979" y="15144"/>
                    <a:pt x="16979" y="15143"/>
                  </a:cubicBezTo>
                  <a:close/>
                  <a:moveTo>
                    <a:pt x="7743" y="15197"/>
                  </a:moveTo>
                  <a:cubicBezTo>
                    <a:pt x="7737" y="15197"/>
                    <a:pt x="7746" y="15218"/>
                    <a:pt x="7734" y="15224"/>
                  </a:cubicBezTo>
                  <a:lnTo>
                    <a:pt x="7734" y="15227"/>
                  </a:lnTo>
                  <a:lnTo>
                    <a:pt x="7759" y="15208"/>
                  </a:lnTo>
                  <a:cubicBezTo>
                    <a:pt x="7750" y="15200"/>
                    <a:pt x="7746" y="15197"/>
                    <a:pt x="7743" y="15197"/>
                  </a:cubicBezTo>
                  <a:close/>
                  <a:moveTo>
                    <a:pt x="3765" y="15313"/>
                  </a:moveTo>
                  <a:cubicBezTo>
                    <a:pt x="3766" y="15318"/>
                    <a:pt x="3769" y="15325"/>
                    <a:pt x="3772" y="15333"/>
                  </a:cubicBezTo>
                  <a:cubicBezTo>
                    <a:pt x="3770" y="15327"/>
                    <a:pt x="3768" y="15320"/>
                    <a:pt x="3765" y="15313"/>
                  </a:cubicBezTo>
                  <a:close/>
                  <a:moveTo>
                    <a:pt x="17431" y="15236"/>
                  </a:moveTo>
                  <a:lnTo>
                    <a:pt x="17343" y="15296"/>
                  </a:lnTo>
                  <a:lnTo>
                    <a:pt x="17366" y="15343"/>
                  </a:lnTo>
                  <a:lnTo>
                    <a:pt x="17431" y="15236"/>
                  </a:lnTo>
                  <a:close/>
                  <a:moveTo>
                    <a:pt x="13379" y="15368"/>
                  </a:moveTo>
                  <a:lnTo>
                    <a:pt x="13379" y="15368"/>
                  </a:lnTo>
                  <a:cubicBezTo>
                    <a:pt x="13365" y="15382"/>
                    <a:pt x="13346" y="15398"/>
                    <a:pt x="13328" y="15419"/>
                  </a:cubicBezTo>
                  <a:cubicBezTo>
                    <a:pt x="13314" y="15415"/>
                    <a:pt x="13312" y="15398"/>
                    <a:pt x="13323" y="15389"/>
                  </a:cubicBezTo>
                  <a:lnTo>
                    <a:pt x="13323" y="15389"/>
                  </a:lnTo>
                  <a:lnTo>
                    <a:pt x="13321" y="15391"/>
                  </a:lnTo>
                  <a:cubicBezTo>
                    <a:pt x="13321" y="15394"/>
                    <a:pt x="13322" y="15395"/>
                    <a:pt x="13325" y="15395"/>
                  </a:cubicBezTo>
                  <a:cubicBezTo>
                    <a:pt x="13334" y="15395"/>
                    <a:pt x="13359" y="15379"/>
                    <a:pt x="13379" y="15368"/>
                  </a:cubicBezTo>
                  <a:close/>
                  <a:moveTo>
                    <a:pt x="15723" y="15358"/>
                  </a:moveTo>
                  <a:cubicBezTo>
                    <a:pt x="15710" y="15358"/>
                    <a:pt x="15668" y="15404"/>
                    <a:pt x="15628" y="15440"/>
                  </a:cubicBezTo>
                  <a:lnTo>
                    <a:pt x="15727" y="15361"/>
                  </a:lnTo>
                  <a:cubicBezTo>
                    <a:pt x="15727" y="15359"/>
                    <a:pt x="15725" y="15358"/>
                    <a:pt x="15723" y="15358"/>
                  </a:cubicBezTo>
                  <a:close/>
                  <a:moveTo>
                    <a:pt x="12988" y="15423"/>
                  </a:moveTo>
                  <a:cubicBezTo>
                    <a:pt x="12990" y="15423"/>
                    <a:pt x="12992" y="15423"/>
                    <a:pt x="12994" y="15424"/>
                  </a:cubicBezTo>
                  <a:cubicBezTo>
                    <a:pt x="12985" y="15433"/>
                    <a:pt x="12975" y="15445"/>
                    <a:pt x="12964" y="15459"/>
                  </a:cubicBezTo>
                  <a:cubicBezTo>
                    <a:pt x="12964" y="15461"/>
                    <a:pt x="12964" y="15463"/>
                    <a:pt x="12964" y="15466"/>
                  </a:cubicBezTo>
                  <a:lnTo>
                    <a:pt x="12962" y="15468"/>
                  </a:lnTo>
                  <a:cubicBezTo>
                    <a:pt x="12959" y="15461"/>
                    <a:pt x="12959" y="15452"/>
                    <a:pt x="12959" y="15445"/>
                  </a:cubicBezTo>
                  <a:cubicBezTo>
                    <a:pt x="12970" y="15428"/>
                    <a:pt x="12980" y="15423"/>
                    <a:pt x="12988" y="15423"/>
                  </a:cubicBezTo>
                  <a:close/>
                  <a:moveTo>
                    <a:pt x="15588" y="15473"/>
                  </a:moveTo>
                  <a:lnTo>
                    <a:pt x="15581" y="15477"/>
                  </a:lnTo>
                  <a:lnTo>
                    <a:pt x="15583" y="15477"/>
                  </a:lnTo>
                  <a:cubicBezTo>
                    <a:pt x="15579" y="15479"/>
                    <a:pt x="15579" y="15479"/>
                    <a:pt x="15572" y="15482"/>
                  </a:cubicBezTo>
                  <a:cubicBezTo>
                    <a:pt x="15579" y="15479"/>
                    <a:pt x="15583" y="15475"/>
                    <a:pt x="15588" y="15473"/>
                  </a:cubicBezTo>
                  <a:close/>
                  <a:moveTo>
                    <a:pt x="5518" y="15599"/>
                  </a:moveTo>
                  <a:lnTo>
                    <a:pt x="5518" y="15599"/>
                  </a:lnTo>
                  <a:cubicBezTo>
                    <a:pt x="5525" y="15610"/>
                    <a:pt x="5536" y="15624"/>
                    <a:pt x="5550" y="15642"/>
                  </a:cubicBezTo>
                  <a:cubicBezTo>
                    <a:pt x="5539" y="15627"/>
                    <a:pt x="5529" y="15613"/>
                    <a:pt x="5518" y="15599"/>
                  </a:cubicBezTo>
                  <a:close/>
                  <a:moveTo>
                    <a:pt x="17155" y="14988"/>
                  </a:moveTo>
                  <a:lnTo>
                    <a:pt x="17000" y="15192"/>
                  </a:lnTo>
                  <a:cubicBezTo>
                    <a:pt x="16991" y="15186"/>
                    <a:pt x="17020" y="15134"/>
                    <a:pt x="17003" y="15134"/>
                  </a:cubicBezTo>
                  <a:cubicBezTo>
                    <a:pt x="16998" y="15134"/>
                    <a:pt x="16991" y="15137"/>
                    <a:pt x="16980" y="15145"/>
                  </a:cubicBezTo>
                  <a:lnTo>
                    <a:pt x="16980" y="15145"/>
                  </a:lnTo>
                  <a:cubicBezTo>
                    <a:pt x="16999" y="15197"/>
                    <a:pt x="16856" y="15402"/>
                    <a:pt x="16668" y="15514"/>
                  </a:cubicBezTo>
                  <a:cubicBezTo>
                    <a:pt x="16586" y="15630"/>
                    <a:pt x="16651" y="15678"/>
                    <a:pt x="16761" y="15678"/>
                  </a:cubicBezTo>
                  <a:cubicBezTo>
                    <a:pt x="16818" y="15678"/>
                    <a:pt x="16887" y="15665"/>
                    <a:pt x="16954" y="15642"/>
                  </a:cubicBezTo>
                  <a:cubicBezTo>
                    <a:pt x="16942" y="15621"/>
                    <a:pt x="16928" y="15607"/>
                    <a:pt x="17063" y="15433"/>
                  </a:cubicBezTo>
                  <a:lnTo>
                    <a:pt x="17063" y="15433"/>
                  </a:lnTo>
                  <a:cubicBezTo>
                    <a:pt x="17006" y="15460"/>
                    <a:pt x="16808" y="15620"/>
                    <a:pt x="16763" y="15620"/>
                  </a:cubicBezTo>
                  <a:cubicBezTo>
                    <a:pt x="16750" y="15620"/>
                    <a:pt x="16750" y="15605"/>
                    <a:pt x="16773" y="15568"/>
                  </a:cubicBezTo>
                  <a:cubicBezTo>
                    <a:pt x="16958" y="15345"/>
                    <a:pt x="16951" y="15412"/>
                    <a:pt x="17069" y="15333"/>
                  </a:cubicBezTo>
                  <a:lnTo>
                    <a:pt x="17069" y="15333"/>
                  </a:lnTo>
                  <a:cubicBezTo>
                    <a:pt x="17063" y="15335"/>
                    <a:pt x="17058" y="15336"/>
                    <a:pt x="17053" y="15336"/>
                  </a:cubicBezTo>
                  <a:cubicBezTo>
                    <a:pt x="16974" y="15336"/>
                    <a:pt x="17259" y="15008"/>
                    <a:pt x="17155" y="14988"/>
                  </a:cubicBezTo>
                  <a:close/>
                  <a:moveTo>
                    <a:pt x="17116" y="15498"/>
                  </a:moveTo>
                  <a:lnTo>
                    <a:pt x="17023" y="15626"/>
                  </a:lnTo>
                  <a:lnTo>
                    <a:pt x="17030" y="15700"/>
                  </a:lnTo>
                  <a:lnTo>
                    <a:pt x="17116" y="15498"/>
                  </a:lnTo>
                  <a:close/>
                  <a:moveTo>
                    <a:pt x="8179" y="15683"/>
                  </a:moveTo>
                  <a:lnTo>
                    <a:pt x="8179" y="15683"/>
                  </a:lnTo>
                  <a:cubicBezTo>
                    <a:pt x="8165" y="15693"/>
                    <a:pt x="8188" y="15711"/>
                    <a:pt x="8205" y="15730"/>
                  </a:cubicBezTo>
                  <a:cubicBezTo>
                    <a:pt x="8207" y="15732"/>
                    <a:pt x="8209" y="15734"/>
                    <a:pt x="8211" y="15737"/>
                  </a:cubicBezTo>
                  <a:lnTo>
                    <a:pt x="8211" y="15737"/>
                  </a:lnTo>
                  <a:lnTo>
                    <a:pt x="8207" y="15730"/>
                  </a:lnTo>
                  <a:lnTo>
                    <a:pt x="8179" y="15683"/>
                  </a:lnTo>
                  <a:close/>
                  <a:moveTo>
                    <a:pt x="8211" y="15737"/>
                  </a:moveTo>
                  <a:lnTo>
                    <a:pt x="8216" y="15748"/>
                  </a:lnTo>
                  <a:cubicBezTo>
                    <a:pt x="8215" y="15745"/>
                    <a:pt x="8213" y="15741"/>
                    <a:pt x="8211" y="15737"/>
                  </a:cubicBezTo>
                  <a:close/>
                  <a:moveTo>
                    <a:pt x="8216" y="15746"/>
                  </a:moveTo>
                  <a:lnTo>
                    <a:pt x="8218" y="15750"/>
                  </a:lnTo>
                  <a:lnTo>
                    <a:pt x="8218" y="15750"/>
                  </a:lnTo>
                  <a:cubicBezTo>
                    <a:pt x="8218" y="15748"/>
                    <a:pt x="8217" y="15747"/>
                    <a:pt x="8216" y="15746"/>
                  </a:cubicBezTo>
                  <a:close/>
                  <a:moveTo>
                    <a:pt x="8216" y="15751"/>
                  </a:moveTo>
                  <a:cubicBezTo>
                    <a:pt x="8218" y="15753"/>
                    <a:pt x="8216" y="15755"/>
                    <a:pt x="8218" y="15755"/>
                  </a:cubicBezTo>
                  <a:cubicBezTo>
                    <a:pt x="8218" y="15754"/>
                    <a:pt x="8218" y="15752"/>
                    <a:pt x="8218" y="15751"/>
                  </a:cubicBezTo>
                  <a:close/>
                  <a:moveTo>
                    <a:pt x="16466" y="15734"/>
                  </a:moveTo>
                  <a:cubicBezTo>
                    <a:pt x="16460" y="15734"/>
                    <a:pt x="16443" y="15745"/>
                    <a:pt x="16411" y="15772"/>
                  </a:cubicBezTo>
                  <a:lnTo>
                    <a:pt x="16411" y="15769"/>
                  </a:lnTo>
                  <a:cubicBezTo>
                    <a:pt x="16393" y="15797"/>
                    <a:pt x="16365" y="15818"/>
                    <a:pt x="16348" y="15843"/>
                  </a:cubicBezTo>
                  <a:lnTo>
                    <a:pt x="16374" y="15857"/>
                  </a:lnTo>
                  <a:cubicBezTo>
                    <a:pt x="16437" y="15793"/>
                    <a:pt x="16481" y="15734"/>
                    <a:pt x="16466" y="15734"/>
                  </a:cubicBezTo>
                  <a:close/>
                  <a:moveTo>
                    <a:pt x="8508" y="15959"/>
                  </a:moveTo>
                  <a:lnTo>
                    <a:pt x="8508" y="15959"/>
                  </a:lnTo>
                  <a:cubicBezTo>
                    <a:pt x="8506" y="15964"/>
                    <a:pt x="8504" y="15969"/>
                    <a:pt x="8504" y="15973"/>
                  </a:cubicBezTo>
                  <a:cubicBezTo>
                    <a:pt x="8506" y="15969"/>
                    <a:pt x="8508" y="15964"/>
                    <a:pt x="8508" y="15959"/>
                  </a:cubicBezTo>
                  <a:close/>
                  <a:moveTo>
                    <a:pt x="16972" y="15639"/>
                  </a:moveTo>
                  <a:lnTo>
                    <a:pt x="16954" y="15646"/>
                  </a:lnTo>
                  <a:cubicBezTo>
                    <a:pt x="16954" y="15648"/>
                    <a:pt x="16955" y="15651"/>
                    <a:pt x="16956" y="15654"/>
                  </a:cubicBezTo>
                  <a:lnTo>
                    <a:pt x="16956" y="15654"/>
                  </a:lnTo>
                  <a:lnTo>
                    <a:pt x="16641" y="15962"/>
                  </a:lnTo>
                  <a:lnTo>
                    <a:pt x="16657" y="15932"/>
                  </a:lnTo>
                  <a:lnTo>
                    <a:pt x="16599" y="15999"/>
                  </a:lnTo>
                  <a:cubicBezTo>
                    <a:pt x="16680" y="15934"/>
                    <a:pt x="16770" y="15876"/>
                    <a:pt x="16865" y="15827"/>
                  </a:cubicBezTo>
                  <a:cubicBezTo>
                    <a:pt x="16951" y="15708"/>
                    <a:pt x="16962" y="15672"/>
                    <a:pt x="16959" y="15653"/>
                  </a:cubicBezTo>
                  <a:lnTo>
                    <a:pt x="16959" y="15653"/>
                  </a:lnTo>
                  <a:lnTo>
                    <a:pt x="16972" y="15639"/>
                  </a:lnTo>
                  <a:close/>
                  <a:moveTo>
                    <a:pt x="8555" y="16135"/>
                  </a:moveTo>
                  <a:cubicBezTo>
                    <a:pt x="8558" y="16136"/>
                    <a:pt x="8560" y="16137"/>
                    <a:pt x="8562" y="16138"/>
                  </a:cubicBezTo>
                  <a:cubicBezTo>
                    <a:pt x="8559" y="16137"/>
                    <a:pt x="8557" y="16136"/>
                    <a:pt x="8555" y="16135"/>
                  </a:cubicBezTo>
                  <a:close/>
                  <a:moveTo>
                    <a:pt x="15005" y="16135"/>
                  </a:moveTo>
                  <a:cubicBezTo>
                    <a:pt x="15002" y="16135"/>
                    <a:pt x="14997" y="16136"/>
                    <a:pt x="14990" y="16138"/>
                  </a:cubicBezTo>
                  <a:cubicBezTo>
                    <a:pt x="14995" y="16138"/>
                    <a:pt x="15002" y="16138"/>
                    <a:pt x="15009" y="16136"/>
                  </a:cubicBezTo>
                  <a:cubicBezTo>
                    <a:pt x="15008" y="16135"/>
                    <a:pt x="15007" y="16135"/>
                    <a:pt x="15005" y="16135"/>
                  </a:cubicBezTo>
                  <a:close/>
                  <a:moveTo>
                    <a:pt x="16464" y="16221"/>
                  </a:moveTo>
                  <a:lnTo>
                    <a:pt x="16464" y="16221"/>
                  </a:lnTo>
                  <a:cubicBezTo>
                    <a:pt x="16420" y="16249"/>
                    <a:pt x="16374" y="16282"/>
                    <a:pt x="16325" y="16316"/>
                  </a:cubicBezTo>
                  <a:cubicBezTo>
                    <a:pt x="16374" y="16295"/>
                    <a:pt x="16462" y="16244"/>
                    <a:pt x="16464" y="16221"/>
                  </a:cubicBezTo>
                  <a:close/>
                  <a:moveTo>
                    <a:pt x="8828" y="16309"/>
                  </a:moveTo>
                  <a:lnTo>
                    <a:pt x="8837" y="16319"/>
                  </a:lnTo>
                  <a:cubicBezTo>
                    <a:pt x="8844" y="16319"/>
                    <a:pt x="8851" y="16319"/>
                    <a:pt x="8858" y="16316"/>
                  </a:cubicBezTo>
                  <a:lnTo>
                    <a:pt x="8828" y="16309"/>
                  </a:lnTo>
                  <a:close/>
                  <a:moveTo>
                    <a:pt x="16363" y="16251"/>
                  </a:moveTo>
                  <a:lnTo>
                    <a:pt x="16363" y="16251"/>
                  </a:lnTo>
                  <a:cubicBezTo>
                    <a:pt x="16370" y="16251"/>
                    <a:pt x="16332" y="16292"/>
                    <a:pt x="16316" y="16314"/>
                  </a:cubicBezTo>
                  <a:cubicBezTo>
                    <a:pt x="16316" y="16319"/>
                    <a:pt x="16316" y="16323"/>
                    <a:pt x="16316" y="16323"/>
                  </a:cubicBezTo>
                  <a:lnTo>
                    <a:pt x="16318" y="16323"/>
                  </a:lnTo>
                  <a:cubicBezTo>
                    <a:pt x="16309" y="16328"/>
                    <a:pt x="16302" y="16331"/>
                    <a:pt x="16300" y="16331"/>
                  </a:cubicBezTo>
                  <a:cubicBezTo>
                    <a:pt x="16299" y="16331"/>
                    <a:pt x="16301" y="16329"/>
                    <a:pt x="16309" y="16323"/>
                  </a:cubicBezTo>
                  <a:cubicBezTo>
                    <a:pt x="16311" y="16319"/>
                    <a:pt x="16314" y="16316"/>
                    <a:pt x="16316" y="16314"/>
                  </a:cubicBezTo>
                  <a:cubicBezTo>
                    <a:pt x="16314" y="16305"/>
                    <a:pt x="16314" y="16295"/>
                    <a:pt x="16316" y="16286"/>
                  </a:cubicBezTo>
                  <a:cubicBezTo>
                    <a:pt x="16347" y="16261"/>
                    <a:pt x="16360" y="16251"/>
                    <a:pt x="16363" y="16251"/>
                  </a:cubicBezTo>
                  <a:close/>
                  <a:moveTo>
                    <a:pt x="14673" y="16334"/>
                  </a:moveTo>
                  <a:cubicBezTo>
                    <a:pt x="14668" y="16341"/>
                    <a:pt x="14663" y="16347"/>
                    <a:pt x="14658" y="16353"/>
                  </a:cubicBezTo>
                  <a:cubicBezTo>
                    <a:pt x="14665" y="16346"/>
                    <a:pt x="14669" y="16340"/>
                    <a:pt x="14673" y="16334"/>
                  </a:cubicBezTo>
                  <a:close/>
                  <a:moveTo>
                    <a:pt x="8963" y="16453"/>
                  </a:moveTo>
                  <a:lnTo>
                    <a:pt x="8957" y="16455"/>
                  </a:lnTo>
                  <a:lnTo>
                    <a:pt x="8957" y="16455"/>
                  </a:lnTo>
                  <a:cubicBezTo>
                    <a:pt x="8959" y="16455"/>
                    <a:pt x="8961" y="16454"/>
                    <a:pt x="8963" y="16453"/>
                  </a:cubicBezTo>
                  <a:close/>
                  <a:moveTo>
                    <a:pt x="16599" y="16003"/>
                  </a:moveTo>
                  <a:lnTo>
                    <a:pt x="16599" y="16003"/>
                  </a:lnTo>
                  <a:cubicBezTo>
                    <a:pt x="16499" y="16091"/>
                    <a:pt x="16402" y="16187"/>
                    <a:pt x="16314" y="16286"/>
                  </a:cubicBezTo>
                  <a:cubicBezTo>
                    <a:pt x="16322" y="16209"/>
                    <a:pt x="16427" y="16070"/>
                    <a:pt x="16364" y="16070"/>
                  </a:cubicBezTo>
                  <a:cubicBezTo>
                    <a:pt x="16355" y="16070"/>
                    <a:pt x="16342" y="16073"/>
                    <a:pt x="16325" y="16080"/>
                  </a:cubicBezTo>
                  <a:cubicBezTo>
                    <a:pt x="16142" y="16270"/>
                    <a:pt x="16228" y="16242"/>
                    <a:pt x="16133" y="16370"/>
                  </a:cubicBezTo>
                  <a:cubicBezTo>
                    <a:pt x="16217" y="16280"/>
                    <a:pt x="16247" y="16252"/>
                    <a:pt x="16253" y="16252"/>
                  </a:cubicBezTo>
                  <a:lnTo>
                    <a:pt x="16253" y="16252"/>
                  </a:lnTo>
                  <a:cubicBezTo>
                    <a:pt x="16263" y="16252"/>
                    <a:pt x="16200" y="16338"/>
                    <a:pt x="16224" y="16338"/>
                  </a:cubicBezTo>
                  <a:cubicBezTo>
                    <a:pt x="16234" y="16338"/>
                    <a:pt x="16258" y="16324"/>
                    <a:pt x="16307" y="16284"/>
                  </a:cubicBezTo>
                  <a:lnTo>
                    <a:pt x="16307" y="16284"/>
                  </a:lnTo>
                  <a:cubicBezTo>
                    <a:pt x="16253" y="16349"/>
                    <a:pt x="16202" y="16404"/>
                    <a:pt x="16154" y="16455"/>
                  </a:cubicBezTo>
                  <a:cubicBezTo>
                    <a:pt x="16212" y="16407"/>
                    <a:pt x="16270" y="16360"/>
                    <a:pt x="16328" y="16319"/>
                  </a:cubicBezTo>
                  <a:lnTo>
                    <a:pt x="16328" y="16319"/>
                  </a:lnTo>
                  <a:lnTo>
                    <a:pt x="16318" y="16323"/>
                  </a:lnTo>
                  <a:lnTo>
                    <a:pt x="16318" y="16323"/>
                  </a:lnTo>
                  <a:lnTo>
                    <a:pt x="16599" y="16003"/>
                  </a:lnTo>
                  <a:close/>
                  <a:moveTo>
                    <a:pt x="8776" y="16486"/>
                  </a:moveTo>
                  <a:cubicBezTo>
                    <a:pt x="8776" y="16490"/>
                    <a:pt x="8778" y="16493"/>
                    <a:pt x="8779" y="16497"/>
                  </a:cubicBezTo>
                  <a:cubicBezTo>
                    <a:pt x="8779" y="16493"/>
                    <a:pt x="8778" y="16490"/>
                    <a:pt x="8776" y="16486"/>
                  </a:cubicBezTo>
                  <a:close/>
                  <a:moveTo>
                    <a:pt x="12299" y="16488"/>
                  </a:moveTo>
                  <a:lnTo>
                    <a:pt x="12299" y="16488"/>
                  </a:lnTo>
                  <a:cubicBezTo>
                    <a:pt x="12314" y="16497"/>
                    <a:pt x="12297" y="16526"/>
                    <a:pt x="12303" y="16526"/>
                  </a:cubicBezTo>
                  <a:cubicBezTo>
                    <a:pt x="12305" y="16526"/>
                    <a:pt x="12314" y="16518"/>
                    <a:pt x="12338" y="16493"/>
                  </a:cubicBezTo>
                  <a:cubicBezTo>
                    <a:pt x="12324" y="16493"/>
                    <a:pt x="12310" y="16493"/>
                    <a:pt x="12299" y="16488"/>
                  </a:cubicBezTo>
                  <a:close/>
                  <a:moveTo>
                    <a:pt x="11944" y="16575"/>
                  </a:moveTo>
                  <a:cubicBezTo>
                    <a:pt x="11938" y="16577"/>
                    <a:pt x="11932" y="16580"/>
                    <a:pt x="11923" y="16585"/>
                  </a:cubicBezTo>
                  <a:cubicBezTo>
                    <a:pt x="11930" y="16582"/>
                    <a:pt x="11937" y="16579"/>
                    <a:pt x="11944" y="16575"/>
                  </a:cubicBezTo>
                  <a:close/>
                  <a:moveTo>
                    <a:pt x="16253" y="16469"/>
                  </a:moveTo>
                  <a:cubicBezTo>
                    <a:pt x="16219" y="16518"/>
                    <a:pt x="16186" y="16571"/>
                    <a:pt x="16151" y="16629"/>
                  </a:cubicBezTo>
                  <a:cubicBezTo>
                    <a:pt x="16191" y="16578"/>
                    <a:pt x="16223" y="16525"/>
                    <a:pt x="16253" y="16469"/>
                  </a:cubicBezTo>
                  <a:close/>
                  <a:moveTo>
                    <a:pt x="5882" y="16620"/>
                  </a:moveTo>
                  <a:cubicBezTo>
                    <a:pt x="5885" y="16625"/>
                    <a:pt x="5890" y="16631"/>
                    <a:pt x="5896" y="16638"/>
                  </a:cubicBezTo>
                  <a:lnTo>
                    <a:pt x="5896" y="16638"/>
                  </a:lnTo>
                  <a:lnTo>
                    <a:pt x="5882" y="16620"/>
                  </a:lnTo>
                  <a:close/>
                  <a:moveTo>
                    <a:pt x="9284" y="16763"/>
                  </a:moveTo>
                  <a:cubicBezTo>
                    <a:pt x="9271" y="16763"/>
                    <a:pt x="9249" y="16777"/>
                    <a:pt x="9238" y="16782"/>
                  </a:cubicBezTo>
                  <a:cubicBezTo>
                    <a:pt x="9243" y="16781"/>
                    <a:pt x="9248" y="16780"/>
                    <a:pt x="9253" y="16780"/>
                  </a:cubicBezTo>
                  <a:cubicBezTo>
                    <a:pt x="9262" y="16780"/>
                    <a:pt x="9270" y="16782"/>
                    <a:pt x="9278" y="16787"/>
                  </a:cubicBezTo>
                  <a:cubicBezTo>
                    <a:pt x="9285" y="16782"/>
                    <a:pt x="9289" y="16773"/>
                    <a:pt x="9292" y="16766"/>
                  </a:cubicBezTo>
                  <a:cubicBezTo>
                    <a:pt x="9290" y="16764"/>
                    <a:pt x="9287" y="16763"/>
                    <a:pt x="9284" y="16763"/>
                  </a:cubicBezTo>
                  <a:close/>
                  <a:moveTo>
                    <a:pt x="9048" y="16768"/>
                  </a:moveTo>
                  <a:lnTo>
                    <a:pt x="9048" y="16768"/>
                  </a:lnTo>
                  <a:cubicBezTo>
                    <a:pt x="9060" y="16785"/>
                    <a:pt x="9072" y="16799"/>
                    <a:pt x="9081" y="16815"/>
                  </a:cubicBezTo>
                  <a:lnTo>
                    <a:pt x="9048" y="16768"/>
                  </a:lnTo>
                  <a:close/>
                  <a:moveTo>
                    <a:pt x="9341" y="16820"/>
                  </a:moveTo>
                  <a:cubicBezTo>
                    <a:pt x="9334" y="16820"/>
                    <a:pt x="9337" y="16828"/>
                    <a:pt x="9347" y="16850"/>
                  </a:cubicBezTo>
                  <a:lnTo>
                    <a:pt x="9350" y="16850"/>
                  </a:lnTo>
                  <a:cubicBezTo>
                    <a:pt x="9360" y="16858"/>
                    <a:pt x="9366" y="16861"/>
                    <a:pt x="9369" y="16861"/>
                  </a:cubicBezTo>
                  <a:cubicBezTo>
                    <a:pt x="9379" y="16861"/>
                    <a:pt x="9364" y="16833"/>
                    <a:pt x="9371" y="16831"/>
                  </a:cubicBezTo>
                  <a:cubicBezTo>
                    <a:pt x="9356" y="16824"/>
                    <a:pt x="9346" y="16820"/>
                    <a:pt x="9341" y="16820"/>
                  </a:cubicBezTo>
                  <a:close/>
                  <a:moveTo>
                    <a:pt x="15769" y="16606"/>
                  </a:moveTo>
                  <a:lnTo>
                    <a:pt x="15607" y="16701"/>
                  </a:lnTo>
                  <a:lnTo>
                    <a:pt x="15634" y="16715"/>
                  </a:lnTo>
                  <a:cubicBezTo>
                    <a:pt x="15481" y="16850"/>
                    <a:pt x="15537" y="16843"/>
                    <a:pt x="15537" y="16875"/>
                  </a:cubicBezTo>
                  <a:lnTo>
                    <a:pt x="15769" y="16606"/>
                  </a:lnTo>
                  <a:close/>
                  <a:moveTo>
                    <a:pt x="16151" y="16458"/>
                  </a:moveTo>
                  <a:lnTo>
                    <a:pt x="16151" y="16458"/>
                  </a:lnTo>
                  <a:cubicBezTo>
                    <a:pt x="16057" y="16540"/>
                    <a:pt x="15961" y="16628"/>
                    <a:pt x="15873" y="16715"/>
                  </a:cubicBezTo>
                  <a:lnTo>
                    <a:pt x="15873" y="16715"/>
                  </a:lnTo>
                  <a:cubicBezTo>
                    <a:pt x="15873" y="16708"/>
                    <a:pt x="15872" y="16704"/>
                    <a:pt x="15870" y="16704"/>
                  </a:cubicBezTo>
                  <a:cubicBezTo>
                    <a:pt x="15867" y="16704"/>
                    <a:pt x="15862" y="16709"/>
                    <a:pt x="15852" y="16722"/>
                  </a:cubicBezTo>
                  <a:lnTo>
                    <a:pt x="15850" y="16724"/>
                  </a:lnTo>
                  <a:cubicBezTo>
                    <a:pt x="15794" y="16766"/>
                    <a:pt x="15750" y="16822"/>
                    <a:pt x="15718" y="16884"/>
                  </a:cubicBezTo>
                  <a:cubicBezTo>
                    <a:pt x="15764" y="16829"/>
                    <a:pt x="15814" y="16774"/>
                    <a:pt x="15871" y="16719"/>
                  </a:cubicBezTo>
                  <a:lnTo>
                    <a:pt x="15871" y="16719"/>
                  </a:lnTo>
                  <a:cubicBezTo>
                    <a:pt x="15872" y="16732"/>
                    <a:pt x="15867" y="16754"/>
                    <a:pt x="15880" y="16754"/>
                  </a:cubicBezTo>
                  <a:cubicBezTo>
                    <a:pt x="15890" y="16754"/>
                    <a:pt x="15910" y="16741"/>
                    <a:pt x="15950" y="16701"/>
                  </a:cubicBezTo>
                  <a:lnTo>
                    <a:pt x="15950" y="16703"/>
                  </a:lnTo>
                  <a:cubicBezTo>
                    <a:pt x="16008" y="16615"/>
                    <a:pt x="16077" y="16534"/>
                    <a:pt x="16151" y="16458"/>
                  </a:cubicBezTo>
                  <a:close/>
                  <a:moveTo>
                    <a:pt x="16151" y="16629"/>
                  </a:moveTo>
                  <a:lnTo>
                    <a:pt x="16151" y="16629"/>
                  </a:lnTo>
                  <a:cubicBezTo>
                    <a:pt x="16068" y="16736"/>
                    <a:pt x="15968" y="16826"/>
                    <a:pt x="15855" y="16901"/>
                  </a:cubicBezTo>
                  <a:cubicBezTo>
                    <a:pt x="15844" y="16925"/>
                    <a:pt x="15850" y="16933"/>
                    <a:pt x="15862" y="16933"/>
                  </a:cubicBezTo>
                  <a:cubicBezTo>
                    <a:pt x="15882" y="16933"/>
                    <a:pt x="15919" y="16914"/>
                    <a:pt x="15935" y="16914"/>
                  </a:cubicBezTo>
                  <a:cubicBezTo>
                    <a:pt x="15944" y="16914"/>
                    <a:pt x="15947" y="16921"/>
                    <a:pt x="15934" y="16942"/>
                  </a:cubicBezTo>
                  <a:cubicBezTo>
                    <a:pt x="16017" y="16845"/>
                    <a:pt x="16091" y="16741"/>
                    <a:pt x="16151" y="16629"/>
                  </a:cubicBezTo>
                  <a:close/>
                  <a:moveTo>
                    <a:pt x="13903" y="16986"/>
                  </a:moveTo>
                  <a:lnTo>
                    <a:pt x="13903" y="16986"/>
                  </a:lnTo>
                  <a:cubicBezTo>
                    <a:pt x="13893" y="16989"/>
                    <a:pt x="13884" y="16993"/>
                    <a:pt x="13877" y="17000"/>
                  </a:cubicBezTo>
                  <a:cubicBezTo>
                    <a:pt x="13887" y="16998"/>
                    <a:pt x="13896" y="16991"/>
                    <a:pt x="13903" y="16986"/>
                  </a:cubicBezTo>
                  <a:close/>
                  <a:moveTo>
                    <a:pt x="15720" y="16880"/>
                  </a:moveTo>
                  <a:lnTo>
                    <a:pt x="15720" y="16880"/>
                  </a:lnTo>
                  <a:cubicBezTo>
                    <a:pt x="15681" y="16924"/>
                    <a:pt x="15648" y="16965"/>
                    <a:pt x="15621" y="17003"/>
                  </a:cubicBezTo>
                  <a:cubicBezTo>
                    <a:pt x="15631" y="16998"/>
                    <a:pt x="15640" y="16994"/>
                    <a:pt x="15653" y="16991"/>
                  </a:cubicBezTo>
                  <a:lnTo>
                    <a:pt x="15653" y="16991"/>
                  </a:lnTo>
                  <a:lnTo>
                    <a:pt x="15646" y="17003"/>
                  </a:lnTo>
                  <a:cubicBezTo>
                    <a:pt x="15667" y="16993"/>
                    <a:pt x="15670" y="16990"/>
                    <a:pt x="15665" y="16990"/>
                  </a:cubicBezTo>
                  <a:cubicBezTo>
                    <a:pt x="15663" y="16990"/>
                    <a:pt x="15659" y="16990"/>
                    <a:pt x="15655" y="16991"/>
                  </a:cubicBezTo>
                  <a:lnTo>
                    <a:pt x="15653" y="16991"/>
                  </a:lnTo>
                  <a:cubicBezTo>
                    <a:pt x="15679" y="16956"/>
                    <a:pt x="15699" y="16917"/>
                    <a:pt x="15720" y="16880"/>
                  </a:cubicBezTo>
                  <a:close/>
                  <a:moveTo>
                    <a:pt x="14169" y="16947"/>
                  </a:moveTo>
                  <a:lnTo>
                    <a:pt x="14144" y="16972"/>
                  </a:lnTo>
                  <a:cubicBezTo>
                    <a:pt x="14139" y="16984"/>
                    <a:pt x="14135" y="16996"/>
                    <a:pt x="14132" y="17007"/>
                  </a:cubicBezTo>
                  <a:lnTo>
                    <a:pt x="14169" y="16947"/>
                  </a:lnTo>
                  <a:close/>
                  <a:moveTo>
                    <a:pt x="15621" y="17007"/>
                  </a:moveTo>
                  <a:cubicBezTo>
                    <a:pt x="15609" y="17009"/>
                    <a:pt x="15600" y="17016"/>
                    <a:pt x="15609" y="17021"/>
                  </a:cubicBezTo>
                  <a:lnTo>
                    <a:pt x="15609" y="17021"/>
                  </a:lnTo>
                  <a:cubicBezTo>
                    <a:pt x="15613" y="17017"/>
                    <a:pt x="15617" y="17011"/>
                    <a:pt x="15621" y="17007"/>
                  </a:cubicBezTo>
                  <a:close/>
                  <a:moveTo>
                    <a:pt x="15609" y="17021"/>
                  </a:moveTo>
                  <a:lnTo>
                    <a:pt x="15609" y="17021"/>
                  </a:lnTo>
                  <a:cubicBezTo>
                    <a:pt x="15608" y="17022"/>
                    <a:pt x="15607" y="17023"/>
                    <a:pt x="15607" y="17023"/>
                  </a:cubicBezTo>
                  <a:lnTo>
                    <a:pt x="15609" y="17021"/>
                  </a:lnTo>
                  <a:cubicBezTo>
                    <a:pt x="15609" y="17021"/>
                    <a:pt x="15609" y="17021"/>
                    <a:pt x="15609" y="17021"/>
                  </a:cubicBezTo>
                  <a:close/>
                  <a:moveTo>
                    <a:pt x="6359" y="17098"/>
                  </a:moveTo>
                  <a:cubicBezTo>
                    <a:pt x="6366" y="17107"/>
                    <a:pt x="6373" y="17118"/>
                    <a:pt x="6378" y="17128"/>
                  </a:cubicBezTo>
                  <a:cubicBezTo>
                    <a:pt x="6387" y="17123"/>
                    <a:pt x="6375" y="17114"/>
                    <a:pt x="6359" y="17098"/>
                  </a:cubicBezTo>
                  <a:close/>
                  <a:moveTo>
                    <a:pt x="9558" y="17088"/>
                  </a:moveTo>
                  <a:lnTo>
                    <a:pt x="9623" y="17167"/>
                  </a:lnTo>
                  <a:cubicBezTo>
                    <a:pt x="9622" y="17151"/>
                    <a:pt x="9619" y="17133"/>
                    <a:pt x="9629" y="17133"/>
                  </a:cubicBezTo>
                  <a:cubicBezTo>
                    <a:pt x="9633" y="17133"/>
                    <a:pt x="9640" y="17137"/>
                    <a:pt x="9651" y="17146"/>
                  </a:cubicBezTo>
                  <a:cubicBezTo>
                    <a:pt x="9632" y="17110"/>
                    <a:pt x="9624" y="17099"/>
                    <a:pt x="9620" y="17099"/>
                  </a:cubicBezTo>
                  <a:cubicBezTo>
                    <a:pt x="9615" y="17099"/>
                    <a:pt x="9617" y="17122"/>
                    <a:pt x="9603" y="17122"/>
                  </a:cubicBezTo>
                  <a:cubicBezTo>
                    <a:pt x="9595" y="17122"/>
                    <a:pt x="9582" y="17114"/>
                    <a:pt x="9558" y="17088"/>
                  </a:cubicBezTo>
                  <a:close/>
                  <a:moveTo>
                    <a:pt x="13822" y="17278"/>
                  </a:moveTo>
                  <a:cubicBezTo>
                    <a:pt x="13822" y="17279"/>
                    <a:pt x="13822" y="17280"/>
                    <a:pt x="13822" y="17281"/>
                  </a:cubicBezTo>
                  <a:lnTo>
                    <a:pt x="13822" y="17278"/>
                  </a:lnTo>
                  <a:close/>
                  <a:moveTo>
                    <a:pt x="11517" y="17309"/>
                  </a:moveTo>
                  <a:lnTo>
                    <a:pt x="11517" y="17309"/>
                  </a:lnTo>
                  <a:cubicBezTo>
                    <a:pt x="11516" y="17311"/>
                    <a:pt x="11514" y="17312"/>
                    <a:pt x="11513" y="17313"/>
                  </a:cubicBezTo>
                  <a:cubicBezTo>
                    <a:pt x="11514" y="17312"/>
                    <a:pt x="11516" y="17311"/>
                    <a:pt x="11517" y="17309"/>
                  </a:cubicBezTo>
                  <a:close/>
                  <a:moveTo>
                    <a:pt x="15537" y="17200"/>
                  </a:moveTo>
                  <a:lnTo>
                    <a:pt x="15488" y="17278"/>
                  </a:lnTo>
                  <a:lnTo>
                    <a:pt x="15435" y="17394"/>
                  </a:lnTo>
                  <a:lnTo>
                    <a:pt x="15537" y="17200"/>
                  </a:lnTo>
                  <a:close/>
                  <a:moveTo>
                    <a:pt x="15384" y="17248"/>
                  </a:moveTo>
                  <a:lnTo>
                    <a:pt x="15257" y="17369"/>
                  </a:lnTo>
                  <a:lnTo>
                    <a:pt x="15257" y="17369"/>
                  </a:lnTo>
                  <a:lnTo>
                    <a:pt x="15257" y="17369"/>
                  </a:lnTo>
                  <a:lnTo>
                    <a:pt x="15199" y="17427"/>
                  </a:lnTo>
                  <a:cubicBezTo>
                    <a:pt x="15217" y="17424"/>
                    <a:pt x="15261" y="17422"/>
                    <a:pt x="15352" y="17350"/>
                  </a:cubicBezTo>
                  <a:lnTo>
                    <a:pt x="15352" y="17350"/>
                  </a:lnTo>
                  <a:lnTo>
                    <a:pt x="15259" y="17368"/>
                  </a:lnTo>
                  <a:lnTo>
                    <a:pt x="15259" y="17368"/>
                  </a:lnTo>
                  <a:cubicBezTo>
                    <a:pt x="15321" y="17307"/>
                    <a:pt x="15366" y="17267"/>
                    <a:pt x="15384" y="17248"/>
                  </a:cubicBezTo>
                  <a:close/>
                  <a:moveTo>
                    <a:pt x="15193" y="17426"/>
                  </a:moveTo>
                  <a:cubicBezTo>
                    <a:pt x="15187" y="17426"/>
                    <a:pt x="15184" y="17429"/>
                    <a:pt x="15182" y="17438"/>
                  </a:cubicBezTo>
                  <a:lnTo>
                    <a:pt x="15182" y="17441"/>
                  </a:lnTo>
                  <a:lnTo>
                    <a:pt x="15199" y="17427"/>
                  </a:lnTo>
                  <a:cubicBezTo>
                    <a:pt x="15197" y="17426"/>
                    <a:pt x="15195" y="17426"/>
                    <a:pt x="15193" y="17426"/>
                  </a:cubicBezTo>
                  <a:close/>
                  <a:moveTo>
                    <a:pt x="14997" y="17443"/>
                  </a:moveTo>
                  <a:cubicBezTo>
                    <a:pt x="14994" y="17443"/>
                    <a:pt x="14988" y="17445"/>
                    <a:pt x="14980" y="17448"/>
                  </a:cubicBezTo>
                  <a:lnTo>
                    <a:pt x="14980" y="17448"/>
                  </a:lnTo>
                  <a:cubicBezTo>
                    <a:pt x="14987" y="17448"/>
                    <a:pt x="14993" y="17448"/>
                    <a:pt x="14999" y="17448"/>
                  </a:cubicBezTo>
                  <a:cubicBezTo>
                    <a:pt x="15001" y="17445"/>
                    <a:pt x="15000" y="17443"/>
                    <a:pt x="14997" y="17443"/>
                  </a:cubicBezTo>
                  <a:close/>
                  <a:moveTo>
                    <a:pt x="15129" y="17378"/>
                  </a:moveTo>
                  <a:lnTo>
                    <a:pt x="15064" y="17466"/>
                  </a:lnTo>
                  <a:lnTo>
                    <a:pt x="15124" y="17411"/>
                  </a:lnTo>
                  <a:lnTo>
                    <a:pt x="15129" y="17378"/>
                  </a:lnTo>
                  <a:close/>
                  <a:moveTo>
                    <a:pt x="9804" y="17559"/>
                  </a:moveTo>
                  <a:cubicBezTo>
                    <a:pt x="9805" y="17559"/>
                    <a:pt x="9806" y="17559"/>
                    <a:pt x="9807" y="17559"/>
                  </a:cubicBezTo>
                  <a:lnTo>
                    <a:pt x="9807" y="17559"/>
                  </a:lnTo>
                  <a:cubicBezTo>
                    <a:pt x="9807" y="17559"/>
                    <a:pt x="9807" y="17559"/>
                    <a:pt x="9806" y="17559"/>
                  </a:cubicBezTo>
                  <a:close/>
                  <a:moveTo>
                    <a:pt x="9895" y="17642"/>
                  </a:moveTo>
                  <a:lnTo>
                    <a:pt x="9883" y="17649"/>
                  </a:lnTo>
                  <a:cubicBezTo>
                    <a:pt x="9885" y="17649"/>
                    <a:pt x="9890" y="17647"/>
                    <a:pt x="9895" y="17645"/>
                  </a:cubicBezTo>
                  <a:lnTo>
                    <a:pt x="9895" y="17642"/>
                  </a:lnTo>
                  <a:close/>
                  <a:moveTo>
                    <a:pt x="9807" y="17559"/>
                  </a:moveTo>
                  <a:lnTo>
                    <a:pt x="9807" y="17559"/>
                  </a:lnTo>
                  <a:cubicBezTo>
                    <a:pt x="9825" y="17583"/>
                    <a:pt x="9837" y="17631"/>
                    <a:pt x="9871" y="17654"/>
                  </a:cubicBezTo>
                  <a:lnTo>
                    <a:pt x="9883" y="17649"/>
                  </a:lnTo>
                  <a:cubicBezTo>
                    <a:pt x="9856" y="17649"/>
                    <a:pt x="9840" y="17568"/>
                    <a:pt x="9807" y="17559"/>
                  </a:cubicBezTo>
                  <a:close/>
                  <a:moveTo>
                    <a:pt x="15064" y="17466"/>
                  </a:moveTo>
                  <a:lnTo>
                    <a:pt x="14900" y="17612"/>
                  </a:lnTo>
                  <a:cubicBezTo>
                    <a:pt x="14911" y="17619"/>
                    <a:pt x="14955" y="17608"/>
                    <a:pt x="14923" y="17661"/>
                  </a:cubicBezTo>
                  <a:lnTo>
                    <a:pt x="15064" y="17466"/>
                  </a:lnTo>
                  <a:close/>
                  <a:moveTo>
                    <a:pt x="11151" y="17703"/>
                  </a:moveTo>
                  <a:cubicBezTo>
                    <a:pt x="11151" y="17706"/>
                    <a:pt x="11151" y="17709"/>
                    <a:pt x="11153" y="17709"/>
                  </a:cubicBezTo>
                  <a:cubicBezTo>
                    <a:pt x="11153" y="17709"/>
                    <a:pt x="11154" y="17709"/>
                    <a:pt x="11156" y="17707"/>
                  </a:cubicBezTo>
                  <a:cubicBezTo>
                    <a:pt x="11156" y="17705"/>
                    <a:pt x="11151" y="17705"/>
                    <a:pt x="11151" y="17703"/>
                  </a:cubicBezTo>
                  <a:close/>
                  <a:moveTo>
                    <a:pt x="14980" y="17448"/>
                  </a:moveTo>
                  <a:cubicBezTo>
                    <a:pt x="14903" y="17451"/>
                    <a:pt x="14827" y="17469"/>
                    <a:pt x="14758" y="17503"/>
                  </a:cubicBezTo>
                  <a:cubicBezTo>
                    <a:pt x="14737" y="17552"/>
                    <a:pt x="14705" y="17596"/>
                    <a:pt x="14663" y="17631"/>
                  </a:cubicBezTo>
                  <a:cubicBezTo>
                    <a:pt x="14644" y="17643"/>
                    <a:pt x="14634" y="17648"/>
                    <a:pt x="14629" y="17648"/>
                  </a:cubicBezTo>
                  <a:cubicBezTo>
                    <a:pt x="14616" y="17648"/>
                    <a:pt x="14641" y="17611"/>
                    <a:pt x="14632" y="17601"/>
                  </a:cubicBezTo>
                  <a:lnTo>
                    <a:pt x="14632" y="17601"/>
                  </a:lnTo>
                  <a:cubicBezTo>
                    <a:pt x="14639" y="17589"/>
                    <a:pt x="14643" y="17580"/>
                    <a:pt x="14640" y="17580"/>
                  </a:cubicBezTo>
                  <a:lnTo>
                    <a:pt x="14640" y="17580"/>
                  </a:lnTo>
                  <a:cubicBezTo>
                    <a:pt x="14638" y="17580"/>
                    <a:pt x="14629" y="17587"/>
                    <a:pt x="14612" y="17603"/>
                  </a:cubicBezTo>
                  <a:cubicBezTo>
                    <a:pt x="14617" y="17600"/>
                    <a:pt x="14620" y="17599"/>
                    <a:pt x="14622" y="17599"/>
                  </a:cubicBezTo>
                  <a:cubicBezTo>
                    <a:pt x="14625" y="17599"/>
                    <a:pt x="14627" y="17601"/>
                    <a:pt x="14630" y="17602"/>
                  </a:cubicBezTo>
                  <a:lnTo>
                    <a:pt x="14630" y="17602"/>
                  </a:lnTo>
                  <a:cubicBezTo>
                    <a:pt x="14606" y="17640"/>
                    <a:pt x="14557" y="17711"/>
                    <a:pt x="14581" y="17711"/>
                  </a:cubicBezTo>
                  <a:cubicBezTo>
                    <a:pt x="14591" y="17711"/>
                    <a:pt x="14615" y="17698"/>
                    <a:pt x="14661" y="17663"/>
                  </a:cubicBezTo>
                  <a:lnTo>
                    <a:pt x="14677" y="17635"/>
                  </a:lnTo>
                  <a:cubicBezTo>
                    <a:pt x="14781" y="17553"/>
                    <a:pt x="14928" y="17468"/>
                    <a:pt x="14980" y="17448"/>
                  </a:cubicBezTo>
                  <a:close/>
                  <a:moveTo>
                    <a:pt x="9950" y="17712"/>
                  </a:moveTo>
                  <a:cubicBezTo>
                    <a:pt x="9955" y="17719"/>
                    <a:pt x="9962" y="17726"/>
                    <a:pt x="9969" y="17730"/>
                  </a:cubicBezTo>
                  <a:lnTo>
                    <a:pt x="9950" y="17712"/>
                  </a:lnTo>
                  <a:close/>
                  <a:moveTo>
                    <a:pt x="9992" y="17730"/>
                  </a:moveTo>
                  <a:cubicBezTo>
                    <a:pt x="9988" y="17733"/>
                    <a:pt x="9984" y="17734"/>
                    <a:pt x="9980" y="17734"/>
                  </a:cubicBezTo>
                  <a:cubicBezTo>
                    <a:pt x="9976" y="17734"/>
                    <a:pt x="9972" y="17733"/>
                    <a:pt x="9969" y="17730"/>
                  </a:cubicBezTo>
                  <a:lnTo>
                    <a:pt x="9969" y="17730"/>
                  </a:lnTo>
                  <a:lnTo>
                    <a:pt x="9983" y="17742"/>
                  </a:lnTo>
                  <a:cubicBezTo>
                    <a:pt x="9987" y="17740"/>
                    <a:pt x="9992" y="17737"/>
                    <a:pt x="9990" y="17733"/>
                  </a:cubicBezTo>
                  <a:lnTo>
                    <a:pt x="9992" y="17730"/>
                  </a:lnTo>
                  <a:close/>
                  <a:moveTo>
                    <a:pt x="9983" y="17742"/>
                  </a:moveTo>
                  <a:lnTo>
                    <a:pt x="9978" y="17744"/>
                  </a:lnTo>
                  <a:cubicBezTo>
                    <a:pt x="9985" y="17751"/>
                    <a:pt x="9994" y="17754"/>
                    <a:pt x="10006" y="17756"/>
                  </a:cubicBezTo>
                  <a:lnTo>
                    <a:pt x="9983" y="17742"/>
                  </a:lnTo>
                  <a:close/>
                  <a:moveTo>
                    <a:pt x="13210" y="17668"/>
                  </a:moveTo>
                  <a:cubicBezTo>
                    <a:pt x="13184" y="17691"/>
                    <a:pt x="13152" y="17721"/>
                    <a:pt x="13103" y="17756"/>
                  </a:cubicBezTo>
                  <a:lnTo>
                    <a:pt x="13207" y="17668"/>
                  </a:lnTo>
                  <a:close/>
                  <a:moveTo>
                    <a:pt x="10946" y="17894"/>
                  </a:moveTo>
                  <a:cubicBezTo>
                    <a:pt x="10945" y="17897"/>
                    <a:pt x="10943" y="17899"/>
                    <a:pt x="10942" y="17902"/>
                  </a:cubicBezTo>
                  <a:cubicBezTo>
                    <a:pt x="10944" y="17899"/>
                    <a:pt x="10945" y="17897"/>
                    <a:pt x="10946" y="17894"/>
                  </a:cubicBezTo>
                  <a:close/>
                  <a:moveTo>
                    <a:pt x="10231" y="17897"/>
                  </a:moveTo>
                  <a:lnTo>
                    <a:pt x="10235" y="17906"/>
                  </a:lnTo>
                  <a:lnTo>
                    <a:pt x="10235" y="17906"/>
                  </a:lnTo>
                  <a:cubicBezTo>
                    <a:pt x="10235" y="17903"/>
                    <a:pt x="10234" y="17900"/>
                    <a:pt x="10231" y="17897"/>
                  </a:cubicBezTo>
                  <a:close/>
                  <a:moveTo>
                    <a:pt x="14941" y="17666"/>
                  </a:moveTo>
                  <a:lnTo>
                    <a:pt x="14941" y="17666"/>
                  </a:lnTo>
                  <a:cubicBezTo>
                    <a:pt x="14810" y="17793"/>
                    <a:pt x="14796" y="17829"/>
                    <a:pt x="14817" y="17837"/>
                  </a:cubicBezTo>
                  <a:lnTo>
                    <a:pt x="14817" y="17837"/>
                  </a:lnTo>
                  <a:lnTo>
                    <a:pt x="14735" y="17948"/>
                  </a:lnTo>
                  <a:cubicBezTo>
                    <a:pt x="14792" y="17911"/>
                    <a:pt x="14887" y="17834"/>
                    <a:pt x="14919" y="17834"/>
                  </a:cubicBezTo>
                  <a:cubicBezTo>
                    <a:pt x="14922" y="17834"/>
                    <a:pt x="14924" y="17834"/>
                    <a:pt x="14925" y="17835"/>
                  </a:cubicBezTo>
                  <a:cubicBezTo>
                    <a:pt x="14924" y="17829"/>
                    <a:pt x="14917" y="17827"/>
                    <a:pt x="14908" y="17827"/>
                  </a:cubicBezTo>
                  <a:cubicBezTo>
                    <a:pt x="14888" y="17827"/>
                    <a:pt x="14854" y="17837"/>
                    <a:pt x="14832" y="17837"/>
                  </a:cubicBezTo>
                  <a:cubicBezTo>
                    <a:pt x="14827" y="17837"/>
                    <a:pt x="14822" y="17836"/>
                    <a:pt x="14818" y="17835"/>
                  </a:cubicBezTo>
                  <a:lnTo>
                    <a:pt x="14941" y="17666"/>
                  </a:lnTo>
                  <a:close/>
                  <a:moveTo>
                    <a:pt x="10166" y="17939"/>
                  </a:moveTo>
                  <a:lnTo>
                    <a:pt x="10175" y="17951"/>
                  </a:lnTo>
                  <a:cubicBezTo>
                    <a:pt x="10175" y="17951"/>
                    <a:pt x="10177" y="17948"/>
                    <a:pt x="10180" y="17948"/>
                  </a:cubicBezTo>
                  <a:lnTo>
                    <a:pt x="10166" y="17939"/>
                  </a:lnTo>
                  <a:close/>
                  <a:moveTo>
                    <a:pt x="10180" y="17948"/>
                  </a:moveTo>
                  <a:lnTo>
                    <a:pt x="10194" y="17958"/>
                  </a:lnTo>
                  <a:cubicBezTo>
                    <a:pt x="10189" y="17953"/>
                    <a:pt x="10184" y="17948"/>
                    <a:pt x="10180" y="17948"/>
                  </a:cubicBezTo>
                  <a:close/>
                  <a:moveTo>
                    <a:pt x="10196" y="17958"/>
                  </a:moveTo>
                  <a:cubicBezTo>
                    <a:pt x="10205" y="17965"/>
                    <a:pt x="10212" y="17976"/>
                    <a:pt x="10224" y="17976"/>
                  </a:cubicBezTo>
                  <a:lnTo>
                    <a:pt x="10224" y="17974"/>
                  </a:lnTo>
                  <a:lnTo>
                    <a:pt x="10196" y="17958"/>
                  </a:lnTo>
                  <a:close/>
                  <a:moveTo>
                    <a:pt x="14626" y="17800"/>
                  </a:moveTo>
                  <a:cubicBezTo>
                    <a:pt x="14612" y="17800"/>
                    <a:pt x="14584" y="17814"/>
                    <a:pt x="14533" y="17849"/>
                  </a:cubicBezTo>
                  <a:cubicBezTo>
                    <a:pt x="14499" y="17932"/>
                    <a:pt x="14617" y="17851"/>
                    <a:pt x="14517" y="18013"/>
                  </a:cubicBezTo>
                  <a:lnTo>
                    <a:pt x="14517" y="18016"/>
                  </a:lnTo>
                  <a:cubicBezTo>
                    <a:pt x="14566" y="17935"/>
                    <a:pt x="14668" y="17800"/>
                    <a:pt x="14626" y="17800"/>
                  </a:cubicBezTo>
                  <a:close/>
                  <a:moveTo>
                    <a:pt x="13047" y="18009"/>
                  </a:moveTo>
                  <a:cubicBezTo>
                    <a:pt x="13043" y="18034"/>
                    <a:pt x="13029" y="18060"/>
                    <a:pt x="13008" y="18081"/>
                  </a:cubicBezTo>
                  <a:cubicBezTo>
                    <a:pt x="13015" y="18085"/>
                    <a:pt x="13022" y="18087"/>
                    <a:pt x="13038" y="18087"/>
                  </a:cubicBezTo>
                  <a:cubicBezTo>
                    <a:pt x="13066" y="18062"/>
                    <a:pt x="13050" y="18030"/>
                    <a:pt x="13047" y="18009"/>
                  </a:cubicBezTo>
                  <a:close/>
                  <a:moveTo>
                    <a:pt x="10297" y="17970"/>
                  </a:moveTo>
                  <a:cubicBezTo>
                    <a:pt x="10272" y="17970"/>
                    <a:pt x="10250" y="17978"/>
                    <a:pt x="10245" y="18004"/>
                  </a:cubicBezTo>
                  <a:cubicBezTo>
                    <a:pt x="10248" y="18004"/>
                    <a:pt x="10251" y="18004"/>
                    <a:pt x="10253" y="18004"/>
                  </a:cubicBezTo>
                  <a:cubicBezTo>
                    <a:pt x="10292" y="18004"/>
                    <a:pt x="10296" y="18016"/>
                    <a:pt x="10336" y="18016"/>
                  </a:cubicBezTo>
                  <a:cubicBezTo>
                    <a:pt x="10341" y="18016"/>
                    <a:pt x="10347" y="18016"/>
                    <a:pt x="10354" y="18016"/>
                  </a:cubicBezTo>
                  <a:cubicBezTo>
                    <a:pt x="10381" y="18034"/>
                    <a:pt x="10384" y="18064"/>
                    <a:pt x="10370" y="18071"/>
                  </a:cubicBezTo>
                  <a:cubicBezTo>
                    <a:pt x="10385" y="18071"/>
                    <a:pt x="10396" y="18107"/>
                    <a:pt x="10421" y="18107"/>
                  </a:cubicBezTo>
                  <a:cubicBezTo>
                    <a:pt x="10423" y="18107"/>
                    <a:pt x="10425" y="18107"/>
                    <a:pt x="10428" y="18106"/>
                  </a:cubicBezTo>
                  <a:cubicBezTo>
                    <a:pt x="10418" y="18053"/>
                    <a:pt x="10379" y="18009"/>
                    <a:pt x="10328" y="17997"/>
                  </a:cubicBezTo>
                  <a:cubicBezTo>
                    <a:pt x="10328" y="17983"/>
                    <a:pt x="10342" y="17983"/>
                    <a:pt x="10349" y="17979"/>
                  </a:cubicBezTo>
                  <a:lnTo>
                    <a:pt x="10351" y="17979"/>
                  </a:lnTo>
                  <a:cubicBezTo>
                    <a:pt x="10334" y="17974"/>
                    <a:pt x="10315" y="17970"/>
                    <a:pt x="10297" y="17970"/>
                  </a:cubicBezTo>
                  <a:close/>
                  <a:moveTo>
                    <a:pt x="10493" y="18094"/>
                  </a:moveTo>
                  <a:lnTo>
                    <a:pt x="10500" y="18120"/>
                  </a:lnTo>
                  <a:lnTo>
                    <a:pt x="10504" y="18111"/>
                  </a:lnTo>
                  <a:cubicBezTo>
                    <a:pt x="10502" y="18106"/>
                    <a:pt x="10497" y="18099"/>
                    <a:pt x="10493" y="18094"/>
                  </a:cubicBezTo>
                  <a:close/>
                  <a:moveTo>
                    <a:pt x="10449" y="18143"/>
                  </a:moveTo>
                  <a:lnTo>
                    <a:pt x="10405" y="18157"/>
                  </a:lnTo>
                  <a:lnTo>
                    <a:pt x="10446" y="18185"/>
                  </a:lnTo>
                  <a:cubicBezTo>
                    <a:pt x="10462" y="18185"/>
                    <a:pt x="10474" y="18162"/>
                    <a:pt x="10449" y="18143"/>
                  </a:cubicBezTo>
                  <a:close/>
                  <a:moveTo>
                    <a:pt x="15354" y="13368"/>
                  </a:moveTo>
                  <a:lnTo>
                    <a:pt x="15034" y="13430"/>
                  </a:lnTo>
                  <a:lnTo>
                    <a:pt x="15025" y="13430"/>
                  </a:lnTo>
                  <a:lnTo>
                    <a:pt x="15034" y="13432"/>
                  </a:lnTo>
                  <a:lnTo>
                    <a:pt x="15128" y="13459"/>
                  </a:lnTo>
                  <a:lnTo>
                    <a:pt x="15128" y="13459"/>
                  </a:lnTo>
                  <a:lnTo>
                    <a:pt x="15034" y="13463"/>
                  </a:lnTo>
                  <a:cubicBezTo>
                    <a:pt x="15030" y="13463"/>
                    <a:pt x="15025" y="13463"/>
                    <a:pt x="15021" y="13463"/>
                  </a:cubicBezTo>
                  <a:cubicBezTo>
                    <a:pt x="14950" y="13463"/>
                    <a:pt x="14872" y="13429"/>
                    <a:pt x="14869" y="13414"/>
                  </a:cubicBezTo>
                  <a:lnTo>
                    <a:pt x="14679" y="13446"/>
                  </a:lnTo>
                  <a:cubicBezTo>
                    <a:pt x="14684" y="13430"/>
                    <a:pt x="14716" y="13426"/>
                    <a:pt x="14742" y="13414"/>
                  </a:cubicBezTo>
                  <a:lnTo>
                    <a:pt x="14742" y="13414"/>
                  </a:lnTo>
                  <a:cubicBezTo>
                    <a:pt x="14721" y="13422"/>
                    <a:pt x="14707" y="13425"/>
                    <a:pt x="14699" y="13425"/>
                  </a:cubicBezTo>
                  <a:cubicBezTo>
                    <a:pt x="14675" y="13425"/>
                    <a:pt x="14690" y="13400"/>
                    <a:pt x="14667" y="13400"/>
                  </a:cubicBezTo>
                  <a:cubicBezTo>
                    <a:pt x="14660" y="13400"/>
                    <a:pt x="14648" y="13403"/>
                    <a:pt x="14631" y="13409"/>
                  </a:cubicBezTo>
                  <a:cubicBezTo>
                    <a:pt x="14642" y="13419"/>
                    <a:pt x="14624" y="13432"/>
                    <a:pt x="14621" y="13442"/>
                  </a:cubicBezTo>
                  <a:cubicBezTo>
                    <a:pt x="14593" y="13428"/>
                    <a:pt x="14543" y="13422"/>
                    <a:pt x="14490" y="13422"/>
                  </a:cubicBezTo>
                  <a:cubicBezTo>
                    <a:pt x="14457" y="13422"/>
                    <a:pt x="14422" y="13424"/>
                    <a:pt x="14392" y="13428"/>
                  </a:cubicBezTo>
                  <a:lnTo>
                    <a:pt x="14408" y="13400"/>
                  </a:lnTo>
                  <a:cubicBezTo>
                    <a:pt x="14388" y="13399"/>
                    <a:pt x="14367" y="13399"/>
                    <a:pt x="14347" y="13399"/>
                  </a:cubicBezTo>
                  <a:cubicBezTo>
                    <a:pt x="14222" y="13399"/>
                    <a:pt x="14089" y="13414"/>
                    <a:pt x="13956" y="13414"/>
                  </a:cubicBezTo>
                  <a:cubicBezTo>
                    <a:pt x="14009" y="13426"/>
                    <a:pt x="13998" y="13472"/>
                    <a:pt x="13951" y="13477"/>
                  </a:cubicBezTo>
                  <a:lnTo>
                    <a:pt x="13945" y="13462"/>
                  </a:lnTo>
                  <a:lnTo>
                    <a:pt x="13945" y="13462"/>
                  </a:lnTo>
                  <a:cubicBezTo>
                    <a:pt x="13946" y="13466"/>
                    <a:pt x="13940" y="13472"/>
                    <a:pt x="13921" y="13481"/>
                  </a:cubicBezTo>
                  <a:cubicBezTo>
                    <a:pt x="13861" y="13477"/>
                    <a:pt x="13882" y="13435"/>
                    <a:pt x="13914" y="13421"/>
                  </a:cubicBezTo>
                  <a:lnTo>
                    <a:pt x="13914" y="13421"/>
                  </a:lnTo>
                  <a:lnTo>
                    <a:pt x="13845" y="13437"/>
                  </a:lnTo>
                  <a:cubicBezTo>
                    <a:pt x="13840" y="13423"/>
                    <a:pt x="13856" y="13419"/>
                    <a:pt x="13861" y="13402"/>
                  </a:cubicBezTo>
                  <a:lnTo>
                    <a:pt x="13861" y="13402"/>
                  </a:lnTo>
                  <a:cubicBezTo>
                    <a:pt x="13856" y="13407"/>
                    <a:pt x="13849" y="13408"/>
                    <a:pt x="13841" y="13408"/>
                  </a:cubicBezTo>
                  <a:cubicBezTo>
                    <a:pt x="13813" y="13408"/>
                    <a:pt x="13772" y="13389"/>
                    <a:pt x="13736" y="13389"/>
                  </a:cubicBezTo>
                  <a:cubicBezTo>
                    <a:pt x="13720" y="13389"/>
                    <a:pt x="13706" y="13393"/>
                    <a:pt x="13694" y="13405"/>
                  </a:cubicBezTo>
                  <a:lnTo>
                    <a:pt x="13692" y="13393"/>
                  </a:lnTo>
                  <a:cubicBezTo>
                    <a:pt x="13534" y="13393"/>
                    <a:pt x="13462" y="13407"/>
                    <a:pt x="13335" y="13409"/>
                  </a:cubicBezTo>
                  <a:cubicBezTo>
                    <a:pt x="13330" y="13444"/>
                    <a:pt x="13281" y="13435"/>
                    <a:pt x="13244" y="13465"/>
                  </a:cubicBezTo>
                  <a:cubicBezTo>
                    <a:pt x="13153" y="13454"/>
                    <a:pt x="13053" y="13428"/>
                    <a:pt x="12945" y="13428"/>
                  </a:cubicBezTo>
                  <a:cubicBezTo>
                    <a:pt x="12940" y="13428"/>
                    <a:pt x="12936" y="13428"/>
                    <a:pt x="12931" y="13428"/>
                  </a:cubicBezTo>
                  <a:cubicBezTo>
                    <a:pt x="12853" y="13446"/>
                    <a:pt x="12911" y="13458"/>
                    <a:pt x="12873" y="13479"/>
                  </a:cubicBezTo>
                  <a:cubicBezTo>
                    <a:pt x="12867" y="13446"/>
                    <a:pt x="12755" y="13451"/>
                    <a:pt x="12813" y="13428"/>
                  </a:cubicBezTo>
                  <a:lnTo>
                    <a:pt x="12813" y="13428"/>
                  </a:lnTo>
                  <a:cubicBezTo>
                    <a:pt x="12697" y="13430"/>
                    <a:pt x="12581" y="13439"/>
                    <a:pt x="12468" y="13460"/>
                  </a:cubicBezTo>
                  <a:cubicBezTo>
                    <a:pt x="12486" y="13472"/>
                    <a:pt x="12507" y="13479"/>
                    <a:pt x="12496" y="13488"/>
                  </a:cubicBezTo>
                  <a:cubicBezTo>
                    <a:pt x="12491" y="13489"/>
                    <a:pt x="12487" y="13489"/>
                    <a:pt x="12483" y="13489"/>
                  </a:cubicBezTo>
                  <a:cubicBezTo>
                    <a:pt x="12455" y="13489"/>
                    <a:pt x="12424" y="13472"/>
                    <a:pt x="12428" y="13460"/>
                  </a:cubicBezTo>
                  <a:lnTo>
                    <a:pt x="12438" y="13456"/>
                  </a:lnTo>
                  <a:lnTo>
                    <a:pt x="12438" y="13456"/>
                  </a:lnTo>
                  <a:cubicBezTo>
                    <a:pt x="12408" y="13463"/>
                    <a:pt x="12377" y="13466"/>
                    <a:pt x="12345" y="13466"/>
                  </a:cubicBezTo>
                  <a:cubicBezTo>
                    <a:pt x="12210" y="13466"/>
                    <a:pt x="12061" y="13412"/>
                    <a:pt x="11940" y="13412"/>
                  </a:cubicBezTo>
                  <a:cubicBezTo>
                    <a:pt x="11903" y="13412"/>
                    <a:pt x="11868" y="13417"/>
                    <a:pt x="11837" y="13430"/>
                  </a:cubicBezTo>
                  <a:lnTo>
                    <a:pt x="11846" y="13426"/>
                  </a:lnTo>
                  <a:lnTo>
                    <a:pt x="11687" y="13463"/>
                  </a:lnTo>
                  <a:cubicBezTo>
                    <a:pt x="11612" y="13456"/>
                    <a:pt x="11731" y="13437"/>
                    <a:pt x="11677" y="13419"/>
                  </a:cubicBezTo>
                  <a:lnTo>
                    <a:pt x="11677" y="13419"/>
                  </a:lnTo>
                  <a:cubicBezTo>
                    <a:pt x="11618" y="13437"/>
                    <a:pt x="11567" y="13442"/>
                    <a:pt x="11520" y="13442"/>
                  </a:cubicBezTo>
                  <a:cubicBezTo>
                    <a:pt x="11465" y="13442"/>
                    <a:pt x="11415" y="13435"/>
                    <a:pt x="11364" y="13435"/>
                  </a:cubicBezTo>
                  <a:cubicBezTo>
                    <a:pt x="11331" y="13435"/>
                    <a:pt x="11298" y="13438"/>
                    <a:pt x="11262" y="13446"/>
                  </a:cubicBezTo>
                  <a:cubicBezTo>
                    <a:pt x="11223" y="13412"/>
                    <a:pt x="11162" y="13404"/>
                    <a:pt x="11093" y="13404"/>
                  </a:cubicBezTo>
                  <a:cubicBezTo>
                    <a:pt x="11020" y="13404"/>
                    <a:pt x="10937" y="13413"/>
                    <a:pt x="10862" y="13413"/>
                  </a:cubicBezTo>
                  <a:cubicBezTo>
                    <a:pt x="10811" y="13413"/>
                    <a:pt x="10763" y="13409"/>
                    <a:pt x="10724" y="13393"/>
                  </a:cubicBezTo>
                  <a:lnTo>
                    <a:pt x="10724" y="13393"/>
                  </a:lnTo>
                  <a:lnTo>
                    <a:pt x="10734" y="13416"/>
                  </a:lnTo>
                  <a:cubicBezTo>
                    <a:pt x="10725" y="13421"/>
                    <a:pt x="10718" y="13423"/>
                    <a:pt x="10712" y="13423"/>
                  </a:cubicBezTo>
                  <a:cubicBezTo>
                    <a:pt x="10691" y="13423"/>
                    <a:pt x="10681" y="13401"/>
                    <a:pt x="10660" y="13398"/>
                  </a:cubicBezTo>
                  <a:lnTo>
                    <a:pt x="10660" y="13398"/>
                  </a:lnTo>
                  <a:cubicBezTo>
                    <a:pt x="10664" y="13414"/>
                    <a:pt x="10701" y="13416"/>
                    <a:pt x="10678" y="13430"/>
                  </a:cubicBezTo>
                  <a:cubicBezTo>
                    <a:pt x="10621" y="13435"/>
                    <a:pt x="10564" y="13437"/>
                    <a:pt x="10506" y="13437"/>
                  </a:cubicBezTo>
                  <a:cubicBezTo>
                    <a:pt x="10233" y="13437"/>
                    <a:pt x="9950" y="13394"/>
                    <a:pt x="9674" y="13377"/>
                  </a:cubicBezTo>
                  <a:cubicBezTo>
                    <a:pt x="9671" y="13377"/>
                    <a:pt x="9668" y="13377"/>
                    <a:pt x="9665" y="13377"/>
                  </a:cubicBezTo>
                  <a:cubicBezTo>
                    <a:pt x="9576" y="13377"/>
                    <a:pt x="9591" y="13453"/>
                    <a:pt x="9517" y="13453"/>
                  </a:cubicBezTo>
                  <a:cubicBezTo>
                    <a:pt x="9501" y="13453"/>
                    <a:pt x="9480" y="13449"/>
                    <a:pt x="9452" y="13439"/>
                  </a:cubicBezTo>
                  <a:lnTo>
                    <a:pt x="9496" y="13398"/>
                  </a:lnTo>
                  <a:lnTo>
                    <a:pt x="9496" y="13398"/>
                  </a:lnTo>
                  <a:cubicBezTo>
                    <a:pt x="9399" y="13417"/>
                    <a:pt x="9301" y="13421"/>
                    <a:pt x="9202" y="13421"/>
                  </a:cubicBezTo>
                  <a:cubicBezTo>
                    <a:pt x="9141" y="13421"/>
                    <a:pt x="9079" y="13419"/>
                    <a:pt x="9017" y="13419"/>
                  </a:cubicBezTo>
                  <a:cubicBezTo>
                    <a:pt x="8928" y="13419"/>
                    <a:pt x="8840" y="13422"/>
                    <a:pt x="8754" y="13437"/>
                  </a:cubicBezTo>
                  <a:cubicBezTo>
                    <a:pt x="8768" y="13428"/>
                    <a:pt x="8770" y="13416"/>
                    <a:pt x="8793" y="13416"/>
                  </a:cubicBezTo>
                  <a:cubicBezTo>
                    <a:pt x="8778" y="13407"/>
                    <a:pt x="8753" y="13403"/>
                    <a:pt x="8727" y="13403"/>
                  </a:cubicBezTo>
                  <a:cubicBezTo>
                    <a:pt x="8670" y="13403"/>
                    <a:pt x="8603" y="13422"/>
                    <a:pt x="8603" y="13439"/>
                  </a:cubicBezTo>
                  <a:cubicBezTo>
                    <a:pt x="8566" y="13437"/>
                    <a:pt x="8596" y="13416"/>
                    <a:pt x="8573" y="13405"/>
                  </a:cubicBezTo>
                  <a:cubicBezTo>
                    <a:pt x="8566" y="13402"/>
                    <a:pt x="8557" y="13401"/>
                    <a:pt x="8549" y="13401"/>
                  </a:cubicBezTo>
                  <a:cubicBezTo>
                    <a:pt x="8512" y="13401"/>
                    <a:pt x="8470" y="13422"/>
                    <a:pt x="8441" y="13422"/>
                  </a:cubicBezTo>
                  <a:cubicBezTo>
                    <a:pt x="8431" y="13422"/>
                    <a:pt x="8424" y="13420"/>
                    <a:pt x="8418" y="13414"/>
                  </a:cubicBezTo>
                  <a:cubicBezTo>
                    <a:pt x="8415" y="13410"/>
                    <a:pt x="8420" y="13407"/>
                    <a:pt x="8426" y="13404"/>
                  </a:cubicBezTo>
                  <a:lnTo>
                    <a:pt x="8426" y="13404"/>
                  </a:lnTo>
                  <a:cubicBezTo>
                    <a:pt x="8382" y="13413"/>
                    <a:pt x="8290" y="13402"/>
                    <a:pt x="8318" y="13432"/>
                  </a:cubicBezTo>
                  <a:cubicBezTo>
                    <a:pt x="8297" y="13429"/>
                    <a:pt x="8277" y="13427"/>
                    <a:pt x="8258" y="13427"/>
                  </a:cubicBezTo>
                  <a:cubicBezTo>
                    <a:pt x="8213" y="13427"/>
                    <a:pt x="8171" y="13434"/>
                    <a:pt x="8131" y="13434"/>
                  </a:cubicBezTo>
                  <a:cubicBezTo>
                    <a:pt x="8112" y="13434"/>
                    <a:pt x="8093" y="13433"/>
                    <a:pt x="8075" y="13428"/>
                  </a:cubicBezTo>
                  <a:cubicBezTo>
                    <a:pt x="8062" y="13438"/>
                    <a:pt x="8043" y="13441"/>
                    <a:pt x="8024" y="13441"/>
                  </a:cubicBezTo>
                  <a:cubicBezTo>
                    <a:pt x="8000" y="13441"/>
                    <a:pt x="7974" y="13437"/>
                    <a:pt x="7952" y="13437"/>
                  </a:cubicBezTo>
                  <a:cubicBezTo>
                    <a:pt x="7929" y="13437"/>
                    <a:pt x="7911" y="13442"/>
                    <a:pt x="7905" y="13463"/>
                  </a:cubicBezTo>
                  <a:cubicBezTo>
                    <a:pt x="7909" y="13433"/>
                    <a:pt x="7865" y="13422"/>
                    <a:pt x="7814" y="13422"/>
                  </a:cubicBezTo>
                  <a:cubicBezTo>
                    <a:pt x="7768" y="13422"/>
                    <a:pt x="7717" y="13431"/>
                    <a:pt x="7690" y="13444"/>
                  </a:cubicBezTo>
                  <a:cubicBezTo>
                    <a:pt x="7708" y="13428"/>
                    <a:pt x="7641" y="13426"/>
                    <a:pt x="7662" y="13402"/>
                  </a:cubicBezTo>
                  <a:cubicBezTo>
                    <a:pt x="7597" y="13402"/>
                    <a:pt x="7539" y="13414"/>
                    <a:pt x="7548" y="13442"/>
                  </a:cubicBezTo>
                  <a:cubicBezTo>
                    <a:pt x="7521" y="13426"/>
                    <a:pt x="7493" y="13421"/>
                    <a:pt x="7465" y="13421"/>
                  </a:cubicBezTo>
                  <a:cubicBezTo>
                    <a:pt x="7409" y="13421"/>
                    <a:pt x="7354" y="13443"/>
                    <a:pt x="7309" y="13443"/>
                  </a:cubicBezTo>
                  <a:cubicBezTo>
                    <a:pt x="7282" y="13443"/>
                    <a:pt x="7259" y="13436"/>
                    <a:pt x="7240" y="13412"/>
                  </a:cubicBezTo>
                  <a:cubicBezTo>
                    <a:pt x="7048" y="13442"/>
                    <a:pt x="6869" y="13463"/>
                    <a:pt x="6695" y="13474"/>
                  </a:cubicBezTo>
                  <a:cubicBezTo>
                    <a:pt x="6702" y="13419"/>
                    <a:pt x="6888" y="13467"/>
                    <a:pt x="6881" y="13409"/>
                  </a:cubicBezTo>
                  <a:lnTo>
                    <a:pt x="6881" y="13409"/>
                  </a:lnTo>
                  <a:cubicBezTo>
                    <a:pt x="6734" y="13430"/>
                    <a:pt x="6643" y="13470"/>
                    <a:pt x="6513" y="13470"/>
                  </a:cubicBezTo>
                  <a:cubicBezTo>
                    <a:pt x="6495" y="13470"/>
                    <a:pt x="6476" y="13469"/>
                    <a:pt x="6457" y="13467"/>
                  </a:cubicBezTo>
                  <a:cubicBezTo>
                    <a:pt x="6415" y="13460"/>
                    <a:pt x="6480" y="13444"/>
                    <a:pt x="6494" y="13435"/>
                  </a:cubicBezTo>
                  <a:lnTo>
                    <a:pt x="6494" y="13435"/>
                  </a:lnTo>
                  <a:cubicBezTo>
                    <a:pt x="6436" y="13443"/>
                    <a:pt x="6379" y="13445"/>
                    <a:pt x="6324" y="13445"/>
                  </a:cubicBezTo>
                  <a:cubicBezTo>
                    <a:pt x="6290" y="13445"/>
                    <a:pt x="6257" y="13444"/>
                    <a:pt x="6224" y="13444"/>
                  </a:cubicBezTo>
                  <a:cubicBezTo>
                    <a:pt x="6158" y="13444"/>
                    <a:pt x="6093" y="13446"/>
                    <a:pt x="6030" y="13460"/>
                  </a:cubicBezTo>
                  <a:lnTo>
                    <a:pt x="6030" y="13460"/>
                  </a:lnTo>
                  <a:cubicBezTo>
                    <a:pt x="6045" y="13478"/>
                    <a:pt x="6013" y="13497"/>
                    <a:pt x="5977" y="13514"/>
                  </a:cubicBezTo>
                  <a:lnTo>
                    <a:pt x="5821" y="13585"/>
                  </a:lnTo>
                  <a:lnTo>
                    <a:pt x="5930" y="13625"/>
                  </a:lnTo>
                  <a:cubicBezTo>
                    <a:pt x="5954" y="13633"/>
                    <a:pt x="5978" y="13643"/>
                    <a:pt x="5993" y="13647"/>
                  </a:cubicBezTo>
                  <a:lnTo>
                    <a:pt x="5993" y="13647"/>
                  </a:lnTo>
                  <a:lnTo>
                    <a:pt x="5990" y="13654"/>
                  </a:lnTo>
                  <a:lnTo>
                    <a:pt x="5990" y="13654"/>
                  </a:lnTo>
                  <a:cubicBezTo>
                    <a:pt x="5983" y="13659"/>
                    <a:pt x="5981" y="13665"/>
                    <a:pt x="5983" y="13672"/>
                  </a:cubicBezTo>
                  <a:lnTo>
                    <a:pt x="5983" y="13672"/>
                  </a:lnTo>
                  <a:lnTo>
                    <a:pt x="5974" y="13692"/>
                  </a:lnTo>
                  <a:cubicBezTo>
                    <a:pt x="5981" y="13693"/>
                    <a:pt x="5987" y="13693"/>
                    <a:pt x="5992" y="13693"/>
                  </a:cubicBezTo>
                  <a:lnTo>
                    <a:pt x="5992" y="13693"/>
                  </a:lnTo>
                  <a:cubicBezTo>
                    <a:pt x="6012" y="13727"/>
                    <a:pt x="6051" y="13768"/>
                    <a:pt x="5977" y="13773"/>
                  </a:cubicBezTo>
                  <a:cubicBezTo>
                    <a:pt x="5987" y="13780"/>
                    <a:pt x="6000" y="13786"/>
                    <a:pt x="6011" y="13786"/>
                  </a:cubicBezTo>
                  <a:cubicBezTo>
                    <a:pt x="6018" y="13786"/>
                    <a:pt x="6024" y="13783"/>
                    <a:pt x="6028" y="13778"/>
                  </a:cubicBezTo>
                  <a:lnTo>
                    <a:pt x="6028" y="13778"/>
                  </a:lnTo>
                  <a:cubicBezTo>
                    <a:pt x="6041" y="13795"/>
                    <a:pt x="6042" y="13808"/>
                    <a:pt x="6024" y="13808"/>
                  </a:cubicBezTo>
                  <a:cubicBezTo>
                    <a:pt x="6020" y="13808"/>
                    <a:pt x="6015" y="13807"/>
                    <a:pt x="6009" y="13806"/>
                  </a:cubicBezTo>
                  <a:lnTo>
                    <a:pt x="6009" y="13806"/>
                  </a:lnTo>
                  <a:cubicBezTo>
                    <a:pt x="6093" y="13871"/>
                    <a:pt x="6086" y="13824"/>
                    <a:pt x="6151" y="13891"/>
                  </a:cubicBezTo>
                  <a:cubicBezTo>
                    <a:pt x="6148" y="13894"/>
                    <a:pt x="6144" y="13895"/>
                    <a:pt x="6140" y="13895"/>
                  </a:cubicBezTo>
                  <a:cubicBezTo>
                    <a:pt x="6134" y="13895"/>
                    <a:pt x="6126" y="13893"/>
                    <a:pt x="6118" y="13893"/>
                  </a:cubicBezTo>
                  <a:cubicBezTo>
                    <a:pt x="6115" y="13893"/>
                    <a:pt x="6112" y="13893"/>
                    <a:pt x="6109" y="13894"/>
                  </a:cubicBezTo>
                  <a:cubicBezTo>
                    <a:pt x="6167" y="13908"/>
                    <a:pt x="6220" y="13942"/>
                    <a:pt x="6257" y="13991"/>
                  </a:cubicBezTo>
                  <a:cubicBezTo>
                    <a:pt x="6251" y="13991"/>
                    <a:pt x="6249" y="13997"/>
                    <a:pt x="6244" y="13997"/>
                  </a:cubicBezTo>
                  <a:cubicBezTo>
                    <a:pt x="6242" y="13997"/>
                    <a:pt x="6239" y="13996"/>
                    <a:pt x="6236" y="13992"/>
                  </a:cubicBezTo>
                  <a:lnTo>
                    <a:pt x="6236" y="13992"/>
                  </a:lnTo>
                  <a:cubicBezTo>
                    <a:pt x="6334" y="14082"/>
                    <a:pt x="6442" y="14109"/>
                    <a:pt x="6531" y="14230"/>
                  </a:cubicBezTo>
                  <a:cubicBezTo>
                    <a:pt x="6461" y="14237"/>
                    <a:pt x="6554" y="14279"/>
                    <a:pt x="6526" y="14316"/>
                  </a:cubicBezTo>
                  <a:lnTo>
                    <a:pt x="6591" y="14364"/>
                  </a:lnTo>
                  <a:lnTo>
                    <a:pt x="6586" y="14325"/>
                  </a:lnTo>
                  <a:lnTo>
                    <a:pt x="6586" y="14325"/>
                  </a:lnTo>
                  <a:cubicBezTo>
                    <a:pt x="6635" y="14376"/>
                    <a:pt x="6702" y="14395"/>
                    <a:pt x="6735" y="14450"/>
                  </a:cubicBezTo>
                  <a:lnTo>
                    <a:pt x="6684" y="14425"/>
                  </a:lnTo>
                  <a:lnTo>
                    <a:pt x="6783" y="14513"/>
                  </a:lnTo>
                  <a:lnTo>
                    <a:pt x="6744" y="14448"/>
                  </a:lnTo>
                  <a:lnTo>
                    <a:pt x="6744" y="14448"/>
                  </a:lnTo>
                  <a:cubicBezTo>
                    <a:pt x="6757" y="14454"/>
                    <a:pt x="6766" y="14456"/>
                    <a:pt x="6773" y="14456"/>
                  </a:cubicBezTo>
                  <a:cubicBezTo>
                    <a:pt x="6790" y="14456"/>
                    <a:pt x="6793" y="14443"/>
                    <a:pt x="6801" y="14443"/>
                  </a:cubicBezTo>
                  <a:cubicBezTo>
                    <a:pt x="6808" y="14443"/>
                    <a:pt x="6817" y="14450"/>
                    <a:pt x="6837" y="14476"/>
                  </a:cubicBezTo>
                  <a:cubicBezTo>
                    <a:pt x="6836" y="14475"/>
                    <a:pt x="6835" y="14475"/>
                    <a:pt x="6835" y="14475"/>
                  </a:cubicBezTo>
                  <a:lnTo>
                    <a:pt x="6835" y="14475"/>
                  </a:lnTo>
                  <a:cubicBezTo>
                    <a:pt x="6829" y="14475"/>
                    <a:pt x="6886" y="14530"/>
                    <a:pt x="6892" y="14573"/>
                  </a:cubicBezTo>
                  <a:cubicBezTo>
                    <a:pt x="6932" y="14585"/>
                    <a:pt x="6969" y="14610"/>
                    <a:pt x="6992" y="14645"/>
                  </a:cubicBezTo>
                  <a:cubicBezTo>
                    <a:pt x="6990" y="14666"/>
                    <a:pt x="6946" y="14675"/>
                    <a:pt x="6946" y="14687"/>
                  </a:cubicBezTo>
                  <a:cubicBezTo>
                    <a:pt x="6946" y="14687"/>
                    <a:pt x="6947" y="14687"/>
                    <a:pt x="6947" y="14687"/>
                  </a:cubicBezTo>
                  <a:cubicBezTo>
                    <a:pt x="6999" y="14687"/>
                    <a:pt x="7068" y="14790"/>
                    <a:pt x="7127" y="14798"/>
                  </a:cubicBezTo>
                  <a:lnTo>
                    <a:pt x="7127" y="14798"/>
                  </a:lnTo>
                  <a:cubicBezTo>
                    <a:pt x="7127" y="14798"/>
                    <a:pt x="7126" y="14798"/>
                    <a:pt x="7126" y="14798"/>
                  </a:cubicBezTo>
                  <a:cubicBezTo>
                    <a:pt x="7112" y="14798"/>
                    <a:pt x="7101" y="14806"/>
                    <a:pt x="7096" y="14819"/>
                  </a:cubicBezTo>
                  <a:lnTo>
                    <a:pt x="7138" y="14816"/>
                  </a:lnTo>
                  <a:lnTo>
                    <a:pt x="7138" y="14816"/>
                  </a:lnTo>
                  <a:cubicBezTo>
                    <a:pt x="7154" y="14847"/>
                    <a:pt x="7154" y="14854"/>
                    <a:pt x="7136" y="14863"/>
                  </a:cubicBezTo>
                  <a:cubicBezTo>
                    <a:pt x="7151" y="14880"/>
                    <a:pt x="7160" y="14886"/>
                    <a:pt x="7166" y="14886"/>
                  </a:cubicBezTo>
                  <a:cubicBezTo>
                    <a:pt x="7178" y="14886"/>
                    <a:pt x="7177" y="14862"/>
                    <a:pt x="7186" y="14862"/>
                  </a:cubicBezTo>
                  <a:cubicBezTo>
                    <a:pt x="7192" y="14862"/>
                    <a:pt x="7201" y="14871"/>
                    <a:pt x="7219" y="14900"/>
                  </a:cubicBezTo>
                  <a:cubicBezTo>
                    <a:pt x="7212" y="14895"/>
                    <a:pt x="7212" y="14902"/>
                    <a:pt x="7194" y="14891"/>
                  </a:cubicBezTo>
                  <a:lnTo>
                    <a:pt x="7194" y="14891"/>
                  </a:lnTo>
                  <a:cubicBezTo>
                    <a:pt x="7268" y="14983"/>
                    <a:pt x="7368" y="15037"/>
                    <a:pt x="7433" y="15122"/>
                  </a:cubicBezTo>
                  <a:cubicBezTo>
                    <a:pt x="7430" y="15135"/>
                    <a:pt x="7425" y="15139"/>
                    <a:pt x="7419" y="15139"/>
                  </a:cubicBezTo>
                  <a:cubicBezTo>
                    <a:pt x="7403" y="15139"/>
                    <a:pt x="7377" y="15105"/>
                    <a:pt x="7364" y="15105"/>
                  </a:cubicBezTo>
                  <a:cubicBezTo>
                    <a:pt x="7360" y="15105"/>
                    <a:pt x="7357" y="15109"/>
                    <a:pt x="7356" y="15120"/>
                  </a:cubicBezTo>
                  <a:cubicBezTo>
                    <a:pt x="7472" y="15222"/>
                    <a:pt x="7623" y="15306"/>
                    <a:pt x="7720" y="15419"/>
                  </a:cubicBezTo>
                  <a:lnTo>
                    <a:pt x="7704" y="15396"/>
                  </a:lnTo>
                  <a:cubicBezTo>
                    <a:pt x="7710" y="15393"/>
                    <a:pt x="7716" y="15391"/>
                    <a:pt x="7722" y="15391"/>
                  </a:cubicBezTo>
                  <a:cubicBezTo>
                    <a:pt x="7765" y="15391"/>
                    <a:pt x="7767" y="15498"/>
                    <a:pt x="7831" y="15529"/>
                  </a:cubicBezTo>
                  <a:lnTo>
                    <a:pt x="7831" y="15529"/>
                  </a:lnTo>
                  <a:cubicBezTo>
                    <a:pt x="7828" y="15528"/>
                    <a:pt x="7826" y="15528"/>
                    <a:pt x="7823" y="15528"/>
                  </a:cubicBezTo>
                  <a:cubicBezTo>
                    <a:pt x="7810" y="15528"/>
                    <a:pt x="7796" y="15538"/>
                    <a:pt x="7800" y="15538"/>
                  </a:cubicBezTo>
                  <a:cubicBezTo>
                    <a:pt x="7800" y="15538"/>
                    <a:pt x="7801" y="15538"/>
                    <a:pt x="7801" y="15537"/>
                  </a:cubicBezTo>
                  <a:cubicBezTo>
                    <a:pt x="7866" y="15616"/>
                    <a:pt x="7959" y="15674"/>
                    <a:pt x="8084" y="15769"/>
                  </a:cubicBezTo>
                  <a:lnTo>
                    <a:pt x="8058" y="15767"/>
                  </a:lnTo>
                  <a:lnTo>
                    <a:pt x="8058" y="15767"/>
                  </a:lnTo>
                  <a:cubicBezTo>
                    <a:pt x="8089" y="15823"/>
                    <a:pt x="8165" y="15887"/>
                    <a:pt x="8205" y="15938"/>
                  </a:cubicBezTo>
                  <a:cubicBezTo>
                    <a:pt x="8221" y="15940"/>
                    <a:pt x="8237" y="15952"/>
                    <a:pt x="8247" y="15952"/>
                  </a:cubicBezTo>
                  <a:cubicBezTo>
                    <a:pt x="8252" y="15952"/>
                    <a:pt x="8256" y="15948"/>
                    <a:pt x="8256" y="15936"/>
                  </a:cubicBezTo>
                  <a:cubicBezTo>
                    <a:pt x="8330" y="16147"/>
                    <a:pt x="8564" y="16170"/>
                    <a:pt x="8633" y="16356"/>
                  </a:cubicBezTo>
                  <a:cubicBezTo>
                    <a:pt x="8622" y="16346"/>
                    <a:pt x="8603" y="16337"/>
                    <a:pt x="8598" y="16337"/>
                  </a:cubicBezTo>
                  <a:cubicBezTo>
                    <a:pt x="8595" y="16337"/>
                    <a:pt x="8595" y="16339"/>
                    <a:pt x="8599" y="16342"/>
                  </a:cubicBezTo>
                  <a:lnTo>
                    <a:pt x="8717" y="16437"/>
                  </a:lnTo>
                  <a:cubicBezTo>
                    <a:pt x="8728" y="16409"/>
                    <a:pt x="8715" y="16411"/>
                    <a:pt x="8710" y="16372"/>
                  </a:cubicBezTo>
                  <a:lnTo>
                    <a:pt x="8710" y="16372"/>
                  </a:lnTo>
                  <a:cubicBezTo>
                    <a:pt x="8745" y="16379"/>
                    <a:pt x="8777" y="16397"/>
                    <a:pt x="8800" y="16423"/>
                  </a:cubicBezTo>
                  <a:cubicBezTo>
                    <a:pt x="8788" y="16416"/>
                    <a:pt x="8780" y="16413"/>
                    <a:pt x="8774" y="16413"/>
                  </a:cubicBezTo>
                  <a:cubicBezTo>
                    <a:pt x="8752" y="16413"/>
                    <a:pt x="8768" y="16456"/>
                    <a:pt x="8776" y="16483"/>
                  </a:cubicBezTo>
                  <a:lnTo>
                    <a:pt x="8775" y="16483"/>
                  </a:lnTo>
                  <a:cubicBezTo>
                    <a:pt x="8775" y="16484"/>
                    <a:pt x="8776" y="16485"/>
                    <a:pt x="8776" y="16486"/>
                  </a:cubicBezTo>
                  <a:lnTo>
                    <a:pt x="8776" y="16486"/>
                  </a:lnTo>
                  <a:cubicBezTo>
                    <a:pt x="8776" y="16486"/>
                    <a:pt x="8776" y="16486"/>
                    <a:pt x="8776" y="16485"/>
                  </a:cubicBezTo>
                  <a:lnTo>
                    <a:pt x="8776" y="16485"/>
                  </a:lnTo>
                  <a:cubicBezTo>
                    <a:pt x="8777" y="16486"/>
                    <a:pt x="8777" y="16487"/>
                    <a:pt x="8777" y="16488"/>
                  </a:cubicBezTo>
                  <a:cubicBezTo>
                    <a:pt x="8782" y="16479"/>
                    <a:pt x="8796" y="16479"/>
                    <a:pt x="8800" y="16469"/>
                  </a:cubicBezTo>
                  <a:cubicBezTo>
                    <a:pt x="8806" y="16499"/>
                    <a:pt x="8813" y="16506"/>
                    <a:pt x="8822" y="16506"/>
                  </a:cubicBezTo>
                  <a:cubicBezTo>
                    <a:pt x="8831" y="16506"/>
                    <a:pt x="8843" y="16497"/>
                    <a:pt x="8856" y="16497"/>
                  </a:cubicBezTo>
                  <a:cubicBezTo>
                    <a:pt x="8869" y="16497"/>
                    <a:pt x="8885" y="16506"/>
                    <a:pt x="8902" y="16539"/>
                  </a:cubicBezTo>
                  <a:lnTo>
                    <a:pt x="8886" y="16546"/>
                  </a:lnTo>
                  <a:cubicBezTo>
                    <a:pt x="8921" y="16569"/>
                    <a:pt x="8960" y="16583"/>
                    <a:pt x="8990" y="16615"/>
                  </a:cubicBezTo>
                  <a:cubicBezTo>
                    <a:pt x="8987" y="16625"/>
                    <a:pt x="8983" y="16628"/>
                    <a:pt x="8978" y="16628"/>
                  </a:cubicBezTo>
                  <a:cubicBezTo>
                    <a:pt x="8966" y="16628"/>
                    <a:pt x="8950" y="16610"/>
                    <a:pt x="8935" y="16610"/>
                  </a:cubicBezTo>
                  <a:cubicBezTo>
                    <a:pt x="8932" y="16610"/>
                    <a:pt x="8929" y="16611"/>
                    <a:pt x="8926" y="16613"/>
                  </a:cubicBezTo>
                  <a:cubicBezTo>
                    <a:pt x="8970" y="16657"/>
                    <a:pt x="9055" y="16655"/>
                    <a:pt x="9072" y="16717"/>
                  </a:cubicBezTo>
                  <a:cubicBezTo>
                    <a:pt x="9046" y="16706"/>
                    <a:pt x="9021" y="16680"/>
                    <a:pt x="8995" y="16669"/>
                  </a:cubicBezTo>
                  <a:lnTo>
                    <a:pt x="8995" y="16669"/>
                  </a:lnTo>
                  <a:cubicBezTo>
                    <a:pt x="9009" y="16738"/>
                    <a:pt x="9023" y="16736"/>
                    <a:pt x="9048" y="16773"/>
                  </a:cubicBezTo>
                  <a:lnTo>
                    <a:pt x="9046" y="16768"/>
                  </a:lnTo>
                  <a:lnTo>
                    <a:pt x="9109" y="16856"/>
                  </a:lnTo>
                  <a:lnTo>
                    <a:pt x="9097" y="16831"/>
                  </a:lnTo>
                  <a:cubicBezTo>
                    <a:pt x="9102" y="16831"/>
                    <a:pt x="9106" y="16830"/>
                    <a:pt x="9111" y="16830"/>
                  </a:cubicBezTo>
                  <a:cubicBezTo>
                    <a:pt x="9212" y="16830"/>
                    <a:pt x="9222" y="16930"/>
                    <a:pt x="9328" y="16962"/>
                  </a:cubicBezTo>
                  <a:lnTo>
                    <a:pt x="9328" y="16962"/>
                  </a:lnTo>
                  <a:cubicBezTo>
                    <a:pt x="9301" y="16954"/>
                    <a:pt x="9286" y="16951"/>
                    <a:pt x="9278" y="16951"/>
                  </a:cubicBezTo>
                  <a:cubicBezTo>
                    <a:pt x="9255" y="16951"/>
                    <a:pt x="9290" y="16978"/>
                    <a:pt x="9266" y="16993"/>
                  </a:cubicBezTo>
                  <a:cubicBezTo>
                    <a:pt x="9278" y="17021"/>
                    <a:pt x="9296" y="17056"/>
                    <a:pt x="9280" y="17056"/>
                  </a:cubicBezTo>
                  <a:cubicBezTo>
                    <a:pt x="9338" y="17070"/>
                    <a:pt x="9322" y="17132"/>
                    <a:pt x="9403" y="17149"/>
                  </a:cubicBezTo>
                  <a:cubicBezTo>
                    <a:pt x="9396" y="17160"/>
                    <a:pt x="9438" y="17188"/>
                    <a:pt x="9408" y="17202"/>
                  </a:cubicBezTo>
                  <a:cubicBezTo>
                    <a:pt x="9420" y="17210"/>
                    <a:pt x="9427" y="17214"/>
                    <a:pt x="9430" y="17214"/>
                  </a:cubicBezTo>
                  <a:cubicBezTo>
                    <a:pt x="9442" y="17214"/>
                    <a:pt x="9416" y="17175"/>
                    <a:pt x="9429" y="17169"/>
                  </a:cubicBezTo>
                  <a:lnTo>
                    <a:pt x="9429" y="17169"/>
                  </a:lnTo>
                  <a:cubicBezTo>
                    <a:pt x="9526" y="17209"/>
                    <a:pt x="9554" y="17369"/>
                    <a:pt x="9695" y="17427"/>
                  </a:cubicBezTo>
                  <a:cubicBezTo>
                    <a:pt x="9797" y="17496"/>
                    <a:pt x="9844" y="17485"/>
                    <a:pt x="9936" y="17550"/>
                  </a:cubicBezTo>
                  <a:cubicBezTo>
                    <a:pt x="9942" y="17566"/>
                    <a:pt x="9935" y="17571"/>
                    <a:pt x="9924" y="17571"/>
                  </a:cubicBezTo>
                  <a:cubicBezTo>
                    <a:pt x="9908" y="17571"/>
                    <a:pt x="9883" y="17559"/>
                    <a:pt x="9883" y="17559"/>
                  </a:cubicBezTo>
                  <a:lnTo>
                    <a:pt x="9883" y="17559"/>
                  </a:lnTo>
                  <a:cubicBezTo>
                    <a:pt x="9911" y="17610"/>
                    <a:pt x="9950" y="17649"/>
                    <a:pt x="9999" y="17677"/>
                  </a:cubicBezTo>
                  <a:cubicBezTo>
                    <a:pt x="9983" y="17677"/>
                    <a:pt x="9985" y="17691"/>
                    <a:pt x="9987" y="17714"/>
                  </a:cubicBezTo>
                  <a:cubicBezTo>
                    <a:pt x="10024" y="17744"/>
                    <a:pt x="10043" y="17705"/>
                    <a:pt x="10073" y="17761"/>
                  </a:cubicBezTo>
                  <a:cubicBezTo>
                    <a:pt x="10061" y="17763"/>
                    <a:pt x="10050" y="17764"/>
                    <a:pt x="10039" y="17764"/>
                  </a:cubicBezTo>
                  <a:cubicBezTo>
                    <a:pt x="10027" y="17764"/>
                    <a:pt x="10016" y="17763"/>
                    <a:pt x="10006" y="17761"/>
                  </a:cubicBezTo>
                  <a:lnTo>
                    <a:pt x="10006" y="17761"/>
                  </a:lnTo>
                  <a:cubicBezTo>
                    <a:pt x="10052" y="17793"/>
                    <a:pt x="10105" y="17814"/>
                    <a:pt x="10154" y="17846"/>
                  </a:cubicBezTo>
                  <a:cubicBezTo>
                    <a:pt x="10153" y="17855"/>
                    <a:pt x="10147" y="17858"/>
                    <a:pt x="10139" y="17858"/>
                  </a:cubicBezTo>
                  <a:cubicBezTo>
                    <a:pt x="10123" y="17858"/>
                    <a:pt x="10098" y="17845"/>
                    <a:pt x="10082" y="17842"/>
                  </a:cubicBezTo>
                  <a:lnTo>
                    <a:pt x="10082" y="17842"/>
                  </a:lnTo>
                  <a:cubicBezTo>
                    <a:pt x="10131" y="17876"/>
                    <a:pt x="10200" y="17936"/>
                    <a:pt x="10242" y="17936"/>
                  </a:cubicBezTo>
                  <a:cubicBezTo>
                    <a:pt x="10245" y="17936"/>
                    <a:pt x="10248" y="17935"/>
                    <a:pt x="10252" y="17934"/>
                  </a:cubicBezTo>
                  <a:lnTo>
                    <a:pt x="10235" y="17906"/>
                  </a:lnTo>
                  <a:lnTo>
                    <a:pt x="10235" y="17906"/>
                  </a:lnTo>
                  <a:cubicBezTo>
                    <a:pt x="10237" y="17915"/>
                    <a:pt x="10226" y="17921"/>
                    <a:pt x="10214" y="17921"/>
                  </a:cubicBezTo>
                  <a:cubicBezTo>
                    <a:pt x="10209" y="17921"/>
                    <a:pt x="10205" y="17920"/>
                    <a:pt x="10201" y="17918"/>
                  </a:cubicBezTo>
                  <a:cubicBezTo>
                    <a:pt x="10145" y="17900"/>
                    <a:pt x="10154" y="17856"/>
                    <a:pt x="10161" y="17844"/>
                  </a:cubicBezTo>
                  <a:lnTo>
                    <a:pt x="10161" y="17844"/>
                  </a:lnTo>
                  <a:lnTo>
                    <a:pt x="10194" y="17867"/>
                  </a:lnTo>
                  <a:cubicBezTo>
                    <a:pt x="10217" y="17786"/>
                    <a:pt x="10073" y="17761"/>
                    <a:pt x="10017" y="17698"/>
                  </a:cubicBezTo>
                  <a:lnTo>
                    <a:pt x="10078" y="17686"/>
                  </a:lnTo>
                  <a:lnTo>
                    <a:pt x="9990" y="17659"/>
                  </a:lnTo>
                  <a:cubicBezTo>
                    <a:pt x="9986" y="17641"/>
                    <a:pt x="9993" y="17620"/>
                    <a:pt x="10010" y="17620"/>
                  </a:cubicBezTo>
                  <a:cubicBezTo>
                    <a:pt x="10016" y="17620"/>
                    <a:pt x="10023" y="17623"/>
                    <a:pt x="10031" y="17628"/>
                  </a:cubicBezTo>
                  <a:cubicBezTo>
                    <a:pt x="10008" y="17568"/>
                    <a:pt x="9983" y="17605"/>
                    <a:pt x="9966" y="17550"/>
                  </a:cubicBezTo>
                  <a:cubicBezTo>
                    <a:pt x="9966" y="17545"/>
                    <a:pt x="9968" y="17544"/>
                    <a:pt x="9971" y="17544"/>
                  </a:cubicBezTo>
                  <a:cubicBezTo>
                    <a:pt x="9972" y="17544"/>
                    <a:pt x="9974" y="17544"/>
                    <a:pt x="9976" y="17545"/>
                  </a:cubicBezTo>
                  <a:lnTo>
                    <a:pt x="9925" y="17515"/>
                  </a:lnTo>
                  <a:cubicBezTo>
                    <a:pt x="9934" y="17515"/>
                    <a:pt x="9939" y="17501"/>
                    <a:pt x="9948" y="17501"/>
                  </a:cubicBezTo>
                  <a:cubicBezTo>
                    <a:pt x="9951" y="17501"/>
                    <a:pt x="9956" y="17504"/>
                    <a:pt x="9962" y="17513"/>
                  </a:cubicBezTo>
                  <a:cubicBezTo>
                    <a:pt x="9911" y="17417"/>
                    <a:pt x="9820" y="17422"/>
                    <a:pt x="9820" y="17369"/>
                  </a:cubicBezTo>
                  <a:lnTo>
                    <a:pt x="9820" y="17369"/>
                  </a:lnTo>
                  <a:lnTo>
                    <a:pt x="9827" y="17371"/>
                  </a:lnTo>
                  <a:cubicBezTo>
                    <a:pt x="9792" y="17344"/>
                    <a:pt x="9775" y="17335"/>
                    <a:pt x="9765" y="17335"/>
                  </a:cubicBezTo>
                  <a:cubicBezTo>
                    <a:pt x="9749" y="17335"/>
                    <a:pt x="9752" y="17357"/>
                    <a:pt x="9726" y="17357"/>
                  </a:cubicBezTo>
                  <a:cubicBezTo>
                    <a:pt x="9717" y="17357"/>
                    <a:pt x="9703" y="17354"/>
                    <a:pt x="9684" y="17346"/>
                  </a:cubicBezTo>
                  <a:lnTo>
                    <a:pt x="9700" y="17227"/>
                  </a:lnTo>
                  <a:lnTo>
                    <a:pt x="9663" y="17244"/>
                  </a:lnTo>
                  <a:cubicBezTo>
                    <a:pt x="9653" y="17232"/>
                    <a:pt x="9635" y="17211"/>
                    <a:pt x="9649" y="17204"/>
                  </a:cubicBezTo>
                  <a:cubicBezTo>
                    <a:pt x="9637" y="17200"/>
                    <a:pt x="9630" y="17198"/>
                    <a:pt x="9626" y="17198"/>
                  </a:cubicBezTo>
                  <a:cubicBezTo>
                    <a:pt x="9612" y="17198"/>
                    <a:pt x="9632" y="17219"/>
                    <a:pt x="9611" y="17219"/>
                  </a:cubicBezTo>
                  <a:cubicBezTo>
                    <a:pt x="9609" y="17219"/>
                    <a:pt x="9607" y="17218"/>
                    <a:pt x="9605" y="17218"/>
                  </a:cubicBezTo>
                  <a:cubicBezTo>
                    <a:pt x="9579" y="17142"/>
                    <a:pt x="9456" y="17091"/>
                    <a:pt x="9489" y="17037"/>
                  </a:cubicBezTo>
                  <a:lnTo>
                    <a:pt x="9489" y="17037"/>
                  </a:lnTo>
                  <a:cubicBezTo>
                    <a:pt x="9459" y="17039"/>
                    <a:pt x="9493" y="17074"/>
                    <a:pt x="9481" y="17074"/>
                  </a:cubicBezTo>
                  <a:cubicBezTo>
                    <a:pt x="9477" y="17074"/>
                    <a:pt x="9469" y="17070"/>
                    <a:pt x="9452" y="17060"/>
                  </a:cubicBezTo>
                  <a:cubicBezTo>
                    <a:pt x="9484" y="16998"/>
                    <a:pt x="9385" y="17007"/>
                    <a:pt x="9359" y="16940"/>
                  </a:cubicBezTo>
                  <a:cubicBezTo>
                    <a:pt x="9362" y="16939"/>
                    <a:pt x="9365" y="16939"/>
                    <a:pt x="9368" y="16939"/>
                  </a:cubicBezTo>
                  <a:cubicBezTo>
                    <a:pt x="9388" y="16939"/>
                    <a:pt x="9405" y="16953"/>
                    <a:pt x="9410" y="16953"/>
                  </a:cubicBezTo>
                  <a:cubicBezTo>
                    <a:pt x="9414" y="16953"/>
                    <a:pt x="9413" y="16945"/>
                    <a:pt x="9403" y="16919"/>
                  </a:cubicBezTo>
                  <a:cubicBezTo>
                    <a:pt x="9399" y="16920"/>
                    <a:pt x="9395" y="16920"/>
                    <a:pt x="9392" y="16920"/>
                  </a:cubicBezTo>
                  <a:cubicBezTo>
                    <a:pt x="9334" y="16920"/>
                    <a:pt x="9322" y="16820"/>
                    <a:pt x="9278" y="16792"/>
                  </a:cubicBezTo>
                  <a:cubicBezTo>
                    <a:pt x="9274" y="16795"/>
                    <a:pt x="9269" y="16797"/>
                    <a:pt x="9264" y="16797"/>
                  </a:cubicBezTo>
                  <a:cubicBezTo>
                    <a:pt x="9227" y="16797"/>
                    <a:pt x="9171" y="16713"/>
                    <a:pt x="9106" y="16666"/>
                  </a:cubicBezTo>
                  <a:cubicBezTo>
                    <a:pt x="9120" y="16659"/>
                    <a:pt x="9002" y="16527"/>
                    <a:pt x="8956" y="16455"/>
                  </a:cubicBezTo>
                  <a:lnTo>
                    <a:pt x="8957" y="16455"/>
                  </a:lnTo>
                  <a:lnTo>
                    <a:pt x="8957" y="16455"/>
                  </a:lnTo>
                  <a:cubicBezTo>
                    <a:pt x="8953" y="16456"/>
                    <a:pt x="8950" y="16456"/>
                    <a:pt x="8947" y="16456"/>
                  </a:cubicBezTo>
                  <a:cubicBezTo>
                    <a:pt x="8906" y="16456"/>
                    <a:pt x="8857" y="16400"/>
                    <a:pt x="8810" y="16365"/>
                  </a:cubicBezTo>
                  <a:cubicBezTo>
                    <a:pt x="8821" y="16357"/>
                    <a:pt x="8830" y="16353"/>
                    <a:pt x="8841" y="16353"/>
                  </a:cubicBezTo>
                  <a:cubicBezTo>
                    <a:pt x="8852" y="16353"/>
                    <a:pt x="8864" y="16357"/>
                    <a:pt x="8881" y="16365"/>
                  </a:cubicBezTo>
                  <a:lnTo>
                    <a:pt x="8837" y="16323"/>
                  </a:lnTo>
                  <a:cubicBezTo>
                    <a:pt x="8812" y="16321"/>
                    <a:pt x="8786" y="16309"/>
                    <a:pt x="8768" y="16291"/>
                  </a:cubicBezTo>
                  <a:lnTo>
                    <a:pt x="8803" y="16279"/>
                  </a:lnTo>
                  <a:cubicBezTo>
                    <a:pt x="8745" y="16224"/>
                    <a:pt x="8661" y="16193"/>
                    <a:pt x="8606" y="16105"/>
                  </a:cubicBezTo>
                  <a:cubicBezTo>
                    <a:pt x="8584" y="16118"/>
                    <a:pt x="8592" y="16182"/>
                    <a:pt x="8554" y="16182"/>
                  </a:cubicBezTo>
                  <a:cubicBezTo>
                    <a:pt x="8543" y="16182"/>
                    <a:pt x="8528" y="16177"/>
                    <a:pt x="8508" y="16163"/>
                  </a:cubicBezTo>
                  <a:cubicBezTo>
                    <a:pt x="8516" y="16151"/>
                    <a:pt x="8528" y="16134"/>
                    <a:pt x="8546" y="16134"/>
                  </a:cubicBezTo>
                  <a:cubicBezTo>
                    <a:pt x="8549" y="16134"/>
                    <a:pt x="8552" y="16134"/>
                    <a:pt x="8555" y="16135"/>
                  </a:cubicBezTo>
                  <a:lnTo>
                    <a:pt x="8555" y="16135"/>
                  </a:lnTo>
                  <a:cubicBezTo>
                    <a:pt x="8544" y="16130"/>
                    <a:pt x="8526" y="16123"/>
                    <a:pt x="8520" y="16108"/>
                  </a:cubicBezTo>
                  <a:lnTo>
                    <a:pt x="8520" y="16108"/>
                  </a:lnTo>
                  <a:lnTo>
                    <a:pt x="8571" y="16117"/>
                  </a:lnTo>
                  <a:cubicBezTo>
                    <a:pt x="8562" y="16100"/>
                    <a:pt x="8554" y="16096"/>
                    <a:pt x="8548" y="16096"/>
                  </a:cubicBezTo>
                  <a:cubicBezTo>
                    <a:pt x="8542" y="16096"/>
                    <a:pt x="8537" y="16098"/>
                    <a:pt x="8531" y="16098"/>
                  </a:cubicBezTo>
                  <a:cubicBezTo>
                    <a:pt x="8526" y="16098"/>
                    <a:pt x="8520" y="16096"/>
                    <a:pt x="8513" y="16087"/>
                  </a:cubicBezTo>
                  <a:cubicBezTo>
                    <a:pt x="8531" y="16071"/>
                    <a:pt x="8506" y="16057"/>
                    <a:pt x="8522" y="16045"/>
                  </a:cubicBezTo>
                  <a:lnTo>
                    <a:pt x="8522" y="16045"/>
                  </a:lnTo>
                  <a:cubicBezTo>
                    <a:pt x="8531" y="16050"/>
                    <a:pt x="8538" y="16075"/>
                    <a:pt x="8555" y="16080"/>
                  </a:cubicBezTo>
                  <a:cubicBezTo>
                    <a:pt x="8529" y="16045"/>
                    <a:pt x="8504" y="15999"/>
                    <a:pt x="8506" y="15976"/>
                  </a:cubicBezTo>
                  <a:lnTo>
                    <a:pt x="8506" y="15976"/>
                  </a:lnTo>
                  <a:cubicBezTo>
                    <a:pt x="8500" y="15982"/>
                    <a:pt x="8492" y="15989"/>
                    <a:pt x="8482" y="15989"/>
                  </a:cubicBezTo>
                  <a:cubicBezTo>
                    <a:pt x="8475" y="15989"/>
                    <a:pt x="8467" y="15986"/>
                    <a:pt x="8457" y="15978"/>
                  </a:cubicBezTo>
                  <a:cubicBezTo>
                    <a:pt x="8399" y="15925"/>
                    <a:pt x="8460" y="15938"/>
                    <a:pt x="8436" y="15897"/>
                  </a:cubicBezTo>
                  <a:cubicBezTo>
                    <a:pt x="8416" y="15895"/>
                    <a:pt x="8397" y="15864"/>
                    <a:pt x="8377" y="15864"/>
                  </a:cubicBezTo>
                  <a:cubicBezTo>
                    <a:pt x="8371" y="15864"/>
                    <a:pt x="8366" y="15866"/>
                    <a:pt x="8360" y="15871"/>
                  </a:cubicBezTo>
                  <a:cubicBezTo>
                    <a:pt x="8344" y="15855"/>
                    <a:pt x="8353" y="15839"/>
                    <a:pt x="8353" y="15825"/>
                  </a:cubicBezTo>
                  <a:cubicBezTo>
                    <a:pt x="8322" y="15812"/>
                    <a:pt x="8252" y="15736"/>
                    <a:pt x="8227" y="15736"/>
                  </a:cubicBezTo>
                  <a:cubicBezTo>
                    <a:pt x="8221" y="15736"/>
                    <a:pt x="8218" y="15740"/>
                    <a:pt x="8218" y="15750"/>
                  </a:cubicBezTo>
                  <a:lnTo>
                    <a:pt x="8218" y="15750"/>
                  </a:lnTo>
                  <a:lnTo>
                    <a:pt x="8218" y="15750"/>
                  </a:lnTo>
                  <a:lnTo>
                    <a:pt x="8218" y="15750"/>
                  </a:lnTo>
                  <a:cubicBezTo>
                    <a:pt x="8218" y="15750"/>
                    <a:pt x="8218" y="15750"/>
                    <a:pt x="8218" y="15751"/>
                  </a:cubicBezTo>
                  <a:lnTo>
                    <a:pt x="8218" y="15751"/>
                  </a:lnTo>
                  <a:cubicBezTo>
                    <a:pt x="8218" y="15751"/>
                    <a:pt x="8218" y="15751"/>
                    <a:pt x="8218" y="15750"/>
                  </a:cubicBezTo>
                  <a:lnTo>
                    <a:pt x="8218" y="15750"/>
                  </a:lnTo>
                  <a:lnTo>
                    <a:pt x="8218" y="15751"/>
                  </a:lnTo>
                  <a:lnTo>
                    <a:pt x="8218" y="15751"/>
                  </a:lnTo>
                  <a:cubicBezTo>
                    <a:pt x="8218" y="15751"/>
                    <a:pt x="8218" y="15752"/>
                    <a:pt x="8218" y="15753"/>
                  </a:cubicBezTo>
                  <a:lnTo>
                    <a:pt x="8225" y="15762"/>
                  </a:lnTo>
                  <a:lnTo>
                    <a:pt x="8225" y="15762"/>
                  </a:lnTo>
                  <a:lnTo>
                    <a:pt x="8218" y="15760"/>
                  </a:lnTo>
                  <a:cubicBezTo>
                    <a:pt x="8096" y="15688"/>
                    <a:pt x="8035" y="15544"/>
                    <a:pt x="7929" y="15461"/>
                  </a:cubicBezTo>
                  <a:lnTo>
                    <a:pt x="7938" y="15452"/>
                  </a:lnTo>
                  <a:cubicBezTo>
                    <a:pt x="7871" y="15405"/>
                    <a:pt x="7803" y="15331"/>
                    <a:pt x="7746" y="15310"/>
                  </a:cubicBezTo>
                  <a:cubicBezTo>
                    <a:pt x="7729" y="15294"/>
                    <a:pt x="7722" y="15257"/>
                    <a:pt x="7741" y="15252"/>
                  </a:cubicBezTo>
                  <a:cubicBezTo>
                    <a:pt x="7692" y="15215"/>
                    <a:pt x="7676" y="15220"/>
                    <a:pt x="7627" y="15143"/>
                  </a:cubicBezTo>
                  <a:lnTo>
                    <a:pt x="7627" y="15143"/>
                  </a:lnTo>
                  <a:cubicBezTo>
                    <a:pt x="7641" y="15150"/>
                    <a:pt x="7649" y="15152"/>
                    <a:pt x="7653" y="15152"/>
                  </a:cubicBezTo>
                  <a:cubicBezTo>
                    <a:pt x="7659" y="15152"/>
                    <a:pt x="7657" y="15147"/>
                    <a:pt x="7657" y="15147"/>
                  </a:cubicBezTo>
                  <a:lnTo>
                    <a:pt x="7657" y="15147"/>
                  </a:lnTo>
                  <a:cubicBezTo>
                    <a:pt x="7658" y="15147"/>
                    <a:pt x="7662" y="15153"/>
                    <a:pt x="7685" y="15178"/>
                  </a:cubicBezTo>
                  <a:cubicBezTo>
                    <a:pt x="7637" y="15113"/>
                    <a:pt x="7637" y="15085"/>
                    <a:pt x="7553" y="15051"/>
                  </a:cubicBezTo>
                  <a:cubicBezTo>
                    <a:pt x="7595" y="15048"/>
                    <a:pt x="7539" y="14979"/>
                    <a:pt x="7504" y="14958"/>
                  </a:cubicBezTo>
                  <a:lnTo>
                    <a:pt x="7504" y="14958"/>
                  </a:lnTo>
                  <a:lnTo>
                    <a:pt x="7528" y="15013"/>
                  </a:lnTo>
                  <a:cubicBezTo>
                    <a:pt x="7497" y="14990"/>
                    <a:pt x="7472" y="14960"/>
                    <a:pt x="7446" y="14930"/>
                  </a:cubicBezTo>
                  <a:lnTo>
                    <a:pt x="7491" y="14916"/>
                  </a:lnTo>
                  <a:cubicBezTo>
                    <a:pt x="7412" y="14765"/>
                    <a:pt x="7222" y="14768"/>
                    <a:pt x="7196" y="14622"/>
                  </a:cubicBezTo>
                  <a:cubicBezTo>
                    <a:pt x="7193" y="14621"/>
                    <a:pt x="7190" y="14621"/>
                    <a:pt x="7188" y="14621"/>
                  </a:cubicBezTo>
                  <a:cubicBezTo>
                    <a:pt x="7157" y="14621"/>
                    <a:pt x="7235" y="14694"/>
                    <a:pt x="7195" y="14694"/>
                  </a:cubicBezTo>
                  <a:cubicBezTo>
                    <a:pt x="7194" y="14694"/>
                    <a:pt x="7193" y="14694"/>
                    <a:pt x="7191" y="14694"/>
                  </a:cubicBezTo>
                  <a:cubicBezTo>
                    <a:pt x="7143" y="14638"/>
                    <a:pt x="7131" y="14541"/>
                    <a:pt x="7113" y="14524"/>
                  </a:cubicBezTo>
                  <a:cubicBezTo>
                    <a:pt x="7057" y="14434"/>
                    <a:pt x="7004" y="14499"/>
                    <a:pt x="6939" y="14411"/>
                  </a:cubicBezTo>
                  <a:cubicBezTo>
                    <a:pt x="6937" y="14424"/>
                    <a:pt x="6929" y="14445"/>
                    <a:pt x="6905" y="14445"/>
                  </a:cubicBezTo>
                  <a:cubicBezTo>
                    <a:pt x="6892" y="14445"/>
                    <a:pt x="6874" y="14439"/>
                    <a:pt x="6851" y="14422"/>
                  </a:cubicBezTo>
                  <a:cubicBezTo>
                    <a:pt x="6810" y="14374"/>
                    <a:pt x="6823" y="14331"/>
                    <a:pt x="6852" y="14331"/>
                  </a:cubicBezTo>
                  <a:cubicBezTo>
                    <a:pt x="6858" y="14331"/>
                    <a:pt x="6864" y="14333"/>
                    <a:pt x="6872" y="14337"/>
                  </a:cubicBezTo>
                  <a:cubicBezTo>
                    <a:pt x="6885" y="14350"/>
                    <a:pt x="6890" y="14360"/>
                    <a:pt x="6885" y="14362"/>
                  </a:cubicBezTo>
                  <a:cubicBezTo>
                    <a:pt x="6898" y="14370"/>
                    <a:pt x="6912" y="14380"/>
                    <a:pt x="6919" y="14380"/>
                  </a:cubicBezTo>
                  <a:cubicBezTo>
                    <a:pt x="6924" y="14380"/>
                    <a:pt x="6926" y="14375"/>
                    <a:pt x="6923" y="14362"/>
                  </a:cubicBezTo>
                  <a:lnTo>
                    <a:pt x="6923" y="14362"/>
                  </a:lnTo>
                  <a:lnTo>
                    <a:pt x="6906" y="14364"/>
                  </a:lnTo>
                  <a:cubicBezTo>
                    <a:pt x="6890" y="14327"/>
                    <a:pt x="6816" y="14255"/>
                    <a:pt x="6851" y="14255"/>
                  </a:cubicBezTo>
                  <a:cubicBezTo>
                    <a:pt x="6837" y="14247"/>
                    <a:pt x="6828" y="14243"/>
                    <a:pt x="6823" y="14243"/>
                  </a:cubicBezTo>
                  <a:cubicBezTo>
                    <a:pt x="6814" y="14243"/>
                    <a:pt x="6819" y="14256"/>
                    <a:pt x="6830" y="14273"/>
                  </a:cubicBezTo>
                  <a:lnTo>
                    <a:pt x="6830" y="14273"/>
                  </a:lnTo>
                  <a:cubicBezTo>
                    <a:pt x="6780" y="14205"/>
                    <a:pt x="6731" y="14178"/>
                    <a:pt x="6677" y="14105"/>
                  </a:cubicBezTo>
                  <a:lnTo>
                    <a:pt x="6677" y="14105"/>
                  </a:lnTo>
                  <a:cubicBezTo>
                    <a:pt x="6681" y="14118"/>
                    <a:pt x="6680" y="14136"/>
                    <a:pt x="6673" y="14136"/>
                  </a:cubicBezTo>
                  <a:cubicBezTo>
                    <a:pt x="6672" y="14136"/>
                    <a:pt x="6670" y="14135"/>
                    <a:pt x="6668" y="14133"/>
                  </a:cubicBezTo>
                  <a:cubicBezTo>
                    <a:pt x="6624" y="14075"/>
                    <a:pt x="6607" y="14068"/>
                    <a:pt x="6593" y="14068"/>
                  </a:cubicBezTo>
                  <a:cubicBezTo>
                    <a:pt x="6589" y="14068"/>
                    <a:pt x="6585" y="14069"/>
                    <a:pt x="6580" y="14069"/>
                  </a:cubicBezTo>
                  <a:cubicBezTo>
                    <a:pt x="6569" y="14069"/>
                    <a:pt x="6555" y="14065"/>
                    <a:pt x="6528" y="14042"/>
                  </a:cubicBezTo>
                  <a:cubicBezTo>
                    <a:pt x="6505" y="13987"/>
                    <a:pt x="6582" y="14019"/>
                    <a:pt x="6498" y="13961"/>
                  </a:cubicBezTo>
                  <a:cubicBezTo>
                    <a:pt x="6480" y="13932"/>
                    <a:pt x="6488" y="13923"/>
                    <a:pt x="6502" y="13923"/>
                  </a:cubicBezTo>
                  <a:cubicBezTo>
                    <a:pt x="6514" y="13923"/>
                    <a:pt x="6531" y="13929"/>
                    <a:pt x="6542" y="13933"/>
                  </a:cubicBezTo>
                  <a:cubicBezTo>
                    <a:pt x="6459" y="13889"/>
                    <a:pt x="6438" y="13799"/>
                    <a:pt x="6406" y="13759"/>
                  </a:cubicBezTo>
                  <a:lnTo>
                    <a:pt x="6406" y="13759"/>
                  </a:lnTo>
                  <a:lnTo>
                    <a:pt x="6444" y="13783"/>
                  </a:lnTo>
                  <a:lnTo>
                    <a:pt x="6444" y="13783"/>
                  </a:lnTo>
                  <a:cubicBezTo>
                    <a:pt x="6422" y="13769"/>
                    <a:pt x="6405" y="13754"/>
                    <a:pt x="6389" y="13736"/>
                  </a:cubicBezTo>
                  <a:lnTo>
                    <a:pt x="6387" y="13776"/>
                  </a:lnTo>
                  <a:cubicBezTo>
                    <a:pt x="6371" y="13752"/>
                    <a:pt x="6355" y="13736"/>
                    <a:pt x="6364" y="13727"/>
                  </a:cubicBezTo>
                  <a:cubicBezTo>
                    <a:pt x="6362" y="13727"/>
                    <a:pt x="6360" y="13726"/>
                    <a:pt x="6359" y="13726"/>
                  </a:cubicBezTo>
                  <a:lnTo>
                    <a:pt x="6359" y="13726"/>
                  </a:lnTo>
                  <a:cubicBezTo>
                    <a:pt x="6376" y="13721"/>
                    <a:pt x="6390" y="13719"/>
                    <a:pt x="6403" y="13719"/>
                  </a:cubicBezTo>
                  <a:cubicBezTo>
                    <a:pt x="6443" y="13719"/>
                    <a:pt x="6463" y="13739"/>
                    <a:pt x="6507" y="13739"/>
                  </a:cubicBezTo>
                  <a:cubicBezTo>
                    <a:pt x="6519" y="13739"/>
                    <a:pt x="6533" y="13738"/>
                    <a:pt x="6549" y="13734"/>
                  </a:cubicBezTo>
                  <a:cubicBezTo>
                    <a:pt x="6521" y="13704"/>
                    <a:pt x="6517" y="13713"/>
                    <a:pt x="6584" y="13683"/>
                  </a:cubicBezTo>
                  <a:lnTo>
                    <a:pt x="6584" y="13683"/>
                  </a:lnTo>
                  <a:lnTo>
                    <a:pt x="6429" y="13704"/>
                  </a:lnTo>
                  <a:lnTo>
                    <a:pt x="6528" y="13660"/>
                  </a:lnTo>
                  <a:cubicBezTo>
                    <a:pt x="6487" y="13660"/>
                    <a:pt x="6442" y="13674"/>
                    <a:pt x="6412" y="13674"/>
                  </a:cubicBezTo>
                  <a:cubicBezTo>
                    <a:pt x="6408" y="13674"/>
                    <a:pt x="6404" y="13674"/>
                    <a:pt x="6401" y="13674"/>
                  </a:cubicBezTo>
                  <a:cubicBezTo>
                    <a:pt x="6450" y="13650"/>
                    <a:pt x="6445" y="13657"/>
                    <a:pt x="6422" y="13632"/>
                  </a:cubicBezTo>
                  <a:lnTo>
                    <a:pt x="6422" y="13632"/>
                  </a:lnTo>
                  <a:cubicBezTo>
                    <a:pt x="6439" y="13644"/>
                    <a:pt x="6456" y="13648"/>
                    <a:pt x="6473" y="13648"/>
                  </a:cubicBezTo>
                  <a:cubicBezTo>
                    <a:pt x="6509" y="13648"/>
                    <a:pt x="6546" y="13630"/>
                    <a:pt x="6585" y="13630"/>
                  </a:cubicBezTo>
                  <a:cubicBezTo>
                    <a:pt x="6598" y="13630"/>
                    <a:pt x="6610" y="13632"/>
                    <a:pt x="6624" y="13636"/>
                  </a:cubicBezTo>
                  <a:lnTo>
                    <a:pt x="6621" y="13711"/>
                  </a:lnTo>
                  <a:cubicBezTo>
                    <a:pt x="6643" y="13717"/>
                    <a:pt x="6663" y="13719"/>
                    <a:pt x="6684" y="13719"/>
                  </a:cubicBezTo>
                  <a:cubicBezTo>
                    <a:pt x="6755" y="13719"/>
                    <a:pt x="6823" y="13689"/>
                    <a:pt x="6914" y="13689"/>
                  </a:cubicBezTo>
                  <a:cubicBezTo>
                    <a:pt x="6930" y="13689"/>
                    <a:pt x="6947" y="13690"/>
                    <a:pt x="6964" y="13692"/>
                  </a:cubicBezTo>
                  <a:lnTo>
                    <a:pt x="6918" y="13678"/>
                  </a:lnTo>
                  <a:cubicBezTo>
                    <a:pt x="6927" y="13666"/>
                    <a:pt x="6943" y="13663"/>
                    <a:pt x="6963" y="13663"/>
                  </a:cubicBezTo>
                  <a:cubicBezTo>
                    <a:pt x="6981" y="13663"/>
                    <a:pt x="7002" y="13665"/>
                    <a:pt x="7022" y="13665"/>
                  </a:cubicBezTo>
                  <a:cubicBezTo>
                    <a:pt x="7033" y="13665"/>
                    <a:pt x="7044" y="13664"/>
                    <a:pt x="7055" y="13662"/>
                  </a:cubicBezTo>
                  <a:lnTo>
                    <a:pt x="7055" y="13662"/>
                  </a:lnTo>
                  <a:cubicBezTo>
                    <a:pt x="7050" y="13687"/>
                    <a:pt x="7078" y="13697"/>
                    <a:pt x="7099" y="13711"/>
                  </a:cubicBezTo>
                  <a:cubicBezTo>
                    <a:pt x="7099" y="13710"/>
                    <a:pt x="7099" y="13709"/>
                    <a:pt x="7099" y="13708"/>
                  </a:cubicBezTo>
                  <a:lnTo>
                    <a:pt x="7099" y="13708"/>
                  </a:lnTo>
                  <a:cubicBezTo>
                    <a:pt x="7100" y="13712"/>
                    <a:pt x="7105" y="13716"/>
                    <a:pt x="7113" y="13722"/>
                  </a:cubicBezTo>
                  <a:cubicBezTo>
                    <a:pt x="7110" y="13716"/>
                    <a:pt x="7106" y="13711"/>
                    <a:pt x="7100" y="13707"/>
                  </a:cubicBezTo>
                  <a:lnTo>
                    <a:pt x="7100" y="13707"/>
                  </a:lnTo>
                  <a:cubicBezTo>
                    <a:pt x="7100" y="13707"/>
                    <a:pt x="7099" y="13708"/>
                    <a:pt x="7099" y="13708"/>
                  </a:cubicBezTo>
                  <a:lnTo>
                    <a:pt x="7099" y="13708"/>
                  </a:lnTo>
                  <a:cubicBezTo>
                    <a:pt x="7099" y="13708"/>
                    <a:pt x="7099" y="13707"/>
                    <a:pt x="7099" y="13706"/>
                  </a:cubicBezTo>
                  <a:lnTo>
                    <a:pt x="7099" y="13706"/>
                  </a:lnTo>
                  <a:cubicBezTo>
                    <a:pt x="7099" y="13706"/>
                    <a:pt x="7100" y="13707"/>
                    <a:pt x="7100" y="13707"/>
                  </a:cubicBezTo>
                  <a:lnTo>
                    <a:pt x="7100" y="13707"/>
                  </a:lnTo>
                  <a:cubicBezTo>
                    <a:pt x="7113" y="13695"/>
                    <a:pt x="7206" y="13709"/>
                    <a:pt x="7217" y="13664"/>
                  </a:cubicBezTo>
                  <a:lnTo>
                    <a:pt x="7282" y="13697"/>
                  </a:lnTo>
                  <a:cubicBezTo>
                    <a:pt x="7291" y="13698"/>
                    <a:pt x="7299" y="13698"/>
                    <a:pt x="7307" y="13698"/>
                  </a:cubicBezTo>
                  <a:cubicBezTo>
                    <a:pt x="7398" y="13698"/>
                    <a:pt x="7422" y="13633"/>
                    <a:pt x="7511" y="13633"/>
                  </a:cubicBezTo>
                  <a:cubicBezTo>
                    <a:pt x="7516" y="13633"/>
                    <a:pt x="7522" y="13634"/>
                    <a:pt x="7528" y="13634"/>
                  </a:cubicBezTo>
                  <a:cubicBezTo>
                    <a:pt x="7495" y="13662"/>
                    <a:pt x="7546" y="13678"/>
                    <a:pt x="7470" y="13699"/>
                  </a:cubicBezTo>
                  <a:cubicBezTo>
                    <a:pt x="7482" y="13699"/>
                    <a:pt x="7494" y="13700"/>
                    <a:pt x="7505" y="13700"/>
                  </a:cubicBezTo>
                  <a:cubicBezTo>
                    <a:pt x="7526" y="13700"/>
                    <a:pt x="7542" y="13698"/>
                    <a:pt x="7542" y="13685"/>
                  </a:cubicBezTo>
                  <a:cubicBezTo>
                    <a:pt x="7545" y="13688"/>
                    <a:pt x="7550" y="13689"/>
                    <a:pt x="7555" y="13689"/>
                  </a:cubicBezTo>
                  <a:cubicBezTo>
                    <a:pt x="7580" y="13689"/>
                    <a:pt x="7623" y="13670"/>
                    <a:pt x="7655" y="13670"/>
                  </a:cubicBezTo>
                  <a:cubicBezTo>
                    <a:pt x="7662" y="13670"/>
                    <a:pt x="7669" y="13670"/>
                    <a:pt x="7674" y="13673"/>
                  </a:cubicBezTo>
                  <a:lnTo>
                    <a:pt x="7674" y="13673"/>
                  </a:lnTo>
                  <a:cubicBezTo>
                    <a:pt x="7677" y="13672"/>
                    <a:pt x="7679" y="13670"/>
                    <a:pt x="7681" y="13669"/>
                  </a:cubicBezTo>
                  <a:cubicBezTo>
                    <a:pt x="7682" y="13670"/>
                    <a:pt x="7684" y="13671"/>
                    <a:pt x="7685" y="13672"/>
                  </a:cubicBezTo>
                  <a:lnTo>
                    <a:pt x="7685" y="13672"/>
                  </a:lnTo>
                  <a:cubicBezTo>
                    <a:pt x="7698" y="13660"/>
                    <a:pt x="7705" y="13641"/>
                    <a:pt x="7738" y="13641"/>
                  </a:cubicBezTo>
                  <a:cubicBezTo>
                    <a:pt x="7740" y="13641"/>
                    <a:pt x="7741" y="13641"/>
                    <a:pt x="7743" y="13641"/>
                  </a:cubicBezTo>
                  <a:cubicBezTo>
                    <a:pt x="7746" y="13644"/>
                    <a:pt x="7745" y="13647"/>
                    <a:pt x="7745" y="13650"/>
                  </a:cubicBezTo>
                  <a:lnTo>
                    <a:pt x="7745" y="13650"/>
                  </a:lnTo>
                  <a:cubicBezTo>
                    <a:pt x="7754" y="13640"/>
                    <a:pt x="7807" y="13634"/>
                    <a:pt x="7773" y="13609"/>
                  </a:cubicBezTo>
                  <a:lnTo>
                    <a:pt x="7773" y="13609"/>
                  </a:lnTo>
                  <a:cubicBezTo>
                    <a:pt x="7818" y="13639"/>
                    <a:pt x="7876" y="13645"/>
                    <a:pt x="7936" y="13645"/>
                  </a:cubicBezTo>
                  <a:cubicBezTo>
                    <a:pt x="7979" y="13645"/>
                    <a:pt x="8024" y="13642"/>
                    <a:pt x="8065" y="13642"/>
                  </a:cubicBezTo>
                  <a:cubicBezTo>
                    <a:pt x="8113" y="13642"/>
                    <a:pt x="8157" y="13646"/>
                    <a:pt x="8191" y="13665"/>
                  </a:cubicBezTo>
                  <a:lnTo>
                    <a:pt x="8191" y="13665"/>
                  </a:lnTo>
                  <a:lnTo>
                    <a:pt x="8198" y="13664"/>
                  </a:lnTo>
                  <a:cubicBezTo>
                    <a:pt x="8199" y="13666"/>
                    <a:pt x="8201" y="13667"/>
                    <a:pt x="8203" y="13668"/>
                  </a:cubicBezTo>
                  <a:lnTo>
                    <a:pt x="8203" y="13668"/>
                  </a:lnTo>
                  <a:cubicBezTo>
                    <a:pt x="8281" y="13662"/>
                    <a:pt x="8378" y="13653"/>
                    <a:pt x="8450" y="13653"/>
                  </a:cubicBezTo>
                  <a:cubicBezTo>
                    <a:pt x="8446" y="13658"/>
                    <a:pt x="8449" y="13663"/>
                    <a:pt x="8442" y="13663"/>
                  </a:cubicBezTo>
                  <a:cubicBezTo>
                    <a:pt x="8441" y="13663"/>
                    <a:pt x="8439" y="13662"/>
                    <a:pt x="8436" y="13662"/>
                  </a:cubicBezTo>
                  <a:lnTo>
                    <a:pt x="8436" y="13662"/>
                  </a:lnTo>
                  <a:cubicBezTo>
                    <a:pt x="8448" y="13665"/>
                    <a:pt x="8458" y="13666"/>
                    <a:pt x="8466" y="13666"/>
                  </a:cubicBezTo>
                  <a:cubicBezTo>
                    <a:pt x="8525" y="13666"/>
                    <a:pt x="8518" y="13611"/>
                    <a:pt x="8582" y="13611"/>
                  </a:cubicBezTo>
                  <a:cubicBezTo>
                    <a:pt x="8592" y="13611"/>
                    <a:pt x="8603" y="13613"/>
                    <a:pt x="8617" y="13616"/>
                  </a:cubicBezTo>
                  <a:cubicBezTo>
                    <a:pt x="8677" y="13655"/>
                    <a:pt x="8555" y="13636"/>
                    <a:pt x="8592" y="13653"/>
                  </a:cubicBezTo>
                  <a:cubicBezTo>
                    <a:pt x="8597" y="13680"/>
                    <a:pt x="8615" y="13688"/>
                    <a:pt x="8639" y="13688"/>
                  </a:cubicBezTo>
                  <a:cubicBezTo>
                    <a:pt x="8670" y="13688"/>
                    <a:pt x="8712" y="13675"/>
                    <a:pt x="8751" y="13675"/>
                  </a:cubicBezTo>
                  <a:cubicBezTo>
                    <a:pt x="8773" y="13675"/>
                    <a:pt x="8794" y="13678"/>
                    <a:pt x="8812" y="13690"/>
                  </a:cubicBezTo>
                  <a:lnTo>
                    <a:pt x="8793" y="13694"/>
                  </a:lnTo>
                  <a:cubicBezTo>
                    <a:pt x="8804" y="13700"/>
                    <a:pt x="8816" y="13702"/>
                    <a:pt x="8829" y="13702"/>
                  </a:cubicBezTo>
                  <a:cubicBezTo>
                    <a:pt x="8881" y="13702"/>
                    <a:pt x="8948" y="13668"/>
                    <a:pt x="9021" y="13668"/>
                  </a:cubicBezTo>
                  <a:cubicBezTo>
                    <a:pt x="9026" y="13668"/>
                    <a:pt x="9031" y="13669"/>
                    <a:pt x="9037" y="13669"/>
                  </a:cubicBezTo>
                  <a:cubicBezTo>
                    <a:pt x="9037" y="13669"/>
                    <a:pt x="9032" y="13676"/>
                    <a:pt x="9037" y="13681"/>
                  </a:cubicBezTo>
                  <a:cubicBezTo>
                    <a:pt x="9104" y="13639"/>
                    <a:pt x="9232" y="13625"/>
                    <a:pt x="9324" y="13616"/>
                  </a:cubicBezTo>
                  <a:lnTo>
                    <a:pt x="9324" y="13616"/>
                  </a:lnTo>
                  <a:cubicBezTo>
                    <a:pt x="9296" y="13646"/>
                    <a:pt x="9283" y="13632"/>
                    <a:pt x="9301" y="13664"/>
                  </a:cubicBezTo>
                  <a:cubicBezTo>
                    <a:pt x="9343" y="13660"/>
                    <a:pt x="9287" y="13611"/>
                    <a:pt x="9373" y="13602"/>
                  </a:cubicBezTo>
                  <a:cubicBezTo>
                    <a:pt x="9401" y="13620"/>
                    <a:pt x="9461" y="13634"/>
                    <a:pt x="9468" y="13669"/>
                  </a:cubicBezTo>
                  <a:lnTo>
                    <a:pt x="9389" y="13671"/>
                  </a:lnTo>
                  <a:cubicBezTo>
                    <a:pt x="9403" y="13687"/>
                    <a:pt x="9420" y="13692"/>
                    <a:pt x="9437" y="13692"/>
                  </a:cubicBezTo>
                  <a:cubicBezTo>
                    <a:pt x="9467" y="13692"/>
                    <a:pt x="9498" y="13677"/>
                    <a:pt x="9525" y="13677"/>
                  </a:cubicBezTo>
                  <a:cubicBezTo>
                    <a:pt x="9529" y="13677"/>
                    <a:pt x="9532" y="13678"/>
                    <a:pt x="9535" y="13678"/>
                  </a:cubicBezTo>
                  <a:lnTo>
                    <a:pt x="9528" y="13697"/>
                  </a:lnTo>
                  <a:cubicBezTo>
                    <a:pt x="9646" y="13692"/>
                    <a:pt x="9653" y="13645"/>
                    <a:pt x="9767" y="13645"/>
                  </a:cubicBezTo>
                  <a:cubicBezTo>
                    <a:pt x="9772" y="13645"/>
                    <a:pt x="9778" y="13646"/>
                    <a:pt x="9783" y="13646"/>
                  </a:cubicBezTo>
                  <a:lnTo>
                    <a:pt x="9769" y="13630"/>
                  </a:lnTo>
                  <a:cubicBezTo>
                    <a:pt x="9788" y="13618"/>
                    <a:pt x="9800" y="13614"/>
                    <a:pt x="9811" y="13614"/>
                  </a:cubicBezTo>
                  <a:cubicBezTo>
                    <a:pt x="9833" y="13614"/>
                    <a:pt x="9842" y="13632"/>
                    <a:pt x="9867" y="13632"/>
                  </a:cubicBezTo>
                  <a:cubicBezTo>
                    <a:pt x="9876" y="13632"/>
                    <a:pt x="9887" y="13630"/>
                    <a:pt x="9901" y="13623"/>
                  </a:cubicBezTo>
                  <a:lnTo>
                    <a:pt x="9922" y="13671"/>
                  </a:lnTo>
                  <a:cubicBezTo>
                    <a:pt x="10006" y="13646"/>
                    <a:pt x="10089" y="13627"/>
                    <a:pt x="10175" y="13613"/>
                  </a:cubicBezTo>
                  <a:lnTo>
                    <a:pt x="10175" y="13613"/>
                  </a:lnTo>
                  <a:cubicBezTo>
                    <a:pt x="10126" y="13650"/>
                    <a:pt x="10027" y="13669"/>
                    <a:pt x="9964" y="13690"/>
                  </a:cubicBezTo>
                  <a:cubicBezTo>
                    <a:pt x="10013" y="13690"/>
                    <a:pt x="10124" y="13685"/>
                    <a:pt x="10150" y="13662"/>
                  </a:cubicBezTo>
                  <a:lnTo>
                    <a:pt x="10150" y="13662"/>
                  </a:lnTo>
                  <a:cubicBezTo>
                    <a:pt x="10135" y="13666"/>
                    <a:pt x="10116" y="13673"/>
                    <a:pt x="10100" y="13673"/>
                  </a:cubicBezTo>
                  <a:cubicBezTo>
                    <a:pt x="10095" y="13673"/>
                    <a:pt x="10091" y="13673"/>
                    <a:pt x="10087" y="13671"/>
                  </a:cubicBezTo>
                  <a:cubicBezTo>
                    <a:pt x="10150" y="13633"/>
                    <a:pt x="10221" y="13613"/>
                    <a:pt x="10292" y="13613"/>
                  </a:cubicBezTo>
                  <a:cubicBezTo>
                    <a:pt x="10300" y="13613"/>
                    <a:pt x="10307" y="13613"/>
                    <a:pt x="10314" y="13613"/>
                  </a:cubicBezTo>
                  <a:cubicBezTo>
                    <a:pt x="10298" y="13708"/>
                    <a:pt x="10558" y="13636"/>
                    <a:pt x="10625" y="13711"/>
                  </a:cubicBezTo>
                  <a:cubicBezTo>
                    <a:pt x="10668" y="13702"/>
                    <a:pt x="10710" y="13698"/>
                    <a:pt x="10753" y="13698"/>
                  </a:cubicBezTo>
                  <a:cubicBezTo>
                    <a:pt x="10870" y="13698"/>
                    <a:pt x="10988" y="13723"/>
                    <a:pt x="11121" y="13723"/>
                  </a:cubicBezTo>
                  <a:cubicBezTo>
                    <a:pt x="11129" y="13723"/>
                    <a:pt x="11138" y="13722"/>
                    <a:pt x="11146" y="13722"/>
                  </a:cubicBezTo>
                  <a:cubicBezTo>
                    <a:pt x="11077" y="13646"/>
                    <a:pt x="11202" y="13720"/>
                    <a:pt x="11190" y="13643"/>
                  </a:cubicBezTo>
                  <a:cubicBezTo>
                    <a:pt x="11212" y="13640"/>
                    <a:pt x="11228" y="13638"/>
                    <a:pt x="11239" y="13638"/>
                  </a:cubicBezTo>
                  <a:cubicBezTo>
                    <a:pt x="11249" y="13638"/>
                    <a:pt x="11254" y="13640"/>
                    <a:pt x="11255" y="13643"/>
                  </a:cubicBezTo>
                  <a:cubicBezTo>
                    <a:pt x="11255" y="13643"/>
                    <a:pt x="11255" y="13643"/>
                    <a:pt x="11255" y="13643"/>
                  </a:cubicBezTo>
                  <a:lnTo>
                    <a:pt x="11255" y="13643"/>
                  </a:lnTo>
                  <a:lnTo>
                    <a:pt x="11255" y="13643"/>
                  </a:lnTo>
                  <a:lnTo>
                    <a:pt x="11255" y="13643"/>
                  </a:lnTo>
                  <a:cubicBezTo>
                    <a:pt x="11265" y="13655"/>
                    <a:pt x="11170" y="13697"/>
                    <a:pt x="11248" y="13718"/>
                  </a:cubicBezTo>
                  <a:cubicBezTo>
                    <a:pt x="11186" y="13687"/>
                    <a:pt x="11350" y="13678"/>
                    <a:pt x="11255" y="13643"/>
                  </a:cubicBezTo>
                  <a:lnTo>
                    <a:pt x="11255" y="13643"/>
                  </a:lnTo>
                  <a:lnTo>
                    <a:pt x="11397" y="13685"/>
                  </a:lnTo>
                  <a:cubicBezTo>
                    <a:pt x="11429" y="13708"/>
                    <a:pt x="11355" y="13704"/>
                    <a:pt x="11360" y="13720"/>
                  </a:cubicBezTo>
                  <a:cubicBezTo>
                    <a:pt x="11457" y="13727"/>
                    <a:pt x="11399" y="13752"/>
                    <a:pt x="11464" y="13773"/>
                  </a:cubicBezTo>
                  <a:cubicBezTo>
                    <a:pt x="11455" y="13751"/>
                    <a:pt x="11479" y="13740"/>
                    <a:pt x="11516" y="13740"/>
                  </a:cubicBezTo>
                  <a:cubicBezTo>
                    <a:pt x="11528" y="13740"/>
                    <a:pt x="11541" y="13741"/>
                    <a:pt x="11554" y="13743"/>
                  </a:cubicBezTo>
                  <a:lnTo>
                    <a:pt x="11476" y="13708"/>
                  </a:lnTo>
                  <a:cubicBezTo>
                    <a:pt x="11498" y="13702"/>
                    <a:pt x="11516" y="13699"/>
                    <a:pt x="11532" y="13699"/>
                  </a:cubicBezTo>
                  <a:cubicBezTo>
                    <a:pt x="11594" y="13699"/>
                    <a:pt x="11611" y="13742"/>
                    <a:pt x="11673" y="13742"/>
                  </a:cubicBezTo>
                  <a:cubicBezTo>
                    <a:pt x="11690" y="13742"/>
                    <a:pt x="11709" y="13739"/>
                    <a:pt x="11733" y="13732"/>
                  </a:cubicBezTo>
                  <a:lnTo>
                    <a:pt x="11733" y="13732"/>
                  </a:lnTo>
                  <a:lnTo>
                    <a:pt x="11689" y="13757"/>
                  </a:lnTo>
                  <a:cubicBezTo>
                    <a:pt x="11761" y="13743"/>
                    <a:pt x="11951" y="13757"/>
                    <a:pt x="12020" y="13694"/>
                  </a:cubicBezTo>
                  <a:lnTo>
                    <a:pt x="12020" y="13694"/>
                  </a:lnTo>
                  <a:cubicBezTo>
                    <a:pt x="12034" y="13704"/>
                    <a:pt x="12050" y="13725"/>
                    <a:pt x="12018" y="13732"/>
                  </a:cubicBezTo>
                  <a:cubicBezTo>
                    <a:pt x="12026" y="13732"/>
                    <a:pt x="12033" y="13732"/>
                    <a:pt x="12041" y="13732"/>
                  </a:cubicBezTo>
                  <a:cubicBezTo>
                    <a:pt x="12171" y="13732"/>
                    <a:pt x="12320" y="13691"/>
                    <a:pt x="12440" y="13691"/>
                  </a:cubicBezTo>
                  <a:cubicBezTo>
                    <a:pt x="12472" y="13691"/>
                    <a:pt x="12501" y="13694"/>
                    <a:pt x="12528" y="13701"/>
                  </a:cubicBezTo>
                  <a:lnTo>
                    <a:pt x="12514" y="13720"/>
                  </a:lnTo>
                  <a:cubicBezTo>
                    <a:pt x="12539" y="13716"/>
                    <a:pt x="12559" y="13698"/>
                    <a:pt x="12584" y="13698"/>
                  </a:cubicBezTo>
                  <a:cubicBezTo>
                    <a:pt x="12592" y="13698"/>
                    <a:pt x="12600" y="13699"/>
                    <a:pt x="12609" y="13704"/>
                  </a:cubicBezTo>
                  <a:cubicBezTo>
                    <a:pt x="12607" y="13713"/>
                    <a:pt x="12598" y="13725"/>
                    <a:pt x="12611" y="13725"/>
                  </a:cubicBezTo>
                  <a:cubicBezTo>
                    <a:pt x="12625" y="13719"/>
                    <a:pt x="12676" y="13699"/>
                    <a:pt x="12716" y="13699"/>
                  </a:cubicBezTo>
                  <a:cubicBezTo>
                    <a:pt x="12724" y="13699"/>
                    <a:pt x="12730" y="13700"/>
                    <a:pt x="12737" y="13701"/>
                  </a:cubicBezTo>
                  <a:lnTo>
                    <a:pt x="12702" y="13722"/>
                  </a:lnTo>
                  <a:cubicBezTo>
                    <a:pt x="12725" y="13726"/>
                    <a:pt x="12747" y="13727"/>
                    <a:pt x="12768" y="13727"/>
                  </a:cubicBezTo>
                  <a:cubicBezTo>
                    <a:pt x="12893" y="13727"/>
                    <a:pt x="12976" y="13670"/>
                    <a:pt x="13094" y="13660"/>
                  </a:cubicBezTo>
                  <a:cubicBezTo>
                    <a:pt x="13094" y="13715"/>
                    <a:pt x="13224" y="13732"/>
                    <a:pt x="13288" y="13741"/>
                  </a:cubicBezTo>
                  <a:lnTo>
                    <a:pt x="13288" y="13750"/>
                  </a:lnTo>
                  <a:cubicBezTo>
                    <a:pt x="13297" y="13750"/>
                    <a:pt x="13305" y="13750"/>
                    <a:pt x="13313" y="13750"/>
                  </a:cubicBezTo>
                  <a:cubicBezTo>
                    <a:pt x="13492" y="13750"/>
                    <a:pt x="13623" y="13703"/>
                    <a:pt x="13794" y="13681"/>
                  </a:cubicBezTo>
                  <a:cubicBezTo>
                    <a:pt x="13903" y="13738"/>
                    <a:pt x="14169" y="13706"/>
                    <a:pt x="14346" y="13738"/>
                  </a:cubicBezTo>
                  <a:cubicBezTo>
                    <a:pt x="14318" y="13729"/>
                    <a:pt x="14350" y="13697"/>
                    <a:pt x="14383" y="13692"/>
                  </a:cubicBezTo>
                  <a:cubicBezTo>
                    <a:pt x="14387" y="13693"/>
                    <a:pt x="14392" y="13694"/>
                    <a:pt x="14397" y="13694"/>
                  </a:cubicBezTo>
                  <a:cubicBezTo>
                    <a:pt x="14423" y="13694"/>
                    <a:pt x="14455" y="13681"/>
                    <a:pt x="14474" y="13681"/>
                  </a:cubicBezTo>
                  <a:cubicBezTo>
                    <a:pt x="14487" y="13681"/>
                    <a:pt x="14494" y="13686"/>
                    <a:pt x="14492" y="13704"/>
                  </a:cubicBezTo>
                  <a:lnTo>
                    <a:pt x="14475" y="13704"/>
                  </a:lnTo>
                  <a:cubicBezTo>
                    <a:pt x="14497" y="13737"/>
                    <a:pt x="14544" y="13742"/>
                    <a:pt x="14592" y="13742"/>
                  </a:cubicBezTo>
                  <a:cubicBezTo>
                    <a:pt x="14606" y="13742"/>
                    <a:pt x="14621" y="13742"/>
                    <a:pt x="14634" y="13741"/>
                  </a:cubicBezTo>
                  <a:lnTo>
                    <a:pt x="14634" y="13741"/>
                  </a:lnTo>
                  <a:cubicBezTo>
                    <a:pt x="14577" y="13794"/>
                    <a:pt x="14523" y="13849"/>
                    <a:pt x="14471" y="13908"/>
                  </a:cubicBezTo>
                  <a:lnTo>
                    <a:pt x="14475" y="13868"/>
                  </a:lnTo>
                  <a:lnTo>
                    <a:pt x="14475" y="13868"/>
                  </a:lnTo>
                  <a:cubicBezTo>
                    <a:pt x="14415" y="13924"/>
                    <a:pt x="14473" y="14014"/>
                    <a:pt x="14422" y="14068"/>
                  </a:cubicBezTo>
                  <a:lnTo>
                    <a:pt x="14369" y="14047"/>
                  </a:lnTo>
                  <a:cubicBezTo>
                    <a:pt x="14269" y="14149"/>
                    <a:pt x="14135" y="14218"/>
                    <a:pt x="14070" y="14353"/>
                  </a:cubicBezTo>
                  <a:cubicBezTo>
                    <a:pt x="14060" y="14341"/>
                    <a:pt x="14063" y="14325"/>
                    <a:pt x="14072" y="14313"/>
                  </a:cubicBezTo>
                  <a:lnTo>
                    <a:pt x="14072" y="14313"/>
                  </a:lnTo>
                  <a:cubicBezTo>
                    <a:pt x="14025" y="14360"/>
                    <a:pt x="13876" y="14465"/>
                    <a:pt x="13926" y="14502"/>
                  </a:cubicBezTo>
                  <a:lnTo>
                    <a:pt x="13926" y="14502"/>
                  </a:lnTo>
                  <a:cubicBezTo>
                    <a:pt x="13924" y="14501"/>
                    <a:pt x="13922" y="14501"/>
                    <a:pt x="13921" y="14501"/>
                  </a:cubicBezTo>
                  <a:cubicBezTo>
                    <a:pt x="13883" y="14501"/>
                    <a:pt x="13820" y="14615"/>
                    <a:pt x="13785" y="14677"/>
                  </a:cubicBezTo>
                  <a:lnTo>
                    <a:pt x="13768" y="14643"/>
                  </a:lnTo>
                  <a:cubicBezTo>
                    <a:pt x="13754" y="14721"/>
                    <a:pt x="13761" y="14731"/>
                    <a:pt x="13708" y="14805"/>
                  </a:cubicBezTo>
                  <a:cubicBezTo>
                    <a:pt x="13704" y="14807"/>
                    <a:pt x="13700" y="14808"/>
                    <a:pt x="13697" y="14808"/>
                  </a:cubicBezTo>
                  <a:cubicBezTo>
                    <a:pt x="13686" y="14808"/>
                    <a:pt x="13681" y="14798"/>
                    <a:pt x="13694" y="14788"/>
                  </a:cubicBezTo>
                  <a:lnTo>
                    <a:pt x="13694" y="14788"/>
                  </a:lnTo>
                  <a:cubicBezTo>
                    <a:pt x="13640" y="14823"/>
                    <a:pt x="13682" y="14848"/>
                    <a:pt x="13611" y="14895"/>
                  </a:cubicBezTo>
                  <a:lnTo>
                    <a:pt x="13618" y="14856"/>
                  </a:lnTo>
                  <a:lnTo>
                    <a:pt x="13618" y="14856"/>
                  </a:lnTo>
                  <a:cubicBezTo>
                    <a:pt x="13562" y="14907"/>
                    <a:pt x="13576" y="14911"/>
                    <a:pt x="13564" y="14958"/>
                  </a:cubicBezTo>
                  <a:cubicBezTo>
                    <a:pt x="13546" y="14997"/>
                    <a:pt x="13479" y="15039"/>
                    <a:pt x="13443" y="15039"/>
                  </a:cubicBezTo>
                  <a:cubicBezTo>
                    <a:pt x="13438" y="15039"/>
                    <a:pt x="13433" y="15038"/>
                    <a:pt x="13430" y="15037"/>
                  </a:cubicBezTo>
                  <a:lnTo>
                    <a:pt x="13430" y="15037"/>
                  </a:lnTo>
                  <a:cubicBezTo>
                    <a:pt x="13437" y="15074"/>
                    <a:pt x="13421" y="15109"/>
                    <a:pt x="13390" y="15129"/>
                  </a:cubicBezTo>
                  <a:cubicBezTo>
                    <a:pt x="13377" y="15125"/>
                    <a:pt x="13383" y="15109"/>
                    <a:pt x="13386" y="15099"/>
                  </a:cubicBezTo>
                  <a:lnTo>
                    <a:pt x="13386" y="15099"/>
                  </a:lnTo>
                  <a:cubicBezTo>
                    <a:pt x="13281" y="15171"/>
                    <a:pt x="13286" y="15259"/>
                    <a:pt x="13200" y="15294"/>
                  </a:cubicBezTo>
                  <a:cubicBezTo>
                    <a:pt x="13195" y="15291"/>
                    <a:pt x="13189" y="15288"/>
                    <a:pt x="13183" y="15288"/>
                  </a:cubicBezTo>
                  <a:cubicBezTo>
                    <a:pt x="13181" y="15288"/>
                    <a:pt x="13179" y="15289"/>
                    <a:pt x="13177" y="15289"/>
                  </a:cubicBezTo>
                  <a:cubicBezTo>
                    <a:pt x="13214" y="15250"/>
                    <a:pt x="13256" y="15211"/>
                    <a:pt x="13300" y="15173"/>
                  </a:cubicBezTo>
                  <a:cubicBezTo>
                    <a:pt x="13295" y="15169"/>
                    <a:pt x="13289" y="15168"/>
                    <a:pt x="13282" y="15168"/>
                  </a:cubicBezTo>
                  <a:cubicBezTo>
                    <a:pt x="13272" y="15168"/>
                    <a:pt x="13260" y="15171"/>
                    <a:pt x="13249" y="15171"/>
                  </a:cubicBezTo>
                  <a:cubicBezTo>
                    <a:pt x="13234" y="15171"/>
                    <a:pt x="13224" y="15164"/>
                    <a:pt x="13230" y="15127"/>
                  </a:cubicBezTo>
                  <a:lnTo>
                    <a:pt x="13230" y="15127"/>
                  </a:lnTo>
                  <a:cubicBezTo>
                    <a:pt x="13203" y="15190"/>
                    <a:pt x="13163" y="15303"/>
                    <a:pt x="13098" y="15347"/>
                  </a:cubicBezTo>
                  <a:cubicBezTo>
                    <a:pt x="13096" y="15348"/>
                    <a:pt x="13093" y="15349"/>
                    <a:pt x="13090" y="15349"/>
                  </a:cubicBezTo>
                  <a:cubicBezTo>
                    <a:pt x="13087" y="15349"/>
                    <a:pt x="13084" y="15348"/>
                    <a:pt x="13082" y="15347"/>
                  </a:cubicBezTo>
                  <a:lnTo>
                    <a:pt x="13087" y="15340"/>
                  </a:lnTo>
                  <a:lnTo>
                    <a:pt x="13087" y="15340"/>
                  </a:lnTo>
                  <a:cubicBezTo>
                    <a:pt x="13073" y="15350"/>
                    <a:pt x="13061" y="15364"/>
                    <a:pt x="13057" y="15377"/>
                  </a:cubicBezTo>
                  <a:cubicBezTo>
                    <a:pt x="13036" y="15389"/>
                    <a:pt x="13020" y="15403"/>
                    <a:pt x="13003" y="15417"/>
                  </a:cubicBezTo>
                  <a:cubicBezTo>
                    <a:pt x="13001" y="15416"/>
                    <a:pt x="12999" y="15415"/>
                    <a:pt x="12997" y="15415"/>
                  </a:cubicBezTo>
                  <a:cubicBezTo>
                    <a:pt x="12970" y="15415"/>
                    <a:pt x="12927" y="15472"/>
                    <a:pt x="12901" y="15498"/>
                  </a:cubicBezTo>
                  <a:cubicBezTo>
                    <a:pt x="12923" y="15517"/>
                    <a:pt x="12899" y="15543"/>
                    <a:pt x="12922" y="15543"/>
                  </a:cubicBezTo>
                  <a:cubicBezTo>
                    <a:pt x="12927" y="15543"/>
                    <a:pt x="12934" y="15542"/>
                    <a:pt x="12943" y="15540"/>
                  </a:cubicBezTo>
                  <a:cubicBezTo>
                    <a:pt x="12937" y="15540"/>
                    <a:pt x="12942" y="15534"/>
                    <a:pt x="12952" y="15521"/>
                  </a:cubicBezTo>
                  <a:lnTo>
                    <a:pt x="12952" y="15521"/>
                  </a:lnTo>
                  <a:cubicBezTo>
                    <a:pt x="12952" y="15521"/>
                    <a:pt x="12952" y="15521"/>
                    <a:pt x="12952" y="15521"/>
                  </a:cubicBezTo>
                  <a:cubicBezTo>
                    <a:pt x="12955" y="15517"/>
                    <a:pt x="12957" y="15514"/>
                    <a:pt x="12959" y="15512"/>
                  </a:cubicBezTo>
                  <a:lnTo>
                    <a:pt x="12968" y="15501"/>
                  </a:lnTo>
                  <a:lnTo>
                    <a:pt x="12968" y="15501"/>
                  </a:lnTo>
                  <a:cubicBezTo>
                    <a:pt x="12967" y="15504"/>
                    <a:pt x="12965" y="15507"/>
                    <a:pt x="12962" y="15510"/>
                  </a:cubicBezTo>
                  <a:cubicBezTo>
                    <a:pt x="12958" y="15514"/>
                    <a:pt x="12955" y="15518"/>
                    <a:pt x="12952" y="15521"/>
                  </a:cubicBezTo>
                  <a:lnTo>
                    <a:pt x="12952" y="15521"/>
                  </a:lnTo>
                  <a:cubicBezTo>
                    <a:pt x="12959" y="15519"/>
                    <a:pt x="12964" y="15517"/>
                    <a:pt x="12969" y="15514"/>
                  </a:cubicBezTo>
                  <a:lnTo>
                    <a:pt x="12969" y="15500"/>
                  </a:lnTo>
                  <a:lnTo>
                    <a:pt x="12968" y="15501"/>
                  </a:lnTo>
                  <a:lnTo>
                    <a:pt x="12968" y="15501"/>
                  </a:lnTo>
                  <a:cubicBezTo>
                    <a:pt x="12969" y="15499"/>
                    <a:pt x="12970" y="15497"/>
                    <a:pt x="12971" y="15496"/>
                  </a:cubicBezTo>
                  <a:lnTo>
                    <a:pt x="12971" y="15500"/>
                  </a:lnTo>
                  <a:cubicBezTo>
                    <a:pt x="12989" y="15482"/>
                    <a:pt x="13013" y="15459"/>
                    <a:pt x="13038" y="15428"/>
                  </a:cubicBezTo>
                  <a:lnTo>
                    <a:pt x="13038" y="15428"/>
                  </a:lnTo>
                  <a:cubicBezTo>
                    <a:pt x="13033" y="15468"/>
                    <a:pt x="13008" y="15500"/>
                    <a:pt x="12973" y="15517"/>
                  </a:cubicBezTo>
                  <a:cubicBezTo>
                    <a:pt x="12973" y="15542"/>
                    <a:pt x="12975" y="15568"/>
                    <a:pt x="12973" y="15595"/>
                  </a:cubicBezTo>
                  <a:cubicBezTo>
                    <a:pt x="12908" y="15597"/>
                    <a:pt x="12826" y="15643"/>
                    <a:pt x="12787" y="15643"/>
                  </a:cubicBezTo>
                  <a:cubicBezTo>
                    <a:pt x="12783" y="15643"/>
                    <a:pt x="12779" y="15643"/>
                    <a:pt x="12776" y="15642"/>
                  </a:cubicBezTo>
                  <a:cubicBezTo>
                    <a:pt x="12707" y="15741"/>
                    <a:pt x="12586" y="15853"/>
                    <a:pt x="12579" y="15952"/>
                  </a:cubicBezTo>
                  <a:cubicBezTo>
                    <a:pt x="12569" y="15968"/>
                    <a:pt x="12558" y="15972"/>
                    <a:pt x="12548" y="15972"/>
                  </a:cubicBezTo>
                  <a:cubicBezTo>
                    <a:pt x="12538" y="15972"/>
                    <a:pt x="12529" y="15969"/>
                    <a:pt x="12521" y="15969"/>
                  </a:cubicBezTo>
                  <a:cubicBezTo>
                    <a:pt x="12530" y="15950"/>
                    <a:pt x="12549" y="15934"/>
                    <a:pt x="12549" y="15920"/>
                  </a:cubicBezTo>
                  <a:lnTo>
                    <a:pt x="12549" y="15920"/>
                  </a:lnTo>
                  <a:cubicBezTo>
                    <a:pt x="12512" y="15980"/>
                    <a:pt x="12410" y="16068"/>
                    <a:pt x="12431" y="16112"/>
                  </a:cubicBezTo>
                  <a:cubicBezTo>
                    <a:pt x="12417" y="16121"/>
                    <a:pt x="12408" y="16124"/>
                    <a:pt x="12403" y="16124"/>
                  </a:cubicBezTo>
                  <a:cubicBezTo>
                    <a:pt x="12389" y="16124"/>
                    <a:pt x="12399" y="16101"/>
                    <a:pt x="12394" y="16101"/>
                  </a:cubicBezTo>
                  <a:lnTo>
                    <a:pt x="12394" y="16101"/>
                  </a:lnTo>
                  <a:cubicBezTo>
                    <a:pt x="12390" y="16101"/>
                    <a:pt x="12381" y="16110"/>
                    <a:pt x="12356" y="16138"/>
                  </a:cubicBezTo>
                  <a:lnTo>
                    <a:pt x="12356" y="16117"/>
                  </a:lnTo>
                  <a:cubicBezTo>
                    <a:pt x="12145" y="16227"/>
                    <a:pt x="12172" y="16456"/>
                    <a:pt x="11944" y="16575"/>
                  </a:cubicBezTo>
                  <a:lnTo>
                    <a:pt x="11944" y="16575"/>
                  </a:lnTo>
                  <a:cubicBezTo>
                    <a:pt x="11946" y="16574"/>
                    <a:pt x="11948" y="16574"/>
                    <a:pt x="11949" y="16574"/>
                  </a:cubicBezTo>
                  <a:cubicBezTo>
                    <a:pt x="11952" y="16574"/>
                    <a:pt x="11954" y="16575"/>
                    <a:pt x="11955" y="16576"/>
                  </a:cubicBezTo>
                  <a:cubicBezTo>
                    <a:pt x="11719" y="16754"/>
                    <a:pt x="11554" y="17033"/>
                    <a:pt x="11302" y="17193"/>
                  </a:cubicBezTo>
                  <a:cubicBezTo>
                    <a:pt x="11234" y="17244"/>
                    <a:pt x="11248" y="17269"/>
                    <a:pt x="11230" y="17320"/>
                  </a:cubicBezTo>
                  <a:lnTo>
                    <a:pt x="11190" y="17306"/>
                  </a:lnTo>
                  <a:lnTo>
                    <a:pt x="11160" y="17399"/>
                  </a:lnTo>
                  <a:cubicBezTo>
                    <a:pt x="11098" y="17508"/>
                    <a:pt x="10947" y="17485"/>
                    <a:pt x="10880" y="17638"/>
                  </a:cubicBezTo>
                  <a:lnTo>
                    <a:pt x="10912" y="17640"/>
                  </a:lnTo>
                  <a:cubicBezTo>
                    <a:pt x="10873" y="17673"/>
                    <a:pt x="10815" y="17754"/>
                    <a:pt x="10792" y="17754"/>
                  </a:cubicBezTo>
                  <a:cubicBezTo>
                    <a:pt x="10789" y="17754"/>
                    <a:pt x="10786" y="17752"/>
                    <a:pt x="10785" y="17749"/>
                  </a:cubicBezTo>
                  <a:lnTo>
                    <a:pt x="10785" y="17749"/>
                  </a:lnTo>
                  <a:cubicBezTo>
                    <a:pt x="10782" y="17756"/>
                    <a:pt x="10789" y="17781"/>
                    <a:pt x="10764" y="17786"/>
                  </a:cubicBezTo>
                  <a:lnTo>
                    <a:pt x="10750" y="17774"/>
                  </a:lnTo>
                  <a:lnTo>
                    <a:pt x="10678" y="17895"/>
                  </a:lnTo>
                  <a:cubicBezTo>
                    <a:pt x="10660" y="17909"/>
                    <a:pt x="10647" y="17914"/>
                    <a:pt x="10637" y="17914"/>
                  </a:cubicBezTo>
                  <a:cubicBezTo>
                    <a:pt x="10617" y="17914"/>
                    <a:pt x="10611" y="17891"/>
                    <a:pt x="10590" y="17891"/>
                  </a:cubicBezTo>
                  <a:cubicBezTo>
                    <a:pt x="10576" y="17891"/>
                    <a:pt x="10556" y="17901"/>
                    <a:pt x="10520" y="17934"/>
                  </a:cubicBezTo>
                  <a:cubicBezTo>
                    <a:pt x="10487" y="17979"/>
                    <a:pt x="10449" y="18085"/>
                    <a:pt x="10470" y="18085"/>
                  </a:cubicBezTo>
                  <a:cubicBezTo>
                    <a:pt x="10470" y="18085"/>
                    <a:pt x="10471" y="18085"/>
                    <a:pt x="10472" y="18085"/>
                  </a:cubicBezTo>
                  <a:cubicBezTo>
                    <a:pt x="10484" y="18073"/>
                    <a:pt x="10507" y="18060"/>
                    <a:pt x="10524" y="18060"/>
                  </a:cubicBezTo>
                  <a:cubicBezTo>
                    <a:pt x="10529" y="18060"/>
                    <a:pt x="10533" y="18062"/>
                    <a:pt x="10537" y="18064"/>
                  </a:cubicBezTo>
                  <a:lnTo>
                    <a:pt x="10509" y="18108"/>
                  </a:lnTo>
                  <a:cubicBezTo>
                    <a:pt x="10534" y="18143"/>
                    <a:pt x="10548" y="18189"/>
                    <a:pt x="10598" y="18189"/>
                  </a:cubicBezTo>
                  <a:cubicBezTo>
                    <a:pt x="10617" y="18189"/>
                    <a:pt x="10642" y="18182"/>
                    <a:pt x="10676" y="18164"/>
                  </a:cubicBezTo>
                  <a:lnTo>
                    <a:pt x="10715" y="18076"/>
                  </a:lnTo>
                  <a:lnTo>
                    <a:pt x="10755" y="18076"/>
                  </a:lnTo>
                  <a:lnTo>
                    <a:pt x="10704" y="18132"/>
                  </a:lnTo>
                  <a:cubicBezTo>
                    <a:pt x="10752" y="18120"/>
                    <a:pt x="10755" y="18083"/>
                    <a:pt x="10764" y="18050"/>
                  </a:cubicBezTo>
                  <a:cubicBezTo>
                    <a:pt x="10771" y="18052"/>
                    <a:pt x="10778" y="18053"/>
                    <a:pt x="10785" y="18053"/>
                  </a:cubicBezTo>
                  <a:cubicBezTo>
                    <a:pt x="10795" y="18053"/>
                    <a:pt x="10805" y="18051"/>
                    <a:pt x="10815" y="18046"/>
                  </a:cubicBezTo>
                  <a:lnTo>
                    <a:pt x="10836" y="17944"/>
                  </a:lnTo>
                  <a:cubicBezTo>
                    <a:pt x="10853" y="17951"/>
                    <a:pt x="10847" y="17982"/>
                    <a:pt x="10865" y="17982"/>
                  </a:cubicBezTo>
                  <a:cubicBezTo>
                    <a:pt x="10871" y="17982"/>
                    <a:pt x="10879" y="17979"/>
                    <a:pt x="10891" y="17972"/>
                  </a:cubicBezTo>
                  <a:cubicBezTo>
                    <a:pt x="10901" y="17923"/>
                    <a:pt x="10826" y="17962"/>
                    <a:pt x="10861" y="17902"/>
                  </a:cubicBezTo>
                  <a:cubicBezTo>
                    <a:pt x="10912" y="17890"/>
                    <a:pt x="10917" y="17914"/>
                    <a:pt x="10938" y="17863"/>
                  </a:cubicBezTo>
                  <a:cubicBezTo>
                    <a:pt x="10952" y="17867"/>
                    <a:pt x="10952" y="17879"/>
                    <a:pt x="10946" y="17894"/>
                  </a:cubicBezTo>
                  <a:lnTo>
                    <a:pt x="10946" y="17894"/>
                  </a:lnTo>
                  <a:cubicBezTo>
                    <a:pt x="10968" y="17851"/>
                    <a:pt x="11021" y="17809"/>
                    <a:pt x="11017" y="17772"/>
                  </a:cubicBezTo>
                  <a:cubicBezTo>
                    <a:pt x="11061" y="17766"/>
                    <a:pt x="11100" y="17692"/>
                    <a:pt x="11134" y="17692"/>
                  </a:cubicBezTo>
                  <a:cubicBezTo>
                    <a:pt x="11140" y="17692"/>
                    <a:pt x="11147" y="17695"/>
                    <a:pt x="11153" y="17703"/>
                  </a:cubicBezTo>
                  <a:cubicBezTo>
                    <a:pt x="11160" y="17659"/>
                    <a:pt x="11179" y="17619"/>
                    <a:pt x="11207" y="17584"/>
                  </a:cubicBezTo>
                  <a:lnTo>
                    <a:pt x="11207" y="17584"/>
                  </a:lnTo>
                  <a:cubicBezTo>
                    <a:pt x="11205" y="17604"/>
                    <a:pt x="11209" y="17612"/>
                    <a:pt x="11216" y="17612"/>
                  </a:cubicBezTo>
                  <a:cubicBezTo>
                    <a:pt x="11239" y="17612"/>
                    <a:pt x="11299" y="17528"/>
                    <a:pt x="11334" y="17528"/>
                  </a:cubicBezTo>
                  <a:cubicBezTo>
                    <a:pt x="11342" y="17528"/>
                    <a:pt x="11348" y="17532"/>
                    <a:pt x="11353" y="17540"/>
                  </a:cubicBezTo>
                  <a:cubicBezTo>
                    <a:pt x="11350" y="17459"/>
                    <a:pt x="11478" y="17380"/>
                    <a:pt x="11524" y="17285"/>
                  </a:cubicBezTo>
                  <a:lnTo>
                    <a:pt x="11524" y="17285"/>
                  </a:lnTo>
                  <a:cubicBezTo>
                    <a:pt x="11522" y="17293"/>
                    <a:pt x="11522" y="17303"/>
                    <a:pt x="11517" y="17309"/>
                  </a:cubicBezTo>
                  <a:lnTo>
                    <a:pt x="11517" y="17309"/>
                  </a:lnTo>
                  <a:cubicBezTo>
                    <a:pt x="11558" y="17276"/>
                    <a:pt x="11581" y="17278"/>
                    <a:pt x="11615" y="17260"/>
                  </a:cubicBezTo>
                  <a:cubicBezTo>
                    <a:pt x="11585" y="17220"/>
                    <a:pt x="11638" y="17151"/>
                    <a:pt x="11649" y="17098"/>
                  </a:cubicBezTo>
                  <a:cubicBezTo>
                    <a:pt x="11656" y="17096"/>
                    <a:pt x="11662" y="17096"/>
                    <a:pt x="11667" y="17096"/>
                  </a:cubicBezTo>
                  <a:cubicBezTo>
                    <a:pt x="11717" y="17096"/>
                    <a:pt x="11663" y="17169"/>
                    <a:pt x="11707" y="17183"/>
                  </a:cubicBezTo>
                  <a:cubicBezTo>
                    <a:pt x="11675" y="17158"/>
                    <a:pt x="11763" y="17072"/>
                    <a:pt x="11721" y="17065"/>
                  </a:cubicBezTo>
                  <a:cubicBezTo>
                    <a:pt x="11759" y="17054"/>
                    <a:pt x="11765" y="17048"/>
                    <a:pt x="11779" y="17048"/>
                  </a:cubicBezTo>
                  <a:cubicBezTo>
                    <a:pt x="11786" y="17048"/>
                    <a:pt x="11795" y="17050"/>
                    <a:pt x="11812" y="17054"/>
                  </a:cubicBezTo>
                  <a:cubicBezTo>
                    <a:pt x="11775" y="17003"/>
                    <a:pt x="11837" y="17012"/>
                    <a:pt x="11842" y="16954"/>
                  </a:cubicBezTo>
                  <a:cubicBezTo>
                    <a:pt x="11862" y="16945"/>
                    <a:pt x="11875" y="16943"/>
                    <a:pt x="11884" y="16943"/>
                  </a:cubicBezTo>
                  <a:cubicBezTo>
                    <a:pt x="11895" y="16943"/>
                    <a:pt x="11901" y="16946"/>
                    <a:pt x="11906" y="16946"/>
                  </a:cubicBezTo>
                  <a:cubicBezTo>
                    <a:pt x="11915" y="16946"/>
                    <a:pt x="11922" y="16939"/>
                    <a:pt x="11942" y="16907"/>
                  </a:cubicBezTo>
                  <a:lnTo>
                    <a:pt x="11942" y="16910"/>
                  </a:lnTo>
                  <a:cubicBezTo>
                    <a:pt x="11946" y="16908"/>
                    <a:pt x="11949" y="16907"/>
                    <a:pt x="11952" y="16907"/>
                  </a:cubicBezTo>
                  <a:cubicBezTo>
                    <a:pt x="11974" y="16907"/>
                    <a:pt x="11946" y="16964"/>
                    <a:pt x="11944" y="16968"/>
                  </a:cubicBezTo>
                  <a:cubicBezTo>
                    <a:pt x="12004" y="16910"/>
                    <a:pt x="11939" y="16910"/>
                    <a:pt x="11932" y="16877"/>
                  </a:cubicBezTo>
                  <a:cubicBezTo>
                    <a:pt x="11955" y="16848"/>
                    <a:pt x="11969" y="16838"/>
                    <a:pt x="11980" y="16838"/>
                  </a:cubicBezTo>
                  <a:cubicBezTo>
                    <a:pt x="11996" y="16838"/>
                    <a:pt x="12004" y="16862"/>
                    <a:pt x="12026" y="16862"/>
                  </a:cubicBezTo>
                  <a:cubicBezTo>
                    <a:pt x="12028" y="16862"/>
                    <a:pt x="12030" y="16861"/>
                    <a:pt x="12032" y="16861"/>
                  </a:cubicBezTo>
                  <a:cubicBezTo>
                    <a:pt x="12067" y="16808"/>
                    <a:pt x="12071" y="16743"/>
                    <a:pt x="12104" y="16710"/>
                  </a:cubicBezTo>
                  <a:cubicBezTo>
                    <a:pt x="12113" y="16715"/>
                    <a:pt x="12120" y="16710"/>
                    <a:pt x="12120" y="16724"/>
                  </a:cubicBezTo>
                  <a:cubicBezTo>
                    <a:pt x="12141" y="16650"/>
                    <a:pt x="12259" y="16583"/>
                    <a:pt x="12280" y="16495"/>
                  </a:cubicBezTo>
                  <a:lnTo>
                    <a:pt x="12296" y="16495"/>
                  </a:lnTo>
                  <a:cubicBezTo>
                    <a:pt x="12275" y="16490"/>
                    <a:pt x="12254" y="16476"/>
                    <a:pt x="12243" y="16458"/>
                  </a:cubicBezTo>
                  <a:cubicBezTo>
                    <a:pt x="12266" y="16435"/>
                    <a:pt x="12270" y="16398"/>
                    <a:pt x="12295" y="16398"/>
                  </a:cubicBezTo>
                  <a:cubicBezTo>
                    <a:pt x="12297" y="16398"/>
                    <a:pt x="12300" y="16399"/>
                    <a:pt x="12303" y="16400"/>
                  </a:cubicBezTo>
                  <a:cubicBezTo>
                    <a:pt x="12285" y="16416"/>
                    <a:pt x="12292" y="16428"/>
                    <a:pt x="12292" y="16442"/>
                  </a:cubicBezTo>
                  <a:lnTo>
                    <a:pt x="12310" y="16404"/>
                  </a:lnTo>
                  <a:lnTo>
                    <a:pt x="12310" y="16404"/>
                  </a:lnTo>
                  <a:cubicBezTo>
                    <a:pt x="12366" y="16409"/>
                    <a:pt x="12282" y="16453"/>
                    <a:pt x="12305" y="16474"/>
                  </a:cubicBezTo>
                  <a:cubicBezTo>
                    <a:pt x="12352" y="16411"/>
                    <a:pt x="12389" y="16321"/>
                    <a:pt x="12438" y="16289"/>
                  </a:cubicBezTo>
                  <a:lnTo>
                    <a:pt x="12438" y="16289"/>
                  </a:lnTo>
                  <a:cubicBezTo>
                    <a:pt x="12472" y="16307"/>
                    <a:pt x="12383" y="16373"/>
                    <a:pt x="12410" y="16373"/>
                  </a:cubicBezTo>
                  <a:cubicBezTo>
                    <a:pt x="12415" y="16373"/>
                    <a:pt x="12422" y="16371"/>
                    <a:pt x="12433" y="16367"/>
                  </a:cubicBezTo>
                  <a:lnTo>
                    <a:pt x="12433" y="16367"/>
                  </a:lnTo>
                  <a:lnTo>
                    <a:pt x="12356" y="16421"/>
                  </a:lnTo>
                  <a:cubicBezTo>
                    <a:pt x="12359" y="16421"/>
                    <a:pt x="12362" y="16421"/>
                    <a:pt x="12365" y="16421"/>
                  </a:cubicBezTo>
                  <a:cubicBezTo>
                    <a:pt x="12446" y="16421"/>
                    <a:pt x="12318" y="16456"/>
                    <a:pt x="12412" y="16462"/>
                  </a:cubicBezTo>
                  <a:cubicBezTo>
                    <a:pt x="12505" y="16384"/>
                    <a:pt x="12491" y="16351"/>
                    <a:pt x="12586" y="16275"/>
                  </a:cubicBezTo>
                  <a:cubicBezTo>
                    <a:pt x="12588" y="16238"/>
                    <a:pt x="12554" y="16256"/>
                    <a:pt x="12556" y="16219"/>
                  </a:cubicBezTo>
                  <a:cubicBezTo>
                    <a:pt x="12646" y="16068"/>
                    <a:pt x="12727" y="16200"/>
                    <a:pt x="12776" y="16071"/>
                  </a:cubicBezTo>
                  <a:cubicBezTo>
                    <a:pt x="12781" y="16027"/>
                    <a:pt x="12751" y="15980"/>
                    <a:pt x="12834" y="15936"/>
                  </a:cubicBezTo>
                  <a:lnTo>
                    <a:pt x="12846" y="15992"/>
                  </a:lnTo>
                  <a:cubicBezTo>
                    <a:pt x="12931" y="15913"/>
                    <a:pt x="12843" y="15897"/>
                    <a:pt x="12955" y="15832"/>
                  </a:cubicBezTo>
                  <a:lnTo>
                    <a:pt x="12955" y="15832"/>
                  </a:lnTo>
                  <a:cubicBezTo>
                    <a:pt x="12952" y="15860"/>
                    <a:pt x="12908" y="15902"/>
                    <a:pt x="12915" y="15902"/>
                  </a:cubicBezTo>
                  <a:cubicBezTo>
                    <a:pt x="12916" y="15902"/>
                    <a:pt x="12916" y="15902"/>
                    <a:pt x="12918" y="15901"/>
                  </a:cubicBezTo>
                  <a:cubicBezTo>
                    <a:pt x="12999" y="15871"/>
                    <a:pt x="12936" y="15841"/>
                    <a:pt x="12980" y="15797"/>
                  </a:cubicBezTo>
                  <a:lnTo>
                    <a:pt x="12980" y="15797"/>
                  </a:lnTo>
                  <a:lnTo>
                    <a:pt x="13020" y="15820"/>
                  </a:lnTo>
                  <a:cubicBezTo>
                    <a:pt x="13103" y="15725"/>
                    <a:pt x="13177" y="15607"/>
                    <a:pt x="13268" y="15505"/>
                  </a:cubicBezTo>
                  <a:cubicBezTo>
                    <a:pt x="13271" y="15516"/>
                    <a:pt x="13268" y="15534"/>
                    <a:pt x="13282" y="15534"/>
                  </a:cubicBezTo>
                  <a:cubicBezTo>
                    <a:pt x="13286" y="15534"/>
                    <a:pt x="13291" y="15533"/>
                    <a:pt x="13298" y="15530"/>
                  </a:cubicBezTo>
                  <a:cubicBezTo>
                    <a:pt x="13404" y="15394"/>
                    <a:pt x="13562" y="15271"/>
                    <a:pt x="13699" y="15171"/>
                  </a:cubicBezTo>
                  <a:lnTo>
                    <a:pt x="13717" y="15099"/>
                  </a:lnTo>
                  <a:cubicBezTo>
                    <a:pt x="13722" y="15096"/>
                    <a:pt x="13728" y="15094"/>
                    <a:pt x="13733" y="15094"/>
                  </a:cubicBezTo>
                  <a:cubicBezTo>
                    <a:pt x="13741" y="15094"/>
                    <a:pt x="13747" y="15099"/>
                    <a:pt x="13743" y="15109"/>
                  </a:cubicBezTo>
                  <a:cubicBezTo>
                    <a:pt x="13798" y="15071"/>
                    <a:pt x="13729" y="15090"/>
                    <a:pt x="13740" y="15055"/>
                  </a:cubicBezTo>
                  <a:cubicBezTo>
                    <a:pt x="13752" y="15043"/>
                    <a:pt x="13763" y="15038"/>
                    <a:pt x="13771" y="15038"/>
                  </a:cubicBezTo>
                  <a:cubicBezTo>
                    <a:pt x="13782" y="15038"/>
                    <a:pt x="13787" y="15047"/>
                    <a:pt x="13782" y="15060"/>
                  </a:cubicBezTo>
                  <a:cubicBezTo>
                    <a:pt x="13840" y="14958"/>
                    <a:pt x="13965" y="14779"/>
                    <a:pt x="14079" y="14721"/>
                  </a:cubicBezTo>
                  <a:lnTo>
                    <a:pt x="14079" y="14721"/>
                  </a:lnTo>
                  <a:lnTo>
                    <a:pt x="14070" y="14747"/>
                  </a:lnTo>
                  <a:cubicBezTo>
                    <a:pt x="14148" y="14691"/>
                    <a:pt x="14091" y="14617"/>
                    <a:pt x="14179" y="14580"/>
                  </a:cubicBezTo>
                  <a:lnTo>
                    <a:pt x="14179" y="14580"/>
                  </a:lnTo>
                  <a:lnTo>
                    <a:pt x="14172" y="14596"/>
                  </a:lnTo>
                  <a:cubicBezTo>
                    <a:pt x="14327" y="14462"/>
                    <a:pt x="14464" y="14279"/>
                    <a:pt x="14614" y="14207"/>
                  </a:cubicBezTo>
                  <a:cubicBezTo>
                    <a:pt x="14596" y="14146"/>
                    <a:pt x="14772" y="14079"/>
                    <a:pt x="14730" y="14017"/>
                  </a:cubicBezTo>
                  <a:cubicBezTo>
                    <a:pt x="14837" y="13959"/>
                    <a:pt x="14823" y="13993"/>
                    <a:pt x="14958" y="13894"/>
                  </a:cubicBezTo>
                  <a:cubicBezTo>
                    <a:pt x="14990" y="13864"/>
                    <a:pt x="14971" y="13815"/>
                    <a:pt x="15004" y="13769"/>
                  </a:cubicBezTo>
                  <a:lnTo>
                    <a:pt x="15032" y="13794"/>
                  </a:lnTo>
                  <a:lnTo>
                    <a:pt x="15034" y="13787"/>
                  </a:lnTo>
                  <a:lnTo>
                    <a:pt x="15036" y="13789"/>
                  </a:lnTo>
                  <a:lnTo>
                    <a:pt x="15057" y="13715"/>
                  </a:lnTo>
                  <a:lnTo>
                    <a:pt x="15118" y="13720"/>
                  </a:lnTo>
                  <a:lnTo>
                    <a:pt x="15141" y="13685"/>
                  </a:lnTo>
                  <a:lnTo>
                    <a:pt x="15147" y="13676"/>
                  </a:lnTo>
                  <a:lnTo>
                    <a:pt x="15138" y="13681"/>
                  </a:lnTo>
                  <a:cubicBezTo>
                    <a:pt x="15128" y="13686"/>
                    <a:pt x="15117" y="13690"/>
                    <a:pt x="15109" y="13690"/>
                  </a:cubicBezTo>
                  <a:cubicBezTo>
                    <a:pt x="15104" y="13690"/>
                    <a:pt x="15099" y="13689"/>
                    <a:pt x="15097" y="13685"/>
                  </a:cubicBezTo>
                  <a:cubicBezTo>
                    <a:pt x="15104" y="13676"/>
                    <a:pt x="15111" y="13669"/>
                    <a:pt x="15118" y="13660"/>
                  </a:cubicBezTo>
                  <a:lnTo>
                    <a:pt x="15265" y="13499"/>
                  </a:lnTo>
                  <a:lnTo>
                    <a:pt x="15266" y="13499"/>
                  </a:lnTo>
                  <a:lnTo>
                    <a:pt x="15266" y="13498"/>
                  </a:lnTo>
                  <a:lnTo>
                    <a:pt x="15308" y="13453"/>
                  </a:lnTo>
                  <a:lnTo>
                    <a:pt x="15296" y="13454"/>
                  </a:lnTo>
                  <a:lnTo>
                    <a:pt x="15296" y="13454"/>
                  </a:lnTo>
                  <a:lnTo>
                    <a:pt x="15354" y="13368"/>
                  </a:lnTo>
                  <a:close/>
                  <a:moveTo>
                    <a:pt x="12667" y="18185"/>
                  </a:moveTo>
                  <a:cubicBezTo>
                    <a:pt x="12665" y="18192"/>
                    <a:pt x="12665" y="18199"/>
                    <a:pt x="12667" y="18206"/>
                  </a:cubicBezTo>
                  <a:lnTo>
                    <a:pt x="12667" y="18185"/>
                  </a:lnTo>
                  <a:close/>
                  <a:moveTo>
                    <a:pt x="12909" y="18208"/>
                  </a:moveTo>
                  <a:cubicBezTo>
                    <a:pt x="12905" y="18208"/>
                    <a:pt x="12887" y="18221"/>
                    <a:pt x="12853" y="18247"/>
                  </a:cubicBezTo>
                  <a:lnTo>
                    <a:pt x="12850" y="18247"/>
                  </a:lnTo>
                  <a:cubicBezTo>
                    <a:pt x="12816" y="18285"/>
                    <a:pt x="12810" y="18296"/>
                    <a:pt x="12816" y="18296"/>
                  </a:cubicBezTo>
                  <a:cubicBezTo>
                    <a:pt x="12824" y="18296"/>
                    <a:pt x="12860" y="18270"/>
                    <a:pt x="12866" y="18270"/>
                  </a:cubicBezTo>
                  <a:cubicBezTo>
                    <a:pt x="12866" y="18270"/>
                    <a:pt x="12867" y="18270"/>
                    <a:pt x="12867" y="18271"/>
                  </a:cubicBezTo>
                  <a:cubicBezTo>
                    <a:pt x="12897" y="18231"/>
                    <a:pt x="12915" y="18208"/>
                    <a:pt x="12909" y="18208"/>
                  </a:cubicBezTo>
                  <a:close/>
                  <a:moveTo>
                    <a:pt x="8542" y="18308"/>
                  </a:moveTo>
                  <a:cubicBezTo>
                    <a:pt x="8544" y="18309"/>
                    <a:pt x="8546" y="18311"/>
                    <a:pt x="8548" y="18312"/>
                  </a:cubicBezTo>
                  <a:cubicBezTo>
                    <a:pt x="8546" y="18311"/>
                    <a:pt x="8544" y="18309"/>
                    <a:pt x="8542" y="18308"/>
                  </a:cubicBezTo>
                  <a:close/>
                  <a:moveTo>
                    <a:pt x="14144" y="18458"/>
                  </a:moveTo>
                  <a:lnTo>
                    <a:pt x="14086" y="18537"/>
                  </a:lnTo>
                  <a:cubicBezTo>
                    <a:pt x="14104" y="18530"/>
                    <a:pt x="14125" y="18514"/>
                    <a:pt x="14146" y="18458"/>
                  </a:cubicBezTo>
                  <a:close/>
                  <a:moveTo>
                    <a:pt x="14144" y="18319"/>
                  </a:moveTo>
                  <a:lnTo>
                    <a:pt x="14100" y="18366"/>
                  </a:lnTo>
                  <a:lnTo>
                    <a:pt x="13905" y="18655"/>
                  </a:lnTo>
                  <a:lnTo>
                    <a:pt x="14144" y="18319"/>
                  </a:lnTo>
                  <a:close/>
                  <a:moveTo>
                    <a:pt x="14086" y="18537"/>
                  </a:moveTo>
                  <a:lnTo>
                    <a:pt x="14086" y="18537"/>
                  </a:lnTo>
                  <a:cubicBezTo>
                    <a:pt x="14056" y="18544"/>
                    <a:pt x="14033" y="18526"/>
                    <a:pt x="14026" y="18611"/>
                  </a:cubicBezTo>
                  <a:cubicBezTo>
                    <a:pt x="14024" y="18604"/>
                    <a:pt x="14022" y="18601"/>
                    <a:pt x="14020" y="18601"/>
                  </a:cubicBezTo>
                  <a:cubicBezTo>
                    <a:pt x="14012" y="18601"/>
                    <a:pt x="13997" y="18644"/>
                    <a:pt x="13958" y="18702"/>
                  </a:cubicBezTo>
                  <a:lnTo>
                    <a:pt x="14086" y="18537"/>
                  </a:lnTo>
                  <a:close/>
                  <a:moveTo>
                    <a:pt x="14153" y="18593"/>
                  </a:moveTo>
                  <a:cubicBezTo>
                    <a:pt x="14139" y="18593"/>
                    <a:pt x="14107" y="18608"/>
                    <a:pt x="14065" y="18630"/>
                  </a:cubicBezTo>
                  <a:lnTo>
                    <a:pt x="13954" y="18785"/>
                  </a:lnTo>
                  <a:cubicBezTo>
                    <a:pt x="13988" y="18774"/>
                    <a:pt x="14075" y="18697"/>
                    <a:pt x="14088" y="18697"/>
                  </a:cubicBezTo>
                  <a:lnTo>
                    <a:pt x="14088" y="18697"/>
                  </a:lnTo>
                  <a:cubicBezTo>
                    <a:pt x="14091" y="18697"/>
                    <a:pt x="14090" y="18701"/>
                    <a:pt x="14084" y="18711"/>
                  </a:cubicBezTo>
                  <a:cubicBezTo>
                    <a:pt x="14157" y="18624"/>
                    <a:pt x="14173" y="18593"/>
                    <a:pt x="14153" y="18593"/>
                  </a:cubicBezTo>
                  <a:close/>
                  <a:moveTo>
                    <a:pt x="13785" y="18769"/>
                  </a:moveTo>
                  <a:cubicBezTo>
                    <a:pt x="13661" y="18903"/>
                    <a:pt x="13621" y="18970"/>
                    <a:pt x="13643" y="18970"/>
                  </a:cubicBezTo>
                  <a:cubicBezTo>
                    <a:pt x="13665" y="18970"/>
                    <a:pt x="13745" y="18906"/>
                    <a:pt x="13866" y="18776"/>
                  </a:cubicBezTo>
                  <a:lnTo>
                    <a:pt x="13866" y="18776"/>
                  </a:lnTo>
                  <a:cubicBezTo>
                    <a:pt x="13815" y="18811"/>
                    <a:pt x="13758" y="18856"/>
                    <a:pt x="13742" y="18856"/>
                  </a:cubicBezTo>
                  <a:cubicBezTo>
                    <a:pt x="13730" y="18856"/>
                    <a:pt x="13738" y="18833"/>
                    <a:pt x="13785" y="18769"/>
                  </a:cubicBezTo>
                  <a:close/>
                  <a:moveTo>
                    <a:pt x="12285" y="18788"/>
                  </a:moveTo>
                  <a:lnTo>
                    <a:pt x="12099" y="18957"/>
                  </a:lnTo>
                  <a:cubicBezTo>
                    <a:pt x="12118" y="18947"/>
                    <a:pt x="12141" y="18935"/>
                    <a:pt x="12151" y="18935"/>
                  </a:cubicBezTo>
                  <a:cubicBezTo>
                    <a:pt x="12161" y="18935"/>
                    <a:pt x="12156" y="18948"/>
                    <a:pt x="12115" y="18992"/>
                  </a:cubicBezTo>
                  <a:cubicBezTo>
                    <a:pt x="12219" y="18912"/>
                    <a:pt x="12227" y="18901"/>
                    <a:pt x="12217" y="18901"/>
                  </a:cubicBezTo>
                  <a:cubicBezTo>
                    <a:pt x="12213" y="18901"/>
                    <a:pt x="12206" y="18902"/>
                    <a:pt x="12201" y="18902"/>
                  </a:cubicBezTo>
                  <a:cubicBezTo>
                    <a:pt x="12185" y="18902"/>
                    <a:pt x="12180" y="18889"/>
                    <a:pt x="12285" y="18788"/>
                  </a:cubicBezTo>
                  <a:close/>
                  <a:moveTo>
                    <a:pt x="13709" y="18981"/>
                  </a:moveTo>
                  <a:lnTo>
                    <a:pt x="13709" y="18981"/>
                  </a:lnTo>
                  <a:cubicBezTo>
                    <a:pt x="13709" y="18981"/>
                    <a:pt x="13687" y="19011"/>
                    <a:pt x="13585" y="19126"/>
                  </a:cubicBezTo>
                  <a:cubicBezTo>
                    <a:pt x="13593" y="19120"/>
                    <a:pt x="13602" y="19115"/>
                    <a:pt x="13611" y="19111"/>
                  </a:cubicBezTo>
                  <a:lnTo>
                    <a:pt x="13611" y="19111"/>
                  </a:lnTo>
                  <a:cubicBezTo>
                    <a:pt x="13587" y="19137"/>
                    <a:pt x="13581" y="19146"/>
                    <a:pt x="13585" y="19146"/>
                  </a:cubicBezTo>
                  <a:cubicBezTo>
                    <a:pt x="13593" y="19146"/>
                    <a:pt x="13648" y="19101"/>
                    <a:pt x="13636" y="19101"/>
                  </a:cubicBezTo>
                  <a:cubicBezTo>
                    <a:pt x="13633" y="19101"/>
                    <a:pt x="13627" y="19103"/>
                    <a:pt x="13618" y="19107"/>
                  </a:cubicBezTo>
                  <a:lnTo>
                    <a:pt x="13618" y="19107"/>
                  </a:lnTo>
                  <a:cubicBezTo>
                    <a:pt x="13636" y="19089"/>
                    <a:pt x="13664" y="19059"/>
                    <a:pt x="13713" y="19015"/>
                  </a:cubicBezTo>
                  <a:lnTo>
                    <a:pt x="13713" y="19015"/>
                  </a:lnTo>
                  <a:cubicBezTo>
                    <a:pt x="13711" y="19015"/>
                    <a:pt x="13710" y="19015"/>
                    <a:pt x="13709" y="19015"/>
                  </a:cubicBezTo>
                  <a:cubicBezTo>
                    <a:pt x="13686" y="19015"/>
                    <a:pt x="13709" y="18981"/>
                    <a:pt x="13709" y="18981"/>
                  </a:cubicBezTo>
                  <a:close/>
                  <a:moveTo>
                    <a:pt x="9230" y="19220"/>
                  </a:moveTo>
                  <a:lnTo>
                    <a:pt x="9230" y="19220"/>
                  </a:lnTo>
                  <a:cubicBezTo>
                    <a:pt x="9229" y="19220"/>
                    <a:pt x="9228" y="19221"/>
                    <a:pt x="9227" y="19221"/>
                  </a:cubicBezTo>
                  <a:lnTo>
                    <a:pt x="9226" y="19220"/>
                  </a:lnTo>
                  <a:lnTo>
                    <a:pt x="9226" y="19220"/>
                  </a:lnTo>
                  <a:cubicBezTo>
                    <a:pt x="9220" y="19222"/>
                    <a:pt x="9214" y="19224"/>
                    <a:pt x="9211" y="19228"/>
                  </a:cubicBezTo>
                  <a:lnTo>
                    <a:pt x="9248" y="19235"/>
                  </a:lnTo>
                  <a:lnTo>
                    <a:pt x="9230" y="19220"/>
                  </a:lnTo>
                  <a:close/>
                  <a:moveTo>
                    <a:pt x="13047" y="19272"/>
                  </a:moveTo>
                  <a:lnTo>
                    <a:pt x="12929" y="19353"/>
                  </a:lnTo>
                  <a:lnTo>
                    <a:pt x="12864" y="19462"/>
                  </a:lnTo>
                  <a:cubicBezTo>
                    <a:pt x="12899" y="19409"/>
                    <a:pt x="13075" y="19286"/>
                    <a:pt x="13050" y="19272"/>
                  </a:cubicBezTo>
                  <a:close/>
                  <a:moveTo>
                    <a:pt x="9403" y="19311"/>
                  </a:moveTo>
                  <a:lnTo>
                    <a:pt x="9403" y="19311"/>
                  </a:lnTo>
                  <a:cubicBezTo>
                    <a:pt x="9438" y="19358"/>
                    <a:pt x="9477" y="19400"/>
                    <a:pt x="9524" y="19432"/>
                  </a:cubicBezTo>
                  <a:cubicBezTo>
                    <a:pt x="9577" y="19467"/>
                    <a:pt x="9635" y="19497"/>
                    <a:pt x="9697" y="19515"/>
                  </a:cubicBezTo>
                  <a:cubicBezTo>
                    <a:pt x="9718" y="19534"/>
                    <a:pt x="9688" y="19534"/>
                    <a:pt x="9679" y="19536"/>
                  </a:cubicBezTo>
                  <a:cubicBezTo>
                    <a:pt x="9720" y="19547"/>
                    <a:pt x="9764" y="19554"/>
                    <a:pt x="9796" y="19554"/>
                  </a:cubicBezTo>
                  <a:cubicBezTo>
                    <a:pt x="9838" y="19554"/>
                    <a:pt x="9862" y="19542"/>
                    <a:pt x="9841" y="19509"/>
                  </a:cubicBezTo>
                  <a:cubicBezTo>
                    <a:pt x="9746" y="19509"/>
                    <a:pt x="9732" y="19488"/>
                    <a:pt x="9628" y="19481"/>
                  </a:cubicBezTo>
                  <a:cubicBezTo>
                    <a:pt x="9558" y="19446"/>
                    <a:pt x="9521" y="19397"/>
                    <a:pt x="9542" y="19393"/>
                  </a:cubicBezTo>
                  <a:cubicBezTo>
                    <a:pt x="9514" y="19386"/>
                    <a:pt x="9452" y="19316"/>
                    <a:pt x="9403" y="19311"/>
                  </a:cubicBezTo>
                  <a:close/>
                  <a:moveTo>
                    <a:pt x="9913" y="19546"/>
                  </a:moveTo>
                  <a:lnTo>
                    <a:pt x="9992" y="19564"/>
                  </a:lnTo>
                  <a:cubicBezTo>
                    <a:pt x="9966" y="19553"/>
                    <a:pt x="9941" y="19546"/>
                    <a:pt x="9915" y="19546"/>
                  </a:cubicBezTo>
                  <a:close/>
                  <a:moveTo>
                    <a:pt x="11251" y="19474"/>
                  </a:moveTo>
                  <a:cubicBezTo>
                    <a:pt x="11221" y="19485"/>
                    <a:pt x="11179" y="19497"/>
                    <a:pt x="11135" y="19513"/>
                  </a:cubicBezTo>
                  <a:cubicBezTo>
                    <a:pt x="11088" y="19522"/>
                    <a:pt x="11044" y="19536"/>
                    <a:pt x="11000" y="19555"/>
                  </a:cubicBezTo>
                  <a:lnTo>
                    <a:pt x="10996" y="19566"/>
                  </a:lnTo>
                  <a:cubicBezTo>
                    <a:pt x="11012" y="19550"/>
                    <a:pt x="11063" y="19541"/>
                    <a:pt x="11119" y="19529"/>
                  </a:cubicBezTo>
                  <a:cubicBezTo>
                    <a:pt x="11167" y="19520"/>
                    <a:pt x="11211" y="19502"/>
                    <a:pt x="11253" y="19474"/>
                  </a:cubicBezTo>
                  <a:close/>
                  <a:moveTo>
                    <a:pt x="9992" y="19564"/>
                  </a:moveTo>
                  <a:cubicBezTo>
                    <a:pt x="10003" y="19569"/>
                    <a:pt x="10016" y="19573"/>
                    <a:pt x="10029" y="19573"/>
                  </a:cubicBezTo>
                  <a:lnTo>
                    <a:pt x="10029" y="19573"/>
                  </a:lnTo>
                  <a:lnTo>
                    <a:pt x="9992" y="19564"/>
                  </a:lnTo>
                  <a:close/>
                  <a:moveTo>
                    <a:pt x="10036" y="19569"/>
                  </a:moveTo>
                  <a:cubicBezTo>
                    <a:pt x="10036" y="19571"/>
                    <a:pt x="10034" y="19571"/>
                    <a:pt x="10029" y="19573"/>
                  </a:cubicBezTo>
                  <a:lnTo>
                    <a:pt x="10029" y="19573"/>
                  </a:lnTo>
                  <a:cubicBezTo>
                    <a:pt x="10029" y="19573"/>
                    <a:pt x="10029" y="19573"/>
                    <a:pt x="10029" y="19573"/>
                  </a:cubicBezTo>
                  <a:lnTo>
                    <a:pt x="10029" y="19573"/>
                  </a:lnTo>
                  <a:lnTo>
                    <a:pt x="10029" y="19573"/>
                  </a:lnTo>
                  <a:cubicBezTo>
                    <a:pt x="10029" y="19573"/>
                    <a:pt x="10029" y="19573"/>
                    <a:pt x="10029" y="19573"/>
                  </a:cubicBezTo>
                  <a:lnTo>
                    <a:pt x="10029" y="19573"/>
                  </a:lnTo>
                  <a:cubicBezTo>
                    <a:pt x="10030" y="19573"/>
                    <a:pt x="10031" y="19573"/>
                    <a:pt x="10031" y="19573"/>
                  </a:cubicBezTo>
                  <a:lnTo>
                    <a:pt x="10029" y="19573"/>
                  </a:lnTo>
                  <a:lnTo>
                    <a:pt x="10068" y="19578"/>
                  </a:lnTo>
                  <a:lnTo>
                    <a:pt x="10068" y="19578"/>
                  </a:lnTo>
                  <a:lnTo>
                    <a:pt x="10036" y="19569"/>
                  </a:lnTo>
                  <a:close/>
                  <a:moveTo>
                    <a:pt x="10996" y="19566"/>
                  </a:moveTo>
                  <a:cubicBezTo>
                    <a:pt x="10991" y="19571"/>
                    <a:pt x="10989" y="19576"/>
                    <a:pt x="10989" y="19583"/>
                  </a:cubicBezTo>
                  <a:lnTo>
                    <a:pt x="10996" y="19566"/>
                  </a:lnTo>
                  <a:close/>
                  <a:moveTo>
                    <a:pt x="10789" y="19620"/>
                  </a:moveTo>
                  <a:cubicBezTo>
                    <a:pt x="10769" y="19620"/>
                    <a:pt x="10748" y="19624"/>
                    <a:pt x="10727" y="19629"/>
                  </a:cubicBezTo>
                  <a:lnTo>
                    <a:pt x="10729" y="19629"/>
                  </a:lnTo>
                  <a:cubicBezTo>
                    <a:pt x="10750" y="19624"/>
                    <a:pt x="10769" y="19622"/>
                    <a:pt x="10789" y="19620"/>
                  </a:cubicBezTo>
                  <a:close/>
                  <a:moveTo>
                    <a:pt x="9989" y="19632"/>
                  </a:moveTo>
                  <a:cubicBezTo>
                    <a:pt x="9993" y="19636"/>
                    <a:pt x="10001" y="19639"/>
                    <a:pt x="10013" y="19643"/>
                  </a:cubicBezTo>
                  <a:lnTo>
                    <a:pt x="9989" y="19632"/>
                  </a:lnTo>
                  <a:close/>
                  <a:moveTo>
                    <a:pt x="10687" y="19629"/>
                  </a:moveTo>
                  <a:cubicBezTo>
                    <a:pt x="10664" y="19636"/>
                    <a:pt x="10643" y="19641"/>
                    <a:pt x="10625" y="19645"/>
                  </a:cubicBezTo>
                  <a:cubicBezTo>
                    <a:pt x="10646" y="19643"/>
                    <a:pt x="10664" y="19641"/>
                    <a:pt x="10685" y="19636"/>
                  </a:cubicBezTo>
                  <a:lnTo>
                    <a:pt x="10685" y="19636"/>
                  </a:lnTo>
                  <a:cubicBezTo>
                    <a:pt x="10683" y="19643"/>
                    <a:pt x="10680" y="19648"/>
                    <a:pt x="10692" y="19650"/>
                  </a:cubicBezTo>
                  <a:cubicBezTo>
                    <a:pt x="10699" y="19638"/>
                    <a:pt x="10713" y="19631"/>
                    <a:pt x="10727" y="19629"/>
                  </a:cubicBezTo>
                  <a:lnTo>
                    <a:pt x="10727" y="19629"/>
                  </a:lnTo>
                  <a:lnTo>
                    <a:pt x="10685" y="19636"/>
                  </a:lnTo>
                  <a:cubicBezTo>
                    <a:pt x="10685" y="19634"/>
                    <a:pt x="10687" y="19631"/>
                    <a:pt x="10687" y="19629"/>
                  </a:cubicBezTo>
                  <a:close/>
                  <a:moveTo>
                    <a:pt x="11145" y="19678"/>
                  </a:moveTo>
                  <a:lnTo>
                    <a:pt x="11145" y="19678"/>
                  </a:lnTo>
                  <a:cubicBezTo>
                    <a:pt x="11142" y="19679"/>
                    <a:pt x="11140" y="19679"/>
                    <a:pt x="11137" y="19680"/>
                  </a:cubicBezTo>
                  <a:cubicBezTo>
                    <a:pt x="11140" y="19679"/>
                    <a:pt x="11142" y="19679"/>
                    <a:pt x="11145" y="19678"/>
                  </a:cubicBezTo>
                  <a:close/>
                  <a:moveTo>
                    <a:pt x="11065" y="19689"/>
                  </a:moveTo>
                  <a:lnTo>
                    <a:pt x="11058" y="19692"/>
                  </a:lnTo>
                  <a:cubicBezTo>
                    <a:pt x="11061" y="19691"/>
                    <a:pt x="11063" y="19690"/>
                    <a:pt x="11065" y="19689"/>
                  </a:cubicBezTo>
                  <a:close/>
                  <a:moveTo>
                    <a:pt x="10490" y="878"/>
                  </a:moveTo>
                  <a:cubicBezTo>
                    <a:pt x="10427" y="878"/>
                    <a:pt x="10363" y="881"/>
                    <a:pt x="10300" y="889"/>
                  </a:cubicBezTo>
                  <a:cubicBezTo>
                    <a:pt x="10393" y="919"/>
                    <a:pt x="10356" y="919"/>
                    <a:pt x="10300" y="926"/>
                  </a:cubicBezTo>
                  <a:cubicBezTo>
                    <a:pt x="10247" y="935"/>
                    <a:pt x="10173" y="947"/>
                    <a:pt x="10196" y="984"/>
                  </a:cubicBezTo>
                  <a:cubicBezTo>
                    <a:pt x="10091" y="1005"/>
                    <a:pt x="10047" y="1019"/>
                    <a:pt x="10032" y="1019"/>
                  </a:cubicBezTo>
                  <a:cubicBezTo>
                    <a:pt x="10031" y="1019"/>
                    <a:pt x="10030" y="1019"/>
                    <a:pt x="10029" y="1018"/>
                  </a:cubicBezTo>
                  <a:lnTo>
                    <a:pt x="9976" y="1025"/>
                  </a:lnTo>
                  <a:lnTo>
                    <a:pt x="9855" y="1049"/>
                  </a:lnTo>
                  <a:cubicBezTo>
                    <a:pt x="9816" y="1058"/>
                    <a:pt x="9776" y="1067"/>
                    <a:pt x="9737" y="1081"/>
                  </a:cubicBezTo>
                  <a:lnTo>
                    <a:pt x="9684" y="1097"/>
                  </a:lnTo>
                  <a:cubicBezTo>
                    <a:pt x="9675" y="1099"/>
                    <a:pt x="9670" y="1099"/>
                    <a:pt x="9666" y="1099"/>
                  </a:cubicBezTo>
                  <a:cubicBezTo>
                    <a:pt x="9628" y="1099"/>
                    <a:pt x="9777" y="1034"/>
                    <a:pt x="9762" y="1023"/>
                  </a:cubicBezTo>
                  <a:lnTo>
                    <a:pt x="9762" y="1023"/>
                  </a:lnTo>
                  <a:cubicBezTo>
                    <a:pt x="9648" y="1074"/>
                    <a:pt x="9616" y="1080"/>
                    <a:pt x="9596" y="1080"/>
                  </a:cubicBezTo>
                  <a:cubicBezTo>
                    <a:pt x="9590" y="1080"/>
                    <a:pt x="9585" y="1079"/>
                    <a:pt x="9579" y="1079"/>
                  </a:cubicBezTo>
                  <a:cubicBezTo>
                    <a:pt x="9564" y="1079"/>
                    <a:pt x="9543" y="1083"/>
                    <a:pt x="9482" y="1109"/>
                  </a:cubicBezTo>
                  <a:cubicBezTo>
                    <a:pt x="9505" y="1111"/>
                    <a:pt x="9491" y="1132"/>
                    <a:pt x="9454" y="1160"/>
                  </a:cubicBezTo>
                  <a:cubicBezTo>
                    <a:pt x="9415" y="1188"/>
                    <a:pt x="9357" y="1234"/>
                    <a:pt x="9292" y="1278"/>
                  </a:cubicBezTo>
                  <a:lnTo>
                    <a:pt x="9391" y="1225"/>
                  </a:lnTo>
                  <a:cubicBezTo>
                    <a:pt x="9422" y="1208"/>
                    <a:pt x="9456" y="1192"/>
                    <a:pt x="9491" y="1178"/>
                  </a:cubicBezTo>
                  <a:lnTo>
                    <a:pt x="9491" y="1178"/>
                  </a:lnTo>
                  <a:cubicBezTo>
                    <a:pt x="9417" y="1234"/>
                    <a:pt x="9364" y="1280"/>
                    <a:pt x="9320" y="1308"/>
                  </a:cubicBezTo>
                  <a:cubicBezTo>
                    <a:pt x="9276" y="1338"/>
                    <a:pt x="9248" y="1357"/>
                    <a:pt x="9213" y="1375"/>
                  </a:cubicBezTo>
                  <a:lnTo>
                    <a:pt x="9162" y="1406"/>
                  </a:lnTo>
                  <a:lnTo>
                    <a:pt x="9150" y="1415"/>
                  </a:lnTo>
                  <a:lnTo>
                    <a:pt x="9143" y="1417"/>
                  </a:lnTo>
                  <a:lnTo>
                    <a:pt x="9136" y="1426"/>
                  </a:lnTo>
                  <a:lnTo>
                    <a:pt x="9132" y="1429"/>
                  </a:lnTo>
                  <a:lnTo>
                    <a:pt x="9106" y="1450"/>
                  </a:lnTo>
                  <a:cubicBezTo>
                    <a:pt x="9055" y="1494"/>
                    <a:pt x="9011" y="1542"/>
                    <a:pt x="8972" y="1596"/>
                  </a:cubicBezTo>
                  <a:lnTo>
                    <a:pt x="9030" y="1501"/>
                  </a:lnTo>
                  <a:lnTo>
                    <a:pt x="9030" y="1501"/>
                  </a:lnTo>
                  <a:cubicBezTo>
                    <a:pt x="8916" y="1635"/>
                    <a:pt x="8573" y="1957"/>
                    <a:pt x="8494" y="2122"/>
                  </a:cubicBezTo>
                  <a:cubicBezTo>
                    <a:pt x="8482" y="2129"/>
                    <a:pt x="8466" y="2136"/>
                    <a:pt x="8457" y="2136"/>
                  </a:cubicBezTo>
                  <a:cubicBezTo>
                    <a:pt x="8446" y="2136"/>
                    <a:pt x="8445" y="2126"/>
                    <a:pt x="8473" y="2094"/>
                  </a:cubicBezTo>
                  <a:lnTo>
                    <a:pt x="8473" y="2094"/>
                  </a:lnTo>
                  <a:cubicBezTo>
                    <a:pt x="8172" y="2384"/>
                    <a:pt x="7861" y="2799"/>
                    <a:pt x="7604" y="3003"/>
                  </a:cubicBezTo>
                  <a:lnTo>
                    <a:pt x="7613" y="2968"/>
                  </a:lnTo>
                  <a:lnTo>
                    <a:pt x="7613" y="2968"/>
                  </a:lnTo>
                  <a:cubicBezTo>
                    <a:pt x="7562" y="3026"/>
                    <a:pt x="7542" y="3089"/>
                    <a:pt x="7460" y="3144"/>
                  </a:cubicBezTo>
                  <a:cubicBezTo>
                    <a:pt x="7459" y="3136"/>
                    <a:pt x="7464" y="3123"/>
                    <a:pt x="7458" y="3123"/>
                  </a:cubicBezTo>
                  <a:cubicBezTo>
                    <a:pt x="7455" y="3123"/>
                    <a:pt x="7450" y="3125"/>
                    <a:pt x="7442" y="3133"/>
                  </a:cubicBezTo>
                  <a:cubicBezTo>
                    <a:pt x="7419" y="3165"/>
                    <a:pt x="7319" y="3302"/>
                    <a:pt x="7238" y="3369"/>
                  </a:cubicBezTo>
                  <a:lnTo>
                    <a:pt x="7287" y="3290"/>
                  </a:lnTo>
                  <a:lnTo>
                    <a:pt x="7287" y="3290"/>
                  </a:lnTo>
                  <a:cubicBezTo>
                    <a:pt x="6981" y="3561"/>
                    <a:pt x="6879" y="3770"/>
                    <a:pt x="6647" y="4023"/>
                  </a:cubicBezTo>
                  <a:cubicBezTo>
                    <a:pt x="6643" y="4019"/>
                    <a:pt x="6638" y="4018"/>
                    <a:pt x="6632" y="4018"/>
                  </a:cubicBezTo>
                  <a:cubicBezTo>
                    <a:pt x="6567" y="4018"/>
                    <a:pt x="6358" y="4206"/>
                    <a:pt x="6248" y="4303"/>
                  </a:cubicBezTo>
                  <a:lnTo>
                    <a:pt x="6246" y="4294"/>
                  </a:lnTo>
                  <a:cubicBezTo>
                    <a:pt x="5905" y="4626"/>
                    <a:pt x="5708" y="4897"/>
                    <a:pt x="5411" y="5224"/>
                  </a:cubicBezTo>
                  <a:cubicBezTo>
                    <a:pt x="5175" y="5374"/>
                    <a:pt x="4739" y="5861"/>
                    <a:pt x="4405" y="6149"/>
                  </a:cubicBezTo>
                  <a:cubicBezTo>
                    <a:pt x="4415" y="6141"/>
                    <a:pt x="4422" y="6138"/>
                    <a:pt x="4426" y="6138"/>
                  </a:cubicBezTo>
                  <a:cubicBezTo>
                    <a:pt x="4445" y="6138"/>
                    <a:pt x="4416" y="6199"/>
                    <a:pt x="4375" y="6246"/>
                  </a:cubicBezTo>
                  <a:cubicBezTo>
                    <a:pt x="4304" y="6303"/>
                    <a:pt x="4224" y="6436"/>
                    <a:pt x="4188" y="6436"/>
                  </a:cubicBezTo>
                  <a:cubicBezTo>
                    <a:pt x="4183" y="6436"/>
                    <a:pt x="4179" y="6433"/>
                    <a:pt x="4175" y="6427"/>
                  </a:cubicBezTo>
                  <a:lnTo>
                    <a:pt x="4203" y="6401"/>
                  </a:lnTo>
                  <a:lnTo>
                    <a:pt x="4203" y="6401"/>
                  </a:lnTo>
                  <a:cubicBezTo>
                    <a:pt x="4113" y="6422"/>
                    <a:pt x="3974" y="6582"/>
                    <a:pt x="3856" y="6698"/>
                  </a:cubicBezTo>
                  <a:lnTo>
                    <a:pt x="3883" y="6763"/>
                  </a:lnTo>
                  <a:cubicBezTo>
                    <a:pt x="3508" y="6999"/>
                    <a:pt x="3107" y="7591"/>
                    <a:pt x="2877" y="7695"/>
                  </a:cubicBezTo>
                  <a:cubicBezTo>
                    <a:pt x="2817" y="7781"/>
                    <a:pt x="2724" y="7871"/>
                    <a:pt x="2664" y="7957"/>
                  </a:cubicBezTo>
                  <a:lnTo>
                    <a:pt x="2641" y="7927"/>
                  </a:lnTo>
                  <a:cubicBezTo>
                    <a:pt x="2430" y="8126"/>
                    <a:pt x="2325" y="8226"/>
                    <a:pt x="2080" y="8483"/>
                  </a:cubicBezTo>
                  <a:lnTo>
                    <a:pt x="2112" y="8414"/>
                  </a:lnTo>
                  <a:lnTo>
                    <a:pt x="2112" y="8414"/>
                  </a:lnTo>
                  <a:cubicBezTo>
                    <a:pt x="1968" y="8555"/>
                    <a:pt x="2006" y="8666"/>
                    <a:pt x="1873" y="8801"/>
                  </a:cubicBezTo>
                  <a:lnTo>
                    <a:pt x="1797" y="8801"/>
                  </a:lnTo>
                  <a:cubicBezTo>
                    <a:pt x="1674" y="8928"/>
                    <a:pt x="1540" y="9037"/>
                    <a:pt x="1407" y="9185"/>
                  </a:cubicBezTo>
                  <a:cubicBezTo>
                    <a:pt x="1282" y="9332"/>
                    <a:pt x="1192" y="9501"/>
                    <a:pt x="1141" y="9686"/>
                  </a:cubicBezTo>
                  <a:cubicBezTo>
                    <a:pt x="1134" y="9677"/>
                    <a:pt x="1122" y="9661"/>
                    <a:pt x="1148" y="9603"/>
                  </a:cubicBezTo>
                  <a:lnTo>
                    <a:pt x="1148" y="9603"/>
                  </a:lnTo>
                  <a:cubicBezTo>
                    <a:pt x="1090" y="9728"/>
                    <a:pt x="1044" y="9858"/>
                    <a:pt x="1013" y="9990"/>
                  </a:cubicBezTo>
                  <a:cubicBezTo>
                    <a:pt x="991" y="10118"/>
                    <a:pt x="988" y="10222"/>
                    <a:pt x="1016" y="10222"/>
                  </a:cubicBezTo>
                  <a:cubicBezTo>
                    <a:pt x="1017" y="10222"/>
                    <a:pt x="1018" y="10222"/>
                    <a:pt x="1019" y="10221"/>
                  </a:cubicBezTo>
                  <a:lnTo>
                    <a:pt x="1019" y="10221"/>
                  </a:lnTo>
                  <a:cubicBezTo>
                    <a:pt x="1002" y="10242"/>
                    <a:pt x="994" y="10332"/>
                    <a:pt x="1004" y="10440"/>
                  </a:cubicBezTo>
                  <a:cubicBezTo>
                    <a:pt x="1016" y="10563"/>
                    <a:pt x="1041" y="10685"/>
                    <a:pt x="1083" y="10801"/>
                  </a:cubicBezTo>
                  <a:lnTo>
                    <a:pt x="1041" y="10778"/>
                  </a:lnTo>
                  <a:lnTo>
                    <a:pt x="1041" y="10778"/>
                  </a:lnTo>
                  <a:cubicBezTo>
                    <a:pt x="1127" y="10936"/>
                    <a:pt x="1134" y="10938"/>
                    <a:pt x="1236" y="11149"/>
                  </a:cubicBezTo>
                  <a:cubicBezTo>
                    <a:pt x="1245" y="11174"/>
                    <a:pt x="1244" y="11188"/>
                    <a:pt x="1239" y="11188"/>
                  </a:cubicBezTo>
                  <a:cubicBezTo>
                    <a:pt x="1233" y="11188"/>
                    <a:pt x="1224" y="11175"/>
                    <a:pt x="1213" y="11148"/>
                  </a:cubicBezTo>
                  <a:lnTo>
                    <a:pt x="1213" y="11148"/>
                  </a:lnTo>
                  <a:cubicBezTo>
                    <a:pt x="1241" y="11225"/>
                    <a:pt x="1261" y="11255"/>
                    <a:pt x="1289" y="11283"/>
                  </a:cubicBezTo>
                  <a:cubicBezTo>
                    <a:pt x="1319" y="11314"/>
                    <a:pt x="1343" y="11351"/>
                    <a:pt x="1403" y="11448"/>
                  </a:cubicBezTo>
                  <a:cubicBezTo>
                    <a:pt x="1403" y="11448"/>
                    <a:pt x="1343" y="11399"/>
                    <a:pt x="1336" y="11391"/>
                  </a:cubicBezTo>
                  <a:lnTo>
                    <a:pt x="1336" y="11391"/>
                  </a:lnTo>
                  <a:cubicBezTo>
                    <a:pt x="1447" y="11552"/>
                    <a:pt x="1449" y="11539"/>
                    <a:pt x="1533" y="11594"/>
                  </a:cubicBezTo>
                  <a:cubicBezTo>
                    <a:pt x="1558" y="11617"/>
                    <a:pt x="1584" y="11640"/>
                    <a:pt x="1605" y="11668"/>
                  </a:cubicBezTo>
                  <a:cubicBezTo>
                    <a:pt x="1635" y="11698"/>
                    <a:pt x="1660" y="11726"/>
                    <a:pt x="1683" y="11756"/>
                  </a:cubicBezTo>
                  <a:cubicBezTo>
                    <a:pt x="1732" y="11817"/>
                    <a:pt x="1769" y="11872"/>
                    <a:pt x="1767" y="11891"/>
                  </a:cubicBezTo>
                  <a:cubicBezTo>
                    <a:pt x="1797" y="11895"/>
                    <a:pt x="1885" y="11949"/>
                    <a:pt x="1955" y="12030"/>
                  </a:cubicBezTo>
                  <a:cubicBezTo>
                    <a:pt x="1955" y="12035"/>
                    <a:pt x="1953" y="12037"/>
                    <a:pt x="1949" y="12037"/>
                  </a:cubicBezTo>
                  <a:cubicBezTo>
                    <a:pt x="1940" y="12037"/>
                    <a:pt x="1920" y="12024"/>
                    <a:pt x="1908" y="12016"/>
                  </a:cubicBezTo>
                  <a:lnTo>
                    <a:pt x="1908" y="12016"/>
                  </a:lnTo>
                  <a:cubicBezTo>
                    <a:pt x="2105" y="12248"/>
                    <a:pt x="2256" y="12306"/>
                    <a:pt x="2381" y="12480"/>
                  </a:cubicBezTo>
                  <a:cubicBezTo>
                    <a:pt x="2376" y="12494"/>
                    <a:pt x="2381" y="12507"/>
                    <a:pt x="2390" y="12519"/>
                  </a:cubicBezTo>
                  <a:cubicBezTo>
                    <a:pt x="2236" y="12363"/>
                    <a:pt x="2109" y="12233"/>
                    <a:pt x="2098" y="12220"/>
                  </a:cubicBezTo>
                  <a:lnTo>
                    <a:pt x="2098" y="12220"/>
                  </a:lnTo>
                  <a:cubicBezTo>
                    <a:pt x="2083" y="12239"/>
                    <a:pt x="2161" y="12329"/>
                    <a:pt x="2128" y="12329"/>
                  </a:cubicBezTo>
                  <a:cubicBezTo>
                    <a:pt x="2118" y="12329"/>
                    <a:pt x="2101" y="12323"/>
                    <a:pt x="2070" y="12306"/>
                  </a:cubicBezTo>
                  <a:lnTo>
                    <a:pt x="2070" y="12306"/>
                  </a:lnTo>
                  <a:cubicBezTo>
                    <a:pt x="2198" y="12401"/>
                    <a:pt x="2425" y="12552"/>
                    <a:pt x="2548" y="12698"/>
                  </a:cubicBezTo>
                  <a:cubicBezTo>
                    <a:pt x="2553" y="12705"/>
                    <a:pt x="2557" y="12714"/>
                    <a:pt x="2557" y="12723"/>
                  </a:cubicBezTo>
                  <a:lnTo>
                    <a:pt x="2541" y="12712"/>
                  </a:lnTo>
                  <a:lnTo>
                    <a:pt x="2541" y="12712"/>
                  </a:lnTo>
                  <a:cubicBezTo>
                    <a:pt x="2569" y="12742"/>
                    <a:pt x="2599" y="12769"/>
                    <a:pt x="2632" y="12793"/>
                  </a:cubicBezTo>
                  <a:cubicBezTo>
                    <a:pt x="2671" y="12839"/>
                    <a:pt x="2694" y="12869"/>
                    <a:pt x="2736" y="12911"/>
                  </a:cubicBezTo>
                  <a:cubicBezTo>
                    <a:pt x="2734" y="12948"/>
                    <a:pt x="2884" y="13080"/>
                    <a:pt x="2951" y="13150"/>
                  </a:cubicBezTo>
                  <a:cubicBezTo>
                    <a:pt x="2954" y="13145"/>
                    <a:pt x="2959" y="13143"/>
                    <a:pt x="2964" y="13143"/>
                  </a:cubicBezTo>
                  <a:cubicBezTo>
                    <a:pt x="2980" y="13143"/>
                    <a:pt x="3004" y="13160"/>
                    <a:pt x="3013" y="13160"/>
                  </a:cubicBezTo>
                  <a:cubicBezTo>
                    <a:pt x="3020" y="13160"/>
                    <a:pt x="3018" y="13149"/>
                    <a:pt x="2995" y="13110"/>
                  </a:cubicBezTo>
                  <a:lnTo>
                    <a:pt x="2995" y="13110"/>
                  </a:lnTo>
                  <a:cubicBezTo>
                    <a:pt x="2995" y="13111"/>
                    <a:pt x="2995" y="13112"/>
                    <a:pt x="2995" y="13112"/>
                  </a:cubicBezTo>
                  <a:cubicBezTo>
                    <a:pt x="2992" y="13112"/>
                    <a:pt x="2968" y="13090"/>
                    <a:pt x="2931" y="13055"/>
                  </a:cubicBezTo>
                  <a:cubicBezTo>
                    <a:pt x="2919" y="13045"/>
                    <a:pt x="2910" y="13036"/>
                    <a:pt x="2898" y="13027"/>
                  </a:cubicBezTo>
                  <a:lnTo>
                    <a:pt x="2898" y="13027"/>
                  </a:lnTo>
                  <a:lnTo>
                    <a:pt x="2905" y="13029"/>
                  </a:lnTo>
                  <a:cubicBezTo>
                    <a:pt x="2859" y="12985"/>
                    <a:pt x="2798" y="12927"/>
                    <a:pt x="2731" y="12860"/>
                  </a:cubicBezTo>
                  <a:lnTo>
                    <a:pt x="2731" y="12860"/>
                  </a:lnTo>
                  <a:cubicBezTo>
                    <a:pt x="2809" y="12903"/>
                    <a:pt x="2876" y="12963"/>
                    <a:pt x="2926" y="13036"/>
                  </a:cubicBezTo>
                  <a:lnTo>
                    <a:pt x="2926" y="13036"/>
                  </a:lnTo>
                  <a:lnTo>
                    <a:pt x="2903" y="13029"/>
                  </a:lnTo>
                  <a:lnTo>
                    <a:pt x="2903" y="13029"/>
                  </a:lnTo>
                  <a:lnTo>
                    <a:pt x="2928" y="13052"/>
                  </a:lnTo>
                  <a:cubicBezTo>
                    <a:pt x="2935" y="13059"/>
                    <a:pt x="2940" y="13062"/>
                    <a:pt x="2949" y="13069"/>
                  </a:cubicBezTo>
                  <a:lnTo>
                    <a:pt x="2930" y="13039"/>
                  </a:lnTo>
                  <a:lnTo>
                    <a:pt x="2930" y="13039"/>
                  </a:lnTo>
                  <a:cubicBezTo>
                    <a:pt x="2981" y="13058"/>
                    <a:pt x="3035" y="13080"/>
                    <a:pt x="3065" y="13094"/>
                  </a:cubicBezTo>
                  <a:cubicBezTo>
                    <a:pt x="3125" y="13224"/>
                    <a:pt x="3288" y="13423"/>
                    <a:pt x="3290" y="13470"/>
                  </a:cubicBezTo>
                  <a:cubicBezTo>
                    <a:pt x="3515" y="13664"/>
                    <a:pt x="3795" y="13954"/>
                    <a:pt x="3974" y="14042"/>
                  </a:cubicBezTo>
                  <a:cubicBezTo>
                    <a:pt x="4041" y="14095"/>
                    <a:pt x="4029" y="14126"/>
                    <a:pt x="4046" y="14153"/>
                  </a:cubicBezTo>
                  <a:cubicBezTo>
                    <a:pt x="4011" y="14123"/>
                    <a:pt x="3976" y="14095"/>
                    <a:pt x="3939" y="14070"/>
                  </a:cubicBezTo>
                  <a:lnTo>
                    <a:pt x="3939" y="14070"/>
                  </a:lnTo>
                  <a:cubicBezTo>
                    <a:pt x="4070" y="14176"/>
                    <a:pt x="4294" y="14415"/>
                    <a:pt x="4359" y="14415"/>
                  </a:cubicBezTo>
                  <a:cubicBezTo>
                    <a:pt x="4360" y="14415"/>
                    <a:pt x="4360" y="14415"/>
                    <a:pt x="4361" y="14415"/>
                  </a:cubicBezTo>
                  <a:cubicBezTo>
                    <a:pt x="4405" y="14469"/>
                    <a:pt x="4408" y="14482"/>
                    <a:pt x="4399" y="14482"/>
                  </a:cubicBezTo>
                  <a:cubicBezTo>
                    <a:pt x="4391" y="14482"/>
                    <a:pt x="4374" y="14471"/>
                    <a:pt x="4369" y="14471"/>
                  </a:cubicBezTo>
                  <a:lnTo>
                    <a:pt x="4369" y="14471"/>
                  </a:lnTo>
                  <a:cubicBezTo>
                    <a:pt x="4364" y="14471"/>
                    <a:pt x="4379" y="14488"/>
                    <a:pt x="4458" y="14564"/>
                  </a:cubicBezTo>
                  <a:lnTo>
                    <a:pt x="4419" y="14545"/>
                  </a:lnTo>
                  <a:lnTo>
                    <a:pt x="4419" y="14545"/>
                  </a:lnTo>
                  <a:cubicBezTo>
                    <a:pt x="4764" y="14991"/>
                    <a:pt x="5144" y="15116"/>
                    <a:pt x="5518" y="15599"/>
                  </a:cubicBezTo>
                  <a:lnTo>
                    <a:pt x="5518" y="15599"/>
                  </a:lnTo>
                  <a:cubicBezTo>
                    <a:pt x="5512" y="15590"/>
                    <a:pt x="5508" y="15582"/>
                    <a:pt x="5508" y="15577"/>
                  </a:cubicBezTo>
                  <a:lnTo>
                    <a:pt x="5508" y="15577"/>
                  </a:lnTo>
                  <a:cubicBezTo>
                    <a:pt x="5993" y="16122"/>
                    <a:pt x="6596" y="16611"/>
                    <a:pt x="7057" y="17165"/>
                  </a:cubicBezTo>
                  <a:cubicBezTo>
                    <a:pt x="7191" y="17318"/>
                    <a:pt x="7229" y="17313"/>
                    <a:pt x="7333" y="17385"/>
                  </a:cubicBezTo>
                  <a:lnTo>
                    <a:pt x="7338" y="17443"/>
                  </a:lnTo>
                  <a:lnTo>
                    <a:pt x="7518" y="17564"/>
                  </a:lnTo>
                  <a:cubicBezTo>
                    <a:pt x="7755" y="17756"/>
                    <a:pt x="7822" y="17999"/>
                    <a:pt x="8137" y="18227"/>
                  </a:cubicBezTo>
                  <a:lnTo>
                    <a:pt x="8119" y="18173"/>
                  </a:lnTo>
                  <a:lnTo>
                    <a:pt x="8119" y="18173"/>
                  </a:lnTo>
                  <a:cubicBezTo>
                    <a:pt x="8214" y="18275"/>
                    <a:pt x="8439" y="18472"/>
                    <a:pt x="8402" y="18475"/>
                  </a:cubicBezTo>
                  <a:cubicBezTo>
                    <a:pt x="8434" y="18486"/>
                    <a:pt x="8462" y="18507"/>
                    <a:pt x="8480" y="18537"/>
                  </a:cubicBezTo>
                  <a:lnTo>
                    <a:pt x="8469" y="18553"/>
                  </a:lnTo>
                  <a:lnTo>
                    <a:pt x="8731" y="18767"/>
                  </a:lnTo>
                  <a:cubicBezTo>
                    <a:pt x="8907" y="18964"/>
                    <a:pt x="8647" y="18795"/>
                    <a:pt x="8914" y="19068"/>
                  </a:cubicBezTo>
                  <a:cubicBezTo>
                    <a:pt x="9007" y="19151"/>
                    <a:pt x="9186" y="19274"/>
                    <a:pt x="9212" y="19274"/>
                  </a:cubicBezTo>
                  <a:cubicBezTo>
                    <a:pt x="9216" y="19274"/>
                    <a:pt x="9217" y="19271"/>
                    <a:pt x="9213" y="19265"/>
                  </a:cubicBezTo>
                  <a:cubicBezTo>
                    <a:pt x="9174" y="19223"/>
                    <a:pt x="9118" y="19154"/>
                    <a:pt x="9130" y="19135"/>
                  </a:cubicBezTo>
                  <a:lnTo>
                    <a:pt x="9130" y="19135"/>
                  </a:lnTo>
                  <a:lnTo>
                    <a:pt x="9226" y="19220"/>
                  </a:lnTo>
                  <a:lnTo>
                    <a:pt x="9226" y="19220"/>
                  </a:lnTo>
                  <a:cubicBezTo>
                    <a:pt x="9227" y="19220"/>
                    <a:pt x="9228" y="19219"/>
                    <a:pt x="9229" y="19219"/>
                  </a:cubicBezTo>
                  <a:lnTo>
                    <a:pt x="9230" y="19220"/>
                  </a:lnTo>
                  <a:lnTo>
                    <a:pt x="9230" y="19220"/>
                  </a:lnTo>
                  <a:cubicBezTo>
                    <a:pt x="9253" y="19211"/>
                    <a:pt x="9282" y="19209"/>
                    <a:pt x="9299" y="19195"/>
                  </a:cubicBezTo>
                  <a:lnTo>
                    <a:pt x="9299" y="19195"/>
                  </a:lnTo>
                  <a:cubicBezTo>
                    <a:pt x="9306" y="19206"/>
                    <a:pt x="9318" y="19220"/>
                    <a:pt x="9338" y="19235"/>
                  </a:cubicBezTo>
                  <a:lnTo>
                    <a:pt x="9405" y="19240"/>
                  </a:lnTo>
                  <a:lnTo>
                    <a:pt x="9313" y="19170"/>
                  </a:lnTo>
                  <a:cubicBezTo>
                    <a:pt x="9313" y="19170"/>
                    <a:pt x="9312" y="19170"/>
                    <a:pt x="9312" y="19170"/>
                  </a:cubicBezTo>
                  <a:lnTo>
                    <a:pt x="9312" y="19170"/>
                  </a:lnTo>
                  <a:cubicBezTo>
                    <a:pt x="9311" y="19182"/>
                    <a:pt x="9306" y="19190"/>
                    <a:pt x="9299" y="19195"/>
                  </a:cubicBezTo>
                  <a:lnTo>
                    <a:pt x="9299" y="19195"/>
                  </a:lnTo>
                  <a:cubicBezTo>
                    <a:pt x="9288" y="19178"/>
                    <a:pt x="9291" y="19168"/>
                    <a:pt x="9302" y="19168"/>
                  </a:cubicBezTo>
                  <a:cubicBezTo>
                    <a:pt x="9305" y="19168"/>
                    <a:pt x="9308" y="19168"/>
                    <a:pt x="9312" y="19170"/>
                  </a:cubicBezTo>
                  <a:lnTo>
                    <a:pt x="9312" y="19170"/>
                  </a:lnTo>
                  <a:cubicBezTo>
                    <a:pt x="9315" y="19139"/>
                    <a:pt x="9288" y="19082"/>
                    <a:pt x="9201" y="18971"/>
                  </a:cubicBezTo>
                  <a:lnTo>
                    <a:pt x="9021" y="18839"/>
                  </a:lnTo>
                  <a:lnTo>
                    <a:pt x="8990" y="18767"/>
                  </a:lnTo>
                  <a:lnTo>
                    <a:pt x="9123" y="18899"/>
                  </a:lnTo>
                  <a:cubicBezTo>
                    <a:pt x="9067" y="18804"/>
                    <a:pt x="9002" y="18774"/>
                    <a:pt x="8937" y="18732"/>
                  </a:cubicBezTo>
                  <a:cubicBezTo>
                    <a:pt x="8930" y="18699"/>
                    <a:pt x="8916" y="18669"/>
                    <a:pt x="8893" y="18646"/>
                  </a:cubicBezTo>
                  <a:lnTo>
                    <a:pt x="8701" y="18530"/>
                  </a:lnTo>
                  <a:cubicBezTo>
                    <a:pt x="8700" y="18522"/>
                    <a:pt x="8706" y="18520"/>
                    <a:pt x="8714" y="18520"/>
                  </a:cubicBezTo>
                  <a:cubicBezTo>
                    <a:pt x="8721" y="18520"/>
                    <a:pt x="8731" y="18522"/>
                    <a:pt x="8738" y="18522"/>
                  </a:cubicBezTo>
                  <a:cubicBezTo>
                    <a:pt x="8753" y="18522"/>
                    <a:pt x="8757" y="18512"/>
                    <a:pt x="8708" y="18454"/>
                  </a:cubicBezTo>
                  <a:cubicBezTo>
                    <a:pt x="8694" y="18446"/>
                    <a:pt x="8685" y="18443"/>
                    <a:pt x="8680" y="18443"/>
                  </a:cubicBezTo>
                  <a:cubicBezTo>
                    <a:pt x="8658" y="18443"/>
                    <a:pt x="8685" y="18490"/>
                    <a:pt x="8668" y="18490"/>
                  </a:cubicBezTo>
                  <a:cubicBezTo>
                    <a:pt x="8660" y="18490"/>
                    <a:pt x="8643" y="18480"/>
                    <a:pt x="8608" y="18451"/>
                  </a:cubicBezTo>
                  <a:cubicBezTo>
                    <a:pt x="8552" y="18359"/>
                    <a:pt x="8589" y="18366"/>
                    <a:pt x="8485" y="18291"/>
                  </a:cubicBezTo>
                  <a:cubicBezTo>
                    <a:pt x="8484" y="18284"/>
                    <a:pt x="8487" y="18281"/>
                    <a:pt x="8492" y="18281"/>
                  </a:cubicBezTo>
                  <a:cubicBezTo>
                    <a:pt x="8501" y="18281"/>
                    <a:pt x="8519" y="18291"/>
                    <a:pt x="8542" y="18308"/>
                  </a:cubicBezTo>
                  <a:lnTo>
                    <a:pt x="8542" y="18308"/>
                  </a:lnTo>
                  <a:cubicBezTo>
                    <a:pt x="8452" y="18239"/>
                    <a:pt x="8335" y="18108"/>
                    <a:pt x="8274" y="18090"/>
                  </a:cubicBezTo>
                  <a:cubicBezTo>
                    <a:pt x="8218" y="17990"/>
                    <a:pt x="8003" y="17832"/>
                    <a:pt x="8049" y="17800"/>
                  </a:cubicBezTo>
                  <a:lnTo>
                    <a:pt x="8049" y="17800"/>
                  </a:lnTo>
                  <a:cubicBezTo>
                    <a:pt x="8053" y="17801"/>
                    <a:pt x="8056" y="17802"/>
                    <a:pt x="8057" y="17802"/>
                  </a:cubicBezTo>
                  <a:cubicBezTo>
                    <a:pt x="8059" y="17802"/>
                    <a:pt x="8058" y="17800"/>
                    <a:pt x="8054" y="17795"/>
                  </a:cubicBezTo>
                  <a:cubicBezTo>
                    <a:pt x="8052" y="17795"/>
                    <a:pt x="8052" y="17798"/>
                    <a:pt x="8049" y="17800"/>
                  </a:cubicBezTo>
                  <a:cubicBezTo>
                    <a:pt x="7961" y="17751"/>
                    <a:pt x="7880" y="17691"/>
                    <a:pt x="7806" y="17624"/>
                  </a:cubicBezTo>
                  <a:lnTo>
                    <a:pt x="7806" y="17624"/>
                  </a:lnTo>
                  <a:cubicBezTo>
                    <a:pt x="7824" y="17633"/>
                    <a:pt x="7836" y="17636"/>
                    <a:pt x="7843" y="17636"/>
                  </a:cubicBezTo>
                  <a:cubicBezTo>
                    <a:pt x="7897" y="17636"/>
                    <a:pt x="7548" y="17349"/>
                    <a:pt x="7625" y="17336"/>
                  </a:cubicBezTo>
                  <a:cubicBezTo>
                    <a:pt x="7486" y="17281"/>
                    <a:pt x="7254" y="17003"/>
                    <a:pt x="7057" y="16852"/>
                  </a:cubicBezTo>
                  <a:lnTo>
                    <a:pt x="7057" y="16852"/>
                  </a:lnTo>
                  <a:cubicBezTo>
                    <a:pt x="7078" y="16861"/>
                    <a:pt x="7094" y="16873"/>
                    <a:pt x="7110" y="16889"/>
                  </a:cubicBezTo>
                  <a:cubicBezTo>
                    <a:pt x="7015" y="16787"/>
                    <a:pt x="7001" y="16748"/>
                    <a:pt x="6946" y="16676"/>
                  </a:cubicBezTo>
                  <a:cubicBezTo>
                    <a:pt x="6942" y="16677"/>
                    <a:pt x="6938" y="16678"/>
                    <a:pt x="6933" y="16678"/>
                  </a:cubicBezTo>
                  <a:cubicBezTo>
                    <a:pt x="6874" y="16678"/>
                    <a:pt x="6732" y="16551"/>
                    <a:pt x="6637" y="16495"/>
                  </a:cubicBezTo>
                  <a:cubicBezTo>
                    <a:pt x="6611" y="16447"/>
                    <a:pt x="6611" y="16432"/>
                    <a:pt x="6625" y="16432"/>
                  </a:cubicBezTo>
                  <a:cubicBezTo>
                    <a:pt x="6647" y="16432"/>
                    <a:pt x="6705" y="16474"/>
                    <a:pt x="6731" y="16474"/>
                  </a:cubicBezTo>
                  <a:cubicBezTo>
                    <a:pt x="6740" y="16474"/>
                    <a:pt x="6745" y="16470"/>
                    <a:pt x="6744" y="16458"/>
                  </a:cubicBezTo>
                  <a:lnTo>
                    <a:pt x="6744" y="16458"/>
                  </a:lnTo>
                  <a:cubicBezTo>
                    <a:pt x="6743" y="16460"/>
                    <a:pt x="6740" y="16461"/>
                    <a:pt x="6737" y="16461"/>
                  </a:cubicBezTo>
                  <a:cubicBezTo>
                    <a:pt x="6700" y="16461"/>
                    <a:pt x="6561" y="16329"/>
                    <a:pt x="6531" y="16329"/>
                  </a:cubicBezTo>
                  <a:cubicBezTo>
                    <a:pt x="6526" y="16329"/>
                    <a:pt x="6524" y="16333"/>
                    <a:pt x="6526" y="16342"/>
                  </a:cubicBezTo>
                  <a:cubicBezTo>
                    <a:pt x="6457" y="16231"/>
                    <a:pt x="6457" y="16254"/>
                    <a:pt x="6440" y="16177"/>
                  </a:cubicBezTo>
                  <a:cubicBezTo>
                    <a:pt x="6433" y="16180"/>
                    <a:pt x="6427" y="16182"/>
                    <a:pt x="6421" y="16182"/>
                  </a:cubicBezTo>
                  <a:cubicBezTo>
                    <a:pt x="6372" y="16182"/>
                    <a:pt x="6336" y="16095"/>
                    <a:pt x="6246" y="16052"/>
                  </a:cubicBezTo>
                  <a:cubicBezTo>
                    <a:pt x="6134" y="15897"/>
                    <a:pt x="6253" y="15976"/>
                    <a:pt x="6095" y="15846"/>
                  </a:cubicBezTo>
                  <a:cubicBezTo>
                    <a:pt x="6080" y="15823"/>
                    <a:pt x="6079" y="15815"/>
                    <a:pt x="6087" y="15815"/>
                  </a:cubicBezTo>
                  <a:cubicBezTo>
                    <a:pt x="6106" y="15815"/>
                    <a:pt x="6183" y="15876"/>
                    <a:pt x="6183" y="15876"/>
                  </a:cubicBezTo>
                  <a:cubicBezTo>
                    <a:pt x="6123" y="15815"/>
                    <a:pt x="6095" y="15798"/>
                    <a:pt x="6080" y="15798"/>
                  </a:cubicBezTo>
                  <a:cubicBezTo>
                    <a:pt x="6059" y="15798"/>
                    <a:pt x="6061" y="15828"/>
                    <a:pt x="6039" y="15828"/>
                  </a:cubicBezTo>
                  <a:cubicBezTo>
                    <a:pt x="6037" y="15828"/>
                    <a:pt x="6035" y="15828"/>
                    <a:pt x="6032" y="15827"/>
                  </a:cubicBezTo>
                  <a:cubicBezTo>
                    <a:pt x="5847" y="15660"/>
                    <a:pt x="5974" y="15721"/>
                    <a:pt x="5930" y="15644"/>
                  </a:cubicBezTo>
                  <a:cubicBezTo>
                    <a:pt x="5812" y="15542"/>
                    <a:pt x="5699" y="15489"/>
                    <a:pt x="5617" y="15405"/>
                  </a:cubicBezTo>
                  <a:cubicBezTo>
                    <a:pt x="5617" y="15397"/>
                    <a:pt x="5610" y="15384"/>
                    <a:pt x="5616" y="15384"/>
                  </a:cubicBezTo>
                  <a:cubicBezTo>
                    <a:pt x="5619" y="15384"/>
                    <a:pt x="5623" y="15386"/>
                    <a:pt x="5629" y="15389"/>
                  </a:cubicBezTo>
                  <a:cubicBezTo>
                    <a:pt x="5485" y="15299"/>
                    <a:pt x="5281" y="15044"/>
                    <a:pt x="5114" y="14942"/>
                  </a:cubicBezTo>
                  <a:cubicBezTo>
                    <a:pt x="5111" y="14936"/>
                    <a:pt x="5107" y="14929"/>
                    <a:pt x="5106" y="14922"/>
                  </a:cubicBezTo>
                  <a:lnTo>
                    <a:pt x="5106" y="14922"/>
                  </a:lnTo>
                  <a:cubicBezTo>
                    <a:pt x="5108" y="14957"/>
                    <a:pt x="5095" y="14974"/>
                    <a:pt x="5080" y="14981"/>
                  </a:cubicBezTo>
                  <a:cubicBezTo>
                    <a:pt x="5015" y="14916"/>
                    <a:pt x="4938" y="14879"/>
                    <a:pt x="4934" y="14833"/>
                  </a:cubicBezTo>
                  <a:lnTo>
                    <a:pt x="4934" y="14833"/>
                  </a:lnTo>
                  <a:cubicBezTo>
                    <a:pt x="4954" y="14856"/>
                    <a:pt x="4982" y="14874"/>
                    <a:pt x="5012" y="14881"/>
                  </a:cubicBezTo>
                  <a:lnTo>
                    <a:pt x="4934" y="14821"/>
                  </a:lnTo>
                  <a:cubicBezTo>
                    <a:pt x="4927" y="14802"/>
                    <a:pt x="4927" y="14794"/>
                    <a:pt x="4933" y="14794"/>
                  </a:cubicBezTo>
                  <a:cubicBezTo>
                    <a:pt x="4952" y="14794"/>
                    <a:pt x="5029" y="14886"/>
                    <a:pt x="5055" y="14886"/>
                  </a:cubicBezTo>
                  <a:cubicBezTo>
                    <a:pt x="5058" y="14886"/>
                    <a:pt x="5060" y="14885"/>
                    <a:pt x="5061" y="14884"/>
                  </a:cubicBezTo>
                  <a:cubicBezTo>
                    <a:pt x="4915" y="14758"/>
                    <a:pt x="4734" y="14626"/>
                    <a:pt x="4639" y="14513"/>
                  </a:cubicBezTo>
                  <a:cubicBezTo>
                    <a:pt x="4640" y="14508"/>
                    <a:pt x="4642" y="14507"/>
                    <a:pt x="4646" y="14507"/>
                  </a:cubicBezTo>
                  <a:cubicBezTo>
                    <a:pt x="4675" y="14507"/>
                    <a:pt x="4792" y="14632"/>
                    <a:pt x="4806" y="14632"/>
                  </a:cubicBezTo>
                  <a:cubicBezTo>
                    <a:pt x="4811" y="14632"/>
                    <a:pt x="4804" y="14618"/>
                    <a:pt x="4778" y="14580"/>
                  </a:cubicBezTo>
                  <a:lnTo>
                    <a:pt x="4778" y="14580"/>
                  </a:lnTo>
                  <a:lnTo>
                    <a:pt x="4927" y="14752"/>
                  </a:lnTo>
                  <a:cubicBezTo>
                    <a:pt x="4907" y="14708"/>
                    <a:pt x="4904" y="14693"/>
                    <a:pt x="4910" y="14693"/>
                  </a:cubicBezTo>
                  <a:lnTo>
                    <a:pt x="4910" y="14693"/>
                  </a:lnTo>
                  <a:cubicBezTo>
                    <a:pt x="4919" y="14693"/>
                    <a:pt x="4958" y="14744"/>
                    <a:pt x="4970" y="14744"/>
                  </a:cubicBezTo>
                  <a:cubicBezTo>
                    <a:pt x="4976" y="14744"/>
                    <a:pt x="4975" y="14731"/>
                    <a:pt x="4959" y="14689"/>
                  </a:cubicBezTo>
                  <a:cubicBezTo>
                    <a:pt x="4757" y="14471"/>
                    <a:pt x="4711" y="14469"/>
                    <a:pt x="4507" y="14251"/>
                  </a:cubicBezTo>
                  <a:cubicBezTo>
                    <a:pt x="4495" y="14245"/>
                    <a:pt x="4488" y="14243"/>
                    <a:pt x="4483" y="14243"/>
                  </a:cubicBezTo>
                  <a:cubicBezTo>
                    <a:pt x="4465" y="14243"/>
                    <a:pt x="4477" y="14268"/>
                    <a:pt x="4459" y="14268"/>
                  </a:cubicBezTo>
                  <a:cubicBezTo>
                    <a:pt x="4454" y="14268"/>
                    <a:pt x="4447" y="14266"/>
                    <a:pt x="4435" y="14260"/>
                  </a:cubicBezTo>
                  <a:cubicBezTo>
                    <a:pt x="4106" y="13991"/>
                    <a:pt x="4275" y="13949"/>
                    <a:pt x="4015" y="13771"/>
                  </a:cubicBezTo>
                  <a:cubicBezTo>
                    <a:pt x="3939" y="13734"/>
                    <a:pt x="3879" y="13750"/>
                    <a:pt x="3742" y="13572"/>
                  </a:cubicBezTo>
                  <a:lnTo>
                    <a:pt x="3742" y="13572"/>
                  </a:lnTo>
                  <a:lnTo>
                    <a:pt x="3828" y="13592"/>
                  </a:lnTo>
                  <a:cubicBezTo>
                    <a:pt x="3628" y="13384"/>
                    <a:pt x="3663" y="13525"/>
                    <a:pt x="3473" y="13289"/>
                  </a:cubicBezTo>
                  <a:lnTo>
                    <a:pt x="3473" y="13289"/>
                  </a:lnTo>
                  <a:cubicBezTo>
                    <a:pt x="3518" y="13309"/>
                    <a:pt x="3617" y="13408"/>
                    <a:pt x="3621" y="13408"/>
                  </a:cubicBezTo>
                  <a:cubicBezTo>
                    <a:pt x="3621" y="13408"/>
                    <a:pt x="3620" y="13407"/>
                    <a:pt x="3617" y="13402"/>
                  </a:cubicBezTo>
                  <a:cubicBezTo>
                    <a:pt x="3505" y="13238"/>
                    <a:pt x="3501" y="13324"/>
                    <a:pt x="3394" y="13217"/>
                  </a:cubicBezTo>
                  <a:lnTo>
                    <a:pt x="3401" y="13166"/>
                  </a:lnTo>
                  <a:cubicBezTo>
                    <a:pt x="3181" y="12953"/>
                    <a:pt x="2919" y="12735"/>
                    <a:pt x="2673" y="12501"/>
                  </a:cubicBezTo>
                  <a:lnTo>
                    <a:pt x="2673" y="12501"/>
                  </a:lnTo>
                  <a:cubicBezTo>
                    <a:pt x="2685" y="12503"/>
                    <a:pt x="2703" y="12512"/>
                    <a:pt x="2712" y="12512"/>
                  </a:cubicBezTo>
                  <a:cubicBezTo>
                    <a:pt x="2721" y="12512"/>
                    <a:pt x="2722" y="12503"/>
                    <a:pt x="2699" y="12470"/>
                  </a:cubicBezTo>
                  <a:cubicBezTo>
                    <a:pt x="2541" y="12327"/>
                    <a:pt x="2379" y="12164"/>
                    <a:pt x="2223" y="11997"/>
                  </a:cubicBezTo>
                  <a:lnTo>
                    <a:pt x="1996" y="11749"/>
                  </a:lnTo>
                  <a:cubicBezTo>
                    <a:pt x="1924" y="11671"/>
                    <a:pt x="1853" y="11592"/>
                    <a:pt x="1788" y="11515"/>
                  </a:cubicBezTo>
                  <a:lnTo>
                    <a:pt x="1653" y="11423"/>
                  </a:lnTo>
                  <a:cubicBezTo>
                    <a:pt x="1634" y="11401"/>
                    <a:pt x="1631" y="11378"/>
                    <a:pt x="1640" y="11378"/>
                  </a:cubicBezTo>
                  <a:cubicBezTo>
                    <a:pt x="1643" y="11378"/>
                    <a:pt x="1648" y="11380"/>
                    <a:pt x="1653" y="11385"/>
                  </a:cubicBezTo>
                  <a:cubicBezTo>
                    <a:pt x="1630" y="11345"/>
                    <a:pt x="1620" y="11333"/>
                    <a:pt x="1615" y="11333"/>
                  </a:cubicBezTo>
                  <a:cubicBezTo>
                    <a:pt x="1607" y="11333"/>
                    <a:pt x="1611" y="11359"/>
                    <a:pt x="1598" y="11359"/>
                  </a:cubicBezTo>
                  <a:cubicBezTo>
                    <a:pt x="1594" y="11359"/>
                    <a:pt x="1588" y="11356"/>
                    <a:pt x="1579" y="11348"/>
                  </a:cubicBezTo>
                  <a:cubicBezTo>
                    <a:pt x="1542" y="11303"/>
                    <a:pt x="1536" y="11271"/>
                    <a:pt x="1550" y="11271"/>
                  </a:cubicBezTo>
                  <a:cubicBezTo>
                    <a:pt x="1555" y="11271"/>
                    <a:pt x="1564" y="11276"/>
                    <a:pt x="1574" y="11286"/>
                  </a:cubicBezTo>
                  <a:cubicBezTo>
                    <a:pt x="1463" y="11156"/>
                    <a:pt x="1380" y="11005"/>
                    <a:pt x="1324" y="10845"/>
                  </a:cubicBezTo>
                  <a:cubicBezTo>
                    <a:pt x="1266" y="10681"/>
                    <a:pt x="1248" y="10502"/>
                    <a:pt x="1273" y="10328"/>
                  </a:cubicBezTo>
                  <a:lnTo>
                    <a:pt x="1273" y="10328"/>
                  </a:lnTo>
                  <a:lnTo>
                    <a:pt x="1282" y="10382"/>
                  </a:lnTo>
                  <a:cubicBezTo>
                    <a:pt x="1294" y="10275"/>
                    <a:pt x="1278" y="10212"/>
                    <a:pt x="1273" y="10152"/>
                  </a:cubicBezTo>
                  <a:cubicBezTo>
                    <a:pt x="1259" y="10078"/>
                    <a:pt x="1271" y="10001"/>
                    <a:pt x="1303" y="9934"/>
                  </a:cubicBezTo>
                  <a:lnTo>
                    <a:pt x="1303" y="9934"/>
                  </a:lnTo>
                  <a:lnTo>
                    <a:pt x="1301" y="9974"/>
                  </a:lnTo>
                  <a:cubicBezTo>
                    <a:pt x="1363" y="9742"/>
                    <a:pt x="1475" y="9524"/>
                    <a:pt x="1628" y="9334"/>
                  </a:cubicBezTo>
                  <a:lnTo>
                    <a:pt x="1746" y="9206"/>
                  </a:lnTo>
                  <a:lnTo>
                    <a:pt x="1873" y="9083"/>
                  </a:lnTo>
                  <a:cubicBezTo>
                    <a:pt x="1959" y="9007"/>
                    <a:pt x="2040" y="8935"/>
                    <a:pt x="2119" y="8877"/>
                  </a:cubicBezTo>
                  <a:cubicBezTo>
                    <a:pt x="2133" y="8789"/>
                    <a:pt x="2490" y="8539"/>
                    <a:pt x="2460" y="8465"/>
                  </a:cubicBezTo>
                  <a:cubicBezTo>
                    <a:pt x="2692" y="8286"/>
                    <a:pt x="2643" y="8353"/>
                    <a:pt x="2947" y="8082"/>
                  </a:cubicBezTo>
                  <a:cubicBezTo>
                    <a:pt x="3028" y="8008"/>
                    <a:pt x="3030" y="7936"/>
                    <a:pt x="3121" y="7834"/>
                  </a:cubicBezTo>
                  <a:lnTo>
                    <a:pt x="3148" y="7859"/>
                  </a:lnTo>
                  <a:lnTo>
                    <a:pt x="3250" y="7702"/>
                  </a:lnTo>
                  <a:lnTo>
                    <a:pt x="3348" y="7667"/>
                  </a:lnTo>
                  <a:lnTo>
                    <a:pt x="3431" y="7570"/>
                  </a:lnTo>
                  <a:lnTo>
                    <a:pt x="3431" y="7570"/>
                  </a:lnTo>
                  <a:cubicBezTo>
                    <a:pt x="3400" y="7599"/>
                    <a:pt x="3359" y="7623"/>
                    <a:pt x="3345" y="7623"/>
                  </a:cubicBezTo>
                  <a:cubicBezTo>
                    <a:pt x="3343" y="7623"/>
                    <a:pt x="3341" y="7623"/>
                    <a:pt x="3341" y="7621"/>
                  </a:cubicBezTo>
                  <a:cubicBezTo>
                    <a:pt x="3464" y="7473"/>
                    <a:pt x="3685" y="7309"/>
                    <a:pt x="3714" y="7309"/>
                  </a:cubicBezTo>
                  <a:cubicBezTo>
                    <a:pt x="3715" y="7309"/>
                    <a:pt x="3716" y="7310"/>
                    <a:pt x="3716" y="7310"/>
                  </a:cubicBezTo>
                  <a:lnTo>
                    <a:pt x="4025" y="6958"/>
                  </a:lnTo>
                  <a:lnTo>
                    <a:pt x="4025" y="6958"/>
                  </a:lnTo>
                  <a:cubicBezTo>
                    <a:pt x="4026" y="6970"/>
                    <a:pt x="4003" y="7001"/>
                    <a:pt x="3977" y="7036"/>
                  </a:cubicBezTo>
                  <a:lnTo>
                    <a:pt x="3977" y="7036"/>
                  </a:lnTo>
                  <a:cubicBezTo>
                    <a:pt x="4014" y="6990"/>
                    <a:pt x="4027" y="6984"/>
                    <a:pt x="4038" y="6984"/>
                  </a:cubicBezTo>
                  <a:cubicBezTo>
                    <a:pt x="4041" y="6984"/>
                    <a:pt x="4044" y="6984"/>
                    <a:pt x="4048" y="6984"/>
                  </a:cubicBezTo>
                  <a:cubicBezTo>
                    <a:pt x="4060" y="6984"/>
                    <a:pt x="4077" y="6976"/>
                    <a:pt x="4136" y="6895"/>
                  </a:cubicBezTo>
                  <a:lnTo>
                    <a:pt x="4136" y="6895"/>
                  </a:lnTo>
                  <a:cubicBezTo>
                    <a:pt x="4132" y="6898"/>
                    <a:pt x="4129" y="6899"/>
                    <a:pt x="4127" y="6899"/>
                  </a:cubicBezTo>
                  <a:cubicBezTo>
                    <a:pt x="4115" y="6899"/>
                    <a:pt x="4131" y="6866"/>
                    <a:pt x="4129" y="6858"/>
                  </a:cubicBezTo>
                  <a:cubicBezTo>
                    <a:pt x="4226" y="6793"/>
                    <a:pt x="4410" y="6612"/>
                    <a:pt x="4539" y="6469"/>
                  </a:cubicBezTo>
                  <a:lnTo>
                    <a:pt x="4539" y="6469"/>
                  </a:lnTo>
                  <a:lnTo>
                    <a:pt x="4530" y="6513"/>
                  </a:lnTo>
                  <a:cubicBezTo>
                    <a:pt x="4781" y="6274"/>
                    <a:pt x="5038" y="5989"/>
                    <a:pt x="5314" y="5715"/>
                  </a:cubicBezTo>
                  <a:lnTo>
                    <a:pt x="5314" y="5715"/>
                  </a:lnTo>
                  <a:cubicBezTo>
                    <a:pt x="5275" y="5747"/>
                    <a:pt x="5249" y="5760"/>
                    <a:pt x="5235" y="5760"/>
                  </a:cubicBezTo>
                  <a:cubicBezTo>
                    <a:pt x="5211" y="5760"/>
                    <a:pt x="5224" y="5720"/>
                    <a:pt x="5274" y="5666"/>
                  </a:cubicBezTo>
                  <a:lnTo>
                    <a:pt x="5335" y="5662"/>
                  </a:lnTo>
                  <a:cubicBezTo>
                    <a:pt x="5342" y="5647"/>
                    <a:pt x="5342" y="5642"/>
                    <a:pt x="5338" y="5642"/>
                  </a:cubicBezTo>
                  <a:lnTo>
                    <a:pt x="5338" y="5642"/>
                  </a:lnTo>
                  <a:cubicBezTo>
                    <a:pt x="5330" y="5642"/>
                    <a:pt x="5305" y="5663"/>
                    <a:pt x="5298" y="5663"/>
                  </a:cubicBezTo>
                  <a:cubicBezTo>
                    <a:pt x="5292" y="5663"/>
                    <a:pt x="5296" y="5650"/>
                    <a:pt x="5325" y="5606"/>
                  </a:cubicBezTo>
                  <a:cubicBezTo>
                    <a:pt x="5364" y="5569"/>
                    <a:pt x="5388" y="5555"/>
                    <a:pt x="5400" y="5555"/>
                  </a:cubicBezTo>
                  <a:cubicBezTo>
                    <a:pt x="5421" y="5555"/>
                    <a:pt x="5408" y="5596"/>
                    <a:pt x="5376" y="5639"/>
                  </a:cubicBezTo>
                  <a:lnTo>
                    <a:pt x="5492" y="5504"/>
                  </a:lnTo>
                  <a:lnTo>
                    <a:pt x="5492" y="5504"/>
                  </a:lnTo>
                  <a:cubicBezTo>
                    <a:pt x="5508" y="5506"/>
                    <a:pt x="5483" y="5539"/>
                    <a:pt x="5488" y="5557"/>
                  </a:cubicBezTo>
                  <a:cubicBezTo>
                    <a:pt x="5520" y="5488"/>
                    <a:pt x="5731" y="5372"/>
                    <a:pt x="5775" y="5268"/>
                  </a:cubicBezTo>
                  <a:lnTo>
                    <a:pt x="5789" y="5268"/>
                  </a:lnTo>
                  <a:cubicBezTo>
                    <a:pt x="6065" y="4994"/>
                    <a:pt x="6178" y="4860"/>
                    <a:pt x="6401" y="4635"/>
                  </a:cubicBezTo>
                  <a:cubicBezTo>
                    <a:pt x="6380" y="4605"/>
                    <a:pt x="6473" y="4524"/>
                    <a:pt x="6519" y="4438"/>
                  </a:cubicBezTo>
                  <a:cubicBezTo>
                    <a:pt x="6693" y="4280"/>
                    <a:pt x="6895" y="4118"/>
                    <a:pt x="7089" y="3918"/>
                  </a:cubicBezTo>
                  <a:cubicBezTo>
                    <a:pt x="7217" y="3765"/>
                    <a:pt x="7110" y="3856"/>
                    <a:pt x="7157" y="3779"/>
                  </a:cubicBezTo>
                  <a:lnTo>
                    <a:pt x="7157" y="3779"/>
                  </a:lnTo>
                  <a:cubicBezTo>
                    <a:pt x="7158" y="3780"/>
                    <a:pt x="7159" y="3780"/>
                    <a:pt x="7160" y="3780"/>
                  </a:cubicBezTo>
                  <a:cubicBezTo>
                    <a:pt x="7191" y="3780"/>
                    <a:pt x="7305" y="3672"/>
                    <a:pt x="7320" y="3672"/>
                  </a:cubicBezTo>
                  <a:lnTo>
                    <a:pt x="7320" y="3672"/>
                  </a:lnTo>
                  <a:cubicBezTo>
                    <a:pt x="7325" y="3672"/>
                    <a:pt x="7320" y="3683"/>
                    <a:pt x="7300" y="3710"/>
                  </a:cubicBezTo>
                  <a:cubicBezTo>
                    <a:pt x="7532" y="3469"/>
                    <a:pt x="7599" y="3402"/>
                    <a:pt x="7880" y="3084"/>
                  </a:cubicBezTo>
                  <a:lnTo>
                    <a:pt x="7880" y="3084"/>
                  </a:lnTo>
                  <a:cubicBezTo>
                    <a:pt x="7850" y="3101"/>
                    <a:pt x="7821" y="3122"/>
                    <a:pt x="7811" y="3122"/>
                  </a:cubicBezTo>
                  <a:cubicBezTo>
                    <a:pt x="7807" y="3122"/>
                    <a:pt x="7806" y="3119"/>
                    <a:pt x="7808" y="3112"/>
                  </a:cubicBezTo>
                  <a:cubicBezTo>
                    <a:pt x="7852" y="3062"/>
                    <a:pt x="7921" y="3013"/>
                    <a:pt x="7940" y="3013"/>
                  </a:cubicBezTo>
                  <a:cubicBezTo>
                    <a:pt x="7943" y="3013"/>
                    <a:pt x="7945" y="3014"/>
                    <a:pt x="7945" y="3017"/>
                  </a:cubicBezTo>
                  <a:lnTo>
                    <a:pt x="7933" y="3033"/>
                  </a:lnTo>
                  <a:cubicBezTo>
                    <a:pt x="8237" y="2662"/>
                    <a:pt x="8779" y="2321"/>
                    <a:pt x="9000" y="2004"/>
                  </a:cubicBezTo>
                  <a:lnTo>
                    <a:pt x="9000" y="2004"/>
                  </a:lnTo>
                  <a:lnTo>
                    <a:pt x="8988" y="2022"/>
                  </a:lnTo>
                  <a:lnTo>
                    <a:pt x="9238" y="1716"/>
                  </a:lnTo>
                  <a:cubicBezTo>
                    <a:pt x="9269" y="1688"/>
                    <a:pt x="9282" y="1678"/>
                    <a:pt x="9286" y="1678"/>
                  </a:cubicBezTo>
                  <a:lnTo>
                    <a:pt x="9286" y="1678"/>
                  </a:lnTo>
                  <a:cubicBezTo>
                    <a:pt x="9296" y="1678"/>
                    <a:pt x="9241" y="1749"/>
                    <a:pt x="9257" y="1749"/>
                  </a:cubicBezTo>
                  <a:cubicBezTo>
                    <a:pt x="9262" y="1749"/>
                    <a:pt x="9272" y="1743"/>
                    <a:pt x="9289" y="1730"/>
                  </a:cubicBezTo>
                  <a:cubicBezTo>
                    <a:pt x="9306" y="1709"/>
                    <a:pt x="9322" y="1688"/>
                    <a:pt x="9338" y="1670"/>
                  </a:cubicBezTo>
                  <a:cubicBezTo>
                    <a:pt x="9343" y="1661"/>
                    <a:pt x="9350" y="1654"/>
                    <a:pt x="9357" y="1647"/>
                  </a:cubicBezTo>
                  <a:lnTo>
                    <a:pt x="9380" y="1619"/>
                  </a:lnTo>
                  <a:cubicBezTo>
                    <a:pt x="9415" y="1584"/>
                    <a:pt x="9447" y="1552"/>
                    <a:pt x="9480" y="1521"/>
                  </a:cubicBezTo>
                  <a:cubicBezTo>
                    <a:pt x="9535" y="1475"/>
                    <a:pt x="9598" y="1433"/>
                    <a:pt x="9663" y="1396"/>
                  </a:cubicBezTo>
                  <a:cubicBezTo>
                    <a:pt x="9788" y="1322"/>
                    <a:pt x="9918" y="1278"/>
                    <a:pt x="10066" y="1213"/>
                  </a:cubicBezTo>
                  <a:cubicBezTo>
                    <a:pt x="10084" y="1215"/>
                    <a:pt x="10104" y="1215"/>
                    <a:pt x="10125" y="1215"/>
                  </a:cubicBezTo>
                  <a:cubicBezTo>
                    <a:pt x="10236" y="1215"/>
                    <a:pt x="10383" y="1197"/>
                    <a:pt x="10545" y="1197"/>
                  </a:cubicBezTo>
                  <a:cubicBezTo>
                    <a:pt x="10576" y="1197"/>
                    <a:pt x="10607" y="1198"/>
                    <a:pt x="10639" y="1199"/>
                  </a:cubicBezTo>
                  <a:cubicBezTo>
                    <a:pt x="10866" y="1208"/>
                    <a:pt x="11102" y="1283"/>
                    <a:pt x="11234" y="1387"/>
                  </a:cubicBezTo>
                  <a:lnTo>
                    <a:pt x="11228" y="1357"/>
                  </a:lnTo>
                  <a:lnTo>
                    <a:pt x="11228" y="1357"/>
                  </a:lnTo>
                  <a:cubicBezTo>
                    <a:pt x="11313" y="1378"/>
                    <a:pt x="11311" y="1419"/>
                    <a:pt x="11362" y="1454"/>
                  </a:cubicBezTo>
                  <a:cubicBezTo>
                    <a:pt x="11364" y="1438"/>
                    <a:pt x="11312" y="1404"/>
                    <a:pt x="11329" y="1404"/>
                  </a:cubicBezTo>
                  <a:cubicBezTo>
                    <a:pt x="11333" y="1404"/>
                    <a:pt x="11338" y="1405"/>
                    <a:pt x="11346" y="1408"/>
                  </a:cubicBezTo>
                  <a:cubicBezTo>
                    <a:pt x="11508" y="1498"/>
                    <a:pt x="11638" y="1619"/>
                    <a:pt x="11786" y="1772"/>
                  </a:cubicBezTo>
                  <a:cubicBezTo>
                    <a:pt x="11928" y="1918"/>
                    <a:pt x="12071" y="2069"/>
                    <a:pt x="12213" y="2222"/>
                  </a:cubicBezTo>
                  <a:cubicBezTo>
                    <a:pt x="12498" y="2525"/>
                    <a:pt x="12778" y="2834"/>
                    <a:pt x="13061" y="3133"/>
                  </a:cubicBezTo>
                  <a:cubicBezTo>
                    <a:pt x="13270" y="3348"/>
                    <a:pt x="13263" y="3170"/>
                    <a:pt x="13495" y="3476"/>
                  </a:cubicBezTo>
                  <a:lnTo>
                    <a:pt x="13388" y="3429"/>
                  </a:lnTo>
                  <a:lnTo>
                    <a:pt x="13388" y="3429"/>
                  </a:lnTo>
                  <a:cubicBezTo>
                    <a:pt x="13852" y="3821"/>
                    <a:pt x="14262" y="4306"/>
                    <a:pt x="14712" y="4695"/>
                  </a:cubicBezTo>
                  <a:cubicBezTo>
                    <a:pt x="14679" y="4677"/>
                    <a:pt x="14670" y="4686"/>
                    <a:pt x="14631" y="4644"/>
                  </a:cubicBezTo>
                  <a:lnTo>
                    <a:pt x="14631" y="4644"/>
                  </a:lnTo>
                  <a:cubicBezTo>
                    <a:pt x="14696" y="4749"/>
                    <a:pt x="14939" y="4958"/>
                    <a:pt x="14973" y="4958"/>
                  </a:cubicBezTo>
                  <a:cubicBezTo>
                    <a:pt x="14974" y="4958"/>
                    <a:pt x="14975" y="4958"/>
                    <a:pt x="14976" y="4957"/>
                  </a:cubicBezTo>
                  <a:lnTo>
                    <a:pt x="14976" y="4957"/>
                  </a:lnTo>
                  <a:cubicBezTo>
                    <a:pt x="15039" y="5024"/>
                    <a:pt x="14974" y="4987"/>
                    <a:pt x="15006" y="5036"/>
                  </a:cubicBezTo>
                  <a:cubicBezTo>
                    <a:pt x="15083" y="5138"/>
                    <a:pt x="15257" y="5233"/>
                    <a:pt x="15282" y="5300"/>
                  </a:cubicBezTo>
                  <a:cubicBezTo>
                    <a:pt x="15283" y="5302"/>
                    <a:pt x="15282" y="5303"/>
                    <a:pt x="15281" y="5303"/>
                  </a:cubicBezTo>
                  <a:cubicBezTo>
                    <a:pt x="15279" y="5303"/>
                    <a:pt x="15272" y="5299"/>
                    <a:pt x="15264" y="5293"/>
                  </a:cubicBezTo>
                  <a:lnTo>
                    <a:pt x="15264" y="5293"/>
                  </a:lnTo>
                  <a:cubicBezTo>
                    <a:pt x="15333" y="5355"/>
                    <a:pt x="15447" y="5478"/>
                    <a:pt x="15468" y="5478"/>
                  </a:cubicBezTo>
                  <a:cubicBezTo>
                    <a:pt x="15472" y="5478"/>
                    <a:pt x="15472" y="5472"/>
                    <a:pt x="15468" y="5460"/>
                  </a:cubicBezTo>
                  <a:lnTo>
                    <a:pt x="15468" y="5460"/>
                  </a:lnTo>
                  <a:cubicBezTo>
                    <a:pt x="15613" y="5629"/>
                    <a:pt x="15779" y="5749"/>
                    <a:pt x="15890" y="5889"/>
                  </a:cubicBezTo>
                  <a:lnTo>
                    <a:pt x="15890" y="5889"/>
                  </a:lnTo>
                  <a:cubicBezTo>
                    <a:pt x="15883" y="5885"/>
                    <a:pt x="15877" y="5882"/>
                    <a:pt x="15869" y="5880"/>
                  </a:cubicBezTo>
                  <a:lnTo>
                    <a:pt x="15869" y="5880"/>
                  </a:lnTo>
                  <a:lnTo>
                    <a:pt x="15964" y="5996"/>
                  </a:lnTo>
                  <a:cubicBezTo>
                    <a:pt x="15943" y="5959"/>
                    <a:pt x="15921" y="5925"/>
                    <a:pt x="15896" y="5893"/>
                  </a:cubicBezTo>
                  <a:lnTo>
                    <a:pt x="15896" y="5893"/>
                  </a:lnTo>
                  <a:cubicBezTo>
                    <a:pt x="15894" y="5893"/>
                    <a:pt x="15893" y="5892"/>
                    <a:pt x="15892" y="5891"/>
                  </a:cubicBezTo>
                  <a:cubicBezTo>
                    <a:pt x="15891" y="5891"/>
                    <a:pt x="15891" y="5890"/>
                    <a:pt x="15890" y="5889"/>
                  </a:cubicBezTo>
                  <a:lnTo>
                    <a:pt x="15890" y="5889"/>
                  </a:lnTo>
                  <a:cubicBezTo>
                    <a:pt x="15891" y="5890"/>
                    <a:pt x="15893" y="5891"/>
                    <a:pt x="15894" y="5891"/>
                  </a:cubicBezTo>
                  <a:cubicBezTo>
                    <a:pt x="15895" y="5892"/>
                    <a:pt x="15895" y="5893"/>
                    <a:pt x="15896" y="5893"/>
                  </a:cubicBezTo>
                  <a:lnTo>
                    <a:pt x="15896" y="5893"/>
                  </a:lnTo>
                  <a:cubicBezTo>
                    <a:pt x="16001" y="5948"/>
                    <a:pt x="16139" y="6161"/>
                    <a:pt x="16206" y="6161"/>
                  </a:cubicBezTo>
                  <a:cubicBezTo>
                    <a:pt x="16208" y="6161"/>
                    <a:pt x="16210" y="6161"/>
                    <a:pt x="16212" y="6160"/>
                  </a:cubicBezTo>
                  <a:lnTo>
                    <a:pt x="16212" y="6160"/>
                  </a:lnTo>
                  <a:cubicBezTo>
                    <a:pt x="16161" y="6190"/>
                    <a:pt x="16455" y="6469"/>
                    <a:pt x="16573" y="6550"/>
                  </a:cubicBezTo>
                  <a:cubicBezTo>
                    <a:pt x="16570" y="6548"/>
                    <a:pt x="16567" y="6547"/>
                    <a:pt x="16566" y="6547"/>
                  </a:cubicBezTo>
                  <a:lnTo>
                    <a:pt x="16566" y="6547"/>
                  </a:lnTo>
                  <a:cubicBezTo>
                    <a:pt x="16549" y="6547"/>
                    <a:pt x="16626" y="6629"/>
                    <a:pt x="16603" y="6629"/>
                  </a:cubicBezTo>
                  <a:cubicBezTo>
                    <a:pt x="16600" y="6629"/>
                    <a:pt x="16597" y="6628"/>
                    <a:pt x="16592" y="6626"/>
                  </a:cubicBezTo>
                  <a:lnTo>
                    <a:pt x="16592" y="6626"/>
                  </a:lnTo>
                  <a:cubicBezTo>
                    <a:pt x="16688" y="6722"/>
                    <a:pt x="16783" y="6804"/>
                    <a:pt x="16811" y="6804"/>
                  </a:cubicBezTo>
                  <a:cubicBezTo>
                    <a:pt x="16816" y="6804"/>
                    <a:pt x="16819" y="6802"/>
                    <a:pt x="16819" y="6795"/>
                  </a:cubicBezTo>
                  <a:cubicBezTo>
                    <a:pt x="16981" y="7053"/>
                    <a:pt x="17278" y="7178"/>
                    <a:pt x="17334" y="7356"/>
                  </a:cubicBezTo>
                  <a:cubicBezTo>
                    <a:pt x="17693" y="7672"/>
                    <a:pt x="18020" y="7971"/>
                    <a:pt x="18333" y="8263"/>
                  </a:cubicBezTo>
                  <a:cubicBezTo>
                    <a:pt x="18331" y="8264"/>
                    <a:pt x="18328" y="8265"/>
                    <a:pt x="18326" y="8265"/>
                  </a:cubicBezTo>
                  <a:cubicBezTo>
                    <a:pt x="18264" y="8265"/>
                    <a:pt x="18032" y="7981"/>
                    <a:pt x="17975" y="7981"/>
                  </a:cubicBezTo>
                  <a:cubicBezTo>
                    <a:pt x="17970" y="7981"/>
                    <a:pt x="17966" y="7983"/>
                    <a:pt x="17964" y="7987"/>
                  </a:cubicBezTo>
                  <a:cubicBezTo>
                    <a:pt x="18268" y="8258"/>
                    <a:pt x="18470" y="8390"/>
                    <a:pt x="18746" y="8685"/>
                  </a:cubicBezTo>
                  <a:cubicBezTo>
                    <a:pt x="18764" y="8706"/>
                    <a:pt x="18768" y="8714"/>
                    <a:pt x="18763" y="8714"/>
                  </a:cubicBezTo>
                  <a:cubicBezTo>
                    <a:pt x="18750" y="8714"/>
                    <a:pt x="18676" y="8657"/>
                    <a:pt x="18653" y="8643"/>
                  </a:cubicBezTo>
                  <a:lnTo>
                    <a:pt x="18653" y="8643"/>
                  </a:lnTo>
                  <a:cubicBezTo>
                    <a:pt x="18806" y="8777"/>
                    <a:pt x="18943" y="8919"/>
                    <a:pt x="19079" y="9053"/>
                  </a:cubicBezTo>
                  <a:cubicBezTo>
                    <a:pt x="19144" y="9118"/>
                    <a:pt x="19209" y="9183"/>
                    <a:pt x="19274" y="9248"/>
                  </a:cubicBezTo>
                  <a:lnTo>
                    <a:pt x="19369" y="9348"/>
                  </a:lnTo>
                  <a:lnTo>
                    <a:pt x="19448" y="9437"/>
                  </a:lnTo>
                  <a:lnTo>
                    <a:pt x="19448" y="9437"/>
                  </a:lnTo>
                  <a:cubicBezTo>
                    <a:pt x="19448" y="9431"/>
                    <a:pt x="19451" y="9428"/>
                    <a:pt x="19456" y="9428"/>
                  </a:cubicBezTo>
                  <a:cubicBezTo>
                    <a:pt x="19473" y="9428"/>
                    <a:pt x="19512" y="9457"/>
                    <a:pt x="19548" y="9501"/>
                  </a:cubicBezTo>
                  <a:cubicBezTo>
                    <a:pt x="19601" y="9554"/>
                    <a:pt x="19650" y="9627"/>
                    <a:pt x="19669" y="9643"/>
                  </a:cubicBezTo>
                  <a:lnTo>
                    <a:pt x="19669" y="9643"/>
                  </a:lnTo>
                  <a:cubicBezTo>
                    <a:pt x="19662" y="9639"/>
                    <a:pt x="19656" y="9637"/>
                    <a:pt x="19652" y="9637"/>
                  </a:cubicBezTo>
                  <a:cubicBezTo>
                    <a:pt x="19628" y="9637"/>
                    <a:pt x="19658" y="9702"/>
                    <a:pt x="19673" y="9763"/>
                  </a:cubicBezTo>
                  <a:cubicBezTo>
                    <a:pt x="19686" y="9816"/>
                    <a:pt x="19697" y="9864"/>
                    <a:pt x="19676" y="9864"/>
                  </a:cubicBezTo>
                  <a:cubicBezTo>
                    <a:pt x="19668" y="9864"/>
                    <a:pt x="19653" y="9855"/>
                    <a:pt x="19631" y="9835"/>
                  </a:cubicBezTo>
                  <a:lnTo>
                    <a:pt x="19631" y="9835"/>
                  </a:lnTo>
                  <a:cubicBezTo>
                    <a:pt x="19647" y="9869"/>
                    <a:pt x="19673" y="9911"/>
                    <a:pt x="19688" y="9911"/>
                  </a:cubicBezTo>
                  <a:cubicBezTo>
                    <a:pt x="19690" y="9911"/>
                    <a:pt x="19692" y="9910"/>
                    <a:pt x="19694" y="9909"/>
                  </a:cubicBezTo>
                  <a:lnTo>
                    <a:pt x="19694" y="9909"/>
                  </a:lnTo>
                  <a:cubicBezTo>
                    <a:pt x="19699" y="9947"/>
                    <a:pt x="19700" y="9971"/>
                    <a:pt x="19692" y="9971"/>
                  </a:cubicBezTo>
                  <a:cubicBezTo>
                    <a:pt x="19687" y="9971"/>
                    <a:pt x="19678" y="9960"/>
                    <a:pt x="19664" y="9937"/>
                  </a:cubicBezTo>
                  <a:lnTo>
                    <a:pt x="19664" y="9937"/>
                  </a:lnTo>
                  <a:cubicBezTo>
                    <a:pt x="19698" y="10050"/>
                    <a:pt x="19719" y="10085"/>
                    <a:pt x="19731" y="10120"/>
                  </a:cubicBezTo>
                  <a:cubicBezTo>
                    <a:pt x="19754" y="10175"/>
                    <a:pt x="19763" y="10233"/>
                    <a:pt x="19763" y="10294"/>
                  </a:cubicBezTo>
                  <a:cubicBezTo>
                    <a:pt x="19752" y="10294"/>
                    <a:pt x="19745" y="10250"/>
                    <a:pt x="19728" y="10229"/>
                  </a:cubicBezTo>
                  <a:lnTo>
                    <a:pt x="19728" y="10229"/>
                  </a:lnTo>
                  <a:cubicBezTo>
                    <a:pt x="19759" y="10335"/>
                    <a:pt x="19793" y="10449"/>
                    <a:pt x="19754" y="10632"/>
                  </a:cubicBezTo>
                  <a:cubicBezTo>
                    <a:pt x="19747" y="10621"/>
                    <a:pt x="19736" y="10639"/>
                    <a:pt x="19742" y="10587"/>
                  </a:cubicBezTo>
                  <a:lnTo>
                    <a:pt x="19742" y="10587"/>
                  </a:lnTo>
                  <a:cubicBezTo>
                    <a:pt x="19703" y="10893"/>
                    <a:pt x="19677" y="11143"/>
                    <a:pt x="19446" y="11418"/>
                  </a:cubicBezTo>
                  <a:cubicBezTo>
                    <a:pt x="19450" y="11391"/>
                    <a:pt x="19447" y="11381"/>
                    <a:pt x="19441" y="11381"/>
                  </a:cubicBezTo>
                  <a:cubicBezTo>
                    <a:pt x="19433" y="11381"/>
                    <a:pt x="19419" y="11396"/>
                    <a:pt x="19404" y="11413"/>
                  </a:cubicBezTo>
                  <a:cubicBezTo>
                    <a:pt x="19376" y="11445"/>
                    <a:pt x="19337" y="11481"/>
                    <a:pt x="19312" y="11481"/>
                  </a:cubicBezTo>
                  <a:cubicBezTo>
                    <a:pt x="19310" y="11481"/>
                    <a:pt x="19308" y="11481"/>
                    <a:pt x="19307" y="11481"/>
                  </a:cubicBezTo>
                  <a:lnTo>
                    <a:pt x="19249" y="11555"/>
                  </a:lnTo>
                  <a:lnTo>
                    <a:pt x="19184" y="11629"/>
                  </a:lnTo>
                  <a:lnTo>
                    <a:pt x="19256" y="11589"/>
                  </a:lnTo>
                  <a:lnTo>
                    <a:pt x="19256" y="11589"/>
                  </a:lnTo>
                  <a:cubicBezTo>
                    <a:pt x="19133" y="11710"/>
                    <a:pt x="19047" y="11842"/>
                    <a:pt x="18931" y="11937"/>
                  </a:cubicBezTo>
                  <a:lnTo>
                    <a:pt x="19010" y="11833"/>
                  </a:lnTo>
                  <a:lnTo>
                    <a:pt x="18785" y="12069"/>
                  </a:lnTo>
                  <a:lnTo>
                    <a:pt x="18929" y="11951"/>
                  </a:lnTo>
                  <a:lnTo>
                    <a:pt x="18929" y="11951"/>
                  </a:lnTo>
                  <a:cubicBezTo>
                    <a:pt x="18822" y="12093"/>
                    <a:pt x="18984" y="11979"/>
                    <a:pt x="18810" y="12134"/>
                  </a:cubicBezTo>
                  <a:cubicBezTo>
                    <a:pt x="18814" y="12130"/>
                    <a:pt x="18815" y="12129"/>
                    <a:pt x="18814" y="12129"/>
                  </a:cubicBezTo>
                  <a:lnTo>
                    <a:pt x="18814" y="12129"/>
                  </a:lnTo>
                  <a:cubicBezTo>
                    <a:pt x="18810" y="12129"/>
                    <a:pt x="18690" y="12251"/>
                    <a:pt x="18614" y="12296"/>
                  </a:cubicBezTo>
                  <a:lnTo>
                    <a:pt x="18614" y="12296"/>
                  </a:lnTo>
                  <a:cubicBezTo>
                    <a:pt x="18633" y="12266"/>
                    <a:pt x="18653" y="12238"/>
                    <a:pt x="18676" y="12211"/>
                  </a:cubicBezTo>
                  <a:lnTo>
                    <a:pt x="18676" y="12211"/>
                  </a:lnTo>
                  <a:cubicBezTo>
                    <a:pt x="18633" y="12252"/>
                    <a:pt x="18600" y="12283"/>
                    <a:pt x="18607" y="12300"/>
                  </a:cubicBezTo>
                  <a:lnTo>
                    <a:pt x="18607" y="12300"/>
                  </a:lnTo>
                  <a:cubicBezTo>
                    <a:pt x="18609" y="12299"/>
                    <a:pt x="18611" y="12297"/>
                    <a:pt x="18614" y="12296"/>
                  </a:cubicBezTo>
                  <a:lnTo>
                    <a:pt x="18614" y="12296"/>
                  </a:lnTo>
                  <a:cubicBezTo>
                    <a:pt x="18612" y="12298"/>
                    <a:pt x="18610" y="12301"/>
                    <a:pt x="18609" y="12303"/>
                  </a:cubicBezTo>
                  <a:cubicBezTo>
                    <a:pt x="18608" y="12302"/>
                    <a:pt x="18607" y="12301"/>
                    <a:pt x="18607" y="12300"/>
                  </a:cubicBezTo>
                  <a:lnTo>
                    <a:pt x="18607" y="12300"/>
                  </a:lnTo>
                  <a:cubicBezTo>
                    <a:pt x="18606" y="12300"/>
                    <a:pt x="18605" y="12301"/>
                    <a:pt x="18604" y="12301"/>
                  </a:cubicBezTo>
                  <a:cubicBezTo>
                    <a:pt x="18548" y="12387"/>
                    <a:pt x="18481" y="12463"/>
                    <a:pt x="18405" y="12528"/>
                  </a:cubicBezTo>
                  <a:cubicBezTo>
                    <a:pt x="18402" y="12530"/>
                    <a:pt x="18399" y="12530"/>
                    <a:pt x="18396" y="12530"/>
                  </a:cubicBezTo>
                  <a:cubicBezTo>
                    <a:pt x="18374" y="12530"/>
                    <a:pt x="18383" y="12481"/>
                    <a:pt x="18369" y="12481"/>
                  </a:cubicBezTo>
                  <a:cubicBezTo>
                    <a:pt x="18368" y="12481"/>
                    <a:pt x="18367" y="12481"/>
                    <a:pt x="18365" y="12482"/>
                  </a:cubicBezTo>
                  <a:cubicBezTo>
                    <a:pt x="18334" y="12565"/>
                    <a:pt x="18102" y="12762"/>
                    <a:pt x="18044" y="12869"/>
                  </a:cubicBezTo>
                  <a:lnTo>
                    <a:pt x="18044" y="12869"/>
                  </a:lnTo>
                  <a:cubicBezTo>
                    <a:pt x="18052" y="12848"/>
                    <a:pt x="18042" y="12834"/>
                    <a:pt x="18033" y="12834"/>
                  </a:cubicBezTo>
                  <a:cubicBezTo>
                    <a:pt x="18031" y="12834"/>
                    <a:pt x="18030" y="12834"/>
                    <a:pt x="18029" y="12834"/>
                  </a:cubicBezTo>
                  <a:lnTo>
                    <a:pt x="17999" y="12909"/>
                  </a:lnTo>
                  <a:cubicBezTo>
                    <a:pt x="17960" y="12939"/>
                    <a:pt x="17941" y="12952"/>
                    <a:pt x="17931" y="12952"/>
                  </a:cubicBezTo>
                  <a:cubicBezTo>
                    <a:pt x="17925" y="12952"/>
                    <a:pt x="17922" y="12947"/>
                    <a:pt x="17920" y="12939"/>
                  </a:cubicBezTo>
                  <a:cubicBezTo>
                    <a:pt x="17842" y="13013"/>
                    <a:pt x="17852" y="13019"/>
                    <a:pt x="17868" y="13019"/>
                  </a:cubicBezTo>
                  <a:cubicBezTo>
                    <a:pt x="17871" y="13019"/>
                    <a:pt x="17874" y="13019"/>
                    <a:pt x="17877" y="13019"/>
                  </a:cubicBezTo>
                  <a:cubicBezTo>
                    <a:pt x="17894" y="13019"/>
                    <a:pt x="17899" y="13025"/>
                    <a:pt x="17795" y="13113"/>
                  </a:cubicBezTo>
                  <a:cubicBezTo>
                    <a:pt x="17804" y="13094"/>
                    <a:pt x="17816" y="13078"/>
                    <a:pt x="17828" y="13062"/>
                  </a:cubicBezTo>
                  <a:lnTo>
                    <a:pt x="17828" y="13062"/>
                  </a:lnTo>
                  <a:cubicBezTo>
                    <a:pt x="17614" y="13256"/>
                    <a:pt x="17447" y="13470"/>
                    <a:pt x="17250" y="13646"/>
                  </a:cubicBezTo>
                  <a:cubicBezTo>
                    <a:pt x="17245" y="13647"/>
                    <a:pt x="17241" y="13648"/>
                    <a:pt x="17238" y="13648"/>
                  </a:cubicBezTo>
                  <a:cubicBezTo>
                    <a:pt x="17193" y="13648"/>
                    <a:pt x="17365" y="13505"/>
                    <a:pt x="17329" y="13505"/>
                  </a:cubicBezTo>
                  <a:cubicBezTo>
                    <a:pt x="17326" y="13505"/>
                    <a:pt x="17321" y="13506"/>
                    <a:pt x="17313" y="13509"/>
                  </a:cubicBezTo>
                  <a:cubicBezTo>
                    <a:pt x="17051" y="13785"/>
                    <a:pt x="16794" y="14109"/>
                    <a:pt x="16525" y="14362"/>
                  </a:cubicBezTo>
                  <a:lnTo>
                    <a:pt x="16578" y="14318"/>
                  </a:lnTo>
                  <a:lnTo>
                    <a:pt x="16578" y="14318"/>
                  </a:lnTo>
                  <a:cubicBezTo>
                    <a:pt x="16589" y="14400"/>
                    <a:pt x="16367" y="14487"/>
                    <a:pt x="16256" y="14635"/>
                  </a:cubicBezTo>
                  <a:lnTo>
                    <a:pt x="16256" y="14635"/>
                  </a:lnTo>
                  <a:cubicBezTo>
                    <a:pt x="16274" y="14609"/>
                    <a:pt x="16270" y="14586"/>
                    <a:pt x="16265" y="14586"/>
                  </a:cubicBezTo>
                  <a:lnTo>
                    <a:pt x="16265" y="14586"/>
                  </a:lnTo>
                  <a:cubicBezTo>
                    <a:pt x="16264" y="14586"/>
                    <a:pt x="16263" y="14587"/>
                    <a:pt x="16263" y="14589"/>
                  </a:cubicBezTo>
                  <a:cubicBezTo>
                    <a:pt x="16077" y="14758"/>
                    <a:pt x="15908" y="14967"/>
                    <a:pt x="15653" y="15252"/>
                  </a:cubicBezTo>
                  <a:lnTo>
                    <a:pt x="15674" y="15206"/>
                  </a:lnTo>
                  <a:lnTo>
                    <a:pt x="15674" y="15206"/>
                  </a:lnTo>
                  <a:cubicBezTo>
                    <a:pt x="15558" y="15301"/>
                    <a:pt x="15389" y="15477"/>
                    <a:pt x="15271" y="15586"/>
                  </a:cubicBezTo>
                  <a:cubicBezTo>
                    <a:pt x="15250" y="15626"/>
                    <a:pt x="15198" y="15678"/>
                    <a:pt x="15221" y="15678"/>
                  </a:cubicBezTo>
                  <a:cubicBezTo>
                    <a:pt x="15225" y="15678"/>
                    <a:pt x="15230" y="15677"/>
                    <a:pt x="15238" y="15674"/>
                  </a:cubicBezTo>
                  <a:lnTo>
                    <a:pt x="15238" y="15674"/>
                  </a:lnTo>
                  <a:cubicBezTo>
                    <a:pt x="14818" y="15957"/>
                    <a:pt x="14605" y="16381"/>
                    <a:pt x="14237" y="16636"/>
                  </a:cubicBezTo>
                  <a:cubicBezTo>
                    <a:pt x="14267" y="16604"/>
                    <a:pt x="14299" y="16557"/>
                    <a:pt x="14294" y="16557"/>
                  </a:cubicBezTo>
                  <a:lnTo>
                    <a:pt x="14294" y="16557"/>
                  </a:lnTo>
                  <a:cubicBezTo>
                    <a:pt x="14293" y="16557"/>
                    <a:pt x="14290" y="16559"/>
                    <a:pt x="14285" y="16564"/>
                  </a:cubicBezTo>
                  <a:lnTo>
                    <a:pt x="14030" y="16843"/>
                  </a:lnTo>
                  <a:cubicBezTo>
                    <a:pt x="14072" y="16840"/>
                    <a:pt x="14077" y="16819"/>
                    <a:pt x="14148" y="16780"/>
                  </a:cubicBezTo>
                  <a:lnTo>
                    <a:pt x="14148" y="16780"/>
                  </a:lnTo>
                  <a:cubicBezTo>
                    <a:pt x="14107" y="16852"/>
                    <a:pt x="14056" y="16917"/>
                    <a:pt x="13995" y="16975"/>
                  </a:cubicBezTo>
                  <a:cubicBezTo>
                    <a:pt x="14035" y="16926"/>
                    <a:pt x="14041" y="16909"/>
                    <a:pt x="14029" y="16909"/>
                  </a:cubicBezTo>
                  <a:cubicBezTo>
                    <a:pt x="14010" y="16909"/>
                    <a:pt x="13940" y="16959"/>
                    <a:pt x="13900" y="16984"/>
                  </a:cubicBezTo>
                  <a:cubicBezTo>
                    <a:pt x="13901" y="16984"/>
                    <a:pt x="13902" y="16984"/>
                    <a:pt x="13902" y="16984"/>
                  </a:cubicBezTo>
                  <a:cubicBezTo>
                    <a:pt x="13913" y="16984"/>
                    <a:pt x="13903" y="17007"/>
                    <a:pt x="13914" y="17007"/>
                  </a:cubicBezTo>
                  <a:cubicBezTo>
                    <a:pt x="13738" y="17111"/>
                    <a:pt x="13933" y="17072"/>
                    <a:pt x="13717" y="17237"/>
                  </a:cubicBezTo>
                  <a:lnTo>
                    <a:pt x="13717" y="17216"/>
                  </a:lnTo>
                  <a:cubicBezTo>
                    <a:pt x="13652" y="17292"/>
                    <a:pt x="13601" y="17373"/>
                    <a:pt x="13523" y="17445"/>
                  </a:cubicBezTo>
                  <a:cubicBezTo>
                    <a:pt x="13520" y="17446"/>
                    <a:pt x="13518" y="17446"/>
                    <a:pt x="13516" y="17446"/>
                  </a:cubicBezTo>
                  <a:cubicBezTo>
                    <a:pt x="13478" y="17446"/>
                    <a:pt x="13587" y="17358"/>
                    <a:pt x="13571" y="17334"/>
                  </a:cubicBezTo>
                  <a:lnTo>
                    <a:pt x="13571" y="17334"/>
                  </a:lnTo>
                  <a:cubicBezTo>
                    <a:pt x="13467" y="17443"/>
                    <a:pt x="13404" y="17591"/>
                    <a:pt x="13284" y="17666"/>
                  </a:cubicBezTo>
                  <a:cubicBezTo>
                    <a:pt x="13323" y="17612"/>
                    <a:pt x="13388" y="17547"/>
                    <a:pt x="13428" y="17496"/>
                  </a:cubicBezTo>
                  <a:lnTo>
                    <a:pt x="13428" y="17496"/>
                  </a:lnTo>
                  <a:cubicBezTo>
                    <a:pt x="13295" y="17573"/>
                    <a:pt x="13288" y="17591"/>
                    <a:pt x="13205" y="17666"/>
                  </a:cubicBezTo>
                  <a:lnTo>
                    <a:pt x="13214" y="17659"/>
                  </a:lnTo>
                  <a:lnTo>
                    <a:pt x="13020" y="17828"/>
                  </a:lnTo>
                  <a:lnTo>
                    <a:pt x="13073" y="17791"/>
                  </a:lnTo>
                  <a:lnTo>
                    <a:pt x="13073" y="17791"/>
                  </a:lnTo>
                  <a:cubicBezTo>
                    <a:pt x="13004" y="17978"/>
                    <a:pt x="12825" y="18067"/>
                    <a:pt x="12687" y="18272"/>
                  </a:cubicBezTo>
                  <a:lnTo>
                    <a:pt x="12687" y="18272"/>
                  </a:lnTo>
                  <a:cubicBezTo>
                    <a:pt x="12732" y="18203"/>
                    <a:pt x="12740" y="18183"/>
                    <a:pt x="12732" y="18183"/>
                  </a:cubicBezTo>
                  <a:lnTo>
                    <a:pt x="12732" y="18183"/>
                  </a:lnTo>
                  <a:cubicBezTo>
                    <a:pt x="12723" y="18183"/>
                    <a:pt x="12691" y="18212"/>
                    <a:pt x="12674" y="18212"/>
                  </a:cubicBezTo>
                  <a:cubicBezTo>
                    <a:pt x="12670" y="18212"/>
                    <a:pt x="12666" y="18210"/>
                    <a:pt x="12665" y="18206"/>
                  </a:cubicBezTo>
                  <a:cubicBezTo>
                    <a:pt x="12621" y="18236"/>
                    <a:pt x="12560" y="18285"/>
                    <a:pt x="12546" y="18285"/>
                  </a:cubicBezTo>
                  <a:cubicBezTo>
                    <a:pt x="12543" y="18285"/>
                    <a:pt x="12542" y="18283"/>
                    <a:pt x="12544" y="18278"/>
                  </a:cubicBezTo>
                  <a:lnTo>
                    <a:pt x="12544" y="18278"/>
                  </a:lnTo>
                  <a:cubicBezTo>
                    <a:pt x="12482" y="18384"/>
                    <a:pt x="12384" y="18403"/>
                    <a:pt x="12296" y="18556"/>
                  </a:cubicBezTo>
                  <a:cubicBezTo>
                    <a:pt x="12296" y="18556"/>
                    <a:pt x="12296" y="18556"/>
                    <a:pt x="12296" y="18556"/>
                  </a:cubicBezTo>
                  <a:cubicBezTo>
                    <a:pt x="12283" y="18556"/>
                    <a:pt x="12230" y="18615"/>
                    <a:pt x="12209" y="18615"/>
                  </a:cubicBezTo>
                  <a:cubicBezTo>
                    <a:pt x="12205" y="18615"/>
                    <a:pt x="12202" y="18612"/>
                    <a:pt x="12201" y="18604"/>
                  </a:cubicBezTo>
                  <a:cubicBezTo>
                    <a:pt x="12167" y="18643"/>
                    <a:pt x="12160" y="18655"/>
                    <a:pt x="12165" y="18655"/>
                  </a:cubicBezTo>
                  <a:cubicBezTo>
                    <a:pt x="12175" y="18655"/>
                    <a:pt x="12230" y="18612"/>
                    <a:pt x="12243" y="18612"/>
                  </a:cubicBezTo>
                  <a:cubicBezTo>
                    <a:pt x="12244" y="18612"/>
                    <a:pt x="12245" y="18612"/>
                    <a:pt x="12245" y="18614"/>
                  </a:cubicBezTo>
                  <a:cubicBezTo>
                    <a:pt x="12173" y="18716"/>
                    <a:pt x="12064" y="18806"/>
                    <a:pt x="11946" y="18908"/>
                  </a:cubicBezTo>
                  <a:cubicBezTo>
                    <a:pt x="11888" y="18961"/>
                    <a:pt x="11826" y="19015"/>
                    <a:pt x="11768" y="19073"/>
                  </a:cubicBezTo>
                  <a:cubicBezTo>
                    <a:pt x="11740" y="19101"/>
                    <a:pt x="11705" y="19138"/>
                    <a:pt x="11684" y="19163"/>
                  </a:cubicBezTo>
                  <a:cubicBezTo>
                    <a:pt x="11654" y="19193"/>
                    <a:pt x="11626" y="19226"/>
                    <a:pt x="11596" y="19260"/>
                  </a:cubicBezTo>
                  <a:cubicBezTo>
                    <a:pt x="11494" y="19362"/>
                    <a:pt x="11434" y="19420"/>
                    <a:pt x="11367" y="19476"/>
                  </a:cubicBezTo>
                  <a:cubicBezTo>
                    <a:pt x="11334" y="19506"/>
                    <a:pt x="11299" y="19534"/>
                    <a:pt x="11260" y="19560"/>
                  </a:cubicBezTo>
                  <a:cubicBezTo>
                    <a:pt x="11211" y="19592"/>
                    <a:pt x="11160" y="19620"/>
                    <a:pt x="11107" y="19643"/>
                  </a:cubicBezTo>
                  <a:cubicBezTo>
                    <a:pt x="11100" y="19644"/>
                    <a:pt x="11095" y="19644"/>
                    <a:pt x="11090" y="19644"/>
                  </a:cubicBezTo>
                  <a:cubicBezTo>
                    <a:pt x="11033" y="19644"/>
                    <a:pt x="11165" y="19578"/>
                    <a:pt x="11163" y="19576"/>
                  </a:cubicBezTo>
                  <a:lnTo>
                    <a:pt x="11163" y="19576"/>
                  </a:lnTo>
                  <a:cubicBezTo>
                    <a:pt x="11017" y="19611"/>
                    <a:pt x="10915" y="19645"/>
                    <a:pt x="10778" y="19682"/>
                  </a:cubicBezTo>
                  <a:cubicBezTo>
                    <a:pt x="10803" y="19668"/>
                    <a:pt x="10773" y="19662"/>
                    <a:pt x="10731" y="19655"/>
                  </a:cubicBezTo>
                  <a:cubicBezTo>
                    <a:pt x="10636" y="19673"/>
                    <a:pt x="10653" y="19700"/>
                    <a:pt x="10559" y="19700"/>
                  </a:cubicBezTo>
                  <a:cubicBezTo>
                    <a:pt x="10546" y="19700"/>
                    <a:pt x="10531" y="19700"/>
                    <a:pt x="10513" y="19699"/>
                  </a:cubicBezTo>
                  <a:cubicBezTo>
                    <a:pt x="10546" y="19675"/>
                    <a:pt x="10583" y="19657"/>
                    <a:pt x="10620" y="19643"/>
                  </a:cubicBezTo>
                  <a:lnTo>
                    <a:pt x="10620" y="19643"/>
                  </a:lnTo>
                  <a:cubicBezTo>
                    <a:pt x="10558" y="19652"/>
                    <a:pt x="10493" y="19666"/>
                    <a:pt x="10428" y="19668"/>
                  </a:cubicBezTo>
                  <a:cubicBezTo>
                    <a:pt x="10389" y="19673"/>
                    <a:pt x="10350" y="19675"/>
                    <a:pt x="10311" y="19675"/>
                  </a:cubicBezTo>
                  <a:cubicBezTo>
                    <a:pt x="10283" y="19675"/>
                    <a:pt x="10256" y="19674"/>
                    <a:pt x="10228" y="19671"/>
                  </a:cubicBezTo>
                  <a:cubicBezTo>
                    <a:pt x="10196" y="19645"/>
                    <a:pt x="10314" y="19652"/>
                    <a:pt x="10360" y="19643"/>
                  </a:cubicBezTo>
                  <a:cubicBezTo>
                    <a:pt x="10227" y="19641"/>
                    <a:pt x="10025" y="19600"/>
                    <a:pt x="9945" y="19600"/>
                  </a:cubicBezTo>
                  <a:cubicBezTo>
                    <a:pt x="9936" y="19600"/>
                    <a:pt x="9928" y="19600"/>
                    <a:pt x="9922" y="19601"/>
                  </a:cubicBezTo>
                  <a:lnTo>
                    <a:pt x="9989" y="19632"/>
                  </a:lnTo>
                  <a:lnTo>
                    <a:pt x="9989" y="19632"/>
                  </a:lnTo>
                  <a:cubicBezTo>
                    <a:pt x="9976" y="19621"/>
                    <a:pt x="9995" y="19612"/>
                    <a:pt x="10021" y="19612"/>
                  </a:cubicBezTo>
                  <a:cubicBezTo>
                    <a:pt x="10025" y="19612"/>
                    <a:pt x="10029" y="19612"/>
                    <a:pt x="10034" y="19613"/>
                  </a:cubicBezTo>
                  <a:cubicBezTo>
                    <a:pt x="10082" y="19613"/>
                    <a:pt x="10131" y="19624"/>
                    <a:pt x="10173" y="19645"/>
                  </a:cubicBezTo>
                  <a:cubicBezTo>
                    <a:pt x="10191" y="19650"/>
                    <a:pt x="10207" y="19662"/>
                    <a:pt x="10219" y="19678"/>
                  </a:cubicBezTo>
                  <a:lnTo>
                    <a:pt x="10170" y="19675"/>
                  </a:lnTo>
                  <a:lnTo>
                    <a:pt x="10122" y="19668"/>
                  </a:lnTo>
                  <a:lnTo>
                    <a:pt x="10122" y="19668"/>
                  </a:lnTo>
                  <a:cubicBezTo>
                    <a:pt x="10150" y="19694"/>
                    <a:pt x="10184" y="19713"/>
                    <a:pt x="10224" y="19715"/>
                  </a:cubicBezTo>
                  <a:cubicBezTo>
                    <a:pt x="10263" y="19724"/>
                    <a:pt x="10303" y="19727"/>
                    <a:pt x="10342" y="19727"/>
                  </a:cubicBezTo>
                  <a:cubicBezTo>
                    <a:pt x="10354" y="19727"/>
                    <a:pt x="10365" y="19727"/>
                    <a:pt x="10377" y="19726"/>
                  </a:cubicBezTo>
                  <a:cubicBezTo>
                    <a:pt x="10490" y="19724"/>
                    <a:pt x="10611" y="19699"/>
                    <a:pt x="10708" y="19689"/>
                  </a:cubicBezTo>
                  <a:lnTo>
                    <a:pt x="10708" y="19689"/>
                  </a:lnTo>
                  <a:cubicBezTo>
                    <a:pt x="10683" y="19710"/>
                    <a:pt x="10657" y="19731"/>
                    <a:pt x="10629" y="19750"/>
                  </a:cubicBezTo>
                  <a:cubicBezTo>
                    <a:pt x="10664" y="19740"/>
                    <a:pt x="10699" y="19729"/>
                    <a:pt x="10731" y="19717"/>
                  </a:cubicBezTo>
                  <a:lnTo>
                    <a:pt x="10829" y="19682"/>
                  </a:lnTo>
                  <a:lnTo>
                    <a:pt x="10829" y="19682"/>
                  </a:lnTo>
                  <a:cubicBezTo>
                    <a:pt x="10873" y="19685"/>
                    <a:pt x="10910" y="19708"/>
                    <a:pt x="10813" y="19733"/>
                  </a:cubicBezTo>
                  <a:cubicBezTo>
                    <a:pt x="10818" y="19734"/>
                    <a:pt x="10823" y="19734"/>
                    <a:pt x="10829" y="19734"/>
                  </a:cubicBezTo>
                  <a:cubicBezTo>
                    <a:pt x="10868" y="19734"/>
                    <a:pt x="10908" y="19726"/>
                    <a:pt x="10945" y="19710"/>
                  </a:cubicBezTo>
                  <a:cubicBezTo>
                    <a:pt x="10982" y="19694"/>
                    <a:pt x="11021" y="19685"/>
                    <a:pt x="11061" y="19682"/>
                  </a:cubicBezTo>
                  <a:cubicBezTo>
                    <a:pt x="11071" y="19682"/>
                    <a:pt x="11071" y="19685"/>
                    <a:pt x="11065" y="19689"/>
                  </a:cubicBezTo>
                  <a:lnTo>
                    <a:pt x="11065" y="19689"/>
                  </a:lnTo>
                  <a:lnTo>
                    <a:pt x="11123" y="19662"/>
                  </a:lnTo>
                  <a:cubicBezTo>
                    <a:pt x="11156" y="19648"/>
                    <a:pt x="11188" y="19629"/>
                    <a:pt x="11188" y="19629"/>
                  </a:cubicBezTo>
                  <a:lnTo>
                    <a:pt x="11188" y="19629"/>
                  </a:lnTo>
                  <a:cubicBezTo>
                    <a:pt x="11166" y="19649"/>
                    <a:pt x="11221" y="19656"/>
                    <a:pt x="11145" y="19678"/>
                  </a:cubicBezTo>
                  <a:lnTo>
                    <a:pt x="11145" y="19678"/>
                  </a:lnTo>
                  <a:cubicBezTo>
                    <a:pt x="11246" y="19650"/>
                    <a:pt x="11341" y="19604"/>
                    <a:pt x="11422" y="19539"/>
                  </a:cubicBezTo>
                  <a:cubicBezTo>
                    <a:pt x="11492" y="19490"/>
                    <a:pt x="11538" y="19446"/>
                    <a:pt x="11591" y="19432"/>
                  </a:cubicBezTo>
                  <a:lnTo>
                    <a:pt x="11591" y="19432"/>
                  </a:lnTo>
                  <a:lnTo>
                    <a:pt x="11575" y="19448"/>
                  </a:lnTo>
                  <a:cubicBezTo>
                    <a:pt x="11619" y="19416"/>
                    <a:pt x="11656" y="19379"/>
                    <a:pt x="11691" y="19335"/>
                  </a:cubicBezTo>
                  <a:cubicBezTo>
                    <a:pt x="11705" y="19316"/>
                    <a:pt x="11703" y="19311"/>
                    <a:pt x="11696" y="19307"/>
                  </a:cubicBezTo>
                  <a:cubicBezTo>
                    <a:pt x="11684" y="19300"/>
                    <a:pt x="11668" y="19295"/>
                    <a:pt x="11747" y="19191"/>
                  </a:cubicBezTo>
                  <a:lnTo>
                    <a:pt x="11937" y="19133"/>
                  </a:lnTo>
                  <a:lnTo>
                    <a:pt x="11935" y="19082"/>
                  </a:lnTo>
                  <a:cubicBezTo>
                    <a:pt x="11958" y="19061"/>
                    <a:pt x="11998" y="19024"/>
                    <a:pt x="12012" y="19024"/>
                  </a:cubicBezTo>
                  <a:cubicBezTo>
                    <a:pt x="12014" y="19024"/>
                    <a:pt x="12016" y="19025"/>
                    <a:pt x="12016" y="19029"/>
                  </a:cubicBezTo>
                  <a:cubicBezTo>
                    <a:pt x="12044" y="18987"/>
                    <a:pt x="12048" y="18976"/>
                    <a:pt x="12043" y="18976"/>
                  </a:cubicBezTo>
                  <a:lnTo>
                    <a:pt x="12043" y="18976"/>
                  </a:lnTo>
                  <a:cubicBezTo>
                    <a:pt x="12038" y="18976"/>
                    <a:pt x="12026" y="18985"/>
                    <a:pt x="12020" y="18985"/>
                  </a:cubicBezTo>
                  <a:cubicBezTo>
                    <a:pt x="12015" y="18985"/>
                    <a:pt x="12015" y="18980"/>
                    <a:pt x="12025" y="18959"/>
                  </a:cubicBezTo>
                  <a:cubicBezTo>
                    <a:pt x="12169" y="18865"/>
                    <a:pt x="12343" y="18625"/>
                    <a:pt x="12417" y="18625"/>
                  </a:cubicBezTo>
                  <a:cubicBezTo>
                    <a:pt x="12419" y="18625"/>
                    <a:pt x="12422" y="18625"/>
                    <a:pt x="12424" y="18625"/>
                  </a:cubicBezTo>
                  <a:cubicBezTo>
                    <a:pt x="12428" y="18614"/>
                    <a:pt x="12426" y="18609"/>
                    <a:pt x="12422" y="18609"/>
                  </a:cubicBezTo>
                  <a:cubicBezTo>
                    <a:pt x="12409" y="18609"/>
                    <a:pt x="12371" y="18642"/>
                    <a:pt x="12365" y="18642"/>
                  </a:cubicBezTo>
                  <a:cubicBezTo>
                    <a:pt x="12361" y="18642"/>
                    <a:pt x="12370" y="18628"/>
                    <a:pt x="12407" y="18581"/>
                  </a:cubicBezTo>
                  <a:cubicBezTo>
                    <a:pt x="12410" y="18581"/>
                    <a:pt x="12412" y="18582"/>
                    <a:pt x="12414" y="18582"/>
                  </a:cubicBezTo>
                  <a:cubicBezTo>
                    <a:pt x="12494" y="18582"/>
                    <a:pt x="12555" y="18419"/>
                    <a:pt x="12686" y="18331"/>
                  </a:cubicBezTo>
                  <a:lnTo>
                    <a:pt x="12686" y="18331"/>
                  </a:lnTo>
                  <a:cubicBezTo>
                    <a:pt x="12678" y="18371"/>
                    <a:pt x="12617" y="18429"/>
                    <a:pt x="12627" y="18429"/>
                  </a:cubicBezTo>
                  <a:cubicBezTo>
                    <a:pt x="12631" y="18429"/>
                    <a:pt x="12648" y="18418"/>
                    <a:pt x="12688" y="18391"/>
                  </a:cubicBezTo>
                  <a:cubicBezTo>
                    <a:pt x="12716" y="18282"/>
                    <a:pt x="12918" y="18180"/>
                    <a:pt x="13003" y="18078"/>
                  </a:cubicBezTo>
                  <a:cubicBezTo>
                    <a:pt x="12975" y="18041"/>
                    <a:pt x="13196" y="17858"/>
                    <a:pt x="13344" y="17689"/>
                  </a:cubicBezTo>
                  <a:cubicBezTo>
                    <a:pt x="13344" y="17689"/>
                    <a:pt x="13345" y="17690"/>
                    <a:pt x="13345" y="17690"/>
                  </a:cubicBezTo>
                  <a:cubicBezTo>
                    <a:pt x="13367" y="17690"/>
                    <a:pt x="13667" y="17404"/>
                    <a:pt x="13822" y="17271"/>
                  </a:cubicBezTo>
                  <a:lnTo>
                    <a:pt x="13822" y="17278"/>
                  </a:lnTo>
                  <a:lnTo>
                    <a:pt x="13822" y="17278"/>
                  </a:lnTo>
                  <a:cubicBezTo>
                    <a:pt x="13824" y="17216"/>
                    <a:pt x="13978" y="17070"/>
                    <a:pt x="14084" y="16956"/>
                  </a:cubicBezTo>
                  <a:lnTo>
                    <a:pt x="14084" y="16956"/>
                  </a:lnTo>
                  <a:cubicBezTo>
                    <a:pt x="14097" y="16979"/>
                    <a:pt x="14086" y="17007"/>
                    <a:pt x="14035" y="17077"/>
                  </a:cubicBezTo>
                  <a:lnTo>
                    <a:pt x="14139" y="16970"/>
                  </a:lnTo>
                  <a:cubicBezTo>
                    <a:pt x="14153" y="16935"/>
                    <a:pt x="14179" y="16898"/>
                    <a:pt x="14244" y="16826"/>
                  </a:cubicBezTo>
                  <a:lnTo>
                    <a:pt x="14244" y="16826"/>
                  </a:lnTo>
                  <a:lnTo>
                    <a:pt x="14241" y="16877"/>
                  </a:lnTo>
                  <a:cubicBezTo>
                    <a:pt x="14380" y="16736"/>
                    <a:pt x="14494" y="16569"/>
                    <a:pt x="14689" y="16404"/>
                  </a:cubicBezTo>
                  <a:cubicBezTo>
                    <a:pt x="14687" y="16400"/>
                    <a:pt x="14681" y="16398"/>
                    <a:pt x="14673" y="16398"/>
                  </a:cubicBezTo>
                  <a:cubicBezTo>
                    <a:pt x="14655" y="16398"/>
                    <a:pt x="14625" y="16407"/>
                    <a:pt x="14605" y="16407"/>
                  </a:cubicBezTo>
                  <a:cubicBezTo>
                    <a:pt x="14574" y="16407"/>
                    <a:pt x="14566" y="16386"/>
                    <a:pt x="14656" y="16279"/>
                  </a:cubicBezTo>
                  <a:cubicBezTo>
                    <a:pt x="14674" y="16285"/>
                    <a:pt x="14698" y="16297"/>
                    <a:pt x="14673" y="16334"/>
                  </a:cubicBezTo>
                  <a:lnTo>
                    <a:pt x="14673" y="16334"/>
                  </a:lnTo>
                  <a:cubicBezTo>
                    <a:pt x="14695" y="16307"/>
                    <a:pt x="14720" y="16281"/>
                    <a:pt x="14747" y="16258"/>
                  </a:cubicBezTo>
                  <a:lnTo>
                    <a:pt x="14747" y="16258"/>
                  </a:lnTo>
                  <a:lnTo>
                    <a:pt x="14691" y="16353"/>
                  </a:lnTo>
                  <a:cubicBezTo>
                    <a:pt x="14781" y="16282"/>
                    <a:pt x="14716" y="16295"/>
                    <a:pt x="14784" y="16231"/>
                  </a:cubicBezTo>
                  <a:cubicBezTo>
                    <a:pt x="14786" y="16233"/>
                    <a:pt x="14789" y="16235"/>
                    <a:pt x="14793" y="16235"/>
                  </a:cubicBezTo>
                  <a:cubicBezTo>
                    <a:pt x="14808" y="16235"/>
                    <a:pt x="14831" y="16213"/>
                    <a:pt x="14842" y="16213"/>
                  </a:cubicBezTo>
                  <a:cubicBezTo>
                    <a:pt x="14846" y="16213"/>
                    <a:pt x="14848" y="16215"/>
                    <a:pt x="14849" y="16219"/>
                  </a:cubicBezTo>
                  <a:cubicBezTo>
                    <a:pt x="14835" y="16238"/>
                    <a:pt x="14786" y="16268"/>
                    <a:pt x="14767" y="16300"/>
                  </a:cubicBezTo>
                  <a:cubicBezTo>
                    <a:pt x="14844" y="16231"/>
                    <a:pt x="14944" y="16152"/>
                    <a:pt x="14985" y="16136"/>
                  </a:cubicBezTo>
                  <a:cubicBezTo>
                    <a:pt x="14969" y="16131"/>
                    <a:pt x="14962" y="16112"/>
                    <a:pt x="15016" y="16054"/>
                  </a:cubicBezTo>
                  <a:cubicBezTo>
                    <a:pt x="15078" y="15991"/>
                    <a:pt x="15097" y="15980"/>
                    <a:pt x="15108" y="15980"/>
                  </a:cubicBezTo>
                  <a:cubicBezTo>
                    <a:pt x="15115" y="15980"/>
                    <a:pt x="15118" y="15983"/>
                    <a:pt x="15125" y="15983"/>
                  </a:cubicBezTo>
                  <a:cubicBezTo>
                    <a:pt x="15133" y="15983"/>
                    <a:pt x="15146" y="15979"/>
                    <a:pt x="15173" y="15957"/>
                  </a:cubicBezTo>
                  <a:cubicBezTo>
                    <a:pt x="15194" y="15911"/>
                    <a:pt x="15296" y="15834"/>
                    <a:pt x="15273" y="15806"/>
                  </a:cubicBezTo>
                  <a:cubicBezTo>
                    <a:pt x="15294" y="15783"/>
                    <a:pt x="15324" y="15767"/>
                    <a:pt x="15356" y="15762"/>
                  </a:cubicBezTo>
                  <a:cubicBezTo>
                    <a:pt x="15411" y="15687"/>
                    <a:pt x="15639" y="15468"/>
                    <a:pt x="15600" y="15468"/>
                  </a:cubicBezTo>
                  <a:cubicBezTo>
                    <a:pt x="15599" y="15468"/>
                    <a:pt x="15597" y="15468"/>
                    <a:pt x="15596" y="15468"/>
                  </a:cubicBezTo>
                  <a:lnTo>
                    <a:pt x="15596" y="15468"/>
                  </a:lnTo>
                  <a:cubicBezTo>
                    <a:pt x="15606" y="15460"/>
                    <a:pt x="15618" y="15450"/>
                    <a:pt x="15628" y="15440"/>
                  </a:cubicBezTo>
                  <a:lnTo>
                    <a:pt x="15628" y="15440"/>
                  </a:lnTo>
                  <a:lnTo>
                    <a:pt x="15595" y="15468"/>
                  </a:lnTo>
                  <a:lnTo>
                    <a:pt x="15595" y="15468"/>
                  </a:lnTo>
                  <a:cubicBezTo>
                    <a:pt x="15595" y="15468"/>
                    <a:pt x="15596" y="15468"/>
                    <a:pt x="15596" y="15468"/>
                  </a:cubicBezTo>
                  <a:lnTo>
                    <a:pt x="15596" y="15468"/>
                  </a:lnTo>
                  <a:cubicBezTo>
                    <a:pt x="15594" y="15470"/>
                    <a:pt x="15592" y="15471"/>
                    <a:pt x="15590" y="15473"/>
                  </a:cubicBezTo>
                  <a:lnTo>
                    <a:pt x="15595" y="15468"/>
                  </a:lnTo>
                  <a:lnTo>
                    <a:pt x="15595" y="15468"/>
                  </a:lnTo>
                  <a:cubicBezTo>
                    <a:pt x="15591" y="15469"/>
                    <a:pt x="15586" y="15471"/>
                    <a:pt x="15579" y="15475"/>
                  </a:cubicBezTo>
                  <a:lnTo>
                    <a:pt x="15560" y="15491"/>
                  </a:lnTo>
                  <a:cubicBezTo>
                    <a:pt x="15563" y="15489"/>
                    <a:pt x="15565" y="15484"/>
                    <a:pt x="15570" y="15479"/>
                  </a:cubicBezTo>
                  <a:cubicBezTo>
                    <a:pt x="15781" y="15217"/>
                    <a:pt x="16075" y="15004"/>
                    <a:pt x="16297" y="14758"/>
                  </a:cubicBezTo>
                  <a:lnTo>
                    <a:pt x="16307" y="14768"/>
                  </a:lnTo>
                  <a:cubicBezTo>
                    <a:pt x="16437" y="14619"/>
                    <a:pt x="16610" y="14452"/>
                    <a:pt x="16692" y="14332"/>
                  </a:cubicBezTo>
                  <a:cubicBezTo>
                    <a:pt x="16724" y="14301"/>
                    <a:pt x="16774" y="14270"/>
                    <a:pt x="16792" y="14270"/>
                  </a:cubicBezTo>
                  <a:cubicBezTo>
                    <a:pt x="16797" y="14270"/>
                    <a:pt x="16800" y="14272"/>
                    <a:pt x="16798" y="14279"/>
                  </a:cubicBezTo>
                  <a:cubicBezTo>
                    <a:pt x="16898" y="14165"/>
                    <a:pt x="16900" y="14144"/>
                    <a:pt x="17069" y="14005"/>
                  </a:cubicBezTo>
                  <a:lnTo>
                    <a:pt x="17069" y="14005"/>
                  </a:lnTo>
                  <a:cubicBezTo>
                    <a:pt x="17035" y="14050"/>
                    <a:pt x="17033" y="14058"/>
                    <a:pt x="17037" y="14058"/>
                  </a:cubicBezTo>
                  <a:cubicBezTo>
                    <a:pt x="17039" y="14058"/>
                    <a:pt x="17043" y="14056"/>
                    <a:pt x="17043" y="14056"/>
                  </a:cubicBezTo>
                  <a:lnTo>
                    <a:pt x="17043" y="14056"/>
                  </a:lnTo>
                  <a:cubicBezTo>
                    <a:pt x="17044" y="14056"/>
                    <a:pt x="17033" y="14066"/>
                    <a:pt x="16970" y="14126"/>
                  </a:cubicBezTo>
                  <a:cubicBezTo>
                    <a:pt x="17118" y="13993"/>
                    <a:pt x="17162" y="13977"/>
                    <a:pt x="17287" y="13803"/>
                  </a:cubicBezTo>
                  <a:lnTo>
                    <a:pt x="17287" y="13803"/>
                  </a:lnTo>
                  <a:cubicBezTo>
                    <a:pt x="17282" y="13817"/>
                    <a:pt x="17284" y="13823"/>
                    <a:pt x="17290" y="13823"/>
                  </a:cubicBezTo>
                  <a:cubicBezTo>
                    <a:pt x="17317" y="13823"/>
                    <a:pt x="17433" y="13713"/>
                    <a:pt x="17480" y="13655"/>
                  </a:cubicBezTo>
                  <a:lnTo>
                    <a:pt x="17480" y="13655"/>
                  </a:lnTo>
                  <a:lnTo>
                    <a:pt x="17366" y="13736"/>
                  </a:lnTo>
                  <a:cubicBezTo>
                    <a:pt x="17438" y="13660"/>
                    <a:pt x="17505" y="13597"/>
                    <a:pt x="17573" y="13532"/>
                  </a:cubicBezTo>
                  <a:lnTo>
                    <a:pt x="17573" y="13532"/>
                  </a:lnTo>
                  <a:lnTo>
                    <a:pt x="17566" y="13599"/>
                  </a:lnTo>
                  <a:cubicBezTo>
                    <a:pt x="17885" y="13349"/>
                    <a:pt x="18018" y="13024"/>
                    <a:pt x="18293" y="12869"/>
                  </a:cubicBezTo>
                  <a:cubicBezTo>
                    <a:pt x="18303" y="12852"/>
                    <a:pt x="18304" y="12845"/>
                    <a:pt x="18300" y="12845"/>
                  </a:cubicBezTo>
                  <a:cubicBezTo>
                    <a:pt x="18282" y="12845"/>
                    <a:pt x="18186" y="12939"/>
                    <a:pt x="18166" y="12939"/>
                  </a:cubicBezTo>
                  <a:cubicBezTo>
                    <a:pt x="18161" y="12939"/>
                    <a:pt x="18161" y="12933"/>
                    <a:pt x="18168" y="12918"/>
                  </a:cubicBezTo>
                  <a:cubicBezTo>
                    <a:pt x="18303" y="12790"/>
                    <a:pt x="18481" y="12698"/>
                    <a:pt x="18523" y="12656"/>
                  </a:cubicBezTo>
                  <a:cubicBezTo>
                    <a:pt x="18718" y="12494"/>
                    <a:pt x="18646" y="12447"/>
                    <a:pt x="18845" y="12271"/>
                  </a:cubicBezTo>
                  <a:lnTo>
                    <a:pt x="18845" y="12271"/>
                  </a:lnTo>
                  <a:cubicBezTo>
                    <a:pt x="18838" y="12273"/>
                    <a:pt x="18831" y="12275"/>
                    <a:pt x="18824" y="12275"/>
                  </a:cubicBezTo>
                  <a:cubicBezTo>
                    <a:pt x="18797" y="12275"/>
                    <a:pt x="18785" y="12248"/>
                    <a:pt x="18889" y="12127"/>
                  </a:cubicBezTo>
                  <a:cubicBezTo>
                    <a:pt x="18959" y="12062"/>
                    <a:pt x="19011" y="12034"/>
                    <a:pt x="19035" y="12034"/>
                  </a:cubicBezTo>
                  <a:cubicBezTo>
                    <a:pt x="19057" y="12034"/>
                    <a:pt x="19055" y="12058"/>
                    <a:pt x="19019" y="12102"/>
                  </a:cubicBezTo>
                  <a:cubicBezTo>
                    <a:pt x="18993" y="12130"/>
                    <a:pt x="18976" y="12142"/>
                    <a:pt x="18970" y="12142"/>
                  </a:cubicBezTo>
                  <a:cubicBezTo>
                    <a:pt x="18969" y="12142"/>
                    <a:pt x="18968" y="12142"/>
                    <a:pt x="18968" y="12141"/>
                  </a:cubicBezTo>
                  <a:cubicBezTo>
                    <a:pt x="18939" y="12177"/>
                    <a:pt x="18902" y="12221"/>
                    <a:pt x="18916" y="12221"/>
                  </a:cubicBezTo>
                  <a:cubicBezTo>
                    <a:pt x="18920" y="12221"/>
                    <a:pt x="18928" y="12217"/>
                    <a:pt x="18943" y="12208"/>
                  </a:cubicBezTo>
                  <a:lnTo>
                    <a:pt x="18950" y="12181"/>
                  </a:lnTo>
                  <a:cubicBezTo>
                    <a:pt x="19013" y="12133"/>
                    <a:pt x="19156" y="11992"/>
                    <a:pt x="19178" y="11992"/>
                  </a:cubicBezTo>
                  <a:cubicBezTo>
                    <a:pt x="19182" y="11992"/>
                    <a:pt x="19183" y="11996"/>
                    <a:pt x="19179" y="12004"/>
                  </a:cubicBezTo>
                  <a:cubicBezTo>
                    <a:pt x="19217" y="11958"/>
                    <a:pt x="19227" y="11940"/>
                    <a:pt x="19220" y="11940"/>
                  </a:cubicBezTo>
                  <a:lnTo>
                    <a:pt x="19220" y="11940"/>
                  </a:lnTo>
                  <a:cubicBezTo>
                    <a:pt x="19211" y="11940"/>
                    <a:pt x="19175" y="11970"/>
                    <a:pt x="19133" y="12006"/>
                  </a:cubicBezTo>
                  <a:lnTo>
                    <a:pt x="19133" y="12006"/>
                  </a:lnTo>
                  <a:cubicBezTo>
                    <a:pt x="19207" y="11942"/>
                    <a:pt x="19279" y="11875"/>
                    <a:pt x="19348" y="11805"/>
                  </a:cubicBezTo>
                  <a:cubicBezTo>
                    <a:pt x="19413" y="11742"/>
                    <a:pt x="19480" y="11666"/>
                    <a:pt x="19571" y="11573"/>
                  </a:cubicBezTo>
                  <a:lnTo>
                    <a:pt x="19571" y="11573"/>
                  </a:lnTo>
                  <a:cubicBezTo>
                    <a:pt x="19551" y="11589"/>
                    <a:pt x="19528" y="11601"/>
                    <a:pt x="19520" y="11601"/>
                  </a:cubicBezTo>
                  <a:cubicBezTo>
                    <a:pt x="19515" y="11601"/>
                    <a:pt x="19516" y="11596"/>
                    <a:pt x="19527" y="11585"/>
                  </a:cubicBezTo>
                  <a:cubicBezTo>
                    <a:pt x="19652" y="11443"/>
                    <a:pt x="19668" y="11402"/>
                    <a:pt x="19673" y="11374"/>
                  </a:cubicBezTo>
                  <a:cubicBezTo>
                    <a:pt x="19675" y="11346"/>
                    <a:pt x="19673" y="11330"/>
                    <a:pt x="19731" y="11219"/>
                  </a:cubicBezTo>
                  <a:cubicBezTo>
                    <a:pt x="19755" y="11182"/>
                    <a:pt x="19767" y="11174"/>
                    <a:pt x="19774" y="11174"/>
                  </a:cubicBezTo>
                  <a:cubicBezTo>
                    <a:pt x="19780" y="11174"/>
                    <a:pt x="19784" y="11179"/>
                    <a:pt x="19787" y="11179"/>
                  </a:cubicBezTo>
                  <a:cubicBezTo>
                    <a:pt x="19795" y="11179"/>
                    <a:pt x="19805" y="11160"/>
                    <a:pt x="19844" y="11045"/>
                  </a:cubicBezTo>
                  <a:cubicBezTo>
                    <a:pt x="19867" y="10996"/>
                    <a:pt x="19880" y="10978"/>
                    <a:pt x="19887" y="10978"/>
                  </a:cubicBezTo>
                  <a:lnTo>
                    <a:pt x="19887" y="10978"/>
                  </a:lnTo>
                  <a:cubicBezTo>
                    <a:pt x="19900" y="10978"/>
                    <a:pt x="19889" y="11048"/>
                    <a:pt x="19881" y="11091"/>
                  </a:cubicBezTo>
                  <a:cubicBezTo>
                    <a:pt x="19946" y="10859"/>
                    <a:pt x="20018" y="10662"/>
                    <a:pt x="20034" y="10521"/>
                  </a:cubicBezTo>
                  <a:lnTo>
                    <a:pt x="20034" y="10586"/>
                  </a:lnTo>
                  <a:lnTo>
                    <a:pt x="20032" y="10651"/>
                  </a:lnTo>
                  <a:cubicBezTo>
                    <a:pt x="20037" y="10574"/>
                    <a:pt x="20039" y="10512"/>
                    <a:pt x="20041" y="10447"/>
                  </a:cubicBezTo>
                  <a:lnTo>
                    <a:pt x="20041" y="10447"/>
                  </a:lnTo>
                  <a:lnTo>
                    <a:pt x="20009" y="10518"/>
                  </a:lnTo>
                  <a:cubicBezTo>
                    <a:pt x="20018" y="10444"/>
                    <a:pt x="20021" y="10382"/>
                    <a:pt x="20032" y="10382"/>
                  </a:cubicBezTo>
                  <a:cubicBezTo>
                    <a:pt x="20026" y="10362"/>
                    <a:pt x="20020" y="10356"/>
                    <a:pt x="20014" y="10356"/>
                  </a:cubicBezTo>
                  <a:cubicBezTo>
                    <a:pt x="20006" y="10356"/>
                    <a:pt x="19998" y="10365"/>
                    <a:pt x="19988" y="10365"/>
                  </a:cubicBezTo>
                  <a:cubicBezTo>
                    <a:pt x="19977" y="10365"/>
                    <a:pt x="19965" y="10352"/>
                    <a:pt x="19951" y="10291"/>
                  </a:cubicBezTo>
                  <a:cubicBezTo>
                    <a:pt x="19953" y="10263"/>
                    <a:pt x="19953" y="10233"/>
                    <a:pt x="19951" y="10203"/>
                  </a:cubicBezTo>
                  <a:lnTo>
                    <a:pt x="19935" y="10106"/>
                  </a:lnTo>
                  <a:cubicBezTo>
                    <a:pt x="19928" y="10041"/>
                    <a:pt x="19914" y="9985"/>
                    <a:pt x="19930" y="9964"/>
                  </a:cubicBezTo>
                  <a:lnTo>
                    <a:pt x="19930" y="9964"/>
                  </a:lnTo>
                  <a:cubicBezTo>
                    <a:pt x="19945" y="10072"/>
                    <a:pt x="19954" y="10098"/>
                    <a:pt x="19961" y="10098"/>
                  </a:cubicBezTo>
                  <a:cubicBezTo>
                    <a:pt x="19968" y="10098"/>
                    <a:pt x="19974" y="10076"/>
                    <a:pt x="19982" y="10076"/>
                  </a:cubicBezTo>
                  <a:cubicBezTo>
                    <a:pt x="19987" y="10076"/>
                    <a:pt x="19993" y="10086"/>
                    <a:pt x="20001" y="10117"/>
                  </a:cubicBezTo>
                  <a:lnTo>
                    <a:pt x="20001" y="10117"/>
                  </a:lnTo>
                  <a:cubicBezTo>
                    <a:pt x="19995" y="10081"/>
                    <a:pt x="19991" y="10040"/>
                    <a:pt x="19983" y="9995"/>
                  </a:cubicBezTo>
                  <a:cubicBezTo>
                    <a:pt x="19984" y="9992"/>
                    <a:pt x="19985" y="9991"/>
                    <a:pt x="19986" y="9991"/>
                  </a:cubicBezTo>
                  <a:cubicBezTo>
                    <a:pt x="19989" y="9991"/>
                    <a:pt x="19996" y="10008"/>
                    <a:pt x="20002" y="10022"/>
                  </a:cubicBezTo>
                  <a:cubicBezTo>
                    <a:pt x="19983" y="9872"/>
                    <a:pt x="19967" y="9839"/>
                    <a:pt x="19939" y="9809"/>
                  </a:cubicBezTo>
                  <a:cubicBezTo>
                    <a:pt x="19909" y="9781"/>
                    <a:pt x="19886" y="9749"/>
                    <a:pt x="19824" y="9610"/>
                  </a:cubicBezTo>
                  <a:lnTo>
                    <a:pt x="19824" y="9610"/>
                  </a:lnTo>
                  <a:cubicBezTo>
                    <a:pt x="19828" y="9613"/>
                    <a:pt x="19831" y="9614"/>
                    <a:pt x="19833" y="9614"/>
                  </a:cubicBezTo>
                  <a:cubicBezTo>
                    <a:pt x="19855" y="9614"/>
                    <a:pt x="19830" y="9521"/>
                    <a:pt x="19805" y="9482"/>
                  </a:cubicBezTo>
                  <a:lnTo>
                    <a:pt x="19805" y="9482"/>
                  </a:lnTo>
                  <a:cubicBezTo>
                    <a:pt x="19827" y="9531"/>
                    <a:pt x="19831" y="9550"/>
                    <a:pt x="19821" y="9550"/>
                  </a:cubicBezTo>
                  <a:cubicBezTo>
                    <a:pt x="19809" y="9550"/>
                    <a:pt x="19773" y="9513"/>
                    <a:pt x="19731" y="9461"/>
                  </a:cubicBezTo>
                  <a:cubicBezTo>
                    <a:pt x="19705" y="9401"/>
                    <a:pt x="19671" y="9345"/>
                    <a:pt x="19626" y="9299"/>
                  </a:cubicBezTo>
                  <a:cubicBezTo>
                    <a:pt x="19596" y="9269"/>
                    <a:pt x="19569" y="9239"/>
                    <a:pt x="19543" y="9204"/>
                  </a:cubicBezTo>
                  <a:lnTo>
                    <a:pt x="19543" y="9204"/>
                  </a:lnTo>
                  <a:lnTo>
                    <a:pt x="19608" y="9306"/>
                  </a:lnTo>
                  <a:cubicBezTo>
                    <a:pt x="19578" y="9287"/>
                    <a:pt x="19552" y="9264"/>
                    <a:pt x="19534" y="9236"/>
                  </a:cubicBezTo>
                  <a:cubicBezTo>
                    <a:pt x="19504" y="9202"/>
                    <a:pt x="19464" y="9165"/>
                    <a:pt x="19418" y="9118"/>
                  </a:cubicBezTo>
                  <a:cubicBezTo>
                    <a:pt x="19418" y="9117"/>
                    <a:pt x="19420" y="9116"/>
                    <a:pt x="19421" y="9116"/>
                  </a:cubicBezTo>
                  <a:cubicBezTo>
                    <a:pt x="19435" y="9116"/>
                    <a:pt x="19481" y="9167"/>
                    <a:pt x="19485" y="9167"/>
                  </a:cubicBezTo>
                  <a:cubicBezTo>
                    <a:pt x="19486" y="9167"/>
                    <a:pt x="19485" y="9164"/>
                    <a:pt x="19480" y="9158"/>
                  </a:cubicBezTo>
                  <a:cubicBezTo>
                    <a:pt x="19355" y="9072"/>
                    <a:pt x="19283" y="8898"/>
                    <a:pt x="19126" y="8773"/>
                  </a:cubicBezTo>
                  <a:cubicBezTo>
                    <a:pt x="19070" y="8699"/>
                    <a:pt x="19149" y="8738"/>
                    <a:pt x="19098" y="8673"/>
                  </a:cubicBezTo>
                  <a:cubicBezTo>
                    <a:pt x="18922" y="8536"/>
                    <a:pt x="18950" y="8483"/>
                    <a:pt x="18769" y="8335"/>
                  </a:cubicBezTo>
                  <a:lnTo>
                    <a:pt x="18769" y="8335"/>
                  </a:lnTo>
                  <a:cubicBezTo>
                    <a:pt x="18781" y="8366"/>
                    <a:pt x="18790" y="8384"/>
                    <a:pt x="18783" y="8384"/>
                  </a:cubicBezTo>
                  <a:cubicBezTo>
                    <a:pt x="18774" y="8384"/>
                    <a:pt x="18744" y="8361"/>
                    <a:pt x="18671" y="8309"/>
                  </a:cubicBezTo>
                  <a:lnTo>
                    <a:pt x="18671" y="8309"/>
                  </a:lnTo>
                  <a:lnTo>
                    <a:pt x="18956" y="8567"/>
                  </a:lnTo>
                  <a:lnTo>
                    <a:pt x="18752" y="8423"/>
                  </a:lnTo>
                  <a:lnTo>
                    <a:pt x="18752" y="8423"/>
                  </a:lnTo>
                  <a:cubicBezTo>
                    <a:pt x="18834" y="8506"/>
                    <a:pt x="18938" y="8583"/>
                    <a:pt x="18984" y="8636"/>
                  </a:cubicBezTo>
                  <a:cubicBezTo>
                    <a:pt x="18934" y="8602"/>
                    <a:pt x="18912" y="8586"/>
                    <a:pt x="18906" y="8586"/>
                  </a:cubicBezTo>
                  <a:lnTo>
                    <a:pt x="18906" y="8586"/>
                  </a:lnTo>
                  <a:cubicBezTo>
                    <a:pt x="18901" y="8586"/>
                    <a:pt x="18909" y="8601"/>
                    <a:pt x="18919" y="8629"/>
                  </a:cubicBezTo>
                  <a:cubicBezTo>
                    <a:pt x="18841" y="8485"/>
                    <a:pt x="18681" y="8425"/>
                    <a:pt x="18572" y="8274"/>
                  </a:cubicBezTo>
                  <a:lnTo>
                    <a:pt x="18630" y="8226"/>
                  </a:lnTo>
                  <a:cubicBezTo>
                    <a:pt x="18458" y="8008"/>
                    <a:pt x="18256" y="7908"/>
                    <a:pt x="18018" y="7642"/>
                  </a:cubicBezTo>
                  <a:lnTo>
                    <a:pt x="18018" y="7642"/>
                  </a:lnTo>
                  <a:lnTo>
                    <a:pt x="18089" y="7732"/>
                  </a:lnTo>
                  <a:cubicBezTo>
                    <a:pt x="18034" y="7718"/>
                    <a:pt x="17932" y="7579"/>
                    <a:pt x="17841" y="7505"/>
                  </a:cubicBezTo>
                  <a:cubicBezTo>
                    <a:pt x="17865" y="7496"/>
                    <a:pt x="17821" y="7438"/>
                    <a:pt x="17797" y="7393"/>
                  </a:cubicBezTo>
                  <a:cubicBezTo>
                    <a:pt x="17797" y="7394"/>
                    <a:pt x="17796" y="7394"/>
                    <a:pt x="17796" y="7394"/>
                  </a:cubicBezTo>
                  <a:cubicBezTo>
                    <a:pt x="17776" y="7394"/>
                    <a:pt x="17621" y="7219"/>
                    <a:pt x="17560" y="7219"/>
                  </a:cubicBezTo>
                  <a:cubicBezTo>
                    <a:pt x="17558" y="7219"/>
                    <a:pt x="17556" y="7219"/>
                    <a:pt x="17554" y="7220"/>
                  </a:cubicBezTo>
                  <a:lnTo>
                    <a:pt x="17466" y="7083"/>
                  </a:lnTo>
                  <a:cubicBezTo>
                    <a:pt x="17271" y="6870"/>
                    <a:pt x="17183" y="6900"/>
                    <a:pt x="16993" y="6698"/>
                  </a:cubicBezTo>
                  <a:lnTo>
                    <a:pt x="16993" y="6698"/>
                  </a:lnTo>
                  <a:cubicBezTo>
                    <a:pt x="17007" y="6705"/>
                    <a:pt x="17016" y="6708"/>
                    <a:pt x="17022" y="6708"/>
                  </a:cubicBezTo>
                  <a:cubicBezTo>
                    <a:pt x="17036" y="6708"/>
                    <a:pt x="17035" y="6694"/>
                    <a:pt x="17047" y="6694"/>
                  </a:cubicBezTo>
                  <a:cubicBezTo>
                    <a:pt x="17058" y="6694"/>
                    <a:pt x="17081" y="6706"/>
                    <a:pt x="17139" y="6754"/>
                  </a:cubicBezTo>
                  <a:cubicBezTo>
                    <a:pt x="17079" y="6694"/>
                    <a:pt x="17028" y="6636"/>
                    <a:pt x="17009" y="6636"/>
                  </a:cubicBezTo>
                  <a:cubicBezTo>
                    <a:pt x="17007" y="6636"/>
                    <a:pt x="17006" y="6637"/>
                    <a:pt x="17005" y="6638"/>
                  </a:cubicBezTo>
                  <a:cubicBezTo>
                    <a:pt x="16977" y="6589"/>
                    <a:pt x="16801" y="6480"/>
                    <a:pt x="16756" y="6404"/>
                  </a:cubicBezTo>
                  <a:cubicBezTo>
                    <a:pt x="16719" y="6383"/>
                    <a:pt x="16694" y="6392"/>
                    <a:pt x="16622" y="6316"/>
                  </a:cubicBezTo>
                  <a:cubicBezTo>
                    <a:pt x="16620" y="6310"/>
                    <a:pt x="16621" y="6308"/>
                    <a:pt x="16623" y="6308"/>
                  </a:cubicBezTo>
                  <a:lnTo>
                    <a:pt x="16623" y="6308"/>
                  </a:lnTo>
                  <a:cubicBezTo>
                    <a:pt x="16606" y="6300"/>
                    <a:pt x="16557" y="6257"/>
                    <a:pt x="16542" y="6257"/>
                  </a:cubicBezTo>
                  <a:lnTo>
                    <a:pt x="16542" y="6257"/>
                  </a:lnTo>
                  <a:cubicBezTo>
                    <a:pt x="16536" y="6257"/>
                    <a:pt x="16536" y="6265"/>
                    <a:pt x="16548" y="6288"/>
                  </a:cubicBezTo>
                  <a:cubicBezTo>
                    <a:pt x="16404" y="6033"/>
                    <a:pt x="15982" y="5729"/>
                    <a:pt x="15852" y="5506"/>
                  </a:cubicBezTo>
                  <a:cubicBezTo>
                    <a:pt x="15704" y="5370"/>
                    <a:pt x="15526" y="5203"/>
                    <a:pt x="15396" y="5073"/>
                  </a:cubicBezTo>
                  <a:lnTo>
                    <a:pt x="15396" y="5073"/>
                  </a:lnTo>
                  <a:cubicBezTo>
                    <a:pt x="15399" y="5074"/>
                    <a:pt x="15401" y="5074"/>
                    <a:pt x="15403" y="5074"/>
                  </a:cubicBezTo>
                  <a:cubicBezTo>
                    <a:pt x="15404" y="5074"/>
                    <a:pt x="15404" y="5074"/>
                    <a:pt x="15405" y="5074"/>
                  </a:cubicBezTo>
                  <a:cubicBezTo>
                    <a:pt x="15409" y="5074"/>
                    <a:pt x="15411" y="5076"/>
                    <a:pt x="15426" y="5092"/>
                  </a:cubicBezTo>
                  <a:cubicBezTo>
                    <a:pt x="15264" y="4897"/>
                    <a:pt x="15266" y="5031"/>
                    <a:pt x="15080" y="4811"/>
                  </a:cubicBezTo>
                  <a:cubicBezTo>
                    <a:pt x="15063" y="4780"/>
                    <a:pt x="15060" y="4768"/>
                    <a:pt x="15066" y="4768"/>
                  </a:cubicBezTo>
                  <a:lnTo>
                    <a:pt x="15066" y="4768"/>
                  </a:lnTo>
                  <a:cubicBezTo>
                    <a:pt x="15082" y="4768"/>
                    <a:pt x="15152" y="4844"/>
                    <a:pt x="15159" y="4844"/>
                  </a:cubicBezTo>
                  <a:cubicBezTo>
                    <a:pt x="15160" y="4844"/>
                    <a:pt x="15158" y="4839"/>
                    <a:pt x="15150" y="4827"/>
                  </a:cubicBezTo>
                  <a:cubicBezTo>
                    <a:pt x="15180" y="4741"/>
                    <a:pt x="14897" y="4588"/>
                    <a:pt x="14793" y="4419"/>
                  </a:cubicBezTo>
                  <a:lnTo>
                    <a:pt x="14793" y="4419"/>
                  </a:lnTo>
                  <a:lnTo>
                    <a:pt x="14830" y="4447"/>
                  </a:lnTo>
                  <a:cubicBezTo>
                    <a:pt x="14744" y="4324"/>
                    <a:pt x="14552" y="4213"/>
                    <a:pt x="14385" y="4039"/>
                  </a:cubicBezTo>
                  <a:lnTo>
                    <a:pt x="14385" y="4039"/>
                  </a:lnTo>
                  <a:cubicBezTo>
                    <a:pt x="14385" y="4039"/>
                    <a:pt x="14386" y="4039"/>
                    <a:pt x="14388" y="4039"/>
                  </a:cubicBezTo>
                  <a:cubicBezTo>
                    <a:pt x="14392" y="4039"/>
                    <a:pt x="14397" y="4038"/>
                    <a:pt x="14394" y="4032"/>
                  </a:cubicBezTo>
                  <a:cubicBezTo>
                    <a:pt x="14248" y="3944"/>
                    <a:pt x="14019" y="3731"/>
                    <a:pt x="13845" y="3575"/>
                  </a:cubicBezTo>
                  <a:lnTo>
                    <a:pt x="13845" y="3575"/>
                  </a:lnTo>
                  <a:cubicBezTo>
                    <a:pt x="13890" y="3592"/>
                    <a:pt x="13912" y="3612"/>
                    <a:pt x="13921" y="3612"/>
                  </a:cubicBezTo>
                  <a:cubicBezTo>
                    <a:pt x="13926" y="3612"/>
                    <a:pt x="13926" y="3604"/>
                    <a:pt x="13924" y="3582"/>
                  </a:cubicBezTo>
                  <a:cubicBezTo>
                    <a:pt x="13904" y="3565"/>
                    <a:pt x="13893" y="3560"/>
                    <a:pt x="13886" y="3560"/>
                  </a:cubicBezTo>
                  <a:cubicBezTo>
                    <a:pt x="13875" y="3560"/>
                    <a:pt x="13871" y="3571"/>
                    <a:pt x="13857" y="3571"/>
                  </a:cubicBezTo>
                  <a:cubicBezTo>
                    <a:pt x="13842" y="3571"/>
                    <a:pt x="13815" y="3558"/>
                    <a:pt x="13754" y="3501"/>
                  </a:cubicBezTo>
                  <a:cubicBezTo>
                    <a:pt x="13717" y="3441"/>
                    <a:pt x="13622" y="3323"/>
                    <a:pt x="13634" y="3286"/>
                  </a:cubicBezTo>
                  <a:lnTo>
                    <a:pt x="13634" y="3286"/>
                  </a:lnTo>
                  <a:lnTo>
                    <a:pt x="13773" y="3422"/>
                  </a:lnTo>
                  <a:cubicBezTo>
                    <a:pt x="13734" y="3320"/>
                    <a:pt x="13592" y="3244"/>
                    <a:pt x="13525" y="3165"/>
                  </a:cubicBezTo>
                  <a:lnTo>
                    <a:pt x="13548" y="3160"/>
                  </a:lnTo>
                  <a:cubicBezTo>
                    <a:pt x="13330" y="2952"/>
                    <a:pt x="13293" y="2984"/>
                    <a:pt x="13066" y="2752"/>
                  </a:cubicBezTo>
                  <a:lnTo>
                    <a:pt x="13066" y="2752"/>
                  </a:lnTo>
                  <a:lnTo>
                    <a:pt x="13080" y="2787"/>
                  </a:lnTo>
                  <a:cubicBezTo>
                    <a:pt x="12920" y="2697"/>
                    <a:pt x="12994" y="2662"/>
                    <a:pt x="12843" y="2562"/>
                  </a:cubicBezTo>
                  <a:lnTo>
                    <a:pt x="12841" y="2490"/>
                  </a:lnTo>
                  <a:cubicBezTo>
                    <a:pt x="12751" y="2416"/>
                    <a:pt x="12516" y="2235"/>
                    <a:pt x="12363" y="2094"/>
                  </a:cubicBezTo>
                  <a:lnTo>
                    <a:pt x="12363" y="2094"/>
                  </a:lnTo>
                  <a:cubicBezTo>
                    <a:pt x="12472" y="2152"/>
                    <a:pt x="12660" y="2312"/>
                    <a:pt x="12781" y="2402"/>
                  </a:cubicBezTo>
                  <a:cubicBezTo>
                    <a:pt x="12700" y="2321"/>
                    <a:pt x="12500" y="2129"/>
                    <a:pt x="12442" y="2103"/>
                  </a:cubicBezTo>
                  <a:lnTo>
                    <a:pt x="12442" y="2103"/>
                  </a:lnTo>
                  <a:cubicBezTo>
                    <a:pt x="12484" y="2131"/>
                    <a:pt x="12521" y="2166"/>
                    <a:pt x="12556" y="2203"/>
                  </a:cubicBezTo>
                  <a:cubicBezTo>
                    <a:pt x="12426" y="2131"/>
                    <a:pt x="12282" y="2011"/>
                    <a:pt x="12118" y="1848"/>
                  </a:cubicBezTo>
                  <a:cubicBezTo>
                    <a:pt x="12166" y="1827"/>
                    <a:pt x="12064" y="1718"/>
                    <a:pt x="11944" y="1591"/>
                  </a:cubicBezTo>
                  <a:cubicBezTo>
                    <a:pt x="11826" y="1463"/>
                    <a:pt x="11663" y="1317"/>
                    <a:pt x="11610" y="1241"/>
                  </a:cubicBezTo>
                  <a:cubicBezTo>
                    <a:pt x="11422" y="1125"/>
                    <a:pt x="11221" y="1030"/>
                    <a:pt x="11012" y="960"/>
                  </a:cubicBezTo>
                  <a:cubicBezTo>
                    <a:pt x="10843" y="906"/>
                    <a:pt x="10667" y="878"/>
                    <a:pt x="10490" y="878"/>
                  </a:cubicBezTo>
                  <a:close/>
                  <a:moveTo>
                    <a:pt x="13066" y="19388"/>
                  </a:moveTo>
                  <a:cubicBezTo>
                    <a:pt x="12911" y="19416"/>
                    <a:pt x="12727" y="19745"/>
                    <a:pt x="12535" y="19893"/>
                  </a:cubicBezTo>
                  <a:lnTo>
                    <a:pt x="12493" y="19907"/>
                  </a:lnTo>
                  <a:cubicBezTo>
                    <a:pt x="12489" y="19928"/>
                    <a:pt x="12482" y="19951"/>
                    <a:pt x="12477" y="19974"/>
                  </a:cubicBezTo>
                  <a:cubicBezTo>
                    <a:pt x="12468" y="20005"/>
                    <a:pt x="12461" y="20037"/>
                    <a:pt x="12461" y="20037"/>
                  </a:cubicBezTo>
                  <a:cubicBezTo>
                    <a:pt x="12672" y="19817"/>
                    <a:pt x="12899" y="19518"/>
                    <a:pt x="13066" y="19388"/>
                  </a:cubicBezTo>
                  <a:close/>
                  <a:moveTo>
                    <a:pt x="12185" y="20183"/>
                  </a:moveTo>
                  <a:lnTo>
                    <a:pt x="12185" y="20183"/>
                  </a:lnTo>
                  <a:cubicBezTo>
                    <a:pt x="12185" y="20183"/>
                    <a:pt x="12152" y="20220"/>
                    <a:pt x="12115" y="20255"/>
                  </a:cubicBezTo>
                  <a:cubicBezTo>
                    <a:pt x="12078" y="20290"/>
                    <a:pt x="12041" y="20327"/>
                    <a:pt x="12041" y="20327"/>
                  </a:cubicBezTo>
                  <a:lnTo>
                    <a:pt x="12030" y="20359"/>
                  </a:lnTo>
                  <a:cubicBezTo>
                    <a:pt x="12030" y="20359"/>
                    <a:pt x="12071" y="20318"/>
                    <a:pt x="12111" y="20274"/>
                  </a:cubicBezTo>
                  <a:cubicBezTo>
                    <a:pt x="12148" y="20227"/>
                    <a:pt x="12185" y="20183"/>
                    <a:pt x="12185" y="20183"/>
                  </a:cubicBezTo>
                  <a:close/>
                  <a:moveTo>
                    <a:pt x="9007" y="20417"/>
                  </a:moveTo>
                  <a:cubicBezTo>
                    <a:pt x="9060" y="20454"/>
                    <a:pt x="9118" y="20487"/>
                    <a:pt x="9178" y="20510"/>
                  </a:cubicBezTo>
                  <a:cubicBezTo>
                    <a:pt x="9120" y="20482"/>
                    <a:pt x="9062" y="20452"/>
                    <a:pt x="9007" y="20417"/>
                  </a:cubicBezTo>
                  <a:close/>
                  <a:moveTo>
                    <a:pt x="10562" y="1"/>
                  </a:moveTo>
                  <a:lnTo>
                    <a:pt x="10648" y="17"/>
                  </a:lnTo>
                  <a:cubicBezTo>
                    <a:pt x="10598" y="55"/>
                    <a:pt x="10544" y="64"/>
                    <a:pt x="10480" y="64"/>
                  </a:cubicBezTo>
                  <a:cubicBezTo>
                    <a:pt x="10428" y="64"/>
                    <a:pt x="10370" y="58"/>
                    <a:pt x="10302" y="58"/>
                  </a:cubicBezTo>
                  <a:cubicBezTo>
                    <a:pt x="10251" y="58"/>
                    <a:pt x="10195" y="61"/>
                    <a:pt x="10131" y="73"/>
                  </a:cubicBezTo>
                  <a:lnTo>
                    <a:pt x="10138" y="61"/>
                  </a:lnTo>
                  <a:lnTo>
                    <a:pt x="10138" y="61"/>
                  </a:lnTo>
                  <a:cubicBezTo>
                    <a:pt x="9839" y="70"/>
                    <a:pt x="9779" y="110"/>
                    <a:pt x="9721" y="131"/>
                  </a:cubicBezTo>
                  <a:cubicBezTo>
                    <a:pt x="9663" y="158"/>
                    <a:pt x="9605" y="170"/>
                    <a:pt x="9320" y="253"/>
                  </a:cubicBezTo>
                  <a:lnTo>
                    <a:pt x="9373" y="295"/>
                  </a:lnTo>
                  <a:cubicBezTo>
                    <a:pt x="9375" y="365"/>
                    <a:pt x="9255" y="399"/>
                    <a:pt x="9102" y="457"/>
                  </a:cubicBezTo>
                  <a:cubicBezTo>
                    <a:pt x="8946" y="515"/>
                    <a:pt x="8763" y="603"/>
                    <a:pt x="8647" y="740"/>
                  </a:cubicBezTo>
                  <a:lnTo>
                    <a:pt x="8763" y="685"/>
                  </a:lnTo>
                  <a:lnTo>
                    <a:pt x="8763" y="685"/>
                  </a:lnTo>
                  <a:cubicBezTo>
                    <a:pt x="8650" y="835"/>
                    <a:pt x="8281" y="907"/>
                    <a:pt x="8142" y="1018"/>
                  </a:cubicBezTo>
                  <a:cubicBezTo>
                    <a:pt x="8138" y="1020"/>
                    <a:pt x="8136" y="1021"/>
                    <a:pt x="8134" y="1021"/>
                  </a:cubicBezTo>
                  <a:cubicBezTo>
                    <a:pt x="8121" y="1021"/>
                    <a:pt x="8176" y="958"/>
                    <a:pt x="8205" y="919"/>
                  </a:cubicBezTo>
                  <a:lnTo>
                    <a:pt x="8205" y="919"/>
                  </a:lnTo>
                  <a:cubicBezTo>
                    <a:pt x="7824" y="1190"/>
                    <a:pt x="8218" y="1016"/>
                    <a:pt x="7989" y="1271"/>
                  </a:cubicBezTo>
                  <a:cubicBezTo>
                    <a:pt x="7985" y="1272"/>
                    <a:pt x="7981" y="1272"/>
                    <a:pt x="7978" y="1272"/>
                  </a:cubicBezTo>
                  <a:cubicBezTo>
                    <a:pt x="7940" y="1272"/>
                    <a:pt x="7943" y="1223"/>
                    <a:pt x="7911" y="1223"/>
                  </a:cubicBezTo>
                  <a:cubicBezTo>
                    <a:pt x="7892" y="1223"/>
                    <a:pt x="7861" y="1241"/>
                    <a:pt x="7801" y="1297"/>
                  </a:cubicBezTo>
                  <a:cubicBezTo>
                    <a:pt x="7695" y="1352"/>
                    <a:pt x="7423" y="1867"/>
                    <a:pt x="7143" y="2031"/>
                  </a:cubicBezTo>
                  <a:cubicBezTo>
                    <a:pt x="7173" y="2021"/>
                    <a:pt x="7203" y="2011"/>
                    <a:pt x="7221" y="2011"/>
                  </a:cubicBezTo>
                  <a:cubicBezTo>
                    <a:pt x="7247" y="2011"/>
                    <a:pt x="7249" y="2033"/>
                    <a:pt x="7191" y="2110"/>
                  </a:cubicBezTo>
                  <a:cubicBezTo>
                    <a:pt x="7029" y="2291"/>
                    <a:pt x="6637" y="2490"/>
                    <a:pt x="6554" y="2720"/>
                  </a:cubicBezTo>
                  <a:cubicBezTo>
                    <a:pt x="6536" y="2731"/>
                    <a:pt x="6523" y="2735"/>
                    <a:pt x="6515" y="2735"/>
                  </a:cubicBezTo>
                  <a:cubicBezTo>
                    <a:pt x="6513" y="2735"/>
                    <a:pt x="6510" y="2735"/>
                    <a:pt x="6509" y="2734"/>
                  </a:cubicBezTo>
                  <a:lnTo>
                    <a:pt x="6509" y="2734"/>
                  </a:lnTo>
                  <a:cubicBezTo>
                    <a:pt x="6507" y="2735"/>
                    <a:pt x="6506" y="2737"/>
                    <a:pt x="6505" y="2739"/>
                  </a:cubicBezTo>
                  <a:cubicBezTo>
                    <a:pt x="6504" y="2737"/>
                    <a:pt x="6503" y="2736"/>
                    <a:pt x="6503" y="2735"/>
                  </a:cubicBezTo>
                  <a:lnTo>
                    <a:pt x="6503" y="2735"/>
                  </a:lnTo>
                  <a:cubicBezTo>
                    <a:pt x="6388" y="2886"/>
                    <a:pt x="6106" y="3194"/>
                    <a:pt x="6067" y="3311"/>
                  </a:cubicBezTo>
                  <a:cubicBezTo>
                    <a:pt x="6063" y="3311"/>
                    <a:pt x="6060" y="3311"/>
                    <a:pt x="6056" y="3311"/>
                  </a:cubicBezTo>
                  <a:cubicBezTo>
                    <a:pt x="5804" y="3311"/>
                    <a:pt x="5382" y="4079"/>
                    <a:pt x="5219" y="4079"/>
                  </a:cubicBezTo>
                  <a:cubicBezTo>
                    <a:pt x="5207" y="4079"/>
                    <a:pt x="5196" y="4074"/>
                    <a:pt x="5186" y="4065"/>
                  </a:cubicBezTo>
                  <a:lnTo>
                    <a:pt x="4785" y="4479"/>
                  </a:lnTo>
                  <a:lnTo>
                    <a:pt x="4783" y="4454"/>
                  </a:lnTo>
                  <a:cubicBezTo>
                    <a:pt x="4514" y="4707"/>
                    <a:pt x="4454" y="4830"/>
                    <a:pt x="4396" y="4952"/>
                  </a:cubicBezTo>
                  <a:cubicBezTo>
                    <a:pt x="4374" y="4968"/>
                    <a:pt x="4363" y="4974"/>
                    <a:pt x="4357" y="4974"/>
                  </a:cubicBezTo>
                  <a:cubicBezTo>
                    <a:pt x="4343" y="4974"/>
                    <a:pt x="4358" y="4944"/>
                    <a:pt x="4356" y="4936"/>
                  </a:cubicBezTo>
                  <a:lnTo>
                    <a:pt x="4356" y="4936"/>
                  </a:lnTo>
                  <a:cubicBezTo>
                    <a:pt x="3948" y="5289"/>
                    <a:pt x="3916" y="5333"/>
                    <a:pt x="3665" y="5717"/>
                  </a:cubicBezTo>
                  <a:lnTo>
                    <a:pt x="3589" y="5708"/>
                  </a:lnTo>
                  <a:cubicBezTo>
                    <a:pt x="3529" y="5819"/>
                    <a:pt x="2972" y="6188"/>
                    <a:pt x="2650" y="6610"/>
                  </a:cubicBezTo>
                  <a:cubicBezTo>
                    <a:pt x="2650" y="6603"/>
                    <a:pt x="2648" y="6587"/>
                    <a:pt x="2671" y="6550"/>
                  </a:cubicBezTo>
                  <a:lnTo>
                    <a:pt x="2671" y="6550"/>
                  </a:lnTo>
                  <a:cubicBezTo>
                    <a:pt x="2305" y="7020"/>
                    <a:pt x="1547" y="7431"/>
                    <a:pt x="1554" y="7744"/>
                  </a:cubicBezTo>
                  <a:lnTo>
                    <a:pt x="1317" y="8061"/>
                  </a:lnTo>
                  <a:cubicBezTo>
                    <a:pt x="1421" y="7965"/>
                    <a:pt x="1468" y="7932"/>
                    <a:pt x="1485" y="7932"/>
                  </a:cubicBezTo>
                  <a:cubicBezTo>
                    <a:pt x="1523" y="7932"/>
                    <a:pt x="1426" y="8084"/>
                    <a:pt x="1465" y="8084"/>
                  </a:cubicBezTo>
                  <a:cubicBezTo>
                    <a:pt x="1473" y="8084"/>
                    <a:pt x="1486" y="8078"/>
                    <a:pt x="1507" y="8063"/>
                  </a:cubicBezTo>
                  <a:lnTo>
                    <a:pt x="1507" y="8063"/>
                  </a:lnTo>
                  <a:cubicBezTo>
                    <a:pt x="1416" y="8165"/>
                    <a:pt x="1256" y="8276"/>
                    <a:pt x="1217" y="8276"/>
                  </a:cubicBezTo>
                  <a:cubicBezTo>
                    <a:pt x="1200" y="8276"/>
                    <a:pt x="1208" y="8253"/>
                    <a:pt x="1259" y="8196"/>
                  </a:cubicBezTo>
                  <a:lnTo>
                    <a:pt x="1294" y="8177"/>
                  </a:lnTo>
                  <a:cubicBezTo>
                    <a:pt x="1292" y="8161"/>
                    <a:pt x="1284" y="8153"/>
                    <a:pt x="1272" y="8153"/>
                  </a:cubicBezTo>
                  <a:cubicBezTo>
                    <a:pt x="1230" y="8153"/>
                    <a:pt x="1138" y="8235"/>
                    <a:pt x="1044" y="8323"/>
                  </a:cubicBezTo>
                  <a:cubicBezTo>
                    <a:pt x="935" y="8419"/>
                    <a:pt x="821" y="8551"/>
                    <a:pt x="781" y="8551"/>
                  </a:cubicBezTo>
                  <a:cubicBezTo>
                    <a:pt x="776" y="8551"/>
                    <a:pt x="773" y="8549"/>
                    <a:pt x="770" y="8546"/>
                  </a:cubicBezTo>
                  <a:cubicBezTo>
                    <a:pt x="596" y="8747"/>
                    <a:pt x="450" y="8972"/>
                    <a:pt x="336" y="9213"/>
                  </a:cubicBezTo>
                  <a:cubicBezTo>
                    <a:pt x="276" y="9332"/>
                    <a:pt x="237" y="9459"/>
                    <a:pt x="188" y="9582"/>
                  </a:cubicBezTo>
                  <a:cubicBezTo>
                    <a:pt x="153" y="9709"/>
                    <a:pt x="114" y="9835"/>
                    <a:pt x="95" y="9964"/>
                  </a:cubicBezTo>
                  <a:cubicBezTo>
                    <a:pt x="0" y="10481"/>
                    <a:pt x="54" y="11012"/>
                    <a:pt x="251" y="11499"/>
                  </a:cubicBezTo>
                  <a:cubicBezTo>
                    <a:pt x="255" y="11474"/>
                    <a:pt x="262" y="11450"/>
                    <a:pt x="272" y="11427"/>
                  </a:cubicBezTo>
                  <a:cubicBezTo>
                    <a:pt x="282" y="11396"/>
                    <a:pt x="292" y="11364"/>
                    <a:pt x="294" y="11357"/>
                  </a:cubicBezTo>
                  <a:lnTo>
                    <a:pt x="294" y="11357"/>
                  </a:lnTo>
                  <a:cubicBezTo>
                    <a:pt x="294" y="11380"/>
                    <a:pt x="429" y="11675"/>
                    <a:pt x="429" y="11675"/>
                  </a:cubicBezTo>
                  <a:cubicBezTo>
                    <a:pt x="440" y="11720"/>
                    <a:pt x="443" y="11754"/>
                    <a:pt x="424" y="11754"/>
                  </a:cubicBezTo>
                  <a:cubicBezTo>
                    <a:pt x="424" y="11754"/>
                    <a:pt x="423" y="11754"/>
                    <a:pt x="422" y="11754"/>
                  </a:cubicBezTo>
                  <a:cubicBezTo>
                    <a:pt x="401" y="11749"/>
                    <a:pt x="364" y="11708"/>
                    <a:pt x="313" y="11592"/>
                  </a:cubicBezTo>
                  <a:lnTo>
                    <a:pt x="313" y="11592"/>
                  </a:lnTo>
                  <a:cubicBezTo>
                    <a:pt x="318" y="11634"/>
                    <a:pt x="332" y="11673"/>
                    <a:pt x="353" y="11710"/>
                  </a:cubicBezTo>
                  <a:cubicBezTo>
                    <a:pt x="378" y="11749"/>
                    <a:pt x="406" y="11789"/>
                    <a:pt x="438" y="11821"/>
                  </a:cubicBezTo>
                  <a:cubicBezTo>
                    <a:pt x="502" y="11889"/>
                    <a:pt x="561" y="11935"/>
                    <a:pt x="574" y="11935"/>
                  </a:cubicBezTo>
                  <a:cubicBezTo>
                    <a:pt x="575" y="11935"/>
                    <a:pt x="575" y="11935"/>
                    <a:pt x="575" y="11935"/>
                  </a:cubicBezTo>
                  <a:cubicBezTo>
                    <a:pt x="657" y="12064"/>
                    <a:pt x="673" y="12107"/>
                    <a:pt x="655" y="12107"/>
                  </a:cubicBezTo>
                  <a:cubicBezTo>
                    <a:pt x="643" y="12107"/>
                    <a:pt x="618" y="12089"/>
                    <a:pt x="587" y="12065"/>
                  </a:cubicBezTo>
                  <a:cubicBezTo>
                    <a:pt x="525" y="12016"/>
                    <a:pt x="460" y="11939"/>
                    <a:pt x="452" y="11939"/>
                  </a:cubicBezTo>
                  <a:lnTo>
                    <a:pt x="452" y="11939"/>
                  </a:lnTo>
                  <a:cubicBezTo>
                    <a:pt x="450" y="11939"/>
                    <a:pt x="453" y="11945"/>
                    <a:pt x="462" y="11960"/>
                  </a:cubicBezTo>
                  <a:lnTo>
                    <a:pt x="480" y="11988"/>
                  </a:lnTo>
                  <a:cubicBezTo>
                    <a:pt x="492" y="12004"/>
                    <a:pt x="510" y="12028"/>
                    <a:pt x="527" y="12048"/>
                  </a:cubicBezTo>
                  <a:lnTo>
                    <a:pt x="594" y="12137"/>
                  </a:lnTo>
                  <a:lnTo>
                    <a:pt x="573" y="12090"/>
                  </a:lnTo>
                  <a:lnTo>
                    <a:pt x="573" y="12090"/>
                  </a:lnTo>
                  <a:cubicBezTo>
                    <a:pt x="624" y="12134"/>
                    <a:pt x="677" y="12174"/>
                    <a:pt x="733" y="12211"/>
                  </a:cubicBezTo>
                  <a:cubicBezTo>
                    <a:pt x="763" y="12232"/>
                    <a:pt x="791" y="12255"/>
                    <a:pt x="816" y="12278"/>
                  </a:cubicBezTo>
                  <a:cubicBezTo>
                    <a:pt x="830" y="12292"/>
                    <a:pt x="846" y="12308"/>
                    <a:pt x="867" y="12329"/>
                  </a:cubicBezTo>
                  <a:cubicBezTo>
                    <a:pt x="888" y="12352"/>
                    <a:pt x="911" y="12375"/>
                    <a:pt x="939" y="12405"/>
                  </a:cubicBezTo>
                  <a:cubicBezTo>
                    <a:pt x="1050" y="12542"/>
                    <a:pt x="962" y="12507"/>
                    <a:pt x="1009" y="12561"/>
                  </a:cubicBezTo>
                  <a:cubicBezTo>
                    <a:pt x="1004" y="12563"/>
                    <a:pt x="1018" y="12584"/>
                    <a:pt x="1083" y="12637"/>
                  </a:cubicBezTo>
                  <a:lnTo>
                    <a:pt x="1366" y="12932"/>
                  </a:lnTo>
                  <a:lnTo>
                    <a:pt x="1301" y="12765"/>
                  </a:lnTo>
                  <a:lnTo>
                    <a:pt x="1301" y="12765"/>
                  </a:lnTo>
                  <a:cubicBezTo>
                    <a:pt x="1405" y="12835"/>
                    <a:pt x="1492" y="12935"/>
                    <a:pt x="1514" y="12935"/>
                  </a:cubicBezTo>
                  <a:cubicBezTo>
                    <a:pt x="1525" y="12935"/>
                    <a:pt x="1521" y="12913"/>
                    <a:pt x="1499" y="12856"/>
                  </a:cubicBezTo>
                  <a:lnTo>
                    <a:pt x="1499" y="12856"/>
                  </a:lnTo>
                  <a:cubicBezTo>
                    <a:pt x="1619" y="13149"/>
                    <a:pt x="2544" y="13962"/>
                    <a:pt x="2636" y="14109"/>
                  </a:cubicBezTo>
                  <a:cubicBezTo>
                    <a:pt x="2854" y="14251"/>
                    <a:pt x="3030" y="14429"/>
                    <a:pt x="3246" y="14654"/>
                  </a:cubicBezTo>
                  <a:cubicBezTo>
                    <a:pt x="3222" y="14619"/>
                    <a:pt x="3218" y="14576"/>
                    <a:pt x="3250" y="14576"/>
                  </a:cubicBezTo>
                  <a:cubicBezTo>
                    <a:pt x="3276" y="14576"/>
                    <a:pt x="3326" y="14606"/>
                    <a:pt x="3408" y="14696"/>
                  </a:cubicBezTo>
                  <a:cubicBezTo>
                    <a:pt x="3228" y="14743"/>
                    <a:pt x="3678" y="15075"/>
                    <a:pt x="3765" y="15313"/>
                  </a:cubicBezTo>
                  <a:lnTo>
                    <a:pt x="3765" y="15313"/>
                  </a:lnTo>
                  <a:cubicBezTo>
                    <a:pt x="3764" y="15304"/>
                    <a:pt x="3766" y="15299"/>
                    <a:pt x="3772" y="15299"/>
                  </a:cubicBezTo>
                  <a:cubicBezTo>
                    <a:pt x="3822" y="15299"/>
                    <a:pt x="4137" y="15635"/>
                    <a:pt x="4200" y="15635"/>
                  </a:cubicBezTo>
                  <a:cubicBezTo>
                    <a:pt x="4215" y="15635"/>
                    <a:pt x="4215" y="15614"/>
                    <a:pt x="4192" y="15563"/>
                  </a:cubicBezTo>
                  <a:lnTo>
                    <a:pt x="4192" y="15563"/>
                  </a:lnTo>
                  <a:cubicBezTo>
                    <a:pt x="4340" y="15732"/>
                    <a:pt x="4157" y="15619"/>
                    <a:pt x="4250" y="15765"/>
                  </a:cubicBezTo>
                  <a:cubicBezTo>
                    <a:pt x="4672" y="16096"/>
                    <a:pt x="5049" y="16625"/>
                    <a:pt x="5529" y="17074"/>
                  </a:cubicBezTo>
                  <a:cubicBezTo>
                    <a:pt x="5546" y="17069"/>
                    <a:pt x="5522" y="17014"/>
                    <a:pt x="5556" y="17014"/>
                  </a:cubicBezTo>
                  <a:cubicBezTo>
                    <a:pt x="5568" y="17014"/>
                    <a:pt x="5589" y="17021"/>
                    <a:pt x="5622" y="17042"/>
                  </a:cubicBezTo>
                  <a:lnTo>
                    <a:pt x="5789" y="17366"/>
                  </a:lnTo>
                  <a:cubicBezTo>
                    <a:pt x="5891" y="17450"/>
                    <a:pt x="5965" y="17360"/>
                    <a:pt x="6079" y="17582"/>
                  </a:cubicBezTo>
                  <a:cubicBezTo>
                    <a:pt x="6072" y="17558"/>
                    <a:pt x="6063" y="17523"/>
                    <a:pt x="6080" y="17523"/>
                  </a:cubicBezTo>
                  <a:cubicBezTo>
                    <a:pt x="6087" y="17523"/>
                    <a:pt x="6100" y="17530"/>
                    <a:pt x="6120" y="17547"/>
                  </a:cubicBezTo>
                  <a:cubicBezTo>
                    <a:pt x="6538" y="18041"/>
                    <a:pt x="7020" y="18491"/>
                    <a:pt x="7493" y="18952"/>
                  </a:cubicBezTo>
                  <a:cubicBezTo>
                    <a:pt x="7732" y="19182"/>
                    <a:pt x="7968" y="19413"/>
                    <a:pt x="8193" y="19657"/>
                  </a:cubicBezTo>
                  <a:cubicBezTo>
                    <a:pt x="8307" y="19777"/>
                    <a:pt x="8411" y="19898"/>
                    <a:pt x="8524" y="20030"/>
                  </a:cubicBezTo>
                  <a:cubicBezTo>
                    <a:pt x="8645" y="20165"/>
                    <a:pt x="8775" y="20294"/>
                    <a:pt x="8912" y="20413"/>
                  </a:cubicBezTo>
                  <a:cubicBezTo>
                    <a:pt x="8855" y="20351"/>
                    <a:pt x="8840" y="20328"/>
                    <a:pt x="8851" y="20328"/>
                  </a:cubicBezTo>
                  <a:cubicBezTo>
                    <a:pt x="8867" y="20328"/>
                    <a:pt x="8935" y="20373"/>
                    <a:pt x="9009" y="20417"/>
                  </a:cubicBezTo>
                  <a:cubicBezTo>
                    <a:pt x="8932" y="20357"/>
                    <a:pt x="9039" y="20371"/>
                    <a:pt x="9039" y="20336"/>
                  </a:cubicBezTo>
                  <a:cubicBezTo>
                    <a:pt x="9113" y="20401"/>
                    <a:pt x="9192" y="20459"/>
                    <a:pt x="9276" y="20515"/>
                  </a:cubicBezTo>
                  <a:cubicBezTo>
                    <a:pt x="9398" y="20598"/>
                    <a:pt x="9533" y="20668"/>
                    <a:pt x="9533" y="20668"/>
                  </a:cubicBezTo>
                  <a:cubicBezTo>
                    <a:pt x="9544" y="20664"/>
                    <a:pt x="9558" y="20662"/>
                    <a:pt x="9574" y="20662"/>
                  </a:cubicBezTo>
                  <a:cubicBezTo>
                    <a:pt x="9650" y="20662"/>
                    <a:pt x="9774" y="20699"/>
                    <a:pt x="9897" y="20726"/>
                  </a:cubicBezTo>
                  <a:cubicBezTo>
                    <a:pt x="9984" y="20746"/>
                    <a:pt x="10071" y="20759"/>
                    <a:pt x="10134" y="20759"/>
                  </a:cubicBezTo>
                  <a:cubicBezTo>
                    <a:pt x="10179" y="20759"/>
                    <a:pt x="10213" y="20753"/>
                    <a:pt x="10226" y="20737"/>
                  </a:cubicBezTo>
                  <a:lnTo>
                    <a:pt x="10133" y="20735"/>
                  </a:lnTo>
                  <a:cubicBezTo>
                    <a:pt x="10087" y="20733"/>
                    <a:pt x="10041" y="20728"/>
                    <a:pt x="10041" y="20728"/>
                  </a:cubicBezTo>
                  <a:cubicBezTo>
                    <a:pt x="10170" y="20700"/>
                    <a:pt x="10092" y="20638"/>
                    <a:pt x="9997" y="20563"/>
                  </a:cubicBezTo>
                  <a:cubicBezTo>
                    <a:pt x="9901" y="20489"/>
                    <a:pt x="9797" y="20399"/>
                    <a:pt x="9830" y="20343"/>
                  </a:cubicBezTo>
                  <a:lnTo>
                    <a:pt x="9830" y="20343"/>
                  </a:lnTo>
                  <a:cubicBezTo>
                    <a:pt x="9818" y="20345"/>
                    <a:pt x="9806" y="20346"/>
                    <a:pt x="9794" y="20346"/>
                  </a:cubicBezTo>
                  <a:cubicBezTo>
                    <a:pt x="9672" y="20346"/>
                    <a:pt x="9543" y="20261"/>
                    <a:pt x="9410" y="20160"/>
                  </a:cubicBezTo>
                  <a:cubicBezTo>
                    <a:pt x="9266" y="20049"/>
                    <a:pt x="9123" y="19926"/>
                    <a:pt x="8923" y="19856"/>
                  </a:cubicBezTo>
                  <a:cubicBezTo>
                    <a:pt x="8908" y="19832"/>
                    <a:pt x="8910" y="19825"/>
                    <a:pt x="8920" y="19825"/>
                  </a:cubicBezTo>
                  <a:cubicBezTo>
                    <a:pt x="8934" y="19825"/>
                    <a:pt x="8963" y="19839"/>
                    <a:pt x="8979" y="19839"/>
                  </a:cubicBezTo>
                  <a:cubicBezTo>
                    <a:pt x="8987" y="19839"/>
                    <a:pt x="8992" y="19834"/>
                    <a:pt x="8988" y="19821"/>
                  </a:cubicBezTo>
                  <a:cubicBezTo>
                    <a:pt x="8879" y="19798"/>
                    <a:pt x="8786" y="19726"/>
                    <a:pt x="8629" y="19536"/>
                  </a:cubicBezTo>
                  <a:lnTo>
                    <a:pt x="8629" y="19536"/>
                  </a:lnTo>
                  <a:lnTo>
                    <a:pt x="8659" y="19546"/>
                  </a:lnTo>
                  <a:cubicBezTo>
                    <a:pt x="8172" y="19077"/>
                    <a:pt x="8003" y="18836"/>
                    <a:pt x="7491" y="18275"/>
                  </a:cubicBezTo>
                  <a:lnTo>
                    <a:pt x="7488" y="18356"/>
                  </a:lnTo>
                  <a:cubicBezTo>
                    <a:pt x="7423" y="18289"/>
                    <a:pt x="7370" y="18215"/>
                    <a:pt x="7324" y="18134"/>
                  </a:cubicBezTo>
                  <a:cubicBezTo>
                    <a:pt x="7308" y="18128"/>
                    <a:pt x="7296" y="18126"/>
                    <a:pt x="7289" y="18126"/>
                  </a:cubicBezTo>
                  <a:cubicBezTo>
                    <a:pt x="7211" y="18126"/>
                    <a:pt x="7577" y="18416"/>
                    <a:pt x="7480" y="18416"/>
                  </a:cubicBezTo>
                  <a:cubicBezTo>
                    <a:pt x="7473" y="18416"/>
                    <a:pt x="7464" y="18415"/>
                    <a:pt x="7453" y="18412"/>
                  </a:cubicBezTo>
                  <a:cubicBezTo>
                    <a:pt x="7384" y="18173"/>
                    <a:pt x="6640" y="17598"/>
                    <a:pt x="6633" y="17397"/>
                  </a:cubicBezTo>
                  <a:cubicBezTo>
                    <a:pt x="6586" y="17349"/>
                    <a:pt x="6564" y="17334"/>
                    <a:pt x="6554" y="17334"/>
                  </a:cubicBezTo>
                  <a:cubicBezTo>
                    <a:pt x="6537" y="17334"/>
                    <a:pt x="6557" y="17381"/>
                    <a:pt x="6538" y="17381"/>
                  </a:cubicBezTo>
                  <a:cubicBezTo>
                    <a:pt x="6528" y="17381"/>
                    <a:pt x="6506" y="17367"/>
                    <a:pt x="6459" y="17320"/>
                  </a:cubicBezTo>
                  <a:lnTo>
                    <a:pt x="6438" y="17246"/>
                  </a:lnTo>
                  <a:lnTo>
                    <a:pt x="6359" y="17234"/>
                  </a:lnTo>
                  <a:cubicBezTo>
                    <a:pt x="6250" y="17114"/>
                    <a:pt x="6225" y="17021"/>
                    <a:pt x="6241" y="16996"/>
                  </a:cubicBezTo>
                  <a:lnTo>
                    <a:pt x="6241" y="16996"/>
                  </a:lnTo>
                  <a:cubicBezTo>
                    <a:pt x="6278" y="17030"/>
                    <a:pt x="6320" y="17065"/>
                    <a:pt x="6359" y="17098"/>
                  </a:cubicBezTo>
                  <a:cubicBezTo>
                    <a:pt x="6250" y="16929"/>
                    <a:pt x="5972" y="16719"/>
                    <a:pt x="5896" y="16638"/>
                  </a:cubicBezTo>
                  <a:lnTo>
                    <a:pt x="5896" y="16638"/>
                  </a:lnTo>
                  <a:lnTo>
                    <a:pt x="6037" y="16808"/>
                  </a:lnTo>
                  <a:cubicBezTo>
                    <a:pt x="5527" y="16346"/>
                    <a:pt x="4971" y="15721"/>
                    <a:pt x="4449" y="15306"/>
                  </a:cubicBezTo>
                  <a:lnTo>
                    <a:pt x="4449" y="15306"/>
                  </a:lnTo>
                  <a:lnTo>
                    <a:pt x="4465" y="15361"/>
                  </a:lnTo>
                  <a:cubicBezTo>
                    <a:pt x="4071" y="15041"/>
                    <a:pt x="4201" y="15055"/>
                    <a:pt x="3791" y="14677"/>
                  </a:cubicBezTo>
                  <a:lnTo>
                    <a:pt x="3791" y="14677"/>
                  </a:lnTo>
                  <a:lnTo>
                    <a:pt x="3809" y="14687"/>
                  </a:lnTo>
                  <a:cubicBezTo>
                    <a:pt x="3693" y="14615"/>
                    <a:pt x="3587" y="14524"/>
                    <a:pt x="3492" y="14425"/>
                  </a:cubicBezTo>
                  <a:lnTo>
                    <a:pt x="3492" y="14425"/>
                  </a:lnTo>
                  <a:cubicBezTo>
                    <a:pt x="3505" y="14433"/>
                    <a:pt x="3514" y="14436"/>
                    <a:pt x="3519" y="14436"/>
                  </a:cubicBezTo>
                  <a:cubicBezTo>
                    <a:pt x="3554" y="14436"/>
                    <a:pt x="3425" y="14275"/>
                    <a:pt x="3461" y="14275"/>
                  </a:cubicBezTo>
                  <a:cubicBezTo>
                    <a:pt x="3469" y="14275"/>
                    <a:pt x="3482" y="14282"/>
                    <a:pt x="3505" y="14297"/>
                  </a:cubicBezTo>
                  <a:cubicBezTo>
                    <a:pt x="3079" y="13949"/>
                    <a:pt x="3283" y="14137"/>
                    <a:pt x="2954" y="13954"/>
                  </a:cubicBezTo>
                  <a:lnTo>
                    <a:pt x="2928" y="13861"/>
                  </a:lnTo>
                  <a:cubicBezTo>
                    <a:pt x="2810" y="13803"/>
                    <a:pt x="2787" y="13813"/>
                    <a:pt x="2583" y="13625"/>
                  </a:cubicBezTo>
                  <a:lnTo>
                    <a:pt x="2583" y="13625"/>
                  </a:lnTo>
                  <a:cubicBezTo>
                    <a:pt x="2618" y="13649"/>
                    <a:pt x="2637" y="13659"/>
                    <a:pt x="2647" y="13659"/>
                  </a:cubicBezTo>
                  <a:cubicBezTo>
                    <a:pt x="2679" y="13659"/>
                    <a:pt x="2605" y="13554"/>
                    <a:pt x="2645" y="13554"/>
                  </a:cubicBezTo>
                  <a:cubicBezTo>
                    <a:pt x="2657" y="13554"/>
                    <a:pt x="2682" y="13565"/>
                    <a:pt x="2724" y="13592"/>
                  </a:cubicBezTo>
                  <a:cubicBezTo>
                    <a:pt x="2386" y="13108"/>
                    <a:pt x="2043" y="13055"/>
                    <a:pt x="1957" y="12760"/>
                  </a:cubicBezTo>
                  <a:cubicBezTo>
                    <a:pt x="1932" y="12751"/>
                    <a:pt x="1914" y="12747"/>
                    <a:pt x="1901" y="12747"/>
                  </a:cubicBezTo>
                  <a:cubicBezTo>
                    <a:pt x="1789" y="12747"/>
                    <a:pt x="2174" y="13090"/>
                    <a:pt x="2155" y="13090"/>
                  </a:cubicBezTo>
                  <a:cubicBezTo>
                    <a:pt x="2153" y="13090"/>
                    <a:pt x="2148" y="13087"/>
                    <a:pt x="2138" y="13080"/>
                  </a:cubicBezTo>
                  <a:lnTo>
                    <a:pt x="2138" y="13080"/>
                  </a:lnTo>
                  <a:cubicBezTo>
                    <a:pt x="2150" y="13105"/>
                    <a:pt x="2147" y="13115"/>
                    <a:pt x="2134" y="13115"/>
                  </a:cubicBezTo>
                  <a:cubicBezTo>
                    <a:pt x="2086" y="13115"/>
                    <a:pt x="1890" y="12963"/>
                    <a:pt x="1795" y="12853"/>
                  </a:cubicBezTo>
                  <a:cubicBezTo>
                    <a:pt x="1665" y="12721"/>
                    <a:pt x="1688" y="12516"/>
                    <a:pt x="1357" y="12188"/>
                  </a:cubicBezTo>
                  <a:lnTo>
                    <a:pt x="1357" y="12188"/>
                  </a:lnTo>
                  <a:cubicBezTo>
                    <a:pt x="1387" y="12217"/>
                    <a:pt x="1397" y="12214"/>
                    <a:pt x="1428" y="12248"/>
                  </a:cubicBezTo>
                  <a:cubicBezTo>
                    <a:pt x="1380" y="12174"/>
                    <a:pt x="1310" y="12120"/>
                    <a:pt x="1241" y="12062"/>
                  </a:cubicBezTo>
                  <a:lnTo>
                    <a:pt x="1238" y="12061"/>
                  </a:lnTo>
                  <a:lnTo>
                    <a:pt x="1238" y="12061"/>
                  </a:lnTo>
                  <a:cubicBezTo>
                    <a:pt x="1239" y="12062"/>
                    <a:pt x="1241" y="12065"/>
                    <a:pt x="1245" y="12069"/>
                  </a:cubicBezTo>
                  <a:lnTo>
                    <a:pt x="1245" y="12069"/>
                  </a:lnTo>
                  <a:lnTo>
                    <a:pt x="1243" y="12067"/>
                  </a:lnTo>
                  <a:lnTo>
                    <a:pt x="1238" y="12062"/>
                  </a:lnTo>
                  <a:lnTo>
                    <a:pt x="1224" y="12051"/>
                  </a:lnTo>
                  <a:lnTo>
                    <a:pt x="1199" y="12025"/>
                  </a:lnTo>
                  <a:cubicBezTo>
                    <a:pt x="1183" y="12009"/>
                    <a:pt x="1166" y="11993"/>
                    <a:pt x="1150" y="11974"/>
                  </a:cubicBezTo>
                  <a:cubicBezTo>
                    <a:pt x="1115" y="11937"/>
                    <a:pt x="1088" y="11895"/>
                    <a:pt x="1067" y="11849"/>
                  </a:cubicBezTo>
                  <a:cubicBezTo>
                    <a:pt x="954" y="11816"/>
                    <a:pt x="930" y="11676"/>
                    <a:pt x="849" y="11676"/>
                  </a:cubicBezTo>
                  <a:cubicBezTo>
                    <a:pt x="844" y="11676"/>
                    <a:pt x="838" y="11676"/>
                    <a:pt x="833" y="11678"/>
                  </a:cubicBezTo>
                  <a:cubicBezTo>
                    <a:pt x="826" y="11688"/>
                    <a:pt x="1013" y="11908"/>
                    <a:pt x="1071" y="11967"/>
                  </a:cubicBezTo>
                  <a:lnTo>
                    <a:pt x="1071" y="11967"/>
                  </a:lnTo>
                  <a:cubicBezTo>
                    <a:pt x="1053" y="11952"/>
                    <a:pt x="1035" y="11938"/>
                    <a:pt x="1016" y="11923"/>
                  </a:cubicBezTo>
                  <a:lnTo>
                    <a:pt x="953" y="11868"/>
                  </a:lnTo>
                  <a:cubicBezTo>
                    <a:pt x="909" y="11831"/>
                    <a:pt x="860" y="11796"/>
                    <a:pt x="814" y="11747"/>
                  </a:cubicBezTo>
                  <a:cubicBezTo>
                    <a:pt x="765" y="11694"/>
                    <a:pt x="721" y="11636"/>
                    <a:pt x="682" y="11576"/>
                  </a:cubicBezTo>
                  <a:cubicBezTo>
                    <a:pt x="640" y="11499"/>
                    <a:pt x="608" y="11418"/>
                    <a:pt x="585" y="11334"/>
                  </a:cubicBezTo>
                  <a:lnTo>
                    <a:pt x="585" y="11334"/>
                  </a:lnTo>
                  <a:cubicBezTo>
                    <a:pt x="617" y="11353"/>
                    <a:pt x="687" y="11446"/>
                    <a:pt x="733" y="11508"/>
                  </a:cubicBezTo>
                  <a:cubicBezTo>
                    <a:pt x="717" y="11395"/>
                    <a:pt x="622" y="11325"/>
                    <a:pt x="617" y="11205"/>
                  </a:cubicBezTo>
                  <a:cubicBezTo>
                    <a:pt x="642" y="11205"/>
                    <a:pt x="666" y="11232"/>
                    <a:pt x="691" y="11277"/>
                  </a:cubicBezTo>
                  <a:cubicBezTo>
                    <a:pt x="721" y="11330"/>
                    <a:pt x="751" y="11385"/>
                    <a:pt x="777" y="11443"/>
                  </a:cubicBezTo>
                  <a:cubicBezTo>
                    <a:pt x="842" y="11569"/>
                    <a:pt x="935" y="11719"/>
                    <a:pt x="1030" y="11780"/>
                  </a:cubicBezTo>
                  <a:cubicBezTo>
                    <a:pt x="1002" y="11694"/>
                    <a:pt x="787" y="11490"/>
                    <a:pt x="858" y="11490"/>
                  </a:cubicBezTo>
                  <a:cubicBezTo>
                    <a:pt x="865" y="11490"/>
                    <a:pt x="876" y="11492"/>
                    <a:pt x="890" y="11496"/>
                  </a:cubicBezTo>
                  <a:lnTo>
                    <a:pt x="890" y="11496"/>
                  </a:lnTo>
                  <a:cubicBezTo>
                    <a:pt x="841" y="11480"/>
                    <a:pt x="802" y="11445"/>
                    <a:pt x="777" y="11399"/>
                  </a:cubicBezTo>
                  <a:cubicBezTo>
                    <a:pt x="749" y="11351"/>
                    <a:pt x="726" y="11300"/>
                    <a:pt x="712" y="11246"/>
                  </a:cubicBezTo>
                  <a:cubicBezTo>
                    <a:pt x="696" y="11186"/>
                    <a:pt x="677" y="11126"/>
                    <a:pt x="656" y="11068"/>
                  </a:cubicBezTo>
                  <a:cubicBezTo>
                    <a:pt x="636" y="10998"/>
                    <a:pt x="608" y="10936"/>
                    <a:pt x="568" y="10875"/>
                  </a:cubicBezTo>
                  <a:lnTo>
                    <a:pt x="568" y="10875"/>
                  </a:lnTo>
                  <a:lnTo>
                    <a:pt x="631" y="10882"/>
                  </a:lnTo>
                  <a:cubicBezTo>
                    <a:pt x="596" y="10815"/>
                    <a:pt x="571" y="10743"/>
                    <a:pt x="559" y="10669"/>
                  </a:cubicBezTo>
                  <a:lnTo>
                    <a:pt x="559" y="10669"/>
                  </a:lnTo>
                  <a:lnTo>
                    <a:pt x="656" y="10806"/>
                  </a:lnTo>
                  <a:cubicBezTo>
                    <a:pt x="612" y="10702"/>
                    <a:pt x="601" y="10588"/>
                    <a:pt x="622" y="10479"/>
                  </a:cubicBezTo>
                  <a:cubicBezTo>
                    <a:pt x="631" y="10370"/>
                    <a:pt x="666" y="10268"/>
                    <a:pt x="652" y="10159"/>
                  </a:cubicBezTo>
                  <a:lnTo>
                    <a:pt x="652" y="10159"/>
                  </a:lnTo>
                  <a:cubicBezTo>
                    <a:pt x="641" y="10364"/>
                    <a:pt x="627" y="10404"/>
                    <a:pt x="607" y="10404"/>
                  </a:cubicBezTo>
                  <a:cubicBezTo>
                    <a:pt x="605" y="10404"/>
                    <a:pt x="603" y="10403"/>
                    <a:pt x="601" y="10403"/>
                  </a:cubicBezTo>
                  <a:cubicBezTo>
                    <a:pt x="589" y="10399"/>
                    <a:pt x="575" y="10388"/>
                    <a:pt x="563" y="10388"/>
                  </a:cubicBezTo>
                  <a:cubicBezTo>
                    <a:pt x="550" y="10388"/>
                    <a:pt x="537" y="10401"/>
                    <a:pt x="529" y="10454"/>
                  </a:cubicBezTo>
                  <a:cubicBezTo>
                    <a:pt x="515" y="10393"/>
                    <a:pt x="510" y="10331"/>
                    <a:pt x="515" y="10270"/>
                  </a:cubicBezTo>
                  <a:cubicBezTo>
                    <a:pt x="515" y="10229"/>
                    <a:pt x="520" y="10187"/>
                    <a:pt x="527" y="10145"/>
                  </a:cubicBezTo>
                  <a:cubicBezTo>
                    <a:pt x="543" y="10092"/>
                    <a:pt x="571" y="10041"/>
                    <a:pt x="603" y="9997"/>
                  </a:cubicBezTo>
                  <a:cubicBezTo>
                    <a:pt x="638" y="9948"/>
                    <a:pt x="670" y="9899"/>
                    <a:pt x="700" y="9848"/>
                  </a:cubicBezTo>
                  <a:cubicBezTo>
                    <a:pt x="719" y="9807"/>
                    <a:pt x="735" y="9765"/>
                    <a:pt x="749" y="9723"/>
                  </a:cubicBezTo>
                  <a:cubicBezTo>
                    <a:pt x="773" y="9666"/>
                    <a:pt x="795" y="9609"/>
                    <a:pt x="811" y="9550"/>
                  </a:cubicBezTo>
                  <a:lnTo>
                    <a:pt x="811" y="9550"/>
                  </a:lnTo>
                  <a:cubicBezTo>
                    <a:pt x="793" y="9614"/>
                    <a:pt x="727" y="9736"/>
                    <a:pt x="702" y="9736"/>
                  </a:cubicBezTo>
                  <a:cubicBezTo>
                    <a:pt x="694" y="9736"/>
                    <a:pt x="690" y="9724"/>
                    <a:pt x="693" y="9693"/>
                  </a:cubicBezTo>
                  <a:cubicBezTo>
                    <a:pt x="719" y="9638"/>
                    <a:pt x="751" y="9575"/>
                    <a:pt x="782" y="9519"/>
                  </a:cubicBezTo>
                  <a:cubicBezTo>
                    <a:pt x="812" y="9473"/>
                    <a:pt x="844" y="9431"/>
                    <a:pt x="884" y="9394"/>
                  </a:cubicBezTo>
                  <a:cubicBezTo>
                    <a:pt x="942" y="9269"/>
                    <a:pt x="953" y="9233"/>
                    <a:pt x="942" y="9233"/>
                  </a:cubicBezTo>
                  <a:lnTo>
                    <a:pt x="942" y="9233"/>
                  </a:lnTo>
                  <a:cubicBezTo>
                    <a:pt x="937" y="9233"/>
                    <a:pt x="928" y="9241"/>
                    <a:pt x="916" y="9250"/>
                  </a:cubicBezTo>
                  <a:cubicBezTo>
                    <a:pt x="892" y="9267"/>
                    <a:pt x="861" y="9295"/>
                    <a:pt x="847" y="9295"/>
                  </a:cubicBezTo>
                  <a:cubicBezTo>
                    <a:pt x="838" y="9295"/>
                    <a:pt x="836" y="9284"/>
                    <a:pt x="846" y="9250"/>
                  </a:cubicBezTo>
                  <a:cubicBezTo>
                    <a:pt x="902" y="9218"/>
                    <a:pt x="939" y="9162"/>
                    <a:pt x="948" y="9097"/>
                  </a:cubicBezTo>
                  <a:cubicBezTo>
                    <a:pt x="962" y="9026"/>
                    <a:pt x="988" y="8956"/>
                    <a:pt x="1023" y="8889"/>
                  </a:cubicBezTo>
                  <a:lnTo>
                    <a:pt x="1071" y="8926"/>
                  </a:lnTo>
                  <a:cubicBezTo>
                    <a:pt x="1243" y="8757"/>
                    <a:pt x="1243" y="8710"/>
                    <a:pt x="1243" y="8671"/>
                  </a:cubicBezTo>
                  <a:cubicBezTo>
                    <a:pt x="1241" y="8629"/>
                    <a:pt x="1236" y="8592"/>
                    <a:pt x="1424" y="8439"/>
                  </a:cubicBezTo>
                  <a:lnTo>
                    <a:pt x="1424" y="8439"/>
                  </a:lnTo>
                  <a:lnTo>
                    <a:pt x="1338" y="8641"/>
                  </a:lnTo>
                  <a:lnTo>
                    <a:pt x="1500" y="8448"/>
                  </a:lnTo>
                  <a:lnTo>
                    <a:pt x="1512" y="8534"/>
                  </a:lnTo>
                  <a:cubicBezTo>
                    <a:pt x="1669" y="8302"/>
                    <a:pt x="1741" y="8251"/>
                    <a:pt x="1943" y="8075"/>
                  </a:cubicBezTo>
                  <a:lnTo>
                    <a:pt x="1943" y="8075"/>
                  </a:lnTo>
                  <a:cubicBezTo>
                    <a:pt x="1939" y="8076"/>
                    <a:pt x="1935" y="8076"/>
                    <a:pt x="1932" y="8076"/>
                  </a:cubicBezTo>
                  <a:cubicBezTo>
                    <a:pt x="1872" y="8076"/>
                    <a:pt x="1901" y="7964"/>
                    <a:pt x="2057" y="7804"/>
                  </a:cubicBezTo>
                  <a:cubicBezTo>
                    <a:pt x="2087" y="7785"/>
                    <a:pt x="2104" y="7779"/>
                    <a:pt x="2113" y="7779"/>
                  </a:cubicBezTo>
                  <a:cubicBezTo>
                    <a:pt x="2127" y="7779"/>
                    <a:pt x="2123" y="7794"/>
                    <a:pt x="2130" y="7794"/>
                  </a:cubicBezTo>
                  <a:cubicBezTo>
                    <a:pt x="2139" y="7794"/>
                    <a:pt x="2165" y="7770"/>
                    <a:pt x="2265" y="7665"/>
                  </a:cubicBezTo>
                  <a:lnTo>
                    <a:pt x="2265" y="7665"/>
                  </a:lnTo>
                  <a:cubicBezTo>
                    <a:pt x="2240" y="7746"/>
                    <a:pt x="2214" y="7839"/>
                    <a:pt x="2070" y="7901"/>
                  </a:cubicBezTo>
                  <a:cubicBezTo>
                    <a:pt x="2075" y="7927"/>
                    <a:pt x="2045" y="7982"/>
                    <a:pt x="2047" y="8006"/>
                  </a:cubicBezTo>
                  <a:cubicBezTo>
                    <a:pt x="2200" y="7913"/>
                    <a:pt x="2363" y="7704"/>
                    <a:pt x="2451" y="7616"/>
                  </a:cubicBezTo>
                  <a:lnTo>
                    <a:pt x="2451" y="7616"/>
                  </a:lnTo>
                  <a:cubicBezTo>
                    <a:pt x="2418" y="7646"/>
                    <a:pt x="2383" y="7676"/>
                    <a:pt x="2346" y="7700"/>
                  </a:cubicBezTo>
                  <a:lnTo>
                    <a:pt x="2634" y="7294"/>
                  </a:lnTo>
                  <a:cubicBezTo>
                    <a:pt x="2649" y="7285"/>
                    <a:pt x="2660" y="7282"/>
                    <a:pt x="2667" y="7282"/>
                  </a:cubicBezTo>
                  <a:cubicBezTo>
                    <a:pt x="2689" y="7282"/>
                    <a:pt x="2665" y="7325"/>
                    <a:pt x="2643" y="7368"/>
                  </a:cubicBezTo>
                  <a:cubicBezTo>
                    <a:pt x="2708" y="7291"/>
                    <a:pt x="2738" y="7224"/>
                    <a:pt x="2836" y="7118"/>
                  </a:cubicBezTo>
                  <a:lnTo>
                    <a:pt x="2836" y="7118"/>
                  </a:lnTo>
                  <a:cubicBezTo>
                    <a:pt x="2845" y="7179"/>
                    <a:pt x="2885" y="7207"/>
                    <a:pt x="2765" y="7360"/>
                  </a:cubicBezTo>
                  <a:lnTo>
                    <a:pt x="2765" y="7360"/>
                  </a:lnTo>
                  <a:lnTo>
                    <a:pt x="3046" y="7004"/>
                  </a:lnTo>
                  <a:cubicBezTo>
                    <a:pt x="3077" y="6998"/>
                    <a:pt x="3197" y="6918"/>
                    <a:pt x="3225" y="6918"/>
                  </a:cubicBezTo>
                  <a:cubicBezTo>
                    <a:pt x="3231" y="6918"/>
                    <a:pt x="3233" y="6922"/>
                    <a:pt x="3227" y="6932"/>
                  </a:cubicBezTo>
                  <a:cubicBezTo>
                    <a:pt x="3431" y="6770"/>
                    <a:pt x="3606" y="6420"/>
                    <a:pt x="3874" y="6204"/>
                  </a:cubicBezTo>
                  <a:lnTo>
                    <a:pt x="3874" y="6204"/>
                  </a:lnTo>
                  <a:cubicBezTo>
                    <a:pt x="3874" y="6203"/>
                    <a:pt x="3874" y="6203"/>
                    <a:pt x="3874" y="6202"/>
                  </a:cubicBezTo>
                  <a:lnTo>
                    <a:pt x="3877" y="6199"/>
                  </a:lnTo>
                  <a:lnTo>
                    <a:pt x="3877" y="6199"/>
                  </a:lnTo>
                  <a:cubicBezTo>
                    <a:pt x="3877" y="6200"/>
                    <a:pt x="3877" y="6201"/>
                    <a:pt x="3876" y="6202"/>
                  </a:cubicBezTo>
                  <a:cubicBezTo>
                    <a:pt x="3876" y="6203"/>
                    <a:pt x="3875" y="6203"/>
                    <a:pt x="3874" y="6204"/>
                  </a:cubicBezTo>
                  <a:lnTo>
                    <a:pt x="3874" y="6204"/>
                  </a:lnTo>
                  <a:cubicBezTo>
                    <a:pt x="3874" y="6208"/>
                    <a:pt x="3874" y="6214"/>
                    <a:pt x="3874" y="6218"/>
                  </a:cubicBezTo>
                  <a:lnTo>
                    <a:pt x="3883" y="6195"/>
                  </a:lnTo>
                  <a:lnTo>
                    <a:pt x="3877" y="6199"/>
                  </a:lnTo>
                  <a:lnTo>
                    <a:pt x="3877" y="6199"/>
                  </a:lnTo>
                  <a:cubicBezTo>
                    <a:pt x="3894" y="6161"/>
                    <a:pt x="3919" y="6125"/>
                    <a:pt x="3948" y="6095"/>
                  </a:cubicBezTo>
                  <a:cubicBezTo>
                    <a:pt x="4182" y="5875"/>
                    <a:pt x="4426" y="5715"/>
                    <a:pt x="4648" y="5400"/>
                  </a:cubicBezTo>
                  <a:lnTo>
                    <a:pt x="4864" y="5309"/>
                  </a:lnTo>
                  <a:cubicBezTo>
                    <a:pt x="4921" y="5244"/>
                    <a:pt x="4921" y="5228"/>
                    <a:pt x="4900" y="5228"/>
                  </a:cubicBezTo>
                  <a:cubicBezTo>
                    <a:pt x="4879" y="5228"/>
                    <a:pt x="4834" y="5246"/>
                    <a:pt x="4808" y="5246"/>
                  </a:cubicBezTo>
                  <a:cubicBezTo>
                    <a:pt x="4774" y="5246"/>
                    <a:pt x="4773" y="5213"/>
                    <a:pt x="4906" y="5061"/>
                  </a:cubicBezTo>
                  <a:cubicBezTo>
                    <a:pt x="4996" y="4955"/>
                    <a:pt x="5038" y="4927"/>
                    <a:pt x="5062" y="4927"/>
                  </a:cubicBezTo>
                  <a:cubicBezTo>
                    <a:pt x="5090" y="4927"/>
                    <a:pt x="5093" y="4966"/>
                    <a:pt x="5121" y="4966"/>
                  </a:cubicBezTo>
                  <a:cubicBezTo>
                    <a:pt x="5130" y="4966"/>
                    <a:pt x="5141" y="4962"/>
                    <a:pt x="5156" y="4952"/>
                  </a:cubicBezTo>
                  <a:cubicBezTo>
                    <a:pt x="5246" y="4797"/>
                    <a:pt x="5399" y="4519"/>
                    <a:pt x="5678" y="4340"/>
                  </a:cubicBezTo>
                  <a:lnTo>
                    <a:pt x="5678" y="4343"/>
                  </a:lnTo>
                  <a:cubicBezTo>
                    <a:pt x="5613" y="4431"/>
                    <a:pt x="5546" y="4479"/>
                    <a:pt x="5478" y="4554"/>
                  </a:cubicBezTo>
                  <a:lnTo>
                    <a:pt x="5687" y="4415"/>
                  </a:lnTo>
                  <a:lnTo>
                    <a:pt x="5687" y="4415"/>
                  </a:lnTo>
                  <a:cubicBezTo>
                    <a:pt x="5572" y="4616"/>
                    <a:pt x="5446" y="4742"/>
                    <a:pt x="5481" y="4742"/>
                  </a:cubicBezTo>
                  <a:cubicBezTo>
                    <a:pt x="5493" y="4742"/>
                    <a:pt x="5522" y="4728"/>
                    <a:pt x="5573" y="4700"/>
                  </a:cubicBezTo>
                  <a:cubicBezTo>
                    <a:pt x="5478" y="4554"/>
                    <a:pt x="6239" y="4011"/>
                    <a:pt x="6141" y="3865"/>
                  </a:cubicBezTo>
                  <a:lnTo>
                    <a:pt x="6283" y="3777"/>
                  </a:lnTo>
                  <a:lnTo>
                    <a:pt x="6283" y="3777"/>
                  </a:lnTo>
                  <a:cubicBezTo>
                    <a:pt x="6248" y="3807"/>
                    <a:pt x="6250" y="3821"/>
                    <a:pt x="6215" y="3851"/>
                  </a:cubicBezTo>
                  <a:cubicBezTo>
                    <a:pt x="6496" y="3687"/>
                    <a:pt x="6294" y="3599"/>
                    <a:pt x="6600" y="3330"/>
                  </a:cubicBezTo>
                  <a:cubicBezTo>
                    <a:pt x="6672" y="3270"/>
                    <a:pt x="6733" y="3227"/>
                    <a:pt x="6752" y="3227"/>
                  </a:cubicBezTo>
                  <a:cubicBezTo>
                    <a:pt x="6762" y="3227"/>
                    <a:pt x="6760" y="3239"/>
                    <a:pt x="6742" y="3267"/>
                  </a:cubicBezTo>
                  <a:lnTo>
                    <a:pt x="6936" y="3014"/>
                  </a:lnTo>
                  <a:cubicBezTo>
                    <a:pt x="6961" y="2992"/>
                    <a:pt x="6977" y="2982"/>
                    <a:pt x="6984" y="2982"/>
                  </a:cubicBezTo>
                  <a:cubicBezTo>
                    <a:pt x="6994" y="2982"/>
                    <a:pt x="6990" y="2997"/>
                    <a:pt x="6971" y="3020"/>
                  </a:cubicBezTo>
                  <a:lnTo>
                    <a:pt x="6971" y="3020"/>
                  </a:lnTo>
                  <a:lnTo>
                    <a:pt x="7273" y="2701"/>
                  </a:lnTo>
                  <a:lnTo>
                    <a:pt x="7273" y="2706"/>
                  </a:lnTo>
                  <a:cubicBezTo>
                    <a:pt x="7319" y="2613"/>
                    <a:pt x="7370" y="2523"/>
                    <a:pt x="7426" y="2435"/>
                  </a:cubicBezTo>
                  <a:cubicBezTo>
                    <a:pt x="7448" y="2420"/>
                    <a:pt x="7459" y="2414"/>
                    <a:pt x="7463" y="2414"/>
                  </a:cubicBezTo>
                  <a:lnTo>
                    <a:pt x="7463" y="2414"/>
                  </a:lnTo>
                  <a:cubicBezTo>
                    <a:pt x="7477" y="2414"/>
                    <a:pt x="7406" y="2484"/>
                    <a:pt x="7428" y="2484"/>
                  </a:cubicBezTo>
                  <a:cubicBezTo>
                    <a:pt x="7428" y="2484"/>
                    <a:pt x="7429" y="2484"/>
                    <a:pt x="7430" y="2484"/>
                  </a:cubicBezTo>
                  <a:lnTo>
                    <a:pt x="7590" y="2266"/>
                  </a:lnTo>
                  <a:cubicBezTo>
                    <a:pt x="7602" y="2261"/>
                    <a:pt x="7611" y="2258"/>
                    <a:pt x="7617" y="2258"/>
                  </a:cubicBezTo>
                  <a:cubicBezTo>
                    <a:pt x="7672" y="2258"/>
                    <a:pt x="7557" y="2420"/>
                    <a:pt x="7437" y="2532"/>
                  </a:cubicBezTo>
                  <a:cubicBezTo>
                    <a:pt x="7734" y="2477"/>
                    <a:pt x="7565" y="2344"/>
                    <a:pt x="8014" y="2036"/>
                  </a:cubicBezTo>
                  <a:lnTo>
                    <a:pt x="8014" y="2036"/>
                  </a:lnTo>
                  <a:lnTo>
                    <a:pt x="7852" y="2228"/>
                  </a:lnTo>
                  <a:cubicBezTo>
                    <a:pt x="8035" y="2182"/>
                    <a:pt x="8149" y="2018"/>
                    <a:pt x="8392" y="1860"/>
                  </a:cubicBezTo>
                  <a:lnTo>
                    <a:pt x="8392" y="1860"/>
                  </a:lnTo>
                  <a:cubicBezTo>
                    <a:pt x="8344" y="1878"/>
                    <a:pt x="8113" y="2015"/>
                    <a:pt x="8039" y="2015"/>
                  </a:cubicBezTo>
                  <a:cubicBezTo>
                    <a:pt x="8015" y="2015"/>
                    <a:pt x="8007" y="2001"/>
                    <a:pt x="8028" y="1963"/>
                  </a:cubicBezTo>
                  <a:lnTo>
                    <a:pt x="8028" y="1963"/>
                  </a:lnTo>
                  <a:cubicBezTo>
                    <a:pt x="7986" y="2027"/>
                    <a:pt x="7929" y="2115"/>
                    <a:pt x="7878" y="2124"/>
                  </a:cubicBezTo>
                  <a:cubicBezTo>
                    <a:pt x="7887" y="2018"/>
                    <a:pt x="7953" y="1997"/>
                    <a:pt x="8052" y="1926"/>
                  </a:cubicBezTo>
                  <a:lnTo>
                    <a:pt x="8052" y="1926"/>
                  </a:lnTo>
                  <a:cubicBezTo>
                    <a:pt x="8041" y="1941"/>
                    <a:pt x="8033" y="1953"/>
                    <a:pt x="8028" y="1963"/>
                  </a:cubicBezTo>
                  <a:lnTo>
                    <a:pt x="8028" y="1963"/>
                  </a:lnTo>
                  <a:cubicBezTo>
                    <a:pt x="8037" y="1949"/>
                    <a:pt x="8046" y="1936"/>
                    <a:pt x="8054" y="1925"/>
                  </a:cubicBezTo>
                  <a:lnTo>
                    <a:pt x="8054" y="1925"/>
                  </a:lnTo>
                  <a:cubicBezTo>
                    <a:pt x="8053" y="1925"/>
                    <a:pt x="8052" y="1926"/>
                    <a:pt x="8052" y="1926"/>
                  </a:cubicBezTo>
                  <a:lnTo>
                    <a:pt x="8052" y="1926"/>
                  </a:lnTo>
                  <a:cubicBezTo>
                    <a:pt x="8053" y="1924"/>
                    <a:pt x="8055" y="1922"/>
                    <a:pt x="8056" y="1920"/>
                  </a:cubicBezTo>
                  <a:cubicBezTo>
                    <a:pt x="8151" y="1851"/>
                    <a:pt x="8230" y="1765"/>
                    <a:pt x="8290" y="1665"/>
                  </a:cubicBezTo>
                  <a:cubicBezTo>
                    <a:pt x="8296" y="1671"/>
                    <a:pt x="8304" y="1674"/>
                    <a:pt x="8312" y="1674"/>
                  </a:cubicBezTo>
                  <a:cubicBezTo>
                    <a:pt x="8362" y="1674"/>
                    <a:pt x="8450" y="1570"/>
                    <a:pt x="8564" y="1452"/>
                  </a:cubicBezTo>
                  <a:lnTo>
                    <a:pt x="8613" y="1517"/>
                  </a:lnTo>
                  <a:cubicBezTo>
                    <a:pt x="8740" y="1357"/>
                    <a:pt x="8701" y="1338"/>
                    <a:pt x="8761" y="1227"/>
                  </a:cubicBezTo>
                  <a:cubicBezTo>
                    <a:pt x="8793" y="1197"/>
                    <a:pt x="8828" y="1169"/>
                    <a:pt x="8868" y="1144"/>
                  </a:cubicBezTo>
                  <a:cubicBezTo>
                    <a:pt x="8893" y="1127"/>
                    <a:pt x="8923" y="1113"/>
                    <a:pt x="8953" y="1102"/>
                  </a:cubicBezTo>
                  <a:cubicBezTo>
                    <a:pt x="8971" y="1096"/>
                    <a:pt x="8986" y="1094"/>
                    <a:pt x="9000" y="1094"/>
                  </a:cubicBezTo>
                  <a:cubicBezTo>
                    <a:pt x="9026" y="1094"/>
                    <a:pt x="9047" y="1101"/>
                    <a:pt x="9069" y="1104"/>
                  </a:cubicBezTo>
                  <a:cubicBezTo>
                    <a:pt x="9151" y="1043"/>
                    <a:pt x="9152" y="1030"/>
                    <a:pt x="9128" y="1030"/>
                  </a:cubicBezTo>
                  <a:cubicBezTo>
                    <a:pt x="9109" y="1030"/>
                    <a:pt x="9073" y="1038"/>
                    <a:pt x="9049" y="1038"/>
                  </a:cubicBezTo>
                  <a:cubicBezTo>
                    <a:pt x="9013" y="1038"/>
                    <a:pt x="9003" y="1019"/>
                    <a:pt x="9118" y="919"/>
                  </a:cubicBezTo>
                  <a:cubicBezTo>
                    <a:pt x="9236" y="851"/>
                    <a:pt x="9334" y="791"/>
                    <a:pt x="9436" y="724"/>
                  </a:cubicBezTo>
                  <a:cubicBezTo>
                    <a:pt x="9554" y="647"/>
                    <a:pt x="9677" y="578"/>
                    <a:pt x="9802" y="518"/>
                  </a:cubicBezTo>
                  <a:cubicBezTo>
                    <a:pt x="9830" y="514"/>
                    <a:pt x="9850" y="512"/>
                    <a:pt x="9863" y="512"/>
                  </a:cubicBezTo>
                  <a:cubicBezTo>
                    <a:pt x="9940" y="512"/>
                    <a:pt x="9794" y="572"/>
                    <a:pt x="9857" y="576"/>
                  </a:cubicBezTo>
                  <a:lnTo>
                    <a:pt x="9929" y="520"/>
                  </a:lnTo>
                  <a:cubicBezTo>
                    <a:pt x="9966" y="497"/>
                    <a:pt x="10006" y="471"/>
                    <a:pt x="10006" y="471"/>
                  </a:cubicBezTo>
                  <a:cubicBezTo>
                    <a:pt x="10012" y="470"/>
                    <a:pt x="10016" y="470"/>
                    <a:pt x="10020" y="470"/>
                  </a:cubicBezTo>
                  <a:cubicBezTo>
                    <a:pt x="10045" y="470"/>
                    <a:pt x="10038" y="487"/>
                    <a:pt x="10034" y="497"/>
                  </a:cubicBezTo>
                  <a:cubicBezTo>
                    <a:pt x="10170" y="450"/>
                    <a:pt x="10027" y="411"/>
                    <a:pt x="10256" y="360"/>
                  </a:cubicBezTo>
                  <a:cubicBezTo>
                    <a:pt x="10268" y="340"/>
                    <a:pt x="10298" y="332"/>
                    <a:pt x="10339" y="332"/>
                  </a:cubicBezTo>
                  <a:cubicBezTo>
                    <a:pt x="10396" y="332"/>
                    <a:pt x="10474" y="347"/>
                    <a:pt x="10558" y="367"/>
                  </a:cubicBezTo>
                  <a:cubicBezTo>
                    <a:pt x="10643" y="386"/>
                    <a:pt x="10708" y="404"/>
                    <a:pt x="10789" y="420"/>
                  </a:cubicBezTo>
                  <a:cubicBezTo>
                    <a:pt x="10841" y="430"/>
                    <a:pt x="10894" y="435"/>
                    <a:pt x="10948" y="435"/>
                  </a:cubicBezTo>
                  <a:cubicBezTo>
                    <a:pt x="10972" y="435"/>
                    <a:pt x="10997" y="434"/>
                    <a:pt x="11021" y="432"/>
                  </a:cubicBezTo>
                  <a:lnTo>
                    <a:pt x="11021" y="432"/>
                  </a:lnTo>
                  <a:cubicBezTo>
                    <a:pt x="11084" y="469"/>
                    <a:pt x="10977" y="474"/>
                    <a:pt x="10991" y="508"/>
                  </a:cubicBezTo>
                  <a:cubicBezTo>
                    <a:pt x="11109" y="513"/>
                    <a:pt x="11228" y="527"/>
                    <a:pt x="11343" y="548"/>
                  </a:cubicBezTo>
                  <a:cubicBezTo>
                    <a:pt x="11418" y="562"/>
                    <a:pt x="11487" y="566"/>
                    <a:pt x="11654" y="603"/>
                  </a:cubicBezTo>
                  <a:cubicBezTo>
                    <a:pt x="11654" y="603"/>
                    <a:pt x="11710" y="643"/>
                    <a:pt x="11763" y="692"/>
                  </a:cubicBezTo>
                  <a:cubicBezTo>
                    <a:pt x="11814" y="740"/>
                    <a:pt x="11865" y="789"/>
                    <a:pt x="11865" y="789"/>
                  </a:cubicBezTo>
                  <a:cubicBezTo>
                    <a:pt x="11806" y="721"/>
                    <a:pt x="11818" y="694"/>
                    <a:pt x="11868" y="694"/>
                  </a:cubicBezTo>
                  <a:cubicBezTo>
                    <a:pt x="11938" y="694"/>
                    <a:pt x="12082" y="747"/>
                    <a:pt x="12213" y="817"/>
                  </a:cubicBezTo>
                  <a:cubicBezTo>
                    <a:pt x="12180" y="759"/>
                    <a:pt x="12146" y="701"/>
                    <a:pt x="12106" y="645"/>
                  </a:cubicBezTo>
                  <a:lnTo>
                    <a:pt x="12106" y="645"/>
                  </a:lnTo>
                  <a:cubicBezTo>
                    <a:pt x="12106" y="645"/>
                    <a:pt x="12192" y="698"/>
                    <a:pt x="12275" y="756"/>
                  </a:cubicBezTo>
                  <a:cubicBezTo>
                    <a:pt x="12359" y="814"/>
                    <a:pt x="12438" y="877"/>
                    <a:pt x="12438" y="877"/>
                  </a:cubicBezTo>
                  <a:cubicBezTo>
                    <a:pt x="12450" y="900"/>
                    <a:pt x="12443" y="908"/>
                    <a:pt x="12424" y="908"/>
                  </a:cubicBezTo>
                  <a:cubicBezTo>
                    <a:pt x="12407" y="908"/>
                    <a:pt x="12378" y="901"/>
                    <a:pt x="12345" y="891"/>
                  </a:cubicBezTo>
                  <a:lnTo>
                    <a:pt x="12345" y="891"/>
                  </a:lnTo>
                  <a:lnTo>
                    <a:pt x="12410" y="928"/>
                  </a:lnTo>
                  <a:cubicBezTo>
                    <a:pt x="12455" y="997"/>
                    <a:pt x="12446" y="1020"/>
                    <a:pt x="12411" y="1020"/>
                  </a:cubicBezTo>
                  <a:cubicBezTo>
                    <a:pt x="12385" y="1020"/>
                    <a:pt x="12344" y="1007"/>
                    <a:pt x="12301" y="991"/>
                  </a:cubicBezTo>
                  <a:lnTo>
                    <a:pt x="12236" y="863"/>
                  </a:lnTo>
                  <a:lnTo>
                    <a:pt x="12236" y="863"/>
                  </a:lnTo>
                  <a:lnTo>
                    <a:pt x="12236" y="863"/>
                  </a:lnTo>
                  <a:cubicBezTo>
                    <a:pt x="12235" y="862"/>
                    <a:pt x="12234" y="860"/>
                    <a:pt x="12233" y="858"/>
                  </a:cubicBezTo>
                  <a:lnTo>
                    <a:pt x="12233" y="858"/>
                  </a:lnTo>
                  <a:cubicBezTo>
                    <a:pt x="12233" y="858"/>
                    <a:pt x="12233" y="858"/>
                    <a:pt x="12234" y="858"/>
                  </a:cubicBezTo>
                  <a:lnTo>
                    <a:pt x="12236" y="863"/>
                  </a:lnTo>
                  <a:lnTo>
                    <a:pt x="12236" y="863"/>
                  </a:lnTo>
                  <a:lnTo>
                    <a:pt x="12345" y="896"/>
                  </a:lnTo>
                  <a:cubicBezTo>
                    <a:pt x="12305" y="872"/>
                    <a:pt x="12261" y="847"/>
                    <a:pt x="12213" y="821"/>
                  </a:cubicBezTo>
                  <a:lnTo>
                    <a:pt x="12213" y="821"/>
                  </a:lnTo>
                  <a:cubicBezTo>
                    <a:pt x="12219" y="833"/>
                    <a:pt x="12227" y="847"/>
                    <a:pt x="12233" y="858"/>
                  </a:cubicBezTo>
                  <a:lnTo>
                    <a:pt x="12233" y="858"/>
                  </a:lnTo>
                  <a:cubicBezTo>
                    <a:pt x="12182" y="845"/>
                    <a:pt x="12132" y="836"/>
                    <a:pt x="12092" y="836"/>
                  </a:cubicBezTo>
                  <a:cubicBezTo>
                    <a:pt x="12051" y="836"/>
                    <a:pt x="12022" y="845"/>
                    <a:pt x="12013" y="870"/>
                  </a:cubicBezTo>
                  <a:cubicBezTo>
                    <a:pt x="12053" y="884"/>
                    <a:pt x="12088" y="905"/>
                    <a:pt x="12120" y="930"/>
                  </a:cubicBezTo>
                  <a:cubicBezTo>
                    <a:pt x="12109" y="927"/>
                    <a:pt x="12099" y="925"/>
                    <a:pt x="12091" y="925"/>
                  </a:cubicBezTo>
                  <a:cubicBezTo>
                    <a:pt x="12082" y="925"/>
                    <a:pt x="12077" y="928"/>
                    <a:pt x="12078" y="937"/>
                  </a:cubicBezTo>
                  <a:cubicBezTo>
                    <a:pt x="12081" y="951"/>
                    <a:pt x="12122" y="960"/>
                    <a:pt x="12180" y="988"/>
                  </a:cubicBezTo>
                  <a:lnTo>
                    <a:pt x="12178" y="1109"/>
                  </a:lnTo>
                  <a:lnTo>
                    <a:pt x="12217" y="1100"/>
                  </a:lnTo>
                  <a:lnTo>
                    <a:pt x="12542" y="1501"/>
                  </a:lnTo>
                  <a:cubicBezTo>
                    <a:pt x="12864" y="1698"/>
                    <a:pt x="13184" y="1830"/>
                    <a:pt x="13622" y="2217"/>
                  </a:cubicBezTo>
                  <a:cubicBezTo>
                    <a:pt x="13593" y="2205"/>
                    <a:pt x="13571" y="2201"/>
                    <a:pt x="13555" y="2201"/>
                  </a:cubicBezTo>
                  <a:cubicBezTo>
                    <a:pt x="13490" y="2201"/>
                    <a:pt x="13513" y="2280"/>
                    <a:pt x="13465" y="2319"/>
                  </a:cubicBezTo>
                  <a:cubicBezTo>
                    <a:pt x="13411" y="2147"/>
                    <a:pt x="13122" y="2024"/>
                    <a:pt x="12920" y="1800"/>
                  </a:cubicBezTo>
                  <a:lnTo>
                    <a:pt x="12920" y="1800"/>
                  </a:lnTo>
                  <a:cubicBezTo>
                    <a:pt x="12995" y="1884"/>
                    <a:pt x="12990" y="1908"/>
                    <a:pt x="12967" y="1908"/>
                  </a:cubicBezTo>
                  <a:cubicBezTo>
                    <a:pt x="12958" y="1908"/>
                    <a:pt x="12947" y="1905"/>
                    <a:pt x="12936" y="1899"/>
                  </a:cubicBezTo>
                  <a:lnTo>
                    <a:pt x="12936" y="1899"/>
                  </a:lnTo>
                  <a:lnTo>
                    <a:pt x="13372" y="2226"/>
                  </a:lnTo>
                  <a:cubicBezTo>
                    <a:pt x="13316" y="2263"/>
                    <a:pt x="13418" y="2340"/>
                    <a:pt x="13499" y="2458"/>
                  </a:cubicBezTo>
                  <a:cubicBezTo>
                    <a:pt x="13502" y="2431"/>
                    <a:pt x="13513" y="2419"/>
                    <a:pt x="13531" y="2419"/>
                  </a:cubicBezTo>
                  <a:cubicBezTo>
                    <a:pt x="13620" y="2419"/>
                    <a:pt x="13873" y="2705"/>
                    <a:pt x="14023" y="2813"/>
                  </a:cubicBezTo>
                  <a:cubicBezTo>
                    <a:pt x="14018" y="2823"/>
                    <a:pt x="14008" y="2831"/>
                    <a:pt x="13993" y="2831"/>
                  </a:cubicBezTo>
                  <a:cubicBezTo>
                    <a:pt x="13955" y="2831"/>
                    <a:pt x="13883" y="2788"/>
                    <a:pt x="13754" y="2648"/>
                  </a:cubicBezTo>
                  <a:lnTo>
                    <a:pt x="13754" y="2648"/>
                  </a:lnTo>
                  <a:cubicBezTo>
                    <a:pt x="13896" y="2924"/>
                    <a:pt x="14127" y="2815"/>
                    <a:pt x="14276" y="3074"/>
                  </a:cubicBezTo>
                  <a:lnTo>
                    <a:pt x="14276" y="3074"/>
                  </a:lnTo>
                  <a:cubicBezTo>
                    <a:pt x="14274" y="3073"/>
                    <a:pt x="14273" y="3072"/>
                    <a:pt x="14271" y="3070"/>
                  </a:cubicBezTo>
                  <a:lnTo>
                    <a:pt x="14271" y="3070"/>
                  </a:lnTo>
                  <a:cubicBezTo>
                    <a:pt x="14273" y="3072"/>
                    <a:pt x="14274" y="3073"/>
                    <a:pt x="14276" y="3075"/>
                  </a:cubicBezTo>
                  <a:cubicBezTo>
                    <a:pt x="14276" y="3074"/>
                    <a:pt x="14276" y="3074"/>
                    <a:pt x="14276" y="3074"/>
                  </a:cubicBezTo>
                  <a:lnTo>
                    <a:pt x="14276" y="3074"/>
                  </a:lnTo>
                  <a:cubicBezTo>
                    <a:pt x="14392" y="3180"/>
                    <a:pt x="14514" y="3330"/>
                    <a:pt x="14478" y="3330"/>
                  </a:cubicBezTo>
                  <a:cubicBezTo>
                    <a:pt x="14475" y="3330"/>
                    <a:pt x="14471" y="3329"/>
                    <a:pt x="14466" y="3327"/>
                  </a:cubicBezTo>
                  <a:lnTo>
                    <a:pt x="14417" y="3281"/>
                  </a:lnTo>
                  <a:lnTo>
                    <a:pt x="14417" y="3281"/>
                  </a:lnTo>
                  <a:cubicBezTo>
                    <a:pt x="14707" y="3591"/>
                    <a:pt x="15322" y="4186"/>
                    <a:pt x="15463" y="4186"/>
                  </a:cubicBezTo>
                  <a:cubicBezTo>
                    <a:pt x="15466" y="4186"/>
                    <a:pt x="15469" y="4186"/>
                    <a:pt x="15472" y="4185"/>
                  </a:cubicBezTo>
                  <a:lnTo>
                    <a:pt x="15472" y="4185"/>
                  </a:lnTo>
                  <a:cubicBezTo>
                    <a:pt x="15465" y="4199"/>
                    <a:pt x="15350" y="4234"/>
                    <a:pt x="15311" y="4234"/>
                  </a:cubicBezTo>
                  <a:cubicBezTo>
                    <a:pt x="15310" y="4234"/>
                    <a:pt x="15309" y="4234"/>
                    <a:pt x="15308" y="4234"/>
                  </a:cubicBezTo>
                  <a:lnTo>
                    <a:pt x="15308" y="4234"/>
                  </a:lnTo>
                  <a:lnTo>
                    <a:pt x="16107" y="4526"/>
                  </a:lnTo>
                  <a:cubicBezTo>
                    <a:pt x="16023" y="4538"/>
                    <a:pt x="16020" y="4738"/>
                    <a:pt x="15896" y="4738"/>
                  </a:cubicBezTo>
                  <a:cubicBezTo>
                    <a:pt x="15856" y="4738"/>
                    <a:pt x="15805" y="4718"/>
                    <a:pt x="15735" y="4666"/>
                  </a:cubicBezTo>
                  <a:lnTo>
                    <a:pt x="15735" y="4666"/>
                  </a:lnTo>
                  <a:lnTo>
                    <a:pt x="15736" y="4667"/>
                  </a:lnTo>
                  <a:lnTo>
                    <a:pt x="15736" y="4667"/>
                  </a:lnTo>
                  <a:lnTo>
                    <a:pt x="15736" y="4667"/>
                  </a:lnTo>
                  <a:cubicBezTo>
                    <a:pt x="15826" y="4787"/>
                    <a:pt x="15934" y="4893"/>
                    <a:pt x="16054" y="4978"/>
                  </a:cubicBezTo>
                  <a:cubicBezTo>
                    <a:pt x="16021" y="4929"/>
                    <a:pt x="16022" y="4808"/>
                    <a:pt x="16068" y="4808"/>
                  </a:cubicBezTo>
                  <a:cubicBezTo>
                    <a:pt x="16076" y="4808"/>
                    <a:pt x="16086" y="4813"/>
                    <a:pt x="16098" y="4823"/>
                  </a:cubicBezTo>
                  <a:cubicBezTo>
                    <a:pt x="16212" y="5078"/>
                    <a:pt x="16192" y="4994"/>
                    <a:pt x="16352" y="5271"/>
                  </a:cubicBezTo>
                  <a:lnTo>
                    <a:pt x="16352" y="5271"/>
                  </a:lnTo>
                  <a:cubicBezTo>
                    <a:pt x="16335" y="5233"/>
                    <a:pt x="16366" y="5211"/>
                    <a:pt x="16414" y="5211"/>
                  </a:cubicBezTo>
                  <a:cubicBezTo>
                    <a:pt x="16467" y="5211"/>
                    <a:pt x="16540" y="5237"/>
                    <a:pt x="16597" y="5298"/>
                  </a:cubicBezTo>
                  <a:cubicBezTo>
                    <a:pt x="16596" y="5298"/>
                    <a:pt x="16595" y="5298"/>
                    <a:pt x="16595" y="5298"/>
                  </a:cubicBezTo>
                  <a:cubicBezTo>
                    <a:pt x="16566" y="5298"/>
                    <a:pt x="16519" y="5380"/>
                    <a:pt x="16473" y="5380"/>
                  </a:cubicBezTo>
                  <a:cubicBezTo>
                    <a:pt x="16469" y="5380"/>
                    <a:pt x="16464" y="5379"/>
                    <a:pt x="16460" y="5378"/>
                  </a:cubicBezTo>
                  <a:lnTo>
                    <a:pt x="16460" y="5378"/>
                  </a:lnTo>
                  <a:lnTo>
                    <a:pt x="16828" y="5560"/>
                  </a:lnTo>
                  <a:lnTo>
                    <a:pt x="16828" y="5560"/>
                  </a:lnTo>
                  <a:cubicBezTo>
                    <a:pt x="16820" y="5557"/>
                    <a:pt x="16813" y="5555"/>
                    <a:pt x="16807" y="5555"/>
                  </a:cubicBezTo>
                  <a:cubicBezTo>
                    <a:pt x="16754" y="5555"/>
                    <a:pt x="16756" y="5657"/>
                    <a:pt x="16787" y="5734"/>
                  </a:cubicBezTo>
                  <a:cubicBezTo>
                    <a:pt x="16786" y="5730"/>
                    <a:pt x="16786" y="5728"/>
                    <a:pt x="16789" y="5728"/>
                  </a:cubicBezTo>
                  <a:cubicBezTo>
                    <a:pt x="16814" y="5728"/>
                    <a:pt x="17046" y="5994"/>
                    <a:pt x="17125" y="6058"/>
                  </a:cubicBezTo>
                  <a:lnTo>
                    <a:pt x="17025" y="5910"/>
                  </a:lnTo>
                  <a:lnTo>
                    <a:pt x="17025" y="5910"/>
                  </a:lnTo>
                  <a:cubicBezTo>
                    <a:pt x="17341" y="6258"/>
                    <a:pt x="17491" y="6098"/>
                    <a:pt x="17816" y="6431"/>
                  </a:cubicBezTo>
                  <a:cubicBezTo>
                    <a:pt x="17808" y="6429"/>
                    <a:pt x="17798" y="6428"/>
                    <a:pt x="17787" y="6428"/>
                  </a:cubicBezTo>
                  <a:cubicBezTo>
                    <a:pt x="17717" y="6428"/>
                    <a:pt x="17612" y="6483"/>
                    <a:pt x="17746" y="6640"/>
                  </a:cubicBezTo>
                  <a:cubicBezTo>
                    <a:pt x="17874" y="6666"/>
                    <a:pt x="18331" y="6733"/>
                    <a:pt x="18660" y="6985"/>
                  </a:cubicBezTo>
                  <a:lnTo>
                    <a:pt x="18688" y="7069"/>
                  </a:lnTo>
                  <a:lnTo>
                    <a:pt x="18943" y="7259"/>
                  </a:lnTo>
                  <a:cubicBezTo>
                    <a:pt x="18729" y="7199"/>
                    <a:pt x="18178" y="6969"/>
                    <a:pt x="17899" y="6819"/>
                  </a:cubicBezTo>
                  <a:lnTo>
                    <a:pt x="17899" y="6819"/>
                  </a:lnTo>
                  <a:cubicBezTo>
                    <a:pt x="18001" y="6967"/>
                    <a:pt x="17899" y="6888"/>
                    <a:pt x="18089" y="7071"/>
                  </a:cubicBezTo>
                  <a:cubicBezTo>
                    <a:pt x="18098" y="7092"/>
                    <a:pt x="18095" y="7100"/>
                    <a:pt x="18085" y="7100"/>
                  </a:cubicBezTo>
                  <a:cubicBezTo>
                    <a:pt x="18052" y="7100"/>
                    <a:pt x="17933" y="6999"/>
                    <a:pt x="17890" y="6958"/>
                  </a:cubicBezTo>
                  <a:lnTo>
                    <a:pt x="17890" y="6958"/>
                  </a:lnTo>
                  <a:lnTo>
                    <a:pt x="18305" y="7410"/>
                  </a:lnTo>
                  <a:cubicBezTo>
                    <a:pt x="18309" y="7402"/>
                    <a:pt x="18316" y="7398"/>
                    <a:pt x="18326" y="7398"/>
                  </a:cubicBezTo>
                  <a:cubicBezTo>
                    <a:pt x="18405" y="7398"/>
                    <a:pt x="18645" y="7622"/>
                    <a:pt x="18714" y="7622"/>
                  </a:cubicBezTo>
                  <a:cubicBezTo>
                    <a:pt x="18721" y="7622"/>
                    <a:pt x="18726" y="7619"/>
                    <a:pt x="18729" y="7614"/>
                  </a:cubicBezTo>
                  <a:lnTo>
                    <a:pt x="18196" y="7206"/>
                  </a:lnTo>
                  <a:cubicBezTo>
                    <a:pt x="18203" y="7193"/>
                    <a:pt x="18218" y="7187"/>
                    <a:pt x="18241" y="7187"/>
                  </a:cubicBezTo>
                  <a:cubicBezTo>
                    <a:pt x="18362" y="7187"/>
                    <a:pt x="18685" y="7358"/>
                    <a:pt x="18933" y="7625"/>
                  </a:cubicBezTo>
                  <a:cubicBezTo>
                    <a:pt x="18965" y="7685"/>
                    <a:pt x="18902" y="7691"/>
                    <a:pt x="18843" y="7691"/>
                  </a:cubicBezTo>
                  <a:cubicBezTo>
                    <a:pt x="18829" y="7691"/>
                    <a:pt x="18816" y="7690"/>
                    <a:pt x="18804" y="7690"/>
                  </a:cubicBezTo>
                  <a:cubicBezTo>
                    <a:pt x="18779" y="7690"/>
                    <a:pt x="18759" y="7692"/>
                    <a:pt x="18755" y="7700"/>
                  </a:cubicBezTo>
                  <a:cubicBezTo>
                    <a:pt x="18817" y="7718"/>
                    <a:pt x="19086" y="7950"/>
                    <a:pt x="19100" y="7994"/>
                  </a:cubicBezTo>
                  <a:lnTo>
                    <a:pt x="18938" y="7894"/>
                  </a:lnTo>
                  <a:lnTo>
                    <a:pt x="18938" y="7894"/>
                  </a:lnTo>
                  <a:cubicBezTo>
                    <a:pt x="19086" y="8089"/>
                    <a:pt x="19295" y="8096"/>
                    <a:pt x="19443" y="8356"/>
                  </a:cubicBezTo>
                  <a:cubicBezTo>
                    <a:pt x="19505" y="8428"/>
                    <a:pt x="19571" y="8624"/>
                    <a:pt x="19617" y="8624"/>
                  </a:cubicBezTo>
                  <a:cubicBezTo>
                    <a:pt x="19619" y="8624"/>
                    <a:pt x="19622" y="8623"/>
                    <a:pt x="19624" y="8622"/>
                  </a:cubicBezTo>
                  <a:cubicBezTo>
                    <a:pt x="19580" y="8448"/>
                    <a:pt x="19747" y="8228"/>
                    <a:pt x="19873" y="8228"/>
                  </a:cubicBezTo>
                  <a:cubicBezTo>
                    <a:pt x="19880" y="8228"/>
                    <a:pt x="19887" y="8229"/>
                    <a:pt x="19893" y="8230"/>
                  </a:cubicBezTo>
                  <a:cubicBezTo>
                    <a:pt x="19905" y="8249"/>
                    <a:pt x="19979" y="8349"/>
                    <a:pt x="20062" y="8481"/>
                  </a:cubicBezTo>
                  <a:cubicBezTo>
                    <a:pt x="20099" y="8541"/>
                    <a:pt x="20136" y="8606"/>
                    <a:pt x="20169" y="8664"/>
                  </a:cubicBezTo>
                  <a:cubicBezTo>
                    <a:pt x="20192" y="8708"/>
                    <a:pt x="20211" y="8757"/>
                    <a:pt x="20227" y="8805"/>
                  </a:cubicBezTo>
                  <a:cubicBezTo>
                    <a:pt x="20238" y="8855"/>
                    <a:pt x="20220" y="8870"/>
                    <a:pt x="20190" y="8870"/>
                  </a:cubicBezTo>
                  <a:cubicBezTo>
                    <a:pt x="20165" y="8870"/>
                    <a:pt x="20132" y="8860"/>
                    <a:pt x="20102" y="8849"/>
                  </a:cubicBezTo>
                  <a:cubicBezTo>
                    <a:pt x="20070" y="8840"/>
                    <a:pt x="20038" y="8830"/>
                    <a:pt x="20014" y="8830"/>
                  </a:cubicBezTo>
                  <a:cubicBezTo>
                    <a:pt x="19986" y="8830"/>
                    <a:pt x="19970" y="8842"/>
                    <a:pt x="19979" y="8882"/>
                  </a:cubicBezTo>
                  <a:cubicBezTo>
                    <a:pt x="19981" y="8880"/>
                    <a:pt x="19985" y="8879"/>
                    <a:pt x="19988" y="8879"/>
                  </a:cubicBezTo>
                  <a:cubicBezTo>
                    <a:pt x="20015" y="8879"/>
                    <a:pt x="20071" y="8919"/>
                    <a:pt x="20097" y="8940"/>
                  </a:cubicBezTo>
                  <a:cubicBezTo>
                    <a:pt x="20134" y="9030"/>
                    <a:pt x="20021" y="8944"/>
                    <a:pt x="20141" y="9114"/>
                  </a:cubicBezTo>
                  <a:cubicBezTo>
                    <a:pt x="20143" y="9113"/>
                    <a:pt x="20145" y="9113"/>
                    <a:pt x="20147" y="9113"/>
                  </a:cubicBezTo>
                  <a:cubicBezTo>
                    <a:pt x="20190" y="9113"/>
                    <a:pt x="20242" y="9202"/>
                    <a:pt x="20266" y="9255"/>
                  </a:cubicBezTo>
                  <a:cubicBezTo>
                    <a:pt x="20276" y="9278"/>
                    <a:pt x="20282" y="9295"/>
                    <a:pt x="20284" y="9295"/>
                  </a:cubicBezTo>
                  <a:cubicBezTo>
                    <a:pt x="20285" y="9295"/>
                    <a:pt x="20285" y="9294"/>
                    <a:pt x="20285" y="9292"/>
                  </a:cubicBezTo>
                  <a:cubicBezTo>
                    <a:pt x="20280" y="9248"/>
                    <a:pt x="20269" y="9204"/>
                    <a:pt x="20252" y="9162"/>
                  </a:cubicBezTo>
                  <a:lnTo>
                    <a:pt x="20252" y="9162"/>
                  </a:lnTo>
                  <a:cubicBezTo>
                    <a:pt x="20299" y="9220"/>
                    <a:pt x="20334" y="9287"/>
                    <a:pt x="20354" y="9359"/>
                  </a:cubicBezTo>
                  <a:cubicBezTo>
                    <a:pt x="20364" y="9389"/>
                    <a:pt x="20373" y="9420"/>
                    <a:pt x="20387" y="9457"/>
                  </a:cubicBezTo>
                  <a:cubicBezTo>
                    <a:pt x="20398" y="9503"/>
                    <a:pt x="20412" y="9552"/>
                    <a:pt x="20431" y="9598"/>
                  </a:cubicBezTo>
                  <a:cubicBezTo>
                    <a:pt x="20434" y="9584"/>
                    <a:pt x="20443" y="9577"/>
                    <a:pt x="20456" y="9577"/>
                  </a:cubicBezTo>
                  <a:cubicBezTo>
                    <a:pt x="20484" y="9577"/>
                    <a:pt x="20530" y="9611"/>
                    <a:pt x="20577" y="9668"/>
                  </a:cubicBezTo>
                  <a:cubicBezTo>
                    <a:pt x="20640" y="9749"/>
                    <a:pt x="20718" y="9874"/>
                    <a:pt x="20742" y="9985"/>
                  </a:cubicBezTo>
                  <a:cubicBezTo>
                    <a:pt x="20740" y="9985"/>
                    <a:pt x="20738" y="9984"/>
                    <a:pt x="20736" y="9984"/>
                  </a:cubicBezTo>
                  <a:cubicBezTo>
                    <a:pt x="20713" y="9984"/>
                    <a:pt x="20697" y="10031"/>
                    <a:pt x="20686" y="10055"/>
                  </a:cubicBezTo>
                  <a:cubicBezTo>
                    <a:pt x="20704" y="10168"/>
                    <a:pt x="20695" y="10270"/>
                    <a:pt x="20697" y="10363"/>
                  </a:cubicBezTo>
                  <a:cubicBezTo>
                    <a:pt x="20693" y="10456"/>
                    <a:pt x="20681" y="10542"/>
                    <a:pt x="20672" y="10627"/>
                  </a:cubicBezTo>
                  <a:cubicBezTo>
                    <a:pt x="20653" y="10711"/>
                    <a:pt x="20637" y="10792"/>
                    <a:pt x="20619" y="10880"/>
                  </a:cubicBezTo>
                  <a:cubicBezTo>
                    <a:pt x="20593" y="10964"/>
                    <a:pt x="20575" y="11056"/>
                    <a:pt x="20540" y="11156"/>
                  </a:cubicBezTo>
                  <a:cubicBezTo>
                    <a:pt x="20514" y="11180"/>
                    <a:pt x="20453" y="11298"/>
                    <a:pt x="20425" y="11298"/>
                  </a:cubicBezTo>
                  <a:cubicBezTo>
                    <a:pt x="20419" y="11298"/>
                    <a:pt x="20414" y="11291"/>
                    <a:pt x="20412" y="11272"/>
                  </a:cubicBezTo>
                  <a:cubicBezTo>
                    <a:pt x="20412" y="11353"/>
                    <a:pt x="20394" y="11434"/>
                    <a:pt x="20359" y="11508"/>
                  </a:cubicBezTo>
                  <a:cubicBezTo>
                    <a:pt x="20329" y="11541"/>
                    <a:pt x="20313" y="11554"/>
                    <a:pt x="20306" y="11554"/>
                  </a:cubicBezTo>
                  <a:cubicBezTo>
                    <a:pt x="20280" y="11554"/>
                    <a:pt x="20392" y="11354"/>
                    <a:pt x="20350" y="11354"/>
                  </a:cubicBezTo>
                  <a:cubicBezTo>
                    <a:pt x="20342" y="11354"/>
                    <a:pt x="20329" y="11362"/>
                    <a:pt x="20308" y="11379"/>
                  </a:cubicBezTo>
                  <a:cubicBezTo>
                    <a:pt x="20324" y="11395"/>
                    <a:pt x="20313" y="11478"/>
                    <a:pt x="20276" y="11573"/>
                  </a:cubicBezTo>
                  <a:cubicBezTo>
                    <a:pt x="20238" y="11671"/>
                    <a:pt x="20194" y="11768"/>
                    <a:pt x="20143" y="11861"/>
                  </a:cubicBezTo>
                  <a:cubicBezTo>
                    <a:pt x="20144" y="11861"/>
                    <a:pt x="20145" y="11861"/>
                    <a:pt x="20145" y="11861"/>
                  </a:cubicBezTo>
                  <a:cubicBezTo>
                    <a:pt x="20252" y="11861"/>
                    <a:pt x="20385" y="11507"/>
                    <a:pt x="20422" y="11332"/>
                  </a:cubicBezTo>
                  <a:cubicBezTo>
                    <a:pt x="20470" y="11353"/>
                    <a:pt x="20487" y="11446"/>
                    <a:pt x="20470" y="11594"/>
                  </a:cubicBezTo>
                  <a:cubicBezTo>
                    <a:pt x="20456" y="11680"/>
                    <a:pt x="20431" y="11763"/>
                    <a:pt x="20401" y="11844"/>
                  </a:cubicBezTo>
                  <a:cubicBezTo>
                    <a:pt x="20359" y="11946"/>
                    <a:pt x="20308" y="12044"/>
                    <a:pt x="20250" y="12137"/>
                  </a:cubicBezTo>
                  <a:cubicBezTo>
                    <a:pt x="20152" y="12263"/>
                    <a:pt x="20108" y="12295"/>
                    <a:pt x="20089" y="12295"/>
                  </a:cubicBezTo>
                  <a:cubicBezTo>
                    <a:pt x="20068" y="12295"/>
                    <a:pt x="20073" y="12259"/>
                    <a:pt x="20068" y="12259"/>
                  </a:cubicBezTo>
                  <a:lnTo>
                    <a:pt x="20068" y="12259"/>
                  </a:lnTo>
                  <a:cubicBezTo>
                    <a:pt x="20066" y="12259"/>
                    <a:pt x="20064" y="12261"/>
                    <a:pt x="20060" y="12269"/>
                  </a:cubicBezTo>
                  <a:cubicBezTo>
                    <a:pt x="19575" y="12732"/>
                    <a:pt x="19789" y="12802"/>
                    <a:pt x="19344" y="13140"/>
                  </a:cubicBezTo>
                  <a:cubicBezTo>
                    <a:pt x="19299" y="13164"/>
                    <a:pt x="19270" y="13173"/>
                    <a:pt x="19249" y="13173"/>
                  </a:cubicBezTo>
                  <a:cubicBezTo>
                    <a:pt x="19176" y="13173"/>
                    <a:pt x="19227" y="13052"/>
                    <a:pt x="19172" y="13052"/>
                  </a:cubicBezTo>
                  <a:cubicBezTo>
                    <a:pt x="19360" y="12832"/>
                    <a:pt x="19518" y="12769"/>
                    <a:pt x="19654" y="12630"/>
                  </a:cubicBezTo>
                  <a:lnTo>
                    <a:pt x="19654" y="12630"/>
                  </a:lnTo>
                  <a:lnTo>
                    <a:pt x="19460" y="12779"/>
                  </a:lnTo>
                  <a:cubicBezTo>
                    <a:pt x="19508" y="12698"/>
                    <a:pt x="19633" y="12549"/>
                    <a:pt x="19722" y="12489"/>
                  </a:cubicBezTo>
                  <a:lnTo>
                    <a:pt x="19722" y="12489"/>
                  </a:lnTo>
                  <a:cubicBezTo>
                    <a:pt x="19548" y="12575"/>
                    <a:pt x="18917" y="13275"/>
                    <a:pt x="18514" y="13599"/>
                  </a:cubicBezTo>
                  <a:cubicBezTo>
                    <a:pt x="18471" y="13669"/>
                    <a:pt x="18391" y="13779"/>
                    <a:pt x="18423" y="13779"/>
                  </a:cubicBezTo>
                  <a:cubicBezTo>
                    <a:pt x="18428" y="13779"/>
                    <a:pt x="18434" y="13777"/>
                    <a:pt x="18442" y="13773"/>
                  </a:cubicBezTo>
                  <a:lnTo>
                    <a:pt x="18551" y="13653"/>
                  </a:lnTo>
                  <a:cubicBezTo>
                    <a:pt x="18564" y="13646"/>
                    <a:pt x="18574" y="13644"/>
                    <a:pt x="18580" y="13644"/>
                  </a:cubicBezTo>
                  <a:cubicBezTo>
                    <a:pt x="18633" y="13644"/>
                    <a:pt x="18480" y="13823"/>
                    <a:pt x="18505" y="13823"/>
                  </a:cubicBezTo>
                  <a:cubicBezTo>
                    <a:pt x="18511" y="13823"/>
                    <a:pt x="18525" y="13815"/>
                    <a:pt x="18551" y="13794"/>
                  </a:cubicBezTo>
                  <a:lnTo>
                    <a:pt x="18551" y="13794"/>
                  </a:lnTo>
                  <a:cubicBezTo>
                    <a:pt x="18423" y="13975"/>
                    <a:pt x="18293" y="14191"/>
                    <a:pt x="18055" y="14385"/>
                  </a:cubicBezTo>
                  <a:lnTo>
                    <a:pt x="17965" y="14372"/>
                  </a:lnTo>
                  <a:lnTo>
                    <a:pt x="17965" y="14372"/>
                  </a:lnTo>
                  <a:cubicBezTo>
                    <a:pt x="17998" y="14369"/>
                    <a:pt x="18133" y="14260"/>
                    <a:pt x="18176" y="14188"/>
                  </a:cubicBezTo>
                  <a:lnTo>
                    <a:pt x="18176" y="14188"/>
                  </a:lnTo>
                  <a:cubicBezTo>
                    <a:pt x="18108" y="14301"/>
                    <a:pt x="17772" y="14447"/>
                    <a:pt x="17744" y="14615"/>
                  </a:cubicBezTo>
                  <a:lnTo>
                    <a:pt x="17934" y="14499"/>
                  </a:lnTo>
                  <a:lnTo>
                    <a:pt x="17934" y="14499"/>
                  </a:lnTo>
                  <a:cubicBezTo>
                    <a:pt x="17807" y="14682"/>
                    <a:pt x="17672" y="14930"/>
                    <a:pt x="17464" y="15106"/>
                  </a:cubicBezTo>
                  <a:cubicBezTo>
                    <a:pt x="17605" y="15071"/>
                    <a:pt x="17501" y="15055"/>
                    <a:pt x="17700" y="14981"/>
                  </a:cubicBezTo>
                  <a:lnTo>
                    <a:pt x="17700" y="14981"/>
                  </a:lnTo>
                  <a:cubicBezTo>
                    <a:pt x="17693" y="14982"/>
                    <a:pt x="17687" y="14983"/>
                    <a:pt x="17682" y="14983"/>
                  </a:cubicBezTo>
                  <a:cubicBezTo>
                    <a:pt x="17564" y="14983"/>
                    <a:pt x="18070" y="14586"/>
                    <a:pt x="17976" y="14586"/>
                  </a:cubicBezTo>
                  <a:cubicBezTo>
                    <a:pt x="17971" y="14586"/>
                    <a:pt x="17964" y="14587"/>
                    <a:pt x="17955" y="14589"/>
                  </a:cubicBezTo>
                  <a:lnTo>
                    <a:pt x="17955" y="14589"/>
                  </a:lnTo>
                  <a:cubicBezTo>
                    <a:pt x="18143" y="14518"/>
                    <a:pt x="18209" y="14381"/>
                    <a:pt x="18442" y="14267"/>
                  </a:cubicBezTo>
                  <a:cubicBezTo>
                    <a:pt x="18419" y="14255"/>
                    <a:pt x="18344" y="14297"/>
                    <a:pt x="18514" y="14144"/>
                  </a:cubicBezTo>
                  <a:cubicBezTo>
                    <a:pt x="18518" y="14128"/>
                    <a:pt x="18525" y="14109"/>
                    <a:pt x="18535" y="14093"/>
                  </a:cubicBezTo>
                  <a:lnTo>
                    <a:pt x="18546" y="14084"/>
                  </a:lnTo>
                  <a:lnTo>
                    <a:pt x="18546" y="14084"/>
                  </a:lnTo>
                  <a:cubicBezTo>
                    <a:pt x="18542" y="14086"/>
                    <a:pt x="18539" y="14089"/>
                    <a:pt x="18535" y="14091"/>
                  </a:cubicBezTo>
                  <a:cubicBezTo>
                    <a:pt x="18537" y="14086"/>
                    <a:pt x="18538" y="14083"/>
                    <a:pt x="18537" y="14083"/>
                  </a:cubicBezTo>
                  <a:lnTo>
                    <a:pt x="18537" y="14083"/>
                  </a:lnTo>
                  <a:cubicBezTo>
                    <a:pt x="18537" y="14083"/>
                    <a:pt x="18535" y="14086"/>
                    <a:pt x="18530" y="14093"/>
                  </a:cubicBezTo>
                  <a:cubicBezTo>
                    <a:pt x="18497" y="14119"/>
                    <a:pt x="18460" y="14137"/>
                    <a:pt x="18421" y="14149"/>
                  </a:cubicBezTo>
                  <a:cubicBezTo>
                    <a:pt x="18460" y="14028"/>
                    <a:pt x="18718" y="13771"/>
                    <a:pt x="18785" y="13664"/>
                  </a:cubicBezTo>
                  <a:cubicBezTo>
                    <a:pt x="18809" y="13644"/>
                    <a:pt x="18821" y="13636"/>
                    <a:pt x="18826" y="13636"/>
                  </a:cubicBezTo>
                  <a:lnTo>
                    <a:pt x="18826" y="13636"/>
                  </a:lnTo>
                  <a:cubicBezTo>
                    <a:pt x="18839" y="13636"/>
                    <a:pt x="18796" y="13697"/>
                    <a:pt x="18820" y="13697"/>
                  </a:cubicBezTo>
                  <a:cubicBezTo>
                    <a:pt x="18823" y="13697"/>
                    <a:pt x="18829" y="13695"/>
                    <a:pt x="18836" y="13692"/>
                  </a:cubicBezTo>
                  <a:lnTo>
                    <a:pt x="18933" y="13530"/>
                  </a:lnTo>
                  <a:cubicBezTo>
                    <a:pt x="18937" y="13532"/>
                    <a:pt x="18941" y="13532"/>
                    <a:pt x="18946" y="13532"/>
                  </a:cubicBezTo>
                  <a:cubicBezTo>
                    <a:pt x="18989" y="13532"/>
                    <a:pt x="19087" y="13470"/>
                    <a:pt x="19118" y="13470"/>
                  </a:cubicBezTo>
                  <a:cubicBezTo>
                    <a:pt x="19138" y="13470"/>
                    <a:pt x="19128" y="13498"/>
                    <a:pt x="19052" y="13592"/>
                  </a:cubicBezTo>
                  <a:lnTo>
                    <a:pt x="19258" y="13388"/>
                  </a:lnTo>
                  <a:cubicBezTo>
                    <a:pt x="19399" y="13291"/>
                    <a:pt x="19573" y="13136"/>
                    <a:pt x="19657" y="13018"/>
                  </a:cubicBezTo>
                  <a:cubicBezTo>
                    <a:pt x="19738" y="12948"/>
                    <a:pt x="19813" y="12811"/>
                    <a:pt x="19817" y="12811"/>
                  </a:cubicBezTo>
                  <a:lnTo>
                    <a:pt x="19817" y="12811"/>
                  </a:lnTo>
                  <a:cubicBezTo>
                    <a:pt x="19818" y="12811"/>
                    <a:pt x="19814" y="12821"/>
                    <a:pt x="19803" y="12846"/>
                  </a:cubicBezTo>
                  <a:lnTo>
                    <a:pt x="20097" y="12503"/>
                  </a:lnTo>
                  <a:lnTo>
                    <a:pt x="20109" y="12510"/>
                  </a:lnTo>
                  <a:lnTo>
                    <a:pt x="20169" y="12452"/>
                  </a:lnTo>
                  <a:lnTo>
                    <a:pt x="20232" y="12380"/>
                  </a:lnTo>
                  <a:cubicBezTo>
                    <a:pt x="20271" y="12331"/>
                    <a:pt x="20315" y="12285"/>
                    <a:pt x="20352" y="12234"/>
                  </a:cubicBezTo>
                  <a:cubicBezTo>
                    <a:pt x="20389" y="12183"/>
                    <a:pt x="20422" y="12127"/>
                    <a:pt x="20459" y="12072"/>
                  </a:cubicBezTo>
                  <a:cubicBezTo>
                    <a:pt x="20496" y="12018"/>
                    <a:pt x="20528" y="11963"/>
                    <a:pt x="20558" y="11905"/>
                  </a:cubicBezTo>
                  <a:cubicBezTo>
                    <a:pt x="20591" y="11847"/>
                    <a:pt x="20626" y="11791"/>
                    <a:pt x="20653" y="11731"/>
                  </a:cubicBezTo>
                  <a:cubicBezTo>
                    <a:pt x="20684" y="11671"/>
                    <a:pt x="20707" y="11608"/>
                    <a:pt x="20742" y="11550"/>
                  </a:cubicBezTo>
                  <a:cubicBezTo>
                    <a:pt x="20774" y="11490"/>
                    <a:pt x="20802" y="11427"/>
                    <a:pt x="20830" y="11365"/>
                  </a:cubicBezTo>
                  <a:cubicBezTo>
                    <a:pt x="20857" y="11300"/>
                    <a:pt x="20895" y="11239"/>
                    <a:pt x="20922" y="11172"/>
                  </a:cubicBezTo>
                  <a:cubicBezTo>
                    <a:pt x="20936" y="11089"/>
                    <a:pt x="20950" y="11005"/>
                    <a:pt x="20964" y="10908"/>
                  </a:cubicBezTo>
                  <a:cubicBezTo>
                    <a:pt x="20969" y="10859"/>
                    <a:pt x="20976" y="10806"/>
                    <a:pt x="20985" y="10748"/>
                  </a:cubicBezTo>
                  <a:cubicBezTo>
                    <a:pt x="20990" y="10720"/>
                    <a:pt x="20997" y="10690"/>
                    <a:pt x="20999" y="10658"/>
                  </a:cubicBezTo>
                  <a:cubicBezTo>
                    <a:pt x="21001" y="10627"/>
                    <a:pt x="21006" y="10595"/>
                    <a:pt x="21008" y="10560"/>
                  </a:cubicBezTo>
                  <a:lnTo>
                    <a:pt x="21059" y="10507"/>
                  </a:lnTo>
                  <a:cubicBezTo>
                    <a:pt x="21061" y="10398"/>
                    <a:pt x="21061" y="10236"/>
                    <a:pt x="21061" y="10085"/>
                  </a:cubicBezTo>
                  <a:cubicBezTo>
                    <a:pt x="21048" y="9939"/>
                    <a:pt x="21038" y="9804"/>
                    <a:pt x="20997" y="9765"/>
                  </a:cubicBezTo>
                  <a:cubicBezTo>
                    <a:pt x="21015" y="9672"/>
                    <a:pt x="21013" y="9577"/>
                    <a:pt x="20987" y="9485"/>
                  </a:cubicBezTo>
                  <a:cubicBezTo>
                    <a:pt x="20955" y="9355"/>
                    <a:pt x="20908" y="9230"/>
                    <a:pt x="20848" y="9109"/>
                  </a:cubicBezTo>
                  <a:cubicBezTo>
                    <a:pt x="20790" y="8977"/>
                    <a:pt x="20704" y="8854"/>
                    <a:pt x="20630" y="8738"/>
                  </a:cubicBezTo>
                  <a:lnTo>
                    <a:pt x="20405" y="8437"/>
                  </a:lnTo>
                  <a:lnTo>
                    <a:pt x="20350" y="8469"/>
                  </a:lnTo>
                  <a:cubicBezTo>
                    <a:pt x="20310" y="8425"/>
                    <a:pt x="20273" y="8383"/>
                    <a:pt x="20232" y="8342"/>
                  </a:cubicBezTo>
                  <a:lnTo>
                    <a:pt x="20204" y="8309"/>
                  </a:lnTo>
                  <a:lnTo>
                    <a:pt x="20183" y="8291"/>
                  </a:lnTo>
                  <a:lnTo>
                    <a:pt x="20176" y="8281"/>
                  </a:lnTo>
                  <a:lnTo>
                    <a:pt x="20160" y="8267"/>
                  </a:lnTo>
                  <a:lnTo>
                    <a:pt x="20092" y="8207"/>
                  </a:lnTo>
                  <a:cubicBezTo>
                    <a:pt x="20002" y="8126"/>
                    <a:pt x="19905" y="8045"/>
                    <a:pt x="19793" y="7950"/>
                  </a:cubicBezTo>
                  <a:lnTo>
                    <a:pt x="19766" y="8003"/>
                  </a:lnTo>
                  <a:cubicBezTo>
                    <a:pt x="19557" y="7859"/>
                    <a:pt x="19341" y="7521"/>
                    <a:pt x="19059" y="7247"/>
                  </a:cubicBezTo>
                  <a:lnTo>
                    <a:pt x="19059" y="7247"/>
                  </a:lnTo>
                  <a:cubicBezTo>
                    <a:pt x="19093" y="7252"/>
                    <a:pt x="19158" y="7326"/>
                    <a:pt x="19200" y="7384"/>
                  </a:cubicBezTo>
                  <a:cubicBezTo>
                    <a:pt x="18956" y="6962"/>
                    <a:pt x="18433" y="6749"/>
                    <a:pt x="18196" y="6380"/>
                  </a:cubicBezTo>
                  <a:cubicBezTo>
                    <a:pt x="18122" y="6332"/>
                    <a:pt x="18062" y="6271"/>
                    <a:pt x="18013" y="6197"/>
                  </a:cubicBezTo>
                  <a:lnTo>
                    <a:pt x="18013" y="6197"/>
                  </a:lnTo>
                  <a:cubicBezTo>
                    <a:pt x="18020" y="6204"/>
                    <a:pt x="18027" y="6209"/>
                    <a:pt x="18034" y="6214"/>
                  </a:cubicBezTo>
                  <a:lnTo>
                    <a:pt x="18004" y="6183"/>
                  </a:lnTo>
                  <a:cubicBezTo>
                    <a:pt x="17978" y="6144"/>
                    <a:pt x="17950" y="6100"/>
                    <a:pt x="17920" y="6058"/>
                  </a:cubicBezTo>
                  <a:lnTo>
                    <a:pt x="17920" y="6058"/>
                  </a:lnTo>
                  <a:cubicBezTo>
                    <a:pt x="17939" y="6095"/>
                    <a:pt x="17962" y="6132"/>
                    <a:pt x="17987" y="6167"/>
                  </a:cubicBezTo>
                  <a:cubicBezTo>
                    <a:pt x="17927" y="6109"/>
                    <a:pt x="17834" y="6026"/>
                    <a:pt x="17739" y="5949"/>
                  </a:cubicBezTo>
                  <a:lnTo>
                    <a:pt x="17744" y="5870"/>
                  </a:lnTo>
                  <a:lnTo>
                    <a:pt x="17723" y="5852"/>
                  </a:lnTo>
                  <a:cubicBezTo>
                    <a:pt x="17697" y="5813"/>
                    <a:pt x="17677" y="5797"/>
                    <a:pt x="17665" y="5797"/>
                  </a:cubicBezTo>
                  <a:cubicBezTo>
                    <a:pt x="17645" y="5797"/>
                    <a:pt x="17641" y="5834"/>
                    <a:pt x="17649" y="5882"/>
                  </a:cubicBezTo>
                  <a:cubicBezTo>
                    <a:pt x="17605" y="5847"/>
                    <a:pt x="17559" y="5819"/>
                    <a:pt x="17510" y="5792"/>
                  </a:cubicBezTo>
                  <a:cubicBezTo>
                    <a:pt x="17510" y="5655"/>
                    <a:pt x="17260" y="5590"/>
                    <a:pt x="17239" y="5423"/>
                  </a:cubicBezTo>
                  <a:cubicBezTo>
                    <a:pt x="17153" y="5402"/>
                    <a:pt x="16833" y="5072"/>
                    <a:pt x="16688" y="5045"/>
                  </a:cubicBezTo>
                  <a:lnTo>
                    <a:pt x="16688" y="5045"/>
                  </a:lnTo>
                  <a:cubicBezTo>
                    <a:pt x="16601" y="4940"/>
                    <a:pt x="16514" y="4838"/>
                    <a:pt x="16409" y="4774"/>
                  </a:cubicBezTo>
                  <a:lnTo>
                    <a:pt x="16420" y="4679"/>
                  </a:lnTo>
                  <a:lnTo>
                    <a:pt x="16138" y="4542"/>
                  </a:lnTo>
                  <a:cubicBezTo>
                    <a:pt x="16071" y="4428"/>
                    <a:pt x="16035" y="4359"/>
                    <a:pt x="16081" y="4359"/>
                  </a:cubicBezTo>
                  <a:cubicBezTo>
                    <a:pt x="16099" y="4359"/>
                    <a:pt x="16131" y="4370"/>
                    <a:pt x="16179" y="4394"/>
                  </a:cubicBezTo>
                  <a:cubicBezTo>
                    <a:pt x="15808" y="4153"/>
                    <a:pt x="15906" y="4171"/>
                    <a:pt x="15583" y="3974"/>
                  </a:cubicBezTo>
                  <a:lnTo>
                    <a:pt x="15630" y="3951"/>
                  </a:lnTo>
                  <a:cubicBezTo>
                    <a:pt x="15537" y="3861"/>
                    <a:pt x="15340" y="3759"/>
                    <a:pt x="15315" y="3673"/>
                  </a:cubicBezTo>
                  <a:cubicBezTo>
                    <a:pt x="15173" y="3399"/>
                    <a:pt x="14295" y="2634"/>
                    <a:pt x="13822" y="2038"/>
                  </a:cubicBezTo>
                  <a:cubicBezTo>
                    <a:pt x="13822" y="2075"/>
                    <a:pt x="13815" y="2090"/>
                    <a:pt x="13805" y="2090"/>
                  </a:cubicBezTo>
                  <a:cubicBezTo>
                    <a:pt x="13758" y="2090"/>
                    <a:pt x="13622" y="1800"/>
                    <a:pt x="13536" y="1800"/>
                  </a:cubicBezTo>
                  <a:cubicBezTo>
                    <a:pt x="13530" y="1800"/>
                    <a:pt x="13524" y="1801"/>
                    <a:pt x="13518" y="1804"/>
                  </a:cubicBezTo>
                  <a:cubicBezTo>
                    <a:pt x="13514" y="1763"/>
                    <a:pt x="13478" y="1703"/>
                    <a:pt x="13507" y="1703"/>
                  </a:cubicBezTo>
                  <a:cubicBezTo>
                    <a:pt x="13516" y="1703"/>
                    <a:pt x="13532" y="1709"/>
                    <a:pt x="13560" y="1725"/>
                  </a:cubicBezTo>
                  <a:cubicBezTo>
                    <a:pt x="13263" y="1475"/>
                    <a:pt x="13189" y="1278"/>
                    <a:pt x="12934" y="1157"/>
                  </a:cubicBezTo>
                  <a:cubicBezTo>
                    <a:pt x="12932" y="1141"/>
                    <a:pt x="12939" y="1136"/>
                    <a:pt x="12949" y="1136"/>
                  </a:cubicBezTo>
                  <a:cubicBezTo>
                    <a:pt x="12967" y="1136"/>
                    <a:pt x="12994" y="1150"/>
                    <a:pt x="13007" y="1150"/>
                  </a:cubicBezTo>
                  <a:cubicBezTo>
                    <a:pt x="13014" y="1150"/>
                    <a:pt x="13018" y="1146"/>
                    <a:pt x="13015" y="1137"/>
                  </a:cubicBezTo>
                  <a:cubicBezTo>
                    <a:pt x="12987" y="1120"/>
                    <a:pt x="12906" y="1072"/>
                    <a:pt x="12892" y="1030"/>
                  </a:cubicBezTo>
                  <a:cubicBezTo>
                    <a:pt x="12889" y="1019"/>
                    <a:pt x="12891" y="1015"/>
                    <a:pt x="12897" y="1015"/>
                  </a:cubicBezTo>
                  <a:cubicBezTo>
                    <a:pt x="12915" y="1015"/>
                    <a:pt x="12965" y="1056"/>
                    <a:pt x="13006" y="1081"/>
                  </a:cubicBezTo>
                  <a:cubicBezTo>
                    <a:pt x="12834" y="914"/>
                    <a:pt x="12728" y="866"/>
                    <a:pt x="12651" y="866"/>
                  </a:cubicBezTo>
                  <a:cubicBezTo>
                    <a:pt x="12603" y="866"/>
                    <a:pt x="12565" y="885"/>
                    <a:pt x="12530" y="905"/>
                  </a:cubicBezTo>
                  <a:cubicBezTo>
                    <a:pt x="12424" y="731"/>
                    <a:pt x="12331" y="652"/>
                    <a:pt x="12171" y="615"/>
                  </a:cubicBezTo>
                  <a:cubicBezTo>
                    <a:pt x="12155" y="578"/>
                    <a:pt x="12125" y="539"/>
                    <a:pt x="12127" y="520"/>
                  </a:cubicBezTo>
                  <a:cubicBezTo>
                    <a:pt x="12128" y="516"/>
                    <a:pt x="12130" y="513"/>
                    <a:pt x="12136" y="513"/>
                  </a:cubicBezTo>
                  <a:cubicBezTo>
                    <a:pt x="12152" y="513"/>
                    <a:pt x="12192" y="533"/>
                    <a:pt x="12271" y="592"/>
                  </a:cubicBezTo>
                  <a:cubicBezTo>
                    <a:pt x="12143" y="478"/>
                    <a:pt x="12004" y="379"/>
                    <a:pt x="11856" y="295"/>
                  </a:cubicBezTo>
                  <a:cubicBezTo>
                    <a:pt x="11710" y="212"/>
                    <a:pt x="11559" y="160"/>
                    <a:pt x="11495" y="160"/>
                  </a:cubicBezTo>
                  <a:cubicBezTo>
                    <a:pt x="11478" y="160"/>
                    <a:pt x="11468" y="163"/>
                    <a:pt x="11464" y="170"/>
                  </a:cubicBezTo>
                  <a:cubicBezTo>
                    <a:pt x="11429" y="135"/>
                    <a:pt x="11272" y="100"/>
                    <a:pt x="11232" y="100"/>
                  </a:cubicBezTo>
                  <a:cubicBezTo>
                    <a:pt x="11121" y="68"/>
                    <a:pt x="11010" y="45"/>
                    <a:pt x="10898" y="26"/>
                  </a:cubicBezTo>
                  <a:cubicBezTo>
                    <a:pt x="10854" y="19"/>
                    <a:pt x="10810" y="12"/>
                    <a:pt x="10757" y="8"/>
                  </a:cubicBezTo>
                  <a:cubicBezTo>
                    <a:pt x="10701" y="5"/>
                    <a:pt x="10636" y="1"/>
                    <a:pt x="10562" y="1"/>
                  </a:cubicBezTo>
                  <a:close/>
                  <a:moveTo>
                    <a:pt x="10330" y="20804"/>
                  </a:moveTo>
                  <a:lnTo>
                    <a:pt x="10356" y="20846"/>
                  </a:lnTo>
                  <a:cubicBezTo>
                    <a:pt x="10370" y="20867"/>
                    <a:pt x="10379" y="20888"/>
                    <a:pt x="10379" y="20888"/>
                  </a:cubicBezTo>
                  <a:lnTo>
                    <a:pt x="10500" y="20818"/>
                  </a:lnTo>
                  <a:lnTo>
                    <a:pt x="10500" y="20818"/>
                  </a:lnTo>
                  <a:cubicBezTo>
                    <a:pt x="10480" y="20819"/>
                    <a:pt x="10454" y="20821"/>
                    <a:pt x="10428" y="20821"/>
                  </a:cubicBezTo>
                  <a:cubicBezTo>
                    <a:pt x="10392" y="20821"/>
                    <a:pt x="10354" y="20818"/>
                    <a:pt x="10330" y="20804"/>
                  </a:cubicBezTo>
                  <a:close/>
                  <a:moveTo>
                    <a:pt x="9943" y="20842"/>
                  </a:moveTo>
                  <a:lnTo>
                    <a:pt x="9904" y="20844"/>
                  </a:lnTo>
                  <a:cubicBezTo>
                    <a:pt x="9904" y="20844"/>
                    <a:pt x="9957" y="20860"/>
                    <a:pt x="10010" y="20876"/>
                  </a:cubicBezTo>
                  <a:cubicBezTo>
                    <a:pt x="10064" y="20893"/>
                    <a:pt x="10117" y="20904"/>
                    <a:pt x="10117" y="20904"/>
                  </a:cubicBezTo>
                  <a:cubicBezTo>
                    <a:pt x="10117" y="20904"/>
                    <a:pt x="10082" y="20890"/>
                    <a:pt x="10050" y="20874"/>
                  </a:cubicBezTo>
                  <a:lnTo>
                    <a:pt x="9983" y="20842"/>
                  </a:lnTo>
                  <a:close/>
                  <a:moveTo>
                    <a:pt x="10584" y="20900"/>
                  </a:moveTo>
                  <a:lnTo>
                    <a:pt x="10584" y="20900"/>
                  </a:lnTo>
                  <a:cubicBezTo>
                    <a:pt x="10583" y="20900"/>
                    <a:pt x="10583" y="20900"/>
                    <a:pt x="10583" y="20902"/>
                  </a:cubicBezTo>
                  <a:cubicBezTo>
                    <a:pt x="10581" y="20902"/>
                    <a:pt x="10579" y="20902"/>
                    <a:pt x="10577" y="20902"/>
                  </a:cubicBezTo>
                  <a:cubicBezTo>
                    <a:pt x="10487" y="20902"/>
                    <a:pt x="10520" y="20951"/>
                    <a:pt x="10504" y="20960"/>
                  </a:cubicBezTo>
                  <a:cubicBezTo>
                    <a:pt x="10653" y="20947"/>
                    <a:pt x="10595" y="20900"/>
                    <a:pt x="10584" y="209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hf sldNum="0" ftr="0" dt="0"/>
</p:sldLayout>
</file>

<file path=ppt/slideLayouts/slideLayout79.xml><?xml version="1.0" encoding="utf-8"?>
<p:sldLayout xmlns:a="http://schemas.openxmlformats.org/drawingml/2006/main" xmlns:r="http://schemas.openxmlformats.org/officeDocument/2006/relationships" xmlns:p="http://schemas.openxmlformats.org/presentationml/2006/main" matchingName="Background 1">
  <p:cSld name="CUSTOM_14">
    <p:bg>
      <p:bgPr>
        <a:solidFill>
          <a:schemeClr val="lt1"/>
        </a:solidFill>
        <a:effectLst/>
      </p:bgPr>
    </p:bg>
    <p:spTree>
      <p:nvGrpSpPr>
        <p:cNvPr id="1" name="Shape 1761"/>
        <p:cNvGrpSpPr/>
        <p:nvPr/>
      </p:nvGrpSpPr>
      <p:grpSpPr>
        <a:xfrm>
          <a:off x="0" y="0"/>
          <a:ext cx="0" cy="0"/>
          <a:chOff x="0" y="0"/>
          <a:chExt cx="0" cy="0"/>
        </a:xfrm>
      </p:grpSpPr>
      <p:pic>
        <p:nvPicPr>
          <p:cNvPr id="1762" name="Google Shape;1762;p30"/>
          <p:cNvPicPr preferRelativeResize="0"/>
          <p:nvPr/>
        </p:nvPicPr>
        <p:blipFill>
          <a:blip r:embed="rId2" cstate="email">
            <a:alphaModFix amt="18000"/>
            <a:extLst>
              <a:ext uri="{28A0092B-C50C-407E-A947-70E740481C1C}">
                <a14:useLocalDpi xmlns:a14="http://schemas.microsoft.com/office/drawing/2010/main"/>
              </a:ext>
            </a:extLst>
          </a:blip>
          <a:stretch>
            <a:fillRect/>
          </a:stretch>
        </p:blipFill>
        <p:spPr>
          <a:xfrm>
            <a:off x="0" y="2286"/>
            <a:ext cx="9144000" cy="5138928"/>
          </a:xfrm>
          <a:prstGeom prst="rect">
            <a:avLst/>
          </a:prstGeom>
          <a:noFill/>
          <a:ln>
            <a:noFill/>
          </a:ln>
        </p:spPr>
      </p:pic>
      <p:grpSp>
        <p:nvGrpSpPr>
          <p:cNvPr id="1763" name="Google Shape;1763;p30"/>
          <p:cNvGrpSpPr/>
          <p:nvPr/>
        </p:nvGrpSpPr>
        <p:grpSpPr>
          <a:xfrm>
            <a:off x="-1622" y="-60"/>
            <a:ext cx="9147244" cy="5143620"/>
            <a:chOff x="-1622" y="-60"/>
            <a:chExt cx="9147244" cy="5143620"/>
          </a:xfrm>
        </p:grpSpPr>
        <p:sp>
          <p:nvSpPr>
            <p:cNvPr id="1764" name="Google Shape;1764;p30"/>
            <p:cNvSpPr/>
            <p:nvPr/>
          </p:nvSpPr>
          <p:spPr>
            <a:xfrm>
              <a:off x="206983" y="4918543"/>
              <a:ext cx="431559" cy="225017"/>
            </a:xfrm>
            <a:custGeom>
              <a:avLst/>
              <a:gdLst/>
              <a:ahLst/>
              <a:cxnLst/>
              <a:rect l="l" t="t" r="r" b="b"/>
              <a:pathLst>
                <a:path w="7288" h="3800" extrusionOk="0">
                  <a:moveTo>
                    <a:pt x="3485" y="0"/>
                  </a:moveTo>
                  <a:lnTo>
                    <a:pt x="1" y="3800"/>
                  </a:lnTo>
                  <a:lnTo>
                    <a:pt x="3803"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65" name="Google Shape;1765;p30"/>
            <p:cNvSpPr/>
            <p:nvPr/>
          </p:nvSpPr>
          <p:spPr>
            <a:xfrm>
              <a:off x="829570" y="4918543"/>
              <a:ext cx="431322" cy="225017"/>
            </a:xfrm>
            <a:custGeom>
              <a:avLst/>
              <a:gdLst/>
              <a:ahLst/>
              <a:cxnLst/>
              <a:rect l="l" t="t" r="r" b="b"/>
              <a:pathLst>
                <a:path w="7284" h="3800" extrusionOk="0">
                  <a:moveTo>
                    <a:pt x="3482"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66" name="Google Shape;1766;p30"/>
            <p:cNvSpPr/>
            <p:nvPr/>
          </p:nvSpPr>
          <p:spPr>
            <a:xfrm>
              <a:off x="1392112"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67" name="Google Shape;1767;p30"/>
            <p:cNvSpPr/>
            <p:nvPr/>
          </p:nvSpPr>
          <p:spPr>
            <a:xfrm>
              <a:off x="2014521" y="4918543"/>
              <a:ext cx="431322" cy="225017"/>
            </a:xfrm>
            <a:custGeom>
              <a:avLst/>
              <a:gdLst/>
              <a:ahLst/>
              <a:cxnLst/>
              <a:rect l="l" t="t" r="r" b="b"/>
              <a:pathLst>
                <a:path w="7284" h="3800" extrusionOk="0">
                  <a:moveTo>
                    <a:pt x="3484" y="0"/>
                  </a:moveTo>
                  <a:lnTo>
                    <a:pt x="0" y="3800"/>
                  </a:lnTo>
                  <a:lnTo>
                    <a:pt x="3802"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68" name="Google Shape;1768;p30"/>
            <p:cNvSpPr/>
            <p:nvPr/>
          </p:nvSpPr>
          <p:spPr>
            <a:xfrm>
              <a:off x="2577182" y="4918543"/>
              <a:ext cx="431381" cy="225017"/>
            </a:xfrm>
            <a:custGeom>
              <a:avLst/>
              <a:gdLst/>
              <a:ahLst/>
              <a:cxnLst/>
              <a:rect l="l" t="t" r="r" b="b"/>
              <a:pathLst>
                <a:path w="7285" h="3800" extrusionOk="0">
                  <a:moveTo>
                    <a:pt x="3485" y="0"/>
                  </a:moveTo>
                  <a:lnTo>
                    <a:pt x="1"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69" name="Google Shape;1769;p30"/>
            <p:cNvSpPr/>
            <p:nvPr/>
          </p:nvSpPr>
          <p:spPr>
            <a:xfrm>
              <a:off x="3199591"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70" name="Google Shape;1770;p30"/>
            <p:cNvSpPr/>
            <p:nvPr/>
          </p:nvSpPr>
          <p:spPr>
            <a:xfrm>
              <a:off x="3762133" y="4918543"/>
              <a:ext cx="431500" cy="225017"/>
            </a:xfrm>
            <a:custGeom>
              <a:avLst/>
              <a:gdLst/>
              <a:ahLst/>
              <a:cxnLst/>
              <a:rect l="l" t="t" r="r" b="b"/>
              <a:pathLst>
                <a:path w="7287" h="3800" extrusionOk="0">
                  <a:moveTo>
                    <a:pt x="3485" y="0"/>
                  </a:moveTo>
                  <a:lnTo>
                    <a:pt x="0" y="3800"/>
                  </a:lnTo>
                  <a:lnTo>
                    <a:pt x="3802"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71" name="Google Shape;1771;p30"/>
            <p:cNvSpPr/>
            <p:nvPr/>
          </p:nvSpPr>
          <p:spPr>
            <a:xfrm>
              <a:off x="4384661" y="4918543"/>
              <a:ext cx="431381" cy="225017"/>
            </a:xfrm>
            <a:custGeom>
              <a:avLst/>
              <a:gdLst/>
              <a:ahLst/>
              <a:cxnLst/>
              <a:rect l="l" t="t" r="r" b="b"/>
              <a:pathLst>
                <a:path w="7285" h="3800" extrusionOk="0">
                  <a:moveTo>
                    <a:pt x="3485" y="0"/>
                  </a:moveTo>
                  <a:lnTo>
                    <a:pt x="1" y="3800"/>
                  </a:lnTo>
                  <a:lnTo>
                    <a:pt x="3800"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72" name="Google Shape;1772;p30"/>
            <p:cNvSpPr/>
            <p:nvPr/>
          </p:nvSpPr>
          <p:spPr>
            <a:xfrm>
              <a:off x="4947203"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73" name="Google Shape;1773;p30"/>
            <p:cNvSpPr/>
            <p:nvPr/>
          </p:nvSpPr>
          <p:spPr>
            <a:xfrm>
              <a:off x="5569612" y="4918543"/>
              <a:ext cx="431500" cy="225017"/>
            </a:xfrm>
            <a:custGeom>
              <a:avLst/>
              <a:gdLst/>
              <a:ahLst/>
              <a:cxnLst/>
              <a:rect l="l" t="t" r="r" b="b"/>
              <a:pathLst>
                <a:path w="7287" h="3800" extrusionOk="0">
                  <a:moveTo>
                    <a:pt x="3485" y="0"/>
                  </a:moveTo>
                  <a:lnTo>
                    <a:pt x="1" y="3800"/>
                  </a:lnTo>
                  <a:lnTo>
                    <a:pt x="3803" y="3800"/>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74" name="Google Shape;1774;p30"/>
            <p:cNvSpPr/>
            <p:nvPr/>
          </p:nvSpPr>
          <p:spPr>
            <a:xfrm>
              <a:off x="6132332" y="4918543"/>
              <a:ext cx="431322" cy="225017"/>
            </a:xfrm>
            <a:custGeom>
              <a:avLst/>
              <a:gdLst/>
              <a:ahLst/>
              <a:cxnLst/>
              <a:rect l="l" t="t" r="r" b="b"/>
              <a:pathLst>
                <a:path w="7284" h="3800" extrusionOk="0">
                  <a:moveTo>
                    <a:pt x="3484"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75" name="Google Shape;1775;p30"/>
            <p:cNvSpPr/>
            <p:nvPr/>
          </p:nvSpPr>
          <p:spPr>
            <a:xfrm>
              <a:off x="6754682"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76" name="Google Shape;1776;p30"/>
            <p:cNvSpPr/>
            <p:nvPr/>
          </p:nvSpPr>
          <p:spPr>
            <a:xfrm>
              <a:off x="206983" y="-60"/>
              <a:ext cx="431559" cy="225195"/>
            </a:xfrm>
            <a:custGeom>
              <a:avLst/>
              <a:gdLst/>
              <a:ahLst/>
              <a:cxnLst/>
              <a:rect l="l" t="t" r="r" b="b"/>
              <a:pathLst>
                <a:path w="7288" h="3803" extrusionOk="0">
                  <a:moveTo>
                    <a:pt x="3485" y="0"/>
                  </a:moveTo>
                  <a:lnTo>
                    <a:pt x="1" y="3802"/>
                  </a:lnTo>
                  <a:lnTo>
                    <a:pt x="3803"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77" name="Google Shape;1777;p30"/>
            <p:cNvSpPr/>
            <p:nvPr/>
          </p:nvSpPr>
          <p:spPr>
            <a:xfrm>
              <a:off x="829570" y="-60"/>
              <a:ext cx="431322" cy="225195"/>
            </a:xfrm>
            <a:custGeom>
              <a:avLst/>
              <a:gdLst/>
              <a:ahLst/>
              <a:cxnLst/>
              <a:rect l="l" t="t" r="r" b="b"/>
              <a:pathLst>
                <a:path w="7284" h="3803" extrusionOk="0">
                  <a:moveTo>
                    <a:pt x="3482"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78" name="Google Shape;1778;p30"/>
            <p:cNvSpPr/>
            <p:nvPr/>
          </p:nvSpPr>
          <p:spPr>
            <a:xfrm>
              <a:off x="1392112"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79" name="Google Shape;1779;p30"/>
            <p:cNvSpPr/>
            <p:nvPr/>
          </p:nvSpPr>
          <p:spPr>
            <a:xfrm>
              <a:off x="2014521" y="-60"/>
              <a:ext cx="431322" cy="225195"/>
            </a:xfrm>
            <a:custGeom>
              <a:avLst/>
              <a:gdLst/>
              <a:ahLst/>
              <a:cxnLst/>
              <a:rect l="l" t="t" r="r" b="b"/>
              <a:pathLst>
                <a:path w="7284" h="3803" extrusionOk="0">
                  <a:moveTo>
                    <a:pt x="3484" y="0"/>
                  </a:moveTo>
                  <a:lnTo>
                    <a:pt x="0" y="3802"/>
                  </a:lnTo>
                  <a:lnTo>
                    <a:pt x="3802"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80" name="Google Shape;1780;p30"/>
            <p:cNvSpPr/>
            <p:nvPr/>
          </p:nvSpPr>
          <p:spPr>
            <a:xfrm>
              <a:off x="2577182" y="-60"/>
              <a:ext cx="431381" cy="225195"/>
            </a:xfrm>
            <a:custGeom>
              <a:avLst/>
              <a:gdLst/>
              <a:ahLst/>
              <a:cxnLst/>
              <a:rect l="l" t="t" r="r" b="b"/>
              <a:pathLst>
                <a:path w="7285" h="3803" extrusionOk="0">
                  <a:moveTo>
                    <a:pt x="3485" y="0"/>
                  </a:moveTo>
                  <a:lnTo>
                    <a:pt x="1"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81" name="Google Shape;1781;p30"/>
            <p:cNvSpPr/>
            <p:nvPr/>
          </p:nvSpPr>
          <p:spPr>
            <a:xfrm>
              <a:off x="3199591"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82" name="Google Shape;1782;p30"/>
            <p:cNvSpPr/>
            <p:nvPr/>
          </p:nvSpPr>
          <p:spPr>
            <a:xfrm>
              <a:off x="3762133" y="-60"/>
              <a:ext cx="431500" cy="225195"/>
            </a:xfrm>
            <a:custGeom>
              <a:avLst/>
              <a:gdLst/>
              <a:ahLst/>
              <a:cxnLst/>
              <a:rect l="l" t="t" r="r" b="b"/>
              <a:pathLst>
                <a:path w="7287" h="3803" extrusionOk="0">
                  <a:moveTo>
                    <a:pt x="3485" y="0"/>
                  </a:moveTo>
                  <a:lnTo>
                    <a:pt x="0" y="3802"/>
                  </a:lnTo>
                  <a:lnTo>
                    <a:pt x="3802"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83" name="Google Shape;1783;p30"/>
            <p:cNvSpPr/>
            <p:nvPr/>
          </p:nvSpPr>
          <p:spPr>
            <a:xfrm>
              <a:off x="4384661" y="-60"/>
              <a:ext cx="431381" cy="225195"/>
            </a:xfrm>
            <a:custGeom>
              <a:avLst/>
              <a:gdLst/>
              <a:ahLst/>
              <a:cxnLst/>
              <a:rect l="l" t="t" r="r" b="b"/>
              <a:pathLst>
                <a:path w="7285" h="3803" extrusionOk="0">
                  <a:moveTo>
                    <a:pt x="3485" y="0"/>
                  </a:moveTo>
                  <a:lnTo>
                    <a:pt x="1" y="3802"/>
                  </a:lnTo>
                  <a:lnTo>
                    <a:pt x="3800"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84" name="Google Shape;1784;p30"/>
            <p:cNvSpPr/>
            <p:nvPr/>
          </p:nvSpPr>
          <p:spPr>
            <a:xfrm>
              <a:off x="49472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85" name="Google Shape;1785;p30"/>
            <p:cNvSpPr/>
            <p:nvPr/>
          </p:nvSpPr>
          <p:spPr>
            <a:xfrm>
              <a:off x="55696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86" name="Google Shape;1786;p30"/>
            <p:cNvSpPr/>
            <p:nvPr/>
          </p:nvSpPr>
          <p:spPr>
            <a:xfrm>
              <a:off x="61323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87" name="Google Shape;1787;p30"/>
            <p:cNvSpPr/>
            <p:nvPr/>
          </p:nvSpPr>
          <p:spPr>
            <a:xfrm>
              <a:off x="6754682"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88" name="Google Shape;1788;p30"/>
            <p:cNvSpPr/>
            <p:nvPr/>
          </p:nvSpPr>
          <p:spPr>
            <a:xfrm>
              <a:off x="-1622" y="308391"/>
              <a:ext cx="225076" cy="431381"/>
            </a:xfrm>
            <a:custGeom>
              <a:avLst/>
              <a:gdLst/>
              <a:ahLst/>
              <a:cxnLst/>
              <a:rect l="l" t="t" r="r" b="b"/>
              <a:pathLst>
                <a:path w="3801" h="7285" extrusionOk="0">
                  <a:moveTo>
                    <a:pt x="0" y="1"/>
                  </a:moveTo>
                  <a:lnTo>
                    <a:pt x="0" y="3800"/>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89" name="Google Shape;1789;p30"/>
            <p:cNvSpPr/>
            <p:nvPr/>
          </p:nvSpPr>
          <p:spPr>
            <a:xfrm>
              <a:off x="-1622" y="870934"/>
              <a:ext cx="225076" cy="431381"/>
            </a:xfrm>
            <a:custGeom>
              <a:avLst/>
              <a:gdLst/>
              <a:ahLst/>
              <a:cxnLst/>
              <a:rect l="l" t="t" r="r" b="b"/>
              <a:pathLst>
                <a:path w="3801" h="7285" extrusionOk="0">
                  <a:moveTo>
                    <a:pt x="0" y="1"/>
                  </a:moveTo>
                  <a:lnTo>
                    <a:pt x="0" y="3802"/>
                  </a:lnTo>
                  <a:lnTo>
                    <a:pt x="3800" y="7284"/>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90" name="Google Shape;1790;p30"/>
            <p:cNvSpPr/>
            <p:nvPr/>
          </p:nvSpPr>
          <p:spPr>
            <a:xfrm>
              <a:off x="-1622" y="1493461"/>
              <a:ext cx="225076" cy="431381"/>
            </a:xfrm>
            <a:custGeom>
              <a:avLst/>
              <a:gdLst/>
              <a:ahLst/>
              <a:cxnLst/>
              <a:rect l="l" t="t" r="r" b="b"/>
              <a:pathLst>
                <a:path w="3801" h="7285" extrusionOk="0">
                  <a:moveTo>
                    <a:pt x="0" y="1"/>
                  </a:moveTo>
                  <a:lnTo>
                    <a:pt x="0" y="3800"/>
                  </a:lnTo>
                  <a:lnTo>
                    <a:pt x="3800" y="7285"/>
                  </a:lnTo>
                  <a:lnTo>
                    <a:pt x="3800" y="3483"/>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91" name="Google Shape;1791;p30"/>
            <p:cNvSpPr/>
            <p:nvPr/>
          </p:nvSpPr>
          <p:spPr>
            <a:xfrm>
              <a:off x="-1622" y="2056003"/>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92" name="Google Shape;1792;p30"/>
            <p:cNvSpPr/>
            <p:nvPr/>
          </p:nvSpPr>
          <p:spPr>
            <a:xfrm>
              <a:off x="-1622" y="2678412"/>
              <a:ext cx="225076" cy="431381"/>
            </a:xfrm>
            <a:custGeom>
              <a:avLst/>
              <a:gdLst/>
              <a:ahLst/>
              <a:cxnLst/>
              <a:rect l="l" t="t" r="r" b="b"/>
              <a:pathLst>
                <a:path w="3801" h="7285" extrusionOk="0">
                  <a:moveTo>
                    <a:pt x="0" y="1"/>
                  </a:moveTo>
                  <a:lnTo>
                    <a:pt x="0" y="3803"/>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93" name="Google Shape;1793;p30"/>
            <p:cNvSpPr/>
            <p:nvPr/>
          </p:nvSpPr>
          <p:spPr>
            <a:xfrm>
              <a:off x="-1622" y="3241132"/>
              <a:ext cx="225076" cy="431322"/>
            </a:xfrm>
            <a:custGeom>
              <a:avLst/>
              <a:gdLst/>
              <a:ahLst/>
              <a:cxnLst/>
              <a:rect l="l" t="t" r="r" b="b"/>
              <a:pathLst>
                <a:path w="3801" h="7284" extrusionOk="0">
                  <a:moveTo>
                    <a:pt x="0" y="0"/>
                  </a:moveTo>
                  <a:lnTo>
                    <a:pt x="0" y="3800"/>
                  </a:lnTo>
                  <a:lnTo>
                    <a:pt x="3800" y="7284"/>
                  </a:lnTo>
                  <a:lnTo>
                    <a:pt x="3800" y="3484"/>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94" name="Google Shape;1794;p30"/>
            <p:cNvSpPr/>
            <p:nvPr/>
          </p:nvSpPr>
          <p:spPr>
            <a:xfrm>
              <a:off x="-1622" y="3863482"/>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95" name="Google Shape;1795;p30"/>
            <p:cNvSpPr/>
            <p:nvPr/>
          </p:nvSpPr>
          <p:spPr>
            <a:xfrm>
              <a:off x="-1622" y="4426202"/>
              <a:ext cx="225076" cy="431381"/>
            </a:xfrm>
            <a:custGeom>
              <a:avLst/>
              <a:gdLst/>
              <a:ahLst/>
              <a:cxnLst/>
              <a:rect l="l" t="t" r="r" b="b"/>
              <a:pathLst>
                <a:path w="3801" h="7285" extrusionOk="0">
                  <a:moveTo>
                    <a:pt x="0" y="0"/>
                  </a:moveTo>
                  <a:lnTo>
                    <a:pt x="0" y="3800"/>
                  </a:lnTo>
                  <a:lnTo>
                    <a:pt x="3800" y="7284"/>
                  </a:lnTo>
                  <a:lnTo>
                    <a:pt x="3800" y="3482"/>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96" name="Google Shape;1796;p30"/>
            <p:cNvSpPr/>
            <p:nvPr/>
          </p:nvSpPr>
          <p:spPr>
            <a:xfrm>
              <a:off x="8920546" y="308391"/>
              <a:ext cx="225076" cy="431381"/>
            </a:xfrm>
            <a:custGeom>
              <a:avLst/>
              <a:gdLst/>
              <a:ahLst/>
              <a:cxnLst/>
              <a:rect l="l" t="t" r="r" b="b"/>
              <a:pathLst>
                <a:path w="3801" h="7285" extrusionOk="0">
                  <a:moveTo>
                    <a:pt x="1" y="1"/>
                  </a:moveTo>
                  <a:lnTo>
                    <a:pt x="1" y="3800"/>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97" name="Google Shape;1797;p30"/>
            <p:cNvSpPr/>
            <p:nvPr/>
          </p:nvSpPr>
          <p:spPr>
            <a:xfrm>
              <a:off x="8920546" y="870934"/>
              <a:ext cx="225076" cy="431381"/>
            </a:xfrm>
            <a:custGeom>
              <a:avLst/>
              <a:gdLst/>
              <a:ahLst/>
              <a:cxnLst/>
              <a:rect l="l" t="t" r="r" b="b"/>
              <a:pathLst>
                <a:path w="3801" h="7285" extrusionOk="0">
                  <a:moveTo>
                    <a:pt x="1" y="1"/>
                  </a:moveTo>
                  <a:lnTo>
                    <a:pt x="1" y="3802"/>
                  </a:lnTo>
                  <a:lnTo>
                    <a:pt x="3801" y="7284"/>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98" name="Google Shape;1798;p30"/>
            <p:cNvSpPr/>
            <p:nvPr/>
          </p:nvSpPr>
          <p:spPr>
            <a:xfrm>
              <a:off x="8920546" y="1493461"/>
              <a:ext cx="225076" cy="431381"/>
            </a:xfrm>
            <a:custGeom>
              <a:avLst/>
              <a:gdLst/>
              <a:ahLst/>
              <a:cxnLst/>
              <a:rect l="l" t="t" r="r" b="b"/>
              <a:pathLst>
                <a:path w="3801" h="7285" extrusionOk="0">
                  <a:moveTo>
                    <a:pt x="1" y="1"/>
                  </a:moveTo>
                  <a:lnTo>
                    <a:pt x="1" y="3800"/>
                  </a:lnTo>
                  <a:lnTo>
                    <a:pt x="3801" y="7285"/>
                  </a:lnTo>
                  <a:lnTo>
                    <a:pt x="3801" y="348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799" name="Google Shape;1799;p30"/>
            <p:cNvSpPr/>
            <p:nvPr/>
          </p:nvSpPr>
          <p:spPr>
            <a:xfrm>
              <a:off x="8920546" y="2056003"/>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800" name="Google Shape;1800;p30"/>
            <p:cNvSpPr/>
            <p:nvPr/>
          </p:nvSpPr>
          <p:spPr>
            <a:xfrm>
              <a:off x="8920546" y="2678412"/>
              <a:ext cx="225076" cy="431381"/>
            </a:xfrm>
            <a:custGeom>
              <a:avLst/>
              <a:gdLst/>
              <a:ahLst/>
              <a:cxnLst/>
              <a:rect l="l" t="t" r="r" b="b"/>
              <a:pathLst>
                <a:path w="3801" h="7285" extrusionOk="0">
                  <a:moveTo>
                    <a:pt x="1" y="1"/>
                  </a:moveTo>
                  <a:lnTo>
                    <a:pt x="1" y="3803"/>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801" name="Google Shape;1801;p30"/>
            <p:cNvSpPr/>
            <p:nvPr/>
          </p:nvSpPr>
          <p:spPr>
            <a:xfrm>
              <a:off x="8920546" y="3241132"/>
              <a:ext cx="225076" cy="431322"/>
            </a:xfrm>
            <a:custGeom>
              <a:avLst/>
              <a:gdLst/>
              <a:ahLst/>
              <a:cxnLst/>
              <a:rect l="l" t="t" r="r" b="b"/>
              <a:pathLst>
                <a:path w="3801" h="7284" extrusionOk="0">
                  <a:moveTo>
                    <a:pt x="1" y="0"/>
                  </a:moveTo>
                  <a:lnTo>
                    <a:pt x="1" y="3800"/>
                  </a:lnTo>
                  <a:lnTo>
                    <a:pt x="3801" y="7284"/>
                  </a:lnTo>
                  <a:lnTo>
                    <a:pt x="3801" y="3484"/>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802" name="Google Shape;1802;p30"/>
            <p:cNvSpPr/>
            <p:nvPr/>
          </p:nvSpPr>
          <p:spPr>
            <a:xfrm>
              <a:off x="8920546" y="3863482"/>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803" name="Google Shape;1803;p30"/>
            <p:cNvSpPr/>
            <p:nvPr/>
          </p:nvSpPr>
          <p:spPr>
            <a:xfrm>
              <a:off x="8920546" y="4426202"/>
              <a:ext cx="225076" cy="431381"/>
            </a:xfrm>
            <a:custGeom>
              <a:avLst/>
              <a:gdLst/>
              <a:ahLst/>
              <a:cxnLst/>
              <a:rect l="l" t="t" r="r" b="b"/>
              <a:pathLst>
                <a:path w="3801" h="7285" extrusionOk="0">
                  <a:moveTo>
                    <a:pt x="1" y="0"/>
                  </a:moveTo>
                  <a:lnTo>
                    <a:pt x="1" y="3800"/>
                  </a:lnTo>
                  <a:lnTo>
                    <a:pt x="3801" y="7284"/>
                  </a:lnTo>
                  <a:lnTo>
                    <a:pt x="3801" y="3482"/>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804" name="Google Shape;1804;p30"/>
            <p:cNvSpPr/>
            <p:nvPr/>
          </p:nvSpPr>
          <p:spPr>
            <a:xfrm>
              <a:off x="-1622" y="4918543"/>
              <a:ext cx="225017" cy="225017"/>
            </a:xfrm>
            <a:custGeom>
              <a:avLst/>
              <a:gdLst/>
              <a:ahLst/>
              <a:cxnLst/>
              <a:rect l="l" t="t" r="r" b="b"/>
              <a:pathLst>
                <a:path w="3800" h="3800" extrusionOk="0">
                  <a:moveTo>
                    <a:pt x="0" y="0"/>
                  </a:moveTo>
                  <a:lnTo>
                    <a:pt x="0" y="3800"/>
                  </a:lnTo>
                  <a:lnTo>
                    <a:pt x="315" y="3800"/>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805" name="Google Shape;1805;p30"/>
            <p:cNvSpPr/>
            <p:nvPr/>
          </p:nvSpPr>
          <p:spPr>
            <a:xfrm>
              <a:off x="-1622" y="-60"/>
              <a:ext cx="225017" cy="225195"/>
            </a:xfrm>
            <a:custGeom>
              <a:avLst/>
              <a:gdLst/>
              <a:ahLst/>
              <a:cxnLst/>
              <a:rect l="l" t="t" r="r" b="b"/>
              <a:pathLst>
                <a:path w="3800" h="3803" extrusionOk="0">
                  <a:moveTo>
                    <a:pt x="0" y="0"/>
                  </a:moveTo>
                  <a:lnTo>
                    <a:pt x="0" y="3802"/>
                  </a:lnTo>
                  <a:lnTo>
                    <a:pt x="315" y="3802"/>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806" name="Google Shape;1806;p30"/>
            <p:cNvSpPr/>
            <p:nvPr/>
          </p:nvSpPr>
          <p:spPr>
            <a:xfrm>
              <a:off x="8917171" y="-60"/>
              <a:ext cx="228451" cy="225195"/>
            </a:xfrm>
            <a:custGeom>
              <a:avLst/>
              <a:gdLst/>
              <a:ahLst/>
              <a:cxnLst/>
              <a:rect l="l" t="t" r="r" b="b"/>
              <a:pathLst>
                <a:path w="3858" h="3803" extrusionOk="0">
                  <a:moveTo>
                    <a:pt x="3485" y="0"/>
                  </a:moveTo>
                  <a:lnTo>
                    <a:pt x="0" y="3802"/>
                  </a:lnTo>
                  <a:lnTo>
                    <a:pt x="3800" y="3802"/>
                  </a:lnTo>
                  <a:lnTo>
                    <a:pt x="3858" y="3740"/>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807" name="Google Shape;1807;p30"/>
            <p:cNvSpPr/>
            <p:nvPr/>
          </p:nvSpPr>
          <p:spPr>
            <a:xfrm>
              <a:off x="8917171" y="4918543"/>
              <a:ext cx="228451" cy="225017"/>
            </a:xfrm>
            <a:custGeom>
              <a:avLst/>
              <a:gdLst/>
              <a:ahLst/>
              <a:cxnLst/>
              <a:rect l="l" t="t" r="r" b="b"/>
              <a:pathLst>
                <a:path w="3858" h="3800" extrusionOk="0">
                  <a:moveTo>
                    <a:pt x="3485" y="0"/>
                  </a:moveTo>
                  <a:lnTo>
                    <a:pt x="0" y="3800"/>
                  </a:lnTo>
                  <a:lnTo>
                    <a:pt x="3800" y="3800"/>
                  </a:lnTo>
                  <a:lnTo>
                    <a:pt x="3858" y="3737"/>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808" name="Google Shape;1808;p30"/>
            <p:cNvSpPr/>
            <p:nvPr/>
          </p:nvSpPr>
          <p:spPr>
            <a:xfrm>
              <a:off x="73173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809" name="Google Shape;1809;p30"/>
            <p:cNvSpPr/>
            <p:nvPr/>
          </p:nvSpPr>
          <p:spPr>
            <a:xfrm>
              <a:off x="79397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810" name="Google Shape;1810;p30"/>
            <p:cNvSpPr/>
            <p:nvPr/>
          </p:nvSpPr>
          <p:spPr>
            <a:xfrm>
              <a:off x="85024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811" name="Google Shape;1811;p30"/>
            <p:cNvSpPr/>
            <p:nvPr/>
          </p:nvSpPr>
          <p:spPr>
            <a:xfrm>
              <a:off x="7317303" y="4918365"/>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812" name="Google Shape;1812;p30"/>
            <p:cNvSpPr/>
            <p:nvPr/>
          </p:nvSpPr>
          <p:spPr>
            <a:xfrm>
              <a:off x="7939712" y="4918365"/>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1813" name="Google Shape;1813;p30"/>
            <p:cNvSpPr/>
            <p:nvPr/>
          </p:nvSpPr>
          <p:spPr>
            <a:xfrm>
              <a:off x="8502432" y="4918365"/>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grpSp>
      <p:grpSp>
        <p:nvGrpSpPr>
          <p:cNvPr id="1814" name="Google Shape;1814;p30"/>
          <p:cNvGrpSpPr/>
          <p:nvPr/>
        </p:nvGrpSpPr>
        <p:grpSpPr>
          <a:xfrm>
            <a:off x="713236" y="539526"/>
            <a:ext cx="7717666" cy="4008530"/>
            <a:chOff x="626325" y="885650"/>
            <a:chExt cx="4950078" cy="3351614"/>
          </a:xfrm>
        </p:grpSpPr>
        <p:sp>
          <p:nvSpPr>
            <p:cNvPr id="1815" name="Google Shape;1815;p30"/>
            <p:cNvSpPr/>
            <p:nvPr/>
          </p:nvSpPr>
          <p:spPr>
            <a:xfrm>
              <a:off x="626325" y="885650"/>
              <a:ext cx="4950078" cy="3351610"/>
            </a:xfrm>
            <a:custGeom>
              <a:avLst/>
              <a:gdLst/>
              <a:ahLst/>
              <a:cxnLst/>
              <a:rect l="l" t="t" r="r" b="b"/>
              <a:pathLst>
                <a:path w="52343" h="34455" extrusionOk="0">
                  <a:moveTo>
                    <a:pt x="50196" y="33673"/>
                  </a:moveTo>
                  <a:cubicBezTo>
                    <a:pt x="50163" y="33686"/>
                    <a:pt x="50131" y="33690"/>
                    <a:pt x="50100" y="33690"/>
                  </a:cubicBezTo>
                  <a:cubicBezTo>
                    <a:pt x="50042" y="33690"/>
                    <a:pt x="49988" y="33676"/>
                    <a:pt x="49935" y="33673"/>
                  </a:cubicBezTo>
                  <a:close/>
                  <a:moveTo>
                    <a:pt x="24687" y="33890"/>
                  </a:moveTo>
                  <a:cubicBezTo>
                    <a:pt x="24689" y="33890"/>
                    <a:pt x="24693" y="33903"/>
                    <a:pt x="24698" y="33917"/>
                  </a:cubicBezTo>
                  <a:cubicBezTo>
                    <a:pt x="24698" y="33917"/>
                    <a:pt x="24697" y="33917"/>
                    <a:pt x="24696" y="33917"/>
                  </a:cubicBezTo>
                  <a:cubicBezTo>
                    <a:pt x="24690" y="33917"/>
                    <a:pt x="24684" y="33923"/>
                    <a:pt x="24684" y="33944"/>
                  </a:cubicBezTo>
                  <a:cubicBezTo>
                    <a:pt x="24684" y="33903"/>
                    <a:pt x="24684" y="33890"/>
                    <a:pt x="24687" y="33890"/>
                  </a:cubicBezTo>
                  <a:close/>
                  <a:moveTo>
                    <a:pt x="24761" y="33986"/>
                  </a:moveTo>
                  <a:lnTo>
                    <a:pt x="24761" y="33986"/>
                  </a:lnTo>
                  <a:cubicBezTo>
                    <a:pt x="24761" y="33986"/>
                    <a:pt x="24761" y="33986"/>
                    <a:pt x="24761" y="33986"/>
                  </a:cubicBezTo>
                  <a:close/>
                  <a:moveTo>
                    <a:pt x="14012" y="34040"/>
                  </a:moveTo>
                  <a:cubicBezTo>
                    <a:pt x="14018" y="34040"/>
                    <a:pt x="14005" y="34069"/>
                    <a:pt x="13982" y="34075"/>
                  </a:cubicBezTo>
                  <a:cubicBezTo>
                    <a:pt x="13999" y="34049"/>
                    <a:pt x="14008" y="34040"/>
                    <a:pt x="14012" y="34040"/>
                  </a:cubicBezTo>
                  <a:close/>
                  <a:moveTo>
                    <a:pt x="0" y="1"/>
                  </a:moveTo>
                  <a:lnTo>
                    <a:pt x="7" y="32363"/>
                  </a:lnTo>
                  <a:lnTo>
                    <a:pt x="7" y="32921"/>
                  </a:lnTo>
                  <a:lnTo>
                    <a:pt x="7" y="33065"/>
                  </a:lnTo>
                  <a:lnTo>
                    <a:pt x="7" y="33244"/>
                  </a:lnTo>
                  <a:lnTo>
                    <a:pt x="7" y="33685"/>
                  </a:lnTo>
                  <a:lnTo>
                    <a:pt x="7" y="33861"/>
                  </a:lnTo>
                  <a:cubicBezTo>
                    <a:pt x="7" y="33985"/>
                    <a:pt x="5" y="34275"/>
                    <a:pt x="5" y="34275"/>
                  </a:cubicBezTo>
                  <a:cubicBezTo>
                    <a:pt x="43" y="34299"/>
                    <a:pt x="84" y="34309"/>
                    <a:pt x="152" y="34309"/>
                  </a:cubicBezTo>
                  <a:cubicBezTo>
                    <a:pt x="239" y="34309"/>
                    <a:pt x="368" y="34293"/>
                    <a:pt x="587" y="34269"/>
                  </a:cubicBezTo>
                  <a:cubicBezTo>
                    <a:pt x="589" y="34279"/>
                    <a:pt x="666" y="34285"/>
                    <a:pt x="737" y="34285"/>
                  </a:cubicBezTo>
                  <a:cubicBezTo>
                    <a:pt x="795" y="34285"/>
                    <a:pt x="848" y="34281"/>
                    <a:pt x="854" y="34274"/>
                  </a:cubicBezTo>
                  <a:cubicBezTo>
                    <a:pt x="855" y="34273"/>
                    <a:pt x="858" y="34273"/>
                    <a:pt x="864" y="34273"/>
                  </a:cubicBezTo>
                  <a:cubicBezTo>
                    <a:pt x="919" y="34273"/>
                    <a:pt x="1197" y="34300"/>
                    <a:pt x="1266" y="34346"/>
                  </a:cubicBezTo>
                  <a:cubicBezTo>
                    <a:pt x="1304" y="34320"/>
                    <a:pt x="1355" y="34312"/>
                    <a:pt x="1408" y="34312"/>
                  </a:cubicBezTo>
                  <a:cubicBezTo>
                    <a:pt x="1477" y="34312"/>
                    <a:pt x="1549" y="34326"/>
                    <a:pt x="1600" y="34333"/>
                  </a:cubicBezTo>
                  <a:cubicBezTo>
                    <a:pt x="1600" y="34333"/>
                    <a:pt x="1601" y="34333"/>
                    <a:pt x="1602" y="34333"/>
                  </a:cubicBezTo>
                  <a:cubicBezTo>
                    <a:pt x="1631" y="34333"/>
                    <a:pt x="1660" y="34360"/>
                    <a:pt x="1691" y="34360"/>
                  </a:cubicBezTo>
                  <a:cubicBezTo>
                    <a:pt x="1714" y="34360"/>
                    <a:pt x="1737" y="34345"/>
                    <a:pt x="1763" y="34294"/>
                  </a:cubicBezTo>
                  <a:cubicBezTo>
                    <a:pt x="1771" y="34296"/>
                    <a:pt x="1779" y="34296"/>
                    <a:pt x="1787" y="34296"/>
                  </a:cubicBezTo>
                  <a:cubicBezTo>
                    <a:pt x="1838" y="34296"/>
                    <a:pt x="1889" y="34268"/>
                    <a:pt x="1938" y="34251"/>
                  </a:cubicBezTo>
                  <a:cubicBezTo>
                    <a:pt x="1942" y="34243"/>
                    <a:pt x="1949" y="34240"/>
                    <a:pt x="1960" y="34240"/>
                  </a:cubicBezTo>
                  <a:cubicBezTo>
                    <a:pt x="2011" y="34240"/>
                    <a:pt x="2137" y="34312"/>
                    <a:pt x="2292" y="34312"/>
                  </a:cubicBezTo>
                  <a:cubicBezTo>
                    <a:pt x="2337" y="34312"/>
                    <a:pt x="2384" y="34306"/>
                    <a:pt x="2433" y="34290"/>
                  </a:cubicBezTo>
                  <a:cubicBezTo>
                    <a:pt x="2444" y="34286"/>
                    <a:pt x="2459" y="34285"/>
                    <a:pt x="2475" y="34285"/>
                  </a:cubicBezTo>
                  <a:cubicBezTo>
                    <a:pt x="2547" y="34285"/>
                    <a:pt x="2661" y="34314"/>
                    <a:pt x="2762" y="34314"/>
                  </a:cubicBezTo>
                  <a:cubicBezTo>
                    <a:pt x="2843" y="34314"/>
                    <a:pt x="2916" y="34295"/>
                    <a:pt x="2950" y="34227"/>
                  </a:cubicBezTo>
                  <a:cubicBezTo>
                    <a:pt x="2960" y="34223"/>
                    <a:pt x="2971" y="34221"/>
                    <a:pt x="2983" y="34221"/>
                  </a:cubicBezTo>
                  <a:cubicBezTo>
                    <a:pt x="3061" y="34221"/>
                    <a:pt x="3171" y="34289"/>
                    <a:pt x="3270" y="34289"/>
                  </a:cubicBezTo>
                  <a:cubicBezTo>
                    <a:pt x="3285" y="34289"/>
                    <a:pt x="3299" y="34287"/>
                    <a:pt x="3314" y="34284"/>
                  </a:cubicBezTo>
                  <a:cubicBezTo>
                    <a:pt x="3328" y="34280"/>
                    <a:pt x="3343" y="34279"/>
                    <a:pt x="3359" y="34279"/>
                  </a:cubicBezTo>
                  <a:cubicBezTo>
                    <a:pt x="3380" y="34279"/>
                    <a:pt x="3401" y="34281"/>
                    <a:pt x="3423" y="34281"/>
                  </a:cubicBezTo>
                  <a:cubicBezTo>
                    <a:pt x="3453" y="34281"/>
                    <a:pt x="3484" y="34277"/>
                    <a:pt x="3516" y="34258"/>
                  </a:cubicBezTo>
                  <a:cubicBezTo>
                    <a:pt x="3595" y="34253"/>
                    <a:pt x="3674" y="34238"/>
                    <a:pt x="3749" y="34211"/>
                  </a:cubicBezTo>
                  <a:cubicBezTo>
                    <a:pt x="3820" y="34263"/>
                    <a:pt x="3895" y="34395"/>
                    <a:pt x="3975" y="34395"/>
                  </a:cubicBezTo>
                  <a:cubicBezTo>
                    <a:pt x="3988" y="34395"/>
                    <a:pt x="4001" y="34391"/>
                    <a:pt x="4015" y="34383"/>
                  </a:cubicBezTo>
                  <a:cubicBezTo>
                    <a:pt x="4035" y="34399"/>
                    <a:pt x="4056" y="34404"/>
                    <a:pt x="4077" y="34404"/>
                  </a:cubicBezTo>
                  <a:cubicBezTo>
                    <a:pt x="4131" y="34404"/>
                    <a:pt x="4187" y="34368"/>
                    <a:pt x="4245" y="34368"/>
                  </a:cubicBezTo>
                  <a:cubicBezTo>
                    <a:pt x="4268" y="34368"/>
                    <a:pt x="4292" y="34374"/>
                    <a:pt x="4316" y="34391"/>
                  </a:cubicBezTo>
                  <a:cubicBezTo>
                    <a:pt x="4316" y="34343"/>
                    <a:pt x="4331" y="34319"/>
                    <a:pt x="4359" y="34319"/>
                  </a:cubicBezTo>
                  <a:cubicBezTo>
                    <a:pt x="4387" y="34319"/>
                    <a:pt x="4429" y="34344"/>
                    <a:pt x="4483" y="34395"/>
                  </a:cubicBezTo>
                  <a:cubicBezTo>
                    <a:pt x="4503" y="34354"/>
                    <a:pt x="4524" y="34330"/>
                    <a:pt x="4547" y="34330"/>
                  </a:cubicBezTo>
                  <a:cubicBezTo>
                    <a:pt x="4555" y="34330"/>
                    <a:pt x="4563" y="34333"/>
                    <a:pt x="4571" y="34339"/>
                  </a:cubicBezTo>
                  <a:cubicBezTo>
                    <a:pt x="4576" y="34333"/>
                    <a:pt x="4581" y="34330"/>
                    <a:pt x="4586" y="34330"/>
                  </a:cubicBezTo>
                  <a:cubicBezTo>
                    <a:pt x="4613" y="34330"/>
                    <a:pt x="4644" y="34405"/>
                    <a:pt x="4675" y="34409"/>
                  </a:cubicBezTo>
                  <a:cubicBezTo>
                    <a:pt x="4708" y="34439"/>
                    <a:pt x="4742" y="34452"/>
                    <a:pt x="4779" y="34452"/>
                  </a:cubicBezTo>
                  <a:cubicBezTo>
                    <a:pt x="4824" y="34452"/>
                    <a:pt x="4872" y="34433"/>
                    <a:pt x="4921" y="34403"/>
                  </a:cubicBezTo>
                  <a:cubicBezTo>
                    <a:pt x="4949" y="34438"/>
                    <a:pt x="4978" y="34455"/>
                    <a:pt x="5008" y="34455"/>
                  </a:cubicBezTo>
                  <a:cubicBezTo>
                    <a:pt x="5041" y="34455"/>
                    <a:pt x="5075" y="34435"/>
                    <a:pt x="5109" y="34395"/>
                  </a:cubicBezTo>
                  <a:cubicBezTo>
                    <a:pt x="5149" y="34388"/>
                    <a:pt x="5189" y="34362"/>
                    <a:pt x="5231" y="34362"/>
                  </a:cubicBezTo>
                  <a:cubicBezTo>
                    <a:pt x="5258" y="34362"/>
                    <a:pt x="5286" y="34373"/>
                    <a:pt x="5314" y="34409"/>
                  </a:cubicBezTo>
                  <a:cubicBezTo>
                    <a:pt x="5340" y="34432"/>
                    <a:pt x="5366" y="34440"/>
                    <a:pt x="5392" y="34440"/>
                  </a:cubicBezTo>
                  <a:cubicBezTo>
                    <a:pt x="5458" y="34440"/>
                    <a:pt x="5526" y="34389"/>
                    <a:pt x="5595" y="34389"/>
                  </a:cubicBezTo>
                  <a:cubicBezTo>
                    <a:pt x="5618" y="34389"/>
                    <a:pt x="5640" y="34394"/>
                    <a:pt x="5662" y="34409"/>
                  </a:cubicBezTo>
                  <a:cubicBezTo>
                    <a:pt x="5722" y="34411"/>
                    <a:pt x="5782" y="34429"/>
                    <a:pt x="5843" y="34438"/>
                  </a:cubicBezTo>
                  <a:cubicBezTo>
                    <a:pt x="5863" y="34440"/>
                    <a:pt x="5882" y="34442"/>
                    <a:pt x="5902" y="34442"/>
                  </a:cubicBezTo>
                  <a:cubicBezTo>
                    <a:pt x="5943" y="34442"/>
                    <a:pt x="5985" y="34434"/>
                    <a:pt x="6026" y="34411"/>
                  </a:cubicBezTo>
                  <a:cubicBezTo>
                    <a:pt x="6080" y="34381"/>
                    <a:pt x="6162" y="34370"/>
                    <a:pt x="6252" y="34370"/>
                  </a:cubicBezTo>
                  <a:cubicBezTo>
                    <a:pt x="6407" y="34370"/>
                    <a:pt x="6588" y="34403"/>
                    <a:pt x="6696" y="34430"/>
                  </a:cubicBezTo>
                  <a:cubicBezTo>
                    <a:pt x="6725" y="34400"/>
                    <a:pt x="6754" y="34369"/>
                    <a:pt x="6783" y="34339"/>
                  </a:cubicBezTo>
                  <a:cubicBezTo>
                    <a:pt x="6806" y="34374"/>
                    <a:pt x="6827" y="34389"/>
                    <a:pt x="6849" y="34389"/>
                  </a:cubicBezTo>
                  <a:cubicBezTo>
                    <a:pt x="6925" y="34389"/>
                    <a:pt x="7004" y="34205"/>
                    <a:pt x="7178" y="34135"/>
                  </a:cubicBezTo>
                  <a:cubicBezTo>
                    <a:pt x="7194" y="34167"/>
                    <a:pt x="7210" y="34197"/>
                    <a:pt x="7226" y="34228"/>
                  </a:cubicBezTo>
                  <a:cubicBezTo>
                    <a:pt x="7256" y="34181"/>
                    <a:pt x="7324" y="34160"/>
                    <a:pt x="7395" y="34160"/>
                  </a:cubicBezTo>
                  <a:cubicBezTo>
                    <a:pt x="7495" y="34160"/>
                    <a:pt x="7599" y="34202"/>
                    <a:pt x="7607" y="34274"/>
                  </a:cubicBezTo>
                  <a:cubicBezTo>
                    <a:pt x="7711" y="34003"/>
                    <a:pt x="10057" y="34052"/>
                    <a:pt x="10183" y="33900"/>
                  </a:cubicBezTo>
                  <a:cubicBezTo>
                    <a:pt x="10210" y="33943"/>
                    <a:pt x="10237" y="33964"/>
                    <a:pt x="10263" y="33964"/>
                  </a:cubicBezTo>
                  <a:cubicBezTo>
                    <a:pt x="10302" y="33964"/>
                    <a:pt x="10339" y="33920"/>
                    <a:pt x="10375" y="33840"/>
                  </a:cubicBezTo>
                  <a:cubicBezTo>
                    <a:pt x="10384" y="33808"/>
                    <a:pt x="10392" y="33797"/>
                    <a:pt x="10401" y="33797"/>
                  </a:cubicBezTo>
                  <a:cubicBezTo>
                    <a:pt x="10416" y="33797"/>
                    <a:pt x="10431" y="33832"/>
                    <a:pt x="10446" y="33832"/>
                  </a:cubicBezTo>
                  <a:cubicBezTo>
                    <a:pt x="10453" y="33832"/>
                    <a:pt x="10460" y="33824"/>
                    <a:pt x="10467" y="33802"/>
                  </a:cubicBezTo>
                  <a:cubicBezTo>
                    <a:pt x="10484" y="33784"/>
                    <a:pt x="10500" y="33722"/>
                    <a:pt x="10516" y="33722"/>
                  </a:cubicBezTo>
                  <a:cubicBezTo>
                    <a:pt x="10529" y="33722"/>
                    <a:pt x="10542" y="33761"/>
                    <a:pt x="10555" y="33892"/>
                  </a:cubicBezTo>
                  <a:cubicBezTo>
                    <a:pt x="10566" y="33871"/>
                    <a:pt x="10578" y="33863"/>
                    <a:pt x="10589" y="33863"/>
                  </a:cubicBezTo>
                  <a:cubicBezTo>
                    <a:pt x="10626" y="33863"/>
                    <a:pt x="10662" y="33946"/>
                    <a:pt x="10697" y="33946"/>
                  </a:cubicBezTo>
                  <a:cubicBezTo>
                    <a:pt x="10704" y="33946"/>
                    <a:pt x="10712" y="33943"/>
                    <a:pt x="10719" y="33934"/>
                  </a:cubicBezTo>
                  <a:cubicBezTo>
                    <a:pt x="10732" y="33959"/>
                    <a:pt x="10745" y="33969"/>
                    <a:pt x="10758" y="33969"/>
                  </a:cubicBezTo>
                  <a:cubicBezTo>
                    <a:pt x="10796" y="33969"/>
                    <a:pt x="10834" y="33882"/>
                    <a:pt x="10869" y="33870"/>
                  </a:cubicBezTo>
                  <a:cubicBezTo>
                    <a:pt x="10877" y="33860"/>
                    <a:pt x="10884" y="33856"/>
                    <a:pt x="10892" y="33856"/>
                  </a:cubicBezTo>
                  <a:cubicBezTo>
                    <a:pt x="10914" y="33856"/>
                    <a:pt x="10935" y="33889"/>
                    <a:pt x="10956" y="33889"/>
                  </a:cubicBezTo>
                  <a:cubicBezTo>
                    <a:pt x="10972" y="33889"/>
                    <a:pt x="10988" y="33871"/>
                    <a:pt x="11003" y="33805"/>
                  </a:cubicBezTo>
                  <a:cubicBezTo>
                    <a:pt x="11004" y="33806"/>
                    <a:pt x="11005" y="33806"/>
                    <a:pt x="11007" y="33806"/>
                  </a:cubicBezTo>
                  <a:cubicBezTo>
                    <a:pt x="11030" y="33806"/>
                    <a:pt x="11052" y="33779"/>
                    <a:pt x="11073" y="33779"/>
                  </a:cubicBezTo>
                  <a:cubicBezTo>
                    <a:pt x="11089" y="33779"/>
                    <a:pt x="11105" y="33795"/>
                    <a:pt x="11121" y="33851"/>
                  </a:cubicBezTo>
                  <a:cubicBezTo>
                    <a:pt x="11193" y="33936"/>
                    <a:pt x="11513" y="34010"/>
                    <a:pt x="11562" y="34080"/>
                  </a:cubicBezTo>
                  <a:cubicBezTo>
                    <a:pt x="11583" y="33974"/>
                    <a:pt x="11601" y="33942"/>
                    <a:pt x="11617" y="33942"/>
                  </a:cubicBezTo>
                  <a:cubicBezTo>
                    <a:pt x="11642" y="33942"/>
                    <a:pt x="11662" y="34017"/>
                    <a:pt x="11677" y="34017"/>
                  </a:cubicBezTo>
                  <a:cubicBezTo>
                    <a:pt x="11700" y="34032"/>
                    <a:pt x="11714" y="34057"/>
                    <a:pt x="11716" y="34085"/>
                  </a:cubicBezTo>
                  <a:cubicBezTo>
                    <a:pt x="11716" y="34042"/>
                    <a:pt x="11716" y="34031"/>
                    <a:pt x="11717" y="34031"/>
                  </a:cubicBezTo>
                  <a:cubicBezTo>
                    <a:pt x="11717" y="34031"/>
                    <a:pt x="11718" y="34042"/>
                    <a:pt x="11720" y="34042"/>
                  </a:cubicBezTo>
                  <a:cubicBezTo>
                    <a:pt x="11721" y="34042"/>
                    <a:pt x="11723" y="34037"/>
                    <a:pt x="11725" y="34022"/>
                  </a:cubicBezTo>
                  <a:cubicBezTo>
                    <a:pt x="11733" y="34063"/>
                    <a:pt x="11747" y="34098"/>
                    <a:pt x="11772" y="34098"/>
                  </a:cubicBezTo>
                  <a:cubicBezTo>
                    <a:pt x="11776" y="34098"/>
                    <a:pt x="11781" y="34097"/>
                    <a:pt x="11786" y="34094"/>
                  </a:cubicBezTo>
                  <a:cubicBezTo>
                    <a:pt x="11801" y="34100"/>
                    <a:pt x="11819" y="34175"/>
                    <a:pt x="11840" y="34175"/>
                  </a:cubicBezTo>
                  <a:cubicBezTo>
                    <a:pt x="11844" y="34175"/>
                    <a:pt x="11848" y="34172"/>
                    <a:pt x="11852" y="34166"/>
                  </a:cubicBezTo>
                  <a:cubicBezTo>
                    <a:pt x="11864" y="34144"/>
                    <a:pt x="11877" y="34066"/>
                    <a:pt x="11891" y="34066"/>
                  </a:cubicBezTo>
                  <a:cubicBezTo>
                    <a:pt x="11893" y="34066"/>
                    <a:pt x="11896" y="34069"/>
                    <a:pt x="11898" y="34075"/>
                  </a:cubicBezTo>
                  <a:cubicBezTo>
                    <a:pt x="11905" y="34101"/>
                    <a:pt x="11912" y="34107"/>
                    <a:pt x="11920" y="34107"/>
                  </a:cubicBezTo>
                  <a:cubicBezTo>
                    <a:pt x="11925" y="34107"/>
                    <a:pt x="11932" y="34104"/>
                    <a:pt x="11938" y="34104"/>
                  </a:cubicBezTo>
                  <a:cubicBezTo>
                    <a:pt x="11942" y="34104"/>
                    <a:pt x="11947" y="34106"/>
                    <a:pt x="11952" y="34112"/>
                  </a:cubicBezTo>
                  <a:cubicBezTo>
                    <a:pt x="11968" y="34070"/>
                    <a:pt x="11984" y="34015"/>
                    <a:pt x="12001" y="34015"/>
                  </a:cubicBezTo>
                  <a:cubicBezTo>
                    <a:pt x="12005" y="34015"/>
                    <a:pt x="12010" y="34019"/>
                    <a:pt x="12015" y="34029"/>
                  </a:cubicBezTo>
                  <a:cubicBezTo>
                    <a:pt x="12021" y="34027"/>
                    <a:pt x="12027" y="34025"/>
                    <a:pt x="12033" y="34025"/>
                  </a:cubicBezTo>
                  <a:cubicBezTo>
                    <a:pt x="12051" y="34025"/>
                    <a:pt x="12070" y="34039"/>
                    <a:pt x="12090" y="34071"/>
                  </a:cubicBezTo>
                  <a:cubicBezTo>
                    <a:pt x="12130" y="34101"/>
                    <a:pt x="12175" y="34201"/>
                    <a:pt x="12224" y="34201"/>
                  </a:cubicBezTo>
                  <a:cubicBezTo>
                    <a:pt x="12240" y="34201"/>
                    <a:pt x="12257" y="34190"/>
                    <a:pt x="12275" y="34160"/>
                  </a:cubicBezTo>
                  <a:cubicBezTo>
                    <a:pt x="12342" y="34169"/>
                    <a:pt x="12392" y="34194"/>
                    <a:pt x="12432" y="34194"/>
                  </a:cubicBezTo>
                  <a:cubicBezTo>
                    <a:pt x="12448" y="34194"/>
                    <a:pt x="12462" y="34190"/>
                    <a:pt x="12475" y="34180"/>
                  </a:cubicBezTo>
                  <a:cubicBezTo>
                    <a:pt x="12476" y="34180"/>
                    <a:pt x="12478" y="34180"/>
                    <a:pt x="12479" y="34180"/>
                  </a:cubicBezTo>
                  <a:cubicBezTo>
                    <a:pt x="12505" y="34180"/>
                    <a:pt x="12525" y="34166"/>
                    <a:pt x="12541" y="34166"/>
                  </a:cubicBezTo>
                  <a:cubicBezTo>
                    <a:pt x="12551" y="34166"/>
                    <a:pt x="12560" y="34171"/>
                    <a:pt x="12568" y="34187"/>
                  </a:cubicBezTo>
                  <a:cubicBezTo>
                    <a:pt x="12577" y="34189"/>
                    <a:pt x="12586" y="34191"/>
                    <a:pt x="12595" y="34191"/>
                  </a:cubicBezTo>
                  <a:cubicBezTo>
                    <a:pt x="12627" y="34191"/>
                    <a:pt x="12663" y="34174"/>
                    <a:pt x="12753" y="34124"/>
                  </a:cubicBezTo>
                  <a:cubicBezTo>
                    <a:pt x="12767" y="34088"/>
                    <a:pt x="12783" y="34076"/>
                    <a:pt x="12799" y="34076"/>
                  </a:cubicBezTo>
                  <a:cubicBezTo>
                    <a:pt x="12834" y="34076"/>
                    <a:pt x="12876" y="34128"/>
                    <a:pt x="12926" y="34128"/>
                  </a:cubicBezTo>
                  <a:cubicBezTo>
                    <a:pt x="12951" y="34128"/>
                    <a:pt x="12978" y="34116"/>
                    <a:pt x="13007" y="34078"/>
                  </a:cubicBezTo>
                  <a:cubicBezTo>
                    <a:pt x="13037" y="34069"/>
                    <a:pt x="13069" y="34066"/>
                    <a:pt x="13104" y="34066"/>
                  </a:cubicBezTo>
                  <a:cubicBezTo>
                    <a:pt x="13204" y="34066"/>
                    <a:pt x="13325" y="34095"/>
                    <a:pt x="13472" y="34134"/>
                  </a:cubicBezTo>
                  <a:cubicBezTo>
                    <a:pt x="13551" y="34140"/>
                    <a:pt x="13619" y="34143"/>
                    <a:pt x="13678" y="34143"/>
                  </a:cubicBezTo>
                  <a:cubicBezTo>
                    <a:pt x="13678" y="34137"/>
                    <a:pt x="13681" y="34131"/>
                    <a:pt x="13689" y="34131"/>
                  </a:cubicBezTo>
                  <a:cubicBezTo>
                    <a:pt x="13694" y="34131"/>
                    <a:pt x="13701" y="34134"/>
                    <a:pt x="13710" y="34141"/>
                  </a:cubicBezTo>
                  <a:cubicBezTo>
                    <a:pt x="13719" y="34141"/>
                    <a:pt x="13727" y="34141"/>
                    <a:pt x="13734" y="34140"/>
                  </a:cubicBezTo>
                  <a:lnTo>
                    <a:pt x="13734" y="34140"/>
                  </a:lnTo>
                  <a:cubicBezTo>
                    <a:pt x="13734" y="34140"/>
                    <a:pt x="13734" y="34141"/>
                    <a:pt x="13733" y="34141"/>
                  </a:cubicBezTo>
                  <a:cubicBezTo>
                    <a:pt x="13780" y="34141"/>
                    <a:pt x="13826" y="34136"/>
                    <a:pt x="13870" y="34127"/>
                  </a:cubicBezTo>
                  <a:cubicBezTo>
                    <a:pt x="13876" y="34127"/>
                    <a:pt x="13883" y="34127"/>
                    <a:pt x="13888" y="34127"/>
                  </a:cubicBezTo>
                  <a:cubicBezTo>
                    <a:pt x="13909" y="34127"/>
                    <a:pt x="13930" y="34129"/>
                    <a:pt x="13949" y="34134"/>
                  </a:cubicBezTo>
                  <a:cubicBezTo>
                    <a:pt x="13972" y="34110"/>
                    <a:pt x="13995" y="34101"/>
                    <a:pt x="14020" y="34101"/>
                  </a:cubicBezTo>
                  <a:cubicBezTo>
                    <a:pt x="14077" y="34101"/>
                    <a:pt x="14141" y="34146"/>
                    <a:pt x="14219" y="34146"/>
                  </a:cubicBezTo>
                  <a:cubicBezTo>
                    <a:pt x="14243" y="34146"/>
                    <a:pt x="14269" y="34141"/>
                    <a:pt x="14295" y="34130"/>
                  </a:cubicBezTo>
                  <a:cubicBezTo>
                    <a:pt x="14353" y="34125"/>
                    <a:pt x="14418" y="33953"/>
                    <a:pt x="14491" y="33953"/>
                  </a:cubicBezTo>
                  <a:cubicBezTo>
                    <a:pt x="14512" y="33953"/>
                    <a:pt x="14535" y="33968"/>
                    <a:pt x="14558" y="34008"/>
                  </a:cubicBezTo>
                  <a:cubicBezTo>
                    <a:pt x="14578" y="34015"/>
                    <a:pt x="14599" y="34017"/>
                    <a:pt x="14620" y="34017"/>
                  </a:cubicBezTo>
                  <a:cubicBezTo>
                    <a:pt x="14666" y="34017"/>
                    <a:pt x="14714" y="34006"/>
                    <a:pt x="14766" y="34006"/>
                  </a:cubicBezTo>
                  <a:cubicBezTo>
                    <a:pt x="14811" y="34006"/>
                    <a:pt x="14858" y="34014"/>
                    <a:pt x="14907" y="34045"/>
                  </a:cubicBezTo>
                  <a:cubicBezTo>
                    <a:pt x="14925" y="34058"/>
                    <a:pt x="14942" y="34064"/>
                    <a:pt x="14959" y="34064"/>
                  </a:cubicBezTo>
                  <a:cubicBezTo>
                    <a:pt x="15018" y="34064"/>
                    <a:pt x="15067" y="33993"/>
                    <a:pt x="15108" y="33993"/>
                  </a:cubicBezTo>
                  <a:cubicBezTo>
                    <a:pt x="15119" y="33993"/>
                    <a:pt x="15129" y="33998"/>
                    <a:pt x="15139" y="34012"/>
                  </a:cubicBezTo>
                  <a:cubicBezTo>
                    <a:pt x="15147" y="34018"/>
                    <a:pt x="15154" y="34021"/>
                    <a:pt x="15162" y="34021"/>
                  </a:cubicBezTo>
                  <a:cubicBezTo>
                    <a:pt x="15206" y="34021"/>
                    <a:pt x="15237" y="33913"/>
                    <a:pt x="15260" y="33884"/>
                  </a:cubicBezTo>
                  <a:cubicBezTo>
                    <a:pt x="15301" y="33891"/>
                    <a:pt x="15313" y="33906"/>
                    <a:pt x="15321" y="33906"/>
                  </a:cubicBezTo>
                  <a:cubicBezTo>
                    <a:pt x="15323" y="33906"/>
                    <a:pt x="15325" y="33905"/>
                    <a:pt x="15327" y="33902"/>
                  </a:cubicBezTo>
                  <a:cubicBezTo>
                    <a:pt x="15329" y="33911"/>
                    <a:pt x="15332" y="33914"/>
                    <a:pt x="15335" y="33914"/>
                  </a:cubicBezTo>
                  <a:cubicBezTo>
                    <a:pt x="15346" y="33914"/>
                    <a:pt x="15368" y="33873"/>
                    <a:pt x="15424" y="33872"/>
                  </a:cubicBezTo>
                  <a:cubicBezTo>
                    <a:pt x="15448" y="33904"/>
                    <a:pt x="15479" y="33957"/>
                    <a:pt x="15519" y="33957"/>
                  </a:cubicBezTo>
                  <a:cubicBezTo>
                    <a:pt x="15538" y="33957"/>
                    <a:pt x="15559" y="33945"/>
                    <a:pt x="15582" y="33914"/>
                  </a:cubicBezTo>
                  <a:cubicBezTo>
                    <a:pt x="15623" y="33920"/>
                    <a:pt x="15671" y="33930"/>
                    <a:pt x="15727" y="33930"/>
                  </a:cubicBezTo>
                  <a:cubicBezTo>
                    <a:pt x="15769" y="33930"/>
                    <a:pt x="15815" y="33925"/>
                    <a:pt x="15866" y="33908"/>
                  </a:cubicBezTo>
                  <a:cubicBezTo>
                    <a:pt x="15979" y="33955"/>
                    <a:pt x="16065" y="33976"/>
                    <a:pt x="16131" y="33976"/>
                  </a:cubicBezTo>
                  <a:cubicBezTo>
                    <a:pt x="16204" y="33976"/>
                    <a:pt x="16251" y="33950"/>
                    <a:pt x="16280" y="33905"/>
                  </a:cubicBezTo>
                  <a:cubicBezTo>
                    <a:pt x="16285" y="33898"/>
                    <a:pt x="16291" y="33893"/>
                    <a:pt x="16296" y="33887"/>
                  </a:cubicBezTo>
                  <a:cubicBezTo>
                    <a:pt x="16289" y="33873"/>
                    <a:pt x="16288" y="33858"/>
                    <a:pt x="16303" y="33850"/>
                  </a:cubicBezTo>
                  <a:cubicBezTo>
                    <a:pt x="16308" y="33838"/>
                    <a:pt x="16314" y="33833"/>
                    <a:pt x="16322" y="33833"/>
                  </a:cubicBezTo>
                  <a:cubicBezTo>
                    <a:pt x="16358" y="33833"/>
                    <a:pt x="16433" y="33933"/>
                    <a:pt x="16575" y="33933"/>
                  </a:cubicBezTo>
                  <a:cubicBezTo>
                    <a:pt x="16577" y="33933"/>
                    <a:pt x="16580" y="33933"/>
                    <a:pt x="16583" y="33933"/>
                  </a:cubicBezTo>
                  <a:cubicBezTo>
                    <a:pt x="16737" y="33905"/>
                    <a:pt x="16825" y="33870"/>
                    <a:pt x="16871" y="33870"/>
                  </a:cubicBezTo>
                  <a:cubicBezTo>
                    <a:pt x="16878" y="33870"/>
                    <a:pt x="16885" y="33871"/>
                    <a:pt x="16890" y="33873"/>
                  </a:cubicBezTo>
                  <a:cubicBezTo>
                    <a:pt x="16917" y="33877"/>
                    <a:pt x="16917" y="33912"/>
                    <a:pt x="16904" y="33912"/>
                  </a:cubicBezTo>
                  <a:cubicBezTo>
                    <a:pt x="16899" y="33912"/>
                    <a:pt x="16891" y="33906"/>
                    <a:pt x="16882" y="33889"/>
                  </a:cubicBezTo>
                  <a:cubicBezTo>
                    <a:pt x="16866" y="33906"/>
                    <a:pt x="16846" y="33911"/>
                    <a:pt x="16827" y="33911"/>
                  </a:cubicBezTo>
                  <a:cubicBezTo>
                    <a:pt x="16805" y="33911"/>
                    <a:pt x="16785" y="33905"/>
                    <a:pt x="16777" y="33905"/>
                  </a:cubicBezTo>
                  <a:cubicBezTo>
                    <a:pt x="16765" y="33905"/>
                    <a:pt x="16773" y="33915"/>
                    <a:pt x="16824" y="33966"/>
                  </a:cubicBezTo>
                  <a:cubicBezTo>
                    <a:pt x="16849" y="33976"/>
                    <a:pt x="16875" y="33978"/>
                    <a:pt x="16901" y="33978"/>
                  </a:cubicBezTo>
                  <a:cubicBezTo>
                    <a:pt x="16930" y="33978"/>
                    <a:pt x="16959" y="33975"/>
                    <a:pt x="16991" y="33975"/>
                  </a:cubicBezTo>
                  <a:cubicBezTo>
                    <a:pt x="17019" y="33975"/>
                    <a:pt x="17048" y="33978"/>
                    <a:pt x="17079" y="33987"/>
                  </a:cubicBezTo>
                  <a:cubicBezTo>
                    <a:pt x="17177" y="33900"/>
                    <a:pt x="17293" y="33864"/>
                    <a:pt x="17443" y="33858"/>
                  </a:cubicBezTo>
                  <a:cubicBezTo>
                    <a:pt x="17445" y="33857"/>
                    <a:pt x="17448" y="33857"/>
                    <a:pt x="17450" y="33857"/>
                  </a:cubicBezTo>
                  <a:cubicBezTo>
                    <a:pt x="17522" y="33857"/>
                    <a:pt x="17620" y="34111"/>
                    <a:pt x="17710" y="34111"/>
                  </a:cubicBezTo>
                  <a:cubicBezTo>
                    <a:pt x="17713" y="34111"/>
                    <a:pt x="17715" y="34111"/>
                    <a:pt x="17718" y="34111"/>
                  </a:cubicBezTo>
                  <a:cubicBezTo>
                    <a:pt x="17748" y="34107"/>
                    <a:pt x="17780" y="34105"/>
                    <a:pt x="17812" y="34105"/>
                  </a:cubicBezTo>
                  <a:cubicBezTo>
                    <a:pt x="17882" y="34105"/>
                    <a:pt x="17958" y="34114"/>
                    <a:pt x="18040" y="34132"/>
                  </a:cubicBezTo>
                  <a:cubicBezTo>
                    <a:pt x="18044" y="34132"/>
                    <a:pt x="18048" y="34131"/>
                    <a:pt x="18052" y="34131"/>
                  </a:cubicBezTo>
                  <a:cubicBezTo>
                    <a:pt x="18149" y="34131"/>
                    <a:pt x="18220" y="34343"/>
                    <a:pt x="18271" y="34343"/>
                  </a:cubicBezTo>
                  <a:cubicBezTo>
                    <a:pt x="18279" y="34343"/>
                    <a:pt x="18287" y="34337"/>
                    <a:pt x="18295" y="34325"/>
                  </a:cubicBezTo>
                  <a:cubicBezTo>
                    <a:pt x="18327" y="34340"/>
                    <a:pt x="18365" y="34355"/>
                    <a:pt x="18396" y="34355"/>
                  </a:cubicBezTo>
                  <a:cubicBezTo>
                    <a:pt x="18419" y="34355"/>
                    <a:pt x="18438" y="34347"/>
                    <a:pt x="18447" y="34323"/>
                  </a:cubicBezTo>
                  <a:cubicBezTo>
                    <a:pt x="18276" y="34309"/>
                    <a:pt x="18488" y="34205"/>
                    <a:pt x="18591" y="34205"/>
                  </a:cubicBezTo>
                  <a:cubicBezTo>
                    <a:pt x="18644" y="34205"/>
                    <a:pt x="18668" y="34232"/>
                    <a:pt x="18599" y="34312"/>
                  </a:cubicBezTo>
                  <a:cubicBezTo>
                    <a:pt x="18647" y="34265"/>
                    <a:pt x="18718" y="34276"/>
                    <a:pt x="18826" y="34267"/>
                  </a:cubicBezTo>
                  <a:cubicBezTo>
                    <a:pt x="18883" y="34299"/>
                    <a:pt x="18937" y="34311"/>
                    <a:pt x="18989" y="34311"/>
                  </a:cubicBezTo>
                  <a:cubicBezTo>
                    <a:pt x="19139" y="34311"/>
                    <a:pt x="19275" y="34213"/>
                    <a:pt x="19434" y="34213"/>
                  </a:cubicBezTo>
                  <a:cubicBezTo>
                    <a:pt x="19444" y="34213"/>
                    <a:pt x="19455" y="34213"/>
                    <a:pt x="19465" y="34214"/>
                  </a:cubicBezTo>
                  <a:cubicBezTo>
                    <a:pt x="19476" y="34215"/>
                    <a:pt x="19490" y="34215"/>
                    <a:pt x="19506" y="34215"/>
                  </a:cubicBezTo>
                  <a:cubicBezTo>
                    <a:pt x="19637" y="34215"/>
                    <a:pt x="19925" y="34191"/>
                    <a:pt x="19942" y="34190"/>
                  </a:cubicBezTo>
                  <a:cubicBezTo>
                    <a:pt x="20090" y="34182"/>
                    <a:pt x="20133" y="34168"/>
                    <a:pt x="20123" y="34153"/>
                  </a:cubicBezTo>
                  <a:cubicBezTo>
                    <a:pt x="20168" y="34143"/>
                    <a:pt x="20215" y="34132"/>
                    <a:pt x="20266" y="34132"/>
                  </a:cubicBezTo>
                  <a:cubicBezTo>
                    <a:pt x="20308" y="34132"/>
                    <a:pt x="20352" y="34139"/>
                    <a:pt x="20398" y="34160"/>
                  </a:cubicBezTo>
                  <a:cubicBezTo>
                    <a:pt x="20453" y="34172"/>
                    <a:pt x="20511" y="34176"/>
                    <a:pt x="20573" y="34176"/>
                  </a:cubicBezTo>
                  <a:cubicBezTo>
                    <a:pt x="20610" y="34176"/>
                    <a:pt x="20648" y="34174"/>
                    <a:pt x="20688" y="34172"/>
                  </a:cubicBezTo>
                  <a:cubicBezTo>
                    <a:pt x="20795" y="34166"/>
                    <a:pt x="20911" y="34153"/>
                    <a:pt x="21037" y="34146"/>
                  </a:cubicBezTo>
                  <a:cubicBezTo>
                    <a:pt x="21065" y="34140"/>
                    <a:pt x="21092" y="34138"/>
                    <a:pt x="21118" y="34138"/>
                  </a:cubicBezTo>
                  <a:cubicBezTo>
                    <a:pt x="21165" y="34138"/>
                    <a:pt x="21210" y="34145"/>
                    <a:pt x="21251" y="34145"/>
                  </a:cubicBezTo>
                  <a:cubicBezTo>
                    <a:pt x="21263" y="34145"/>
                    <a:pt x="21275" y="34144"/>
                    <a:pt x="21287" y="34143"/>
                  </a:cubicBezTo>
                  <a:cubicBezTo>
                    <a:pt x="21311" y="34168"/>
                    <a:pt x="21334" y="34176"/>
                    <a:pt x="21356" y="34176"/>
                  </a:cubicBezTo>
                  <a:cubicBezTo>
                    <a:pt x="21388" y="34176"/>
                    <a:pt x="21417" y="34159"/>
                    <a:pt x="21444" y="34159"/>
                  </a:cubicBezTo>
                  <a:cubicBezTo>
                    <a:pt x="21454" y="34159"/>
                    <a:pt x="21464" y="34162"/>
                    <a:pt x="21474" y="34168"/>
                  </a:cubicBezTo>
                  <a:cubicBezTo>
                    <a:pt x="21497" y="34174"/>
                    <a:pt x="21519" y="34187"/>
                    <a:pt x="21534" y="34206"/>
                  </a:cubicBezTo>
                  <a:cubicBezTo>
                    <a:pt x="21523" y="34225"/>
                    <a:pt x="21528" y="34242"/>
                    <a:pt x="21566" y="34248"/>
                  </a:cubicBezTo>
                  <a:cubicBezTo>
                    <a:pt x="21590" y="34287"/>
                    <a:pt x="21607" y="34326"/>
                    <a:pt x="21623" y="34326"/>
                  </a:cubicBezTo>
                  <a:cubicBezTo>
                    <a:pt x="21630" y="34326"/>
                    <a:pt x="21637" y="34319"/>
                    <a:pt x="21645" y="34302"/>
                  </a:cubicBezTo>
                  <a:cubicBezTo>
                    <a:pt x="21694" y="34263"/>
                    <a:pt x="21707" y="34241"/>
                    <a:pt x="21699" y="34241"/>
                  </a:cubicBezTo>
                  <a:cubicBezTo>
                    <a:pt x="21694" y="34241"/>
                    <a:pt x="21680" y="34252"/>
                    <a:pt x="21661" y="34276"/>
                  </a:cubicBezTo>
                  <a:cubicBezTo>
                    <a:pt x="21671" y="34262"/>
                    <a:pt x="21677" y="34253"/>
                    <a:pt x="21685" y="34242"/>
                  </a:cubicBezTo>
                  <a:lnTo>
                    <a:pt x="21688" y="34242"/>
                  </a:lnTo>
                  <a:cubicBezTo>
                    <a:pt x="21837" y="34219"/>
                    <a:pt x="22108" y="34206"/>
                    <a:pt x="22314" y="34206"/>
                  </a:cubicBezTo>
                  <a:cubicBezTo>
                    <a:pt x="22356" y="34206"/>
                    <a:pt x="22395" y="34206"/>
                    <a:pt x="22430" y="34208"/>
                  </a:cubicBezTo>
                  <a:cubicBezTo>
                    <a:pt x="22459" y="34208"/>
                    <a:pt x="22486" y="34209"/>
                    <a:pt x="22512" y="34209"/>
                  </a:cubicBezTo>
                  <a:cubicBezTo>
                    <a:pt x="22906" y="34209"/>
                    <a:pt x="22884" y="34103"/>
                    <a:pt x="23278" y="34103"/>
                  </a:cubicBezTo>
                  <a:cubicBezTo>
                    <a:pt x="23303" y="34103"/>
                    <a:pt x="23331" y="34103"/>
                    <a:pt x="23360" y="34104"/>
                  </a:cubicBezTo>
                  <a:cubicBezTo>
                    <a:pt x="23299" y="34083"/>
                    <a:pt x="23273" y="34022"/>
                    <a:pt x="23310" y="33981"/>
                  </a:cubicBezTo>
                  <a:lnTo>
                    <a:pt x="23310" y="33981"/>
                  </a:lnTo>
                  <a:cubicBezTo>
                    <a:pt x="23336" y="34013"/>
                    <a:pt x="23388" y="34029"/>
                    <a:pt x="23441" y="34029"/>
                  </a:cubicBezTo>
                  <a:cubicBezTo>
                    <a:pt x="23500" y="34029"/>
                    <a:pt x="23560" y="34009"/>
                    <a:pt x="23583" y="33970"/>
                  </a:cubicBezTo>
                  <a:cubicBezTo>
                    <a:pt x="23626" y="33973"/>
                    <a:pt x="23688" y="33975"/>
                    <a:pt x="23759" y="33975"/>
                  </a:cubicBezTo>
                  <a:cubicBezTo>
                    <a:pt x="23973" y="33975"/>
                    <a:pt x="24281" y="33962"/>
                    <a:pt x="24499" y="33962"/>
                  </a:cubicBezTo>
                  <a:cubicBezTo>
                    <a:pt x="24642" y="33962"/>
                    <a:pt x="24747" y="33968"/>
                    <a:pt x="24761" y="33986"/>
                  </a:cubicBezTo>
                  <a:lnTo>
                    <a:pt x="24761" y="33986"/>
                  </a:lnTo>
                  <a:lnTo>
                    <a:pt x="24732" y="33947"/>
                  </a:lnTo>
                  <a:cubicBezTo>
                    <a:pt x="24732" y="33947"/>
                    <a:pt x="24733" y="33946"/>
                    <a:pt x="24734" y="33946"/>
                  </a:cubicBezTo>
                  <a:cubicBezTo>
                    <a:pt x="24758" y="33946"/>
                    <a:pt x="24794" y="33995"/>
                    <a:pt x="24842" y="34028"/>
                  </a:cubicBezTo>
                  <a:cubicBezTo>
                    <a:pt x="24842" y="34031"/>
                    <a:pt x="24840" y="34033"/>
                    <a:pt x="24842" y="34038"/>
                  </a:cubicBezTo>
                  <a:cubicBezTo>
                    <a:pt x="24845" y="34049"/>
                    <a:pt x="24847" y="34054"/>
                    <a:pt x="24849" y="34054"/>
                  </a:cubicBezTo>
                  <a:cubicBezTo>
                    <a:pt x="24852" y="34054"/>
                    <a:pt x="24855" y="34048"/>
                    <a:pt x="24859" y="34038"/>
                  </a:cubicBezTo>
                  <a:cubicBezTo>
                    <a:pt x="24860" y="34038"/>
                    <a:pt x="24861" y="34040"/>
                    <a:pt x="24861" y="34040"/>
                  </a:cubicBezTo>
                  <a:cubicBezTo>
                    <a:pt x="24908" y="34047"/>
                    <a:pt x="24938" y="34050"/>
                    <a:pt x="24955" y="34050"/>
                  </a:cubicBezTo>
                  <a:cubicBezTo>
                    <a:pt x="25014" y="34050"/>
                    <a:pt x="24916" y="34013"/>
                    <a:pt x="24867" y="34013"/>
                  </a:cubicBezTo>
                  <a:cubicBezTo>
                    <a:pt x="24866" y="34013"/>
                    <a:pt x="24866" y="34013"/>
                    <a:pt x="24865" y="34013"/>
                  </a:cubicBezTo>
                  <a:cubicBezTo>
                    <a:pt x="24884" y="33929"/>
                    <a:pt x="24913" y="33742"/>
                    <a:pt x="24963" y="33742"/>
                  </a:cubicBezTo>
                  <a:cubicBezTo>
                    <a:pt x="24966" y="33742"/>
                    <a:pt x="24970" y="33743"/>
                    <a:pt x="24973" y="33744"/>
                  </a:cubicBezTo>
                  <a:cubicBezTo>
                    <a:pt x="25001" y="33751"/>
                    <a:pt x="25036" y="33789"/>
                    <a:pt x="25079" y="33789"/>
                  </a:cubicBezTo>
                  <a:cubicBezTo>
                    <a:pt x="25096" y="33789"/>
                    <a:pt x="25115" y="33783"/>
                    <a:pt x="25135" y="33766"/>
                  </a:cubicBezTo>
                  <a:lnTo>
                    <a:pt x="25135" y="33766"/>
                  </a:lnTo>
                  <a:cubicBezTo>
                    <a:pt x="25112" y="33785"/>
                    <a:pt x="25408" y="33799"/>
                    <a:pt x="25740" y="33799"/>
                  </a:cubicBezTo>
                  <a:cubicBezTo>
                    <a:pt x="26102" y="33799"/>
                    <a:pt x="26508" y="33783"/>
                    <a:pt x="26596" y="33741"/>
                  </a:cubicBezTo>
                  <a:cubicBezTo>
                    <a:pt x="26679" y="33896"/>
                    <a:pt x="27077" y="33934"/>
                    <a:pt x="27257" y="33934"/>
                  </a:cubicBezTo>
                  <a:cubicBezTo>
                    <a:pt x="27298" y="33934"/>
                    <a:pt x="27328" y="33932"/>
                    <a:pt x="27340" y="33929"/>
                  </a:cubicBezTo>
                  <a:cubicBezTo>
                    <a:pt x="27357" y="33925"/>
                    <a:pt x="27374" y="33923"/>
                    <a:pt x="27391" y="33923"/>
                  </a:cubicBezTo>
                  <a:cubicBezTo>
                    <a:pt x="27439" y="33923"/>
                    <a:pt x="27488" y="33936"/>
                    <a:pt x="27533" y="33948"/>
                  </a:cubicBezTo>
                  <a:cubicBezTo>
                    <a:pt x="27572" y="33959"/>
                    <a:pt x="27700" y="33962"/>
                    <a:pt x="27857" y="33962"/>
                  </a:cubicBezTo>
                  <a:cubicBezTo>
                    <a:pt x="28026" y="33962"/>
                    <a:pt x="28227" y="33959"/>
                    <a:pt x="28387" y="33959"/>
                  </a:cubicBezTo>
                  <a:cubicBezTo>
                    <a:pt x="28539" y="33959"/>
                    <a:pt x="28652" y="33962"/>
                    <a:pt x="28661" y="33973"/>
                  </a:cubicBezTo>
                  <a:cubicBezTo>
                    <a:pt x="28680" y="33971"/>
                    <a:pt x="28694" y="33968"/>
                    <a:pt x="28711" y="33968"/>
                  </a:cubicBezTo>
                  <a:cubicBezTo>
                    <a:pt x="28736" y="33968"/>
                    <a:pt x="28769" y="33974"/>
                    <a:pt x="28831" y="33994"/>
                  </a:cubicBezTo>
                  <a:cubicBezTo>
                    <a:pt x="28869" y="33996"/>
                    <a:pt x="28918" y="34014"/>
                    <a:pt x="28982" y="34014"/>
                  </a:cubicBezTo>
                  <a:cubicBezTo>
                    <a:pt x="29009" y="34014"/>
                    <a:pt x="29039" y="34011"/>
                    <a:pt x="29072" y="34003"/>
                  </a:cubicBezTo>
                  <a:cubicBezTo>
                    <a:pt x="29099" y="34016"/>
                    <a:pt x="29129" y="34021"/>
                    <a:pt x="29162" y="34021"/>
                  </a:cubicBezTo>
                  <a:cubicBezTo>
                    <a:pt x="29220" y="34021"/>
                    <a:pt x="29287" y="34007"/>
                    <a:pt x="29363" y="34007"/>
                  </a:cubicBezTo>
                  <a:cubicBezTo>
                    <a:pt x="29415" y="34007"/>
                    <a:pt x="29471" y="34013"/>
                    <a:pt x="29531" y="34034"/>
                  </a:cubicBezTo>
                  <a:cubicBezTo>
                    <a:pt x="29696" y="34047"/>
                    <a:pt x="29813" y="34051"/>
                    <a:pt x="29897" y="34054"/>
                  </a:cubicBezTo>
                  <a:cubicBezTo>
                    <a:pt x="29908" y="34047"/>
                    <a:pt x="29915" y="34043"/>
                    <a:pt x="29929" y="34034"/>
                  </a:cubicBezTo>
                  <a:cubicBezTo>
                    <a:pt x="29951" y="34038"/>
                    <a:pt x="29969" y="34041"/>
                    <a:pt x="29986" y="34043"/>
                  </a:cubicBezTo>
                  <a:cubicBezTo>
                    <a:pt x="29961" y="34043"/>
                    <a:pt x="29936" y="34046"/>
                    <a:pt x="29911" y="34054"/>
                  </a:cubicBezTo>
                  <a:cubicBezTo>
                    <a:pt x="29955" y="34054"/>
                    <a:pt x="29998" y="34057"/>
                    <a:pt x="30041" y="34065"/>
                  </a:cubicBezTo>
                  <a:cubicBezTo>
                    <a:pt x="30058" y="34075"/>
                    <a:pt x="30068" y="34078"/>
                    <a:pt x="30074" y="34078"/>
                  </a:cubicBezTo>
                  <a:cubicBezTo>
                    <a:pt x="30088" y="34078"/>
                    <a:pt x="30066" y="34053"/>
                    <a:pt x="30032" y="34053"/>
                  </a:cubicBezTo>
                  <a:cubicBezTo>
                    <a:pt x="30031" y="34053"/>
                    <a:pt x="30030" y="34053"/>
                    <a:pt x="30028" y="34054"/>
                  </a:cubicBezTo>
                  <a:cubicBezTo>
                    <a:pt x="30017" y="34049"/>
                    <a:pt x="30007" y="34046"/>
                    <a:pt x="29996" y="34044"/>
                  </a:cubicBezTo>
                  <a:lnTo>
                    <a:pt x="29996" y="34044"/>
                  </a:lnTo>
                  <a:cubicBezTo>
                    <a:pt x="30026" y="34048"/>
                    <a:pt x="30050" y="34049"/>
                    <a:pt x="30068" y="34049"/>
                  </a:cubicBezTo>
                  <a:cubicBezTo>
                    <a:pt x="30129" y="34049"/>
                    <a:pt x="30131" y="34032"/>
                    <a:pt x="30138" y="34026"/>
                  </a:cubicBezTo>
                  <a:cubicBezTo>
                    <a:pt x="30138" y="34026"/>
                    <a:pt x="30138" y="34026"/>
                    <a:pt x="30139" y="34026"/>
                  </a:cubicBezTo>
                  <a:cubicBezTo>
                    <a:pt x="30149" y="34026"/>
                    <a:pt x="30174" y="33978"/>
                    <a:pt x="30408" y="33958"/>
                  </a:cubicBezTo>
                  <a:cubicBezTo>
                    <a:pt x="30421" y="33962"/>
                    <a:pt x="30435" y="33964"/>
                    <a:pt x="30448" y="33964"/>
                  </a:cubicBezTo>
                  <a:cubicBezTo>
                    <a:pt x="30496" y="33964"/>
                    <a:pt x="30541" y="33942"/>
                    <a:pt x="30584" y="33942"/>
                  </a:cubicBezTo>
                  <a:cubicBezTo>
                    <a:pt x="30597" y="33942"/>
                    <a:pt x="30610" y="33944"/>
                    <a:pt x="30623" y="33949"/>
                  </a:cubicBezTo>
                  <a:cubicBezTo>
                    <a:pt x="30644" y="33931"/>
                    <a:pt x="30664" y="33923"/>
                    <a:pt x="30685" y="33923"/>
                  </a:cubicBezTo>
                  <a:cubicBezTo>
                    <a:pt x="30725" y="33923"/>
                    <a:pt x="30762" y="33953"/>
                    <a:pt x="30797" y="33980"/>
                  </a:cubicBezTo>
                  <a:cubicBezTo>
                    <a:pt x="30815" y="34006"/>
                    <a:pt x="30848" y="34012"/>
                    <a:pt x="30885" y="34012"/>
                  </a:cubicBezTo>
                  <a:cubicBezTo>
                    <a:pt x="30920" y="34012"/>
                    <a:pt x="30959" y="34006"/>
                    <a:pt x="30993" y="34006"/>
                  </a:cubicBezTo>
                  <a:cubicBezTo>
                    <a:pt x="31029" y="34006"/>
                    <a:pt x="31059" y="34012"/>
                    <a:pt x="31074" y="34037"/>
                  </a:cubicBezTo>
                  <a:cubicBezTo>
                    <a:pt x="31095" y="34021"/>
                    <a:pt x="31115" y="34013"/>
                    <a:pt x="31135" y="34013"/>
                  </a:cubicBezTo>
                  <a:cubicBezTo>
                    <a:pt x="31160" y="34013"/>
                    <a:pt x="31184" y="34025"/>
                    <a:pt x="31209" y="34051"/>
                  </a:cubicBezTo>
                  <a:cubicBezTo>
                    <a:pt x="31220" y="34062"/>
                    <a:pt x="31230" y="34065"/>
                    <a:pt x="31241" y="34065"/>
                  </a:cubicBezTo>
                  <a:cubicBezTo>
                    <a:pt x="31264" y="34065"/>
                    <a:pt x="31287" y="34047"/>
                    <a:pt x="31311" y="34047"/>
                  </a:cubicBezTo>
                  <a:cubicBezTo>
                    <a:pt x="31322" y="34047"/>
                    <a:pt x="31334" y="34051"/>
                    <a:pt x="31345" y="34064"/>
                  </a:cubicBezTo>
                  <a:cubicBezTo>
                    <a:pt x="31391" y="34069"/>
                    <a:pt x="31441" y="34056"/>
                    <a:pt x="31493" y="34113"/>
                  </a:cubicBezTo>
                  <a:cubicBezTo>
                    <a:pt x="31516" y="34111"/>
                    <a:pt x="31535" y="34110"/>
                    <a:pt x="31552" y="34110"/>
                  </a:cubicBezTo>
                  <a:cubicBezTo>
                    <a:pt x="31638" y="34110"/>
                    <a:pt x="31651" y="34135"/>
                    <a:pt x="31659" y="34135"/>
                  </a:cubicBezTo>
                  <a:cubicBezTo>
                    <a:pt x="31661" y="34135"/>
                    <a:pt x="31662" y="34134"/>
                    <a:pt x="31663" y="34132"/>
                  </a:cubicBezTo>
                  <a:cubicBezTo>
                    <a:pt x="31666" y="34131"/>
                    <a:pt x="31672" y="34056"/>
                    <a:pt x="31690" y="34056"/>
                  </a:cubicBezTo>
                  <a:cubicBezTo>
                    <a:pt x="31695" y="34056"/>
                    <a:pt x="31700" y="34061"/>
                    <a:pt x="31707" y="34074"/>
                  </a:cubicBezTo>
                  <a:cubicBezTo>
                    <a:pt x="31739" y="34074"/>
                    <a:pt x="31792" y="34056"/>
                    <a:pt x="31892" y="34037"/>
                  </a:cubicBezTo>
                  <a:cubicBezTo>
                    <a:pt x="31935" y="34057"/>
                    <a:pt x="31971" y="34063"/>
                    <a:pt x="32001" y="34063"/>
                  </a:cubicBezTo>
                  <a:cubicBezTo>
                    <a:pt x="32039" y="34063"/>
                    <a:pt x="32068" y="34053"/>
                    <a:pt x="32090" y="34050"/>
                  </a:cubicBezTo>
                  <a:cubicBezTo>
                    <a:pt x="32095" y="34039"/>
                    <a:pt x="32101" y="34035"/>
                    <a:pt x="32107" y="34035"/>
                  </a:cubicBezTo>
                  <a:cubicBezTo>
                    <a:pt x="32140" y="34035"/>
                    <a:pt x="32174" y="34179"/>
                    <a:pt x="32183" y="34197"/>
                  </a:cubicBezTo>
                  <a:cubicBezTo>
                    <a:pt x="32186" y="34199"/>
                    <a:pt x="32189" y="34200"/>
                    <a:pt x="32192" y="34200"/>
                  </a:cubicBezTo>
                  <a:cubicBezTo>
                    <a:pt x="32207" y="34200"/>
                    <a:pt x="32224" y="34181"/>
                    <a:pt x="32323" y="34176"/>
                  </a:cubicBezTo>
                  <a:cubicBezTo>
                    <a:pt x="32331" y="34180"/>
                    <a:pt x="32354" y="34182"/>
                    <a:pt x="32389" y="34182"/>
                  </a:cubicBezTo>
                  <a:cubicBezTo>
                    <a:pt x="32598" y="34182"/>
                    <a:pt x="33212" y="34105"/>
                    <a:pt x="33288" y="34062"/>
                  </a:cubicBezTo>
                  <a:cubicBezTo>
                    <a:pt x="33320" y="34069"/>
                    <a:pt x="33356" y="34119"/>
                    <a:pt x="33396" y="34119"/>
                  </a:cubicBezTo>
                  <a:cubicBezTo>
                    <a:pt x="33413" y="34119"/>
                    <a:pt x="33431" y="34110"/>
                    <a:pt x="33450" y="34084"/>
                  </a:cubicBezTo>
                  <a:cubicBezTo>
                    <a:pt x="33472" y="34054"/>
                    <a:pt x="33494" y="34044"/>
                    <a:pt x="33519" y="34044"/>
                  </a:cubicBezTo>
                  <a:cubicBezTo>
                    <a:pt x="33566" y="34044"/>
                    <a:pt x="33618" y="34082"/>
                    <a:pt x="33678" y="34084"/>
                  </a:cubicBezTo>
                  <a:cubicBezTo>
                    <a:pt x="33683" y="34087"/>
                    <a:pt x="33688" y="34089"/>
                    <a:pt x="33694" y="34089"/>
                  </a:cubicBezTo>
                  <a:cubicBezTo>
                    <a:pt x="33723" y="34089"/>
                    <a:pt x="33755" y="34047"/>
                    <a:pt x="33788" y="34047"/>
                  </a:cubicBezTo>
                  <a:cubicBezTo>
                    <a:pt x="33800" y="34047"/>
                    <a:pt x="33812" y="34052"/>
                    <a:pt x="33824" y="34066"/>
                  </a:cubicBezTo>
                  <a:cubicBezTo>
                    <a:pt x="33842" y="34081"/>
                    <a:pt x="33861" y="34084"/>
                    <a:pt x="33881" y="34084"/>
                  </a:cubicBezTo>
                  <a:cubicBezTo>
                    <a:pt x="33896" y="34084"/>
                    <a:pt x="33912" y="34082"/>
                    <a:pt x="33928" y="34082"/>
                  </a:cubicBezTo>
                  <a:cubicBezTo>
                    <a:pt x="33950" y="34082"/>
                    <a:pt x="33973" y="34085"/>
                    <a:pt x="33996" y="34102"/>
                  </a:cubicBezTo>
                  <a:cubicBezTo>
                    <a:pt x="34016" y="34110"/>
                    <a:pt x="34038" y="34113"/>
                    <a:pt x="34059" y="34113"/>
                  </a:cubicBezTo>
                  <a:cubicBezTo>
                    <a:pt x="34115" y="34113"/>
                    <a:pt x="34174" y="34094"/>
                    <a:pt x="34237" y="34094"/>
                  </a:cubicBezTo>
                  <a:cubicBezTo>
                    <a:pt x="34272" y="34094"/>
                    <a:pt x="34308" y="34100"/>
                    <a:pt x="34346" y="34118"/>
                  </a:cubicBezTo>
                  <a:cubicBezTo>
                    <a:pt x="34385" y="34097"/>
                    <a:pt x="34427" y="34075"/>
                    <a:pt x="34469" y="34075"/>
                  </a:cubicBezTo>
                  <a:cubicBezTo>
                    <a:pt x="34497" y="34075"/>
                    <a:pt x="34525" y="34084"/>
                    <a:pt x="34553" y="34107"/>
                  </a:cubicBezTo>
                  <a:cubicBezTo>
                    <a:pt x="34611" y="34153"/>
                    <a:pt x="34702" y="34169"/>
                    <a:pt x="34810" y="34169"/>
                  </a:cubicBezTo>
                  <a:cubicBezTo>
                    <a:pt x="35059" y="34169"/>
                    <a:pt x="35400" y="34082"/>
                    <a:pt x="35638" y="34082"/>
                  </a:cubicBezTo>
                  <a:cubicBezTo>
                    <a:pt x="35674" y="34082"/>
                    <a:pt x="35710" y="34084"/>
                    <a:pt x="35745" y="34090"/>
                  </a:cubicBezTo>
                  <a:cubicBezTo>
                    <a:pt x="35744" y="34085"/>
                    <a:pt x="35743" y="34082"/>
                    <a:pt x="35740" y="34074"/>
                  </a:cubicBezTo>
                  <a:cubicBezTo>
                    <a:pt x="35739" y="34066"/>
                    <a:pt x="35735" y="34060"/>
                    <a:pt x="35731" y="34054"/>
                  </a:cubicBezTo>
                  <a:lnTo>
                    <a:pt x="35731" y="34054"/>
                  </a:lnTo>
                  <a:cubicBezTo>
                    <a:pt x="35738" y="34061"/>
                    <a:pt x="35747" y="34065"/>
                    <a:pt x="35756" y="34065"/>
                  </a:cubicBezTo>
                  <a:cubicBezTo>
                    <a:pt x="35762" y="34065"/>
                    <a:pt x="35767" y="34063"/>
                    <a:pt x="35772" y="34061"/>
                  </a:cubicBezTo>
                  <a:cubicBezTo>
                    <a:pt x="35801" y="34041"/>
                    <a:pt x="35844" y="34031"/>
                    <a:pt x="35908" y="34019"/>
                  </a:cubicBezTo>
                  <a:cubicBezTo>
                    <a:pt x="35960" y="34027"/>
                    <a:pt x="36023" y="34070"/>
                    <a:pt x="36103" y="34070"/>
                  </a:cubicBezTo>
                  <a:cubicBezTo>
                    <a:pt x="36121" y="34070"/>
                    <a:pt x="36140" y="34068"/>
                    <a:pt x="36160" y="34062"/>
                  </a:cubicBezTo>
                  <a:cubicBezTo>
                    <a:pt x="36189" y="34076"/>
                    <a:pt x="36217" y="34081"/>
                    <a:pt x="36244" y="34081"/>
                  </a:cubicBezTo>
                  <a:cubicBezTo>
                    <a:pt x="36290" y="34081"/>
                    <a:pt x="36332" y="34066"/>
                    <a:pt x="36370" y="34054"/>
                  </a:cubicBezTo>
                  <a:cubicBezTo>
                    <a:pt x="36375" y="34051"/>
                    <a:pt x="36379" y="34051"/>
                    <a:pt x="36384" y="34050"/>
                  </a:cubicBezTo>
                  <a:cubicBezTo>
                    <a:pt x="36367" y="34024"/>
                    <a:pt x="36363" y="33973"/>
                    <a:pt x="36380" y="33973"/>
                  </a:cubicBezTo>
                  <a:cubicBezTo>
                    <a:pt x="36385" y="33973"/>
                    <a:pt x="36391" y="33977"/>
                    <a:pt x="36399" y="33987"/>
                  </a:cubicBezTo>
                  <a:cubicBezTo>
                    <a:pt x="36430" y="33935"/>
                    <a:pt x="36460" y="33953"/>
                    <a:pt x="36493" y="33922"/>
                  </a:cubicBezTo>
                  <a:cubicBezTo>
                    <a:pt x="36519" y="33947"/>
                    <a:pt x="36545" y="33984"/>
                    <a:pt x="36572" y="33984"/>
                  </a:cubicBezTo>
                  <a:cubicBezTo>
                    <a:pt x="36579" y="33984"/>
                    <a:pt x="36586" y="33981"/>
                    <a:pt x="36593" y="33976"/>
                  </a:cubicBezTo>
                  <a:cubicBezTo>
                    <a:pt x="36598" y="33970"/>
                    <a:pt x="36604" y="33968"/>
                    <a:pt x="36609" y="33968"/>
                  </a:cubicBezTo>
                  <a:cubicBezTo>
                    <a:pt x="36615" y="33968"/>
                    <a:pt x="36620" y="33971"/>
                    <a:pt x="36626" y="33975"/>
                  </a:cubicBezTo>
                  <a:cubicBezTo>
                    <a:pt x="36660" y="33975"/>
                    <a:pt x="36686" y="33998"/>
                    <a:pt x="36703" y="34036"/>
                  </a:cubicBezTo>
                  <a:cubicBezTo>
                    <a:pt x="36716" y="34043"/>
                    <a:pt x="36728" y="34055"/>
                    <a:pt x="36734" y="34070"/>
                  </a:cubicBezTo>
                  <a:cubicBezTo>
                    <a:pt x="36847" y="34129"/>
                    <a:pt x="37130" y="34165"/>
                    <a:pt x="37395" y="34165"/>
                  </a:cubicBezTo>
                  <a:cubicBezTo>
                    <a:pt x="37613" y="34165"/>
                    <a:pt x="37818" y="34140"/>
                    <a:pt x="37904" y="34084"/>
                  </a:cubicBezTo>
                  <a:cubicBezTo>
                    <a:pt x="37927" y="34110"/>
                    <a:pt x="37949" y="34120"/>
                    <a:pt x="37973" y="34120"/>
                  </a:cubicBezTo>
                  <a:cubicBezTo>
                    <a:pt x="38038" y="34120"/>
                    <a:pt x="38106" y="34042"/>
                    <a:pt x="38179" y="34042"/>
                  </a:cubicBezTo>
                  <a:cubicBezTo>
                    <a:pt x="38186" y="34042"/>
                    <a:pt x="38193" y="34043"/>
                    <a:pt x="38200" y="34045"/>
                  </a:cubicBezTo>
                  <a:cubicBezTo>
                    <a:pt x="38267" y="33978"/>
                    <a:pt x="38338" y="33940"/>
                    <a:pt x="38413" y="33940"/>
                  </a:cubicBezTo>
                  <a:cubicBezTo>
                    <a:pt x="38456" y="33940"/>
                    <a:pt x="38500" y="33953"/>
                    <a:pt x="38546" y="33980"/>
                  </a:cubicBezTo>
                  <a:cubicBezTo>
                    <a:pt x="38609" y="34034"/>
                    <a:pt x="38673" y="34062"/>
                    <a:pt x="38742" y="34062"/>
                  </a:cubicBezTo>
                  <a:cubicBezTo>
                    <a:pt x="38743" y="34062"/>
                    <a:pt x="38745" y="34063"/>
                    <a:pt x="38747" y="34063"/>
                  </a:cubicBezTo>
                  <a:cubicBezTo>
                    <a:pt x="38812" y="34063"/>
                    <a:pt x="38881" y="34037"/>
                    <a:pt x="38953" y="33987"/>
                  </a:cubicBezTo>
                  <a:cubicBezTo>
                    <a:pt x="39026" y="34038"/>
                    <a:pt x="39087" y="34056"/>
                    <a:pt x="39138" y="34056"/>
                  </a:cubicBezTo>
                  <a:cubicBezTo>
                    <a:pt x="39240" y="34056"/>
                    <a:pt x="39301" y="33985"/>
                    <a:pt x="39338" y="33972"/>
                  </a:cubicBezTo>
                  <a:cubicBezTo>
                    <a:pt x="39361" y="34004"/>
                    <a:pt x="39375" y="34014"/>
                    <a:pt x="39384" y="34014"/>
                  </a:cubicBezTo>
                  <a:cubicBezTo>
                    <a:pt x="39397" y="34014"/>
                    <a:pt x="39399" y="33993"/>
                    <a:pt x="39402" y="33990"/>
                  </a:cubicBezTo>
                  <a:cubicBezTo>
                    <a:pt x="39405" y="33982"/>
                    <a:pt x="39409" y="33963"/>
                    <a:pt x="39426" y="33963"/>
                  </a:cubicBezTo>
                  <a:cubicBezTo>
                    <a:pt x="39437" y="33963"/>
                    <a:pt x="39454" y="33971"/>
                    <a:pt x="39481" y="33996"/>
                  </a:cubicBezTo>
                  <a:cubicBezTo>
                    <a:pt x="39618" y="34129"/>
                    <a:pt x="40562" y="34196"/>
                    <a:pt x="40781" y="34197"/>
                  </a:cubicBezTo>
                  <a:lnTo>
                    <a:pt x="41132" y="34201"/>
                  </a:lnTo>
                  <a:cubicBezTo>
                    <a:pt x="41133" y="34201"/>
                    <a:pt x="41133" y="34201"/>
                    <a:pt x="41133" y="34201"/>
                  </a:cubicBezTo>
                  <a:cubicBezTo>
                    <a:pt x="41220" y="34201"/>
                    <a:pt x="41427" y="33972"/>
                    <a:pt x="41495" y="33972"/>
                  </a:cubicBezTo>
                  <a:cubicBezTo>
                    <a:pt x="41503" y="33972"/>
                    <a:pt x="41509" y="33976"/>
                    <a:pt x="41513" y="33984"/>
                  </a:cubicBezTo>
                  <a:cubicBezTo>
                    <a:pt x="41528" y="34018"/>
                    <a:pt x="41544" y="34026"/>
                    <a:pt x="41560" y="34026"/>
                  </a:cubicBezTo>
                  <a:cubicBezTo>
                    <a:pt x="41573" y="34026"/>
                    <a:pt x="41586" y="34020"/>
                    <a:pt x="41600" y="34020"/>
                  </a:cubicBezTo>
                  <a:cubicBezTo>
                    <a:pt x="41613" y="34020"/>
                    <a:pt x="41626" y="34025"/>
                    <a:pt x="41640" y="34043"/>
                  </a:cubicBezTo>
                  <a:cubicBezTo>
                    <a:pt x="41651" y="34055"/>
                    <a:pt x="41663" y="34059"/>
                    <a:pt x="41674" y="34059"/>
                  </a:cubicBezTo>
                  <a:cubicBezTo>
                    <a:pt x="41710" y="34059"/>
                    <a:pt x="41749" y="34016"/>
                    <a:pt x="41789" y="34006"/>
                  </a:cubicBezTo>
                  <a:cubicBezTo>
                    <a:pt x="41805" y="33977"/>
                    <a:pt x="41821" y="33966"/>
                    <a:pt x="41838" y="33966"/>
                  </a:cubicBezTo>
                  <a:cubicBezTo>
                    <a:pt x="41878" y="33966"/>
                    <a:pt x="41920" y="34029"/>
                    <a:pt x="41965" y="34036"/>
                  </a:cubicBezTo>
                  <a:cubicBezTo>
                    <a:pt x="41986" y="34065"/>
                    <a:pt x="42007" y="34073"/>
                    <a:pt x="42030" y="34073"/>
                  </a:cubicBezTo>
                  <a:cubicBezTo>
                    <a:pt x="42059" y="34073"/>
                    <a:pt x="42089" y="34059"/>
                    <a:pt x="42121" y="34059"/>
                  </a:cubicBezTo>
                  <a:cubicBezTo>
                    <a:pt x="42136" y="34059"/>
                    <a:pt x="42152" y="34062"/>
                    <a:pt x="42168" y="34073"/>
                  </a:cubicBezTo>
                  <a:cubicBezTo>
                    <a:pt x="42241" y="34110"/>
                    <a:pt x="42302" y="34148"/>
                    <a:pt x="42353" y="34152"/>
                  </a:cubicBezTo>
                  <a:cubicBezTo>
                    <a:pt x="42354" y="34151"/>
                    <a:pt x="42355" y="34151"/>
                    <a:pt x="42356" y="34151"/>
                  </a:cubicBezTo>
                  <a:cubicBezTo>
                    <a:pt x="42387" y="34151"/>
                    <a:pt x="42414" y="34197"/>
                    <a:pt x="42438" y="34197"/>
                  </a:cubicBezTo>
                  <a:cubicBezTo>
                    <a:pt x="42452" y="34197"/>
                    <a:pt x="42465" y="34180"/>
                    <a:pt x="42477" y="34127"/>
                  </a:cubicBezTo>
                  <a:cubicBezTo>
                    <a:pt x="42489" y="34142"/>
                    <a:pt x="42500" y="34148"/>
                    <a:pt x="42510" y="34148"/>
                  </a:cubicBezTo>
                  <a:cubicBezTo>
                    <a:pt x="42542" y="34148"/>
                    <a:pt x="42563" y="34092"/>
                    <a:pt x="42578" y="34092"/>
                  </a:cubicBezTo>
                  <a:cubicBezTo>
                    <a:pt x="42584" y="34092"/>
                    <a:pt x="42589" y="34100"/>
                    <a:pt x="42593" y="34124"/>
                  </a:cubicBezTo>
                  <a:cubicBezTo>
                    <a:pt x="42604" y="34111"/>
                    <a:pt x="42609" y="34109"/>
                    <a:pt x="42612" y="34109"/>
                  </a:cubicBezTo>
                  <a:cubicBezTo>
                    <a:pt x="42615" y="34109"/>
                    <a:pt x="42616" y="34110"/>
                    <a:pt x="42617" y="34110"/>
                  </a:cubicBezTo>
                  <a:cubicBezTo>
                    <a:pt x="42621" y="34110"/>
                    <a:pt x="42626" y="34104"/>
                    <a:pt x="42647" y="34069"/>
                  </a:cubicBezTo>
                  <a:cubicBezTo>
                    <a:pt x="42660" y="33992"/>
                    <a:pt x="42680" y="33942"/>
                    <a:pt x="42710" y="33942"/>
                  </a:cubicBezTo>
                  <a:cubicBezTo>
                    <a:pt x="42729" y="33942"/>
                    <a:pt x="42753" y="33964"/>
                    <a:pt x="42783" y="34017"/>
                  </a:cubicBezTo>
                  <a:cubicBezTo>
                    <a:pt x="42783" y="34017"/>
                    <a:pt x="42784" y="34017"/>
                    <a:pt x="42785" y="34017"/>
                  </a:cubicBezTo>
                  <a:cubicBezTo>
                    <a:pt x="42825" y="34017"/>
                    <a:pt x="42928" y="34113"/>
                    <a:pt x="42983" y="34141"/>
                  </a:cubicBezTo>
                  <a:cubicBezTo>
                    <a:pt x="43000" y="34127"/>
                    <a:pt x="43017" y="34122"/>
                    <a:pt x="43036" y="34122"/>
                  </a:cubicBezTo>
                  <a:cubicBezTo>
                    <a:pt x="43080" y="34122"/>
                    <a:pt x="43130" y="34150"/>
                    <a:pt x="43186" y="34153"/>
                  </a:cubicBezTo>
                  <a:cubicBezTo>
                    <a:pt x="43306" y="34074"/>
                    <a:pt x="43681" y="34024"/>
                    <a:pt x="43749" y="34003"/>
                  </a:cubicBezTo>
                  <a:cubicBezTo>
                    <a:pt x="43766" y="34019"/>
                    <a:pt x="43782" y="34025"/>
                    <a:pt x="43796" y="34025"/>
                  </a:cubicBezTo>
                  <a:cubicBezTo>
                    <a:pt x="43833" y="34025"/>
                    <a:pt x="43860" y="33987"/>
                    <a:pt x="43881" y="33987"/>
                  </a:cubicBezTo>
                  <a:cubicBezTo>
                    <a:pt x="43883" y="33987"/>
                    <a:pt x="43885" y="33988"/>
                    <a:pt x="43887" y="33989"/>
                  </a:cubicBezTo>
                  <a:cubicBezTo>
                    <a:pt x="43894" y="33987"/>
                    <a:pt x="43900" y="33986"/>
                    <a:pt x="43906" y="33982"/>
                  </a:cubicBezTo>
                  <a:lnTo>
                    <a:pt x="43906" y="33982"/>
                  </a:lnTo>
                  <a:cubicBezTo>
                    <a:pt x="43902" y="33995"/>
                    <a:pt x="43901" y="34006"/>
                    <a:pt x="43900" y="34019"/>
                  </a:cubicBezTo>
                  <a:cubicBezTo>
                    <a:pt x="43894" y="34027"/>
                    <a:pt x="43899" y="34041"/>
                    <a:pt x="43939" y="34055"/>
                  </a:cubicBezTo>
                  <a:cubicBezTo>
                    <a:pt x="43980" y="34070"/>
                    <a:pt x="44055" y="34084"/>
                    <a:pt x="44190" y="34090"/>
                  </a:cubicBezTo>
                  <a:cubicBezTo>
                    <a:pt x="44217" y="34135"/>
                    <a:pt x="44242" y="34151"/>
                    <a:pt x="44267" y="34151"/>
                  </a:cubicBezTo>
                  <a:cubicBezTo>
                    <a:pt x="44297" y="34151"/>
                    <a:pt x="44327" y="34126"/>
                    <a:pt x="44354" y="34098"/>
                  </a:cubicBezTo>
                  <a:cubicBezTo>
                    <a:pt x="44376" y="34100"/>
                    <a:pt x="44509" y="34108"/>
                    <a:pt x="44651" y="34108"/>
                  </a:cubicBezTo>
                  <a:cubicBezTo>
                    <a:pt x="44825" y="34108"/>
                    <a:pt x="45015" y="34096"/>
                    <a:pt x="45037" y="34045"/>
                  </a:cubicBezTo>
                  <a:cubicBezTo>
                    <a:pt x="45085" y="34033"/>
                    <a:pt x="45127" y="34027"/>
                    <a:pt x="45167" y="34027"/>
                  </a:cubicBezTo>
                  <a:cubicBezTo>
                    <a:pt x="45199" y="34027"/>
                    <a:pt x="45230" y="34031"/>
                    <a:pt x="45260" y="34041"/>
                  </a:cubicBezTo>
                  <a:cubicBezTo>
                    <a:pt x="45317" y="34020"/>
                    <a:pt x="45915" y="33839"/>
                    <a:pt x="46125" y="33839"/>
                  </a:cubicBezTo>
                  <a:cubicBezTo>
                    <a:pt x="46159" y="33839"/>
                    <a:pt x="46183" y="33844"/>
                    <a:pt x="46193" y="33855"/>
                  </a:cubicBezTo>
                  <a:cubicBezTo>
                    <a:pt x="46226" y="33902"/>
                    <a:pt x="46260" y="33877"/>
                    <a:pt x="46297" y="33916"/>
                  </a:cubicBezTo>
                  <a:cubicBezTo>
                    <a:pt x="46334" y="33881"/>
                    <a:pt x="46372" y="33863"/>
                    <a:pt x="46414" y="33836"/>
                  </a:cubicBezTo>
                  <a:cubicBezTo>
                    <a:pt x="46429" y="33829"/>
                    <a:pt x="46444" y="33827"/>
                    <a:pt x="46460" y="33827"/>
                  </a:cubicBezTo>
                  <a:cubicBezTo>
                    <a:pt x="46509" y="33827"/>
                    <a:pt x="46563" y="33852"/>
                    <a:pt x="46623" y="33852"/>
                  </a:cubicBezTo>
                  <a:cubicBezTo>
                    <a:pt x="46652" y="33852"/>
                    <a:pt x="46684" y="33846"/>
                    <a:pt x="46717" y="33827"/>
                  </a:cubicBezTo>
                  <a:cubicBezTo>
                    <a:pt x="46723" y="33829"/>
                    <a:pt x="46729" y="33830"/>
                    <a:pt x="46736" y="33830"/>
                  </a:cubicBezTo>
                  <a:cubicBezTo>
                    <a:pt x="46776" y="33830"/>
                    <a:pt x="46818" y="33800"/>
                    <a:pt x="46863" y="33800"/>
                  </a:cubicBezTo>
                  <a:cubicBezTo>
                    <a:pt x="46879" y="33800"/>
                    <a:pt x="46897" y="33804"/>
                    <a:pt x="46914" y="33816"/>
                  </a:cubicBezTo>
                  <a:cubicBezTo>
                    <a:pt x="46979" y="33810"/>
                    <a:pt x="47524" y="33736"/>
                    <a:pt x="47662" y="33736"/>
                  </a:cubicBezTo>
                  <a:cubicBezTo>
                    <a:pt x="47676" y="33736"/>
                    <a:pt x="47686" y="33736"/>
                    <a:pt x="47690" y="33738"/>
                  </a:cubicBezTo>
                  <a:cubicBezTo>
                    <a:pt x="47698" y="33744"/>
                    <a:pt x="47725" y="33747"/>
                    <a:pt x="47765" y="33747"/>
                  </a:cubicBezTo>
                  <a:cubicBezTo>
                    <a:pt x="47913" y="33747"/>
                    <a:pt x="48245" y="33711"/>
                    <a:pt x="48512" y="33673"/>
                  </a:cubicBezTo>
                  <a:lnTo>
                    <a:pt x="48553" y="33673"/>
                  </a:lnTo>
                  <a:lnTo>
                    <a:pt x="48900" y="33679"/>
                  </a:lnTo>
                  <a:cubicBezTo>
                    <a:pt x="48899" y="33677"/>
                    <a:pt x="48898" y="33674"/>
                    <a:pt x="48898" y="33673"/>
                  </a:cubicBezTo>
                  <a:lnTo>
                    <a:pt x="49240" y="33673"/>
                  </a:lnTo>
                  <a:cubicBezTo>
                    <a:pt x="49232" y="33677"/>
                    <a:pt x="49226" y="33681"/>
                    <a:pt x="49218" y="33685"/>
                  </a:cubicBezTo>
                  <a:lnTo>
                    <a:pt x="49316" y="33686"/>
                  </a:lnTo>
                  <a:cubicBezTo>
                    <a:pt x="49314" y="33681"/>
                    <a:pt x="49310" y="33677"/>
                    <a:pt x="49308" y="33673"/>
                  </a:cubicBezTo>
                  <a:lnTo>
                    <a:pt x="49498" y="33673"/>
                  </a:lnTo>
                  <a:cubicBezTo>
                    <a:pt x="49495" y="33678"/>
                    <a:pt x="49492" y="33685"/>
                    <a:pt x="49489" y="33690"/>
                  </a:cubicBezTo>
                  <a:lnTo>
                    <a:pt x="49553" y="33691"/>
                  </a:lnTo>
                  <a:cubicBezTo>
                    <a:pt x="49544" y="33686"/>
                    <a:pt x="49535" y="33679"/>
                    <a:pt x="49528" y="33673"/>
                  </a:cubicBezTo>
                  <a:lnTo>
                    <a:pt x="49717" y="33673"/>
                  </a:lnTo>
                  <a:cubicBezTo>
                    <a:pt x="49713" y="33674"/>
                    <a:pt x="49711" y="33676"/>
                    <a:pt x="49707" y="33678"/>
                  </a:cubicBezTo>
                  <a:cubicBezTo>
                    <a:pt x="49699" y="33685"/>
                    <a:pt x="49692" y="33688"/>
                    <a:pt x="49683" y="33693"/>
                  </a:cubicBezTo>
                  <a:lnTo>
                    <a:pt x="50323" y="33705"/>
                  </a:lnTo>
                  <a:cubicBezTo>
                    <a:pt x="50312" y="33684"/>
                    <a:pt x="50301" y="33678"/>
                    <a:pt x="50290" y="33678"/>
                  </a:cubicBezTo>
                  <a:cubicBezTo>
                    <a:pt x="50269" y="33678"/>
                    <a:pt x="50249" y="33702"/>
                    <a:pt x="50229" y="33702"/>
                  </a:cubicBezTo>
                  <a:cubicBezTo>
                    <a:pt x="50218" y="33702"/>
                    <a:pt x="50207" y="33695"/>
                    <a:pt x="50196" y="33673"/>
                  </a:cubicBezTo>
                  <a:lnTo>
                    <a:pt x="51866" y="33673"/>
                  </a:lnTo>
                  <a:cubicBezTo>
                    <a:pt x="51866" y="33692"/>
                    <a:pt x="51866" y="33713"/>
                    <a:pt x="51865" y="33732"/>
                  </a:cubicBezTo>
                  <a:lnTo>
                    <a:pt x="51870" y="33732"/>
                  </a:lnTo>
                  <a:lnTo>
                    <a:pt x="51870" y="33674"/>
                  </a:lnTo>
                  <a:lnTo>
                    <a:pt x="51870" y="33137"/>
                  </a:lnTo>
                  <a:lnTo>
                    <a:pt x="52342" y="921"/>
                  </a:lnTo>
                  <a:lnTo>
                    <a:pt x="0" y="1"/>
                  </a:lnTo>
                  <a:close/>
                </a:path>
              </a:pathLst>
            </a:custGeom>
            <a:solidFill>
              <a:schemeClr val="accent4"/>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30"/>
            <p:cNvSpPr/>
            <p:nvPr/>
          </p:nvSpPr>
          <p:spPr>
            <a:xfrm>
              <a:off x="626325" y="3973263"/>
              <a:ext cx="4908894" cy="264001"/>
            </a:xfrm>
            <a:custGeom>
              <a:avLst/>
              <a:gdLst/>
              <a:ahLst/>
              <a:cxnLst/>
              <a:rect l="l" t="t" r="r" b="b"/>
              <a:pathLst>
                <a:path w="65267" h="2666" extrusionOk="0">
                  <a:moveTo>
                    <a:pt x="55311" y="399"/>
                  </a:moveTo>
                  <a:lnTo>
                    <a:pt x="55311" y="399"/>
                  </a:lnTo>
                  <a:cubicBezTo>
                    <a:pt x="55312" y="400"/>
                    <a:pt x="55314" y="401"/>
                    <a:pt x="55315" y="402"/>
                  </a:cubicBezTo>
                  <a:lnTo>
                    <a:pt x="55315" y="402"/>
                  </a:lnTo>
                  <a:cubicBezTo>
                    <a:pt x="55314" y="401"/>
                    <a:pt x="55313" y="400"/>
                    <a:pt x="55311" y="399"/>
                  </a:cubicBezTo>
                  <a:close/>
                  <a:moveTo>
                    <a:pt x="50017" y="577"/>
                  </a:moveTo>
                  <a:cubicBezTo>
                    <a:pt x="49996" y="610"/>
                    <a:pt x="49984" y="621"/>
                    <a:pt x="49979" y="621"/>
                  </a:cubicBezTo>
                  <a:cubicBezTo>
                    <a:pt x="49970" y="621"/>
                    <a:pt x="49986" y="582"/>
                    <a:pt x="50017" y="577"/>
                  </a:cubicBezTo>
                  <a:close/>
                  <a:moveTo>
                    <a:pt x="37986" y="674"/>
                  </a:moveTo>
                  <a:cubicBezTo>
                    <a:pt x="38085" y="674"/>
                    <a:pt x="38225" y="716"/>
                    <a:pt x="37974" y="716"/>
                  </a:cubicBezTo>
                  <a:cubicBezTo>
                    <a:pt x="37958" y="716"/>
                    <a:pt x="37941" y="716"/>
                    <a:pt x="37922" y="716"/>
                  </a:cubicBezTo>
                  <a:cubicBezTo>
                    <a:pt x="37938" y="706"/>
                    <a:pt x="37953" y="692"/>
                    <a:pt x="37965" y="675"/>
                  </a:cubicBezTo>
                  <a:cubicBezTo>
                    <a:pt x="37972" y="675"/>
                    <a:pt x="37979" y="674"/>
                    <a:pt x="37986" y="674"/>
                  </a:cubicBezTo>
                  <a:close/>
                  <a:moveTo>
                    <a:pt x="15099" y="2106"/>
                  </a:moveTo>
                  <a:cubicBezTo>
                    <a:pt x="15108" y="2106"/>
                    <a:pt x="15092" y="2144"/>
                    <a:pt x="15061" y="2149"/>
                  </a:cubicBezTo>
                  <a:cubicBezTo>
                    <a:pt x="15082" y="2116"/>
                    <a:pt x="15094" y="2106"/>
                    <a:pt x="15099" y="2106"/>
                  </a:cubicBezTo>
                  <a:close/>
                  <a:moveTo>
                    <a:pt x="31031" y="2147"/>
                  </a:moveTo>
                  <a:cubicBezTo>
                    <a:pt x="31034" y="2147"/>
                    <a:pt x="31038" y="2161"/>
                    <a:pt x="31044" y="2177"/>
                  </a:cubicBezTo>
                  <a:cubicBezTo>
                    <a:pt x="31044" y="2177"/>
                    <a:pt x="31043" y="2177"/>
                    <a:pt x="31043" y="2177"/>
                  </a:cubicBezTo>
                  <a:cubicBezTo>
                    <a:pt x="31036" y="2177"/>
                    <a:pt x="31031" y="2183"/>
                    <a:pt x="31029" y="2200"/>
                  </a:cubicBezTo>
                  <a:lnTo>
                    <a:pt x="31029" y="2200"/>
                  </a:lnTo>
                  <a:cubicBezTo>
                    <a:pt x="31028" y="2160"/>
                    <a:pt x="31029" y="2147"/>
                    <a:pt x="31031" y="2147"/>
                  </a:cubicBezTo>
                  <a:close/>
                  <a:moveTo>
                    <a:pt x="43" y="1"/>
                  </a:moveTo>
                  <a:cubicBezTo>
                    <a:pt x="29" y="1"/>
                    <a:pt x="15" y="3"/>
                    <a:pt x="1" y="9"/>
                  </a:cubicBezTo>
                  <a:cubicBezTo>
                    <a:pt x="1" y="57"/>
                    <a:pt x="1" y="67"/>
                    <a:pt x="2" y="99"/>
                  </a:cubicBezTo>
                  <a:cubicBezTo>
                    <a:pt x="2" y="97"/>
                    <a:pt x="2" y="97"/>
                    <a:pt x="2" y="97"/>
                  </a:cubicBezTo>
                  <a:cubicBezTo>
                    <a:pt x="2" y="97"/>
                    <a:pt x="2" y="164"/>
                    <a:pt x="3" y="221"/>
                  </a:cubicBezTo>
                  <a:cubicBezTo>
                    <a:pt x="5" y="310"/>
                    <a:pt x="5" y="329"/>
                    <a:pt x="5" y="336"/>
                  </a:cubicBezTo>
                  <a:cubicBezTo>
                    <a:pt x="5" y="375"/>
                    <a:pt x="6" y="416"/>
                    <a:pt x="6" y="454"/>
                  </a:cubicBezTo>
                  <a:lnTo>
                    <a:pt x="6" y="496"/>
                  </a:lnTo>
                  <a:cubicBezTo>
                    <a:pt x="6" y="514"/>
                    <a:pt x="6" y="543"/>
                    <a:pt x="7" y="572"/>
                  </a:cubicBezTo>
                  <a:lnTo>
                    <a:pt x="7" y="631"/>
                  </a:lnTo>
                  <a:lnTo>
                    <a:pt x="7" y="677"/>
                  </a:lnTo>
                  <a:lnTo>
                    <a:pt x="7" y="678"/>
                  </a:lnTo>
                  <a:cubicBezTo>
                    <a:pt x="7" y="682"/>
                    <a:pt x="7" y="704"/>
                    <a:pt x="10" y="850"/>
                  </a:cubicBezTo>
                  <a:cubicBezTo>
                    <a:pt x="11" y="979"/>
                    <a:pt x="11" y="996"/>
                    <a:pt x="12" y="1056"/>
                  </a:cubicBezTo>
                  <a:lnTo>
                    <a:pt x="12" y="1076"/>
                  </a:lnTo>
                  <a:cubicBezTo>
                    <a:pt x="17" y="1495"/>
                    <a:pt x="16" y="1430"/>
                    <a:pt x="21" y="1848"/>
                  </a:cubicBezTo>
                  <a:cubicBezTo>
                    <a:pt x="23" y="1996"/>
                    <a:pt x="28" y="2436"/>
                    <a:pt x="28" y="2436"/>
                  </a:cubicBezTo>
                  <a:cubicBezTo>
                    <a:pt x="77" y="2466"/>
                    <a:pt x="130" y="2478"/>
                    <a:pt x="220" y="2478"/>
                  </a:cubicBezTo>
                  <a:cubicBezTo>
                    <a:pt x="328" y="2478"/>
                    <a:pt x="489" y="2461"/>
                    <a:pt x="757" y="2435"/>
                  </a:cubicBezTo>
                  <a:cubicBezTo>
                    <a:pt x="760" y="2448"/>
                    <a:pt x="867" y="2456"/>
                    <a:pt x="960" y="2456"/>
                  </a:cubicBezTo>
                  <a:cubicBezTo>
                    <a:pt x="1026" y="2456"/>
                    <a:pt x="1085" y="2452"/>
                    <a:pt x="1093" y="2444"/>
                  </a:cubicBezTo>
                  <a:cubicBezTo>
                    <a:pt x="1093" y="2443"/>
                    <a:pt x="1097" y="2443"/>
                    <a:pt x="1103" y="2443"/>
                  </a:cubicBezTo>
                  <a:cubicBezTo>
                    <a:pt x="1169" y="2443"/>
                    <a:pt x="1522" y="2479"/>
                    <a:pt x="1611" y="2535"/>
                  </a:cubicBezTo>
                  <a:cubicBezTo>
                    <a:pt x="1655" y="2505"/>
                    <a:pt x="1716" y="2495"/>
                    <a:pt x="1781" y="2495"/>
                  </a:cubicBezTo>
                  <a:cubicBezTo>
                    <a:pt x="1869" y="2495"/>
                    <a:pt x="1964" y="2514"/>
                    <a:pt x="2029" y="2524"/>
                  </a:cubicBezTo>
                  <a:cubicBezTo>
                    <a:pt x="2030" y="2524"/>
                    <a:pt x="2031" y="2524"/>
                    <a:pt x="2033" y="2524"/>
                  </a:cubicBezTo>
                  <a:cubicBezTo>
                    <a:pt x="2069" y="2524"/>
                    <a:pt x="2106" y="2556"/>
                    <a:pt x="2144" y="2556"/>
                  </a:cubicBezTo>
                  <a:cubicBezTo>
                    <a:pt x="2173" y="2556"/>
                    <a:pt x="2202" y="2538"/>
                    <a:pt x="2233" y="2477"/>
                  </a:cubicBezTo>
                  <a:cubicBezTo>
                    <a:pt x="2244" y="2479"/>
                    <a:pt x="2255" y="2480"/>
                    <a:pt x="2266" y="2480"/>
                  </a:cubicBezTo>
                  <a:cubicBezTo>
                    <a:pt x="2330" y="2480"/>
                    <a:pt x="2392" y="2448"/>
                    <a:pt x="2453" y="2427"/>
                  </a:cubicBezTo>
                  <a:cubicBezTo>
                    <a:pt x="2457" y="2419"/>
                    <a:pt x="2466" y="2415"/>
                    <a:pt x="2479" y="2415"/>
                  </a:cubicBezTo>
                  <a:cubicBezTo>
                    <a:pt x="2543" y="2415"/>
                    <a:pt x="2706" y="2505"/>
                    <a:pt x="2903" y="2505"/>
                  </a:cubicBezTo>
                  <a:cubicBezTo>
                    <a:pt x="2958" y="2505"/>
                    <a:pt x="3016" y="2498"/>
                    <a:pt x="3075" y="2479"/>
                  </a:cubicBezTo>
                  <a:cubicBezTo>
                    <a:pt x="3088" y="2475"/>
                    <a:pt x="3105" y="2474"/>
                    <a:pt x="3124" y="2474"/>
                  </a:cubicBezTo>
                  <a:cubicBezTo>
                    <a:pt x="3215" y="2474"/>
                    <a:pt x="3364" y="2512"/>
                    <a:pt x="3493" y="2512"/>
                  </a:cubicBezTo>
                  <a:cubicBezTo>
                    <a:pt x="3593" y="2512"/>
                    <a:pt x="3682" y="2489"/>
                    <a:pt x="3723" y="2409"/>
                  </a:cubicBezTo>
                  <a:cubicBezTo>
                    <a:pt x="3735" y="2405"/>
                    <a:pt x="3749" y="2403"/>
                    <a:pt x="3764" y="2403"/>
                  </a:cubicBezTo>
                  <a:cubicBezTo>
                    <a:pt x="3863" y="2403"/>
                    <a:pt x="4004" y="2487"/>
                    <a:pt x="4129" y="2487"/>
                  </a:cubicBezTo>
                  <a:cubicBezTo>
                    <a:pt x="4147" y="2487"/>
                    <a:pt x="4164" y="2486"/>
                    <a:pt x="4181" y="2482"/>
                  </a:cubicBezTo>
                  <a:cubicBezTo>
                    <a:pt x="4198" y="2478"/>
                    <a:pt x="4215" y="2476"/>
                    <a:pt x="4233" y="2476"/>
                  </a:cubicBezTo>
                  <a:cubicBezTo>
                    <a:pt x="4261" y="2476"/>
                    <a:pt x="4290" y="2480"/>
                    <a:pt x="4319" y="2480"/>
                  </a:cubicBezTo>
                  <a:cubicBezTo>
                    <a:pt x="4356" y="2480"/>
                    <a:pt x="4394" y="2475"/>
                    <a:pt x="4433" y="2453"/>
                  </a:cubicBezTo>
                  <a:cubicBezTo>
                    <a:pt x="4532" y="2449"/>
                    <a:pt x="4630" y="2431"/>
                    <a:pt x="4725" y="2401"/>
                  </a:cubicBezTo>
                  <a:cubicBezTo>
                    <a:pt x="4755" y="2421"/>
                    <a:pt x="4786" y="2429"/>
                    <a:pt x="4817" y="2429"/>
                  </a:cubicBezTo>
                  <a:cubicBezTo>
                    <a:pt x="4894" y="2429"/>
                    <a:pt x="4974" y="2377"/>
                    <a:pt x="5059" y="2329"/>
                  </a:cubicBezTo>
                  <a:cubicBezTo>
                    <a:pt x="5085" y="2348"/>
                    <a:pt x="5112" y="2355"/>
                    <a:pt x="5139" y="2355"/>
                  </a:cubicBezTo>
                  <a:cubicBezTo>
                    <a:pt x="5206" y="2355"/>
                    <a:pt x="5275" y="2313"/>
                    <a:pt x="5346" y="2313"/>
                  </a:cubicBezTo>
                  <a:cubicBezTo>
                    <a:pt x="5376" y="2313"/>
                    <a:pt x="5406" y="2320"/>
                    <a:pt x="5437" y="2341"/>
                  </a:cubicBezTo>
                  <a:cubicBezTo>
                    <a:pt x="5436" y="2284"/>
                    <a:pt x="5454" y="2255"/>
                    <a:pt x="5489" y="2255"/>
                  </a:cubicBezTo>
                  <a:cubicBezTo>
                    <a:pt x="5525" y="2255"/>
                    <a:pt x="5579" y="2287"/>
                    <a:pt x="5648" y="2348"/>
                  </a:cubicBezTo>
                  <a:cubicBezTo>
                    <a:pt x="5672" y="2300"/>
                    <a:pt x="5698" y="2271"/>
                    <a:pt x="5727" y="2271"/>
                  </a:cubicBezTo>
                  <a:cubicBezTo>
                    <a:pt x="5737" y="2271"/>
                    <a:pt x="5747" y="2274"/>
                    <a:pt x="5757" y="2281"/>
                  </a:cubicBezTo>
                  <a:cubicBezTo>
                    <a:pt x="5763" y="2275"/>
                    <a:pt x="5769" y="2272"/>
                    <a:pt x="5775" y="2272"/>
                  </a:cubicBezTo>
                  <a:cubicBezTo>
                    <a:pt x="5810" y="2272"/>
                    <a:pt x="5848" y="2363"/>
                    <a:pt x="5888" y="2366"/>
                  </a:cubicBezTo>
                  <a:cubicBezTo>
                    <a:pt x="5931" y="2405"/>
                    <a:pt x="5975" y="2421"/>
                    <a:pt x="6022" y="2421"/>
                  </a:cubicBezTo>
                  <a:cubicBezTo>
                    <a:pt x="6077" y="2421"/>
                    <a:pt x="6135" y="2398"/>
                    <a:pt x="6196" y="2364"/>
                  </a:cubicBezTo>
                  <a:cubicBezTo>
                    <a:pt x="6233" y="2406"/>
                    <a:pt x="6270" y="2426"/>
                    <a:pt x="6308" y="2426"/>
                  </a:cubicBezTo>
                  <a:cubicBezTo>
                    <a:pt x="6349" y="2426"/>
                    <a:pt x="6390" y="2402"/>
                    <a:pt x="6433" y="2354"/>
                  </a:cubicBezTo>
                  <a:cubicBezTo>
                    <a:pt x="6483" y="2347"/>
                    <a:pt x="6533" y="2317"/>
                    <a:pt x="6585" y="2317"/>
                  </a:cubicBezTo>
                  <a:cubicBezTo>
                    <a:pt x="6619" y="2317"/>
                    <a:pt x="6654" y="2331"/>
                    <a:pt x="6690" y="2373"/>
                  </a:cubicBezTo>
                  <a:cubicBezTo>
                    <a:pt x="6724" y="2402"/>
                    <a:pt x="6757" y="2412"/>
                    <a:pt x="6791" y="2412"/>
                  </a:cubicBezTo>
                  <a:cubicBezTo>
                    <a:pt x="6873" y="2412"/>
                    <a:pt x="6956" y="2353"/>
                    <a:pt x="7041" y="2353"/>
                  </a:cubicBezTo>
                  <a:cubicBezTo>
                    <a:pt x="7069" y="2353"/>
                    <a:pt x="7098" y="2359"/>
                    <a:pt x="7128" y="2378"/>
                  </a:cubicBezTo>
                  <a:cubicBezTo>
                    <a:pt x="7203" y="2381"/>
                    <a:pt x="7279" y="2403"/>
                    <a:pt x="7355" y="2415"/>
                  </a:cubicBezTo>
                  <a:cubicBezTo>
                    <a:pt x="7381" y="2418"/>
                    <a:pt x="7406" y="2420"/>
                    <a:pt x="7432" y="2420"/>
                  </a:cubicBezTo>
                  <a:cubicBezTo>
                    <a:pt x="7483" y="2420"/>
                    <a:pt x="7534" y="2411"/>
                    <a:pt x="7584" y="2384"/>
                  </a:cubicBezTo>
                  <a:cubicBezTo>
                    <a:pt x="7649" y="2350"/>
                    <a:pt x="7746" y="2337"/>
                    <a:pt x="7855" y="2337"/>
                  </a:cubicBezTo>
                  <a:cubicBezTo>
                    <a:pt x="8053" y="2337"/>
                    <a:pt x="8287" y="2380"/>
                    <a:pt x="8425" y="2415"/>
                  </a:cubicBezTo>
                  <a:lnTo>
                    <a:pt x="8534" y="2305"/>
                  </a:lnTo>
                  <a:cubicBezTo>
                    <a:pt x="8563" y="2349"/>
                    <a:pt x="8591" y="2367"/>
                    <a:pt x="8618" y="2367"/>
                  </a:cubicBezTo>
                  <a:cubicBezTo>
                    <a:pt x="8714" y="2367"/>
                    <a:pt x="8810" y="2147"/>
                    <a:pt x="9027" y="2065"/>
                  </a:cubicBezTo>
                  <a:cubicBezTo>
                    <a:pt x="9048" y="2102"/>
                    <a:pt x="9068" y="2140"/>
                    <a:pt x="9088" y="2177"/>
                  </a:cubicBezTo>
                  <a:cubicBezTo>
                    <a:pt x="9124" y="2123"/>
                    <a:pt x="9207" y="2098"/>
                    <a:pt x="9294" y="2098"/>
                  </a:cubicBezTo>
                  <a:cubicBezTo>
                    <a:pt x="9421" y="2098"/>
                    <a:pt x="9556" y="2150"/>
                    <a:pt x="9567" y="2236"/>
                  </a:cubicBezTo>
                  <a:cubicBezTo>
                    <a:pt x="9631" y="2073"/>
                    <a:pt x="9801" y="2056"/>
                    <a:pt x="9974" y="2056"/>
                  </a:cubicBezTo>
                  <a:cubicBezTo>
                    <a:pt x="10019" y="2056"/>
                    <a:pt x="10064" y="2057"/>
                    <a:pt x="10108" y="2057"/>
                  </a:cubicBezTo>
                  <a:cubicBezTo>
                    <a:pt x="10228" y="2057"/>
                    <a:pt x="10336" y="2048"/>
                    <a:pt x="10392" y="1982"/>
                  </a:cubicBezTo>
                  <a:cubicBezTo>
                    <a:pt x="10427" y="2035"/>
                    <a:pt x="10462" y="2060"/>
                    <a:pt x="10495" y="2060"/>
                  </a:cubicBezTo>
                  <a:cubicBezTo>
                    <a:pt x="10543" y="2060"/>
                    <a:pt x="10589" y="2008"/>
                    <a:pt x="10633" y="1912"/>
                  </a:cubicBezTo>
                  <a:cubicBezTo>
                    <a:pt x="10643" y="1874"/>
                    <a:pt x="10653" y="1862"/>
                    <a:pt x="10664" y="1862"/>
                  </a:cubicBezTo>
                  <a:cubicBezTo>
                    <a:pt x="10683" y="1862"/>
                    <a:pt x="10702" y="1904"/>
                    <a:pt x="10721" y="1904"/>
                  </a:cubicBezTo>
                  <a:cubicBezTo>
                    <a:pt x="10730" y="1904"/>
                    <a:pt x="10739" y="1894"/>
                    <a:pt x="10747" y="1867"/>
                  </a:cubicBezTo>
                  <a:cubicBezTo>
                    <a:pt x="10768" y="1846"/>
                    <a:pt x="10787" y="1772"/>
                    <a:pt x="10808" y="1772"/>
                  </a:cubicBezTo>
                  <a:cubicBezTo>
                    <a:pt x="10824" y="1772"/>
                    <a:pt x="10840" y="1819"/>
                    <a:pt x="10858" y="1977"/>
                  </a:cubicBezTo>
                  <a:cubicBezTo>
                    <a:pt x="10872" y="1952"/>
                    <a:pt x="10887" y="1943"/>
                    <a:pt x="10901" y="1943"/>
                  </a:cubicBezTo>
                  <a:cubicBezTo>
                    <a:pt x="10948" y="1943"/>
                    <a:pt x="10995" y="2043"/>
                    <a:pt x="11039" y="2043"/>
                  </a:cubicBezTo>
                  <a:cubicBezTo>
                    <a:pt x="11048" y="2043"/>
                    <a:pt x="11057" y="2039"/>
                    <a:pt x="11066" y="2029"/>
                  </a:cubicBezTo>
                  <a:cubicBezTo>
                    <a:pt x="11082" y="2060"/>
                    <a:pt x="11099" y="2071"/>
                    <a:pt x="11115" y="2071"/>
                  </a:cubicBezTo>
                  <a:cubicBezTo>
                    <a:pt x="11163" y="2071"/>
                    <a:pt x="11208" y="1967"/>
                    <a:pt x="11253" y="1954"/>
                  </a:cubicBezTo>
                  <a:cubicBezTo>
                    <a:pt x="11262" y="1942"/>
                    <a:pt x="11271" y="1937"/>
                    <a:pt x="11280" y="1937"/>
                  </a:cubicBezTo>
                  <a:cubicBezTo>
                    <a:pt x="11308" y="1937"/>
                    <a:pt x="11336" y="1978"/>
                    <a:pt x="11363" y="1978"/>
                  </a:cubicBezTo>
                  <a:cubicBezTo>
                    <a:pt x="11382" y="1978"/>
                    <a:pt x="11402" y="1955"/>
                    <a:pt x="11419" y="1878"/>
                  </a:cubicBezTo>
                  <a:cubicBezTo>
                    <a:pt x="11421" y="1878"/>
                    <a:pt x="11423" y="1878"/>
                    <a:pt x="11425" y="1878"/>
                  </a:cubicBezTo>
                  <a:cubicBezTo>
                    <a:pt x="11454" y="1878"/>
                    <a:pt x="11481" y="1846"/>
                    <a:pt x="11508" y="1846"/>
                  </a:cubicBezTo>
                  <a:cubicBezTo>
                    <a:pt x="11528" y="1846"/>
                    <a:pt x="11548" y="1865"/>
                    <a:pt x="11568" y="1932"/>
                  </a:cubicBezTo>
                  <a:cubicBezTo>
                    <a:pt x="11661" y="2037"/>
                    <a:pt x="11956" y="2038"/>
                    <a:pt x="12020" y="2123"/>
                  </a:cubicBezTo>
                  <a:cubicBezTo>
                    <a:pt x="12034" y="2046"/>
                    <a:pt x="12055" y="2016"/>
                    <a:pt x="12078" y="2016"/>
                  </a:cubicBezTo>
                  <a:cubicBezTo>
                    <a:pt x="12150" y="2016"/>
                    <a:pt x="12248" y="2304"/>
                    <a:pt x="12272" y="2304"/>
                  </a:cubicBezTo>
                  <a:cubicBezTo>
                    <a:pt x="12274" y="2305"/>
                    <a:pt x="12275" y="2306"/>
                    <a:pt x="12276" y="2306"/>
                  </a:cubicBezTo>
                  <a:cubicBezTo>
                    <a:pt x="12294" y="2306"/>
                    <a:pt x="12222" y="2129"/>
                    <a:pt x="12214" y="2129"/>
                  </a:cubicBezTo>
                  <a:cubicBezTo>
                    <a:pt x="12214" y="2129"/>
                    <a:pt x="12213" y="2129"/>
                    <a:pt x="12213" y="2131"/>
                  </a:cubicBezTo>
                  <a:cubicBezTo>
                    <a:pt x="12213" y="2110"/>
                    <a:pt x="12215" y="2101"/>
                    <a:pt x="12220" y="2101"/>
                  </a:cubicBezTo>
                  <a:cubicBezTo>
                    <a:pt x="12241" y="2101"/>
                    <a:pt x="12308" y="2321"/>
                    <a:pt x="12328" y="2321"/>
                  </a:cubicBezTo>
                  <a:cubicBezTo>
                    <a:pt x="12329" y="2321"/>
                    <a:pt x="12330" y="2321"/>
                    <a:pt x="12330" y="2319"/>
                  </a:cubicBezTo>
                  <a:cubicBezTo>
                    <a:pt x="12316" y="2299"/>
                    <a:pt x="12265" y="2158"/>
                    <a:pt x="12301" y="2142"/>
                  </a:cubicBezTo>
                  <a:lnTo>
                    <a:pt x="12301" y="2142"/>
                  </a:lnTo>
                  <a:cubicBezTo>
                    <a:pt x="12320" y="2149"/>
                    <a:pt x="12344" y="2240"/>
                    <a:pt x="12371" y="2240"/>
                  </a:cubicBezTo>
                  <a:cubicBezTo>
                    <a:pt x="12376" y="2240"/>
                    <a:pt x="12381" y="2237"/>
                    <a:pt x="12386" y="2229"/>
                  </a:cubicBezTo>
                  <a:cubicBezTo>
                    <a:pt x="12399" y="2202"/>
                    <a:pt x="12414" y="2111"/>
                    <a:pt x="12431" y="2111"/>
                  </a:cubicBezTo>
                  <a:cubicBezTo>
                    <a:pt x="12434" y="2111"/>
                    <a:pt x="12438" y="2114"/>
                    <a:pt x="12441" y="2122"/>
                  </a:cubicBezTo>
                  <a:cubicBezTo>
                    <a:pt x="12450" y="2153"/>
                    <a:pt x="12459" y="2159"/>
                    <a:pt x="12469" y="2159"/>
                  </a:cubicBezTo>
                  <a:cubicBezTo>
                    <a:pt x="12476" y="2159"/>
                    <a:pt x="12483" y="2156"/>
                    <a:pt x="12491" y="2156"/>
                  </a:cubicBezTo>
                  <a:cubicBezTo>
                    <a:pt x="12497" y="2156"/>
                    <a:pt x="12503" y="2158"/>
                    <a:pt x="12510" y="2166"/>
                  </a:cubicBezTo>
                  <a:cubicBezTo>
                    <a:pt x="12529" y="2116"/>
                    <a:pt x="12548" y="2050"/>
                    <a:pt x="12570" y="2050"/>
                  </a:cubicBezTo>
                  <a:cubicBezTo>
                    <a:pt x="12577" y="2050"/>
                    <a:pt x="12583" y="2055"/>
                    <a:pt x="12590" y="2067"/>
                  </a:cubicBezTo>
                  <a:cubicBezTo>
                    <a:pt x="12597" y="2064"/>
                    <a:pt x="12604" y="2062"/>
                    <a:pt x="12611" y="2062"/>
                  </a:cubicBezTo>
                  <a:cubicBezTo>
                    <a:pt x="12634" y="2062"/>
                    <a:pt x="12658" y="2079"/>
                    <a:pt x="12684" y="2118"/>
                  </a:cubicBezTo>
                  <a:cubicBezTo>
                    <a:pt x="12735" y="2154"/>
                    <a:pt x="12792" y="2276"/>
                    <a:pt x="12854" y="2276"/>
                  </a:cubicBezTo>
                  <a:cubicBezTo>
                    <a:pt x="12875" y="2276"/>
                    <a:pt x="12896" y="2262"/>
                    <a:pt x="12917" y="2228"/>
                  </a:cubicBezTo>
                  <a:cubicBezTo>
                    <a:pt x="13001" y="2238"/>
                    <a:pt x="13066" y="2268"/>
                    <a:pt x="13116" y="2268"/>
                  </a:cubicBezTo>
                  <a:cubicBezTo>
                    <a:pt x="13135" y="2268"/>
                    <a:pt x="13152" y="2264"/>
                    <a:pt x="13168" y="2252"/>
                  </a:cubicBezTo>
                  <a:cubicBezTo>
                    <a:pt x="13170" y="2252"/>
                    <a:pt x="13173" y="2252"/>
                    <a:pt x="13176" y="2252"/>
                  </a:cubicBezTo>
                  <a:cubicBezTo>
                    <a:pt x="13207" y="2252"/>
                    <a:pt x="13231" y="2237"/>
                    <a:pt x="13251" y="2237"/>
                  </a:cubicBezTo>
                  <a:cubicBezTo>
                    <a:pt x="13263" y="2237"/>
                    <a:pt x="13274" y="2243"/>
                    <a:pt x="13285" y="2263"/>
                  </a:cubicBezTo>
                  <a:cubicBezTo>
                    <a:pt x="13296" y="2266"/>
                    <a:pt x="13307" y="2267"/>
                    <a:pt x="13318" y="2267"/>
                  </a:cubicBezTo>
                  <a:cubicBezTo>
                    <a:pt x="13360" y="2267"/>
                    <a:pt x="13404" y="2248"/>
                    <a:pt x="13517" y="2189"/>
                  </a:cubicBezTo>
                  <a:cubicBezTo>
                    <a:pt x="13534" y="2147"/>
                    <a:pt x="13553" y="2133"/>
                    <a:pt x="13574" y="2133"/>
                  </a:cubicBezTo>
                  <a:cubicBezTo>
                    <a:pt x="13619" y="2133"/>
                    <a:pt x="13672" y="2197"/>
                    <a:pt x="13735" y="2197"/>
                  </a:cubicBezTo>
                  <a:cubicBezTo>
                    <a:pt x="13766" y="2197"/>
                    <a:pt x="13799" y="2182"/>
                    <a:pt x="13834" y="2137"/>
                  </a:cubicBezTo>
                  <a:cubicBezTo>
                    <a:pt x="13870" y="2128"/>
                    <a:pt x="13910" y="2123"/>
                    <a:pt x="13952" y="2123"/>
                  </a:cubicBezTo>
                  <a:cubicBezTo>
                    <a:pt x="14078" y="2123"/>
                    <a:pt x="14232" y="2161"/>
                    <a:pt x="14420" y="2210"/>
                  </a:cubicBezTo>
                  <a:cubicBezTo>
                    <a:pt x="14519" y="2216"/>
                    <a:pt x="14605" y="2221"/>
                    <a:pt x="14680" y="2222"/>
                  </a:cubicBezTo>
                  <a:cubicBezTo>
                    <a:pt x="14680" y="2214"/>
                    <a:pt x="14683" y="2208"/>
                    <a:pt x="14692" y="2208"/>
                  </a:cubicBezTo>
                  <a:cubicBezTo>
                    <a:pt x="14698" y="2208"/>
                    <a:pt x="14708" y="2212"/>
                    <a:pt x="14721" y="2221"/>
                  </a:cubicBezTo>
                  <a:lnTo>
                    <a:pt x="14752" y="2221"/>
                  </a:lnTo>
                  <a:lnTo>
                    <a:pt x="14749" y="2224"/>
                  </a:lnTo>
                  <a:cubicBezTo>
                    <a:pt x="14815" y="2224"/>
                    <a:pt x="14881" y="2217"/>
                    <a:pt x="14945" y="2205"/>
                  </a:cubicBezTo>
                  <a:cubicBezTo>
                    <a:pt x="14970" y="2205"/>
                    <a:pt x="14996" y="2208"/>
                    <a:pt x="15021" y="2214"/>
                  </a:cubicBezTo>
                  <a:cubicBezTo>
                    <a:pt x="15048" y="2185"/>
                    <a:pt x="15077" y="2176"/>
                    <a:pt x="15107" y="2176"/>
                  </a:cubicBezTo>
                  <a:cubicBezTo>
                    <a:pt x="15179" y="2176"/>
                    <a:pt x="15263" y="2231"/>
                    <a:pt x="15362" y="2231"/>
                  </a:cubicBezTo>
                  <a:cubicBezTo>
                    <a:pt x="15392" y="2231"/>
                    <a:pt x="15423" y="2226"/>
                    <a:pt x="15455" y="2214"/>
                  </a:cubicBezTo>
                  <a:cubicBezTo>
                    <a:pt x="15516" y="2210"/>
                    <a:pt x="15580" y="2137"/>
                    <a:pt x="15653" y="2137"/>
                  </a:cubicBezTo>
                  <a:cubicBezTo>
                    <a:pt x="15694" y="2137"/>
                    <a:pt x="15739" y="2161"/>
                    <a:pt x="15786" y="2236"/>
                  </a:cubicBezTo>
                  <a:cubicBezTo>
                    <a:pt x="15813" y="2246"/>
                    <a:pt x="15841" y="2249"/>
                    <a:pt x="15870" y="2249"/>
                  </a:cubicBezTo>
                  <a:cubicBezTo>
                    <a:pt x="15924" y="2249"/>
                    <a:pt x="15982" y="2238"/>
                    <a:pt x="16043" y="2238"/>
                  </a:cubicBezTo>
                  <a:cubicBezTo>
                    <a:pt x="16100" y="2238"/>
                    <a:pt x="16161" y="2247"/>
                    <a:pt x="16225" y="2285"/>
                  </a:cubicBezTo>
                  <a:cubicBezTo>
                    <a:pt x="16248" y="2302"/>
                    <a:pt x="16270" y="2308"/>
                    <a:pt x="16291" y="2308"/>
                  </a:cubicBezTo>
                  <a:cubicBezTo>
                    <a:pt x="16364" y="2308"/>
                    <a:pt x="16424" y="2226"/>
                    <a:pt x="16475" y="2226"/>
                  </a:cubicBezTo>
                  <a:cubicBezTo>
                    <a:pt x="16489" y="2226"/>
                    <a:pt x="16502" y="2232"/>
                    <a:pt x="16515" y="2248"/>
                  </a:cubicBezTo>
                  <a:cubicBezTo>
                    <a:pt x="16570" y="2292"/>
                    <a:pt x="16611" y="2334"/>
                    <a:pt x="16642" y="2334"/>
                  </a:cubicBezTo>
                  <a:cubicBezTo>
                    <a:pt x="16651" y="2334"/>
                    <a:pt x="16660" y="2330"/>
                    <a:pt x="16668" y="2320"/>
                  </a:cubicBezTo>
                  <a:cubicBezTo>
                    <a:pt x="16719" y="2330"/>
                    <a:pt x="16735" y="2346"/>
                    <a:pt x="16745" y="2346"/>
                  </a:cubicBezTo>
                  <a:cubicBezTo>
                    <a:pt x="16748" y="2346"/>
                    <a:pt x="16750" y="2345"/>
                    <a:pt x="16753" y="2342"/>
                  </a:cubicBezTo>
                  <a:cubicBezTo>
                    <a:pt x="16756" y="2352"/>
                    <a:pt x="16759" y="2356"/>
                    <a:pt x="16763" y="2356"/>
                  </a:cubicBezTo>
                  <a:cubicBezTo>
                    <a:pt x="16777" y="2356"/>
                    <a:pt x="16804" y="2308"/>
                    <a:pt x="16874" y="2306"/>
                  </a:cubicBezTo>
                  <a:cubicBezTo>
                    <a:pt x="16905" y="2347"/>
                    <a:pt x="16946" y="2411"/>
                    <a:pt x="16996" y="2411"/>
                  </a:cubicBezTo>
                  <a:cubicBezTo>
                    <a:pt x="17020" y="2411"/>
                    <a:pt x="17046" y="2397"/>
                    <a:pt x="17074" y="2360"/>
                  </a:cubicBezTo>
                  <a:cubicBezTo>
                    <a:pt x="17126" y="2368"/>
                    <a:pt x="17188" y="2381"/>
                    <a:pt x="17261" y="2381"/>
                  </a:cubicBezTo>
                  <a:cubicBezTo>
                    <a:pt x="17312" y="2381"/>
                    <a:pt x="17368" y="2375"/>
                    <a:pt x="17430" y="2356"/>
                  </a:cubicBezTo>
                  <a:cubicBezTo>
                    <a:pt x="17574" y="2415"/>
                    <a:pt x="17684" y="2441"/>
                    <a:pt x="17767" y="2441"/>
                  </a:cubicBezTo>
                  <a:cubicBezTo>
                    <a:pt x="17857" y="2441"/>
                    <a:pt x="17915" y="2410"/>
                    <a:pt x="17950" y="2356"/>
                  </a:cubicBezTo>
                  <a:cubicBezTo>
                    <a:pt x="17957" y="2347"/>
                    <a:pt x="17963" y="2341"/>
                    <a:pt x="17968" y="2333"/>
                  </a:cubicBezTo>
                  <a:cubicBezTo>
                    <a:pt x="17961" y="2318"/>
                    <a:pt x="17961" y="2299"/>
                    <a:pt x="17978" y="2291"/>
                  </a:cubicBezTo>
                  <a:cubicBezTo>
                    <a:pt x="17984" y="2277"/>
                    <a:pt x="17992" y="2271"/>
                    <a:pt x="18002" y="2271"/>
                  </a:cubicBezTo>
                  <a:cubicBezTo>
                    <a:pt x="18048" y="2271"/>
                    <a:pt x="18144" y="2393"/>
                    <a:pt x="18323" y="2393"/>
                  </a:cubicBezTo>
                  <a:cubicBezTo>
                    <a:pt x="18326" y="2393"/>
                    <a:pt x="18329" y="2393"/>
                    <a:pt x="18332" y="2393"/>
                  </a:cubicBezTo>
                  <a:cubicBezTo>
                    <a:pt x="18525" y="2362"/>
                    <a:pt x="18635" y="2321"/>
                    <a:pt x="18692" y="2321"/>
                  </a:cubicBezTo>
                  <a:cubicBezTo>
                    <a:pt x="18702" y="2321"/>
                    <a:pt x="18710" y="2322"/>
                    <a:pt x="18716" y="2324"/>
                  </a:cubicBezTo>
                  <a:cubicBezTo>
                    <a:pt x="18751" y="2330"/>
                    <a:pt x="18751" y="2371"/>
                    <a:pt x="18735" y="2371"/>
                  </a:cubicBezTo>
                  <a:cubicBezTo>
                    <a:pt x="18728" y="2371"/>
                    <a:pt x="18719" y="2364"/>
                    <a:pt x="18707" y="2345"/>
                  </a:cubicBezTo>
                  <a:cubicBezTo>
                    <a:pt x="18688" y="2364"/>
                    <a:pt x="18663" y="2370"/>
                    <a:pt x="18639" y="2370"/>
                  </a:cubicBezTo>
                  <a:cubicBezTo>
                    <a:pt x="18611" y="2370"/>
                    <a:pt x="18585" y="2362"/>
                    <a:pt x="18574" y="2362"/>
                  </a:cubicBezTo>
                  <a:cubicBezTo>
                    <a:pt x="18560" y="2362"/>
                    <a:pt x="18570" y="2375"/>
                    <a:pt x="18634" y="2435"/>
                  </a:cubicBezTo>
                  <a:cubicBezTo>
                    <a:pt x="18668" y="2448"/>
                    <a:pt x="18702" y="2451"/>
                    <a:pt x="18736" y="2451"/>
                  </a:cubicBezTo>
                  <a:cubicBezTo>
                    <a:pt x="18769" y="2451"/>
                    <a:pt x="18803" y="2448"/>
                    <a:pt x="18839" y="2448"/>
                  </a:cubicBezTo>
                  <a:cubicBezTo>
                    <a:pt x="18876" y="2448"/>
                    <a:pt x="18915" y="2451"/>
                    <a:pt x="18957" y="2464"/>
                  </a:cubicBezTo>
                  <a:cubicBezTo>
                    <a:pt x="19078" y="2359"/>
                    <a:pt x="19223" y="2318"/>
                    <a:pt x="19411" y="2312"/>
                  </a:cubicBezTo>
                  <a:cubicBezTo>
                    <a:pt x="19414" y="2311"/>
                    <a:pt x="19416" y="2311"/>
                    <a:pt x="19418" y="2311"/>
                  </a:cubicBezTo>
                  <a:cubicBezTo>
                    <a:pt x="19511" y="2311"/>
                    <a:pt x="19638" y="2619"/>
                    <a:pt x="19751" y="2619"/>
                  </a:cubicBezTo>
                  <a:cubicBezTo>
                    <a:pt x="19755" y="2619"/>
                    <a:pt x="19758" y="2619"/>
                    <a:pt x="19761" y="2618"/>
                  </a:cubicBezTo>
                  <a:cubicBezTo>
                    <a:pt x="19796" y="2614"/>
                    <a:pt x="19832" y="2612"/>
                    <a:pt x="19870" y="2612"/>
                  </a:cubicBezTo>
                  <a:cubicBezTo>
                    <a:pt x="19961" y="2612"/>
                    <a:pt x="20059" y="2624"/>
                    <a:pt x="20166" y="2647"/>
                  </a:cubicBezTo>
                  <a:cubicBezTo>
                    <a:pt x="20316" y="2625"/>
                    <a:pt x="20416" y="2603"/>
                    <a:pt x="20484" y="2490"/>
                  </a:cubicBezTo>
                  <a:cubicBezTo>
                    <a:pt x="20518" y="2505"/>
                    <a:pt x="20544" y="2516"/>
                    <a:pt x="20566" y="2516"/>
                  </a:cubicBezTo>
                  <a:cubicBezTo>
                    <a:pt x="20589" y="2516"/>
                    <a:pt x="20606" y="2503"/>
                    <a:pt x="20620" y="2469"/>
                  </a:cubicBezTo>
                  <a:cubicBezTo>
                    <a:pt x="20656" y="2473"/>
                    <a:pt x="20674" y="2522"/>
                    <a:pt x="20714" y="2522"/>
                  </a:cubicBezTo>
                  <a:cubicBezTo>
                    <a:pt x="20737" y="2522"/>
                    <a:pt x="20766" y="2507"/>
                    <a:pt x="20809" y="2459"/>
                  </a:cubicBezTo>
                  <a:cubicBezTo>
                    <a:pt x="20871" y="2402"/>
                    <a:pt x="20960" y="2417"/>
                    <a:pt x="21096" y="2407"/>
                  </a:cubicBezTo>
                  <a:cubicBezTo>
                    <a:pt x="21169" y="2446"/>
                    <a:pt x="21238" y="2461"/>
                    <a:pt x="21304" y="2461"/>
                  </a:cubicBezTo>
                  <a:cubicBezTo>
                    <a:pt x="21491" y="2461"/>
                    <a:pt x="21657" y="2347"/>
                    <a:pt x="21855" y="2347"/>
                  </a:cubicBezTo>
                  <a:cubicBezTo>
                    <a:pt x="21868" y="2347"/>
                    <a:pt x="21882" y="2347"/>
                    <a:pt x="21896" y="2348"/>
                  </a:cubicBezTo>
                  <a:cubicBezTo>
                    <a:pt x="22017" y="2360"/>
                    <a:pt x="22475" y="2495"/>
                    <a:pt x="22498" y="2495"/>
                  </a:cubicBezTo>
                  <a:cubicBezTo>
                    <a:pt x="23137" y="2466"/>
                    <a:pt x="23741" y="2253"/>
                    <a:pt x="24388" y="2253"/>
                  </a:cubicBezTo>
                  <a:cubicBezTo>
                    <a:pt x="24563" y="2253"/>
                    <a:pt x="24742" y="2268"/>
                    <a:pt x="24926" y="2308"/>
                  </a:cubicBezTo>
                  <a:cubicBezTo>
                    <a:pt x="24951" y="2317"/>
                    <a:pt x="24977" y="2320"/>
                    <a:pt x="25003" y="2320"/>
                  </a:cubicBezTo>
                  <a:cubicBezTo>
                    <a:pt x="25093" y="2320"/>
                    <a:pt x="25193" y="2280"/>
                    <a:pt x="25306" y="2280"/>
                  </a:cubicBezTo>
                  <a:cubicBezTo>
                    <a:pt x="25359" y="2280"/>
                    <a:pt x="25416" y="2289"/>
                    <a:pt x="25475" y="2315"/>
                  </a:cubicBezTo>
                  <a:cubicBezTo>
                    <a:pt x="25550" y="2331"/>
                    <a:pt x="25631" y="2336"/>
                    <a:pt x="25716" y="2336"/>
                  </a:cubicBezTo>
                  <a:cubicBezTo>
                    <a:pt x="25757" y="2336"/>
                    <a:pt x="25799" y="2335"/>
                    <a:pt x="25842" y="2333"/>
                  </a:cubicBezTo>
                  <a:cubicBezTo>
                    <a:pt x="25975" y="2327"/>
                    <a:pt x="26120" y="2313"/>
                    <a:pt x="26279" y="2305"/>
                  </a:cubicBezTo>
                  <a:cubicBezTo>
                    <a:pt x="26312" y="2299"/>
                    <a:pt x="26343" y="2296"/>
                    <a:pt x="26373" y="2296"/>
                  </a:cubicBezTo>
                  <a:cubicBezTo>
                    <a:pt x="26437" y="2296"/>
                    <a:pt x="26496" y="2306"/>
                    <a:pt x="26551" y="2306"/>
                  </a:cubicBezTo>
                  <a:cubicBezTo>
                    <a:pt x="26566" y="2306"/>
                    <a:pt x="26580" y="2306"/>
                    <a:pt x="26594" y="2304"/>
                  </a:cubicBezTo>
                  <a:cubicBezTo>
                    <a:pt x="26625" y="2335"/>
                    <a:pt x="26655" y="2344"/>
                    <a:pt x="26682" y="2344"/>
                  </a:cubicBezTo>
                  <a:cubicBezTo>
                    <a:pt x="26722" y="2344"/>
                    <a:pt x="26757" y="2326"/>
                    <a:pt x="26791" y="2326"/>
                  </a:cubicBezTo>
                  <a:cubicBezTo>
                    <a:pt x="26804" y="2326"/>
                    <a:pt x="26817" y="2329"/>
                    <a:pt x="26829" y="2337"/>
                  </a:cubicBezTo>
                  <a:cubicBezTo>
                    <a:pt x="26916" y="2352"/>
                    <a:pt x="26984" y="2402"/>
                    <a:pt x="27035" y="2402"/>
                  </a:cubicBezTo>
                  <a:cubicBezTo>
                    <a:pt x="27061" y="2402"/>
                    <a:pt x="27082" y="2389"/>
                    <a:pt x="27099" y="2351"/>
                  </a:cubicBezTo>
                  <a:cubicBezTo>
                    <a:pt x="27161" y="2305"/>
                    <a:pt x="27176" y="2278"/>
                    <a:pt x="27167" y="2278"/>
                  </a:cubicBezTo>
                  <a:cubicBezTo>
                    <a:pt x="27160" y="2278"/>
                    <a:pt x="27142" y="2291"/>
                    <a:pt x="27119" y="2319"/>
                  </a:cubicBezTo>
                  <a:cubicBezTo>
                    <a:pt x="27126" y="2311"/>
                    <a:pt x="27080" y="2310"/>
                    <a:pt x="27038" y="2310"/>
                  </a:cubicBezTo>
                  <a:cubicBezTo>
                    <a:pt x="27032" y="2310"/>
                    <a:pt x="27025" y="2310"/>
                    <a:pt x="27020" y="2310"/>
                  </a:cubicBezTo>
                  <a:cubicBezTo>
                    <a:pt x="26957" y="2310"/>
                    <a:pt x="26926" y="2309"/>
                    <a:pt x="27151" y="2277"/>
                  </a:cubicBezTo>
                  <a:cubicBezTo>
                    <a:pt x="27320" y="2253"/>
                    <a:pt x="27616" y="2242"/>
                    <a:pt x="27863" y="2242"/>
                  </a:cubicBezTo>
                  <a:cubicBezTo>
                    <a:pt x="27944" y="2242"/>
                    <a:pt x="28020" y="2243"/>
                    <a:pt x="28084" y="2245"/>
                  </a:cubicBezTo>
                  <a:cubicBezTo>
                    <a:pt x="28726" y="2270"/>
                    <a:pt x="28720" y="2362"/>
                    <a:pt x="29362" y="2387"/>
                  </a:cubicBezTo>
                  <a:cubicBezTo>
                    <a:pt x="29283" y="2360"/>
                    <a:pt x="29252" y="2286"/>
                    <a:pt x="29297" y="2238"/>
                  </a:cubicBezTo>
                  <a:lnTo>
                    <a:pt x="29297" y="2238"/>
                  </a:lnTo>
                  <a:cubicBezTo>
                    <a:pt x="29330" y="2278"/>
                    <a:pt x="29397" y="2297"/>
                    <a:pt x="29465" y="2297"/>
                  </a:cubicBezTo>
                  <a:cubicBezTo>
                    <a:pt x="29539" y="2297"/>
                    <a:pt x="29612" y="2274"/>
                    <a:pt x="29640" y="2228"/>
                  </a:cubicBezTo>
                  <a:cubicBezTo>
                    <a:pt x="29710" y="2234"/>
                    <a:pt x="29817" y="2236"/>
                    <a:pt x="29941" y="2236"/>
                  </a:cubicBezTo>
                  <a:cubicBezTo>
                    <a:pt x="30176" y="2236"/>
                    <a:pt x="30474" y="2229"/>
                    <a:pt x="30712" y="2229"/>
                  </a:cubicBezTo>
                  <a:cubicBezTo>
                    <a:pt x="30932" y="2229"/>
                    <a:pt x="31101" y="2235"/>
                    <a:pt x="31121" y="2261"/>
                  </a:cubicBezTo>
                  <a:cubicBezTo>
                    <a:pt x="31109" y="2245"/>
                    <a:pt x="31094" y="2225"/>
                    <a:pt x="31080" y="2208"/>
                  </a:cubicBezTo>
                  <a:cubicBezTo>
                    <a:pt x="31082" y="2208"/>
                    <a:pt x="31084" y="2208"/>
                    <a:pt x="31086" y="2208"/>
                  </a:cubicBezTo>
                  <a:cubicBezTo>
                    <a:pt x="31116" y="2208"/>
                    <a:pt x="31161" y="2272"/>
                    <a:pt x="31221" y="2312"/>
                  </a:cubicBezTo>
                  <a:cubicBezTo>
                    <a:pt x="31221" y="2317"/>
                    <a:pt x="31224" y="2320"/>
                    <a:pt x="31226" y="2324"/>
                  </a:cubicBezTo>
                  <a:cubicBezTo>
                    <a:pt x="31229" y="2339"/>
                    <a:pt x="31232" y="2345"/>
                    <a:pt x="31235" y="2345"/>
                  </a:cubicBezTo>
                  <a:cubicBezTo>
                    <a:pt x="31238" y="2345"/>
                    <a:pt x="31242" y="2338"/>
                    <a:pt x="31246" y="2326"/>
                  </a:cubicBezTo>
                  <a:cubicBezTo>
                    <a:pt x="31247" y="2326"/>
                    <a:pt x="31248" y="2327"/>
                    <a:pt x="31249" y="2328"/>
                  </a:cubicBezTo>
                  <a:cubicBezTo>
                    <a:pt x="31308" y="2338"/>
                    <a:pt x="31345" y="2341"/>
                    <a:pt x="31366" y="2341"/>
                  </a:cubicBezTo>
                  <a:cubicBezTo>
                    <a:pt x="31441" y="2341"/>
                    <a:pt x="31318" y="2295"/>
                    <a:pt x="31255" y="2295"/>
                  </a:cubicBezTo>
                  <a:cubicBezTo>
                    <a:pt x="31254" y="2295"/>
                    <a:pt x="31254" y="2295"/>
                    <a:pt x="31253" y="2295"/>
                  </a:cubicBezTo>
                  <a:cubicBezTo>
                    <a:pt x="31276" y="2192"/>
                    <a:pt x="31309" y="1970"/>
                    <a:pt x="31370" y="1970"/>
                  </a:cubicBezTo>
                  <a:cubicBezTo>
                    <a:pt x="31374" y="1970"/>
                    <a:pt x="31379" y="1971"/>
                    <a:pt x="31383" y="1973"/>
                  </a:cubicBezTo>
                  <a:cubicBezTo>
                    <a:pt x="31419" y="1981"/>
                    <a:pt x="31464" y="2029"/>
                    <a:pt x="31519" y="2029"/>
                  </a:cubicBezTo>
                  <a:cubicBezTo>
                    <a:pt x="31540" y="2029"/>
                    <a:pt x="31563" y="2021"/>
                    <a:pt x="31588" y="2001"/>
                  </a:cubicBezTo>
                  <a:lnTo>
                    <a:pt x="31588" y="2001"/>
                  </a:lnTo>
                  <a:cubicBezTo>
                    <a:pt x="31557" y="2027"/>
                    <a:pt x="32020" y="2048"/>
                    <a:pt x="32491" y="2048"/>
                  </a:cubicBezTo>
                  <a:cubicBezTo>
                    <a:pt x="32905" y="2048"/>
                    <a:pt x="33326" y="2032"/>
                    <a:pt x="33425" y="1987"/>
                  </a:cubicBezTo>
                  <a:cubicBezTo>
                    <a:pt x="33536" y="2180"/>
                    <a:pt x="34057" y="2226"/>
                    <a:pt x="34275" y="2226"/>
                  </a:cubicBezTo>
                  <a:cubicBezTo>
                    <a:pt x="34319" y="2226"/>
                    <a:pt x="34351" y="2224"/>
                    <a:pt x="34364" y="2221"/>
                  </a:cubicBezTo>
                  <a:cubicBezTo>
                    <a:pt x="34385" y="2217"/>
                    <a:pt x="34406" y="2215"/>
                    <a:pt x="34427" y="2215"/>
                  </a:cubicBezTo>
                  <a:cubicBezTo>
                    <a:pt x="34488" y="2215"/>
                    <a:pt x="34550" y="2230"/>
                    <a:pt x="34608" y="2245"/>
                  </a:cubicBezTo>
                  <a:cubicBezTo>
                    <a:pt x="34685" y="2266"/>
                    <a:pt x="35031" y="2266"/>
                    <a:pt x="35363" y="2266"/>
                  </a:cubicBezTo>
                  <a:cubicBezTo>
                    <a:pt x="35694" y="2266"/>
                    <a:pt x="36011" y="2266"/>
                    <a:pt x="36027" y="2287"/>
                  </a:cubicBezTo>
                  <a:cubicBezTo>
                    <a:pt x="36051" y="2285"/>
                    <a:pt x="36069" y="2282"/>
                    <a:pt x="36090" y="2282"/>
                  </a:cubicBezTo>
                  <a:cubicBezTo>
                    <a:pt x="36122" y="2282"/>
                    <a:pt x="36162" y="2288"/>
                    <a:pt x="36242" y="2314"/>
                  </a:cubicBezTo>
                  <a:cubicBezTo>
                    <a:pt x="36290" y="2318"/>
                    <a:pt x="36353" y="2340"/>
                    <a:pt x="36436" y="2340"/>
                  </a:cubicBezTo>
                  <a:cubicBezTo>
                    <a:pt x="36469" y="2340"/>
                    <a:pt x="36505" y="2336"/>
                    <a:pt x="36545" y="2327"/>
                  </a:cubicBezTo>
                  <a:cubicBezTo>
                    <a:pt x="36582" y="2344"/>
                    <a:pt x="36621" y="2350"/>
                    <a:pt x="36664" y="2350"/>
                  </a:cubicBezTo>
                  <a:cubicBezTo>
                    <a:pt x="36735" y="2350"/>
                    <a:pt x="36814" y="2335"/>
                    <a:pt x="36904" y="2335"/>
                  </a:cubicBezTo>
                  <a:cubicBezTo>
                    <a:pt x="36971" y="2335"/>
                    <a:pt x="37044" y="2343"/>
                    <a:pt x="37124" y="2371"/>
                  </a:cubicBezTo>
                  <a:cubicBezTo>
                    <a:pt x="37331" y="2388"/>
                    <a:pt x="37480" y="2393"/>
                    <a:pt x="37587" y="2397"/>
                  </a:cubicBezTo>
                  <a:cubicBezTo>
                    <a:pt x="37598" y="2390"/>
                    <a:pt x="37611" y="2384"/>
                    <a:pt x="37626" y="2375"/>
                  </a:cubicBezTo>
                  <a:cubicBezTo>
                    <a:pt x="37652" y="2379"/>
                    <a:pt x="37675" y="2383"/>
                    <a:pt x="37695" y="2385"/>
                  </a:cubicBezTo>
                  <a:cubicBezTo>
                    <a:pt x="37665" y="2385"/>
                    <a:pt x="37633" y="2389"/>
                    <a:pt x="37604" y="2397"/>
                  </a:cubicBezTo>
                  <a:cubicBezTo>
                    <a:pt x="37682" y="2401"/>
                    <a:pt x="37735" y="2404"/>
                    <a:pt x="37768" y="2413"/>
                  </a:cubicBezTo>
                  <a:cubicBezTo>
                    <a:pt x="37789" y="2425"/>
                    <a:pt x="37803" y="2430"/>
                    <a:pt x="37810" y="2430"/>
                  </a:cubicBezTo>
                  <a:cubicBezTo>
                    <a:pt x="37828" y="2430"/>
                    <a:pt x="37801" y="2399"/>
                    <a:pt x="37756" y="2399"/>
                  </a:cubicBezTo>
                  <a:cubicBezTo>
                    <a:pt x="37755" y="2399"/>
                    <a:pt x="37754" y="2399"/>
                    <a:pt x="37752" y="2399"/>
                  </a:cubicBezTo>
                  <a:cubicBezTo>
                    <a:pt x="37742" y="2395"/>
                    <a:pt x="37733" y="2392"/>
                    <a:pt x="37723" y="2390"/>
                  </a:cubicBezTo>
                  <a:lnTo>
                    <a:pt x="37723" y="2390"/>
                  </a:lnTo>
                  <a:cubicBezTo>
                    <a:pt x="37756" y="2394"/>
                    <a:pt x="37782" y="2395"/>
                    <a:pt x="37803" y="2395"/>
                  </a:cubicBezTo>
                  <a:cubicBezTo>
                    <a:pt x="37879" y="2395"/>
                    <a:pt x="37882" y="2375"/>
                    <a:pt x="37890" y="2366"/>
                  </a:cubicBezTo>
                  <a:cubicBezTo>
                    <a:pt x="37890" y="2366"/>
                    <a:pt x="37890" y="2366"/>
                    <a:pt x="37891" y="2366"/>
                  </a:cubicBezTo>
                  <a:cubicBezTo>
                    <a:pt x="37904" y="2366"/>
                    <a:pt x="37933" y="2311"/>
                    <a:pt x="38227" y="2289"/>
                  </a:cubicBezTo>
                  <a:cubicBezTo>
                    <a:pt x="38245" y="2294"/>
                    <a:pt x="38262" y="2296"/>
                    <a:pt x="38280" y="2296"/>
                  </a:cubicBezTo>
                  <a:cubicBezTo>
                    <a:pt x="38340" y="2296"/>
                    <a:pt x="38396" y="2271"/>
                    <a:pt x="38449" y="2271"/>
                  </a:cubicBezTo>
                  <a:cubicBezTo>
                    <a:pt x="38466" y="2271"/>
                    <a:pt x="38482" y="2273"/>
                    <a:pt x="38498" y="2280"/>
                  </a:cubicBezTo>
                  <a:cubicBezTo>
                    <a:pt x="38524" y="2258"/>
                    <a:pt x="38549" y="2249"/>
                    <a:pt x="38574" y="2249"/>
                  </a:cubicBezTo>
                  <a:cubicBezTo>
                    <a:pt x="38625" y="2249"/>
                    <a:pt x="38673" y="2285"/>
                    <a:pt x="38718" y="2318"/>
                  </a:cubicBezTo>
                  <a:cubicBezTo>
                    <a:pt x="38787" y="2411"/>
                    <a:pt x="39053" y="2553"/>
                    <a:pt x="39113" y="2641"/>
                  </a:cubicBezTo>
                  <a:cubicBezTo>
                    <a:pt x="39137" y="2622"/>
                    <a:pt x="39162" y="2612"/>
                    <a:pt x="39187" y="2612"/>
                  </a:cubicBezTo>
                  <a:cubicBezTo>
                    <a:pt x="39219" y="2612"/>
                    <a:pt x="39251" y="2628"/>
                    <a:pt x="39283" y="2660"/>
                  </a:cubicBezTo>
                  <a:cubicBezTo>
                    <a:pt x="39287" y="2664"/>
                    <a:pt x="39292" y="2665"/>
                    <a:pt x="39299" y="2665"/>
                  </a:cubicBezTo>
                  <a:cubicBezTo>
                    <a:pt x="39392" y="2665"/>
                    <a:pt x="39757" y="2373"/>
                    <a:pt x="39856" y="2373"/>
                  </a:cubicBezTo>
                  <a:cubicBezTo>
                    <a:pt x="39864" y="2373"/>
                    <a:pt x="39871" y="2375"/>
                    <a:pt x="39875" y="2379"/>
                  </a:cubicBezTo>
                  <a:cubicBezTo>
                    <a:pt x="39933" y="2387"/>
                    <a:pt x="39994" y="2371"/>
                    <a:pt x="40063" y="2440"/>
                  </a:cubicBezTo>
                  <a:cubicBezTo>
                    <a:pt x="40090" y="2438"/>
                    <a:pt x="40113" y="2437"/>
                    <a:pt x="40133" y="2437"/>
                  </a:cubicBezTo>
                  <a:cubicBezTo>
                    <a:pt x="40246" y="2437"/>
                    <a:pt x="40263" y="2468"/>
                    <a:pt x="40273" y="2468"/>
                  </a:cubicBezTo>
                  <a:cubicBezTo>
                    <a:pt x="40274" y="2468"/>
                    <a:pt x="40275" y="2467"/>
                    <a:pt x="40277" y="2465"/>
                  </a:cubicBezTo>
                  <a:cubicBezTo>
                    <a:pt x="40282" y="2463"/>
                    <a:pt x="40287" y="2374"/>
                    <a:pt x="40309" y="2374"/>
                  </a:cubicBezTo>
                  <a:cubicBezTo>
                    <a:pt x="40315" y="2374"/>
                    <a:pt x="40322" y="2380"/>
                    <a:pt x="40330" y="2395"/>
                  </a:cubicBezTo>
                  <a:cubicBezTo>
                    <a:pt x="40370" y="2395"/>
                    <a:pt x="40438" y="2375"/>
                    <a:pt x="40563" y="2354"/>
                  </a:cubicBezTo>
                  <a:cubicBezTo>
                    <a:pt x="40619" y="2378"/>
                    <a:pt x="40665" y="2386"/>
                    <a:pt x="40702" y="2386"/>
                  </a:cubicBezTo>
                  <a:cubicBezTo>
                    <a:pt x="40750" y="2386"/>
                    <a:pt x="40785" y="2374"/>
                    <a:pt x="40811" y="2370"/>
                  </a:cubicBezTo>
                  <a:cubicBezTo>
                    <a:pt x="40844" y="2311"/>
                    <a:pt x="40862" y="2286"/>
                    <a:pt x="40875" y="2286"/>
                  </a:cubicBezTo>
                  <a:cubicBezTo>
                    <a:pt x="40881" y="2286"/>
                    <a:pt x="40885" y="2290"/>
                    <a:pt x="40889" y="2298"/>
                  </a:cubicBezTo>
                  <a:cubicBezTo>
                    <a:pt x="40893" y="2300"/>
                    <a:pt x="40897" y="2301"/>
                    <a:pt x="40901" y="2301"/>
                  </a:cubicBezTo>
                  <a:cubicBezTo>
                    <a:pt x="40918" y="2301"/>
                    <a:pt x="40939" y="2278"/>
                    <a:pt x="41063" y="2273"/>
                  </a:cubicBezTo>
                  <a:cubicBezTo>
                    <a:pt x="41101" y="2293"/>
                    <a:pt x="41139" y="2305"/>
                    <a:pt x="41181" y="2305"/>
                  </a:cubicBezTo>
                  <a:cubicBezTo>
                    <a:pt x="41224" y="2305"/>
                    <a:pt x="41271" y="2293"/>
                    <a:pt x="41328" y="2263"/>
                  </a:cubicBezTo>
                  <a:lnTo>
                    <a:pt x="41328" y="2263"/>
                  </a:lnTo>
                  <a:cubicBezTo>
                    <a:pt x="41369" y="2271"/>
                    <a:pt x="41189" y="2499"/>
                    <a:pt x="41122" y="2577"/>
                  </a:cubicBezTo>
                  <a:cubicBezTo>
                    <a:pt x="41284" y="2477"/>
                    <a:pt x="42609" y="2393"/>
                    <a:pt x="42767" y="2393"/>
                  </a:cubicBezTo>
                  <a:cubicBezTo>
                    <a:pt x="42771" y="2393"/>
                    <a:pt x="42773" y="2393"/>
                    <a:pt x="42776" y="2393"/>
                  </a:cubicBezTo>
                  <a:cubicBezTo>
                    <a:pt x="42783" y="2397"/>
                    <a:pt x="42790" y="2399"/>
                    <a:pt x="42797" y="2399"/>
                  </a:cubicBezTo>
                  <a:cubicBezTo>
                    <a:pt x="42834" y="2399"/>
                    <a:pt x="42872" y="2349"/>
                    <a:pt x="42914" y="2349"/>
                  </a:cubicBezTo>
                  <a:cubicBezTo>
                    <a:pt x="42929" y="2349"/>
                    <a:pt x="42944" y="2356"/>
                    <a:pt x="42960" y="2374"/>
                  </a:cubicBezTo>
                  <a:cubicBezTo>
                    <a:pt x="42984" y="2392"/>
                    <a:pt x="43009" y="2395"/>
                    <a:pt x="43034" y="2395"/>
                  </a:cubicBezTo>
                  <a:cubicBezTo>
                    <a:pt x="43052" y="2395"/>
                    <a:pt x="43071" y="2393"/>
                    <a:pt x="43090" y="2393"/>
                  </a:cubicBezTo>
                  <a:cubicBezTo>
                    <a:pt x="43118" y="2393"/>
                    <a:pt x="43147" y="2398"/>
                    <a:pt x="43177" y="2418"/>
                  </a:cubicBezTo>
                  <a:cubicBezTo>
                    <a:pt x="43203" y="2428"/>
                    <a:pt x="43230" y="2432"/>
                    <a:pt x="43257" y="2432"/>
                  </a:cubicBezTo>
                  <a:cubicBezTo>
                    <a:pt x="43325" y="2432"/>
                    <a:pt x="43397" y="2411"/>
                    <a:pt x="43474" y="2411"/>
                  </a:cubicBezTo>
                  <a:cubicBezTo>
                    <a:pt x="43520" y="2411"/>
                    <a:pt x="43567" y="2418"/>
                    <a:pt x="43617" y="2443"/>
                  </a:cubicBezTo>
                  <a:cubicBezTo>
                    <a:pt x="43667" y="2417"/>
                    <a:pt x="43718" y="2392"/>
                    <a:pt x="43772" y="2392"/>
                  </a:cubicBezTo>
                  <a:cubicBezTo>
                    <a:pt x="43806" y="2392"/>
                    <a:pt x="43842" y="2403"/>
                    <a:pt x="43879" y="2431"/>
                  </a:cubicBezTo>
                  <a:cubicBezTo>
                    <a:pt x="43933" y="2472"/>
                    <a:pt x="43995" y="2488"/>
                    <a:pt x="44064" y="2488"/>
                  </a:cubicBezTo>
                  <a:cubicBezTo>
                    <a:pt x="44303" y="2488"/>
                    <a:pt x="44619" y="2291"/>
                    <a:pt x="44952" y="2291"/>
                  </a:cubicBezTo>
                  <a:cubicBezTo>
                    <a:pt x="44953" y="2291"/>
                    <a:pt x="44955" y="2291"/>
                    <a:pt x="44957" y="2291"/>
                  </a:cubicBezTo>
                  <a:cubicBezTo>
                    <a:pt x="45001" y="2291"/>
                    <a:pt x="45046" y="2295"/>
                    <a:pt x="45090" y="2301"/>
                  </a:cubicBezTo>
                  <a:cubicBezTo>
                    <a:pt x="45089" y="2296"/>
                    <a:pt x="45088" y="2290"/>
                    <a:pt x="45086" y="2284"/>
                  </a:cubicBezTo>
                  <a:cubicBezTo>
                    <a:pt x="45084" y="2277"/>
                    <a:pt x="45080" y="2270"/>
                    <a:pt x="45078" y="2264"/>
                  </a:cubicBezTo>
                  <a:lnTo>
                    <a:pt x="45078" y="2264"/>
                  </a:lnTo>
                  <a:cubicBezTo>
                    <a:pt x="45086" y="2269"/>
                    <a:pt x="45096" y="2272"/>
                    <a:pt x="45106" y="2272"/>
                  </a:cubicBezTo>
                  <a:cubicBezTo>
                    <a:pt x="45112" y="2272"/>
                    <a:pt x="45119" y="2271"/>
                    <a:pt x="45125" y="2268"/>
                  </a:cubicBezTo>
                  <a:cubicBezTo>
                    <a:pt x="45162" y="2244"/>
                    <a:pt x="45216" y="2233"/>
                    <a:pt x="45295" y="2219"/>
                  </a:cubicBezTo>
                  <a:cubicBezTo>
                    <a:pt x="45361" y="2230"/>
                    <a:pt x="45444" y="2283"/>
                    <a:pt x="45545" y="2283"/>
                  </a:cubicBezTo>
                  <a:cubicBezTo>
                    <a:pt x="45567" y="2283"/>
                    <a:pt x="45590" y="2280"/>
                    <a:pt x="45613" y="2275"/>
                  </a:cubicBezTo>
                  <a:cubicBezTo>
                    <a:pt x="45651" y="2291"/>
                    <a:pt x="45686" y="2297"/>
                    <a:pt x="45720" y="2297"/>
                  </a:cubicBezTo>
                  <a:cubicBezTo>
                    <a:pt x="45778" y="2297"/>
                    <a:pt x="45830" y="2279"/>
                    <a:pt x="45878" y="2266"/>
                  </a:cubicBezTo>
                  <a:lnTo>
                    <a:pt x="45893" y="2261"/>
                  </a:lnTo>
                  <a:cubicBezTo>
                    <a:pt x="45873" y="2228"/>
                    <a:pt x="45867" y="2169"/>
                    <a:pt x="45888" y="2169"/>
                  </a:cubicBezTo>
                  <a:cubicBezTo>
                    <a:pt x="45894" y="2169"/>
                    <a:pt x="45902" y="2174"/>
                    <a:pt x="45913" y="2187"/>
                  </a:cubicBezTo>
                  <a:cubicBezTo>
                    <a:pt x="45950" y="2124"/>
                    <a:pt x="45990" y="2146"/>
                    <a:pt x="46029" y="2109"/>
                  </a:cubicBezTo>
                  <a:cubicBezTo>
                    <a:pt x="46063" y="2139"/>
                    <a:pt x="46097" y="2183"/>
                    <a:pt x="46131" y="2183"/>
                  </a:cubicBezTo>
                  <a:cubicBezTo>
                    <a:pt x="46140" y="2183"/>
                    <a:pt x="46148" y="2180"/>
                    <a:pt x="46157" y="2174"/>
                  </a:cubicBezTo>
                  <a:cubicBezTo>
                    <a:pt x="46162" y="2168"/>
                    <a:pt x="46171" y="2164"/>
                    <a:pt x="46179" y="2164"/>
                  </a:cubicBezTo>
                  <a:cubicBezTo>
                    <a:pt x="46185" y="2164"/>
                    <a:pt x="46192" y="2166"/>
                    <a:pt x="46197" y="2170"/>
                  </a:cubicBezTo>
                  <a:cubicBezTo>
                    <a:pt x="46240" y="2170"/>
                    <a:pt x="46274" y="2201"/>
                    <a:pt x="46296" y="2247"/>
                  </a:cubicBezTo>
                  <a:cubicBezTo>
                    <a:pt x="46328" y="2270"/>
                    <a:pt x="46341" y="2287"/>
                    <a:pt x="46340" y="2296"/>
                  </a:cubicBezTo>
                  <a:cubicBezTo>
                    <a:pt x="46496" y="2366"/>
                    <a:pt x="46861" y="2410"/>
                    <a:pt x="47195" y="2410"/>
                  </a:cubicBezTo>
                  <a:cubicBezTo>
                    <a:pt x="47461" y="2410"/>
                    <a:pt x="47707" y="2382"/>
                    <a:pt x="47812" y="2318"/>
                  </a:cubicBezTo>
                  <a:cubicBezTo>
                    <a:pt x="47841" y="2350"/>
                    <a:pt x="47870" y="2362"/>
                    <a:pt x="47899" y="2362"/>
                  </a:cubicBezTo>
                  <a:cubicBezTo>
                    <a:pt x="47980" y="2362"/>
                    <a:pt x="48064" y="2270"/>
                    <a:pt x="48155" y="2270"/>
                  </a:cubicBezTo>
                  <a:cubicBezTo>
                    <a:pt x="48164" y="2270"/>
                    <a:pt x="48173" y="2271"/>
                    <a:pt x="48182" y="2273"/>
                  </a:cubicBezTo>
                  <a:cubicBezTo>
                    <a:pt x="48265" y="2196"/>
                    <a:pt x="48353" y="2152"/>
                    <a:pt x="48447" y="2152"/>
                  </a:cubicBezTo>
                  <a:cubicBezTo>
                    <a:pt x="48502" y="2152"/>
                    <a:pt x="48559" y="2167"/>
                    <a:pt x="48617" y="2200"/>
                  </a:cubicBezTo>
                  <a:cubicBezTo>
                    <a:pt x="48697" y="2267"/>
                    <a:pt x="48780" y="2300"/>
                    <a:pt x="48865" y="2301"/>
                  </a:cubicBezTo>
                  <a:cubicBezTo>
                    <a:pt x="48869" y="2301"/>
                    <a:pt x="48872" y="2301"/>
                    <a:pt x="48875" y="2301"/>
                  </a:cubicBezTo>
                  <a:cubicBezTo>
                    <a:pt x="48958" y="2301"/>
                    <a:pt x="49043" y="2271"/>
                    <a:pt x="49130" y="2212"/>
                  </a:cubicBezTo>
                  <a:cubicBezTo>
                    <a:pt x="49225" y="2276"/>
                    <a:pt x="49303" y="2298"/>
                    <a:pt x="49367" y="2298"/>
                  </a:cubicBezTo>
                  <a:cubicBezTo>
                    <a:pt x="49494" y="2298"/>
                    <a:pt x="49569" y="2214"/>
                    <a:pt x="49615" y="2198"/>
                  </a:cubicBezTo>
                  <a:cubicBezTo>
                    <a:pt x="49644" y="2237"/>
                    <a:pt x="49662" y="2249"/>
                    <a:pt x="49674" y="2249"/>
                  </a:cubicBezTo>
                  <a:cubicBezTo>
                    <a:pt x="49690" y="2249"/>
                    <a:pt x="49692" y="2224"/>
                    <a:pt x="49695" y="2221"/>
                  </a:cubicBezTo>
                  <a:cubicBezTo>
                    <a:pt x="49699" y="2211"/>
                    <a:pt x="49704" y="2189"/>
                    <a:pt x="49725" y="2189"/>
                  </a:cubicBezTo>
                  <a:cubicBezTo>
                    <a:pt x="49739" y="2189"/>
                    <a:pt x="49760" y="2199"/>
                    <a:pt x="49794" y="2230"/>
                  </a:cubicBezTo>
                  <a:cubicBezTo>
                    <a:pt x="49856" y="2285"/>
                    <a:pt x="50027" y="2303"/>
                    <a:pt x="50237" y="2303"/>
                  </a:cubicBezTo>
                  <a:cubicBezTo>
                    <a:pt x="50622" y="2303"/>
                    <a:pt x="51137" y="2243"/>
                    <a:pt x="51330" y="2243"/>
                  </a:cubicBezTo>
                  <a:cubicBezTo>
                    <a:pt x="51335" y="2243"/>
                    <a:pt x="51339" y="2243"/>
                    <a:pt x="51344" y="2243"/>
                  </a:cubicBezTo>
                  <a:lnTo>
                    <a:pt x="51787" y="2250"/>
                  </a:lnTo>
                  <a:cubicBezTo>
                    <a:pt x="51787" y="2250"/>
                    <a:pt x="51788" y="2250"/>
                    <a:pt x="51789" y="2250"/>
                  </a:cubicBezTo>
                  <a:cubicBezTo>
                    <a:pt x="51881" y="2250"/>
                    <a:pt x="52118" y="2182"/>
                    <a:pt x="52251" y="2182"/>
                  </a:cubicBezTo>
                  <a:cubicBezTo>
                    <a:pt x="52297" y="2182"/>
                    <a:pt x="52330" y="2190"/>
                    <a:pt x="52340" y="2212"/>
                  </a:cubicBezTo>
                  <a:cubicBezTo>
                    <a:pt x="52361" y="2254"/>
                    <a:pt x="52381" y="2264"/>
                    <a:pt x="52402" y="2264"/>
                  </a:cubicBezTo>
                  <a:cubicBezTo>
                    <a:pt x="52418" y="2264"/>
                    <a:pt x="52434" y="2258"/>
                    <a:pt x="52451" y="2258"/>
                  </a:cubicBezTo>
                  <a:cubicBezTo>
                    <a:pt x="52468" y="2258"/>
                    <a:pt x="52485" y="2264"/>
                    <a:pt x="52503" y="2286"/>
                  </a:cubicBezTo>
                  <a:cubicBezTo>
                    <a:pt x="52518" y="2300"/>
                    <a:pt x="52533" y="2306"/>
                    <a:pt x="52547" y="2306"/>
                  </a:cubicBezTo>
                  <a:cubicBezTo>
                    <a:pt x="52593" y="2306"/>
                    <a:pt x="52639" y="2254"/>
                    <a:pt x="52690" y="2243"/>
                  </a:cubicBezTo>
                  <a:cubicBezTo>
                    <a:pt x="52709" y="2207"/>
                    <a:pt x="52729" y="2194"/>
                    <a:pt x="52750" y="2194"/>
                  </a:cubicBezTo>
                  <a:cubicBezTo>
                    <a:pt x="52800" y="2194"/>
                    <a:pt x="52855" y="2271"/>
                    <a:pt x="52912" y="2280"/>
                  </a:cubicBezTo>
                  <a:cubicBezTo>
                    <a:pt x="52939" y="2315"/>
                    <a:pt x="52967" y="2326"/>
                    <a:pt x="52996" y="2326"/>
                  </a:cubicBezTo>
                  <a:cubicBezTo>
                    <a:pt x="53032" y="2326"/>
                    <a:pt x="53070" y="2309"/>
                    <a:pt x="53109" y="2309"/>
                  </a:cubicBezTo>
                  <a:cubicBezTo>
                    <a:pt x="53128" y="2309"/>
                    <a:pt x="53148" y="2313"/>
                    <a:pt x="53169" y="2326"/>
                  </a:cubicBezTo>
                  <a:cubicBezTo>
                    <a:pt x="53261" y="2371"/>
                    <a:pt x="53339" y="2418"/>
                    <a:pt x="53404" y="2425"/>
                  </a:cubicBezTo>
                  <a:cubicBezTo>
                    <a:pt x="53405" y="2425"/>
                    <a:pt x="53407" y="2425"/>
                    <a:pt x="53408" y="2425"/>
                  </a:cubicBezTo>
                  <a:cubicBezTo>
                    <a:pt x="53447" y="2425"/>
                    <a:pt x="53482" y="2479"/>
                    <a:pt x="53512" y="2479"/>
                  </a:cubicBezTo>
                  <a:cubicBezTo>
                    <a:pt x="53530" y="2479"/>
                    <a:pt x="53546" y="2460"/>
                    <a:pt x="53559" y="2397"/>
                  </a:cubicBezTo>
                  <a:cubicBezTo>
                    <a:pt x="53575" y="2414"/>
                    <a:pt x="53589" y="2421"/>
                    <a:pt x="53602" y="2421"/>
                  </a:cubicBezTo>
                  <a:cubicBezTo>
                    <a:pt x="53642" y="2421"/>
                    <a:pt x="53668" y="2354"/>
                    <a:pt x="53686" y="2354"/>
                  </a:cubicBezTo>
                  <a:cubicBezTo>
                    <a:pt x="53694" y="2354"/>
                    <a:pt x="53700" y="2364"/>
                    <a:pt x="53706" y="2393"/>
                  </a:cubicBezTo>
                  <a:cubicBezTo>
                    <a:pt x="53719" y="2379"/>
                    <a:pt x="53725" y="2376"/>
                    <a:pt x="53729" y="2376"/>
                  </a:cubicBezTo>
                  <a:cubicBezTo>
                    <a:pt x="53733" y="2376"/>
                    <a:pt x="53734" y="2378"/>
                    <a:pt x="53736" y="2378"/>
                  </a:cubicBezTo>
                  <a:cubicBezTo>
                    <a:pt x="53741" y="2378"/>
                    <a:pt x="53747" y="2371"/>
                    <a:pt x="53772" y="2329"/>
                  </a:cubicBezTo>
                  <a:cubicBezTo>
                    <a:pt x="53787" y="2238"/>
                    <a:pt x="53811" y="2177"/>
                    <a:pt x="53848" y="2177"/>
                  </a:cubicBezTo>
                  <a:cubicBezTo>
                    <a:pt x="53873" y="2177"/>
                    <a:pt x="53904" y="2203"/>
                    <a:pt x="53942" y="2266"/>
                  </a:cubicBezTo>
                  <a:cubicBezTo>
                    <a:pt x="53982" y="2264"/>
                    <a:pt x="54028" y="2191"/>
                    <a:pt x="54085" y="2191"/>
                  </a:cubicBezTo>
                  <a:cubicBezTo>
                    <a:pt x="54095" y="2191"/>
                    <a:pt x="54106" y="2193"/>
                    <a:pt x="54117" y="2198"/>
                  </a:cubicBezTo>
                  <a:cubicBezTo>
                    <a:pt x="54137" y="2182"/>
                    <a:pt x="54158" y="2177"/>
                    <a:pt x="54181" y="2177"/>
                  </a:cubicBezTo>
                  <a:cubicBezTo>
                    <a:pt x="54237" y="2177"/>
                    <a:pt x="54301" y="2211"/>
                    <a:pt x="54372" y="2215"/>
                  </a:cubicBezTo>
                  <a:cubicBezTo>
                    <a:pt x="54427" y="2180"/>
                    <a:pt x="54477" y="2170"/>
                    <a:pt x="54523" y="2170"/>
                  </a:cubicBezTo>
                  <a:cubicBezTo>
                    <a:pt x="54584" y="2170"/>
                    <a:pt x="54638" y="2188"/>
                    <a:pt x="54684" y="2188"/>
                  </a:cubicBezTo>
                  <a:cubicBezTo>
                    <a:pt x="54697" y="2188"/>
                    <a:pt x="54709" y="2187"/>
                    <a:pt x="54721" y="2183"/>
                  </a:cubicBezTo>
                  <a:cubicBezTo>
                    <a:pt x="54744" y="2203"/>
                    <a:pt x="54764" y="2210"/>
                    <a:pt x="54782" y="2210"/>
                  </a:cubicBezTo>
                  <a:cubicBezTo>
                    <a:pt x="54828" y="2210"/>
                    <a:pt x="54861" y="2167"/>
                    <a:pt x="54886" y="2167"/>
                  </a:cubicBezTo>
                  <a:cubicBezTo>
                    <a:pt x="54889" y="2167"/>
                    <a:pt x="54892" y="2168"/>
                    <a:pt x="54895" y="2169"/>
                  </a:cubicBezTo>
                  <a:cubicBezTo>
                    <a:pt x="54903" y="2168"/>
                    <a:pt x="54910" y="2165"/>
                    <a:pt x="54918" y="2163"/>
                  </a:cubicBezTo>
                  <a:lnTo>
                    <a:pt x="54918" y="2163"/>
                  </a:lnTo>
                  <a:cubicBezTo>
                    <a:pt x="54916" y="2175"/>
                    <a:pt x="54913" y="2191"/>
                    <a:pt x="54912" y="2205"/>
                  </a:cubicBezTo>
                  <a:cubicBezTo>
                    <a:pt x="54904" y="2214"/>
                    <a:pt x="54910" y="2231"/>
                    <a:pt x="54963" y="2249"/>
                  </a:cubicBezTo>
                  <a:cubicBezTo>
                    <a:pt x="55015" y="2266"/>
                    <a:pt x="55110" y="2284"/>
                    <a:pt x="55279" y="2294"/>
                  </a:cubicBezTo>
                  <a:cubicBezTo>
                    <a:pt x="55314" y="2348"/>
                    <a:pt x="55347" y="2367"/>
                    <a:pt x="55378" y="2367"/>
                  </a:cubicBezTo>
                  <a:cubicBezTo>
                    <a:pt x="55416" y="2367"/>
                    <a:pt x="55452" y="2337"/>
                    <a:pt x="55487" y="2305"/>
                  </a:cubicBezTo>
                  <a:cubicBezTo>
                    <a:pt x="55488" y="2305"/>
                    <a:pt x="55490" y="2305"/>
                    <a:pt x="55492" y="2305"/>
                  </a:cubicBezTo>
                  <a:cubicBezTo>
                    <a:pt x="55592" y="2305"/>
                    <a:pt x="56656" y="2211"/>
                    <a:pt x="56706" y="2103"/>
                  </a:cubicBezTo>
                  <a:cubicBezTo>
                    <a:pt x="56709" y="2102"/>
                    <a:pt x="56713" y="2102"/>
                    <a:pt x="56717" y="2102"/>
                  </a:cubicBezTo>
                  <a:cubicBezTo>
                    <a:pt x="56840" y="2102"/>
                    <a:pt x="57289" y="2440"/>
                    <a:pt x="57370" y="2465"/>
                  </a:cubicBezTo>
                  <a:cubicBezTo>
                    <a:pt x="57385" y="2461"/>
                    <a:pt x="57418" y="2458"/>
                    <a:pt x="57462" y="2458"/>
                  </a:cubicBezTo>
                  <a:cubicBezTo>
                    <a:pt x="57671" y="2458"/>
                    <a:pt x="58136" y="2509"/>
                    <a:pt x="58207" y="2589"/>
                  </a:cubicBezTo>
                  <a:cubicBezTo>
                    <a:pt x="58250" y="2646"/>
                    <a:pt x="58292" y="2616"/>
                    <a:pt x="58340" y="2664"/>
                  </a:cubicBezTo>
                  <a:cubicBezTo>
                    <a:pt x="58385" y="2621"/>
                    <a:pt x="58434" y="2599"/>
                    <a:pt x="58486" y="2567"/>
                  </a:cubicBezTo>
                  <a:cubicBezTo>
                    <a:pt x="58503" y="2560"/>
                    <a:pt x="58522" y="2557"/>
                    <a:pt x="58540" y="2557"/>
                  </a:cubicBezTo>
                  <a:cubicBezTo>
                    <a:pt x="58603" y="2557"/>
                    <a:pt x="58673" y="2590"/>
                    <a:pt x="58750" y="2590"/>
                  </a:cubicBezTo>
                  <a:cubicBezTo>
                    <a:pt x="58787" y="2590"/>
                    <a:pt x="58826" y="2582"/>
                    <a:pt x="58866" y="2560"/>
                  </a:cubicBezTo>
                  <a:cubicBezTo>
                    <a:pt x="58875" y="2562"/>
                    <a:pt x="58883" y="2563"/>
                    <a:pt x="58892" y="2563"/>
                  </a:cubicBezTo>
                  <a:cubicBezTo>
                    <a:pt x="58941" y="2563"/>
                    <a:pt x="58992" y="2530"/>
                    <a:pt x="59048" y="2530"/>
                  </a:cubicBezTo>
                  <a:cubicBezTo>
                    <a:pt x="59069" y="2530"/>
                    <a:pt x="59092" y="2535"/>
                    <a:pt x="59114" y="2549"/>
                  </a:cubicBezTo>
                  <a:cubicBezTo>
                    <a:pt x="59196" y="2543"/>
                    <a:pt x="59871" y="2461"/>
                    <a:pt x="60052" y="2461"/>
                  </a:cubicBezTo>
                  <a:cubicBezTo>
                    <a:pt x="60071" y="2461"/>
                    <a:pt x="60085" y="2462"/>
                    <a:pt x="60092" y="2464"/>
                  </a:cubicBezTo>
                  <a:cubicBezTo>
                    <a:pt x="60096" y="2467"/>
                    <a:pt x="60104" y="2469"/>
                    <a:pt x="60116" y="2469"/>
                  </a:cubicBezTo>
                  <a:cubicBezTo>
                    <a:pt x="60296" y="2469"/>
                    <a:pt x="61303" y="2124"/>
                    <a:pt x="61491" y="2058"/>
                  </a:cubicBezTo>
                  <a:cubicBezTo>
                    <a:pt x="61511" y="2148"/>
                    <a:pt x="61527" y="2172"/>
                    <a:pt x="61550" y="2172"/>
                  </a:cubicBezTo>
                  <a:cubicBezTo>
                    <a:pt x="61574" y="2172"/>
                    <a:pt x="61604" y="2146"/>
                    <a:pt x="61650" y="2144"/>
                  </a:cubicBezTo>
                  <a:cubicBezTo>
                    <a:pt x="61654" y="2143"/>
                    <a:pt x="61658" y="2143"/>
                    <a:pt x="61662" y="2143"/>
                  </a:cubicBezTo>
                  <a:cubicBezTo>
                    <a:pt x="61707" y="2143"/>
                    <a:pt x="61753" y="2153"/>
                    <a:pt x="61800" y="2153"/>
                  </a:cubicBezTo>
                  <a:cubicBezTo>
                    <a:pt x="61816" y="2153"/>
                    <a:pt x="61832" y="2152"/>
                    <a:pt x="61848" y="2149"/>
                  </a:cubicBezTo>
                  <a:cubicBezTo>
                    <a:pt x="61861" y="2165"/>
                    <a:pt x="61875" y="2171"/>
                    <a:pt x="61888" y="2171"/>
                  </a:cubicBezTo>
                  <a:cubicBezTo>
                    <a:pt x="61924" y="2171"/>
                    <a:pt x="61960" y="2129"/>
                    <a:pt x="61997" y="2129"/>
                  </a:cubicBezTo>
                  <a:cubicBezTo>
                    <a:pt x="62017" y="2129"/>
                    <a:pt x="62037" y="2141"/>
                    <a:pt x="62059" y="2180"/>
                  </a:cubicBezTo>
                  <a:cubicBezTo>
                    <a:pt x="62101" y="2183"/>
                    <a:pt x="62145" y="2223"/>
                    <a:pt x="62189" y="2223"/>
                  </a:cubicBezTo>
                  <a:cubicBezTo>
                    <a:pt x="62221" y="2223"/>
                    <a:pt x="62254" y="2202"/>
                    <a:pt x="62285" y="2130"/>
                  </a:cubicBezTo>
                  <a:cubicBezTo>
                    <a:pt x="62335" y="2171"/>
                    <a:pt x="62386" y="2200"/>
                    <a:pt x="62438" y="2200"/>
                  </a:cubicBezTo>
                  <a:cubicBezTo>
                    <a:pt x="62471" y="2200"/>
                    <a:pt x="62505" y="2188"/>
                    <a:pt x="62540" y="2159"/>
                  </a:cubicBezTo>
                  <a:cubicBezTo>
                    <a:pt x="62582" y="2122"/>
                    <a:pt x="62627" y="2106"/>
                    <a:pt x="62673" y="2106"/>
                  </a:cubicBezTo>
                  <a:cubicBezTo>
                    <a:pt x="62722" y="2106"/>
                    <a:pt x="62773" y="2124"/>
                    <a:pt x="62826" y="2154"/>
                  </a:cubicBezTo>
                  <a:cubicBezTo>
                    <a:pt x="62893" y="2158"/>
                    <a:pt x="62963" y="2177"/>
                    <a:pt x="63036" y="2177"/>
                  </a:cubicBezTo>
                  <a:cubicBezTo>
                    <a:pt x="63075" y="2177"/>
                    <a:pt x="63114" y="2172"/>
                    <a:pt x="63154" y="2156"/>
                  </a:cubicBezTo>
                  <a:cubicBezTo>
                    <a:pt x="63169" y="2182"/>
                    <a:pt x="63183" y="2190"/>
                    <a:pt x="63197" y="2190"/>
                  </a:cubicBezTo>
                  <a:cubicBezTo>
                    <a:pt x="63223" y="2190"/>
                    <a:pt x="63249" y="2160"/>
                    <a:pt x="63275" y="2160"/>
                  </a:cubicBezTo>
                  <a:cubicBezTo>
                    <a:pt x="63293" y="2160"/>
                    <a:pt x="63311" y="2174"/>
                    <a:pt x="63330" y="2222"/>
                  </a:cubicBezTo>
                  <a:cubicBezTo>
                    <a:pt x="63347" y="2235"/>
                    <a:pt x="63364" y="2240"/>
                    <a:pt x="63381" y="2240"/>
                  </a:cubicBezTo>
                  <a:cubicBezTo>
                    <a:pt x="63421" y="2240"/>
                    <a:pt x="63461" y="2211"/>
                    <a:pt x="63500" y="2188"/>
                  </a:cubicBezTo>
                  <a:cubicBezTo>
                    <a:pt x="63524" y="2194"/>
                    <a:pt x="63547" y="2195"/>
                    <a:pt x="63570" y="2195"/>
                  </a:cubicBezTo>
                  <a:cubicBezTo>
                    <a:pt x="63605" y="2195"/>
                    <a:pt x="63640" y="2192"/>
                    <a:pt x="63675" y="2192"/>
                  </a:cubicBezTo>
                  <a:cubicBezTo>
                    <a:pt x="63729" y="2192"/>
                    <a:pt x="63783" y="2201"/>
                    <a:pt x="63838" y="2247"/>
                  </a:cubicBezTo>
                  <a:cubicBezTo>
                    <a:pt x="63881" y="2307"/>
                    <a:pt x="63924" y="2324"/>
                    <a:pt x="63967" y="2324"/>
                  </a:cubicBezTo>
                  <a:cubicBezTo>
                    <a:pt x="64022" y="2324"/>
                    <a:pt x="64076" y="2296"/>
                    <a:pt x="64130" y="2296"/>
                  </a:cubicBezTo>
                  <a:cubicBezTo>
                    <a:pt x="64145" y="2296"/>
                    <a:pt x="64161" y="2298"/>
                    <a:pt x="64176" y="2304"/>
                  </a:cubicBezTo>
                  <a:cubicBezTo>
                    <a:pt x="64462" y="2418"/>
                    <a:pt x="64942" y="2402"/>
                    <a:pt x="65264" y="2436"/>
                  </a:cubicBezTo>
                  <a:cubicBezTo>
                    <a:pt x="65266" y="2227"/>
                    <a:pt x="65264" y="2018"/>
                    <a:pt x="65260" y="1808"/>
                  </a:cubicBezTo>
                  <a:lnTo>
                    <a:pt x="65260" y="1808"/>
                  </a:lnTo>
                  <a:cubicBezTo>
                    <a:pt x="65260" y="1819"/>
                    <a:pt x="65260" y="1831"/>
                    <a:pt x="65261" y="1846"/>
                  </a:cubicBezTo>
                  <a:cubicBezTo>
                    <a:pt x="65265" y="1778"/>
                    <a:pt x="65265" y="1727"/>
                    <a:pt x="65264" y="1692"/>
                  </a:cubicBezTo>
                  <a:lnTo>
                    <a:pt x="65236" y="463"/>
                  </a:lnTo>
                  <a:lnTo>
                    <a:pt x="64820" y="497"/>
                  </a:lnTo>
                  <a:cubicBezTo>
                    <a:pt x="64776" y="554"/>
                    <a:pt x="64730" y="572"/>
                    <a:pt x="64681" y="572"/>
                  </a:cubicBezTo>
                  <a:cubicBezTo>
                    <a:pt x="64602" y="572"/>
                    <a:pt x="64517" y="523"/>
                    <a:pt x="64433" y="519"/>
                  </a:cubicBezTo>
                  <a:cubicBezTo>
                    <a:pt x="64374" y="562"/>
                    <a:pt x="64307" y="590"/>
                    <a:pt x="64236" y="600"/>
                  </a:cubicBezTo>
                  <a:cubicBezTo>
                    <a:pt x="64225" y="601"/>
                    <a:pt x="64213" y="602"/>
                    <a:pt x="64202" y="602"/>
                  </a:cubicBezTo>
                  <a:cubicBezTo>
                    <a:pt x="64147" y="602"/>
                    <a:pt x="64093" y="587"/>
                    <a:pt x="64046" y="558"/>
                  </a:cubicBezTo>
                  <a:cubicBezTo>
                    <a:pt x="63860" y="596"/>
                    <a:pt x="63797" y="577"/>
                    <a:pt x="63748" y="589"/>
                  </a:cubicBezTo>
                  <a:cubicBezTo>
                    <a:pt x="63716" y="645"/>
                    <a:pt x="63690" y="667"/>
                    <a:pt x="63670" y="667"/>
                  </a:cubicBezTo>
                  <a:cubicBezTo>
                    <a:pt x="63648" y="667"/>
                    <a:pt x="63634" y="641"/>
                    <a:pt x="63630" y="605"/>
                  </a:cubicBezTo>
                  <a:cubicBezTo>
                    <a:pt x="63629" y="631"/>
                    <a:pt x="63625" y="667"/>
                    <a:pt x="63610" y="667"/>
                  </a:cubicBezTo>
                  <a:cubicBezTo>
                    <a:pt x="63599" y="667"/>
                    <a:pt x="63581" y="647"/>
                    <a:pt x="63554" y="589"/>
                  </a:cubicBezTo>
                  <a:cubicBezTo>
                    <a:pt x="63548" y="578"/>
                    <a:pt x="63541" y="575"/>
                    <a:pt x="63534" y="575"/>
                  </a:cubicBezTo>
                  <a:cubicBezTo>
                    <a:pt x="63529" y="575"/>
                    <a:pt x="63524" y="577"/>
                    <a:pt x="63518" y="577"/>
                  </a:cubicBezTo>
                  <a:cubicBezTo>
                    <a:pt x="63507" y="577"/>
                    <a:pt x="63495" y="572"/>
                    <a:pt x="63481" y="545"/>
                  </a:cubicBezTo>
                  <a:cubicBezTo>
                    <a:pt x="63468" y="479"/>
                    <a:pt x="63456" y="452"/>
                    <a:pt x="63443" y="452"/>
                  </a:cubicBezTo>
                  <a:cubicBezTo>
                    <a:pt x="63422" y="452"/>
                    <a:pt x="63400" y="520"/>
                    <a:pt x="63376" y="608"/>
                  </a:cubicBezTo>
                  <a:cubicBezTo>
                    <a:pt x="63332" y="599"/>
                    <a:pt x="63281" y="544"/>
                    <a:pt x="63224" y="538"/>
                  </a:cubicBezTo>
                  <a:cubicBezTo>
                    <a:pt x="63223" y="538"/>
                    <a:pt x="63222" y="538"/>
                    <a:pt x="63221" y="538"/>
                  </a:cubicBezTo>
                  <a:cubicBezTo>
                    <a:pt x="63189" y="538"/>
                    <a:pt x="63152" y="506"/>
                    <a:pt x="63114" y="506"/>
                  </a:cubicBezTo>
                  <a:cubicBezTo>
                    <a:pt x="63086" y="506"/>
                    <a:pt x="63056" y="524"/>
                    <a:pt x="63026" y="585"/>
                  </a:cubicBezTo>
                  <a:cubicBezTo>
                    <a:pt x="63015" y="583"/>
                    <a:pt x="63004" y="582"/>
                    <a:pt x="62993" y="582"/>
                  </a:cubicBezTo>
                  <a:cubicBezTo>
                    <a:pt x="62929" y="582"/>
                    <a:pt x="62867" y="614"/>
                    <a:pt x="62806" y="635"/>
                  </a:cubicBezTo>
                  <a:cubicBezTo>
                    <a:pt x="62783" y="680"/>
                    <a:pt x="62760" y="698"/>
                    <a:pt x="62736" y="698"/>
                  </a:cubicBezTo>
                  <a:cubicBezTo>
                    <a:pt x="62690" y="698"/>
                    <a:pt x="62643" y="628"/>
                    <a:pt x="62598" y="576"/>
                  </a:cubicBezTo>
                  <a:cubicBezTo>
                    <a:pt x="62564" y="543"/>
                    <a:pt x="62532" y="533"/>
                    <a:pt x="62501" y="533"/>
                  </a:cubicBezTo>
                  <a:cubicBezTo>
                    <a:pt x="62469" y="533"/>
                    <a:pt x="62439" y="543"/>
                    <a:pt x="62410" y="548"/>
                  </a:cubicBezTo>
                  <a:cubicBezTo>
                    <a:pt x="62399" y="540"/>
                    <a:pt x="62388" y="537"/>
                    <a:pt x="62377" y="537"/>
                  </a:cubicBezTo>
                  <a:cubicBezTo>
                    <a:pt x="62345" y="537"/>
                    <a:pt x="62313" y="566"/>
                    <a:pt x="62284" y="566"/>
                  </a:cubicBezTo>
                  <a:cubicBezTo>
                    <a:pt x="62271" y="566"/>
                    <a:pt x="62258" y="561"/>
                    <a:pt x="62246" y="545"/>
                  </a:cubicBezTo>
                  <a:cubicBezTo>
                    <a:pt x="62234" y="550"/>
                    <a:pt x="62222" y="553"/>
                    <a:pt x="62211" y="553"/>
                  </a:cubicBezTo>
                  <a:cubicBezTo>
                    <a:pt x="62126" y="553"/>
                    <a:pt x="62053" y="425"/>
                    <a:pt x="62004" y="414"/>
                  </a:cubicBezTo>
                  <a:cubicBezTo>
                    <a:pt x="61960" y="423"/>
                    <a:pt x="61932" y="492"/>
                    <a:pt x="61921" y="492"/>
                  </a:cubicBezTo>
                  <a:cubicBezTo>
                    <a:pt x="61918" y="492"/>
                    <a:pt x="61917" y="487"/>
                    <a:pt x="61916" y="472"/>
                  </a:cubicBezTo>
                  <a:cubicBezTo>
                    <a:pt x="61916" y="471"/>
                    <a:pt x="61916" y="470"/>
                    <a:pt x="61915" y="470"/>
                  </a:cubicBezTo>
                  <a:cubicBezTo>
                    <a:pt x="61910" y="470"/>
                    <a:pt x="61872" y="522"/>
                    <a:pt x="61789" y="522"/>
                  </a:cubicBezTo>
                  <a:cubicBezTo>
                    <a:pt x="61771" y="522"/>
                    <a:pt x="61750" y="520"/>
                    <a:pt x="61728" y="514"/>
                  </a:cubicBezTo>
                  <a:cubicBezTo>
                    <a:pt x="61713" y="550"/>
                    <a:pt x="61698" y="562"/>
                    <a:pt x="61680" y="562"/>
                  </a:cubicBezTo>
                  <a:cubicBezTo>
                    <a:pt x="61642" y="562"/>
                    <a:pt x="61598" y="502"/>
                    <a:pt x="61550" y="502"/>
                  </a:cubicBezTo>
                  <a:cubicBezTo>
                    <a:pt x="61523" y="502"/>
                    <a:pt x="61495" y="521"/>
                    <a:pt x="61466" y="577"/>
                  </a:cubicBezTo>
                  <a:cubicBezTo>
                    <a:pt x="61441" y="586"/>
                    <a:pt x="61415" y="589"/>
                    <a:pt x="61388" y="589"/>
                  </a:cubicBezTo>
                  <a:cubicBezTo>
                    <a:pt x="61322" y="589"/>
                    <a:pt x="61248" y="571"/>
                    <a:pt x="61167" y="571"/>
                  </a:cubicBezTo>
                  <a:cubicBezTo>
                    <a:pt x="61136" y="571"/>
                    <a:pt x="61104" y="573"/>
                    <a:pt x="61070" y="581"/>
                  </a:cubicBezTo>
                  <a:cubicBezTo>
                    <a:pt x="61053" y="585"/>
                    <a:pt x="61035" y="587"/>
                    <a:pt x="61017" y="587"/>
                  </a:cubicBezTo>
                  <a:cubicBezTo>
                    <a:pt x="60988" y="587"/>
                    <a:pt x="60959" y="583"/>
                    <a:pt x="60930" y="583"/>
                  </a:cubicBezTo>
                  <a:cubicBezTo>
                    <a:pt x="60893" y="583"/>
                    <a:pt x="60855" y="588"/>
                    <a:pt x="60817" y="610"/>
                  </a:cubicBezTo>
                  <a:cubicBezTo>
                    <a:pt x="60716" y="614"/>
                    <a:pt x="60618" y="632"/>
                    <a:pt x="60524" y="663"/>
                  </a:cubicBezTo>
                  <a:cubicBezTo>
                    <a:pt x="60493" y="642"/>
                    <a:pt x="60462" y="633"/>
                    <a:pt x="60431" y="633"/>
                  </a:cubicBezTo>
                  <a:cubicBezTo>
                    <a:pt x="60353" y="633"/>
                    <a:pt x="60274" y="685"/>
                    <a:pt x="60190" y="734"/>
                  </a:cubicBezTo>
                  <a:cubicBezTo>
                    <a:pt x="60163" y="715"/>
                    <a:pt x="60136" y="708"/>
                    <a:pt x="60109" y="708"/>
                  </a:cubicBezTo>
                  <a:cubicBezTo>
                    <a:pt x="60042" y="708"/>
                    <a:pt x="59974" y="750"/>
                    <a:pt x="59903" y="750"/>
                  </a:cubicBezTo>
                  <a:cubicBezTo>
                    <a:pt x="59873" y="750"/>
                    <a:pt x="59842" y="742"/>
                    <a:pt x="59810" y="721"/>
                  </a:cubicBezTo>
                  <a:lnTo>
                    <a:pt x="59810" y="721"/>
                  </a:lnTo>
                  <a:cubicBezTo>
                    <a:pt x="59812" y="779"/>
                    <a:pt x="59794" y="808"/>
                    <a:pt x="59759" y="808"/>
                  </a:cubicBezTo>
                  <a:cubicBezTo>
                    <a:pt x="59723" y="808"/>
                    <a:pt x="59668" y="776"/>
                    <a:pt x="59598" y="715"/>
                  </a:cubicBezTo>
                  <a:cubicBezTo>
                    <a:pt x="59574" y="763"/>
                    <a:pt x="59548" y="793"/>
                    <a:pt x="59519" y="793"/>
                  </a:cubicBezTo>
                  <a:cubicBezTo>
                    <a:pt x="59509" y="793"/>
                    <a:pt x="59499" y="789"/>
                    <a:pt x="59489" y="782"/>
                  </a:cubicBezTo>
                  <a:cubicBezTo>
                    <a:pt x="59483" y="788"/>
                    <a:pt x="59477" y="791"/>
                    <a:pt x="59471" y="791"/>
                  </a:cubicBezTo>
                  <a:cubicBezTo>
                    <a:pt x="59436" y="791"/>
                    <a:pt x="59397" y="700"/>
                    <a:pt x="59357" y="696"/>
                  </a:cubicBezTo>
                  <a:cubicBezTo>
                    <a:pt x="59315" y="658"/>
                    <a:pt x="59270" y="642"/>
                    <a:pt x="59223" y="642"/>
                  </a:cubicBezTo>
                  <a:cubicBezTo>
                    <a:pt x="59167" y="642"/>
                    <a:pt x="59108" y="665"/>
                    <a:pt x="59047" y="699"/>
                  </a:cubicBezTo>
                  <a:cubicBezTo>
                    <a:pt x="59010" y="657"/>
                    <a:pt x="58972" y="636"/>
                    <a:pt x="58934" y="636"/>
                  </a:cubicBezTo>
                  <a:cubicBezTo>
                    <a:pt x="58893" y="636"/>
                    <a:pt x="58851" y="661"/>
                    <a:pt x="58809" y="708"/>
                  </a:cubicBezTo>
                  <a:cubicBezTo>
                    <a:pt x="58759" y="715"/>
                    <a:pt x="58709" y="746"/>
                    <a:pt x="58657" y="746"/>
                  </a:cubicBezTo>
                  <a:cubicBezTo>
                    <a:pt x="58623" y="746"/>
                    <a:pt x="58588" y="732"/>
                    <a:pt x="58552" y="691"/>
                  </a:cubicBezTo>
                  <a:cubicBezTo>
                    <a:pt x="58518" y="661"/>
                    <a:pt x="58484" y="651"/>
                    <a:pt x="58449" y="651"/>
                  </a:cubicBezTo>
                  <a:cubicBezTo>
                    <a:pt x="58367" y="651"/>
                    <a:pt x="58284" y="710"/>
                    <a:pt x="58199" y="710"/>
                  </a:cubicBezTo>
                  <a:cubicBezTo>
                    <a:pt x="58170" y="710"/>
                    <a:pt x="58141" y="704"/>
                    <a:pt x="58112" y="685"/>
                  </a:cubicBezTo>
                  <a:cubicBezTo>
                    <a:pt x="58037" y="682"/>
                    <a:pt x="57960" y="660"/>
                    <a:pt x="57883" y="649"/>
                  </a:cubicBezTo>
                  <a:cubicBezTo>
                    <a:pt x="57857" y="645"/>
                    <a:pt x="57831" y="643"/>
                    <a:pt x="57805" y="643"/>
                  </a:cubicBezTo>
                  <a:cubicBezTo>
                    <a:pt x="57754" y="643"/>
                    <a:pt x="57704" y="652"/>
                    <a:pt x="57654" y="678"/>
                  </a:cubicBezTo>
                  <a:cubicBezTo>
                    <a:pt x="57626" y="695"/>
                    <a:pt x="57598" y="697"/>
                    <a:pt x="57569" y="697"/>
                  </a:cubicBezTo>
                  <a:cubicBezTo>
                    <a:pt x="57561" y="697"/>
                    <a:pt x="57552" y="697"/>
                    <a:pt x="57544" y="697"/>
                  </a:cubicBezTo>
                  <a:cubicBezTo>
                    <a:pt x="57503" y="697"/>
                    <a:pt x="57463" y="701"/>
                    <a:pt x="57423" y="750"/>
                  </a:cubicBezTo>
                  <a:cubicBezTo>
                    <a:pt x="57414" y="761"/>
                    <a:pt x="57404" y="766"/>
                    <a:pt x="57394" y="766"/>
                  </a:cubicBezTo>
                  <a:cubicBezTo>
                    <a:pt x="57344" y="766"/>
                    <a:pt x="57291" y="646"/>
                    <a:pt x="57240" y="646"/>
                  </a:cubicBezTo>
                  <a:cubicBezTo>
                    <a:pt x="57225" y="646"/>
                    <a:pt x="57209" y="658"/>
                    <a:pt x="57194" y="688"/>
                  </a:cubicBezTo>
                  <a:cubicBezTo>
                    <a:pt x="57156" y="665"/>
                    <a:pt x="57120" y="658"/>
                    <a:pt x="57086" y="658"/>
                  </a:cubicBezTo>
                  <a:cubicBezTo>
                    <a:pt x="57025" y="658"/>
                    <a:pt x="56972" y="682"/>
                    <a:pt x="56926" y="682"/>
                  </a:cubicBezTo>
                  <a:cubicBezTo>
                    <a:pt x="56896" y="682"/>
                    <a:pt x="56869" y="673"/>
                    <a:pt x="56845" y="642"/>
                  </a:cubicBezTo>
                  <a:cubicBezTo>
                    <a:pt x="56841" y="641"/>
                    <a:pt x="56837" y="641"/>
                    <a:pt x="56833" y="641"/>
                  </a:cubicBezTo>
                  <a:cubicBezTo>
                    <a:pt x="56776" y="641"/>
                    <a:pt x="56734" y="758"/>
                    <a:pt x="56701" y="758"/>
                  </a:cubicBezTo>
                  <a:cubicBezTo>
                    <a:pt x="56689" y="758"/>
                    <a:pt x="56678" y="742"/>
                    <a:pt x="56668" y="701"/>
                  </a:cubicBezTo>
                  <a:cubicBezTo>
                    <a:pt x="56650" y="672"/>
                    <a:pt x="56637" y="663"/>
                    <a:pt x="56627" y="663"/>
                  </a:cubicBezTo>
                  <a:cubicBezTo>
                    <a:pt x="56608" y="663"/>
                    <a:pt x="56602" y="700"/>
                    <a:pt x="56601" y="710"/>
                  </a:cubicBezTo>
                  <a:cubicBezTo>
                    <a:pt x="56601" y="706"/>
                    <a:pt x="56603" y="693"/>
                    <a:pt x="56603" y="669"/>
                  </a:cubicBezTo>
                  <a:cubicBezTo>
                    <a:pt x="56603" y="542"/>
                    <a:pt x="56607" y="491"/>
                    <a:pt x="56600" y="491"/>
                  </a:cubicBezTo>
                  <a:cubicBezTo>
                    <a:pt x="56595" y="491"/>
                    <a:pt x="56583" y="528"/>
                    <a:pt x="56556" y="589"/>
                  </a:cubicBezTo>
                  <a:cubicBezTo>
                    <a:pt x="56547" y="619"/>
                    <a:pt x="56538" y="630"/>
                    <a:pt x="56526" y="630"/>
                  </a:cubicBezTo>
                  <a:cubicBezTo>
                    <a:pt x="56502" y="630"/>
                    <a:pt x="56470" y="584"/>
                    <a:pt x="56430" y="584"/>
                  </a:cubicBezTo>
                  <a:cubicBezTo>
                    <a:pt x="56421" y="584"/>
                    <a:pt x="56412" y="587"/>
                    <a:pt x="56402" y="593"/>
                  </a:cubicBezTo>
                  <a:cubicBezTo>
                    <a:pt x="56390" y="561"/>
                    <a:pt x="56379" y="551"/>
                    <a:pt x="56367" y="551"/>
                  </a:cubicBezTo>
                  <a:cubicBezTo>
                    <a:pt x="56348" y="551"/>
                    <a:pt x="56328" y="579"/>
                    <a:pt x="56305" y="579"/>
                  </a:cubicBezTo>
                  <a:cubicBezTo>
                    <a:pt x="56293" y="579"/>
                    <a:pt x="56280" y="570"/>
                    <a:pt x="56266" y="544"/>
                  </a:cubicBezTo>
                  <a:cubicBezTo>
                    <a:pt x="56247" y="566"/>
                    <a:pt x="56227" y="578"/>
                    <a:pt x="56206" y="578"/>
                  </a:cubicBezTo>
                  <a:cubicBezTo>
                    <a:pt x="56169" y="578"/>
                    <a:pt x="56129" y="543"/>
                    <a:pt x="56084" y="468"/>
                  </a:cubicBezTo>
                  <a:cubicBezTo>
                    <a:pt x="56026" y="501"/>
                    <a:pt x="55972" y="453"/>
                    <a:pt x="55925" y="553"/>
                  </a:cubicBezTo>
                  <a:cubicBezTo>
                    <a:pt x="55916" y="587"/>
                    <a:pt x="55907" y="600"/>
                    <a:pt x="55897" y="600"/>
                  </a:cubicBezTo>
                  <a:cubicBezTo>
                    <a:pt x="55867" y="600"/>
                    <a:pt x="55836" y="464"/>
                    <a:pt x="55808" y="464"/>
                  </a:cubicBezTo>
                  <a:cubicBezTo>
                    <a:pt x="55800" y="464"/>
                    <a:pt x="55793" y="474"/>
                    <a:pt x="55786" y="502"/>
                  </a:cubicBezTo>
                  <a:cubicBezTo>
                    <a:pt x="55758" y="538"/>
                    <a:pt x="55732" y="547"/>
                    <a:pt x="55707" y="547"/>
                  </a:cubicBezTo>
                  <a:cubicBezTo>
                    <a:pt x="55679" y="547"/>
                    <a:pt x="55653" y="536"/>
                    <a:pt x="55629" y="536"/>
                  </a:cubicBezTo>
                  <a:cubicBezTo>
                    <a:pt x="55610" y="536"/>
                    <a:pt x="55591" y="543"/>
                    <a:pt x="55575" y="568"/>
                  </a:cubicBezTo>
                  <a:cubicBezTo>
                    <a:pt x="55561" y="573"/>
                    <a:pt x="55548" y="576"/>
                    <a:pt x="55535" y="576"/>
                  </a:cubicBezTo>
                  <a:cubicBezTo>
                    <a:pt x="55440" y="576"/>
                    <a:pt x="55372" y="444"/>
                    <a:pt x="55315" y="402"/>
                  </a:cubicBezTo>
                  <a:lnTo>
                    <a:pt x="55315" y="402"/>
                  </a:lnTo>
                  <a:cubicBezTo>
                    <a:pt x="55341" y="428"/>
                    <a:pt x="55209" y="558"/>
                    <a:pt x="55153" y="558"/>
                  </a:cubicBezTo>
                  <a:cubicBezTo>
                    <a:pt x="55131" y="558"/>
                    <a:pt x="55120" y="539"/>
                    <a:pt x="55133" y="488"/>
                  </a:cubicBezTo>
                  <a:lnTo>
                    <a:pt x="55133" y="488"/>
                  </a:lnTo>
                  <a:cubicBezTo>
                    <a:pt x="55108" y="554"/>
                    <a:pt x="55078" y="574"/>
                    <a:pt x="55044" y="574"/>
                  </a:cubicBezTo>
                  <a:cubicBezTo>
                    <a:pt x="54996" y="574"/>
                    <a:pt x="54938" y="536"/>
                    <a:pt x="54866" y="534"/>
                  </a:cubicBezTo>
                  <a:cubicBezTo>
                    <a:pt x="54857" y="526"/>
                    <a:pt x="54847" y="523"/>
                    <a:pt x="54837" y="523"/>
                  </a:cubicBezTo>
                  <a:cubicBezTo>
                    <a:pt x="54807" y="523"/>
                    <a:pt x="54775" y="552"/>
                    <a:pt x="54739" y="552"/>
                  </a:cubicBezTo>
                  <a:cubicBezTo>
                    <a:pt x="54725" y="552"/>
                    <a:pt x="54711" y="548"/>
                    <a:pt x="54697" y="537"/>
                  </a:cubicBezTo>
                  <a:cubicBezTo>
                    <a:pt x="54667" y="518"/>
                    <a:pt x="54636" y="504"/>
                    <a:pt x="54602" y="504"/>
                  </a:cubicBezTo>
                  <a:cubicBezTo>
                    <a:pt x="54563" y="504"/>
                    <a:pt x="54520" y="523"/>
                    <a:pt x="54475" y="576"/>
                  </a:cubicBezTo>
                  <a:cubicBezTo>
                    <a:pt x="54440" y="523"/>
                    <a:pt x="54406" y="498"/>
                    <a:pt x="54373" y="498"/>
                  </a:cubicBezTo>
                  <a:cubicBezTo>
                    <a:pt x="54325" y="498"/>
                    <a:pt x="54279" y="550"/>
                    <a:pt x="54235" y="646"/>
                  </a:cubicBezTo>
                  <a:cubicBezTo>
                    <a:pt x="54225" y="685"/>
                    <a:pt x="54214" y="697"/>
                    <a:pt x="54204" y="697"/>
                  </a:cubicBezTo>
                  <a:cubicBezTo>
                    <a:pt x="54184" y="697"/>
                    <a:pt x="54164" y="655"/>
                    <a:pt x="54146" y="655"/>
                  </a:cubicBezTo>
                  <a:cubicBezTo>
                    <a:pt x="54137" y="655"/>
                    <a:pt x="54128" y="664"/>
                    <a:pt x="54120" y="692"/>
                  </a:cubicBezTo>
                  <a:cubicBezTo>
                    <a:pt x="54100" y="712"/>
                    <a:pt x="54081" y="786"/>
                    <a:pt x="54061" y="786"/>
                  </a:cubicBezTo>
                  <a:cubicBezTo>
                    <a:pt x="54045" y="786"/>
                    <a:pt x="54028" y="739"/>
                    <a:pt x="54008" y="581"/>
                  </a:cubicBezTo>
                  <a:cubicBezTo>
                    <a:pt x="53994" y="606"/>
                    <a:pt x="53980" y="615"/>
                    <a:pt x="53966" y="615"/>
                  </a:cubicBezTo>
                  <a:cubicBezTo>
                    <a:pt x="53919" y="615"/>
                    <a:pt x="53871" y="514"/>
                    <a:pt x="53827" y="514"/>
                  </a:cubicBezTo>
                  <a:cubicBezTo>
                    <a:pt x="53818" y="514"/>
                    <a:pt x="53809" y="519"/>
                    <a:pt x="53800" y="529"/>
                  </a:cubicBezTo>
                  <a:cubicBezTo>
                    <a:pt x="53782" y="498"/>
                    <a:pt x="53766" y="487"/>
                    <a:pt x="53750" y="487"/>
                  </a:cubicBezTo>
                  <a:cubicBezTo>
                    <a:pt x="53702" y="487"/>
                    <a:pt x="53657" y="591"/>
                    <a:pt x="53613" y="604"/>
                  </a:cubicBezTo>
                  <a:cubicBezTo>
                    <a:pt x="53603" y="616"/>
                    <a:pt x="53594" y="621"/>
                    <a:pt x="53584" y="621"/>
                  </a:cubicBezTo>
                  <a:cubicBezTo>
                    <a:pt x="53556" y="621"/>
                    <a:pt x="53528" y="580"/>
                    <a:pt x="53502" y="580"/>
                  </a:cubicBezTo>
                  <a:cubicBezTo>
                    <a:pt x="53482" y="580"/>
                    <a:pt x="53463" y="603"/>
                    <a:pt x="53446" y="680"/>
                  </a:cubicBezTo>
                  <a:cubicBezTo>
                    <a:pt x="53444" y="680"/>
                    <a:pt x="53442" y="680"/>
                    <a:pt x="53440" y="680"/>
                  </a:cubicBezTo>
                  <a:cubicBezTo>
                    <a:pt x="53411" y="680"/>
                    <a:pt x="53384" y="712"/>
                    <a:pt x="53357" y="712"/>
                  </a:cubicBezTo>
                  <a:cubicBezTo>
                    <a:pt x="53337" y="712"/>
                    <a:pt x="53317" y="693"/>
                    <a:pt x="53296" y="626"/>
                  </a:cubicBezTo>
                  <a:cubicBezTo>
                    <a:pt x="53272" y="599"/>
                    <a:pt x="53249" y="590"/>
                    <a:pt x="53227" y="590"/>
                  </a:cubicBezTo>
                  <a:cubicBezTo>
                    <a:pt x="53183" y="590"/>
                    <a:pt x="53143" y="626"/>
                    <a:pt x="53107" y="626"/>
                  </a:cubicBezTo>
                  <a:cubicBezTo>
                    <a:pt x="53091" y="626"/>
                    <a:pt x="53076" y="619"/>
                    <a:pt x="53062" y="600"/>
                  </a:cubicBezTo>
                  <a:cubicBezTo>
                    <a:pt x="53039" y="728"/>
                    <a:pt x="53017" y="766"/>
                    <a:pt x="52997" y="766"/>
                  </a:cubicBezTo>
                  <a:cubicBezTo>
                    <a:pt x="52965" y="766"/>
                    <a:pt x="52938" y="677"/>
                    <a:pt x="52918" y="677"/>
                  </a:cubicBezTo>
                  <a:cubicBezTo>
                    <a:pt x="52890" y="657"/>
                    <a:pt x="52872" y="627"/>
                    <a:pt x="52867" y="593"/>
                  </a:cubicBezTo>
                  <a:lnTo>
                    <a:pt x="52867" y="593"/>
                  </a:lnTo>
                  <a:cubicBezTo>
                    <a:pt x="52868" y="644"/>
                    <a:pt x="52869" y="658"/>
                    <a:pt x="52868" y="658"/>
                  </a:cubicBezTo>
                  <a:cubicBezTo>
                    <a:pt x="52868" y="658"/>
                    <a:pt x="52866" y="644"/>
                    <a:pt x="52864" y="644"/>
                  </a:cubicBezTo>
                  <a:cubicBezTo>
                    <a:pt x="52862" y="644"/>
                    <a:pt x="52860" y="650"/>
                    <a:pt x="52858" y="669"/>
                  </a:cubicBezTo>
                  <a:cubicBezTo>
                    <a:pt x="52847" y="619"/>
                    <a:pt x="52829" y="577"/>
                    <a:pt x="52797" y="577"/>
                  </a:cubicBezTo>
                  <a:cubicBezTo>
                    <a:pt x="52791" y="577"/>
                    <a:pt x="52786" y="578"/>
                    <a:pt x="52779" y="581"/>
                  </a:cubicBezTo>
                  <a:cubicBezTo>
                    <a:pt x="52761" y="575"/>
                    <a:pt x="52737" y="483"/>
                    <a:pt x="52710" y="483"/>
                  </a:cubicBezTo>
                  <a:cubicBezTo>
                    <a:pt x="52705" y="483"/>
                    <a:pt x="52699" y="487"/>
                    <a:pt x="52694" y="495"/>
                  </a:cubicBezTo>
                  <a:cubicBezTo>
                    <a:pt x="52680" y="521"/>
                    <a:pt x="52666" y="614"/>
                    <a:pt x="52649" y="614"/>
                  </a:cubicBezTo>
                  <a:cubicBezTo>
                    <a:pt x="52646" y="614"/>
                    <a:pt x="52643" y="610"/>
                    <a:pt x="52639" y="603"/>
                  </a:cubicBezTo>
                  <a:cubicBezTo>
                    <a:pt x="52629" y="571"/>
                    <a:pt x="52620" y="564"/>
                    <a:pt x="52610" y="564"/>
                  </a:cubicBezTo>
                  <a:cubicBezTo>
                    <a:pt x="52603" y="564"/>
                    <a:pt x="52596" y="568"/>
                    <a:pt x="52589" y="568"/>
                  </a:cubicBezTo>
                  <a:cubicBezTo>
                    <a:pt x="52583" y="568"/>
                    <a:pt x="52577" y="565"/>
                    <a:pt x="52571" y="557"/>
                  </a:cubicBezTo>
                  <a:cubicBezTo>
                    <a:pt x="52552" y="608"/>
                    <a:pt x="52532" y="675"/>
                    <a:pt x="52510" y="675"/>
                  </a:cubicBezTo>
                  <a:cubicBezTo>
                    <a:pt x="52504" y="675"/>
                    <a:pt x="52498" y="670"/>
                    <a:pt x="52492" y="657"/>
                  </a:cubicBezTo>
                  <a:cubicBezTo>
                    <a:pt x="52485" y="660"/>
                    <a:pt x="52478" y="662"/>
                    <a:pt x="52471" y="662"/>
                  </a:cubicBezTo>
                  <a:cubicBezTo>
                    <a:pt x="52447" y="662"/>
                    <a:pt x="52423" y="645"/>
                    <a:pt x="52396" y="605"/>
                  </a:cubicBezTo>
                  <a:cubicBezTo>
                    <a:pt x="52345" y="570"/>
                    <a:pt x="52286" y="448"/>
                    <a:pt x="52224" y="448"/>
                  </a:cubicBezTo>
                  <a:cubicBezTo>
                    <a:pt x="52204" y="448"/>
                    <a:pt x="52183" y="461"/>
                    <a:pt x="52162" y="496"/>
                  </a:cubicBezTo>
                  <a:cubicBezTo>
                    <a:pt x="52077" y="486"/>
                    <a:pt x="52012" y="455"/>
                    <a:pt x="51962" y="455"/>
                  </a:cubicBezTo>
                  <a:cubicBezTo>
                    <a:pt x="51943" y="455"/>
                    <a:pt x="51925" y="460"/>
                    <a:pt x="51910" y="472"/>
                  </a:cubicBezTo>
                  <a:cubicBezTo>
                    <a:pt x="51908" y="472"/>
                    <a:pt x="51906" y="471"/>
                    <a:pt x="51904" y="471"/>
                  </a:cubicBezTo>
                  <a:cubicBezTo>
                    <a:pt x="51872" y="471"/>
                    <a:pt x="51847" y="488"/>
                    <a:pt x="51827" y="488"/>
                  </a:cubicBezTo>
                  <a:cubicBezTo>
                    <a:pt x="51814" y="488"/>
                    <a:pt x="51803" y="482"/>
                    <a:pt x="51792" y="461"/>
                  </a:cubicBezTo>
                  <a:cubicBezTo>
                    <a:pt x="51780" y="459"/>
                    <a:pt x="51769" y="457"/>
                    <a:pt x="51757" y="457"/>
                  </a:cubicBezTo>
                  <a:cubicBezTo>
                    <a:pt x="51716" y="457"/>
                    <a:pt x="51671" y="477"/>
                    <a:pt x="51559" y="534"/>
                  </a:cubicBezTo>
                  <a:cubicBezTo>
                    <a:pt x="51542" y="577"/>
                    <a:pt x="51524" y="591"/>
                    <a:pt x="51503" y="591"/>
                  </a:cubicBezTo>
                  <a:cubicBezTo>
                    <a:pt x="51458" y="591"/>
                    <a:pt x="51404" y="527"/>
                    <a:pt x="51341" y="527"/>
                  </a:cubicBezTo>
                  <a:cubicBezTo>
                    <a:pt x="51310" y="527"/>
                    <a:pt x="51277" y="542"/>
                    <a:pt x="51242" y="586"/>
                  </a:cubicBezTo>
                  <a:cubicBezTo>
                    <a:pt x="51205" y="596"/>
                    <a:pt x="51165" y="600"/>
                    <a:pt x="51122" y="600"/>
                  </a:cubicBezTo>
                  <a:cubicBezTo>
                    <a:pt x="50996" y="600"/>
                    <a:pt x="50842" y="563"/>
                    <a:pt x="50654" y="515"/>
                  </a:cubicBezTo>
                  <a:cubicBezTo>
                    <a:pt x="50555" y="507"/>
                    <a:pt x="50469" y="502"/>
                    <a:pt x="50394" y="501"/>
                  </a:cubicBezTo>
                  <a:lnTo>
                    <a:pt x="50394" y="501"/>
                  </a:lnTo>
                  <a:cubicBezTo>
                    <a:pt x="50394" y="509"/>
                    <a:pt x="50391" y="516"/>
                    <a:pt x="50382" y="516"/>
                  </a:cubicBezTo>
                  <a:cubicBezTo>
                    <a:pt x="50375" y="516"/>
                    <a:pt x="50366" y="512"/>
                    <a:pt x="50353" y="502"/>
                  </a:cubicBezTo>
                  <a:lnTo>
                    <a:pt x="50322" y="502"/>
                  </a:lnTo>
                  <a:lnTo>
                    <a:pt x="50324" y="501"/>
                  </a:lnTo>
                  <a:cubicBezTo>
                    <a:pt x="50318" y="501"/>
                    <a:pt x="50312" y="501"/>
                    <a:pt x="50307" y="501"/>
                  </a:cubicBezTo>
                  <a:cubicBezTo>
                    <a:pt x="50247" y="501"/>
                    <a:pt x="50187" y="507"/>
                    <a:pt x="50128" y="519"/>
                  </a:cubicBezTo>
                  <a:cubicBezTo>
                    <a:pt x="50102" y="519"/>
                    <a:pt x="50077" y="515"/>
                    <a:pt x="50051" y="510"/>
                  </a:cubicBezTo>
                  <a:cubicBezTo>
                    <a:pt x="50024" y="538"/>
                    <a:pt x="49996" y="548"/>
                    <a:pt x="49965" y="548"/>
                  </a:cubicBezTo>
                  <a:cubicBezTo>
                    <a:pt x="49893" y="548"/>
                    <a:pt x="49809" y="492"/>
                    <a:pt x="49709" y="492"/>
                  </a:cubicBezTo>
                  <a:cubicBezTo>
                    <a:pt x="49680" y="492"/>
                    <a:pt x="49649" y="497"/>
                    <a:pt x="49616" y="510"/>
                  </a:cubicBezTo>
                  <a:cubicBezTo>
                    <a:pt x="49556" y="514"/>
                    <a:pt x="49491" y="587"/>
                    <a:pt x="49418" y="587"/>
                  </a:cubicBezTo>
                  <a:cubicBezTo>
                    <a:pt x="49376" y="587"/>
                    <a:pt x="49332" y="563"/>
                    <a:pt x="49284" y="487"/>
                  </a:cubicBezTo>
                  <a:cubicBezTo>
                    <a:pt x="49257" y="478"/>
                    <a:pt x="49230" y="475"/>
                    <a:pt x="49201" y="475"/>
                  </a:cubicBezTo>
                  <a:cubicBezTo>
                    <a:pt x="49146" y="475"/>
                    <a:pt x="49088" y="486"/>
                    <a:pt x="49026" y="486"/>
                  </a:cubicBezTo>
                  <a:cubicBezTo>
                    <a:pt x="48969" y="486"/>
                    <a:pt x="48908" y="476"/>
                    <a:pt x="48844" y="439"/>
                  </a:cubicBezTo>
                  <a:cubicBezTo>
                    <a:pt x="48821" y="422"/>
                    <a:pt x="48799" y="416"/>
                    <a:pt x="48779" y="416"/>
                  </a:cubicBezTo>
                  <a:cubicBezTo>
                    <a:pt x="48705" y="416"/>
                    <a:pt x="48645" y="498"/>
                    <a:pt x="48594" y="498"/>
                  </a:cubicBezTo>
                  <a:cubicBezTo>
                    <a:pt x="48580" y="498"/>
                    <a:pt x="48567" y="492"/>
                    <a:pt x="48554" y="475"/>
                  </a:cubicBezTo>
                  <a:cubicBezTo>
                    <a:pt x="48498" y="433"/>
                    <a:pt x="48457" y="390"/>
                    <a:pt x="48426" y="390"/>
                  </a:cubicBezTo>
                  <a:cubicBezTo>
                    <a:pt x="48417" y="390"/>
                    <a:pt x="48408" y="394"/>
                    <a:pt x="48401" y="403"/>
                  </a:cubicBezTo>
                  <a:cubicBezTo>
                    <a:pt x="48349" y="394"/>
                    <a:pt x="48333" y="377"/>
                    <a:pt x="48323" y="377"/>
                  </a:cubicBezTo>
                  <a:cubicBezTo>
                    <a:pt x="48320" y="377"/>
                    <a:pt x="48318" y="378"/>
                    <a:pt x="48316" y="381"/>
                  </a:cubicBezTo>
                  <a:cubicBezTo>
                    <a:pt x="48313" y="371"/>
                    <a:pt x="48309" y="367"/>
                    <a:pt x="48305" y="367"/>
                  </a:cubicBezTo>
                  <a:cubicBezTo>
                    <a:pt x="48291" y="367"/>
                    <a:pt x="48265" y="416"/>
                    <a:pt x="48194" y="417"/>
                  </a:cubicBezTo>
                  <a:cubicBezTo>
                    <a:pt x="48161" y="377"/>
                    <a:pt x="48121" y="313"/>
                    <a:pt x="48071" y="313"/>
                  </a:cubicBezTo>
                  <a:cubicBezTo>
                    <a:pt x="48047" y="313"/>
                    <a:pt x="48022" y="327"/>
                    <a:pt x="47994" y="363"/>
                  </a:cubicBezTo>
                  <a:cubicBezTo>
                    <a:pt x="47941" y="356"/>
                    <a:pt x="47879" y="343"/>
                    <a:pt x="47806" y="343"/>
                  </a:cubicBezTo>
                  <a:cubicBezTo>
                    <a:pt x="47755" y="343"/>
                    <a:pt x="47698" y="350"/>
                    <a:pt x="47636" y="369"/>
                  </a:cubicBezTo>
                  <a:cubicBezTo>
                    <a:pt x="47491" y="309"/>
                    <a:pt x="47381" y="283"/>
                    <a:pt x="47298" y="283"/>
                  </a:cubicBezTo>
                  <a:cubicBezTo>
                    <a:pt x="47208" y="283"/>
                    <a:pt x="47150" y="314"/>
                    <a:pt x="47115" y="367"/>
                  </a:cubicBezTo>
                  <a:cubicBezTo>
                    <a:pt x="47108" y="376"/>
                    <a:pt x="47102" y="384"/>
                    <a:pt x="47097" y="390"/>
                  </a:cubicBezTo>
                  <a:cubicBezTo>
                    <a:pt x="47104" y="407"/>
                    <a:pt x="47104" y="425"/>
                    <a:pt x="47087" y="433"/>
                  </a:cubicBezTo>
                  <a:cubicBezTo>
                    <a:pt x="47081" y="447"/>
                    <a:pt x="47073" y="453"/>
                    <a:pt x="47064" y="453"/>
                  </a:cubicBezTo>
                  <a:cubicBezTo>
                    <a:pt x="47017" y="453"/>
                    <a:pt x="46921" y="330"/>
                    <a:pt x="46739" y="330"/>
                  </a:cubicBezTo>
                  <a:cubicBezTo>
                    <a:pt x="46736" y="330"/>
                    <a:pt x="46734" y="330"/>
                    <a:pt x="46732" y="330"/>
                  </a:cubicBezTo>
                  <a:cubicBezTo>
                    <a:pt x="46538" y="361"/>
                    <a:pt x="46428" y="404"/>
                    <a:pt x="46371" y="404"/>
                  </a:cubicBezTo>
                  <a:cubicBezTo>
                    <a:pt x="46362" y="404"/>
                    <a:pt x="46354" y="403"/>
                    <a:pt x="46347" y="400"/>
                  </a:cubicBezTo>
                  <a:cubicBezTo>
                    <a:pt x="46313" y="394"/>
                    <a:pt x="46312" y="353"/>
                    <a:pt x="46328" y="353"/>
                  </a:cubicBezTo>
                  <a:cubicBezTo>
                    <a:pt x="46335" y="353"/>
                    <a:pt x="46345" y="360"/>
                    <a:pt x="46356" y="380"/>
                  </a:cubicBezTo>
                  <a:cubicBezTo>
                    <a:pt x="46376" y="360"/>
                    <a:pt x="46401" y="355"/>
                    <a:pt x="46425" y="355"/>
                  </a:cubicBezTo>
                  <a:cubicBezTo>
                    <a:pt x="46453" y="355"/>
                    <a:pt x="46479" y="362"/>
                    <a:pt x="46490" y="362"/>
                  </a:cubicBezTo>
                  <a:cubicBezTo>
                    <a:pt x="46504" y="362"/>
                    <a:pt x="46493" y="349"/>
                    <a:pt x="46430" y="288"/>
                  </a:cubicBezTo>
                  <a:cubicBezTo>
                    <a:pt x="46397" y="276"/>
                    <a:pt x="46364" y="273"/>
                    <a:pt x="46330" y="273"/>
                  </a:cubicBezTo>
                  <a:cubicBezTo>
                    <a:pt x="46295" y="273"/>
                    <a:pt x="46260" y="276"/>
                    <a:pt x="46223" y="276"/>
                  </a:cubicBezTo>
                  <a:cubicBezTo>
                    <a:pt x="46186" y="276"/>
                    <a:pt x="46147" y="273"/>
                    <a:pt x="46106" y="260"/>
                  </a:cubicBezTo>
                  <a:cubicBezTo>
                    <a:pt x="45985" y="365"/>
                    <a:pt x="45840" y="407"/>
                    <a:pt x="45651" y="413"/>
                  </a:cubicBezTo>
                  <a:cubicBezTo>
                    <a:pt x="45642" y="415"/>
                    <a:pt x="45632" y="416"/>
                    <a:pt x="45622" y="416"/>
                  </a:cubicBezTo>
                  <a:cubicBezTo>
                    <a:pt x="45545" y="416"/>
                    <a:pt x="45462" y="372"/>
                    <a:pt x="45371" y="372"/>
                  </a:cubicBezTo>
                  <a:cubicBezTo>
                    <a:pt x="45357" y="372"/>
                    <a:pt x="45343" y="373"/>
                    <a:pt x="45329" y="375"/>
                  </a:cubicBezTo>
                  <a:cubicBezTo>
                    <a:pt x="45295" y="379"/>
                    <a:pt x="45258" y="381"/>
                    <a:pt x="45221" y="381"/>
                  </a:cubicBezTo>
                  <a:cubicBezTo>
                    <a:pt x="45130" y="381"/>
                    <a:pt x="45031" y="369"/>
                    <a:pt x="44924" y="346"/>
                  </a:cubicBezTo>
                  <a:cubicBezTo>
                    <a:pt x="44773" y="370"/>
                    <a:pt x="44674" y="390"/>
                    <a:pt x="44605" y="503"/>
                  </a:cubicBezTo>
                  <a:cubicBezTo>
                    <a:pt x="44572" y="488"/>
                    <a:pt x="44545" y="477"/>
                    <a:pt x="44524" y="477"/>
                  </a:cubicBezTo>
                  <a:cubicBezTo>
                    <a:pt x="44501" y="477"/>
                    <a:pt x="44483" y="490"/>
                    <a:pt x="44469" y="524"/>
                  </a:cubicBezTo>
                  <a:cubicBezTo>
                    <a:pt x="44434" y="521"/>
                    <a:pt x="44415" y="472"/>
                    <a:pt x="44375" y="472"/>
                  </a:cubicBezTo>
                  <a:cubicBezTo>
                    <a:pt x="44353" y="472"/>
                    <a:pt x="44323" y="487"/>
                    <a:pt x="44280" y="535"/>
                  </a:cubicBezTo>
                  <a:cubicBezTo>
                    <a:pt x="44220" y="593"/>
                    <a:pt x="44130" y="577"/>
                    <a:pt x="43993" y="586"/>
                  </a:cubicBezTo>
                  <a:cubicBezTo>
                    <a:pt x="43928" y="552"/>
                    <a:pt x="43857" y="534"/>
                    <a:pt x="43783" y="534"/>
                  </a:cubicBezTo>
                  <a:cubicBezTo>
                    <a:pt x="43772" y="534"/>
                    <a:pt x="43760" y="534"/>
                    <a:pt x="43749" y="535"/>
                  </a:cubicBezTo>
                  <a:cubicBezTo>
                    <a:pt x="43655" y="540"/>
                    <a:pt x="43546" y="524"/>
                    <a:pt x="43422" y="627"/>
                  </a:cubicBezTo>
                  <a:cubicBezTo>
                    <a:pt x="43390" y="639"/>
                    <a:pt x="43359" y="643"/>
                    <a:pt x="43328" y="643"/>
                  </a:cubicBezTo>
                  <a:cubicBezTo>
                    <a:pt x="43279" y="643"/>
                    <a:pt x="43232" y="633"/>
                    <a:pt x="43188" y="633"/>
                  </a:cubicBezTo>
                  <a:cubicBezTo>
                    <a:pt x="43155" y="633"/>
                    <a:pt x="43124" y="639"/>
                    <a:pt x="43095" y="659"/>
                  </a:cubicBezTo>
                  <a:cubicBezTo>
                    <a:pt x="43021" y="656"/>
                    <a:pt x="42955" y="634"/>
                    <a:pt x="42898" y="634"/>
                  </a:cubicBezTo>
                  <a:cubicBezTo>
                    <a:pt x="42883" y="634"/>
                    <a:pt x="42869" y="636"/>
                    <a:pt x="42855" y="640"/>
                  </a:cubicBezTo>
                  <a:cubicBezTo>
                    <a:pt x="42794" y="601"/>
                    <a:pt x="42744" y="592"/>
                    <a:pt x="42704" y="592"/>
                  </a:cubicBezTo>
                  <a:cubicBezTo>
                    <a:pt x="42662" y="592"/>
                    <a:pt x="42630" y="602"/>
                    <a:pt x="42606" y="602"/>
                  </a:cubicBezTo>
                  <a:cubicBezTo>
                    <a:pt x="42603" y="602"/>
                    <a:pt x="42600" y="602"/>
                    <a:pt x="42596" y="601"/>
                  </a:cubicBezTo>
                  <a:cubicBezTo>
                    <a:pt x="42546" y="586"/>
                    <a:pt x="42550" y="523"/>
                    <a:pt x="42553" y="523"/>
                  </a:cubicBezTo>
                  <a:lnTo>
                    <a:pt x="42553" y="523"/>
                  </a:lnTo>
                  <a:cubicBezTo>
                    <a:pt x="42554" y="523"/>
                    <a:pt x="42554" y="523"/>
                    <a:pt x="42554" y="525"/>
                  </a:cubicBezTo>
                  <a:cubicBezTo>
                    <a:pt x="42556" y="517"/>
                    <a:pt x="42559" y="515"/>
                    <a:pt x="42562" y="515"/>
                  </a:cubicBezTo>
                  <a:cubicBezTo>
                    <a:pt x="42571" y="515"/>
                    <a:pt x="42586" y="544"/>
                    <a:pt x="42602" y="544"/>
                  </a:cubicBezTo>
                  <a:cubicBezTo>
                    <a:pt x="42614" y="544"/>
                    <a:pt x="42626" y="531"/>
                    <a:pt x="42638" y="487"/>
                  </a:cubicBezTo>
                  <a:cubicBezTo>
                    <a:pt x="42717" y="482"/>
                    <a:pt x="42817" y="481"/>
                    <a:pt x="42815" y="395"/>
                  </a:cubicBezTo>
                  <a:cubicBezTo>
                    <a:pt x="42815" y="386"/>
                    <a:pt x="42813" y="382"/>
                    <a:pt x="42809" y="382"/>
                  </a:cubicBezTo>
                  <a:cubicBezTo>
                    <a:pt x="42795" y="382"/>
                    <a:pt x="42754" y="436"/>
                    <a:pt x="42696" y="436"/>
                  </a:cubicBezTo>
                  <a:cubicBezTo>
                    <a:pt x="42689" y="436"/>
                    <a:pt x="42682" y="435"/>
                    <a:pt x="42675" y="433"/>
                  </a:cubicBezTo>
                  <a:cubicBezTo>
                    <a:pt x="42658" y="421"/>
                    <a:pt x="42640" y="416"/>
                    <a:pt x="42621" y="416"/>
                  </a:cubicBezTo>
                  <a:cubicBezTo>
                    <a:pt x="42544" y="416"/>
                    <a:pt x="42456" y="497"/>
                    <a:pt x="42366" y="523"/>
                  </a:cubicBezTo>
                  <a:cubicBezTo>
                    <a:pt x="42254" y="570"/>
                    <a:pt x="42141" y="567"/>
                    <a:pt x="42056" y="575"/>
                  </a:cubicBezTo>
                  <a:cubicBezTo>
                    <a:pt x="42042" y="566"/>
                    <a:pt x="42029" y="562"/>
                    <a:pt x="42017" y="562"/>
                  </a:cubicBezTo>
                  <a:cubicBezTo>
                    <a:pt x="41966" y="562"/>
                    <a:pt x="41932" y="626"/>
                    <a:pt x="41920" y="626"/>
                  </a:cubicBezTo>
                  <a:cubicBezTo>
                    <a:pt x="41917" y="626"/>
                    <a:pt x="41916" y="622"/>
                    <a:pt x="41916" y="614"/>
                  </a:cubicBezTo>
                  <a:lnTo>
                    <a:pt x="41916" y="614"/>
                  </a:lnTo>
                  <a:cubicBezTo>
                    <a:pt x="41916" y="637"/>
                    <a:pt x="41900" y="644"/>
                    <a:pt x="41872" y="644"/>
                  </a:cubicBezTo>
                  <a:cubicBezTo>
                    <a:pt x="41815" y="644"/>
                    <a:pt x="41710" y="614"/>
                    <a:pt x="41587" y="614"/>
                  </a:cubicBezTo>
                  <a:cubicBezTo>
                    <a:pt x="41584" y="614"/>
                    <a:pt x="41581" y="614"/>
                    <a:pt x="41577" y="614"/>
                  </a:cubicBezTo>
                  <a:cubicBezTo>
                    <a:pt x="41541" y="623"/>
                    <a:pt x="41504" y="626"/>
                    <a:pt x="41466" y="626"/>
                  </a:cubicBezTo>
                  <a:cubicBezTo>
                    <a:pt x="41418" y="626"/>
                    <a:pt x="41370" y="622"/>
                    <a:pt x="41322" y="622"/>
                  </a:cubicBezTo>
                  <a:cubicBezTo>
                    <a:pt x="41308" y="622"/>
                    <a:pt x="41294" y="622"/>
                    <a:pt x="41281" y="623"/>
                  </a:cubicBezTo>
                  <a:cubicBezTo>
                    <a:pt x="41224" y="632"/>
                    <a:pt x="41170" y="651"/>
                    <a:pt x="41119" y="651"/>
                  </a:cubicBezTo>
                  <a:cubicBezTo>
                    <a:pt x="41081" y="651"/>
                    <a:pt x="41045" y="641"/>
                    <a:pt x="41012" y="607"/>
                  </a:cubicBezTo>
                  <a:cubicBezTo>
                    <a:pt x="40969" y="648"/>
                    <a:pt x="40932" y="660"/>
                    <a:pt x="40895" y="660"/>
                  </a:cubicBezTo>
                  <a:cubicBezTo>
                    <a:pt x="40845" y="660"/>
                    <a:pt x="40795" y="638"/>
                    <a:pt x="40730" y="632"/>
                  </a:cubicBezTo>
                  <a:cubicBezTo>
                    <a:pt x="40673" y="664"/>
                    <a:pt x="40603" y="636"/>
                    <a:pt x="40511" y="682"/>
                  </a:cubicBezTo>
                  <a:cubicBezTo>
                    <a:pt x="40460" y="695"/>
                    <a:pt x="40402" y="704"/>
                    <a:pt x="40335" y="704"/>
                  </a:cubicBezTo>
                  <a:cubicBezTo>
                    <a:pt x="40282" y="704"/>
                    <a:pt x="40223" y="698"/>
                    <a:pt x="40157" y="684"/>
                  </a:cubicBezTo>
                  <a:cubicBezTo>
                    <a:pt x="40133" y="675"/>
                    <a:pt x="40108" y="672"/>
                    <a:pt x="40082" y="672"/>
                  </a:cubicBezTo>
                  <a:cubicBezTo>
                    <a:pt x="39992" y="672"/>
                    <a:pt x="39892" y="713"/>
                    <a:pt x="39778" y="713"/>
                  </a:cubicBezTo>
                  <a:cubicBezTo>
                    <a:pt x="39725" y="713"/>
                    <a:pt x="39668" y="704"/>
                    <a:pt x="39609" y="678"/>
                  </a:cubicBezTo>
                  <a:cubicBezTo>
                    <a:pt x="39534" y="662"/>
                    <a:pt x="39453" y="657"/>
                    <a:pt x="39368" y="657"/>
                  </a:cubicBezTo>
                  <a:cubicBezTo>
                    <a:pt x="39327" y="657"/>
                    <a:pt x="39285" y="658"/>
                    <a:pt x="39242" y="660"/>
                  </a:cubicBezTo>
                  <a:cubicBezTo>
                    <a:pt x="39109" y="666"/>
                    <a:pt x="38962" y="680"/>
                    <a:pt x="38803" y="688"/>
                  </a:cubicBezTo>
                  <a:cubicBezTo>
                    <a:pt x="38771" y="695"/>
                    <a:pt x="38740" y="697"/>
                    <a:pt x="38710" y="697"/>
                  </a:cubicBezTo>
                  <a:cubicBezTo>
                    <a:pt x="38646" y="697"/>
                    <a:pt x="38587" y="687"/>
                    <a:pt x="38532" y="687"/>
                  </a:cubicBezTo>
                  <a:cubicBezTo>
                    <a:pt x="38517" y="687"/>
                    <a:pt x="38503" y="687"/>
                    <a:pt x="38489" y="689"/>
                  </a:cubicBezTo>
                  <a:cubicBezTo>
                    <a:pt x="38458" y="658"/>
                    <a:pt x="38428" y="649"/>
                    <a:pt x="38401" y="649"/>
                  </a:cubicBezTo>
                  <a:cubicBezTo>
                    <a:pt x="38362" y="649"/>
                    <a:pt x="38326" y="667"/>
                    <a:pt x="38293" y="667"/>
                  </a:cubicBezTo>
                  <a:cubicBezTo>
                    <a:pt x="38279" y="667"/>
                    <a:pt x="38266" y="664"/>
                    <a:pt x="38254" y="656"/>
                  </a:cubicBezTo>
                  <a:cubicBezTo>
                    <a:pt x="38166" y="641"/>
                    <a:pt x="38098" y="591"/>
                    <a:pt x="38048" y="591"/>
                  </a:cubicBezTo>
                  <a:cubicBezTo>
                    <a:pt x="38022" y="591"/>
                    <a:pt x="38001" y="604"/>
                    <a:pt x="37984" y="642"/>
                  </a:cubicBezTo>
                  <a:cubicBezTo>
                    <a:pt x="37929" y="683"/>
                    <a:pt x="37912" y="708"/>
                    <a:pt x="37914" y="713"/>
                  </a:cubicBezTo>
                  <a:cubicBezTo>
                    <a:pt x="37881" y="713"/>
                    <a:pt x="37844" y="712"/>
                    <a:pt x="37801" y="710"/>
                  </a:cubicBezTo>
                  <a:cubicBezTo>
                    <a:pt x="37745" y="669"/>
                    <a:pt x="37694" y="630"/>
                    <a:pt x="37646" y="630"/>
                  </a:cubicBezTo>
                  <a:cubicBezTo>
                    <a:pt x="37622" y="630"/>
                    <a:pt x="37599" y="640"/>
                    <a:pt x="37577" y="666"/>
                  </a:cubicBezTo>
                  <a:cubicBezTo>
                    <a:pt x="37569" y="662"/>
                    <a:pt x="37561" y="661"/>
                    <a:pt x="37553" y="661"/>
                  </a:cubicBezTo>
                  <a:cubicBezTo>
                    <a:pt x="37505" y="661"/>
                    <a:pt x="37463" y="724"/>
                    <a:pt x="37422" y="724"/>
                  </a:cubicBezTo>
                  <a:cubicBezTo>
                    <a:pt x="37415" y="724"/>
                    <a:pt x="37408" y="722"/>
                    <a:pt x="37401" y="717"/>
                  </a:cubicBezTo>
                  <a:cubicBezTo>
                    <a:pt x="37304" y="758"/>
                    <a:pt x="37229" y="795"/>
                    <a:pt x="37163" y="795"/>
                  </a:cubicBezTo>
                  <a:cubicBezTo>
                    <a:pt x="37113" y="795"/>
                    <a:pt x="37068" y="774"/>
                    <a:pt x="37022" y="716"/>
                  </a:cubicBezTo>
                  <a:cubicBezTo>
                    <a:pt x="36995" y="720"/>
                    <a:pt x="36968" y="722"/>
                    <a:pt x="36940" y="722"/>
                  </a:cubicBezTo>
                  <a:cubicBezTo>
                    <a:pt x="36862" y="722"/>
                    <a:pt x="36775" y="710"/>
                    <a:pt x="36653" y="706"/>
                  </a:cubicBezTo>
                  <a:cubicBezTo>
                    <a:pt x="36611" y="744"/>
                    <a:pt x="36565" y="769"/>
                    <a:pt x="36513" y="769"/>
                  </a:cubicBezTo>
                  <a:cubicBezTo>
                    <a:pt x="36463" y="769"/>
                    <a:pt x="36408" y="746"/>
                    <a:pt x="36346" y="688"/>
                  </a:cubicBezTo>
                  <a:cubicBezTo>
                    <a:pt x="36299" y="718"/>
                    <a:pt x="36248" y="727"/>
                    <a:pt x="36192" y="727"/>
                  </a:cubicBezTo>
                  <a:cubicBezTo>
                    <a:pt x="36104" y="727"/>
                    <a:pt x="36005" y="703"/>
                    <a:pt x="35894" y="694"/>
                  </a:cubicBezTo>
                  <a:cubicBezTo>
                    <a:pt x="35861" y="697"/>
                    <a:pt x="35829" y="698"/>
                    <a:pt x="35798" y="698"/>
                  </a:cubicBezTo>
                  <a:cubicBezTo>
                    <a:pt x="35619" y="698"/>
                    <a:pt x="35480" y="664"/>
                    <a:pt x="35374" y="664"/>
                  </a:cubicBezTo>
                  <a:cubicBezTo>
                    <a:pt x="35318" y="664"/>
                    <a:pt x="35272" y="673"/>
                    <a:pt x="35233" y="701"/>
                  </a:cubicBezTo>
                  <a:cubicBezTo>
                    <a:pt x="35196" y="706"/>
                    <a:pt x="35159" y="708"/>
                    <a:pt x="35121" y="708"/>
                  </a:cubicBezTo>
                  <a:cubicBezTo>
                    <a:pt x="35155" y="739"/>
                    <a:pt x="35188" y="780"/>
                    <a:pt x="35191" y="780"/>
                  </a:cubicBezTo>
                  <a:cubicBezTo>
                    <a:pt x="35191" y="780"/>
                    <a:pt x="35191" y="780"/>
                    <a:pt x="35191" y="780"/>
                  </a:cubicBezTo>
                  <a:lnTo>
                    <a:pt x="35191" y="780"/>
                  </a:lnTo>
                  <a:cubicBezTo>
                    <a:pt x="35191" y="799"/>
                    <a:pt x="35192" y="817"/>
                    <a:pt x="35160" y="817"/>
                  </a:cubicBezTo>
                  <a:cubicBezTo>
                    <a:pt x="35137" y="817"/>
                    <a:pt x="35097" y="807"/>
                    <a:pt x="35028" y="782"/>
                  </a:cubicBezTo>
                  <a:cubicBezTo>
                    <a:pt x="34994" y="782"/>
                    <a:pt x="34952" y="728"/>
                    <a:pt x="34902" y="728"/>
                  </a:cubicBezTo>
                  <a:cubicBezTo>
                    <a:pt x="34892" y="728"/>
                    <a:pt x="34882" y="730"/>
                    <a:pt x="34872" y="735"/>
                  </a:cubicBezTo>
                  <a:cubicBezTo>
                    <a:pt x="34842" y="822"/>
                    <a:pt x="34807" y="851"/>
                    <a:pt x="34768" y="851"/>
                  </a:cubicBezTo>
                  <a:cubicBezTo>
                    <a:pt x="34730" y="851"/>
                    <a:pt x="34688" y="823"/>
                    <a:pt x="34641" y="795"/>
                  </a:cubicBezTo>
                  <a:cubicBezTo>
                    <a:pt x="34590" y="808"/>
                    <a:pt x="34535" y="814"/>
                    <a:pt x="34474" y="814"/>
                  </a:cubicBezTo>
                  <a:cubicBezTo>
                    <a:pt x="34425" y="814"/>
                    <a:pt x="34374" y="811"/>
                    <a:pt x="34318" y="804"/>
                  </a:cubicBezTo>
                  <a:cubicBezTo>
                    <a:pt x="34288" y="791"/>
                    <a:pt x="34257" y="786"/>
                    <a:pt x="34225" y="786"/>
                  </a:cubicBezTo>
                  <a:cubicBezTo>
                    <a:pt x="34151" y="786"/>
                    <a:pt x="34071" y="811"/>
                    <a:pt x="33984" y="811"/>
                  </a:cubicBezTo>
                  <a:cubicBezTo>
                    <a:pt x="33953" y="811"/>
                    <a:pt x="33920" y="808"/>
                    <a:pt x="33887" y="799"/>
                  </a:cubicBezTo>
                  <a:cubicBezTo>
                    <a:pt x="33817" y="798"/>
                    <a:pt x="33754" y="791"/>
                    <a:pt x="33698" y="791"/>
                  </a:cubicBezTo>
                  <a:cubicBezTo>
                    <a:pt x="33624" y="791"/>
                    <a:pt x="33563" y="803"/>
                    <a:pt x="33513" y="855"/>
                  </a:cubicBezTo>
                  <a:cubicBezTo>
                    <a:pt x="33500" y="850"/>
                    <a:pt x="33488" y="849"/>
                    <a:pt x="33477" y="849"/>
                  </a:cubicBezTo>
                  <a:cubicBezTo>
                    <a:pt x="33451" y="849"/>
                    <a:pt x="33428" y="858"/>
                    <a:pt x="33409" y="866"/>
                  </a:cubicBezTo>
                  <a:cubicBezTo>
                    <a:pt x="33409" y="903"/>
                    <a:pt x="33408" y="916"/>
                    <a:pt x="33406" y="916"/>
                  </a:cubicBezTo>
                  <a:cubicBezTo>
                    <a:pt x="33403" y="916"/>
                    <a:pt x="33399" y="902"/>
                    <a:pt x="33393" y="886"/>
                  </a:cubicBezTo>
                  <a:cubicBezTo>
                    <a:pt x="33400" y="886"/>
                    <a:pt x="33406" y="881"/>
                    <a:pt x="33407" y="866"/>
                  </a:cubicBezTo>
                  <a:lnTo>
                    <a:pt x="33407" y="866"/>
                  </a:lnTo>
                  <a:cubicBezTo>
                    <a:pt x="33401" y="869"/>
                    <a:pt x="33393" y="871"/>
                    <a:pt x="33387" y="872"/>
                  </a:cubicBezTo>
                  <a:cubicBezTo>
                    <a:pt x="33382" y="861"/>
                    <a:pt x="33374" y="851"/>
                    <a:pt x="33364" y="844"/>
                  </a:cubicBezTo>
                  <a:cubicBezTo>
                    <a:pt x="33361" y="848"/>
                    <a:pt x="33358" y="851"/>
                    <a:pt x="33353" y="852"/>
                  </a:cubicBezTo>
                  <a:cubicBezTo>
                    <a:pt x="33359" y="860"/>
                    <a:pt x="33365" y="866"/>
                    <a:pt x="33373" y="874"/>
                  </a:cubicBezTo>
                  <a:cubicBezTo>
                    <a:pt x="33359" y="872"/>
                    <a:pt x="33346" y="864"/>
                    <a:pt x="33341" y="851"/>
                  </a:cubicBezTo>
                  <a:cubicBezTo>
                    <a:pt x="33326" y="844"/>
                    <a:pt x="33313" y="836"/>
                    <a:pt x="33302" y="824"/>
                  </a:cubicBezTo>
                  <a:cubicBezTo>
                    <a:pt x="33303" y="820"/>
                    <a:pt x="33304" y="816"/>
                    <a:pt x="33307" y="813"/>
                  </a:cubicBezTo>
                  <a:cubicBezTo>
                    <a:pt x="33304" y="812"/>
                    <a:pt x="33302" y="812"/>
                    <a:pt x="33299" y="812"/>
                  </a:cubicBezTo>
                  <a:cubicBezTo>
                    <a:pt x="33296" y="812"/>
                    <a:pt x="33293" y="812"/>
                    <a:pt x="33290" y="814"/>
                  </a:cubicBezTo>
                  <a:cubicBezTo>
                    <a:pt x="33261" y="787"/>
                    <a:pt x="33227" y="752"/>
                    <a:pt x="33185" y="732"/>
                  </a:cubicBezTo>
                  <a:cubicBezTo>
                    <a:pt x="33092" y="717"/>
                    <a:pt x="33024" y="713"/>
                    <a:pt x="32973" y="713"/>
                  </a:cubicBezTo>
                  <a:cubicBezTo>
                    <a:pt x="32900" y="713"/>
                    <a:pt x="32861" y="722"/>
                    <a:pt x="32837" y="722"/>
                  </a:cubicBezTo>
                  <a:cubicBezTo>
                    <a:pt x="32813" y="722"/>
                    <a:pt x="32801" y="714"/>
                    <a:pt x="32783" y="682"/>
                  </a:cubicBezTo>
                  <a:cubicBezTo>
                    <a:pt x="32773" y="635"/>
                    <a:pt x="32762" y="621"/>
                    <a:pt x="32747" y="621"/>
                  </a:cubicBezTo>
                  <a:cubicBezTo>
                    <a:pt x="32728" y="621"/>
                    <a:pt x="32703" y="645"/>
                    <a:pt x="32665" y="645"/>
                  </a:cubicBezTo>
                  <a:cubicBezTo>
                    <a:pt x="32651" y="645"/>
                    <a:pt x="32636" y="641"/>
                    <a:pt x="32618" y="633"/>
                  </a:cubicBezTo>
                  <a:cubicBezTo>
                    <a:pt x="32582" y="625"/>
                    <a:pt x="32538" y="578"/>
                    <a:pt x="32483" y="578"/>
                  </a:cubicBezTo>
                  <a:cubicBezTo>
                    <a:pt x="32462" y="578"/>
                    <a:pt x="32438" y="585"/>
                    <a:pt x="32414" y="605"/>
                  </a:cubicBezTo>
                  <a:cubicBezTo>
                    <a:pt x="32406" y="609"/>
                    <a:pt x="32398" y="610"/>
                    <a:pt x="32391" y="610"/>
                  </a:cubicBezTo>
                  <a:cubicBezTo>
                    <a:pt x="32323" y="610"/>
                    <a:pt x="32242" y="498"/>
                    <a:pt x="32147" y="498"/>
                  </a:cubicBezTo>
                  <a:cubicBezTo>
                    <a:pt x="32125" y="498"/>
                    <a:pt x="32102" y="504"/>
                    <a:pt x="32078" y="520"/>
                  </a:cubicBezTo>
                  <a:cubicBezTo>
                    <a:pt x="31948" y="476"/>
                    <a:pt x="31842" y="457"/>
                    <a:pt x="31755" y="457"/>
                  </a:cubicBezTo>
                  <a:cubicBezTo>
                    <a:pt x="31717" y="457"/>
                    <a:pt x="31683" y="460"/>
                    <a:pt x="31651" y="467"/>
                  </a:cubicBezTo>
                  <a:cubicBezTo>
                    <a:pt x="31578" y="458"/>
                    <a:pt x="31521" y="426"/>
                    <a:pt x="31475" y="426"/>
                  </a:cubicBezTo>
                  <a:cubicBezTo>
                    <a:pt x="31455" y="426"/>
                    <a:pt x="31438" y="431"/>
                    <a:pt x="31422" y="447"/>
                  </a:cubicBezTo>
                  <a:cubicBezTo>
                    <a:pt x="31409" y="447"/>
                    <a:pt x="31397" y="446"/>
                    <a:pt x="31386" y="446"/>
                  </a:cubicBezTo>
                  <a:cubicBezTo>
                    <a:pt x="31305" y="446"/>
                    <a:pt x="31267" y="472"/>
                    <a:pt x="31193" y="538"/>
                  </a:cubicBezTo>
                  <a:cubicBezTo>
                    <a:pt x="31180" y="577"/>
                    <a:pt x="31165" y="588"/>
                    <a:pt x="31149" y="588"/>
                  </a:cubicBezTo>
                  <a:cubicBezTo>
                    <a:pt x="31126" y="588"/>
                    <a:pt x="31099" y="567"/>
                    <a:pt x="31068" y="567"/>
                  </a:cubicBezTo>
                  <a:cubicBezTo>
                    <a:pt x="31052" y="567"/>
                    <a:pt x="31034" y="573"/>
                    <a:pt x="31015" y="591"/>
                  </a:cubicBezTo>
                  <a:cubicBezTo>
                    <a:pt x="31000" y="587"/>
                    <a:pt x="30985" y="586"/>
                    <a:pt x="30968" y="586"/>
                  </a:cubicBezTo>
                  <a:cubicBezTo>
                    <a:pt x="30893" y="586"/>
                    <a:pt x="30798" y="619"/>
                    <a:pt x="30674" y="621"/>
                  </a:cubicBezTo>
                  <a:cubicBezTo>
                    <a:pt x="30441" y="604"/>
                    <a:pt x="30328" y="590"/>
                    <a:pt x="30280" y="590"/>
                  </a:cubicBezTo>
                  <a:cubicBezTo>
                    <a:pt x="30235" y="590"/>
                    <a:pt x="30248" y="603"/>
                    <a:pt x="30273" y="637"/>
                  </a:cubicBezTo>
                  <a:cubicBezTo>
                    <a:pt x="30301" y="725"/>
                    <a:pt x="30342" y="764"/>
                    <a:pt x="30337" y="764"/>
                  </a:cubicBezTo>
                  <a:cubicBezTo>
                    <a:pt x="30333" y="764"/>
                    <a:pt x="30292" y="733"/>
                    <a:pt x="30173" y="678"/>
                  </a:cubicBezTo>
                  <a:cubicBezTo>
                    <a:pt x="30146" y="684"/>
                    <a:pt x="30121" y="686"/>
                    <a:pt x="30100" y="686"/>
                  </a:cubicBezTo>
                  <a:cubicBezTo>
                    <a:pt x="29985" y="686"/>
                    <a:pt x="29941" y="618"/>
                    <a:pt x="29917" y="618"/>
                  </a:cubicBezTo>
                  <a:cubicBezTo>
                    <a:pt x="29903" y="618"/>
                    <a:pt x="29896" y="639"/>
                    <a:pt x="29885" y="702"/>
                  </a:cubicBezTo>
                  <a:cubicBezTo>
                    <a:pt x="29879" y="704"/>
                    <a:pt x="29872" y="704"/>
                    <a:pt x="29863" y="704"/>
                  </a:cubicBezTo>
                  <a:cubicBezTo>
                    <a:pt x="29843" y="704"/>
                    <a:pt x="29814" y="702"/>
                    <a:pt x="29764" y="701"/>
                  </a:cubicBezTo>
                  <a:cubicBezTo>
                    <a:pt x="29754" y="697"/>
                    <a:pt x="29742" y="695"/>
                    <a:pt x="29729" y="695"/>
                  </a:cubicBezTo>
                  <a:cubicBezTo>
                    <a:pt x="29677" y="695"/>
                    <a:pt x="29608" y="721"/>
                    <a:pt x="29514" y="721"/>
                  </a:cubicBezTo>
                  <a:cubicBezTo>
                    <a:pt x="29472" y="721"/>
                    <a:pt x="29424" y="715"/>
                    <a:pt x="29371" y="701"/>
                  </a:cubicBezTo>
                  <a:cubicBezTo>
                    <a:pt x="29322" y="689"/>
                    <a:pt x="29279" y="685"/>
                    <a:pt x="29242" y="685"/>
                  </a:cubicBezTo>
                  <a:cubicBezTo>
                    <a:pt x="29117" y="685"/>
                    <a:pt x="29048" y="733"/>
                    <a:pt x="29002" y="733"/>
                  </a:cubicBezTo>
                  <a:cubicBezTo>
                    <a:pt x="28985" y="733"/>
                    <a:pt x="28971" y="727"/>
                    <a:pt x="28959" y="710"/>
                  </a:cubicBezTo>
                  <a:cubicBezTo>
                    <a:pt x="28935" y="713"/>
                    <a:pt x="28917" y="717"/>
                    <a:pt x="28895" y="717"/>
                  </a:cubicBezTo>
                  <a:cubicBezTo>
                    <a:pt x="28864" y="717"/>
                    <a:pt x="28824" y="710"/>
                    <a:pt x="28747" y="685"/>
                  </a:cubicBezTo>
                  <a:cubicBezTo>
                    <a:pt x="28698" y="682"/>
                    <a:pt x="28636" y="660"/>
                    <a:pt x="28553" y="660"/>
                  </a:cubicBezTo>
                  <a:cubicBezTo>
                    <a:pt x="28520" y="660"/>
                    <a:pt x="28483" y="663"/>
                    <a:pt x="28444" y="673"/>
                  </a:cubicBezTo>
                  <a:cubicBezTo>
                    <a:pt x="28407" y="655"/>
                    <a:pt x="28368" y="650"/>
                    <a:pt x="28325" y="650"/>
                  </a:cubicBezTo>
                  <a:cubicBezTo>
                    <a:pt x="28255" y="650"/>
                    <a:pt x="28175" y="664"/>
                    <a:pt x="28085" y="664"/>
                  </a:cubicBezTo>
                  <a:cubicBezTo>
                    <a:pt x="28018" y="664"/>
                    <a:pt x="27945" y="656"/>
                    <a:pt x="27865" y="628"/>
                  </a:cubicBezTo>
                  <a:cubicBezTo>
                    <a:pt x="27659" y="612"/>
                    <a:pt x="27510" y="607"/>
                    <a:pt x="27403" y="603"/>
                  </a:cubicBezTo>
                  <a:lnTo>
                    <a:pt x="27363" y="624"/>
                  </a:lnTo>
                  <a:cubicBezTo>
                    <a:pt x="27338" y="621"/>
                    <a:pt x="27315" y="617"/>
                    <a:pt x="27293" y="614"/>
                  </a:cubicBezTo>
                  <a:cubicBezTo>
                    <a:pt x="27325" y="614"/>
                    <a:pt x="27356" y="610"/>
                    <a:pt x="27386" y="603"/>
                  </a:cubicBezTo>
                  <a:cubicBezTo>
                    <a:pt x="27309" y="599"/>
                    <a:pt x="27255" y="596"/>
                    <a:pt x="27222" y="586"/>
                  </a:cubicBezTo>
                  <a:cubicBezTo>
                    <a:pt x="27201" y="574"/>
                    <a:pt x="27187" y="570"/>
                    <a:pt x="27181" y="570"/>
                  </a:cubicBezTo>
                  <a:cubicBezTo>
                    <a:pt x="27162" y="570"/>
                    <a:pt x="27190" y="600"/>
                    <a:pt x="27234" y="600"/>
                  </a:cubicBezTo>
                  <a:cubicBezTo>
                    <a:pt x="27235" y="600"/>
                    <a:pt x="27236" y="600"/>
                    <a:pt x="27238" y="600"/>
                  </a:cubicBezTo>
                  <a:cubicBezTo>
                    <a:pt x="27248" y="605"/>
                    <a:pt x="27258" y="608"/>
                    <a:pt x="27268" y="610"/>
                  </a:cubicBezTo>
                  <a:cubicBezTo>
                    <a:pt x="27233" y="606"/>
                    <a:pt x="27206" y="605"/>
                    <a:pt x="27185" y="605"/>
                  </a:cubicBezTo>
                  <a:cubicBezTo>
                    <a:pt x="27112" y="605"/>
                    <a:pt x="27109" y="624"/>
                    <a:pt x="27100" y="633"/>
                  </a:cubicBezTo>
                  <a:cubicBezTo>
                    <a:pt x="27100" y="633"/>
                    <a:pt x="27100" y="633"/>
                    <a:pt x="27099" y="633"/>
                  </a:cubicBezTo>
                  <a:cubicBezTo>
                    <a:pt x="27087" y="633"/>
                    <a:pt x="27058" y="690"/>
                    <a:pt x="26763" y="711"/>
                  </a:cubicBezTo>
                  <a:cubicBezTo>
                    <a:pt x="26745" y="706"/>
                    <a:pt x="26728" y="704"/>
                    <a:pt x="26710" y="704"/>
                  </a:cubicBezTo>
                  <a:cubicBezTo>
                    <a:pt x="26650" y="704"/>
                    <a:pt x="26595" y="729"/>
                    <a:pt x="26542" y="729"/>
                  </a:cubicBezTo>
                  <a:cubicBezTo>
                    <a:pt x="26525" y="729"/>
                    <a:pt x="26509" y="726"/>
                    <a:pt x="26493" y="720"/>
                  </a:cubicBezTo>
                  <a:cubicBezTo>
                    <a:pt x="26467" y="741"/>
                    <a:pt x="26441" y="750"/>
                    <a:pt x="26417" y="750"/>
                  </a:cubicBezTo>
                  <a:cubicBezTo>
                    <a:pt x="26366" y="750"/>
                    <a:pt x="26318" y="714"/>
                    <a:pt x="26272" y="682"/>
                  </a:cubicBezTo>
                  <a:cubicBezTo>
                    <a:pt x="26248" y="649"/>
                    <a:pt x="26224" y="641"/>
                    <a:pt x="26202" y="641"/>
                  </a:cubicBezTo>
                  <a:cubicBezTo>
                    <a:pt x="26184" y="641"/>
                    <a:pt x="26166" y="646"/>
                    <a:pt x="26148" y="646"/>
                  </a:cubicBezTo>
                  <a:cubicBezTo>
                    <a:pt x="26127" y="646"/>
                    <a:pt x="26106" y="639"/>
                    <a:pt x="26085" y="608"/>
                  </a:cubicBezTo>
                  <a:cubicBezTo>
                    <a:pt x="26059" y="628"/>
                    <a:pt x="26034" y="638"/>
                    <a:pt x="26010" y="638"/>
                  </a:cubicBezTo>
                  <a:cubicBezTo>
                    <a:pt x="25978" y="638"/>
                    <a:pt x="25946" y="621"/>
                    <a:pt x="25914" y="590"/>
                  </a:cubicBezTo>
                  <a:cubicBezTo>
                    <a:pt x="25901" y="577"/>
                    <a:pt x="25888" y="573"/>
                    <a:pt x="25874" y="573"/>
                  </a:cubicBezTo>
                  <a:cubicBezTo>
                    <a:pt x="25845" y="573"/>
                    <a:pt x="25817" y="594"/>
                    <a:pt x="25787" y="594"/>
                  </a:cubicBezTo>
                  <a:cubicBezTo>
                    <a:pt x="25773" y="594"/>
                    <a:pt x="25759" y="589"/>
                    <a:pt x="25744" y="575"/>
                  </a:cubicBezTo>
                  <a:cubicBezTo>
                    <a:pt x="25685" y="567"/>
                    <a:pt x="25624" y="582"/>
                    <a:pt x="25557" y="514"/>
                  </a:cubicBezTo>
                  <a:cubicBezTo>
                    <a:pt x="25530" y="516"/>
                    <a:pt x="25506" y="517"/>
                    <a:pt x="25486" y="517"/>
                  </a:cubicBezTo>
                  <a:cubicBezTo>
                    <a:pt x="25373" y="517"/>
                    <a:pt x="25357" y="486"/>
                    <a:pt x="25347" y="486"/>
                  </a:cubicBezTo>
                  <a:cubicBezTo>
                    <a:pt x="25346" y="486"/>
                    <a:pt x="25344" y="486"/>
                    <a:pt x="25343" y="488"/>
                  </a:cubicBezTo>
                  <a:cubicBezTo>
                    <a:pt x="25338" y="490"/>
                    <a:pt x="25332" y="579"/>
                    <a:pt x="25310" y="579"/>
                  </a:cubicBezTo>
                  <a:cubicBezTo>
                    <a:pt x="25304" y="579"/>
                    <a:pt x="25298" y="573"/>
                    <a:pt x="25289" y="558"/>
                  </a:cubicBezTo>
                  <a:cubicBezTo>
                    <a:pt x="25250" y="558"/>
                    <a:pt x="25181" y="579"/>
                    <a:pt x="25057" y="600"/>
                  </a:cubicBezTo>
                  <a:cubicBezTo>
                    <a:pt x="25001" y="576"/>
                    <a:pt x="24955" y="568"/>
                    <a:pt x="24917" y="568"/>
                  </a:cubicBezTo>
                  <a:cubicBezTo>
                    <a:pt x="24870" y="568"/>
                    <a:pt x="24835" y="580"/>
                    <a:pt x="24809" y="584"/>
                  </a:cubicBezTo>
                  <a:cubicBezTo>
                    <a:pt x="24776" y="643"/>
                    <a:pt x="24757" y="667"/>
                    <a:pt x="24744" y="667"/>
                  </a:cubicBezTo>
                  <a:cubicBezTo>
                    <a:pt x="24739" y="667"/>
                    <a:pt x="24735" y="663"/>
                    <a:pt x="24731" y="656"/>
                  </a:cubicBezTo>
                  <a:cubicBezTo>
                    <a:pt x="24726" y="654"/>
                    <a:pt x="24723" y="653"/>
                    <a:pt x="24719" y="653"/>
                  </a:cubicBezTo>
                  <a:cubicBezTo>
                    <a:pt x="24701" y="653"/>
                    <a:pt x="24680" y="675"/>
                    <a:pt x="24557" y="680"/>
                  </a:cubicBezTo>
                  <a:cubicBezTo>
                    <a:pt x="24519" y="660"/>
                    <a:pt x="24482" y="648"/>
                    <a:pt x="24440" y="648"/>
                  </a:cubicBezTo>
                  <a:cubicBezTo>
                    <a:pt x="24397" y="648"/>
                    <a:pt x="24350" y="661"/>
                    <a:pt x="24293" y="691"/>
                  </a:cubicBezTo>
                  <a:cubicBezTo>
                    <a:pt x="24253" y="683"/>
                    <a:pt x="24207" y="622"/>
                    <a:pt x="24157" y="622"/>
                  </a:cubicBezTo>
                  <a:cubicBezTo>
                    <a:pt x="24136" y="622"/>
                    <a:pt x="24114" y="632"/>
                    <a:pt x="24091" y="663"/>
                  </a:cubicBezTo>
                  <a:cubicBezTo>
                    <a:pt x="24064" y="698"/>
                    <a:pt x="24036" y="710"/>
                    <a:pt x="24006" y="710"/>
                  </a:cubicBezTo>
                  <a:cubicBezTo>
                    <a:pt x="23946" y="710"/>
                    <a:pt x="23879" y="663"/>
                    <a:pt x="23805" y="660"/>
                  </a:cubicBezTo>
                  <a:cubicBezTo>
                    <a:pt x="23798" y="656"/>
                    <a:pt x="23791" y="654"/>
                    <a:pt x="23784" y="654"/>
                  </a:cubicBezTo>
                  <a:cubicBezTo>
                    <a:pt x="23747" y="654"/>
                    <a:pt x="23709" y="704"/>
                    <a:pt x="23667" y="704"/>
                  </a:cubicBezTo>
                  <a:cubicBezTo>
                    <a:pt x="23652" y="704"/>
                    <a:pt x="23637" y="698"/>
                    <a:pt x="23621" y="680"/>
                  </a:cubicBezTo>
                  <a:cubicBezTo>
                    <a:pt x="23597" y="663"/>
                    <a:pt x="23573" y="659"/>
                    <a:pt x="23547" y="659"/>
                  </a:cubicBezTo>
                  <a:cubicBezTo>
                    <a:pt x="23529" y="659"/>
                    <a:pt x="23510" y="661"/>
                    <a:pt x="23491" y="661"/>
                  </a:cubicBezTo>
                  <a:cubicBezTo>
                    <a:pt x="23463" y="661"/>
                    <a:pt x="23435" y="657"/>
                    <a:pt x="23405" y="636"/>
                  </a:cubicBezTo>
                  <a:cubicBezTo>
                    <a:pt x="23378" y="626"/>
                    <a:pt x="23351" y="622"/>
                    <a:pt x="23323" y="622"/>
                  </a:cubicBezTo>
                  <a:cubicBezTo>
                    <a:pt x="23255" y="622"/>
                    <a:pt x="23184" y="643"/>
                    <a:pt x="23108" y="643"/>
                  </a:cubicBezTo>
                  <a:cubicBezTo>
                    <a:pt x="23062" y="643"/>
                    <a:pt x="23014" y="636"/>
                    <a:pt x="22965" y="612"/>
                  </a:cubicBezTo>
                  <a:cubicBezTo>
                    <a:pt x="22916" y="637"/>
                    <a:pt x="22865" y="662"/>
                    <a:pt x="22811" y="662"/>
                  </a:cubicBezTo>
                  <a:cubicBezTo>
                    <a:pt x="22776" y="662"/>
                    <a:pt x="22740" y="651"/>
                    <a:pt x="22703" y="623"/>
                  </a:cubicBezTo>
                  <a:cubicBezTo>
                    <a:pt x="22675" y="660"/>
                    <a:pt x="22646" y="673"/>
                    <a:pt x="22617" y="673"/>
                  </a:cubicBezTo>
                  <a:cubicBezTo>
                    <a:pt x="22551" y="673"/>
                    <a:pt x="22482" y="606"/>
                    <a:pt x="22410" y="586"/>
                  </a:cubicBezTo>
                  <a:cubicBezTo>
                    <a:pt x="22337" y="581"/>
                    <a:pt x="22259" y="545"/>
                    <a:pt x="22179" y="545"/>
                  </a:cubicBezTo>
                  <a:cubicBezTo>
                    <a:pt x="22148" y="545"/>
                    <a:pt x="22117" y="550"/>
                    <a:pt x="22086" y="565"/>
                  </a:cubicBezTo>
                  <a:cubicBezTo>
                    <a:pt x="22007" y="564"/>
                    <a:pt x="21927" y="537"/>
                    <a:pt x="21843" y="537"/>
                  </a:cubicBezTo>
                  <a:cubicBezTo>
                    <a:pt x="21805" y="537"/>
                    <a:pt x="21765" y="543"/>
                    <a:pt x="21726" y="559"/>
                  </a:cubicBezTo>
                  <a:cubicBezTo>
                    <a:pt x="21706" y="557"/>
                    <a:pt x="21686" y="556"/>
                    <a:pt x="21666" y="556"/>
                  </a:cubicBezTo>
                  <a:cubicBezTo>
                    <a:pt x="21586" y="556"/>
                    <a:pt x="21502" y="571"/>
                    <a:pt x="21416" y="571"/>
                  </a:cubicBezTo>
                  <a:cubicBezTo>
                    <a:pt x="21361" y="571"/>
                    <a:pt x="21304" y="565"/>
                    <a:pt x="21246" y="544"/>
                  </a:cubicBezTo>
                  <a:cubicBezTo>
                    <a:pt x="21228" y="551"/>
                    <a:pt x="21211" y="553"/>
                    <a:pt x="21193" y="553"/>
                  </a:cubicBezTo>
                  <a:cubicBezTo>
                    <a:pt x="21103" y="553"/>
                    <a:pt x="21018" y="480"/>
                    <a:pt x="20941" y="480"/>
                  </a:cubicBezTo>
                  <a:cubicBezTo>
                    <a:pt x="20938" y="480"/>
                    <a:pt x="20936" y="480"/>
                    <a:pt x="20934" y="481"/>
                  </a:cubicBezTo>
                  <a:cubicBezTo>
                    <a:pt x="20904" y="469"/>
                    <a:pt x="20876" y="465"/>
                    <a:pt x="20848" y="465"/>
                  </a:cubicBezTo>
                  <a:cubicBezTo>
                    <a:pt x="20804" y="465"/>
                    <a:pt x="20763" y="474"/>
                    <a:pt x="20724" y="474"/>
                  </a:cubicBezTo>
                  <a:cubicBezTo>
                    <a:pt x="20707" y="474"/>
                    <a:pt x="20691" y="472"/>
                    <a:pt x="20675" y="468"/>
                  </a:cubicBezTo>
                  <a:cubicBezTo>
                    <a:pt x="20608" y="516"/>
                    <a:pt x="20546" y="529"/>
                    <a:pt x="20490" y="529"/>
                  </a:cubicBezTo>
                  <a:cubicBezTo>
                    <a:pt x="20427" y="529"/>
                    <a:pt x="20370" y="512"/>
                    <a:pt x="20320" y="512"/>
                  </a:cubicBezTo>
                  <a:cubicBezTo>
                    <a:pt x="20313" y="512"/>
                    <a:pt x="20305" y="513"/>
                    <a:pt x="20298" y="514"/>
                  </a:cubicBezTo>
                  <a:cubicBezTo>
                    <a:pt x="20253" y="514"/>
                    <a:pt x="20209" y="510"/>
                    <a:pt x="20164" y="503"/>
                  </a:cubicBezTo>
                  <a:lnTo>
                    <a:pt x="20164" y="503"/>
                  </a:lnTo>
                  <a:cubicBezTo>
                    <a:pt x="20166" y="509"/>
                    <a:pt x="20167" y="515"/>
                    <a:pt x="20168" y="521"/>
                  </a:cubicBezTo>
                  <a:cubicBezTo>
                    <a:pt x="20171" y="528"/>
                    <a:pt x="20175" y="535"/>
                    <a:pt x="20177" y="540"/>
                  </a:cubicBezTo>
                  <a:cubicBezTo>
                    <a:pt x="20169" y="535"/>
                    <a:pt x="20159" y="533"/>
                    <a:pt x="20150" y="533"/>
                  </a:cubicBezTo>
                  <a:cubicBezTo>
                    <a:pt x="20143" y="533"/>
                    <a:pt x="20136" y="534"/>
                    <a:pt x="20130" y="537"/>
                  </a:cubicBezTo>
                  <a:cubicBezTo>
                    <a:pt x="20093" y="561"/>
                    <a:pt x="20038" y="572"/>
                    <a:pt x="19959" y="586"/>
                  </a:cubicBezTo>
                  <a:cubicBezTo>
                    <a:pt x="19894" y="575"/>
                    <a:pt x="19811" y="522"/>
                    <a:pt x="19710" y="522"/>
                  </a:cubicBezTo>
                  <a:cubicBezTo>
                    <a:pt x="19688" y="522"/>
                    <a:pt x="19665" y="524"/>
                    <a:pt x="19641" y="530"/>
                  </a:cubicBezTo>
                  <a:cubicBezTo>
                    <a:pt x="19604" y="514"/>
                    <a:pt x="19569" y="508"/>
                    <a:pt x="19535" y="508"/>
                  </a:cubicBezTo>
                  <a:cubicBezTo>
                    <a:pt x="19478" y="508"/>
                    <a:pt x="19425" y="525"/>
                    <a:pt x="19377" y="539"/>
                  </a:cubicBezTo>
                  <a:lnTo>
                    <a:pt x="19361" y="545"/>
                  </a:lnTo>
                  <a:cubicBezTo>
                    <a:pt x="19382" y="577"/>
                    <a:pt x="19388" y="636"/>
                    <a:pt x="19367" y="636"/>
                  </a:cubicBezTo>
                  <a:cubicBezTo>
                    <a:pt x="19361" y="636"/>
                    <a:pt x="19353" y="630"/>
                    <a:pt x="19342" y="618"/>
                  </a:cubicBezTo>
                  <a:cubicBezTo>
                    <a:pt x="19305" y="680"/>
                    <a:pt x="19266" y="659"/>
                    <a:pt x="19225" y="694"/>
                  </a:cubicBezTo>
                  <a:cubicBezTo>
                    <a:pt x="19193" y="666"/>
                    <a:pt x="19158" y="622"/>
                    <a:pt x="19124" y="622"/>
                  </a:cubicBezTo>
                  <a:cubicBezTo>
                    <a:pt x="19116" y="622"/>
                    <a:pt x="19108" y="624"/>
                    <a:pt x="19099" y="631"/>
                  </a:cubicBezTo>
                  <a:cubicBezTo>
                    <a:pt x="19094" y="637"/>
                    <a:pt x="19085" y="640"/>
                    <a:pt x="19077" y="640"/>
                  </a:cubicBezTo>
                  <a:cubicBezTo>
                    <a:pt x="19070" y="640"/>
                    <a:pt x="19064" y="638"/>
                    <a:pt x="19059" y="635"/>
                  </a:cubicBezTo>
                  <a:cubicBezTo>
                    <a:pt x="19015" y="635"/>
                    <a:pt x="18984" y="604"/>
                    <a:pt x="18961" y="558"/>
                  </a:cubicBezTo>
                  <a:cubicBezTo>
                    <a:pt x="18947" y="549"/>
                    <a:pt x="18935" y="538"/>
                    <a:pt x="18925" y="526"/>
                  </a:cubicBezTo>
                  <a:cubicBezTo>
                    <a:pt x="18916" y="524"/>
                    <a:pt x="18907" y="522"/>
                    <a:pt x="18897" y="522"/>
                  </a:cubicBezTo>
                  <a:cubicBezTo>
                    <a:pt x="18871" y="522"/>
                    <a:pt x="18846" y="533"/>
                    <a:pt x="18827" y="552"/>
                  </a:cubicBezTo>
                  <a:cubicBezTo>
                    <a:pt x="18811" y="565"/>
                    <a:pt x="18795" y="570"/>
                    <a:pt x="18779" y="570"/>
                  </a:cubicBezTo>
                  <a:cubicBezTo>
                    <a:pt x="18701" y="570"/>
                    <a:pt x="18619" y="449"/>
                    <a:pt x="18538" y="449"/>
                  </a:cubicBezTo>
                  <a:cubicBezTo>
                    <a:pt x="18537" y="449"/>
                    <a:pt x="18536" y="449"/>
                    <a:pt x="18536" y="449"/>
                  </a:cubicBezTo>
                  <a:cubicBezTo>
                    <a:pt x="18521" y="450"/>
                    <a:pt x="18506" y="451"/>
                    <a:pt x="18492" y="451"/>
                  </a:cubicBezTo>
                  <a:cubicBezTo>
                    <a:pt x="18402" y="451"/>
                    <a:pt x="18314" y="427"/>
                    <a:pt x="18235" y="383"/>
                  </a:cubicBezTo>
                  <a:cubicBezTo>
                    <a:pt x="18190" y="375"/>
                    <a:pt x="18141" y="330"/>
                    <a:pt x="18089" y="330"/>
                  </a:cubicBezTo>
                  <a:cubicBezTo>
                    <a:pt x="18065" y="330"/>
                    <a:pt x="18041" y="339"/>
                    <a:pt x="18017" y="365"/>
                  </a:cubicBezTo>
                  <a:cubicBezTo>
                    <a:pt x="18001" y="364"/>
                    <a:pt x="17985" y="363"/>
                    <a:pt x="17969" y="363"/>
                  </a:cubicBezTo>
                  <a:cubicBezTo>
                    <a:pt x="17904" y="363"/>
                    <a:pt x="17833" y="374"/>
                    <a:pt x="17757" y="418"/>
                  </a:cubicBezTo>
                  <a:cubicBezTo>
                    <a:pt x="17663" y="464"/>
                    <a:pt x="17560" y="418"/>
                    <a:pt x="17448" y="488"/>
                  </a:cubicBezTo>
                  <a:cubicBezTo>
                    <a:pt x="17419" y="456"/>
                    <a:pt x="17391" y="444"/>
                    <a:pt x="17362" y="444"/>
                  </a:cubicBezTo>
                  <a:cubicBezTo>
                    <a:pt x="17281" y="444"/>
                    <a:pt x="17197" y="534"/>
                    <a:pt x="17107" y="534"/>
                  </a:cubicBezTo>
                  <a:cubicBezTo>
                    <a:pt x="17098" y="534"/>
                    <a:pt x="17089" y="533"/>
                    <a:pt x="17080" y="531"/>
                  </a:cubicBezTo>
                  <a:cubicBezTo>
                    <a:pt x="16997" y="609"/>
                    <a:pt x="16909" y="654"/>
                    <a:pt x="16816" y="654"/>
                  </a:cubicBezTo>
                  <a:cubicBezTo>
                    <a:pt x="16761" y="654"/>
                    <a:pt x="16704" y="638"/>
                    <a:pt x="16645" y="605"/>
                  </a:cubicBezTo>
                  <a:cubicBezTo>
                    <a:pt x="16566" y="539"/>
                    <a:pt x="16483" y="505"/>
                    <a:pt x="16398" y="503"/>
                  </a:cubicBezTo>
                  <a:cubicBezTo>
                    <a:pt x="16396" y="503"/>
                    <a:pt x="16395" y="503"/>
                    <a:pt x="16393" y="503"/>
                  </a:cubicBezTo>
                  <a:cubicBezTo>
                    <a:pt x="16309" y="503"/>
                    <a:pt x="16223" y="533"/>
                    <a:pt x="16133" y="593"/>
                  </a:cubicBezTo>
                  <a:cubicBezTo>
                    <a:pt x="16040" y="529"/>
                    <a:pt x="15963" y="508"/>
                    <a:pt x="15898" y="508"/>
                  </a:cubicBezTo>
                  <a:cubicBezTo>
                    <a:pt x="15772" y="508"/>
                    <a:pt x="15696" y="591"/>
                    <a:pt x="15650" y="607"/>
                  </a:cubicBezTo>
                  <a:cubicBezTo>
                    <a:pt x="15621" y="568"/>
                    <a:pt x="15603" y="556"/>
                    <a:pt x="15592" y="556"/>
                  </a:cubicBezTo>
                  <a:cubicBezTo>
                    <a:pt x="15576" y="556"/>
                    <a:pt x="15574" y="581"/>
                    <a:pt x="15570" y="584"/>
                  </a:cubicBezTo>
                  <a:cubicBezTo>
                    <a:pt x="15567" y="593"/>
                    <a:pt x="15562" y="616"/>
                    <a:pt x="15541" y="616"/>
                  </a:cubicBezTo>
                  <a:cubicBezTo>
                    <a:pt x="15527" y="616"/>
                    <a:pt x="15506" y="605"/>
                    <a:pt x="15472" y="575"/>
                  </a:cubicBezTo>
                  <a:cubicBezTo>
                    <a:pt x="15462" y="596"/>
                    <a:pt x="15450" y="604"/>
                    <a:pt x="15437" y="604"/>
                  </a:cubicBezTo>
                  <a:cubicBezTo>
                    <a:pt x="15406" y="604"/>
                    <a:pt x="15366" y="556"/>
                    <a:pt x="15316" y="556"/>
                  </a:cubicBezTo>
                  <a:cubicBezTo>
                    <a:pt x="15305" y="556"/>
                    <a:pt x="15294" y="559"/>
                    <a:pt x="15282" y="565"/>
                  </a:cubicBezTo>
                  <a:cubicBezTo>
                    <a:pt x="15228" y="541"/>
                    <a:pt x="15163" y="512"/>
                    <a:pt x="15085" y="512"/>
                  </a:cubicBezTo>
                  <a:cubicBezTo>
                    <a:pt x="15038" y="512"/>
                    <a:pt x="14987" y="523"/>
                    <a:pt x="14931" y="552"/>
                  </a:cubicBezTo>
                  <a:cubicBezTo>
                    <a:pt x="14864" y="561"/>
                    <a:pt x="14804" y="567"/>
                    <a:pt x="14751" y="567"/>
                  </a:cubicBezTo>
                  <a:cubicBezTo>
                    <a:pt x="14686" y="567"/>
                    <a:pt x="14630" y="559"/>
                    <a:pt x="14584" y="540"/>
                  </a:cubicBezTo>
                  <a:cubicBezTo>
                    <a:pt x="14531" y="548"/>
                    <a:pt x="14489" y="583"/>
                    <a:pt x="14457" y="583"/>
                  </a:cubicBezTo>
                  <a:cubicBezTo>
                    <a:pt x="14438" y="583"/>
                    <a:pt x="14422" y="571"/>
                    <a:pt x="14408" y="535"/>
                  </a:cubicBezTo>
                  <a:cubicBezTo>
                    <a:pt x="14403" y="536"/>
                    <a:pt x="14398" y="536"/>
                    <a:pt x="14393" y="536"/>
                  </a:cubicBezTo>
                  <a:cubicBezTo>
                    <a:pt x="14385" y="536"/>
                    <a:pt x="14377" y="535"/>
                    <a:pt x="14369" y="533"/>
                  </a:cubicBezTo>
                  <a:lnTo>
                    <a:pt x="14369" y="539"/>
                  </a:lnTo>
                  <a:cubicBezTo>
                    <a:pt x="14370" y="566"/>
                    <a:pt x="14363" y="588"/>
                    <a:pt x="14337" y="588"/>
                  </a:cubicBezTo>
                  <a:cubicBezTo>
                    <a:pt x="14325" y="588"/>
                    <a:pt x="14310" y="584"/>
                    <a:pt x="14290" y="573"/>
                  </a:cubicBezTo>
                  <a:cubicBezTo>
                    <a:pt x="14226" y="539"/>
                    <a:pt x="14117" y="554"/>
                    <a:pt x="13928" y="544"/>
                  </a:cubicBezTo>
                  <a:cubicBezTo>
                    <a:pt x="13850" y="480"/>
                    <a:pt x="13784" y="459"/>
                    <a:pt x="13729" y="459"/>
                  </a:cubicBezTo>
                  <a:cubicBezTo>
                    <a:pt x="13623" y="459"/>
                    <a:pt x="13556" y="537"/>
                    <a:pt x="13514" y="537"/>
                  </a:cubicBezTo>
                  <a:cubicBezTo>
                    <a:pt x="13507" y="537"/>
                    <a:pt x="13501" y="535"/>
                    <a:pt x="13496" y="530"/>
                  </a:cubicBezTo>
                  <a:cubicBezTo>
                    <a:pt x="13481" y="515"/>
                    <a:pt x="13471" y="510"/>
                    <a:pt x="13464" y="510"/>
                  </a:cubicBezTo>
                  <a:cubicBezTo>
                    <a:pt x="13449" y="510"/>
                    <a:pt x="13457" y="541"/>
                    <a:pt x="13471" y="541"/>
                  </a:cubicBezTo>
                  <a:cubicBezTo>
                    <a:pt x="13473" y="541"/>
                    <a:pt x="13476" y="541"/>
                    <a:pt x="13478" y="539"/>
                  </a:cubicBezTo>
                  <a:cubicBezTo>
                    <a:pt x="13501" y="557"/>
                    <a:pt x="13536" y="566"/>
                    <a:pt x="13535" y="566"/>
                  </a:cubicBezTo>
                  <a:cubicBezTo>
                    <a:pt x="13533" y="566"/>
                    <a:pt x="13486" y="554"/>
                    <a:pt x="13327" y="530"/>
                  </a:cubicBezTo>
                  <a:cubicBezTo>
                    <a:pt x="13267" y="568"/>
                    <a:pt x="13212" y="582"/>
                    <a:pt x="13161" y="582"/>
                  </a:cubicBezTo>
                  <a:cubicBezTo>
                    <a:pt x="13042" y="582"/>
                    <a:pt x="12941" y="511"/>
                    <a:pt x="12840" y="511"/>
                  </a:cubicBezTo>
                  <a:cubicBezTo>
                    <a:pt x="12839" y="511"/>
                    <a:pt x="12838" y="511"/>
                    <a:pt x="12837" y="511"/>
                  </a:cubicBezTo>
                  <a:cubicBezTo>
                    <a:pt x="12809" y="499"/>
                    <a:pt x="12781" y="495"/>
                    <a:pt x="12753" y="495"/>
                  </a:cubicBezTo>
                  <a:cubicBezTo>
                    <a:pt x="12708" y="495"/>
                    <a:pt x="12661" y="506"/>
                    <a:pt x="12613" y="511"/>
                  </a:cubicBezTo>
                  <a:cubicBezTo>
                    <a:pt x="12606" y="513"/>
                    <a:pt x="12599" y="514"/>
                    <a:pt x="12592" y="514"/>
                  </a:cubicBezTo>
                  <a:cubicBezTo>
                    <a:pt x="12533" y="514"/>
                    <a:pt x="12470" y="442"/>
                    <a:pt x="12401" y="442"/>
                  </a:cubicBezTo>
                  <a:cubicBezTo>
                    <a:pt x="12383" y="442"/>
                    <a:pt x="12365" y="447"/>
                    <a:pt x="12347" y="459"/>
                  </a:cubicBezTo>
                  <a:cubicBezTo>
                    <a:pt x="12326" y="415"/>
                    <a:pt x="12306" y="405"/>
                    <a:pt x="12285" y="405"/>
                  </a:cubicBezTo>
                  <a:cubicBezTo>
                    <a:pt x="12269" y="405"/>
                    <a:pt x="12252" y="411"/>
                    <a:pt x="12236" y="411"/>
                  </a:cubicBezTo>
                  <a:cubicBezTo>
                    <a:pt x="12219" y="411"/>
                    <a:pt x="12202" y="405"/>
                    <a:pt x="12184" y="383"/>
                  </a:cubicBezTo>
                  <a:cubicBezTo>
                    <a:pt x="12170" y="369"/>
                    <a:pt x="12155" y="363"/>
                    <a:pt x="12141" y="363"/>
                  </a:cubicBezTo>
                  <a:cubicBezTo>
                    <a:pt x="12095" y="363"/>
                    <a:pt x="12048" y="415"/>
                    <a:pt x="11997" y="426"/>
                  </a:cubicBezTo>
                  <a:cubicBezTo>
                    <a:pt x="11978" y="461"/>
                    <a:pt x="11958" y="474"/>
                    <a:pt x="11937" y="474"/>
                  </a:cubicBezTo>
                  <a:cubicBezTo>
                    <a:pt x="11887" y="474"/>
                    <a:pt x="11833" y="398"/>
                    <a:pt x="11777" y="390"/>
                  </a:cubicBezTo>
                  <a:cubicBezTo>
                    <a:pt x="11750" y="354"/>
                    <a:pt x="11722" y="343"/>
                    <a:pt x="11693" y="343"/>
                  </a:cubicBezTo>
                  <a:cubicBezTo>
                    <a:pt x="11657" y="343"/>
                    <a:pt x="11620" y="359"/>
                    <a:pt x="11581" y="359"/>
                  </a:cubicBezTo>
                  <a:cubicBezTo>
                    <a:pt x="11561" y="359"/>
                    <a:pt x="11541" y="355"/>
                    <a:pt x="11521" y="343"/>
                  </a:cubicBezTo>
                  <a:cubicBezTo>
                    <a:pt x="11429" y="299"/>
                    <a:pt x="11352" y="252"/>
                    <a:pt x="11288" y="245"/>
                  </a:cubicBezTo>
                  <a:cubicBezTo>
                    <a:pt x="11287" y="245"/>
                    <a:pt x="11286" y="245"/>
                    <a:pt x="11284" y="245"/>
                  </a:cubicBezTo>
                  <a:cubicBezTo>
                    <a:pt x="11246" y="245"/>
                    <a:pt x="11211" y="190"/>
                    <a:pt x="11181" y="190"/>
                  </a:cubicBezTo>
                  <a:cubicBezTo>
                    <a:pt x="11163" y="190"/>
                    <a:pt x="11146" y="210"/>
                    <a:pt x="11132" y="273"/>
                  </a:cubicBezTo>
                  <a:cubicBezTo>
                    <a:pt x="11116" y="255"/>
                    <a:pt x="11102" y="249"/>
                    <a:pt x="11090" y="249"/>
                  </a:cubicBezTo>
                  <a:cubicBezTo>
                    <a:pt x="11050" y="249"/>
                    <a:pt x="11024" y="315"/>
                    <a:pt x="11005" y="315"/>
                  </a:cubicBezTo>
                  <a:cubicBezTo>
                    <a:pt x="10998" y="315"/>
                    <a:pt x="10992" y="304"/>
                    <a:pt x="10987" y="276"/>
                  </a:cubicBezTo>
                  <a:cubicBezTo>
                    <a:pt x="10973" y="290"/>
                    <a:pt x="10967" y="293"/>
                    <a:pt x="10963" y="293"/>
                  </a:cubicBezTo>
                  <a:cubicBezTo>
                    <a:pt x="10960" y="293"/>
                    <a:pt x="10958" y="292"/>
                    <a:pt x="10956" y="292"/>
                  </a:cubicBezTo>
                  <a:cubicBezTo>
                    <a:pt x="10952" y="292"/>
                    <a:pt x="10946" y="298"/>
                    <a:pt x="10921" y="339"/>
                  </a:cubicBezTo>
                  <a:cubicBezTo>
                    <a:pt x="10904" y="431"/>
                    <a:pt x="10881" y="492"/>
                    <a:pt x="10843" y="492"/>
                  </a:cubicBezTo>
                  <a:cubicBezTo>
                    <a:pt x="10819" y="492"/>
                    <a:pt x="10788" y="465"/>
                    <a:pt x="10750" y="403"/>
                  </a:cubicBezTo>
                  <a:cubicBezTo>
                    <a:pt x="10710" y="406"/>
                    <a:pt x="10664" y="479"/>
                    <a:pt x="10608" y="479"/>
                  </a:cubicBezTo>
                  <a:cubicBezTo>
                    <a:pt x="10597" y="479"/>
                    <a:pt x="10587" y="476"/>
                    <a:pt x="10576" y="470"/>
                  </a:cubicBezTo>
                  <a:cubicBezTo>
                    <a:pt x="10555" y="486"/>
                    <a:pt x="10534" y="492"/>
                    <a:pt x="10511" y="492"/>
                  </a:cubicBezTo>
                  <a:cubicBezTo>
                    <a:pt x="10455" y="492"/>
                    <a:pt x="10392" y="457"/>
                    <a:pt x="10321" y="454"/>
                  </a:cubicBezTo>
                  <a:cubicBezTo>
                    <a:pt x="10266" y="489"/>
                    <a:pt x="10216" y="499"/>
                    <a:pt x="10171" y="499"/>
                  </a:cubicBezTo>
                  <a:cubicBezTo>
                    <a:pt x="10109" y="499"/>
                    <a:pt x="10056" y="481"/>
                    <a:pt x="10011" y="481"/>
                  </a:cubicBezTo>
                  <a:cubicBezTo>
                    <a:pt x="9998" y="481"/>
                    <a:pt x="9986" y="482"/>
                    <a:pt x="9975" y="486"/>
                  </a:cubicBezTo>
                  <a:cubicBezTo>
                    <a:pt x="9952" y="466"/>
                    <a:pt x="9932" y="459"/>
                    <a:pt x="9914" y="459"/>
                  </a:cubicBezTo>
                  <a:cubicBezTo>
                    <a:pt x="9868" y="459"/>
                    <a:pt x="9835" y="502"/>
                    <a:pt x="9809" y="502"/>
                  </a:cubicBezTo>
                  <a:cubicBezTo>
                    <a:pt x="9805" y="502"/>
                    <a:pt x="9802" y="501"/>
                    <a:pt x="9800" y="500"/>
                  </a:cubicBezTo>
                  <a:cubicBezTo>
                    <a:pt x="9792" y="502"/>
                    <a:pt x="9784" y="503"/>
                    <a:pt x="9777" y="507"/>
                  </a:cubicBezTo>
                  <a:cubicBezTo>
                    <a:pt x="9780" y="493"/>
                    <a:pt x="9783" y="478"/>
                    <a:pt x="9784" y="464"/>
                  </a:cubicBezTo>
                  <a:cubicBezTo>
                    <a:pt x="9792" y="455"/>
                    <a:pt x="9784" y="437"/>
                    <a:pt x="9733" y="421"/>
                  </a:cubicBezTo>
                  <a:cubicBezTo>
                    <a:pt x="9682" y="403"/>
                    <a:pt x="9587" y="385"/>
                    <a:pt x="9418" y="376"/>
                  </a:cubicBezTo>
                  <a:cubicBezTo>
                    <a:pt x="9384" y="322"/>
                    <a:pt x="9351" y="302"/>
                    <a:pt x="9320" y="302"/>
                  </a:cubicBezTo>
                  <a:cubicBezTo>
                    <a:pt x="9282" y="302"/>
                    <a:pt x="9246" y="332"/>
                    <a:pt x="9212" y="363"/>
                  </a:cubicBezTo>
                  <a:cubicBezTo>
                    <a:pt x="9169" y="361"/>
                    <a:pt x="9129" y="310"/>
                    <a:pt x="9092" y="310"/>
                  </a:cubicBezTo>
                  <a:cubicBezTo>
                    <a:pt x="9074" y="310"/>
                    <a:pt x="9056" y="322"/>
                    <a:pt x="9039" y="358"/>
                  </a:cubicBezTo>
                  <a:cubicBezTo>
                    <a:pt x="8981" y="371"/>
                    <a:pt x="8929" y="378"/>
                    <a:pt x="8879" y="378"/>
                  </a:cubicBezTo>
                  <a:cubicBezTo>
                    <a:pt x="8838" y="378"/>
                    <a:pt x="8799" y="373"/>
                    <a:pt x="8761" y="361"/>
                  </a:cubicBezTo>
                  <a:cubicBezTo>
                    <a:pt x="8707" y="379"/>
                    <a:pt x="8656" y="420"/>
                    <a:pt x="8603" y="420"/>
                  </a:cubicBezTo>
                  <a:cubicBezTo>
                    <a:pt x="8575" y="420"/>
                    <a:pt x="8546" y="408"/>
                    <a:pt x="8516" y="374"/>
                  </a:cubicBezTo>
                  <a:cubicBezTo>
                    <a:pt x="8474" y="318"/>
                    <a:pt x="8430" y="347"/>
                    <a:pt x="8385" y="299"/>
                  </a:cubicBezTo>
                  <a:cubicBezTo>
                    <a:pt x="8339" y="342"/>
                    <a:pt x="8291" y="363"/>
                    <a:pt x="8238" y="395"/>
                  </a:cubicBezTo>
                  <a:cubicBezTo>
                    <a:pt x="8221" y="403"/>
                    <a:pt x="8202" y="406"/>
                    <a:pt x="8183" y="406"/>
                  </a:cubicBezTo>
                  <a:cubicBezTo>
                    <a:pt x="8121" y="406"/>
                    <a:pt x="8052" y="374"/>
                    <a:pt x="7976" y="374"/>
                  </a:cubicBezTo>
                  <a:cubicBezTo>
                    <a:pt x="7939" y="374"/>
                    <a:pt x="7901" y="381"/>
                    <a:pt x="7860" y="403"/>
                  </a:cubicBezTo>
                  <a:cubicBezTo>
                    <a:pt x="7852" y="401"/>
                    <a:pt x="7844" y="400"/>
                    <a:pt x="7835" y="400"/>
                  </a:cubicBezTo>
                  <a:cubicBezTo>
                    <a:pt x="7786" y="400"/>
                    <a:pt x="7735" y="432"/>
                    <a:pt x="7680" y="432"/>
                  </a:cubicBezTo>
                  <a:cubicBezTo>
                    <a:pt x="7658" y="432"/>
                    <a:pt x="7635" y="427"/>
                    <a:pt x="7612" y="413"/>
                  </a:cubicBezTo>
                  <a:cubicBezTo>
                    <a:pt x="7565" y="418"/>
                    <a:pt x="7515" y="439"/>
                    <a:pt x="7463" y="439"/>
                  </a:cubicBezTo>
                  <a:cubicBezTo>
                    <a:pt x="7416" y="439"/>
                    <a:pt x="7367" y="422"/>
                    <a:pt x="7315" y="358"/>
                  </a:cubicBezTo>
                  <a:cubicBezTo>
                    <a:pt x="7259" y="377"/>
                    <a:pt x="7206" y="388"/>
                    <a:pt x="7156" y="388"/>
                  </a:cubicBezTo>
                  <a:cubicBezTo>
                    <a:pt x="7109" y="388"/>
                    <a:pt x="7065" y="378"/>
                    <a:pt x="7023" y="356"/>
                  </a:cubicBezTo>
                  <a:cubicBezTo>
                    <a:pt x="6971" y="326"/>
                    <a:pt x="6922" y="326"/>
                    <a:pt x="6878" y="326"/>
                  </a:cubicBezTo>
                  <a:cubicBezTo>
                    <a:pt x="6876" y="326"/>
                    <a:pt x="6875" y="326"/>
                    <a:pt x="6874" y="326"/>
                  </a:cubicBezTo>
                  <a:cubicBezTo>
                    <a:pt x="6845" y="326"/>
                    <a:pt x="6819" y="325"/>
                    <a:pt x="6793" y="318"/>
                  </a:cubicBezTo>
                  <a:cubicBezTo>
                    <a:pt x="6774" y="304"/>
                    <a:pt x="6756" y="300"/>
                    <a:pt x="6738" y="300"/>
                  </a:cubicBezTo>
                  <a:cubicBezTo>
                    <a:pt x="6724" y="300"/>
                    <a:pt x="6710" y="303"/>
                    <a:pt x="6697" y="303"/>
                  </a:cubicBezTo>
                  <a:cubicBezTo>
                    <a:pt x="6668" y="303"/>
                    <a:pt x="6641" y="292"/>
                    <a:pt x="6615" y="227"/>
                  </a:cubicBezTo>
                  <a:cubicBezTo>
                    <a:pt x="6564" y="271"/>
                    <a:pt x="6521" y="268"/>
                    <a:pt x="6482" y="304"/>
                  </a:cubicBezTo>
                  <a:cubicBezTo>
                    <a:pt x="6478" y="304"/>
                    <a:pt x="6473" y="303"/>
                    <a:pt x="6469" y="303"/>
                  </a:cubicBezTo>
                  <a:cubicBezTo>
                    <a:pt x="6379" y="303"/>
                    <a:pt x="6324" y="341"/>
                    <a:pt x="6279" y="341"/>
                  </a:cubicBezTo>
                  <a:cubicBezTo>
                    <a:pt x="6253" y="341"/>
                    <a:pt x="6231" y="328"/>
                    <a:pt x="6208" y="288"/>
                  </a:cubicBezTo>
                  <a:cubicBezTo>
                    <a:pt x="6166" y="208"/>
                    <a:pt x="6124" y="182"/>
                    <a:pt x="6056" y="182"/>
                  </a:cubicBezTo>
                  <a:cubicBezTo>
                    <a:pt x="6017" y="182"/>
                    <a:pt x="5970" y="190"/>
                    <a:pt x="5910" y="202"/>
                  </a:cubicBezTo>
                  <a:cubicBezTo>
                    <a:pt x="5883" y="231"/>
                    <a:pt x="5855" y="243"/>
                    <a:pt x="5826" y="243"/>
                  </a:cubicBezTo>
                  <a:cubicBezTo>
                    <a:pt x="5768" y="243"/>
                    <a:pt x="5707" y="195"/>
                    <a:pt x="5645" y="151"/>
                  </a:cubicBezTo>
                  <a:cubicBezTo>
                    <a:pt x="5610" y="198"/>
                    <a:pt x="5574" y="295"/>
                    <a:pt x="5537" y="295"/>
                  </a:cubicBezTo>
                  <a:cubicBezTo>
                    <a:pt x="5527" y="295"/>
                    <a:pt x="5517" y="289"/>
                    <a:pt x="5508" y="273"/>
                  </a:cubicBezTo>
                  <a:cubicBezTo>
                    <a:pt x="5459" y="166"/>
                    <a:pt x="5412" y="241"/>
                    <a:pt x="5364" y="136"/>
                  </a:cubicBezTo>
                  <a:cubicBezTo>
                    <a:pt x="5357" y="130"/>
                    <a:pt x="5350" y="127"/>
                    <a:pt x="5343" y="127"/>
                  </a:cubicBezTo>
                  <a:cubicBezTo>
                    <a:pt x="5306" y="127"/>
                    <a:pt x="5270" y="197"/>
                    <a:pt x="5233" y="197"/>
                  </a:cubicBezTo>
                  <a:cubicBezTo>
                    <a:pt x="5230" y="197"/>
                    <a:pt x="5227" y="196"/>
                    <a:pt x="5224" y="196"/>
                  </a:cubicBezTo>
                  <a:cubicBezTo>
                    <a:pt x="5176" y="183"/>
                    <a:pt x="5130" y="206"/>
                    <a:pt x="5084" y="132"/>
                  </a:cubicBezTo>
                  <a:cubicBezTo>
                    <a:pt x="5072" y="121"/>
                    <a:pt x="5061" y="116"/>
                    <a:pt x="5049" y="116"/>
                  </a:cubicBezTo>
                  <a:cubicBezTo>
                    <a:pt x="5015" y="116"/>
                    <a:pt x="4982" y="160"/>
                    <a:pt x="4949" y="202"/>
                  </a:cubicBezTo>
                  <a:cubicBezTo>
                    <a:pt x="4943" y="197"/>
                    <a:pt x="4937" y="195"/>
                    <a:pt x="4931" y="195"/>
                  </a:cubicBezTo>
                  <a:cubicBezTo>
                    <a:pt x="4908" y="195"/>
                    <a:pt x="4886" y="221"/>
                    <a:pt x="4863" y="221"/>
                  </a:cubicBezTo>
                  <a:cubicBezTo>
                    <a:pt x="4849" y="221"/>
                    <a:pt x="4834" y="210"/>
                    <a:pt x="4819" y="173"/>
                  </a:cubicBezTo>
                  <a:cubicBezTo>
                    <a:pt x="4777" y="161"/>
                    <a:pt x="4735" y="157"/>
                    <a:pt x="4696" y="157"/>
                  </a:cubicBezTo>
                  <a:cubicBezTo>
                    <a:pt x="4594" y="157"/>
                    <a:pt x="4505" y="184"/>
                    <a:pt x="4434" y="184"/>
                  </a:cubicBezTo>
                  <a:cubicBezTo>
                    <a:pt x="4425" y="184"/>
                    <a:pt x="4417" y="184"/>
                    <a:pt x="4408" y="183"/>
                  </a:cubicBezTo>
                  <a:cubicBezTo>
                    <a:pt x="4377" y="116"/>
                    <a:pt x="4347" y="29"/>
                    <a:pt x="4320" y="29"/>
                  </a:cubicBezTo>
                  <a:cubicBezTo>
                    <a:pt x="4314" y="29"/>
                    <a:pt x="4308" y="33"/>
                    <a:pt x="4303" y="42"/>
                  </a:cubicBezTo>
                  <a:cubicBezTo>
                    <a:pt x="4293" y="31"/>
                    <a:pt x="4283" y="23"/>
                    <a:pt x="4273" y="23"/>
                  </a:cubicBezTo>
                  <a:cubicBezTo>
                    <a:pt x="4251" y="23"/>
                    <a:pt x="4231" y="59"/>
                    <a:pt x="4213" y="176"/>
                  </a:cubicBezTo>
                  <a:cubicBezTo>
                    <a:pt x="4185" y="239"/>
                    <a:pt x="4157" y="217"/>
                    <a:pt x="4130" y="273"/>
                  </a:cubicBezTo>
                  <a:cubicBezTo>
                    <a:pt x="4125" y="268"/>
                    <a:pt x="4120" y="266"/>
                    <a:pt x="4115" y="266"/>
                  </a:cubicBezTo>
                  <a:cubicBezTo>
                    <a:pt x="4100" y="266"/>
                    <a:pt x="4086" y="285"/>
                    <a:pt x="4071" y="285"/>
                  </a:cubicBezTo>
                  <a:cubicBezTo>
                    <a:pt x="4063" y="285"/>
                    <a:pt x="4055" y="280"/>
                    <a:pt x="4047" y="264"/>
                  </a:cubicBezTo>
                  <a:cubicBezTo>
                    <a:pt x="4044" y="265"/>
                    <a:pt x="4041" y="265"/>
                    <a:pt x="4038" y="265"/>
                  </a:cubicBezTo>
                  <a:cubicBezTo>
                    <a:pt x="4006" y="265"/>
                    <a:pt x="3972" y="228"/>
                    <a:pt x="3937" y="228"/>
                  </a:cubicBezTo>
                  <a:cubicBezTo>
                    <a:pt x="3912" y="228"/>
                    <a:pt x="3887" y="245"/>
                    <a:pt x="3861" y="304"/>
                  </a:cubicBezTo>
                  <a:cubicBezTo>
                    <a:pt x="3837" y="377"/>
                    <a:pt x="3810" y="408"/>
                    <a:pt x="3782" y="408"/>
                  </a:cubicBezTo>
                  <a:cubicBezTo>
                    <a:pt x="3771" y="408"/>
                    <a:pt x="3759" y="403"/>
                    <a:pt x="3747" y="394"/>
                  </a:cubicBezTo>
                  <a:cubicBezTo>
                    <a:pt x="3723" y="289"/>
                    <a:pt x="3698" y="250"/>
                    <a:pt x="3672" y="250"/>
                  </a:cubicBezTo>
                  <a:cubicBezTo>
                    <a:pt x="3652" y="250"/>
                    <a:pt x="3631" y="275"/>
                    <a:pt x="3609" y="310"/>
                  </a:cubicBezTo>
                  <a:cubicBezTo>
                    <a:pt x="3604" y="310"/>
                    <a:pt x="3598" y="311"/>
                    <a:pt x="3593" y="311"/>
                  </a:cubicBezTo>
                  <a:cubicBezTo>
                    <a:pt x="3547" y="311"/>
                    <a:pt x="3501" y="301"/>
                    <a:pt x="3455" y="301"/>
                  </a:cubicBezTo>
                  <a:cubicBezTo>
                    <a:pt x="3439" y="301"/>
                    <a:pt x="3423" y="302"/>
                    <a:pt x="3407" y="305"/>
                  </a:cubicBezTo>
                  <a:cubicBezTo>
                    <a:pt x="3394" y="289"/>
                    <a:pt x="3380" y="283"/>
                    <a:pt x="3367" y="283"/>
                  </a:cubicBezTo>
                  <a:cubicBezTo>
                    <a:pt x="3331" y="283"/>
                    <a:pt x="3296" y="325"/>
                    <a:pt x="3259" y="325"/>
                  </a:cubicBezTo>
                  <a:cubicBezTo>
                    <a:pt x="3239" y="325"/>
                    <a:pt x="3218" y="312"/>
                    <a:pt x="3197" y="273"/>
                  </a:cubicBezTo>
                  <a:cubicBezTo>
                    <a:pt x="3155" y="270"/>
                    <a:pt x="3112" y="231"/>
                    <a:pt x="3068" y="231"/>
                  </a:cubicBezTo>
                  <a:cubicBezTo>
                    <a:pt x="3036" y="231"/>
                    <a:pt x="3004" y="252"/>
                    <a:pt x="2971" y="324"/>
                  </a:cubicBezTo>
                  <a:cubicBezTo>
                    <a:pt x="2923" y="283"/>
                    <a:pt x="2873" y="254"/>
                    <a:pt x="2821" y="254"/>
                  </a:cubicBezTo>
                  <a:cubicBezTo>
                    <a:pt x="2788" y="254"/>
                    <a:pt x="2753" y="266"/>
                    <a:pt x="2719" y="296"/>
                  </a:cubicBezTo>
                  <a:cubicBezTo>
                    <a:pt x="2676" y="333"/>
                    <a:pt x="2632" y="349"/>
                    <a:pt x="2586" y="349"/>
                  </a:cubicBezTo>
                  <a:cubicBezTo>
                    <a:pt x="2537" y="349"/>
                    <a:pt x="2487" y="331"/>
                    <a:pt x="2434" y="300"/>
                  </a:cubicBezTo>
                  <a:cubicBezTo>
                    <a:pt x="2367" y="296"/>
                    <a:pt x="2298" y="277"/>
                    <a:pt x="2225" y="277"/>
                  </a:cubicBezTo>
                  <a:cubicBezTo>
                    <a:pt x="2187" y="277"/>
                    <a:pt x="2148" y="282"/>
                    <a:pt x="2108" y="297"/>
                  </a:cubicBezTo>
                  <a:cubicBezTo>
                    <a:pt x="2094" y="272"/>
                    <a:pt x="2080" y="263"/>
                    <a:pt x="2066" y="263"/>
                  </a:cubicBezTo>
                  <a:cubicBezTo>
                    <a:pt x="2040" y="263"/>
                    <a:pt x="2014" y="294"/>
                    <a:pt x="1987" y="294"/>
                  </a:cubicBezTo>
                  <a:cubicBezTo>
                    <a:pt x="1969" y="294"/>
                    <a:pt x="1951" y="280"/>
                    <a:pt x="1932" y="231"/>
                  </a:cubicBezTo>
                  <a:cubicBezTo>
                    <a:pt x="1916" y="219"/>
                    <a:pt x="1899" y="214"/>
                    <a:pt x="1882" y="214"/>
                  </a:cubicBezTo>
                  <a:cubicBezTo>
                    <a:pt x="1842" y="214"/>
                    <a:pt x="1803" y="242"/>
                    <a:pt x="1763" y="266"/>
                  </a:cubicBezTo>
                  <a:cubicBezTo>
                    <a:pt x="1740" y="260"/>
                    <a:pt x="1717" y="258"/>
                    <a:pt x="1694" y="258"/>
                  </a:cubicBezTo>
                  <a:cubicBezTo>
                    <a:pt x="1658" y="258"/>
                    <a:pt x="1623" y="262"/>
                    <a:pt x="1588" y="262"/>
                  </a:cubicBezTo>
                  <a:cubicBezTo>
                    <a:pt x="1535" y="262"/>
                    <a:pt x="1481" y="253"/>
                    <a:pt x="1427" y="208"/>
                  </a:cubicBezTo>
                  <a:cubicBezTo>
                    <a:pt x="1384" y="148"/>
                    <a:pt x="1341" y="131"/>
                    <a:pt x="1299" y="131"/>
                  </a:cubicBezTo>
                  <a:cubicBezTo>
                    <a:pt x="1245" y="131"/>
                    <a:pt x="1192" y="158"/>
                    <a:pt x="1138" y="158"/>
                  </a:cubicBezTo>
                  <a:cubicBezTo>
                    <a:pt x="1123" y="158"/>
                    <a:pt x="1107" y="155"/>
                    <a:pt x="1091" y="150"/>
                  </a:cubicBezTo>
                  <a:cubicBezTo>
                    <a:pt x="978" y="84"/>
                    <a:pt x="865" y="106"/>
                    <a:pt x="748" y="78"/>
                  </a:cubicBezTo>
                  <a:cubicBezTo>
                    <a:pt x="722" y="91"/>
                    <a:pt x="695" y="96"/>
                    <a:pt x="669" y="96"/>
                  </a:cubicBezTo>
                  <a:cubicBezTo>
                    <a:pt x="577" y="96"/>
                    <a:pt x="483" y="37"/>
                    <a:pt x="386" y="30"/>
                  </a:cubicBezTo>
                  <a:cubicBezTo>
                    <a:pt x="355" y="70"/>
                    <a:pt x="322" y="85"/>
                    <a:pt x="289" y="85"/>
                  </a:cubicBezTo>
                  <a:cubicBezTo>
                    <a:pt x="209" y="85"/>
                    <a:pt x="127" y="1"/>
                    <a:pt x="43"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17" name="Google Shape;1817;p30"/>
          <p:cNvGrpSpPr/>
          <p:nvPr/>
        </p:nvGrpSpPr>
        <p:grpSpPr>
          <a:xfrm rot="-1800077">
            <a:off x="817301" y="474996"/>
            <a:ext cx="1309256" cy="978140"/>
            <a:chOff x="3355075" y="3306025"/>
            <a:chExt cx="1749475" cy="1307025"/>
          </a:xfrm>
        </p:grpSpPr>
        <p:sp>
          <p:nvSpPr>
            <p:cNvPr id="1818" name="Google Shape;1818;p30"/>
            <p:cNvSpPr/>
            <p:nvPr/>
          </p:nvSpPr>
          <p:spPr>
            <a:xfrm>
              <a:off x="3355075" y="4328500"/>
              <a:ext cx="1500" cy="1225"/>
            </a:xfrm>
            <a:custGeom>
              <a:avLst/>
              <a:gdLst/>
              <a:ahLst/>
              <a:cxnLst/>
              <a:rect l="l" t="t" r="r" b="b"/>
              <a:pathLst>
                <a:path w="60" h="49" extrusionOk="0">
                  <a:moveTo>
                    <a:pt x="1" y="0"/>
                  </a:moveTo>
                  <a:lnTo>
                    <a:pt x="1" y="0"/>
                  </a:lnTo>
                  <a:cubicBezTo>
                    <a:pt x="13" y="21"/>
                    <a:pt x="32" y="38"/>
                    <a:pt x="55" y="49"/>
                  </a:cubicBezTo>
                  <a:cubicBezTo>
                    <a:pt x="55" y="34"/>
                    <a:pt x="58" y="21"/>
                    <a:pt x="60" y="9"/>
                  </a:cubicBezTo>
                  <a:lnTo>
                    <a:pt x="60" y="9"/>
                  </a:lnTo>
                  <a:cubicBezTo>
                    <a:pt x="56" y="9"/>
                    <a:pt x="52" y="9"/>
                    <a:pt x="49" y="9"/>
                  </a:cubicBezTo>
                  <a:cubicBezTo>
                    <a:pt x="32" y="9"/>
                    <a:pt x="16" y="5"/>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30"/>
            <p:cNvSpPr/>
            <p:nvPr/>
          </p:nvSpPr>
          <p:spPr>
            <a:xfrm>
              <a:off x="5072925" y="3724250"/>
              <a:ext cx="4325" cy="3875"/>
            </a:xfrm>
            <a:custGeom>
              <a:avLst/>
              <a:gdLst/>
              <a:ahLst/>
              <a:cxnLst/>
              <a:rect l="l" t="t" r="r" b="b"/>
              <a:pathLst>
                <a:path w="173" h="155" extrusionOk="0">
                  <a:moveTo>
                    <a:pt x="173" y="1"/>
                  </a:moveTo>
                  <a:lnTo>
                    <a:pt x="173" y="1"/>
                  </a:lnTo>
                  <a:cubicBezTo>
                    <a:pt x="51" y="36"/>
                    <a:pt x="0" y="80"/>
                    <a:pt x="145" y="154"/>
                  </a:cubicBezTo>
                  <a:cubicBezTo>
                    <a:pt x="154" y="101"/>
                    <a:pt x="164" y="51"/>
                    <a:pt x="1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30"/>
            <p:cNvSpPr/>
            <p:nvPr/>
          </p:nvSpPr>
          <p:spPr>
            <a:xfrm>
              <a:off x="3355250" y="4329700"/>
              <a:ext cx="1342900" cy="254500"/>
            </a:xfrm>
            <a:custGeom>
              <a:avLst/>
              <a:gdLst/>
              <a:ahLst/>
              <a:cxnLst/>
              <a:rect l="l" t="t" r="r" b="b"/>
              <a:pathLst>
                <a:path w="53716" h="10180" extrusionOk="0">
                  <a:moveTo>
                    <a:pt x="17232" y="3839"/>
                  </a:moveTo>
                  <a:lnTo>
                    <a:pt x="17672" y="3967"/>
                  </a:lnTo>
                  <a:lnTo>
                    <a:pt x="17653" y="4116"/>
                  </a:lnTo>
                  <a:lnTo>
                    <a:pt x="17232" y="3839"/>
                  </a:lnTo>
                  <a:close/>
                  <a:moveTo>
                    <a:pt x="39148" y="7083"/>
                  </a:moveTo>
                  <a:lnTo>
                    <a:pt x="39673" y="7258"/>
                  </a:lnTo>
                  <a:lnTo>
                    <a:pt x="39269" y="7275"/>
                  </a:lnTo>
                  <a:lnTo>
                    <a:pt x="39299" y="7323"/>
                  </a:lnTo>
                  <a:lnTo>
                    <a:pt x="39299" y="7323"/>
                  </a:lnTo>
                  <a:lnTo>
                    <a:pt x="39211" y="7277"/>
                  </a:lnTo>
                  <a:lnTo>
                    <a:pt x="39267" y="7275"/>
                  </a:lnTo>
                  <a:lnTo>
                    <a:pt x="39148" y="7083"/>
                  </a:lnTo>
                  <a:close/>
                  <a:moveTo>
                    <a:pt x="41552" y="7693"/>
                  </a:moveTo>
                  <a:cubicBezTo>
                    <a:pt x="41566" y="7693"/>
                    <a:pt x="41589" y="7698"/>
                    <a:pt x="41625" y="7710"/>
                  </a:cubicBezTo>
                  <a:cubicBezTo>
                    <a:pt x="41554" y="7748"/>
                    <a:pt x="41746" y="7925"/>
                    <a:pt x="41603" y="7925"/>
                  </a:cubicBezTo>
                  <a:cubicBezTo>
                    <a:pt x="41547" y="7925"/>
                    <a:pt x="41439" y="7898"/>
                    <a:pt x="41242" y="7824"/>
                  </a:cubicBezTo>
                  <a:lnTo>
                    <a:pt x="41242" y="7824"/>
                  </a:lnTo>
                  <a:cubicBezTo>
                    <a:pt x="41309" y="7833"/>
                    <a:pt x="41361" y="7837"/>
                    <a:pt x="41402" y="7837"/>
                  </a:cubicBezTo>
                  <a:cubicBezTo>
                    <a:pt x="41646" y="7837"/>
                    <a:pt x="41475" y="7693"/>
                    <a:pt x="41552" y="7693"/>
                  </a:cubicBezTo>
                  <a:close/>
                  <a:moveTo>
                    <a:pt x="40769" y="7944"/>
                  </a:moveTo>
                  <a:cubicBezTo>
                    <a:pt x="40908" y="7944"/>
                    <a:pt x="41047" y="7963"/>
                    <a:pt x="41181" y="8000"/>
                  </a:cubicBezTo>
                  <a:cubicBezTo>
                    <a:pt x="41068" y="7984"/>
                    <a:pt x="40935" y="7967"/>
                    <a:pt x="40769" y="7944"/>
                  </a:cubicBezTo>
                  <a:close/>
                  <a:moveTo>
                    <a:pt x="41181" y="8000"/>
                  </a:moveTo>
                  <a:cubicBezTo>
                    <a:pt x="41619" y="8068"/>
                    <a:pt x="41715" y="8120"/>
                    <a:pt x="41898" y="8383"/>
                  </a:cubicBezTo>
                  <a:cubicBezTo>
                    <a:pt x="41892" y="8383"/>
                    <a:pt x="41885" y="8384"/>
                    <a:pt x="41879" y="8384"/>
                  </a:cubicBezTo>
                  <a:cubicBezTo>
                    <a:pt x="41602" y="8384"/>
                    <a:pt x="41570" y="8120"/>
                    <a:pt x="41181" y="8000"/>
                  </a:cubicBezTo>
                  <a:close/>
                  <a:moveTo>
                    <a:pt x="51975" y="9100"/>
                  </a:moveTo>
                  <a:cubicBezTo>
                    <a:pt x="52006" y="9100"/>
                    <a:pt x="52038" y="9103"/>
                    <a:pt x="52068" y="9111"/>
                  </a:cubicBezTo>
                  <a:lnTo>
                    <a:pt x="51932" y="9409"/>
                  </a:lnTo>
                  <a:lnTo>
                    <a:pt x="51505" y="9182"/>
                  </a:lnTo>
                  <a:cubicBezTo>
                    <a:pt x="51655" y="9175"/>
                    <a:pt x="51820" y="9100"/>
                    <a:pt x="51975" y="9100"/>
                  </a:cubicBezTo>
                  <a:close/>
                  <a:moveTo>
                    <a:pt x="51" y="1"/>
                  </a:moveTo>
                  <a:lnTo>
                    <a:pt x="51" y="1"/>
                  </a:lnTo>
                  <a:cubicBezTo>
                    <a:pt x="1" y="602"/>
                    <a:pt x="14" y="933"/>
                    <a:pt x="105" y="933"/>
                  </a:cubicBezTo>
                  <a:cubicBezTo>
                    <a:pt x="115" y="933"/>
                    <a:pt x="127" y="928"/>
                    <a:pt x="140" y="919"/>
                  </a:cubicBezTo>
                  <a:lnTo>
                    <a:pt x="140" y="919"/>
                  </a:lnTo>
                  <a:cubicBezTo>
                    <a:pt x="5" y="1151"/>
                    <a:pt x="15089" y="3924"/>
                    <a:pt x="30376" y="6551"/>
                  </a:cubicBezTo>
                  <a:cubicBezTo>
                    <a:pt x="30367" y="6530"/>
                    <a:pt x="30396" y="6516"/>
                    <a:pt x="30498" y="6516"/>
                  </a:cubicBezTo>
                  <a:cubicBezTo>
                    <a:pt x="30547" y="6516"/>
                    <a:pt x="30612" y="6519"/>
                    <a:pt x="30698" y="6526"/>
                  </a:cubicBezTo>
                  <a:cubicBezTo>
                    <a:pt x="31028" y="6753"/>
                    <a:pt x="31413" y="6598"/>
                    <a:pt x="31663" y="6772"/>
                  </a:cubicBezTo>
                  <a:cubicBezTo>
                    <a:pt x="34948" y="7336"/>
                    <a:pt x="38226" y="7887"/>
                    <a:pt x="41343" y="8402"/>
                  </a:cubicBezTo>
                  <a:cubicBezTo>
                    <a:pt x="41179" y="8316"/>
                    <a:pt x="41002" y="8259"/>
                    <a:pt x="40817" y="8234"/>
                  </a:cubicBezTo>
                  <a:lnTo>
                    <a:pt x="40840" y="8087"/>
                  </a:lnTo>
                  <a:cubicBezTo>
                    <a:pt x="41284" y="8215"/>
                    <a:pt x="40979" y="8375"/>
                    <a:pt x="41709" y="8442"/>
                  </a:cubicBezTo>
                  <a:cubicBezTo>
                    <a:pt x="41692" y="8446"/>
                    <a:pt x="41675" y="8450"/>
                    <a:pt x="41658" y="8455"/>
                  </a:cubicBezTo>
                  <a:cubicBezTo>
                    <a:pt x="42897" y="8659"/>
                    <a:pt x="44108" y="8856"/>
                    <a:pt x="45286" y="9048"/>
                  </a:cubicBezTo>
                  <a:lnTo>
                    <a:pt x="45385" y="9014"/>
                  </a:lnTo>
                  <a:cubicBezTo>
                    <a:pt x="45480" y="9039"/>
                    <a:pt x="45572" y="9071"/>
                    <a:pt x="45665" y="9109"/>
                  </a:cubicBezTo>
                  <a:cubicBezTo>
                    <a:pt x="47690" y="9437"/>
                    <a:pt x="49604" y="9740"/>
                    <a:pt x="51360" y="10011"/>
                  </a:cubicBezTo>
                  <a:lnTo>
                    <a:pt x="51475" y="10017"/>
                  </a:lnTo>
                  <a:cubicBezTo>
                    <a:pt x="51482" y="10023"/>
                    <a:pt x="51488" y="10026"/>
                    <a:pt x="51492" y="10030"/>
                  </a:cubicBezTo>
                  <a:cubicBezTo>
                    <a:pt x="51820" y="10080"/>
                    <a:pt x="52140" y="10131"/>
                    <a:pt x="52455" y="10179"/>
                  </a:cubicBezTo>
                  <a:cubicBezTo>
                    <a:pt x="52302" y="10070"/>
                    <a:pt x="52129" y="9992"/>
                    <a:pt x="51946" y="9948"/>
                  </a:cubicBezTo>
                  <a:cubicBezTo>
                    <a:pt x="52616" y="9919"/>
                    <a:pt x="52457" y="9410"/>
                    <a:pt x="53415" y="9410"/>
                  </a:cubicBezTo>
                  <a:cubicBezTo>
                    <a:pt x="53505" y="9410"/>
                    <a:pt x="53604" y="9414"/>
                    <a:pt x="53715" y="9424"/>
                  </a:cubicBezTo>
                  <a:lnTo>
                    <a:pt x="53715" y="9409"/>
                  </a:lnTo>
                  <a:cubicBezTo>
                    <a:pt x="53595" y="9365"/>
                    <a:pt x="53494" y="9327"/>
                    <a:pt x="53404" y="9292"/>
                  </a:cubicBezTo>
                  <a:cubicBezTo>
                    <a:pt x="48161" y="8503"/>
                    <a:pt x="41162" y="7397"/>
                    <a:pt x="33959" y="6219"/>
                  </a:cubicBezTo>
                  <a:cubicBezTo>
                    <a:pt x="33926" y="6263"/>
                    <a:pt x="33888" y="6303"/>
                    <a:pt x="33842" y="6339"/>
                  </a:cubicBezTo>
                  <a:cubicBezTo>
                    <a:pt x="33843" y="6339"/>
                    <a:pt x="33844" y="6339"/>
                    <a:pt x="33845" y="6339"/>
                  </a:cubicBezTo>
                  <a:cubicBezTo>
                    <a:pt x="33939" y="6339"/>
                    <a:pt x="34183" y="6569"/>
                    <a:pt x="34529" y="6650"/>
                  </a:cubicBezTo>
                  <a:cubicBezTo>
                    <a:pt x="34222" y="6909"/>
                    <a:pt x="33146" y="6713"/>
                    <a:pt x="32843" y="6922"/>
                  </a:cubicBezTo>
                  <a:cubicBezTo>
                    <a:pt x="32337" y="6746"/>
                    <a:pt x="32487" y="6722"/>
                    <a:pt x="32722" y="6722"/>
                  </a:cubicBezTo>
                  <a:cubicBezTo>
                    <a:pt x="32810" y="6722"/>
                    <a:pt x="32911" y="6725"/>
                    <a:pt x="32992" y="6725"/>
                  </a:cubicBezTo>
                  <a:cubicBezTo>
                    <a:pt x="33067" y="6725"/>
                    <a:pt x="33126" y="6722"/>
                    <a:pt x="33146" y="6711"/>
                  </a:cubicBezTo>
                  <a:lnTo>
                    <a:pt x="33146" y="6711"/>
                  </a:lnTo>
                  <a:cubicBezTo>
                    <a:pt x="33144" y="6711"/>
                    <a:pt x="33143" y="6711"/>
                    <a:pt x="33141" y="6711"/>
                  </a:cubicBezTo>
                  <a:cubicBezTo>
                    <a:pt x="33066" y="6711"/>
                    <a:pt x="32648" y="6644"/>
                    <a:pt x="32376" y="6644"/>
                  </a:cubicBezTo>
                  <a:cubicBezTo>
                    <a:pt x="32243" y="6644"/>
                    <a:pt x="32146" y="6660"/>
                    <a:pt x="32138" y="6707"/>
                  </a:cubicBezTo>
                  <a:cubicBezTo>
                    <a:pt x="31537" y="6440"/>
                    <a:pt x="30660" y="6135"/>
                    <a:pt x="31493" y="6099"/>
                  </a:cubicBezTo>
                  <a:cubicBezTo>
                    <a:pt x="31318" y="5960"/>
                    <a:pt x="31259" y="5857"/>
                    <a:pt x="31268" y="5775"/>
                  </a:cubicBezTo>
                  <a:cubicBezTo>
                    <a:pt x="16191" y="3290"/>
                    <a:pt x="1075" y="625"/>
                    <a:pt x="5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30"/>
            <p:cNvSpPr/>
            <p:nvPr/>
          </p:nvSpPr>
          <p:spPr>
            <a:xfrm>
              <a:off x="4944950" y="4108200"/>
              <a:ext cx="65600" cy="250925"/>
            </a:xfrm>
            <a:custGeom>
              <a:avLst/>
              <a:gdLst/>
              <a:ahLst/>
              <a:cxnLst/>
              <a:rect l="l" t="t" r="r" b="b"/>
              <a:pathLst>
                <a:path w="2624" h="10037" extrusionOk="0">
                  <a:moveTo>
                    <a:pt x="1872" y="1"/>
                  </a:moveTo>
                  <a:cubicBezTo>
                    <a:pt x="1538" y="1685"/>
                    <a:pt x="1210" y="3359"/>
                    <a:pt x="899" y="4981"/>
                  </a:cubicBezTo>
                  <a:cubicBezTo>
                    <a:pt x="984" y="4970"/>
                    <a:pt x="1084" y="4954"/>
                    <a:pt x="1200" y="4954"/>
                  </a:cubicBezTo>
                  <a:cubicBezTo>
                    <a:pt x="1324" y="4954"/>
                    <a:pt x="1467" y="4973"/>
                    <a:pt x="1628" y="5039"/>
                  </a:cubicBezTo>
                  <a:cubicBezTo>
                    <a:pt x="1592" y="5037"/>
                    <a:pt x="1556" y="5036"/>
                    <a:pt x="1521" y="5036"/>
                  </a:cubicBezTo>
                  <a:cubicBezTo>
                    <a:pt x="1283" y="5036"/>
                    <a:pt x="1064" y="5081"/>
                    <a:pt x="875" y="5103"/>
                  </a:cubicBezTo>
                  <a:cubicBezTo>
                    <a:pt x="625" y="6400"/>
                    <a:pt x="388" y="7662"/>
                    <a:pt x="165" y="8865"/>
                  </a:cubicBezTo>
                  <a:cubicBezTo>
                    <a:pt x="194" y="8869"/>
                    <a:pt x="224" y="8871"/>
                    <a:pt x="249" y="8873"/>
                  </a:cubicBezTo>
                  <a:cubicBezTo>
                    <a:pt x="221" y="8884"/>
                    <a:pt x="190" y="8890"/>
                    <a:pt x="160" y="8892"/>
                  </a:cubicBezTo>
                  <a:cubicBezTo>
                    <a:pt x="144" y="8987"/>
                    <a:pt x="125" y="9079"/>
                    <a:pt x="108" y="9172"/>
                  </a:cubicBezTo>
                  <a:cubicBezTo>
                    <a:pt x="173" y="9210"/>
                    <a:pt x="270" y="9252"/>
                    <a:pt x="461" y="9304"/>
                  </a:cubicBezTo>
                  <a:cubicBezTo>
                    <a:pt x="394" y="9382"/>
                    <a:pt x="249" y="9433"/>
                    <a:pt x="53" y="9462"/>
                  </a:cubicBezTo>
                  <a:cubicBezTo>
                    <a:pt x="36" y="9561"/>
                    <a:pt x="20" y="9658"/>
                    <a:pt x="1" y="9756"/>
                  </a:cubicBezTo>
                  <a:cubicBezTo>
                    <a:pt x="312" y="9836"/>
                    <a:pt x="629" y="9952"/>
                    <a:pt x="918" y="10036"/>
                  </a:cubicBezTo>
                  <a:cubicBezTo>
                    <a:pt x="1466" y="7046"/>
                    <a:pt x="2047" y="3645"/>
                    <a:pt x="2623" y="209"/>
                  </a:cubicBezTo>
                  <a:cubicBezTo>
                    <a:pt x="2375" y="144"/>
                    <a:pt x="2114" y="66"/>
                    <a:pt x="187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30"/>
            <p:cNvSpPr/>
            <p:nvPr/>
          </p:nvSpPr>
          <p:spPr>
            <a:xfrm>
              <a:off x="5034200" y="3902975"/>
              <a:ext cx="11150" cy="8575"/>
            </a:xfrm>
            <a:custGeom>
              <a:avLst/>
              <a:gdLst/>
              <a:ahLst/>
              <a:cxnLst/>
              <a:rect l="l" t="t" r="r" b="b"/>
              <a:pathLst>
                <a:path w="446" h="343" extrusionOk="0">
                  <a:moveTo>
                    <a:pt x="111" y="1"/>
                  </a:moveTo>
                  <a:cubicBezTo>
                    <a:pt x="38" y="1"/>
                    <a:pt x="1" y="40"/>
                    <a:pt x="14" y="128"/>
                  </a:cubicBezTo>
                  <a:cubicBezTo>
                    <a:pt x="170" y="296"/>
                    <a:pt x="277" y="305"/>
                    <a:pt x="407" y="342"/>
                  </a:cubicBezTo>
                  <a:cubicBezTo>
                    <a:pt x="420" y="271"/>
                    <a:pt x="433" y="197"/>
                    <a:pt x="445" y="126"/>
                  </a:cubicBezTo>
                  <a:cubicBezTo>
                    <a:pt x="306" y="46"/>
                    <a:pt x="189" y="1"/>
                    <a:pt x="11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30"/>
            <p:cNvSpPr/>
            <p:nvPr/>
          </p:nvSpPr>
          <p:spPr>
            <a:xfrm>
              <a:off x="5090800" y="3594925"/>
              <a:ext cx="13750" cy="48875"/>
            </a:xfrm>
            <a:custGeom>
              <a:avLst/>
              <a:gdLst/>
              <a:ahLst/>
              <a:cxnLst/>
              <a:rect l="l" t="t" r="r" b="b"/>
              <a:pathLst>
                <a:path w="550" h="1955" extrusionOk="0">
                  <a:moveTo>
                    <a:pt x="522" y="0"/>
                  </a:moveTo>
                  <a:cubicBezTo>
                    <a:pt x="408" y="332"/>
                    <a:pt x="230" y="1007"/>
                    <a:pt x="0" y="1954"/>
                  </a:cubicBezTo>
                  <a:cubicBezTo>
                    <a:pt x="8" y="1954"/>
                    <a:pt x="15" y="1955"/>
                    <a:pt x="23" y="1955"/>
                  </a:cubicBezTo>
                  <a:cubicBezTo>
                    <a:pt x="47" y="1955"/>
                    <a:pt x="71" y="1952"/>
                    <a:pt x="95" y="1945"/>
                  </a:cubicBezTo>
                  <a:cubicBezTo>
                    <a:pt x="116" y="1847"/>
                    <a:pt x="137" y="1750"/>
                    <a:pt x="156" y="1657"/>
                  </a:cubicBezTo>
                  <a:lnTo>
                    <a:pt x="108" y="1603"/>
                  </a:lnTo>
                  <a:cubicBezTo>
                    <a:pt x="106" y="1447"/>
                    <a:pt x="150" y="1369"/>
                    <a:pt x="225" y="1346"/>
                  </a:cubicBezTo>
                  <a:cubicBezTo>
                    <a:pt x="341" y="833"/>
                    <a:pt x="448" y="387"/>
                    <a:pt x="549" y="11"/>
                  </a:cubicBezTo>
                  <a:lnTo>
                    <a:pt x="522"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30"/>
            <p:cNvSpPr/>
            <p:nvPr/>
          </p:nvSpPr>
          <p:spPr>
            <a:xfrm>
              <a:off x="4992475" y="4078925"/>
              <a:ext cx="13900" cy="12800"/>
            </a:xfrm>
            <a:custGeom>
              <a:avLst/>
              <a:gdLst/>
              <a:ahLst/>
              <a:cxnLst/>
              <a:rect l="l" t="t" r="r" b="b"/>
              <a:pathLst>
                <a:path w="556" h="512" extrusionOk="0">
                  <a:moveTo>
                    <a:pt x="535" y="0"/>
                  </a:moveTo>
                  <a:lnTo>
                    <a:pt x="205" y="15"/>
                  </a:lnTo>
                  <a:cubicBezTo>
                    <a:pt x="171" y="179"/>
                    <a:pt x="137" y="345"/>
                    <a:pt x="104" y="511"/>
                  </a:cubicBezTo>
                  <a:cubicBezTo>
                    <a:pt x="556" y="482"/>
                    <a:pt x="1" y="114"/>
                    <a:pt x="53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30"/>
            <p:cNvSpPr/>
            <p:nvPr/>
          </p:nvSpPr>
          <p:spPr>
            <a:xfrm>
              <a:off x="4993000" y="4092325"/>
              <a:ext cx="12625" cy="10025"/>
            </a:xfrm>
            <a:custGeom>
              <a:avLst/>
              <a:gdLst/>
              <a:ahLst/>
              <a:cxnLst/>
              <a:rect l="l" t="t" r="r" b="b"/>
              <a:pathLst>
                <a:path w="505" h="401" extrusionOk="0">
                  <a:moveTo>
                    <a:pt x="79" y="1"/>
                  </a:moveTo>
                  <a:lnTo>
                    <a:pt x="1" y="400"/>
                  </a:lnTo>
                  <a:cubicBezTo>
                    <a:pt x="15" y="401"/>
                    <a:pt x="30" y="401"/>
                    <a:pt x="44" y="401"/>
                  </a:cubicBezTo>
                  <a:cubicBezTo>
                    <a:pt x="397" y="401"/>
                    <a:pt x="505" y="225"/>
                    <a:pt x="333" y="59"/>
                  </a:cubicBezTo>
                  <a:lnTo>
                    <a:pt x="79"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6" name="Google Shape;1826;p30"/>
            <p:cNvSpPr/>
            <p:nvPr/>
          </p:nvSpPr>
          <p:spPr>
            <a:xfrm>
              <a:off x="4756950" y="4355400"/>
              <a:ext cx="210575" cy="257650"/>
            </a:xfrm>
            <a:custGeom>
              <a:avLst/>
              <a:gdLst/>
              <a:ahLst/>
              <a:cxnLst/>
              <a:rect l="l" t="t" r="r" b="b"/>
              <a:pathLst>
                <a:path w="8423" h="10306" extrusionOk="0">
                  <a:moveTo>
                    <a:pt x="7497" y="1"/>
                  </a:moveTo>
                  <a:cubicBezTo>
                    <a:pt x="6526" y="5324"/>
                    <a:pt x="5922" y="9248"/>
                    <a:pt x="6179" y="9450"/>
                  </a:cubicBezTo>
                  <a:cubicBezTo>
                    <a:pt x="6168" y="9450"/>
                    <a:pt x="6155" y="9450"/>
                    <a:pt x="6141" y="9450"/>
                  </a:cubicBezTo>
                  <a:cubicBezTo>
                    <a:pt x="5899" y="9450"/>
                    <a:pt x="5245" y="9381"/>
                    <a:pt x="4255" y="9254"/>
                  </a:cubicBezTo>
                  <a:lnTo>
                    <a:pt x="4051" y="9490"/>
                  </a:lnTo>
                  <a:lnTo>
                    <a:pt x="4028" y="9225"/>
                  </a:lnTo>
                  <a:cubicBezTo>
                    <a:pt x="3853" y="9202"/>
                    <a:pt x="3668" y="9178"/>
                    <a:pt x="3474" y="9151"/>
                  </a:cubicBezTo>
                  <a:cubicBezTo>
                    <a:pt x="3436" y="9195"/>
                    <a:pt x="3385" y="9232"/>
                    <a:pt x="3279" y="9232"/>
                  </a:cubicBezTo>
                  <a:cubicBezTo>
                    <a:pt x="3197" y="9232"/>
                    <a:pt x="3081" y="9209"/>
                    <a:pt x="2911" y="9149"/>
                  </a:cubicBezTo>
                  <a:lnTo>
                    <a:pt x="3323" y="9132"/>
                  </a:lnTo>
                  <a:cubicBezTo>
                    <a:pt x="2701" y="9048"/>
                    <a:pt x="1990" y="8947"/>
                    <a:pt x="1201" y="8834"/>
                  </a:cubicBezTo>
                  <a:cubicBezTo>
                    <a:pt x="1012" y="8926"/>
                    <a:pt x="791" y="9017"/>
                    <a:pt x="892" y="9138"/>
                  </a:cubicBezTo>
                  <a:cubicBezTo>
                    <a:pt x="812" y="9096"/>
                    <a:pt x="650" y="9012"/>
                    <a:pt x="473" y="9012"/>
                  </a:cubicBezTo>
                  <a:cubicBezTo>
                    <a:pt x="465" y="9012"/>
                    <a:pt x="456" y="9012"/>
                    <a:pt x="448" y="9012"/>
                  </a:cubicBezTo>
                  <a:cubicBezTo>
                    <a:pt x="442" y="9056"/>
                    <a:pt x="423" y="9099"/>
                    <a:pt x="394" y="9132"/>
                  </a:cubicBezTo>
                  <a:cubicBezTo>
                    <a:pt x="434" y="9138"/>
                    <a:pt x="476" y="9145"/>
                    <a:pt x="526" y="9157"/>
                  </a:cubicBezTo>
                  <a:cubicBezTo>
                    <a:pt x="646" y="9260"/>
                    <a:pt x="431" y="9244"/>
                    <a:pt x="269" y="9250"/>
                  </a:cubicBezTo>
                  <a:cubicBezTo>
                    <a:pt x="137" y="9359"/>
                    <a:pt x="0" y="9471"/>
                    <a:pt x="101" y="9700"/>
                  </a:cubicBezTo>
                  <a:cubicBezTo>
                    <a:pt x="2793" y="10080"/>
                    <a:pt x="4691" y="10305"/>
                    <a:pt x="5430" y="10305"/>
                  </a:cubicBezTo>
                  <a:cubicBezTo>
                    <a:pt x="5673" y="10305"/>
                    <a:pt x="5791" y="10281"/>
                    <a:pt x="5771" y="10230"/>
                  </a:cubicBezTo>
                  <a:lnTo>
                    <a:pt x="5771" y="10230"/>
                  </a:lnTo>
                  <a:cubicBezTo>
                    <a:pt x="5788" y="10238"/>
                    <a:pt x="5806" y="10242"/>
                    <a:pt x="5823" y="10242"/>
                  </a:cubicBezTo>
                  <a:cubicBezTo>
                    <a:pt x="6297" y="10242"/>
                    <a:pt x="7007" y="7489"/>
                    <a:pt x="7821" y="3393"/>
                  </a:cubicBezTo>
                  <a:lnTo>
                    <a:pt x="7821" y="3393"/>
                  </a:lnTo>
                  <a:lnTo>
                    <a:pt x="7687" y="3399"/>
                  </a:lnTo>
                  <a:lnTo>
                    <a:pt x="7809" y="3198"/>
                  </a:lnTo>
                  <a:lnTo>
                    <a:pt x="7857" y="3210"/>
                  </a:lnTo>
                  <a:cubicBezTo>
                    <a:pt x="8040" y="2279"/>
                    <a:pt x="8231" y="1282"/>
                    <a:pt x="8423" y="230"/>
                  </a:cubicBezTo>
                  <a:cubicBezTo>
                    <a:pt x="8133" y="169"/>
                    <a:pt x="7807" y="79"/>
                    <a:pt x="749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7" name="Google Shape;1827;p30"/>
            <p:cNvSpPr/>
            <p:nvPr/>
          </p:nvSpPr>
          <p:spPr>
            <a:xfrm>
              <a:off x="5076350" y="3665675"/>
              <a:ext cx="12150" cy="40150"/>
            </a:xfrm>
            <a:custGeom>
              <a:avLst/>
              <a:gdLst/>
              <a:ahLst/>
              <a:cxnLst/>
              <a:rect l="l" t="t" r="r" b="b"/>
              <a:pathLst>
                <a:path w="486" h="1606" extrusionOk="0">
                  <a:moveTo>
                    <a:pt x="368" y="1"/>
                  </a:moveTo>
                  <a:cubicBezTo>
                    <a:pt x="257" y="487"/>
                    <a:pt x="133" y="1025"/>
                    <a:pt x="0" y="1605"/>
                  </a:cubicBezTo>
                  <a:lnTo>
                    <a:pt x="175" y="1597"/>
                  </a:lnTo>
                  <a:cubicBezTo>
                    <a:pt x="282" y="1035"/>
                    <a:pt x="385" y="506"/>
                    <a:pt x="486" y="11"/>
                  </a:cubicBezTo>
                  <a:cubicBezTo>
                    <a:pt x="448" y="7"/>
                    <a:pt x="408" y="3"/>
                    <a:pt x="36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8" name="Google Shape;1828;p30"/>
            <p:cNvSpPr/>
            <p:nvPr/>
          </p:nvSpPr>
          <p:spPr>
            <a:xfrm>
              <a:off x="5046475" y="3784500"/>
              <a:ext cx="19850" cy="58025"/>
            </a:xfrm>
            <a:custGeom>
              <a:avLst/>
              <a:gdLst/>
              <a:ahLst/>
              <a:cxnLst/>
              <a:rect l="l" t="t" r="r" b="b"/>
              <a:pathLst>
                <a:path w="794" h="2321" extrusionOk="0">
                  <a:moveTo>
                    <a:pt x="793" y="1"/>
                  </a:moveTo>
                  <a:lnTo>
                    <a:pt x="793" y="1"/>
                  </a:lnTo>
                  <a:cubicBezTo>
                    <a:pt x="690" y="9"/>
                    <a:pt x="589" y="13"/>
                    <a:pt x="495" y="17"/>
                  </a:cubicBezTo>
                  <a:cubicBezTo>
                    <a:pt x="337" y="753"/>
                    <a:pt x="171" y="1523"/>
                    <a:pt x="1" y="2320"/>
                  </a:cubicBezTo>
                  <a:lnTo>
                    <a:pt x="396" y="2272"/>
                  </a:lnTo>
                  <a:lnTo>
                    <a:pt x="415" y="2171"/>
                  </a:lnTo>
                  <a:cubicBezTo>
                    <a:pt x="385" y="2045"/>
                    <a:pt x="453" y="1904"/>
                    <a:pt x="387" y="1868"/>
                  </a:cubicBezTo>
                  <a:lnTo>
                    <a:pt x="387" y="1868"/>
                  </a:lnTo>
                  <a:cubicBezTo>
                    <a:pt x="413" y="1876"/>
                    <a:pt x="438" y="1887"/>
                    <a:pt x="461" y="1900"/>
                  </a:cubicBezTo>
                  <a:cubicBezTo>
                    <a:pt x="573" y="1248"/>
                    <a:pt x="684" y="615"/>
                    <a:pt x="7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9" name="Google Shape;1829;p30"/>
            <p:cNvSpPr/>
            <p:nvPr/>
          </p:nvSpPr>
          <p:spPr>
            <a:xfrm>
              <a:off x="5036275" y="3843225"/>
              <a:ext cx="19000" cy="59750"/>
            </a:xfrm>
            <a:custGeom>
              <a:avLst/>
              <a:gdLst/>
              <a:ahLst/>
              <a:cxnLst/>
              <a:rect l="l" t="t" r="r" b="b"/>
              <a:pathLst>
                <a:path w="760" h="2390" extrusionOk="0">
                  <a:moveTo>
                    <a:pt x="402" y="1"/>
                  </a:moveTo>
                  <a:cubicBezTo>
                    <a:pt x="282" y="560"/>
                    <a:pt x="162" y="1134"/>
                    <a:pt x="38" y="1721"/>
                  </a:cubicBezTo>
                  <a:lnTo>
                    <a:pt x="87" y="1702"/>
                  </a:lnTo>
                  <a:lnTo>
                    <a:pt x="87" y="1702"/>
                  </a:lnTo>
                  <a:cubicBezTo>
                    <a:pt x="72" y="1723"/>
                    <a:pt x="53" y="1740"/>
                    <a:pt x="32" y="1752"/>
                  </a:cubicBezTo>
                  <a:cubicBezTo>
                    <a:pt x="22" y="1803"/>
                    <a:pt x="11" y="1853"/>
                    <a:pt x="1" y="1906"/>
                  </a:cubicBezTo>
                  <a:cubicBezTo>
                    <a:pt x="524" y="2356"/>
                    <a:pt x="148" y="2026"/>
                    <a:pt x="383" y="2390"/>
                  </a:cubicBezTo>
                  <a:cubicBezTo>
                    <a:pt x="421" y="2165"/>
                    <a:pt x="459" y="1940"/>
                    <a:pt x="499" y="1715"/>
                  </a:cubicBezTo>
                  <a:lnTo>
                    <a:pt x="387" y="1515"/>
                  </a:lnTo>
                  <a:lnTo>
                    <a:pt x="507" y="1660"/>
                  </a:lnTo>
                  <a:cubicBezTo>
                    <a:pt x="594" y="1159"/>
                    <a:pt x="678" y="665"/>
                    <a:pt x="760" y="181"/>
                  </a:cubicBezTo>
                  <a:cubicBezTo>
                    <a:pt x="636" y="118"/>
                    <a:pt x="514" y="59"/>
                    <a:pt x="40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0" name="Google Shape;1830;p30"/>
            <p:cNvSpPr/>
            <p:nvPr/>
          </p:nvSpPr>
          <p:spPr>
            <a:xfrm>
              <a:off x="4997850" y="4025075"/>
              <a:ext cx="25050" cy="52975"/>
            </a:xfrm>
            <a:custGeom>
              <a:avLst/>
              <a:gdLst/>
              <a:ahLst/>
              <a:cxnLst/>
              <a:rect l="l" t="t" r="r" b="b"/>
              <a:pathLst>
                <a:path w="1002" h="2119" extrusionOk="0">
                  <a:moveTo>
                    <a:pt x="427" y="1"/>
                  </a:moveTo>
                  <a:cubicBezTo>
                    <a:pt x="284" y="703"/>
                    <a:pt x="141" y="1410"/>
                    <a:pt x="0" y="2119"/>
                  </a:cubicBezTo>
                  <a:lnTo>
                    <a:pt x="692" y="2087"/>
                  </a:lnTo>
                  <a:cubicBezTo>
                    <a:pt x="713" y="2093"/>
                    <a:pt x="730" y="2100"/>
                    <a:pt x="749" y="2106"/>
                  </a:cubicBezTo>
                  <a:cubicBezTo>
                    <a:pt x="833" y="1601"/>
                    <a:pt x="917" y="1097"/>
                    <a:pt x="1001" y="592"/>
                  </a:cubicBezTo>
                  <a:lnTo>
                    <a:pt x="427"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1" name="Google Shape;1831;p30"/>
            <p:cNvSpPr/>
            <p:nvPr/>
          </p:nvSpPr>
          <p:spPr>
            <a:xfrm>
              <a:off x="5011100" y="4104100"/>
              <a:ext cx="1075" cy="1775"/>
            </a:xfrm>
            <a:custGeom>
              <a:avLst/>
              <a:gdLst/>
              <a:ahLst/>
              <a:cxnLst/>
              <a:rect l="l" t="t" r="r" b="b"/>
              <a:pathLst>
                <a:path w="43" h="71" extrusionOk="0">
                  <a:moveTo>
                    <a:pt x="42" y="1"/>
                  </a:moveTo>
                  <a:cubicBezTo>
                    <a:pt x="23" y="17"/>
                    <a:pt x="9" y="39"/>
                    <a:pt x="0" y="62"/>
                  </a:cubicBezTo>
                  <a:cubicBezTo>
                    <a:pt x="11" y="64"/>
                    <a:pt x="19" y="68"/>
                    <a:pt x="30" y="70"/>
                  </a:cubicBezTo>
                  <a:cubicBezTo>
                    <a:pt x="34" y="47"/>
                    <a:pt x="38" y="24"/>
                    <a:pt x="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30"/>
            <p:cNvSpPr/>
            <p:nvPr/>
          </p:nvSpPr>
          <p:spPr>
            <a:xfrm>
              <a:off x="5012450" y="4094050"/>
              <a:ext cx="1400" cy="3075"/>
            </a:xfrm>
            <a:custGeom>
              <a:avLst/>
              <a:gdLst/>
              <a:ahLst/>
              <a:cxnLst/>
              <a:rect l="l" t="t" r="r" b="b"/>
              <a:pathLst>
                <a:path w="56" h="123" extrusionOk="0">
                  <a:moveTo>
                    <a:pt x="56" y="1"/>
                  </a:moveTo>
                  <a:cubicBezTo>
                    <a:pt x="14" y="35"/>
                    <a:pt x="1" y="75"/>
                    <a:pt x="35" y="123"/>
                  </a:cubicBezTo>
                  <a:cubicBezTo>
                    <a:pt x="41" y="83"/>
                    <a:pt x="47" y="41"/>
                    <a:pt x="5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3" name="Google Shape;1833;p30"/>
            <p:cNvSpPr/>
            <p:nvPr/>
          </p:nvSpPr>
          <p:spPr>
            <a:xfrm>
              <a:off x="5075075" y="3707050"/>
              <a:ext cx="5025" cy="4450"/>
            </a:xfrm>
            <a:custGeom>
              <a:avLst/>
              <a:gdLst/>
              <a:ahLst/>
              <a:cxnLst/>
              <a:rect l="l" t="t" r="r" b="b"/>
              <a:pathLst>
                <a:path w="201" h="178" extrusionOk="0">
                  <a:moveTo>
                    <a:pt x="41" y="1"/>
                  </a:moveTo>
                  <a:lnTo>
                    <a:pt x="41" y="1"/>
                  </a:lnTo>
                  <a:cubicBezTo>
                    <a:pt x="28" y="60"/>
                    <a:pt x="15" y="119"/>
                    <a:pt x="1" y="177"/>
                  </a:cubicBezTo>
                  <a:cubicBezTo>
                    <a:pt x="139" y="131"/>
                    <a:pt x="200" y="79"/>
                    <a:pt x="4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4" name="Google Shape;1834;p30"/>
            <p:cNvSpPr/>
            <p:nvPr/>
          </p:nvSpPr>
          <p:spPr>
            <a:xfrm>
              <a:off x="4698050" y="4563125"/>
              <a:ext cx="68900" cy="33725"/>
            </a:xfrm>
            <a:custGeom>
              <a:avLst/>
              <a:gdLst/>
              <a:ahLst/>
              <a:cxnLst/>
              <a:rect l="l" t="t" r="r" b="b"/>
              <a:pathLst>
                <a:path w="2756" h="1349" extrusionOk="0">
                  <a:moveTo>
                    <a:pt x="703" y="649"/>
                  </a:moveTo>
                  <a:lnTo>
                    <a:pt x="703" y="649"/>
                  </a:lnTo>
                  <a:cubicBezTo>
                    <a:pt x="829" y="665"/>
                    <a:pt x="954" y="689"/>
                    <a:pt x="1076" y="720"/>
                  </a:cubicBezTo>
                  <a:lnTo>
                    <a:pt x="703" y="649"/>
                  </a:lnTo>
                  <a:close/>
                  <a:moveTo>
                    <a:pt x="1444" y="615"/>
                  </a:moveTo>
                  <a:lnTo>
                    <a:pt x="1444" y="615"/>
                  </a:lnTo>
                  <a:cubicBezTo>
                    <a:pt x="1654" y="655"/>
                    <a:pt x="1770" y="699"/>
                    <a:pt x="1841" y="745"/>
                  </a:cubicBezTo>
                  <a:lnTo>
                    <a:pt x="1444" y="615"/>
                  </a:lnTo>
                  <a:close/>
                  <a:moveTo>
                    <a:pt x="1076" y="720"/>
                  </a:moveTo>
                  <a:lnTo>
                    <a:pt x="1330" y="768"/>
                  </a:lnTo>
                  <a:cubicBezTo>
                    <a:pt x="1322" y="777"/>
                    <a:pt x="1315" y="787"/>
                    <a:pt x="1311" y="798"/>
                  </a:cubicBezTo>
                  <a:cubicBezTo>
                    <a:pt x="1235" y="766"/>
                    <a:pt x="1155" y="741"/>
                    <a:pt x="1076" y="720"/>
                  </a:cubicBezTo>
                  <a:close/>
                  <a:moveTo>
                    <a:pt x="9" y="1"/>
                  </a:moveTo>
                  <a:cubicBezTo>
                    <a:pt x="5" y="24"/>
                    <a:pt x="1" y="47"/>
                    <a:pt x="1" y="72"/>
                  </a:cubicBezTo>
                  <a:lnTo>
                    <a:pt x="51" y="89"/>
                  </a:lnTo>
                  <a:cubicBezTo>
                    <a:pt x="32" y="87"/>
                    <a:pt x="18" y="87"/>
                    <a:pt x="1" y="87"/>
                  </a:cubicBezTo>
                  <a:cubicBezTo>
                    <a:pt x="5" y="356"/>
                    <a:pt x="232" y="676"/>
                    <a:pt x="5" y="1033"/>
                  </a:cubicBezTo>
                  <a:cubicBezTo>
                    <a:pt x="771" y="1147"/>
                    <a:pt x="1494" y="1252"/>
                    <a:pt x="2169" y="1349"/>
                  </a:cubicBezTo>
                  <a:cubicBezTo>
                    <a:pt x="2358" y="1261"/>
                    <a:pt x="2377" y="1130"/>
                    <a:pt x="2018" y="1082"/>
                  </a:cubicBezTo>
                  <a:cubicBezTo>
                    <a:pt x="1813" y="1018"/>
                    <a:pt x="1685" y="995"/>
                    <a:pt x="1601" y="995"/>
                  </a:cubicBezTo>
                  <a:cubicBezTo>
                    <a:pt x="1384" y="995"/>
                    <a:pt x="1463" y="1149"/>
                    <a:pt x="1275" y="1149"/>
                  </a:cubicBezTo>
                  <a:cubicBezTo>
                    <a:pt x="1193" y="1149"/>
                    <a:pt x="1062" y="1120"/>
                    <a:pt x="836" y="1038"/>
                  </a:cubicBezTo>
                  <a:lnTo>
                    <a:pt x="836" y="1038"/>
                  </a:lnTo>
                  <a:cubicBezTo>
                    <a:pt x="972" y="1069"/>
                    <a:pt x="1070" y="1082"/>
                    <a:pt x="1140" y="1082"/>
                  </a:cubicBezTo>
                  <a:cubicBezTo>
                    <a:pt x="1405" y="1082"/>
                    <a:pt x="1278" y="896"/>
                    <a:pt x="1311" y="798"/>
                  </a:cubicBezTo>
                  <a:lnTo>
                    <a:pt x="1311" y="798"/>
                  </a:lnTo>
                  <a:cubicBezTo>
                    <a:pt x="1542" y="890"/>
                    <a:pt x="1664" y="985"/>
                    <a:pt x="2121" y="1027"/>
                  </a:cubicBezTo>
                  <a:cubicBezTo>
                    <a:pt x="1950" y="937"/>
                    <a:pt x="1982" y="838"/>
                    <a:pt x="1841" y="745"/>
                  </a:cubicBezTo>
                  <a:lnTo>
                    <a:pt x="1841" y="745"/>
                  </a:lnTo>
                  <a:lnTo>
                    <a:pt x="2493" y="962"/>
                  </a:lnTo>
                  <a:cubicBezTo>
                    <a:pt x="2531" y="949"/>
                    <a:pt x="2572" y="941"/>
                    <a:pt x="2612" y="941"/>
                  </a:cubicBezTo>
                  <a:cubicBezTo>
                    <a:pt x="2616" y="941"/>
                    <a:pt x="2621" y="941"/>
                    <a:pt x="2625" y="941"/>
                  </a:cubicBezTo>
                  <a:cubicBezTo>
                    <a:pt x="2670" y="905"/>
                    <a:pt x="2712" y="865"/>
                    <a:pt x="2747" y="823"/>
                  </a:cubicBezTo>
                  <a:cubicBezTo>
                    <a:pt x="2683" y="816"/>
                    <a:pt x="2618" y="812"/>
                    <a:pt x="2553" y="812"/>
                  </a:cubicBezTo>
                  <a:cubicBezTo>
                    <a:pt x="2509" y="812"/>
                    <a:pt x="2465" y="814"/>
                    <a:pt x="2421" y="817"/>
                  </a:cubicBezTo>
                  <a:lnTo>
                    <a:pt x="2720" y="657"/>
                  </a:lnTo>
                  <a:cubicBezTo>
                    <a:pt x="2575" y="610"/>
                    <a:pt x="2488" y="593"/>
                    <a:pt x="2431" y="593"/>
                  </a:cubicBezTo>
                  <a:cubicBezTo>
                    <a:pt x="2295" y="593"/>
                    <a:pt x="2327" y="688"/>
                    <a:pt x="2139" y="688"/>
                  </a:cubicBezTo>
                  <a:cubicBezTo>
                    <a:pt x="2120" y="688"/>
                    <a:pt x="2097" y="687"/>
                    <a:pt x="2072" y="684"/>
                  </a:cubicBezTo>
                  <a:lnTo>
                    <a:pt x="2293" y="430"/>
                  </a:lnTo>
                  <a:lnTo>
                    <a:pt x="1675" y="262"/>
                  </a:lnTo>
                  <a:lnTo>
                    <a:pt x="2756" y="409"/>
                  </a:lnTo>
                  <a:lnTo>
                    <a:pt x="2756" y="409"/>
                  </a:lnTo>
                  <a:lnTo>
                    <a:pt x="2754" y="407"/>
                  </a:lnTo>
                  <a:cubicBezTo>
                    <a:pt x="1910" y="285"/>
                    <a:pt x="991" y="148"/>
                    <a:pt x="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30"/>
            <p:cNvSpPr/>
            <p:nvPr/>
          </p:nvSpPr>
          <p:spPr>
            <a:xfrm>
              <a:off x="5059875" y="3779925"/>
              <a:ext cx="600" cy="350"/>
            </a:xfrm>
            <a:custGeom>
              <a:avLst/>
              <a:gdLst/>
              <a:ahLst/>
              <a:cxnLst/>
              <a:rect l="l" t="t" r="r" b="b"/>
              <a:pathLst>
                <a:path w="24" h="14" extrusionOk="0">
                  <a:moveTo>
                    <a:pt x="3" y="1"/>
                  </a:moveTo>
                  <a:lnTo>
                    <a:pt x="1" y="13"/>
                  </a:lnTo>
                  <a:cubicBezTo>
                    <a:pt x="7" y="9"/>
                    <a:pt x="16" y="7"/>
                    <a:pt x="24" y="3"/>
                  </a:cubicBezTo>
                  <a:lnTo>
                    <a:pt x="3"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30"/>
            <p:cNvSpPr/>
            <p:nvPr/>
          </p:nvSpPr>
          <p:spPr>
            <a:xfrm>
              <a:off x="5010350" y="3935375"/>
              <a:ext cx="36375" cy="84325"/>
            </a:xfrm>
            <a:custGeom>
              <a:avLst/>
              <a:gdLst/>
              <a:ahLst/>
              <a:cxnLst/>
              <a:rect l="l" t="t" r="r" b="b"/>
              <a:pathLst>
                <a:path w="1455" h="3373" extrusionOk="0">
                  <a:moveTo>
                    <a:pt x="567" y="2528"/>
                  </a:moveTo>
                  <a:cubicBezTo>
                    <a:pt x="601" y="2528"/>
                    <a:pt x="637" y="2534"/>
                    <a:pt x="676" y="2548"/>
                  </a:cubicBezTo>
                  <a:lnTo>
                    <a:pt x="335" y="2592"/>
                  </a:lnTo>
                  <a:cubicBezTo>
                    <a:pt x="409" y="2563"/>
                    <a:pt x="481" y="2528"/>
                    <a:pt x="567" y="2528"/>
                  </a:cubicBezTo>
                  <a:close/>
                  <a:moveTo>
                    <a:pt x="169" y="2868"/>
                  </a:moveTo>
                  <a:lnTo>
                    <a:pt x="320" y="2912"/>
                  </a:lnTo>
                  <a:cubicBezTo>
                    <a:pt x="312" y="2948"/>
                    <a:pt x="298" y="2963"/>
                    <a:pt x="281" y="2963"/>
                  </a:cubicBezTo>
                  <a:cubicBezTo>
                    <a:pt x="253" y="2963"/>
                    <a:pt x="214" y="2921"/>
                    <a:pt x="169" y="2868"/>
                  </a:cubicBezTo>
                  <a:close/>
                  <a:moveTo>
                    <a:pt x="933" y="1"/>
                  </a:moveTo>
                  <a:cubicBezTo>
                    <a:pt x="816" y="1"/>
                    <a:pt x="717" y="22"/>
                    <a:pt x="653" y="60"/>
                  </a:cubicBezTo>
                  <a:cubicBezTo>
                    <a:pt x="642" y="111"/>
                    <a:pt x="632" y="159"/>
                    <a:pt x="621" y="209"/>
                  </a:cubicBezTo>
                  <a:cubicBezTo>
                    <a:pt x="632" y="249"/>
                    <a:pt x="646" y="289"/>
                    <a:pt x="663" y="327"/>
                  </a:cubicBezTo>
                  <a:cubicBezTo>
                    <a:pt x="642" y="308"/>
                    <a:pt x="625" y="289"/>
                    <a:pt x="611" y="266"/>
                  </a:cubicBezTo>
                  <a:cubicBezTo>
                    <a:pt x="592" y="357"/>
                    <a:pt x="573" y="445"/>
                    <a:pt x="554" y="535"/>
                  </a:cubicBezTo>
                  <a:cubicBezTo>
                    <a:pt x="695" y="609"/>
                    <a:pt x="846" y="661"/>
                    <a:pt x="1002" y="689"/>
                  </a:cubicBezTo>
                  <a:cubicBezTo>
                    <a:pt x="835" y="670"/>
                    <a:pt x="723" y="663"/>
                    <a:pt x="651" y="663"/>
                  </a:cubicBezTo>
                  <a:cubicBezTo>
                    <a:pt x="184" y="663"/>
                    <a:pt x="1454" y="1002"/>
                    <a:pt x="605" y="1002"/>
                  </a:cubicBezTo>
                  <a:cubicBezTo>
                    <a:pt x="601" y="1002"/>
                    <a:pt x="596" y="1002"/>
                    <a:pt x="592" y="1002"/>
                  </a:cubicBezTo>
                  <a:cubicBezTo>
                    <a:pt x="545" y="990"/>
                    <a:pt x="503" y="977"/>
                    <a:pt x="466" y="966"/>
                  </a:cubicBezTo>
                  <a:cubicBezTo>
                    <a:pt x="421" y="1179"/>
                    <a:pt x="377" y="1391"/>
                    <a:pt x="333" y="1606"/>
                  </a:cubicBezTo>
                  <a:lnTo>
                    <a:pt x="489" y="1688"/>
                  </a:lnTo>
                  <a:lnTo>
                    <a:pt x="291" y="1810"/>
                  </a:lnTo>
                  <a:lnTo>
                    <a:pt x="125" y="2621"/>
                  </a:lnTo>
                  <a:lnTo>
                    <a:pt x="335" y="2592"/>
                  </a:lnTo>
                  <a:lnTo>
                    <a:pt x="335" y="2592"/>
                  </a:lnTo>
                  <a:cubicBezTo>
                    <a:pt x="283" y="2619"/>
                    <a:pt x="225" y="2632"/>
                    <a:pt x="167" y="2632"/>
                  </a:cubicBezTo>
                  <a:cubicBezTo>
                    <a:pt x="152" y="2632"/>
                    <a:pt x="137" y="2632"/>
                    <a:pt x="123" y="2630"/>
                  </a:cubicBezTo>
                  <a:lnTo>
                    <a:pt x="93" y="2777"/>
                  </a:lnTo>
                  <a:cubicBezTo>
                    <a:pt x="119" y="2809"/>
                    <a:pt x="146" y="2838"/>
                    <a:pt x="169" y="2868"/>
                  </a:cubicBezTo>
                  <a:lnTo>
                    <a:pt x="81" y="2840"/>
                  </a:lnTo>
                  <a:cubicBezTo>
                    <a:pt x="53" y="2968"/>
                    <a:pt x="28" y="3099"/>
                    <a:pt x="1" y="3227"/>
                  </a:cubicBezTo>
                  <a:lnTo>
                    <a:pt x="53" y="3324"/>
                  </a:lnTo>
                  <a:cubicBezTo>
                    <a:pt x="95" y="3280"/>
                    <a:pt x="153" y="3262"/>
                    <a:pt x="222" y="3262"/>
                  </a:cubicBezTo>
                  <a:cubicBezTo>
                    <a:pt x="338" y="3262"/>
                    <a:pt x="484" y="3312"/>
                    <a:pt x="638" y="3372"/>
                  </a:cubicBezTo>
                  <a:cubicBezTo>
                    <a:pt x="825" y="2245"/>
                    <a:pt x="1012" y="1126"/>
                    <a:pt x="1197" y="33"/>
                  </a:cubicBezTo>
                  <a:cubicBezTo>
                    <a:pt x="1105" y="11"/>
                    <a:pt x="1015" y="1"/>
                    <a:pt x="93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30"/>
            <p:cNvSpPr/>
            <p:nvPr/>
          </p:nvSpPr>
          <p:spPr>
            <a:xfrm>
              <a:off x="5063025" y="3726975"/>
              <a:ext cx="13450" cy="38875"/>
            </a:xfrm>
            <a:custGeom>
              <a:avLst/>
              <a:gdLst/>
              <a:ahLst/>
              <a:cxnLst/>
              <a:rect l="l" t="t" r="r" b="b"/>
              <a:pathLst>
                <a:path w="538" h="1555" extrusionOk="0">
                  <a:moveTo>
                    <a:pt x="344" y="1"/>
                  </a:moveTo>
                  <a:cubicBezTo>
                    <a:pt x="270" y="329"/>
                    <a:pt x="194" y="670"/>
                    <a:pt x="117" y="1023"/>
                  </a:cubicBezTo>
                  <a:lnTo>
                    <a:pt x="142" y="1031"/>
                  </a:lnTo>
                  <a:lnTo>
                    <a:pt x="117" y="1033"/>
                  </a:lnTo>
                  <a:cubicBezTo>
                    <a:pt x="79" y="1204"/>
                    <a:pt x="39" y="1378"/>
                    <a:pt x="1" y="1555"/>
                  </a:cubicBezTo>
                  <a:cubicBezTo>
                    <a:pt x="81" y="1549"/>
                    <a:pt x="169" y="1544"/>
                    <a:pt x="268" y="1544"/>
                  </a:cubicBezTo>
                  <a:cubicBezTo>
                    <a:pt x="358" y="1036"/>
                    <a:pt x="449" y="543"/>
                    <a:pt x="537" y="68"/>
                  </a:cubicBezTo>
                  <a:cubicBezTo>
                    <a:pt x="455" y="43"/>
                    <a:pt x="392" y="20"/>
                    <a:pt x="34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30"/>
            <p:cNvSpPr/>
            <p:nvPr/>
          </p:nvSpPr>
          <p:spPr>
            <a:xfrm>
              <a:off x="3548825" y="3306025"/>
              <a:ext cx="811725" cy="142525"/>
            </a:xfrm>
            <a:custGeom>
              <a:avLst/>
              <a:gdLst/>
              <a:ahLst/>
              <a:cxnLst/>
              <a:rect l="l" t="t" r="r" b="b"/>
              <a:pathLst>
                <a:path w="32469" h="5701" extrusionOk="0">
                  <a:moveTo>
                    <a:pt x="467" y="1"/>
                  </a:moveTo>
                  <a:cubicBezTo>
                    <a:pt x="435" y="1"/>
                    <a:pt x="435" y="6"/>
                    <a:pt x="469" y="17"/>
                  </a:cubicBezTo>
                  <a:cubicBezTo>
                    <a:pt x="471" y="16"/>
                    <a:pt x="472" y="16"/>
                    <a:pt x="473" y="16"/>
                  </a:cubicBezTo>
                  <a:cubicBezTo>
                    <a:pt x="476" y="16"/>
                    <a:pt x="478" y="18"/>
                    <a:pt x="480" y="19"/>
                  </a:cubicBezTo>
                  <a:lnTo>
                    <a:pt x="469" y="17"/>
                  </a:lnTo>
                  <a:cubicBezTo>
                    <a:pt x="408" y="32"/>
                    <a:pt x="242" y="583"/>
                    <a:pt x="0" y="1548"/>
                  </a:cubicBezTo>
                  <a:cubicBezTo>
                    <a:pt x="63" y="1556"/>
                    <a:pt x="122" y="1561"/>
                    <a:pt x="175" y="1565"/>
                  </a:cubicBezTo>
                  <a:cubicBezTo>
                    <a:pt x="349" y="992"/>
                    <a:pt x="498" y="676"/>
                    <a:pt x="618" y="676"/>
                  </a:cubicBezTo>
                  <a:cubicBezTo>
                    <a:pt x="622" y="676"/>
                    <a:pt x="627" y="676"/>
                    <a:pt x="631" y="677"/>
                  </a:cubicBezTo>
                  <a:cubicBezTo>
                    <a:pt x="613" y="664"/>
                    <a:pt x="632" y="657"/>
                    <a:pt x="688" y="657"/>
                  </a:cubicBezTo>
                  <a:cubicBezTo>
                    <a:pt x="1073" y="657"/>
                    <a:pt x="3173" y="972"/>
                    <a:pt x="6381" y="1491"/>
                  </a:cubicBezTo>
                  <a:lnTo>
                    <a:pt x="6507" y="1468"/>
                  </a:lnTo>
                  <a:cubicBezTo>
                    <a:pt x="6499" y="1462"/>
                    <a:pt x="6492" y="1455"/>
                    <a:pt x="6484" y="1451"/>
                  </a:cubicBezTo>
                  <a:lnTo>
                    <a:pt x="6484" y="1451"/>
                  </a:lnTo>
                  <a:lnTo>
                    <a:pt x="6553" y="1460"/>
                  </a:lnTo>
                  <a:cubicBezTo>
                    <a:pt x="6861" y="1398"/>
                    <a:pt x="7047" y="1352"/>
                    <a:pt x="7287" y="1352"/>
                  </a:cubicBezTo>
                  <a:cubicBezTo>
                    <a:pt x="7459" y="1352"/>
                    <a:pt x="7657" y="1376"/>
                    <a:pt x="7948" y="1434"/>
                  </a:cubicBezTo>
                  <a:cubicBezTo>
                    <a:pt x="7934" y="1533"/>
                    <a:pt x="7797" y="1567"/>
                    <a:pt x="7597" y="1567"/>
                  </a:cubicBezTo>
                  <a:cubicBezTo>
                    <a:pt x="7317" y="1567"/>
                    <a:pt x="6913" y="1501"/>
                    <a:pt x="6553" y="1460"/>
                  </a:cubicBezTo>
                  <a:lnTo>
                    <a:pt x="6507" y="1468"/>
                  </a:lnTo>
                  <a:cubicBezTo>
                    <a:pt x="6528" y="1485"/>
                    <a:pt x="6551" y="1502"/>
                    <a:pt x="6572" y="1521"/>
                  </a:cubicBezTo>
                  <a:cubicBezTo>
                    <a:pt x="9056" y="1924"/>
                    <a:pt x="12179" y="2446"/>
                    <a:pt x="15674" y="3041"/>
                  </a:cubicBezTo>
                  <a:cubicBezTo>
                    <a:pt x="15486" y="2930"/>
                    <a:pt x="15158" y="2802"/>
                    <a:pt x="15492" y="2802"/>
                  </a:cubicBezTo>
                  <a:cubicBezTo>
                    <a:pt x="15531" y="2802"/>
                    <a:pt x="15580" y="2804"/>
                    <a:pt x="15638" y="2808"/>
                  </a:cubicBezTo>
                  <a:cubicBezTo>
                    <a:pt x="15483" y="2867"/>
                    <a:pt x="15664" y="2968"/>
                    <a:pt x="15889" y="3077"/>
                  </a:cubicBezTo>
                  <a:cubicBezTo>
                    <a:pt x="18805" y="3573"/>
                    <a:pt x="21973" y="4118"/>
                    <a:pt x="25238" y="4684"/>
                  </a:cubicBezTo>
                  <a:lnTo>
                    <a:pt x="25930" y="4608"/>
                  </a:lnTo>
                  <a:lnTo>
                    <a:pt x="25930" y="4608"/>
                  </a:lnTo>
                  <a:cubicBezTo>
                    <a:pt x="26011" y="4704"/>
                    <a:pt x="25883" y="4733"/>
                    <a:pt x="25704" y="4733"/>
                  </a:cubicBezTo>
                  <a:cubicBezTo>
                    <a:pt x="25625" y="4733"/>
                    <a:pt x="25535" y="4727"/>
                    <a:pt x="25449" y="4719"/>
                  </a:cubicBezTo>
                  <a:lnTo>
                    <a:pt x="25449" y="4719"/>
                  </a:lnTo>
                  <a:cubicBezTo>
                    <a:pt x="27022" y="4993"/>
                    <a:pt x="28616" y="5270"/>
                    <a:pt x="30216" y="5548"/>
                  </a:cubicBezTo>
                  <a:cubicBezTo>
                    <a:pt x="30218" y="5506"/>
                    <a:pt x="30239" y="5468"/>
                    <a:pt x="30305" y="5443"/>
                  </a:cubicBezTo>
                  <a:lnTo>
                    <a:pt x="31186" y="5699"/>
                  </a:lnTo>
                  <a:cubicBezTo>
                    <a:pt x="31208" y="5700"/>
                    <a:pt x="31229" y="5700"/>
                    <a:pt x="31249" y="5700"/>
                  </a:cubicBezTo>
                  <a:cubicBezTo>
                    <a:pt x="31821" y="5700"/>
                    <a:pt x="31765" y="5422"/>
                    <a:pt x="31434" y="5247"/>
                  </a:cubicBezTo>
                  <a:lnTo>
                    <a:pt x="31434" y="5247"/>
                  </a:lnTo>
                  <a:cubicBezTo>
                    <a:pt x="31298" y="5253"/>
                    <a:pt x="31246" y="5360"/>
                    <a:pt x="31201" y="5360"/>
                  </a:cubicBezTo>
                  <a:cubicBezTo>
                    <a:pt x="31184" y="5360"/>
                    <a:pt x="31169" y="5346"/>
                    <a:pt x="31150" y="5308"/>
                  </a:cubicBezTo>
                  <a:lnTo>
                    <a:pt x="31278" y="5058"/>
                  </a:lnTo>
                  <a:lnTo>
                    <a:pt x="31613" y="5289"/>
                  </a:lnTo>
                  <a:cubicBezTo>
                    <a:pt x="31662" y="5291"/>
                    <a:pt x="31709" y="5291"/>
                    <a:pt x="31754" y="5291"/>
                  </a:cubicBezTo>
                  <a:cubicBezTo>
                    <a:pt x="32333" y="5291"/>
                    <a:pt x="32469" y="5167"/>
                    <a:pt x="32445" y="4997"/>
                  </a:cubicBezTo>
                  <a:cubicBezTo>
                    <a:pt x="23018" y="3466"/>
                    <a:pt x="13489" y="1950"/>
                    <a:pt x="7310" y="997"/>
                  </a:cubicBezTo>
                  <a:lnTo>
                    <a:pt x="7310" y="997"/>
                  </a:lnTo>
                  <a:cubicBezTo>
                    <a:pt x="7420" y="1024"/>
                    <a:pt x="7527" y="1062"/>
                    <a:pt x="7632" y="1106"/>
                  </a:cubicBezTo>
                  <a:lnTo>
                    <a:pt x="7127" y="968"/>
                  </a:lnTo>
                  <a:lnTo>
                    <a:pt x="7092" y="961"/>
                  </a:lnTo>
                  <a:cubicBezTo>
                    <a:pt x="7084" y="961"/>
                    <a:pt x="7077" y="961"/>
                    <a:pt x="7070" y="961"/>
                  </a:cubicBezTo>
                  <a:cubicBezTo>
                    <a:pt x="6878" y="961"/>
                    <a:pt x="6774" y="1035"/>
                    <a:pt x="6529" y="1035"/>
                  </a:cubicBezTo>
                  <a:cubicBezTo>
                    <a:pt x="6419" y="1035"/>
                    <a:pt x="6280" y="1020"/>
                    <a:pt x="6091" y="976"/>
                  </a:cubicBezTo>
                  <a:cubicBezTo>
                    <a:pt x="6090" y="976"/>
                    <a:pt x="6089" y="976"/>
                    <a:pt x="6088" y="976"/>
                  </a:cubicBezTo>
                  <a:cubicBezTo>
                    <a:pt x="6031" y="976"/>
                    <a:pt x="5805" y="836"/>
                    <a:pt x="5533" y="724"/>
                  </a:cubicBezTo>
                  <a:cubicBezTo>
                    <a:pt x="2569" y="270"/>
                    <a:pt x="697" y="1"/>
                    <a:pt x="46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30"/>
            <p:cNvSpPr/>
            <p:nvPr/>
          </p:nvSpPr>
          <p:spPr>
            <a:xfrm>
              <a:off x="3472000" y="3681975"/>
              <a:ext cx="15900" cy="13850"/>
            </a:xfrm>
            <a:custGeom>
              <a:avLst/>
              <a:gdLst/>
              <a:ahLst/>
              <a:cxnLst/>
              <a:rect l="l" t="t" r="r" b="b"/>
              <a:pathLst>
                <a:path w="636" h="554" extrusionOk="0">
                  <a:moveTo>
                    <a:pt x="114" y="1"/>
                  </a:moveTo>
                  <a:cubicBezTo>
                    <a:pt x="77" y="184"/>
                    <a:pt x="39" y="369"/>
                    <a:pt x="1" y="554"/>
                  </a:cubicBezTo>
                  <a:cubicBezTo>
                    <a:pt x="105" y="527"/>
                    <a:pt x="211" y="514"/>
                    <a:pt x="318" y="514"/>
                  </a:cubicBezTo>
                  <a:cubicBezTo>
                    <a:pt x="404" y="514"/>
                    <a:pt x="490" y="522"/>
                    <a:pt x="575" y="539"/>
                  </a:cubicBezTo>
                  <a:lnTo>
                    <a:pt x="611" y="318"/>
                  </a:lnTo>
                  <a:cubicBezTo>
                    <a:pt x="590" y="314"/>
                    <a:pt x="575" y="304"/>
                    <a:pt x="577" y="287"/>
                  </a:cubicBezTo>
                  <a:cubicBezTo>
                    <a:pt x="592" y="280"/>
                    <a:pt x="607" y="274"/>
                    <a:pt x="619" y="266"/>
                  </a:cubicBezTo>
                  <a:lnTo>
                    <a:pt x="636" y="177"/>
                  </a:lnTo>
                  <a:cubicBezTo>
                    <a:pt x="560" y="114"/>
                    <a:pt x="329" y="51"/>
                    <a:pt x="11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30"/>
            <p:cNvSpPr/>
            <p:nvPr/>
          </p:nvSpPr>
          <p:spPr>
            <a:xfrm>
              <a:off x="3440525" y="3959475"/>
              <a:ext cx="1375" cy="400"/>
            </a:xfrm>
            <a:custGeom>
              <a:avLst/>
              <a:gdLst/>
              <a:ahLst/>
              <a:cxnLst/>
              <a:rect l="l" t="t" r="r" b="b"/>
              <a:pathLst>
                <a:path w="55" h="16" extrusionOk="0">
                  <a:moveTo>
                    <a:pt x="0" y="0"/>
                  </a:moveTo>
                  <a:cubicBezTo>
                    <a:pt x="21" y="5"/>
                    <a:pt x="36" y="11"/>
                    <a:pt x="53" y="15"/>
                  </a:cubicBezTo>
                  <a:cubicBezTo>
                    <a:pt x="53" y="11"/>
                    <a:pt x="55" y="7"/>
                    <a:pt x="55" y="5"/>
                  </a:cubicBezTo>
                  <a:cubicBezTo>
                    <a:pt x="36" y="2"/>
                    <a:pt x="21" y="2"/>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30"/>
            <p:cNvSpPr/>
            <p:nvPr/>
          </p:nvSpPr>
          <p:spPr>
            <a:xfrm>
              <a:off x="3391975" y="3964050"/>
              <a:ext cx="47200" cy="127675"/>
            </a:xfrm>
            <a:custGeom>
              <a:avLst/>
              <a:gdLst/>
              <a:ahLst/>
              <a:cxnLst/>
              <a:rect l="l" t="t" r="r" b="b"/>
              <a:pathLst>
                <a:path w="1888" h="5107" extrusionOk="0">
                  <a:moveTo>
                    <a:pt x="1088" y="0"/>
                  </a:moveTo>
                  <a:cubicBezTo>
                    <a:pt x="1332" y="129"/>
                    <a:pt x="1193" y="177"/>
                    <a:pt x="1021" y="204"/>
                  </a:cubicBezTo>
                  <a:cubicBezTo>
                    <a:pt x="699" y="1868"/>
                    <a:pt x="396" y="3483"/>
                    <a:pt x="117" y="4999"/>
                  </a:cubicBezTo>
                  <a:lnTo>
                    <a:pt x="449" y="5077"/>
                  </a:lnTo>
                  <a:cubicBezTo>
                    <a:pt x="534" y="5029"/>
                    <a:pt x="371" y="4808"/>
                    <a:pt x="562" y="4808"/>
                  </a:cubicBezTo>
                  <a:cubicBezTo>
                    <a:pt x="589" y="4808"/>
                    <a:pt x="624" y="4812"/>
                    <a:pt x="668" y="4822"/>
                  </a:cubicBezTo>
                  <a:cubicBezTo>
                    <a:pt x="268" y="4839"/>
                    <a:pt x="609" y="5010"/>
                    <a:pt x="996" y="5106"/>
                  </a:cubicBezTo>
                  <a:lnTo>
                    <a:pt x="937" y="5050"/>
                  </a:lnTo>
                  <a:lnTo>
                    <a:pt x="1078" y="4801"/>
                  </a:lnTo>
                  <a:lnTo>
                    <a:pt x="1101" y="4877"/>
                  </a:lnTo>
                  <a:cubicBezTo>
                    <a:pt x="1128" y="4728"/>
                    <a:pt x="1156" y="4576"/>
                    <a:pt x="1183" y="4425"/>
                  </a:cubicBezTo>
                  <a:lnTo>
                    <a:pt x="1095" y="4412"/>
                  </a:lnTo>
                  <a:cubicBezTo>
                    <a:pt x="1447" y="4306"/>
                    <a:pt x="1" y="3871"/>
                    <a:pt x="660" y="3871"/>
                  </a:cubicBezTo>
                  <a:cubicBezTo>
                    <a:pt x="721" y="3871"/>
                    <a:pt x="800" y="3874"/>
                    <a:pt x="899" y="3882"/>
                  </a:cubicBezTo>
                  <a:cubicBezTo>
                    <a:pt x="1179" y="4032"/>
                    <a:pt x="1065" y="4156"/>
                    <a:pt x="1210" y="4282"/>
                  </a:cubicBezTo>
                  <a:cubicBezTo>
                    <a:pt x="1431" y="3062"/>
                    <a:pt x="1658" y="1777"/>
                    <a:pt x="1887" y="457"/>
                  </a:cubicBezTo>
                  <a:cubicBezTo>
                    <a:pt x="1719" y="320"/>
                    <a:pt x="1587" y="137"/>
                    <a:pt x="108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30"/>
            <p:cNvSpPr/>
            <p:nvPr/>
          </p:nvSpPr>
          <p:spPr>
            <a:xfrm>
              <a:off x="3475325" y="3673525"/>
              <a:ext cx="2975" cy="6175"/>
            </a:xfrm>
            <a:custGeom>
              <a:avLst/>
              <a:gdLst/>
              <a:ahLst/>
              <a:cxnLst/>
              <a:rect l="l" t="t" r="r" b="b"/>
              <a:pathLst>
                <a:path w="119" h="247" extrusionOk="0">
                  <a:moveTo>
                    <a:pt x="51" y="0"/>
                  </a:moveTo>
                  <a:lnTo>
                    <a:pt x="0" y="246"/>
                  </a:lnTo>
                  <a:cubicBezTo>
                    <a:pt x="74" y="189"/>
                    <a:pt x="118" y="99"/>
                    <a:pt x="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30"/>
            <p:cNvSpPr/>
            <p:nvPr/>
          </p:nvSpPr>
          <p:spPr>
            <a:xfrm>
              <a:off x="3441250" y="3844425"/>
              <a:ext cx="5400" cy="3450"/>
            </a:xfrm>
            <a:custGeom>
              <a:avLst/>
              <a:gdLst/>
              <a:ahLst/>
              <a:cxnLst/>
              <a:rect l="l" t="t" r="r" b="b"/>
              <a:pathLst>
                <a:path w="216" h="138" extrusionOk="0">
                  <a:moveTo>
                    <a:pt x="28" y="1"/>
                  </a:moveTo>
                  <a:cubicBezTo>
                    <a:pt x="17" y="45"/>
                    <a:pt x="9" y="91"/>
                    <a:pt x="1" y="138"/>
                  </a:cubicBezTo>
                  <a:cubicBezTo>
                    <a:pt x="215" y="108"/>
                    <a:pt x="173" y="58"/>
                    <a:pt x="2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30"/>
            <p:cNvSpPr/>
            <p:nvPr/>
          </p:nvSpPr>
          <p:spPr>
            <a:xfrm>
              <a:off x="4503325" y="3476200"/>
              <a:ext cx="24000" cy="7225"/>
            </a:xfrm>
            <a:custGeom>
              <a:avLst/>
              <a:gdLst/>
              <a:ahLst/>
              <a:cxnLst/>
              <a:rect l="l" t="t" r="r" b="b"/>
              <a:pathLst>
                <a:path w="960" h="289" extrusionOk="0">
                  <a:moveTo>
                    <a:pt x="93" y="1"/>
                  </a:moveTo>
                  <a:cubicBezTo>
                    <a:pt x="7" y="32"/>
                    <a:pt x="0" y="83"/>
                    <a:pt x="49" y="146"/>
                  </a:cubicBezTo>
                  <a:lnTo>
                    <a:pt x="856" y="289"/>
                  </a:lnTo>
                  <a:lnTo>
                    <a:pt x="959" y="276"/>
                  </a:lnTo>
                  <a:cubicBezTo>
                    <a:pt x="926" y="118"/>
                    <a:pt x="415" y="171"/>
                    <a:pt x="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30"/>
            <p:cNvSpPr/>
            <p:nvPr/>
          </p:nvSpPr>
          <p:spPr>
            <a:xfrm>
              <a:off x="3477325" y="3631350"/>
              <a:ext cx="19050" cy="41250"/>
            </a:xfrm>
            <a:custGeom>
              <a:avLst/>
              <a:gdLst/>
              <a:ahLst/>
              <a:cxnLst/>
              <a:rect l="l" t="t" r="r" b="b"/>
              <a:pathLst>
                <a:path w="762" h="1650" extrusionOk="0">
                  <a:moveTo>
                    <a:pt x="322" y="1"/>
                  </a:moveTo>
                  <a:cubicBezTo>
                    <a:pt x="215" y="507"/>
                    <a:pt x="107" y="1023"/>
                    <a:pt x="0" y="1546"/>
                  </a:cubicBezTo>
                  <a:lnTo>
                    <a:pt x="515" y="1649"/>
                  </a:lnTo>
                  <a:cubicBezTo>
                    <a:pt x="524" y="1601"/>
                    <a:pt x="532" y="1550"/>
                    <a:pt x="539" y="1502"/>
                  </a:cubicBezTo>
                  <a:lnTo>
                    <a:pt x="484" y="1473"/>
                  </a:lnTo>
                  <a:cubicBezTo>
                    <a:pt x="505" y="1458"/>
                    <a:pt x="526" y="1447"/>
                    <a:pt x="549" y="1441"/>
                  </a:cubicBezTo>
                  <a:cubicBezTo>
                    <a:pt x="597" y="1153"/>
                    <a:pt x="646" y="869"/>
                    <a:pt x="694" y="585"/>
                  </a:cubicBezTo>
                  <a:cubicBezTo>
                    <a:pt x="642" y="570"/>
                    <a:pt x="589" y="556"/>
                    <a:pt x="528" y="539"/>
                  </a:cubicBezTo>
                  <a:lnTo>
                    <a:pt x="715" y="461"/>
                  </a:lnTo>
                  <a:cubicBezTo>
                    <a:pt x="732" y="369"/>
                    <a:pt x="747" y="276"/>
                    <a:pt x="762" y="183"/>
                  </a:cubicBezTo>
                  <a:cubicBezTo>
                    <a:pt x="612" y="131"/>
                    <a:pt x="465" y="70"/>
                    <a:pt x="32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30"/>
            <p:cNvSpPr/>
            <p:nvPr/>
          </p:nvSpPr>
          <p:spPr>
            <a:xfrm>
              <a:off x="3420900" y="3934075"/>
              <a:ext cx="24700" cy="19475"/>
            </a:xfrm>
            <a:custGeom>
              <a:avLst/>
              <a:gdLst/>
              <a:ahLst/>
              <a:cxnLst/>
              <a:rect l="l" t="t" r="r" b="b"/>
              <a:pathLst>
                <a:path w="988" h="779" extrusionOk="0">
                  <a:moveTo>
                    <a:pt x="135" y="1"/>
                  </a:moveTo>
                  <a:cubicBezTo>
                    <a:pt x="89" y="232"/>
                    <a:pt x="45" y="461"/>
                    <a:pt x="1" y="690"/>
                  </a:cubicBezTo>
                  <a:cubicBezTo>
                    <a:pt x="64" y="701"/>
                    <a:pt x="125" y="720"/>
                    <a:pt x="182" y="747"/>
                  </a:cubicBezTo>
                  <a:cubicBezTo>
                    <a:pt x="392" y="756"/>
                    <a:pt x="640" y="770"/>
                    <a:pt x="882" y="779"/>
                  </a:cubicBezTo>
                  <a:lnTo>
                    <a:pt x="928" y="507"/>
                  </a:lnTo>
                  <a:lnTo>
                    <a:pt x="608" y="337"/>
                  </a:lnTo>
                  <a:lnTo>
                    <a:pt x="608" y="337"/>
                  </a:lnTo>
                  <a:lnTo>
                    <a:pt x="937" y="455"/>
                  </a:lnTo>
                  <a:cubicBezTo>
                    <a:pt x="953" y="356"/>
                    <a:pt x="970" y="257"/>
                    <a:pt x="987" y="156"/>
                  </a:cubicBezTo>
                  <a:cubicBezTo>
                    <a:pt x="733" y="68"/>
                    <a:pt x="465" y="20"/>
                    <a:pt x="196" y="13"/>
                  </a:cubicBezTo>
                  <a:cubicBezTo>
                    <a:pt x="175" y="9"/>
                    <a:pt x="156" y="5"/>
                    <a:pt x="13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30"/>
            <p:cNvSpPr/>
            <p:nvPr/>
          </p:nvSpPr>
          <p:spPr>
            <a:xfrm>
              <a:off x="3418700" y="3954425"/>
              <a:ext cx="25900" cy="9325"/>
            </a:xfrm>
            <a:custGeom>
              <a:avLst/>
              <a:gdLst/>
              <a:ahLst/>
              <a:cxnLst/>
              <a:rect l="l" t="t" r="r" b="b"/>
              <a:pathLst>
                <a:path w="1036" h="373" extrusionOk="0">
                  <a:moveTo>
                    <a:pt x="66" y="0"/>
                  </a:moveTo>
                  <a:cubicBezTo>
                    <a:pt x="45" y="114"/>
                    <a:pt x="21" y="228"/>
                    <a:pt x="0" y="341"/>
                  </a:cubicBezTo>
                  <a:cubicBezTo>
                    <a:pt x="467" y="335"/>
                    <a:pt x="1035" y="373"/>
                    <a:pt x="535" y="21"/>
                  </a:cubicBezTo>
                  <a:cubicBezTo>
                    <a:pt x="377" y="13"/>
                    <a:pt x="219" y="9"/>
                    <a:pt x="6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30"/>
            <p:cNvSpPr/>
            <p:nvPr/>
          </p:nvSpPr>
          <p:spPr>
            <a:xfrm>
              <a:off x="3437475" y="3853150"/>
              <a:ext cx="22100" cy="14050"/>
            </a:xfrm>
            <a:custGeom>
              <a:avLst/>
              <a:gdLst/>
              <a:ahLst/>
              <a:cxnLst/>
              <a:rect l="l" t="t" r="r" b="b"/>
              <a:pathLst>
                <a:path w="884" h="562" extrusionOk="0">
                  <a:moveTo>
                    <a:pt x="525" y="1"/>
                  </a:moveTo>
                  <a:cubicBezTo>
                    <a:pt x="417" y="1"/>
                    <a:pt x="310" y="19"/>
                    <a:pt x="173" y="19"/>
                  </a:cubicBezTo>
                  <a:cubicBezTo>
                    <a:pt x="151" y="19"/>
                    <a:pt x="129" y="19"/>
                    <a:pt x="105" y="18"/>
                  </a:cubicBezTo>
                  <a:cubicBezTo>
                    <a:pt x="70" y="195"/>
                    <a:pt x="34" y="369"/>
                    <a:pt x="0" y="546"/>
                  </a:cubicBezTo>
                  <a:cubicBezTo>
                    <a:pt x="88" y="555"/>
                    <a:pt x="191" y="562"/>
                    <a:pt x="288" y="562"/>
                  </a:cubicBezTo>
                  <a:cubicBezTo>
                    <a:pt x="502" y="562"/>
                    <a:pt x="683" y="528"/>
                    <a:pt x="587" y="409"/>
                  </a:cubicBezTo>
                  <a:lnTo>
                    <a:pt x="135" y="331"/>
                  </a:lnTo>
                  <a:cubicBezTo>
                    <a:pt x="224" y="316"/>
                    <a:pt x="304" y="309"/>
                    <a:pt x="375" y="309"/>
                  </a:cubicBezTo>
                  <a:cubicBezTo>
                    <a:pt x="565" y="309"/>
                    <a:pt x="700" y="357"/>
                    <a:pt x="829" y="413"/>
                  </a:cubicBezTo>
                  <a:cubicBezTo>
                    <a:pt x="848" y="306"/>
                    <a:pt x="865" y="199"/>
                    <a:pt x="883" y="91"/>
                  </a:cubicBezTo>
                  <a:cubicBezTo>
                    <a:pt x="741" y="19"/>
                    <a:pt x="632" y="1"/>
                    <a:pt x="52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30"/>
            <p:cNvSpPr/>
            <p:nvPr/>
          </p:nvSpPr>
          <p:spPr>
            <a:xfrm>
              <a:off x="3451925" y="3700275"/>
              <a:ext cx="33450" cy="94025"/>
            </a:xfrm>
            <a:custGeom>
              <a:avLst/>
              <a:gdLst/>
              <a:ahLst/>
              <a:cxnLst/>
              <a:rect l="l" t="t" r="r" b="b"/>
              <a:pathLst>
                <a:path w="1338" h="3761" extrusionOk="0">
                  <a:moveTo>
                    <a:pt x="1222" y="1"/>
                  </a:moveTo>
                  <a:lnTo>
                    <a:pt x="926" y="162"/>
                  </a:lnTo>
                  <a:cubicBezTo>
                    <a:pt x="848" y="133"/>
                    <a:pt x="791" y="110"/>
                    <a:pt x="747" y="89"/>
                  </a:cubicBezTo>
                  <a:cubicBezTo>
                    <a:pt x="623" y="697"/>
                    <a:pt x="497" y="1309"/>
                    <a:pt x="373" y="1927"/>
                  </a:cubicBezTo>
                  <a:cubicBezTo>
                    <a:pt x="543" y="2007"/>
                    <a:pt x="629" y="2095"/>
                    <a:pt x="543" y="2188"/>
                  </a:cubicBezTo>
                  <a:lnTo>
                    <a:pt x="329" y="2146"/>
                  </a:lnTo>
                  <a:cubicBezTo>
                    <a:pt x="219" y="2682"/>
                    <a:pt x="110" y="3220"/>
                    <a:pt x="0" y="3761"/>
                  </a:cubicBezTo>
                  <a:lnTo>
                    <a:pt x="737" y="3624"/>
                  </a:lnTo>
                  <a:cubicBezTo>
                    <a:pt x="941" y="2415"/>
                    <a:pt x="1140" y="1212"/>
                    <a:pt x="1338" y="34"/>
                  </a:cubicBezTo>
                  <a:cubicBezTo>
                    <a:pt x="1300" y="22"/>
                    <a:pt x="1260" y="11"/>
                    <a:pt x="122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30"/>
            <p:cNvSpPr/>
            <p:nvPr/>
          </p:nvSpPr>
          <p:spPr>
            <a:xfrm>
              <a:off x="3400250" y="4182275"/>
              <a:ext cx="700" cy="1725"/>
            </a:xfrm>
            <a:custGeom>
              <a:avLst/>
              <a:gdLst/>
              <a:ahLst/>
              <a:cxnLst/>
              <a:rect l="l" t="t" r="r" b="b"/>
              <a:pathLst>
                <a:path w="28" h="69" extrusionOk="0">
                  <a:moveTo>
                    <a:pt x="28" y="1"/>
                  </a:moveTo>
                  <a:cubicBezTo>
                    <a:pt x="7" y="18"/>
                    <a:pt x="0" y="45"/>
                    <a:pt x="13" y="68"/>
                  </a:cubicBezTo>
                  <a:lnTo>
                    <a:pt x="28"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30"/>
            <p:cNvSpPr/>
            <p:nvPr/>
          </p:nvSpPr>
          <p:spPr>
            <a:xfrm>
              <a:off x="3391300" y="4092225"/>
              <a:ext cx="26050" cy="29200"/>
            </a:xfrm>
            <a:custGeom>
              <a:avLst/>
              <a:gdLst/>
              <a:ahLst/>
              <a:cxnLst/>
              <a:rect l="l" t="t" r="r" b="b"/>
              <a:pathLst>
                <a:path w="1042" h="1168" extrusionOk="0">
                  <a:moveTo>
                    <a:pt x="463" y="0"/>
                  </a:moveTo>
                  <a:lnTo>
                    <a:pt x="463" y="0"/>
                  </a:lnTo>
                  <a:cubicBezTo>
                    <a:pt x="438" y="196"/>
                    <a:pt x="678" y="482"/>
                    <a:pt x="383" y="593"/>
                  </a:cubicBezTo>
                  <a:cubicBezTo>
                    <a:pt x="243" y="562"/>
                    <a:pt x="125" y="532"/>
                    <a:pt x="28" y="507"/>
                  </a:cubicBezTo>
                  <a:lnTo>
                    <a:pt x="1" y="646"/>
                  </a:lnTo>
                  <a:cubicBezTo>
                    <a:pt x="32" y="730"/>
                    <a:pt x="62" y="816"/>
                    <a:pt x="93" y="911"/>
                  </a:cubicBezTo>
                  <a:cubicBezTo>
                    <a:pt x="114" y="907"/>
                    <a:pt x="133" y="900"/>
                    <a:pt x="156" y="896"/>
                  </a:cubicBezTo>
                  <a:lnTo>
                    <a:pt x="156" y="896"/>
                  </a:lnTo>
                  <a:cubicBezTo>
                    <a:pt x="320" y="1035"/>
                    <a:pt x="127" y="1092"/>
                    <a:pt x="667" y="1168"/>
                  </a:cubicBezTo>
                  <a:cubicBezTo>
                    <a:pt x="681" y="1076"/>
                    <a:pt x="864" y="892"/>
                    <a:pt x="321" y="774"/>
                  </a:cubicBezTo>
                  <a:lnTo>
                    <a:pt x="321" y="774"/>
                  </a:lnTo>
                  <a:cubicBezTo>
                    <a:pt x="438" y="793"/>
                    <a:pt x="537" y="801"/>
                    <a:pt x="621" y="801"/>
                  </a:cubicBezTo>
                  <a:cubicBezTo>
                    <a:pt x="760" y="801"/>
                    <a:pt x="861" y="779"/>
                    <a:pt x="941" y="747"/>
                  </a:cubicBezTo>
                  <a:cubicBezTo>
                    <a:pt x="974" y="568"/>
                    <a:pt x="1008" y="387"/>
                    <a:pt x="1042" y="204"/>
                  </a:cubicBezTo>
                  <a:lnTo>
                    <a:pt x="463"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30"/>
            <p:cNvSpPr/>
            <p:nvPr/>
          </p:nvSpPr>
          <p:spPr>
            <a:xfrm>
              <a:off x="3402450" y="4143700"/>
              <a:ext cx="6025" cy="5125"/>
            </a:xfrm>
            <a:custGeom>
              <a:avLst/>
              <a:gdLst/>
              <a:ahLst/>
              <a:cxnLst/>
              <a:rect l="l" t="t" r="r" b="b"/>
              <a:pathLst>
                <a:path w="241" h="205" extrusionOk="0">
                  <a:moveTo>
                    <a:pt x="1" y="0"/>
                  </a:moveTo>
                  <a:cubicBezTo>
                    <a:pt x="74" y="63"/>
                    <a:pt x="144" y="131"/>
                    <a:pt x="207" y="204"/>
                  </a:cubicBezTo>
                  <a:cubicBezTo>
                    <a:pt x="217" y="147"/>
                    <a:pt x="230" y="91"/>
                    <a:pt x="240" y="32"/>
                  </a:cubicBezTo>
                  <a:cubicBezTo>
                    <a:pt x="160" y="23"/>
                    <a:pt x="83" y="13"/>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30"/>
            <p:cNvSpPr/>
            <p:nvPr/>
          </p:nvSpPr>
          <p:spPr>
            <a:xfrm>
              <a:off x="3471175" y="3695975"/>
              <a:ext cx="16200" cy="4325"/>
            </a:xfrm>
            <a:custGeom>
              <a:avLst/>
              <a:gdLst/>
              <a:ahLst/>
              <a:cxnLst/>
              <a:rect l="l" t="t" r="r" b="b"/>
              <a:pathLst>
                <a:path w="648" h="173" extrusionOk="0">
                  <a:moveTo>
                    <a:pt x="32" y="0"/>
                  </a:moveTo>
                  <a:lnTo>
                    <a:pt x="0" y="149"/>
                  </a:lnTo>
                  <a:cubicBezTo>
                    <a:pt x="234" y="135"/>
                    <a:pt x="648" y="173"/>
                    <a:pt x="3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30"/>
            <p:cNvSpPr/>
            <p:nvPr/>
          </p:nvSpPr>
          <p:spPr>
            <a:xfrm>
              <a:off x="3442400" y="3794850"/>
              <a:ext cx="26700" cy="55775"/>
            </a:xfrm>
            <a:custGeom>
              <a:avLst/>
              <a:gdLst/>
              <a:ahLst/>
              <a:cxnLst/>
              <a:rect l="l" t="t" r="r" b="b"/>
              <a:pathLst>
                <a:path w="1068" h="2231" extrusionOk="0">
                  <a:moveTo>
                    <a:pt x="377" y="1"/>
                  </a:moveTo>
                  <a:cubicBezTo>
                    <a:pt x="327" y="251"/>
                    <a:pt x="276" y="501"/>
                    <a:pt x="226" y="754"/>
                  </a:cubicBezTo>
                  <a:cubicBezTo>
                    <a:pt x="508" y="859"/>
                    <a:pt x="327" y="932"/>
                    <a:pt x="175" y="1000"/>
                  </a:cubicBezTo>
                  <a:cubicBezTo>
                    <a:pt x="117" y="1292"/>
                    <a:pt x="60" y="1584"/>
                    <a:pt x="1" y="1879"/>
                  </a:cubicBezTo>
                  <a:lnTo>
                    <a:pt x="411" y="1957"/>
                  </a:lnTo>
                  <a:cubicBezTo>
                    <a:pt x="638" y="2032"/>
                    <a:pt x="384" y="2127"/>
                    <a:pt x="720" y="2230"/>
                  </a:cubicBezTo>
                  <a:cubicBezTo>
                    <a:pt x="811" y="1681"/>
                    <a:pt x="903" y="1134"/>
                    <a:pt x="996" y="585"/>
                  </a:cubicBezTo>
                  <a:lnTo>
                    <a:pt x="968" y="583"/>
                  </a:lnTo>
                  <a:cubicBezTo>
                    <a:pt x="909" y="583"/>
                    <a:pt x="850" y="577"/>
                    <a:pt x="792" y="567"/>
                  </a:cubicBezTo>
                  <a:lnTo>
                    <a:pt x="792" y="567"/>
                  </a:lnTo>
                  <a:lnTo>
                    <a:pt x="968" y="583"/>
                  </a:lnTo>
                  <a:cubicBezTo>
                    <a:pt x="979" y="583"/>
                    <a:pt x="987" y="583"/>
                    <a:pt x="996" y="581"/>
                  </a:cubicBezTo>
                  <a:lnTo>
                    <a:pt x="1067" y="142"/>
                  </a:lnTo>
                  <a:cubicBezTo>
                    <a:pt x="829" y="77"/>
                    <a:pt x="575" y="11"/>
                    <a:pt x="37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30"/>
            <p:cNvSpPr/>
            <p:nvPr/>
          </p:nvSpPr>
          <p:spPr>
            <a:xfrm>
              <a:off x="4516950" y="3459175"/>
              <a:ext cx="251475" cy="67475"/>
            </a:xfrm>
            <a:custGeom>
              <a:avLst/>
              <a:gdLst/>
              <a:ahLst/>
              <a:cxnLst/>
              <a:rect l="l" t="t" r="r" b="b"/>
              <a:pathLst>
                <a:path w="10059" h="2699" extrusionOk="0">
                  <a:moveTo>
                    <a:pt x="1834" y="467"/>
                  </a:moveTo>
                  <a:lnTo>
                    <a:pt x="1834" y="467"/>
                  </a:lnTo>
                  <a:cubicBezTo>
                    <a:pt x="1815" y="473"/>
                    <a:pt x="1798" y="478"/>
                    <a:pt x="1777" y="482"/>
                  </a:cubicBezTo>
                  <a:cubicBezTo>
                    <a:pt x="1777" y="473"/>
                    <a:pt x="1802" y="469"/>
                    <a:pt x="1834" y="467"/>
                  </a:cubicBezTo>
                  <a:close/>
                  <a:moveTo>
                    <a:pt x="3438" y="1350"/>
                  </a:moveTo>
                  <a:lnTo>
                    <a:pt x="3438" y="1350"/>
                  </a:lnTo>
                  <a:cubicBezTo>
                    <a:pt x="3394" y="1371"/>
                    <a:pt x="3346" y="1386"/>
                    <a:pt x="3298" y="1395"/>
                  </a:cubicBezTo>
                  <a:cubicBezTo>
                    <a:pt x="3344" y="1382"/>
                    <a:pt x="3394" y="1367"/>
                    <a:pt x="3438" y="1350"/>
                  </a:cubicBezTo>
                  <a:close/>
                  <a:moveTo>
                    <a:pt x="5075" y="1550"/>
                  </a:moveTo>
                  <a:lnTo>
                    <a:pt x="5075" y="1550"/>
                  </a:lnTo>
                  <a:cubicBezTo>
                    <a:pt x="5076" y="1550"/>
                    <a:pt x="5090" y="1555"/>
                    <a:pt x="5115" y="1563"/>
                  </a:cubicBezTo>
                  <a:lnTo>
                    <a:pt x="5110" y="1563"/>
                  </a:lnTo>
                  <a:cubicBezTo>
                    <a:pt x="5086" y="1554"/>
                    <a:pt x="5075" y="1550"/>
                    <a:pt x="5075" y="1550"/>
                  </a:cubicBezTo>
                  <a:close/>
                  <a:moveTo>
                    <a:pt x="5118" y="1563"/>
                  </a:moveTo>
                  <a:lnTo>
                    <a:pt x="6105" y="1666"/>
                  </a:lnTo>
                  <a:cubicBezTo>
                    <a:pt x="6117" y="1720"/>
                    <a:pt x="6061" y="1740"/>
                    <a:pt x="5970" y="1740"/>
                  </a:cubicBezTo>
                  <a:cubicBezTo>
                    <a:pt x="5733" y="1740"/>
                    <a:pt x="5259" y="1604"/>
                    <a:pt x="5118" y="1563"/>
                  </a:cubicBezTo>
                  <a:close/>
                  <a:moveTo>
                    <a:pt x="7218" y="1567"/>
                  </a:moveTo>
                  <a:cubicBezTo>
                    <a:pt x="7306" y="1573"/>
                    <a:pt x="7392" y="1590"/>
                    <a:pt x="7476" y="1622"/>
                  </a:cubicBezTo>
                  <a:lnTo>
                    <a:pt x="8553" y="1851"/>
                  </a:lnTo>
                  <a:cubicBezTo>
                    <a:pt x="8524" y="1890"/>
                    <a:pt x="8393" y="1901"/>
                    <a:pt x="8224" y="1901"/>
                  </a:cubicBezTo>
                  <a:cubicBezTo>
                    <a:pt x="7974" y="1901"/>
                    <a:pt x="7643" y="1876"/>
                    <a:pt x="7442" y="1876"/>
                  </a:cubicBezTo>
                  <a:cubicBezTo>
                    <a:pt x="7374" y="1876"/>
                    <a:pt x="7321" y="1879"/>
                    <a:pt x="7291" y="1887"/>
                  </a:cubicBezTo>
                  <a:cubicBezTo>
                    <a:pt x="7373" y="1838"/>
                    <a:pt x="7880" y="1889"/>
                    <a:pt x="7827" y="1784"/>
                  </a:cubicBezTo>
                  <a:cubicBezTo>
                    <a:pt x="7705" y="1756"/>
                    <a:pt x="7630" y="1676"/>
                    <a:pt x="7474" y="1622"/>
                  </a:cubicBezTo>
                  <a:lnTo>
                    <a:pt x="7218" y="1567"/>
                  </a:lnTo>
                  <a:close/>
                  <a:moveTo>
                    <a:pt x="6567" y="1719"/>
                  </a:moveTo>
                  <a:cubicBezTo>
                    <a:pt x="6605" y="1719"/>
                    <a:pt x="6659" y="1723"/>
                    <a:pt x="6732" y="1733"/>
                  </a:cubicBezTo>
                  <a:cubicBezTo>
                    <a:pt x="6971" y="1860"/>
                    <a:pt x="6674" y="1883"/>
                    <a:pt x="6550" y="1930"/>
                  </a:cubicBezTo>
                  <a:lnTo>
                    <a:pt x="6550" y="1930"/>
                  </a:lnTo>
                  <a:cubicBezTo>
                    <a:pt x="6643" y="1868"/>
                    <a:pt x="6342" y="1719"/>
                    <a:pt x="6567" y="1719"/>
                  </a:cubicBezTo>
                  <a:close/>
                  <a:moveTo>
                    <a:pt x="7291" y="1887"/>
                  </a:moveTo>
                  <a:lnTo>
                    <a:pt x="7291" y="1887"/>
                  </a:lnTo>
                  <a:cubicBezTo>
                    <a:pt x="7262" y="1906"/>
                    <a:pt x="7289" y="1937"/>
                    <a:pt x="7432" y="1998"/>
                  </a:cubicBezTo>
                  <a:cubicBezTo>
                    <a:pt x="7262" y="1933"/>
                    <a:pt x="7234" y="1901"/>
                    <a:pt x="7291" y="1887"/>
                  </a:cubicBezTo>
                  <a:close/>
                  <a:moveTo>
                    <a:pt x="639" y="0"/>
                  </a:moveTo>
                  <a:lnTo>
                    <a:pt x="639" y="0"/>
                  </a:lnTo>
                  <a:cubicBezTo>
                    <a:pt x="450" y="57"/>
                    <a:pt x="406" y="141"/>
                    <a:pt x="1153" y="364"/>
                  </a:cubicBezTo>
                  <a:cubicBezTo>
                    <a:pt x="792" y="429"/>
                    <a:pt x="566" y="710"/>
                    <a:pt x="60" y="710"/>
                  </a:cubicBezTo>
                  <a:cubicBezTo>
                    <a:pt x="40" y="710"/>
                    <a:pt x="20" y="710"/>
                    <a:pt x="0" y="709"/>
                  </a:cubicBezTo>
                  <a:lnTo>
                    <a:pt x="0" y="709"/>
                  </a:lnTo>
                  <a:lnTo>
                    <a:pt x="1268" y="852"/>
                  </a:lnTo>
                  <a:lnTo>
                    <a:pt x="414" y="957"/>
                  </a:lnTo>
                  <a:cubicBezTo>
                    <a:pt x="416" y="968"/>
                    <a:pt x="425" y="976"/>
                    <a:pt x="423" y="987"/>
                  </a:cubicBezTo>
                  <a:lnTo>
                    <a:pt x="406" y="987"/>
                  </a:lnTo>
                  <a:lnTo>
                    <a:pt x="2532" y="1363"/>
                  </a:lnTo>
                  <a:cubicBezTo>
                    <a:pt x="2515" y="1352"/>
                    <a:pt x="2503" y="1344"/>
                    <a:pt x="2482" y="1336"/>
                  </a:cubicBezTo>
                  <a:lnTo>
                    <a:pt x="2482" y="1336"/>
                  </a:lnTo>
                  <a:cubicBezTo>
                    <a:pt x="2658" y="1359"/>
                    <a:pt x="2835" y="1397"/>
                    <a:pt x="3005" y="1445"/>
                  </a:cubicBezTo>
                  <a:lnTo>
                    <a:pt x="4248" y="1666"/>
                  </a:lnTo>
                  <a:cubicBezTo>
                    <a:pt x="4254" y="1655"/>
                    <a:pt x="4273" y="1649"/>
                    <a:pt x="4320" y="1649"/>
                  </a:cubicBezTo>
                  <a:cubicBezTo>
                    <a:pt x="4376" y="1649"/>
                    <a:pt x="4472" y="1659"/>
                    <a:pt x="4631" y="1681"/>
                  </a:cubicBezTo>
                  <a:lnTo>
                    <a:pt x="4574" y="1723"/>
                  </a:lnTo>
                  <a:cubicBezTo>
                    <a:pt x="6486" y="2061"/>
                    <a:pt x="8326" y="2389"/>
                    <a:pt x="10059" y="2698"/>
                  </a:cubicBezTo>
                  <a:cubicBezTo>
                    <a:pt x="10029" y="2503"/>
                    <a:pt x="9287" y="2265"/>
                    <a:pt x="9167" y="2067"/>
                  </a:cubicBezTo>
                  <a:lnTo>
                    <a:pt x="9903" y="2034"/>
                  </a:lnTo>
                  <a:cubicBezTo>
                    <a:pt x="8934" y="1746"/>
                    <a:pt x="9844" y="1689"/>
                    <a:pt x="9499" y="1468"/>
                  </a:cubicBezTo>
                  <a:cubicBezTo>
                    <a:pt x="8921" y="1371"/>
                    <a:pt x="8334" y="1273"/>
                    <a:pt x="7737" y="1174"/>
                  </a:cubicBezTo>
                  <a:cubicBezTo>
                    <a:pt x="7733" y="1182"/>
                    <a:pt x="7731" y="1191"/>
                    <a:pt x="7731" y="1201"/>
                  </a:cubicBezTo>
                  <a:lnTo>
                    <a:pt x="8265" y="1273"/>
                  </a:lnTo>
                  <a:lnTo>
                    <a:pt x="7787" y="1443"/>
                  </a:lnTo>
                  <a:lnTo>
                    <a:pt x="7964" y="1483"/>
                  </a:lnTo>
                  <a:lnTo>
                    <a:pt x="7501" y="1504"/>
                  </a:lnTo>
                  <a:cubicBezTo>
                    <a:pt x="7424" y="1411"/>
                    <a:pt x="7609" y="1403"/>
                    <a:pt x="7623" y="1302"/>
                  </a:cubicBezTo>
                  <a:lnTo>
                    <a:pt x="7623" y="1302"/>
                  </a:lnTo>
                  <a:cubicBezTo>
                    <a:pt x="7622" y="1302"/>
                    <a:pt x="7620" y="1302"/>
                    <a:pt x="7619" y="1302"/>
                  </a:cubicBezTo>
                  <a:cubicBezTo>
                    <a:pt x="7535" y="1302"/>
                    <a:pt x="7289" y="1216"/>
                    <a:pt x="7150" y="1216"/>
                  </a:cubicBezTo>
                  <a:cubicBezTo>
                    <a:pt x="7122" y="1216"/>
                    <a:pt x="7098" y="1220"/>
                    <a:pt x="7081" y="1228"/>
                  </a:cubicBezTo>
                  <a:lnTo>
                    <a:pt x="7154" y="1077"/>
                  </a:lnTo>
                  <a:lnTo>
                    <a:pt x="5060" y="730"/>
                  </a:lnTo>
                  <a:lnTo>
                    <a:pt x="5060" y="730"/>
                  </a:lnTo>
                  <a:cubicBezTo>
                    <a:pt x="4990" y="827"/>
                    <a:pt x="4925" y="917"/>
                    <a:pt x="5459" y="1056"/>
                  </a:cubicBezTo>
                  <a:cubicBezTo>
                    <a:pt x="5600" y="1192"/>
                    <a:pt x="5552" y="1233"/>
                    <a:pt x="5423" y="1233"/>
                  </a:cubicBezTo>
                  <a:cubicBezTo>
                    <a:pt x="5229" y="1233"/>
                    <a:pt x="4851" y="1140"/>
                    <a:pt x="4659" y="1140"/>
                  </a:cubicBezTo>
                  <a:cubicBezTo>
                    <a:pt x="4540" y="1140"/>
                    <a:pt x="4492" y="1175"/>
                    <a:pt x="4599" y="1289"/>
                  </a:cubicBezTo>
                  <a:cubicBezTo>
                    <a:pt x="4734" y="1322"/>
                    <a:pt x="4976" y="1377"/>
                    <a:pt x="5127" y="1377"/>
                  </a:cubicBezTo>
                  <a:cubicBezTo>
                    <a:pt x="5171" y="1377"/>
                    <a:pt x="5207" y="1372"/>
                    <a:pt x="5230" y="1361"/>
                  </a:cubicBezTo>
                  <a:cubicBezTo>
                    <a:pt x="5390" y="1421"/>
                    <a:pt x="5381" y="1437"/>
                    <a:pt x="5315" y="1437"/>
                  </a:cubicBezTo>
                  <a:cubicBezTo>
                    <a:pt x="5242" y="1437"/>
                    <a:pt x="5101" y="1417"/>
                    <a:pt x="5045" y="1417"/>
                  </a:cubicBezTo>
                  <a:cubicBezTo>
                    <a:pt x="5042" y="1417"/>
                    <a:pt x="5039" y="1418"/>
                    <a:pt x="5037" y="1418"/>
                  </a:cubicBezTo>
                  <a:cubicBezTo>
                    <a:pt x="5033" y="1418"/>
                    <a:pt x="5030" y="1418"/>
                    <a:pt x="5026" y="1418"/>
                  </a:cubicBezTo>
                  <a:cubicBezTo>
                    <a:pt x="4827" y="1418"/>
                    <a:pt x="4154" y="1209"/>
                    <a:pt x="4172" y="1064"/>
                  </a:cubicBezTo>
                  <a:lnTo>
                    <a:pt x="4172" y="1064"/>
                  </a:lnTo>
                  <a:cubicBezTo>
                    <a:pt x="4434" y="1113"/>
                    <a:pt x="4597" y="1133"/>
                    <a:pt x="4689" y="1133"/>
                  </a:cubicBezTo>
                  <a:cubicBezTo>
                    <a:pt x="5107" y="1133"/>
                    <a:pt x="4109" y="721"/>
                    <a:pt x="4238" y="593"/>
                  </a:cubicBezTo>
                  <a:lnTo>
                    <a:pt x="3287" y="436"/>
                  </a:lnTo>
                  <a:cubicBezTo>
                    <a:pt x="2993" y="440"/>
                    <a:pt x="2864" y="505"/>
                    <a:pt x="3211" y="713"/>
                  </a:cubicBezTo>
                  <a:lnTo>
                    <a:pt x="3457" y="740"/>
                  </a:lnTo>
                  <a:cubicBezTo>
                    <a:pt x="3480" y="734"/>
                    <a:pt x="3508" y="730"/>
                    <a:pt x="3543" y="730"/>
                  </a:cubicBezTo>
                  <a:cubicBezTo>
                    <a:pt x="3611" y="730"/>
                    <a:pt x="3708" y="745"/>
                    <a:pt x="3849" y="783"/>
                  </a:cubicBezTo>
                  <a:lnTo>
                    <a:pt x="3457" y="740"/>
                  </a:lnTo>
                  <a:cubicBezTo>
                    <a:pt x="3327" y="776"/>
                    <a:pt x="3365" y="902"/>
                    <a:pt x="3184" y="911"/>
                  </a:cubicBezTo>
                  <a:lnTo>
                    <a:pt x="3706" y="1081"/>
                  </a:lnTo>
                  <a:cubicBezTo>
                    <a:pt x="3817" y="1140"/>
                    <a:pt x="3659" y="1249"/>
                    <a:pt x="3506" y="1321"/>
                  </a:cubicBezTo>
                  <a:cubicBezTo>
                    <a:pt x="3588" y="1275"/>
                    <a:pt x="3573" y="1209"/>
                    <a:pt x="3251" y="1104"/>
                  </a:cubicBezTo>
                  <a:cubicBezTo>
                    <a:pt x="3047" y="1076"/>
                    <a:pt x="2692" y="1027"/>
                    <a:pt x="2485" y="1027"/>
                  </a:cubicBezTo>
                  <a:cubicBezTo>
                    <a:pt x="2416" y="1027"/>
                    <a:pt x="2364" y="1032"/>
                    <a:pt x="2339" y="1045"/>
                  </a:cubicBezTo>
                  <a:cubicBezTo>
                    <a:pt x="2269" y="902"/>
                    <a:pt x="2549" y="839"/>
                    <a:pt x="2126" y="614"/>
                  </a:cubicBezTo>
                  <a:lnTo>
                    <a:pt x="2126" y="614"/>
                  </a:lnTo>
                  <a:lnTo>
                    <a:pt x="2726" y="881"/>
                  </a:lnTo>
                  <a:lnTo>
                    <a:pt x="2681" y="589"/>
                  </a:lnTo>
                  <a:cubicBezTo>
                    <a:pt x="2403" y="525"/>
                    <a:pt x="2016" y="467"/>
                    <a:pt x="1856" y="467"/>
                  </a:cubicBezTo>
                  <a:cubicBezTo>
                    <a:pt x="1848" y="467"/>
                    <a:pt x="1841" y="467"/>
                    <a:pt x="1834" y="467"/>
                  </a:cubicBezTo>
                  <a:cubicBezTo>
                    <a:pt x="2017" y="425"/>
                    <a:pt x="2097" y="343"/>
                    <a:pt x="2135" y="246"/>
                  </a:cubicBezTo>
                  <a:lnTo>
                    <a:pt x="639"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6" name="Google Shape;1856;p30"/>
            <p:cNvSpPr/>
            <p:nvPr/>
          </p:nvSpPr>
          <p:spPr>
            <a:xfrm>
              <a:off x="3560550" y="3306425"/>
              <a:ext cx="275" cy="100"/>
            </a:xfrm>
            <a:custGeom>
              <a:avLst/>
              <a:gdLst/>
              <a:ahLst/>
              <a:cxnLst/>
              <a:rect l="l" t="t" r="r" b="b"/>
              <a:pathLst>
                <a:path w="11" h="4" extrusionOk="0">
                  <a:moveTo>
                    <a:pt x="4" y="0"/>
                  </a:moveTo>
                  <a:cubicBezTo>
                    <a:pt x="3" y="0"/>
                    <a:pt x="2" y="0"/>
                    <a:pt x="0" y="1"/>
                  </a:cubicBezTo>
                  <a:lnTo>
                    <a:pt x="11" y="3"/>
                  </a:lnTo>
                  <a:cubicBezTo>
                    <a:pt x="9" y="2"/>
                    <a:pt x="7" y="0"/>
                    <a:pt x="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7" name="Google Shape;1857;p30"/>
            <p:cNvSpPr/>
            <p:nvPr/>
          </p:nvSpPr>
          <p:spPr>
            <a:xfrm>
              <a:off x="3426100" y="3867100"/>
              <a:ext cx="31150" cy="65375"/>
            </a:xfrm>
            <a:custGeom>
              <a:avLst/>
              <a:gdLst/>
              <a:ahLst/>
              <a:cxnLst/>
              <a:rect l="l" t="t" r="r" b="b"/>
              <a:pathLst>
                <a:path w="1246" h="2615" extrusionOk="0">
                  <a:moveTo>
                    <a:pt x="453" y="0"/>
                  </a:moveTo>
                  <a:cubicBezTo>
                    <a:pt x="300" y="772"/>
                    <a:pt x="148" y="1540"/>
                    <a:pt x="1" y="2303"/>
                  </a:cubicBezTo>
                  <a:cubicBezTo>
                    <a:pt x="249" y="2398"/>
                    <a:pt x="543" y="2505"/>
                    <a:pt x="817" y="2614"/>
                  </a:cubicBezTo>
                  <a:cubicBezTo>
                    <a:pt x="960" y="1779"/>
                    <a:pt x="1103" y="934"/>
                    <a:pt x="1246" y="82"/>
                  </a:cubicBezTo>
                  <a:cubicBezTo>
                    <a:pt x="1107" y="82"/>
                    <a:pt x="1006" y="97"/>
                    <a:pt x="1000" y="148"/>
                  </a:cubicBezTo>
                  <a:cubicBezTo>
                    <a:pt x="995" y="148"/>
                    <a:pt x="990" y="148"/>
                    <a:pt x="985" y="148"/>
                  </a:cubicBezTo>
                  <a:cubicBezTo>
                    <a:pt x="825" y="148"/>
                    <a:pt x="618" y="53"/>
                    <a:pt x="45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30"/>
            <p:cNvSpPr/>
            <p:nvPr/>
          </p:nvSpPr>
          <p:spPr>
            <a:xfrm>
              <a:off x="4755700" y="3498700"/>
              <a:ext cx="239125" cy="59750"/>
            </a:xfrm>
            <a:custGeom>
              <a:avLst/>
              <a:gdLst/>
              <a:ahLst/>
              <a:cxnLst/>
              <a:rect l="l" t="t" r="r" b="b"/>
              <a:pathLst>
                <a:path w="9565" h="2390" extrusionOk="0">
                  <a:moveTo>
                    <a:pt x="639" y="1"/>
                  </a:moveTo>
                  <a:lnTo>
                    <a:pt x="639" y="1"/>
                  </a:lnTo>
                  <a:cubicBezTo>
                    <a:pt x="484" y="60"/>
                    <a:pt x="686" y="239"/>
                    <a:pt x="543" y="239"/>
                  </a:cubicBezTo>
                  <a:cubicBezTo>
                    <a:pt x="483" y="239"/>
                    <a:pt x="361" y="207"/>
                    <a:pt x="124" y="121"/>
                  </a:cubicBezTo>
                  <a:lnTo>
                    <a:pt x="124" y="121"/>
                  </a:lnTo>
                  <a:cubicBezTo>
                    <a:pt x="260" y="239"/>
                    <a:pt x="770" y="442"/>
                    <a:pt x="1051" y="442"/>
                  </a:cubicBezTo>
                  <a:cubicBezTo>
                    <a:pt x="1105" y="442"/>
                    <a:pt x="1151" y="434"/>
                    <a:pt x="1184" y="417"/>
                  </a:cubicBezTo>
                  <a:lnTo>
                    <a:pt x="1184" y="417"/>
                  </a:lnTo>
                  <a:cubicBezTo>
                    <a:pt x="1252" y="536"/>
                    <a:pt x="1155" y="568"/>
                    <a:pt x="993" y="568"/>
                  </a:cubicBezTo>
                  <a:cubicBezTo>
                    <a:pt x="811" y="568"/>
                    <a:pt x="548" y="528"/>
                    <a:pt x="343" y="528"/>
                  </a:cubicBezTo>
                  <a:cubicBezTo>
                    <a:pt x="144" y="528"/>
                    <a:pt x="0" y="566"/>
                    <a:pt x="42" y="714"/>
                  </a:cubicBezTo>
                  <a:cubicBezTo>
                    <a:pt x="271" y="795"/>
                    <a:pt x="419" y="811"/>
                    <a:pt x="552" y="811"/>
                  </a:cubicBezTo>
                  <a:cubicBezTo>
                    <a:pt x="642" y="811"/>
                    <a:pt x="725" y="804"/>
                    <a:pt x="820" y="804"/>
                  </a:cubicBezTo>
                  <a:cubicBezTo>
                    <a:pt x="961" y="804"/>
                    <a:pt x="1129" y="820"/>
                    <a:pt x="1388" y="899"/>
                  </a:cubicBezTo>
                  <a:cubicBezTo>
                    <a:pt x="1381" y="953"/>
                    <a:pt x="1348" y="972"/>
                    <a:pt x="1300" y="972"/>
                  </a:cubicBezTo>
                  <a:cubicBezTo>
                    <a:pt x="1170" y="972"/>
                    <a:pt x="929" y="827"/>
                    <a:pt x="813" y="827"/>
                  </a:cubicBezTo>
                  <a:cubicBezTo>
                    <a:pt x="777" y="827"/>
                    <a:pt x="754" y="841"/>
                    <a:pt x="748" y="878"/>
                  </a:cubicBezTo>
                  <a:lnTo>
                    <a:pt x="1077" y="1157"/>
                  </a:lnTo>
                  <a:lnTo>
                    <a:pt x="1262" y="1149"/>
                  </a:lnTo>
                  <a:lnTo>
                    <a:pt x="1262" y="1149"/>
                  </a:lnTo>
                  <a:lnTo>
                    <a:pt x="896" y="1185"/>
                  </a:lnTo>
                  <a:cubicBezTo>
                    <a:pt x="2252" y="1429"/>
                    <a:pt x="3539" y="1658"/>
                    <a:pt x="4740" y="1877"/>
                  </a:cubicBezTo>
                  <a:lnTo>
                    <a:pt x="5653" y="1837"/>
                  </a:lnTo>
                  <a:lnTo>
                    <a:pt x="5552" y="1940"/>
                  </a:lnTo>
                  <a:cubicBezTo>
                    <a:pt x="5588" y="1938"/>
                    <a:pt x="5624" y="1937"/>
                    <a:pt x="5659" y="1937"/>
                  </a:cubicBezTo>
                  <a:cubicBezTo>
                    <a:pt x="6084" y="1937"/>
                    <a:pt x="6351" y="2064"/>
                    <a:pt x="6483" y="2192"/>
                  </a:cubicBezTo>
                  <a:lnTo>
                    <a:pt x="7571" y="2390"/>
                  </a:lnTo>
                  <a:cubicBezTo>
                    <a:pt x="7283" y="2232"/>
                    <a:pt x="6900" y="2064"/>
                    <a:pt x="7026" y="1874"/>
                  </a:cubicBezTo>
                  <a:lnTo>
                    <a:pt x="7026" y="1874"/>
                  </a:lnTo>
                  <a:lnTo>
                    <a:pt x="7575" y="1900"/>
                  </a:lnTo>
                  <a:lnTo>
                    <a:pt x="7062" y="1626"/>
                  </a:lnTo>
                  <a:lnTo>
                    <a:pt x="7718" y="1548"/>
                  </a:lnTo>
                  <a:lnTo>
                    <a:pt x="7718" y="1548"/>
                  </a:lnTo>
                  <a:cubicBezTo>
                    <a:pt x="9209" y="2022"/>
                    <a:pt x="7320" y="1763"/>
                    <a:pt x="8000" y="2125"/>
                  </a:cubicBezTo>
                  <a:cubicBezTo>
                    <a:pt x="8302" y="1801"/>
                    <a:pt x="9114" y="1721"/>
                    <a:pt x="9564" y="1534"/>
                  </a:cubicBezTo>
                  <a:lnTo>
                    <a:pt x="9272" y="1481"/>
                  </a:lnTo>
                  <a:cubicBezTo>
                    <a:pt x="9157" y="1491"/>
                    <a:pt x="9030" y="1571"/>
                    <a:pt x="8870" y="1571"/>
                  </a:cubicBezTo>
                  <a:cubicBezTo>
                    <a:pt x="8778" y="1571"/>
                    <a:pt x="8675" y="1544"/>
                    <a:pt x="8557" y="1462"/>
                  </a:cubicBezTo>
                  <a:cubicBezTo>
                    <a:pt x="8544" y="1427"/>
                    <a:pt x="8540" y="1389"/>
                    <a:pt x="8546" y="1353"/>
                  </a:cubicBezTo>
                  <a:cubicBezTo>
                    <a:pt x="6347" y="966"/>
                    <a:pt x="3651" y="508"/>
                    <a:pt x="63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30"/>
            <p:cNvSpPr/>
            <p:nvPr/>
          </p:nvSpPr>
          <p:spPr>
            <a:xfrm>
              <a:off x="4879925" y="3546650"/>
              <a:ext cx="8050" cy="1450"/>
            </a:xfrm>
            <a:custGeom>
              <a:avLst/>
              <a:gdLst/>
              <a:ahLst/>
              <a:cxnLst/>
              <a:rect l="l" t="t" r="r" b="b"/>
              <a:pathLst>
                <a:path w="322" h="58" extrusionOk="0">
                  <a:moveTo>
                    <a:pt x="0" y="1"/>
                  </a:moveTo>
                  <a:lnTo>
                    <a:pt x="322" y="57"/>
                  </a:lnTo>
                  <a:cubicBezTo>
                    <a:pt x="316" y="49"/>
                    <a:pt x="311" y="43"/>
                    <a:pt x="303" y="34"/>
                  </a:cubicBezTo>
                  <a:lnTo>
                    <a:pt x="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30"/>
            <p:cNvSpPr/>
            <p:nvPr/>
          </p:nvSpPr>
          <p:spPr>
            <a:xfrm>
              <a:off x="3356500" y="4182400"/>
              <a:ext cx="43350" cy="146325"/>
            </a:xfrm>
            <a:custGeom>
              <a:avLst/>
              <a:gdLst/>
              <a:ahLst/>
              <a:cxnLst/>
              <a:rect l="l" t="t" r="r" b="b"/>
              <a:pathLst>
                <a:path w="1734" h="5853" extrusionOk="0">
                  <a:moveTo>
                    <a:pt x="867" y="0"/>
                  </a:moveTo>
                  <a:cubicBezTo>
                    <a:pt x="657" y="1228"/>
                    <a:pt x="476" y="2334"/>
                    <a:pt x="331" y="3283"/>
                  </a:cubicBezTo>
                  <a:cubicBezTo>
                    <a:pt x="392" y="3373"/>
                    <a:pt x="461" y="3455"/>
                    <a:pt x="537" y="3533"/>
                  </a:cubicBezTo>
                  <a:cubicBezTo>
                    <a:pt x="457" y="3720"/>
                    <a:pt x="360" y="3788"/>
                    <a:pt x="249" y="3844"/>
                  </a:cubicBezTo>
                  <a:cubicBezTo>
                    <a:pt x="129" y="4673"/>
                    <a:pt x="45" y="5352"/>
                    <a:pt x="1" y="5853"/>
                  </a:cubicBezTo>
                  <a:cubicBezTo>
                    <a:pt x="295" y="5836"/>
                    <a:pt x="674" y="4772"/>
                    <a:pt x="1111" y="3001"/>
                  </a:cubicBezTo>
                  <a:lnTo>
                    <a:pt x="1111" y="3001"/>
                  </a:lnTo>
                  <a:cubicBezTo>
                    <a:pt x="1082" y="3004"/>
                    <a:pt x="1056" y="3005"/>
                    <a:pt x="1032" y="3005"/>
                  </a:cubicBezTo>
                  <a:cubicBezTo>
                    <a:pt x="637" y="3005"/>
                    <a:pt x="843" y="2654"/>
                    <a:pt x="688" y="2164"/>
                  </a:cubicBezTo>
                  <a:cubicBezTo>
                    <a:pt x="696" y="2163"/>
                    <a:pt x="705" y="2162"/>
                    <a:pt x="714" y="2162"/>
                  </a:cubicBezTo>
                  <a:cubicBezTo>
                    <a:pt x="872" y="2162"/>
                    <a:pt x="1133" y="2319"/>
                    <a:pt x="1218" y="2559"/>
                  </a:cubicBezTo>
                  <a:cubicBezTo>
                    <a:pt x="1382" y="1863"/>
                    <a:pt x="1555" y="1075"/>
                    <a:pt x="1733" y="208"/>
                  </a:cubicBezTo>
                  <a:cubicBezTo>
                    <a:pt x="1456" y="151"/>
                    <a:pt x="1140" y="61"/>
                    <a:pt x="86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30"/>
            <p:cNvSpPr/>
            <p:nvPr/>
          </p:nvSpPr>
          <p:spPr>
            <a:xfrm>
              <a:off x="3485675" y="3344825"/>
              <a:ext cx="67325" cy="284775"/>
            </a:xfrm>
            <a:custGeom>
              <a:avLst/>
              <a:gdLst/>
              <a:ahLst/>
              <a:cxnLst/>
              <a:rect l="l" t="t" r="r" b="b"/>
              <a:pathLst>
                <a:path w="2693" h="11391" extrusionOk="0">
                  <a:moveTo>
                    <a:pt x="2524" y="0"/>
                  </a:moveTo>
                  <a:cubicBezTo>
                    <a:pt x="1977" y="2168"/>
                    <a:pt x="1040" y="6427"/>
                    <a:pt x="1" y="11390"/>
                  </a:cubicBezTo>
                  <a:lnTo>
                    <a:pt x="501" y="11209"/>
                  </a:lnTo>
                  <a:cubicBezTo>
                    <a:pt x="1372" y="6109"/>
                    <a:pt x="2152" y="1834"/>
                    <a:pt x="2692" y="36"/>
                  </a:cubicBezTo>
                  <a:cubicBezTo>
                    <a:pt x="2644" y="23"/>
                    <a:pt x="2587" y="11"/>
                    <a:pt x="252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30"/>
            <p:cNvSpPr/>
            <p:nvPr/>
          </p:nvSpPr>
          <p:spPr>
            <a:xfrm>
              <a:off x="4429975" y="4364150"/>
              <a:ext cx="47250" cy="10525"/>
            </a:xfrm>
            <a:custGeom>
              <a:avLst/>
              <a:gdLst/>
              <a:ahLst/>
              <a:cxnLst/>
              <a:rect l="l" t="t" r="r" b="b"/>
              <a:pathLst>
                <a:path w="1890" h="421" extrusionOk="0">
                  <a:moveTo>
                    <a:pt x="440" y="0"/>
                  </a:moveTo>
                  <a:lnTo>
                    <a:pt x="440" y="0"/>
                  </a:lnTo>
                  <a:cubicBezTo>
                    <a:pt x="501" y="19"/>
                    <a:pt x="566" y="42"/>
                    <a:pt x="640" y="67"/>
                  </a:cubicBezTo>
                  <a:lnTo>
                    <a:pt x="1" y="97"/>
                  </a:lnTo>
                  <a:cubicBezTo>
                    <a:pt x="421" y="322"/>
                    <a:pt x="890" y="252"/>
                    <a:pt x="1509" y="421"/>
                  </a:cubicBezTo>
                  <a:cubicBezTo>
                    <a:pt x="1889" y="339"/>
                    <a:pt x="1527" y="244"/>
                    <a:pt x="1229" y="133"/>
                  </a:cubicBezTo>
                  <a:lnTo>
                    <a:pt x="44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30"/>
            <p:cNvSpPr/>
            <p:nvPr/>
          </p:nvSpPr>
          <p:spPr>
            <a:xfrm>
              <a:off x="3843625" y="4263450"/>
              <a:ext cx="93550" cy="22950"/>
            </a:xfrm>
            <a:custGeom>
              <a:avLst/>
              <a:gdLst/>
              <a:ahLst/>
              <a:cxnLst/>
              <a:rect l="l" t="t" r="r" b="b"/>
              <a:pathLst>
                <a:path w="3742" h="918" extrusionOk="0">
                  <a:moveTo>
                    <a:pt x="2" y="1"/>
                  </a:moveTo>
                  <a:lnTo>
                    <a:pt x="2" y="1"/>
                  </a:lnTo>
                  <a:cubicBezTo>
                    <a:pt x="1" y="1"/>
                    <a:pt x="17" y="4"/>
                    <a:pt x="51" y="10"/>
                  </a:cubicBezTo>
                  <a:lnTo>
                    <a:pt x="51" y="10"/>
                  </a:lnTo>
                  <a:cubicBezTo>
                    <a:pt x="36" y="7"/>
                    <a:pt x="19" y="4"/>
                    <a:pt x="2" y="1"/>
                  </a:cubicBezTo>
                  <a:close/>
                  <a:moveTo>
                    <a:pt x="51" y="10"/>
                  </a:moveTo>
                  <a:lnTo>
                    <a:pt x="51" y="10"/>
                  </a:lnTo>
                  <a:cubicBezTo>
                    <a:pt x="642" y="124"/>
                    <a:pt x="74" y="312"/>
                    <a:pt x="580" y="405"/>
                  </a:cubicBezTo>
                  <a:lnTo>
                    <a:pt x="3636" y="918"/>
                  </a:lnTo>
                  <a:cubicBezTo>
                    <a:pt x="3657" y="817"/>
                    <a:pt x="3693" y="722"/>
                    <a:pt x="3741" y="634"/>
                  </a:cubicBezTo>
                  <a:cubicBezTo>
                    <a:pt x="1725" y="293"/>
                    <a:pt x="325" y="57"/>
                    <a:pt x="51" y="1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30"/>
            <p:cNvSpPr/>
            <p:nvPr/>
          </p:nvSpPr>
          <p:spPr>
            <a:xfrm>
              <a:off x="4170575" y="4320925"/>
              <a:ext cx="249450" cy="45600"/>
            </a:xfrm>
            <a:custGeom>
              <a:avLst/>
              <a:gdLst/>
              <a:ahLst/>
              <a:cxnLst/>
              <a:rect l="l" t="t" r="r" b="b"/>
              <a:pathLst>
                <a:path w="9978" h="1824" extrusionOk="0">
                  <a:moveTo>
                    <a:pt x="619" y="45"/>
                  </a:moveTo>
                  <a:lnTo>
                    <a:pt x="619" y="45"/>
                  </a:lnTo>
                  <a:cubicBezTo>
                    <a:pt x="652" y="47"/>
                    <a:pt x="688" y="47"/>
                    <a:pt x="724" y="49"/>
                  </a:cubicBezTo>
                  <a:lnTo>
                    <a:pt x="629" y="53"/>
                  </a:lnTo>
                  <a:lnTo>
                    <a:pt x="619" y="45"/>
                  </a:lnTo>
                  <a:close/>
                  <a:moveTo>
                    <a:pt x="7698" y="1249"/>
                  </a:moveTo>
                  <a:cubicBezTo>
                    <a:pt x="7910" y="1249"/>
                    <a:pt x="8246" y="1394"/>
                    <a:pt x="8314" y="1475"/>
                  </a:cubicBezTo>
                  <a:cubicBezTo>
                    <a:pt x="8217" y="1499"/>
                    <a:pt x="8160" y="1509"/>
                    <a:pt x="8125" y="1509"/>
                  </a:cubicBezTo>
                  <a:cubicBezTo>
                    <a:pt x="7988" y="1509"/>
                    <a:pt x="8186" y="1352"/>
                    <a:pt x="7611" y="1260"/>
                  </a:cubicBezTo>
                  <a:cubicBezTo>
                    <a:pt x="7636" y="1253"/>
                    <a:pt x="7666" y="1249"/>
                    <a:pt x="7698" y="1249"/>
                  </a:cubicBezTo>
                  <a:close/>
                  <a:moveTo>
                    <a:pt x="554" y="0"/>
                  </a:moveTo>
                  <a:lnTo>
                    <a:pt x="554" y="0"/>
                  </a:lnTo>
                  <a:cubicBezTo>
                    <a:pt x="575" y="15"/>
                    <a:pt x="596" y="30"/>
                    <a:pt x="619" y="45"/>
                  </a:cubicBezTo>
                  <a:cubicBezTo>
                    <a:pt x="597" y="44"/>
                    <a:pt x="576" y="44"/>
                    <a:pt x="555" y="44"/>
                  </a:cubicBezTo>
                  <a:cubicBezTo>
                    <a:pt x="213" y="44"/>
                    <a:pt x="62" y="109"/>
                    <a:pt x="0" y="204"/>
                  </a:cubicBezTo>
                  <a:cubicBezTo>
                    <a:pt x="3294" y="760"/>
                    <a:pt x="6577" y="1311"/>
                    <a:pt x="8930" y="1708"/>
                  </a:cubicBezTo>
                  <a:lnTo>
                    <a:pt x="8924" y="1693"/>
                  </a:lnTo>
                  <a:lnTo>
                    <a:pt x="8924" y="1693"/>
                  </a:lnTo>
                  <a:cubicBezTo>
                    <a:pt x="8957" y="1704"/>
                    <a:pt x="8987" y="1712"/>
                    <a:pt x="9018" y="1723"/>
                  </a:cubicBezTo>
                  <a:lnTo>
                    <a:pt x="9622" y="1824"/>
                  </a:lnTo>
                  <a:cubicBezTo>
                    <a:pt x="9840" y="1811"/>
                    <a:pt x="9914" y="1706"/>
                    <a:pt x="9977" y="1588"/>
                  </a:cubicBezTo>
                  <a:cubicBezTo>
                    <a:pt x="7666" y="1197"/>
                    <a:pt x="4150" y="606"/>
                    <a:pt x="55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30"/>
            <p:cNvSpPr/>
            <p:nvPr/>
          </p:nvSpPr>
          <p:spPr>
            <a:xfrm>
              <a:off x="3952075" y="4283800"/>
              <a:ext cx="196225" cy="35675"/>
            </a:xfrm>
            <a:custGeom>
              <a:avLst/>
              <a:gdLst/>
              <a:ahLst/>
              <a:cxnLst/>
              <a:rect l="l" t="t" r="r" b="b"/>
              <a:pathLst>
                <a:path w="7849" h="1427" extrusionOk="0">
                  <a:moveTo>
                    <a:pt x="2445" y="449"/>
                  </a:moveTo>
                  <a:cubicBezTo>
                    <a:pt x="2540" y="449"/>
                    <a:pt x="2683" y="475"/>
                    <a:pt x="2909" y="550"/>
                  </a:cubicBezTo>
                  <a:cubicBezTo>
                    <a:pt x="2721" y="498"/>
                    <a:pt x="2596" y="480"/>
                    <a:pt x="2505" y="480"/>
                  </a:cubicBezTo>
                  <a:cubicBezTo>
                    <a:pt x="2352" y="480"/>
                    <a:pt x="2296" y="532"/>
                    <a:pt x="2202" y="562"/>
                  </a:cubicBezTo>
                  <a:cubicBezTo>
                    <a:pt x="2260" y="523"/>
                    <a:pt x="2285" y="449"/>
                    <a:pt x="2445" y="449"/>
                  </a:cubicBezTo>
                  <a:close/>
                  <a:moveTo>
                    <a:pt x="474" y="1"/>
                  </a:moveTo>
                  <a:lnTo>
                    <a:pt x="474" y="1"/>
                  </a:lnTo>
                  <a:cubicBezTo>
                    <a:pt x="492" y="85"/>
                    <a:pt x="574" y="211"/>
                    <a:pt x="385" y="217"/>
                  </a:cubicBezTo>
                  <a:cubicBezTo>
                    <a:pt x="342" y="195"/>
                    <a:pt x="295" y="187"/>
                    <a:pt x="244" y="187"/>
                  </a:cubicBezTo>
                  <a:cubicBezTo>
                    <a:pt x="169" y="187"/>
                    <a:pt x="87" y="204"/>
                    <a:pt x="0" y="222"/>
                  </a:cubicBezTo>
                  <a:lnTo>
                    <a:pt x="2127" y="579"/>
                  </a:lnTo>
                  <a:cubicBezTo>
                    <a:pt x="2152" y="575"/>
                    <a:pt x="2177" y="571"/>
                    <a:pt x="2202" y="562"/>
                  </a:cubicBezTo>
                  <a:lnTo>
                    <a:pt x="2202" y="562"/>
                  </a:lnTo>
                  <a:cubicBezTo>
                    <a:pt x="2188" y="573"/>
                    <a:pt x="2171" y="579"/>
                    <a:pt x="2152" y="583"/>
                  </a:cubicBezTo>
                  <a:lnTo>
                    <a:pt x="7174" y="1427"/>
                  </a:lnTo>
                  <a:cubicBezTo>
                    <a:pt x="7216" y="1363"/>
                    <a:pt x="7308" y="1311"/>
                    <a:pt x="7481" y="1277"/>
                  </a:cubicBezTo>
                  <a:cubicBezTo>
                    <a:pt x="7523" y="1280"/>
                    <a:pt x="7561" y="1281"/>
                    <a:pt x="7596" y="1281"/>
                  </a:cubicBezTo>
                  <a:cubicBezTo>
                    <a:pt x="7714" y="1281"/>
                    <a:pt x="7792" y="1266"/>
                    <a:pt x="7849" y="1241"/>
                  </a:cubicBezTo>
                  <a:lnTo>
                    <a:pt x="474"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30"/>
            <p:cNvSpPr/>
            <p:nvPr/>
          </p:nvSpPr>
          <p:spPr>
            <a:xfrm>
              <a:off x="4366050" y="4173350"/>
              <a:ext cx="5800" cy="1900"/>
            </a:xfrm>
            <a:custGeom>
              <a:avLst/>
              <a:gdLst/>
              <a:ahLst/>
              <a:cxnLst/>
              <a:rect l="l" t="t" r="r" b="b"/>
              <a:pathLst>
                <a:path w="232" h="76" extrusionOk="0">
                  <a:moveTo>
                    <a:pt x="0" y="0"/>
                  </a:moveTo>
                  <a:lnTo>
                    <a:pt x="0" y="0"/>
                  </a:lnTo>
                  <a:cubicBezTo>
                    <a:pt x="26" y="15"/>
                    <a:pt x="51" y="30"/>
                    <a:pt x="76" y="49"/>
                  </a:cubicBezTo>
                  <a:lnTo>
                    <a:pt x="232" y="76"/>
                  </a:lnTo>
                  <a:cubicBezTo>
                    <a:pt x="158" y="36"/>
                    <a:pt x="80" y="11"/>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7" name="Google Shape;1867;p30"/>
            <p:cNvSpPr/>
            <p:nvPr/>
          </p:nvSpPr>
          <p:spPr>
            <a:xfrm>
              <a:off x="4140600" y="4130650"/>
              <a:ext cx="384875" cy="68000"/>
            </a:xfrm>
            <a:custGeom>
              <a:avLst/>
              <a:gdLst/>
              <a:ahLst/>
              <a:cxnLst/>
              <a:rect l="l" t="t" r="r" b="b"/>
              <a:pathLst>
                <a:path w="15395" h="2720" extrusionOk="0">
                  <a:moveTo>
                    <a:pt x="1" y="1"/>
                  </a:moveTo>
                  <a:lnTo>
                    <a:pt x="1" y="1"/>
                  </a:lnTo>
                  <a:cubicBezTo>
                    <a:pt x="34" y="8"/>
                    <a:pt x="67" y="15"/>
                    <a:pt x="100" y="21"/>
                  </a:cubicBezTo>
                  <a:lnTo>
                    <a:pt x="100" y="21"/>
                  </a:lnTo>
                  <a:cubicBezTo>
                    <a:pt x="71" y="14"/>
                    <a:pt x="38" y="8"/>
                    <a:pt x="1" y="1"/>
                  </a:cubicBezTo>
                  <a:close/>
                  <a:moveTo>
                    <a:pt x="15391" y="2522"/>
                  </a:moveTo>
                  <a:lnTo>
                    <a:pt x="15391" y="2522"/>
                  </a:lnTo>
                  <a:cubicBezTo>
                    <a:pt x="15393" y="2522"/>
                    <a:pt x="15394" y="2522"/>
                    <a:pt x="15394" y="2522"/>
                  </a:cubicBezTo>
                  <a:lnTo>
                    <a:pt x="15394" y="2522"/>
                  </a:lnTo>
                  <a:cubicBezTo>
                    <a:pt x="15393" y="2522"/>
                    <a:pt x="15392" y="2522"/>
                    <a:pt x="15391" y="2522"/>
                  </a:cubicBezTo>
                  <a:close/>
                  <a:moveTo>
                    <a:pt x="15394" y="2522"/>
                  </a:moveTo>
                  <a:cubicBezTo>
                    <a:pt x="15395" y="2522"/>
                    <a:pt x="15395" y="2522"/>
                    <a:pt x="15395" y="2522"/>
                  </a:cubicBezTo>
                  <a:cubicBezTo>
                    <a:pt x="15395" y="2522"/>
                    <a:pt x="15395" y="2522"/>
                    <a:pt x="15394" y="2522"/>
                  </a:cubicBezTo>
                  <a:close/>
                  <a:moveTo>
                    <a:pt x="100" y="21"/>
                  </a:moveTo>
                  <a:cubicBezTo>
                    <a:pt x="430" y="97"/>
                    <a:pt x="266" y="155"/>
                    <a:pt x="144" y="217"/>
                  </a:cubicBezTo>
                  <a:cubicBezTo>
                    <a:pt x="198" y="234"/>
                    <a:pt x="230" y="251"/>
                    <a:pt x="219" y="264"/>
                  </a:cubicBezTo>
                  <a:lnTo>
                    <a:pt x="1075" y="409"/>
                  </a:lnTo>
                  <a:lnTo>
                    <a:pt x="966" y="299"/>
                  </a:lnTo>
                  <a:lnTo>
                    <a:pt x="966" y="299"/>
                  </a:lnTo>
                  <a:cubicBezTo>
                    <a:pt x="1069" y="339"/>
                    <a:pt x="1168" y="388"/>
                    <a:pt x="1265" y="440"/>
                  </a:cubicBezTo>
                  <a:lnTo>
                    <a:pt x="8857" y="1717"/>
                  </a:lnTo>
                  <a:cubicBezTo>
                    <a:pt x="8934" y="1706"/>
                    <a:pt x="9014" y="1699"/>
                    <a:pt x="9097" y="1699"/>
                  </a:cubicBezTo>
                  <a:cubicBezTo>
                    <a:pt x="9241" y="1699"/>
                    <a:pt x="9393" y="1720"/>
                    <a:pt x="9555" y="1782"/>
                  </a:cubicBezTo>
                  <a:lnTo>
                    <a:pt x="9574" y="1837"/>
                  </a:lnTo>
                  <a:cubicBezTo>
                    <a:pt x="12547" y="2337"/>
                    <a:pt x="14641" y="2689"/>
                    <a:pt x="14648" y="2689"/>
                  </a:cubicBezTo>
                  <a:cubicBezTo>
                    <a:pt x="14649" y="2689"/>
                    <a:pt x="14644" y="2688"/>
                    <a:pt x="14633" y="2686"/>
                  </a:cubicBezTo>
                  <a:lnTo>
                    <a:pt x="14633" y="2686"/>
                  </a:lnTo>
                  <a:cubicBezTo>
                    <a:pt x="14777" y="2710"/>
                    <a:pt x="14890" y="2719"/>
                    <a:pt x="14980" y="2719"/>
                  </a:cubicBezTo>
                  <a:cubicBezTo>
                    <a:pt x="15388" y="2719"/>
                    <a:pt x="15315" y="2521"/>
                    <a:pt x="15385" y="2521"/>
                  </a:cubicBezTo>
                  <a:cubicBezTo>
                    <a:pt x="15387" y="2521"/>
                    <a:pt x="15389" y="2521"/>
                    <a:pt x="15391" y="2522"/>
                  </a:cubicBezTo>
                  <a:lnTo>
                    <a:pt x="15391" y="2522"/>
                  </a:lnTo>
                  <a:cubicBezTo>
                    <a:pt x="15285" y="2502"/>
                    <a:pt x="12700" y="2068"/>
                    <a:pt x="9195" y="1479"/>
                  </a:cubicBezTo>
                  <a:lnTo>
                    <a:pt x="9195" y="1479"/>
                  </a:lnTo>
                  <a:cubicBezTo>
                    <a:pt x="9269" y="1506"/>
                    <a:pt x="9292" y="1546"/>
                    <a:pt x="9218" y="1603"/>
                  </a:cubicBezTo>
                  <a:lnTo>
                    <a:pt x="8886" y="1427"/>
                  </a:lnTo>
                  <a:lnTo>
                    <a:pt x="8819" y="1414"/>
                  </a:lnTo>
                  <a:lnTo>
                    <a:pt x="8819" y="1414"/>
                  </a:lnTo>
                  <a:cubicBezTo>
                    <a:pt x="8747" y="1420"/>
                    <a:pt x="8848" y="1519"/>
                    <a:pt x="8770" y="1523"/>
                  </a:cubicBezTo>
                  <a:lnTo>
                    <a:pt x="8608" y="1384"/>
                  </a:lnTo>
                  <a:lnTo>
                    <a:pt x="8608" y="1384"/>
                  </a:lnTo>
                  <a:cubicBezTo>
                    <a:pt x="8640" y="1389"/>
                    <a:pt x="8676" y="1393"/>
                    <a:pt x="8716" y="1397"/>
                  </a:cubicBezTo>
                  <a:lnTo>
                    <a:pt x="1014" y="102"/>
                  </a:lnTo>
                  <a:cubicBezTo>
                    <a:pt x="966" y="104"/>
                    <a:pt x="915" y="106"/>
                    <a:pt x="861" y="106"/>
                  </a:cubicBezTo>
                  <a:cubicBezTo>
                    <a:pt x="658" y="106"/>
                    <a:pt x="414" y="84"/>
                    <a:pt x="100" y="2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8" name="Google Shape;1868;p30"/>
            <p:cNvSpPr/>
            <p:nvPr/>
          </p:nvSpPr>
          <p:spPr>
            <a:xfrm>
              <a:off x="3890975" y="4086900"/>
              <a:ext cx="9600" cy="1850"/>
            </a:xfrm>
            <a:custGeom>
              <a:avLst/>
              <a:gdLst/>
              <a:ahLst/>
              <a:cxnLst/>
              <a:rect l="l" t="t" r="r" b="b"/>
              <a:pathLst>
                <a:path w="384" h="74" extrusionOk="0">
                  <a:moveTo>
                    <a:pt x="1" y="1"/>
                  </a:moveTo>
                  <a:cubicBezTo>
                    <a:pt x="155" y="52"/>
                    <a:pt x="255" y="73"/>
                    <a:pt x="321" y="73"/>
                  </a:cubicBezTo>
                  <a:cubicBezTo>
                    <a:pt x="347" y="73"/>
                    <a:pt x="367" y="70"/>
                    <a:pt x="383" y="64"/>
                  </a:cubicBezTo>
                  <a:lnTo>
                    <a:pt x="1"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30"/>
            <p:cNvSpPr/>
            <p:nvPr/>
          </p:nvSpPr>
          <p:spPr>
            <a:xfrm>
              <a:off x="3982925" y="4102375"/>
              <a:ext cx="161275" cy="34350"/>
            </a:xfrm>
            <a:custGeom>
              <a:avLst/>
              <a:gdLst/>
              <a:ahLst/>
              <a:cxnLst/>
              <a:rect l="l" t="t" r="r" b="b"/>
              <a:pathLst>
                <a:path w="6451" h="1374" extrusionOk="0">
                  <a:moveTo>
                    <a:pt x="1" y="0"/>
                  </a:moveTo>
                  <a:lnTo>
                    <a:pt x="1" y="0"/>
                  </a:lnTo>
                  <a:cubicBezTo>
                    <a:pt x="135" y="126"/>
                    <a:pt x="285" y="259"/>
                    <a:pt x="325" y="351"/>
                  </a:cubicBezTo>
                  <a:lnTo>
                    <a:pt x="6402" y="1374"/>
                  </a:lnTo>
                  <a:cubicBezTo>
                    <a:pt x="6417" y="1365"/>
                    <a:pt x="6432" y="1357"/>
                    <a:pt x="6451" y="1348"/>
                  </a:cubicBezTo>
                  <a:cubicBezTo>
                    <a:pt x="6235" y="1279"/>
                    <a:pt x="5643" y="1192"/>
                    <a:pt x="5647" y="1192"/>
                  </a:cubicBezTo>
                  <a:lnTo>
                    <a:pt x="5647" y="1192"/>
                  </a:lnTo>
                  <a:cubicBezTo>
                    <a:pt x="5648" y="1192"/>
                    <a:pt x="5677" y="1196"/>
                    <a:pt x="5744" y="1205"/>
                  </a:cubicBezTo>
                  <a:cubicBezTo>
                    <a:pt x="5765" y="1083"/>
                    <a:pt x="6369" y="1201"/>
                    <a:pt x="6201" y="1043"/>
                  </a:cubicBezTo>
                  <a:lnTo>
                    <a:pt x="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30"/>
            <p:cNvSpPr/>
            <p:nvPr/>
          </p:nvSpPr>
          <p:spPr>
            <a:xfrm>
              <a:off x="3872375" y="4083750"/>
              <a:ext cx="39975" cy="11750"/>
            </a:xfrm>
            <a:custGeom>
              <a:avLst/>
              <a:gdLst/>
              <a:ahLst/>
              <a:cxnLst/>
              <a:rect l="l" t="t" r="r" b="b"/>
              <a:pathLst>
                <a:path w="1599" h="470" extrusionOk="0">
                  <a:moveTo>
                    <a:pt x="0" y="1"/>
                  </a:moveTo>
                  <a:lnTo>
                    <a:pt x="0" y="1"/>
                  </a:lnTo>
                  <a:cubicBezTo>
                    <a:pt x="0" y="1"/>
                    <a:pt x="0" y="1"/>
                    <a:pt x="0" y="1"/>
                  </a:cubicBezTo>
                  <a:cubicBezTo>
                    <a:pt x="694" y="118"/>
                    <a:pt x="766" y="367"/>
                    <a:pt x="455" y="367"/>
                  </a:cubicBezTo>
                  <a:cubicBezTo>
                    <a:pt x="419" y="367"/>
                    <a:pt x="378" y="363"/>
                    <a:pt x="332" y="356"/>
                  </a:cubicBezTo>
                  <a:lnTo>
                    <a:pt x="332" y="356"/>
                  </a:lnTo>
                  <a:lnTo>
                    <a:pt x="1012" y="470"/>
                  </a:lnTo>
                  <a:cubicBezTo>
                    <a:pt x="1281" y="445"/>
                    <a:pt x="1599" y="428"/>
                    <a:pt x="736" y="125"/>
                  </a:cubicBezTo>
                  <a:cubicBezTo>
                    <a:pt x="271" y="47"/>
                    <a:pt x="6" y="1"/>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30"/>
            <p:cNvSpPr/>
            <p:nvPr/>
          </p:nvSpPr>
          <p:spPr>
            <a:xfrm>
              <a:off x="3880400" y="4092600"/>
              <a:ext cx="300" cy="75"/>
            </a:xfrm>
            <a:custGeom>
              <a:avLst/>
              <a:gdLst/>
              <a:ahLst/>
              <a:cxnLst/>
              <a:rect l="l" t="t" r="r" b="b"/>
              <a:pathLst>
                <a:path w="12" h="3" extrusionOk="0">
                  <a:moveTo>
                    <a:pt x="2" y="1"/>
                  </a:moveTo>
                  <a:cubicBezTo>
                    <a:pt x="0" y="1"/>
                    <a:pt x="2" y="1"/>
                    <a:pt x="7" y="2"/>
                  </a:cubicBezTo>
                  <a:lnTo>
                    <a:pt x="11" y="2"/>
                  </a:lnTo>
                  <a:cubicBezTo>
                    <a:pt x="6" y="1"/>
                    <a:pt x="3" y="1"/>
                    <a:pt x="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30"/>
            <p:cNvSpPr/>
            <p:nvPr/>
          </p:nvSpPr>
          <p:spPr>
            <a:xfrm>
              <a:off x="3904025" y="3904225"/>
              <a:ext cx="650050" cy="115000"/>
            </a:xfrm>
            <a:custGeom>
              <a:avLst/>
              <a:gdLst/>
              <a:ahLst/>
              <a:cxnLst/>
              <a:rect l="l" t="t" r="r" b="b"/>
              <a:pathLst>
                <a:path w="26002" h="4600" extrusionOk="0">
                  <a:moveTo>
                    <a:pt x="0" y="0"/>
                  </a:moveTo>
                  <a:cubicBezTo>
                    <a:pt x="63" y="19"/>
                    <a:pt x="654" y="408"/>
                    <a:pt x="598" y="408"/>
                  </a:cubicBezTo>
                  <a:cubicBezTo>
                    <a:pt x="598" y="408"/>
                    <a:pt x="598" y="408"/>
                    <a:pt x="597" y="408"/>
                  </a:cubicBezTo>
                  <a:lnTo>
                    <a:pt x="597" y="408"/>
                  </a:lnTo>
                  <a:cubicBezTo>
                    <a:pt x="654" y="421"/>
                    <a:pt x="25442" y="4581"/>
                    <a:pt x="25450" y="4581"/>
                  </a:cubicBezTo>
                  <a:cubicBezTo>
                    <a:pt x="25450" y="4581"/>
                    <a:pt x="25445" y="4580"/>
                    <a:pt x="25436" y="4578"/>
                  </a:cubicBezTo>
                  <a:lnTo>
                    <a:pt x="25436" y="4578"/>
                  </a:lnTo>
                  <a:cubicBezTo>
                    <a:pt x="25525" y="4593"/>
                    <a:pt x="25596" y="4600"/>
                    <a:pt x="25651" y="4600"/>
                  </a:cubicBezTo>
                  <a:cubicBezTo>
                    <a:pt x="26002" y="4600"/>
                    <a:pt x="25696" y="4330"/>
                    <a:pt x="25444" y="4286"/>
                  </a:cubicBezTo>
                  <a:lnTo>
                    <a:pt x="25444" y="4286"/>
                  </a:lnTo>
                  <a:cubicBezTo>
                    <a:pt x="25445" y="4286"/>
                    <a:pt x="25446" y="4286"/>
                    <a:pt x="25446" y="4286"/>
                  </a:cubicBezTo>
                  <a:cubicBezTo>
                    <a:pt x="25425" y="4286"/>
                    <a:pt x="444" y="8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30"/>
            <p:cNvSpPr/>
            <p:nvPr/>
          </p:nvSpPr>
          <p:spPr>
            <a:xfrm>
              <a:off x="4151025" y="3765950"/>
              <a:ext cx="19100" cy="6000"/>
            </a:xfrm>
            <a:custGeom>
              <a:avLst/>
              <a:gdLst/>
              <a:ahLst/>
              <a:cxnLst/>
              <a:rect l="l" t="t" r="r" b="b"/>
              <a:pathLst>
                <a:path w="764" h="240" extrusionOk="0">
                  <a:moveTo>
                    <a:pt x="309" y="0"/>
                  </a:moveTo>
                  <a:cubicBezTo>
                    <a:pt x="276" y="2"/>
                    <a:pt x="240" y="7"/>
                    <a:pt x="206" y="11"/>
                  </a:cubicBezTo>
                  <a:cubicBezTo>
                    <a:pt x="212" y="56"/>
                    <a:pt x="180" y="87"/>
                    <a:pt x="71" y="87"/>
                  </a:cubicBezTo>
                  <a:cubicBezTo>
                    <a:pt x="53" y="87"/>
                    <a:pt x="33" y="86"/>
                    <a:pt x="11" y="84"/>
                  </a:cubicBezTo>
                  <a:cubicBezTo>
                    <a:pt x="4" y="93"/>
                    <a:pt x="0" y="101"/>
                    <a:pt x="0" y="112"/>
                  </a:cubicBezTo>
                  <a:lnTo>
                    <a:pt x="764" y="240"/>
                  </a:lnTo>
                  <a:lnTo>
                    <a:pt x="309"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30"/>
            <p:cNvSpPr/>
            <p:nvPr/>
          </p:nvSpPr>
          <p:spPr>
            <a:xfrm>
              <a:off x="3967275" y="3731300"/>
              <a:ext cx="86300" cy="19800"/>
            </a:xfrm>
            <a:custGeom>
              <a:avLst/>
              <a:gdLst/>
              <a:ahLst/>
              <a:cxnLst/>
              <a:rect l="l" t="t" r="r" b="b"/>
              <a:pathLst>
                <a:path w="3452" h="792" extrusionOk="0">
                  <a:moveTo>
                    <a:pt x="229" y="0"/>
                  </a:moveTo>
                  <a:cubicBezTo>
                    <a:pt x="185" y="84"/>
                    <a:pt x="0" y="131"/>
                    <a:pt x="55" y="272"/>
                  </a:cubicBezTo>
                  <a:lnTo>
                    <a:pt x="2469" y="677"/>
                  </a:lnTo>
                  <a:cubicBezTo>
                    <a:pt x="2438" y="633"/>
                    <a:pt x="2381" y="589"/>
                    <a:pt x="2278" y="545"/>
                  </a:cubicBezTo>
                  <a:lnTo>
                    <a:pt x="2278" y="545"/>
                  </a:lnTo>
                  <a:lnTo>
                    <a:pt x="3436" y="791"/>
                  </a:lnTo>
                  <a:cubicBezTo>
                    <a:pt x="3451" y="692"/>
                    <a:pt x="3102" y="560"/>
                    <a:pt x="2663" y="431"/>
                  </a:cubicBezTo>
                  <a:lnTo>
                    <a:pt x="2663" y="431"/>
                  </a:lnTo>
                  <a:lnTo>
                    <a:pt x="3201" y="507"/>
                  </a:lnTo>
                  <a:cubicBezTo>
                    <a:pt x="3157" y="499"/>
                    <a:pt x="3117" y="488"/>
                    <a:pt x="3073" y="478"/>
                  </a:cubicBezTo>
                  <a:cubicBezTo>
                    <a:pt x="2196" y="330"/>
                    <a:pt x="1405" y="198"/>
                    <a:pt x="736" y="84"/>
                  </a:cubicBezTo>
                  <a:lnTo>
                    <a:pt x="736" y="84"/>
                  </a:lnTo>
                  <a:lnTo>
                    <a:pt x="772" y="173"/>
                  </a:lnTo>
                  <a:cubicBezTo>
                    <a:pt x="746" y="178"/>
                    <a:pt x="723" y="181"/>
                    <a:pt x="702" y="181"/>
                  </a:cubicBezTo>
                  <a:cubicBezTo>
                    <a:pt x="595" y="181"/>
                    <a:pt x="544" y="114"/>
                    <a:pt x="475" y="40"/>
                  </a:cubicBezTo>
                  <a:lnTo>
                    <a:pt x="229"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30"/>
            <p:cNvSpPr/>
            <p:nvPr/>
          </p:nvSpPr>
          <p:spPr>
            <a:xfrm>
              <a:off x="4057750" y="3745550"/>
              <a:ext cx="36150" cy="12000"/>
            </a:xfrm>
            <a:custGeom>
              <a:avLst/>
              <a:gdLst/>
              <a:ahLst/>
              <a:cxnLst/>
              <a:rect l="l" t="t" r="r" b="b"/>
              <a:pathLst>
                <a:path w="1446" h="480" extrusionOk="0">
                  <a:moveTo>
                    <a:pt x="0" y="0"/>
                  </a:moveTo>
                  <a:lnTo>
                    <a:pt x="0" y="0"/>
                  </a:lnTo>
                  <a:cubicBezTo>
                    <a:pt x="196" y="131"/>
                    <a:pt x="371" y="259"/>
                    <a:pt x="478" y="381"/>
                  </a:cubicBezTo>
                  <a:lnTo>
                    <a:pt x="1071" y="480"/>
                  </a:lnTo>
                  <a:cubicBezTo>
                    <a:pt x="1117" y="387"/>
                    <a:pt x="1311" y="320"/>
                    <a:pt x="1445" y="244"/>
                  </a:cubicBezTo>
                  <a:lnTo>
                    <a:pt x="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30"/>
            <p:cNvSpPr/>
            <p:nvPr/>
          </p:nvSpPr>
          <p:spPr>
            <a:xfrm>
              <a:off x="4127350" y="3758225"/>
              <a:ext cx="28850" cy="9850"/>
            </a:xfrm>
            <a:custGeom>
              <a:avLst/>
              <a:gdLst/>
              <a:ahLst/>
              <a:cxnLst/>
              <a:rect l="l" t="t" r="r" b="b"/>
              <a:pathLst>
                <a:path w="1154" h="394" extrusionOk="0">
                  <a:moveTo>
                    <a:pt x="226" y="0"/>
                  </a:moveTo>
                  <a:lnTo>
                    <a:pt x="226" y="0"/>
                  </a:lnTo>
                  <a:cubicBezTo>
                    <a:pt x="1" y="46"/>
                    <a:pt x="325" y="271"/>
                    <a:pt x="613" y="339"/>
                  </a:cubicBezTo>
                  <a:cubicBezTo>
                    <a:pt x="726" y="364"/>
                    <a:pt x="842" y="383"/>
                    <a:pt x="958" y="393"/>
                  </a:cubicBezTo>
                  <a:cubicBezTo>
                    <a:pt x="989" y="360"/>
                    <a:pt x="1065" y="334"/>
                    <a:pt x="1153" y="320"/>
                  </a:cubicBezTo>
                  <a:cubicBezTo>
                    <a:pt x="1147" y="271"/>
                    <a:pt x="1099" y="206"/>
                    <a:pt x="1057" y="141"/>
                  </a:cubicBezTo>
                  <a:lnTo>
                    <a:pt x="226"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30"/>
            <p:cNvSpPr/>
            <p:nvPr/>
          </p:nvSpPr>
          <p:spPr>
            <a:xfrm>
              <a:off x="3928475" y="3723725"/>
              <a:ext cx="17250" cy="7650"/>
            </a:xfrm>
            <a:custGeom>
              <a:avLst/>
              <a:gdLst/>
              <a:ahLst/>
              <a:cxnLst/>
              <a:rect l="l" t="t" r="r" b="b"/>
              <a:pathLst>
                <a:path w="690" h="306" extrusionOk="0">
                  <a:moveTo>
                    <a:pt x="0" y="0"/>
                  </a:moveTo>
                  <a:lnTo>
                    <a:pt x="0" y="0"/>
                  </a:lnTo>
                  <a:cubicBezTo>
                    <a:pt x="168" y="34"/>
                    <a:pt x="356" y="198"/>
                    <a:pt x="469" y="305"/>
                  </a:cubicBezTo>
                  <a:cubicBezTo>
                    <a:pt x="549" y="242"/>
                    <a:pt x="633" y="179"/>
                    <a:pt x="690" y="118"/>
                  </a:cubicBezTo>
                  <a:lnTo>
                    <a:pt x="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30"/>
            <p:cNvSpPr/>
            <p:nvPr/>
          </p:nvSpPr>
          <p:spPr>
            <a:xfrm>
              <a:off x="4171825" y="3765150"/>
              <a:ext cx="87000" cy="19325"/>
            </a:xfrm>
            <a:custGeom>
              <a:avLst/>
              <a:gdLst/>
              <a:ahLst/>
              <a:cxnLst/>
              <a:rect l="l" t="t" r="r" b="b"/>
              <a:pathLst>
                <a:path w="3480" h="773" extrusionOk="0">
                  <a:moveTo>
                    <a:pt x="98" y="1"/>
                  </a:moveTo>
                  <a:lnTo>
                    <a:pt x="1" y="282"/>
                  </a:lnTo>
                  <a:lnTo>
                    <a:pt x="2091" y="634"/>
                  </a:lnTo>
                  <a:cubicBezTo>
                    <a:pt x="2114" y="635"/>
                    <a:pt x="2136" y="635"/>
                    <a:pt x="2157" y="635"/>
                  </a:cubicBezTo>
                  <a:cubicBezTo>
                    <a:pt x="2347" y="635"/>
                    <a:pt x="2427" y="589"/>
                    <a:pt x="2266" y="449"/>
                  </a:cubicBezTo>
                  <a:lnTo>
                    <a:pt x="2266" y="449"/>
                  </a:lnTo>
                  <a:lnTo>
                    <a:pt x="3134" y="754"/>
                  </a:lnTo>
                  <a:cubicBezTo>
                    <a:pt x="3212" y="767"/>
                    <a:pt x="3266" y="773"/>
                    <a:pt x="3303" y="773"/>
                  </a:cubicBezTo>
                  <a:cubicBezTo>
                    <a:pt x="3480" y="773"/>
                    <a:pt x="3260" y="641"/>
                    <a:pt x="3341" y="596"/>
                  </a:cubicBezTo>
                  <a:cubicBezTo>
                    <a:pt x="3143" y="543"/>
                    <a:pt x="2970" y="499"/>
                    <a:pt x="2823" y="459"/>
                  </a:cubicBezTo>
                  <a:lnTo>
                    <a:pt x="98"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30"/>
            <p:cNvSpPr/>
            <p:nvPr/>
          </p:nvSpPr>
          <p:spPr>
            <a:xfrm>
              <a:off x="4273525" y="3781925"/>
              <a:ext cx="109325" cy="23900"/>
            </a:xfrm>
            <a:custGeom>
              <a:avLst/>
              <a:gdLst/>
              <a:ahLst/>
              <a:cxnLst/>
              <a:rect l="l" t="t" r="r" b="b"/>
              <a:pathLst>
                <a:path w="4373" h="956" extrusionOk="0">
                  <a:moveTo>
                    <a:pt x="17" y="1"/>
                  </a:moveTo>
                  <a:lnTo>
                    <a:pt x="17" y="1"/>
                  </a:lnTo>
                  <a:cubicBezTo>
                    <a:pt x="0" y="106"/>
                    <a:pt x="15" y="211"/>
                    <a:pt x="55" y="305"/>
                  </a:cubicBezTo>
                  <a:lnTo>
                    <a:pt x="3914" y="955"/>
                  </a:lnTo>
                  <a:cubicBezTo>
                    <a:pt x="4061" y="871"/>
                    <a:pt x="4215" y="798"/>
                    <a:pt x="4372" y="734"/>
                  </a:cubicBezTo>
                  <a:lnTo>
                    <a:pt x="2459" y="413"/>
                  </a:lnTo>
                  <a:lnTo>
                    <a:pt x="2459" y="413"/>
                  </a:lnTo>
                  <a:cubicBezTo>
                    <a:pt x="2463" y="421"/>
                    <a:pt x="2467" y="429"/>
                    <a:pt x="2472" y="436"/>
                  </a:cubicBezTo>
                  <a:lnTo>
                    <a:pt x="2472" y="436"/>
                  </a:lnTo>
                  <a:lnTo>
                    <a:pt x="2450" y="411"/>
                  </a:lnTo>
                  <a:lnTo>
                    <a:pt x="17"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30"/>
            <p:cNvSpPr/>
            <p:nvPr/>
          </p:nvSpPr>
          <p:spPr>
            <a:xfrm>
              <a:off x="4393600" y="3802125"/>
              <a:ext cx="142350" cy="31350"/>
            </a:xfrm>
            <a:custGeom>
              <a:avLst/>
              <a:gdLst/>
              <a:ahLst/>
              <a:cxnLst/>
              <a:rect l="l" t="t" r="r" b="b"/>
              <a:pathLst>
                <a:path w="5694" h="1254" extrusionOk="0">
                  <a:moveTo>
                    <a:pt x="0" y="0"/>
                  </a:moveTo>
                  <a:lnTo>
                    <a:pt x="0" y="0"/>
                  </a:lnTo>
                  <a:cubicBezTo>
                    <a:pt x="68" y="99"/>
                    <a:pt x="211" y="229"/>
                    <a:pt x="301" y="347"/>
                  </a:cubicBezTo>
                  <a:lnTo>
                    <a:pt x="2225" y="669"/>
                  </a:lnTo>
                  <a:cubicBezTo>
                    <a:pt x="2243" y="656"/>
                    <a:pt x="2270" y="650"/>
                    <a:pt x="2304" y="650"/>
                  </a:cubicBezTo>
                  <a:cubicBezTo>
                    <a:pt x="2408" y="650"/>
                    <a:pt x="2579" y="704"/>
                    <a:pt x="2764" y="759"/>
                  </a:cubicBezTo>
                  <a:lnTo>
                    <a:pt x="3460" y="877"/>
                  </a:lnTo>
                  <a:lnTo>
                    <a:pt x="3483" y="877"/>
                  </a:lnTo>
                  <a:cubicBezTo>
                    <a:pt x="3480" y="878"/>
                    <a:pt x="3476" y="878"/>
                    <a:pt x="3473" y="878"/>
                  </a:cubicBezTo>
                  <a:cubicBezTo>
                    <a:pt x="3469" y="878"/>
                    <a:pt x="3466" y="878"/>
                    <a:pt x="3464" y="879"/>
                  </a:cubicBezTo>
                  <a:lnTo>
                    <a:pt x="4036" y="974"/>
                  </a:lnTo>
                  <a:cubicBezTo>
                    <a:pt x="3822" y="864"/>
                    <a:pt x="4049" y="778"/>
                    <a:pt x="4059" y="705"/>
                  </a:cubicBezTo>
                  <a:lnTo>
                    <a:pt x="4591" y="827"/>
                  </a:lnTo>
                  <a:lnTo>
                    <a:pt x="4410" y="1037"/>
                  </a:lnTo>
                  <a:lnTo>
                    <a:pt x="5693" y="1253"/>
                  </a:lnTo>
                  <a:cubicBezTo>
                    <a:pt x="5500" y="1150"/>
                    <a:pt x="5296" y="1047"/>
                    <a:pt x="5567" y="938"/>
                  </a:cubicBezTo>
                  <a:lnTo>
                    <a:pt x="5439" y="915"/>
                  </a:lnTo>
                  <a:cubicBezTo>
                    <a:pt x="5287" y="925"/>
                    <a:pt x="5109" y="930"/>
                    <a:pt x="5029" y="953"/>
                  </a:cubicBezTo>
                  <a:cubicBezTo>
                    <a:pt x="5035" y="906"/>
                    <a:pt x="5100" y="881"/>
                    <a:pt x="5193" y="873"/>
                  </a:cubicBezTo>
                  <a:lnTo>
                    <a:pt x="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30"/>
            <p:cNvSpPr/>
            <p:nvPr/>
          </p:nvSpPr>
          <p:spPr>
            <a:xfrm>
              <a:off x="3976725" y="3547175"/>
              <a:ext cx="102600" cy="24225"/>
            </a:xfrm>
            <a:custGeom>
              <a:avLst/>
              <a:gdLst/>
              <a:ahLst/>
              <a:cxnLst/>
              <a:rect l="l" t="t" r="r" b="b"/>
              <a:pathLst>
                <a:path w="4104" h="969" extrusionOk="0">
                  <a:moveTo>
                    <a:pt x="1" y="1"/>
                  </a:moveTo>
                  <a:lnTo>
                    <a:pt x="5" y="55"/>
                  </a:lnTo>
                  <a:lnTo>
                    <a:pt x="545" y="131"/>
                  </a:lnTo>
                  <a:cubicBezTo>
                    <a:pt x="709" y="217"/>
                    <a:pt x="857" y="331"/>
                    <a:pt x="981" y="468"/>
                  </a:cubicBezTo>
                  <a:lnTo>
                    <a:pt x="3944" y="968"/>
                  </a:lnTo>
                  <a:cubicBezTo>
                    <a:pt x="3994" y="941"/>
                    <a:pt x="4049" y="918"/>
                    <a:pt x="4104" y="903"/>
                  </a:cubicBezTo>
                  <a:lnTo>
                    <a:pt x="3569" y="779"/>
                  </a:lnTo>
                  <a:cubicBezTo>
                    <a:pt x="3521" y="703"/>
                    <a:pt x="3612" y="661"/>
                    <a:pt x="3721" y="627"/>
                  </a:cubicBezTo>
                  <a:lnTo>
                    <a:pt x="1124" y="190"/>
                  </a:lnTo>
                  <a:cubicBezTo>
                    <a:pt x="1111" y="194"/>
                    <a:pt x="1098" y="198"/>
                    <a:pt x="1086" y="205"/>
                  </a:cubicBezTo>
                  <a:lnTo>
                    <a:pt x="1031" y="175"/>
                  </a:lnTo>
                  <a:lnTo>
                    <a:pt x="1"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30"/>
            <p:cNvSpPr/>
            <p:nvPr/>
          </p:nvSpPr>
          <p:spPr>
            <a:xfrm>
              <a:off x="4085625" y="3565525"/>
              <a:ext cx="20300" cy="4700"/>
            </a:xfrm>
            <a:custGeom>
              <a:avLst/>
              <a:gdLst/>
              <a:ahLst/>
              <a:cxnLst/>
              <a:rect l="l" t="t" r="r" b="b"/>
              <a:pathLst>
                <a:path w="812" h="188" extrusionOk="0">
                  <a:moveTo>
                    <a:pt x="0" y="1"/>
                  </a:moveTo>
                  <a:lnTo>
                    <a:pt x="0" y="1"/>
                  </a:lnTo>
                  <a:cubicBezTo>
                    <a:pt x="48" y="85"/>
                    <a:pt x="183" y="160"/>
                    <a:pt x="479" y="186"/>
                  </a:cubicBezTo>
                  <a:cubicBezTo>
                    <a:pt x="501" y="187"/>
                    <a:pt x="522" y="187"/>
                    <a:pt x="542" y="187"/>
                  </a:cubicBezTo>
                  <a:cubicBezTo>
                    <a:pt x="670" y="187"/>
                    <a:pt x="750" y="165"/>
                    <a:pt x="812" y="137"/>
                  </a:cubicBezTo>
                  <a:lnTo>
                    <a:pt x="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30"/>
            <p:cNvSpPr/>
            <p:nvPr/>
          </p:nvSpPr>
          <p:spPr>
            <a:xfrm>
              <a:off x="4106550" y="3569675"/>
              <a:ext cx="234550" cy="44150"/>
            </a:xfrm>
            <a:custGeom>
              <a:avLst/>
              <a:gdLst/>
              <a:ahLst/>
              <a:cxnLst/>
              <a:rect l="l" t="t" r="r" b="b"/>
              <a:pathLst>
                <a:path w="9382" h="1766" extrusionOk="0">
                  <a:moveTo>
                    <a:pt x="145" y="1"/>
                  </a:moveTo>
                  <a:cubicBezTo>
                    <a:pt x="0" y="64"/>
                    <a:pt x="46" y="190"/>
                    <a:pt x="44" y="287"/>
                  </a:cubicBezTo>
                  <a:lnTo>
                    <a:pt x="458" y="356"/>
                  </a:lnTo>
                  <a:cubicBezTo>
                    <a:pt x="468" y="340"/>
                    <a:pt x="494" y="331"/>
                    <a:pt x="545" y="331"/>
                  </a:cubicBezTo>
                  <a:cubicBezTo>
                    <a:pt x="597" y="331"/>
                    <a:pt x="673" y="340"/>
                    <a:pt x="782" y="362"/>
                  </a:cubicBezTo>
                  <a:cubicBezTo>
                    <a:pt x="799" y="381"/>
                    <a:pt x="816" y="400"/>
                    <a:pt x="833" y="419"/>
                  </a:cubicBezTo>
                  <a:lnTo>
                    <a:pt x="8824" y="1765"/>
                  </a:lnTo>
                  <a:cubicBezTo>
                    <a:pt x="8986" y="1643"/>
                    <a:pt x="9180" y="1572"/>
                    <a:pt x="9382" y="1555"/>
                  </a:cubicBezTo>
                  <a:lnTo>
                    <a:pt x="145"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30"/>
            <p:cNvSpPr/>
            <p:nvPr/>
          </p:nvSpPr>
          <p:spPr>
            <a:xfrm>
              <a:off x="4091075" y="3574025"/>
              <a:ext cx="14125" cy="2400"/>
            </a:xfrm>
            <a:custGeom>
              <a:avLst/>
              <a:gdLst/>
              <a:ahLst/>
              <a:cxnLst/>
              <a:rect l="l" t="t" r="r" b="b"/>
              <a:pathLst>
                <a:path w="565" h="96" extrusionOk="0">
                  <a:moveTo>
                    <a:pt x="54" y="0"/>
                  </a:moveTo>
                  <a:cubicBezTo>
                    <a:pt x="36" y="0"/>
                    <a:pt x="18" y="1"/>
                    <a:pt x="1" y="1"/>
                  </a:cubicBezTo>
                  <a:lnTo>
                    <a:pt x="564" y="96"/>
                  </a:lnTo>
                  <a:cubicBezTo>
                    <a:pt x="516" y="71"/>
                    <a:pt x="468" y="50"/>
                    <a:pt x="415" y="35"/>
                  </a:cubicBezTo>
                  <a:cubicBezTo>
                    <a:pt x="296" y="13"/>
                    <a:pt x="175" y="0"/>
                    <a:pt x="5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30"/>
            <p:cNvSpPr/>
            <p:nvPr/>
          </p:nvSpPr>
          <p:spPr>
            <a:xfrm>
              <a:off x="4367725" y="3613000"/>
              <a:ext cx="239975" cy="46125"/>
            </a:xfrm>
            <a:custGeom>
              <a:avLst/>
              <a:gdLst/>
              <a:ahLst/>
              <a:cxnLst/>
              <a:rect l="l" t="t" r="r" b="b"/>
              <a:pathLst>
                <a:path w="9599" h="1845" extrusionOk="0">
                  <a:moveTo>
                    <a:pt x="1" y="1"/>
                  </a:moveTo>
                  <a:lnTo>
                    <a:pt x="1" y="1"/>
                  </a:lnTo>
                  <a:cubicBezTo>
                    <a:pt x="255" y="95"/>
                    <a:pt x="499" y="179"/>
                    <a:pt x="705" y="226"/>
                  </a:cubicBezTo>
                  <a:cubicBezTo>
                    <a:pt x="802" y="236"/>
                    <a:pt x="907" y="249"/>
                    <a:pt x="1019" y="263"/>
                  </a:cubicBezTo>
                  <a:cubicBezTo>
                    <a:pt x="911" y="263"/>
                    <a:pt x="806" y="251"/>
                    <a:pt x="703" y="226"/>
                  </a:cubicBezTo>
                  <a:cubicBezTo>
                    <a:pt x="590" y="215"/>
                    <a:pt x="488" y="208"/>
                    <a:pt x="404" y="208"/>
                  </a:cubicBezTo>
                  <a:cubicBezTo>
                    <a:pt x="213" y="208"/>
                    <a:pt x="112" y="242"/>
                    <a:pt x="173" y="335"/>
                  </a:cubicBezTo>
                  <a:cubicBezTo>
                    <a:pt x="5053" y="1156"/>
                    <a:pt x="9147" y="1845"/>
                    <a:pt x="9153" y="1845"/>
                  </a:cubicBezTo>
                  <a:cubicBezTo>
                    <a:pt x="9153" y="1845"/>
                    <a:pt x="9149" y="1844"/>
                    <a:pt x="9140" y="1843"/>
                  </a:cubicBezTo>
                  <a:lnTo>
                    <a:pt x="9140" y="1843"/>
                  </a:lnTo>
                  <a:cubicBezTo>
                    <a:pt x="9144" y="1843"/>
                    <a:pt x="9147" y="1843"/>
                    <a:pt x="9151" y="1843"/>
                  </a:cubicBezTo>
                  <a:cubicBezTo>
                    <a:pt x="9202" y="1843"/>
                    <a:pt x="9276" y="1804"/>
                    <a:pt x="9351" y="1759"/>
                  </a:cubicBezTo>
                  <a:lnTo>
                    <a:pt x="9338" y="1759"/>
                  </a:lnTo>
                  <a:lnTo>
                    <a:pt x="9355" y="1757"/>
                  </a:lnTo>
                  <a:cubicBezTo>
                    <a:pt x="9435" y="1710"/>
                    <a:pt x="9508" y="1656"/>
                    <a:pt x="9557" y="1633"/>
                  </a:cubicBezTo>
                  <a:lnTo>
                    <a:pt x="9452" y="1607"/>
                  </a:lnTo>
                  <a:lnTo>
                    <a:pt x="9557" y="1630"/>
                  </a:lnTo>
                  <a:cubicBezTo>
                    <a:pt x="9569" y="1622"/>
                    <a:pt x="9584" y="1618"/>
                    <a:pt x="9599" y="1616"/>
                  </a:cubicBezTo>
                  <a:cubicBezTo>
                    <a:pt x="9534" y="1605"/>
                    <a:pt x="5136" y="865"/>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86" name="Google Shape;1886;p30"/>
          <p:cNvGrpSpPr/>
          <p:nvPr/>
        </p:nvGrpSpPr>
        <p:grpSpPr>
          <a:xfrm rot="-900069">
            <a:off x="7144006" y="341188"/>
            <a:ext cx="1670179" cy="1788657"/>
            <a:chOff x="973692" y="3508917"/>
            <a:chExt cx="1252337" cy="1341174"/>
          </a:xfrm>
        </p:grpSpPr>
        <p:sp>
          <p:nvSpPr>
            <p:cNvPr id="1887" name="Google Shape;1887;p30"/>
            <p:cNvSpPr/>
            <p:nvPr/>
          </p:nvSpPr>
          <p:spPr>
            <a:xfrm rot="1799966">
              <a:off x="1084045" y="3990391"/>
              <a:ext cx="1030218" cy="379289"/>
            </a:xfrm>
            <a:prstGeom prst="rect">
              <a:avLst/>
            </a:prstGeom>
            <a:solidFill>
              <a:schemeClr val="accent3"/>
            </a:solidFill>
            <a:ln w="114300" cap="flat" cmpd="sng">
              <a:solidFill>
                <a:schemeClr val="accent3"/>
              </a:solidFill>
              <a:prstDash val="solid"/>
              <a:round/>
              <a:headEnd type="none" w="sm" len="sm"/>
              <a:tailEnd type="none" w="sm" len="sm"/>
            </a:ln>
            <a:effectLst>
              <a:outerShdw blurRad="28575" dist="19050" dir="414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888" name="Google Shape;1888;p30"/>
            <p:cNvGrpSpPr/>
            <p:nvPr/>
          </p:nvGrpSpPr>
          <p:grpSpPr>
            <a:xfrm rot="3542737">
              <a:off x="1062550" y="3771611"/>
              <a:ext cx="1074621" cy="815786"/>
              <a:chOff x="6148050" y="1482375"/>
              <a:chExt cx="1138725" cy="864450"/>
            </a:xfrm>
          </p:grpSpPr>
          <p:sp>
            <p:nvSpPr>
              <p:cNvPr id="1889" name="Google Shape;1889;p30"/>
              <p:cNvSpPr/>
              <p:nvPr/>
            </p:nvSpPr>
            <p:spPr>
              <a:xfrm>
                <a:off x="6332350" y="2346300"/>
                <a:ext cx="825" cy="525"/>
              </a:xfrm>
              <a:custGeom>
                <a:avLst/>
                <a:gdLst/>
                <a:ahLst/>
                <a:cxnLst/>
                <a:rect l="l" t="t" r="r" b="b"/>
                <a:pathLst>
                  <a:path w="33" h="21" extrusionOk="0">
                    <a:moveTo>
                      <a:pt x="33" y="1"/>
                    </a:moveTo>
                    <a:lnTo>
                      <a:pt x="33" y="1"/>
                    </a:lnTo>
                    <a:cubicBezTo>
                      <a:pt x="19" y="8"/>
                      <a:pt x="9" y="15"/>
                      <a:pt x="0" y="19"/>
                    </a:cubicBezTo>
                    <a:cubicBezTo>
                      <a:pt x="3" y="20"/>
                      <a:pt x="6" y="21"/>
                      <a:pt x="9" y="21"/>
                    </a:cubicBezTo>
                    <a:cubicBezTo>
                      <a:pt x="20" y="21"/>
                      <a:pt x="27" y="14"/>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30"/>
              <p:cNvSpPr/>
              <p:nvPr/>
            </p:nvSpPr>
            <p:spPr>
              <a:xfrm>
                <a:off x="7190200" y="1654500"/>
                <a:ext cx="325" cy="75"/>
              </a:xfrm>
              <a:custGeom>
                <a:avLst/>
                <a:gdLst/>
                <a:ahLst/>
                <a:cxnLst/>
                <a:rect l="l" t="t" r="r" b="b"/>
                <a:pathLst>
                  <a:path w="13" h="3" extrusionOk="0">
                    <a:moveTo>
                      <a:pt x="12" y="0"/>
                    </a:moveTo>
                    <a:cubicBezTo>
                      <a:pt x="8" y="0"/>
                      <a:pt x="3" y="0"/>
                      <a:pt x="1" y="2"/>
                    </a:cubicBezTo>
                    <a:cubicBezTo>
                      <a:pt x="5" y="2"/>
                      <a:pt x="8"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30"/>
              <p:cNvSpPr/>
              <p:nvPr/>
            </p:nvSpPr>
            <p:spPr>
              <a:xfrm>
                <a:off x="7253675" y="1799525"/>
                <a:ext cx="20875" cy="21100"/>
              </a:xfrm>
              <a:custGeom>
                <a:avLst/>
                <a:gdLst/>
                <a:ahLst/>
                <a:cxnLst/>
                <a:rect l="l" t="t" r="r" b="b"/>
                <a:pathLst>
                  <a:path w="835" h="844" extrusionOk="0">
                    <a:moveTo>
                      <a:pt x="209" y="1"/>
                    </a:moveTo>
                    <a:cubicBezTo>
                      <a:pt x="133" y="1"/>
                      <a:pt x="61" y="14"/>
                      <a:pt x="0" y="48"/>
                    </a:cubicBezTo>
                    <a:cubicBezTo>
                      <a:pt x="211" y="396"/>
                      <a:pt x="547" y="516"/>
                      <a:pt x="798" y="843"/>
                    </a:cubicBezTo>
                    <a:cubicBezTo>
                      <a:pt x="795" y="829"/>
                      <a:pt x="798" y="815"/>
                      <a:pt x="802" y="804"/>
                    </a:cubicBezTo>
                    <a:cubicBezTo>
                      <a:pt x="805" y="781"/>
                      <a:pt x="816" y="760"/>
                      <a:pt x="835" y="744"/>
                    </a:cubicBezTo>
                    <a:cubicBezTo>
                      <a:pt x="763" y="635"/>
                      <a:pt x="689" y="516"/>
                      <a:pt x="605" y="384"/>
                    </a:cubicBezTo>
                    <a:cubicBezTo>
                      <a:pt x="478" y="380"/>
                      <a:pt x="336" y="326"/>
                      <a:pt x="380" y="252"/>
                    </a:cubicBezTo>
                    <a:lnTo>
                      <a:pt x="380" y="252"/>
                    </a:lnTo>
                    <a:cubicBezTo>
                      <a:pt x="436" y="318"/>
                      <a:pt x="480" y="342"/>
                      <a:pt x="518" y="342"/>
                    </a:cubicBezTo>
                    <a:cubicBezTo>
                      <a:pt x="537" y="342"/>
                      <a:pt x="554" y="336"/>
                      <a:pt x="570" y="326"/>
                    </a:cubicBezTo>
                    <a:cubicBezTo>
                      <a:pt x="510" y="231"/>
                      <a:pt x="448" y="127"/>
                      <a:pt x="383" y="20"/>
                    </a:cubicBezTo>
                    <a:cubicBezTo>
                      <a:pt x="326" y="8"/>
                      <a:pt x="266" y="1"/>
                      <a:pt x="2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30"/>
              <p:cNvSpPr/>
              <p:nvPr/>
            </p:nvSpPr>
            <p:spPr>
              <a:xfrm>
                <a:off x="6604725" y="1737025"/>
                <a:ext cx="47900" cy="30100"/>
              </a:xfrm>
              <a:custGeom>
                <a:avLst/>
                <a:gdLst/>
                <a:ahLst/>
                <a:cxnLst/>
                <a:rect l="l" t="t" r="r" b="b"/>
                <a:pathLst>
                  <a:path w="1916" h="1204" extrusionOk="0">
                    <a:moveTo>
                      <a:pt x="1566" y="0"/>
                    </a:moveTo>
                    <a:lnTo>
                      <a:pt x="1566" y="0"/>
                    </a:lnTo>
                    <a:cubicBezTo>
                      <a:pt x="1480" y="204"/>
                      <a:pt x="1269" y="12"/>
                      <a:pt x="1141" y="237"/>
                    </a:cubicBezTo>
                    <a:cubicBezTo>
                      <a:pt x="1115" y="260"/>
                      <a:pt x="1087" y="270"/>
                      <a:pt x="1058" y="270"/>
                    </a:cubicBezTo>
                    <a:cubicBezTo>
                      <a:pt x="993" y="270"/>
                      <a:pt x="924" y="219"/>
                      <a:pt x="863" y="142"/>
                    </a:cubicBezTo>
                    <a:lnTo>
                      <a:pt x="766" y="195"/>
                    </a:lnTo>
                    <a:lnTo>
                      <a:pt x="805" y="221"/>
                    </a:lnTo>
                    <a:lnTo>
                      <a:pt x="701" y="230"/>
                    </a:lnTo>
                    <a:lnTo>
                      <a:pt x="490" y="346"/>
                    </a:lnTo>
                    <a:lnTo>
                      <a:pt x="548" y="571"/>
                    </a:lnTo>
                    <a:cubicBezTo>
                      <a:pt x="526" y="590"/>
                      <a:pt x="505" y="598"/>
                      <a:pt x="486" y="598"/>
                    </a:cubicBezTo>
                    <a:cubicBezTo>
                      <a:pt x="427" y="598"/>
                      <a:pt x="378" y="523"/>
                      <a:pt x="328" y="436"/>
                    </a:cubicBezTo>
                    <a:cubicBezTo>
                      <a:pt x="270" y="469"/>
                      <a:pt x="212" y="501"/>
                      <a:pt x="154" y="534"/>
                    </a:cubicBezTo>
                    <a:cubicBezTo>
                      <a:pt x="239" y="649"/>
                      <a:pt x="238" y="683"/>
                      <a:pt x="203" y="683"/>
                    </a:cubicBezTo>
                    <a:cubicBezTo>
                      <a:pt x="156" y="683"/>
                      <a:pt x="47" y="623"/>
                      <a:pt x="1" y="622"/>
                    </a:cubicBezTo>
                    <a:lnTo>
                      <a:pt x="1" y="622"/>
                    </a:lnTo>
                    <a:cubicBezTo>
                      <a:pt x="138" y="786"/>
                      <a:pt x="200" y="993"/>
                      <a:pt x="258" y="1203"/>
                    </a:cubicBezTo>
                    <a:lnTo>
                      <a:pt x="1916" y="290"/>
                    </a:lnTo>
                    <a:cubicBezTo>
                      <a:pt x="1876" y="234"/>
                      <a:pt x="1828" y="183"/>
                      <a:pt x="1774" y="139"/>
                    </a:cubicBezTo>
                    <a:lnTo>
                      <a:pt x="1563" y="364"/>
                    </a:lnTo>
                    <a:cubicBezTo>
                      <a:pt x="1394" y="304"/>
                      <a:pt x="1649" y="163"/>
                      <a:pt x="15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30"/>
              <p:cNvSpPr/>
              <p:nvPr/>
            </p:nvSpPr>
            <p:spPr>
              <a:xfrm>
                <a:off x="7006950" y="1527275"/>
                <a:ext cx="7500" cy="5525"/>
              </a:xfrm>
              <a:custGeom>
                <a:avLst/>
                <a:gdLst/>
                <a:ahLst/>
                <a:cxnLst/>
                <a:rect l="l" t="t" r="r" b="b"/>
                <a:pathLst>
                  <a:path w="300" h="221" extrusionOk="0">
                    <a:moveTo>
                      <a:pt x="265" y="1"/>
                    </a:moveTo>
                    <a:lnTo>
                      <a:pt x="0" y="147"/>
                    </a:lnTo>
                    <a:lnTo>
                      <a:pt x="211" y="221"/>
                    </a:lnTo>
                    <a:cubicBezTo>
                      <a:pt x="299" y="191"/>
                      <a:pt x="295" y="103"/>
                      <a:pt x="2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30"/>
              <p:cNvSpPr/>
              <p:nvPr/>
            </p:nvSpPr>
            <p:spPr>
              <a:xfrm>
                <a:off x="6524350" y="1765525"/>
                <a:ext cx="80000" cy="44425"/>
              </a:xfrm>
              <a:custGeom>
                <a:avLst/>
                <a:gdLst/>
                <a:ahLst/>
                <a:cxnLst/>
                <a:rect l="l" t="t" r="r" b="b"/>
                <a:pathLst>
                  <a:path w="3200" h="1777" extrusionOk="0">
                    <a:moveTo>
                      <a:pt x="2275" y="1"/>
                    </a:moveTo>
                    <a:lnTo>
                      <a:pt x="2017" y="145"/>
                    </a:lnTo>
                    <a:cubicBezTo>
                      <a:pt x="1971" y="196"/>
                      <a:pt x="1932" y="254"/>
                      <a:pt x="1901" y="318"/>
                    </a:cubicBezTo>
                    <a:cubicBezTo>
                      <a:pt x="1876" y="298"/>
                      <a:pt x="1853" y="274"/>
                      <a:pt x="1834" y="247"/>
                    </a:cubicBezTo>
                    <a:cubicBezTo>
                      <a:pt x="1792" y="270"/>
                      <a:pt x="1753" y="291"/>
                      <a:pt x="1711" y="314"/>
                    </a:cubicBezTo>
                    <a:cubicBezTo>
                      <a:pt x="1744" y="339"/>
                      <a:pt x="1779" y="356"/>
                      <a:pt x="1818" y="367"/>
                    </a:cubicBezTo>
                    <a:cubicBezTo>
                      <a:pt x="1808" y="460"/>
                      <a:pt x="1785" y="496"/>
                      <a:pt x="1755" y="496"/>
                    </a:cubicBezTo>
                    <a:cubicBezTo>
                      <a:pt x="1716" y="496"/>
                      <a:pt x="1665" y="439"/>
                      <a:pt x="1609" y="372"/>
                    </a:cubicBezTo>
                    <a:cubicBezTo>
                      <a:pt x="1069" y="673"/>
                      <a:pt x="531" y="972"/>
                      <a:pt x="0" y="1271"/>
                    </a:cubicBezTo>
                    <a:lnTo>
                      <a:pt x="197" y="1304"/>
                    </a:lnTo>
                    <a:lnTo>
                      <a:pt x="360" y="1777"/>
                    </a:lnTo>
                    <a:cubicBezTo>
                      <a:pt x="1294" y="1262"/>
                      <a:pt x="2244" y="740"/>
                      <a:pt x="3200" y="212"/>
                    </a:cubicBezTo>
                    <a:cubicBezTo>
                      <a:pt x="2968" y="54"/>
                      <a:pt x="2695" y="27"/>
                      <a:pt x="2485" y="27"/>
                    </a:cubicBezTo>
                    <a:cubicBezTo>
                      <a:pt x="2426" y="27"/>
                      <a:pt x="2372" y="29"/>
                      <a:pt x="2326" y="31"/>
                    </a:cubicBezTo>
                    <a:cubicBezTo>
                      <a:pt x="2312" y="15"/>
                      <a:pt x="2295" y="3"/>
                      <a:pt x="2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30"/>
              <p:cNvSpPr/>
              <p:nvPr/>
            </p:nvSpPr>
            <p:spPr>
              <a:xfrm>
                <a:off x="6363000" y="1817400"/>
                <a:ext cx="139050" cy="84300"/>
              </a:xfrm>
              <a:custGeom>
                <a:avLst/>
                <a:gdLst/>
                <a:ahLst/>
                <a:cxnLst/>
                <a:rect l="l" t="t" r="r" b="b"/>
                <a:pathLst>
                  <a:path w="5562" h="3372" extrusionOk="0">
                    <a:moveTo>
                      <a:pt x="1220" y="2203"/>
                    </a:moveTo>
                    <a:lnTo>
                      <a:pt x="1180" y="2286"/>
                    </a:lnTo>
                    <a:cubicBezTo>
                      <a:pt x="1174" y="2252"/>
                      <a:pt x="1190" y="2219"/>
                      <a:pt x="1220" y="2203"/>
                    </a:cubicBezTo>
                    <a:close/>
                    <a:moveTo>
                      <a:pt x="280" y="2952"/>
                    </a:moveTo>
                    <a:cubicBezTo>
                      <a:pt x="318" y="2952"/>
                      <a:pt x="359" y="2998"/>
                      <a:pt x="397" y="3061"/>
                    </a:cubicBezTo>
                    <a:cubicBezTo>
                      <a:pt x="351" y="3028"/>
                      <a:pt x="309" y="2994"/>
                      <a:pt x="267" y="2954"/>
                    </a:cubicBezTo>
                    <a:cubicBezTo>
                      <a:pt x="271" y="2953"/>
                      <a:pt x="275" y="2952"/>
                      <a:pt x="280" y="2952"/>
                    </a:cubicBezTo>
                    <a:close/>
                    <a:moveTo>
                      <a:pt x="5015" y="1"/>
                    </a:moveTo>
                    <a:lnTo>
                      <a:pt x="4904" y="63"/>
                    </a:lnTo>
                    <a:lnTo>
                      <a:pt x="5193" y="430"/>
                    </a:lnTo>
                    <a:lnTo>
                      <a:pt x="5015" y="583"/>
                    </a:lnTo>
                    <a:cubicBezTo>
                      <a:pt x="5177" y="441"/>
                      <a:pt x="4973" y="281"/>
                      <a:pt x="4871" y="82"/>
                    </a:cubicBezTo>
                    <a:cubicBezTo>
                      <a:pt x="3654" y="763"/>
                      <a:pt x="2476" y="1424"/>
                      <a:pt x="1364" y="2052"/>
                    </a:cubicBezTo>
                    <a:lnTo>
                      <a:pt x="1554" y="2321"/>
                    </a:lnTo>
                    <a:cubicBezTo>
                      <a:pt x="1471" y="2252"/>
                      <a:pt x="1350" y="2193"/>
                      <a:pt x="1269" y="2193"/>
                    </a:cubicBezTo>
                    <a:cubicBezTo>
                      <a:pt x="1250" y="2193"/>
                      <a:pt x="1233" y="2196"/>
                      <a:pt x="1220" y="2203"/>
                    </a:cubicBezTo>
                    <a:lnTo>
                      <a:pt x="1262" y="2110"/>
                    </a:lnTo>
                    <a:lnTo>
                      <a:pt x="376" y="2611"/>
                    </a:lnTo>
                    <a:cubicBezTo>
                      <a:pt x="422" y="2655"/>
                      <a:pt x="464" y="2701"/>
                      <a:pt x="504" y="2750"/>
                    </a:cubicBezTo>
                    <a:cubicBezTo>
                      <a:pt x="443" y="2734"/>
                      <a:pt x="392" y="2678"/>
                      <a:pt x="348" y="2627"/>
                    </a:cubicBezTo>
                    <a:lnTo>
                      <a:pt x="135" y="2748"/>
                    </a:lnTo>
                    <a:cubicBezTo>
                      <a:pt x="295" y="3033"/>
                      <a:pt x="119" y="3056"/>
                      <a:pt x="0" y="3105"/>
                    </a:cubicBezTo>
                    <a:cubicBezTo>
                      <a:pt x="56" y="3153"/>
                      <a:pt x="100" y="3230"/>
                      <a:pt x="128" y="3371"/>
                    </a:cubicBezTo>
                    <a:cubicBezTo>
                      <a:pt x="237" y="3311"/>
                      <a:pt x="348" y="3251"/>
                      <a:pt x="459" y="3191"/>
                    </a:cubicBezTo>
                    <a:cubicBezTo>
                      <a:pt x="441" y="3147"/>
                      <a:pt x="420" y="3102"/>
                      <a:pt x="397" y="3061"/>
                    </a:cubicBezTo>
                    <a:lnTo>
                      <a:pt x="397" y="3061"/>
                    </a:lnTo>
                    <a:cubicBezTo>
                      <a:pt x="443" y="3093"/>
                      <a:pt x="490" y="3121"/>
                      <a:pt x="538" y="3147"/>
                    </a:cubicBezTo>
                    <a:cubicBezTo>
                      <a:pt x="2080" y="2303"/>
                      <a:pt x="3782" y="1368"/>
                      <a:pt x="5562" y="390"/>
                    </a:cubicBezTo>
                    <a:cubicBezTo>
                      <a:pt x="5393" y="318"/>
                      <a:pt x="5186" y="70"/>
                      <a:pt x="50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30"/>
              <p:cNvSpPr/>
              <p:nvPr/>
            </p:nvSpPr>
            <p:spPr>
              <a:xfrm>
                <a:off x="7104150" y="1482375"/>
                <a:ext cx="175" cy="125"/>
              </a:xfrm>
              <a:custGeom>
                <a:avLst/>
                <a:gdLst/>
                <a:ahLst/>
                <a:cxnLst/>
                <a:rect l="l" t="t" r="r" b="b"/>
                <a:pathLst>
                  <a:path w="7" h="5" extrusionOk="0">
                    <a:moveTo>
                      <a:pt x="7" y="0"/>
                    </a:moveTo>
                    <a:lnTo>
                      <a:pt x="0" y="5"/>
                    </a:lnTo>
                    <a:lnTo>
                      <a:pt x="5" y="5"/>
                    </a:lnTo>
                    <a:cubicBezTo>
                      <a:pt x="5" y="2"/>
                      <a:pt x="7"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30"/>
              <p:cNvSpPr/>
              <p:nvPr/>
            </p:nvSpPr>
            <p:spPr>
              <a:xfrm>
                <a:off x="6798550" y="1533200"/>
                <a:ext cx="210850" cy="126350"/>
              </a:xfrm>
              <a:custGeom>
                <a:avLst/>
                <a:gdLst/>
                <a:ahLst/>
                <a:cxnLst/>
                <a:rect l="l" t="t" r="r" b="b"/>
                <a:pathLst>
                  <a:path w="8434" h="5054" extrusionOk="0">
                    <a:moveTo>
                      <a:pt x="6832" y="1229"/>
                    </a:moveTo>
                    <a:cubicBezTo>
                      <a:pt x="6871" y="1264"/>
                      <a:pt x="6906" y="1308"/>
                      <a:pt x="6932" y="1356"/>
                    </a:cubicBezTo>
                    <a:cubicBezTo>
                      <a:pt x="6836" y="1338"/>
                      <a:pt x="6820" y="1289"/>
                      <a:pt x="6832" y="1229"/>
                    </a:cubicBezTo>
                    <a:close/>
                    <a:moveTo>
                      <a:pt x="1222" y="4045"/>
                    </a:moveTo>
                    <a:lnTo>
                      <a:pt x="1433" y="4080"/>
                    </a:lnTo>
                    <a:cubicBezTo>
                      <a:pt x="1474" y="4110"/>
                      <a:pt x="1516" y="4191"/>
                      <a:pt x="1472" y="4215"/>
                    </a:cubicBezTo>
                    <a:lnTo>
                      <a:pt x="1222" y="4045"/>
                    </a:lnTo>
                    <a:close/>
                    <a:moveTo>
                      <a:pt x="8165" y="0"/>
                    </a:moveTo>
                    <a:lnTo>
                      <a:pt x="8165" y="0"/>
                    </a:lnTo>
                    <a:cubicBezTo>
                      <a:pt x="7759" y="223"/>
                      <a:pt x="7326" y="459"/>
                      <a:pt x="6864" y="712"/>
                    </a:cubicBezTo>
                    <a:lnTo>
                      <a:pt x="7020" y="788"/>
                    </a:lnTo>
                    <a:lnTo>
                      <a:pt x="6725" y="851"/>
                    </a:lnTo>
                    <a:lnTo>
                      <a:pt x="6725" y="786"/>
                    </a:lnTo>
                    <a:lnTo>
                      <a:pt x="6528" y="895"/>
                    </a:lnTo>
                    <a:cubicBezTo>
                      <a:pt x="6653" y="923"/>
                      <a:pt x="6776" y="965"/>
                      <a:pt x="6892" y="1018"/>
                    </a:cubicBezTo>
                    <a:cubicBezTo>
                      <a:pt x="6892" y="1076"/>
                      <a:pt x="6843" y="1157"/>
                      <a:pt x="6832" y="1229"/>
                    </a:cubicBezTo>
                    <a:cubicBezTo>
                      <a:pt x="6750" y="1158"/>
                      <a:pt x="6660" y="1139"/>
                      <a:pt x="6573" y="1139"/>
                    </a:cubicBezTo>
                    <a:cubicBezTo>
                      <a:pt x="6469" y="1139"/>
                      <a:pt x="6371" y="1166"/>
                      <a:pt x="6302" y="1166"/>
                    </a:cubicBezTo>
                    <a:cubicBezTo>
                      <a:pt x="6243" y="1166"/>
                      <a:pt x="6205" y="1147"/>
                      <a:pt x="6201" y="1073"/>
                    </a:cubicBezTo>
                    <a:cubicBezTo>
                      <a:pt x="4613" y="1943"/>
                      <a:pt x="2770" y="2954"/>
                      <a:pt x="791" y="4043"/>
                    </a:cubicBezTo>
                    <a:cubicBezTo>
                      <a:pt x="859" y="4160"/>
                      <a:pt x="930" y="4326"/>
                      <a:pt x="1088" y="4326"/>
                    </a:cubicBezTo>
                    <a:cubicBezTo>
                      <a:pt x="1090" y="4326"/>
                      <a:pt x="1092" y="4326"/>
                      <a:pt x="1094" y="4326"/>
                    </a:cubicBezTo>
                    <a:lnTo>
                      <a:pt x="1094" y="4326"/>
                    </a:lnTo>
                    <a:cubicBezTo>
                      <a:pt x="1056" y="4480"/>
                      <a:pt x="940" y="4534"/>
                      <a:pt x="810" y="4534"/>
                    </a:cubicBezTo>
                    <a:cubicBezTo>
                      <a:pt x="640" y="4534"/>
                      <a:pt x="447" y="4442"/>
                      <a:pt x="376" y="4365"/>
                    </a:cubicBezTo>
                    <a:lnTo>
                      <a:pt x="376" y="4365"/>
                    </a:lnTo>
                    <a:cubicBezTo>
                      <a:pt x="419" y="4408"/>
                      <a:pt x="460" y="4424"/>
                      <a:pt x="499" y="4424"/>
                    </a:cubicBezTo>
                    <a:cubicBezTo>
                      <a:pt x="610" y="4424"/>
                      <a:pt x="705" y="4296"/>
                      <a:pt x="797" y="4282"/>
                    </a:cubicBezTo>
                    <a:cubicBezTo>
                      <a:pt x="749" y="4212"/>
                      <a:pt x="709" y="4157"/>
                      <a:pt x="672" y="4110"/>
                    </a:cubicBezTo>
                    <a:lnTo>
                      <a:pt x="0" y="4481"/>
                    </a:lnTo>
                    <a:cubicBezTo>
                      <a:pt x="47" y="4520"/>
                      <a:pt x="92" y="4562"/>
                      <a:pt x="127" y="4562"/>
                    </a:cubicBezTo>
                    <a:cubicBezTo>
                      <a:pt x="142" y="4562"/>
                      <a:pt x="154" y="4555"/>
                      <a:pt x="165" y="4537"/>
                    </a:cubicBezTo>
                    <a:lnTo>
                      <a:pt x="165" y="4537"/>
                    </a:lnTo>
                    <a:lnTo>
                      <a:pt x="121" y="4820"/>
                    </a:lnTo>
                    <a:lnTo>
                      <a:pt x="373" y="4780"/>
                    </a:lnTo>
                    <a:lnTo>
                      <a:pt x="373" y="4780"/>
                    </a:lnTo>
                    <a:cubicBezTo>
                      <a:pt x="336" y="4889"/>
                      <a:pt x="269" y="4943"/>
                      <a:pt x="304" y="5054"/>
                    </a:cubicBezTo>
                    <a:cubicBezTo>
                      <a:pt x="2617" y="3777"/>
                      <a:pt x="4748" y="2599"/>
                      <a:pt x="6491" y="1630"/>
                    </a:cubicBezTo>
                    <a:cubicBezTo>
                      <a:pt x="7191" y="1261"/>
                      <a:pt x="7840" y="920"/>
                      <a:pt x="8434" y="612"/>
                    </a:cubicBezTo>
                    <a:cubicBezTo>
                      <a:pt x="8422" y="543"/>
                      <a:pt x="8383" y="445"/>
                      <a:pt x="8292" y="283"/>
                    </a:cubicBezTo>
                    <a:lnTo>
                      <a:pt x="8079" y="401"/>
                    </a:lnTo>
                    <a:cubicBezTo>
                      <a:pt x="8163" y="355"/>
                      <a:pt x="8165" y="204"/>
                      <a:pt x="81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30"/>
              <p:cNvSpPr/>
              <p:nvPr/>
            </p:nvSpPr>
            <p:spPr>
              <a:xfrm>
                <a:off x="7025025" y="1764950"/>
                <a:ext cx="6575" cy="16725"/>
              </a:xfrm>
              <a:custGeom>
                <a:avLst/>
                <a:gdLst/>
                <a:ahLst/>
                <a:cxnLst/>
                <a:rect l="l" t="t" r="r" b="b"/>
                <a:pathLst>
                  <a:path w="263" h="669" extrusionOk="0">
                    <a:moveTo>
                      <a:pt x="1" y="1"/>
                    </a:moveTo>
                    <a:lnTo>
                      <a:pt x="1" y="1"/>
                    </a:lnTo>
                    <a:cubicBezTo>
                      <a:pt x="24" y="149"/>
                      <a:pt x="47" y="316"/>
                      <a:pt x="77" y="494"/>
                    </a:cubicBezTo>
                    <a:lnTo>
                      <a:pt x="172" y="520"/>
                    </a:lnTo>
                    <a:lnTo>
                      <a:pt x="263" y="668"/>
                    </a:lnTo>
                    <a:cubicBezTo>
                      <a:pt x="232" y="476"/>
                      <a:pt x="202" y="297"/>
                      <a:pt x="177" y="137"/>
                    </a:cubicBezTo>
                    <a:cubicBezTo>
                      <a:pt x="119" y="91"/>
                      <a:pt x="59" y="4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30"/>
              <p:cNvSpPr/>
              <p:nvPr/>
            </p:nvSpPr>
            <p:spPr>
              <a:xfrm>
                <a:off x="7002775" y="1531850"/>
                <a:ext cx="4150" cy="3325"/>
              </a:xfrm>
              <a:custGeom>
                <a:avLst/>
                <a:gdLst/>
                <a:ahLst/>
                <a:cxnLst/>
                <a:rect l="l" t="t" r="r" b="b"/>
                <a:pathLst>
                  <a:path w="166" h="133" extrusionOk="0">
                    <a:moveTo>
                      <a:pt x="96" y="1"/>
                    </a:moveTo>
                    <a:lnTo>
                      <a:pt x="0" y="54"/>
                    </a:lnTo>
                    <a:cubicBezTo>
                      <a:pt x="55" y="97"/>
                      <a:pt x="98" y="132"/>
                      <a:pt x="129" y="132"/>
                    </a:cubicBezTo>
                    <a:cubicBezTo>
                      <a:pt x="144" y="132"/>
                      <a:pt x="156" y="125"/>
                      <a:pt x="165" y="107"/>
                    </a:cubicBezTo>
                    <a:lnTo>
                      <a:pt x="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30"/>
              <p:cNvSpPr/>
              <p:nvPr/>
            </p:nvSpPr>
            <p:spPr>
              <a:xfrm>
                <a:off x="6647225" y="1661050"/>
                <a:ext cx="137425" cy="79175"/>
              </a:xfrm>
              <a:custGeom>
                <a:avLst/>
                <a:gdLst/>
                <a:ahLst/>
                <a:cxnLst/>
                <a:rect l="l" t="t" r="r" b="b"/>
                <a:pathLst>
                  <a:path w="5497" h="3167" extrusionOk="0">
                    <a:moveTo>
                      <a:pt x="1009" y="2242"/>
                    </a:moveTo>
                    <a:lnTo>
                      <a:pt x="1009" y="2242"/>
                    </a:lnTo>
                    <a:cubicBezTo>
                      <a:pt x="1050" y="2272"/>
                      <a:pt x="1345" y="2416"/>
                      <a:pt x="1342" y="2675"/>
                    </a:cubicBezTo>
                    <a:lnTo>
                      <a:pt x="1050" y="2529"/>
                    </a:lnTo>
                    <a:lnTo>
                      <a:pt x="1219" y="2434"/>
                    </a:lnTo>
                    <a:lnTo>
                      <a:pt x="1009" y="2242"/>
                    </a:lnTo>
                    <a:close/>
                    <a:moveTo>
                      <a:pt x="4908" y="0"/>
                    </a:moveTo>
                    <a:lnTo>
                      <a:pt x="4657" y="139"/>
                    </a:lnTo>
                    <a:lnTo>
                      <a:pt x="4820" y="362"/>
                    </a:lnTo>
                    <a:lnTo>
                      <a:pt x="4535" y="206"/>
                    </a:lnTo>
                    <a:cubicBezTo>
                      <a:pt x="3308" y="883"/>
                      <a:pt x="2047" y="1581"/>
                      <a:pt x="779" y="2284"/>
                    </a:cubicBezTo>
                    <a:cubicBezTo>
                      <a:pt x="849" y="2314"/>
                      <a:pt x="913" y="2395"/>
                      <a:pt x="967" y="2578"/>
                    </a:cubicBezTo>
                    <a:cubicBezTo>
                      <a:pt x="939" y="2588"/>
                      <a:pt x="916" y="2592"/>
                      <a:pt x="897" y="2592"/>
                    </a:cubicBezTo>
                    <a:cubicBezTo>
                      <a:pt x="776" y="2592"/>
                      <a:pt x="821" y="2413"/>
                      <a:pt x="733" y="2309"/>
                    </a:cubicBezTo>
                    <a:lnTo>
                      <a:pt x="489" y="2446"/>
                    </a:lnTo>
                    <a:cubicBezTo>
                      <a:pt x="494" y="2455"/>
                      <a:pt x="499" y="2464"/>
                      <a:pt x="503" y="2474"/>
                    </a:cubicBezTo>
                    <a:cubicBezTo>
                      <a:pt x="566" y="2557"/>
                      <a:pt x="629" y="2695"/>
                      <a:pt x="691" y="2695"/>
                    </a:cubicBezTo>
                    <a:cubicBezTo>
                      <a:pt x="705" y="2695"/>
                      <a:pt x="719" y="2689"/>
                      <a:pt x="733" y="2673"/>
                    </a:cubicBezTo>
                    <a:lnTo>
                      <a:pt x="714" y="2566"/>
                    </a:lnTo>
                    <a:lnTo>
                      <a:pt x="756" y="2643"/>
                    </a:lnTo>
                    <a:cubicBezTo>
                      <a:pt x="749" y="2654"/>
                      <a:pt x="742" y="2664"/>
                      <a:pt x="733" y="2673"/>
                    </a:cubicBezTo>
                    <a:lnTo>
                      <a:pt x="754" y="2798"/>
                    </a:lnTo>
                    <a:cubicBezTo>
                      <a:pt x="547" y="2659"/>
                      <a:pt x="482" y="2652"/>
                      <a:pt x="352" y="2520"/>
                    </a:cubicBezTo>
                    <a:lnTo>
                      <a:pt x="0" y="2715"/>
                    </a:lnTo>
                    <a:cubicBezTo>
                      <a:pt x="60" y="2817"/>
                      <a:pt x="125" y="2912"/>
                      <a:pt x="228" y="2912"/>
                    </a:cubicBezTo>
                    <a:cubicBezTo>
                      <a:pt x="237" y="2912"/>
                      <a:pt x="246" y="2911"/>
                      <a:pt x="255" y="2909"/>
                    </a:cubicBezTo>
                    <a:cubicBezTo>
                      <a:pt x="253" y="2898"/>
                      <a:pt x="248" y="2891"/>
                      <a:pt x="246" y="2879"/>
                    </a:cubicBezTo>
                    <a:cubicBezTo>
                      <a:pt x="246" y="2833"/>
                      <a:pt x="262" y="2818"/>
                      <a:pt x="284" y="2818"/>
                    </a:cubicBezTo>
                    <a:cubicBezTo>
                      <a:pt x="312" y="2818"/>
                      <a:pt x="350" y="2844"/>
                      <a:pt x="373" y="2861"/>
                    </a:cubicBezTo>
                    <a:cubicBezTo>
                      <a:pt x="339" y="2886"/>
                      <a:pt x="297" y="2903"/>
                      <a:pt x="255" y="2909"/>
                    </a:cubicBezTo>
                    <a:cubicBezTo>
                      <a:pt x="325" y="3136"/>
                      <a:pt x="397" y="3167"/>
                      <a:pt x="473" y="3167"/>
                    </a:cubicBezTo>
                    <a:cubicBezTo>
                      <a:pt x="488" y="3167"/>
                      <a:pt x="502" y="3166"/>
                      <a:pt x="517" y="3165"/>
                    </a:cubicBezTo>
                    <a:cubicBezTo>
                      <a:pt x="2209" y="2233"/>
                      <a:pt x="3890" y="1305"/>
                      <a:pt x="5497" y="417"/>
                    </a:cubicBezTo>
                    <a:cubicBezTo>
                      <a:pt x="5311" y="276"/>
                      <a:pt x="5063" y="204"/>
                      <a:pt x="49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30"/>
              <p:cNvSpPr/>
              <p:nvPr/>
            </p:nvSpPr>
            <p:spPr>
              <a:xfrm>
                <a:off x="7057475" y="1483875"/>
                <a:ext cx="177500" cy="290125"/>
              </a:xfrm>
              <a:custGeom>
                <a:avLst/>
                <a:gdLst/>
                <a:ahLst/>
                <a:cxnLst/>
                <a:rect l="l" t="t" r="r" b="b"/>
                <a:pathLst>
                  <a:path w="7100" h="11605" extrusionOk="0">
                    <a:moveTo>
                      <a:pt x="1026" y="415"/>
                    </a:moveTo>
                    <a:lnTo>
                      <a:pt x="1026" y="415"/>
                    </a:lnTo>
                    <a:cubicBezTo>
                      <a:pt x="1151" y="554"/>
                      <a:pt x="1320" y="612"/>
                      <a:pt x="1362" y="749"/>
                    </a:cubicBezTo>
                    <a:lnTo>
                      <a:pt x="1362" y="434"/>
                    </a:lnTo>
                    <a:cubicBezTo>
                      <a:pt x="1531" y="443"/>
                      <a:pt x="1443" y="853"/>
                      <a:pt x="1651" y="1048"/>
                    </a:cubicBezTo>
                    <a:cubicBezTo>
                      <a:pt x="1514" y="1041"/>
                      <a:pt x="1435" y="798"/>
                      <a:pt x="1342" y="798"/>
                    </a:cubicBezTo>
                    <a:cubicBezTo>
                      <a:pt x="1320" y="798"/>
                      <a:pt x="1298" y="811"/>
                      <a:pt x="1274" y="844"/>
                    </a:cubicBezTo>
                    <a:cubicBezTo>
                      <a:pt x="1310" y="915"/>
                      <a:pt x="1348" y="986"/>
                      <a:pt x="1383" y="986"/>
                    </a:cubicBezTo>
                    <a:cubicBezTo>
                      <a:pt x="1389" y="986"/>
                      <a:pt x="1394" y="984"/>
                      <a:pt x="1399" y="981"/>
                    </a:cubicBezTo>
                    <a:lnTo>
                      <a:pt x="1399" y="981"/>
                    </a:lnTo>
                    <a:cubicBezTo>
                      <a:pt x="1387" y="1136"/>
                      <a:pt x="1350" y="1193"/>
                      <a:pt x="1297" y="1193"/>
                    </a:cubicBezTo>
                    <a:cubicBezTo>
                      <a:pt x="1146" y="1193"/>
                      <a:pt x="865" y="733"/>
                      <a:pt x="646" y="733"/>
                    </a:cubicBezTo>
                    <a:cubicBezTo>
                      <a:pt x="644" y="733"/>
                      <a:pt x="642" y="733"/>
                      <a:pt x="641" y="733"/>
                    </a:cubicBezTo>
                    <a:cubicBezTo>
                      <a:pt x="650" y="685"/>
                      <a:pt x="678" y="667"/>
                      <a:pt x="717" y="667"/>
                    </a:cubicBezTo>
                    <a:cubicBezTo>
                      <a:pt x="822" y="667"/>
                      <a:pt x="1005" y="793"/>
                      <a:pt x="1126" y="793"/>
                    </a:cubicBezTo>
                    <a:cubicBezTo>
                      <a:pt x="1176" y="793"/>
                      <a:pt x="1215" y="772"/>
                      <a:pt x="1234" y="714"/>
                    </a:cubicBezTo>
                    <a:lnTo>
                      <a:pt x="1234" y="712"/>
                    </a:lnTo>
                    <a:cubicBezTo>
                      <a:pt x="1192" y="582"/>
                      <a:pt x="1023" y="573"/>
                      <a:pt x="1026" y="415"/>
                    </a:cubicBezTo>
                    <a:close/>
                    <a:moveTo>
                      <a:pt x="5688" y="8373"/>
                    </a:moveTo>
                    <a:cubicBezTo>
                      <a:pt x="5688" y="8383"/>
                      <a:pt x="5688" y="8394"/>
                      <a:pt x="5690" y="8406"/>
                    </a:cubicBezTo>
                    <a:cubicBezTo>
                      <a:pt x="5690" y="8396"/>
                      <a:pt x="5689" y="8385"/>
                      <a:pt x="5688" y="8373"/>
                    </a:cubicBezTo>
                    <a:close/>
                    <a:moveTo>
                      <a:pt x="1777" y="0"/>
                    </a:moveTo>
                    <a:lnTo>
                      <a:pt x="1777" y="0"/>
                    </a:lnTo>
                    <a:cubicBezTo>
                      <a:pt x="1733" y="28"/>
                      <a:pt x="1679" y="58"/>
                      <a:pt x="1619" y="93"/>
                    </a:cubicBezTo>
                    <a:lnTo>
                      <a:pt x="1742" y="432"/>
                    </a:lnTo>
                    <a:lnTo>
                      <a:pt x="1278" y="228"/>
                    </a:lnTo>
                    <a:lnTo>
                      <a:pt x="1450" y="158"/>
                    </a:lnTo>
                    <a:cubicBezTo>
                      <a:pt x="1431" y="123"/>
                      <a:pt x="1417" y="88"/>
                      <a:pt x="1410" y="51"/>
                    </a:cubicBezTo>
                    <a:cubicBezTo>
                      <a:pt x="1411" y="50"/>
                      <a:pt x="1411" y="49"/>
                      <a:pt x="1410" y="49"/>
                    </a:cubicBezTo>
                    <a:cubicBezTo>
                      <a:pt x="1386" y="49"/>
                      <a:pt x="979" y="263"/>
                      <a:pt x="265" y="647"/>
                    </a:cubicBezTo>
                    <a:cubicBezTo>
                      <a:pt x="291" y="682"/>
                      <a:pt x="318" y="717"/>
                      <a:pt x="346" y="747"/>
                    </a:cubicBezTo>
                    <a:lnTo>
                      <a:pt x="240" y="661"/>
                    </a:lnTo>
                    <a:lnTo>
                      <a:pt x="1" y="789"/>
                    </a:lnTo>
                    <a:cubicBezTo>
                      <a:pt x="54" y="872"/>
                      <a:pt x="131" y="939"/>
                      <a:pt x="221" y="979"/>
                    </a:cubicBezTo>
                    <a:lnTo>
                      <a:pt x="133" y="1176"/>
                    </a:lnTo>
                    <a:cubicBezTo>
                      <a:pt x="214" y="1254"/>
                      <a:pt x="302" y="1340"/>
                      <a:pt x="383" y="1407"/>
                    </a:cubicBezTo>
                    <a:cubicBezTo>
                      <a:pt x="458" y="1370"/>
                      <a:pt x="532" y="1336"/>
                      <a:pt x="599" y="1301"/>
                    </a:cubicBezTo>
                    <a:cubicBezTo>
                      <a:pt x="583" y="1236"/>
                      <a:pt x="553" y="1173"/>
                      <a:pt x="513" y="1120"/>
                    </a:cubicBezTo>
                    <a:lnTo>
                      <a:pt x="386" y="1192"/>
                    </a:lnTo>
                    <a:lnTo>
                      <a:pt x="346" y="1009"/>
                    </a:lnTo>
                    <a:cubicBezTo>
                      <a:pt x="364" y="967"/>
                      <a:pt x="391" y="949"/>
                      <a:pt x="425" y="949"/>
                    </a:cubicBezTo>
                    <a:cubicBezTo>
                      <a:pt x="518" y="949"/>
                      <a:pt x="660" y="1085"/>
                      <a:pt x="773" y="1217"/>
                    </a:cubicBezTo>
                    <a:lnTo>
                      <a:pt x="798" y="1203"/>
                    </a:lnTo>
                    <a:cubicBezTo>
                      <a:pt x="819" y="1248"/>
                      <a:pt x="845" y="1296"/>
                      <a:pt x="875" y="1352"/>
                    </a:cubicBezTo>
                    <a:lnTo>
                      <a:pt x="891" y="1373"/>
                    </a:lnTo>
                    <a:lnTo>
                      <a:pt x="889" y="1373"/>
                    </a:lnTo>
                    <a:cubicBezTo>
                      <a:pt x="1311" y="2131"/>
                      <a:pt x="2574" y="3930"/>
                      <a:pt x="3654" y="5256"/>
                    </a:cubicBezTo>
                    <a:cubicBezTo>
                      <a:pt x="3907" y="5775"/>
                      <a:pt x="4171" y="6313"/>
                      <a:pt x="4438" y="6855"/>
                    </a:cubicBezTo>
                    <a:lnTo>
                      <a:pt x="4452" y="6899"/>
                    </a:lnTo>
                    <a:cubicBezTo>
                      <a:pt x="4473" y="6878"/>
                      <a:pt x="4494" y="6860"/>
                      <a:pt x="4517" y="6837"/>
                    </a:cubicBezTo>
                    <a:lnTo>
                      <a:pt x="4227" y="6329"/>
                    </a:lnTo>
                    <a:lnTo>
                      <a:pt x="4227" y="6329"/>
                    </a:lnTo>
                    <a:cubicBezTo>
                      <a:pt x="4436" y="6626"/>
                      <a:pt x="4811" y="7189"/>
                      <a:pt x="5103" y="7437"/>
                    </a:cubicBezTo>
                    <a:lnTo>
                      <a:pt x="4769" y="7319"/>
                    </a:lnTo>
                    <a:lnTo>
                      <a:pt x="4892" y="7558"/>
                    </a:lnTo>
                    <a:cubicBezTo>
                      <a:pt x="4823" y="7451"/>
                      <a:pt x="4758" y="7402"/>
                      <a:pt x="4698" y="7382"/>
                    </a:cubicBezTo>
                    <a:lnTo>
                      <a:pt x="4698" y="7382"/>
                    </a:lnTo>
                    <a:cubicBezTo>
                      <a:pt x="4774" y="7537"/>
                      <a:pt x="4851" y="7690"/>
                      <a:pt x="4927" y="7845"/>
                    </a:cubicBezTo>
                    <a:cubicBezTo>
                      <a:pt x="5020" y="8432"/>
                      <a:pt x="5161" y="9336"/>
                      <a:pt x="5312" y="10309"/>
                    </a:cubicBezTo>
                    <a:cubicBezTo>
                      <a:pt x="5532" y="10305"/>
                      <a:pt x="5386" y="9932"/>
                      <a:pt x="5439" y="9878"/>
                    </a:cubicBezTo>
                    <a:cubicBezTo>
                      <a:pt x="5358" y="9347"/>
                      <a:pt x="5277" y="8847"/>
                      <a:pt x="5210" y="8422"/>
                    </a:cubicBezTo>
                    <a:lnTo>
                      <a:pt x="5210" y="8422"/>
                    </a:lnTo>
                    <a:cubicBezTo>
                      <a:pt x="5463" y="8937"/>
                      <a:pt x="5711" y="9442"/>
                      <a:pt x="5947" y="9925"/>
                    </a:cubicBezTo>
                    <a:lnTo>
                      <a:pt x="5968" y="9906"/>
                    </a:lnTo>
                    <a:cubicBezTo>
                      <a:pt x="5956" y="9894"/>
                      <a:pt x="5945" y="9883"/>
                      <a:pt x="5929" y="9871"/>
                    </a:cubicBezTo>
                    <a:lnTo>
                      <a:pt x="5929" y="9871"/>
                    </a:lnTo>
                    <a:lnTo>
                      <a:pt x="5973" y="9901"/>
                    </a:lnTo>
                    <a:lnTo>
                      <a:pt x="5968" y="9906"/>
                    </a:lnTo>
                    <a:cubicBezTo>
                      <a:pt x="6079" y="10003"/>
                      <a:pt x="6077" y="10059"/>
                      <a:pt x="6038" y="10110"/>
                    </a:cubicBezTo>
                    <a:cubicBezTo>
                      <a:pt x="6279" y="10602"/>
                      <a:pt x="6504" y="11072"/>
                      <a:pt x="6708" y="11501"/>
                    </a:cubicBezTo>
                    <a:cubicBezTo>
                      <a:pt x="6796" y="11563"/>
                      <a:pt x="6884" y="11605"/>
                      <a:pt x="6956" y="11605"/>
                    </a:cubicBezTo>
                    <a:cubicBezTo>
                      <a:pt x="7020" y="11605"/>
                      <a:pt x="7072" y="11572"/>
                      <a:pt x="7099" y="11492"/>
                    </a:cubicBezTo>
                    <a:cubicBezTo>
                      <a:pt x="7002" y="11428"/>
                      <a:pt x="6883" y="11225"/>
                      <a:pt x="6794" y="11225"/>
                    </a:cubicBezTo>
                    <a:cubicBezTo>
                      <a:pt x="6766" y="11225"/>
                      <a:pt x="6742" y="11244"/>
                      <a:pt x="6721" y="11292"/>
                    </a:cubicBezTo>
                    <a:cubicBezTo>
                      <a:pt x="6763" y="11323"/>
                      <a:pt x="6803" y="11399"/>
                      <a:pt x="6763" y="11422"/>
                    </a:cubicBezTo>
                    <a:lnTo>
                      <a:pt x="6513" y="10993"/>
                    </a:lnTo>
                    <a:cubicBezTo>
                      <a:pt x="6584" y="10868"/>
                      <a:pt x="6642" y="10798"/>
                      <a:pt x="6722" y="10798"/>
                    </a:cubicBezTo>
                    <a:cubicBezTo>
                      <a:pt x="6787" y="10798"/>
                      <a:pt x="6865" y="10842"/>
                      <a:pt x="6976" y="10940"/>
                    </a:cubicBezTo>
                    <a:cubicBezTo>
                      <a:pt x="7011" y="10757"/>
                      <a:pt x="6782" y="10463"/>
                      <a:pt x="6663" y="10463"/>
                    </a:cubicBezTo>
                    <a:cubicBezTo>
                      <a:pt x="6632" y="10463"/>
                      <a:pt x="6608" y="10484"/>
                      <a:pt x="6599" y="10532"/>
                    </a:cubicBezTo>
                    <a:lnTo>
                      <a:pt x="6603" y="10219"/>
                    </a:lnTo>
                    <a:lnTo>
                      <a:pt x="6267" y="9994"/>
                    </a:lnTo>
                    <a:cubicBezTo>
                      <a:pt x="6269" y="9644"/>
                      <a:pt x="6339" y="9549"/>
                      <a:pt x="6385" y="9440"/>
                    </a:cubicBezTo>
                    <a:cubicBezTo>
                      <a:pt x="6290" y="9271"/>
                      <a:pt x="6195" y="9097"/>
                      <a:pt x="6100" y="8923"/>
                    </a:cubicBezTo>
                    <a:cubicBezTo>
                      <a:pt x="6067" y="8941"/>
                      <a:pt x="6034" y="8957"/>
                      <a:pt x="5983" y="8957"/>
                    </a:cubicBezTo>
                    <a:cubicBezTo>
                      <a:pt x="5949" y="8957"/>
                      <a:pt x="5908" y="8950"/>
                      <a:pt x="5852" y="8932"/>
                    </a:cubicBezTo>
                    <a:lnTo>
                      <a:pt x="5940" y="8631"/>
                    </a:lnTo>
                    <a:cubicBezTo>
                      <a:pt x="5938" y="8629"/>
                      <a:pt x="5936" y="8624"/>
                      <a:pt x="5933" y="8619"/>
                    </a:cubicBezTo>
                    <a:cubicBezTo>
                      <a:pt x="5917" y="8605"/>
                      <a:pt x="5902" y="8599"/>
                      <a:pt x="5887" y="8599"/>
                    </a:cubicBezTo>
                    <a:cubicBezTo>
                      <a:pt x="5820" y="8599"/>
                      <a:pt x="5762" y="8717"/>
                      <a:pt x="5699" y="8717"/>
                    </a:cubicBezTo>
                    <a:cubicBezTo>
                      <a:pt x="5668" y="8717"/>
                      <a:pt x="5637" y="8689"/>
                      <a:pt x="5602" y="8608"/>
                    </a:cubicBezTo>
                    <a:cubicBezTo>
                      <a:pt x="5393" y="8362"/>
                      <a:pt x="5773" y="8253"/>
                      <a:pt x="5439" y="8079"/>
                    </a:cubicBezTo>
                    <a:cubicBezTo>
                      <a:pt x="5447" y="8075"/>
                      <a:pt x="5456" y="8073"/>
                      <a:pt x="5465" y="8073"/>
                    </a:cubicBezTo>
                    <a:cubicBezTo>
                      <a:pt x="5546" y="8073"/>
                      <a:pt x="5669" y="8237"/>
                      <a:pt x="5688" y="8373"/>
                    </a:cubicBezTo>
                    <a:lnTo>
                      <a:pt x="5688" y="8373"/>
                    </a:lnTo>
                    <a:cubicBezTo>
                      <a:pt x="5686" y="8316"/>
                      <a:pt x="5703" y="8296"/>
                      <a:pt x="5729" y="8296"/>
                    </a:cubicBezTo>
                    <a:cubicBezTo>
                      <a:pt x="5737" y="8296"/>
                      <a:pt x="5747" y="8298"/>
                      <a:pt x="5757" y="8302"/>
                    </a:cubicBezTo>
                    <a:cubicBezTo>
                      <a:pt x="5514" y="7861"/>
                      <a:pt x="5270" y="7412"/>
                      <a:pt x="5027" y="6964"/>
                    </a:cubicBezTo>
                    <a:cubicBezTo>
                      <a:pt x="5180" y="6888"/>
                      <a:pt x="5277" y="6841"/>
                      <a:pt x="5310" y="6830"/>
                    </a:cubicBezTo>
                    <a:lnTo>
                      <a:pt x="5310" y="6830"/>
                    </a:lnTo>
                    <a:cubicBezTo>
                      <a:pt x="5302" y="6832"/>
                      <a:pt x="5293" y="6833"/>
                      <a:pt x="5284" y="6833"/>
                    </a:cubicBezTo>
                    <a:cubicBezTo>
                      <a:pt x="5178" y="6833"/>
                      <a:pt x="5000" y="6710"/>
                      <a:pt x="4772" y="6498"/>
                    </a:cubicBezTo>
                    <a:cubicBezTo>
                      <a:pt x="4081" y="5223"/>
                      <a:pt x="3413" y="3969"/>
                      <a:pt x="2857" y="2912"/>
                    </a:cubicBezTo>
                    <a:cubicBezTo>
                      <a:pt x="2407" y="1811"/>
                      <a:pt x="2027" y="798"/>
                      <a:pt x="1948" y="251"/>
                    </a:cubicBezTo>
                    <a:cubicBezTo>
                      <a:pt x="1906" y="255"/>
                      <a:pt x="1886" y="288"/>
                      <a:pt x="1911" y="387"/>
                    </a:cubicBezTo>
                    <a:lnTo>
                      <a:pt x="1953" y="418"/>
                    </a:lnTo>
                    <a:cubicBezTo>
                      <a:pt x="1968" y="487"/>
                      <a:pt x="1967" y="508"/>
                      <a:pt x="1956" y="508"/>
                    </a:cubicBezTo>
                    <a:cubicBezTo>
                      <a:pt x="1940" y="508"/>
                      <a:pt x="1905" y="462"/>
                      <a:pt x="1879" y="462"/>
                    </a:cubicBezTo>
                    <a:cubicBezTo>
                      <a:pt x="1875" y="462"/>
                      <a:pt x="1872" y="462"/>
                      <a:pt x="1869" y="464"/>
                    </a:cubicBezTo>
                    <a:cubicBezTo>
                      <a:pt x="1932" y="350"/>
                      <a:pt x="1760" y="109"/>
                      <a:pt x="1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30"/>
              <p:cNvSpPr/>
              <p:nvPr/>
            </p:nvSpPr>
            <p:spPr>
              <a:xfrm>
                <a:off x="7249250" y="1818850"/>
                <a:ext cx="37525" cy="26850"/>
              </a:xfrm>
              <a:custGeom>
                <a:avLst/>
                <a:gdLst/>
                <a:ahLst/>
                <a:cxnLst/>
                <a:rect l="l" t="t" r="r" b="b"/>
                <a:pathLst>
                  <a:path w="1501" h="1074" extrusionOk="0">
                    <a:moveTo>
                      <a:pt x="1027" y="0"/>
                    </a:moveTo>
                    <a:cubicBezTo>
                      <a:pt x="1006" y="0"/>
                      <a:pt x="988" y="11"/>
                      <a:pt x="979" y="28"/>
                    </a:cubicBezTo>
                    <a:cubicBezTo>
                      <a:pt x="977" y="42"/>
                      <a:pt x="975" y="56"/>
                      <a:pt x="975" y="68"/>
                    </a:cubicBezTo>
                    <a:cubicBezTo>
                      <a:pt x="979" y="112"/>
                      <a:pt x="1005" y="179"/>
                      <a:pt x="1056" y="281"/>
                    </a:cubicBezTo>
                    <a:lnTo>
                      <a:pt x="805" y="8"/>
                    </a:lnTo>
                    <a:cubicBezTo>
                      <a:pt x="744" y="149"/>
                      <a:pt x="585" y="247"/>
                      <a:pt x="423" y="247"/>
                    </a:cubicBezTo>
                    <a:cubicBezTo>
                      <a:pt x="351" y="247"/>
                      <a:pt x="278" y="227"/>
                      <a:pt x="214" y="184"/>
                    </a:cubicBezTo>
                    <a:lnTo>
                      <a:pt x="214" y="184"/>
                    </a:lnTo>
                    <a:lnTo>
                      <a:pt x="339" y="427"/>
                    </a:lnTo>
                    <a:cubicBezTo>
                      <a:pt x="187" y="513"/>
                      <a:pt x="239" y="566"/>
                      <a:pt x="69" y="566"/>
                    </a:cubicBezTo>
                    <a:cubicBezTo>
                      <a:pt x="49" y="566"/>
                      <a:pt x="27" y="565"/>
                      <a:pt x="1" y="564"/>
                    </a:cubicBezTo>
                    <a:lnTo>
                      <a:pt x="1" y="564"/>
                    </a:lnTo>
                    <a:cubicBezTo>
                      <a:pt x="68" y="687"/>
                      <a:pt x="147" y="803"/>
                      <a:pt x="240" y="909"/>
                    </a:cubicBezTo>
                    <a:cubicBezTo>
                      <a:pt x="318" y="953"/>
                      <a:pt x="388" y="1009"/>
                      <a:pt x="451" y="1074"/>
                    </a:cubicBezTo>
                    <a:cubicBezTo>
                      <a:pt x="1051" y="777"/>
                      <a:pt x="1417" y="606"/>
                      <a:pt x="1501" y="594"/>
                    </a:cubicBezTo>
                    <a:cubicBezTo>
                      <a:pt x="1429" y="566"/>
                      <a:pt x="1264" y="353"/>
                      <a:pt x="1033" y="1"/>
                    </a:cubicBezTo>
                    <a:cubicBezTo>
                      <a:pt x="1031" y="0"/>
                      <a:pt x="1029" y="0"/>
                      <a:pt x="10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30"/>
              <p:cNvSpPr/>
              <p:nvPr/>
            </p:nvSpPr>
            <p:spPr>
              <a:xfrm>
                <a:off x="6336000" y="1902900"/>
                <a:ext cx="875" cy="1300"/>
              </a:xfrm>
              <a:custGeom>
                <a:avLst/>
                <a:gdLst/>
                <a:ahLst/>
                <a:cxnLst/>
                <a:rect l="l" t="t" r="r" b="b"/>
                <a:pathLst>
                  <a:path w="35" h="52" extrusionOk="0">
                    <a:moveTo>
                      <a:pt x="30" y="0"/>
                    </a:moveTo>
                    <a:lnTo>
                      <a:pt x="0" y="19"/>
                    </a:lnTo>
                    <a:cubicBezTo>
                      <a:pt x="14" y="28"/>
                      <a:pt x="26" y="39"/>
                      <a:pt x="35" y="51"/>
                    </a:cubicBezTo>
                    <a:cubicBezTo>
                      <a:pt x="35" y="33"/>
                      <a:pt x="35" y="16"/>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30"/>
              <p:cNvSpPr/>
              <p:nvPr/>
            </p:nvSpPr>
            <p:spPr>
              <a:xfrm>
                <a:off x="7197575" y="1788950"/>
                <a:ext cx="12925" cy="59475"/>
              </a:xfrm>
              <a:custGeom>
                <a:avLst/>
                <a:gdLst/>
                <a:ahLst/>
                <a:cxnLst/>
                <a:rect l="l" t="t" r="r" b="b"/>
                <a:pathLst>
                  <a:path w="517" h="2379" extrusionOk="0">
                    <a:moveTo>
                      <a:pt x="225" y="207"/>
                    </a:moveTo>
                    <a:lnTo>
                      <a:pt x="225" y="207"/>
                    </a:lnTo>
                    <a:cubicBezTo>
                      <a:pt x="225" y="207"/>
                      <a:pt x="225" y="208"/>
                      <a:pt x="225" y="209"/>
                    </a:cubicBezTo>
                    <a:lnTo>
                      <a:pt x="225" y="209"/>
                    </a:lnTo>
                    <a:cubicBezTo>
                      <a:pt x="225" y="210"/>
                      <a:pt x="225" y="211"/>
                      <a:pt x="225" y="211"/>
                    </a:cubicBezTo>
                    <a:cubicBezTo>
                      <a:pt x="225" y="209"/>
                      <a:pt x="225" y="209"/>
                      <a:pt x="225" y="207"/>
                    </a:cubicBezTo>
                    <a:close/>
                    <a:moveTo>
                      <a:pt x="0" y="0"/>
                    </a:moveTo>
                    <a:cubicBezTo>
                      <a:pt x="74" y="501"/>
                      <a:pt x="148" y="979"/>
                      <a:pt x="211" y="1398"/>
                    </a:cubicBezTo>
                    <a:lnTo>
                      <a:pt x="216" y="1405"/>
                    </a:lnTo>
                    <a:lnTo>
                      <a:pt x="211" y="1408"/>
                    </a:lnTo>
                    <a:cubicBezTo>
                      <a:pt x="269" y="1788"/>
                      <a:pt x="318" y="2119"/>
                      <a:pt x="357" y="2379"/>
                    </a:cubicBezTo>
                    <a:cubicBezTo>
                      <a:pt x="413" y="2363"/>
                      <a:pt x="466" y="2344"/>
                      <a:pt x="517" y="2321"/>
                    </a:cubicBezTo>
                    <a:cubicBezTo>
                      <a:pt x="496" y="2142"/>
                      <a:pt x="468" y="1927"/>
                      <a:pt x="436" y="1681"/>
                    </a:cubicBezTo>
                    <a:lnTo>
                      <a:pt x="383" y="1672"/>
                    </a:lnTo>
                    <a:cubicBezTo>
                      <a:pt x="357" y="1570"/>
                      <a:pt x="373" y="1530"/>
                      <a:pt x="415" y="1521"/>
                    </a:cubicBezTo>
                    <a:cubicBezTo>
                      <a:pt x="401" y="1428"/>
                      <a:pt x="387" y="1331"/>
                      <a:pt x="373" y="1229"/>
                    </a:cubicBezTo>
                    <a:cubicBezTo>
                      <a:pt x="253" y="1104"/>
                      <a:pt x="172" y="946"/>
                      <a:pt x="137" y="775"/>
                    </a:cubicBezTo>
                    <a:cubicBezTo>
                      <a:pt x="264" y="756"/>
                      <a:pt x="181" y="443"/>
                      <a:pt x="225" y="209"/>
                    </a:cubicBezTo>
                    <a:lnTo>
                      <a:pt x="225" y="209"/>
                    </a:lnTo>
                    <a:cubicBezTo>
                      <a:pt x="218" y="166"/>
                      <a:pt x="211" y="123"/>
                      <a:pt x="206" y="82"/>
                    </a:cubicBezTo>
                    <a:cubicBezTo>
                      <a:pt x="139" y="47"/>
                      <a:pt x="72" y="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30"/>
              <p:cNvSpPr/>
              <p:nvPr/>
            </p:nvSpPr>
            <p:spPr>
              <a:xfrm>
                <a:off x="6301450" y="1891750"/>
                <a:ext cx="590025" cy="454575"/>
              </a:xfrm>
              <a:custGeom>
                <a:avLst/>
                <a:gdLst/>
                <a:ahLst/>
                <a:cxnLst/>
                <a:rect l="l" t="t" r="r" b="b"/>
                <a:pathLst>
                  <a:path w="23601" h="18183" extrusionOk="0">
                    <a:moveTo>
                      <a:pt x="184" y="15178"/>
                    </a:moveTo>
                    <a:cubicBezTo>
                      <a:pt x="209" y="15190"/>
                      <a:pt x="232" y="15204"/>
                      <a:pt x="256" y="15218"/>
                    </a:cubicBezTo>
                    <a:cubicBezTo>
                      <a:pt x="228" y="15215"/>
                      <a:pt x="200" y="15202"/>
                      <a:pt x="184" y="15178"/>
                    </a:cubicBezTo>
                    <a:close/>
                    <a:moveTo>
                      <a:pt x="17976" y="1"/>
                    </a:moveTo>
                    <a:lnTo>
                      <a:pt x="17485" y="272"/>
                    </a:lnTo>
                    <a:lnTo>
                      <a:pt x="17651" y="593"/>
                    </a:lnTo>
                    <a:lnTo>
                      <a:pt x="17651" y="593"/>
                    </a:lnTo>
                    <a:cubicBezTo>
                      <a:pt x="17621" y="536"/>
                      <a:pt x="17456" y="415"/>
                      <a:pt x="17408" y="312"/>
                    </a:cubicBezTo>
                    <a:cubicBezTo>
                      <a:pt x="14962" y="1645"/>
                      <a:pt x="12500" y="2991"/>
                      <a:pt x="10182" y="4257"/>
                    </a:cubicBezTo>
                    <a:cubicBezTo>
                      <a:pt x="10191" y="4308"/>
                      <a:pt x="10233" y="4369"/>
                      <a:pt x="10328" y="4447"/>
                    </a:cubicBezTo>
                    <a:cubicBezTo>
                      <a:pt x="10161" y="4489"/>
                      <a:pt x="9950" y="4401"/>
                      <a:pt x="9906" y="4630"/>
                    </a:cubicBezTo>
                    <a:cubicBezTo>
                      <a:pt x="9962" y="4691"/>
                      <a:pt x="10018" y="4793"/>
                      <a:pt x="10071" y="4876"/>
                    </a:cubicBezTo>
                    <a:lnTo>
                      <a:pt x="10166" y="4825"/>
                    </a:lnTo>
                    <a:cubicBezTo>
                      <a:pt x="10173" y="4874"/>
                      <a:pt x="10185" y="4936"/>
                      <a:pt x="10194" y="5006"/>
                    </a:cubicBezTo>
                    <a:cubicBezTo>
                      <a:pt x="10204" y="5012"/>
                      <a:pt x="10215" y="5014"/>
                      <a:pt x="10227" y="5014"/>
                    </a:cubicBezTo>
                    <a:cubicBezTo>
                      <a:pt x="10248" y="5014"/>
                      <a:pt x="10268" y="5005"/>
                      <a:pt x="10282" y="4990"/>
                    </a:cubicBezTo>
                    <a:cubicBezTo>
                      <a:pt x="10287" y="4974"/>
                      <a:pt x="10289" y="4960"/>
                      <a:pt x="10293" y="4946"/>
                    </a:cubicBezTo>
                    <a:cubicBezTo>
                      <a:pt x="10282" y="4881"/>
                      <a:pt x="10273" y="4823"/>
                      <a:pt x="10261" y="4772"/>
                    </a:cubicBezTo>
                    <a:cubicBezTo>
                      <a:pt x="11221" y="4239"/>
                      <a:pt x="12208" y="3692"/>
                      <a:pt x="13214" y="3138"/>
                    </a:cubicBezTo>
                    <a:cubicBezTo>
                      <a:pt x="13425" y="4426"/>
                      <a:pt x="14160" y="9174"/>
                      <a:pt x="14394" y="10549"/>
                    </a:cubicBezTo>
                    <a:lnTo>
                      <a:pt x="14297" y="10605"/>
                    </a:lnTo>
                    <a:cubicBezTo>
                      <a:pt x="14299" y="10667"/>
                      <a:pt x="14311" y="10727"/>
                      <a:pt x="14330" y="10788"/>
                    </a:cubicBezTo>
                    <a:cubicBezTo>
                      <a:pt x="14307" y="10814"/>
                      <a:pt x="14277" y="10825"/>
                      <a:pt x="14244" y="10825"/>
                    </a:cubicBezTo>
                    <a:cubicBezTo>
                      <a:pt x="14185" y="10825"/>
                      <a:pt x="14112" y="10792"/>
                      <a:pt x="14035" y="10751"/>
                    </a:cubicBezTo>
                    <a:cubicBezTo>
                      <a:pt x="13131" y="11256"/>
                      <a:pt x="12250" y="11752"/>
                      <a:pt x="11404" y="12227"/>
                    </a:cubicBezTo>
                    <a:cubicBezTo>
                      <a:pt x="11256" y="11203"/>
                      <a:pt x="10725" y="7558"/>
                      <a:pt x="10414" y="5646"/>
                    </a:cubicBezTo>
                    <a:cubicBezTo>
                      <a:pt x="10402" y="5677"/>
                      <a:pt x="10380" y="5695"/>
                      <a:pt x="10343" y="5695"/>
                    </a:cubicBezTo>
                    <a:cubicBezTo>
                      <a:pt x="10336" y="5695"/>
                      <a:pt x="10328" y="5694"/>
                      <a:pt x="10319" y="5692"/>
                    </a:cubicBezTo>
                    <a:cubicBezTo>
                      <a:pt x="10317" y="5553"/>
                      <a:pt x="10289" y="5416"/>
                      <a:pt x="10236" y="5287"/>
                    </a:cubicBezTo>
                    <a:lnTo>
                      <a:pt x="10236" y="5287"/>
                    </a:lnTo>
                    <a:cubicBezTo>
                      <a:pt x="10481" y="6972"/>
                      <a:pt x="11119" y="11583"/>
                      <a:pt x="11223" y="12327"/>
                    </a:cubicBezTo>
                    <a:cubicBezTo>
                      <a:pt x="10180" y="12916"/>
                      <a:pt x="9188" y="13474"/>
                      <a:pt x="8274" y="13991"/>
                    </a:cubicBezTo>
                    <a:cubicBezTo>
                      <a:pt x="8119" y="13078"/>
                      <a:pt x="7723" y="10222"/>
                      <a:pt x="7463" y="8284"/>
                    </a:cubicBezTo>
                    <a:cubicBezTo>
                      <a:pt x="7450" y="8334"/>
                      <a:pt x="7430" y="8354"/>
                      <a:pt x="7405" y="8354"/>
                    </a:cubicBezTo>
                    <a:cubicBezTo>
                      <a:pt x="7369" y="8354"/>
                      <a:pt x="7322" y="8311"/>
                      <a:pt x="7270" y="8265"/>
                    </a:cubicBezTo>
                    <a:lnTo>
                      <a:pt x="7270" y="8265"/>
                    </a:lnTo>
                    <a:cubicBezTo>
                      <a:pt x="7574" y="10382"/>
                      <a:pt x="8008" y="13468"/>
                      <a:pt x="8091" y="14096"/>
                    </a:cubicBezTo>
                    <a:cubicBezTo>
                      <a:pt x="6997" y="14717"/>
                      <a:pt x="6014" y="15278"/>
                      <a:pt x="5184" y="15756"/>
                    </a:cubicBezTo>
                    <a:cubicBezTo>
                      <a:pt x="5168" y="15610"/>
                      <a:pt x="5145" y="15419"/>
                      <a:pt x="5117" y="15197"/>
                    </a:cubicBezTo>
                    <a:cubicBezTo>
                      <a:pt x="5024" y="15164"/>
                      <a:pt x="4920" y="15116"/>
                      <a:pt x="4825" y="15076"/>
                    </a:cubicBezTo>
                    <a:lnTo>
                      <a:pt x="4825" y="15076"/>
                    </a:lnTo>
                    <a:cubicBezTo>
                      <a:pt x="4890" y="15498"/>
                      <a:pt x="4936" y="15793"/>
                      <a:pt x="4955" y="15888"/>
                    </a:cubicBezTo>
                    <a:cubicBezTo>
                      <a:pt x="3339" y="16820"/>
                      <a:pt x="2354" y="17411"/>
                      <a:pt x="2312" y="17490"/>
                    </a:cubicBezTo>
                    <a:cubicBezTo>
                      <a:pt x="2254" y="17457"/>
                      <a:pt x="2150" y="17334"/>
                      <a:pt x="2010" y="17133"/>
                    </a:cubicBezTo>
                    <a:cubicBezTo>
                      <a:pt x="1946" y="16715"/>
                      <a:pt x="1855" y="16085"/>
                      <a:pt x="1748" y="15366"/>
                    </a:cubicBezTo>
                    <a:lnTo>
                      <a:pt x="1728" y="15426"/>
                    </a:lnTo>
                    <a:cubicBezTo>
                      <a:pt x="1670" y="15234"/>
                      <a:pt x="1605" y="15139"/>
                      <a:pt x="1535" y="15088"/>
                    </a:cubicBezTo>
                    <a:lnTo>
                      <a:pt x="1535" y="15088"/>
                    </a:lnTo>
                    <a:cubicBezTo>
                      <a:pt x="1633" y="15749"/>
                      <a:pt x="1728" y="16356"/>
                      <a:pt x="1804" y="16824"/>
                    </a:cubicBezTo>
                    <a:cubicBezTo>
                      <a:pt x="1489" y="16340"/>
                      <a:pt x="1065" y="15623"/>
                      <a:pt x="578" y="14777"/>
                    </a:cubicBezTo>
                    <a:lnTo>
                      <a:pt x="578" y="14777"/>
                    </a:lnTo>
                    <a:cubicBezTo>
                      <a:pt x="617" y="14995"/>
                      <a:pt x="371" y="14849"/>
                      <a:pt x="633" y="15213"/>
                    </a:cubicBezTo>
                    <a:cubicBezTo>
                      <a:pt x="599" y="15227"/>
                      <a:pt x="572" y="15233"/>
                      <a:pt x="552" y="15233"/>
                    </a:cubicBezTo>
                    <a:cubicBezTo>
                      <a:pt x="401" y="15233"/>
                      <a:pt x="603" y="14892"/>
                      <a:pt x="341" y="14810"/>
                    </a:cubicBezTo>
                    <a:cubicBezTo>
                      <a:pt x="340" y="14810"/>
                      <a:pt x="339" y="14810"/>
                      <a:pt x="338" y="14810"/>
                    </a:cubicBezTo>
                    <a:cubicBezTo>
                      <a:pt x="260" y="14810"/>
                      <a:pt x="342" y="14969"/>
                      <a:pt x="383" y="15046"/>
                    </a:cubicBezTo>
                    <a:cubicBezTo>
                      <a:pt x="333" y="15012"/>
                      <a:pt x="296" y="15003"/>
                      <a:pt x="262" y="15003"/>
                    </a:cubicBezTo>
                    <a:cubicBezTo>
                      <a:pt x="227" y="15003"/>
                      <a:pt x="194" y="15013"/>
                      <a:pt x="153" y="15013"/>
                    </a:cubicBezTo>
                    <a:cubicBezTo>
                      <a:pt x="134" y="15013"/>
                      <a:pt x="113" y="15011"/>
                      <a:pt x="89" y="15005"/>
                    </a:cubicBezTo>
                    <a:lnTo>
                      <a:pt x="89" y="15005"/>
                    </a:lnTo>
                    <a:cubicBezTo>
                      <a:pt x="116" y="15058"/>
                      <a:pt x="144" y="15134"/>
                      <a:pt x="184" y="15178"/>
                    </a:cubicBezTo>
                    <a:cubicBezTo>
                      <a:pt x="148" y="15161"/>
                      <a:pt x="117" y="15153"/>
                      <a:pt x="90" y="15153"/>
                    </a:cubicBezTo>
                    <a:cubicBezTo>
                      <a:pt x="51" y="15153"/>
                      <a:pt x="21" y="15170"/>
                      <a:pt x="1" y="15204"/>
                    </a:cubicBezTo>
                    <a:lnTo>
                      <a:pt x="42" y="15287"/>
                    </a:lnTo>
                    <a:lnTo>
                      <a:pt x="40" y="15285"/>
                    </a:lnTo>
                    <a:lnTo>
                      <a:pt x="40" y="15285"/>
                    </a:lnTo>
                    <a:cubicBezTo>
                      <a:pt x="798" y="16864"/>
                      <a:pt x="1317" y="18018"/>
                      <a:pt x="1266" y="18183"/>
                    </a:cubicBezTo>
                    <a:cubicBezTo>
                      <a:pt x="1368" y="18116"/>
                      <a:pt x="1612" y="17976"/>
                      <a:pt x="1973" y="17770"/>
                    </a:cubicBezTo>
                    <a:cubicBezTo>
                      <a:pt x="1976" y="17775"/>
                      <a:pt x="1978" y="17779"/>
                      <a:pt x="1980" y="17779"/>
                    </a:cubicBezTo>
                    <a:cubicBezTo>
                      <a:pt x="1972" y="17785"/>
                      <a:pt x="1969" y="17788"/>
                      <a:pt x="1970" y="17788"/>
                    </a:cubicBezTo>
                    <a:cubicBezTo>
                      <a:pt x="1974" y="17788"/>
                      <a:pt x="2026" y="17757"/>
                      <a:pt x="2061" y="17721"/>
                    </a:cubicBezTo>
                    <a:cubicBezTo>
                      <a:pt x="2748" y="17334"/>
                      <a:pt x="3816" y="16741"/>
                      <a:pt x="5170" y="15994"/>
                    </a:cubicBezTo>
                    <a:cubicBezTo>
                      <a:pt x="5193" y="16013"/>
                      <a:pt x="5203" y="16043"/>
                      <a:pt x="5196" y="16071"/>
                    </a:cubicBezTo>
                    <a:cubicBezTo>
                      <a:pt x="5203" y="16071"/>
                      <a:pt x="5205" y="16038"/>
                      <a:pt x="5203" y="15978"/>
                    </a:cubicBezTo>
                    <a:cubicBezTo>
                      <a:pt x="6121" y="15470"/>
                      <a:pt x="7168" y="14896"/>
                      <a:pt x="8314" y="14270"/>
                    </a:cubicBezTo>
                    <a:cubicBezTo>
                      <a:pt x="8321" y="14274"/>
                      <a:pt x="8330" y="14277"/>
                      <a:pt x="8337" y="14281"/>
                    </a:cubicBezTo>
                    <a:cubicBezTo>
                      <a:pt x="8332" y="14274"/>
                      <a:pt x="8330" y="14270"/>
                      <a:pt x="8328" y="14263"/>
                    </a:cubicBezTo>
                    <a:cubicBezTo>
                      <a:pt x="10168" y="13257"/>
                      <a:pt x="12257" y="12118"/>
                      <a:pt x="14459" y="10922"/>
                    </a:cubicBezTo>
                    <a:lnTo>
                      <a:pt x="14464" y="10922"/>
                    </a:lnTo>
                    <a:lnTo>
                      <a:pt x="14464" y="10920"/>
                    </a:lnTo>
                    <a:lnTo>
                      <a:pt x="16240" y="9955"/>
                    </a:lnTo>
                    <a:cubicBezTo>
                      <a:pt x="16219" y="9918"/>
                      <a:pt x="16203" y="9881"/>
                      <a:pt x="16191" y="9842"/>
                    </a:cubicBezTo>
                    <a:cubicBezTo>
                      <a:pt x="16215" y="9800"/>
                      <a:pt x="16264" y="9760"/>
                      <a:pt x="16332" y="9760"/>
                    </a:cubicBezTo>
                    <a:cubicBezTo>
                      <a:pt x="16376" y="9760"/>
                      <a:pt x="16428" y="9777"/>
                      <a:pt x="16485" y="9821"/>
                    </a:cubicBezTo>
                    <a:lnTo>
                      <a:pt x="16601" y="9758"/>
                    </a:lnTo>
                    <a:cubicBezTo>
                      <a:pt x="16474" y="9687"/>
                      <a:pt x="16349" y="9605"/>
                      <a:pt x="16230" y="9520"/>
                    </a:cubicBezTo>
                    <a:cubicBezTo>
                      <a:pt x="15656" y="9840"/>
                      <a:pt x="15085" y="10159"/>
                      <a:pt x="14522" y="10475"/>
                    </a:cubicBezTo>
                    <a:lnTo>
                      <a:pt x="14580" y="10642"/>
                    </a:lnTo>
                    <a:lnTo>
                      <a:pt x="14415" y="10322"/>
                    </a:lnTo>
                    <a:lnTo>
                      <a:pt x="14457" y="10299"/>
                    </a:lnTo>
                    <a:lnTo>
                      <a:pt x="14510" y="10445"/>
                    </a:lnTo>
                    <a:cubicBezTo>
                      <a:pt x="14332" y="9035"/>
                      <a:pt x="13532" y="3768"/>
                      <a:pt x="13428" y="3017"/>
                    </a:cubicBezTo>
                    <a:lnTo>
                      <a:pt x="14605" y="2366"/>
                    </a:lnTo>
                    <a:cubicBezTo>
                      <a:pt x="14605" y="2361"/>
                      <a:pt x="14603" y="2359"/>
                      <a:pt x="14601" y="2356"/>
                    </a:cubicBezTo>
                    <a:cubicBezTo>
                      <a:pt x="14728" y="2284"/>
                      <a:pt x="14561" y="2067"/>
                      <a:pt x="14731" y="2025"/>
                    </a:cubicBezTo>
                    <a:cubicBezTo>
                      <a:pt x="14777" y="2036"/>
                      <a:pt x="14853" y="2113"/>
                      <a:pt x="14930" y="2185"/>
                    </a:cubicBezTo>
                    <a:lnTo>
                      <a:pt x="15959" y="1617"/>
                    </a:lnTo>
                    <a:lnTo>
                      <a:pt x="15871" y="1538"/>
                    </a:lnTo>
                    <a:lnTo>
                      <a:pt x="16017" y="1584"/>
                    </a:lnTo>
                    <a:lnTo>
                      <a:pt x="16446" y="1348"/>
                    </a:lnTo>
                    <a:cubicBezTo>
                      <a:pt x="16469" y="2050"/>
                      <a:pt x="17313" y="7503"/>
                      <a:pt x="17496" y="8813"/>
                    </a:cubicBezTo>
                    <a:lnTo>
                      <a:pt x="17206" y="8975"/>
                    </a:lnTo>
                    <a:cubicBezTo>
                      <a:pt x="17176" y="9114"/>
                      <a:pt x="17130" y="9297"/>
                      <a:pt x="17250" y="9408"/>
                    </a:cubicBezTo>
                    <a:lnTo>
                      <a:pt x="17350" y="9353"/>
                    </a:lnTo>
                    <a:cubicBezTo>
                      <a:pt x="17336" y="9274"/>
                      <a:pt x="17390" y="9209"/>
                      <a:pt x="17448" y="9209"/>
                    </a:cubicBezTo>
                    <a:cubicBezTo>
                      <a:pt x="17475" y="9209"/>
                      <a:pt x="17503" y="9223"/>
                      <a:pt x="17524" y="9258"/>
                    </a:cubicBezTo>
                    <a:lnTo>
                      <a:pt x="17703" y="9160"/>
                    </a:lnTo>
                    <a:cubicBezTo>
                      <a:pt x="17705" y="9160"/>
                      <a:pt x="17707" y="9160"/>
                      <a:pt x="17710" y="9158"/>
                    </a:cubicBezTo>
                    <a:cubicBezTo>
                      <a:pt x="18760" y="8588"/>
                      <a:pt x="19821" y="8015"/>
                      <a:pt x="20881" y="7442"/>
                    </a:cubicBezTo>
                    <a:cubicBezTo>
                      <a:pt x="20888" y="7445"/>
                      <a:pt x="20892" y="7449"/>
                      <a:pt x="20897" y="7454"/>
                    </a:cubicBezTo>
                    <a:cubicBezTo>
                      <a:pt x="20895" y="7449"/>
                      <a:pt x="20892" y="7445"/>
                      <a:pt x="20890" y="7438"/>
                    </a:cubicBezTo>
                    <a:cubicBezTo>
                      <a:pt x="21762" y="6967"/>
                      <a:pt x="22633" y="6497"/>
                      <a:pt x="23496" y="6033"/>
                    </a:cubicBezTo>
                    <a:cubicBezTo>
                      <a:pt x="23456" y="6024"/>
                      <a:pt x="23419" y="6014"/>
                      <a:pt x="23387" y="6007"/>
                    </a:cubicBezTo>
                    <a:lnTo>
                      <a:pt x="23600" y="5838"/>
                    </a:lnTo>
                    <a:lnTo>
                      <a:pt x="23391" y="5593"/>
                    </a:lnTo>
                    <a:cubicBezTo>
                      <a:pt x="23378" y="5589"/>
                      <a:pt x="23364" y="5588"/>
                      <a:pt x="23350" y="5588"/>
                    </a:cubicBezTo>
                    <a:cubicBezTo>
                      <a:pt x="23224" y="5588"/>
                      <a:pt x="23066" y="5705"/>
                      <a:pt x="23178" y="5922"/>
                    </a:cubicBezTo>
                    <a:lnTo>
                      <a:pt x="23220" y="5950"/>
                    </a:lnTo>
                    <a:cubicBezTo>
                      <a:pt x="23051" y="5991"/>
                      <a:pt x="22545" y="5966"/>
                      <a:pt x="22712" y="6235"/>
                    </a:cubicBezTo>
                    <a:cubicBezTo>
                      <a:pt x="22689" y="6262"/>
                      <a:pt x="22667" y="6274"/>
                      <a:pt x="22646" y="6274"/>
                    </a:cubicBezTo>
                    <a:cubicBezTo>
                      <a:pt x="22578" y="6274"/>
                      <a:pt x="22525" y="6146"/>
                      <a:pt x="22473" y="6042"/>
                    </a:cubicBezTo>
                    <a:lnTo>
                      <a:pt x="22249" y="6167"/>
                    </a:lnTo>
                    <a:cubicBezTo>
                      <a:pt x="22310" y="6233"/>
                      <a:pt x="22368" y="6282"/>
                      <a:pt x="22420" y="6282"/>
                    </a:cubicBezTo>
                    <a:cubicBezTo>
                      <a:pt x="22423" y="6282"/>
                      <a:pt x="22426" y="6281"/>
                      <a:pt x="22429" y="6281"/>
                    </a:cubicBezTo>
                    <a:lnTo>
                      <a:pt x="22429" y="6281"/>
                    </a:lnTo>
                    <a:lnTo>
                      <a:pt x="22246" y="6339"/>
                    </a:lnTo>
                    <a:lnTo>
                      <a:pt x="22179" y="6207"/>
                    </a:lnTo>
                    <a:lnTo>
                      <a:pt x="20786" y="6981"/>
                    </a:lnTo>
                    <a:cubicBezTo>
                      <a:pt x="20684" y="6439"/>
                      <a:pt x="20535" y="5493"/>
                      <a:pt x="20380" y="4450"/>
                    </a:cubicBezTo>
                    <a:cubicBezTo>
                      <a:pt x="20331" y="4461"/>
                      <a:pt x="20283" y="4477"/>
                      <a:pt x="20236" y="4496"/>
                    </a:cubicBezTo>
                    <a:cubicBezTo>
                      <a:pt x="20401" y="5560"/>
                      <a:pt x="20552" y="6522"/>
                      <a:pt x="20640" y="7062"/>
                    </a:cubicBezTo>
                    <a:cubicBezTo>
                      <a:pt x="19643" y="7616"/>
                      <a:pt x="18644" y="8173"/>
                      <a:pt x="17656" y="8724"/>
                    </a:cubicBezTo>
                    <a:cubicBezTo>
                      <a:pt x="17522" y="7702"/>
                      <a:pt x="17132" y="4983"/>
                      <a:pt x="16847" y="3059"/>
                    </a:cubicBezTo>
                    <a:cubicBezTo>
                      <a:pt x="16775" y="3049"/>
                      <a:pt x="16710" y="3012"/>
                      <a:pt x="16664" y="2957"/>
                    </a:cubicBezTo>
                    <a:cubicBezTo>
                      <a:pt x="16694" y="2903"/>
                      <a:pt x="16759" y="2887"/>
                      <a:pt x="16819" y="2871"/>
                    </a:cubicBezTo>
                    <a:cubicBezTo>
                      <a:pt x="16805" y="2776"/>
                      <a:pt x="16791" y="2683"/>
                      <a:pt x="16778" y="2593"/>
                    </a:cubicBezTo>
                    <a:lnTo>
                      <a:pt x="16778" y="2593"/>
                    </a:lnTo>
                    <a:cubicBezTo>
                      <a:pt x="16782" y="2634"/>
                      <a:pt x="16791" y="2679"/>
                      <a:pt x="16750" y="2702"/>
                    </a:cubicBezTo>
                    <a:lnTo>
                      <a:pt x="16627" y="2305"/>
                    </a:lnTo>
                    <a:cubicBezTo>
                      <a:pt x="16659" y="2287"/>
                      <a:pt x="16692" y="2261"/>
                      <a:pt x="16724" y="2240"/>
                    </a:cubicBezTo>
                    <a:cubicBezTo>
                      <a:pt x="16664" y="1830"/>
                      <a:pt x="16613" y="1494"/>
                      <a:pt x="16576" y="1276"/>
                    </a:cubicBezTo>
                    <a:lnTo>
                      <a:pt x="16803" y="1151"/>
                    </a:lnTo>
                    <a:lnTo>
                      <a:pt x="16803" y="1016"/>
                    </a:lnTo>
                    <a:lnTo>
                      <a:pt x="16836" y="1135"/>
                    </a:lnTo>
                    <a:lnTo>
                      <a:pt x="17383" y="831"/>
                    </a:lnTo>
                    <a:cubicBezTo>
                      <a:pt x="17364" y="796"/>
                      <a:pt x="17339" y="761"/>
                      <a:pt x="17313" y="731"/>
                    </a:cubicBezTo>
                    <a:lnTo>
                      <a:pt x="17313" y="731"/>
                    </a:lnTo>
                    <a:cubicBezTo>
                      <a:pt x="17355" y="734"/>
                      <a:pt x="17397" y="735"/>
                      <a:pt x="17439" y="735"/>
                    </a:cubicBezTo>
                    <a:cubicBezTo>
                      <a:pt x="17482" y="735"/>
                      <a:pt x="17524" y="734"/>
                      <a:pt x="17566" y="731"/>
                    </a:cubicBezTo>
                    <a:lnTo>
                      <a:pt x="18294" y="330"/>
                    </a:lnTo>
                    <a:cubicBezTo>
                      <a:pt x="18201" y="237"/>
                      <a:pt x="18085" y="94"/>
                      <a:pt x="179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30"/>
              <p:cNvSpPr/>
              <p:nvPr/>
            </p:nvSpPr>
            <p:spPr>
              <a:xfrm>
                <a:off x="7116550" y="1810800"/>
                <a:ext cx="4475" cy="7375"/>
              </a:xfrm>
              <a:custGeom>
                <a:avLst/>
                <a:gdLst/>
                <a:ahLst/>
                <a:cxnLst/>
                <a:rect l="l" t="t" r="r" b="b"/>
                <a:pathLst>
                  <a:path w="179" h="295" extrusionOk="0">
                    <a:moveTo>
                      <a:pt x="0" y="0"/>
                    </a:moveTo>
                    <a:cubicBezTo>
                      <a:pt x="14" y="98"/>
                      <a:pt x="28" y="197"/>
                      <a:pt x="42" y="295"/>
                    </a:cubicBezTo>
                    <a:cubicBezTo>
                      <a:pt x="59" y="259"/>
                      <a:pt x="84" y="236"/>
                      <a:pt x="119" y="236"/>
                    </a:cubicBezTo>
                    <a:cubicBezTo>
                      <a:pt x="136" y="236"/>
                      <a:pt x="156" y="241"/>
                      <a:pt x="179" y="253"/>
                    </a:cubicBezTo>
                    <a:cubicBezTo>
                      <a:pt x="174" y="237"/>
                      <a:pt x="172" y="221"/>
                      <a:pt x="169" y="202"/>
                    </a:cubicBezTo>
                    <a:cubicBezTo>
                      <a:pt x="121" y="140"/>
                      <a:pt x="60" y="6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30"/>
              <p:cNvSpPr/>
              <p:nvPr/>
            </p:nvSpPr>
            <p:spPr>
              <a:xfrm>
                <a:off x="7117650" y="1809875"/>
                <a:ext cx="2750" cy="3325"/>
              </a:xfrm>
              <a:custGeom>
                <a:avLst/>
                <a:gdLst/>
                <a:ahLst/>
                <a:cxnLst/>
                <a:rect l="l" t="t" r="r" b="b"/>
                <a:pathLst>
                  <a:path w="110" h="133" extrusionOk="0">
                    <a:moveTo>
                      <a:pt x="0" y="0"/>
                    </a:moveTo>
                    <a:cubicBezTo>
                      <a:pt x="40" y="40"/>
                      <a:pt x="77" y="84"/>
                      <a:pt x="109" y="132"/>
                    </a:cubicBezTo>
                    <a:cubicBezTo>
                      <a:pt x="105" y="100"/>
                      <a:pt x="100" y="70"/>
                      <a:pt x="95" y="40"/>
                    </a:cubicBezTo>
                    <a:cubicBezTo>
                      <a:pt x="63" y="30"/>
                      <a:pt x="30" y="1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30"/>
              <p:cNvSpPr/>
              <p:nvPr/>
            </p:nvSpPr>
            <p:spPr>
              <a:xfrm>
                <a:off x="7049025" y="1910475"/>
                <a:ext cx="3450" cy="8375"/>
              </a:xfrm>
              <a:custGeom>
                <a:avLst/>
                <a:gdLst/>
                <a:ahLst/>
                <a:cxnLst/>
                <a:rect l="l" t="t" r="r" b="b"/>
                <a:pathLst>
                  <a:path w="138" h="335" extrusionOk="0">
                    <a:moveTo>
                      <a:pt x="82" y="1"/>
                    </a:moveTo>
                    <a:lnTo>
                      <a:pt x="82" y="1"/>
                    </a:lnTo>
                    <a:cubicBezTo>
                      <a:pt x="0" y="31"/>
                      <a:pt x="137" y="138"/>
                      <a:pt x="58" y="277"/>
                    </a:cubicBezTo>
                    <a:cubicBezTo>
                      <a:pt x="79" y="293"/>
                      <a:pt x="105" y="314"/>
                      <a:pt x="130" y="335"/>
                    </a:cubicBezTo>
                    <a:cubicBezTo>
                      <a:pt x="116" y="228"/>
                      <a:pt x="100" y="117"/>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30"/>
              <p:cNvSpPr/>
              <p:nvPr/>
            </p:nvSpPr>
            <p:spPr>
              <a:xfrm>
                <a:off x="7046825" y="1906475"/>
                <a:ext cx="550" cy="1025"/>
              </a:xfrm>
              <a:custGeom>
                <a:avLst/>
                <a:gdLst/>
                <a:ahLst/>
                <a:cxnLst/>
                <a:rect l="l" t="t" r="r" b="b"/>
                <a:pathLst>
                  <a:path w="22" h="41" extrusionOk="0">
                    <a:moveTo>
                      <a:pt x="0" y="1"/>
                    </a:moveTo>
                    <a:cubicBezTo>
                      <a:pt x="3" y="12"/>
                      <a:pt x="5" y="26"/>
                      <a:pt x="7" y="40"/>
                    </a:cubicBezTo>
                    <a:lnTo>
                      <a:pt x="21" y="4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30"/>
              <p:cNvSpPr/>
              <p:nvPr/>
            </p:nvSpPr>
            <p:spPr>
              <a:xfrm>
                <a:off x="6837725" y="1843900"/>
                <a:ext cx="1400" cy="775"/>
              </a:xfrm>
              <a:custGeom>
                <a:avLst/>
                <a:gdLst/>
                <a:ahLst/>
                <a:cxnLst/>
                <a:rect l="l" t="t" r="r" b="b"/>
                <a:pathLst>
                  <a:path w="56" h="31" extrusionOk="0">
                    <a:moveTo>
                      <a:pt x="40" y="0"/>
                    </a:moveTo>
                    <a:lnTo>
                      <a:pt x="0" y="21"/>
                    </a:lnTo>
                    <a:cubicBezTo>
                      <a:pt x="19" y="23"/>
                      <a:pt x="37" y="28"/>
                      <a:pt x="56" y="30"/>
                    </a:cubicBezTo>
                    <a:lnTo>
                      <a:pt x="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30"/>
              <p:cNvSpPr/>
              <p:nvPr/>
            </p:nvSpPr>
            <p:spPr>
              <a:xfrm>
                <a:off x="6281225" y="2230150"/>
                <a:ext cx="29875" cy="30475"/>
              </a:xfrm>
              <a:custGeom>
                <a:avLst/>
                <a:gdLst/>
                <a:ahLst/>
                <a:cxnLst/>
                <a:rect l="l" t="t" r="r" b="b"/>
                <a:pathLst>
                  <a:path w="1195" h="1219" extrusionOk="0">
                    <a:moveTo>
                      <a:pt x="1030" y="720"/>
                    </a:moveTo>
                    <a:cubicBezTo>
                      <a:pt x="1060" y="729"/>
                      <a:pt x="1085" y="748"/>
                      <a:pt x="1104" y="773"/>
                    </a:cubicBezTo>
                    <a:cubicBezTo>
                      <a:pt x="1081" y="759"/>
                      <a:pt x="1055" y="741"/>
                      <a:pt x="1030" y="720"/>
                    </a:cubicBezTo>
                    <a:close/>
                    <a:moveTo>
                      <a:pt x="466" y="731"/>
                    </a:moveTo>
                    <a:cubicBezTo>
                      <a:pt x="502" y="731"/>
                      <a:pt x="560" y="774"/>
                      <a:pt x="622" y="824"/>
                    </a:cubicBezTo>
                    <a:cubicBezTo>
                      <a:pt x="605" y="820"/>
                      <a:pt x="588" y="818"/>
                      <a:pt x="571" y="818"/>
                    </a:cubicBezTo>
                    <a:cubicBezTo>
                      <a:pt x="517" y="818"/>
                      <a:pt x="469" y="841"/>
                      <a:pt x="439" y="896"/>
                    </a:cubicBezTo>
                    <a:cubicBezTo>
                      <a:pt x="414" y="774"/>
                      <a:pt x="429" y="731"/>
                      <a:pt x="466" y="731"/>
                    </a:cubicBezTo>
                    <a:close/>
                    <a:moveTo>
                      <a:pt x="622" y="824"/>
                    </a:moveTo>
                    <a:lnTo>
                      <a:pt x="622" y="824"/>
                    </a:lnTo>
                    <a:cubicBezTo>
                      <a:pt x="712" y="847"/>
                      <a:pt x="796" y="898"/>
                      <a:pt x="856" y="970"/>
                    </a:cubicBezTo>
                    <a:cubicBezTo>
                      <a:pt x="854" y="970"/>
                      <a:pt x="852" y="970"/>
                      <a:pt x="850" y="970"/>
                    </a:cubicBezTo>
                    <a:cubicBezTo>
                      <a:pt x="797" y="970"/>
                      <a:pt x="706" y="891"/>
                      <a:pt x="622" y="824"/>
                    </a:cubicBezTo>
                    <a:close/>
                    <a:moveTo>
                      <a:pt x="69" y="0"/>
                    </a:moveTo>
                    <a:cubicBezTo>
                      <a:pt x="43" y="0"/>
                      <a:pt x="21" y="3"/>
                      <a:pt x="0" y="8"/>
                    </a:cubicBezTo>
                    <a:cubicBezTo>
                      <a:pt x="195" y="407"/>
                      <a:pt x="388" y="796"/>
                      <a:pt x="566" y="1167"/>
                    </a:cubicBezTo>
                    <a:cubicBezTo>
                      <a:pt x="653" y="1202"/>
                      <a:pt x="736" y="1219"/>
                      <a:pt x="813" y="1219"/>
                    </a:cubicBezTo>
                    <a:cubicBezTo>
                      <a:pt x="969" y="1219"/>
                      <a:pt x="1101" y="1151"/>
                      <a:pt x="1194" y="1040"/>
                    </a:cubicBezTo>
                    <a:cubicBezTo>
                      <a:pt x="1167" y="982"/>
                      <a:pt x="1157" y="850"/>
                      <a:pt x="1104" y="773"/>
                    </a:cubicBezTo>
                    <a:lnTo>
                      <a:pt x="1104" y="773"/>
                    </a:lnTo>
                    <a:cubicBezTo>
                      <a:pt x="1113" y="780"/>
                      <a:pt x="1120" y="785"/>
                      <a:pt x="1129" y="789"/>
                    </a:cubicBezTo>
                    <a:cubicBezTo>
                      <a:pt x="1023" y="599"/>
                      <a:pt x="914" y="407"/>
                      <a:pt x="803" y="210"/>
                    </a:cubicBezTo>
                    <a:cubicBezTo>
                      <a:pt x="575" y="134"/>
                      <a:pt x="258"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30"/>
              <p:cNvSpPr/>
              <p:nvPr/>
            </p:nvSpPr>
            <p:spPr>
              <a:xfrm>
                <a:off x="6233400" y="1958400"/>
                <a:ext cx="3000" cy="1125"/>
              </a:xfrm>
              <a:custGeom>
                <a:avLst/>
                <a:gdLst/>
                <a:ahLst/>
                <a:cxnLst/>
                <a:rect l="l" t="t" r="r" b="b"/>
                <a:pathLst>
                  <a:path w="120" h="45" extrusionOk="0">
                    <a:moveTo>
                      <a:pt x="80" y="1"/>
                    </a:moveTo>
                    <a:lnTo>
                      <a:pt x="1" y="45"/>
                    </a:lnTo>
                    <a:cubicBezTo>
                      <a:pt x="30" y="40"/>
                      <a:pt x="60" y="37"/>
                      <a:pt x="90" y="37"/>
                    </a:cubicBezTo>
                    <a:cubicBezTo>
                      <a:pt x="99" y="37"/>
                      <a:pt x="109" y="37"/>
                      <a:pt x="119" y="38"/>
                    </a:cubicBezTo>
                    <a:lnTo>
                      <a:pt x="8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3" name="Google Shape;1913;p30"/>
              <p:cNvSpPr/>
              <p:nvPr/>
            </p:nvSpPr>
            <p:spPr>
              <a:xfrm>
                <a:off x="6235775" y="1916925"/>
                <a:ext cx="81125" cy="47550"/>
              </a:xfrm>
              <a:custGeom>
                <a:avLst/>
                <a:gdLst/>
                <a:ahLst/>
                <a:cxnLst/>
                <a:rect l="l" t="t" r="r" b="b"/>
                <a:pathLst>
                  <a:path w="3245" h="1902" extrusionOk="0">
                    <a:moveTo>
                      <a:pt x="3059" y="0"/>
                    </a:moveTo>
                    <a:lnTo>
                      <a:pt x="3047" y="7"/>
                    </a:lnTo>
                    <a:cubicBezTo>
                      <a:pt x="1916" y="621"/>
                      <a:pt x="889" y="1178"/>
                      <a:pt x="1" y="1655"/>
                    </a:cubicBezTo>
                    <a:cubicBezTo>
                      <a:pt x="40" y="1688"/>
                      <a:pt x="66" y="1736"/>
                      <a:pt x="66" y="1829"/>
                    </a:cubicBezTo>
                    <a:lnTo>
                      <a:pt x="699" y="1785"/>
                    </a:lnTo>
                    <a:lnTo>
                      <a:pt x="699" y="1785"/>
                    </a:lnTo>
                    <a:cubicBezTo>
                      <a:pt x="655" y="1811"/>
                      <a:pt x="625" y="1852"/>
                      <a:pt x="615" y="1901"/>
                    </a:cubicBezTo>
                    <a:cubicBezTo>
                      <a:pt x="972" y="1709"/>
                      <a:pt x="1362" y="1495"/>
                      <a:pt x="1784" y="1266"/>
                    </a:cubicBezTo>
                    <a:cubicBezTo>
                      <a:pt x="1714" y="1241"/>
                      <a:pt x="1643" y="1212"/>
                      <a:pt x="1596" y="1212"/>
                    </a:cubicBezTo>
                    <a:cubicBezTo>
                      <a:pt x="1595" y="1212"/>
                      <a:pt x="1593" y="1212"/>
                      <a:pt x="1591" y="1213"/>
                    </a:cubicBezTo>
                    <a:cubicBezTo>
                      <a:pt x="1505" y="1044"/>
                      <a:pt x="1523" y="999"/>
                      <a:pt x="1580" y="999"/>
                    </a:cubicBezTo>
                    <a:cubicBezTo>
                      <a:pt x="1646" y="999"/>
                      <a:pt x="1764" y="1059"/>
                      <a:pt x="1837" y="1059"/>
                    </a:cubicBezTo>
                    <a:cubicBezTo>
                      <a:pt x="1872" y="1059"/>
                      <a:pt x="1896" y="1045"/>
                      <a:pt x="1900" y="1006"/>
                    </a:cubicBezTo>
                    <a:cubicBezTo>
                      <a:pt x="1925" y="1060"/>
                      <a:pt x="1948" y="1113"/>
                      <a:pt x="1964" y="1168"/>
                    </a:cubicBezTo>
                    <a:lnTo>
                      <a:pt x="2463" y="897"/>
                    </a:lnTo>
                    <a:cubicBezTo>
                      <a:pt x="2401" y="845"/>
                      <a:pt x="2351" y="828"/>
                      <a:pt x="2308" y="828"/>
                    </a:cubicBezTo>
                    <a:cubicBezTo>
                      <a:pt x="2221" y="828"/>
                      <a:pt x="2165" y="903"/>
                      <a:pt x="2102" y="903"/>
                    </a:cubicBezTo>
                    <a:cubicBezTo>
                      <a:pt x="2098" y="903"/>
                      <a:pt x="2094" y="903"/>
                      <a:pt x="2090" y="902"/>
                    </a:cubicBezTo>
                    <a:lnTo>
                      <a:pt x="2426" y="670"/>
                    </a:lnTo>
                    <a:cubicBezTo>
                      <a:pt x="2444" y="737"/>
                      <a:pt x="2449" y="814"/>
                      <a:pt x="2481" y="888"/>
                    </a:cubicBezTo>
                    <a:lnTo>
                      <a:pt x="3244" y="473"/>
                    </a:lnTo>
                    <a:cubicBezTo>
                      <a:pt x="3182" y="461"/>
                      <a:pt x="3121" y="438"/>
                      <a:pt x="3070" y="403"/>
                    </a:cubicBezTo>
                    <a:cubicBezTo>
                      <a:pt x="3070" y="315"/>
                      <a:pt x="3075" y="255"/>
                      <a:pt x="3077" y="199"/>
                    </a:cubicBezTo>
                    <a:cubicBezTo>
                      <a:pt x="3059" y="165"/>
                      <a:pt x="3047" y="137"/>
                      <a:pt x="3047" y="137"/>
                    </a:cubicBezTo>
                    <a:lnTo>
                      <a:pt x="3047" y="137"/>
                    </a:lnTo>
                    <a:lnTo>
                      <a:pt x="3077" y="169"/>
                    </a:lnTo>
                    <a:cubicBezTo>
                      <a:pt x="3080" y="111"/>
                      <a:pt x="3073" y="56"/>
                      <a:pt x="30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4" name="Google Shape;1914;p30"/>
              <p:cNvSpPr/>
              <p:nvPr/>
            </p:nvSpPr>
            <p:spPr>
              <a:xfrm>
                <a:off x="6148050" y="1969025"/>
                <a:ext cx="84800" cy="84750"/>
              </a:xfrm>
              <a:custGeom>
                <a:avLst/>
                <a:gdLst/>
                <a:ahLst/>
                <a:cxnLst/>
                <a:rect l="l" t="t" r="r" b="b"/>
                <a:pathLst>
                  <a:path w="3392" h="3390" extrusionOk="0">
                    <a:moveTo>
                      <a:pt x="1148" y="1968"/>
                    </a:moveTo>
                    <a:lnTo>
                      <a:pt x="1148" y="1968"/>
                    </a:lnTo>
                    <a:cubicBezTo>
                      <a:pt x="1025" y="2022"/>
                      <a:pt x="893" y="2121"/>
                      <a:pt x="893" y="2184"/>
                    </a:cubicBezTo>
                    <a:lnTo>
                      <a:pt x="747" y="2056"/>
                    </a:lnTo>
                    <a:lnTo>
                      <a:pt x="1148" y="1968"/>
                    </a:lnTo>
                    <a:close/>
                    <a:moveTo>
                      <a:pt x="893" y="2184"/>
                    </a:moveTo>
                    <a:lnTo>
                      <a:pt x="951" y="2233"/>
                    </a:lnTo>
                    <a:cubicBezTo>
                      <a:pt x="909" y="2223"/>
                      <a:pt x="893" y="2205"/>
                      <a:pt x="893" y="2184"/>
                    </a:cubicBezTo>
                    <a:close/>
                    <a:moveTo>
                      <a:pt x="1284" y="2998"/>
                    </a:moveTo>
                    <a:lnTo>
                      <a:pt x="1284" y="2998"/>
                    </a:lnTo>
                    <a:cubicBezTo>
                      <a:pt x="1233" y="3023"/>
                      <a:pt x="1185" y="3044"/>
                      <a:pt x="1131" y="3065"/>
                    </a:cubicBezTo>
                    <a:cubicBezTo>
                      <a:pt x="1141" y="3030"/>
                      <a:pt x="1203" y="3009"/>
                      <a:pt x="1284" y="2998"/>
                    </a:cubicBezTo>
                    <a:close/>
                    <a:moveTo>
                      <a:pt x="2706" y="0"/>
                    </a:moveTo>
                    <a:cubicBezTo>
                      <a:pt x="1157" y="837"/>
                      <a:pt x="181" y="1359"/>
                      <a:pt x="30" y="1428"/>
                    </a:cubicBezTo>
                    <a:cubicBezTo>
                      <a:pt x="0" y="1454"/>
                      <a:pt x="72" y="1618"/>
                      <a:pt x="218" y="1876"/>
                    </a:cubicBezTo>
                    <a:lnTo>
                      <a:pt x="255" y="1864"/>
                    </a:lnTo>
                    <a:cubicBezTo>
                      <a:pt x="413" y="1887"/>
                      <a:pt x="341" y="1927"/>
                      <a:pt x="276" y="1975"/>
                    </a:cubicBezTo>
                    <a:cubicBezTo>
                      <a:pt x="420" y="2223"/>
                      <a:pt x="624" y="2541"/>
                      <a:pt x="860" y="2903"/>
                    </a:cubicBezTo>
                    <a:cubicBezTo>
                      <a:pt x="918" y="2884"/>
                      <a:pt x="981" y="2859"/>
                      <a:pt x="1055" y="2840"/>
                    </a:cubicBezTo>
                    <a:lnTo>
                      <a:pt x="1055" y="2840"/>
                    </a:lnTo>
                    <a:cubicBezTo>
                      <a:pt x="1011" y="2882"/>
                      <a:pt x="939" y="2903"/>
                      <a:pt x="874" y="2923"/>
                    </a:cubicBezTo>
                    <a:cubicBezTo>
                      <a:pt x="911" y="2981"/>
                      <a:pt x="951" y="3039"/>
                      <a:pt x="990" y="3100"/>
                    </a:cubicBezTo>
                    <a:cubicBezTo>
                      <a:pt x="992" y="3100"/>
                      <a:pt x="994" y="3100"/>
                      <a:pt x="996" y="3100"/>
                    </a:cubicBezTo>
                    <a:cubicBezTo>
                      <a:pt x="1223" y="3100"/>
                      <a:pt x="1141" y="3239"/>
                      <a:pt x="1145" y="3324"/>
                    </a:cubicBezTo>
                    <a:lnTo>
                      <a:pt x="1185" y="3382"/>
                    </a:lnTo>
                    <a:cubicBezTo>
                      <a:pt x="1197" y="3387"/>
                      <a:pt x="1213" y="3390"/>
                      <a:pt x="1234" y="3390"/>
                    </a:cubicBezTo>
                    <a:cubicBezTo>
                      <a:pt x="1275" y="3390"/>
                      <a:pt x="1334" y="3379"/>
                      <a:pt x="1419" y="3355"/>
                    </a:cubicBezTo>
                    <a:cubicBezTo>
                      <a:pt x="1614" y="3227"/>
                      <a:pt x="1558" y="3060"/>
                      <a:pt x="1628" y="2981"/>
                    </a:cubicBezTo>
                    <a:cubicBezTo>
                      <a:pt x="1597" y="2980"/>
                      <a:pt x="1567" y="2979"/>
                      <a:pt x="1537" y="2979"/>
                    </a:cubicBezTo>
                    <a:cubicBezTo>
                      <a:pt x="1452" y="2979"/>
                      <a:pt x="1368" y="2986"/>
                      <a:pt x="1284" y="2998"/>
                    </a:cubicBezTo>
                    <a:cubicBezTo>
                      <a:pt x="1563" y="2856"/>
                      <a:pt x="1741" y="2655"/>
                      <a:pt x="1781" y="2495"/>
                    </a:cubicBezTo>
                    <a:cubicBezTo>
                      <a:pt x="1769" y="2492"/>
                      <a:pt x="1755" y="2488"/>
                      <a:pt x="1746" y="2481"/>
                    </a:cubicBezTo>
                    <a:lnTo>
                      <a:pt x="1702" y="2492"/>
                    </a:lnTo>
                    <a:cubicBezTo>
                      <a:pt x="1711" y="2481"/>
                      <a:pt x="1723" y="2467"/>
                      <a:pt x="1734" y="2451"/>
                    </a:cubicBezTo>
                    <a:cubicBezTo>
                      <a:pt x="1683" y="2330"/>
                      <a:pt x="1284" y="2358"/>
                      <a:pt x="1363" y="2068"/>
                    </a:cubicBezTo>
                    <a:cubicBezTo>
                      <a:pt x="1488" y="2003"/>
                      <a:pt x="1618" y="1950"/>
                      <a:pt x="1753" y="1910"/>
                    </a:cubicBezTo>
                    <a:cubicBezTo>
                      <a:pt x="1748" y="1890"/>
                      <a:pt x="1741" y="1866"/>
                      <a:pt x="1737" y="1845"/>
                    </a:cubicBezTo>
                    <a:cubicBezTo>
                      <a:pt x="1667" y="1815"/>
                      <a:pt x="1604" y="1792"/>
                      <a:pt x="1602" y="1774"/>
                    </a:cubicBezTo>
                    <a:lnTo>
                      <a:pt x="1602" y="1774"/>
                    </a:lnTo>
                    <a:lnTo>
                      <a:pt x="1718" y="1781"/>
                    </a:lnTo>
                    <a:cubicBezTo>
                      <a:pt x="1632" y="1424"/>
                      <a:pt x="1618" y="1173"/>
                      <a:pt x="1711" y="1085"/>
                    </a:cubicBezTo>
                    <a:lnTo>
                      <a:pt x="1711" y="1085"/>
                    </a:lnTo>
                    <a:cubicBezTo>
                      <a:pt x="1709" y="1087"/>
                      <a:pt x="1708" y="1089"/>
                      <a:pt x="1710" y="1089"/>
                    </a:cubicBezTo>
                    <a:cubicBezTo>
                      <a:pt x="1742" y="1089"/>
                      <a:pt x="2354" y="768"/>
                      <a:pt x="3392" y="209"/>
                    </a:cubicBezTo>
                    <a:cubicBezTo>
                      <a:pt x="3309" y="193"/>
                      <a:pt x="3227" y="178"/>
                      <a:pt x="3152" y="178"/>
                    </a:cubicBezTo>
                    <a:cubicBezTo>
                      <a:pt x="3039" y="178"/>
                      <a:pt x="2944" y="213"/>
                      <a:pt x="2893" y="332"/>
                    </a:cubicBezTo>
                    <a:lnTo>
                      <a:pt x="2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30"/>
              <p:cNvSpPr/>
              <p:nvPr/>
            </p:nvSpPr>
            <p:spPr>
              <a:xfrm>
                <a:off x="6182575" y="2044000"/>
                <a:ext cx="49300" cy="69850"/>
              </a:xfrm>
              <a:custGeom>
                <a:avLst/>
                <a:gdLst/>
                <a:ahLst/>
                <a:cxnLst/>
                <a:rect l="l" t="t" r="r" b="b"/>
                <a:pathLst>
                  <a:path w="1972" h="2794" extrusionOk="0">
                    <a:moveTo>
                      <a:pt x="729" y="1"/>
                    </a:moveTo>
                    <a:cubicBezTo>
                      <a:pt x="652" y="43"/>
                      <a:pt x="571" y="84"/>
                      <a:pt x="492" y="128"/>
                    </a:cubicBezTo>
                    <a:cubicBezTo>
                      <a:pt x="536" y="149"/>
                      <a:pt x="587" y="198"/>
                      <a:pt x="650" y="302"/>
                    </a:cubicBezTo>
                    <a:lnTo>
                      <a:pt x="504" y="325"/>
                    </a:lnTo>
                    <a:cubicBezTo>
                      <a:pt x="504" y="325"/>
                      <a:pt x="504" y="328"/>
                      <a:pt x="504" y="328"/>
                    </a:cubicBezTo>
                    <a:cubicBezTo>
                      <a:pt x="291" y="397"/>
                      <a:pt x="464" y="490"/>
                      <a:pt x="404" y="597"/>
                    </a:cubicBezTo>
                    <a:cubicBezTo>
                      <a:pt x="272" y="634"/>
                      <a:pt x="138" y="659"/>
                      <a:pt x="1" y="673"/>
                    </a:cubicBezTo>
                    <a:cubicBezTo>
                      <a:pt x="272" y="1065"/>
                      <a:pt x="566" y="1480"/>
                      <a:pt x="866" y="1890"/>
                    </a:cubicBezTo>
                    <a:cubicBezTo>
                      <a:pt x="898" y="1876"/>
                      <a:pt x="933" y="1867"/>
                      <a:pt x="970" y="1862"/>
                    </a:cubicBezTo>
                    <a:lnTo>
                      <a:pt x="970" y="1862"/>
                    </a:lnTo>
                    <a:cubicBezTo>
                      <a:pt x="922" y="1917"/>
                      <a:pt x="945" y="1929"/>
                      <a:pt x="986" y="1929"/>
                    </a:cubicBezTo>
                    <a:cubicBezTo>
                      <a:pt x="1020" y="1929"/>
                      <a:pt x="1065" y="1921"/>
                      <a:pt x="1095" y="1921"/>
                    </a:cubicBezTo>
                    <a:cubicBezTo>
                      <a:pt x="1136" y="1921"/>
                      <a:pt x="1149" y="1936"/>
                      <a:pt x="1065" y="2004"/>
                    </a:cubicBezTo>
                    <a:lnTo>
                      <a:pt x="949" y="2004"/>
                    </a:lnTo>
                    <a:cubicBezTo>
                      <a:pt x="998" y="2069"/>
                      <a:pt x="1044" y="2134"/>
                      <a:pt x="1093" y="2201"/>
                    </a:cubicBezTo>
                    <a:cubicBezTo>
                      <a:pt x="1095" y="2189"/>
                      <a:pt x="1097" y="2180"/>
                      <a:pt x="1100" y="2168"/>
                    </a:cubicBezTo>
                    <a:lnTo>
                      <a:pt x="1334" y="2523"/>
                    </a:lnTo>
                    <a:lnTo>
                      <a:pt x="1350" y="2544"/>
                    </a:lnTo>
                    <a:lnTo>
                      <a:pt x="1519" y="2347"/>
                    </a:lnTo>
                    <a:lnTo>
                      <a:pt x="1519" y="2347"/>
                    </a:lnTo>
                    <a:cubicBezTo>
                      <a:pt x="1628" y="2560"/>
                      <a:pt x="1315" y="2407"/>
                      <a:pt x="1410" y="2625"/>
                    </a:cubicBezTo>
                    <a:cubicBezTo>
                      <a:pt x="1443" y="2669"/>
                      <a:pt x="1475" y="2711"/>
                      <a:pt x="1508" y="2753"/>
                    </a:cubicBezTo>
                    <a:cubicBezTo>
                      <a:pt x="1566" y="2781"/>
                      <a:pt x="1617" y="2793"/>
                      <a:pt x="1662" y="2793"/>
                    </a:cubicBezTo>
                    <a:cubicBezTo>
                      <a:pt x="1798" y="2793"/>
                      <a:pt x="1883" y="2683"/>
                      <a:pt x="1971" y="2572"/>
                    </a:cubicBezTo>
                    <a:lnTo>
                      <a:pt x="1832" y="2308"/>
                    </a:lnTo>
                    <a:lnTo>
                      <a:pt x="1774" y="2310"/>
                    </a:lnTo>
                    <a:lnTo>
                      <a:pt x="1774" y="2310"/>
                    </a:lnTo>
                    <a:lnTo>
                      <a:pt x="1804" y="2257"/>
                    </a:lnTo>
                    <a:cubicBezTo>
                      <a:pt x="1529" y="1740"/>
                      <a:pt x="1269" y="1248"/>
                      <a:pt x="1035" y="798"/>
                    </a:cubicBezTo>
                    <a:cubicBezTo>
                      <a:pt x="961" y="613"/>
                      <a:pt x="891" y="432"/>
                      <a:pt x="826" y="256"/>
                    </a:cubicBezTo>
                    <a:cubicBezTo>
                      <a:pt x="805" y="254"/>
                      <a:pt x="789" y="244"/>
                      <a:pt x="777" y="230"/>
                    </a:cubicBezTo>
                    <a:lnTo>
                      <a:pt x="777" y="230"/>
                    </a:lnTo>
                    <a:cubicBezTo>
                      <a:pt x="791" y="240"/>
                      <a:pt x="808" y="247"/>
                      <a:pt x="824" y="254"/>
                    </a:cubicBezTo>
                    <a:cubicBezTo>
                      <a:pt x="791" y="168"/>
                      <a:pt x="759" y="82"/>
                      <a:pt x="7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30"/>
              <p:cNvSpPr/>
              <p:nvPr/>
            </p:nvSpPr>
            <p:spPr>
              <a:xfrm>
                <a:off x="6186400" y="2052425"/>
                <a:ext cx="6750" cy="2150"/>
              </a:xfrm>
              <a:custGeom>
                <a:avLst/>
                <a:gdLst/>
                <a:ahLst/>
                <a:cxnLst/>
                <a:rect l="l" t="t" r="r" b="b"/>
                <a:pathLst>
                  <a:path w="270" h="86" extrusionOk="0">
                    <a:moveTo>
                      <a:pt x="270" y="0"/>
                    </a:moveTo>
                    <a:lnTo>
                      <a:pt x="22" y="37"/>
                    </a:lnTo>
                    <a:cubicBezTo>
                      <a:pt x="12" y="51"/>
                      <a:pt x="5" y="65"/>
                      <a:pt x="1" y="81"/>
                    </a:cubicBezTo>
                    <a:cubicBezTo>
                      <a:pt x="16" y="84"/>
                      <a:pt x="31" y="85"/>
                      <a:pt x="46" y="85"/>
                    </a:cubicBezTo>
                    <a:cubicBezTo>
                      <a:pt x="136" y="85"/>
                      <a:pt x="214" y="36"/>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30"/>
              <p:cNvSpPr/>
              <p:nvPr/>
            </p:nvSpPr>
            <p:spPr>
              <a:xfrm>
                <a:off x="7110800" y="1769300"/>
                <a:ext cx="6050" cy="20825"/>
              </a:xfrm>
              <a:custGeom>
                <a:avLst/>
                <a:gdLst/>
                <a:ahLst/>
                <a:cxnLst/>
                <a:rect l="l" t="t" r="r" b="b"/>
                <a:pathLst>
                  <a:path w="242" h="833" extrusionOk="0">
                    <a:moveTo>
                      <a:pt x="121" y="1"/>
                    </a:moveTo>
                    <a:cubicBezTo>
                      <a:pt x="84" y="14"/>
                      <a:pt x="42" y="28"/>
                      <a:pt x="1" y="40"/>
                    </a:cubicBezTo>
                    <a:cubicBezTo>
                      <a:pt x="38" y="295"/>
                      <a:pt x="75" y="562"/>
                      <a:pt x="114" y="833"/>
                    </a:cubicBezTo>
                    <a:cubicBezTo>
                      <a:pt x="154" y="819"/>
                      <a:pt x="198" y="810"/>
                      <a:pt x="242" y="805"/>
                    </a:cubicBezTo>
                    <a:cubicBezTo>
                      <a:pt x="200" y="531"/>
                      <a:pt x="161" y="263"/>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30"/>
              <p:cNvSpPr/>
              <p:nvPr/>
            </p:nvSpPr>
            <p:spPr>
              <a:xfrm>
                <a:off x="6315775" y="1914375"/>
                <a:ext cx="1050" cy="1175"/>
              </a:xfrm>
              <a:custGeom>
                <a:avLst/>
                <a:gdLst/>
                <a:ahLst/>
                <a:cxnLst/>
                <a:rect l="l" t="t" r="r" b="b"/>
                <a:pathLst>
                  <a:path w="42" h="47" extrusionOk="0">
                    <a:moveTo>
                      <a:pt x="30" y="0"/>
                    </a:moveTo>
                    <a:lnTo>
                      <a:pt x="0" y="16"/>
                    </a:lnTo>
                    <a:lnTo>
                      <a:pt x="42" y="46"/>
                    </a:lnTo>
                    <a:cubicBezTo>
                      <a:pt x="37" y="28"/>
                      <a:pt x="33" y="16"/>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30"/>
              <p:cNvSpPr/>
              <p:nvPr/>
            </p:nvSpPr>
            <p:spPr>
              <a:xfrm>
                <a:off x="6339525" y="2258275"/>
                <a:ext cx="4375" cy="8375"/>
              </a:xfrm>
              <a:custGeom>
                <a:avLst/>
                <a:gdLst/>
                <a:ahLst/>
                <a:cxnLst/>
                <a:rect l="l" t="t" r="r" b="b"/>
                <a:pathLst>
                  <a:path w="175" h="335" extrusionOk="0">
                    <a:moveTo>
                      <a:pt x="1" y="0"/>
                    </a:moveTo>
                    <a:cubicBezTo>
                      <a:pt x="1" y="98"/>
                      <a:pt x="82" y="248"/>
                      <a:pt x="174" y="334"/>
                    </a:cubicBezTo>
                    <a:cubicBezTo>
                      <a:pt x="163" y="265"/>
                      <a:pt x="154" y="197"/>
                      <a:pt x="144" y="128"/>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30"/>
              <p:cNvSpPr/>
              <p:nvPr/>
            </p:nvSpPr>
            <p:spPr>
              <a:xfrm>
                <a:off x="6229525" y="2124975"/>
                <a:ext cx="60700" cy="93225"/>
              </a:xfrm>
              <a:custGeom>
                <a:avLst/>
                <a:gdLst/>
                <a:ahLst/>
                <a:cxnLst/>
                <a:rect l="l" t="t" r="r" b="b"/>
                <a:pathLst>
                  <a:path w="2428" h="3729" extrusionOk="0">
                    <a:moveTo>
                      <a:pt x="2096" y="3524"/>
                    </a:moveTo>
                    <a:lnTo>
                      <a:pt x="2138" y="3552"/>
                    </a:lnTo>
                    <a:cubicBezTo>
                      <a:pt x="2145" y="3566"/>
                      <a:pt x="2150" y="3578"/>
                      <a:pt x="2154" y="3587"/>
                    </a:cubicBezTo>
                    <a:cubicBezTo>
                      <a:pt x="2131" y="3571"/>
                      <a:pt x="2110" y="3550"/>
                      <a:pt x="2096" y="3524"/>
                    </a:cubicBezTo>
                    <a:close/>
                    <a:moveTo>
                      <a:pt x="450" y="0"/>
                    </a:moveTo>
                    <a:cubicBezTo>
                      <a:pt x="376" y="51"/>
                      <a:pt x="297" y="90"/>
                      <a:pt x="207" y="90"/>
                    </a:cubicBezTo>
                    <a:cubicBezTo>
                      <a:pt x="144" y="90"/>
                      <a:pt x="76" y="71"/>
                      <a:pt x="1" y="26"/>
                    </a:cubicBezTo>
                    <a:lnTo>
                      <a:pt x="1" y="26"/>
                    </a:lnTo>
                    <a:cubicBezTo>
                      <a:pt x="172" y="378"/>
                      <a:pt x="348" y="735"/>
                      <a:pt x="527" y="1099"/>
                    </a:cubicBezTo>
                    <a:cubicBezTo>
                      <a:pt x="636" y="1456"/>
                      <a:pt x="673" y="1693"/>
                      <a:pt x="594" y="1744"/>
                    </a:cubicBezTo>
                    <a:lnTo>
                      <a:pt x="793" y="1635"/>
                    </a:lnTo>
                    <a:lnTo>
                      <a:pt x="1496" y="3056"/>
                    </a:lnTo>
                    <a:cubicBezTo>
                      <a:pt x="1518" y="3085"/>
                      <a:pt x="1542" y="3103"/>
                      <a:pt x="1567" y="3103"/>
                    </a:cubicBezTo>
                    <a:cubicBezTo>
                      <a:pt x="1589" y="3103"/>
                      <a:pt x="1611" y="3089"/>
                      <a:pt x="1635" y="3058"/>
                    </a:cubicBezTo>
                    <a:lnTo>
                      <a:pt x="1677" y="3401"/>
                    </a:lnTo>
                    <a:cubicBezTo>
                      <a:pt x="1693" y="3392"/>
                      <a:pt x="1709" y="3388"/>
                      <a:pt x="1725" y="3388"/>
                    </a:cubicBezTo>
                    <a:cubicBezTo>
                      <a:pt x="1833" y="3388"/>
                      <a:pt x="1937" y="3589"/>
                      <a:pt x="2008" y="3728"/>
                    </a:cubicBezTo>
                    <a:cubicBezTo>
                      <a:pt x="2009" y="3677"/>
                      <a:pt x="2036" y="3666"/>
                      <a:pt x="2068" y="3666"/>
                    </a:cubicBezTo>
                    <a:cubicBezTo>
                      <a:pt x="2092" y="3666"/>
                      <a:pt x="2120" y="3673"/>
                      <a:pt x="2141" y="3673"/>
                    </a:cubicBezTo>
                    <a:cubicBezTo>
                      <a:pt x="2171" y="3673"/>
                      <a:pt x="2186" y="3658"/>
                      <a:pt x="2154" y="3587"/>
                    </a:cubicBezTo>
                    <a:lnTo>
                      <a:pt x="2154" y="3587"/>
                    </a:lnTo>
                    <a:cubicBezTo>
                      <a:pt x="2199" y="3620"/>
                      <a:pt x="2251" y="3627"/>
                      <a:pt x="2311" y="3627"/>
                    </a:cubicBezTo>
                    <a:cubicBezTo>
                      <a:pt x="2347" y="3627"/>
                      <a:pt x="2385" y="3625"/>
                      <a:pt x="2428" y="3624"/>
                    </a:cubicBezTo>
                    <a:cubicBezTo>
                      <a:pt x="2029" y="2908"/>
                      <a:pt x="1616" y="2156"/>
                      <a:pt x="1211" y="1405"/>
                    </a:cubicBezTo>
                    <a:cubicBezTo>
                      <a:pt x="1211" y="1405"/>
                      <a:pt x="1213" y="1405"/>
                      <a:pt x="1213" y="1403"/>
                    </a:cubicBezTo>
                    <a:lnTo>
                      <a:pt x="1204" y="1394"/>
                    </a:lnTo>
                    <a:cubicBezTo>
                      <a:pt x="949" y="925"/>
                      <a:pt x="696" y="457"/>
                      <a:pt x="4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30"/>
              <p:cNvSpPr/>
              <p:nvPr/>
            </p:nvSpPr>
            <p:spPr>
              <a:xfrm>
                <a:off x="6897475" y="2030450"/>
                <a:ext cx="4550" cy="6800"/>
              </a:xfrm>
              <a:custGeom>
                <a:avLst/>
                <a:gdLst/>
                <a:ahLst/>
                <a:cxnLst/>
                <a:rect l="l" t="t" r="r" b="b"/>
                <a:pathLst>
                  <a:path w="182" h="272" extrusionOk="0">
                    <a:moveTo>
                      <a:pt x="181" y="0"/>
                    </a:moveTo>
                    <a:cubicBezTo>
                      <a:pt x="79" y="61"/>
                      <a:pt x="0" y="68"/>
                      <a:pt x="51" y="272"/>
                    </a:cubicBezTo>
                    <a:lnTo>
                      <a:pt x="181" y="202"/>
                    </a:lnTo>
                    <a:cubicBezTo>
                      <a:pt x="169" y="135"/>
                      <a:pt x="169" y="68"/>
                      <a:pt x="1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30"/>
              <p:cNvSpPr/>
              <p:nvPr/>
            </p:nvSpPr>
            <p:spPr>
              <a:xfrm>
                <a:off x="6787875" y="1880975"/>
                <a:ext cx="10225" cy="31050"/>
              </a:xfrm>
              <a:custGeom>
                <a:avLst/>
                <a:gdLst/>
                <a:ahLst/>
                <a:cxnLst/>
                <a:rect l="l" t="t" r="r" b="b"/>
                <a:pathLst>
                  <a:path w="409" h="1242" extrusionOk="0">
                    <a:moveTo>
                      <a:pt x="17" y="1"/>
                    </a:moveTo>
                    <a:cubicBezTo>
                      <a:pt x="3" y="38"/>
                      <a:pt x="0" y="75"/>
                      <a:pt x="5" y="114"/>
                    </a:cubicBezTo>
                    <a:lnTo>
                      <a:pt x="21" y="105"/>
                    </a:lnTo>
                    <a:cubicBezTo>
                      <a:pt x="49" y="260"/>
                      <a:pt x="86" y="488"/>
                      <a:pt x="130" y="763"/>
                    </a:cubicBezTo>
                    <a:cubicBezTo>
                      <a:pt x="146" y="780"/>
                      <a:pt x="164" y="796"/>
                      <a:pt x="182" y="796"/>
                    </a:cubicBezTo>
                    <a:cubicBezTo>
                      <a:pt x="195" y="796"/>
                      <a:pt x="208" y="787"/>
                      <a:pt x="221" y="763"/>
                    </a:cubicBezTo>
                    <a:lnTo>
                      <a:pt x="221" y="763"/>
                    </a:lnTo>
                    <a:cubicBezTo>
                      <a:pt x="219" y="897"/>
                      <a:pt x="208" y="944"/>
                      <a:pt x="190" y="944"/>
                    </a:cubicBezTo>
                    <a:cubicBezTo>
                      <a:pt x="180" y="944"/>
                      <a:pt x="167" y="929"/>
                      <a:pt x="153" y="907"/>
                    </a:cubicBezTo>
                    <a:lnTo>
                      <a:pt x="153" y="907"/>
                    </a:lnTo>
                    <a:cubicBezTo>
                      <a:pt x="165" y="974"/>
                      <a:pt x="174" y="1044"/>
                      <a:pt x="186" y="1116"/>
                    </a:cubicBezTo>
                    <a:cubicBezTo>
                      <a:pt x="248" y="1143"/>
                      <a:pt x="344" y="1241"/>
                      <a:pt x="406" y="1241"/>
                    </a:cubicBezTo>
                    <a:cubicBezTo>
                      <a:pt x="407" y="1241"/>
                      <a:pt x="408" y="1241"/>
                      <a:pt x="408" y="1241"/>
                    </a:cubicBezTo>
                    <a:cubicBezTo>
                      <a:pt x="385" y="1072"/>
                      <a:pt x="367" y="914"/>
                      <a:pt x="348" y="773"/>
                    </a:cubicBezTo>
                    <a:lnTo>
                      <a:pt x="221" y="504"/>
                    </a:lnTo>
                    <a:lnTo>
                      <a:pt x="311" y="483"/>
                    </a:lnTo>
                    <a:cubicBezTo>
                      <a:pt x="300" y="400"/>
                      <a:pt x="290" y="325"/>
                      <a:pt x="283" y="260"/>
                    </a:cubicBezTo>
                    <a:cubicBezTo>
                      <a:pt x="191" y="119"/>
                      <a:pt x="72"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30"/>
              <p:cNvSpPr/>
              <p:nvPr/>
            </p:nvSpPr>
            <p:spPr>
              <a:xfrm>
                <a:off x="6793550" y="1915050"/>
                <a:ext cx="775" cy="4900"/>
              </a:xfrm>
              <a:custGeom>
                <a:avLst/>
                <a:gdLst/>
                <a:ahLst/>
                <a:cxnLst/>
                <a:rect l="l" t="t" r="r" b="b"/>
                <a:pathLst>
                  <a:path w="31" h="196" extrusionOk="0">
                    <a:moveTo>
                      <a:pt x="31" y="1"/>
                    </a:moveTo>
                    <a:lnTo>
                      <a:pt x="1" y="17"/>
                    </a:lnTo>
                    <a:cubicBezTo>
                      <a:pt x="10" y="75"/>
                      <a:pt x="19" y="135"/>
                      <a:pt x="31" y="196"/>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30"/>
              <p:cNvSpPr/>
              <p:nvPr/>
            </p:nvSpPr>
            <p:spPr>
              <a:xfrm>
                <a:off x="6526775" y="2005175"/>
                <a:ext cx="18125" cy="8900"/>
              </a:xfrm>
              <a:custGeom>
                <a:avLst/>
                <a:gdLst/>
                <a:ahLst/>
                <a:cxnLst/>
                <a:rect l="l" t="t" r="r" b="b"/>
                <a:pathLst>
                  <a:path w="725" h="356" extrusionOk="0">
                    <a:moveTo>
                      <a:pt x="652" y="1"/>
                    </a:moveTo>
                    <a:lnTo>
                      <a:pt x="1" y="355"/>
                    </a:lnTo>
                    <a:cubicBezTo>
                      <a:pt x="247" y="309"/>
                      <a:pt x="418" y="179"/>
                      <a:pt x="724" y="82"/>
                    </a:cubicBezTo>
                    <a:cubicBezTo>
                      <a:pt x="701" y="54"/>
                      <a:pt x="678" y="26"/>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30"/>
              <p:cNvSpPr/>
              <p:nvPr/>
            </p:nvSpPr>
            <p:spPr>
              <a:xfrm>
                <a:off x="6870750" y="1848525"/>
                <a:ext cx="5600" cy="30050"/>
              </a:xfrm>
              <a:custGeom>
                <a:avLst/>
                <a:gdLst/>
                <a:ahLst/>
                <a:cxnLst/>
                <a:rect l="l" t="t" r="r" b="b"/>
                <a:pathLst>
                  <a:path w="224" h="1202" extrusionOk="0">
                    <a:moveTo>
                      <a:pt x="75" y="814"/>
                    </a:moveTo>
                    <a:lnTo>
                      <a:pt x="160" y="856"/>
                    </a:lnTo>
                    <a:cubicBezTo>
                      <a:pt x="130" y="844"/>
                      <a:pt x="103" y="831"/>
                      <a:pt x="75" y="814"/>
                    </a:cubicBezTo>
                    <a:close/>
                    <a:moveTo>
                      <a:pt x="70" y="1"/>
                    </a:moveTo>
                    <a:cubicBezTo>
                      <a:pt x="58" y="12"/>
                      <a:pt x="49" y="28"/>
                      <a:pt x="40" y="42"/>
                    </a:cubicBezTo>
                    <a:cubicBezTo>
                      <a:pt x="140" y="135"/>
                      <a:pt x="58" y="281"/>
                      <a:pt x="1" y="429"/>
                    </a:cubicBezTo>
                    <a:cubicBezTo>
                      <a:pt x="17" y="543"/>
                      <a:pt x="33" y="666"/>
                      <a:pt x="49" y="798"/>
                    </a:cubicBezTo>
                    <a:cubicBezTo>
                      <a:pt x="58" y="803"/>
                      <a:pt x="65" y="810"/>
                      <a:pt x="75" y="814"/>
                    </a:cubicBezTo>
                    <a:lnTo>
                      <a:pt x="52" y="805"/>
                    </a:lnTo>
                    <a:lnTo>
                      <a:pt x="52" y="805"/>
                    </a:lnTo>
                    <a:cubicBezTo>
                      <a:pt x="68" y="930"/>
                      <a:pt x="86" y="1062"/>
                      <a:pt x="105" y="1201"/>
                    </a:cubicBezTo>
                    <a:cubicBezTo>
                      <a:pt x="142" y="1176"/>
                      <a:pt x="181" y="1153"/>
                      <a:pt x="223" y="1137"/>
                    </a:cubicBezTo>
                    <a:cubicBezTo>
                      <a:pt x="158" y="673"/>
                      <a:pt x="107" y="28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30"/>
              <p:cNvSpPr/>
              <p:nvPr/>
            </p:nvSpPr>
            <p:spPr>
              <a:xfrm>
                <a:off x="6874575" y="1881675"/>
                <a:ext cx="10450" cy="57400"/>
              </a:xfrm>
              <a:custGeom>
                <a:avLst/>
                <a:gdLst/>
                <a:ahLst/>
                <a:cxnLst/>
                <a:rect l="l" t="t" r="r" b="b"/>
                <a:pathLst>
                  <a:path w="418" h="2296" extrusionOk="0">
                    <a:moveTo>
                      <a:pt x="98" y="1"/>
                    </a:moveTo>
                    <a:cubicBezTo>
                      <a:pt x="42" y="10"/>
                      <a:pt x="5" y="68"/>
                      <a:pt x="1" y="225"/>
                    </a:cubicBezTo>
                    <a:cubicBezTo>
                      <a:pt x="89" y="858"/>
                      <a:pt x="193" y="1579"/>
                      <a:pt x="295" y="2296"/>
                    </a:cubicBezTo>
                    <a:cubicBezTo>
                      <a:pt x="339" y="2270"/>
                      <a:pt x="378" y="2242"/>
                      <a:pt x="418" y="2212"/>
                    </a:cubicBezTo>
                    <a:cubicBezTo>
                      <a:pt x="302" y="1436"/>
                      <a:pt x="191" y="66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30"/>
              <p:cNvSpPr/>
              <p:nvPr/>
            </p:nvSpPr>
            <p:spPr>
              <a:xfrm>
                <a:off x="6480775" y="2081575"/>
                <a:ext cx="1475" cy="5925"/>
              </a:xfrm>
              <a:custGeom>
                <a:avLst/>
                <a:gdLst/>
                <a:ahLst/>
                <a:cxnLst/>
                <a:rect l="l" t="t" r="r" b="b"/>
                <a:pathLst>
                  <a:path w="59" h="237" extrusionOk="0">
                    <a:moveTo>
                      <a:pt x="0" y="0"/>
                    </a:moveTo>
                    <a:lnTo>
                      <a:pt x="0" y="0"/>
                    </a:lnTo>
                    <a:cubicBezTo>
                      <a:pt x="12" y="77"/>
                      <a:pt x="21" y="155"/>
                      <a:pt x="33" y="237"/>
                    </a:cubicBezTo>
                    <a:cubicBezTo>
                      <a:pt x="58" y="197"/>
                      <a:pt x="58" y="135"/>
                      <a:pt x="12" y="12"/>
                    </a:cubicBezTo>
                    <a:cubicBezTo>
                      <a:pt x="7" y="7"/>
                      <a:pt x="2"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30"/>
              <p:cNvSpPr/>
              <p:nvPr/>
            </p:nvSpPr>
            <p:spPr>
              <a:xfrm>
                <a:off x="6838875" y="1840075"/>
                <a:ext cx="14100" cy="12125"/>
              </a:xfrm>
              <a:custGeom>
                <a:avLst/>
                <a:gdLst/>
                <a:ahLst/>
                <a:cxnLst/>
                <a:rect l="l" t="t" r="r" b="b"/>
                <a:pathLst>
                  <a:path w="564" h="485" extrusionOk="0">
                    <a:moveTo>
                      <a:pt x="274" y="0"/>
                    </a:moveTo>
                    <a:lnTo>
                      <a:pt x="0" y="148"/>
                    </a:lnTo>
                    <a:lnTo>
                      <a:pt x="260" y="485"/>
                    </a:lnTo>
                    <a:lnTo>
                      <a:pt x="564" y="315"/>
                    </a:lnTo>
                    <a:cubicBezTo>
                      <a:pt x="550" y="281"/>
                      <a:pt x="534" y="246"/>
                      <a:pt x="515" y="211"/>
                    </a:cubicBezTo>
                    <a:cubicBezTo>
                      <a:pt x="451" y="102"/>
                      <a:pt x="414" y="69"/>
                      <a:pt x="389" y="69"/>
                    </a:cubicBezTo>
                    <a:cubicBezTo>
                      <a:pt x="348" y="69"/>
                      <a:pt x="339" y="157"/>
                      <a:pt x="290" y="157"/>
                    </a:cubicBezTo>
                    <a:cubicBezTo>
                      <a:pt x="273" y="157"/>
                      <a:pt x="251" y="146"/>
                      <a:pt x="221" y="116"/>
                    </a:cubicBezTo>
                    <a:cubicBezTo>
                      <a:pt x="251" y="84"/>
                      <a:pt x="269" y="44"/>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30"/>
              <p:cNvSpPr/>
              <p:nvPr/>
            </p:nvSpPr>
            <p:spPr>
              <a:xfrm>
                <a:off x="6488825" y="2020375"/>
                <a:ext cx="40350" cy="25225"/>
              </a:xfrm>
              <a:custGeom>
                <a:avLst/>
                <a:gdLst/>
                <a:ahLst/>
                <a:cxnLst/>
                <a:rect l="l" t="t" r="r" b="b"/>
                <a:pathLst>
                  <a:path w="1614" h="1009" extrusionOk="0">
                    <a:moveTo>
                      <a:pt x="1060" y="0"/>
                    </a:moveTo>
                    <a:lnTo>
                      <a:pt x="0" y="580"/>
                    </a:lnTo>
                    <a:cubicBezTo>
                      <a:pt x="5" y="712"/>
                      <a:pt x="126" y="888"/>
                      <a:pt x="248" y="1009"/>
                    </a:cubicBezTo>
                    <a:cubicBezTo>
                      <a:pt x="250" y="906"/>
                      <a:pt x="270" y="867"/>
                      <a:pt x="303" y="867"/>
                    </a:cubicBezTo>
                    <a:cubicBezTo>
                      <a:pt x="330" y="867"/>
                      <a:pt x="365" y="894"/>
                      <a:pt x="404" y="934"/>
                    </a:cubicBezTo>
                    <a:cubicBezTo>
                      <a:pt x="800" y="714"/>
                      <a:pt x="1204" y="489"/>
                      <a:pt x="1614" y="262"/>
                    </a:cubicBezTo>
                    <a:cubicBezTo>
                      <a:pt x="1431" y="246"/>
                      <a:pt x="1245" y="176"/>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30"/>
              <p:cNvSpPr/>
              <p:nvPr/>
            </p:nvSpPr>
            <p:spPr>
              <a:xfrm>
                <a:off x="6340625" y="2253350"/>
                <a:ext cx="1950" cy="4125"/>
              </a:xfrm>
              <a:custGeom>
                <a:avLst/>
                <a:gdLst/>
                <a:ahLst/>
                <a:cxnLst/>
                <a:rect l="l" t="t" r="r" b="b"/>
                <a:pathLst>
                  <a:path w="78" h="165" extrusionOk="0">
                    <a:moveTo>
                      <a:pt x="54" y="0"/>
                    </a:moveTo>
                    <a:lnTo>
                      <a:pt x="1" y="17"/>
                    </a:lnTo>
                    <a:lnTo>
                      <a:pt x="77" y="165"/>
                    </a:lnTo>
                    <a:cubicBezTo>
                      <a:pt x="68" y="112"/>
                      <a:pt x="61" y="56"/>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30"/>
              <p:cNvSpPr/>
              <p:nvPr/>
            </p:nvSpPr>
            <p:spPr>
              <a:xfrm>
                <a:off x="6332800" y="2220975"/>
                <a:ext cx="9175" cy="22050"/>
              </a:xfrm>
              <a:custGeom>
                <a:avLst/>
                <a:gdLst/>
                <a:ahLst/>
                <a:cxnLst/>
                <a:rect l="l" t="t" r="r" b="b"/>
                <a:pathLst>
                  <a:path w="367" h="882" extrusionOk="0">
                    <a:moveTo>
                      <a:pt x="31" y="0"/>
                    </a:moveTo>
                    <a:cubicBezTo>
                      <a:pt x="20" y="0"/>
                      <a:pt x="9" y="1"/>
                      <a:pt x="1" y="4"/>
                    </a:cubicBezTo>
                    <a:cubicBezTo>
                      <a:pt x="40" y="289"/>
                      <a:pt x="82" y="577"/>
                      <a:pt x="126" y="866"/>
                    </a:cubicBezTo>
                    <a:cubicBezTo>
                      <a:pt x="157" y="877"/>
                      <a:pt x="182" y="881"/>
                      <a:pt x="201" y="881"/>
                    </a:cubicBezTo>
                    <a:cubicBezTo>
                      <a:pt x="367" y="881"/>
                      <a:pt x="125" y="536"/>
                      <a:pt x="237" y="426"/>
                    </a:cubicBezTo>
                    <a:lnTo>
                      <a:pt x="237" y="426"/>
                    </a:lnTo>
                    <a:lnTo>
                      <a:pt x="246" y="458"/>
                    </a:lnTo>
                    <a:cubicBezTo>
                      <a:pt x="226" y="308"/>
                      <a:pt x="202" y="157"/>
                      <a:pt x="181" y="6"/>
                    </a:cubicBezTo>
                    <a:cubicBezTo>
                      <a:pt x="170" y="9"/>
                      <a:pt x="158" y="9"/>
                      <a:pt x="146" y="9"/>
                    </a:cubicBezTo>
                    <a:cubicBezTo>
                      <a:pt x="105" y="9"/>
                      <a:pt x="63"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30"/>
              <p:cNvSpPr/>
              <p:nvPr/>
            </p:nvSpPr>
            <p:spPr>
              <a:xfrm>
                <a:off x="6795225" y="1926025"/>
                <a:ext cx="6050" cy="21275"/>
              </a:xfrm>
              <a:custGeom>
                <a:avLst/>
                <a:gdLst/>
                <a:ahLst/>
                <a:cxnLst/>
                <a:rect l="l" t="t" r="r" b="b"/>
                <a:pathLst>
                  <a:path w="242" h="851" extrusionOk="0">
                    <a:moveTo>
                      <a:pt x="1" y="0"/>
                    </a:moveTo>
                    <a:cubicBezTo>
                      <a:pt x="43" y="269"/>
                      <a:pt x="87" y="554"/>
                      <a:pt x="133" y="851"/>
                    </a:cubicBezTo>
                    <a:cubicBezTo>
                      <a:pt x="170" y="696"/>
                      <a:pt x="175" y="496"/>
                      <a:pt x="242" y="373"/>
                    </a:cubicBezTo>
                    <a:cubicBezTo>
                      <a:pt x="228" y="283"/>
                      <a:pt x="216" y="195"/>
                      <a:pt x="205" y="107"/>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30"/>
              <p:cNvSpPr/>
              <p:nvPr/>
            </p:nvSpPr>
            <p:spPr>
              <a:xfrm>
                <a:off x="7027000" y="1778100"/>
                <a:ext cx="23950" cy="131600"/>
              </a:xfrm>
              <a:custGeom>
                <a:avLst/>
                <a:gdLst/>
                <a:ahLst/>
                <a:cxnLst/>
                <a:rect l="l" t="t" r="r" b="b"/>
                <a:pathLst>
                  <a:path w="958" h="5264" extrusionOk="0">
                    <a:moveTo>
                      <a:pt x="0" y="1"/>
                    </a:moveTo>
                    <a:lnTo>
                      <a:pt x="0" y="1"/>
                    </a:lnTo>
                    <a:cubicBezTo>
                      <a:pt x="209" y="1362"/>
                      <a:pt x="543" y="3539"/>
                      <a:pt x="784" y="5071"/>
                    </a:cubicBezTo>
                    <a:lnTo>
                      <a:pt x="958" y="5263"/>
                    </a:lnTo>
                    <a:cubicBezTo>
                      <a:pt x="856" y="4572"/>
                      <a:pt x="728" y="3719"/>
                      <a:pt x="599" y="2859"/>
                    </a:cubicBezTo>
                    <a:cubicBezTo>
                      <a:pt x="580" y="2838"/>
                      <a:pt x="559" y="2818"/>
                      <a:pt x="536" y="2797"/>
                    </a:cubicBezTo>
                    <a:lnTo>
                      <a:pt x="536" y="2797"/>
                    </a:lnTo>
                    <a:cubicBezTo>
                      <a:pt x="541" y="2798"/>
                      <a:pt x="546" y="2799"/>
                      <a:pt x="551" y="2799"/>
                    </a:cubicBezTo>
                    <a:cubicBezTo>
                      <a:pt x="564" y="2799"/>
                      <a:pt x="577" y="2794"/>
                      <a:pt x="589" y="2787"/>
                    </a:cubicBezTo>
                    <a:cubicBezTo>
                      <a:pt x="501" y="2213"/>
                      <a:pt x="415" y="1635"/>
                      <a:pt x="332" y="1107"/>
                    </a:cubicBezTo>
                    <a:lnTo>
                      <a:pt x="332" y="1107"/>
                    </a:lnTo>
                    <a:cubicBezTo>
                      <a:pt x="320" y="1155"/>
                      <a:pt x="323" y="1206"/>
                      <a:pt x="339" y="1255"/>
                    </a:cubicBezTo>
                    <a:cubicBezTo>
                      <a:pt x="290" y="1155"/>
                      <a:pt x="279" y="1040"/>
                      <a:pt x="306" y="931"/>
                    </a:cubicBezTo>
                    <a:cubicBezTo>
                      <a:pt x="267" y="680"/>
                      <a:pt x="230" y="441"/>
                      <a:pt x="195" y="221"/>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30"/>
              <p:cNvSpPr/>
              <p:nvPr/>
            </p:nvSpPr>
            <p:spPr>
              <a:xfrm>
                <a:off x="6330725" y="2205975"/>
                <a:ext cx="6150" cy="11800"/>
              </a:xfrm>
              <a:custGeom>
                <a:avLst/>
                <a:gdLst/>
                <a:ahLst/>
                <a:cxnLst/>
                <a:rect l="l" t="t" r="r" b="b"/>
                <a:pathLst>
                  <a:path w="246" h="472" extrusionOk="0">
                    <a:moveTo>
                      <a:pt x="91" y="0"/>
                    </a:moveTo>
                    <a:cubicBezTo>
                      <a:pt x="60" y="0"/>
                      <a:pt x="29" y="6"/>
                      <a:pt x="0" y="18"/>
                    </a:cubicBezTo>
                    <a:cubicBezTo>
                      <a:pt x="21" y="166"/>
                      <a:pt x="42" y="314"/>
                      <a:pt x="65" y="467"/>
                    </a:cubicBezTo>
                    <a:cubicBezTo>
                      <a:pt x="92" y="461"/>
                      <a:pt x="119" y="458"/>
                      <a:pt x="146" y="458"/>
                    </a:cubicBezTo>
                    <a:cubicBezTo>
                      <a:pt x="180" y="458"/>
                      <a:pt x="214" y="463"/>
                      <a:pt x="246" y="472"/>
                    </a:cubicBezTo>
                    <a:cubicBezTo>
                      <a:pt x="225" y="319"/>
                      <a:pt x="204" y="168"/>
                      <a:pt x="181" y="18"/>
                    </a:cubicBezTo>
                    <a:cubicBezTo>
                      <a:pt x="152" y="6"/>
                      <a:pt x="121" y="0"/>
                      <a:pt x="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30"/>
              <p:cNvSpPr/>
              <p:nvPr/>
            </p:nvSpPr>
            <p:spPr>
              <a:xfrm>
                <a:off x="6477050" y="2056700"/>
                <a:ext cx="4250" cy="7275"/>
              </a:xfrm>
              <a:custGeom>
                <a:avLst/>
                <a:gdLst/>
                <a:ahLst/>
                <a:cxnLst/>
                <a:rect l="l" t="t" r="r" b="b"/>
                <a:pathLst>
                  <a:path w="170" h="291" extrusionOk="0">
                    <a:moveTo>
                      <a:pt x="1" y="1"/>
                    </a:moveTo>
                    <a:lnTo>
                      <a:pt x="1" y="1"/>
                    </a:lnTo>
                    <a:cubicBezTo>
                      <a:pt x="15" y="84"/>
                      <a:pt x="29" y="181"/>
                      <a:pt x="45" y="290"/>
                    </a:cubicBezTo>
                    <a:cubicBezTo>
                      <a:pt x="107" y="212"/>
                      <a:pt x="151" y="119"/>
                      <a:pt x="170" y="21"/>
                    </a:cubicBezTo>
                    <a:lnTo>
                      <a:pt x="170" y="21"/>
                    </a:lnTo>
                    <a:cubicBezTo>
                      <a:pt x="150" y="28"/>
                      <a:pt x="129" y="31"/>
                      <a:pt x="109" y="31"/>
                    </a:cubicBezTo>
                    <a:cubicBezTo>
                      <a:pt x="71" y="31"/>
                      <a:pt x="34" y="2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30"/>
              <p:cNvSpPr/>
              <p:nvPr/>
            </p:nvSpPr>
            <p:spPr>
              <a:xfrm>
                <a:off x="6799925" y="1952725"/>
                <a:ext cx="6700" cy="20900"/>
              </a:xfrm>
              <a:custGeom>
                <a:avLst/>
                <a:gdLst/>
                <a:ahLst/>
                <a:cxnLst/>
                <a:rect l="l" t="t" r="r" b="b"/>
                <a:pathLst>
                  <a:path w="268" h="836" extrusionOk="0">
                    <a:moveTo>
                      <a:pt x="149" y="1"/>
                    </a:moveTo>
                    <a:cubicBezTo>
                      <a:pt x="110" y="17"/>
                      <a:pt x="59" y="89"/>
                      <a:pt x="1" y="140"/>
                    </a:cubicBezTo>
                    <a:cubicBezTo>
                      <a:pt x="35" y="362"/>
                      <a:pt x="70" y="587"/>
                      <a:pt x="105" y="814"/>
                    </a:cubicBezTo>
                    <a:cubicBezTo>
                      <a:pt x="116" y="818"/>
                      <a:pt x="126" y="819"/>
                      <a:pt x="135" y="819"/>
                    </a:cubicBezTo>
                    <a:cubicBezTo>
                      <a:pt x="173" y="819"/>
                      <a:pt x="195" y="788"/>
                      <a:pt x="181" y="696"/>
                    </a:cubicBezTo>
                    <a:lnTo>
                      <a:pt x="181" y="696"/>
                    </a:lnTo>
                    <a:lnTo>
                      <a:pt x="267" y="835"/>
                    </a:lnTo>
                    <a:cubicBezTo>
                      <a:pt x="228" y="555"/>
                      <a:pt x="188" y="274"/>
                      <a:pt x="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30"/>
              <p:cNvSpPr/>
              <p:nvPr/>
            </p:nvSpPr>
            <p:spPr>
              <a:xfrm>
                <a:off x="6259900" y="2045350"/>
                <a:ext cx="216475" cy="217175"/>
              </a:xfrm>
              <a:custGeom>
                <a:avLst/>
                <a:gdLst/>
                <a:ahLst/>
                <a:cxnLst/>
                <a:rect l="l" t="t" r="r" b="b"/>
                <a:pathLst>
                  <a:path w="8659" h="8687" extrusionOk="0">
                    <a:moveTo>
                      <a:pt x="8388" y="0"/>
                    </a:moveTo>
                    <a:cubicBezTo>
                      <a:pt x="4449" y="2154"/>
                      <a:pt x="1306" y="3874"/>
                      <a:pt x="0" y="4590"/>
                    </a:cubicBezTo>
                    <a:cubicBezTo>
                      <a:pt x="254" y="4842"/>
                      <a:pt x="454" y="4993"/>
                      <a:pt x="564" y="4993"/>
                    </a:cubicBezTo>
                    <a:cubicBezTo>
                      <a:pt x="577" y="4993"/>
                      <a:pt x="588" y="4991"/>
                      <a:pt x="598" y="4987"/>
                    </a:cubicBezTo>
                    <a:cubicBezTo>
                      <a:pt x="580" y="4971"/>
                      <a:pt x="1280" y="4565"/>
                      <a:pt x="2497" y="3879"/>
                    </a:cubicBezTo>
                    <a:cubicBezTo>
                      <a:pt x="2530" y="4250"/>
                      <a:pt x="2650" y="5156"/>
                      <a:pt x="2801" y="6222"/>
                    </a:cubicBezTo>
                    <a:cubicBezTo>
                      <a:pt x="2861" y="6218"/>
                      <a:pt x="2921" y="6199"/>
                      <a:pt x="2975" y="6169"/>
                    </a:cubicBezTo>
                    <a:cubicBezTo>
                      <a:pt x="2968" y="6113"/>
                      <a:pt x="2958" y="6060"/>
                      <a:pt x="2951" y="6007"/>
                    </a:cubicBezTo>
                    <a:cubicBezTo>
                      <a:pt x="2912" y="6033"/>
                      <a:pt x="2869" y="6081"/>
                      <a:pt x="2829" y="6081"/>
                    </a:cubicBezTo>
                    <a:cubicBezTo>
                      <a:pt x="2828" y="6081"/>
                      <a:pt x="2826" y="6081"/>
                      <a:pt x="2824" y="6081"/>
                    </a:cubicBezTo>
                    <a:cubicBezTo>
                      <a:pt x="2868" y="5953"/>
                      <a:pt x="3037" y="6016"/>
                      <a:pt x="2829" y="5773"/>
                    </a:cubicBezTo>
                    <a:lnTo>
                      <a:pt x="2829" y="5773"/>
                    </a:lnTo>
                    <a:cubicBezTo>
                      <a:pt x="2861" y="5777"/>
                      <a:pt x="2891" y="5787"/>
                      <a:pt x="2921" y="5798"/>
                    </a:cubicBezTo>
                    <a:cubicBezTo>
                      <a:pt x="2794" y="4908"/>
                      <a:pt x="2687" y="4161"/>
                      <a:pt x="2632" y="3802"/>
                    </a:cubicBezTo>
                    <a:cubicBezTo>
                      <a:pt x="3420" y="3357"/>
                      <a:pt x="4412" y="2801"/>
                      <a:pt x="5553" y="2165"/>
                    </a:cubicBezTo>
                    <a:cubicBezTo>
                      <a:pt x="5661" y="3223"/>
                      <a:pt x="6146" y="6647"/>
                      <a:pt x="6424" y="8520"/>
                    </a:cubicBezTo>
                    <a:cubicBezTo>
                      <a:pt x="6431" y="8464"/>
                      <a:pt x="6436" y="8406"/>
                      <a:pt x="6436" y="8348"/>
                    </a:cubicBezTo>
                    <a:lnTo>
                      <a:pt x="6730" y="8687"/>
                    </a:lnTo>
                    <a:cubicBezTo>
                      <a:pt x="6464" y="6744"/>
                      <a:pt x="5889" y="3102"/>
                      <a:pt x="5692" y="2087"/>
                    </a:cubicBezTo>
                    <a:cubicBezTo>
                      <a:pt x="6480" y="1649"/>
                      <a:pt x="7338" y="1171"/>
                      <a:pt x="8246" y="666"/>
                    </a:cubicBezTo>
                    <a:lnTo>
                      <a:pt x="8137" y="619"/>
                    </a:lnTo>
                    <a:lnTo>
                      <a:pt x="8348" y="552"/>
                    </a:lnTo>
                    <a:lnTo>
                      <a:pt x="8348" y="610"/>
                    </a:lnTo>
                    <a:lnTo>
                      <a:pt x="8659" y="436"/>
                    </a:lnTo>
                    <a:cubicBezTo>
                      <a:pt x="8550" y="348"/>
                      <a:pt x="8473" y="167"/>
                      <a:pt x="8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30"/>
              <p:cNvSpPr/>
              <p:nvPr/>
            </p:nvSpPr>
            <p:spPr>
              <a:xfrm>
                <a:off x="6884950" y="1959450"/>
                <a:ext cx="7900" cy="28975"/>
              </a:xfrm>
              <a:custGeom>
                <a:avLst/>
                <a:gdLst/>
                <a:ahLst/>
                <a:cxnLst/>
                <a:rect l="l" t="t" r="r" b="b"/>
                <a:pathLst>
                  <a:path w="316" h="1159" extrusionOk="0">
                    <a:moveTo>
                      <a:pt x="137" y="1"/>
                    </a:moveTo>
                    <a:cubicBezTo>
                      <a:pt x="91" y="5"/>
                      <a:pt x="45" y="8"/>
                      <a:pt x="0" y="8"/>
                    </a:cubicBezTo>
                    <a:cubicBezTo>
                      <a:pt x="58" y="402"/>
                      <a:pt x="112" y="782"/>
                      <a:pt x="165" y="1130"/>
                    </a:cubicBezTo>
                    <a:cubicBezTo>
                      <a:pt x="208" y="1146"/>
                      <a:pt x="248" y="1159"/>
                      <a:pt x="284" y="1159"/>
                    </a:cubicBezTo>
                    <a:cubicBezTo>
                      <a:pt x="295" y="1159"/>
                      <a:pt x="306" y="1158"/>
                      <a:pt x="316" y="1155"/>
                    </a:cubicBezTo>
                    <a:cubicBezTo>
                      <a:pt x="258" y="796"/>
                      <a:pt x="200" y="404"/>
                      <a:pt x="1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30"/>
              <p:cNvSpPr/>
              <p:nvPr/>
            </p:nvSpPr>
            <p:spPr>
              <a:xfrm>
                <a:off x="7048100" y="1525000"/>
                <a:ext cx="4725" cy="3300"/>
              </a:xfrm>
              <a:custGeom>
                <a:avLst/>
                <a:gdLst/>
                <a:ahLst/>
                <a:cxnLst/>
                <a:rect l="l" t="t" r="r" b="b"/>
                <a:pathLst>
                  <a:path w="189" h="132" extrusionOk="0">
                    <a:moveTo>
                      <a:pt x="64" y="1"/>
                    </a:moveTo>
                    <a:cubicBezTo>
                      <a:pt x="39" y="1"/>
                      <a:pt x="17" y="7"/>
                      <a:pt x="0" y="24"/>
                    </a:cubicBezTo>
                    <a:cubicBezTo>
                      <a:pt x="10" y="59"/>
                      <a:pt x="19" y="94"/>
                      <a:pt x="26" y="131"/>
                    </a:cubicBezTo>
                    <a:lnTo>
                      <a:pt x="188" y="48"/>
                    </a:lnTo>
                    <a:cubicBezTo>
                      <a:pt x="172" y="38"/>
                      <a:pt x="153" y="27"/>
                      <a:pt x="139" y="15"/>
                    </a:cubicBezTo>
                    <a:cubicBezTo>
                      <a:pt x="112" y="6"/>
                      <a:pt x="86"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30"/>
              <p:cNvSpPr/>
              <p:nvPr/>
            </p:nvSpPr>
            <p:spPr>
              <a:xfrm>
                <a:off x="7060325" y="1936450"/>
                <a:ext cx="21925" cy="11450"/>
              </a:xfrm>
              <a:custGeom>
                <a:avLst/>
                <a:gdLst/>
                <a:ahLst/>
                <a:cxnLst/>
                <a:rect l="l" t="t" r="r" b="b"/>
                <a:pathLst>
                  <a:path w="877" h="458" extrusionOk="0">
                    <a:moveTo>
                      <a:pt x="416" y="0"/>
                    </a:moveTo>
                    <a:cubicBezTo>
                      <a:pt x="326" y="0"/>
                      <a:pt x="247" y="26"/>
                      <a:pt x="188" y="100"/>
                    </a:cubicBezTo>
                    <a:cubicBezTo>
                      <a:pt x="0" y="119"/>
                      <a:pt x="86" y="274"/>
                      <a:pt x="207" y="457"/>
                    </a:cubicBezTo>
                    <a:lnTo>
                      <a:pt x="877" y="100"/>
                    </a:lnTo>
                    <a:cubicBezTo>
                      <a:pt x="731" y="67"/>
                      <a:pt x="560" y="0"/>
                      <a:pt x="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30"/>
              <p:cNvSpPr/>
              <p:nvPr/>
            </p:nvSpPr>
            <p:spPr>
              <a:xfrm>
                <a:off x="7052500" y="1942075"/>
                <a:ext cx="10050" cy="12425"/>
              </a:xfrm>
              <a:custGeom>
                <a:avLst/>
                <a:gdLst/>
                <a:ahLst/>
                <a:cxnLst/>
                <a:rect l="l" t="t" r="r" b="b"/>
                <a:pathLst>
                  <a:path w="402" h="497" extrusionOk="0">
                    <a:moveTo>
                      <a:pt x="131" y="1"/>
                    </a:moveTo>
                    <a:cubicBezTo>
                      <a:pt x="115" y="1"/>
                      <a:pt x="98" y="3"/>
                      <a:pt x="79" y="9"/>
                    </a:cubicBezTo>
                    <a:cubicBezTo>
                      <a:pt x="40" y="220"/>
                      <a:pt x="0" y="304"/>
                      <a:pt x="26" y="496"/>
                    </a:cubicBezTo>
                    <a:lnTo>
                      <a:pt x="402" y="295"/>
                    </a:lnTo>
                    <a:cubicBezTo>
                      <a:pt x="268" y="224"/>
                      <a:pt x="268"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30"/>
              <p:cNvSpPr/>
              <p:nvPr/>
            </p:nvSpPr>
            <p:spPr>
              <a:xfrm>
                <a:off x="6783475" y="1645850"/>
                <a:ext cx="20350" cy="25425"/>
              </a:xfrm>
              <a:custGeom>
                <a:avLst/>
                <a:gdLst/>
                <a:ahLst/>
                <a:cxnLst/>
                <a:rect l="l" t="t" r="r" b="b"/>
                <a:pathLst>
                  <a:path w="814" h="1017" extrusionOk="0">
                    <a:moveTo>
                      <a:pt x="557" y="1"/>
                    </a:moveTo>
                    <a:lnTo>
                      <a:pt x="362" y="107"/>
                    </a:lnTo>
                    <a:lnTo>
                      <a:pt x="385" y="140"/>
                    </a:lnTo>
                    <a:cubicBezTo>
                      <a:pt x="385" y="453"/>
                      <a:pt x="130" y="699"/>
                      <a:pt x="0" y="926"/>
                    </a:cubicBezTo>
                    <a:lnTo>
                      <a:pt x="63" y="1016"/>
                    </a:lnTo>
                    <a:lnTo>
                      <a:pt x="814" y="601"/>
                    </a:lnTo>
                    <a:cubicBezTo>
                      <a:pt x="747" y="471"/>
                      <a:pt x="668" y="362"/>
                      <a:pt x="554" y="358"/>
                    </a:cubicBezTo>
                    <a:lnTo>
                      <a:pt x="55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30"/>
              <p:cNvSpPr/>
              <p:nvPr/>
            </p:nvSpPr>
            <p:spPr>
              <a:xfrm>
                <a:off x="7082350" y="1826400"/>
                <a:ext cx="146525" cy="110250"/>
              </a:xfrm>
              <a:custGeom>
                <a:avLst/>
                <a:gdLst/>
                <a:ahLst/>
                <a:cxnLst/>
                <a:rect l="l" t="t" r="r" b="b"/>
                <a:pathLst>
                  <a:path w="5861" h="4410" extrusionOk="0">
                    <a:moveTo>
                      <a:pt x="1708" y="1296"/>
                    </a:moveTo>
                    <a:cubicBezTo>
                      <a:pt x="1712" y="1296"/>
                      <a:pt x="1716" y="1297"/>
                      <a:pt x="1721" y="1298"/>
                    </a:cubicBezTo>
                    <a:cubicBezTo>
                      <a:pt x="1693" y="1298"/>
                      <a:pt x="1679" y="1324"/>
                      <a:pt x="1690" y="1405"/>
                    </a:cubicBezTo>
                    <a:cubicBezTo>
                      <a:pt x="1674" y="1326"/>
                      <a:pt x="1683" y="1296"/>
                      <a:pt x="1708" y="1296"/>
                    </a:cubicBezTo>
                    <a:close/>
                    <a:moveTo>
                      <a:pt x="1600" y="0"/>
                    </a:moveTo>
                    <a:lnTo>
                      <a:pt x="1600" y="0"/>
                    </a:lnTo>
                    <a:cubicBezTo>
                      <a:pt x="1556" y="37"/>
                      <a:pt x="1544" y="104"/>
                      <a:pt x="1614" y="257"/>
                    </a:cubicBezTo>
                    <a:cubicBezTo>
                      <a:pt x="1582" y="333"/>
                      <a:pt x="1551" y="363"/>
                      <a:pt x="1518" y="363"/>
                    </a:cubicBezTo>
                    <a:cubicBezTo>
                      <a:pt x="1514" y="363"/>
                      <a:pt x="1511" y="362"/>
                      <a:pt x="1507" y="362"/>
                    </a:cubicBezTo>
                    <a:lnTo>
                      <a:pt x="1507" y="362"/>
                    </a:lnTo>
                    <a:cubicBezTo>
                      <a:pt x="1540" y="589"/>
                      <a:pt x="1570" y="811"/>
                      <a:pt x="1600" y="1025"/>
                    </a:cubicBezTo>
                    <a:cubicBezTo>
                      <a:pt x="1602" y="1029"/>
                      <a:pt x="1605" y="1032"/>
                      <a:pt x="1609" y="1034"/>
                    </a:cubicBezTo>
                    <a:cubicBezTo>
                      <a:pt x="1607" y="1043"/>
                      <a:pt x="1607" y="1055"/>
                      <a:pt x="1605" y="1064"/>
                    </a:cubicBezTo>
                    <a:cubicBezTo>
                      <a:pt x="1709" y="1790"/>
                      <a:pt x="1795" y="2411"/>
                      <a:pt x="1848" y="2789"/>
                    </a:cubicBezTo>
                    <a:cubicBezTo>
                      <a:pt x="1338" y="3072"/>
                      <a:pt x="793" y="3368"/>
                      <a:pt x="223" y="3684"/>
                    </a:cubicBezTo>
                    <a:cubicBezTo>
                      <a:pt x="320" y="3739"/>
                      <a:pt x="409" y="3784"/>
                      <a:pt x="481" y="3784"/>
                    </a:cubicBezTo>
                    <a:cubicBezTo>
                      <a:pt x="485" y="3784"/>
                      <a:pt x="488" y="3784"/>
                      <a:pt x="492" y="3783"/>
                    </a:cubicBezTo>
                    <a:lnTo>
                      <a:pt x="492" y="3783"/>
                    </a:lnTo>
                    <a:cubicBezTo>
                      <a:pt x="367" y="3804"/>
                      <a:pt x="281" y="3848"/>
                      <a:pt x="492" y="4096"/>
                    </a:cubicBezTo>
                    <a:lnTo>
                      <a:pt x="153" y="3922"/>
                    </a:lnTo>
                    <a:lnTo>
                      <a:pt x="153" y="3922"/>
                    </a:lnTo>
                    <a:cubicBezTo>
                      <a:pt x="459" y="4272"/>
                      <a:pt x="0" y="4147"/>
                      <a:pt x="167" y="4409"/>
                    </a:cubicBezTo>
                    <a:cubicBezTo>
                      <a:pt x="1062" y="3934"/>
                      <a:pt x="1906" y="3487"/>
                      <a:pt x="2685" y="3074"/>
                    </a:cubicBezTo>
                    <a:cubicBezTo>
                      <a:pt x="2588" y="3060"/>
                      <a:pt x="2485" y="3034"/>
                      <a:pt x="2413" y="3034"/>
                    </a:cubicBezTo>
                    <a:cubicBezTo>
                      <a:pt x="2399" y="3034"/>
                      <a:pt x="2386" y="3035"/>
                      <a:pt x="2374" y="3037"/>
                    </a:cubicBezTo>
                    <a:cubicBezTo>
                      <a:pt x="2432" y="2902"/>
                      <a:pt x="3258" y="2814"/>
                      <a:pt x="3550" y="2606"/>
                    </a:cubicBezTo>
                    <a:lnTo>
                      <a:pt x="3564" y="2613"/>
                    </a:lnTo>
                    <a:lnTo>
                      <a:pt x="3774" y="2501"/>
                    </a:lnTo>
                    <a:lnTo>
                      <a:pt x="3666" y="2314"/>
                    </a:lnTo>
                    <a:lnTo>
                      <a:pt x="3666" y="2314"/>
                    </a:lnTo>
                    <a:cubicBezTo>
                      <a:pt x="3749" y="2348"/>
                      <a:pt x="3832" y="2385"/>
                      <a:pt x="3911" y="2430"/>
                    </a:cubicBezTo>
                    <a:cubicBezTo>
                      <a:pt x="4233" y="2260"/>
                      <a:pt x="4542" y="2098"/>
                      <a:pt x="4834" y="1947"/>
                    </a:cubicBezTo>
                    <a:lnTo>
                      <a:pt x="4725" y="1769"/>
                    </a:lnTo>
                    <a:lnTo>
                      <a:pt x="4920" y="1901"/>
                    </a:lnTo>
                    <a:cubicBezTo>
                      <a:pt x="5256" y="1727"/>
                      <a:pt x="5569" y="1565"/>
                      <a:pt x="5861" y="1414"/>
                    </a:cubicBezTo>
                    <a:cubicBezTo>
                      <a:pt x="5780" y="1379"/>
                      <a:pt x="5706" y="1333"/>
                      <a:pt x="5638" y="1277"/>
                    </a:cubicBezTo>
                    <a:cubicBezTo>
                      <a:pt x="5404" y="1217"/>
                      <a:pt x="5291" y="1338"/>
                      <a:pt x="4978" y="964"/>
                    </a:cubicBezTo>
                    <a:lnTo>
                      <a:pt x="4978" y="964"/>
                    </a:lnTo>
                    <a:cubicBezTo>
                      <a:pt x="4978" y="974"/>
                      <a:pt x="4978" y="978"/>
                      <a:pt x="4980" y="988"/>
                    </a:cubicBezTo>
                    <a:cubicBezTo>
                      <a:pt x="5077" y="1161"/>
                      <a:pt x="5121" y="1354"/>
                      <a:pt x="5235" y="1382"/>
                    </a:cubicBezTo>
                    <a:cubicBezTo>
                      <a:pt x="5214" y="1390"/>
                      <a:pt x="5194" y="1393"/>
                      <a:pt x="5175" y="1393"/>
                    </a:cubicBezTo>
                    <a:cubicBezTo>
                      <a:pt x="5055" y="1393"/>
                      <a:pt x="4982" y="1240"/>
                      <a:pt x="4903" y="1122"/>
                    </a:cubicBezTo>
                    <a:cubicBezTo>
                      <a:pt x="4475" y="1354"/>
                      <a:pt x="3976" y="1627"/>
                      <a:pt x="3417" y="1933"/>
                    </a:cubicBezTo>
                    <a:lnTo>
                      <a:pt x="3417" y="1936"/>
                    </a:lnTo>
                    <a:lnTo>
                      <a:pt x="3413" y="1933"/>
                    </a:lnTo>
                    <a:cubicBezTo>
                      <a:pt x="3371" y="1957"/>
                      <a:pt x="3332" y="1977"/>
                      <a:pt x="3290" y="2001"/>
                    </a:cubicBezTo>
                    <a:cubicBezTo>
                      <a:pt x="3320" y="2047"/>
                      <a:pt x="3325" y="2098"/>
                      <a:pt x="3288" y="2163"/>
                    </a:cubicBezTo>
                    <a:cubicBezTo>
                      <a:pt x="3238" y="2108"/>
                      <a:pt x="3195" y="2089"/>
                      <a:pt x="3159" y="2089"/>
                    </a:cubicBezTo>
                    <a:cubicBezTo>
                      <a:pt x="3139" y="2089"/>
                      <a:pt x="3121" y="2095"/>
                      <a:pt x="3105" y="2103"/>
                    </a:cubicBezTo>
                    <a:lnTo>
                      <a:pt x="3102" y="2103"/>
                    </a:lnTo>
                    <a:cubicBezTo>
                      <a:pt x="3049" y="2132"/>
                      <a:pt x="3009" y="2192"/>
                      <a:pt x="2971" y="2192"/>
                    </a:cubicBezTo>
                    <a:cubicBezTo>
                      <a:pt x="2965" y="2192"/>
                      <a:pt x="2958" y="2190"/>
                      <a:pt x="2951" y="2186"/>
                    </a:cubicBezTo>
                    <a:lnTo>
                      <a:pt x="2877" y="2226"/>
                    </a:lnTo>
                    <a:cubicBezTo>
                      <a:pt x="2910" y="2355"/>
                      <a:pt x="2977" y="2483"/>
                      <a:pt x="3074" y="2487"/>
                    </a:cubicBezTo>
                    <a:cubicBezTo>
                      <a:pt x="3041" y="2531"/>
                      <a:pt x="3007" y="2549"/>
                      <a:pt x="2974" y="2549"/>
                    </a:cubicBezTo>
                    <a:cubicBezTo>
                      <a:pt x="2884" y="2549"/>
                      <a:pt x="2794" y="2423"/>
                      <a:pt x="2694" y="2325"/>
                    </a:cubicBezTo>
                    <a:lnTo>
                      <a:pt x="2458" y="2455"/>
                    </a:lnTo>
                    <a:cubicBezTo>
                      <a:pt x="2557" y="2555"/>
                      <a:pt x="2690" y="2566"/>
                      <a:pt x="2778" y="2810"/>
                    </a:cubicBezTo>
                    <a:cubicBezTo>
                      <a:pt x="2751" y="2825"/>
                      <a:pt x="2730" y="2832"/>
                      <a:pt x="2713" y="2832"/>
                    </a:cubicBezTo>
                    <a:cubicBezTo>
                      <a:pt x="2607" y="2832"/>
                      <a:pt x="2658" y="2576"/>
                      <a:pt x="2567" y="2576"/>
                    </a:cubicBezTo>
                    <a:cubicBezTo>
                      <a:pt x="2556" y="2576"/>
                      <a:pt x="2542" y="2580"/>
                      <a:pt x="2525" y="2589"/>
                    </a:cubicBezTo>
                    <a:lnTo>
                      <a:pt x="2439" y="2844"/>
                    </a:lnTo>
                    <a:lnTo>
                      <a:pt x="2523" y="2902"/>
                    </a:lnTo>
                    <a:lnTo>
                      <a:pt x="2103" y="2671"/>
                    </a:lnTo>
                    <a:lnTo>
                      <a:pt x="2103" y="2671"/>
                    </a:lnTo>
                    <a:cubicBezTo>
                      <a:pt x="2110" y="2671"/>
                      <a:pt x="2116" y="2671"/>
                      <a:pt x="2122" y="2671"/>
                    </a:cubicBezTo>
                    <a:cubicBezTo>
                      <a:pt x="2220" y="2671"/>
                      <a:pt x="2267" y="2620"/>
                      <a:pt x="2291" y="2548"/>
                    </a:cubicBezTo>
                    <a:lnTo>
                      <a:pt x="2291" y="2548"/>
                    </a:lnTo>
                    <a:lnTo>
                      <a:pt x="2029" y="2689"/>
                    </a:lnTo>
                    <a:cubicBezTo>
                      <a:pt x="1971" y="2360"/>
                      <a:pt x="1897" y="1896"/>
                      <a:pt x="1811" y="1356"/>
                    </a:cubicBezTo>
                    <a:cubicBezTo>
                      <a:pt x="1785" y="1333"/>
                      <a:pt x="1755" y="1312"/>
                      <a:pt x="1721" y="1298"/>
                    </a:cubicBezTo>
                    <a:lnTo>
                      <a:pt x="1721" y="1298"/>
                    </a:lnTo>
                    <a:cubicBezTo>
                      <a:pt x="1753" y="1305"/>
                      <a:pt x="1783" y="1319"/>
                      <a:pt x="1809" y="1340"/>
                    </a:cubicBezTo>
                    <a:cubicBezTo>
                      <a:pt x="1744" y="927"/>
                      <a:pt x="1672" y="471"/>
                      <a:pt x="16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30"/>
              <p:cNvSpPr/>
              <p:nvPr/>
            </p:nvSpPr>
            <p:spPr>
              <a:xfrm>
                <a:off x="7217275" y="1833575"/>
                <a:ext cx="42200" cy="27850"/>
              </a:xfrm>
              <a:custGeom>
                <a:avLst/>
                <a:gdLst/>
                <a:ahLst/>
                <a:cxnLst/>
                <a:rect l="l" t="t" r="r" b="b"/>
                <a:pathLst>
                  <a:path w="1688" h="1114" extrusionOk="0">
                    <a:moveTo>
                      <a:pt x="1064" y="0"/>
                    </a:moveTo>
                    <a:cubicBezTo>
                      <a:pt x="1025" y="21"/>
                      <a:pt x="976" y="45"/>
                      <a:pt x="928" y="72"/>
                    </a:cubicBezTo>
                    <a:lnTo>
                      <a:pt x="983" y="193"/>
                    </a:lnTo>
                    <a:cubicBezTo>
                      <a:pt x="972" y="193"/>
                      <a:pt x="961" y="193"/>
                      <a:pt x="949" y="193"/>
                    </a:cubicBezTo>
                    <a:cubicBezTo>
                      <a:pt x="878" y="193"/>
                      <a:pt x="796" y="188"/>
                      <a:pt x="712" y="186"/>
                    </a:cubicBezTo>
                    <a:cubicBezTo>
                      <a:pt x="529" y="283"/>
                      <a:pt x="306" y="404"/>
                      <a:pt x="44" y="543"/>
                    </a:cubicBezTo>
                    <a:cubicBezTo>
                      <a:pt x="0" y="728"/>
                      <a:pt x="112" y="884"/>
                      <a:pt x="241" y="990"/>
                    </a:cubicBezTo>
                    <a:cubicBezTo>
                      <a:pt x="332" y="1016"/>
                      <a:pt x="418" y="1058"/>
                      <a:pt x="494" y="1113"/>
                    </a:cubicBezTo>
                    <a:lnTo>
                      <a:pt x="693" y="1011"/>
                    </a:lnTo>
                    <a:cubicBezTo>
                      <a:pt x="598" y="872"/>
                      <a:pt x="464" y="731"/>
                      <a:pt x="346" y="601"/>
                    </a:cubicBezTo>
                    <a:cubicBezTo>
                      <a:pt x="393" y="546"/>
                      <a:pt x="439" y="522"/>
                      <a:pt x="488" y="522"/>
                    </a:cubicBezTo>
                    <a:cubicBezTo>
                      <a:pt x="614" y="522"/>
                      <a:pt x="752" y="680"/>
                      <a:pt x="934" y="840"/>
                    </a:cubicBezTo>
                    <a:cubicBezTo>
                      <a:pt x="851" y="851"/>
                      <a:pt x="781" y="905"/>
                      <a:pt x="749" y="981"/>
                    </a:cubicBezTo>
                    <a:cubicBezTo>
                      <a:pt x="1106" y="800"/>
                      <a:pt x="1419" y="640"/>
                      <a:pt x="1688" y="506"/>
                    </a:cubicBezTo>
                    <a:cubicBezTo>
                      <a:pt x="1637" y="457"/>
                      <a:pt x="1579" y="392"/>
                      <a:pt x="1516" y="320"/>
                    </a:cubicBezTo>
                    <a:cubicBezTo>
                      <a:pt x="1342" y="218"/>
                      <a:pt x="1162" y="158"/>
                      <a:pt x="10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30"/>
              <p:cNvSpPr/>
              <p:nvPr/>
            </p:nvSpPr>
            <p:spPr>
              <a:xfrm>
                <a:off x="6986200" y="1757875"/>
                <a:ext cx="15150" cy="13825"/>
              </a:xfrm>
              <a:custGeom>
                <a:avLst/>
                <a:gdLst/>
                <a:ahLst/>
                <a:cxnLst/>
                <a:rect l="l" t="t" r="r" b="b"/>
                <a:pathLst>
                  <a:path w="606" h="553" extrusionOk="0">
                    <a:moveTo>
                      <a:pt x="427" y="1"/>
                    </a:moveTo>
                    <a:lnTo>
                      <a:pt x="265" y="89"/>
                    </a:lnTo>
                    <a:cubicBezTo>
                      <a:pt x="269" y="170"/>
                      <a:pt x="172" y="196"/>
                      <a:pt x="253" y="386"/>
                    </a:cubicBezTo>
                    <a:cubicBezTo>
                      <a:pt x="184" y="342"/>
                      <a:pt x="115" y="258"/>
                      <a:pt x="45" y="258"/>
                    </a:cubicBezTo>
                    <a:cubicBezTo>
                      <a:pt x="30" y="258"/>
                      <a:pt x="15" y="261"/>
                      <a:pt x="0" y="270"/>
                    </a:cubicBezTo>
                    <a:cubicBezTo>
                      <a:pt x="79" y="522"/>
                      <a:pt x="160" y="441"/>
                      <a:pt x="204" y="553"/>
                    </a:cubicBezTo>
                    <a:lnTo>
                      <a:pt x="605" y="330"/>
                    </a:lnTo>
                    <a:cubicBezTo>
                      <a:pt x="548" y="298"/>
                      <a:pt x="499" y="272"/>
                      <a:pt x="466" y="270"/>
                    </a:cubicBezTo>
                    <a:lnTo>
                      <a:pt x="4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30"/>
              <p:cNvSpPr/>
              <p:nvPr/>
            </p:nvSpPr>
            <p:spPr>
              <a:xfrm>
                <a:off x="6868250" y="1765125"/>
                <a:ext cx="122725" cy="197825"/>
              </a:xfrm>
              <a:custGeom>
                <a:avLst/>
                <a:gdLst/>
                <a:ahLst/>
                <a:cxnLst/>
                <a:rect l="l" t="t" r="r" b="b"/>
                <a:pathLst>
                  <a:path w="4909" h="7913" extrusionOk="0">
                    <a:moveTo>
                      <a:pt x="1438" y="2004"/>
                    </a:moveTo>
                    <a:lnTo>
                      <a:pt x="1438" y="2004"/>
                    </a:lnTo>
                    <a:cubicBezTo>
                      <a:pt x="1471" y="2041"/>
                      <a:pt x="1505" y="2082"/>
                      <a:pt x="1540" y="2126"/>
                    </a:cubicBezTo>
                    <a:cubicBezTo>
                      <a:pt x="1496" y="2094"/>
                      <a:pt x="1461" y="2052"/>
                      <a:pt x="1438" y="2004"/>
                    </a:cubicBezTo>
                    <a:close/>
                    <a:moveTo>
                      <a:pt x="4614" y="1"/>
                    </a:moveTo>
                    <a:cubicBezTo>
                      <a:pt x="3583" y="559"/>
                      <a:pt x="2488" y="1155"/>
                      <a:pt x="1352" y="1772"/>
                    </a:cubicBezTo>
                    <a:cubicBezTo>
                      <a:pt x="1373" y="1853"/>
                      <a:pt x="1401" y="1929"/>
                      <a:pt x="1438" y="2004"/>
                    </a:cubicBezTo>
                    <a:cubicBezTo>
                      <a:pt x="1359" y="1916"/>
                      <a:pt x="1283" y="1853"/>
                      <a:pt x="1223" y="1841"/>
                    </a:cubicBezTo>
                    <a:lnTo>
                      <a:pt x="1123" y="1897"/>
                    </a:lnTo>
                    <a:cubicBezTo>
                      <a:pt x="1121" y="1897"/>
                      <a:pt x="1121" y="1899"/>
                      <a:pt x="1121" y="1899"/>
                    </a:cubicBezTo>
                    <a:lnTo>
                      <a:pt x="1162" y="1978"/>
                    </a:lnTo>
                    <a:cubicBezTo>
                      <a:pt x="1127" y="1962"/>
                      <a:pt x="1097" y="1943"/>
                      <a:pt x="1067" y="1927"/>
                    </a:cubicBezTo>
                    <a:lnTo>
                      <a:pt x="342" y="2324"/>
                    </a:lnTo>
                    <a:cubicBezTo>
                      <a:pt x="376" y="2409"/>
                      <a:pt x="407" y="2483"/>
                      <a:pt x="316" y="2507"/>
                    </a:cubicBezTo>
                    <a:cubicBezTo>
                      <a:pt x="288" y="2465"/>
                      <a:pt x="265" y="2421"/>
                      <a:pt x="247" y="2375"/>
                    </a:cubicBezTo>
                    <a:lnTo>
                      <a:pt x="1" y="2507"/>
                    </a:lnTo>
                    <a:cubicBezTo>
                      <a:pt x="22" y="2518"/>
                      <a:pt x="40" y="2530"/>
                      <a:pt x="63" y="2546"/>
                    </a:cubicBezTo>
                    <a:lnTo>
                      <a:pt x="61" y="2752"/>
                    </a:lnTo>
                    <a:cubicBezTo>
                      <a:pt x="72" y="2746"/>
                      <a:pt x="86" y="2744"/>
                      <a:pt x="101" y="2744"/>
                    </a:cubicBezTo>
                    <a:cubicBezTo>
                      <a:pt x="156" y="2744"/>
                      <a:pt x="233" y="2779"/>
                      <a:pt x="305" y="2810"/>
                    </a:cubicBezTo>
                    <a:cubicBezTo>
                      <a:pt x="1269" y="2279"/>
                      <a:pt x="2208" y="1763"/>
                      <a:pt x="3105" y="1266"/>
                    </a:cubicBezTo>
                    <a:cubicBezTo>
                      <a:pt x="3237" y="2277"/>
                      <a:pt x="3770" y="6012"/>
                      <a:pt x="4067" y="7899"/>
                    </a:cubicBezTo>
                    <a:cubicBezTo>
                      <a:pt x="4090" y="7908"/>
                      <a:pt x="4115" y="7913"/>
                      <a:pt x="4139" y="7913"/>
                    </a:cubicBezTo>
                    <a:cubicBezTo>
                      <a:pt x="4163" y="7913"/>
                      <a:pt x="4188" y="7908"/>
                      <a:pt x="4211" y="7899"/>
                    </a:cubicBezTo>
                    <a:cubicBezTo>
                      <a:pt x="4199" y="7815"/>
                      <a:pt x="4188" y="7725"/>
                      <a:pt x="4176" y="7635"/>
                    </a:cubicBezTo>
                    <a:cubicBezTo>
                      <a:pt x="4153" y="7635"/>
                      <a:pt x="4132" y="7628"/>
                      <a:pt x="4113" y="7614"/>
                    </a:cubicBezTo>
                    <a:lnTo>
                      <a:pt x="4113" y="7614"/>
                    </a:lnTo>
                    <a:cubicBezTo>
                      <a:pt x="4120" y="7616"/>
                      <a:pt x="4126" y="7617"/>
                      <a:pt x="4133" y="7617"/>
                    </a:cubicBezTo>
                    <a:cubicBezTo>
                      <a:pt x="4147" y="7617"/>
                      <a:pt x="4160" y="7612"/>
                      <a:pt x="4171" y="7602"/>
                    </a:cubicBezTo>
                    <a:cubicBezTo>
                      <a:pt x="4097" y="7057"/>
                      <a:pt x="4007" y="6401"/>
                      <a:pt x="3909" y="5715"/>
                    </a:cubicBezTo>
                    <a:lnTo>
                      <a:pt x="3833" y="5652"/>
                    </a:lnTo>
                    <a:lnTo>
                      <a:pt x="3905" y="5685"/>
                    </a:lnTo>
                    <a:cubicBezTo>
                      <a:pt x="3650" y="3844"/>
                      <a:pt x="3355" y="1809"/>
                      <a:pt x="3237" y="1195"/>
                    </a:cubicBezTo>
                    <a:cubicBezTo>
                      <a:pt x="3812" y="877"/>
                      <a:pt x="4368" y="569"/>
                      <a:pt x="4909" y="272"/>
                    </a:cubicBezTo>
                    <a:cubicBezTo>
                      <a:pt x="4783" y="219"/>
                      <a:pt x="4679" y="121"/>
                      <a:pt x="46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30"/>
              <p:cNvSpPr/>
              <p:nvPr/>
            </p:nvSpPr>
            <p:spPr>
              <a:xfrm>
                <a:off x="7042875" y="1508225"/>
                <a:ext cx="20550" cy="17800"/>
              </a:xfrm>
              <a:custGeom>
                <a:avLst/>
                <a:gdLst/>
                <a:ahLst/>
                <a:cxnLst/>
                <a:rect l="l" t="t" r="r" b="b"/>
                <a:pathLst>
                  <a:path w="822" h="712" extrusionOk="0">
                    <a:moveTo>
                      <a:pt x="271" y="1"/>
                    </a:moveTo>
                    <a:cubicBezTo>
                      <a:pt x="243" y="1"/>
                      <a:pt x="215" y="8"/>
                      <a:pt x="188" y="25"/>
                    </a:cubicBezTo>
                    <a:lnTo>
                      <a:pt x="186" y="28"/>
                    </a:lnTo>
                    <a:cubicBezTo>
                      <a:pt x="144" y="58"/>
                      <a:pt x="110" y="97"/>
                      <a:pt x="86" y="144"/>
                    </a:cubicBezTo>
                    <a:cubicBezTo>
                      <a:pt x="166" y="248"/>
                      <a:pt x="206" y="372"/>
                      <a:pt x="285" y="388"/>
                    </a:cubicBezTo>
                    <a:lnTo>
                      <a:pt x="285" y="388"/>
                    </a:lnTo>
                    <a:lnTo>
                      <a:pt x="1" y="348"/>
                    </a:lnTo>
                    <a:lnTo>
                      <a:pt x="1" y="348"/>
                    </a:lnTo>
                    <a:cubicBezTo>
                      <a:pt x="110" y="447"/>
                      <a:pt x="228" y="596"/>
                      <a:pt x="348" y="686"/>
                    </a:cubicBezTo>
                    <a:cubicBezTo>
                      <a:pt x="367" y="693"/>
                      <a:pt x="390" y="702"/>
                      <a:pt x="411" y="712"/>
                    </a:cubicBezTo>
                    <a:lnTo>
                      <a:pt x="617" y="610"/>
                    </a:lnTo>
                    <a:lnTo>
                      <a:pt x="548" y="505"/>
                    </a:lnTo>
                    <a:lnTo>
                      <a:pt x="548" y="505"/>
                    </a:lnTo>
                    <a:cubicBezTo>
                      <a:pt x="592" y="533"/>
                      <a:pt x="636" y="549"/>
                      <a:pt x="675" y="580"/>
                    </a:cubicBezTo>
                    <a:lnTo>
                      <a:pt x="821" y="505"/>
                    </a:lnTo>
                    <a:cubicBezTo>
                      <a:pt x="645" y="307"/>
                      <a:pt x="449" y="1"/>
                      <a:pt x="2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30"/>
              <p:cNvSpPr/>
              <p:nvPr/>
            </p:nvSpPr>
            <p:spPr>
              <a:xfrm>
                <a:off x="7098525" y="1667350"/>
                <a:ext cx="73450" cy="40900"/>
              </a:xfrm>
              <a:custGeom>
                <a:avLst/>
                <a:gdLst/>
                <a:ahLst/>
                <a:cxnLst/>
                <a:rect l="l" t="t" r="r" b="b"/>
                <a:pathLst>
                  <a:path w="2938" h="1636" extrusionOk="0">
                    <a:moveTo>
                      <a:pt x="2929" y="201"/>
                    </a:moveTo>
                    <a:lnTo>
                      <a:pt x="2929" y="201"/>
                    </a:lnTo>
                    <a:cubicBezTo>
                      <a:pt x="2929" y="201"/>
                      <a:pt x="2917" y="208"/>
                      <a:pt x="2894" y="221"/>
                    </a:cubicBezTo>
                    <a:lnTo>
                      <a:pt x="2894" y="221"/>
                    </a:lnTo>
                    <a:cubicBezTo>
                      <a:pt x="2894" y="221"/>
                      <a:pt x="2893" y="221"/>
                      <a:pt x="2893" y="221"/>
                    </a:cubicBezTo>
                    <a:cubicBezTo>
                      <a:pt x="2917" y="208"/>
                      <a:pt x="2929" y="201"/>
                      <a:pt x="2929" y="201"/>
                    </a:cubicBezTo>
                    <a:close/>
                    <a:moveTo>
                      <a:pt x="2662" y="1"/>
                    </a:moveTo>
                    <a:cubicBezTo>
                      <a:pt x="2087" y="305"/>
                      <a:pt x="1287" y="731"/>
                      <a:pt x="313" y="1255"/>
                    </a:cubicBezTo>
                    <a:cubicBezTo>
                      <a:pt x="413" y="1554"/>
                      <a:pt x="0" y="1334"/>
                      <a:pt x="81" y="1586"/>
                    </a:cubicBezTo>
                    <a:cubicBezTo>
                      <a:pt x="160" y="1612"/>
                      <a:pt x="241" y="1628"/>
                      <a:pt x="325" y="1635"/>
                    </a:cubicBezTo>
                    <a:lnTo>
                      <a:pt x="897" y="1320"/>
                    </a:lnTo>
                    <a:cubicBezTo>
                      <a:pt x="872" y="1269"/>
                      <a:pt x="853" y="1213"/>
                      <a:pt x="842" y="1158"/>
                    </a:cubicBezTo>
                    <a:lnTo>
                      <a:pt x="842" y="1158"/>
                    </a:lnTo>
                    <a:cubicBezTo>
                      <a:pt x="883" y="1202"/>
                      <a:pt x="932" y="1241"/>
                      <a:pt x="985" y="1271"/>
                    </a:cubicBezTo>
                    <a:cubicBezTo>
                      <a:pt x="2054" y="682"/>
                      <a:pt x="2736" y="308"/>
                      <a:pt x="2894" y="221"/>
                    </a:cubicBezTo>
                    <a:lnTo>
                      <a:pt x="2894" y="221"/>
                    </a:lnTo>
                    <a:cubicBezTo>
                      <a:pt x="2928" y="200"/>
                      <a:pt x="2937" y="135"/>
                      <a:pt x="2928" y="40"/>
                    </a:cubicBezTo>
                    <a:lnTo>
                      <a:pt x="2928" y="40"/>
                    </a:lnTo>
                    <a:cubicBezTo>
                      <a:pt x="2870" y="54"/>
                      <a:pt x="2817" y="78"/>
                      <a:pt x="2770" y="78"/>
                    </a:cubicBezTo>
                    <a:cubicBezTo>
                      <a:pt x="2729" y="78"/>
                      <a:pt x="2693" y="60"/>
                      <a:pt x="26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30"/>
              <p:cNvSpPr/>
              <p:nvPr/>
            </p:nvSpPr>
            <p:spPr>
              <a:xfrm>
                <a:off x="6505750" y="1815500"/>
                <a:ext cx="8775" cy="9175"/>
              </a:xfrm>
              <a:custGeom>
                <a:avLst/>
                <a:gdLst/>
                <a:ahLst/>
                <a:cxnLst/>
                <a:rect l="l" t="t" r="r" b="b"/>
                <a:pathLst>
                  <a:path w="351" h="367" extrusionOk="0">
                    <a:moveTo>
                      <a:pt x="0" y="0"/>
                    </a:moveTo>
                    <a:lnTo>
                      <a:pt x="37" y="366"/>
                    </a:lnTo>
                    <a:lnTo>
                      <a:pt x="350" y="193"/>
                    </a:lnTo>
                    <a:cubicBezTo>
                      <a:pt x="246" y="137"/>
                      <a:pt x="114" y="3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30"/>
              <p:cNvSpPr/>
              <p:nvPr/>
            </p:nvSpPr>
            <p:spPr>
              <a:xfrm>
                <a:off x="6939825" y="1950825"/>
                <a:ext cx="110775" cy="63300"/>
              </a:xfrm>
              <a:custGeom>
                <a:avLst/>
                <a:gdLst/>
                <a:ahLst/>
                <a:cxnLst/>
                <a:rect l="l" t="t" r="r" b="b"/>
                <a:pathLst>
                  <a:path w="4431" h="2532" extrusionOk="0">
                    <a:moveTo>
                      <a:pt x="4162" y="0"/>
                    </a:moveTo>
                    <a:cubicBezTo>
                      <a:pt x="3527" y="200"/>
                      <a:pt x="3314" y="633"/>
                      <a:pt x="2762" y="941"/>
                    </a:cubicBezTo>
                    <a:cubicBezTo>
                      <a:pt x="2699" y="998"/>
                      <a:pt x="2636" y="1018"/>
                      <a:pt x="2574" y="1018"/>
                    </a:cubicBezTo>
                    <a:cubicBezTo>
                      <a:pt x="2435" y="1018"/>
                      <a:pt x="2299" y="919"/>
                      <a:pt x="2168" y="919"/>
                    </a:cubicBezTo>
                    <a:cubicBezTo>
                      <a:pt x="2082" y="919"/>
                      <a:pt x="1998" y="962"/>
                      <a:pt x="1918" y="1104"/>
                    </a:cubicBezTo>
                    <a:cubicBezTo>
                      <a:pt x="1918" y="1235"/>
                      <a:pt x="2068" y="1357"/>
                      <a:pt x="2063" y="1357"/>
                    </a:cubicBezTo>
                    <a:cubicBezTo>
                      <a:pt x="2062" y="1357"/>
                      <a:pt x="2056" y="1353"/>
                      <a:pt x="2043" y="1345"/>
                    </a:cubicBezTo>
                    <a:cubicBezTo>
                      <a:pt x="2043" y="1438"/>
                      <a:pt x="2015" y="1469"/>
                      <a:pt x="1974" y="1469"/>
                    </a:cubicBezTo>
                    <a:cubicBezTo>
                      <a:pt x="1899" y="1469"/>
                      <a:pt x="1782" y="1367"/>
                      <a:pt x="1714" y="1367"/>
                    </a:cubicBezTo>
                    <a:cubicBezTo>
                      <a:pt x="1675" y="1367"/>
                      <a:pt x="1652" y="1401"/>
                      <a:pt x="1663" y="1507"/>
                    </a:cubicBezTo>
                    <a:lnTo>
                      <a:pt x="1413" y="1236"/>
                    </a:lnTo>
                    <a:lnTo>
                      <a:pt x="1413" y="1236"/>
                    </a:lnTo>
                    <a:cubicBezTo>
                      <a:pt x="1431" y="1362"/>
                      <a:pt x="1383" y="1394"/>
                      <a:pt x="1310" y="1394"/>
                    </a:cubicBezTo>
                    <a:cubicBezTo>
                      <a:pt x="1253" y="1394"/>
                      <a:pt x="1180" y="1375"/>
                      <a:pt x="1111" y="1366"/>
                    </a:cubicBezTo>
                    <a:lnTo>
                      <a:pt x="1032" y="1410"/>
                    </a:lnTo>
                    <a:cubicBezTo>
                      <a:pt x="1165" y="1540"/>
                      <a:pt x="1206" y="1581"/>
                      <a:pt x="1283" y="1771"/>
                    </a:cubicBezTo>
                    <a:lnTo>
                      <a:pt x="1030" y="1604"/>
                    </a:lnTo>
                    <a:lnTo>
                      <a:pt x="1116" y="1502"/>
                    </a:lnTo>
                    <a:cubicBezTo>
                      <a:pt x="1088" y="1470"/>
                      <a:pt x="1060" y="1440"/>
                      <a:pt x="1030" y="1410"/>
                    </a:cubicBezTo>
                    <a:lnTo>
                      <a:pt x="550" y="1676"/>
                    </a:lnTo>
                    <a:lnTo>
                      <a:pt x="733" y="2031"/>
                    </a:lnTo>
                    <a:lnTo>
                      <a:pt x="437" y="1987"/>
                    </a:lnTo>
                    <a:cubicBezTo>
                      <a:pt x="325" y="1822"/>
                      <a:pt x="638" y="1941"/>
                      <a:pt x="518" y="1695"/>
                    </a:cubicBezTo>
                    <a:lnTo>
                      <a:pt x="518" y="1695"/>
                    </a:lnTo>
                    <a:lnTo>
                      <a:pt x="205" y="1869"/>
                    </a:lnTo>
                    <a:cubicBezTo>
                      <a:pt x="121" y="2054"/>
                      <a:pt x="1" y="2186"/>
                      <a:pt x="80" y="2532"/>
                    </a:cubicBezTo>
                    <a:cubicBezTo>
                      <a:pt x="1591" y="1718"/>
                      <a:pt x="3056" y="934"/>
                      <a:pt x="4431" y="200"/>
                    </a:cubicBezTo>
                    <a:cubicBezTo>
                      <a:pt x="4306" y="91"/>
                      <a:pt x="4195" y="227"/>
                      <a:pt x="41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30"/>
              <p:cNvSpPr/>
              <p:nvPr/>
            </p:nvSpPr>
            <p:spPr>
              <a:xfrm>
                <a:off x="7051225" y="1954475"/>
                <a:ext cx="825" cy="825"/>
              </a:xfrm>
              <a:custGeom>
                <a:avLst/>
                <a:gdLst/>
                <a:ahLst/>
                <a:cxnLst/>
                <a:rect l="l" t="t" r="r" b="b"/>
                <a:pathLst>
                  <a:path w="33" h="33" extrusionOk="0">
                    <a:moveTo>
                      <a:pt x="0" y="0"/>
                    </a:moveTo>
                    <a:lnTo>
                      <a:pt x="14" y="33"/>
                    </a:lnTo>
                    <a:cubicBezTo>
                      <a:pt x="19" y="30"/>
                      <a:pt x="26" y="26"/>
                      <a:pt x="33" y="21"/>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30"/>
              <p:cNvSpPr/>
              <p:nvPr/>
            </p:nvSpPr>
            <p:spPr>
              <a:xfrm>
                <a:off x="6509675" y="1805475"/>
                <a:ext cx="22050" cy="13450"/>
              </a:xfrm>
              <a:custGeom>
                <a:avLst/>
                <a:gdLst/>
                <a:ahLst/>
                <a:cxnLst/>
                <a:rect l="l" t="t" r="r" b="b"/>
                <a:pathLst>
                  <a:path w="882" h="538" extrusionOk="0">
                    <a:moveTo>
                      <a:pt x="6" y="0"/>
                    </a:moveTo>
                    <a:lnTo>
                      <a:pt x="1" y="2"/>
                    </a:lnTo>
                    <a:cubicBezTo>
                      <a:pt x="275" y="211"/>
                      <a:pt x="309" y="252"/>
                      <a:pt x="281" y="252"/>
                    </a:cubicBezTo>
                    <a:cubicBezTo>
                      <a:pt x="263" y="252"/>
                      <a:pt x="221" y="236"/>
                      <a:pt x="199" y="236"/>
                    </a:cubicBezTo>
                    <a:cubicBezTo>
                      <a:pt x="176" y="236"/>
                      <a:pt x="177" y="255"/>
                      <a:pt x="263" y="336"/>
                    </a:cubicBezTo>
                    <a:lnTo>
                      <a:pt x="19" y="248"/>
                    </a:lnTo>
                    <a:lnTo>
                      <a:pt x="19" y="248"/>
                    </a:lnTo>
                    <a:cubicBezTo>
                      <a:pt x="117" y="394"/>
                      <a:pt x="212" y="468"/>
                      <a:pt x="298" y="538"/>
                    </a:cubicBezTo>
                    <a:cubicBezTo>
                      <a:pt x="490" y="431"/>
                      <a:pt x="685" y="325"/>
                      <a:pt x="882" y="218"/>
                    </a:cubicBezTo>
                    <a:cubicBezTo>
                      <a:pt x="742" y="204"/>
                      <a:pt x="565" y="85"/>
                      <a:pt x="437" y="85"/>
                    </a:cubicBezTo>
                    <a:cubicBezTo>
                      <a:pt x="376" y="85"/>
                      <a:pt x="326" y="111"/>
                      <a:pt x="295" y="188"/>
                    </a:cubicBezTo>
                    <a:lnTo>
                      <a:pt x="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1953" name="Google Shape;1953;p30"/>
          <p:cNvGrpSpPr/>
          <p:nvPr/>
        </p:nvGrpSpPr>
        <p:grpSpPr>
          <a:xfrm>
            <a:off x="398307" y="348696"/>
            <a:ext cx="991371" cy="974137"/>
            <a:chOff x="2489350" y="450675"/>
            <a:chExt cx="703200" cy="690975"/>
          </a:xfrm>
        </p:grpSpPr>
        <p:sp>
          <p:nvSpPr>
            <p:cNvPr id="1954" name="Google Shape;1954;p30"/>
            <p:cNvSpPr/>
            <p:nvPr/>
          </p:nvSpPr>
          <p:spPr>
            <a:xfrm>
              <a:off x="2489350" y="450713"/>
              <a:ext cx="703200" cy="690900"/>
            </a:xfrm>
            <a:prstGeom prst="ellipse">
              <a:avLst/>
            </a:prstGeom>
            <a:solidFill>
              <a:schemeClr val="lt2"/>
            </a:solidFill>
            <a:ln w="114300" cap="flat" cmpd="sng">
              <a:solidFill>
                <a:schemeClr val="lt2"/>
              </a:solidFill>
              <a:prstDash val="solid"/>
              <a:round/>
              <a:headEnd type="none" w="sm" len="sm"/>
              <a:tailEnd type="none" w="sm" len="sm"/>
            </a:ln>
            <a:effectLst>
              <a:outerShdw blurRad="28575" dist="19050" dir="432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955" name="Google Shape;1955;p30"/>
            <p:cNvGrpSpPr/>
            <p:nvPr/>
          </p:nvGrpSpPr>
          <p:grpSpPr>
            <a:xfrm>
              <a:off x="2489400" y="450675"/>
              <a:ext cx="703100" cy="690975"/>
              <a:chOff x="2489400" y="450675"/>
              <a:chExt cx="703100" cy="690975"/>
            </a:xfrm>
          </p:grpSpPr>
          <p:sp>
            <p:nvSpPr>
              <p:cNvPr id="1956" name="Google Shape;1956;p30"/>
              <p:cNvSpPr/>
              <p:nvPr/>
            </p:nvSpPr>
            <p:spPr>
              <a:xfrm>
                <a:off x="2706800" y="506850"/>
                <a:ext cx="725" cy="425"/>
              </a:xfrm>
              <a:custGeom>
                <a:avLst/>
                <a:gdLst/>
                <a:ahLst/>
                <a:cxnLst/>
                <a:rect l="l" t="t" r="r" b="b"/>
                <a:pathLst>
                  <a:path w="29" h="17" extrusionOk="0">
                    <a:moveTo>
                      <a:pt x="7" y="1"/>
                    </a:moveTo>
                    <a:lnTo>
                      <a:pt x="0" y="5"/>
                    </a:lnTo>
                    <a:cubicBezTo>
                      <a:pt x="10" y="10"/>
                      <a:pt x="19" y="12"/>
                      <a:pt x="28" y="17"/>
                    </a:cubicBez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30"/>
              <p:cNvSpPr/>
              <p:nvPr/>
            </p:nvSpPr>
            <p:spPr>
              <a:xfrm>
                <a:off x="3006775" y="530375"/>
                <a:ext cx="32250" cy="22525"/>
              </a:xfrm>
              <a:custGeom>
                <a:avLst/>
                <a:gdLst/>
                <a:ahLst/>
                <a:cxnLst/>
                <a:rect l="l" t="t" r="r" b="b"/>
                <a:pathLst>
                  <a:path w="1290" h="901" extrusionOk="0">
                    <a:moveTo>
                      <a:pt x="156" y="1"/>
                    </a:moveTo>
                    <a:cubicBezTo>
                      <a:pt x="105" y="13"/>
                      <a:pt x="52" y="17"/>
                      <a:pt x="1" y="17"/>
                    </a:cubicBezTo>
                    <a:cubicBezTo>
                      <a:pt x="446" y="284"/>
                      <a:pt x="872" y="578"/>
                      <a:pt x="1280" y="900"/>
                    </a:cubicBezTo>
                    <a:lnTo>
                      <a:pt x="1290" y="896"/>
                    </a:lnTo>
                    <a:cubicBezTo>
                      <a:pt x="933" y="574"/>
                      <a:pt x="555" y="272"/>
                      <a:pt x="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30"/>
              <p:cNvSpPr/>
              <p:nvPr/>
            </p:nvSpPr>
            <p:spPr>
              <a:xfrm>
                <a:off x="3038950" y="552925"/>
                <a:ext cx="2575" cy="2125"/>
              </a:xfrm>
              <a:custGeom>
                <a:avLst/>
                <a:gdLst/>
                <a:ahLst/>
                <a:cxnLst/>
                <a:rect l="l" t="t" r="r" b="b"/>
                <a:pathLst>
                  <a:path w="103" h="85" extrusionOk="0">
                    <a:moveTo>
                      <a:pt x="12" y="1"/>
                    </a:moveTo>
                    <a:lnTo>
                      <a:pt x="0" y="3"/>
                    </a:lnTo>
                    <a:cubicBezTo>
                      <a:pt x="35" y="31"/>
                      <a:pt x="70" y="56"/>
                      <a:pt x="102" y="84"/>
                    </a:cubicBezTo>
                    <a:cubicBezTo>
                      <a:pt x="74" y="54"/>
                      <a:pt x="42" y="29"/>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30"/>
              <p:cNvSpPr/>
              <p:nvPr/>
            </p:nvSpPr>
            <p:spPr>
              <a:xfrm>
                <a:off x="2708300" y="478675"/>
                <a:ext cx="300775" cy="51400"/>
              </a:xfrm>
              <a:custGeom>
                <a:avLst/>
                <a:gdLst/>
                <a:ahLst/>
                <a:cxnLst/>
                <a:rect l="l" t="t" r="r" b="b"/>
                <a:pathLst>
                  <a:path w="12031" h="2056" extrusionOk="0">
                    <a:moveTo>
                      <a:pt x="8235" y="411"/>
                    </a:moveTo>
                    <a:lnTo>
                      <a:pt x="8047" y="497"/>
                    </a:lnTo>
                    <a:lnTo>
                      <a:pt x="8098" y="432"/>
                    </a:lnTo>
                    <a:lnTo>
                      <a:pt x="8235" y="411"/>
                    </a:lnTo>
                    <a:close/>
                    <a:moveTo>
                      <a:pt x="8803" y="527"/>
                    </a:moveTo>
                    <a:lnTo>
                      <a:pt x="8699" y="685"/>
                    </a:lnTo>
                    <a:lnTo>
                      <a:pt x="8527" y="597"/>
                    </a:lnTo>
                    <a:lnTo>
                      <a:pt x="8803" y="527"/>
                    </a:lnTo>
                    <a:close/>
                    <a:moveTo>
                      <a:pt x="5235" y="1"/>
                    </a:moveTo>
                    <a:cubicBezTo>
                      <a:pt x="3489" y="1"/>
                      <a:pt x="1703" y="354"/>
                      <a:pt x="5" y="1093"/>
                    </a:cubicBezTo>
                    <a:lnTo>
                      <a:pt x="1" y="1095"/>
                    </a:lnTo>
                    <a:cubicBezTo>
                      <a:pt x="24" y="1116"/>
                      <a:pt x="47" y="1137"/>
                      <a:pt x="73" y="1160"/>
                    </a:cubicBezTo>
                    <a:cubicBezTo>
                      <a:pt x="142" y="1200"/>
                      <a:pt x="221" y="1225"/>
                      <a:pt x="300" y="1232"/>
                    </a:cubicBezTo>
                    <a:cubicBezTo>
                      <a:pt x="587" y="1105"/>
                      <a:pt x="877" y="991"/>
                      <a:pt x="1174" y="887"/>
                    </a:cubicBezTo>
                    <a:cubicBezTo>
                      <a:pt x="1102" y="778"/>
                      <a:pt x="1058" y="748"/>
                      <a:pt x="1160" y="743"/>
                    </a:cubicBezTo>
                    <a:lnTo>
                      <a:pt x="1160" y="743"/>
                    </a:lnTo>
                    <a:cubicBezTo>
                      <a:pt x="1204" y="775"/>
                      <a:pt x="1248" y="810"/>
                      <a:pt x="1290" y="850"/>
                    </a:cubicBezTo>
                    <a:cubicBezTo>
                      <a:pt x="1487" y="782"/>
                      <a:pt x="1686" y="720"/>
                      <a:pt x="1888" y="664"/>
                    </a:cubicBezTo>
                    <a:cubicBezTo>
                      <a:pt x="1866" y="660"/>
                      <a:pt x="1844" y="658"/>
                      <a:pt x="1822" y="658"/>
                    </a:cubicBezTo>
                    <a:cubicBezTo>
                      <a:pt x="1791" y="658"/>
                      <a:pt x="1760" y="662"/>
                      <a:pt x="1730" y="669"/>
                    </a:cubicBezTo>
                    <a:cubicBezTo>
                      <a:pt x="1925" y="599"/>
                      <a:pt x="2166" y="553"/>
                      <a:pt x="2446" y="527"/>
                    </a:cubicBezTo>
                    <a:cubicBezTo>
                      <a:pt x="3335" y="329"/>
                      <a:pt x="4247" y="233"/>
                      <a:pt x="5159" y="233"/>
                    </a:cubicBezTo>
                    <a:cubicBezTo>
                      <a:pt x="6378" y="233"/>
                      <a:pt x="7598" y="404"/>
                      <a:pt x="8768" y="731"/>
                    </a:cubicBezTo>
                    <a:cubicBezTo>
                      <a:pt x="8822" y="713"/>
                      <a:pt x="8875" y="694"/>
                      <a:pt x="8921" y="680"/>
                    </a:cubicBezTo>
                    <a:cubicBezTo>
                      <a:pt x="8968" y="706"/>
                      <a:pt x="9012" y="764"/>
                      <a:pt x="9065" y="799"/>
                    </a:cubicBezTo>
                    <a:cubicBezTo>
                      <a:pt x="9077" y="798"/>
                      <a:pt x="9089" y="798"/>
                      <a:pt x="9101" y="798"/>
                    </a:cubicBezTo>
                    <a:cubicBezTo>
                      <a:pt x="9140" y="798"/>
                      <a:pt x="9180" y="801"/>
                      <a:pt x="9220" y="808"/>
                    </a:cubicBezTo>
                    <a:cubicBezTo>
                      <a:pt x="9199" y="821"/>
                      <a:pt x="9174" y="828"/>
                      <a:pt x="9150" y="828"/>
                    </a:cubicBezTo>
                    <a:cubicBezTo>
                      <a:pt x="9119" y="828"/>
                      <a:pt x="9089" y="818"/>
                      <a:pt x="9065" y="799"/>
                    </a:cubicBezTo>
                    <a:cubicBezTo>
                      <a:pt x="9046" y="801"/>
                      <a:pt x="9033" y="803"/>
                      <a:pt x="9016" y="806"/>
                    </a:cubicBezTo>
                    <a:cubicBezTo>
                      <a:pt x="10018" y="1105"/>
                      <a:pt x="10982" y="1524"/>
                      <a:pt x="11884" y="2055"/>
                    </a:cubicBezTo>
                    <a:lnTo>
                      <a:pt x="12030" y="2023"/>
                    </a:lnTo>
                    <a:cubicBezTo>
                      <a:pt x="10082" y="704"/>
                      <a:pt x="7698" y="1"/>
                      <a:pt x="5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30"/>
              <p:cNvSpPr/>
              <p:nvPr/>
            </p:nvSpPr>
            <p:spPr>
              <a:xfrm>
                <a:off x="2704125" y="508700"/>
                <a:ext cx="25" cy="25"/>
              </a:xfrm>
              <a:custGeom>
                <a:avLst/>
                <a:gdLst/>
                <a:ahLst/>
                <a:cxnLst/>
                <a:rect l="l" t="t" r="r" b="b"/>
                <a:pathLst>
                  <a:path w="1" h="1" extrusionOk="0">
                    <a:moveTo>
                      <a:pt x="1" y="1"/>
                    </a:move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30"/>
              <p:cNvSpPr/>
              <p:nvPr/>
            </p:nvSpPr>
            <p:spPr>
              <a:xfrm>
                <a:off x="2673950" y="515375"/>
                <a:ext cx="24350" cy="14800"/>
              </a:xfrm>
              <a:custGeom>
                <a:avLst/>
                <a:gdLst/>
                <a:ahLst/>
                <a:cxnLst/>
                <a:rect l="l" t="t" r="r" b="b"/>
                <a:pathLst>
                  <a:path w="974" h="592" extrusionOk="0">
                    <a:moveTo>
                      <a:pt x="800" y="1"/>
                    </a:moveTo>
                    <a:cubicBezTo>
                      <a:pt x="709" y="63"/>
                      <a:pt x="619" y="128"/>
                      <a:pt x="529" y="193"/>
                    </a:cubicBezTo>
                    <a:lnTo>
                      <a:pt x="670" y="216"/>
                    </a:lnTo>
                    <a:cubicBezTo>
                      <a:pt x="645" y="230"/>
                      <a:pt x="613" y="236"/>
                      <a:pt x="577" y="236"/>
                    </a:cubicBezTo>
                    <a:cubicBezTo>
                      <a:pt x="547" y="236"/>
                      <a:pt x="515" y="232"/>
                      <a:pt x="482" y="225"/>
                    </a:cubicBezTo>
                    <a:cubicBezTo>
                      <a:pt x="320" y="346"/>
                      <a:pt x="158" y="466"/>
                      <a:pt x="0" y="592"/>
                    </a:cubicBezTo>
                    <a:cubicBezTo>
                      <a:pt x="315" y="402"/>
                      <a:pt x="640" y="225"/>
                      <a:pt x="974" y="70"/>
                    </a:cubicBezTo>
                    <a:cubicBezTo>
                      <a:pt x="944" y="45"/>
                      <a:pt x="893" y="19"/>
                      <a:pt x="8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30"/>
              <p:cNvSpPr/>
              <p:nvPr/>
            </p:nvSpPr>
            <p:spPr>
              <a:xfrm>
                <a:off x="2694450" y="511250"/>
                <a:ext cx="6300" cy="3850"/>
              </a:xfrm>
              <a:custGeom>
                <a:avLst/>
                <a:gdLst/>
                <a:ahLst/>
                <a:cxnLst/>
                <a:rect l="l" t="t" r="r" b="b"/>
                <a:pathLst>
                  <a:path w="252" h="154" extrusionOk="0">
                    <a:moveTo>
                      <a:pt x="228" y="1"/>
                    </a:moveTo>
                    <a:lnTo>
                      <a:pt x="228" y="1"/>
                    </a:lnTo>
                    <a:cubicBezTo>
                      <a:pt x="151" y="50"/>
                      <a:pt x="75" y="103"/>
                      <a:pt x="1" y="154"/>
                    </a:cubicBezTo>
                    <a:cubicBezTo>
                      <a:pt x="216" y="149"/>
                      <a:pt x="251" y="80"/>
                      <a:pt x="2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30"/>
              <p:cNvSpPr/>
              <p:nvPr/>
            </p:nvSpPr>
            <p:spPr>
              <a:xfrm>
                <a:off x="3040225" y="980525"/>
                <a:ext cx="55900" cy="54800"/>
              </a:xfrm>
              <a:custGeom>
                <a:avLst/>
                <a:gdLst/>
                <a:ahLst/>
                <a:cxnLst/>
                <a:rect l="l" t="t" r="r" b="b"/>
                <a:pathLst>
                  <a:path w="2236" h="2192" extrusionOk="0">
                    <a:moveTo>
                      <a:pt x="2207" y="1"/>
                    </a:moveTo>
                    <a:cubicBezTo>
                      <a:pt x="1570" y="789"/>
                      <a:pt x="828" y="1489"/>
                      <a:pt x="0" y="2080"/>
                    </a:cubicBezTo>
                    <a:lnTo>
                      <a:pt x="81" y="2191"/>
                    </a:lnTo>
                    <a:cubicBezTo>
                      <a:pt x="98" y="2177"/>
                      <a:pt x="112" y="2147"/>
                      <a:pt x="146" y="2147"/>
                    </a:cubicBezTo>
                    <a:cubicBezTo>
                      <a:pt x="164" y="2147"/>
                      <a:pt x="187" y="2155"/>
                      <a:pt x="218" y="2177"/>
                    </a:cubicBezTo>
                    <a:cubicBezTo>
                      <a:pt x="990" y="1563"/>
                      <a:pt x="1667" y="842"/>
                      <a:pt x="2235" y="35"/>
                    </a:cubicBezTo>
                    <a:cubicBezTo>
                      <a:pt x="2228" y="21"/>
                      <a:pt x="2219" y="10"/>
                      <a:pt x="2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4" name="Google Shape;1964;p30"/>
              <p:cNvSpPr/>
              <p:nvPr/>
            </p:nvSpPr>
            <p:spPr>
              <a:xfrm>
                <a:off x="2954975" y="1075575"/>
                <a:ext cx="9000" cy="3975"/>
              </a:xfrm>
              <a:custGeom>
                <a:avLst/>
                <a:gdLst/>
                <a:ahLst/>
                <a:cxnLst/>
                <a:rect l="l" t="t" r="r" b="b"/>
                <a:pathLst>
                  <a:path w="360" h="159" extrusionOk="0">
                    <a:moveTo>
                      <a:pt x="339" y="0"/>
                    </a:moveTo>
                    <a:cubicBezTo>
                      <a:pt x="225" y="56"/>
                      <a:pt x="111" y="109"/>
                      <a:pt x="0" y="158"/>
                    </a:cubicBezTo>
                    <a:cubicBezTo>
                      <a:pt x="121" y="126"/>
                      <a:pt x="239" y="91"/>
                      <a:pt x="359" y="54"/>
                    </a:cubicBezTo>
                    <a:cubicBezTo>
                      <a:pt x="350" y="35"/>
                      <a:pt x="343" y="17"/>
                      <a:pt x="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5" name="Google Shape;1965;p30"/>
              <p:cNvSpPr/>
              <p:nvPr/>
            </p:nvSpPr>
            <p:spPr>
              <a:xfrm>
                <a:off x="3096950" y="972825"/>
                <a:ext cx="4900" cy="7275"/>
              </a:xfrm>
              <a:custGeom>
                <a:avLst/>
                <a:gdLst/>
                <a:ahLst/>
                <a:cxnLst/>
                <a:rect l="l" t="t" r="r" b="b"/>
                <a:pathLst>
                  <a:path w="196" h="291" extrusionOk="0">
                    <a:moveTo>
                      <a:pt x="196" y="0"/>
                    </a:moveTo>
                    <a:lnTo>
                      <a:pt x="172" y="12"/>
                    </a:lnTo>
                    <a:cubicBezTo>
                      <a:pt x="121" y="77"/>
                      <a:pt x="68" y="144"/>
                      <a:pt x="17" y="211"/>
                    </a:cubicBezTo>
                    <a:cubicBezTo>
                      <a:pt x="15" y="239"/>
                      <a:pt x="8" y="265"/>
                      <a:pt x="1" y="290"/>
                    </a:cubicBezTo>
                    <a:cubicBezTo>
                      <a:pt x="68" y="195"/>
                      <a:pt x="133" y="98"/>
                      <a:pt x="1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6" name="Google Shape;1966;p30"/>
              <p:cNvSpPr/>
              <p:nvPr/>
            </p:nvSpPr>
            <p:spPr>
              <a:xfrm>
                <a:off x="2982725" y="1061550"/>
                <a:ext cx="6700" cy="3850"/>
              </a:xfrm>
              <a:custGeom>
                <a:avLst/>
                <a:gdLst/>
                <a:ahLst/>
                <a:cxnLst/>
                <a:rect l="l" t="t" r="r" b="b"/>
                <a:pathLst>
                  <a:path w="268" h="154" extrusionOk="0">
                    <a:moveTo>
                      <a:pt x="260" y="0"/>
                    </a:moveTo>
                    <a:lnTo>
                      <a:pt x="260" y="0"/>
                    </a:lnTo>
                    <a:cubicBezTo>
                      <a:pt x="235" y="12"/>
                      <a:pt x="212" y="24"/>
                      <a:pt x="186" y="35"/>
                    </a:cubicBezTo>
                    <a:cubicBezTo>
                      <a:pt x="123" y="72"/>
                      <a:pt x="63" y="107"/>
                      <a:pt x="1" y="144"/>
                    </a:cubicBezTo>
                    <a:cubicBezTo>
                      <a:pt x="24" y="146"/>
                      <a:pt x="47" y="151"/>
                      <a:pt x="75" y="153"/>
                    </a:cubicBezTo>
                    <a:cubicBezTo>
                      <a:pt x="230" y="121"/>
                      <a:pt x="267" y="65"/>
                      <a:pt x="2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7" name="Google Shape;1967;p30"/>
              <p:cNvSpPr/>
              <p:nvPr/>
            </p:nvSpPr>
            <p:spPr>
              <a:xfrm>
                <a:off x="3102400" y="968475"/>
                <a:ext cx="2300" cy="3100"/>
              </a:xfrm>
              <a:custGeom>
                <a:avLst/>
                <a:gdLst/>
                <a:ahLst/>
                <a:cxnLst/>
                <a:rect l="l" t="t" r="r" b="b"/>
                <a:pathLst>
                  <a:path w="92" h="124" extrusionOk="0">
                    <a:moveTo>
                      <a:pt x="91" y="0"/>
                    </a:moveTo>
                    <a:lnTo>
                      <a:pt x="91" y="0"/>
                    </a:lnTo>
                    <a:cubicBezTo>
                      <a:pt x="63" y="40"/>
                      <a:pt x="31" y="82"/>
                      <a:pt x="1" y="121"/>
                    </a:cubicBezTo>
                    <a:lnTo>
                      <a:pt x="10" y="123"/>
                    </a:lnTo>
                    <a:cubicBezTo>
                      <a:pt x="38" y="82"/>
                      <a:pt x="66" y="42"/>
                      <a:pt x="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8" name="Google Shape;1968;p30"/>
              <p:cNvSpPr/>
              <p:nvPr/>
            </p:nvSpPr>
            <p:spPr>
              <a:xfrm>
                <a:off x="3003950" y="1032975"/>
                <a:ext cx="38200" cy="27550"/>
              </a:xfrm>
              <a:custGeom>
                <a:avLst/>
                <a:gdLst/>
                <a:ahLst/>
                <a:cxnLst/>
                <a:rect l="l" t="t" r="r" b="b"/>
                <a:pathLst>
                  <a:path w="1528" h="1102" extrusionOk="0">
                    <a:moveTo>
                      <a:pt x="1426" y="1"/>
                    </a:moveTo>
                    <a:cubicBezTo>
                      <a:pt x="1421" y="3"/>
                      <a:pt x="1416" y="8"/>
                      <a:pt x="1410" y="10"/>
                    </a:cubicBezTo>
                    <a:cubicBezTo>
                      <a:pt x="1467" y="96"/>
                      <a:pt x="1486" y="172"/>
                      <a:pt x="1396" y="202"/>
                    </a:cubicBezTo>
                    <a:cubicBezTo>
                      <a:pt x="1289" y="184"/>
                      <a:pt x="1226" y="174"/>
                      <a:pt x="1180" y="167"/>
                    </a:cubicBezTo>
                    <a:cubicBezTo>
                      <a:pt x="1046" y="260"/>
                      <a:pt x="906" y="348"/>
                      <a:pt x="765" y="436"/>
                    </a:cubicBezTo>
                    <a:cubicBezTo>
                      <a:pt x="807" y="439"/>
                      <a:pt x="860" y="443"/>
                      <a:pt x="925" y="446"/>
                    </a:cubicBezTo>
                    <a:cubicBezTo>
                      <a:pt x="878" y="451"/>
                      <a:pt x="831" y="453"/>
                      <a:pt x="785" y="453"/>
                    </a:cubicBezTo>
                    <a:cubicBezTo>
                      <a:pt x="770" y="453"/>
                      <a:pt x="755" y="453"/>
                      <a:pt x="740" y="453"/>
                    </a:cubicBezTo>
                    <a:cubicBezTo>
                      <a:pt x="603" y="536"/>
                      <a:pt x="461" y="615"/>
                      <a:pt x="320" y="694"/>
                    </a:cubicBezTo>
                    <a:cubicBezTo>
                      <a:pt x="345" y="712"/>
                      <a:pt x="369" y="731"/>
                      <a:pt x="396" y="747"/>
                    </a:cubicBezTo>
                    <a:lnTo>
                      <a:pt x="447" y="745"/>
                    </a:lnTo>
                    <a:lnTo>
                      <a:pt x="401" y="752"/>
                    </a:lnTo>
                    <a:lnTo>
                      <a:pt x="396" y="747"/>
                    </a:lnTo>
                    <a:cubicBezTo>
                      <a:pt x="0" y="777"/>
                      <a:pt x="77" y="946"/>
                      <a:pt x="90" y="1102"/>
                    </a:cubicBezTo>
                    <a:cubicBezTo>
                      <a:pt x="255" y="1016"/>
                      <a:pt x="415" y="930"/>
                      <a:pt x="573" y="835"/>
                    </a:cubicBezTo>
                    <a:lnTo>
                      <a:pt x="575" y="835"/>
                    </a:lnTo>
                    <a:cubicBezTo>
                      <a:pt x="904" y="640"/>
                      <a:pt x="1222" y="425"/>
                      <a:pt x="1528" y="193"/>
                    </a:cubicBezTo>
                    <a:lnTo>
                      <a:pt x="14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9" name="Google Shape;1969;p30"/>
              <p:cNvSpPr/>
              <p:nvPr/>
            </p:nvSpPr>
            <p:spPr>
              <a:xfrm>
                <a:off x="2489400" y="450675"/>
                <a:ext cx="413325" cy="428675"/>
              </a:xfrm>
              <a:custGeom>
                <a:avLst/>
                <a:gdLst/>
                <a:ahLst/>
                <a:cxnLst/>
                <a:rect l="l" t="t" r="r" b="b"/>
                <a:pathLst>
                  <a:path w="16533" h="17147" extrusionOk="0">
                    <a:moveTo>
                      <a:pt x="13038" y="36"/>
                    </a:moveTo>
                    <a:lnTo>
                      <a:pt x="13038" y="36"/>
                    </a:lnTo>
                    <a:cubicBezTo>
                      <a:pt x="12996" y="44"/>
                      <a:pt x="12953" y="48"/>
                      <a:pt x="12910" y="48"/>
                    </a:cubicBezTo>
                    <a:cubicBezTo>
                      <a:pt x="12890" y="48"/>
                      <a:pt x="12871" y="47"/>
                      <a:pt x="12851" y="45"/>
                    </a:cubicBezTo>
                    <a:cubicBezTo>
                      <a:pt x="12913" y="45"/>
                      <a:pt x="12976" y="41"/>
                      <a:pt x="13038" y="36"/>
                    </a:cubicBezTo>
                    <a:close/>
                    <a:moveTo>
                      <a:pt x="5880" y="3071"/>
                    </a:moveTo>
                    <a:cubicBezTo>
                      <a:pt x="6047" y="3099"/>
                      <a:pt x="6152" y="3346"/>
                      <a:pt x="5817" y="3346"/>
                    </a:cubicBezTo>
                    <a:cubicBezTo>
                      <a:pt x="5800" y="3346"/>
                      <a:pt x="5782" y="3346"/>
                      <a:pt x="5764" y="3344"/>
                    </a:cubicBezTo>
                    <a:lnTo>
                      <a:pt x="5764" y="3344"/>
                    </a:lnTo>
                    <a:cubicBezTo>
                      <a:pt x="5863" y="3244"/>
                      <a:pt x="5820" y="3223"/>
                      <a:pt x="5880" y="3071"/>
                    </a:cubicBezTo>
                    <a:close/>
                    <a:moveTo>
                      <a:pt x="4680" y="3880"/>
                    </a:moveTo>
                    <a:cubicBezTo>
                      <a:pt x="4717" y="3959"/>
                      <a:pt x="4888" y="3989"/>
                      <a:pt x="4751" y="4037"/>
                    </a:cubicBezTo>
                    <a:lnTo>
                      <a:pt x="4680" y="3880"/>
                    </a:lnTo>
                    <a:close/>
                    <a:moveTo>
                      <a:pt x="3478" y="5906"/>
                    </a:moveTo>
                    <a:lnTo>
                      <a:pt x="3334" y="6015"/>
                    </a:lnTo>
                    <a:lnTo>
                      <a:pt x="3297" y="5936"/>
                    </a:lnTo>
                    <a:lnTo>
                      <a:pt x="3478" y="5906"/>
                    </a:lnTo>
                    <a:close/>
                    <a:moveTo>
                      <a:pt x="13948" y="0"/>
                    </a:moveTo>
                    <a:cubicBezTo>
                      <a:pt x="13677" y="0"/>
                      <a:pt x="13407" y="7"/>
                      <a:pt x="13136" y="22"/>
                    </a:cubicBezTo>
                    <a:cubicBezTo>
                      <a:pt x="13106" y="27"/>
                      <a:pt x="13073" y="32"/>
                      <a:pt x="13038" y="36"/>
                    </a:cubicBezTo>
                    <a:cubicBezTo>
                      <a:pt x="13048" y="34"/>
                      <a:pt x="13055" y="29"/>
                      <a:pt x="13062" y="25"/>
                    </a:cubicBezTo>
                    <a:lnTo>
                      <a:pt x="13062" y="25"/>
                    </a:lnTo>
                    <a:cubicBezTo>
                      <a:pt x="12936" y="34"/>
                      <a:pt x="12809" y="43"/>
                      <a:pt x="12686" y="55"/>
                    </a:cubicBezTo>
                    <a:cubicBezTo>
                      <a:pt x="12772" y="136"/>
                      <a:pt x="12888" y="219"/>
                      <a:pt x="12749" y="254"/>
                    </a:cubicBezTo>
                    <a:cubicBezTo>
                      <a:pt x="12355" y="212"/>
                      <a:pt x="12677" y="131"/>
                      <a:pt x="12401" y="85"/>
                    </a:cubicBezTo>
                    <a:lnTo>
                      <a:pt x="12401" y="85"/>
                    </a:lnTo>
                    <a:cubicBezTo>
                      <a:pt x="11819" y="147"/>
                      <a:pt x="11242" y="249"/>
                      <a:pt x="10674" y="391"/>
                    </a:cubicBezTo>
                    <a:cubicBezTo>
                      <a:pt x="10660" y="525"/>
                      <a:pt x="10509" y="644"/>
                      <a:pt x="10915" y="699"/>
                    </a:cubicBezTo>
                    <a:cubicBezTo>
                      <a:pt x="10824" y="736"/>
                      <a:pt x="10741" y="751"/>
                      <a:pt x="10661" y="751"/>
                    </a:cubicBezTo>
                    <a:cubicBezTo>
                      <a:pt x="10441" y="751"/>
                      <a:pt x="10256" y="636"/>
                      <a:pt x="10053" y="565"/>
                    </a:cubicBezTo>
                    <a:cubicBezTo>
                      <a:pt x="9916" y="606"/>
                      <a:pt x="9777" y="650"/>
                      <a:pt x="9642" y="699"/>
                    </a:cubicBezTo>
                    <a:cubicBezTo>
                      <a:pt x="9733" y="713"/>
                      <a:pt x="9805" y="727"/>
                      <a:pt x="9747" y="757"/>
                    </a:cubicBezTo>
                    <a:lnTo>
                      <a:pt x="9547" y="732"/>
                    </a:lnTo>
                    <a:lnTo>
                      <a:pt x="9515" y="743"/>
                    </a:lnTo>
                    <a:cubicBezTo>
                      <a:pt x="9719" y="824"/>
                      <a:pt x="9406" y="896"/>
                      <a:pt x="9281" y="943"/>
                    </a:cubicBezTo>
                    <a:cubicBezTo>
                      <a:pt x="9151" y="919"/>
                      <a:pt x="9151" y="896"/>
                      <a:pt x="9179" y="871"/>
                    </a:cubicBezTo>
                    <a:lnTo>
                      <a:pt x="9179" y="871"/>
                    </a:lnTo>
                    <a:cubicBezTo>
                      <a:pt x="8854" y="998"/>
                      <a:pt x="8534" y="1140"/>
                      <a:pt x="8221" y="1297"/>
                    </a:cubicBezTo>
                    <a:cubicBezTo>
                      <a:pt x="7099" y="1851"/>
                      <a:pt x="6049" y="2542"/>
                      <a:pt x="5092" y="3354"/>
                    </a:cubicBezTo>
                    <a:lnTo>
                      <a:pt x="5439" y="3759"/>
                    </a:lnTo>
                    <a:cubicBezTo>
                      <a:pt x="5428" y="3766"/>
                      <a:pt x="5416" y="3769"/>
                      <a:pt x="5402" y="3769"/>
                    </a:cubicBezTo>
                    <a:cubicBezTo>
                      <a:pt x="5272" y="3769"/>
                      <a:pt x="5037" y="3475"/>
                      <a:pt x="5050" y="3395"/>
                    </a:cubicBezTo>
                    <a:lnTo>
                      <a:pt x="5048" y="3393"/>
                    </a:lnTo>
                    <a:cubicBezTo>
                      <a:pt x="4681" y="3708"/>
                      <a:pt x="4334" y="4035"/>
                      <a:pt x="4004" y="4378"/>
                    </a:cubicBezTo>
                    <a:lnTo>
                      <a:pt x="4030" y="4378"/>
                    </a:lnTo>
                    <a:cubicBezTo>
                      <a:pt x="4046" y="4375"/>
                      <a:pt x="4067" y="4373"/>
                      <a:pt x="4092" y="4373"/>
                    </a:cubicBezTo>
                    <a:cubicBezTo>
                      <a:pt x="4135" y="4373"/>
                      <a:pt x="4191" y="4378"/>
                      <a:pt x="4266" y="4394"/>
                    </a:cubicBezTo>
                    <a:lnTo>
                      <a:pt x="4030" y="4378"/>
                    </a:lnTo>
                    <a:cubicBezTo>
                      <a:pt x="3905" y="4408"/>
                      <a:pt x="3993" y="4534"/>
                      <a:pt x="3856" y="4534"/>
                    </a:cubicBezTo>
                    <a:cubicBezTo>
                      <a:pt x="3014" y="5435"/>
                      <a:pt x="2293" y="6441"/>
                      <a:pt x="1707" y="7526"/>
                    </a:cubicBezTo>
                    <a:lnTo>
                      <a:pt x="1744" y="7577"/>
                    </a:lnTo>
                    <a:lnTo>
                      <a:pt x="1681" y="7573"/>
                    </a:lnTo>
                    <a:cubicBezTo>
                      <a:pt x="912" y="9017"/>
                      <a:pt x="402" y="10586"/>
                      <a:pt x="175" y="12207"/>
                    </a:cubicBezTo>
                    <a:cubicBezTo>
                      <a:pt x="183" y="12207"/>
                      <a:pt x="191" y="12207"/>
                      <a:pt x="200" y="12206"/>
                    </a:cubicBezTo>
                    <a:lnTo>
                      <a:pt x="200" y="12206"/>
                    </a:lnTo>
                    <a:lnTo>
                      <a:pt x="172" y="12209"/>
                    </a:lnTo>
                    <a:cubicBezTo>
                      <a:pt x="156" y="12332"/>
                      <a:pt x="140" y="12455"/>
                      <a:pt x="126" y="12578"/>
                    </a:cubicBezTo>
                    <a:cubicBezTo>
                      <a:pt x="205" y="12601"/>
                      <a:pt x="279" y="12631"/>
                      <a:pt x="351" y="12670"/>
                    </a:cubicBezTo>
                    <a:lnTo>
                      <a:pt x="165" y="12726"/>
                    </a:lnTo>
                    <a:cubicBezTo>
                      <a:pt x="149" y="12712"/>
                      <a:pt x="133" y="12701"/>
                      <a:pt x="114" y="12691"/>
                    </a:cubicBezTo>
                    <a:lnTo>
                      <a:pt x="114" y="12691"/>
                    </a:lnTo>
                    <a:cubicBezTo>
                      <a:pt x="1" y="13774"/>
                      <a:pt x="15" y="14870"/>
                      <a:pt x="156" y="15951"/>
                    </a:cubicBezTo>
                    <a:cubicBezTo>
                      <a:pt x="242" y="16055"/>
                      <a:pt x="369" y="16171"/>
                      <a:pt x="186" y="16180"/>
                    </a:cubicBezTo>
                    <a:cubicBezTo>
                      <a:pt x="200" y="16275"/>
                      <a:pt x="216" y="16370"/>
                      <a:pt x="233" y="16465"/>
                    </a:cubicBezTo>
                    <a:cubicBezTo>
                      <a:pt x="260" y="16491"/>
                      <a:pt x="297" y="16528"/>
                      <a:pt x="346" y="16581"/>
                    </a:cubicBezTo>
                    <a:lnTo>
                      <a:pt x="631" y="16730"/>
                    </a:lnTo>
                    <a:cubicBezTo>
                      <a:pt x="131" y="16806"/>
                      <a:pt x="515" y="16975"/>
                      <a:pt x="455" y="17128"/>
                    </a:cubicBezTo>
                    <a:cubicBezTo>
                      <a:pt x="526" y="17141"/>
                      <a:pt x="579" y="17146"/>
                      <a:pt x="619" y="17146"/>
                    </a:cubicBezTo>
                    <a:cubicBezTo>
                      <a:pt x="757" y="17146"/>
                      <a:pt x="740" y="17082"/>
                      <a:pt x="770" y="17026"/>
                    </a:cubicBezTo>
                    <a:cubicBezTo>
                      <a:pt x="295" y="14462"/>
                      <a:pt x="615" y="11896"/>
                      <a:pt x="1545" y="9555"/>
                    </a:cubicBezTo>
                    <a:lnTo>
                      <a:pt x="1357" y="9501"/>
                    </a:lnTo>
                    <a:cubicBezTo>
                      <a:pt x="1374" y="9465"/>
                      <a:pt x="1421" y="9452"/>
                      <a:pt x="1479" y="9452"/>
                    </a:cubicBezTo>
                    <a:cubicBezTo>
                      <a:pt x="1511" y="9452"/>
                      <a:pt x="1546" y="9456"/>
                      <a:pt x="1582" y="9462"/>
                    </a:cubicBezTo>
                    <a:cubicBezTo>
                      <a:pt x="2018" y="8389"/>
                      <a:pt x="2576" y="7371"/>
                      <a:pt x="3242" y="6427"/>
                    </a:cubicBezTo>
                    <a:lnTo>
                      <a:pt x="3179" y="6314"/>
                    </a:lnTo>
                    <a:lnTo>
                      <a:pt x="3316" y="6323"/>
                    </a:lnTo>
                    <a:cubicBezTo>
                      <a:pt x="4619" y="4503"/>
                      <a:pt x="6288" y="2980"/>
                      <a:pt x="8217" y="1849"/>
                    </a:cubicBezTo>
                    <a:cubicBezTo>
                      <a:pt x="8154" y="1777"/>
                      <a:pt x="8098" y="1698"/>
                      <a:pt x="8052" y="1615"/>
                    </a:cubicBezTo>
                    <a:lnTo>
                      <a:pt x="8052" y="1615"/>
                    </a:lnTo>
                    <a:lnTo>
                      <a:pt x="8237" y="1666"/>
                    </a:lnTo>
                    <a:cubicBezTo>
                      <a:pt x="8251" y="1715"/>
                      <a:pt x="8275" y="1759"/>
                      <a:pt x="8305" y="1798"/>
                    </a:cubicBezTo>
                    <a:cubicBezTo>
                      <a:pt x="8421" y="1728"/>
                      <a:pt x="8541" y="1664"/>
                      <a:pt x="8662" y="1599"/>
                    </a:cubicBezTo>
                    <a:cubicBezTo>
                      <a:pt x="9172" y="1325"/>
                      <a:pt x="9703" y="1098"/>
                      <a:pt x="10252" y="915"/>
                    </a:cubicBezTo>
                    <a:cubicBezTo>
                      <a:pt x="10294" y="868"/>
                      <a:pt x="10229" y="850"/>
                      <a:pt x="10006" y="836"/>
                    </a:cubicBezTo>
                    <a:cubicBezTo>
                      <a:pt x="10047" y="784"/>
                      <a:pt x="9867" y="675"/>
                      <a:pt x="9990" y="675"/>
                    </a:cubicBezTo>
                    <a:cubicBezTo>
                      <a:pt x="10021" y="675"/>
                      <a:pt x="10073" y="682"/>
                      <a:pt x="10152" y="699"/>
                    </a:cubicBezTo>
                    <a:cubicBezTo>
                      <a:pt x="9795" y="752"/>
                      <a:pt x="10393" y="801"/>
                      <a:pt x="10447" y="852"/>
                    </a:cubicBezTo>
                    <a:cubicBezTo>
                      <a:pt x="11198" y="618"/>
                      <a:pt x="11970" y="467"/>
                      <a:pt x="12753" y="402"/>
                    </a:cubicBezTo>
                    <a:lnTo>
                      <a:pt x="12610" y="305"/>
                    </a:lnTo>
                    <a:lnTo>
                      <a:pt x="12832" y="300"/>
                    </a:lnTo>
                    <a:lnTo>
                      <a:pt x="12823" y="395"/>
                    </a:lnTo>
                    <a:cubicBezTo>
                      <a:pt x="13144" y="371"/>
                      <a:pt x="13465" y="358"/>
                      <a:pt x="13786" y="358"/>
                    </a:cubicBezTo>
                    <a:cubicBezTo>
                      <a:pt x="14608" y="358"/>
                      <a:pt x="15429" y="439"/>
                      <a:pt x="16238" y="597"/>
                    </a:cubicBezTo>
                    <a:cubicBezTo>
                      <a:pt x="16255" y="513"/>
                      <a:pt x="16191" y="374"/>
                      <a:pt x="16488" y="374"/>
                    </a:cubicBezTo>
                    <a:cubicBezTo>
                      <a:pt x="16502" y="374"/>
                      <a:pt x="16517" y="374"/>
                      <a:pt x="16532" y="375"/>
                    </a:cubicBezTo>
                    <a:cubicBezTo>
                      <a:pt x="16219" y="331"/>
                      <a:pt x="16282" y="266"/>
                      <a:pt x="16319" y="191"/>
                    </a:cubicBezTo>
                    <a:cubicBezTo>
                      <a:pt x="15534" y="64"/>
                      <a:pt x="14742" y="0"/>
                      <a:pt x="139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30"/>
              <p:cNvSpPr/>
              <p:nvPr/>
            </p:nvSpPr>
            <p:spPr>
              <a:xfrm>
                <a:off x="3179650" y="707900"/>
                <a:ext cx="3850" cy="2225"/>
              </a:xfrm>
              <a:custGeom>
                <a:avLst/>
                <a:gdLst/>
                <a:ahLst/>
                <a:cxnLst/>
                <a:rect l="l" t="t" r="r" b="b"/>
                <a:pathLst>
                  <a:path w="154" h="89" extrusionOk="0">
                    <a:moveTo>
                      <a:pt x="1" y="1"/>
                    </a:moveTo>
                    <a:cubicBezTo>
                      <a:pt x="8" y="28"/>
                      <a:pt x="17" y="59"/>
                      <a:pt x="24" y="89"/>
                    </a:cubicBezTo>
                    <a:cubicBezTo>
                      <a:pt x="108" y="75"/>
                      <a:pt x="154" y="54"/>
                      <a:pt x="105" y="17"/>
                    </a:cubicBezTo>
                    <a:cubicBezTo>
                      <a:pt x="70" y="5"/>
                      <a:pt x="36"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1" name="Google Shape;1971;p30"/>
              <p:cNvSpPr/>
              <p:nvPr/>
            </p:nvSpPr>
            <p:spPr>
              <a:xfrm>
                <a:off x="3188250" y="762850"/>
                <a:ext cx="3825" cy="13400"/>
              </a:xfrm>
              <a:custGeom>
                <a:avLst/>
                <a:gdLst/>
                <a:ahLst/>
                <a:cxnLst/>
                <a:rect l="l" t="t" r="r" b="b"/>
                <a:pathLst>
                  <a:path w="153" h="536" extrusionOk="0">
                    <a:moveTo>
                      <a:pt x="21" y="0"/>
                    </a:moveTo>
                    <a:lnTo>
                      <a:pt x="0" y="12"/>
                    </a:lnTo>
                    <a:cubicBezTo>
                      <a:pt x="2" y="47"/>
                      <a:pt x="5" y="84"/>
                      <a:pt x="7" y="119"/>
                    </a:cubicBezTo>
                    <a:lnTo>
                      <a:pt x="9" y="119"/>
                    </a:lnTo>
                    <a:cubicBezTo>
                      <a:pt x="46" y="146"/>
                      <a:pt x="37" y="167"/>
                      <a:pt x="9" y="183"/>
                    </a:cubicBezTo>
                    <a:cubicBezTo>
                      <a:pt x="16" y="299"/>
                      <a:pt x="21" y="413"/>
                      <a:pt x="23" y="529"/>
                    </a:cubicBezTo>
                    <a:cubicBezTo>
                      <a:pt x="67" y="531"/>
                      <a:pt x="109" y="534"/>
                      <a:pt x="153" y="536"/>
                    </a:cubicBezTo>
                    <a:cubicBezTo>
                      <a:pt x="148" y="371"/>
                      <a:pt x="141" y="209"/>
                      <a:pt x="132" y="44"/>
                    </a:cubicBez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2" name="Google Shape;1972;p30"/>
              <p:cNvSpPr/>
              <p:nvPr/>
            </p:nvSpPr>
            <p:spPr>
              <a:xfrm>
                <a:off x="3168875" y="783775"/>
                <a:ext cx="23625" cy="117025"/>
              </a:xfrm>
              <a:custGeom>
                <a:avLst/>
                <a:gdLst/>
                <a:ahLst/>
                <a:cxnLst/>
                <a:rect l="l" t="t" r="r" b="b"/>
                <a:pathLst>
                  <a:path w="945" h="4681" extrusionOk="0">
                    <a:moveTo>
                      <a:pt x="803" y="0"/>
                    </a:moveTo>
                    <a:cubicBezTo>
                      <a:pt x="805" y="1595"/>
                      <a:pt x="534" y="3178"/>
                      <a:pt x="1" y="4681"/>
                    </a:cubicBezTo>
                    <a:lnTo>
                      <a:pt x="265" y="4572"/>
                    </a:lnTo>
                    <a:cubicBezTo>
                      <a:pt x="277" y="4576"/>
                      <a:pt x="286" y="4581"/>
                      <a:pt x="297" y="4588"/>
                    </a:cubicBezTo>
                    <a:cubicBezTo>
                      <a:pt x="383" y="4298"/>
                      <a:pt x="460" y="4006"/>
                      <a:pt x="529" y="3709"/>
                    </a:cubicBezTo>
                    <a:lnTo>
                      <a:pt x="529" y="3709"/>
                    </a:lnTo>
                    <a:lnTo>
                      <a:pt x="490" y="3712"/>
                    </a:lnTo>
                    <a:lnTo>
                      <a:pt x="532" y="3693"/>
                    </a:lnTo>
                    <a:cubicBezTo>
                      <a:pt x="810" y="2492"/>
                      <a:pt x="944" y="1261"/>
                      <a:pt x="933" y="28"/>
                    </a:cubicBezTo>
                    <a:cubicBezTo>
                      <a:pt x="893" y="21"/>
                      <a:pt x="849" y="9"/>
                      <a:pt x="8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30"/>
              <p:cNvSpPr/>
              <p:nvPr/>
            </p:nvSpPr>
            <p:spPr>
              <a:xfrm>
                <a:off x="3185350" y="736475"/>
                <a:ext cx="3950" cy="2750"/>
              </a:xfrm>
              <a:custGeom>
                <a:avLst/>
                <a:gdLst/>
                <a:ahLst/>
                <a:cxnLst/>
                <a:rect l="l" t="t" r="r" b="b"/>
                <a:pathLst>
                  <a:path w="158" h="110" extrusionOk="0">
                    <a:moveTo>
                      <a:pt x="0" y="1"/>
                    </a:moveTo>
                    <a:cubicBezTo>
                      <a:pt x="5" y="28"/>
                      <a:pt x="7" y="54"/>
                      <a:pt x="12" y="79"/>
                    </a:cubicBezTo>
                    <a:cubicBezTo>
                      <a:pt x="60" y="91"/>
                      <a:pt x="111" y="100"/>
                      <a:pt x="158" y="109"/>
                    </a:cubicBezTo>
                    <a:cubicBezTo>
                      <a:pt x="153" y="82"/>
                      <a:pt x="151" y="54"/>
                      <a:pt x="148" y="26"/>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30"/>
              <p:cNvSpPr/>
              <p:nvPr/>
            </p:nvSpPr>
            <p:spPr>
              <a:xfrm>
                <a:off x="2501875" y="884550"/>
                <a:ext cx="12600" cy="17525"/>
              </a:xfrm>
              <a:custGeom>
                <a:avLst/>
                <a:gdLst/>
                <a:ahLst/>
                <a:cxnLst/>
                <a:rect l="l" t="t" r="r" b="b"/>
                <a:pathLst>
                  <a:path w="504" h="701" extrusionOk="0">
                    <a:moveTo>
                      <a:pt x="336" y="1"/>
                    </a:moveTo>
                    <a:cubicBezTo>
                      <a:pt x="248" y="114"/>
                      <a:pt x="311" y="270"/>
                      <a:pt x="281" y="376"/>
                    </a:cubicBezTo>
                    <a:lnTo>
                      <a:pt x="290" y="376"/>
                    </a:lnTo>
                    <a:lnTo>
                      <a:pt x="267" y="406"/>
                    </a:lnTo>
                    <a:cubicBezTo>
                      <a:pt x="274" y="397"/>
                      <a:pt x="278" y="388"/>
                      <a:pt x="281" y="376"/>
                    </a:cubicBezTo>
                    <a:cubicBezTo>
                      <a:pt x="179" y="374"/>
                      <a:pt x="88" y="372"/>
                      <a:pt x="0" y="372"/>
                    </a:cubicBezTo>
                    <a:cubicBezTo>
                      <a:pt x="30" y="480"/>
                      <a:pt x="58" y="589"/>
                      <a:pt x="91" y="701"/>
                    </a:cubicBezTo>
                    <a:lnTo>
                      <a:pt x="503" y="698"/>
                    </a:lnTo>
                    <a:cubicBezTo>
                      <a:pt x="441" y="467"/>
                      <a:pt x="385" y="232"/>
                      <a:pt x="3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30"/>
              <p:cNvSpPr/>
              <p:nvPr/>
            </p:nvSpPr>
            <p:spPr>
              <a:xfrm>
                <a:off x="2899275" y="456675"/>
                <a:ext cx="35200" cy="18800"/>
              </a:xfrm>
              <a:custGeom>
                <a:avLst/>
                <a:gdLst/>
                <a:ahLst/>
                <a:cxnLst/>
                <a:rect l="l" t="t" r="r" b="b"/>
                <a:pathLst>
                  <a:path w="1408" h="752" extrusionOk="0">
                    <a:moveTo>
                      <a:pt x="469" y="399"/>
                    </a:moveTo>
                    <a:cubicBezTo>
                      <a:pt x="448" y="410"/>
                      <a:pt x="436" y="434"/>
                      <a:pt x="441" y="457"/>
                    </a:cubicBezTo>
                    <a:cubicBezTo>
                      <a:pt x="401" y="445"/>
                      <a:pt x="394" y="429"/>
                      <a:pt x="469" y="399"/>
                    </a:cubicBezTo>
                    <a:close/>
                    <a:moveTo>
                      <a:pt x="211" y="0"/>
                    </a:moveTo>
                    <a:lnTo>
                      <a:pt x="211" y="0"/>
                    </a:lnTo>
                    <a:cubicBezTo>
                      <a:pt x="371" y="188"/>
                      <a:pt x="102" y="257"/>
                      <a:pt x="0" y="390"/>
                    </a:cubicBezTo>
                    <a:cubicBezTo>
                      <a:pt x="156" y="422"/>
                      <a:pt x="311" y="455"/>
                      <a:pt x="464" y="494"/>
                    </a:cubicBezTo>
                    <a:cubicBezTo>
                      <a:pt x="452" y="482"/>
                      <a:pt x="445" y="471"/>
                      <a:pt x="441" y="457"/>
                    </a:cubicBezTo>
                    <a:lnTo>
                      <a:pt x="441" y="457"/>
                    </a:lnTo>
                    <a:cubicBezTo>
                      <a:pt x="513" y="480"/>
                      <a:pt x="693" y="489"/>
                      <a:pt x="626" y="533"/>
                    </a:cubicBezTo>
                    <a:cubicBezTo>
                      <a:pt x="886" y="598"/>
                      <a:pt x="1148" y="672"/>
                      <a:pt x="1407" y="751"/>
                    </a:cubicBezTo>
                    <a:cubicBezTo>
                      <a:pt x="1389" y="700"/>
                      <a:pt x="1275" y="640"/>
                      <a:pt x="1127" y="561"/>
                    </a:cubicBezTo>
                    <a:cubicBezTo>
                      <a:pt x="1097" y="563"/>
                      <a:pt x="1064" y="568"/>
                      <a:pt x="1030" y="573"/>
                    </a:cubicBezTo>
                    <a:lnTo>
                      <a:pt x="1120" y="559"/>
                    </a:lnTo>
                    <a:lnTo>
                      <a:pt x="1125" y="561"/>
                    </a:lnTo>
                    <a:cubicBezTo>
                      <a:pt x="1220" y="552"/>
                      <a:pt x="1289" y="547"/>
                      <a:pt x="1259" y="510"/>
                    </a:cubicBezTo>
                    <a:lnTo>
                      <a:pt x="1037" y="485"/>
                    </a:lnTo>
                    <a:lnTo>
                      <a:pt x="1317" y="387"/>
                    </a:lnTo>
                    <a:cubicBezTo>
                      <a:pt x="1373" y="251"/>
                      <a:pt x="798" y="230"/>
                      <a:pt x="763" y="111"/>
                    </a:cubicBezTo>
                    <a:cubicBezTo>
                      <a:pt x="580" y="72"/>
                      <a:pt x="397" y="35"/>
                      <a:pt x="2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30"/>
              <p:cNvSpPr/>
              <p:nvPr/>
            </p:nvSpPr>
            <p:spPr>
              <a:xfrm>
                <a:off x="2526675" y="960425"/>
                <a:ext cx="471550" cy="181225"/>
              </a:xfrm>
              <a:custGeom>
                <a:avLst/>
                <a:gdLst/>
                <a:ahLst/>
                <a:cxnLst/>
                <a:rect l="l" t="t" r="r" b="b"/>
                <a:pathLst>
                  <a:path w="18862" h="7249" extrusionOk="0">
                    <a:moveTo>
                      <a:pt x="0" y="0"/>
                    </a:moveTo>
                    <a:lnTo>
                      <a:pt x="0" y="0"/>
                    </a:lnTo>
                    <a:cubicBezTo>
                      <a:pt x="10" y="12"/>
                      <a:pt x="14" y="28"/>
                      <a:pt x="12" y="44"/>
                    </a:cubicBezTo>
                    <a:cubicBezTo>
                      <a:pt x="44" y="104"/>
                      <a:pt x="79" y="165"/>
                      <a:pt x="114" y="225"/>
                    </a:cubicBezTo>
                    <a:lnTo>
                      <a:pt x="153" y="234"/>
                    </a:lnTo>
                    <a:cubicBezTo>
                      <a:pt x="146" y="241"/>
                      <a:pt x="139" y="248"/>
                      <a:pt x="133" y="255"/>
                    </a:cubicBezTo>
                    <a:cubicBezTo>
                      <a:pt x="2674" y="4563"/>
                      <a:pt x="7934" y="7248"/>
                      <a:pt x="13103" y="7248"/>
                    </a:cubicBezTo>
                    <a:cubicBezTo>
                      <a:pt x="14338" y="7248"/>
                      <a:pt x="15568" y="7095"/>
                      <a:pt x="16754" y="6774"/>
                    </a:cubicBezTo>
                    <a:lnTo>
                      <a:pt x="16747" y="6767"/>
                    </a:lnTo>
                    <a:lnTo>
                      <a:pt x="16747" y="6765"/>
                    </a:lnTo>
                    <a:lnTo>
                      <a:pt x="16592" y="6561"/>
                    </a:lnTo>
                    <a:cubicBezTo>
                      <a:pt x="16623" y="6521"/>
                      <a:pt x="16704" y="6485"/>
                      <a:pt x="16791" y="6485"/>
                    </a:cubicBezTo>
                    <a:cubicBezTo>
                      <a:pt x="16846" y="6485"/>
                      <a:pt x="16903" y="6500"/>
                      <a:pt x="16951" y="6538"/>
                    </a:cubicBezTo>
                    <a:lnTo>
                      <a:pt x="17053" y="6436"/>
                    </a:lnTo>
                    <a:lnTo>
                      <a:pt x="17053" y="6436"/>
                    </a:lnTo>
                    <a:cubicBezTo>
                      <a:pt x="17382" y="6672"/>
                      <a:pt x="16643" y="6586"/>
                      <a:pt x="16747" y="6765"/>
                    </a:cubicBezTo>
                    <a:lnTo>
                      <a:pt x="16750" y="6767"/>
                    </a:lnTo>
                    <a:lnTo>
                      <a:pt x="16789" y="6767"/>
                    </a:lnTo>
                    <a:cubicBezTo>
                      <a:pt x="17046" y="6695"/>
                      <a:pt x="17304" y="6616"/>
                      <a:pt x="17556" y="6531"/>
                    </a:cubicBezTo>
                    <a:lnTo>
                      <a:pt x="17556" y="6531"/>
                    </a:lnTo>
                    <a:lnTo>
                      <a:pt x="17533" y="6535"/>
                    </a:lnTo>
                    <a:cubicBezTo>
                      <a:pt x="17236" y="6382"/>
                      <a:pt x="17603" y="6299"/>
                      <a:pt x="17790" y="6213"/>
                    </a:cubicBezTo>
                    <a:lnTo>
                      <a:pt x="17790" y="6213"/>
                    </a:lnTo>
                    <a:cubicBezTo>
                      <a:pt x="17828" y="6262"/>
                      <a:pt x="17424" y="6350"/>
                      <a:pt x="17818" y="6438"/>
                    </a:cubicBezTo>
                    <a:cubicBezTo>
                      <a:pt x="18173" y="6308"/>
                      <a:pt x="18518" y="6162"/>
                      <a:pt x="18862" y="6002"/>
                    </a:cubicBezTo>
                    <a:cubicBezTo>
                      <a:pt x="18805" y="5991"/>
                      <a:pt x="18758" y="5984"/>
                      <a:pt x="18722" y="5984"/>
                    </a:cubicBezTo>
                    <a:cubicBezTo>
                      <a:pt x="18696" y="5984"/>
                      <a:pt x="18676" y="5988"/>
                      <a:pt x="18662" y="5997"/>
                    </a:cubicBezTo>
                    <a:cubicBezTo>
                      <a:pt x="18329" y="5967"/>
                      <a:pt x="18376" y="5704"/>
                      <a:pt x="18490" y="5704"/>
                    </a:cubicBezTo>
                    <a:cubicBezTo>
                      <a:pt x="18498" y="5704"/>
                      <a:pt x="18506" y="5705"/>
                      <a:pt x="18514" y="5708"/>
                    </a:cubicBezTo>
                    <a:lnTo>
                      <a:pt x="18641" y="5742"/>
                    </a:lnTo>
                    <a:cubicBezTo>
                      <a:pt x="18602" y="5705"/>
                      <a:pt x="18572" y="5661"/>
                      <a:pt x="18553" y="5610"/>
                    </a:cubicBezTo>
                    <a:cubicBezTo>
                      <a:pt x="16703" y="6448"/>
                      <a:pt x="14700" y="6881"/>
                      <a:pt x="12676" y="6881"/>
                    </a:cubicBezTo>
                    <a:cubicBezTo>
                      <a:pt x="12392" y="6881"/>
                      <a:pt x="12108" y="6872"/>
                      <a:pt x="11823" y="6855"/>
                    </a:cubicBezTo>
                    <a:lnTo>
                      <a:pt x="11823" y="6855"/>
                    </a:lnTo>
                    <a:lnTo>
                      <a:pt x="11867" y="6867"/>
                    </a:lnTo>
                    <a:lnTo>
                      <a:pt x="11858" y="6952"/>
                    </a:lnTo>
                    <a:lnTo>
                      <a:pt x="11700" y="6848"/>
                    </a:lnTo>
                    <a:cubicBezTo>
                      <a:pt x="7402" y="6561"/>
                      <a:pt x="3371" y="4382"/>
                      <a:pt x="997" y="946"/>
                    </a:cubicBezTo>
                    <a:lnTo>
                      <a:pt x="974" y="939"/>
                    </a:lnTo>
                    <a:cubicBezTo>
                      <a:pt x="888" y="893"/>
                      <a:pt x="900" y="881"/>
                      <a:pt x="951" y="881"/>
                    </a:cubicBezTo>
                    <a:cubicBezTo>
                      <a:pt x="770" y="614"/>
                      <a:pt x="601" y="343"/>
                      <a:pt x="439" y="63"/>
                    </a:cubicBezTo>
                    <a:cubicBezTo>
                      <a:pt x="434" y="63"/>
                      <a:pt x="429" y="63"/>
                      <a:pt x="424" y="63"/>
                    </a:cubicBezTo>
                    <a:cubicBezTo>
                      <a:pt x="340" y="63"/>
                      <a:pt x="204" y="4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30"/>
              <p:cNvSpPr/>
              <p:nvPr/>
            </p:nvSpPr>
            <p:spPr>
              <a:xfrm>
                <a:off x="3185625" y="738675"/>
                <a:ext cx="4425" cy="6925"/>
              </a:xfrm>
              <a:custGeom>
                <a:avLst/>
                <a:gdLst/>
                <a:ahLst/>
                <a:cxnLst/>
                <a:rect l="l" t="t" r="r" b="b"/>
                <a:pathLst>
                  <a:path w="177" h="277" extrusionOk="0">
                    <a:moveTo>
                      <a:pt x="1" y="1"/>
                    </a:moveTo>
                    <a:cubicBezTo>
                      <a:pt x="15" y="89"/>
                      <a:pt x="26" y="174"/>
                      <a:pt x="35" y="260"/>
                    </a:cubicBezTo>
                    <a:lnTo>
                      <a:pt x="177" y="276"/>
                    </a:lnTo>
                    <a:cubicBezTo>
                      <a:pt x="168" y="205"/>
                      <a:pt x="161" y="135"/>
                      <a:pt x="151" y="63"/>
                    </a:cubicBezTo>
                    <a:cubicBezTo>
                      <a:pt x="105" y="45"/>
                      <a:pt x="54" y="2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30"/>
              <p:cNvSpPr/>
              <p:nvPr/>
            </p:nvSpPr>
            <p:spPr>
              <a:xfrm>
                <a:off x="3148550" y="901600"/>
                <a:ext cx="26800" cy="53325"/>
              </a:xfrm>
              <a:custGeom>
                <a:avLst/>
                <a:gdLst/>
                <a:ahLst/>
                <a:cxnLst/>
                <a:rect l="l" t="t" r="r" b="b"/>
                <a:pathLst>
                  <a:path w="1072" h="2133" extrusionOk="0">
                    <a:moveTo>
                      <a:pt x="220" y="1843"/>
                    </a:moveTo>
                    <a:cubicBezTo>
                      <a:pt x="224" y="1843"/>
                      <a:pt x="233" y="1849"/>
                      <a:pt x="248" y="1862"/>
                    </a:cubicBezTo>
                    <a:cubicBezTo>
                      <a:pt x="250" y="1894"/>
                      <a:pt x="255" y="1922"/>
                      <a:pt x="260" y="1950"/>
                    </a:cubicBezTo>
                    <a:cubicBezTo>
                      <a:pt x="232" y="1891"/>
                      <a:pt x="207" y="1843"/>
                      <a:pt x="220" y="1843"/>
                    </a:cubicBezTo>
                    <a:close/>
                    <a:moveTo>
                      <a:pt x="1071" y="0"/>
                    </a:moveTo>
                    <a:cubicBezTo>
                      <a:pt x="1024" y="10"/>
                      <a:pt x="975" y="15"/>
                      <a:pt x="926" y="15"/>
                    </a:cubicBezTo>
                    <a:cubicBezTo>
                      <a:pt x="884" y="15"/>
                      <a:pt x="842" y="11"/>
                      <a:pt x="800" y="5"/>
                    </a:cubicBezTo>
                    <a:cubicBezTo>
                      <a:pt x="575" y="633"/>
                      <a:pt x="308" y="1245"/>
                      <a:pt x="0" y="1838"/>
                    </a:cubicBezTo>
                    <a:cubicBezTo>
                      <a:pt x="72" y="1922"/>
                      <a:pt x="128" y="2008"/>
                      <a:pt x="230" y="2133"/>
                    </a:cubicBezTo>
                    <a:cubicBezTo>
                      <a:pt x="243" y="2098"/>
                      <a:pt x="260" y="2066"/>
                      <a:pt x="276" y="2031"/>
                    </a:cubicBezTo>
                    <a:cubicBezTo>
                      <a:pt x="271" y="2005"/>
                      <a:pt x="264" y="1978"/>
                      <a:pt x="260" y="1950"/>
                    </a:cubicBezTo>
                    <a:lnTo>
                      <a:pt x="260" y="1950"/>
                    </a:lnTo>
                    <a:cubicBezTo>
                      <a:pt x="269" y="1968"/>
                      <a:pt x="278" y="1989"/>
                      <a:pt x="287" y="2008"/>
                    </a:cubicBezTo>
                    <a:cubicBezTo>
                      <a:pt x="598" y="1359"/>
                      <a:pt x="860" y="689"/>
                      <a:pt x="10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30"/>
              <p:cNvSpPr/>
              <p:nvPr/>
            </p:nvSpPr>
            <p:spPr>
              <a:xfrm>
                <a:off x="2934575" y="470625"/>
                <a:ext cx="145825" cy="70850"/>
              </a:xfrm>
              <a:custGeom>
                <a:avLst/>
                <a:gdLst/>
                <a:ahLst/>
                <a:cxnLst/>
                <a:rect l="l" t="t" r="r" b="b"/>
                <a:pathLst>
                  <a:path w="5833" h="2834" extrusionOk="0">
                    <a:moveTo>
                      <a:pt x="2056" y="620"/>
                    </a:moveTo>
                    <a:cubicBezTo>
                      <a:pt x="2024" y="631"/>
                      <a:pt x="1998" y="652"/>
                      <a:pt x="1985" y="682"/>
                    </a:cubicBezTo>
                    <a:cubicBezTo>
                      <a:pt x="1943" y="664"/>
                      <a:pt x="1947" y="643"/>
                      <a:pt x="2056" y="620"/>
                    </a:cubicBezTo>
                    <a:close/>
                    <a:moveTo>
                      <a:pt x="1985" y="682"/>
                    </a:moveTo>
                    <a:lnTo>
                      <a:pt x="1985" y="682"/>
                    </a:lnTo>
                    <a:cubicBezTo>
                      <a:pt x="2100" y="733"/>
                      <a:pt x="2578" y="770"/>
                      <a:pt x="2212" y="826"/>
                    </a:cubicBezTo>
                    <a:cubicBezTo>
                      <a:pt x="2017" y="782"/>
                      <a:pt x="1968" y="726"/>
                      <a:pt x="1985" y="682"/>
                    </a:cubicBezTo>
                    <a:close/>
                    <a:moveTo>
                      <a:pt x="969" y="1"/>
                    </a:moveTo>
                    <a:cubicBezTo>
                      <a:pt x="716" y="61"/>
                      <a:pt x="617" y="117"/>
                      <a:pt x="705" y="309"/>
                    </a:cubicBezTo>
                    <a:cubicBezTo>
                      <a:pt x="355" y="216"/>
                      <a:pt x="587" y="156"/>
                      <a:pt x="14" y="68"/>
                    </a:cubicBezTo>
                    <a:lnTo>
                      <a:pt x="0" y="196"/>
                    </a:lnTo>
                    <a:cubicBezTo>
                      <a:pt x="1778" y="752"/>
                      <a:pt x="3496" y="1651"/>
                      <a:pt x="5035" y="2827"/>
                    </a:cubicBezTo>
                    <a:lnTo>
                      <a:pt x="5082" y="2820"/>
                    </a:lnTo>
                    <a:lnTo>
                      <a:pt x="5082" y="2820"/>
                    </a:lnTo>
                    <a:cubicBezTo>
                      <a:pt x="5068" y="2822"/>
                      <a:pt x="5054" y="2827"/>
                      <a:pt x="5040" y="2829"/>
                    </a:cubicBezTo>
                    <a:lnTo>
                      <a:pt x="5047" y="2834"/>
                    </a:lnTo>
                    <a:cubicBezTo>
                      <a:pt x="5051" y="2834"/>
                      <a:pt x="5055" y="2834"/>
                      <a:pt x="5059" y="2834"/>
                    </a:cubicBezTo>
                    <a:cubicBezTo>
                      <a:pt x="5349" y="2834"/>
                      <a:pt x="5107" y="2668"/>
                      <a:pt x="5239" y="2595"/>
                    </a:cubicBezTo>
                    <a:lnTo>
                      <a:pt x="5239" y="2595"/>
                    </a:lnTo>
                    <a:lnTo>
                      <a:pt x="5675" y="2702"/>
                    </a:lnTo>
                    <a:cubicBezTo>
                      <a:pt x="5728" y="2702"/>
                      <a:pt x="5782" y="2690"/>
                      <a:pt x="5833" y="2671"/>
                    </a:cubicBezTo>
                    <a:cubicBezTo>
                      <a:pt x="4393" y="1489"/>
                      <a:pt x="2726" y="587"/>
                      <a:pt x="9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30"/>
              <p:cNvSpPr/>
              <p:nvPr/>
            </p:nvSpPr>
            <p:spPr>
              <a:xfrm>
                <a:off x="3013675" y="1053600"/>
                <a:ext cx="59950" cy="43850"/>
              </a:xfrm>
              <a:custGeom>
                <a:avLst/>
                <a:gdLst/>
                <a:ahLst/>
                <a:cxnLst/>
                <a:rect l="l" t="t" r="r" b="b"/>
                <a:pathLst>
                  <a:path w="2398" h="1754" extrusionOk="0">
                    <a:moveTo>
                      <a:pt x="2029" y="1"/>
                    </a:moveTo>
                    <a:lnTo>
                      <a:pt x="1976" y="45"/>
                    </a:lnTo>
                    <a:cubicBezTo>
                      <a:pt x="1950" y="189"/>
                      <a:pt x="1832" y="240"/>
                      <a:pt x="1693" y="277"/>
                    </a:cubicBezTo>
                    <a:cubicBezTo>
                      <a:pt x="1206" y="664"/>
                      <a:pt x="691" y="1014"/>
                      <a:pt x="153" y="1327"/>
                    </a:cubicBezTo>
                    <a:cubicBezTo>
                      <a:pt x="133" y="1466"/>
                      <a:pt x="12" y="1603"/>
                      <a:pt x="0" y="1721"/>
                    </a:cubicBezTo>
                    <a:cubicBezTo>
                      <a:pt x="35" y="1712"/>
                      <a:pt x="66" y="1708"/>
                      <a:pt x="96" y="1708"/>
                    </a:cubicBezTo>
                    <a:cubicBezTo>
                      <a:pt x="166" y="1708"/>
                      <a:pt x="224" y="1729"/>
                      <a:pt x="276" y="1749"/>
                    </a:cubicBezTo>
                    <a:cubicBezTo>
                      <a:pt x="304" y="1751"/>
                      <a:pt x="334" y="1751"/>
                      <a:pt x="364" y="1753"/>
                    </a:cubicBezTo>
                    <a:cubicBezTo>
                      <a:pt x="550" y="1647"/>
                      <a:pt x="733" y="1533"/>
                      <a:pt x="912" y="1417"/>
                    </a:cubicBezTo>
                    <a:cubicBezTo>
                      <a:pt x="870" y="1385"/>
                      <a:pt x="830" y="1348"/>
                      <a:pt x="796" y="1308"/>
                    </a:cubicBezTo>
                    <a:cubicBezTo>
                      <a:pt x="804" y="1293"/>
                      <a:pt x="820" y="1286"/>
                      <a:pt x="840" y="1286"/>
                    </a:cubicBezTo>
                    <a:cubicBezTo>
                      <a:pt x="881" y="1286"/>
                      <a:pt x="942" y="1312"/>
                      <a:pt x="1011" y="1352"/>
                    </a:cubicBezTo>
                    <a:lnTo>
                      <a:pt x="1116" y="1283"/>
                    </a:lnTo>
                    <a:cubicBezTo>
                      <a:pt x="1062" y="1176"/>
                      <a:pt x="988" y="1079"/>
                      <a:pt x="900" y="998"/>
                    </a:cubicBezTo>
                    <a:lnTo>
                      <a:pt x="900" y="998"/>
                    </a:lnTo>
                    <a:lnTo>
                      <a:pt x="1238" y="1070"/>
                    </a:lnTo>
                    <a:lnTo>
                      <a:pt x="1238" y="1070"/>
                    </a:lnTo>
                    <a:lnTo>
                      <a:pt x="1185" y="998"/>
                    </a:lnTo>
                    <a:lnTo>
                      <a:pt x="1185" y="998"/>
                    </a:lnTo>
                    <a:cubicBezTo>
                      <a:pt x="1243" y="1044"/>
                      <a:pt x="1308" y="1079"/>
                      <a:pt x="1378" y="1100"/>
                    </a:cubicBezTo>
                    <a:cubicBezTo>
                      <a:pt x="1730" y="849"/>
                      <a:pt x="2071" y="578"/>
                      <a:pt x="2398" y="293"/>
                    </a:cubicBezTo>
                    <a:lnTo>
                      <a:pt x="20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30"/>
              <p:cNvSpPr/>
              <p:nvPr/>
            </p:nvSpPr>
            <p:spPr>
              <a:xfrm>
                <a:off x="2995125" y="1097275"/>
                <a:ext cx="27025" cy="10200"/>
              </a:xfrm>
              <a:custGeom>
                <a:avLst/>
                <a:gdLst/>
                <a:ahLst/>
                <a:cxnLst/>
                <a:rect l="l" t="t" r="r" b="b"/>
                <a:pathLst>
                  <a:path w="1081" h="408" extrusionOk="0">
                    <a:moveTo>
                      <a:pt x="885" y="1"/>
                    </a:moveTo>
                    <a:cubicBezTo>
                      <a:pt x="379" y="1"/>
                      <a:pt x="652" y="177"/>
                      <a:pt x="1" y="199"/>
                    </a:cubicBezTo>
                    <a:cubicBezTo>
                      <a:pt x="156" y="234"/>
                      <a:pt x="304" y="322"/>
                      <a:pt x="372" y="407"/>
                    </a:cubicBezTo>
                    <a:cubicBezTo>
                      <a:pt x="487" y="350"/>
                      <a:pt x="601" y="289"/>
                      <a:pt x="715" y="227"/>
                    </a:cubicBezTo>
                    <a:cubicBezTo>
                      <a:pt x="838" y="162"/>
                      <a:pt x="960" y="92"/>
                      <a:pt x="1081" y="25"/>
                    </a:cubicBezTo>
                    <a:cubicBezTo>
                      <a:pt x="1060" y="18"/>
                      <a:pt x="1042" y="11"/>
                      <a:pt x="1021" y="4"/>
                    </a:cubicBezTo>
                    <a:cubicBezTo>
                      <a:pt x="970" y="2"/>
                      <a:pt x="925" y="1"/>
                      <a:pt x="8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30"/>
              <p:cNvSpPr/>
              <p:nvPr/>
            </p:nvSpPr>
            <p:spPr>
              <a:xfrm>
                <a:off x="3078700" y="1053950"/>
                <a:ext cx="2575" cy="2400"/>
              </a:xfrm>
              <a:custGeom>
                <a:avLst/>
                <a:gdLst/>
                <a:ahLst/>
                <a:cxnLst/>
                <a:rect l="l" t="t" r="r" b="b"/>
                <a:pathLst>
                  <a:path w="103" h="96" extrusionOk="0">
                    <a:moveTo>
                      <a:pt x="103" y="1"/>
                    </a:moveTo>
                    <a:lnTo>
                      <a:pt x="103" y="1"/>
                    </a:lnTo>
                    <a:cubicBezTo>
                      <a:pt x="58" y="19"/>
                      <a:pt x="21" y="52"/>
                      <a:pt x="1" y="96"/>
                    </a:cubicBezTo>
                    <a:cubicBezTo>
                      <a:pt x="35" y="66"/>
                      <a:pt x="68" y="33"/>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30"/>
              <p:cNvSpPr/>
              <p:nvPr/>
            </p:nvSpPr>
            <p:spPr>
              <a:xfrm>
                <a:off x="3182375" y="718325"/>
                <a:ext cx="4550" cy="4375"/>
              </a:xfrm>
              <a:custGeom>
                <a:avLst/>
                <a:gdLst/>
                <a:ahLst/>
                <a:cxnLst/>
                <a:rect l="l" t="t" r="r" b="b"/>
                <a:pathLst>
                  <a:path w="182" h="175" extrusionOk="0">
                    <a:moveTo>
                      <a:pt x="154" y="1"/>
                    </a:moveTo>
                    <a:cubicBezTo>
                      <a:pt x="123" y="30"/>
                      <a:pt x="101" y="60"/>
                      <a:pt x="39" y="60"/>
                    </a:cubicBezTo>
                    <a:cubicBezTo>
                      <a:pt x="28" y="60"/>
                      <a:pt x="15" y="59"/>
                      <a:pt x="1" y="57"/>
                    </a:cubicBezTo>
                    <a:lnTo>
                      <a:pt x="1" y="57"/>
                    </a:lnTo>
                    <a:cubicBezTo>
                      <a:pt x="3" y="68"/>
                      <a:pt x="5" y="82"/>
                      <a:pt x="8" y="94"/>
                    </a:cubicBezTo>
                    <a:lnTo>
                      <a:pt x="161" y="175"/>
                    </a:lnTo>
                    <a:lnTo>
                      <a:pt x="182" y="172"/>
                    </a:lnTo>
                    <a:cubicBezTo>
                      <a:pt x="172" y="115"/>
                      <a:pt x="163" y="57"/>
                      <a:pt x="1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30"/>
              <p:cNvSpPr/>
              <p:nvPr/>
            </p:nvSpPr>
            <p:spPr>
              <a:xfrm>
                <a:off x="3103900" y="968475"/>
                <a:ext cx="42225" cy="49450"/>
              </a:xfrm>
              <a:custGeom>
                <a:avLst/>
                <a:gdLst/>
                <a:ahLst/>
                <a:cxnLst/>
                <a:rect l="l" t="t" r="r" b="b"/>
                <a:pathLst>
                  <a:path w="1689" h="1978" extrusionOk="0">
                    <a:moveTo>
                      <a:pt x="1125" y="302"/>
                    </a:moveTo>
                    <a:lnTo>
                      <a:pt x="1125" y="302"/>
                    </a:lnTo>
                    <a:cubicBezTo>
                      <a:pt x="1246" y="443"/>
                      <a:pt x="1369" y="547"/>
                      <a:pt x="1339" y="652"/>
                    </a:cubicBezTo>
                    <a:cubicBezTo>
                      <a:pt x="1271" y="545"/>
                      <a:pt x="1200" y="422"/>
                      <a:pt x="1125" y="302"/>
                    </a:cubicBezTo>
                    <a:close/>
                    <a:moveTo>
                      <a:pt x="1313" y="0"/>
                    </a:moveTo>
                    <a:cubicBezTo>
                      <a:pt x="1253" y="102"/>
                      <a:pt x="1190" y="202"/>
                      <a:pt x="1125" y="302"/>
                    </a:cubicBezTo>
                    <a:lnTo>
                      <a:pt x="1058" y="406"/>
                    </a:lnTo>
                    <a:cubicBezTo>
                      <a:pt x="1079" y="413"/>
                      <a:pt x="1095" y="422"/>
                      <a:pt x="1111" y="436"/>
                    </a:cubicBezTo>
                    <a:cubicBezTo>
                      <a:pt x="1174" y="570"/>
                      <a:pt x="1182" y="612"/>
                      <a:pt x="1163" y="612"/>
                    </a:cubicBezTo>
                    <a:cubicBezTo>
                      <a:pt x="1134" y="612"/>
                      <a:pt x="1042" y="513"/>
                      <a:pt x="993" y="503"/>
                    </a:cubicBezTo>
                    <a:lnTo>
                      <a:pt x="965" y="547"/>
                    </a:lnTo>
                    <a:cubicBezTo>
                      <a:pt x="965" y="566"/>
                      <a:pt x="970" y="587"/>
                      <a:pt x="975" y="605"/>
                    </a:cubicBezTo>
                    <a:cubicBezTo>
                      <a:pt x="961" y="603"/>
                      <a:pt x="949" y="596"/>
                      <a:pt x="940" y="585"/>
                    </a:cubicBezTo>
                    <a:cubicBezTo>
                      <a:pt x="900" y="643"/>
                      <a:pt x="861" y="700"/>
                      <a:pt x="822" y="758"/>
                    </a:cubicBezTo>
                    <a:lnTo>
                      <a:pt x="836" y="772"/>
                    </a:lnTo>
                    <a:cubicBezTo>
                      <a:pt x="826" y="802"/>
                      <a:pt x="801" y="826"/>
                      <a:pt x="771" y="830"/>
                    </a:cubicBezTo>
                    <a:cubicBezTo>
                      <a:pt x="530" y="1171"/>
                      <a:pt x="272" y="1503"/>
                      <a:pt x="1" y="1822"/>
                    </a:cubicBezTo>
                    <a:cubicBezTo>
                      <a:pt x="60" y="1933"/>
                      <a:pt x="99" y="1968"/>
                      <a:pt x="128" y="1968"/>
                    </a:cubicBezTo>
                    <a:cubicBezTo>
                      <a:pt x="181" y="1968"/>
                      <a:pt x="206" y="1860"/>
                      <a:pt x="275" y="1860"/>
                    </a:cubicBezTo>
                    <a:cubicBezTo>
                      <a:pt x="310" y="1860"/>
                      <a:pt x="357" y="1889"/>
                      <a:pt x="425" y="1978"/>
                    </a:cubicBezTo>
                    <a:cubicBezTo>
                      <a:pt x="434" y="1966"/>
                      <a:pt x="446" y="1952"/>
                      <a:pt x="455" y="1938"/>
                    </a:cubicBezTo>
                    <a:cubicBezTo>
                      <a:pt x="404" y="1862"/>
                      <a:pt x="270" y="1737"/>
                      <a:pt x="416" y="1734"/>
                    </a:cubicBezTo>
                    <a:lnTo>
                      <a:pt x="416" y="1734"/>
                    </a:lnTo>
                    <a:cubicBezTo>
                      <a:pt x="451" y="1774"/>
                      <a:pt x="490" y="1811"/>
                      <a:pt x="530" y="1843"/>
                    </a:cubicBezTo>
                    <a:cubicBezTo>
                      <a:pt x="581" y="1778"/>
                      <a:pt x="632" y="1714"/>
                      <a:pt x="680" y="1646"/>
                    </a:cubicBezTo>
                    <a:lnTo>
                      <a:pt x="567" y="1618"/>
                    </a:lnTo>
                    <a:cubicBezTo>
                      <a:pt x="558" y="1583"/>
                      <a:pt x="595" y="1557"/>
                      <a:pt x="653" y="1557"/>
                    </a:cubicBezTo>
                    <a:cubicBezTo>
                      <a:pt x="677" y="1557"/>
                      <a:pt x="705" y="1562"/>
                      <a:pt x="736" y="1572"/>
                    </a:cubicBezTo>
                    <a:cubicBezTo>
                      <a:pt x="1030" y="1171"/>
                      <a:pt x="1304" y="754"/>
                      <a:pt x="1554" y="323"/>
                    </a:cubicBezTo>
                    <a:lnTo>
                      <a:pt x="1506" y="323"/>
                    </a:lnTo>
                    <a:lnTo>
                      <a:pt x="1566" y="302"/>
                    </a:lnTo>
                    <a:cubicBezTo>
                      <a:pt x="1608" y="230"/>
                      <a:pt x="1649" y="158"/>
                      <a:pt x="1689" y="86"/>
                    </a:cubicBezTo>
                    <a:lnTo>
                      <a:pt x="1689" y="86"/>
                    </a:lnTo>
                    <a:cubicBezTo>
                      <a:pt x="1673" y="91"/>
                      <a:pt x="1655" y="93"/>
                      <a:pt x="1637" y="93"/>
                    </a:cubicBezTo>
                    <a:cubicBezTo>
                      <a:pt x="1544" y="93"/>
                      <a:pt x="1425" y="37"/>
                      <a:pt x="1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30"/>
              <p:cNvSpPr/>
              <p:nvPr/>
            </p:nvSpPr>
            <p:spPr>
              <a:xfrm>
                <a:off x="3099800" y="568400"/>
                <a:ext cx="83650" cy="136175"/>
              </a:xfrm>
              <a:custGeom>
                <a:avLst/>
                <a:gdLst/>
                <a:ahLst/>
                <a:cxnLst/>
                <a:rect l="l" t="t" r="r" b="b"/>
                <a:pathLst>
                  <a:path w="3346" h="5447" extrusionOk="0">
                    <a:moveTo>
                      <a:pt x="320" y="1"/>
                    </a:moveTo>
                    <a:lnTo>
                      <a:pt x="88" y="91"/>
                    </a:lnTo>
                    <a:cubicBezTo>
                      <a:pt x="93" y="91"/>
                      <a:pt x="98" y="91"/>
                      <a:pt x="103" y="91"/>
                    </a:cubicBezTo>
                    <a:cubicBezTo>
                      <a:pt x="486" y="91"/>
                      <a:pt x="261" y="182"/>
                      <a:pt x="564" y="249"/>
                    </a:cubicBezTo>
                    <a:cubicBezTo>
                      <a:pt x="473" y="263"/>
                      <a:pt x="339" y="253"/>
                      <a:pt x="334" y="311"/>
                    </a:cubicBezTo>
                    <a:cubicBezTo>
                      <a:pt x="425" y="338"/>
                      <a:pt x="479" y="346"/>
                      <a:pt x="518" y="346"/>
                    </a:cubicBezTo>
                    <a:cubicBezTo>
                      <a:pt x="566" y="346"/>
                      <a:pt x="588" y="333"/>
                      <a:pt x="625" y="333"/>
                    </a:cubicBezTo>
                    <a:cubicBezTo>
                      <a:pt x="641" y="333"/>
                      <a:pt x="662" y="336"/>
                      <a:pt x="689" y="344"/>
                    </a:cubicBezTo>
                    <a:cubicBezTo>
                      <a:pt x="630" y="365"/>
                      <a:pt x="541" y="380"/>
                      <a:pt x="446" y="380"/>
                    </a:cubicBezTo>
                    <a:cubicBezTo>
                      <a:pt x="312" y="380"/>
                      <a:pt x="165" y="350"/>
                      <a:pt x="70" y="265"/>
                    </a:cubicBezTo>
                    <a:cubicBezTo>
                      <a:pt x="49" y="270"/>
                      <a:pt x="24" y="272"/>
                      <a:pt x="0" y="274"/>
                    </a:cubicBezTo>
                    <a:cubicBezTo>
                      <a:pt x="863" y="1116"/>
                      <a:pt x="1630" y="2048"/>
                      <a:pt x="2288" y="3056"/>
                    </a:cubicBezTo>
                    <a:cubicBezTo>
                      <a:pt x="2659" y="3821"/>
                      <a:pt x="2951" y="4621"/>
                      <a:pt x="3162" y="5446"/>
                    </a:cubicBezTo>
                    <a:lnTo>
                      <a:pt x="3346" y="5418"/>
                    </a:lnTo>
                    <a:cubicBezTo>
                      <a:pt x="3343" y="5409"/>
                      <a:pt x="3341" y="5400"/>
                      <a:pt x="3339" y="5391"/>
                    </a:cubicBezTo>
                    <a:lnTo>
                      <a:pt x="3193" y="5356"/>
                    </a:lnTo>
                    <a:cubicBezTo>
                      <a:pt x="3213" y="5354"/>
                      <a:pt x="3235" y="5353"/>
                      <a:pt x="3256" y="5353"/>
                    </a:cubicBezTo>
                    <a:cubicBezTo>
                      <a:pt x="3282" y="5353"/>
                      <a:pt x="3308" y="5354"/>
                      <a:pt x="3334" y="5358"/>
                    </a:cubicBezTo>
                    <a:cubicBezTo>
                      <a:pt x="3327" y="5330"/>
                      <a:pt x="3320" y="5300"/>
                      <a:pt x="3313" y="5270"/>
                    </a:cubicBezTo>
                    <a:cubicBezTo>
                      <a:pt x="3234" y="5231"/>
                      <a:pt x="3165" y="5189"/>
                      <a:pt x="3255" y="5175"/>
                    </a:cubicBezTo>
                    <a:lnTo>
                      <a:pt x="3255" y="5175"/>
                    </a:lnTo>
                    <a:cubicBezTo>
                      <a:pt x="3269" y="5177"/>
                      <a:pt x="3281" y="5180"/>
                      <a:pt x="3295" y="5182"/>
                    </a:cubicBezTo>
                    <a:cubicBezTo>
                      <a:pt x="3121" y="4408"/>
                      <a:pt x="2894" y="3647"/>
                      <a:pt x="2613" y="2903"/>
                    </a:cubicBezTo>
                    <a:cubicBezTo>
                      <a:pt x="2588" y="2850"/>
                      <a:pt x="2557" y="2799"/>
                      <a:pt x="2530" y="2748"/>
                    </a:cubicBezTo>
                    <a:lnTo>
                      <a:pt x="2395" y="2769"/>
                    </a:lnTo>
                    <a:cubicBezTo>
                      <a:pt x="2321" y="2728"/>
                      <a:pt x="2178" y="2654"/>
                      <a:pt x="2302" y="2654"/>
                    </a:cubicBezTo>
                    <a:cubicBezTo>
                      <a:pt x="2317" y="2654"/>
                      <a:pt x="2338" y="2655"/>
                      <a:pt x="2363" y="2657"/>
                    </a:cubicBezTo>
                    <a:cubicBezTo>
                      <a:pt x="2414" y="2674"/>
                      <a:pt x="2465" y="2692"/>
                      <a:pt x="2513" y="2715"/>
                    </a:cubicBezTo>
                    <a:cubicBezTo>
                      <a:pt x="2458" y="2611"/>
                      <a:pt x="2400" y="2509"/>
                      <a:pt x="2339" y="2405"/>
                    </a:cubicBezTo>
                    <a:lnTo>
                      <a:pt x="2117" y="2439"/>
                    </a:lnTo>
                    <a:lnTo>
                      <a:pt x="2075" y="2416"/>
                    </a:lnTo>
                    <a:lnTo>
                      <a:pt x="2323" y="2379"/>
                    </a:lnTo>
                    <a:cubicBezTo>
                      <a:pt x="1843" y="1554"/>
                      <a:pt x="1275" y="784"/>
                      <a:pt x="629" y="84"/>
                    </a:cubicBezTo>
                    <a:cubicBezTo>
                      <a:pt x="610" y="89"/>
                      <a:pt x="594" y="96"/>
                      <a:pt x="580" y="105"/>
                    </a:cubicBezTo>
                    <a:lnTo>
                      <a:pt x="3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30"/>
              <p:cNvSpPr/>
              <p:nvPr/>
            </p:nvSpPr>
            <p:spPr>
              <a:xfrm>
                <a:off x="3187775" y="757350"/>
                <a:ext cx="3500" cy="2400"/>
              </a:xfrm>
              <a:custGeom>
                <a:avLst/>
                <a:gdLst/>
                <a:ahLst/>
                <a:cxnLst/>
                <a:rect l="l" t="t" r="r" b="b"/>
                <a:pathLst>
                  <a:path w="140" h="96" extrusionOk="0">
                    <a:moveTo>
                      <a:pt x="133" y="0"/>
                    </a:moveTo>
                    <a:cubicBezTo>
                      <a:pt x="106" y="0"/>
                      <a:pt x="78" y="1"/>
                      <a:pt x="48" y="1"/>
                    </a:cubicBezTo>
                    <a:cubicBezTo>
                      <a:pt x="32" y="1"/>
                      <a:pt x="17" y="1"/>
                      <a:pt x="0" y="0"/>
                    </a:cubicBezTo>
                    <a:lnTo>
                      <a:pt x="0" y="0"/>
                    </a:lnTo>
                    <a:cubicBezTo>
                      <a:pt x="3" y="30"/>
                      <a:pt x="7" y="63"/>
                      <a:pt x="10" y="95"/>
                    </a:cubicBezTo>
                    <a:cubicBezTo>
                      <a:pt x="29" y="94"/>
                      <a:pt x="50" y="93"/>
                      <a:pt x="72" y="93"/>
                    </a:cubicBezTo>
                    <a:cubicBezTo>
                      <a:pt x="94" y="93"/>
                      <a:pt x="116" y="94"/>
                      <a:pt x="140" y="95"/>
                    </a:cubicBezTo>
                    <a:cubicBezTo>
                      <a:pt x="137" y="63"/>
                      <a:pt x="135" y="30"/>
                      <a:pt x="1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30"/>
              <p:cNvSpPr/>
              <p:nvPr/>
            </p:nvSpPr>
            <p:spPr>
              <a:xfrm>
                <a:off x="2592625" y="768225"/>
                <a:ext cx="1775" cy="17775"/>
              </a:xfrm>
              <a:custGeom>
                <a:avLst/>
                <a:gdLst/>
                <a:ahLst/>
                <a:cxnLst/>
                <a:rect l="l" t="t" r="r" b="b"/>
                <a:pathLst>
                  <a:path w="71" h="711" extrusionOk="0">
                    <a:moveTo>
                      <a:pt x="70" y="1"/>
                    </a:moveTo>
                    <a:cubicBezTo>
                      <a:pt x="40" y="237"/>
                      <a:pt x="14" y="472"/>
                      <a:pt x="1" y="710"/>
                    </a:cubicBezTo>
                    <a:cubicBezTo>
                      <a:pt x="24" y="706"/>
                      <a:pt x="45" y="696"/>
                      <a:pt x="65" y="685"/>
                    </a:cubicBezTo>
                    <a:cubicBezTo>
                      <a:pt x="56" y="455"/>
                      <a:pt x="58" y="228"/>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30"/>
              <p:cNvSpPr/>
              <p:nvPr/>
            </p:nvSpPr>
            <p:spPr>
              <a:xfrm>
                <a:off x="2585950" y="798200"/>
                <a:ext cx="3925" cy="2100"/>
              </a:xfrm>
              <a:custGeom>
                <a:avLst/>
                <a:gdLst/>
                <a:ahLst/>
                <a:cxnLst/>
                <a:rect l="l" t="t" r="r" b="b"/>
                <a:pathLst>
                  <a:path w="157" h="84" extrusionOk="0">
                    <a:moveTo>
                      <a:pt x="156" y="0"/>
                    </a:moveTo>
                    <a:lnTo>
                      <a:pt x="156" y="0"/>
                    </a:lnTo>
                    <a:cubicBezTo>
                      <a:pt x="77" y="42"/>
                      <a:pt x="26" y="70"/>
                      <a:pt x="1" y="84"/>
                    </a:cubicBezTo>
                    <a:cubicBezTo>
                      <a:pt x="59" y="72"/>
                      <a:pt x="112" y="44"/>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30"/>
              <p:cNvSpPr/>
              <p:nvPr/>
            </p:nvSpPr>
            <p:spPr>
              <a:xfrm>
                <a:off x="3078700" y="585325"/>
                <a:ext cx="11725" cy="16375"/>
              </a:xfrm>
              <a:custGeom>
                <a:avLst/>
                <a:gdLst/>
                <a:ahLst/>
                <a:cxnLst/>
                <a:rect l="l" t="t" r="r" b="b"/>
                <a:pathLst>
                  <a:path w="469" h="655" extrusionOk="0">
                    <a:moveTo>
                      <a:pt x="1" y="1"/>
                    </a:moveTo>
                    <a:lnTo>
                      <a:pt x="1" y="1"/>
                    </a:lnTo>
                    <a:cubicBezTo>
                      <a:pt x="149" y="221"/>
                      <a:pt x="307" y="436"/>
                      <a:pt x="469" y="654"/>
                    </a:cubicBezTo>
                    <a:cubicBezTo>
                      <a:pt x="351" y="432"/>
                      <a:pt x="214" y="221"/>
                      <a:pt x="63" y="19"/>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30"/>
              <p:cNvSpPr/>
              <p:nvPr/>
            </p:nvSpPr>
            <p:spPr>
              <a:xfrm>
                <a:off x="3106400" y="963375"/>
                <a:ext cx="1600" cy="2275"/>
              </a:xfrm>
              <a:custGeom>
                <a:avLst/>
                <a:gdLst/>
                <a:ahLst/>
                <a:cxnLst/>
                <a:rect l="l" t="t" r="r" b="b"/>
                <a:pathLst>
                  <a:path w="64" h="91" extrusionOk="0">
                    <a:moveTo>
                      <a:pt x="52" y="0"/>
                    </a:moveTo>
                    <a:cubicBezTo>
                      <a:pt x="35" y="28"/>
                      <a:pt x="17" y="58"/>
                      <a:pt x="1" y="86"/>
                    </a:cubicBezTo>
                    <a:cubicBezTo>
                      <a:pt x="3" y="86"/>
                      <a:pt x="5" y="88"/>
                      <a:pt x="10" y="91"/>
                    </a:cubicBezTo>
                    <a:cubicBezTo>
                      <a:pt x="28" y="65"/>
                      <a:pt x="45" y="37"/>
                      <a:pt x="63" y="12"/>
                    </a:cubicBez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1" name="Google Shape;1991;p30"/>
              <p:cNvSpPr/>
              <p:nvPr/>
            </p:nvSpPr>
            <p:spPr>
              <a:xfrm>
                <a:off x="3108325" y="938850"/>
                <a:ext cx="14625" cy="23450"/>
              </a:xfrm>
              <a:custGeom>
                <a:avLst/>
                <a:gdLst/>
                <a:ahLst/>
                <a:cxnLst/>
                <a:rect l="l" t="t" r="r" b="b"/>
                <a:pathLst>
                  <a:path w="585" h="938" extrusionOk="0">
                    <a:moveTo>
                      <a:pt x="489" y="1"/>
                    </a:moveTo>
                    <a:cubicBezTo>
                      <a:pt x="341" y="323"/>
                      <a:pt x="179" y="636"/>
                      <a:pt x="0" y="937"/>
                    </a:cubicBezTo>
                    <a:lnTo>
                      <a:pt x="23" y="937"/>
                    </a:lnTo>
                    <a:cubicBezTo>
                      <a:pt x="225" y="643"/>
                      <a:pt x="413" y="337"/>
                      <a:pt x="584" y="24"/>
                    </a:cubicBezTo>
                    <a:cubicBezTo>
                      <a:pt x="552" y="19"/>
                      <a:pt x="522" y="12"/>
                      <a:pt x="4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2" name="Google Shape;1992;p30"/>
              <p:cNvSpPr/>
              <p:nvPr/>
            </p:nvSpPr>
            <p:spPr>
              <a:xfrm>
                <a:off x="2524550" y="646650"/>
                <a:ext cx="51175" cy="224375"/>
              </a:xfrm>
              <a:custGeom>
                <a:avLst/>
                <a:gdLst/>
                <a:ahLst/>
                <a:cxnLst/>
                <a:rect l="l" t="t" r="r" b="b"/>
                <a:pathLst>
                  <a:path w="2047" h="8975" extrusionOk="0">
                    <a:moveTo>
                      <a:pt x="1704" y="0"/>
                    </a:moveTo>
                    <a:cubicBezTo>
                      <a:pt x="612" y="2101"/>
                      <a:pt x="85" y="4495"/>
                      <a:pt x="178" y="6807"/>
                    </a:cubicBezTo>
                    <a:cubicBezTo>
                      <a:pt x="79" y="6878"/>
                      <a:pt x="0" y="6938"/>
                      <a:pt x="13" y="6938"/>
                    </a:cubicBezTo>
                    <a:cubicBezTo>
                      <a:pt x="17" y="6938"/>
                      <a:pt x="26" y="6934"/>
                      <a:pt x="44" y="6925"/>
                    </a:cubicBezTo>
                    <a:cubicBezTo>
                      <a:pt x="104" y="7122"/>
                      <a:pt x="167" y="7312"/>
                      <a:pt x="227" y="7497"/>
                    </a:cubicBezTo>
                    <a:cubicBezTo>
                      <a:pt x="234" y="7588"/>
                      <a:pt x="248" y="7676"/>
                      <a:pt x="257" y="7764"/>
                    </a:cubicBezTo>
                    <a:lnTo>
                      <a:pt x="322" y="7787"/>
                    </a:lnTo>
                    <a:lnTo>
                      <a:pt x="262" y="7803"/>
                    </a:lnTo>
                    <a:cubicBezTo>
                      <a:pt x="310" y="8198"/>
                      <a:pt x="375" y="8589"/>
                      <a:pt x="461" y="8974"/>
                    </a:cubicBezTo>
                    <a:cubicBezTo>
                      <a:pt x="479" y="8965"/>
                      <a:pt x="498" y="8953"/>
                      <a:pt x="512" y="8937"/>
                    </a:cubicBezTo>
                    <a:lnTo>
                      <a:pt x="528" y="8812"/>
                    </a:lnTo>
                    <a:lnTo>
                      <a:pt x="528" y="8812"/>
                    </a:lnTo>
                    <a:cubicBezTo>
                      <a:pt x="554" y="8851"/>
                      <a:pt x="549" y="8905"/>
                      <a:pt x="514" y="8937"/>
                    </a:cubicBezTo>
                    <a:lnTo>
                      <a:pt x="512" y="8956"/>
                    </a:lnTo>
                    <a:cubicBezTo>
                      <a:pt x="521" y="8956"/>
                      <a:pt x="531" y="8956"/>
                      <a:pt x="540" y="8956"/>
                    </a:cubicBezTo>
                    <a:cubicBezTo>
                      <a:pt x="678" y="8956"/>
                      <a:pt x="772" y="8893"/>
                      <a:pt x="846" y="8821"/>
                    </a:cubicBezTo>
                    <a:cubicBezTo>
                      <a:pt x="721" y="8204"/>
                      <a:pt x="644" y="7581"/>
                      <a:pt x="614" y="6953"/>
                    </a:cubicBezTo>
                    <a:cubicBezTo>
                      <a:pt x="663" y="6934"/>
                      <a:pt x="721" y="6911"/>
                      <a:pt x="785" y="6883"/>
                    </a:cubicBezTo>
                    <a:cubicBezTo>
                      <a:pt x="586" y="6807"/>
                      <a:pt x="635" y="6661"/>
                      <a:pt x="498" y="6565"/>
                    </a:cubicBezTo>
                    <a:lnTo>
                      <a:pt x="600" y="6561"/>
                    </a:lnTo>
                    <a:cubicBezTo>
                      <a:pt x="563" y="4398"/>
                      <a:pt x="1071" y="2219"/>
                      <a:pt x="2047" y="234"/>
                    </a:cubicBezTo>
                    <a:lnTo>
                      <a:pt x="2047" y="234"/>
                    </a:lnTo>
                    <a:cubicBezTo>
                      <a:pt x="1982" y="237"/>
                      <a:pt x="1912" y="239"/>
                      <a:pt x="1840" y="241"/>
                    </a:cubicBezTo>
                    <a:lnTo>
                      <a:pt x="17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30"/>
              <p:cNvSpPr/>
              <p:nvPr/>
            </p:nvSpPr>
            <p:spPr>
              <a:xfrm>
                <a:off x="2564275" y="929475"/>
                <a:ext cx="46875" cy="66150"/>
              </a:xfrm>
              <a:custGeom>
                <a:avLst/>
                <a:gdLst/>
                <a:ahLst/>
                <a:cxnLst/>
                <a:rect l="l" t="t" r="r" b="b"/>
                <a:pathLst>
                  <a:path w="1875" h="2646" extrusionOk="0">
                    <a:moveTo>
                      <a:pt x="625" y="0"/>
                    </a:moveTo>
                    <a:cubicBezTo>
                      <a:pt x="576" y="109"/>
                      <a:pt x="451" y="195"/>
                      <a:pt x="316" y="281"/>
                    </a:cubicBezTo>
                    <a:cubicBezTo>
                      <a:pt x="525" y="617"/>
                      <a:pt x="708" y="948"/>
                      <a:pt x="877" y="1273"/>
                    </a:cubicBezTo>
                    <a:cubicBezTo>
                      <a:pt x="659" y="967"/>
                      <a:pt x="453" y="649"/>
                      <a:pt x="256" y="315"/>
                    </a:cubicBezTo>
                    <a:cubicBezTo>
                      <a:pt x="168" y="366"/>
                      <a:pt x="82" y="427"/>
                      <a:pt x="1" y="492"/>
                    </a:cubicBezTo>
                    <a:cubicBezTo>
                      <a:pt x="427" y="1150"/>
                      <a:pt x="905" y="1774"/>
                      <a:pt x="1427" y="2360"/>
                    </a:cubicBezTo>
                    <a:cubicBezTo>
                      <a:pt x="1478" y="2455"/>
                      <a:pt x="1529" y="2553"/>
                      <a:pt x="1580" y="2645"/>
                    </a:cubicBezTo>
                    <a:cubicBezTo>
                      <a:pt x="1684" y="2613"/>
                      <a:pt x="1784" y="2564"/>
                      <a:pt x="1874" y="2506"/>
                    </a:cubicBezTo>
                    <a:cubicBezTo>
                      <a:pt x="1846" y="2474"/>
                      <a:pt x="1816" y="2444"/>
                      <a:pt x="1788" y="2413"/>
                    </a:cubicBezTo>
                    <a:cubicBezTo>
                      <a:pt x="1777" y="2395"/>
                      <a:pt x="1765" y="2379"/>
                      <a:pt x="1756" y="2362"/>
                    </a:cubicBezTo>
                    <a:cubicBezTo>
                      <a:pt x="1744" y="2367"/>
                      <a:pt x="1735" y="2374"/>
                      <a:pt x="1723" y="2381"/>
                    </a:cubicBezTo>
                    <a:cubicBezTo>
                      <a:pt x="1503" y="2358"/>
                      <a:pt x="1436" y="2140"/>
                      <a:pt x="1271" y="2022"/>
                    </a:cubicBezTo>
                    <a:cubicBezTo>
                      <a:pt x="1292" y="1979"/>
                      <a:pt x="1367" y="1970"/>
                      <a:pt x="1466" y="1970"/>
                    </a:cubicBezTo>
                    <a:cubicBezTo>
                      <a:pt x="1480" y="1970"/>
                      <a:pt x="1495" y="1970"/>
                      <a:pt x="1510" y="1971"/>
                    </a:cubicBezTo>
                    <a:cubicBezTo>
                      <a:pt x="1174" y="1398"/>
                      <a:pt x="891" y="763"/>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30"/>
              <p:cNvSpPr/>
              <p:nvPr/>
            </p:nvSpPr>
            <p:spPr>
              <a:xfrm>
                <a:off x="3104675" y="966450"/>
                <a:ext cx="1400" cy="2050"/>
              </a:xfrm>
              <a:custGeom>
                <a:avLst/>
                <a:gdLst/>
                <a:ahLst/>
                <a:cxnLst/>
                <a:rect l="l" t="t" r="r" b="b"/>
                <a:pathLst>
                  <a:path w="56" h="82" extrusionOk="0">
                    <a:moveTo>
                      <a:pt x="49" y="0"/>
                    </a:moveTo>
                    <a:cubicBezTo>
                      <a:pt x="33" y="26"/>
                      <a:pt x="16" y="54"/>
                      <a:pt x="0" y="81"/>
                    </a:cubicBezTo>
                    <a:cubicBezTo>
                      <a:pt x="19" y="54"/>
                      <a:pt x="37" y="28"/>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30"/>
              <p:cNvSpPr/>
              <p:nvPr/>
            </p:nvSpPr>
            <p:spPr>
              <a:xfrm>
                <a:off x="3120825" y="935150"/>
                <a:ext cx="4100" cy="3725"/>
              </a:xfrm>
              <a:custGeom>
                <a:avLst/>
                <a:gdLst/>
                <a:ahLst/>
                <a:cxnLst/>
                <a:rect l="l" t="t" r="r" b="b"/>
                <a:pathLst>
                  <a:path w="164" h="149" extrusionOk="0">
                    <a:moveTo>
                      <a:pt x="59" y="0"/>
                    </a:moveTo>
                    <a:cubicBezTo>
                      <a:pt x="40" y="42"/>
                      <a:pt x="22" y="84"/>
                      <a:pt x="1" y="126"/>
                    </a:cubicBezTo>
                    <a:lnTo>
                      <a:pt x="98" y="149"/>
                    </a:lnTo>
                    <a:cubicBezTo>
                      <a:pt x="119" y="109"/>
                      <a:pt x="142" y="70"/>
                      <a:pt x="163" y="31"/>
                    </a:cubicBezTo>
                    <a:lnTo>
                      <a:pt x="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30"/>
              <p:cNvSpPr/>
              <p:nvPr/>
            </p:nvSpPr>
            <p:spPr>
              <a:xfrm>
                <a:off x="3136200" y="678125"/>
                <a:ext cx="6225" cy="1975"/>
              </a:xfrm>
              <a:custGeom>
                <a:avLst/>
                <a:gdLst/>
                <a:ahLst/>
                <a:cxnLst/>
                <a:rect l="l" t="t" r="r" b="b"/>
                <a:pathLst>
                  <a:path w="249" h="79" extrusionOk="0">
                    <a:moveTo>
                      <a:pt x="218" y="0"/>
                    </a:moveTo>
                    <a:cubicBezTo>
                      <a:pt x="144" y="14"/>
                      <a:pt x="72" y="33"/>
                      <a:pt x="0" y="58"/>
                    </a:cubicBezTo>
                    <a:cubicBezTo>
                      <a:pt x="84" y="58"/>
                      <a:pt x="167" y="65"/>
                      <a:pt x="248" y="79"/>
                    </a:cubicBezTo>
                    <a:cubicBezTo>
                      <a:pt x="239" y="53"/>
                      <a:pt x="227" y="28"/>
                      <a:pt x="2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30"/>
              <p:cNvSpPr/>
              <p:nvPr/>
            </p:nvSpPr>
            <p:spPr>
              <a:xfrm>
                <a:off x="3146000" y="693075"/>
                <a:ext cx="175" cy="125"/>
              </a:xfrm>
              <a:custGeom>
                <a:avLst/>
                <a:gdLst/>
                <a:ahLst/>
                <a:cxnLst/>
                <a:rect l="l" t="t" r="r" b="b"/>
                <a:pathLst>
                  <a:path w="7" h="5" extrusionOk="0">
                    <a:moveTo>
                      <a:pt x="0" y="0"/>
                    </a:moveTo>
                    <a:cubicBezTo>
                      <a:pt x="2" y="2"/>
                      <a:pt x="5" y="2"/>
                      <a:pt x="7" y="5"/>
                    </a:cubicBezTo>
                    <a:cubicBezTo>
                      <a:pt x="7" y="2"/>
                      <a:pt x="7" y="2"/>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30"/>
              <p:cNvSpPr/>
              <p:nvPr/>
            </p:nvSpPr>
            <p:spPr>
              <a:xfrm>
                <a:off x="3150275" y="716650"/>
                <a:ext cx="3800" cy="10225"/>
              </a:xfrm>
              <a:custGeom>
                <a:avLst/>
                <a:gdLst/>
                <a:ahLst/>
                <a:cxnLst/>
                <a:rect l="l" t="t" r="r" b="b"/>
                <a:pathLst>
                  <a:path w="152" h="409" extrusionOk="0">
                    <a:moveTo>
                      <a:pt x="1" y="1"/>
                    </a:moveTo>
                    <a:lnTo>
                      <a:pt x="1" y="1"/>
                    </a:lnTo>
                    <a:cubicBezTo>
                      <a:pt x="14" y="137"/>
                      <a:pt x="28" y="272"/>
                      <a:pt x="38" y="404"/>
                    </a:cubicBezTo>
                    <a:cubicBezTo>
                      <a:pt x="54" y="397"/>
                      <a:pt x="70" y="390"/>
                      <a:pt x="86" y="386"/>
                    </a:cubicBezTo>
                    <a:cubicBezTo>
                      <a:pt x="110" y="395"/>
                      <a:pt x="130" y="402"/>
                      <a:pt x="151" y="409"/>
                    </a:cubicBezTo>
                    <a:cubicBezTo>
                      <a:pt x="121" y="277"/>
                      <a:pt x="89" y="144"/>
                      <a:pt x="52" y="12"/>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30"/>
              <p:cNvSpPr/>
              <p:nvPr/>
            </p:nvSpPr>
            <p:spPr>
              <a:xfrm>
                <a:off x="3149700" y="712025"/>
                <a:ext cx="1575" cy="3950"/>
              </a:xfrm>
              <a:custGeom>
                <a:avLst/>
                <a:gdLst/>
                <a:ahLst/>
                <a:cxnLst/>
                <a:rect l="l" t="t" r="r" b="b"/>
                <a:pathLst>
                  <a:path w="63" h="158" extrusionOk="0">
                    <a:moveTo>
                      <a:pt x="0" y="0"/>
                    </a:moveTo>
                    <a:cubicBezTo>
                      <a:pt x="7" y="54"/>
                      <a:pt x="12" y="100"/>
                      <a:pt x="19" y="151"/>
                    </a:cubicBezTo>
                    <a:cubicBezTo>
                      <a:pt x="33" y="153"/>
                      <a:pt x="47" y="156"/>
                      <a:pt x="63" y="158"/>
                    </a:cubicBezTo>
                    <a:cubicBezTo>
                      <a:pt x="47" y="105"/>
                      <a:pt x="28" y="54"/>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30"/>
              <p:cNvSpPr/>
              <p:nvPr/>
            </p:nvSpPr>
            <p:spPr>
              <a:xfrm>
                <a:off x="3072100" y="588975"/>
                <a:ext cx="69150" cy="89225"/>
              </a:xfrm>
              <a:custGeom>
                <a:avLst/>
                <a:gdLst/>
                <a:ahLst/>
                <a:cxnLst/>
                <a:rect l="l" t="t" r="r" b="b"/>
                <a:pathLst>
                  <a:path w="2766" h="3569" extrusionOk="0">
                    <a:moveTo>
                      <a:pt x="0" y="1"/>
                    </a:moveTo>
                    <a:lnTo>
                      <a:pt x="0" y="1"/>
                    </a:lnTo>
                    <a:cubicBezTo>
                      <a:pt x="404" y="538"/>
                      <a:pt x="754" y="1118"/>
                      <a:pt x="1046" y="1725"/>
                    </a:cubicBezTo>
                    <a:cubicBezTo>
                      <a:pt x="1145" y="1760"/>
                      <a:pt x="1250" y="1788"/>
                      <a:pt x="1354" y="1809"/>
                    </a:cubicBezTo>
                    <a:cubicBezTo>
                      <a:pt x="1400" y="1809"/>
                      <a:pt x="1454" y="1811"/>
                      <a:pt x="1507" y="1816"/>
                    </a:cubicBezTo>
                    <a:cubicBezTo>
                      <a:pt x="1490" y="1817"/>
                      <a:pt x="1473" y="1818"/>
                      <a:pt x="1456" y="1818"/>
                    </a:cubicBezTo>
                    <a:cubicBezTo>
                      <a:pt x="1421" y="1818"/>
                      <a:pt x="1387" y="1815"/>
                      <a:pt x="1354" y="1809"/>
                    </a:cubicBezTo>
                    <a:cubicBezTo>
                      <a:pt x="1340" y="1809"/>
                      <a:pt x="1326" y="1808"/>
                      <a:pt x="1312" y="1808"/>
                    </a:cubicBezTo>
                    <a:cubicBezTo>
                      <a:pt x="1211" y="1808"/>
                      <a:pt x="1132" y="1817"/>
                      <a:pt x="1099" y="1839"/>
                    </a:cubicBezTo>
                    <a:cubicBezTo>
                      <a:pt x="1111" y="1865"/>
                      <a:pt x="1122" y="1888"/>
                      <a:pt x="1132" y="1911"/>
                    </a:cubicBezTo>
                    <a:lnTo>
                      <a:pt x="1185" y="1920"/>
                    </a:lnTo>
                    <a:lnTo>
                      <a:pt x="1141" y="1929"/>
                    </a:lnTo>
                    <a:cubicBezTo>
                      <a:pt x="1213" y="2087"/>
                      <a:pt x="1280" y="2247"/>
                      <a:pt x="1345" y="2409"/>
                    </a:cubicBezTo>
                    <a:cubicBezTo>
                      <a:pt x="1384" y="2486"/>
                      <a:pt x="1424" y="2562"/>
                      <a:pt x="1463" y="2639"/>
                    </a:cubicBezTo>
                    <a:cubicBezTo>
                      <a:pt x="1540" y="2613"/>
                      <a:pt x="1572" y="2585"/>
                      <a:pt x="1431" y="2539"/>
                    </a:cubicBezTo>
                    <a:lnTo>
                      <a:pt x="1431" y="2539"/>
                    </a:lnTo>
                    <a:cubicBezTo>
                      <a:pt x="1560" y="2576"/>
                      <a:pt x="1695" y="2585"/>
                      <a:pt x="1734" y="2636"/>
                    </a:cubicBezTo>
                    <a:lnTo>
                      <a:pt x="1961" y="2604"/>
                    </a:lnTo>
                    <a:lnTo>
                      <a:pt x="1961" y="2604"/>
                    </a:lnTo>
                    <a:cubicBezTo>
                      <a:pt x="1989" y="2741"/>
                      <a:pt x="1667" y="2817"/>
                      <a:pt x="1788" y="2970"/>
                    </a:cubicBezTo>
                    <a:cubicBezTo>
                      <a:pt x="1791" y="2970"/>
                      <a:pt x="1795" y="2970"/>
                      <a:pt x="1799" y="2970"/>
                    </a:cubicBezTo>
                    <a:cubicBezTo>
                      <a:pt x="2021" y="2970"/>
                      <a:pt x="2086" y="3291"/>
                      <a:pt x="2362" y="3291"/>
                    </a:cubicBezTo>
                    <a:cubicBezTo>
                      <a:pt x="2385" y="3291"/>
                      <a:pt x="2410" y="3288"/>
                      <a:pt x="2437" y="3283"/>
                    </a:cubicBezTo>
                    <a:lnTo>
                      <a:pt x="2437" y="3283"/>
                    </a:lnTo>
                    <a:lnTo>
                      <a:pt x="2286" y="3323"/>
                    </a:lnTo>
                    <a:cubicBezTo>
                      <a:pt x="2680" y="3408"/>
                      <a:pt x="2404" y="3478"/>
                      <a:pt x="2752" y="3568"/>
                    </a:cubicBezTo>
                    <a:cubicBezTo>
                      <a:pt x="2759" y="3554"/>
                      <a:pt x="2764" y="3538"/>
                      <a:pt x="2766" y="3522"/>
                    </a:cubicBezTo>
                    <a:cubicBezTo>
                      <a:pt x="2629" y="3142"/>
                      <a:pt x="2446" y="2778"/>
                      <a:pt x="2221" y="2439"/>
                    </a:cubicBezTo>
                    <a:cubicBezTo>
                      <a:pt x="2168" y="2363"/>
                      <a:pt x="2112" y="2291"/>
                      <a:pt x="2059" y="2217"/>
                    </a:cubicBezTo>
                    <a:cubicBezTo>
                      <a:pt x="1992" y="2217"/>
                      <a:pt x="1929" y="2226"/>
                      <a:pt x="1910" y="2240"/>
                    </a:cubicBezTo>
                    <a:cubicBezTo>
                      <a:pt x="1595" y="2262"/>
                      <a:pt x="2107" y="2508"/>
                      <a:pt x="1777" y="2508"/>
                    </a:cubicBezTo>
                    <a:cubicBezTo>
                      <a:pt x="1728" y="2508"/>
                      <a:pt x="1661" y="2503"/>
                      <a:pt x="1570" y="2490"/>
                    </a:cubicBezTo>
                    <a:cubicBezTo>
                      <a:pt x="1505" y="2342"/>
                      <a:pt x="1637" y="2092"/>
                      <a:pt x="1906" y="2018"/>
                    </a:cubicBezTo>
                    <a:cubicBezTo>
                      <a:pt x="1500" y="1484"/>
                      <a:pt x="1101" y="995"/>
                      <a:pt x="735" y="508"/>
                    </a:cubicBezTo>
                    <a:lnTo>
                      <a:pt x="735" y="508"/>
                    </a:lnTo>
                    <a:cubicBezTo>
                      <a:pt x="851" y="729"/>
                      <a:pt x="958" y="956"/>
                      <a:pt x="1050" y="1188"/>
                    </a:cubicBezTo>
                    <a:cubicBezTo>
                      <a:pt x="795" y="780"/>
                      <a:pt x="510" y="390"/>
                      <a:pt x="197" y="26"/>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30"/>
              <p:cNvSpPr/>
              <p:nvPr/>
            </p:nvSpPr>
            <p:spPr>
              <a:xfrm>
                <a:off x="3096500" y="715300"/>
                <a:ext cx="66900" cy="210925"/>
              </a:xfrm>
              <a:custGeom>
                <a:avLst/>
                <a:gdLst/>
                <a:ahLst/>
                <a:cxnLst/>
                <a:rect l="l" t="t" r="r" b="b"/>
                <a:pathLst>
                  <a:path w="2676" h="8437" extrusionOk="0">
                    <a:moveTo>
                      <a:pt x="2321" y="1339"/>
                    </a:moveTo>
                    <a:lnTo>
                      <a:pt x="2321" y="1339"/>
                    </a:lnTo>
                    <a:cubicBezTo>
                      <a:pt x="2289" y="1350"/>
                      <a:pt x="2256" y="1355"/>
                      <a:pt x="2223" y="1355"/>
                    </a:cubicBezTo>
                    <a:cubicBezTo>
                      <a:pt x="2205" y="1355"/>
                      <a:pt x="2188" y="1354"/>
                      <a:pt x="2170" y="1351"/>
                    </a:cubicBezTo>
                    <a:lnTo>
                      <a:pt x="2170" y="1351"/>
                    </a:lnTo>
                    <a:cubicBezTo>
                      <a:pt x="2183" y="1352"/>
                      <a:pt x="2196" y="1352"/>
                      <a:pt x="2210" y="1352"/>
                    </a:cubicBezTo>
                    <a:cubicBezTo>
                      <a:pt x="2247" y="1352"/>
                      <a:pt x="2285" y="1348"/>
                      <a:pt x="2321" y="1339"/>
                    </a:cubicBezTo>
                    <a:close/>
                    <a:moveTo>
                      <a:pt x="1785" y="1"/>
                    </a:moveTo>
                    <a:cubicBezTo>
                      <a:pt x="1728" y="1"/>
                      <a:pt x="1670" y="7"/>
                      <a:pt x="1614" y="20"/>
                    </a:cubicBezTo>
                    <a:cubicBezTo>
                      <a:pt x="2131" y="198"/>
                      <a:pt x="1760" y="340"/>
                      <a:pt x="2008" y="502"/>
                    </a:cubicBezTo>
                    <a:lnTo>
                      <a:pt x="1644" y="586"/>
                    </a:lnTo>
                    <a:lnTo>
                      <a:pt x="1632" y="579"/>
                    </a:lnTo>
                    <a:lnTo>
                      <a:pt x="1632" y="579"/>
                    </a:lnTo>
                    <a:cubicBezTo>
                      <a:pt x="1690" y="808"/>
                      <a:pt x="1744" y="1038"/>
                      <a:pt x="1790" y="1267"/>
                    </a:cubicBezTo>
                    <a:cubicBezTo>
                      <a:pt x="1890" y="1279"/>
                      <a:pt x="2043" y="1334"/>
                      <a:pt x="2170" y="1351"/>
                    </a:cubicBezTo>
                    <a:cubicBezTo>
                      <a:pt x="2053" y="1342"/>
                      <a:pt x="1919" y="1311"/>
                      <a:pt x="1819" y="1311"/>
                    </a:cubicBezTo>
                    <a:cubicBezTo>
                      <a:pt x="1812" y="1311"/>
                      <a:pt x="1806" y="1311"/>
                      <a:pt x="1799" y="1311"/>
                    </a:cubicBezTo>
                    <a:cubicBezTo>
                      <a:pt x="1846" y="1541"/>
                      <a:pt x="1885" y="1770"/>
                      <a:pt x="1920" y="1997"/>
                    </a:cubicBezTo>
                    <a:cubicBezTo>
                      <a:pt x="1739" y="2095"/>
                      <a:pt x="1516" y="2213"/>
                      <a:pt x="1259" y="2345"/>
                    </a:cubicBezTo>
                    <a:cubicBezTo>
                      <a:pt x="1361" y="2336"/>
                      <a:pt x="1435" y="2315"/>
                      <a:pt x="1428" y="2303"/>
                    </a:cubicBezTo>
                    <a:lnTo>
                      <a:pt x="1428" y="2303"/>
                    </a:lnTo>
                    <a:cubicBezTo>
                      <a:pt x="1590" y="2370"/>
                      <a:pt x="1685" y="2623"/>
                      <a:pt x="1340" y="2623"/>
                    </a:cubicBezTo>
                    <a:cubicBezTo>
                      <a:pt x="1339" y="2623"/>
                      <a:pt x="1337" y="2623"/>
                      <a:pt x="1336" y="2623"/>
                    </a:cubicBezTo>
                    <a:cubicBezTo>
                      <a:pt x="1266" y="2533"/>
                      <a:pt x="1509" y="2440"/>
                      <a:pt x="1201" y="2375"/>
                    </a:cubicBezTo>
                    <a:lnTo>
                      <a:pt x="1111" y="2422"/>
                    </a:lnTo>
                    <a:cubicBezTo>
                      <a:pt x="1143" y="2436"/>
                      <a:pt x="1176" y="2452"/>
                      <a:pt x="1173" y="2475"/>
                    </a:cubicBezTo>
                    <a:lnTo>
                      <a:pt x="1067" y="2445"/>
                    </a:lnTo>
                    <a:cubicBezTo>
                      <a:pt x="754" y="2607"/>
                      <a:pt x="397" y="2790"/>
                      <a:pt x="0" y="2994"/>
                    </a:cubicBezTo>
                    <a:cubicBezTo>
                      <a:pt x="251" y="3054"/>
                      <a:pt x="40" y="3156"/>
                      <a:pt x="167" y="3228"/>
                    </a:cubicBezTo>
                    <a:cubicBezTo>
                      <a:pt x="207" y="3231"/>
                      <a:pt x="246" y="3240"/>
                      <a:pt x="283" y="3249"/>
                    </a:cubicBezTo>
                    <a:cubicBezTo>
                      <a:pt x="1025" y="2885"/>
                      <a:pt x="1609" y="2602"/>
                      <a:pt x="1978" y="2433"/>
                    </a:cubicBezTo>
                    <a:lnTo>
                      <a:pt x="1978" y="2433"/>
                    </a:lnTo>
                    <a:cubicBezTo>
                      <a:pt x="2152" y="3954"/>
                      <a:pt x="2047" y="5493"/>
                      <a:pt x="1667" y="6975"/>
                    </a:cubicBezTo>
                    <a:cubicBezTo>
                      <a:pt x="1683" y="6975"/>
                      <a:pt x="1700" y="6968"/>
                      <a:pt x="1713" y="6956"/>
                    </a:cubicBezTo>
                    <a:lnTo>
                      <a:pt x="1713" y="6956"/>
                    </a:lnTo>
                    <a:cubicBezTo>
                      <a:pt x="1757" y="7146"/>
                      <a:pt x="1697" y="7183"/>
                      <a:pt x="1609" y="7186"/>
                    </a:cubicBezTo>
                    <a:cubicBezTo>
                      <a:pt x="1581" y="7292"/>
                      <a:pt x="1551" y="7399"/>
                      <a:pt x="1519" y="7503"/>
                    </a:cubicBezTo>
                    <a:lnTo>
                      <a:pt x="1528" y="7522"/>
                    </a:lnTo>
                    <a:lnTo>
                      <a:pt x="1514" y="7517"/>
                    </a:lnTo>
                    <a:cubicBezTo>
                      <a:pt x="1417" y="7828"/>
                      <a:pt x="1308" y="8134"/>
                      <a:pt x="1185" y="8433"/>
                    </a:cubicBezTo>
                    <a:cubicBezTo>
                      <a:pt x="1204" y="8436"/>
                      <a:pt x="1220" y="8437"/>
                      <a:pt x="1235" y="8437"/>
                    </a:cubicBezTo>
                    <a:cubicBezTo>
                      <a:pt x="1335" y="8437"/>
                      <a:pt x="1336" y="8374"/>
                      <a:pt x="1375" y="8349"/>
                    </a:cubicBezTo>
                    <a:cubicBezTo>
                      <a:pt x="2267" y="6451"/>
                      <a:pt x="2618" y="4341"/>
                      <a:pt x="2388" y="2257"/>
                    </a:cubicBezTo>
                    <a:cubicBezTo>
                      <a:pt x="2395" y="2255"/>
                      <a:pt x="2402" y="2252"/>
                      <a:pt x="2409" y="2252"/>
                    </a:cubicBezTo>
                    <a:cubicBezTo>
                      <a:pt x="2417" y="2155"/>
                      <a:pt x="2676" y="2053"/>
                      <a:pt x="2442" y="2053"/>
                    </a:cubicBezTo>
                    <a:cubicBezTo>
                      <a:pt x="2422" y="2053"/>
                      <a:pt x="2397" y="2054"/>
                      <a:pt x="2367" y="2055"/>
                    </a:cubicBezTo>
                    <a:cubicBezTo>
                      <a:pt x="2353" y="1960"/>
                      <a:pt x="2342" y="1863"/>
                      <a:pt x="2325" y="1766"/>
                    </a:cubicBezTo>
                    <a:cubicBezTo>
                      <a:pt x="2367" y="1742"/>
                      <a:pt x="2407" y="1717"/>
                      <a:pt x="2446" y="1689"/>
                    </a:cubicBezTo>
                    <a:cubicBezTo>
                      <a:pt x="2441" y="1508"/>
                      <a:pt x="2427" y="1327"/>
                      <a:pt x="2409" y="1144"/>
                    </a:cubicBezTo>
                    <a:cubicBezTo>
                      <a:pt x="2305" y="1144"/>
                      <a:pt x="2235" y="1135"/>
                      <a:pt x="2344" y="1133"/>
                    </a:cubicBezTo>
                    <a:cubicBezTo>
                      <a:pt x="2367" y="1128"/>
                      <a:pt x="2388" y="1121"/>
                      <a:pt x="2407" y="1116"/>
                    </a:cubicBezTo>
                    <a:cubicBezTo>
                      <a:pt x="2395" y="1017"/>
                      <a:pt x="2383" y="917"/>
                      <a:pt x="2367" y="817"/>
                    </a:cubicBezTo>
                    <a:cubicBezTo>
                      <a:pt x="2312" y="780"/>
                      <a:pt x="2251" y="741"/>
                      <a:pt x="2200" y="704"/>
                    </a:cubicBezTo>
                    <a:lnTo>
                      <a:pt x="2200" y="704"/>
                    </a:lnTo>
                    <a:cubicBezTo>
                      <a:pt x="2207" y="852"/>
                      <a:pt x="2214" y="998"/>
                      <a:pt x="2214" y="1140"/>
                    </a:cubicBezTo>
                    <a:cubicBezTo>
                      <a:pt x="2138" y="764"/>
                      <a:pt x="2040" y="389"/>
                      <a:pt x="1922" y="13"/>
                    </a:cubicBezTo>
                    <a:cubicBezTo>
                      <a:pt x="1877" y="5"/>
                      <a:pt x="1831" y="1"/>
                      <a:pt x="1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30"/>
              <p:cNvSpPr/>
              <p:nvPr/>
            </p:nvSpPr>
            <p:spPr>
              <a:xfrm>
                <a:off x="3049725" y="557800"/>
                <a:ext cx="75" cy="25"/>
              </a:xfrm>
              <a:custGeom>
                <a:avLst/>
                <a:gdLst/>
                <a:ahLst/>
                <a:cxnLst/>
                <a:rect l="l" t="t" r="r" b="b"/>
                <a:pathLst>
                  <a:path w="3" h="1" extrusionOk="0">
                    <a:moveTo>
                      <a:pt x="3"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30"/>
              <p:cNvSpPr/>
              <p:nvPr/>
            </p:nvSpPr>
            <p:spPr>
              <a:xfrm>
                <a:off x="3123725" y="932950"/>
                <a:ext cx="2700" cy="2925"/>
              </a:xfrm>
              <a:custGeom>
                <a:avLst/>
                <a:gdLst/>
                <a:ahLst/>
                <a:cxnLst/>
                <a:rect l="l" t="t" r="r" b="b"/>
                <a:pathLst>
                  <a:path w="108" h="117" extrusionOk="0">
                    <a:moveTo>
                      <a:pt x="107" y="0"/>
                    </a:moveTo>
                    <a:cubicBezTo>
                      <a:pt x="63" y="42"/>
                      <a:pt x="1" y="81"/>
                      <a:pt x="49" y="116"/>
                    </a:cubicBezTo>
                    <a:cubicBezTo>
                      <a:pt x="70" y="77"/>
                      <a:pt x="89" y="37"/>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30"/>
              <p:cNvSpPr/>
              <p:nvPr/>
            </p:nvSpPr>
            <p:spPr>
              <a:xfrm>
                <a:off x="2899150" y="924600"/>
                <a:ext cx="160450" cy="113850"/>
              </a:xfrm>
              <a:custGeom>
                <a:avLst/>
                <a:gdLst/>
                <a:ahLst/>
                <a:cxnLst/>
                <a:rect l="l" t="t" r="r" b="b"/>
                <a:pathLst>
                  <a:path w="6418" h="4554" extrusionOk="0">
                    <a:moveTo>
                      <a:pt x="5764" y="383"/>
                    </a:moveTo>
                    <a:lnTo>
                      <a:pt x="5977" y="464"/>
                    </a:lnTo>
                    <a:lnTo>
                      <a:pt x="5708" y="476"/>
                    </a:lnTo>
                    <a:lnTo>
                      <a:pt x="5764" y="383"/>
                    </a:lnTo>
                    <a:close/>
                    <a:moveTo>
                      <a:pt x="5991" y="0"/>
                    </a:moveTo>
                    <a:cubicBezTo>
                      <a:pt x="5414" y="953"/>
                      <a:pt x="4677" y="1802"/>
                      <a:pt x="3812" y="2504"/>
                    </a:cubicBezTo>
                    <a:cubicBezTo>
                      <a:pt x="3888" y="2620"/>
                      <a:pt x="3972" y="2743"/>
                      <a:pt x="3851" y="2831"/>
                    </a:cubicBezTo>
                    <a:cubicBezTo>
                      <a:pt x="3763" y="2804"/>
                      <a:pt x="3714" y="2793"/>
                      <a:pt x="3688" y="2793"/>
                    </a:cubicBezTo>
                    <a:cubicBezTo>
                      <a:pt x="3591" y="2793"/>
                      <a:pt x="3848" y="2952"/>
                      <a:pt x="3631" y="2952"/>
                    </a:cubicBezTo>
                    <a:cubicBezTo>
                      <a:pt x="3625" y="2952"/>
                      <a:pt x="3619" y="2952"/>
                      <a:pt x="3612" y="2952"/>
                    </a:cubicBezTo>
                    <a:lnTo>
                      <a:pt x="3309" y="2880"/>
                    </a:lnTo>
                    <a:cubicBezTo>
                      <a:pt x="2975" y="3112"/>
                      <a:pt x="2623" y="3322"/>
                      <a:pt x="2259" y="3506"/>
                    </a:cubicBezTo>
                    <a:cubicBezTo>
                      <a:pt x="1603" y="3865"/>
                      <a:pt x="900" y="4129"/>
                      <a:pt x="172" y="4294"/>
                    </a:cubicBezTo>
                    <a:lnTo>
                      <a:pt x="383" y="4317"/>
                    </a:lnTo>
                    <a:lnTo>
                      <a:pt x="379" y="4375"/>
                    </a:lnTo>
                    <a:lnTo>
                      <a:pt x="168" y="4294"/>
                    </a:lnTo>
                    <a:cubicBezTo>
                      <a:pt x="112" y="4308"/>
                      <a:pt x="56" y="4319"/>
                      <a:pt x="1" y="4331"/>
                    </a:cubicBezTo>
                    <a:cubicBezTo>
                      <a:pt x="177" y="4442"/>
                      <a:pt x="362" y="4456"/>
                      <a:pt x="395" y="4553"/>
                    </a:cubicBezTo>
                    <a:cubicBezTo>
                      <a:pt x="1039" y="4414"/>
                      <a:pt x="1665" y="4208"/>
                      <a:pt x="2268" y="3941"/>
                    </a:cubicBezTo>
                    <a:cubicBezTo>
                      <a:pt x="3958" y="3000"/>
                      <a:pt x="5384" y="1651"/>
                      <a:pt x="6418" y="17"/>
                    </a:cubicBezTo>
                    <a:cubicBezTo>
                      <a:pt x="6372" y="12"/>
                      <a:pt x="6328" y="8"/>
                      <a:pt x="6287" y="8"/>
                    </a:cubicBezTo>
                    <a:cubicBezTo>
                      <a:pt x="6216" y="8"/>
                      <a:pt x="6155" y="18"/>
                      <a:pt x="6109" y="45"/>
                    </a:cubicBezTo>
                    <a:cubicBezTo>
                      <a:pt x="6220" y="76"/>
                      <a:pt x="6341" y="309"/>
                      <a:pt x="6066" y="309"/>
                    </a:cubicBezTo>
                    <a:cubicBezTo>
                      <a:pt x="6015" y="309"/>
                      <a:pt x="5949" y="300"/>
                      <a:pt x="5866" y="281"/>
                    </a:cubicBezTo>
                    <a:lnTo>
                      <a:pt x="60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30"/>
              <p:cNvSpPr/>
              <p:nvPr/>
            </p:nvSpPr>
            <p:spPr>
              <a:xfrm>
                <a:off x="2567425" y="530100"/>
                <a:ext cx="106600" cy="116500"/>
              </a:xfrm>
              <a:custGeom>
                <a:avLst/>
                <a:gdLst/>
                <a:ahLst/>
                <a:cxnLst/>
                <a:rect l="l" t="t" r="r" b="b"/>
                <a:pathLst>
                  <a:path w="4264" h="4660" extrusionOk="0">
                    <a:moveTo>
                      <a:pt x="4263" y="0"/>
                    </a:moveTo>
                    <a:cubicBezTo>
                      <a:pt x="2416" y="1125"/>
                      <a:pt x="981" y="2764"/>
                      <a:pt x="0" y="4644"/>
                    </a:cubicBezTo>
                    <a:cubicBezTo>
                      <a:pt x="42" y="4655"/>
                      <a:pt x="89" y="4660"/>
                      <a:pt x="137" y="4660"/>
                    </a:cubicBezTo>
                    <a:cubicBezTo>
                      <a:pt x="283" y="4660"/>
                      <a:pt x="437" y="4617"/>
                      <a:pt x="475" y="4593"/>
                    </a:cubicBezTo>
                    <a:cubicBezTo>
                      <a:pt x="443" y="4588"/>
                      <a:pt x="410" y="4583"/>
                      <a:pt x="385" y="4577"/>
                    </a:cubicBezTo>
                    <a:lnTo>
                      <a:pt x="385" y="4577"/>
                    </a:lnTo>
                    <a:lnTo>
                      <a:pt x="475" y="4593"/>
                    </a:lnTo>
                    <a:lnTo>
                      <a:pt x="485" y="4595"/>
                    </a:lnTo>
                    <a:cubicBezTo>
                      <a:pt x="1410" y="2817"/>
                      <a:pt x="2696" y="1252"/>
                      <a:pt x="4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30"/>
              <p:cNvSpPr/>
              <p:nvPr/>
            </p:nvSpPr>
            <p:spPr>
              <a:xfrm>
                <a:off x="2819525" y="541625"/>
                <a:ext cx="142875" cy="36425"/>
              </a:xfrm>
              <a:custGeom>
                <a:avLst/>
                <a:gdLst/>
                <a:ahLst/>
                <a:cxnLst/>
                <a:rect l="l" t="t" r="r" b="b"/>
                <a:pathLst>
                  <a:path w="5715" h="1457" extrusionOk="0">
                    <a:moveTo>
                      <a:pt x="2634" y="316"/>
                    </a:moveTo>
                    <a:lnTo>
                      <a:pt x="2564" y="385"/>
                    </a:lnTo>
                    <a:cubicBezTo>
                      <a:pt x="2680" y="406"/>
                      <a:pt x="2938" y="420"/>
                      <a:pt x="2931" y="471"/>
                    </a:cubicBezTo>
                    <a:lnTo>
                      <a:pt x="2534" y="416"/>
                    </a:lnTo>
                    <a:lnTo>
                      <a:pt x="2564" y="385"/>
                    </a:lnTo>
                    <a:cubicBezTo>
                      <a:pt x="2488" y="369"/>
                      <a:pt x="2469" y="353"/>
                      <a:pt x="2634" y="316"/>
                    </a:cubicBezTo>
                    <a:close/>
                    <a:moveTo>
                      <a:pt x="1090" y="0"/>
                    </a:moveTo>
                    <a:cubicBezTo>
                      <a:pt x="790" y="0"/>
                      <a:pt x="491" y="12"/>
                      <a:pt x="193" y="35"/>
                    </a:cubicBezTo>
                    <a:cubicBezTo>
                      <a:pt x="153" y="44"/>
                      <a:pt x="114" y="48"/>
                      <a:pt x="73" y="48"/>
                    </a:cubicBezTo>
                    <a:cubicBezTo>
                      <a:pt x="61" y="48"/>
                      <a:pt x="49" y="48"/>
                      <a:pt x="37" y="47"/>
                    </a:cubicBezTo>
                    <a:lnTo>
                      <a:pt x="31" y="49"/>
                    </a:lnTo>
                    <a:cubicBezTo>
                      <a:pt x="159" y="86"/>
                      <a:pt x="279" y="104"/>
                      <a:pt x="373" y="104"/>
                    </a:cubicBezTo>
                    <a:cubicBezTo>
                      <a:pt x="468" y="104"/>
                      <a:pt x="536" y="86"/>
                      <a:pt x="561" y="54"/>
                    </a:cubicBezTo>
                    <a:lnTo>
                      <a:pt x="561" y="54"/>
                    </a:lnTo>
                    <a:cubicBezTo>
                      <a:pt x="450" y="270"/>
                      <a:pt x="109" y="121"/>
                      <a:pt x="0" y="309"/>
                    </a:cubicBezTo>
                    <a:lnTo>
                      <a:pt x="130" y="325"/>
                    </a:lnTo>
                    <a:cubicBezTo>
                      <a:pt x="377" y="306"/>
                      <a:pt x="623" y="297"/>
                      <a:pt x="869" y="297"/>
                    </a:cubicBezTo>
                    <a:cubicBezTo>
                      <a:pt x="1689" y="297"/>
                      <a:pt x="2507" y="401"/>
                      <a:pt x="3304" y="606"/>
                    </a:cubicBezTo>
                    <a:lnTo>
                      <a:pt x="3320" y="585"/>
                    </a:lnTo>
                    <a:lnTo>
                      <a:pt x="3424" y="638"/>
                    </a:lnTo>
                    <a:cubicBezTo>
                      <a:pt x="4062" y="812"/>
                      <a:pt x="4676" y="1060"/>
                      <a:pt x="5258" y="1373"/>
                    </a:cubicBezTo>
                    <a:cubicBezTo>
                      <a:pt x="5290" y="1371"/>
                      <a:pt x="5321" y="1368"/>
                      <a:pt x="5352" y="1364"/>
                    </a:cubicBezTo>
                    <a:lnTo>
                      <a:pt x="5352" y="1364"/>
                    </a:lnTo>
                    <a:lnTo>
                      <a:pt x="5265" y="1378"/>
                    </a:lnTo>
                    <a:cubicBezTo>
                      <a:pt x="5314" y="1403"/>
                      <a:pt x="5360" y="1431"/>
                      <a:pt x="5409" y="1457"/>
                    </a:cubicBezTo>
                    <a:cubicBezTo>
                      <a:pt x="5634" y="1433"/>
                      <a:pt x="5464" y="1234"/>
                      <a:pt x="5715" y="1197"/>
                    </a:cubicBezTo>
                    <a:cubicBezTo>
                      <a:pt x="5599" y="1155"/>
                      <a:pt x="5624" y="1095"/>
                      <a:pt x="5645" y="1025"/>
                    </a:cubicBezTo>
                    <a:cubicBezTo>
                      <a:pt x="4270" y="333"/>
                      <a:pt x="2677"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30"/>
              <p:cNvSpPr/>
              <p:nvPr/>
            </p:nvSpPr>
            <p:spPr>
              <a:xfrm>
                <a:off x="2745400" y="1020525"/>
                <a:ext cx="148850" cy="23775"/>
              </a:xfrm>
              <a:custGeom>
                <a:avLst/>
                <a:gdLst/>
                <a:ahLst/>
                <a:cxnLst/>
                <a:rect l="l" t="t" r="r" b="b"/>
                <a:pathLst>
                  <a:path w="5954" h="951" extrusionOk="0">
                    <a:moveTo>
                      <a:pt x="244" y="0"/>
                    </a:moveTo>
                    <a:lnTo>
                      <a:pt x="56" y="74"/>
                    </a:lnTo>
                    <a:cubicBezTo>
                      <a:pt x="37" y="74"/>
                      <a:pt x="19" y="74"/>
                      <a:pt x="0" y="72"/>
                    </a:cubicBezTo>
                    <a:lnTo>
                      <a:pt x="0" y="72"/>
                    </a:lnTo>
                    <a:cubicBezTo>
                      <a:pt x="1431" y="669"/>
                      <a:pt x="2906" y="951"/>
                      <a:pt x="4328" y="951"/>
                    </a:cubicBezTo>
                    <a:cubicBezTo>
                      <a:pt x="4820" y="951"/>
                      <a:pt x="5307" y="917"/>
                      <a:pt x="5782" y="851"/>
                    </a:cubicBezTo>
                    <a:cubicBezTo>
                      <a:pt x="5805" y="751"/>
                      <a:pt x="5863" y="608"/>
                      <a:pt x="5954" y="531"/>
                    </a:cubicBezTo>
                    <a:lnTo>
                      <a:pt x="5954" y="531"/>
                    </a:lnTo>
                    <a:cubicBezTo>
                      <a:pt x="5381" y="637"/>
                      <a:pt x="4791" y="688"/>
                      <a:pt x="4193" y="688"/>
                    </a:cubicBezTo>
                    <a:cubicBezTo>
                      <a:pt x="2943" y="688"/>
                      <a:pt x="1653" y="465"/>
                      <a:pt x="394" y="51"/>
                    </a:cubicBezTo>
                    <a:cubicBezTo>
                      <a:pt x="394" y="55"/>
                      <a:pt x="391" y="57"/>
                      <a:pt x="382" y="57"/>
                    </a:cubicBezTo>
                    <a:cubicBezTo>
                      <a:pt x="379" y="57"/>
                      <a:pt x="376" y="56"/>
                      <a:pt x="371" y="56"/>
                    </a:cubicBezTo>
                    <a:lnTo>
                      <a:pt x="346" y="35"/>
                    </a:lnTo>
                    <a:cubicBezTo>
                      <a:pt x="313" y="23"/>
                      <a:pt x="279" y="14"/>
                      <a:pt x="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30"/>
              <p:cNvSpPr/>
              <p:nvPr/>
            </p:nvSpPr>
            <p:spPr>
              <a:xfrm>
                <a:off x="2606125" y="543075"/>
                <a:ext cx="212500" cy="167575"/>
              </a:xfrm>
              <a:custGeom>
                <a:avLst/>
                <a:gdLst/>
                <a:ahLst/>
                <a:cxnLst/>
                <a:rect l="l" t="t" r="r" b="b"/>
                <a:pathLst>
                  <a:path w="8500" h="6703" extrusionOk="0">
                    <a:moveTo>
                      <a:pt x="8495" y="1"/>
                    </a:moveTo>
                    <a:lnTo>
                      <a:pt x="8495" y="1"/>
                    </a:lnTo>
                    <a:cubicBezTo>
                      <a:pt x="7257" y="123"/>
                      <a:pt x="6054" y="450"/>
                      <a:pt x="4994" y="967"/>
                    </a:cubicBezTo>
                    <a:cubicBezTo>
                      <a:pt x="2813" y="2075"/>
                      <a:pt x="870" y="4231"/>
                      <a:pt x="1" y="6703"/>
                    </a:cubicBezTo>
                    <a:lnTo>
                      <a:pt x="128" y="6698"/>
                    </a:lnTo>
                    <a:cubicBezTo>
                      <a:pt x="1016" y="4405"/>
                      <a:pt x="2750" y="2407"/>
                      <a:pt x="5228" y="1178"/>
                    </a:cubicBezTo>
                    <a:cubicBezTo>
                      <a:pt x="6244" y="689"/>
                      <a:pt x="7359" y="388"/>
                      <a:pt x="8499" y="283"/>
                    </a:cubicBezTo>
                    <a:cubicBezTo>
                      <a:pt x="8356" y="253"/>
                      <a:pt x="8214" y="202"/>
                      <a:pt x="8096" y="174"/>
                    </a:cubicBezTo>
                    <a:lnTo>
                      <a:pt x="8096" y="174"/>
                    </a:lnTo>
                    <a:cubicBezTo>
                      <a:pt x="8100" y="175"/>
                      <a:pt x="8104" y="175"/>
                      <a:pt x="8108" y="175"/>
                    </a:cubicBezTo>
                    <a:cubicBezTo>
                      <a:pt x="8386" y="175"/>
                      <a:pt x="8460" y="94"/>
                      <a:pt x="84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30"/>
              <p:cNvSpPr/>
              <p:nvPr/>
            </p:nvSpPr>
            <p:spPr>
              <a:xfrm>
                <a:off x="3058000" y="890650"/>
                <a:ext cx="19275" cy="22550"/>
              </a:xfrm>
              <a:custGeom>
                <a:avLst/>
                <a:gdLst/>
                <a:ahLst/>
                <a:cxnLst/>
                <a:rect l="l" t="t" r="r" b="b"/>
                <a:pathLst>
                  <a:path w="771" h="902" extrusionOk="0">
                    <a:moveTo>
                      <a:pt x="337" y="0"/>
                    </a:moveTo>
                    <a:cubicBezTo>
                      <a:pt x="233" y="243"/>
                      <a:pt x="121" y="480"/>
                      <a:pt x="1" y="714"/>
                    </a:cubicBezTo>
                    <a:cubicBezTo>
                      <a:pt x="10" y="714"/>
                      <a:pt x="20" y="713"/>
                      <a:pt x="30" y="713"/>
                    </a:cubicBezTo>
                    <a:cubicBezTo>
                      <a:pt x="85" y="713"/>
                      <a:pt x="151" y="720"/>
                      <a:pt x="201" y="720"/>
                    </a:cubicBezTo>
                    <a:cubicBezTo>
                      <a:pt x="229" y="720"/>
                      <a:pt x="252" y="718"/>
                      <a:pt x="265" y="712"/>
                    </a:cubicBezTo>
                    <a:lnTo>
                      <a:pt x="265" y="712"/>
                    </a:lnTo>
                    <a:lnTo>
                      <a:pt x="182" y="800"/>
                    </a:lnTo>
                    <a:cubicBezTo>
                      <a:pt x="196" y="846"/>
                      <a:pt x="258" y="879"/>
                      <a:pt x="346" y="902"/>
                    </a:cubicBezTo>
                    <a:cubicBezTo>
                      <a:pt x="499" y="631"/>
                      <a:pt x="641" y="352"/>
                      <a:pt x="771" y="70"/>
                    </a:cubicBezTo>
                    <a:lnTo>
                      <a:pt x="771" y="70"/>
                    </a:lnTo>
                    <a:cubicBezTo>
                      <a:pt x="657" y="121"/>
                      <a:pt x="506" y="155"/>
                      <a:pt x="293" y="155"/>
                    </a:cubicBezTo>
                    <a:lnTo>
                      <a:pt x="353" y="5"/>
                    </a:lnTo>
                    <a:lnTo>
                      <a:pt x="33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30"/>
              <p:cNvSpPr/>
              <p:nvPr/>
            </p:nvSpPr>
            <p:spPr>
              <a:xfrm>
                <a:off x="2904150" y="1038800"/>
                <a:ext cx="2450" cy="625"/>
              </a:xfrm>
              <a:custGeom>
                <a:avLst/>
                <a:gdLst/>
                <a:ahLst/>
                <a:cxnLst/>
                <a:rect l="l" t="t" r="r" b="b"/>
                <a:pathLst>
                  <a:path w="98" h="25" extrusionOk="0">
                    <a:moveTo>
                      <a:pt x="46" y="0"/>
                    </a:moveTo>
                    <a:cubicBezTo>
                      <a:pt x="16" y="0"/>
                      <a:pt x="3" y="10"/>
                      <a:pt x="0" y="25"/>
                    </a:cubicBezTo>
                    <a:cubicBezTo>
                      <a:pt x="32" y="20"/>
                      <a:pt x="65" y="11"/>
                      <a:pt x="97" y="6"/>
                    </a:cubicBezTo>
                    <a:cubicBezTo>
                      <a:pt x="76" y="2"/>
                      <a:pt x="60"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1" name="Google Shape;2011;p30"/>
              <p:cNvSpPr/>
              <p:nvPr/>
            </p:nvSpPr>
            <p:spPr>
              <a:xfrm>
                <a:off x="2982950" y="993150"/>
                <a:ext cx="4150" cy="2650"/>
              </a:xfrm>
              <a:custGeom>
                <a:avLst/>
                <a:gdLst/>
                <a:ahLst/>
                <a:cxnLst/>
                <a:rect l="l" t="t" r="r" b="b"/>
                <a:pathLst>
                  <a:path w="166" h="106" extrusionOk="0">
                    <a:moveTo>
                      <a:pt x="147" y="1"/>
                    </a:moveTo>
                    <a:cubicBezTo>
                      <a:pt x="98" y="36"/>
                      <a:pt x="50" y="70"/>
                      <a:pt x="1" y="105"/>
                    </a:cubicBezTo>
                    <a:cubicBezTo>
                      <a:pt x="135" y="96"/>
                      <a:pt x="165" y="54"/>
                      <a:pt x="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2" name="Google Shape;2012;p30"/>
              <p:cNvSpPr/>
              <p:nvPr/>
            </p:nvSpPr>
            <p:spPr>
              <a:xfrm>
                <a:off x="3068850" y="883575"/>
                <a:ext cx="475" cy="1175"/>
              </a:xfrm>
              <a:custGeom>
                <a:avLst/>
                <a:gdLst/>
                <a:ahLst/>
                <a:cxnLst/>
                <a:rect l="l" t="t" r="r" b="b"/>
                <a:pathLst>
                  <a:path w="19" h="47" extrusionOk="0">
                    <a:moveTo>
                      <a:pt x="19" y="0"/>
                    </a:moveTo>
                    <a:cubicBezTo>
                      <a:pt x="12" y="16"/>
                      <a:pt x="7" y="33"/>
                      <a:pt x="0" y="47"/>
                    </a:cubicBezTo>
                    <a:cubicBezTo>
                      <a:pt x="7" y="33"/>
                      <a:pt x="12" y="16"/>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30"/>
              <p:cNvSpPr/>
              <p:nvPr/>
            </p:nvSpPr>
            <p:spPr>
              <a:xfrm>
                <a:off x="3081300" y="875675"/>
                <a:ext cx="2825" cy="2400"/>
              </a:xfrm>
              <a:custGeom>
                <a:avLst/>
                <a:gdLst/>
                <a:ahLst/>
                <a:cxnLst/>
                <a:rect l="l" t="t" r="r" b="b"/>
                <a:pathLst>
                  <a:path w="113" h="96" extrusionOk="0">
                    <a:moveTo>
                      <a:pt x="22" y="1"/>
                    </a:moveTo>
                    <a:lnTo>
                      <a:pt x="22" y="1"/>
                    </a:lnTo>
                    <a:cubicBezTo>
                      <a:pt x="1" y="40"/>
                      <a:pt x="26" y="70"/>
                      <a:pt x="77" y="96"/>
                    </a:cubicBezTo>
                    <a:cubicBezTo>
                      <a:pt x="89" y="66"/>
                      <a:pt x="101" y="38"/>
                      <a:pt x="112" y="8"/>
                    </a:cubicBezTo>
                    <a:cubicBezTo>
                      <a:pt x="82" y="6"/>
                      <a:pt x="50" y="3"/>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30"/>
              <p:cNvSpPr/>
              <p:nvPr/>
            </p:nvSpPr>
            <p:spPr>
              <a:xfrm>
                <a:off x="2594425" y="716125"/>
                <a:ext cx="12375" cy="51725"/>
              </a:xfrm>
              <a:custGeom>
                <a:avLst/>
                <a:gdLst/>
                <a:ahLst/>
                <a:cxnLst/>
                <a:rect l="l" t="t" r="r" b="b"/>
                <a:pathLst>
                  <a:path w="495" h="2069" extrusionOk="0">
                    <a:moveTo>
                      <a:pt x="394" y="1"/>
                    </a:moveTo>
                    <a:cubicBezTo>
                      <a:pt x="174" y="671"/>
                      <a:pt x="42" y="1366"/>
                      <a:pt x="0" y="2069"/>
                    </a:cubicBezTo>
                    <a:cubicBezTo>
                      <a:pt x="44" y="1746"/>
                      <a:pt x="105" y="1427"/>
                      <a:pt x="181" y="1111"/>
                    </a:cubicBezTo>
                    <a:lnTo>
                      <a:pt x="177" y="1109"/>
                    </a:lnTo>
                    <a:lnTo>
                      <a:pt x="181" y="1109"/>
                    </a:lnTo>
                    <a:cubicBezTo>
                      <a:pt x="265" y="750"/>
                      <a:pt x="371" y="395"/>
                      <a:pt x="494" y="47"/>
                    </a:cubicBezTo>
                    <a:cubicBezTo>
                      <a:pt x="459" y="36"/>
                      <a:pt x="425" y="19"/>
                      <a:pt x="3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30"/>
              <p:cNvSpPr/>
              <p:nvPr/>
            </p:nvSpPr>
            <p:spPr>
              <a:xfrm>
                <a:off x="2604750" y="714325"/>
                <a:ext cx="600" cy="375"/>
              </a:xfrm>
              <a:custGeom>
                <a:avLst/>
                <a:gdLst/>
                <a:ahLst/>
                <a:cxnLst/>
                <a:rect l="l" t="t" r="r" b="b"/>
                <a:pathLst>
                  <a:path w="24" h="15" extrusionOk="0">
                    <a:moveTo>
                      <a:pt x="2" y="1"/>
                    </a:moveTo>
                    <a:cubicBezTo>
                      <a:pt x="2" y="6"/>
                      <a:pt x="0" y="10"/>
                      <a:pt x="0" y="15"/>
                    </a:cubicBezTo>
                    <a:cubicBezTo>
                      <a:pt x="7" y="10"/>
                      <a:pt x="16" y="6"/>
                      <a:pt x="23" y="3"/>
                    </a:cubicBezTo>
                    <a:cubicBezTo>
                      <a:pt x="16" y="3"/>
                      <a:pt x="12" y="3"/>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30"/>
              <p:cNvSpPr/>
              <p:nvPr/>
            </p:nvSpPr>
            <p:spPr>
              <a:xfrm>
                <a:off x="2554725" y="802375"/>
                <a:ext cx="8475" cy="4075"/>
              </a:xfrm>
              <a:custGeom>
                <a:avLst/>
                <a:gdLst/>
                <a:ahLst/>
                <a:cxnLst/>
                <a:rect l="l" t="t" r="r" b="b"/>
                <a:pathLst>
                  <a:path w="339" h="163" extrusionOk="0">
                    <a:moveTo>
                      <a:pt x="223" y="0"/>
                    </a:moveTo>
                    <a:cubicBezTo>
                      <a:pt x="144" y="35"/>
                      <a:pt x="70" y="68"/>
                      <a:pt x="0" y="98"/>
                    </a:cubicBezTo>
                    <a:cubicBezTo>
                      <a:pt x="26" y="121"/>
                      <a:pt x="49" y="144"/>
                      <a:pt x="68" y="163"/>
                    </a:cubicBezTo>
                    <a:cubicBezTo>
                      <a:pt x="158" y="149"/>
                      <a:pt x="339" y="151"/>
                      <a:pt x="297" y="100"/>
                    </a:cubicBezTo>
                    <a:cubicBezTo>
                      <a:pt x="302" y="51"/>
                      <a:pt x="274" y="21"/>
                      <a:pt x="2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30"/>
              <p:cNvSpPr/>
              <p:nvPr/>
            </p:nvSpPr>
            <p:spPr>
              <a:xfrm>
                <a:off x="2594425" y="768000"/>
                <a:ext cx="75" cy="250"/>
              </a:xfrm>
              <a:custGeom>
                <a:avLst/>
                <a:gdLst/>
                <a:ahLst/>
                <a:cxnLst/>
                <a:rect l="l" t="t" r="r" b="b"/>
                <a:pathLst>
                  <a:path w="3" h="10" extrusionOk="0">
                    <a:moveTo>
                      <a:pt x="0" y="1"/>
                    </a:moveTo>
                    <a:lnTo>
                      <a:pt x="0" y="10"/>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30"/>
              <p:cNvSpPr/>
              <p:nvPr/>
            </p:nvSpPr>
            <p:spPr>
              <a:xfrm>
                <a:off x="2733000" y="795000"/>
                <a:ext cx="370125" cy="185675"/>
              </a:xfrm>
              <a:custGeom>
                <a:avLst/>
                <a:gdLst/>
                <a:ahLst/>
                <a:cxnLst/>
                <a:rect l="l" t="t" r="r" b="b"/>
                <a:pathLst>
                  <a:path w="14805" h="7427" extrusionOk="0">
                    <a:moveTo>
                      <a:pt x="14162" y="1"/>
                    </a:moveTo>
                    <a:cubicBezTo>
                      <a:pt x="10495" y="1869"/>
                      <a:pt x="4104" y="5043"/>
                      <a:pt x="0" y="7111"/>
                    </a:cubicBezTo>
                    <a:cubicBezTo>
                      <a:pt x="74" y="7083"/>
                      <a:pt x="153" y="7067"/>
                      <a:pt x="232" y="7065"/>
                    </a:cubicBezTo>
                    <a:lnTo>
                      <a:pt x="232" y="7065"/>
                    </a:lnTo>
                    <a:lnTo>
                      <a:pt x="135" y="7136"/>
                    </a:lnTo>
                    <a:lnTo>
                      <a:pt x="629" y="7148"/>
                    </a:lnTo>
                    <a:cubicBezTo>
                      <a:pt x="627" y="7148"/>
                      <a:pt x="625" y="7148"/>
                      <a:pt x="623" y="7148"/>
                    </a:cubicBezTo>
                    <a:cubicBezTo>
                      <a:pt x="500" y="7148"/>
                      <a:pt x="455" y="7203"/>
                      <a:pt x="337" y="7203"/>
                    </a:cubicBezTo>
                    <a:cubicBezTo>
                      <a:pt x="287" y="7203"/>
                      <a:pt x="223" y="7193"/>
                      <a:pt x="135" y="7164"/>
                    </a:cubicBezTo>
                    <a:lnTo>
                      <a:pt x="135" y="7164"/>
                    </a:lnTo>
                    <a:cubicBezTo>
                      <a:pt x="223" y="7262"/>
                      <a:pt x="230" y="7345"/>
                      <a:pt x="262" y="7426"/>
                    </a:cubicBezTo>
                    <a:cubicBezTo>
                      <a:pt x="1505" y="6777"/>
                      <a:pt x="3417" y="5806"/>
                      <a:pt x="5430" y="4790"/>
                    </a:cubicBezTo>
                    <a:cubicBezTo>
                      <a:pt x="5432" y="4721"/>
                      <a:pt x="5450" y="4658"/>
                      <a:pt x="5455" y="4607"/>
                    </a:cubicBezTo>
                    <a:cubicBezTo>
                      <a:pt x="5511" y="4617"/>
                      <a:pt x="5567" y="4621"/>
                      <a:pt x="5623" y="4621"/>
                    </a:cubicBezTo>
                    <a:cubicBezTo>
                      <a:pt x="5679" y="4621"/>
                      <a:pt x="5736" y="4617"/>
                      <a:pt x="5791" y="4607"/>
                    </a:cubicBezTo>
                    <a:cubicBezTo>
                      <a:pt x="6510" y="4246"/>
                      <a:pt x="7240" y="3879"/>
                      <a:pt x="7950" y="3522"/>
                    </a:cubicBezTo>
                    <a:lnTo>
                      <a:pt x="7950" y="3522"/>
                    </a:lnTo>
                    <a:lnTo>
                      <a:pt x="7936" y="3525"/>
                    </a:lnTo>
                    <a:lnTo>
                      <a:pt x="8362" y="3290"/>
                    </a:lnTo>
                    <a:lnTo>
                      <a:pt x="8406" y="3293"/>
                    </a:lnTo>
                    <a:cubicBezTo>
                      <a:pt x="11471" y="1761"/>
                      <a:pt x="14103" y="462"/>
                      <a:pt x="14178" y="462"/>
                    </a:cubicBezTo>
                    <a:cubicBezTo>
                      <a:pt x="14180" y="462"/>
                      <a:pt x="14180" y="463"/>
                      <a:pt x="14179" y="465"/>
                    </a:cubicBezTo>
                    <a:cubicBezTo>
                      <a:pt x="14104" y="1290"/>
                      <a:pt x="13940" y="2106"/>
                      <a:pt x="13685" y="2894"/>
                    </a:cubicBezTo>
                    <a:lnTo>
                      <a:pt x="13724" y="2892"/>
                    </a:lnTo>
                    <a:lnTo>
                      <a:pt x="13724" y="2892"/>
                    </a:lnTo>
                    <a:cubicBezTo>
                      <a:pt x="13708" y="2917"/>
                      <a:pt x="13689" y="2938"/>
                      <a:pt x="13666" y="2959"/>
                    </a:cubicBezTo>
                    <a:cubicBezTo>
                      <a:pt x="13648" y="3015"/>
                      <a:pt x="13629" y="3068"/>
                      <a:pt x="13608" y="3124"/>
                    </a:cubicBezTo>
                    <a:cubicBezTo>
                      <a:pt x="13620" y="3137"/>
                      <a:pt x="13634" y="3149"/>
                      <a:pt x="13650" y="3158"/>
                    </a:cubicBezTo>
                    <a:cubicBezTo>
                      <a:pt x="13760" y="3158"/>
                      <a:pt x="13932" y="3196"/>
                      <a:pt x="14043" y="3196"/>
                    </a:cubicBezTo>
                    <a:cubicBezTo>
                      <a:pt x="14049" y="3196"/>
                      <a:pt x="14055" y="3196"/>
                      <a:pt x="14060" y="3195"/>
                    </a:cubicBezTo>
                    <a:cubicBezTo>
                      <a:pt x="14072" y="3165"/>
                      <a:pt x="14081" y="3133"/>
                      <a:pt x="14093" y="3103"/>
                    </a:cubicBezTo>
                    <a:cubicBezTo>
                      <a:pt x="14006" y="3025"/>
                      <a:pt x="13964" y="2954"/>
                      <a:pt x="14060" y="2954"/>
                    </a:cubicBezTo>
                    <a:cubicBezTo>
                      <a:pt x="14065" y="2954"/>
                      <a:pt x="14069" y="2954"/>
                      <a:pt x="14074" y="2954"/>
                    </a:cubicBezTo>
                    <a:cubicBezTo>
                      <a:pt x="14019" y="2994"/>
                      <a:pt x="14051" y="3012"/>
                      <a:pt x="14118" y="3031"/>
                    </a:cubicBezTo>
                    <a:cubicBezTo>
                      <a:pt x="14148" y="2950"/>
                      <a:pt x="14174" y="2869"/>
                      <a:pt x="14202" y="2787"/>
                    </a:cubicBezTo>
                    <a:cubicBezTo>
                      <a:pt x="14195" y="2780"/>
                      <a:pt x="14190" y="2774"/>
                      <a:pt x="14183" y="2767"/>
                    </a:cubicBezTo>
                    <a:cubicBezTo>
                      <a:pt x="14193" y="2767"/>
                      <a:pt x="14199" y="2764"/>
                      <a:pt x="14209" y="2764"/>
                    </a:cubicBezTo>
                    <a:cubicBezTo>
                      <a:pt x="14485" y="1913"/>
                      <a:pt x="14645" y="1028"/>
                      <a:pt x="14684" y="135"/>
                    </a:cubicBezTo>
                    <a:lnTo>
                      <a:pt x="14805" y="77"/>
                    </a:lnTo>
                    <a:cubicBezTo>
                      <a:pt x="14770" y="70"/>
                      <a:pt x="14740" y="59"/>
                      <a:pt x="14709" y="45"/>
                    </a:cubicBezTo>
                    <a:cubicBezTo>
                      <a:pt x="14697" y="44"/>
                      <a:pt x="14685" y="43"/>
                      <a:pt x="14673" y="43"/>
                    </a:cubicBezTo>
                    <a:cubicBezTo>
                      <a:pt x="14543" y="43"/>
                      <a:pt x="14493" y="111"/>
                      <a:pt x="14366" y="111"/>
                    </a:cubicBezTo>
                    <a:cubicBezTo>
                      <a:pt x="14343" y="111"/>
                      <a:pt x="14317" y="108"/>
                      <a:pt x="14288" y="103"/>
                    </a:cubicBezTo>
                    <a:cubicBezTo>
                      <a:pt x="14292" y="57"/>
                      <a:pt x="14223" y="29"/>
                      <a:pt x="141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30"/>
              <p:cNvSpPr/>
              <p:nvPr/>
            </p:nvSpPr>
            <p:spPr>
              <a:xfrm>
                <a:off x="2739725" y="1016800"/>
                <a:ext cx="5475" cy="2125"/>
              </a:xfrm>
              <a:custGeom>
                <a:avLst/>
                <a:gdLst/>
                <a:ahLst/>
                <a:cxnLst/>
                <a:rect l="l" t="t" r="r" b="b"/>
                <a:pathLst>
                  <a:path w="219" h="85" extrusionOk="0">
                    <a:moveTo>
                      <a:pt x="65" y="1"/>
                    </a:moveTo>
                    <a:lnTo>
                      <a:pt x="65" y="1"/>
                    </a:lnTo>
                    <a:cubicBezTo>
                      <a:pt x="67" y="19"/>
                      <a:pt x="0" y="26"/>
                      <a:pt x="74" y="84"/>
                    </a:cubicBezTo>
                    <a:cubicBezTo>
                      <a:pt x="121" y="70"/>
                      <a:pt x="169" y="61"/>
                      <a:pt x="218" y="59"/>
                    </a:cubicBezTo>
                    <a:cubicBezTo>
                      <a:pt x="167" y="40"/>
                      <a:pt x="116" y="22"/>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30"/>
              <p:cNvSpPr/>
              <p:nvPr/>
            </p:nvSpPr>
            <p:spPr>
              <a:xfrm>
                <a:off x="2611225" y="973400"/>
                <a:ext cx="343775" cy="129950"/>
              </a:xfrm>
              <a:custGeom>
                <a:avLst/>
                <a:gdLst/>
                <a:ahLst/>
                <a:cxnLst/>
                <a:rect l="l" t="t" r="r" b="b"/>
                <a:pathLst>
                  <a:path w="13751" h="5198" extrusionOk="0">
                    <a:moveTo>
                      <a:pt x="4820" y="0"/>
                    </a:moveTo>
                    <a:lnTo>
                      <a:pt x="4820" y="0"/>
                    </a:lnTo>
                    <a:cubicBezTo>
                      <a:pt x="2991" y="923"/>
                      <a:pt x="1623" y="1621"/>
                      <a:pt x="1174" y="1876"/>
                    </a:cubicBezTo>
                    <a:cubicBezTo>
                      <a:pt x="1035" y="1760"/>
                      <a:pt x="898" y="1637"/>
                      <a:pt x="763" y="1514"/>
                    </a:cubicBezTo>
                    <a:cubicBezTo>
                      <a:pt x="752" y="1515"/>
                      <a:pt x="740" y="1515"/>
                      <a:pt x="727" y="1515"/>
                    </a:cubicBezTo>
                    <a:cubicBezTo>
                      <a:pt x="518" y="1515"/>
                      <a:pt x="198" y="1412"/>
                      <a:pt x="1" y="1410"/>
                    </a:cubicBezTo>
                    <a:lnTo>
                      <a:pt x="1" y="1410"/>
                    </a:lnTo>
                    <a:cubicBezTo>
                      <a:pt x="212" y="1758"/>
                      <a:pt x="455" y="2082"/>
                      <a:pt x="731" y="2381"/>
                    </a:cubicBezTo>
                    <a:cubicBezTo>
                      <a:pt x="963" y="2291"/>
                      <a:pt x="1120" y="2240"/>
                      <a:pt x="1222" y="2200"/>
                    </a:cubicBezTo>
                    <a:cubicBezTo>
                      <a:pt x="3585" y="4125"/>
                      <a:pt x="6432" y="5197"/>
                      <a:pt x="9273" y="5197"/>
                    </a:cubicBezTo>
                    <a:cubicBezTo>
                      <a:pt x="10792" y="5197"/>
                      <a:pt x="12309" y="4891"/>
                      <a:pt x="13750" y="4245"/>
                    </a:cubicBezTo>
                    <a:lnTo>
                      <a:pt x="13750" y="4245"/>
                    </a:lnTo>
                    <a:cubicBezTo>
                      <a:pt x="12376" y="4630"/>
                      <a:pt x="10973" y="4825"/>
                      <a:pt x="9588" y="4825"/>
                    </a:cubicBezTo>
                    <a:cubicBezTo>
                      <a:pt x="8118" y="4825"/>
                      <a:pt x="6668" y="4605"/>
                      <a:pt x="5296" y="4155"/>
                    </a:cubicBezTo>
                    <a:cubicBezTo>
                      <a:pt x="5277" y="4153"/>
                      <a:pt x="5260" y="4152"/>
                      <a:pt x="5243" y="4152"/>
                    </a:cubicBezTo>
                    <a:cubicBezTo>
                      <a:pt x="5185" y="4152"/>
                      <a:pt x="5144" y="4164"/>
                      <a:pt x="5140" y="4196"/>
                    </a:cubicBezTo>
                    <a:cubicBezTo>
                      <a:pt x="5122" y="4155"/>
                      <a:pt x="5156" y="4136"/>
                      <a:pt x="5217" y="4129"/>
                    </a:cubicBezTo>
                    <a:cubicBezTo>
                      <a:pt x="3823" y="3666"/>
                      <a:pt x="2523" y="2958"/>
                      <a:pt x="1378" y="2043"/>
                    </a:cubicBezTo>
                    <a:cubicBezTo>
                      <a:pt x="1373" y="2034"/>
                      <a:pt x="1368" y="2027"/>
                      <a:pt x="1364" y="2017"/>
                    </a:cubicBezTo>
                    <a:cubicBezTo>
                      <a:pt x="1517" y="1973"/>
                      <a:pt x="2324" y="1591"/>
                      <a:pt x="3534" y="995"/>
                    </a:cubicBezTo>
                    <a:cubicBezTo>
                      <a:pt x="4027" y="1313"/>
                      <a:pt x="4544" y="1591"/>
                      <a:pt x="5080" y="1832"/>
                    </a:cubicBezTo>
                    <a:cubicBezTo>
                      <a:pt x="5034" y="1774"/>
                      <a:pt x="5029" y="1711"/>
                      <a:pt x="5047" y="1679"/>
                    </a:cubicBezTo>
                    <a:cubicBezTo>
                      <a:pt x="4588" y="1500"/>
                      <a:pt x="4141" y="1299"/>
                      <a:pt x="3703" y="1076"/>
                    </a:cubicBezTo>
                    <a:cubicBezTo>
                      <a:pt x="3680" y="1064"/>
                      <a:pt x="4002" y="884"/>
                      <a:pt x="4568" y="585"/>
                    </a:cubicBezTo>
                    <a:lnTo>
                      <a:pt x="4459" y="538"/>
                    </a:lnTo>
                    <a:cubicBezTo>
                      <a:pt x="4932" y="466"/>
                      <a:pt x="4598" y="149"/>
                      <a:pt x="4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30"/>
              <p:cNvSpPr/>
              <p:nvPr/>
            </p:nvSpPr>
            <p:spPr>
              <a:xfrm>
                <a:off x="3081200" y="882225"/>
                <a:ext cx="425" cy="200"/>
              </a:xfrm>
              <a:custGeom>
                <a:avLst/>
                <a:gdLst/>
                <a:ahLst/>
                <a:cxnLst/>
                <a:rect l="l" t="t" r="r" b="b"/>
                <a:pathLst>
                  <a:path w="17" h="8" extrusionOk="0">
                    <a:moveTo>
                      <a:pt x="0" y="1"/>
                    </a:moveTo>
                    <a:cubicBezTo>
                      <a:pt x="5" y="1"/>
                      <a:pt x="10" y="5"/>
                      <a:pt x="14" y="8"/>
                    </a:cubicBezTo>
                    <a:cubicBezTo>
                      <a:pt x="14" y="5"/>
                      <a:pt x="14" y="3"/>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30"/>
              <p:cNvSpPr/>
              <p:nvPr/>
            </p:nvSpPr>
            <p:spPr>
              <a:xfrm>
                <a:off x="3035050" y="559250"/>
                <a:ext cx="20100" cy="8225"/>
              </a:xfrm>
              <a:custGeom>
                <a:avLst/>
                <a:gdLst/>
                <a:ahLst/>
                <a:cxnLst/>
                <a:rect l="l" t="t" r="r" b="b"/>
                <a:pathLst>
                  <a:path w="804" h="329" extrusionOk="0">
                    <a:moveTo>
                      <a:pt x="437" y="0"/>
                    </a:moveTo>
                    <a:cubicBezTo>
                      <a:pt x="444" y="7"/>
                      <a:pt x="453" y="14"/>
                      <a:pt x="460" y="21"/>
                    </a:cubicBezTo>
                    <a:cubicBezTo>
                      <a:pt x="363" y="77"/>
                      <a:pt x="207" y="160"/>
                      <a:pt x="1" y="267"/>
                    </a:cubicBezTo>
                    <a:cubicBezTo>
                      <a:pt x="47" y="293"/>
                      <a:pt x="96" y="311"/>
                      <a:pt x="147" y="323"/>
                    </a:cubicBezTo>
                    <a:cubicBezTo>
                      <a:pt x="202" y="327"/>
                      <a:pt x="250" y="329"/>
                      <a:pt x="292" y="329"/>
                    </a:cubicBezTo>
                    <a:cubicBezTo>
                      <a:pt x="730" y="329"/>
                      <a:pt x="552" y="117"/>
                      <a:pt x="803" y="54"/>
                    </a:cubicBezTo>
                    <a:cubicBezTo>
                      <a:pt x="706" y="19"/>
                      <a:pt x="604" y="0"/>
                      <a:pt x="502" y="0"/>
                    </a:cubicBezTo>
                    <a:lnTo>
                      <a:pt x="478" y="12"/>
                    </a:lnTo>
                    <a:lnTo>
                      <a:pt x="46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30"/>
              <p:cNvSpPr/>
              <p:nvPr/>
            </p:nvSpPr>
            <p:spPr>
              <a:xfrm>
                <a:off x="2988350" y="598250"/>
                <a:ext cx="375" cy="250"/>
              </a:xfrm>
              <a:custGeom>
                <a:avLst/>
                <a:gdLst/>
                <a:ahLst/>
                <a:cxnLst/>
                <a:rect l="l" t="t" r="r" b="b"/>
                <a:pathLst>
                  <a:path w="15" h="10" extrusionOk="0">
                    <a:moveTo>
                      <a:pt x="10" y="1"/>
                    </a:moveTo>
                    <a:lnTo>
                      <a:pt x="0" y="10"/>
                    </a:lnTo>
                    <a:lnTo>
                      <a:pt x="14" y="3"/>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30"/>
              <p:cNvSpPr/>
              <p:nvPr/>
            </p:nvSpPr>
            <p:spPr>
              <a:xfrm>
                <a:off x="3093025" y="790550"/>
                <a:ext cx="4375" cy="1475"/>
              </a:xfrm>
              <a:custGeom>
                <a:avLst/>
                <a:gdLst/>
                <a:ahLst/>
                <a:cxnLst/>
                <a:rect l="l" t="t" r="r" b="b"/>
                <a:pathLst>
                  <a:path w="175" h="59" extrusionOk="0">
                    <a:moveTo>
                      <a:pt x="114" y="0"/>
                    </a:moveTo>
                    <a:lnTo>
                      <a:pt x="0" y="58"/>
                    </a:lnTo>
                    <a:cubicBezTo>
                      <a:pt x="104" y="51"/>
                      <a:pt x="174" y="42"/>
                      <a:pt x="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30"/>
              <p:cNvSpPr/>
              <p:nvPr/>
            </p:nvSpPr>
            <p:spPr>
              <a:xfrm>
                <a:off x="3074350" y="586550"/>
                <a:ext cx="2225" cy="2500"/>
              </a:xfrm>
              <a:custGeom>
                <a:avLst/>
                <a:gdLst/>
                <a:ahLst/>
                <a:cxnLst/>
                <a:rect l="l" t="t" r="r" b="b"/>
                <a:pathLst>
                  <a:path w="89" h="100" extrusionOk="0">
                    <a:moveTo>
                      <a:pt x="1" y="0"/>
                    </a:moveTo>
                    <a:cubicBezTo>
                      <a:pt x="19" y="42"/>
                      <a:pt x="49" y="77"/>
                      <a:pt x="89" y="100"/>
                    </a:cubicBezTo>
                    <a:cubicBezTo>
                      <a:pt x="59" y="68"/>
                      <a:pt x="31" y="3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30"/>
              <p:cNvSpPr/>
              <p:nvPr/>
            </p:nvSpPr>
            <p:spPr>
              <a:xfrm>
                <a:off x="2920825" y="603175"/>
                <a:ext cx="58275" cy="23850"/>
              </a:xfrm>
              <a:custGeom>
                <a:avLst/>
                <a:gdLst/>
                <a:ahLst/>
                <a:cxnLst/>
                <a:rect l="l" t="t" r="r" b="b"/>
                <a:pathLst>
                  <a:path w="2331" h="954" extrusionOk="0">
                    <a:moveTo>
                      <a:pt x="2331" y="1"/>
                    </a:moveTo>
                    <a:lnTo>
                      <a:pt x="2331" y="1"/>
                    </a:lnTo>
                    <a:cubicBezTo>
                      <a:pt x="2116" y="68"/>
                      <a:pt x="1894" y="101"/>
                      <a:pt x="1671" y="101"/>
                    </a:cubicBezTo>
                    <a:cubicBezTo>
                      <a:pt x="1619" y="101"/>
                      <a:pt x="1567" y="99"/>
                      <a:pt x="1514" y="96"/>
                    </a:cubicBezTo>
                    <a:cubicBezTo>
                      <a:pt x="1514" y="93"/>
                      <a:pt x="1512" y="89"/>
                      <a:pt x="1510" y="86"/>
                    </a:cubicBezTo>
                    <a:cubicBezTo>
                      <a:pt x="1157" y="267"/>
                      <a:pt x="791" y="453"/>
                      <a:pt x="406" y="647"/>
                    </a:cubicBezTo>
                    <a:cubicBezTo>
                      <a:pt x="277" y="712"/>
                      <a:pt x="140" y="780"/>
                      <a:pt x="1" y="849"/>
                    </a:cubicBezTo>
                    <a:cubicBezTo>
                      <a:pt x="15" y="870"/>
                      <a:pt x="28" y="893"/>
                      <a:pt x="45" y="912"/>
                    </a:cubicBezTo>
                    <a:lnTo>
                      <a:pt x="214" y="930"/>
                    </a:lnTo>
                    <a:cubicBezTo>
                      <a:pt x="224" y="930"/>
                      <a:pt x="233" y="930"/>
                      <a:pt x="243" y="930"/>
                    </a:cubicBezTo>
                    <a:cubicBezTo>
                      <a:pt x="313" y="930"/>
                      <a:pt x="383" y="937"/>
                      <a:pt x="450" y="953"/>
                    </a:cubicBezTo>
                    <a:lnTo>
                      <a:pt x="1095" y="627"/>
                    </a:lnTo>
                    <a:cubicBezTo>
                      <a:pt x="1072" y="511"/>
                      <a:pt x="1586" y="504"/>
                      <a:pt x="1088" y="360"/>
                    </a:cubicBezTo>
                    <a:lnTo>
                      <a:pt x="1088" y="360"/>
                    </a:lnTo>
                    <a:lnTo>
                      <a:pt x="1528" y="406"/>
                    </a:lnTo>
                    <a:lnTo>
                      <a:pt x="2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30"/>
              <p:cNvSpPr/>
              <p:nvPr/>
            </p:nvSpPr>
            <p:spPr>
              <a:xfrm>
                <a:off x="2625650" y="1007700"/>
                <a:ext cx="3400" cy="2400"/>
              </a:xfrm>
              <a:custGeom>
                <a:avLst/>
                <a:gdLst/>
                <a:ahLst/>
                <a:cxnLst/>
                <a:rect l="l" t="t" r="r" b="b"/>
                <a:pathLst>
                  <a:path w="136" h="96" extrusionOk="0">
                    <a:moveTo>
                      <a:pt x="33" y="1"/>
                    </a:moveTo>
                    <a:lnTo>
                      <a:pt x="33" y="1"/>
                    </a:lnTo>
                    <a:cubicBezTo>
                      <a:pt x="1" y="33"/>
                      <a:pt x="8" y="68"/>
                      <a:pt x="117" y="96"/>
                    </a:cubicBezTo>
                    <a:lnTo>
                      <a:pt x="135" y="96"/>
                    </a:lnTo>
                    <a:cubicBezTo>
                      <a:pt x="103" y="63"/>
                      <a:pt x="68" y="33"/>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30"/>
              <p:cNvSpPr/>
              <p:nvPr/>
            </p:nvSpPr>
            <p:spPr>
              <a:xfrm>
                <a:off x="2839750" y="626425"/>
                <a:ext cx="92175" cy="39775"/>
              </a:xfrm>
              <a:custGeom>
                <a:avLst/>
                <a:gdLst/>
                <a:ahLst/>
                <a:cxnLst/>
                <a:rect l="l" t="t" r="r" b="b"/>
                <a:pathLst>
                  <a:path w="3687" h="1591" extrusionOk="0">
                    <a:moveTo>
                      <a:pt x="3455" y="0"/>
                    </a:moveTo>
                    <a:cubicBezTo>
                      <a:pt x="3262" y="9"/>
                      <a:pt x="3095" y="72"/>
                      <a:pt x="2898" y="88"/>
                    </a:cubicBezTo>
                    <a:lnTo>
                      <a:pt x="2574" y="248"/>
                    </a:lnTo>
                    <a:lnTo>
                      <a:pt x="2984" y="283"/>
                    </a:lnTo>
                    <a:lnTo>
                      <a:pt x="2574" y="373"/>
                    </a:lnTo>
                    <a:lnTo>
                      <a:pt x="2518" y="276"/>
                    </a:lnTo>
                    <a:cubicBezTo>
                      <a:pt x="1755" y="654"/>
                      <a:pt x="898" y="1078"/>
                      <a:pt x="0" y="1523"/>
                    </a:cubicBezTo>
                    <a:lnTo>
                      <a:pt x="524" y="1591"/>
                    </a:lnTo>
                    <a:lnTo>
                      <a:pt x="531" y="1533"/>
                    </a:lnTo>
                    <a:cubicBezTo>
                      <a:pt x="555" y="1546"/>
                      <a:pt x="575" y="1567"/>
                      <a:pt x="592" y="1591"/>
                    </a:cubicBezTo>
                    <a:lnTo>
                      <a:pt x="1266" y="1250"/>
                    </a:lnTo>
                    <a:lnTo>
                      <a:pt x="1141" y="1243"/>
                    </a:lnTo>
                    <a:lnTo>
                      <a:pt x="1234" y="1229"/>
                    </a:lnTo>
                    <a:cubicBezTo>
                      <a:pt x="1250" y="1229"/>
                      <a:pt x="1275" y="1231"/>
                      <a:pt x="1303" y="1231"/>
                    </a:cubicBezTo>
                    <a:cubicBezTo>
                      <a:pt x="2133" y="812"/>
                      <a:pt x="2935" y="406"/>
                      <a:pt x="3686" y="26"/>
                    </a:cubicBezTo>
                    <a:lnTo>
                      <a:pt x="34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30"/>
              <p:cNvSpPr/>
              <p:nvPr/>
            </p:nvSpPr>
            <p:spPr>
              <a:xfrm>
                <a:off x="3055750" y="909825"/>
                <a:ext cx="6875" cy="2925"/>
              </a:xfrm>
              <a:custGeom>
                <a:avLst/>
                <a:gdLst/>
                <a:ahLst/>
                <a:cxnLst/>
                <a:rect l="l" t="t" r="r" b="b"/>
                <a:pathLst>
                  <a:path w="275" h="117" extrusionOk="0">
                    <a:moveTo>
                      <a:pt x="63" y="0"/>
                    </a:moveTo>
                    <a:cubicBezTo>
                      <a:pt x="42" y="37"/>
                      <a:pt x="21" y="77"/>
                      <a:pt x="1" y="116"/>
                    </a:cubicBezTo>
                    <a:cubicBezTo>
                      <a:pt x="154" y="100"/>
                      <a:pt x="274" y="81"/>
                      <a:pt x="225" y="40"/>
                    </a:cubicBezTo>
                    <a:lnTo>
                      <a:pt x="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30"/>
              <p:cNvSpPr/>
              <p:nvPr/>
            </p:nvSpPr>
            <p:spPr>
              <a:xfrm>
                <a:off x="3041500" y="555025"/>
                <a:ext cx="4375" cy="3725"/>
              </a:xfrm>
              <a:custGeom>
                <a:avLst/>
                <a:gdLst/>
                <a:ahLst/>
                <a:cxnLst/>
                <a:rect l="l" t="t" r="r" b="b"/>
                <a:pathLst>
                  <a:path w="175" h="149" extrusionOk="0">
                    <a:moveTo>
                      <a:pt x="0" y="0"/>
                    </a:moveTo>
                    <a:lnTo>
                      <a:pt x="0" y="0"/>
                    </a:lnTo>
                    <a:cubicBezTo>
                      <a:pt x="54" y="49"/>
                      <a:pt x="105" y="100"/>
                      <a:pt x="156" y="149"/>
                    </a:cubicBezTo>
                    <a:lnTo>
                      <a:pt x="174" y="144"/>
                    </a:lnTo>
                    <a:cubicBezTo>
                      <a:pt x="118" y="95"/>
                      <a:pt x="61" y="4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30"/>
              <p:cNvSpPr/>
              <p:nvPr/>
            </p:nvSpPr>
            <p:spPr>
              <a:xfrm>
                <a:off x="2981800" y="578200"/>
                <a:ext cx="37175" cy="18500"/>
              </a:xfrm>
              <a:custGeom>
                <a:avLst/>
                <a:gdLst/>
                <a:ahLst/>
                <a:cxnLst/>
                <a:rect l="l" t="t" r="r" b="b"/>
                <a:pathLst>
                  <a:path w="1487" h="740" extrusionOk="0">
                    <a:moveTo>
                      <a:pt x="1248" y="0"/>
                    </a:moveTo>
                    <a:cubicBezTo>
                      <a:pt x="1245" y="33"/>
                      <a:pt x="1185" y="47"/>
                      <a:pt x="1095" y="49"/>
                    </a:cubicBezTo>
                    <a:cubicBezTo>
                      <a:pt x="895" y="151"/>
                      <a:pt x="682" y="260"/>
                      <a:pt x="455" y="378"/>
                    </a:cubicBezTo>
                    <a:cubicBezTo>
                      <a:pt x="406" y="344"/>
                      <a:pt x="357" y="309"/>
                      <a:pt x="309" y="272"/>
                    </a:cubicBezTo>
                    <a:cubicBezTo>
                      <a:pt x="239" y="413"/>
                      <a:pt x="0" y="524"/>
                      <a:pt x="232" y="724"/>
                    </a:cubicBezTo>
                    <a:cubicBezTo>
                      <a:pt x="306" y="731"/>
                      <a:pt x="362" y="735"/>
                      <a:pt x="402" y="740"/>
                    </a:cubicBezTo>
                    <a:lnTo>
                      <a:pt x="1486" y="191"/>
                    </a:lnTo>
                    <a:cubicBezTo>
                      <a:pt x="1377" y="144"/>
                      <a:pt x="1275" y="121"/>
                      <a:pt x="12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30"/>
              <p:cNvSpPr/>
              <p:nvPr/>
            </p:nvSpPr>
            <p:spPr>
              <a:xfrm>
                <a:off x="2575250" y="920775"/>
                <a:ext cx="2675" cy="2975"/>
              </a:xfrm>
              <a:custGeom>
                <a:avLst/>
                <a:gdLst/>
                <a:ahLst/>
                <a:cxnLst/>
                <a:rect l="l" t="t" r="r" b="b"/>
                <a:pathLst>
                  <a:path w="107" h="119" extrusionOk="0">
                    <a:moveTo>
                      <a:pt x="44" y="0"/>
                    </a:moveTo>
                    <a:lnTo>
                      <a:pt x="44" y="0"/>
                    </a:lnTo>
                    <a:cubicBezTo>
                      <a:pt x="46" y="38"/>
                      <a:pt x="30" y="75"/>
                      <a:pt x="0" y="100"/>
                    </a:cubicBezTo>
                    <a:lnTo>
                      <a:pt x="107" y="119"/>
                    </a:lnTo>
                    <a:lnTo>
                      <a:pt x="104" y="107"/>
                    </a:lnTo>
                    <a:cubicBezTo>
                      <a:pt x="86" y="72"/>
                      <a:pt x="63" y="35"/>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30"/>
              <p:cNvSpPr/>
              <p:nvPr/>
            </p:nvSpPr>
            <p:spPr>
              <a:xfrm>
                <a:off x="2540525" y="664725"/>
                <a:ext cx="307825" cy="148750"/>
              </a:xfrm>
              <a:custGeom>
                <a:avLst/>
                <a:gdLst/>
                <a:ahLst/>
                <a:cxnLst/>
                <a:rect l="l" t="t" r="r" b="b"/>
                <a:pathLst>
                  <a:path w="12313" h="5950" extrusionOk="0">
                    <a:moveTo>
                      <a:pt x="11951" y="1"/>
                    </a:moveTo>
                    <a:lnTo>
                      <a:pt x="10266" y="837"/>
                    </a:lnTo>
                    <a:lnTo>
                      <a:pt x="10266" y="847"/>
                    </a:lnTo>
                    <a:lnTo>
                      <a:pt x="10534" y="835"/>
                    </a:lnTo>
                    <a:lnTo>
                      <a:pt x="10534" y="835"/>
                    </a:lnTo>
                    <a:cubicBezTo>
                      <a:pt x="10307" y="870"/>
                      <a:pt x="10518" y="981"/>
                      <a:pt x="10560" y="1002"/>
                    </a:cubicBezTo>
                    <a:cubicBezTo>
                      <a:pt x="10414" y="960"/>
                      <a:pt x="10282" y="914"/>
                      <a:pt x="10205" y="868"/>
                    </a:cubicBezTo>
                    <a:lnTo>
                      <a:pt x="8946" y="1491"/>
                    </a:lnTo>
                    <a:lnTo>
                      <a:pt x="8944" y="1498"/>
                    </a:lnTo>
                    <a:lnTo>
                      <a:pt x="9334" y="1612"/>
                    </a:lnTo>
                    <a:lnTo>
                      <a:pt x="9104" y="1674"/>
                    </a:lnTo>
                    <a:cubicBezTo>
                      <a:pt x="9153" y="1616"/>
                      <a:pt x="8933" y="1596"/>
                      <a:pt x="8796" y="1565"/>
                    </a:cubicBezTo>
                    <a:lnTo>
                      <a:pt x="8478" y="1723"/>
                    </a:lnTo>
                    <a:cubicBezTo>
                      <a:pt x="8358" y="1813"/>
                      <a:pt x="8283" y="1918"/>
                      <a:pt x="8351" y="2043"/>
                    </a:cubicBezTo>
                    <a:cubicBezTo>
                      <a:pt x="8287" y="2101"/>
                      <a:pt x="8226" y="2122"/>
                      <a:pt x="8163" y="2122"/>
                    </a:cubicBezTo>
                    <a:cubicBezTo>
                      <a:pt x="8072" y="2122"/>
                      <a:pt x="7976" y="2076"/>
                      <a:pt x="7862" y="2027"/>
                    </a:cubicBezTo>
                    <a:cubicBezTo>
                      <a:pt x="6654" y="2625"/>
                      <a:pt x="5516" y="3186"/>
                      <a:pt x="4572" y="3649"/>
                    </a:cubicBezTo>
                    <a:cubicBezTo>
                      <a:pt x="4572" y="3666"/>
                      <a:pt x="4565" y="3680"/>
                      <a:pt x="4556" y="3691"/>
                    </a:cubicBezTo>
                    <a:lnTo>
                      <a:pt x="4505" y="3684"/>
                    </a:lnTo>
                    <a:cubicBezTo>
                      <a:pt x="3972" y="3944"/>
                      <a:pt x="3503" y="4176"/>
                      <a:pt x="3125" y="4359"/>
                    </a:cubicBezTo>
                    <a:cubicBezTo>
                      <a:pt x="3190" y="4375"/>
                      <a:pt x="3253" y="4384"/>
                      <a:pt x="3320" y="4389"/>
                    </a:cubicBezTo>
                    <a:cubicBezTo>
                      <a:pt x="3121" y="4588"/>
                      <a:pt x="3214" y="4547"/>
                      <a:pt x="3100" y="4762"/>
                    </a:cubicBezTo>
                    <a:cubicBezTo>
                      <a:pt x="3063" y="4716"/>
                      <a:pt x="2919" y="4584"/>
                      <a:pt x="2676" y="4579"/>
                    </a:cubicBezTo>
                    <a:cubicBezTo>
                      <a:pt x="2421" y="4702"/>
                      <a:pt x="2240" y="4788"/>
                      <a:pt x="2149" y="4827"/>
                    </a:cubicBezTo>
                    <a:cubicBezTo>
                      <a:pt x="2149" y="4843"/>
                      <a:pt x="2149" y="4860"/>
                      <a:pt x="2152" y="4876"/>
                    </a:cubicBezTo>
                    <a:cubicBezTo>
                      <a:pt x="1635" y="5122"/>
                      <a:pt x="1190" y="5328"/>
                      <a:pt x="835" y="5488"/>
                    </a:cubicBezTo>
                    <a:cubicBezTo>
                      <a:pt x="930" y="5502"/>
                      <a:pt x="1018" y="5541"/>
                      <a:pt x="1090" y="5604"/>
                    </a:cubicBezTo>
                    <a:cubicBezTo>
                      <a:pt x="932" y="5626"/>
                      <a:pt x="798" y="5734"/>
                      <a:pt x="559" y="5734"/>
                    </a:cubicBezTo>
                    <a:cubicBezTo>
                      <a:pt x="525" y="5734"/>
                      <a:pt x="489" y="5731"/>
                      <a:pt x="450" y="5727"/>
                    </a:cubicBezTo>
                    <a:lnTo>
                      <a:pt x="485" y="5645"/>
                    </a:lnTo>
                    <a:lnTo>
                      <a:pt x="485" y="5645"/>
                    </a:lnTo>
                    <a:cubicBezTo>
                      <a:pt x="260" y="5743"/>
                      <a:pt x="95" y="5808"/>
                      <a:pt x="0" y="5838"/>
                    </a:cubicBezTo>
                    <a:cubicBezTo>
                      <a:pt x="265" y="5829"/>
                      <a:pt x="612" y="5822"/>
                      <a:pt x="800" y="5817"/>
                    </a:cubicBezTo>
                    <a:lnTo>
                      <a:pt x="800" y="5817"/>
                    </a:lnTo>
                    <a:lnTo>
                      <a:pt x="631" y="5949"/>
                    </a:lnTo>
                    <a:cubicBezTo>
                      <a:pt x="993" y="5787"/>
                      <a:pt x="1454" y="5569"/>
                      <a:pt x="1992" y="5312"/>
                    </a:cubicBezTo>
                    <a:lnTo>
                      <a:pt x="1992" y="5312"/>
                    </a:lnTo>
                    <a:cubicBezTo>
                      <a:pt x="1987" y="5321"/>
                      <a:pt x="1980" y="5332"/>
                      <a:pt x="1971" y="5342"/>
                    </a:cubicBezTo>
                    <a:cubicBezTo>
                      <a:pt x="2085" y="5281"/>
                      <a:pt x="2254" y="5193"/>
                      <a:pt x="2469" y="5082"/>
                    </a:cubicBezTo>
                    <a:cubicBezTo>
                      <a:pt x="3225" y="4716"/>
                      <a:pt x="4104" y="4287"/>
                      <a:pt x="5059" y="3814"/>
                    </a:cubicBezTo>
                    <a:cubicBezTo>
                      <a:pt x="5073" y="3733"/>
                      <a:pt x="5135" y="3668"/>
                      <a:pt x="5363" y="3654"/>
                    </a:cubicBezTo>
                    <a:cubicBezTo>
                      <a:pt x="5365" y="3656"/>
                      <a:pt x="5365" y="3659"/>
                      <a:pt x="5367" y="3661"/>
                    </a:cubicBezTo>
                    <a:cubicBezTo>
                      <a:pt x="7500" y="2604"/>
                      <a:pt x="9978" y="1361"/>
                      <a:pt x="12313" y="184"/>
                    </a:cubicBezTo>
                    <a:cubicBezTo>
                      <a:pt x="12266" y="121"/>
                      <a:pt x="12164" y="61"/>
                      <a:pt x="119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034" name="Google Shape;2034;p30"/>
          <p:cNvGrpSpPr/>
          <p:nvPr/>
        </p:nvGrpSpPr>
        <p:grpSpPr>
          <a:xfrm>
            <a:off x="7714241" y="343769"/>
            <a:ext cx="991385" cy="983984"/>
            <a:chOff x="235675" y="491100"/>
            <a:chExt cx="663800" cy="658800"/>
          </a:xfrm>
        </p:grpSpPr>
        <p:sp>
          <p:nvSpPr>
            <p:cNvPr id="2035" name="Google Shape;2035;p30"/>
            <p:cNvSpPr/>
            <p:nvPr/>
          </p:nvSpPr>
          <p:spPr>
            <a:xfrm>
              <a:off x="336750" y="943075"/>
              <a:ext cx="675" cy="500"/>
            </a:xfrm>
            <a:custGeom>
              <a:avLst/>
              <a:gdLst/>
              <a:ahLst/>
              <a:cxnLst/>
              <a:rect l="l" t="t" r="r" b="b"/>
              <a:pathLst>
                <a:path w="27" h="20" extrusionOk="0">
                  <a:moveTo>
                    <a:pt x="23" y="0"/>
                  </a:moveTo>
                  <a:cubicBezTo>
                    <a:pt x="21" y="0"/>
                    <a:pt x="13" y="5"/>
                    <a:pt x="1" y="13"/>
                  </a:cubicBezTo>
                  <a:lnTo>
                    <a:pt x="5" y="20"/>
                  </a:lnTo>
                  <a:cubicBezTo>
                    <a:pt x="21" y="6"/>
                    <a:pt x="26" y="0"/>
                    <a:pt x="2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30"/>
            <p:cNvSpPr/>
            <p:nvPr/>
          </p:nvSpPr>
          <p:spPr>
            <a:xfrm>
              <a:off x="370825" y="634600"/>
              <a:ext cx="5825" cy="11775"/>
            </a:xfrm>
            <a:custGeom>
              <a:avLst/>
              <a:gdLst/>
              <a:ahLst/>
              <a:cxnLst/>
              <a:rect l="l" t="t" r="r" b="b"/>
              <a:pathLst>
                <a:path w="233" h="471" extrusionOk="0">
                  <a:moveTo>
                    <a:pt x="56" y="0"/>
                  </a:moveTo>
                  <a:cubicBezTo>
                    <a:pt x="42" y="86"/>
                    <a:pt x="24" y="174"/>
                    <a:pt x="1" y="260"/>
                  </a:cubicBezTo>
                  <a:cubicBezTo>
                    <a:pt x="19" y="258"/>
                    <a:pt x="36" y="251"/>
                    <a:pt x="54" y="251"/>
                  </a:cubicBezTo>
                  <a:cubicBezTo>
                    <a:pt x="92" y="251"/>
                    <a:pt x="137" y="283"/>
                    <a:pt x="230" y="471"/>
                  </a:cubicBezTo>
                  <a:lnTo>
                    <a:pt x="233" y="466"/>
                  </a:lnTo>
                  <a:cubicBezTo>
                    <a:pt x="186" y="329"/>
                    <a:pt x="195" y="176"/>
                    <a:pt x="5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30"/>
            <p:cNvSpPr/>
            <p:nvPr/>
          </p:nvSpPr>
          <p:spPr>
            <a:xfrm>
              <a:off x="605950" y="561450"/>
              <a:ext cx="7625" cy="7625"/>
            </a:xfrm>
            <a:custGeom>
              <a:avLst/>
              <a:gdLst/>
              <a:ahLst/>
              <a:cxnLst/>
              <a:rect l="l" t="t" r="r" b="b"/>
              <a:pathLst>
                <a:path w="305" h="305" extrusionOk="0">
                  <a:moveTo>
                    <a:pt x="155" y="1"/>
                  </a:moveTo>
                  <a:cubicBezTo>
                    <a:pt x="99" y="1"/>
                    <a:pt x="43" y="27"/>
                    <a:pt x="1" y="123"/>
                  </a:cubicBezTo>
                  <a:cubicBezTo>
                    <a:pt x="22" y="149"/>
                    <a:pt x="31" y="165"/>
                    <a:pt x="22" y="167"/>
                  </a:cubicBezTo>
                  <a:cubicBezTo>
                    <a:pt x="142" y="229"/>
                    <a:pt x="186" y="265"/>
                    <a:pt x="206" y="265"/>
                  </a:cubicBezTo>
                  <a:cubicBezTo>
                    <a:pt x="207" y="265"/>
                    <a:pt x="208" y="265"/>
                    <a:pt x="209" y="265"/>
                  </a:cubicBezTo>
                  <a:cubicBezTo>
                    <a:pt x="230" y="281"/>
                    <a:pt x="247" y="295"/>
                    <a:pt x="263" y="304"/>
                  </a:cubicBezTo>
                  <a:lnTo>
                    <a:pt x="305" y="77"/>
                  </a:lnTo>
                  <a:cubicBezTo>
                    <a:pt x="300" y="63"/>
                    <a:pt x="298" y="47"/>
                    <a:pt x="293" y="31"/>
                  </a:cubicBezTo>
                  <a:cubicBezTo>
                    <a:pt x="251" y="20"/>
                    <a:pt x="203" y="1"/>
                    <a:pt x="15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30"/>
            <p:cNvSpPr/>
            <p:nvPr/>
          </p:nvSpPr>
          <p:spPr>
            <a:xfrm>
              <a:off x="613550" y="565325"/>
              <a:ext cx="6050" cy="5775"/>
            </a:xfrm>
            <a:custGeom>
              <a:avLst/>
              <a:gdLst/>
              <a:ahLst/>
              <a:cxnLst/>
              <a:rect l="l" t="t" r="r" b="b"/>
              <a:pathLst>
                <a:path w="242" h="231" extrusionOk="0">
                  <a:moveTo>
                    <a:pt x="190" y="1"/>
                  </a:moveTo>
                  <a:cubicBezTo>
                    <a:pt x="115" y="1"/>
                    <a:pt x="48" y="37"/>
                    <a:pt x="1" y="177"/>
                  </a:cubicBezTo>
                  <a:cubicBezTo>
                    <a:pt x="86" y="230"/>
                    <a:pt x="123" y="219"/>
                    <a:pt x="198" y="228"/>
                  </a:cubicBezTo>
                  <a:cubicBezTo>
                    <a:pt x="207" y="161"/>
                    <a:pt x="221" y="87"/>
                    <a:pt x="242" y="5"/>
                  </a:cubicBezTo>
                  <a:cubicBezTo>
                    <a:pt x="224" y="2"/>
                    <a:pt x="207" y="1"/>
                    <a:pt x="19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30"/>
            <p:cNvSpPr/>
            <p:nvPr/>
          </p:nvSpPr>
          <p:spPr>
            <a:xfrm>
              <a:off x="360275" y="641725"/>
              <a:ext cx="15400" cy="18950"/>
            </a:xfrm>
            <a:custGeom>
              <a:avLst/>
              <a:gdLst/>
              <a:ahLst/>
              <a:cxnLst/>
              <a:rect l="l" t="t" r="r" b="b"/>
              <a:pathLst>
                <a:path w="616" h="758" extrusionOk="0">
                  <a:moveTo>
                    <a:pt x="19" y="730"/>
                  </a:moveTo>
                  <a:cubicBezTo>
                    <a:pt x="17" y="730"/>
                    <a:pt x="17" y="731"/>
                    <a:pt x="17" y="733"/>
                  </a:cubicBezTo>
                  <a:lnTo>
                    <a:pt x="17" y="733"/>
                  </a:lnTo>
                  <a:lnTo>
                    <a:pt x="19" y="730"/>
                  </a:lnTo>
                  <a:close/>
                  <a:moveTo>
                    <a:pt x="416" y="0"/>
                  </a:moveTo>
                  <a:cubicBezTo>
                    <a:pt x="335" y="283"/>
                    <a:pt x="200" y="545"/>
                    <a:pt x="19" y="742"/>
                  </a:cubicBezTo>
                  <a:cubicBezTo>
                    <a:pt x="18" y="738"/>
                    <a:pt x="17" y="735"/>
                    <a:pt x="17" y="733"/>
                  </a:cubicBezTo>
                  <a:lnTo>
                    <a:pt x="17" y="733"/>
                  </a:lnTo>
                  <a:lnTo>
                    <a:pt x="1" y="749"/>
                  </a:lnTo>
                  <a:cubicBezTo>
                    <a:pt x="44" y="754"/>
                    <a:pt x="88" y="757"/>
                    <a:pt x="132" y="757"/>
                  </a:cubicBezTo>
                  <a:cubicBezTo>
                    <a:pt x="185" y="757"/>
                    <a:pt x="237" y="753"/>
                    <a:pt x="288" y="744"/>
                  </a:cubicBezTo>
                  <a:cubicBezTo>
                    <a:pt x="416" y="598"/>
                    <a:pt x="525" y="438"/>
                    <a:pt x="615" y="267"/>
                  </a:cubicBezTo>
                  <a:cubicBezTo>
                    <a:pt x="583" y="193"/>
                    <a:pt x="527" y="107"/>
                    <a:pt x="41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30"/>
            <p:cNvSpPr/>
            <p:nvPr/>
          </p:nvSpPr>
          <p:spPr>
            <a:xfrm>
              <a:off x="533100" y="529600"/>
              <a:ext cx="5650" cy="8925"/>
            </a:xfrm>
            <a:custGeom>
              <a:avLst/>
              <a:gdLst/>
              <a:ahLst/>
              <a:cxnLst/>
              <a:rect l="l" t="t" r="r" b="b"/>
              <a:pathLst>
                <a:path w="226" h="357" extrusionOk="0">
                  <a:moveTo>
                    <a:pt x="49" y="1"/>
                  </a:moveTo>
                  <a:cubicBezTo>
                    <a:pt x="34" y="1"/>
                    <a:pt x="18" y="9"/>
                    <a:pt x="1" y="30"/>
                  </a:cubicBezTo>
                  <a:cubicBezTo>
                    <a:pt x="175" y="257"/>
                    <a:pt x="131" y="259"/>
                    <a:pt x="158" y="356"/>
                  </a:cubicBezTo>
                  <a:lnTo>
                    <a:pt x="186" y="340"/>
                  </a:lnTo>
                  <a:cubicBezTo>
                    <a:pt x="198" y="289"/>
                    <a:pt x="209" y="238"/>
                    <a:pt x="226" y="190"/>
                  </a:cubicBezTo>
                  <a:cubicBezTo>
                    <a:pt x="157" y="110"/>
                    <a:pt x="105" y="1"/>
                    <a:pt x="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30"/>
            <p:cNvSpPr/>
            <p:nvPr/>
          </p:nvSpPr>
          <p:spPr>
            <a:xfrm>
              <a:off x="535425" y="525800"/>
              <a:ext cx="5125" cy="7800"/>
            </a:xfrm>
            <a:custGeom>
              <a:avLst/>
              <a:gdLst/>
              <a:ahLst/>
              <a:cxnLst/>
              <a:rect l="l" t="t" r="r" b="b"/>
              <a:pathLst>
                <a:path w="205" h="312" extrusionOk="0">
                  <a:moveTo>
                    <a:pt x="205" y="1"/>
                  </a:moveTo>
                  <a:lnTo>
                    <a:pt x="205" y="1"/>
                  </a:lnTo>
                  <a:cubicBezTo>
                    <a:pt x="133" y="31"/>
                    <a:pt x="65" y="66"/>
                    <a:pt x="1" y="105"/>
                  </a:cubicBezTo>
                  <a:cubicBezTo>
                    <a:pt x="42" y="177"/>
                    <a:pt x="91" y="247"/>
                    <a:pt x="140" y="311"/>
                  </a:cubicBezTo>
                  <a:cubicBezTo>
                    <a:pt x="172" y="207"/>
                    <a:pt x="205" y="94"/>
                    <a:pt x="20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30"/>
            <p:cNvSpPr/>
            <p:nvPr/>
          </p:nvSpPr>
          <p:spPr>
            <a:xfrm>
              <a:off x="529925" y="538725"/>
              <a:ext cx="4125" cy="4600"/>
            </a:xfrm>
            <a:custGeom>
              <a:avLst/>
              <a:gdLst/>
              <a:ahLst/>
              <a:cxnLst/>
              <a:rect l="l" t="t" r="r" b="b"/>
              <a:pathLst>
                <a:path w="165" h="184" extrusionOk="0">
                  <a:moveTo>
                    <a:pt x="63" y="1"/>
                  </a:moveTo>
                  <a:cubicBezTo>
                    <a:pt x="49" y="52"/>
                    <a:pt x="28" y="98"/>
                    <a:pt x="0" y="142"/>
                  </a:cubicBezTo>
                  <a:cubicBezTo>
                    <a:pt x="10" y="156"/>
                    <a:pt x="17" y="170"/>
                    <a:pt x="23" y="184"/>
                  </a:cubicBezTo>
                  <a:cubicBezTo>
                    <a:pt x="70" y="144"/>
                    <a:pt x="116" y="107"/>
                    <a:pt x="165" y="73"/>
                  </a:cubicBezTo>
                  <a:cubicBezTo>
                    <a:pt x="130" y="49"/>
                    <a:pt x="95" y="26"/>
                    <a:pt x="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30"/>
            <p:cNvSpPr/>
            <p:nvPr/>
          </p:nvSpPr>
          <p:spPr>
            <a:xfrm>
              <a:off x="457950" y="586275"/>
              <a:ext cx="1625" cy="225"/>
            </a:xfrm>
            <a:custGeom>
              <a:avLst/>
              <a:gdLst/>
              <a:ahLst/>
              <a:cxnLst/>
              <a:rect l="l" t="t" r="r" b="b"/>
              <a:pathLst>
                <a:path w="65" h="9" extrusionOk="0">
                  <a:moveTo>
                    <a:pt x="28" y="1"/>
                  </a:moveTo>
                  <a:cubicBezTo>
                    <a:pt x="19" y="1"/>
                    <a:pt x="9" y="3"/>
                    <a:pt x="0" y="7"/>
                  </a:cubicBezTo>
                  <a:cubicBezTo>
                    <a:pt x="21" y="7"/>
                    <a:pt x="44" y="9"/>
                    <a:pt x="65" y="9"/>
                  </a:cubicBezTo>
                  <a:cubicBezTo>
                    <a:pt x="53" y="4"/>
                    <a:pt x="41" y="1"/>
                    <a:pt x="2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30"/>
            <p:cNvSpPr/>
            <p:nvPr/>
          </p:nvSpPr>
          <p:spPr>
            <a:xfrm>
              <a:off x="372625" y="571000"/>
              <a:ext cx="86325" cy="69175"/>
            </a:xfrm>
            <a:custGeom>
              <a:avLst/>
              <a:gdLst/>
              <a:ahLst/>
              <a:cxnLst/>
              <a:rect l="l" t="t" r="r" b="b"/>
              <a:pathLst>
                <a:path w="3453" h="2767" extrusionOk="0">
                  <a:moveTo>
                    <a:pt x="2088" y="0"/>
                  </a:moveTo>
                  <a:cubicBezTo>
                    <a:pt x="1677" y="0"/>
                    <a:pt x="1221" y="113"/>
                    <a:pt x="835" y="358"/>
                  </a:cubicBezTo>
                  <a:cubicBezTo>
                    <a:pt x="541" y="594"/>
                    <a:pt x="339" y="945"/>
                    <a:pt x="235" y="1174"/>
                  </a:cubicBezTo>
                  <a:cubicBezTo>
                    <a:pt x="98" y="1383"/>
                    <a:pt x="84" y="1800"/>
                    <a:pt x="1" y="2004"/>
                  </a:cubicBezTo>
                  <a:cubicBezTo>
                    <a:pt x="8" y="2057"/>
                    <a:pt x="8" y="2113"/>
                    <a:pt x="10" y="2171"/>
                  </a:cubicBezTo>
                  <a:lnTo>
                    <a:pt x="256" y="2405"/>
                  </a:lnTo>
                  <a:lnTo>
                    <a:pt x="107" y="2563"/>
                  </a:lnTo>
                  <a:lnTo>
                    <a:pt x="260" y="2767"/>
                  </a:lnTo>
                  <a:cubicBezTo>
                    <a:pt x="327" y="2558"/>
                    <a:pt x="365" y="2340"/>
                    <a:pt x="367" y="2120"/>
                  </a:cubicBezTo>
                  <a:cubicBezTo>
                    <a:pt x="304" y="1781"/>
                    <a:pt x="385" y="1624"/>
                    <a:pt x="464" y="1218"/>
                  </a:cubicBezTo>
                  <a:cubicBezTo>
                    <a:pt x="596" y="1111"/>
                    <a:pt x="696" y="805"/>
                    <a:pt x="986" y="553"/>
                  </a:cubicBezTo>
                  <a:cubicBezTo>
                    <a:pt x="1278" y="339"/>
                    <a:pt x="1617" y="263"/>
                    <a:pt x="1932" y="263"/>
                  </a:cubicBezTo>
                  <a:cubicBezTo>
                    <a:pt x="2208" y="263"/>
                    <a:pt x="2465" y="321"/>
                    <a:pt x="2657" y="395"/>
                  </a:cubicBezTo>
                  <a:cubicBezTo>
                    <a:pt x="2882" y="518"/>
                    <a:pt x="3133" y="592"/>
                    <a:pt x="3388" y="615"/>
                  </a:cubicBezTo>
                  <a:lnTo>
                    <a:pt x="3452" y="479"/>
                  </a:lnTo>
                  <a:cubicBezTo>
                    <a:pt x="3422" y="404"/>
                    <a:pt x="3350" y="314"/>
                    <a:pt x="3260" y="228"/>
                  </a:cubicBezTo>
                  <a:cubicBezTo>
                    <a:pt x="3130" y="214"/>
                    <a:pt x="2996" y="191"/>
                    <a:pt x="2854" y="163"/>
                  </a:cubicBezTo>
                  <a:cubicBezTo>
                    <a:pt x="2838" y="154"/>
                    <a:pt x="2820" y="147"/>
                    <a:pt x="2801" y="138"/>
                  </a:cubicBezTo>
                  <a:lnTo>
                    <a:pt x="2796" y="147"/>
                  </a:lnTo>
                  <a:cubicBezTo>
                    <a:pt x="2796" y="142"/>
                    <a:pt x="2796" y="140"/>
                    <a:pt x="2796" y="135"/>
                  </a:cubicBezTo>
                  <a:cubicBezTo>
                    <a:pt x="2600" y="47"/>
                    <a:pt x="2354" y="0"/>
                    <a:pt x="208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30"/>
            <p:cNvSpPr/>
            <p:nvPr/>
          </p:nvSpPr>
          <p:spPr>
            <a:xfrm>
              <a:off x="647575" y="575950"/>
              <a:ext cx="1400" cy="1625"/>
            </a:xfrm>
            <a:custGeom>
              <a:avLst/>
              <a:gdLst/>
              <a:ahLst/>
              <a:cxnLst/>
              <a:rect l="l" t="t" r="r" b="b"/>
              <a:pathLst>
                <a:path w="56" h="65" extrusionOk="0">
                  <a:moveTo>
                    <a:pt x="26" y="0"/>
                  </a:moveTo>
                  <a:cubicBezTo>
                    <a:pt x="0" y="0"/>
                    <a:pt x="3" y="26"/>
                    <a:pt x="19" y="65"/>
                  </a:cubicBezTo>
                  <a:cubicBezTo>
                    <a:pt x="33" y="46"/>
                    <a:pt x="44" y="26"/>
                    <a:pt x="56" y="7"/>
                  </a:cubicBezTo>
                  <a:cubicBezTo>
                    <a:pt x="43" y="2"/>
                    <a:pt x="33" y="0"/>
                    <a:pt x="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30"/>
            <p:cNvSpPr/>
            <p:nvPr/>
          </p:nvSpPr>
          <p:spPr>
            <a:xfrm>
              <a:off x="613025" y="560975"/>
              <a:ext cx="3900" cy="4850"/>
            </a:xfrm>
            <a:custGeom>
              <a:avLst/>
              <a:gdLst/>
              <a:ahLst/>
              <a:cxnLst/>
              <a:rect l="l" t="t" r="r" b="b"/>
              <a:pathLst>
                <a:path w="156" h="194" extrusionOk="0">
                  <a:moveTo>
                    <a:pt x="1" y="1"/>
                  </a:moveTo>
                  <a:lnTo>
                    <a:pt x="1" y="1"/>
                  </a:lnTo>
                  <a:cubicBezTo>
                    <a:pt x="5" y="17"/>
                    <a:pt x="8" y="33"/>
                    <a:pt x="10" y="50"/>
                  </a:cubicBezTo>
                  <a:lnTo>
                    <a:pt x="28" y="54"/>
                  </a:lnTo>
                  <a:lnTo>
                    <a:pt x="22" y="96"/>
                  </a:lnTo>
                  <a:cubicBezTo>
                    <a:pt x="33" y="147"/>
                    <a:pt x="52" y="186"/>
                    <a:pt x="91" y="193"/>
                  </a:cubicBezTo>
                  <a:cubicBezTo>
                    <a:pt x="119" y="135"/>
                    <a:pt x="140" y="87"/>
                    <a:pt x="156" y="47"/>
                  </a:cubicBezTo>
                  <a:cubicBezTo>
                    <a:pt x="89" y="38"/>
                    <a:pt x="42" y="3"/>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30"/>
            <p:cNvSpPr/>
            <p:nvPr/>
          </p:nvSpPr>
          <p:spPr>
            <a:xfrm>
              <a:off x="572575" y="528125"/>
              <a:ext cx="34400" cy="35100"/>
            </a:xfrm>
            <a:custGeom>
              <a:avLst/>
              <a:gdLst/>
              <a:ahLst/>
              <a:cxnLst/>
              <a:rect l="l" t="t" r="r" b="b"/>
              <a:pathLst>
                <a:path w="1376" h="1404" extrusionOk="0">
                  <a:moveTo>
                    <a:pt x="149" y="1"/>
                  </a:moveTo>
                  <a:cubicBezTo>
                    <a:pt x="114" y="123"/>
                    <a:pt x="65" y="225"/>
                    <a:pt x="1" y="256"/>
                  </a:cubicBezTo>
                  <a:cubicBezTo>
                    <a:pt x="47" y="265"/>
                    <a:pt x="89" y="281"/>
                    <a:pt x="130" y="302"/>
                  </a:cubicBezTo>
                  <a:cubicBezTo>
                    <a:pt x="395" y="529"/>
                    <a:pt x="552" y="738"/>
                    <a:pt x="742" y="923"/>
                  </a:cubicBezTo>
                  <a:cubicBezTo>
                    <a:pt x="951" y="1118"/>
                    <a:pt x="974" y="1208"/>
                    <a:pt x="1060" y="1252"/>
                  </a:cubicBezTo>
                  <a:cubicBezTo>
                    <a:pt x="1141" y="1292"/>
                    <a:pt x="1218" y="1343"/>
                    <a:pt x="1285" y="1403"/>
                  </a:cubicBezTo>
                  <a:cubicBezTo>
                    <a:pt x="1303" y="1296"/>
                    <a:pt x="1334" y="1194"/>
                    <a:pt x="1375" y="1095"/>
                  </a:cubicBezTo>
                  <a:cubicBezTo>
                    <a:pt x="1357" y="1069"/>
                    <a:pt x="1345" y="1044"/>
                    <a:pt x="1336" y="1014"/>
                  </a:cubicBezTo>
                  <a:cubicBezTo>
                    <a:pt x="1306" y="1005"/>
                    <a:pt x="1130" y="837"/>
                    <a:pt x="1116" y="837"/>
                  </a:cubicBezTo>
                  <a:cubicBezTo>
                    <a:pt x="1116" y="837"/>
                    <a:pt x="1116" y="837"/>
                    <a:pt x="1116" y="837"/>
                  </a:cubicBezTo>
                  <a:cubicBezTo>
                    <a:pt x="932" y="490"/>
                    <a:pt x="615" y="288"/>
                    <a:pt x="300" y="86"/>
                  </a:cubicBezTo>
                  <a:cubicBezTo>
                    <a:pt x="251" y="54"/>
                    <a:pt x="200" y="26"/>
                    <a:pt x="1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30"/>
            <p:cNvSpPr/>
            <p:nvPr/>
          </p:nvSpPr>
          <p:spPr>
            <a:xfrm>
              <a:off x="509125" y="553975"/>
              <a:ext cx="1925" cy="2175"/>
            </a:xfrm>
            <a:custGeom>
              <a:avLst/>
              <a:gdLst/>
              <a:ahLst/>
              <a:cxnLst/>
              <a:rect l="l" t="t" r="r" b="b"/>
              <a:pathLst>
                <a:path w="77" h="87" extrusionOk="0">
                  <a:moveTo>
                    <a:pt x="77" y="0"/>
                  </a:moveTo>
                  <a:cubicBezTo>
                    <a:pt x="51" y="28"/>
                    <a:pt x="26" y="54"/>
                    <a:pt x="0" y="79"/>
                  </a:cubicBezTo>
                  <a:cubicBezTo>
                    <a:pt x="7" y="84"/>
                    <a:pt x="15" y="87"/>
                    <a:pt x="24" y="87"/>
                  </a:cubicBezTo>
                  <a:cubicBezTo>
                    <a:pt x="37" y="87"/>
                    <a:pt x="53" y="82"/>
                    <a:pt x="72" y="72"/>
                  </a:cubicBezTo>
                  <a:cubicBezTo>
                    <a:pt x="72" y="47"/>
                    <a:pt x="74" y="24"/>
                    <a:pt x="7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30"/>
            <p:cNvSpPr/>
            <p:nvPr/>
          </p:nvSpPr>
          <p:spPr>
            <a:xfrm>
              <a:off x="571700" y="525975"/>
              <a:ext cx="2750" cy="2350"/>
            </a:xfrm>
            <a:custGeom>
              <a:avLst/>
              <a:gdLst/>
              <a:ahLst/>
              <a:cxnLst/>
              <a:rect l="l" t="t" r="r" b="b"/>
              <a:pathLst>
                <a:path w="110" h="94" extrusionOk="0">
                  <a:moveTo>
                    <a:pt x="1" y="1"/>
                  </a:moveTo>
                  <a:cubicBezTo>
                    <a:pt x="1" y="68"/>
                    <a:pt x="18" y="94"/>
                    <a:pt x="41" y="94"/>
                  </a:cubicBezTo>
                  <a:cubicBezTo>
                    <a:pt x="61" y="94"/>
                    <a:pt x="86" y="75"/>
                    <a:pt x="110" y="47"/>
                  </a:cubicBezTo>
                  <a:cubicBezTo>
                    <a:pt x="75" y="31"/>
                    <a:pt x="38" y="15"/>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30"/>
            <p:cNvSpPr/>
            <p:nvPr/>
          </p:nvSpPr>
          <p:spPr>
            <a:xfrm>
              <a:off x="525400" y="534850"/>
              <a:ext cx="5250" cy="5350"/>
            </a:xfrm>
            <a:custGeom>
              <a:avLst/>
              <a:gdLst/>
              <a:ahLst/>
              <a:cxnLst/>
              <a:rect l="l" t="t" r="r" b="b"/>
              <a:pathLst>
                <a:path w="210" h="214" extrusionOk="0">
                  <a:moveTo>
                    <a:pt x="63" y="0"/>
                  </a:moveTo>
                  <a:cubicBezTo>
                    <a:pt x="42" y="19"/>
                    <a:pt x="21" y="38"/>
                    <a:pt x="0" y="58"/>
                  </a:cubicBezTo>
                  <a:cubicBezTo>
                    <a:pt x="51" y="105"/>
                    <a:pt x="96" y="156"/>
                    <a:pt x="130" y="214"/>
                  </a:cubicBezTo>
                  <a:cubicBezTo>
                    <a:pt x="151" y="181"/>
                    <a:pt x="179" y="153"/>
                    <a:pt x="209" y="130"/>
                  </a:cubicBezTo>
                  <a:cubicBezTo>
                    <a:pt x="163" y="91"/>
                    <a:pt x="112" y="47"/>
                    <a:pt x="6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30"/>
            <p:cNvSpPr/>
            <p:nvPr/>
          </p:nvSpPr>
          <p:spPr>
            <a:xfrm>
              <a:off x="649950" y="570500"/>
              <a:ext cx="4025" cy="3425"/>
            </a:xfrm>
            <a:custGeom>
              <a:avLst/>
              <a:gdLst/>
              <a:ahLst/>
              <a:cxnLst/>
              <a:rect l="l" t="t" r="r" b="b"/>
              <a:pathLst>
                <a:path w="161" h="137" extrusionOk="0">
                  <a:moveTo>
                    <a:pt x="160" y="0"/>
                  </a:moveTo>
                  <a:lnTo>
                    <a:pt x="160" y="0"/>
                  </a:lnTo>
                  <a:cubicBezTo>
                    <a:pt x="123" y="2"/>
                    <a:pt x="85" y="3"/>
                    <a:pt x="47" y="3"/>
                  </a:cubicBezTo>
                  <a:cubicBezTo>
                    <a:pt x="32" y="3"/>
                    <a:pt x="16" y="3"/>
                    <a:pt x="0" y="2"/>
                  </a:cubicBezTo>
                  <a:lnTo>
                    <a:pt x="0" y="2"/>
                  </a:lnTo>
                  <a:cubicBezTo>
                    <a:pt x="26" y="14"/>
                    <a:pt x="49" y="23"/>
                    <a:pt x="77" y="30"/>
                  </a:cubicBezTo>
                  <a:cubicBezTo>
                    <a:pt x="81" y="28"/>
                    <a:pt x="85" y="27"/>
                    <a:pt x="89" y="27"/>
                  </a:cubicBezTo>
                  <a:cubicBezTo>
                    <a:pt x="100" y="27"/>
                    <a:pt x="110" y="37"/>
                    <a:pt x="119" y="63"/>
                  </a:cubicBezTo>
                  <a:cubicBezTo>
                    <a:pt x="133" y="86"/>
                    <a:pt x="142" y="111"/>
                    <a:pt x="144" y="137"/>
                  </a:cubicBezTo>
                  <a:cubicBezTo>
                    <a:pt x="149" y="91"/>
                    <a:pt x="153" y="44"/>
                    <a:pt x="16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30"/>
            <p:cNvSpPr/>
            <p:nvPr/>
          </p:nvSpPr>
          <p:spPr>
            <a:xfrm>
              <a:off x="638650" y="569750"/>
              <a:ext cx="1225" cy="475"/>
            </a:xfrm>
            <a:custGeom>
              <a:avLst/>
              <a:gdLst/>
              <a:ahLst/>
              <a:cxnLst/>
              <a:rect l="l" t="t" r="r" b="b"/>
              <a:pathLst>
                <a:path w="49" h="19" extrusionOk="0">
                  <a:moveTo>
                    <a:pt x="0" y="0"/>
                  </a:moveTo>
                  <a:cubicBezTo>
                    <a:pt x="6" y="12"/>
                    <a:pt x="12" y="19"/>
                    <a:pt x="22" y="19"/>
                  </a:cubicBezTo>
                  <a:cubicBezTo>
                    <a:pt x="29" y="19"/>
                    <a:pt x="38" y="15"/>
                    <a:pt x="49" y="7"/>
                  </a:cubicBezTo>
                  <a:lnTo>
                    <a:pt x="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30"/>
            <p:cNvSpPr/>
            <p:nvPr/>
          </p:nvSpPr>
          <p:spPr>
            <a:xfrm>
              <a:off x="284600" y="690050"/>
              <a:ext cx="22625" cy="53200"/>
            </a:xfrm>
            <a:custGeom>
              <a:avLst/>
              <a:gdLst/>
              <a:ahLst/>
              <a:cxnLst/>
              <a:rect l="l" t="t" r="r" b="b"/>
              <a:pathLst>
                <a:path w="905" h="2128" extrusionOk="0">
                  <a:moveTo>
                    <a:pt x="874" y="1"/>
                  </a:moveTo>
                  <a:cubicBezTo>
                    <a:pt x="554" y="232"/>
                    <a:pt x="290" y="527"/>
                    <a:pt x="160" y="851"/>
                  </a:cubicBezTo>
                  <a:cubicBezTo>
                    <a:pt x="105" y="988"/>
                    <a:pt x="63" y="1134"/>
                    <a:pt x="40" y="1283"/>
                  </a:cubicBezTo>
                  <a:lnTo>
                    <a:pt x="70" y="1308"/>
                  </a:lnTo>
                  <a:cubicBezTo>
                    <a:pt x="64" y="1307"/>
                    <a:pt x="59" y="1306"/>
                    <a:pt x="54" y="1306"/>
                  </a:cubicBezTo>
                  <a:cubicBezTo>
                    <a:pt x="48" y="1306"/>
                    <a:pt x="43" y="1307"/>
                    <a:pt x="37" y="1308"/>
                  </a:cubicBezTo>
                  <a:cubicBezTo>
                    <a:pt x="0" y="1572"/>
                    <a:pt x="26" y="1841"/>
                    <a:pt x="111" y="2096"/>
                  </a:cubicBezTo>
                  <a:cubicBezTo>
                    <a:pt x="141" y="2113"/>
                    <a:pt x="169" y="2128"/>
                    <a:pt x="186" y="2128"/>
                  </a:cubicBezTo>
                  <a:cubicBezTo>
                    <a:pt x="213" y="2128"/>
                    <a:pt x="210" y="2090"/>
                    <a:pt x="139" y="1960"/>
                  </a:cubicBezTo>
                  <a:lnTo>
                    <a:pt x="139" y="1960"/>
                  </a:lnTo>
                  <a:cubicBezTo>
                    <a:pt x="202" y="2004"/>
                    <a:pt x="269" y="2041"/>
                    <a:pt x="339" y="2075"/>
                  </a:cubicBezTo>
                  <a:lnTo>
                    <a:pt x="378" y="2075"/>
                  </a:lnTo>
                  <a:cubicBezTo>
                    <a:pt x="290" y="1693"/>
                    <a:pt x="304" y="1292"/>
                    <a:pt x="418" y="916"/>
                  </a:cubicBezTo>
                  <a:cubicBezTo>
                    <a:pt x="350" y="875"/>
                    <a:pt x="292" y="819"/>
                    <a:pt x="244" y="754"/>
                  </a:cubicBezTo>
                  <a:lnTo>
                    <a:pt x="313" y="601"/>
                  </a:lnTo>
                  <a:lnTo>
                    <a:pt x="464" y="833"/>
                  </a:lnTo>
                  <a:cubicBezTo>
                    <a:pt x="478" y="812"/>
                    <a:pt x="492" y="793"/>
                    <a:pt x="506" y="775"/>
                  </a:cubicBezTo>
                  <a:lnTo>
                    <a:pt x="501" y="726"/>
                  </a:lnTo>
                  <a:cubicBezTo>
                    <a:pt x="503" y="726"/>
                    <a:pt x="506" y="726"/>
                    <a:pt x="508" y="726"/>
                  </a:cubicBezTo>
                  <a:cubicBezTo>
                    <a:pt x="519" y="726"/>
                    <a:pt x="529" y="730"/>
                    <a:pt x="538" y="736"/>
                  </a:cubicBezTo>
                  <a:cubicBezTo>
                    <a:pt x="575" y="687"/>
                    <a:pt x="617" y="640"/>
                    <a:pt x="663" y="599"/>
                  </a:cubicBezTo>
                  <a:cubicBezTo>
                    <a:pt x="635" y="541"/>
                    <a:pt x="652" y="511"/>
                    <a:pt x="515" y="351"/>
                  </a:cubicBezTo>
                  <a:cubicBezTo>
                    <a:pt x="560" y="293"/>
                    <a:pt x="667" y="171"/>
                    <a:pt x="840" y="171"/>
                  </a:cubicBezTo>
                  <a:cubicBezTo>
                    <a:pt x="861" y="171"/>
                    <a:pt x="882" y="173"/>
                    <a:pt x="904" y="177"/>
                  </a:cubicBezTo>
                  <a:cubicBezTo>
                    <a:pt x="890" y="119"/>
                    <a:pt x="881" y="59"/>
                    <a:pt x="87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30"/>
            <p:cNvSpPr/>
            <p:nvPr/>
          </p:nvSpPr>
          <p:spPr>
            <a:xfrm>
              <a:off x="647500" y="570500"/>
              <a:ext cx="1025" cy="725"/>
            </a:xfrm>
            <a:custGeom>
              <a:avLst/>
              <a:gdLst/>
              <a:ahLst/>
              <a:cxnLst/>
              <a:rect l="l" t="t" r="r" b="b"/>
              <a:pathLst>
                <a:path w="41" h="29" extrusionOk="0">
                  <a:moveTo>
                    <a:pt x="3" y="0"/>
                  </a:moveTo>
                  <a:lnTo>
                    <a:pt x="1" y="26"/>
                  </a:lnTo>
                  <a:cubicBezTo>
                    <a:pt x="7" y="28"/>
                    <a:pt x="12" y="29"/>
                    <a:pt x="16" y="29"/>
                  </a:cubicBezTo>
                  <a:cubicBezTo>
                    <a:pt x="30" y="29"/>
                    <a:pt x="39" y="18"/>
                    <a:pt x="40" y="2"/>
                  </a:cubicBezTo>
                  <a:cubicBezTo>
                    <a:pt x="29" y="2"/>
                    <a:pt x="17" y="2"/>
                    <a:pt x="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30"/>
            <p:cNvSpPr/>
            <p:nvPr/>
          </p:nvSpPr>
          <p:spPr>
            <a:xfrm>
              <a:off x="725800" y="572275"/>
              <a:ext cx="33650" cy="76225"/>
            </a:xfrm>
            <a:custGeom>
              <a:avLst/>
              <a:gdLst/>
              <a:ahLst/>
              <a:cxnLst/>
              <a:rect l="l" t="t" r="r" b="b"/>
              <a:pathLst>
                <a:path w="1346" h="3049" extrusionOk="0">
                  <a:moveTo>
                    <a:pt x="68" y="1"/>
                  </a:moveTo>
                  <a:cubicBezTo>
                    <a:pt x="24" y="1"/>
                    <a:pt x="1" y="25"/>
                    <a:pt x="17" y="103"/>
                  </a:cubicBezTo>
                  <a:cubicBezTo>
                    <a:pt x="156" y="249"/>
                    <a:pt x="117" y="328"/>
                    <a:pt x="110" y="421"/>
                  </a:cubicBezTo>
                  <a:cubicBezTo>
                    <a:pt x="203" y="548"/>
                    <a:pt x="73" y="523"/>
                    <a:pt x="284" y="678"/>
                  </a:cubicBezTo>
                  <a:cubicBezTo>
                    <a:pt x="247" y="752"/>
                    <a:pt x="295" y="859"/>
                    <a:pt x="279" y="956"/>
                  </a:cubicBezTo>
                  <a:cubicBezTo>
                    <a:pt x="488" y="1225"/>
                    <a:pt x="346" y="1332"/>
                    <a:pt x="432" y="1410"/>
                  </a:cubicBezTo>
                  <a:cubicBezTo>
                    <a:pt x="430" y="1812"/>
                    <a:pt x="476" y="2057"/>
                    <a:pt x="761" y="2335"/>
                  </a:cubicBezTo>
                  <a:cubicBezTo>
                    <a:pt x="666" y="2614"/>
                    <a:pt x="1070" y="2845"/>
                    <a:pt x="1084" y="3026"/>
                  </a:cubicBezTo>
                  <a:cubicBezTo>
                    <a:pt x="1101" y="3041"/>
                    <a:pt x="1123" y="3049"/>
                    <a:pt x="1145" y="3049"/>
                  </a:cubicBezTo>
                  <a:cubicBezTo>
                    <a:pt x="1164" y="3049"/>
                    <a:pt x="1183" y="3043"/>
                    <a:pt x="1199" y="3031"/>
                  </a:cubicBezTo>
                  <a:cubicBezTo>
                    <a:pt x="1200" y="3035"/>
                    <a:pt x="1203" y="3037"/>
                    <a:pt x="1207" y="3037"/>
                  </a:cubicBezTo>
                  <a:cubicBezTo>
                    <a:pt x="1212" y="3037"/>
                    <a:pt x="1221" y="3033"/>
                    <a:pt x="1234" y="3024"/>
                  </a:cubicBezTo>
                  <a:lnTo>
                    <a:pt x="1244" y="3036"/>
                  </a:lnTo>
                  <a:lnTo>
                    <a:pt x="1320" y="2929"/>
                  </a:lnTo>
                  <a:lnTo>
                    <a:pt x="1299" y="2915"/>
                  </a:lnTo>
                  <a:cubicBezTo>
                    <a:pt x="1318" y="2887"/>
                    <a:pt x="1334" y="2857"/>
                    <a:pt x="1346" y="2839"/>
                  </a:cubicBezTo>
                  <a:cubicBezTo>
                    <a:pt x="1313" y="2825"/>
                    <a:pt x="1297" y="2778"/>
                    <a:pt x="1271" y="2771"/>
                  </a:cubicBezTo>
                  <a:cubicBezTo>
                    <a:pt x="1285" y="2771"/>
                    <a:pt x="1301" y="2771"/>
                    <a:pt x="1318" y="2769"/>
                  </a:cubicBezTo>
                  <a:cubicBezTo>
                    <a:pt x="1053" y="2528"/>
                    <a:pt x="1056" y="2454"/>
                    <a:pt x="852" y="2206"/>
                  </a:cubicBezTo>
                  <a:cubicBezTo>
                    <a:pt x="710" y="1962"/>
                    <a:pt x="673" y="1675"/>
                    <a:pt x="750" y="1404"/>
                  </a:cubicBezTo>
                  <a:cubicBezTo>
                    <a:pt x="618" y="1281"/>
                    <a:pt x="604" y="1116"/>
                    <a:pt x="594" y="956"/>
                  </a:cubicBezTo>
                  <a:cubicBezTo>
                    <a:pt x="534" y="747"/>
                    <a:pt x="516" y="655"/>
                    <a:pt x="527" y="481"/>
                  </a:cubicBezTo>
                  <a:cubicBezTo>
                    <a:pt x="388" y="363"/>
                    <a:pt x="332" y="295"/>
                    <a:pt x="404" y="251"/>
                  </a:cubicBezTo>
                  <a:cubicBezTo>
                    <a:pt x="217" y="145"/>
                    <a:pt x="198" y="89"/>
                    <a:pt x="156" y="50"/>
                  </a:cubicBezTo>
                  <a:cubicBezTo>
                    <a:pt x="138" y="33"/>
                    <a:pt x="124" y="20"/>
                    <a:pt x="108" y="6"/>
                  </a:cubicBezTo>
                  <a:cubicBezTo>
                    <a:pt x="93" y="3"/>
                    <a:pt x="80" y="1"/>
                    <a:pt x="6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30"/>
            <p:cNvSpPr/>
            <p:nvPr/>
          </p:nvSpPr>
          <p:spPr>
            <a:xfrm>
              <a:off x="308925" y="685300"/>
              <a:ext cx="5200" cy="4700"/>
            </a:xfrm>
            <a:custGeom>
              <a:avLst/>
              <a:gdLst/>
              <a:ahLst/>
              <a:cxnLst/>
              <a:rect l="l" t="t" r="r" b="b"/>
              <a:pathLst>
                <a:path w="208" h="188" extrusionOk="0">
                  <a:moveTo>
                    <a:pt x="207" y="1"/>
                  </a:moveTo>
                  <a:lnTo>
                    <a:pt x="207" y="1"/>
                  </a:lnTo>
                  <a:cubicBezTo>
                    <a:pt x="135" y="38"/>
                    <a:pt x="68" y="79"/>
                    <a:pt x="1" y="123"/>
                  </a:cubicBezTo>
                  <a:cubicBezTo>
                    <a:pt x="36" y="148"/>
                    <a:pt x="71" y="187"/>
                    <a:pt x="104" y="187"/>
                  </a:cubicBezTo>
                  <a:cubicBezTo>
                    <a:pt x="140" y="187"/>
                    <a:pt x="174" y="145"/>
                    <a:pt x="20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30"/>
            <p:cNvSpPr/>
            <p:nvPr/>
          </p:nvSpPr>
          <p:spPr>
            <a:xfrm>
              <a:off x="818825" y="778325"/>
              <a:ext cx="49650" cy="111925"/>
            </a:xfrm>
            <a:custGeom>
              <a:avLst/>
              <a:gdLst/>
              <a:ahLst/>
              <a:cxnLst/>
              <a:rect l="l" t="t" r="r" b="b"/>
              <a:pathLst>
                <a:path w="1986" h="4477" extrusionOk="0">
                  <a:moveTo>
                    <a:pt x="274" y="0"/>
                  </a:moveTo>
                  <a:lnTo>
                    <a:pt x="274" y="0"/>
                  </a:lnTo>
                  <a:cubicBezTo>
                    <a:pt x="230" y="19"/>
                    <a:pt x="171" y="27"/>
                    <a:pt x="117" y="27"/>
                  </a:cubicBezTo>
                  <a:cubicBezTo>
                    <a:pt x="69" y="27"/>
                    <a:pt x="26" y="20"/>
                    <a:pt x="1" y="10"/>
                  </a:cubicBezTo>
                  <a:lnTo>
                    <a:pt x="1" y="10"/>
                  </a:lnTo>
                  <a:cubicBezTo>
                    <a:pt x="281" y="598"/>
                    <a:pt x="492" y="1037"/>
                    <a:pt x="877" y="1533"/>
                  </a:cubicBezTo>
                  <a:cubicBezTo>
                    <a:pt x="1086" y="1547"/>
                    <a:pt x="1086" y="1676"/>
                    <a:pt x="1174" y="1866"/>
                  </a:cubicBezTo>
                  <a:cubicBezTo>
                    <a:pt x="1264" y="1894"/>
                    <a:pt x="1408" y="2087"/>
                    <a:pt x="1429" y="2115"/>
                  </a:cubicBezTo>
                  <a:cubicBezTo>
                    <a:pt x="1521" y="2272"/>
                    <a:pt x="1510" y="2458"/>
                    <a:pt x="1603" y="2506"/>
                  </a:cubicBezTo>
                  <a:cubicBezTo>
                    <a:pt x="1577" y="2794"/>
                    <a:pt x="1709" y="2873"/>
                    <a:pt x="1610" y="2954"/>
                  </a:cubicBezTo>
                  <a:cubicBezTo>
                    <a:pt x="1535" y="3281"/>
                    <a:pt x="1563" y="3459"/>
                    <a:pt x="1528" y="3600"/>
                  </a:cubicBezTo>
                  <a:cubicBezTo>
                    <a:pt x="1484" y="3693"/>
                    <a:pt x="1454" y="3665"/>
                    <a:pt x="1299" y="3925"/>
                  </a:cubicBezTo>
                  <a:cubicBezTo>
                    <a:pt x="1264" y="3971"/>
                    <a:pt x="1227" y="4013"/>
                    <a:pt x="1185" y="4050"/>
                  </a:cubicBezTo>
                  <a:cubicBezTo>
                    <a:pt x="1192" y="4055"/>
                    <a:pt x="1199" y="4057"/>
                    <a:pt x="1204" y="4062"/>
                  </a:cubicBezTo>
                  <a:cubicBezTo>
                    <a:pt x="1139" y="4242"/>
                    <a:pt x="1093" y="4301"/>
                    <a:pt x="1057" y="4301"/>
                  </a:cubicBezTo>
                  <a:cubicBezTo>
                    <a:pt x="1026" y="4301"/>
                    <a:pt x="1002" y="4258"/>
                    <a:pt x="979" y="4212"/>
                  </a:cubicBezTo>
                  <a:cubicBezTo>
                    <a:pt x="909" y="4259"/>
                    <a:pt x="842" y="4296"/>
                    <a:pt x="787" y="4328"/>
                  </a:cubicBezTo>
                  <a:cubicBezTo>
                    <a:pt x="876" y="4359"/>
                    <a:pt x="914" y="4477"/>
                    <a:pt x="980" y="4477"/>
                  </a:cubicBezTo>
                  <a:cubicBezTo>
                    <a:pt x="1010" y="4477"/>
                    <a:pt x="1046" y="4452"/>
                    <a:pt x="1095" y="4384"/>
                  </a:cubicBezTo>
                  <a:cubicBezTo>
                    <a:pt x="1113" y="4396"/>
                    <a:pt x="1123" y="4419"/>
                    <a:pt x="1116" y="4442"/>
                  </a:cubicBezTo>
                  <a:cubicBezTo>
                    <a:pt x="1266" y="4335"/>
                    <a:pt x="1417" y="4229"/>
                    <a:pt x="1566" y="3985"/>
                  </a:cubicBezTo>
                  <a:cubicBezTo>
                    <a:pt x="1600" y="3964"/>
                    <a:pt x="1756" y="3802"/>
                    <a:pt x="1737" y="3605"/>
                  </a:cubicBezTo>
                  <a:cubicBezTo>
                    <a:pt x="1848" y="3373"/>
                    <a:pt x="1971" y="3262"/>
                    <a:pt x="1897" y="3162"/>
                  </a:cubicBezTo>
                  <a:cubicBezTo>
                    <a:pt x="1985" y="2873"/>
                    <a:pt x="1976" y="2740"/>
                    <a:pt x="1946" y="2490"/>
                  </a:cubicBezTo>
                  <a:cubicBezTo>
                    <a:pt x="1839" y="2379"/>
                    <a:pt x="1779" y="2261"/>
                    <a:pt x="1684" y="2126"/>
                  </a:cubicBezTo>
                  <a:cubicBezTo>
                    <a:pt x="1651" y="1913"/>
                    <a:pt x="1521" y="1702"/>
                    <a:pt x="1433" y="1642"/>
                  </a:cubicBezTo>
                  <a:cubicBezTo>
                    <a:pt x="1301" y="1542"/>
                    <a:pt x="1181" y="1431"/>
                    <a:pt x="1074" y="1308"/>
                  </a:cubicBezTo>
                  <a:cubicBezTo>
                    <a:pt x="761" y="981"/>
                    <a:pt x="483" y="670"/>
                    <a:pt x="369" y="72"/>
                  </a:cubicBezTo>
                  <a:lnTo>
                    <a:pt x="316" y="26"/>
                  </a:lnTo>
                  <a:cubicBezTo>
                    <a:pt x="289" y="132"/>
                    <a:pt x="275" y="367"/>
                    <a:pt x="214" y="367"/>
                  </a:cubicBezTo>
                  <a:cubicBezTo>
                    <a:pt x="212" y="367"/>
                    <a:pt x="211" y="367"/>
                    <a:pt x="209" y="367"/>
                  </a:cubicBezTo>
                  <a:lnTo>
                    <a:pt x="274"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30"/>
            <p:cNvSpPr/>
            <p:nvPr/>
          </p:nvSpPr>
          <p:spPr>
            <a:xfrm>
              <a:off x="513800" y="537225"/>
              <a:ext cx="15275" cy="23775"/>
            </a:xfrm>
            <a:custGeom>
              <a:avLst/>
              <a:gdLst/>
              <a:ahLst/>
              <a:cxnLst/>
              <a:rect l="l" t="t" r="r" b="b"/>
              <a:pathLst>
                <a:path w="611" h="951" extrusionOk="0">
                  <a:moveTo>
                    <a:pt x="437" y="408"/>
                  </a:moveTo>
                  <a:cubicBezTo>
                    <a:pt x="403" y="477"/>
                    <a:pt x="378" y="527"/>
                    <a:pt x="363" y="527"/>
                  </a:cubicBezTo>
                  <a:cubicBezTo>
                    <a:pt x="363" y="527"/>
                    <a:pt x="363" y="527"/>
                    <a:pt x="362" y="527"/>
                  </a:cubicBezTo>
                  <a:cubicBezTo>
                    <a:pt x="381" y="483"/>
                    <a:pt x="404" y="443"/>
                    <a:pt x="437" y="408"/>
                  </a:cubicBezTo>
                  <a:close/>
                  <a:moveTo>
                    <a:pt x="427" y="0"/>
                  </a:moveTo>
                  <a:cubicBezTo>
                    <a:pt x="267" y="165"/>
                    <a:pt x="126" y="346"/>
                    <a:pt x="8" y="543"/>
                  </a:cubicBezTo>
                  <a:lnTo>
                    <a:pt x="1" y="805"/>
                  </a:lnTo>
                  <a:cubicBezTo>
                    <a:pt x="29" y="768"/>
                    <a:pt x="107" y="826"/>
                    <a:pt x="119" y="698"/>
                  </a:cubicBezTo>
                  <a:lnTo>
                    <a:pt x="110" y="654"/>
                  </a:lnTo>
                  <a:lnTo>
                    <a:pt x="247" y="633"/>
                  </a:lnTo>
                  <a:lnTo>
                    <a:pt x="63" y="946"/>
                  </a:lnTo>
                  <a:cubicBezTo>
                    <a:pt x="66" y="946"/>
                    <a:pt x="70" y="949"/>
                    <a:pt x="73" y="951"/>
                  </a:cubicBezTo>
                  <a:cubicBezTo>
                    <a:pt x="140" y="856"/>
                    <a:pt x="203" y="756"/>
                    <a:pt x="254" y="650"/>
                  </a:cubicBezTo>
                  <a:cubicBezTo>
                    <a:pt x="365" y="534"/>
                    <a:pt x="481" y="408"/>
                    <a:pt x="611" y="293"/>
                  </a:cubicBezTo>
                  <a:lnTo>
                    <a:pt x="594" y="265"/>
                  </a:lnTo>
                  <a:cubicBezTo>
                    <a:pt x="543" y="318"/>
                    <a:pt x="485" y="355"/>
                    <a:pt x="437" y="408"/>
                  </a:cubicBezTo>
                  <a:cubicBezTo>
                    <a:pt x="469" y="344"/>
                    <a:pt x="509" y="260"/>
                    <a:pt x="550" y="188"/>
                  </a:cubicBezTo>
                  <a:cubicBezTo>
                    <a:pt x="513" y="123"/>
                    <a:pt x="471" y="61"/>
                    <a:pt x="42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30"/>
            <p:cNvSpPr/>
            <p:nvPr/>
          </p:nvSpPr>
          <p:spPr>
            <a:xfrm>
              <a:off x="807000" y="901600"/>
              <a:ext cx="16850" cy="34100"/>
            </a:xfrm>
            <a:custGeom>
              <a:avLst/>
              <a:gdLst/>
              <a:ahLst/>
              <a:cxnLst/>
              <a:rect l="l" t="t" r="r" b="b"/>
              <a:pathLst>
                <a:path w="674" h="1364" extrusionOk="0">
                  <a:moveTo>
                    <a:pt x="562" y="0"/>
                  </a:moveTo>
                  <a:cubicBezTo>
                    <a:pt x="499" y="207"/>
                    <a:pt x="454" y="269"/>
                    <a:pt x="415" y="269"/>
                  </a:cubicBezTo>
                  <a:cubicBezTo>
                    <a:pt x="375" y="269"/>
                    <a:pt x="342" y="207"/>
                    <a:pt x="302" y="167"/>
                  </a:cubicBezTo>
                  <a:cubicBezTo>
                    <a:pt x="265" y="223"/>
                    <a:pt x="230" y="283"/>
                    <a:pt x="193" y="348"/>
                  </a:cubicBezTo>
                  <a:cubicBezTo>
                    <a:pt x="216" y="366"/>
                    <a:pt x="226" y="422"/>
                    <a:pt x="226" y="587"/>
                  </a:cubicBezTo>
                  <a:cubicBezTo>
                    <a:pt x="168" y="832"/>
                    <a:pt x="89" y="777"/>
                    <a:pt x="22" y="978"/>
                  </a:cubicBezTo>
                  <a:cubicBezTo>
                    <a:pt x="1" y="1187"/>
                    <a:pt x="26" y="1296"/>
                    <a:pt x="70" y="1363"/>
                  </a:cubicBezTo>
                  <a:cubicBezTo>
                    <a:pt x="117" y="1206"/>
                    <a:pt x="177" y="1053"/>
                    <a:pt x="249" y="907"/>
                  </a:cubicBezTo>
                  <a:lnTo>
                    <a:pt x="249" y="907"/>
                  </a:lnTo>
                  <a:cubicBezTo>
                    <a:pt x="228" y="923"/>
                    <a:pt x="197" y="931"/>
                    <a:pt x="163" y="931"/>
                  </a:cubicBezTo>
                  <a:cubicBezTo>
                    <a:pt x="127" y="931"/>
                    <a:pt x="89" y="922"/>
                    <a:pt x="56" y="907"/>
                  </a:cubicBezTo>
                  <a:cubicBezTo>
                    <a:pt x="153" y="898"/>
                    <a:pt x="270" y="878"/>
                    <a:pt x="298" y="878"/>
                  </a:cubicBezTo>
                  <a:cubicBezTo>
                    <a:pt x="302" y="878"/>
                    <a:pt x="304" y="878"/>
                    <a:pt x="304" y="879"/>
                  </a:cubicBezTo>
                  <a:cubicBezTo>
                    <a:pt x="381" y="645"/>
                    <a:pt x="508" y="431"/>
                    <a:pt x="673" y="248"/>
                  </a:cubicBezTo>
                  <a:cubicBezTo>
                    <a:pt x="634" y="200"/>
                    <a:pt x="597" y="123"/>
                    <a:pt x="56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0" name="Google Shape;2060;p30"/>
            <p:cNvSpPr/>
            <p:nvPr/>
          </p:nvSpPr>
          <p:spPr>
            <a:xfrm>
              <a:off x="663500" y="987650"/>
              <a:ext cx="143075" cy="121050"/>
            </a:xfrm>
            <a:custGeom>
              <a:avLst/>
              <a:gdLst/>
              <a:ahLst/>
              <a:cxnLst/>
              <a:rect l="l" t="t" r="r" b="b"/>
              <a:pathLst>
                <a:path w="5723" h="4842" extrusionOk="0">
                  <a:moveTo>
                    <a:pt x="2414" y="1725"/>
                  </a:moveTo>
                  <a:cubicBezTo>
                    <a:pt x="2432" y="1725"/>
                    <a:pt x="2441" y="1753"/>
                    <a:pt x="2430" y="1832"/>
                  </a:cubicBezTo>
                  <a:cubicBezTo>
                    <a:pt x="2410" y="1915"/>
                    <a:pt x="2321" y="1984"/>
                    <a:pt x="2337" y="2070"/>
                  </a:cubicBezTo>
                  <a:lnTo>
                    <a:pt x="2337" y="2070"/>
                  </a:lnTo>
                  <a:lnTo>
                    <a:pt x="2294" y="1851"/>
                  </a:lnTo>
                  <a:cubicBezTo>
                    <a:pt x="2328" y="1803"/>
                    <a:pt x="2384" y="1725"/>
                    <a:pt x="2414" y="1725"/>
                  </a:cubicBezTo>
                  <a:close/>
                  <a:moveTo>
                    <a:pt x="2134" y="2011"/>
                  </a:moveTo>
                  <a:cubicBezTo>
                    <a:pt x="2154" y="2050"/>
                    <a:pt x="2180" y="2087"/>
                    <a:pt x="2210" y="2122"/>
                  </a:cubicBezTo>
                  <a:cubicBezTo>
                    <a:pt x="2209" y="2122"/>
                    <a:pt x="2207" y="2122"/>
                    <a:pt x="2206" y="2122"/>
                  </a:cubicBezTo>
                  <a:cubicBezTo>
                    <a:pt x="2180" y="2122"/>
                    <a:pt x="2158" y="2059"/>
                    <a:pt x="2134" y="2011"/>
                  </a:cubicBezTo>
                  <a:close/>
                  <a:moveTo>
                    <a:pt x="5629" y="1"/>
                  </a:moveTo>
                  <a:lnTo>
                    <a:pt x="5629" y="1"/>
                  </a:lnTo>
                  <a:cubicBezTo>
                    <a:pt x="5654" y="115"/>
                    <a:pt x="5617" y="339"/>
                    <a:pt x="5586" y="339"/>
                  </a:cubicBezTo>
                  <a:cubicBezTo>
                    <a:pt x="5582" y="339"/>
                    <a:pt x="5578" y="334"/>
                    <a:pt x="5574" y="325"/>
                  </a:cubicBezTo>
                  <a:cubicBezTo>
                    <a:pt x="5562" y="594"/>
                    <a:pt x="5518" y="654"/>
                    <a:pt x="5326" y="726"/>
                  </a:cubicBezTo>
                  <a:cubicBezTo>
                    <a:pt x="5307" y="854"/>
                    <a:pt x="5226" y="1007"/>
                    <a:pt x="4966" y="1097"/>
                  </a:cubicBezTo>
                  <a:cubicBezTo>
                    <a:pt x="4941" y="1150"/>
                    <a:pt x="4778" y="1352"/>
                    <a:pt x="4649" y="1352"/>
                  </a:cubicBezTo>
                  <a:cubicBezTo>
                    <a:pt x="4648" y="1352"/>
                    <a:pt x="4647" y="1352"/>
                    <a:pt x="4647" y="1352"/>
                  </a:cubicBezTo>
                  <a:cubicBezTo>
                    <a:pt x="4571" y="1342"/>
                    <a:pt x="4507" y="1338"/>
                    <a:pt x="4450" y="1338"/>
                  </a:cubicBezTo>
                  <a:cubicBezTo>
                    <a:pt x="4345" y="1338"/>
                    <a:pt x="4261" y="1353"/>
                    <a:pt x="4167" y="1380"/>
                  </a:cubicBezTo>
                  <a:cubicBezTo>
                    <a:pt x="4114" y="1390"/>
                    <a:pt x="3965" y="1453"/>
                    <a:pt x="3848" y="1453"/>
                  </a:cubicBezTo>
                  <a:cubicBezTo>
                    <a:pt x="3806" y="1453"/>
                    <a:pt x="3768" y="1444"/>
                    <a:pt x="3740" y="1422"/>
                  </a:cubicBezTo>
                  <a:cubicBezTo>
                    <a:pt x="3110" y="1429"/>
                    <a:pt x="2646" y="1503"/>
                    <a:pt x="2048" y="1892"/>
                  </a:cubicBezTo>
                  <a:cubicBezTo>
                    <a:pt x="2064" y="1892"/>
                    <a:pt x="2085" y="1925"/>
                    <a:pt x="2110" y="1967"/>
                  </a:cubicBezTo>
                  <a:cubicBezTo>
                    <a:pt x="2103" y="1958"/>
                    <a:pt x="2096" y="1953"/>
                    <a:pt x="2088" y="1953"/>
                  </a:cubicBezTo>
                  <a:cubicBezTo>
                    <a:pt x="2080" y="1953"/>
                    <a:pt x="2072" y="1958"/>
                    <a:pt x="2064" y="1971"/>
                  </a:cubicBezTo>
                  <a:cubicBezTo>
                    <a:pt x="1443" y="2337"/>
                    <a:pt x="1223" y="2713"/>
                    <a:pt x="995" y="3309"/>
                  </a:cubicBezTo>
                  <a:cubicBezTo>
                    <a:pt x="991" y="3782"/>
                    <a:pt x="652" y="4315"/>
                    <a:pt x="152" y="4517"/>
                  </a:cubicBezTo>
                  <a:cubicBezTo>
                    <a:pt x="168" y="4575"/>
                    <a:pt x="161" y="4633"/>
                    <a:pt x="135" y="4686"/>
                  </a:cubicBezTo>
                  <a:cubicBezTo>
                    <a:pt x="131" y="4685"/>
                    <a:pt x="127" y="4685"/>
                    <a:pt x="123" y="4685"/>
                  </a:cubicBezTo>
                  <a:cubicBezTo>
                    <a:pt x="67" y="4685"/>
                    <a:pt x="31" y="4755"/>
                    <a:pt x="1" y="4841"/>
                  </a:cubicBezTo>
                  <a:cubicBezTo>
                    <a:pt x="476" y="4670"/>
                    <a:pt x="849" y="4364"/>
                    <a:pt x="1063" y="3972"/>
                  </a:cubicBezTo>
                  <a:lnTo>
                    <a:pt x="1063" y="3972"/>
                  </a:lnTo>
                  <a:cubicBezTo>
                    <a:pt x="1052" y="3979"/>
                    <a:pt x="1041" y="3982"/>
                    <a:pt x="1031" y="3982"/>
                  </a:cubicBezTo>
                  <a:cubicBezTo>
                    <a:pt x="995" y="3982"/>
                    <a:pt x="962" y="3935"/>
                    <a:pt x="935" y="3800"/>
                  </a:cubicBezTo>
                  <a:lnTo>
                    <a:pt x="1046" y="3647"/>
                  </a:lnTo>
                  <a:cubicBezTo>
                    <a:pt x="1066" y="3699"/>
                    <a:pt x="1107" y="3713"/>
                    <a:pt x="1153" y="3713"/>
                  </a:cubicBezTo>
                  <a:cubicBezTo>
                    <a:pt x="1161" y="3713"/>
                    <a:pt x="1168" y="3713"/>
                    <a:pt x="1176" y="3712"/>
                  </a:cubicBezTo>
                  <a:cubicBezTo>
                    <a:pt x="1216" y="3596"/>
                    <a:pt x="1243" y="3478"/>
                    <a:pt x="1255" y="3357"/>
                  </a:cubicBezTo>
                  <a:cubicBezTo>
                    <a:pt x="1433" y="2880"/>
                    <a:pt x="1774" y="2572"/>
                    <a:pt x="2215" y="2127"/>
                  </a:cubicBezTo>
                  <a:cubicBezTo>
                    <a:pt x="2224" y="2136"/>
                    <a:pt x="2234" y="2142"/>
                    <a:pt x="2243" y="2142"/>
                  </a:cubicBezTo>
                  <a:cubicBezTo>
                    <a:pt x="2249" y="2142"/>
                    <a:pt x="2255" y="2139"/>
                    <a:pt x="2261" y="2133"/>
                  </a:cubicBezTo>
                  <a:cubicBezTo>
                    <a:pt x="2412" y="2025"/>
                    <a:pt x="2574" y="1932"/>
                    <a:pt x="2748" y="1860"/>
                  </a:cubicBezTo>
                  <a:lnTo>
                    <a:pt x="2702" y="1621"/>
                  </a:lnTo>
                  <a:lnTo>
                    <a:pt x="2732" y="1586"/>
                  </a:lnTo>
                  <a:lnTo>
                    <a:pt x="2783" y="1846"/>
                  </a:lnTo>
                  <a:cubicBezTo>
                    <a:pt x="2962" y="1779"/>
                    <a:pt x="3137" y="1750"/>
                    <a:pt x="3319" y="1750"/>
                  </a:cubicBezTo>
                  <a:cubicBezTo>
                    <a:pt x="3452" y="1750"/>
                    <a:pt x="3589" y="1765"/>
                    <a:pt x="3736" y="1793"/>
                  </a:cubicBezTo>
                  <a:cubicBezTo>
                    <a:pt x="3849" y="1790"/>
                    <a:pt x="4083" y="1804"/>
                    <a:pt x="4313" y="1623"/>
                  </a:cubicBezTo>
                  <a:cubicBezTo>
                    <a:pt x="4342" y="1636"/>
                    <a:pt x="4369" y="1641"/>
                    <a:pt x="4396" y="1641"/>
                  </a:cubicBezTo>
                  <a:cubicBezTo>
                    <a:pt x="4503" y="1641"/>
                    <a:pt x="4598" y="1556"/>
                    <a:pt x="4709" y="1473"/>
                  </a:cubicBezTo>
                  <a:cubicBezTo>
                    <a:pt x="4776" y="1519"/>
                    <a:pt x="4831" y="1540"/>
                    <a:pt x="4889" y="1540"/>
                  </a:cubicBezTo>
                  <a:cubicBezTo>
                    <a:pt x="4970" y="1540"/>
                    <a:pt x="5054" y="1498"/>
                    <a:pt x="5177" y="1426"/>
                  </a:cubicBezTo>
                  <a:cubicBezTo>
                    <a:pt x="5332" y="1206"/>
                    <a:pt x="5457" y="1051"/>
                    <a:pt x="5565" y="1051"/>
                  </a:cubicBezTo>
                  <a:cubicBezTo>
                    <a:pt x="5567" y="1051"/>
                    <a:pt x="5569" y="1051"/>
                    <a:pt x="5572" y="1051"/>
                  </a:cubicBezTo>
                  <a:cubicBezTo>
                    <a:pt x="5623" y="958"/>
                    <a:pt x="5662" y="886"/>
                    <a:pt x="5704" y="814"/>
                  </a:cubicBezTo>
                  <a:cubicBezTo>
                    <a:pt x="5660" y="666"/>
                    <a:pt x="5634" y="471"/>
                    <a:pt x="5592" y="425"/>
                  </a:cubicBezTo>
                  <a:lnTo>
                    <a:pt x="5722" y="188"/>
                  </a:lnTo>
                  <a:lnTo>
                    <a:pt x="5629"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1" name="Google Shape;2061;p30"/>
            <p:cNvSpPr/>
            <p:nvPr/>
          </p:nvSpPr>
          <p:spPr>
            <a:xfrm>
              <a:off x="616050" y="1093375"/>
              <a:ext cx="2575" cy="4475"/>
            </a:xfrm>
            <a:custGeom>
              <a:avLst/>
              <a:gdLst/>
              <a:ahLst/>
              <a:cxnLst/>
              <a:rect l="l" t="t" r="r" b="b"/>
              <a:pathLst>
                <a:path w="103" h="179" extrusionOk="0">
                  <a:moveTo>
                    <a:pt x="42" y="0"/>
                  </a:moveTo>
                  <a:cubicBezTo>
                    <a:pt x="37" y="63"/>
                    <a:pt x="23" y="121"/>
                    <a:pt x="0" y="179"/>
                  </a:cubicBezTo>
                  <a:lnTo>
                    <a:pt x="102" y="37"/>
                  </a:lnTo>
                  <a:lnTo>
                    <a:pt x="42"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30"/>
            <p:cNvSpPr/>
            <p:nvPr/>
          </p:nvSpPr>
          <p:spPr>
            <a:xfrm>
              <a:off x="620325" y="1095500"/>
              <a:ext cx="12325" cy="8350"/>
            </a:xfrm>
            <a:custGeom>
              <a:avLst/>
              <a:gdLst/>
              <a:ahLst/>
              <a:cxnLst/>
              <a:rect l="l" t="t" r="r" b="b"/>
              <a:pathLst>
                <a:path w="493" h="334" extrusionOk="0">
                  <a:moveTo>
                    <a:pt x="8" y="1"/>
                  </a:moveTo>
                  <a:lnTo>
                    <a:pt x="1" y="82"/>
                  </a:lnTo>
                  <a:cubicBezTo>
                    <a:pt x="29" y="72"/>
                    <a:pt x="54" y="68"/>
                    <a:pt x="75" y="68"/>
                  </a:cubicBezTo>
                  <a:cubicBezTo>
                    <a:pt x="243" y="68"/>
                    <a:pt x="230" y="333"/>
                    <a:pt x="341" y="333"/>
                  </a:cubicBezTo>
                  <a:cubicBezTo>
                    <a:pt x="376" y="333"/>
                    <a:pt x="423" y="307"/>
                    <a:pt x="492" y="237"/>
                  </a:cubicBezTo>
                  <a:cubicBezTo>
                    <a:pt x="342" y="175"/>
                    <a:pt x="158" y="98"/>
                    <a:pt x="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30"/>
            <p:cNvSpPr/>
            <p:nvPr/>
          </p:nvSpPr>
          <p:spPr>
            <a:xfrm>
              <a:off x="354250" y="665950"/>
              <a:ext cx="850" cy="825"/>
            </a:xfrm>
            <a:custGeom>
              <a:avLst/>
              <a:gdLst/>
              <a:ahLst/>
              <a:cxnLst/>
              <a:rect l="l" t="t" r="r" b="b"/>
              <a:pathLst>
                <a:path w="34" h="33" extrusionOk="0">
                  <a:moveTo>
                    <a:pt x="33" y="0"/>
                  </a:moveTo>
                  <a:lnTo>
                    <a:pt x="1" y="33"/>
                  </a:lnTo>
                  <a:cubicBezTo>
                    <a:pt x="2" y="33"/>
                    <a:pt x="3" y="33"/>
                    <a:pt x="5" y="33"/>
                  </a:cubicBezTo>
                  <a:cubicBezTo>
                    <a:pt x="19" y="33"/>
                    <a:pt x="29" y="21"/>
                    <a:pt x="3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30"/>
            <p:cNvSpPr/>
            <p:nvPr/>
          </p:nvSpPr>
          <p:spPr>
            <a:xfrm>
              <a:off x="819700" y="897475"/>
              <a:ext cx="1700" cy="4150"/>
            </a:xfrm>
            <a:custGeom>
              <a:avLst/>
              <a:gdLst/>
              <a:ahLst/>
              <a:cxnLst/>
              <a:rect l="l" t="t" r="r" b="b"/>
              <a:pathLst>
                <a:path w="68" h="166" extrusionOk="0">
                  <a:moveTo>
                    <a:pt x="68" y="1"/>
                  </a:moveTo>
                  <a:lnTo>
                    <a:pt x="68" y="1"/>
                  </a:lnTo>
                  <a:cubicBezTo>
                    <a:pt x="45" y="21"/>
                    <a:pt x="24" y="42"/>
                    <a:pt x="0" y="65"/>
                  </a:cubicBezTo>
                  <a:cubicBezTo>
                    <a:pt x="24" y="96"/>
                    <a:pt x="42" y="130"/>
                    <a:pt x="54" y="165"/>
                  </a:cubicBezTo>
                  <a:lnTo>
                    <a:pt x="68"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30"/>
            <p:cNvSpPr/>
            <p:nvPr/>
          </p:nvSpPr>
          <p:spPr>
            <a:xfrm>
              <a:off x="314025" y="667400"/>
              <a:ext cx="42925" cy="27600"/>
            </a:xfrm>
            <a:custGeom>
              <a:avLst/>
              <a:gdLst/>
              <a:ahLst/>
              <a:cxnLst/>
              <a:rect l="l" t="t" r="r" b="b"/>
              <a:pathLst>
                <a:path w="1717" h="1104" extrusionOk="0">
                  <a:moveTo>
                    <a:pt x="1584" y="0"/>
                  </a:moveTo>
                  <a:cubicBezTo>
                    <a:pt x="1475" y="105"/>
                    <a:pt x="1371" y="186"/>
                    <a:pt x="1292" y="193"/>
                  </a:cubicBezTo>
                  <a:cubicBezTo>
                    <a:pt x="1088" y="341"/>
                    <a:pt x="854" y="441"/>
                    <a:pt x="606" y="482"/>
                  </a:cubicBezTo>
                  <a:cubicBezTo>
                    <a:pt x="397" y="533"/>
                    <a:pt x="198" y="610"/>
                    <a:pt x="10" y="712"/>
                  </a:cubicBezTo>
                  <a:cubicBezTo>
                    <a:pt x="1" y="876"/>
                    <a:pt x="38" y="1068"/>
                    <a:pt x="122" y="1068"/>
                  </a:cubicBezTo>
                  <a:cubicBezTo>
                    <a:pt x="143" y="1068"/>
                    <a:pt x="167" y="1056"/>
                    <a:pt x="193" y="1030"/>
                  </a:cubicBezTo>
                  <a:lnTo>
                    <a:pt x="193" y="1030"/>
                  </a:lnTo>
                  <a:cubicBezTo>
                    <a:pt x="168" y="1055"/>
                    <a:pt x="142" y="1078"/>
                    <a:pt x="117" y="1099"/>
                  </a:cubicBezTo>
                  <a:lnTo>
                    <a:pt x="124" y="1104"/>
                  </a:lnTo>
                  <a:cubicBezTo>
                    <a:pt x="279" y="1036"/>
                    <a:pt x="439" y="983"/>
                    <a:pt x="604" y="944"/>
                  </a:cubicBezTo>
                  <a:cubicBezTo>
                    <a:pt x="875" y="781"/>
                    <a:pt x="1192" y="686"/>
                    <a:pt x="1387" y="582"/>
                  </a:cubicBezTo>
                  <a:cubicBezTo>
                    <a:pt x="1510" y="468"/>
                    <a:pt x="1619" y="360"/>
                    <a:pt x="1716" y="262"/>
                  </a:cubicBezTo>
                  <a:cubicBezTo>
                    <a:pt x="1705" y="251"/>
                    <a:pt x="1693" y="241"/>
                    <a:pt x="1682" y="230"/>
                  </a:cubicBezTo>
                  <a:lnTo>
                    <a:pt x="1584"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30"/>
            <p:cNvSpPr/>
            <p:nvPr/>
          </p:nvSpPr>
          <p:spPr>
            <a:xfrm>
              <a:off x="629600" y="1101475"/>
              <a:ext cx="31550" cy="11700"/>
            </a:xfrm>
            <a:custGeom>
              <a:avLst/>
              <a:gdLst/>
              <a:ahLst/>
              <a:cxnLst/>
              <a:rect l="l" t="t" r="r" b="b"/>
              <a:pathLst>
                <a:path w="1262" h="468" extrusionOk="0">
                  <a:moveTo>
                    <a:pt x="128" y="1"/>
                  </a:moveTo>
                  <a:cubicBezTo>
                    <a:pt x="75" y="105"/>
                    <a:pt x="33" y="216"/>
                    <a:pt x="1" y="328"/>
                  </a:cubicBezTo>
                  <a:cubicBezTo>
                    <a:pt x="135" y="369"/>
                    <a:pt x="274" y="399"/>
                    <a:pt x="413" y="416"/>
                  </a:cubicBezTo>
                  <a:cubicBezTo>
                    <a:pt x="505" y="445"/>
                    <a:pt x="631" y="467"/>
                    <a:pt x="769" y="467"/>
                  </a:cubicBezTo>
                  <a:cubicBezTo>
                    <a:pt x="906" y="467"/>
                    <a:pt x="1054" y="445"/>
                    <a:pt x="1190" y="383"/>
                  </a:cubicBezTo>
                  <a:cubicBezTo>
                    <a:pt x="1208" y="281"/>
                    <a:pt x="1246" y="170"/>
                    <a:pt x="1262" y="70"/>
                  </a:cubicBezTo>
                  <a:lnTo>
                    <a:pt x="1262" y="70"/>
                  </a:lnTo>
                  <a:cubicBezTo>
                    <a:pt x="1234" y="84"/>
                    <a:pt x="1204" y="98"/>
                    <a:pt x="1176" y="110"/>
                  </a:cubicBezTo>
                  <a:lnTo>
                    <a:pt x="1176" y="117"/>
                  </a:lnTo>
                  <a:cubicBezTo>
                    <a:pt x="1171" y="117"/>
                    <a:pt x="1169" y="114"/>
                    <a:pt x="1167" y="114"/>
                  </a:cubicBezTo>
                  <a:cubicBezTo>
                    <a:pt x="1076" y="149"/>
                    <a:pt x="981" y="170"/>
                    <a:pt x="886" y="177"/>
                  </a:cubicBezTo>
                  <a:cubicBezTo>
                    <a:pt x="884" y="184"/>
                    <a:pt x="882" y="188"/>
                    <a:pt x="877" y="193"/>
                  </a:cubicBezTo>
                  <a:lnTo>
                    <a:pt x="877" y="179"/>
                  </a:lnTo>
                  <a:cubicBezTo>
                    <a:pt x="851" y="181"/>
                    <a:pt x="826" y="181"/>
                    <a:pt x="801" y="181"/>
                  </a:cubicBezTo>
                  <a:cubicBezTo>
                    <a:pt x="634" y="181"/>
                    <a:pt x="468" y="149"/>
                    <a:pt x="314" y="86"/>
                  </a:cubicBezTo>
                  <a:cubicBezTo>
                    <a:pt x="253" y="54"/>
                    <a:pt x="191" y="26"/>
                    <a:pt x="12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30"/>
            <p:cNvSpPr/>
            <p:nvPr/>
          </p:nvSpPr>
          <p:spPr>
            <a:xfrm>
              <a:off x="653725" y="558325"/>
              <a:ext cx="70150" cy="18800"/>
            </a:xfrm>
            <a:custGeom>
              <a:avLst/>
              <a:gdLst/>
              <a:ahLst/>
              <a:cxnLst/>
              <a:rect l="l" t="t" r="r" b="b"/>
              <a:pathLst>
                <a:path w="2806" h="752" extrusionOk="0">
                  <a:moveTo>
                    <a:pt x="1537" y="0"/>
                  </a:moveTo>
                  <a:cubicBezTo>
                    <a:pt x="1224" y="0"/>
                    <a:pt x="946" y="135"/>
                    <a:pt x="656" y="281"/>
                  </a:cubicBezTo>
                  <a:cubicBezTo>
                    <a:pt x="501" y="383"/>
                    <a:pt x="322" y="450"/>
                    <a:pt x="135" y="473"/>
                  </a:cubicBezTo>
                  <a:lnTo>
                    <a:pt x="260" y="666"/>
                  </a:lnTo>
                  <a:lnTo>
                    <a:pt x="260" y="666"/>
                  </a:lnTo>
                  <a:lnTo>
                    <a:pt x="97" y="478"/>
                  </a:lnTo>
                  <a:cubicBezTo>
                    <a:pt x="79" y="480"/>
                    <a:pt x="60" y="483"/>
                    <a:pt x="42" y="485"/>
                  </a:cubicBezTo>
                  <a:cubicBezTo>
                    <a:pt x="28" y="568"/>
                    <a:pt x="16" y="659"/>
                    <a:pt x="0" y="751"/>
                  </a:cubicBezTo>
                  <a:cubicBezTo>
                    <a:pt x="255" y="721"/>
                    <a:pt x="482" y="656"/>
                    <a:pt x="689" y="538"/>
                  </a:cubicBezTo>
                  <a:cubicBezTo>
                    <a:pt x="914" y="433"/>
                    <a:pt x="1138" y="351"/>
                    <a:pt x="1371" y="351"/>
                  </a:cubicBezTo>
                  <a:cubicBezTo>
                    <a:pt x="1457" y="351"/>
                    <a:pt x="1545" y="362"/>
                    <a:pt x="1634" y="387"/>
                  </a:cubicBezTo>
                  <a:cubicBezTo>
                    <a:pt x="1654" y="390"/>
                    <a:pt x="1673" y="391"/>
                    <a:pt x="1690" y="391"/>
                  </a:cubicBezTo>
                  <a:cubicBezTo>
                    <a:pt x="1800" y="391"/>
                    <a:pt x="1865" y="348"/>
                    <a:pt x="1921" y="348"/>
                  </a:cubicBezTo>
                  <a:cubicBezTo>
                    <a:pt x="1947" y="348"/>
                    <a:pt x="1971" y="357"/>
                    <a:pt x="1996" y="383"/>
                  </a:cubicBezTo>
                  <a:cubicBezTo>
                    <a:pt x="2001" y="383"/>
                    <a:pt x="2007" y="383"/>
                    <a:pt x="2012" y="383"/>
                  </a:cubicBezTo>
                  <a:cubicBezTo>
                    <a:pt x="2244" y="383"/>
                    <a:pt x="2395" y="532"/>
                    <a:pt x="2532" y="587"/>
                  </a:cubicBezTo>
                  <a:cubicBezTo>
                    <a:pt x="2529" y="594"/>
                    <a:pt x="2545" y="612"/>
                    <a:pt x="2571" y="638"/>
                  </a:cubicBezTo>
                  <a:cubicBezTo>
                    <a:pt x="2539" y="591"/>
                    <a:pt x="2501" y="534"/>
                    <a:pt x="2455" y="462"/>
                  </a:cubicBezTo>
                  <a:lnTo>
                    <a:pt x="2805" y="404"/>
                  </a:lnTo>
                  <a:cubicBezTo>
                    <a:pt x="2738" y="360"/>
                    <a:pt x="2666" y="325"/>
                    <a:pt x="2590" y="299"/>
                  </a:cubicBezTo>
                  <a:cubicBezTo>
                    <a:pt x="2425" y="202"/>
                    <a:pt x="2353" y="186"/>
                    <a:pt x="2084" y="88"/>
                  </a:cubicBezTo>
                  <a:cubicBezTo>
                    <a:pt x="2064" y="94"/>
                    <a:pt x="2039" y="97"/>
                    <a:pt x="2007" y="97"/>
                  </a:cubicBezTo>
                  <a:cubicBezTo>
                    <a:pt x="1914" y="97"/>
                    <a:pt x="1768" y="70"/>
                    <a:pt x="1553" y="0"/>
                  </a:cubicBezTo>
                  <a:cubicBezTo>
                    <a:pt x="1548" y="0"/>
                    <a:pt x="1543" y="0"/>
                    <a:pt x="153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30"/>
            <p:cNvSpPr/>
            <p:nvPr/>
          </p:nvSpPr>
          <p:spPr>
            <a:xfrm>
              <a:off x="577450" y="1082875"/>
              <a:ext cx="36875" cy="15500"/>
            </a:xfrm>
            <a:custGeom>
              <a:avLst/>
              <a:gdLst/>
              <a:ahLst/>
              <a:cxnLst/>
              <a:rect l="l" t="t" r="r" b="b"/>
              <a:pathLst>
                <a:path w="1475" h="620" extrusionOk="0">
                  <a:moveTo>
                    <a:pt x="326" y="0"/>
                  </a:moveTo>
                  <a:cubicBezTo>
                    <a:pt x="239" y="0"/>
                    <a:pt x="151" y="7"/>
                    <a:pt x="61" y="21"/>
                  </a:cubicBezTo>
                  <a:cubicBezTo>
                    <a:pt x="59" y="19"/>
                    <a:pt x="57" y="18"/>
                    <a:pt x="55" y="18"/>
                  </a:cubicBezTo>
                  <a:cubicBezTo>
                    <a:pt x="28" y="18"/>
                    <a:pt x="0" y="220"/>
                    <a:pt x="95" y="327"/>
                  </a:cubicBezTo>
                  <a:cubicBezTo>
                    <a:pt x="139" y="325"/>
                    <a:pt x="183" y="323"/>
                    <a:pt x="227" y="323"/>
                  </a:cubicBezTo>
                  <a:cubicBezTo>
                    <a:pt x="334" y="323"/>
                    <a:pt x="440" y="331"/>
                    <a:pt x="545" y="346"/>
                  </a:cubicBezTo>
                  <a:cubicBezTo>
                    <a:pt x="559" y="286"/>
                    <a:pt x="575" y="228"/>
                    <a:pt x="594" y="172"/>
                  </a:cubicBezTo>
                  <a:lnTo>
                    <a:pt x="700" y="360"/>
                  </a:lnTo>
                  <a:lnTo>
                    <a:pt x="689" y="369"/>
                  </a:lnTo>
                  <a:cubicBezTo>
                    <a:pt x="918" y="418"/>
                    <a:pt x="1139" y="504"/>
                    <a:pt x="1340" y="620"/>
                  </a:cubicBezTo>
                  <a:cubicBezTo>
                    <a:pt x="1377" y="543"/>
                    <a:pt x="1424" y="443"/>
                    <a:pt x="1475" y="358"/>
                  </a:cubicBezTo>
                  <a:cubicBezTo>
                    <a:pt x="1100" y="144"/>
                    <a:pt x="726" y="0"/>
                    <a:pt x="3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30"/>
            <p:cNvSpPr/>
            <p:nvPr/>
          </p:nvSpPr>
          <p:spPr>
            <a:xfrm>
              <a:off x="269350" y="746150"/>
              <a:ext cx="309325" cy="373150"/>
            </a:xfrm>
            <a:custGeom>
              <a:avLst/>
              <a:gdLst/>
              <a:ahLst/>
              <a:cxnLst/>
              <a:rect l="l" t="t" r="r" b="b"/>
              <a:pathLst>
                <a:path w="12373" h="14926" extrusionOk="0">
                  <a:moveTo>
                    <a:pt x="775" y="1"/>
                  </a:moveTo>
                  <a:lnTo>
                    <a:pt x="775" y="1"/>
                  </a:lnTo>
                  <a:cubicBezTo>
                    <a:pt x="854" y="184"/>
                    <a:pt x="953" y="358"/>
                    <a:pt x="1069" y="522"/>
                  </a:cubicBezTo>
                  <a:cubicBezTo>
                    <a:pt x="1192" y="773"/>
                    <a:pt x="1315" y="1028"/>
                    <a:pt x="1317" y="1334"/>
                  </a:cubicBezTo>
                  <a:cubicBezTo>
                    <a:pt x="1440" y="1503"/>
                    <a:pt x="1440" y="1681"/>
                    <a:pt x="1387" y="2082"/>
                  </a:cubicBezTo>
                  <a:cubicBezTo>
                    <a:pt x="1380" y="2090"/>
                    <a:pt x="1389" y="2092"/>
                    <a:pt x="1407" y="2092"/>
                  </a:cubicBezTo>
                  <a:cubicBezTo>
                    <a:pt x="1430" y="2092"/>
                    <a:pt x="1467" y="2089"/>
                    <a:pt x="1505" y="2089"/>
                  </a:cubicBezTo>
                  <a:cubicBezTo>
                    <a:pt x="1533" y="2089"/>
                    <a:pt x="1562" y="2090"/>
                    <a:pt x="1586" y="2096"/>
                  </a:cubicBezTo>
                  <a:cubicBezTo>
                    <a:pt x="1571" y="2095"/>
                    <a:pt x="1555" y="2094"/>
                    <a:pt x="1539" y="2094"/>
                  </a:cubicBezTo>
                  <a:cubicBezTo>
                    <a:pt x="1469" y="2094"/>
                    <a:pt x="1408" y="2115"/>
                    <a:pt x="1410" y="2189"/>
                  </a:cubicBezTo>
                  <a:cubicBezTo>
                    <a:pt x="1347" y="2518"/>
                    <a:pt x="1232" y="2836"/>
                    <a:pt x="1069" y="3130"/>
                  </a:cubicBezTo>
                  <a:cubicBezTo>
                    <a:pt x="1060" y="3221"/>
                    <a:pt x="1072" y="3353"/>
                    <a:pt x="1146" y="3436"/>
                  </a:cubicBezTo>
                  <a:lnTo>
                    <a:pt x="965" y="3404"/>
                  </a:lnTo>
                  <a:cubicBezTo>
                    <a:pt x="1021" y="3376"/>
                    <a:pt x="1037" y="3274"/>
                    <a:pt x="1065" y="3140"/>
                  </a:cubicBezTo>
                  <a:lnTo>
                    <a:pt x="1065" y="3140"/>
                  </a:lnTo>
                  <a:cubicBezTo>
                    <a:pt x="1018" y="3228"/>
                    <a:pt x="967" y="3313"/>
                    <a:pt x="909" y="3408"/>
                  </a:cubicBezTo>
                  <a:lnTo>
                    <a:pt x="902" y="3434"/>
                  </a:lnTo>
                  <a:lnTo>
                    <a:pt x="895" y="3434"/>
                  </a:lnTo>
                  <a:cubicBezTo>
                    <a:pt x="854" y="3499"/>
                    <a:pt x="812" y="3566"/>
                    <a:pt x="766" y="3636"/>
                  </a:cubicBezTo>
                  <a:cubicBezTo>
                    <a:pt x="506" y="3754"/>
                    <a:pt x="339" y="3949"/>
                    <a:pt x="209" y="4169"/>
                  </a:cubicBezTo>
                  <a:lnTo>
                    <a:pt x="251" y="4176"/>
                  </a:lnTo>
                  <a:cubicBezTo>
                    <a:pt x="205" y="4296"/>
                    <a:pt x="179" y="4338"/>
                    <a:pt x="162" y="4338"/>
                  </a:cubicBezTo>
                  <a:cubicBezTo>
                    <a:pt x="152" y="4338"/>
                    <a:pt x="145" y="4322"/>
                    <a:pt x="140" y="4299"/>
                  </a:cubicBezTo>
                  <a:cubicBezTo>
                    <a:pt x="130" y="4313"/>
                    <a:pt x="123" y="4326"/>
                    <a:pt x="116" y="4340"/>
                  </a:cubicBezTo>
                  <a:cubicBezTo>
                    <a:pt x="121" y="4642"/>
                    <a:pt x="1" y="4911"/>
                    <a:pt x="49" y="5312"/>
                  </a:cubicBezTo>
                  <a:cubicBezTo>
                    <a:pt x="160" y="6135"/>
                    <a:pt x="865" y="6728"/>
                    <a:pt x="1382" y="6941"/>
                  </a:cubicBezTo>
                  <a:cubicBezTo>
                    <a:pt x="1340" y="6877"/>
                    <a:pt x="1324" y="6802"/>
                    <a:pt x="1336" y="6728"/>
                  </a:cubicBezTo>
                  <a:lnTo>
                    <a:pt x="1336" y="6728"/>
                  </a:lnTo>
                  <a:cubicBezTo>
                    <a:pt x="1359" y="6779"/>
                    <a:pt x="1389" y="6874"/>
                    <a:pt x="1424" y="6955"/>
                  </a:cubicBezTo>
                  <a:cubicBezTo>
                    <a:pt x="1487" y="6976"/>
                    <a:pt x="1547" y="7002"/>
                    <a:pt x="1607" y="7034"/>
                  </a:cubicBezTo>
                  <a:cubicBezTo>
                    <a:pt x="1623" y="6995"/>
                    <a:pt x="1637" y="6955"/>
                    <a:pt x="1649" y="6916"/>
                  </a:cubicBezTo>
                  <a:lnTo>
                    <a:pt x="1649" y="6916"/>
                  </a:lnTo>
                  <a:lnTo>
                    <a:pt x="1628" y="7043"/>
                  </a:lnTo>
                  <a:cubicBezTo>
                    <a:pt x="1767" y="7120"/>
                    <a:pt x="1892" y="7213"/>
                    <a:pt x="2006" y="7324"/>
                  </a:cubicBezTo>
                  <a:cubicBezTo>
                    <a:pt x="2029" y="7261"/>
                    <a:pt x="2045" y="7196"/>
                    <a:pt x="2054" y="7132"/>
                  </a:cubicBezTo>
                  <a:lnTo>
                    <a:pt x="2027" y="7067"/>
                  </a:lnTo>
                  <a:lnTo>
                    <a:pt x="2027" y="7067"/>
                  </a:lnTo>
                  <a:cubicBezTo>
                    <a:pt x="2050" y="7071"/>
                    <a:pt x="2054" y="7097"/>
                    <a:pt x="2054" y="7132"/>
                  </a:cubicBezTo>
                  <a:lnTo>
                    <a:pt x="2087" y="7206"/>
                  </a:lnTo>
                  <a:cubicBezTo>
                    <a:pt x="2050" y="7261"/>
                    <a:pt x="2052" y="7322"/>
                    <a:pt x="2071" y="7389"/>
                  </a:cubicBezTo>
                  <a:cubicBezTo>
                    <a:pt x="2173" y="7498"/>
                    <a:pt x="2270" y="7614"/>
                    <a:pt x="2358" y="7734"/>
                  </a:cubicBezTo>
                  <a:lnTo>
                    <a:pt x="2388" y="7690"/>
                  </a:lnTo>
                  <a:cubicBezTo>
                    <a:pt x="2397" y="7654"/>
                    <a:pt x="2385" y="7647"/>
                    <a:pt x="2368" y="7647"/>
                  </a:cubicBezTo>
                  <a:cubicBezTo>
                    <a:pt x="2358" y="7647"/>
                    <a:pt x="2345" y="7649"/>
                    <a:pt x="2335" y="7649"/>
                  </a:cubicBezTo>
                  <a:cubicBezTo>
                    <a:pt x="2322" y="7649"/>
                    <a:pt x="2312" y="7646"/>
                    <a:pt x="2309" y="7632"/>
                  </a:cubicBezTo>
                  <a:lnTo>
                    <a:pt x="2400" y="7563"/>
                  </a:lnTo>
                  <a:lnTo>
                    <a:pt x="2400" y="7563"/>
                  </a:lnTo>
                  <a:cubicBezTo>
                    <a:pt x="2395" y="7621"/>
                    <a:pt x="2395" y="7706"/>
                    <a:pt x="2386" y="7771"/>
                  </a:cubicBezTo>
                  <a:cubicBezTo>
                    <a:pt x="2416" y="7811"/>
                    <a:pt x="2444" y="7850"/>
                    <a:pt x="2472" y="7887"/>
                  </a:cubicBezTo>
                  <a:cubicBezTo>
                    <a:pt x="2442" y="7892"/>
                    <a:pt x="2411" y="7903"/>
                    <a:pt x="2388" y="7922"/>
                  </a:cubicBezTo>
                  <a:cubicBezTo>
                    <a:pt x="2755" y="8546"/>
                    <a:pt x="2868" y="9046"/>
                    <a:pt x="2657" y="9529"/>
                  </a:cubicBezTo>
                  <a:cubicBezTo>
                    <a:pt x="2595" y="10122"/>
                    <a:pt x="2676" y="10950"/>
                    <a:pt x="3077" y="11397"/>
                  </a:cubicBezTo>
                  <a:cubicBezTo>
                    <a:pt x="3239" y="11603"/>
                    <a:pt x="3654" y="11791"/>
                    <a:pt x="3707" y="11858"/>
                  </a:cubicBezTo>
                  <a:cubicBezTo>
                    <a:pt x="3803" y="11871"/>
                    <a:pt x="3988" y="11923"/>
                    <a:pt x="4097" y="11923"/>
                  </a:cubicBezTo>
                  <a:cubicBezTo>
                    <a:pt x="4108" y="11923"/>
                    <a:pt x="4119" y="11922"/>
                    <a:pt x="4129" y="11921"/>
                  </a:cubicBezTo>
                  <a:cubicBezTo>
                    <a:pt x="4223" y="11970"/>
                    <a:pt x="4341" y="11984"/>
                    <a:pt x="4477" y="11984"/>
                  </a:cubicBezTo>
                  <a:cubicBezTo>
                    <a:pt x="4646" y="11984"/>
                    <a:pt x="4843" y="11962"/>
                    <a:pt x="5059" y="11958"/>
                  </a:cubicBezTo>
                  <a:cubicBezTo>
                    <a:pt x="5112" y="11941"/>
                    <a:pt x="5167" y="11932"/>
                    <a:pt x="5222" y="11932"/>
                  </a:cubicBezTo>
                  <a:cubicBezTo>
                    <a:pt x="5284" y="11932"/>
                    <a:pt x="5345" y="11943"/>
                    <a:pt x="5404" y="11965"/>
                  </a:cubicBezTo>
                  <a:cubicBezTo>
                    <a:pt x="5501" y="11960"/>
                    <a:pt x="5561" y="11944"/>
                    <a:pt x="5613" y="11944"/>
                  </a:cubicBezTo>
                  <a:cubicBezTo>
                    <a:pt x="5660" y="11944"/>
                    <a:pt x="5700" y="11956"/>
                    <a:pt x="5754" y="12000"/>
                  </a:cubicBezTo>
                  <a:cubicBezTo>
                    <a:pt x="5859" y="12014"/>
                    <a:pt x="6030" y="12067"/>
                    <a:pt x="6091" y="12116"/>
                  </a:cubicBezTo>
                  <a:cubicBezTo>
                    <a:pt x="6097" y="12116"/>
                    <a:pt x="6104" y="12104"/>
                    <a:pt x="6109" y="12093"/>
                  </a:cubicBezTo>
                  <a:cubicBezTo>
                    <a:pt x="6320" y="12222"/>
                    <a:pt x="6318" y="12211"/>
                    <a:pt x="6524" y="12290"/>
                  </a:cubicBezTo>
                  <a:cubicBezTo>
                    <a:pt x="6522" y="12278"/>
                    <a:pt x="6515" y="12266"/>
                    <a:pt x="6505" y="12257"/>
                  </a:cubicBezTo>
                  <a:lnTo>
                    <a:pt x="6505" y="12257"/>
                  </a:lnTo>
                  <a:cubicBezTo>
                    <a:pt x="6522" y="12265"/>
                    <a:pt x="6539" y="12269"/>
                    <a:pt x="6555" y="12269"/>
                  </a:cubicBezTo>
                  <a:cubicBezTo>
                    <a:pt x="6596" y="12269"/>
                    <a:pt x="6635" y="12247"/>
                    <a:pt x="6668" y="12215"/>
                  </a:cubicBezTo>
                  <a:lnTo>
                    <a:pt x="6668" y="12215"/>
                  </a:lnTo>
                  <a:cubicBezTo>
                    <a:pt x="6653" y="12263"/>
                    <a:pt x="6635" y="12306"/>
                    <a:pt x="6654" y="12306"/>
                  </a:cubicBezTo>
                  <a:cubicBezTo>
                    <a:pt x="6655" y="12306"/>
                    <a:pt x="6657" y="12306"/>
                    <a:pt x="6658" y="12306"/>
                  </a:cubicBezTo>
                  <a:cubicBezTo>
                    <a:pt x="7108" y="12603"/>
                    <a:pt x="7433" y="12950"/>
                    <a:pt x="7590" y="13518"/>
                  </a:cubicBezTo>
                  <a:cubicBezTo>
                    <a:pt x="7676" y="13678"/>
                    <a:pt x="7774" y="13831"/>
                    <a:pt x="7883" y="13977"/>
                  </a:cubicBezTo>
                  <a:cubicBezTo>
                    <a:pt x="7922" y="14000"/>
                    <a:pt x="7950" y="14035"/>
                    <a:pt x="7966" y="14079"/>
                  </a:cubicBezTo>
                  <a:cubicBezTo>
                    <a:pt x="7973" y="14089"/>
                    <a:pt x="7980" y="14098"/>
                    <a:pt x="7987" y="14105"/>
                  </a:cubicBezTo>
                  <a:lnTo>
                    <a:pt x="8045" y="13929"/>
                  </a:lnTo>
                  <a:lnTo>
                    <a:pt x="8186" y="14295"/>
                  </a:lnTo>
                  <a:cubicBezTo>
                    <a:pt x="8184" y="14306"/>
                    <a:pt x="8182" y="14313"/>
                    <a:pt x="8177" y="14323"/>
                  </a:cubicBezTo>
                  <a:cubicBezTo>
                    <a:pt x="8221" y="14429"/>
                    <a:pt x="8411" y="14571"/>
                    <a:pt x="8497" y="14636"/>
                  </a:cubicBezTo>
                  <a:cubicBezTo>
                    <a:pt x="8567" y="14652"/>
                    <a:pt x="8708" y="14746"/>
                    <a:pt x="8783" y="14746"/>
                  </a:cubicBezTo>
                  <a:cubicBezTo>
                    <a:pt x="8796" y="14746"/>
                    <a:pt x="8806" y="14744"/>
                    <a:pt x="8814" y="14738"/>
                  </a:cubicBezTo>
                  <a:cubicBezTo>
                    <a:pt x="8845" y="14835"/>
                    <a:pt x="8995" y="14840"/>
                    <a:pt x="9053" y="14918"/>
                  </a:cubicBezTo>
                  <a:cubicBezTo>
                    <a:pt x="9079" y="14907"/>
                    <a:pt x="9113" y="14904"/>
                    <a:pt x="9150" y="14904"/>
                  </a:cubicBezTo>
                  <a:cubicBezTo>
                    <a:pt x="9236" y="14904"/>
                    <a:pt x="9340" y="14925"/>
                    <a:pt x="9401" y="14925"/>
                  </a:cubicBezTo>
                  <a:cubicBezTo>
                    <a:pt x="9434" y="14925"/>
                    <a:pt x="9455" y="14919"/>
                    <a:pt x="9454" y="14900"/>
                  </a:cubicBezTo>
                  <a:lnTo>
                    <a:pt x="9454" y="14900"/>
                  </a:lnTo>
                  <a:cubicBezTo>
                    <a:pt x="9464" y="14900"/>
                    <a:pt x="9473" y="14900"/>
                    <a:pt x="9482" y="14900"/>
                  </a:cubicBezTo>
                  <a:cubicBezTo>
                    <a:pt x="9648" y="14900"/>
                    <a:pt x="9648" y="14847"/>
                    <a:pt x="9809" y="14847"/>
                  </a:cubicBezTo>
                  <a:cubicBezTo>
                    <a:pt x="9827" y="14847"/>
                    <a:pt x="9848" y="14847"/>
                    <a:pt x="9872" y="14849"/>
                  </a:cubicBezTo>
                  <a:cubicBezTo>
                    <a:pt x="9881" y="14840"/>
                    <a:pt x="9853" y="14809"/>
                    <a:pt x="10004" y="14712"/>
                  </a:cubicBezTo>
                  <a:cubicBezTo>
                    <a:pt x="10016" y="14712"/>
                    <a:pt x="10029" y="14713"/>
                    <a:pt x="10040" y="14713"/>
                  </a:cubicBezTo>
                  <a:cubicBezTo>
                    <a:pt x="10259" y="14713"/>
                    <a:pt x="10350" y="14651"/>
                    <a:pt x="10444" y="14508"/>
                  </a:cubicBezTo>
                  <a:cubicBezTo>
                    <a:pt x="10757" y="14487"/>
                    <a:pt x="10750" y="14443"/>
                    <a:pt x="10954" y="14344"/>
                  </a:cubicBezTo>
                  <a:cubicBezTo>
                    <a:pt x="11070" y="14128"/>
                    <a:pt x="11469" y="13973"/>
                    <a:pt x="11541" y="13917"/>
                  </a:cubicBezTo>
                  <a:cubicBezTo>
                    <a:pt x="11766" y="13801"/>
                    <a:pt x="11994" y="13772"/>
                    <a:pt x="12224" y="13772"/>
                  </a:cubicBezTo>
                  <a:cubicBezTo>
                    <a:pt x="12273" y="13772"/>
                    <a:pt x="12323" y="13773"/>
                    <a:pt x="12373" y="13776"/>
                  </a:cubicBezTo>
                  <a:cubicBezTo>
                    <a:pt x="12344" y="13715"/>
                    <a:pt x="12269" y="13474"/>
                    <a:pt x="12279" y="13448"/>
                  </a:cubicBezTo>
                  <a:lnTo>
                    <a:pt x="12279" y="13448"/>
                  </a:lnTo>
                  <a:cubicBezTo>
                    <a:pt x="12282" y="13448"/>
                    <a:pt x="12285" y="13448"/>
                    <a:pt x="12287" y="13449"/>
                  </a:cubicBezTo>
                  <a:cubicBezTo>
                    <a:pt x="12285" y="13447"/>
                    <a:pt x="12283" y="13446"/>
                    <a:pt x="12282" y="13446"/>
                  </a:cubicBezTo>
                  <a:cubicBezTo>
                    <a:pt x="12281" y="13446"/>
                    <a:pt x="12280" y="13447"/>
                    <a:pt x="12279" y="13448"/>
                  </a:cubicBezTo>
                  <a:lnTo>
                    <a:pt x="12279" y="13448"/>
                  </a:lnTo>
                  <a:cubicBezTo>
                    <a:pt x="12212" y="13443"/>
                    <a:pt x="12140" y="13438"/>
                    <a:pt x="12067" y="13438"/>
                  </a:cubicBezTo>
                  <a:cubicBezTo>
                    <a:pt x="11858" y="13438"/>
                    <a:pt x="11639" y="13475"/>
                    <a:pt x="11473" y="13630"/>
                  </a:cubicBezTo>
                  <a:cubicBezTo>
                    <a:pt x="11274" y="13764"/>
                    <a:pt x="10922" y="13783"/>
                    <a:pt x="10757" y="14061"/>
                  </a:cubicBezTo>
                  <a:cubicBezTo>
                    <a:pt x="10662" y="14200"/>
                    <a:pt x="10428" y="14230"/>
                    <a:pt x="10270" y="14290"/>
                  </a:cubicBezTo>
                  <a:cubicBezTo>
                    <a:pt x="10293" y="14464"/>
                    <a:pt x="10073" y="14457"/>
                    <a:pt x="10048" y="14561"/>
                  </a:cubicBezTo>
                  <a:cubicBezTo>
                    <a:pt x="9960" y="14554"/>
                    <a:pt x="9897" y="14546"/>
                    <a:pt x="9854" y="14546"/>
                  </a:cubicBezTo>
                  <a:cubicBezTo>
                    <a:pt x="9806" y="14546"/>
                    <a:pt x="9782" y="14556"/>
                    <a:pt x="9772" y="14589"/>
                  </a:cubicBezTo>
                  <a:cubicBezTo>
                    <a:pt x="9710" y="14572"/>
                    <a:pt x="9669" y="14566"/>
                    <a:pt x="9622" y="14566"/>
                  </a:cubicBezTo>
                  <a:cubicBezTo>
                    <a:pt x="9573" y="14566"/>
                    <a:pt x="9516" y="14573"/>
                    <a:pt x="9417" y="14580"/>
                  </a:cubicBezTo>
                  <a:cubicBezTo>
                    <a:pt x="9412" y="14591"/>
                    <a:pt x="9391" y="14594"/>
                    <a:pt x="9362" y="14594"/>
                  </a:cubicBezTo>
                  <a:cubicBezTo>
                    <a:pt x="9331" y="14594"/>
                    <a:pt x="9290" y="14590"/>
                    <a:pt x="9254" y="14590"/>
                  </a:cubicBezTo>
                  <a:cubicBezTo>
                    <a:pt x="9197" y="14590"/>
                    <a:pt x="9151" y="14599"/>
                    <a:pt x="9165" y="14643"/>
                  </a:cubicBezTo>
                  <a:cubicBezTo>
                    <a:pt x="8972" y="14503"/>
                    <a:pt x="8883" y="14451"/>
                    <a:pt x="8822" y="14451"/>
                  </a:cubicBezTo>
                  <a:cubicBezTo>
                    <a:pt x="8802" y="14451"/>
                    <a:pt x="8785" y="14457"/>
                    <a:pt x="8768" y="14466"/>
                  </a:cubicBezTo>
                  <a:cubicBezTo>
                    <a:pt x="8657" y="14369"/>
                    <a:pt x="8420" y="14165"/>
                    <a:pt x="8437" y="14144"/>
                  </a:cubicBezTo>
                  <a:cubicBezTo>
                    <a:pt x="8388" y="14114"/>
                    <a:pt x="8344" y="14082"/>
                    <a:pt x="8300" y="14047"/>
                  </a:cubicBezTo>
                  <a:lnTo>
                    <a:pt x="8300" y="14047"/>
                  </a:lnTo>
                  <a:cubicBezTo>
                    <a:pt x="8293" y="14163"/>
                    <a:pt x="8481" y="14047"/>
                    <a:pt x="8399" y="14337"/>
                  </a:cubicBezTo>
                  <a:lnTo>
                    <a:pt x="8237" y="13991"/>
                  </a:lnTo>
                  <a:cubicBezTo>
                    <a:pt x="8070" y="13834"/>
                    <a:pt x="7950" y="13632"/>
                    <a:pt x="7896" y="13409"/>
                  </a:cubicBezTo>
                  <a:cubicBezTo>
                    <a:pt x="7590" y="12800"/>
                    <a:pt x="7259" y="12440"/>
                    <a:pt x="6740" y="12120"/>
                  </a:cubicBezTo>
                  <a:cubicBezTo>
                    <a:pt x="6770" y="12062"/>
                    <a:pt x="6777" y="12009"/>
                    <a:pt x="6747" y="12002"/>
                  </a:cubicBezTo>
                  <a:lnTo>
                    <a:pt x="6747" y="12002"/>
                  </a:lnTo>
                  <a:cubicBezTo>
                    <a:pt x="6742" y="12013"/>
                    <a:pt x="6718" y="12024"/>
                    <a:pt x="6700" y="12024"/>
                  </a:cubicBezTo>
                  <a:cubicBezTo>
                    <a:pt x="6680" y="12024"/>
                    <a:pt x="6670" y="12008"/>
                    <a:pt x="6716" y="11958"/>
                  </a:cubicBezTo>
                  <a:cubicBezTo>
                    <a:pt x="6556" y="11942"/>
                    <a:pt x="6408" y="11946"/>
                    <a:pt x="6403" y="11858"/>
                  </a:cubicBezTo>
                  <a:cubicBezTo>
                    <a:pt x="6267" y="11833"/>
                    <a:pt x="6135" y="11782"/>
                    <a:pt x="6014" y="11708"/>
                  </a:cubicBezTo>
                  <a:cubicBezTo>
                    <a:pt x="5961" y="11708"/>
                    <a:pt x="5989" y="11691"/>
                    <a:pt x="5805" y="11647"/>
                  </a:cubicBezTo>
                  <a:cubicBezTo>
                    <a:pt x="5756" y="11674"/>
                    <a:pt x="5702" y="11687"/>
                    <a:pt x="5648" y="11687"/>
                  </a:cubicBezTo>
                  <a:cubicBezTo>
                    <a:pt x="5603" y="11687"/>
                    <a:pt x="5558" y="11678"/>
                    <a:pt x="5516" y="11659"/>
                  </a:cubicBezTo>
                  <a:cubicBezTo>
                    <a:pt x="5464" y="11657"/>
                    <a:pt x="5419" y="11657"/>
                    <a:pt x="5378" y="11657"/>
                  </a:cubicBezTo>
                  <a:cubicBezTo>
                    <a:pt x="5197" y="11657"/>
                    <a:pt x="5103" y="11672"/>
                    <a:pt x="4917" y="11687"/>
                  </a:cubicBezTo>
                  <a:cubicBezTo>
                    <a:pt x="4730" y="11708"/>
                    <a:pt x="4596" y="11748"/>
                    <a:pt x="4459" y="11748"/>
                  </a:cubicBezTo>
                  <a:cubicBezTo>
                    <a:pt x="4382" y="11748"/>
                    <a:pt x="4304" y="11735"/>
                    <a:pt x="4215" y="11701"/>
                  </a:cubicBezTo>
                  <a:cubicBezTo>
                    <a:pt x="3907" y="11654"/>
                    <a:pt x="3608" y="11406"/>
                    <a:pt x="3448" y="11228"/>
                  </a:cubicBezTo>
                  <a:cubicBezTo>
                    <a:pt x="2868" y="10669"/>
                    <a:pt x="2891" y="10027"/>
                    <a:pt x="2919" y="9498"/>
                  </a:cubicBezTo>
                  <a:cubicBezTo>
                    <a:pt x="3170" y="9067"/>
                    <a:pt x="3051" y="8453"/>
                    <a:pt x="2683" y="7899"/>
                  </a:cubicBezTo>
                  <a:lnTo>
                    <a:pt x="2697" y="7890"/>
                  </a:lnTo>
                  <a:cubicBezTo>
                    <a:pt x="2692" y="7876"/>
                    <a:pt x="2687" y="7864"/>
                    <a:pt x="2680" y="7852"/>
                  </a:cubicBezTo>
                  <a:cubicBezTo>
                    <a:pt x="2694" y="7848"/>
                    <a:pt x="2697" y="7846"/>
                    <a:pt x="2678" y="7846"/>
                  </a:cubicBezTo>
                  <a:cubicBezTo>
                    <a:pt x="2367" y="7150"/>
                    <a:pt x="1962" y="6826"/>
                    <a:pt x="1433" y="6640"/>
                  </a:cubicBezTo>
                  <a:cubicBezTo>
                    <a:pt x="1037" y="6422"/>
                    <a:pt x="439" y="5894"/>
                    <a:pt x="385" y="5416"/>
                  </a:cubicBezTo>
                  <a:cubicBezTo>
                    <a:pt x="246" y="5040"/>
                    <a:pt x="353" y="4639"/>
                    <a:pt x="367" y="4505"/>
                  </a:cubicBezTo>
                  <a:cubicBezTo>
                    <a:pt x="571" y="4190"/>
                    <a:pt x="719" y="3935"/>
                    <a:pt x="956" y="3742"/>
                  </a:cubicBezTo>
                  <a:cubicBezTo>
                    <a:pt x="1398" y="3337"/>
                    <a:pt x="1593" y="2840"/>
                    <a:pt x="1725" y="2133"/>
                  </a:cubicBezTo>
                  <a:cubicBezTo>
                    <a:pt x="1702" y="2124"/>
                    <a:pt x="1677" y="2115"/>
                    <a:pt x="1653" y="2110"/>
                  </a:cubicBezTo>
                  <a:cubicBezTo>
                    <a:pt x="1709" y="1730"/>
                    <a:pt x="1704" y="1526"/>
                    <a:pt x="1605" y="1329"/>
                  </a:cubicBezTo>
                  <a:cubicBezTo>
                    <a:pt x="1556" y="1090"/>
                    <a:pt x="1512" y="761"/>
                    <a:pt x="1359" y="539"/>
                  </a:cubicBezTo>
                  <a:cubicBezTo>
                    <a:pt x="1327" y="520"/>
                    <a:pt x="1289" y="506"/>
                    <a:pt x="1252" y="494"/>
                  </a:cubicBezTo>
                  <a:lnTo>
                    <a:pt x="1201" y="348"/>
                  </a:lnTo>
                  <a:cubicBezTo>
                    <a:pt x="1183" y="318"/>
                    <a:pt x="1164" y="286"/>
                    <a:pt x="1143" y="251"/>
                  </a:cubicBezTo>
                  <a:cubicBezTo>
                    <a:pt x="1084" y="248"/>
                    <a:pt x="963" y="142"/>
                    <a:pt x="919" y="142"/>
                  </a:cubicBezTo>
                  <a:cubicBezTo>
                    <a:pt x="895" y="142"/>
                    <a:pt x="893" y="171"/>
                    <a:pt x="930" y="258"/>
                  </a:cubicBezTo>
                  <a:lnTo>
                    <a:pt x="775"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30"/>
            <p:cNvSpPr/>
            <p:nvPr/>
          </p:nvSpPr>
          <p:spPr>
            <a:xfrm>
              <a:off x="541050" y="522950"/>
              <a:ext cx="30500" cy="11975"/>
            </a:xfrm>
            <a:custGeom>
              <a:avLst/>
              <a:gdLst/>
              <a:ahLst/>
              <a:cxnLst/>
              <a:rect l="l" t="t" r="r" b="b"/>
              <a:pathLst>
                <a:path w="1220" h="479" extrusionOk="0">
                  <a:moveTo>
                    <a:pt x="508" y="1"/>
                  </a:moveTo>
                  <a:cubicBezTo>
                    <a:pt x="492" y="1"/>
                    <a:pt x="476" y="1"/>
                    <a:pt x="459" y="1"/>
                  </a:cubicBezTo>
                  <a:cubicBezTo>
                    <a:pt x="302" y="10"/>
                    <a:pt x="146" y="45"/>
                    <a:pt x="0" y="106"/>
                  </a:cubicBezTo>
                  <a:lnTo>
                    <a:pt x="149" y="479"/>
                  </a:lnTo>
                  <a:cubicBezTo>
                    <a:pt x="272" y="435"/>
                    <a:pt x="401" y="412"/>
                    <a:pt x="534" y="409"/>
                  </a:cubicBezTo>
                  <a:cubicBezTo>
                    <a:pt x="599" y="403"/>
                    <a:pt x="666" y="401"/>
                    <a:pt x="732" y="401"/>
                  </a:cubicBezTo>
                  <a:cubicBezTo>
                    <a:pt x="876" y="401"/>
                    <a:pt x="1021" y="414"/>
                    <a:pt x="1162" y="439"/>
                  </a:cubicBezTo>
                  <a:lnTo>
                    <a:pt x="1220" y="117"/>
                  </a:lnTo>
                  <a:cubicBezTo>
                    <a:pt x="1020" y="40"/>
                    <a:pt x="795" y="1"/>
                    <a:pt x="50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30"/>
            <p:cNvSpPr/>
            <p:nvPr/>
          </p:nvSpPr>
          <p:spPr>
            <a:xfrm>
              <a:off x="722275" y="576475"/>
              <a:ext cx="4775" cy="5525"/>
            </a:xfrm>
            <a:custGeom>
              <a:avLst/>
              <a:gdLst/>
              <a:ahLst/>
              <a:cxnLst/>
              <a:rect l="l" t="t" r="r" b="b"/>
              <a:pathLst>
                <a:path w="191" h="221" extrusionOk="0">
                  <a:moveTo>
                    <a:pt x="27" y="0"/>
                  </a:moveTo>
                  <a:cubicBezTo>
                    <a:pt x="10" y="0"/>
                    <a:pt x="9" y="34"/>
                    <a:pt x="1" y="56"/>
                  </a:cubicBezTo>
                  <a:cubicBezTo>
                    <a:pt x="38" y="86"/>
                    <a:pt x="77" y="116"/>
                    <a:pt x="116" y="146"/>
                  </a:cubicBezTo>
                  <a:cubicBezTo>
                    <a:pt x="126" y="178"/>
                    <a:pt x="109" y="190"/>
                    <a:pt x="191" y="220"/>
                  </a:cubicBezTo>
                  <a:cubicBezTo>
                    <a:pt x="89" y="48"/>
                    <a:pt x="47" y="0"/>
                    <a:pt x="2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30"/>
            <p:cNvSpPr/>
            <p:nvPr/>
          </p:nvSpPr>
          <p:spPr>
            <a:xfrm>
              <a:off x="759425" y="650075"/>
              <a:ext cx="5650" cy="7500"/>
            </a:xfrm>
            <a:custGeom>
              <a:avLst/>
              <a:gdLst/>
              <a:ahLst/>
              <a:cxnLst/>
              <a:rect l="l" t="t" r="r" b="b"/>
              <a:pathLst>
                <a:path w="226" h="300" extrusionOk="0">
                  <a:moveTo>
                    <a:pt x="179" y="0"/>
                  </a:moveTo>
                  <a:cubicBezTo>
                    <a:pt x="167" y="42"/>
                    <a:pt x="160" y="86"/>
                    <a:pt x="158" y="130"/>
                  </a:cubicBezTo>
                  <a:cubicBezTo>
                    <a:pt x="193" y="137"/>
                    <a:pt x="193" y="137"/>
                    <a:pt x="202" y="181"/>
                  </a:cubicBezTo>
                  <a:cubicBezTo>
                    <a:pt x="128" y="167"/>
                    <a:pt x="70" y="93"/>
                    <a:pt x="1" y="53"/>
                  </a:cubicBezTo>
                  <a:lnTo>
                    <a:pt x="1" y="53"/>
                  </a:lnTo>
                  <a:cubicBezTo>
                    <a:pt x="70" y="139"/>
                    <a:pt x="147" y="223"/>
                    <a:pt x="225" y="299"/>
                  </a:cubicBezTo>
                  <a:cubicBezTo>
                    <a:pt x="221" y="197"/>
                    <a:pt x="205" y="97"/>
                    <a:pt x="17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30"/>
            <p:cNvSpPr/>
            <p:nvPr/>
          </p:nvSpPr>
          <p:spPr>
            <a:xfrm>
              <a:off x="834700" y="718975"/>
              <a:ext cx="3350" cy="12025"/>
            </a:xfrm>
            <a:custGeom>
              <a:avLst/>
              <a:gdLst/>
              <a:ahLst/>
              <a:cxnLst/>
              <a:rect l="l" t="t" r="r" b="b"/>
              <a:pathLst>
                <a:path w="134" h="481" extrusionOk="0">
                  <a:moveTo>
                    <a:pt x="84" y="0"/>
                  </a:moveTo>
                  <a:cubicBezTo>
                    <a:pt x="6" y="209"/>
                    <a:pt x="1" y="397"/>
                    <a:pt x="52" y="480"/>
                  </a:cubicBezTo>
                  <a:cubicBezTo>
                    <a:pt x="80" y="399"/>
                    <a:pt x="110" y="311"/>
                    <a:pt x="133" y="223"/>
                  </a:cubicBezTo>
                  <a:cubicBezTo>
                    <a:pt x="103" y="186"/>
                    <a:pt x="82" y="123"/>
                    <a:pt x="8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30"/>
            <p:cNvSpPr/>
            <p:nvPr/>
          </p:nvSpPr>
          <p:spPr>
            <a:xfrm>
              <a:off x="772050" y="654700"/>
              <a:ext cx="40500" cy="19375"/>
            </a:xfrm>
            <a:custGeom>
              <a:avLst/>
              <a:gdLst/>
              <a:ahLst/>
              <a:cxnLst/>
              <a:rect l="l" t="t" r="r" b="b"/>
              <a:pathLst>
                <a:path w="1620" h="775" extrusionOk="0">
                  <a:moveTo>
                    <a:pt x="87" y="1"/>
                  </a:moveTo>
                  <a:cubicBezTo>
                    <a:pt x="84" y="14"/>
                    <a:pt x="82" y="28"/>
                    <a:pt x="77" y="45"/>
                  </a:cubicBezTo>
                  <a:cubicBezTo>
                    <a:pt x="87" y="70"/>
                    <a:pt x="96" y="93"/>
                    <a:pt x="101" y="109"/>
                  </a:cubicBezTo>
                  <a:lnTo>
                    <a:pt x="68" y="91"/>
                  </a:lnTo>
                  <a:cubicBezTo>
                    <a:pt x="52" y="163"/>
                    <a:pt x="29" y="244"/>
                    <a:pt x="1" y="334"/>
                  </a:cubicBezTo>
                  <a:cubicBezTo>
                    <a:pt x="73" y="381"/>
                    <a:pt x="147" y="422"/>
                    <a:pt x="226" y="457"/>
                  </a:cubicBezTo>
                  <a:cubicBezTo>
                    <a:pt x="228" y="450"/>
                    <a:pt x="230" y="443"/>
                    <a:pt x="230" y="436"/>
                  </a:cubicBezTo>
                  <a:lnTo>
                    <a:pt x="233" y="462"/>
                  </a:lnTo>
                  <a:cubicBezTo>
                    <a:pt x="437" y="550"/>
                    <a:pt x="652" y="608"/>
                    <a:pt x="873" y="633"/>
                  </a:cubicBezTo>
                  <a:cubicBezTo>
                    <a:pt x="893" y="632"/>
                    <a:pt x="913" y="631"/>
                    <a:pt x="934" y="631"/>
                  </a:cubicBezTo>
                  <a:cubicBezTo>
                    <a:pt x="1128" y="631"/>
                    <a:pt x="1353" y="704"/>
                    <a:pt x="1598" y="775"/>
                  </a:cubicBezTo>
                  <a:cubicBezTo>
                    <a:pt x="1600" y="705"/>
                    <a:pt x="1607" y="636"/>
                    <a:pt x="1619" y="568"/>
                  </a:cubicBezTo>
                  <a:cubicBezTo>
                    <a:pt x="1423" y="438"/>
                    <a:pt x="1211" y="309"/>
                    <a:pt x="992" y="309"/>
                  </a:cubicBezTo>
                  <a:cubicBezTo>
                    <a:pt x="978" y="309"/>
                    <a:pt x="963" y="310"/>
                    <a:pt x="949" y="311"/>
                  </a:cubicBezTo>
                  <a:cubicBezTo>
                    <a:pt x="648" y="249"/>
                    <a:pt x="358" y="142"/>
                    <a:pt x="8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30"/>
            <p:cNvSpPr/>
            <p:nvPr/>
          </p:nvSpPr>
          <p:spPr>
            <a:xfrm>
              <a:off x="815700" y="671925"/>
              <a:ext cx="25525" cy="46200"/>
            </a:xfrm>
            <a:custGeom>
              <a:avLst/>
              <a:gdLst/>
              <a:ahLst/>
              <a:cxnLst/>
              <a:rect l="l" t="t" r="r" b="b"/>
              <a:pathLst>
                <a:path w="1021" h="1848" extrusionOk="0">
                  <a:moveTo>
                    <a:pt x="332" y="132"/>
                  </a:moveTo>
                  <a:lnTo>
                    <a:pt x="329" y="159"/>
                  </a:lnTo>
                  <a:lnTo>
                    <a:pt x="329" y="159"/>
                  </a:lnTo>
                  <a:cubicBezTo>
                    <a:pt x="331" y="150"/>
                    <a:pt x="332" y="142"/>
                    <a:pt x="332" y="132"/>
                  </a:cubicBezTo>
                  <a:close/>
                  <a:moveTo>
                    <a:pt x="114" y="0"/>
                  </a:moveTo>
                  <a:lnTo>
                    <a:pt x="114" y="0"/>
                  </a:lnTo>
                  <a:cubicBezTo>
                    <a:pt x="1" y="269"/>
                    <a:pt x="165" y="107"/>
                    <a:pt x="140" y="299"/>
                  </a:cubicBezTo>
                  <a:cubicBezTo>
                    <a:pt x="286" y="450"/>
                    <a:pt x="427" y="638"/>
                    <a:pt x="599" y="862"/>
                  </a:cubicBezTo>
                  <a:cubicBezTo>
                    <a:pt x="731" y="1129"/>
                    <a:pt x="735" y="1423"/>
                    <a:pt x="687" y="1711"/>
                  </a:cubicBezTo>
                  <a:cubicBezTo>
                    <a:pt x="752" y="1801"/>
                    <a:pt x="854" y="1822"/>
                    <a:pt x="949" y="1848"/>
                  </a:cubicBezTo>
                  <a:cubicBezTo>
                    <a:pt x="1021" y="1451"/>
                    <a:pt x="1018" y="1029"/>
                    <a:pt x="877" y="693"/>
                  </a:cubicBezTo>
                  <a:cubicBezTo>
                    <a:pt x="858" y="658"/>
                    <a:pt x="840" y="626"/>
                    <a:pt x="821" y="593"/>
                  </a:cubicBezTo>
                  <a:cubicBezTo>
                    <a:pt x="784" y="641"/>
                    <a:pt x="737" y="760"/>
                    <a:pt x="684" y="760"/>
                  </a:cubicBezTo>
                  <a:cubicBezTo>
                    <a:pt x="661" y="760"/>
                    <a:pt x="637" y="739"/>
                    <a:pt x="613" y="682"/>
                  </a:cubicBezTo>
                  <a:cubicBezTo>
                    <a:pt x="661" y="556"/>
                    <a:pt x="698" y="487"/>
                    <a:pt x="731" y="457"/>
                  </a:cubicBezTo>
                  <a:cubicBezTo>
                    <a:pt x="664" y="369"/>
                    <a:pt x="589" y="287"/>
                    <a:pt x="506" y="216"/>
                  </a:cubicBezTo>
                  <a:cubicBezTo>
                    <a:pt x="455" y="262"/>
                    <a:pt x="390" y="325"/>
                    <a:pt x="293" y="431"/>
                  </a:cubicBezTo>
                  <a:lnTo>
                    <a:pt x="329" y="159"/>
                  </a:lnTo>
                  <a:lnTo>
                    <a:pt x="329" y="159"/>
                  </a:lnTo>
                  <a:cubicBezTo>
                    <a:pt x="320" y="190"/>
                    <a:pt x="298" y="217"/>
                    <a:pt x="274" y="248"/>
                  </a:cubicBezTo>
                  <a:cubicBezTo>
                    <a:pt x="267" y="183"/>
                    <a:pt x="267" y="121"/>
                    <a:pt x="272" y="58"/>
                  </a:cubicBezTo>
                  <a:cubicBezTo>
                    <a:pt x="221" y="32"/>
                    <a:pt x="167" y="14"/>
                    <a:pt x="11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30"/>
            <p:cNvSpPr/>
            <p:nvPr/>
          </p:nvSpPr>
          <p:spPr>
            <a:xfrm>
              <a:off x="816275" y="720875"/>
              <a:ext cx="19625" cy="58100"/>
            </a:xfrm>
            <a:custGeom>
              <a:avLst/>
              <a:gdLst/>
              <a:ahLst/>
              <a:cxnLst/>
              <a:rect l="l" t="t" r="r" b="b"/>
              <a:pathLst>
                <a:path w="785" h="2324" extrusionOk="0">
                  <a:moveTo>
                    <a:pt x="123" y="2281"/>
                  </a:moveTo>
                  <a:lnTo>
                    <a:pt x="123" y="2281"/>
                  </a:lnTo>
                  <a:cubicBezTo>
                    <a:pt x="123" y="2282"/>
                    <a:pt x="124" y="2282"/>
                    <a:pt x="124" y="2282"/>
                  </a:cubicBezTo>
                  <a:lnTo>
                    <a:pt x="124" y="2282"/>
                  </a:lnTo>
                  <a:cubicBezTo>
                    <a:pt x="124" y="2282"/>
                    <a:pt x="123" y="2282"/>
                    <a:pt x="123" y="2281"/>
                  </a:cubicBezTo>
                  <a:close/>
                  <a:moveTo>
                    <a:pt x="613" y="1"/>
                  </a:moveTo>
                  <a:cubicBezTo>
                    <a:pt x="559" y="214"/>
                    <a:pt x="490" y="418"/>
                    <a:pt x="437" y="601"/>
                  </a:cubicBezTo>
                  <a:cubicBezTo>
                    <a:pt x="147" y="1123"/>
                    <a:pt x="1" y="1547"/>
                    <a:pt x="123" y="2281"/>
                  </a:cubicBezTo>
                  <a:lnTo>
                    <a:pt x="123" y="2281"/>
                  </a:lnTo>
                  <a:cubicBezTo>
                    <a:pt x="113" y="2217"/>
                    <a:pt x="310" y="2240"/>
                    <a:pt x="446" y="2226"/>
                  </a:cubicBezTo>
                  <a:lnTo>
                    <a:pt x="446" y="2226"/>
                  </a:lnTo>
                  <a:cubicBezTo>
                    <a:pt x="439" y="2259"/>
                    <a:pt x="416" y="2284"/>
                    <a:pt x="386" y="2296"/>
                  </a:cubicBezTo>
                  <a:lnTo>
                    <a:pt x="418" y="2324"/>
                  </a:lnTo>
                  <a:cubicBezTo>
                    <a:pt x="425" y="2292"/>
                    <a:pt x="433" y="2273"/>
                    <a:pt x="444" y="2273"/>
                  </a:cubicBezTo>
                  <a:cubicBezTo>
                    <a:pt x="447" y="2273"/>
                    <a:pt x="451" y="2275"/>
                    <a:pt x="455" y="2280"/>
                  </a:cubicBezTo>
                  <a:cubicBezTo>
                    <a:pt x="453" y="2261"/>
                    <a:pt x="450" y="2245"/>
                    <a:pt x="448" y="2226"/>
                  </a:cubicBezTo>
                  <a:cubicBezTo>
                    <a:pt x="464" y="2224"/>
                    <a:pt x="481" y="2222"/>
                    <a:pt x="499" y="2217"/>
                  </a:cubicBezTo>
                  <a:cubicBezTo>
                    <a:pt x="406" y="1577"/>
                    <a:pt x="335" y="1118"/>
                    <a:pt x="643" y="738"/>
                  </a:cubicBezTo>
                  <a:cubicBezTo>
                    <a:pt x="698" y="634"/>
                    <a:pt x="745" y="527"/>
                    <a:pt x="784" y="418"/>
                  </a:cubicBezTo>
                  <a:cubicBezTo>
                    <a:pt x="627" y="316"/>
                    <a:pt x="661" y="138"/>
                    <a:pt x="61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30"/>
            <p:cNvSpPr/>
            <p:nvPr/>
          </p:nvSpPr>
          <p:spPr>
            <a:xfrm>
              <a:off x="374725" y="553800"/>
              <a:ext cx="5525" cy="5300"/>
            </a:xfrm>
            <a:custGeom>
              <a:avLst/>
              <a:gdLst/>
              <a:ahLst/>
              <a:cxnLst/>
              <a:rect l="l" t="t" r="r" b="b"/>
              <a:pathLst>
                <a:path w="221" h="212" extrusionOk="0">
                  <a:moveTo>
                    <a:pt x="58" y="0"/>
                  </a:moveTo>
                  <a:cubicBezTo>
                    <a:pt x="39" y="14"/>
                    <a:pt x="21" y="28"/>
                    <a:pt x="0" y="42"/>
                  </a:cubicBezTo>
                  <a:cubicBezTo>
                    <a:pt x="58" y="174"/>
                    <a:pt x="139" y="202"/>
                    <a:pt x="220" y="211"/>
                  </a:cubicBezTo>
                  <a:cubicBezTo>
                    <a:pt x="128" y="130"/>
                    <a:pt x="46" y="61"/>
                    <a:pt x="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30"/>
            <p:cNvSpPr/>
            <p:nvPr/>
          </p:nvSpPr>
          <p:spPr>
            <a:xfrm>
              <a:off x="386600" y="546950"/>
              <a:ext cx="3275" cy="3250"/>
            </a:xfrm>
            <a:custGeom>
              <a:avLst/>
              <a:gdLst/>
              <a:ahLst/>
              <a:cxnLst/>
              <a:rect l="l" t="t" r="r" b="b"/>
              <a:pathLst>
                <a:path w="131" h="130" extrusionOk="0">
                  <a:moveTo>
                    <a:pt x="74" y="1"/>
                  </a:moveTo>
                  <a:cubicBezTo>
                    <a:pt x="54" y="24"/>
                    <a:pt x="28" y="47"/>
                    <a:pt x="0" y="64"/>
                  </a:cubicBezTo>
                  <a:cubicBezTo>
                    <a:pt x="31" y="104"/>
                    <a:pt x="62" y="130"/>
                    <a:pt x="99" y="130"/>
                  </a:cubicBezTo>
                  <a:cubicBezTo>
                    <a:pt x="109" y="130"/>
                    <a:pt x="119" y="128"/>
                    <a:pt x="130" y="124"/>
                  </a:cubicBezTo>
                  <a:cubicBezTo>
                    <a:pt x="116" y="80"/>
                    <a:pt x="98" y="38"/>
                    <a:pt x="7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30"/>
            <p:cNvSpPr/>
            <p:nvPr/>
          </p:nvSpPr>
          <p:spPr>
            <a:xfrm>
              <a:off x="833725" y="648500"/>
              <a:ext cx="22050" cy="27900"/>
            </a:xfrm>
            <a:custGeom>
              <a:avLst/>
              <a:gdLst/>
              <a:ahLst/>
              <a:cxnLst/>
              <a:rect l="l" t="t" r="r" b="b"/>
              <a:pathLst>
                <a:path w="882" h="1116" extrusionOk="0">
                  <a:moveTo>
                    <a:pt x="100" y="0"/>
                  </a:moveTo>
                  <a:cubicBezTo>
                    <a:pt x="82" y="65"/>
                    <a:pt x="47" y="126"/>
                    <a:pt x="0" y="174"/>
                  </a:cubicBezTo>
                  <a:cubicBezTo>
                    <a:pt x="28" y="161"/>
                    <a:pt x="52" y="158"/>
                    <a:pt x="74" y="158"/>
                  </a:cubicBezTo>
                  <a:cubicBezTo>
                    <a:pt x="100" y="158"/>
                    <a:pt x="123" y="163"/>
                    <a:pt x="148" y="163"/>
                  </a:cubicBezTo>
                  <a:cubicBezTo>
                    <a:pt x="186" y="163"/>
                    <a:pt x="225" y="150"/>
                    <a:pt x="279" y="86"/>
                  </a:cubicBezTo>
                  <a:lnTo>
                    <a:pt x="279" y="86"/>
                  </a:lnTo>
                  <a:cubicBezTo>
                    <a:pt x="207" y="204"/>
                    <a:pt x="167" y="339"/>
                    <a:pt x="170" y="478"/>
                  </a:cubicBezTo>
                  <a:lnTo>
                    <a:pt x="181" y="480"/>
                  </a:lnTo>
                  <a:cubicBezTo>
                    <a:pt x="216" y="513"/>
                    <a:pt x="253" y="545"/>
                    <a:pt x="286" y="575"/>
                  </a:cubicBezTo>
                  <a:lnTo>
                    <a:pt x="286" y="578"/>
                  </a:lnTo>
                  <a:cubicBezTo>
                    <a:pt x="325" y="612"/>
                    <a:pt x="360" y="650"/>
                    <a:pt x="395" y="684"/>
                  </a:cubicBezTo>
                  <a:cubicBezTo>
                    <a:pt x="404" y="680"/>
                    <a:pt x="413" y="678"/>
                    <a:pt x="422" y="678"/>
                  </a:cubicBezTo>
                  <a:cubicBezTo>
                    <a:pt x="439" y="678"/>
                    <a:pt x="456" y="688"/>
                    <a:pt x="471" y="719"/>
                  </a:cubicBezTo>
                  <a:lnTo>
                    <a:pt x="459" y="752"/>
                  </a:lnTo>
                  <a:cubicBezTo>
                    <a:pt x="566" y="865"/>
                    <a:pt x="668" y="988"/>
                    <a:pt x="759" y="1116"/>
                  </a:cubicBezTo>
                  <a:cubicBezTo>
                    <a:pt x="830" y="696"/>
                    <a:pt x="487" y="1074"/>
                    <a:pt x="807" y="601"/>
                  </a:cubicBezTo>
                  <a:cubicBezTo>
                    <a:pt x="828" y="571"/>
                    <a:pt x="851" y="543"/>
                    <a:pt x="881" y="520"/>
                  </a:cubicBezTo>
                  <a:cubicBezTo>
                    <a:pt x="740" y="383"/>
                    <a:pt x="592" y="269"/>
                    <a:pt x="478" y="142"/>
                  </a:cubicBezTo>
                  <a:cubicBezTo>
                    <a:pt x="341" y="89"/>
                    <a:pt x="221" y="42"/>
                    <a:pt x="10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0" name="Google Shape;2080;p30"/>
            <p:cNvSpPr/>
            <p:nvPr/>
          </p:nvSpPr>
          <p:spPr>
            <a:xfrm>
              <a:off x="801375" y="1048400"/>
              <a:ext cx="4675" cy="3375"/>
            </a:xfrm>
            <a:custGeom>
              <a:avLst/>
              <a:gdLst/>
              <a:ahLst/>
              <a:cxnLst/>
              <a:rect l="l" t="t" r="r" b="b"/>
              <a:pathLst>
                <a:path w="187" h="135" extrusionOk="0">
                  <a:moveTo>
                    <a:pt x="186" y="0"/>
                  </a:moveTo>
                  <a:lnTo>
                    <a:pt x="186" y="0"/>
                  </a:lnTo>
                  <a:cubicBezTo>
                    <a:pt x="131" y="26"/>
                    <a:pt x="66" y="0"/>
                    <a:pt x="1" y="118"/>
                  </a:cubicBezTo>
                  <a:cubicBezTo>
                    <a:pt x="4" y="118"/>
                    <a:pt x="6" y="118"/>
                    <a:pt x="9" y="118"/>
                  </a:cubicBezTo>
                  <a:cubicBezTo>
                    <a:pt x="28" y="118"/>
                    <a:pt x="47" y="125"/>
                    <a:pt x="63" y="135"/>
                  </a:cubicBezTo>
                  <a:cubicBezTo>
                    <a:pt x="98" y="84"/>
                    <a:pt x="140" y="40"/>
                    <a:pt x="18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1" name="Google Shape;2081;p30"/>
            <p:cNvSpPr/>
            <p:nvPr/>
          </p:nvSpPr>
          <p:spPr>
            <a:xfrm>
              <a:off x="681825" y="529700"/>
              <a:ext cx="120050" cy="122875"/>
            </a:xfrm>
            <a:custGeom>
              <a:avLst/>
              <a:gdLst/>
              <a:ahLst/>
              <a:cxnLst/>
              <a:rect l="l" t="t" r="r" b="b"/>
              <a:pathLst>
                <a:path w="4802" h="4915" extrusionOk="0">
                  <a:moveTo>
                    <a:pt x="2513" y="1029"/>
                  </a:moveTo>
                  <a:lnTo>
                    <a:pt x="2657" y="1224"/>
                  </a:lnTo>
                  <a:cubicBezTo>
                    <a:pt x="2601" y="1166"/>
                    <a:pt x="2553" y="1101"/>
                    <a:pt x="2513" y="1029"/>
                  </a:cubicBezTo>
                  <a:close/>
                  <a:moveTo>
                    <a:pt x="3009" y="1340"/>
                  </a:moveTo>
                  <a:cubicBezTo>
                    <a:pt x="3009" y="1341"/>
                    <a:pt x="3011" y="1342"/>
                    <a:pt x="3012" y="1343"/>
                  </a:cubicBezTo>
                  <a:lnTo>
                    <a:pt x="3012" y="1343"/>
                  </a:lnTo>
                  <a:cubicBezTo>
                    <a:pt x="3011" y="1342"/>
                    <a:pt x="3010" y="1341"/>
                    <a:pt x="3009" y="1340"/>
                  </a:cubicBezTo>
                  <a:close/>
                  <a:moveTo>
                    <a:pt x="3012" y="1343"/>
                  </a:moveTo>
                  <a:cubicBezTo>
                    <a:pt x="3012" y="1344"/>
                    <a:pt x="3013" y="1346"/>
                    <a:pt x="3014" y="1347"/>
                  </a:cubicBezTo>
                  <a:lnTo>
                    <a:pt x="3014" y="1347"/>
                  </a:lnTo>
                  <a:cubicBezTo>
                    <a:pt x="3014" y="1347"/>
                    <a:pt x="3014" y="1347"/>
                    <a:pt x="3014" y="1347"/>
                  </a:cubicBezTo>
                  <a:cubicBezTo>
                    <a:pt x="3014" y="1346"/>
                    <a:pt x="3013" y="1345"/>
                    <a:pt x="3012" y="1343"/>
                  </a:cubicBezTo>
                  <a:close/>
                  <a:moveTo>
                    <a:pt x="3939" y="3728"/>
                  </a:moveTo>
                  <a:lnTo>
                    <a:pt x="3939" y="3728"/>
                  </a:lnTo>
                  <a:cubicBezTo>
                    <a:pt x="3941" y="3730"/>
                    <a:pt x="3942" y="3732"/>
                    <a:pt x="3944" y="3734"/>
                  </a:cubicBezTo>
                  <a:lnTo>
                    <a:pt x="3944" y="3734"/>
                  </a:lnTo>
                  <a:cubicBezTo>
                    <a:pt x="3943" y="3731"/>
                    <a:pt x="3941" y="3729"/>
                    <a:pt x="3939" y="3728"/>
                  </a:cubicBezTo>
                  <a:close/>
                  <a:moveTo>
                    <a:pt x="4567" y="4312"/>
                  </a:moveTo>
                  <a:cubicBezTo>
                    <a:pt x="4563" y="4329"/>
                    <a:pt x="4557" y="4346"/>
                    <a:pt x="4551" y="4364"/>
                  </a:cubicBezTo>
                  <a:lnTo>
                    <a:pt x="4551" y="4364"/>
                  </a:lnTo>
                  <a:cubicBezTo>
                    <a:pt x="4556" y="4346"/>
                    <a:pt x="4562" y="4328"/>
                    <a:pt x="4567" y="4312"/>
                  </a:cubicBezTo>
                  <a:close/>
                  <a:moveTo>
                    <a:pt x="4662" y="4338"/>
                  </a:moveTo>
                  <a:lnTo>
                    <a:pt x="4674" y="4400"/>
                  </a:lnTo>
                  <a:cubicBezTo>
                    <a:pt x="4671" y="4401"/>
                    <a:pt x="4669" y="4402"/>
                    <a:pt x="4667" y="4402"/>
                  </a:cubicBezTo>
                  <a:cubicBezTo>
                    <a:pt x="4653" y="4402"/>
                    <a:pt x="4654" y="4378"/>
                    <a:pt x="4662" y="4338"/>
                  </a:cubicBezTo>
                  <a:close/>
                  <a:moveTo>
                    <a:pt x="949" y="0"/>
                  </a:moveTo>
                  <a:cubicBezTo>
                    <a:pt x="629" y="49"/>
                    <a:pt x="281" y="153"/>
                    <a:pt x="51" y="394"/>
                  </a:cubicBezTo>
                  <a:cubicBezTo>
                    <a:pt x="35" y="397"/>
                    <a:pt x="17" y="401"/>
                    <a:pt x="0" y="403"/>
                  </a:cubicBezTo>
                  <a:cubicBezTo>
                    <a:pt x="28" y="434"/>
                    <a:pt x="61" y="459"/>
                    <a:pt x="93" y="485"/>
                  </a:cubicBezTo>
                  <a:cubicBezTo>
                    <a:pt x="109" y="377"/>
                    <a:pt x="153" y="366"/>
                    <a:pt x="203" y="366"/>
                  </a:cubicBezTo>
                  <a:cubicBezTo>
                    <a:pt x="215" y="366"/>
                    <a:pt x="228" y="367"/>
                    <a:pt x="241" y="367"/>
                  </a:cubicBezTo>
                  <a:cubicBezTo>
                    <a:pt x="264" y="367"/>
                    <a:pt x="287" y="365"/>
                    <a:pt x="309" y="352"/>
                  </a:cubicBezTo>
                  <a:cubicBezTo>
                    <a:pt x="305" y="350"/>
                    <a:pt x="303" y="348"/>
                    <a:pt x="304" y="348"/>
                  </a:cubicBezTo>
                  <a:lnTo>
                    <a:pt x="304" y="348"/>
                  </a:lnTo>
                  <a:cubicBezTo>
                    <a:pt x="304" y="348"/>
                    <a:pt x="306" y="349"/>
                    <a:pt x="309" y="352"/>
                  </a:cubicBezTo>
                  <a:cubicBezTo>
                    <a:pt x="311" y="350"/>
                    <a:pt x="316" y="350"/>
                    <a:pt x="318" y="348"/>
                  </a:cubicBezTo>
                  <a:cubicBezTo>
                    <a:pt x="318" y="350"/>
                    <a:pt x="318" y="355"/>
                    <a:pt x="318" y="359"/>
                  </a:cubicBezTo>
                  <a:cubicBezTo>
                    <a:pt x="430" y="280"/>
                    <a:pt x="567" y="199"/>
                    <a:pt x="725" y="199"/>
                  </a:cubicBezTo>
                  <a:cubicBezTo>
                    <a:pt x="852" y="199"/>
                    <a:pt x="993" y="251"/>
                    <a:pt x="1146" y="397"/>
                  </a:cubicBezTo>
                  <a:lnTo>
                    <a:pt x="1071" y="88"/>
                  </a:lnTo>
                  <a:lnTo>
                    <a:pt x="1071" y="88"/>
                  </a:lnTo>
                  <a:cubicBezTo>
                    <a:pt x="1224" y="288"/>
                    <a:pt x="1294" y="135"/>
                    <a:pt x="1380" y="385"/>
                  </a:cubicBezTo>
                  <a:lnTo>
                    <a:pt x="1415" y="308"/>
                  </a:lnTo>
                  <a:lnTo>
                    <a:pt x="1477" y="570"/>
                  </a:lnTo>
                  <a:cubicBezTo>
                    <a:pt x="1493" y="580"/>
                    <a:pt x="1505" y="594"/>
                    <a:pt x="1512" y="610"/>
                  </a:cubicBezTo>
                  <a:cubicBezTo>
                    <a:pt x="1556" y="610"/>
                    <a:pt x="1725" y="663"/>
                    <a:pt x="1980" y="698"/>
                  </a:cubicBezTo>
                  <a:cubicBezTo>
                    <a:pt x="2090" y="794"/>
                    <a:pt x="2211" y="976"/>
                    <a:pt x="2232" y="976"/>
                  </a:cubicBezTo>
                  <a:cubicBezTo>
                    <a:pt x="2232" y="976"/>
                    <a:pt x="2233" y="976"/>
                    <a:pt x="2233" y="976"/>
                  </a:cubicBezTo>
                  <a:cubicBezTo>
                    <a:pt x="2421" y="1070"/>
                    <a:pt x="2450" y="1149"/>
                    <a:pt x="2424" y="1149"/>
                  </a:cubicBezTo>
                  <a:cubicBezTo>
                    <a:pt x="2419" y="1149"/>
                    <a:pt x="2412" y="1146"/>
                    <a:pt x="2404" y="1141"/>
                  </a:cubicBezTo>
                  <a:lnTo>
                    <a:pt x="2404" y="1141"/>
                  </a:lnTo>
                  <a:cubicBezTo>
                    <a:pt x="2439" y="1171"/>
                    <a:pt x="2474" y="1203"/>
                    <a:pt x="2504" y="1238"/>
                  </a:cubicBezTo>
                  <a:lnTo>
                    <a:pt x="2511" y="1238"/>
                  </a:lnTo>
                  <a:lnTo>
                    <a:pt x="2518" y="1250"/>
                  </a:lnTo>
                  <a:cubicBezTo>
                    <a:pt x="2588" y="1331"/>
                    <a:pt x="2618" y="1384"/>
                    <a:pt x="2696" y="1414"/>
                  </a:cubicBezTo>
                  <a:cubicBezTo>
                    <a:pt x="2666" y="1447"/>
                    <a:pt x="2650" y="1491"/>
                    <a:pt x="2650" y="1535"/>
                  </a:cubicBezTo>
                  <a:lnTo>
                    <a:pt x="2673" y="1586"/>
                  </a:lnTo>
                  <a:lnTo>
                    <a:pt x="2822" y="1535"/>
                  </a:lnTo>
                  <a:lnTo>
                    <a:pt x="2843" y="1623"/>
                  </a:lnTo>
                  <a:lnTo>
                    <a:pt x="3042" y="1792"/>
                  </a:lnTo>
                  <a:cubicBezTo>
                    <a:pt x="3041" y="1812"/>
                    <a:pt x="3035" y="1820"/>
                    <a:pt x="3025" y="1820"/>
                  </a:cubicBezTo>
                  <a:cubicBezTo>
                    <a:pt x="2982" y="1820"/>
                    <a:pt x="2867" y="1678"/>
                    <a:pt x="2787" y="1609"/>
                  </a:cubicBezTo>
                  <a:lnTo>
                    <a:pt x="2787" y="1609"/>
                  </a:lnTo>
                  <a:lnTo>
                    <a:pt x="2940" y="1915"/>
                  </a:lnTo>
                  <a:cubicBezTo>
                    <a:pt x="2873" y="1804"/>
                    <a:pt x="2766" y="1704"/>
                    <a:pt x="2659" y="1593"/>
                  </a:cubicBezTo>
                  <a:lnTo>
                    <a:pt x="2659" y="1593"/>
                  </a:lnTo>
                  <a:cubicBezTo>
                    <a:pt x="2683" y="1674"/>
                    <a:pt x="2750" y="1769"/>
                    <a:pt x="2838" y="1899"/>
                  </a:cubicBezTo>
                  <a:cubicBezTo>
                    <a:pt x="2866" y="2017"/>
                    <a:pt x="2852" y="2195"/>
                    <a:pt x="2840" y="2316"/>
                  </a:cubicBezTo>
                  <a:cubicBezTo>
                    <a:pt x="2866" y="2708"/>
                    <a:pt x="2907" y="2993"/>
                    <a:pt x="2979" y="3264"/>
                  </a:cubicBezTo>
                  <a:cubicBezTo>
                    <a:pt x="3225" y="3549"/>
                    <a:pt x="3369" y="3749"/>
                    <a:pt x="3545" y="3934"/>
                  </a:cubicBezTo>
                  <a:cubicBezTo>
                    <a:pt x="3552" y="3918"/>
                    <a:pt x="3559" y="3902"/>
                    <a:pt x="3568" y="3881"/>
                  </a:cubicBezTo>
                  <a:cubicBezTo>
                    <a:pt x="3570" y="3911"/>
                    <a:pt x="3575" y="3941"/>
                    <a:pt x="3580" y="3967"/>
                  </a:cubicBezTo>
                  <a:cubicBezTo>
                    <a:pt x="3621" y="4008"/>
                    <a:pt x="3663" y="4050"/>
                    <a:pt x="3710" y="4092"/>
                  </a:cubicBezTo>
                  <a:cubicBezTo>
                    <a:pt x="3668" y="4142"/>
                    <a:pt x="3635" y="4177"/>
                    <a:pt x="3631" y="4178"/>
                  </a:cubicBezTo>
                  <a:lnTo>
                    <a:pt x="3631" y="4178"/>
                  </a:lnTo>
                  <a:cubicBezTo>
                    <a:pt x="3631" y="4178"/>
                    <a:pt x="3631" y="4178"/>
                    <a:pt x="3631" y="4178"/>
                  </a:cubicBezTo>
                  <a:lnTo>
                    <a:pt x="3631" y="4178"/>
                  </a:lnTo>
                  <a:cubicBezTo>
                    <a:pt x="3631" y="4178"/>
                    <a:pt x="3631" y="4178"/>
                    <a:pt x="3631" y="4178"/>
                  </a:cubicBezTo>
                  <a:cubicBezTo>
                    <a:pt x="3631" y="4178"/>
                    <a:pt x="3631" y="4178"/>
                    <a:pt x="3631" y="4178"/>
                  </a:cubicBezTo>
                  <a:lnTo>
                    <a:pt x="3631" y="4178"/>
                  </a:lnTo>
                  <a:cubicBezTo>
                    <a:pt x="4039" y="4560"/>
                    <a:pt x="4380" y="4785"/>
                    <a:pt x="4801" y="4915"/>
                  </a:cubicBezTo>
                  <a:cubicBezTo>
                    <a:pt x="4739" y="4739"/>
                    <a:pt x="4711" y="4553"/>
                    <a:pt x="4713" y="4365"/>
                  </a:cubicBezTo>
                  <a:cubicBezTo>
                    <a:pt x="4697" y="4356"/>
                    <a:pt x="4679" y="4347"/>
                    <a:pt x="4662" y="4335"/>
                  </a:cubicBezTo>
                  <a:cubicBezTo>
                    <a:pt x="4632" y="4319"/>
                    <a:pt x="4604" y="4303"/>
                    <a:pt x="4577" y="4287"/>
                  </a:cubicBezTo>
                  <a:lnTo>
                    <a:pt x="4567" y="4312"/>
                  </a:lnTo>
                  <a:cubicBezTo>
                    <a:pt x="4570" y="4303"/>
                    <a:pt x="4572" y="4293"/>
                    <a:pt x="4574" y="4284"/>
                  </a:cubicBezTo>
                  <a:cubicBezTo>
                    <a:pt x="4333" y="4142"/>
                    <a:pt x="4119" y="3954"/>
                    <a:pt x="3944" y="3734"/>
                  </a:cubicBezTo>
                  <a:lnTo>
                    <a:pt x="3944" y="3734"/>
                  </a:lnTo>
                  <a:cubicBezTo>
                    <a:pt x="3945" y="3738"/>
                    <a:pt x="3946" y="3742"/>
                    <a:pt x="3946" y="3746"/>
                  </a:cubicBezTo>
                  <a:cubicBezTo>
                    <a:pt x="3754" y="3503"/>
                    <a:pt x="3552" y="3352"/>
                    <a:pt x="3482" y="3081"/>
                  </a:cubicBezTo>
                  <a:cubicBezTo>
                    <a:pt x="3443" y="3065"/>
                    <a:pt x="3408" y="3042"/>
                    <a:pt x="3378" y="3011"/>
                  </a:cubicBezTo>
                  <a:cubicBezTo>
                    <a:pt x="3364" y="2900"/>
                    <a:pt x="3408" y="2601"/>
                    <a:pt x="3283" y="2277"/>
                  </a:cubicBezTo>
                  <a:cubicBezTo>
                    <a:pt x="3149" y="2056"/>
                    <a:pt x="3174" y="1936"/>
                    <a:pt x="3102" y="1753"/>
                  </a:cubicBezTo>
                  <a:cubicBezTo>
                    <a:pt x="3205" y="1613"/>
                    <a:pt x="3121" y="1510"/>
                    <a:pt x="3014" y="1347"/>
                  </a:cubicBezTo>
                  <a:lnTo>
                    <a:pt x="3014" y="1347"/>
                  </a:lnTo>
                  <a:cubicBezTo>
                    <a:pt x="2916" y="1238"/>
                    <a:pt x="2864" y="1203"/>
                    <a:pt x="2832" y="1203"/>
                  </a:cubicBezTo>
                  <a:cubicBezTo>
                    <a:pt x="2779" y="1203"/>
                    <a:pt x="2775" y="1290"/>
                    <a:pt x="2713" y="1303"/>
                  </a:cubicBezTo>
                  <a:lnTo>
                    <a:pt x="2657" y="1224"/>
                  </a:lnTo>
                  <a:lnTo>
                    <a:pt x="2657" y="1224"/>
                  </a:lnTo>
                  <a:cubicBezTo>
                    <a:pt x="2682" y="1249"/>
                    <a:pt x="2702" y="1259"/>
                    <a:pt x="2718" y="1259"/>
                  </a:cubicBezTo>
                  <a:cubicBezTo>
                    <a:pt x="2777" y="1259"/>
                    <a:pt x="2782" y="1119"/>
                    <a:pt x="2845" y="1119"/>
                  </a:cubicBezTo>
                  <a:cubicBezTo>
                    <a:pt x="2856" y="1119"/>
                    <a:pt x="2868" y="1123"/>
                    <a:pt x="2882" y="1131"/>
                  </a:cubicBezTo>
                  <a:cubicBezTo>
                    <a:pt x="2896" y="1155"/>
                    <a:pt x="2914" y="1178"/>
                    <a:pt x="2931" y="1199"/>
                  </a:cubicBezTo>
                  <a:cubicBezTo>
                    <a:pt x="2891" y="1064"/>
                    <a:pt x="2914" y="1111"/>
                    <a:pt x="2847" y="916"/>
                  </a:cubicBezTo>
                  <a:cubicBezTo>
                    <a:pt x="2792" y="876"/>
                    <a:pt x="2687" y="842"/>
                    <a:pt x="2713" y="716"/>
                  </a:cubicBezTo>
                  <a:cubicBezTo>
                    <a:pt x="2518" y="550"/>
                    <a:pt x="2277" y="392"/>
                    <a:pt x="2210" y="366"/>
                  </a:cubicBezTo>
                  <a:cubicBezTo>
                    <a:pt x="2145" y="334"/>
                    <a:pt x="2059" y="288"/>
                    <a:pt x="1976" y="250"/>
                  </a:cubicBezTo>
                  <a:lnTo>
                    <a:pt x="1976" y="250"/>
                  </a:lnTo>
                  <a:cubicBezTo>
                    <a:pt x="2050" y="366"/>
                    <a:pt x="2147" y="464"/>
                    <a:pt x="2265" y="538"/>
                  </a:cubicBezTo>
                  <a:cubicBezTo>
                    <a:pt x="2330" y="698"/>
                    <a:pt x="2295" y="772"/>
                    <a:pt x="2360" y="828"/>
                  </a:cubicBezTo>
                  <a:cubicBezTo>
                    <a:pt x="2159" y="802"/>
                    <a:pt x="1987" y="392"/>
                    <a:pt x="1827" y="244"/>
                  </a:cubicBezTo>
                  <a:cubicBezTo>
                    <a:pt x="1826" y="244"/>
                    <a:pt x="1825" y="244"/>
                    <a:pt x="1824" y="244"/>
                  </a:cubicBezTo>
                  <a:cubicBezTo>
                    <a:pt x="1807" y="244"/>
                    <a:pt x="1777" y="229"/>
                    <a:pt x="1732" y="190"/>
                  </a:cubicBezTo>
                  <a:lnTo>
                    <a:pt x="1732" y="190"/>
                  </a:lnTo>
                  <a:cubicBezTo>
                    <a:pt x="1769" y="197"/>
                    <a:pt x="1802" y="216"/>
                    <a:pt x="1827" y="244"/>
                  </a:cubicBezTo>
                  <a:cubicBezTo>
                    <a:pt x="1843" y="241"/>
                    <a:pt x="1848" y="223"/>
                    <a:pt x="1848" y="199"/>
                  </a:cubicBezTo>
                  <a:cubicBezTo>
                    <a:pt x="1803" y="186"/>
                    <a:pt x="1762" y="178"/>
                    <a:pt x="1729" y="178"/>
                  </a:cubicBezTo>
                  <a:cubicBezTo>
                    <a:pt x="1703" y="178"/>
                    <a:pt x="1681" y="183"/>
                    <a:pt x="1665" y="195"/>
                  </a:cubicBezTo>
                  <a:cubicBezTo>
                    <a:pt x="1646" y="183"/>
                    <a:pt x="1630" y="176"/>
                    <a:pt x="1614" y="167"/>
                  </a:cubicBezTo>
                  <a:lnTo>
                    <a:pt x="1614" y="167"/>
                  </a:lnTo>
                  <a:cubicBezTo>
                    <a:pt x="1670" y="250"/>
                    <a:pt x="1709" y="341"/>
                    <a:pt x="1663" y="343"/>
                  </a:cubicBezTo>
                  <a:lnTo>
                    <a:pt x="1517" y="116"/>
                  </a:lnTo>
                  <a:cubicBezTo>
                    <a:pt x="1319" y="30"/>
                    <a:pt x="1187" y="63"/>
                    <a:pt x="94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30"/>
            <p:cNvSpPr/>
            <p:nvPr/>
          </p:nvSpPr>
          <p:spPr>
            <a:xfrm>
              <a:off x="860975" y="667675"/>
              <a:ext cx="775" cy="1250"/>
            </a:xfrm>
            <a:custGeom>
              <a:avLst/>
              <a:gdLst/>
              <a:ahLst/>
              <a:cxnLst/>
              <a:rect l="l" t="t" r="r" b="b"/>
              <a:pathLst>
                <a:path w="31" h="50" extrusionOk="0">
                  <a:moveTo>
                    <a:pt x="0" y="1"/>
                  </a:moveTo>
                  <a:lnTo>
                    <a:pt x="0" y="1"/>
                  </a:lnTo>
                  <a:cubicBezTo>
                    <a:pt x="7" y="19"/>
                    <a:pt x="19" y="36"/>
                    <a:pt x="30" y="49"/>
                  </a:cubicBezTo>
                  <a:cubicBezTo>
                    <a:pt x="21" y="33"/>
                    <a:pt x="12" y="17"/>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30"/>
            <p:cNvSpPr/>
            <p:nvPr/>
          </p:nvSpPr>
          <p:spPr>
            <a:xfrm>
              <a:off x="827925" y="675025"/>
              <a:ext cx="71550" cy="271900"/>
            </a:xfrm>
            <a:custGeom>
              <a:avLst/>
              <a:gdLst/>
              <a:ahLst/>
              <a:cxnLst/>
              <a:rect l="l" t="t" r="r" b="b"/>
              <a:pathLst>
                <a:path w="2862" h="10876" extrusionOk="0">
                  <a:moveTo>
                    <a:pt x="1137" y="1856"/>
                  </a:moveTo>
                  <a:cubicBezTo>
                    <a:pt x="1137" y="1902"/>
                    <a:pt x="1134" y="1948"/>
                    <a:pt x="1125" y="1996"/>
                  </a:cubicBezTo>
                  <a:lnTo>
                    <a:pt x="1125" y="1996"/>
                  </a:lnTo>
                  <a:cubicBezTo>
                    <a:pt x="1125" y="1996"/>
                    <a:pt x="1125" y="1995"/>
                    <a:pt x="1125" y="1995"/>
                  </a:cubicBezTo>
                  <a:lnTo>
                    <a:pt x="1125" y="1995"/>
                  </a:lnTo>
                  <a:lnTo>
                    <a:pt x="1125" y="1997"/>
                  </a:lnTo>
                  <a:cubicBezTo>
                    <a:pt x="1125" y="1997"/>
                    <a:pt x="1125" y="1996"/>
                    <a:pt x="1125" y="1996"/>
                  </a:cubicBezTo>
                  <a:lnTo>
                    <a:pt x="1125" y="1996"/>
                  </a:lnTo>
                  <a:cubicBezTo>
                    <a:pt x="1147" y="2118"/>
                    <a:pt x="1273" y="2104"/>
                    <a:pt x="1116" y="2280"/>
                  </a:cubicBezTo>
                  <a:cubicBezTo>
                    <a:pt x="981" y="2183"/>
                    <a:pt x="1086" y="2190"/>
                    <a:pt x="1125" y="1995"/>
                  </a:cubicBezTo>
                  <a:lnTo>
                    <a:pt x="1125" y="1995"/>
                  </a:lnTo>
                  <a:lnTo>
                    <a:pt x="1125" y="1995"/>
                  </a:lnTo>
                  <a:cubicBezTo>
                    <a:pt x="1118" y="1949"/>
                    <a:pt x="1123" y="1900"/>
                    <a:pt x="1137" y="1856"/>
                  </a:cubicBezTo>
                  <a:close/>
                  <a:moveTo>
                    <a:pt x="900" y="2412"/>
                  </a:moveTo>
                  <a:lnTo>
                    <a:pt x="1141" y="2584"/>
                  </a:lnTo>
                  <a:cubicBezTo>
                    <a:pt x="1112" y="2648"/>
                    <a:pt x="1087" y="2671"/>
                    <a:pt x="1065" y="2671"/>
                  </a:cubicBezTo>
                  <a:cubicBezTo>
                    <a:pt x="1014" y="2671"/>
                    <a:pt x="982" y="2537"/>
                    <a:pt x="953" y="2537"/>
                  </a:cubicBezTo>
                  <a:cubicBezTo>
                    <a:pt x="935" y="2537"/>
                    <a:pt x="918" y="2588"/>
                    <a:pt x="898" y="2755"/>
                  </a:cubicBezTo>
                  <a:lnTo>
                    <a:pt x="900" y="2412"/>
                  </a:lnTo>
                  <a:close/>
                  <a:moveTo>
                    <a:pt x="2574" y="6376"/>
                  </a:moveTo>
                  <a:lnTo>
                    <a:pt x="2574" y="6376"/>
                  </a:lnTo>
                  <a:cubicBezTo>
                    <a:pt x="2579" y="6425"/>
                    <a:pt x="2576" y="6476"/>
                    <a:pt x="2567" y="6525"/>
                  </a:cubicBezTo>
                  <a:cubicBezTo>
                    <a:pt x="2521" y="6460"/>
                    <a:pt x="2537" y="6413"/>
                    <a:pt x="2574" y="6376"/>
                  </a:cubicBezTo>
                  <a:close/>
                  <a:moveTo>
                    <a:pt x="1234" y="0"/>
                  </a:moveTo>
                  <a:cubicBezTo>
                    <a:pt x="1161" y="0"/>
                    <a:pt x="1081" y="16"/>
                    <a:pt x="991" y="55"/>
                  </a:cubicBezTo>
                  <a:cubicBezTo>
                    <a:pt x="1028" y="106"/>
                    <a:pt x="1062" y="154"/>
                    <a:pt x="1099" y="210"/>
                  </a:cubicBezTo>
                  <a:cubicBezTo>
                    <a:pt x="1097" y="328"/>
                    <a:pt x="1301" y="453"/>
                    <a:pt x="1127" y="567"/>
                  </a:cubicBezTo>
                  <a:cubicBezTo>
                    <a:pt x="1197" y="838"/>
                    <a:pt x="1190" y="984"/>
                    <a:pt x="1317" y="1149"/>
                  </a:cubicBezTo>
                  <a:cubicBezTo>
                    <a:pt x="1204" y="1292"/>
                    <a:pt x="1148" y="1350"/>
                    <a:pt x="1127" y="1534"/>
                  </a:cubicBezTo>
                  <a:cubicBezTo>
                    <a:pt x="1042" y="1626"/>
                    <a:pt x="988" y="1821"/>
                    <a:pt x="858" y="2018"/>
                  </a:cubicBezTo>
                  <a:cubicBezTo>
                    <a:pt x="691" y="2581"/>
                    <a:pt x="494" y="3237"/>
                    <a:pt x="694" y="3977"/>
                  </a:cubicBezTo>
                  <a:cubicBezTo>
                    <a:pt x="698" y="3961"/>
                    <a:pt x="708" y="3949"/>
                    <a:pt x="724" y="3942"/>
                  </a:cubicBezTo>
                  <a:cubicBezTo>
                    <a:pt x="793" y="4772"/>
                    <a:pt x="1199" y="5196"/>
                    <a:pt x="1610" y="5630"/>
                  </a:cubicBezTo>
                  <a:cubicBezTo>
                    <a:pt x="1830" y="5683"/>
                    <a:pt x="1900" y="5907"/>
                    <a:pt x="1918" y="5907"/>
                  </a:cubicBezTo>
                  <a:cubicBezTo>
                    <a:pt x="1919" y="5907"/>
                    <a:pt x="1920" y="5907"/>
                    <a:pt x="1920" y="5906"/>
                  </a:cubicBezTo>
                  <a:cubicBezTo>
                    <a:pt x="2108" y="6080"/>
                    <a:pt x="2096" y="6330"/>
                    <a:pt x="2240" y="6420"/>
                  </a:cubicBezTo>
                  <a:cubicBezTo>
                    <a:pt x="2279" y="6643"/>
                    <a:pt x="2340" y="6562"/>
                    <a:pt x="2372" y="6775"/>
                  </a:cubicBezTo>
                  <a:cubicBezTo>
                    <a:pt x="2435" y="6914"/>
                    <a:pt x="2372" y="7130"/>
                    <a:pt x="2333" y="7315"/>
                  </a:cubicBezTo>
                  <a:cubicBezTo>
                    <a:pt x="2401" y="7532"/>
                    <a:pt x="2351" y="7695"/>
                    <a:pt x="2323" y="7695"/>
                  </a:cubicBezTo>
                  <a:cubicBezTo>
                    <a:pt x="2322" y="7695"/>
                    <a:pt x="2320" y="7694"/>
                    <a:pt x="2319" y="7693"/>
                  </a:cubicBezTo>
                  <a:cubicBezTo>
                    <a:pt x="2224" y="7874"/>
                    <a:pt x="2180" y="8096"/>
                    <a:pt x="2089" y="8185"/>
                  </a:cubicBezTo>
                  <a:cubicBezTo>
                    <a:pt x="1862" y="8484"/>
                    <a:pt x="1545" y="8657"/>
                    <a:pt x="1320" y="8799"/>
                  </a:cubicBezTo>
                  <a:cubicBezTo>
                    <a:pt x="1225" y="8855"/>
                    <a:pt x="1132" y="8912"/>
                    <a:pt x="1042" y="8975"/>
                  </a:cubicBezTo>
                  <a:lnTo>
                    <a:pt x="1102" y="9181"/>
                  </a:lnTo>
                  <a:cubicBezTo>
                    <a:pt x="1090" y="9187"/>
                    <a:pt x="1079" y="9190"/>
                    <a:pt x="1069" y="9190"/>
                  </a:cubicBezTo>
                  <a:cubicBezTo>
                    <a:pt x="1016" y="9190"/>
                    <a:pt x="997" y="9104"/>
                    <a:pt x="993" y="9010"/>
                  </a:cubicBezTo>
                  <a:cubicBezTo>
                    <a:pt x="608" y="9283"/>
                    <a:pt x="300" y="9626"/>
                    <a:pt x="142" y="10030"/>
                  </a:cubicBezTo>
                  <a:cubicBezTo>
                    <a:pt x="156" y="10021"/>
                    <a:pt x="170" y="10011"/>
                    <a:pt x="186" y="10004"/>
                  </a:cubicBezTo>
                  <a:lnTo>
                    <a:pt x="186" y="10004"/>
                  </a:lnTo>
                  <a:cubicBezTo>
                    <a:pt x="149" y="10041"/>
                    <a:pt x="121" y="10088"/>
                    <a:pt x="105" y="10136"/>
                  </a:cubicBezTo>
                  <a:cubicBezTo>
                    <a:pt x="98" y="10167"/>
                    <a:pt x="89" y="10192"/>
                    <a:pt x="82" y="10220"/>
                  </a:cubicBezTo>
                  <a:lnTo>
                    <a:pt x="79" y="10220"/>
                  </a:lnTo>
                  <a:cubicBezTo>
                    <a:pt x="49" y="10329"/>
                    <a:pt x="31" y="10442"/>
                    <a:pt x="1" y="10487"/>
                  </a:cubicBezTo>
                  <a:cubicBezTo>
                    <a:pt x="5" y="10814"/>
                    <a:pt x="70" y="10876"/>
                    <a:pt x="153" y="10876"/>
                  </a:cubicBezTo>
                  <a:cubicBezTo>
                    <a:pt x="204" y="10876"/>
                    <a:pt x="262" y="10853"/>
                    <a:pt x="317" y="10853"/>
                  </a:cubicBezTo>
                  <a:cubicBezTo>
                    <a:pt x="319" y="10853"/>
                    <a:pt x="322" y="10853"/>
                    <a:pt x="325" y="10853"/>
                  </a:cubicBezTo>
                  <a:cubicBezTo>
                    <a:pt x="358" y="10751"/>
                    <a:pt x="397" y="10651"/>
                    <a:pt x="443" y="10554"/>
                  </a:cubicBezTo>
                  <a:cubicBezTo>
                    <a:pt x="439" y="10480"/>
                    <a:pt x="376" y="10417"/>
                    <a:pt x="300" y="10364"/>
                  </a:cubicBezTo>
                  <a:cubicBezTo>
                    <a:pt x="318" y="10364"/>
                    <a:pt x="337" y="10364"/>
                    <a:pt x="355" y="10361"/>
                  </a:cubicBezTo>
                  <a:cubicBezTo>
                    <a:pt x="309" y="10299"/>
                    <a:pt x="290" y="10197"/>
                    <a:pt x="330" y="10028"/>
                  </a:cubicBezTo>
                  <a:cubicBezTo>
                    <a:pt x="391" y="9942"/>
                    <a:pt x="431" y="9907"/>
                    <a:pt x="457" y="9907"/>
                  </a:cubicBezTo>
                  <a:cubicBezTo>
                    <a:pt x="505" y="9907"/>
                    <a:pt x="504" y="10028"/>
                    <a:pt x="504" y="10162"/>
                  </a:cubicBezTo>
                  <a:cubicBezTo>
                    <a:pt x="724" y="9726"/>
                    <a:pt x="1067" y="9369"/>
                    <a:pt x="1589" y="9186"/>
                  </a:cubicBezTo>
                  <a:cubicBezTo>
                    <a:pt x="1827" y="9014"/>
                    <a:pt x="2196" y="8780"/>
                    <a:pt x="2435" y="8458"/>
                  </a:cubicBezTo>
                  <a:cubicBezTo>
                    <a:pt x="2504" y="8154"/>
                    <a:pt x="2581" y="8115"/>
                    <a:pt x="2697" y="7839"/>
                  </a:cubicBezTo>
                  <a:cubicBezTo>
                    <a:pt x="2840" y="7749"/>
                    <a:pt x="2738" y="7635"/>
                    <a:pt x="2799" y="7322"/>
                  </a:cubicBezTo>
                  <a:cubicBezTo>
                    <a:pt x="2861" y="7260"/>
                    <a:pt x="2822" y="7072"/>
                    <a:pt x="2808" y="6854"/>
                  </a:cubicBezTo>
                  <a:cubicBezTo>
                    <a:pt x="2727" y="6682"/>
                    <a:pt x="2676" y="6502"/>
                    <a:pt x="2653" y="6314"/>
                  </a:cubicBezTo>
                  <a:cubicBezTo>
                    <a:pt x="2625" y="6332"/>
                    <a:pt x="2599" y="6353"/>
                    <a:pt x="2574" y="6376"/>
                  </a:cubicBezTo>
                  <a:cubicBezTo>
                    <a:pt x="2546" y="6026"/>
                    <a:pt x="2110" y="6091"/>
                    <a:pt x="2365" y="5836"/>
                  </a:cubicBezTo>
                  <a:cubicBezTo>
                    <a:pt x="2349" y="5827"/>
                    <a:pt x="2333" y="5818"/>
                    <a:pt x="2314" y="5811"/>
                  </a:cubicBezTo>
                  <a:cubicBezTo>
                    <a:pt x="2138" y="5614"/>
                    <a:pt x="2096" y="5423"/>
                    <a:pt x="1878" y="5423"/>
                  </a:cubicBezTo>
                  <a:cubicBezTo>
                    <a:pt x="1873" y="5423"/>
                    <a:pt x="1868" y="5423"/>
                    <a:pt x="1862" y="5424"/>
                  </a:cubicBezTo>
                  <a:cubicBezTo>
                    <a:pt x="1545" y="4995"/>
                    <a:pt x="1338" y="4735"/>
                    <a:pt x="1208" y="4283"/>
                  </a:cubicBezTo>
                  <a:cubicBezTo>
                    <a:pt x="1171" y="4327"/>
                    <a:pt x="1141" y="4376"/>
                    <a:pt x="1116" y="4424"/>
                  </a:cubicBezTo>
                  <a:lnTo>
                    <a:pt x="1185" y="4204"/>
                  </a:lnTo>
                  <a:cubicBezTo>
                    <a:pt x="1169" y="4142"/>
                    <a:pt x="1155" y="4074"/>
                    <a:pt x="1141" y="4002"/>
                  </a:cubicBezTo>
                  <a:cubicBezTo>
                    <a:pt x="1139" y="4002"/>
                    <a:pt x="1137" y="4000"/>
                    <a:pt x="1134" y="4000"/>
                  </a:cubicBezTo>
                  <a:lnTo>
                    <a:pt x="1076" y="4030"/>
                  </a:lnTo>
                  <a:cubicBezTo>
                    <a:pt x="1087" y="4011"/>
                    <a:pt x="1107" y="4000"/>
                    <a:pt x="1128" y="4000"/>
                  </a:cubicBezTo>
                  <a:cubicBezTo>
                    <a:pt x="1130" y="4000"/>
                    <a:pt x="1132" y="4000"/>
                    <a:pt x="1134" y="4000"/>
                  </a:cubicBezTo>
                  <a:lnTo>
                    <a:pt x="1139" y="3998"/>
                  </a:lnTo>
                  <a:cubicBezTo>
                    <a:pt x="1134" y="3963"/>
                    <a:pt x="1127" y="3928"/>
                    <a:pt x="1120" y="3891"/>
                  </a:cubicBezTo>
                  <a:cubicBezTo>
                    <a:pt x="1122" y="3884"/>
                    <a:pt x="1114" y="3881"/>
                    <a:pt x="1101" y="3881"/>
                  </a:cubicBezTo>
                  <a:cubicBezTo>
                    <a:pt x="1049" y="3881"/>
                    <a:pt x="905" y="3923"/>
                    <a:pt x="808" y="3923"/>
                  </a:cubicBezTo>
                  <a:cubicBezTo>
                    <a:pt x="799" y="3923"/>
                    <a:pt x="790" y="3922"/>
                    <a:pt x="782" y="3921"/>
                  </a:cubicBezTo>
                  <a:cubicBezTo>
                    <a:pt x="919" y="3889"/>
                    <a:pt x="1160" y="3896"/>
                    <a:pt x="1095" y="3845"/>
                  </a:cubicBezTo>
                  <a:cubicBezTo>
                    <a:pt x="1081" y="3175"/>
                    <a:pt x="1106" y="2813"/>
                    <a:pt x="1403" y="2129"/>
                  </a:cubicBezTo>
                  <a:cubicBezTo>
                    <a:pt x="1394" y="2099"/>
                    <a:pt x="1554" y="1898"/>
                    <a:pt x="1589" y="1684"/>
                  </a:cubicBezTo>
                  <a:cubicBezTo>
                    <a:pt x="1691" y="1483"/>
                    <a:pt x="1679" y="1348"/>
                    <a:pt x="1642" y="1126"/>
                  </a:cubicBezTo>
                  <a:cubicBezTo>
                    <a:pt x="1772" y="919"/>
                    <a:pt x="1670" y="817"/>
                    <a:pt x="1756" y="518"/>
                  </a:cubicBezTo>
                  <a:cubicBezTo>
                    <a:pt x="1582" y="259"/>
                    <a:pt x="1475" y="101"/>
                    <a:pt x="1482" y="87"/>
                  </a:cubicBezTo>
                  <a:cubicBezTo>
                    <a:pt x="1480" y="73"/>
                    <a:pt x="1475" y="61"/>
                    <a:pt x="1473" y="50"/>
                  </a:cubicBezTo>
                  <a:cubicBezTo>
                    <a:pt x="1398" y="22"/>
                    <a:pt x="1321" y="0"/>
                    <a:pt x="123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30"/>
            <p:cNvSpPr/>
            <p:nvPr/>
          </p:nvSpPr>
          <p:spPr>
            <a:xfrm>
              <a:off x="371300" y="557750"/>
              <a:ext cx="725" cy="3200"/>
            </a:xfrm>
            <a:custGeom>
              <a:avLst/>
              <a:gdLst/>
              <a:ahLst/>
              <a:cxnLst/>
              <a:rect l="l" t="t" r="r" b="b"/>
              <a:pathLst>
                <a:path w="29" h="128" extrusionOk="0">
                  <a:moveTo>
                    <a:pt x="5" y="0"/>
                  </a:moveTo>
                  <a:cubicBezTo>
                    <a:pt x="5" y="42"/>
                    <a:pt x="5" y="86"/>
                    <a:pt x="0" y="128"/>
                  </a:cubicBezTo>
                  <a:lnTo>
                    <a:pt x="28" y="40"/>
                  </a:lnTo>
                  <a:lnTo>
                    <a:pt x="7"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30"/>
            <p:cNvSpPr/>
            <p:nvPr/>
          </p:nvSpPr>
          <p:spPr>
            <a:xfrm>
              <a:off x="371575" y="556575"/>
              <a:ext cx="1200" cy="1775"/>
            </a:xfrm>
            <a:custGeom>
              <a:avLst/>
              <a:gdLst/>
              <a:ahLst/>
              <a:cxnLst/>
              <a:rect l="l" t="t" r="r" b="b"/>
              <a:pathLst>
                <a:path w="48" h="71" extrusionOk="0">
                  <a:moveTo>
                    <a:pt x="47" y="1"/>
                  </a:moveTo>
                  <a:lnTo>
                    <a:pt x="1" y="42"/>
                  </a:lnTo>
                  <a:lnTo>
                    <a:pt x="24" y="70"/>
                  </a:lnTo>
                  <a:lnTo>
                    <a:pt x="47"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30"/>
            <p:cNvSpPr/>
            <p:nvPr/>
          </p:nvSpPr>
          <p:spPr>
            <a:xfrm>
              <a:off x="377375" y="542625"/>
              <a:ext cx="54850" cy="18100"/>
            </a:xfrm>
            <a:custGeom>
              <a:avLst/>
              <a:gdLst/>
              <a:ahLst/>
              <a:cxnLst/>
              <a:rect l="l" t="t" r="r" b="b"/>
              <a:pathLst>
                <a:path w="2194" h="724" extrusionOk="0">
                  <a:moveTo>
                    <a:pt x="1987" y="160"/>
                  </a:moveTo>
                  <a:cubicBezTo>
                    <a:pt x="1971" y="192"/>
                    <a:pt x="1957" y="220"/>
                    <a:pt x="1948" y="243"/>
                  </a:cubicBezTo>
                  <a:cubicBezTo>
                    <a:pt x="1955" y="213"/>
                    <a:pt x="1969" y="186"/>
                    <a:pt x="1987" y="160"/>
                  </a:cubicBezTo>
                  <a:close/>
                  <a:moveTo>
                    <a:pt x="1948" y="243"/>
                  </a:moveTo>
                  <a:lnTo>
                    <a:pt x="1948" y="243"/>
                  </a:lnTo>
                  <a:cubicBezTo>
                    <a:pt x="1941" y="262"/>
                    <a:pt x="1936" y="281"/>
                    <a:pt x="1932" y="306"/>
                  </a:cubicBezTo>
                  <a:cubicBezTo>
                    <a:pt x="1932" y="283"/>
                    <a:pt x="1936" y="262"/>
                    <a:pt x="1948" y="243"/>
                  </a:cubicBezTo>
                  <a:close/>
                  <a:moveTo>
                    <a:pt x="1127" y="0"/>
                  </a:moveTo>
                  <a:cubicBezTo>
                    <a:pt x="1093" y="14"/>
                    <a:pt x="1058" y="28"/>
                    <a:pt x="1025" y="39"/>
                  </a:cubicBezTo>
                  <a:cubicBezTo>
                    <a:pt x="1168" y="434"/>
                    <a:pt x="1094" y="524"/>
                    <a:pt x="954" y="524"/>
                  </a:cubicBezTo>
                  <a:cubicBezTo>
                    <a:pt x="837" y="524"/>
                    <a:pt x="674" y="462"/>
                    <a:pt x="552" y="462"/>
                  </a:cubicBezTo>
                  <a:cubicBezTo>
                    <a:pt x="444" y="462"/>
                    <a:pt x="368" y="510"/>
                    <a:pt x="381" y="689"/>
                  </a:cubicBezTo>
                  <a:cubicBezTo>
                    <a:pt x="212" y="591"/>
                    <a:pt x="165" y="480"/>
                    <a:pt x="77" y="336"/>
                  </a:cubicBezTo>
                  <a:cubicBezTo>
                    <a:pt x="42" y="345"/>
                    <a:pt x="12" y="364"/>
                    <a:pt x="24" y="394"/>
                  </a:cubicBezTo>
                  <a:cubicBezTo>
                    <a:pt x="15" y="399"/>
                    <a:pt x="8" y="406"/>
                    <a:pt x="1" y="410"/>
                  </a:cubicBezTo>
                  <a:cubicBezTo>
                    <a:pt x="24" y="487"/>
                    <a:pt x="93" y="573"/>
                    <a:pt x="168" y="663"/>
                  </a:cubicBezTo>
                  <a:cubicBezTo>
                    <a:pt x="230" y="668"/>
                    <a:pt x="290" y="675"/>
                    <a:pt x="339" y="723"/>
                  </a:cubicBezTo>
                  <a:cubicBezTo>
                    <a:pt x="374" y="691"/>
                    <a:pt x="404" y="700"/>
                    <a:pt x="518" y="607"/>
                  </a:cubicBezTo>
                  <a:lnTo>
                    <a:pt x="518" y="607"/>
                  </a:lnTo>
                  <a:cubicBezTo>
                    <a:pt x="510" y="637"/>
                    <a:pt x="516" y="646"/>
                    <a:pt x="527" y="646"/>
                  </a:cubicBezTo>
                  <a:cubicBezTo>
                    <a:pt x="543" y="646"/>
                    <a:pt x="570" y="630"/>
                    <a:pt x="589" y="630"/>
                  </a:cubicBezTo>
                  <a:cubicBezTo>
                    <a:pt x="602" y="630"/>
                    <a:pt x="612" y="638"/>
                    <a:pt x="610" y="665"/>
                  </a:cubicBezTo>
                  <a:cubicBezTo>
                    <a:pt x="741" y="599"/>
                    <a:pt x="809" y="581"/>
                    <a:pt x="872" y="581"/>
                  </a:cubicBezTo>
                  <a:cubicBezTo>
                    <a:pt x="926" y="581"/>
                    <a:pt x="976" y="594"/>
                    <a:pt x="1056" y="600"/>
                  </a:cubicBezTo>
                  <a:cubicBezTo>
                    <a:pt x="1204" y="518"/>
                    <a:pt x="1323" y="461"/>
                    <a:pt x="1440" y="461"/>
                  </a:cubicBezTo>
                  <a:cubicBezTo>
                    <a:pt x="1500" y="461"/>
                    <a:pt x="1559" y="476"/>
                    <a:pt x="1621" y="510"/>
                  </a:cubicBezTo>
                  <a:cubicBezTo>
                    <a:pt x="1749" y="533"/>
                    <a:pt x="1872" y="566"/>
                    <a:pt x="1994" y="612"/>
                  </a:cubicBezTo>
                  <a:cubicBezTo>
                    <a:pt x="2059" y="631"/>
                    <a:pt x="2122" y="647"/>
                    <a:pt x="2184" y="663"/>
                  </a:cubicBezTo>
                  <a:cubicBezTo>
                    <a:pt x="2171" y="568"/>
                    <a:pt x="2171" y="429"/>
                    <a:pt x="2194" y="223"/>
                  </a:cubicBezTo>
                  <a:cubicBezTo>
                    <a:pt x="2151" y="216"/>
                    <a:pt x="2094" y="130"/>
                    <a:pt x="2038" y="130"/>
                  </a:cubicBezTo>
                  <a:cubicBezTo>
                    <a:pt x="2021" y="130"/>
                    <a:pt x="2004" y="139"/>
                    <a:pt x="1987" y="160"/>
                  </a:cubicBezTo>
                  <a:lnTo>
                    <a:pt x="2006" y="121"/>
                  </a:lnTo>
                  <a:cubicBezTo>
                    <a:pt x="1865" y="100"/>
                    <a:pt x="1723" y="79"/>
                    <a:pt x="1656" y="42"/>
                  </a:cubicBezTo>
                  <a:cubicBezTo>
                    <a:pt x="1637" y="33"/>
                    <a:pt x="1617" y="29"/>
                    <a:pt x="1595" y="29"/>
                  </a:cubicBezTo>
                  <a:cubicBezTo>
                    <a:pt x="1516" y="29"/>
                    <a:pt x="1417" y="73"/>
                    <a:pt x="1316" y="73"/>
                  </a:cubicBezTo>
                  <a:cubicBezTo>
                    <a:pt x="1253" y="73"/>
                    <a:pt x="1188" y="56"/>
                    <a:pt x="112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30"/>
            <p:cNvSpPr/>
            <p:nvPr/>
          </p:nvSpPr>
          <p:spPr>
            <a:xfrm>
              <a:off x="454575" y="549750"/>
              <a:ext cx="13175" cy="12825"/>
            </a:xfrm>
            <a:custGeom>
              <a:avLst/>
              <a:gdLst/>
              <a:ahLst/>
              <a:cxnLst/>
              <a:rect l="l" t="t" r="r" b="b"/>
              <a:pathLst>
                <a:path w="527" h="513" extrusionOk="0">
                  <a:moveTo>
                    <a:pt x="527" y="0"/>
                  </a:moveTo>
                  <a:lnTo>
                    <a:pt x="527" y="0"/>
                  </a:lnTo>
                  <a:cubicBezTo>
                    <a:pt x="358" y="16"/>
                    <a:pt x="188" y="23"/>
                    <a:pt x="19" y="23"/>
                  </a:cubicBezTo>
                  <a:lnTo>
                    <a:pt x="17" y="26"/>
                  </a:lnTo>
                  <a:cubicBezTo>
                    <a:pt x="1" y="95"/>
                    <a:pt x="8" y="408"/>
                    <a:pt x="91" y="480"/>
                  </a:cubicBezTo>
                  <a:cubicBezTo>
                    <a:pt x="105" y="458"/>
                    <a:pt x="121" y="442"/>
                    <a:pt x="139" y="442"/>
                  </a:cubicBezTo>
                  <a:cubicBezTo>
                    <a:pt x="152" y="442"/>
                    <a:pt x="166" y="451"/>
                    <a:pt x="181" y="473"/>
                  </a:cubicBezTo>
                  <a:cubicBezTo>
                    <a:pt x="161" y="489"/>
                    <a:pt x="143" y="496"/>
                    <a:pt x="128" y="496"/>
                  </a:cubicBezTo>
                  <a:cubicBezTo>
                    <a:pt x="114" y="496"/>
                    <a:pt x="102" y="490"/>
                    <a:pt x="91" y="480"/>
                  </a:cubicBezTo>
                  <a:cubicBezTo>
                    <a:pt x="84" y="489"/>
                    <a:pt x="77" y="501"/>
                    <a:pt x="70" y="513"/>
                  </a:cubicBezTo>
                  <a:cubicBezTo>
                    <a:pt x="172" y="513"/>
                    <a:pt x="276" y="510"/>
                    <a:pt x="383" y="499"/>
                  </a:cubicBezTo>
                  <a:lnTo>
                    <a:pt x="506" y="360"/>
                  </a:lnTo>
                  <a:cubicBezTo>
                    <a:pt x="490" y="288"/>
                    <a:pt x="494" y="144"/>
                    <a:pt x="52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30"/>
            <p:cNvSpPr/>
            <p:nvPr/>
          </p:nvSpPr>
          <p:spPr>
            <a:xfrm>
              <a:off x="367300" y="561975"/>
              <a:ext cx="75" cy="300"/>
            </a:xfrm>
            <a:custGeom>
              <a:avLst/>
              <a:gdLst/>
              <a:ahLst/>
              <a:cxnLst/>
              <a:rect l="l" t="t" r="r" b="b"/>
              <a:pathLst>
                <a:path w="3" h="12" extrusionOk="0">
                  <a:moveTo>
                    <a:pt x="3" y="0"/>
                  </a:moveTo>
                  <a:lnTo>
                    <a:pt x="0" y="5"/>
                  </a:lnTo>
                  <a:cubicBezTo>
                    <a:pt x="0" y="7"/>
                    <a:pt x="3" y="10"/>
                    <a:pt x="3" y="12"/>
                  </a:cubicBezTo>
                  <a:lnTo>
                    <a:pt x="3"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30"/>
            <p:cNvSpPr/>
            <p:nvPr/>
          </p:nvSpPr>
          <p:spPr>
            <a:xfrm>
              <a:off x="440500" y="548925"/>
              <a:ext cx="14575" cy="7325"/>
            </a:xfrm>
            <a:custGeom>
              <a:avLst/>
              <a:gdLst/>
              <a:ahLst/>
              <a:cxnLst/>
              <a:rect l="l" t="t" r="r" b="b"/>
              <a:pathLst>
                <a:path w="583" h="293" extrusionOk="0">
                  <a:moveTo>
                    <a:pt x="21" y="1"/>
                  </a:moveTo>
                  <a:lnTo>
                    <a:pt x="0" y="73"/>
                  </a:lnTo>
                  <a:cubicBezTo>
                    <a:pt x="35" y="39"/>
                    <a:pt x="67" y="26"/>
                    <a:pt x="96" y="26"/>
                  </a:cubicBezTo>
                  <a:cubicBezTo>
                    <a:pt x="228" y="26"/>
                    <a:pt x="317" y="292"/>
                    <a:pt x="420" y="292"/>
                  </a:cubicBezTo>
                  <a:cubicBezTo>
                    <a:pt x="468" y="292"/>
                    <a:pt x="519" y="234"/>
                    <a:pt x="580" y="61"/>
                  </a:cubicBezTo>
                  <a:lnTo>
                    <a:pt x="582" y="56"/>
                  </a:lnTo>
                  <a:cubicBezTo>
                    <a:pt x="394" y="54"/>
                    <a:pt x="207" y="36"/>
                    <a:pt x="2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30"/>
            <p:cNvSpPr/>
            <p:nvPr/>
          </p:nvSpPr>
          <p:spPr>
            <a:xfrm>
              <a:off x="475150" y="546725"/>
              <a:ext cx="1600" cy="625"/>
            </a:xfrm>
            <a:custGeom>
              <a:avLst/>
              <a:gdLst/>
              <a:ahLst/>
              <a:cxnLst/>
              <a:rect l="l" t="t" r="r" b="b"/>
              <a:pathLst>
                <a:path w="64" h="25" extrusionOk="0">
                  <a:moveTo>
                    <a:pt x="63" y="1"/>
                  </a:moveTo>
                  <a:lnTo>
                    <a:pt x="1" y="24"/>
                  </a:lnTo>
                  <a:cubicBezTo>
                    <a:pt x="3" y="24"/>
                    <a:pt x="5" y="24"/>
                    <a:pt x="8" y="24"/>
                  </a:cubicBezTo>
                  <a:cubicBezTo>
                    <a:pt x="28" y="24"/>
                    <a:pt x="49" y="15"/>
                    <a:pt x="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30"/>
            <p:cNvSpPr/>
            <p:nvPr/>
          </p:nvSpPr>
          <p:spPr>
            <a:xfrm>
              <a:off x="712875" y="539775"/>
              <a:ext cx="5775" cy="4150"/>
            </a:xfrm>
            <a:custGeom>
              <a:avLst/>
              <a:gdLst/>
              <a:ahLst/>
              <a:cxnLst/>
              <a:rect l="l" t="t" r="r" b="b"/>
              <a:pathLst>
                <a:path w="231" h="166" extrusionOk="0">
                  <a:moveTo>
                    <a:pt x="38" y="0"/>
                  </a:moveTo>
                  <a:cubicBezTo>
                    <a:pt x="33" y="31"/>
                    <a:pt x="20" y="61"/>
                    <a:pt x="1" y="84"/>
                  </a:cubicBezTo>
                  <a:cubicBezTo>
                    <a:pt x="82" y="96"/>
                    <a:pt x="161" y="123"/>
                    <a:pt x="230" y="165"/>
                  </a:cubicBezTo>
                  <a:lnTo>
                    <a:pt x="38"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30"/>
            <p:cNvSpPr/>
            <p:nvPr/>
          </p:nvSpPr>
          <p:spPr>
            <a:xfrm>
              <a:off x="494625" y="536000"/>
              <a:ext cx="375" cy="600"/>
            </a:xfrm>
            <a:custGeom>
              <a:avLst/>
              <a:gdLst/>
              <a:ahLst/>
              <a:cxnLst/>
              <a:rect l="l" t="t" r="r" b="b"/>
              <a:pathLst>
                <a:path w="15" h="24" extrusionOk="0">
                  <a:moveTo>
                    <a:pt x="14" y="1"/>
                  </a:moveTo>
                  <a:lnTo>
                    <a:pt x="0" y="12"/>
                  </a:lnTo>
                  <a:lnTo>
                    <a:pt x="14" y="24"/>
                  </a:lnTo>
                  <a:cubicBezTo>
                    <a:pt x="14" y="15"/>
                    <a:pt x="14" y="8"/>
                    <a:pt x="1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30"/>
            <p:cNvSpPr/>
            <p:nvPr/>
          </p:nvSpPr>
          <p:spPr>
            <a:xfrm>
              <a:off x="630925" y="539825"/>
              <a:ext cx="57000" cy="15225"/>
            </a:xfrm>
            <a:custGeom>
              <a:avLst/>
              <a:gdLst/>
              <a:ahLst/>
              <a:cxnLst/>
              <a:rect l="l" t="t" r="r" b="b"/>
              <a:pathLst>
                <a:path w="2280" h="609" extrusionOk="0">
                  <a:moveTo>
                    <a:pt x="2027" y="1"/>
                  </a:moveTo>
                  <a:cubicBezTo>
                    <a:pt x="1668" y="79"/>
                    <a:pt x="1367" y="111"/>
                    <a:pt x="1058" y="111"/>
                  </a:cubicBezTo>
                  <a:cubicBezTo>
                    <a:pt x="782" y="111"/>
                    <a:pt x="499" y="85"/>
                    <a:pt x="163" y="45"/>
                  </a:cubicBezTo>
                  <a:lnTo>
                    <a:pt x="163" y="45"/>
                  </a:lnTo>
                  <a:cubicBezTo>
                    <a:pt x="191" y="49"/>
                    <a:pt x="214" y="66"/>
                    <a:pt x="228" y="94"/>
                  </a:cubicBezTo>
                  <a:cubicBezTo>
                    <a:pt x="175" y="68"/>
                    <a:pt x="124" y="43"/>
                    <a:pt x="75" y="12"/>
                  </a:cubicBezTo>
                  <a:lnTo>
                    <a:pt x="1" y="444"/>
                  </a:lnTo>
                  <a:cubicBezTo>
                    <a:pt x="38" y="446"/>
                    <a:pt x="75" y="453"/>
                    <a:pt x="112" y="462"/>
                  </a:cubicBezTo>
                  <a:lnTo>
                    <a:pt x="126" y="444"/>
                  </a:lnTo>
                  <a:cubicBezTo>
                    <a:pt x="128" y="446"/>
                    <a:pt x="131" y="448"/>
                    <a:pt x="133" y="451"/>
                  </a:cubicBezTo>
                  <a:cubicBezTo>
                    <a:pt x="126" y="434"/>
                    <a:pt x="122" y="416"/>
                    <a:pt x="122" y="397"/>
                  </a:cubicBezTo>
                  <a:lnTo>
                    <a:pt x="122" y="397"/>
                  </a:lnTo>
                  <a:cubicBezTo>
                    <a:pt x="123" y="399"/>
                    <a:pt x="124" y="400"/>
                    <a:pt x="125" y="400"/>
                  </a:cubicBezTo>
                  <a:cubicBezTo>
                    <a:pt x="144" y="400"/>
                    <a:pt x="199" y="227"/>
                    <a:pt x="249" y="156"/>
                  </a:cubicBezTo>
                  <a:lnTo>
                    <a:pt x="249" y="156"/>
                  </a:lnTo>
                  <a:cubicBezTo>
                    <a:pt x="275" y="272"/>
                    <a:pt x="242" y="441"/>
                    <a:pt x="163" y="495"/>
                  </a:cubicBezTo>
                  <a:cubicBezTo>
                    <a:pt x="166" y="502"/>
                    <a:pt x="170" y="511"/>
                    <a:pt x="175" y="520"/>
                  </a:cubicBezTo>
                  <a:cubicBezTo>
                    <a:pt x="332" y="543"/>
                    <a:pt x="479" y="562"/>
                    <a:pt x="613" y="578"/>
                  </a:cubicBezTo>
                  <a:cubicBezTo>
                    <a:pt x="613" y="566"/>
                    <a:pt x="622" y="555"/>
                    <a:pt x="643" y="536"/>
                  </a:cubicBezTo>
                  <a:cubicBezTo>
                    <a:pt x="680" y="546"/>
                    <a:pt x="703" y="543"/>
                    <a:pt x="736" y="590"/>
                  </a:cubicBezTo>
                  <a:lnTo>
                    <a:pt x="778" y="594"/>
                  </a:lnTo>
                  <a:cubicBezTo>
                    <a:pt x="787" y="571"/>
                    <a:pt x="794" y="548"/>
                    <a:pt x="801" y="522"/>
                  </a:cubicBezTo>
                  <a:lnTo>
                    <a:pt x="856" y="599"/>
                  </a:lnTo>
                  <a:cubicBezTo>
                    <a:pt x="940" y="606"/>
                    <a:pt x="1019" y="608"/>
                    <a:pt x="1093" y="608"/>
                  </a:cubicBezTo>
                  <a:cubicBezTo>
                    <a:pt x="1123" y="543"/>
                    <a:pt x="1158" y="481"/>
                    <a:pt x="1197" y="420"/>
                  </a:cubicBezTo>
                  <a:lnTo>
                    <a:pt x="1313" y="601"/>
                  </a:lnTo>
                  <a:cubicBezTo>
                    <a:pt x="1605" y="585"/>
                    <a:pt x="1883" y="488"/>
                    <a:pt x="2124" y="323"/>
                  </a:cubicBezTo>
                  <a:cubicBezTo>
                    <a:pt x="2101" y="254"/>
                    <a:pt x="2077" y="174"/>
                    <a:pt x="2043" y="174"/>
                  </a:cubicBezTo>
                  <a:cubicBezTo>
                    <a:pt x="2034" y="174"/>
                    <a:pt x="2024" y="180"/>
                    <a:pt x="2013" y="193"/>
                  </a:cubicBezTo>
                  <a:lnTo>
                    <a:pt x="2048" y="117"/>
                  </a:lnTo>
                  <a:cubicBezTo>
                    <a:pt x="2106" y="191"/>
                    <a:pt x="2157" y="244"/>
                    <a:pt x="2189" y="302"/>
                  </a:cubicBezTo>
                  <a:lnTo>
                    <a:pt x="2280" y="284"/>
                  </a:lnTo>
                  <a:cubicBezTo>
                    <a:pt x="2226" y="235"/>
                    <a:pt x="2175" y="182"/>
                    <a:pt x="2127" y="126"/>
                  </a:cubicBezTo>
                  <a:cubicBezTo>
                    <a:pt x="2124" y="135"/>
                    <a:pt x="2120" y="147"/>
                    <a:pt x="2118" y="158"/>
                  </a:cubicBezTo>
                  <a:cubicBezTo>
                    <a:pt x="2118" y="142"/>
                    <a:pt x="2118" y="128"/>
                    <a:pt x="2120" y="117"/>
                  </a:cubicBezTo>
                  <a:cubicBezTo>
                    <a:pt x="2090" y="82"/>
                    <a:pt x="2060" y="43"/>
                    <a:pt x="202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30"/>
            <p:cNvSpPr/>
            <p:nvPr/>
          </p:nvSpPr>
          <p:spPr>
            <a:xfrm>
              <a:off x="501800" y="527375"/>
              <a:ext cx="5550" cy="5650"/>
            </a:xfrm>
            <a:custGeom>
              <a:avLst/>
              <a:gdLst/>
              <a:ahLst/>
              <a:cxnLst/>
              <a:rect l="l" t="t" r="r" b="b"/>
              <a:pathLst>
                <a:path w="222" h="226" extrusionOk="0">
                  <a:moveTo>
                    <a:pt x="82" y="0"/>
                  </a:moveTo>
                  <a:cubicBezTo>
                    <a:pt x="57" y="31"/>
                    <a:pt x="29" y="58"/>
                    <a:pt x="1" y="88"/>
                  </a:cubicBezTo>
                  <a:cubicBezTo>
                    <a:pt x="54" y="105"/>
                    <a:pt x="124" y="144"/>
                    <a:pt x="221" y="225"/>
                  </a:cubicBezTo>
                  <a:cubicBezTo>
                    <a:pt x="191" y="167"/>
                    <a:pt x="131" y="77"/>
                    <a:pt x="8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30"/>
            <p:cNvSpPr/>
            <p:nvPr/>
          </p:nvSpPr>
          <p:spPr>
            <a:xfrm>
              <a:off x="479450" y="491100"/>
              <a:ext cx="153250" cy="64925"/>
            </a:xfrm>
            <a:custGeom>
              <a:avLst/>
              <a:gdLst/>
              <a:ahLst/>
              <a:cxnLst/>
              <a:rect l="l" t="t" r="r" b="b"/>
              <a:pathLst>
                <a:path w="6130" h="2597" extrusionOk="0">
                  <a:moveTo>
                    <a:pt x="4167" y="474"/>
                  </a:moveTo>
                  <a:cubicBezTo>
                    <a:pt x="4178" y="474"/>
                    <a:pt x="4193" y="486"/>
                    <a:pt x="4222" y="524"/>
                  </a:cubicBezTo>
                  <a:cubicBezTo>
                    <a:pt x="4266" y="596"/>
                    <a:pt x="4433" y="633"/>
                    <a:pt x="4507" y="837"/>
                  </a:cubicBezTo>
                  <a:cubicBezTo>
                    <a:pt x="4365" y="682"/>
                    <a:pt x="4164" y="615"/>
                    <a:pt x="4108" y="499"/>
                  </a:cubicBezTo>
                  <a:lnTo>
                    <a:pt x="4108" y="499"/>
                  </a:lnTo>
                  <a:cubicBezTo>
                    <a:pt x="4112" y="499"/>
                    <a:pt x="4115" y="500"/>
                    <a:pt x="4118" y="500"/>
                  </a:cubicBezTo>
                  <a:cubicBezTo>
                    <a:pt x="4144" y="500"/>
                    <a:pt x="4150" y="474"/>
                    <a:pt x="4167" y="474"/>
                  </a:cubicBezTo>
                  <a:close/>
                  <a:moveTo>
                    <a:pt x="3081" y="1"/>
                  </a:moveTo>
                  <a:cubicBezTo>
                    <a:pt x="3029" y="1"/>
                    <a:pt x="2979" y="4"/>
                    <a:pt x="2933" y="12"/>
                  </a:cubicBezTo>
                  <a:cubicBezTo>
                    <a:pt x="2930" y="14"/>
                    <a:pt x="2930" y="19"/>
                    <a:pt x="2928" y="21"/>
                  </a:cubicBezTo>
                  <a:cubicBezTo>
                    <a:pt x="2942" y="49"/>
                    <a:pt x="2954" y="77"/>
                    <a:pt x="2963" y="104"/>
                  </a:cubicBezTo>
                  <a:cubicBezTo>
                    <a:pt x="2838" y="167"/>
                    <a:pt x="2773" y="197"/>
                    <a:pt x="2754" y="452"/>
                  </a:cubicBezTo>
                  <a:cubicBezTo>
                    <a:pt x="2504" y="237"/>
                    <a:pt x="2557" y="334"/>
                    <a:pt x="2288" y="197"/>
                  </a:cubicBezTo>
                  <a:cubicBezTo>
                    <a:pt x="2323" y="179"/>
                    <a:pt x="2353" y="155"/>
                    <a:pt x="2381" y="128"/>
                  </a:cubicBezTo>
                  <a:lnTo>
                    <a:pt x="2379" y="128"/>
                  </a:lnTo>
                  <a:cubicBezTo>
                    <a:pt x="2163" y="276"/>
                    <a:pt x="1975" y="408"/>
                    <a:pt x="1910" y="508"/>
                  </a:cubicBezTo>
                  <a:cubicBezTo>
                    <a:pt x="1897" y="507"/>
                    <a:pt x="1883" y="506"/>
                    <a:pt x="1869" y="506"/>
                  </a:cubicBezTo>
                  <a:cubicBezTo>
                    <a:pt x="1849" y="506"/>
                    <a:pt x="1829" y="507"/>
                    <a:pt x="1808" y="510"/>
                  </a:cubicBezTo>
                  <a:cubicBezTo>
                    <a:pt x="1811" y="513"/>
                    <a:pt x="1811" y="515"/>
                    <a:pt x="1813" y="517"/>
                  </a:cubicBezTo>
                  <a:cubicBezTo>
                    <a:pt x="1845" y="615"/>
                    <a:pt x="1826" y="638"/>
                    <a:pt x="1792" y="638"/>
                  </a:cubicBezTo>
                  <a:cubicBezTo>
                    <a:pt x="1762" y="638"/>
                    <a:pt x="1719" y="619"/>
                    <a:pt x="1690" y="619"/>
                  </a:cubicBezTo>
                  <a:cubicBezTo>
                    <a:pt x="1655" y="619"/>
                    <a:pt x="1640" y="646"/>
                    <a:pt x="1688" y="761"/>
                  </a:cubicBezTo>
                  <a:cubicBezTo>
                    <a:pt x="1635" y="779"/>
                    <a:pt x="1583" y="797"/>
                    <a:pt x="1528" y="797"/>
                  </a:cubicBezTo>
                  <a:cubicBezTo>
                    <a:pt x="1505" y="797"/>
                    <a:pt x="1482" y="794"/>
                    <a:pt x="1458" y="786"/>
                  </a:cubicBezTo>
                  <a:cubicBezTo>
                    <a:pt x="1451" y="798"/>
                    <a:pt x="1447" y="812"/>
                    <a:pt x="1442" y="821"/>
                  </a:cubicBezTo>
                  <a:cubicBezTo>
                    <a:pt x="1421" y="1009"/>
                    <a:pt x="1233" y="1055"/>
                    <a:pt x="1136" y="1254"/>
                  </a:cubicBezTo>
                  <a:cubicBezTo>
                    <a:pt x="1090" y="1319"/>
                    <a:pt x="1041" y="1377"/>
                    <a:pt x="992" y="1435"/>
                  </a:cubicBezTo>
                  <a:lnTo>
                    <a:pt x="1150" y="1709"/>
                  </a:lnTo>
                  <a:cubicBezTo>
                    <a:pt x="1131" y="1698"/>
                    <a:pt x="1115" y="1693"/>
                    <a:pt x="1101" y="1693"/>
                  </a:cubicBezTo>
                  <a:cubicBezTo>
                    <a:pt x="983" y="1693"/>
                    <a:pt x="1094" y="2085"/>
                    <a:pt x="1007" y="2085"/>
                  </a:cubicBezTo>
                  <a:cubicBezTo>
                    <a:pt x="981" y="2085"/>
                    <a:pt x="938" y="2050"/>
                    <a:pt x="865" y="1959"/>
                  </a:cubicBezTo>
                  <a:cubicBezTo>
                    <a:pt x="895" y="1896"/>
                    <a:pt x="853" y="1776"/>
                    <a:pt x="777" y="1662"/>
                  </a:cubicBezTo>
                  <a:cubicBezTo>
                    <a:pt x="751" y="1686"/>
                    <a:pt x="726" y="1709"/>
                    <a:pt x="700" y="1732"/>
                  </a:cubicBezTo>
                  <a:cubicBezTo>
                    <a:pt x="723" y="1813"/>
                    <a:pt x="765" y="1922"/>
                    <a:pt x="774" y="2024"/>
                  </a:cubicBezTo>
                  <a:cubicBezTo>
                    <a:pt x="698" y="1873"/>
                    <a:pt x="645" y="1968"/>
                    <a:pt x="559" y="1848"/>
                  </a:cubicBezTo>
                  <a:cubicBezTo>
                    <a:pt x="399" y="1968"/>
                    <a:pt x="227" y="2070"/>
                    <a:pt x="46" y="2156"/>
                  </a:cubicBezTo>
                  <a:lnTo>
                    <a:pt x="0" y="2367"/>
                  </a:lnTo>
                  <a:cubicBezTo>
                    <a:pt x="79" y="2406"/>
                    <a:pt x="153" y="2508"/>
                    <a:pt x="197" y="2597"/>
                  </a:cubicBezTo>
                  <a:cubicBezTo>
                    <a:pt x="292" y="2569"/>
                    <a:pt x="385" y="2534"/>
                    <a:pt x="475" y="2495"/>
                  </a:cubicBezTo>
                  <a:cubicBezTo>
                    <a:pt x="399" y="2453"/>
                    <a:pt x="346" y="2379"/>
                    <a:pt x="334" y="2293"/>
                  </a:cubicBezTo>
                  <a:cubicBezTo>
                    <a:pt x="352" y="2267"/>
                    <a:pt x="368" y="2257"/>
                    <a:pt x="380" y="2257"/>
                  </a:cubicBezTo>
                  <a:cubicBezTo>
                    <a:pt x="430" y="2257"/>
                    <a:pt x="445" y="2418"/>
                    <a:pt x="492" y="2488"/>
                  </a:cubicBezTo>
                  <a:cubicBezTo>
                    <a:pt x="545" y="2462"/>
                    <a:pt x="596" y="2437"/>
                    <a:pt x="647" y="2409"/>
                  </a:cubicBezTo>
                  <a:cubicBezTo>
                    <a:pt x="705" y="2221"/>
                    <a:pt x="712" y="2100"/>
                    <a:pt x="696" y="2015"/>
                  </a:cubicBezTo>
                  <a:lnTo>
                    <a:pt x="696" y="2015"/>
                  </a:lnTo>
                  <a:lnTo>
                    <a:pt x="876" y="2045"/>
                  </a:lnTo>
                  <a:lnTo>
                    <a:pt x="693" y="2358"/>
                  </a:lnTo>
                  <a:cubicBezTo>
                    <a:pt x="693" y="2367"/>
                    <a:pt x="696" y="2372"/>
                    <a:pt x="698" y="2379"/>
                  </a:cubicBezTo>
                  <a:cubicBezTo>
                    <a:pt x="1022" y="2182"/>
                    <a:pt x="1268" y="1892"/>
                    <a:pt x="1379" y="1486"/>
                  </a:cubicBezTo>
                  <a:cubicBezTo>
                    <a:pt x="1339" y="1369"/>
                    <a:pt x="1373" y="1336"/>
                    <a:pt x="1437" y="1336"/>
                  </a:cubicBezTo>
                  <a:cubicBezTo>
                    <a:pt x="1478" y="1336"/>
                    <a:pt x="1532" y="1350"/>
                    <a:pt x="1586" y="1363"/>
                  </a:cubicBezTo>
                  <a:cubicBezTo>
                    <a:pt x="1628" y="1338"/>
                    <a:pt x="1665" y="1303"/>
                    <a:pt x="1690" y="1259"/>
                  </a:cubicBezTo>
                  <a:cubicBezTo>
                    <a:pt x="1672" y="1222"/>
                    <a:pt x="1658" y="1187"/>
                    <a:pt x="1644" y="1157"/>
                  </a:cubicBezTo>
                  <a:cubicBezTo>
                    <a:pt x="1630" y="1152"/>
                    <a:pt x="1616" y="1150"/>
                    <a:pt x="1602" y="1148"/>
                  </a:cubicBezTo>
                  <a:cubicBezTo>
                    <a:pt x="1608" y="1138"/>
                    <a:pt x="1617" y="1133"/>
                    <a:pt x="1628" y="1133"/>
                  </a:cubicBezTo>
                  <a:cubicBezTo>
                    <a:pt x="1630" y="1133"/>
                    <a:pt x="1632" y="1133"/>
                    <a:pt x="1634" y="1134"/>
                  </a:cubicBezTo>
                  <a:cubicBezTo>
                    <a:pt x="1625" y="1113"/>
                    <a:pt x="1616" y="1094"/>
                    <a:pt x="1604" y="1076"/>
                  </a:cubicBezTo>
                  <a:lnTo>
                    <a:pt x="1604" y="1076"/>
                  </a:lnTo>
                  <a:cubicBezTo>
                    <a:pt x="1625" y="1106"/>
                    <a:pt x="1651" y="1136"/>
                    <a:pt x="1679" y="1162"/>
                  </a:cubicBezTo>
                  <a:cubicBezTo>
                    <a:pt x="1695" y="1166"/>
                    <a:pt x="1706" y="1169"/>
                    <a:pt x="1723" y="1171"/>
                  </a:cubicBezTo>
                  <a:cubicBezTo>
                    <a:pt x="1727" y="1145"/>
                    <a:pt x="1730" y="1118"/>
                    <a:pt x="1730" y="1092"/>
                  </a:cubicBezTo>
                  <a:cubicBezTo>
                    <a:pt x="1741" y="1092"/>
                    <a:pt x="1755" y="1087"/>
                    <a:pt x="1764" y="1087"/>
                  </a:cubicBezTo>
                  <a:cubicBezTo>
                    <a:pt x="1764" y="1080"/>
                    <a:pt x="1762" y="1074"/>
                    <a:pt x="1762" y="1067"/>
                  </a:cubicBezTo>
                  <a:lnTo>
                    <a:pt x="1762" y="1067"/>
                  </a:lnTo>
                  <a:cubicBezTo>
                    <a:pt x="1764" y="1074"/>
                    <a:pt x="1764" y="1080"/>
                    <a:pt x="1764" y="1087"/>
                  </a:cubicBezTo>
                  <a:cubicBezTo>
                    <a:pt x="1936" y="1053"/>
                    <a:pt x="1901" y="900"/>
                    <a:pt x="2103" y="846"/>
                  </a:cubicBezTo>
                  <a:cubicBezTo>
                    <a:pt x="2295" y="744"/>
                    <a:pt x="2304" y="628"/>
                    <a:pt x="2599" y="554"/>
                  </a:cubicBezTo>
                  <a:cubicBezTo>
                    <a:pt x="2621" y="554"/>
                    <a:pt x="2639" y="539"/>
                    <a:pt x="2665" y="539"/>
                  </a:cubicBezTo>
                  <a:cubicBezTo>
                    <a:pt x="2685" y="539"/>
                    <a:pt x="2710" y="548"/>
                    <a:pt x="2745" y="582"/>
                  </a:cubicBezTo>
                  <a:cubicBezTo>
                    <a:pt x="2769" y="536"/>
                    <a:pt x="2805" y="478"/>
                    <a:pt x="2904" y="478"/>
                  </a:cubicBezTo>
                  <a:cubicBezTo>
                    <a:pt x="2946" y="478"/>
                    <a:pt x="2999" y="489"/>
                    <a:pt x="3067" y="515"/>
                  </a:cubicBezTo>
                  <a:cubicBezTo>
                    <a:pt x="3422" y="545"/>
                    <a:pt x="3675" y="645"/>
                    <a:pt x="3927" y="684"/>
                  </a:cubicBezTo>
                  <a:cubicBezTo>
                    <a:pt x="4249" y="934"/>
                    <a:pt x="4377" y="1043"/>
                    <a:pt x="4613" y="1433"/>
                  </a:cubicBezTo>
                  <a:cubicBezTo>
                    <a:pt x="4609" y="1463"/>
                    <a:pt x="4755" y="1537"/>
                    <a:pt x="4901" y="1739"/>
                  </a:cubicBezTo>
                  <a:cubicBezTo>
                    <a:pt x="5012" y="1797"/>
                    <a:pt x="5100" y="1852"/>
                    <a:pt x="5191" y="1906"/>
                  </a:cubicBezTo>
                  <a:cubicBezTo>
                    <a:pt x="5192" y="1905"/>
                    <a:pt x="5194" y="1905"/>
                    <a:pt x="5195" y="1905"/>
                  </a:cubicBezTo>
                  <a:cubicBezTo>
                    <a:pt x="5202" y="1905"/>
                    <a:pt x="5208" y="1910"/>
                    <a:pt x="5214" y="1917"/>
                  </a:cubicBezTo>
                  <a:cubicBezTo>
                    <a:pt x="5253" y="1943"/>
                    <a:pt x="5297" y="1966"/>
                    <a:pt x="5341" y="1989"/>
                  </a:cubicBezTo>
                  <a:cubicBezTo>
                    <a:pt x="5351" y="1994"/>
                    <a:pt x="5360" y="1998"/>
                    <a:pt x="5369" y="2005"/>
                  </a:cubicBezTo>
                  <a:cubicBezTo>
                    <a:pt x="5427" y="2100"/>
                    <a:pt x="5487" y="2172"/>
                    <a:pt x="5487" y="2202"/>
                  </a:cubicBezTo>
                  <a:cubicBezTo>
                    <a:pt x="5503" y="2201"/>
                    <a:pt x="5518" y="2200"/>
                    <a:pt x="5531" y="2200"/>
                  </a:cubicBezTo>
                  <a:cubicBezTo>
                    <a:pt x="5623" y="2200"/>
                    <a:pt x="5654" y="2233"/>
                    <a:pt x="5698" y="2249"/>
                  </a:cubicBezTo>
                  <a:cubicBezTo>
                    <a:pt x="5726" y="2172"/>
                    <a:pt x="5747" y="2096"/>
                    <a:pt x="5763" y="2017"/>
                  </a:cubicBezTo>
                  <a:cubicBezTo>
                    <a:pt x="5772" y="2068"/>
                    <a:pt x="5852" y="2144"/>
                    <a:pt x="5940" y="2144"/>
                  </a:cubicBezTo>
                  <a:cubicBezTo>
                    <a:pt x="6008" y="2144"/>
                    <a:pt x="6081" y="2098"/>
                    <a:pt x="6130" y="1959"/>
                  </a:cubicBezTo>
                  <a:cubicBezTo>
                    <a:pt x="6058" y="1913"/>
                    <a:pt x="5979" y="1873"/>
                    <a:pt x="5895" y="1843"/>
                  </a:cubicBezTo>
                  <a:lnTo>
                    <a:pt x="5895" y="1843"/>
                  </a:lnTo>
                  <a:cubicBezTo>
                    <a:pt x="5899" y="1869"/>
                    <a:pt x="5892" y="1878"/>
                    <a:pt x="5881" y="1878"/>
                  </a:cubicBezTo>
                  <a:cubicBezTo>
                    <a:pt x="5853" y="1878"/>
                    <a:pt x="5801" y="1820"/>
                    <a:pt x="5825" y="1820"/>
                  </a:cubicBezTo>
                  <a:cubicBezTo>
                    <a:pt x="5826" y="1820"/>
                    <a:pt x="5827" y="1820"/>
                    <a:pt x="5828" y="1820"/>
                  </a:cubicBezTo>
                  <a:cubicBezTo>
                    <a:pt x="5800" y="1799"/>
                    <a:pt x="5763" y="1785"/>
                    <a:pt x="5728" y="1783"/>
                  </a:cubicBezTo>
                  <a:cubicBezTo>
                    <a:pt x="5722" y="1802"/>
                    <a:pt x="5710" y="1812"/>
                    <a:pt x="5692" y="1812"/>
                  </a:cubicBezTo>
                  <a:cubicBezTo>
                    <a:pt x="5672" y="1812"/>
                    <a:pt x="5646" y="1800"/>
                    <a:pt x="5613" y="1774"/>
                  </a:cubicBezTo>
                  <a:cubicBezTo>
                    <a:pt x="5603" y="1771"/>
                    <a:pt x="5594" y="1769"/>
                    <a:pt x="5585" y="1764"/>
                  </a:cubicBezTo>
                  <a:cubicBezTo>
                    <a:pt x="5534" y="1667"/>
                    <a:pt x="5314" y="1479"/>
                    <a:pt x="5170" y="1373"/>
                  </a:cubicBezTo>
                  <a:cubicBezTo>
                    <a:pt x="5212" y="1333"/>
                    <a:pt x="4991" y="1243"/>
                    <a:pt x="5001" y="1194"/>
                  </a:cubicBezTo>
                  <a:cubicBezTo>
                    <a:pt x="4773" y="802"/>
                    <a:pt x="4539" y="663"/>
                    <a:pt x="4092" y="276"/>
                  </a:cubicBezTo>
                  <a:cubicBezTo>
                    <a:pt x="3810" y="134"/>
                    <a:pt x="3404" y="1"/>
                    <a:pt x="308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30"/>
            <p:cNvSpPr/>
            <p:nvPr/>
          </p:nvSpPr>
          <p:spPr>
            <a:xfrm>
              <a:off x="684500" y="539925"/>
              <a:ext cx="2900" cy="3275"/>
            </a:xfrm>
            <a:custGeom>
              <a:avLst/>
              <a:gdLst/>
              <a:ahLst/>
              <a:cxnLst/>
              <a:rect l="l" t="t" r="r" b="b"/>
              <a:pathLst>
                <a:path w="116" h="131" extrusionOk="0">
                  <a:moveTo>
                    <a:pt x="63" y="1"/>
                  </a:moveTo>
                  <a:cubicBezTo>
                    <a:pt x="47" y="1"/>
                    <a:pt x="27" y="25"/>
                    <a:pt x="0" y="87"/>
                  </a:cubicBezTo>
                  <a:cubicBezTo>
                    <a:pt x="48" y="120"/>
                    <a:pt x="78" y="130"/>
                    <a:pt x="102" y="130"/>
                  </a:cubicBezTo>
                  <a:cubicBezTo>
                    <a:pt x="107" y="130"/>
                    <a:pt x="112" y="130"/>
                    <a:pt x="116" y="129"/>
                  </a:cubicBezTo>
                  <a:cubicBezTo>
                    <a:pt x="102" y="64"/>
                    <a:pt x="88" y="1"/>
                    <a:pt x="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30"/>
            <p:cNvSpPr/>
            <p:nvPr/>
          </p:nvSpPr>
          <p:spPr>
            <a:xfrm>
              <a:off x="689125" y="538725"/>
              <a:ext cx="5600" cy="6800"/>
            </a:xfrm>
            <a:custGeom>
              <a:avLst/>
              <a:gdLst/>
              <a:ahLst/>
              <a:cxnLst/>
              <a:rect l="l" t="t" r="r" b="b"/>
              <a:pathLst>
                <a:path w="224" h="272" extrusionOk="0">
                  <a:moveTo>
                    <a:pt x="26" y="1"/>
                  </a:moveTo>
                  <a:cubicBezTo>
                    <a:pt x="19" y="59"/>
                    <a:pt x="7" y="117"/>
                    <a:pt x="0" y="163"/>
                  </a:cubicBezTo>
                  <a:cubicBezTo>
                    <a:pt x="3" y="163"/>
                    <a:pt x="5" y="163"/>
                    <a:pt x="7" y="163"/>
                  </a:cubicBezTo>
                  <a:cubicBezTo>
                    <a:pt x="49" y="163"/>
                    <a:pt x="109" y="184"/>
                    <a:pt x="223" y="272"/>
                  </a:cubicBezTo>
                  <a:cubicBezTo>
                    <a:pt x="177" y="156"/>
                    <a:pt x="63" y="40"/>
                    <a:pt x="2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30"/>
            <p:cNvSpPr/>
            <p:nvPr/>
          </p:nvSpPr>
          <p:spPr>
            <a:xfrm>
              <a:off x="647400" y="1135150"/>
              <a:ext cx="12025" cy="8075"/>
            </a:xfrm>
            <a:custGeom>
              <a:avLst/>
              <a:gdLst/>
              <a:ahLst/>
              <a:cxnLst/>
              <a:rect l="l" t="t" r="r" b="b"/>
              <a:pathLst>
                <a:path w="481" h="323" extrusionOk="0">
                  <a:moveTo>
                    <a:pt x="392" y="1"/>
                  </a:moveTo>
                  <a:cubicBezTo>
                    <a:pt x="391" y="2"/>
                    <a:pt x="389" y="4"/>
                    <a:pt x="388" y="6"/>
                  </a:cubicBezTo>
                  <a:lnTo>
                    <a:pt x="388" y="6"/>
                  </a:lnTo>
                  <a:cubicBezTo>
                    <a:pt x="389" y="4"/>
                    <a:pt x="391" y="2"/>
                    <a:pt x="392" y="1"/>
                  </a:cubicBezTo>
                  <a:close/>
                  <a:moveTo>
                    <a:pt x="364" y="174"/>
                  </a:moveTo>
                  <a:cubicBezTo>
                    <a:pt x="364" y="186"/>
                    <a:pt x="362" y="198"/>
                    <a:pt x="362" y="212"/>
                  </a:cubicBezTo>
                  <a:cubicBezTo>
                    <a:pt x="362" y="198"/>
                    <a:pt x="362" y="186"/>
                    <a:pt x="364" y="174"/>
                  </a:cubicBezTo>
                  <a:close/>
                  <a:moveTo>
                    <a:pt x="388" y="6"/>
                  </a:moveTo>
                  <a:cubicBezTo>
                    <a:pt x="251" y="196"/>
                    <a:pt x="124" y="212"/>
                    <a:pt x="0" y="304"/>
                  </a:cubicBezTo>
                  <a:cubicBezTo>
                    <a:pt x="128" y="314"/>
                    <a:pt x="274" y="323"/>
                    <a:pt x="425" y="323"/>
                  </a:cubicBezTo>
                  <a:cubicBezTo>
                    <a:pt x="445" y="293"/>
                    <a:pt x="466" y="228"/>
                    <a:pt x="480" y="103"/>
                  </a:cubicBezTo>
                  <a:cubicBezTo>
                    <a:pt x="480" y="42"/>
                    <a:pt x="465" y="16"/>
                    <a:pt x="446" y="16"/>
                  </a:cubicBezTo>
                  <a:cubicBezTo>
                    <a:pt x="416" y="16"/>
                    <a:pt x="374" y="82"/>
                    <a:pt x="364" y="174"/>
                  </a:cubicBezTo>
                  <a:cubicBezTo>
                    <a:pt x="360" y="122"/>
                    <a:pt x="324" y="97"/>
                    <a:pt x="388" y="6"/>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30"/>
            <p:cNvSpPr/>
            <p:nvPr/>
          </p:nvSpPr>
          <p:spPr>
            <a:xfrm>
              <a:off x="235675" y="663275"/>
              <a:ext cx="354825" cy="486625"/>
            </a:xfrm>
            <a:custGeom>
              <a:avLst/>
              <a:gdLst/>
              <a:ahLst/>
              <a:cxnLst/>
              <a:rect l="l" t="t" r="r" b="b"/>
              <a:pathLst>
                <a:path w="14193" h="19465" extrusionOk="0">
                  <a:moveTo>
                    <a:pt x="1695" y="5321"/>
                  </a:moveTo>
                  <a:cubicBezTo>
                    <a:pt x="1756" y="5328"/>
                    <a:pt x="1818" y="5330"/>
                    <a:pt x="1878" y="5330"/>
                  </a:cubicBezTo>
                  <a:cubicBezTo>
                    <a:pt x="1802" y="5346"/>
                    <a:pt x="1714" y="5363"/>
                    <a:pt x="1677" y="5367"/>
                  </a:cubicBezTo>
                  <a:cubicBezTo>
                    <a:pt x="1684" y="5353"/>
                    <a:pt x="1688" y="5337"/>
                    <a:pt x="1695" y="5321"/>
                  </a:cubicBezTo>
                  <a:close/>
                  <a:moveTo>
                    <a:pt x="1535" y="5629"/>
                  </a:moveTo>
                  <a:cubicBezTo>
                    <a:pt x="1535" y="5633"/>
                    <a:pt x="1535" y="5636"/>
                    <a:pt x="1536" y="5638"/>
                  </a:cubicBezTo>
                  <a:lnTo>
                    <a:pt x="1536" y="5638"/>
                  </a:lnTo>
                  <a:cubicBezTo>
                    <a:pt x="1536" y="5635"/>
                    <a:pt x="1535" y="5632"/>
                    <a:pt x="1535" y="5629"/>
                  </a:cubicBezTo>
                  <a:close/>
                  <a:moveTo>
                    <a:pt x="675" y="7755"/>
                  </a:moveTo>
                  <a:cubicBezTo>
                    <a:pt x="698" y="7778"/>
                    <a:pt x="715" y="7808"/>
                    <a:pt x="717" y="7841"/>
                  </a:cubicBezTo>
                  <a:lnTo>
                    <a:pt x="675" y="7755"/>
                  </a:lnTo>
                  <a:close/>
                  <a:moveTo>
                    <a:pt x="3049" y="1"/>
                  </a:moveTo>
                  <a:lnTo>
                    <a:pt x="3049" y="1"/>
                  </a:lnTo>
                  <a:cubicBezTo>
                    <a:pt x="2908" y="42"/>
                    <a:pt x="2771" y="100"/>
                    <a:pt x="2643" y="172"/>
                  </a:cubicBezTo>
                  <a:cubicBezTo>
                    <a:pt x="2497" y="221"/>
                    <a:pt x="2344" y="260"/>
                    <a:pt x="2198" y="309"/>
                  </a:cubicBezTo>
                  <a:cubicBezTo>
                    <a:pt x="2275" y="383"/>
                    <a:pt x="2337" y="413"/>
                    <a:pt x="2351" y="476"/>
                  </a:cubicBezTo>
                  <a:cubicBezTo>
                    <a:pt x="2296" y="429"/>
                    <a:pt x="2224" y="378"/>
                    <a:pt x="2161" y="323"/>
                  </a:cubicBezTo>
                  <a:cubicBezTo>
                    <a:pt x="2152" y="325"/>
                    <a:pt x="2143" y="327"/>
                    <a:pt x="2133" y="332"/>
                  </a:cubicBezTo>
                  <a:cubicBezTo>
                    <a:pt x="2217" y="508"/>
                    <a:pt x="1966" y="325"/>
                    <a:pt x="1994" y="522"/>
                  </a:cubicBezTo>
                  <a:cubicBezTo>
                    <a:pt x="1989" y="524"/>
                    <a:pt x="1983" y="525"/>
                    <a:pt x="1977" y="525"/>
                  </a:cubicBezTo>
                  <a:cubicBezTo>
                    <a:pt x="1945" y="525"/>
                    <a:pt x="1908" y="501"/>
                    <a:pt x="1867" y="464"/>
                  </a:cubicBezTo>
                  <a:cubicBezTo>
                    <a:pt x="1804" y="504"/>
                    <a:pt x="1746" y="550"/>
                    <a:pt x="1698" y="603"/>
                  </a:cubicBezTo>
                  <a:cubicBezTo>
                    <a:pt x="1605" y="643"/>
                    <a:pt x="1524" y="698"/>
                    <a:pt x="1452" y="766"/>
                  </a:cubicBezTo>
                  <a:lnTo>
                    <a:pt x="1630" y="882"/>
                  </a:lnTo>
                  <a:cubicBezTo>
                    <a:pt x="1627" y="881"/>
                    <a:pt x="1624" y="881"/>
                    <a:pt x="1620" y="881"/>
                  </a:cubicBezTo>
                  <a:cubicBezTo>
                    <a:pt x="1494" y="881"/>
                    <a:pt x="1388" y="1044"/>
                    <a:pt x="1332" y="1044"/>
                  </a:cubicBezTo>
                  <a:cubicBezTo>
                    <a:pt x="1330" y="1044"/>
                    <a:pt x="1328" y="1044"/>
                    <a:pt x="1327" y="1044"/>
                  </a:cubicBezTo>
                  <a:cubicBezTo>
                    <a:pt x="1308" y="868"/>
                    <a:pt x="1473" y="993"/>
                    <a:pt x="1426" y="789"/>
                  </a:cubicBezTo>
                  <a:lnTo>
                    <a:pt x="1426" y="789"/>
                  </a:lnTo>
                  <a:cubicBezTo>
                    <a:pt x="1220" y="986"/>
                    <a:pt x="1060" y="1262"/>
                    <a:pt x="1021" y="1417"/>
                  </a:cubicBezTo>
                  <a:cubicBezTo>
                    <a:pt x="1012" y="1413"/>
                    <a:pt x="1005" y="1411"/>
                    <a:pt x="998" y="1411"/>
                  </a:cubicBezTo>
                  <a:cubicBezTo>
                    <a:pt x="966" y="1411"/>
                    <a:pt x="953" y="1453"/>
                    <a:pt x="937" y="1461"/>
                  </a:cubicBezTo>
                  <a:cubicBezTo>
                    <a:pt x="938" y="1462"/>
                    <a:pt x="940" y="1463"/>
                    <a:pt x="941" y="1463"/>
                  </a:cubicBezTo>
                  <a:cubicBezTo>
                    <a:pt x="942" y="1463"/>
                    <a:pt x="943" y="1462"/>
                    <a:pt x="944" y="1461"/>
                  </a:cubicBezTo>
                  <a:lnTo>
                    <a:pt x="944" y="1461"/>
                  </a:lnTo>
                  <a:cubicBezTo>
                    <a:pt x="930" y="1480"/>
                    <a:pt x="919" y="1498"/>
                    <a:pt x="909" y="1521"/>
                  </a:cubicBezTo>
                  <a:cubicBezTo>
                    <a:pt x="722" y="1934"/>
                    <a:pt x="793" y="2136"/>
                    <a:pt x="849" y="2585"/>
                  </a:cubicBezTo>
                  <a:cubicBezTo>
                    <a:pt x="847" y="3056"/>
                    <a:pt x="1060" y="3241"/>
                    <a:pt x="1262" y="3712"/>
                  </a:cubicBezTo>
                  <a:cubicBezTo>
                    <a:pt x="1436" y="3898"/>
                    <a:pt x="1505" y="4192"/>
                    <a:pt x="1651" y="4394"/>
                  </a:cubicBezTo>
                  <a:cubicBezTo>
                    <a:pt x="1649" y="4632"/>
                    <a:pt x="1679" y="4857"/>
                    <a:pt x="1640" y="5312"/>
                  </a:cubicBezTo>
                  <a:cubicBezTo>
                    <a:pt x="1651" y="5316"/>
                    <a:pt x="1663" y="5319"/>
                    <a:pt x="1674" y="5319"/>
                  </a:cubicBezTo>
                  <a:cubicBezTo>
                    <a:pt x="1670" y="5333"/>
                    <a:pt x="1665" y="5349"/>
                    <a:pt x="1656" y="5372"/>
                  </a:cubicBezTo>
                  <a:lnTo>
                    <a:pt x="1677" y="5367"/>
                  </a:lnTo>
                  <a:lnTo>
                    <a:pt x="1677" y="5367"/>
                  </a:lnTo>
                  <a:cubicBezTo>
                    <a:pt x="1613" y="5523"/>
                    <a:pt x="1551" y="5639"/>
                    <a:pt x="1538" y="5639"/>
                  </a:cubicBezTo>
                  <a:cubicBezTo>
                    <a:pt x="1537" y="5639"/>
                    <a:pt x="1536" y="5638"/>
                    <a:pt x="1536" y="5638"/>
                  </a:cubicBezTo>
                  <a:lnTo>
                    <a:pt x="1536" y="5638"/>
                  </a:lnTo>
                  <a:cubicBezTo>
                    <a:pt x="1548" y="5857"/>
                    <a:pt x="1491" y="6057"/>
                    <a:pt x="1475" y="6125"/>
                  </a:cubicBezTo>
                  <a:cubicBezTo>
                    <a:pt x="1348" y="6167"/>
                    <a:pt x="1294" y="6394"/>
                    <a:pt x="1264" y="6501"/>
                  </a:cubicBezTo>
                  <a:cubicBezTo>
                    <a:pt x="1181" y="6517"/>
                    <a:pt x="1048" y="6617"/>
                    <a:pt x="865" y="6914"/>
                  </a:cubicBezTo>
                  <a:cubicBezTo>
                    <a:pt x="668" y="6990"/>
                    <a:pt x="379" y="7447"/>
                    <a:pt x="232" y="7788"/>
                  </a:cubicBezTo>
                  <a:cubicBezTo>
                    <a:pt x="142" y="8022"/>
                    <a:pt x="1" y="8541"/>
                    <a:pt x="193" y="8970"/>
                  </a:cubicBezTo>
                  <a:cubicBezTo>
                    <a:pt x="179" y="9028"/>
                    <a:pt x="304" y="9058"/>
                    <a:pt x="230" y="9216"/>
                  </a:cubicBezTo>
                  <a:cubicBezTo>
                    <a:pt x="326" y="9262"/>
                    <a:pt x="360" y="9414"/>
                    <a:pt x="376" y="9414"/>
                  </a:cubicBezTo>
                  <a:cubicBezTo>
                    <a:pt x="381" y="9414"/>
                    <a:pt x="385" y="9402"/>
                    <a:pt x="388" y="9371"/>
                  </a:cubicBezTo>
                  <a:cubicBezTo>
                    <a:pt x="529" y="9737"/>
                    <a:pt x="650" y="9904"/>
                    <a:pt x="694" y="10027"/>
                  </a:cubicBezTo>
                  <a:cubicBezTo>
                    <a:pt x="919" y="10166"/>
                    <a:pt x="1065" y="10192"/>
                    <a:pt x="1204" y="10331"/>
                  </a:cubicBezTo>
                  <a:cubicBezTo>
                    <a:pt x="1378" y="10402"/>
                    <a:pt x="1563" y="10481"/>
                    <a:pt x="1658" y="10648"/>
                  </a:cubicBezTo>
                  <a:cubicBezTo>
                    <a:pt x="2242" y="10836"/>
                    <a:pt x="2625" y="11216"/>
                    <a:pt x="2734" y="11863"/>
                  </a:cubicBezTo>
                  <a:cubicBezTo>
                    <a:pt x="2780" y="11849"/>
                    <a:pt x="2824" y="11831"/>
                    <a:pt x="2868" y="11807"/>
                  </a:cubicBezTo>
                  <a:cubicBezTo>
                    <a:pt x="3165" y="12361"/>
                    <a:pt x="3304" y="12927"/>
                    <a:pt x="3068" y="13379"/>
                  </a:cubicBezTo>
                  <a:cubicBezTo>
                    <a:pt x="2980" y="13678"/>
                    <a:pt x="3133" y="13852"/>
                    <a:pt x="3107" y="14061"/>
                  </a:cubicBezTo>
                  <a:cubicBezTo>
                    <a:pt x="3116" y="14239"/>
                    <a:pt x="3135" y="14413"/>
                    <a:pt x="3179" y="14531"/>
                  </a:cubicBezTo>
                  <a:cubicBezTo>
                    <a:pt x="2977" y="14714"/>
                    <a:pt x="3267" y="14939"/>
                    <a:pt x="3179" y="15046"/>
                  </a:cubicBezTo>
                  <a:cubicBezTo>
                    <a:pt x="3253" y="15148"/>
                    <a:pt x="3290" y="15350"/>
                    <a:pt x="3524" y="15380"/>
                  </a:cubicBezTo>
                  <a:cubicBezTo>
                    <a:pt x="3520" y="15379"/>
                    <a:pt x="3517" y="15379"/>
                    <a:pt x="3514" y="15379"/>
                  </a:cubicBezTo>
                  <a:cubicBezTo>
                    <a:pt x="3419" y="15379"/>
                    <a:pt x="3541" y="15564"/>
                    <a:pt x="3557" y="15669"/>
                  </a:cubicBezTo>
                  <a:cubicBezTo>
                    <a:pt x="3652" y="15813"/>
                    <a:pt x="3930" y="15938"/>
                    <a:pt x="4403" y="16073"/>
                  </a:cubicBezTo>
                  <a:cubicBezTo>
                    <a:pt x="4486" y="16242"/>
                    <a:pt x="4561" y="16142"/>
                    <a:pt x="4721" y="16288"/>
                  </a:cubicBezTo>
                  <a:cubicBezTo>
                    <a:pt x="4750" y="16285"/>
                    <a:pt x="4781" y="16283"/>
                    <a:pt x="4814" y="16283"/>
                  </a:cubicBezTo>
                  <a:cubicBezTo>
                    <a:pt x="5023" y="16283"/>
                    <a:pt x="5293" y="16350"/>
                    <a:pt x="5528" y="16350"/>
                  </a:cubicBezTo>
                  <a:cubicBezTo>
                    <a:pt x="5616" y="16350"/>
                    <a:pt x="5700" y="16340"/>
                    <a:pt x="5773" y="16314"/>
                  </a:cubicBezTo>
                  <a:cubicBezTo>
                    <a:pt x="5752" y="16214"/>
                    <a:pt x="5961" y="16258"/>
                    <a:pt x="6232" y="16179"/>
                  </a:cubicBezTo>
                  <a:cubicBezTo>
                    <a:pt x="6376" y="16219"/>
                    <a:pt x="6480" y="16244"/>
                    <a:pt x="6571" y="16344"/>
                  </a:cubicBezTo>
                  <a:cubicBezTo>
                    <a:pt x="6616" y="16308"/>
                    <a:pt x="6628" y="16297"/>
                    <a:pt x="6652" y="16297"/>
                  </a:cubicBezTo>
                  <a:cubicBezTo>
                    <a:pt x="6679" y="16297"/>
                    <a:pt x="6720" y="16311"/>
                    <a:pt x="6842" y="16316"/>
                  </a:cubicBezTo>
                  <a:cubicBezTo>
                    <a:pt x="6804" y="16356"/>
                    <a:pt x="6867" y="16407"/>
                    <a:pt x="6934" y="16407"/>
                  </a:cubicBezTo>
                  <a:cubicBezTo>
                    <a:pt x="6953" y="16407"/>
                    <a:pt x="6973" y="16403"/>
                    <a:pt x="6990" y="16393"/>
                  </a:cubicBezTo>
                  <a:cubicBezTo>
                    <a:pt x="7039" y="16495"/>
                    <a:pt x="7127" y="16423"/>
                    <a:pt x="7319" y="16590"/>
                  </a:cubicBezTo>
                  <a:cubicBezTo>
                    <a:pt x="7308" y="16581"/>
                    <a:pt x="7303" y="16577"/>
                    <a:pt x="7301" y="16577"/>
                  </a:cubicBezTo>
                  <a:cubicBezTo>
                    <a:pt x="7295" y="16577"/>
                    <a:pt x="7315" y="16606"/>
                    <a:pt x="7289" y="16625"/>
                  </a:cubicBezTo>
                  <a:cubicBezTo>
                    <a:pt x="7326" y="16618"/>
                    <a:pt x="7363" y="16571"/>
                    <a:pt x="7405" y="16513"/>
                  </a:cubicBezTo>
                  <a:lnTo>
                    <a:pt x="7405" y="16513"/>
                  </a:lnTo>
                  <a:cubicBezTo>
                    <a:pt x="7403" y="16541"/>
                    <a:pt x="7417" y="16562"/>
                    <a:pt x="7456" y="16564"/>
                  </a:cubicBezTo>
                  <a:cubicBezTo>
                    <a:pt x="7827" y="16933"/>
                    <a:pt x="8140" y="17248"/>
                    <a:pt x="8476" y="17788"/>
                  </a:cubicBezTo>
                  <a:cubicBezTo>
                    <a:pt x="8532" y="17791"/>
                    <a:pt x="8592" y="17840"/>
                    <a:pt x="8601" y="17988"/>
                  </a:cubicBezTo>
                  <a:lnTo>
                    <a:pt x="8601" y="17988"/>
                  </a:lnTo>
                  <a:cubicBezTo>
                    <a:pt x="8598" y="17977"/>
                    <a:pt x="8590" y="17972"/>
                    <a:pt x="8580" y="17969"/>
                  </a:cubicBezTo>
                  <a:lnTo>
                    <a:pt x="8580" y="17969"/>
                  </a:lnTo>
                  <a:cubicBezTo>
                    <a:pt x="8692" y="18315"/>
                    <a:pt x="8777" y="18595"/>
                    <a:pt x="8984" y="18813"/>
                  </a:cubicBezTo>
                  <a:cubicBezTo>
                    <a:pt x="9081" y="18880"/>
                    <a:pt x="9396" y="19128"/>
                    <a:pt x="9445" y="19142"/>
                  </a:cubicBezTo>
                  <a:cubicBezTo>
                    <a:pt x="9607" y="19263"/>
                    <a:pt x="9758" y="19332"/>
                    <a:pt x="9927" y="19355"/>
                  </a:cubicBezTo>
                  <a:cubicBezTo>
                    <a:pt x="9920" y="19346"/>
                    <a:pt x="9914" y="19340"/>
                    <a:pt x="9915" y="19340"/>
                  </a:cubicBezTo>
                  <a:cubicBezTo>
                    <a:pt x="9917" y="19340"/>
                    <a:pt x="9950" y="19364"/>
                    <a:pt x="10064" y="19420"/>
                  </a:cubicBezTo>
                  <a:cubicBezTo>
                    <a:pt x="10113" y="19433"/>
                    <a:pt x="10166" y="19437"/>
                    <a:pt x="10222" y="19437"/>
                  </a:cubicBezTo>
                  <a:cubicBezTo>
                    <a:pt x="10298" y="19437"/>
                    <a:pt x="10383" y="19430"/>
                    <a:pt x="10479" y="19430"/>
                  </a:cubicBezTo>
                  <a:cubicBezTo>
                    <a:pt x="10567" y="19430"/>
                    <a:pt x="10665" y="19436"/>
                    <a:pt x="10776" y="19457"/>
                  </a:cubicBezTo>
                  <a:cubicBezTo>
                    <a:pt x="10768" y="19463"/>
                    <a:pt x="10764" y="19465"/>
                    <a:pt x="10765" y="19465"/>
                  </a:cubicBezTo>
                  <a:cubicBezTo>
                    <a:pt x="10769" y="19465"/>
                    <a:pt x="10840" y="19431"/>
                    <a:pt x="10934" y="19431"/>
                  </a:cubicBezTo>
                  <a:cubicBezTo>
                    <a:pt x="10962" y="19431"/>
                    <a:pt x="10991" y="19434"/>
                    <a:pt x="11022" y="19441"/>
                  </a:cubicBezTo>
                  <a:cubicBezTo>
                    <a:pt x="11041" y="19446"/>
                    <a:pt x="11055" y="19449"/>
                    <a:pt x="11065" y="19449"/>
                  </a:cubicBezTo>
                  <a:cubicBezTo>
                    <a:pt x="11119" y="19449"/>
                    <a:pt x="11063" y="19383"/>
                    <a:pt x="11217" y="19383"/>
                  </a:cubicBezTo>
                  <a:cubicBezTo>
                    <a:pt x="11223" y="19383"/>
                    <a:pt x="11230" y="19383"/>
                    <a:pt x="11237" y="19383"/>
                  </a:cubicBezTo>
                  <a:cubicBezTo>
                    <a:pt x="11538" y="19323"/>
                    <a:pt x="11671" y="19189"/>
                    <a:pt x="11733" y="19047"/>
                  </a:cubicBezTo>
                  <a:cubicBezTo>
                    <a:pt x="11740" y="19048"/>
                    <a:pt x="11746" y="19048"/>
                    <a:pt x="11753" y="19048"/>
                  </a:cubicBezTo>
                  <a:cubicBezTo>
                    <a:pt x="11911" y="19048"/>
                    <a:pt x="11968" y="18884"/>
                    <a:pt x="12095" y="18734"/>
                  </a:cubicBezTo>
                  <a:cubicBezTo>
                    <a:pt x="12545" y="18634"/>
                    <a:pt x="12593" y="18435"/>
                    <a:pt x="12983" y="18338"/>
                  </a:cubicBezTo>
                  <a:cubicBezTo>
                    <a:pt x="12971" y="18322"/>
                    <a:pt x="12957" y="18308"/>
                    <a:pt x="12941" y="18296"/>
                  </a:cubicBezTo>
                  <a:cubicBezTo>
                    <a:pt x="12992" y="18291"/>
                    <a:pt x="13043" y="18282"/>
                    <a:pt x="13094" y="18273"/>
                  </a:cubicBezTo>
                  <a:cubicBezTo>
                    <a:pt x="13050" y="18247"/>
                    <a:pt x="13004" y="18231"/>
                    <a:pt x="12953" y="18222"/>
                  </a:cubicBezTo>
                  <a:cubicBezTo>
                    <a:pt x="12949" y="18222"/>
                    <a:pt x="12946" y="18223"/>
                    <a:pt x="12942" y="18223"/>
                  </a:cubicBezTo>
                  <a:cubicBezTo>
                    <a:pt x="12932" y="18223"/>
                    <a:pt x="12922" y="18220"/>
                    <a:pt x="12913" y="18215"/>
                  </a:cubicBezTo>
                  <a:lnTo>
                    <a:pt x="12913" y="18215"/>
                  </a:lnTo>
                  <a:lnTo>
                    <a:pt x="12953" y="18222"/>
                  </a:lnTo>
                  <a:cubicBezTo>
                    <a:pt x="13004" y="18215"/>
                    <a:pt x="13070" y="18159"/>
                    <a:pt x="13110" y="18159"/>
                  </a:cubicBezTo>
                  <a:cubicBezTo>
                    <a:pt x="13136" y="18159"/>
                    <a:pt x="13151" y="18184"/>
                    <a:pt x="13143" y="18264"/>
                  </a:cubicBezTo>
                  <a:cubicBezTo>
                    <a:pt x="13295" y="18228"/>
                    <a:pt x="13448" y="18183"/>
                    <a:pt x="13655" y="18183"/>
                  </a:cubicBezTo>
                  <a:cubicBezTo>
                    <a:pt x="13677" y="18183"/>
                    <a:pt x="13701" y="18184"/>
                    <a:pt x="13725" y="18185"/>
                  </a:cubicBezTo>
                  <a:lnTo>
                    <a:pt x="13732" y="18148"/>
                  </a:lnTo>
                  <a:lnTo>
                    <a:pt x="13732" y="18185"/>
                  </a:lnTo>
                  <a:cubicBezTo>
                    <a:pt x="13755" y="18185"/>
                    <a:pt x="13776" y="18185"/>
                    <a:pt x="13799" y="18189"/>
                  </a:cubicBezTo>
                  <a:cubicBezTo>
                    <a:pt x="13794" y="18145"/>
                    <a:pt x="13792" y="18104"/>
                    <a:pt x="13792" y="18062"/>
                  </a:cubicBezTo>
                  <a:lnTo>
                    <a:pt x="13792" y="18062"/>
                  </a:lnTo>
                  <a:cubicBezTo>
                    <a:pt x="13803" y="18118"/>
                    <a:pt x="13831" y="18171"/>
                    <a:pt x="13873" y="18215"/>
                  </a:cubicBezTo>
                  <a:cubicBezTo>
                    <a:pt x="13905" y="18210"/>
                    <a:pt x="13938" y="18208"/>
                    <a:pt x="13970" y="18206"/>
                  </a:cubicBezTo>
                  <a:cubicBezTo>
                    <a:pt x="14040" y="18069"/>
                    <a:pt x="14070" y="18057"/>
                    <a:pt x="14193" y="18013"/>
                  </a:cubicBezTo>
                  <a:cubicBezTo>
                    <a:pt x="14172" y="17948"/>
                    <a:pt x="14160" y="17883"/>
                    <a:pt x="14158" y="17816"/>
                  </a:cubicBezTo>
                  <a:cubicBezTo>
                    <a:pt x="14028" y="17809"/>
                    <a:pt x="13896" y="17805"/>
                    <a:pt x="13757" y="17800"/>
                  </a:cubicBezTo>
                  <a:cubicBezTo>
                    <a:pt x="13746" y="17759"/>
                    <a:pt x="13730" y="17732"/>
                    <a:pt x="13707" y="17732"/>
                  </a:cubicBezTo>
                  <a:cubicBezTo>
                    <a:pt x="13705" y="17732"/>
                    <a:pt x="13703" y="17732"/>
                    <a:pt x="13701" y="17733"/>
                  </a:cubicBezTo>
                  <a:cubicBezTo>
                    <a:pt x="13647" y="17725"/>
                    <a:pt x="13585" y="17721"/>
                    <a:pt x="13520" y="17721"/>
                  </a:cubicBezTo>
                  <a:cubicBezTo>
                    <a:pt x="13264" y="17721"/>
                    <a:pt x="12950" y="17781"/>
                    <a:pt x="12797" y="17925"/>
                  </a:cubicBezTo>
                  <a:cubicBezTo>
                    <a:pt x="12498" y="18087"/>
                    <a:pt x="12109" y="18224"/>
                    <a:pt x="11991" y="18509"/>
                  </a:cubicBezTo>
                  <a:cubicBezTo>
                    <a:pt x="11868" y="18521"/>
                    <a:pt x="11682" y="18667"/>
                    <a:pt x="11559" y="18748"/>
                  </a:cubicBezTo>
                  <a:cubicBezTo>
                    <a:pt x="11425" y="18753"/>
                    <a:pt x="11256" y="18815"/>
                    <a:pt x="11158" y="18936"/>
                  </a:cubicBezTo>
                  <a:cubicBezTo>
                    <a:pt x="11122" y="18920"/>
                    <a:pt x="11089" y="18913"/>
                    <a:pt x="11060" y="18913"/>
                  </a:cubicBezTo>
                  <a:cubicBezTo>
                    <a:pt x="10959" y="18913"/>
                    <a:pt x="10906" y="18992"/>
                    <a:pt x="10954" y="19033"/>
                  </a:cubicBezTo>
                  <a:cubicBezTo>
                    <a:pt x="10871" y="19017"/>
                    <a:pt x="10815" y="19013"/>
                    <a:pt x="10756" y="19013"/>
                  </a:cubicBezTo>
                  <a:cubicBezTo>
                    <a:pt x="10698" y="19013"/>
                    <a:pt x="10638" y="19017"/>
                    <a:pt x="10546" y="19017"/>
                  </a:cubicBezTo>
                  <a:cubicBezTo>
                    <a:pt x="10557" y="19025"/>
                    <a:pt x="10548" y="19028"/>
                    <a:pt x="10527" y="19028"/>
                  </a:cubicBezTo>
                  <a:cubicBezTo>
                    <a:pt x="10493" y="19028"/>
                    <a:pt x="10425" y="19021"/>
                    <a:pt x="10364" y="19021"/>
                  </a:cubicBezTo>
                  <a:cubicBezTo>
                    <a:pt x="10315" y="19021"/>
                    <a:pt x="10271" y="19025"/>
                    <a:pt x="10247" y="19040"/>
                  </a:cubicBezTo>
                  <a:cubicBezTo>
                    <a:pt x="10008" y="18940"/>
                    <a:pt x="9923" y="18850"/>
                    <a:pt x="9851" y="18813"/>
                  </a:cubicBezTo>
                  <a:cubicBezTo>
                    <a:pt x="9640" y="18681"/>
                    <a:pt x="9587" y="18574"/>
                    <a:pt x="9431" y="18500"/>
                  </a:cubicBezTo>
                  <a:cubicBezTo>
                    <a:pt x="9366" y="18447"/>
                    <a:pt x="9308" y="18396"/>
                    <a:pt x="9257" y="18342"/>
                  </a:cubicBezTo>
                  <a:cubicBezTo>
                    <a:pt x="9144" y="18447"/>
                    <a:pt x="9045" y="18532"/>
                    <a:pt x="8970" y="18532"/>
                  </a:cubicBezTo>
                  <a:cubicBezTo>
                    <a:pt x="8911" y="18532"/>
                    <a:pt x="8868" y="18481"/>
                    <a:pt x="8842" y="18349"/>
                  </a:cubicBezTo>
                  <a:cubicBezTo>
                    <a:pt x="8771" y="18335"/>
                    <a:pt x="8613" y="17707"/>
                    <a:pt x="8597" y="17445"/>
                  </a:cubicBezTo>
                  <a:lnTo>
                    <a:pt x="8597" y="17445"/>
                  </a:lnTo>
                  <a:cubicBezTo>
                    <a:pt x="8603" y="17447"/>
                    <a:pt x="8610" y="17447"/>
                    <a:pt x="8616" y="17447"/>
                  </a:cubicBezTo>
                  <a:cubicBezTo>
                    <a:pt x="8664" y="17447"/>
                    <a:pt x="8698" y="17411"/>
                    <a:pt x="8729" y="17359"/>
                  </a:cubicBezTo>
                  <a:cubicBezTo>
                    <a:pt x="8497" y="16882"/>
                    <a:pt x="8175" y="16571"/>
                    <a:pt x="7591" y="16254"/>
                  </a:cubicBezTo>
                  <a:cubicBezTo>
                    <a:pt x="7616" y="16228"/>
                    <a:pt x="7648" y="16210"/>
                    <a:pt x="7683" y="16203"/>
                  </a:cubicBezTo>
                  <a:cubicBezTo>
                    <a:pt x="7681" y="16175"/>
                    <a:pt x="7431" y="16161"/>
                    <a:pt x="7563" y="16156"/>
                  </a:cubicBezTo>
                  <a:cubicBezTo>
                    <a:pt x="7468" y="16066"/>
                    <a:pt x="7380" y="16033"/>
                    <a:pt x="7099" y="16010"/>
                  </a:cubicBezTo>
                  <a:cubicBezTo>
                    <a:pt x="7098" y="16010"/>
                    <a:pt x="7097" y="16010"/>
                    <a:pt x="7096" y="16010"/>
                  </a:cubicBezTo>
                  <a:cubicBezTo>
                    <a:pt x="7046" y="16010"/>
                    <a:pt x="7011" y="15892"/>
                    <a:pt x="6982" y="15892"/>
                  </a:cubicBezTo>
                  <a:cubicBezTo>
                    <a:pt x="6981" y="15892"/>
                    <a:pt x="6980" y="15892"/>
                    <a:pt x="6979" y="15892"/>
                  </a:cubicBezTo>
                  <a:cubicBezTo>
                    <a:pt x="6949" y="15870"/>
                    <a:pt x="6904" y="15865"/>
                    <a:pt x="6862" y="15865"/>
                  </a:cubicBezTo>
                  <a:cubicBezTo>
                    <a:pt x="6828" y="15865"/>
                    <a:pt x="6795" y="15868"/>
                    <a:pt x="6776" y="15868"/>
                  </a:cubicBezTo>
                  <a:cubicBezTo>
                    <a:pt x="6751" y="15868"/>
                    <a:pt x="6746" y="15863"/>
                    <a:pt x="6777" y="15841"/>
                  </a:cubicBezTo>
                  <a:cubicBezTo>
                    <a:pt x="6647" y="15802"/>
                    <a:pt x="6560" y="15790"/>
                    <a:pt x="6482" y="15790"/>
                  </a:cubicBezTo>
                  <a:cubicBezTo>
                    <a:pt x="6372" y="15790"/>
                    <a:pt x="6282" y="15814"/>
                    <a:pt x="6116" y="15814"/>
                  </a:cubicBezTo>
                  <a:cubicBezTo>
                    <a:pt x="6104" y="15814"/>
                    <a:pt x="6090" y="15814"/>
                    <a:pt x="6077" y="15813"/>
                  </a:cubicBezTo>
                  <a:cubicBezTo>
                    <a:pt x="6082" y="15794"/>
                    <a:pt x="6060" y="15789"/>
                    <a:pt x="6023" y="15789"/>
                  </a:cubicBezTo>
                  <a:cubicBezTo>
                    <a:pt x="5969" y="15789"/>
                    <a:pt x="5884" y="15801"/>
                    <a:pt x="5808" y="15801"/>
                  </a:cubicBezTo>
                  <a:cubicBezTo>
                    <a:pt x="5763" y="15801"/>
                    <a:pt x="5720" y="15796"/>
                    <a:pt x="5690" y="15783"/>
                  </a:cubicBezTo>
                  <a:cubicBezTo>
                    <a:pt x="5468" y="15783"/>
                    <a:pt x="5310" y="15838"/>
                    <a:pt x="5113" y="15838"/>
                  </a:cubicBezTo>
                  <a:cubicBezTo>
                    <a:pt x="5002" y="15838"/>
                    <a:pt x="4880" y="15821"/>
                    <a:pt x="4728" y="15767"/>
                  </a:cubicBezTo>
                  <a:cubicBezTo>
                    <a:pt x="4387" y="15676"/>
                    <a:pt x="4180" y="15544"/>
                    <a:pt x="3909" y="15326"/>
                  </a:cubicBezTo>
                  <a:cubicBezTo>
                    <a:pt x="3803" y="15201"/>
                    <a:pt x="3849" y="15241"/>
                    <a:pt x="3726" y="15053"/>
                  </a:cubicBezTo>
                  <a:cubicBezTo>
                    <a:pt x="3840" y="15037"/>
                    <a:pt x="3807" y="15006"/>
                    <a:pt x="3617" y="14976"/>
                  </a:cubicBezTo>
                  <a:cubicBezTo>
                    <a:pt x="3633" y="14802"/>
                    <a:pt x="3473" y="14617"/>
                    <a:pt x="3568" y="14483"/>
                  </a:cubicBezTo>
                  <a:cubicBezTo>
                    <a:pt x="3527" y="14367"/>
                    <a:pt x="3561" y="14193"/>
                    <a:pt x="3404" y="13924"/>
                  </a:cubicBezTo>
                  <a:cubicBezTo>
                    <a:pt x="3503" y="13882"/>
                    <a:pt x="3497" y="13771"/>
                    <a:pt x="3543" y="13581"/>
                  </a:cubicBezTo>
                  <a:cubicBezTo>
                    <a:pt x="3747" y="12869"/>
                    <a:pt x="3459" y="12285"/>
                    <a:pt x="3353" y="11636"/>
                  </a:cubicBezTo>
                  <a:cubicBezTo>
                    <a:pt x="3323" y="11604"/>
                    <a:pt x="3274" y="11591"/>
                    <a:pt x="3218" y="11591"/>
                  </a:cubicBezTo>
                  <a:cubicBezTo>
                    <a:pt x="3209" y="11591"/>
                    <a:pt x="3200" y="11591"/>
                    <a:pt x="3191" y="11592"/>
                  </a:cubicBezTo>
                  <a:cubicBezTo>
                    <a:pt x="3184" y="11598"/>
                    <a:pt x="3179" y="11601"/>
                    <a:pt x="3174" y="11601"/>
                  </a:cubicBezTo>
                  <a:cubicBezTo>
                    <a:pt x="3170" y="11601"/>
                    <a:pt x="3166" y="11598"/>
                    <a:pt x="3163" y="11594"/>
                  </a:cubicBezTo>
                  <a:cubicBezTo>
                    <a:pt x="3156" y="11594"/>
                    <a:pt x="3151" y="11594"/>
                    <a:pt x="3146" y="11596"/>
                  </a:cubicBezTo>
                  <a:cubicBezTo>
                    <a:pt x="3116" y="11522"/>
                    <a:pt x="3084" y="11453"/>
                    <a:pt x="3051" y="11385"/>
                  </a:cubicBezTo>
                  <a:cubicBezTo>
                    <a:pt x="3044" y="11413"/>
                    <a:pt x="3038" y="11443"/>
                    <a:pt x="3031" y="11476"/>
                  </a:cubicBezTo>
                  <a:lnTo>
                    <a:pt x="3044" y="11369"/>
                  </a:lnTo>
                  <a:cubicBezTo>
                    <a:pt x="2980" y="11244"/>
                    <a:pt x="2905" y="11123"/>
                    <a:pt x="2820" y="11012"/>
                  </a:cubicBezTo>
                  <a:cubicBezTo>
                    <a:pt x="2810" y="11038"/>
                    <a:pt x="2799" y="11063"/>
                    <a:pt x="2783" y="11086"/>
                  </a:cubicBezTo>
                  <a:cubicBezTo>
                    <a:pt x="2641" y="10718"/>
                    <a:pt x="2532" y="10868"/>
                    <a:pt x="2300" y="10743"/>
                  </a:cubicBezTo>
                  <a:lnTo>
                    <a:pt x="2300" y="10743"/>
                  </a:lnTo>
                  <a:cubicBezTo>
                    <a:pt x="2303" y="10744"/>
                    <a:pt x="2305" y="10744"/>
                    <a:pt x="2307" y="10744"/>
                  </a:cubicBezTo>
                  <a:cubicBezTo>
                    <a:pt x="2344" y="10744"/>
                    <a:pt x="2394" y="10695"/>
                    <a:pt x="2451" y="10639"/>
                  </a:cubicBezTo>
                  <a:cubicBezTo>
                    <a:pt x="2252" y="10479"/>
                    <a:pt x="2020" y="10340"/>
                    <a:pt x="1756" y="10201"/>
                  </a:cubicBezTo>
                  <a:cubicBezTo>
                    <a:pt x="1722" y="10082"/>
                    <a:pt x="1649" y="10023"/>
                    <a:pt x="1535" y="10023"/>
                  </a:cubicBezTo>
                  <a:cubicBezTo>
                    <a:pt x="1485" y="10023"/>
                    <a:pt x="1427" y="10034"/>
                    <a:pt x="1361" y="10057"/>
                  </a:cubicBezTo>
                  <a:cubicBezTo>
                    <a:pt x="1259" y="9999"/>
                    <a:pt x="1192" y="9906"/>
                    <a:pt x="1048" y="9633"/>
                  </a:cubicBezTo>
                  <a:cubicBezTo>
                    <a:pt x="979" y="9484"/>
                    <a:pt x="933" y="9559"/>
                    <a:pt x="770" y="9188"/>
                  </a:cubicBezTo>
                  <a:cubicBezTo>
                    <a:pt x="759" y="9139"/>
                    <a:pt x="664" y="9141"/>
                    <a:pt x="717" y="9072"/>
                  </a:cubicBezTo>
                  <a:lnTo>
                    <a:pt x="717" y="9072"/>
                  </a:lnTo>
                  <a:cubicBezTo>
                    <a:pt x="714" y="9072"/>
                    <a:pt x="712" y="9073"/>
                    <a:pt x="709" y="9073"/>
                  </a:cubicBezTo>
                  <a:cubicBezTo>
                    <a:pt x="640" y="9073"/>
                    <a:pt x="732" y="8883"/>
                    <a:pt x="624" y="8791"/>
                  </a:cubicBezTo>
                  <a:cubicBezTo>
                    <a:pt x="573" y="8508"/>
                    <a:pt x="594" y="8288"/>
                    <a:pt x="673" y="8087"/>
                  </a:cubicBezTo>
                  <a:cubicBezTo>
                    <a:pt x="696" y="8017"/>
                    <a:pt x="729" y="7920"/>
                    <a:pt x="717" y="7841"/>
                  </a:cubicBezTo>
                  <a:lnTo>
                    <a:pt x="717" y="7841"/>
                  </a:lnTo>
                  <a:lnTo>
                    <a:pt x="756" y="7920"/>
                  </a:lnTo>
                  <a:cubicBezTo>
                    <a:pt x="766" y="7901"/>
                    <a:pt x="777" y="7883"/>
                    <a:pt x="789" y="7864"/>
                  </a:cubicBezTo>
                  <a:cubicBezTo>
                    <a:pt x="849" y="7560"/>
                    <a:pt x="1113" y="7393"/>
                    <a:pt x="1273" y="7125"/>
                  </a:cubicBezTo>
                  <a:cubicBezTo>
                    <a:pt x="1287" y="7060"/>
                    <a:pt x="1417" y="6879"/>
                    <a:pt x="1635" y="6726"/>
                  </a:cubicBezTo>
                  <a:cubicBezTo>
                    <a:pt x="1659" y="6654"/>
                    <a:pt x="1652" y="6633"/>
                    <a:pt x="1632" y="6633"/>
                  </a:cubicBezTo>
                  <a:cubicBezTo>
                    <a:pt x="1603" y="6633"/>
                    <a:pt x="1548" y="6672"/>
                    <a:pt x="1506" y="6672"/>
                  </a:cubicBezTo>
                  <a:cubicBezTo>
                    <a:pt x="1473" y="6672"/>
                    <a:pt x="1449" y="6648"/>
                    <a:pt x="1452" y="6564"/>
                  </a:cubicBezTo>
                  <a:lnTo>
                    <a:pt x="1582" y="6158"/>
                  </a:lnTo>
                  <a:lnTo>
                    <a:pt x="1582" y="6158"/>
                  </a:lnTo>
                  <a:cubicBezTo>
                    <a:pt x="1562" y="6400"/>
                    <a:pt x="1610" y="6481"/>
                    <a:pt x="1687" y="6481"/>
                  </a:cubicBezTo>
                  <a:cubicBezTo>
                    <a:pt x="1710" y="6481"/>
                    <a:pt x="1735" y="6474"/>
                    <a:pt x="1762" y="6462"/>
                  </a:cubicBezTo>
                  <a:cubicBezTo>
                    <a:pt x="1797" y="6385"/>
                    <a:pt x="1813" y="6304"/>
                    <a:pt x="1816" y="6220"/>
                  </a:cubicBezTo>
                  <a:lnTo>
                    <a:pt x="1816" y="6220"/>
                  </a:lnTo>
                  <a:cubicBezTo>
                    <a:pt x="1815" y="6221"/>
                    <a:pt x="1815" y="6221"/>
                    <a:pt x="1814" y="6221"/>
                  </a:cubicBezTo>
                  <a:cubicBezTo>
                    <a:pt x="1790" y="6221"/>
                    <a:pt x="1918" y="6028"/>
                    <a:pt x="1922" y="5887"/>
                  </a:cubicBezTo>
                  <a:cubicBezTo>
                    <a:pt x="1973" y="5690"/>
                    <a:pt x="2001" y="5511"/>
                    <a:pt x="2122" y="5372"/>
                  </a:cubicBezTo>
                  <a:lnTo>
                    <a:pt x="2122" y="5372"/>
                  </a:lnTo>
                  <a:cubicBezTo>
                    <a:pt x="2109" y="5384"/>
                    <a:pt x="2103" y="5389"/>
                    <a:pt x="2100" y="5389"/>
                  </a:cubicBezTo>
                  <a:cubicBezTo>
                    <a:pt x="2090" y="5389"/>
                    <a:pt x="2105" y="5346"/>
                    <a:pt x="2055" y="5312"/>
                  </a:cubicBezTo>
                  <a:cubicBezTo>
                    <a:pt x="2089" y="5302"/>
                    <a:pt x="2115" y="5286"/>
                    <a:pt x="2115" y="5261"/>
                  </a:cubicBezTo>
                  <a:cubicBezTo>
                    <a:pt x="2145" y="4885"/>
                    <a:pt x="2124" y="4528"/>
                    <a:pt x="1980" y="4343"/>
                  </a:cubicBezTo>
                  <a:cubicBezTo>
                    <a:pt x="1876" y="4046"/>
                    <a:pt x="1756" y="3754"/>
                    <a:pt x="1619" y="3469"/>
                  </a:cubicBezTo>
                  <a:cubicBezTo>
                    <a:pt x="1475" y="3119"/>
                    <a:pt x="1324" y="2868"/>
                    <a:pt x="1299" y="2539"/>
                  </a:cubicBezTo>
                  <a:cubicBezTo>
                    <a:pt x="1292" y="2446"/>
                    <a:pt x="1287" y="2351"/>
                    <a:pt x="1285" y="2259"/>
                  </a:cubicBezTo>
                  <a:cubicBezTo>
                    <a:pt x="1219" y="2159"/>
                    <a:pt x="1150" y="2072"/>
                    <a:pt x="1062" y="2072"/>
                  </a:cubicBezTo>
                  <a:cubicBezTo>
                    <a:pt x="1033" y="2072"/>
                    <a:pt x="1001" y="2081"/>
                    <a:pt x="967" y="2103"/>
                  </a:cubicBezTo>
                  <a:lnTo>
                    <a:pt x="1090" y="1482"/>
                  </a:lnTo>
                  <a:cubicBezTo>
                    <a:pt x="1141" y="1614"/>
                    <a:pt x="1208" y="1681"/>
                    <a:pt x="1285" y="1725"/>
                  </a:cubicBezTo>
                  <a:cubicBezTo>
                    <a:pt x="1285" y="1718"/>
                    <a:pt x="1287" y="1711"/>
                    <a:pt x="1290" y="1705"/>
                  </a:cubicBezTo>
                  <a:cubicBezTo>
                    <a:pt x="1510" y="1378"/>
                    <a:pt x="1688" y="1099"/>
                    <a:pt x="1925" y="912"/>
                  </a:cubicBezTo>
                  <a:cubicBezTo>
                    <a:pt x="1909" y="895"/>
                    <a:pt x="1897" y="877"/>
                    <a:pt x="1888" y="856"/>
                  </a:cubicBezTo>
                  <a:cubicBezTo>
                    <a:pt x="1879" y="770"/>
                    <a:pt x="1909" y="739"/>
                    <a:pt x="1959" y="739"/>
                  </a:cubicBezTo>
                  <a:cubicBezTo>
                    <a:pt x="1991" y="739"/>
                    <a:pt x="2032" y="752"/>
                    <a:pt x="2075" y="773"/>
                  </a:cubicBezTo>
                  <a:cubicBezTo>
                    <a:pt x="2291" y="599"/>
                    <a:pt x="2516" y="557"/>
                    <a:pt x="2785" y="497"/>
                  </a:cubicBezTo>
                  <a:cubicBezTo>
                    <a:pt x="2852" y="480"/>
                    <a:pt x="2912" y="467"/>
                    <a:pt x="2970" y="453"/>
                  </a:cubicBezTo>
                  <a:cubicBezTo>
                    <a:pt x="2908" y="339"/>
                    <a:pt x="2912" y="42"/>
                    <a:pt x="2993" y="19"/>
                  </a:cubicBezTo>
                  <a:cubicBezTo>
                    <a:pt x="3002" y="25"/>
                    <a:pt x="3010" y="27"/>
                    <a:pt x="3016" y="27"/>
                  </a:cubicBezTo>
                  <a:cubicBezTo>
                    <a:pt x="3030" y="27"/>
                    <a:pt x="3040" y="17"/>
                    <a:pt x="30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0" name="Google Shape;2100;p30"/>
            <p:cNvSpPr/>
            <p:nvPr/>
          </p:nvSpPr>
          <p:spPr>
            <a:xfrm>
              <a:off x="591300" y="1108775"/>
              <a:ext cx="13175" cy="11800"/>
            </a:xfrm>
            <a:custGeom>
              <a:avLst/>
              <a:gdLst/>
              <a:ahLst/>
              <a:cxnLst/>
              <a:rect l="l" t="t" r="r" b="b"/>
              <a:pathLst>
                <a:path w="527" h="472" extrusionOk="0">
                  <a:moveTo>
                    <a:pt x="0" y="1"/>
                  </a:moveTo>
                  <a:cubicBezTo>
                    <a:pt x="95" y="471"/>
                    <a:pt x="221" y="411"/>
                    <a:pt x="471" y="457"/>
                  </a:cubicBezTo>
                  <a:cubicBezTo>
                    <a:pt x="489" y="372"/>
                    <a:pt x="499" y="247"/>
                    <a:pt x="527" y="209"/>
                  </a:cubicBezTo>
                  <a:lnTo>
                    <a:pt x="353" y="36"/>
                  </a:lnTo>
                  <a:cubicBezTo>
                    <a:pt x="239" y="19"/>
                    <a:pt x="121" y="8"/>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1" name="Google Shape;2101;p30"/>
            <p:cNvSpPr/>
            <p:nvPr/>
          </p:nvSpPr>
          <p:spPr>
            <a:xfrm>
              <a:off x="381150" y="563425"/>
              <a:ext cx="2225" cy="825"/>
            </a:xfrm>
            <a:custGeom>
              <a:avLst/>
              <a:gdLst/>
              <a:ahLst/>
              <a:cxnLst/>
              <a:rect l="l" t="t" r="r" b="b"/>
              <a:pathLst>
                <a:path w="89" h="33" extrusionOk="0">
                  <a:moveTo>
                    <a:pt x="0" y="0"/>
                  </a:moveTo>
                  <a:lnTo>
                    <a:pt x="0" y="0"/>
                  </a:lnTo>
                  <a:cubicBezTo>
                    <a:pt x="17" y="10"/>
                    <a:pt x="31" y="21"/>
                    <a:pt x="44" y="33"/>
                  </a:cubicBezTo>
                  <a:cubicBezTo>
                    <a:pt x="58" y="24"/>
                    <a:pt x="72" y="17"/>
                    <a:pt x="88" y="7"/>
                  </a:cubicBezTo>
                  <a:cubicBezTo>
                    <a:pt x="58" y="5"/>
                    <a:pt x="31" y="3"/>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2" name="Google Shape;2102;p30"/>
            <p:cNvSpPr/>
            <p:nvPr/>
          </p:nvSpPr>
          <p:spPr>
            <a:xfrm>
              <a:off x="376225" y="563375"/>
              <a:ext cx="2800" cy="3375"/>
            </a:xfrm>
            <a:custGeom>
              <a:avLst/>
              <a:gdLst/>
              <a:ahLst/>
              <a:cxnLst/>
              <a:rect l="l" t="t" r="r" b="b"/>
              <a:pathLst>
                <a:path w="112" h="135" extrusionOk="0">
                  <a:moveTo>
                    <a:pt x="112" y="0"/>
                  </a:moveTo>
                  <a:cubicBezTo>
                    <a:pt x="75" y="0"/>
                    <a:pt x="37" y="2"/>
                    <a:pt x="0" y="9"/>
                  </a:cubicBezTo>
                  <a:lnTo>
                    <a:pt x="95" y="134"/>
                  </a:lnTo>
                  <a:lnTo>
                    <a:pt x="98" y="132"/>
                  </a:lnTo>
                  <a:cubicBezTo>
                    <a:pt x="84" y="72"/>
                    <a:pt x="91" y="23"/>
                    <a:pt x="11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30"/>
            <p:cNvSpPr/>
            <p:nvPr/>
          </p:nvSpPr>
          <p:spPr>
            <a:xfrm>
              <a:off x="369150" y="564050"/>
              <a:ext cx="6750" cy="6675"/>
            </a:xfrm>
            <a:custGeom>
              <a:avLst/>
              <a:gdLst/>
              <a:ahLst/>
              <a:cxnLst/>
              <a:rect l="l" t="t" r="r" b="b"/>
              <a:pathLst>
                <a:path w="270" h="267" extrusionOk="0">
                  <a:moveTo>
                    <a:pt x="89" y="40"/>
                  </a:moveTo>
                  <a:cubicBezTo>
                    <a:pt x="58" y="54"/>
                    <a:pt x="28" y="68"/>
                    <a:pt x="1" y="87"/>
                  </a:cubicBezTo>
                  <a:lnTo>
                    <a:pt x="68" y="230"/>
                  </a:lnTo>
                  <a:cubicBezTo>
                    <a:pt x="89" y="240"/>
                    <a:pt x="107" y="251"/>
                    <a:pt x="121" y="265"/>
                  </a:cubicBezTo>
                  <a:cubicBezTo>
                    <a:pt x="129" y="266"/>
                    <a:pt x="137" y="266"/>
                    <a:pt x="145" y="266"/>
                  </a:cubicBezTo>
                  <a:cubicBezTo>
                    <a:pt x="164" y="266"/>
                    <a:pt x="182" y="264"/>
                    <a:pt x="200" y="263"/>
                  </a:cubicBezTo>
                  <a:cubicBezTo>
                    <a:pt x="202" y="263"/>
                    <a:pt x="205" y="260"/>
                    <a:pt x="207" y="258"/>
                  </a:cubicBezTo>
                  <a:cubicBezTo>
                    <a:pt x="174" y="221"/>
                    <a:pt x="140" y="186"/>
                    <a:pt x="103" y="156"/>
                  </a:cubicBezTo>
                  <a:lnTo>
                    <a:pt x="103" y="156"/>
                  </a:lnTo>
                  <a:lnTo>
                    <a:pt x="269" y="193"/>
                  </a:lnTo>
                  <a:cubicBezTo>
                    <a:pt x="179" y="1"/>
                    <a:pt x="154" y="77"/>
                    <a:pt x="89" y="4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30"/>
            <p:cNvSpPr/>
            <p:nvPr/>
          </p:nvSpPr>
          <p:spPr>
            <a:xfrm>
              <a:off x="659100" y="1138725"/>
              <a:ext cx="10625" cy="4500"/>
            </a:xfrm>
            <a:custGeom>
              <a:avLst/>
              <a:gdLst/>
              <a:ahLst/>
              <a:cxnLst/>
              <a:rect l="l" t="t" r="r" b="b"/>
              <a:pathLst>
                <a:path w="425" h="180" extrusionOk="0">
                  <a:moveTo>
                    <a:pt x="337" y="0"/>
                  </a:moveTo>
                  <a:cubicBezTo>
                    <a:pt x="271" y="0"/>
                    <a:pt x="180" y="69"/>
                    <a:pt x="99" y="69"/>
                  </a:cubicBezTo>
                  <a:cubicBezTo>
                    <a:pt x="75" y="69"/>
                    <a:pt x="52" y="63"/>
                    <a:pt x="31" y="48"/>
                  </a:cubicBezTo>
                  <a:lnTo>
                    <a:pt x="1" y="180"/>
                  </a:lnTo>
                  <a:cubicBezTo>
                    <a:pt x="142" y="180"/>
                    <a:pt x="286" y="164"/>
                    <a:pt x="425" y="131"/>
                  </a:cubicBezTo>
                  <a:cubicBezTo>
                    <a:pt x="414" y="30"/>
                    <a:pt x="381" y="0"/>
                    <a:pt x="33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30"/>
            <p:cNvSpPr/>
            <p:nvPr/>
          </p:nvSpPr>
          <p:spPr>
            <a:xfrm>
              <a:off x="672500" y="1024875"/>
              <a:ext cx="151675" cy="111925"/>
            </a:xfrm>
            <a:custGeom>
              <a:avLst/>
              <a:gdLst/>
              <a:ahLst/>
              <a:cxnLst/>
              <a:rect l="l" t="t" r="r" b="b"/>
              <a:pathLst>
                <a:path w="6067" h="4477" extrusionOk="0">
                  <a:moveTo>
                    <a:pt x="5552" y="580"/>
                  </a:moveTo>
                  <a:cubicBezTo>
                    <a:pt x="5552" y="624"/>
                    <a:pt x="5555" y="670"/>
                    <a:pt x="5562" y="714"/>
                  </a:cubicBezTo>
                  <a:cubicBezTo>
                    <a:pt x="5552" y="698"/>
                    <a:pt x="5548" y="656"/>
                    <a:pt x="5552" y="580"/>
                  </a:cubicBezTo>
                  <a:close/>
                  <a:moveTo>
                    <a:pt x="1521" y="2348"/>
                  </a:moveTo>
                  <a:lnTo>
                    <a:pt x="1600" y="2576"/>
                  </a:lnTo>
                  <a:lnTo>
                    <a:pt x="1637" y="2411"/>
                  </a:lnTo>
                  <a:lnTo>
                    <a:pt x="1600" y="2578"/>
                  </a:lnTo>
                  <a:lnTo>
                    <a:pt x="1563" y="2742"/>
                  </a:lnTo>
                  <a:lnTo>
                    <a:pt x="1521" y="2348"/>
                  </a:lnTo>
                  <a:close/>
                  <a:moveTo>
                    <a:pt x="5902" y="0"/>
                  </a:moveTo>
                  <a:cubicBezTo>
                    <a:pt x="5886" y="26"/>
                    <a:pt x="5868" y="53"/>
                    <a:pt x="5854" y="86"/>
                  </a:cubicBezTo>
                  <a:cubicBezTo>
                    <a:pt x="5786" y="86"/>
                    <a:pt x="5689" y="301"/>
                    <a:pt x="5589" y="408"/>
                  </a:cubicBezTo>
                  <a:cubicBezTo>
                    <a:pt x="5576" y="424"/>
                    <a:pt x="5562" y="436"/>
                    <a:pt x="5545" y="447"/>
                  </a:cubicBezTo>
                  <a:cubicBezTo>
                    <a:pt x="5325" y="482"/>
                    <a:pt x="5200" y="536"/>
                    <a:pt x="5089" y="545"/>
                  </a:cubicBezTo>
                  <a:cubicBezTo>
                    <a:pt x="5081" y="543"/>
                    <a:pt x="5074" y="543"/>
                    <a:pt x="5067" y="543"/>
                  </a:cubicBezTo>
                  <a:cubicBezTo>
                    <a:pt x="4963" y="543"/>
                    <a:pt x="4852" y="662"/>
                    <a:pt x="4735" y="662"/>
                  </a:cubicBezTo>
                  <a:cubicBezTo>
                    <a:pt x="4696" y="662"/>
                    <a:pt x="4656" y="649"/>
                    <a:pt x="4616" y="614"/>
                  </a:cubicBezTo>
                  <a:cubicBezTo>
                    <a:pt x="4589" y="600"/>
                    <a:pt x="4560" y="593"/>
                    <a:pt x="4527" y="593"/>
                  </a:cubicBezTo>
                  <a:cubicBezTo>
                    <a:pt x="4437" y="593"/>
                    <a:pt x="4321" y="650"/>
                    <a:pt x="4161" y="788"/>
                  </a:cubicBezTo>
                  <a:cubicBezTo>
                    <a:pt x="3984" y="719"/>
                    <a:pt x="3813" y="687"/>
                    <a:pt x="3645" y="687"/>
                  </a:cubicBezTo>
                  <a:cubicBezTo>
                    <a:pt x="3198" y="687"/>
                    <a:pt x="2765" y="912"/>
                    <a:pt x="2260" y="1270"/>
                  </a:cubicBezTo>
                  <a:cubicBezTo>
                    <a:pt x="2242" y="1236"/>
                    <a:pt x="2230" y="1196"/>
                    <a:pt x="2226" y="1154"/>
                  </a:cubicBezTo>
                  <a:cubicBezTo>
                    <a:pt x="1713" y="1611"/>
                    <a:pt x="1366" y="2181"/>
                    <a:pt x="1099" y="2733"/>
                  </a:cubicBezTo>
                  <a:cubicBezTo>
                    <a:pt x="1091" y="2951"/>
                    <a:pt x="1093" y="3171"/>
                    <a:pt x="987" y="3171"/>
                  </a:cubicBezTo>
                  <a:cubicBezTo>
                    <a:pt x="973" y="3171"/>
                    <a:pt x="956" y="3166"/>
                    <a:pt x="937" y="3157"/>
                  </a:cubicBezTo>
                  <a:cubicBezTo>
                    <a:pt x="849" y="3459"/>
                    <a:pt x="886" y="3545"/>
                    <a:pt x="682" y="3693"/>
                  </a:cubicBezTo>
                  <a:cubicBezTo>
                    <a:pt x="552" y="3728"/>
                    <a:pt x="499" y="3837"/>
                    <a:pt x="260" y="3990"/>
                  </a:cubicBezTo>
                  <a:cubicBezTo>
                    <a:pt x="160" y="4066"/>
                    <a:pt x="72" y="4157"/>
                    <a:pt x="0" y="4259"/>
                  </a:cubicBezTo>
                  <a:cubicBezTo>
                    <a:pt x="79" y="4319"/>
                    <a:pt x="123" y="4374"/>
                    <a:pt x="232" y="4476"/>
                  </a:cubicBezTo>
                  <a:cubicBezTo>
                    <a:pt x="306" y="4319"/>
                    <a:pt x="415" y="4166"/>
                    <a:pt x="436" y="3911"/>
                  </a:cubicBezTo>
                  <a:lnTo>
                    <a:pt x="436" y="3911"/>
                  </a:lnTo>
                  <a:cubicBezTo>
                    <a:pt x="428" y="4089"/>
                    <a:pt x="498" y="4219"/>
                    <a:pt x="585" y="4219"/>
                  </a:cubicBezTo>
                  <a:cubicBezTo>
                    <a:pt x="644" y="4219"/>
                    <a:pt x="711" y="4159"/>
                    <a:pt x="767" y="4013"/>
                  </a:cubicBezTo>
                  <a:cubicBezTo>
                    <a:pt x="764" y="4012"/>
                    <a:pt x="761" y="4012"/>
                    <a:pt x="758" y="4012"/>
                  </a:cubicBezTo>
                  <a:cubicBezTo>
                    <a:pt x="746" y="4012"/>
                    <a:pt x="732" y="4014"/>
                    <a:pt x="719" y="4014"/>
                  </a:cubicBezTo>
                  <a:cubicBezTo>
                    <a:pt x="690" y="4014"/>
                    <a:pt x="662" y="4005"/>
                    <a:pt x="652" y="3950"/>
                  </a:cubicBezTo>
                  <a:lnTo>
                    <a:pt x="652" y="3950"/>
                  </a:lnTo>
                  <a:cubicBezTo>
                    <a:pt x="659" y="3967"/>
                    <a:pt x="671" y="3975"/>
                    <a:pt x="685" y="3975"/>
                  </a:cubicBezTo>
                  <a:cubicBezTo>
                    <a:pt x="756" y="3975"/>
                    <a:pt x="897" y="3812"/>
                    <a:pt x="978" y="3812"/>
                  </a:cubicBezTo>
                  <a:cubicBezTo>
                    <a:pt x="1017" y="3812"/>
                    <a:pt x="1042" y="3849"/>
                    <a:pt x="1039" y="3962"/>
                  </a:cubicBezTo>
                  <a:cubicBezTo>
                    <a:pt x="1050" y="3948"/>
                    <a:pt x="1062" y="3932"/>
                    <a:pt x="1073" y="3918"/>
                  </a:cubicBezTo>
                  <a:cubicBezTo>
                    <a:pt x="1131" y="3825"/>
                    <a:pt x="1233" y="3698"/>
                    <a:pt x="1280" y="3561"/>
                  </a:cubicBezTo>
                  <a:lnTo>
                    <a:pt x="1280" y="3561"/>
                  </a:lnTo>
                  <a:cubicBezTo>
                    <a:pt x="1244" y="3583"/>
                    <a:pt x="1208" y="3617"/>
                    <a:pt x="1186" y="3617"/>
                  </a:cubicBezTo>
                  <a:cubicBezTo>
                    <a:pt x="1157" y="3617"/>
                    <a:pt x="1151" y="3563"/>
                    <a:pt x="1196" y="3361"/>
                  </a:cubicBezTo>
                  <a:lnTo>
                    <a:pt x="1296" y="3510"/>
                  </a:lnTo>
                  <a:cubicBezTo>
                    <a:pt x="1310" y="3463"/>
                    <a:pt x="1312" y="3415"/>
                    <a:pt x="1305" y="3368"/>
                  </a:cubicBezTo>
                  <a:cubicBezTo>
                    <a:pt x="1352" y="3331"/>
                    <a:pt x="1595" y="3188"/>
                    <a:pt x="1440" y="2986"/>
                  </a:cubicBezTo>
                  <a:cubicBezTo>
                    <a:pt x="1553" y="2763"/>
                    <a:pt x="1688" y="2552"/>
                    <a:pt x="1841" y="2355"/>
                  </a:cubicBezTo>
                  <a:cubicBezTo>
                    <a:pt x="1896" y="2186"/>
                    <a:pt x="1964" y="2038"/>
                    <a:pt x="1938" y="1991"/>
                  </a:cubicBezTo>
                  <a:cubicBezTo>
                    <a:pt x="2076" y="1603"/>
                    <a:pt x="2196" y="1518"/>
                    <a:pt x="2308" y="1518"/>
                  </a:cubicBezTo>
                  <a:cubicBezTo>
                    <a:pt x="2346" y="1518"/>
                    <a:pt x="2384" y="1528"/>
                    <a:pt x="2420" y="1539"/>
                  </a:cubicBezTo>
                  <a:cubicBezTo>
                    <a:pt x="2360" y="1456"/>
                    <a:pt x="2309" y="1370"/>
                    <a:pt x="2265" y="1280"/>
                  </a:cubicBezTo>
                  <a:lnTo>
                    <a:pt x="2265" y="1280"/>
                  </a:lnTo>
                  <a:cubicBezTo>
                    <a:pt x="2353" y="1282"/>
                    <a:pt x="2522" y="1498"/>
                    <a:pt x="2527" y="1567"/>
                  </a:cubicBezTo>
                  <a:lnTo>
                    <a:pt x="2548" y="1569"/>
                  </a:lnTo>
                  <a:cubicBezTo>
                    <a:pt x="2599" y="1542"/>
                    <a:pt x="2650" y="1516"/>
                    <a:pt x="2701" y="1493"/>
                  </a:cubicBezTo>
                  <a:cubicBezTo>
                    <a:pt x="2747" y="1430"/>
                    <a:pt x="2782" y="1361"/>
                    <a:pt x="2808" y="1289"/>
                  </a:cubicBezTo>
                  <a:cubicBezTo>
                    <a:pt x="2817" y="1335"/>
                    <a:pt x="2826" y="1382"/>
                    <a:pt x="2835" y="1428"/>
                  </a:cubicBezTo>
                  <a:cubicBezTo>
                    <a:pt x="3205" y="1258"/>
                    <a:pt x="3568" y="1135"/>
                    <a:pt x="3950" y="1135"/>
                  </a:cubicBezTo>
                  <a:cubicBezTo>
                    <a:pt x="4005" y="1135"/>
                    <a:pt x="4060" y="1138"/>
                    <a:pt x="4115" y="1143"/>
                  </a:cubicBezTo>
                  <a:cubicBezTo>
                    <a:pt x="4138" y="1142"/>
                    <a:pt x="4159" y="1142"/>
                    <a:pt x="4180" y="1142"/>
                  </a:cubicBezTo>
                  <a:cubicBezTo>
                    <a:pt x="4337" y="1142"/>
                    <a:pt x="4456" y="1161"/>
                    <a:pt x="4570" y="1161"/>
                  </a:cubicBezTo>
                  <a:cubicBezTo>
                    <a:pt x="4618" y="1161"/>
                    <a:pt x="4666" y="1158"/>
                    <a:pt x="4715" y="1148"/>
                  </a:cubicBezTo>
                  <a:cubicBezTo>
                    <a:pt x="4733" y="1151"/>
                    <a:pt x="4751" y="1152"/>
                    <a:pt x="4769" y="1152"/>
                  </a:cubicBezTo>
                  <a:cubicBezTo>
                    <a:pt x="4910" y="1152"/>
                    <a:pt x="5048" y="1063"/>
                    <a:pt x="5149" y="1057"/>
                  </a:cubicBezTo>
                  <a:cubicBezTo>
                    <a:pt x="5223" y="842"/>
                    <a:pt x="5441" y="730"/>
                    <a:pt x="5441" y="730"/>
                  </a:cubicBezTo>
                  <a:lnTo>
                    <a:pt x="5441" y="730"/>
                  </a:lnTo>
                  <a:cubicBezTo>
                    <a:pt x="5423" y="837"/>
                    <a:pt x="5399" y="888"/>
                    <a:pt x="5374" y="918"/>
                  </a:cubicBezTo>
                  <a:cubicBezTo>
                    <a:pt x="5439" y="874"/>
                    <a:pt x="5515" y="846"/>
                    <a:pt x="5592" y="837"/>
                  </a:cubicBezTo>
                  <a:cubicBezTo>
                    <a:pt x="5578" y="797"/>
                    <a:pt x="5569" y="756"/>
                    <a:pt x="5562" y="714"/>
                  </a:cubicBezTo>
                  <a:lnTo>
                    <a:pt x="5562" y="714"/>
                  </a:lnTo>
                  <a:cubicBezTo>
                    <a:pt x="5565" y="720"/>
                    <a:pt x="5570" y="723"/>
                    <a:pt x="5575" y="723"/>
                  </a:cubicBezTo>
                  <a:cubicBezTo>
                    <a:pt x="5610" y="723"/>
                    <a:pt x="5676" y="598"/>
                    <a:pt x="5728" y="598"/>
                  </a:cubicBezTo>
                  <a:cubicBezTo>
                    <a:pt x="5757" y="598"/>
                    <a:pt x="5781" y="635"/>
                    <a:pt x="5793" y="749"/>
                  </a:cubicBezTo>
                  <a:cubicBezTo>
                    <a:pt x="5875" y="635"/>
                    <a:pt x="5784" y="536"/>
                    <a:pt x="5831" y="415"/>
                  </a:cubicBezTo>
                  <a:lnTo>
                    <a:pt x="6067" y="199"/>
                  </a:lnTo>
                  <a:cubicBezTo>
                    <a:pt x="5979" y="183"/>
                    <a:pt x="5933" y="104"/>
                    <a:pt x="590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30"/>
            <p:cNvSpPr/>
            <p:nvPr/>
          </p:nvSpPr>
          <p:spPr>
            <a:xfrm>
              <a:off x="819225" y="1033675"/>
              <a:ext cx="4725" cy="9750"/>
            </a:xfrm>
            <a:custGeom>
              <a:avLst/>
              <a:gdLst/>
              <a:ahLst/>
              <a:cxnLst/>
              <a:rect l="l" t="t" r="r" b="b"/>
              <a:pathLst>
                <a:path w="189" h="390" extrusionOk="0">
                  <a:moveTo>
                    <a:pt x="91" y="0"/>
                  </a:moveTo>
                  <a:lnTo>
                    <a:pt x="1" y="390"/>
                  </a:lnTo>
                  <a:lnTo>
                    <a:pt x="154" y="253"/>
                  </a:lnTo>
                  <a:lnTo>
                    <a:pt x="189" y="144"/>
                  </a:lnTo>
                  <a:lnTo>
                    <a:pt x="9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30"/>
            <p:cNvSpPr/>
            <p:nvPr/>
          </p:nvSpPr>
          <p:spPr>
            <a:xfrm>
              <a:off x="803825" y="652700"/>
              <a:ext cx="3200" cy="1275"/>
            </a:xfrm>
            <a:custGeom>
              <a:avLst/>
              <a:gdLst/>
              <a:ahLst/>
              <a:cxnLst/>
              <a:rect l="l" t="t" r="r" b="b"/>
              <a:pathLst>
                <a:path w="128" h="51" extrusionOk="0">
                  <a:moveTo>
                    <a:pt x="34" y="1"/>
                  </a:moveTo>
                  <a:cubicBezTo>
                    <a:pt x="23" y="1"/>
                    <a:pt x="12" y="6"/>
                    <a:pt x="0" y="20"/>
                  </a:cubicBezTo>
                  <a:cubicBezTo>
                    <a:pt x="37" y="32"/>
                    <a:pt x="74" y="41"/>
                    <a:pt x="112" y="50"/>
                  </a:cubicBezTo>
                  <a:lnTo>
                    <a:pt x="128" y="27"/>
                  </a:lnTo>
                  <a:lnTo>
                    <a:pt x="128" y="27"/>
                  </a:lnTo>
                  <a:cubicBezTo>
                    <a:pt x="123" y="30"/>
                    <a:pt x="118" y="31"/>
                    <a:pt x="113" y="31"/>
                  </a:cubicBezTo>
                  <a:cubicBezTo>
                    <a:pt x="87" y="31"/>
                    <a:pt x="61" y="1"/>
                    <a:pt x="3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30"/>
            <p:cNvSpPr/>
            <p:nvPr/>
          </p:nvSpPr>
          <p:spPr>
            <a:xfrm>
              <a:off x="669700" y="1141700"/>
              <a:ext cx="325" cy="250"/>
            </a:xfrm>
            <a:custGeom>
              <a:avLst/>
              <a:gdLst/>
              <a:ahLst/>
              <a:cxnLst/>
              <a:rect l="l" t="t" r="r" b="b"/>
              <a:pathLst>
                <a:path w="13" h="10" extrusionOk="0">
                  <a:moveTo>
                    <a:pt x="1" y="1"/>
                  </a:moveTo>
                  <a:cubicBezTo>
                    <a:pt x="1" y="5"/>
                    <a:pt x="1" y="7"/>
                    <a:pt x="1" y="10"/>
                  </a:cubicBezTo>
                  <a:cubicBezTo>
                    <a:pt x="6" y="10"/>
                    <a:pt x="8" y="10"/>
                    <a:pt x="12" y="7"/>
                  </a:cubicBezTo>
                  <a:cubicBezTo>
                    <a:pt x="8" y="5"/>
                    <a:pt x="6" y="3"/>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30"/>
            <p:cNvSpPr/>
            <p:nvPr/>
          </p:nvSpPr>
          <p:spPr>
            <a:xfrm>
              <a:off x="662400" y="1132725"/>
              <a:ext cx="4375" cy="5825"/>
            </a:xfrm>
            <a:custGeom>
              <a:avLst/>
              <a:gdLst/>
              <a:ahLst/>
              <a:cxnLst/>
              <a:rect l="l" t="t" r="r" b="b"/>
              <a:pathLst>
                <a:path w="175" h="233" extrusionOk="0">
                  <a:moveTo>
                    <a:pt x="175" y="0"/>
                  </a:moveTo>
                  <a:lnTo>
                    <a:pt x="175" y="0"/>
                  </a:lnTo>
                  <a:cubicBezTo>
                    <a:pt x="142" y="2"/>
                    <a:pt x="110" y="3"/>
                    <a:pt x="78" y="3"/>
                  </a:cubicBezTo>
                  <a:cubicBezTo>
                    <a:pt x="65" y="3"/>
                    <a:pt x="51" y="3"/>
                    <a:pt x="38" y="3"/>
                  </a:cubicBezTo>
                  <a:lnTo>
                    <a:pt x="38" y="3"/>
                  </a:lnTo>
                  <a:cubicBezTo>
                    <a:pt x="5" y="109"/>
                    <a:pt x="1" y="223"/>
                    <a:pt x="59" y="232"/>
                  </a:cubicBezTo>
                  <a:cubicBezTo>
                    <a:pt x="84" y="125"/>
                    <a:pt x="135" y="77"/>
                    <a:pt x="17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0" name="Google Shape;2110;p30"/>
            <p:cNvSpPr/>
            <p:nvPr/>
          </p:nvSpPr>
          <p:spPr>
            <a:xfrm>
              <a:off x="364975" y="562150"/>
              <a:ext cx="2400" cy="5350"/>
            </a:xfrm>
            <a:custGeom>
              <a:avLst/>
              <a:gdLst/>
              <a:ahLst/>
              <a:cxnLst/>
              <a:rect l="l" t="t" r="r" b="b"/>
              <a:pathLst>
                <a:path w="96" h="214" extrusionOk="0">
                  <a:moveTo>
                    <a:pt x="91" y="0"/>
                  </a:moveTo>
                  <a:cubicBezTo>
                    <a:pt x="59" y="37"/>
                    <a:pt x="28" y="75"/>
                    <a:pt x="1" y="112"/>
                  </a:cubicBezTo>
                  <a:cubicBezTo>
                    <a:pt x="24" y="146"/>
                    <a:pt x="52" y="181"/>
                    <a:pt x="79" y="214"/>
                  </a:cubicBezTo>
                  <a:cubicBezTo>
                    <a:pt x="66" y="151"/>
                    <a:pt x="86" y="119"/>
                    <a:pt x="96" y="79"/>
                  </a:cubicBezTo>
                  <a:cubicBezTo>
                    <a:pt x="93" y="56"/>
                    <a:pt x="93" y="35"/>
                    <a:pt x="96" y="12"/>
                  </a:cubicBezTo>
                  <a:lnTo>
                    <a:pt x="9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1" name="Google Shape;2111;p30"/>
            <p:cNvSpPr/>
            <p:nvPr/>
          </p:nvSpPr>
          <p:spPr>
            <a:xfrm>
              <a:off x="723550" y="1073075"/>
              <a:ext cx="1250" cy="4775"/>
            </a:xfrm>
            <a:custGeom>
              <a:avLst/>
              <a:gdLst/>
              <a:ahLst/>
              <a:cxnLst/>
              <a:rect l="l" t="t" r="r" b="b"/>
              <a:pathLst>
                <a:path w="50" h="191" extrusionOk="0">
                  <a:moveTo>
                    <a:pt x="24" y="1"/>
                  </a:moveTo>
                  <a:cubicBezTo>
                    <a:pt x="17" y="61"/>
                    <a:pt x="10" y="126"/>
                    <a:pt x="1" y="191"/>
                  </a:cubicBezTo>
                  <a:cubicBezTo>
                    <a:pt x="17" y="172"/>
                    <a:pt x="33" y="156"/>
                    <a:pt x="49" y="140"/>
                  </a:cubicBezTo>
                  <a:lnTo>
                    <a:pt x="24"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30"/>
            <p:cNvSpPr/>
            <p:nvPr/>
          </p:nvSpPr>
          <p:spPr>
            <a:xfrm>
              <a:off x="696600" y="1124650"/>
              <a:ext cx="1250" cy="1200"/>
            </a:xfrm>
            <a:custGeom>
              <a:avLst/>
              <a:gdLst/>
              <a:ahLst/>
              <a:cxnLst/>
              <a:rect l="l" t="t" r="r" b="b"/>
              <a:pathLst>
                <a:path w="50" h="48" extrusionOk="0">
                  <a:moveTo>
                    <a:pt x="49" y="1"/>
                  </a:moveTo>
                  <a:lnTo>
                    <a:pt x="49" y="1"/>
                  </a:lnTo>
                  <a:cubicBezTo>
                    <a:pt x="31" y="13"/>
                    <a:pt x="12" y="29"/>
                    <a:pt x="1" y="47"/>
                  </a:cubicBezTo>
                  <a:cubicBezTo>
                    <a:pt x="17" y="33"/>
                    <a:pt x="33" y="20"/>
                    <a:pt x="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30"/>
            <p:cNvSpPr/>
            <p:nvPr/>
          </p:nvSpPr>
          <p:spPr>
            <a:xfrm>
              <a:off x="311250" y="570325"/>
              <a:ext cx="61975" cy="104000"/>
            </a:xfrm>
            <a:custGeom>
              <a:avLst/>
              <a:gdLst/>
              <a:ahLst/>
              <a:cxnLst/>
              <a:rect l="l" t="t" r="r" b="b"/>
              <a:pathLst>
                <a:path w="2479" h="4160" extrusionOk="0">
                  <a:moveTo>
                    <a:pt x="1807" y="1964"/>
                  </a:moveTo>
                  <a:lnTo>
                    <a:pt x="1786" y="2003"/>
                  </a:lnTo>
                  <a:cubicBezTo>
                    <a:pt x="1793" y="1978"/>
                    <a:pt x="1797" y="1968"/>
                    <a:pt x="1807" y="1964"/>
                  </a:cubicBezTo>
                  <a:close/>
                  <a:moveTo>
                    <a:pt x="1960" y="1648"/>
                  </a:moveTo>
                  <a:lnTo>
                    <a:pt x="2011" y="1913"/>
                  </a:lnTo>
                  <a:cubicBezTo>
                    <a:pt x="1977" y="2014"/>
                    <a:pt x="1946" y="2046"/>
                    <a:pt x="1918" y="2046"/>
                  </a:cubicBezTo>
                  <a:cubicBezTo>
                    <a:pt x="1874" y="2046"/>
                    <a:pt x="1838" y="1962"/>
                    <a:pt x="1812" y="1962"/>
                  </a:cubicBezTo>
                  <a:cubicBezTo>
                    <a:pt x="1810" y="1962"/>
                    <a:pt x="1808" y="1963"/>
                    <a:pt x="1807" y="1964"/>
                  </a:cubicBezTo>
                  <a:lnTo>
                    <a:pt x="1960" y="1648"/>
                  </a:lnTo>
                  <a:close/>
                  <a:moveTo>
                    <a:pt x="2004" y="0"/>
                  </a:moveTo>
                  <a:cubicBezTo>
                    <a:pt x="1973" y="44"/>
                    <a:pt x="1948" y="91"/>
                    <a:pt x="1922" y="137"/>
                  </a:cubicBezTo>
                  <a:cubicBezTo>
                    <a:pt x="1992" y="174"/>
                    <a:pt x="2038" y="153"/>
                    <a:pt x="2078" y="248"/>
                  </a:cubicBezTo>
                  <a:cubicBezTo>
                    <a:pt x="2020" y="220"/>
                    <a:pt x="1964" y="190"/>
                    <a:pt x="1911" y="156"/>
                  </a:cubicBezTo>
                  <a:cubicBezTo>
                    <a:pt x="1883" y="207"/>
                    <a:pt x="1853" y="258"/>
                    <a:pt x="1827" y="313"/>
                  </a:cubicBezTo>
                  <a:cubicBezTo>
                    <a:pt x="1776" y="617"/>
                    <a:pt x="1647" y="904"/>
                    <a:pt x="1781" y="1261"/>
                  </a:cubicBezTo>
                  <a:cubicBezTo>
                    <a:pt x="1665" y="1451"/>
                    <a:pt x="1691" y="1542"/>
                    <a:pt x="1656" y="1859"/>
                  </a:cubicBezTo>
                  <a:cubicBezTo>
                    <a:pt x="1688" y="1864"/>
                    <a:pt x="1563" y="1947"/>
                    <a:pt x="1572" y="2216"/>
                  </a:cubicBezTo>
                  <a:cubicBezTo>
                    <a:pt x="1466" y="2316"/>
                    <a:pt x="1514" y="2321"/>
                    <a:pt x="1308" y="2580"/>
                  </a:cubicBezTo>
                  <a:cubicBezTo>
                    <a:pt x="1252" y="2645"/>
                    <a:pt x="1222" y="2715"/>
                    <a:pt x="1139" y="2859"/>
                  </a:cubicBezTo>
                  <a:cubicBezTo>
                    <a:pt x="1236" y="2933"/>
                    <a:pt x="1322" y="3021"/>
                    <a:pt x="1394" y="3118"/>
                  </a:cubicBezTo>
                  <a:cubicBezTo>
                    <a:pt x="1257" y="3104"/>
                    <a:pt x="1086" y="2998"/>
                    <a:pt x="1065" y="2970"/>
                  </a:cubicBezTo>
                  <a:cubicBezTo>
                    <a:pt x="821" y="3253"/>
                    <a:pt x="645" y="3452"/>
                    <a:pt x="439" y="3559"/>
                  </a:cubicBezTo>
                  <a:cubicBezTo>
                    <a:pt x="341" y="3614"/>
                    <a:pt x="237" y="3658"/>
                    <a:pt x="126" y="3688"/>
                  </a:cubicBezTo>
                  <a:cubicBezTo>
                    <a:pt x="135" y="3830"/>
                    <a:pt x="163" y="3902"/>
                    <a:pt x="212" y="3911"/>
                  </a:cubicBezTo>
                  <a:cubicBezTo>
                    <a:pt x="137" y="4015"/>
                    <a:pt x="33" y="3969"/>
                    <a:pt x="1" y="4159"/>
                  </a:cubicBezTo>
                  <a:cubicBezTo>
                    <a:pt x="307" y="4092"/>
                    <a:pt x="492" y="4057"/>
                    <a:pt x="701" y="3946"/>
                  </a:cubicBezTo>
                  <a:cubicBezTo>
                    <a:pt x="942" y="3672"/>
                    <a:pt x="1164" y="3466"/>
                    <a:pt x="1429" y="3183"/>
                  </a:cubicBezTo>
                  <a:cubicBezTo>
                    <a:pt x="1433" y="3188"/>
                    <a:pt x="1436" y="3195"/>
                    <a:pt x="1438" y="3202"/>
                  </a:cubicBezTo>
                  <a:cubicBezTo>
                    <a:pt x="1438" y="3190"/>
                    <a:pt x="1440" y="3181"/>
                    <a:pt x="1440" y="3169"/>
                  </a:cubicBezTo>
                  <a:lnTo>
                    <a:pt x="1473" y="3137"/>
                  </a:lnTo>
                  <a:cubicBezTo>
                    <a:pt x="1603" y="3079"/>
                    <a:pt x="1654" y="2886"/>
                    <a:pt x="1765" y="2868"/>
                  </a:cubicBezTo>
                  <a:cubicBezTo>
                    <a:pt x="1813" y="2555"/>
                    <a:pt x="1881" y="2518"/>
                    <a:pt x="1920" y="2367"/>
                  </a:cubicBezTo>
                  <a:cubicBezTo>
                    <a:pt x="1922" y="2228"/>
                    <a:pt x="2094" y="1903"/>
                    <a:pt x="2031" y="1818"/>
                  </a:cubicBezTo>
                  <a:cubicBezTo>
                    <a:pt x="2159" y="1660"/>
                    <a:pt x="2145" y="1463"/>
                    <a:pt x="2159" y="1294"/>
                  </a:cubicBezTo>
                  <a:cubicBezTo>
                    <a:pt x="2140" y="976"/>
                    <a:pt x="2119" y="691"/>
                    <a:pt x="2226" y="422"/>
                  </a:cubicBezTo>
                  <a:cubicBezTo>
                    <a:pt x="2289" y="288"/>
                    <a:pt x="2374" y="162"/>
                    <a:pt x="2479" y="54"/>
                  </a:cubicBezTo>
                  <a:cubicBezTo>
                    <a:pt x="2465" y="42"/>
                    <a:pt x="2449" y="28"/>
                    <a:pt x="2437" y="16"/>
                  </a:cubicBezTo>
                  <a:cubicBezTo>
                    <a:pt x="2424" y="16"/>
                    <a:pt x="2411" y="16"/>
                    <a:pt x="2397" y="16"/>
                  </a:cubicBezTo>
                  <a:cubicBezTo>
                    <a:pt x="2297" y="16"/>
                    <a:pt x="2200" y="35"/>
                    <a:pt x="2157" y="246"/>
                  </a:cubicBezTo>
                  <a:cubicBezTo>
                    <a:pt x="2152" y="93"/>
                    <a:pt x="2064" y="37"/>
                    <a:pt x="200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30"/>
            <p:cNvSpPr/>
            <p:nvPr/>
          </p:nvSpPr>
          <p:spPr>
            <a:xfrm>
              <a:off x="637550" y="1126700"/>
              <a:ext cx="1925" cy="1750"/>
            </a:xfrm>
            <a:custGeom>
              <a:avLst/>
              <a:gdLst/>
              <a:ahLst/>
              <a:cxnLst/>
              <a:rect l="l" t="t" r="r" b="b"/>
              <a:pathLst>
                <a:path w="77" h="70" extrusionOk="0">
                  <a:moveTo>
                    <a:pt x="3" y="0"/>
                  </a:moveTo>
                  <a:cubicBezTo>
                    <a:pt x="0" y="23"/>
                    <a:pt x="3" y="46"/>
                    <a:pt x="3" y="70"/>
                  </a:cubicBezTo>
                  <a:cubicBezTo>
                    <a:pt x="33" y="63"/>
                    <a:pt x="58" y="44"/>
                    <a:pt x="77" y="21"/>
                  </a:cubicBezTo>
                  <a:lnTo>
                    <a:pt x="3"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30"/>
            <p:cNvSpPr/>
            <p:nvPr/>
          </p:nvSpPr>
          <p:spPr>
            <a:xfrm>
              <a:off x="361675" y="565400"/>
              <a:ext cx="5950" cy="5650"/>
            </a:xfrm>
            <a:custGeom>
              <a:avLst/>
              <a:gdLst/>
              <a:ahLst/>
              <a:cxnLst/>
              <a:rect l="l" t="t" r="r" b="b"/>
              <a:pathLst>
                <a:path w="238" h="226" extrusionOk="0">
                  <a:moveTo>
                    <a:pt x="119" y="0"/>
                  </a:moveTo>
                  <a:cubicBezTo>
                    <a:pt x="77" y="58"/>
                    <a:pt x="38" y="114"/>
                    <a:pt x="0" y="174"/>
                  </a:cubicBezTo>
                  <a:cubicBezTo>
                    <a:pt x="57" y="207"/>
                    <a:pt x="112" y="226"/>
                    <a:pt x="151" y="226"/>
                  </a:cubicBezTo>
                  <a:cubicBezTo>
                    <a:pt x="215" y="226"/>
                    <a:pt x="238" y="177"/>
                    <a:pt x="156" y="70"/>
                  </a:cubicBezTo>
                  <a:cubicBezTo>
                    <a:pt x="142" y="42"/>
                    <a:pt x="130" y="21"/>
                    <a:pt x="11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30"/>
            <p:cNvSpPr/>
            <p:nvPr/>
          </p:nvSpPr>
          <p:spPr>
            <a:xfrm>
              <a:off x="606775" y="1110800"/>
              <a:ext cx="1925" cy="4950"/>
            </a:xfrm>
            <a:custGeom>
              <a:avLst/>
              <a:gdLst/>
              <a:ahLst/>
              <a:cxnLst/>
              <a:rect l="l" t="t" r="r" b="b"/>
              <a:pathLst>
                <a:path w="77" h="198" extrusionOk="0">
                  <a:moveTo>
                    <a:pt x="0" y="1"/>
                  </a:moveTo>
                  <a:cubicBezTo>
                    <a:pt x="28" y="64"/>
                    <a:pt x="47" y="131"/>
                    <a:pt x="61" y="198"/>
                  </a:cubicBezTo>
                  <a:cubicBezTo>
                    <a:pt x="68" y="138"/>
                    <a:pt x="74" y="82"/>
                    <a:pt x="77" y="24"/>
                  </a:cubicBezTo>
                  <a:cubicBezTo>
                    <a:pt x="51" y="15"/>
                    <a:pt x="26" y="8"/>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30"/>
            <p:cNvSpPr/>
            <p:nvPr/>
          </p:nvSpPr>
          <p:spPr>
            <a:xfrm>
              <a:off x="560425" y="1122225"/>
              <a:ext cx="175" cy="375"/>
            </a:xfrm>
            <a:custGeom>
              <a:avLst/>
              <a:gdLst/>
              <a:ahLst/>
              <a:cxnLst/>
              <a:rect l="l" t="t" r="r" b="b"/>
              <a:pathLst>
                <a:path w="7" h="15" extrusionOk="0">
                  <a:moveTo>
                    <a:pt x="4" y="1"/>
                  </a:moveTo>
                  <a:lnTo>
                    <a:pt x="4" y="1"/>
                  </a:lnTo>
                  <a:cubicBezTo>
                    <a:pt x="1" y="10"/>
                    <a:pt x="2" y="15"/>
                    <a:pt x="3" y="15"/>
                  </a:cubicBezTo>
                  <a:cubicBezTo>
                    <a:pt x="5" y="15"/>
                    <a:pt x="7" y="10"/>
                    <a:pt x="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30"/>
            <p:cNvSpPr/>
            <p:nvPr/>
          </p:nvSpPr>
          <p:spPr>
            <a:xfrm>
              <a:off x="560225" y="1121600"/>
              <a:ext cx="675" cy="650"/>
            </a:xfrm>
            <a:custGeom>
              <a:avLst/>
              <a:gdLst/>
              <a:ahLst/>
              <a:cxnLst/>
              <a:rect l="l" t="t" r="r" b="b"/>
              <a:pathLst>
                <a:path w="27" h="26" extrusionOk="0">
                  <a:moveTo>
                    <a:pt x="26" y="0"/>
                  </a:moveTo>
                  <a:cubicBezTo>
                    <a:pt x="17" y="0"/>
                    <a:pt x="10" y="2"/>
                    <a:pt x="1" y="5"/>
                  </a:cubicBezTo>
                  <a:cubicBezTo>
                    <a:pt x="5" y="12"/>
                    <a:pt x="10" y="19"/>
                    <a:pt x="12" y="26"/>
                  </a:cubicBezTo>
                  <a:cubicBezTo>
                    <a:pt x="15" y="16"/>
                    <a:pt x="19" y="7"/>
                    <a:pt x="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30"/>
            <p:cNvSpPr/>
            <p:nvPr/>
          </p:nvSpPr>
          <p:spPr>
            <a:xfrm>
              <a:off x="288650" y="796175"/>
              <a:ext cx="1475" cy="1475"/>
            </a:xfrm>
            <a:custGeom>
              <a:avLst/>
              <a:gdLst/>
              <a:ahLst/>
              <a:cxnLst/>
              <a:rect l="l" t="t" r="r" b="b"/>
              <a:pathLst>
                <a:path w="59" h="59" extrusionOk="0">
                  <a:moveTo>
                    <a:pt x="58" y="0"/>
                  </a:moveTo>
                  <a:lnTo>
                    <a:pt x="58" y="0"/>
                  </a:lnTo>
                  <a:cubicBezTo>
                    <a:pt x="38" y="17"/>
                    <a:pt x="19" y="37"/>
                    <a:pt x="0" y="58"/>
                  </a:cubicBezTo>
                  <a:cubicBezTo>
                    <a:pt x="12" y="47"/>
                    <a:pt x="31" y="26"/>
                    <a:pt x="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30"/>
            <p:cNvSpPr/>
            <p:nvPr/>
          </p:nvSpPr>
          <p:spPr>
            <a:xfrm>
              <a:off x="258575" y="699450"/>
              <a:ext cx="600" cy="475"/>
            </a:xfrm>
            <a:custGeom>
              <a:avLst/>
              <a:gdLst/>
              <a:ahLst/>
              <a:cxnLst/>
              <a:rect l="l" t="t" r="r" b="b"/>
              <a:pathLst>
                <a:path w="24" h="19" extrusionOk="0">
                  <a:moveTo>
                    <a:pt x="0" y="0"/>
                  </a:moveTo>
                  <a:lnTo>
                    <a:pt x="0" y="0"/>
                  </a:lnTo>
                  <a:cubicBezTo>
                    <a:pt x="6" y="12"/>
                    <a:pt x="11" y="18"/>
                    <a:pt x="17" y="18"/>
                  </a:cubicBezTo>
                  <a:cubicBezTo>
                    <a:pt x="19" y="18"/>
                    <a:pt x="21" y="18"/>
                    <a:pt x="24" y="16"/>
                  </a:cubicBezTo>
                  <a:cubicBezTo>
                    <a:pt x="14" y="14"/>
                    <a:pt x="7" y="9"/>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30"/>
            <p:cNvSpPr/>
            <p:nvPr/>
          </p:nvSpPr>
          <p:spPr>
            <a:xfrm>
              <a:off x="338775" y="641075"/>
              <a:ext cx="950" cy="1550"/>
            </a:xfrm>
            <a:custGeom>
              <a:avLst/>
              <a:gdLst/>
              <a:ahLst/>
              <a:cxnLst/>
              <a:rect l="l" t="t" r="r" b="b"/>
              <a:pathLst>
                <a:path w="38" h="62" extrusionOk="0">
                  <a:moveTo>
                    <a:pt x="1" y="1"/>
                  </a:moveTo>
                  <a:cubicBezTo>
                    <a:pt x="0" y="1"/>
                    <a:pt x="1" y="2"/>
                    <a:pt x="3" y="3"/>
                  </a:cubicBezTo>
                  <a:cubicBezTo>
                    <a:pt x="22" y="17"/>
                    <a:pt x="29" y="42"/>
                    <a:pt x="17" y="61"/>
                  </a:cubicBezTo>
                  <a:lnTo>
                    <a:pt x="38" y="29"/>
                  </a:lnTo>
                  <a:cubicBezTo>
                    <a:pt x="16" y="10"/>
                    <a:pt x="1" y="1"/>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30"/>
            <p:cNvSpPr/>
            <p:nvPr/>
          </p:nvSpPr>
          <p:spPr>
            <a:xfrm>
              <a:off x="338200" y="642600"/>
              <a:ext cx="1000" cy="1625"/>
            </a:xfrm>
            <a:custGeom>
              <a:avLst/>
              <a:gdLst/>
              <a:ahLst/>
              <a:cxnLst/>
              <a:rect l="l" t="t" r="r" b="b"/>
              <a:pathLst>
                <a:path w="40" h="65" extrusionOk="0">
                  <a:moveTo>
                    <a:pt x="40" y="0"/>
                  </a:moveTo>
                  <a:lnTo>
                    <a:pt x="40" y="0"/>
                  </a:lnTo>
                  <a:cubicBezTo>
                    <a:pt x="28" y="21"/>
                    <a:pt x="14" y="42"/>
                    <a:pt x="1" y="65"/>
                  </a:cubicBezTo>
                  <a:cubicBezTo>
                    <a:pt x="17" y="44"/>
                    <a:pt x="31" y="23"/>
                    <a:pt x="4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30"/>
            <p:cNvSpPr/>
            <p:nvPr/>
          </p:nvSpPr>
          <p:spPr>
            <a:xfrm>
              <a:off x="347175" y="650350"/>
              <a:ext cx="675" cy="2225"/>
            </a:xfrm>
            <a:custGeom>
              <a:avLst/>
              <a:gdLst/>
              <a:ahLst/>
              <a:cxnLst/>
              <a:rect l="l" t="t" r="r" b="b"/>
              <a:pathLst>
                <a:path w="27" h="89" extrusionOk="0">
                  <a:moveTo>
                    <a:pt x="1" y="1"/>
                  </a:moveTo>
                  <a:lnTo>
                    <a:pt x="1" y="1"/>
                  </a:lnTo>
                  <a:cubicBezTo>
                    <a:pt x="3" y="31"/>
                    <a:pt x="10" y="61"/>
                    <a:pt x="26" y="89"/>
                  </a:cubicBezTo>
                  <a:cubicBezTo>
                    <a:pt x="22" y="59"/>
                    <a:pt x="15" y="28"/>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30"/>
            <p:cNvSpPr/>
            <p:nvPr/>
          </p:nvSpPr>
          <p:spPr>
            <a:xfrm>
              <a:off x="615400" y="546100"/>
              <a:ext cx="1300" cy="375"/>
            </a:xfrm>
            <a:custGeom>
              <a:avLst/>
              <a:gdLst/>
              <a:ahLst/>
              <a:cxnLst/>
              <a:rect l="l" t="t" r="r" b="b"/>
              <a:pathLst>
                <a:path w="52" h="15" extrusionOk="0">
                  <a:moveTo>
                    <a:pt x="52" y="0"/>
                  </a:moveTo>
                  <a:cubicBezTo>
                    <a:pt x="35" y="2"/>
                    <a:pt x="19" y="5"/>
                    <a:pt x="1" y="7"/>
                  </a:cubicBezTo>
                  <a:cubicBezTo>
                    <a:pt x="16" y="12"/>
                    <a:pt x="28" y="14"/>
                    <a:pt x="36" y="14"/>
                  </a:cubicBezTo>
                  <a:cubicBezTo>
                    <a:pt x="47" y="14"/>
                    <a:pt x="52" y="10"/>
                    <a:pt x="5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30"/>
            <p:cNvSpPr/>
            <p:nvPr/>
          </p:nvSpPr>
          <p:spPr>
            <a:xfrm>
              <a:off x="768575" y="605450"/>
              <a:ext cx="1550" cy="1375"/>
            </a:xfrm>
            <a:custGeom>
              <a:avLst/>
              <a:gdLst/>
              <a:ahLst/>
              <a:cxnLst/>
              <a:rect l="l" t="t" r="r" b="b"/>
              <a:pathLst>
                <a:path w="62" h="55" extrusionOk="0">
                  <a:moveTo>
                    <a:pt x="1" y="0"/>
                  </a:moveTo>
                  <a:cubicBezTo>
                    <a:pt x="3" y="19"/>
                    <a:pt x="10" y="35"/>
                    <a:pt x="12" y="51"/>
                  </a:cubicBezTo>
                  <a:cubicBezTo>
                    <a:pt x="21" y="54"/>
                    <a:pt x="28" y="55"/>
                    <a:pt x="33" y="55"/>
                  </a:cubicBezTo>
                  <a:cubicBezTo>
                    <a:pt x="62" y="55"/>
                    <a:pt x="53" y="23"/>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30"/>
            <p:cNvSpPr/>
            <p:nvPr/>
          </p:nvSpPr>
          <p:spPr>
            <a:xfrm>
              <a:off x="845250" y="774425"/>
              <a:ext cx="200" cy="800"/>
            </a:xfrm>
            <a:custGeom>
              <a:avLst/>
              <a:gdLst/>
              <a:ahLst/>
              <a:cxnLst/>
              <a:rect l="l" t="t" r="r" b="b"/>
              <a:pathLst>
                <a:path w="8" h="32" extrusionOk="0">
                  <a:moveTo>
                    <a:pt x="1" y="1"/>
                  </a:moveTo>
                  <a:cubicBezTo>
                    <a:pt x="1" y="13"/>
                    <a:pt x="3" y="22"/>
                    <a:pt x="8" y="31"/>
                  </a:cubicBezTo>
                  <a:cubicBezTo>
                    <a:pt x="5" y="22"/>
                    <a:pt x="3" y="10"/>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30"/>
            <p:cNvSpPr/>
            <p:nvPr/>
          </p:nvSpPr>
          <p:spPr>
            <a:xfrm>
              <a:off x="455400" y="890000"/>
              <a:ext cx="141775" cy="60575"/>
            </a:xfrm>
            <a:custGeom>
              <a:avLst/>
              <a:gdLst/>
              <a:ahLst/>
              <a:cxnLst/>
              <a:rect l="l" t="t" r="r" b="b"/>
              <a:pathLst>
                <a:path w="5671" h="2423" extrusionOk="0">
                  <a:moveTo>
                    <a:pt x="102" y="1"/>
                  </a:moveTo>
                  <a:cubicBezTo>
                    <a:pt x="102" y="1"/>
                    <a:pt x="103" y="1"/>
                    <a:pt x="105" y="2"/>
                  </a:cubicBezTo>
                  <a:lnTo>
                    <a:pt x="105" y="2"/>
                  </a:lnTo>
                  <a:cubicBezTo>
                    <a:pt x="104" y="1"/>
                    <a:pt x="103" y="1"/>
                    <a:pt x="102" y="1"/>
                  </a:cubicBezTo>
                  <a:close/>
                  <a:moveTo>
                    <a:pt x="105" y="2"/>
                  </a:moveTo>
                  <a:cubicBezTo>
                    <a:pt x="157" y="30"/>
                    <a:pt x="1" y="9"/>
                    <a:pt x="53" y="77"/>
                  </a:cubicBezTo>
                  <a:cubicBezTo>
                    <a:pt x="12" y="114"/>
                    <a:pt x="44" y="172"/>
                    <a:pt x="146" y="216"/>
                  </a:cubicBezTo>
                  <a:cubicBezTo>
                    <a:pt x="146" y="216"/>
                    <a:pt x="146" y="216"/>
                    <a:pt x="146" y="216"/>
                  </a:cubicBezTo>
                  <a:lnTo>
                    <a:pt x="146" y="216"/>
                  </a:lnTo>
                  <a:cubicBezTo>
                    <a:pt x="143" y="216"/>
                    <a:pt x="4503" y="1992"/>
                    <a:pt x="5351" y="2335"/>
                  </a:cubicBezTo>
                  <a:cubicBezTo>
                    <a:pt x="5354" y="2334"/>
                    <a:pt x="5357" y="2333"/>
                    <a:pt x="5361" y="2333"/>
                  </a:cubicBezTo>
                  <a:cubicBezTo>
                    <a:pt x="5364" y="2333"/>
                    <a:pt x="5368" y="2334"/>
                    <a:pt x="5371" y="2335"/>
                  </a:cubicBezTo>
                  <a:lnTo>
                    <a:pt x="5369" y="2342"/>
                  </a:lnTo>
                  <a:cubicBezTo>
                    <a:pt x="5447" y="2373"/>
                    <a:pt x="5493" y="2389"/>
                    <a:pt x="5494" y="2389"/>
                  </a:cubicBezTo>
                  <a:cubicBezTo>
                    <a:pt x="5494" y="2389"/>
                    <a:pt x="5494" y="2389"/>
                    <a:pt x="5494" y="2389"/>
                  </a:cubicBezTo>
                  <a:lnTo>
                    <a:pt x="5494" y="2389"/>
                  </a:lnTo>
                  <a:cubicBezTo>
                    <a:pt x="5546" y="2411"/>
                    <a:pt x="5584" y="2422"/>
                    <a:pt x="5606" y="2422"/>
                  </a:cubicBezTo>
                  <a:cubicBezTo>
                    <a:pt x="5646" y="2422"/>
                    <a:pt x="5635" y="2388"/>
                    <a:pt x="5561" y="2321"/>
                  </a:cubicBezTo>
                  <a:cubicBezTo>
                    <a:pt x="5615" y="2293"/>
                    <a:pt x="5670" y="2268"/>
                    <a:pt x="5571" y="2233"/>
                  </a:cubicBezTo>
                  <a:lnTo>
                    <a:pt x="5571" y="2233"/>
                  </a:lnTo>
                  <a:cubicBezTo>
                    <a:pt x="5547" y="2222"/>
                    <a:pt x="243" y="65"/>
                    <a:pt x="105" y="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30"/>
            <p:cNvSpPr/>
            <p:nvPr/>
          </p:nvSpPr>
          <p:spPr>
            <a:xfrm>
              <a:off x="483150" y="919625"/>
              <a:ext cx="85100" cy="37300"/>
            </a:xfrm>
            <a:custGeom>
              <a:avLst/>
              <a:gdLst/>
              <a:ahLst/>
              <a:cxnLst/>
              <a:rect l="l" t="t" r="r" b="b"/>
              <a:pathLst>
                <a:path w="3404" h="1492" extrusionOk="0">
                  <a:moveTo>
                    <a:pt x="0" y="0"/>
                  </a:moveTo>
                  <a:lnTo>
                    <a:pt x="17" y="162"/>
                  </a:lnTo>
                  <a:cubicBezTo>
                    <a:pt x="890" y="517"/>
                    <a:pt x="3217" y="1468"/>
                    <a:pt x="3223" y="1468"/>
                  </a:cubicBezTo>
                  <a:cubicBezTo>
                    <a:pt x="3223" y="1468"/>
                    <a:pt x="3223" y="1468"/>
                    <a:pt x="3223" y="1468"/>
                  </a:cubicBezTo>
                  <a:cubicBezTo>
                    <a:pt x="3256" y="1483"/>
                    <a:pt x="3299" y="1491"/>
                    <a:pt x="3334" y="1491"/>
                  </a:cubicBezTo>
                  <a:cubicBezTo>
                    <a:pt x="3369" y="1491"/>
                    <a:pt x="3398" y="1483"/>
                    <a:pt x="3404" y="1463"/>
                  </a:cubicBezTo>
                  <a:cubicBezTo>
                    <a:pt x="3357" y="1405"/>
                    <a:pt x="3357" y="1368"/>
                    <a:pt x="3357" y="1368"/>
                  </a:cubicBezTo>
                  <a:cubicBezTo>
                    <a:pt x="3302" y="1342"/>
                    <a:pt x="786" y="32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30"/>
            <p:cNvSpPr/>
            <p:nvPr/>
          </p:nvSpPr>
          <p:spPr>
            <a:xfrm>
              <a:off x="479500" y="920475"/>
              <a:ext cx="2175" cy="2475"/>
            </a:xfrm>
            <a:custGeom>
              <a:avLst/>
              <a:gdLst/>
              <a:ahLst/>
              <a:cxnLst/>
              <a:rect l="l" t="t" r="r" b="b"/>
              <a:pathLst>
                <a:path w="87" h="99" extrusionOk="0">
                  <a:moveTo>
                    <a:pt x="51" y="0"/>
                  </a:moveTo>
                  <a:cubicBezTo>
                    <a:pt x="40" y="0"/>
                    <a:pt x="24" y="18"/>
                    <a:pt x="0" y="63"/>
                  </a:cubicBezTo>
                  <a:lnTo>
                    <a:pt x="86" y="98"/>
                  </a:lnTo>
                  <a:cubicBezTo>
                    <a:pt x="76" y="47"/>
                    <a:pt x="70" y="0"/>
                    <a:pt x="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30"/>
            <p:cNvSpPr/>
            <p:nvPr/>
          </p:nvSpPr>
          <p:spPr>
            <a:xfrm>
              <a:off x="472950" y="917000"/>
              <a:ext cx="6875" cy="4900"/>
            </a:xfrm>
            <a:custGeom>
              <a:avLst/>
              <a:gdLst/>
              <a:ahLst/>
              <a:cxnLst/>
              <a:rect l="l" t="t" r="r" b="b"/>
              <a:pathLst>
                <a:path w="275" h="196" extrusionOk="0">
                  <a:moveTo>
                    <a:pt x="129" y="1"/>
                  </a:moveTo>
                  <a:cubicBezTo>
                    <a:pt x="97" y="1"/>
                    <a:pt x="65" y="14"/>
                    <a:pt x="26" y="26"/>
                  </a:cubicBezTo>
                  <a:cubicBezTo>
                    <a:pt x="12" y="63"/>
                    <a:pt x="0" y="98"/>
                    <a:pt x="100" y="138"/>
                  </a:cubicBezTo>
                  <a:cubicBezTo>
                    <a:pt x="105" y="138"/>
                    <a:pt x="158" y="161"/>
                    <a:pt x="249" y="196"/>
                  </a:cubicBezTo>
                  <a:lnTo>
                    <a:pt x="274" y="49"/>
                  </a:lnTo>
                  <a:lnTo>
                    <a:pt x="177" y="12"/>
                  </a:lnTo>
                  <a:cubicBezTo>
                    <a:pt x="160" y="4"/>
                    <a:pt x="145" y="1"/>
                    <a:pt x="12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hf sldNum="0" ftr="0" dt="0"/>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Caption">
  <p:cSld name="CAPTION_ONLY">
    <p:spTree>
      <p:nvGrpSpPr>
        <p:cNvPr id="1" name="Shape 450"/>
        <p:cNvGrpSpPr/>
        <p:nvPr/>
      </p:nvGrpSpPr>
      <p:grpSpPr>
        <a:xfrm>
          <a:off x="0" y="0"/>
          <a:ext cx="0" cy="0"/>
          <a:chOff x="0" y="0"/>
          <a:chExt cx="0" cy="0"/>
        </a:xfrm>
      </p:grpSpPr>
      <p:pic>
        <p:nvPicPr>
          <p:cNvPr id="451" name="Google Shape;451;p10"/>
          <p:cNvPicPr preferRelativeResize="0"/>
          <p:nvPr/>
        </p:nvPicPr>
        <p:blipFill>
          <a:blip r:embed="rId2" cstate="email">
            <a:alphaModFix amt="15000"/>
            <a:extLst>
              <a:ext uri="{28A0092B-C50C-407E-A947-70E740481C1C}">
                <a14:useLocalDpi xmlns:a14="http://schemas.microsoft.com/office/drawing/2010/main"/>
              </a:ext>
            </a:extLst>
          </a:blip>
          <a:stretch>
            <a:fillRect/>
          </a:stretch>
        </p:blipFill>
        <p:spPr>
          <a:xfrm>
            <a:off x="0" y="2286"/>
            <a:ext cx="9144000" cy="5138928"/>
          </a:xfrm>
          <a:prstGeom prst="rect">
            <a:avLst/>
          </a:prstGeom>
          <a:noFill/>
          <a:ln>
            <a:noFill/>
          </a:ln>
        </p:spPr>
      </p:pic>
      <p:grpSp>
        <p:nvGrpSpPr>
          <p:cNvPr id="452" name="Google Shape;452;p10"/>
          <p:cNvGrpSpPr/>
          <p:nvPr/>
        </p:nvGrpSpPr>
        <p:grpSpPr>
          <a:xfrm>
            <a:off x="-1622" y="-60"/>
            <a:ext cx="9147244" cy="5143620"/>
            <a:chOff x="-1622" y="-60"/>
            <a:chExt cx="9147244" cy="5143620"/>
          </a:xfrm>
        </p:grpSpPr>
        <p:sp>
          <p:nvSpPr>
            <p:cNvPr id="453" name="Google Shape;453;p10"/>
            <p:cNvSpPr/>
            <p:nvPr/>
          </p:nvSpPr>
          <p:spPr>
            <a:xfrm>
              <a:off x="206983" y="4918543"/>
              <a:ext cx="431559" cy="225017"/>
            </a:xfrm>
            <a:custGeom>
              <a:avLst/>
              <a:gdLst/>
              <a:ahLst/>
              <a:cxnLst/>
              <a:rect l="l" t="t" r="r" b="b"/>
              <a:pathLst>
                <a:path w="7288" h="3800" extrusionOk="0">
                  <a:moveTo>
                    <a:pt x="3485" y="0"/>
                  </a:moveTo>
                  <a:lnTo>
                    <a:pt x="1" y="3800"/>
                  </a:lnTo>
                  <a:lnTo>
                    <a:pt x="3803"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54" name="Google Shape;454;p10"/>
            <p:cNvSpPr/>
            <p:nvPr/>
          </p:nvSpPr>
          <p:spPr>
            <a:xfrm>
              <a:off x="829570" y="4918543"/>
              <a:ext cx="431322" cy="225017"/>
            </a:xfrm>
            <a:custGeom>
              <a:avLst/>
              <a:gdLst/>
              <a:ahLst/>
              <a:cxnLst/>
              <a:rect l="l" t="t" r="r" b="b"/>
              <a:pathLst>
                <a:path w="7284" h="3800" extrusionOk="0">
                  <a:moveTo>
                    <a:pt x="3482"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55" name="Google Shape;455;p10"/>
            <p:cNvSpPr/>
            <p:nvPr/>
          </p:nvSpPr>
          <p:spPr>
            <a:xfrm>
              <a:off x="1392112"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56" name="Google Shape;456;p10"/>
            <p:cNvSpPr/>
            <p:nvPr/>
          </p:nvSpPr>
          <p:spPr>
            <a:xfrm>
              <a:off x="2014521" y="4918543"/>
              <a:ext cx="431322" cy="225017"/>
            </a:xfrm>
            <a:custGeom>
              <a:avLst/>
              <a:gdLst/>
              <a:ahLst/>
              <a:cxnLst/>
              <a:rect l="l" t="t" r="r" b="b"/>
              <a:pathLst>
                <a:path w="7284" h="3800" extrusionOk="0">
                  <a:moveTo>
                    <a:pt x="3484" y="0"/>
                  </a:moveTo>
                  <a:lnTo>
                    <a:pt x="0" y="3800"/>
                  </a:lnTo>
                  <a:lnTo>
                    <a:pt x="3802"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57" name="Google Shape;457;p10"/>
            <p:cNvSpPr/>
            <p:nvPr/>
          </p:nvSpPr>
          <p:spPr>
            <a:xfrm>
              <a:off x="2577182" y="4918543"/>
              <a:ext cx="431381" cy="225017"/>
            </a:xfrm>
            <a:custGeom>
              <a:avLst/>
              <a:gdLst/>
              <a:ahLst/>
              <a:cxnLst/>
              <a:rect l="l" t="t" r="r" b="b"/>
              <a:pathLst>
                <a:path w="7285" h="3800" extrusionOk="0">
                  <a:moveTo>
                    <a:pt x="3485" y="0"/>
                  </a:moveTo>
                  <a:lnTo>
                    <a:pt x="1"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58" name="Google Shape;458;p10"/>
            <p:cNvSpPr/>
            <p:nvPr/>
          </p:nvSpPr>
          <p:spPr>
            <a:xfrm>
              <a:off x="3199591"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59" name="Google Shape;459;p10"/>
            <p:cNvSpPr/>
            <p:nvPr/>
          </p:nvSpPr>
          <p:spPr>
            <a:xfrm>
              <a:off x="3762133" y="4918543"/>
              <a:ext cx="431500" cy="225017"/>
            </a:xfrm>
            <a:custGeom>
              <a:avLst/>
              <a:gdLst/>
              <a:ahLst/>
              <a:cxnLst/>
              <a:rect l="l" t="t" r="r" b="b"/>
              <a:pathLst>
                <a:path w="7287" h="3800" extrusionOk="0">
                  <a:moveTo>
                    <a:pt x="3485" y="0"/>
                  </a:moveTo>
                  <a:lnTo>
                    <a:pt x="0" y="3800"/>
                  </a:lnTo>
                  <a:lnTo>
                    <a:pt x="3802"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60" name="Google Shape;460;p10"/>
            <p:cNvSpPr/>
            <p:nvPr/>
          </p:nvSpPr>
          <p:spPr>
            <a:xfrm>
              <a:off x="4384661" y="4918543"/>
              <a:ext cx="431381" cy="225017"/>
            </a:xfrm>
            <a:custGeom>
              <a:avLst/>
              <a:gdLst/>
              <a:ahLst/>
              <a:cxnLst/>
              <a:rect l="l" t="t" r="r" b="b"/>
              <a:pathLst>
                <a:path w="7285" h="3800" extrusionOk="0">
                  <a:moveTo>
                    <a:pt x="3485" y="0"/>
                  </a:moveTo>
                  <a:lnTo>
                    <a:pt x="1" y="3800"/>
                  </a:lnTo>
                  <a:lnTo>
                    <a:pt x="3800"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61" name="Google Shape;461;p10"/>
            <p:cNvSpPr/>
            <p:nvPr/>
          </p:nvSpPr>
          <p:spPr>
            <a:xfrm>
              <a:off x="4947203"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62" name="Google Shape;462;p10"/>
            <p:cNvSpPr/>
            <p:nvPr/>
          </p:nvSpPr>
          <p:spPr>
            <a:xfrm>
              <a:off x="5569612" y="4918543"/>
              <a:ext cx="431500" cy="225017"/>
            </a:xfrm>
            <a:custGeom>
              <a:avLst/>
              <a:gdLst/>
              <a:ahLst/>
              <a:cxnLst/>
              <a:rect l="l" t="t" r="r" b="b"/>
              <a:pathLst>
                <a:path w="7287" h="3800" extrusionOk="0">
                  <a:moveTo>
                    <a:pt x="3485" y="0"/>
                  </a:moveTo>
                  <a:lnTo>
                    <a:pt x="1" y="3800"/>
                  </a:lnTo>
                  <a:lnTo>
                    <a:pt x="3803" y="3800"/>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63" name="Google Shape;463;p10"/>
            <p:cNvSpPr/>
            <p:nvPr/>
          </p:nvSpPr>
          <p:spPr>
            <a:xfrm>
              <a:off x="6132332" y="4918543"/>
              <a:ext cx="431322" cy="225017"/>
            </a:xfrm>
            <a:custGeom>
              <a:avLst/>
              <a:gdLst/>
              <a:ahLst/>
              <a:cxnLst/>
              <a:rect l="l" t="t" r="r" b="b"/>
              <a:pathLst>
                <a:path w="7284" h="3800" extrusionOk="0">
                  <a:moveTo>
                    <a:pt x="3484"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64" name="Google Shape;464;p10"/>
            <p:cNvSpPr/>
            <p:nvPr/>
          </p:nvSpPr>
          <p:spPr>
            <a:xfrm>
              <a:off x="6754682"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65" name="Google Shape;465;p10"/>
            <p:cNvSpPr/>
            <p:nvPr/>
          </p:nvSpPr>
          <p:spPr>
            <a:xfrm>
              <a:off x="206983" y="-60"/>
              <a:ext cx="431559" cy="225195"/>
            </a:xfrm>
            <a:custGeom>
              <a:avLst/>
              <a:gdLst/>
              <a:ahLst/>
              <a:cxnLst/>
              <a:rect l="l" t="t" r="r" b="b"/>
              <a:pathLst>
                <a:path w="7288" h="3803" extrusionOk="0">
                  <a:moveTo>
                    <a:pt x="3485" y="0"/>
                  </a:moveTo>
                  <a:lnTo>
                    <a:pt x="1" y="3802"/>
                  </a:lnTo>
                  <a:lnTo>
                    <a:pt x="3803"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66" name="Google Shape;466;p10"/>
            <p:cNvSpPr/>
            <p:nvPr/>
          </p:nvSpPr>
          <p:spPr>
            <a:xfrm>
              <a:off x="829570" y="-60"/>
              <a:ext cx="431322" cy="225195"/>
            </a:xfrm>
            <a:custGeom>
              <a:avLst/>
              <a:gdLst/>
              <a:ahLst/>
              <a:cxnLst/>
              <a:rect l="l" t="t" r="r" b="b"/>
              <a:pathLst>
                <a:path w="7284" h="3803" extrusionOk="0">
                  <a:moveTo>
                    <a:pt x="3482"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67" name="Google Shape;467;p10"/>
            <p:cNvSpPr/>
            <p:nvPr/>
          </p:nvSpPr>
          <p:spPr>
            <a:xfrm>
              <a:off x="1392112"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68" name="Google Shape;468;p10"/>
            <p:cNvSpPr/>
            <p:nvPr/>
          </p:nvSpPr>
          <p:spPr>
            <a:xfrm>
              <a:off x="2014521" y="-60"/>
              <a:ext cx="431322" cy="225195"/>
            </a:xfrm>
            <a:custGeom>
              <a:avLst/>
              <a:gdLst/>
              <a:ahLst/>
              <a:cxnLst/>
              <a:rect l="l" t="t" r="r" b="b"/>
              <a:pathLst>
                <a:path w="7284" h="3803" extrusionOk="0">
                  <a:moveTo>
                    <a:pt x="3484" y="0"/>
                  </a:moveTo>
                  <a:lnTo>
                    <a:pt x="0" y="3802"/>
                  </a:lnTo>
                  <a:lnTo>
                    <a:pt x="3802"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69" name="Google Shape;469;p10"/>
            <p:cNvSpPr/>
            <p:nvPr/>
          </p:nvSpPr>
          <p:spPr>
            <a:xfrm>
              <a:off x="2577182" y="-60"/>
              <a:ext cx="431381" cy="225195"/>
            </a:xfrm>
            <a:custGeom>
              <a:avLst/>
              <a:gdLst/>
              <a:ahLst/>
              <a:cxnLst/>
              <a:rect l="l" t="t" r="r" b="b"/>
              <a:pathLst>
                <a:path w="7285" h="3803" extrusionOk="0">
                  <a:moveTo>
                    <a:pt x="3485" y="0"/>
                  </a:moveTo>
                  <a:lnTo>
                    <a:pt x="1"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70" name="Google Shape;470;p10"/>
            <p:cNvSpPr/>
            <p:nvPr/>
          </p:nvSpPr>
          <p:spPr>
            <a:xfrm>
              <a:off x="3199591"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71" name="Google Shape;471;p10"/>
            <p:cNvSpPr/>
            <p:nvPr/>
          </p:nvSpPr>
          <p:spPr>
            <a:xfrm>
              <a:off x="3762133" y="-60"/>
              <a:ext cx="431500" cy="225195"/>
            </a:xfrm>
            <a:custGeom>
              <a:avLst/>
              <a:gdLst/>
              <a:ahLst/>
              <a:cxnLst/>
              <a:rect l="l" t="t" r="r" b="b"/>
              <a:pathLst>
                <a:path w="7287" h="3803" extrusionOk="0">
                  <a:moveTo>
                    <a:pt x="3485" y="0"/>
                  </a:moveTo>
                  <a:lnTo>
                    <a:pt x="0" y="3802"/>
                  </a:lnTo>
                  <a:lnTo>
                    <a:pt x="3802"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72" name="Google Shape;472;p10"/>
            <p:cNvSpPr/>
            <p:nvPr/>
          </p:nvSpPr>
          <p:spPr>
            <a:xfrm>
              <a:off x="4384661" y="-60"/>
              <a:ext cx="431381" cy="225195"/>
            </a:xfrm>
            <a:custGeom>
              <a:avLst/>
              <a:gdLst/>
              <a:ahLst/>
              <a:cxnLst/>
              <a:rect l="l" t="t" r="r" b="b"/>
              <a:pathLst>
                <a:path w="7285" h="3803" extrusionOk="0">
                  <a:moveTo>
                    <a:pt x="3485" y="0"/>
                  </a:moveTo>
                  <a:lnTo>
                    <a:pt x="1" y="3802"/>
                  </a:lnTo>
                  <a:lnTo>
                    <a:pt x="3800"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73" name="Google Shape;473;p10"/>
            <p:cNvSpPr/>
            <p:nvPr/>
          </p:nvSpPr>
          <p:spPr>
            <a:xfrm>
              <a:off x="49472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74" name="Google Shape;474;p10"/>
            <p:cNvSpPr/>
            <p:nvPr/>
          </p:nvSpPr>
          <p:spPr>
            <a:xfrm>
              <a:off x="55696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75" name="Google Shape;475;p10"/>
            <p:cNvSpPr/>
            <p:nvPr/>
          </p:nvSpPr>
          <p:spPr>
            <a:xfrm>
              <a:off x="61323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76" name="Google Shape;476;p10"/>
            <p:cNvSpPr/>
            <p:nvPr/>
          </p:nvSpPr>
          <p:spPr>
            <a:xfrm>
              <a:off x="6754682"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77" name="Google Shape;477;p10"/>
            <p:cNvSpPr/>
            <p:nvPr/>
          </p:nvSpPr>
          <p:spPr>
            <a:xfrm>
              <a:off x="-1622" y="308391"/>
              <a:ext cx="225076" cy="431381"/>
            </a:xfrm>
            <a:custGeom>
              <a:avLst/>
              <a:gdLst/>
              <a:ahLst/>
              <a:cxnLst/>
              <a:rect l="l" t="t" r="r" b="b"/>
              <a:pathLst>
                <a:path w="3801" h="7285" extrusionOk="0">
                  <a:moveTo>
                    <a:pt x="0" y="1"/>
                  </a:moveTo>
                  <a:lnTo>
                    <a:pt x="0" y="3800"/>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78" name="Google Shape;478;p10"/>
            <p:cNvSpPr/>
            <p:nvPr/>
          </p:nvSpPr>
          <p:spPr>
            <a:xfrm>
              <a:off x="-1622" y="870934"/>
              <a:ext cx="225076" cy="431381"/>
            </a:xfrm>
            <a:custGeom>
              <a:avLst/>
              <a:gdLst/>
              <a:ahLst/>
              <a:cxnLst/>
              <a:rect l="l" t="t" r="r" b="b"/>
              <a:pathLst>
                <a:path w="3801" h="7285" extrusionOk="0">
                  <a:moveTo>
                    <a:pt x="0" y="1"/>
                  </a:moveTo>
                  <a:lnTo>
                    <a:pt x="0" y="3802"/>
                  </a:lnTo>
                  <a:lnTo>
                    <a:pt x="3800" y="7284"/>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79" name="Google Shape;479;p10"/>
            <p:cNvSpPr/>
            <p:nvPr/>
          </p:nvSpPr>
          <p:spPr>
            <a:xfrm>
              <a:off x="-1622" y="1493461"/>
              <a:ext cx="225076" cy="431381"/>
            </a:xfrm>
            <a:custGeom>
              <a:avLst/>
              <a:gdLst/>
              <a:ahLst/>
              <a:cxnLst/>
              <a:rect l="l" t="t" r="r" b="b"/>
              <a:pathLst>
                <a:path w="3801" h="7285" extrusionOk="0">
                  <a:moveTo>
                    <a:pt x="0" y="1"/>
                  </a:moveTo>
                  <a:lnTo>
                    <a:pt x="0" y="3800"/>
                  </a:lnTo>
                  <a:lnTo>
                    <a:pt x="3800" y="7285"/>
                  </a:lnTo>
                  <a:lnTo>
                    <a:pt x="3800" y="3483"/>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80" name="Google Shape;480;p10"/>
            <p:cNvSpPr/>
            <p:nvPr/>
          </p:nvSpPr>
          <p:spPr>
            <a:xfrm>
              <a:off x="-1622" y="2056003"/>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81" name="Google Shape;481;p10"/>
            <p:cNvSpPr/>
            <p:nvPr/>
          </p:nvSpPr>
          <p:spPr>
            <a:xfrm>
              <a:off x="-1622" y="2678412"/>
              <a:ext cx="225076" cy="431381"/>
            </a:xfrm>
            <a:custGeom>
              <a:avLst/>
              <a:gdLst/>
              <a:ahLst/>
              <a:cxnLst/>
              <a:rect l="l" t="t" r="r" b="b"/>
              <a:pathLst>
                <a:path w="3801" h="7285" extrusionOk="0">
                  <a:moveTo>
                    <a:pt x="0" y="1"/>
                  </a:moveTo>
                  <a:lnTo>
                    <a:pt x="0" y="3803"/>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82" name="Google Shape;482;p10"/>
            <p:cNvSpPr/>
            <p:nvPr/>
          </p:nvSpPr>
          <p:spPr>
            <a:xfrm>
              <a:off x="-1622" y="3241132"/>
              <a:ext cx="225076" cy="431322"/>
            </a:xfrm>
            <a:custGeom>
              <a:avLst/>
              <a:gdLst/>
              <a:ahLst/>
              <a:cxnLst/>
              <a:rect l="l" t="t" r="r" b="b"/>
              <a:pathLst>
                <a:path w="3801" h="7284" extrusionOk="0">
                  <a:moveTo>
                    <a:pt x="0" y="0"/>
                  </a:moveTo>
                  <a:lnTo>
                    <a:pt x="0" y="3800"/>
                  </a:lnTo>
                  <a:lnTo>
                    <a:pt x="3800" y="7284"/>
                  </a:lnTo>
                  <a:lnTo>
                    <a:pt x="3800" y="3484"/>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83" name="Google Shape;483;p10"/>
            <p:cNvSpPr/>
            <p:nvPr/>
          </p:nvSpPr>
          <p:spPr>
            <a:xfrm>
              <a:off x="-1622" y="3863482"/>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84" name="Google Shape;484;p10"/>
            <p:cNvSpPr/>
            <p:nvPr/>
          </p:nvSpPr>
          <p:spPr>
            <a:xfrm>
              <a:off x="-1622" y="4426202"/>
              <a:ext cx="225076" cy="431381"/>
            </a:xfrm>
            <a:custGeom>
              <a:avLst/>
              <a:gdLst/>
              <a:ahLst/>
              <a:cxnLst/>
              <a:rect l="l" t="t" r="r" b="b"/>
              <a:pathLst>
                <a:path w="3801" h="7285" extrusionOk="0">
                  <a:moveTo>
                    <a:pt x="0" y="0"/>
                  </a:moveTo>
                  <a:lnTo>
                    <a:pt x="0" y="3800"/>
                  </a:lnTo>
                  <a:lnTo>
                    <a:pt x="3800" y="7284"/>
                  </a:lnTo>
                  <a:lnTo>
                    <a:pt x="3800" y="3482"/>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85" name="Google Shape;485;p10"/>
            <p:cNvSpPr/>
            <p:nvPr/>
          </p:nvSpPr>
          <p:spPr>
            <a:xfrm>
              <a:off x="8920546" y="308391"/>
              <a:ext cx="225076" cy="431381"/>
            </a:xfrm>
            <a:custGeom>
              <a:avLst/>
              <a:gdLst/>
              <a:ahLst/>
              <a:cxnLst/>
              <a:rect l="l" t="t" r="r" b="b"/>
              <a:pathLst>
                <a:path w="3801" h="7285" extrusionOk="0">
                  <a:moveTo>
                    <a:pt x="1" y="1"/>
                  </a:moveTo>
                  <a:lnTo>
                    <a:pt x="1" y="3800"/>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86" name="Google Shape;486;p10"/>
            <p:cNvSpPr/>
            <p:nvPr/>
          </p:nvSpPr>
          <p:spPr>
            <a:xfrm>
              <a:off x="8920546" y="870934"/>
              <a:ext cx="225076" cy="431381"/>
            </a:xfrm>
            <a:custGeom>
              <a:avLst/>
              <a:gdLst/>
              <a:ahLst/>
              <a:cxnLst/>
              <a:rect l="l" t="t" r="r" b="b"/>
              <a:pathLst>
                <a:path w="3801" h="7285" extrusionOk="0">
                  <a:moveTo>
                    <a:pt x="1" y="1"/>
                  </a:moveTo>
                  <a:lnTo>
                    <a:pt x="1" y="3802"/>
                  </a:lnTo>
                  <a:lnTo>
                    <a:pt x="3801" y="7284"/>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87" name="Google Shape;487;p10"/>
            <p:cNvSpPr/>
            <p:nvPr/>
          </p:nvSpPr>
          <p:spPr>
            <a:xfrm>
              <a:off x="8920546" y="1493461"/>
              <a:ext cx="225076" cy="431381"/>
            </a:xfrm>
            <a:custGeom>
              <a:avLst/>
              <a:gdLst/>
              <a:ahLst/>
              <a:cxnLst/>
              <a:rect l="l" t="t" r="r" b="b"/>
              <a:pathLst>
                <a:path w="3801" h="7285" extrusionOk="0">
                  <a:moveTo>
                    <a:pt x="1" y="1"/>
                  </a:moveTo>
                  <a:lnTo>
                    <a:pt x="1" y="3800"/>
                  </a:lnTo>
                  <a:lnTo>
                    <a:pt x="3801" y="7285"/>
                  </a:lnTo>
                  <a:lnTo>
                    <a:pt x="3801" y="348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88" name="Google Shape;488;p10"/>
            <p:cNvSpPr/>
            <p:nvPr/>
          </p:nvSpPr>
          <p:spPr>
            <a:xfrm>
              <a:off x="8920546" y="2056003"/>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89" name="Google Shape;489;p10"/>
            <p:cNvSpPr/>
            <p:nvPr/>
          </p:nvSpPr>
          <p:spPr>
            <a:xfrm>
              <a:off x="8920546" y="2678412"/>
              <a:ext cx="225076" cy="431381"/>
            </a:xfrm>
            <a:custGeom>
              <a:avLst/>
              <a:gdLst/>
              <a:ahLst/>
              <a:cxnLst/>
              <a:rect l="l" t="t" r="r" b="b"/>
              <a:pathLst>
                <a:path w="3801" h="7285" extrusionOk="0">
                  <a:moveTo>
                    <a:pt x="1" y="1"/>
                  </a:moveTo>
                  <a:lnTo>
                    <a:pt x="1" y="3803"/>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90" name="Google Shape;490;p10"/>
            <p:cNvSpPr/>
            <p:nvPr/>
          </p:nvSpPr>
          <p:spPr>
            <a:xfrm>
              <a:off x="8920546" y="3241132"/>
              <a:ext cx="225076" cy="431322"/>
            </a:xfrm>
            <a:custGeom>
              <a:avLst/>
              <a:gdLst/>
              <a:ahLst/>
              <a:cxnLst/>
              <a:rect l="l" t="t" r="r" b="b"/>
              <a:pathLst>
                <a:path w="3801" h="7284" extrusionOk="0">
                  <a:moveTo>
                    <a:pt x="1" y="0"/>
                  </a:moveTo>
                  <a:lnTo>
                    <a:pt x="1" y="3800"/>
                  </a:lnTo>
                  <a:lnTo>
                    <a:pt x="3801" y="7284"/>
                  </a:lnTo>
                  <a:lnTo>
                    <a:pt x="3801" y="3484"/>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91" name="Google Shape;491;p10"/>
            <p:cNvSpPr/>
            <p:nvPr/>
          </p:nvSpPr>
          <p:spPr>
            <a:xfrm>
              <a:off x="8920546" y="3863482"/>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92" name="Google Shape;492;p10"/>
            <p:cNvSpPr/>
            <p:nvPr/>
          </p:nvSpPr>
          <p:spPr>
            <a:xfrm>
              <a:off x="8920546" y="4426202"/>
              <a:ext cx="225076" cy="431381"/>
            </a:xfrm>
            <a:custGeom>
              <a:avLst/>
              <a:gdLst/>
              <a:ahLst/>
              <a:cxnLst/>
              <a:rect l="l" t="t" r="r" b="b"/>
              <a:pathLst>
                <a:path w="3801" h="7285" extrusionOk="0">
                  <a:moveTo>
                    <a:pt x="1" y="0"/>
                  </a:moveTo>
                  <a:lnTo>
                    <a:pt x="1" y="3800"/>
                  </a:lnTo>
                  <a:lnTo>
                    <a:pt x="3801" y="7284"/>
                  </a:lnTo>
                  <a:lnTo>
                    <a:pt x="3801" y="3482"/>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93" name="Google Shape;493;p10"/>
            <p:cNvSpPr/>
            <p:nvPr/>
          </p:nvSpPr>
          <p:spPr>
            <a:xfrm>
              <a:off x="-1622" y="4918543"/>
              <a:ext cx="225017" cy="225017"/>
            </a:xfrm>
            <a:custGeom>
              <a:avLst/>
              <a:gdLst/>
              <a:ahLst/>
              <a:cxnLst/>
              <a:rect l="l" t="t" r="r" b="b"/>
              <a:pathLst>
                <a:path w="3800" h="3800" extrusionOk="0">
                  <a:moveTo>
                    <a:pt x="0" y="0"/>
                  </a:moveTo>
                  <a:lnTo>
                    <a:pt x="0" y="3800"/>
                  </a:lnTo>
                  <a:lnTo>
                    <a:pt x="315" y="3800"/>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94" name="Google Shape;494;p10"/>
            <p:cNvSpPr/>
            <p:nvPr/>
          </p:nvSpPr>
          <p:spPr>
            <a:xfrm>
              <a:off x="-1622" y="-60"/>
              <a:ext cx="225017" cy="225195"/>
            </a:xfrm>
            <a:custGeom>
              <a:avLst/>
              <a:gdLst/>
              <a:ahLst/>
              <a:cxnLst/>
              <a:rect l="l" t="t" r="r" b="b"/>
              <a:pathLst>
                <a:path w="3800" h="3803" extrusionOk="0">
                  <a:moveTo>
                    <a:pt x="0" y="0"/>
                  </a:moveTo>
                  <a:lnTo>
                    <a:pt x="0" y="3802"/>
                  </a:lnTo>
                  <a:lnTo>
                    <a:pt x="315" y="3802"/>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95" name="Google Shape;495;p10"/>
            <p:cNvSpPr/>
            <p:nvPr/>
          </p:nvSpPr>
          <p:spPr>
            <a:xfrm>
              <a:off x="8917171" y="-60"/>
              <a:ext cx="228451" cy="225195"/>
            </a:xfrm>
            <a:custGeom>
              <a:avLst/>
              <a:gdLst/>
              <a:ahLst/>
              <a:cxnLst/>
              <a:rect l="l" t="t" r="r" b="b"/>
              <a:pathLst>
                <a:path w="3858" h="3803" extrusionOk="0">
                  <a:moveTo>
                    <a:pt x="3485" y="0"/>
                  </a:moveTo>
                  <a:lnTo>
                    <a:pt x="0" y="3802"/>
                  </a:lnTo>
                  <a:lnTo>
                    <a:pt x="3800" y="3802"/>
                  </a:lnTo>
                  <a:lnTo>
                    <a:pt x="3858" y="3740"/>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96" name="Google Shape;496;p10"/>
            <p:cNvSpPr/>
            <p:nvPr/>
          </p:nvSpPr>
          <p:spPr>
            <a:xfrm>
              <a:off x="8917171" y="4918543"/>
              <a:ext cx="228451" cy="225017"/>
            </a:xfrm>
            <a:custGeom>
              <a:avLst/>
              <a:gdLst/>
              <a:ahLst/>
              <a:cxnLst/>
              <a:rect l="l" t="t" r="r" b="b"/>
              <a:pathLst>
                <a:path w="3858" h="3800" extrusionOk="0">
                  <a:moveTo>
                    <a:pt x="3485" y="0"/>
                  </a:moveTo>
                  <a:lnTo>
                    <a:pt x="0" y="3800"/>
                  </a:lnTo>
                  <a:lnTo>
                    <a:pt x="3800" y="3800"/>
                  </a:lnTo>
                  <a:lnTo>
                    <a:pt x="3858" y="3737"/>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97" name="Google Shape;497;p10"/>
            <p:cNvSpPr/>
            <p:nvPr/>
          </p:nvSpPr>
          <p:spPr>
            <a:xfrm>
              <a:off x="73173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98" name="Google Shape;498;p10"/>
            <p:cNvSpPr/>
            <p:nvPr/>
          </p:nvSpPr>
          <p:spPr>
            <a:xfrm>
              <a:off x="79397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499" name="Google Shape;499;p10"/>
            <p:cNvSpPr/>
            <p:nvPr/>
          </p:nvSpPr>
          <p:spPr>
            <a:xfrm>
              <a:off x="85024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00" name="Google Shape;500;p10"/>
            <p:cNvSpPr/>
            <p:nvPr/>
          </p:nvSpPr>
          <p:spPr>
            <a:xfrm>
              <a:off x="7317303" y="4918365"/>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01" name="Google Shape;501;p10"/>
            <p:cNvSpPr/>
            <p:nvPr/>
          </p:nvSpPr>
          <p:spPr>
            <a:xfrm>
              <a:off x="7939712" y="4918365"/>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02" name="Google Shape;502;p10"/>
            <p:cNvSpPr/>
            <p:nvPr/>
          </p:nvSpPr>
          <p:spPr>
            <a:xfrm>
              <a:off x="8502432" y="4918365"/>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grpSp>
      <p:sp>
        <p:nvSpPr>
          <p:cNvPr id="503" name="Google Shape;503;p10"/>
          <p:cNvSpPr txBox="1">
            <a:spLocks noGrp="1"/>
          </p:cNvSpPr>
          <p:nvPr>
            <p:ph type="title"/>
          </p:nvPr>
        </p:nvSpPr>
        <p:spPr>
          <a:xfrm>
            <a:off x="1085483" y="1752863"/>
            <a:ext cx="3858900" cy="14010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3300"/>
              <a:buNone/>
              <a:defRPr/>
            </a:lvl1pPr>
            <a:lvl2pPr lvl="1" algn="ctr" rtl="0">
              <a:spcBef>
                <a:spcPts val="0"/>
              </a:spcBef>
              <a:spcAft>
                <a:spcPts val="0"/>
              </a:spcAft>
              <a:buSzPts val="3500"/>
              <a:buNone/>
              <a:defRPr/>
            </a:lvl2pPr>
            <a:lvl3pPr lvl="2" algn="ctr" rtl="0">
              <a:spcBef>
                <a:spcPts val="0"/>
              </a:spcBef>
              <a:spcAft>
                <a:spcPts val="0"/>
              </a:spcAft>
              <a:buSzPts val="3500"/>
              <a:buNone/>
              <a:defRPr/>
            </a:lvl3pPr>
            <a:lvl4pPr lvl="3" algn="ctr" rtl="0">
              <a:spcBef>
                <a:spcPts val="0"/>
              </a:spcBef>
              <a:spcAft>
                <a:spcPts val="0"/>
              </a:spcAft>
              <a:buSzPts val="3500"/>
              <a:buNone/>
              <a:defRPr/>
            </a:lvl4pPr>
            <a:lvl5pPr lvl="4" algn="ctr" rtl="0">
              <a:spcBef>
                <a:spcPts val="0"/>
              </a:spcBef>
              <a:spcAft>
                <a:spcPts val="0"/>
              </a:spcAft>
              <a:buSzPts val="3500"/>
              <a:buNone/>
              <a:defRPr/>
            </a:lvl5pPr>
            <a:lvl6pPr lvl="5" algn="ctr" rtl="0">
              <a:spcBef>
                <a:spcPts val="0"/>
              </a:spcBef>
              <a:spcAft>
                <a:spcPts val="0"/>
              </a:spcAft>
              <a:buSzPts val="3500"/>
              <a:buNone/>
              <a:defRPr/>
            </a:lvl6pPr>
            <a:lvl7pPr lvl="6" algn="ctr" rtl="0">
              <a:spcBef>
                <a:spcPts val="0"/>
              </a:spcBef>
              <a:spcAft>
                <a:spcPts val="0"/>
              </a:spcAft>
              <a:buSzPts val="3500"/>
              <a:buNone/>
              <a:defRPr/>
            </a:lvl7pPr>
            <a:lvl8pPr lvl="7" algn="ctr" rtl="0">
              <a:spcBef>
                <a:spcPts val="0"/>
              </a:spcBef>
              <a:spcAft>
                <a:spcPts val="0"/>
              </a:spcAft>
              <a:buSzPts val="3500"/>
              <a:buNone/>
              <a:defRPr/>
            </a:lvl8pPr>
            <a:lvl9pPr lvl="8" algn="ctr" rtl="0">
              <a:spcBef>
                <a:spcPts val="0"/>
              </a:spcBef>
              <a:spcAft>
                <a:spcPts val="0"/>
              </a:spcAft>
              <a:buSzPts val="3500"/>
              <a:buNone/>
              <a:defRPr/>
            </a:lvl9pPr>
          </a:lstStyle>
          <a:p>
            <a:endParaRPr/>
          </a:p>
        </p:txBody>
      </p:sp>
    </p:spTree>
  </p:cSld>
  <p:clrMapOvr>
    <a:masterClrMapping/>
  </p:clrMapOvr>
  <p:hf sldNum="0" ftr="0" dt="0"/>
</p:sldLayout>
</file>

<file path=ppt/slideLayouts/slideLayout80.xml><?xml version="1.0" encoding="utf-8"?>
<p:sldLayout xmlns:a="http://schemas.openxmlformats.org/drawingml/2006/main" xmlns:r="http://schemas.openxmlformats.org/officeDocument/2006/relationships" xmlns:p="http://schemas.openxmlformats.org/presentationml/2006/main" userDrawn="1">
  <p:cSld name="Custom Layout">
    <p:spTree>
      <p:nvGrpSpPr>
        <p:cNvPr id="1" name=""/>
        <p:cNvGrpSpPr/>
        <p:nvPr/>
      </p:nvGrpSpPr>
      <p:grpSpPr>
        <a:xfrm>
          <a:off x="0" y="0"/>
          <a:ext cx="0" cy="0"/>
          <a:chOff x="0" y="0"/>
          <a:chExt cx="0" cy="0"/>
        </a:xfrm>
      </p:grpSpPr>
      <p:sp>
        <p:nvSpPr>
          <p:cNvPr id="3" name="Date Placeholder 2">
            <a:extLst>
              <a:ext uri="{FF2B5EF4-FFF2-40B4-BE49-F238E27FC236}">
                <a16:creationId xmlns:a16="http://schemas.microsoft.com/office/drawing/2014/main" id="{1EE11ECF-D4C8-74D4-A731-3B62D4500845}"/>
              </a:ext>
            </a:extLst>
          </p:cNvPr>
          <p:cNvSpPr>
            <a:spLocks noGrp="1"/>
          </p:cNvSpPr>
          <p:nvPr>
            <p:ph type="dt" sz="half" idx="10"/>
          </p:nvPr>
        </p:nvSpPr>
        <p:spPr/>
        <p:txBody>
          <a:bodyPr/>
          <a:lstStyle/>
          <a:p>
            <a:fld id="{C1E9624D-FE2D-4597-B311-55080AF42397}" type="datetimeFigureOut">
              <a:rPr lang="en-US" smtClean="0"/>
              <a:t>1/30/2024</a:t>
            </a:fld>
            <a:endParaRPr lang="en-US"/>
          </a:p>
        </p:txBody>
      </p:sp>
      <p:sp>
        <p:nvSpPr>
          <p:cNvPr id="4" name="Footer Placeholder 3">
            <a:extLst>
              <a:ext uri="{FF2B5EF4-FFF2-40B4-BE49-F238E27FC236}">
                <a16:creationId xmlns:a16="http://schemas.microsoft.com/office/drawing/2014/main" id="{DB85B175-83FF-DAAA-E479-2028076C0736}"/>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036CACBA-1D1C-50B8-579A-DFC0D210CF62}"/>
              </a:ext>
            </a:extLst>
          </p:cNvPr>
          <p:cNvSpPr>
            <a:spLocks noGrp="1"/>
          </p:cNvSpPr>
          <p:nvPr>
            <p:ph type="sldNum" sz="quarter" idx="12"/>
          </p:nvPr>
        </p:nvSpPr>
        <p:spPr/>
        <p:txBody>
          <a:bodyPr/>
          <a:lstStyle/>
          <a:p>
            <a:fld id="{ED4EED9A-F093-4465-B20F-8EFB89AAADCA}" type="slidenum">
              <a:rPr lang="en-US" smtClean="0"/>
              <a:t>‹#›</a:t>
            </a:fld>
            <a:endParaRPr lang="en-US"/>
          </a:p>
        </p:txBody>
      </p:sp>
    </p:spTree>
    <p:extLst>
      <p:ext uri="{BB962C8B-B14F-4D97-AF65-F5344CB8AC3E}">
        <p14:creationId xmlns:p14="http://schemas.microsoft.com/office/powerpoint/2010/main" val="1832496200"/>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p:cNvSpPr>
            <a:spLocks noGrp="1"/>
          </p:cNvSpPr>
          <p:nvPr>
            <p:ph type="title"/>
          </p:nvPr>
        </p:nvSpPr>
        <p:spPr>
          <a:xfrm>
            <a:off x="457200" y="205979"/>
            <a:ext cx="8229600" cy="857250"/>
          </a:xfrm>
          <a:prstGeom prst="rect">
            <a:avLst/>
          </a:prstGeom>
        </p:spPr>
        <p:txBody>
          <a:bodyPr/>
          <a:lstStyle/>
          <a:p>
            <a:r>
              <a:rPr lang="zh-CN" altLang="en-US"/>
              <a:t>单击此处编辑母版标题样式</a:t>
            </a:r>
          </a:p>
        </p:txBody>
      </p:sp>
      <p:sp>
        <p:nvSpPr>
          <p:cNvPr id="3" name="竖排文字占位符 2"/>
          <p:cNvSpPr>
            <a:spLocks noGrp="1"/>
          </p:cNvSpPr>
          <p:nvPr>
            <p:ph type="body" orient="vert" idx="1"/>
          </p:nvPr>
        </p:nvSpPr>
        <p:spPr>
          <a:xfrm>
            <a:off x="457200" y="1200151"/>
            <a:ext cx="8229600" cy="3394472"/>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a:xfrm>
            <a:off x="457200" y="4767263"/>
            <a:ext cx="2133600" cy="273844"/>
          </a:xfrm>
          <a:prstGeom prst="rect">
            <a:avLst/>
          </a:prstGeom>
        </p:spPr>
        <p:txBody>
          <a:bodyPr/>
          <a:lstStyle/>
          <a:p>
            <a:pPr>
              <a:buClrTx/>
              <a:buFontTx/>
              <a:buNone/>
            </a:pPr>
            <a:fld id="{2E3AAC11-D570-4EA9-AFC0-30FB72BA45EB}" type="datetimeFigureOut">
              <a:rPr lang="zh-CN" altLang="en-US" sz="1800" kern="1200" smtClean="0">
                <a:solidFill>
                  <a:prstClr val="black"/>
                </a:solidFill>
                <a:latin typeface="Calibri"/>
                <a:ea typeface="宋体"/>
                <a:cs typeface="+mn-cs"/>
              </a:rPr>
              <a:pPr>
                <a:buClrTx/>
                <a:buFontTx/>
                <a:buNone/>
              </a:pPr>
              <a:t>2024/1/30</a:t>
            </a:fld>
            <a:endParaRPr lang="zh-CN" altLang="en-US" sz="1800" kern="1200">
              <a:solidFill>
                <a:prstClr val="black"/>
              </a:solidFill>
              <a:latin typeface="Calibri"/>
              <a:ea typeface="宋体"/>
              <a:cs typeface="+mn-cs"/>
            </a:endParaRPr>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pPr>
              <a:buClrTx/>
              <a:buFontTx/>
              <a:buNone/>
            </a:pPr>
            <a:endParaRPr lang="zh-CN" altLang="en-US" sz="1800" kern="1200">
              <a:solidFill>
                <a:prstClr val="black"/>
              </a:solidFill>
              <a:latin typeface="Calibri"/>
              <a:ea typeface="宋体"/>
              <a:cs typeface="+mn-cs"/>
            </a:endParaRPr>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pPr>
              <a:buClrTx/>
              <a:buFontTx/>
              <a:buNone/>
            </a:pPr>
            <a:fld id="{55ECCFAA-F4FB-487C-9F1E-C8836D0C3DC9}" type="slidenum">
              <a:rPr lang="zh-CN" altLang="en-US" sz="1800" kern="1200" smtClean="0">
                <a:solidFill>
                  <a:prstClr val="black"/>
                </a:solidFill>
                <a:latin typeface="Calibri"/>
                <a:ea typeface="宋体"/>
                <a:cs typeface="+mn-cs"/>
              </a:rPr>
              <a:pPr>
                <a:buClrTx/>
                <a:buFontTx/>
                <a:buNone/>
              </a:pPr>
              <a:t>‹#›</a:t>
            </a:fld>
            <a:endParaRPr lang="zh-CN" altLang="en-US" sz="1800" kern="1200">
              <a:solidFill>
                <a:prstClr val="black"/>
              </a:solidFill>
              <a:latin typeface="Calibri"/>
              <a:ea typeface="宋体"/>
              <a:cs typeface="+mn-cs"/>
            </a:endParaRPr>
          </a:p>
        </p:txBody>
      </p:sp>
    </p:spTree>
    <p:extLst>
      <p:ext uri="{BB962C8B-B14F-4D97-AF65-F5344CB8AC3E}">
        <p14:creationId xmlns:p14="http://schemas.microsoft.com/office/powerpoint/2010/main" val="2290796564"/>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type="vertTitleAndTx" preserve="1">
  <p:cSld name="垂直排列标题与文本">
    <p:spTree>
      <p:nvGrpSpPr>
        <p:cNvPr id="1" name=""/>
        <p:cNvGrpSpPr/>
        <p:nvPr/>
      </p:nvGrpSpPr>
      <p:grpSpPr>
        <a:xfrm>
          <a:off x="0" y="0"/>
          <a:ext cx="0" cy="0"/>
          <a:chOff x="0" y="0"/>
          <a:chExt cx="0" cy="0"/>
        </a:xfrm>
      </p:grpSpPr>
      <p:sp>
        <p:nvSpPr>
          <p:cNvPr id="2" name="竖排标题 1"/>
          <p:cNvSpPr>
            <a:spLocks noGrp="1"/>
          </p:cNvSpPr>
          <p:nvPr>
            <p:ph type="title" orient="vert"/>
          </p:nvPr>
        </p:nvSpPr>
        <p:spPr>
          <a:xfrm>
            <a:off x="6629400" y="205979"/>
            <a:ext cx="2057400" cy="4388644"/>
          </a:xfrm>
          <a:prstGeom prst="rect">
            <a:avLst/>
          </a:prstGeom>
        </p:spPr>
        <p:txBody>
          <a:bodyPr vert="eaVert"/>
          <a:lstStyle/>
          <a:p>
            <a:r>
              <a:rPr lang="zh-CN" altLang="en-US"/>
              <a:t>单击此处编辑母版标题样式</a:t>
            </a:r>
          </a:p>
        </p:txBody>
      </p:sp>
      <p:sp>
        <p:nvSpPr>
          <p:cNvPr id="3" name="竖排文字占位符 2"/>
          <p:cNvSpPr>
            <a:spLocks noGrp="1"/>
          </p:cNvSpPr>
          <p:nvPr>
            <p:ph type="body" orient="vert" idx="1"/>
          </p:nvPr>
        </p:nvSpPr>
        <p:spPr>
          <a:xfrm>
            <a:off x="457200" y="205979"/>
            <a:ext cx="6019800" cy="4388644"/>
          </a:xfrm>
          <a:prstGeom prst="rect">
            <a:avLst/>
          </a:prstGeo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p:cNvSpPr>
            <a:spLocks noGrp="1"/>
          </p:cNvSpPr>
          <p:nvPr>
            <p:ph type="dt" sz="half" idx="10"/>
          </p:nvPr>
        </p:nvSpPr>
        <p:spPr>
          <a:xfrm>
            <a:off x="457200" y="4767263"/>
            <a:ext cx="2133600" cy="273844"/>
          </a:xfrm>
          <a:prstGeom prst="rect">
            <a:avLst/>
          </a:prstGeom>
        </p:spPr>
        <p:txBody>
          <a:bodyPr/>
          <a:lstStyle/>
          <a:p>
            <a:pPr>
              <a:buClrTx/>
              <a:buFontTx/>
              <a:buNone/>
            </a:pPr>
            <a:fld id="{2E3AAC11-D570-4EA9-AFC0-30FB72BA45EB}" type="datetimeFigureOut">
              <a:rPr lang="zh-CN" altLang="en-US" sz="1800" kern="1200" smtClean="0">
                <a:solidFill>
                  <a:prstClr val="black"/>
                </a:solidFill>
                <a:latin typeface="Calibri"/>
                <a:ea typeface="宋体"/>
                <a:cs typeface="+mn-cs"/>
              </a:rPr>
              <a:pPr>
                <a:buClrTx/>
                <a:buFontTx/>
                <a:buNone/>
              </a:pPr>
              <a:t>2024/1/30</a:t>
            </a:fld>
            <a:endParaRPr lang="zh-CN" altLang="en-US" sz="1800" kern="1200">
              <a:solidFill>
                <a:prstClr val="black"/>
              </a:solidFill>
              <a:latin typeface="Calibri"/>
              <a:ea typeface="宋体"/>
              <a:cs typeface="+mn-cs"/>
            </a:endParaRPr>
          </a:p>
        </p:txBody>
      </p:sp>
      <p:sp>
        <p:nvSpPr>
          <p:cNvPr id="5" name="页脚占位符 4"/>
          <p:cNvSpPr>
            <a:spLocks noGrp="1"/>
          </p:cNvSpPr>
          <p:nvPr>
            <p:ph type="ftr" sz="quarter" idx="11"/>
          </p:nvPr>
        </p:nvSpPr>
        <p:spPr>
          <a:xfrm>
            <a:off x="3124200" y="4767263"/>
            <a:ext cx="2895600" cy="273844"/>
          </a:xfrm>
          <a:prstGeom prst="rect">
            <a:avLst/>
          </a:prstGeom>
        </p:spPr>
        <p:txBody>
          <a:bodyPr/>
          <a:lstStyle/>
          <a:p>
            <a:pPr>
              <a:buClrTx/>
              <a:buFontTx/>
              <a:buNone/>
            </a:pPr>
            <a:endParaRPr lang="zh-CN" altLang="en-US" sz="1800" kern="1200">
              <a:solidFill>
                <a:prstClr val="black"/>
              </a:solidFill>
              <a:latin typeface="Calibri"/>
              <a:ea typeface="宋体"/>
              <a:cs typeface="+mn-cs"/>
            </a:endParaRPr>
          </a:p>
        </p:txBody>
      </p:sp>
      <p:sp>
        <p:nvSpPr>
          <p:cNvPr id="6" name="灯片编号占位符 5"/>
          <p:cNvSpPr>
            <a:spLocks noGrp="1"/>
          </p:cNvSpPr>
          <p:nvPr>
            <p:ph type="sldNum" sz="quarter" idx="12"/>
          </p:nvPr>
        </p:nvSpPr>
        <p:spPr>
          <a:xfrm>
            <a:off x="6553200" y="4767263"/>
            <a:ext cx="2133600" cy="273844"/>
          </a:xfrm>
          <a:prstGeom prst="rect">
            <a:avLst/>
          </a:prstGeom>
        </p:spPr>
        <p:txBody>
          <a:bodyPr/>
          <a:lstStyle/>
          <a:p>
            <a:pPr>
              <a:buClrTx/>
              <a:buFontTx/>
              <a:buNone/>
            </a:pPr>
            <a:fld id="{55ECCFAA-F4FB-487C-9F1E-C8836D0C3DC9}" type="slidenum">
              <a:rPr lang="zh-CN" altLang="en-US" sz="1800" kern="1200" smtClean="0">
                <a:solidFill>
                  <a:prstClr val="black"/>
                </a:solidFill>
                <a:latin typeface="Calibri"/>
                <a:ea typeface="宋体"/>
                <a:cs typeface="+mn-cs"/>
              </a:rPr>
              <a:pPr>
                <a:buClrTx/>
                <a:buFontTx/>
                <a:buNone/>
              </a:pPr>
              <a:t>‹#›</a:t>
            </a:fld>
            <a:endParaRPr lang="zh-CN" altLang="en-US" sz="1800" kern="1200">
              <a:solidFill>
                <a:prstClr val="black"/>
              </a:solidFill>
              <a:latin typeface="Calibri"/>
              <a:ea typeface="宋体"/>
              <a:cs typeface="+mn-cs"/>
            </a:endParaRPr>
          </a:p>
        </p:txBody>
      </p:sp>
    </p:spTree>
    <p:extLst>
      <p:ext uri="{BB962C8B-B14F-4D97-AF65-F5344CB8AC3E}">
        <p14:creationId xmlns:p14="http://schemas.microsoft.com/office/powerpoint/2010/main" val="3005944465"/>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自定义版式">
    <p:spTree>
      <p:nvGrpSpPr>
        <p:cNvPr id="1" name=""/>
        <p:cNvGrpSpPr/>
        <p:nvPr/>
      </p:nvGrpSpPr>
      <p:grpSpPr>
        <a:xfrm>
          <a:off x="0" y="0"/>
          <a:ext cx="0" cy="0"/>
          <a:chOff x="0" y="0"/>
          <a:chExt cx="0" cy="0"/>
        </a:xfrm>
      </p:grpSpPr>
    </p:spTree>
    <p:extLst>
      <p:ext uri="{BB962C8B-B14F-4D97-AF65-F5344CB8AC3E}">
        <p14:creationId xmlns:p14="http://schemas.microsoft.com/office/powerpoint/2010/main" val="2583395101"/>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Big number">
  <p:cSld name="BIG_NUMBER">
    <p:bg>
      <p:bgPr>
        <a:solidFill>
          <a:schemeClr val="lt1"/>
        </a:solidFill>
        <a:effectLst/>
      </p:bgPr>
    </p:bg>
    <p:spTree>
      <p:nvGrpSpPr>
        <p:cNvPr id="1" name="Shape 504"/>
        <p:cNvGrpSpPr/>
        <p:nvPr/>
      </p:nvGrpSpPr>
      <p:grpSpPr>
        <a:xfrm>
          <a:off x="0" y="0"/>
          <a:ext cx="0" cy="0"/>
          <a:chOff x="0" y="0"/>
          <a:chExt cx="0" cy="0"/>
        </a:xfrm>
      </p:grpSpPr>
      <p:pic>
        <p:nvPicPr>
          <p:cNvPr id="505" name="Google Shape;505;p11"/>
          <p:cNvPicPr preferRelativeResize="0"/>
          <p:nvPr/>
        </p:nvPicPr>
        <p:blipFill>
          <a:blip r:embed="rId2" cstate="email">
            <a:alphaModFix amt="18000"/>
            <a:extLst>
              <a:ext uri="{28A0092B-C50C-407E-A947-70E740481C1C}">
                <a14:useLocalDpi xmlns:a14="http://schemas.microsoft.com/office/drawing/2010/main"/>
              </a:ext>
            </a:extLst>
          </a:blip>
          <a:stretch>
            <a:fillRect/>
          </a:stretch>
        </p:blipFill>
        <p:spPr>
          <a:xfrm>
            <a:off x="0" y="2286"/>
            <a:ext cx="9144000" cy="5138928"/>
          </a:xfrm>
          <a:prstGeom prst="rect">
            <a:avLst/>
          </a:prstGeom>
          <a:noFill/>
          <a:ln>
            <a:noFill/>
          </a:ln>
        </p:spPr>
      </p:pic>
      <p:grpSp>
        <p:nvGrpSpPr>
          <p:cNvPr id="506" name="Google Shape;506;p11"/>
          <p:cNvGrpSpPr/>
          <p:nvPr/>
        </p:nvGrpSpPr>
        <p:grpSpPr>
          <a:xfrm>
            <a:off x="-1622" y="-60"/>
            <a:ext cx="9147244" cy="5143620"/>
            <a:chOff x="-1622" y="-60"/>
            <a:chExt cx="9147244" cy="5143620"/>
          </a:xfrm>
        </p:grpSpPr>
        <p:sp>
          <p:nvSpPr>
            <p:cNvPr id="507" name="Google Shape;507;p11"/>
            <p:cNvSpPr/>
            <p:nvPr/>
          </p:nvSpPr>
          <p:spPr>
            <a:xfrm>
              <a:off x="206983" y="4918543"/>
              <a:ext cx="431559" cy="225017"/>
            </a:xfrm>
            <a:custGeom>
              <a:avLst/>
              <a:gdLst/>
              <a:ahLst/>
              <a:cxnLst/>
              <a:rect l="l" t="t" r="r" b="b"/>
              <a:pathLst>
                <a:path w="7288" h="3800" extrusionOk="0">
                  <a:moveTo>
                    <a:pt x="3485" y="0"/>
                  </a:moveTo>
                  <a:lnTo>
                    <a:pt x="1" y="3800"/>
                  </a:lnTo>
                  <a:lnTo>
                    <a:pt x="3803"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08" name="Google Shape;508;p11"/>
            <p:cNvSpPr/>
            <p:nvPr/>
          </p:nvSpPr>
          <p:spPr>
            <a:xfrm>
              <a:off x="829570" y="4918543"/>
              <a:ext cx="431322" cy="225017"/>
            </a:xfrm>
            <a:custGeom>
              <a:avLst/>
              <a:gdLst/>
              <a:ahLst/>
              <a:cxnLst/>
              <a:rect l="l" t="t" r="r" b="b"/>
              <a:pathLst>
                <a:path w="7284" h="3800" extrusionOk="0">
                  <a:moveTo>
                    <a:pt x="3482"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09" name="Google Shape;509;p11"/>
            <p:cNvSpPr/>
            <p:nvPr/>
          </p:nvSpPr>
          <p:spPr>
            <a:xfrm>
              <a:off x="1392112"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10" name="Google Shape;510;p11"/>
            <p:cNvSpPr/>
            <p:nvPr/>
          </p:nvSpPr>
          <p:spPr>
            <a:xfrm>
              <a:off x="2014521" y="4918543"/>
              <a:ext cx="431322" cy="225017"/>
            </a:xfrm>
            <a:custGeom>
              <a:avLst/>
              <a:gdLst/>
              <a:ahLst/>
              <a:cxnLst/>
              <a:rect l="l" t="t" r="r" b="b"/>
              <a:pathLst>
                <a:path w="7284" h="3800" extrusionOk="0">
                  <a:moveTo>
                    <a:pt x="3484" y="0"/>
                  </a:moveTo>
                  <a:lnTo>
                    <a:pt x="0" y="3800"/>
                  </a:lnTo>
                  <a:lnTo>
                    <a:pt x="3802"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11" name="Google Shape;511;p11"/>
            <p:cNvSpPr/>
            <p:nvPr/>
          </p:nvSpPr>
          <p:spPr>
            <a:xfrm>
              <a:off x="2577182" y="4918543"/>
              <a:ext cx="431381" cy="225017"/>
            </a:xfrm>
            <a:custGeom>
              <a:avLst/>
              <a:gdLst/>
              <a:ahLst/>
              <a:cxnLst/>
              <a:rect l="l" t="t" r="r" b="b"/>
              <a:pathLst>
                <a:path w="7285" h="3800" extrusionOk="0">
                  <a:moveTo>
                    <a:pt x="3485" y="0"/>
                  </a:moveTo>
                  <a:lnTo>
                    <a:pt x="1"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12" name="Google Shape;512;p11"/>
            <p:cNvSpPr/>
            <p:nvPr/>
          </p:nvSpPr>
          <p:spPr>
            <a:xfrm>
              <a:off x="3199591" y="4918543"/>
              <a:ext cx="431381" cy="225017"/>
            </a:xfrm>
            <a:custGeom>
              <a:avLst/>
              <a:gdLst/>
              <a:ahLst/>
              <a:cxnLst/>
              <a:rect l="l" t="t" r="r" b="b"/>
              <a:pathLst>
                <a:path w="7285" h="3800" extrusionOk="0">
                  <a:moveTo>
                    <a:pt x="3485" y="0"/>
                  </a:moveTo>
                  <a:lnTo>
                    <a:pt x="0" y="3800"/>
                  </a:lnTo>
                  <a:lnTo>
                    <a:pt x="3800" y="3800"/>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13" name="Google Shape;513;p11"/>
            <p:cNvSpPr/>
            <p:nvPr/>
          </p:nvSpPr>
          <p:spPr>
            <a:xfrm>
              <a:off x="3762133" y="4918543"/>
              <a:ext cx="431500" cy="225017"/>
            </a:xfrm>
            <a:custGeom>
              <a:avLst/>
              <a:gdLst/>
              <a:ahLst/>
              <a:cxnLst/>
              <a:rect l="l" t="t" r="r" b="b"/>
              <a:pathLst>
                <a:path w="7287" h="3800" extrusionOk="0">
                  <a:moveTo>
                    <a:pt x="3485" y="0"/>
                  </a:moveTo>
                  <a:lnTo>
                    <a:pt x="0" y="3800"/>
                  </a:lnTo>
                  <a:lnTo>
                    <a:pt x="3802" y="3800"/>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14" name="Google Shape;514;p11"/>
            <p:cNvSpPr/>
            <p:nvPr/>
          </p:nvSpPr>
          <p:spPr>
            <a:xfrm>
              <a:off x="4384661" y="4918543"/>
              <a:ext cx="431381" cy="225017"/>
            </a:xfrm>
            <a:custGeom>
              <a:avLst/>
              <a:gdLst/>
              <a:ahLst/>
              <a:cxnLst/>
              <a:rect l="l" t="t" r="r" b="b"/>
              <a:pathLst>
                <a:path w="7285" h="3800" extrusionOk="0">
                  <a:moveTo>
                    <a:pt x="3485" y="0"/>
                  </a:moveTo>
                  <a:lnTo>
                    <a:pt x="1" y="3800"/>
                  </a:lnTo>
                  <a:lnTo>
                    <a:pt x="3800"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15" name="Google Shape;515;p11"/>
            <p:cNvSpPr/>
            <p:nvPr/>
          </p:nvSpPr>
          <p:spPr>
            <a:xfrm>
              <a:off x="4947203"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16" name="Google Shape;516;p11"/>
            <p:cNvSpPr/>
            <p:nvPr/>
          </p:nvSpPr>
          <p:spPr>
            <a:xfrm>
              <a:off x="5569612" y="4918543"/>
              <a:ext cx="431500" cy="225017"/>
            </a:xfrm>
            <a:custGeom>
              <a:avLst/>
              <a:gdLst/>
              <a:ahLst/>
              <a:cxnLst/>
              <a:rect l="l" t="t" r="r" b="b"/>
              <a:pathLst>
                <a:path w="7287" h="3800" extrusionOk="0">
                  <a:moveTo>
                    <a:pt x="3485" y="0"/>
                  </a:moveTo>
                  <a:lnTo>
                    <a:pt x="1" y="3800"/>
                  </a:lnTo>
                  <a:lnTo>
                    <a:pt x="3803" y="3800"/>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17" name="Google Shape;517;p11"/>
            <p:cNvSpPr/>
            <p:nvPr/>
          </p:nvSpPr>
          <p:spPr>
            <a:xfrm>
              <a:off x="6132332" y="4918543"/>
              <a:ext cx="431322" cy="225017"/>
            </a:xfrm>
            <a:custGeom>
              <a:avLst/>
              <a:gdLst/>
              <a:ahLst/>
              <a:cxnLst/>
              <a:rect l="l" t="t" r="r" b="b"/>
              <a:pathLst>
                <a:path w="7284" h="3800" extrusionOk="0">
                  <a:moveTo>
                    <a:pt x="3484" y="0"/>
                  </a:moveTo>
                  <a:lnTo>
                    <a:pt x="0" y="3800"/>
                  </a:lnTo>
                  <a:lnTo>
                    <a:pt x="3800" y="3800"/>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18" name="Google Shape;518;p11"/>
            <p:cNvSpPr/>
            <p:nvPr/>
          </p:nvSpPr>
          <p:spPr>
            <a:xfrm>
              <a:off x="6754682" y="4918543"/>
              <a:ext cx="431381" cy="225017"/>
            </a:xfrm>
            <a:custGeom>
              <a:avLst/>
              <a:gdLst/>
              <a:ahLst/>
              <a:cxnLst/>
              <a:rect l="l" t="t" r="r" b="b"/>
              <a:pathLst>
                <a:path w="7285" h="3800" extrusionOk="0">
                  <a:moveTo>
                    <a:pt x="3485" y="0"/>
                  </a:moveTo>
                  <a:lnTo>
                    <a:pt x="1" y="3800"/>
                  </a:lnTo>
                  <a:lnTo>
                    <a:pt x="3803" y="3800"/>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19" name="Google Shape;519;p11"/>
            <p:cNvSpPr/>
            <p:nvPr/>
          </p:nvSpPr>
          <p:spPr>
            <a:xfrm>
              <a:off x="206983" y="-60"/>
              <a:ext cx="431559" cy="225195"/>
            </a:xfrm>
            <a:custGeom>
              <a:avLst/>
              <a:gdLst/>
              <a:ahLst/>
              <a:cxnLst/>
              <a:rect l="l" t="t" r="r" b="b"/>
              <a:pathLst>
                <a:path w="7288" h="3803" extrusionOk="0">
                  <a:moveTo>
                    <a:pt x="3485" y="0"/>
                  </a:moveTo>
                  <a:lnTo>
                    <a:pt x="1" y="3802"/>
                  </a:lnTo>
                  <a:lnTo>
                    <a:pt x="3803"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20" name="Google Shape;520;p11"/>
            <p:cNvSpPr/>
            <p:nvPr/>
          </p:nvSpPr>
          <p:spPr>
            <a:xfrm>
              <a:off x="829570" y="-60"/>
              <a:ext cx="431322" cy="225195"/>
            </a:xfrm>
            <a:custGeom>
              <a:avLst/>
              <a:gdLst/>
              <a:ahLst/>
              <a:cxnLst/>
              <a:rect l="l" t="t" r="r" b="b"/>
              <a:pathLst>
                <a:path w="7284" h="3803" extrusionOk="0">
                  <a:moveTo>
                    <a:pt x="3482"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21" name="Google Shape;521;p11"/>
            <p:cNvSpPr/>
            <p:nvPr/>
          </p:nvSpPr>
          <p:spPr>
            <a:xfrm>
              <a:off x="1392112"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22" name="Google Shape;522;p11"/>
            <p:cNvSpPr/>
            <p:nvPr/>
          </p:nvSpPr>
          <p:spPr>
            <a:xfrm>
              <a:off x="2014521" y="-60"/>
              <a:ext cx="431322" cy="225195"/>
            </a:xfrm>
            <a:custGeom>
              <a:avLst/>
              <a:gdLst/>
              <a:ahLst/>
              <a:cxnLst/>
              <a:rect l="l" t="t" r="r" b="b"/>
              <a:pathLst>
                <a:path w="7284" h="3803" extrusionOk="0">
                  <a:moveTo>
                    <a:pt x="3484" y="0"/>
                  </a:moveTo>
                  <a:lnTo>
                    <a:pt x="0" y="3802"/>
                  </a:lnTo>
                  <a:lnTo>
                    <a:pt x="3802"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23" name="Google Shape;523;p11"/>
            <p:cNvSpPr/>
            <p:nvPr/>
          </p:nvSpPr>
          <p:spPr>
            <a:xfrm>
              <a:off x="2577182" y="-60"/>
              <a:ext cx="431381" cy="225195"/>
            </a:xfrm>
            <a:custGeom>
              <a:avLst/>
              <a:gdLst/>
              <a:ahLst/>
              <a:cxnLst/>
              <a:rect l="l" t="t" r="r" b="b"/>
              <a:pathLst>
                <a:path w="7285" h="3803" extrusionOk="0">
                  <a:moveTo>
                    <a:pt x="3485" y="0"/>
                  </a:moveTo>
                  <a:lnTo>
                    <a:pt x="1"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24" name="Google Shape;524;p11"/>
            <p:cNvSpPr/>
            <p:nvPr/>
          </p:nvSpPr>
          <p:spPr>
            <a:xfrm>
              <a:off x="3199591" y="-60"/>
              <a:ext cx="431381" cy="225195"/>
            </a:xfrm>
            <a:custGeom>
              <a:avLst/>
              <a:gdLst/>
              <a:ahLst/>
              <a:cxnLst/>
              <a:rect l="l" t="t" r="r" b="b"/>
              <a:pathLst>
                <a:path w="7285" h="3803" extrusionOk="0">
                  <a:moveTo>
                    <a:pt x="3485" y="0"/>
                  </a:moveTo>
                  <a:lnTo>
                    <a:pt x="0" y="3802"/>
                  </a:lnTo>
                  <a:lnTo>
                    <a:pt x="3800" y="3802"/>
                  </a:lnTo>
                  <a:lnTo>
                    <a:pt x="7284"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25" name="Google Shape;525;p11"/>
            <p:cNvSpPr/>
            <p:nvPr/>
          </p:nvSpPr>
          <p:spPr>
            <a:xfrm>
              <a:off x="3762133" y="-60"/>
              <a:ext cx="431500" cy="225195"/>
            </a:xfrm>
            <a:custGeom>
              <a:avLst/>
              <a:gdLst/>
              <a:ahLst/>
              <a:cxnLst/>
              <a:rect l="l" t="t" r="r" b="b"/>
              <a:pathLst>
                <a:path w="7287" h="3803" extrusionOk="0">
                  <a:moveTo>
                    <a:pt x="3485" y="0"/>
                  </a:moveTo>
                  <a:lnTo>
                    <a:pt x="0" y="3802"/>
                  </a:lnTo>
                  <a:lnTo>
                    <a:pt x="3802" y="3802"/>
                  </a:lnTo>
                  <a:lnTo>
                    <a:pt x="728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26" name="Google Shape;526;p11"/>
            <p:cNvSpPr/>
            <p:nvPr/>
          </p:nvSpPr>
          <p:spPr>
            <a:xfrm>
              <a:off x="4384661" y="-60"/>
              <a:ext cx="431381" cy="225195"/>
            </a:xfrm>
            <a:custGeom>
              <a:avLst/>
              <a:gdLst/>
              <a:ahLst/>
              <a:cxnLst/>
              <a:rect l="l" t="t" r="r" b="b"/>
              <a:pathLst>
                <a:path w="7285" h="3803" extrusionOk="0">
                  <a:moveTo>
                    <a:pt x="3485" y="0"/>
                  </a:moveTo>
                  <a:lnTo>
                    <a:pt x="1" y="3802"/>
                  </a:lnTo>
                  <a:lnTo>
                    <a:pt x="3800"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27" name="Google Shape;527;p11"/>
            <p:cNvSpPr/>
            <p:nvPr/>
          </p:nvSpPr>
          <p:spPr>
            <a:xfrm>
              <a:off x="49472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28" name="Google Shape;528;p11"/>
            <p:cNvSpPr/>
            <p:nvPr/>
          </p:nvSpPr>
          <p:spPr>
            <a:xfrm>
              <a:off x="55696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29" name="Google Shape;529;p11"/>
            <p:cNvSpPr/>
            <p:nvPr/>
          </p:nvSpPr>
          <p:spPr>
            <a:xfrm>
              <a:off x="61323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30" name="Google Shape;530;p11"/>
            <p:cNvSpPr/>
            <p:nvPr/>
          </p:nvSpPr>
          <p:spPr>
            <a:xfrm>
              <a:off x="6754682"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31" name="Google Shape;531;p11"/>
            <p:cNvSpPr/>
            <p:nvPr/>
          </p:nvSpPr>
          <p:spPr>
            <a:xfrm>
              <a:off x="-1622" y="308391"/>
              <a:ext cx="225076" cy="431381"/>
            </a:xfrm>
            <a:custGeom>
              <a:avLst/>
              <a:gdLst/>
              <a:ahLst/>
              <a:cxnLst/>
              <a:rect l="l" t="t" r="r" b="b"/>
              <a:pathLst>
                <a:path w="3801" h="7285" extrusionOk="0">
                  <a:moveTo>
                    <a:pt x="0" y="1"/>
                  </a:moveTo>
                  <a:lnTo>
                    <a:pt x="0" y="3800"/>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32" name="Google Shape;532;p11"/>
            <p:cNvSpPr/>
            <p:nvPr/>
          </p:nvSpPr>
          <p:spPr>
            <a:xfrm>
              <a:off x="-1622" y="870934"/>
              <a:ext cx="225076" cy="431381"/>
            </a:xfrm>
            <a:custGeom>
              <a:avLst/>
              <a:gdLst/>
              <a:ahLst/>
              <a:cxnLst/>
              <a:rect l="l" t="t" r="r" b="b"/>
              <a:pathLst>
                <a:path w="3801" h="7285" extrusionOk="0">
                  <a:moveTo>
                    <a:pt x="0" y="1"/>
                  </a:moveTo>
                  <a:lnTo>
                    <a:pt x="0" y="3802"/>
                  </a:lnTo>
                  <a:lnTo>
                    <a:pt x="3800" y="7284"/>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33" name="Google Shape;533;p11"/>
            <p:cNvSpPr/>
            <p:nvPr/>
          </p:nvSpPr>
          <p:spPr>
            <a:xfrm>
              <a:off x="-1622" y="1493461"/>
              <a:ext cx="225076" cy="431381"/>
            </a:xfrm>
            <a:custGeom>
              <a:avLst/>
              <a:gdLst/>
              <a:ahLst/>
              <a:cxnLst/>
              <a:rect l="l" t="t" r="r" b="b"/>
              <a:pathLst>
                <a:path w="3801" h="7285" extrusionOk="0">
                  <a:moveTo>
                    <a:pt x="0" y="1"/>
                  </a:moveTo>
                  <a:lnTo>
                    <a:pt x="0" y="3800"/>
                  </a:lnTo>
                  <a:lnTo>
                    <a:pt x="3800" y="7285"/>
                  </a:lnTo>
                  <a:lnTo>
                    <a:pt x="3800" y="3483"/>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34" name="Google Shape;534;p11"/>
            <p:cNvSpPr/>
            <p:nvPr/>
          </p:nvSpPr>
          <p:spPr>
            <a:xfrm>
              <a:off x="-1622" y="2056003"/>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35" name="Google Shape;535;p11"/>
            <p:cNvSpPr/>
            <p:nvPr/>
          </p:nvSpPr>
          <p:spPr>
            <a:xfrm>
              <a:off x="-1622" y="2678412"/>
              <a:ext cx="225076" cy="431381"/>
            </a:xfrm>
            <a:custGeom>
              <a:avLst/>
              <a:gdLst/>
              <a:ahLst/>
              <a:cxnLst/>
              <a:rect l="l" t="t" r="r" b="b"/>
              <a:pathLst>
                <a:path w="3801" h="7285" extrusionOk="0">
                  <a:moveTo>
                    <a:pt x="0" y="1"/>
                  </a:moveTo>
                  <a:lnTo>
                    <a:pt x="0" y="3803"/>
                  </a:lnTo>
                  <a:lnTo>
                    <a:pt x="3800" y="7284"/>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36" name="Google Shape;536;p11"/>
            <p:cNvSpPr/>
            <p:nvPr/>
          </p:nvSpPr>
          <p:spPr>
            <a:xfrm>
              <a:off x="-1622" y="3241132"/>
              <a:ext cx="225076" cy="431322"/>
            </a:xfrm>
            <a:custGeom>
              <a:avLst/>
              <a:gdLst/>
              <a:ahLst/>
              <a:cxnLst/>
              <a:rect l="l" t="t" r="r" b="b"/>
              <a:pathLst>
                <a:path w="3801" h="7284" extrusionOk="0">
                  <a:moveTo>
                    <a:pt x="0" y="0"/>
                  </a:moveTo>
                  <a:lnTo>
                    <a:pt x="0" y="3800"/>
                  </a:lnTo>
                  <a:lnTo>
                    <a:pt x="3800" y="7284"/>
                  </a:lnTo>
                  <a:lnTo>
                    <a:pt x="3800" y="3484"/>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37" name="Google Shape;537;p11"/>
            <p:cNvSpPr/>
            <p:nvPr/>
          </p:nvSpPr>
          <p:spPr>
            <a:xfrm>
              <a:off x="-1622" y="3863482"/>
              <a:ext cx="225076" cy="431381"/>
            </a:xfrm>
            <a:custGeom>
              <a:avLst/>
              <a:gdLst/>
              <a:ahLst/>
              <a:cxnLst/>
              <a:rect l="l" t="t" r="r" b="b"/>
              <a:pathLst>
                <a:path w="3801" h="7285" extrusionOk="0">
                  <a:moveTo>
                    <a:pt x="0" y="1"/>
                  </a:moveTo>
                  <a:lnTo>
                    <a:pt x="0" y="3800"/>
                  </a:lnTo>
                  <a:lnTo>
                    <a:pt x="3800" y="7285"/>
                  </a:lnTo>
                  <a:lnTo>
                    <a:pt x="3800" y="3485"/>
                  </a:lnTo>
                  <a:lnTo>
                    <a:pt x="0"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38" name="Google Shape;538;p11"/>
            <p:cNvSpPr/>
            <p:nvPr/>
          </p:nvSpPr>
          <p:spPr>
            <a:xfrm>
              <a:off x="-1622" y="4426202"/>
              <a:ext cx="225076" cy="431381"/>
            </a:xfrm>
            <a:custGeom>
              <a:avLst/>
              <a:gdLst/>
              <a:ahLst/>
              <a:cxnLst/>
              <a:rect l="l" t="t" r="r" b="b"/>
              <a:pathLst>
                <a:path w="3801" h="7285" extrusionOk="0">
                  <a:moveTo>
                    <a:pt x="0" y="0"/>
                  </a:moveTo>
                  <a:lnTo>
                    <a:pt x="0" y="3800"/>
                  </a:lnTo>
                  <a:lnTo>
                    <a:pt x="3800" y="7284"/>
                  </a:lnTo>
                  <a:lnTo>
                    <a:pt x="3800" y="3482"/>
                  </a:lnTo>
                  <a:lnTo>
                    <a:pt x="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39" name="Google Shape;539;p11"/>
            <p:cNvSpPr/>
            <p:nvPr/>
          </p:nvSpPr>
          <p:spPr>
            <a:xfrm>
              <a:off x="8920546" y="308391"/>
              <a:ext cx="225076" cy="431381"/>
            </a:xfrm>
            <a:custGeom>
              <a:avLst/>
              <a:gdLst/>
              <a:ahLst/>
              <a:cxnLst/>
              <a:rect l="l" t="t" r="r" b="b"/>
              <a:pathLst>
                <a:path w="3801" h="7285" extrusionOk="0">
                  <a:moveTo>
                    <a:pt x="1" y="1"/>
                  </a:moveTo>
                  <a:lnTo>
                    <a:pt x="1" y="3800"/>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40" name="Google Shape;540;p11"/>
            <p:cNvSpPr/>
            <p:nvPr/>
          </p:nvSpPr>
          <p:spPr>
            <a:xfrm>
              <a:off x="8920546" y="870934"/>
              <a:ext cx="225076" cy="431381"/>
            </a:xfrm>
            <a:custGeom>
              <a:avLst/>
              <a:gdLst/>
              <a:ahLst/>
              <a:cxnLst/>
              <a:rect l="l" t="t" r="r" b="b"/>
              <a:pathLst>
                <a:path w="3801" h="7285" extrusionOk="0">
                  <a:moveTo>
                    <a:pt x="1" y="1"/>
                  </a:moveTo>
                  <a:lnTo>
                    <a:pt x="1" y="3802"/>
                  </a:lnTo>
                  <a:lnTo>
                    <a:pt x="3801" y="7284"/>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41" name="Google Shape;541;p11"/>
            <p:cNvSpPr/>
            <p:nvPr/>
          </p:nvSpPr>
          <p:spPr>
            <a:xfrm>
              <a:off x="8920546" y="1493461"/>
              <a:ext cx="225076" cy="431381"/>
            </a:xfrm>
            <a:custGeom>
              <a:avLst/>
              <a:gdLst/>
              <a:ahLst/>
              <a:cxnLst/>
              <a:rect l="l" t="t" r="r" b="b"/>
              <a:pathLst>
                <a:path w="3801" h="7285" extrusionOk="0">
                  <a:moveTo>
                    <a:pt x="1" y="1"/>
                  </a:moveTo>
                  <a:lnTo>
                    <a:pt x="1" y="3800"/>
                  </a:lnTo>
                  <a:lnTo>
                    <a:pt x="3801" y="7285"/>
                  </a:lnTo>
                  <a:lnTo>
                    <a:pt x="3801" y="3483"/>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42" name="Google Shape;542;p11"/>
            <p:cNvSpPr/>
            <p:nvPr/>
          </p:nvSpPr>
          <p:spPr>
            <a:xfrm>
              <a:off x="8920546" y="2056003"/>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43" name="Google Shape;543;p11"/>
            <p:cNvSpPr/>
            <p:nvPr/>
          </p:nvSpPr>
          <p:spPr>
            <a:xfrm>
              <a:off x="8920546" y="2678412"/>
              <a:ext cx="225076" cy="431381"/>
            </a:xfrm>
            <a:custGeom>
              <a:avLst/>
              <a:gdLst/>
              <a:ahLst/>
              <a:cxnLst/>
              <a:rect l="l" t="t" r="r" b="b"/>
              <a:pathLst>
                <a:path w="3801" h="7285" extrusionOk="0">
                  <a:moveTo>
                    <a:pt x="1" y="1"/>
                  </a:moveTo>
                  <a:lnTo>
                    <a:pt x="1" y="3803"/>
                  </a:lnTo>
                  <a:lnTo>
                    <a:pt x="3801" y="7284"/>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44" name="Google Shape;544;p11"/>
            <p:cNvSpPr/>
            <p:nvPr/>
          </p:nvSpPr>
          <p:spPr>
            <a:xfrm>
              <a:off x="8920546" y="3241132"/>
              <a:ext cx="225076" cy="431322"/>
            </a:xfrm>
            <a:custGeom>
              <a:avLst/>
              <a:gdLst/>
              <a:ahLst/>
              <a:cxnLst/>
              <a:rect l="l" t="t" r="r" b="b"/>
              <a:pathLst>
                <a:path w="3801" h="7284" extrusionOk="0">
                  <a:moveTo>
                    <a:pt x="1" y="0"/>
                  </a:moveTo>
                  <a:lnTo>
                    <a:pt x="1" y="3800"/>
                  </a:lnTo>
                  <a:lnTo>
                    <a:pt x="3801" y="7284"/>
                  </a:lnTo>
                  <a:lnTo>
                    <a:pt x="3801" y="3484"/>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45" name="Google Shape;545;p11"/>
            <p:cNvSpPr/>
            <p:nvPr/>
          </p:nvSpPr>
          <p:spPr>
            <a:xfrm>
              <a:off x="8920546" y="3863482"/>
              <a:ext cx="225076" cy="431381"/>
            </a:xfrm>
            <a:custGeom>
              <a:avLst/>
              <a:gdLst/>
              <a:ahLst/>
              <a:cxnLst/>
              <a:rect l="l" t="t" r="r" b="b"/>
              <a:pathLst>
                <a:path w="3801" h="7285" extrusionOk="0">
                  <a:moveTo>
                    <a:pt x="1" y="1"/>
                  </a:moveTo>
                  <a:lnTo>
                    <a:pt x="1" y="3800"/>
                  </a:lnTo>
                  <a:lnTo>
                    <a:pt x="3801" y="7285"/>
                  </a:lnTo>
                  <a:lnTo>
                    <a:pt x="3801" y="3485"/>
                  </a:lnTo>
                  <a:lnTo>
                    <a:pt x="1" y="1"/>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46" name="Google Shape;546;p11"/>
            <p:cNvSpPr/>
            <p:nvPr/>
          </p:nvSpPr>
          <p:spPr>
            <a:xfrm>
              <a:off x="8920546" y="4426202"/>
              <a:ext cx="225076" cy="431381"/>
            </a:xfrm>
            <a:custGeom>
              <a:avLst/>
              <a:gdLst/>
              <a:ahLst/>
              <a:cxnLst/>
              <a:rect l="l" t="t" r="r" b="b"/>
              <a:pathLst>
                <a:path w="3801" h="7285" extrusionOk="0">
                  <a:moveTo>
                    <a:pt x="1" y="0"/>
                  </a:moveTo>
                  <a:lnTo>
                    <a:pt x="1" y="3800"/>
                  </a:lnTo>
                  <a:lnTo>
                    <a:pt x="3801" y="7284"/>
                  </a:lnTo>
                  <a:lnTo>
                    <a:pt x="3801" y="3482"/>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47" name="Google Shape;547;p11"/>
            <p:cNvSpPr/>
            <p:nvPr/>
          </p:nvSpPr>
          <p:spPr>
            <a:xfrm>
              <a:off x="-1622" y="4918543"/>
              <a:ext cx="225017" cy="225017"/>
            </a:xfrm>
            <a:custGeom>
              <a:avLst/>
              <a:gdLst/>
              <a:ahLst/>
              <a:cxnLst/>
              <a:rect l="l" t="t" r="r" b="b"/>
              <a:pathLst>
                <a:path w="3800" h="3800" extrusionOk="0">
                  <a:moveTo>
                    <a:pt x="0" y="0"/>
                  </a:moveTo>
                  <a:lnTo>
                    <a:pt x="0" y="3800"/>
                  </a:lnTo>
                  <a:lnTo>
                    <a:pt x="315" y="3800"/>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48" name="Google Shape;548;p11"/>
            <p:cNvSpPr/>
            <p:nvPr/>
          </p:nvSpPr>
          <p:spPr>
            <a:xfrm>
              <a:off x="-1622" y="-60"/>
              <a:ext cx="225017" cy="225195"/>
            </a:xfrm>
            <a:custGeom>
              <a:avLst/>
              <a:gdLst/>
              <a:ahLst/>
              <a:cxnLst/>
              <a:rect l="l" t="t" r="r" b="b"/>
              <a:pathLst>
                <a:path w="3800" h="3803" extrusionOk="0">
                  <a:moveTo>
                    <a:pt x="0" y="0"/>
                  </a:moveTo>
                  <a:lnTo>
                    <a:pt x="0" y="3802"/>
                  </a:lnTo>
                  <a:lnTo>
                    <a:pt x="315" y="3802"/>
                  </a:lnTo>
                  <a:lnTo>
                    <a:pt x="3800"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49" name="Google Shape;549;p11"/>
            <p:cNvSpPr/>
            <p:nvPr/>
          </p:nvSpPr>
          <p:spPr>
            <a:xfrm>
              <a:off x="8917171" y="-60"/>
              <a:ext cx="228451" cy="225195"/>
            </a:xfrm>
            <a:custGeom>
              <a:avLst/>
              <a:gdLst/>
              <a:ahLst/>
              <a:cxnLst/>
              <a:rect l="l" t="t" r="r" b="b"/>
              <a:pathLst>
                <a:path w="3858" h="3803" extrusionOk="0">
                  <a:moveTo>
                    <a:pt x="3485" y="0"/>
                  </a:moveTo>
                  <a:lnTo>
                    <a:pt x="0" y="3802"/>
                  </a:lnTo>
                  <a:lnTo>
                    <a:pt x="3800" y="3802"/>
                  </a:lnTo>
                  <a:lnTo>
                    <a:pt x="3858" y="3740"/>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50" name="Google Shape;550;p11"/>
            <p:cNvSpPr/>
            <p:nvPr/>
          </p:nvSpPr>
          <p:spPr>
            <a:xfrm>
              <a:off x="8917171" y="4918543"/>
              <a:ext cx="228451" cy="225017"/>
            </a:xfrm>
            <a:custGeom>
              <a:avLst/>
              <a:gdLst/>
              <a:ahLst/>
              <a:cxnLst/>
              <a:rect l="l" t="t" r="r" b="b"/>
              <a:pathLst>
                <a:path w="3858" h="3800" extrusionOk="0">
                  <a:moveTo>
                    <a:pt x="3485" y="0"/>
                  </a:moveTo>
                  <a:lnTo>
                    <a:pt x="0" y="3800"/>
                  </a:lnTo>
                  <a:lnTo>
                    <a:pt x="3800" y="3800"/>
                  </a:lnTo>
                  <a:lnTo>
                    <a:pt x="3858" y="3737"/>
                  </a:lnTo>
                  <a:lnTo>
                    <a:pt x="3858"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51" name="Google Shape;551;p11"/>
            <p:cNvSpPr/>
            <p:nvPr/>
          </p:nvSpPr>
          <p:spPr>
            <a:xfrm>
              <a:off x="7317303" y="-60"/>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52" name="Google Shape;552;p11"/>
            <p:cNvSpPr/>
            <p:nvPr/>
          </p:nvSpPr>
          <p:spPr>
            <a:xfrm>
              <a:off x="7939712" y="-60"/>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53" name="Google Shape;553;p11"/>
            <p:cNvSpPr/>
            <p:nvPr/>
          </p:nvSpPr>
          <p:spPr>
            <a:xfrm>
              <a:off x="8502432" y="-60"/>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54" name="Google Shape;554;p11"/>
            <p:cNvSpPr/>
            <p:nvPr/>
          </p:nvSpPr>
          <p:spPr>
            <a:xfrm>
              <a:off x="7317303" y="4918365"/>
              <a:ext cx="431381" cy="225195"/>
            </a:xfrm>
            <a:custGeom>
              <a:avLst/>
              <a:gdLst/>
              <a:ahLst/>
              <a:cxnLst/>
              <a:rect l="l" t="t" r="r" b="b"/>
              <a:pathLst>
                <a:path w="7285" h="3803" extrusionOk="0">
                  <a:moveTo>
                    <a:pt x="3485" y="0"/>
                  </a:moveTo>
                  <a:lnTo>
                    <a:pt x="1" y="3802"/>
                  </a:lnTo>
                  <a:lnTo>
                    <a:pt x="3803" y="3802"/>
                  </a:lnTo>
                  <a:lnTo>
                    <a:pt x="7285"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55" name="Google Shape;555;p11"/>
            <p:cNvSpPr/>
            <p:nvPr/>
          </p:nvSpPr>
          <p:spPr>
            <a:xfrm>
              <a:off x="7939712" y="4918365"/>
              <a:ext cx="431500" cy="225195"/>
            </a:xfrm>
            <a:custGeom>
              <a:avLst/>
              <a:gdLst/>
              <a:ahLst/>
              <a:cxnLst/>
              <a:rect l="l" t="t" r="r" b="b"/>
              <a:pathLst>
                <a:path w="7287" h="3803" extrusionOk="0">
                  <a:moveTo>
                    <a:pt x="3485" y="0"/>
                  </a:moveTo>
                  <a:lnTo>
                    <a:pt x="1" y="3802"/>
                  </a:lnTo>
                  <a:lnTo>
                    <a:pt x="3803" y="3802"/>
                  </a:lnTo>
                  <a:lnTo>
                    <a:pt x="7287" y="0"/>
                  </a:ln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sp>
          <p:nvSpPr>
            <p:cNvPr id="556" name="Google Shape;556;p11"/>
            <p:cNvSpPr/>
            <p:nvPr/>
          </p:nvSpPr>
          <p:spPr>
            <a:xfrm>
              <a:off x="8502432" y="4918365"/>
              <a:ext cx="431322" cy="225195"/>
            </a:xfrm>
            <a:custGeom>
              <a:avLst/>
              <a:gdLst/>
              <a:ahLst/>
              <a:cxnLst/>
              <a:rect l="l" t="t" r="r" b="b"/>
              <a:pathLst>
                <a:path w="7284" h="3803" extrusionOk="0">
                  <a:moveTo>
                    <a:pt x="3484" y="0"/>
                  </a:moveTo>
                  <a:lnTo>
                    <a:pt x="0" y="3802"/>
                  </a:lnTo>
                  <a:lnTo>
                    <a:pt x="3800" y="3802"/>
                  </a:lnTo>
                  <a:lnTo>
                    <a:pt x="7284"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solidFill>
                  <a:schemeClr val="accent2"/>
                </a:solidFill>
              </a:endParaRPr>
            </a:p>
          </p:txBody>
        </p:sp>
      </p:grpSp>
      <p:sp>
        <p:nvSpPr>
          <p:cNvPr id="557" name="Google Shape;557;p11"/>
          <p:cNvSpPr txBox="1">
            <a:spLocks noGrp="1"/>
          </p:cNvSpPr>
          <p:nvPr>
            <p:ph type="title" hasCustomPrompt="1"/>
          </p:nvPr>
        </p:nvSpPr>
        <p:spPr>
          <a:xfrm>
            <a:off x="1654800" y="1530050"/>
            <a:ext cx="5834400" cy="1500600"/>
          </a:xfrm>
          <a:prstGeom prst="rect">
            <a:avLst/>
          </a:prstGeom>
        </p:spPr>
        <p:txBody>
          <a:bodyPr spcFirstLastPara="1" wrap="square" lIns="91425" tIns="91425" rIns="91425" bIns="91425" anchor="ctr" anchorCtr="0">
            <a:noAutofit/>
          </a:bodyPr>
          <a:lstStyle>
            <a:lvl1pPr lvl="0" algn="ctr">
              <a:spcBef>
                <a:spcPts val="0"/>
              </a:spcBef>
              <a:spcAft>
                <a:spcPts val="0"/>
              </a:spcAft>
              <a:buSzPts val="9600"/>
              <a:buNone/>
              <a:defRPr sz="10000"/>
            </a:lvl1pPr>
            <a:lvl2pPr lvl="1" algn="ctr">
              <a:spcBef>
                <a:spcPts val="0"/>
              </a:spcBef>
              <a:spcAft>
                <a:spcPts val="0"/>
              </a:spcAft>
              <a:buSzPts val="9600"/>
              <a:buNone/>
              <a:defRPr sz="9600"/>
            </a:lvl2pPr>
            <a:lvl3pPr lvl="2" algn="ctr">
              <a:spcBef>
                <a:spcPts val="0"/>
              </a:spcBef>
              <a:spcAft>
                <a:spcPts val="0"/>
              </a:spcAft>
              <a:buSzPts val="9600"/>
              <a:buNone/>
              <a:defRPr sz="9600"/>
            </a:lvl3pPr>
            <a:lvl4pPr lvl="3" algn="ctr">
              <a:spcBef>
                <a:spcPts val="0"/>
              </a:spcBef>
              <a:spcAft>
                <a:spcPts val="0"/>
              </a:spcAft>
              <a:buSzPts val="9600"/>
              <a:buNone/>
              <a:defRPr sz="9600"/>
            </a:lvl4pPr>
            <a:lvl5pPr lvl="4" algn="ctr">
              <a:spcBef>
                <a:spcPts val="0"/>
              </a:spcBef>
              <a:spcAft>
                <a:spcPts val="0"/>
              </a:spcAft>
              <a:buSzPts val="9600"/>
              <a:buNone/>
              <a:defRPr sz="9600"/>
            </a:lvl5pPr>
            <a:lvl6pPr lvl="5" algn="ctr">
              <a:spcBef>
                <a:spcPts val="0"/>
              </a:spcBef>
              <a:spcAft>
                <a:spcPts val="0"/>
              </a:spcAft>
              <a:buSzPts val="9600"/>
              <a:buNone/>
              <a:defRPr sz="9600"/>
            </a:lvl6pPr>
            <a:lvl7pPr lvl="6" algn="ctr">
              <a:spcBef>
                <a:spcPts val="0"/>
              </a:spcBef>
              <a:spcAft>
                <a:spcPts val="0"/>
              </a:spcAft>
              <a:buSzPts val="9600"/>
              <a:buNone/>
              <a:defRPr sz="9600"/>
            </a:lvl7pPr>
            <a:lvl8pPr lvl="7" algn="ctr">
              <a:spcBef>
                <a:spcPts val="0"/>
              </a:spcBef>
              <a:spcAft>
                <a:spcPts val="0"/>
              </a:spcAft>
              <a:buSzPts val="9600"/>
              <a:buNone/>
              <a:defRPr sz="9600"/>
            </a:lvl8pPr>
            <a:lvl9pPr lvl="8" algn="ctr">
              <a:spcBef>
                <a:spcPts val="0"/>
              </a:spcBef>
              <a:spcAft>
                <a:spcPts val="0"/>
              </a:spcAft>
              <a:buSzPts val="9600"/>
              <a:buNone/>
              <a:defRPr sz="9600"/>
            </a:lvl9pPr>
          </a:lstStyle>
          <a:p>
            <a:r>
              <a:t>xx%</a:t>
            </a:r>
          </a:p>
        </p:txBody>
      </p:sp>
      <p:sp>
        <p:nvSpPr>
          <p:cNvPr id="558" name="Google Shape;558;p11"/>
          <p:cNvSpPr txBox="1">
            <a:spLocks noGrp="1"/>
          </p:cNvSpPr>
          <p:nvPr>
            <p:ph type="subTitle" idx="1"/>
          </p:nvPr>
        </p:nvSpPr>
        <p:spPr>
          <a:xfrm>
            <a:off x="1654800" y="3030650"/>
            <a:ext cx="5834400" cy="3729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SzPts val="1600"/>
              <a:buNone/>
              <a:defRPr/>
            </a:lvl1pPr>
            <a:lvl2pPr lvl="1" algn="ctr" rtl="0">
              <a:lnSpc>
                <a:spcPct val="100000"/>
              </a:lnSpc>
              <a:spcBef>
                <a:spcPts val="0"/>
              </a:spcBef>
              <a:spcAft>
                <a:spcPts val="0"/>
              </a:spcAft>
              <a:buSzPts val="1600"/>
              <a:buNone/>
              <a:defRPr sz="1600"/>
            </a:lvl2pPr>
            <a:lvl3pPr lvl="2" algn="ctr" rtl="0">
              <a:lnSpc>
                <a:spcPct val="100000"/>
              </a:lnSpc>
              <a:spcBef>
                <a:spcPts val="0"/>
              </a:spcBef>
              <a:spcAft>
                <a:spcPts val="0"/>
              </a:spcAft>
              <a:buSzPts val="1600"/>
              <a:buNone/>
              <a:defRPr sz="1600"/>
            </a:lvl3pPr>
            <a:lvl4pPr lvl="3" algn="ctr" rtl="0">
              <a:lnSpc>
                <a:spcPct val="100000"/>
              </a:lnSpc>
              <a:spcBef>
                <a:spcPts val="0"/>
              </a:spcBef>
              <a:spcAft>
                <a:spcPts val="0"/>
              </a:spcAft>
              <a:buSzPts val="1600"/>
              <a:buNone/>
              <a:defRPr sz="1600"/>
            </a:lvl4pPr>
            <a:lvl5pPr lvl="4" algn="ctr" rtl="0">
              <a:lnSpc>
                <a:spcPct val="100000"/>
              </a:lnSpc>
              <a:spcBef>
                <a:spcPts val="0"/>
              </a:spcBef>
              <a:spcAft>
                <a:spcPts val="0"/>
              </a:spcAft>
              <a:buSzPts val="1600"/>
              <a:buNone/>
              <a:defRPr sz="1600"/>
            </a:lvl5pPr>
            <a:lvl6pPr lvl="5" algn="ctr" rtl="0">
              <a:lnSpc>
                <a:spcPct val="100000"/>
              </a:lnSpc>
              <a:spcBef>
                <a:spcPts val="0"/>
              </a:spcBef>
              <a:spcAft>
                <a:spcPts val="0"/>
              </a:spcAft>
              <a:buSzPts val="1600"/>
              <a:buNone/>
              <a:defRPr sz="1600"/>
            </a:lvl6pPr>
            <a:lvl7pPr lvl="6" algn="ctr" rtl="0">
              <a:lnSpc>
                <a:spcPct val="100000"/>
              </a:lnSpc>
              <a:spcBef>
                <a:spcPts val="0"/>
              </a:spcBef>
              <a:spcAft>
                <a:spcPts val="0"/>
              </a:spcAft>
              <a:buSzPts val="1600"/>
              <a:buNone/>
              <a:defRPr sz="1600"/>
            </a:lvl7pPr>
            <a:lvl8pPr lvl="7" algn="ctr" rtl="0">
              <a:lnSpc>
                <a:spcPct val="100000"/>
              </a:lnSpc>
              <a:spcBef>
                <a:spcPts val="0"/>
              </a:spcBef>
              <a:spcAft>
                <a:spcPts val="0"/>
              </a:spcAft>
              <a:buSzPts val="1600"/>
              <a:buNone/>
              <a:defRPr sz="1600"/>
            </a:lvl8pPr>
            <a:lvl9pPr lvl="8" algn="ctr" rtl="0">
              <a:lnSpc>
                <a:spcPct val="100000"/>
              </a:lnSpc>
              <a:spcBef>
                <a:spcPts val="0"/>
              </a:spcBef>
              <a:spcAft>
                <a:spcPts val="0"/>
              </a:spcAft>
              <a:buSzPts val="1600"/>
              <a:buNone/>
              <a:defRPr sz="1600"/>
            </a:lvl9pPr>
          </a:lstStyle>
          <a:p>
            <a:endParaRPr/>
          </a:p>
        </p:txBody>
      </p:sp>
    </p:spTree>
  </p:cSld>
  <p:clrMapOvr>
    <a:masterClrMapping/>
  </p:clrMapOvr>
  <p:hf sldNum="0" ftr="0" dt="0"/>
</p:sldLayout>
</file>

<file path=ppt/slideMasters/_rels/slideMaster1.xml.rels><?xml version="1.0" encoding="UTF-8" standalone="yes"?>
<Relationships xmlns="http://schemas.openxmlformats.org/package/2006/relationships"><Relationship Id="rId26" Type="http://schemas.openxmlformats.org/officeDocument/2006/relationships/slideLayout" Target="../slideLayouts/slideLayout26.xml"/><Relationship Id="rId21" Type="http://schemas.openxmlformats.org/officeDocument/2006/relationships/slideLayout" Target="../slideLayouts/slideLayout21.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63" Type="http://schemas.openxmlformats.org/officeDocument/2006/relationships/slideLayout" Target="../slideLayouts/slideLayout63.xml"/><Relationship Id="rId68" Type="http://schemas.openxmlformats.org/officeDocument/2006/relationships/slideLayout" Target="../slideLayouts/slideLayout68.xml"/><Relationship Id="rId16" Type="http://schemas.openxmlformats.org/officeDocument/2006/relationships/slideLayout" Target="../slideLayouts/slideLayout16.xml"/><Relationship Id="rId11" Type="http://schemas.openxmlformats.org/officeDocument/2006/relationships/slideLayout" Target="../slideLayouts/slideLayout11.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53" Type="http://schemas.openxmlformats.org/officeDocument/2006/relationships/slideLayout" Target="../slideLayouts/slideLayout53.xml"/><Relationship Id="rId58" Type="http://schemas.openxmlformats.org/officeDocument/2006/relationships/slideLayout" Target="../slideLayouts/slideLayout58.xml"/><Relationship Id="rId74" Type="http://schemas.openxmlformats.org/officeDocument/2006/relationships/slideLayout" Target="../slideLayouts/slideLayout74.xml"/><Relationship Id="rId79" Type="http://schemas.openxmlformats.org/officeDocument/2006/relationships/slideLayout" Target="../slideLayouts/slideLayout79.xml"/><Relationship Id="rId5" Type="http://schemas.openxmlformats.org/officeDocument/2006/relationships/slideLayout" Target="../slideLayouts/slideLayout5.xml"/><Relationship Id="rId61" Type="http://schemas.openxmlformats.org/officeDocument/2006/relationships/slideLayout" Target="../slideLayouts/slideLayout61.xml"/><Relationship Id="rId19" Type="http://schemas.openxmlformats.org/officeDocument/2006/relationships/slideLayout" Target="../slideLayouts/slideLayout1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56" Type="http://schemas.openxmlformats.org/officeDocument/2006/relationships/slideLayout" Target="../slideLayouts/slideLayout56.xml"/><Relationship Id="rId64" Type="http://schemas.openxmlformats.org/officeDocument/2006/relationships/slideLayout" Target="../slideLayouts/slideLayout64.xml"/><Relationship Id="rId69" Type="http://schemas.openxmlformats.org/officeDocument/2006/relationships/slideLayout" Target="../slideLayouts/slideLayout69.xml"/><Relationship Id="rId77" Type="http://schemas.openxmlformats.org/officeDocument/2006/relationships/slideLayout" Target="../slideLayouts/slideLayout77.xml"/><Relationship Id="rId8" Type="http://schemas.openxmlformats.org/officeDocument/2006/relationships/slideLayout" Target="../slideLayouts/slideLayout8.xml"/><Relationship Id="rId51" Type="http://schemas.openxmlformats.org/officeDocument/2006/relationships/slideLayout" Target="../slideLayouts/slideLayout51.xml"/><Relationship Id="rId72" Type="http://schemas.openxmlformats.org/officeDocument/2006/relationships/slideLayout" Target="../slideLayouts/slideLayout72.xml"/><Relationship Id="rId80" Type="http://schemas.openxmlformats.org/officeDocument/2006/relationships/slideLayout" Target="../slideLayouts/slideLayout80.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59" Type="http://schemas.openxmlformats.org/officeDocument/2006/relationships/slideLayout" Target="../slideLayouts/slideLayout59.xml"/><Relationship Id="rId67" Type="http://schemas.openxmlformats.org/officeDocument/2006/relationships/slideLayout" Target="../slideLayouts/slideLayout67.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62" Type="http://schemas.openxmlformats.org/officeDocument/2006/relationships/slideLayout" Target="../slideLayouts/slideLayout62.xml"/><Relationship Id="rId70" Type="http://schemas.openxmlformats.org/officeDocument/2006/relationships/slideLayout" Target="../slideLayouts/slideLayout70.xml"/><Relationship Id="rId75" Type="http://schemas.openxmlformats.org/officeDocument/2006/relationships/slideLayout" Target="../slideLayouts/slideLayout75.xml"/><Relationship Id="rId1" Type="http://schemas.openxmlformats.org/officeDocument/2006/relationships/slideLayout" Target="../slideLayouts/slideLayout1.xml"/><Relationship Id="rId6" Type="http://schemas.openxmlformats.org/officeDocument/2006/relationships/slideLayout" Target="../slideLayouts/slideLayout6.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57" Type="http://schemas.openxmlformats.org/officeDocument/2006/relationships/slideLayout" Target="../slideLayouts/slideLayout57.xml"/><Relationship Id="rId10" Type="http://schemas.openxmlformats.org/officeDocument/2006/relationships/slideLayout" Target="../slideLayouts/slideLayout10.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60" Type="http://schemas.openxmlformats.org/officeDocument/2006/relationships/slideLayout" Target="../slideLayouts/slideLayout60.xml"/><Relationship Id="rId65" Type="http://schemas.openxmlformats.org/officeDocument/2006/relationships/slideLayout" Target="../slideLayouts/slideLayout65.xml"/><Relationship Id="rId73" Type="http://schemas.openxmlformats.org/officeDocument/2006/relationships/slideLayout" Target="../slideLayouts/slideLayout73.xml"/><Relationship Id="rId78" Type="http://schemas.openxmlformats.org/officeDocument/2006/relationships/slideLayout" Target="../slideLayouts/slideLayout78.xml"/><Relationship Id="rId81"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9" Type="http://schemas.openxmlformats.org/officeDocument/2006/relationships/slideLayout" Target="../slideLayouts/slideLayout39.xml"/><Relationship Id="rId34" Type="http://schemas.openxmlformats.org/officeDocument/2006/relationships/slideLayout" Target="../slideLayouts/slideLayout34.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76" Type="http://schemas.openxmlformats.org/officeDocument/2006/relationships/slideLayout" Target="../slideLayouts/slideLayout76.xml"/><Relationship Id="rId7" Type="http://schemas.openxmlformats.org/officeDocument/2006/relationships/slideLayout" Target="../slideLayouts/slideLayout7.xml"/><Relationship Id="rId71" Type="http://schemas.openxmlformats.org/officeDocument/2006/relationships/slideLayout" Target="../slideLayouts/slideLayout71.xml"/><Relationship Id="rId2" Type="http://schemas.openxmlformats.org/officeDocument/2006/relationships/slideLayout" Target="../slideLayouts/slideLayout2.xml"/><Relationship Id="rId29" Type="http://schemas.openxmlformats.org/officeDocument/2006/relationships/slideLayout" Target="../slideLayouts/slideLayout29.xml"/><Relationship Id="rId24" Type="http://schemas.openxmlformats.org/officeDocument/2006/relationships/slideLayout" Target="../slideLayouts/slideLayout24.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66" Type="http://schemas.openxmlformats.org/officeDocument/2006/relationships/slideLayout" Target="../slideLayouts/slideLayout66.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83.xml"/><Relationship Id="rId2" Type="http://schemas.openxmlformats.org/officeDocument/2006/relationships/slideLayout" Target="../slideLayouts/slideLayout82.xml"/><Relationship Id="rId1" Type="http://schemas.openxmlformats.org/officeDocument/2006/relationships/slideLayout" Target="../slideLayouts/slideLayout81.xml"/><Relationship Id="rId4" Type="http://schemas.openxmlformats.org/officeDocument/2006/relationships/theme" Target="../theme/theme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dk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539500"/>
            <a:ext cx="7717500" cy="478200"/>
          </a:xfrm>
          <a:prstGeom prst="rect">
            <a:avLst/>
          </a:prstGeom>
          <a:noFill/>
          <a:ln>
            <a:noFill/>
          </a:ln>
        </p:spPr>
        <p:txBody>
          <a:bodyPr spcFirstLastPara="1" wrap="square" lIns="91425" tIns="91425" rIns="91425" bIns="91425" anchor="ctr" anchorCtr="0">
            <a:noAutofit/>
          </a:bodyPr>
          <a:lstStyle>
            <a:lvl1pPr lvl="0" algn="ctr" rtl="0">
              <a:spcBef>
                <a:spcPts val="0"/>
              </a:spcBef>
              <a:spcAft>
                <a:spcPts val="0"/>
              </a:spcAft>
              <a:buClr>
                <a:schemeClr val="accent2"/>
              </a:buClr>
              <a:buSzPts val="3300"/>
              <a:buFont typeface="Overpass Mono" panose="020B0009030203020204"/>
              <a:buNone/>
              <a:defRPr sz="3300" b="1">
                <a:solidFill>
                  <a:schemeClr val="accent2"/>
                </a:solidFill>
                <a:latin typeface="Overpass Mono" panose="020B0009030203020204"/>
                <a:ea typeface="Overpass Mono" panose="020B0009030203020204"/>
                <a:cs typeface="Overpass Mono" panose="020B0009030203020204"/>
                <a:sym typeface="Overpass Mono" panose="020B0009030203020204"/>
              </a:defRPr>
            </a:lvl1pPr>
            <a:lvl2pPr lvl="1" algn="ctr" rtl="0">
              <a:spcBef>
                <a:spcPts val="0"/>
              </a:spcBef>
              <a:spcAft>
                <a:spcPts val="0"/>
              </a:spcAft>
              <a:buClr>
                <a:schemeClr val="accent2"/>
              </a:buClr>
              <a:buSzPts val="3500"/>
              <a:buFont typeface="Overpass Mono" panose="020B0009030203020204"/>
              <a:buNone/>
              <a:defRPr sz="3500" b="1">
                <a:solidFill>
                  <a:schemeClr val="accent2"/>
                </a:solidFill>
                <a:latin typeface="Overpass Mono" panose="020B0009030203020204"/>
                <a:ea typeface="Overpass Mono" panose="020B0009030203020204"/>
                <a:cs typeface="Overpass Mono" panose="020B0009030203020204"/>
                <a:sym typeface="Overpass Mono" panose="020B0009030203020204"/>
              </a:defRPr>
            </a:lvl2pPr>
            <a:lvl3pPr lvl="2" algn="ctr" rtl="0">
              <a:spcBef>
                <a:spcPts val="0"/>
              </a:spcBef>
              <a:spcAft>
                <a:spcPts val="0"/>
              </a:spcAft>
              <a:buClr>
                <a:schemeClr val="accent2"/>
              </a:buClr>
              <a:buSzPts val="3500"/>
              <a:buFont typeface="Overpass Mono" panose="020B0009030203020204"/>
              <a:buNone/>
              <a:defRPr sz="3500" b="1">
                <a:solidFill>
                  <a:schemeClr val="accent2"/>
                </a:solidFill>
                <a:latin typeface="Overpass Mono" panose="020B0009030203020204"/>
                <a:ea typeface="Overpass Mono" panose="020B0009030203020204"/>
                <a:cs typeface="Overpass Mono" panose="020B0009030203020204"/>
                <a:sym typeface="Overpass Mono" panose="020B0009030203020204"/>
              </a:defRPr>
            </a:lvl3pPr>
            <a:lvl4pPr lvl="3" algn="ctr" rtl="0">
              <a:spcBef>
                <a:spcPts val="0"/>
              </a:spcBef>
              <a:spcAft>
                <a:spcPts val="0"/>
              </a:spcAft>
              <a:buClr>
                <a:schemeClr val="accent2"/>
              </a:buClr>
              <a:buSzPts val="3500"/>
              <a:buFont typeface="Overpass Mono" panose="020B0009030203020204"/>
              <a:buNone/>
              <a:defRPr sz="3500" b="1">
                <a:solidFill>
                  <a:schemeClr val="accent2"/>
                </a:solidFill>
                <a:latin typeface="Overpass Mono" panose="020B0009030203020204"/>
                <a:ea typeface="Overpass Mono" panose="020B0009030203020204"/>
                <a:cs typeface="Overpass Mono" panose="020B0009030203020204"/>
                <a:sym typeface="Overpass Mono" panose="020B0009030203020204"/>
              </a:defRPr>
            </a:lvl4pPr>
            <a:lvl5pPr lvl="4" algn="ctr" rtl="0">
              <a:spcBef>
                <a:spcPts val="0"/>
              </a:spcBef>
              <a:spcAft>
                <a:spcPts val="0"/>
              </a:spcAft>
              <a:buClr>
                <a:schemeClr val="accent2"/>
              </a:buClr>
              <a:buSzPts val="3500"/>
              <a:buFont typeface="Overpass Mono" panose="020B0009030203020204"/>
              <a:buNone/>
              <a:defRPr sz="3500" b="1">
                <a:solidFill>
                  <a:schemeClr val="accent2"/>
                </a:solidFill>
                <a:latin typeface="Overpass Mono" panose="020B0009030203020204"/>
                <a:ea typeface="Overpass Mono" panose="020B0009030203020204"/>
                <a:cs typeface="Overpass Mono" panose="020B0009030203020204"/>
                <a:sym typeface="Overpass Mono" panose="020B0009030203020204"/>
              </a:defRPr>
            </a:lvl5pPr>
            <a:lvl6pPr lvl="5" algn="ctr" rtl="0">
              <a:spcBef>
                <a:spcPts val="0"/>
              </a:spcBef>
              <a:spcAft>
                <a:spcPts val="0"/>
              </a:spcAft>
              <a:buClr>
                <a:schemeClr val="accent2"/>
              </a:buClr>
              <a:buSzPts val="3500"/>
              <a:buFont typeface="Overpass Mono" panose="020B0009030203020204"/>
              <a:buNone/>
              <a:defRPr sz="3500" b="1">
                <a:solidFill>
                  <a:schemeClr val="accent2"/>
                </a:solidFill>
                <a:latin typeface="Overpass Mono" panose="020B0009030203020204"/>
                <a:ea typeface="Overpass Mono" panose="020B0009030203020204"/>
                <a:cs typeface="Overpass Mono" panose="020B0009030203020204"/>
                <a:sym typeface="Overpass Mono" panose="020B0009030203020204"/>
              </a:defRPr>
            </a:lvl6pPr>
            <a:lvl7pPr lvl="6" algn="ctr" rtl="0">
              <a:spcBef>
                <a:spcPts val="0"/>
              </a:spcBef>
              <a:spcAft>
                <a:spcPts val="0"/>
              </a:spcAft>
              <a:buClr>
                <a:schemeClr val="accent2"/>
              </a:buClr>
              <a:buSzPts val="3500"/>
              <a:buFont typeface="Overpass Mono" panose="020B0009030203020204"/>
              <a:buNone/>
              <a:defRPr sz="3500" b="1">
                <a:solidFill>
                  <a:schemeClr val="accent2"/>
                </a:solidFill>
                <a:latin typeface="Overpass Mono" panose="020B0009030203020204"/>
                <a:ea typeface="Overpass Mono" panose="020B0009030203020204"/>
                <a:cs typeface="Overpass Mono" panose="020B0009030203020204"/>
                <a:sym typeface="Overpass Mono" panose="020B0009030203020204"/>
              </a:defRPr>
            </a:lvl7pPr>
            <a:lvl8pPr lvl="7" algn="ctr" rtl="0">
              <a:spcBef>
                <a:spcPts val="0"/>
              </a:spcBef>
              <a:spcAft>
                <a:spcPts val="0"/>
              </a:spcAft>
              <a:buClr>
                <a:schemeClr val="accent2"/>
              </a:buClr>
              <a:buSzPts val="3500"/>
              <a:buFont typeface="Overpass Mono" panose="020B0009030203020204"/>
              <a:buNone/>
              <a:defRPr sz="3500" b="1">
                <a:solidFill>
                  <a:schemeClr val="accent2"/>
                </a:solidFill>
                <a:latin typeface="Overpass Mono" panose="020B0009030203020204"/>
                <a:ea typeface="Overpass Mono" panose="020B0009030203020204"/>
                <a:cs typeface="Overpass Mono" panose="020B0009030203020204"/>
                <a:sym typeface="Overpass Mono" panose="020B0009030203020204"/>
              </a:defRPr>
            </a:lvl8pPr>
            <a:lvl9pPr lvl="8" algn="ctr" rtl="0">
              <a:spcBef>
                <a:spcPts val="0"/>
              </a:spcBef>
              <a:spcAft>
                <a:spcPts val="0"/>
              </a:spcAft>
              <a:buClr>
                <a:schemeClr val="accent2"/>
              </a:buClr>
              <a:buSzPts val="3500"/>
              <a:buFont typeface="Overpass Mono" panose="020B0009030203020204"/>
              <a:buNone/>
              <a:defRPr sz="3500" b="1">
                <a:solidFill>
                  <a:schemeClr val="accent2"/>
                </a:solidFill>
                <a:latin typeface="Overpass Mono" panose="020B0009030203020204"/>
                <a:ea typeface="Overpass Mono" panose="020B0009030203020204"/>
                <a:cs typeface="Overpass Mono" panose="020B0009030203020204"/>
                <a:sym typeface="Overpass Mono" panose="020B0009030203020204"/>
              </a:defRPr>
            </a:lvl9pPr>
          </a:lstStyle>
          <a:p>
            <a:endParaRPr/>
          </a:p>
        </p:txBody>
      </p:sp>
      <p:sp>
        <p:nvSpPr>
          <p:cNvPr id="7" name="Google Shape;7;p1"/>
          <p:cNvSpPr txBox="1">
            <a:spLocks noGrp="1"/>
          </p:cNvSpPr>
          <p:nvPr>
            <p:ph type="body" idx="1"/>
          </p:nvPr>
        </p:nvSpPr>
        <p:spPr>
          <a:xfrm>
            <a:off x="713225" y="1152475"/>
            <a:ext cx="7717500" cy="3456000"/>
          </a:xfrm>
          <a:prstGeom prst="rect">
            <a:avLst/>
          </a:prstGeom>
          <a:noFill/>
          <a:ln>
            <a:noFill/>
          </a:ln>
        </p:spPr>
        <p:txBody>
          <a:bodyPr spcFirstLastPara="1" wrap="square" lIns="91425" tIns="91425" rIns="91425" bIns="91425" anchor="t" anchorCtr="0">
            <a:noAutofit/>
          </a:bodyPr>
          <a:lstStyle>
            <a:lvl1pPr marL="457200" lvl="0" indent="-317500">
              <a:lnSpc>
                <a:spcPct val="115000"/>
              </a:lnSpc>
              <a:spcBef>
                <a:spcPts val="0"/>
              </a:spcBef>
              <a:spcAft>
                <a:spcPts val="0"/>
              </a:spcAft>
              <a:buClr>
                <a:schemeClr val="accent2"/>
              </a:buClr>
              <a:buSzPts val="1400"/>
              <a:buFont typeface="Overpass Mono" panose="020B0009030203020204"/>
              <a:buChar char="●"/>
              <a:defRPr>
                <a:solidFill>
                  <a:schemeClr val="accent2"/>
                </a:solidFill>
                <a:latin typeface="Overpass Mono" panose="020B0009030203020204"/>
                <a:ea typeface="Overpass Mono" panose="020B0009030203020204"/>
                <a:cs typeface="Overpass Mono" panose="020B0009030203020204"/>
                <a:sym typeface="Overpass Mono" panose="020B0009030203020204"/>
              </a:defRPr>
            </a:lvl1pPr>
            <a:lvl2pPr marL="914400" lvl="1" indent="-317500">
              <a:lnSpc>
                <a:spcPct val="115000"/>
              </a:lnSpc>
              <a:spcBef>
                <a:spcPts val="0"/>
              </a:spcBef>
              <a:spcAft>
                <a:spcPts val="0"/>
              </a:spcAft>
              <a:buClr>
                <a:schemeClr val="accent2"/>
              </a:buClr>
              <a:buSzPts val="1400"/>
              <a:buFont typeface="Overpass Mono" panose="020B0009030203020204"/>
              <a:buChar char="○"/>
              <a:defRPr>
                <a:solidFill>
                  <a:schemeClr val="accent2"/>
                </a:solidFill>
                <a:latin typeface="Overpass Mono" panose="020B0009030203020204"/>
                <a:ea typeface="Overpass Mono" panose="020B0009030203020204"/>
                <a:cs typeface="Overpass Mono" panose="020B0009030203020204"/>
                <a:sym typeface="Overpass Mono" panose="020B0009030203020204"/>
              </a:defRPr>
            </a:lvl2pPr>
            <a:lvl3pPr marL="1371600" lvl="2" indent="-317500">
              <a:lnSpc>
                <a:spcPct val="115000"/>
              </a:lnSpc>
              <a:spcBef>
                <a:spcPts val="0"/>
              </a:spcBef>
              <a:spcAft>
                <a:spcPts val="0"/>
              </a:spcAft>
              <a:buClr>
                <a:schemeClr val="accent2"/>
              </a:buClr>
              <a:buSzPts val="1400"/>
              <a:buFont typeface="Overpass Mono" panose="020B0009030203020204"/>
              <a:buChar char="■"/>
              <a:defRPr>
                <a:solidFill>
                  <a:schemeClr val="accent2"/>
                </a:solidFill>
                <a:latin typeface="Overpass Mono" panose="020B0009030203020204"/>
                <a:ea typeface="Overpass Mono" panose="020B0009030203020204"/>
                <a:cs typeface="Overpass Mono" panose="020B0009030203020204"/>
                <a:sym typeface="Overpass Mono" panose="020B0009030203020204"/>
              </a:defRPr>
            </a:lvl3pPr>
            <a:lvl4pPr marL="1828800" lvl="3" indent="-317500">
              <a:lnSpc>
                <a:spcPct val="115000"/>
              </a:lnSpc>
              <a:spcBef>
                <a:spcPts val="0"/>
              </a:spcBef>
              <a:spcAft>
                <a:spcPts val="0"/>
              </a:spcAft>
              <a:buClr>
                <a:schemeClr val="accent2"/>
              </a:buClr>
              <a:buSzPts val="1400"/>
              <a:buFont typeface="Overpass Mono" panose="020B0009030203020204"/>
              <a:buChar char="●"/>
              <a:defRPr>
                <a:solidFill>
                  <a:schemeClr val="accent2"/>
                </a:solidFill>
                <a:latin typeface="Overpass Mono" panose="020B0009030203020204"/>
                <a:ea typeface="Overpass Mono" panose="020B0009030203020204"/>
                <a:cs typeface="Overpass Mono" panose="020B0009030203020204"/>
                <a:sym typeface="Overpass Mono" panose="020B0009030203020204"/>
              </a:defRPr>
            </a:lvl4pPr>
            <a:lvl5pPr marL="2286000" lvl="4" indent="-317500">
              <a:lnSpc>
                <a:spcPct val="115000"/>
              </a:lnSpc>
              <a:spcBef>
                <a:spcPts val="0"/>
              </a:spcBef>
              <a:spcAft>
                <a:spcPts val="0"/>
              </a:spcAft>
              <a:buClr>
                <a:schemeClr val="accent2"/>
              </a:buClr>
              <a:buSzPts val="1400"/>
              <a:buFont typeface="Overpass Mono" panose="020B0009030203020204"/>
              <a:buChar char="○"/>
              <a:defRPr>
                <a:solidFill>
                  <a:schemeClr val="accent2"/>
                </a:solidFill>
                <a:latin typeface="Overpass Mono" panose="020B0009030203020204"/>
                <a:ea typeface="Overpass Mono" panose="020B0009030203020204"/>
                <a:cs typeface="Overpass Mono" panose="020B0009030203020204"/>
                <a:sym typeface="Overpass Mono" panose="020B0009030203020204"/>
              </a:defRPr>
            </a:lvl5pPr>
            <a:lvl6pPr marL="2743200" lvl="5" indent="-317500">
              <a:lnSpc>
                <a:spcPct val="115000"/>
              </a:lnSpc>
              <a:spcBef>
                <a:spcPts val="0"/>
              </a:spcBef>
              <a:spcAft>
                <a:spcPts val="0"/>
              </a:spcAft>
              <a:buClr>
                <a:schemeClr val="accent2"/>
              </a:buClr>
              <a:buSzPts val="1400"/>
              <a:buFont typeface="Overpass Mono" panose="020B0009030203020204"/>
              <a:buChar char="■"/>
              <a:defRPr>
                <a:solidFill>
                  <a:schemeClr val="accent2"/>
                </a:solidFill>
                <a:latin typeface="Overpass Mono" panose="020B0009030203020204"/>
                <a:ea typeface="Overpass Mono" panose="020B0009030203020204"/>
                <a:cs typeface="Overpass Mono" panose="020B0009030203020204"/>
                <a:sym typeface="Overpass Mono" panose="020B0009030203020204"/>
              </a:defRPr>
            </a:lvl6pPr>
            <a:lvl7pPr marL="3200400" lvl="6" indent="-317500">
              <a:lnSpc>
                <a:spcPct val="115000"/>
              </a:lnSpc>
              <a:spcBef>
                <a:spcPts val="0"/>
              </a:spcBef>
              <a:spcAft>
                <a:spcPts val="0"/>
              </a:spcAft>
              <a:buClr>
                <a:schemeClr val="accent2"/>
              </a:buClr>
              <a:buSzPts val="1400"/>
              <a:buFont typeface="Overpass Mono" panose="020B0009030203020204"/>
              <a:buChar char="●"/>
              <a:defRPr>
                <a:solidFill>
                  <a:schemeClr val="accent2"/>
                </a:solidFill>
                <a:latin typeface="Overpass Mono" panose="020B0009030203020204"/>
                <a:ea typeface="Overpass Mono" panose="020B0009030203020204"/>
                <a:cs typeface="Overpass Mono" panose="020B0009030203020204"/>
                <a:sym typeface="Overpass Mono" panose="020B0009030203020204"/>
              </a:defRPr>
            </a:lvl7pPr>
            <a:lvl8pPr marL="3657600" lvl="7" indent="-317500">
              <a:lnSpc>
                <a:spcPct val="115000"/>
              </a:lnSpc>
              <a:spcBef>
                <a:spcPts val="0"/>
              </a:spcBef>
              <a:spcAft>
                <a:spcPts val="0"/>
              </a:spcAft>
              <a:buClr>
                <a:schemeClr val="accent2"/>
              </a:buClr>
              <a:buSzPts val="1400"/>
              <a:buFont typeface="Overpass Mono" panose="020B0009030203020204"/>
              <a:buChar char="○"/>
              <a:defRPr>
                <a:solidFill>
                  <a:schemeClr val="accent2"/>
                </a:solidFill>
                <a:latin typeface="Overpass Mono" panose="020B0009030203020204"/>
                <a:ea typeface="Overpass Mono" panose="020B0009030203020204"/>
                <a:cs typeface="Overpass Mono" panose="020B0009030203020204"/>
                <a:sym typeface="Overpass Mono" panose="020B0009030203020204"/>
              </a:defRPr>
            </a:lvl8pPr>
            <a:lvl9pPr marL="4114800" lvl="8" indent="-317500">
              <a:lnSpc>
                <a:spcPct val="115000"/>
              </a:lnSpc>
              <a:spcBef>
                <a:spcPts val="0"/>
              </a:spcBef>
              <a:spcAft>
                <a:spcPts val="0"/>
              </a:spcAft>
              <a:buClr>
                <a:schemeClr val="accent2"/>
              </a:buClr>
              <a:buSzPts val="1400"/>
              <a:buFont typeface="Overpass Mono" panose="020B0009030203020204"/>
              <a:buChar char="■"/>
              <a:defRPr>
                <a:solidFill>
                  <a:schemeClr val="accent2"/>
                </a:solidFill>
                <a:latin typeface="Overpass Mono" panose="020B0009030203020204"/>
                <a:ea typeface="Overpass Mono" panose="020B0009030203020204"/>
                <a:cs typeface="Overpass Mono" panose="020B0009030203020204"/>
                <a:sym typeface="Overpass Mono" panose="020B0009030203020204"/>
              </a:defRPr>
            </a:lvl9pPr>
          </a:lstStyle>
          <a:p>
            <a:endParaRPr/>
          </a:p>
        </p:txBody>
      </p:sp>
    </p:spTree>
  </p:cSld>
  <p:clrMap bg1="lt1" tx1="dk1" bg2="dk2" tx2="lt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77" r:id="rId18"/>
    <p:sldLayoutId id="2147483678" r:id="rId19"/>
    <p:sldLayoutId id="2147483679" r:id="rId20"/>
    <p:sldLayoutId id="2147483680" r:id="rId21"/>
    <p:sldLayoutId id="2147483681" r:id="rId22"/>
    <p:sldLayoutId id="2147483682" r:id="rId23"/>
    <p:sldLayoutId id="2147483683" r:id="rId24"/>
    <p:sldLayoutId id="2147483684" r:id="rId25"/>
    <p:sldLayoutId id="2147483685" r:id="rId26"/>
    <p:sldLayoutId id="2147483686" r:id="rId27"/>
    <p:sldLayoutId id="2147483687" r:id="rId28"/>
    <p:sldLayoutId id="2147483688" r:id="rId29"/>
    <p:sldLayoutId id="2147483689" r:id="rId30"/>
    <p:sldLayoutId id="2147483690" r:id="rId31"/>
    <p:sldLayoutId id="2147483691" r:id="rId32"/>
    <p:sldLayoutId id="2147483692" r:id="rId33"/>
    <p:sldLayoutId id="2147483693" r:id="rId34"/>
    <p:sldLayoutId id="2147483694" r:id="rId35"/>
    <p:sldLayoutId id="2147483695" r:id="rId36"/>
    <p:sldLayoutId id="2147483696" r:id="rId37"/>
    <p:sldLayoutId id="2147483697" r:id="rId38"/>
    <p:sldLayoutId id="2147483698" r:id="rId39"/>
    <p:sldLayoutId id="2147483699" r:id="rId40"/>
    <p:sldLayoutId id="2147483700" r:id="rId41"/>
    <p:sldLayoutId id="2147483701" r:id="rId42"/>
    <p:sldLayoutId id="2147483702" r:id="rId43"/>
    <p:sldLayoutId id="2147483703" r:id="rId44"/>
    <p:sldLayoutId id="2147483704" r:id="rId45"/>
    <p:sldLayoutId id="2147483705" r:id="rId46"/>
    <p:sldLayoutId id="2147483706" r:id="rId47"/>
    <p:sldLayoutId id="2147483707" r:id="rId48"/>
    <p:sldLayoutId id="2147483708" r:id="rId49"/>
    <p:sldLayoutId id="2147483709" r:id="rId50"/>
    <p:sldLayoutId id="2147483710" r:id="rId51"/>
    <p:sldLayoutId id="2147483711" r:id="rId52"/>
    <p:sldLayoutId id="2147483712" r:id="rId53"/>
    <p:sldLayoutId id="2147483713" r:id="rId54"/>
    <p:sldLayoutId id="2147483714" r:id="rId55"/>
    <p:sldLayoutId id="2147483715" r:id="rId56"/>
    <p:sldLayoutId id="2147483716" r:id="rId57"/>
    <p:sldLayoutId id="2147483717" r:id="rId58"/>
    <p:sldLayoutId id="2147483718" r:id="rId59"/>
    <p:sldLayoutId id="2147483719" r:id="rId60"/>
    <p:sldLayoutId id="2147483720" r:id="rId61"/>
    <p:sldLayoutId id="2147483721" r:id="rId62"/>
    <p:sldLayoutId id="2147483722" r:id="rId63"/>
    <p:sldLayoutId id="2147483723" r:id="rId64"/>
    <p:sldLayoutId id="2147483724" r:id="rId65"/>
    <p:sldLayoutId id="2147483725" r:id="rId66"/>
    <p:sldLayoutId id="2147483726" r:id="rId67"/>
    <p:sldLayoutId id="2147483727" r:id="rId68"/>
    <p:sldLayoutId id="2147483666" r:id="rId69"/>
    <p:sldLayoutId id="2147483667" r:id="rId70"/>
    <p:sldLayoutId id="2147483668" r:id="rId71"/>
    <p:sldLayoutId id="2147483669" r:id="rId72"/>
    <p:sldLayoutId id="2147483670" r:id="rId73"/>
    <p:sldLayoutId id="2147483671" r:id="rId74"/>
    <p:sldLayoutId id="2147483672" r:id="rId75"/>
    <p:sldLayoutId id="2147483673" r:id="rId76"/>
    <p:sldLayoutId id="2147483674" r:id="rId77"/>
    <p:sldLayoutId id="2147483675" r:id="rId78"/>
    <p:sldLayoutId id="2147483676" r:id="rId79"/>
    <p:sldLayoutId id="2147483732" r:id="rId80"/>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1pPr>
      <a:lvl2pPr marR="0" lvl="1"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2pPr>
      <a:lvl3pPr marR="0" lvl="2"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3pPr>
      <a:lvl4pPr marR="0" lvl="3"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4pPr>
      <a:lvl5pPr marR="0" lvl="4"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5pPr>
      <a:lvl6pPr marR="0" lvl="5"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6pPr>
      <a:lvl7pPr marR="0" lvl="6"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7pPr>
      <a:lvl8pPr marR="0" lvl="7"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8pPr>
      <a:lvl9pPr marR="0" lvl="8" algn="l" rtl="0">
        <a:lnSpc>
          <a:spcPct val="100000"/>
        </a:lnSpc>
        <a:spcBef>
          <a:spcPts val="0"/>
        </a:spcBef>
        <a:spcAft>
          <a:spcPts val="0"/>
        </a:spcAft>
        <a:buClr>
          <a:srgbClr val="000000"/>
        </a:buClr>
        <a:buFont typeface="Arial" panose="020B0604020202020204"/>
        <a:defRPr sz="1400" b="0" i="0" u="none" strike="noStrike" cap="none">
          <a:solidFill>
            <a:srgbClr val="000000"/>
          </a:solidFill>
          <a:latin typeface="Arial" panose="020B0604020202020204"/>
          <a:ea typeface="Arial" panose="020B0604020202020204"/>
          <a:cs typeface="Arial" panose="020B0604020202020204"/>
          <a:sym typeface="Arial" panose="020B0604020202020204"/>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329902965"/>
      </p:ext>
    </p:extLst>
  </p:cSld>
  <p:clrMap bg1="lt1" tx1="dk1" bg2="lt2" tx2="dk2" accent1="accent1" accent2="accent2" accent3="accent3" accent4="accent4" accent5="accent5" accent6="accent6" hlink="hlink" folHlink="folHlink"/>
  <p:sldLayoutIdLst>
    <p:sldLayoutId id="2147483729" r:id="rId1"/>
    <p:sldLayoutId id="2147483730" r:id="rId2"/>
    <p:sldLayoutId id="2147483731" r:id="rId3"/>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anose="020B0604020202020204"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anose="020B0604020202020204" pitchFamily="34" charset="0"/>
        <a:buChar char="•"/>
        <a:defRPr sz="20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76.xml"/></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4.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71.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69.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9.xml"/></Relationships>
</file>

<file path=ppt/slides/_rels/slide15.xml.rels><?xml version="1.0" encoding="UTF-8" standalone="yes"?>
<Relationships xmlns="http://schemas.openxmlformats.org/package/2006/relationships"><Relationship Id="rId2" Type="http://schemas.openxmlformats.org/officeDocument/2006/relationships/notesSlide" Target="../notesSlides/notesSlide15.xml"/><Relationship Id="rId1" Type="http://schemas.openxmlformats.org/officeDocument/2006/relationships/slideLayout" Target="../slideLayouts/slideLayout74.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75.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72.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76.xml"/></Relationships>
</file>

<file path=ppt/slides/_rels/slide19.xml.rels><?xml version="1.0" encoding="UTF-8" standalone="yes"?>
<Relationships xmlns="http://schemas.openxmlformats.org/package/2006/relationships"><Relationship Id="rId3" Type="http://schemas.openxmlformats.org/officeDocument/2006/relationships/image" Target="../media/image2.jpeg"/><Relationship Id="rId2" Type="http://schemas.openxmlformats.org/officeDocument/2006/relationships/notesSlide" Target="../notesSlides/notesSlide19.xml"/><Relationship Id="rId1" Type="http://schemas.openxmlformats.org/officeDocument/2006/relationships/slideLayout" Target="../slideLayouts/slideLayout14.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1.xml"/></Relationships>
</file>

<file path=ppt/slides/_rels/slide2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20.xml"/><Relationship Id="rId1" Type="http://schemas.openxmlformats.org/officeDocument/2006/relationships/slideLayout" Target="../slideLayouts/slideLayout8.xml"/></Relationships>
</file>

<file path=ppt/slides/_rels/slide21.xml.rels><?xml version="1.0" encoding="UTF-8" standalone="yes"?>
<Relationships xmlns="http://schemas.openxmlformats.org/package/2006/relationships"><Relationship Id="rId3" Type="http://schemas.openxmlformats.org/officeDocument/2006/relationships/hyperlink" Target="https://slidesgo.com/slidesgo-school/presentation-tips/how-to-modify-a-graph-in-our-templates?utm_source=slidesgo_template&amp;utm_medium=referral-link&amp;utm_campaign=how-to-modify-a-graph-in-our-templates&amp;utm_term=slidesgo-school&amp;utm_content=how-to-modify-a-graph-in-our-templates" TargetMode="External"/><Relationship Id="rId2" Type="http://schemas.openxmlformats.org/officeDocument/2006/relationships/notesSlide" Target="../notesSlides/notesSlide21.xml"/><Relationship Id="rId1" Type="http://schemas.openxmlformats.org/officeDocument/2006/relationships/slideLayout" Target="../slideLayouts/slideLayout76.xml"/><Relationship Id="rId5" Type="http://schemas.openxmlformats.org/officeDocument/2006/relationships/image" Target="../media/image4.png"/><Relationship Id="rId4" Type="http://schemas.openxmlformats.org/officeDocument/2006/relationships/hyperlink" Target="https://docs.google.com/spreadsheets/d/1qPnC2f-pY5uvTlFZVhUAnM5xwm5WHJxGfpIl2IwZKmE/copy#gid=509368585" TargetMode="Externa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4.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6.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70.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76.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76.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73.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76.xml"/></Relationships>
</file>

<file path=ppt/slides/_rels/slide29.xml.rels><?xml version="1.0" encoding="UTF-8" standalone="yes"?>
<Relationships xmlns="http://schemas.openxmlformats.org/package/2006/relationships"><Relationship Id="rId2" Type="http://schemas.openxmlformats.org/officeDocument/2006/relationships/notesSlide" Target="../notesSlides/notesSlide29.xml"/><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2.xml"/></Relationships>
</file>

<file path=ppt/slides/_rels/slide3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30.xml"/><Relationship Id="rId1" Type="http://schemas.openxmlformats.org/officeDocument/2006/relationships/slideLayout" Target="../slideLayouts/slideLayout15.xml"/></Relationships>
</file>

<file path=ppt/slides/_rels/slide3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31.xml"/><Relationship Id="rId1" Type="http://schemas.openxmlformats.org/officeDocument/2006/relationships/slideLayout" Target="../slideLayouts/slideLayout16.xml"/></Relationships>
</file>

<file path=ppt/slides/_rels/slide32.xml.rels><?xml version="1.0" encoding="UTF-8" standalone="yes"?>
<Relationships xmlns="http://schemas.openxmlformats.org/package/2006/relationships"><Relationship Id="rId3" Type="http://schemas.openxmlformats.org/officeDocument/2006/relationships/image" Target="../media/image7.jpeg"/><Relationship Id="rId2" Type="http://schemas.openxmlformats.org/officeDocument/2006/relationships/notesSlide" Target="../notesSlides/notesSlide32.xml"/><Relationship Id="rId1" Type="http://schemas.openxmlformats.org/officeDocument/2006/relationships/slideLayout" Target="../slideLayouts/slideLayout15.xml"/></Relationships>
</file>

<file path=ppt/slides/_rels/slide33.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notesSlide" Target="../notesSlides/notesSlide33.xml"/><Relationship Id="rId1" Type="http://schemas.openxmlformats.org/officeDocument/2006/relationships/slideLayout" Target="../slideLayouts/slideLayout17.xml"/><Relationship Id="rId4" Type="http://schemas.openxmlformats.org/officeDocument/2006/relationships/image" Target="../media/image9.jpeg"/></Relationships>
</file>

<file path=ppt/slides/_rels/slide34.xml.rels><?xml version="1.0" encoding="UTF-8" standalone="yes"?>
<Relationships xmlns="http://schemas.openxmlformats.org/package/2006/relationships"><Relationship Id="rId2" Type="http://schemas.openxmlformats.org/officeDocument/2006/relationships/notesSlide" Target="../notesSlides/notesSlide34.xml"/><Relationship Id="rId1" Type="http://schemas.openxmlformats.org/officeDocument/2006/relationships/slideLayout" Target="../slideLayouts/slideLayout77.xml"/></Relationships>
</file>

<file path=ppt/slides/_rels/slide35.xml.rels><?xml version="1.0" encoding="UTF-8" standalone="yes"?>
<Relationships xmlns="http://schemas.openxmlformats.org/package/2006/relationships"><Relationship Id="rId2" Type="http://schemas.openxmlformats.org/officeDocument/2006/relationships/notesSlide" Target="../notesSlides/notesSlide35.xml"/><Relationship Id="rId1" Type="http://schemas.openxmlformats.org/officeDocument/2006/relationships/slideLayout" Target="../slideLayouts/slideLayout4.xml"/></Relationships>
</file>

<file path=ppt/slides/_rels/slide36.xml.rels><?xml version="1.0" encoding="UTF-8" standalone="yes"?>
<Relationships xmlns="http://schemas.openxmlformats.org/package/2006/relationships"><Relationship Id="rId3" Type="http://schemas.openxmlformats.org/officeDocument/2006/relationships/hyperlink" Target="https://www.freepik.com/free-vector/envelope-with-empty-stamps-composition_10154877.htm#&amp;position=7&amp;from_view=collections/?utm_source=slidesgo_template&amp;utm_medium=referral-link&amp;utm_campaign=sg_resources&amp;utm_content=freepik" TargetMode="External"/><Relationship Id="rId2" Type="http://schemas.openxmlformats.org/officeDocument/2006/relationships/notesSlide" Target="../notesSlides/notesSlide36.xml"/><Relationship Id="rId1" Type="http://schemas.openxmlformats.org/officeDocument/2006/relationships/slideLayout" Target="../slideLayouts/slideLayout76.xml"/><Relationship Id="rId4" Type="http://schemas.openxmlformats.org/officeDocument/2006/relationships/hyperlink" Target="https://www.freepik.com/free-vector/paper-banners-set-with-sticky-tape_3834950.htm#&amp;position=4&amp;from_view=collections/?utm_source=slidesgo_template&amp;utm_medium=referral-link&amp;utm_campaign=sg_resources&amp;utm_content=freepik" TargetMode="External"/></Relationships>
</file>

<file path=ppt/slides/_rels/slide37.xml.rels><?xml version="1.0" encoding="UTF-8" standalone="yes"?>
<Relationships xmlns="http://schemas.openxmlformats.org/package/2006/relationships"><Relationship Id="rId8" Type="http://schemas.openxmlformats.org/officeDocument/2006/relationships/hyperlink" Target="https://twitter.com/freeppt7_com" TargetMode="External"/><Relationship Id="rId13" Type="http://schemas.openxmlformats.org/officeDocument/2006/relationships/hyperlink" Target="https://www.freeppt7.com/" TargetMode="External"/><Relationship Id="rId3" Type="http://schemas.openxmlformats.org/officeDocument/2006/relationships/image" Target="../media/image10.png"/><Relationship Id="rId7" Type="http://schemas.openxmlformats.org/officeDocument/2006/relationships/image" Target="../media/image12.png"/><Relationship Id="rId12" Type="http://schemas.openxmlformats.org/officeDocument/2006/relationships/hyperlink" Target="https://www.freeppt7.com/ggslide-school/" TargetMode="External"/><Relationship Id="rId2" Type="http://schemas.openxmlformats.org/officeDocument/2006/relationships/hyperlink" Target="https://www.facebook.com/freeppt7/" TargetMode="External"/><Relationship Id="rId1" Type="http://schemas.openxmlformats.org/officeDocument/2006/relationships/slideLayout" Target="../slideLayouts/slideLayout79.xml"/><Relationship Id="rId6" Type="http://schemas.openxmlformats.org/officeDocument/2006/relationships/hyperlink" Target="https://www.youtube.com/@Slidestemplatesfree" TargetMode="External"/><Relationship Id="rId11" Type="http://schemas.openxmlformats.org/officeDocument/2006/relationships/image" Target="../media/image14.png"/><Relationship Id="rId5" Type="http://schemas.openxmlformats.org/officeDocument/2006/relationships/image" Target="../media/image11.png"/><Relationship Id="rId10" Type="http://schemas.openxmlformats.org/officeDocument/2006/relationships/hyperlink" Target="https://www.linkedin.com/in/liu-kaiwei-b180991a9/" TargetMode="External"/><Relationship Id="rId4" Type="http://schemas.openxmlformats.org/officeDocument/2006/relationships/hyperlink" Target="https://www.instagram.com/slidesfree/" TargetMode="External"/><Relationship Id="rId9" Type="http://schemas.openxmlformats.org/officeDocument/2006/relationships/image" Target="../media/image13.png"/><Relationship Id="rId14" Type="http://schemas.openxmlformats.org/officeDocument/2006/relationships/hyperlink" Target="http://www.freeppt7.com/" TargetMode="Externa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5.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13.xml"/></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9.xml"/><Relationship Id="rId1" Type="http://schemas.openxmlformats.org/officeDocument/2006/relationships/slideLayout" Target="../slideLayouts/slideLayout4.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2140"/>
        <p:cNvGrpSpPr/>
        <p:nvPr/>
      </p:nvGrpSpPr>
      <p:grpSpPr>
        <a:xfrm>
          <a:off x="0" y="0"/>
          <a:ext cx="0" cy="0"/>
          <a:chOff x="0" y="0"/>
          <a:chExt cx="0" cy="0"/>
        </a:xfrm>
      </p:grpSpPr>
      <p:grpSp>
        <p:nvGrpSpPr>
          <p:cNvPr id="2141" name="Google Shape;2141;p34"/>
          <p:cNvGrpSpPr/>
          <p:nvPr/>
        </p:nvGrpSpPr>
        <p:grpSpPr>
          <a:xfrm>
            <a:off x="1120190" y="1168596"/>
            <a:ext cx="6903620" cy="2942547"/>
            <a:chOff x="1120190" y="1168596"/>
            <a:chExt cx="6903620" cy="2942547"/>
          </a:xfrm>
        </p:grpSpPr>
        <p:sp>
          <p:nvSpPr>
            <p:cNvPr id="2142" name="Google Shape;2142;p34"/>
            <p:cNvSpPr/>
            <p:nvPr/>
          </p:nvSpPr>
          <p:spPr>
            <a:xfrm rot="10800000">
              <a:off x="1120190" y="1168596"/>
              <a:ext cx="6886781" cy="2843823"/>
            </a:xfrm>
            <a:custGeom>
              <a:avLst/>
              <a:gdLst/>
              <a:ahLst/>
              <a:cxnLst/>
              <a:rect l="l" t="t" r="r" b="b"/>
              <a:pathLst>
                <a:path w="51914" h="8316" extrusionOk="0">
                  <a:moveTo>
                    <a:pt x="1" y="0"/>
                  </a:moveTo>
                  <a:lnTo>
                    <a:pt x="1" y="8315"/>
                  </a:lnTo>
                  <a:lnTo>
                    <a:pt x="51914" y="8315"/>
                  </a:lnTo>
                  <a:lnTo>
                    <a:pt x="51912" y="0"/>
                  </a:lnTo>
                  <a:cubicBezTo>
                    <a:pt x="51912" y="0"/>
                    <a:pt x="41186" y="162"/>
                    <a:pt x="27621" y="406"/>
                  </a:cubicBezTo>
                  <a:cubicBezTo>
                    <a:pt x="25622" y="442"/>
                    <a:pt x="23583" y="457"/>
                    <a:pt x="21564" y="457"/>
                  </a:cubicBezTo>
                  <a:cubicBezTo>
                    <a:pt x="10484" y="457"/>
                    <a:pt x="1" y="0"/>
                    <a:pt x="1" y="0"/>
                  </a:cubicBezTo>
                  <a:close/>
                </a:path>
              </a:pathLst>
            </a:custGeom>
            <a:solidFill>
              <a:schemeClr val="accent4"/>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43" name="Google Shape;2143;p34"/>
            <p:cNvSpPr/>
            <p:nvPr/>
          </p:nvSpPr>
          <p:spPr>
            <a:xfrm>
              <a:off x="1120712" y="3736651"/>
              <a:ext cx="6903098" cy="374492"/>
            </a:xfrm>
            <a:custGeom>
              <a:avLst/>
              <a:gdLst/>
              <a:ahLst/>
              <a:cxnLst/>
              <a:rect l="l" t="t" r="r" b="b"/>
              <a:pathLst>
                <a:path w="52037" h="2823" extrusionOk="0">
                  <a:moveTo>
                    <a:pt x="32257" y="329"/>
                  </a:moveTo>
                  <a:cubicBezTo>
                    <a:pt x="32263" y="329"/>
                    <a:pt x="32269" y="329"/>
                    <a:pt x="32274" y="330"/>
                  </a:cubicBezTo>
                  <a:cubicBezTo>
                    <a:pt x="32281" y="340"/>
                    <a:pt x="32288" y="350"/>
                    <a:pt x="32298" y="359"/>
                  </a:cubicBezTo>
                  <a:cubicBezTo>
                    <a:pt x="32137" y="357"/>
                    <a:pt x="32203" y="329"/>
                    <a:pt x="32257" y="329"/>
                  </a:cubicBezTo>
                  <a:close/>
                  <a:moveTo>
                    <a:pt x="5250" y="1074"/>
                  </a:moveTo>
                  <a:cubicBezTo>
                    <a:pt x="5250" y="1076"/>
                    <a:pt x="5250" y="1077"/>
                    <a:pt x="5250" y="1078"/>
                  </a:cubicBezTo>
                  <a:lnTo>
                    <a:pt x="5250" y="1078"/>
                  </a:lnTo>
                  <a:cubicBezTo>
                    <a:pt x="5250" y="1077"/>
                    <a:pt x="5250" y="1076"/>
                    <a:pt x="5250" y="1074"/>
                  </a:cubicBezTo>
                  <a:close/>
                  <a:moveTo>
                    <a:pt x="35937" y="1639"/>
                  </a:moveTo>
                  <a:lnTo>
                    <a:pt x="35937" y="1639"/>
                  </a:lnTo>
                  <a:cubicBezTo>
                    <a:pt x="35936" y="1639"/>
                    <a:pt x="35936" y="1639"/>
                    <a:pt x="35936" y="1639"/>
                  </a:cubicBezTo>
                  <a:cubicBezTo>
                    <a:pt x="35936" y="1639"/>
                    <a:pt x="35936" y="1639"/>
                    <a:pt x="35937" y="1639"/>
                  </a:cubicBezTo>
                  <a:close/>
                  <a:moveTo>
                    <a:pt x="52031" y="2118"/>
                  </a:moveTo>
                  <a:cubicBezTo>
                    <a:pt x="52033" y="2118"/>
                    <a:pt x="52035" y="2119"/>
                    <a:pt x="52037" y="2119"/>
                  </a:cubicBezTo>
                  <a:cubicBezTo>
                    <a:pt x="52035" y="2118"/>
                    <a:pt x="52033" y="2118"/>
                    <a:pt x="52031" y="2118"/>
                  </a:cubicBezTo>
                  <a:close/>
                  <a:moveTo>
                    <a:pt x="15765" y="2214"/>
                  </a:moveTo>
                  <a:lnTo>
                    <a:pt x="15765" y="2214"/>
                  </a:lnTo>
                  <a:cubicBezTo>
                    <a:pt x="15765" y="2214"/>
                    <a:pt x="15765" y="2214"/>
                    <a:pt x="15765" y="2214"/>
                  </a:cubicBezTo>
                  <a:cubicBezTo>
                    <a:pt x="15765" y="2214"/>
                    <a:pt x="15765" y="2214"/>
                    <a:pt x="15765" y="2214"/>
                  </a:cubicBezTo>
                  <a:close/>
                  <a:moveTo>
                    <a:pt x="14353" y="2372"/>
                  </a:moveTo>
                  <a:lnTo>
                    <a:pt x="14353" y="2372"/>
                  </a:lnTo>
                  <a:cubicBezTo>
                    <a:pt x="14352" y="2372"/>
                    <a:pt x="14352" y="2372"/>
                    <a:pt x="14352" y="2372"/>
                  </a:cubicBezTo>
                  <a:cubicBezTo>
                    <a:pt x="14352" y="2373"/>
                    <a:pt x="14353" y="2373"/>
                    <a:pt x="14353" y="2374"/>
                  </a:cubicBezTo>
                  <a:lnTo>
                    <a:pt x="14353" y="2374"/>
                  </a:lnTo>
                  <a:cubicBezTo>
                    <a:pt x="14353" y="2373"/>
                    <a:pt x="14353" y="2373"/>
                    <a:pt x="14353" y="2372"/>
                  </a:cubicBezTo>
                  <a:close/>
                  <a:moveTo>
                    <a:pt x="38551" y="1"/>
                  </a:moveTo>
                  <a:cubicBezTo>
                    <a:pt x="38547" y="1"/>
                    <a:pt x="38538" y="20"/>
                    <a:pt x="38488" y="20"/>
                  </a:cubicBezTo>
                  <a:cubicBezTo>
                    <a:pt x="38476" y="20"/>
                    <a:pt x="38461" y="19"/>
                    <a:pt x="38443" y="16"/>
                  </a:cubicBezTo>
                  <a:cubicBezTo>
                    <a:pt x="38416" y="51"/>
                    <a:pt x="38391" y="53"/>
                    <a:pt x="38367" y="53"/>
                  </a:cubicBezTo>
                  <a:cubicBezTo>
                    <a:pt x="38364" y="53"/>
                    <a:pt x="38361" y="53"/>
                    <a:pt x="38358" y="53"/>
                  </a:cubicBezTo>
                  <a:cubicBezTo>
                    <a:pt x="38354" y="53"/>
                    <a:pt x="38349" y="53"/>
                    <a:pt x="38345" y="54"/>
                  </a:cubicBezTo>
                  <a:cubicBezTo>
                    <a:pt x="38337" y="64"/>
                    <a:pt x="38330" y="67"/>
                    <a:pt x="38322" y="67"/>
                  </a:cubicBezTo>
                  <a:cubicBezTo>
                    <a:pt x="38306" y="67"/>
                    <a:pt x="38291" y="51"/>
                    <a:pt x="38275" y="51"/>
                  </a:cubicBezTo>
                  <a:cubicBezTo>
                    <a:pt x="38269" y="51"/>
                    <a:pt x="38262" y="54"/>
                    <a:pt x="38256" y="63"/>
                  </a:cubicBezTo>
                  <a:cubicBezTo>
                    <a:pt x="38240" y="83"/>
                    <a:pt x="38224" y="93"/>
                    <a:pt x="38207" y="93"/>
                  </a:cubicBezTo>
                  <a:cubicBezTo>
                    <a:pt x="38194" y="93"/>
                    <a:pt x="38180" y="86"/>
                    <a:pt x="38167" y="72"/>
                  </a:cubicBezTo>
                  <a:cubicBezTo>
                    <a:pt x="38156" y="92"/>
                    <a:pt x="38146" y="97"/>
                    <a:pt x="38135" y="97"/>
                  </a:cubicBezTo>
                  <a:cubicBezTo>
                    <a:pt x="38125" y="97"/>
                    <a:pt x="38114" y="93"/>
                    <a:pt x="38104" y="93"/>
                  </a:cubicBezTo>
                  <a:cubicBezTo>
                    <a:pt x="38092" y="93"/>
                    <a:pt x="38081" y="98"/>
                    <a:pt x="38069" y="120"/>
                  </a:cubicBezTo>
                  <a:cubicBezTo>
                    <a:pt x="38046" y="141"/>
                    <a:pt x="38022" y="165"/>
                    <a:pt x="37996" y="165"/>
                  </a:cubicBezTo>
                  <a:cubicBezTo>
                    <a:pt x="37982" y="165"/>
                    <a:pt x="37969" y="158"/>
                    <a:pt x="37954" y="142"/>
                  </a:cubicBezTo>
                  <a:cubicBezTo>
                    <a:pt x="37947" y="145"/>
                    <a:pt x="37939" y="147"/>
                    <a:pt x="37931" y="147"/>
                  </a:cubicBezTo>
                  <a:cubicBezTo>
                    <a:pt x="37901" y="147"/>
                    <a:pt x="37870" y="126"/>
                    <a:pt x="37836" y="126"/>
                  </a:cubicBezTo>
                  <a:cubicBezTo>
                    <a:pt x="37828" y="126"/>
                    <a:pt x="37820" y="127"/>
                    <a:pt x="37812" y="130"/>
                  </a:cubicBezTo>
                  <a:cubicBezTo>
                    <a:pt x="37657" y="109"/>
                    <a:pt x="37641" y="69"/>
                    <a:pt x="37633" y="69"/>
                  </a:cubicBezTo>
                  <a:cubicBezTo>
                    <a:pt x="37633" y="69"/>
                    <a:pt x="37632" y="69"/>
                    <a:pt x="37632" y="69"/>
                  </a:cubicBezTo>
                  <a:cubicBezTo>
                    <a:pt x="37628" y="63"/>
                    <a:pt x="37627" y="47"/>
                    <a:pt x="37582" y="47"/>
                  </a:cubicBezTo>
                  <a:cubicBezTo>
                    <a:pt x="37572" y="47"/>
                    <a:pt x="37560" y="48"/>
                    <a:pt x="37544" y="50"/>
                  </a:cubicBezTo>
                  <a:cubicBezTo>
                    <a:pt x="37550" y="49"/>
                    <a:pt x="37555" y="46"/>
                    <a:pt x="37560" y="44"/>
                  </a:cubicBezTo>
                  <a:cubicBezTo>
                    <a:pt x="37561" y="44"/>
                    <a:pt x="37562" y="44"/>
                    <a:pt x="37563" y="44"/>
                  </a:cubicBezTo>
                  <a:cubicBezTo>
                    <a:pt x="37585" y="44"/>
                    <a:pt x="37599" y="24"/>
                    <a:pt x="37590" y="24"/>
                  </a:cubicBezTo>
                  <a:cubicBezTo>
                    <a:pt x="37586" y="24"/>
                    <a:pt x="37580" y="27"/>
                    <a:pt x="37569" y="35"/>
                  </a:cubicBezTo>
                  <a:cubicBezTo>
                    <a:pt x="37545" y="39"/>
                    <a:pt x="37521" y="41"/>
                    <a:pt x="37497" y="41"/>
                  </a:cubicBezTo>
                  <a:cubicBezTo>
                    <a:pt x="37492" y="41"/>
                    <a:pt x="37487" y="41"/>
                    <a:pt x="37482" y="41"/>
                  </a:cubicBezTo>
                  <a:lnTo>
                    <a:pt x="37482" y="41"/>
                  </a:lnTo>
                  <a:cubicBezTo>
                    <a:pt x="37499" y="48"/>
                    <a:pt x="37515" y="51"/>
                    <a:pt x="37532" y="51"/>
                  </a:cubicBezTo>
                  <a:cubicBezTo>
                    <a:pt x="37520" y="53"/>
                    <a:pt x="37509" y="55"/>
                    <a:pt x="37495" y="58"/>
                  </a:cubicBezTo>
                  <a:cubicBezTo>
                    <a:pt x="37485" y="50"/>
                    <a:pt x="37480" y="46"/>
                    <a:pt x="37472" y="42"/>
                  </a:cubicBezTo>
                  <a:cubicBezTo>
                    <a:pt x="37417" y="42"/>
                    <a:pt x="37340" y="42"/>
                    <a:pt x="37230" y="51"/>
                  </a:cubicBezTo>
                  <a:cubicBezTo>
                    <a:pt x="37194" y="67"/>
                    <a:pt x="37161" y="72"/>
                    <a:pt x="37129" y="72"/>
                  </a:cubicBezTo>
                  <a:cubicBezTo>
                    <a:pt x="37074" y="72"/>
                    <a:pt x="37025" y="56"/>
                    <a:pt x="36983" y="56"/>
                  </a:cubicBezTo>
                  <a:cubicBezTo>
                    <a:pt x="36963" y="56"/>
                    <a:pt x="36945" y="60"/>
                    <a:pt x="36927" y="70"/>
                  </a:cubicBezTo>
                  <a:cubicBezTo>
                    <a:pt x="36903" y="62"/>
                    <a:pt x="36882" y="59"/>
                    <a:pt x="36862" y="59"/>
                  </a:cubicBezTo>
                  <a:cubicBezTo>
                    <a:pt x="36823" y="59"/>
                    <a:pt x="36792" y="71"/>
                    <a:pt x="36768" y="73"/>
                  </a:cubicBezTo>
                  <a:cubicBezTo>
                    <a:pt x="36731" y="88"/>
                    <a:pt x="36710" y="93"/>
                    <a:pt x="36694" y="93"/>
                  </a:cubicBezTo>
                  <a:cubicBezTo>
                    <a:pt x="36681" y="93"/>
                    <a:pt x="36671" y="89"/>
                    <a:pt x="36658" y="86"/>
                  </a:cubicBezTo>
                  <a:cubicBezTo>
                    <a:pt x="36651" y="97"/>
                    <a:pt x="36645" y="101"/>
                    <a:pt x="36636" y="101"/>
                  </a:cubicBezTo>
                  <a:cubicBezTo>
                    <a:pt x="36611" y="101"/>
                    <a:pt x="36571" y="63"/>
                    <a:pt x="36501" y="63"/>
                  </a:cubicBezTo>
                  <a:cubicBezTo>
                    <a:pt x="36483" y="63"/>
                    <a:pt x="36463" y="65"/>
                    <a:pt x="36440" y="72"/>
                  </a:cubicBezTo>
                  <a:cubicBezTo>
                    <a:pt x="36415" y="80"/>
                    <a:pt x="36393" y="83"/>
                    <a:pt x="36372" y="83"/>
                  </a:cubicBezTo>
                  <a:cubicBezTo>
                    <a:pt x="36318" y="83"/>
                    <a:pt x="36278" y="61"/>
                    <a:pt x="36250" y="61"/>
                  </a:cubicBezTo>
                  <a:cubicBezTo>
                    <a:pt x="36244" y="61"/>
                    <a:pt x="36239" y="62"/>
                    <a:pt x="36234" y="64"/>
                  </a:cubicBezTo>
                  <a:lnTo>
                    <a:pt x="36202" y="64"/>
                  </a:lnTo>
                  <a:cubicBezTo>
                    <a:pt x="36278" y="153"/>
                    <a:pt x="36454" y="485"/>
                    <a:pt x="36379" y="485"/>
                  </a:cubicBezTo>
                  <a:cubicBezTo>
                    <a:pt x="36376" y="485"/>
                    <a:pt x="36372" y="484"/>
                    <a:pt x="36368" y="483"/>
                  </a:cubicBezTo>
                  <a:cubicBezTo>
                    <a:pt x="36306" y="519"/>
                    <a:pt x="36285" y="540"/>
                    <a:pt x="36282" y="540"/>
                  </a:cubicBezTo>
                  <a:cubicBezTo>
                    <a:pt x="36280" y="540"/>
                    <a:pt x="36301" y="513"/>
                    <a:pt x="36314" y="452"/>
                  </a:cubicBezTo>
                  <a:cubicBezTo>
                    <a:pt x="36327" y="428"/>
                    <a:pt x="36333" y="420"/>
                    <a:pt x="36305" y="420"/>
                  </a:cubicBezTo>
                  <a:cubicBezTo>
                    <a:pt x="36278" y="420"/>
                    <a:pt x="36219" y="427"/>
                    <a:pt x="36103" y="434"/>
                  </a:cubicBezTo>
                  <a:cubicBezTo>
                    <a:pt x="36036" y="430"/>
                    <a:pt x="35985" y="403"/>
                    <a:pt x="35945" y="403"/>
                  </a:cubicBezTo>
                  <a:cubicBezTo>
                    <a:pt x="35937" y="403"/>
                    <a:pt x="35930" y="404"/>
                    <a:pt x="35923" y="406"/>
                  </a:cubicBezTo>
                  <a:cubicBezTo>
                    <a:pt x="35913" y="392"/>
                    <a:pt x="35903" y="388"/>
                    <a:pt x="35894" y="388"/>
                  </a:cubicBezTo>
                  <a:cubicBezTo>
                    <a:pt x="35878" y="388"/>
                    <a:pt x="35865" y="401"/>
                    <a:pt x="35853" y="401"/>
                  </a:cubicBezTo>
                  <a:cubicBezTo>
                    <a:pt x="35844" y="401"/>
                    <a:pt x="35836" y="393"/>
                    <a:pt x="35828" y="366"/>
                  </a:cubicBezTo>
                  <a:cubicBezTo>
                    <a:pt x="35785" y="314"/>
                    <a:pt x="35766" y="297"/>
                    <a:pt x="35717" y="297"/>
                  </a:cubicBezTo>
                  <a:cubicBezTo>
                    <a:pt x="35713" y="297"/>
                    <a:pt x="35710" y="297"/>
                    <a:pt x="35706" y="297"/>
                  </a:cubicBezTo>
                  <a:cubicBezTo>
                    <a:pt x="35697" y="285"/>
                    <a:pt x="35688" y="281"/>
                    <a:pt x="35677" y="281"/>
                  </a:cubicBezTo>
                  <a:cubicBezTo>
                    <a:pt x="35653" y="281"/>
                    <a:pt x="35624" y="301"/>
                    <a:pt x="35586" y="306"/>
                  </a:cubicBezTo>
                  <a:cubicBezTo>
                    <a:pt x="35568" y="300"/>
                    <a:pt x="35547" y="297"/>
                    <a:pt x="35524" y="297"/>
                  </a:cubicBezTo>
                  <a:cubicBezTo>
                    <a:pt x="35479" y="297"/>
                    <a:pt x="35426" y="309"/>
                    <a:pt x="35364" y="336"/>
                  </a:cubicBezTo>
                  <a:cubicBezTo>
                    <a:pt x="35350" y="324"/>
                    <a:pt x="35337" y="319"/>
                    <a:pt x="35324" y="319"/>
                  </a:cubicBezTo>
                  <a:cubicBezTo>
                    <a:pt x="35276" y="319"/>
                    <a:pt x="35236" y="392"/>
                    <a:pt x="35201" y="392"/>
                  </a:cubicBezTo>
                  <a:cubicBezTo>
                    <a:pt x="35197" y="392"/>
                    <a:pt x="35192" y="391"/>
                    <a:pt x="35188" y="388"/>
                  </a:cubicBezTo>
                  <a:cubicBezTo>
                    <a:pt x="35175" y="374"/>
                    <a:pt x="35162" y="368"/>
                    <a:pt x="35151" y="368"/>
                  </a:cubicBezTo>
                  <a:cubicBezTo>
                    <a:pt x="35123" y="368"/>
                    <a:pt x="35100" y="400"/>
                    <a:pt x="35082" y="405"/>
                  </a:cubicBezTo>
                  <a:cubicBezTo>
                    <a:pt x="35074" y="410"/>
                    <a:pt x="35066" y="412"/>
                    <a:pt x="35059" y="412"/>
                  </a:cubicBezTo>
                  <a:cubicBezTo>
                    <a:pt x="35038" y="412"/>
                    <a:pt x="35023" y="394"/>
                    <a:pt x="35013" y="394"/>
                  </a:cubicBezTo>
                  <a:cubicBezTo>
                    <a:pt x="35006" y="394"/>
                    <a:pt x="35000" y="403"/>
                    <a:pt x="34996" y="434"/>
                  </a:cubicBezTo>
                  <a:cubicBezTo>
                    <a:pt x="34987" y="456"/>
                    <a:pt x="34981" y="462"/>
                    <a:pt x="34970" y="462"/>
                  </a:cubicBezTo>
                  <a:cubicBezTo>
                    <a:pt x="34956" y="462"/>
                    <a:pt x="34932" y="453"/>
                    <a:pt x="34883" y="453"/>
                  </a:cubicBezTo>
                  <a:cubicBezTo>
                    <a:pt x="34858" y="453"/>
                    <a:pt x="34827" y="455"/>
                    <a:pt x="34786" y="462"/>
                  </a:cubicBezTo>
                  <a:cubicBezTo>
                    <a:pt x="34764" y="478"/>
                    <a:pt x="34747" y="497"/>
                    <a:pt x="34733" y="517"/>
                  </a:cubicBezTo>
                  <a:cubicBezTo>
                    <a:pt x="34730" y="516"/>
                    <a:pt x="34726" y="516"/>
                    <a:pt x="34724" y="516"/>
                  </a:cubicBezTo>
                  <a:cubicBezTo>
                    <a:pt x="34724" y="513"/>
                    <a:pt x="34722" y="511"/>
                    <a:pt x="34721" y="506"/>
                  </a:cubicBezTo>
                  <a:cubicBezTo>
                    <a:pt x="34715" y="516"/>
                    <a:pt x="34708" y="528"/>
                    <a:pt x="34702" y="539"/>
                  </a:cubicBezTo>
                  <a:cubicBezTo>
                    <a:pt x="34700" y="539"/>
                    <a:pt x="34698" y="539"/>
                    <a:pt x="34697" y="539"/>
                  </a:cubicBezTo>
                  <a:cubicBezTo>
                    <a:pt x="34696" y="539"/>
                    <a:pt x="34694" y="539"/>
                    <a:pt x="34693" y="537"/>
                  </a:cubicBezTo>
                  <a:cubicBezTo>
                    <a:pt x="34688" y="541"/>
                    <a:pt x="34684" y="548"/>
                    <a:pt x="34683" y="554"/>
                  </a:cubicBezTo>
                  <a:cubicBezTo>
                    <a:pt x="34680" y="554"/>
                    <a:pt x="34677" y="554"/>
                    <a:pt x="34674" y="553"/>
                  </a:cubicBezTo>
                  <a:cubicBezTo>
                    <a:pt x="34671" y="549"/>
                    <a:pt x="34670" y="545"/>
                    <a:pt x="34670" y="541"/>
                  </a:cubicBezTo>
                  <a:cubicBezTo>
                    <a:pt x="34670" y="544"/>
                    <a:pt x="34670" y="548"/>
                    <a:pt x="34670" y="551"/>
                  </a:cubicBezTo>
                  <a:cubicBezTo>
                    <a:pt x="34659" y="546"/>
                    <a:pt x="34646" y="538"/>
                    <a:pt x="34631" y="538"/>
                  </a:cubicBezTo>
                  <a:cubicBezTo>
                    <a:pt x="34626" y="538"/>
                    <a:pt x="34621" y="539"/>
                    <a:pt x="34615" y="541"/>
                  </a:cubicBezTo>
                  <a:cubicBezTo>
                    <a:pt x="34586" y="500"/>
                    <a:pt x="34550" y="493"/>
                    <a:pt x="34507" y="493"/>
                  </a:cubicBezTo>
                  <a:cubicBezTo>
                    <a:pt x="34482" y="493"/>
                    <a:pt x="34455" y="495"/>
                    <a:pt x="34425" y="495"/>
                  </a:cubicBezTo>
                  <a:cubicBezTo>
                    <a:pt x="34422" y="495"/>
                    <a:pt x="34420" y="495"/>
                    <a:pt x="34417" y="495"/>
                  </a:cubicBezTo>
                  <a:cubicBezTo>
                    <a:pt x="34402" y="500"/>
                    <a:pt x="34388" y="502"/>
                    <a:pt x="34374" y="502"/>
                  </a:cubicBezTo>
                  <a:cubicBezTo>
                    <a:pt x="34324" y="502"/>
                    <a:pt x="34278" y="480"/>
                    <a:pt x="34236" y="480"/>
                  </a:cubicBezTo>
                  <a:cubicBezTo>
                    <a:pt x="34221" y="480"/>
                    <a:pt x="34206" y="483"/>
                    <a:pt x="34192" y="490"/>
                  </a:cubicBezTo>
                  <a:cubicBezTo>
                    <a:pt x="34168" y="493"/>
                    <a:pt x="34145" y="495"/>
                    <a:pt x="34124" y="495"/>
                  </a:cubicBezTo>
                  <a:cubicBezTo>
                    <a:pt x="34086" y="495"/>
                    <a:pt x="34052" y="490"/>
                    <a:pt x="34021" y="478"/>
                  </a:cubicBezTo>
                  <a:cubicBezTo>
                    <a:pt x="33998" y="496"/>
                    <a:pt x="33976" y="514"/>
                    <a:pt x="33956" y="514"/>
                  </a:cubicBezTo>
                  <a:cubicBezTo>
                    <a:pt x="33936" y="514"/>
                    <a:pt x="33917" y="494"/>
                    <a:pt x="33899" y="430"/>
                  </a:cubicBezTo>
                  <a:cubicBezTo>
                    <a:pt x="33893" y="427"/>
                    <a:pt x="33887" y="425"/>
                    <a:pt x="33882" y="425"/>
                  </a:cubicBezTo>
                  <a:cubicBezTo>
                    <a:pt x="33857" y="425"/>
                    <a:pt x="33837" y="460"/>
                    <a:pt x="33819" y="460"/>
                  </a:cubicBezTo>
                  <a:cubicBezTo>
                    <a:pt x="33819" y="460"/>
                    <a:pt x="33818" y="460"/>
                    <a:pt x="33818" y="460"/>
                  </a:cubicBezTo>
                  <a:cubicBezTo>
                    <a:pt x="33783" y="476"/>
                    <a:pt x="33762" y="482"/>
                    <a:pt x="33750" y="482"/>
                  </a:cubicBezTo>
                  <a:cubicBezTo>
                    <a:pt x="33732" y="482"/>
                    <a:pt x="33732" y="469"/>
                    <a:pt x="33731" y="456"/>
                  </a:cubicBezTo>
                  <a:lnTo>
                    <a:pt x="33731" y="456"/>
                  </a:lnTo>
                  <a:cubicBezTo>
                    <a:pt x="33731" y="456"/>
                    <a:pt x="33731" y="456"/>
                    <a:pt x="33731" y="456"/>
                  </a:cubicBezTo>
                  <a:cubicBezTo>
                    <a:pt x="33733" y="456"/>
                    <a:pt x="33751" y="428"/>
                    <a:pt x="33768" y="408"/>
                  </a:cubicBezTo>
                  <a:cubicBezTo>
                    <a:pt x="33748" y="408"/>
                    <a:pt x="33727" y="405"/>
                    <a:pt x="33708" y="400"/>
                  </a:cubicBezTo>
                  <a:cubicBezTo>
                    <a:pt x="33686" y="378"/>
                    <a:pt x="33659" y="372"/>
                    <a:pt x="33626" y="372"/>
                  </a:cubicBezTo>
                  <a:cubicBezTo>
                    <a:pt x="33576" y="372"/>
                    <a:pt x="33512" y="388"/>
                    <a:pt x="33432" y="388"/>
                  </a:cubicBezTo>
                  <a:cubicBezTo>
                    <a:pt x="33410" y="388"/>
                    <a:pt x="33387" y="387"/>
                    <a:pt x="33362" y="383"/>
                  </a:cubicBezTo>
                  <a:cubicBezTo>
                    <a:pt x="33307" y="386"/>
                    <a:pt x="33257" y="400"/>
                    <a:pt x="33213" y="400"/>
                  </a:cubicBezTo>
                  <a:cubicBezTo>
                    <a:pt x="33180" y="400"/>
                    <a:pt x="33151" y="393"/>
                    <a:pt x="33123" y="369"/>
                  </a:cubicBezTo>
                  <a:cubicBezTo>
                    <a:pt x="33093" y="407"/>
                    <a:pt x="33065" y="423"/>
                    <a:pt x="33040" y="423"/>
                  </a:cubicBezTo>
                  <a:cubicBezTo>
                    <a:pt x="33012" y="423"/>
                    <a:pt x="32986" y="404"/>
                    <a:pt x="32963" y="376"/>
                  </a:cubicBezTo>
                  <a:cubicBezTo>
                    <a:pt x="32905" y="376"/>
                    <a:pt x="32862" y="381"/>
                    <a:pt x="32824" y="381"/>
                  </a:cubicBezTo>
                  <a:cubicBezTo>
                    <a:pt x="32805" y="381"/>
                    <a:pt x="32787" y="380"/>
                    <a:pt x="32769" y="376"/>
                  </a:cubicBezTo>
                  <a:cubicBezTo>
                    <a:pt x="32747" y="414"/>
                    <a:pt x="32724" y="429"/>
                    <a:pt x="32699" y="429"/>
                  </a:cubicBezTo>
                  <a:cubicBezTo>
                    <a:pt x="32664" y="429"/>
                    <a:pt x="32623" y="401"/>
                    <a:pt x="32569" y="369"/>
                  </a:cubicBezTo>
                  <a:cubicBezTo>
                    <a:pt x="32566" y="372"/>
                    <a:pt x="32563" y="373"/>
                    <a:pt x="32559" y="373"/>
                  </a:cubicBezTo>
                  <a:cubicBezTo>
                    <a:pt x="32538" y="373"/>
                    <a:pt x="32514" y="327"/>
                    <a:pt x="32488" y="327"/>
                  </a:cubicBezTo>
                  <a:cubicBezTo>
                    <a:pt x="32484" y="327"/>
                    <a:pt x="32480" y="328"/>
                    <a:pt x="32477" y="330"/>
                  </a:cubicBezTo>
                  <a:cubicBezTo>
                    <a:pt x="32464" y="311"/>
                    <a:pt x="32451" y="303"/>
                    <a:pt x="32438" y="303"/>
                  </a:cubicBezTo>
                  <a:cubicBezTo>
                    <a:pt x="32414" y="303"/>
                    <a:pt x="32388" y="329"/>
                    <a:pt x="32360" y="357"/>
                  </a:cubicBezTo>
                  <a:lnTo>
                    <a:pt x="32300" y="357"/>
                  </a:lnTo>
                  <a:cubicBezTo>
                    <a:pt x="32302" y="353"/>
                    <a:pt x="32292" y="335"/>
                    <a:pt x="32263" y="305"/>
                  </a:cubicBezTo>
                  <a:cubicBezTo>
                    <a:pt x="32253" y="277"/>
                    <a:pt x="32241" y="268"/>
                    <a:pt x="32227" y="268"/>
                  </a:cubicBezTo>
                  <a:cubicBezTo>
                    <a:pt x="32200" y="268"/>
                    <a:pt x="32166" y="300"/>
                    <a:pt x="32120" y="310"/>
                  </a:cubicBezTo>
                  <a:cubicBezTo>
                    <a:pt x="32114" y="315"/>
                    <a:pt x="32108" y="316"/>
                    <a:pt x="32102" y="316"/>
                  </a:cubicBezTo>
                  <a:cubicBezTo>
                    <a:pt x="32083" y="316"/>
                    <a:pt x="32063" y="301"/>
                    <a:pt x="32041" y="301"/>
                  </a:cubicBezTo>
                  <a:cubicBezTo>
                    <a:pt x="32027" y="301"/>
                    <a:pt x="32013" y="307"/>
                    <a:pt x="31998" y="327"/>
                  </a:cubicBezTo>
                  <a:cubicBezTo>
                    <a:pt x="31989" y="326"/>
                    <a:pt x="31980" y="325"/>
                    <a:pt x="31970" y="325"/>
                  </a:cubicBezTo>
                  <a:cubicBezTo>
                    <a:pt x="31946" y="325"/>
                    <a:pt x="31920" y="329"/>
                    <a:pt x="31892" y="329"/>
                  </a:cubicBezTo>
                  <a:cubicBezTo>
                    <a:pt x="31873" y="329"/>
                    <a:pt x="31853" y="327"/>
                    <a:pt x="31833" y="321"/>
                  </a:cubicBezTo>
                  <a:cubicBezTo>
                    <a:pt x="31749" y="312"/>
                    <a:pt x="31672" y="299"/>
                    <a:pt x="31601" y="293"/>
                  </a:cubicBezTo>
                  <a:cubicBezTo>
                    <a:pt x="31574" y="289"/>
                    <a:pt x="31547" y="287"/>
                    <a:pt x="31519" y="287"/>
                  </a:cubicBezTo>
                  <a:cubicBezTo>
                    <a:pt x="31483" y="287"/>
                    <a:pt x="31446" y="291"/>
                    <a:pt x="31409" y="298"/>
                  </a:cubicBezTo>
                  <a:cubicBezTo>
                    <a:pt x="31381" y="314"/>
                    <a:pt x="31354" y="319"/>
                    <a:pt x="31328" y="319"/>
                  </a:cubicBezTo>
                  <a:cubicBezTo>
                    <a:pt x="31264" y="319"/>
                    <a:pt x="31207" y="285"/>
                    <a:pt x="31157" y="285"/>
                  </a:cubicBezTo>
                  <a:cubicBezTo>
                    <a:pt x="31145" y="285"/>
                    <a:pt x="31133" y="287"/>
                    <a:pt x="31122" y="292"/>
                  </a:cubicBezTo>
                  <a:cubicBezTo>
                    <a:pt x="31051" y="309"/>
                    <a:pt x="31114" y="413"/>
                    <a:pt x="31086" y="413"/>
                  </a:cubicBezTo>
                  <a:cubicBezTo>
                    <a:pt x="31083" y="413"/>
                    <a:pt x="31081" y="413"/>
                    <a:pt x="31077" y="411"/>
                  </a:cubicBezTo>
                  <a:cubicBezTo>
                    <a:pt x="31027" y="377"/>
                    <a:pt x="30992" y="395"/>
                    <a:pt x="30961" y="372"/>
                  </a:cubicBezTo>
                  <a:cubicBezTo>
                    <a:pt x="30928" y="375"/>
                    <a:pt x="30902" y="388"/>
                    <a:pt x="30877" y="388"/>
                  </a:cubicBezTo>
                  <a:cubicBezTo>
                    <a:pt x="30857" y="388"/>
                    <a:pt x="30837" y="379"/>
                    <a:pt x="30812" y="348"/>
                  </a:cubicBezTo>
                  <a:cubicBezTo>
                    <a:pt x="30796" y="370"/>
                    <a:pt x="30778" y="378"/>
                    <a:pt x="30759" y="378"/>
                  </a:cubicBezTo>
                  <a:cubicBezTo>
                    <a:pt x="30731" y="378"/>
                    <a:pt x="30702" y="363"/>
                    <a:pt x="30671" y="355"/>
                  </a:cubicBezTo>
                  <a:cubicBezTo>
                    <a:pt x="30670" y="355"/>
                    <a:pt x="30669" y="355"/>
                    <a:pt x="30668" y="355"/>
                  </a:cubicBezTo>
                  <a:cubicBezTo>
                    <a:pt x="30622" y="355"/>
                    <a:pt x="30616" y="489"/>
                    <a:pt x="30575" y="489"/>
                  </a:cubicBezTo>
                  <a:cubicBezTo>
                    <a:pt x="30572" y="489"/>
                    <a:pt x="30570" y="489"/>
                    <a:pt x="30567" y="488"/>
                  </a:cubicBezTo>
                  <a:cubicBezTo>
                    <a:pt x="30561" y="487"/>
                    <a:pt x="30556" y="487"/>
                    <a:pt x="30551" y="487"/>
                  </a:cubicBezTo>
                  <a:cubicBezTo>
                    <a:pt x="30493" y="487"/>
                    <a:pt x="30445" y="502"/>
                    <a:pt x="30416" y="502"/>
                  </a:cubicBezTo>
                  <a:cubicBezTo>
                    <a:pt x="30399" y="502"/>
                    <a:pt x="30389" y="497"/>
                    <a:pt x="30389" y="480"/>
                  </a:cubicBezTo>
                  <a:cubicBezTo>
                    <a:pt x="30389" y="486"/>
                    <a:pt x="30388" y="488"/>
                    <a:pt x="30386" y="488"/>
                  </a:cubicBezTo>
                  <a:cubicBezTo>
                    <a:pt x="30380" y="488"/>
                    <a:pt x="30360" y="442"/>
                    <a:pt x="30333" y="442"/>
                  </a:cubicBezTo>
                  <a:cubicBezTo>
                    <a:pt x="30327" y="442"/>
                    <a:pt x="30320" y="444"/>
                    <a:pt x="30314" y="450"/>
                  </a:cubicBezTo>
                  <a:cubicBezTo>
                    <a:pt x="30269" y="443"/>
                    <a:pt x="30210" y="443"/>
                    <a:pt x="30151" y="408"/>
                  </a:cubicBezTo>
                  <a:cubicBezTo>
                    <a:pt x="30102" y="388"/>
                    <a:pt x="30053" y="329"/>
                    <a:pt x="30013" y="329"/>
                  </a:cubicBezTo>
                  <a:cubicBezTo>
                    <a:pt x="30004" y="329"/>
                    <a:pt x="29995" y="332"/>
                    <a:pt x="29987" y="340"/>
                  </a:cubicBezTo>
                  <a:cubicBezTo>
                    <a:pt x="29984" y="341"/>
                    <a:pt x="29981" y="341"/>
                    <a:pt x="29978" y="341"/>
                  </a:cubicBezTo>
                  <a:cubicBezTo>
                    <a:pt x="29946" y="341"/>
                    <a:pt x="29923" y="301"/>
                    <a:pt x="29915" y="301"/>
                  </a:cubicBezTo>
                  <a:cubicBezTo>
                    <a:pt x="29913" y="301"/>
                    <a:pt x="29913" y="303"/>
                    <a:pt x="29913" y="310"/>
                  </a:cubicBezTo>
                  <a:cubicBezTo>
                    <a:pt x="29913" y="369"/>
                    <a:pt x="29965" y="373"/>
                    <a:pt x="30007" y="377"/>
                  </a:cubicBezTo>
                  <a:cubicBezTo>
                    <a:pt x="30014" y="409"/>
                    <a:pt x="30021" y="418"/>
                    <a:pt x="30027" y="418"/>
                  </a:cubicBezTo>
                  <a:cubicBezTo>
                    <a:pt x="30036" y="418"/>
                    <a:pt x="30043" y="398"/>
                    <a:pt x="30048" y="398"/>
                  </a:cubicBezTo>
                  <a:cubicBezTo>
                    <a:pt x="30049" y="398"/>
                    <a:pt x="30050" y="400"/>
                    <a:pt x="30051" y="405"/>
                  </a:cubicBezTo>
                  <a:cubicBezTo>
                    <a:pt x="30051" y="404"/>
                    <a:pt x="30052" y="404"/>
                    <a:pt x="30052" y="404"/>
                  </a:cubicBezTo>
                  <a:lnTo>
                    <a:pt x="30052" y="404"/>
                  </a:lnTo>
                  <a:cubicBezTo>
                    <a:pt x="30053" y="404"/>
                    <a:pt x="30058" y="449"/>
                    <a:pt x="30031" y="458"/>
                  </a:cubicBezTo>
                  <a:cubicBezTo>
                    <a:pt x="30030" y="459"/>
                    <a:pt x="30029" y="459"/>
                    <a:pt x="30028" y="459"/>
                  </a:cubicBezTo>
                  <a:cubicBezTo>
                    <a:pt x="30015" y="459"/>
                    <a:pt x="29996" y="449"/>
                    <a:pt x="29972" y="449"/>
                  </a:cubicBezTo>
                  <a:cubicBezTo>
                    <a:pt x="29951" y="449"/>
                    <a:pt x="29926" y="456"/>
                    <a:pt x="29896" y="480"/>
                  </a:cubicBezTo>
                  <a:cubicBezTo>
                    <a:pt x="29888" y="477"/>
                    <a:pt x="29879" y="475"/>
                    <a:pt x="29869" y="475"/>
                  </a:cubicBezTo>
                  <a:cubicBezTo>
                    <a:pt x="29840" y="475"/>
                    <a:pt x="29808" y="488"/>
                    <a:pt x="29770" y="489"/>
                  </a:cubicBezTo>
                  <a:cubicBezTo>
                    <a:pt x="29753" y="473"/>
                    <a:pt x="29735" y="468"/>
                    <a:pt x="29716" y="468"/>
                  </a:cubicBezTo>
                  <a:cubicBezTo>
                    <a:pt x="29696" y="468"/>
                    <a:pt x="29675" y="473"/>
                    <a:pt x="29653" y="473"/>
                  </a:cubicBezTo>
                  <a:cubicBezTo>
                    <a:pt x="29635" y="473"/>
                    <a:pt x="29617" y="470"/>
                    <a:pt x="29597" y="460"/>
                  </a:cubicBezTo>
                  <a:cubicBezTo>
                    <a:pt x="29531" y="386"/>
                    <a:pt x="29474" y="395"/>
                    <a:pt x="29424" y="390"/>
                  </a:cubicBezTo>
                  <a:cubicBezTo>
                    <a:pt x="29416" y="389"/>
                    <a:pt x="29408" y="388"/>
                    <a:pt x="29400" y="388"/>
                  </a:cubicBezTo>
                  <a:cubicBezTo>
                    <a:pt x="29363" y="388"/>
                    <a:pt x="29327" y="400"/>
                    <a:pt x="29297" y="422"/>
                  </a:cubicBezTo>
                  <a:cubicBezTo>
                    <a:pt x="29226" y="411"/>
                    <a:pt x="29179" y="422"/>
                    <a:pt x="29146" y="380"/>
                  </a:cubicBezTo>
                  <a:cubicBezTo>
                    <a:pt x="29122" y="345"/>
                    <a:pt x="29106" y="333"/>
                    <a:pt x="29094" y="333"/>
                  </a:cubicBezTo>
                  <a:cubicBezTo>
                    <a:pt x="29074" y="333"/>
                    <a:pt x="29065" y="367"/>
                    <a:pt x="29046" y="368"/>
                  </a:cubicBezTo>
                  <a:cubicBezTo>
                    <a:pt x="29038" y="344"/>
                    <a:pt x="29029" y="334"/>
                    <a:pt x="29016" y="334"/>
                  </a:cubicBezTo>
                  <a:cubicBezTo>
                    <a:pt x="29005" y="334"/>
                    <a:pt x="28991" y="342"/>
                    <a:pt x="28974" y="352"/>
                  </a:cubicBezTo>
                  <a:cubicBezTo>
                    <a:pt x="28937" y="271"/>
                    <a:pt x="28883" y="255"/>
                    <a:pt x="28805" y="236"/>
                  </a:cubicBezTo>
                  <a:cubicBezTo>
                    <a:pt x="28727" y="254"/>
                    <a:pt x="28613" y="517"/>
                    <a:pt x="28548" y="517"/>
                  </a:cubicBezTo>
                  <a:cubicBezTo>
                    <a:pt x="28547" y="517"/>
                    <a:pt x="28545" y="517"/>
                    <a:pt x="28544" y="517"/>
                  </a:cubicBezTo>
                  <a:cubicBezTo>
                    <a:pt x="28535" y="515"/>
                    <a:pt x="28527" y="514"/>
                    <a:pt x="28518" y="514"/>
                  </a:cubicBezTo>
                  <a:cubicBezTo>
                    <a:pt x="28473" y="514"/>
                    <a:pt x="28432" y="540"/>
                    <a:pt x="28395" y="540"/>
                  </a:cubicBezTo>
                  <a:cubicBezTo>
                    <a:pt x="28388" y="540"/>
                    <a:pt x="28382" y="539"/>
                    <a:pt x="28376" y="537"/>
                  </a:cubicBezTo>
                  <a:cubicBezTo>
                    <a:pt x="28276" y="530"/>
                    <a:pt x="28200" y="498"/>
                    <a:pt x="28134" y="422"/>
                  </a:cubicBezTo>
                  <a:cubicBezTo>
                    <a:pt x="28115" y="429"/>
                    <a:pt x="28097" y="431"/>
                    <a:pt x="28080" y="431"/>
                  </a:cubicBezTo>
                  <a:cubicBezTo>
                    <a:pt x="28056" y="431"/>
                    <a:pt x="28032" y="427"/>
                    <a:pt x="28010" y="427"/>
                  </a:cubicBezTo>
                  <a:cubicBezTo>
                    <a:pt x="27994" y="427"/>
                    <a:pt x="27980" y="429"/>
                    <a:pt x="27965" y="436"/>
                  </a:cubicBezTo>
                  <a:cubicBezTo>
                    <a:pt x="27932" y="477"/>
                    <a:pt x="27927" y="486"/>
                    <a:pt x="27935" y="486"/>
                  </a:cubicBezTo>
                  <a:cubicBezTo>
                    <a:pt x="27941" y="486"/>
                    <a:pt x="27953" y="482"/>
                    <a:pt x="27967" y="482"/>
                  </a:cubicBezTo>
                  <a:cubicBezTo>
                    <a:pt x="27980" y="482"/>
                    <a:pt x="27994" y="485"/>
                    <a:pt x="28005" y="500"/>
                  </a:cubicBezTo>
                  <a:cubicBezTo>
                    <a:pt x="28011" y="487"/>
                    <a:pt x="28016" y="483"/>
                    <a:pt x="28019" y="483"/>
                  </a:cubicBezTo>
                  <a:cubicBezTo>
                    <a:pt x="28028" y="483"/>
                    <a:pt x="28028" y="512"/>
                    <a:pt x="28011" y="516"/>
                  </a:cubicBezTo>
                  <a:cubicBezTo>
                    <a:pt x="28007" y="517"/>
                    <a:pt x="28004" y="518"/>
                    <a:pt x="28000" y="518"/>
                  </a:cubicBezTo>
                  <a:cubicBezTo>
                    <a:pt x="27970" y="518"/>
                    <a:pt x="27911" y="484"/>
                    <a:pt x="27807" y="458"/>
                  </a:cubicBezTo>
                  <a:cubicBezTo>
                    <a:pt x="27804" y="458"/>
                    <a:pt x="27801" y="458"/>
                    <a:pt x="27798" y="458"/>
                  </a:cubicBezTo>
                  <a:cubicBezTo>
                    <a:pt x="27707" y="458"/>
                    <a:pt x="27659" y="538"/>
                    <a:pt x="27635" y="538"/>
                  </a:cubicBezTo>
                  <a:cubicBezTo>
                    <a:pt x="27630" y="538"/>
                    <a:pt x="27626" y="534"/>
                    <a:pt x="27622" y="523"/>
                  </a:cubicBezTo>
                  <a:cubicBezTo>
                    <a:pt x="27612" y="517"/>
                    <a:pt x="27614" y="504"/>
                    <a:pt x="27617" y="493"/>
                  </a:cubicBezTo>
                  <a:cubicBezTo>
                    <a:pt x="27614" y="488"/>
                    <a:pt x="27610" y="483"/>
                    <a:pt x="27607" y="478"/>
                  </a:cubicBezTo>
                  <a:cubicBezTo>
                    <a:pt x="27586" y="438"/>
                    <a:pt x="27554" y="415"/>
                    <a:pt x="27503" y="415"/>
                  </a:cubicBezTo>
                  <a:cubicBezTo>
                    <a:pt x="27460" y="415"/>
                    <a:pt x="27404" y="431"/>
                    <a:pt x="27332" y="467"/>
                  </a:cubicBezTo>
                  <a:cubicBezTo>
                    <a:pt x="27297" y="452"/>
                    <a:pt x="27265" y="447"/>
                    <a:pt x="27236" y="447"/>
                  </a:cubicBezTo>
                  <a:cubicBezTo>
                    <a:pt x="27201" y="447"/>
                    <a:pt x="27171" y="454"/>
                    <a:pt x="27145" y="458"/>
                  </a:cubicBezTo>
                  <a:cubicBezTo>
                    <a:pt x="27129" y="431"/>
                    <a:pt x="27115" y="421"/>
                    <a:pt x="27103" y="421"/>
                  </a:cubicBezTo>
                  <a:cubicBezTo>
                    <a:pt x="27077" y="421"/>
                    <a:pt x="27057" y="464"/>
                    <a:pt x="27041" y="492"/>
                  </a:cubicBezTo>
                  <a:cubicBezTo>
                    <a:pt x="27004" y="489"/>
                    <a:pt x="26990" y="454"/>
                    <a:pt x="26982" y="454"/>
                  </a:cubicBezTo>
                  <a:cubicBezTo>
                    <a:pt x="26980" y="454"/>
                    <a:pt x="26979" y="457"/>
                    <a:pt x="26977" y="464"/>
                  </a:cubicBezTo>
                  <a:cubicBezTo>
                    <a:pt x="26976" y="462"/>
                    <a:pt x="26974" y="461"/>
                    <a:pt x="26973" y="461"/>
                  </a:cubicBezTo>
                  <a:cubicBezTo>
                    <a:pt x="26967" y="461"/>
                    <a:pt x="26960" y="472"/>
                    <a:pt x="26933" y="478"/>
                  </a:cubicBezTo>
                  <a:cubicBezTo>
                    <a:pt x="26929" y="471"/>
                    <a:pt x="26924" y="468"/>
                    <a:pt x="26919" y="468"/>
                  </a:cubicBezTo>
                  <a:cubicBezTo>
                    <a:pt x="26903" y="468"/>
                    <a:pt x="26882" y="497"/>
                    <a:pt x="26853" y="525"/>
                  </a:cubicBezTo>
                  <a:cubicBezTo>
                    <a:pt x="26847" y="535"/>
                    <a:pt x="26840" y="540"/>
                    <a:pt x="26833" y="540"/>
                  </a:cubicBezTo>
                  <a:cubicBezTo>
                    <a:pt x="26806" y="540"/>
                    <a:pt x="26772" y="478"/>
                    <a:pt x="26732" y="478"/>
                  </a:cubicBezTo>
                  <a:cubicBezTo>
                    <a:pt x="26722" y="478"/>
                    <a:pt x="26711" y="482"/>
                    <a:pt x="26700" y="493"/>
                  </a:cubicBezTo>
                  <a:cubicBezTo>
                    <a:pt x="26669" y="516"/>
                    <a:pt x="26640" y="523"/>
                    <a:pt x="26611" y="523"/>
                  </a:cubicBezTo>
                  <a:cubicBezTo>
                    <a:pt x="26574" y="523"/>
                    <a:pt x="26539" y="512"/>
                    <a:pt x="26507" y="512"/>
                  </a:cubicBezTo>
                  <a:cubicBezTo>
                    <a:pt x="26494" y="512"/>
                    <a:pt x="26482" y="513"/>
                    <a:pt x="26470" y="518"/>
                  </a:cubicBezTo>
                  <a:cubicBezTo>
                    <a:pt x="26446" y="569"/>
                    <a:pt x="26424" y="586"/>
                    <a:pt x="26403" y="586"/>
                  </a:cubicBezTo>
                  <a:cubicBezTo>
                    <a:pt x="26364" y="586"/>
                    <a:pt x="26329" y="533"/>
                    <a:pt x="26297" y="528"/>
                  </a:cubicBezTo>
                  <a:cubicBezTo>
                    <a:pt x="26289" y="524"/>
                    <a:pt x="26282" y="523"/>
                    <a:pt x="26274" y="523"/>
                  </a:cubicBezTo>
                  <a:cubicBezTo>
                    <a:pt x="26180" y="523"/>
                    <a:pt x="26029" y="768"/>
                    <a:pt x="25958" y="768"/>
                  </a:cubicBezTo>
                  <a:cubicBezTo>
                    <a:pt x="25949" y="768"/>
                    <a:pt x="25941" y="765"/>
                    <a:pt x="25935" y="756"/>
                  </a:cubicBezTo>
                  <a:cubicBezTo>
                    <a:pt x="25923" y="760"/>
                    <a:pt x="25912" y="761"/>
                    <a:pt x="25900" y="761"/>
                  </a:cubicBezTo>
                  <a:cubicBezTo>
                    <a:pt x="25894" y="761"/>
                    <a:pt x="25889" y="761"/>
                    <a:pt x="25883" y="760"/>
                  </a:cubicBezTo>
                  <a:cubicBezTo>
                    <a:pt x="25853" y="752"/>
                    <a:pt x="25822" y="747"/>
                    <a:pt x="25792" y="746"/>
                  </a:cubicBezTo>
                  <a:cubicBezTo>
                    <a:pt x="25782" y="732"/>
                    <a:pt x="25774" y="728"/>
                    <a:pt x="25768" y="728"/>
                  </a:cubicBezTo>
                  <a:cubicBezTo>
                    <a:pt x="25760" y="728"/>
                    <a:pt x="25756" y="736"/>
                    <a:pt x="25756" y="743"/>
                  </a:cubicBezTo>
                  <a:cubicBezTo>
                    <a:pt x="25716" y="743"/>
                    <a:pt x="25672" y="745"/>
                    <a:pt x="25618" y="747"/>
                  </a:cubicBezTo>
                  <a:cubicBezTo>
                    <a:pt x="25525" y="776"/>
                    <a:pt x="25448" y="799"/>
                    <a:pt x="25384" y="799"/>
                  </a:cubicBezTo>
                  <a:cubicBezTo>
                    <a:pt x="25358" y="799"/>
                    <a:pt x="25334" y="795"/>
                    <a:pt x="25312" y="787"/>
                  </a:cubicBezTo>
                  <a:cubicBezTo>
                    <a:pt x="25292" y="754"/>
                    <a:pt x="25274" y="743"/>
                    <a:pt x="25258" y="743"/>
                  </a:cubicBezTo>
                  <a:cubicBezTo>
                    <a:pt x="25226" y="743"/>
                    <a:pt x="25199" y="785"/>
                    <a:pt x="25176" y="785"/>
                  </a:cubicBezTo>
                  <a:cubicBezTo>
                    <a:pt x="25165" y="785"/>
                    <a:pt x="25154" y="774"/>
                    <a:pt x="25144" y="743"/>
                  </a:cubicBezTo>
                  <a:cubicBezTo>
                    <a:pt x="25083" y="701"/>
                    <a:pt x="25059" y="686"/>
                    <a:pt x="25037" y="686"/>
                  </a:cubicBezTo>
                  <a:cubicBezTo>
                    <a:pt x="25032" y="686"/>
                    <a:pt x="25026" y="687"/>
                    <a:pt x="25020" y="689"/>
                  </a:cubicBezTo>
                  <a:cubicBezTo>
                    <a:pt x="25015" y="702"/>
                    <a:pt x="25010" y="706"/>
                    <a:pt x="25004" y="706"/>
                  </a:cubicBezTo>
                  <a:cubicBezTo>
                    <a:pt x="24993" y="706"/>
                    <a:pt x="24980" y="694"/>
                    <a:pt x="24963" y="694"/>
                  </a:cubicBezTo>
                  <a:cubicBezTo>
                    <a:pt x="24961" y="694"/>
                    <a:pt x="24960" y="694"/>
                    <a:pt x="24959" y="694"/>
                  </a:cubicBezTo>
                  <a:cubicBezTo>
                    <a:pt x="24951" y="685"/>
                    <a:pt x="24941" y="681"/>
                    <a:pt x="24931" y="681"/>
                  </a:cubicBezTo>
                  <a:cubicBezTo>
                    <a:pt x="24904" y="681"/>
                    <a:pt x="24871" y="701"/>
                    <a:pt x="24827" y="707"/>
                  </a:cubicBezTo>
                  <a:cubicBezTo>
                    <a:pt x="24815" y="681"/>
                    <a:pt x="24803" y="671"/>
                    <a:pt x="24792" y="671"/>
                  </a:cubicBezTo>
                  <a:cubicBezTo>
                    <a:pt x="24760" y="671"/>
                    <a:pt x="24733" y="753"/>
                    <a:pt x="24706" y="778"/>
                  </a:cubicBezTo>
                  <a:cubicBezTo>
                    <a:pt x="24694" y="805"/>
                    <a:pt x="24681" y="816"/>
                    <a:pt x="24669" y="816"/>
                  </a:cubicBezTo>
                  <a:cubicBezTo>
                    <a:pt x="24665" y="816"/>
                    <a:pt x="24662" y="814"/>
                    <a:pt x="24658" y="812"/>
                  </a:cubicBezTo>
                  <a:cubicBezTo>
                    <a:pt x="24655" y="820"/>
                    <a:pt x="24652" y="824"/>
                    <a:pt x="24649" y="824"/>
                  </a:cubicBezTo>
                  <a:cubicBezTo>
                    <a:pt x="24637" y="824"/>
                    <a:pt x="24626" y="777"/>
                    <a:pt x="24615" y="741"/>
                  </a:cubicBezTo>
                  <a:cubicBezTo>
                    <a:pt x="24612" y="746"/>
                    <a:pt x="24609" y="748"/>
                    <a:pt x="24606" y="748"/>
                  </a:cubicBezTo>
                  <a:cubicBezTo>
                    <a:pt x="24602" y="748"/>
                    <a:pt x="24597" y="744"/>
                    <a:pt x="24593" y="744"/>
                  </a:cubicBezTo>
                  <a:cubicBezTo>
                    <a:pt x="24588" y="744"/>
                    <a:pt x="24584" y="749"/>
                    <a:pt x="24579" y="770"/>
                  </a:cubicBezTo>
                  <a:cubicBezTo>
                    <a:pt x="24577" y="776"/>
                    <a:pt x="24576" y="778"/>
                    <a:pt x="24574" y="778"/>
                  </a:cubicBezTo>
                  <a:cubicBezTo>
                    <a:pt x="24565" y="778"/>
                    <a:pt x="24556" y="713"/>
                    <a:pt x="24548" y="694"/>
                  </a:cubicBezTo>
                  <a:cubicBezTo>
                    <a:pt x="24546" y="688"/>
                    <a:pt x="24543" y="686"/>
                    <a:pt x="24540" y="686"/>
                  </a:cubicBezTo>
                  <a:cubicBezTo>
                    <a:pt x="24526" y="686"/>
                    <a:pt x="24515" y="749"/>
                    <a:pt x="24505" y="754"/>
                  </a:cubicBezTo>
                  <a:cubicBezTo>
                    <a:pt x="24501" y="751"/>
                    <a:pt x="24498" y="750"/>
                    <a:pt x="24495" y="750"/>
                  </a:cubicBezTo>
                  <a:cubicBezTo>
                    <a:pt x="24479" y="750"/>
                    <a:pt x="24470" y="779"/>
                    <a:pt x="24466" y="812"/>
                  </a:cubicBezTo>
                  <a:cubicBezTo>
                    <a:pt x="24464" y="799"/>
                    <a:pt x="24463" y="795"/>
                    <a:pt x="24462" y="795"/>
                  </a:cubicBezTo>
                  <a:cubicBezTo>
                    <a:pt x="24461" y="795"/>
                    <a:pt x="24461" y="804"/>
                    <a:pt x="24460" y="804"/>
                  </a:cubicBezTo>
                  <a:cubicBezTo>
                    <a:pt x="24460" y="804"/>
                    <a:pt x="24460" y="795"/>
                    <a:pt x="24459" y="760"/>
                  </a:cubicBezTo>
                  <a:cubicBezTo>
                    <a:pt x="24458" y="782"/>
                    <a:pt x="24449" y="802"/>
                    <a:pt x="24434" y="817"/>
                  </a:cubicBezTo>
                  <a:cubicBezTo>
                    <a:pt x="24424" y="817"/>
                    <a:pt x="24412" y="878"/>
                    <a:pt x="24396" y="878"/>
                  </a:cubicBezTo>
                  <a:cubicBezTo>
                    <a:pt x="24385" y="878"/>
                    <a:pt x="24372" y="851"/>
                    <a:pt x="24358" y="761"/>
                  </a:cubicBezTo>
                  <a:cubicBezTo>
                    <a:pt x="24351" y="774"/>
                    <a:pt x="24343" y="778"/>
                    <a:pt x="24336" y="778"/>
                  </a:cubicBezTo>
                  <a:cubicBezTo>
                    <a:pt x="24316" y="778"/>
                    <a:pt x="24294" y="750"/>
                    <a:pt x="24270" y="750"/>
                  </a:cubicBezTo>
                  <a:cubicBezTo>
                    <a:pt x="24259" y="750"/>
                    <a:pt x="24247" y="756"/>
                    <a:pt x="24235" y="774"/>
                  </a:cubicBezTo>
                  <a:cubicBezTo>
                    <a:pt x="24226" y="820"/>
                    <a:pt x="24216" y="834"/>
                    <a:pt x="24205" y="834"/>
                  </a:cubicBezTo>
                  <a:cubicBezTo>
                    <a:pt x="24191" y="834"/>
                    <a:pt x="24176" y="809"/>
                    <a:pt x="24160" y="809"/>
                  </a:cubicBezTo>
                  <a:cubicBezTo>
                    <a:pt x="24160" y="809"/>
                    <a:pt x="24159" y="810"/>
                    <a:pt x="24158" y="810"/>
                  </a:cubicBezTo>
                  <a:cubicBezTo>
                    <a:pt x="24147" y="754"/>
                    <a:pt x="24137" y="739"/>
                    <a:pt x="24126" y="739"/>
                  </a:cubicBezTo>
                  <a:cubicBezTo>
                    <a:pt x="24113" y="739"/>
                    <a:pt x="24099" y="765"/>
                    <a:pt x="24085" y="765"/>
                  </a:cubicBezTo>
                  <a:cubicBezTo>
                    <a:pt x="24079" y="765"/>
                    <a:pt x="24074" y="762"/>
                    <a:pt x="24069" y="752"/>
                  </a:cubicBezTo>
                  <a:cubicBezTo>
                    <a:pt x="24045" y="742"/>
                    <a:pt x="24019" y="668"/>
                    <a:pt x="23994" y="668"/>
                  </a:cubicBezTo>
                  <a:cubicBezTo>
                    <a:pt x="23986" y="668"/>
                    <a:pt x="23978" y="676"/>
                    <a:pt x="23969" y="696"/>
                  </a:cubicBezTo>
                  <a:cubicBezTo>
                    <a:pt x="23964" y="689"/>
                    <a:pt x="23960" y="686"/>
                    <a:pt x="23955" y="686"/>
                  </a:cubicBezTo>
                  <a:cubicBezTo>
                    <a:pt x="23931" y="686"/>
                    <a:pt x="23909" y="754"/>
                    <a:pt x="23884" y="754"/>
                  </a:cubicBezTo>
                  <a:cubicBezTo>
                    <a:pt x="23877" y="754"/>
                    <a:pt x="23869" y="747"/>
                    <a:pt x="23861" y="729"/>
                  </a:cubicBezTo>
                  <a:cubicBezTo>
                    <a:pt x="23855" y="839"/>
                    <a:pt x="23847" y="872"/>
                    <a:pt x="23838" y="872"/>
                  </a:cubicBezTo>
                  <a:cubicBezTo>
                    <a:pt x="23827" y="872"/>
                    <a:pt x="23815" y="819"/>
                    <a:pt x="23804" y="803"/>
                  </a:cubicBezTo>
                  <a:cubicBezTo>
                    <a:pt x="23799" y="784"/>
                    <a:pt x="23795" y="778"/>
                    <a:pt x="23790" y="778"/>
                  </a:cubicBezTo>
                  <a:cubicBezTo>
                    <a:pt x="23780" y="778"/>
                    <a:pt x="23771" y="806"/>
                    <a:pt x="23761" y="806"/>
                  </a:cubicBezTo>
                  <a:cubicBezTo>
                    <a:pt x="23755" y="806"/>
                    <a:pt x="23749" y="797"/>
                    <a:pt x="23743" y="770"/>
                  </a:cubicBezTo>
                  <a:cubicBezTo>
                    <a:pt x="23718" y="701"/>
                    <a:pt x="23693" y="664"/>
                    <a:pt x="23667" y="664"/>
                  </a:cubicBezTo>
                  <a:cubicBezTo>
                    <a:pt x="23650" y="664"/>
                    <a:pt x="23633" y="680"/>
                    <a:pt x="23616" y="716"/>
                  </a:cubicBezTo>
                  <a:cubicBezTo>
                    <a:pt x="23591" y="678"/>
                    <a:pt x="23568" y="664"/>
                    <a:pt x="23546" y="664"/>
                  </a:cubicBezTo>
                  <a:cubicBezTo>
                    <a:pt x="23530" y="664"/>
                    <a:pt x="23514" y="672"/>
                    <a:pt x="23500" y="684"/>
                  </a:cubicBezTo>
                  <a:cubicBezTo>
                    <a:pt x="23493" y="691"/>
                    <a:pt x="23486" y="693"/>
                    <a:pt x="23479" y="693"/>
                  </a:cubicBezTo>
                  <a:cubicBezTo>
                    <a:pt x="23460" y="693"/>
                    <a:pt x="23442" y="672"/>
                    <a:pt x="23425" y="672"/>
                  </a:cubicBezTo>
                  <a:cubicBezTo>
                    <a:pt x="23420" y="672"/>
                    <a:pt x="23415" y="674"/>
                    <a:pt x="23411" y="679"/>
                  </a:cubicBezTo>
                  <a:cubicBezTo>
                    <a:pt x="23374" y="679"/>
                    <a:pt x="23345" y="703"/>
                    <a:pt x="23320" y="703"/>
                  </a:cubicBezTo>
                  <a:cubicBezTo>
                    <a:pt x="23301" y="703"/>
                    <a:pt x="23285" y="690"/>
                    <a:pt x="23270" y="642"/>
                  </a:cubicBezTo>
                  <a:lnTo>
                    <a:pt x="23270" y="642"/>
                  </a:lnTo>
                  <a:cubicBezTo>
                    <a:pt x="23277" y="677"/>
                    <a:pt x="23272" y="690"/>
                    <a:pt x="23261" y="690"/>
                  </a:cubicBezTo>
                  <a:cubicBezTo>
                    <a:pt x="23232" y="690"/>
                    <a:pt x="23161" y="597"/>
                    <a:pt x="23173" y="578"/>
                  </a:cubicBezTo>
                  <a:lnTo>
                    <a:pt x="23173" y="578"/>
                  </a:lnTo>
                  <a:cubicBezTo>
                    <a:pt x="23144" y="607"/>
                    <a:pt x="23111" y="696"/>
                    <a:pt x="23062" y="696"/>
                  </a:cubicBezTo>
                  <a:cubicBezTo>
                    <a:pt x="23055" y="696"/>
                    <a:pt x="23048" y="694"/>
                    <a:pt x="23041" y="690"/>
                  </a:cubicBezTo>
                  <a:cubicBezTo>
                    <a:pt x="23031" y="671"/>
                    <a:pt x="23021" y="667"/>
                    <a:pt x="23010" y="667"/>
                  </a:cubicBezTo>
                  <a:cubicBezTo>
                    <a:pt x="22998" y="667"/>
                    <a:pt x="22985" y="673"/>
                    <a:pt x="22972" y="673"/>
                  </a:cubicBezTo>
                  <a:cubicBezTo>
                    <a:pt x="22958" y="673"/>
                    <a:pt x="22943" y="666"/>
                    <a:pt x="22927" y="639"/>
                  </a:cubicBezTo>
                  <a:cubicBezTo>
                    <a:pt x="22923" y="620"/>
                    <a:pt x="22919" y="612"/>
                    <a:pt x="22915" y="612"/>
                  </a:cubicBezTo>
                  <a:cubicBezTo>
                    <a:pt x="22901" y="612"/>
                    <a:pt x="22888" y="705"/>
                    <a:pt x="22872" y="705"/>
                  </a:cubicBezTo>
                  <a:cubicBezTo>
                    <a:pt x="22867" y="705"/>
                    <a:pt x="22862" y="696"/>
                    <a:pt x="22856" y="672"/>
                  </a:cubicBezTo>
                  <a:cubicBezTo>
                    <a:pt x="22829" y="601"/>
                    <a:pt x="22803" y="634"/>
                    <a:pt x="22772" y="609"/>
                  </a:cubicBezTo>
                  <a:cubicBezTo>
                    <a:pt x="22750" y="660"/>
                    <a:pt x="22729" y="684"/>
                    <a:pt x="22709" y="684"/>
                  </a:cubicBezTo>
                  <a:cubicBezTo>
                    <a:pt x="22698" y="684"/>
                    <a:pt x="22687" y="676"/>
                    <a:pt x="22677" y="660"/>
                  </a:cubicBezTo>
                  <a:cubicBezTo>
                    <a:pt x="22670" y="677"/>
                    <a:pt x="22664" y="682"/>
                    <a:pt x="22658" y="682"/>
                  </a:cubicBezTo>
                  <a:cubicBezTo>
                    <a:pt x="22646" y="682"/>
                    <a:pt x="22635" y="661"/>
                    <a:pt x="22624" y="661"/>
                  </a:cubicBezTo>
                  <a:cubicBezTo>
                    <a:pt x="22618" y="661"/>
                    <a:pt x="22613" y="668"/>
                    <a:pt x="22608" y="690"/>
                  </a:cubicBezTo>
                  <a:cubicBezTo>
                    <a:pt x="22602" y="686"/>
                    <a:pt x="22597" y="684"/>
                    <a:pt x="22592" y="684"/>
                  </a:cubicBezTo>
                  <a:cubicBezTo>
                    <a:pt x="22571" y="684"/>
                    <a:pt x="22556" y="713"/>
                    <a:pt x="22543" y="713"/>
                  </a:cubicBezTo>
                  <a:cubicBezTo>
                    <a:pt x="22537" y="713"/>
                    <a:pt x="22532" y="706"/>
                    <a:pt x="22527" y="684"/>
                  </a:cubicBezTo>
                  <a:cubicBezTo>
                    <a:pt x="22511" y="641"/>
                    <a:pt x="22504" y="615"/>
                    <a:pt x="22501" y="615"/>
                  </a:cubicBezTo>
                  <a:lnTo>
                    <a:pt x="22501" y="615"/>
                  </a:lnTo>
                  <a:cubicBezTo>
                    <a:pt x="22498" y="615"/>
                    <a:pt x="22501" y="651"/>
                    <a:pt x="22504" y="740"/>
                  </a:cubicBezTo>
                  <a:cubicBezTo>
                    <a:pt x="22504" y="755"/>
                    <a:pt x="22505" y="764"/>
                    <a:pt x="22505" y="768"/>
                  </a:cubicBezTo>
                  <a:cubicBezTo>
                    <a:pt x="22504" y="760"/>
                    <a:pt x="22500" y="735"/>
                    <a:pt x="22490" y="735"/>
                  </a:cubicBezTo>
                  <a:cubicBezTo>
                    <a:pt x="22485" y="735"/>
                    <a:pt x="22478" y="741"/>
                    <a:pt x="22469" y="760"/>
                  </a:cubicBezTo>
                  <a:cubicBezTo>
                    <a:pt x="22465" y="788"/>
                    <a:pt x="22460" y="799"/>
                    <a:pt x="22454" y="799"/>
                  </a:cubicBezTo>
                  <a:cubicBezTo>
                    <a:pt x="22436" y="799"/>
                    <a:pt x="22413" y="715"/>
                    <a:pt x="22382" y="715"/>
                  </a:cubicBezTo>
                  <a:cubicBezTo>
                    <a:pt x="22380" y="715"/>
                    <a:pt x="22378" y="715"/>
                    <a:pt x="22376" y="716"/>
                  </a:cubicBezTo>
                  <a:cubicBezTo>
                    <a:pt x="22333" y="788"/>
                    <a:pt x="22435" y="838"/>
                    <a:pt x="22356" y="896"/>
                  </a:cubicBezTo>
                  <a:cubicBezTo>
                    <a:pt x="22348" y="874"/>
                    <a:pt x="22339" y="866"/>
                    <a:pt x="22331" y="866"/>
                  </a:cubicBezTo>
                  <a:cubicBezTo>
                    <a:pt x="22305" y="866"/>
                    <a:pt x="22280" y="947"/>
                    <a:pt x="22254" y="947"/>
                  </a:cubicBezTo>
                  <a:cubicBezTo>
                    <a:pt x="22249" y="947"/>
                    <a:pt x="22243" y="944"/>
                    <a:pt x="22238" y="936"/>
                  </a:cubicBezTo>
                  <a:cubicBezTo>
                    <a:pt x="22196" y="868"/>
                    <a:pt x="22156" y="915"/>
                    <a:pt x="22116" y="881"/>
                  </a:cubicBezTo>
                  <a:cubicBezTo>
                    <a:pt x="22089" y="862"/>
                    <a:pt x="22058" y="852"/>
                    <a:pt x="22027" y="852"/>
                  </a:cubicBezTo>
                  <a:cubicBezTo>
                    <a:pt x="22016" y="852"/>
                    <a:pt x="22005" y="853"/>
                    <a:pt x="21995" y="855"/>
                  </a:cubicBezTo>
                  <a:cubicBezTo>
                    <a:pt x="21955" y="862"/>
                    <a:pt x="21915" y="876"/>
                    <a:pt x="21875" y="876"/>
                  </a:cubicBezTo>
                  <a:cubicBezTo>
                    <a:pt x="21831" y="911"/>
                    <a:pt x="21593" y="962"/>
                    <a:pt x="21383" y="1016"/>
                  </a:cubicBezTo>
                  <a:cubicBezTo>
                    <a:pt x="21373" y="1016"/>
                    <a:pt x="21364" y="1015"/>
                    <a:pt x="21354" y="1015"/>
                  </a:cubicBezTo>
                  <a:cubicBezTo>
                    <a:pt x="21307" y="1015"/>
                    <a:pt x="21260" y="1018"/>
                    <a:pt x="21213" y="1023"/>
                  </a:cubicBezTo>
                  <a:cubicBezTo>
                    <a:pt x="21199" y="1001"/>
                    <a:pt x="21184" y="980"/>
                    <a:pt x="21170" y="980"/>
                  </a:cubicBezTo>
                  <a:cubicBezTo>
                    <a:pt x="21158" y="980"/>
                    <a:pt x="21146" y="993"/>
                    <a:pt x="21135" y="1030"/>
                  </a:cubicBezTo>
                  <a:cubicBezTo>
                    <a:pt x="21068" y="1036"/>
                    <a:pt x="21032" y="1048"/>
                    <a:pt x="21012" y="1060"/>
                  </a:cubicBezTo>
                  <a:cubicBezTo>
                    <a:pt x="20993" y="1072"/>
                    <a:pt x="20991" y="1084"/>
                    <a:pt x="20995" y="1091"/>
                  </a:cubicBezTo>
                  <a:cubicBezTo>
                    <a:pt x="20996" y="1104"/>
                    <a:pt x="20997" y="1112"/>
                    <a:pt x="20998" y="1121"/>
                  </a:cubicBezTo>
                  <a:cubicBezTo>
                    <a:pt x="20996" y="1119"/>
                    <a:pt x="20992" y="1116"/>
                    <a:pt x="20990" y="1115"/>
                  </a:cubicBezTo>
                  <a:cubicBezTo>
                    <a:pt x="20988" y="1116"/>
                    <a:pt x="20987" y="1117"/>
                    <a:pt x="20986" y="1117"/>
                  </a:cubicBezTo>
                  <a:cubicBezTo>
                    <a:pt x="20976" y="1117"/>
                    <a:pt x="20961" y="1086"/>
                    <a:pt x="20944" y="1086"/>
                  </a:cubicBezTo>
                  <a:cubicBezTo>
                    <a:pt x="20937" y="1086"/>
                    <a:pt x="20929" y="1091"/>
                    <a:pt x="20921" y="1105"/>
                  </a:cubicBezTo>
                  <a:cubicBezTo>
                    <a:pt x="20888" y="1086"/>
                    <a:pt x="20702" y="1046"/>
                    <a:pt x="20641" y="979"/>
                  </a:cubicBezTo>
                  <a:cubicBezTo>
                    <a:pt x="20614" y="982"/>
                    <a:pt x="20590" y="1005"/>
                    <a:pt x="20569" y="1005"/>
                  </a:cubicBezTo>
                  <a:cubicBezTo>
                    <a:pt x="20559" y="1005"/>
                    <a:pt x="20550" y="1001"/>
                    <a:pt x="20542" y="989"/>
                  </a:cubicBezTo>
                  <a:cubicBezTo>
                    <a:pt x="20515" y="1014"/>
                    <a:pt x="20468" y="1095"/>
                    <a:pt x="20450" y="1095"/>
                  </a:cubicBezTo>
                  <a:cubicBezTo>
                    <a:pt x="20449" y="1095"/>
                    <a:pt x="20449" y="1095"/>
                    <a:pt x="20449" y="1095"/>
                  </a:cubicBezTo>
                  <a:cubicBezTo>
                    <a:pt x="20436" y="1138"/>
                    <a:pt x="20425" y="1157"/>
                    <a:pt x="20415" y="1157"/>
                  </a:cubicBezTo>
                  <a:cubicBezTo>
                    <a:pt x="20401" y="1157"/>
                    <a:pt x="20389" y="1114"/>
                    <a:pt x="20380" y="1050"/>
                  </a:cubicBezTo>
                  <a:cubicBezTo>
                    <a:pt x="20369" y="1020"/>
                    <a:pt x="20366" y="1016"/>
                    <a:pt x="20365" y="1016"/>
                  </a:cubicBezTo>
                  <a:cubicBezTo>
                    <a:pt x="20364" y="1016"/>
                    <a:pt x="20363" y="1017"/>
                    <a:pt x="20362" y="1017"/>
                  </a:cubicBezTo>
                  <a:cubicBezTo>
                    <a:pt x="20361" y="1017"/>
                    <a:pt x="20358" y="1015"/>
                    <a:pt x="20352" y="1004"/>
                  </a:cubicBezTo>
                  <a:cubicBezTo>
                    <a:pt x="20351" y="1025"/>
                    <a:pt x="20349" y="1032"/>
                    <a:pt x="20346" y="1032"/>
                  </a:cubicBezTo>
                  <a:cubicBezTo>
                    <a:pt x="20338" y="1032"/>
                    <a:pt x="20326" y="985"/>
                    <a:pt x="20310" y="985"/>
                  </a:cubicBezTo>
                  <a:cubicBezTo>
                    <a:pt x="20305" y="985"/>
                    <a:pt x="20300" y="990"/>
                    <a:pt x="20295" y="1002"/>
                  </a:cubicBezTo>
                  <a:cubicBezTo>
                    <a:pt x="20287" y="957"/>
                    <a:pt x="20280" y="943"/>
                    <a:pt x="20274" y="943"/>
                  </a:cubicBezTo>
                  <a:cubicBezTo>
                    <a:pt x="20262" y="943"/>
                    <a:pt x="20250" y="982"/>
                    <a:pt x="20235" y="982"/>
                  </a:cubicBezTo>
                  <a:cubicBezTo>
                    <a:pt x="20235" y="982"/>
                    <a:pt x="20234" y="981"/>
                    <a:pt x="20234" y="981"/>
                  </a:cubicBezTo>
                  <a:cubicBezTo>
                    <a:pt x="20210" y="985"/>
                    <a:pt x="20180" y="1018"/>
                    <a:pt x="20146" y="1049"/>
                  </a:cubicBezTo>
                  <a:cubicBezTo>
                    <a:pt x="20139" y="1057"/>
                    <a:pt x="20131" y="1060"/>
                    <a:pt x="20124" y="1060"/>
                  </a:cubicBezTo>
                  <a:cubicBezTo>
                    <a:pt x="20108" y="1060"/>
                    <a:pt x="20093" y="1048"/>
                    <a:pt x="20079" y="1048"/>
                  </a:cubicBezTo>
                  <a:cubicBezTo>
                    <a:pt x="20068" y="1048"/>
                    <a:pt x="20057" y="1055"/>
                    <a:pt x="20048" y="1079"/>
                  </a:cubicBezTo>
                  <a:cubicBezTo>
                    <a:pt x="20026" y="1086"/>
                    <a:pt x="20008" y="1139"/>
                    <a:pt x="19988" y="1139"/>
                  </a:cubicBezTo>
                  <a:cubicBezTo>
                    <a:pt x="19980" y="1139"/>
                    <a:pt x="19972" y="1130"/>
                    <a:pt x="19963" y="1105"/>
                  </a:cubicBezTo>
                  <a:cubicBezTo>
                    <a:pt x="19942" y="1096"/>
                    <a:pt x="19922" y="1060"/>
                    <a:pt x="19905" y="1060"/>
                  </a:cubicBezTo>
                  <a:cubicBezTo>
                    <a:pt x="19899" y="1060"/>
                    <a:pt x="19894" y="1063"/>
                    <a:pt x="19889" y="1073"/>
                  </a:cubicBezTo>
                  <a:cubicBezTo>
                    <a:pt x="19883" y="1088"/>
                    <a:pt x="19877" y="1092"/>
                    <a:pt x="19870" y="1092"/>
                  </a:cubicBezTo>
                  <a:cubicBezTo>
                    <a:pt x="19863" y="1092"/>
                    <a:pt x="19856" y="1087"/>
                    <a:pt x="19850" y="1087"/>
                  </a:cubicBezTo>
                  <a:cubicBezTo>
                    <a:pt x="19842" y="1087"/>
                    <a:pt x="19834" y="1094"/>
                    <a:pt x="19828" y="1123"/>
                  </a:cubicBezTo>
                  <a:cubicBezTo>
                    <a:pt x="19826" y="1129"/>
                    <a:pt x="19824" y="1133"/>
                    <a:pt x="19819" y="1133"/>
                  </a:cubicBezTo>
                  <a:cubicBezTo>
                    <a:pt x="19787" y="1133"/>
                    <a:pt x="19678" y="941"/>
                    <a:pt x="19636" y="941"/>
                  </a:cubicBezTo>
                  <a:lnTo>
                    <a:pt x="19464" y="945"/>
                  </a:lnTo>
                  <a:cubicBezTo>
                    <a:pt x="19357" y="946"/>
                    <a:pt x="18896" y="1003"/>
                    <a:pt x="18834" y="1114"/>
                  </a:cubicBezTo>
                  <a:cubicBezTo>
                    <a:pt x="18822" y="1135"/>
                    <a:pt x="18814" y="1142"/>
                    <a:pt x="18808" y="1142"/>
                  </a:cubicBezTo>
                  <a:cubicBezTo>
                    <a:pt x="18800" y="1142"/>
                    <a:pt x="18797" y="1127"/>
                    <a:pt x="18796" y="1120"/>
                  </a:cubicBezTo>
                  <a:cubicBezTo>
                    <a:pt x="18794" y="1118"/>
                    <a:pt x="18792" y="1100"/>
                    <a:pt x="18786" y="1100"/>
                  </a:cubicBezTo>
                  <a:cubicBezTo>
                    <a:pt x="18782" y="1100"/>
                    <a:pt x="18775" y="1109"/>
                    <a:pt x="18765" y="1135"/>
                  </a:cubicBezTo>
                  <a:cubicBezTo>
                    <a:pt x="18747" y="1125"/>
                    <a:pt x="18715" y="1066"/>
                    <a:pt x="18665" y="1066"/>
                  </a:cubicBezTo>
                  <a:cubicBezTo>
                    <a:pt x="18640" y="1066"/>
                    <a:pt x="18610" y="1081"/>
                    <a:pt x="18576" y="1124"/>
                  </a:cubicBezTo>
                  <a:cubicBezTo>
                    <a:pt x="18539" y="1081"/>
                    <a:pt x="18503" y="1060"/>
                    <a:pt x="18470" y="1060"/>
                  </a:cubicBezTo>
                  <a:cubicBezTo>
                    <a:pt x="18437" y="1060"/>
                    <a:pt x="18407" y="1083"/>
                    <a:pt x="18377" y="1130"/>
                  </a:cubicBezTo>
                  <a:cubicBezTo>
                    <a:pt x="18356" y="1153"/>
                    <a:pt x="18335" y="1163"/>
                    <a:pt x="18314" y="1163"/>
                  </a:cubicBezTo>
                  <a:cubicBezTo>
                    <a:pt x="18277" y="1163"/>
                    <a:pt x="18241" y="1131"/>
                    <a:pt x="18206" y="1076"/>
                  </a:cubicBezTo>
                  <a:cubicBezTo>
                    <a:pt x="18202" y="1077"/>
                    <a:pt x="18199" y="1078"/>
                    <a:pt x="18195" y="1078"/>
                  </a:cubicBezTo>
                  <a:cubicBezTo>
                    <a:pt x="18160" y="1078"/>
                    <a:pt x="18124" y="1013"/>
                    <a:pt x="18093" y="1013"/>
                  </a:cubicBezTo>
                  <a:cubicBezTo>
                    <a:pt x="18081" y="1013"/>
                    <a:pt x="18071" y="1022"/>
                    <a:pt x="18061" y="1044"/>
                  </a:cubicBezTo>
                  <a:cubicBezTo>
                    <a:pt x="18017" y="998"/>
                    <a:pt x="17916" y="977"/>
                    <a:pt x="17811" y="977"/>
                  </a:cubicBezTo>
                  <a:cubicBezTo>
                    <a:pt x="17680" y="977"/>
                    <a:pt x="17541" y="1008"/>
                    <a:pt x="17488" y="1058"/>
                  </a:cubicBezTo>
                  <a:cubicBezTo>
                    <a:pt x="17485" y="1068"/>
                    <a:pt x="17480" y="1078"/>
                    <a:pt x="17474" y="1086"/>
                  </a:cubicBezTo>
                  <a:cubicBezTo>
                    <a:pt x="17466" y="1118"/>
                    <a:pt x="17455" y="1137"/>
                    <a:pt x="17438" y="1137"/>
                  </a:cubicBezTo>
                  <a:cubicBezTo>
                    <a:pt x="17436" y="1140"/>
                    <a:pt x="17433" y="1142"/>
                    <a:pt x="17430" y="1142"/>
                  </a:cubicBezTo>
                  <a:cubicBezTo>
                    <a:pt x="17428" y="1142"/>
                    <a:pt x="17425" y="1140"/>
                    <a:pt x="17422" y="1135"/>
                  </a:cubicBezTo>
                  <a:cubicBezTo>
                    <a:pt x="17418" y="1131"/>
                    <a:pt x="17415" y="1129"/>
                    <a:pt x="17412" y="1129"/>
                  </a:cubicBezTo>
                  <a:cubicBezTo>
                    <a:pt x="17399" y="1129"/>
                    <a:pt x="17387" y="1160"/>
                    <a:pt x="17375" y="1180"/>
                  </a:cubicBezTo>
                  <a:cubicBezTo>
                    <a:pt x="17358" y="1154"/>
                    <a:pt x="17343" y="1170"/>
                    <a:pt x="17326" y="1126"/>
                  </a:cubicBezTo>
                  <a:cubicBezTo>
                    <a:pt x="17323" y="1135"/>
                    <a:pt x="17320" y="1139"/>
                    <a:pt x="17317" y="1139"/>
                  </a:cubicBezTo>
                  <a:cubicBezTo>
                    <a:pt x="17309" y="1139"/>
                    <a:pt x="17310" y="1096"/>
                    <a:pt x="17317" y="1074"/>
                  </a:cubicBezTo>
                  <a:cubicBezTo>
                    <a:pt x="17315" y="1073"/>
                    <a:pt x="17312" y="1072"/>
                    <a:pt x="17311" y="1072"/>
                  </a:cubicBezTo>
                  <a:cubicBezTo>
                    <a:pt x="17291" y="1061"/>
                    <a:pt x="17270" y="1048"/>
                    <a:pt x="17247" y="1048"/>
                  </a:cubicBezTo>
                  <a:cubicBezTo>
                    <a:pt x="17234" y="1048"/>
                    <a:pt x="17221" y="1052"/>
                    <a:pt x="17208" y="1063"/>
                  </a:cubicBezTo>
                  <a:cubicBezTo>
                    <a:pt x="17199" y="1059"/>
                    <a:pt x="17190" y="1057"/>
                    <a:pt x="17181" y="1057"/>
                  </a:cubicBezTo>
                  <a:cubicBezTo>
                    <a:pt x="17141" y="1057"/>
                    <a:pt x="17111" y="1094"/>
                    <a:pt x="17086" y="1101"/>
                  </a:cubicBezTo>
                  <a:cubicBezTo>
                    <a:pt x="17054" y="1091"/>
                    <a:pt x="17032" y="1082"/>
                    <a:pt x="17017" y="1065"/>
                  </a:cubicBezTo>
                  <a:cubicBezTo>
                    <a:pt x="17015" y="1064"/>
                    <a:pt x="17012" y="1063"/>
                    <a:pt x="17010" y="1063"/>
                  </a:cubicBezTo>
                  <a:cubicBezTo>
                    <a:pt x="17005" y="1063"/>
                    <a:pt x="17000" y="1066"/>
                    <a:pt x="16998" y="1072"/>
                  </a:cubicBezTo>
                  <a:cubicBezTo>
                    <a:pt x="16999" y="1067"/>
                    <a:pt x="17001" y="1060"/>
                    <a:pt x="17002" y="1054"/>
                  </a:cubicBezTo>
                  <a:cubicBezTo>
                    <a:pt x="17002" y="1049"/>
                    <a:pt x="17003" y="1046"/>
                    <a:pt x="17003" y="1043"/>
                  </a:cubicBezTo>
                  <a:lnTo>
                    <a:pt x="17003" y="1043"/>
                  </a:lnTo>
                  <a:cubicBezTo>
                    <a:pt x="16987" y="1046"/>
                    <a:pt x="16969" y="1049"/>
                    <a:pt x="16951" y="1049"/>
                  </a:cubicBezTo>
                  <a:cubicBezTo>
                    <a:pt x="16835" y="1049"/>
                    <a:pt x="16666" y="977"/>
                    <a:pt x="16545" y="977"/>
                  </a:cubicBezTo>
                  <a:cubicBezTo>
                    <a:pt x="16492" y="977"/>
                    <a:pt x="16447" y="991"/>
                    <a:pt x="16420" y="1030"/>
                  </a:cubicBezTo>
                  <a:cubicBezTo>
                    <a:pt x="16407" y="1048"/>
                    <a:pt x="16394" y="1055"/>
                    <a:pt x="16381" y="1055"/>
                  </a:cubicBezTo>
                  <a:cubicBezTo>
                    <a:pt x="16359" y="1055"/>
                    <a:pt x="16338" y="1038"/>
                    <a:pt x="16317" y="1020"/>
                  </a:cubicBezTo>
                  <a:cubicBezTo>
                    <a:pt x="16300" y="1036"/>
                    <a:pt x="16282" y="1041"/>
                    <a:pt x="16265" y="1041"/>
                  </a:cubicBezTo>
                  <a:cubicBezTo>
                    <a:pt x="16234" y="1041"/>
                    <a:pt x="16204" y="1025"/>
                    <a:pt x="16177" y="1025"/>
                  </a:cubicBezTo>
                  <a:cubicBezTo>
                    <a:pt x="16167" y="1025"/>
                    <a:pt x="16157" y="1027"/>
                    <a:pt x="16147" y="1034"/>
                  </a:cubicBezTo>
                  <a:cubicBezTo>
                    <a:pt x="16136" y="1048"/>
                    <a:pt x="16126" y="1051"/>
                    <a:pt x="16115" y="1051"/>
                  </a:cubicBezTo>
                  <a:cubicBezTo>
                    <a:pt x="16107" y="1051"/>
                    <a:pt x="16100" y="1049"/>
                    <a:pt x="16093" y="1049"/>
                  </a:cubicBezTo>
                  <a:cubicBezTo>
                    <a:pt x="16083" y="1049"/>
                    <a:pt x="16074" y="1052"/>
                    <a:pt x="16065" y="1064"/>
                  </a:cubicBezTo>
                  <a:cubicBezTo>
                    <a:pt x="16060" y="1076"/>
                    <a:pt x="16054" y="1081"/>
                    <a:pt x="16048" y="1081"/>
                  </a:cubicBezTo>
                  <a:cubicBezTo>
                    <a:pt x="16032" y="1081"/>
                    <a:pt x="16015" y="1046"/>
                    <a:pt x="16001" y="1046"/>
                  </a:cubicBezTo>
                  <a:cubicBezTo>
                    <a:pt x="15998" y="1046"/>
                    <a:pt x="15995" y="1047"/>
                    <a:pt x="15993" y="1050"/>
                  </a:cubicBezTo>
                  <a:cubicBezTo>
                    <a:pt x="15963" y="1052"/>
                    <a:pt x="15939" y="1084"/>
                    <a:pt x="15916" y="1084"/>
                  </a:cubicBezTo>
                  <a:cubicBezTo>
                    <a:pt x="15904" y="1084"/>
                    <a:pt x="15893" y="1075"/>
                    <a:pt x="15881" y="1050"/>
                  </a:cubicBezTo>
                  <a:cubicBezTo>
                    <a:pt x="15871" y="1029"/>
                    <a:pt x="15862" y="1021"/>
                    <a:pt x="15853" y="1021"/>
                  </a:cubicBezTo>
                  <a:cubicBezTo>
                    <a:pt x="15834" y="1021"/>
                    <a:pt x="15819" y="1063"/>
                    <a:pt x="15803" y="1068"/>
                  </a:cubicBezTo>
                  <a:cubicBezTo>
                    <a:pt x="15764" y="1032"/>
                    <a:pt x="15461" y="968"/>
                    <a:pt x="15358" y="968"/>
                  </a:cubicBezTo>
                  <a:cubicBezTo>
                    <a:pt x="15342" y="968"/>
                    <a:pt x="15330" y="970"/>
                    <a:pt x="15326" y="974"/>
                  </a:cubicBezTo>
                  <a:cubicBezTo>
                    <a:pt x="15277" y="971"/>
                    <a:pt x="15268" y="954"/>
                    <a:pt x="15261" y="954"/>
                  </a:cubicBezTo>
                  <a:cubicBezTo>
                    <a:pt x="15260" y="954"/>
                    <a:pt x="15259" y="955"/>
                    <a:pt x="15257" y="956"/>
                  </a:cubicBezTo>
                  <a:cubicBezTo>
                    <a:pt x="15253" y="972"/>
                    <a:pt x="15242" y="1092"/>
                    <a:pt x="15226" y="1092"/>
                  </a:cubicBezTo>
                  <a:cubicBezTo>
                    <a:pt x="15223" y="1092"/>
                    <a:pt x="15220" y="1088"/>
                    <a:pt x="15217" y="1079"/>
                  </a:cubicBezTo>
                  <a:cubicBezTo>
                    <a:pt x="15206" y="1077"/>
                    <a:pt x="15192" y="1069"/>
                    <a:pt x="15173" y="1069"/>
                  </a:cubicBezTo>
                  <a:cubicBezTo>
                    <a:pt x="15159" y="1069"/>
                    <a:pt x="15141" y="1074"/>
                    <a:pt x="15121" y="1091"/>
                  </a:cubicBezTo>
                  <a:cubicBezTo>
                    <a:pt x="15072" y="1074"/>
                    <a:pt x="15044" y="1062"/>
                    <a:pt x="15028" y="1060"/>
                  </a:cubicBezTo>
                  <a:cubicBezTo>
                    <a:pt x="15026" y="1071"/>
                    <a:pt x="15023" y="1075"/>
                    <a:pt x="15021" y="1075"/>
                  </a:cubicBezTo>
                  <a:cubicBezTo>
                    <a:pt x="15013" y="1075"/>
                    <a:pt x="15008" y="1013"/>
                    <a:pt x="15006" y="1011"/>
                  </a:cubicBezTo>
                  <a:cubicBezTo>
                    <a:pt x="15005" y="1010"/>
                    <a:pt x="15004" y="1009"/>
                    <a:pt x="15004" y="1009"/>
                  </a:cubicBezTo>
                  <a:cubicBezTo>
                    <a:pt x="15000" y="1009"/>
                    <a:pt x="14995" y="1030"/>
                    <a:pt x="14953" y="1030"/>
                  </a:cubicBezTo>
                  <a:cubicBezTo>
                    <a:pt x="14945" y="1030"/>
                    <a:pt x="14935" y="1029"/>
                    <a:pt x="14923" y="1027"/>
                  </a:cubicBezTo>
                  <a:cubicBezTo>
                    <a:pt x="14899" y="1074"/>
                    <a:pt x="14874" y="1064"/>
                    <a:pt x="14852" y="1069"/>
                  </a:cubicBezTo>
                  <a:cubicBezTo>
                    <a:pt x="14847" y="1079"/>
                    <a:pt x="14841" y="1083"/>
                    <a:pt x="14836" y="1083"/>
                  </a:cubicBezTo>
                  <a:cubicBezTo>
                    <a:pt x="14824" y="1083"/>
                    <a:pt x="14813" y="1068"/>
                    <a:pt x="14801" y="1068"/>
                  </a:cubicBezTo>
                  <a:cubicBezTo>
                    <a:pt x="14796" y="1068"/>
                    <a:pt x="14791" y="1071"/>
                    <a:pt x="14787" y="1079"/>
                  </a:cubicBezTo>
                  <a:cubicBezTo>
                    <a:pt x="14775" y="1101"/>
                    <a:pt x="14764" y="1112"/>
                    <a:pt x="14751" y="1112"/>
                  </a:cubicBezTo>
                  <a:cubicBezTo>
                    <a:pt x="14741" y="1112"/>
                    <a:pt x="14731" y="1105"/>
                    <a:pt x="14721" y="1091"/>
                  </a:cubicBezTo>
                  <a:cubicBezTo>
                    <a:pt x="14714" y="1112"/>
                    <a:pt x="14698" y="1117"/>
                    <a:pt x="14680" y="1117"/>
                  </a:cubicBezTo>
                  <a:cubicBezTo>
                    <a:pt x="14664" y="1117"/>
                    <a:pt x="14646" y="1113"/>
                    <a:pt x="14629" y="1113"/>
                  </a:cubicBezTo>
                  <a:cubicBezTo>
                    <a:pt x="14611" y="1113"/>
                    <a:pt x="14595" y="1118"/>
                    <a:pt x="14587" y="1140"/>
                  </a:cubicBezTo>
                  <a:cubicBezTo>
                    <a:pt x="14571" y="1163"/>
                    <a:pt x="14553" y="1188"/>
                    <a:pt x="14534" y="1188"/>
                  </a:cubicBezTo>
                  <a:cubicBezTo>
                    <a:pt x="14524" y="1188"/>
                    <a:pt x="14514" y="1181"/>
                    <a:pt x="14503" y="1166"/>
                  </a:cubicBezTo>
                  <a:cubicBezTo>
                    <a:pt x="14497" y="1170"/>
                    <a:pt x="14491" y="1172"/>
                    <a:pt x="14484" y="1172"/>
                  </a:cubicBezTo>
                  <a:cubicBezTo>
                    <a:pt x="14463" y="1172"/>
                    <a:pt x="14441" y="1153"/>
                    <a:pt x="14417" y="1153"/>
                  </a:cubicBezTo>
                  <a:cubicBezTo>
                    <a:pt x="14411" y="1153"/>
                    <a:pt x="14404" y="1155"/>
                    <a:pt x="14397" y="1158"/>
                  </a:cubicBezTo>
                  <a:cubicBezTo>
                    <a:pt x="14281" y="1142"/>
                    <a:pt x="14268" y="1102"/>
                    <a:pt x="14263" y="1102"/>
                  </a:cubicBezTo>
                  <a:cubicBezTo>
                    <a:pt x="14263" y="1102"/>
                    <a:pt x="14263" y="1102"/>
                    <a:pt x="14262" y="1102"/>
                  </a:cubicBezTo>
                  <a:cubicBezTo>
                    <a:pt x="14259" y="1096"/>
                    <a:pt x="14257" y="1082"/>
                    <a:pt x="14227" y="1082"/>
                  </a:cubicBezTo>
                  <a:cubicBezTo>
                    <a:pt x="14213" y="1082"/>
                    <a:pt x="14192" y="1086"/>
                    <a:pt x="14161" y="1095"/>
                  </a:cubicBezTo>
                  <a:lnTo>
                    <a:pt x="14144" y="1079"/>
                  </a:lnTo>
                  <a:cubicBezTo>
                    <a:pt x="14102" y="1082"/>
                    <a:pt x="14046" y="1083"/>
                    <a:pt x="13965" y="1095"/>
                  </a:cubicBezTo>
                  <a:cubicBezTo>
                    <a:pt x="13935" y="1113"/>
                    <a:pt x="13908" y="1119"/>
                    <a:pt x="13883" y="1119"/>
                  </a:cubicBezTo>
                  <a:cubicBezTo>
                    <a:pt x="13846" y="1119"/>
                    <a:pt x="13814" y="1108"/>
                    <a:pt x="13785" y="1108"/>
                  </a:cubicBezTo>
                  <a:cubicBezTo>
                    <a:pt x="13770" y="1108"/>
                    <a:pt x="13755" y="1111"/>
                    <a:pt x="13742" y="1123"/>
                  </a:cubicBezTo>
                  <a:cubicBezTo>
                    <a:pt x="13726" y="1116"/>
                    <a:pt x="13712" y="1114"/>
                    <a:pt x="13699" y="1114"/>
                  </a:cubicBezTo>
                  <a:cubicBezTo>
                    <a:pt x="13666" y="1114"/>
                    <a:pt x="13643" y="1128"/>
                    <a:pt x="13624" y="1130"/>
                  </a:cubicBezTo>
                  <a:cubicBezTo>
                    <a:pt x="13594" y="1148"/>
                    <a:pt x="13578" y="1152"/>
                    <a:pt x="13566" y="1152"/>
                  </a:cubicBezTo>
                  <a:cubicBezTo>
                    <a:pt x="13557" y="1152"/>
                    <a:pt x="13550" y="1150"/>
                    <a:pt x="13541" y="1148"/>
                  </a:cubicBezTo>
                  <a:cubicBezTo>
                    <a:pt x="13537" y="1158"/>
                    <a:pt x="13479" y="1161"/>
                    <a:pt x="13402" y="1161"/>
                  </a:cubicBezTo>
                  <a:cubicBezTo>
                    <a:pt x="13327" y="1161"/>
                    <a:pt x="13233" y="1158"/>
                    <a:pt x="13154" y="1158"/>
                  </a:cubicBezTo>
                  <a:cubicBezTo>
                    <a:pt x="13075" y="1158"/>
                    <a:pt x="13010" y="1161"/>
                    <a:pt x="12991" y="1170"/>
                  </a:cubicBezTo>
                  <a:cubicBezTo>
                    <a:pt x="12969" y="1180"/>
                    <a:pt x="12946" y="1191"/>
                    <a:pt x="12923" y="1191"/>
                  </a:cubicBezTo>
                  <a:cubicBezTo>
                    <a:pt x="12915" y="1191"/>
                    <a:pt x="12906" y="1189"/>
                    <a:pt x="12897" y="1185"/>
                  </a:cubicBezTo>
                  <a:cubicBezTo>
                    <a:pt x="12892" y="1183"/>
                    <a:pt x="12878" y="1181"/>
                    <a:pt x="12860" y="1181"/>
                  </a:cubicBezTo>
                  <a:cubicBezTo>
                    <a:pt x="12785" y="1181"/>
                    <a:pt x="12627" y="1205"/>
                    <a:pt x="12563" y="1298"/>
                  </a:cubicBezTo>
                  <a:lnTo>
                    <a:pt x="12308" y="1302"/>
                  </a:lnTo>
                  <a:cubicBezTo>
                    <a:pt x="12249" y="1299"/>
                    <a:pt x="12186" y="1297"/>
                    <a:pt x="12125" y="1297"/>
                  </a:cubicBezTo>
                  <a:cubicBezTo>
                    <a:pt x="12025" y="1297"/>
                    <a:pt x="11932" y="1301"/>
                    <a:pt x="11875" y="1308"/>
                  </a:cubicBezTo>
                  <a:lnTo>
                    <a:pt x="11804" y="1310"/>
                  </a:lnTo>
                  <a:lnTo>
                    <a:pt x="11789" y="1310"/>
                  </a:lnTo>
                  <a:lnTo>
                    <a:pt x="11722" y="1311"/>
                  </a:lnTo>
                  <a:cubicBezTo>
                    <a:pt x="11706" y="1260"/>
                    <a:pt x="11694" y="1167"/>
                    <a:pt x="11685" y="1118"/>
                  </a:cubicBezTo>
                  <a:lnTo>
                    <a:pt x="11685" y="1118"/>
                  </a:lnTo>
                  <a:cubicBezTo>
                    <a:pt x="11685" y="1118"/>
                    <a:pt x="11686" y="1118"/>
                    <a:pt x="11687" y="1118"/>
                  </a:cubicBezTo>
                  <a:cubicBezTo>
                    <a:pt x="11712" y="1118"/>
                    <a:pt x="11758" y="1086"/>
                    <a:pt x="11727" y="1086"/>
                  </a:cubicBezTo>
                  <a:cubicBezTo>
                    <a:pt x="11719" y="1086"/>
                    <a:pt x="11704" y="1088"/>
                    <a:pt x="11682" y="1095"/>
                  </a:cubicBezTo>
                  <a:cubicBezTo>
                    <a:pt x="11682" y="1096"/>
                    <a:pt x="11682" y="1097"/>
                    <a:pt x="11681" y="1097"/>
                  </a:cubicBezTo>
                  <a:cubicBezTo>
                    <a:pt x="11679" y="1089"/>
                    <a:pt x="11678" y="1084"/>
                    <a:pt x="11676" y="1084"/>
                  </a:cubicBezTo>
                  <a:cubicBezTo>
                    <a:pt x="11675" y="1084"/>
                    <a:pt x="11674" y="1088"/>
                    <a:pt x="11673" y="1097"/>
                  </a:cubicBezTo>
                  <a:cubicBezTo>
                    <a:pt x="11673" y="1100"/>
                    <a:pt x="11673" y="1104"/>
                    <a:pt x="11673" y="1106"/>
                  </a:cubicBezTo>
                  <a:cubicBezTo>
                    <a:pt x="11651" y="1133"/>
                    <a:pt x="11635" y="1175"/>
                    <a:pt x="11623" y="1175"/>
                  </a:cubicBezTo>
                  <a:cubicBezTo>
                    <a:pt x="11623" y="1175"/>
                    <a:pt x="11623" y="1175"/>
                    <a:pt x="11622" y="1175"/>
                  </a:cubicBezTo>
                  <a:cubicBezTo>
                    <a:pt x="11626" y="1163"/>
                    <a:pt x="11631" y="1152"/>
                    <a:pt x="11635" y="1142"/>
                  </a:cubicBezTo>
                  <a:lnTo>
                    <a:pt x="11635" y="1142"/>
                  </a:lnTo>
                  <a:cubicBezTo>
                    <a:pt x="11629" y="1158"/>
                    <a:pt x="11575" y="1162"/>
                    <a:pt x="11502" y="1162"/>
                  </a:cubicBezTo>
                  <a:cubicBezTo>
                    <a:pt x="11397" y="1162"/>
                    <a:pt x="11250" y="1153"/>
                    <a:pt x="11147" y="1153"/>
                  </a:cubicBezTo>
                  <a:cubicBezTo>
                    <a:pt x="11111" y="1153"/>
                    <a:pt x="11080" y="1154"/>
                    <a:pt x="11059" y="1157"/>
                  </a:cubicBezTo>
                  <a:cubicBezTo>
                    <a:pt x="11047" y="1125"/>
                    <a:pt x="11017" y="1108"/>
                    <a:pt x="10987" y="1108"/>
                  </a:cubicBezTo>
                  <a:cubicBezTo>
                    <a:pt x="10962" y="1108"/>
                    <a:pt x="10936" y="1121"/>
                    <a:pt x="10925" y="1148"/>
                  </a:cubicBezTo>
                  <a:cubicBezTo>
                    <a:pt x="10906" y="1115"/>
                    <a:pt x="10916" y="1063"/>
                    <a:pt x="10945" y="1045"/>
                  </a:cubicBezTo>
                  <a:lnTo>
                    <a:pt x="10945" y="1045"/>
                  </a:lnTo>
                  <a:cubicBezTo>
                    <a:pt x="10931" y="1046"/>
                    <a:pt x="10918" y="1046"/>
                    <a:pt x="10905" y="1046"/>
                  </a:cubicBezTo>
                  <a:cubicBezTo>
                    <a:pt x="10712" y="1046"/>
                    <a:pt x="10719" y="957"/>
                    <a:pt x="10528" y="957"/>
                  </a:cubicBezTo>
                  <a:cubicBezTo>
                    <a:pt x="10515" y="957"/>
                    <a:pt x="10502" y="958"/>
                    <a:pt x="10487" y="959"/>
                  </a:cubicBezTo>
                  <a:cubicBezTo>
                    <a:pt x="10468" y="960"/>
                    <a:pt x="10445" y="960"/>
                    <a:pt x="10421" y="960"/>
                  </a:cubicBezTo>
                  <a:cubicBezTo>
                    <a:pt x="10321" y="960"/>
                    <a:pt x="10194" y="950"/>
                    <a:pt x="10123" y="932"/>
                  </a:cubicBezTo>
                  <a:lnTo>
                    <a:pt x="10122" y="932"/>
                  </a:lnTo>
                  <a:cubicBezTo>
                    <a:pt x="10118" y="924"/>
                    <a:pt x="10115" y="916"/>
                    <a:pt x="10111" y="907"/>
                  </a:cubicBezTo>
                  <a:lnTo>
                    <a:pt x="10111" y="907"/>
                  </a:lnTo>
                  <a:cubicBezTo>
                    <a:pt x="10120" y="924"/>
                    <a:pt x="10126" y="932"/>
                    <a:pt x="10129" y="932"/>
                  </a:cubicBezTo>
                  <a:cubicBezTo>
                    <a:pt x="10133" y="932"/>
                    <a:pt x="10126" y="913"/>
                    <a:pt x="10101" y="881"/>
                  </a:cubicBezTo>
                  <a:cubicBezTo>
                    <a:pt x="10096" y="867"/>
                    <a:pt x="10093" y="861"/>
                    <a:pt x="10089" y="861"/>
                  </a:cubicBezTo>
                  <a:cubicBezTo>
                    <a:pt x="10081" y="861"/>
                    <a:pt x="10074" y="894"/>
                    <a:pt x="10064" y="927"/>
                  </a:cubicBezTo>
                  <a:cubicBezTo>
                    <a:pt x="10045" y="932"/>
                    <a:pt x="10043" y="946"/>
                    <a:pt x="10050" y="962"/>
                  </a:cubicBezTo>
                  <a:cubicBezTo>
                    <a:pt x="10045" y="975"/>
                    <a:pt x="10034" y="987"/>
                    <a:pt x="10022" y="994"/>
                  </a:cubicBezTo>
                  <a:cubicBezTo>
                    <a:pt x="10017" y="999"/>
                    <a:pt x="10012" y="1001"/>
                    <a:pt x="10007" y="1001"/>
                  </a:cubicBezTo>
                  <a:cubicBezTo>
                    <a:pt x="9994" y="1001"/>
                    <a:pt x="9979" y="988"/>
                    <a:pt x="9963" y="988"/>
                  </a:cubicBezTo>
                  <a:cubicBezTo>
                    <a:pt x="9953" y="988"/>
                    <a:pt x="9942" y="994"/>
                    <a:pt x="9931" y="1016"/>
                  </a:cubicBezTo>
                  <a:cubicBezTo>
                    <a:pt x="9925" y="1014"/>
                    <a:pt x="9919" y="1014"/>
                    <a:pt x="9913" y="1014"/>
                  </a:cubicBezTo>
                  <a:cubicBezTo>
                    <a:pt x="9892" y="1014"/>
                    <a:pt x="9870" y="1020"/>
                    <a:pt x="9846" y="1020"/>
                  </a:cubicBezTo>
                  <a:cubicBezTo>
                    <a:pt x="9834" y="1020"/>
                    <a:pt x="9821" y="1018"/>
                    <a:pt x="9808" y="1013"/>
                  </a:cubicBezTo>
                  <a:cubicBezTo>
                    <a:pt x="9746" y="1007"/>
                    <a:pt x="9690" y="997"/>
                    <a:pt x="9637" y="992"/>
                  </a:cubicBezTo>
                  <a:cubicBezTo>
                    <a:pt x="9621" y="989"/>
                    <a:pt x="9605" y="988"/>
                    <a:pt x="9588" y="988"/>
                  </a:cubicBezTo>
                  <a:cubicBezTo>
                    <a:pt x="9556" y="988"/>
                    <a:pt x="9525" y="993"/>
                    <a:pt x="9495" y="1002"/>
                  </a:cubicBezTo>
                  <a:cubicBezTo>
                    <a:pt x="9473" y="1020"/>
                    <a:pt x="9452" y="1026"/>
                    <a:pt x="9431" y="1026"/>
                  </a:cubicBezTo>
                  <a:cubicBezTo>
                    <a:pt x="9407" y="1026"/>
                    <a:pt x="9383" y="1017"/>
                    <a:pt x="9361" y="1008"/>
                  </a:cubicBezTo>
                  <a:cubicBezTo>
                    <a:pt x="9365" y="995"/>
                    <a:pt x="9343" y="984"/>
                    <a:pt x="9271" y="976"/>
                  </a:cubicBezTo>
                  <a:cubicBezTo>
                    <a:pt x="9263" y="976"/>
                    <a:pt x="9121" y="956"/>
                    <a:pt x="9057" y="956"/>
                  </a:cubicBezTo>
                  <a:cubicBezTo>
                    <a:pt x="9049" y="956"/>
                    <a:pt x="9042" y="957"/>
                    <a:pt x="9037" y="957"/>
                  </a:cubicBezTo>
                  <a:cubicBezTo>
                    <a:pt x="9032" y="958"/>
                    <a:pt x="9026" y="958"/>
                    <a:pt x="9021" y="958"/>
                  </a:cubicBezTo>
                  <a:cubicBezTo>
                    <a:pt x="8944" y="958"/>
                    <a:pt x="8875" y="876"/>
                    <a:pt x="8802" y="876"/>
                  </a:cubicBezTo>
                  <a:cubicBezTo>
                    <a:pt x="8776" y="876"/>
                    <a:pt x="8751" y="886"/>
                    <a:pt x="8724" y="913"/>
                  </a:cubicBezTo>
                  <a:cubicBezTo>
                    <a:pt x="8670" y="905"/>
                    <a:pt x="8636" y="915"/>
                    <a:pt x="8611" y="876"/>
                  </a:cubicBezTo>
                  <a:lnTo>
                    <a:pt x="8611" y="876"/>
                  </a:lnTo>
                  <a:cubicBezTo>
                    <a:pt x="8647" y="943"/>
                    <a:pt x="8636" y="965"/>
                    <a:pt x="8610" y="965"/>
                  </a:cubicBezTo>
                  <a:cubicBezTo>
                    <a:pt x="8560" y="965"/>
                    <a:pt x="8453" y="879"/>
                    <a:pt x="8537" y="867"/>
                  </a:cubicBezTo>
                  <a:cubicBezTo>
                    <a:pt x="8531" y="847"/>
                    <a:pt x="8522" y="840"/>
                    <a:pt x="8510" y="840"/>
                  </a:cubicBezTo>
                  <a:cubicBezTo>
                    <a:pt x="8495" y="840"/>
                    <a:pt x="8476" y="853"/>
                    <a:pt x="8462" y="866"/>
                  </a:cubicBezTo>
                  <a:cubicBezTo>
                    <a:pt x="8458" y="855"/>
                    <a:pt x="8453" y="850"/>
                    <a:pt x="8449" y="850"/>
                  </a:cubicBezTo>
                  <a:cubicBezTo>
                    <a:pt x="8424" y="850"/>
                    <a:pt x="8396" y="1028"/>
                    <a:pt x="8348" y="1028"/>
                  </a:cubicBezTo>
                  <a:cubicBezTo>
                    <a:pt x="8346" y="1028"/>
                    <a:pt x="8344" y="1028"/>
                    <a:pt x="8342" y="1027"/>
                  </a:cubicBezTo>
                  <a:cubicBezTo>
                    <a:pt x="8309" y="1042"/>
                    <a:pt x="8272" y="1050"/>
                    <a:pt x="8236" y="1050"/>
                  </a:cubicBezTo>
                  <a:cubicBezTo>
                    <a:pt x="8219" y="1050"/>
                    <a:pt x="8202" y="1048"/>
                    <a:pt x="8186" y="1045"/>
                  </a:cubicBezTo>
                  <a:cubicBezTo>
                    <a:pt x="8184" y="1045"/>
                    <a:pt x="8183" y="1045"/>
                    <a:pt x="8182" y="1045"/>
                  </a:cubicBezTo>
                  <a:cubicBezTo>
                    <a:pt x="8138" y="1045"/>
                    <a:pt x="8099" y="1258"/>
                    <a:pt x="8063" y="1258"/>
                  </a:cubicBezTo>
                  <a:cubicBezTo>
                    <a:pt x="8062" y="1258"/>
                    <a:pt x="8061" y="1258"/>
                    <a:pt x="8060" y="1258"/>
                  </a:cubicBezTo>
                  <a:cubicBezTo>
                    <a:pt x="7986" y="1252"/>
                    <a:pt x="7929" y="1223"/>
                    <a:pt x="7878" y="1149"/>
                  </a:cubicBezTo>
                  <a:cubicBezTo>
                    <a:pt x="7863" y="1158"/>
                    <a:pt x="7849" y="1160"/>
                    <a:pt x="7835" y="1160"/>
                  </a:cubicBezTo>
                  <a:cubicBezTo>
                    <a:pt x="7820" y="1160"/>
                    <a:pt x="7805" y="1157"/>
                    <a:pt x="7790" y="1157"/>
                  </a:cubicBezTo>
                  <a:cubicBezTo>
                    <a:pt x="7778" y="1157"/>
                    <a:pt x="7765" y="1159"/>
                    <a:pt x="7753" y="1167"/>
                  </a:cubicBezTo>
                  <a:cubicBezTo>
                    <a:pt x="7730" y="1209"/>
                    <a:pt x="7726" y="1219"/>
                    <a:pt x="7732" y="1219"/>
                  </a:cubicBezTo>
                  <a:cubicBezTo>
                    <a:pt x="7736" y="1219"/>
                    <a:pt x="7746" y="1213"/>
                    <a:pt x="7757" y="1213"/>
                  </a:cubicBezTo>
                  <a:cubicBezTo>
                    <a:pt x="7766" y="1213"/>
                    <a:pt x="7776" y="1217"/>
                    <a:pt x="7785" y="1231"/>
                  </a:cubicBezTo>
                  <a:cubicBezTo>
                    <a:pt x="7788" y="1218"/>
                    <a:pt x="7792" y="1213"/>
                    <a:pt x="7794" y="1213"/>
                  </a:cubicBezTo>
                  <a:cubicBezTo>
                    <a:pt x="7801" y="1213"/>
                    <a:pt x="7802" y="1242"/>
                    <a:pt x="7789" y="1246"/>
                  </a:cubicBezTo>
                  <a:cubicBezTo>
                    <a:pt x="7786" y="1248"/>
                    <a:pt x="7783" y="1249"/>
                    <a:pt x="7779" y="1249"/>
                  </a:cubicBezTo>
                  <a:cubicBezTo>
                    <a:pt x="7757" y="1249"/>
                    <a:pt x="7713" y="1218"/>
                    <a:pt x="7637" y="1196"/>
                  </a:cubicBezTo>
                  <a:cubicBezTo>
                    <a:pt x="7636" y="1196"/>
                    <a:pt x="7634" y="1196"/>
                    <a:pt x="7632" y="1196"/>
                  </a:cubicBezTo>
                  <a:cubicBezTo>
                    <a:pt x="7563" y="1196"/>
                    <a:pt x="7530" y="1279"/>
                    <a:pt x="7512" y="1279"/>
                  </a:cubicBezTo>
                  <a:cubicBezTo>
                    <a:pt x="7508" y="1279"/>
                    <a:pt x="7505" y="1275"/>
                    <a:pt x="7502" y="1265"/>
                  </a:cubicBezTo>
                  <a:cubicBezTo>
                    <a:pt x="7495" y="1259"/>
                    <a:pt x="7496" y="1247"/>
                    <a:pt x="7499" y="1235"/>
                  </a:cubicBezTo>
                  <a:cubicBezTo>
                    <a:pt x="7495" y="1230"/>
                    <a:pt x="7493" y="1228"/>
                    <a:pt x="7490" y="1219"/>
                  </a:cubicBezTo>
                  <a:cubicBezTo>
                    <a:pt x="7474" y="1181"/>
                    <a:pt x="7450" y="1159"/>
                    <a:pt x="7414" y="1159"/>
                  </a:cubicBezTo>
                  <a:cubicBezTo>
                    <a:pt x="7382" y="1159"/>
                    <a:pt x="7341" y="1177"/>
                    <a:pt x="7287" y="1217"/>
                  </a:cubicBezTo>
                  <a:cubicBezTo>
                    <a:pt x="7261" y="1203"/>
                    <a:pt x="7238" y="1199"/>
                    <a:pt x="7218" y="1199"/>
                  </a:cubicBezTo>
                  <a:cubicBezTo>
                    <a:pt x="7191" y="1199"/>
                    <a:pt x="7168" y="1207"/>
                    <a:pt x="7149" y="1212"/>
                  </a:cubicBezTo>
                  <a:cubicBezTo>
                    <a:pt x="7136" y="1186"/>
                    <a:pt x="7126" y="1176"/>
                    <a:pt x="7116" y="1176"/>
                  </a:cubicBezTo>
                  <a:cubicBezTo>
                    <a:pt x="7097" y="1176"/>
                    <a:pt x="7083" y="1220"/>
                    <a:pt x="7072" y="1249"/>
                  </a:cubicBezTo>
                  <a:cubicBezTo>
                    <a:pt x="7045" y="1247"/>
                    <a:pt x="7032" y="1213"/>
                    <a:pt x="7027" y="1213"/>
                  </a:cubicBezTo>
                  <a:cubicBezTo>
                    <a:pt x="7025" y="1213"/>
                    <a:pt x="7024" y="1216"/>
                    <a:pt x="7024" y="1223"/>
                  </a:cubicBezTo>
                  <a:cubicBezTo>
                    <a:pt x="7023" y="1221"/>
                    <a:pt x="7022" y="1220"/>
                    <a:pt x="7021" y="1220"/>
                  </a:cubicBezTo>
                  <a:cubicBezTo>
                    <a:pt x="7017" y="1220"/>
                    <a:pt x="7011" y="1231"/>
                    <a:pt x="6992" y="1237"/>
                  </a:cubicBezTo>
                  <a:cubicBezTo>
                    <a:pt x="6980" y="1214"/>
                    <a:pt x="6961" y="1124"/>
                    <a:pt x="6940" y="1124"/>
                  </a:cubicBezTo>
                  <a:cubicBezTo>
                    <a:pt x="6936" y="1124"/>
                    <a:pt x="6932" y="1126"/>
                    <a:pt x="6928" y="1132"/>
                  </a:cubicBezTo>
                  <a:cubicBezTo>
                    <a:pt x="6924" y="1143"/>
                    <a:pt x="6919" y="1147"/>
                    <a:pt x="6913" y="1147"/>
                  </a:cubicBezTo>
                  <a:cubicBezTo>
                    <a:pt x="6893" y="1147"/>
                    <a:pt x="6867" y="1088"/>
                    <a:pt x="6838" y="1088"/>
                  </a:cubicBezTo>
                  <a:cubicBezTo>
                    <a:pt x="6830" y="1088"/>
                    <a:pt x="6822" y="1092"/>
                    <a:pt x="6814" y="1104"/>
                  </a:cubicBezTo>
                  <a:cubicBezTo>
                    <a:pt x="6791" y="1129"/>
                    <a:pt x="6768" y="1136"/>
                    <a:pt x="6746" y="1136"/>
                  </a:cubicBezTo>
                  <a:cubicBezTo>
                    <a:pt x="6721" y="1136"/>
                    <a:pt x="6697" y="1127"/>
                    <a:pt x="6675" y="1127"/>
                  </a:cubicBezTo>
                  <a:cubicBezTo>
                    <a:pt x="6664" y="1127"/>
                    <a:pt x="6654" y="1129"/>
                    <a:pt x="6645" y="1135"/>
                  </a:cubicBezTo>
                  <a:cubicBezTo>
                    <a:pt x="6635" y="1168"/>
                    <a:pt x="6624" y="1181"/>
                    <a:pt x="6613" y="1181"/>
                  </a:cubicBezTo>
                  <a:cubicBezTo>
                    <a:pt x="6578" y="1181"/>
                    <a:pt x="6541" y="1036"/>
                    <a:pt x="6512" y="1032"/>
                  </a:cubicBezTo>
                  <a:cubicBezTo>
                    <a:pt x="6499" y="1023"/>
                    <a:pt x="6486" y="1020"/>
                    <a:pt x="6475" y="1020"/>
                  </a:cubicBezTo>
                  <a:cubicBezTo>
                    <a:pt x="6436" y="1020"/>
                    <a:pt x="6406" y="1057"/>
                    <a:pt x="6378" y="1057"/>
                  </a:cubicBezTo>
                  <a:cubicBezTo>
                    <a:pt x="6365" y="1057"/>
                    <a:pt x="6354" y="1050"/>
                    <a:pt x="6342" y="1030"/>
                  </a:cubicBezTo>
                  <a:cubicBezTo>
                    <a:pt x="6332" y="1034"/>
                    <a:pt x="6321" y="1036"/>
                    <a:pt x="6310" y="1036"/>
                  </a:cubicBezTo>
                  <a:cubicBezTo>
                    <a:pt x="6308" y="1036"/>
                    <a:pt x="6306" y="1036"/>
                    <a:pt x="6304" y="1036"/>
                  </a:cubicBezTo>
                  <a:cubicBezTo>
                    <a:pt x="6282" y="1029"/>
                    <a:pt x="6259" y="1025"/>
                    <a:pt x="6236" y="1025"/>
                  </a:cubicBezTo>
                  <a:cubicBezTo>
                    <a:pt x="6232" y="1023"/>
                    <a:pt x="6229" y="1023"/>
                    <a:pt x="6225" y="1023"/>
                  </a:cubicBezTo>
                  <a:cubicBezTo>
                    <a:pt x="6221" y="1030"/>
                    <a:pt x="6217" y="1032"/>
                    <a:pt x="6215" y="1032"/>
                  </a:cubicBezTo>
                  <a:cubicBezTo>
                    <a:pt x="6211" y="1032"/>
                    <a:pt x="6210" y="1027"/>
                    <a:pt x="6210" y="1022"/>
                  </a:cubicBezTo>
                  <a:cubicBezTo>
                    <a:pt x="6180" y="1022"/>
                    <a:pt x="6147" y="1025"/>
                    <a:pt x="6108" y="1030"/>
                  </a:cubicBezTo>
                  <a:cubicBezTo>
                    <a:pt x="6037" y="1062"/>
                    <a:pt x="5979" y="1087"/>
                    <a:pt x="5930" y="1087"/>
                  </a:cubicBezTo>
                  <a:cubicBezTo>
                    <a:pt x="5913" y="1087"/>
                    <a:pt x="5897" y="1084"/>
                    <a:pt x="5883" y="1077"/>
                  </a:cubicBezTo>
                  <a:cubicBezTo>
                    <a:pt x="5867" y="1046"/>
                    <a:pt x="5854" y="1035"/>
                    <a:pt x="5842" y="1035"/>
                  </a:cubicBezTo>
                  <a:cubicBezTo>
                    <a:pt x="5817" y="1035"/>
                    <a:pt x="5798" y="1080"/>
                    <a:pt x="5781" y="1080"/>
                  </a:cubicBezTo>
                  <a:cubicBezTo>
                    <a:pt x="5772" y="1080"/>
                    <a:pt x="5765" y="1070"/>
                    <a:pt x="5757" y="1040"/>
                  </a:cubicBezTo>
                  <a:cubicBezTo>
                    <a:pt x="5710" y="998"/>
                    <a:pt x="5692" y="984"/>
                    <a:pt x="5676" y="984"/>
                  </a:cubicBezTo>
                  <a:cubicBezTo>
                    <a:pt x="5672" y="984"/>
                    <a:pt x="5668" y="985"/>
                    <a:pt x="5664" y="987"/>
                  </a:cubicBezTo>
                  <a:cubicBezTo>
                    <a:pt x="5660" y="1001"/>
                    <a:pt x="5656" y="1005"/>
                    <a:pt x="5651" y="1005"/>
                  </a:cubicBezTo>
                  <a:cubicBezTo>
                    <a:pt x="5643" y="1005"/>
                    <a:pt x="5633" y="994"/>
                    <a:pt x="5620" y="994"/>
                  </a:cubicBezTo>
                  <a:cubicBezTo>
                    <a:pt x="5620" y="994"/>
                    <a:pt x="5619" y="994"/>
                    <a:pt x="5618" y="994"/>
                  </a:cubicBezTo>
                  <a:cubicBezTo>
                    <a:pt x="5611" y="986"/>
                    <a:pt x="5605" y="982"/>
                    <a:pt x="5597" y="982"/>
                  </a:cubicBezTo>
                  <a:cubicBezTo>
                    <a:pt x="5578" y="982"/>
                    <a:pt x="5554" y="1003"/>
                    <a:pt x="5521" y="1009"/>
                  </a:cubicBezTo>
                  <a:cubicBezTo>
                    <a:pt x="5512" y="985"/>
                    <a:pt x="5503" y="976"/>
                    <a:pt x="5495" y="976"/>
                  </a:cubicBezTo>
                  <a:cubicBezTo>
                    <a:pt x="5471" y="976"/>
                    <a:pt x="5453" y="1060"/>
                    <a:pt x="5435" y="1084"/>
                  </a:cubicBezTo>
                  <a:cubicBezTo>
                    <a:pt x="5425" y="1112"/>
                    <a:pt x="5416" y="1124"/>
                    <a:pt x="5408" y="1124"/>
                  </a:cubicBezTo>
                  <a:cubicBezTo>
                    <a:pt x="5405" y="1124"/>
                    <a:pt x="5402" y="1122"/>
                    <a:pt x="5399" y="1120"/>
                  </a:cubicBezTo>
                  <a:cubicBezTo>
                    <a:pt x="5397" y="1129"/>
                    <a:pt x="5394" y="1132"/>
                    <a:pt x="5392" y="1132"/>
                  </a:cubicBezTo>
                  <a:cubicBezTo>
                    <a:pt x="5383" y="1132"/>
                    <a:pt x="5374" y="1086"/>
                    <a:pt x="5365" y="1050"/>
                  </a:cubicBezTo>
                  <a:cubicBezTo>
                    <a:pt x="5363" y="1056"/>
                    <a:pt x="5360" y="1057"/>
                    <a:pt x="5358" y="1057"/>
                  </a:cubicBezTo>
                  <a:cubicBezTo>
                    <a:pt x="5355" y="1057"/>
                    <a:pt x="5352" y="1055"/>
                    <a:pt x="5349" y="1055"/>
                  </a:cubicBezTo>
                  <a:cubicBezTo>
                    <a:pt x="5345" y="1055"/>
                    <a:pt x="5342" y="1060"/>
                    <a:pt x="5339" y="1082"/>
                  </a:cubicBezTo>
                  <a:cubicBezTo>
                    <a:pt x="5338" y="1087"/>
                    <a:pt x="5337" y="1089"/>
                    <a:pt x="5336" y="1089"/>
                  </a:cubicBezTo>
                  <a:cubicBezTo>
                    <a:pt x="5330" y="1089"/>
                    <a:pt x="5322" y="1025"/>
                    <a:pt x="5315" y="1007"/>
                  </a:cubicBezTo>
                  <a:cubicBezTo>
                    <a:pt x="5313" y="1001"/>
                    <a:pt x="5310" y="999"/>
                    <a:pt x="5308" y="999"/>
                  </a:cubicBezTo>
                  <a:cubicBezTo>
                    <a:pt x="5298" y="999"/>
                    <a:pt x="5292" y="1062"/>
                    <a:pt x="5285" y="1067"/>
                  </a:cubicBezTo>
                  <a:cubicBezTo>
                    <a:pt x="5282" y="1065"/>
                    <a:pt x="5280" y="1064"/>
                    <a:pt x="5277" y="1064"/>
                  </a:cubicBezTo>
                  <a:cubicBezTo>
                    <a:pt x="5265" y="1064"/>
                    <a:pt x="5260" y="1093"/>
                    <a:pt x="5257" y="1126"/>
                  </a:cubicBezTo>
                  <a:cubicBezTo>
                    <a:pt x="5255" y="1114"/>
                    <a:pt x="5254" y="1110"/>
                    <a:pt x="5253" y="1110"/>
                  </a:cubicBezTo>
                  <a:cubicBezTo>
                    <a:pt x="5253" y="1110"/>
                    <a:pt x="5252" y="1120"/>
                    <a:pt x="5252" y="1120"/>
                  </a:cubicBezTo>
                  <a:cubicBezTo>
                    <a:pt x="5252" y="1120"/>
                    <a:pt x="5252" y="1111"/>
                    <a:pt x="5250" y="1078"/>
                  </a:cubicBezTo>
                  <a:lnTo>
                    <a:pt x="5250" y="1078"/>
                  </a:lnTo>
                  <a:cubicBezTo>
                    <a:pt x="5251" y="1097"/>
                    <a:pt x="5244" y="1116"/>
                    <a:pt x="5234" y="1132"/>
                  </a:cubicBezTo>
                  <a:cubicBezTo>
                    <a:pt x="5226" y="1132"/>
                    <a:pt x="5219" y="1194"/>
                    <a:pt x="5207" y="1194"/>
                  </a:cubicBezTo>
                  <a:cubicBezTo>
                    <a:pt x="5199" y="1194"/>
                    <a:pt x="5190" y="1167"/>
                    <a:pt x="5176" y="1078"/>
                  </a:cubicBezTo>
                  <a:cubicBezTo>
                    <a:pt x="5154" y="1138"/>
                    <a:pt x="5000" y="1199"/>
                    <a:pt x="4966" y="1270"/>
                  </a:cubicBezTo>
                  <a:cubicBezTo>
                    <a:pt x="4961" y="1318"/>
                    <a:pt x="4954" y="1331"/>
                    <a:pt x="4946" y="1331"/>
                  </a:cubicBezTo>
                  <a:cubicBezTo>
                    <a:pt x="4936" y="1331"/>
                    <a:pt x="4924" y="1309"/>
                    <a:pt x="4913" y="1309"/>
                  </a:cubicBezTo>
                  <a:cubicBezTo>
                    <a:pt x="4912" y="1309"/>
                    <a:pt x="4911" y="1309"/>
                    <a:pt x="4910" y="1310"/>
                  </a:cubicBezTo>
                  <a:cubicBezTo>
                    <a:pt x="4901" y="1255"/>
                    <a:pt x="4893" y="1239"/>
                    <a:pt x="4885" y="1239"/>
                  </a:cubicBezTo>
                  <a:cubicBezTo>
                    <a:pt x="4875" y="1239"/>
                    <a:pt x="4866" y="1266"/>
                    <a:pt x="4855" y="1266"/>
                  </a:cubicBezTo>
                  <a:cubicBezTo>
                    <a:pt x="4851" y="1266"/>
                    <a:pt x="4847" y="1263"/>
                    <a:pt x="4843" y="1254"/>
                  </a:cubicBezTo>
                  <a:cubicBezTo>
                    <a:pt x="4826" y="1245"/>
                    <a:pt x="4804" y="1172"/>
                    <a:pt x="4785" y="1172"/>
                  </a:cubicBezTo>
                  <a:cubicBezTo>
                    <a:pt x="4779" y="1172"/>
                    <a:pt x="4773" y="1180"/>
                    <a:pt x="4768" y="1200"/>
                  </a:cubicBezTo>
                  <a:cubicBezTo>
                    <a:pt x="4764" y="1193"/>
                    <a:pt x="4761" y="1190"/>
                    <a:pt x="4757" y="1190"/>
                  </a:cubicBezTo>
                  <a:cubicBezTo>
                    <a:pt x="4740" y="1190"/>
                    <a:pt x="4724" y="1261"/>
                    <a:pt x="4706" y="1261"/>
                  </a:cubicBezTo>
                  <a:cubicBezTo>
                    <a:pt x="4700" y="1261"/>
                    <a:pt x="4694" y="1254"/>
                    <a:pt x="4688" y="1237"/>
                  </a:cubicBezTo>
                  <a:cubicBezTo>
                    <a:pt x="4686" y="1347"/>
                    <a:pt x="4681" y="1379"/>
                    <a:pt x="4675" y="1379"/>
                  </a:cubicBezTo>
                  <a:cubicBezTo>
                    <a:pt x="4667" y="1379"/>
                    <a:pt x="4657" y="1328"/>
                    <a:pt x="4648" y="1314"/>
                  </a:cubicBezTo>
                  <a:cubicBezTo>
                    <a:pt x="4644" y="1294"/>
                    <a:pt x="4641" y="1288"/>
                    <a:pt x="4637" y="1288"/>
                  </a:cubicBezTo>
                  <a:cubicBezTo>
                    <a:pt x="4630" y="1288"/>
                    <a:pt x="4624" y="1317"/>
                    <a:pt x="4616" y="1317"/>
                  </a:cubicBezTo>
                  <a:cubicBezTo>
                    <a:pt x="4612" y="1317"/>
                    <a:pt x="4608" y="1308"/>
                    <a:pt x="4603" y="1282"/>
                  </a:cubicBezTo>
                  <a:cubicBezTo>
                    <a:pt x="4582" y="1214"/>
                    <a:pt x="4562" y="1177"/>
                    <a:pt x="4544" y="1177"/>
                  </a:cubicBezTo>
                  <a:cubicBezTo>
                    <a:pt x="4531" y="1177"/>
                    <a:pt x="4519" y="1195"/>
                    <a:pt x="4507" y="1231"/>
                  </a:cubicBezTo>
                  <a:cubicBezTo>
                    <a:pt x="4441" y="1104"/>
                    <a:pt x="3295" y="1148"/>
                    <a:pt x="3235" y="920"/>
                  </a:cubicBezTo>
                  <a:cubicBezTo>
                    <a:pt x="3233" y="981"/>
                    <a:pt x="3183" y="1016"/>
                    <a:pt x="3134" y="1016"/>
                  </a:cubicBezTo>
                  <a:cubicBezTo>
                    <a:pt x="3100" y="1016"/>
                    <a:pt x="3066" y="999"/>
                    <a:pt x="3050" y="960"/>
                  </a:cubicBezTo>
                  <a:cubicBezTo>
                    <a:pt x="3043" y="987"/>
                    <a:pt x="3036" y="1012"/>
                    <a:pt x="3030" y="1039"/>
                  </a:cubicBezTo>
                  <a:cubicBezTo>
                    <a:pt x="2943" y="980"/>
                    <a:pt x="2898" y="826"/>
                    <a:pt x="2861" y="826"/>
                  </a:cubicBezTo>
                  <a:cubicBezTo>
                    <a:pt x="2850" y="826"/>
                    <a:pt x="2840" y="838"/>
                    <a:pt x="2830" y="868"/>
                  </a:cubicBezTo>
                  <a:cubicBezTo>
                    <a:pt x="2814" y="841"/>
                    <a:pt x="2800" y="816"/>
                    <a:pt x="2784" y="791"/>
                  </a:cubicBezTo>
                  <a:cubicBezTo>
                    <a:pt x="2732" y="814"/>
                    <a:pt x="2644" y="842"/>
                    <a:pt x="2567" y="842"/>
                  </a:cubicBezTo>
                  <a:cubicBezTo>
                    <a:pt x="2524" y="842"/>
                    <a:pt x="2484" y="833"/>
                    <a:pt x="2457" y="808"/>
                  </a:cubicBezTo>
                  <a:cubicBezTo>
                    <a:pt x="2440" y="791"/>
                    <a:pt x="2417" y="781"/>
                    <a:pt x="2393" y="781"/>
                  </a:cubicBezTo>
                  <a:cubicBezTo>
                    <a:pt x="2385" y="781"/>
                    <a:pt x="2376" y="783"/>
                    <a:pt x="2367" y="785"/>
                  </a:cubicBezTo>
                  <a:cubicBezTo>
                    <a:pt x="2338" y="793"/>
                    <a:pt x="2308" y="808"/>
                    <a:pt x="2279" y="810"/>
                  </a:cubicBezTo>
                  <a:cubicBezTo>
                    <a:pt x="2269" y="822"/>
                    <a:pt x="2258" y="827"/>
                    <a:pt x="2246" y="827"/>
                  </a:cubicBezTo>
                  <a:cubicBezTo>
                    <a:pt x="2213" y="827"/>
                    <a:pt x="2178" y="784"/>
                    <a:pt x="2146" y="784"/>
                  </a:cubicBezTo>
                  <a:cubicBezTo>
                    <a:pt x="2133" y="784"/>
                    <a:pt x="2121" y="791"/>
                    <a:pt x="2109" y="811"/>
                  </a:cubicBezTo>
                  <a:cubicBezTo>
                    <a:pt x="2096" y="841"/>
                    <a:pt x="2083" y="850"/>
                    <a:pt x="2070" y="850"/>
                  </a:cubicBezTo>
                  <a:cubicBezTo>
                    <a:pt x="2049" y="850"/>
                    <a:pt x="2029" y="828"/>
                    <a:pt x="2009" y="824"/>
                  </a:cubicBezTo>
                  <a:cubicBezTo>
                    <a:pt x="1992" y="790"/>
                    <a:pt x="1974" y="773"/>
                    <a:pt x="1958" y="773"/>
                  </a:cubicBezTo>
                  <a:cubicBezTo>
                    <a:pt x="1943" y="773"/>
                    <a:pt x="1929" y="787"/>
                    <a:pt x="1917" y="816"/>
                  </a:cubicBezTo>
                  <a:cubicBezTo>
                    <a:pt x="1891" y="791"/>
                    <a:pt x="1868" y="775"/>
                    <a:pt x="1846" y="775"/>
                  </a:cubicBezTo>
                  <a:cubicBezTo>
                    <a:pt x="1828" y="775"/>
                    <a:pt x="1811" y="786"/>
                    <a:pt x="1796" y="812"/>
                  </a:cubicBezTo>
                  <a:cubicBezTo>
                    <a:pt x="1781" y="814"/>
                    <a:pt x="1769" y="877"/>
                    <a:pt x="1756" y="877"/>
                  </a:cubicBezTo>
                  <a:cubicBezTo>
                    <a:pt x="1753" y="877"/>
                    <a:pt x="1751" y="875"/>
                    <a:pt x="1749" y="871"/>
                  </a:cubicBezTo>
                  <a:cubicBezTo>
                    <a:pt x="1745" y="875"/>
                    <a:pt x="1741" y="878"/>
                    <a:pt x="1737" y="878"/>
                  </a:cubicBezTo>
                  <a:cubicBezTo>
                    <a:pt x="1726" y="878"/>
                    <a:pt x="1715" y="857"/>
                    <a:pt x="1704" y="824"/>
                  </a:cubicBezTo>
                  <a:cubicBezTo>
                    <a:pt x="1679" y="866"/>
                    <a:pt x="1658" y="887"/>
                    <a:pt x="1644" y="887"/>
                  </a:cubicBezTo>
                  <a:cubicBezTo>
                    <a:pt x="1631" y="887"/>
                    <a:pt x="1623" y="867"/>
                    <a:pt x="1621" y="827"/>
                  </a:cubicBezTo>
                  <a:cubicBezTo>
                    <a:pt x="1610" y="842"/>
                    <a:pt x="1599" y="847"/>
                    <a:pt x="1587" y="847"/>
                  </a:cubicBezTo>
                  <a:cubicBezTo>
                    <a:pt x="1559" y="847"/>
                    <a:pt x="1531" y="816"/>
                    <a:pt x="1505" y="816"/>
                  </a:cubicBezTo>
                  <a:cubicBezTo>
                    <a:pt x="1494" y="816"/>
                    <a:pt x="1485" y="821"/>
                    <a:pt x="1475" y="834"/>
                  </a:cubicBezTo>
                  <a:cubicBezTo>
                    <a:pt x="1468" y="827"/>
                    <a:pt x="1462" y="824"/>
                    <a:pt x="1455" y="824"/>
                  </a:cubicBezTo>
                  <a:cubicBezTo>
                    <a:pt x="1416" y="824"/>
                    <a:pt x="1383" y="935"/>
                    <a:pt x="1350" y="978"/>
                  </a:cubicBezTo>
                  <a:cubicBezTo>
                    <a:pt x="1315" y="956"/>
                    <a:pt x="1275" y="942"/>
                    <a:pt x="1235" y="938"/>
                  </a:cubicBezTo>
                  <a:cubicBezTo>
                    <a:pt x="1219" y="923"/>
                    <a:pt x="1203" y="919"/>
                    <a:pt x="1189" y="919"/>
                  </a:cubicBezTo>
                  <a:cubicBezTo>
                    <a:pt x="1177" y="919"/>
                    <a:pt x="1166" y="921"/>
                    <a:pt x="1155" y="921"/>
                  </a:cubicBezTo>
                  <a:cubicBezTo>
                    <a:pt x="1149" y="921"/>
                    <a:pt x="1142" y="921"/>
                    <a:pt x="1135" y="918"/>
                  </a:cubicBezTo>
                  <a:cubicBezTo>
                    <a:pt x="1128" y="915"/>
                    <a:pt x="1121" y="914"/>
                    <a:pt x="1114" y="914"/>
                  </a:cubicBezTo>
                  <a:cubicBezTo>
                    <a:pt x="1065" y="914"/>
                    <a:pt x="1013" y="971"/>
                    <a:pt x="975" y="971"/>
                  </a:cubicBezTo>
                  <a:cubicBezTo>
                    <a:pt x="969" y="971"/>
                    <a:pt x="964" y="969"/>
                    <a:pt x="958" y="966"/>
                  </a:cubicBezTo>
                  <a:cubicBezTo>
                    <a:pt x="940" y="909"/>
                    <a:pt x="904" y="893"/>
                    <a:pt x="864" y="893"/>
                  </a:cubicBezTo>
                  <a:cubicBezTo>
                    <a:pt x="815" y="893"/>
                    <a:pt x="760" y="917"/>
                    <a:pt x="725" y="917"/>
                  </a:cubicBezTo>
                  <a:cubicBezTo>
                    <a:pt x="717" y="917"/>
                    <a:pt x="710" y="916"/>
                    <a:pt x="704" y="913"/>
                  </a:cubicBezTo>
                  <a:cubicBezTo>
                    <a:pt x="680" y="900"/>
                    <a:pt x="657" y="895"/>
                    <a:pt x="635" y="895"/>
                  </a:cubicBezTo>
                  <a:cubicBezTo>
                    <a:pt x="560" y="895"/>
                    <a:pt x="500" y="955"/>
                    <a:pt x="475" y="955"/>
                  </a:cubicBezTo>
                  <a:cubicBezTo>
                    <a:pt x="469" y="955"/>
                    <a:pt x="466" y="952"/>
                    <a:pt x="464" y="946"/>
                  </a:cubicBezTo>
                  <a:cubicBezTo>
                    <a:pt x="439" y="931"/>
                    <a:pt x="413" y="908"/>
                    <a:pt x="388" y="908"/>
                  </a:cubicBezTo>
                  <a:cubicBezTo>
                    <a:pt x="384" y="908"/>
                    <a:pt x="381" y="909"/>
                    <a:pt x="377" y="910"/>
                  </a:cubicBezTo>
                  <a:cubicBezTo>
                    <a:pt x="363" y="867"/>
                    <a:pt x="350" y="855"/>
                    <a:pt x="339" y="855"/>
                  </a:cubicBezTo>
                  <a:cubicBezTo>
                    <a:pt x="324" y="855"/>
                    <a:pt x="311" y="877"/>
                    <a:pt x="297" y="877"/>
                  </a:cubicBezTo>
                  <a:cubicBezTo>
                    <a:pt x="296" y="877"/>
                    <a:pt x="296" y="877"/>
                    <a:pt x="296" y="877"/>
                  </a:cubicBezTo>
                  <a:cubicBezTo>
                    <a:pt x="271" y="884"/>
                    <a:pt x="236" y="896"/>
                    <a:pt x="202" y="896"/>
                  </a:cubicBezTo>
                  <a:cubicBezTo>
                    <a:pt x="176" y="896"/>
                    <a:pt x="151" y="889"/>
                    <a:pt x="131" y="867"/>
                  </a:cubicBezTo>
                  <a:cubicBezTo>
                    <a:pt x="111" y="892"/>
                    <a:pt x="50" y="909"/>
                    <a:pt x="0" y="919"/>
                  </a:cubicBezTo>
                  <a:lnTo>
                    <a:pt x="0" y="2610"/>
                  </a:lnTo>
                  <a:cubicBezTo>
                    <a:pt x="8" y="2616"/>
                    <a:pt x="16" y="2625"/>
                    <a:pt x="19" y="2636"/>
                  </a:cubicBezTo>
                  <a:cubicBezTo>
                    <a:pt x="57" y="2632"/>
                    <a:pt x="91" y="2592"/>
                    <a:pt x="127" y="2592"/>
                  </a:cubicBezTo>
                  <a:cubicBezTo>
                    <a:pt x="138" y="2592"/>
                    <a:pt x="148" y="2595"/>
                    <a:pt x="159" y="2605"/>
                  </a:cubicBezTo>
                  <a:cubicBezTo>
                    <a:pt x="204" y="2587"/>
                    <a:pt x="250" y="2605"/>
                    <a:pt x="292" y="2559"/>
                  </a:cubicBezTo>
                  <a:cubicBezTo>
                    <a:pt x="297" y="2556"/>
                    <a:pt x="303" y="2554"/>
                    <a:pt x="308" y="2554"/>
                  </a:cubicBezTo>
                  <a:cubicBezTo>
                    <a:pt x="330" y="2554"/>
                    <a:pt x="352" y="2575"/>
                    <a:pt x="374" y="2575"/>
                  </a:cubicBezTo>
                  <a:cubicBezTo>
                    <a:pt x="390" y="2575"/>
                    <a:pt x="406" y="2563"/>
                    <a:pt x="422" y="2522"/>
                  </a:cubicBezTo>
                  <a:cubicBezTo>
                    <a:pt x="440" y="2493"/>
                    <a:pt x="460" y="2487"/>
                    <a:pt x="480" y="2487"/>
                  </a:cubicBezTo>
                  <a:cubicBezTo>
                    <a:pt x="495" y="2487"/>
                    <a:pt x="510" y="2490"/>
                    <a:pt x="525" y="2490"/>
                  </a:cubicBezTo>
                  <a:cubicBezTo>
                    <a:pt x="534" y="2490"/>
                    <a:pt x="543" y="2489"/>
                    <a:pt x="551" y="2485"/>
                  </a:cubicBezTo>
                  <a:cubicBezTo>
                    <a:pt x="567" y="2503"/>
                    <a:pt x="584" y="2523"/>
                    <a:pt x="599" y="2523"/>
                  </a:cubicBezTo>
                  <a:cubicBezTo>
                    <a:pt x="606" y="2523"/>
                    <a:pt x="612" y="2520"/>
                    <a:pt x="617" y="2512"/>
                  </a:cubicBezTo>
                  <a:cubicBezTo>
                    <a:pt x="623" y="2479"/>
                    <a:pt x="630" y="2469"/>
                    <a:pt x="637" y="2469"/>
                  </a:cubicBezTo>
                  <a:cubicBezTo>
                    <a:pt x="647" y="2469"/>
                    <a:pt x="658" y="2491"/>
                    <a:pt x="668" y="2491"/>
                  </a:cubicBezTo>
                  <a:cubicBezTo>
                    <a:pt x="674" y="2491"/>
                    <a:pt x="679" y="2485"/>
                    <a:pt x="684" y="2468"/>
                  </a:cubicBezTo>
                  <a:cubicBezTo>
                    <a:pt x="693" y="2474"/>
                    <a:pt x="702" y="2477"/>
                    <a:pt x="710" y="2477"/>
                  </a:cubicBezTo>
                  <a:cubicBezTo>
                    <a:pt x="740" y="2477"/>
                    <a:pt x="758" y="2439"/>
                    <a:pt x="788" y="2437"/>
                  </a:cubicBezTo>
                  <a:cubicBezTo>
                    <a:pt x="808" y="2416"/>
                    <a:pt x="827" y="2404"/>
                    <a:pt x="846" y="2404"/>
                  </a:cubicBezTo>
                  <a:cubicBezTo>
                    <a:pt x="864" y="2404"/>
                    <a:pt x="882" y="2416"/>
                    <a:pt x="900" y="2442"/>
                  </a:cubicBezTo>
                  <a:cubicBezTo>
                    <a:pt x="914" y="2464"/>
                    <a:pt x="928" y="2473"/>
                    <a:pt x="941" y="2473"/>
                  </a:cubicBezTo>
                  <a:cubicBezTo>
                    <a:pt x="961" y="2473"/>
                    <a:pt x="980" y="2453"/>
                    <a:pt x="998" y="2427"/>
                  </a:cubicBezTo>
                  <a:cubicBezTo>
                    <a:pt x="1013" y="2478"/>
                    <a:pt x="1026" y="2493"/>
                    <a:pt x="1039" y="2493"/>
                  </a:cubicBezTo>
                  <a:cubicBezTo>
                    <a:pt x="1055" y="2493"/>
                    <a:pt x="1071" y="2466"/>
                    <a:pt x="1087" y="2465"/>
                  </a:cubicBezTo>
                  <a:cubicBezTo>
                    <a:pt x="1094" y="2438"/>
                    <a:pt x="1102" y="2429"/>
                    <a:pt x="1110" y="2429"/>
                  </a:cubicBezTo>
                  <a:cubicBezTo>
                    <a:pt x="1124" y="2429"/>
                    <a:pt x="1139" y="2460"/>
                    <a:pt x="1153" y="2460"/>
                  </a:cubicBezTo>
                  <a:cubicBezTo>
                    <a:pt x="1159" y="2460"/>
                    <a:pt x="1164" y="2456"/>
                    <a:pt x="1168" y="2445"/>
                  </a:cubicBezTo>
                  <a:cubicBezTo>
                    <a:pt x="1175" y="2447"/>
                    <a:pt x="1182" y="2448"/>
                    <a:pt x="1189" y="2448"/>
                  </a:cubicBezTo>
                  <a:cubicBezTo>
                    <a:pt x="1205" y="2448"/>
                    <a:pt x="1222" y="2443"/>
                    <a:pt x="1238" y="2443"/>
                  </a:cubicBezTo>
                  <a:cubicBezTo>
                    <a:pt x="1241" y="2443"/>
                    <a:pt x="1244" y="2443"/>
                    <a:pt x="1247" y="2443"/>
                  </a:cubicBezTo>
                  <a:cubicBezTo>
                    <a:pt x="1257" y="2468"/>
                    <a:pt x="1266" y="2486"/>
                    <a:pt x="1274" y="2486"/>
                  </a:cubicBezTo>
                  <a:cubicBezTo>
                    <a:pt x="1284" y="2486"/>
                    <a:pt x="1292" y="2459"/>
                    <a:pt x="1299" y="2386"/>
                  </a:cubicBezTo>
                  <a:cubicBezTo>
                    <a:pt x="1311" y="2370"/>
                    <a:pt x="1326" y="2311"/>
                    <a:pt x="1340" y="2311"/>
                  </a:cubicBezTo>
                  <a:cubicBezTo>
                    <a:pt x="1345" y="2311"/>
                    <a:pt x="1350" y="2318"/>
                    <a:pt x="1354" y="2337"/>
                  </a:cubicBezTo>
                  <a:cubicBezTo>
                    <a:pt x="1367" y="2378"/>
                    <a:pt x="1377" y="2390"/>
                    <a:pt x="1386" y="2390"/>
                  </a:cubicBezTo>
                  <a:cubicBezTo>
                    <a:pt x="1400" y="2390"/>
                    <a:pt x="1411" y="2365"/>
                    <a:pt x="1423" y="2365"/>
                  </a:cubicBezTo>
                  <a:cubicBezTo>
                    <a:pt x="1425" y="2365"/>
                    <a:pt x="1426" y="2365"/>
                    <a:pt x="1427" y="2366"/>
                  </a:cubicBezTo>
                  <a:cubicBezTo>
                    <a:pt x="1430" y="2355"/>
                    <a:pt x="1433" y="2352"/>
                    <a:pt x="1436" y="2352"/>
                  </a:cubicBezTo>
                  <a:cubicBezTo>
                    <a:pt x="1442" y="2352"/>
                    <a:pt x="1448" y="2365"/>
                    <a:pt x="1454" y="2365"/>
                  </a:cubicBezTo>
                  <a:cubicBezTo>
                    <a:pt x="1455" y="2365"/>
                    <a:pt x="1457" y="2364"/>
                    <a:pt x="1459" y="2361"/>
                  </a:cubicBezTo>
                  <a:cubicBezTo>
                    <a:pt x="1471" y="2400"/>
                    <a:pt x="1481" y="2385"/>
                    <a:pt x="1494" y="2429"/>
                  </a:cubicBezTo>
                  <a:cubicBezTo>
                    <a:pt x="1505" y="2512"/>
                    <a:pt x="1513" y="2537"/>
                    <a:pt x="1521" y="2537"/>
                  </a:cubicBezTo>
                  <a:cubicBezTo>
                    <a:pt x="1525" y="2537"/>
                    <a:pt x="1529" y="2532"/>
                    <a:pt x="1532" y="2525"/>
                  </a:cubicBezTo>
                  <a:cubicBezTo>
                    <a:pt x="1535" y="2531"/>
                    <a:pt x="1537" y="2533"/>
                    <a:pt x="1539" y="2533"/>
                  </a:cubicBezTo>
                  <a:cubicBezTo>
                    <a:pt x="1550" y="2533"/>
                    <a:pt x="1559" y="2473"/>
                    <a:pt x="1570" y="2427"/>
                  </a:cubicBezTo>
                  <a:cubicBezTo>
                    <a:pt x="1573" y="2426"/>
                    <a:pt x="1576" y="2426"/>
                    <a:pt x="1578" y="2426"/>
                  </a:cubicBezTo>
                  <a:cubicBezTo>
                    <a:pt x="1607" y="2426"/>
                    <a:pt x="1645" y="2449"/>
                    <a:pt x="1687" y="2449"/>
                  </a:cubicBezTo>
                  <a:cubicBezTo>
                    <a:pt x="1701" y="2449"/>
                    <a:pt x="1716" y="2446"/>
                    <a:pt x="1731" y="2440"/>
                  </a:cubicBezTo>
                  <a:cubicBezTo>
                    <a:pt x="1736" y="2413"/>
                    <a:pt x="1741" y="2405"/>
                    <a:pt x="1747" y="2405"/>
                  </a:cubicBezTo>
                  <a:cubicBezTo>
                    <a:pt x="1755" y="2405"/>
                    <a:pt x="1765" y="2425"/>
                    <a:pt x="1774" y="2425"/>
                  </a:cubicBezTo>
                  <a:cubicBezTo>
                    <a:pt x="1776" y="2425"/>
                    <a:pt x="1778" y="2424"/>
                    <a:pt x="1780" y="2420"/>
                  </a:cubicBezTo>
                  <a:cubicBezTo>
                    <a:pt x="1795" y="2450"/>
                    <a:pt x="1808" y="2481"/>
                    <a:pt x="1822" y="2481"/>
                  </a:cubicBezTo>
                  <a:cubicBezTo>
                    <a:pt x="1826" y="2481"/>
                    <a:pt x="1831" y="2478"/>
                    <a:pt x="1835" y="2470"/>
                  </a:cubicBezTo>
                  <a:cubicBezTo>
                    <a:pt x="1850" y="2419"/>
                    <a:pt x="1870" y="2436"/>
                    <a:pt x="1887" y="2427"/>
                  </a:cubicBezTo>
                  <a:cubicBezTo>
                    <a:pt x="1888" y="2427"/>
                    <a:pt x="1889" y="2426"/>
                    <a:pt x="1890" y="2426"/>
                  </a:cubicBezTo>
                  <a:cubicBezTo>
                    <a:pt x="1905" y="2426"/>
                    <a:pt x="1922" y="2477"/>
                    <a:pt x="1936" y="2477"/>
                  </a:cubicBezTo>
                  <a:cubicBezTo>
                    <a:pt x="1939" y="2477"/>
                    <a:pt x="1942" y="2476"/>
                    <a:pt x="1945" y="2471"/>
                  </a:cubicBezTo>
                  <a:cubicBezTo>
                    <a:pt x="1960" y="2398"/>
                    <a:pt x="1980" y="2450"/>
                    <a:pt x="1997" y="2377"/>
                  </a:cubicBezTo>
                  <a:cubicBezTo>
                    <a:pt x="2000" y="2366"/>
                    <a:pt x="2003" y="2362"/>
                    <a:pt x="2007" y="2362"/>
                  </a:cubicBezTo>
                  <a:cubicBezTo>
                    <a:pt x="2021" y="2362"/>
                    <a:pt x="2038" y="2430"/>
                    <a:pt x="2054" y="2464"/>
                  </a:cubicBezTo>
                  <a:cubicBezTo>
                    <a:pt x="2077" y="2434"/>
                    <a:pt x="2099" y="2402"/>
                    <a:pt x="2121" y="2402"/>
                  </a:cubicBezTo>
                  <a:cubicBezTo>
                    <a:pt x="2133" y="2402"/>
                    <a:pt x="2144" y="2410"/>
                    <a:pt x="2156" y="2432"/>
                  </a:cubicBezTo>
                  <a:cubicBezTo>
                    <a:pt x="2180" y="2440"/>
                    <a:pt x="2199" y="2447"/>
                    <a:pt x="2214" y="2447"/>
                  </a:cubicBezTo>
                  <a:cubicBezTo>
                    <a:pt x="2240" y="2447"/>
                    <a:pt x="2255" y="2429"/>
                    <a:pt x="2269" y="2375"/>
                  </a:cubicBezTo>
                  <a:cubicBezTo>
                    <a:pt x="2277" y="2347"/>
                    <a:pt x="2285" y="2339"/>
                    <a:pt x="2295" y="2339"/>
                  </a:cubicBezTo>
                  <a:cubicBezTo>
                    <a:pt x="2313" y="2339"/>
                    <a:pt x="2337" y="2367"/>
                    <a:pt x="2373" y="2367"/>
                  </a:cubicBezTo>
                  <a:cubicBezTo>
                    <a:pt x="2374" y="2367"/>
                    <a:pt x="2375" y="2367"/>
                    <a:pt x="2376" y="2367"/>
                  </a:cubicBezTo>
                  <a:cubicBezTo>
                    <a:pt x="2392" y="2393"/>
                    <a:pt x="2408" y="2391"/>
                    <a:pt x="2429" y="2422"/>
                  </a:cubicBezTo>
                  <a:cubicBezTo>
                    <a:pt x="2438" y="2377"/>
                    <a:pt x="2448" y="2370"/>
                    <a:pt x="2459" y="2370"/>
                  </a:cubicBezTo>
                  <a:cubicBezTo>
                    <a:pt x="2465" y="2370"/>
                    <a:pt x="2471" y="2372"/>
                    <a:pt x="2477" y="2372"/>
                  </a:cubicBezTo>
                  <a:cubicBezTo>
                    <a:pt x="2484" y="2372"/>
                    <a:pt x="2490" y="2370"/>
                    <a:pt x="2497" y="2361"/>
                  </a:cubicBezTo>
                  <a:cubicBezTo>
                    <a:pt x="2504" y="2357"/>
                    <a:pt x="2512" y="2356"/>
                    <a:pt x="2520" y="2356"/>
                  </a:cubicBezTo>
                  <a:cubicBezTo>
                    <a:pt x="2526" y="2356"/>
                    <a:pt x="2532" y="2356"/>
                    <a:pt x="2538" y="2356"/>
                  </a:cubicBezTo>
                  <a:cubicBezTo>
                    <a:pt x="2553" y="2356"/>
                    <a:pt x="2569" y="2354"/>
                    <a:pt x="2586" y="2337"/>
                  </a:cubicBezTo>
                  <a:cubicBezTo>
                    <a:pt x="2601" y="2322"/>
                    <a:pt x="2617" y="2316"/>
                    <a:pt x="2634" y="2316"/>
                  </a:cubicBezTo>
                  <a:cubicBezTo>
                    <a:pt x="2654" y="2316"/>
                    <a:pt x="2676" y="2324"/>
                    <a:pt x="2699" y="2338"/>
                  </a:cubicBezTo>
                  <a:cubicBezTo>
                    <a:pt x="2717" y="2296"/>
                    <a:pt x="2735" y="2284"/>
                    <a:pt x="2753" y="2284"/>
                  </a:cubicBezTo>
                  <a:cubicBezTo>
                    <a:pt x="2774" y="2284"/>
                    <a:pt x="2794" y="2300"/>
                    <a:pt x="2814" y="2303"/>
                  </a:cubicBezTo>
                  <a:cubicBezTo>
                    <a:pt x="2822" y="2294"/>
                    <a:pt x="2830" y="2291"/>
                    <a:pt x="2839" y="2291"/>
                  </a:cubicBezTo>
                  <a:cubicBezTo>
                    <a:pt x="2861" y="2291"/>
                    <a:pt x="2882" y="2315"/>
                    <a:pt x="2902" y="2315"/>
                  </a:cubicBezTo>
                  <a:cubicBezTo>
                    <a:pt x="2905" y="2315"/>
                    <a:pt x="2907" y="2315"/>
                    <a:pt x="2910" y="2314"/>
                  </a:cubicBezTo>
                  <a:cubicBezTo>
                    <a:pt x="2927" y="2330"/>
                    <a:pt x="2943" y="2335"/>
                    <a:pt x="2958" y="2335"/>
                  </a:cubicBezTo>
                  <a:cubicBezTo>
                    <a:pt x="2987" y="2335"/>
                    <a:pt x="3012" y="2315"/>
                    <a:pt x="3036" y="2315"/>
                  </a:cubicBezTo>
                  <a:cubicBezTo>
                    <a:pt x="3043" y="2315"/>
                    <a:pt x="3051" y="2317"/>
                    <a:pt x="3058" y="2323"/>
                  </a:cubicBezTo>
                  <a:cubicBezTo>
                    <a:pt x="3081" y="2343"/>
                    <a:pt x="3100" y="2366"/>
                    <a:pt x="3118" y="2391"/>
                  </a:cubicBezTo>
                  <a:cubicBezTo>
                    <a:pt x="3134" y="2358"/>
                    <a:pt x="3152" y="2380"/>
                    <a:pt x="3167" y="2340"/>
                  </a:cubicBezTo>
                  <a:cubicBezTo>
                    <a:pt x="3178" y="2318"/>
                    <a:pt x="3188" y="2310"/>
                    <a:pt x="3199" y="2310"/>
                  </a:cubicBezTo>
                  <a:cubicBezTo>
                    <a:pt x="3220" y="2310"/>
                    <a:pt x="3241" y="2340"/>
                    <a:pt x="3263" y="2353"/>
                  </a:cubicBezTo>
                  <a:cubicBezTo>
                    <a:pt x="3276" y="2345"/>
                    <a:pt x="3291" y="2342"/>
                    <a:pt x="3306" y="2342"/>
                  </a:cubicBezTo>
                  <a:cubicBezTo>
                    <a:pt x="3326" y="2342"/>
                    <a:pt x="3347" y="2348"/>
                    <a:pt x="3371" y="2358"/>
                  </a:cubicBezTo>
                  <a:cubicBezTo>
                    <a:pt x="3379" y="2384"/>
                    <a:pt x="3386" y="2393"/>
                    <a:pt x="3393" y="2393"/>
                  </a:cubicBezTo>
                  <a:cubicBezTo>
                    <a:pt x="3408" y="2393"/>
                    <a:pt x="3422" y="2357"/>
                    <a:pt x="3438" y="2356"/>
                  </a:cubicBezTo>
                  <a:cubicBezTo>
                    <a:pt x="3452" y="2379"/>
                    <a:pt x="3467" y="2400"/>
                    <a:pt x="3482" y="2400"/>
                  </a:cubicBezTo>
                  <a:cubicBezTo>
                    <a:pt x="3494" y="2400"/>
                    <a:pt x="3506" y="2387"/>
                    <a:pt x="3517" y="2349"/>
                  </a:cubicBezTo>
                  <a:cubicBezTo>
                    <a:pt x="3583" y="2345"/>
                    <a:pt x="3620" y="2334"/>
                    <a:pt x="3639" y="2323"/>
                  </a:cubicBezTo>
                  <a:cubicBezTo>
                    <a:pt x="3660" y="2311"/>
                    <a:pt x="3661" y="2298"/>
                    <a:pt x="3658" y="2292"/>
                  </a:cubicBezTo>
                  <a:cubicBezTo>
                    <a:pt x="3657" y="2279"/>
                    <a:pt x="3656" y="2269"/>
                    <a:pt x="3655" y="2261"/>
                  </a:cubicBezTo>
                  <a:lnTo>
                    <a:pt x="3655" y="2261"/>
                  </a:lnTo>
                  <a:cubicBezTo>
                    <a:pt x="3657" y="2264"/>
                    <a:pt x="3660" y="2265"/>
                    <a:pt x="3664" y="2268"/>
                  </a:cubicBezTo>
                  <a:cubicBezTo>
                    <a:pt x="3665" y="2267"/>
                    <a:pt x="3666" y="2266"/>
                    <a:pt x="3667" y="2266"/>
                  </a:cubicBezTo>
                  <a:cubicBezTo>
                    <a:pt x="3676" y="2266"/>
                    <a:pt x="3691" y="2298"/>
                    <a:pt x="3709" y="2298"/>
                  </a:cubicBezTo>
                  <a:cubicBezTo>
                    <a:pt x="3716" y="2298"/>
                    <a:pt x="3724" y="2293"/>
                    <a:pt x="3732" y="2279"/>
                  </a:cubicBezTo>
                  <a:cubicBezTo>
                    <a:pt x="3737" y="2282"/>
                    <a:pt x="3742" y="2283"/>
                    <a:pt x="3747" y="2283"/>
                  </a:cubicBezTo>
                  <a:cubicBezTo>
                    <a:pt x="3764" y="2283"/>
                    <a:pt x="3784" y="2272"/>
                    <a:pt x="3806" y="2272"/>
                  </a:cubicBezTo>
                  <a:cubicBezTo>
                    <a:pt x="3824" y="2272"/>
                    <a:pt x="3844" y="2279"/>
                    <a:pt x="3867" y="2305"/>
                  </a:cubicBezTo>
                  <a:cubicBezTo>
                    <a:pt x="3895" y="2303"/>
                    <a:pt x="3918" y="2281"/>
                    <a:pt x="3940" y="2281"/>
                  </a:cubicBezTo>
                  <a:cubicBezTo>
                    <a:pt x="3949" y="2281"/>
                    <a:pt x="3958" y="2285"/>
                    <a:pt x="3966" y="2297"/>
                  </a:cubicBezTo>
                  <a:cubicBezTo>
                    <a:pt x="3970" y="2293"/>
                    <a:pt x="3974" y="2292"/>
                    <a:pt x="3978" y="2292"/>
                  </a:cubicBezTo>
                  <a:cubicBezTo>
                    <a:pt x="4001" y="2292"/>
                    <a:pt x="4021" y="2343"/>
                    <a:pt x="4036" y="2345"/>
                  </a:cubicBezTo>
                  <a:cubicBezTo>
                    <a:pt x="4049" y="2303"/>
                    <a:pt x="4061" y="2284"/>
                    <a:pt x="4070" y="2284"/>
                  </a:cubicBezTo>
                  <a:cubicBezTo>
                    <a:pt x="4085" y="2284"/>
                    <a:pt x="4096" y="2327"/>
                    <a:pt x="4104" y="2391"/>
                  </a:cubicBezTo>
                  <a:cubicBezTo>
                    <a:pt x="4115" y="2421"/>
                    <a:pt x="4118" y="2426"/>
                    <a:pt x="4120" y="2426"/>
                  </a:cubicBezTo>
                  <a:cubicBezTo>
                    <a:pt x="4121" y="2426"/>
                    <a:pt x="4121" y="2425"/>
                    <a:pt x="4122" y="2425"/>
                  </a:cubicBezTo>
                  <a:cubicBezTo>
                    <a:pt x="4124" y="2425"/>
                    <a:pt x="4126" y="2427"/>
                    <a:pt x="4132" y="2437"/>
                  </a:cubicBezTo>
                  <a:cubicBezTo>
                    <a:pt x="4133" y="2417"/>
                    <a:pt x="4135" y="2410"/>
                    <a:pt x="4138" y="2410"/>
                  </a:cubicBezTo>
                  <a:cubicBezTo>
                    <a:pt x="4146" y="2410"/>
                    <a:pt x="4158" y="2458"/>
                    <a:pt x="4173" y="2458"/>
                  </a:cubicBezTo>
                  <a:cubicBezTo>
                    <a:pt x="4178" y="2458"/>
                    <a:pt x="4183" y="2453"/>
                    <a:pt x="4189" y="2441"/>
                  </a:cubicBezTo>
                  <a:cubicBezTo>
                    <a:pt x="4196" y="2486"/>
                    <a:pt x="4203" y="2499"/>
                    <a:pt x="4210" y="2499"/>
                  </a:cubicBezTo>
                  <a:cubicBezTo>
                    <a:pt x="4222" y="2499"/>
                    <a:pt x="4234" y="2462"/>
                    <a:pt x="4248" y="2462"/>
                  </a:cubicBezTo>
                  <a:cubicBezTo>
                    <a:pt x="4249" y="2462"/>
                    <a:pt x="4250" y="2462"/>
                    <a:pt x="4250" y="2462"/>
                  </a:cubicBezTo>
                  <a:cubicBezTo>
                    <a:pt x="4274" y="2459"/>
                    <a:pt x="4304" y="2427"/>
                    <a:pt x="4339" y="2396"/>
                  </a:cubicBezTo>
                  <a:cubicBezTo>
                    <a:pt x="4346" y="2388"/>
                    <a:pt x="4354" y="2386"/>
                    <a:pt x="4361" y="2386"/>
                  </a:cubicBezTo>
                  <a:cubicBezTo>
                    <a:pt x="4377" y="2386"/>
                    <a:pt x="4392" y="2398"/>
                    <a:pt x="4407" y="2398"/>
                  </a:cubicBezTo>
                  <a:cubicBezTo>
                    <a:pt x="4418" y="2398"/>
                    <a:pt x="4428" y="2391"/>
                    <a:pt x="4437" y="2367"/>
                  </a:cubicBezTo>
                  <a:cubicBezTo>
                    <a:pt x="4459" y="2362"/>
                    <a:pt x="4478" y="2309"/>
                    <a:pt x="4497" y="2309"/>
                  </a:cubicBezTo>
                  <a:cubicBezTo>
                    <a:pt x="4505" y="2309"/>
                    <a:pt x="4514" y="2319"/>
                    <a:pt x="4522" y="2344"/>
                  </a:cubicBezTo>
                  <a:cubicBezTo>
                    <a:pt x="4543" y="2352"/>
                    <a:pt x="4562" y="2389"/>
                    <a:pt x="4580" y="2389"/>
                  </a:cubicBezTo>
                  <a:cubicBezTo>
                    <a:pt x="4586" y="2389"/>
                    <a:pt x="4591" y="2385"/>
                    <a:pt x="4596" y="2376"/>
                  </a:cubicBezTo>
                  <a:cubicBezTo>
                    <a:pt x="4602" y="2361"/>
                    <a:pt x="4609" y="2357"/>
                    <a:pt x="4615" y="2357"/>
                  </a:cubicBezTo>
                  <a:cubicBezTo>
                    <a:pt x="4622" y="2357"/>
                    <a:pt x="4629" y="2361"/>
                    <a:pt x="4635" y="2361"/>
                  </a:cubicBezTo>
                  <a:cubicBezTo>
                    <a:pt x="4643" y="2361"/>
                    <a:pt x="4651" y="2354"/>
                    <a:pt x="4657" y="2324"/>
                  </a:cubicBezTo>
                  <a:cubicBezTo>
                    <a:pt x="4665" y="2333"/>
                    <a:pt x="4673" y="2336"/>
                    <a:pt x="4680" y="2336"/>
                  </a:cubicBezTo>
                  <a:cubicBezTo>
                    <a:pt x="4706" y="2336"/>
                    <a:pt x="4729" y="2288"/>
                    <a:pt x="4752" y="2288"/>
                  </a:cubicBezTo>
                  <a:cubicBezTo>
                    <a:pt x="4755" y="2288"/>
                    <a:pt x="4757" y="2289"/>
                    <a:pt x="4760" y="2291"/>
                  </a:cubicBezTo>
                  <a:cubicBezTo>
                    <a:pt x="4781" y="2296"/>
                    <a:pt x="4799" y="2304"/>
                    <a:pt x="4817" y="2304"/>
                  </a:cubicBezTo>
                  <a:cubicBezTo>
                    <a:pt x="4827" y="2304"/>
                    <a:pt x="4837" y="2301"/>
                    <a:pt x="4847" y="2293"/>
                  </a:cubicBezTo>
                  <a:cubicBezTo>
                    <a:pt x="4848" y="2293"/>
                    <a:pt x="4849" y="2293"/>
                    <a:pt x="4850" y="2293"/>
                  </a:cubicBezTo>
                  <a:cubicBezTo>
                    <a:pt x="4888" y="2293"/>
                    <a:pt x="4925" y="2248"/>
                    <a:pt x="4970" y="2248"/>
                  </a:cubicBezTo>
                  <a:cubicBezTo>
                    <a:pt x="4990" y="2248"/>
                    <a:pt x="5013" y="2258"/>
                    <a:pt x="5038" y="2286"/>
                  </a:cubicBezTo>
                  <a:cubicBezTo>
                    <a:pt x="5099" y="2271"/>
                    <a:pt x="5117" y="2264"/>
                    <a:pt x="5118" y="2264"/>
                  </a:cubicBezTo>
                  <a:lnTo>
                    <a:pt x="5118" y="2264"/>
                  </a:lnTo>
                  <a:cubicBezTo>
                    <a:pt x="5119" y="2264"/>
                    <a:pt x="5105" y="2270"/>
                    <a:pt x="5096" y="2282"/>
                  </a:cubicBezTo>
                  <a:cubicBezTo>
                    <a:pt x="5095" y="2280"/>
                    <a:pt x="5094" y="2280"/>
                    <a:pt x="5093" y="2280"/>
                  </a:cubicBezTo>
                  <a:cubicBezTo>
                    <a:pt x="5088" y="2280"/>
                    <a:pt x="5086" y="2301"/>
                    <a:pt x="5092" y="2301"/>
                  </a:cubicBezTo>
                  <a:cubicBezTo>
                    <a:pt x="5095" y="2301"/>
                    <a:pt x="5099" y="2298"/>
                    <a:pt x="5104" y="2288"/>
                  </a:cubicBezTo>
                  <a:cubicBezTo>
                    <a:pt x="5106" y="2285"/>
                    <a:pt x="5108" y="2284"/>
                    <a:pt x="5111" y="2284"/>
                  </a:cubicBezTo>
                  <a:cubicBezTo>
                    <a:pt x="5127" y="2284"/>
                    <a:pt x="5156" y="2340"/>
                    <a:pt x="5198" y="2340"/>
                  </a:cubicBezTo>
                  <a:cubicBezTo>
                    <a:pt x="5219" y="2340"/>
                    <a:pt x="5244" y="2326"/>
                    <a:pt x="5272" y="2283"/>
                  </a:cubicBezTo>
                  <a:cubicBezTo>
                    <a:pt x="5287" y="2282"/>
                    <a:pt x="5302" y="2282"/>
                    <a:pt x="5315" y="2282"/>
                  </a:cubicBezTo>
                  <a:cubicBezTo>
                    <a:pt x="5329" y="2282"/>
                    <a:pt x="5341" y="2282"/>
                    <a:pt x="5352" y="2282"/>
                  </a:cubicBezTo>
                  <a:cubicBezTo>
                    <a:pt x="5380" y="2282"/>
                    <a:pt x="5400" y="2280"/>
                    <a:pt x="5413" y="2267"/>
                  </a:cubicBezTo>
                  <a:cubicBezTo>
                    <a:pt x="5420" y="2260"/>
                    <a:pt x="5426" y="2257"/>
                    <a:pt x="5430" y="2257"/>
                  </a:cubicBezTo>
                  <a:cubicBezTo>
                    <a:pt x="5440" y="2257"/>
                    <a:pt x="5444" y="2272"/>
                    <a:pt x="5445" y="2291"/>
                  </a:cubicBezTo>
                  <a:lnTo>
                    <a:pt x="5445" y="2298"/>
                  </a:lnTo>
                  <a:cubicBezTo>
                    <a:pt x="5448" y="2295"/>
                    <a:pt x="5452" y="2294"/>
                    <a:pt x="5456" y="2294"/>
                  </a:cubicBezTo>
                  <a:cubicBezTo>
                    <a:pt x="5458" y="2294"/>
                    <a:pt x="5459" y="2294"/>
                    <a:pt x="5460" y="2295"/>
                  </a:cubicBezTo>
                  <a:cubicBezTo>
                    <a:pt x="5464" y="2270"/>
                    <a:pt x="5470" y="2261"/>
                    <a:pt x="5478" y="2261"/>
                  </a:cubicBezTo>
                  <a:cubicBezTo>
                    <a:pt x="5490" y="2261"/>
                    <a:pt x="5508" y="2287"/>
                    <a:pt x="5529" y="2293"/>
                  </a:cubicBezTo>
                  <a:cubicBezTo>
                    <a:pt x="5545" y="2281"/>
                    <a:pt x="5565" y="2276"/>
                    <a:pt x="5588" y="2276"/>
                  </a:cubicBezTo>
                  <a:cubicBezTo>
                    <a:pt x="5610" y="2276"/>
                    <a:pt x="5635" y="2281"/>
                    <a:pt x="5664" y="2288"/>
                  </a:cubicBezTo>
                  <a:cubicBezTo>
                    <a:pt x="5687" y="2310"/>
                    <a:pt x="5708" y="2318"/>
                    <a:pt x="5726" y="2318"/>
                  </a:cubicBezTo>
                  <a:cubicBezTo>
                    <a:pt x="5756" y="2318"/>
                    <a:pt x="5780" y="2299"/>
                    <a:pt x="5800" y="2283"/>
                  </a:cubicBezTo>
                  <a:cubicBezTo>
                    <a:pt x="5805" y="2288"/>
                    <a:pt x="5810" y="2290"/>
                    <a:pt x="5815" y="2290"/>
                  </a:cubicBezTo>
                  <a:cubicBezTo>
                    <a:pt x="5834" y="2290"/>
                    <a:pt x="5848" y="2258"/>
                    <a:pt x="5860" y="2258"/>
                  </a:cubicBezTo>
                  <a:cubicBezTo>
                    <a:pt x="5865" y="2258"/>
                    <a:pt x="5869" y="2264"/>
                    <a:pt x="5874" y="2279"/>
                  </a:cubicBezTo>
                  <a:cubicBezTo>
                    <a:pt x="5886" y="2258"/>
                    <a:pt x="5894" y="2252"/>
                    <a:pt x="5900" y="2252"/>
                  </a:cubicBezTo>
                  <a:cubicBezTo>
                    <a:pt x="5908" y="2252"/>
                    <a:pt x="5910" y="2267"/>
                    <a:pt x="5912" y="2274"/>
                  </a:cubicBezTo>
                  <a:cubicBezTo>
                    <a:pt x="5913" y="2276"/>
                    <a:pt x="5915" y="2294"/>
                    <a:pt x="5921" y="2294"/>
                  </a:cubicBezTo>
                  <a:cubicBezTo>
                    <a:pt x="5925" y="2294"/>
                    <a:pt x="5932" y="2286"/>
                    <a:pt x="5942" y="2259"/>
                  </a:cubicBezTo>
                  <a:cubicBezTo>
                    <a:pt x="5961" y="2271"/>
                    <a:pt x="5993" y="2332"/>
                    <a:pt x="6043" y="2332"/>
                  </a:cubicBezTo>
                  <a:cubicBezTo>
                    <a:pt x="6068" y="2332"/>
                    <a:pt x="6097" y="2317"/>
                    <a:pt x="6131" y="2275"/>
                  </a:cubicBezTo>
                  <a:cubicBezTo>
                    <a:pt x="6169" y="2319"/>
                    <a:pt x="6203" y="2340"/>
                    <a:pt x="6236" y="2340"/>
                  </a:cubicBezTo>
                  <a:cubicBezTo>
                    <a:pt x="6269" y="2340"/>
                    <a:pt x="6300" y="2317"/>
                    <a:pt x="6330" y="2272"/>
                  </a:cubicBezTo>
                  <a:cubicBezTo>
                    <a:pt x="6351" y="2250"/>
                    <a:pt x="6372" y="2240"/>
                    <a:pt x="6393" y="2240"/>
                  </a:cubicBezTo>
                  <a:cubicBezTo>
                    <a:pt x="6430" y="2240"/>
                    <a:pt x="6466" y="2272"/>
                    <a:pt x="6501" y="2329"/>
                  </a:cubicBezTo>
                  <a:cubicBezTo>
                    <a:pt x="6504" y="2328"/>
                    <a:pt x="6508" y="2327"/>
                    <a:pt x="6511" y="2327"/>
                  </a:cubicBezTo>
                  <a:cubicBezTo>
                    <a:pt x="6547" y="2327"/>
                    <a:pt x="6583" y="2393"/>
                    <a:pt x="6614" y="2393"/>
                  </a:cubicBezTo>
                  <a:cubicBezTo>
                    <a:pt x="6626" y="2393"/>
                    <a:pt x="6636" y="2385"/>
                    <a:pt x="6646" y="2363"/>
                  </a:cubicBezTo>
                  <a:cubicBezTo>
                    <a:pt x="6692" y="2413"/>
                    <a:pt x="6731" y="2382"/>
                    <a:pt x="6768" y="2415"/>
                  </a:cubicBezTo>
                  <a:cubicBezTo>
                    <a:pt x="6790" y="2441"/>
                    <a:pt x="6822" y="2456"/>
                    <a:pt x="6856" y="2456"/>
                  </a:cubicBezTo>
                  <a:cubicBezTo>
                    <a:pt x="6861" y="2456"/>
                    <a:pt x="6866" y="2455"/>
                    <a:pt x="6871" y="2455"/>
                  </a:cubicBezTo>
                  <a:cubicBezTo>
                    <a:pt x="6882" y="2474"/>
                    <a:pt x="6892" y="2481"/>
                    <a:pt x="6901" y="2481"/>
                  </a:cubicBezTo>
                  <a:cubicBezTo>
                    <a:pt x="6921" y="2481"/>
                    <a:pt x="6938" y="2451"/>
                    <a:pt x="6956" y="2445"/>
                  </a:cubicBezTo>
                  <a:cubicBezTo>
                    <a:pt x="6993" y="2410"/>
                    <a:pt x="7194" y="2231"/>
                    <a:pt x="7239" y="2231"/>
                  </a:cubicBezTo>
                  <a:cubicBezTo>
                    <a:pt x="7240" y="2231"/>
                    <a:pt x="7241" y="2231"/>
                    <a:pt x="7241" y="2231"/>
                  </a:cubicBezTo>
                  <a:cubicBezTo>
                    <a:pt x="7280" y="2233"/>
                    <a:pt x="7144" y="2281"/>
                    <a:pt x="7182" y="2334"/>
                  </a:cubicBezTo>
                  <a:cubicBezTo>
                    <a:pt x="7200" y="2365"/>
                    <a:pt x="7393" y="2543"/>
                    <a:pt x="7417" y="2543"/>
                  </a:cubicBezTo>
                  <a:cubicBezTo>
                    <a:pt x="7418" y="2543"/>
                    <a:pt x="7418" y="2543"/>
                    <a:pt x="7418" y="2543"/>
                  </a:cubicBezTo>
                  <a:cubicBezTo>
                    <a:pt x="7426" y="2529"/>
                    <a:pt x="7434" y="2513"/>
                    <a:pt x="7440" y="2498"/>
                  </a:cubicBezTo>
                  <a:lnTo>
                    <a:pt x="7455" y="2479"/>
                  </a:lnTo>
                  <a:cubicBezTo>
                    <a:pt x="7463" y="2480"/>
                    <a:pt x="7469" y="2483"/>
                    <a:pt x="7474" y="2488"/>
                  </a:cubicBezTo>
                  <a:cubicBezTo>
                    <a:pt x="7462" y="2504"/>
                    <a:pt x="7449" y="2522"/>
                    <a:pt x="7434" y="2544"/>
                  </a:cubicBezTo>
                  <a:cubicBezTo>
                    <a:pt x="7443" y="2531"/>
                    <a:pt x="7454" y="2527"/>
                    <a:pt x="7466" y="2527"/>
                  </a:cubicBezTo>
                  <a:cubicBezTo>
                    <a:pt x="7484" y="2527"/>
                    <a:pt x="7503" y="2536"/>
                    <a:pt x="7520" y="2536"/>
                  </a:cubicBezTo>
                  <a:cubicBezTo>
                    <a:pt x="7529" y="2536"/>
                    <a:pt x="7537" y="2534"/>
                    <a:pt x="7544" y="2527"/>
                  </a:cubicBezTo>
                  <a:cubicBezTo>
                    <a:pt x="7551" y="2547"/>
                    <a:pt x="7557" y="2554"/>
                    <a:pt x="7563" y="2554"/>
                  </a:cubicBezTo>
                  <a:cubicBezTo>
                    <a:pt x="7567" y="2554"/>
                    <a:pt x="7571" y="2549"/>
                    <a:pt x="7574" y="2541"/>
                  </a:cubicBezTo>
                  <a:cubicBezTo>
                    <a:pt x="7575" y="2543"/>
                    <a:pt x="7577" y="2543"/>
                    <a:pt x="7579" y="2544"/>
                  </a:cubicBezTo>
                  <a:cubicBezTo>
                    <a:pt x="7599" y="2555"/>
                    <a:pt x="7621" y="2568"/>
                    <a:pt x="7644" y="2568"/>
                  </a:cubicBezTo>
                  <a:cubicBezTo>
                    <a:pt x="7657" y="2568"/>
                    <a:pt x="7670" y="2564"/>
                    <a:pt x="7683" y="2554"/>
                  </a:cubicBezTo>
                  <a:cubicBezTo>
                    <a:pt x="7693" y="2559"/>
                    <a:pt x="7702" y="2561"/>
                    <a:pt x="7711" y="2561"/>
                  </a:cubicBezTo>
                  <a:cubicBezTo>
                    <a:pt x="7750" y="2561"/>
                    <a:pt x="7780" y="2526"/>
                    <a:pt x="7805" y="2518"/>
                  </a:cubicBezTo>
                  <a:cubicBezTo>
                    <a:pt x="7837" y="2529"/>
                    <a:pt x="7857" y="2538"/>
                    <a:pt x="7873" y="2555"/>
                  </a:cubicBezTo>
                  <a:cubicBezTo>
                    <a:pt x="7875" y="2557"/>
                    <a:pt x="7877" y="2558"/>
                    <a:pt x="7879" y="2558"/>
                  </a:cubicBezTo>
                  <a:cubicBezTo>
                    <a:pt x="7885" y="2558"/>
                    <a:pt x="7890" y="2554"/>
                    <a:pt x="7893" y="2549"/>
                  </a:cubicBezTo>
                  <a:lnTo>
                    <a:pt x="7893" y="2549"/>
                  </a:lnTo>
                  <a:cubicBezTo>
                    <a:pt x="7890" y="2554"/>
                    <a:pt x="7889" y="2560"/>
                    <a:pt x="7888" y="2567"/>
                  </a:cubicBezTo>
                  <a:cubicBezTo>
                    <a:pt x="7888" y="2571"/>
                    <a:pt x="7887" y="2574"/>
                    <a:pt x="7887" y="2580"/>
                  </a:cubicBezTo>
                  <a:cubicBezTo>
                    <a:pt x="7900" y="2575"/>
                    <a:pt x="7915" y="2573"/>
                    <a:pt x="7930" y="2573"/>
                  </a:cubicBezTo>
                  <a:cubicBezTo>
                    <a:pt x="7933" y="2573"/>
                    <a:pt x="7936" y="2573"/>
                    <a:pt x="7939" y="2573"/>
                  </a:cubicBezTo>
                  <a:cubicBezTo>
                    <a:pt x="7942" y="2574"/>
                    <a:pt x="7945" y="2574"/>
                    <a:pt x="7949" y="2574"/>
                  </a:cubicBezTo>
                  <a:cubicBezTo>
                    <a:pt x="7967" y="2574"/>
                    <a:pt x="7988" y="2564"/>
                    <a:pt x="8011" y="2564"/>
                  </a:cubicBezTo>
                  <a:cubicBezTo>
                    <a:pt x="8034" y="2564"/>
                    <a:pt x="8058" y="2573"/>
                    <a:pt x="8086" y="2609"/>
                  </a:cubicBezTo>
                  <a:cubicBezTo>
                    <a:pt x="8092" y="2606"/>
                    <a:pt x="8098" y="2605"/>
                    <a:pt x="8103" y="2605"/>
                  </a:cubicBezTo>
                  <a:cubicBezTo>
                    <a:pt x="8120" y="2605"/>
                    <a:pt x="8138" y="2613"/>
                    <a:pt x="8157" y="2613"/>
                  </a:cubicBezTo>
                  <a:cubicBezTo>
                    <a:pt x="8166" y="2613"/>
                    <a:pt x="8177" y="2611"/>
                    <a:pt x="8187" y="2604"/>
                  </a:cubicBezTo>
                  <a:cubicBezTo>
                    <a:pt x="8188" y="2604"/>
                    <a:pt x="8189" y="2604"/>
                    <a:pt x="8190" y="2604"/>
                  </a:cubicBezTo>
                  <a:cubicBezTo>
                    <a:pt x="8221" y="2604"/>
                    <a:pt x="8251" y="2556"/>
                    <a:pt x="8285" y="2556"/>
                  </a:cubicBezTo>
                  <a:cubicBezTo>
                    <a:pt x="8292" y="2556"/>
                    <a:pt x="8299" y="2558"/>
                    <a:pt x="8306" y="2563"/>
                  </a:cubicBezTo>
                  <a:cubicBezTo>
                    <a:pt x="8327" y="2550"/>
                    <a:pt x="8348" y="2546"/>
                    <a:pt x="8368" y="2546"/>
                  </a:cubicBezTo>
                  <a:cubicBezTo>
                    <a:pt x="8405" y="2546"/>
                    <a:pt x="8441" y="2559"/>
                    <a:pt x="8475" y="2559"/>
                  </a:cubicBezTo>
                  <a:cubicBezTo>
                    <a:pt x="8481" y="2559"/>
                    <a:pt x="8487" y="2559"/>
                    <a:pt x="8494" y="2558"/>
                  </a:cubicBezTo>
                  <a:cubicBezTo>
                    <a:pt x="8510" y="2571"/>
                    <a:pt x="8526" y="2575"/>
                    <a:pt x="8542" y="2575"/>
                  </a:cubicBezTo>
                  <a:cubicBezTo>
                    <a:pt x="8573" y="2575"/>
                    <a:pt x="8602" y="2559"/>
                    <a:pt x="8631" y="2559"/>
                  </a:cubicBezTo>
                  <a:cubicBezTo>
                    <a:pt x="8632" y="2559"/>
                    <a:pt x="8633" y="2559"/>
                    <a:pt x="8633" y="2559"/>
                  </a:cubicBezTo>
                  <a:cubicBezTo>
                    <a:pt x="8646" y="2569"/>
                    <a:pt x="8659" y="2573"/>
                    <a:pt x="8671" y="2573"/>
                  </a:cubicBezTo>
                  <a:cubicBezTo>
                    <a:pt x="8702" y="2573"/>
                    <a:pt x="8731" y="2549"/>
                    <a:pt x="8759" y="2546"/>
                  </a:cubicBezTo>
                  <a:cubicBezTo>
                    <a:pt x="8787" y="2533"/>
                    <a:pt x="8812" y="2488"/>
                    <a:pt x="8837" y="2488"/>
                  </a:cubicBezTo>
                  <a:cubicBezTo>
                    <a:pt x="8849" y="2488"/>
                    <a:pt x="8861" y="2497"/>
                    <a:pt x="8873" y="2524"/>
                  </a:cubicBezTo>
                  <a:cubicBezTo>
                    <a:pt x="8876" y="2519"/>
                    <a:pt x="8878" y="2516"/>
                    <a:pt x="8878" y="2516"/>
                  </a:cubicBezTo>
                  <a:lnTo>
                    <a:pt x="8878" y="2516"/>
                  </a:lnTo>
                  <a:cubicBezTo>
                    <a:pt x="8881" y="2516"/>
                    <a:pt x="8776" y="2681"/>
                    <a:pt x="8805" y="2708"/>
                  </a:cubicBezTo>
                  <a:cubicBezTo>
                    <a:pt x="8823" y="2692"/>
                    <a:pt x="8841" y="2687"/>
                    <a:pt x="8858" y="2687"/>
                  </a:cubicBezTo>
                  <a:cubicBezTo>
                    <a:pt x="8889" y="2687"/>
                    <a:pt x="8918" y="2704"/>
                    <a:pt x="8946" y="2704"/>
                  </a:cubicBezTo>
                  <a:cubicBezTo>
                    <a:pt x="8956" y="2704"/>
                    <a:pt x="8966" y="2702"/>
                    <a:pt x="8976" y="2695"/>
                  </a:cubicBezTo>
                  <a:cubicBezTo>
                    <a:pt x="8986" y="2682"/>
                    <a:pt x="8996" y="2679"/>
                    <a:pt x="9006" y="2679"/>
                  </a:cubicBezTo>
                  <a:cubicBezTo>
                    <a:pt x="9014" y="2679"/>
                    <a:pt x="9023" y="2682"/>
                    <a:pt x="9032" y="2682"/>
                  </a:cubicBezTo>
                  <a:cubicBezTo>
                    <a:pt x="9041" y="2682"/>
                    <a:pt x="9050" y="2679"/>
                    <a:pt x="9058" y="2667"/>
                  </a:cubicBezTo>
                  <a:cubicBezTo>
                    <a:pt x="9064" y="2655"/>
                    <a:pt x="9070" y="2651"/>
                    <a:pt x="9075" y="2651"/>
                  </a:cubicBezTo>
                  <a:cubicBezTo>
                    <a:pt x="9092" y="2651"/>
                    <a:pt x="9109" y="2687"/>
                    <a:pt x="9124" y="2687"/>
                  </a:cubicBezTo>
                  <a:cubicBezTo>
                    <a:pt x="9126" y="2687"/>
                    <a:pt x="9129" y="2686"/>
                    <a:pt x="9131" y="2684"/>
                  </a:cubicBezTo>
                  <a:cubicBezTo>
                    <a:pt x="9159" y="2682"/>
                    <a:pt x="9184" y="2651"/>
                    <a:pt x="9207" y="2651"/>
                  </a:cubicBezTo>
                  <a:cubicBezTo>
                    <a:pt x="9219" y="2651"/>
                    <a:pt x="9230" y="2659"/>
                    <a:pt x="9242" y="2685"/>
                  </a:cubicBezTo>
                  <a:cubicBezTo>
                    <a:pt x="9252" y="2707"/>
                    <a:pt x="9261" y="2715"/>
                    <a:pt x="9269" y="2715"/>
                  </a:cubicBezTo>
                  <a:cubicBezTo>
                    <a:pt x="9288" y="2715"/>
                    <a:pt x="9304" y="2673"/>
                    <a:pt x="9319" y="2669"/>
                  </a:cubicBezTo>
                  <a:cubicBezTo>
                    <a:pt x="9343" y="2690"/>
                    <a:pt x="9362" y="2700"/>
                    <a:pt x="9379" y="2700"/>
                  </a:cubicBezTo>
                  <a:cubicBezTo>
                    <a:pt x="9395" y="2700"/>
                    <a:pt x="9409" y="2692"/>
                    <a:pt x="9422" y="2679"/>
                  </a:cubicBezTo>
                  <a:cubicBezTo>
                    <a:pt x="9472" y="2683"/>
                    <a:pt x="9480" y="2700"/>
                    <a:pt x="9487" y="2700"/>
                  </a:cubicBezTo>
                  <a:cubicBezTo>
                    <a:pt x="9488" y="2700"/>
                    <a:pt x="9490" y="2699"/>
                    <a:pt x="9491" y="2698"/>
                  </a:cubicBezTo>
                  <a:cubicBezTo>
                    <a:pt x="9493" y="2692"/>
                    <a:pt x="9494" y="2689"/>
                    <a:pt x="9496" y="2689"/>
                  </a:cubicBezTo>
                  <a:cubicBezTo>
                    <a:pt x="9502" y="2689"/>
                    <a:pt x="9509" y="2707"/>
                    <a:pt x="9523" y="2749"/>
                  </a:cubicBezTo>
                  <a:cubicBezTo>
                    <a:pt x="9534" y="2752"/>
                    <a:pt x="9548" y="2760"/>
                    <a:pt x="9567" y="2760"/>
                  </a:cubicBezTo>
                  <a:cubicBezTo>
                    <a:pt x="9581" y="2760"/>
                    <a:pt x="9598" y="2756"/>
                    <a:pt x="9618" y="2740"/>
                  </a:cubicBezTo>
                  <a:cubicBezTo>
                    <a:pt x="9668" y="2755"/>
                    <a:pt x="9696" y="2770"/>
                    <a:pt x="9711" y="2772"/>
                  </a:cubicBezTo>
                  <a:cubicBezTo>
                    <a:pt x="9714" y="2761"/>
                    <a:pt x="9716" y="2757"/>
                    <a:pt x="9718" y="2757"/>
                  </a:cubicBezTo>
                  <a:cubicBezTo>
                    <a:pt x="9727" y="2757"/>
                    <a:pt x="9732" y="2819"/>
                    <a:pt x="9734" y="2821"/>
                  </a:cubicBezTo>
                  <a:cubicBezTo>
                    <a:pt x="9735" y="2822"/>
                    <a:pt x="9735" y="2823"/>
                    <a:pt x="9736" y="2823"/>
                  </a:cubicBezTo>
                  <a:cubicBezTo>
                    <a:pt x="9739" y="2823"/>
                    <a:pt x="9744" y="2804"/>
                    <a:pt x="9783" y="2804"/>
                  </a:cubicBezTo>
                  <a:cubicBezTo>
                    <a:pt x="9792" y="2804"/>
                    <a:pt x="9803" y="2805"/>
                    <a:pt x="9816" y="2807"/>
                  </a:cubicBezTo>
                  <a:cubicBezTo>
                    <a:pt x="9841" y="2759"/>
                    <a:pt x="9865" y="2770"/>
                    <a:pt x="9888" y="2767"/>
                  </a:cubicBezTo>
                  <a:cubicBezTo>
                    <a:pt x="9893" y="2756"/>
                    <a:pt x="9899" y="2752"/>
                    <a:pt x="9904" y="2752"/>
                  </a:cubicBezTo>
                  <a:cubicBezTo>
                    <a:pt x="9915" y="2752"/>
                    <a:pt x="9927" y="2768"/>
                    <a:pt x="9939" y="2768"/>
                  </a:cubicBezTo>
                  <a:cubicBezTo>
                    <a:pt x="9943" y="2768"/>
                    <a:pt x="9948" y="2765"/>
                    <a:pt x="9953" y="2756"/>
                  </a:cubicBezTo>
                  <a:cubicBezTo>
                    <a:pt x="9964" y="2736"/>
                    <a:pt x="9976" y="2725"/>
                    <a:pt x="9988" y="2725"/>
                  </a:cubicBezTo>
                  <a:cubicBezTo>
                    <a:pt x="9998" y="2725"/>
                    <a:pt x="10008" y="2732"/>
                    <a:pt x="10019" y="2746"/>
                  </a:cubicBezTo>
                  <a:cubicBezTo>
                    <a:pt x="10026" y="2725"/>
                    <a:pt x="10034" y="2720"/>
                    <a:pt x="10042" y="2720"/>
                  </a:cubicBezTo>
                  <a:cubicBezTo>
                    <a:pt x="10049" y="2720"/>
                    <a:pt x="10057" y="2724"/>
                    <a:pt x="10065" y="2724"/>
                  </a:cubicBezTo>
                  <a:cubicBezTo>
                    <a:pt x="10073" y="2724"/>
                    <a:pt x="10082" y="2719"/>
                    <a:pt x="10090" y="2697"/>
                  </a:cubicBezTo>
                  <a:cubicBezTo>
                    <a:pt x="10107" y="2675"/>
                    <a:pt x="10125" y="2650"/>
                    <a:pt x="10144" y="2650"/>
                  </a:cubicBezTo>
                  <a:cubicBezTo>
                    <a:pt x="10154" y="2650"/>
                    <a:pt x="10164" y="2657"/>
                    <a:pt x="10176" y="2672"/>
                  </a:cubicBezTo>
                  <a:cubicBezTo>
                    <a:pt x="10181" y="2669"/>
                    <a:pt x="10187" y="2667"/>
                    <a:pt x="10193" y="2667"/>
                  </a:cubicBezTo>
                  <a:cubicBezTo>
                    <a:pt x="10214" y="2667"/>
                    <a:pt x="10237" y="2687"/>
                    <a:pt x="10261" y="2687"/>
                  </a:cubicBezTo>
                  <a:cubicBezTo>
                    <a:pt x="10268" y="2687"/>
                    <a:pt x="10274" y="2686"/>
                    <a:pt x="10280" y="2683"/>
                  </a:cubicBezTo>
                  <a:cubicBezTo>
                    <a:pt x="10396" y="2700"/>
                    <a:pt x="10408" y="2740"/>
                    <a:pt x="10413" y="2740"/>
                  </a:cubicBezTo>
                  <a:cubicBezTo>
                    <a:pt x="10413" y="2740"/>
                    <a:pt x="10413" y="2740"/>
                    <a:pt x="10414" y="2740"/>
                  </a:cubicBezTo>
                  <a:cubicBezTo>
                    <a:pt x="10417" y="2746"/>
                    <a:pt x="10419" y="2761"/>
                    <a:pt x="10450" y="2761"/>
                  </a:cubicBezTo>
                  <a:cubicBezTo>
                    <a:pt x="10465" y="2761"/>
                    <a:pt x="10486" y="2758"/>
                    <a:pt x="10517" y="2749"/>
                  </a:cubicBezTo>
                  <a:cubicBezTo>
                    <a:pt x="10524" y="2756"/>
                    <a:pt x="10528" y="2760"/>
                    <a:pt x="10533" y="2765"/>
                  </a:cubicBezTo>
                  <a:cubicBezTo>
                    <a:pt x="10574" y="2764"/>
                    <a:pt x="10631" y="2761"/>
                    <a:pt x="10711" y="2753"/>
                  </a:cubicBezTo>
                  <a:cubicBezTo>
                    <a:pt x="10740" y="2735"/>
                    <a:pt x="10766" y="2730"/>
                    <a:pt x="10791" y="2730"/>
                  </a:cubicBezTo>
                  <a:cubicBezTo>
                    <a:pt x="10829" y="2730"/>
                    <a:pt x="10863" y="2743"/>
                    <a:pt x="10893" y="2743"/>
                  </a:cubicBezTo>
                  <a:cubicBezTo>
                    <a:pt x="10908" y="2743"/>
                    <a:pt x="10922" y="2739"/>
                    <a:pt x="10935" y="2728"/>
                  </a:cubicBezTo>
                  <a:cubicBezTo>
                    <a:pt x="10952" y="2736"/>
                    <a:pt x="10968" y="2738"/>
                    <a:pt x="10981" y="2738"/>
                  </a:cubicBezTo>
                  <a:cubicBezTo>
                    <a:pt x="11012" y="2738"/>
                    <a:pt x="11035" y="2725"/>
                    <a:pt x="11052" y="2723"/>
                  </a:cubicBezTo>
                  <a:cubicBezTo>
                    <a:pt x="11081" y="2707"/>
                    <a:pt x="11097" y="2702"/>
                    <a:pt x="11109" y="2702"/>
                  </a:cubicBezTo>
                  <a:cubicBezTo>
                    <a:pt x="11118" y="2702"/>
                    <a:pt x="11125" y="2705"/>
                    <a:pt x="11135" y="2708"/>
                  </a:cubicBezTo>
                  <a:cubicBezTo>
                    <a:pt x="11139" y="2697"/>
                    <a:pt x="11144" y="2692"/>
                    <a:pt x="11151" y="2692"/>
                  </a:cubicBezTo>
                  <a:cubicBezTo>
                    <a:pt x="11169" y="2692"/>
                    <a:pt x="11197" y="2729"/>
                    <a:pt x="11247" y="2729"/>
                  </a:cubicBezTo>
                  <a:cubicBezTo>
                    <a:pt x="11261" y="2729"/>
                    <a:pt x="11277" y="2726"/>
                    <a:pt x="11295" y="2718"/>
                  </a:cubicBezTo>
                  <a:cubicBezTo>
                    <a:pt x="11314" y="2710"/>
                    <a:pt x="11331" y="2707"/>
                    <a:pt x="11346" y="2707"/>
                  </a:cubicBezTo>
                  <a:cubicBezTo>
                    <a:pt x="11386" y="2707"/>
                    <a:pt x="11416" y="2728"/>
                    <a:pt x="11437" y="2728"/>
                  </a:cubicBezTo>
                  <a:cubicBezTo>
                    <a:pt x="11441" y="2728"/>
                    <a:pt x="11445" y="2727"/>
                    <a:pt x="11449" y="2725"/>
                  </a:cubicBezTo>
                  <a:cubicBezTo>
                    <a:pt x="11459" y="2725"/>
                    <a:pt x="11466" y="2723"/>
                    <a:pt x="11472" y="2723"/>
                  </a:cubicBezTo>
                  <a:cubicBezTo>
                    <a:pt x="11415" y="2634"/>
                    <a:pt x="11276" y="2305"/>
                    <a:pt x="11332" y="2305"/>
                  </a:cubicBezTo>
                  <a:cubicBezTo>
                    <a:pt x="11335" y="2305"/>
                    <a:pt x="11338" y="2306"/>
                    <a:pt x="11341" y="2307"/>
                  </a:cubicBezTo>
                  <a:cubicBezTo>
                    <a:pt x="11386" y="2269"/>
                    <a:pt x="11401" y="2248"/>
                    <a:pt x="11403" y="2248"/>
                  </a:cubicBezTo>
                  <a:lnTo>
                    <a:pt x="11403" y="2248"/>
                  </a:lnTo>
                  <a:cubicBezTo>
                    <a:pt x="11404" y="2248"/>
                    <a:pt x="11389" y="2275"/>
                    <a:pt x="11381" y="2337"/>
                  </a:cubicBezTo>
                  <a:cubicBezTo>
                    <a:pt x="11372" y="2361"/>
                    <a:pt x="11367" y="2369"/>
                    <a:pt x="11387" y="2369"/>
                  </a:cubicBezTo>
                  <a:cubicBezTo>
                    <a:pt x="11406" y="2369"/>
                    <a:pt x="11450" y="2361"/>
                    <a:pt x="11537" y="2352"/>
                  </a:cubicBezTo>
                  <a:cubicBezTo>
                    <a:pt x="11586" y="2354"/>
                    <a:pt x="11624" y="2379"/>
                    <a:pt x="11654" y="2379"/>
                  </a:cubicBezTo>
                  <a:cubicBezTo>
                    <a:pt x="11660" y="2379"/>
                    <a:pt x="11665" y="2378"/>
                    <a:pt x="11671" y="2376"/>
                  </a:cubicBezTo>
                  <a:cubicBezTo>
                    <a:pt x="11679" y="2390"/>
                    <a:pt x="11686" y="2394"/>
                    <a:pt x="11693" y="2394"/>
                  </a:cubicBezTo>
                  <a:cubicBezTo>
                    <a:pt x="11705" y="2394"/>
                    <a:pt x="11715" y="2381"/>
                    <a:pt x="11723" y="2381"/>
                  </a:cubicBezTo>
                  <a:cubicBezTo>
                    <a:pt x="11730" y="2381"/>
                    <a:pt x="11736" y="2388"/>
                    <a:pt x="11742" y="2415"/>
                  </a:cubicBezTo>
                  <a:cubicBezTo>
                    <a:pt x="11773" y="2463"/>
                    <a:pt x="11788" y="2482"/>
                    <a:pt x="11821" y="2482"/>
                  </a:cubicBezTo>
                  <a:cubicBezTo>
                    <a:pt x="11825" y="2482"/>
                    <a:pt x="11829" y="2482"/>
                    <a:pt x="11834" y="2482"/>
                  </a:cubicBezTo>
                  <a:cubicBezTo>
                    <a:pt x="11840" y="2493"/>
                    <a:pt x="11847" y="2498"/>
                    <a:pt x="11855" y="2498"/>
                  </a:cubicBezTo>
                  <a:cubicBezTo>
                    <a:pt x="11873" y="2498"/>
                    <a:pt x="11894" y="2477"/>
                    <a:pt x="11923" y="2471"/>
                  </a:cubicBezTo>
                  <a:cubicBezTo>
                    <a:pt x="11936" y="2476"/>
                    <a:pt x="11950" y="2479"/>
                    <a:pt x="11966" y="2479"/>
                  </a:cubicBezTo>
                  <a:cubicBezTo>
                    <a:pt x="11999" y="2479"/>
                    <a:pt x="12039" y="2467"/>
                    <a:pt x="12087" y="2438"/>
                  </a:cubicBezTo>
                  <a:cubicBezTo>
                    <a:pt x="12097" y="2450"/>
                    <a:pt x="12106" y="2455"/>
                    <a:pt x="12115" y="2455"/>
                  </a:cubicBezTo>
                  <a:cubicBezTo>
                    <a:pt x="12151" y="2455"/>
                    <a:pt x="12180" y="2379"/>
                    <a:pt x="12206" y="2379"/>
                  </a:cubicBezTo>
                  <a:cubicBezTo>
                    <a:pt x="12209" y="2379"/>
                    <a:pt x="12212" y="2380"/>
                    <a:pt x="12215" y="2382"/>
                  </a:cubicBezTo>
                  <a:cubicBezTo>
                    <a:pt x="12226" y="2397"/>
                    <a:pt x="12235" y="2402"/>
                    <a:pt x="12243" y="2402"/>
                  </a:cubicBezTo>
                  <a:cubicBezTo>
                    <a:pt x="12264" y="2402"/>
                    <a:pt x="12281" y="2370"/>
                    <a:pt x="12294" y="2366"/>
                  </a:cubicBezTo>
                  <a:cubicBezTo>
                    <a:pt x="12300" y="2360"/>
                    <a:pt x="12306" y="2358"/>
                    <a:pt x="12311" y="2358"/>
                  </a:cubicBezTo>
                  <a:cubicBezTo>
                    <a:pt x="12327" y="2358"/>
                    <a:pt x="12338" y="2376"/>
                    <a:pt x="12345" y="2376"/>
                  </a:cubicBezTo>
                  <a:cubicBezTo>
                    <a:pt x="12351" y="2376"/>
                    <a:pt x="12355" y="2366"/>
                    <a:pt x="12358" y="2334"/>
                  </a:cubicBezTo>
                  <a:cubicBezTo>
                    <a:pt x="12364" y="2312"/>
                    <a:pt x="12368" y="2306"/>
                    <a:pt x="12376" y="2306"/>
                  </a:cubicBezTo>
                  <a:cubicBezTo>
                    <a:pt x="12386" y="2306"/>
                    <a:pt x="12403" y="2314"/>
                    <a:pt x="12436" y="2314"/>
                  </a:cubicBezTo>
                  <a:cubicBezTo>
                    <a:pt x="12455" y="2314"/>
                    <a:pt x="12479" y="2311"/>
                    <a:pt x="12512" y="2302"/>
                  </a:cubicBezTo>
                  <a:cubicBezTo>
                    <a:pt x="12528" y="2286"/>
                    <a:pt x="12541" y="2267"/>
                    <a:pt x="12551" y="2246"/>
                  </a:cubicBezTo>
                  <a:cubicBezTo>
                    <a:pt x="12552" y="2247"/>
                    <a:pt x="12555" y="2247"/>
                    <a:pt x="12557" y="2247"/>
                  </a:cubicBezTo>
                  <a:cubicBezTo>
                    <a:pt x="12557" y="2251"/>
                    <a:pt x="12559" y="2253"/>
                    <a:pt x="12560" y="2258"/>
                  </a:cubicBezTo>
                  <a:cubicBezTo>
                    <a:pt x="12564" y="2247"/>
                    <a:pt x="12569" y="2235"/>
                    <a:pt x="12573" y="2223"/>
                  </a:cubicBezTo>
                  <a:cubicBezTo>
                    <a:pt x="12574" y="2223"/>
                    <a:pt x="12575" y="2223"/>
                    <a:pt x="12576" y="2223"/>
                  </a:cubicBezTo>
                  <a:cubicBezTo>
                    <a:pt x="12577" y="2223"/>
                    <a:pt x="12578" y="2224"/>
                    <a:pt x="12579" y="2226"/>
                  </a:cubicBezTo>
                  <a:cubicBezTo>
                    <a:pt x="12583" y="2221"/>
                    <a:pt x="12585" y="2214"/>
                    <a:pt x="12587" y="2209"/>
                  </a:cubicBezTo>
                  <a:cubicBezTo>
                    <a:pt x="12589" y="2209"/>
                    <a:pt x="12591" y="2209"/>
                    <a:pt x="12594" y="2211"/>
                  </a:cubicBezTo>
                  <a:cubicBezTo>
                    <a:pt x="12596" y="2213"/>
                    <a:pt x="12596" y="2218"/>
                    <a:pt x="12596" y="2222"/>
                  </a:cubicBezTo>
                  <a:cubicBezTo>
                    <a:pt x="12597" y="2218"/>
                    <a:pt x="12597" y="2214"/>
                    <a:pt x="12596" y="2212"/>
                  </a:cubicBezTo>
                  <a:lnTo>
                    <a:pt x="12596" y="2212"/>
                  </a:lnTo>
                  <a:cubicBezTo>
                    <a:pt x="12604" y="2217"/>
                    <a:pt x="12614" y="2224"/>
                    <a:pt x="12625" y="2224"/>
                  </a:cubicBezTo>
                  <a:cubicBezTo>
                    <a:pt x="12628" y="2224"/>
                    <a:pt x="12632" y="2223"/>
                    <a:pt x="12636" y="2221"/>
                  </a:cubicBezTo>
                  <a:cubicBezTo>
                    <a:pt x="12659" y="2260"/>
                    <a:pt x="12685" y="2267"/>
                    <a:pt x="12716" y="2267"/>
                  </a:cubicBezTo>
                  <a:cubicBezTo>
                    <a:pt x="12737" y="2267"/>
                    <a:pt x="12759" y="2264"/>
                    <a:pt x="12784" y="2264"/>
                  </a:cubicBezTo>
                  <a:cubicBezTo>
                    <a:pt x="12796" y="2258"/>
                    <a:pt x="12808" y="2256"/>
                    <a:pt x="12819" y="2256"/>
                  </a:cubicBezTo>
                  <a:cubicBezTo>
                    <a:pt x="12855" y="2256"/>
                    <a:pt x="12888" y="2277"/>
                    <a:pt x="12918" y="2277"/>
                  </a:cubicBezTo>
                  <a:cubicBezTo>
                    <a:pt x="12930" y="2277"/>
                    <a:pt x="12941" y="2274"/>
                    <a:pt x="12952" y="2265"/>
                  </a:cubicBezTo>
                  <a:cubicBezTo>
                    <a:pt x="12972" y="2262"/>
                    <a:pt x="12991" y="2259"/>
                    <a:pt x="13009" y="2259"/>
                  </a:cubicBezTo>
                  <a:cubicBezTo>
                    <a:pt x="13034" y="2259"/>
                    <a:pt x="13057" y="2264"/>
                    <a:pt x="13078" y="2274"/>
                  </a:cubicBezTo>
                  <a:cubicBezTo>
                    <a:pt x="13095" y="2256"/>
                    <a:pt x="13110" y="2237"/>
                    <a:pt x="13125" y="2237"/>
                  </a:cubicBezTo>
                  <a:cubicBezTo>
                    <a:pt x="13141" y="2237"/>
                    <a:pt x="13155" y="2258"/>
                    <a:pt x="13170" y="2320"/>
                  </a:cubicBezTo>
                  <a:cubicBezTo>
                    <a:pt x="13174" y="2324"/>
                    <a:pt x="13178" y="2325"/>
                    <a:pt x="13182" y="2325"/>
                  </a:cubicBezTo>
                  <a:cubicBezTo>
                    <a:pt x="13201" y="2325"/>
                    <a:pt x="13216" y="2288"/>
                    <a:pt x="13229" y="2288"/>
                  </a:cubicBezTo>
                  <a:cubicBezTo>
                    <a:pt x="13255" y="2272"/>
                    <a:pt x="13270" y="2266"/>
                    <a:pt x="13279" y="2266"/>
                  </a:cubicBezTo>
                  <a:cubicBezTo>
                    <a:pt x="13292" y="2266"/>
                    <a:pt x="13293" y="2278"/>
                    <a:pt x="13293" y="2292"/>
                  </a:cubicBezTo>
                  <a:cubicBezTo>
                    <a:pt x="13293" y="2292"/>
                    <a:pt x="13293" y="2292"/>
                    <a:pt x="13293" y="2292"/>
                  </a:cubicBezTo>
                  <a:cubicBezTo>
                    <a:pt x="13292" y="2292"/>
                    <a:pt x="13280" y="2320"/>
                    <a:pt x="13267" y="2340"/>
                  </a:cubicBezTo>
                  <a:cubicBezTo>
                    <a:pt x="13281" y="2340"/>
                    <a:pt x="13297" y="2343"/>
                    <a:pt x="13311" y="2348"/>
                  </a:cubicBezTo>
                  <a:cubicBezTo>
                    <a:pt x="13327" y="2368"/>
                    <a:pt x="13346" y="2375"/>
                    <a:pt x="13369" y="2375"/>
                  </a:cubicBezTo>
                  <a:cubicBezTo>
                    <a:pt x="13408" y="2375"/>
                    <a:pt x="13457" y="2356"/>
                    <a:pt x="13520" y="2356"/>
                  </a:cubicBezTo>
                  <a:cubicBezTo>
                    <a:pt x="13535" y="2356"/>
                    <a:pt x="13551" y="2357"/>
                    <a:pt x="13568" y="2359"/>
                  </a:cubicBezTo>
                  <a:cubicBezTo>
                    <a:pt x="13609" y="2355"/>
                    <a:pt x="13646" y="2340"/>
                    <a:pt x="13680" y="2340"/>
                  </a:cubicBezTo>
                  <a:cubicBezTo>
                    <a:pt x="13703" y="2340"/>
                    <a:pt x="13724" y="2347"/>
                    <a:pt x="13745" y="2370"/>
                  </a:cubicBezTo>
                  <a:cubicBezTo>
                    <a:pt x="13767" y="2330"/>
                    <a:pt x="13787" y="2314"/>
                    <a:pt x="13806" y="2314"/>
                  </a:cubicBezTo>
                  <a:cubicBezTo>
                    <a:pt x="13827" y="2314"/>
                    <a:pt x="13846" y="2333"/>
                    <a:pt x="13863" y="2361"/>
                  </a:cubicBezTo>
                  <a:cubicBezTo>
                    <a:pt x="13908" y="2359"/>
                    <a:pt x="13940" y="2352"/>
                    <a:pt x="13969" y="2352"/>
                  </a:cubicBezTo>
                  <a:cubicBezTo>
                    <a:pt x="13982" y="2352"/>
                    <a:pt x="13994" y="2353"/>
                    <a:pt x="14007" y="2357"/>
                  </a:cubicBezTo>
                  <a:cubicBezTo>
                    <a:pt x="14022" y="2318"/>
                    <a:pt x="14039" y="2304"/>
                    <a:pt x="14058" y="2304"/>
                  </a:cubicBezTo>
                  <a:cubicBezTo>
                    <a:pt x="14083" y="2304"/>
                    <a:pt x="14114" y="2331"/>
                    <a:pt x="14153" y="2361"/>
                  </a:cubicBezTo>
                  <a:cubicBezTo>
                    <a:pt x="14156" y="2358"/>
                    <a:pt x="14158" y="2356"/>
                    <a:pt x="14161" y="2356"/>
                  </a:cubicBezTo>
                  <a:cubicBezTo>
                    <a:pt x="14177" y="2356"/>
                    <a:pt x="14196" y="2401"/>
                    <a:pt x="14214" y="2401"/>
                  </a:cubicBezTo>
                  <a:cubicBezTo>
                    <a:pt x="14217" y="2401"/>
                    <a:pt x="14220" y="2400"/>
                    <a:pt x="14223" y="2398"/>
                  </a:cubicBezTo>
                  <a:cubicBezTo>
                    <a:pt x="14233" y="2417"/>
                    <a:pt x="14242" y="2424"/>
                    <a:pt x="14252" y="2424"/>
                  </a:cubicBezTo>
                  <a:cubicBezTo>
                    <a:pt x="14270" y="2424"/>
                    <a:pt x="14289" y="2397"/>
                    <a:pt x="14310" y="2371"/>
                  </a:cubicBezTo>
                  <a:cubicBezTo>
                    <a:pt x="14326" y="2370"/>
                    <a:pt x="14341" y="2370"/>
                    <a:pt x="14353" y="2370"/>
                  </a:cubicBezTo>
                  <a:cubicBezTo>
                    <a:pt x="14353" y="2370"/>
                    <a:pt x="14353" y="2371"/>
                    <a:pt x="14353" y="2372"/>
                  </a:cubicBezTo>
                  <a:lnTo>
                    <a:pt x="14353" y="2372"/>
                  </a:lnTo>
                  <a:cubicBezTo>
                    <a:pt x="14355" y="2372"/>
                    <a:pt x="14357" y="2372"/>
                    <a:pt x="14358" y="2372"/>
                  </a:cubicBezTo>
                  <a:cubicBezTo>
                    <a:pt x="14472" y="2372"/>
                    <a:pt x="14420" y="2401"/>
                    <a:pt x="14380" y="2401"/>
                  </a:cubicBezTo>
                  <a:cubicBezTo>
                    <a:pt x="14376" y="2401"/>
                    <a:pt x="14373" y="2401"/>
                    <a:pt x="14369" y="2400"/>
                  </a:cubicBezTo>
                  <a:cubicBezTo>
                    <a:pt x="14366" y="2391"/>
                    <a:pt x="14360" y="2381"/>
                    <a:pt x="14353" y="2374"/>
                  </a:cubicBezTo>
                  <a:lnTo>
                    <a:pt x="14353" y="2374"/>
                  </a:lnTo>
                  <a:cubicBezTo>
                    <a:pt x="14356" y="2382"/>
                    <a:pt x="14364" y="2397"/>
                    <a:pt x="14382" y="2419"/>
                  </a:cubicBezTo>
                  <a:cubicBezTo>
                    <a:pt x="14390" y="2447"/>
                    <a:pt x="14399" y="2456"/>
                    <a:pt x="14409" y="2456"/>
                  </a:cubicBezTo>
                  <a:cubicBezTo>
                    <a:pt x="14429" y="2456"/>
                    <a:pt x="14453" y="2423"/>
                    <a:pt x="14486" y="2413"/>
                  </a:cubicBezTo>
                  <a:cubicBezTo>
                    <a:pt x="14491" y="2408"/>
                    <a:pt x="14496" y="2406"/>
                    <a:pt x="14501" y="2406"/>
                  </a:cubicBezTo>
                  <a:cubicBezTo>
                    <a:pt x="14515" y="2406"/>
                    <a:pt x="14530" y="2420"/>
                    <a:pt x="14546" y="2420"/>
                  </a:cubicBezTo>
                  <a:cubicBezTo>
                    <a:pt x="14556" y="2420"/>
                    <a:pt x="14567" y="2413"/>
                    <a:pt x="14578" y="2393"/>
                  </a:cubicBezTo>
                  <a:cubicBezTo>
                    <a:pt x="14584" y="2394"/>
                    <a:pt x="14591" y="2395"/>
                    <a:pt x="14597" y="2395"/>
                  </a:cubicBezTo>
                  <a:cubicBezTo>
                    <a:pt x="14616" y="2395"/>
                    <a:pt x="14636" y="2390"/>
                    <a:pt x="14658" y="2390"/>
                  </a:cubicBezTo>
                  <a:cubicBezTo>
                    <a:pt x="14671" y="2390"/>
                    <a:pt x="14685" y="2392"/>
                    <a:pt x="14700" y="2398"/>
                  </a:cubicBezTo>
                  <a:cubicBezTo>
                    <a:pt x="14763" y="2404"/>
                    <a:pt x="14819" y="2415"/>
                    <a:pt x="14872" y="2422"/>
                  </a:cubicBezTo>
                  <a:cubicBezTo>
                    <a:pt x="14890" y="2425"/>
                    <a:pt x="14907" y="2426"/>
                    <a:pt x="14925" y="2426"/>
                  </a:cubicBezTo>
                  <a:cubicBezTo>
                    <a:pt x="14955" y="2426"/>
                    <a:pt x="14985" y="2422"/>
                    <a:pt x="15013" y="2414"/>
                  </a:cubicBezTo>
                  <a:cubicBezTo>
                    <a:pt x="15035" y="2397"/>
                    <a:pt x="15056" y="2391"/>
                    <a:pt x="15076" y="2391"/>
                  </a:cubicBezTo>
                  <a:cubicBezTo>
                    <a:pt x="15122" y="2391"/>
                    <a:pt x="15164" y="2423"/>
                    <a:pt x="15200" y="2423"/>
                  </a:cubicBezTo>
                  <a:cubicBezTo>
                    <a:pt x="15209" y="2423"/>
                    <a:pt x="15218" y="2421"/>
                    <a:pt x="15227" y="2415"/>
                  </a:cubicBezTo>
                  <a:cubicBezTo>
                    <a:pt x="15279" y="2396"/>
                    <a:pt x="15229" y="2293"/>
                    <a:pt x="15251" y="2293"/>
                  </a:cubicBezTo>
                  <a:cubicBezTo>
                    <a:pt x="15253" y="2293"/>
                    <a:pt x="15255" y="2293"/>
                    <a:pt x="15257" y="2295"/>
                  </a:cubicBezTo>
                  <a:cubicBezTo>
                    <a:pt x="15294" y="2328"/>
                    <a:pt x="15321" y="2310"/>
                    <a:pt x="15344" y="2331"/>
                  </a:cubicBezTo>
                  <a:cubicBezTo>
                    <a:pt x="15369" y="2329"/>
                    <a:pt x="15387" y="2315"/>
                    <a:pt x="15406" y="2315"/>
                  </a:cubicBezTo>
                  <a:cubicBezTo>
                    <a:pt x="15421" y="2315"/>
                    <a:pt x="15436" y="2323"/>
                    <a:pt x="15455" y="2353"/>
                  </a:cubicBezTo>
                  <a:cubicBezTo>
                    <a:pt x="15466" y="2330"/>
                    <a:pt x="15479" y="2323"/>
                    <a:pt x="15494" y="2323"/>
                  </a:cubicBezTo>
                  <a:cubicBezTo>
                    <a:pt x="15514" y="2323"/>
                    <a:pt x="15536" y="2337"/>
                    <a:pt x="15558" y="2344"/>
                  </a:cubicBezTo>
                  <a:cubicBezTo>
                    <a:pt x="15559" y="2344"/>
                    <a:pt x="15559" y="2344"/>
                    <a:pt x="15560" y="2344"/>
                  </a:cubicBezTo>
                  <a:cubicBezTo>
                    <a:pt x="15595" y="2344"/>
                    <a:pt x="15597" y="2209"/>
                    <a:pt x="15627" y="2209"/>
                  </a:cubicBezTo>
                  <a:cubicBezTo>
                    <a:pt x="15629" y="2209"/>
                    <a:pt x="15631" y="2210"/>
                    <a:pt x="15633" y="2211"/>
                  </a:cubicBezTo>
                  <a:cubicBezTo>
                    <a:pt x="15636" y="2211"/>
                    <a:pt x="15639" y="2211"/>
                    <a:pt x="15641" y="2211"/>
                  </a:cubicBezTo>
                  <a:cubicBezTo>
                    <a:pt x="15687" y="2211"/>
                    <a:pt x="15725" y="2193"/>
                    <a:pt x="15746" y="2193"/>
                  </a:cubicBezTo>
                  <a:cubicBezTo>
                    <a:pt x="15758" y="2193"/>
                    <a:pt x="15765" y="2198"/>
                    <a:pt x="15765" y="2214"/>
                  </a:cubicBezTo>
                  <a:lnTo>
                    <a:pt x="15765" y="2214"/>
                  </a:lnTo>
                  <a:cubicBezTo>
                    <a:pt x="15765" y="2209"/>
                    <a:pt x="15765" y="2206"/>
                    <a:pt x="15766" y="2206"/>
                  </a:cubicBezTo>
                  <a:cubicBezTo>
                    <a:pt x="15771" y="2206"/>
                    <a:pt x="15786" y="2252"/>
                    <a:pt x="15807" y="2252"/>
                  </a:cubicBezTo>
                  <a:cubicBezTo>
                    <a:pt x="15811" y="2252"/>
                    <a:pt x="15816" y="2250"/>
                    <a:pt x="15821" y="2244"/>
                  </a:cubicBezTo>
                  <a:cubicBezTo>
                    <a:pt x="15854" y="2250"/>
                    <a:pt x="15897" y="2250"/>
                    <a:pt x="15942" y="2283"/>
                  </a:cubicBezTo>
                  <a:cubicBezTo>
                    <a:pt x="15978" y="2303"/>
                    <a:pt x="16015" y="2361"/>
                    <a:pt x="16045" y="2361"/>
                  </a:cubicBezTo>
                  <a:cubicBezTo>
                    <a:pt x="16052" y="2361"/>
                    <a:pt x="16059" y="2357"/>
                    <a:pt x="16065" y="2349"/>
                  </a:cubicBezTo>
                  <a:cubicBezTo>
                    <a:pt x="16068" y="2348"/>
                    <a:pt x="16070" y="2348"/>
                    <a:pt x="16073" y="2348"/>
                  </a:cubicBezTo>
                  <a:cubicBezTo>
                    <a:pt x="16096" y="2348"/>
                    <a:pt x="16113" y="2387"/>
                    <a:pt x="16119" y="2387"/>
                  </a:cubicBezTo>
                  <a:cubicBezTo>
                    <a:pt x="16121" y="2387"/>
                    <a:pt x="16121" y="2385"/>
                    <a:pt x="16121" y="2379"/>
                  </a:cubicBezTo>
                  <a:cubicBezTo>
                    <a:pt x="16119" y="2319"/>
                    <a:pt x="16081" y="2316"/>
                    <a:pt x="16050" y="2312"/>
                  </a:cubicBezTo>
                  <a:cubicBezTo>
                    <a:pt x="16044" y="2281"/>
                    <a:pt x="16039" y="2271"/>
                    <a:pt x="16035" y="2271"/>
                  </a:cubicBezTo>
                  <a:cubicBezTo>
                    <a:pt x="16028" y="2271"/>
                    <a:pt x="16023" y="2292"/>
                    <a:pt x="16019" y="2292"/>
                  </a:cubicBezTo>
                  <a:cubicBezTo>
                    <a:pt x="16018" y="2292"/>
                    <a:pt x="16017" y="2290"/>
                    <a:pt x="16016" y="2284"/>
                  </a:cubicBezTo>
                  <a:cubicBezTo>
                    <a:pt x="16016" y="2285"/>
                    <a:pt x="16016" y="2286"/>
                    <a:pt x="16016" y="2286"/>
                  </a:cubicBezTo>
                  <a:cubicBezTo>
                    <a:pt x="16015" y="2286"/>
                    <a:pt x="16010" y="2241"/>
                    <a:pt x="16030" y="2232"/>
                  </a:cubicBezTo>
                  <a:cubicBezTo>
                    <a:pt x="16031" y="2232"/>
                    <a:pt x="16032" y="2232"/>
                    <a:pt x="16034" y="2232"/>
                  </a:cubicBezTo>
                  <a:cubicBezTo>
                    <a:pt x="16043" y="2232"/>
                    <a:pt x="16056" y="2240"/>
                    <a:pt x="16073" y="2240"/>
                  </a:cubicBezTo>
                  <a:cubicBezTo>
                    <a:pt x="16089" y="2240"/>
                    <a:pt x="16107" y="2233"/>
                    <a:pt x="16129" y="2208"/>
                  </a:cubicBezTo>
                  <a:cubicBezTo>
                    <a:pt x="16135" y="2211"/>
                    <a:pt x="16141" y="2212"/>
                    <a:pt x="16148" y="2212"/>
                  </a:cubicBezTo>
                  <a:cubicBezTo>
                    <a:pt x="16170" y="2212"/>
                    <a:pt x="16194" y="2199"/>
                    <a:pt x="16222" y="2197"/>
                  </a:cubicBezTo>
                  <a:cubicBezTo>
                    <a:pt x="16235" y="2212"/>
                    <a:pt x="16248" y="2216"/>
                    <a:pt x="16262" y="2216"/>
                  </a:cubicBezTo>
                  <a:cubicBezTo>
                    <a:pt x="16277" y="2216"/>
                    <a:pt x="16294" y="2211"/>
                    <a:pt x="16311" y="2211"/>
                  </a:cubicBezTo>
                  <a:cubicBezTo>
                    <a:pt x="16324" y="2211"/>
                    <a:pt x="16337" y="2214"/>
                    <a:pt x="16350" y="2223"/>
                  </a:cubicBezTo>
                  <a:cubicBezTo>
                    <a:pt x="16401" y="2297"/>
                    <a:pt x="16443" y="2287"/>
                    <a:pt x="16480" y="2291"/>
                  </a:cubicBezTo>
                  <a:cubicBezTo>
                    <a:pt x="16485" y="2291"/>
                    <a:pt x="16490" y="2292"/>
                    <a:pt x="16495" y="2292"/>
                  </a:cubicBezTo>
                  <a:cubicBezTo>
                    <a:pt x="16524" y="2292"/>
                    <a:pt x="16553" y="2279"/>
                    <a:pt x="16574" y="2258"/>
                  </a:cubicBezTo>
                  <a:cubicBezTo>
                    <a:pt x="16627" y="2267"/>
                    <a:pt x="16662" y="2256"/>
                    <a:pt x="16686" y="2297"/>
                  </a:cubicBezTo>
                  <a:cubicBezTo>
                    <a:pt x="16705" y="2331"/>
                    <a:pt x="16717" y="2342"/>
                    <a:pt x="16726" y="2342"/>
                  </a:cubicBezTo>
                  <a:cubicBezTo>
                    <a:pt x="16741" y="2342"/>
                    <a:pt x="16746" y="2309"/>
                    <a:pt x="16760" y="2307"/>
                  </a:cubicBezTo>
                  <a:cubicBezTo>
                    <a:pt x="16767" y="2332"/>
                    <a:pt x="16774" y="2340"/>
                    <a:pt x="16784" y="2340"/>
                  </a:cubicBezTo>
                  <a:cubicBezTo>
                    <a:pt x="16792" y="2340"/>
                    <a:pt x="16802" y="2333"/>
                    <a:pt x="16815" y="2324"/>
                  </a:cubicBezTo>
                  <a:cubicBezTo>
                    <a:pt x="16844" y="2403"/>
                    <a:pt x="16884" y="2419"/>
                    <a:pt x="16942" y="2437"/>
                  </a:cubicBezTo>
                  <a:cubicBezTo>
                    <a:pt x="16998" y="2416"/>
                    <a:pt x="17078" y="2150"/>
                    <a:pt x="17125" y="2150"/>
                  </a:cubicBezTo>
                  <a:cubicBezTo>
                    <a:pt x="17126" y="2150"/>
                    <a:pt x="17127" y="2151"/>
                    <a:pt x="17128" y="2151"/>
                  </a:cubicBezTo>
                  <a:cubicBezTo>
                    <a:pt x="17134" y="2152"/>
                    <a:pt x="17140" y="2153"/>
                    <a:pt x="17145" y="2153"/>
                  </a:cubicBezTo>
                  <a:cubicBezTo>
                    <a:pt x="17180" y="2153"/>
                    <a:pt x="17210" y="2125"/>
                    <a:pt x="17238" y="2125"/>
                  </a:cubicBezTo>
                  <a:cubicBezTo>
                    <a:pt x="17243" y="2125"/>
                    <a:pt x="17248" y="2126"/>
                    <a:pt x="17253" y="2128"/>
                  </a:cubicBezTo>
                  <a:cubicBezTo>
                    <a:pt x="17326" y="2134"/>
                    <a:pt x="17384" y="2165"/>
                    <a:pt x="17433" y="2239"/>
                  </a:cubicBezTo>
                  <a:cubicBezTo>
                    <a:pt x="17448" y="2231"/>
                    <a:pt x="17462" y="2229"/>
                    <a:pt x="17475" y="2229"/>
                  </a:cubicBezTo>
                  <a:cubicBezTo>
                    <a:pt x="17492" y="2229"/>
                    <a:pt x="17508" y="2232"/>
                    <a:pt x="17523" y="2232"/>
                  </a:cubicBezTo>
                  <a:cubicBezTo>
                    <a:pt x="17535" y="2232"/>
                    <a:pt x="17547" y="2230"/>
                    <a:pt x="17558" y="2222"/>
                  </a:cubicBezTo>
                  <a:cubicBezTo>
                    <a:pt x="17581" y="2180"/>
                    <a:pt x="17585" y="2171"/>
                    <a:pt x="17579" y="2171"/>
                  </a:cubicBezTo>
                  <a:cubicBezTo>
                    <a:pt x="17575" y="2171"/>
                    <a:pt x="17565" y="2176"/>
                    <a:pt x="17555" y="2176"/>
                  </a:cubicBezTo>
                  <a:cubicBezTo>
                    <a:pt x="17545" y="2176"/>
                    <a:pt x="17535" y="2172"/>
                    <a:pt x="17526" y="2158"/>
                  </a:cubicBezTo>
                  <a:cubicBezTo>
                    <a:pt x="17522" y="2172"/>
                    <a:pt x="17519" y="2177"/>
                    <a:pt x="17517" y="2177"/>
                  </a:cubicBezTo>
                  <a:cubicBezTo>
                    <a:pt x="17510" y="2177"/>
                    <a:pt x="17510" y="2148"/>
                    <a:pt x="17522" y="2144"/>
                  </a:cubicBezTo>
                  <a:cubicBezTo>
                    <a:pt x="17525" y="2143"/>
                    <a:pt x="17528" y="2142"/>
                    <a:pt x="17531" y="2142"/>
                  </a:cubicBezTo>
                  <a:cubicBezTo>
                    <a:pt x="17553" y="2142"/>
                    <a:pt x="17598" y="2173"/>
                    <a:pt x="17674" y="2197"/>
                  </a:cubicBezTo>
                  <a:cubicBezTo>
                    <a:pt x="17676" y="2197"/>
                    <a:pt x="17678" y="2197"/>
                    <a:pt x="17680" y="2197"/>
                  </a:cubicBezTo>
                  <a:cubicBezTo>
                    <a:pt x="17748" y="2197"/>
                    <a:pt x="17782" y="2116"/>
                    <a:pt x="17799" y="2116"/>
                  </a:cubicBezTo>
                  <a:cubicBezTo>
                    <a:pt x="17803" y="2116"/>
                    <a:pt x="17806" y="2119"/>
                    <a:pt x="17809" y="2129"/>
                  </a:cubicBezTo>
                  <a:cubicBezTo>
                    <a:pt x="17816" y="2138"/>
                    <a:pt x="17818" y="2149"/>
                    <a:pt x="17814" y="2160"/>
                  </a:cubicBezTo>
                  <a:cubicBezTo>
                    <a:pt x="17816" y="2165"/>
                    <a:pt x="17819" y="2170"/>
                    <a:pt x="17821" y="2176"/>
                  </a:cubicBezTo>
                  <a:cubicBezTo>
                    <a:pt x="17838" y="2215"/>
                    <a:pt x="17862" y="2237"/>
                    <a:pt x="17898" y="2237"/>
                  </a:cubicBezTo>
                  <a:cubicBezTo>
                    <a:pt x="17930" y="2237"/>
                    <a:pt x="17971" y="2220"/>
                    <a:pt x="18025" y="2181"/>
                  </a:cubicBezTo>
                  <a:cubicBezTo>
                    <a:pt x="18051" y="2196"/>
                    <a:pt x="18074" y="2200"/>
                    <a:pt x="18095" y="2200"/>
                  </a:cubicBezTo>
                  <a:cubicBezTo>
                    <a:pt x="18122" y="2200"/>
                    <a:pt x="18144" y="2193"/>
                    <a:pt x="18164" y="2188"/>
                  </a:cubicBezTo>
                  <a:cubicBezTo>
                    <a:pt x="18176" y="2214"/>
                    <a:pt x="18186" y="2225"/>
                    <a:pt x="18195" y="2225"/>
                  </a:cubicBezTo>
                  <a:cubicBezTo>
                    <a:pt x="18215" y="2225"/>
                    <a:pt x="18229" y="2181"/>
                    <a:pt x="18240" y="2153"/>
                  </a:cubicBezTo>
                  <a:cubicBezTo>
                    <a:pt x="18268" y="2155"/>
                    <a:pt x="18279" y="2190"/>
                    <a:pt x="18284" y="2190"/>
                  </a:cubicBezTo>
                  <a:cubicBezTo>
                    <a:pt x="18286" y="2190"/>
                    <a:pt x="18286" y="2187"/>
                    <a:pt x="18287" y="2180"/>
                  </a:cubicBezTo>
                  <a:cubicBezTo>
                    <a:pt x="18288" y="2182"/>
                    <a:pt x="18289" y="2183"/>
                    <a:pt x="18290" y="2183"/>
                  </a:cubicBezTo>
                  <a:cubicBezTo>
                    <a:pt x="18294" y="2183"/>
                    <a:pt x="18300" y="2171"/>
                    <a:pt x="18320" y="2166"/>
                  </a:cubicBezTo>
                  <a:cubicBezTo>
                    <a:pt x="18323" y="2173"/>
                    <a:pt x="18327" y="2175"/>
                    <a:pt x="18331" y="2175"/>
                  </a:cubicBezTo>
                  <a:cubicBezTo>
                    <a:pt x="18343" y="2175"/>
                    <a:pt x="18358" y="2146"/>
                    <a:pt x="18377" y="2116"/>
                  </a:cubicBezTo>
                  <a:cubicBezTo>
                    <a:pt x="18382" y="2105"/>
                    <a:pt x="18387" y="2101"/>
                    <a:pt x="18392" y="2101"/>
                  </a:cubicBezTo>
                  <a:cubicBezTo>
                    <a:pt x="18412" y="2101"/>
                    <a:pt x="18439" y="2161"/>
                    <a:pt x="18468" y="2161"/>
                  </a:cubicBezTo>
                  <a:cubicBezTo>
                    <a:pt x="18476" y="2161"/>
                    <a:pt x="18484" y="2156"/>
                    <a:pt x="18492" y="2146"/>
                  </a:cubicBezTo>
                  <a:cubicBezTo>
                    <a:pt x="18515" y="2121"/>
                    <a:pt x="18537" y="2114"/>
                    <a:pt x="18559" y="2114"/>
                  </a:cubicBezTo>
                  <a:cubicBezTo>
                    <a:pt x="18584" y="2114"/>
                    <a:pt x="18609" y="2124"/>
                    <a:pt x="18631" y="2124"/>
                  </a:cubicBezTo>
                  <a:cubicBezTo>
                    <a:pt x="18642" y="2124"/>
                    <a:pt x="18651" y="2122"/>
                    <a:pt x="18661" y="2116"/>
                  </a:cubicBezTo>
                  <a:cubicBezTo>
                    <a:pt x="18677" y="2065"/>
                    <a:pt x="18694" y="2048"/>
                    <a:pt x="18710" y="2048"/>
                  </a:cubicBezTo>
                  <a:cubicBezTo>
                    <a:pt x="18738" y="2048"/>
                    <a:pt x="18766" y="2101"/>
                    <a:pt x="18790" y="2105"/>
                  </a:cubicBezTo>
                  <a:cubicBezTo>
                    <a:pt x="18795" y="2109"/>
                    <a:pt x="18800" y="2110"/>
                    <a:pt x="18806" y="2110"/>
                  </a:cubicBezTo>
                  <a:cubicBezTo>
                    <a:pt x="18875" y="2110"/>
                    <a:pt x="18983" y="1859"/>
                    <a:pt x="19035" y="1859"/>
                  </a:cubicBezTo>
                  <a:cubicBezTo>
                    <a:pt x="19042" y="1859"/>
                    <a:pt x="19047" y="1863"/>
                    <a:pt x="19052" y="1871"/>
                  </a:cubicBezTo>
                  <a:cubicBezTo>
                    <a:pt x="19061" y="1867"/>
                    <a:pt x="19071" y="1865"/>
                    <a:pt x="19081" y="1865"/>
                  </a:cubicBezTo>
                  <a:cubicBezTo>
                    <a:pt x="19085" y="1865"/>
                    <a:pt x="19088" y="1865"/>
                    <a:pt x="19091" y="1866"/>
                  </a:cubicBezTo>
                  <a:cubicBezTo>
                    <a:pt x="19113" y="1873"/>
                    <a:pt x="19134" y="1877"/>
                    <a:pt x="19157" y="1878"/>
                  </a:cubicBezTo>
                  <a:cubicBezTo>
                    <a:pt x="19165" y="1892"/>
                    <a:pt x="19171" y="1897"/>
                    <a:pt x="19176" y="1897"/>
                  </a:cubicBezTo>
                  <a:cubicBezTo>
                    <a:pt x="19182" y="1897"/>
                    <a:pt x="19185" y="1888"/>
                    <a:pt x="19185" y="1881"/>
                  </a:cubicBezTo>
                  <a:cubicBezTo>
                    <a:pt x="19215" y="1881"/>
                    <a:pt x="19248" y="1878"/>
                    <a:pt x="19286" y="1875"/>
                  </a:cubicBezTo>
                  <a:cubicBezTo>
                    <a:pt x="19357" y="1844"/>
                    <a:pt x="19414" y="1819"/>
                    <a:pt x="19463" y="1819"/>
                  </a:cubicBezTo>
                  <a:cubicBezTo>
                    <a:pt x="19481" y="1819"/>
                    <a:pt x="19497" y="1823"/>
                    <a:pt x="19512" y="1830"/>
                  </a:cubicBezTo>
                  <a:cubicBezTo>
                    <a:pt x="19527" y="1862"/>
                    <a:pt x="19541" y="1873"/>
                    <a:pt x="19553" y="1873"/>
                  </a:cubicBezTo>
                  <a:cubicBezTo>
                    <a:pt x="19577" y="1873"/>
                    <a:pt x="19596" y="1830"/>
                    <a:pt x="19613" y="1830"/>
                  </a:cubicBezTo>
                  <a:cubicBezTo>
                    <a:pt x="19621" y="1830"/>
                    <a:pt x="19629" y="1840"/>
                    <a:pt x="19637" y="1871"/>
                  </a:cubicBezTo>
                  <a:cubicBezTo>
                    <a:pt x="19683" y="1913"/>
                    <a:pt x="19701" y="1927"/>
                    <a:pt x="19717" y="1927"/>
                  </a:cubicBezTo>
                  <a:cubicBezTo>
                    <a:pt x="19721" y="1927"/>
                    <a:pt x="19725" y="1926"/>
                    <a:pt x="19730" y="1924"/>
                  </a:cubicBezTo>
                  <a:cubicBezTo>
                    <a:pt x="19734" y="1911"/>
                    <a:pt x="19738" y="1907"/>
                    <a:pt x="19743" y="1907"/>
                  </a:cubicBezTo>
                  <a:cubicBezTo>
                    <a:pt x="19751" y="1907"/>
                    <a:pt x="19761" y="1918"/>
                    <a:pt x="19773" y="1918"/>
                  </a:cubicBezTo>
                  <a:cubicBezTo>
                    <a:pt x="19774" y="1918"/>
                    <a:pt x="19775" y="1918"/>
                    <a:pt x="19776" y="1918"/>
                  </a:cubicBezTo>
                  <a:cubicBezTo>
                    <a:pt x="19782" y="1927"/>
                    <a:pt x="19789" y="1931"/>
                    <a:pt x="19797" y="1931"/>
                  </a:cubicBezTo>
                  <a:cubicBezTo>
                    <a:pt x="19816" y="1931"/>
                    <a:pt x="19840" y="1910"/>
                    <a:pt x="19872" y="1904"/>
                  </a:cubicBezTo>
                  <a:cubicBezTo>
                    <a:pt x="19882" y="1929"/>
                    <a:pt x="19890" y="1938"/>
                    <a:pt x="19898" y="1938"/>
                  </a:cubicBezTo>
                  <a:cubicBezTo>
                    <a:pt x="19922" y="1938"/>
                    <a:pt x="19941" y="1855"/>
                    <a:pt x="19960" y="1831"/>
                  </a:cubicBezTo>
                  <a:cubicBezTo>
                    <a:pt x="19970" y="1804"/>
                    <a:pt x="19979" y="1792"/>
                    <a:pt x="19987" y="1792"/>
                  </a:cubicBezTo>
                  <a:cubicBezTo>
                    <a:pt x="19990" y="1792"/>
                    <a:pt x="19993" y="1794"/>
                    <a:pt x="19996" y="1796"/>
                  </a:cubicBezTo>
                  <a:cubicBezTo>
                    <a:pt x="19998" y="1788"/>
                    <a:pt x="20000" y="1784"/>
                    <a:pt x="20003" y="1784"/>
                  </a:cubicBezTo>
                  <a:cubicBezTo>
                    <a:pt x="20011" y="1784"/>
                    <a:pt x="20021" y="1831"/>
                    <a:pt x="20029" y="1867"/>
                  </a:cubicBezTo>
                  <a:cubicBezTo>
                    <a:pt x="20031" y="1861"/>
                    <a:pt x="20033" y="1860"/>
                    <a:pt x="20036" y="1860"/>
                  </a:cubicBezTo>
                  <a:cubicBezTo>
                    <a:pt x="20039" y="1860"/>
                    <a:pt x="20042" y="1863"/>
                    <a:pt x="20045" y="1863"/>
                  </a:cubicBezTo>
                  <a:cubicBezTo>
                    <a:pt x="20048" y="1863"/>
                    <a:pt x="20052" y="1858"/>
                    <a:pt x="20054" y="1836"/>
                  </a:cubicBezTo>
                  <a:cubicBezTo>
                    <a:pt x="20056" y="1831"/>
                    <a:pt x="20057" y="1829"/>
                    <a:pt x="20058" y="1829"/>
                  </a:cubicBezTo>
                  <a:cubicBezTo>
                    <a:pt x="20065" y="1829"/>
                    <a:pt x="20073" y="1893"/>
                    <a:pt x="20079" y="1912"/>
                  </a:cubicBezTo>
                  <a:cubicBezTo>
                    <a:pt x="20081" y="1917"/>
                    <a:pt x="20083" y="1920"/>
                    <a:pt x="20085" y="1920"/>
                  </a:cubicBezTo>
                  <a:cubicBezTo>
                    <a:pt x="20096" y="1920"/>
                    <a:pt x="20103" y="1856"/>
                    <a:pt x="20110" y="1852"/>
                  </a:cubicBezTo>
                  <a:cubicBezTo>
                    <a:pt x="20113" y="1854"/>
                    <a:pt x="20115" y="1855"/>
                    <a:pt x="20118" y="1855"/>
                  </a:cubicBezTo>
                  <a:cubicBezTo>
                    <a:pt x="20129" y="1855"/>
                    <a:pt x="20135" y="1826"/>
                    <a:pt x="20138" y="1792"/>
                  </a:cubicBezTo>
                  <a:cubicBezTo>
                    <a:pt x="20140" y="1805"/>
                    <a:pt x="20140" y="1809"/>
                    <a:pt x="20141" y="1809"/>
                  </a:cubicBezTo>
                  <a:cubicBezTo>
                    <a:pt x="20142" y="1809"/>
                    <a:pt x="20142" y="1800"/>
                    <a:pt x="20142" y="1800"/>
                  </a:cubicBezTo>
                  <a:cubicBezTo>
                    <a:pt x="20142" y="1800"/>
                    <a:pt x="20142" y="1809"/>
                    <a:pt x="20143" y="1845"/>
                  </a:cubicBezTo>
                  <a:cubicBezTo>
                    <a:pt x="20143" y="1824"/>
                    <a:pt x="20150" y="1805"/>
                    <a:pt x="20161" y="1787"/>
                  </a:cubicBezTo>
                  <a:cubicBezTo>
                    <a:pt x="20169" y="1787"/>
                    <a:pt x="20177" y="1725"/>
                    <a:pt x="20188" y="1725"/>
                  </a:cubicBezTo>
                  <a:cubicBezTo>
                    <a:pt x="20196" y="1725"/>
                    <a:pt x="20206" y="1752"/>
                    <a:pt x="20218" y="1842"/>
                  </a:cubicBezTo>
                  <a:cubicBezTo>
                    <a:pt x="20223" y="1829"/>
                    <a:pt x="20229" y="1824"/>
                    <a:pt x="20235" y="1824"/>
                  </a:cubicBezTo>
                  <a:cubicBezTo>
                    <a:pt x="20249" y="1824"/>
                    <a:pt x="20266" y="1852"/>
                    <a:pt x="20284" y="1852"/>
                  </a:cubicBezTo>
                  <a:cubicBezTo>
                    <a:pt x="20292" y="1852"/>
                    <a:pt x="20301" y="1845"/>
                    <a:pt x="20309" y="1828"/>
                  </a:cubicBezTo>
                  <a:cubicBezTo>
                    <a:pt x="20315" y="1780"/>
                    <a:pt x="20323" y="1767"/>
                    <a:pt x="20331" y="1767"/>
                  </a:cubicBezTo>
                  <a:cubicBezTo>
                    <a:pt x="20341" y="1767"/>
                    <a:pt x="20353" y="1790"/>
                    <a:pt x="20364" y="1790"/>
                  </a:cubicBezTo>
                  <a:cubicBezTo>
                    <a:pt x="20365" y="1790"/>
                    <a:pt x="20365" y="1790"/>
                    <a:pt x="20366" y="1789"/>
                  </a:cubicBezTo>
                  <a:cubicBezTo>
                    <a:pt x="20375" y="1845"/>
                    <a:pt x="20383" y="1860"/>
                    <a:pt x="20390" y="1860"/>
                  </a:cubicBezTo>
                  <a:cubicBezTo>
                    <a:pt x="20401" y="1860"/>
                    <a:pt x="20410" y="1833"/>
                    <a:pt x="20421" y="1833"/>
                  </a:cubicBezTo>
                  <a:cubicBezTo>
                    <a:pt x="20425" y="1833"/>
                    <a:pt x="20429" y="1837"/>
                    <a:pt x="20434" y="1845"/>
                  </a:cubicBezTo>
                  <a:cubicBezTo>
                    <a:pt x="20451" y="1856"/>
                    <a:pt x="20471" y="1929"/>
                    <a:pt x="20489" y="1929"/>
                  </a:cubicBezTo>
                  <a:cubicBezTo>
                    <a:pt x="20496" y="1929"/>
                    <a:pt x="20502" y="1921"/>
                    <a:pt x="20507" y="1900"/>
                  </a:cubicBezTo>
                  <a:cubicBezTo>
                    <a:pt x="20511" y="1907"/>
                    <a:pt x="20515" y="1911"/>
                    <a:pt x="20519" y="1911"/>
                  </a:cubicBezTo>
                  <a:cubicBezTo>
                    <a:pt x="20536" y="1911"/>
                    <a:pt x="20552" y="1842"/>
                    <a:pt x="20570" y="1842"/>
                  </a:cubicBezTo>
                  <a:cubicBezTo>
                    <a:pt x="20575" y="1842"/>
                    <a:pt x="20581" y="1848"/>
                    <a:pt x="20587" y="1866"/>
                  </a:cubicBezTo>
                  <a:cubicBezTo>
                    <a:pt x="20590" y="1756"/>
                    <a:pt x="20595" y="1724"/>
                    <a:pt x="20601" y="1724"/>
                  </a:cubicBezTo>
                  <a:cubicBezTo>
                    <a:pt x="20609" y="1724"/>
                    <a:pt x="20618" y="1776"/>
                    <a:pt x="20627" y="1791"/>
                  </a:cubicBezTo>
                  <a:cubicBezTo>
                    <a:pt x="20631" y="1810"/>
                    <a:pt x="20635" y="1816"/>
                    <a:pt x="20638" y="1816"/>
                  </a:cubicBezTo>
                  <a:cubicBezTo>
                    <a:pt x="20646" y="1816"/>
                    <a:pt x="20652" y="1788"/>
                    <a:pt x="20660" y="1788"/>
                  </a:cubicBezTo>
                  <a:cubicBezTo>
                    <a:pt x="20664" y="1788"/>
                    <a:pt x="20668" y="1797"/>
                    <a:pt x="20673" y="1824"/>
                  </a:cubicBezTo>
                  <a:cubicBezTo>
                    <a:pt x="20693" y="1892"/>
                    <a:pt x="20713" y="1928"/>
                    <a:pt x="20731" y="1928"/>
                  </a:cubicBezTo>
                  <a:cubicBezTo>
                    <a:pt x="20744" y="1928"/>
                    <a:pt x="20756" y="1911"/>
                    <a:pt x="20768" y="1875"/>
                  </a:cubicBezTo>
                  <a:cubicBezTo>
                    <a:pt x="20787" y="1912"/>
                    <a:pt x="20804" y="1926"/>
                    <a:pt x="20820" y="1926"/>
                  </a:cubicBezTo>
                  <a:cubicBezTo>
                    <a:pt x="20833" y="1926"/>
                    <a:pt x="20845" y="1917"/>
                    <a:pt x="20856" y="1904"/>
                  </a:cubicBezTo>
                  <a:cubicBezTo>
                    <a:pt x="20861" y="1897"/>
                    <a:pt x="20866" y="1894"/>
                    <a:pt x="20871" y="1894"/>
                  </a:cubicBezTo>
                  <a:cubicBezTo>
                    <a:pt x="20885" y="1894"/>
                    <a:pt x="20899" y="1915"/>
                    <a:pt x="20911" y="1915"/>
                  </a:cubicBezTo>
                  <a:cubicBezTo>
                    <a:pt x="20915" y="1915"/>
                    <a:pt x="20919" y="1913"/>
                    <a:pt x="20922" y="1908"/>
                  </a:cubicBezTo>
                  <a:cubicBezTo>
                    <a:pt x="20949" y="1908"/>
                    <a:pt x="20970" y="1883"/>
                    <a:pt x="20989" y="1883"/>
                  </a:cubicBezTo>
                  <a:cubicBezTo>
                    <a:pt x="21002" y="1883"/>
                    <a:pt x="21015" y="1896"/>
                    <a:pt x="21026" y="1943"/>
                  </a:cubicBezTo>
                  <a:cubicBezTo>
                    <a:pt x="21020" y="1908"/>
                    <a:pt x="21024" y="1895"/>
                    <a:pt x="21032" y="1895"/>
                  </a:cubicBezTo>
                  <a:cubicBezTo>
                    <a:pt x="21053" y="1895"/>
                    <a:pt x="21107" y="1986"/>
                    <a:pt x="21099" y="2006"/>
                  </a:cubicBezTo>
                  <a:cubicBezTo>
                    <a:pt x="21120" y="1977"/>
                    <a:pt x="21143" y="1887"/>
                    <a:pt x="21179" y="1887"/>
                  </a:cubicBezTo>
                  <a:cubicBezTo>
                    <a:pt x="21184" y="1887"/>
                    <a:pt x="21189" y="1889"/>
                    <a:pt x="21194" y="1892"/>
                  </a:cubicBezTo>
                  <a:cubicBezTo>
                    <a:pt x="21202" y="1911"/>
                    <a:pt x="21210" y="1916"/>
                    <a:pt x="21218" y="1916"/>
                  </a:cubicBezTo>
                  <a:cubicBezTo>
                    <a:pt x="21226" y="1916"/>
                    <a:pt x="21236" y="1909"/>
                    <a:pt x="21246" y="1909"/>
                  </a:cubicBezTo>
                  <a:cubicBezTo>
                    <a:pt x="21256" y="1909"/>
                    <a:pt x="21266" y="1916"/>
                    <a:pt x="21278" y="1942"/>
                  </a:cubicBezTo>
                  <a:cubicBezTo>
                    <a:pt x="21282" y="1962"/>
                    <a:pt x="21285" y="1969"/>
                    <a:pt x="21288" y="1969"/>
                  </a:cubicBezTo>
                  <a:cubicBezTo>
                    <a:pt x="21299" y="1969"/>
                    <a:pt x="21307" y="1874"/>
                    <a:pt x="21319" y="1874"/>
                  </a:cubicBezTo>
                  <a:cubicBezTo>
                    <a:pt x="21322" y="1874"/>
                    <a:pt x="21326" y="1883"/>
                    <a:pt x="21331" y="1906"/>
                  </a:cubicBezTo>
                  <a:cubicBezTo>
                    <a:pt x="21352" y="1979"/>
                    <a:pt x="21373" y="1945"/>
                    <a:pt x="21394" y="1969"/>
                  </a:cubicBezTo>
                  <a:cubicBezTo>
                    <a:pt x="21410" y="1917"/>
                    <a:pt x="21425" y="1893"/>
                    <a:pt x="21440" y="1893"/>
                  </a:cubicBezTo>
                  <a:cubicBezTo>
                    <a:pt x="21448" y="1893"/>
                    <a:pt x="21456" y="1901"/>
                    <a:pt x="21464" y="1917"/>
                  </a:cubicBezTo>
                  <a:cubicBezTo>
                    <a:pt x="21469" y="1900"/>
                    <a:pt x="21473" y="1894"/>
                    <a:pt x="21478" y="1894"/>
                  </a:cubicBezTo>
                  <a:cubicBezTo>
                    <a:pt x="21486" y="1894"/>
                    <a:pt x="21495" y="1914"/>
                    <a:pt x="21503" y="1914"/>
                  </a:cubicBezTo>
                  <a:cubicBezTo>
                    <a:pt x="21507" y="1914"/>
                    <a:pt x="21511" y="1907"/>
                    <a:pt x="21515" y="1885"/>
                  </a:cubicBezTo>
                  <a:cubicBezTo>
                    <a:pt x="21519" y="1889"/>
                    <a:pt x="21523" y="1891"/>
                    <a:pt x="21527" y="1891"/>
                  </a:cubicBezTo>
                  <a:cubicBezTo>
                    <a:pt x="21542" y="1891"/>
                    <a:pt x="21553" y="1861"/>
                    <a:pt x="21562" y="1861"/>
                  </a:cubicBezTo>
                  <a:cubicBezTo>
                    <a:pt x="21567" y="1861"/>
                    <a:pt x="21571" y="1868"/>
                    <a:pt x="21575" y="1890"/>
                  </a:cubicBezTo>
                  <a:cubicBezTo>
                    <a:pt x="21587" y="1932"/>
                    <a:pt x="21593" y="1958"/>
                    <a:pt x="21595" y="1958"/>
                  </a:cubicBezTo>
                  <a:cubicBezTo>
                    <a:pt x="21597" y="1958"/>
                    <a:pt x="21594" y="1922"/>
                    <a:pt x="21590" y="1834"/>
                  </a:cubicBezTo>
                  <a:cubicBezTo>
                    <a:pt x="21590" y="1816"/>
                    <a:pt x="21589" y="1808"/>
                    <a:pt x="21589" y="1805"/>
                  </a:cubicBezTo>
                  <a:lnTo>
                    <a:pt x="21589" y="1805"/>
                  </a:lnTo>
                  <a:cubicBezTo>
                    <a:pt x="21590" y="1811"/>
                    <a:pt x="21593" y="1839"/>
                    <a:pt x="21600" y="1839"/>
                  </a:cubicBezTo>
                  <a:cubicBezTo>
                    <a:pt x="21604" y="1839"/>
                    <a:pt x="21608" y="1832"/>
                    <a:pt x="21614" y="1812"/>
                  </a:cubicBezTo>
                  <a:cubicBezTo>
                    <a:pt x="21617" y="1784"/>
                    <a:pt x="21621" y="1773"/>
                    <a:pt x="21626" y="1773"/>
                  </a:cubicBezTo>
                  <a:cubicBezTo>
                    <a:pt x="21639" y="1773"/>
                    <a:pt x="21659" y="1856"/>
                    <a:pt x="21682" y="1856"/>
                  </a:cubicBezTo>
                  <a:cubicBezTo>
                    <a:pt x="21683" y="1856"/>
                    <a:pt x="21684" y="1856"/>
                    <a:pt x="21686" y="1856"/>
                  </a:cubicBezTo>
                  <a:cubicBezTo>
                    <a:pt x="21716" y="1783"/>
                    <a:pt x="21640" y="1735"/>
                    <a:pt x="21696" y="1674"/>
                  </a:cubicBezTo>
                  <a:lnTo>
                    <a:pt x="21696" y="1674"/>
                  </a:lnTo>
                  <a:cubicBezTo>
                    <a:pt x="21702" y="1695"/>
                    <a:pt x="21709" y="1704"/>
                    <a:pt x="21715" y="1704"/>
                  </a:cubicBezTo>
                  <a:cubicBezTo>
                    <a:pt x="21734" y="1704"/>
                    <a:pt x="21751" y="1622"/>
                    <a:pt x="21771" y="1622"/>
                  </a:cubicBezTo>
                  <a:cubicBezTo>
                    <a:pt x="21775" y="1622"/>
                    <a:pt x="21779" y="1625"/>
                    <a:pt x="21784" y="1633"/>
                  </a:cubicBezTo>
                  <a:cubicBezTo>
                    <a:pt x="21801" y="1671"/>
                    <a:pt x="21818" y="1672"/>
                    <a:pt x="21835" y="1672"/>
                  </a:cubicBezTo>
                  <a:cubicBezTo>
                    <a:pt x="21836" y="1672"/>
                    <a:pt x="21837" y="1672"/>
                    <a:pt x="21839" y="1672"/>
                  </a:cubicBezTo>
                  <a:cubicBezTo>
                    <a:pt x="21850" y="1672"/>
                    <a:pt x="21862" y="1673"/>
                    <a:pt x="21874" y="1686"/>
                  </a:cubicBezTo>
                  <a:cubicBezTo>
                    <a:pt x="21892" y="1704"/>
                    <a:pt x="21916" y="1714"/>
                    <a:pt x="21940" y="1714"/>
                  </a:cubicBezTo>
                  <a:cubicBezTo>
                    <a:pt x="21948" y="1714"/>
                    <a:pt x="21956" y="1713"/>
                    <a:pt x="21964" y="1711"/>
                  </a:cubicBezTo>
                  <a:cubicBezTo>
                    <a:pt x="21995" y="1703"/>
                    <a:pt x="22023" y="1689"/>
                    <a:pt x="22052" y="1686"/>
                  </a:cubicBezTo>
                  <a:cubicBezTo>
                    <a:pt x="22091" y="1642"/>
                    <a:pt x="22348" y="1569"/>
                    <a:pt x="22519" y="1501"/>
                  </a:cubicBezTo>
                  <a:cubicBezTo>
                    <a:pt x="22524" y="1502"/>
                    <a:pt x="22530" y="1504"/>
                    <a:pt x="22537" y="1506"/>
                  </a:cubicBezTo>
                  <a:cubicBezTo>
                    <a:pt x="22555" y="1553"/>
                    <a:pt x="22705" y="1562"/>
                    <a:pt x="22829" y="1562"/>
                  </a:cubicBezTo>
                  <a:cubicBezTo>
                    <a:pt x="22908" y="1562"/>
                    <a:pt x="22977" y="1558"/>
                    <a:pt x="22990" y="1558"/>
                  </a:cubicBezTo>
                  <a:cubicBezTo>
                    <a:pt x="23009" y="1581"/>
                    <a:pt x="23029" y="1602"/>
                    <a:pt x="23049" y="1602"/>
                  </a:cubicBezTo>
                  <a:cubicBezTo>
                    <a:pt x="23065" y="1602"/>
                    <a:pt x="23082" y="1589"/>
                    <a:pt x="23098" y="1551"/>
                  </a:cubicBezTo>
                  <a:cubicBezTo>
                    <a:pt x="23187" y="1548"/>
                    <a:pt x="23237" y="1536"/>
                    <a:pt x="23263" y="1525"/>
                  </a:cubicBezTo>
                  <a:cubicBezTo>
                    <a:pt x="23289" y="1513"/>
                    <a:pt x="23293" y="1501"/>
                    <a:pt x="23289" y="1494"/>
                  </a:cubicBezTo>
                  <a:cubicBezTo>
                    <a:pt x="23287" y="1484"/>
                    <a:pt x="23286" y="1474"/>
                    <a:pt x="23284" y="1464"/>
                  </a:cubicBezTo>
                  <a:lnTo>
                    <a:pt x="23284" y="1464"/>
                  </a:lnTo>
                  <a:cubicBezTo>
                    <a:pt x="23287" y="1466"/>
                    <a:pt x="23291" y="1469"/>
                    <a:pt x="23296" y="1470"/>
                  </a:cubicBezTo>
                  <a:cubicBezTo>
                    <a:pt x="23298" y="1469"/>
                    <a:pt x="23299" y="1469"/>
                    <a:pt x="23301" y="1469"/>
                  </a:cubicBezTo>
                  <a:cubicBezTo>
                    <a:pt x="23314" y="1469"/>
                    <a:pt x="23333" y="1500"/>
                    <a:pt x="23357" y="1500"/>
                  </a:cubicBezTo>
                  <a:cubicBezTo>
                    <a:pt x="23366" y="1500"/>
                    <a:pt x="23377" y="1495"/>
                    <a:pt x="23388" y="1481"/>
                  </a:cubicBezTo>
                  <a:cubicBezTo>
                    <a:pt x="23433" y="1502"/>
                    <a:pt x="23682" y="1545"/>
                    <a:pt x="23763" y="1614"/>
                  </a:cubicBezTo>
                  <a:cubicBezTo>
                    <a:pt x="23800" y="1612"/>
                    <a:pt x="23832" y="1589"/>
                    <a:pt x="23860" y="1589"/>
                  </a:cubicBezTo>
                  <a:cubicBezTo>
                    <a:pt x="23873" y="1589"/>
                    <a:pt x="23885" y="1594"/>
                    <a:pt x="23897" y="1606"/>
                  </a:cubicBezTo>
                  <a:cubicBezTo>
                    <a:pt x="23933" y="1581"/>
                    <a:pt x="23999" y="1502"/>
                    <a:pt x="24026" y="1502"/>
                  </a:cubicBezTo>
                  <a:cubicBezTo>
                    <a:pt x="24026" y="1502"/>
                    <a:pt x="24026" y="1502"/>
                    <a:pt x="24027" y="1502"/>
                  </a:cubicBezTo>
                  <a:cubicBezTo>
                    <a:pt x="24045" y="1459"/>
                    <a:pt x="24060" y="1441"/>
                    <a:pt x="24073" y="1441"/>
                  </a:cubicBezTo>
                  <a:cubicBezTo>
                    <a:pt x="24093" y="1441"/>
                    <a:pt x="24107" y="1484"/>
                    <a:pt x="24117" y="1549"/>
                  </a:cubicBezTo>
                  <a:cubicBezTo>
                    <a:pt x="24132" y="1579"/>
                    <a:pt x="24136" y="1583"/>
                    <a:pt x="24138" y="1583"/>
                  </a:cubicBezTo>
                  <a:cubicBezTo>
                    <a:pt x="24139" y="1583"/>
                    <a:pt x="24140" y="1582"/>
                    <a:pt x="24141" y="1582"/>
                  </a:cubicBezTo>
                  <a:cubicBezTo>
                    <a:pt x="24143" y="1582"/>
                    <a:pt x="24146" y="1584"/>
                    <a:pt x="24154" y="1595"/>
                  </a:cubicBezTo>
                  <a:cubicBezTo>
                    <a:pt x="24156" y="1575"/>
                    <a:pt x="24159" y="1567"/>
                    <a:pt x="24163" y="1567"/>
                  </a:cubicBezTo>
                  <a:cubicBezTo>
                    <a:pt x="24173" y="1567"/>
                    <a:pt x="24189" y="1615"/>
                    <a:pt x="24209" y="1615"/>
                  </a:cubicBezTo>
                  <a:cubicBezTo>
                    <a:pt x="24216" y="1615"/>
                    <a:pt x="24223" y="1611"/>
                    <a:pt x="24230" y="1599"/>
                  </a:cubicBezTo>
                  <a:cubicBezTo>
                    <a:pt x="24240" y="1643"/>
                    <a:pt x="24249" y="1657"/>
                    <a:pt x="24259" y="1657"/>
                  </a:cubicBezTo>
                  <a:cubicBezTo>
                    <a:pt x="24274" y="1657"/>
                    <a:pt x="24291" y="1620"/>
                    <a:pt x="24311" y="1620"/>
                  </a:cubicBezTo>
                  <a:cubicBezTo>
                    <a:pt x="24311" y="1620"/>
                    <a:pt x="24312" y="1620"/>
                    <a:pt x="24313" y="1620"/>
                  </a:cubicBezTo>
                  <a:cubicBezTo>
                    <a:pt x="24346" y="1616"/>
                    <a:pt x="24387" y="1585"/>
                    <a:pt x="24434" y="1554"/>
                  </a:cubicBezTo>
                  <a:cubicBezTo>
                    <a:pt x="24444" y="1546"/>
                    <a:pt x="24454" y="1543"/>
                    <a:pt x="24463" y="1543"/>
                  </a:cubicBezTo>
                  <a:cubicBezTo>
                    <a:pt x="24485" y="1543"/>
                    <a:pt x="24506" y="1556"/>
                    <a:pt x="24525" y="1556"/>
                  </a:cubicBezTo>
                  <a:cubicBezTo>
                    <a:pt x="24540" y="1556"/>
                    <a:pt x="24554" y="1549"/>
                    <a:pt x="24567" y="1525"/>
                  </a:cubicBezTo>
                  <a:cubicBezTo>
                    <a:pt x="24596" y="1520"/>
                    <a:pt x="24623" y="1468"/>
                    <a:pt x="24649" y="1468"/>
                  </a:cubicBezTo>
                  <a:cubicBezTo>
                    <a:pt x="24660" y="1468"/>
                    <a:pt x="24671" y="1478"/>
                    <a:pt x="24682" y="1503"/>
                  </a:cubicBezTo>
                  <a:cubicBezTo>
                    <a:pt x="24709" y="1511"/>
                    <a:pt x="24735" y="1548"/>
                    <a:pt x="24759" y="1548"/>
                  </a:cubicBezTo>
                  <a:cubicBezTo>
                    <a:pt x="24767" y="1548"/>
                    <a:pt x="24774" y="1544"/>
                    <a:pt x="24781" y="1535"/>
                  </a:cubicBezTo>
                  <a:cubicBezTo>
                    <a:pt x="24790" y="1520"/>
                    <a:pt x="24799" y="1516"/>
                    <a:pt x="24807" y="1516"/>
                  </a:cubicBezTo>
                  <a:cubicBezTo>
                    <a:pt x="24817" y="1516"/>
                    <a:pt x="24826" y="1521"/>
                    <a:pt x="24836" y="1521"/>
                  </a:cubicBezTo>
                  <a:cubicBezTo>
                    <a:pt x="24846" y="1521"/>
                    <a:pt x="24856" y="1514"/>
                    <a:pt x="24865" y="1487"/>
                  </a:cubicBezTo>
                  <a:cubicBezTo>
                    <a:pt x="24867" y="1480"/>
                    <a:pt x="24871" y="1477"/>
                    <a:pt x="24877" y="1477"/>
                  </a:cubicBezTo>
                  <a:cubicBezTo>
                    <a:pt x="24921" y="1477"/>
                    <a:pt x="25063" y="1672"/>
                    <a:pt x="25121" y="1672"/>
                  </a:cubicBezTo>
                  <a:lnTo>
                    <a:pt x="25353" y="1672"/>
                  </a:lnTo>
                  <a:cubicBezTo>
                    <a:pt x="25498" y="1672"/>
                    <a:pt x="26120" y="1624"/>
                    <a:pt x="26209" y="1516"/>
                  </a:cubicBezTo>
                  <a:cubicBezTo>
                    <a:pt x="26226" y="1494"/>
                    <a:pt x="26237" y="1487"/>
                    <a:pt x="26244" y="1487"/>
                  </a:cubicBezTo>
                  <a:cubicBezTo>
                    <a:pt x="26255" y="1487"/>
                    <a:pt x="26257" y="1503"/>
                    <a:pt x="26260" y="1511"/>
                  </a:cubicBezTo>
                  <a:cubicBezTo>
                    <a:pt x="26262" y="1513"/>
                    <a:pt x="26264" y="1531"/>
                    <a:pt x="26272" y="1531"/>
                  </a:cubicBezTo>
                  <a:cubicBezTo>
                    <a:pt x="26278" y="1531"/>
                    <a:pt x="26287" y="1522"/>
                    <a:pt x="26302" y="1495"/>
                  </a:cubicBezTo>
                  <a:cubicBezTo>
                    <a:pt x="26327" y="1507"/>
                    <a:pt x="26369" y="1568"/>
                    <a:pt x="26437" y="1568"/>
                  </a:cubicBezTo>
                  <a:cubicBezTo>
                    <a:pt x="26471" y="1568"/>
                    <a:pt x="26510" y="1554"/>
                    <a:pt x="26556" y="1512"/>
                  </a:cubicBezTo>
                  <a:cubicBezTo>
                    <a:pt x="26606" y="1555"/>
                    <a:pt x="26653" y="1577"/>
                    <a:pt x="26697" y="1577"/>
                  </a:cubicBezTo>
                  <a:cubicBezTo>
                    <a:pt x="26742" y="1577"/>
                    <a:pt x="26784" y="1555"/>
                    <a:pt x="26825" y="1509"/>
                  </a:cubicBezTo>
                  <a:cubicBezTo>
                    <a:pt x="26854" y="1488"/>
                    <a:pt x="26882" y="1478"/>
                    <a:pt x="26910" y="1478"/>
                  </a:cubicBezTo>
                  <a:cubicBezTo>
                    <a:pt x="26960" y="1478"/>
                    <a:pt x="27008" y="1510"/>
                    <a:pt x="27055" y="1567"/>
                  </a:cubicBezTo>
                  <a:cubicBezTo>
                    <a:pt x="27059" y="1566"/>
                    <a:pt x="27064" y="1565"/>
                    <a:pt x="27068" y="1565"/>
                  </a:cubicBezTo>
                  <a:cubicBezTo>
                    <a:pt x="27117" y="1565"/>
                    <a:pt x="27165" y="1632"/>
                    <a:pt x="27208" y="1632"/>
                  </a:cubicBezTo>
                  <a:cubicBezTo>
                    <a:pt x="27223" y="1632"/>
                    <a:pt x="27237" y="1624"/>
                    <a:pt x="27251" y="1602"/>
                  </a:cubicBezTo>
                  <a:cubicBezTo>
                    <a:pt x="27312" y="1653"/>
                    <a:pt x="27460" y="1675"/>
                    <a:pt x="27612" y="1675"/>
                  </a:cubicBezTo>
                  <a:cubicBezTo>
                    <a:pt x="27780" y="1675"/>
                    <a:pt x="27954" y="1648"/>
                    <a:pt x="28025" y="1601"/>
                  </a:cubicBezTo>
                  <a:cubicBezTo>
                    <a:pt x="28028" y="1590"/>
                    <a:pt x="28035" y="1581"/>
                    <a:pt x="28044" y="1573"/>
                  </a:cubicBezTo>
                  <a:cubicBezTo>
                    <a:pt x="28055" y="1541"/>
                    <a:pt x="28072" y="1523"/>
                    <a:pt x="28093" y="1522"/>
                  </a:cubicBezTo>
                  <a:cubicBezTo>
                    <a:pt x="28097" y="1520"/>
                    <a:pt x="28101" y="1518"/>
                    <a:pt x="28105" y="1518"/>
                  </a:cubicBezTo>
                  <a:cubicBezTo>
                    <a:pt x="28109" y="1518"/>
                    <a:pt x="28112" y="1519"/>
                    <a:pt x="28115" y="1523"/>
                  </a:cubicBezTo>
                  <a:cubicBezTo>
                    <a:pt x="28120" y="1528"/>
                    <a:pt x="28125" y="1530"/>
                    <a:pt x="28129" y="1530"/>
                  </a:cubicBezTo>
                  <a:cubicBezTo>
                    <a:pt x="28147" y="1530"/>
                    <a:pt x="28164" y="1500"/>
                    <a:pt x="28180" y="1480"/>
                  </a:cubicBezTo>
                  <a:cubicBezTo>
                    <a:pt x="28203" y="1507"/>
                    <a:pt x="28223" y="1492"/>
                    <a:pt x="28243" y="1535"/>
                  </a:cubicBezTo>
                  <a:cubicBezTo>
                    <a:pt x="28249" y="1527"/>
                    <a:pt x="28253" y="1524"/>
                    <a:pt x="28256" y="1524"/>
                  </a:cubicBezTo>
                  <a:cubicBezTo>
                    <a:pt x="28267" y="1524"/>
                    <a:pt x="28266" y="1566"/>
                    <a:pt x="28256" y="1588"/>
                  </a:cubicBezTo>
                  <a:cubicBezTo>
                    <a:pt x="28259" y="1590"/>
                    <a:pt x="28261" y="1590"/>
                    <a:pt x="28265" y="1591"/>
                  </a:cubicBezTo>
                  <a:cubicBezTo>
                    <a:pt x="28291" y="1602"/>
                    <a:pt x="28320" y="1615"/>
                    <a:pt x="28351" y="1615"/>
                  </a:cubicBezTo>
                  <a:cubicBezTo>
                    <a:pt x="28368" y="1615"/>
                    <a:pt x="28386" y="1611"/>
                    <a:pt x="28404" y="1601"/>
                  </a:cubicBezTo>
                  <a:cubicBezTo>
                    <a:pt x="28417" y="1606"/>
                    <a:pt x="28431" y="1608"/>
                    <a:pt x="28443" y="1608"/>
                  </a:cubicBezTo>
                  <a:cubicBezTo>
                    <a:pt x="28495" y="1608"/>
                    <a:pt x="28536" y="1573"/>
                    <a:pt x="28569" y="1567"/>
                  </a:cubicBezTo>
                  <a:cubicBezTo>
                    <a:pt x="28611" y="1577"/>
                    <a:pt x="28640" y="1586"/>
                    <a:pt x="28659" y="1604"/>
                  </a:cubicBezTo>
                  <a:cubicBezTo>
                    <a:pt x="28663" y="1605"/>
                    <a:pt x="28667" y="1606"/>
                    <a:pt x="28670" y="1606"/>
                  </a:cubicBezTo>
                  <a:cubicBezTo>
                    <a:pt x="28677" y="1606"/>
                    <a:pt x="28683" y="1603"/>
                    <a:pt x="28687" y="1597"/>
                  </a:cubicBezTo>
                  <a:lnTo>
                    <a:pt x="28687" y="1597"/>
                  </a:lnTo>
                  <a:cubicBezTo>
                    <a:pt x="28685" y="1602"/>
                    <a:pt x="28682" y="1609"/>
                    <a:pt x="28681" y="1614"/>
                  </a:cubicBezTo>
                  <a:cubicBezTo>
                    <a:pt x="28681" y="1619"/>
                    <a:pt x="28680" y="1623"/>
                    <a:pt x="28679" y="1628"/>
                  </a:cubicBezTo>
                  <a:cubicBezTo>
                    <a:pt x="28698" y="1624"/>
                    <a:pt x="28717" y="1621"/>
                    <a:pt x="28737" y="1621"/>
                  </a:cubicBezTo>
                  <a:cubicBezTo>
                    <a:pt x="28741" y="1621"/>
                    <a:pt x="28745" y="1621"/>
                    <a:pt x="28749" y="1621"/>
                  </a:cubicBezTo>
                  <a:cubicBezTo>
                    <a:pt x="28908" y="1624"/>
                    <a:pt x="29140" y="1702"/>
                    <a:pt x="29305" y="1702"/>
                  </a:cubicBezTo>
                  <a:cubicBezTo>
                    <a:pt x="29373" y="1702"/>
                    <a:pt x="29430" y="1689"/>
                    <a:pt x="29466" y="1652"/>
                  </a:cubicBezTo>
                  <a:cubicBezTo>
                    <a:pt x="29485" y="1633"/>
                    <a:pt x="29503" y="1626"/>
                    <a:pt x="29521" y="1626"/>
                  </a:cubicBezTo>
                  <a:cubicBezTo>
                    <a:pt x="29549" y="1626"/>
                    <a:pt x="29577" y="1645"/>
                    <a:pt x="29605" y="1663"/>
                  </a:cubicBezTo>
                  <a:cubicBezTo>
                    <a:pt x="29628" y="1648"/>
                    <a:pt x="29651" y="1644"/>
                    <a:pt x="29674" y="1644"/>
                  </a:cubicBezTo>
                  <a:cubicBezTo>
                    <a:pt x="29717" y="1644"/>
                    <a:pt x="29758" y="1661"/>
                    <a:pt x="29796" y="1661"/>
                  </a:cubicBezTo>
                  <a:cubicBezTo>
                    <a:pt x="29809" y="1661"/>
                    <a:pt x="29822" y="1659"/>
                    <a:pt x="29835" y="1653"/>
                  </a:cubicBezTo>
                  <a:cubicBezTo>
                    <a:pt x="29849" y="1639"/>
                    <a:pt x="29864" y="1636"/>
                    <a:pt x="29878" y="1636"/>
                  </a:cubicBezTo>
                  <a:cubicBezTo>
                    <a:pt x="29889" y="1636"/>
                    <a:pt x="29901" y="1638"/>
                    <a:pt x="29911" y="1638"/>
                  </a:cubicBezTo>
                  <a:cubicBezTo>
                    <a:pt x="29924" y="1638"/>
                    <a:pt x="29936" y="1636"/>
                    <a:pt x="29947" y="1624"/>
                  </a:cubicBezTo>
                  <a:cubicBezTo>
                    <a:pt x="29955" y="1612"/>
                    <a:pt x="29963" y="1608"/>
                    <a:pt x="29971" y="1608"/>
                  </a:cubicBezTo>
                  <a:cubicBezTo>
                    <a:pt x="29993" y="1608"/>
                    <a:pt x="30015" y="1644"/>
                    <a:pt x="30035" y="1644"/>
                  </a:cubicBezTo>
                  <a:cubicBezTo>
                    <a:pt x="30038" y="1644"/>
                    <a:pt x="30042" y="1643"/>
                    <a:pt x="30045" y="1641"/>
                  </a:cubicBezTo>
                  <a:cubicBezTo>
                    <a:pt x="30083" y="1639"/>
                    <a:pt x="30117" y="1608"/>
                    <a:pt x="30148" y="1608"/>
                  </a:cubicBezTo>
                  <a:cubicBezTo>
                    <a:pt x="30165" y="1608"/>
                    <a:pt x="30180" y="1617"/>
                    <a:pt x="30195" y="1643"/>
                  </a:cubicBezTo>
                  <a:cubicBezTo>
                    <a:pt x="30208" y="1665"/>
                    <a:pt x="30220" y="1672"/>
                    <a:pt x="30232" y="1672"/>
                  </a:cubicBezTo>
                  <a:cubicBezTo>
                    <a:pt x="30258" y="1672"/>
                    <a:pt x="30280" y="1631"/>
                    <a:pt x="30301" y="1627"/>
                  </a:cubicBezTo>
                  <a:cubicBezTo>
                    <a:pt x="30354" y="1664"/>
                    <a:pt x="30773" y="1736"/>
                    <a:pt x="30905" y="1736"/>
                  </a:cubicBezTo>
                  <a:cubicBezTo>
                    <a:pt x="30924" y="1736"/>
                    <a:pt x="30937" y="1734"/>
                    <a:pt x="30942" y="1731"/>
                  </a:cubicBezTo>
                  <a:cubicBezTo>
                    <a:pt x="31009" y="1735"/>
                    <a:pt x="31020" y="1752"/>
                    <a:pt x="31029" y="1752"/>
                  </a:cubicBezTo>
                  <a:cubicBezTo>
                    <a:pt x="31031" y="1752"/>
                    <a:pt x="31033" y="1751"/>
                    <a:pt x="31035" y="1750"/>
                  </a:cubicBezTo>
                  <a:cubicBezTo>
                    <a:pt x="31040" y="1735"/>
                    <a:pt x="31060" y="1614"/>
                    <a:pt x="31082" y="1614"/>
                  </a:cubicBezTo>
                  <a:cubicBezTo>
                    <a:pt x="31086" y="1614"/>
                    <a:pt x="31090" y="1618"/>
                    <a:pt x="31094" y="1627"/>
                  </a:cubicBezTo>
                  <a:cubicBezTo>
                    <a:pt x="31108" y="1630"/>
                    <a:pt x="31128" y="1639"/>
                    <a:pt x="31155" y="1639"/>
                  </a:cubicBezTo>
                  <a:cubicBezTo>
                    <a:pt x="31174" y="1639"/>
                    <a:pt x="31196" y="1634"/>
                    <a:pt x="31223" y="1619"/>
                  </a:cubicBezTo>
                  <a:cubicBezTo>
                    <a:pt x="31289" y="1634"/>
                    <a:pt x="31326" y="1651"/>
                    <a:pt x="31347" y="1651"/>
                  </a:cubicBezTo>
                  <a:cubicBezTo>
                    <a:pt x="31351" y="1640"/>
                    <a:pt x="31354" y="1636"/>
                    <a:pt x="31357" y="1636"/>
                  </a:cubicBezTo>
                  <a:cubicBezTo>
                    <a:pt x="31369" y="1636"/>
                    <a:pt x="31374" y="1698"/>
                    <a:pt x="31377" y="1700"/>
                  </a:cubicBezTo>
                  <a:cubicBezTo>
                    <a:pt x="31378" y="1701"/>
                    <a:pt x="31379" y="1702"/>
                    <a:pt x="31379" y="1702"/>
                  </a:cubicBezTo>
                  <a:cubicBezTo>
                    <a:pt x="31384" y="1702"/>
                    <a:pt x="31392" y="1682"/>
                    <a:pt x="31445" y="1682"/>
                  </a:cubicBezTo>
                  <a:cubicBezTo>
                    <a:pt x="31457" y="1682"/>
                    <a:pt x="31471" y="1683"/>
                    <a:pt x="31488" y="1685"/>
                  </a:cubicBezTo>
                  <a:cubicBezTo>
                    <a:pt x="31522" y="1638"/>
                    <a:pt x="31555" y="1649"/>
                    <a:pt x="31586" y="1646"/>
                  </a:cubicBezTo>
                  <a:cubicBezTo>
                    <a:pt x="31593" y="1636"/>
                    <a:pt x="31600" y="1632"/>
                    <a:pt x="31608" y="1632"/>
                  </a:cubicBezTo>
                  <a:cubicBezTo>
                    <a:pt x="31623" y="1632"/>
                    <a:pt x="31639" y="1647"/>
                    <a:pt x="31654" y="1647"/>
                  </a:cubicBezTo>
                  <a:cubicBezTo>
                    <a:pt x="31661" y="1647"/>
                    <a:pt x="31668" y="1644"/>
                    <a:pt x="31675" y="1635"/>
                  </a:cubicBezTo>
                  <a:cubicBezTo>
                    <a:pt x="31691" y="1615"/>
                    <a:pt x="31706" y="1604"/>
                    <a:pt x="31723" y="1604"/>
                  </a:cubicBezTo>
                  <a:cubicBezTo>
                    <a:pt x="31736" y="1604"/>
                    <a:pt x="31750" y="1611"/>
                    <a:pt x="31764" y="1625"/>
                  </a:cubicBezTo>
                  <a:cubicBezTo>
                    <a:pt x="31774" y="1605"/>
                    <a:pt x="31792" y="1600"/>
                    <a:pt x="31815" y="1600"/>
                  </a:cubicBezTo>
                  <a:cubicBezTo>
                    <a:pt x="31838" y="1600"/>
                    <a:pt x="31866" y="1606"/>
                    <a:pt x="31890" y="1606"/>
                  </a:cubicBezTo>
                  <a:cubicBezTo>
                    <a:pt x="31914" y="1606"/>
                    <a:pt x="31935" y="1601"/>
                    <a:pt x="31946" y="1579"/>
                  </a:cubicBezTo>
                  <a:cubicBezTo>
                    <a:pt x="31969" y="1557"/>
                    <a:pt x="31993" y="1533"/>
                    <a:pt x="32019" y="1533"/>
                  </a:cubicBezTo>
                  <a:cubicBezTo>
                    <a:pt x="32032" y="1533"/>
                    <a:pt x="32046" y="1539"/>
                    <a:pt x="32061" y="1555"/>
                  </a:cubicBezTo>
                  <a:cubicBezTo>
                    <a:pt x="32068" y="1551"/>
                    <a:pt x="32076" y="1550"/>
                    <a:pt x="32084" y="1550"/>
                  </a:cubicBezTo>
                  <a:cubicBezTo>
                    <a:pt x="32113" y="1550"/>
                    <a:pt x="32145" y="1570"/>
                    <a:pt x="32178" y="1570"/>
                  </a:cubicBezTo>
                  <a:cubicBezTo>
                    <a:pt x="32187" y="1570"/>
                    <a:pt x="32196" y="1569"/>
                    <a:pt x="32204" y="1565"/>
                  </a:cubicBezTo>
                  <a:cubicBezTo>
                    <a:pt x="32359" y="1584"/>
                    <a:pt x="32375" y="1624"/>
                    <a:pt x="32383" y="1624"/>
                  </a:cubicBezTo>
                  <a:cubicBezTo>
                    <a:pt x="32383" y="1624"/>
                    <a:pt x="32383" y="1624"/>
                    <a:pt x="32384" y="1624"/>
                  </a:cubicBezTo>
                  <a:cubicBezTo>
                    <a:pt x="32388" y="1630"/>
                    <a:pt x="32389" y="1645"/>
                    <a:pt x="32434" y="1645"/>
                  </a:cubicBezTo>
                  <a:cubicBezTo>
                    <a:pt x="32453" y="1645"/>
                    <a:pt x="32482" y="1642"/>
                    <a:pt x="32522" y="1634"/>
                  </a:cubicBezTo>
                  <a:cubicBezTo>
                    <a:pt x="32531" y="1642"/>
                    <a:pt x="32536" y="1646"/>
                    <a:pt x="32544" y="1651"/>
                  </a:cubicBezTo>
                  <a:cubicBezTo>
                    <a:pt x="32600" y="1648"/>
                    <a:pt x="32676" y="1647"/>
                    <a:pt x="32786" y="1638"/>
                  </a:cubicBezTo>
                  <a:cubicBezTo>
                    <a:pt x="32824" y="1621"/>
                    <a:pt x="32859" y="1616"/>
                    <a:pt x="32892" y="1616"/>
                  </a:cubicBezTo>
                  <a:cubicBezTo>
                    <a:pt x="32945" y="1616"/>
                    <a:pt x="32992" y="1629"/>
                    <a:pt x="33032" y="1629"/>
                  </a:cubicBezTo>
                  <a:cubicBezTo>
                    <a:pt x="33052" y="1629"/>
                    <a:pt x="33071" y="1626"/>
                    <a:pt x="33089" y="1615"/>
                  </a:cubicBezTo>
                  <a:cubicBezTo>
                    <a:pt x="33112" y="1622"/>
                    <a:pt x="33132" y="1625"/>
                    <a:pt x="33151" y="1625"/>
                  </a:cubicBezTo>
                  <a:cubicBezTo>
                    <a:pt x="33192" y="1625"/>
                    <a:pt x="33223" y="1612"/>
                    <a:pt x="33248" y="1610"/>
                  </a:cubicBezTo>
                  <a:cubicBezTo>
                    <a:pt x="33288" y="1594"/>
                    <a:pt x="33308" y="1589"/>
                    <a:pt x="33325" y="1589"/>
                  </a:cubicBezTo>
                  <a:cubicBezTo>
                    <a:pt x="33337" y="1589"/>
                    <a:pt x="33346" y="1592"/>
                    <a:pt x="33360" y="1595"/>
                  </a:cubicBezTo>
                  <a:cubicBezTo>
                    <a:pt x="33364" y="1587"/>
                    <a:pt x="33412" y="1584"/>
                    <a:pt x="33482" y="1584"/>
                  </a:cubicBezTo>
                  <a:cubicBezTo>
                    <a:pt x="33610" y="1584"/>
                    <a:pt x="33811" y="1593"/>
                    <a:pt x="33952" y="1593"/>
                  </a:cubicBezTo>
                  <a:cubicBezTo>
                    <a:pt x="34026" y="1593"/>
                    <a:pt x="34084" y="1590"/>
                    <a:pt x="34104" y="1583"/>
                  </a:cubicBezTo>
                  <a:cubicBezTo>
                    <a:pt x="34133" y="1573"/>
                    <a:pt x="34163" y="1563"/>
                    <a:pt x="34194" y="1563"/>
                  </a:cubicBezTo>
                  <a:cubicBezTo>
                    <a:pt x="34206" y="1563"/>
                    <a:pt x="34219" y="1565"/>
                    <a:pt x="34231" y="1569"/>
                  </a:cubicBezTo>
                  <a:cubicBezTo>
                    <a:pt x="34240" y="1572"/>
                    <a:pt x="34263" y="1574"/>
                    <a:pt x="34295" y="1574"/>
                  </a:cubicBezTo>
                  <a:cubicBezTo>
                    <a:pt x="34400" y="1574"/>
                    <a:pt x="34601" y="1552"/>
                    <a:pt x="34685" y="1465"/>
                  </a:cubicBezTo>
                  <a:lnTo>
                    <a:pt x="35030" y="1466"/>
                  </a:lnTo>
                  <a:cubicBezTo>
                    <a:pt x="35138" y="1473"/>
                    <a:pt x="35257" y="1476"/>
                    <a:pt x="35365" y="1476"/>
                  </a:cubicBezTo>
                  <a:cubicBezTo>
                    <a:pt x="35466" y="1476"/>
                    <a:pt x="35556" y="1473"/>
                    <a:pt x="35616" y="1469"/>
                  </a:cubicBezTo>
                  <a:lnTo>
                    <a:pt x="35824" y="1469"/>
                  </a:lnTo>
                  <a:cubicBezTo>
                    <a:pt x="35843" y="1518"/>
                    <a:pt x="35857" y="1611"/>
                    <a:pt x="35867" y="1662"/>
                  </a:cubicBezTo>
                  <a:cubicBezTo>
                    <a:pt x="35867" y="1662"/>
                    <a:pt x="35866" y="1662"/>
                    <a:pt x="35864" y="1662"/>
                  </a:cubicBezTo>
                  <a:cubicBezTo>
                    <a:pt x="35831" y="1662"/>
                    <a:pt x="35770" y="1692"/>
                    <a:pt x="35811" y="1692"/>
                  </a:cubicBezTo>
                  <a:cubicBezTo>
                    <a:pt x="35822" y="1692"/>
                    <a:pt x="35841" y="1690"/>
                    <a:pt x="35871" y="1684"/>
                  </a:cubicBezTo>
                  <a:cubicBezTo>
                    <a:pt x="35871" y="1684"/>
                    <a:pt x="35873" y="1683"/>
                    <a:pt x="35873" y="1683"/>
                  </a:cubicBezTo>
                  <a:cubicBezTo>
                    <a:pt x="35875" y="1691"/>
                    <a:pt x="35877" y="1695"/>
                    <a:pt x="35879" y="1695"/>
                  </a:cubicBezTo>
                  <a:cubicBezTo>
                    <a:pt x="35880" y="1695"/>
                    <a:pt x="35882" y="1692"/>
                    <a:pt x="35883" y="1683"/>
                  </a:cubicBezTo>
                  <a:cubicBezTo>
                    <a:pt x="35884" y="1679"/>
                    <a:pt x="35883" y="1676"/>
                    <a:pt x="35883" y="1674"/>
                  </a:cubicBezTo>
                  <a:cubicBezTo>
                    <a:pt x="35914" y="1647"/>
                    <a:pt x="35937" y="1606"/>
                    <a:pt x="35953" y="1606"/>
                  </a:cubicBezTo>
                  <a:cubicBezTo>
                    <a:pt x="35954" y="1606"/>
                    <a:pt x="35955" y="1606"/>
                    <a:pt x="35955" y="1606"/>
                  </a:cubicBezTo>
                  <a:cubicBezTo>
                    <a:pt x="35949" y="1617"/>
                    <a:pt x="35943" y="1629"/>
                    <a:pt x="35937" y="1639"/>
                  </a:cubicBezTo>
                  <a:lnTo>
                    <a:pt x="35937" y="1639"/>
                  </a:lnTo>
                  <a:cubicBezTo>
                    <a:pt x="35946" y="1625"/>
                    <a:pt x="36001" y="1621"/>
                    <a:pt x="36079" y="1621"/>
                  </a:cubicBezTo>
                  <a:cubicBezTo>
                    <a:pt x="36235" y="1621"/>
                    <a:pt x="36480" y="1638"/>
                    <a:pt x="36631" y="1638"/>
                  </a:cubicBezTo>
                  <a:cubicBezTo>
                    <a:pt x="36664" y="1638"/>
                    <a:pt x="36693" y="1638"/>
                    <a:pt x="36715" y="1635"/>
                  </a:cubicBezTo>
                  <a:cubicBezTo>
                    <a:pt x="36731" y="1669"/>
                    <a:pt x="36772" y="1687"/>
                    <a:pt x="36811" y="1687"/>
                  </a:cubicBezTo>
                  <a:cubicBezTo>
                    <a:pt x="36845" y="1687"/>
                    <a:pt x="36878" y="1674"/>
                    <a:pt x="36894" y="1647"/>
                  </a:cubicBezTo>
                  <a:lnTo>
                    <a:pt x="36894" y="1647"/>
                  </a:lnTo>
                  <a:cubicBezTo>
                    <a:pt x="36920" y="1684"/>
                    <a:pt x="36904" y="1733"/>
                    <a:pt x="36865" y="1751"/>
                  </a:cubicBezTo>
                  <a:cubicBezTo>
                    <a:pt x="36878" y="1751"/>
                    <a:pt x="36890" y="1751"/>
                    <a:pt x="36902" y="1751"/>
                  </a:cubicBezTo>
                  <a:cubicBezTo>
                    <a:pt x="37186" y="1751"/>
                    <a:pt x="37160" y="1847"/>
                    <a:pt x="37445" y="1847"/>
                  </a:cubicBezTo>
                  <a:cubicBezTo>
                    <a:pt x="37457" y="1847"/>
                    <a:pt x="37469" y="1847"/>
                    <a:pt x="37482" y="1847"/>
                  </a:cubicBezTo>
                  <a:cubicBezTo>
                    <a:pt x="37497" y="1846"/>
                    <a:pt x="37513" y="1846"/>
                    <a:pt x="37530" y="1846"/>
                  </a:cubicBezTo>
                  <a:cubicBezTo>
                    <a:pt x="37668" y="1846"/>
                    <a:pt x="37867" y="1859"/>
                    <a:pt x="37973" y="1881"/>
                  </a:cubicBezTo>
                  <a:lnTo>
                    <a:pt x="37975" y="1881"/>
                  </a:lnTo>
                  <a:cubicBezTo>
                    <a:pt x="37980" y="1890"/>
                    <a:pt x="37983" y="1899"/>
                    <a:pt x="37990" y="1910"/>
                  </a:cubicBezTo>
                  <a:cubicBezTo>
                    <a:pt x="37977" y="1890"/>
                    <a:pt x="37968" y="1881"/>
                    <a:pt x="37964" y="1881"/>
                  </a:cubicBezTo>
                  <a:cubicBezTo>
                    <a:pt x="37960" y="1881"/>
                    <a:pt x="37968" y="1900"/>
                    <a:pt x="38001" y="1932"/>
                  </a:cubicBezTo>
                  <a:cubicBezTo>
                    <a:pt x="38007" y="1946"/>
                    <a:pt x="38011" y="1953"/>
                    <a:pt x="38016" y="1953"/>
                  </a:cubicBezTo>
                  <a:cubicBezTo>
                    <a:pt x="38027" y="1953"/>
                    <a:pt x="38037" y="1920"/>
                    <a:pt x="38052" y="1887"/>
                  </a:cubicBezTo>
                  <a:cubicBezTo>
                    <a:pt x="38078" y="1884"/>
                    <a:pt x="38081" y="1870"/>
                    <a:pt x="38073" y="1853"/>
                  </a:cubicBezTo>
                  <a:cubicBezTo>
                    <a:pt x="38081" y="1838"/>
                    <a:pt x="38095" y="1828"/>
                    <a:pt x="38112" y="1822"/>
                  </a:cubicBezTo>
                  <a:cubicBezTo>
                    <a:pt x="38118" y="1817"/>
                    <a:pt x="38125" y="1815"/>
                    <a:pt x="38132" y="1815"/>
                  </a:cubicBezTo>
                  <a:cubicBezTo>
                    <a:pt x="38150" y="1815"/>
                    <a:pt x="38169" y="1829"/>
                    <a:pt x="38191" y="1829"/>
                  </a:cubicBezTo>
                  <a:cubicBezTo>
                    <a:pt x="38205" y="1829"/>
                    <a:pt x="38219" y="1823"/>
                    <a:pt x="38234" y="1802"/>
                  </a:cubicBezTo>
                  <a:cubicBezTo>
                    <a:pt x="38243" y="1804"/>
                    <a:pt x="38251" y="1804"/>
                    <a:pt x="38260" y="1804"/>
                  </a:cubicBezTo>
                  <a:cubicBezTo>
                    <a:pt x="38286" y="1804"/>
                    <a:pt x="38314" y="1799"/>
                    <a:pt x="38343" y="1799"/>
                  </a:cubicBezTo>
                  <a:cubicBezTo>
                    <a:pt x="38361" y="1799"/>
                    <a:pt x="38380" y="1801"/>
                    <a:pt x="38400" y="1807"/>
                  </a:cubicBezTo>
                  <a:cubicBezTo>
                    <a:pt x="38483" y="1815"/>
                    <a:pt x="38560" y="1826"/>
                    <a:pt x="38631" y="1833"/>
                  </a:cubicBezTo>
                  <a:cubicBezTo>
                    <a:pt x="38655" y="1836"/>
                    <a:pt x="38679" y="1837"/>
                    <a:pt x="38703" y="1837"/>
                  </a:cubicBezTo>
                  <a:cubicBezTo>
                    <a:pt x="38743" y="1837"/>
                    <a:pt x="38783" y="1833"/>
                    <a:pt x="38823" y="1825"/>
                  </a:cubicBezTo>
                  <a:cubicBezTo>
                    <a:pt x="38852" y="1808"/>
                    <a:pt x="38880" y="1803"/>
                    <a:pt x="38906" y="1803"/>
                  </a:cubicBezTo>
                  <a:cubicBezTo>
                    <a:pt x="38941" y="1803"/>
                    <a:pt x="38974" y="1813"/>
                    <a:pt x="39004" y="1821"/>
                  </a:cubicBezTo>
                  <a:cubicBezTo>
                    <a:pt x="38998" y="1834"/>
                    <a:pt x="39027" y="1845"/>
                    <a:pt x="39125" y="1854"/>
                  </a:cubicBezTo>
                  <a:cubicBezTo>
                    <a:pt x="39135" y="1855"/>
                    <a:pt x="39330" y="1878"/>
                    <a:pt x="39415" y="1878"/>
                  </a:cubicBezTo>
                  <a:cubicBezTo>
                    <a:pt x="39425" y="1878"/>
                    <a:pt x="39433" y="1878"/>
                    <a:pt x="39439" y="1877"/>
                  </a:cubicBezTo>
                  <a:cubicBezTo>
                    <a:pt x="39445" y="1877"/>
                    <a:pt x="39450" y="1877"/>
                    <a:pt x="39455" y="1877"/>
                  </a:cubicBezTo>
                  <a:cubicBezTo>
                    <a:pt x="39564" y="1877"/>
                    <a:pt x="39657" y="1964"/>
                    <a:pt x="39759" y="1964"/>
                  </a:cubicBezTo>
                  <a:cubicBezTo>
                    <a:pt x="39792" y="1964"/>
                    <a:pt x="39827" y="1955"/>
                    <a:pt x="39863" y="1929"/>
                  </a:cubicBezTo>
                  <a:cubicBezTo>
                    <a:pt x="39934" y="1937"/>
                    <a:pt x="39981" y="1928"/>
                    <a:pt x="40014" y="1969"/>
                  </a:cubicBezTo>
                  <a:cubicBezTo>
                    <a:pt x="39967" y="1902"/>
                    <a:pt x="39982" y="1879"/>
                    <a:pt x="40016" y="1879"/>
                  </a:cubicBezTo>
                  <a:cubicBezTo>
                    <a:pt x="40084" y="1879"/>
                    <a:pt x="40228" y="1969"/>
                    <a:pt x="40115" y="1979"/>
                  </a:cubicBezTo>
                  <a:cubicBezTo>
                    <a:pt x="40121" y="1999"/>
                    <a:pt x="40134" y="2006"/>
                    <a:pt x="40150" y="2006"/>
                  </a:cubicBezTo>
                  <a:cubicBezTo>
                    <a:pt x="40170" y="2006"/>
                    <a:pt x="40195" y="1994"/>
                    <a:pt x="40215" y="1982"/>
                  </a:cubicBezTo>
                  <a:cubicBezTo>
                    <a:pt x="40221" y="1992"/>
                    <a:pt x="40226" y="1997"/>
                    <a:pt x="40232" y="1997"/>
                  </a:cubicBezTo>
                  <a:cubicBezTo>
                    <a:pt x="40266" y="1997"/>
                    <a:pt x="40308" y="1822"/>
                    <a:pt x="40373" y="1822"/>
                  </a:cubicBezTo>
                  <a:cubicBezTo>
                    <a:pt x="40375" y="1822"/>
                    <a:pt x="40378" y="1822"/>
                    <a:pt x="40381" y="1822"/>
                  </a:cubicBezTo>
                  <a:cubicBezTo>
                    <a:pt x="40424" y="1809"/>
                    <a:pt x="40470" y="1802"/>
                    <a:pt x="40517" y="1802"/>
                  </a:cubicBezTo>
                  <a:cubicBezTo>
                    <a:pt x="40542" y="1802"/>
                    <a:pt x="40567" y="1804"/>
                    <a:pt x="40592" y="1808"/>
                  </a:cubicBezTo>
                  <a:cubicBezTo>
                    <a:pt x="40594" y="1809"/>
                    <a:pt x="40595" y="1809"/>
                    <a:pt x="40597" y="1809"/>
                  </a:cubicBezTo>
                  <a:cubicBezTo>
                    <a:pt x="40657" y="1809"/>
                    <a:pt x="40716" y="1598"/>
                    <a:pt x="40765" y="1598"/>
                  </a:cubicBezTo>
                  <a:cubicBezTo>
                    <a:pt x="40766" y="1598"/>
                    <a:pt x="40767" y="1598"/>
                    <a:pt x="40769" y="1599"/>
                  </a:cubicBezTo>
                  <a:cubicBezTo>
                    <a:pt x="40868" y="1605"/>
                    <a:pt x="40946" y="1635"/>
                    <a:pt x="41012" y="1711"/>
                  </a:cubicBezTo>
                  <a:cubicBezTo>
                    <a:pt x="41031" y="1703"/>
                    <a:pt x="41050" y="1701"/>
                    <a:pt x="41067" y="1701"/>
                  </a:cubicBezTo>
                  <a:cubicBezTo>
                    <a:pt x="41091" y="1701"/>
                    <a:pt x="41113" y="1704"/>
                    <a:pt x="41134" y="1704"/>
                  </a:cubicBezTo>
                  <a:cubicBezTo>
                    <a:pt x="41150" y="1704"/>
                    <a:pt x="41166" y="1702"/>
                    <a:pt x="41181" y="1695"/>
                  </a:cubicBezTo>
                  <a:cubicBezTo>
                    <a:pt x="41213" y="1653"/>
                    <a:pt x="41218" y="1644"/>
                    <a:pt x="41210" y="1644"/>
                  </a:cubicBezTo>
                  <a:cubicBezTo>
                    <a:pt x="41205" y="1644"/>
                    <a:pt x="41192" y="1649"/>
                    <a:pt x="41177" y="1649"/>
                  </a:cubicBezTo>
                  <a:cubicBezTo>
                    <a:pt x="41165" y="1649"/>
                    <a:pt x="41151" y="1646"/>
                    <a:pt x="41140" y="1632"/>
                  </a:cubicBezTo>
                  <a:cubicBezTo>
                    <a:pt x="41135" y="1645"/>
                    <a:pt x="41130" y="1650"/>
                    <a:pt x="41126" y="1650"/>
                  </a:cubicBezTo>
                  <a:cubicBezTo>
                    <a:pt x="41118" y="1650"/>
                    <a:pt x="41117" y="1620"/>
                    <a:pt x="41134" y="1616"/>
                  </a:cubicBezTo>
                  <a:cubicBezTo>
                    <a:pt x="41137" y="1615"/>
                    <a:pt x="41141" y="1614"/>
                    <a:pt x="41145" y="1614"/>
                  </a:cubicBezTo>
                  <a:cubicBezTo>
                    <a:pt x="41176" y="1614"/>
                    <a:pt x="41234" y="1645"/>
                    <a:pt x="41339" y="1670"/>
                  </a:cubicBezTo>
                  <a:cubicBezTo>
                    <a:pt x="41342" y="1670"/>
                    <a:pt x="41344" y="1670"/>
                    <a:pt x="41347" y="1670"/>
                  </a:cubicBezTo>
                  <a:cubicBezTo>
                    <a:pt x="41439" y="1670"/>
                    <a:pt x="41485" y="1589"/>
                    <a:pt x="41509" y="1589"/>
                  </a:cubicBezTo>
                  <a:cubicBezTo>
                    <a:pt x="41514" y="1589"/>
                    <a:pt x="41519" y="1594"/>
                    <a:pt x="41522" y="1604"/>
                  </a:cubicBezTo>
                  <a:cubicBezTo>
                    <a:pt x="41532" y="1610"/>
                    <a:pt x="41531" y="1621"/>
                    <a:pt x="41527" y="1634"/>
                  </a:cubicBezTo>
                  <a:cubicBezTo>
                    <a:pt x="41531" y="1638"/>
                    <a:pt x="41535" y="1644"/>
                    <a:pt x="41538" y="1649"/>
                  </a:cubicBezTo>
                  <a:cubicBezTo>
                    <a:pt x="41559" y="1688"/>
                    <a:pt x="41591" y="1711"/>
                    <a:pt x="41641" y="1711"/>
                  </a:cubicBezTo>
                  <a:cubicBezTo>
                    <a:pt x="41684" y="1711"/>
                    <a:pt x="41740" y="1694"/>
                    <a:pt x="41812" y="1656"/>
                  </a:cubicBezTo>
                  <a:cubicBezTo>
                    <a:pt x="41847" y="1671"/>
                    <a:pt x="41879" y="1676"/>
                    <a:pt x="41907" y="1676"/>
                  </a:cubicBezTo>
                  <a:cubicBezTo>
                    <a:pt x="41943" y="1676"/>
                    <a:pt x="41973" y="1668"/>
                    <a:pt x="41999" y="1663"/>
                  </a:cubicBezTo>
                  <a:cubicBezTo>
                    <a:pt x="42015" y="1690"/>
                    <a:pt x="42029" y="1700"/>
                    <a:pt x="42042" y="1700"/>
                  </a:cubicBezTo>
                  <a:cubicBezTo>
                    <a:pt x="42068" y="1700"/>
                    <a:pt x="42088" y="1657"/>
                    <a:pt x="42103" y="1629"/>
                  </a:cubicBezTo>
                  <a:cubicBezTo>
                    <a:pt x="42141" y="1631"/>
                    <a:pt x="42156" y="1666"/>
                    <a:pt x="42163" y="1666"/>
                  </a:cubicBezTo>
                  <a:cubicBezTo>
                    <a:pt x="42165" y="1666"/>
                    <a:pt x="42167" y="1663"/>
                    <a:pt x="42168" y="1656"/>
                  </a:cubicBezTo>
                  <a:cubicBezTo>
                    <a:pt x="42170" y="1658"/>
                    <a:pt x="42171" y="1658"/>
                    <a:pt x="42172" y="1658"/>
                  </a:cubicBezTo>
                  <a:cubicBezTo>
                    <a:pt x="42177" y="1658"/>
                    <a:pt x="42185" y="1647"/>
                    <a:pt x="42212" y="1642"/>
                  </a:cubicBezTo>
                  <a:cubicBezTo>
                    <a:pt x="42228" y="1666"/>
                    <a:pt x="42251" y="1756"/>
                    <a:pt x="42280" y="1756"/>
                  </a:cubicBezTo>
                  <a:cubicBezTo>
                    <a:pt x="42285" y="1756"/>
                    <a:pt x="42289" y="1754"/>
                    <a:pt x="42294" y="1749"/>
                  </a:cubicBezTo>
                  <a:cubicBezTo>
                    <a:pt x="42300" y="1738"/>
                    <a:pt x="42307" y="1734"/>
                    <a:pt x="42314" y="1734"/>
                  </a:cubicBezTo>
                  <a:cubicBezTo>
                    <a:pt x="42341" y="1734"/>
                    <a:pt x="42376" y="1794"/>
                    <a:pt x="42415" y="1794"/>
                  </a:cubicBezTo>
                  <a:cubicBezTo>
                    <a:pt x="42426" y="1794"/>
                    <a:pt x="42437" y="1789"/>
                    <a:pt x="42448" y="1778"/>
                  </a:cubicBezTo>
                  <a:cubicBezTo>
                    <a:pt x="42480" y="1754"/>
                    <a:pt x="42510" y="1747"/>
                    <a:pt x="42539" y="1747"/>
                  </a:cubicBezTo>
                  <a:cubicBezTo>
                    <a:pt x="42574" y="1747"/>
                    <a:pt x="42607" y="1757"/>
                    <a:pt x="42638" y="1757"/>
                  </a:cubicBezTo>
                  <a:cubicBezTo>
                    <a:pt x="42652" y="1757"/>
                    <a:pt x="42665" y="1755"/>
                    <a:pt x="42677" y="1750"/>
                  </a:cubicBezTo>
                  <a:cubicBezTo>
                    <a:pt x="42692" y="1718"/>
                    <a:pt x="42706" y="1705"/>
                    <a:pt x="42720" y="1705"/>
                  </a:cubicBezTo>
                  <a:cubicBezTo>
                    <a:pt x="42769" y="1705"/>
                    <a:pt x="42816" y="1852"/>
                    <a:pt x="42854" y="1856"/>
                  </a:cubicBezTo>
                  <a:cubicBezTo>
                    <a:pt x="42873" y="1866"/>
                    <a:pt x="42890" y="1869"/>
                    <a:pt x="42906" y="1869"/>
                  </a:cubicBezTo>
                  <a:cubicBezTo>
                    <a:pt x="42957" y="1869"/>
                    <a:pt x="42998" y="1834"/>
                    <a:pt x="43035" y="1834"/>
                  </a:cubicBezTo>
                  <a:cubicBezTo>
                    <a:pt x="43052" y="1834"/>
                    <a:pt x="43068" y="1841"/>
                    <a:pt x="43083" y="1862"/>
                  </a:cubicBezTo>
                  <a:cubicBezTo>
                    <a:pt x="43096" y="1858"/>
                    <a:pt x="43109" y="1856"/>
                    <a:pt x="43123" y="1856"/>
                  </a:cubicBezTo>
                  <a:cubicBezTo>
                    <a:pt x="43127" y="1856"/>
                    <a:pt x="43131" y="1857"/>
                    <a:pt x="43135" y="1857"/>
                  </a:cubicBezTo>
                  <a:cubicBezTo>
                    <a:pt x="43165" y="1866"/>
                    <a:pt x="43195" y="1870"/>
                    <a:pt x="43226" y="1870"/>
                  </a:cubicBezTo>
                  <a:cubicBezTo>
                    <a:pt x="43231" y="1871"/>
                    <a:pt x="43236" y="1871"/>
                    <a:pt x="43241" y="1872"/>
                  </a:cubicBezTo>
                  <a:cubicBezTo>
                    <a:pt x="43248" y="1866"/>
                    <a:pt x="43253" y="1863"/>
                    <a:pt x="43256" y="1863"/>
                  </a:cubicBezTo>
                  <a:cubicBezTo>
                    <a:pt x="43261" y="1863"/>
                    <a:pt x="43263" y="1868"/>
                    <a:pt x="43263" y="1873"/>
                  </a:cubicBezTo>
                  <a:cubicBezTo>
                    <a:pt x="43302" y="1873"/>
                    <a:pt x="43347" y="1871"/>
                    <a:pt x="43400" y="1867"/>
                  </a:cubicBezTo>
                  <a:cubicBezTo>
                    <a:pt x="43493" y="1837"/>
                    <a:pt x="43571" y="1813"/>
                    <a:pt x="43635" y="1813"/>
                  </a:cubicBezTo>
                  <a:cubicBezTo>
                    <a:pt x="43661" y="1813"/>
                    <a:pt x="43684" y="1817"/>
                    <a:pt x="43705" y="1825"/>
                  </a:cubicBezTo>
                  <a:cubicBezTo>
                    <a:pt x="43726" y="1857"/>
                    <a:pt x="43744" y="1868"/>
                    <a:pt x="43760" y="1868"/>
                  </a:cubicBezTo>
                  <a:cubicBezTo>
                    <a:pt x="43793" y="1868"/>
                    <a:pt x="43819" y="1825"/>
                    <a:pt x="43842" y="1825"/>
                  </a:cubicBezTo>
                  <a:cubicBezTo>
                    <a:pt x="43853" y="1825"/>
                    <a:pt x="43863" y="1835"/>
                    <a:pt x="43873" y="1866"/>
                  </a:cubicBezTo>
                  <a:cubicBezTo>
                    <a:pt x="43935" y="1908"/>
                    <a:pt x="43959" y="1922"/>
                    <a:pt x="43981" y="1922"/>
                  </a:cubicBezTo>
                  <a:cubicBezTo>
                    <a:pt x="43987" y="1922"/>
                    <a:pt x="43992" y="1921"/>
                    <a:pt x="43998" y="1919"/>
                  </a:cubicBezTo>
                  <a:cubicBezTo>
                    <a:pt x="44003" y="1906"/>
                    <a:pt x="44008" y="1902"/>
                    <a:pt x="44015" y="1902"/>
                  </a:cubicBezTo>
                  <a:cubicBezTo>
                    <a:pt x="44025" y="1902"/>
                    <a:pt x="44039" y="1914"/>
                    <a:pt x="44056" y="1914"/>
                  </a:cubicBezTo>
                  <a:cubicBezTo>
                    <a:pt x="44057" y="1914"/>
                    <a:pt x="44058" y="1914"/>
                    <a:pt x="44059" y="1914"/>
                  </a:cubicBezTo>
                  <a:cubicBezTo>
                    <a:pt x="44068" y="1923"/>
                    <a:pt x="44077" y="1926"/>
                    <a:pt x="44088" y="1926"/>
                  </a:cubicBezTo>
                  <a:cubicBezTo>
                    <a:pt x="44114" y="1926"/>
                    <a:pt x="44148" y="1906"/>
                    <a:pt x="44191" y="1900"/>
                  </a:cubicBezTo>
                  <a:cubicBezTo>
                    <a:pt x="44204" y="1925"/>
                    <a:pt x="44215" y="1935"/>
                    <a:pt x="44226" y="1935"/>
                  </a:cubicBezTo>
                  <a:cubicBezTo>
                    <a:pt x="44258" y="1935"/>
                    <a:pt x="44285" y="1851"/>
                    <a:pt x="44311" y="1826"/>
                  </a:cubicBezTo>
                  <a:cubicBezTo>
                    <a:pt x="44323" y="1800"/>
                    <a:pt x="44336" y="1788"/>
                    <a:pt x="44347" y="1788"/>
                  </a:cubicBezTo>
                  <a:cubicBezTo>
                    <a:pt x="44352" y="1788"/>
                    <a:pt x="44355" y="1789"/>
                    <a:pt x="44359" y="1792"/>
                  </a:cubicBezTo>
                  <a:cubicBezTo>
                    <a:pt x="44362" y="1783"/>
                    <a:pt x="44365" y="1780"/>
                    <a:pt x="44369" y="1780"/>
                  </a:cubicBezTo>
                  <a:cubicBezTo>
                    <a:pt x="44380" y="1780"/>
                    <a:pt x="44392" y="1827"/>
                    <a:pt x="44403" y="1862"/>
                  </a:cubicBezTo>
                  <a:cubicBezTo>
                    <a:pt x="44406" y="1857"/>
                    <a:pt x="44409" y="1855"/>
                    <a:pt x="44411" y="1855"/>
                  </a:cubicBezTo>
                  <a:cubicBezTo>
                    <a:pt x="44416" y="1855"/>
                    <a:pt x="44420" y="1859"/>
                    <a:pt x="44424" y="1859"/>
                  </a:cubicBezTo>
                  <a:cubicBezTo>
                    <a:pt x="44429" y="1859"/>
                    <a:pt x="44434" y="1854"/>
                    <a:pt x="44438" y="1833"/>
                  </a:cubicBezTo>
                  <a:cubicBezTo>
                    <a:pt x="44440" y="1827"/>
                    <a:pt x="44441" y="1825"/>
                    <a:pt x="44443" y="1825"/>
                  </a:cubicBezTo>
                  <a:cubicBezTo>
                    <a:pt x="44451" y="1825"/>
                    <a:pt x="44461" y="1890"/>
                    <a:pt x="44470" y="1908"/>
                  </a:cubicBezTo>
                  <a:cubicBezTo>
                    <a:pt x="44473" y="1914"/>
                    <a:pt x="44476" y="1916"/>
                    <a:pt x="44478" y="1916"/>
                  </a:cubicBezTo>
                  <a:cubicBezTo>
                    <a:pt x="44492" y="1916"/>
                    <a:pt x="44502" y="1852"/>
                    <a:pt x="44512" y="1849"/>
                  </a:cubicBezTo>
                  <a:cubicBezTo>
                    <a:pt x="44515" y="1851"/>
                    <a:pt x="44519" y="1852"/>
                    <a:pt x="44521" y="1852"/>
                  </a:cubicBezTo>
                  <a:cubicBezTo>
                    <a:pt x="44538" y="1852"/>
                    <a:pt x="44547" y="1823"/>
                    <a:pt x="44551" y="1789"/>
                  </a:cubicBezTo>
                  <a:cubicBezTo>
                    <a:pt x="44553" y="1802"/>
                    <a:pt x="44554" y="1806"/>
                    <a:pt x="44555" y="1806"/>
                  </a:cubicBezTo>
                  <a:cubicBezTo>
                    <a:pt x="44556" y="1806"/>
                    <a:pt x="44556" y="1796"/>
                    <a:pt x="44556" y="1796"/>
                  </a:cubicBezTo>
                  <a:cubicBezTo>
                    <a:pt x="44557" y="1796"/>
                    <a:pt x="44557" y="1805"/>
                    <a:pt x="44558" y="1842"/>
                  </a:cubicBezTo>
                  <a:cubicBezTo>
                    <a:pt x="44559" y="1820"/>
                    <a:pt x="44567" y="1800"/>
                    <a:pt x="44582" y="1784"/>
                  </a:cubicBezTo>
                  <a:cubicBezTo>
                    <a:pt x="44593" y="1784"/>
                    <a:pt x="44604" y="1722"/>
                    <a:pt x="44621" y="1722"/>
                  </a:cubicBezTo>
                  <a:cubicBezTo>
                    <a:pt x="44631" y="1722"/>
                    <a:pt x="44644" y="1749"/>
                    <a:pt x="44660" y="1839"/>
                  </a:cubicBezTo>
                  <a:cubicBezTo>
                    <a:pt x="44691" y="1780"/>
                    <a:pt x="44900" y="1722"/>
                    <a:pt x="44947" y="1651"/>
                  </a:cubicBezTo>
                  <a:cubicBezTo>
                    <a:pt x="44956" y="1604"/>
                    <a:pt x="44966" y="1590"/>
                    <a:pt x="44977" y="1590"/>
                  </a:cubicBezTo>
                  <a:cubicBezTo>
                    <a:pt x="44991" y="1590"/>
                    <a:pt x="45006" y="1614"/>
                    <a:pt x="45021" y="1614"/>
                  </a:cubicBezTo>
                  <a:cubicBezTo>
                    <a:pt x="45022" y="1614"/>
                    <a:pt x="45023" y="1614"/>
                    <a:pt x="45024" y="1614"/>
                  </a:cubicBezTo>
                  <a:cubicBezTo>
                    <a:pt x="45035" y="1669"/>
                    <a:pt x="45046" y="1685"/>
                    <a:pt x="45056" y="1685"/>
                  </a:cubicBezTo>
                  <a:cubicBezTo>
                    <a:pt x="45070" y="1685"/>
                    <a:pt x="45083" y="1658"/>
                    <a:pt x="45098" y="1658"/>
                  </a:cubicBezTo>
                  <a:cubicBezTo>
                    <a:pt x="45103" y="1658"/>
                    <a:pt x="45108" y="1661"/>
                    <a:pt x="45114" y="1670"/>
                  </a:cubicBezTo>
                  <a:cubicBezTo>
                    <a:pt x="45138" y="1679"/>
                    <a:pt x="45164" y="1754"/>
                    <a:pt x="45189" y="1754"/>
                  </a:cubicBezTo>
                  <a:cubicBezTo>
                    <a:pt x="45198" y="1754"/>
                    <a:pt x="45206" y="1746"/>
                    <a:pt x="45214" y="1725"/>
                  </a:cubicBezTo>
                  <a:cubicBezTo>
                    <a:pt x="45219" y="1732"/>
                    <a:pt x="45224" y="1735"/>
                    <a:pt x="45229" y="1735"/>
                  </a:cubicBezTo>
                  <a:cubicBezTo>
                    <a:pt x="45252" y="1735"/>
                    <a:pt x="45274" y="1666"/>
                    <a:pt x="45298" y="1666"/>
                  </a:cubicBezTo>
                  <a:cubicBezTo>
                    <a:pt x="45305" y="1666"/>
                    <a:pt x="45313" y="1673"/>
                    <a:pt x="45321" y="1690"/>
                  </a:cubicBezTo>
                  <a:cubicBezTo>
                    <a:pt x="45327" y="1581"/>
                    <a:pt x="45335" y="1548"/>
                    <a:pt x="45344" y="1548"/>
                  </a:cubicBezTo>
                  <a:cubicBezTo>
                    <a:pt x="45355" y="1548"/>
                    <a:pt x="45367" y="1600"/>
                    <a:pt x="45377" y="1615"/>
                  </a:cubicBezTo>
                  <a:cubicBezTo>
                    <a:pt x="45382" y="1635"/>
                    <a:pt x="45387" y="1641"/>
                    <a:pt x="45392" y="1641"/>
                  </a:cubicBezTo>
                  <a:cubicBezTo>
                    <a:pt x="45402" y="1641"/>
                    <a:pt x="45411" y="1613"/>
                    <a:pt x="45421" y="1613"/>
                  </a:cubicBezTo>
                  <a:cubicBezTo>
                    <a:pt x="45427" y="1613"/>
                    <a:pt x="45432" y="1622"/>
                    <a:pt x="45438" y="1649"/>
                  </a:cubicBezTo>
                  <a:cubicBezTo>
                    <a:pt x="45465" y="1717"/>
                    <a:pt x="45491" y="1754"/>
                    <a:pt x="45516" y="1754"/>
                  </a:cubicBezTo>
                  <a:cubicBezTo>
                    <a:pt x="45534" y="1754"/>
                    <a:pt x="45551" y="1736"/>
                    <a:pt x="45568" y="1700"/>
                  </a:cubicBezTo>
                  <a:cubicBezTo>
                    <a:pt x="45653" y="1830"/>
                    <a:pt x="47203" y="1810"/>
                    <a:pt x="47278" y="2038"/>
                  </a:cubicBezTo>
                  <a:cubicBezTo>
                    <a:pt x="47281" y="1979"/>
                    <a:pt x="47348" y="1944"/>
                    <a:pt x="47414" y="1944"/>
                  </a:cubicBezTo>
                  <a:cubicBezTo>
                    <a:pt x="47461" y="1944"/>
                    <a:pt x="47508" y="1962"/>
                    <a:pt x="47529" y="2002"/>
                  </a:cubicBezTo>
                  <a:cubicBezTo>
                    <a:pt x="47539" y="1976"/>
                    <a:pt x="47548" y="1950"/>
                    <a:pt x="47558" y="1924"/>
                  </a:cubicBezTo>
                  <a:cubicBezTo>
                    <a:pt x="47675" y="1985"/>
                    <a:pt x="47731" y="2141"/>
                    <a:pt x="47782" y="2141"/>
                  </a:cubicBezTo>
                  <a:cubicBezTo>
                    <a:pt x="47796" y="2141"/>
                    <a:pt x="47810" y="2129"/>
                    <a:pt x="47824" y="2100"/>
                  </a:cubicBezTo>
                  <a:cubicBezTo>
                    <a:pt x="47843" y="2125"/>
                    <a:pt x="47863" y="2151"/>
                    <a:pt x="47883" y="2177"/>
                  </a:cubicBezTo>
                  <a:cubicBezTo>
                    <a:pt x="47951" y="2156"/>
                    <a:pt x="48065" y="2130"/>
                    <a:pt x="48166" y="2130"/>
                  </a:cubicBezTo>
                  <a:cubicBezTo>
                    <a:pt x="48229" y="2130"/>
                    <a:pt x="48287" y="2140"/>
                    <a:pt x="48325" y="2167"/>
                  </a:cubicBezTo>
                  <a:cubicBezTo>
                    <a:pt x="48350" y="2185"/>
                    <a:pt x="48381" y="2194"/>
                    <a:pt x="48411" y="2194"/>
                  </a:cubicBezTo>
                  <a:cubicBezTo>
                    <a:pt x="48423" y="2194"/>
                    <a:pt x="48435" y="2193"/>
                    <a:pt x="48446" y="2190"/>
                  </a:cubicBezTo>
                  <a:cubicBezTo>
                    <a:pt x="48487" y="2184"/>
                    <a:pt x="48526" y="2170"/>
                    <a:pt x="48566" y="2169"/>
                  </a:cubicBezTo>
                  <a:cubicBezTo>
                    <a:pt x="48580" y="2157"/>
                    <a:pt x="48595" y="2152"/>
                    <a:pt x="48609" y="2152"/>
                  </a:cubicBezTo>
                  <a:cubicBezTo>
                    <a:pt x="48655" y="2152"/>
                    <a:pt x="48702" y="2197"/>
                    <a:pt x="48746" y="2197"/>
                  </a:cubicBezTo>
                  <a:cubicBezTo>
                    <a:pt x="48763" y="2197"/>
                    <a:pt x="48780" y="2190"/>
                    <a:pt x="48796" y="2171"/>
                  </a:cubicBezTo>
                  <a:cubicBezTo>
                    <a:pt x="48814" y="2142"/>
                    <a:pt x="48831" y="2133"/>
                    <a:pt x="48849" y="2133"/>
                  </a:cubicBezTo>
                  <a:cubicBezTo>
                    <a:pt x="48877" y="2133"/>
                    <a:pt x="48905" y="2156"/>
                    <a:pt x="48931" y="2161"/>
                  </a:cubicBezTo>
                  <a:cubicBezTo>
                    <a:pt x="48955" y="2195"/>
                    <a:pt x="48978" y="2213"/>
                    <a:pt x="49000" y="2213"/>
                  </a:cubicBezTo>
                  <a:cubicBezTo>
                    <a:pt x="49019" y="2213"/>
                    <a:pt x="49038" y="2199"/>
                    <a:pt x="49056" y="2171"/>
                  </a:cubicBezTo>
                  <a:cubicBezTo>
                    <a:pt x="49089" y="2196"/>
                    <a:pt x="49121" y="2213"/>
                    <a:pt x="49151" y="2213"/>
                  </a:cubicBezTo>
                  <a:cubicBezTo>
                    <a:pt x="49175" y="2213"/>
                    <a:pt x="49198" y="2202"/>
                    <a:pt x="49219" y="2176"/>
                  </a:cubicBezTo>
                  <a:cubicBezTo>
                    <a:pt x="49239" y="2175"/>
                    <a:pt x="49257" y="2112"/>
                    <a:pt x="49275" y="2112"/>
                  </a:cubicBezTo>
                  <a:cubicBezTo>
                    <a:pt x="49278" y="2112"/>
                    <a:pt x="49281" y="2114"/>
                    <a:pt x="49285" y="2119"/>
                  </a:cubicBezTo>
                  <a:cubicBezTo>
                    <a:pt x="49290" y="2114"/>
                    <a:pt x="49295" y="2112"/>
                    <a:pt x="49300" y="2112"/>
                  </a:cubicBezTo>
                  <a:cubicBezTo>
                    <a:pt x="49315" y="2112"/>
                    <a:pt x="49330" y="2133"/>
                    <a:pt x="49345" y="2167"/>
                  </a:cubicBezTo>
                  <a:cubicBezTo>
                    <a:pt x="49379" y="2125"/>
                    <a:pt x="49406" y="2104"/>
                    <a:pt x="49425" y="2104"/>
                  </a:cubicBezTo>
                  <a:cubicBezTo>
                    <a:pt x="49443" y="2104"/>
                    <a:pt x="49454" y="2125"/>
                    <a:pt x="49455" y="2165"/>
                  </a:cubicBezTo>
                  <a:cubicBezTo>
                    <a:pt x="49470" y="2151"/>
                    <a:pt x="49485" y="2147"/>
                    <a:pt x="49501" y="2147"/>
                  </a:cubicBezTo>
                  <a:cubicBezTo>
                    <a:pt x="49539" y="2147"/>
                    <a:pt x="49578" y="2179"/>
                    <a:pt x="49614" y="2179"/>
                  </a:cubicBezTo>
                  <a:cubicBezTo>
                    <a:pt x="49628" y="2179"/>
                    <a:pt x="49642" y="2174"/>
                    <a:pt x="49655" y="2161"/>
                  </a:cubicBezTo>
                  <a:cubicBezTo>
                    <a:pt x="49664" y="2168"/>
                    <a:pt x="49673" y="2171"/>
                    <a:pt x="49682" y="2171"/>
                  </a:cubicBezTo>
                  <a:cubicBezTo>
                    <a:pt x="49735" y="2171"/>
                    <a:pt x="49781" y="2062"/>
                    <a:pt x="49827" y="2021"/>
                  </a:cubicBezTo>
                  <a:cubicBezTo>
                    <a:pt x="49876" y="2043"/>
                    <a:pt x="49929" y="2057"/>
                    <a:pt x="49982" y="2060"/>
                  </a:cubicBezTo>
                  <a:cubicBezTo>
                    <a:pt x="50005" y="2078"/>
                    <a:pt x="50026" y="2082"/>
                    <a:pt x="50047" y="2082"/>
                  </a:cubicBezTo>
                  <a:cubicBezTo>
                    <a:pt x="50060" y="2082"/>
                    <a:pt x="50072" y="2080"/>
                    <a:pt x="50085" y="2080"/>
                  </a:cubicBezTo>
                  <a:cubicBezTo>
                    <a:pt x="50095" y="2080"/>
                    <a:pt x="50105" y="2081"/>
                    <a:pt x="50116" y="2085"/>
                  </a:cubicBezTo>
                  <a:cubicBezTo>
                    <a:pt x="50126" y="2088"/>
                    <a:pt x="50136" y="2089"/>
                    <a:pt x="50146" y="2089"/>
                  </a:cubicBezTo>
                  <a:cubicBezTo>
                    <a:pt x="50211" y="2089"/>
                    <a:pt x="50281" y="2035"/>
                    <a:pt x="50330" y="2035"/>
                  </a:cubicBezTo>
                  <a:cubicBezTo>
                    <a:pt x="50339" y="2035"/>
                    <a:pt x="50346" y="2037"/>
                    <a:pt x="50354" y="2040"/>
                  </a:cubicBezTo>
                  <a:cubicBezTo>
                    <a:pt x="50378" y="2099"/>
                    <a:pt x="50429" y="2115"/>
                    <a:pt x="50485" y="2115"/>
                  </a:cubicBezTo>
                  <a:cubicBezTo>
                    <a:pt x="50549" y="2115"/>
                    <a:pt x="50621" y="2094"/>
                    <a:pt x="50667" y="2094"/>
                  </a:cubicBezTo>
                  <a:cubicBezTo>
                    <a:pt x="50679" y="2094"/>
                    <a:pt x="50689" y="2095"/>
                    <a:pt x="50697" y="2099"/>
                  </a:cubicBezTo>
                  <a:cubicBezTo>
                    <a:pt x="50731" y="2113"/>
                    <a:pt x="50763" y="2118"/>
                    <a:pt x="50794" y="2118"/>
                  </a:cubicBezTo>
                  <a:cubicBezTo>
                    <a:pt x="50895" y="2118"/>
                    <a:pt x="50976" y="2061"/>
                    <a:pt x="51009" y="2061"/>
                  </a:cubicBezTo>
                  <a:cubicBezTo>
                    <a:pt x="51016" y="2061"/>
                    <a:pt x="51021" y="2063"/>
                    <a:pt x="51024" y="2069"/>
                  </a:cubicBezTo>
                  <a:cubicBezTo>
                    <a:pt x="51057" y="2085"/>
                    <a:pt x="51091" y="2109"/>
                    <a:pt x="51125" y="2109"/>
                  </a:cubicBezTo>
                  <a:cubicBezTo>
                    <a:pt x="51130" y="2109"/>
                    <a:pt x="51135" y="2109"/>
                    <a:pt x="51140" y="2107"/>
                  </a:cubicBezTo>
                  <a:cubicBezTo>
                    <a:pt x="51158" y="2151"/>
                    <a:pt x="51174" y="2163"/>
                    <a:pt x="51190" y="2163"/>
                  </a:cubicBezTo>
                  <a:cubicBezTo>
                    <a:pt x="51210" y="2163"/>
                    <a:pt x="51228" y="2142"/>
                    <a:pt x="51247" y="2142"/>
                  </a:cubicBezTo>
                  <a:cubicBezTo>
                    <a:pt x="51248" y="2142"/>
                    <a:pt x="51249" y="2142"/>
                    <a:pt x="51249" y="2142"/>
                  </a:cubicBezTo>
                  <a:cubicBezTo>
                    <a:pt x="51282" y="2136"/>
                    <a:pt x="51328" y="2125"/>
                    <a:pt x="51372" y="2125"/>
                  </a:cubicBezTo>
                  <a:cubicBezTo>
                    <a:pt x="51409" y="2125"/>
                    <a:pt x="51444" y="2132"/>
                    <a:pt x="51469" y="2156"/>
                  </a:cubicBezTo>
                  <a:cubicBezTo>
                    <a:pt x="51514" y="2118"/>
                    <a:pt x="51694" y="2098"/>
                    <a:pt x="51733" y="2098"/>
                  </a:cubicBezTo>
                  <a:cubicBezTo>
                    <a:pt x="51737" y="2098"/>
                    <a:pt x="51740" y="2098"/>
                    <a:pt x="51740" y="2099"/>
                  </a:cubicBezTo>
                  <a:cubicBezTo>
                    <a:pt x="51745" y="2106"/>
                    <a:pt x="51788" y="2109"/>
                    <a:pt x="51831" y="2109"/>
                  </a:cubicBezTo>
                  <a:cubicBezTo>
                    <a:pt x="51874" y="2109"/>
                    <a:pt x="51915" y="2106"/>
                    <a:pt x="51916" y="2097"/>
                  </a:cubicBezTo>
                  <a:cubicBezTo>
                    <a:pt x="51980" y="2107"/>
                    <a:pt x="52013" y="2114"/>
                    <a:pt x="52031" y="2118"/>
                  </a:cubicBezTo>
                  <a:lnTo>
                    <a:pt x="52031" y="2118"/>
                  </a:lnTo>
                  <a:cubicBezTo>
                    <a:pt x="52016" y="2113"/>
                    <a:pt x="52000" y="2101"/>
                    <a:pt x="52022" y="2085"/>
                  </a:cubicBezTo>
                  <a:cubicBezTo>
                    <a:pt x="52022" y="2085"/>
                    <a:pt x="52014" y="1842"/>
                    <a:pt x="52013" y="1738"/>
                  </a:cubicBezTo>
                  <a:cubicBezTo>
                    <a:pt x="52008" y="1553"/>
                    <a:pt x="52003" y="1366"/>
                    <a:pt x="51999" y="1180"/>
                  </a:cubicBezTo>
                  <a:lnTo>
                    <a:pt x="51999" y="1180"/>
                  </a:lnTo>
                  <a:cubicBezTo>
                    <a:pt x="52001" y="1353"/>
                    <a:pt x="52003" y="1474"/>
                    <a:pt x="52003" y="1474"/>
                  </a:cubicBezTo>
                  <a:lnTo>
                    <a:pt x="51986" y="1474"/>
                  </a:lnTo>
                  <a:lnTo>
                    <a:pt x="51989" y="861"/>
                  </a:lnTo>
                  <a:lnTo>
                    <a:pt x="51990" y="506"/>
                  </a:lnTo>
                  <a:cubicBezTo>
                    <a:pt x="51990" y="473"/>
                    <a:pt x="51990" y="438"/>
                    <a:pt x="51990" y="430"/>
                  </a:cubicBezTo>
                  <a:cubicBezTo>
                    <a:pt x="51990" y="408"/>
                    <a:pt x="51990" y="400"/>
                    <a:pt x="51989" y="367"/>
                  </a:cubicBezTo>
                  <a:cubicBezTo>
                    <a:pt x="51981" y="363"/>
                    <a:pt x="51972" y="361"/>
                    <a:pt x="51963" y="361"/>
                  </a:cubicBezTo>
                  <a:cubicBezTo>
                    <a:pt x="51903" y="361"/>
                    <a:pt x="51808" y="430"/>
                    <a:pt x="51737" y="430"/>
                  </a:cubicBezTo>
                  <a:cubicBezTo>
                    <a:pt x="51710" y="430"/>
                    <a:pt x="51687" y="420"/>
                    <a:pt x="51670" y="394"/>
                  </a:cubicBezTo>
                  <a:cubicBezTo>
                    <a:pt x="51621" y="396"/>
                    <a:pt x="51573" y="434"/>
                    <a:pt x="51526" y="434"/>
                  </a:cubicBezTo>
                  <a:cubicBezTo>
                    <a:pt x="51511" y="434"/>
                    <a:pt x="51496" y="430"/>
                    <a:pt x="51481" y="420"/>
                  </a:cubicBezTo>
                  <a:cubicBezTo>
                    <a:pt x="51420" y="437"/>
                    <a:pt x="51360" y="419"/>
                    <a:pt x="51301" y="464"/>
                  </a:cubicBezTo>
                  <a:cubicBezTo>
                    <a:pt x="51294" y="467"/>
                    <a:pt x="51287" y="468"/>
                    <a:pt x="51280" y="468"/>
                  </a:cubicBezTo>
                  <a:cubicBezTo>
                    <a:pt x="51249" y="468"/>
                    <a:pt x="51219" y="446"/>
                    <a:pt x="51189" y="446"/>
                  </a:cubicBezTo>
                  <a:cubicBezTo>
                    <a:pt x="51167" y="446"/>
                    <a:pt x="51146" y="457"/>
                    <a:pt x="51125" y="498"/>
                  </a:cubicBezTo>
                  <a:cubicBezTo>
                    <a:pt x="51099" y="526"/>
                    <a:pt x="51074" y="532"/>
                    <a:pt x="51048" y="532"/>
                  </a:cubicBezTo>
                  <a:cubicBezTo>
                    <a:pt x="51026" y="532"/>
                    <a:pt x="51002" y="527"/>
                    <a:pt x="50979" y="527"/>
                  </a:cubicBezTo>
                  <a:cubicBezTo>
                    <a:pt x="50969" y="527"/>
                    <a:pt x="50959" y="528"/>
                    <a:pt x="50949" y="531"/>
                  </a:cubicBezTo>
                  <a:cubicBezTo>
                    <a:pt x="50927" y="514"/>
                    <a:pt x="50906" y="493"/>
                    <a:pt x="50884" y="493"/>
                  </a:cubicBezTo>
                  <a:cubicBezTo>
                    <a:pt x="50876" y="493"/>
                    <a:pt x="50867" y="496"/>
                    <a:pt x="50859" y="504"/>
                  </a:cubicBezTo>
                  <a:cubicBezTo>
                    <a:pt x="50850" y="537"/>
                    <a:pt x="50841" y="547"/>
                    <a:pt x="50832" y="547"/>
                  </a:cubicBezTo>
                  <a:cubicBezTo>
                    <a:pt x="50818" y="547"/>
                    <a:pt x="50804" y="524"/>
                    <a:pt x="50790" y="524"/>
                  </a:cubicBezTo>
                  <a:cubicBezTo>
                    <a:pt x="50783" y="524"/>
                    <a:pt x="50775" y="529"/>
                    <a:pt x="50768" y="546"/>
                  </a:cubicBezTo>
                  <a:cubicBezTo>
                    <a:pt x="50755" y="539"/>
                    <a:pt x="50744" y="536"/>
                    <a:pt x="50733" y="536"/>
                  </a:cubicBezTo>
                  <a:cubicBezTo>
                    <a:pt x="50694" y="536"/>
                    <a:pt x="50668" y="574"/>
                    <a:pt x="50626" y="576"/>
                  </a:cubicBezTo>
                  <a:cubicBezTo>
                    <a:pt x="50600" y="595"/>
                    <a:pt x="50575" y="606"/>
                    <a:pt x="50550" y="606"/>
                  </a:cubicBezTo>
                  <a:cubicBezTo>
                    <a:pt x="50524" y="606"/>
                    <a:pt x="50500" y="594"/>
                    <a:pt x="50476" y="567"/>
                  </a:cubicBezTo>
                  <a:cubicBezTo>
                    <a:pt x="50456" y="545"/>
                    <a:pt x="50438" y="536"/>
                    <a:pt x="50419" y="536"/>
                  </a:cubicBezTo>
                  <a:cubicBezTo>
                    <a:pt x="50393" y="536"/>
                    <a:pt x="50367" y="555"/>
                    <a:pt x="50343" y="582"/>
                  </a:cubicBezTo>
                  <a:cubicBezTo>
                    <a:pt x="50325" y="530"/>
                    <a:pt x="50307" y="515"/>
                    <a:pt x="50290" y="515"/>
                  </a:cubicBezTo>
                  <a:cubicBezTo>
                    <a:pt x="50267" y="515"/>
                    <a:pt x="50245" y="540"/>
                    <a:pt x="50224" y="541"/>
                  </a:cubicBezTo>
                  <a:cubicBezTo>
                    <a:pt x="50213" y="568"/>
                    <a:pt x="50203" y="577"/>
                    <a:pt x="50192" y="577"/>
                  </a:cubicBezTo>
                  <a:cubicBezTo>
                    <a:pt x="50173" y="577"/>
                    <a:pt x="50153" y="545"/>
                    <a:pt x="50134" y="545"/>
                  </a:cubicBezTo>
                  <a:cubicBezTo>
                    <a:pt x="50127" y="545"/>
                    <a:pt x="50120" y="549"/>
                    <a:pt x="50113" y="560"/>
                  </a:cubicBezTo>
                  <a:cubicBezTo>
                    <a:pt x="50103" y="557"/>
                    <a:pt x="50093" y="556"/>
                    <a:pt x="50084" y="556"/>
                  </a:cubicBezTo>
                  <a:cubicBezTo>
                    <a:pt x="50063" y="556"/>
                    <a:pt x="50042" y="561"/>
                    <a:pt x="50021" y="561"/>
                  </a:cubicBezTo>
                  <a:cubicBezTo>
                    <a:pt x="50016" y="561"/>
                    <a:pt x="50012" y="561"/>
                    <a:pt x="50007" y="560"/>
                  </a:cubicBezTo>
                  <a:cubicBezTo>
                    <a:pt x="49995" y="535"/>
                    <a:pt x="49984" y="517"/>
                    <a:pt x="49973" y="517"/>
                  </a:cubicBezTo>
                  <a:cubicBezTo>
                    <a:pt x="49960" y="517"/>
                    <a:pt x="49947" y="544"/>
                    <a:pt x="49936" y="616"/>
                  </a:cubicBezTo>
                  <a:cubicBezTo>
                    <a:pt x="49920" y="632"/>
                    <a:pt x="49897" y="692"/>
                    <a:pt x="49878" y="692"/>
                  </a:cubicBezTo>
                  <a:cubicBezTo>
                    <a:pt x="49871" y="692"/>
                    <a:pt x="49865" y="685"/>
                    <a:pt x="49860" y="666"/>
                  </a:cubicBezTo>
                  <a:cubicBezTo>
                    <a:pt x="49845" y="623"/>
                    <a:pt x="49831" y="611"/>
                    <a:pt x="49818" y="611"/>
                  </a:cubicBezTo>
                  <a:cubicBezTo>
                    <a:pt x="49800" y="611"/>
                    <a:pt x="49783" y="635"/>
                    <a:pt x="49767" y="635"/>
                  </a:cubicBezTo>
                  <a:cubicBezTo>
                    <a:pt x="49765" y="635"/>
                    <a:pt x="49764" y="635"/>
                    <a:pt x="49762" y="634"/>
                  </a:cubicBezTo>
                  <a:cubicBezTo>
                    <a:pt x="49758" y="644"/>
                    <a:pt x="49754" y="647"/>
                    <a:pt x="49750" y="647"/>
                  </a:cubicBezTo>
                  <a:cubicBezTo>
                    <a:pt x="49742" y="647"/>
                    <a:pt x="49734" y="633"/>
                    <a:pt x="49726" y="633"/>
                  </a:cubicBezTo>
                  <a:cubicBezTo>
                    <a:pt x="49723" y="633"/>
                    <a:pt x="49721" y="634"/>
                    <a:pt x="49719" y="638"/>
                  </a:cubicBezTo>
                  <a:cubicBezTo>
                    <a:pt x="49703" y="598"/>
                    <a:pt x="49689" y="612"/>
                    <a:pt x="49673" y="569"/>
                  </a:cubicBezTo>
                  <a:cubicBezTo>
                    <a:pt x="49662" y="486"/>
                    <a:pt x="49651" y="461"/>
                    <a:pt x="49640" y="461"/>
                  </a:cubicBezTo>
                  <a:cubicBezTo>
                    <a:pt x="49634" y="461"/>
                    <a:pt x="49629" y="466"/>
                    <a:pt x="49623" y="474"/>
                  </a:cubicBezTo>
                  <a:cubicBezTo>
                    <a:pt x="49620" y="467"/>
                    <a:pt x="49617" y="465"/>
                    <a:pt x="49614" y="465"/>
                  </a:cubicBezTo>
                  <a:cubicBezTo>
                    <a:pt x="49600" y="465"/>
                    <a:pt x="49585" y="524"/>
                    <a:pt x="49570" y="570"/>
                  </a:cubicBezTo>
                  <a:cubicBezTo>
                    <a:pt x="49567" y="571"/>
                    <a:pt x="49563" y="571"/>
                    <a:pt x="49560" y="571"/>
                  </a:cubicBezTo>
                  <a:cubicBezTo>
                    <a:pt x="49520" y="571"/>
                    <a:pt x="49468" y="546"/>
                    <a:pt x="49408" y="546"/>
                  </a:cubicBezTo>
                  <a:cubicBezTo>
                    <a:pt x="49391" y="546"/>
                    <a:pt x="49372" y="548"/>
                    <a:pt x="49353" y="554"/>
                  </a:cubicBezTo>
                  <a:cubicBezTo>
                    <a:pt x="49346" y="580"/>
                    <a:pt x="49339" y="588"/>
                    <a:pt x="49331" y="588"/>
                  </a:cubicBezTo>
                  <a:cubicBezTo>
                    <a:pt x="49319" y="588"/>
                    <a:pt x="49307" y="568"/>
                    <a:pt x="49295" y="568"/>
                  </a:cubicBezTo>
                  <a:cubicBezTo>
                    <a:pt x="49292" y="568"/>
                    <a:pt x="49289" y="570"/>
                    <a:pt x="49286" y="573"/>
                  </a:cubicBezTo>
                  <a:cubicBezTo>
                    <a:pt x="49268" y="542"/>
                    <a:pt x="49249" y="510"/>
                    <a:pt x="49231" y="510"/>
                  </a:cubicBezTo>
                  <a:cubicBezTo>
                    <a:pt x="49225" y="510"/>
                    <a:pt x="49219" y="513"/>
                    <a:pt x="49213" y="521"/>
                  </a:cubicBezTo>
                  <a:cubicBezTo>
                    <a:pt x="49191" y="572"/>
                    <a:pt x="49166" y="555"/>
                    <a:pt x="49141" y="563"/>
                  </a:cubicBezTo>
                  <a:cubicBezTo>
                    <a:pt x="49140" y="563"/>
                    <a:pt x="49138" y="564"/>
                    <a:pt x="49137" y="564"/>
                  </a:cubicBezTo>
                  <a:cubicBezTo>
                    <a:pt x="49117" y="564"/>
                    <a:pt x="49096" y="512"/>
                    <a:pt x="49077" y="512"/>
                  </a:cubicBezTo>
                  <a:cubicBezTo>
                    <a:pt x="49073" y="512"/>
                    <a:pt x="49069" y="514"/>
                    <a:pt x="49066" y="518"/>
                  </a:cubicBezTo>
                  <a:cubicBezTo>
                    <a:pt x="49042" y="591"/>
                    <a:pt x="49016" y="539"/>
                    <a:pt x="48992" y="611"/>
                  </a:cubicBezTo>
                  <a:cubicBezTo>
                    <a:pt x="48987" y="622"/>
                    <a:pt x="48982" y="627"/>
                    <a:pt x="48977" y="627"/>
                  </a:cubicBezTo>
                  <a:cubicBezTo>
                    <a:pt x="48958" y="627"/>
                    <a:pt x="48938" y="557"/>
                    <a:pt x="48918" y="523"/>
                  </a:cubicBezTo>
                  <a:cubicBezTo>
                    <a:pt x="48886" y="553"/>
                    <a:pt x="48856" y="584"/>
                    <a:pt x="48826" y="584"/>
                  </a:cubicBezTo>
                  <a:cubicBezTo>
                    <a:pt x="48810" y="584"/>
                    <a:pt x="48795" y="576"/>
                    <a:pt x="48780" y="554"/>
                  </a:cubicBezTo>
                  <a:cubicBezTo>
                    <a:pt x="48746" y="544"/>
                    <a:pt x="48720" y="537"/>
                    <a:pt x="48699" y="537"/>
                  </a:cubicBezTo>
                  <a:cubicBezTo>
                    <a:pt x="48665" y="537"/>
                    <a:pt x="48644" y="555"/>
                    <a:pt x="48624" y="609"/>
                  </a:cubicBezTo>
                  <a:cubicBezTo>
                    <a:pt x="48613" y="635"/>
                    <a:pt x="48602" y="644"/>
                    <a:pt x="48589" y="644"/>
                  </a:cubicBezTo>
                  <a:cubicBezTo>
                    <a:pt x="48564" y="644"/>
                    <a:pt x="48533" y="614"/>
                    <a:pt x="48481" y="614"/>
                  </a:cubicBezTo>
                  <a:cubicBezTo>
                    <a:pt x="48481" y="614"/>
                    <a:pt x="48480" y="614"/>
                    <a:pt x="48479" y="614"/>
                  </a:cubicBezTo>
                  <a:cubicBezTo>
                    <a:pt x="48459" y="588"/>
                    <a:pt x="48436" y="588"/>
                    <a:pt x="48409" y="558"/>
                  </a:cubicBezTo>
                  <a:cubicBezTo>
                    <a:pt x="48397" y="601"/>
                    <a:pt x="48383" y="609"/>
                    <a:pt x="48368" y="609"/>
                  </a:cubicBezTo>
                  <a:cubicBezTo>
                    <a:pt x="48360" y="609"/>
                    <a:pt x="48351" y="606"/>
                    <a:pt x="48343" y="606"/>
                  </a:cubicBezTo>
                  <a:cubicBezTo>
                    <a:pt x="48334" y="606"/>
                    <a:pt x="48325" y="609"/>
                    <a:pt x="48316" y="618"/>
                  </a:cubicBezTo>
                  <a:cubicBezTo>
                    <a:pt x="48307" y="621"/>
                    <a:pt x="48297" y="622"/>
                    <a:pt x="48287" y="622"/>
                  </a:cubicBezTo>
                  <a:cubicBezTo>
                    <a:pt x="48277" y="622"/>
                    <a:pt x="48267" y="621"/>
                    <a:pt x="48257" y="621"/>
                  </a:cubicBezTo>
                  <a:cubicBezTo>
                    <a:pt x="48237" y="621"/>
                    <a:pt x="48217" y="624"/>
                    <a:pt x="48196" y="640"/>
                  </a:cubicBezTo>
                  <a:cubicBezTo>
                    <a:pt x="48176" y="654"/>
                    <a:pt x="48155" y="660"/>
                    <a:pt x="48133" y="660"/>
                  </a:cubicBezTo>
                  <a:cubicBezTo>
                    <a:pt x="48105" y="660"/>
                    <a:pt x="48075" y="650"/>
                    <a:pt x="48043" y="635"/>
                  </a:cubicBezTo>
                  <a:cubicBezTo>
                    <a:pt x="48017" y="677"/>
                    <a:pt x="47993" y="689"/>
                    <a:pt x="47969" y="689"/>
                  </a:cubicBezTo>
                  <a:cubicBezTo>
                    <a:pt x="47940" y="689"/>
                    <a:pt x="47913" y="672"/>
                    <a:pt x="47886" y="667"/>
                  </a:cubicBezTo>
                  <a:cubicBezTo>
                    <a:pt x="47875" y="676"/>
                    <a:pt x="47864" y="680"/>
                    <a:pt x="47854" y="680"/>
                  </a:cubicBezTo>
                  <a:cubicBezTo>
                    <a:pt x="47824" y="680"/>
                    <a:pt x="47795" y="654"/>
                    <a:pt x="47769" y="654"/>
                  </a:cubicBezTo>
                  <a:cubicBezTo>
                    <a:pt x="47765" y="654"/>
                    <a:pt x="47761" y="654"/>
                    <a:pt x="47757" y="656"/>
                  </a:cubicBezTo>
                  <a:cubicBezTo>
                    <a:pt x="47733" y="638"/>
                    <a:pt x="47712" y="633"/>
                    <a:pt x="47691" y="633"/>
                  </a:cubicBezTo>
                  <a:cubicBezTo>
                    <a:pt x="47653" y="633"/>
                    <a:pt x="47620" y="651"/>
                    <a:pt x="47589" y="651"/>
                  </a:cubicBezTo>
                  <a:cubicBezTo>
                    <a:pt x="47578" y="651"/>
                    <a:pt x="47567" y="649"/>
                    <a:pt x="47557" y="643"/>
                  </a:cubicBezTo>
                  <a:cubicBezTo>
                    <a:pt x="47529" y="619"/>
                    <a:pt x="47502" y="604"/>
                    <a:pt x="47478" y="573"/>
                  </a:cubicBezTo>
                  <a:cubicBezTo>
                    <a:pt x="47455" y="605"/>
                    <a:pt x="47432" y="583"/>
                    <a:pt x="47411" y="623"/>
                  </a:cubicBezTo>
                  <a:cubicBezTo>
                    <a:pt x="47396" y="645"/>
                    <a:pt x="47381" y="653"/>
                    <a:pt x="47367" y="653"/>
                  </a:cubicBezTo>
                  <a:cubicBezTo>
                    <a:pt x="47339" y="653"/>
                    <a:pt x="47310" y="622"/>
                    <a:pt x="47281" y="609"/>
                  </a:cubicBezTo>
                  <a:cubicBezTo>
                    <a:pt x="47263" y="615"/>
                    <a:pt x="47244" y="618"/>
                    <a:pt x="47224" y="618"/>
                  </a:cubicBezTo>
                  <a:cubicBezTo>
                    <a:pt x="47197" y="618"/>
                    <a:pt x="47167" y="612"/>
                    <a:pt x="47134" y="601"/>
                  </a:cubicBezTo>
                  <a:cubicBezTo>
                    <a:pt x="47125" y="575"/>
                    <a:pt x="47115" y="566"/>
                    <a:pt x="47105" y="566"/>
                  </a:cubicBezTo>
                  <a:cubicBezTo>
                    <a:pt x="47086" y="566"/>
                    <a:pt x="47066" y="600"/>
                    <a:pt x="47044" y="601"/>
                  </a:cubicBezTo>
                  <a:cubicBezTo>
                    <a:pt x="47025" y="577"/>
                    <a:pt x="47006" y="555"/>
                    <a:pt x="46985" y="555"/>
                  </a:cubicBezTo>
                  <a:cubicBezTo>
                    <a:pt x="46969" y="555"/>
                    <a:pt x="46953" y="569"/>
                    <a:pt x="46936" y="605"/>
                  </a:cubicBezTo>
                  <a:cubicBezTo>
                    <a:pt x="46847" y="609"/>
                    <a:pt x="46797" y="619"/>
                    <a:pt x="46771" y="630"/>
                  </a:cubicBezTo>
                  <a:cubicBezTo>
                    <a:pt x="46743" y="642"/>
                    <a:pt x="46740" y="654"/>
                    <a:pt x="46745" y="661"/>
                  </a:cubicBezTo>
                  <a:cubicBezTo>
                    <a:pt x="46745" y="671"/>
                    <a:pt x="46746" y="681"/>
                    <a:pt x="46749" y="691"/>
                  </a:cubicBezTo>
                  <a:cubicBezTo>
                    <a:pt x="46745" y="689"/>
                    <a:pt x="46741" y="686"/>
                    <a:pt x="46736" y="685"/>
                  </a:cubicBezTo>
                  <a:cubicBezTo>
                    <a:pt x="46735" y="686"/>
                    <a:pt x="46733" y="686"/>
                    <a:pt x="46732" y="686"/>
                  </a:cubicBezTo>
                  <a:cubicBezTo>
                    <a:pt x="46719" y="686"/>
                    <a:pt x="46700" y="655"/>
                    <a:pt x="46676" y="655"/>
                  </a:cubicBezTo>
                  <a:cubicBezTo>
                    <a:pt x="46666" y="655"/>
                    <a:pt x="46656" y="659"/>
                    <a:pt x="46645" y="672"/>
                  </a:cubicBezTo>
                  <a:cubicBezTo>
                    <a:pt x="46638" y="669"/>
                    <a:pt x="46630" y="668"/>
                    <a:pt x="46622" y="668"/>
                  </a:cubicBezTo>
                  <a:cubicBezTo>
                    <a:pt x="46600" y="668"/>
                    <a:pt x="46575" y="678"/>
                    <a:pt x="46546" y="678"/>
                  </a:cubicBezTo>
                  <a:cubicBezTo>
                    <a:pt x="46521" y="678"/>
                    <a:pt x="46493" y="670"/>
                    <a:pt x="46461" y="643"/>
                  </a:cubicBezTo>
                  <a:cubicBezTo>
                    <a:pt x="46425" y="644"/>
                    <a:pt x="46393" y="666"/>
                    <a:pt x="46364" y="666"/>
                  </a:cubicBezTo>
                  <a:cubicBezTo>
                    <a:pt x="46351" y="666"/>
                    <a:pt x="46339" y="662"/>
                    <a:pt x="46328" y="649"/>
                  </a:cubicBezTo>
                  <a:cubicBezTo>
                    <a:pt x="46322" y="653"/>
                    <a:pt x="46317" y="654"/>
                    <a:pt x="46312" y="654"/>
                  </a:cubicBezTo>
                  <a:cubicBezTo>
                    <a:pt x="46282" y="654"/>
                    <a:pt x="46256" y="602"/>
                    <a:pt x="46235" y="600"/>
                  </a:cubicBezTo>
                  <a:cubicBezTo>
                    <a:pt x="46216" y="642"/>
                    <a:pt x="46201" y="660"/>
                    <a:pt x="46188" y="660"/>
                  </a:cubicBezTo>
                  <a:cubicBezTo>
                    <a:pt x="46168" y="660"/>
                    <a:pt x="46154" y="616"/>
                    <a:pt x="46144" y="551"/>
                  </a:cubicBezTo>
                  <a:cubicBezTo>
                    <a:pt x="46130" y="522"/>
                    <a:pt x="46127" y="517"/>
                    <a:pt x="46125" y="517"/>
                  </a:cubicBezTo>
                  <a:cubicBezTo>
                    <a:pt x="46124" y="517"/>
                    <a:pt x="46123" y="518"/>
                    <a:pt x="46122" y="518"/>
                  </a:cubicBezTo>
                  <a:cubicBezTo>
                    <a:pt x="46120" y="518"/>
                    <a:pt x="46116" y="516"/>
                    <a:pt x="46109" y="506"/>
                  </a:cubicBezTo>
                  <a:cubicBezTo>
                    <a:pt x="46106" y="525"/>
                    <a:pt x="46103" y="532"/>
                    <a:pt x="46099" y="532"/>
                  </a:cubicBezTo>
                  <a:cubicBezTo>
                    <a:pt x="46089" y="532"/>
                    <a:pt x="46073" y="484"/>
                    <a:pt x="46052" y="484"/>
                  </a:cubicBezTo>
                  <a:cubicBezTo>
                    <a:pt x="46046" y="484"/>
                    <a:pt x="46039" y="489"/>
                    <a:pt x="46031" y="500"/>
                  </a:cubicBezTo>
                  <a:cubicBezTo>
                    <a:pt x="46023" y="456"/>
                    <a:pt x="46014" y="442"/>
                    <a:pt x="46004" y="442"/>
                  </a:cubicBezTo>
                  <a:cubicBezTo>
                    <a:pt x="45989" y="442"/>
                    <a:pt x="45972" y="478"/>
                    <a:pt x="45952" y="478"/>
                  </a:cubicBezTo>
                  <a:cubicBezTo>
                    <a:pt x="45951" y="478"/>
                    <a:pt x="45950" y="478"/>
                    <a:pt x="45949" y="478"/>
                  </a:cubicBezTo>
                  <a:cubicBezTo>
                    <a:pt x="45915" y="480"/>
                    <a:pt x="45876" y="512"/>
                    <a:pt x="45828" y="541"/>
                  </a:cubicBezTo>
                  <a:cubicBezTo>
                    <a:pt x="45818" y="549"/>
                    <a:pt x="45808" y="552"/>
                    <a:pt x="45799" y="552"/>
                  </a:cubicBezTo>
                  <a:cubicBezTo>
                    <a:pt x="45777" y="552"/>
                    <a:pt x="45756" y="538"/>
                    <a:pt x="45736" y="538"/>
                  </a:cubicBezTo>
                  <a:cubicBezTo>
                    <a:pt x="45722" y="538"/>
                    <a:pt x="45708" y="545"/>
                    <a:pt x="45694" y="569"/>
                  </a:cubicBezTo>
                  <a:cubicBezTo>
                    <a:pt x="45664" y="574"/>
                    <a:pt x="45637" y="626"/>
                    <a:pt x="45611" y="626"/>
                  </a:cubicBezTo>
                  <a:cubicBezTo>
                    <a:pt x="45600" y="626"/>
                    <a:pt x="45589" y="616"/>
                    <a:pt x="45578" y="591"/>
                  </a:cubicBezTo>
                  <a:cubicBezTo>
                    <a:pt x="45552" y="582"/>
                    <a:pt x="45526" y="544"/>
                    <a:pt x="45502" y="544"/>
                  </a:cubicBezTo>
                  <a:cubicBezTo>
                    <a:pt x="45494" y="544"/>
                    <a:pt x="45487" y="548"/>
                    <a:pt x="45480" y="556"/>
                  </a:cubicBezTo>
                  <a:cubicBezTo>
                    <a:pt x="45472" y="571"/>
                    <a:pt x="45463" y="575"/>
                    <a:pt x="45454" y="575"/>
                  </a:cubicBezTo>
                  <a:cubicBezTo>
                    <a:pt x="45445" y="575"/>
                    <a:pt x="45435" y="570"/>
                    <a:pt x="45426" y="570"/>
                  </a:cubicBezTo>
                  <a:cubicBezTo>
                    <a:pt x="45415" y="570"/>
                    <a:pt x="45405" y="577"/>
                    <a:pt x="45395" y="606"/>
                  </a:cubicBezTo>
                  <a:cubicBezTo>
                    <a:pt x="45385" y="597"/>
                    <a:pt x="45375" y="594"/>
                    <a:pt x="45365" y="594"/>
                  </a:cubicBezTo>
                  <a:cubicBezTo>
                    <a:pt x="45330" y="594"/>
                    <a:pt x="45299" y="641"/>
                    <a:pt x="45269" y="641"/>
                  </a:cubicBezTo>
                  <a:cubicBezTo>
                    <a:pt x="45264" y="641"/>
                    <a:pt x="45260" y="640"/>
                    <a:pt x="45256" y="638"/>
                  </a:cubicBezTo>
                  <a:cubicBezTo>
                    <a:pt x="45229" y="633"/>
                    <a:pt x="45203" y="623"/>
                    <a:pt x="45177" y="623"/>
                  </a:cubicBezTo>
                  <a:cubicBezTo>
                    <a:pt x="45164" y="623"/>
                    <a:pt x="45151" y="626"/>
                    <a:pt x="45138" y="633"/>
                  </a:cubicBezTo>
                  <a:cubicBezTo>
                    <a:pt x="45136" y="633"/>
                    <a:pt x="45134" y="633"/>
                    <a:pt x="45132" y="633"/>
                  </a:cubicBezTo>
                  <a:cubicBezTo>
                    <a:pt x="45082" y="633"/>
                    <a:pt x="45032" y="675"/>
                    <a:pt x="44972" y="675"/>
                  </a:cubicBezTo>
                  <a:cubicBezTo>
                    <a:pt x="44944" y="675"/>
                    <a:pt x="44913" y="666"/>
                    <a:pt x="44880" y="637"/>
                  </a:cubicBezTo>
                  <a:cubicBezTo>
                    <a:pt x="44798" y="651"/>
                    <a:pt x="44773" y="658"/>
                    <a:pt x="44772" y="658"/>
                  </a:cubicBezTo>
                  <a:cubicBezTo>
                    <a:pt x="44771" y="658"/>
                    <a:pt x="44789" y="652"/>
                    <a:pt x="44802" y="640"/>
                  </a:cubicBezTo>
                  <a:cubicBezTo>
                    <a:pt x="44803" y="642"/>
                    <a:pt x="44805" y="642"/>
                    <a:pt x="44806" y="642"/>
                  </a:cubicBezTo>
                  <a:cubicBezTo>
                    <a:pt x="44813" y="642"/>
                    <a:pt x="44816" y="620"/>
                    <a:pt x="44808" y="620"/>
                  </a:cubicBezTo>
                  <a:cubicBezTo>
                    <a:pt x="44805" y="620"/>
                    <a:pt x="44799" y="623"/>
                    <a:pt x="44792" y="633"/>
                  </a:cubicBezTo>
                  <a:cubicBezTo>
                    <a:pt x="44789" y="636"/>
                    <a:pt x="44786" y="637"/>
                    <a:pt x="44783" y="637"/>
                  </a:cubicBezTo>
                  <a:cubicBezTo>
                    <a:pt x="44761" y="637"/>
                    <a:pt x="44723" y="579"/>
                    <a:pt x="44665" y="579"/>
                  </a:cubicBezTo>
                  <a:cubicBezTo>
                    <a:pt x="44637" y="579"/>
                    <a:pt x="44603" y="593"/>
                    <a:pt x="44564" y="635"/>
                  </a:cubicBezTo>
                  <a:cubicBezTo>
                    <a:pt x="44554" y="636"/>
                    <a:pt x="44545" y="636"/>
                    <a:pt x="44536" y="636"/>
                  </a:cubicBezTo>
                  <a:cubicBezTo>
                    <a:pt x="44499" y="636"/>
                    <a:pt x="44469" y="634"/>
                    <a:pt x="44445" y="634"/>
                  </a:cubicBezTo>
                  <a:cubicBezTo>
                    <a:pt x="44414" y="634"/>
                    <a:pt x="44391" y="637"/>
                    <a:pt x="44375" y="648"/>
                  </a:cubicBezTo>
                  <a:cubicBezTo>
                    <a:pt x="44365" y="655"/>
                    <a:pt x="44357" y="658"/>
                    <a:pt x="44351" y="658"/>
                  </a:cubicBezTo>
                  <a:cubicBezTo>
                    <a:pt x="44337" y="658"/>
                    <a:pt x="44333" y="642"/>
                    <a:pt x="44333" y="623"/>
                  </a:cubicBezTo>
                  <a:cubicBezTo>
                    <a:pt x="44333" y="619"/>
                    <a:pt x="44334" y="619"/>
                    <a:pt x="44334" y="615"/>
                  </a:cubicBezTo>
                  <a:lnTo>
                    <a:pt x="44334" y="615"/>
                  </a:lnTo>
                  <a:cubicBezTo>
                    <a:pt x="44330" y="618"/>
                    <a:pt x="44325" y="620"/>
                    <a:pt x="44320" y="620"/>
                  </a:cubicBezTo>
                  <a:cubicBezTo>
                    <a:pt x="44317" y="620"/>
                    <a:pt x="44315" y="620"/>
                    <a:pt x="44312" y="619"/>
                  </a:cubicBezTo>
                  <a:cubicBezTo>
                    <a:pt x="44306" y="644"/>
                    <a:pt x="44298" y="652"/>
                    <a:pt x="44288" y="652"/>
                  </a:cubicBezTo>
                  <a:cubicBezTo>
                    <a:pt x="44271" y="652"/>
                    <a:pt x="44248" y="626"/>
                    <a:pt x="44219" y="619"/>
                  </a:cubicBezTo>
                  <a:cubicBezTo>
                    <a:pt x="44198" y="629"/>
                    <a:pt x="44173" y="634"/>
                    <a:pt x="44143" y="634"/>
                  </a:cubicBezTo>
                  <a:cubicBezTo>
                    <a:pt x="44113" y="634"/>
                    <a:pt x="44078" y="629"/>
                    <a:pt x="44037" y="620"/>
                  </a:cubicBezTo>
                  <a:cubicBezTo>
                    <a:pt x="44006" y="597"/>
                    <a:pt x="43977" y="589"/>
                    <a:pt x="43951" y="589"/>
                  </a:cubicBezTo>
                  <a:cubicBezTo>
                    <a:pt x="43912" y="589"/>
                    <a:pt x="43879" y="608"/>
                    <a:pt x="43852" y="623"/>
                  </a:cubicBezTo>
                  <a:cubicBezTo>
                    <a:pt x="43845" y="618"/>
                    <a:pt x="43838" y="616"/>
                    <a:pt x="43832" y="616"/>
                  </a:cubicBezTo>
                  <a:cubicBezTo>
                    <a:pt x="43807" y="616"/>
                    <a:pt x="43788" y="647"/>
                    <a:pt x="43772" y="647"/>
                  </a:cubicBezTo>
                  <a:cubicBezTo>
                    <a:pt x="43765" y="647"/>
                    <a:pt x="43759" y="642"/>
                    <a:pt x="43754" y="626"/>
                  </a:cubicBezTo>
                  <a:cubicBezTo>
                    <a:pt x="43737" y="646"/>
                    <a:pt x="43725" y="653"/>
                    <a:pt x="43718" y="653"/>
                  </a:cubicBezTo>
                  <a:cubicBezTo>
                    <a:pt x="43706" y="653"/>
                    <a:pt x="43703" y="637"/>
                    <a:pt x="43702" y="630"/>
                  </a:cubicBezTo>
                  <a:cubicBezTo>
                    <a:pt x="43699" y="628"/>
                    <a:pt x="43697" y="610"/>
                    <a:pt x="43689" y="610"/>
                  </a:cubicBezTo>
                  <a:cubicBezTo>
                    <a:pt x="43683" y="610"/>
                    <a:pt x="43674" y="618"/>
                    <a:pt x="43660" y="644"/>
                  </a:cubicBezTo>
                  <a:cubicBezTo>
                    <a:pt x="43635" y="632"/>
                    <a:pt x="43592" y="570"/>
                    <a:pt x="43523" y="570"/>
                  </a:cubicBezTo>
                  <a:cubicBezTo>
                    <a:pt x="43490" y="570"/>
                    <a:pt x="43451" y="584"/>
                    <a:pt x="43405" y="625"/>
                  </a:cubicBezTo>
                  <a:cubicBezTo>
                    <a:pt x="43357" y="581"/>
                    <a:pt x="43310" y="558"/>
                    <a:pt x="43264" y="558"/>
                  </a:cubicBezTo>
                  <a:cubicBezTo>
                    <a:pt x="43263" y="558"/>
                    <a:pt x="43261" y="558"/>
                    <a:pt x="43260" y="558"/>
                  </a:cubicBezTo>
                  <a:cubicBezTo>
                    <a:pt x="43217" y="558"/>
                    <a:pt x="43176" y="581"/>
                    <a:pt x="43137" y="624"/>
                  </a:cubicBezTo>
                  <a:cubicBezTo>
                    <a:pt x="43108" y="645"/>
                    <a:pt x="43079" y="655"/>
                    <a:pt x="43052" y="655"/>
                  </a:cubicBezTo>
                  <a:cubicBezTo>
                    <a:pt x="43001" y="655"/>
                    <a:pt x="42953" y="621"/>
                    <a:pt x="42906" y="564"/>
                  </a:cubicBezTo>
                  <a:cubicBezTo>
                    <a:pt x="42902" y="565"/>
                    <a:pt x="42898" y="566"/>
                    <a:pt x="42894" y="566"/>
                  </a:cubicBezTo>
                  <a:cubicBezTo>
                    <a:pt x="42845" y="566"/>
                    <a:pt x="42798" y="497"/>
                    <a:pt x="42755" y="497"/>
                  </a:cubicBezTo>
                  <a:cubicBezTo>
                    <a:pt x="42740" y="497"/>
                    <a:pt x="42726" y="505"/>
                    <a:pt x="42712" y="526"/>
                  </a:cubicBezTo>
                  <a:cubicBezTo>
                    <a:pt x="42652" y="475"/>
                    <a:pt x="42598" y="506"/>
                    <a:pt x="42547" y="471"/>
                  </a:cubicBezTo>
                  <a:cubicBezTo>
                    <a:pt x="42514" y="443"/>
                    <a:pt x="42472" y="428"/>
                    <a:pt x="42429" y="428"/>
                  </a:cubicBezTo>
                  <a:cubicBezTo>
                    <a:pt x="42423" y="428"/>
                    <a:pt x="42416" y="429"/>
                    <a:pt x="42410" y="429"/>
                  </a:cubicBezTo>
                  <a:cubicBezTo>
                    <a:pt x="42397" y="410"/>
                    <a:pt x="42384" y="403"/>
                    <a:pt x="42371" y="403"/>
                  </a:cubicBezTo>
                  <a:cubicBezTo>
                    <a:pt x="42344" y="403"/>
                    <a:pt x="42320" y="433"/>
                    <a:pt x="42296" y="438"/>
                  </a:cubicBezTo>
                  <a:cubicBezTo>
                    <a:pt x="42244" y="473"/>
                    <a:pt x="41968" y="647"/>
                    <a:pt x="41908" y="647"/>
                  </a:cubicBezTo>
                  <a:cubicBezTo>
                    <a:pt x="41907" y="647"/>
                    <a:pt x="41906" y="647"/>
                    <a:pt x="41905" y="647"/>
                  </a:cubicBezTo>
                  <a:cubicBezTo>
                    <a:pt x="41853" y="643"/>
                    <a:pt x="42037" y="598"/>
                    <a:pt x="41988" y="544"/>
                  </a:cubicBezTo>
                  <a:cubicBezTo>
                    <a:pt x="41963" y="512"/>
                    <a:pt x="41706" y="330"/>
                    <a:pt x="41675" y="330"/>
                  </a:cubicBezTo>
                  <a:cubicBezTo>
                    <a:pt x="41674" y="330"/>
                    <a:pt x="41674" y="330"/>
                    <a:pt x="41673" y="330"/>
                  </a:cubicBezTo>
                  <a:cubicBezTo>
                    <a:pt x="41663" y="344"/>
                    <a:pt x="41653" y="359"/>
                    <a:pt x="41644" y="375"/>
                  </a:cubicBezTo>
                  <a:lnTo>
                    <a:pt x="41622" y="394"/>
                  </a:lnTo>
                  <a:cubicBezTo>
                    <a:pt x="41614" y="392"/>
                    <a:pt x="41605" y="390"/>
                    <a:pt x="41597" y="385"/>
                  </a:cubicBezTo>
                  <a:cubicBezTo>
                    <a:pt x="41615" y="368"/>
                    <a:pt x="41633" y="350"/>
                    <a:pt x="41654" y="329"/>
                  </a:cubicBezTo>
                  <a:lnTo>
                    <a:pt x="41654" y="329"/>
                  </a:lnTo>
                  <a:cubicBezTo>
                    <a:pt x="41642" y="341"/>
                    <a:pt x="41627" y="345"/>
                    <a:pt x="41612" y="345"/>
                  </a:cubicBezTo>
                  <a:cubicBezTo>
                    <a:pt x="41586" y="345"/>
                    <a:pt x="41559" y="334"/>
                    <a:pt x="41534" y="334"/>
                  </a:cubicBezTo>
                  <a:cubicBezTo>
                    <a:pt x="41523" y="334"/>
                    <a:pt x="41513" y="336"/>
                    <a:pt x="41504" y="341"/>
                  </a:cubicBezTo>
                  <a:cubicBezTo>
                    <a:pt x="41495" y="322"/>
                    <a:pt x="41487" y="315"/>
                    <a:pt x="41480" y="315"/>
                  </a:cubicBezTo>
                  <a:cubicBezTo>
                    <a:pt x="41474" y="315"/>
                    <a:pt x="41469" y="320"/>
                    <a:pt x="41466" y="327"/>
                  </a:cubicBezTo>
                  <a:cubicBezTo>
                    <a:pt x="41463" y="326"/>
                    <a:pt x="41461" y="326"/>
                    <a:pt x="41458" y="325"/>
                  </a:cubicBezTo>
                  <a:cubicBezTo>
                    <a:pt x="41432" y="313"/>
                    <a:pt x="41402" y="299"/>
                    <a:pt x="41371" y="299"/>
                  </a:cubicBezTo>
                  <a:cubicBezTo>
                    <a:pt x="41354" y="299"/>
                    <a:pt x="41336" y="303"/>
                    <a:pt x="41318" y="313"/>
                  </a:cubicBezTo>
                  <a:cubicBezTo>
                    <a:pt x="41304" y="308"/>
                    <a:pt x="41290" y="306"/>
                    <a:pt x="41277" y="306"/>
                  </a:cubicBezTo>
                  <a:cubicBezTo>
                    <a:pt x="41227" y="306"/>
                    <a:pt x="41185" y="339"/>
                    <a:pt x="41153" y="345"/>
                  </a:cubicBezTo>
                  <a:cubicBezTo>
                    <a:pt x="41111" y="334"/>
                    <a:pt x="41082" y="324"/>
                    <a:pt x="41063" y="307"/>
                  </a:cubicBezTo>
                  <a:cubicBezTo>
                    <a:pt x="41059" y="305"/>
                    <a:pt x="41055" y="304"/>
                    <a:pt x="41051" y="304"/>
                  </a:cubicBezTo>
                  <a:cubicBezTo>
                    <a:pt x="41045" y="304"/>
                    <a:pt x="41039" y="307"/>
                    <a:pt x="41035" y="312"/>
                  </a:cubicBezTo>
                  <a:cubicBezTo>
                    <a:pt x="41037" y="307"/>
                    <a:pt x="41040" y="302"/>
                    <a:pt x="41041" y="296"/>
                  </a:cubicBezTo>
                  <a:cubicBezTo>
                    <a:pt x="41042" y="292"/>
                    <a:pt x="41042" y="287"/>
                    <a:pt x="41044" y="283"/>
                  </a:cubicBezTo>
                  <a:lnTo>
                    <a:pt x="41044" y="283"/>
                  </a:lnTo>
                  <a:cubicBezTo>
                    <a:pt x="41025" y="286"/>
                    <a:pt x="41005" y="288"/>
                    <a:pt x="40985" y="288"/>
                  </a:cubicBezTo>
                  <a:cubicBezTo>
                    <a:pt x="40981" y="288"/>
                    <a:pt x="40977" y="288"/>
                    <a:pt x="40972" y="288"/>
                  </a:cubicBezTo>
                  <a:cubicBezTo>
                    <a:pt x="40967" y="287"/>
                    <a:pt x="40962" y="287"/>
                    <a:pt x="40957" y="287"/>
                  </a:cubicBezTo>
                  <a:cubicBezTo>
                    <a:pt x="40933" y="287"/>
                    <a:pt x="40907" y="295"/>
                    <a:pt x="40878" y="295"/>
                  </a:cubicBezTo>
                  <a:cubicBezTo>
                    <a:pt x="40847" y="295"/>
                    <a:pt x="40812" y="286"/>
                    <a:pt x="40774" y="249"/>
                  </a:cubicBezTo>
                  <a:cubicBezTo>
                    <a:pt x="40767" y="251"/>
                    <a:pt x="40760" y="251"/>
                    <a:pt x="40753" y="251"/>
                  </a:cubicBezTo>
                  <a:cubicBezTo>
                    <a:pt x="40730" y="251"/>
                    <a:pt x="40705" y="243"/>
                    <a:pt x="40679" y="243"/>
                  </a:cubicBezTo>
                  <a:cubicBezTo>
                    <a:pt x="40666" y="243"/>
                    <a:pt x="40652" y="245"/>
                    <a:pt x="40638" y="252"/>
                  </a:cubicBezTo>
                  <a:cubicBezTo>
                    <a:pt x="40636" y="252"/>
                    <a:pt x="40634" y="252"/>
                    <a:pt x="40632" y="252"/>
                  </a:cubicBezTo>
                  <a:cubicBezTo>
                    <a:pt x="40592" y="252"/>
                    <a:pt x="40550" y="298"/>
                    <a:pt x="40505" y="298"/>
                  </a:cubicBezTo>
                  <a:cubicBezTo>
                    <a:pt x="40495" y="298"/>
                    <a:pt x="40485" y="296"/>
                    <a:pt x="40475" y="291"/>
                  </a:cubicBezTo>
                  <a:cubicBezTo>
                    <a:pt x="40448" y="302"/>
                    <a:pt x="40422" y="306"/>
                    <a:pt x="40397" y="306"/>
                  </a:cubicBezTo>
                  <a:cubicBezTo>
                    <a:pt x="40345" y="306"/>
                    <a:pt x="40295" y="290"/>
                    <a:pt x="40247" y="290"/>
                  </a:cubicBezTo>
                  <a:cubicBezTo>
                    <a:pt x="40239" y="290"/>
                    <a:pt x="40231" y="291"/>
                    <a:pt x="40223" y="292"/>
                  </a:cubicBezTo>
                  <a:cubicBezTo>
                    <a:pt x="40200" y="278"/>
                    <a:pt x="40177" y="273"/>
                    <a:pt x="40154" y="273"/>
                  </a:cubicBezTo>
                  <a:cubicBezTo>
                    <a:pt x="40115" y="273"/>
                    <a:pt x="40077" y="287"/>
                    <a:pt x="40039" y="287"/>
                  </a:cubicBezTo>
                  <a:cubicBezTo>
                    <a:pt x="40037" y="287"/>
                    <a:pt x="40035" y="287"/>
                    <a:pt x="40033" y="287"/>
                  </a:cubicBezTo>
                  <a:cubicBezTo>
                    <a:pt x="40016" y="276"/>
                    <a:pt x="39998" y="272"/>
                    <a:pt x="39981" y="272"/>
                  </a:cubicBezTo>
                  <a:cubicBezTo>
                    <a:pt x="39941" y="272"/>
                    <a:pt x="39901" y="294"/>
                    <a:pt x="39863" y="297"/>
                  </a:cubicBezTo>
                  <a:cubicBezTo>
                    <a:pt x="39826" y="309"/>
                    <a:pt x="39791" y="353"/>
                    <a:pt x="39757" y="353"/>
                  </a:cubicBezTo>
                  <a:cubicBezTo>
                    <a:pt x="39741" y="353"/>
                    <a:pt x="39726" y="344"/>
                    <a:pt x="39710" y="317"/>
                  </a:cubicBezTo>
                  <a:cubicBezTo>
                    <a:pt x="39705" y="322"/>
                    <a:pt x="39703" y="324"/>
                    <a:pt x="39702" y="324"/>
                  </a:cubicBezTo>
                  <a:cubicBezTo>
                    <a:pt x="39699" y="324"/>
                    <a:pt x="39845" y="163"/>
                    <a:pt x="39807" y="135"/>
                  </a:cubicBezTo>
                  <a:lnTo>
                    <a:pt x="39807" y="135"/>
                  </a:lnTo>
                  <a:cubicBezTo>
                    <a:pt x="39784" y="149"/>
                    <a:pt x="39761" y="154"/>
                    <a:pt x="39739" y="154"/>
                  </a:cubicBezTo>
                  <a:cubicBezTo>
                    <a:pt x="39695" y="154"/>
                    <a:pt x="39654" y="135"/>
                    <a:pt x="39615" y="135"/>
                  </a:cubicBezTo>
                  <a:cubicBezTo>
                    <a:pt x="39602" y="135"/>
                    <a:pt x="39589" y="137"/>
                    <a:pt x="39576" y="143"/>
                  </a:cubicBezTo>
                  <a:cubicBezTo>
                    <a:pt x="39562" y="156"/>
                    <a:pt x="39548" y="159"/>
                    <a:pt x="39535" y="159"/>
                  </a:cubicBezTo>
                  <a:cubicBezTo>
                    <a:pt x="39522" y="159"/>
                    <a:pt x="39509" y="156"/>
                    <a:pt x="39497" y="156"/>
                  </a:cubicBezTo>
                  <a:cubicBezTo>
                    <a:pt x="39485" y="156"/>
                    <a:pt x="39474" y="159"/>
                    <a:pt x="39463" y="170"/>
                  </a:cubicBezTo>
                  <a:cubicBezTo>
                    <a:pt x="39455" y="182"/>
                    <a:pt x="39448" y="186"/>
                    <a:pt x="39440" y="186"/>
                  </a:cubicBezTo>
                  <a:cubicBezTo>
                    <a:pt x="39418" y="186"/>
                    <a:pt x="39396" y="148"/>
                    <a:pt x="39376" y="148"/>
                  </a:cubicBezTo>
                  <a:cubicBezTo>
                    <a:pt x="39373" y="148"/>
                    <a:pt x="39370" y="149"/>
                    <a:pt x="39367" y="152"/>
                  </a:cubicBezTo>
                  <a:cubicBezTo>
                    <a:pt x="39328" y="153"/>
                    <a:pt x="39293" y="183"/>
                    <a:pt x="39262" y="183"/>
                  </a:cubicBezTo>
                  <a:cubicBezTo>
                    <a:pt x="39246" y="183"/>
                    <a:pt x="39230" y="175"/>
                    <a:pt x="39215" y="148"/>
                  </a:cubicBezTo>
                  <a:cubicBezTo>
                    <a:pt x="39202" y="126"/>
                    <a:pt x="39190" y="118"/>
                    <a:pt x="39179" y="118"/>
                  </a:cubicBezTo>
                  <a:cubicBezTo>
                    <a:pt x="39153" y="118"/>
                    <a:pt x="39130" y="159"/>
                    <a:pt x="39110" y="163"/>
                  </a:cubicBezTo>
                  <a:cubicBezTo>
                    <a:pt x="39078" y="141"/>
                    <a:pt x="39052" y="132"/>
                    <a:pt x="39029" y="132"/>
                  </a:cubicBezTo>
                  <a:cubicBezTo>
                    <a:pt x="39008" y="132"/>
                    <a:pt x="38989" y="139"/>
                    <a:pt x="38971" y="152"/>
                  </a:cubicBezTo>
                  <a:cubicBezTo>
                    <a:pt x="38904" y="146"/>
                    <a:pt x="38894" y="129"/>
                    <a:pt x="38884" y="129"/>
                  </a:cubicBezTo>
                  <a:cubicBezTo>
                    <a:pt x="38882" y="129"/>
                    <a:pt x="38880" y="130"/>
                    <a:pt x="38878" y="131"/>
                  </a:cubicBezTo>
                  <a:cubicBezTo>
                    <a:pt x="38876" y="136"/>
                    <a:pt x="38874" y="139"/>
                    <a:pt x="38872" y="139"/>
                  </a:cubicBezTo>
                  <a:cubicBezTo>
                    <a:pt x="38865" y="139"/>
                    <a:pt x="38855" y="121"/>
                    <a:pt x="38836" y="79"/>
                  </a:cubicBezTo>
                  <a:cubicBezTo>
                    <a:pt x="38822" y="76"/>
                    <a:pt x="38802" y="67"/>
                    <a:pt x="38774" y="67"/>
                  </a:cubicBezTo>
                  <a:cubicBezTo>
                    <a:pt x="38756" y="67"/>
                    <a:pt x="38733" y="71"/>
                    <a:pt x="38706" y="86"/>
                  </a:cubicBezTo>
                  <a:cubicBezTo>
                    <a:pt x="38640" y="68"/>
                    <a:pt x="38604" y="54"/>
                    <a:pt x="38584" y="53"/>
                  </a:cubicBezTo>
                  <a:cubicBezTo>
                    <a:pt x="38580" y="63"/>
                    <a:pt x="38576" y="67"/>
                    <a:pt x="38573" y="67"/>
                  </a:cubicBezTo>
                  <a:cubicBezTo>
                    <a:pt x="38561" y="67"/>
                    <a:pt x="38557" y="4"/>
                    <a:pt x="38553" y="3"/>
                  </a:cubicBezTo>
                  <a:cubicBezTo>
                    <a:pt x="38553" y="2"/>
                    <a:pt x="38552" y="1"/>
                    <a:pt x="38551" y="1"/>
                  </a:cubicBezTo>
                  <a:close/>
                </a:path>
              </a:pathLst>
            </a:custGeom>
            <a:solidFill>
              <a:schemeClr val="dk1"/>
            </a:solidFill>
            <a:ln>
              <a:noFill/>
            </a:ln>
            <a:effectLst>
              <a:outerShdw blurRad="57150" dist="19050" dir="5400000" algn="bl" rotWithShape="0">
                <a:srgbClr val="000000">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
        <p:nvSpPr>
          <p:cNvPr id="2144" name="Google Shape;2144;p34"/>
          <p:cNvSpPr txBox="1">
            <a:spLocks noGrp="1"/>
          </p:cNvSpPr>
          <p:nvPr>
            <p:ph type="ctrTitle"/>
          </p:nvPr>
        </p:nvSpPr>
        <p:spPr>
          <a:xfrm>
            <a:off x="1457100" y="1539238"/>
            <a:ext cx="6229800" cy="13413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GB" dirty="0">
                <a:latin typeface="Calibri"/>
                <a:ea typeface="微软雅黑"/>
                <a:sym typeface="Calibri"/>
              </a:rPr>
              <a:t>US Card &amp; Letter Writing Month</a:t>
            </a:r>
          </a:p>
        </p:txBody>
      </p:sp>
      <p:sp>
        <p:nvSpPr>
          <p:cNvPr id="2145" name="Google Shape;2145;p34"/>
          <p:cNvSpPr txBox="1">
            <a:spLocks noGrp="1"/>
          </p:cNvSpPr>
          <p:nvPr>
            <p:ph type="subTitle" idx="1"/>
          </p:nvPr>
        </p:nvSpPr>
        <p:spPr>
          <a:xfrm>
            <a:off x="1457100" y="3153363"/>
            <a:ext cx="6229800" cy="450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dirty="0">
                <a:latin typeface="Calibri"/>
                <a:ea typeface="微软雅黑"/>
                <a:sym typeface="Calibri"/>
              </a:rPr>
              <a:t>Here is where your presentation begins</a:t>
            </a:r>
          </a:p>
        </p:txBody>
      </p:sp>
      <p:cxnSp>
        <p:nvCxnSpPr>
          <p:cNvPr id="2146" name="Google Shape;2146;p34"/>
          <p:cNvCxnSpPr/>
          <p:nvPr/>
        </p:nvCxnSpPr>
        <p:spPr>
          <a:xfrm>
            <a:off x="1604250" y="3007150"/>
            <a:ext cx="5935500" cy="0"/>
          </a:xfrm>
          <a:prstGeom prst="straightConnector1">
            <a:avLst/>
          </a:prstGeom>
          <a:noFill/>
          <a:ln w="19050" cap="flat" cmpd="sng">
            <a:solidFill>
              <a:schemeClr val="accent2"/>
            </a:solidFill>
            <a:prstDash val="dash"/>
            <a:round/>
            <a:headEnd type="none" w="med" len="med"/>
            <a:tailEnd type="none" w="med" len="med"/>
          </a:ln>
        </p:spPr>
      </p:cxnSp>
      <p:grpSp>
        <p:nvGrpSpPr>
          <p:cNvPr id="2147" name="Google Shape;2147;p34"/>
          <p:cNvGrpSpPr/>
          <p:nvPr/>
        </p:nvGrpSpPr>
        <p:grpSpPr>
          <a:xfrm rot="-900069">
            <a:off x="1167358" y="3195249"/>
            <a:ext cx="1670179" cy="1788657"/>
            <a:chOff x="973692" y="3508917"/>
            <a:chExt cx="1252337" cy="1341174"/>
          </a:xfrm>
        </p:grpSpPr>
        <p:sp>
          <p:nvSpPr>
            <p:cNvPr id="2148" name="Google Shape;2148;p34"/>
            <p:cNvSpPr/>
            <p:nvPr/>
          </p:nvSpPr>
          <p:spPr>
            <a:xfrm rot="1799966">
              <a:off x="1084045" y="3990391"/>
              <a:ext cx="1030218" cy="379289"/>
            </a:xfrm>
            <a:prstGeom prst="rect">
              <a:avLst/>
            </a:prstGeom>
            <a:solidFill>
              <a:srgbClr val="487F59"/>
            </a:solidFill>
            <a:ln w="114300" cap="flat" cmpd="sng">
              <a:solidFill>
                <a:srgbClr val="487F59"/>
              </a:solidFill>
              <a:prstDash val="solid"/>
              <a:round/>
              <a:headEnd type="none" w="sm" len="sm"/>
              <a:tailEnd type="none" w="sm" len="sm"/>
            </a:ln>
            <a:effectLst>
              <a:outerShdw blurRad="28575" dist="19050" dir="414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2149" name="Google Shape;2149;p34"/>
            <p:cNvGrpSpPr/>
            <p:nvPr/>
          </p:nvGrpSpPr>
          <p:grpSpPr>
            <a:xfrm rot="3542737">
              <a:off x="1062550" y="3771611"/>
              <a:ext cx="1074621" cy="815786"/>
              <a:chOff x="6148050" y="1482375"/>
              <a:chExt cx="1138725" cy="864450"/>
            </a:xfrm>
          </p:grpSpPr>
          <p:sp>
            <p:nvSpPr>
              <p:cNvPr id="2150" name="Google Shape;2150;p34"/>
              <p:cNvSpPr/>
              <p:nvPr/>
            </p:nvSpPr>
            <p:spPr>
              <a:xfrm>
                <a:off x="6332350" y="2346300"/>
                <a:ext cx="825" cy="525"/>
              </a:xfrm>
              <a:custGeom>
                <a:avLst/>
                <a:gdLst/>
                <a:ahLst/>
                <a:cxnLst/>
                <a:rect l="l" t="t" r="r" b="b"/>
                <a:pathLst>
                  <a:path w="33" h="21" extrusionOk="0">
                    <a:moveTo>
                      <a:pt x="33" y="1"/>
                    </a:moveTo>
                    <a:lnTo>
                      <a:pt x="33" y="1"/>
                    </a:lnTo>
                    <a:cubicBezTo>
                      <a:pt x="19" y="8"/>
                      <a:pt x="9" y="15"/>
                      <a:pt x="0" y="19"/>
                    </a:cubicBezTo>
                    <a:cubicBezTo>
                      <a:pt x="3" y="20"/>
                      <a:pt x="6" y="21"/>
                      <a:pt x="9" y="21"/>
                    </a:cubicBezTo>
                    <a:cubicBezTo>
                      <a:pt x="20" y="21"/>
                      <a:pt x="27" y="14"/>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51" name="Google Shape;2151;p34"/>
              <p:cNvSpPr/>
              <p:nvPr/>
            </p:nvSpPr>
            <p:spPr>
              <a:xfrm>
                <a:off x="7190200" y="1654500"/>
                <a:ext cx="325" cy="75"/>
              </a:xfrm>
              <a:custGeom>
                <a:avLst/>
                <a:gdLst/>
                <a:ahLst/>
                <a:cxnLst/>
                <a:rect l="l" t="t" r="r" b="b"/>
                <a:pathLst>
                  <a:path w="13" h="3" extrusionOk="0">
                    <a:moveTo>
                      <a:pt x="12" y="0"/>
                    </a:moveTo>
                    <a:cubicBezTo>
                      <a:pt x="8" y="0"/>
                      <a:pt x="3" y="0"/>
                      <a:pt x="1" y="2"/>
                    </a:cubicBezTo>
                    <a:cubicBezTo>
                      <a:pt x="5" y="2"/>
                      <a:pt x="8"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52" name="Google Shape;2152;p34"/>
              <p:cNvSpPr/>
              <p:nvPr/>
            </p:nvSpPr>
            <p:spPr>
              <a:xfrm>
                <a:off x="7253675" y="1799525"/>
                <a:ext cx="20875" cy="21100"/>
              </a:xfrm>
              <a:custGeom>
                <a:avLst/>
                <a:gdLst/>
                <a:ahLst/>
                <a:cxnLst/>
                <a:rect l="l" t="t" r="r" b="b"/>
                <a:pathLst>
                  <a:path w="835" h="844" extrusionOk="0">
                    <a:moveTo>
                      <a:pt x="209" y="1"/>
                    </a:moveTo>
                    <a:cubicBezTo>
                      <a:pt x="133" y="1"/>
                      <a:pt x="61" y="14"/>
                      <a:pt x="0" y="48"/>
                    </a:cubicBezTo>
                    <a:cubicBezTo>
                      <a:pt x="211" y="396"/>
                      <a:pt x="547" y="516"/>
                      <a:pt x="798" y="843"/>
                    </a:cubicBezTo>
                    <a:cubicBezTo>
                      <a:pt x="795" y="829"/>
                      <a:pt x="798" y="815"/>
                      <a:pt x="802" y="804"/>
                    </a:cubicBezTo>
                    <a:cubicBezTo>
                      <a:pt x="805" y="781"/>
                      <a:pt x="816" y="760"/>
                      <a:pt x="835" y="744"/>
                    </a:cubicBezTo>
                    <a:cubicBezTo>
                      <a:pt x="763" y="635"/>
                      <a:pt x="689" y="516"/>
                      <a:pt x="605" y="384"/>
                    </a:cubicBezTo>
                    <a:cubicBezTo>
                      <a:pt x="478" y="380"/>
                      <a:pt x="336" y="326"/>
                      <a:pt x="380" y="252"/>
                    </a:cubicBezTo>
                    <a:lnTo>
                      <a:pt x="380" y="252"/>
                    </a:lnTo>
                    <a:cubicBezTo>
                      <a:pt x="436" y="318"/>
                      <a:pt x="480" y="342"/>
                      <a:pt x="518" y="342"/>
                    </a:cubicBezTo>
                    <a:cubicBezTo>
                      <a:pt x="537" y="342"/>
                      <a:pt x="554" y="336"/>
                      <a:pt x="570" y="326"/>
                    </a:cubicBezTo>
                    <a:cubicBezTo>
                      <a:pt x="510" y="231"/>
                      <a:pt x="448" y="127"/>
                      <a:pt x="383" y="20"/>
                    </a:cubicBezTo>
                    <a:cubicBezTo>
                      <a:pt x="326" y="8"/>
                      <a:pt x="266" y="1"/>
                      <a:pt x="2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53" name="Google Shape;2153;p34"/>
              <p:cNvSpPr/>
              <p:nvPr/>
            </p:nvSpPr>
            <p:spPr>
              <a:xfrm>
                <a:off x="6604725" y="1737025"/>
                <a:ext cx="47900" cy="30100"/>
              </a:xfrm>
              <a:custGeom>
                <a:avLst/>
                <a:gdLst/>
                <a:ahLst/>
                <a:cxnLst/>
                <a:rect l="l" t="t" r="r" b="b"/>
                <a:pathLst>
                  <a:path w="1916" h="1204" extrusionOk="0">
                    <a:moveTo>
                      <a:pt x="1566" y="0"/>
                    </a:moveTo>
                    <a:lnTo>
                      <a:pt x="1566" y="0"/>
                    </a:lnTo>
                    <a:cubicBezTo>
                      <a:pt x="1480" y="204"/>
                      <a:pt x="1269" y="12"/>
                      <a:pt x="1141" y="237"/>
                    </a:cubicBezTo>
                    <a:cubicBezTo>
                      <a:pt x="1115" y="260"/>
                      <a:pt x="1087" y="270"/>
                      <a:pt x="1058" y="270"/>
                    </a:cubicBezTo>
                    <a:cubicBezTo>
                      <a:pt x="993" y="270"/>
                      <a:pt x="924" y="219"/>
                      <a:pt x="863" y="142"/>
                    </a:cubicBezTo>
                    <a:lnTo>
                      <a:pt x="766" y="195"/>
                    </a:lnTo>
                    <a:lnTo>
                      <a:pt x="805" y="221"/>
                    </a:lnTo>
                    <a:lnTo>
                      <a:pt x="701" y="230"/>
                    </a:lnTo>
                    <a:lnTo>
                      <a:pt x="490" y="346"/>
                    </a:lnTo>
                    <a:lnTo>
                      <a:pt x="548" y="571"/>
                    </a:lnTo>
                    <a:cubicBezTo>
                      <a:pt x="526" y="590"/>
                      <a:pt x="505" y="598"/>
                      <a:pt x="486" y="598"/>
                    </a:cubicBezTo>
                    <a:cubicBezTo>
                      <a:pt x="427" y="598"/>
                      <a:pt x="378" y="523"/>
                      <a:pt x="328" y="436"/>
                    </a:cubicBezTo>
                    <a:cubicBezTo>
                      <a:pt x="270" y="469"/>
                      <a:pt x="212" y="501"/>
                      <a:pt x="154" y="534"/>
                    </a:cubicBezTo>
                    <a:cubicBezTo>
                      <a:pt x="239" y="649"/>
                      <a:pt x="238" y="683"/>
                      <a:pt x="203" y="683"/>
                    </a:cubicBezTo>
                    <a:cubicBezTo>
                      <a:pt x="156" y="683"/>
                      <a:pt x="47" y="623"/>
                      <a:pt x="1" y="622"/>
                    </a:cubicBezTo>
                    <a:lnTo>
                      <a:pt x="1" y="622"/>
                    </a:lnTo>
                    <a:cubicBezTo>
                      <a:pt x="138" y="786"/>
                      <a:pt x="200" y="993"/>
                      <a:pt x="258" y="1203"/>
                    </a:cubicBezTo>
                    <a:lnTo>
                      <a:pt x="1916" y="290"/>
                    </a:lnTo>
                    <a:cubicBezTo>
                      <a:pt x="1876" y="234"/>
                      <a:pt x="1828" y="183"/>
                      <a:pt x="1774" y="139"/>
                    </a:cubicBezTo>
                    <a:lnTo>
                      <a:pt x="1563" y="364"/>
                    </a:lnTo>
                    <a:cubicBezTo>
                      <a:pt x="1394" y="304"/>
                      <a:pt x="1649" y="163"/>
                      <a:pt x="15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54" name="Google Shape;2154;p34"/>
              <p:cNvSpPr/>
              <p:nvPr/>
            </p:nvSpPr>
            <p:spPr>
              <a:xfrm>
                <a:off x="7006950" y="1527275"/>
                <a:ext cx="7500" cy="5525"/>
              </a:xfrm>
              <a:custGeom>
                <a:avLst/>
                <a:gdLst/>
                <a:ahLst/>
                <a:cxnLst/>
                <a:rect l="l" t="t" r="r" b="b"/>
                <a:pathLst>
                  <a:path w="300" h="221" extrusionOk="0">
                    <a:moveTo>
                      <a:pt x="265" y="1"/>
                    </a:moveTo>
                    <a:lnTo>
                      <a:pt x="0" y="147"/>
                    </a:lnTo>
                    <a:lnTo>
                      <a:pt x="211" y="221"/>
                    </a:lnTo>
                    <a:cubicBezTo>
                      <a:pt x="299" y="191"/>
                      <a:pt x="295" y="103"/>
                      <a:pt x="2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55" name="Google Shape;2155;p34"/>
              <p:cNvSpPr/>
              <p:nvPr/>
            </p:nvSpPr>
            <p:spPr>
              <a:xfrm>
                <a:off x="6524350" y="1765525"/>
                <a:ext cx="80000" cy="44425"/>
              </a:xfrm>
              <a:custGeom>
                <a:avLst/>
                <a:gdLst/>
                <a:ahLst/>
                <a:cxnLst/>
                <a:rect l="l" t="t" r="r" b="b"/>
                <a:pathLst>
                  <a:path w="3200" h="1777" extrusionOk="0">
                    <a:moveTo>
                      <a:pt x="2275" y="1"/>
                    </a:moveTo>
                    <a:lnTo>
                      <a:pt x="2017" y="145"/>
                    </a:lnTo>
                    <a:cubicBezTo>
                      <a:pt x="1971" y="196"/>
                      <a:pt x="1932" y="254"/>
                      <a:pt x="1901" y="318"/>
                    </a:cubicBezTo>
                    <a:cubicBezTo>
                      <a:pt x="1876" y="298"/>
                      <a:pt x="1853" y="274"/>
                      <a:pt x="1834" y="247"/>
                    </a:cubicBezTo>
                    <a:cubicBezTo>
                      <a:pt x="1792" y="270"/>
                      <a:pt x="1753" y="291"/>
                      <a:pt x="1711" y="314"/>
                    </a:cubicBezTo>
                    <a:cubicBezTo>
                      <a:pt x="1744" y="339"/>
                      <a:pt x="1779" y="356"/>
                      <a:pt x="1818" y="367"/>
                    </a:cubicBezTo>
                    <a:cubicBezTo>
                      <a:pt x="1808" y="460"/>
                      <a:pt x="1785" y="496"/>
                      <a:pt x="1755" y="496"/>
                    </a:cubicBezTo>
                    <a:cubicBezTo>
                      <a:pt x="1716" y="496"/>
                      <a:pt x="1665" y="439"/>
                      <a:pt x="1609" y="372"/>
                    </a:cubicBezTo>
                    <a:cubicBezTo>
                      <a:pt x="1069" y="673"/>
                      <a:pt x="531" y="972"/>
                      <a:pt x="0" y="1271"/>
                    </a:cubicBezTo>
                    <a:lnTo>
                      <a:pt x="197" y="1304"/>
                    </a:lnTo>
                    <a:lnTo>
                      <a:pt x="360" y="1777"/>
                    </a:lnTo>
                    <a:cubicBezTo>
                      <a:pt x="1294" y="1262"/>
                      <a:pt x="2244" y="740"/>
                      <a:pt x="3200" y="212"/>
                    </a:cubicBezTo>
                    <a:cubicBezTo>
                      <a:pt x="2968" y="54"/>
                      <a:pt x="2695" y="27"/>
                      <a:pt x="2485" y="27"/>
                    </a:cubicBezTo>
                    <a:cubicBezTo>
                      <a:pt x="2426" y="27"/>
                      <a:pt x="2372" y="29"/>
                      <a:pt x="2326" y="31"/>
                    </a:cubicBezTo>
                    <a:cubicBezTo>
                      <a:pt x="2312" y="15"/>
                      <a:pt x="2295" y="3"/>
                      <a:pt x="2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56" name="Google Shape;2156;p34"/>
              <p:cNvSpPr/>
              <p:nvPr/>
            </p:nvSpPr>
            <p:spPr>
              <a:xfrm>
                <a:off x="6363000" y="1817400"/>
                <a:ext cx="139050" cy="84300"/>
              </a:xfrm>
              <a:custGeom>
                <a:avLst/>
                <a:gdLst/>
                <a:ahLst/>
                <a:cxnLst/>
                <a:rect l="l" t="t" r="r" b="b"/>
                <a:pathLst>
                  <a:path w="5562" h="3372" extrusionOk="0">
                    <a:moveTo>
                      <a:pt x="1220" y="2203"/>
                    </a:moveTo>
                    <a:lnTo>
                      <a:pt x="1180" y="2286"/>
                    </a:lnTo>
                    <a:cubicBezTo>
                      <a:pt x="1174" y="2252"/>
                      <a:pt x="1190" y="2219"/>
                      <a:pt x="1220" y="2203"/>
                    </a:cubicBezTo>
                    <a:close/>
                    <a:moveTo>
                      <a:pt x="280" y="2952"/>
                    </a:moveTo>
                    <a:cubicBezTo>
                      <a:pt x="318" y="2952"/>
                      <a:pt x="359" y="2998"/>
                      <a:pt x="397" y="3061"/>
                    </a:cubicBezTo>
                    <a:cubicBezTo>
                      <a:pt x="351" y="3028"/>
                      <a:pt x="309" y="2994"/>
                      <a:pt x="267" y="2954"/>
                    </a:cubicBezTo>
                    <a:cubicBezTo>
                      <a:pt x="271" y="2953"/>
                      <a:pt x="275" y="2952"/>
                      <a:pt x="280" y="2952"/>
                    </a:cubicBezTo>
                    <a:close/>
                    <a:moveTo>
                      <a:pt x="5015" y="1"/>
                    </a:moveTo>
                    <a:lnTo>
                      <a:pt x="4904" y="63"/>
                    </a:lnTo>
                    <a:lnTo>
                      <a:pt x="5193" y="430"/>
                    </a:lnTo>
                    <a:lnTo>
                      <a:pt x="5015" y="583"/>
                    </a:lnTo>
                    <a:cubicBezTo>
                      <a:pt x="5177" y="441"/>
                      <a:pt x="4973" y="281"/>
                      <a:pt x="4871" y="82"/>
                    </a:cubicBezTo>
                    <a:cubicBezTo>
                      <a:pt x="3654" y="763"/>
                      <a:pt x="2476" y="1424"/>
                      <a:pt x="1364" y="2052"/>
                    </a:cubicBezTo>
                    <a:lnTo>
                      <a:pt x="1554" y="2321"/>
                    </a:lnTo>
                    <a:cubicBezTo>
                      <a:pt x="1471" y="2252"/>
                      <a:pt x="1350" y="2193"/>
                      <a:pt x="1269" y="2193"/>
                    </a:cubicBezTo>
                    <a:cubicBezTo>
                      <a:pt x="1250" y="2193"/>
                      <a:pt x="1233" y="2196"/>
                      <a:pt x="1220" y="2203"/>
                    </a:cubicBezTo>
                    <a:lnTo>
                      <a:pt x="1262" y="2110"/>
                    </a:lnTo>
                    <a:lnTo>
                      <a:pt x="376" y="2611"/>
                    </a:lnTo>
                    <a:cubicBezTo>
                      <a:pt x="422" y="2655"/>
                      <a:pt x="464" y="2701"/>
                      <a:pt x="504" y="2750"/>
                    </a:cubicBezTo>
                    <a:cubicBezTo>
                      <a:pt x="443" y="2734"/>
                      <a:pt x="392" y="2678"/>
                      <a:pt x="348" y="2627"/>
                    </a:cubicBezTo>
                    <a:lnTo>
                      <a:pt x="135" y="2748"/>
                    </a:lnTo>
                    <a:cubicBezTo>
                      <a:pt x="295" y="3033"/>
                      <a:pt x="119" y="3056"/>
                      <a:pt x="0" y="3105"/>
                    </a:cubicBezTo>
                    <a:cubicBezTo>
                      <a:pt x="56" y="3153"/>
                      <a:pt x="100" y="3230"/>
                      <a:pt x="128" y="3371"/>
                    </a:cubicBezTo>
                    <a:cubicBezTo>
                      <a:pt x="237" y="3311"/>
                      <a:pt x="348" y="3251"/>
                      <a:pt x="459" y="3191"/>
                    </a:cubicBezTo>
                    <a:cubicBezTo>
                      <a:pt x="441" y="3147"/>
                      <a:pt x="420" y="3102"/>
                      <a:pt x="397" y="3061"/>
                    </a:cubicBezTo>
                    <a:lnTo>
                      <a:pt x="397" y="3061"/>
                    </a:lnTo>
                    <a:cubicBezTo>
                      <a:pt x="443" y="3093"/>
                      <a:pt x="490" y="3121"/>
                      <a:pt x="538" y="3147"/>
                    </a:cubicBezTo>
                    <a:cubicBezTo>
                      <a:pt x="2080" y="2303"/>
                      <a:pt x="3782" y="1368"/>
                      <a:pt x="5562" y="390"/>
                    </a:cubicBezTo>
                    <a:cubicBezTo>
                      <a:pt x="5393" y="318"/>
                      <a:pt x="5186" y="70"/>
                      <a:pt x="50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57" name="Google Shape;2157;p34"/>
              <p:cNvSpPr/>
              <p:nvPr/>
            </p:nvSpPr>
            <p:spPr>
              <a:xfrm>
                <a:off x="7104150" y="1482375"/>
                <a:ext cx="175" cy="125"/>
              </a:xfrm>
              <a:custGeom>
                <a:avLst/>
                <a:gdLst/>
                <a:ahLst/>
                <a:cxnLst/>
                <a:rect l="l" t="t" r="r" b="b"/>
                <a:pathLst>
                  <a:path w="7" h="5" extrusionOk="0">
                    <a:moveTo>
                      <a:pt x="7" y="0"/>
                    </a:moveTo>
                    <a:lnTo>
                      <a:pt x="0" y="5"/>
                    </a:lnTo>
                    <a:lnTo>
                      <a:pt x="5" y="5"/>
                    </a:lnTo>
                    <a:cubicBezTo>
                      <a:pt x="5" y="2"/>
                      <a:pt x="7"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58" name="Google Shape;2158;p34"/>
              <p:cNvSpPr/>
              <p:nvPr/>
            </p:nvSpPr>
            <p:spPr>
              <a:xfrm>
                <a:off x="6798550" y="1533200"/>
                <a:ext cx="210850" cy="126350"/>
              </a:xfrm>
              <a:custGeom>
                <a:avLst/>
                <a:gdLst/>
                <a:ahLst/>
                <a:cxnLst/>
                <a:rect l="l" t="t" r="r" b="b"/>
                <a:pathLst>
                  <a:path w="8434" h="5054" extrusionOk="0">
                    <a:moveTo>
                      <a:pt x="6832" y="1229"/>
                    </a:moveTo>
                    <a:cubicBezTo>
                      <a:pt x="6871" y="1264"/>
                      <a:pt x="6906" y="1308"/>
                      <a:pt x="6932" y="1356"/>
                    </a:cubicBezTo>
                    <a:cubicBezTo>
                      <a:pt x="6836" y="1338"/>
                      <a:pt x="6820" y="1289"/>
                      <a:pt x="6832" y="1229"/>
                    </a:cubicBezTo>
                    <a:close/>
                    <a:moveTo>
                      <a:pt x="1222" y="4045"/>
                    </a:moveTo>
                    <a:lnTo>
                      <a:pt x="1433" y="4080"/>
                    </a:lnTo>
                    <a:cubicBezTo>
                      <a:pt x="1474" y="4110"/>
                      <a:pt x="1516" y="4191"/>
                      <a:pt x="1472" y="4215"/>
                    </a:cubicBezTo>
                    <a:lnTo>
                      <a:pt x="1222" y="4045"/>
                    </a:lnTo>
                    <a:close/>
                    <a:moveTo>
                      <a:pt x="8165" y="0"/>
                    </a:moveTo>
                    <a:lnTo>
                      <a:pt x="8165" y="0"/>
                    </a:lnTo>
                    <a:cubicBezTo>
                      <a:pt x="7759" y="223"/>
                      <a:pt x="7326" y="459"/>
                      <a:pt x="6864" y="712"/>
                    </a:cubicBezTo>
                    <a:lnTo>
                      <a:pt x="7020" y="788"/>
                    </a:lnTo>
                    <a:lnTo>
                      <a:pt x="6725" y="851"/>
                    </a:lnTo>
                    <a:lnTo>
                      <a:pt x="6725" y="786"/>
                    </a:lnTo>
                    <a:lnTo>
                      <a:pt x="6528" y="895"/>
                    </a:lnTo>
                    <a:cubicBezTo>
                      <a:pt x="6653" y="923"/>
                      <a:pt x="6776" y="965"/>
                      <a:pt x="6892" y="1018"/>
                    </a:cubicBezTo>
                    <a:cubicBezTo>
                      <a:pt x="6892" y="1076"/>
                      <a:pt x="6843" y="1157"/>
                      <a:pt x="6832" y="1229"/>
                    </a:cubicBezTo>
                    <a:cubicBezTo>
                      <a:pt x="6750" y="1158"/>
                      <a:pt x="6660" y="1139"/>
                      <a:pt x="6573" y="1139"/>
                    </a:cubicBezTo>
                    <a:cubicBezTo>
                      <a:pt x="6469" y="1139"/>
                      <a:pt x="6371" y="1166"/>
                      <a:pt x="6302" y="1166"/>
                    </a:cubicBezTo>
                    <a:cubicBezTo>
                      <a:pt x="6243" y="1166"/>
                      <a:pt x="6205" y="1147"/>
                      <a:pt x="6201" y="1073"/>
                    </a:cubicBezTo>
                    <a:cubicBezTo>
                      <a:pt x="4613" y="1943"/>
                      <a:pt x="2770" y="2954"/>
                      <a:pt x="791" y="4043"/>
                    </a:cubicBezTo>
                    <a:cubicBezTo>
                      <a:pt x="859" y="4160"/>
                      <a:pt x="930" y="4326"/>
                      <a:pt x="1088" y="4326"/>
                    </a:cubicBezTo>
                    <a:cubicBezTo>
                      <a:pt x="1090" y="4326"/>
                      <a:pt x="1092" y="4326"/>
                      <a:pt x="1094" y="4326"/>
                    </a:cubicBezTo>
                    <a:lnTo>
                      <a:pt x="1094" y="4326"/>
                    </a:lnTo>
                    <a:cubicBezTo>
                      <a:pt x="1056" y="4480"/>
                      <a:pt x="940" y="4534"/>
                      <a:pt x="810" y="4534"/>
                    </a:cubicBezTo>
                    <a:cubicBezTo>
                      <a:pt x="640" y="4534"/>
                      <a:pt x="447" y="4442"/>
                      <a:pt x="376" y="4365"/>
                    </a:cubicBezTo>
                    <a:lnTo>
                      <a:pt x="376" y="4365"/>
                    </a:lnTo>
                    <a:cubicBezTo>
                      <a:pt x="419" y="4408"/>
                      <a:pt x="460" y="4424"/>
                      <a:pt x="499" y="4424"/>
                    </a:cubicBezTo>
                    <a:cubicBezTo>
                      <a:pt x="610" y="4424"/>
                      <a:pt x="705" y="4296"/>
                      <a:pt x="797" y="4282"/>
                    </a:cubicBezTo>
                    <a:cubicBezTo>
                      <a:pt x="749" y="4212"/>
                      <a:pt x="709" y="4157"/>
                      <a:pt x="672" y="4110"/>
                    </a:cubicBezTo>
                    <a:lnTo>
                      <a:pt x="0" y="4481"/>
                    </a:lnTo>
                    <a:cubicBezTo>
                      <a:pt x="47" y="4520"/>
                      <a:pt x="92" y="4562"/>
                      <a:pt x="127" y="4562"/>
                    </a:cubicBezTo>
                    <a:cubicBezTo>
                      <a:pt x="142" y="4562"/>
                      <a:pt x="154" y="4555"/>
                      <a:pt x="165" y="4537"/>
                    </a:cubicBezTo>
                    <a:lnTo>
                      <a:pt x="165" y="4537"/>
                    </a:lnTo>
                    <a:lnTo>
                      <a:pt x="121" y="4820"/>
                    </a:lnTo>
                    <a:lnTo>
                      <a:pt x="373" y="4780"/>
                    </a:lnTo>
                    <a:lnTo>
                      <a:pt x="373" y="4780"/>
                    </a:lnTo>
                    <a:cubicBezTo>
                      <a:pt x="336" y="4889"/>
                      <a:pt x="269" y="4943"/>
                      <a:pt x="304" y="5054"/>
                    </a:cubicBezTo>
                    <a:cubicBezTo>
                      <a:pt x="2617" y="3777"/>
                      <a:pt x="4748" y="2599"/>
                      <a:pt x="6491" y="1630"/>
                    </a:cubicBezTo>
                    <a:cubicBezTo>
                      <a:pt x="7191" y="1261"/>
                      <a:pt x="7840" y="920"/>
                      <a:pt x="8434" y="612"/>
                    </a:cubicBezTo>
                    <a:cubicBezTo>
                      <a:pt x="8422" y="543"/>
                      <a:pt x="8383" y="445"/>
                      <a:pt x="8292" y="283"/>
                    </a:cubicBezTo>
                    <a:lnTo>
                      <a:pt x="8079" y="401"/>
                    </a:lnTo>
                    <a:cubicBezTo>
                      <a:pt x="8163" y="355"/>
                      <a:pt x="8165" y="204"/>
                      <a:pt x="81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59" name="Google Shape;2159;p34"/>
              <p:cNvSpPr/>
              <p:nvPr/>
            </p:nvSpPr>
            <p:spPr>
              <a:xfrm>
                <a:off x="7025025" y="1764950"/>
                <a:ext cx="6575" cy="16725"/>
              </a:xfrm>
              <a:custGeom>
                <a:avLst/>
                <a:gdLst/>
                <a:ahLst/>
                <a:cxnLst/>
                <a:rect l="l" t="t" r="r" b="b"/>
                <a:pathLst>
                  <a:path w="263" h="669" extrusionOk="0">
                    <a:moveTo>
                      <a:pt x="1" y="1"/>
                    </a:moveTo>
                    <a:lnTo>
                      <a:pt x="1" y="1"/>
                    </a:lnTo>
                    <a:cubicBezTo>
                      <a:pt x="24" y="149"/>
                      <a:pt x="47" y="316"/>
                      <a:pt x="77" y="494"/>
                    </a:cubicBezTo>
                    <a:lnTo>
                      <a:pt x="172" y="520"/>
                    </a:lnTo>
                    <a:lnTo>
                      <a:pt x="263" y="668"/>
                    </a:lnTo>
                    <a:cubicBezTo>
                      <a:pt x="232" y="476"/>
                      <a:pt x="202" y="297"/>
                      <a:pt x="177" y="137"/>
                    </a:cubicBezTo>
                    <a:cubicBezTo>
                      <a:pt x="119" y="91"/>
                      <a:pt x="59" y="4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60" name="Google Shape;2160;p34"/>
              <p:cNvSpPr/>
              <p:nvPr/>
            </p:nvSpPr>
            <p:spPr>
              <a:xfrm>
                <a:off x="7002775" y="1531850"/>
                <a:ext cx="4150" cy="3325"/>
              </a:xfrm>
              <a:custGeom>
                <a:avLst/>
                <a:gdLst/>
                <a:ahLst/>
                <a:cxnLst/>
                <a:rect l="l" t="t" r="r" b="b"/>
                <a:pathLst>
                  <a:path w="166" h="133" extrusionOk="0">
                    <a:moveTo>
                      <a:pt x="96" y="1"/>
                    </a:moveTo>
                    <a:lnTo>
                      <a:pt x="0" y="54"/>
                    </a:lnTo>
                    <a:cubicBezTo>
                      <a:pt x="55" y="97"/>
                      <a:pt x="98" y="132"/>
                      <a:pt x="129" y="132"/>
                    </a:cubicBezTo>
                    <a:cubicBezTo>
                      <a:pt x="144" y="132"/>
                      <a:pt x="156" y="125"/>
                      <a:pt x="165" y="107"/>
                    </a:cubicBezTo>
                    <a:lnTo>
                      <a:pt x="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61" name="Google Shape;2161;p34"/>
              <p:cNvSpPr/>
              <p:nvPr/>
            </p:nvSpPr>
            <p:spPr>
              <a:xfrm>
                <a:off x="6647225" y="1661050"/>
                <a:ext cx="137425" cy="79175"/>
              </a:xfrm>
              <a:custGeom>
                <a:avLst/>
                <a:gdLst/>
                <a:ahLst/>
                <a:cxnLst/>
                <a:rect l="l" t="t" r="r" b="b"/>
                <a:pathLst>
                  <a:path w="5497" h="3167" extrusionOk="0">
                    <a:moveTo>
                      <a:pt x="1009" y="2242"/>
                    </a:moveTo>
                    <a:lnTo>
                      <a:pt x="1009" y="2242"/>
                    </a:lnTo>
                    <a:cubicBezTo>
                      <a:pt x="1050" y="2272"/>
                      <a:pt x="1345" y="2416"/>
                      <a:pt x="1342" y="2675"/>
                    </a:cubicBezTo>
                    <a:lnTo>
                      <a:pt x="1050" y="2529"/>
                    </a:lnTo>
                    <a:lnTo>
                      <a:pt x="1219" y="2434"/>
                    </a:lnTo>
                    <a:lnTo>
                      <a:pt x="1009" y="2242"/>
                    </a:lnTo>
                    <a:close/>
                    <a:moveTo>
                      <a:pt x="4908" y="0"/>
                    </a:moveTo>
                    <a:lnTo>
                      <a:pt x="4657" y="139"/>
                    </a:lnTo>
                    <a:lnTo>
                      <a:pt x="4820" y="362"/>
                    </a:lnTo>
                    <a:lnTo>
                      <a:pt x="4535" y="206"/>
                    </a:lnTo>
                    <a:cubicBezTo>
                      <a:pt x="3308" y="883"/>
                      <a:pt x="2047" y="1581"/>
                      <a:pt x="779" y="2284"/>
                    </a:cubicBezTo>
                    <a:cubicBezTo>
                      <a:pt x="849" y="2314"/>
                      <a:pt x="913" y="2395"/>
                      <a:pt x="967" y="2578"/>
                    </a:cubicBezTo>
                    <a:cubicBezTo>
                      <a:pt x="939" y="2588"/>
                      <a:pt x="916" y="2592"/>
                      <a:pt x="897" y="2592"/>
                    </a:cubicBezTo>
                    <a:cubicBezTo>
                      <a:pt x="776" y="2592"/>
                      <a:pt x="821" y="2413"/>
                      <a:pt x="733" y="2309"/>
                    </a:cubicBezTo>
                    <a:lnTo>
                      <a:pt x="489" y="2446"/>
                    </a:lnTo>
                    <a:cubicBezTo>
                      <a:pt x="494" y="2455"/>
                      <a:pt x="499" y="2464"/>
                      <a:pt x="503" y="2474"/>
                    </a:cubicBezTo>
                    <a:cubicBezTo>
                      <a:pt x="566" y="2557"/>
                      <a:pt x="629" y="2695"/>
                      <a:pt x="691" y="2695"/>
                    </a:cubicBezTo>
                    <a:cubicBezTo>
                      <a:pt x="705" y="2695"/>
                      <a:pt x="719" y="2689"/>
                      <a:pt x="733" y="2673"/>
                    </a:cubicBezTo>
                    <a:lnTo>
                      <a:pt x="714" y="2566"/>
                    </a:lnTo>
                    <a:lnTo>
                      <a:pt x="756" y="2643"/>
                    </a:lnTo>
                    <a:cubicBezTo>
                      <a:pt x="749" y="2654"/>
                      <a:pt x="742" y="2664"/>
                      <a:pt x="733" y="2673"/>
                    </a:cubicBezTo>
                    <a:lnTo>
                      <a:pt x="754" y="2798"/>
                    </a:lnTo>
                    <a:cubicBezTo>
                      <a:pt x="547" y="2659"/>
                      <a:pt x="482" y="2652"/>
                      <a:pt x="352" y="2520"/>
                    </a:cubicBezTo>
                    <a:lnTo>
                      <a:pt x="0" y="2715"/>
                    </a:lnTo>
                    <a:cubicBezTo>
                      <a:pt x="60" y="2817"/>
                      <a:pt x="125" y="2912"/>
                      <a:pt x="228" y="2912"/>
                    </a:cubicBezTo>
                    <a:cubicBezTo>
                      <a:pt x="237" y="2912"/>
                      <a:pt x="246" y="2911"/>
                      <a:pt x="255" y="2909"/>
                    </a:cubicBezTo>
                    <a:cubicBezTo>
                      <a:pt x="253" y="2898"/>
                      <a:pt x="248" y="2891"/>
                      <a:pt x="246" y="2879"/>
                    </a:cubicBezTo>
                    <a:cubicBezTo>
                      <a:pt x="246" y="2833"/>
                      <a:pt x="262" y="2818"/>
                      <a:pt x="284" y="2818"/>
                    </a:cubicBezTo>
                    <a:cubicBezTo>
                      <a:pt x="312" y="2818"/>
                      <a:pt x="350" y="2844"/>
                      <a:pt x="373" y="2861"/>
                    </a:cubicBezTo>
                    <a:cubicBezTo>
                      <a:pt x="339" y="2886"/>
                      <a:pt x="297" y="2903"/>
                      <a:pt x="255" y="2909"/>
                    </a:cubicBezTo>
                    <a:cubicBezTo>
                      <a:pt x="325" y="3136"/>
                      <a:pt x="397" y="3167"/>
                      <a:pt x="473" y="3167"/>
                    </a:cubicBezTo>
                    <a:cubicBezTo>
                      <a:pt x="488" y="3167"/>
                      <a:pt x="502" y="3166"/>
                      <a:pt x="517" y="3165"/>
                    </a:cubicBezTo>
                    <a:cubicBezTo>
                      <a:pt x="2209" y="2233"/>
                      <a:pt x="3890" y="1305"/>
                      <a:pt x="5497" y="417"/>
                    </a:cubicBezTo>
                    <a:cubicBezTo>
                      <a:pt x="5311" y="276"/>
                      <a:pt x="5063" y="204"/>
                      <a:pt x="49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62" name="Google Shape;2162;p34"/>
              <p:cNvSpPr/>
              <p:nvPr/>
            </p:nvSpPr>
            <p:spPr>
              <a:xfrm>
                <a:off x="7057475" y="1483875"/>
                <a:ext cx="177500" cy="290125"/>
              </a:xfrm>
              <a:custGeom>
                <a:avLst/>
                <a:gdLst/>
                <a:ahLst/>
                <a:cxnLst/>
                <a:rect l="l" t="t" r="r" b="b"/>
                <a:pathLst>
                  <a:path w="7100" h="11605" extrusionOk="0">
                    <a:moveTo>
                      <a:pt x="1026" y="415"/>
                    </a:moveTo>
                    <a:lnTo>
                      <a:pt x="1026" y="415"/>
                    </a:lnTo>
                    <a:cubicBezTo>
                      <a:pt x="1151" y="554"/>
                      <a:pt x="1320" y="612"/>
                      <a:pt x="1362" y="749"/>
                    </a:cubicBezTo>
                    <a:lnTo>
                      <a:pt x="1362" y="434"/>
                    </a:lnTo>
                    <a:cubicBezTo>
                      <a:pt x="1531" y="443"/>
                      <a:pt x="1443" y="853"/>
                      <a:pt x="1651" y="1048"/>
                    </a:cubicBezTo>
                    <a:cubicBezTo>
                      <a:pt x="1514" y="1041"/>
                      <a:pt x="1435" y="798"/>
                      <a:pt x="1342" y="798"/>
                    </a:cubicBezTo>
                    <a:cubicBezTo>
                      <a:pt x="1320" y="798"/>
                      <a:pt x="1298" y="811"/>
                      <a:pt x="1274" y="844"/>
                    </a:cubicBezTo>
                    <a:cubicBezTo>
                      <a:pt x="1310" y="915"/>
                      <a:pt x="1348" y="986"/>
                      <a:pt x="1383" y="986"/>
                    </a:cubicBezTo>
                    <a:cubicBezTo>
                      <a:pt x="1389" y="986"/>
                      <a:pt x="1394" y="984"/>
                      <a:pt x="1399" y="981"/>
                    </a:cubicBezTo>
                    <a:lnTo>
                      <a:pt x="1399" y="981"/>
                    </a:lnTo>
                    <a:cubicBezTo>
                      <a:pt x="1387" y="1136"/>
                      <a:pt x="1350" y="1193"/>
                      <a:pt x="1297" y="1193"/>
                    </a:cubicBezTo>
                    <a:cubicBezTo>
                      <a:pt x="1146" y="1193"/>
                      <a:pt x="865" y="733"/>
                      <a:pt x="646" y="733"/>
                    </a:cubicBezTo>
                    <a:cubicBezTo>
                      <a:pt x="644" y="733"/>
                      <a:pt x="642" y="733"/>
                      <a:pt x="641" y="733"/>
                    </a:cubicBezTo>
                    <a:cubicBezTo>
                      <a:pt x="650" y="685"/>
                      <a:pt x="678" y="667"/>
                      <a:pt x="717" y="667"/>
                    </a:cubicBezTo>
                    <a:cubicBezTo>
                      <a:pt x="822" y="667"/>
                      <a:pt x="1005" y="793"/>
                      <a:pt x="1126" y="793"/>
                    </a:cubicBezTo>
                    <a:cubicBezTo>
                      <a:pt x="1176" y="793"/>
                      <a:pt x="1215" y="772"/>
                      <a:pt x="1234" y="714"/>
                    </a:cubicBezTo>
                    <a:lnTo>
                      <a:pt x="1234" y="712"/>
                    </a:lnTo>
                    <a:cubicBezTo>
                      <a:pt x="1192" y="582"/>
                      <a:pt x="1023" y="573"/>
                      <a:pt x="1026" y="415"/>
                    </a:cubicBezTo>
                    <a:close/>
                    <a:moveTo>
                      <a:pt x="5688" y="8373"/>
                    </a:moveTo>
                    <a:cubicBezTo>
                      <a:pt x="5688" y="8383"/>
                      <a:pt x="5688" y="8394"/>
                      <a:pt x="5690" y="8406"/>
                    </a:cubicBezTo>
                    <a:cubicBezTo>
                      <a:pt x="5690" y="8396"/>
                      <a:pt x="5689" y="8385"/>
                      <a:pt x="5688" y="8373"/>
                    </a:cubicBezTo>
                    <a:close/>
                    <a:moveTo>
                      <a:pt x="1777" y="0"/>
                    </a:moveTo>
                    <a:lnTo>
                      <a:pt x="1777" y="0"/>
                    </a:lnTo>
                    <a:cubicBezTo>
                      <a:pt x="1733" y="28"/>
                      <a:pt x="1679" y="58"/>
                      <a:pt x="1619" y="93"/>
                    </a:cubicBezTo>
                    <a:lnTo>
                      <a:pt x="1742" y="432"/>
                    </a:lnTo>
                    <a:lnTo>
                      <a:pt x="1278" y="228"/>
                    </a:lnTo>
                    <a:lnTo>
                      <a:pt x="1450" y="158"/>
                    </a:lnTo>
                    <a:cubicBezTo>
                      <a:pt x="1431" y="123"/>
                      <a:pt x="1417" y="88"/>
                      <a:pt x="1410" y="51"/>
                    </a:cubicBezTo>
                    <a:cubicBezTo>
                      <a:pt x="1411" y="50"/>
                      <a:pt x="1411" y="49"/>
                      <a:pt x="1410" y="49"/>
                    </a:cubicBezTo>
                    <a:cubicBezTo>
                      <a:pt x="1386" y="49"/>
                      <a:pt x="979" y="263"/>
                      <a:pt x="265" y="647"/>
                    </a:cubicBezTo>
                    <a:cubicBezTo>
                      <a:pt x="291" y="682"/>
                      <a:pt x="318" y="717"/>
                      <a:pt x="346" y="747"/>
                    </a:cubicBezTo>
                    <a:lnTo>
                      <a:pt x="240" y="661"/>
                    </a:lnTo>
                    <a:lnTo>
                      <a:pt x="1" y="789"/>
                    </a:lnTo>
                    <a:cubicBezTo>
                      <a:pt x="54" y="872"/>
                      <a:pt x="131" y="939"/>
                      <a:pt x="221" y="979"/>
                    </a:cubicBezTo>
                    <a:lnTo>
                      <a:pt x="133" y="1176"/>
                    </a:lnTo>
                    <a:cubicBezTo>
                      <a:pt x="214" y="1254"/>
                      <a:pt x="302" y="1340"/>
                      <a:pt x="383" y="1407"/>
                    </a:cubicBezTo>
                    <a:cubicBezTo>
                      <a:pt x="458" y="1370"/>
                      <a:pt x="532" y="1336"/>
                      <a:pt x="599" y="1301"/>
                    </a:cubicBezTo>
                    <a:cubicBezTo>
                      <a:pt x="583" y="1236"/>
                      <a:pt x="553" y="1173"/>
                      <a:pt x="513" y="1120"/>
                    </a:cubicBezTo>
                    <a:lnTo>
                      <a:pt x="386" y="1192"/>
                    </a:lnTo>
                    <a:lnTo>
                      <a:pt x="346" y="1009"/>
                    </a:lnTo>
                    <a:cubicBezTo>
                      <a:pt x="364" y="967"/>
                      <a:pt x="391" y="949"/>
                      <a:pt x="425" y="949"/>
                    </a:cubicBezTo>
                    <a:cubicBezTo>
                      <a:pt x="518" y="949"/>
                      <a:pt x="660" y="1085"/>
                      <a:pt x="773" y="1217"/>
                    </a:cubicBezTo>
                    <a:lnTo>
                      <a:pt x="798" y="1203"/>
                    </a:lnTo>
                    <a:cubicBezTo>
                      <a:pt x="819" y="1248"/>
                      <a:pt x="845" y="1296"/>
                      <a:pt x="875" y="1352"/>
                    </a:cubicBezTo>
                    <a:lnTo>
                      <a:pt x="891" y="1373"/>
                    </a:lnTo>
                    <a:lnTo>
                      <a:pt x="889" y="1373"/>
                    </a:lnTo>
                    <a:cubicBezTo>
                      <a:pt x="1311" y="2131"/>
                      <a:pt x="2574" y="3930"/>
                      <a:pt x="3654" y="5256"/>
                    </a:cubicBezTo>
                    <a:cubicBezTo>
                      <a:pt x="3907" y="5775"/>
                      <a:pt x="4171" y="6313"/>
                      <a:pt x="4438" y="6855"/>
                    </a:cubicBezTo>
                    <a:lnTo>
                      <a:pt x="4452" y="6899"/>
                    </a:lnTo>
                    <a:cubicBezTo>
                      <a:pt x="4473" y="6878"/>
                      <a:pt x="4494" y="6860"/>
                      <a:pt x="4517" y="6837"/>
                    </a:cubicBezTo>
                    <a:lnTo>
                      <a:pt x="4227" y="6329"/>
                    </a:lnTo>
                    <a:lnTo>
                      <a:pt x="4227" y="6329"/>
                    </a:lnTo>
                    <a:cubicBezTo>
                      <a:pt x="4436" y="6626"/>
                      <a:pt x="4811" y="7189"/>
                      <a:pt x="5103" y="7437"/>
                    </a:cubicBezTo>
                    <a:lnTo>
                      <a:pt x="4769" y="7319"/>
                    </a:lnTo>
                    <a:lnTo>
                      <a:pt x="4892" y="7558"/>
                    </a:lnTo>
                    <a:cubicBezTo>
                      <a:pt x="4823" y="7451"/>
                      <a:pt x="4758" y="7402"/>
                      <a:pt x="4698" y="7382"/>
                    </a:cubicBezTo>
                    <a:lnTo>
                      <a:pt x="4698" y="7382"/>
                    </a:lnTo>
                    <a:cubicBezTo>
                      <a:pt x="4774" y="7537"/>
                      <a:pt x="4851" y="7690"/>
                      <a:pt x="4927" y="7845"/>
                    </a:cubicBezTo>
                    <a:cubicBezTo>
                      <a:pt x="5020" y="8432"/>
                      <a:pt x="5161" y="9336"/>
                      <a:pt x="5312" y="10309"/>
                    </a:cubicBezTo>
                    <a:cubicBezTo>
                      <a:pt x="5532" y="10305"/>
                      <a:pt x="5386" y="9932"/>
                      <a:pt x="5439" y="9878"/>
                    </a:cubicBezTo>
                    <a:cubicBezTo>
                      <a:pt x="5358" y="9347"/>
                      <a:pt x="5277" y="8847"/>
                      <a:pt x="5210" y="8422"/>
                    </a:cubicBezTo>
                    <a:lnTo>
                      <a:pt x="5210" y="8422"/>
                    </a:lnTo>
                    <a:cubicBezTo>
                      <a:pt x="5463" y="8937"/>
                      <a:pt x="5711" y="9442"/>
                      <a:pt x="5947" y="9925"/>
                    </a:cubicBezTo>
                    <a:lnTo>
                      <a:pt x="5968" y="9906"/>
                    </a:lnTo>
                    <a:cubicBezTo>
                      <a:pt x="5956" y="9894"/>
                      <a:pt x="5945" y="9883"/>
                      <a:pt x="5929" y="9871"/>
                    </a:cubicBezTo>
                    <a:lnTo>
                      <a:pt x="5929" y="9871"/>
                    </a:lnTo>
                    <a:lnTo>
                      <a:pt x="5973" y="9901"/>
                    </a:lnTo>
                    <a:lnTo>
                      <a:pt x="5968" y="9906"/>
                    </a:lnTo>
                    <a:cubicBezTo>
                      <a:pt x="6079" y="10003"/>
                      <a:pt x="6077" y="10059"/>
                      <a:pt x="6038" y="10110"/>
                    </a:cubicBezTo>
                    <a:cubicBezTo>
                      <a:pt x="6279" y="10602"/>
                      <a:pt x="6504" y="11072"/>
                      <a:pt x="6708" y="11501"/>
                    </a:cubicBezTo>
                    <a:cubicBezTo>
                      <a:pt x="6796" y="11563"/>
                      <a:pt x="6884" y="11605"/>
                      <a:pt x="6956" y="11605"/>
                    </a:cubicBezTo>
                    <a:cubicBezTo>
                      <a:pt x="7020" y="11605"/>
                      <a:pt x="7072" y="11572"/>
                      <a:pt x="7099" y="11492"/>
                    </a:cubicBezTo>
                    <a:cubicBezTo>
                      <a:pt x="7002" y="11428"/>
                      <a:pt x="6883" y="11225"/>
                      <a:pt x="6794" y="11225"/>
                    </a:cubicBezTo>
                    <a:cubicBezTo>
                      <a:pt x="6766" y="11225"/>
                      <a:pt x="6742" y="11244"/>
                      <a:pt x="6721" y="11292"/>
                    </a:cubicBezTo>
                    <a:cubicBezTo>
                      <a:pt x="6763" y="11323"/>
                      <a:pt x="6803" y="11399"/>
                      <a:pt x="6763" y="11422"/>
                    </a:cubicBezTo>
                    <a:lnTo>
                      <a:pt x="6513" y="10993"/>
                    </a:lnTo>
                    <a:cubicBezTo>
                      <a:pt x="6584" y="10868"/>
                      <a:pt x="6642" y="10798"/>
                      <a:pt x="6722" y="10798"/>
                    </a:cubicBezTo>
                    <a:cubicBezTo>
                      <a:pt x="6787" y="10798"/>
                      <a:pt x="6865" y="10842"/>
                      <a:pt x="6976" y="10940"/>
                    </a:cubicBezTo>
                    <a:cubicBezTo>
                      <a:pt x="7011" y="10757"/>
                      <a:pt x="6782" y="10463"/>
                      <a:pt x="6663" y="10463"/>
                    </a:cubicBezTo>
                    <a:cubicBezTo>
                      <a:pt x="6632" y="10463"/>
                      <a:pt x="6608" y="10484"/>
                      <a:pt x="6599" y="10532"/>
                    </a:cubicBezTo>
                    <a:lnTo>
                      <a:pt x="6603" y="10219"/>
                    </a:lnTo>
                    <a:lnTo>
                      <a:pt x="6267" y="9994"/>
                    </a:lnTo>
                    <a:cubicBezTo>
                      <a:pt x="6269" y="9644"/>
                      <a:pt x="6339" y="9549"/>
                      <a:pt x="6385" y="9440"/>
                    </a:cubicBezTo>
                    <a:cubicBezTo>
                      <a:pt x="6290" y="9271"/>
                      <a:pt x="6195" y="9097"/>
                      <a:pt x="6100" y="8923"/>
                    </a:cubicBezTo>
                    <a:cubicBezTo>
                      <a:pt x="6067" y="8941"/>
                      <a:pt x="6034" y="8957"/>
                      <a:pt x="5983" y="8957"/>
                    </a:cubicBezTo>
                    <a:cubicBezTo>
                      <a:pt x="5949" y="8957"/>
                      <a:pt x="5908" y="8950"/>
                      <a:pt x="5852" y="8932"/>
                    </a:cubicBezTo>
                    <a:lnTo>
                      <a:pt x="5940" y="8631"/>
                    </a:lnTo>
                    <a:cubicBezTo>
                      <a:pt x="5938" y="8629"/>
                      <a:pt x="5936" y="8624"/>
                      <a:pt x="5933" y="8619"/>
                    </a:cubicBezTo>
                    <a:cubicBezTo>
                      <a:pt x="5917" y="8605"/>
                      <a:pt x="5902" y="8599"/>
                      <a:pt x="5887" y="8599"/>
                    </a:cubicBezTo>
                    <a:cubicBezTo>
                      <a:pt x="5820" y="8599"/>
                      <a:pt x="5762" y="8717"/>
                      <a:pt x="5699" y="8717"/>
                    </a:cubicBezTo>
                    <a:cubicBezTo>
                      <a:pt x="5668" y="8717"/>
                      <a:pt x="5637" y="8689"/>
                      <a:pt x="5602" y="8608"/>
                    </a:cubicBezTo>
                    <a:cubicBezTo>
                      <a:pt x="5393" y="8362"/>
                      <a:pt x="5773" y="8253"/>
                      <a:pt x="5439" y="8079"/>
                    </a:cubicBezTo>
                    <a:cubicBezTo>
                      <a:pt x="5447" y="8075"/>
                      <a:pt x="5456" y="8073"/>
                      <a:pt x="5465" y="8073"/>
                    </a:cubicBezTo>
                    <a:cubicBezTo>
                      <a:pt x="5546" y="8073"/>
                      <a:pt x="5669" y="8237"/>
                      <a:pt x="5688" y="8373"/>
                    </a:cubicBezTo>
                    <a:lnTo>
                      <a:pt x="5688" y="8373"/>
                    </a:lnTo>
                    <a:cubicBezTo>
                      <a:pt x="5686" y="8316"/>
                      <a:pt x="5703" y="8296"/>
                      <a:pt x="5729" y="8296"/>
                    </a:cubicBezTo>
                    <a:cubicBezTo>
                      <a:pt x="5737" y="8296"/>
                      <a:pt x="5747" y="8298"/>
                      <a:pt x="5757" y="8302"/>
                    </a:cubicBezTo>
                    <a:cubicBezTo>
                      <a:pt x="5514" y="7861"/>
                      <a:pt x="5270" y="7412"/>
                      <a:pt x="5027" y="6964"/>
                    </a:cubicBezTo>
                    <a:cubicBezTo>
                      <a:pt x="5180" y="6888"/>
                      <a:pt x="5277" y="6841"/>
                      <a:pt x="5310" y="6830"/>
                    </a:cubicBezTo>
                    <a:lnTo>
                      <a:pt x="5310" y="6830"/>
                    </a:lnTo>
                    <a:cubicBezTo>
                      <a:pt x="5302" y="6832"/>
                      <a:pt x="5293" y="6833"/>
                      <a:pt x="5284" y="6833"/>
                    </a:cubicBezTo>
                    <a:cubicBezTo>
                      <a:pt x="5178" y="6833"/>
                      <a:pt x="5000" y="6710"/>
                      <a:pt x="4772" y="6498"/>
                    </a:cubicBezTo>
                    <a:cubicBezTo>
                      <a:pt x="4081" y="5223"/>
                      <a:pt x="3413" y="3969"/>
                      <a:pt x="2857" y="2912"/>
                    </a:cubicBezTo>
                    <a:cubicBezTo>
                      <a:pt x="2407" y="1811"/>
                      <a:pt x="2027" y="798"/>
                      <a:pt x="1948" y="251"/>
                    </a:cubicBezTo>
                    <a:cubicBezTo>
                      <a:pt x="1906" y="255"/>
                      <a:pt x="1886" y="288"/>
                      <a:pt x="1911" y="387"/>
                    </a:cubicBezTo>
                    <a:lnTo>
                      <a:pt x="1953" y="418"/>
                    </a:lnTo>
                    <a:cubicBezTo>
                      <a:pt x="1968" y="487"/>
                      <a:pt x="1967" y="508"/>
                      <a:pt x="1956" y="508"/>
                    </a:cubicBezTo>
                    <a:cubicBezTo>
                      <a:pt x="1940" y="508"/>
                      <a:pt x="1905" y="462"/>
                      <a:pt x="1879" y="462"/>
                    </a:cubicBezTo>
                    <a:cubicBezTo>
                      <a:pt x="1875" y="462"/>
                      <a:pt x="1872" y="462"/>
                      <a:pt x="1869" y="464"/>
                    </a:cubicBezTo>
                    <a:cubicBezTo>
                      <a:pt x="1932" y="350"/>
                      <a:pt x="1760" y="109"/>
                      <a:pt x="1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63" name="Google Shape;2163;p34"/>
              <p:cNvSpPr/>
              <p:nvPr/>
            </p:nvSpPr>
            <p:spPr>
              <a:xfrm>
                <a:off x="7249250" y="1818850"/>
                <a:ext cx="37525" cy="26850"/>
              </a:xfrm>
              <a:custGeom>
                <a:avLst/>
                <a:gdLst/>
                <a:ahLst/>
                <a:cxnLst/>
                <a:rect l="l" t="t" r="r" b="b"/>
                <a:pathLst>
                  <a:path w="1501" h="1074" extrusionOk="0">
                    <a:moveTo>
                      <a:pt x="1027" y="0"/>
                    </a:moveTo>
                    <a:cubicBezTo>
                      <a:pt x="1006" y="0"/>
                      <a:pt x="988" y="11"/>
                      <a:pt x="979" y="28"/>
                    </a:cubicBezTo>
                    <a:cubicBezTo>
                      <a:pt x="977" y="42"/>
                      <a:pt x="975" y="56"/>
                      <a:pt x="975" y="68"/>
                    </a:cubicBezTo>
                    <a:cubicBezTo>
                      <a:pt x="979" y="112"/>
                      <a:pt x="1005" y="179"/>
                      <a:pt x="1056" y="281"/>
                    </a:cubicBezTo>
                    <a:lnTo>
                      <a:pt x="805" y="8"/>
                    </a:lnTo>
                    <a:cubicBezTo>
                      <a:pt x="744" y="149"/>
                      <a:pt x="585" y="247"/>
                      <a:pt x="423" y="247"/>
                    </a:cubicBezTo>
                    <a:cubicBezTo>
                      <a:pt x="351" y="247"/>
                      <a:pt x="278" y="227"/>
                      <a:pt x="214" y="184"/>
                    </a:cubicBezTo>
                    <a:lnTo>
                      <a:pt x="214" y="184"/>
                    </a:lnTo>
                    <a:lnTo>
                      <a:pt x="339" y="427"/>
                    </a:lnTo>
                    <a:cubicBezTo>
                      <a:pt x="187" y="513"/>
                      <a:pt x="239" y="566"/>
                      <a:pt x="69" y="566"/>
                    </a:cubicBezTo>
                    <a:cubicBezTo>
                      <a:pt x="49" y="566"/>
                      <a:pt x="27" y="565"/>
                      <a:pt x="1" y="564"/>
                    </a:cubicBezTo>
                    <a:lnTo>
                      <a:pt x="1" y="564"/>
                    </a:lnTo>
                    <a:cubicBezTo>
                      <a:pt x="68" y="687"/>
                      <a:pt x="147" y="803"/>
                      <a:pt x="240" y="909"/>
                    </a:cubicBezTo>
                    <a:cubicBezTo>
                      <a:pt x="318" y="953"/>
                      <a:pt x="388" y="1009"/>
                      <a:pt x="451" y="1074"/>
                    </a:cubicBezTo>
                    <a:cubicBezTo>
                      <a:pt x="1051" y="777"/>
                      <a:pt x="1417" y="606"/>
                      <a:pt x="1501" y="594"/>
                    </a:cubicBezTo>
                    <a:cubicBezTo>
                      <a:pt x="1429" y="566"/>
                      <a:pt x="1264" y="353"/>
                      <a:pt x="1033" y="1"/>
                    </a:cubicBezTo>
                    <a:cubicBezTo>
                      <a:pt x="1031" y="0"/>
                      <a:pt x="1029" y="0"/>
                      <a:pt x="10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64" name="Google Shape;2164;p34"/>
              <p:cNvSpPr/>
              <p:nvPr/>
            </p:nvSpPr>
            <p:spPr>
              <a:xfrm>
                <a:off x="6336000" y="1902900"/>
                <a:ext cx="875" cy="1300"/>
              </a:xfrm>
              <a:custGeom>
                <a:avLst/>
                <a:gdLst/>
                <a:ahLst/>
                <a:cxnLst/>
                <a:rect l="l" t="t" r="r" b="b"/>
                <a:pathLst>
                  <a:path w="35" h="52" extrusionOk="0">
                    <a:moveTo>
                      <a:pt x="30" y="0"/>
                    </a:moveTo>
                    <a:lnTo>
                      <a:pt x="0" y="19"/>
                    </a:lnTo>
                    <a:cubicBezTo>
                      <a:pt x="14" y="28"/>
                      <a:pt x="26" y="39"/>
                      <a:pt x="35" y="51"/>
                    </a:cubicBezTo>
                    <a:cubicBezTo>
                      <a:pt x="35" y="33"/>
                      <a:pt x="35" y="16"/>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65" name="Google Shape;2165;p34"/>
              <p:cNvSpPr/>
              <p:nvPr/>
            </p:nvSpPr>
            <p:spPr>
              <a:xfrm>
                <a:off x="7197575" y="1788950"/>
                <a:ext cx="12925" cy="59475"/>
              </a:xfrm>
              <a:custGeom>
                <a:avLst/>
                <a:gdLst/>
                <a:ahLst/>
                <a:cxnLst/>
                <a:rect l="l" t="t" r="r" b="b"/>
                <a:pathLst>
                  <a:path w="517" h="2379" extrusionOk="0">
                    <a:moveTo>
                      <a:pt x="225" y="207"/>
                    </a:moveTo>
                    <a:lnTo>
                      <a:pt x="225" y="207"/>
                    </a:lnTo>
                    <a:cubicBezTo>
                      <a:pt x="225" y="207"/>
                      <a:pt x="225" y="208"/>
                      <a:pt x="225" y="209"/>
                    </a:cubicBezTo>
                    <a:lnTo>
                      <a:pt x="225" y="209"/>
                    </a:lnTo>
                    <a:cubicBezTo>
                      <a:pt x="225" y="210"/>
                      <a:pt x="225" y="211"/>
                      <a:pt x="225" y="211"/>
                    </a:cubicBezTo>
                    <a:cubicBezTo>
                      <a:pt x="225" y="209"/>
                      <a:pt x="225" y="209"/>
                      <a:pt x="225" y="207"/>
                    </a:cubicBezTo>
                    <a:close/>
                    <a:moveTo>
                      <a:pt x="0" y="0"/>
                    </a:moveTo>
                    <a:cubicBezTo>
                      <a:pt x="74" y="501"/>
                      <a:pt x="148" y="979"/>
                      <a:pt x="211" y="1398"/>
                    </a:cubicBezTo>
                    <a:lnTo>
                      <a:pt x="216" y="1405"/>
                    </a:lnTo>
                    <a:lnTo>
                      <a:pt x="211" y="1408"/>
                    </a:lnTo>
                    <a:cubicBezTo>
                      <a:pt x="269" y="1788"/>
                      <a:pt x="318" y="2119"/>
                      <a:pt x="357" y="2379"/>
                    </a:cubicBezTo>
                    <a:cubicBezTo>
                      <a:pt x="413" y="2363"/>
                      <a:pt x="466" y="2344"/>
                      <a:pt x="517" y="2321"/>
                    </a:cubicBezTo>
                    <a:cubicBezTo>
                      <a:pt x="496" y="2142"/>
                      <a:pt x="468" y="1927"/>
                      <a:pt x="436" y="1681"/>
                    </a:cubicBezTo>
                    <a:lnTo>
                      <a:pt x="383" y="1672"/>
                    </a:lnTo>
                    <a:cubicBezTo>
                      <a:pt x="357" y="1570"/>
                      <a:pt x="373" y="1530"/>
                      <a:pt x="415" y="1521"/>
                    </a:cubicBezTo>
                    <a:cubicBezTo>
                      <a:pt x="401" y="1428"/>
                      <a:pt x="387" y="1331"/>
                      <a:pt x="373" y="1229"/>
                    </a:cubicBezTo>
                    <a:cubicBezTo>
                      <a:pt x="253" y="1104"/>
                      <a:pt x="172" y="946"/>
                      <a:pt x="137" y="775"/>
                    </a:cubicBezTo>
                    <a:cubicBezTo>
                      <a:pt x="264" y="756"/>
                      <a:pt x="181" y="443"/>
                      <a:pt x="225" y="209"/>
                    </a:cubicBezTo>
                    <a:lnTo>
                      <a:pt x="225" y="209"/>
                    </a:lnTo>
                    <a:cubicBezTo>
                      <a:pt x="218" y="166"/>
                      <a:pt x="211" y="123"/>
                      <a:pt x="206" y="82"/>
                    </a:cubicBezTo>
                    <a:cubicBezTo>
                      <a:pt x="139" y="47"/>
                      <a:pt x="72" y="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66" name="Google Shape;2166;p34"/>
              <p:cNvSpPr/>
              <p:nvPr/>
            </p:nvSpPr>
            <p:spPr>
              <a:xfrm>
                <a:off x="6301450" y="1891750"/>
                <a:ext cx="590025" cy="454575"/>
              </a:xfrm>
              <a:custGeom>
                <a:avLst/>
                <a:gdLst/>
                <a:ahLst/>
                <a:cxnLst/>
                <a:rect l="l" t="t" r="r" b="b"/>
                <a:pathLst>
                  <a:path w="23601" h="18183" extrusionOk="0">
                    <a:moveTo>
                      <a:pt x="184" y="15178"/>
                    </a:moveTo>
                    <a:cubicBezTo>
                      <a:pt x="209" y="15190"/>
                      <a:pt x="232" y="15204"/>
                      <a:pt x="256" y="15218"/>
                    </a:cubicBezTo>
                    <a:cubicBezTo>
                      <a:pt x="228" y="15215"/>
                      <a:pt x="200" y="15202"/>
                      <a:pt x="184" y="15178"/>
                    </a:cubicBezTo>
                    <a:close/>
                    <a:moveTo>
                      <a:pt x="17976" y="1"/>
                    </a:moveTo>
                    <a:lnTo>
                      <a:pt x="17485" y="272"/>
                    </a:lnTo>
                    <a:lnTo>
                      <a:pt x="17651" y="593"/>
                    </a:lnTo>
                    <a:lnTo>
                      <a:pt x="17651" y="593"/>
                    </a:lnTo>
                    <a:cubicBezTo>
                      <a:pt x="17621" y="536"/>
                      <a:pt x="17456" y="415"/>
                      <a:pt x="17408" y="312"/>
                    </a:cubicBezTo>
                    <a:cubicBezTo>
                      <a:pt x="14962" y="1645"/>
                      <a:pt x="12500" y="2991"/>
                      <a:pt x="10182" y="4257"/>
                    </a:cubicBezTo>
                    <a:cubicBezTo>
                      <a:pt x="10191" y="4308"/>
                      <a:pt x="10233" y="4369"/>
                      <a:pt x="10328" y="4447"/>
                    </a:cubicBezTo>
                    <a:cubicBezTo>
                      <a:pt x="10161" y="4489"/>
                      <a:pt x="9950" y="4401"/>
                      <a:pt x="9906" y="4630"/>
                    </a:cubicBezTo>
                    <a:cubicBezTo>
                      <a:pt x="9962" y="4691"/>
                      <a:pt x="10018" y="4793"/>
                      <a:pt x="10071" y="4876"/>
                    </a:cubicBezTo>
                    <a:lnTo>
                      <a:pt x="10166" y="4825"/>
                    </a:lnTo>
                    <a:cubicBezTo>
                      <a:pt x="10173" y="4874"/>
                      <a:pt x="10185" y="4936"/>
                      <a:pt x="10194" y="5006"/>
                    </a:cubicBezTo>
                    <a:cubicBezTo>
                      <a:pt x="10204" y="5012"/>
                      <a:pt x="10215" y="5014"/>
                      <a:pt x="10227" y="5014"/>
                    </a:cubicBezTo>
                    <a:cubicBezTo>
                      <a:pt x="10248" y="5014"/>
                      <a:pt x="10268" y="5005"/>
                      <a:pt x="10282" y="4990"/>
                    </a:cubicBezTo>
                    <a:cubicBezTo>
                      <a:pt x="10287" y="4974"/>
                      <a:pt x="10289" y="4960"/>
                      <a:pt x="10293" y="4946"/>
                    </a:cubicBezTo>
                    <a:cubicBezTo>
                      <a:pt x="10282" y="4881"/>
                      <a:pt x="10273" y="4823"/>
                      <a:pt x="10261" y="4772"/>
                    </a:cubicBezTo>
                    <a:cubicBezTo>
                      <a:pt x="11221" y="4239"/>
                      <a:pt x="12208" y="3692"/>
                      <a:pt x="13214" y="3138"/>
                    </a:cubicBezTo>
                    <a:cubicBezTo>
                      <a:pt x="13425" y="4426"/>
                      <a:pt x="14160" y="9174"/>
                      <a:pt x="14394" y="10549"/>
                    </a:cubicBezTo>
                    <a:lnTo>
                      <a:pt x="14297" y="10605"/>
                    </a:lnTo>
                    <a:cubicBezTo>
                      <a:pt x="14299" y="10667"/>
                      <a:pt x="14311" y="10727"/>
                      <a:pt x="14330" y="10788"/>
                    </a:cubicBezTo>
                    <a:cubicBezTo>
                      <a:pt x="14307" y="10814"/>
                      <a:pt x="14277" y="10825"/>
                      <a:pt x="14244" y="10825"/>
                    </a:cubicBezTo>
                    <a:cubicBezTo>
                      <a:pt x="14185" y="10825"/>
                      <a:pt x="14112" y="10792"/>
                      <a:pt x="14035" y="10751"/>
                    </a:cubicBezTo>
                    <a:cubicBezTo>
                      <a:pt x="13131" y="11256"/>
                      <a:pt x="12250" y="11752"/>
                      <a:pt x="11404" y="12227"/>
                    </a:cubicBezTo>
                    <a:cubicBezTo>
                      <a:pt x="11256" y="11203"/>
                      <a:pt x="10725" y="7558"/>
                      <a:pt x="10414" y="5646"/>
                    </a:cubicBezTo>
                    <a:cubicBezTo>
                      <a:pt x="10402" y="5677"/>
                      <a:pt x="10380" y="5695"/>
                      <a:pt x="10343" y="5695"/>
                    </a:cubicBezTo>
                    <a:cubicBezTo>
                      <a:pt x="10336" y="5695"/>
                      <a:pt x="10328" y="5694"/>
                      <a:pt x="10319" y="5692"/>
                    </a:cubicBezTo>
                    <a:cubicBezTo>
                      <a:pt x="10317" y="5553"/>
                      <a:pt x="10289" y="5416"/>
                      <a:pt x="10236" y="5287"/>
                    </a:cubicBezTo>
                    <a:lnTo>
                      <a:pt x="10236" y="5287"/>
                    </a:lnTo>
                    <a:cubicBezTo>
                      <a:pt x="10481" y="6972"/>
                      <a:pt x="11119" y="11583"/>
                      <a:pt x="11223" y="12327"/>
                    </a:cubicBezTo>
                    <a:cubicBezTo>
                      <a:pt x="10180" y="12916"/>
                      <a:pt x="9188" y="13474"/>
                      <a:pt x="8274" y="13991"/>
                    </a:cubicBezTo>
                    <a:cubicBezTo>
                      <a:pt x="8119" y="13078"/>
                      <a:pt x="7723" y="10222"/>
                      <a:pt x="7463" y="8284"/>
                    </a:cubicBezTo>
                    <a:cubicBezTo>
                      <a:pt x="7450" y="8334"/>
                      <a:pt x="7430" y="8354"/>
                      <a:pt x="7405" y="8354"/>
                    </a:cubicBezTo>
                    <a:cubicBezTo>
                      <a:pt x="7369" y="8354"/>
                      <a:pt x="7322" y="8311"/>
                      <a:pt x="7270" y="8265"/>
                    </a:cubicBezTo>
                    <a:lnTo>
                      <a:pt x="7270" y="8265"/>
                    </a:lnTo>
                    <a:cubicBezTo>
                      <a:pt x="7574" y="10382"/>
                      <a:pt x="8008" y="13468"/>
                      <a:pt x="8091" y="14096"/>
                    </a:cubicBezTo>
                    <a:cubicBezTo>
                      <a:pt x="6997" y="14717"/>
                      <a:pt x="6014" y="15278"/>
                      <a:pt x="5184" y="15756"/>
                    </a:cubicBezTo>
                    <a:cubicBezTo>
                      <a:pt x="5168" y="15610"/>
                      <a:pt x="5145" y="15419"/>
                      <a:pt x="5117" y="15197"/>
                    </a:cubicBezTo>
                    <a:cubicBezTo>
                      <a:pt x="5024" y="15164"/>
                      <a:pt x="4920" y="15116"/>
                      <a:pt x="4825" y="15076"/>
                    </a:cubicBezTo>
                    <a:lnTo>
                      <a:pt x="4825" y="15076"/>
                    </a:lnTo>
                    <a:cubicBezTo>
                      <a:pt x="4890" y="15498"/>
                      <a:pt x="4936" y="15793"/>
                      <a:pt x="4955" y="15888"/>
                    </a:cubicBezTo>
                    <a:cubicBezTo>
                      <a:pt x="3339" y="16820"/>
                      <a:pt x="2354" y="17411"/>
                      <a:pt x="2312" y="17490"/>
                    </a:cubicBezTo>
                    <a:cubicBezTo>
                      <a:pt x="2254" y="17457"/>
                      <a:pt x="2150" y="17334"/>
                      <a:pt x="2010" y="17133"/>
                    </a:cubicBezTo>
                    <a:cubicBezTo>
                      <a:pt x="1946" y="16715"/>
                      <a:pt x="1855" y="16085"/>
                      <a:pt x="1748" y="15366"/>
                    </a:cubicBezTo>
                    <a:lnTo>
                      <a:pt x="1728" y="15426"/>
                    </a:lnTo>
                    <a:cubicBezTo>
                      <a:pt x="1670" y="15234"/>
                      <a:pt x="1605" y="15139"/>
                      <a:pt x="1535" y="15088"/>
                    </a:cubicBezTo>
                    <a:lnTo>
                      <a:pt x="1535" y="15088"/>
                    </a:lnTo>
                    <a:cubicBezTo>
                      <a:pt x="1633" y="15749"/>
                      <a:pt x="1728" y="16356"/>
                      <a:pt x="1804" y="16824"/>
                    </a:cubicBezTo>
                    <a:cubicBezTo>
                      <a:pt x="1489" y="16340"/>
                      <a:pt x="1065" y="15623"/>
                      <a:pt x="578" y="14777"/>
                    </a:cubicBezTo>
                    <a:lnTo>
                      <a:pt x="578" y="14777"/>
                    </a:lnTo>
                    <a:cubicBezTo>
                      <a:pt x="617" y="14995"/>
                      <a:pt x="371" y="14849"/>
                      <a:pt x="633" y="15213"/>
                    </a:cubicBezTo>
                    <a:cubicBezTo>
                      <a:pt x="599" y="15227"/>
                      <a:pt x="572" y="15233"/>
                      <a:pt x="552" y="15233"/>
                    </a:cubicBezTo>
                    <a:cubicBezTo>
                      <a:pt x="401" y="15233"/>
                      <a:pt x="603" y="14892"/>
                      <a:pt x="341" y="14810"/>
                    </a:cubicBezTo>
                    <a:cubicBezTo>
                      <a:pt x="340" y="14810"/>
                      <a:pt x="339" y="14810"/>
                      <a:pt x="338" y="14810"/>
                    </a:cubicBezTo>
                    <a:cubicBezTo>
                      <a:pt x="260" y="14810"/>
                      <a:pt x="342" y="14969"/>
                      <a:pt x="383" y="15046"/>
                    </a:cubicBezTo>
                    <a:cubicBezTo>
                      <a:pt x="333" y="15012"/>
                      <a:pt x="296" y="15003"/>
                      <a:pt x="262" y="15003"/>
                    </a:cubicBezTo>
                    <a:cubicBezTo>
                      <a:pt x="227" y="15003"/>
                      <a:pt x="194" y="15013"/>
                      <a:pt x="153" y="15013"/>
                    </a:cubicBezTo>
                    <a:cubicBezTo>
                      <a:pt x="134" y="15013"/>
                      <a:pt x="113" y="15011"/>
                      <a:pt x="89" y="15005"/>
                    </a:cubicBezTo>
                    <a:lnTo>
                      <a:pt x="89" y="15005"/>
                    </a:lnTo>
                    <a:cubicBezTo>
                      <a:pt x="116" y="15058"/>
                      <a:pt x="144" y="15134"/>
                      <a:pt x="184" y="15178"/>
                    </a:cubicBezTo>
                    <a:cubicBezTo>
                      <a:pt x="148" y="15161"/>
                      <a:pt x="117" y="15153"/>
                      <a:pt x="90" y="15153"/>
                    </a:cubicBezTo>
                    <a:cubicBezTo>
                      <a:pt x="51" y="15153"/>
                      <a:pt x="21" y="15170"/>
                      <a:pt x="1" y="15204"/>
                    </a:cubicBezTo>
                    <a:lnTo>
                      <a:pt x="42" y="15287"/>
                    </a:lnTo>
                    <a:lnTo>
                      <a:pt x="40" y="15285"/>
                    </a:lnTo>
                    <a:lnTo>
                      <a:pt x="40" y="15285"/>
                    </a:lnTo>
                    <a:cubicBezTo>
                      <a:pt x="798" y="16864"/>
                      <a:pt x="1317" y="18018"/>
                      <a:pt x="1266" y="18183"/>
                    </a:cubicBezTo>
                    <a:cubicBezTo>
                      <a:pt x="1368" y="18116"/>
                      <a:pt x="1612" y="17976"/>
                      <a:pt x="1973" y="17770"/>
                    </a:cubicBezTo>
                    <a:cubicBezTo>
                      <a:pt x="1976" y="17775"/>
                      <a:pt x="1978" y="17779"/>
                      <a:pt x="1980" y="17779"/>
                    </a:cubicBezTo>
                    <a:cubicBezTo>
                      <a:pt x="1972" y="17785"/>
                      <a:pt x="1969" y="17788"/>
                      <a:pt x="1970" y="17788"/>
                    </a:cubicBezTo>
                    <a:cubicBezTo>
                      <a:pt x="1974" y="17788"/>
                      <a:pt x="2026" y="17757"/>
                      <a:pt x="2061" y="17721"/>
                    </a:cubicBezTo>
                    <a:cubicBezTo>
                      <a:pt x="2748" y="17334"/>
                      <a:pt x="3816" y="16741"/>
                      <a:pt x="5170" y="15994"/>
                    </a:cubicBezTo>
                    <a:cubicBezTo>
                      <a:pt x="5193" y="16013"/>
                      <a:pt x="5203" y="16043"/>
                      <a:pt x="5196" y="16071"/>
                    </a:cubicBezTo>
                    <a:cubicBezTo>
                      <a:pt x="5203" y="16071"/>
                      <a:pt x="5205" y="16038"/>
                      <a:pt x="5203" y="15978"/>
                    </a:cubicBezTo>
                    <a:cubicBezTo>
                      <a:pt x="6121" y="15470"/>
                      <a:pt x="7168" y="14896"/>
                      <a:pt x="8314" y="14270"/>
                    </a:cubicBezTo>
                    <a:cubicBezTo>
                      <a:pt x="8321" y="14274"/>
                      <a:pt x="8330" y="14277"/>
                      <a:pt x="8337" y="14281"/>
                    </a:cubicBezTo>
                    <a:cubicBezTo>
                      <a:pt x="8332" y="14274"/>
                      <a:pt x="8330" y="14270"/>
                      <a:pt x="8328" y="14263"/>
                    </a:cubicBezTo>
                    <a:cubicBezTo>
                      <a:pt x="10168" y="13257"/>
                      <a:pt x="12257" y="12118"/>
                      <a:pt x="14459" y="10922"/>
                    </a:cubicBezTo>
                    <a:lnTo>
                      <a:pt x="14464" y="10922"/>
                    </a:lnTo>
                    <a:lnTo>
                      <a:pt x="14464" y="10920"/>
                    </a:lnTo>
                    <a:lnTo>
                      <a:pt x="16240" y="9955"/>
                    </a:lnTo>
                    <a:cubicBezTo>
                      <a:pt x="16219" y="9918"/>
                      <a:pt x="16203" y="9881"/>
                      <a:pt x="16191" y="9842"/>
                    </a:cubicBezTo>
                    <a:cubicBezTo>
                      <a:pt x="16215" y="9800"/>
                      <a:pt x="16264" y="9760"/>
                      <a:pt x="16332" y="9760"/>
                    </a:cubicBezTo>
                    <a:cubicBezTo>
                      <a:pt x="16376" y="9760"/>
                      <a:pt x="16428" y="9777"/>
                      <a:pt x="16485" y="9821"/>
                    </a:cubicBezTo>
                    <a:lnTo>
                      <a:pt x="16601" y="9758"/>
                    </a:lnTo>
                    <a:cubicBezTo>
                      <a:pt x="16474" y="9687"/>
                      <a:pt x="16349" y="9605"/>
                      <a:pt x="16230" y="9520"/>
                    </a:cubicBezTo>
                    <a:cubicBezTo>
                      <a:pt x="15656" y="9840"/>
                      <a:pt x="15085" y="10159"/>
                      <a:pt x="14522" y="10475"/>
                    </a:cubicBezTo>
                    <a:lnTo>
                      <a:pt x="14580" y="10642"/>
                    </a:lnTo>
                    <a:lnTo>
                      <a:pt x="14415" y="10322"/>
                    </a:lnTo>
                    <a:lnTo>
                      <a:pt x="14457" y="10299"/>
                    </a:lnTo>
                    <a:lnTo>
                      <a:pt x="14510" y="10445"/>
                    </a:lnTo>
                    <a:cubicBezTo>
                      <a:pt x="14332" y="9035"/>
                      <a:pt x="13532" y="3768"/>
                      <a:pt x="13428" y="3017"/>
                    </a:cubicBezTo>
                    <a:lnTo>
                      <a:pt x="14605" y="2366"/>
                    </a:lnTo>
                    <a:cubicBezTo>
                      <a:pt x="14605" y="2361"/>
                      <a:pt x="14603" y="2359"/>
                      <a:pt x="14601" y="2356"/>
                    </a:cubicBezTo>
                    <a:cubicBezTo>
                      <a:pt x="14728" y="2284"/>
                      <a:pt x="14561" y="2067"/>
                      <a:pt x="14731" y="2025"/>
                    </a:cubicBezTo>
                    <a:cubicBezTo>
                      <a:pt x="14777" y="2036"/>
                      <a:pt x="14853" y="2113"/>
                      <a:pt x="14930" y="2185"/>
                    </a:cubicBezTo>
                    <a:lnTo>
                      <a:pt x="15959" y="1617"/>
                    </a:lnTo>
                    <a:lnTo>
                      <a:pt x="15871" y="1538"/>
                    </a:lnTo>
                    <a:lnTo>
                      <a:pt x="16017" y="1584"/>
                    </a:lnTo>
                    <a:lnTo>
                      <a:pt x="16446" y="1348"/>
                    </a:lnTo>
                    <a:cubicBezTo>
                      <a:pt x="16469" y="2050"/>
                      <a:pt x="17313" y="7503"/>
                      <a:pt x="17496" y="8813"/>
                    </a:cubicBezTo>
                    <a:lnTo>
                      <a:pt x="17206" y="8975"/>
                    </a:lnTo>
                    <a:cubicBezTo>
                      <a:pt x="17176" y="9114"/>
                      <a:pt x="17130" y="9297"/>
                      <a:pt x="17250" y="9408"/>
                    </a:cubicBezTo>
                    <a:lnTo>
                      <a:pt x="17350" y="9353"/>
                    </a:lnTo>
                    <a:cubicBezTo>
                      <a:pt x="17336" y="9274"/>
                      <a:pt x="17390" y="9209"/>
                      <a:pt x="17448" y="9209"/>
                    </a:cubicBezTo>
                    <a:cubicBezTo>
                      <a:pt x="17475" y="9209"/>
                      <a:pt x="17503" y="9223"/>
                      <a:pt x="17524" y="9258"/>
                    </a:cubicBezTo>
                    <a:lnTo>
                      <a:pt x="17703" y="9160"/>
                    </a:lnTo>
                    <a:cubicBezTo>
                      <a:pt x="17705" y="9160"/>
                      <a:pt x="17707" y="9160"/>
                      <a:pt x="17710" y="9158"/>
                    </a:cubicBezTo>
                    <a:cubicBezTo>
                      <a:pt x="18760" y="8588"/>
                      <a:pt x="19821" y="8015"/>
                      <a:pt x="20881" y="7442"/>
                    </a:cubicBezTo>
                    <a:cubicBezTo>
                      <a:pt x="20888" y="7445"/>
                      <a:pt x="20892" y="7449"/>
                      <a:pt x="20897" y="7454"/>
                    </a:cubicBezTo>
                    <a:cubicBezTo>
                      <a:pt x="20895" y="7449"/>
                      <a:pt x="20892" y="7445"/>
                      <a:pt x="20890" y="7438"/>
                    </a:cubicBezTo>
                    <a:cubicBezTo>
                      <a:pt x="21762" y="6967"/>
                      <a:pt x="22633" y="6497"/>
                      <a:pt x="23496" y="6033"/>
                    </a:cubicBezTo>
                    <a:cubicBezTo>
                      <a:pt x="23456" y="6024"/>
                      <a:pt x="23419" y="6014"/>
                      <a:pt x="23387" y="6007"/>
                    </a:cubicBezTo>
                    <a:lnTo>
                      <a:pt x="23600" y="5838"/>
                    </a:lnTo>
                    <a:lnTo>
                      <a:pt x="23391" y="5593"/>
                    </a:lnTo>
                    <a:cubicBezTo>
                      <a:pt x="23378" y="5589"/>
                      <a:pt x="23364" y="5588"/>
                      <a:pt x="23350" y="5588"/>
                    </a:cubicBezTo>
                    <a:cubicBezTo>
                      <a:pt x="23224" y="5588"/>
                      <a:pt x="23066" y="5705"/>
                      <a:pt x="23178" y="5922"/>
                    </a:cubicBezTo>
                    <a:lnTo>
                      <a:pt x="23220" y="5950"/>
                    </a:lnTo>
                    <a:cubicBezTo>
                      <a:pt x="23051" y="5991"/>
                      <a:pt x="22545" y="5966"/>
                      <a:pt x="22712" y="6235"/>
                    </a:cubicBezTo>
                    <a:cubicBezTo>
                      <a:pt x="22689" y="6262"/>
                      <a:pt x="22667" y="6274"/>
                      <a:pt x="22646" y="6274"/>
                    </a:cubicBezTo>
                    <a:cubicBezTo>
                      <a:pt x="22578" y="6274"/>
                      <a:pt x="22525" y="6146"/>
                      <a:pt x="22473" y="6042"/>
                    </a:cubicBezTo>
                    <a:lnTo>
                      <a:pt x="22249" y="6167"/>
                    </a:lnTo>
                    <a:cubicBezTo>
                      <a:pt x="22310" y="6233"/>
                      <a:pt x="22368" y="6282"/>
                      <a:pt x="22420" y="6282"/>
                    </a:cubicBezTo>
                    <a:cubicBezTo>
                      <a:pt x="22423" y="6282"/>
                      <a:pt x="22426" y="6281"/>
                      <a:pt x="22429" y="6281"/>
                    </a:cubicBezTo>
                    <a:lnTo>
                      <a:pt x="22429" y="6281"/>
                    </a:lnTo>
                    <a:lnTo>
                      <a:pt x="22246" y="6339"/>
                    </a:lnTo>
                    <a:lnTo>
                      <a:pt x="22179" y="6207"/>
                    </a:lnTo>
                    <a:lnTo>
                      <a:pt x="20786" y="6981"/>
                    </a:lnTo>
                    <a:cubicBezTo>
                      <a:pt x="20684" y="6439"/>
                      <a:pt x="20535" y="5493"/>
                      <a:pt x="20380" y="4450"/>
                    </a:cubicBezTo>
                    <a:cubicBezTo>
                      <a:pt x="20331" y="4461"/>
                      <a:pt x="20283" y="4477"/>
                      <a:pt x="20236" y="4496"/>
                    </a:cubicBezTo>
                    <a:cubicBezTo>
                      <a:pt x="20401" y="5560"/>
                      <a:pt x="20552" y="6522"/>
                      <a:pt x="20640" y="7062"/>
                    </a:cubicBezTo>
                    <a:cubicBezTo>
                      <a:pt x="19643" y="7616"/>
                      <a:pt x="18644" y="8173"/>
                      <a:pt x="17656" y="8724"/>
                    </a:cubicBezTo>
                    <a:cubicBezTo>
                      <a:pt x="17522" y="7702"/>
                      <a:pt x="17132" y="4983"/>
                      <a:pt x="16847" y="3059"/>
                    </a:cubicBezTo>
                    <a:cubicBezTo>
                      <a:pt x="16775" y="3049"/>
                      <a:pt x="16710" y="3012"/>
                      <a:pt x="16664" y="2957"/>
                    </a:cubicBezTo>
                    <a:cubicBezTo>
                      <a:pt x="16694" y="2903"/>
                      <a:pt x="16759" y="2887"/>
                      <a:pt x="16819" y="2871"/>
                    </a:cubicBezTo>
                    <a:cubicBezTo>
                      <a:pt x="16805" y="2776"/>
                      <a:pt x="16791" y="2683"/>
                      <a:pt x="16778" y="2593"/>
                    </a:cubicBezTo>
                    <a:lnTo>
                      <a:pt x="16778" y="2593"/>
                    </a:lnTo>
                    <a:cubicBezTo>
                      <a:pt x="16782" y="2634"/>
                      <a:pt x="16791" y="2679"/>
                      <a:pt x="16750" y="2702"/>
                    </a:cubicBezTo>
                    <a:lnTo>
                      <a:pt x="16627" y="2305"/>
                    </a:lnTo>
                    <a:cubicBezTo>
                      <a:pt x="16659" y="2287"/>
                      <a:pt x="16692" y="2261"/>
                      <a:pt x="16724" y="2240"/>
                    </a:cubicBezTo>
                    <a:cubicBezTo>
                      <a:pt x="16664" y="1830"/>
                      <a:pt x="16613" y="1494"/>
                      <a:pt x="16576" y="1276"/>
                    </a:cubicBezTo>
                    <a:lnTo>
                      <a:pt x="16803" y="1151"/>
                    </a:lnTo>
                    <a:lnTo>
                      <a:pt x="16803" y="1016"/>
                    </a:lnTo>
                    <a:lnTo>
                      <a:pt x="16836" y="1135"/>
                    </a:lnTo>
                    <a:lnTo>
                      <a:pt x="17383" y="831"/>
                    </a:lnTo>
                    <a:cubicBezTo>
                      <a:pt x="17364" y="796"/>
                      <a:pt x="17339" y="761"/>
                      <a:pt x="17313" y="731"/>
                    </a:cubicBezTo>
                    <a:lnTo>
                      <a:pt x="17313" y="731"/>
                    </a:lnTo>
                    <a:cubicBezTo>
                      <a:pt x="17355" y="734"/>
                      <a:pt x="17397" y="735"/>
                      <a:pt x="17439" y="735"/>
                    </a:cubicBezTo>
                    <a:cubicBezTo>
                      <a:pt x="17482" y="735"/>
                      <a:pt x="17524" y="734"/>
                      <a:pt x="17566" y="731"/>
                    </a:cubicBezTo>
                    <a:lnTo>
                      <a:pt x="18294" y="330"/>
                    </a:lnTo>
                    <a:cubicBezTo>
                      <a:pt x="18201" y="237"/>
                      <a:pt x="18085" y="94"/>
                      <a:pt x="179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67" name="Google Shape;2167;p34"/>
              <p:cNvSpPr/>
              <p:nvPr/>
            </p:nvSpPr>
            <p:spPr>
              <a:xfrm>
                <a:off x="7116550" y="1810800"/>
                <a:ext cx="4475" cy="7375"/>
              </a:xfrm>
              <a:custGeom>
                <a:avLst/>
                <a:gdLst/>
                <a:ahLst/>
                <a:cxnLst/>
                <a:rect l="l" t="t" r="r" b="b"/>
                <a:pathLst>
                  <a:path w="179" h="295" extrusionOk="0">
                    <a:moveTo>
                      <a:pt x="0" y="0"/>
                    </a:moveTo>
                    <a:cubicBezTo>
                      <a:pt x="14" y="98"/>
                      <a:pt x="28" y="197"/>
                      <a:pt x="42" y="295"/>
                    </a:cubicBezTo>
                    <a:cubicBezTo>
                      <a:pt x="59" y="259"/>
                      <a:pt x="84" y="236"/>
                      <a:pt x="119" y="236"/>
                    </a:cubicBezTo>
                    <a:cubicBezTo>
                      <a:pt x="136" y="236"/>
                      <a:pt x="156" y="241"/>
                      <a:pt x="179" y="253"/>
                    </a:cubicBezTo>
                    <a:cubicBezTo>
                      <a:pt x="174" y="237"/>
                      <a:pt x="172" y="221"/>
                      <a:pt x="169" y="202"/>
                    </a:cubicBezTo>
                    <a:cubicBezTo>
                      <a:pt x="121" y="140"/>
                      <a:pt x="60" y="6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68" name="Google Shape;2168;p34"/>
              <p:cNvSpPr/>
              <p:nvPr/>
            </p:nvSpPr>
            <p:spPr>
              <a:xfrm>
                <a:off x="7117650" y="1809875"/>
                <a:ext cx="2750" cy="3325"/>
              </a:xfrm>
              <a:custGeom>
                <a:avLst/>
                <a:gdLst/>
                <a:ahLst/>
                <a:cxnLst/>
                <a:rect l="l" t="t" r="r" b="b"/>
                <a:pathLst>
                  <a:path w="110" h="133" extrusionOk="0">
                    <a:moveTo>
                      <a:pt x="0" y="0"/>
                    </a:moveTo>
                    <a:cubicBezTo>
                      <a:pt x="40" y="40"/>
                      <a:pt x="77" y="84"/>
                      <a:pt x="109" y="132"/>
                    </a:cubicBezTo>
                    <a:cubicBezTo>
                      <a:pt x="105" y="100"/>
                      <a:pt x="100" y="70"/>
                      <a:pt x="95" y="40"/>
                    </a:cubicBezTo>
                    <a:cubicBezTo>
                      <a:pt x="63" y="30"/>
                      <a:pt x="30" y="1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69" name="Google Shape;2169;p34"/>
              <p:cNvSpPr/>
              <p:nvPr/>
            </p:nvSpPr>
            <p:spPr>
              <a:xfrm>
                <a:off x="7049025" y="1910475"/>
                <a:ext cx="3450" cy="8375"/>
              </a:xfrm>
              <a:custGeom>
                <a:avLst/>
                <a:gdLst/>
                <a:ahLst/>
                <a:cxnLst/>
                <a:rect l="l" t="t" r="r" b="b"/>
                <a:pathLst>
                  <a:path w="138" h="335" extrusionOk="0">
                    <a:moveTo>
                      <a:pt x="82" y="1"/>
                    </a:moveTo>
                    <a:lnTo>
                      <a:pt x="82" y="1"/>
                    </a:lnTo>
                    <a:cubicBezTo>
                      <a:pt x="0" y="31"/>
                      <a:pt x="137" y="138"/>
                      <a:pt x="58" y="277"/>
                    </a:cubicBezTo>
                    <a:cubicBezTo>
                      <a:pt x="79" y="293"/>
                      <a:pt x="105" y="314"/>
                      <a:pt x="130" y="335"/>
                    </a:cubicBezTo>
                    <a:cubicBezTo>
                      <a:pt x="116" y="228"/>
                      <a:pt x="100" y="117"/>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70" name="Google Shape;2170;p34"/>
              <p:cNvSpPr/>
              <p:nvPr/>
            </p:nvSpPr>
            <p:spPr>
              <a:xfrm>
                <a:off x="7046825" y="1906475"/>
                <a:ext cx="550" cy="1025"/>
              </a:xfrm>
              <a:custGeom>
                <a:avLst/>
                <a:gdLst/>
                <a:ahLst/>
                <a:cxnLst/>
                <a:rect l="l" t="t" r="r" b="b"/>
                <a:pathLst>
                  <a:path w="22" h="41" extrusionOk="0">
                    <a:moveTo>
                      <a:pt x="0" y="1"/>
                    </a:moveTo>
                    <a:cubicBezTo>
                      <a:pt x="3" y="12"/>
                      <a:pt x="5" y="26"/>
                      <a:pt x="7" y="40"/>
                    </a:cubicBezTo>
                    <a:lnTo>
                      <a:pt x="21" y="4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71" name="Google Shape;2171;p34"/>
              <p:cNvSpPr/>
              <p:nvPr/>
            </p:nvSpPr>
            <p:spPr>
              <a:xfrm>
                <a:off x="6837725" y="1843900"/>
                <a:ext cx="1400" cy="775"/>
              </a:xfrm>
              <a:custGeom>
                <a:avLst/>
                <a:gdLst/>
                <a:ahLst/>
                <a:cxnLst/>
                <a:rect l="l" t="t" r="r" b="b"/>
                <a:pathLst>
                  <a:path w="56" h="31" extrusionOk="0">
                    <a:moveTo>
                      <a:pt x="40" y="0"/>
                    </a:moveTo>
                    <a:lnTo>
                      <a:pt x="0" y="21"/>
                    </a:lnTo>
                    <a:cubicBezTo>
                      <a:pt x="19" y="23"/>
                      <a:pt x="37" y="28"/>
                      <a:pt x="56" y="30"/>
                    </a:cubicBezTo>
                    <a:lnTo>
                      <a:pt x="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72" name="Google Shape;2172;p34"/>
              <p:cNvSpPr/>
              <p:nvPr/>
            </p:nvSpPr>
            <p:spPr>
              <a:xfrm>
                <a:off x="6281225" y="2230150"/>
                <a:ext cx="29875" cy="30475"/>
              </a:xfrm>
              <a:custGeom>
                <a:avLst/>
                <a:gdLst/>
                <a:ahLst/>
                <a:cxnLst/>
                <a:rect l="l" t="t" r="r" b="b"/>
                <a:pathLst>
                  <a:path w="1195" h="1219" extrusionOk="0">
                    <a:moveTo>
                      <a:pt x="1030" y="720"/>
                    </a:moveTo>
                    <a:cubicBezTo>
                      <a:pt x="1060" y="729"/>
                      <a:pt x="1085" y="748"/>
                      <a:pt x="1104" y="773"/>
                    </a:cubicBezTo>
                    <a:cubicBezTo>
                      <a:pt x="1081" y="759"/>
                      <a:pt x="1055" y="741"/>
                      <a:pt x="1030" y="720"/>
                    </a:cubicBezTo>
                    <a:close/>
                    <a:moveTo>
                      <a:pt x="466" y="731"/>
                    </a:moveTo>
                    <a:cubicBezTo>
                      <a:pt x="502" y="731"/>
                      <a:pt x="560" y="774"/>
                      <a:pt x="622" y="824"/>
                    </a:cubicBezTo>
                    <a:cubicBezTo>
                      <a:pt x="605" y="820"/>
                      <a:pt x="588" y="818"/>
                      <a:pt x="571" y="818"/>
                    </a:cubicBezTo>
                    <a:cubicBezTo>
                      <a:pt x="517" y="818"/>
                      <a:pt x="469" y="841"/>
                      <a:pt x="439" y="896"/>
                    </a:cubicBezTo>
                    <a:cubicBezTo>
                      <a:pt x="414" y="774"/>
                      <a:pt x="429" y="731"/>
                      <a:pt x="466" y="731"/>
                    </a:cubicBezTo>
                    <a:close/>
                    <a:moveTo>
                      <a:pt x="622" y="824"/>
                    </a:moveTo>
                    <a:lnTo>
                      <a:pt x="622" y="824"/>
                    </a:lnTo>
                    <a:cubicBezTo>
                      <a:pt x="712" y="847"/>
                      <a:pt x="796" y="898"/>
                      <a:pt x="856" y="970"/>
                    </a:cubicBezTo>
                    <a:cubicBezTo>
                      <a:pt x="854" y="970"/>
                      <a:pt x="852" y="970"/>
                      <a:pt x="850" y="970"/>
                    </a:cubicBezTo>
                    <a:cubicBezTo>
                      <a:pt x="797" y="970"/>
                      <a:pt x="706" y="891"/>
                      <a:pt x="622" y="824"/>
                    </a:cubicBezTo>
                    <a:close/>
                    <a:moveTo>
                      <a:pt x="69" y="0"/>
                    </a:moveTo>
                    <a:cubicBezTo>
                      <a:pt x="43" y="0"/>
                      <a:pt x="21" y="3"/>
                      <a:pt x="0" y="8"/>
                    </a:cubicBezTo>
                    <a:cubicBezTo>
                      <a:pt x="195" y="407"/>
                      <a:pt x="388" y="796"/>
                      <a:pt x="566" y="1167"/>
                    </a:cubicBezTo>
                    <a:cubicBezTo>
                      <a:pt x="653" y="1202"/>
                      <a:pt x="736" y="1219"/>
                      <a:pt x="813" y="1219"/>
                    </a:cubicBezTo>
                    <a:cubicBezTo>
                      <a:pt x="969" y="1219"/>
                      <a:pt x="1101" y="1151"/>
                      <a:pt x="1194" y="1040"/>
                    </a:cubicBezTo>
                    <a:cubicBezTo>
                      <a:pt x="1167" y="982"/>
                      <a:pt x="1157" y="850"/>
                      <a:pt x="1104" y="773"/>
                    </a:cubicBezTo>
                    <a:lnTo>
                      <a:pt x="1104" y="773"/>
                    </a:lnTo>
                    <a:cubicBezTo>
                      <a:pt x="1113" y="780"/>
                      <a:pt x="1120" y="785"/>
                      <a:pt x="1129" y="789"/>
                    </a:cubicBezTo>
                    <a:cubicBezTo>
                      <a:pt x="1023" y="599"/>
                      <a:pt x="914" y="407"/>
                      <a:pt x="803" y="210"/>
                    </a:cubicBezTo>
                    <a:cubicBezTo>
                      <a:pt x="575" y="134"/>
                      <a:pt x="258"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73" name="Google Shape;2173;p34"/>
              <p:cNvSpPr/>
              <p:nvPr/>
            </p:nvSpPr>
            <p:spPr>
              <a:xfrm>
                <a:off x="6233400" y="1958400"/>
                <a:ext cx="3000" cy="1125"/>
              </a:xfrm>
              <a:custGeom>
                <a:avLst/>
                <a:gdLst/>
                <a:ahLst/>
                <a:cxnLst/>
                <a:rect l="l" t="t" r="r" b="b"/>
                <a:pathLst>
                  <a:path w="120" h="45" extrusionOk="0">
                    <a:moveTo>
                      <a:pt x="80" y="1"/>
                    </a:moveTo>
                    <a:lnTo>
                      <a:pt x="1" y="45"/>
                    </a:lnTo>
                    <a:cubicBezTo>
                      <a:pt x="30" y="40"/>
                      <a:pt x="60" y="37"/>
                      <a:pt x="90" y="37"/>
                    </a:cubicBezTo>
                    <a:cubicBezTo>
                      <a:pt x="99" y="37"/>
                      <a:pt x="109" y="37"/>
                      <a:pt x="119" y="38"/>
                    </a:cubicBezTo>
                    <a:lnTo>
                      <a:pt x="8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74" name="Google Shape;2174;p34"/>
              <p:cNvSpPr/>
              <p:nvPr/>
            </p:nvSpPr>
            <p:spPr>
              <a:xfrm>
                <a:off x="6235775" y="1916925"/>
                <a:ext cx="81125" cy="47550"/>
              </a:xfrm>
              <a:custGeom>
                <a:avLst/>
                <a:gdLst/>
                <a:ahLst/>
                <a:cxnLst/>
                <a:rect l="l" t="t" r="r" b="b"/>
                <a:pathLst>
                  <a:path w="3245" h="1902" extrusionOk="0">
                    <a:moveTo>
                      <a:pt x="3059" y="0"/>
                    </a:moveTo>
                    <a:lnTo>
                      <a:pt x="3047" y="7"/>
                    </a:lnTo>
                    <a:cubicBezTo>
                      <a:pt x="1916" y="621"/>
                      <a:pt x="889" y="1178"/>
                      <a:pt x="1" y="1655"/>
                    </a:cubicBezTo>
                    <a:cubicBezTo>
                      <a:pt x="40" y="1688"/>
                      <a:pt x="66" y="1736"/>
                      <a:pt x="66" y="1829"/>
                    </a:cubicBezTo>
                    <a:lnTo>
                      <a:pt x="699" y="1785"/>
                    </a:lnTo>
                    <a:lnTo>
                      <a:pt x="699" y="1785"/>
                    </a:lnTo>
                    <a:cubicBezTo>
                      <a:pt x="655" y="1811"/>
                      <a:pt x="625" y="1852"/>
                      <a:pt x="615" y="1901"/>
                    </a:cubicBezTo>
                    <a:cubicBezTo>
                      <a:pt x="972" y="1709"/>
                      <a:pt x="1362" y="1495"/>
                      <a:pt x="1784" y="1266"/>
                    </a:cubicBezTo>
                    <a:cubicBezTo>
                      <a:pt x="1714" y="1241"/>
                      <a:pt x="1643" y="1212"/>
                      <a:pt x="1596" y="1212"/>
                    </a:cubicBezTo>
                    <a:cubicBezTo>
                      <a:pt x="1595" y="1212"/>
                      <a:pt x="1593" y="1212"/>
                      <a:pt x="1591" y="1213"/>
                    </a:cubicBezTo>
                    <a:cubicBezTo>
                      <a:pt x="1505" y="1044"/>
                      <a:pt x="1523" y="999"/>
                      <a:pt x="1580" y="999"/>
                    </a:cubicBezTo>
                    <a:cubicBezTo>
                      <a:pt x="1646" y="999"/>
                      <a:pt x="1764" y="1059"/>
                      <a:pt x="1837" y="1059"/>
                    </a:cubicBezTo>
                    <a:cubicBezTo>
                      <a:pt x="1872" y="1059"/>
                      <a:pt x="1896" y="1045"/>
                      <a:pt x="1900" y="1006"/>
                    </a:cubicBezTo>
                    <a:cubicBezTo>
                      <a:pt x="1925" y="1060"/>
                      <a:pt x="1948" y="1113"/>
                      <a:pt x="1964" y="1168"/>
                    </a:cubicBezTo>
                    <a:lnTo>
                      <a:pt x="2463" y="897"/>
                    </a:lnTo>
                    <a:cubicBezTo>
                      <a:pt x="2401" y="845"/>
                      <a:pt x="2351" y="828"/>
                      <a:pt x="2308" y="828"/>
                    </a:cubicBezTo>
                    <a:cubicBezTo>
                      <a:pt x="2221" y="828"/>
                      <a:pt x="2165" y="903"/>
                      <a:pt x="2102" y="903"/>
                    </a:cubicBezTo>
                    <a:cubicBezTo>
                      <a:pt x="2098" y="903"/>
                      <a:pt x="2094" y="903"/>
                      <a:pt x="2090" y="902"/>
                    </a:cubicBezTo>
                    <a:lnTo>
                      <a:pt x="2426" y="670"/>
                    </a:lnTo>
                    <a:cubicBezTo>
                      <a:pt x="2444" y="737"/>
                      <a:pt x="2449" y="814"/>
                      <a:pt x="2481" y="888"/>
                    </a:cubicBezTo>
                    <a:lnTo>
                      <a:pt x="3244" y="473"/>
                    </a:lnTo>
                    <a:cubicBezTo>
                      <a:pt x="3182" y="461"/>
                      <a:pt x="3121" y="438"/>
                      <a:pt x="3070" y="403"/>
                    </a:cubicBezTo>
                    <a:cubicBezTo>
                      <a:pt x="3070" y="315"/>
                      <a:pt x="3075" y="255"/>
                      <a:pt x="3077" y="199"/>
                    </a:cubicBezTo>
                    <a:cubicBezTo>
                      <a:pt x="3059" y="165"/>
                      <a:pt x="3047" y="137"/>
                      <a:pt x="3047" y="137"/>
                    </a:cubicBezTo>
                    <a:lnTo>
                      <a:pt x="3047" y="137"/>
                    </a:lnTo>
                    <a:lnTo>
                      <a:pt x="3077" y="169"/>
                    </a:lnTo>
                    <a:cubicBezTo>
                      <a:pt x="3080" y="111"/>
                      <a:pt x="3073" y="56"/>
                      <a:pt x="30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75" name="Google Shape;2175;p34"/>
              <p:cNvSpPr/>
              <p:nvPr/>
            </p:nvSpPr>
            <p:spPr>
              <a:xfrm>
                <a:off x="6148050" y="1969025"/>
                <a:ext cx="84800" cy="84750"/>
              </a:xfrm>
              <a:custGeom>
                <a:avLst/>
                <a:gdLst/>
                <a:ahLst/>
                <a:cxnLst/>
                <a:rect l="l" t="t" r="r" b="b"/>
                <a:pathLst>
                  <a:path w="3392" h="3390" extrusionOk="0">
                    <a:moveTo>
                      <a:pt x="1148" y="1968"/>
                    </a:moveTo>
                    <a:lnTo>
                      <a:pt x="1148" y="1968"/>
                    </a:lnTo>
                    <a:cubicBezTo>
                      <a:pt x="1025" y="2022"/>
                      <a:pt x="893" y="2121"/>
                      <a:pt x="893" y="2184"/>
                    </a:cubicBezTo>
                    <a:lnTo>
                      <a:pt x="747" y="2056"/>
                    </a:lnTo>
                    <a:lnTo>
                      <a:pt x="1148" y="1968"/>
                    </a:lnTo>
                    <a:close/>
                    <a:moveTo>
                      <a:pt x="893" y="2184"/>
                    </a:moveTo>
                    <a:lnTo>
                      <a:pt x="951" y="2233"/>
                    </a:lnTo>
                    <a:cubicBezTo>
                      <a:pt x="909" y="2223"/>
                      <a:pt x="893" y="2205"/>
                      <a:pt x="893" y="2184"/>
                    </a:cubicBezTo>
                    <a:close/>
                    <a:moveTo>
                      <a:pt x="1284" y="2998"/>
                    </a:moveTo>
                    <a:lnTo>
                      <a:pt x="1284" y="2998"/>
                    </a:lnTo>
                    <a:cubicBezTo>
                      <a:pt x="1233" y="3023"/>
                      <a:pt x="1185" y="3044"/>
                      <a:pt x="1131" y="3065"/>
                    </a:cubicBezTo>
                    <a:cubicBezTo>
                      <a:pt x="1141" y="3030"/>
                      <a:pt x="1203" y="3009"/>
                      <a:pt x="1284" y="2998"/>
                    </a:cubicBezTo>
                    <a:close/>
                    <a:moveTo>
                      <a:pt x="2706" y="0"/>
                    </a:moveTo>
                    <a:cubicBezTo>
                      <a:pt x="1157" y="837"/>
                      <a:pt x="181" y="1359"/>
                      <a:pt x="30" y="1428"/>
                    </a:cubicBezTo>
                    <a:cubicBezTo>
                      <a:pt x="0" y="1454"/>
                      <a:pt x="72" y="1618"/>
                      <a:pt x="218" y="1876"/>
                    </a:cubicBezTo>
                    <a:lnTo>
                      <a:pt x="255" y="1864"/>
                    </a:lnTo>
                    <a:cubicBezTo>
                      <a:pt x="413" y="1887"/>
                      <a:pt x="341" y="1927"/>
                      <a:pt x="276" y="1975"/>
                    </a:cubicBezTo>
                    <a:cubicBezTo>
                      <a:pt x="420" y="2223"/>
                      <a:pt x="624" y="2541"/>
                      <a:pt x="860" y="2903"/>
                    </a:cubicBezTo>
                    <a:cubicBezTo>
                      <a:pt x="918" y="2884"/>
                      <a:pt x="981" y="2859"/>
                      <a:pt x="1055" y="2840"/>
                    </a:cubicBezTo>
                    <a:lnTo>
                      <a:pt x="1055" y="2840"/>
                    </a:lnTo>
                    <a:cubicBezTo>
                      <a:pt x="1011" y="2882"/>
                      <a:pt x="939" y="2903"/>
                      <a:pt x="874" y="2923"/>
                    </a:cubicBezTo>
                    <a:cubicBezTo>
                      <a:pt x="911" y="2981"/>
                      <a:pt x="951" y="3039"/>
                      <a:pt x="990" y="3100"/>
                    </a:cubicBezTo>
                    <a:cubicBezTo>
                      <a:pt x="992" y="3100"/>
                      <a:pt x="994" y="3100"/>
                      <a:pt x="996" y="3100"/>
                    </a:cubicBezTo>
                    <a:cubicBezTo>
                      <a:pt x="1223" y="3100"/>
                      <a:pt x="1141" y="3239"/>
                      <a:pt x="1145" y="3324"/>
                    </a:cubicBezTo>
                    <a:lnTo>
                      <a:pt x="1185" y="3382"/>
                    </a:lnTo>
                    <a:cubicBezTo>
                      <a:pt x="1197" y="3387"/>
                      <a:pt x="1213" y="3390"/>
                      <a:pt x="1234" y="3390"/>
                    </a:cubicBezTo>
                    <a:cubicBezTo>
                      <a:pt x="1275" y="3390"/>
                      <a:pt x="1334" y="3379"/>
                      <a:pt x="1419" y="3355"/>
                    </a:cubicBezTo>
                    <a:cubicBezTo>
                      <a:pt x="1614" y="3227"/>
                      <a:pt x="1558" y="3060"/>
                      <a:pt x="1628" y="2981"/>
                    </a:cubicBezTo>
                    <a:cubicBezTo>
                      <a:pt x="1597" y="2980"/>
                      <a:pt x="1567" y="2979"/>
                      <a:pt x="1537" y="2979"/>
                    </a:cubicBezTo>
                    <a:cubicBezTo>
                      <a:pt x="1452" y="2979"/>
                      <a:pt x="1368" y="2986"/>
                      <a:pt x="1284" y="2998"/>
                    </a:cubicBezTo>
                    <a:cubicBezTo>
                      <a:pt x="1563" y="2856"/>
                      <a:pt x="1741" y="2655"/>
                      <a:pt x="1781" y="2495"/>
                    </a:cubicBezTo>
                    <a:cubicBezTo>
                      <a:pt x="1769" y="2492"/>
                      <a:pt x="1755" y="2488"/>
                      <a:pt x="1746" y="2481"/>
                    </a:cubicBezTo>
                    <a:lnTo>
                      <a:pt x="1702" y="2492"/>
                    </a:lnTo>
                    <a:cubicBezTo>
                      <a:pt x="1711" y="2481"/>
                      <a:pt x="1723" y="2467"/>
                      <a:pt x="1734" y="2451"/>
                    </a:cubicBezTo>
                    <a:cubicBezTo>
                      <a:pt x="1683" y="2330"/>
                      <a:pt x="1284" y="2358"/>
                      <a:pt x="1363" y="2068"/>
                    </a:cubicBezTo>
                    <a:cubicBezTo>
                      <a:pt x="1488" y="2003"/>
                      <a:pt x="1618" y="1950"/>
                      <a:pt x="1753" y="1910"/>
                    </a:cubicBezTo>
                    <a:cubicBezTo>
                      <a:pt x="1748" y="1890"/>
                      <a:pt x="1741" y="1866"/>
                      <a:pt x="1737" y="1845"/>
                    </a:cubicBezTo>
                    <a:cubicBezTo>
                      <a:pt x="1667" y="1815"/>
                      <a:pt x="1604" y="1792"/>
                      <a:pt x="1602" y="1774"/>
                    </a:cubicBezTo>
                    <a:lnTo>
                      <a:pt x="1602" y="1774"/>
                    </a:lnTo>
                    <a:lnTo>
                      <a:pt x="1718" y="1781"/>
                    </a:lnTo>
                    <a:cubicBezTo>
                      <a:pt x="1632" y="1424"/>
                      <a:pt x="1618" y="1173"/>
                      <a:pt x="1711" y="1085"/>
                    </a:cubicBezTo>
                    <a:lnTo>
                      <a:pt x="1711" y="1085"/>
                    </a:lnTo>
                    <a:cubicBezTo>
                      <a:pt x="1709" y="1087"/>
                      <a:pt x="1708" y="1089"/>
                      <a:pt x="1710" y="1089"/>
                    </a:cubicBezTo>
                    <a:cubicBezTo>
                      <a:pt x="1742" y="1089"/>
                      <a:pt x="2354" y="768"/>
                      <a:pt x="3392" y="209"/>
                    </a:cubicBezTo>
                    <a:cubicBezTo>
                      <a:pt x="3309" y="193"/>
                      <a:pt x="3227" y="178"/>
                      <a:pt x="3152" y="178"/>
                    </a:cubicBezTo>
                    <a:cubicBezTo>
                      <a:pt x="3039" y="178"/>
                      <a:pt x="2944" y="213"/>
                      <a:pt x="2893" y="332"/>
                    </a:cubicBezTo>
                    <a:lnTo>
                      <a:pt x="2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76" name="Google Shape;2176;p34"/>
              <p:cNvSpPr/>
              <p:nvPr/>
            </p:nvSpPr>
            <p:spPr>
              <a:xfrm>
                <a:off x="6182575" y="2044000"/>
                <a:ext cx="49300" cy="69850"/>
              </a:xfrm>
              <a:custGeom>
                <a:avLst/>
                <a:gdLst/>
                <a:ahLst/>
                <a:cxnLst/>
                <a:rect l="l" t="t" r="r" b="b"/>
                <a:pathLst>
                  <a:path w="1972" h="2794" extrusionOk="0">
                    <a:moveTo>
                      <a:pt x="729" y="1"/>
                    </a:moveTo>
                    <a:cubicBezTo>
                      <a:pt x="652" y="43"/>
                      <a:pt x="571" y="84"/>
                      <a:pt x="492" y="128"/>
                    </a:cubicBezTo>
                    <a:cubicBezTo>
                      <a:pt x="536" y="149"/>
                      <a:pt x="587" y="198"/>
                      <a:pt x="650" y="302"/>
                    </a:cubicBezTo>
                    <a:lnTo>
                      <a:pt x="504" y="325"/>
                    </a:lnTo>
                    <a:cubicBezTo>
                      <a:pt x="504" y="325"/>
                      <a:pt x="504" y="328"/>
                      <a:pt x="504" y="328"/>
                    </a:cubicBezTo>
                    <a:cubicBezTo>
                      <a:pt x="291" y="397"/>
                      <a:pt x="464" y="490"/>
                      <a:pt x="404" y="597"/>
                    </a:cubicBezTo>
                    <a:cubicBezTo>
                      <a:pt x="272" y="634"/>
                      <a:pt x="138" y="659"/>
                      <a:pt x="1" y="673"/>
                    </a:cubicBezTo>
                    <a:cubicBezTo>
                      <a:pt x="272" y="1065"/>
                      <a:pt x="566" y="1480"/>
                      <a:pt x="866" y="1890"/>
                    </a:cubicBezTo>
                    <a:cubicBezTo>
                      <a:pt x="898" y="1876"/>
                      <a:pt x="933" y="1867"/>
                      <a:pt x="970" y="1862"/>
                    </a:cubicBezTo>
                    <a:lnTo>
                      <a:pt x="970" y="1862"/>
                    </a:lnTo>
                    <a:cubicBezTo>
                      <a:pt x="922" y="1917"/>
                      <a:pt x="945" y="1929"/>
                      <a:pt x="986" y="1929"/>
                    </a:cubicBezTo>
                    <a:cubicBezTo>
                      <a:pt x="1020" y="1929"/>
                      <a:pt x="1065" y="1921"/>
                      <a:pt x="1095" y="1921"/>
                    </a:cubicBezTo>
                    <a:cubicBezTo>
                      <a:pt x="1136" y="1921"/>
                      <a:pt x="1149" y="1936"/>
                      <a:pt x="1065" y="2004"/>
                    </a:cubicBezTo>
                    <a:lnTo>
                      <a:pt x="949" y="2004"/>
                    </a:lnTo>
                    <a:cubicBezTo>
                      <a:pt x="998" y="2069"/>
                      <a:pt x="1044" y="2134"/>
                      <a:pt x="1093" y="2201"/>
                    </a:cubicBezTo>
                    <a:cubicBezTo>
                      <a:pt x="1095" y="2189"/>
                      <a:pt x="1097" y="2180"/>
                      <a:pt x="1100" y="2168"/>
                    </a:cubicBezTo>
                    <a:lnTo>
                      <a:pt x="1334" y="2523"/>
                    </a:lnTo>
                    <a:lnTo>
                      <a:pt x="1350" y="2544"/>
                    </a:lnTo>
                    <a:lnTo>
                      <a:pt x="1519" y="2347"/>
                    </a:lnTo>
                    <a:lnTo>
                      <a:pt x="1519" y="2347"/>
                    </a:lnTo>
                    <a:cubicBezTo>
                      <a:pt x="1628" y="2560"/>
                      <a:pt x="1315" y="2407"/>
                      <a:pt x="1410" y="2625"/>
                    </a:cubicBezTo>
                    <a:cubicBezTo>
                      <a:pt x="1443" y="2669"/>
                      <a:pt x="1475" y="2711"/>
                      <a:pt x="1508" y="2753"/>
                    </a:cubicBezTo>
                    <a:cubicBezTo>
                      <a:pt x="1566" y="2781"/>
                      <a:pt x="1617" y="2793"/>
                      <a:pt x="1662" y="2793"/>
                    </a:cubicBezTo>
                    <a:cubicBezTo>
                      <a:pt x="1798" y="2793"/>
                      <a:pt x="1883" y="2683"/>
                      <a:pt x="1971" y="2572"/>
                    </a:cubicBezTo>
                    <a:lnTo>
                      <a:pt x="1832" y="2308"/>
                    </a:lnTo>
                    <a:lnTo>
                      <a:pt x="1774" y="2310"/>
                    </a:lnTo>
                    <a:lnTo>
                      <a:pt x="1774" y="2310"/>
                    </a:lnTo>
                    <a:lnTo>
                      <a:pt x="1804" y="2257"/>
                    </a:lnTo>
                    <a:cubicBezTo>
                      <a:pt x="1529" y="1740"/>
                      <a:pt x="1269" y="1248"/>
                      <a:pt x="1035" y="798"/>
                    </a:cubicBezTo>
                    <a:cubicBezTo>
                      <a:pt x="961" y="613"/>
                      <a:pt x="891" y="432"/>
                      <a:pt x="826" y="256"/>
                    </a:cubicBezTo>
                    <a:cubicBezTo>
                      <a:pt x="805" y="254"/>
                      <a:pt x="789" y="244"/>
                      <a:pt x="777" y="230"/>
                    </a:cubicBezTo>
                    <a:lnTo>
                      <a:pt x="777" y="230"/>
                    </a:lnTo>
                    <a:cubicBezTo>
                      <a:pt x="791" y="240"/>
                      <a:pt x="808" y="247"/>
                      <a:pt x="824" y="254"/>
                    </a:cubicBezTo>
                    <a:cubicBezTo>
                      <a:pt x="791" y="168"/>
                      <a:pt x="759" y="82"/>
                      <a:pt x="7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77" name="Google Shape;2177;p34"/>
              <p:cNvSpPr/>
              <p:nvPr/>
            </p:nvSpPr>
            <p:spPr>
              <a:xfrm>
                <a:off x="6186400" y="2052425"/>
                <a:ext cx="6750" cy="2150"/>
              </a:xfrm>
              <a:custGeom>
                <a:avLst/>
                <a:gdLst/>
                <a:ahLst/>
                <a:cxnLst/>
                <a:rect l="l" t="t" r="r" b="b"/>
                <a:pathLst>
                  <a:path w="270" h="86" extrusionOk="0">
                    <a:moveTo>
                      <a:pt x="270" y="0"/>
                    </a:moveTo>
                    <a:lnTo>
                      <a:pt x="22" y="37"/>
                    </a:lnTo>
                    <a:cubicBezTo>
                      <a:pt x="12" y="51"/>
                      <a:pt x="5" y="65"/>
                      <a:pt x="1" y="81"/>
                    </a:cubicBezTo>
                    <a:cubicBezTo>
                      <a:pt x="16" y="84"/>
                      <a:pt x="31" y="85"/>
                      <a:pt x="46" y="85"/>
                    </a:cubicBezTo>
                    <a:cubicBezTo>
                      <a:pt x="136" y="85"/>
                      <a:pt x="214" y="36"/>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78" name="Google Shape;2178;p34"/>
              <p:cNvSpPr/>
              <p:nvPr/>
            </p:nvSpPr>
            <p:spPr>
              <a:xfrm>
                <a:off x="7110800" y="1769300"/>
                <a:ext cx="6050" cy="20825"/>
              </a:xfrm>
              <a:custGeom>
                <a:avLst/>
                <a:gdLst/>
                <a:ahLst/>
                <a:cxnLst/>
                <a:rect l="l" t="t" r="r" b="b"/>
                <a:pathLst>
                  <a:path w="242" h="833" extrusionOk="0">
                    <a:moveTo>
                      <a:pt x="121" y="1"/>
                    </a:moveTo>
                    <a:cubicBezTo>
                      <a:pt x="84" y="14"/>
                      <a:pt x="42" y="28"/>
                      <a:pt x="1" y="40"/>
                    </a:cubicBezTo>
                    <a:cubicBezTo>
                      <a:pt x="38" y="295"/>
                      <a:pt x="75" y="562"/>
                      <a:pt x="114" y="833"/>
                    </a:cubicBezTo>
                    <a:cubicBezTo>
                      <a:pt x="154" y="819"/>
                      <a:pt x="198" y="810"/>
                      <a:pt x="242" y="805"/>
                    </a:cubicBezTo>
                    <a:cubicBezTo>
                      <a:pt x="200" y="531"/>
                      <a:pt x="161" y="263"/>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79" name="Google Shape;2179;p34"/>
              <p:cNvSpPr/>
              <p:nvPr/>
            </p:nvSpPr>
            <p:spPr>
              <a:xfrm>
                <a:off x="6315775" y="1914375"/>
                <a:ext cx="1050" cy="1175"/>
              </a:xfrm>
              <a:custGeom>
                <a:avLst/>
                <a:gdLst/>
                <a:ahLst/>
                <a:cxnLst/>
                <a:rect l="l" t="t" r="r" b="b"/>
                <a:pathLst>
                  <a:path w="42" h="47" extrusionOk="0">
                    <a:moveTo>
                      <a:pt x="30" y="0"/>
                    </a:moveTo>
                    <a:lnTo>
                      <a:pt x="0" y="16"/>
                    </a:lnTo>
                    <a:lnTo>
                      <a:pt x="42" y="46"/>
                    </a:lnTo>
                    <a:cubicBezTo>
                      <a:pt x="37" y="28"/>
                      <a:pt x="33" y="16"/>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80" name="Google Shape;2180;p34"/>
              <p:cNvSpPr/>
              <p:nvPr/>
            </p:nvSpPr>
            <p:spPr>
              <a:xfrm>
                <a:off x="6339525" y="2258275"/>
                <a:ext cx="4375" cy="8375"/>
              </a:xfrm>
              <a:custGeom>
                <a:avLst/>
                <a:gdLst/>
                <a:ahLst/>
                <a:cxnLst/>
                <a:rect l="l" t="t" r="r" b="b"/>
                <a:pathLst>
                  <a:path w="175" h="335" extrusionOk="0">
                    <a:moveTo>
                      <a:pt x="1" y="0"/>
                    </a:moveTo>
                    <a:cubicBezTo>
                      <a:pt x="1" y="98"/>
                      <a:pt x="82" y="248"/>
                      <a:pt x="174" y="334"/>
                    </a:cubicBezTo>
                    <a:cubicBezTo>
                      <a:pt x="163" y="265"/>
                      <a:pt x="154" y="197"/>
                      <a:pt x="144" y="128"/>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81" name="Google Shape;2181;p34"/>
              <p:cNvSpPr/>
              <p:nvPr/>
            </p:nvSpPr>
            <p:spPr>
              <a:xfrm>
                <a:off x="6229525" y="2124975"/>
                <a:ext cx="60700" cy="93225"/>
              </a:xfrm>
              <a:custGeom>
                <a:avLst/>
                <a:gdLst/>
                <a:ahLst/>
                <a:cxnLst/>
                <a:rect l="l" t="t" r="r" b="b"/>
                <a:pathLst>
                  <a:path w="2428" h="3729" extrusionOk="0">
                    <a:moveTo>
                      <a:pt x="2096" y="3524"/>
                    </a:moveTo>
                    <a:lnTo>
                      <a:pt x="2138" y="3552"/>
                    </a:lnTo>
                    <a:cubicBezTo>
                      <a:pt x="2145" y="3566"/>
                      <a:pt x="2150" y="3578"/>
                      <a:pt x="2154" y="3587"/>
                    </a:cubicBezTo>
                    <a:cubicBezTo>
                      <a:pt x="2131" y="3571"/>
                      <a:pt x="2110" y="3550"/>
                      <a:pt x="2096" y="3524"/>
                    </a:cubicBezTo>
                    <a:close/>
                    <a:moveTo>
                      <a:pt x="450" y="0"/>
                    </a:moveTo>
                    <a:cubicBezTo>
                      <a:pt x="376" y="51"/>
                      <a:pt x="297" y="90"/>
                      <a:pt x="207" y="90"/>
                    </a:cubicBezTo>
                    <a:cubicBezTo>
                      <a:pt x="144" y="90"/>
                      <a:pt x="76" y="71"/>
                      <a:pt x="1" y="26"/>
                    </a:cubicBezTo>
                    <a:lnTo>
                      <a:pt x="1" y="26"/>
                    </a:lnTo>
                    <a:cubicBezTo>
                      <a:pt x="172" y="378"/>
                      <a:pt x="348" y="735"/>
                      <a:pt x="527" y="1099"/>
                    </a:cubicBezTo>
                    <a:cubicBezTo>
                      <a:pt x="636" y="1456"/>
                      <a:pt x="673" y="1693"/>
                      <a:pt x="594" y="1744"/>
                    </a:cubicBezTo>
                    <a:lnTo>
                      <a:pt x="793" y="1635"/>
                    </a:lnTo>
                    <a:lnTo>
                      <a:pt x="1496" y="3056"/>
                    </a:lnTo>
                    <a:cubicBezTo>
                      <a:pt x="1518" y="3085"/>
                      <a:pt x="1542" y="3103"/>
                      <a:pt x="1567" y="3103"/>
                    </a:cubicBezTo>
                    <a:cubicBezTo>
                      <a:pt x="1589" y="3103"/>
                      <a:pt x="1611" y="3089"/>
                      <a:pt x="1635" y="3058"/>
                    </a:cubicBezTo>
                    <a:lnTo>
                      <a:pt x="1677" y="3401"/>
                    </a:lnTo>
                    <a:cubicBezTo>
                      <a:pt x="1693" y="3392"/>
                      <a:pt x="1709" y="3388"/>
                      <a:pt x="1725" y="3388"/>
                    </a:cubicBezTo>
                    <a:cubicBezTo>
                      <a:pt x="1833" y="3388"/>
                      <a:pt x="1937" y="3589"/>
                      <a:pt x="2008" y="3728"/>
                    </a:cubicBezTo>
                    <a:cubicBezTo>
                      <a:pt x="2009" y="3677"/>
                      <a:pt x="2036" y="3666"/>
                      <a:pt x="2068" y="3666"/>
                    </a:cubicBezTo>
                    <a:cubicBezTo>
                      <a:pt x="2092" y="3666"/>
                      <a:pt x="2120" y="3673"/>
                      <a:pt x="2141" y="3673"/>
                    </a:cubicBezTo>
                    <a:cubicBezTo>
                      <a:pt x="2171" y="3673"/>
                      <a:pt x="2186" y="3658"/>
                      <a:pt x="2154" y="3587"/>
                    </a:cubicBezTo>
                    <a:lnTo>
                      <a:pt x="2154" y="3587"/>
                    </a:lnTo>
                    <a:cubicBezTo>
                      <a:pt x="2199" y="3620"/>
                      <a:pt x="2251" y="3627"/>
                      <a:pt x="2311" y="3627"/>
                    </a:cubicBezTo>
                    <a:cubicBezTo>
                      <a:pt x="2347" y="3627"/>
                      <a:pt x="2385" y="3625"/>
                      <a:pt x="2428" y="3624"/>
                    </a:cubicBezTo>
                    <a:cubicBezTo>
                      <a:pt x="2029" y="2908"/>
                      <a:pt x="1616" y="2156"/>
                      <a:pt x="1211" y="1405"/>
                    </a:cubicBezTo>
                    <a:cubicBezTo>
                      <a:pt x="1211" y="1405"/>
                      <a:pt x="1213" y="1405"/>
                      <a:pt x="1213" y="1403"/>
                    </a:cubicBezTo>
                    <a:lnTo>
                      <a:pt x="1204" y="1394"/>
                    </a:lnTo>
                    <a:cubicBezTo>
                      <a:pt x="949" y="925"/>
                      <a:pt x="696" y="457"/>
                      <a:pt x="4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82" name="Google Shape;2182;p34"/>
              <p:cNvSpPr/>
              <p:nvPr/>
            </p:nvSpPr>
            <p:spPr>
              <a:xfrm>
                <a:off x="6897475" y="2030450"/>
                <a:ext cx="4550" cy="6800"/>
              </a:xfrm>
              <a:custGeom>
                <a:avLst/>
                <a:gdLst/>
                <a:ahLst/>
                <a:cxnLst/>
                <a:rect l="l" t="t" r="r" b="b"/>
                <a:pathLst>
                  <a:path w="182" h="272" extrusionOk="0">
                    <a:moveTo>
                      <a:pt x="181" y="0"/>
                    </a:moveTo>
                    <a:cubicBezTo>
                      <a:pt x="79" y="61"/>
                      <a:pt x="0" y="68"/>
                      <a:pt x="51" y="272"/>
                    </a:cubicBezTo>
                    <a:lnTo>
                      <a:pt x="181" y="202"/>
                    </a:lnTo>
                    <a:cubicBezTo>
                      <a:pt x="169" y="135"/>
                      <a:pt x="169" y="68"/>
                      <a:pt x="1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83" name="Google Shape;2183;p34"/>
              <p:cNvSpPr/>
              <p:nvPr/>
            </p:nvSpPr>
            <p:spPr>
              <a:xfrm>
                <a:off x="6787875" y="1880975"/>
                <a:ext cx="10225" cy="31050"/>
              </a:xfrm>
              <a:custGeom>
                <a:avLst/>
                <a:gdLst/>
                <a:ahLst/>
                <a:cxnLst/>
                <a:rect l="l" t="t" r="r" b="b"/>
                <a:pathLst>
                  <a:path w="409" h="1242" extrusionOk="0">
                    <a:moveTo>
                      <a:pt x="17" y="1"/>
                    </a:moveTo>
                    <a:cubicBezTo>
                      <a:pt x="3" y="38"/>
                      <a:pt x="0" y="75"/>
                      <a:pt x="5" y="114"/>
                    </a:cubicBezTo>
                    <a:lnTo>
                      <a:pt x="21" y="105"/>
                    </a:lnTo>
                    <a:cubicBezTo>
                      <a:pt x="49" y="260"/>
                      <a:pt x="86" y="488"/>
                      <a:pt x="130" y="763"/>
                    </a:cubicBezTo>
                    <a:cubicBezTo>
                      <a:pt x="146" y="780"/>
                      <a:pt x="164" y="796"/>
                      <a:pt x="182" y="796"/>
                    </a:cubicBezTo>
                    <a:cubicBezTo>
                      <a:pt x="195" y="796"/>
                      <a:pt x="208" y="787"/>
                      <a:pt x="221" y="763"/>
                    </a:cubicBezTo>
                    <a:lnTo>
                      <a:pt x="221" y="763"/>
                    </a:lnTo>
                    <a:cubicBezTo>
                      <a:pt x="219" y="897"/>
                      <a:pt x="208" y="944"/>
                      <a:pt x="190" y="944"/>
                    </a:cubicBezTo>
                    <a:cubicBezTo>
                      <a:pt x="180" y="944"/>
                      <a:pt x="167" y="929"/>
                      <a:pt x="153" y="907"/>
                    </a:cubicBezTo>
                    <a:lnTo>
                      <a:pt x="153" y="907"/>
                    </a:lnTo>
                    <a:cubicBezTo>
                      <a:pt x="165" y="974"/>
                      <a:pt x="174" y="1044"/>
                      <a:pt x="186" y="1116"/>
                    </a:cubicBezTo>
                    <a:cubicBezTo>
                      <a:pt x="248" y="1143"/>
                      <a:pt x="344" y="1241"/>
                      <a:pt x="406" y="1241"/>
                    </a:cubicBezTo>
                    <a:cubicBezTo>
                      <a:pt x="407" y="1241"/>
                      <a:pt x="408" y="1241"/>
                      <a:pt x="408" y="1241"/>
                    </a:cubicBezTo>
                    <a:cubicBezTo>
                      <a:pt x="385" y="1072"/>
                      <a:pt x="367" y="914"/>
                      <a:pt x="348" y="773"/>
                    </a:cubicBezTo>
                    <a:lnTo>
                      <a:pt x="221" y="504"/>
                    </a:lnTo>
                    <a:lnTo>
                      <a:pt x="311" y="483"/>
                    </a:lnTo>
                    <a:cubicBezTo>
                      <a:pt x="300" y="400"/>
                      <a:pt x="290" y="325"/>
                      <a:pt x="283" y="260"/>
                    </a:cubicBezTo>
                    <a:cubicBezTo>
                      <a:pt x="191" y="119"/>
                      <a:pt x="72"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84" name="Google Shape;2184;p34"/>
              <p:cNvSpPr/>
              <p:nvPr/>
            </p:nvSpPr>
            <p:spPr>
              <a:xfrm>
                <a:off x="6793550" y="1915050"/>
                <a:ext cx="775" cy="4900"/>
              </a:xfrm>
              <a:custGeom>
                <a:avLst/>
                <a:gdLst/>
                <a:ahLst/>
                <a:cxnLst/>
                <a:rect l="l" t="t" r="r" b="b"/>
                <a:pathLst>
                  <a:path w="31" h="196" extrusionOk="0">
                    <a:moveTo>
                      <a:pt x="31" y="1"/>
                    </a:moveTo>
                    <a:lnTo>
                      <a:pt x="1" y="17"/>
                    </a:lnTo>
                    <a:cubicBezTo>
                      <a:pt x="10" y="75"/>
                      <a:pt x="19" y="135"/>
                      <a:pt x="31" y="196"/>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85" name="Google Shape;2185;p34"/>
              <p:cNvSpPr/>
              <p:nvPr/>
            </p:nvSpPr>
            <p:spPr>
              <a:xfrm>
                <a:off x="6526775" y="2005175"/>
                <a:ext cx="18125" cy="8900"/>
              </a:xfrm>
              <a:custGeom>
                <a:avLst/>
                <a:gdLst/>
                <a:ahLst/>
                <a:cxnLst/>
                <a:rect l="l" t="t" r="r" b="b"/>
                <a:pathLst>
                  <a:path w="725" h="356" extrusionOk="0">
                    <a:moveTo>
                      <a:pt x="652" y="1"/>
                    </a:moveTo>
                    <a:lnTo>
                      <a:pt x="1" y="355"/>
                    </a:lnTo>
                    <a:cubicBezTo>
                      <a:pt x="247" y="309"/>
                      <a:pt x="418" y="179"/>
                      <a:pt x="724" y="82"/>
                    </a:cubicBezTo>
                    <a:cubicBezTo>
                      <a:pt x="701" y="54"/>
                      <a:pt x="678" y="26"/>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86" name="Google Shape;2186;p34"/>
              <p:cNvSpPr/>
              <p:nvPr/>
            </p:nvSpPr>
            <p:spPr>
              <a:xfrm>
                <a:off x="6870750" y="1848525"/>
                <a:ext cx="5600" cy="30050"/>
              </a:xfrm>
              <a:custGeom>
                <a:avLst/>
                <a:gdLst/>
                <a:ahLst/>
                <a:cxnLst/>
                <a:rect l="l" t="t" r="r" b="b"/>
                <a:pathLst>
                  <a:path w="224" h="1202" extrusionOk="0">
                    <a:moveTo>
                      <a:pt x="75" y="814"/>
                    </a:moveTo>
                    <a:lnTo>
                      <a:pt x="160" y="856"/>
                    </a:lnTo>
                    <a:cubicBezTo>
                      <a:pt x="130" y="844"/>
                      <a:pt x="103" y="831"/>
                      <a:pt x="75" y="814"/>
                    </a:cubicBezTo>
                    <a:close/>
                    <a:moveTo>
                      <a:pt x="70" y="1"/>
                    </a:moveTo>
                    <a:cubicBezTo>
                      <a:pt x="58" y="12"/>
                      <a:pt x="49" y="28"/>
                      <a:pt x="40" y="42"/>
                    </a:cubicBezTo>
                    <a:cubicBezTo>
                      <a:pt x="140" y="135"/>
                      <a:pt x="58" y="281"/>
                      <a:pt x="1" y="429"/>
                    </a:cubicBezTo>
                    <a:cubicBezTo>
                      <a:pt x="17" y="543"/>
                      <a:pt x="33" y="666"/>
                      <a:pt x="49" y="798"/>
                    </a:cubicBezTo>
                    <a:cubicBezTo>
                      <a:pt x="58" y="803"/>
                      <a:pt x="65" y="810"/>
                      <a:pt x="75" y="814"/>
                    </a:cubicBezTo>
                    <a:lnTo>
                      <a:pt x="52" y="805"/>
                    </a:lnTo>
                    <a:lnTo>
                      <a:pt x="52" y="805"/>
                    </a:lnTo>
                    <a:cubicBezTo>
                      <a:pt x="68" y="930"/>
                      <a:pt x="86" y="1062"/>
                      <a:pt x="105" y="1201"/>
                    </a:cubicBezTo>
                    <a:cubicBezTo>
                      <a:pt x="142" y="1176"/>
                      <a:pt x="181" y="1153"/>
                      <a:pt x="223" y="1137"/>
                    </a:cubicBezTo>
                    <a:cubicBezTo>
                      <a:pt x="158" y="673"/>
                      <a:pt x="107" y="28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87" name="Google Shape;2187;p34"/>
              <p:cNvSpPr/>
              <p:nvPr/>
            </p:nvSpPr>
            <p:spPr>
              <a:xfrm>
                <a:off x="6874575" y="1881675"/>
                <a:ext cx="10450" cy="57400"/>
              </a:xfrm>
              <a:custGeom>
                <a:avLst/>
                <a:gdLst/>
                <a:ahLst/>
                <a:cxnLst/>
                <a:rect l="l" t="t" r="r" b="b"/>
                <a:pathLst>
                  <a:path w="418" h="2296" extrusionOk="0">
                    <a:moveTo>
                      <a:pt x="98" y="1"/>
                    </a:moveTo>
                    <a:cubicBezTo>
                      <a:pt x="42" y="10"/>
                      <a:pt x="5" y="68"/>
                      <a:pt x="1" y="225"/>
                    </a:cubicBezTo>
                    <a:cubicBezTo>
                      <a:pt x="89" y="858"/>
                      <a:pt x="193" y="1579"/>
                      <a:pt x="295" y="2296"/>
                    </a:cubicBezTo>
                    <a:cubicBezTo>
                      <a:pt x="339" y="2270"/>
                      <a:pt x="378" y="2242"/>
                      <a:pt x="418" y="2212"/>
                    </a:cubicBezTo>
                    <a:cubicBezTo>
                      <a:pt x="302" y="1436"/>
                      <a:pt x="191" y="66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88" name="Google Shape;2188;p34"/>
              <p:cNvSpPr/>
              <p:nvPr/>
            </p:nvSpPr>
            <p:spPr>
              <a:xfrm>
                <a:off x="6480775" y="2081575"/>
                <a:ext cx="1475" cy="5925"/>
              </a:xfrm>
              <a:custGeom>
                <a:avLst/>
                <a:gdLst/>
                <a:ahLst/>
                <a:cxnLst/>
                <a:rect l="l" t="t" r="r" b="b"/>
                <a:pathLst>
                  <a:path w="59" h="237" extrusionOk="0">
                    <a:moveTo>
                      <a:pt x="0" y="0"/>
                    </a:moveTo>
                    <a:lnTo>
                      <a:pt x="0" y="0"/>
                    </a:lnTo>
                    <a:cubicBezTo>
                      <a:pt x="12" y="77"/>
                      <a:pt x="21" y="155"/>
                      <a:pt x="33" y="237"/>
                    </a:cubicBezTo>
                    <a:cubicBezTo>
                      <a:pt x="58" y="197"/>
                      <a:pt x="58" y="135"/>
                      <a:pt x="12" y="12"/>
                    </a:cubicBezTo>
                    <a:cubicBezTo>
                      <a:pt x="7" y="7"/>
                      <a:pt x="2"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89" name="Google Shape;2189;p34"/>
              <p:cNvSpPr/>
              <p:nvPr/>
            </p:nvSpPr>
            <p:spPr>
              <a:xfrm>
                <a:off x="6838875" y="1840075"/>
                <a:ext cx="14100" cy="12125"/>
              </a:xfrm>
              <a:custGeom>
                <a:avLst/>
                <a:gdLst/>
                <a:ahLst/>
                <a:cxnLst/>
                <a:rect l="l" t="t" r="r" b="b"/>
                <a:pathLst>
                  <a:path w="564" h="485" extrusionOk="0">
                    <a:moveTo>
                      <a:pt x="274" y="0"/>
                    </a:moveTo>
                    <a:lnTo>
                      <a:pt x="0" y="148"/>
                    </a:lnTo>
                    <a:lnTo>
                      <a:pt x="260" y="485"/>
                    </a:lnTo>
                    <a:lnTo>
                      <a:pt x="564" y="315"/>
                    </a:lnTo>
                    <a:cubicBezTo>
                      <a:pt x="550" y="281"/>
                      <a:pt x="534" y="246"/>
                      <a:pt x="515" y="211"/>
                    </a:cubicBezTo>
                    <a:cubicBezTo>
                      <a:pt x="451" y="102"/>
                      <a:pt x="414" y="69"/>
                      <a:pt x="389" y="69"/>
                    </a:cubicBezTo>
                    <a:cubicBezTo>
                      <a:pt x="348" y="69"/>
                      <a:pt x="339" y="157"/>
                      <a:pt x="290" y="157"/>
                    </a:cubicBezTo>
                    <a:cubicBezTo>
                      <a:pt x="273" y="157"/>
                      <a:pt x="251" y="146"/>
                      <a:pt x="221" y="116"/>
                    </a:cubicBezTo>
                    <a:cubicBezTo>
                      <a:pt x="251" y="84"/>
                      <a:pt x="269" y="44"/>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90" name="Google Shape;2190;p34"/>
              <p:cNvSpPr/>
              <p:nvPr/>
            </p:nvSpPr>
            <p:spPr>
              <a:xfrm>
                <a:off x="6488825" y="2020375"/>
                <a:ext cx="40350" cy="25225"/>
              </a:xfrm>
              <a:custGeom>
                <a:avLst/>
                <a:gdLst/>
                <a:ahLst/>
                <a:cxnLst/>
                <a:rect l="l" t="t" r="r" b="b"/>
                <a:pathLst>
                  <a:path w="1614" h="1009" extrusionOk="0">
                    <a:moveTo>
                      <a:pt x="1060" y="0"/>
                    </a:moveTo>
                    <a:lnTo>
                      <a:pt x="0" y="580"/>
                    </a:lnTo>
                    <a:cubicBezTo>
                      <a:pt x="5" y="712"/>
                      <a:pt x="126" y="888"/>
                      <a:pt x="248" y="1009"/>
                    </a:cubicBezTo>
                    <a:cubicBezTo>
                      <a:pt x="250" y="906"/>
                      <a:pt x="270" y="867"/>
                      <a:pt x="303" y="867"/>
                    </a:cubicBezTo>
                    <a:cubicBezTo>
                      <a:pt x="330" y="867"/>
                      <a:pt x="365" y="894"/>
                      <a:pt x="404" y="934"/>
                    </a:cubicBezTo>
                    <a:cubicBezTo>
                      <a:pt x="800" y="714"/>
                      <a:pt x="1204" y="489"/>
                      <a:pt x="1614" y="262"/>
                    </a:cubicBezTo>
                    <a:cubicBezTo>
                      <a:pt x="1431" y="246"/>
                      <a:pt x="1245" y="176"/>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91" name="Google Shape;2191;p34"/>
              <p:cNvSpPr/>
              <p:nvPr/>
            </p:nvSpPr>
            <p:spPr>
              <a:xfrm>
                <a:off x="6340625" y="2253350"/>
                <a:ext cx="1950" cy="4125"/>
              </a:xfrm>
              <a:custGeom>
                <a:avLst/>
                <a:gdLst/>
                <a:ahLst/>
                <a:cxnLst/>
                <a:rect l="l" t="t" r="r" b="b"/>
                <a:pathLst>
                  <a:path w="78" h="165" extrusionOk="0">
                    <a:moveTo>
                      <a:pt x="54" y="0"/>
                    </a:moveTo>
                    <a:lnTo>
                      <a:pt x="1" y="17"/>
                    </a:lnTo>
                    <a:lnTo>
                      <a:pt x="77" y="165"/>
                    </a:lnTo>
                    <a:cubicBezTo>
                      <a:pt x="68" y="112"/>
                      <a:pt x="61" y="56"/>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92" name="Google Shape;2192;p34"/>
              <p:cNvSpPr/>
              <p:nvPr/>
            </p:nvSpPr>
            <p:spPr>
              <a:xfrm>
                <a:off x="6332800" y="2220975"/>
                <a:ext cx="9175" cy="22050"/>
              </a:xfrm>
              <a:custGeom>
                <a:avLst/>
                <a:gdLst/>
                <a:ahLst/>
                <a:cxnLst/>
                <a:rect l="l" t="t" r="r" b="b"/>
                <a:pathLst>
                  <a:path w="367" h="882" extrusionOk="0">
                    <a:moveTo>
                      <a:pt x="31" y="0"/>
                    </a:moveTo>
                    <a:cubicBezTo>
                      <a:pt x="20" y="0"/>
                      <a:pt x="9" y="1"/>
                      <a:pt x="1" y="4"/>
                    </a:cubicBezTo>
                    <a:cubicBezTo>
                      <a:pt x="40" y="289"/>
                      <a:pt x="82" y="577"/>
                      <a:pt x="126" y="866"/>
                    </a:cubicBezTo>
                    <a:cubicBezTo>
                      <a:pt x="157" y="877"/>
                      <a:pt x="182" y="881"/>
                      <a:pt x="201" y="881"/>
                    </a:cubicBezTo>
                    <a:cubicBezTo>
                      <a:pt x="367" y="881"/>
                      <a:pt x="125" y="536"/>
                      <a:pt x="237" y="426"/>
                    </a:cubicBezTo>
                    <a:lnTo>
                      <a:pt x="237" y="426"/>
                    </a:lnTo>
                    <a:lnTo>
                      <a:pt x="246" y="458"/>
                    </a:lnTo>
                    <a:cubicBezTo>
                      <a:pt x="226" y="308"/>
                      <a:pt x="202" y="157"/>
                      <a:pt x="181" y="6"/>
                    </a:cubicBezTo>
                    <a:cubicBezTo>
                      <a:pt x="170" y="9"/>
                      <a:pt x="158" y="9"/>
                      <a:pt x="146" y="9"/>
                    </a:cubicBezTo>
                    <a:cubicBezTo>
                      <a:pt x="105" y="9"/>
                      <a:pt x="63"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93" name="Google Shape;2193;p34"/>
              <p:cNvSpPr/>
              <p:nvPr/>
            </p:nvSpPr>
            <p:spPr>
              <a:xfrm>
                <a:off x="6795225" y="1926025"/>
                <a:ext cx="6050" cy="21275"/>
              </a:xfrm>
              <a:custGeom>
                <a:avLst/>
                <a:gdLst/>
                <a:ahLst/>
                <a:cxnLst/>
                <a:rect l="l" t="t" r="r" b="b"/>
                <a:pathLst>
                  <a:path w="242" h="851" extrusionOk="0">
                    <a:moveTo>
                      <a:pt x="1" y="0"/>
                    </a:moveTo>
                    <a:cubicBezTo>
                      <a:pt x="43" y="269"/>
                      <a:pt x="87" y="554"/>
                      <a:pt x="133" y="851"/>
                    </a:cubicBezTo>
                    <a:cubicBezTo>
                      <a:pt x="170" y="696"/>
                      <a:pt x="175" y="496"/>
                      <a:pt x="242" y="373"/>
                    </a:cubicBezTo>
                    <a:cubicBezTo>
                      <a:pt x="228" y="283"/>
                      <a:pt x="216" y="195"/>
                      <a:pt x="205" y="107"/>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94" name="Google Shape;2194;p34"/>
              <p:cNvSpPr/>
              <p:nvPr/>
            </p:nvSpPr>
            <p:spPr>
              <a:xfrm>
                <a:off x="7027000" y="1778100"/>
                <a:ext cx="23950" cy="131600"/>
              </a:xfrm>
              <a:custGeom>
                <a:avLst/>
                <a:gdLst/>
                <a:ahLst/>
                <a:cxnLst/>
                <a:rect l="l" t="t" r="r" b="b"/>
                <a:pathLst>
                  <a:path w="958" h="5264" extrusionOk="0">
                    <a:moveTo>
                      <a:pt x="0" y="1"/>
                    </a:moveTo>
                    <a:lnTo>
                      <a:pt x="0" y="1"/>
                    </a:lnTo>
                    <a:cubicBezTo>
                      <a:pt x="209" y="1362"/>
                      <a:pt x="543" y="3539"/>
                      <a:pt x="784" y="5071"/>
                    </a:cubicBezTo>
                    <a:lnTo>
                      <a:pt x="958" y="5263"/>
                    </a:lnTo>
                    <a:cubicBezTo>
                      <a:pt x="856" y="4572"/>
                      <a:pt x="728" y="3719"/>
                      <a:pt x="599" y="2859"/>
                    </a:cubicBezTo>
                    <a:cubicBezTo>
                      <a:pt x="580" y="2838"/>
                      <a:pt x="559" y="2818"/>
                      <a:pt x="536" y="2797"/>
                    </a:cubicBezTo>
                    <a:lnTo>
                      <a:pt x="536" y="2797"/>
                    </a:lnTo>
                    <a:cubicBezTo>
                      <a:pt x="541" y="2798"/>
                      <a:pt x="546" y="2799"/>
                      <a:pt x="551" y="2799"/>
                    </a:cubicBezTo>
                    <a:cubicBezTo>
                      <a:pt x="564" y="2799"/>
                      <a:pt x="577" y="2794"/>
                      <a:pt x="589" y="2787"/>
                    </a:cubicBezTo>
                    <a:cubicBezTo>
                      <a:pt x="501" y="2213"/>
                      <a:pt x="415" y="1635"/>
                      <a:pt x="332" y="1107"/>
                    </a:cubicBezTo>
                    <a:lnTo>
                      <a:pt x="332" y="1107"/>
                    </a:lnTo>
                    <a:cubicBezTo>
                      <a:pt x="320" y="1155"/>
                      <a:pt x="323" y="1206"/>
                      <a:pt x="339" y="1255"/>
                    </a:cubicBezTo>
                    <a:cubicBezTo>
                      <a:pt x="290" y="1155"/>
                      <a:pt x="279" y="1040"/>
                      <a:pt x="306" y="931"/>
                    </a:cubicBezTo>
                    <a:cubicBezTo>
                      <a:pt x="267" y="680"/>
                      <a:pt x="230" y="441"/>
                      <a:pt x="195" y="221"/>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95" name="Google Shape;2195;p34"/>
              <p:cNvSpPr/>
              <p:nvPr/>
            </p:nvSpPr>
            <p:spPr>
              <a:xfrm>
                <a:off x="6330725" y="2205975"/>
                <a:ext cx="6150" cy="11800"/>
              </a:xfrm>
              <a:custGeom>
                <a:avLst/>
                <a:gdLst/>
                <a:ahLst/>
                <a:cxnLst/>
                <a:rect l="l" t="t" r="r" b="b"/>
                <a:pathLst>
                  <a:path w="246" h="472" extrusionOk="0">
                    <a:moveTo>
                      <a:pt x="91" y="0"/>
                    </a:moveTo>
                    <a:cubicBezTo>
                      <a:pt x="60" y="0"/>
                      <a:pt x="29" y="6"/>
                      <a:pt x="0" y="18"/>
                    </a:cubicBezTo>
                    <a:cubicBezTo>
                      <a:pt x="21" y="166"/>
                      <a:pt x="42" y="314"/>
                      <a:pt x="65" y="467"/>
                    </a:cubicBezTo>
                    <a:cubicBezTo>
                      <a:pt x="92" y="461"/>
                      <a:pt x="119" y="458"/>
                      <a:pt x="146" y="458"/>
                    </a:cubicBezTo>
                    <a:cubicBezTo>
                      <a:pt x="180" y="458"/>
                      <a:pt x="214" y="463"/>
                      <a:pt x="246" y="472"/>
                    </a:cubicBezTo>
                    <a:cubicBezTo>
                      <a:pt x="225" y="319"/>
                      <a:pt x="204" y="168"/>
                      <a:pt x="181" y="18"/>
                    </a:cubicBezTo>
                    <a:cubicBezTo>
                      <a:pt x="152" y="6"/>
                      <a:pt x="121" y="0"/>
                      <a:pt x="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96" name="Google Shape;2196;p34"/>
              <p:cNvSpPr/>
              <p:nvPr/>
            </p:nvSpPr>
            <p:spPr>
              <a:xfrm>
                <a:off x="6477050" y="2056700"/>
                <a:ext cx="4250" cy="7275"/>
              </a:xfrm>
              <a:custGeom>
                <a:avLst/>
                <a:gdLst/>
                <a:ahLst/>
                <a:cxnLst/>
                <a:rect l="l" t="t" r="r" b="b"/>
                <a:pathLst>
                  <a:path w="170" h="291" extrusionOk="0">
                    <a:moveTo>
                      <a:pt x="1" y="1"/>
                    </a:moveTo>
                    <a:lnTo>
                      <a:pt x="1" y="1"/>
                    </a:lnTo>
                    <a:cubicBezTo>
                      <a:pt x="15" y="84"/>
                      <a:pt x="29" y="181"/>
                      <a:pt x="45" y="290"/>
                    </a:cubicBezTo>
                    <a:cubicBezTo>
                      <a:pt x="107" y="212"/>
                      <a:pt x="151" y="119"/>
                      <a:pt x="170" y="21"/>
                    </a:cubicBezTo>
                    <a:lnTo>
                      <a:pt x="170" y="21"/>
                    </a:lnTo>
                    <a:cubicBezTo>
                      <a:pt x="150" y="28"/>
                      <a:pt x="129" y="31"/>
                      <a:pt x="109" y="31"/>
                    </a:cubicBezTo>
                    <a:cubicBezTo>
                      <a:pt x="71" y="31"/>
                      <a:pt x="34" y="2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97" name="Google Shape;2197;p34"/>
              <p:cNvSpPr/>
              <p:nvPr/>
            </p:nvSpPr>
            <p:spPr>
              <a:xfrm>
                <a:off x="6799925" y="1952725"/>
                <a:ext cx="6700" cy="20900"/>
              </a:xfrm>
              <a:custGeom>
                <a:avLst/>
                <a:gdLst/>
                <a:ahLst/>
                <a:cxnLst/>
                <a:rect l="l" t="t" r="r" b="b"/>
                <a:pathLst>
                  <a:path w="268" h="836" extrusionOk="0">
                    <a:moveTo>
                      <a:pt x="149" y="1"/>
                    </a:moveTo>
                    <a:cubicBezTo>
                      <a:pt x="110" y="17"/>
                      <a:pt x="59" y="89"/>
                      <a:pt x="1" y="140"/>
                    </a:cubicBezTo>
                    <a:cubicBezTo>
                      <a:pt x="35" y="362"/>
                      <a:pt x="70" y="587"/>
                      <a:pt x="105" y="814"/>
                    </a:cubicBezTo>
                    <a:cubicBezTo>
                      <a:pt x="116" y="818"/>
                      <a:pt x="126" y="819"/>
                      <a:pt x="135" y="819"/>
                    </a:cubicBezTo>
                    <a:cubicBezTo>
                      <a:pt x="173" y="819"/>
                      <a:pt x="195" y="788"/>
                      <a:pt x="181" y="696"/>
                    </a:cubicBezTo>
                    <a:lnTo>
                      <a:pt x="181" y="696"/>
                    </a:lnTo>
                    <a:lnTo>
                      <a:pt x="267" y="835"/>
                    </a:lnTo>
                    <a:cubicBezTo>
                      <a:pt x="228" y="555"/>
                      <a:pt x="188" y="274"/>
                      <a:pt x="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98" name="Google Shape;2198;p34"/>
              <p:cNvSpPr/>
              <p:nvPr/>
            </p:nvSpPr>
            <p:spPr>
              <a:xfrm>
                <a:off x="6259900" y="2045350"/>
                <a:ext cx="216475" cy="217175"/>
              </a:xfrm>
              <a:custGeom>
                <a:avLst/>
                <a:gdLst/>
                <a:ahLst/>
                <a:cxnLst/>
                <a:rect l="l" t="t" r="r" b="b"/>
                <a:pathLst>
                  <a:path w="8659" h="8687" extrusionOk="0">
                    <a:moveTo>
                      <a:pt x="8388" y="0"/>
                    </a:moveTo>
                    <a:cubicBezTo>
                      <a:pt x="4449" y="2154"/>
                      <a:pt x="1306" y="3874"/>
                      <a:pt x="0" y="4590"/>
                    </a:cubicBezTo>
                    <a:cubicBezTo>
                      <a:pt x="254" y="4842"/>
                      <a:pt x="454" y="4993"/>
                      <a:pt x="564" y="4993"/>
                    </a:cubicBezTo>
                    <a:cubicBezTo>
                      <a:pt x="577" y="4993"/>
                      <a:pt x="588" y="4991"/>
                      <a:pt x="598" y="4987"/>
                    </a:cubicBezTo>
                    <a:cubicBezTo>
                      <a:pt x="580" y="4971"/>
                      <a:pt x="1280" y="4565"/>
                      <a:pt x="2497" y="3879"/>
                    </a:cubicBezTo>
                    <a:cubicBezTo>
                      <a:pt x="2530" y="4250"/>
                      <a:pt x="2650" y="5156"/>
                      <a:pt x="2801" y="6222"/>
                    </a:cubicBezTo>
                    <a:cubicBezTo>
                      <a:pt x="2861" y="6218"/>
                      <a:pt x="2921" y="6199"/>
                      <a:pt x="2975" y="6169"/>
                    </a:cubicBezTo>
                    <a:cubicBezTo>
                      <a:pt x="2968" y="6113"/>
                      <a:pt x="2958" y="6060"/>
                      <a:pt x="2951" y="6007"/>
                    </a:cubicBezTo>
                    <a:cubicBezTo>
                      <a:pt x="2912" y="6033"/>
                      <a:pt x="2869" y="6081"/>
                      <a:pt x="2829" y="6081"/>
                    </a:cubicBezTo>
                    <a:cubicBezTo>
                      <a:pt x="2828" y="6081"/>
                      <a:pt x="2826" y="6081"/>
                      <a:pt x="2824" y="6081"/>
                    </a:cubicBezTo>
                    <a:cubicBezTo>
                      <a:pt x="2868" y="5953"/>
                      <a:pt x="3037" y="6016"/>
                      <a:pt x="2829" y="5773"/>
                    </a:cubicBezTo>
                    <a:lnTo>
                      <a:pt x="2829" y="5773"/>
                    </a:lnTo>
                    <a:cubicBezTo>
                      <a:pt x="2861" y="5777"/>
                      <a:pt x="2891" y="5787"/>
                      <a:pt x="2921" y="5798"/>
                    </a:cubicBezTo>
                    <a:cubicBezTo>
                      <a:pt x="2794" y="4908"/>
                      <a:pt x="2687" y="4161"/>
                      <a:pt x="2632" y="3802"/>
                    </a:cubicBezTo>
                    <a:cubicBezTo>
                      <a:pt x="3420" y="3357"/>
                      <a:pt x="4412" y="2801"/>
                      <a:pt x="5553" y="2165"/>
                    </a:cubicBezTo>
                    <a:cubicBezTo>
                      <a:pt x="5661" y="3223"/>
                      <a:pt x="6146" y="6647"/>
                      <a:pt x="6424" y="8520"/>
                    </a:cubicBezTo>
                    <a:cubicBezTo>
                      <a:pt x="6431" y="8464"/>
                      <a:pt x="6436" y="8406"/>
                      <a:pt x="6436" y="8348"/>
                    </a:cubicBezTo>
                    <a:lnTo>
                      <a:pt x="6730" y="8687"/>
                    </a:lnTo>
                    <a:cubicBezTo>
                      <a:pt x="6464" y="6744"/>
                      <a:pt x="5889" y="3102"/>
                      <a:pt x="5692" y="2087"/>
                    </a:cubicBezTo>
                    <a:cubicBezTo>
                      <a:pt x="6480" y="1649"/>
                      <a:pt x="7338" y="1171"/>
                      <a:pt x="8246" y="666"/>
                    </a:cubicBezTo>
                    <a:lnTo>
                      <a:pt x="8137" y="619"/>
                    </a:lnTo>
                    <a:lnTo>
                      <a:pt x="8348" y="552"/>
                    </a:lnTo>
                    <a:lnTo>
                      <a:pt x="8348" y="610"/>
                    </a:lnTo>
                    <a:lnTo>
                      <a:pt x="8659" y="436"/>
                    </a:lnTo>
                    <a:cubicBezTo>
                      <a:pt x="8550" y="348"/>
                      <a:pt x="8473" y="167"/>
                      <a:pt x="8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99" name="Google Shape;2199;p34"/>
              <p:cNvSpPr/>
              <p:nvPr/>
            </p:nvSpPr>
            <p:spPr>
              <a:xfrm>
                <a:off x="6884950" y="1959450"/>
                <a:ext cx="7900" cy="28975"/>
              </a:xfrm>
              <a:custGeom>
                <a:avLst/>
                <a:gdLst/>
                <a:ahLst/>
                <a:cxnLst/>
                <a:rect l="l" t="t" r="r" b="b"/>
                <a:pathLst>
                  <a:path w="316" h="1159" extrusionOk="0">
                    <a:moveTo>
                      <a:pt x="137" y="1"/>
                    </a:moveTo>
                    <a:cubicBezTo>
                      <a:pt x="91" y="5"/>
                      <a:pt x="45" y="8"/>
                      <a:pt x="0" y="8"/>
                    </a:cubicBezTo>
                    <a:cubicBezTo>
                      <a:pt x="58" y="402"/>
                      <a:pt x="112" y="782"/>
                      <a:pt x="165" y="1130"/>
                    </a:cubicBezTo>
                    <a:cubicBezTo>
                      <a:pt x="208" y="1146"/>
                      <a:pt x="248" y="1159"/>
                      <a:pt x="284" y="1159"/>
                    </a:cubicBezTo>
                    <a:cubicBezTo>
                      <a:pt x="295" y="1159"/>
                      <a:pt x="306" y="1158"/>
                      <a:pt x="316" y="1155"/>
                    </a:cubicBezTo>
                    <a:cubicBezTo>
                      <a:pt x="258" y="796"/>
                      <a:pt x="200" y="404"/>
                      <a:pt x="1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00" name="Google Shape;2200;p34"/>
              <p:cNvSpPr/>
              <p:nvPr/>
            </p:nvSpPr>
            <p:spPr>
              <a:xfrm>
                <a:off x="7048100" y="1525000"/>
                <a:ext cx="4725" cy="3300"/>
              </a:xfrm>
              <a:custGeom>
                <a:avLst/>
                <a:gdLst/>
                <a:ahLst/>
                <a:cxnLst/>
                <a:rect l="l" t="t" r="r" b="b"/>
                <a:pathLst>
                  <a:path w="189" h="132" extrusionOk="0">
                    <a:moveTo>
                      <a:pt x="64" y="1"/>
                    </a:moveTo>
                    <a:cubicBezTo>
                      <a:pt x="39" y="1"/>
                      <a:pt x="17" y="7"/>
                      <a:pt x="0" y="24"/>
                    </a:cubicBezTo>
                    <a:cubicBezTo>
                      <a:pt x="10" y="59"/>
                      <a:pt x="19" y="94"/>
                      <a:pt x="26" y="131"/>
                    </a:cubicBezTo>
                    <a:lnTo>
                      <a:pt x="188" y="48"/>
                    </a:lnTo>
                    <a:cubicBezTo>
                      <a:pt x="172" y="38"/>
                      <a:pt x="153" y="27"/>
                      <a:pt x="139" y="15"/>
                    </a:cubicBezTo>
                    <a:cubicBezTo>
                      <a:pt x="112" y="6"/>
                      <a:pt x="86"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01" name="Google Shape;2201;p34"/>
              <p:cNvSpPr/>
              <p:nvPr/>
            </p:nvSpPr>
            <p:spPr>
              <a:xfrm>
                <a:off x="7060325" y="1936450"/>
                <a:ext cx="21925" cy="11450"/>
              </a:xfrm>
              <a:custGeom>
                <a:avLst/>
                <a:gdLst/>
                <a:ahLst/>
                <a:cxnLst/>
                <a:rect l="l" t="t" r="r" b="b"/>
                <a:pathLst>
                  <a:path w="877" h="458" extrusionOk="0">
                    <a:moveTo>
                      <a:pt x="416" y="0"/>
                    </a:moveTo>
                    <a:cubicBezTo>
                      <a:pt x="326" y="0"/>
                      <a:pt x="247" y="26"/>
                      <a:pt x="188" y="100"/>
                    </a:cubicBezTo>
                    <a:cubicBezTo>
                      <a:pt x="0" y="119"/>
                      <a:pt x="86" y="274"/>
                      <a:pt x="207" y="457"/>
                    </a:cubicBezTo>
                    <a:lnTo>
                      <a:pt x="877" y="100"/>
                    </a:lnTo>
                    <a:cubicBezTo>
                      <a:pt x="731" y="67"/>
                      <a:pt x="560" y="0"/>
                      <a:pt x="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02" name="Google Shape;2202;p34"/>
              <p:cNvSpPr/>
              <p:nvPr/>
            </p:nvSpPr>
            <p:spPr>
              <a:xfrm>
                <a:off x="7052500" y="1942075"/>
                <a:ext cx="10050" cy="12425"/>
              </a:xfrm>
              <a:custGeom>
                <a:avLst/>
                <a:gdLst/>
                <a:ahLst/>
                <a:cxnLst/>
                <a:rect l="l" t="t" r="r" b="b"/>
                <a:pathLst>
                  <a:path w="402" h="497" extrusionOk="0">
                    <a:moveTo>
                      <a:pt x="131" y="1"/>
                    </a:moveTo>
                    <a:cubicBezTo>
                      <a:pt x="115" y="1"/>
                      <a:pt x="98" y="3"/>
                      <a:pt x="79" y="9"/>
                    </a:cubicBezTo>
                    <a:cubicBezTo>
                      <a:pt x="40" y="220"/>
                      <a:pt x="0" y="304"/>
                      <a:pt x="26" y="496"/>
                    </a:cubicBezTo>
                    <a:lnTo>
                      <a:pt x="402" y="295"/>
                    </a:lnTo>
                    <a:cubicBezTo>
                      <a:pt x="268" y="224"/>
                      <a:pt x="268"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03" name="Google Shape;2203;p34"/>
              <p:cNvSpPr/>
              <p:nvPr/>
            </p:nvSpPr>
            <p:spPr>
              <a:xfrm>
                <a:off x="6783475" y="1645850"/>
                <a:ext cx="20350" cy="25425"/>
              </a:xfrm>
              <a:custGeom>
                <a:avLst/>
                <a:gdLst/>
                <a:ahLst/>
                <a:cxnLst/>
                <a:rect l="l" t="t" r="r" b="b"/>
                <a:pathLst>
                  <a:path w="814" h="1017" extrusionOk="0">
                    <a:moveTo>
                      <a:pt x="557" y="1"/>
                    </a:moveTo>
                    <a:lnTo>
                      <a:pt x="362" y="107"/>
                    </a:lnTo>
                    <a:lnTo>
                      <a:pt x="385" y="140"/>
                    </a:lnTo>
                    <a:cubicBezTo>
                      <a:pt x="385" y="453"/>
                      <a:pt x="130" y="699"/>
                      <a:pt x="0" y="926"/>
                    </a:cubicBezTo>
                    <a:lnTo>
                      <a:pt x="63" y="1016"/>
                    </a:lnTo>
                    <a:lnTo>
                      <a:pt x="814" y="601"/>
                    </a:lnTo>
                    <a:cubicBezTo>
                      <a:pt x="747" y="471"/>
                      <a:pt x="668" y="362"/>
                      <a:pt x="554" y="358"/>
                    </a:cubicBezTo>
                    <a:lnTo>
                      <a:pt x="55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04" name="Google Shape;2204;p34"/>
              <p:cNvSpPr/>
              <p:nvPr/>
            </p:nvSpPr>
            <p:spPr>
              <a:xfrm>
                <a:off x="7082350" y="1826400"/>
                <a:ext cx="146525" cy="110250"/>
              </a:xfrm>
              <a:custGeom>
                <a:avLst/>
                <a:gdLst/>
                <a:ahLst/>
                <a:cxnLst/>
                <a:rect l="l" t="t" r="r" b="b"/>
                <a:pathLst>
                  <a:path w="5861" h="4410" extrusionOk="0">
                    <a:moveTo>
                      <a:pt x="1708" y="1296"/>
                    </a:moveTo>
                    <a:cubicBezTo>
                      <a:pt x="1712" y="1296"/>
                      <a:pt x="1716" y="1297"/>
                      <a:pt x="1721" y="1298"/>
                    </a:cubicBezTo>
                    <a:cubicBezTo>
                      <a:pt x="1693" y="1298"/>
                      <a:pt x="1679" y="1324"/>
                      <a:pt x="1690" y="1405"/>
                    </a:cubicBezTo>
                    <a:cubicBezTo>
                      <a:pt x="1674" y="1326"/>
                      <a:pt x="1683" y="1296"/>
                      <a:pt x="1708" y="1296"/>
                    </a:cubicBezTo>
                    <a:close/>
                    <a:moveTo>
                      <a:pt x="1600" y="0"/>
                    </a:moveTo>
                    <a:lnTo>
                      <a:pt x="1600" y="0"/>
                    </a:lnTo>
                    <a:cubicBezTo>
                      <a:pt x="1556" y="37"/>
                      <a:pt x="1544" y="104"/>
                      <a:pt x="1614" y="257"/>
                    </a:cubicBezTo>
                    <a:cubicBezTo>
                      <a:pt x="1582" y="333"/>
                      <a:pt x="1551" y="363"/>
                      <a:pt x="1518" y="363"/>
                    </a:cubicBezTo>
                    <a:cubicBezTo>
                      <a:pt x="1514" y="363"/>
                      <a:pt x="1511" y="362"/>
                      <a:pt x="1507" y="362"/>
                    </a:cubicBezTo>
                    <a:lnTo>
                      <a:pt x="1507" y="362"/>
                    </a:lnTo>
                    <a:cubicBezTo>
                      <a:pt x="1540" y="589"/>
                      <a:pt x="1570" y="811"/>
                      <a:pt x="1600" y="1025"/>
                    </a:cubicBezTo>
                    <a:cubicBezTo>
                      <a:pt x="1602" y="1029"/>
                      <a:pt x="1605" y="1032"/>
                      <a:pt x="1609" y="1034"/>
                    </a:cubicBezTo>
                    <a:cubicBezTo>
                      <a:pt x="1607" y="1043"/>
                      <a:pt x="1607" y="1055"/>
                      <a:pt x="1605" y="1064"/>
                    </a:cubicBezTo>
                    <a:cubicBezTo>
                      <a:pt x="1709" y="1790"/>
                      <a:pt x="1795" y="2411"/>
                      <a:pt x="1848" y="2789"/>
                    </a:cubicBezTo>
                    <a:cubicBezTo>
                      <a:pt x="1338" y="3072"/>
                      <a:pt x="793" y="3368"/>
                      <a:pt x="223" y="3684"/>
                    </a:cubicBezTo>
                    <a:cubicBezTo>
                      <a:pt x="320" y="3739"/>
                      <a:pt x="409" y="3784"/>
                      <a:pt x="481" y="3784"/>
                    </a:cubicBezTo>
                    <a:cubicBezTo>
                      <a:pt x="485" y="3784"/>
                      <a:pt x="488" y="3784"/>
                      <a:pt x="492" y="3783"/>
                    </a:cubicBezTo>
                    <a:lnTo>
                      <a:pt x="492" y="3783"/>
                    </a:lnTo>
                    <a:cubicBezTo>
                      <a:pt x="367" y="3804"/>
                      <a:pt x="281" y="3848"/>
                      <a:pt x="492" y="4096"/>
                    </a:cubicBezTo>
                    <a:lnTo>
                      <a:pt x="153" y="3922"/>
                    </a:lnTo>
                    <a:lnTo>
                      <a:pt x="153" y="3922"/>
                    </a:lnTo>
                    <a:cubicBezTo>
                      <a:pt x="459" y="4272"/>
                      <a:pt x="0" y="4147"/>
                      <a:pt x="167" y="4409"/>
                    </a:cubicBezTo>
                    <a:cubicBezTo>
                      <a:pt x="1062" y="3934"/>
                      <a:pt x="1906" y="3487"/>
                      <a:pt x="2685" y="3074"/>
                    </a:cubicBezTo>
                    <a:cubicBezTo>
                      <a:pt x="2588" y="3060"/>
                      <a:pt x="2485" y="3034"/>
                      <a:pt x="2413" y="3034"/>
                    </a:cubicBezTo>
                    <a:cubicBezTo>
                      <a:pt x="2399" y="3034"/>
                      <a:pt x="2386" y="3035"/>
                      <a:pt x="2374" y="3037"/>
                    </a:cubicBezTo>
                    <a:cubicBezTo>
                      <a:pt x="2432" y="2902"/>
                      <a:pt x="3258" y="2814"/>
                      <a:pt x="3550" y="2606"/>
                    </a:cubicBezTo>
                    <a:lnTo>
                      <a:pt x="3564" y="2613"/>
                    </a:lnTo>
                    <a:lnTo>
                      <a:pt x="3774" y="2501"/>
                    </a:lnTo>
                    <a:lnTo>
                      <a:pt x="3666" y="2314"/>
                    </a:lnTo>
                    <a:lnTo>
                      <a:pt x="3666" y="2314"/>
                    </a:lnTo>
                    <a:cubicBezTo>
                      <a:pt x="3749" y="2348"/>
                      <a:pt x="3832" y="2385"/>
                      <a:pt x="3911" y="2430"/>
                    </a:cubicBezTo>
                    <a:cubicBezTo>
                      <a:pt x="4233" y="2260"/>
                      <a:pt x="4542" y="2098"/>
                      <a:pt x="4834" y="1947"/>
                    </a:cubicBezTo>
                    <a:lnTo>
                      <a:pt x="4725" y="1769"/>
                    </a:lnTo>
                    <a:lnTo>
                      <a:pt x="4920" y="1901"/>
                    </a:lnTo>
                    <a:cubicBezTo>
                      <a:pt x="5256" y="1727"/>
                      <a:pt x="5569" y="1565"/>
                      <a:pt x="5861" y="1414"/>
                    </a:cubicBezTo>
                    <a:cubicBezTo>
                      <a:pt x="5780" y="1379"/>
                      <a:pt x="5706" y="1333"/>
                      <a:pt x="5638" y="1277"/>
                    </a:cubicBezTo>
                    <a:cubicBezTo>
                      <a:pt x="5404" y="1217"/>
                      <a:pt x="5291" y="1338"/>
                      <a:pt x="4978" y="964"/>
                    </a:cubicBezTo>
                    <a:lnTo>
                      <a:pt x="4978" y="964"/>
                    </a:lnTo>
                    <a:cubicBezTo>
                      <a:pt x="4978" y="974"/>
                      <a:pt x="4978" y="978"/>
                      <a:pt x="4980" y="988"/>
                    </a:cubicBezTo>
                    <a:cubicBezTo>
                      <a:pt x="5077" y="1161"/>
                      <a:pt x="5121" y="1354"/>
                      <a:pt x="5235" y="1382"/>
                    </a:cubicBezTo>
                    <a:cubicBezTo>
                      <a:pt x="5214" y="1390"/>
                      <a:pt x="5194" y="1393"/>
                      <a:pt x="5175" y="1393"/>
                    </a:cubicBezTo>
                    <a:cubicBezTo>
                      <a:pt x="5055" y="1393"/>
                      <a:pt x="4982" y="1240"/>
                      <a:pt x="4903" y="1122"/>
                    </a:cubicBezTo>
                    <a:cubicBezTo>
                      <a:pt x="4475" y="1354"/>
                      <a:pt x="3976" y="1627"/>
                      <a:pt x="3417" y="1933"/>
                    </a:cubicBezTo>
                    <a:lnTo>
                      <a:pt x="3417" y="1936"/>
                    </a:lnTo>
                    <a:lnTo>
                      <a:pt x="3413" y="1933"/>
                    </a:lnTo>
                    <a:cubicBezTo>
                      <a:pt x="3371" y="1957"/>
                      <a:pt x="3332" y="1977"/>
                      <a:pt x="3290" y="2001"/>
                    </a:cubicBezTo>
                    <a:cubicBezTo>
                      <a:pt x="3320" y="2047"/>
                      <a:pt x="3325" y="2098"/>
                      <a:pt x="3288" y="2163"/>
                    </a:cubicBezTo>
                    <a:cubicBezTo>
                      <a:pt x="3238" y="2108"/>
                      <a:pt x="3195" y="2089"/>
                      <a:pt x="3159" y="2089"/>
                    </a:cubicBezTo>
                    <a:cubicBezTo>
                      <a:pt x="3139" y="2089"/>
                      <a:pt x="3121" y="2095"/>
                      <a:pt x="3105" y="2103"/>
                    </a:cubicBezTo>
                    <a:lnTo>
                      <a:pt x="3102" y="2103"/>
                    </a:lnTo>
                    <a:cubicBezTo>
                      <a:pt x="3049" y="2132"/>
                      <a:pt x="3009" y="2192"/>
                      <a:pt x="2971" y="2192"/>
                    </a:cubicBezTo>
                    <a:cubicBezTo>
                      <a:pt x="2965" y="2192"/>
                      <a:pt x="2958" y="2190"/>
                      <a:pt x="2951" y="2186"/>
                    </a:cubicBezTo>
                    <a:lnTo>
                      <a:pt x="2877" y="2226"/>
                    </a:lnTo>
                    <a:cubicBezTo>
                      <a:pt x="2910" y="2355"/>
                      <a:pt x="2977" y="2483"/>
                      <a:pt x="3074" y="2487"/>
                    </a:cubicBezTo>
                    <a:cubicBezTo>
                      <a:pt x="3041" y="2531"/>
                      <a:pt x="3007" y="2549"/>
                      <a:pt x="2974" y="2549"/>
                    </a:cubicBezTo>
                    <a:cubicBezTo>
                      <a:pt x="2884" y="2549"/>
                      <a:pt x="2794" y="2423"/>
                      <a:pt x="2694" y="2325"/>
                    </a:cubicBezTo>
                    <a:lnTo>
                      <a:pt x="2458" y="2455"/>
                    </a:lnTo>
                    <a:cubicBezTo>
                      <a:pt x="2557" y="2555"/>
                      <a:pt x="2690" y="2566"/>
                      <a:pt x="2778" y="2810"/>
                    </a:cubicBezTo>
                    <a:cubicBezTo>
                      <a:pt x="2751" y="2825"/>
                      <a:pt x="2730" y="2832"/>
                      <a:pt x="2713" y="2832"/>
                    </a:cubicBezTo>
                    <a:cubicBezTo>
                      <a:pt x="2607" y="2832"/>
                      <a:pt x="2658" y="2576"/>
                      <a:pt x="2567" y="2576"/>
                    </a:cubicBezTo>
                    <a:cubicBezTo>
                      <a:pt x="2556" y="2576"/>
                      <a:pt x="2542" y="2580"/>
                      <a:pt x="2525" y="2589"/>
                    </a:cubicBezTo>
                    <a:lnTo>
                      <a:pt x="2439" y="2844"/>
                    </a:lnTo>
                    <a:lnTo>
                      <a:pt x="2523" y="2902"/>
                    </a:lnTo>
                    <a:lnTo>
                      <a:pt x="2103" y="2671"/>
                    </a:lnTo>
                    <a:lnTo>
                      <a:pt x="2103" y="2671"/>
                    </a:lnTo>
                    <a:cubicBezTo>
                      <a:pt x="2110" y="2671"/>
                      <a:pt x="2116" y="2671"/>
                      <a:pt x="2122" y="2671"/>
                    </a:cubicBezTo>
                    <a:cubicBezTo>
                      <a:pt x="2220" y="2671"/>
                      <a:pt x="2267" y="2620"/>
                      <a:pt x="2291" y="2548"/>
                    </a:cubicBezTo>
                    <a:lnTo>
                      <a:pt x="2291" y="2548"/>
                    </a:lnTo>
                    <a:lnTo>
                      <a:pt x="2029" y="2689"/>
                    </a:lnTo>
                    <a:cubicBezTo>
                      <a:pt x="1971" y="2360"/>
                      <a:pt x="1897" y="1896"/>
                      <a:pt x="1811" y="1356"/>
                    </a:cubicBezTo>
                    <a:cubicBezTo>
                      <a:pt x="1785" y="1333"/>
                      <a:pt x="1755" y="1312"/>
                      <a:pt x="1721" y="1298"/>
                    </a:cubicBezTo>
                    <a:lnTo>
                      <a:pt x="1721" y="1298"/>
                    </a:lnTo>
                    <a:cubicBezTo>
                      <a:pt x="1753" y="1305"/>
                      <a:pt x="1783" y="1319"/>
                      <a:pt x="1809" y="1340"/>
                    </a:cubicBezTo>
                    <a:cubicBezTo>
                      <a:pt x="1744" y="927"/>
                      <a:pt x="1672" y="471"/>
                      <a:pt x="16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05" name="Google Shape;2205;p34"/>
              <p:cNvSpPr/>
              <p:nvPr/>
            </p:nvSpPr>
            <p:spPr>
              <a:xfrm>
                <a:off x="7217275" y="1833575"/>
                <a:ext cx="42200" cy="27850"/>
              </a:xfrm>
              <a:custGeom>
                <a:avLst/>
                <a:gdLst/>
                <a:ahLst/>
                <a:cxnLst/>
                <a:rect l="l" t="t" r="r" b="b"/>
                <a:pathLst>
                  <a:path w="1688" h="1114" extrusionOk="0">
                    <a:moveTo>
                      <a:pt x="1064" y="0"/>
                    </a:moveTo>
                    <a:cubicBezTo>
                      <a:pt x="1025" y="21"/>
                      <a:pt x="976" y="45"/>
                      <a:pt x="928" y="72"/>
                    </a:cubicBezTo>
                    <a:lnTo>
                      <a:pt x="983" y="193"/>
                    </a:lnTo>
                    <a:cubicBezTo>
                      <a:pt x="972" y="193"/>
                      <a:pt x="961" y="193"/>
                      <a:pt x="949" y="193"/>
                    </a:cubicBezTo>
                    <a:cubicBezTo>
                      <a:pt x="878" y="193"/>
                      <a:pt x="796" y="188"/>
                      <a:pt x="712" y="186"/>
                    </a:cubicBezTo>
                    <a:cubicBezTo>
                      <a:pt x="529" y="283"/>
                      <a:pt x="306" y="404"/>
                      <a:pt x="44" y="543"/>
                    </a:cubicBezTo>
                    <a:cubicBezTo>
                      <a:pt x="0" y="728"/>
                      <a:pt x="112" y="884"/>
                      <a:pt x="241" y="990"/>
                    </a:cubicBezTo>
                    <a:cubicBezTo>
                      <a:pt x="332" y="1016"/>
                      <a:pt x="418" y="1058"/>
                      <a:pt x="494" y="1113"/>
                    </a:cubicBezTo>
                    <a:lnTo>
                      <a:pt x="693" y="1011"/>
                    </a:lnTo>
                    <a:cubicBezTo>
                      <a:pt x="598" y="872"/>
                      <a:pt x="464" y="731"/>
                      <a:pt x="346" y="601"/>
                    </a:cubicBezTo>
                    <a:cubicBezTo>
                      <a:pt x="393" y="546"/>
                      <a:pt x="439" y="522"/>
                      <a:pt x="488" y="522"/>
                    </a:cubicBezTo>
                    <a:cubicBezTo>
                      <a:pt x="614" y="522"/>
                      <a:pt x="752" y="680"/>
                      <a:pt x="934" y="840"/>
                    </a:cubicBezTo>
                    <a:cubicBezTo>
                      <a:pt x="851" y="851"/>
                      <a:pt x="781" y="905"/>
                      <a:pt x="749" y="981"/>
                    </a:cubicBezTo>
                    <a:cubicBezTo>
                      <a:pt x="1106" y="800"/>
                      <a:pt x="1419" y="640"/>
                      <a:pt x="1688" y="506"/>
                    </a:cubicBezTo>
                    <a:cubicBezTo>
                      <a:pt x="1637" y="457"/>
                      <a:pt x="1579" y="392"/>
                      <a:pt x="1516" y="320"/>
                    </a:cubicBezTo>
                    <a:cubicBezTo>
                      <a:pt x="1342" y="218"/>
                      <a:pt x="1162" y="158"/>
                      <a:pt x="10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06" name="Google Shape;2206;p34"/>
              <p:cNvSpPr/>
              <p:nvPr/>
            </p:nvSpPr>
            <p:spPr>
              <a:xfrm>
                <a:off x="6986200" y="1757875"/>
                <a:ext cx="15150" cy="13825"/>
              </a:xfrm>
              <a:custGeom>
                <a:avLst/>
                <a:gdLst/>
                <a:ahLst/>
                <a:cxnLst/>
                <a:rect l="l" t="t" r="r" b="b"/>
                <a:pathLst>
                  <a:path w="606" h="553" extrusionOk="0">
                    <a:moveTo>
                      <a:pt x="427" y="1"/>
                    </a:moveTo>
                    <a:lnTo>
                      <a:pt x="265" y="89"/>
                    </a:lnTo>
                    <a:cubicBezTo>
                      <a:pt x="269" y="170"/>
                      <a:pt x="172" y="196"/>
                      <a:pt x="253" y="386"/>
                    </a:cubicBezTo>
                    <a:cubicBezTo>
                      <a:pt x="184" y="342"/>
                      <a:pt x="115" y="258"/>
                      <a:pt x="45" y="258"/>
                    </a:cubicBezTo>
                    <a:cubicBezTo>
                      <a:pt x="30" y="258"/>
                      <a:pt x="15" y="261"/>
                      <a:pt x="0" y="270"/>
                    </a:cubicBezTo>
                    <a:cubicBezTo>
                      <a:pt x="79" y="522"/>
                      <a:pt x="160" y="441"/>
                      <a:pt x="204" y="553"/>
                    </a:cubicBezTo>
                    <a:lnTo>
                      <a:pt x="605" y="330"/>
                    </a:lnTo>
                    <a:cubicBezTo>
                      <a:pt x="548" y="298"/>
                      <a:pt x="499" y="272"/>
                      <a:pt x="466" y="270"/>
                    </a:cubicBezTo>
                    <a:lnTo>
                      <a:pt x="4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07" name="Google Shape;2207;p34"/>
              <p:cNvSpPr/>
              <p:nvPr/>
            </p:nvSpPr>
            <p:spPr>
              <a:xfrm>
                <a:off x="6868250" y="1765125"/>
                <a:ext cx="122725" cy="197825"/>
              </a:xfrm>
              <a:custGeom>
                <a:avLst/>
                <a:gdLst/>
                <a:ahLst/>
                <a:cxnLst/>
                <a:rect l="l" t="t" r="r" b="b"/>
                <a:pathLst>
                  <a:path w="4909" h="7913" extrusionOk="0">
                    <a:moveTo>
                      <a:pt x="1438" y="2004"/>
                    </a:moveTo>
                    <a:lnTo>
                      <a:pt x="1438" y="2004"/>
                    </a:lnTo>
                    <a:cubicBezTo>
                      <a:pt x="1471" y="2041"/>
                      <a:pt x="1505" y="2082"/>
                      <a:pt x="1540" y="2126"/>
                    </a:cubicBezTo>
                    <a:cubicBezTo>
                      <a:pt x="1496" y="2094"/>
                      <a:pt x="1461" y="2052"/>
                      <a:pt x="1438" y="2004"/>
                    </a:cubicBezTo>
                    <a:close/>
                    <a:moveTo>
                      <a:pt x="4614" y="1"/>
                    </a:moveTo>
                    <a:cubicBezTo>
                      <a:pt x="3583" y="559"/>
                      <a:pt x="2488" y="1155"/>
                      <a:pt x="1352" y="1772"/>
                    </a:cubicBezTo>
                    <a:cubicBezTo>
                      <a:pt x="1373" y="1853"/>
                      <a:pt x="1401" y="1929"/>
                      <a:pt x="1438" y="2004"/>
                    </a:cubicBezTo>
                    <a:cubicBezTo>
                      <a:pt x="1359" y="1916"/>
                      <a:pt x="1283" y="1853"/>
                      <a:pt x="1223" y="1841"/>
                    </a:cubicBezTo>
                    <a:lnTo>
                      <a:pt x="1123" y="1897"/>
                    </a:lnTo>
                    <a:cubicBezTo>
                      <a:pt x="1121" y="1897"/>
                      <a:pt x="1121" y="1899"/>
                      <a:pt x="1121" y="1899"/>
                    </a:cubicBezTo>
                    <a:lnTo>
                      <a:pt x="1162" y="1978"/>
                    </a:lnTo>
                    <a:cubicBezTo>
                      <a:pt x="1127" y="1962"/>
                      <a:pt x="1097" y="1943"/>
                      <a:pt x="1067" y="1927"/>
                    </a:cubicBezTo>
                    <a:lnTo>
                      <a:pt x="342" y="2324"/>
                    </a:lnTo>
                    <a:cubicBezTo>
                      <a:pt x="376" y="2409"/>
                      <a:pt x="407" y="2483"/>
                      <a:pt x="316" y="2507"/>
                    </a:cubicBezTo>
                    <a:cubicBezTo>
                      <a:pt x="288" y="2465"/>
                      <a:pt x="265" y="2421"/>
                      <a:pt x="247" y="2375"/>
                    </a:cubicBezTo>
                    <a:lnTo>
                      <a:pt x="1" y="2507"/>
                    </a:lnTo>
                    <a:cubicBezTo>
                      <a:pt x="22" y="2518"/>
                      <a:pt x="40" y="2530"/>
                      <a:pt x="63" y="2546"/>
                    </a:cubicBezTo>
                    <a:lnTo>
                      <a:pt x="61" y="2752"/>
                    </a:lnTo>
                    <a:cubicBezTo>
                      <a:pt x="72" y="2746"/>
                      <a:pt x="86" y="2744"/>
                      <a:pt x="101" y="2744"/>
                    </a:cubicBezTo>
                    <a:cubicBezTo>
                      <a:pt x="156" y="2744"/>
                      <a:pt x="233" y="2779"/>
                      <a:pt x="305" y="2810"/>
                    </a:cubicBezTo>
                    <a:cubicBezTo>
                      <a:pt x="1269" y="2279"/>
                      <a:pt x="2208" y="1763"/>
                      <a:pt x="3105" y="1266"/>
                    </a:cubicBezTo>
                    <a:cubicBezTo>
                      <a:pt x="3237" y="2277"/>
                      <a:pt x="3770" y="6012"/>
                      <a:pt x="4067" y="7899"/>
                    </a:cubicBezTo>
                    <a:cubicBezTo>
                      <a:pt x="4090" y="7908"/>
                      <a:pt x="4115" y="7913"/>
                      <a:pt x="4139" y="7913"/>
                    </a:cubicBezTo>
                    <a:cubicBezTo>
                      <a:pt x="4163" y="7913"/>
                      <a:pt x="4188" y="7908"/>
                      <a:pt x="4211" y="7899"/>
                    </a:cubicBezTo>
                    <a:cubicBezTo>
                      <a:pt x="4199" y="7815"/>
                      <a:pt x="4188" y="7725"/>
                      <a:pt x="4176" y="7635"/>
                    </a:cubicBezTo>
                    <a:cubicBezTo>
                      <a:pt x="4153" y="7635"/>
                      <a:pt x="4132" y="7628"/>
                      <a:pt x="4113" y="7614"/>
                    </a:cubicBezTo>
                    <a:lnTo>
                      <a:pt x="4113" y="7614"/>
                    </a:lnTo>
                    <a:cubicBezTo>
                      <a:pt x="4120" y="7616"/>
                      <a:pt x="4126" y="7617"/>
                      <a:pt x="4133" y="7617"/>
                    </a:cubicBezTo>
                    <a:cubicBezTo>
                      <a:pt x="4147" y="7617"/>
                      <a:pt x="4160" y="7612"/>
                      <a:pt x="4171" y="7602"/>
                    </a:cubicBezTo>
                    <a:cubicBezTo>
                      <a:pt x="4097" y="7057"/>
                      <a:pt x="4007" y="6401"/>
                      <a:pt x="3909" y="5715"/>
                    </a:cubicBezTo>
                    <a:lnTo>
                      <a:pt x="3833" y="5652"/>
                    </a:lnTo>
                    <a:lnTo>
                      <a:pt x="3905" y="5685"/>
                    </a:lnTo>
                    <a:cubicBezTo>
                      <a:pt x="3650" y="3844"/>
                      <a:pt x="3355" y="1809"/>
                      <a:pt x="3237" y="1195"/>
                    </a:cubicBezTo>
                    <a:cubicBezTo>
                      <a:pt x="3812" y="877"/>
                      <a:pt x="4368" y="569"/>
                      <a:pt x="4909" y="272"/>
                    </a:cubicBezTo>
                    <a:cubicBezTo>
                      <a:pt x="4783" y="219"/>
                      <a:pt x="4679" y="121"/>
                      <a:pt x="46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08" name="Google Shape;2208;p34"/>
              <p:cNvSpPr/>
              <p:nvPr/>
            </p:nvSpPr>
            <p:spPr>
              <a:xfrm>
                <a:off x="7042875" y="1508225"/>
                <a:ext cx="20550" cy="17800"/>
              </a:xfrm>
              <a:custGeom>
                <a:avLst/>
                <a:gdLst/>
                <a:ahLst/>
                <a:cxnLst/>
                <a:rect l="l" t="t" r="r" b="b"/>
                <a:pathLst>
                  <a:path w="822" h="712" extrusionOk="0">
                    <a:moveTo>
                      <a:pt x="271" y="1"/>
                    </a:moveTo>
                    <a:cubicBezTo>
                      <a:pt x="243" y="1"/>
                      <a:pt x="215" y="8"/>
                      <a:pt x="188" y="25"/>
                    </a:cubicBezTo>
                    <a:lnTo>
                      <a:pt x="186" y="28"/>
                    </a:lnTo>
                    <a:cubicBezTo>
                      <a:pt x="144" y="58"/>
                      <a:pt x="110" y="97"/>
                      <a:pt x="86" y="144"/>
                    </a:cubicBezTo>
                    <a:cubicBezTo>
                      <a:pt x="166" y="248"/>
                      <a:pt x="206" y="372"/>
                      <a:pt x="285" y="388"/>
                    </a:cubicBezTo>
                    <a:lnTo>
                      <a:pt x="285" y="388"/>
                    </a:lnTo>
                    <a:lnTo>
                      <a:pt x="1" y="348"/>
                    </a:lnTo>
                    <a:lnTo>
                      <a:pt x="1" y="348"/>
                    </a:lnTo>
                    <a:cubicBezTo>
                      <a:pt x="110" y="447"/>
                      <a:pt x="228" y="596"/>
                      <a:pt x="348" y="686"/>
                    </a:cubicBezTo>
                    <a:cubicBezTo>
                      <a:pt x="367" y="693"/>
                      <a:pt x="390" y="702"/>
                      <a:pt x="411" y="712"/>
                    </a:cubicBezTo>
                    <a:lnTo>
                      <a:pt x="617" y="610"/>
                    </a:lnTo>
                    <a:lnTo>
                      <a:pt x="548" y="505"/>
                    </a:lnTo>
                    <a:lnTo>
                      <a:pt x="548" y="505"/>
                    </a:lnTo>
                    <a:cubicBezTo>
                      <a:pt x="592" y="533"/>
                      <a:pt x="636" y="549"/>
                      <a:pt x="675" y="580"/>
                    </a:cubicBezTo>
                    <a:lnTo>
                      <a:pt x="821" y="505"/>
                    </a:lnTo>
                    <a:cubicBezTo>
                      <a:pt x="645" y="307"/>
                      <a:pt x="449" y="1"/>
                      <a:pt x="2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09" name="Google Shape;2209;p34"/>
              <p:cNvSpPr/>
              <p:nvPr/>
            </p:nvSpPr>
            <p:spPr>
              <a:xfrm>
                <a:off x="7098525" y="1667350"/>
                <a:ext cx="73450" cy="40900"/>
              </a:xfrm>
              <a:custGeom>
                <a:avLst/>
                <a:gdLst/>
                <a:ahLst/>
                <a:cxnLst/>
                <a:rect l="l" t="t" r="r" b="b"/>
                <a:pathLst>
                  <a:path w="2938" h="1636" extrusionOk="0">
                    <a:moveTo>
                      <a:pt x="2929" y="201"/>
                    </a:moveTo>
                    <a:lnTo>
                      <a:pt x="2929" y="201"/>
                    </a:lnTo>
                    <a:cubicBezTo>
                      <a:pt x="2929" y="201"/>
                      <a:pt x="2917" y="208"/>
                      <a:pt x="2894" y="221"/>
                    </a:cubicBezTo>
                    <a:lnTo>
                      <a:pt x="2894" y="221"/>
                    </a:lnTo>
                    <a:cubicBezTo>
                      <a:pt x="2894" y="221"/>
                      <a:pt x="2893" y="221"/>
                      <a:pt x="2893" y="221"/>
                    </a:cubicBezTo>
                    <a:cubicBezTo>
                      <a:pt x="2917" y="208"/>
                      <a:pt x="2929" y="201"/>
                      <a:pt x="2929" y="201"/>
                    </a:cubicBezTo>
                    <a:close/>
                    <a:moveTo>
                      <a:pt x="2662" y="1"/>
                    </a:moveTo>
                    <a:cubicBezTo>
                      <a:pt x="2087" y="305"/>
                      <a:pt x="1287" y="731"/>
                      <a:pt x="313" y="1255"/>
                    </a:cubicBezTo>
                    <a:cubicBezTo>
                      <a:pt x="413" y="1554"/>
                      <a:pt x="0" y="1334"/>
                      <a:pt x="81" y="1586"/>
                    </a:cubicBezTo>
                    <a:cubicBezTo>
                      <a:pt x="160" y="1612"/>
                      <a:pt x="241" y="1628"/>
                      <a:pt x="325" y="1635"/>
                    </a:cubicBezTo>
                    <a:lnTo>
                      <a:pt x="897" y="1320"/>
                    </a:lnTo>
                    <a:cubicBezTo>
                      <a:pt x="872" y="1269"/>
                      <a:pt x="853" y="1213"/>
                      <a:pt x="842" y="1158"/>
                    </a:cubicBezTo>
                    <a:lnTo>
                      <a:pt x="842" y="1158"/>
                    </a:lnTo>
                    <a:cubicBezTo>
                      <a:pt x="883" y="1202"/>
                      <a:pt x="932" y="1241"/>
                      <a:pt x="985" y="1271"/>
                    </a:cubicBezTo>
                    <a:cubicBezTo>
                      <a:pt x="2054" y="682"/>
                      <a:pt x="2736" y="308"/>
                      <a:pt x="2894" y="221"/>
                    </a:cubicBezTo>
                    <a:lnTo>
                      <a:pt x="2894" y="221"/>
                    </a:lnTo>
                    <a:cubicBezTo>
                      <a:pt x="2928" y="200"/>
                      <a:pt x="2937" y="135"/>
                      <a:pt x="2928" y="40"/>
                    </a:cubicBezTo>
                    <a:lnTo>
                      <a:pt x="2928" y="40"/>
                    </a:lnTo>
                    <a:cubicBezTo>
                      <a:pt x="2870" y="54"/>
                      <a:pt x="2817" y="78"/>
                      <a:pt x="2770" y="78"/>
                    </a:cubicBezTo>
                    <a:cubicBezTo>
                      <a:pt x="2729" y="78"/>
                      <a:pt x="2693" y="60"/>
                      <a:pt x="26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10" name="Google Shape;2210;p34"/>
              <p:cNvSpPr/>
              <p:nvPr/>
            </p:nvSpPr>
            <p:spPr>
              <a:xfrm>
                <a:off x="6505750" y="1815500"/>
                <a:ext cx="8775" cy="9175"/>
              </a:xfrm>
              <a:custGeom>
                <a:avLst/>
                <a:gdLst/>
                <a:ahLst/>
                <a:cxnLst/>
                <a:rect l="l" t="t" r="r" b="b"/>
                <a:pathLst>
                  <a:path w="351" h="367" extrusionOk="0">
                    <a:moveTo>
                      <a:pt x="0" y="0"/>
                    </a:moveTo>
                    <a:lnTo>
                      <a:pt x="37" y="366"/>
                    </a:lnTo>
                    <a:lnTo>
                      <a:pt x="350" y="193"/>
                    </a:lnTo>
                    <a:cubicBezTo>
                      <a:pt x="246" y="137"/>
                      <a:pt x="114" y="3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11" name="Google Shape;2211;p34"/>
              <p:cNvSpPr/>
              <p:nvPr/>
            </p:nvSpPr>
            <p:spPr>
              <a:xfrm>
                <a:off x="6939825" y="1950825"/>
                <a:ext cx="110775" cy="63300"/>
              </a:xfrm>
              <a:custGeom>
                <a:avLst/>
                <a:gdLst/>
                <a:ahLst/>
                <a:cxnLst/>
                <a:rect l="l" t="t" r="r" b="b"/>
                <a:pathLst>
                  <a:path w="4431" h="2532" extrusionOk="0">
                    <a:moveTo>
                      <a:pt x="4162" y="0"/>
                    </a:moveTo>
                    <a:cubicBezTo>
                      <a:pt x="3527" y="200"/>
                      <a:pt x="3314" y="633"/>
                      <a:pt x="2762" y="941"/>
                    </a:cubicBezTo>
                    <a:cubicBezTo>
                      <a:pt x="2699" y="998"/>
                      <a:pt x="2636" y="1018"/>
                      <a:pt x="2574" y="1018"/>
                    </a:cubicBezTo>
                    <a:cubicBezTo>
                      <a:pt x="2435" y="1018"/>
                      <a:pt x="2299" y="919"/>
                      <a:pt x="2168" y="919"/>
                    </a:cubicBezTo>
                    <a:cubicBezTo>
                      <a:pt x="2082" y="919"/>
                      <a:pt x="1998" y="962"/>
                      <a:pt x="1918" y="1104"/>
                    </a:cubicBezTo>
                    <a:cubicBezTo>
                      <a:pt x="1918" y="1235"/>
                      <a:pt x="2068" y="1357"/>
                      <a:pt x="2063" y="1357"/>
                    </a:cubicBezTo>
                    <a:cubicBezTo>
                      <a:pt x="2062" y="1357"/>
                      <a:pt x="2056" y="1353"/>
                      <a:pt x="2043" y="1345"/>
                    </a:cubicBezTo>
                    <a:cubicBezTo>
                      <a:pt x="2043" y="1438"/>
                      <a:pt x="2015" y="1469"/>
                      <a:pt x="1974" y="1469"/>
                    </a:cubicBezTo>
                    <a:cubicBezTo>
                      <a:pt x="1899" y="1469"/>
                      <a:pt x="1782" y="1367"/>
                      <a:pt x="1714" y="1367"/>
                    </a:cubicBezTo>
                    <a:cubicBezTo>
                      <a:pt x="1675" y="1367"/>
                      <a:pt x="1652" y="1401"/>
                      <a:pt x="1663" y="1507"/>
                    </a:cubicBezTo>
                    <a:lnTo>
                      <a:pt x="1413" y="1236"/>
                    </a:lnTo>
                    <a:lnTo>
                      <a:pt x="1413" y="1236"/>
                    </a:lnTo>
                    <a:cubicBezTo>
                      <a:pt x="1431" y="1362"/>
                      <a:pt x="1383" y="1394"/>
                      <a:pt x="1310" y="1394"/>
                    </a:cubicBezTo>
                    <a:cubicBezTo>
                      <a:pt x="1253" y="1394"/>
                      <a:pt x="1180" y="1375"/>
                      <a:pt x="1111" y="1366"/>
                    </a:cubicBezTo>
                    <a:lnTo>
                      <a:pt x="1032" y="1410"/>
                    </a:lnTo>
                    <a:cubicBezTo>
                      <a:pt x="1165" y="1540"/>
                      <a:pt x="1206" y="1581"/>
                      <a:pt x="1283" y="1771"/>
                    </a:cubicBezTo>
                    <a:lnTo>
                      <a:pt x="1030" y="1604"/>
                    </a:lnTo>
                    <a:lnTo>
                      <a:pt x="1116" y="1502"/>
                    </a:lnTo>
                    <a:cubicBezTo>
                      <a:pt x="1088" y="1470"/>
                      <a:pt x="1060" y="1440"/>
                      <a:pt x="1030" y="1410"/>
                    </a:cubicBezTo>
                    <a:lnTo>
                      <a:pt x="550" y="1676"/>
                    </a:lnTo>
                    <a:lnTo>
                      <a:pt x="733" y="2031"/>
                    </a:lnTo>
                    <a:lnTo>
                      <a:pt x="437" y="1987"/>
                    </a:lnTo>
                    <a:cubicBezTo>
                      <a:pt x="325" y="1822"/>
                      <a:pt x="638" y="1941"/>
                      <a:pt x="518" y="1695"/>
                    </a:cubicBezTo>
                    <a:lnTo>
                      <a:pt x="518" y="1695"/>
                    </a:lnTo>
                    <a:lnTo>
                      <a:pt x="205" y="1869"/>
                    </a:lnTo>
                    <a:cubicBezTo>
                      <a:pt x="121" y="2054"/>
                      <a:pt x="1" y="2186"/>
                      <a:pt x="80" y="2532"/>
                    </a:cubicBezTo>
                    <a:cubicBezTo>
                      <a:pt x="1591" y="1718"/>
                      <a:pt x="3056" y="934"/>
                      <a:pt x="4431" y="200"/>
                    </a:cubicBezTo>
                    <a:cubicBezTo>
                      <a:pt x="4306" y="91"/>
                      <a:pt x="4195" y="227"/>
                      <a:pt x="41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12" name="Google Shape;2212;p34"/>
              <p:cNvSpPr/>
              <p:nvPr/>
            </p:nvSpPr>
            <p:spPr>
              <a:xfrm>
                <a:off x="7051225" y="1954475"/>
                <a:ext cx="825" cy="825"/>
              </a:xfrm>
              <a:custGeom>
                <a:avLst/>
                <a:gdLst/>
                <a:ahLst/>
                <a:cxnLst/>
                <a:rect l="l" t="t" r="r" b="b"/>
                <a:pathLst>
                  <a:path w="33" h="33" extrusionOk="0">
                    <a:moveTo>
                      <a:pt x="0" y="0"/>
                    </a:moveTo>
                    <a:lnTo>
                      <a:pt x="14" y="33"/>
                    </a:lnTo>
                    <a:cubicBezTo>
                      <a:pt x="19" y="30"/>
                      <a:pt x="26" y="26"/>
                      <a:pt x="33" y="21"/>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13" name="Google Shape;2213;p34"/>
              <p:cNvSpPr/>
              <p:nvPr/>
            </p:nvSpPr>
            <p:spPr>
              <a:xfrm>
                <a:off x="6509675" y="1805475"/>
                <a:ext cx="22050" cy="13450"/>
              </a:xfrm>
              <a:custGeom>
                <a:avLst/>
                <a:gdLst/>
                <a:ahLst/>
                <a:cxnLst/>
                <a:rect l="l" t="t" r="r" b="b"/>
                <a:pathLst>
                  <a:path w="882" h="538" extrusionOk="0">
                    <a:moveTo>
                      <a:pt x="6" y="0"/>
                    </a:moveTo>
                    <a:lnTo>
                      <a:pt x="1" y="2"/>
                    </a:lnTo>
                    <a:cubicBezTo>
                      <a:pt x="275" y="211"/>
                      <a:pt x="309" y="252"/>
                      <a:pt x="281" y="252"/>
                    </a:cubicBezTo>
                    <a:cubicBezTo>
                      <a:pt x="263" y="252"/>
                      <a:pt x="221" y="236"/>
                      <a:pt x="199" y="236"/>
                    </a:cubicBezTo>
                    <a:cubicBezTo>
                      <a:pt x="176" y="236"/>
                      <a:pt x="177" y="255"/>
                      <a:pt x="263" y="336"/>
                    </a:cubicBezTo>
                    <a:lnTo>
                      <a:pt x="19" y="248"/>
                    </a:lnTo>
                    <a:lnTo>
                      <a:pt x="19" y="248"/>
                    </a:lnTo>
                    <a:cubicBezTo>
                      <a:pt x="117" y="394"/>
                      <a:pt x="212" y="468"/>
                      <a:pt x="298" y="538"/>
                    </a:cubicBezTo>
                    <a:cubicBezTo>
                      <a:pt x="490" y="431"/>
                      <a:pt x="685" y="325"/>
                      <a:pt x="882" y="218"/>
                    </a:cubicBezTo>
                    <a:cubicBezTo>
                      <a:pt x="742" y="204"/>
                      <a:pt x="565" y="85"/>
                      <a:pt x="437" y="85"/>
                    </a:cubicBezTo>
                    <a:cubicBezTo>
                      <a:pt x="376" y="85"/>
                      <a:pt x="326" y="111"/>
                      <a:pt x="295" y="188"/>
                    </a:cubicBezTo>
                    <a:lnTo>
                      <a:pt x="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grpSp>
        <p:nvGrpSpPr>
          <p:cNvPr id="2214" name="Google Shape;2214;p34"/>
          <p:cNvGrpSpPr/>
          <p:nvPr/>
        </p:nvGrpSpPr>
        <p:grpSpPr>
          <a:xfrm>
            <a:off x="713217" y="3133761"/>
            <a:ext cx="1065063" cy="974125"/>
            <a:chOff x="3658375" y="1440350"/>
            <a:chExt cx="602650" cy="551225"/>
          </a:xfrm>
        </p:grpSpPr>
        <p:sp>
          <p:nvSpPr>
            <p:cNvPr id="2215" name="Google Shape;2215;p34"/>
            <p:cNvSpPr/>
            <p:nvPr/>
          </p:nvSpPr>
          <p:spPr>
            <a:xfrm>
              <a:off x="3927575" y="1676875"/>
              <a:ext cx="5825" cy="72225"/>
            </a:xfrm>
            <a:custGeom>
              <a:avLst/>
              <a:gdLst/>
              <a:ahLst/>
              <a:cxnLst/>
              <a:rect l="l" t="t" r="r" b="b"/>
              <a:pathLst>
                <a:path w="233" h="2889" extrusionOk="0">
                  <a:moveTo>
                    <a:pt x="38" y="0"/>
                  </a:moveTo>
                  <a:cubicBezTo>
                    <a:pt x="1" y="23"/>
                    <a:pt x="86" y="86"/>
                    <a:pt x="82" y="118"/>
                  </a:cubicBezTo>
                  <a:cubicBezTo>
                    <a:pt x="84" y="118"/>
                    <a:pt x="205" y="125"/>
                    <a:pt x="211" y="127"/>
                  </a:cubicBezTo>
                  <a:lnTo>
                    <a:pt x="211" y="127"/>
                  </a:lnTo>
                  <a:cubicBezTo>
                    <a:pt x="204" y="122"/>
                    <a:pt x="38" y="0"/>
                    <a:pt x="38" y="0"/>
                  </a:cubicBezTo>
                  <a:close/>
                  <a:moveTo>
                    <a:pt x="211" y="127"/>
                  </a:moveTo>
                  <a:cubicBezTo>
                    <a:pt x="212" y="127"/>
                    <a:pt x="212" y="128"/>
                    <a:pt x="212" y="128"/>
                  </a:cubicBezTo>
                  <a:cubicBezTo>
                    <a:pt x="212" y="127"/>
                    <a:pt x="212" y="127"/>
                    <a:pt x="211" y="127"/>
                  </a:cubicBezTo>
                  <a:close/>
                  <a:moveTo>
                    <a:pt x="77" y="2749"/>
                  </a:moveTo>
                  <a:cubicBezTo>
                    <a:pt x="77" y="2749"/>
                    <a:pt x="77" y="2749"/>
                    <a:pt x="77" y="2749"/>
                  </a:cubicBezTo>
                  <a:lnTo>
                    <a:pt x="77" y="2750"/>
                  </a:lnTo>
                  <a:lnTo>
                    <a:pt x="77" y="2750"/>
                  </a:lnTo>
                  <a:cubicBezTo>
                    <a:pt x="77" y="2749"/>
                    <a:pt x="77" y="2749"/>
                    <a:pt x="77" y="2749"/>
                  </a:cubicBezTo>
                  <a:close/>
                  <a:moveTo>
                    <a:pt x="77" y="2750"/>
                  </a:moveTo>
                  <a:cubicBezTo>
                    <a:pt x="80" y="2754"/>
                    <a:pt x="82" y="2889"/>
                    <a:pt x="84" y="2889"/>
                  </a:cubicBezTo>
                  <a:cubicBezTo>
                    <a:pt x="86" y="2889"/>
                    <a:pt x="233" y="2831"/>
                    <a:pt x="233" y="2831"/>
                  </a:cubicBezTo>
                  <a:lnTo>
                    <a:pt x="77" y="275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16" name="Google Shape;2216;p34"/>
            <p:cNvSpPr/>
            <p:nvPr/>
          </p:nvSpPr>
          <p:spPr>
            <a:xfrm>
              <a:off x="3977550" y="1750350"/>
              <a:ext cx="2225" cy="2225"/>
            </a:xfrm>
            <a:custGeom>
              <a:avLst/>
              <a:gdLst/>
              <a:ahLst/>
              <a:cxnLst/>
              <a:rect l="l" t="t" r="r" b="b"/>
              <a:pathLst>
                <a:path w="89" h="89" extrusionOk="0">
                  <a:moveTo>
                    <a:pt x="86" y="1"/>
                  </a:moveTo>
                  <a:lnTo>
                    <a:pt x="86" y="1"/>
                  </a:lnTo>
                  <a:cubicBezTo>
                    <a:pt x="58" y="17"/>
                    <a:pt x="28" y="33"/>
                    <a:pt x="0" y="52"/>
                  </a:cubicBezTo>
                  <a:cubicBezTo>
                    <a:pt x="28" y="61"/>
                    <a:pt x="58" y="72"/>
                    <a:pt x="83" y="89"/>
                  </a:cubicBezTo>
                  <a:cubicBezTo>
                    <a:pt x="88" y="89"/>
                    <a:pt x="86" y="1"/>
                    <a:pt x="8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17" name="Google Shape;2217;p34"/>
            <p:cNvSpPr/>
            <p:nvPr/>
          </p:nvSpPr>
          <p:spPr>
            <a:xfrm>
              <a:off x="3975750" y="1752500"/>
              <a:ext cx="250" cy="375"/>
            </a:xfrm>
            <a:custGeom>
              <a:avLst/>
              <a:gdLst/>
              <a:ahLst/>
              <a:cxnLst/>
              <a:rect l="l" t="t" r="r" b="b"/>
              <a:pathLst>
                <a:path w="10" h="15" extrusionOk="0">
                  <a:moveTo>
                    <a:pt x="7" y="0"/>
                  </a:moveTo>
                  <a:lnTo>
                    <a:pt x="0" y="5"/>
                  </a:lnTo>
                  <a:cubicBezTo>
                    <a:pt x="2" y="7"/>
                    <a:pt x="5" y="10"/>
                    <a:pt x="9" y="14"/>
                  </a:cubicBezTo>
                  <a:cubicBezTo>
                    <a:pt x="7" y="10"/>
                    <a:pt x="9" y="5"/>
                    <a:pt x="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18" name="Google Shape;2218;p34"/>
            <p:cNvSpPr/>
            <p:nvPr/>
          </p:nvSpPr>
          <p:spPr>
            <a:xfrm>
              <a:off x="3995550" y="1744375"/>
              <a:ext cx="1025" cy="1425"/>
            </a:xfrm>
            <a:custGeom>
              <a:avLst/>
              <a:gdLst/>
              <a:ahLst/>
              <a:cxnLst/>
              <a:rect l="l" t="t" r="r" b="b"/>
              <a:pathLst>
                <a:path w="41" h="57" extrusionOk="0">
                  <a:moveTo>
                    <a:pt x="1" y="1"/>
                  </a:moveTo>
                  <a:cubicBezTo>
                    <a:pt x="1" y="22"/>
                    <a:pt x="1" y="38"/>
                    <a:pt x="1" y="56"/>
                  </a:cubicBezTo>
                  <a:cubicBezTo>
                    <a:pt x="1" y="56"/>
                    <a:pt x="40" y="36"/>
                    <a:pt x="38" y="36"/>
                  </a:cubicBezTo>
                  <a:cubicBezTo>
                    <a:pt x="38" y="33"/>
                    <a:pt x="38" y="17"/>
                    <a:pt x="38" y="17"/>
                  </a:cubicBezTo>
                  <a:cubicBezTo>
                    <a:pt x="36" y="17"/>
                    <a:pt x="3" y="1"/>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19" name="Google Shape;2219;p34"/>
            <p:cNvSpPr/>
            <p:nvPr/>
          </p:nvSpPr>
          <p:spPr>
            <a:xfrm>
              <a:off x="3975925" y="1751225"/>
              <a:ext cx="1650" cy="1300"/>
            </a:xfrm>
            <a:custGeom>
              <a:avLst/>
              <a:gdLst/>
              <a:ahLst/>
              <a:cxnLst/>
              <a:rect l="l" t="t" r="r" b="b"/>
              <a:pathLst>
                <a:path w="66" h="52" extrusionOk="0">
                  <a:moveTo>
                    <a:pt x="5" y="0"/>
                  </a:moveTo>
                  <a:cubicBezTo>
                    <a:pt x="0" y="17"/>
                    <a:pt x="0" y="35"/>
                    <a:pt x="0" y="51"/>
                  </a:cubicBezTo>
                  <a:cubicBezTo>
                    <a:pt x="21" y="40"/>
                    <a:pt x="44" y="28"/>
                    <a:pt x="65" y="14"/>
                  </a:cubicBezTo>
                  <a:cubicBezTo>
                    <a:pt x="46" y="7"/>
                    <a:pt x="26" y="3"/>
                    <a:pt x="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20" name="Google Shape;2220;p34"/>
            <p:cNvSpPr/>
            <p:nvPr/>
          </p:nvSpPr>
          <p:spPr>
            <a:xfrm>
              <a:off x="3907525" y="1935400"/>
              <a:ext cx="1700" cy="900"/>
            </a:xfrm>
            <a:custGeom>
              <a:avLst/>
              <a:gdLst/>
              <a:ahLst/>
              <a:cxnLst/>
              <a:rect l="l" t="t" r="r" b="b"/>
              <a:pathLst>
                <a:path w="68" h="36" extrusionOk="0">
                  <a:moveTo>
                    <a:pt x="1" y="1"/>
                  </a:moveTo>
                  <a:cubicBezTo>
                    <a:pt x="1" y="12"/>
                    <a:pt x="1" y="24"/>
                    <a:pt x="1" y="35"/>
                  </a:cubicBezTo>
                  <a:lnTo>
                    <a:pt x="68" y="35"/>
                  </a:lnTo>
                  <a:cubicBezTo>
                    <a:pt x="42" y="24"/>
                    <a:pt x="21" y="10"/>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21" name="Google Shape;2221;p34"/>
            <p:cNvSpPr/>
            <p:nvPr/>
          </p:nvSpPr>
          <p:spPr>
            <a:xfrm>
              <a:off x="3758525" y="1894650"/>
              <a:ext cx="17250" cy="24700"/>
            </a:xfrm>
            <a:custGeom>
              <a:avLst/>
              <a:gdLst/>
              <a:ahLst/>
              <a:cxnLst/>
              <a:rect l="l" t="t" r="r" b="b"/>
              <a:pathLst>
                <a:path w="690" h="988" extrusionOk="0">
                  <a:moveTo>
                    <a:pt x="469" y="471"/>
                  </a:moveTo>
                  <a:cubicBezTo>
                    <a:pt x="469" y="472"/>
                    <a:pt x="469" y="472"/>
                    <a:pt x="469" y="472"/>
                  </a:cubicBezTo>
                  <a:lnTo>
                    <a:pt x="469" y="472"/>
                  </a:lnTo>
                  <a:cubicBezTo>
                    <a:pt x="469" y="472"/>
                    <a:pt x="469" y="472"/>
                    <a:pt x="469" y="471"/>
                  </a:cubicBezTo>
                  <a:close/>
                  <a:moveTo>
                    <a:pt x="142" y="1"/>
                  </a:moveTo>
                  <a:cubicBezTo>
                    <a:pt x="113" y="1"/>
                    <a:pt x="88" y="28"/>
                    <a:pt x="70" y="121"/>
                  </a:cubicBezTo>
                  <a:cubicBezTo>
                    <a:pt x="81" y="120"/>
                    <a:pt x="92" y="119"/>
                    <a:pt x="103" y="119"/>
                  </a:cubicBezTo>
                  <a:cubicBezTo>
                    <a:pt x="311" y="119"/>
                    <a:pt x="314" y="418"/>
                    <a:pt x="290" y="564"/>
                  </a:cubicBezTo>
                  <a:cubicBezTo>
                    <a:pt x="202" y="446"/>
                    <a:pt x="146" y="400"/>
                    <a:pt x="109" y="400"/>
                  </a:cubicBezTo>
                  <a:cubicBezTo>
                    <a:pt x="38" y="400"/>
                    <a:pt x="34" y="564"/>
                    <a:pt x="0" y="703"/>
                  </a:cubicBezTo>
                  <a:cubicBezTo>
                    <a:pt x="21" y="740"/>
                    <a:pt x="42" y="777"/>
                    <a:pt x="68" y="815"/>
                  </a:cubicBezTo>
                  <a:cubicBezTo>
                    <a:pt x="72" y="815"/>
                    <a:pt x="76" y="815"/>
                    <a:pt x="80" y="815"/>
                  </a:cubicBezTo>
                  <a:cubicBezTo>
                    <a:pt x="141" y="815"/>
                    <a:pt x="201" y="799"/>
                    <a:pt x="255" y="768"/>
                  </a:cubicBezTo>
                  <a:lnTo>
                    <a:pt x="255" y="768"/>
                  </a:lnTo>
                  <a:cubicBezTo>
                    <a:pt x="248" y="780"/>
                    <a:pt x="318" y="942"/>
                    <a:pt x="323" y="942"/>
                  </a:cubicBezTo>
                  <a:cubicBezTo>
                    <a:pt x="421" y="974"/>
                    <a:pt x="483" y="988"/>
                    <a:pt x="519" y="988"/>
                  </a:cubicBezTo>
                  <a:cubicBezTo>
                    <a:pt x="689" y="988"/>
                    <a:pt x="281" y="674"/>
                    <a:pt x="469" y="472"/>
                  </a:cubicBezTo>
                  <a:lnTo>
                    <a:pt x="469" y="472"/>
                  </a:lnTo>
                  <a:cubicBezTo>
                    <a:pt x="469" y="472"/>
                    <a:pt x="469" y="472"/>
                    <a:pt x="469" y="472"/>
                  </a:cubicBezTo>
                  <a:cubicBezTo>
                    <a:pt x="463" y="472"/>
                    <a:pt x="218" y="33"/>
                    <a:pt x="216" y="33"/>
                  </a:cubicBezTo>
                  <a:cubicBezTo>
                    <a:pt x="190" y="17"/>
                    <a:pt x="165" y="1"/>
                    <a:pt x="1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22" name="Google Shape;2222;p34"/>
            <p:cNvSpPr/>
            <p:nvPr/>
          </p:nvSpPr>
          <p:spPr>
            <a:xfrm>
              <a:off x="3768900" y="1870300"/>
              <a:ext cx="49050" cy="68200"/>
            </a:xfrm>
            <a:custGeom>
              <a:avLst/>
              <a:gdLst/>
              <a:ahLst/>
              <a:cxnLst/>
              <a:rect l="l" t="t" r="r" b="b"/>
              <a:pathLst>
                <a:path w="1962" h="2728" extrusionOk="0">
                  <a:moveTo>
                    <a:pt x="691" y="1406"/>
                  </a:moveTo>
                  <a:cubicBezTo>
                    <a:pt x="691" y="1406"/>
                    <a:pt x="691" y="1406"/>
                    <a:pt x="691" y="1406"/>
                  </a:cubicBezTo>
                  <a:cubicBezTo>
                    <a:pt x="692" y="1407"/>
                    <a:pt x="692" y="1407"/>
                    <a:pt x="692" y="1408"/>
                  </a:cubicBezTo>
                  <a:lnTo>
                    <a:pt x="692" y="1408"/>
                  </a:lnTo>
                  <a:cubicBezTo>
                    <a:pt x="692" y="1407"/>
                    <a:pt x="691" y="1406"/>
                    <a:pt x="691" y="1406"/>
                  </a:cubicBezTo>
                  <a:close/>
                  <a:moveTo>
                    <a:pt x="339" y="0"/>
                  </a:moveTo>
                  <a:cubicBezTo>
                    <a:pt x="324" y="0"/>
                    <a:pt x="38" y="165"/>
                    <a:pt x="14" y="165"/>
                  </a:cubicBezTo>
                  <a:cubicBezTo>
                    <a:pt x="12" y="165"/>
                    <a:pt x="12" y="164"/>
                    <a:pt x="12" y="164"/>
                  </a:cubicBezTo>
                  <a:lnTo>
                    <a:pt x="12" y="164"/>
                  </a:lnTo>
                  <a:cubicBezTo>
                    <a:pt x="0" y="184"/>
                    <a:pt x="656" y="1346"/>
                    <a:pt x="652" y="1362"/>
                  </a:cubicBezTo>
                  <a:cubicBezTo>
                    <a:pt x="663" y="1320"/>
                    <a:pt x="879" y="1253"/>
                    <a:pt x="904" y="1246"/>
                  </a:cubicBezTo>
                  <a:lnTo>
                    <a:pt x="904" y="1246"/>
                  </a:lnTo>
                  <a:cubicBezTo>
                    <a:pt x="958" y="1381"/>
                    <a:pt x="700" y="1297"/>
                    <a:pt x="860" y="1483"/>
                  </a:cubicBezTo>
                  <a:cubicBezTo>
                    <a:pt x="803" y="1432"/>
                    <a:pt x="726" y="1456"/>
                    <a:pt x="692" y="1408"/>
                  </a:cubicBezTo>
                  <a:lnTo>
                    <a:pt x="692" y="1408"/>
                  </a:lnTo>
                  <a:cubicBezTo>
                    <a:pt x="716" y="1449"/>
                    <a:pt x="1103" y="2171"/>
                    <a:pt x="1129" y="2171"/>
                  </a:cubicBezTo>
                  <a:cubicBezTo>
                    <a:pt x="1129" y="2171"/>
                    <a:pt x="1129" y="2171"/>
                    <a:pt x="1129" y="2171"/>
                  </a:cubicBezTo>
                  <a:cubicBezTo>
                    <a:pt x="1264" y="2389"/>
                    <a:pt x="1405" y="2572"/>
                    <a:pt x="1523" y="2727"/>
                  </a:cubicBezTo>
                  <a:cubicBezTo>
                    <a:pt x="1653" y="2704"/>
                    <a:pt x="1823" y="2584"/>
                    <a:pt x="1962" y="2570"/>
                  </a:cubicBezTo>
                  <a:cubicBezTo>
                    <a:pt x="1772" y="2442"/>
                    <a:pt x="1616" y="2183"/>
                    <a:pt x="1470" y="1972"/>
                  </a:cubicBezTo>
                  <a:lnTo>
                    <a:pt x="1470" y="1972"/>
                  </a:lnTo>
                  <a:cubicBezTo>
                    <a:pt x="1470" y="1972"/>
                    <a:pt x="1470" y="1972"/>
                    <a:pt x="1470" y="1972"/>
                  </a:cubicBezTo>
                  <a:cubicBezTo>
                    <a:pt x="1489" y="1972"/>
                    <a:pt x="360" y="1"/>
                    <a:pt x="339" y="1"/>
                  </a:cubicBezTo>
                  <a:cubicBezTo>
                    <a:pt x="339" y="1"/>
                    <a:pt x="339" y="1"/>
                    <a:pt x="339" y="1"/>
                  </a:cubicBezTo>
                  <a:lnTo>
                    <a:pt x="339" y="1"/>
                  </a:lnTo>
                  <a:cubicBezTo>
                    <a:pt x="339" y="0"/>
                    <a:pt x="339" y="0"/>
                    <a:pt x="33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23" name="Google Shape;2223;p34"/>
            <p:cNvSpPr/>
            <p:nvPr/>
          </p:nvSpPr>
          <p:spPr>
            <a:xfrm>
              <a:off x="3745075" y="1887000"/>
              <a:ext cx="15275" cy="20425"/>
            </a:xfrm>
            <a:custGeom>
              <a:avLst/>
              <a:gdLst/>
              <a:ahLst/>
              <a:cxnLst/>
              <a:rect l="l" t="t" r="r" b="b"/>
              <a:pathLst>
                <a:path w="611" h="817" extrusionOk="0">
                  <a:moveTo>
                    <a:pt x="114" y="0"/>
                  </a:moveTo>
                  <a:cubicBezTo>
                    <a:pt x="106" y="0"/>
                    <a:pt x="11" y="61"/>
                    <a:pt x="1" y="61"/>
                  </a:cubicBezTo>
                  <a:cubicBezTo>
                    <a:pt x="1" y="61"/>
                    <a:pt x="1" y="61"/>
                    <a:pt x="1" y="61"/>
                  </a:cubicBezTo>
                  <a:lnTo>
                    <a:pt x="1" y="61"/>
                  </a:lnTo>
                  <a:cubicBezTo>
                    <a:pt x="1" y="66"/>
                    <a:pt x="432" y="814"/>
                    <a:pt x="432" y="817"/>
                  </a:cubicBezTo>
                  <a:lnTo>
                    <a:pt x="432" y="817"/>
                  </a:lnTo>
                  <a:cubicBezTo>
                    <a:pt x="548" y="706"/>
                    <a:pt x="515" y="638"/>
                    <a:pt x="610" y="465"/>
                  </a:cubicBezTo>
                  <a:cubicBezTo>
                    <a:pt x="610" y="463"/>
                    <a:pt x="584" y="458"/>
                    <a:pt x="565" y="458"/>
                  </a:cubicBezTo>
                  <a:cubicBezTo>
                    <a:pt x="555" y="458"/>
                    <a:pt x="547" y="459"/>
                    <a:pt x="548" y="465"/>
                  </a:cubicBezTo>
                  <a:cubicBezTo>
                    <a:pt x="540" y="475"/>
                    <a:pt x="525" y="482"/>
                    <a:pt x="499" y="482"/>
                  </a:cubicBezTo>
                  <a:cubicBezTo>
                    <a:pt x="476" y="482"/>
                    <a:pt x="445" y="477"/>
                    <a:pt x="404" y="465"/>
                  </a:cubicBezTo>
                  <a:cubicBezTo>
                    <a:pt x="448" y="458"/>
                    <a:pt x="492" y="453"/>
                    <a:pt x="536" y="453"/>
                  </a:cubicBezTo>
                  <a:cubicBezTo>
                    <a:pt x="569" y="407"/>
                    <a:pt x="480" y="258"/>
                    <a:pt x="515" y="191"/>
                  </a:cubicBezTo>
                  <a:lnTo>
                    <a:pt x="515" y="191"/>
                  </a:lnTo>
                  <a:cubicBezTo>
                    <a:pt x="493" y="202"/>
                    <a:pt x="472" y="207"/>
                    <a:pt x="451" y="207"/>
                  </a:cubicBezTo>
                  <a:cubicBezTo>
                    <a:pt x="344" y="207"/>
                    <a:pt x="240" y="88"/>
                    <a:pt x="114" y="1"/>
                  </a:cubicBezTo>
                  <a:cubicBezTo>
                    <a:pt x="114" y="0"/>
                    <a:pt x="114" y="0"/>
                    <a:pt x="114" y="0"/>
                  </a:cubicBezTo>
                  <a:close/>
                  <a:moveTo>
                    <a:pt x="432" y="817"/>
                  </a:moveTo>
                  <a:cubicBezTo>
                    <a:pt x="432" y="817"/>
                    <a:pt x="432" y="817"/>
                    <a:pt x="432" y="817"/>
                  </a:cubicBezTo>
                  <a:cubicBezTo>
                    <a:pt x="432" y="817"/>
                    <a:pt x="432" y="817"/>
                    <a:pt x="432" y="81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24" name="Google Shape;2224;p34"/>
            <p:cNvSpPr/>
            <p:nvPr/>
          </p:nvSpPr>
          <p:spPr>
            <a:xfrm>
              <a:off x="3751275" y="1882150"/>
              <a:ext cx="6975" cy="5175"/>
            </a:xfrm>
            <a:custGeom>
              <a:avLst/>
              <a:gdLst/>
              <a:ahLst/>
              <a:cxnLst/>
              <a:rect l="l" t="t" r="r" b="b"/>
              <a:pathLst>
                <a:path w="279" h="207" extrusionOk="0">
                  <a:moveTo>
                    <a:pt x="205" y="0"/>
                  </a:moveTo>
                  <a:cubicBezTo>
                    <a:pt x="205" y="0"/>
                    <a:pt x="205" y="0"/>
                    <a:pt x="205" y="0"/>
                  </a:cubicBezTo>
                  <a:lnTo>
                    <a:pt x="205" y="0"/>
                  </a:lnTo>
                  <a:cubicBezTo>
                    <a:pt x="205" y="0"/>
                    <a:pt x="205" y="0"/>
                    <a:pt x="205" y="0"/>
                  </a:cubicBezTo>
                  <a:close/>
                  <a:moveTo>
                    <a:pt x="1" y="116"/>
                  </a:moveTo>
                  <a:cubicBezTo>
                    <a:pt x="1" y="116"/>
                    <a:pt x="1" y="116"/>
                    <a:pt x="1" y="116"/>
                  </a:cubicBezTo>
                  <a:cubicBezTo>
                    <a:pt x="1" y="116"/>
                    <a:pt x="1" y="116"/>
                    <a:pt x="1" y="116"/>
                  </a:cubicBezTo>
                  <a:close/>
                  <a:moveTo>
                    <a:pt x="205" y="0"/>
                  </a:moveTo>
                  <a:cubicBezTo>
                    <a:pt x="200" y="4"/>
                    <a:pt x="8" y="111"/>
                    <a:pt x="1" y="116"/>
                  </a:cubicBezTo>
                  <a:lnTo>
                    <a:pt x="1" y="116"/>
                  </a:lnTo>
                  <a:cubicBezTo>
                    <a:pt x="1" y="116"/>
                    <a:pt x="1" y="116"/>
                    <a:pt x="1" y="116"/>
                  </a:cubicBezTo>
                  <a:cubicBezTo>
                    <a:pt x="10" y="116"/>
                    <a:pt x="274" y="206"/>
                    <a:pt x="277" y="206"/>
                  </a:cubicBezTo>
                  <a:cubicBezTo>
                    <a:pt x="279" y="204"/>
                    <a:pt x="229" y="120"/>
                    <a:pt x="226" y="118"/>
                  </a:cubicBezTo>
                  <a:lnTo>
                    <a:pt x="226" y="118"/>
                  </a:lnTo>
                  <a:cubicBezTo>
                    <a:pt x="228" y="119"/>
                    <a:pt x="279" y="132"/>
                    <a:pt x="279" y="132"/>
                  </a:cubicBezTo>
                  <a:cubicBezTo>
                    <a:pt x="279" y="132"/>
                    <a:pt x="205" y="4"/>
                    <a:pt x="20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25" name="Google Shape;2225;p34"/>
            <p:cNvSpPr/>
            <p:nvPr/>
          </p:nvSpPr>
          <p:spPr>
            <a:xfrm>
              <a:off x="3736775" y="1800775"/>
              <a:ext cx="153350" cy="10325"/>
            </a:xfrm>
            <a:custGeom>
              <a:avLst/>
              <a:gdLst/>
              <a:ahLst/>
              <a:cxnLst/>
              <a:rect l="l" t="t" r="r" b="b"/>
              <a:pathLst>
                <a:path w="6134" h="413" extrusionOk="0">
                  <a:moveTo>
                    <a:pt x="5048" y="0"/>
                  </a:moveTo>
                  <a:cubicBezTo>
                    <a:pt x="4501" y="0"/>
                    <a:pt x="3949" y="2"/>
                    <a:pt x="3972" y="3"/>
                  </a:cubicBezTo>
                  <a:cubicBezTo>
                    <a:pt x="3952" y="41"/>
                    <a:pt x="3880" y="72"/>
                    <a:pt x="3813" y="72"/>
                  </a:cubicBezTo>
                  <a:cubicBezTo>
                    <a:pt x="3761" y="72"/>
                    <a:pt x="3711" y="53"/>
                    <a:pt x="3694" y="3"/>
                  </a:cubicBezTo>
                  <a:cubicBezTo>
                    <a:pt x="3691" y="3"/>
                    <a:pt x="2500" y="1"/>
                    <a:pt x="1475" y="1"/>
                  </a:cubicBezTo>
                  <a:cubicBezTo>
                    <a:pt x="707" y="1"/>
                    <a:pt x="34" y="2"/>
                    <a:pt x="27" y="5"/>
                  </a:cubicBezTo>
                  <a:cubicBezTo>
                    <a:pt x="27" y="5"/>
                    <a:pt x="26" y="5"/>
                    <a:pt x="26" y="5"/>
                  </a:cubicBezTo>
                  <a:cubicBezTo>
                    <a:pt x="1" y="5"/>
                    <a:pt x="342" y="408"/>
                    <a:pt x="326" y="408"/>
                  </a:cubicBezTo>
                  <a:cubicBezTo>
                    <a:pt x="299" y="410"/>
                    <a:pt x="2160" y="412"/>
                    <a:pt x="3631" y="412"/>
                  </a:cubicBezTo>
                  <a:cubicBezTo>
                    <a:pt x="4581" y="412"/>
                    <a:pt x="5368" y="411"/>
                    <a:pt x="5379" y="408"/>
                  </a:cubicBezTo>
                  <a:cubicBezTo>
                    <a:pt x="5597" y="276"/>
                    <a:pt x="5901" y="135"/>
                    <a:pt x="6086" y="5"/>
                  </a:cubicBezTo>
                  <a:cubicBezTo>
                    <a:pt x="6134" y="2"/>
                    <a:pt x="5594" y="0"/>
                    <a:pt x="504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26" name="Google Shape;2226;p34"/>
            <p:cNvSpPr/>
            <p:nvPr/>
          </p:nvSpPr>
          <p:spPr>
            <a:xfrm>
              <a:off x="3742400" y="1880125"/>
              <a:ext cx="9025" cy="6850"/>
            </a:xfrm>
            <a:custGeom>
              <a:avLst/>
              <a:gdLst/>
              <a:ahLst/>
              <a:cxnLst/>
              <a:rect l="l" t="t" r="r" b="b"/>
              <a:pathLst>
                <a:path w="361" h="274" extrusionOk="0">
                  <a:moveTo>
                    <a:pt x="270" y="0"/>
                  </a:moveTo>
                  <a:lnTo>
                    <a:pt x="270" y="0"/>
                  </a:lnTo>
                  <a:cubicBezTo>
                    <a:pt x="184" y="49"/>
                    <a:pt x="94" y="104"/>
                    <a:pt x="1" y="151"/>
                  </a:cubicBezTo>
                  <a:cubicBezTo>
                    <a:pt x="13" y="179"/>
                    <a:pt x="29" y="206"/>
                    <a:pt x="45" y="232"/>
                  </a:cubicBezTo>
                  <a:cubicBezTo>
                    <a:pt x="64" y="219"/>
                    <a:pt x="86" y="213"/>
                    <a:pt x="107" y="213"/>
                  </a:cubicBezTo>
                  <a:cubicBezTo>
                    <a:pt x="132" y="213"/>
                    <a:pt x="157" y="221"/>
                    <a:pt x="177" y="239"/>
                  </a:cubicBezTo>
                  <a:cubicBezTo>
                    <a:pt x="193" y="250"/>
                    <a:pt x="212" y="260"/>
                    <a:pt x="228" y="274"/>
                  </a:cubicBezTo>
                  <a:cubicBezTo>
                    <a:pt x="270" y="243"/>
                    <a:pt x="314" y="218"/>
                    <a:pt x="358" y="195"/>
                  </a:cubicBezTo>
                  <a:cubicBezTo>
                    <a:pt x="360" y="195"/>
                    <a:pt x="221" y="151"/>
                    <a:pt x="221" y="148"/>
                  </a:cubicBezTo>
                  <a:cubicBezTo>
                    <a:pt x="240" y="100"/>
                    <a:pt x="256" y="51"/>
                    <a:pt x="27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27" name="Google Shape;2227;p34"/>
            <p:cNvSpPr/>
            <p:nvPr/>
          </p:nvSpPr>
          <p:spPr>
            <a:xfrm>
              <a:off x="3658375" y="1612000"/>
              <a:ext cx="96125" cy="267475"/>
            </a:xfrm>
            <a:custGeom>
              <a:avLst/>
              <a:gdLst/>
              <a:ahLst/>
              <a:cxnLst/>
              <a:rect l="l" t="t" r="r" b="b"/>
              <a:pathLst>
                <a:path w="3845" h="10699" extrusionOk="0">
                  <a:moveTo>
                    <a:pt x="2751" y="9112"/>
                  </a:moveTo>
                  <a:cubicBezTo>
                    <a:pt x="2769" y="9138"/>
                    <a:pt x="2780" y="9178"/>
                    <a:pt x="2794" y="9178"/>
                  </a:cubicBezTo>
                  <a:cubicBezTo>
                    <a:pt x="2803" y="9178"/>
                    <a:pt x="2812" y="9165"/>
                    <a:pt x="2824" y="9130"/>
                  </a:cubicBezTo>
                  <a:cubicBezTo>
                    <a:pt x="2833" y="9267"/>
                    <a:pt x="2942" y="9289"/>
                    <a:pt x="3016" y="9355"/>
                  </a:cubicBezTo>
                  <a:lnTo>
                    <a:pt x="3016" y="9355"/>
                  </a:lnTo>
                  <a:cubicBezTo>
                    <a:pt x="3013" y="9417"/>
                    <a:pt x="3013" y="9497"/>
                    <a:pt x="2970" y="9559"/>
                  </a:cubicBezTo>
                  <a:cubicBezTo>
                    <a:pt x="2874" y="9518"/>
                    <a:pt x="2745" y="9405"/>
                    <a:pt x="2681" y="9405"/>
                  </a:cubicBezTo>
                  <a:cubicBezTo>
                    <a:pt x="2654" y="9405"/>
                    <a:pt x="2638" y="9426"/>
                    <a:pt x="2643" y="9482"/>
                  </a:cubicBezTo>
                  <a:cubicBezTo>
                    <a:pt x="2481" y="9378"/>
                    <a:pt x="2741" y="9397"/>
                    <a:pt x="2780" y="9202"/>
                  </a:cubicBezTo>
                  <a:cubicBezTo>
                    <a:pt x="2767" y="9156"/>
                    <a:pt x="2758" y="9128"/>
                    <a:pt x="2751" y="9112"/>
                  </a:cubicBezTo>
                  <a:close/>
                  <a:moveTo>
                    <a:pt x="3615" y="10618"/>
                  </a:moveTo>
                  <a:lnTo>
                    <a:pt x="3615" y="10618"/>
                  </a:lnTo>
                  <a:cubicBezTo>
                    <a:pt x="3632" y="10620"/>
                    <a:pt x="3648" y="10624"/>
                    <a:pt x="3663" y="10631"/>
                  </a:cubicBezTo>
                  <a:lnTo>
                    <a:pt x="3663" y="10631"/>
                  </a:lnTo>
                  <a:cubicBezTo>
                    <a:pt x="3656" y="10633"/>
                    <a:pt x="3649" y="10634"/>
                    <a:pt x="3644" y="10634"/>
                  </a:cubicBezTo>
                  <a:cubicBezTo>
                    <a:pt x="3626" y="10634"/>
                    <a:pt x="3616" y="10625"/>
                    <a:pt x="3615" y="10618"/>
                  </a:cubicBezTo>
                  <a:close/>
                  <a:moveTo>
                    <a:pt x="1999" y="1"/>
                  </a:moveTo>
                  <a:cubicBezTo>
                    <a:pt x="1979" y="1"/>
                    <a:pt x="1961" y="69"/>
                    <a:pt x="1911" y="69"/>
                  </a:cubicBezTo>
                  <a:cubicBezTo>
                    <a:pt x="1904" y="69"/>
                    <a:pt x="1895" y="68"/>
                    <a:pt x="1885" y="64"/>
                  </a:cubicBezTo>
                  <a:cubicBezTo>
                    <a:pt x="1886" y="59"/>
                    <a:pt x="1886" y="58"/>
                    <a:pt x="1885" y="58"/>
                  </a:cubicBezTo>
                  <a:cubicBezTo>
                    <a:pt x="1850" y="58"/>
                    <a:pt x="1050" y="1554"/>
                    <a:pt x="1023" y="1556"/>
                  </a:cubicBezTo>
                  <a:cubicBezTo>
                    <a:pt x="1104" y="1675"/>
                    <a:pt x="1190" y="1788"/>
                    <a:pt x="1285" y="1897"/>
                  </a:cubicBezTo>
                  <a:cubicBezTo>
                    <a:pt x="1037" y="2022"/>
                    <a:pt x="1208" y="2080"/>
                    <a:pt x="1032" y="2168"/>
                  </a:cubicBezTo>
                  <a:cubicBezTo>
                    <a:pt x="1025" y="1999"/>
                    <a:pt x="1016" y="2043"/>
                    <a:pt x="1118" y="1985"/>
                  </a:cubicBezTo>
                  <a:cubicBezTo>
                    <a:pt x="1107" y="1919"/>
                    <a:pt x="1042" y="1886"/>
                    <a:pt x="969" y="1886"/>
                  </a:cubicBezTo>
                  <a:cubicBezTo>
                    <a:pt x="903" y="1886"/>
                    <a:pt x="830" y="1913"/>
                    <a:pt x="784" y="1969"/>
                  </a:cubicBezTo>
                  <a:cubicBezTo>
                    <a:pt x="790" y="2046"/>
                    <a:pt x="758" y="2009"/>
                    <a:pt x="724" y="2058"/>
                  </a:cubicBezTo>
                  <a:lnTo>
                    <a:pt x="724" y="2058"/>
                  </a:lnTo>
                  <a:cubicBezTo>
                    <a:pt x="716" y="2051"/>
                    <a:pt x="707" y="2047"/>
                    <a:pt x="695" y="2047"/>
                  </a:cubicBezTo>
                  <a:cubicBezTo>
                    <a:pt x="692" y="2047"/>
                    <a:pt x="688" y="2047"/>
                    <a:pt x="684" y="2048"/>
                  </a:cubicBezTo>
                  <a:cubicBezTo>
                    <a:pt x="686" y="2081"/>
                    <a:pt x="698" y="2087"/>
                    <a:pt x="707" y="2087"/>
                  </a:cubicBezTo>
                  <a:cubicBezTo>
                    <a:pt x="713" y="2087"/>
                    <a:pt x="718" y="2085"/>
                    <a:pt x="720" y="2085"/>
                  </a:cubicBezTo>
                  <a:cubicBezTo>
                    <a:pt x="722" y="2085"/>
                    <a:pt x="719" y="2087"/>
                    <a:pt x="710" y="2099"/>
                  </a:cubicBezTo>
                  <a:cubicBezTo>
                    <a:pt x="716" y="2167"/>
                    <a:pt x="718" y="2207"/>
                    <a:pt x="716" y="2207"/>
                  </a:cubicBezTo>
                  <a:cubicBezTo>
                    <a:pt x="713" y="2207"/>
                    <a:pt x="708" y="2180"/>
                    <a:pt x="698" y="2117"/>
                  </a:cubicBezTo>
                  <a:lnTo>
                    <a:pt x="698" y="2117"/>
                  </a:lnTo>
                  <a:cubicBezTo>
                    <a:pt x="31" y="3448"/>
                    <a:pt x="1" y="5001"/>
                    <a:pt x="701" y="6279"/>
                  </a:cubicBezTo>
                  <a:cubicBezTo>
                    <a:pt x="706" y="6342"/>
                    <a:pt x="805" y="6441"/>
                    <a:pt x="827" y="6441"/>
                  </a:cubicBezTo>
                  <a:cubicBezTo>
                    <a:pt x="829" y="6441"/>
                    <a:pt x="830" y="6439"/>
                    <a:pt x="831" y="6437"/>
                  </a:cubicBezTo>
                  <a:lnTo>
                    <a:pt x="831" y="6437"/>
                  </a:lnTo>
                  <a:cubicBezTo>
                    <a:pt x="835" y="6446"/>
                    <a:pt x="839" y="6449"/>
                    <a:pt x="843" y="6449"/>
                  </a:cubicBezTo>
                  <a:cubicBezTo>
                    <a:pt x="855" y="6449"/>
                    <a:pt x="868" y="6423"/>
                    <a:pt x="873" y="6423"/>
                  </a:cubicBezTo>
                  <a:lnTo>
                    <a:pt x="873" y="6423"/>
                  </a:lnTo>
                  <a:cubicBezTo>
                    <a:pt x="876" y="6423"/>
                    <a:pt x="876" y="6439"/>
                    <a:pt x="866" y="6494"/>
                  </a:cubicBezTo>
                  <a:lnTo>
                    <a:pt x="866" y="6494"/>
                  </a:lnTo>
                  <a:cubicBezTo>
                    <a:pt x="865" y="6491"/>
                    <a:pt x="864" y="6489"/>
                    <a:pt x="864" y="6489"/>
                  </a:cubicBezTo>
                  <a:lnTo>
                    <a:pt x="864" y="6489"/>
                  </a:lnTo>
                  <a:cubicBezTo>
                    <a:pt x="863" y="6489"/>
                    <a:pt x="863" y="6492"/>
                    <a:pt x="865" y="6501"/>
                  </a:cubicBezTo>
                  <a:cubicBezTo>
                    <a:pt x="866" y="6499"/>
                    <a:pt x="866" y="6497"/>
                    <a:pt x="866" y="6494"/>
                  </a:cubicBezTo>
                  <a:lnTo>
                    <a:pt x="866" y="6494"/>
                  </a:lnTo>
                  <a:cubicBezTo>
                    <a:pt x="868" y="6499"/>
                    <a:pt x="869" y="6505"/>
                    <a:pt x="870" y="6508"/>
                  </a:cubicBezTo>
                  <a:lnTo>
                    <a:pt x="870" y="6508"/>
                  </a:lnTo>
                  <a:cubicBezTo>
                    <a:pt x="861" y="6497"/>
                    <a:pt x="855" y="6491"/>
                    <a:pt x="852" y="6491"/>
                  </a:cubicBezTo>
                  <a:cubicBezTo>
                    <a:pt x="852" y="6491"/>
                    <a:pt x="852" y="6492"/>
                    <a:pt x="851" y="6492"/>
                  </a:cubicBezTo>
                  <a:cubicBezTo>
                    <a:pt x="861" y="6507"/>
                    <a:pt x="866" y="6513"/>
                    <a:pt x="868" y="6513"/>
                  </a:cubicBezTo>
                  <a:cubicBezTo>
                    <a:pt x="869" y="6513"/>
                    <a:pt x="870" y="6511"/>
                    <a:pt x="870" y="6508"/>
                  </a:cubicBezTo>
                  <a:lnTo>
                    <a:pt x="870" y="6508"/>
                  </a:lnTo>
                  <a:cubicBezTo>
                    <a:pt x="1093" y="6798"/>
                    <a:pt x="3231" y="10698"/>
                    <a:pt x="3282" y="10698"/>
                  </a:cubicBezTo>
                  <a:cubicBezTo>
                    <a:pt x="3283" y="10698"/>
                    <a:pt x="3283" y="10697"/>
                    <a:pt x="3283" y="10695"/>
                  </a:cubicBezTo>
                  <a:cubicBezTo>
                    <a:pt x="3315" y="10687"/>
                    <a:pt x="3346" y="10684"/>
                    <a:pt x="3375" y="10684"/>
                  </a:cubicBezTo>
                  <a:cubicBezTo>
                    <a:pt x="3428" y="10684"/>
                    <a:pt x="3477" y="10693"/>
                    <a:pt x="3524" y="10693"/>
                  </a:cubicBezTo>
                  <a:cubicBezTo>
                    <a:pt x="3575" y="10693"/>
                    <a:pt x="3625" y="10682"/>
                    <a:pt x="3675" y="10637"/>
                  </a:cubicBezTo>
                  <a:lnTo>
                    <a:pt x="3675" y="10637"/>
                  </a:lnTo>
                  <a:cubicBezTo>
                    <a:pt x="3710" y="10655"/>
                    <a:pt x="3738" y="10679"/>
                    <a:pt x="3766" y="10679"/>
                  </a:cubicBezTo>
                  <a:cubicBezTo>
                    <a:pt x="3788" y="10679"/>
                    <a:pt x="3809" y="10663"/>
                    <a:pt x="3833" y="10616"/>
                  </a:cubicBezTo>
                  <a:cubicBezTo>
                    <a:pt x="3844" y="10528"/>
                    <a:pt x="3040" y="9367"/>
                    <a:pt x="3049" y="9260"/>
                  </a:cubicBezTo>
                  <a:lnTo>
                    <a:pt x="3049" y="9260"/>
                  </a:lnTo>
                  <a:cubicBezTo>
                    <a:pt x="3025" y="9271"/>
                    <a:pt x="3019" y="9304"/>
                    <a:pt x="3017" y="9346"/>
                  </a:cubicBezTo>
                  <a:lnTo>
                    <a:pt x="3017" y="9346"/>
                  </a:lnTo>
                  <a:cubicBezTo>
                    <a:pt x="2894" y="9094"/>
                    <a:pt x="1200" y="6013"/>
                    <a:pt x="1162" y="5968"/>
                  </a:cubicBezTo>
                  <a:cubicBezTo>
                    <a:pt x="541" y="4846"/>
                    <a:pt x="555" y="3494"/>
                    <a:pt x="1204" y="2347"/>
                  </a:cubicBezTo>
                  <a:lnTo>
                    <a:pt x="1204" y="2347"/>
                  </a:lnTo>
                  <a:cubicBezTo>
                    <a:pt x="1204" y="2347"/>
                    <a:pt x="1204" y="2348"/>
                    <a:pt x="1204" y="2348"/>
                  </a:cubicBezTo>
                  <a:cubicBezTo>
                    <a:pt x="1213" y="2348"/>
                    <a:pt x="2388" y="263"/>
                    <a:pt x="2400" y="73"/>
                  </a:cubicBezTo>
                  <a:lnTo>
                    <a:pt x="2400" y="73"/>
                  </a:lnTo>
                  <a:cubicBezTo>
                    <a:pt x="2349" y="126"/>
                    <a:pt x="2233" y="230"/>
                    <a:pt x="2103" y="233"/>
                  </a:cubicBezTo>
                  <a:cubicBezTo>
                    <a:pt x="2085" y="224"/>
                    <a:pt x="2072" y="221"/>
                    <a:pt x="2062" y="221"/>
                  </a:cubicBezTo>
                  <a:cubicBezTo>
                    <a:pt x="2013" y="221"/>
                    <a:pt x="2044" y="304"/>
                    <a:pt x="2021" y="304"/>
                  </a:cubicBezTo>
                  <a:cubicBezTo>
                    <a:pt x="2017" y="304"/>
                    <a:pt x="2012" y="302"/>
                    <a:pt x="2006" y="298"/>
                  </a:cubicBezTo>
                  <a:cubicBezTo>
                    <a:pt x="1806" y="154"/>
                    <a:pt x="2089" y="247"/>
                    <a:pt x="2013" y="13"/>
                  </a:cubicBezTo>
                  <a:cubicBezTo>
                    <a:pt x="2008" y="4"/>
                    <a:pt x="2003" y="1"/>
                    <a:pt x="199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28" name="Google Shape;2228;p34"/>
            <p:cNvSpPr/>
            <p:nvPr/>
          </p:nvSpPr>
          <p:spPr>
            <a:xfrm>
              <a:off x="3696750" y="1743775"/>
              <a:ext cx="78325" cy="126275"/>
            </a:xfrm>
            <a:custGeom>
              <a:avLst/>
              <a:gdLst/>
              <a:ahLst/>
              <a:cxnLst/>
              <a:rect l="l" t="t" r="r" b="b"/>
              <a:pathLst>
                <a:path w="3133" h="5051" extrusionOk="0">
                  <a:moveTo>
                    <a:pt x="220" y="574"/>
                  </a:moveTo>
                  <a:cubicBezTo>
                    <a:pt x="223" y="575"/>
                    <a:pt x="226" y="575"/>
                    <a:pt x="229" y="575"/>
                  </a:cubicBezTo>
                  <a:lnTo>
                    <a:pt x="229" y="575"/>
                  </a:lnTo>
                  <a:cubicBezTo>
                    <a:pt x="227" y="577"/>
                    <a:pt x="226" y="579"/>
                    <a:pt x="224" y="580"/>
                  </a:cubicBezTo>
                  <a:lnTo>
                    <a:pt x="224" y="580"/>
                  </a:lnTo>
                  <a:cubicBezTo>
                    <a:pt x="223" y="578"/>
                    <a:pt x="221" y="576"/>
                    <a:pt x="220" y="574"/>
                  </a:cubicBezTo>
                  <a:close/>
                  <a:moveTo>
                    <a:pt x="177" y="596"/>
                  </a:moveTo>
                  <a:cubicBezTo>
                    <a:pt x="177" y="600"/>
                    <a:pt x="176" y="605"/>
                    <a:pt x="176" y="611"/>
                  </a:cubicBezTo>
                  <a:cubicBezTo>
                    <a:pt x="177" y="606"/>
                    <a:pt x="177" y="601"/>
                    <a:pt x="177" y="596"/>
                  </a:cubicBezTo>
                  <a:close/>
                  <a:moveTo>
                    <a:pt x="1642" y="2255"/>
                  </a:moveTo>
                  <a:cubicBezTo>
                    <a:pt x="1646" y="2262"/>
                    <a:pt x="1648" y="2266"/>
                    <a:pt x="1648" y="2266"/>
                  </a:cubicBezTo>
                  <a:cubicBezTo>
                    <a:pt x="1658" y="2258"/>
                    <a:pt x="1649" y="2257"/>
                    <a:pt x="1642" y="2255"/>
                  </a:cubicBezTo>
                  <a:close/>
                  <a:moveTo>
                    <a:pt x="1878" y="2642"/>
                  </a:moveTo>
                  <a:cubicBezTo>
                    <a:pt x="1878" y="2643"/>
                    <a:pt x="1878" y="2644"/>
                    <a:pt x="1878" y="2645"/>
                  </a:cubicBezTo>
                  <a:lnTo>
                    <a:pt x="1878" y="2645"/>
                  </a:lnTo>
                  <a:cubicBezTo>
                    <a:pt x="1878" y="2644"/>
                    <a:pt x="1878" y="2643"/>
                    <a:pt x="1878" y="2642"/>
                  </a:cubicBezTo>
                  <a:close/>
                  <a:moveTo>
                    <a:pt x="3132" y="4861"/>
                  </a:moveTo>
                  <a:cubicBezTo>
                    <a:pt x="3132" y="4861"/>
                    <a:pt x="3132" y="4861"/>
                    <a:pt x="3132" y="4861"/>
                  </a:cubicBezTo>
                  <a:lnTo>
                    <a:pt x="3132" y="4861"/>
                  </a:lnTo>
                  <a:cubicBezTo>
                    <a:pt x="3132" y="4861"/>
                    <a:pt x="3132" y="4861"/>
                    <a:pt x="3132" y="4861"/>
                  </a:cubicBezTo>
                  <a:cubicBezTo>
                    <a:pt x="3132" y="4861"/>
                    <a:pt x="3132" y="4861"/>
                    <a:pt x="3132" y="4861"/>
                  </a:cubicBezTo>
                  <a:close/>
                  <a:moveTo>
                    <a:pt x="73" y="1"/>
                  </a:moveTo>
                  <a:cubicBezTo>
                    <a:pt x="52" y="1"/>
                    <a:pt x="28" y="3"/>
                    <a:pt x="0" y="6"/>
                  </a:cubicBezTo>
                  <a:cubicBezTo>
                    <a:pt x="130" y="76"/>
                    <a:pt x="88" y="194"/>
                    <a:pt x="12" y="203"/>
                  </a:cubicBezTo>
                  <a:cubicBezTo>
                    <a:pt x="40" y="238"/>
                    <a:pt x="74" y="423"/>
                    <a:pt x="125" y="463"/>
                  </a:cubicBezTo>
                  <a:cubicBezTo>
                    <a:pt x="130" y="456"/>
                    <a:pt x="135" y="453"/>
                    <a:pt x="140" y="453"/>
                  </a:cubicBezTo>
                  <a:cubicBezTo>
                    <a:pt x="163" y="453"/>
                    <a:pt x="180" y="527"/>
                    <a:pt x="177" y="596"/>
                  </a:cubicBezTo>
                  <a:lnTo>
                    <a:pt x="177" y="596"/>
                  </a:lnTo>
                  <a:cubicBezTo>
                    <a:pt x="181" y="577"/>
                    <a:pt x="192" y="574"/>
                    <a:pt x="207" y="574"/>
                  </a:cubicBezTo>
                  <a:cubicBezTo>
                    <a:pt x="207" y="574"/>
                    <a:pt x="208" y="574"/>
                    <a:pt x="209" y="574"/>
                  </a:cubicBezTo>
                  <a:lnTo>
                    <a:pt x="209" y="574"/>
                  </a:lnTo>
                  <a:cubicBezTo>
                    <a:pt x="207" y="569"/>
                    <a:pt x="206" y="561"/>
                    <a:pt x="204" y="551"/>
                  </a:cubicBezTo>
                  <a:lnTo>
                    <a:pt x="204" y="551"/>
                  </a:lnTo>
                  <a:cubicBezTo>
                    <a:pt x="205" y="551"/>
                    <a:pt x="211" y="559"/>
                    <a:pt x="220" y="574"/>
                  </a:cubicBezTo>
                  <a:lnTo>
                    <a:pt x="220" y="574"/>
                  </a:lnTo>
                  <a:cubicBezTo>
                    <a:pt x="216" y="574"/>
                    <a:pt x="212" y="574"/>
                    <a:pt x="209" y="574"/>
                  </a:cubicBezTo>
                  <a:lnTo>
                    <a:pt x="209" y="574"/>
                  </a:lnTo>
                  <a:cubicBezTo>
                    <a:pt x="211" y="581"/>
                    <a:pt x="214" y="584"/>
                    <a:pt x="217" y="584"/>
                  </a:cubicBezTo>
                  <a:cubicBezTo>
                    <a:pt x="219" y="584"/>
                    <a:pt x="221" y="583"/>
                    <a:pt x="224" y="580"/>
                  </a:cubicBezTo>
                  <a:lnTo>
                    <a:pt x="224" y="580"/>
                  </a:lnTo>
                  <a:cubicBezTo>
                    <a:pt x="462" y="968"/>
                    <a:pt x="2758" y="5051"/>
                    <a:pt x="2800" y="5051"/>
                  </a:cubicBezTo>
                  <a:cubicBezTo>
                    <a:pt x="2800" y="5051"/>
                    <a:pt x="2801" y="5051"/>
                    <a:pt x="2801" y="5051"/>
                  </a:cubicBezTo>
                  <a:cubicBezTo>
                    <a:pt x="2882" y="4993"/>
                    <a:pt x="3021" y="4963"/>
                    <a:pt x="3132" y="4861"/>
                  </a:cubicBezTo>
                  <a:lnTo>
                    <a:pt x="3132" y="4861"/>
                  </a:lnTo>
                  <a:cubicBezTo>
                    <a:pt x="3123" y="4845"/>
                    <a:pt x="1894" y="2741"/>
                    <a:pt x="1878" y="2645"/>
                  </a:cubicBezTo>
                  <a:lnTo>
                    <a:pt x="1878" y="2645"/>
                  </a:lnTo>
                  <a:cubicBezTo>
                    <a:pt x="1871" y="2718"/>
                    <a:pt x="1612" y="2684"/>
                    <a:pt x="1632" y="2721"/>
                  </a:cubicBezTo>
                  <a:cubicBezTo>
                    <a:pt x="1528" y="2679"/>
                    <a:pt x="1426" y="2612"/>
                    <a:pt x="1442" y="2510"/>
                  </a:cubicBezTo>
                  <a:cubicBezTo>
                    <a:pt x="1428" y="2401"/>
                    <a:pt x="1526" y="2297"/>
                    <a:pt x="1635" y="2246"/>
                  </a:cubicBezTo>
                  <a:lnTo>
                    <a:pt x="1635" y="2246"/>
                  </a:lnTo>
                  <a:cubicBezTo>
                    <a:pt x="1633" y="2251"/>
                    <a:pt x="1637" y="2253"/>
                    <a:pt x="1642" y="2255"/>
                  </a:cubicBezTo>
                  <a:lnTo>
                    <a:pt x="1642" y="2255"/>
                  </a:lnTo>
                  <a:cubicBezTo>
                    <a:pt x="1561" y="2112"/>
                    <a:pt x="741" y="700"/>
                    <a:pt x="721" y="667"/>
                  </a:cubicBezTo>
                  <a:cubicBezTo>
                    <a:pt x="703" y="690"/>
                    <a:pt x="689" y="718"/>
                    <a:pt x="677" y="746"/>
                  </a:cubicBezTo>
                  <a:cubicBezTo>
                    <a:pt x="679" y="691"/>
                    <a:pt x="678" y="650"/>
                    <a:pt x="683" y="650"/>
                  </a:cubicBezTo>
                  <a:cubicBezTo>
                    <a:pt x="686" y="650"/>
                    <a:pt x="689" y="656"/>
                    <a:pt x="693" y="672"/>
                  </a:cubicBezTo>
                  <a:cubicBezTo>
                    <a:pt x="714" y="649"/>
                    <a:pt x="568" y="347"/>
                    <a:pt x="521" y="347"/>
                  </a:cubicBezTo>
                  <a:cubicBezTo>
                    <a:pt x="521" y="347"/>
                    <a:pt x="520" y="347"/>
                    <a:pt x="519" y="347"/>
                  </a:cubicBezTo>
                  <a:cubicBezTo>
                    <a:pt x="508" y="357"/>
                    <a:pt x="500" y="360"/>
                    <a:pt x="494" y="360"/>
                  </a:cubicBezTo>
                  <a:cubicBezTo>
                    <a:pt x="483" y="360"/>
                    <a:pt x="478" y="348"/>
                    <a:pt x="468" y="348"/>
                  </a:cubicBezTo>
                  <a:cubicBezTo>
                    <a:pt x="461" y="348"/>
                    <a:pt x="453" y="352"/>
                    <a:pt x="441" y="368"/>
                  </a:cubicBezTo>
                  <a:cubicBezTo>
                    <a:pt x="438" y="358"/>
                    <a:pt x="436" y="353"/>
                    <a:pt x="434" y="353"/>
                  </a:cubicBezTo>
                  <a:lnTo>
                    <a:pt x="434" y="353"/>
                  </a:lnTo>
                  <a:cubicBezTo>
                    <a:pt x="429" y="353"/>
                    <a:pt x="436" y="423"/>
                    <a:pt x="448" y="458"/>
                  </a:cubicBezTo>
                  <a:lnTo>
                    <a:pt x="448" y="458"/>
                  </a:lnTo>
                  <a:cubicBezTo>
                    <a:pt x="414" y="442"/>
                    <a:pt x="325" y="440"/>
                    <a:pt x="245" y="440"/>
                  </a:cubicBezTo>
                  <a:cubicBezTo>
                    <a:pt x="212" y="440"/>
                    <a:pt x="181" y="441"/>
                    <a:pt x="156" y="441"/>
                  </a:cubicBezTo>
                  <a:cubicBezTo>
                    <a:pt x="126" y="441"/>
                    <a:pt x="106" y="440"/>
                    <a:pt x="105" y="437"/>
                  </a:cubicBezTo>
                  <a:cubicBezTo>
                    <a:pt x="96" y="390"/>
                    <a:pt x="401" y="1"/>
                    <a:pt x="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29" name="Google Shape;2229;p34"/>
            <p:cNvSpPr/>
            <p:nvPr/>
          </p:nvSpPr>
          <p:spPr>
            <a:xfrm>
              <a:off x="4101400" y="1488400"/>
              <a:ext cx="64625" cy="99400"/>
            </a:xfrm>
            <a:custGeom>
              <a:avLst/>
              <a:gdLst/>
              <a:ahLst/>
              <a:cxnLst/>
              <a:rect l="l" t="t" r="r" b="b"/>
              <a:pathLst>
                <a:path w="2585" h="3976" extrusionOk="0">
                  <a:moveTo>
                    <a:pt x="239" y="0"/>
                  </a:moveTo>
                  <a:cubicBezTo>
                    <a:pt x="181" y="51"/>
                    <a:pt x="109" y="26"/>
                    <a:pt x="111" y="237"/>
                  </a:cubicBezTo>
                  <a:cubicBezTo>
                    <a:pt x="98" y="312"/>
                    <a:pt x="64" y="326"/>
                    <a:pt x="24" y="326"/>
                  </a:cubicBezTo>
                  <a:cubicBezTo>
                    <a:pt x="16" y="326"/>
                    <a:pt x="8" y="325"/>
                    <a:pt x="0" y="325"/>
                  </a:cubicBezTo>
                  <a:lnTo>
                    <a:pt x="0" y="325"/>
                  </a:lnTo>
                  <a:cubicBezTo>
                    <a:pt x="223" y="499"/>
                    <a:pt x="427" y="696"/>
                    <a:pt x="582" y="1020"/>
                  </a:cubicBezTo>
                  <a:cubicBezTo>
                    <a:pt x="582" y="1020"/>
                    <a:pt x="582" y="1020"/>
                    <a:pt x="582" y="1020"/>
                  </a:cubicBezTo>
                  <a:cubicBezTo>
                    <a:pt x="610" y="1020"/>
                    <a:pt x="2237" y="3948"/>
                    <a:pt x="2272" y="3960"/>
                  </a:cubicBezTo>
                  <a:cubicBezTo>
                    <a:pt x="2283" y="3957"/>
                    <a:pt x="2295" y="3955"/>
                    <a:pt x="2306" y="3955"/>
                  </a:cubicBezTo>
                  <a:cubicBezTo>
                    <a:pt x="2330" y="3955"/>
                    <a:pt x="2354" y="3962"/>
                    <a:pt x="2376" y="3976"/>
                  </a:cubicBezTo>
                  <a:cubicBezTo>
                    <a:pt x="2395" y="3920"/>
                    <a:pt x="2270" y="3804"/>
                    <a:pt x="2267" y="3758"/>
                  </a:cubicBezTo>
                  <a:cubicBezTo>
                    <a:pt x="2314" y="3742"/>
                    <a:pt x="2450" y="3742"/>
                    <a:pt x="2585" y="3707"/>
                  </a:cubicBezTo>
                  <a:cubicBezTo>
                    <a:pt x="2578" y="3677"/>
                    <a:pt x="930" y="809"/>
                    <a:pt x="904" y="781"/>
                  </a:cubicBezTo>
                  <a:cubicBezTo>
                    <a:pt x="735" y="480"/>
                    <a:pt x="510" y="213"/>
                    <a:pt x="23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30" name="Google Shape;2230;p34"/>
            <p:cNvSpPr/>
            <p:nvPr/>
          </p:nvSpPr>
          <p:spPr>
            <a:xfrm>
              <a:off x="3845700" y="1494075"/>
              <a:ext cx="232475" cy="10400"/>
            </a:xfrm>
            <a:custGeom>
              <a:avLst/>
              <a:gdLst/>
              <a:ahLst/>
              <a:cxnLst/>
              <a:rect l="l" t="t" r="r" b="b"/>
              <a:pathLst>
                <a:path w="9299" h="416" extrusionOk="0">
                  <a:moveTo>
                    <a:pt x="255" y="0"/>
                  </a:moveTo>
                  <a:cubicBezTo>
                    <a:pt x="249" y="0"/>
                    <a:pt x="249" y="0"/>
                    <a:pt x="254" y="0"/>
                  </a:cubicBezTo>
                  <a:lnTo>
                    <a:pt x="254" y="0"/>
                  </a:lnTo>
                  <a:cubicBezTo>
                    <a:pt x="254" y="0"/>
                    <a:pt x="255" y="0"/>
                    <a:pt x="255" y="0"/>
                  </a:cubicBezTo>
                  <a:close/>
                  <a:moveTo>
                    <a:pt x="3169" y="5"/>
                  </a:moveTo>
                  <a:cubicBezTo>
                    <a:pt x="3165" y="5"/>
                    <a:pt x="3165" y="5"/>
                    <a:pt x="3168" y="5"/>
                  </a:cubicBezTo>
                  <a:lnTo>
                    <a:pt x="3168" y="5"/>
                  </a:lnTo>
                  <a:cubicBezTo>
                    <a:pt x="3169" y="5"/>
                    <a:pt x="3169" y="5"/>
                    <a:pt x="3169" y="5"/>
                  </a:cubicBezTo>
                  <a:close/>
                  <a:moveTo>
                    <a:pt x="3125" y="77"/>
                  </a:moveTo>
                  <a:cubicBezTo>
                    <a:pt x="3109" y="77"/>
                    <a:pt x="3110" y="84"/>
                    <a:pt x="3120" y="94"/>
                  </a:cubicBezTo>
                  <a:lnTo>
                    <a:pt x="3120" y="94"/>
                  </a:lnTo>
                  <a:cubicBezTo>
                    <a:pt x="3121" y="84"/>
                    <a:pt x="3122" y="78"/>
                    <a:pt x="3125" y="77"/>
                  </a:cubicBezTo>
                  <a:close/>
                  <a:moveTo>
                    <a:pt x="1895" y="144"/>
                  </a:moveTo>
                  <a:lnTo>
                    <a:pt x="1895" y="144"/>
                  </a:lnTo>
                  <a:cubicBezTo>
                    <a:pt x="1884" y="146"/>
                    <a:pt x="1872" y="147"/>
                    <a:pt x="1857" y="147"/>
                  </a:cubicBezTo>
                  <a:cubicBezTo>
                    <a:pt x="1855" y="147"/>
                    <a:pt x="1852" y="147"/>
                    <a:pt x="1849" y="147"/>
                  </a:cubicBezTo>
                  <a:lnTo>
                    <a:pt x="1849" y="147"/>
                  </a:lnTo>
                  <a:cubicBezTo>
                    <a:pt x="1850" y="152"/>
                    <a:pt x="1850" y="157"/>
                    <a:pt x="1852" y="161"/>
                  </a:cubicBezTo>
                  <a:lnTo>
                    <a:pt x="1852" y="161"/>
                  </a:lnTo>
                  <a:cubicBezTo>
                    <a:pt x="1876" y="160"/>
                    <a:pt x="1893" y="153"/>
                    <a:pt x="1895" y="144"/>
                  </a:cubicBezTo>
                  <a:close/>
                  <a:moveTo>
                    <a:pt x="1602" y="0"/>
                  </a:moveTo>
                  <a:cubicBezTo>
                    <a:pt x="1539" y="17"/>
                    <a:pt x="1535" y="26"/>
                    <a:pt x="1498" y="35"/>
                  </a:cubicBezTo>
                  <a:cubicBezTo>
                    <a:pt x="1488" y="35"/>
                    <a:pt x="1560" y="204"/>
                    <a:pt x="1477" y="207"/>
                  </a:cubicBezTo>
                  <a:cubicBezTo>
                    <a:pt x="1469" y="202"/>
                    <a:pt x="1461" y="200"/>
                    <a:pt x="1453" y="200"/>
                  </a:cubicBezTo>
                  <a:cubicBezTo>
                    <a:pt x="1379" y="200"/>
                    <a:pt x="1311" y="373"/>
                    <a:pt x="1251" y="373"/>
                  </a:cubicBezTo>
                  <a:cubicBezTo>
                    <a:pt x="1232" y="373"/>
                    <a:pt x="1214" y="356"/>
                    <a:pt x="1196" y="311"/>
                  </a:cubicBezTo>
                  <a:cubicBezTo>
                    <a:pt x="1289" y="244"/>
                    <a:pt x="1319" y="68"/>
                    <a:pt x="1298" y="3"/>
                  </a:cubicBezTo>
                  <a:cubicBezTo>
                    <a:pt x="1346" y="0"/>
                    <a:pt x="324" y="0"/>
                    <a:pt x="254" y="0"/>
                  </a:cubicBezTo>
                  <a:lnTo>
                    <a:pt x="254" y="0"/>
                  </a:lnTo>
                  <a:cubicBezTo>
                    <a:pt x="44" y="1"/>
                    <a:pt x="0" y="84"/>
                    <a:pt x="32" y="195"/>
                  </a:cubicBezTo>
                  <a:cubicBezTo>
                    <a:pt x="68" y="221"/>
                    <a:pt x="99" y="228"/>
                    <a:pt x="126" y="228"/>
                  </a:cubicBezTo>
                  <a:cubicBezTo>
                    <a:pt x="164" y="228"/>
                    <a:pt x="196" y="214"/>
                    <a:pt x="230" y="214"/>
                  </a:cubicBezTo>
                  <a:cubicBezTo>
                    <a:pt x="269" y="214"/>
                    <a:pt x="311" y="234"/>
                    <a:pt x="366" y="317"/>
                  </a:cubicBezTo>
                  <a:lnTo>
                    <a:pt x="366" y="317"/>
                  </a:lnTo>
                  <a:cubicBezTo>
                    <a:pt x="330" y="332"/>
                    <a:pt x="284" y="370"/>
                    <a:pt x="308" y="411"/>
                  </a:cubicBezTo>
                  <a:lnTo>
                    <a:pt x="3570" y="411"/>
                  </a:lnTo>
                  <a:cubicBezTo>
                    <a:pt x="3573" y="411"/>
                    <a:pt x="3574" y="411"/>
                    <a:pt x="3576" y="411"/>
                  </a:cubicBezTo>
                  <a:cubicBezTo>
                    <a:pt x="3606" y="411"/>
                    <a:pt x="3499" y="354"/>
                    <a:pt x="3618" y="353"/>
                  </a:cubicBezTo>
                  <a:lnTo>
                    <a:pt x="3618" y="353"/>
                  </a:lnTo>
                  <a:cubicBezTo>
                    <a:pt x="3512" y="354"/>
                    <a:pt x="3803" y="413"/>
                    <a:pt x="3746" y="415"/>
                  </a:cubicBezTo>
                  <a:cubicBezTo>
                    <a:pt x="3811" y="413"/>
                    <a:pt x="8974" y="413"/>
                    <a:pt x="8999" y="411"/>
                  </a:cubicBezTo>
                  <a:cubicBezTo>
                    <a:pt x="9004" y="411"/>
                    <a:pt x="9008" y="411"/>
                    <a:pt x="9013" y="411"/>
                  </a:cubicBezTo>
                  <a:cubicBezTo>
                    <a:pt x="9190" y="411"/>
                    <a:pt x="9294" y="320"/>
                    <a:pt x="9298" y="211"/>
                  </a:cubicBezTo>
                  <a:cubicBezTo>
                    <a:pt x="9120" y="95"/>
                    <a:pt x="9048" y="10"/>
                    <a:pt x="8916" y="3"/>
                  </a:cubicBezTo>
                  <a:lnTo>
                    <a:pt x="8916" y="3"/>
                  </a:lnTo>
                  <a:cubicBezTo>
                    <a:pt x="8918" y="5"/>
                    <a:pt x="8459" y="7"/>
                    <a:pt x="8438" y="10"/>
                  </a:cubicBezTo>
                  <a:cubicBezTo>
                    <a:pt x="8496" y="37"/>
                    <a:pt x="8230" y="72"/>
                    <a:pt x="8214" y="81"/>
                  </a:cubicBezTo>
                  <a:cubicBezTo>
                    <a:pt x="8225" y="56"/>
                    <a:pt x="8214" y="28"/>
                    <a:pt x="8153" y="5"/>
                  </a:cubicBezTo>
                  <a:cubicBezTo>
                    <a:pt x="8128" y="6"/>
                    <a:pt x="6419" y="8"/>
                    <a:pt x="5009" y="8"/>
                  </a:cubicBezTo>
                  <a:cubicBezTo>
                    <a:pt x="4046" y="8"/>
                    <a:pt x="3222" y="7"/>
                    <a:pt x="3168" y="5"/>
                  </a:cubicBezTo>
                  <a:lnTo>
                    <a:pt x="3168" y="5"/>
                  </a:lnTo>
                  <a:cubicBezTo>
                    <a:pt x="3144" y="21"/>
                    <a:pt x="3278" y="47"/>
                    <a:pt x="3239" y="183"/>
                  </a:cubicBezTo>
                  <a:lnTo>
                    <a:pt x="3239" y="183"/>
                  </a:lnTo>
                  <a:cubicBezTo>
                    <a:pt x="3219" y="163"/>
                    <a:pt x="3143" y="118"/>
                    <a:pt x="3120" y="94"/>
                  </a:cubicBezTo>
                  <a:lnTo>
                    <a:pt x="3120" y="94"/>
                  </a:lnTo>
                  <a:cubicBezTo>
                    <a:pt x="3115" y="143"/>
                    <a:pt x="3126" y="283"/>
                    <a:pt x="3016" y="283"/>
                  </a:cubicBezTo>
                  <a:cubicBezTo>
                    <a:pt x="3015" y="283"/>
                    <a:pt x="3015" y="283"/>
                    <a:pt x="3014" y="283"/>
                  </a:cubicBezTo>
                  <a:cubicBezTo>
                    <a:pt x="2972" y="237"/>
                    <a:pt x="2921" y="126"/>
                    <a:pt x="2960" y="21"/>
                  </a:cubicBezTo>
                  <a:cubicBezTo>
                    <a:pt x="2939" y="19"/>
                    <a:pt x="2919" y="18"/>
                    <a:pt x="2901" y="18"/>
                  </a:cubicBezTo>
                  <a:cubicBezTo>
                    <a:pt x="2606" y="18"/>
                    <a:pt x="2683" y="316"/>
                    <a:pt x="2244" y="318"/>
                  </a:cubicBezTo>
                  <a:cubicBezTo>
                    <a:pt x="2300" y="210"/>
                    <a:pt x="2273" y="182"/>
                    <a:pt x="2213" y="182"/>
                  </a:cubicBezTo>
                  <a:cubicBezTo>
                    <a:pt x="2144" y="182"/>
                    <a:pt x="2031" y="220"/>
                    <a:pt x="1949" y="220"/>
                  </a:cubicBezTo>
                  <a:cubicBezTo>
                    <a:pt x="1900" y="220"/>
                    <a:pt x="1862" y="206"/>
                    <a:pt x="1852" y="161"/>
                  </a:cubicBezTo>
                  <a:lnTo>
                    <a:pt x="1852" y="161"/>
                  </a:lnTo>
                  <a:cubicBezTo>
                    <a:pt x="1849" y="162"/>
                    <a:pt x="1846" y="162"/>
                    <a:pt x="1844" y="162"/>
                  </a:cubicBezTo>
                  <a:cubicBezTo>
                    <a:pt x="1814" y="162"/>
                    <a:pt x="1775" y="153"/>
                    <a:pt x="1734" y="130"/>
                  </a:cubicBezTo>
                  <a:lnTo>
                    <a:pt x="1734" y="130"/>
                  </a:lnTo>
                  <a:cubicBezTo>
                    <a:pt x="1781" y="141"/>
                    <a:pt x="1819" y="146"/>
                    <a:pt x="1849" y="147"/>
                  </a:cubicBezTo>
                  <a:lnTo>
                    <a:pt x="1849" y="147"/>
                  </a:lnTo>
                  <a:cubicBezTo>
                    <a:pt x="1849" y="138"/>
                    <a:pt x="1849" y="128"/>
                    <a:pt x="1850" y="116"/>
                  </a:cubicBezTo>
                  <a:lnTo>
                    <a:pt x="1850" y="116"/>
                  </a:lnTo>
                  <a:cubicBezTo>
                    <a:pt x="1885" y="124"/>
                    <a:pt x="1898" y="135"/>
                    <a:pt x="1895" y="144"/>
                  </a:cubicBezTo>
                  <a:lnTo>
                    <a:pt x="1895" y="144"/>
                  </a:lnTo>
                  <a:cubicBezTo>
                    <a:pt x="1970" y="130"/>
                    <a:pt x="1957" y="71"/>
                    <a:pt x="1882" y="7"/>
                  </a:cubicBezTo>
                  <a:cubicBezTo>
                    <a:pt x="1871" y="3"/>
                    <a:pt x="1611" y="7"/>
                    <a:pt x="160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31" name="Google Shape;2231;p34"/>
            <p:cNvSpPr/>
            <p:nvPr/>
          </p:nvSpPr>
          <p:spPr>
            <a:xfrm>
              <a:off x="3961125" y="1757525"/>
              <a:ext cx="10400" cy="7925"/>
            </a:xfrm>
            <a:custGeom>
              <a:avLst/>
              <a:gdLst/>
              <a:ahLst/>
              <a:cxnLst/>
              <a:rect l="l" t="t" r="r" b="b"/>
              <a:pathLst>
                <a:path w="416" h="317" extrusionOk="0">
                  <a:moveTo>
                    <a:pt x="372" y="1"/>
                  </a:moveTo>
                  <a:cubicBezTo>
                    <a:pt x="290" y="16"/>
                    <a:pt x="190" y="21"/>
                    <a:pt x="244" y="109"/>
                  </a:cubicBezTo>
                  <a:lnTo>
                    <a:pt x="244" y="109"/>
                  </a:lnTo>
                  <a:cubicBezTo>
                    <a:pt x="225" y="82"/>
                    <a:pt x="202" y="57"/>
                    <a:pt x="175" y="36"/>
                  </a:cubicBezTo>
                  <a:cubicBezTo>
                    <a:pt x="117" y="68"/>
                    <a:pt x="61" y="98"/>
                    <a:pt x="1" y="131"/>
                  </a:cubicBezTo>
                  <a:cubicBezTo>
                    <a:pt x="1" y="131"/>
                    <a:pt x="3" y="308"/>
                    <a:pt x="1" y="316"/>
                  </a:cubicBezTo>
                  <a:lnTo>
                    <a:pt x="1" y="316"/>
                  </a:lnTo>
                  <a:cubicBezTo>
                    <a:pt x="9" y="309"/>
                    <a:pt x="223" y="189"/>
                    <a:pt x="219" y="186"/>
                  </a:cubicBezTo>
                  <a:cubicBezTo>
                    <a:pt x="239" y="159"/>
                    <a:pt x="260" y="147"/>
                    <a:pt x="280" y="147"/>
                  </a:cubicBezTo>
                  <a:cubicBezTo>
                    <a:pt x="285" y="147"/>
                    <a:pt x="290" y="148"/>
                    <a:pt x="295" y="149"/>
                  </a:cubicBezTo>
                  <a:cubicBezTo>
                    <a:pt x="335" y="124"/>
                    <a:pt x="374" y="101"/>
                    <a:pt x="416" y="82"/>
                  </a:cubicBezTo>
                  <a:cubicBezTo>
                    <a:pt x="397" y="52"/>
                    <a:pt x="372" y="22"/>
                    <a:pt x="372" y="1"/>
                  </a:cubicBezTo>
                  <a:close/>
                  <a:moveTo>
                    <a:pt x="1" y="316"/>
                  </a:moveTo>
                  <a:lnTo>
                    <a:pt x="1" y="316"/>
                  </a:lnTo>
                  <a:cubicBezTo>
                    <a:pt x="1" y="316"/>
                    <a:pt x="1" y="316"/>
                    <a:pt x="1" y="316"/>
                  </a:cubicBezTo>
                  <a:cubicBezTo>
                    <a:pt x="1" y="316"/>
                    <a:pt x="1" y="316"/>
                    <a:pt x="1" y="316"/>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32" name="Google Shape;2232;p34"/>
            <p:cNvSpPr/>
            <p:nvPr/>
          </p:nvSpPr>
          <p:spPr>
            <a:xfrm>
              <a:off x="3993475" y="1764850"/>
              <a:ext cx="6625" cy="2100"/>
            </a:xfrm>
            <a:custGeom>
              <a:avLst/>
              <a:gdLst/>
              <a:ahLst/>
              <a:cxnLst/>
              <a:rect l="l" t="t" r="r" b="b"/>
              <a:pathLst>
                <a:path w="265" h="84" extrusionOk="0">
                  <a:moveTo>
                    <a:pt x="1" y="0"/>
                  </a:moveTo>
                  <a:lnTo>
                    <a:pt x="1" y="0"/>
                  </a:lnTo>
                  <a:cubicBezTo>
                    <a:pt x="1" y="0"/>
                    <a:pt x="1" y="0"/>
                    <a:pt x="1" y="0"/>
                  </a:cubicBezTo>
                  <a:lnTo>
                    <a:pt x="1" y="0"/>
                  </a:lnTo>
                  <a:cubicBezTo>
                    <a:pt x="1" y="0"/>
                    <a:pt x="1" y="0"/>
                    <a:pt x="1" y="0"/>
                  </a:cubicBezTo>
                  <a:close/>
                  <a:moveTo>
                    <a:pt x="1" y="0"/>
                  </a:moveTo>
                  <a:cubicBezTo>
                    <a:pt x="17" y="5"/>
                    <a:pt x="253" y="84"/>
                    <a:pt x="253" y="84"/>
                  </a:cubicBezTo>
                  <a:cubicBezTo>
                    <a:pt x="253" y="84"/>
                    <a:pt x="262" y="19"/>
                    <a:pt x="262" y="19"/>
                  </a:cubicBezTo>
                  <a:cubicBezTo>
                    <a:pt x="265" y="19"/>
                    <a:pt x="17" y="3"/>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33" name="Google Shape;2233;p34"/>
            <p:cNvSpPr/>
            <p:nvPr/>
          </p:nvSpPr>
          <p:spPr>
            <a:xfrm>
              <a:off x="3846850" y="1502650"/>
              <a:ext cx="650" cy="425"/>
            </a:xfrm>
            <a:custGeom>
              <a:avLst/>
              <a:gdLst/>
              <a:ahLst/>
              <a:cxnLst/>
              <a:rect l="l" t="t" r="r" b="b"/>
              <a:pathLst>
                <a:path w="26" h="17" extrusionOk="0">
                  <a:moveTo>
                    <a:pt x="0" y="0"/>
                  </a:moveTo>
                  <a:cubicBezTo>
                    <a:pt x="5" y="7"/>
                    <a:pt x="12" y="12"/>
                    <a:pt x="17" y="17"/>
                  </a:cubicBezTo>
                  <a:cubicBezTo>
                    <a:pt x="19" y="14"/>
                    <a:pt x="21" y="12"/>
                    <a:pt x="26" y="10"/>
                  </a:cubicBezTo>
                  <a:cubicBezTo>
                    <a:pt x="17" y="7"/>
                    <a:pt x="10" y="5"/>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34" name="Google Shape;2234;p34"/>
            <p:cNvSpPr/>
            <p:nvPr/>
          </p:nvSpPr>
          <p:spPr>
            <a:xfrm>
              <a:off x="3687750" y="1534875"/>
              <a:ext cx="103475" cy="209125"/>
            </a:xfrm>
            <a:custGeom>
              <a:avLst/>
              <a:gdLst/>
              <a:ahLst/>
              <a:cxnLst/>
              <a:rect l="l" t="t" r="r" b="b"/>
              <a:pathLst>
                <a:path w="4139" h="8365" extrusionOk="0">
                  <a:moveTo>
                    <a:pt x="3763" y="0"/>
                  </a:moveTo>
                  <a:cubicBezTo>
                    <a:pt x="3759" y="8"/>
                    <a:pt x="3756" y="16"/>
                    <a:pt x="3754" y="24"/>
                  </a:cubicBezTo>
                  <a:lnTo>
                    <a:pt x="3754" y="24"/>
                  </a:lnTo>
                  <a:cubicBezTo>
                    <a:pt x="3758" y="16"/>
                    <a:pt x="3761" y="8"/>
                    <a:pt x="3763" y="0"/>
                  </a:cubicBezTo>
                  <a:close/>
                  <a:moveTo>
                    <a:pt x="4137" y="65"/>
                  </a:moveTo>
                  <a:lnTo>
                    <a:pt x="4137" y="65"/>
                  </a:lnTo>
                  <a:cubicBezTo>
                    <a:pt x="4082" y="90"/>
                    <a:pt x="4035" y="142"/>
                    <a:pt x="4020" y="147"/>
                  </a:cubicBezTo>
                  <a:lnTo>
                    <a:pt x="4020" y="147"/>
                  </a:lnTo>
                  <a:cubicBezTo>
                    <a:pt x="4019" y="136"/>
                    <a:pt x="4020" y="125"/>
                    <a:pt x="4021" y="114"/>
                  </a:cubicBezTo>
                  <a:lnTo>
                    <a:pt x="4021" y="114"/>
                  </a:lnTo>
                  <a:cubicBezTo>
                    <a:pt x="4013" y="138"/>
                    <a:pt x="4012" y="147"/>
                    <a:pt x="4017" y="147"/>
                  </a:cubicBezTo>
                  <a:cubicBezTo>
                    <a:pt x="4018" y="147"/>
                    <a:pt x="4019" y="147"/>
                    <a:pt x="4020" y="147"/>
                  </a:cubicBezTo>
                  <a:lnTo>
                    <a:pt x="4020" y="147"/>
                  </a:lnTo>
                  <a:cubicBezTo>
                    <a:pt x="4020" y="192"/>
                    <a:pt x="4028" y="233"/>
                    <a:pt x="4029" y="272"/>
                  </a:cubicBezTo>
                  <a:lnTo>
                    <a:pt x="4029" y="272"/>
                  </a:lnTo>
                  <a:cubicBezTo>
                    <a:pt x="4099" y="145"/>
                    <a:pt x="4139" y="68"/>
                    <a:pt x="4137" y="65"/>
                  </a:cubicBezTo>
                  <a:close/>
                  <a:moveTo>
                    <a:pt x="2657" y="2199"/>
                  </a:moveTo>
                  <a:cubicBezTo>
                    <a:pt x="2683" y="2199"/>
                    <a:pt x="2712" y="2205"/>
                    <a:pt x="2743" y="2219"/>
                  </a:cubicBezTo>
                  <a:cubicBezTo>
                    <a:pt x="2936" y="2425"/>
                    <a:pt x="2581" y="2377"/>
                    <a:pt x="2604" y="2601"/>
                  </a:cubicBezTo>
                  <a:cubicBezTo>
                    <a:pt x="2434" y="2577"/>
                    <a:pt x="2456" y="2199"/>
                    <a:pt x="2657" y="2199"/>
                  </a:cubicBezTo>
                  <a:close/>
                  <a:moveTo>
                    <a:pt x="3754" y="24"/>
                  </a:moveTo>
                  <a:lnTo>
                    <a:pt x="3754" y="24"/>
                  </a:lnTo>
                  <a:cubicBezTo>
                    <a:pt x="3717" y="107"/>
                    <a:pt x="3628" y="169"/>
                    <a:pt x="3602" y="169"/>
                  </a:cubicBezTo>
                  <a:cubicBezTo>
                    <a:pt x="3600" y="169"/>
                    <a:pt x="3598" y="168"/>
                    <a:pt x="3596" y="167"/>
                  </a:cubicBezTo>
                  <a:lnTo>
                    <a:pt x="3596" y="167"/>
                  </a:lnTo>
                  <a:cubicBezTo>
                    <a:pt x="3603" y="205"/>
                    <a:pt x="3610" y="213"/>
                    <a:pt x="3617" y="213"/>
                  </a:cubicBezTo>
                  <a:cubicBezTo>
                    <a:pt x="3623" y="213"/>
                    <a:pt x="3628" y="208"/>
                    <a:pt x="3632" y="208"/>
                  </a:cubicBezTo>
                  <a:cubicBezTo>
                    <a:pt x="3635" y="208"/>
                    <a:pt x="3639" y="212"/>
                    <a:pt x="3640" y="228"/>
                  </a:cubicBezTo>
                  <a:cubicBezTo>
                    <a:pt x="3646" y="232"/>
                    <a:pt x="3650" y="236"/>
                    <a:pt x="3654" y="240"/>
                  </a:cubicBezTo>
                  <a:lnTo>
                    <a:pt x="3654" y="240"/>
                  </a:lnTo>
                  <a:cubicBezTo>
                    <a:pt x="3627" y="250"/>
                    <a:pt x="3591" y="313"/>
                    <a:pt x="3563" y="353"/>
                  </a:cubicBezTo>
                  <a:lnTo>
                    <a:pt x="3563" y="353"/>
                  </a:lnTo>
                  <a:cubicBezTo>
                    <a:pt x="3564" y="347"/>
                    <a:pt x="3566" y="342"/>
                    <a:pt x="3566" y="342"/>
                  </a:cubicBezTo>
                  <a:lnTo>
                    <a:pt x="3566" y="342"/>
                  </a:lnTo>
                  <a:cubicBezTo>
                    <a:pt x="3566" y="342"/>
                    <a:pt x="3560" y="353"/>
                    <a:pt x="3536" y="383"/>
                  </a:cubicBezTo>
                  <a:cubicBezTo>
                    <a:pt x="3543" y="379"/>
                    <a:pt x="3552" y="367"/>
                    <a:pt x="3563" y="353"/>
                  </a:cubicBezTo>
                  <a:lnTo>
                    <a:pt x="3563" y="353"/>
                  </a:lnTo>
                  <a:cubicBezTo>
                    <a:pt x="3561" y="361"/>
                    <a:pt x="3561" y="371"/>
                    <a:pt x="3569" y="381"/>
                  </a:cubicBezTo>
                  <a:lnTo>
                    <a:pt x="3569" y="381"/>
                  </a:lnTo>
                  <a:cubicBezTo>
                    <a:pt x="3563" y="389"/>
                    <a:pt x="2525" y="2218"/>
                    <a:pt x="1759" y="3554"/>
                  </a:cubicBezTo>
                  <a:lnTo>
                    <a:pt x="1759" y="3554"/>
                  </a:lnTo>
                  <a:cubicBezTo>
                    <a:pt x="1778" y="3549"/>
                    <a:pt x="1888" y="3412"/>
                    <a:pt x="2006" y="3366"/>
                  </a:cubicBezTo>
                  <a:cubicBezTo>
                    <a:pt x="2013" y="3345"/>
                    <a:pt x="2047" y="3340"/>
                    <a:pt x="2090" y="3340"/>
                  </a:cubicBezTo>
                  <a:cubicBezTo>
                    <a:pt x="2130" y="3340"/>
                    <a:pt x="2178" y="3345"/>
                    <a:pt x="2218" y="3345"/>
                  </a:cubicBezTo>
                  <a:cubicBezTo>
                    <a:pt x="2263" y="3345"/>
                    <a:pt x="2299" y="3339"/>
                    <a:pt x="2305" y="3315"/>
                  </a:cubicBezTo>
                  <a:lnTo>
                    <a:pt x="2305" y="3315"/>
                  </a:lnTo>
                  <a:cubicBezTo>
                    <a:pt x="2305" y="3316"/>
                    <a:pt x="2305" y="3316"/>
                    <a:pt x="2305" y="3316"/>
                  </a:cubicBezTo>
                  <a:cubicBezTo>
                    <a:pt x="2326" y="3316"/>
                    <a:pt x="3582" y="1091"/>
                    <a:pt x="4002" y="323"/>
                  </a:cubicBezTo>
                  <a:lnTo>
                    <a:pt x="4002" y="323"/>
                  </a:lnTo>
                  <a:cubicBezTo>
                    <a:pt x="4012" y="331"/>
                    <a:pt x="4019" y="337"/>
                    <a:pt x="4023" y="341"/>
                  </a:cubicBezTo>
                  <a:cubicBezTo>
                    <a:pt x="4029" y="318"/>
                    <a:pt x="4030" y="296"/>
                    <a:pt x="4029" y="272"/>
                  </a:cubicBezTo>
                  <a:lnTo>
                    <a:pt x="4029" y="272"/>
                  </a:lnTo>
                  <a:cubicBezTo>
                    <a:pt x="4021" y="288"/>
                    <a:pt x="4011" y="305"/>
                    <a:pt x="4002" y="323"/>
                  </a:cubicBezTo>
                  <a:lnTo>
                    <a:pt x="4002" y="323"/>
                  </a:lnTo>
                  <a:cubicBezTo>
                    <a:pt x="3931" y="269"/>
                    <a:pt x="3727" y="139"/>
                    <a:pt x="3754" y="24"/>
                  </a:cubicBezTo>
                  <a:close/>
                  <a:moveTo>
                    <a:pt x="1759" y="3554"/>
                  </a:moveTo>
                  <a:cubicBezTo>
                    <a:pt x="1759" y="3554"/>
                    <a:pt x="1758" y="3554"/>
                    <a:pt x="1758" y="3554"/>
                  </a:cubicBezTo>
                  <a:cubicBezTo>
                    <a:pt x="1758" y="3555"/>
                    <a:pt x="1758" y="3555"/>
                    <a:pt x="1758" y="3555"/>
                  </a:cubicBezTo>
                  <a:lnTo>
                    <a:pt x="1758" y="3555"/>
                  </a:lnTo>
                  <a:cubicBezTo>
                    <a:pt x="1759" y="3555"/>
                    <a:pt x="1759" y="3554"/>
                    <a:pt x="1759" y="3554"/>
                  </a:cubicBezTo>
                  <a:close/>
                  <a:moveTo>
                    <a:pt x="2052" y="3807"/>
                  </a:moveTo>
                  <a:cubicBezTo>
                    <a:pt x="2053" y="3808"/>
                    <a:pt x="2053" y="3809"/>
                    <a:pt x="2053" y="3810"/>
                  </a:cubicBezTo>
                  <a:lnTo>
                    <a:pt x="2053" y="3810"/>
                  </a:lnTo>
                  <a:cubicBezTo>
                    <a:pt x="2053" y="3809"/>
                    <a:pt x="2053" y="3808"/>
                    <a:pt x="2052" y="3807"/>
                  </a:cubicBezTo>
                  <a:close/>
                  <a:moveTo>
                    <a:pt x="2053" y="3810"/>
                  </a:moveTo>
                  <a:cubicBezTo>
                    <a:pt x="2053" y="3816"/>
                    <a:pt x="2049" y="3828"/>
                    <a:pt x="2042" y="3845"/>
                  </a:cubicBezTo>
                  <a:lnTo>
                    <a:pt x="2042" y="3845"/>
                  </a:lnTo>
                  <a:cubicBezTo>
                    <a:pt x="2050" y="3837"/>
                    <a:pt x="2056" y="3825"/>
                    <a:pt x="2053" y="3810"/>
                  </a:cubicBezTo>
                  <a:close/>
                  <a:moveTo>
                    <a:pt x="954" y="4852"/>
                  </a:moveTo>
                  <a:cubicBezTo>
                    <a:pt x="945" y="4860"/>
                    <a:pt x="942" y="4869"/>
                    <a:pt x="943" y="4878"/>
                  </a:cubicBezTo>
                  <a:lnTo>
                    <a:pt x="943" y="4878"/>
                  </a:lnTo>
                  <a:cubicBezTo>
                    <a:pt x="944" y="4872"/>
                    <a:pt x="947" y="4864"/>
                    <a:pt x="954" y="4852"/>
                  </a:cubicBezTo>
                  <a:close/>
                  <a:moveTo>
                    <a:pt x="943" y="4878"/>
                  </a:moveTo>
                  <a:lnTo>
                    <a:pt x="943" y="4878"/>
                  </a:lnTo>
                  <a:cubicBezTo>
                    <a:pt x="941" y="4889"/>
                    <a:pt x="944" y="4895"/>
                    <a:pt x="948" y="4902"/>
                  </a:cubicBezTo>
                  <a:lnTo>
                    <a:pt x="948" y="4902"/>
                  </a:lnTo>
                  <a:cubicBezTo>
                    <a:pt x="946" y="4894"/>
                    <a:pt x="943" y="4886"/>
                    <a:pt x="943" y="4878"/>
                  </a:cubicBezTo>
                  <a:close/>
                  <a:moveTo>
                    <a:pt x="948" y="4902"/>
                  </a:moveTo>
                  <a:cubicBezTo>
                    <a:pt x="952" y="4914"/>
                    <a:pt x="957" y="4924"/>
                    <a:pt x="954" y="4931"/>
                  </a:cubicBezTo>
                  <a:cubicBezTo>
                    <a:pt x="954" y="4931"/>
                    <a:pt x="954" y="4931"/>
                    <a:pt x="954" y="4931"/>
                  </a:cubicBezTo>
                  <a:cubicBezTo>
                    <a:pt x="954" y="4931"/>
                    <a:pt x="955" y="4931"/>
                    <a:pt x="957" y="4929"/>
                  </a:cubicBezTo>
                  <a:lnTo>
                    <a:pt x="957" y="4929"/>
                  </a:lnTo>
                  <a:cubicBezTo>
                    <a:pt x="956" y="4916"/>
                    <a:pt x="952" y="4908"/>
                    <a:pt x="948" y="4902"/>
                  </a:cubicBezTo>
                  <a:close/>
                  <a:moveTo>
                    <a:pt x="1758" y="3555"/>
                  </a:moveTo>
                  <a:cubicBezTo>
                    <a:pt x="1334" y="4296"/>
                    <a:pt x="992" y="4886"/>
                    <a:pt x="957" y="4929"/>
                  </a:cubicBezTo>
                  <a:lnTo>
                    <a:pt x="957" y="4929"/>
                  </a:lnTo>
                  <a:cubicBezTo>
                    <a:pt x="957" y="4940"/>
                    <a:pt x="956" y="4955"/>
                    <a:pt x="949" y="4978"/>
                  </a:cubicBezTo>
                  <a:cubicBezTo>
                    <a:pt x="953" y="4997"/>
                    <a:pt x="555" y="5657"/>
                    <a:pt x="508" y="5657"/>
                  </a:cubicBezTo>
                  <a:cubicBezTo>
                    <a:pt x="503" y="5657"/>
                    <a:pt x="502" y="5652"/>
                    <a:pt x="504" y="5641"/>
                  </a:cubicBezTo>
                  <a:lnTo>
                    <a:pt x="504" y="5641"/>
                  </a:lnTo>
                  <a:cubicBezTo>
                    <a:pt x="22" y="6605"/>
                    <a:pt x="1" y="7537"/>
                    <a:pt x="288" y="8365"/>
                  </a:cubicBezTo>
                  <a:cubicBezTo>
                    <a:pt x="397" y="8239"/>
                    <a:pt x="492" y="8103"/>
                    <a:pt x="569" y="7954"/>
                  </a:cubicBezTo>
                  <a:cubicBezTo>
                    <a:pt x="409" y="7372"/>
                    <a:pt x="485" y="6593"/>
                    <a:pt x="879" y="5923"/>
                  </a:cubicBezTo>
                  <a:cubicBezTo>
                    <a:pt x="838" y="5917"/>
                    <a:pt x="1922" y="4134"/>
                    <a:pt x="2042" y="3845"/>
                  </a:cubicBezTo>
                  <a:lnTo>
                    <a:pt x="2042" y="3845"/>
                  </a:lnTo>
                  <a:cubicBezTo>
                    <a:pt x="2031" y="3857"/>
                    <a:pt x="2016" y="3863"/>
                    <a:pt x="2015" y="3865"/>
                  </a:cubicBezTo>
                  <a:lnTo>
                    <a:pt x="2015" y="3865"/>
                  </a:lnTo>
                  <a:cubicBezTo>
                    <a:pt x="1858" y="3833"/>
                    <a:pt x="1784" y="3629"/>
                    <a:pt x="1758" y="355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35" name="Google Shape;2235;p34"/>
            <p:cNvSpPr/>
            <p:nvPr/>
          </p:nvSpPr>
          <p:spPr>
            <a:xfrm>
              <a:off x="4189250" y="1838900"/>
              <a:ext cx="1775" cy="1650"/>
            </a:xfrm>
            <a:custGeom>
              <a:avLst/>
              <a:gdLst/>
              <a:ahLst/>
              <a:cxnLst/>
              <a:rect l="l" t="t" r="r" b="b"/>
              <a:pathLst>
                <a:path w="71" h="66" extrusionOk="0">
                  <a:moveTo>
                    <a:pt x="31" y="1"/>
                  </a:moveTo>
                  <a:cubicBezTo>
                    <a:pt x="31" y="1"/>
                    <a:pt x="1" y="54"/>
                    <a:pt x="1" y="56"/>
                  </a:cubicBezTo>
                  <a:cubicBezTo>
                    <a:pt x="24" y="63"/>
                    <a:pt x="45" y="66"/>
                    <a:pt x="70" y="66"/>
                  </a:cubicBezTo>
                  <a:cubicBezTo>
                    <a:pt x="70" y="66"/>
                    <a:pt x="31" y="1"/>
                    <a:pt x="3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36" name="Google Shape;2236;p34"/>
            <p:cNvSpPr/>
            <p:nvPr/>
          </p:nvSpPr>
          <p:spPr>
            <a:xfrm>
              <a:off x="4191050" y="1787800"/>
              <a:ext cx="42975" cy="61450"/>
            </a:xfrm>
            <a:custGeom>
              <a:avLst/>
              <a:gdLst/>
              <a:ahLst/>
              <a:cxnLst/>
              <a:rect l="l" t="t" r="r" b="b"/>
              <a:pathLst>
                <a:path w="1719" h="2458" extrusionOk="0">
                  <a:moveTo>
                    <a:pt x="1718" y="0"/>
                  </a:moveTo>
                  <a:cubicBezTo>
                    <a:pt x="1718" y="0"/>
                    <a:pt x="1717" y="1"/>
                    <a:pt x="1717" y="2"/>
                  </a:cubicBezTo>
                  <a:lnTo>
                    <a:pt x="1717" y="2"/>
                  </a:lnTo>
                  <a:cubicBezTo>
                    <a:pt x="1717" y="1"/>
                    <a:pt x="1718" y="1"/>
                    <a:pt x="1718" y="0"/>
                  </a:cubicBezTo>
                  <a:cubicBezTo>
                    <a:pt x="1718" y="0"/>
                    <a:pt x="1718" y="0"/>
                    <a:pt x="1718" y="0"/>
                  </a:cubicBezTo>
                  <a:close/>
                  <a:moveTo>
                    <a:pt x="342" y="1941"/>
                  </a:moveTo>
                  <a:cubicBezTo>
                    <a:pt x="400" y="1941"/>
                    <a:pt x="495" y="2013"/>
                    <a:pt x="539" y="2013"/>
                  </a:cubicBezTo>
                  <a:cubicBezTo>
                    <a:pt x="541" y="2013"/>
                    <a:pt x="543" y="2013"/>
                    <a:pt x="545" y="2012"/>
                  </a:cubicBezTo>
                  <a:lnTo>
                    <a:pt x="545" y="2012"/>
                  </a:lnTo>
                  <a:cubicBezTo>
                    <a:pt x="538" y="2047"/>
                    <a:pt x="443" y="2047"/>
                    <a:pt x="457" y="2126"/>
                  </a:cubicBezTo>
                  <a:lnTo>
                    <a:pt x="457" y="2126"/>
                  </a:lnTo>
                  <a:cubicBezTo>
                    <a:pt x="454" y="2122"/>
                    <a:pt x="302" y="2073"/>
                    <a:pt x="299" y="2073"/>
                  </a:cubicBezTo>
                  <a:cubicBezTo>
                    <a:pt x="282" y="1972"/>
                    <a:pt x="304" y="1941"/>
                    <a:pt x="342" y="1941"/>
                  </a:cubicBezTo>
                  <a:close/>
                  <a:moveTo>
                    <a:pt x="1717" y="2"/>
                  </a:moveTo>
                  <a:lnTo>
                    <a:pt x="1717" y="2"/>
                  </a:lnTo>
                  <a:cubicBezTo>
                    <a:pt x="1708" y="6"/>
                    <a:pt x="1675" y="1"/>
                    <a:pt x="1679" y="12"/>
                  </a:cubicBezTo>
                  <a:cubicBezTo>
                    <a:pt x="1624" y="49"/>
                    <a:pt x="1543" y="61"/>
                    <a:pt x="1456" y="61"/>
                  </a:cubicBezTo>
                  <a:cubicBezTo>
                    <a:pt x="1359" y="61"/>
                    <a:pt x="1256" y="46"/>
                    <a:pt x="1178" y="35"/>
                  </a:cubicBezTo>
                  <a:lnTo>
                    <a:pt x="1178" y="35"/>
                  </a:lnTo>
                  <a:cubicBezTo>
                    <a:pt x="1296" y="94"/>
                    <a:pt x="1286" y="247"/>
                    <a:pt x="1381" y="247"/>
                  </a:cubicBezTo>
                  <a:cubicBezTo>
                    <a:pt x="1400" y="247"/>
                    <a:pt x="1422" y="241"/>
                    <a:pt x="1449" y="228"/>
                  </a:cubicBezTo>
                  <a:lnTo>
                    <a:pt x="1449" y="228"/>
                  </a:lnTo>
                  <a:cubicBezTo>
                    <a:pt x="1449" y="228"/>
                    <a:pt x="1448" y="228"/>
                    <a:pt x="1448" y="228"/>
                  </a:cubicBezTo>
                  <a:cubicBezTo>
                    <a:pt x="1438" y="228"/>
                    <a:pt x="1432" y="215"/>
                    <a:pt x="1417" y="211"/>
                  </a:cubicBezTo>
                  <a:cubicBezTo>
                    <a:pt x="1417" y="211"/>
                    <a:pt x="1417" y="211"/>
                    <a:pt x="1418" y="211"/>
                  </a:cubicBezTo>
                  <a:cubicBezTo>
                    <a:pt x="1422" y="211"/>
                    <a:pt x="1438" y="216"/>
                    <a:pt x="1456" y="225"/>
                  </a:cubicBezTo>
                  <a:lnTo>
                    <a:pt x="1456" y="225"/>
                  </a:lnTo>
                  <a:cubicBezTo>
                    <a:pt x="1458" y="224"/>
                    <a:pt x="1459" y="223"/>
                    <a:pt x="1461" y="223"/>
                  </a:cubicBezTo>
                  <a:lnTo>
                    <a:pt x="1461" y="223"/>
                  </a:lnTo>
                  <a:cubicBezTo>
                    <a:pt x="1460" y="224"/>
                    <a:pt x="1458" y="224"/>
                    <a:pt x="1457" y="225"/>
                  </a:cubicBezTo>
                  <a:lnTo>
                    <a:pt x="1457" y="225"/>
                  </a:lnTo>
                  <a:cubicBezTo>
                    <a:pt x="1457" y="225"/>
                    <a:pt x="1457" y="225"/>
                    <a:pt x="1456" y="225"/>
                  </a:cubicBezTo>
                  <a:lnTo>
                    <a:pt x="1456" y="225"/>
                  </a:lnTo>
                  <a:cubicBezTo>
                    <a:pt x="1454" y="226"/>
                    <a:pt x="1452" y="227"/>
                    <a:pt x="1449" y="228"/>
                  </a:cubicBezTo>
                  <a:lnTo>
                    <a:pt x="1449" y="228"/>
                  </a:lnTo>
                  <a:cubicBezTo>
                    <a:pt x="1452" y="228"/>
                    <a:pt x="1454" y="227"/>
                    <a:pt x="1457" y="225"/>
                  </a:cubicBezTo>
                  <a:lnTo>
                    <a:pt x="1457" y="225"/>
                  </a:lnTo>
                  <a:cubicBezTo>
                    <a:pt x="1499" y="244"/>
                    <a:pt x="1555" y="276"/>
                    <a:pt x="1535" y="290"/>
                  </a:cubicBezTo>
                  <a:cubicBezTo>
                    <a:pt x="1503" y="275"/>
                    <a:pt x="1475" y="268"/>
                    <a:pt x="1450" y="268"/>
                  </a:cubicBezTo>
                  <a:cubicBezTo>
                    <a:pt x="1261" y="268"/>
                    <a:pt x="1282" y="668"/>
                    <a:pt x="991" y="668"/>
                  </a:cubicBezTo>
                  <a:cubicBezTo>
                    <a:pt x="985" y="668"/>
                    <a:pt x="978" y="668"/>
                    <a:pt x="972" y="668"/>
                  </a:cubicBezTo>
                  <a:cubicBezTo>
                    <a:pt x="1053" y="487"/>
                    <a:pt x="1213" y="385"/>
                    <a:pt x="1350" y="301"/>
                  </a:cubicBezTo>
                  <a:cubicBezTo>
                    <a:pt x="1252" y="290"/>
                    <a:pt x="1097" y="211"/>
                    <a:pt x="1106" y="33"/>
                  </a:cubicBezTo>
                  <a:lnTo>
                    <a:pt x="1106" y="33"/>
                  </a:lnTo>
                  <a:cubicBezTo>
                    <a:pt x="1085" y="56"/>
                    <a:pt x="0" y="1950"/>
                    <a:pt x="21" y="1950"/>
                  </a:cubicBezTo>
                  <a:cubicBezTo>
                    <a:pt x="21" y="1950"/>
                    <a:pt x="21" y="1950"/>
                    <a:pt x="21" y="1950"/>
                  </a:cubicBezTo>
                  <a:lnTo>
                    <a:pt x="21" y="1950"/>
                  </a:lnTo>
                  <a:cubicBezTo>
                    <a:pt x="18" y="1954"/>
                    <a:pt x="19" y="1956"/>
                    <a:pt x="23" y="1956"/>
                  </a:cubicBezTo>
                  <a:cubicBezTo>
                    <a:pt x="41" y="1956"/>
                    <a:pt x="121" y="1920"/>
                    <a:pt x="144" y="1920"/>
                  </a:cubicBezTo>
                  <a:cubicBezTo>
                    <a:pt x="149" y="1920"/>
                    <a:pt x="151" y="1921"/>
                    <a:pt x="151" y="1924"/>
                  </a:cubicBezTo>
                  <a:cubicBezTo>
                    <a:pt x="244" y="1952"/>
                    <a:pt x="19" y="2188"/>
                    <a:pt x="84" y="2300"/>
                  </a:cubicBezTo>
                  <a:cubicBezTo>
                    <a:pt x="40" y="2344"/>
                    <a:pt x="165" y="2392"/>
                    <a:pt x="309" y="2457"/>
                  </a:cubicBezTo>
                  <a:cubicBezTo>
                    <a:pt x="320" y="2448"/>
                    <a:pt x="1662" y="75"/>
                    <a:pt x="1717" y="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37" name="Google Shape;2237;p34"/>
            <p:cNvSpPr/>
            <p:nvPr/>
          </p:nvSpPr>
          <p:spPr>
            <a:xfrm>
              <a:off x="4234750" y="1648650"/>
              <a:ext cx="3800" cy="4175"/>
            </a:xfrm>
            <a:custGeom>
              <a:avLst/>
              <a:gdLst/>
              <a:ahLst/>
              <a:cxnLst/>
              <a:rect l="l" t="t" r="r" b="b"/>
              <a:pathLst>
                <a:path w="152" h="167" extrusionOk="0">
                  <a:moveTo>
                    <a:pt x="58" y="0"/>
                  </a:moveTo>
                  <a:cubicBezTo>
                    <a:pt x="0" y="42"/>
                    <a:pt x="65" y="107"/>
                    <a:pt x="144" y="162"/>
                  </a:cubicBezTo>
                  <a:cubicBezTo>
                    <a:pt x="146" y="165"/>
                    <a:pt x="149" y="165"/>
                    <a:pt x="151" y="167"/>
                  </a:cubicBezTo>
                  <a:cubicBezTo>
                    <a:pt x="151" y="165"/>
                    <a:pt x="58" y="0"/>
                    <a:pt x="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38" name="Google Shape;2238;p34"/>
            <p:cNvSpPr/>
            <p:nvPr/>
          </p:nvSpPr>
          <p:spPr>
            <a:xfrm>
              <a:off x="4138175" y="1863375"/>
              <a:ext cx="51225" cy="65925"/>
            </a:xfrm>
            <a:custGeom>
              <a:avLst/>
              <a:gdLst/>
              <a:ahLst/>
              <a:cxnLst/>
              <a:rect l="l" t="t" r="r" b="b"/>
              <a:pathLst>
                <a:path w="2049" h="2637" extrusionOk="0">
                  <a:moveTo>
                    <a:pt x="1215" y="504"/>
                  </a:moveTo>
                  <a:cubicBezTo>
                    <a:pt x="1215" y="505"/>
                    <a:pt x="1214" y="505"/>
                    <a:pt x="1214" y="505"/>
                  </a:cubicBezTo>
                  <a:cubicBezTo>
                    <a:pt x="1213" y="506"/>
                    <a:pt x="1213" y="506"/>
                    <a:pt x="1214" y="506"/>
                  </a:cubicBezTo>
                  <a:cubicBezTo>
                    <a:pt x="1214" y="506"/>
                    <a:pt x="1214" y="506"/>
                    <a:pt x="1215" y="504"/>
                  </a:cubicBezTo>
                  <a:close/>
                  <a:moveTo>
                    <a:pt x="588" y="2314"/>
                  </a:moveTo>
                  <a:cubicBezTo>
                    <a:pt x="585" y="2315"/>
                    <a:pt x="583" y="2316"/>
                    <a:pt x="580" y="2317"/>
                  </a:cubicBezTo>
                  <a:lnTo>
                    <a:pt x="580" y="2317"/>
                  </a:lnTo>
                  <a:cubicBezTo>
                    <a:pt x="582" y="2321"/>
                    <a:pt x="584" y="2323"/>
                    <a:pt x="585" y="2323"/>
                  </a:cubicBezTo>
                  <a:cubicBezTo>
                    <a:pt x="587" y="2323"/>
                    <a:pt x="588" y="2320"/>
                    <a:pt x="588" y="2314"/>
                  </a:cubicBezTo>
                  <a:close/>
                  <a:moveTo>
                    <a:pt x="1953" y="0"/>
                  </a:moveTo>
                  <a:lnTo>
                    <a:pt x="1953" y="0"/>
                  </a:lnTo>
                  <a:cubicBezTo>
                    <a:pt x="1851" y="37"/>
                    <a:pt x="1645" y="70"/>
                    <a:pt x="1770" y="232"/>
                  </a:cubicBezTo>
                  <a:cubicBezTo>
                    <a:pt x="1715" y="167"/>
                    <a:pt x="1642" y="150"/>
                    <a:pt x="1565" y="150"/>
                  </a:cubicBezTo>
                  <a:cubicBezTo>
                    <a:pt x="1517" y="150"/>
                    <a:pt x="1469" y="156"/>
                    <a:pt x="1422" y="162"/>
                  </a:cubicBezTo>
                  <a:cubicBezTo>
                    <a:pt x="1423" y="162"/>
                    <a:pt x="1423" y="161"/>
                    <a:pt x="1423" y="161"/>
                  </a:cubicBezTo>
                  <a:lnTo>
                    <a:pt x="1423" y="161"/>
                  </a:lnTo>
                  <a:cubicBezTo>
                    <a:pt x="1422" y="162"/>
                    <a:pt x="1235" y="478"/>
                    <a:pt x="1215" y="504"/>
                  </a:cubicBezTo>
                  <a:lnTo>
                    <a:pt x="1215" y="504"/>
                  </a:lnTo>
                  <a:cubicBezTo>
                    <a:pt x="1342" y="428"/>
                    <a:pt x="1458" y="287"/>
                    <a:pt x="1601" y="269"/>
                  </a:cubicBezTo>
                  <a:lnTo>
                    <a:pt x="1601" y="269"/>
                  </a:lnTo>
                  <a:cubicBezTo>
                    <a:pt x="1846" y="686"/>
                    <a:pt x="1323" y="505"/>
                    <a:pt x="1253" y="777"/>
                  </a:cubicBezTo>
                  <a:cubicBezTo>
                    <a:pt x="1253" y="779"/>
                    <a:pt x="1252" y="780"/>
                    <a:pt x="1251" y="780"/>
                  </a:cubicBezTo>
                  <a:cubicBezTo>
                    <a:pt x="1237" y="780"/>
                    <a:pt x="1168" y="659"/>
                    <a:pt x="1151" y="659"/>
                  </a:cubicBezTo>
                  <a:cubicBezTo>
                    <a:pt x="1150" y="659"/>
                    <a:pt x="1149" y="659"/>
                    <a:pt x="1149" y="661"/>
                  </a:cubicBezTo>
                  <a:cubicBezTo>
                    <a:pt x="1149" y="661"/>
                    <a:pt x="1149" y="661"/>
                    <a:pt x="1149" y="661"/>
                  </a:cubicBezTo>
                  <a:cubicBezTo>
                    <a:pt x="1128" y="661"/>
                    <a:pt x="0" y="2637"/>
                    <a:pt x="12" y="2637"/>
                  </a:cubicBezTo>
                  <a:cubicBezTo>
                    <a:pt x="12" y="2637"/>
                    <a:pt x="12" y="2636"/>
                    <a:pt x="13" y="2636"/>
                  </a:cubicBezTo>
                  <a:cubicBezTo>
                    <a:pt x="186" y="2636"/>
                    <a:pt x="412" y="2395"/>
                    <a:pt x="580" y="2317"/>
                  </a:cubicBezTo>
                  <a:lnTo>
                    <a:pt x="580" y="2317"/>
                  </a:lnTo>
                  <a:cubicBezTo>
                    <a:pt x="569" y="2298"/>
                    <a:pt x="546" y="2239"/>
                    <a:pt x="523" y="2226"/>
                  </a:cubicBezTo>
                  <a:cubicBezTo>
                    <a:pt x="664" y="2117"/>
                    <a:pt x="824" y="2061"/>
                    <a:pt x="942" y="1989"/>
                  </a:cubicBezTo>
                  <a:cubicBezTo>
                    <a:pt x="943" y="1989"/>
                    <a:pt x="943" y="1990"/>
                    <a:pt x="943" y="1990"/>
                  </a:cubicBezTo>
                  <a:cubicBezTo>
                    <a:pt x="985" y="1990"/>
                    <a:pt x="2016" y="178"/>
                    <a:pt x="2027" y="169"/>
                  </a:cubicBezTo>
                  <a:lnTo>
                    <a:pt x="2027" y="169"/>
                  </a:lnTo>
                  <a:cubicBezTo>
                    <a:pt x="1991" y="176"/>
                    <a:pt x="1972" y="189"/>
                    <a:pt x="1943" y="189"/>
                  </a:cubicBezTo>
                  <a:cubicBezTo>
                    <a:pt x="1930" y="189"/>
                    <a:pt x="1915" y="186"/>
                    <a:pt x="1895" y="179"/>
                  </a:cubicBezTo>
                  <a:cubicBezTo>
                    <a:pt x="1951" y="107"/>
                    <a:pt x="2048" y="109"/>
                    <a:pt x="195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39" name="Google Shape;2239;p34"/>
            <p:cNvSpPr/>
            <p:nvPr/>
          </p:nvSpPr>
          <p:spPr>
            <a:xfrm>
              <a:off x="4207500" y="1618500"/>
              <a:ext cx="25700" cy="28600"/>
            </a:xfrm>
            <a:custGeom>
              <a:avLst/>
              <a:gdLst/>
              <a:ahLst/>
              <a:cxnLst/>
              <a:rect l="l" t="t" r="r" b="b"/>
              <a:pathLst>
                <a:path w="1028" h="1144" extrusionOk="0">
                  <a:moveTo>
                    <a:pt x="448" y="1"/>
                  </a:moveTo>
                  <a:lnTo>
                    <a:pt x="448" y="1"/>
                  </a:lnTo>
                  <a:cubicBezTo>
                    <a:pt x="444" y="3"/>
                    <a:pt x="439" y="5"/>
                    <a:pt x="435" y="8"/>
                  </a:cubicBezTo>
                  <a:lnTo>
                    <a:pt x="435" y="8"/>
                  </a:lnTo>
                  <a:cubicBezTo>
                    <a:pt x="443" y="3"/>
                    <a:pt x="448" y="1"/>
                    <a:pt x="448" y="1"/>
                  </a:cubicBezTo>
                  <a:close/>
                  <a:moveTo>
                    <a:pt x="1" y="262"/>
                  </a:moveTo>
                  <a:cubicBezTo>
                    <a:pt x="1" y="262"/>
                    <a:pt x="1" y="262"/>
                    <a:pt x="1" y="263"/>
                  </a:cubicBezTo>
                  <a:cubicBezTo>
                    <a:pt x="1" y="262"/>
                    <a:pt x="1" y="262"/>
                    <a:pt x="1" y="262"/>
                  </a:cubicBezTo>
                  <a:close/>
                  <a:moveTo>
                    <a:pt x="743" y="999"/>
                  </a:moveTo>
                  <a:lnTo>
                    <a:pt x="743" y="999"/>
                  </a:lnTo>
                  <a:cubicBezTo>
                    <a:pt x="743" y="999"/>
                    <a:pt x="743" y="1000"/>
                    <a:pt x="743" y="1000"/>
                  </a:cubicBezTo>
                  <a:cubicBezTo>
                    <a:pt x="743" y="1000"/>
                    <a:pt x="743" y="1000"/>
                    <a:pt x="743" y="1000"/>
                  </a:cubicBezTo>
                  <a:cubicBezTo>
                    <a:pt x="743" y="1000"/>
                    <a:pt x="743" y="1000"/>
                    <a:pt x="743" y="999"/>
                  </a:cubicBezTo>
                  <a:close/>
                  <a:moveTo>
                    <a:pt x="435" y="8"/>
                  </a:moveTo>
                  <a:lnTo>
                    <a:pt x="435" y="8"/>
                  </a:lnTo>
                  <a:cubicBezTo>
                    <a:pt x="363" y="50"/>
                    <a:pt x="14" y="254"/>
                    <a:pt x="1" y="262"/>
                  </a:cubicBezTo>
                  <a:lnTo>
                    <a:pt x="1" y="262"/>
                  </a:lnTo>
                  <a:cubicBezTo>
                    <a:pt x="1" y="262"/>
                    <a:pt x="1" y="262"/>
                    <a:pt x="1" y="262"/>
                  </a:cubicBezTo>
                  <a:cubicBezTo>
                    <a:pt x="18" y="262"/>
                    <a:pt x="509" y="1140"/>
                    <a:pt x="508" y="1143"/>
                  </a:cubicBezTo>
                  <a:lnTo>
                    <a:pt x="508" y="1143"/>
                  </a:lnTo>
                  <a:cubicBezTo>
                    <a:pt x="559" y="1060"/>
                    <a:pt x="418" y="881"/>
                    <a:pt x="379" y="824"/>
                  </a:cubicBezTo>
                  <a:lnTo>
                    <a:pt x="379" y="824"/>
                  </a:lnTo>
                  <a:cubicBezTo>
                    <a:pt x="426" y="855"/>
                    <a:pt x="477" y="874"/>
                    <a:pt x="521" y="874"/>
                  </a:cubicBezTo>
                  <a:cubicBezTo>
                    <a:pt x="571" y="874"/>
                    <a:pt x="612" y="851"/>
                    <a:pt x="629" y="798"/>
                  </a:cubicBezTo>
                  <a:cubicBezTo>
                    <a:pt x="629" y="802"/>
                    <a:pt x="740" y="986"/>
                    <a:pt x="743" y="999"/>
                  </a:cubicBezTo>
                  <a:lnTo>
                    <a:pt x="743" y="999"/>
                  </a:lnTo>
                  <a:cubicBezTo>
                    <a:pt x="804" y="926"/>
                    <a:pt x="1027" y="955"/>
                    <a:pt x="886" y="830"/>
                  </a:cubicBezTo>
                  <a:lnTo>
                    <a:pt x="886" y="830"/>
                  </a:lnTo>
                  <a:cubicBezTo>
                    <a:pt x="905" y="847"/>
                    <a:pt x="923" y="858"/>
                    <a:pt x="944" y="865"/>
                  </a:cubicBezTo>
                  <a:cubicBezTo>
                    <a:pt x="947" y="863"/>
                    <a:pt x="615" y="255"/>
                    <a:pt x="595" y="255"/>
                  </a:cubicBezTo>
                  <a:cubicBezTo>
                    <a:pt x="594" y="255"/>
                    <a:pt x="594" y="255"/>
                    <a:pt x="594" y="256"/>
                  </a:cubicBezTo>
                  <a:cubicBezTo>
                    <a:pt x="604" y="258"/>
                    <a:pt x="457" y="420"/>
                    <a:pt x="462" y="432"/>
                  </a:cubicBezTo>
                  <a:cubicBezTo>
                    <a:pt x="434" y="443"/>
                    <a:pt x="401" y="449"/>
                    <a:pt x="370" y="449"/>
                  </a:cubicBezTo>
                  <a:cubicBezTo>
                    <a:pt x="289" y="449"/>
                    <a:pt x="217" y="408"/>
                    <a:pt x="253" y="311"/>
                  </a:cubicBezTo>
                  <a:lnTo>
                    <a:pt x="253" y="311"/>
                  </a:lnTo>
                  <a:cubicBezTo>
                    <a:pt x="249" y="319"/>
                    <a:pt x="122" y="356"/>
                    <a:pt x="88" y="356"/>
                  </a:cubicBezTo>
                  <a:cubicBezTo>
                    <a:pt x="82" y="356"/>
                    <a:pt x="79" y="355"/>
                    <a:pt x="80" y="353"/>
                  </a:cubicBezTo>
                  <a:cubicBezTo>
                    <a:pt x="119" y="250"/>
                    <a:pt x="177" y="223"/>
                    <a:pt x="244" y="223"/>
                  </a:cubicBezTo>
                  <a:cubicBezTo>
                    <a:pt x="320" y="223"/>
                    <a:pt x="408" y="259"/>
                    <a:pt x="493" y="259"/>
                  </a:cubicBezTo>
                  <a:cubicBezTo>
                    <a:pt x="529" y="259"/>
                    <a:pt x="565" y="252"/>
                    <a:pt x="599" y="234"/>
                  </a:cubicBezTo>
                  <a:lnTo>
                    <a:pt x="599" y="234"/>
                  </a:lnTo>
                  <a:cubicBezTo>
                    <a:pt x="599" y="234"/>
                    <a:pt x="599" y="234"/>
                    <a:pt x="599" y="234"/>
                  </a:cubicBezTo>
                  <a:cubicBezTo>
                    <a:pt x="600" y="234"/>
                    <a:pt x="601" y="233"/>
                    <a:pt x="601" y="232"/>
                  </a:cubicBezTo>
                  <a:lnTo>
                    <a:pt x="601" y="232"/>
                  </a:lnTo>
                  <a:cubicBezTo>
                    <a:pt x="600" y="233"/>
                    <a:pt x="600" y="233"/>
                    <a:pt x="599" y="234"/>
                  </a:cubicBezTo>
                  <a:lnTo>
                    <a:pt x="599" y="234"/>
                  </a:lnTo>
                  <a:cubicBezTo>
                    <a:pt x="585" y="234"/>
                    <a:pt x="541" y="149"/>
                    <a:pt x="548" y="147"/>
                  </a:cubicBezTo>
                  <a:cubicBezTo>
                    <a:pt x="478" y="133"/>
                    <a:pt x="427" y="119"/>
                    <a:pt x="360" y="112"/>
                  </a:cubicBezTo>
                  <a:cubicBezTo>
                    <a:pt x="373" y="68"/>
                    <a:pt x="398" y="32"/>
                    <a:pt x="435" y="8"/>
                  </a:cubicBezTo>
                  <a:close/>
                  <a:moveTo>
                    <a:pt x="508" y="1143"/>
                  </a:moveTo>
                  <a:lnTo>
                    <a:pt x="508" y="1143"/>
                  </a:lnTo>
                  <a:cubicBezTo>
                    <a:pt x="508" y="1143"/>
                    <a:pt x="508" y="1143"/>
                    <a:pt x="508" y="1143"/>
                  </a:cubicBezTo>
                  <a:cubicBezTo>
                    <a:pt x="508" y="1143"/>
                    <a:pt x="508" y="1143"/>
                    <a:pt x="508" y="1143"/>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40" name="Google Shape;2240;p34"/>
            <p:cNvSpPr/>
            <p:nvPr/>
          </p:nvSpPr>
          <p:spPr>
            <a:xfrm>
              <a:off x="4140275" y="1689450"/>
              <a:ext cx="13825" cy="78150"/>
            </a:xfrm>
            <a:custGeom>
              <a:avLst/>
              <a:gdLst/>
              <a:ahLst/>
              <a:cxnLst/>
              <a:rect l="l" t="t" r="r" b="b"/>
              <a:pathLst>
                <a:path w="553" h="3126" extrusionOk="0">
                  <a:moveTo>
                    <a:pt x="383" y="0"/>
                  </a:moveTo>
                  <a:cubicBezTo>
                    <a:pt x="383" y="0"/>
                    <a:pt x="383" y="0"/>
                    <a:pt x="383" y="0"/>
                  </a:cubicBezTo>
                  <a:cubicBezTo>
                    <a:pt x="381" y="2"/>
                    <a:pt x="460" y="132"/>
                    <a:pt x="460" y="132"/>
                  </a:cubicBezTo>
                  <a:cubicBezTo>
                    <a:pt x="457" y="132"/>
                    <a:pt x="552" y="162"/>
                    <a:pt x="552" y="162"/>
                  </a:cubicBezTo>
                  <a:cubicBezTo>
                    <a:pt x="550" y="158"/>
                    <a:pt x="386" y="0"/>
                    <a:pt x="383" y="0"/>
                  </a:cubicBezTo>
                  <a:close/>
                  <a:moveTo>
                    <a:pt x="160" y="3024"/>
                  </a:moveTo>
                  <a:cubicBezTo>
                    <a:pt x="100" y="3024"/>
                    <a:pt x="1" y="3026"/>
                    <a:pt x="1" y="3028"/>
                  </a:cubicBezTo>
                  <a:cubicBezTo>
                    <a:pt x="1" y="3028"/>
                    <a:pt x="182" y="3123"/>
                    <a:pt x="184" y="3125"/>
                  </a:cubicBezTo>
                  <a:lnTo>
                    <a:pt x="184" y="3125"/>
                  </a:lnTo>
                  <a:cubicBezTo>
                    <a:pt x="184" y="3123"/>
                    <a:pt x="202" y="3025"/>
                    <a:pt x="202" y="3025"/>
                  </a:cubicBezTo>
                  <a:cubicBezTo>
                    <a:pt x="202" y="3025"/>
                    <a:pt x="184" y="3024"/>
                    <a:pt x="160" y="3024"/>
                  </a:cubicBezTo>
                  <a:close/>
                  <a:moveTo>
                    <a:pt x="184" y="3125"/>
                  </a:moveTo>
                  <a:cubicBezTo>
                    <a:pt x="184" y="3125"/>
                    <a:pt x="184" y="3125"/>
                    <a:pt x="184" y="3125"/>
                  </a:cubicBezTo>
                  <a:cubicBezTo>
                    <a:pt x="184" y="3125"/>
                    <a:pt x="184" y="3125"/>
                    <a:pt x="184" y="312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41" name="Google Shape;2241;p34"/>
            <p:cNvSpPr/>
            <p:nvPr/>
          </p:nvSpPr>
          <p:spPr>
            <a:xfrm>
              <a:off x="4139400" y="1651350"/>
              <a:ext cx="17025" cy="12450"/>
            </a:xfrm>
            <a:custGeom>
              <a:avLst/>
              <a:gdLst/>
              <a:ahLst/>
              <a:cxnLst/>
              <a:rect l="l" t="t" r="r" b="b"/>
              <a:pathLst>
                <a:path w="681" h="498" extrusionOk="0">
                  <a:moveTo>
                    <a:pt x="680" y="1"/>
                  </a:moveTo>
                  <a:cubicBezTo>
                    <a:pt x="680" y="1"/>
                    <a:pt x="679" y="1"/>
                    <a:pt x="679" y="2"/>
                  </a:cubicBezTo>
                  <a:lnTo>
                    <a:pt x="679" y="2"/>
                  </a:lnTo>
                  <a:cubicBezTo>
                    <a:pt x="679" y="1"/>
                    <a:pt x="680" y="1"/>
                    <a:pt x="680" y="1"/>
                  </a:cubicBezTo>
                  <a:close/>
                  <a:moveTo>
                    <a:pt x="679" y="2"/>
                  </a:moveTo>
                  <a:lnTo>
                    <a:pt x="679" y="2"/>
                  </a:lnTo>
                  <a:cubicBezTo>
                    <a:pt x="459" y="122"/>
                    <a:pt x="232" y="251"/>
                    <a:pt x="8" y="379"/>
                  </a:cubicBezTo>
                  <a:lnTo>
                    <a:pt x="8" y="379"/>
                  </a:lnTo>
                  <a:cubicBezTo>
                    <a:pt x="8" y="378"/>
                    <a:pt x="8" y="378"/>
                    <a:pt x="8" y="378"/>
                  </a:cubicBezTo>
                  <a:lnTo>
                    <a:pt x="8" y="378"/>
                  </a:lnTo>
                  <a:cubicBezTo>
                    <a:pt x="8" y="378"/>
                    <a:pt x="8" y="379"/>
                    <a:pt x="8" y="379"/>
                  </a:cubicBezTo>
                  <a:cubicBezTo>
                    <a:pt x="8" y="379"/>
                    <a:pt x="8" y="379"/>
                    <a:pt x="8" y="379"/>
                  </a:cubicBezTo>
                  <a:lnTo>
                    <a:pt x="8" y="379"/>
                  </a:lnTo>
                  <a:cubicBezTo>
                    <a:pt x="9" y="385"/>
                    <a:pt x="1" y="495"/>
                    <a:pt x="1" y="497"/>
                  </a:cubicBezTo>
                  <a:lnTo>
                    <a:pt x="1" y="497"/>
                  </a:lnTo>
                  <a:cubicBezTo>
                    <a:pt x="2" y="490"/>
                    <a:pt x="462" y="237"/>
                    <a:pt x="464" y="230"/>
                  </a:cubicBezTo>
                  <a:cubicBezTo>
                    <a:pt x="532" y="161"/>
                    <a:pt x="601" y="89"/>
                    <a:pt x="671" y="29"/>
                  </a:cubicBezTo>
                  <a:cubicBezTo>
                    <a:pt x="675" y="27"/>
                    <a:pt x="673" y="6"/>
                    <a:pt x="679" y="2"/>
                  </a:cubicBezTo>
                  <a:close/>
                  <a:moveTo>
                    <a:pt x="1" y="497"/>
                  </a:moveTo>
                  <a:cubicBezTo>
                    <a:pt x="1" y="497"/>
                    <a:pt x="1" y="497"/>
                    <a:pt x="1" y="497"/>
                  </a:cubicBezTo>
                  <a:cubicBezTo>
                    <a:pt x="1" y="497"/>
                    <a:pt x="1" y="497"/>
                    <a:pt x="1" y="49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42" name="Google Shape;2242;p34"/>
            <p:cNvSpPr/>
            <p:nvPr/>
          </p:nvSpPr>
          <p:spPr>
            <a:xfrm>
              <a:off x="4220725" y="1647575"/>
              <a:ext cx="3025" cy="5375"/>
            </a:xfrm>
            <a:custGeom>
              <a:avLst/>
              <a:gdLst/>
              <a:ahLst/>
              <a:cxnLst/>
              <a:rect l="l" t="t" r="r" b="b"/>
              <a:pathLst>
                <a:path w="121" h="215" extrusionOk="0">
                  <a:moveTo>
                    <a:pt x="29" y="0"/>
                  </a:moveTo>
                  <a:cubicBezTo>
                    <a:pt x="17" y="0"/>
                    <a:pt x="8" y="2"/>
                    <a:pt x="0" y="6"/>
                  </a:cubicBezTo>
                  <a:cubicBezTo>
                    <a:pt x="0" y="6"/>
                    <a:pt x="119" y="215"/>
                    <a:pt x="121" y="215"/>
                  </a:cubicBezTo>
                  <a:cubicBezTo>
                    <a:pt x="91" y="152"/>
                    <a:pt x="98" y="80"/>
                    <a:pt x="91" y="11"/>
                  </a:cubicBezTo>
                  <a:cubicBezTo>
                    <a:pt x="65" y="4"/>
                    <a:pt x="45" y="0"/>
                    <a:pt x="2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43" name="Google Shape;2243;p34"/>
            <p:cNvSpPr/>
            <p:nvPr/>
          </p:nvSpPr>
          <p:spPr>
            <a:xfrm>
              <a:off x="4218925" y="1651450"/>
              <a:ext cx="42100" cy="138150"/>
            </a:xfrm>
            <a:custGeom>
              <a:avLst/>
              <a:gdLst/>
              <a:ahLst/>
              <a:cxnLst/>
              <a:rect l="l" t="t" r="r" b="b"/>
              <a:pathLst>
                <a:path w="1684" h="5526" extrusionOk="0">
                  <a:moveTo>
                    <a:pt x="184" y="115"/>
                  </a:moveTo>
                  <a:cubicBezTo>
                    <a:pt x="184" y="115"/>
                    <a:pt x="184" y="115"/>
                    <a:pt x="184" y="115"/>
                  </a:cubicBezTo>
                  <a:cubicBezTo>
                    <a:pt x="184" y="115"/>
                    <a:pt x="184" y="115"/>
                    <a:pt x="184" y="115"/>
                  </a:cubicBezTo>
                  <a:close/>
                  <a:moveTo>
                    <a:pt x="1380" y="3331"/>
                  </a:moveTo>
                  <a:lnTo>
                    <a:pt x="1380" y="3331"/>
                  </a:lnTo>
                  <a:cubicBezTo>
                    <a:pt x="1384" y="3332"/>
                    <a:pt x="1387" y="3334"/>
                    <a:pt x="1390" y="3335"/>
                  </a:cubicBezTo>
                  <a:lnTo>
                    <a:pt x="1390" y="3335"/>
                  </a:lnTo>
                  <a:cubicBezTo>
                    <a:pt x="1388" y="3336"/>
                    <a:pt x="1386" y="3336"/>
                    <a:pt x="1385" y="3336"/>
                  </a:cubicBezTo>
                  <a:cubicBezTo>
                    <a:pt x="1382" y="3336"/>
                    <a:pt x="1381" y="3334"/>
                    <a:pt x="1380" y="3331"/>
                  </a:cubicBezTo>
                  <a:close/>
                  <a:moveTo>
                    <a:pt x="663" y="5375"/>
                  </a:moveTo>
                  <a:cubicBezTo>
                    <a:pt x="663" y="5375"/>
                    <a:pt x="663" y="5375"/>
                    <a:pt x="663" y="5375"/>
                  </a:cubicBezTo>
                  <a:cubicBezTo>
                    <a:pt x="663" y="5375"/>
                    <a:pt x="663" y="5375"/>
                    <a:pt x="663" y="5375"/>
                  </a:cubicBezTo>
                  <a:cubicBezTo>
                    <a:pt x="663" y="5375"/>
                    <a:pt x="663" y="5375"/>
                    <a:pt x="663" y="5375"/>
                  </a:cubicBezTo>
                  <a:close/>
                  <a:moveTo>
                    <a:pt x="704" y="1"/>
                  </a:moveTo>
                  <a:cubicBezTo>
                    <a:pt x="541" y="1"/>
                    <a:pt x="471" y="122"/>
                    <a:pt x="309" y="180"/>
                  </a:cubicBezTo>
                  <a:cubicBezTo>
                    <a:pt x="279" y="116"/>
                    <a:pt x="244" y="82"/>
                    <a:pt x="217" y="82"/>
                  </a:cubicBezTo>
                  <a:cubicBezTo>
                    <a:pt x="202" y="82"/>
                    <a:pt x="190" y="93"/>
                    <a:pt x="184" y="115"/>
                  </a:cubicBezTo>
                  <a:lnTo>
                    <a:pt x="184" y="115"/>
                  </a:lnTo>
                  <a:cubicBezTo>
                    <a:pt x="185" y="110"/>
                    <a:pt x="188" y="108"/>
                    <a:pt x="192" y="108"/>
                  </a:cubicBezTo>
                  <a:cubicBezTo>
                    <a:pt x="252" y="108"/>
                    <a:pt x="581" y="724"/>
                    <a:pt x="594" y="739"/>
                  </a:cubicBezTo>
                  <a:cubicBezTo>
                    <a:pt x="1238" y="1852"/>
                    <a:pt x="1224" y="3335"/>
                    <a:pt x="599" y="4406"/>
                  </a:cubicBezTo>
                  <a:cubicBezTo>
                    <a:pt x="596" y="4411"/>
                    <a:pt x="14" y="5463"/>
                    <a:pt x="1" y="5526"/>
                  </a:cubicBezTo>
                  <a:lnTo>
                    <a:pt x="1" y="5526"/>
                  </a:lnTo>
                  <a:cubicBezTo>
                    <a:pt x="13" y="5520"/>
                    <a:pt x="429" y="5419"/>
                    <a:pt x="567" y="5419"/>
                  </a:cubicBezTo>
                  <a:cubicBezTo>
                    <a:pt x="592" y="5419"/>
                    <a:pt x="608" y="5423"/>
                    <a:pt x="610" y="5431"/>
                  </a:cubicBezTo>
                  <a:cubicBezTo>
                    <a:pt x="623" y="5418"/>
                    <a:pt x="607" y="5377"/>
                    <a:pt x="593" y="5326"/>
                  </a:cubicBezTo>
                  <a:lnTo>
                    <a:pt x="593" y="5326"/>
                  </a:lnTo>
                  <a:cubicBezTo>
                    <a:pt x="607" y="5356"/>
                    <a:pt x="631" y="5365"/>
                    <a:pt x="663" y="5375"/>
                  </a:cubicBezTo>
                  <a:lnTo>
                    <a:pt x="663" y="5375"/>
                  </a:lnTo>
                  <a:cubicBezTo>
                    <a:pt x="665" y="5367"/>
                    <a:pt x="1018" y="4760"/>
                    <a:pt x="1020" y="4687"/>
                  </a:cubicBezTo>
                  <a:cubicBezTo>
                    <a:pt x="1271" y="4297"/>
                    <a:pt x="1424" y="3859"/>
                    <a:pt x="1505" y="3321"/>
                  </a:cubicBezTo>
                  <a:lnTo>
                    <a:pt x="1505" y="3321"/>
                  </a:lnTo>
                  <a:cubicBezTo>
                    <a:pt x="1492" y="3328"/>
                    <a:pt x="1481" y="3331"/>
                    <a:pt x="1472" y="3331"/>
                  </a:cubicBezTo>
                  <a:cubicBezTo>
                    <a:pt x="1458" y="3331"/>
                    <a:pt x="1446" y="3325"/>
                    <a:pt x="1432" y="3320"/>
                  </a:cubicBezTo>
                  <a:lnTo>
                    <a:pt x="1432" y="3320"/>
                  </a:lnTo>
                  <a:cubicBezTo>
                    <a:pt x="1472" y="3273"/>
                    <a:pt x="1491" y="3228"/>
                    <a:pt x="1528" y="3226"/>
                  </a:cubicBezTo>
                  <a:cubicBezTo>
                    <a:pt x="1683" y="2285"/>
                    <a:pt x="1526" y="1344"/>
                    <a:pt x="1037" y="532"/>
                  </a:cubicBezTo>
                  <a:cubicBezTo>
                    <a:pt x="1047" y="509"/>
                    <a:pt x="815" y="94"/>
                    <a:pt x="801" y="94"/>
                  </a:cubicBezTo>
                  <a:lnTo>
                    <a:pt x="801" y="94"/>
                  </a:lnTo>
                  <a:cubicBezTo>
                    <a:pt x="800" y="94"/>
                    <a:pt x="800" y="97"/>
                    <a:pt x="803" y="104"/>
                  </a:cubicBezTo>
                  <a:cubicBezTo>
                    <a:pt x="772" y="64"/>
                    <a:pt x="789" y="87"/>
                    <a:pt x="791" y="11"/>
                  </a:cubicBezTo>
                  <a:cubicBezTo>
                    <a:pt x="759" y="4"/>
                    <a:pt x="730" y="1"/>
                    <a:pt x="704" y="1"/>
                  </a:cubicBezTo>
                  <a:close/>
                  <a:moveTo>
                    <a:pt x="1" y="5526"/>
                  </a:moveTo>
                  <a:cubicBezTo>
                    <a:pt x="0" y="5526"/>
                    <a:pt x="0" y="5526"/>
                    <a:pt x="0" y="5526"/>
                  </a:cubicBezTo>
                  <a:cubicBezTo>
                    <a:pt x="0" y="5526"/>
                    <a:pt x="0" y="5526"/>
                    <a:pt x="1" y="5526"/>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44" name="Google Shape;2244;p34"/>
            <p:cNvSpPr/>
            <p:nvPr/>
          </p:nvSpPr>
          <p:spPr>
            <a:xfrm>
              <a:off x="4218975" y="1618450"/>
              <a:ext cx="25" cy="25"/>
            </a:xfrm>
            <a:custGeom>
              <a:avLst/>
              <a:gdLst/>
              <a:ahLst/>
              <a:cxnLst/>
              <a:rect l="l" t="t" r="r" b="b"/>
              <a:pathLst>
                <a:path w="1" h="1" extrusionOk="0">
                  <a:moveTo>
                    <a:pt x="1" y="0"/>
                  </a:moveTo>
                  <a:cubicBezTo>
                    <a:pt x="1" y="0"/>
                    <a:pt x="1" y="0"/>
                    <a:pt x="1" y="0"/>
                  </a:cubicBezTo>
                  <a:lnTo>
                    <a:pt x="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45" name="Google Shape;2245;p34"/>
            <p:cNvSpPr/>
            <p:nvPr/>
          </p:nvSpPr>
          <p:spPr>
            <a:xfrm>
              <a:off x="3842625" y="1949825"/>
              <a:ext cx="100100" cy="13950"/>
            </a:xfrm>
            <a:custGeom>
              <a:avLst/>
              <a:gdLst/>
              <a:ahLst/>
              <a:cxnLst/>
              <a:rect l="l" t="t" r="r" b="b"/>
              <a:pathLst>
                <a:path w="4004" h="558" extrusionOk="0">
                  <a:moveTo>
                    <a:pt x="690" y="277"/>
                  </a:moveTo>
                  <a:lnTo>
                    <a:pt x="690" y="277"/>
                  </a:lnTo>
                  <a:cubicBezTo>
                    <a:pt x="672" y="291"/>
                    <a:pt x="661" y="305"/>
                    <a:pt x="651" y="305"/>
                  </a:cubicBezTo>
                  <a:cubicBezTo>
                    <a:pt x="645" y="305"/>
                    <a:pt x="639" y="299"/>
                    <a:pt x="631" y="284"/>
                  </a:cubicBezTo>
                  <a:cubicBezTo>
                    <a:pt x="631" y="282"/>
                    <a:pt x="676" y="278"/>
                    <a:pt x="690" y="277"/>
                  </a:cubicBezTo>
                  <a:close/>
                  <a:moveTo>
                    <a:pt x="841" y="259"/>
                  </a:moveTo>
                  <a:cubicBezTo>
                    <a:pt x="737" y="291"/>
                    <a:pt x="955" y="434"/>
                    <a:pt x="728" y="490"/>
                  </a:cubicBezTo>
                  <a:cubicBezTo>
                    <a:pt x="707" y="411"/>
                    <a:pt x="784" y="337"/>
                    <a:pt x="703" y="274"/>
                  </a:cubicBezTo>
                  <a:cubicBezTo>
                    <a:pt x="703" y="274"/>
                    <a:pt x="703" y="274"/>
                    <a:pt x="702" y="274"/>
                  </a:cubicBezTo>
                  <a:cubicBezTo>
                    <a:pt x="701" y="274"/>
                    <a:pt x="698" y="275"/>
                    <a:pt x="696" y="275"/>
                  </a:cubicBezTo>
                  <a:lnTo>
                    <a:pt x="696" y="275"/>
                  </a:lnTo>
                  <a:cubicBezTo>
                    <a:pt x="698" y="273"/>
                    <a:pt x="699" y="271"/>
                    <a:pt x="703" y="270"/>
                  </a:cubicBezTo>
                  <a:cubicBezTo>
                    <a:pt x="704" y="269"/>
                    <a:pt x="704" y="268"/>
                    <a:pt x="704" y="268"/>
                  </a:cubicBezTo>
                  <a:lnTo>
                    <a:pt x="704" y="268"/>
                  </a:lnTo>
                  <a:cubicBezTo>
                    <a:pt x="706" y="268"/>
                    <a:pt x="703" y="274"/>
                    <a:pt x="705" y="274"/>
                  </a:cubicBezTo>
                  <a:cubicBezTo>
                    <a:pt x="705" y="273"/>
                    <a:pt x="794" y="265"/>
                    <a:pt x="841" y="259"/>
                  </a:cubicBezTo>
                  <a:close/>
                  <a:moveTo>
                    <a:pt x="0" y="1"/>
                  </a:moveTo>
                  <a:cubicBezTo>
                    <a:pt x="151" y="177"/>
                    <a:pt x="362" y="214"/>
                    <a:pt x="364" y="395"/>
                  </a:cubicBezTo>
                  <a:cubicBezTo>
                    <a:pt x="288" y="464"/>
                    <a:pt x="232" y="488"/>
                    <a:pt x="202" y="490"/>
                  </a:cubicBezTo>
                  <a:cubicBezTo>
                    <a:pt x="394" y="526"/>
                    <a:pt x="604" y="554"/>
                    <a:pt x="783" y="554"/>
                  </a:cubicBezTo>
                  <a:cubicBezTo>
                    <a:pt x="802" y="554"/>
                    <a:pt x="821" y="553"/>
                    <a:pt x="839" y="553"/>
                  </a:cubicBezTo>
                  <a:cubicBezTo>
                    <a:pt x="881" y="553"/>
                    <a:pt x="2709" y="558"/>
                    <a:pt x="3249" y="558"/>
                  </a:cubicBezTo>
                  <a:cubicBezTo>
                    <a:pt x="3338" y="558"/>
                    <a:pt x="3392" y="558"/>
                    <a:pt x="3396" y="557"/>
                  </a:cubicBezTo>
                  <a:cubicBezTo>
                    <a:pt x="3554" y="448"/>
                    <a:pt x="3651" y="318"/>
                    <a:pt x="3668" y="193"/>
                  </a:cubicBezTo>
                  <a:cubicBezTo>
                    <a:pt x="3693" y="207"/>
                    <a:pt x="3756" y="263"/>
                    <a:pt x="3795" y="284"/>
                  </a:cubicBezTo>
                  <a:cubicBezTo>
                    <a:pt x="3869" y="247"/>
                    <a:pt x="3941" y="198"/>
                    <a:pt x="4004" y="142"/>
                  </a:cubicBezTo>
                  <a:lnTo>
                    <a:pt x="4004" y="142"/>
                  </a:lnTo>
                  <a:cubicBezTo>
                    <a:pt x="3994" y="147"/>
                    <a:pt x="841" y="149"/>
                    <a:pt x="835" y="149"/>
                  </a:cubicBezTo>
                  <a:lnTo>
                    <a:pt x="835" y="149"/>
                  </a:lnTo>
                  <a:cubicBezTo>
                    <a:pt x="550" y="142"/>
                    <a:pt x="269" y="94"/>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46" name="Google Shape;2246;p34"/>
            <p:cNvSpPr/>
            <p:nvPr/>
          </p:nvSpPr>
          <p:spPr>
            <a:xfrm>
              <a:off x="3730175" y="1566025"/>
              <a:ext cx="2825" cy="4275"/>
            </a:xfrm>
            <a:custGeom>
              <a:avLst/>
              <a:gdLst/>
              <a:ahLst/>
              <a:cxnLst/>
              <a:rect l="l" t="t" r="r" b="b"/>
              <a:pathLst>
                <a:path w="113" h="171" extrusionOk="0">
                  <a:moveTo>
                    <a:pt x="98" y="1"/>
                  </a:moveTo>
                  <a:cubicBezTo>
                    <a:pt x="98" y="1"/>
                    <a:pt x="97" y="2"/>
                    <a:pt x="96" y="2"/>
                  </a:cubicBezTo>
                  <a:cubicBezTo>
                    <a:pt x="94" y="2"/>
                    <a:pt x="1" y="171"/>
                    <a:pt x="1" y="171"/>
                  </a:cubicBezTo>
                  <a:cubicBezTo>
                    <a:pt x="61" y="152"/>
                    <a:pt x="112" y="57"/>
                    <a:pt x="98" y="2"/>
                  </a:cubicBezTo>
                  <a:cubicBezTo>
                    <a:pt x="98" y="1"/>
                    <a:pt x="98" y="1"/>
                    <a:pt x="9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47" name="Google Shape;2247;p34"/>
            <p:cNvSpPr/>
            <p:nvPr/>
          </p:nvSpPr>
          <p:spPr>
            <a:xfrm>
              <a:off x="3859650" y="1925900"/>
              <a:ext cx="155925" cy="10450"/>
            </a:xfrm>
            <a:custGeom>
              <a:avLst/>
              <a:gdLst/>
              <a:ahLst/>
              <a:cxnLst/>
              <a:rect l="l" t="t" r="r" b="b"/>
              <a:pathLst>
                <a:path w="6237" h="418" extrusionOk="0">
                  <a:moveTo>
                    <a:pt x="2718" y="3"/>
                  </a:moveTo>
                  <a:cubicBezTo>
                    <a:pt x="2718" y="3"/>
                    <a:pt x="2718" y="3"/>
                    <a:pt x="2718" y="3"/>
                  </a:cubicBezTo>
                  <a:lnTo>
                    <a:pt x="2718" y="3"/>
                  </a:lnTo>
                  <a:cubicBezTo>
                    <a:pt x="2718" y="3"/>
                    <a:pt x="2718" y="3"/>
                    <a:pt x="2718" y="3"/>
                  </a:cubicBezTo>
                  <a:close/>
                  <a:moveTo>
                    <a:pt x="2435" y="3"/>
                  </a:moveTo>
                  <a:lnTo>
                    <a:pt x="2435" y="3"/>
                  </a:lnTo>
                  <a:cubicBezTo>
                    <a:pt x="2428" y="3"/>
                    <a:pt x="2428" y="4"/>
                    <a:pt x="2434" y="4"/>
                  </a:cubicBezTo>
                  <a:lnTo>
                    <a:pt x="2434" y="4"/>
                  </a:lnTo>
                  <a:cubicBezTo>
                    <a:pt x="2434" y="3"/>
                    <a:pt x="2435" y="3"/>
                    <a:pt x="2435" y="3"/>
                  </a:cubicBezTo>
                  <a:close/>
                  <a:moveTo>
                    <a:pt x="464" y="112"/>
                  </a:moveTo>
                  <a:lnTo>
                    <a:pt x="464" y="112"/>
                  </a:lnTo>
                  <a:cubicBezTo>
                    <a:pt x="559" y="144"/>
                    <a:pt x="708" y="228"/>
                    <a:pt x="629" y="306"/>
                  </a:cubicBezTo>
                  <a:cubicBezTo>
                    <a:pt x="573" y="251"/>
                    <a:pt x="369" y="258"/>
                    <a:pt x="464" y="112"/>
                  </a:cubicBezTo>
                  <a:close/>
                  <a:moveTo>
                    <a:pt x="2548" y="415"/>
                  </a:moveTo>
                  <a:lnTo>
                    <a:pt x="2548" y="415"/>
                  </a:lnTo>
                  <a:cubicBezTo>
                    <a:pt x="2548" y="415"/>
                    <a:pt x="2548" y="415"/>
                    <a:pt x="2548" y="415"/>
                  </a:cubicBezTo>
                  <a:cubicBezTo>
                    <a:pt x="2548" y="415"/>
                    <a:pt x="2548" y="415"/>
                    <a:pt x="2548" y="415"/>
                  </a:cubicBezTo>
                  <a:close/>
                  <a:moveTo>
                    <a:pt x="2669" y="0"/>
                  </a:moveTo>
                  <a:cubicBezTo>
                    <a:pt x="2681" y="2"/>
                    <a:pt x="2690" y="3"/>
                    <a:pt x="2696" y="4"/>
                  </a:cubicBezTo>
                  <a:lnTo>
                    <a:pt x="2696" y="4"/>
                  </a:lnTo>
                  <a:cubicBezTo>
                    <a:pt x="2660" y="5"/>
                    <a:pt x="2585" y="5"/>
                    <a:pt x="2524" y="5"/>
                  </a:cubicBezTo>
                  <a:cubicBezTo>
                    <a:pt x="2482" y="5"/>
                    <a:pt x="2446" y="5"/>
                    <a:pt x="2434" y="4"/>
                  </a:cubicBezTo>
                  <a:lnTo>
                    <a:pt x="2434" y="4"/>
                  </a:lnTo>
                  <a:cubicBezTo>
                    <a:pt x="2423" y="18"/>
                    <a:pt x="2366" y="125"/>
                    <a:pt x="2374" y="149"/>
                  </a:cubicBezTo>
                  <a:lnTo>
                    <a:pt x="2374" y="149"/>
                  </a:lnTo>
                  <a:cubicBezTo>
                    <a:pt x="2344" y="136"/>
                    <a:pt x="2217" y="102"/>
                    <a:pt x="2206" y="102"/>
                  </a:cubicBezTo>
                  <a:cubicBezTo>
                    <a:pt x="2206" y="102"/>
                    <a:pt x="2206" y="102"/>
                    <a:pt x="2206" y="102"/>
                  </a:cubicBezTo>
                  <a:lnTo>
                    <a:pt x="2206" y="102"/>
                  </a:lnTo>
                  <a:cubicBezTo>
                    <a:pt x="2219" y="60"/>
                    <a:pt x="2208" y="26"/>
                    <a:pt x="2335" y="7"/>
                  </a:cubicBezTo>
                  <a:cubicBezTo>
                    <a:pt x="2298" y="5"/>
                    <a:pt x="1804" y="4"/>
                    <a:pt x="1326" y="4"/>
                  </a:cubicBezTo>
                  <a:cubicBezTo>
                    <a:pt x="849" y="4"/>
                    <a:pt x="388" y="5"/>
                    <a:pt x="418" y="7"/>
                  </a:cubicBezTo>
                  <a:cubicBezTo>
                    <a:pt x="348" y="77"/>
                    <a:pt x="263" y="127"/>
                    <a:pt x="114" y="127"/>
                  </a:cubicBezTo>
                  <a:cubicBezTo>
                    <a:pt x="80" y="127"/>
                    <a:pt x="42" y="124"/>
                    <a:pt x="1" y="119"/>
                  </a:cubicBezTo>
                  <a:lnTo>
                    <a:pt x="1" y="119"/>
                  </a:lnTo>
                  <a:cubicBezTo>
                    <a:pt x="221" y="225"/>
                    <a:pt x="277" y="151"/>
                    <a:pt x="351" y="286"/>
                  </a:cubicBezTo>
                  <a:cubicBezTo>
                    <a:pt x="390" y="286"/>
                    <a:pt x="367" y="411"/>
                    <a:pt x="348" y="411"/>
                  </a:cubicBezTo>
                  <a:cubicBezTo>
                    <a:pt x="317" y="411"/>
                    <a:pt x="1712" y="415"/>
                    <a:pt x="1777" y="417"/>
                  </a:cubicBezTo>
                  <a:lnTo>
                    <a:pt x="1777" y="417"/>
                  </a:lnTo>
                  <a:cubicBezTo>
                    <a:pt x="1742" y="412"/>
                    <a:pt x="1691" y="283"/>
                    <a:pt x="1705" y="281"/>
                  </a:cubicBezTo>
                  <a:lnTo>
                    <a:pt x="1705" y="281"/>
                  </a:lnTo>
                  <a:cubicBezTo>
                    <a:pt x="1706" y="281"/>
                    <a:pt x="1708" y="281"/>
                    <a:pt x="1709" y="281"/>
                  </a:cubicBezTo>
                  <a:cubicBezTo>
                    <a:pt x="1770" y="281"/>
                    <a:pt x="1832" y="190"/>
                    <a:pt x="1920" y="190"/>
                  </a:cubicBezTo>
                  <a:cubicBezTo>
                    <a:pt x="1934" y="276"/>
                    <a:pt x="2180" y="248"/>
                    <a:pt x="2147" y="415"/>
                  </a:cubicBezTo>
                  <a:cubicBezTo>
                    <a:pt x="2171" y="415"/>
                    <a:pt x="2224" y="416"/>
                    <a:pt x="2252" y="416"/>
                  </a:cubicBezTo>
                  <a:cubicBezTo>
                    <a:pt x="2266" y="416"/>
                    <a:pt x="2273" y="416"/>
                    <a:pt x="2268" y="415"/>
                  </a:cubicBezTo>
                  <a:cubicBezTo>
                    <a:pt x="2367" y="392"/>
                    <a:pt x="2429" y="365"/>
                    <a:pt x="2418" y="323"/>
                  </a:cubicBezTo>
                  <a:lnTo>
                    <a:pt x="2418" y="323"/>
                  </a:lnTo>
                  <a:cubicBezTo>
                    <a:pt x="2481" y="364"/>
                    <a:pt x="2571" y="414"/>
                    <a:pt x="2548" y="415"/>
                  </a:cubicBezTo>
                  <a:lnTo>
                    <a:pt x="2548" y="415"/>
                  </a:lnTo>
                  <a:cubicBezTo>
                    <a:pt x="2569" y="415"/>
                    <a:pt x="4306" y="413"/>
                    <a:pt x="4340" y="413"/>
                  </a:cubicBezTo>
                  <a:cubicBezTo>
                    <a:pt x="4354" y="355"/>
                    <a:pt x="4345" y="318"/>
                    <a:pt x="4412" y="304"/>
                  </a:cubicBezTo>
                  <a:cubicBezTo>
                    <a:pt x="4537" y="316"/>
                    <a:pt x="4704" y="352"/>
                    <a:pt x="4833" y="352"/>
                  </a:cubicBezTo>
                  <a:cubicBezTo>
                    <a:pt x="4936" y="352"/>
                    <a:pt x="5016" y="329"/>
                    <a:pt x="5031" y="251"/>
                  </a:cubicBezTo>
                  <a:cubicBezTo>
                    <a:pt x="5101" y="251"/>
                    <a:pt x="5050" y="360"/>
                    <a:pt x="5073" y="362"/>
                  </a:cubicBezTo>
                  <a:cubicBezTo>
                    <a:pt x="5086" y="364"/>
                    <a:pt x="5101" y="364"/>
                    <a:pt x="5116" y="364"/>
                  </a:cubicBezTo>
                  <a:cubicBezTo>
                    <a:pt x="5313" y="364"/>
                    <a:pt x="5661" y="245"/>
                    <a:pt x="5887" y="144"/>
                  </a:cubicBezTo>
                  <a:cubicBezTo>
                    <a:pt x="5947" y="144"/>
                    <a:pt x="5819" y="28"/>
                    <a:pt x="5854" y="28"/>
                  </a:cubicBezTo>
                  <a:cubicBezTo>
                    <a:pt x="5920" y="58"/>
                    <a:pt x="5981" y="69"/>
                    <a:pt x="6035" y="69"/>
                  </a:cubicBezTo>
                  <a:cubicBezTo>
                    <a:pt x="6130" y="69"/>
                    <a:pt x="6203" y="35"/>
                    <a:pt x="6237" y="5"/>
                  </a:cubicBezTo>
                  <a:cubicBezTo>
                    <a:pt x="6230" y="5"/>
                    <a:pt x="2750" y="3"/>
                    <a:pt x="2669" y="0"/>
                  </a:cubicBezTo>
                  <a:close/>
                  <a:moveTo>
                    <a:pt x="1777" y="417"/>
                  </a:moveTo>
                  <a:lnTo>
                    <a:pt x="1777" y="417"/>
                  </a:lnTo>
                  <a:cubicBezTo>
                    <a:pt x="1777" y="418"/>
                    <a:pt x="1778" y="418"/>
                    <a:pt x="1779" y="418"/>
                  </a:cubicBezTo>
                  <a:cubicBezTo>
                    <a:pt x="1779" y="418"/>
                    <a:pt x="1778" y="418"/>
                    <a:pt x="1777" y="41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48" name="Google Shape;2248;p34"/>
            <p:cNvSpPr/>
            <p:nvPr/>
          </p:nvSpPr>
          <p:spPr>
            <a:xfrm>
              <a:off x="3812650" y="1937725"/>
              <a:ext cx="18925" cy="14100"/>
            </a:xfrm>
            <a:custGeom>
              <a:avLst/>
              <a:gdLst/>
              <a:ahLst/>
              <a:cxnLst/>
              <a:rect l="l" t="t" r="r" b="b"/>
              <a:pathLst>
                <a:path w="757" h="564" extrusionOk="0">
                  <a:moveTo>
                    <a:pt x="439" y="200"/>
                  </a:moveTo>
                  <a:cubicBezTo>
                    <a:pt x="439" y="200"/>
                    <a:pt x="439" y="200"/>
                    <a:pt x="439" y="200"/>
                  </a:cubicBezTo>
                  <a:lnTo>
                    <a:pt x="439" y="200"/>
                  </a:lnTo>
                  <a:cubicBezTo>
                    <a:pt x="439" y="200"/>
                    <a:pt x="439" y="200"/>
                    <a:pt x="439" y="200"/>
                  </a:cubicBezTo>
                  <a:cubicBezTo>
                    <a:pt x="439" y="200"/>
                    <a:pt x="439" y="200"/>
                    <a:pt x="439" y="200"/>
                  </a:cubicBezTo>
                  <a:close/>
                  <a:moveTo>
                    <a:pt x="334" y="0"/>
                  </a:moveTo>
                  <a:cubicBezTo>
                    <a:pt x="274" y="70"/>
                    <a:pt x="137" y="167"/>
                    <a:pt x="1" y="251"/>
                  </a:cubicBezTo>
                  <a:cubicBezTo>
                    <a:pt x="130" y="367"/>
                    <a:pt x="274" y="473"/>
                    <a:pt x="423" y="564"/>
                  </a:cubicBezTo>
                  <a:cubicBezTo>
                    <a:pt x="529" y="494"/>
                    <a:pt x="671" y="399"/>
                    <a:pt x="756" y="295"/>
                  </a:cubicBezTo>
                  <a:cubicBezTo>
                    <a:pt x="687" y="255"/>
                    <a:pt x="620" y="211"/>
                    <a:pt x="557" y="165"/>
                  </a:cubicBezTo>
                  <a:cubicBezTo>
                    <a:pt x="548" y="165"/>
                    <a:pt x="446" y="198"/>
                    <a:pt x="439" y="200"/>
                  </a:cubicBezTo>
                  <a:lnTo>
                    <a:pt x="439" y="200"/>
                  </a:lnTo>
                  <a:cubicBezTo>
                    <a:pt x="440" y="194"/>
                    <a:pt x="432" y="79"/>
                    <a:pt x="432" y="77"/>
                  </a:cubicBezTo>
                  <a:cubicBezTo>
                    <a:pt x="397" y="56"/>
                    <a:pt x="365" y="30"/>
                    <a:pt x="33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49" name="Google Shape;2249;p34"/>
            <p:cNvSpPr/>
            <p:nvPr/>
          </p:nvSpPr>
          <p:spPr>
            <a:xfrm>
              <a:off x="3786325" y="1468675"/>
              <a:ext cx="312125" cy="59275"/>
            </a:xfrm>
            <a:custGeom>
              <a:avLst/>
              <a:gdLst/>
              <a:ahLst/>
              <a:cxnLst/>
              <a:rect l="l" t="t" r="r" b="b"/>
              <a:pathLst>
                <a:path w="12485" h="2371" extrusionOk="0">
                  <a:moveTo>
                    <a:pt x="3952" y="31"/>
                  </a:moveTo>
                  <a:cubicBezTo>
                    <a:pt x="3952" y="31"/>
                    <a:pt x="3952" y="31"/>
                    <a:pt x="3951" y="31"/>
                  </a:cubicBezTo>
                  <a:cubicBezTo>
                    <a:pt x="3952" y="31"/>
                    <a:pt x="3952" y="31"/>
                    <a:pt x="3953" y="31"/>
                  </a:cubicBezTo>
                  <a:lnTo>
                    <a:pt x="3953" y="31"/>
                  </a:lnTo>
                  <a:cubicBezTo>
                    <a:pt x="3953" y="31"/>
                    <a:pt x="3952" y="31"/>
                    <a:pt x="3952" y="31"/>
                  </a:cubicBezTo>
                  <a:close/>
                  <a:moveTo>
                    <a:pt x="3338" y="70"/>
                  </a:moveTo>
                  <a:cubicBezTo>
                    <a:pt x="3344" y="71"/>
                    <a:pt x="3350" y="72"/>
                    <a:pt x="3356" y="73"/>
                  </a:cubicBezTo>
                  <a:cubicBezTo>
                    <a:pt x="3350" y="72"/>
                    <a:pt x="3344" y="71"/>
                    <a:pt x="3338" y="70"/>
                  </a:cubicBezTo>
                  <a:close/>
                  <a:moveTo>
                    <a:pt x="2644" y="57"/>
                  </a:moveTo>
                  <a:cubicBezTo>
                    <a:pt x="2664" y="57"/>
                    <a:pt x="2660" y="66"/>
                    <a:pt x="2706" y="70"/>
                  </a:cubicBezTo>
                  <a:lnTo>
                    <a:pt x="2706" y="70"/>
                  </a:lnTo>
                  <a:cubicBezTo>
                    <a:pt x="2681" y="71"/>
                    <a:pt x="2626" y="96"/>
                    <a:pt x="2584" y="122"/>
                  </a:cubicBezTo>
                  <a:lnTo>
                    <a:pt x="2584" y="122"/>
                  </a:lnTo>
                  <a:cubicBezTo>
                    <a:pt x="2580" y="102"/>
                    <a:pt x="2575" y="81"/>
                    <a:pt x="2567" y="69"/>
                  </a:cubicBezTo>
                  <a:lnTo>
                    <a:pt x="2567" y="69"/>
                  </a:lnTo>
                  <a:cubicBezTo>
                    <a:pt x="2612" y="60"/>
                    <a:pt x="2632" y="57"/>
                    <a:pt x="2644" y="57"/>
                  </a:cubicBezTo>
                  <a:close/>
                  <a:moveTo>
                    <a:pt x="12061" y="305"/>
                  </a:moveTo>
                  <a:cubicBezTo>
                    <a:pt x="12086" y="312"/>
                    <a:pt x="12106" y="318"/>
                    <a:pt x="12123" y="322"/>
                  </a:cubicBezTo>
                  <a:lnTo>
                    <a:pt x="12123" y="322"/>
                  </a:lnTo>
                  <a:cubicBezTo>
                    <a:pt x="12104" y="316"/>
                    <a:pt x="12083" y="310"/>
                    <a:pt x="12061" y="305"/>
                  </a:cubicBezTo>
                  <a:close/>
                  <a:moveTo>
                    <a:pt x="12123" y="322"/>
                  </a:moveTo>
                  <a:lnTo>
                    <a:pt x="12123" y="322"/>
                  </a:lnTo>
                  <a:cubicBezTo>
                    <a:pt x="12143" y="328"/>
                    <a:pt x="12162" y="335"/>
                    <a:pt x="12178" y="341"/>
                  </a:cubicBezTo>
                  <a:lnTo>
                    <a:pt x="12178" y="341"/>
                  </a:lnTo>
                  <a:cubicBezTo>
                    <a:pt x="12174" y="337"/>
                    <a:pt x="12156" y="331"/>
                    <a:pt x="12123" y="322"/>
                  </a:cubicBezTo>
                  <a:close/>
                  <a:moveTo>
                    <a:pt x="501" y="1969"/>
                  </a:moveTo>
                  <a:lnTo>
                    <a:pt x="501" y="1969"/>
                  </a:lnTo>
                  <a:cubicBezTo>
                    <a:pt x="501" y="1969"/>
                    <a:pt x="503" y="1970"/>
                    <a:pt x="504" y="1971"/>
                  </a:cubicBezTo>
                  <a:cubicBezTo>
                    <a:pt x="503" y="1971"/>
                    <a:pt x="501" y="1971"/>
                    <a:pt x="499" y="1971"/>
                  </a:cubicBezTo>
                  <a:lnTo>
                    <a:pt x="499" y="1971"/>
                  </a:lnTo>
                  <a:cubicBezTo>
                    <a:pt x="500" y="1970"/>
                    <a:pt x="500" y="1969"/>
                    <a:pt x="501" y="1969"/>
                  </a:cubicBezTo>
                  <a:close/>
                  <a:moveTo>
                    <a:pt x="574" y="2063"/>
                  </a:moveTo>
                  <a:cubicBezTo>
                    <a:pt x="570" y="2078"/>
                    <a:pt x="569" y="2088"/>
                    <a:pt x="575" y="2088"/>
                  </a:cubicBezTo>
                  <a:cubicBezTo>
                    <a:pt x="575" y="2088"/>
                    <a:pt x="576" y="2087"/>
                    <a:pt x="576" y="2087"/>
                  </a:cubicBezTo>
                  <a:cubicBezTo>
                    <a:pt x="598" y="2086"/>
                    <a:pt x="592" y="2076"/>
                    <a:pt x="574" y="2063"/>
                  </a:cubicBezTo>
                  <a:close/>
                  <a:moveTo>
                    <a:pt x="3293" y="1"/>
                  </a:moveTo>
                  <a:lnTo>
                    <a:pt x="3293" y="1"/>
                  </a:lnTo>
                  <a:cubicBezTo>
                    <a:pt x="3218" y="20"/>
                    <a:pt x="3198" y="33"/>
                    <a:pt x="3169" y="33"/>
                  </a:cubicBezTo>
                  <a:cubicBezTo>
                    <a:pt x="3163" y="33"/>
                    <a:pt x="3157" y="32"/>
                    <a:pt x="3149" y="31"/>
                  </a:cubicBezTo>
                  <a:cubicBezTo>
                    <a:pt x="3113" y="19"/>
                    <a:pt x="3044" y="13"/>
                    <a:pt x="2963" y="13"/>
                  </a:cubicBezTo>
                  <a:cubicBezTo>
                    <a:pt x="2831" y="13"/>
                    <a:pt x="2666" y="29"/>
                    <a:pt x="2561" y="61"/>
                  </a:cubicBezTo>
                  <a:lnTo>
                    <a:pt x="2561" y="61"/>
                  </a:lnTo>
                  <a:cubicBezTo>
                    <a:pt x="2558" y="58"/>
                    <a:pt x="2554" y="57"/>
                    <a:pt x="2550" y="57"/>
                  </a:cubicBezTo>
                  <a:cubicBezTo>
                    <a:pt x="2550" y="57"/>
                    <a:pt x="2549" y="57"/>
                    <a:pt x="2549" y="57"/>
                  </a:cubicBezTo>
                  <a:cubicBezTo>
                    <a:pt x="1610" y="221"/>
                    <a:pt x="928" y="794"/>
                    <a:pt x="460" y="1596"/>
                  </a:cubicBezTo>
                  <a:cubicBezTo>
                    <a:pt x="460" y="1596"/>
                    <a:pt x="460" y="1596"/>
                    <a:pt x="459" y="1596"/>
                  </a:cubicBezTo>
                  <a:cubicBezTo>
                    <a:pt x="386" y="1596"/>
                    <a:pt x="0" y="2192"/>
                    <a:pt x="17" y="2192"/>
                  </a:cubicBezTo>
                  <a:cubicBezTo>
                    <a:pt x="17" y="2192"/>
                    <a:pt x="17" y="2192"/>
                    <a:pt x="17" y="2192"/>
                  </a:cubicBezTo>
                  <a:cubicBezTo>
                    <a:pt x="87" y="2211"/>
                    <a:pt x="116" y="2220"/>
                    <a:pt x="137" y="2220"/>
                  </a:cubicBezTo>
                  <a:cubicBezTo>
                    <a:pt x="167" y="2220"/>
                    <a:pt x="177" y="2200"/>
                    <a:pt x="273" y="2168"/>
                  </a:cubicBezTo>
                  <a:lnTo>
                    <a:pt x="273" y="2168"/>
                  </a:lnTo>
                  <a:cubicBezTo>
                    <a:pt x="216" y="2218"/>
                    <a:pt x="215" y="2357"/>
                    <a:pt x="145" y="2370"/>
                  </a:cubicBezTo>
                  <a:cubicBezTo>
                    <a:pt x="424" y="2369"/>
                    <a:pt x="334" y="2238"/>
                    <a:pt x="328" y="2151"/>
                  </a:cubicBezTo>
                  <a:lnTo>
                    <a:pt x="328" y="2151"/>
                  </a:lnTo>
                  <a:cubicBezTo>
                    <a:pt x="329" y="2150"/>
                    <a:pt x="329" y="2150"/>
                    <a:pt x="330" y="2150"/>
                  </a:cubicBezTo>
                  <a:cubicBezTo>
                    <a:pt x="329" y="2150"/>
                    <a:pt x="328" y="2150"/>
                    <a:pt x="328" y="2150"/>
                  </a:cubicBezTo>
                  <a:lnTo>
                    <a:pt x="328" y="2150"/>
                  </a:lnTo>
                  <a:cubicBezTo>
                    <a:pt x="325" y="2110"/>
                    <a:pt x="339" y="2080"/>
                    <a:pt x="411" y="2073"/>
                  </a:cubicBezTo>
                  <a:cubicBezTo>
                    <a:pt x="474" y="2067"/>
                    <a:pt x="493" y="2040"/>
                    <a:pt x="499" y="2015"/>
                  </a:cubicBezTo>
                  <a:lnTo>
                    <a:pt x="499" y="2015"/>
                  </a:lnTo>
                  <a:cubicBezTo>
                    <a:pt x="524" y="2031"/>
                    <a:pt x="556" y="2049"/>
                    <a:pt x="574" y="2063"/>
                  </a:cubicBezTo>
                  <a:lnTo>
                    <a:pt x="574" y="2063"/>
                  </a:lnTo>
                  <a:cubicBezTo>
                    <a:pt x="597" y="1989"/>
                    <a:pt x="719" y="1774"/>
                    <a:pt x="778" y="1774"/>
                  </a:cubicBezTo>
                  <a:cubicBezTo>
                    <a:pt x="1262" y="933"/>
                    <a:pt x="2071" y="441"/>
                    <a:pt x="2999" y="411"/>
                  </a:cubicBezTo>
                  <a:cubicBezTo>
                    <a:pt x="3066" y="425"/>
                    <a:pt x="5420" y="429"/>
                    <a:pt x="7529" y="429"/>
                  </a:cubicBezTo>
                  <a:cubicBezTo>
                    <a:pt x="9269" y="429"/>
                    <a:pt x="10842" y="426"/>
                    <a:pt x="10824" y="425"/>
                  </a:cubicBezTo>
                  <a:lnTo>
                    <a:pt x="10824" y="425"/>
                  </a:lnTo>
                  <a:cubicBezTo>
                    <a:pt x="11164" y="435"/>
                    <a:pt x="11236" y="455"/>
                    <a:pt x="11474" y="499"/>
                  </a:cubicBezTo>
                  <a:cubicBezTo>
                    <a:pt x="11641" y="474"/>
                    <a:pt x="11592" y="402"/>
                    <a:pt x="11699" y="235"/>
                  </a:cubicBezTo>
                  <a:cubicBezTo>
                    <a:pt x="12084" y="254"/>
                    <a:pt x="11822" y="421"/>
                    <a:pt x="12063" y="548"/>
                  </a:cubicBezTo>
                  <a:cubicBezTo>
                    <a:pt x="12135" y="565"/>
                    <a:pt x="12211" y="570"/>
                    <a:pt x="12278" y="570"/>
                  </a:cubicBezTo>
                  <a:cubicBezTo>
                    <a:pt x="12369" y="570"/>
                    <a:pt x="12445" y="561"/>
                    <a:pt x="12474" y="561"/>
                  </a:cubicBezTo>
                  <a:cubicBezTo>
                    <a:pt x="12479" y="561"/>
                    <a:pt x="12483" y="561"/>
                    <a:pt x="12485" y="562"/>
                  </a:cubicBezTo>
                  <a:cubicBezTo>
                    <a:pt x="12363" y="491"/>
                    <a:pt x="12364" y="412"/>
                    <a:pt x="12178" y="341"/>
                  </a:cubicBezTo>
                  <a:lnTo>
                    <a:pt x="12178" y="341"/>
                  </a:lnTo>
                  <a:cubicBezTo>
                    <a:pt x="12183" y="345"/>
                    <a:pt x="12175" y="349"/>
                    <a:pt x="12156" y="356"/>
                  </a:cubicBezTo>
                  <a:cubicBezTo>
                    <a:pt x="12040" y="307"/>
                    <a:pt x="12051" y="300"/>
                    <a:pt x="11968" y="277"/>
                  </a:cubicBezTo>
                  <a:cubicBezTo>
                    <a:pt x="11910" y="179"/>
                    <a:pt x="11738" y="145"/>
                    <a:pt x="11546" y="77"/>
                  </a:cubicBezTo>
                  <a:cubicBezTo>
                    <a:pt x="11467" y="107"/>
                    <a:pt x="11358" y="123"/>
                    <a:pt x="11275" y="123"/>
                  </a:cubicBezTo>
                  <a:cubicBezTo>
                    <a:pt x="11236" y="123"/>
                    <a:pt x="11203" y="120"/>
                    <a:pt x="11182" y="112"/>
                  </a:cubicBezTo>
                  <a:cubicBezTo>
                    <a:pt x="11277" y="73"/>
                    <a:pt x="11414" y="89"/>
                    <a:pt x="11361" y="64"/>
                  </a:cubicBezTo>
                  <a:cubicBezTo>
                    <a:pt x="11247" y="31"/>
                    <a:pt x="10962" y="22"/>
                    <a:pt x="10920" y="10"/>
                  </a:cubicBezTo>
                  <a:cubicBezTo>
                    <a:pt x="10919" y="10"/>
                    <a:pt x="10895" y="10"/>
                    <a:pt x="10849" y="10"/>
                  </a:cubicBezTo>
                  <a:cubicBezTo>
                    <a:pt x="10125" y="10"/>
                    <a:pt x="4060" y="26"/>
                    <a:pt x="3953" y="31"/>
                  </a:cubicBezTo>
                  <a:lnTo>
                    <a:pt x="3953" y="31"/>
                  </a:lnTo>
                  <a:cubicBezTo>
                    <a:pt x="3958" y="33"/>
                    <a:pt x="3971" y="53"/>
                    <a:pt x="3928" y="53"/>
                  </a:cubicBezTo>
                  <a:cubicBezTo>
                    <a:pt x="3912" y="53"/>
                    <a:pt x="3887" y="50"/>
                    <a:pt x="3852" y="43"/>
                  </a:cubicBezTo>
                  <a:cubicBezTo>
                    <a:pt x="4014" y="33"/>
                    <a:pt x="3801" y="45"/>
                    <a:pt x="3891" y="22"/>
                  </a:cubicBezTo>
                  <a:cubicBezTo>
                    <a:pt x="3946" y="12"/>
                    <a:pt x="3892" y="6"/>
                    <a:pt x="3827" y="6"/>
                  </a:cubicBezTo>
                  <a:cubicBezTo>
                    <a:pt x="3753" y="6"/>
                    <a:pt x="3663" y="14"/>
                    <a:pt x="3696" y="33"/>
                  </a:cubicBezTo>
                  <a:cubicBezTo>
                    <a:pt x="3671" y="70"/>
                    <a:pt x="3754" y="108"/>
                    <a:pt x="3849" y="131"/>
                  </a:cubicBezTo>
                  <a:cubicBezTo>
                    <a:pt x="3846" y="131"/>
                    <a:pt x="3843" y="131"/>
                    <a:pt x="3840" y="131"/>
                  </a:cubicBezTo>
                  <a:cubicBezTo>
                    <a:pt x="3644" y="131"/>
                    <a:pt x="3462" y="353"/>
                    <a:pt x="3349" y="353"/>
                  </a:cubicBezTo>
                  <a:cubicBezTo>
                    <a:pt x="3314" y="353"/>
                    <a:pt x="3285" y="330"/>
                    <a:pt x="3265" y="272"/>
                  </a:cubicBezTo>
                  <a:cubicBezTo>
                    <a:pt x="3263" y="272"/>
                    <a:pt x="3261" y="273"/>
                    <a:pt x="3259" y="273"/>
                  </a:cubicBezTo>
                  <a:cubicBezTo>
                    <a:pt x="3173" y="273"/>
                    <a:pt x="3137" y="69"/>
                    <a:pt x="3312" y="69"/>
                  </a:cubicBezTo>
                  <a:cubicBezTo>
                    <a:pt x="3320" y="69"/>
                    <a:pt x="3329" y="70"/>
                    <a:pt x="3338" y="70"/>
                  </a:cubicBezTo>
                  <a:lnTo>
                    <a:pt x="3338" y="70"/>
                  </a:lnTo>
                  <a:cubicBezTo>
                    <a:pt x="3151" y="45"/>
                    <a:pt x="3264" y="44"/>
                    <a:pt x="32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50" name="Google Shape;2250;p34"/>
            <p:cNvSpPr/>
            <p:nvPr/>
          </p:nvSpPr>
          <p:spPr>
            <a:xfrm>
              <a:off x="3738825" y="1619450"/>
              <a:ext cx="292975" cy="10250"/>
            </a:xfrm>
            <a:custGeom>
              <a:avLst/>
              <a:gdLst/>
              <a:ahLst/>
              <a:cxnLst/>
              <a:rect l="l" t="t" r="r" b="b"/>
              <a:pathLst>
                <a:path w="11719" h="410" extrusionOk="0">
                  <a:moveTo>
                    <a:pt x="11352" y="210"/>
                  </a:moveTo>
                  <a:cubicBezTo>
                    <a:pt x="11360" y="210"/>
                    <a:pt x="11350" y="212"/>
                    <a:pt x="11343" y="215"/>
                  </a:cubicBezTo>
                  <a:lnTo>
                    <a:pt x="11343" y="215"/>
                  </a:lnTo>
                  <a:cubicBezTo>
                    <a:pt x="11329" y="213"/>
                    <a:pt x="11324" y="211"/>
                    <a:pt x="11341" y="211"/>
                  </a:cubicBezTo>
                  <a:cubicBezTo>
                    <a:pt x="11346" y="210"/>
                    <a:pt x="11350" y="210"/>
                    <a:pt x="11352" y="210"/>
                  </a:cubicBezTo>
                  <a:close/>
                  <a:moveTo>
                    <a:pt x="11339" y="224"/>
                  </a:moveTo>
                  <a:cubicBezTo>
                    <a:pt x="11338" y="224"/>
                    <a:pt x="11337" y="224"/>
                    <a:pt x="11336" y="224"/>
                  </a:cubicBezTo>
                  <a:cubicBezTo>
                    <a:pt x="11334" y="224"/>
                    <a:pt x="11332" y="224"/>
                    <a:pt x="11339" y="224"/>
                  </a:cubicBezTo>
                  <a:close/>
                  <a:moveTo>
                    <a:pt x="0" y="408"/>
                  </a:moveTo>
                  <a:cubicBezTo>
                    <a:pt x="1" y="408"/>
                    <a:pt x="1" y="408"/>
                    <a:pt x="2" y="408"/>
                  </a:cubicBezTo>
                  <a:cubicBezTo>
                    <a:pt x="2" y="408"/>
                    <a:pt x="3" y="408"/>
                    <a:pt x="3" y="408"/>
                  </a:cubicBezTo>
                  <a:lnTo>
                    <a:pt x="3" y="408"/>
                  </a:lnTo>
                  <a:cubicBezTo>
                    <a:pt x="2" y="408"/>
                    <a:pt x="1" y="408"/>
                    <a:pt x="0" y="408"/>
                  </a:cubicBezTo>
                  <a:close/>
                  <a:moveTo>
                    <a:pt x="2018" y="0"/>
                  </a:moveTo>
                  <a:cubicBezTo>
                    <a:pt x="926" y="0"/>
                    <a:pt x="182" y="1"/>
                    <a:pt x="139" y="2"/>
                  </a:cubicBezTo>
                  <a:cubicBezTo>
                    <a:pt x="140" y="2"/>
                    <a:pt x="140" y="2"/>
                    <a:pt x="141" y="2"/>
                  </a:cubicBezTo>
                  <a:cubicBezTo>
                    <a:pt x="334" y="2"/>
                    <a:pt x="65" y="401"/>
                    <a:pt x="3" y="408"/>
                  </a:cubicBezTo>
                  <a:lnTo>
                    <a:pt x="3" y="408"/>
                  </a:lnTo>
                  <a:cubicBezTo>
                    <a:pt x="218" y="408"/>
                    <a:pt x="10697" y="408"/>
                    <a:pt x="10808" y="410"/>
                  </a:cubicBezTo>
                  <a:cubicBezTo>
                    <a:pt x="10866" y="364"/>
                    <a:pt x="10801" y="324"/>
                    <a:pt x="10826" y="271"/>
                  </a:cubicBezTo>
                  <a:lnTo>
                    <a:pt x="10826" y="271"/>
                  </a:lnTo>
                  <a:cubicBezTo>
                    <a:pt x="10875" y="302"/>
                    <a:pt x="10955" y="322"/>
                    <a:pt x="11049" y="322"/>
                  </a:cubicBezTo>
                  <a:cubicBezTo>
                    <a:pt x="11159" y="322"/>
                    <a:pt x="11288" y="294"/>
                    <a:pt x="11409" y="225"/>
                  </a:cubicBezTo>
                  <a:lnTo>
                    <a:pt x="11409" y="225"/>
                  </a:lnTo>
                  <a:cubicBezTo>
                    <a:pt x="11423" y="225"/>
                    <a:pt x="11441" y="226"/>
                    <a:pt x="11462" y="227"/>
                  </a:cubicBezTo>
                  <a:cubicBezTo>
                    <a:pt x="11469" y="245"/>
                    <a:pt x="11476" y="253"/>
                    <a:pt x="11483" y="253"/>
                  </a:cubicBezTo>
                  <a:cubicBezTo>
                    <a:pt x="11517" y="253"/>
                    <a:pt x="11566" y="97"/>
                    <a:pt x="11719" y="4"/>
                  </a:cubicBezTo>
                  <a:cubicBezTo>
                    <a:pt x="11708" y="4"/>
                    <a:pt x="5295" y="0"/>
                    <a:pt x="201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51" name="Google Shape;2251;p34"/>
            <p:cNvSpPr/>
            <p:nvPr/>
          </p:nvSpPr>
          <p:spPr>
            <a:xfrm>
              <a:off x="3708450" y="1571000"/>
              <a:ext cx="32475" cy="40225"/>
            </a:xfrm>
            <a:custGeom>
              <a:avLst/>
              <a:gdLst/>
              <a:ahLst/>
              <a:cxnLst/>
              <a:rect l="l" t="t" r="r" b="b"/>
              <a:pathLst>
                <a:path w="1299" h="1609" extrusionOk="0">
                  <a:moveTo>
                    <a:pt x="803" y="65"/>
                  </a:moveTo>
                  <a:cubicBezTo>
                    <a:pt x="803" y="65"/>
                    <a:pt x="803" y="65"/>
                    <a:pt x="803" y="65"/>
                  </a:cubicBezTo>
                  <a:lnTo>
                    <a:pt x="803" y="65"/>
                  </a:lnTo>
                  <a:cubicBezTo>
                    <a:pt x="803" y="65"/>
                    <a:pt x="803" y="65"/>
                    <a:pt x="803" y="65"/>
                  </a:cubicBezTo>
                  <a:close/>
                  <a:moveTo>
                    <a:pt x="987" y="103"/>
                  </a:moveTo>
                  <a:cubicBezTo>
                    <a:pt x="995" y="107"/>
                    <a:pt x="1007" y="114"/>
                    <a:pt x="1016" y="129"/>
                  </a:cubicBezTo>
                  <a:cubicBezTo>
                    <a:pt x="986" y="114"/>
                    <a:pt x="985" y="113"/>
                    <a:pt x="987" y="103"/>
                  </a:cubicBezTo>
                  <a:close/>
                  <a:moveTo>
                    <a:pt x="777" y="445"/>
                  </a:moveTo>
                  <a:cubicBezTo>
                    <a:pt x="777" y="445"/>
                    <a:pt x="777" y="445"/>
                    <a:pt x="777" y="445"/>
                  </a:cubicBezTo>
                  <a:cubicBezTo>
                    <a:pt x="612" y="600"/>
                    <a:pt x="935" y="493"/>
                    <a:pt x="745" y="605"/>
                  </a:cubicBezTo>
                  <a:cubicBezTo>
                    <a:pt x="718" y="609"/>
                    <a:pt x="696" y="616"/>
                    <a:pt x="678" y="616"/>
                  </a:cubicBezTo>
                  <a:cubicBezTo>
                    <a:pt x="649" y="616"/>
                    <a:pt x="632" y="599"/>
                    <a:pt x="626" y="531"/>
                  </a:cubicBezTo>
                  <a:lnTo>
                    <a:pt x="626" y="531"/>
                  </a:lnTo>
                  <a:cubicBezTo>
                    <a:pt x="629" y="530"/>
                    <a:pt x="770" y="445"/>
                    <a:pt x="777" y="445"/>
                  </a:cubicBezTo>
                  <a:close/>
                  <a:moveTo>
                    <a:pt x="0" y="1476"/>
                  </a:moveTo>
                  <a:cubicBezTo>
                    <a:pt x="0" y="1476"/>
                    <a:pt x="0" y="1476"/>
                    <a:pt x="0" y="1476"/>
                  </a:cubicBezTo>
                  <a:cubicBezTo>
                    <a:pt x="0" y="1476"/>
                    <a:pt x="0" y="1476"/>
                    <a:pt x="0" y="1476"/>
                  </a:cubicBezTo>
                  <a:lnTo>
                    <a:pt x="0" y="1476"/>
                  </a:lnTo>
                  <a:cubicBezTo>
                    <a:pt x="0" y="1476"/>
                    <a:pt x="0" y="1476"/>
                    <a:pt x="0" y="1476"/>
                  </a:cubicBezTo>
                  <a:close/>
                  <a:moveTo>
                    <a:pt x="1062" y="1"/>
                  </a:moveTo>
                  <a:cubicBezTo>
                    <a:pt x="1018" y="1"/>
                    <a:pt x="975" y="37"/>
                    <a:pt x="978" y="89"/>
                  </a:cubicBezTo>
                  <a:lnTo>
                    <a:pt x="978" y="89"/>
                  </a:lnTo>
                  <a:cubicBezTo>
                    <a:pt x="951" y="77"/>
                    <a:pt x="925" y="74"/>
                    <a:pt x="900" y="74"/>
                  </a:cubicBezTo>
                  <a:cubicBezTo>
                    <a:pt x="887" y="74"/>
                    <a:pt x="874" y="75"/>
                    <a:pt x="861" y="75"/>
                  </a:cubicBezTo>
                  <a:cubicBezTo>
                    <a:pt x="840" y="75"/>
                    <a:pt x="821" y="73"/>
                    <a:pt x="803" y="65"/>
                  </a:cubicBezTo>
                  <a:lnTo>
                    <a:pt x="803" y="65"/>
                  </a:lnTo>
                  <a:cubicBezTo>
                    <a:pt x="804" y="66"/>
                    <a:pt x="11" y="1460"/>
                    <a:pt x="0" y="1476"/>
                  </a:cubicBezTo>
                  <a:lnTo>
                    <a:pt x="0" y="1476"/>
                  </a:lnTo>
                  <a:cubicBezTo>
                    <a:pt x="53" y="1538"/>
                    <a:pt x="121" y="1551"/>
                    <a:pt x="195" y="1551"/>
                  </a:cubicBezTo>
                  <a:cubicBezTo>
                    <a:pt x="242" y="1551"/>
                    <a:pt x="291" y="1546"/>
                    <a:pt x="339" y="1546"/>
                  </a:cubicBezTo>
                  <a:cubicBezTo>
                    <a:pt x="410" y="1546"/>
                    <a:pt x="479" y="1556"/>
                    <a:pt x="536" y="1608"/>
                  </a:cubicBezTo>
                  <a:cubicBezTo>
                    <a:pt x="536" y="1608"/>
                    <a:pt x="536" y="1608"/>
                    <a:pt x="536" y="1608"/>
                  </a:cubicBezTo>
                  <a:cubicBezTo>
                    <a:pt x="539" y="1608"/>
                    <a:pt x="1192" y="454"/>
                    <a:pt x="1199" y="447"/>
                  </a:cubicBezTo>
                  <a:cubicBezTo>
                    <a:pt x="1161" y="446"/>
                    <a:pt x="1124" y="444"/>
                    <a:pt x="1090" y="444"/>
                  </a:cubicBezTo>
                  <a:cubicBezTo>
                    <a:pt x="1006" y="444"/>
                    <a:pt x="937" y="453"/>
                    <a:pt x="902" y="498"/>
                  </a:cubicBezTo>
                  <a:cubicBezTo>
                    <a:pt x="816" y="255"/>
                    <a:pt x="1132" y="354"/>
                    <a:pt x="1213" y="278"/>
                  </a:cubicBezTo>
                  <a:cubicBezTo>
                    <a:pt x="1037" y="167"/>
                    <a:pt x="1299" y="157"/>
                    <a:pt x="1120" y="25"/>
                  </a:cubicBezTo>
                  <a:cubicBezTo>
                    <a:pt x="1103" y="8"/>
                    <a:pt x="1083" y="1"/>
                    <a:pt x="106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52" name="Google Shape;2252;p34"/>
            <p:cNvSpPr/>
            <p:nvPr/>
          </p:nvSpPr>
          <p:spPr>
            <a:xfrm>
              <a:off x="3985350" y="1953375"/>
              <a:ext cx="74975" cy="10450"/>
            </a:xfrm>
            <a:custGeom>
              <a:avLst/>
              <a:gdLst/>
              <a:ahLst/>
              <a:cxnLst/>
              <a:rect l="l" t="t" r="r" b="b"/>
              <a:pathLst>
                <a:path w="2999" h="418" extrusionOk="0">
                  <a:moveTo>
                    <a:pt x="2558" y="3"/>
                  </a:moveTo>
                  <a:cubicBezTo>
                    <a:pt x="2554" y="3"/>
                    <a:pt x="2553" y="3"/>
                    <a:pt x="2556" y="3"/>
                  </a:cubicBezTo>
                  <a:lnTo>
                    <a:pt x="2556" y="3"/>
                  </a:lnTo>
                  <a:cubicBezTo>
                    <a:pt x="2557" y="3"/>
                    <a:pt x="2557" y="3"/>
                    <a:pt x="2558" y="3"/>
                  </a:cubicBezTo>
                  <a:close/>
                  <a:moveTo>
                    <a:pt x="632" y="223"/>
                  </a:moveTo>
                  <a:cubicBezTo>
                    <a:pt x="602" y="234"/>
                    <a:pt x="567" y="238"/>
                    <a:pt x="524" y="238"/>
                  </a:cubicBezTo>
                  <a:cubicBezTo>
                    <a:pt x="496" y="238"/>
                    <a:pt x="465" y="236"/>
                    <a:pt x="430" y="234"/>
                  </a:cubicBezTo>
                  <a:cubicBezTo>
                    <a:pt x="427" y="234"/>
                    <a:pt x="424" y="234"/>
                    <a:pt x="422" y="234"/>
                  </a:cubicBezTo>
                  <a:lnTo>
                    <a:pt x="422" y="234"/>
                  </a:lnTo>
                  <a:cubicBezTo>
                    <a:pt x="426" y="234"/>
                    <a:pt x="430" y="234"/>
                    <a:pt x="434" y="234"/>
                  </a:cubicBezTo>
                  <a:cubicBezTo>
                    <a:pt x="425" y="233"/>
                    <a:pt x="419" y="232"/>
                    <a:pt x="416" y="232"/>
                  </a:cubicBezTo>
                  <a:cubicBezTo>
                    <a:pt x="410" y="232"/>
                    <a:pt x="413" y="234"/>
                    <a:pt x="422" y="234"/>
                  </a:cubicBezTo>
                  <a:lnTo>
                    <a:pt x="422" y="234"/>
                  </a:lnTo>
                  <a:cubicBezTo>
                    <a:pt x="406" y="234"/>
                    <a:pt x="402" y="232"/>
                    <a:pt x="407" y="229"/>
                  </a:cubicBezTo>
                  <a:lnTo>
                    <a:pt x="407" y="229"/>
                  </a:lnTo>
                  <a:cubicBezTo>
                    <a:pt x="417" y="228"/>
                    <a:pt x="421" y="227"/>
                    <a:pt x="423" y="227"/>
                  </a:cubicBezTo>
                  <a:cubicBezTo>
                    <a:pt x="427" y="227"/>
                    <a:pt x="428" y="229"/>
                    <a:pt x="441" y="230"/>
                  </a:cubicBezTo>
                  <a:cubicBezTo>
                    <a:pt x="432" y="227"/>
                    <a:pt x="585" y="230"/>
                    <a:pt x="632" y="223"/>
                  </a:cubicBezTo>
                  <a:close/>
                  <a:moveTo>
                    <a:pt x="2187" y="216"/>
                  </a:moveTo>
                  <a:lnTo>
                    <a:pt x="2187" y="216"/>
                  </a:lnTo>
                  <a:cubicBezTo>
                    <a:pt x="2131" y="237"/>
                    <a:pt x="2115" y="260"/>
                    <a:pt x="2097" y="262"/>
                  </a:cubicBezTo>
                  <a:cubicBezTo>
                    <a:pt x="2090" y="244"/>
                    <a:pt x="2113" y="225"/>
                    <a:pt x="2187" y="216"/>
                  </a:cubicBezTo>
                  <a:close/>
                  <a:moveTo>
                    <a:pt x="2187" y="0"/>
                  </a:moveTo>
                  <a:cubicBezTo>
                    <a:pt x="2164" y="5"/>
                    <a:pt x="404" y="7"/>
                    <a:pt x="395" y="7"/>
                  </a:cubicBezTo>
                  <a:cubicBezTo>
                    <a:pt x="444" y="63"/>
                    <a:pt x="414" y="136"/>
                    <a:pt x="389" y="222"/>
                  </a:cubicBezTo>
                  <a:lnTo>
                    <a:pt x="389" y="222"/>
                  </a:lnTo>
                  <a:cubicBezTo>
                    <a:pt x="355" y="219"/>
                    <a:pt x="321" y="216"/>
                    <a:pt x="288" y="216"/>
                  </a:cubicBezTo>
                  <a:cubicBezTo>
                    <a:pt x="197" y="216"/>
                    <a:pt x="117" y="238"/>
                    <a:pt x="98" y="336"/>
                  </a:cubicBezTo>
                  <a:cubicBezTo>
                    <a:pt x="54" y="367"/>
                    <a:pt x="8" y="394"/>
                    <a:pt x="1" y="415"/>
                  </a:cubicBezTo>
                  <a:cubicBezTo>
                    <a:pt x="11" y="416"/>
                    <a:pt x="462" y="417"/>
                    <a:pt x="986" y="417"/>
                  </a:cubicBezTo>
                  <a:cubicBezTo>
                    <a:pt x="1728" y="417"/>
                    <a:pt x="2617" y="416"/>
                    <a:pt x="2611" y="413"/>
                  </a:cubicBezTo>
                  <a:cubicBezTo>
                    <a:pt x="2616" y="388"/>
                    <a:pt x="2646" y="368"/>
                    <a:pt x="2638" y="365"/>
                  </a:cubicBezTo>
                  <a:lnTo>
                    <a:pt x="2638" y="365"/>
                  </a:lnTo>
                  <a:cubicBezTo>
                    <a:pt x="2668" y="364"/>
                    <a:pt x="2795" y="360"/>
                    <a:pt x="2799" y="360"/>
                  </a:cubicBezTo>
                  <a:lnTo>
                    <a:pt x="2799" y="360"/>
                  </a:lnTo>
                  <a:cubicBezTo>
                    <a:pt x="2832" y="380"/>
                    <a:pt x="2797" y="401"/>
                    <a:pt x="2794" y="418"/>
                  </a:cubicBezTo>
                  <a:cubicBezTo>
                    <a:pt x="2822" y="418"/>
                    <a:pt x="2850" y="415"/>
                    <a:pt x="2876" y="411"/>
                  </a:cubicBezTo>
                  <a:cubicBezTo>
                    <a:pt x="2906" y="411"/>
                    <a:pt x="2943" y="415"/>
                    <a:pt x="2964" y="418"/>
                  </a:cubicBezTo>
                  <a:cubicBezTo>
                    <a:pt x="2998" y="341"/>
                    <a:pt x="2938" y="248"/>
                    <a:pt x="2943" y="163"/>
                  </a:cubicBezTo>
                  <a:lnTo>
                    <a:pt x="2943" y="163"/>
                  </a:lnTo>
                  <a:cubicBezTo>
                    <a:pt x="2940" y="163"/>
                    <a:pt x="2938" y="163"/>
                    <a:pt x="2935" y="163"/>
                  </a:cubicBezTo>
                  <a:cubicBezTo>
                    <a:pt x="2867" y="163"/>
                    <a:pt x="2785" y="50"/>
                    <a:pt x="2665" y="5"/>
                  </a:cubicBezTo>
                  <a:cubicBezTo>
                    <a:pt x="2669" y="4"/>
                    <a:pt x="2636" y="4"/>
                    <a:pt x="2604" y="4"/>
                  </a:cubicBezTo>
                  <a:cubicBezTo>
                    <a:pt x="2583" y="4"/>
                    <a:pt x="2562" y="4"/>
                    <a:pt x="2556" y="3"/>
                  </a:cubicBezTo>
                  <a:lnTo>
                    <a:pt x="2556" y="3"/>
                  </a:lnTo>
                  <a:cubicBezTo>
                    <a:pt x="2520" y="20"/>
                    <a:pt x="2490" y="42"/>
                    <a:pt x="2465" y="72"/>
                  </a:cubicBezTo>
                  <a:cubicBezTo>
                    <a:pt x="2486" y="86"/>
                    <a:pt x="2519" y="105"/>
                    <a:pt x="2516" y="109"/>
                  </a:cubicBezTo>
                  <a:cubicBezTo>
                    <a:pt x="2647" y="123"/>
                    <a:pt x="2691" y="159"/>
                    <a:pt x="2764" y="201"/>
                  </a:cubicBezTo>
                  <a:lnTo>
                    <a:pt x="2764" y="201"/>
                  </a:lnTo>
                  <a:cubicBezTo>
                    <a:pt x="2723" y="184"/>
                    <a:pt x="2601" y="171"/>
                    <a:pt x="2523" y="116"/>
                  </a:cubicBezTo>
                  <a:cubicBezTo>
                    <a:pt x="2501" y="114"/>
                    <a:pt x="2480" y="113"/>
                    <a:pt x="2459" y="113"/>
                  </a:cubicBezTo>
                  <a:cubicBezTo>
                    <a:pt x="2354" y="113"/>
                    <a:pt x="2260" y="143"/>
                    <a:pt x="2187" y="216"/>
                  </a:cubicBezTo>
                  <a:cubicBezTo>
                    <a:pt x="2159" y="165"/>
                    <a:pt x="2187" y="93"/>
                    <a:pt x="218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53" name="Google Shape;2253;p34"/>
            <p:cNvSpPr/>
            <p:nvPr/>
          </p:nvSpPr>
          <p:spPr>
            <a:xfrm>
              <a:off x="4068350" y="1926600"/>
              <a:ext cx="7625" cy="9750"/>
            </a:xfrm>
            <a:custGeom>
              <a:avLst/>
              <a:gdLst/>
              <a:ahLst/>
              <a:cxnLst/>
              <a:rect l="l" t="t" r="r" b="b"/>
              <a:pathLst>
                <a:path w="305" h="390" extrusionOk="0">
                  <a:moveTo>
                    <a:pt x="188" y="0"/>
                  </a:moveTo>
                  <a:cubicBezTo>
                    <a:pt x="184" y="5"/>
                    <a:pt x="179" y="0"/>
                    <a:pt x="170" y="9"/>
                  </a:cubicBezTo>
                  <a:cubicBezTo>
                    <a:pt x="151" y="109"/>
                    <a:pt x="1" y="227"/>
                    <a:pt x="63" y="387"/>
                  </a:cubicBezTo>
                  <a:cubicBezTo>
                    <a:pt x="64" y="389"/>
                    <a:pt x="66" y="389"/>
                    <a:pt x="66" y="389"/>
                  </a:cubicBezTo>
                  <a:cubicBezTo>
                    <a:pt x="67" y="389"/>
                    <a:pt x="68" y="389"/>
                    <a:pt x="68" y="390"/>
                  </a:cubicBezTo>
                  <a:cubicBezTo>
                    <a:pt x="81" y="317"/>
                    <a:pt x="130" y="299"/>
                    <a:pt x="184" y="299"/>
                  </a:cubicBezTo>
                  <a:cubicBezTo>
                    <a:pt x="208" y="299"/>
                    <a:pt x="233" y="303"/>
                    <a:pt x="256" y="306"/>
                  </a:cubicBezTo>
                  <a:cubicBezTo>
                    <a:pt x="286" y="271"/>
                    <a:pt x="304" y="225"/>
                    <a:pt x="304" y="179"/>
                  </a:cubicBezTo>
                  <a:cubicBezTo>
                    <a:pt x="302" y="102"/>
                    <a:pt x="258" y="35"/>
                    <a:pt x="18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54" name="Google Shape;2254;p34"/>
            <p:cNvSpPr/>
            <p:nvPr/>
          </p:nvSpPr>
          <p:spPr>
            <a:xfrm>
              <a:off x="4052425" y="1926025"/>
              <a:ext cx="20300" cy="10275"/>
            </a:xfrm>
            <a:custGeom>
              <a:avLst/>
              <a:gdLst/>
              <a:ahLst/>
              <a:cxnLst/>
              <a:rect l="l" t="t" r="r" b="b"/>
              <a:pathLst>
                <a:path w="812" h="411" extrusionOk="0">
                  <a:moveTo>
                    <a:pt x="239" y="0"/>
                  </a:moveTo>
                  <a:cubicBezTo>
                    <a:pt x="130" y="116"/>
                    <a:pt x="16" y="253"/>
                    <a:pt x="0" y="406"/>
                  </a:cubicBezTo>
                  <a:cubicBezTo>
                    <a:pt x="7" y="408"/>
                    <a:pt x="172" y="408"/>
                    <a:pt x="172" y="410"/>
                  </a:cubicBezTo>
                  <a:cubicBezTo>
                    <a:pt x="182" y="383"/>
                    <a:pt x="199" y="356"/>
                    <a:pt x="231" y="356"/>
                  </a:cubicBezTo>
                  <a:cubicBezTo>
                    <a:pt x="250" y="356"/>
                    <a:pt x="274" y="365"/>
                    <a:pt x="304" y="390"/>
                  </a:cubicBezTo>
                  <a:cubicBezTo>
                    <a:pt x="232" y="230"/>
                    <a:pt x="508" y="352"/>
                    <a:pt x="387" y="134"/>
                  </a:cubicBezTo>
                  <a:cubicBezTo>
                    <a:pt x="501" y="123"/>
                    <a:pt x="728" y="49"/>
                    <a:pt x="812" y="16"/>
                  </a:cubicBezTo>
                  <a:cubicBezTo>
                    <a:pt x="788" y="5"/>
                    <a:pt x="761" y="0"/>
                    <a:pt x="73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55" name="Google Shape;2255;p34"/>
            <p:cNvSpPr/>
            <p:nvPr/>
          </p:nvSpPr>
          <p:spPr>
            <a:xfrm>
              <a:off x="4018400" y="1934000"/>
              <a:ext cx="2925" cy="2300"/>
            </a:xfrm>
            <a:custGeom>
              <a:avLst/>
              <a:gdLst/>
              <a:ahLst/>
              <a:cxnLst/>
              <a:rect l="l" t="t" r="r" b="b"/>
              <a:pathLst>
                <a:path w="117" h="92" extrusionOk="0">
                  <a:moveTo>
                    <a:pt x="79" y="1"/>
                  </a:moveTo>
                  <a:cubicBezTo>
                    <a:pt x="63" y="40"/>
                    <a:pt x="35" y="71"/>
                    <a:pt x="0" y="91"/>
                  </a:cubicBezTo>
                  <a:lnTo>
                    <a:pt x="116" y="91"/>
                  </a:lnTo>
                  <a:cubicBezTo>
                    <a:pt x="116" y="91"/>
                    <a:pt x="79" y="1"/>
                    <a:pt x="7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56" name="Google Shape;2256;p34"/>
            <p:cNvSpPr/>
            <p:nvPr/>
          </p:nvSpPr>
          <p:spPr>
            <a:xfrm>
              <a:off x="4047425" y="1936225"/>
              <a:ext cx="1725" cy="75"/>
            </a:xfrm>
            <a:custGeom>
              <a:avLst/>
              <a:gdLst/>
              <a:ahLst/>
              <a:cxnLst/>
              <a:rect l="l" t="t" r="r" b="b"/>
              <a:pathLst>
                <a:path w="69" h="3" extrusionOk="0">
                  <a:moveTo>
                    <a:pt x="35" y="1"/>
                  </a:moveTo>
                  <a:cubicBezTo>
                    <a:pt x="24" y="1"/>
                    <a:pt x="12" y="1"/>
                    <a:pt x="1" y="2"/>
                  </a:cubicBezTo>
                  <a:lnTo>
                    <a:pt x="68" y="2"/>
                  </a:lnTo>
                  <a:cubicBezTo>
                    <a:pt x="58" y="1"/>
                    <a:pt x="47" y="1"/>
                    <a:pt x="3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57" name="Google Shape;2257;p34"/>
            <p:cNvSpPr/>
            <p:nvPr/>
          </p:nvSpPr>
          <p:spPr>
            <a:xfrm>
              <a:off x="4061225" y="1935250"/>
              <a:ext cx="6400" cy="1050"/>
            </a:xfrm>
            <a:custGeom>
              <a:avLst/>
              <a:gdLst/>
              <a:ahLst/>
              <a:cxnLst/>
              <a:rect l="l" t="t" r="r" b="b"/>
              <a:pathLst>
                <a:path w="256" h="42" extrusionOk="0">
                  <a:moveTo>
                    <a:pt x="105" y="1"/>
                  </a:moveTo>
                  <a:cubicBezTo>
                    <a:pt x="68" y="1"/>
                    <a:pt x="33" y="12"/>
                    <a:pt x="1" y="41"/>
                  </a:cubicBezTo>
                  <a:lnTo>
                    <a:pt x="256" y="41"/>
                  </a:lnTo>
                  <a:cubicBezTo>
                    <a:pt x="203" y="19"/>
                    <a:pt x="153" y="1"/>
                    <a:pt x="10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58" name="Google Shape;2258;p34"/>
            <p:cNvSpPr/>
            <p:nvPr/>
          </p:nvSpPr>
          <p:spPr>
            <a:xfrm>
              <a:off x="4035325" y="1926050"/>
              <a:ext cx="5700" cy="3575"/>
            </a:xfrm>
            <a:custGeom>
              <a:avLst/>
              <a:gdLst/>
              <a:ahLst/>
              <a:cxnLst/>
              <a:rect l="l" t="t" r="r" b="b"/>
              <a:pathLst>
                <a:path w="228" h="143" extrusionOk="0">
                  <a:moveTo>
                    <a:pt x="62" y="0"/>
                  </a:moveTo>
                  <a:cubicBezTo>
                    <a:pt x="29" y="0"/>
                    <a:pt x="3" y="1"/>
                    <a:pt x="3" y="1"/>
                  </a:cubicBezTo>
                  <a:cubicBezTo>
                    <a:pt x="5" y="1"/>
                    <a:pt x="3" y="1"/>
                    <a:pt x="0" y="6"/>
                  </a:cubicBezTo>
                  <a:cubicBezTo>
                    <a:pt x="3" y="55"/>
                    <a:pt x="14" y="101"/>
                    <a:pt x="37" y="143"/>
                  </a:cubicBezTo>
                  <a:cubicBezTo>
                    <a:pt x="63" y="59"/>
                    <a:pt x="137" y="20"/>
                    <a:pt x="227" y="1"/>
                  </a:cubicBezTo>
                  <a:cubicBezTo>
                    <a:pt x="227" y="1"/>
                    <a:pt x="129" y="0"/>
                    <a:pt x="6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59" name="Google Shape;2259;p34"/>
            <p:cNvSpPr/>
            <p:nvPr/>
          </p:nvSpPr>
          <p:spPr>
            <a:xfrm>
              <a:off x="4026000" y="1926025"/>
              <a:ext cx="9450" cy="3200"/>
            </a:xfrm>
            <a:custGeom>
              <a:avLst/>
              <a:gdLst/>
              <a:ahLst/>
              <a:cxnLst/>
              <a:rect l="l" t="t" r="r" b="b"/>
              <a:pathLst>
                <a:path w="378" h="128" extrusionOk="0">
                  <a:moveTo>
                    <a:pt x="187" y="1"/>
                  </a:moveTo>
                  <a:cubicBezTo>
                    <a:pt x="93" y="1"/>
                    <a:pt x="0" y="1"/>
                    <a:pt x="2" y="2"/>
                  </a:cubicBezTo>
                  <a:cubicBezTo>
                    <a:pt x="56" y="37"/>
                    <a:pt x="104" y="81"/>
                    <a:pt x="148" y="128"/>
                  </a:cubicBezTo>
                  <a:cubicBezTo>
                    <a:pt x="206" y="93"/>
                    <a:pt x="355" y="90"/>
                    <a:pt x="378" y="7"/>
                  </a:cubicBezTo>
                  <a:cubicBezTo>
                    <a:pt x="378" y="7"/>
                    <a:pt x="373" y="2"/>
                    <a:pt x="376" y="2"/>
                  </a:cubicBezTo>
                  <a:cubicBezTo>
                    <a:pt x="376" y="1"/>
                    <a:pt x="281" y="1"/>
                    <a:pt x="18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60" name="Google Shape;2260;p34"/>
            <p:cNvSpPr/>
            <p:nvPr/>
          </p:nvSpPr>
          <p:spPr>
            <a:xfrm>
              <a:off x="4047075" y="1925950"/>
              <a:ext cx="9550" cy="3875"/>
            </a:xfrm>
            <a:custGeom>
              <a:avLst/>
              <a:gdLst/>
              <a:ahLst/>
              <a:cxnLst/>
              <a:rect l="l" t="t" r="r" b="b"/>
              <a:pathLst>
                <a:path w="382" h="155" extrusionOk="0">
                  <a:moveTo>
                    <a:pt x="50" y="1"/>
                  </a:moveTo>
                  <a:cubicBezTo>
                    <a:pt x="24" y="47"/>
                    <a:pt x="8" y="98"/>
                    <a:pt x="1" y="149"/>
                  </a:cubicBezTo>
                  <a:cubicBezTo>
                    <a:pt x="31" y="111"/>
                    <a:pt x="60" y="98"/>
                    <a:pt x="88" y="98"/>
                  </a:cubicBezTo>
                  <a:cubicBezTo>
                    <a:pt x="147" y="98"/>
                    <a:pt x="203" y="154"/>
                    <a:pt x="264" y="154"/>
                  </a:cubicBezTo>
                  <a:cubicBezTo>
                    <a:pt x="300" y="154"/>
                    <a:pt x="339" y="133"/>
                    <a:pt x="381" y="66"/>
                  </a:cubicBezTo>
                  <a:cubicBezTo>
                    <a:pt x="369" y="42"/>
                    <a:pt x="351" y="22"/>
                    <a:pt x="325" y="10"/>
                  </a:cubicBezTo>
                  <a:cubicBezTo>
                    <a:pt x="339" y="8"/>
                    <a:pt x="351" y="3"/>
                    <a:pt x="3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61" name="Google Shape;2261;p34"/>
            <p:cNvSpPr/>
            <p:nvPr/>
          </p:nvSpPr>
          <p:spPr>
            <a:xfrm>
              <a:off x="4034400" y="1659900"/>
              <a:ext cx="36650" cy="31075"/>
            </a:xfrm>
            <a:custGeom>
              <a:avLst/>
              <a:gdLst/>
              <a:ahLst/>
              <a:cxnLst/>
              <a:rect l="l" t="t" r="r" b="b"/>
              <a:pathLst>
                <a:path w="1466" h="1243" extrusionOk="0">
                  <a:moveTo>
                    <a:pt x="1303" y="48"/>
                  </a:moveTo>
                  <a:cubicBezTo>
                    <a:pt x="1302" y="48"/>
                    <a:pt x="1302" y="48"/>
                    <a:pt x="1301" y="48"/>
                  </a:cubicBezTo>
                  <a:cubicBezTo>
                    <a:pt x="1301" y="49"/>
                    <a:pt x="1300" y="49"/>
                    <a:pt x="1300" y="49"/>
                  </a:cubicBezTo>
                  <a:lnTo>
                    <a:pt x="1300" y="49"/>
                  </a:lnTo>
                  <a:cubicBezTo>
                    <a:pt x="1301" y="49"/>
                    <a:pt x="1302" y="49"/>
                    <a:pt x="1303" y="48"/>
                  </a:cubicBezTo>
                  <a:cubicBezTo>
                    <a:pt x="1303" y="48"/>
                    <a:pt x="1303" y="48"/>
                    <a:pt x="1303" y="48"/>
                  </a:cubicBezTo>
                  <a:close/>
                  <a:moveTo>
                    <a:pt x="1300" y="49"/>
                  </a:moveTo>
                  <a:cubicBezTo>
                    <a:pt x="1285" y="52"/>
                    <a:pt x="1270" y="61"/>
                    <a:pt x="1259" y="72"/>
                  </a:cubicBezTo>
                  <a:cubicBezTo>
                    <a:pt x="1275" y="67"/>
                    <a:pt x="1289" y="60"/>
                    <a:pt x="1300" y="49"/>
                  </a:cubicBezTo>
                  <a:close/>
                  <a:moveTo>
                    <a:pt x="1402" y="1"/>
                  </a:moveTo>
                  <a:cubicBezTo>
                    <a:pt x="1365" y="1"/>
                    <a:pt x="1330" y="28"/>
                    <a:pt x="1303" y="48"/>
                  </a:cubicBezTo>
                  <a:lnTo>
                    <a:pt x="1303" y="48"/>
                  </a:lnTo>
                  <a:cubicBezTo>
                    <a:pt x="1304" y="48"/>
                    <a:pt x="1304" y="48"/>
                    <a:pt x="1305" y="48"/>
                  </a:cubicBezTo>
                  <a:cubicBezTo>
                    <a:pt x="1345" y="48"/>
                    <a:pt x="1353" y="112"/>
                    <a:pt x="1384" y="112"/>
                  </a:cubicBezTo>
                  <a:cubicBezTo>
                    <a:pt x="1401" y="112"/>
                    <a:pt x="1425" y="93"/>
                    <a:pt x="1465" y="35"/>
                  </a:cubicBezTo>
                  <a:cubicBezTo>
                    <a:pt x="1445" y="10"/>
                    <a:pt x="1423" y="1"/>
                    <a:pt x="1402" y="1"/>
                  </a:cubicBezTo>
                  <a:close/>
                  <a:moveTo>
                    <a:pt x="36" y="1067"/>
                  </a:moveTo>
                  <a:cubicBezTo>
                    <a:pt x="34" y="1067"/>
                    <a:pt x="32" y="1067"/>
                    <a:pt x="30" y="1068"/>
                  </a:cubicBezTo>
                  <a:cubicBezTo>
                    <a:pt x="33" y="1068"/>
                    <a:pt x="0" y="1233"/>
                    <a:pt x="0" y="1233"/>
                  </a:cubicBezTo>
                  <a:cubicBezTo>
                    <a:pt x="0" y="1233"/>
                    <a:pt x="98" y="1236"/>
                    <a:pt x="138" y="1236"/>
                  </a:cubicBezTo>
                  <a:cubicBezTo>
                    <a:pt x="144" y="1236"/>
                    <a:pt x="148" y="1236"/>
                    <a:pt x="151" y="1236"/>
                  </a:cubicBezTo>
                  <a:lnTo>
                    <a:pt x="151" y="1236"/>
                  </a:lnTo>
                  <a:cubicBezTo>
                    <a:pt x="152" y="1237"/>
                    <a:pt x="154" y="1237"/>
                    <a:pt x="156" y="1238"/>
                  </a:cubicBezTo>
                  <a:lnTo>
                    <a:pt x="163" y="1238"/>
                  </a:lnTo>
                  <a:cubicBezTo>
                    <a:pt x="160" y="1237"/>
                    <a:pt x="158" y="1236"/>
                    <a:pt x="156" y="1235"/>
                  </a:cubicBezTo>
                  <a:cubicBezTo>
                    <a:pt x="155" y="1236"/>
                    <a:pt x="154" y="1236"/>
                    <a:pt x="151" y="1236"/>
                  </a:cubicBezTo>
                  <a:lnTo>
                    <a:pt x="151" y="1236"/>
                  </a:lnTo>
                  <a:cubicBezTo>
                    <a:pt x="66" y="1200"/>
                    <a:pt x="62" y="1067"/>
                    <a:pt x="36" y="1067"/>
                  </a:cubicBezTo>
                  <a:close/>
                  <a:moveTo>
                    <a:pt x="163" y="1238"/>
                  </a:moveTo>
                  <a:lnTo>
                    <a:pt x="163" y="1238"/>
                  </a:lnTo>
                  <a:cubicBezTo>
                    <a:pt x="174" y="1241"/>
                    <a:pt x="186" y="1243"/>
                    <a:pt x="198" y="1243"/>
                  </a:cubicBezTo>
                  <a:cubicBezTo>
                    <a:pt x="210" y="1243"/>
                    <a:pt x="223" y="1241"/>
                    <a:pt x="234" y="1238"/>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62" name="Google Shape;2262;p34"/>
            <p:cNvSpPr/>
            <p:nvPr/>
          </p:nvSpPr>
          <p:spPr>
            <a:xfrm>
              <a:off x="4071725" y="1951800"/>
              <a:ext cx="950" cy="1250"/>
            </a:xfrm>
            <a:custGeom>
              <a:avLst/>
              <a:gdLst/>
              <a:ahLst/>
              <a:cxnLst/>
              <a:rect l="l" t="t" r="r" b="b"/>
              <a:pathLst>
                <a:path w="38" h="50" extrusionOk="0">
                  <a:moveTo>
                    <a:pt x="23" y="1"/>
                  </a:moveTo>
                  <a:cubicBezTo>
                    <a:pt x="16" y="1"/>
                    <a:pt x="7" y="3"/>
                    <a:pt x="0" y="5"/>
                  </a:cubicBezTo>
                  <a:cubicBezTo>
                    <a:pt x="14" y="17"/>
                    <a:pt x="26" y="33"/>
                    <a:pt x="37" y="49"/>
                  </a:cubicBezTo>
                  <a:cubicBezTo>
                    <a:pt x="28" y="33"/>
                    <a:pt x="23" y="17"/>
                    <a:pt x="2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63" name="Google Shape;2263;p34"/>
            <p:cNvSpPr/>
            <p:nvPr/>
          </p:nvSpPr>
          <p:spPr>
            <a:xfrm>
              <a:off x="3880225" y="1800725"/>
              <a:ext cx="119700" cy="10375"/>
            </a:xfrm>
            <a:custGeom>
              <a:avLst/>
              <a:gdLst/>
              <a:ahLst/>
              <a:cxnLst/>
              <a:rect l="l" t="t" r="r" b="b"/>
              <a:pathLst>
                <a:path w="4788" h="415" extrusionOk="0">
                  <a:moveTo>
                    <a:pt x="4313" y="2"/>
                  </a:moveTo>
                  <a:cubicBezTo>
                    <a:pt x="4312" y="2"/>
                    <a:pt x="4312" y="2"/>
                    <a:pt x="4312" y="2"/>
                  </a:cubicBezTo>
                  <a:lnTo>
                    <a:pt x="4312" y="2"/>
                  </a:lnTo>
                  <a:cubicBezTo>
                    <a:pt x="4314" y="2"/>
                    <a:pt x="4316" y="2"/>
                    <a:pt x="4316" y="2"/>
                  </a:cubicBezTo>
                  <a:lnTo>
                    <a:pt x="4316" y="2"/>
                  </a:lnTo>
                  <a:cubicBezTo>
                    <a:pt x="4315" y="2"/>
                    <a:pt x="4314" y="2"/>
                    <a:pt x="4313" y="2"/>
                  </a:cubicBezTo>
                  <a:close/>
                  <a:moveTo>
                    <a:pt x="4316" y="2"/>
                  </a:moveTo>
                  <a:cubicBezTo>
                    <a:pt x="4317" y="2"/>
                    <a:pt x="4317" y="2"/>
                    <a:pt x="4317" y="2"/>
                  </a:cubicBezTo>
                  <a:cubicBezTo>
                    <a:pt x="4317" y="2"/>
                    <a:pt x="4317" y="2"/>
                    <a:pt x="4316" y="2"/>
                  </a:cubicBezTo>
                  <a:close/>
                  <a:moveTo>
                    <a:pt x="724" y="0"/>
                  </a:moveTo>
                  <a:cubicBezTo>
                    <a:pt x="738" y="7"/>
                    <a:pt x="1" y="410"/>
                    <a:pt x="73" y="415"/>
                  </a:cubicBezTo>
                  <a:lnTo>
                    <a:pt x="73" y="415"/>
                  </a:lnTo>
                  <a:cubicBezTo>
                    <a:pt x="141" y="415"/>
                    <a:pt x="4351" y="415"/>
                    <a:pt x="4317" y="408"/>
                  </a:cubicBezTo>
                  <a:cubicBezTo>
                    <a:pt x="4433" y="290"/>
                    <a:pt x="4549" y="183"/>
                    <a:pt x="4788" y="116"/>
                  </a:cubicBezTo>
                  <a:lnTo>
                    <a:pt x="4788" y="116"/>
                  </a:lnTo>
                  <a:cubicBezTo>
                    <a:pt x="4773" y="120"/>
                    <a:pt x="4757" y="122"/>
                    <a:pt x="4741" y="122"/>
                  </a:cubicBezTo>
                  <a:cubicBezTo>
                    <a:pt x="4632" y="122"/>
                    <a:pt x="4486" y="47"/>
                    <a:pt x="4348" y="47"/>
                  </a:cubicBezTo>
                  <a:cubicBezTo>
                    <a:pt x="4299" y="47"/>
                    <a:pt x="4250" y="57"/>
                    <a:pt x="4205" y="83"/>
                  </a:cubicBezTo>
                  <a:lnTo>
                    <a:pt x="4205" y="83"/>
                  </a:lnTo>
                  <a:cubicBezTo>
                    <a:pt x="4232" y="54"/>
                    <a:pt x="4264" y="3"/>
                    <a:pt x="4312" y="2"/>
                  </a:cubicBezTo>
                  <a:lnTo>
                    <a:pt x="4312" y="2"/>
                  </a:lnTo>
                  <a:cubicBezTo>
                    <a:pt x="4155" y="0"/>
                    <a:pt x="747" y="0"/>
                    <a:pt x="724" y="0"/>
                  </a:cubicBezTo>
                  <a:close/>
                  <a:moveTo>
                    <a:pt x="73" y="415"/>
                  </a:moveTo>
                  <a:cubicBezTo>
                    <a:pt x="71" y="415"/>
                    <a:pt x="71" y="415"/>
                    <a:pt x="73" y="415"/>
                  </a:cubicBezTo>
                  <a:cubicBezTo>
                    <a:pt x="73" y="415"/>
                    <a:pt x="73" y="415"/>
                    <a:pt x="73" y="41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64" name="Google Shape;2264;p34"/>
            <p:cNvSpPr/>
            <p:nvPr/>
          </p:nvSpPr>
          <p:spPr>
            <a:xfrm>
              <a:off x="4188900" y="1587475"/>
              <a:ext cx="10800" cy="12450"/>
            </a:xfrm>
            <a:custGeom>
              <a:avLst/>
              <a:gdLst/>
              <a:ahLst/>
              <a:cxnLst/>
              <a:rect l="l" t="t" r="r" b="b"/>
              <a:pathLst>
                <a:path w="432" h="498" extrusionOk="0">
                  <a:moveTo>
                    <a:pt x="432" y="147"/>
                  </a:moveTo>
                  <a:cubicBezTo>
                    <a:pt x="432" y="147"/>
                    <a:pt x="432" y="147"/>
                    <a:pt x="432" y="147"/>
                  </a:cubicBezTo>
                  <a:cubicBezTo>
                    <a:pt x="432" y="147"/>
                    <a:pt x="432" y="147"/>
                    <a:pt x="432" y="147"/>
                  </a:cubicBezTo>
                  <a:close/>
                  <a:moveTo>
                    <a:pt x="279" y="1"/>
                  </a:moveTo>
                  <a:cubicBezTo>
                    <a:pt x="187" y="1"/>
                    <a:pt x="101" y="141"/>
                    <a:pt x="1" y="187"/>
                  </a:cubicBezTo>
                  <a:cubicBezTo>
                    <a:pt x="5" y="187"/>
                    <a:pt x="179" y="489"/>
                    <a:pt x="179" y="497"/>
                  </a:cubicBezTo>
                  <a:lnTo>
                    <a:pt x="179" y="497"/>
                  </a:lnTo>
                  <a:cubicBezTo>
                    <a:pt x="230" y="405"/>
                    <a:pt x="404" y="351"/>
                    <a:pt x="219" y="210"/>
                  </a:cubicBezTo>
                  <a:lnTo>
                    <a:pt x="219" y="210"/>
                  </a:lnTo>
                  <a:cubicBezTo>
                    <a:pt x="219" y="210"/>
                    <a:pt x="219" y="210"/>
                    <a:pt x="220" y="210"/>
                  </a:cubicBezTo>
                  <a:cubicBezTo>
                    <a:pt x="236" y="210"/>
                    <a:pt x="427" y="147"/>
                    <a:pt x="432" y="147"/>
                  </a:cubicBezTo>
                  <a:cubicBezTo>
                    <a:pt x="432" y="147"/>
                    <a:pt x="432" y="147"/>
                    <a:pt x="432" y="147"/>
                  </a:cubicBezTo>
                  <a:lnTo>
                    <a:pt x="432" y="147"/>
                  </a:lnTo>
                  <a:cubicBezTo>
                    <a:pt x="377" y="39"/>
                    <a:pt x="327" y="1"/>
                    <a:pt x="279" y="1"/>
                  </a:cubicBezTo>
                  <a:close/>
                  <a:moveTo>
                    <a:pt x="179" y="497"/>
                  </a:moveTo>
                  <a:cubicBezTo>
                    <a:pt x="179" y="497"/>
                    <a:pt x="179" y="497"/>
                    <a:pt x="179" y="497"/>
                  </a:cubicBezTo>
                  <a:cubicBezTo>
                    <a:pt x="179" y="497"/>
                    <a:pt x="179" y="497"/>
                    <a:pt x="179" y="49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65" name="Google Shape;2265;p34"/>
            <p:cNvSpPr/>
            <p:nvPr/>
          </p:nvSpPr>
          <p:spPr>
            <a:xfrm>
              <a:off x="3733550" y="1440350"/>
              <a:ext cx="375275" cy="132675"/>
            </a:xfrm>
            <a:custGeom>
              <a:avLst/>
              <a:gdLst/>
              <a:ahLst/>
              <a:cxnLst/>
              <a:rect l="l" t="t" r="r" b="b"/>
              <a:pathLst>
                <a:path w="15011" h="5307" extrusionOk="0">
                  <a:moveTo>
                    <a:pt x="11044" y="94"/>
                  </a:moveTo>
                  <a:cubicBezTo>
                    <a:pt x="11121" y="94"/>
                    <a:pt x="11212" y="197"/>
                    <a:pt x="11285" y="197"/>
                  </a:cubicBezTo>
                  <a:cubicBezTo>
                    <a:pt x="11318" y="197"/>
                    <a:pt x="11346" y="176"/>
                    <a:pt x="11369" y="116"/>
                  </a:cubicBezTo>
                  <a:cubicBezTo>
                    <a:pt x="11406" y="415"/>
                    <a:pt x="11557" y="181"/>
                    <a:pt x="11575" y="399"/>
                  </a:cubicBezTo>
                  <a:cubicBezTo>
                    <a:pt x="11587" y="399"/>
                    <a:pt x="11468" y="464"/>
                    <a:pt x="11462" y="464"/>
                  </a:cubicBezTo>
                  <a:cubicBezTo>
                    <a:pt x="11462" y="464"/>
                    <a:pt x="11462" y="464"/>
                    <a:pt x="11462" y="464"/>
                  </a:cubicBezTo>
                  <a:cubicBezTo>
                    <a:pt x="11515" y="237"/>
                    <a:pt x="11051" y="362"/>
                    <a:pt x="11005" y="105"/>
                  </a:cubicBezTo>
                  <a:cubicBezTo>
                    <a:pt x="11017" y="97"/>
                    <a:pt x="11031" y="94"/>
                    <a:pt x="11044" y="94"/>
                  </a:cubicBezTo>
                  <a:close/>
                  <a:moveTo>
                    <a:pt x="13833" y="158"/>
                  </a:moveTo>
                  <a:lnTo>
                    <a:pt x="13833" y="158"/>
                  </a:lnTo>
                  <a:cubicBezTo>
                    <a:pt x="13829" y="160"/>
                    <a:pt x="13564" y="353"/>
                    <a:pt x="13555" y="353"/>
                  </a:cubicBezTo>
                  <a:cubicBezTo>
                    <a:pt x="13563" y="420"/>
                    <a:pt x="13591" y="442"/>
                    <a:pt x="13628" y="442"/>
                  </a:cubicBezTo>
                  <a:cubicBezTo>
                    <a:pt x="13691" y="442"/>
                    <a:pt x="13782" y="379"/>
                    <a:pt x="13849" y="379"/>
                  </a:cubicBezTo>
                  <a:cubicBezTo>
                    <a:pt x="13889" y="379"/>
                    <a:pt x="13920" y="401"/>
                    <a:pt x="13933" y="471"/>
                  </a:cubicBezTo>
                  <a:cubicBezTo>
                    <a:pt x="13933" y="471"/>
                    <a:pt x="13933" y="471"/>
                    <a:pt x="13933" y="471"/>
                  </a:cubicBezTo>
                  <a:cubicBezTo>
                    <a:pt x="13922" y="471"/>
                    <a:pt x="13759" y="413"/>
                    <a:pt x="13750" y="413"/>
                  </a:cubicBezTo>
                  <a:cubicBezTo>
                    <a:pt x="13750" y="413"/>
                    <a:pt x="13750" y="413"/>
                    <a:pt x="13750" y="413"/>
                  </a:cubicBezTo>
                  <a:cubicBezTo>
                    <a:pt x="13703" y="501"/>
                    <a:pt x="13587" y="538"/>
                    <a:pt x="13715" y="608"/>
                  </a:cubicBezTo>
                  <a:cubicBezTo>
                    <a:pt x="13646" y="589"/>
                    <a:pt x="13530" y="420"/>
                    <a:pt x="13456" y="420"/>
                  </a:cubicBezTo>
                  <a:cubicBezTo>
                    <a:pt x="13428" y="420"/>
                    <a:pt x="13406" y="444"/>
                    <a:pt x="13395" y="508"/>
                  </a:cubicBezTo>
                  <a:cubicBezTo>
                    <a:pt x="13309" y="438"/>
                    <a:pt x="13379" y="397"/>
                    <a:pt x="13325" y="343"/>
                  </a:cubicBezTo>
                  <a:lnTo>
                    <a:pt x="13325" y="343"/>
                  </a:lnTo>
                  <a:cubicBezTo>
                    <a:pt x="13325" y="343"/>
                    <a:pt x="13325" y="343"/>
                    <a:pt x="13326" y="343"/>
                  </a:cubicBezTo>
                  <a:cubicBezTo>
                    <a:pt x="13332" y="343"/>
                    <a:pt x="13829" y="158"/>
                    <a:pt x="13833" y="158"/>
                  </a:cubicBezTo>
                  <a:close/>
                  <a:moveTo>
                    <a:pt x="14771" y="850"/>
                  </a:moveTo>
                  <a:cubicBezTo>
                    <a:pt x="14784" y="851"/>
                    <a:pt x="14798" y="852"/>
                    <a:pt x="14814" y="853"/>
                  </a:cubicBezTo>
                  <a:cubicBezTo>
                    <a:pt x="14799" y="852"/>
                    <a:pt x="14785" y="851"/>
                    <a:pt x="14771" y="850"/>
                  </a:cubicBezTo>
                  <a:close/>
                  <a:moveTo>
                    <a:pt x="14591" y="862"/>
                  </a:moveTo>
                  <a:lnTo>
                    <a:pt x="14591" y="862"/>
                  </a:lnTo>
                  <a:cubicBezTo>
                    <a:pt x="14595" y="868"/>
                    <a:pt x="14617" y="877"/>
                    <a:pt x="14658" y="888"/>
                  </a:cubicBezTo>
                  <a:cubicBezTo>
                    <a:pt x="14636" y="879"/>
                    <a:pt x="14613" y="871"/>
                    <a:pt x="14591" y="862"/>
                  </a:cubicBezTo>
                  <a:close/>
                  <a:moveTo>
                    <a:pt x="1458" y="2152"/>
                  </a:moveTo>
                  <a:lnTo>
                    <a:pt x="1458" y="2152"/>
                  </a:lnTo>
                  <a:cubicBezTo>
                    <a:pt x="1459" y="2152"/>
                    <a:pt x="1460" y="2152"/>
                    <a:pt x="1460" y="2152"/>
                  </a:cubicBezTo>
                  <a:lnTo>
                    <a:pt x="1460" y="2152"/>
                  </a:lnTo>
                  <a:cubicBezTo>
                    <a:pt x="1460" y="2152"/>
                    <a:pt x="1459" y="2152"/>
                    <a:pt x="1458" y="2152"/>
                  </a:cubicBezTo>
                  <a:close/>
                  <a:moveTo>
                    <a:pt x="1901" y="2579"/>
                  </a:moveTo>
                  <a:lnTo>
                    <a:pt x="1901" y="2579"/>
                  </a:lnTo>
                  <a:cubicBezTo>
                    <a:pt x="1896" y="2587"/>
                    <a:pt x="1843" y="2723"/>
                    <a:pt x="1839" y="2733"/>
                  </a:cubicBezTo>
                  <a:lnTo>
                    <a:pt x="1839" y="2733"/>
                  </a:lnTo>
                  <a:cubicBezTo>
                    <a:pt x="1822" y="2728"/>
                    <a:pt x="1715" y="2692"/>
                    <a:pt x="1711" y="2692"/>
                  </a:cubicBezTo>
                  <a:cubicBezTo>
                    <a:pt x="1716" y="2692"/>
                    <a:pt x="1892" y="2586"/>
                    <a:pt x="1901" y="2579"/>
                  </a:cubicBezTo>
                  <a:close/>
                  <a:moveTo>
                    <a:pt x="90" y="4852"/>
                  </a:moveTo>
                  <a:cubicBezTo>
                    <a:pt x="65" y="4862"/>
                    <a:pt x="61" y="4878"/>
                    <a:pt x="68" y="4898"/>
                  </a:cubicBezTo>
                  <a:lnTo>
                    <a:pt x="68" y="4898"/>
                  </a:lnTo>
                  <a:cubicBezTo>
                    <a:pt x="75" y="4883"/>
                    <a:pt x="82" y="4868"/>
                    <a:pt x="90" y="4852"/>
                  </a:cubicBezTo>
                  <a:close/>
                  <a:moveTo>
                    <a:pt x="68" y="4898"/>
                  </a:moveTo>
                  <a:cubicBezTo>
                    <a:pt x="22" y="4994"/>
                    <a:pt x="1" y="5054"/>
                    <a:pt x="14" y="5063"/>
                  </a:cubicBezTo>
                  <a:cubicBezTo>
                    <a:pt x="29" y="5058"/>
                    <a:pt x="38" y="5056"/>
                    <a:pt x="42" y="5056"/>
                  </a:cubicBezTo>
                  <a:cubicBezTo>
                    <a:pt x="61" y="5056"/>
                    <a:pt x="10" y="5090"/>
                    <a:pt x="66" y="5090"/>
                  </a:cubicBezTo>
                  <a:cubicBezTo>
                    <a:pt x="84" y="5090"/>
                    <a:pt x="114" y="5087"/>
                    <a:pt x="160" y="5077"/>
                  </a:cubicBezTo>
                  <a:cubicBezTo>
                    <a:pt x="180" y="5082"/>
                    <a:pt x="194" y="5084"/>
                    <a:pt x="203" y="5084"/>
                  </a:cubicBezTo>
                  <a:cubicBezTo>
                    <a:pt x="270" y="5084"/>
                    <a:pt x="94" y="4969"/>
                    <a:pt x="68" y="4898"/>
                  </a:cubicBezTo>
                  <a:close/>
                  <a:moveTo>
                    <a:pt x="381" y="5294"/>
                  </a:moveTo>
                  <a:cubicBezTo>
                    <a:pt x="379" y="5295"/>
                    <a:pt x="377" y="5295"/>
                    <a:pt x="376" y="5295"/>
                  </a:cubicBezTo>
                  <a:cubicBezTo>
                    <a:pt x="383" y="5295"/>
                    <a:pt x="388" y="5295"/>
                    <a:pt x="391" y="5295"/>
                  </a:cubicBezTo>
                  <a:cubicBezTo>
                    <a:pt x="402" y="5295"/>
                    <a:pt x="396" y="5295"/>
                    <a:pt x="381" y="5294"/>
                  </a:cubicBezTo>
                  <a:close/>
                  <a:moveTo>
                    <a:pt x="13077" y="0"/>
                  </a:moveTo>
                  <a:cubicBezTo>
                    <a:pt x="13070" y="51"/>
                    <a:pt x="10696" y="69"/>
                    <a:pt x="8566" y="69"/>
                  </a:cubicBezTo>
                  <a:cubicBezTo>
                    <a:pt x="6810" y="69"/>
                    <a:pt x="5219" y="57"/>
                    <a:pt x="5256" y="42"/>
                  </a:cubicBezTo>
                  <a:cubicBezTo>
                    <a:pt x="5218" y="41"/>
                    <a:pt x="5180" y="41"/>
                    <a:pt x="5142" y="41"/>
                  </a:cubicBezTo>
                  <a:cubicBezTo>
                    <a:pt x="3604" y="41"/>
                    <a:pt x="2367" y="862"/>
                    <a:pt x="1704" y="1985"/>
                  </a:cubicBezTo>
                  <a:cubicBezTo>
                    <a:pt x="1722" y="1982"/>
                    <a:pt x="1745" y="1888"/>
                    <a:pt x="1845" y="1888"/>
                  </a:cubicBezTo>
                  <a:cubicBezTo>
                    <a:pt x="1896" y="1888"/>
                    <a:pt x="1969" y="1913"/>
                    <a:pt x="2073" y="1989"/>
                  </a:cubicBezTo>
                  <a:cubicBezTo>
                    <a:pt x="1665" y="2110"/>
                    <a:pt x="1982" y="2038"/>
                    <a:pt x="1493" y="2131"/>
                  </a:cubicBezTo>
                  <a:cubicBezTo>
                    <a:pt x="1665" y="2153"/>
                    <a:pt x="1636" y="2164"/>
                    <a:pt x="1572" y="2164"/>
                  </a:cubicBezTo>
                  <a:cubicBezTo>
                    <a:pt x="1536" y="2164"/>
                    <a:pt x="1487" y="2160"/>
                    <a:pt x="1460" y="2152"/>
                  </a:cubicBezTo>
                  <a:lnTo>
                    <a:pt x="1460" y="2152"/>
                  </a:lnTo>
                  <a:cubicBezTo>
                    <a:pt x="1633" y="2215"/>
                    <a:pt x="417" y="4192"/>
                    <a:pt x="90" y="4852"/>
                  </a:cubicBezTo>
                  <a:lnTo>
                    <a:pt x="90" y="4852"/>
                  </a:lnTo>
                  <a:cubicBezTo>
                    <a:pt x="95" y="4851"/>
                    <a:pt x="100" y="4849"/>
                    <a:pt x="107" y="4848"/>
                  </a:cubicBezTo>
                  <a:cubicBezTo>
                    <a:pt x="297" y="4848"/>
                    <a:pt x="216" y="4864"/>
                    <a:pt x="394" y="5008"/>
                  </a:cubicBezTo>
                  <a:cubicBezTo>
                    <a:pt x="388" y="5012"/>
                    <a:pt x="380" y="5014"/>
                    <a:pt x="372" y="5014"/>
                  </a:cubicBezTo>
                  <a:cubicBezTo>
                    <a:pt x="331" y="5014"/>
                    <a:pt x="274" y="4966"/>
                    <a:pt x="238" y="4966"/>
                  </a:cubicBezTo>
                  <a:cubicBezTo>
                    <a:pt x="228" y="4966"/>
                    <a:pt x="220" y="4970"/>
                    <a:pt x="214" y="4980"/>
                  </a:cubicBezTo>
                  <a:cubicBezTo>
                    <a:pt x="371" y="5068"/>
                    <a:pt x="227" y="5075"/>
                    <a:pt x="114" y="5307"/>
                  </a:cubicBezTo>
                  <a:cubicBezTo>
                    <a:pt x="149" y="5295"/>
                    <a:pt x="227" y="5292"/>
                    <a:pt x="292" y="5292"/>
                  </a:cubicBezTo>
                  <a:cubicBezTo>
                    <a:pt x="329" y="5292"/>
                    <a:pt x="362" y="5293"/>
                    <a:pt x="381" y="5294"/>
                  </a:cubicBezTo>
                  <a:lnTo>
                    <a:pt x="381" y="5294"/>
                  </a:lnTo>
                  <a:cubicBezTo>
                    <a:pt x="577" y="5226"/>
                    <a:pt x="2145" y="2423"/>
                    <a:pt x="2084" y="2423"/>
                  </a:cubicBezTo>
                  <a:lnTo>
                    <a:pt x="2084" y="2423"/>
                  </a:lnTo>
                  <a:cubicBezTo>
                    <a:pt x="2084" y="2423"/>
                    <a:pt x="2084" y="2423"/>
                    <a:pt x="2084" y="2423"/>
                  </a:cubicBezTo>
                  <a:cubicBezTo>
                    <a:pt x="2773" y="1243"/>
                    <a:pt x="3876" y="587"/>
                    <a:pt x="5353" y="534"/>
                  </a:cubicBezTo>
                  <a:lnTo>
                    <a:pt x="5353" y="534"/>
                  </a:lnTo>
                  <a:cubicBezTo>
                    <a:pt x="5089" y="545"/>
                    <a:pt x="12994" y="564"/>
                    <a:pt x="13038" y="566"/>
                  </a:cubicBezTo>
                  <a:cubicBezTo>
                    <a:pt x="13305" y="575"/>
                    <a:pt x="13947" y="714"/>
                    <a:pt x="14473" y="879"/>
                  </a:cubicBezTo>
                  <a:cubicBezTo>
                    <a:pt x="14499" y="870"/>
                    <a:pt x="14526" y="857"/>
                    <a:pt x="14547" y="840"/>
                  </a:cubicBezTo>
                  <a:lnTo>
                    <a:pt x="14547" y="840"/>
                  </a:lnTo>
                  <a:cubicBezTo>
                    <a:pt x="14560" y="848"/>
                    <a:pt x="14575" y="855"/>
                    <a:pt x="14591" y="862"/>
                  </a:cubicBezTo>
                  <a:lnTo>
                    <a:pt x="14591" y="862"/>
                  </a:lnTo>
                  <a:cubicBezTo>
                    <a:pt x="14585" y="852"/>
                    <a:pt x="14615" y="847"/>
                    <a:pt x="14672" y="847"/>
                  </a:cubicBezTo>
                  <a:cubicBezTo>
                    <a:pt x="14699" y="847"/>
                    <a:pt x="14733" y="848"/>
                    <a:pt x="14771" y="850"/>
                  </a:cubicBezTo>
                  <a:lnTo>
                    <a:pt x="14771" y="850"/>
                  </a:lnTo>
                  <a:cubicBezTo>
                    <a:pt x="14566" y="835"/>
                    <a:pt x="14677" y="839"/>
                    <a:pt x="14719" y="828"/>
                  </a:cubicBezTo>
                  <a:cubicBezTo>
                    <a:pt x="14811" y="766"/>
                    <a:pt x="14773" y="741"/>
                    <a:pt x="14802" y="741"/>
                  </a:cubicBezTo>
                  <a:cubicBezTo>
                    <a:pt x="14816" y="741"/>
                    <a:pt x="14844" y="747"/>
                    <a:pt x="14906" y="756"/>
                  </a:cubicBezTo>
                  <a:cubicBezTo>
                    <a:pt x="14955" y="749"/>
                    <a:pt x="15011" y="721"/>
                    <a:pt x="14969" y="638"/>
                  </a:cubicBezTo>
                  <a:cubicBezTo>
                    <a:pt x="14376" y="232"/>
                    <a:pt x="13680" y="0"/>
                    <a:pt x="1307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66" name="Google Shape;2266;p34"/>
            <p:cNvSpPr/>
            <p:nvPr/>
          </p:nvSpPr>
          <p:spPr>
            <a:xfrm>
              <a:off x="3936850" y="1771100"/>
              <a:ext cx="6000" cy="3375"/>
            </a:xfrm>
            <a:custGeom>
              <a:avLst/>
              <a:gdLst/>
              <a:ahLst/>
              <a:cxnLst/>
              <a:rect l="l" t="t" r="r" b="b"/>
              <a:pathLst>
                <a:path w="240" h="135" extrusionOk="0">
                  <a:moveTo>
                    <a:pt x="239" y="0"/>
                  </a:moveTo>
                  <a:cubicBezTo>
                    <a:pt x="239" y="0"/>
                    <a:pt x="239" y="0"/>
                    <a:pt x="239" y="0"/>
                  </a:cubicBezTo>
                  <a:lnTo>
                    <a:pt x="239" y="0"/>
                  </a:lnTo>
                  <a:cubicBezTo>
                    <a:pt x="239" y="0"/>
                    <a:pt x="239" y="0"/>
                    <a:pt x="239" y="0"/>
                  </a:cubicBezTo>
                  <a:close/>
                  <a:moveTo>
                    <a:pt x="239" y="0"/>
                  </a:moveTo>
                  <a:lnTo>
                    <a:pt x="239" y="0"/>
                  </a:lnTo>
                  <a:cubicBezTo>
                    <a:pt x="161" y="47"/>
                    <a:pt x="82" y="88"/>
                    <a:pt x="1" y="135"/>
                  </a:cubicBezTo>
                  <a:lnTo>
                    <a:pt x="1" y="135"/>
                  </a:lnTo>
                  <a:cubicBezTo>
                    <a:pt x="5" y="134"/>
                    <a:pt x="63" y="133"/>
                    <a:pt x="121" y="133"/>
                  </a:cubicBezTo>
                  <a:cubicBezTo>
                    <a:pt x="179" y="133"/>
                    <a:pt x="236" y="134"/>
                    <a:pt x="237" y="135"/>
                  </a:cubicBezTo>
                  <a:lnTo>
                    <a:pt x="237" y="135"/>
                  </a:lnTo>
                  <a:cubicBezTo>
                    <a:pt x="239" y="130"/>
                    <a:pt x="237" y="3"/>
                    <a:pt x="239" y="0"/>
                  </a:cubicBezTo>
                  <a:close/>
                  <a:moveTo>
                    <a:pt x="1" y="135"/>
                  </a:moveTo>
                  <a:cubicBezTo>
                    <a:pt x="1" y="135"/>
                    <a:pt x="1" y="135"/>
                    <a:pt x="1" y="135"/>
                  </a:cubicBezTo>
                  <a:cubicBezTo>
                    <a:pt x="1" y="135"/>
                    <a:pt x="1" y="135"/>
                    <a:pt x="1" y="135"/>
                  </a:cubicBezTo>
                  <a:close/>
                  <a:moveTo>
                    <a:pt x="237" y="135"/>
                  </a:moveTo>
                  <a:lnTo>
                    <a:pt x="237" y="135"/>
                  </a:lnTo>
                  <a:cubicBezTo>
                    <a:pt x="237" y="135"/>
                    <a:pt x="237" y="135"/>
                    <a:pt x="237" y="135"/>
                  </a:cubicBezTo>
                  <a:cubicBezTo>
                    <a:pt x="237" y="135"/>
                    <a:pt x="237" y="135"/>
                    <a:pt x="237" y="13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67" name="Google Shape;2267;p34"/>
            <p:cNvSpPr/>
            <p:nvPr/>
          </p:nvSpPr>
          <p:spPr>
            <a:xfrm>
              <a:off x="3763750" y="1921325"/>
              <a:ext cx="3250" cy="3775"/>
            </a:xfrm>
            <a:custGeom>
              <a:avLst/>
              <a:gdLst/>
              <a:ahLst/>
              <a:cxnLst/>
              <a:rect l="l" t="t" r="r" b="b"/>
              <a:pathLst>
                <a:path w="130" h="151" extrusionOk="0">
                  <a:moveTo>
                    <a:pt x="0" y="0"/>
                  </a:moveTo>
                  <a:cubicBezTo>
                    <a:pt x="0" y="0"/>
                    <a:pt x="86" y="151"/>
                    <a:pt x="88" y="151"/>
                  </a:cubicBezTo>
                  <a:cubicBezTo>
                    <a:pt x="102" y="139"/>
                    <a:pt x="116" y="128"/>
                    <a:pt x="130" y="118"/>
                  </a:cubicBezTo>
                  <a:cubicBezTo>
                    <a:pt x="81" y="35"/>
                    <a:pt x="39" y="3"/>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68" name="Google Shape;2268;p34"/>
            <p:cNvSpPr/>
            <p:nvPr/>
          </p:nvSpPr>
          <p:spPr>
            <a:xfrm>
              <a:off x="3857500" y="1926050"/>
              <a:ext cx="4200" cy="5200"/>
            </a:xfrm>
            <a:custGeom>
              <a:avLst/>
              <a:gdLst/>
              <a:ahLst/>
              <a:cxnLst/>
              <a:rect l="l" t="t" r="r" b="b"/>
              <a:pathLst>
                <a:path w="168" h="208" extrusionOk="0">
                  <a:moveTo>
                    <a:pt x="43" y="0"/>
                  </a:moveTo>
                  <a:cubicBezTo>
                    <a:pt x="18" y="0"/>
                    <a:pt x="0" y="1"/>
                    <a:pt x="1" y="1"/>
                  </a:cubicBezTo>
                  <a:cubicBezTo>
                    <a:pt x="1" y="1"/>
                    <a:pt x="96" y="203"/>
                    <a:pt x="96" y="208"/>
                  </a:cubicBezTo>
                  <a:lnTo>
                    <a:pt x="96" y="208"/>
                  </a:lnTo>
                  <a:cubicBezTo>
                    <a:pt x="128" y="140"/>
                    <a:pt x="152" y="71"/>
                    <a:pt x="166" y="1"/>
                  </a:cubicBezTo>
                  <a:cubicBezTo>
                    <a:pt x="167" y="1"/>
                    <a:pt x="92" y="0"/>
                    <a:pt x="43" y="0"/>
                  </a:cubicBezTo>
                  <a:close/>
                  <a:moveTo>
                    <a:pt x="96" y="208"/>
                  </a:moveTo>
                  <a:cubicBezTo>
                    <a:pt x="96" y="208"/>
                    <a:pt x="96" y="208"/>
                    <a:pt x="96" y="208"/>
                  </a:cubicBezTo>
                  <a:cubicBezTo>
                    <a:pt x="96" y="208"/>
                    <a:pt x="96" y="208"/>
                    <a:pt x="96" y="208"/>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69" name="Google Shape;2269;p34"/>
            <p:cNvSpPr/>
            <p:nvPr/>
          </p:nvSpPr>
          <p:spPr>
            <a:xfrm>
              <a:off x="3886900" y="1753700"/>
              <a:ext cx="6625" cy="8950"/>
            </a:xfrm>
            <a:custGeom>
              <a:avLst/>
              <a:gdLst/>
              <a:ahLst/>
              <a:cxnLst/>
              <a:rect l="l" t="t" r="r" b="b"/>
              <a:pathLst>
                <a:path w="265" h="358" extrusionOk="0">
                  <a:moveTo>
                    <a:pt x="42" y="1"/>
                  </a:moveTo>
                  <a:cubicBezTo>
                    <a:pt x="37" y="33"/>
                    <a:pt x="23" y="66"/>
                    <a:pt x="0" y="94"/>
                  </a:cubicBezTo>
                  <a:lnTo>
                    <a:pt x="0" y="94"/>
                  </a:lnTo>
                  <a:cubicBezTo>
                    <a:pt x="0" y="94"/>
                    <a:pt x="0" y="94"/>
                    <a:pt x="0" y="94"/>
                  </a:cubicBezTo>
                  <a:cubicBezTo>
                    <a:pt x="0" y="94"/>
                    <a:pt x="0" y="94"/>
                    <a:pt x="0" y="94"/>
                  </a:cubicBezTo>
                  <a:cubicBezTo>
                    <a:pt x="0" y="94"/>
                    <a:pt x="0" y="94"/>
                    <a:pt x="0" y="94"/>
                  </a:cubicBezTo>
                  <a:lnTo>
                    <a:pt x="0" y="94"/>
                  </a:lnTo>
                  <a:cubicBezTo>
                    <a:pt x="0" y="100"/>
                    <a:pt x="3" y="358"/>
                    <a:pt x="3" y="358"/>
                  </a:cubicBezTo>
                  <a:cubicBezTo>
                    <a:pt x="5" y="356"/>
                    <a:pt x="149" y="314"/>
                    <a:pt x="146" y="314"/>
                  </a:cubicBezTo>
                  <a:cubicBezTo>
                    <a:pt x="265" y="217"/>
                    <a:pt x="160" y="75"/>
                    <a:pt x="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70" name="Google Shape;2270;p34"/>
            <p:cNvSpPr/>
            <p:nvPr/>
          </p:nvSpPr>
          <p:spPr>
            <a:xfrm>
              <a:off x="3845625" y="1926025"/>
              <a:ext cx="8775" cy="6800"/>
            </a:xfrm>
            <a:custGeom>
              <a:avLst/>
              <a:gdLst/>
              <a:ahLst/>
              <a:cxnLst/>
              <a:rect l="l" t="t" r="r" b="b"/>
              <a:pathLst>
                <a:path w="351" h="272" extrusionOk="0">
                  <a:moveTo>
                    <a:pt x="205" y="0"/>
                  </a:moveTo>
                  <a:cubicBezTo>
                    <a:pt x="91" y="2"/>
                    <a:pt x="3" y="95"/>
                    <a:pt x="1" y="206"/>
                  </a:cubicBezTo>
                  <a:cubicBezTo>
                    <a:pt x="3" y="230"/>
                    <a:pt x="5" y="250"/>
                    <a:pt x="8" y="271"/>
                  </a:cubicBezTo>
                  <a:cubicBezTo>
                    <a:pt x="8" y="269"/>
                    <a:pt x="168" y="216"/>
                    <a:pt x="172" y="213"/>
                  </a:cubicBezTo>
                  <a:cubicBezTo>
                    <a:pt x="149" y="203"/>
                    <a:pt x="60" y="135"/>
                    <a:pt x="71" y="135"/>
                  </a:cubicBezTo>
                  <a:cubicBezTo>
                    <a:pt x="74" y="135"/>
                    <a:pt x="87" y="142"/>
                    <a:pt x="117" y="160"/>
                  </a:cubicBezTo>
                  <a:cubicBezTo>
                    <a:pt x="134" y="165"/>
                    <a:pt x="149" y="167"/>
                    <a:pt x="163" y="167"/>
                  </a:cubicBezTo>
                  <a:cubicBezTo>
                    <a:pt x="257" y="167"/>
                    <a:pt x="292" y="65"/>
                    <a:pt x="351" y="0"/>
                  </a:cubicBezTo>
                  <a:cubicBezTo>
                    <a:pt x="348" y="0"/>
                    <a:pt x="284" y="1"/>
                    <a:pt x="242" y="1"/>
                  </a:cubicBezTo>
                  <a:cubicBezTo>
                    <a:pt x="220" y="1"/>
                    <a:pt x="205" y="1"/>
                    <a:pt x="20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71" name="Google Shape;2271;p34"/>
            <p:cNvSpPr/>
            <p:nvPr/>
          </p:nvSpPr>
          <p:spPr>
            <a:xfrm>
              <a:off x="3832250" y="1954975"/>
              <a:ext cx="17800" cy="6825"/>
            </a:xfrm>
            <a:custGeom>
              <a:avLst/>
              <a:gdLst/>
              <a:ahLst/>
              <a:cxnLst/>
              <a:rect l="l" t="t" r="r" b="b"/>
              <a:pathLst>
                <a:path w="712" h="273" extrusionOk="0">
                  <a:moveTo>
                    <a:pt x="711" y="108"/>
                  </a:moveTo>
                  <a:cubicBezTo>
                    <a:pt x="711" y="108"/>
                    <a:pt x="710" y="108"/>
                    <a:pt x="710" y="108"/>
                  </a:cubicBezTo>
                  <a:lnTo>
                    <a:pt x="710" y="108"/>
                  </a:lnTo>
                  <a:cubicBezTo>
                    <a:pt x="710" y="108"/>
                    <a:pt x="711" y="108"/>
                    <a:pt x="712" y="108"/>
                  </a:cubicBezTo>
                  <a:cubicBezTo>
                    <a:pt x="712" y="108"/>
                    <a:pt x="712" y="108"/>
                    <a:pt x="711" y="108"/>
                  </a:cubicBezTo>
                  <a:close/>
                  <a:moveTo>
                    <a:pt x="212" y="0"/>
                  </a:moveTo>
                  <a:cubicBezTo>
                    <a:pt x="152" y="0"/>
                    <a:pt x="84" y="18"/>
                    <a:pt x="0" y="68"/>
                  </a:cubicBezTo>
                  <a:cubicBezTo>
                    <a:pt x="186" y="159"/>
                    <a:pt x="383" y="226"/>
                    <a:pt x="587" y="272"/>
                  </a:cubicBezTo>
                  <a:cubicBezTo>
                    <a:pt x="554" y="254"/>
                    <a:pt x="519" y="242"/>
                    <a:pt x="482" y="242"/>
                  </a:cubicBezTo>
                  <a:cubicBezTo>
                    <a:pt x="487" y="242"/>
                    <a:pt x="685" y="116"/>
                    <a:pt x="710" y="108"/>
                  </a:cubicBezTo>
                  <a:lnTo>
                    <a:pt x="710" y="108"/>
                  </a:lnTo>
                  <a:cubicBezTo>
                    <a:pt x="689" y="110"/>
                    <a:pt x="670" y="111"/>
                    <a:pt x="652" y="111"/>
                  </a:cubicBezTo>
                  <a:cubicBezTo>
                    <a:pt x="463" y="111"/>
                    <a:pt x="361" y="0"/>
                    <a:pt x="21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72" name="Google Shape;2272;p34"/>
            <p:cNvSpPr/>
            <p:nvPr/>
          </p:nvSpPr>
          <p:spPr>
            <a:xfrm>
              <a:off x="3972200" y="1961250"/>
              <a:ext cx="12775" cy="2525"/>
            </a:xfrm>
            <a:custGeom>
              <a:avLst/>
              <a:gdLst/>
              <a:ahLst/>
              <a:cxnLst/>
              <a:rect l="l" t="t" r="r" b="b"/>
              <a:pathLst>
                <a:path w="511" h="101" extrusionOk="0">
                  <a:moveTo>
                    <a:pt x="450" y="1"/>
                  </a:moveTo>
                  <a:cubicBezTo>
                    <a:pt x="355" y="39"/>
                    <a:pt x="236" y="54"/>
                    <a:pt x="149" y="54"/>
                  </a:cubicBezTo>
                  <a:cubicBezTo>
                    <a:pt x="103" y="54"/>
                    <a:pt x="66" y="49"/>
                    <a:pt x="45" y="42"/>
                  </a:cubicBezTo>
                  <a:cubicBezTo>
                    <a:pt x="36" y="63"/>
                    <a:pt x="19" y="84"/>
                    <a:pt x="1" y="100"/>
                  </a:cubicBezTo>
                  <a:lnTo>
                    <a:pt x="511" y="100"/>
                  </a:lnTo>
                  <a:cubicBezTo>
                    <a:pt x="492" y="65"/>
                    <a:pt x="471" y="33"/>
                    <a:pt x="45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73" name="Google Shape;2273;p34"/>
            <p:cNvSpPr/>
            <p:nvPr/>
          </p:nvSpPr>
          <p:spPr>
            <a:xfrm>
              <a:off x="3767625" y="1919400"/>
              <a:ext cx="23900" cy="28200"/>
            </a:xfrm>
            <a:custGeom>
              <a:avLst/>
              <a:gdLst/>
              <a:ahLst/>
              <a:cxnLst/>
              <a:rect l="l" t="t" r="r" b="b"/>
              <a:pathLst>
                <a:path w="956" h="1128" extrusionOk="0">
                  <a:moveTo>
                    <a:pt x="406" y="1"/>
                  </a:moveTo>
                  <a:lnTo>
                    <a:pt x="406" y="1"/>
                  </a:lnTo>
                  <a:cubicBezTo>
                    <a:pt x="248" y="82"/>
                    <a:pt x="72" y="170"/>
                    <a:pt x="0" y="304"/>
                  </a:cubicBezTo>
                  <a:cubicBezTo>
                    <a:pt x="5" y="304"/>
                    <a:pt x="74" y="324"/>
                    <a:pt x="79" y="340"/>
                  </a:cubicBezTo>
                  <a:lnTo>
                    <a:pt x="79" y="340"/>
                  </a:lnTo>
                  <a:cubicBezTo>
                    <a:pt x="79" y="340"/>
                    <a:pt x="78" y="339"/>
                    <a:pt x="76" y="339"/>
                  </a:cubicBezTo>
                  <a:cubicBezTo>
                    <a:pt x="64" y="339"/>
                    <a:pt x="14" y="371"/>
                    <a:pt x="14" y="381"/>
                  </a:cubicBezTo>
                  <a:cubicBezTo>
                    <a:pt x="17" y="381"/>
                    <a:pt x="226" y="761"/>
                    <a:pt x="239" y="761"/>
                  </a:cubicBezTo>
                  <a:cubicBezTo>
                    <a:pt x="239" y="761"/>
                    <a:pt x="239" y="761"/>
                    <a:pt x="239" y="761"/>
                  </a:cubicBezTo>
                  <a:cubicBezTo>
                    <a:pt x="311" y="886"/>
                    <a:pt x="388" y="1009"/>
                    <a:pt x="471" y="1127"/>
                  </a:cubicBezTo>
                  <a:cubicBezTo>
                    <a:pt x="527" y="1111"/>
                    <a:pt x="585" y="1097"/>
                    <a:pt x="643" y="1088"/>
                  </a:cubicBezTo>
                  <a:cubicBezTo>
                    <a:pt x="648" y="1091"/>
                    <a:pt x="655" y="1092"/>
                    <a:pt x="663" y="1092"/>
                  </a:cubicBezTo>
                  <a:cubicBezTo>
                    <a:pt x="727" y="1092"/>
                    <a:pt x="857" y="1014"/>
                    <a:pt x="955" y="910"/>
                  </a:cubicBezTo>
                  <a:cubicBezTo>
                    <a:pt x="853" y="770"/>
                    <a:pt x="775" y="636"/>
                    <a:pt x="687" y="513"/>
                  </a:cubicBezTo>
                  <a:cubicBezTo>
                    <a:pt x="694" y="497"/>
                    <a:pt x="399" y="12"/>
                    <a:pt x="40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74" name="Google Shape;2274;p34"/>
            <p:cNvSpPr/>
            <p:nvPr/>
          </p:nvSpPr>
          <p:spPr>
            <a:xfrm>
              <a:off x="4074900" y="1633875"/>
              <a:ext cx="159175" cy="321725"/>
            </a:xfrm>
            <a:custGeom>
              <a:avLst/>
              <a:gdLst/>
              <a:ahLst/>
              <a:cxnLst/>
              <a:rect l="l" t="t" r="r" b="b"/>
              <a:pathLst>
                <a:path w="6367" h="12869" extrusionOk="0">
                  <a:moveTo>
                    <a:pt x="5858" y="3937"/>
                  </a:moveTo>
                  <a:cubicBezTo>
                    <a:pt x="5856" y="3946"/>
                    <a:pt x="5850" y="3946"/>
                    <a:pt x="5833" y="3946"/>
                  </a:cubicBezTo>
                  <a:lnTo>
                    <a:pt x="5833" y="3946"/>
                  </a:lnTo>
                  <a:cubicBezTo>
                    <a:pt x="5843" y="3945"/>
                    <a:pt x="5851" y="3942"/>
                    <a:pt x="5858" y="3937"/>
                  </a:cubicBezTo>
                  <a:close/>
                  <a:moveTo>
                    <a:pt x="5745" y="3960"/>
                  </a:moveTo>
                  <a:lnTo>
                    <a:pt x="5745" y="3960"/>
                  </a:lnTo>
                  <a:cubicBezTo>
                    <a:pt x="5781" y="3973"/>
                    <a:pt x="5803" y="4005"/>
                    <a:pt x="5795" y="4005"/>
                  </a:cubicBezTo>
                  <a:cubicBezTo>
                    <a:pt x="5790" y="4005"/>
                    <a:pt x="5775" y="3994"/>
                    <a:pt x="5745" y="3960"/>
                  </a:cubicBezTo>
                  <a:close/>
                  <a:moveTo>
                    <a:pt x="4918" y="6257"/>
                  </a:moveTo>
                  <a:lnTo>
                    <a:pt x="4918" y="6257"/>
                  </a:lnTo>
                  <a:cubicBezTo>
                    <a:pt x="4919" y="6279"/>
                    <a:pt x="4925" y="6298"/>
                    <a:pt x="4938" y="6308"/>
                  </a:cubicBezTo>
                  <a:cubicBezTo>
                    <a:pt x="4937" y="6278"/>
                    <a:pt x="4929" y="6263"/>
                    <a:pt x="4918" y="6257"/>
                  </a:cubicBezTo>
                  <a:close/>
                  <a:moveTo>
                    <a:pt x="4960" y="6534"/>
                  </a:moveTo>
                  <a:cubicBezTo>
                    <a:pt x="4951" y="6534"/>
                    <a:pt x="4937" y="6544"/>
                    <a:pt x="4918" y="6563"/>
                  </a:cubicBezTo>
                  <a:lnTo>
                    <a:pt x="4918" y="6563"/>
                  </a:lnTo>
                  <a:cubicBezTo>
                    <a:pt x="4934" y="6560"/>
                    <a:pt x="4951" y="6552"/>
                    <a:pt x="4969" y="6540"/>
                  </a:cubicBezTo>
                  <a:cubicBezTo>
                    <a:pt x="4967" y="6536"/>
                    <a:pt x="4964" y="6534"/>
                    <a:pt x="4960" y="6534"/>
                  </a:cubicBezTo>
                  <a:close/>
                  <a:moveTo>
                    <a:pt x="4361" y="6584"/>
                  </a:moveTo>
                  <a:lnTo>
                    <a:pt x="4361" y="6584"/>
                  </a:lnTo>
                  <a:cubicBezTo>
                    <a:pt x="4382" y="6781"/>
                    <a:pt x="4368" y="6621"/>
                    <a:pt x="4347" y="6771"/>
                  </a:cubicBezTo>
                  <a:cubicBezTo>
                    <a:pt x="4356" y="6767"/>
                    <a:pt x="4389" y="6718"/>
                    <a:pt x="4438" y="6638"/>
                  </a:cubicBezTo>
                  <a:lnTo>
                    <a:pt x="4438" y="6638"/>
                  </a:lnTo>
                  <a:cubicBezTo>
                    <a:pt x="4415" y="6623"/>
                    <a:pt x="4389" y="6605"/>
                    <a:pt x="4361" y="6584"/>
                  </a:cubicBezTo>
                  <a:close/>
                  <a:moveTo>
                    <a:pt x="3873" y="7615"/>
                  </a:moveTo>
                  <a:cubicBezTo>
                    <a:pt x="3854" y="7635"/>
                    <a:pt x="3838" y="7666"/>
                    <a:pt x="3826" y="7714"/>
                  </a:cubicBezTo>
                  <a:lnTo>
                    <a:pt x="3826" y="7714"/>
                  </a:lnTo>
                  <a:cubicBezTo>
                    <a:pt x="3836" y="7686"/>
                    <a:pt x="3853" y="7652"/>
                    <a:pt x="3873" y="7615"/>
                  </a:cubicBezTo>
                  <a:close/>
                  <a:moveTo>
                    <a:pt x="2868" y="9331"/>
                  </a:moveTo>
                  <a:lnTo>
                    <a:pt x="2868" y="9331"/>
                  </a:lnTo>
                  <a:cubicBezTo>
                    <a:pt x="2891" y="9338"/>
                    <a:pt x="2910" y="9352"/>
                    <a:pt x="2924" y="9370"/>
                  </a:cubicBezTo>
                  <a:lnTo>
                    <a:pt x="2922" y="9370"/>
                  </a:lnTo>
                  <a:cubicBezTo>
                    <a:pt x="2896" y="9368"/>
                    <a:pt x="2878" y="9352"/>
                    <a:pt x="2868" y="9331"/>
                  </a:cubicBezTo>
                  <a:close/>
                  <a:moveTo>
                    <a:pt x="3040" y="9356"/>
                  </a:moveTo>
                  <a:cubicBezTo>
                    <a:pt x="3064" y="9356"/>
                    <a:pt x="3073" y="9370"/>
                    <a:pt x="3051" y="9423"/>
                  </a:cubicBezTo>
                  <a:cubicBezTo>
                    <a:pt x="3024" y="9446"/>
                    <a:pt x="3004" y="9455"/>
                    <a:pt x="2990" y="9455"/>
                  </a:cubicBezTo>
                  <a:cubicBezTo>
                    <a:pt x="2956" y="9455"/>
                    <a:pt x="2947" y="9409"/>
                    <a:pt x="2922" y="9370"/>
                  </a:cubicBezTo>
                  <a:lnTo>
                    <a:pt x="2922" y="9370"/>
                  </a:lnTo>
                  <a:cubicBezTo>
                    <a:pt x="2927" y="9371"/>
                    <a:pt x="2933" y="9371"/>
                    <a:pt x="2938" y="9371"/>
                  </a:cubicBezTo>
                  <a:cubicBezTo>
                    <a:pt x="2974" y="9371"/>
                    <a:pt x="3015" y="9356"/>
                    <a:pt x="3040" y="9356"/>
                  </a:cubicBezTo>
                  <a:close/>
                  <a:moveTo>
                    <a:pt x="4796" y="1"/>
                  </a:moveTo>
                  <a:cubicBezTo>
                    <a:pt x="4791" y="1"/>
                    <a:pt x="4789" y="4"/>
                    <a:pt x="4788" y="11"/>
                  </a:cubicBezTo>
                  <a:cubicBezTo>
                    <a:pt x="4792" y="11"/>
                    <a:pt x="4795" y="11"/>
                    <a:pt x="4795" y="11"/>
                  </a:cubicBezTo>
                  <a:lnTo>
                    <a:pt x="4795" y="11"/>
                  </a:lnTo>
                  <a:cubicBezTo>
                    <a:pt x="4803" y="11"/>
                    <a:pt x="4413" y="60"/>
                    <a:pt x="4396" y="195"/>
                  </a:cubicBezTo>
                  <a:cubicBezTo>
                    <a:pt x="4398" y="219"/>
                    <a:pt x="5428" y="1837"/>
                    <a:pt x="5470" y="1837"/>
                  </a:cubicBezTo>
                  <a:cubicBezTo>
                    <a:pt x="5472" y="1837"/>
                    <a:pt x="5472" y="1836"/>
                    <a:pt x="5472" y="1834"/>
                  </a:cubicBezTo>
                  <a:lnTo>
                    <a:pt x="5472" y="1834"/>
                  </a:lnTo>
                  <a:cubicBezTo>
                    <a:pt x="5796" y="2636"/>
                    <a:pt x="5952" y="3234"/>
                    <a:pt x="5768" y="3920"/>
                  </a:cubicBezTo>
                  <a:cubicBezTo>
                    <a:pt x="5788" y="3937"/>
                    <a:pt x="5808" y="3946"/>
                    <a:pt x="5826" y="3946"/>
                  </a:cubicBezTo>
                  <a:lnTo>
                    <a:pt x="5826" y="3946"/>
                  </a:lnTo>
                  <a:cubicBezTo>
                    <a:pt x="5809" y="3947"/>
                    <a:pt x="5783" y="3949"/>
                    <a:pt x="5744" y="3959"/>
                  </a:cubicBezTo>
                  <a:lnTo>
                    <a:pt x="5744" y="3959"/>
                  </a:lnTo>
                  <a:cubicBezTo>
                    <a:pt x="5737" y="3951"/>
                    <a:pt x="5729" y="3941"/>
                    <a:pt x="5720" y="3929"/>
                  </a:cubicBezTo>
                  <a:cubicBezTo>
                    <a:pt x="5671" y="4136"/>
                    <a:pt x="5657" y="4314"/>
                    <a:pt x="5481" y="4597"/>
                  </a:cubicBezTo>
                  <a:cubicBezTo>
                    <a:pt x="5546" y="4698"/>
                    <a:pt x="4721" y="6180"/>
                    <a:pt x="4438" y="6638"/>
                  </a:cubicBezTo>
                  <a:lnTo>
                    <a:pt x="4438" y="6638"/>
                  </a:lnTo>
                  <a:cubicBezTo>
                    <a:pt x="4532" y="6700"/>
                    <a:pt x="4582" y="6727"/>
                    <a:pt x="4556" y="6836"/>
                  </a:cubicBezTo>
                  <a:cubicBezTo>
                    <a:pt x="4540" y="6996"/>
                    <a:pt x="4535" y="7071"/>
                    <a:pt x="4458" y="7071"/>
                  </a:cubicBezTo>
                  <a:cubicBezTo>
                    <a:pt x="4436" y="7071"/>
                    <a:pt x="4407" y="7065"/>
                    <a:pt x="4371" y="7052"/>
                  </a:cubicBezTo>
                  <a:cubicBezTo>
                    <a:pt x="4357" y="7057"/>
                    <a:pt x="4143" y="7170"/>
                    <a:pt x="4136" y="7210"/>
                  </a:cubicBezTo>
                  <a:cubicBezTo>
                    <a:pt x="4137" y="7209"/>
                    <a:pt x="4137" y="7209"/>
                    <a:pt x="4137" y="7209"/>
                  </a:cubicBezTo>
                  <a:lnTo>
                    <a:pt x="4137" y="7209"/>
                  </a:lnTo>
                  <a:cubicBezTo>
                    <a:pt x="4144" y="7209"/>
                    <a:pt x="3967" y="7445"/>
                    <a:pt x="3873" y="7615"/>
                  </a:cubicBezTo>
                  <a:lnTo>
                    <a:pt x="3873" y="7615"/>
                  </a:lnTo>
                  <a:cubicBezTo>
                    <a:pt x="3892" y="7595"/>
                    <a:pt x="3913" y="7587"/>
                    <a:pt x="3933" y="7587"/>
                  </a:cubicBezTo>
                  <a:cubicBezTo>
                    <a:pt x="3968" y="7587"/>
                    <a:pt x="3999" y="7611"/>
                    <a:pt x="4011" y="7638"/>
                  </a:cubicBezTo>
                  <a:cubicBezTo>
                    <a:pt x="4029" y="7707"/>
                    <a:pt x="3994" y="7730"/>
                    <a:pt x="3932" y="7730"/>
                  </a:cubicBezTo>
                  <a:cubicBezTo>
                    <a:pt x="3902" y="7730"/>
                    <a:pt x="3865" y="7724"/>
                    <a:pt x="3826" y="7715"/>
                  </a:cubicBezTo>
                  <a:lnTo>
                    <a:pt x="3826" y="7715"/>
                  </a:lnTo>
                  <a:cubicBezTo>
                    <a:pt x="3826" y="7715"/>
                    <a:pt x="3826" y="7715"/>
                    <a:pt x="3826" y="7714"/>
                  </a:cubicBezTo>
                  <a:lnTo>
                    <a:pt x="3826" y="7714"/>
                  </a:lnTo>
                  <a:cubicBezTo>
                    <a:pt x="3826" y="7715"/>
                    <a:pt x="3826" y="7715"/>
                    <a:pt x="3826" y="7715"/>
                  </a:cubicBezTo>
                  <a:lnTo>
                    <a:pt x="3826" y="7715"/>
                  </a:lnTo>
                  <a:cubicBezTo>
                    <a:pt x="3801" y="7710"/>
                    <a:pt x="3775" y="7703"/>
                    <a:pt x="3749" y="7696"/>
                  </a:cubicBezTo>
                  <a:cubicBezTo>
                    <a:pt x="3742" y="7733"/>
                    <a:pt x="1614" y="11359"/>
                    <a:pt x="1663" y="11496"/>
                  </a:cubicBezTo>
                  <a:cubicBezTo>
                    <a:pt x="1329" y="11983"/>
                    <a:pt x="703" y="12351"/>
                    <a:pt x="1" y="12750"/>
                  </a:cubicBezTo>
                  <a:cubicBezTo>
                    <a:pt x="6" y="12749"/>
                    <a:pt x="10" y="12749"/>
                    <a:pt x="15" y="12749"/>
                  </a:cubicBezTo>
                  <a:cubicBezTo>
                    <a:pt x="66" y="12749"/>
                    <a:pt x="71" y="12806"/>
                    <a:pt x="90" y="12806"/>
                  </a:cubicBezTo>
                  <a:cubicBezTo>
                    <a:pt x="95" y="12806"/>
                    <a:pt x="100" y="12803"/>
                    <a:pt x="107" y="12794"/>
                  </a:cubicBezTo>
                  <a:cubicBezTo>
                    <a:pt x="194" y="12847"/>
                    <a:pt x="278" y="12868"/>
                    <a:pt x="359" y="12868"/>
                  </a:cubicBezTo>
                  <a:cubicBezTo>
                    <a:pt x="710" y="12868"/>
                    <a:pt x="1013" y="12464"/>
                    <a:pt x="1334" y="12464"/>
                  </a:cubicBezTo>
                  <a:cubicBezTo>
                    <a:pt x="1362" y="12464"/>
                    <a:pt x="1391" y="12467"/>
                    <a:pt x="1419" y="12474"/>
                  </a:cubicBezTo>
                  <a:cubicBezTo>
                    <a:pt x="1642" y="12180"/>
                    <a:pt x="1848" y="11871"/>
                    <a:pt x="2036" y="11552"/>
                  </a:cubicBezTo>
                  <a:lnTo>
                    <a:pt x="2036" y="11552"/>
                  </a:lnTo>
                  <a:cubicBezTo>
                    <a:pt x="2036" y="11552"/>
                    <a:pt x="2036" y="11552"/>
                    <a:pt x="2036" y="11552"/>
                  </a:cubicBezTo>
                  <a:cubicBezTo>
                    <a:pt x="2042" y="11552"/>
                    <a:pt x="2759" y="10269"/>
                    <a:pt x="2757" y="10219"/>
                  </a:cubicBezTo>
                  <a:lnTo>
                    <a:pt x="2757" y="10219"/>
                  </a:lnTo>
                  <a:cubicBezTo>
                    <a:pt x="2687" y="10231"/>
                    <a:pt x="2703" y="10245"/>
                    <a:pt x="2698" y="10245"/>
                  </a:cubicBezTo>
                  <a:cubicBezTo>
                    <a:pt x="2695" y="10245"/>
                    <a:pt x="2687" y="10242"/>
                    <a:pt x="2660" y="10233"/>
                  </a:cubicBezTo>
                  <a:cubicBezTo>
                    <a:pt x="2727" y="10103"/>
                    <a:pt x="3017" y="10200"/>
                    <a:pt x="2827" y="10001"/>
                  </a:cubicBezTo>
                  <a:cubicBezTo>
                    <a:pt x="2783" y="9924"/>
                    <a:pt x="2595" y="9940"/>
                    <a:pt x="2655" y="9676"/>
                  </a:cubicBezTo>
                  <a:lnTo>
                    <a:pt x="2655" y="9676"/>
                  </a:lnTo>
                  <a:cubicBezTo>
                    <a:pt x="2987" y="9820"/>
                    <a:pt x="2678" y="9662"/>
                    <a:pt x="2952" y="10084"/>
                  </a:cubicBezTo>
                  <a:cubicBezTo>
                    <a:pt x="2913" y="9914"/>
                    <a:pt x="3145" y="9589"/>
                    <a:pt x="3193" y="9552"/>
                  </a:cubicBezTo>
                  <a:lnTo>
                    <a:pt x="3193" y="9552"/>
                  </a:lnTo>
                  <a:cubicBezTo>
                    <a:pt x="3197" y="9552"/>
                    <a:pt x="3200" y="9553"/>
                    <a:pt x="3202" y="9553"/>
                  </a:cubicBezTo>
                  <a:cubicBezTo>
                    <a:pt x="3203" y="9550"/>
                    <a:pt x="3202" y="9548"/>
                    <a:pt x="3200" y="9548"/>
                  </a:cubicBezTo>
                  <a:cubicBezTo>
                    <a:pt x="3199" y="9548"/>
                    <a:pt x="3197" y="9550"/>
                    <a:pt x="3193" y="9552"/>
                  </a:cubicBezTo>
                  <a:lnTo>
                    <a:pt x="3193" y="9552"/>
                  </a:lnTo>
                  <a:cubicBezTo>
                    <a:pt x="3184" y="9551"/>
                    <a:pt x="3172" y="9551"/>
                    <a:pt x="3164" y="9551"/>
                  </a:cubicBezTo>
                  <a:cubicBezTo>
                    <a:pt x="3152" y="9551"/>
                    <a:pt x="3148" y="9551"/>
                    <a:pt x="3165" y="9549"/>
                  </a:cubicBezTo>
                  <a:cubicBezTo>
                    <a:pt x="3175" y="9501"/>
                    <a:pt x="3179" y="9467"/>
                    <a:pt x="3175" y="9445"/>
                  </a:cubicBezTo>
                  <a:lnTo>
                    <a:pt x="3175" y="9445"/>
                  </a:lnTo>
                  <a:cubicBezTo>
                    <a:pt x="3209" y="9465"/>
                    <a:pt x="3240" y="9493"/>
                    <a:pt x="3228" y="9521"/>
                  </a:cubicBezTo>
                  <a:cubicBezTo>
                    <a:pt x="3227" y="9535"/>
                    <a:pt x="3227" y="9541"/>
                    <a:pt x="3227" y="9541"/>
                  </a:cubicBezTo>
                  <a:cubicBezTo>
                    <a:pt x="3229" y="9541"/>
                    <a:pt x="3245" y="9398"/>
                    <a:pt x="3262" y="9372"/>
                  </a:cubicBezTo>
                  <a:lnTo>
                    <a:pt x="3262" y="9372"/>
                  </a:lnTo>
                  <a:cubicBezTo>
                    <a:pt x="3268" y="9380"/>
                    <a:pt x="3274" y="9390"/>
                    <a:pt x="3281" y="9403"/>
                  </a:cubicBezTo>
                  <a:cubicBezTo>
                    <a:pt x="3277" y="9378"/>
                    <a:pt x="3272" y="9368"/>
                    <a:pt x="3268" y="9368"/>
                  </a:cubicBezTo>
                  <a:cubicBezTo>
                    <a:pt x="3266" y="9368"/>
                    <a:pt x="3264" y="9370"/>
                    <a:pt x="3262" y="9372"/>
                  </a:cubicBezTo>
                  <a:lnTo>
                    <a:pt x="3262" y="9372"/>
                  </a:lnTo>
                  <a:cubicBezTo>
                    <a:pt x="3248" y="9351"/>
                    <a:pt x="3239" y="9346"/>
                    <a:pt x="3234" y="9346"/>
                  </a:cubicBezTo>
                  <a:cubicBezTo>
                    <a:pt x="3229" y="9346"/>
                    <a:pt x="3227" y="9350"/>
                    <a:pt x="3227" y="9350"/>
                  </a:cubicBezTo>
                  <a:cubicBezTo>
                    <a:pt x="3227" y="9350"/>
                    <a:pt x="3231" y="9340"/>
                    <a:pt x="3235" y="9284"/>
                  </a:cubicBezTo>
                  <a:cubicBezTo>
                    <a:pt x="3184" y="9113"/>
                    <a:pt x="3288" y="8957"/>
                    <a:pt x="3429" y="8802"/>
                  </a:cubicBezTo>
                  <a:cubicBezTo>
                    <a:pt x="3446" y="8787"/>
                    <a:pt x="3464" y="8763"/>
                    <a:pt x="3488" y="8763"/>
                  </a:cubicBezTo>
                  <a:cubicBezTo>
                    <a:pt x="3516" y="8763"/>
                    <a:pt x="3551" y="8791"/>
                    <a:pt x="3603" y="8888"/>
                  </a:cubicBezTo>
                  <a:cubicBezTo>
                    <a:pt x="3565" y="8821"/>
                    <a:pt x="4661" y="6828"/>
                    <a:pt x="4918" y="6563"/>
                  </a:cubicBezTo>
                  <a:lnTo>
                    <a:pt x="4918" y="6563"/>
                  </a:lnTo>
                  <a:cubicBezTo>
                    <a:pt x="4913" y="6564"/>
                    <a:pt x="4908" y="6564"/>
                    <a:pt x="4903" y="6564"/>
                  </a:cubicBezTo>
                  <a:cubicBezTo>
                    <a:pt x="4837" y="6564"/>
                    <a:pt x="4795" y="6478"/>
                    <a:pt x="4781" y="6370"/>
                  </a:cubicBezTo>
                  <a:cubicBezTo>
                    <a:pt x="4686" y="6301"/>
                    <a:pt x="4732" y="6264"/>
                    <a:pt x="4765" y="6261"/>
                  </a:cubicBezTo>
                  <a:lnTo>
                    <a:pt x="4765" y="6261"/>
                  </a:lnTo>
                  <a:cubicBezTo>
                    <a:pt x="4767" y="6284"/>
                    <a:pt x="4777" y="6292"/>
                    <a:pt x="4790" y="6292"/>
                  </a:cubicBezTo>
                  <a:cubicBezTo>
                    <a:pt x="4820" y="6292"/>
                    <a:pt x="4869" y="6254"/>
                    <a:pt x="4903" y="6254"/>
                  </a:cubicBezTo>
                  <a:cubicBezTo>
                    <a:pt x="4908" y="6254"/>
                    <a:pt x="4913" y="6255"/>
                    <a:pt x="4918" y="6257"/>
                  </a:cubicBezTo>
                  <a:lnTo>
                    <a:pt x="4918" y="6257"/>
                  </a:lnTo>
                  <a:cubicBezTo>
                    <a:pt x="4914" y="6200"/>
                    <a:pt x="4934" y="6122"/>
                    <a:pt x="4901" y="6122"/>
                  </a:cubicBezTo>
                  <a:cubicBezTo>
                    <a:pt x="4886" y="6122"/>
                    <a:pt x="4859" y="6139"/>
                    <a:pt x="4813" y="6183"/>
                  </a:cubicBezTo>
                  <a:cubicBezTo>
                    <a:pt x="4856" y="6111"/>
                    <a:pt x="4890" y="6098"/>
                    <a:pt x="4928" y="6098"/>
                  </a:cubicBezTo>
                  <a:cubicBezTo>
                    <a:pt x="4952" y="6098"/>
                    <a:pt x="4977" y="6103"/>
                    <a:pt x="5007" y="6103"/>
                  </a:cubicBezTo>
                  <a:cubicBezTo>
                    <a:pt x="5047" y="6103"/>
                    <a:pt x="5096" y="6094"/>
                    <a:pt x="5161" y="6050"/>
                  </a:cubicBezTo>
                  <a:cubicBezTo>
                    <a:pt x="5124" y="6002"/>
                    <a:pt x="5840" y="4984"/>
                    <a:pt x="5824" y="4813"/>
                  </a:cubicBezTo>
                  <a:cubicBezTo>
                    <a:pt x="6367" y="4006"/>
                    <a:pt x="6360" y="2719"/>
                    <a:pt x="5861" y="1655"/>
                  </a:cubicBezTo>
                  <a:lnTo>
                    <a:pt x="5861" y="1655"/>
                  </a:lnTo>
                  <a:cubicBezTo>
                    <a:pt x="5860" y="1657"/>
                    <a:pt x="5858" y="1658"/>
                    <a:pt x="5856" y="1658"/>
                  </a:cubicBezTo>
                  <a:cubicBezTo>
                    <a:pt x="5766" y="1658"/>
                    <a:pt x="4890" y="1"/>
                    <a:pt x="479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75" name="Google Shape;2275;p34"/>
            <p:cNvSpPr/>
            <p:nvPr/>
          </p:nvSpPr>
          <p:spPr>
            <a:xfrm>
              <a:off x="4013075" y="1800775"/>
              <a:ext cx="172150" cy="10325"/>
            </a:xfrm>
            <a:custGeom>
              <a:avLst/>
              <a:gdLst/>
              <a:ahLst/>
              <a:cxnLst/>
              <a:rect l="l" t="t" r="r" b="b"/>
              <a:pathLst>
                <a:path w="6886" h="413" extrusionOk="0">
                  <a:moveTo>
                    <a:pt x="4530" y="107"/>
                  </a:moveTo>
                  <a:cubicBezTo>
                    <a:pt x="4532" y="107"/>
                    <a:pt x="4778" y="188"/>
                    <a:pt x="4778" y="188"/>
                  </a:cubicBezTo>
                  <a:cubicBezTo>
                    <a:pt x="4778" y="188"/>
                    <a:pt x="4777" y="188"/>
                    <a:pt x="4775" y="188"/>
                  </a:cubicBezTo>
                  <a:cubicBezTo>
                    <a:pt x="4748" y="188"/>
                    <a:pt x="4516" y="172"/>
                    <a:pt x="4516" y="172"/>
                  </a:cubicBezTo>
                  <a:cubicBezTo>
                    <a:pt x="4516" y="172"/>
                    <a:pt x="4528" y="107"/>
                    <a:pt x="4530" y="107"/>
                  </a:cubicBezTo>
                  <a:close/>
                  <a:moveTo>
                    <a:pt x="2708" y="0"/>
                  </a:moveTo>
                  <a:cubicBezTo>
                    <a:pt x="2613" y="0"/>
                    <a:pt x="492" y="0"/>
                    <a:pt x="399" y="5"/>
                  </a:cubicBezTo>
                  <a:cubicBezTo>
                    <a:pt x="471" y="49"/>
                    <a:pt x="499" y="109"/>
                    <a:pt x="489" y="202"/>
                  </a:cubicBezTo>
                  <a:cubicBezTo>
                    <a:pt x="457" y="202"/>
                    <a:pt x="304" y="144"/>
                    <a:pt x="223" y="144"/>
                  </a:cubicBezTo>
                  <a:cubicBezTo>
                    <a:pt x="314" y="335"/>
                    <a:pt x="292" y="378"/>
                    <a:pt x="236" y="378"/>
                  </a:cubicBezTo>
                  <a:cubicBezTo>
                    <a:pt x="190" y="378"/>
                    <a:pt x="123" y="350"/>
                    <a:pt x="74" y="350"/>
                  </a:cubicBezTo>
                  <a:cubicBezTo>
                    <a:pt x="40" y="350"/>
                    <a:pt x="14" y="364"/>
                    <a:pt x="12" y="411"/>
                  </a:cubicBezTo>
                  <a:cubicBezTo>
                    <a:pt x="0" y="412"/>
                    <a:pt x="1659" y="413"/>
                    <a:pt x="3305" y="413"/>
                  </a:cubicBezTo>
                  <a:cubicBezTo>
                    <a:pt x="4951" y="413"/>
                    <a:pt x="6585" y="412"/>
                    <a:pt x="6524" y="408"/>
                  </a:cubicBezTo>
                  <a:cubicBezTo>
                    <a:pt x="6591" y="408"/>
                    <a:pt x="6885" y="5"/>
                    <a:pt x="6883" y="3"/>
                  </a:cubicBezTo>
                  <a:cubicBezTo>
                    <a:pt x="6816" y="3"/>
                    <a:pt x="2896" y="5"/>
                    <a:pt x="2919" y="5"/>
                  </a:cubicBezTo>
                  <a:cubicBezTo>
                    <a:pt x="2979" y="21"/>
                    <a:pt x="2870" y="40"/>
                    <a:pt x="2882" y="61"/>
                  </a:cubicBezTo>
                  <a:cubicBezTo>
                    <a:pt x="2754" y="93"/>
                    <a:pt x="2928" y="170"/>
                    <a:pt x="2921" y="267"/>
                  </a:cubicBezTo>
                  <a:cubicBezTo>
                    <a:pt x="2838" y="183"/>
                    <a:pt x="2733" y="144"/>
                    <a:pt x="2664" y="144"/>
                  </a:cubicBezTo>
                  <a:cubicBezTo>
                    <a:pt x="2634" y="144"/>
                    <a:pt x="2611" y="151"/>
                    <a:pt x="2599" y="165"/>
                  </a:cubicBezTo>
                  <a:cubicBezTo>
                    <a:pt x="2617" y="98"/>
                    <a:pt x="2715" y="58"/>
                    <a:pt x="270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76" name="Google Shape;2276;p34"/>
            <p:cNvSpPr/>
            <p:nvPr/>
          </p:nvSpPr>
          <p:spPr>
            <a:xfrm>
              <a:off x="3766575" y="1926250"/>
              <a:ext cx="1125" cy="1350"/>
            </a:xfrm>
            <a:custGeom>
              <a:avLst/>
              <a:gdLst/>
              <a:ahLst/>
              <a:cxnLst/>
              <a:rect l="l" t="t" r="r" b="b"/>
              <a:pathLst>
                <a:path w="45" h="54" extrusionOk="0">
                  <a:moveTo>
                    <a:pt x="1" y="0"/>
                  </a:moveTo>
                  <a:lnTo>
                    <a:pt x="31" y="54"/>
                  </a:lnTo>
                  <a:cubicBezTo>
                    <a:pt x="33" y="42"/>
                    <a:pt x="40" y="30"/>
                    <a:pt x="45" y="21"/>
                  </a:cubicBezTo>
                  <a:cubicBezTo>
                    <a:pt x="45" y="21"/>
                    <a:pt x="1" y="0"/>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77" name="Google Shape;2277;p34"/>
            <p:cNvSpPr/>
            <p:nvPr/>
          </p:nvSpPr>
          <p:spPr>
            <a:xfrm>
              <a:off x="4027600" y="1629225"/>
              <a:ext cx="1300" cy="475"/>
            </a:xfrm>
            <a:custGeom>
              <a:avLst/>
              <a:gdLst/>
              <a:ahLst/>
              <a:cxnLst/>
              <a:rect l="l" t="t" r="r" b="b"/>
              <a:pathLst>
                <a:path w="52" h="19" extrusionOk="0">
                  <a:moveTo>
                    <a:pt x="43" y="0"/>
                  </a:moveTo>
                  <a:lnTo>
                    <a:pt x="1" y="19"/>
                  </a:lnTo>
                  <a:lnTo>
                    <a:pt x="52" y="19"/>
                  </a:lnTo>
                  <a:cubicBezTo>
                    <a:pt x="52" y="19"/>
                    <a:pt x="43" y="0"/>
                    <a:pt x="4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78" name="Google Shape;2278;p34"/>
            <p:cNvSpPr/>
            <p:nvPr/>
          </p:nvSpPr>
          <p:spPr>
            <a:xfrm>
              <a:off x="3680525" y="1656525"/>
              <a:ext cx="425" cy="600"/>
            </a:xfrm>
            <a:custGeom>
              <a:avLst/>
              <a:gdLst/>
              <a:ahLst/>
              <a:cxnLst/>
              <a:rect l="l" t="t" r="r" b="b"/>
              <a:pathLst>
                <a:path w="17" h="24" extrusionOk="0">
                  <a:moveTo>
                    <a:pt x="14" y="0"/>
                  </a:moveTo>
                  <a:cubicBezTo>
                    <a:pt x="14" y="0"/>
                    <a:pt x="0" y="23"/>
                    <a:pt x="0" y="23"/>
                  </a:cubicBezTo>
                  <a:cubicBezTo>
                    <a:pt x="7" y="21"/>
                    <a:pt x="12" y="21"/>
                    <a:pt x="16" y="17"/>
                  </a:cubicBezTo>
                  <a:cubicBezTo>
                    <a:pt x="16" y="12"/>
                    <a:pt x="14" y="7"/>
                    <a:pt x="1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79" name="Google Shape;2279;p34"/>
            <p:cNvSpPr/>
            <p:nvPr/>
          </p:nvSpPr>
          <p:spPr>
            <a:xfrm>
              <a:off x="4170300" y="1619425"/>
              <a:ext cx="11950" cy="10275"/>
            </a:xfrm>
            <a:custGeom>
              <a:avLst/>
              <a:gdLst/>
              <a:ahLst/>
              <a:cxnLst/>
              <a:rect l="l" t="t" r="r" b="b"/>
              <a:pathLst>
                <a:path w="478" h="411" extrusionOk="0">
                  <a:moveTo>
                    <a:pt x="244" y="1"/>
                  </a:moveTo>
                  <a:lnTo>
                    <a:pt x="244" y="1"/>
                  </a:lnTo>
                  <a:cubicBezTo>
                    <a:pt x="244" y="1"/>
                    <a:pt x="244" y="1"/>
                    <a:pt x="244" y="1"/>
                  </a:cubicBezTo>
                  <a:lnTo>
                    <a:pt x="244" y="1"/>
                  </a:lnTo>
                  <a:cubicBezTo>
                    <a:pt x="244" y="1"/>
                    <a:pt x="244" y="1"/>
                    <a:pt x="244" y="1"/>
                  </a:cubicBezTo>
                  <a:close/>
                  <a:moveTo>
                    <a:pt x="244" y="1"/>
                  </a:moveTo>
                  <a:lnTo>
                    <a:pt x="244" y="1"/>
                  </a:lnTo>
                  <a:cubicBezTo>
                    <a:pt x="239" y="3"/>
                    <a:pt x="77" y="5"/>
                    <a:pt x="77" y="5"/>
                  </a:cubicBezTo>
                  <a:cubicBezTo>
                    <a:pt x="114" y="73"/>
                    <a:pt x="133" y="122"/>
                    <a:pt x="186" y="122"/>
                  </a:cubicBezTo>
                  <a:cubicBezTo>
                    <a:pt x="190" y="122"/>
                    <a:pt x="194" y="122"/>
                    <a:pt x="198" y="121"/>
                  </a:cubicBezTo>
                  <a:lnTo>
                    <a:pt x="198" y="121"/>
                  </a:lnTo>
                  <a:cubicBezTo>
                    <a:pt x="295" y="226"/>
                    <a:pt x="119" y="365"/>
                    <a:pt x="0" y="411"/>
                  </a:cubicBezTo>
                  <a:cubicBezTo>
                    <a:pt x="0" y="411"/>
                    <a:pt x="473" y="411"/>
                    <a:pt x="476" y="406"/>
                  </a:cubicBezTo>
                  <a:cubicBezTo>
                    <a:pt x="476" y="406"/>
                    <a:pt x="476" y="406"/>
                    <a:pt x="476" y="406"/>
                  </a:cubicBezTo>
                  <a:cubicBezTo>
                    <a:pt x="478" y="406"/>
                    <a:pt x="244" y="9"/>
                    <a:pt x="24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80" name="Google Shape;2280;p34"/>
            <p:cNvSpPr/>
            <p:nvPr/>
          </p:nvSpPr>
          <p:spPr>
            <a:xfrm>
              <a:off x="4198050" y="1599250"/>
              <a:ext cx="20150" cy="23925"/>
            </a:xfrm>
            <a:custGeom>
              <a:avLst/>
              <a:gdLst/>
              <a:ahLst/>
              <a:cxnLst/>
              <a:rect l="l" t="t" r="r" b="b"/>
              <a:pathLst>
                <a:path w="806" h="957" extrusionOk="0">
                  <a:moveTo>
                    <a:pt x="326" y="921"/>
                  </a:moveTo>
                  <a:cubicBezTo>
                    <a:pt x="325" y="921"/>
                    <a:pt x="325" y="921"/>
                    <a:pt x="325" y="921"/>
                  </a:cubicBezTo>
                  <a:cubicBezTo>
                    <a:pt x="325" y="921"/>
                    <a:pt x="326" y="921"/>
                    <a:pt x="326" y="921"/>
                  </a:cubicBezTo>
                  <a:close/>
                  <a:moveTo>
                    <a:pt x="402" y="1"/>
                  </a:moveTo>
                  <a:lnTo>
                    <a:pt x="402" y="1"/>
                  </a:lnTo>
                  <a:cubicBezTo>
                    <a:pt x="258" y="24"/>
                    <a:pt x="108" y="54"/>
                    <a:pt x="1" y="205"/>
                  </a:cubicBezTo>
                  <a:cubicBezTo>
                    <a:pt x="1" y="207"/>
                    <a:pt x="24" y="388"/>
                    <a:pt x="31" y="397"/>
                  </a:cubicBezTo>
                  <a:cubicBezTo>
                    <a:pt x="31" y="397"/>
                    <a:pt x="31" y="397"/>
                    <a:pt x="31" y="397"/>
                  </a:cubicBezTo>
                  <a:cubicBezTo>
                    <a:pt x="36" y="397"/>
                    <a:pt x="302" y="868"/>
                    <a:pt x="295" y="882"/>
                  </a:cubicBezTo>
                  <a:cubicBezTo>
                    <a:pt x="302" y="883"/>
                    <a:pt x="309" y="884"/>
                    <a:pt x="316" y="884"/>
                  </a:cubicBezTo>
                  <a:cubicBezTo>
                    <a:pt x="323" y="884"/>
                    <a:pt x="330" y="883"/>
                    <a:pt x="337" y="882"/>
                  </a:cubicBezTo>
                  <a:lnTo>
                    <a:pt x="337" y="882"/>
                  </a:lnTo>
                  <a:cubicBezTo>
                    <a:pt x="326" y="898"/>
                    <a:pt x="330" y="893"/>
                    <a:pt x="326" y="921"/>
                  </a:cubicBezTo>
                  <a:lnTo>
                    <a:pt x="326" y="921"/>
                  </a:lnTo>
                  <a:cubicBezTo>
                    <a:pt x="326" y="921"/>
                    <a:pt x="326" y="921"/>
                    <a:pt x="326" y="921"/>
                  </a:cubicBezTo>
                  <a:cubicBezTo>
                    <a:pt x="328" y="921"/>
                    <a:pt x="344" y="956"/>
                    <a:pt x="346" y="956"/>
                  </a:cubicBezTo>
                  <a:cubicBezTo>
                    <a:pt x="346" y="956"/>
                    <a:pt x="346" y="956"/>
                    <a:pt x="346" y="956"/>
                  </a:cubicBezTo>
                  <a:cubicBezTo>
                    <a:pt x="492" y="866"/>
                    <a:pt x="643" y="782"/>
                    <a:pt x="798" y="708"/>
                  </a:cubicBezTo>
                  <a:cubicBezTo>
                    <a:pt x="805" y="694"/>
                    <a:pt x="397" y="10"/>
                    <a:pt x="40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81" name="Google Shape;2281;p34"/>
            <p:cNvSpPr/>
            <p:nvPr/>
          </p:nvSpPr>
          <p:spPr>
            <a:xfrm>
              <a:off x="4175450" y="1614275"/>
              <a:ext cx="18575" cy="20825"/>
            </a:xfrm>
            <a:custGeom>
              <a:avLst/>
              <a:gdLst/>
              <a:ahLst/>
              <a:cxnLst/>
              <a:rect l="l" t="t" r="r" b="b"/>
              <a:pathLst>
                <a:path w="743" h="833" extrusionOk="0">
                  <a:moveTo>
                    <a:pt x="388" y="0"/>
                  </a:moveTo>
                  <a:cubicBezTo>
                    <a:pt x="388" y="0"/>
                    <a:pt x="388" y="0"/>
                    <a:pt x="388" y="0"/>
                  </a:cubicBezTo>
                  <a:cubicBezTo>
                    <a:pt x="263" y="63"/>
                    <a:pt x="134" y="111"/>
                    <a:pt x="2" y="148"/>
                  </a:cubicBezTo>
                  <a:lnTo>
                    <a:pt x="2" y="148"/>
                  </a:lnTo>
                  <a:cubicBezTo>
                    <a:pt x="2" y="148"/>
                    <a:pt x="2" y="148"/>
                    <a:pt x="1" y="148"/>
                  </a:cubicBezTo>
                  <a:cubicBezTo>
                    <a:pt x="1" y="148"/>
                    <a:pt x="1" y="148"/>
                    <a:pt x="1" y="149"/>
                  </a:cubicBezTo>
                  <a:cubicBezTo>
                    <a:pt x="1" y="149"/>
                    <a:pt x="2" y="148"/>
                    <a:pt x="2" y="148"/>
                  </a:cubicBezTo>
                  <a:lnTo>
                    <a:pt x="2" y="148"/>
                  </a:lnTo>
                  <a:cubicBezTo>
                    <a:pt x="9" y="153"/>
                    <a:pt x="33" y="204"/>
                    <a:pt x="35" y="204"/>
                  </a:cubicBezTo>
                  <a:cubicBezTo>
                    <a:pt x="36" y="204"/>
                    <a:pt x="36" y="203"/>
                    <a:pt x="36" y="202"/>
                  </a:cubicBezTo>
                  <a:lnTo>
                    <a:pt x="36" y="202"/>
                  </a:lnTo>
                  <a:cubicBezTo>
                    <a:pt x="38" y="205"/>
                    <a:pt x="94" y="206"/>
                    <a:pt x="158" y="206"/>
                  </a:cubicBezTo>
                  <a:cubicBezTo>
                    <a:pt x="242" y="206"/>
                    <a:pt x="338" y="204"/>
                    <a:pt x="339" y="204"/>
                  </a:cubicBezTo>
                  <a:lnTo>
                    <a:pt x="339" y="204"/>
                  </a:lnTo>
                  <a:cubicBezTo>
                    <a:pt x="448" y="211"/>
                    <a:pt x="550" y="302"/>
                    <a:pt x="546" y="411"/>
                  </a:cubicBezTo>
                  <a:cubicBezTo>
                    <a:pt x="546" y="524"/>
                    <a:pt x="458" y="619"/>
                    <a:pt x="344" y="626"/>
                  </a:cubicBezTo>
                  <a:lnTo>
                    <a:pt x="344" y="626"/>
                  </a:lnTo>
                  <a:cubicBezTo>
                    <a:pt x="344" y="626"/>
                    <a:pt x="308" y="621"/>
                    <a:pt x="288" y="621"/>
                  </a:cubicBezTo>
                  <a:cubicBezTo>
                    <a:pt x="281" y="621"/>
                    <a:pt x="276" y="622"/>
                    <a:pt x="277" y="624"/>
                  </a:cubicBezTo>
                  <a:cubicBezTo>
                    <a:pt x="276" y="623"/>
                    <a:pt x="276" y="623"/>
                    <a:pt x="276" y="623"/>
                  </a:cubicBezTo>
                  <a:lnTo>
                    <a:pt x="276" y="623"/>
                  </a:lnTo>
                  <a:cubicBezTo>
                    <a:pt x="275" y="623"/>
                    <a:pt x="390" y="826"/>
                    <a:pt x="388" y="833"/>
                  </a:cubicBezTo>
                  <a:cubicBezTo>
                    <a:pt x="511" y="775"/>
                    <a:pt x="629" y="707"/>
                    <a:pt x="743" y="631"/>
                  </a:cubicBezTo>
                  <a:cubicBezTo>
                    <a:pt x="743" y="629"/>
                    <a:pt x="397" y="0"/>
                    <a:pt x="38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82" name="Google Shape;2282;p34"/>
            <p:cNvSpPr/>
            <p:nvPr/>
          </p:nvSpPr>
          <p:spPr>
            <a:xfrm>
              <a:off x="4119875" y="1473850"/>
              <a:ext cx="79650" cy="115700"/>
            </a:xfrm>
            <a:custGeom>
              <a:avLst/>
              <a:gdLst/>
              <a:ahLst/>
              <a:cxnLst/>
              <a:rect l="l" t="t" r="r" b="b"/>
              <a:pathLst>
                <a:path w="3186" h="4628" extrusionOk="0">
                  <a:moveTo>
                    <a:pt x="2115" y="2560"/>
                  </a:moveTo>
                  <a:cubicBezTo>
                    <a:pt x="2115" y="2560"/>
                    <a:pt x="2115" y="2560"/>
                    <a:pt x="2115" y="2560"/>
                  </a:cubicBezTo>
                  <a:lnTo>
                    <a:pt x="2115" y="2560"/>
                  </a:lnTo>
                  <a:cubicBezTo>
                    <a:pt x="2115" y="2560"/>
                    <a:pt x="2115" y="2560"/>
                    <a:pt x="2115" y="2560"/>
                  </a:cubicBezTo>
                  <a:close/>
                  <a:moveTo>
                    <a:pt x="2448" y="3141"/>
                  </a:moveTo>
                  <a:cubicBezTo>
                    <a:pt x="2457" y="3157"/>
                    <a:pt x="2462" y="3165"/>
                    <a:pt x="2463" y="3165"/>
                  </a:cubicBezTo>
                  <a:cubicBezTo>
                    <a:pt x="2463" y="3165"/>
                    <a:pt x="2463" y="3165"/>
                    <a:pt x="2463" y="3165"/>
                  </a:cubicBezTo>
                  <a:cubicBezTo>
                    <a:pt x="2462" y="3154"/>
                    <a:pt x="2456" y="3147"/>
                    <a:pt x="2448" y="3141"/>
                  </a:cubicBezTo>
                  <a:close/>
                  <a:moveTo>
                    <a:pt x="2487" y="3170"/>
                  </a:moveTo>
                  <a:lnTo>
                    <a:pt x="2487" y="3170"/>
                  </a:lnTo>
                  <a:cubicBezTo>
                    <a:pt x="2487" y="3170"/>
                    <a:pt x="2487" y="3171"/>
                    <a:pt x="2488" y="3172"/>
                  </a:cubicBezTo>
                  <a:lnTo>
                    <a:pt x="2488" y="3172"/>
                  </a:lnTo>
                  <a:cubicBezTo>
                    <a:pt x="2488" y="3172"/>
                    <a:pt x="2488" y="3172"/>
                    <a:pt x="2488" y="3172"/>
                  </a:cubicBezTo>
                  <a:cubicBezTo>
                    <a:pt x="2487" y="3171"/>
                    <a:pt x="2487" y="3170"/>
                    <a:pt x="2487" y="3170"/>
                  </a:cubicBezTo>
                  <a:close/>
                  <a:moveTo>
                    <a:pt x="492" y="0"/>
                  </a:moveTo>
                  <a:lnTo>
                    <a:pt x="492" y="0"/>
                  </a:lnTo>
                  <a:cubicBezTo>
                    <a:pt x="504" y="91"/>
                    <a:pt x="476" y="128"/>
                    <a:pt x="492" y="139"/>
                  </a:cubicBezTo>
                  <a:cubicBezTo>
                    <a:pt x="325" y="160"/>
                    <a:pt x="163" y="195"/>
                    <a:pt x="1" y="241"/>
                  </a:cubicBezTo>
                  <a:cubicBezTo>
                    <a:pt x="288" y="492"/>
                    <a:pt x="487" y="795"/>
                    <a:pt x="678" y="1060"/>
                  </a:cubicBezTo>
                  <a:cubicBezTo>
                    <a:pt x="671" y="1115"/>
                    <a:pt x="2694" y="4604"/>
                    <a:pt x="2729" y="4627"/>
                  </a:cubicBezTo>
                  <a:cubicBezTo>
                    <a:pt x="2861" y="4593"/>
                    <a:pt x="3007" y="4481"/>
                    <a:pt x="3186" y="4470"/>
                  </a:cubicBezTo>
                  <a:cubicBezTo>
                    <a:pt x="3166" y="4445"/>
                    <a:pt x="2512" y="3230"/>
                    <a:pt x="2488" y="3172"/>
                  </a:cubicBezTo>
                  <a:lnTo>
                    <a:pt x="2488" y="3172"/>
                  </a:lnTo>
                  <a:cubicBezTo>
                    <a:pt x="2469" y="3196"/>
                    <a:pt x="2397" y="3251"/>
                    <a:pt x="2390" y="3251"/>
                  </a:cubicBezTo>
                  <a:cubicBezTo>
                    <a:pt x="2389" y="3251"/>
                    <a:pt x="2390" y="3250"/>
                    <a:pt x="2393" y="3246"/>
                  </a:cubicBezTo>
                  <a:cubicBezTo>
                    <a:pt x="2341" y="3232"/>
                    <a:pt x="2304" y="3104"/>
                    <a:pt x="2347" y="3104"/>
                  </a:cubicBezTo>
                  <a:cubicBezTo>
                    <a:pt x="2347" y="3104"/>
                    <a:pt x="2348" y="3104"/>
                    <a:pt x="2349" y="3104"/>
                  </a:cubicBezTo>
                  <a:cubicBezTo>
                    <a:pt x="2354" y="3134"/>
                    <a:pt x="2419" y="3123"/>
                    <a:pt x="2448" y="3141"/>
                  </a:cubicBezTo>
                  <a:lnTo>
                    <a:pt x="2448" y="3141"/>
                  </a:lnTo>
                  <a:cubicBezTo>
                    <a:pt x="2387" y="3037"/>
                    <a:pt x="2148" y="2626"/>
                    <a:pt x="2124" y="2626"/>
                  </a:cubicBezTo>
                  <a:cubicBezTo>
                    <a:pt x="2122" y="2626"/>
                    <a:pt x="2121" y="2628"/>
                    <a:pt x="2122" y="2631"/>
                  </a:cubicBezTo>
                  <a:cubicBezTo>
                    <a:pt x="2120" y="2630"/>
                    <a:pt x="2117" y="2629"/>
                    <a:pt x="2114" y="2629"/>
                  </a:cubicBezTo>
                  <a:cubicBezTo>
                    <a:pt x="2099" y="2629"/>
                    <a:pt x="2077" y="2653"/>
                    <a:pt x="2067" y="2653"/>
                  </a:cubicBezTo>
                  <a:cubicBezTo>
                    <a:pt x="2061" y="2653"/>
                    <a:pt x="2060" y="2642"/>
                    <a:pt x="2071" y="2604"/>
                  </a:cubicBezTo>
                  <a:cubicBezTo>
                    <a:pt x="2071" y="2600"/>
                    <a:pt x="2072" y="2598"/>
                    <a:pt x="2074" y="2598"/>
                  </a:cubicBezTo>
                  <a:cubicBezTo>
                    <a:pt x="2077" y="2598"/>
                    <a:pt x="2083" y="2606"/>
                    <a:pt x="2090" y="2606"/>
                  </a:cubicBezTo>
                  <a:cubicBezTo>
                    <a:pt x="2098" y="2606"/>
                    <a:pt x="2107" y="2597"/>
                    <a:pt x="2115" y="2560"/>
                  </a:cubicBezTo>
                  <a:lnTo>
                    <a:pt x="2115" y="2560"/>
                  </a:lnTo>
                  <a:cubicBezTo>
                    <a:pt x="2114" y="2561"/>
                    <a:pt x="2114" y="2561"/>
                    <a:pt x="2114" y="2561"/>
                  </a:cubicBezTo>
                  <a:cubicBezTo>
                    <a:pt x="2082" y="2561"/>
                    <a:pt x="1104" y="825"/>
                    <a:pt x="1130" y="788"/>
                  </a:cubicBezTo>
                  <a:cubicBezTo>
                    <a:pt x="981" y="610"/>
                    <a:pt x="868" y="387"/>
                    <a:pt x="708" y="267"/>
                  </a:cubicBezTo>
                  <a:cubicBezTo>
                    <a:pt x="732" y="265"/>
                    <a:pt x="694" y="221"/>
                    <a:pt x="669" y="221"/>
                  </a:cubicBezTo>
                  <a:cubicBezTo>
                    <a:pt x="667" y="221"/>
                    <a:pt x="666" y="221"/>
                    <a:pt x="664" y="221"/>
                  </a:cubicBezTo>
                  <a:lnTo>
                    <a:pt x="664" y="221"/>
                  </a:lnTo>
                  <a:cubicBezTo>
                    <a:pt x="674" y="202"/>
                    <a:pt x="679" y="181"/>
                    <a:pt x="678" y="160"/>
                  </a:cubicBezTo>
                  <a:lnTo>
                    <a:pt x="678" y="160"/>
                  </a:lnTo>
                  <a:cubicBezTo>
                    <a:pt x="677" y="160"/>
                    <a:pt x="676" y="160"/>
                    <a:pt x="675" y="160"/>
                  </a:cubicBezTo>
                  <a:cubicBezTo>
                    <a:pt x="607" y="160"/>
                    <a:pt x="575" y="55"/>
                    <a:pt x="49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83" name="Google Shape;2283;p34"/>
            <p:cNvSpPr/>
            <p:nvPr/>
          </p:nvSpPr>
          <p:spPr>
            <a:xfrm>
              <a:off x="4098200" y="1457150"/>
              <a:ext cx="27675" cy="17425"/>
            </a:xfrm>
            <a:custGeom>
              <a:avLst/>
              <a:gdLst/>
              <a:ahLst/>
              <a:cxnLst/>
              <a:rect l="l" t="t" r="r" b="b"/>
              <a:pathLst>
                <a:path w="1107" h="697" extrusionOk="0">
                  <a:moveTo>
                    <a:pt x="343" y="316"/>
                  </a:moveTo>
                  <a:cubicBezTo>
                    <a:pt x="348" y="338"/>
                    <a:pt x="376" y="414"/>
                    <a:pt x="374" y="416"/>
                  </a:cubicBezTo>
                  <a:cubicBezTo>
                    <a:pt x="341" y="375"/>
                    <a:pt x="334" y="344"/>
                    <a:pt x="343" y="316"/>
                  </a:cubicBezTo>
                  <a:close/>
                  <a:moveTo>
                    <a:pt x="539" y="356"/>
                  </a:moveTo>
                  <a:lnTo>
                    <a:pt x="539" y="356"/>
                  </a:lnTo>
                  <a:cubicBezTo>
                    <a:pt x="549" y="376"/>
                    <a:pt x="559" y="401"/>
                    <a:pt x="569" y="418"/>
                  </a:cubicBezTo>
                  <a:cubicBezTo>
                    <a:pt x="567" y="418"/>
                    <a:pt x="567" y="419"/>
                    <a:pt x="567" y="422"/>
                  </a:cubicBezTo>
                  <a:lnTo>
                    <a:pt x="567" y="422"/>
                  </a:lnTo>
                  <a:cubicBezTo>
                    <a:pt x="565" y="418"/>
                    <a:pt x="563" y="415"/>
                    <a:pt x="562" y="411"/>
                  </a:cubicBezTo>
                  <a:cubicBezTo>
                    <a:pt x="548" y="411"/>
                    <a:pt x="524" y="358"/>
                    <a:pt x="515" y="358"/>
                  </a:cubicBezTo>
                  <a:cubicBezTo>
                    <a:pt x="525" y="358"/>
                    <a:pt x="535" y="358"/>
                    <a:pt x="539" y="356"/>
                  </a:cubicBezTo>
                  <a:close/>
                  <a:moveTo>
                    <a:pt x="562" y="1"/>
                  </a:moveTo>
                  <a:cubicBezTo>
                    <a:pt x="501" y="28"/>
                    <a:pt x="483" y="75"/>
                    <a:pt x="518" y="121"/>
                  </a:cubicBezTo>
                  <a:cubicBezTo>
                    <a:pt x="546" y="201"/>
                    <a:pt x="584" y="224"/>
                    <a:pt x="625" y="224"/>
                  </a:cubicBezTo>
                  <a:cubicBezTo>
                    <a:pt x="678" y="224"/>
                    <a:pt x="736" y="184"/>
                    <a:pt x="783" y="184"/>
                  </a:cubicBezTo>
                  <a:cubicBezTo>
                    <a:pt x="819" y="184"/>
                    <a:pt x="848" y="208"/>
                    <a:pt x="863" y="295"/>
                  </a:cubicBezTo>
                  <a:cubicBezTo>
                    <a:pt x="833" y="247"/>
                    <a:pt x="801" y="229"/>
                    <a:pt x="768" y="229"/>
                  </a:cubicBezTo>
                  <a:cubicBezTo>
                    <a:pt x="698" y="229"/>
                    <a:pt x="622" y="305"/>
                    <a:pt x="542" y="337"/>
                  </a:cubicBezTo>
                  <a:lnTo>
                    <a:pt x="542" y="337"/>
                  </a:lnTo>
                  <a:cubicBezTo>
                    <a:pt x="547" y="268"/>
                    <a:pt x="552" y="210"/>
                    <a:pt x="450" y="128"/>
                  </a:cubicBezTo>
                  <a:cubicBezTo>
                    <a:pt x="448" y="184"/>
                    <a:pt x="366" y="230"/>
                    <a:pt x="347" y="296"/>
                  </a:cubicBezTo>
                  <a:lnTo>
                    <a:pt x="347" y="296"/>
                  </a:lnTo>
                  <a:cubicBezTo>
                    <a:pt x="339" y="258"/>
                    <a:pt x="296" y="112"/>
                    <a:pt x="293" y="112"/>
                  </a:cubicBezTo>
                  <a:cubicBezTo>
                    <a:pt x="293" y="112"/>
                    <a:pt x="293" y="112"/>
                    <a:pt x="293" y="112"/>
                  </a:cubicBezTo>
                  <a:cubicBezTo>
                    <a:pt x="276" y="112"/>
                    <a:pt x="260" y="110"/>
                    <a:pt x="244" y="105"/>
                  </a:cubicBezTo>
                  <a:cubicBezTo>
                    <a:pt x="200" y="121"/>
                    <a:pt x="151" y="121"/>
                    <a:pt x="114" y="147"/>
                  </a:cubicBezTo>
                  <a:cubicBezTo>
                    <a:pt x="144" y="170"/>
                    <a:pt x="177" y="186"/>
                    <a:pt x="214" y="198"/>
                  </a:cubicBezTo>
                  <a:cubicBezTo>
                    <a:pt x="142" y="202"/>
                    <a:pt x="70" y="214"/>
                    <a:pt x="1" y="230"/>
                  </a:cubicBezTo>
                  <a:cubicBezTo>
                    <a:pt x="14" y="286"/>
                    <a:pt x="37" y="301"/>
                    <a:pt x="65" y="301"/>
                  </a:cubicBezTo>
                  <a:cubicBezTo>
                    <a:pt x="97" y="301"/>
                    <a:pt x="135" y="283"/>
                    <a:pt x="174" y="283"/>
                  </a:cubicBezTo>
                  <a:cubicBezTo>
                    <a:pt x="193" y="283"/>
                    <a:pt x="212" y="287"/>
                    <a:pt x="230" y="300"/>
                  </a:cubicBezTo>
                  <a:cubicBezTo>
                    <a:pt x="188" y="314"/>
                    <a:pt x="149" y="327"/>
                    <a:pt x="112" y="348"/>
                  </a:cubicBezTo>
                  <a:cubicBezTo>
                    <a:pt x="302" y="448"/>
                    <a:pt x="483" y="564"/>
                    <a:pt x="652" y="696"/>
                  </a:cubicBezTo>
                  <a:cubicBezTo>
                    <a:pt x="786" y="578"/>
                    <a:pt x="939" y="483"/>
                    <a:pt x="1106" y="416"/>
                  </a:cubicBezTo>
                  <a:cubicBezTo>
                    <a:pt x="946" y="256"/>
                    <a:pt x="763" y="130"/>
                    <a:pt x="56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84" name="Google Shape;2284;p34"/>
            <p:cNvSpPr/>
            <p:nvPr/>
          </p:nvSpPr>
          <p:spPr>
            <a:xfrm>
              <a:off x="4139475" y="1650950"/>
              <a:ext cx="1050" cy="2750"/>
            </a:xfrm>
            <a:custGeom>
              <a:avLst/>
              <a:gdLst/>
              <a:ahLst/>
              <a:cxnLst/>
              <a:rect l="l" t="t" r="r" b="b"/>
              <a:pathLst>
                <a:path w="42" h="110" extrusionOk="0">
                  <a:moveTo>
                    <a:pt x="2" y="1"/>
                  </a:moveTo>
                  <a:cubicBezTo>
                    <a:pt x="0" y="1"/>
                    <a:pt x="2" y="87"/>
                    <a:pt x="2" y="87"/>
                  </a:cubicBezTo>
                  <a:cubicBezTo>
                    <a:pt x="7" y="93"/>
                    <a:pt x="14" y="100"/>
                    <a:pt x="21" y="110"/>
                  </a:cubicBezTo>
                  <a:cubicBezTo>
                    <a:pt x="21" y="110"/>
                    <a:pt x="42" y="1"/>
                    <a:pt x="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85" name="Google Shape;2285;p34"/>
            <p:cNvSpPr/>
            <p:nvPr/>
          </p:nvSpPr>
          <p:spPr>
            <a:xfrm>
              <a:off x="4032775" y="1619425"/>
              <a:ext cx="10500" cy="3925"/>
            </a:xfrm>
            <a:custGeom>
              <a:avLst/>
              <a:gdLst/>
              <a:ahLst/>
              <a:cxnLst/>
              <a:rect l="l" t="t" r="r" b="b"/>
              <a:pathLst>
                <a:path w="420" h="157" extrusionOk="0">
                  <a:moveTo>
                    <a:pt x="12" y="1"/>
                  </a:moveTo>
                  <a:cubicBezTo>
                    <a:pt x="0" y="80"/>
                    <a:pt x="122" y="156"/>
                    <a:pt x="250" y="156"/>
                  </a:cubicBezTo>
                  <a:cubicBezTo>
                    <a:pt x="299" y="156"/>
                    <a:pt x="349" y="145"/>
                    <a:pt x="392" y="119"/>
                  </a:cubicBezTo>
                  <a:cubicBezTo>
                    <a:pt x="376" y="35"/>
                    <a:pt x="385" y="10"/>
                    <a:pt x="420" y="3"/>
                  </a:cubicBezTo>
                  <a:cubicBezTo>
                    <a:pt x="418" y="3"/>
                    <a:pt x="14" y="3"/>
                    <a:pt x="1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86" name="Google Shape;2286;p34"/>
            <p:cNvSpPr/>
            <p:nvPr/>
          </p:nvSpPr>
          <p:spPr>
            <a:xfrm>
              <a:off x="4143750" y="1650950"/>
              <a:ext cx="3925" cy="875"/>
            </a:xfrm>
            <a:custGeom>
              <a:avLst/>
              <a:gdLst/>
              <a:ahLst/>
              <a:cxnLst/>
              <a:rect l="l" t="t" r="r" b="b"/>
              <a:pathLst>
                <a:path w="157" h="35" extrusionOk="0">
                  <a:moveTo>
                    <a:pt x="1" y="1"/>
                  </a:moveTo>
                  <a:cubicBezTo>
                    <a:pt x="30" y="25"/>
                    <a:pt x="57" y="35"/>
                    <a:pt x="81" y="35"/>
                  </a:cubicBezTo>
                  <a:cubicBezTo>
                    <a:pt x="109" y="35"/>
                    <a:pt x="134" y="22"/>
                    <a:pt x="15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87" name="Google Shape;2287;p34"/>
            <p:cNvSpPr/>
            <p:nvPr/>
          </p:nvSpPr>
          <p:spPr>
            <a:xfrm>
              <a:off x="4163750" y="1592800"/>
              <a:ext cx="19200" cy="20625"/>
            </a:xfrm>
            <a:custGeom>
              <a:avLst/>
              <a:gdLst/>
              <a:ahLst/>
              <a:cxnLst/>
              <a:rect l="l" t="t" r="r" b="b"/>
              <a:pathLst>
                <a:path w="768" h="825" extrusionOk="0">
                  <a:moveTo>
                    <a:pt x="326" y="1"/>
                  </a:moveTo>
                  <a:cubicBezTo>
                    <a:pt x="262" y="1"/>
                    <a:pt x="195" y="90"/>
                    <a:pt x="112" y="90"/>
                  </a:cubicBezTo>
                  <a:cubicBezTo>
                    <a:pt x="111" y="90"/>
                    <a:pt x="109" y="90"/>
                    <a:pt x="107" y="90"/>
                  </a:cubicBezTo>
                  <a:lnTo>
                    <a:pt x="107" y="90"/>
                  </a:lnTo>
                  <a:cubicBezTo>
                    <a:pt x="150" y="165"/>
                    <a:pt x="190" y="218"/>
                    <a:pt x="226" y="218"/>
                  </a:cubicBezTo>
                  <a:cubicBezTo>
                    <a:pt x="250" y="218"/>
                    <a:pt x="273" y="195"/>
                    <a:pt x="295" y="141"/>
                  </a:cubicBezTo>
                  <a:cubicBezTo>
                    <a:pt x="510" y="186"/>
                    <a:pt x="307" y="451"/>
                    <a:pt x="411" y="451"/>
                  </a:cubicBezTo>
                  <a:cubicBezTo>
                    <a:pt x="430" y="451"/>
                    <a:pt x="458" y="443"/>
                    <a:pt x="499" y="423"/>
                  </a:cubicBezTo>
                  <a:lnTo>
                    <a:pt x="499" y="423"/>
                  </a:lnTo>
                  <a:cubicBezTo>
                    <a:pt x="513" y="435"/>
                    <a:pt x="355" y="514"/>
                    <a:pt x="353" y="521"/>
                  </a:cubicBezTo>
                  <a:cubicBezTo>
                    <a:pt x="318" y="363"/>
                    <a:pt x="42" y="382"/>
                    <a:pt x="17" y="173"/>
                  </a:cubicBezTo>
                  <a:cubicBezTo>
                    <a:pt x="12" y="175"/>
                    <a:pt x="12" y="180"/>
                    <a:pt x="5" y="194"/>
                  </a:cubicBezTo>
                  <a:cubicBezTo>
                    <a:pt x="5" y="194"/>
                    <a:pt x="5" y="194"/>
                    <a:pt x="5" y="194"/>
                  </a:cubicBezTo>
                  <a:lnTo>
                    <a:pt x="5" y="194"/>
                  </a:lnTo>
                  <a:cubicBezTo>
                    <a:pt x="1" y="194"/>
                    <a:pt x="358" y="820"/>
                    <a:pt x="364" y="825"/>
                  </a:cubicBezTo>
                  <a:cubicBezTo>
                    <a:pt x="428" y="801"/>
                    <a:pt x="450" y="769"/>
                    <a:pt x="490" y="769"/>
                  </a:cubicBezTo>
                  <a:cubicBezTo>
                    <a:pt x="511" y="769"/>
                    <a:pt x="536" y="777"/>
                    <a:pt x="573" y="799"/>
                  </a:cubicBezTo>
                  <a:cubicBezTo>
                    <a:pt x="573" y="762"/>
                    <a:pt x="571" y="723"/>
                    <a:pt x="564" y="683"/>
                  </a:cubicBezTo>
                  <a:cubicBezTo>
                    <a:pt x="525" y="681"/>
                    <a:pt x="524" y="665"/>
                    <a:pt x="572" y="628"/>
                  </a:cubicBezTo>
                  <a:lnTo>
                    <a:pt x="572" y="628"/>
                  </a:lnTo>
                  <a:cubicBezTo>
                    <a:pt x="569" y="639"/>
                    <a:pt x="575" y="683"/>
                    <a:pt x="573" y="683"/>
                  </a:cubicBezTo>
                  <a:cubicBezTo>
                    <a:pt x="638" y="692"/>
                    <a:pt x="703" y="699"/>
                    <a:pt x="768" y="702"/>
                  </a:cubicBezTo>
                  <a:cubicBezTo>
                    <a:pt x="763" y="692"/>
                    <a:pt x="448" y="155"/>
                    <a:pt x="450" y="150"/>
                  </a:cubicBezTo>
                  <a:lnTo>
                    <a:pt x="450" y="150"/>
                  </a:lnTo>
                  <a:cubicBezTo>
                    <a:pt x="441" y="152"/>
                    <a:pt x="434" y="157"/>
                    <a:pt x="427" y="162"/>
                  </a:cubicBezTo>
                  <a:cubicBezTo>
                    <a:pt x="425" y="150"/>
                    <a:pt x="427" y="136"/>
                    <a:pt x="432" y="124"/>
                  </a:cubicBezTo>
                  <a:cubicBezTo>
                    <a:pt x="413" y="85"/>
                    <a:pt x="390" y="48"/>
                    <a:pt x="364" y="13"/>
                  </a:cubicBezTo>
                  <a:cubicBezTo>
                    <a:pt x="352" y="4"/>
                    <a:pt x="339" y="1"/>
                    <a:pt x="32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88" name="Google Shape;2288;p34"/>
            <p:cNvSpPr/>
            <p:nvPr/>
          </p:nvSpPr>
          <p:spPr>
            <a:xfrm>
              <a:off x="4166075" y="1627775"/>
              <a:ext cx="2000" cy="1925"/>
            </a:xfrm>
            <a:custGeom>
              <a:avLst/>
              <a:gdLst/>
              <a:ahLst/>
              <a:cxnLst/>
              <a:rect l="l" t="t" r="r" b="b"/>
              <a:pathLst>
                <a:path w="80" h="77" extrusionOk="0">
                  <a:moveTo>
                    <a:pt x="58" y="0"/>
                  </a:moveTo>
                  <a:cubicBezTo>
                    <a:pt x="42" y="28"/>
                    <a:pt x="23" y="54"/>
                    <a:pt x="0" y="77"/>
                  </a:cubicBezTo>
                  <a:lnTo>
                    <a:pt x="79" y="77"/>
                  </a:lnTo>
                  <a:cubicBezTo>
                    <a:pt x="79" y="75"/>
                    <a:pt x="58" y="0"/>
                    <a:pt x="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89" name="Google Shape;2289;p34"/>
            <p:cNvSpPr/>
            <p:nvPr/>
          </p:nvSpPr>
          <p:spPr>
            <a:xfrm>
              <a:off x="3787375" y="1951925"/>
              <a:ext cx="322050" cy="39650"/>
            </a:xfrm>
            <a:custGeom>
              <a:avLst/>
              <a:gdLst/>
              <a:ahLst/>
              <a:cxnLst/>
              <a:rect l="l" t="t" r="r" b="b"/>
              <a:pathLst>
                <a:path w="12882" h="1586" extrusionOk="0">
                  <a:moveTo>
                    <a:pt x="853" y="295"/>
                  </a:moveTo>
                  <a:cubicBezTo>
                    <a:pt x="852" y="295"/>
                    <a:pt x="852" y="295"/>
                    <a:pt x="852" y="295"/>
                  </a:cubicBezTo>
                  <a:cubicBezTo>
                    <a:pt x="852" y="296"/>
                    <a:pt x="853" y="298"/>
                    <a:pt x="854" y="299"/>
                  </a:cubicBezTo>
                  <a:lnTo>
                    <a:pt x="854" y="299"/>
                  </a:lnTo>
                  <a:cubicBezTo>
                    <a:pt x="856" y="296"/>
                    <a:pt x="856" y="295"/>
                    <a:pt x="853" y="295"/>
                  </a:cubicBezTo>
                  <a:close/>
                  <a:moveTo>
                    <a:pt x="3059" y="1041"/>
                  </a:moveTo>
                  <a:lnTo>
                    <a:pt x="3059" y="1041"/>
                  </a:lnTo>
                  <a:cubicBezTo>
                    <a:pt x="3058" y="1041"/>
                    <a:pt x="3057" y="1041"/>
                    <a:pt x="3058" y="1042"/>
                  </a:cubicBezTo>
                  <a:lnTo>
                    <a:pt x="3058" y="1042"/>
                  </a:lnTo>
                  <a:cubicBezTo>
                    <a:pt x="3058" y="1041"/>
                    <a:pt x="3058" y="1041"/>
                    <a:pt x="3059" y="1041"/>
                  </a:cubicBezTo>
                  <a:close/>
                  <a:moveTo>
                    <a:pt x="7832" y="1043"/>
                  </a:moveTo>
                  <a:lnTo>
                    <a:pt x="7832" y="1043"/>
                  </a:lnTo>
                  <a:cubicBezTo>
                    <a:pt x="7833" y="1044"/>
                    <a:pt x="7834" y="1045"/>
                    <a:pt x="7836" y="1046"/>
                  </a:cubicBezTo>
                  <a:lnTo>
                    <a:pt x="7836" y="1046"/>
                  </a:lnTo>
                  <a:cubicBezTo>
                    <a:pt x="7852" y="1045"/>
                    <a:pt x="7854" y="1044"/>
                    <a:pt x="7832" y="1043"/>
                  </a:cubicBezTo>
                  <a:close/>
                  <a:moveTo>
                    <a:pt x="2551" y="1050"/>
                  </a:moveTo>
                  <a:lnTo>
                    <a:pt x="2551" y="1050"/>
                  </a:lnTo>
                  <a:cubicBezTo>
                    <a:pt x="2554" y="1050"/>
                    <a:pt x="2557" y="1050"/>
                    <a:pt x="2560" y="1050"/>
                  </a:cubicBezTo>
                  <a:cubicBezTo>
                    <a:pt x="2557" y="1050"/>
                    <a:pt x="2554" y="1050"/>
                    <a:pt x="2551" y="1050"/>
                  </a:cubicBezTo>
                  <a:close/>
                  <a:moveTo>
                    <a:pt x="2345" y="1055"/>
                  </a:moveTo>
                  <a:cubicBezTo>
                    <a:pt x="2365" y="1056"/>
                    <a:pt x="2374" y="1058"/>
                    <a:pt x="2376" y="1060"/>
                  </a:cubicBezTo>
                  <a:lnTo>
                    <a:pt x="2376" y="1060"/>
                  </a:lnTo>
                  <a:cubicBezTo>
                    <a:pt x="2366" y="1058"/>
                    <a:pt x="2355" y="1056"/>
                    <a:pt x="2345" y="1055"/>
                  </a:cubicBezTo>
                  <a:close/>
                  <a:moveTo>
                    <a:pt x="6818" y="1059"/>
                  </a:moveTo>
                  <a:cubicBezTo>
                    <a:pt x="6818" y="1059"/>
                    <a:pt x="6817" y="1059"/>
                    <a:pt x="6817" y="1060"/>
                  </a:cubicBezTo>
                  <a:cubicBezTo>
                    <a:pt x="6747" y="1062"/>
                    <a:pt x="6768" y="1063"/>
                    <a:pt x="6823" y="1064"/>
                  </a:cubicBezTo>
                  <a:lnTo>
                    <a:pt x="6823" y="1064"/>
                  </a:lnTo>
                  <a:cubicBezTo>
                    <a:pt x="6822" y="1061"/>
                    <a:pt x="6820" y="1059"/>
                    <a:pt x="6818" y="1059"/>
                  </a:cubicBezTo>
                  <a:close/>
                  <a:moveTo>
                    <a:pt x="12841" y="1053"/>
                  </a:moveTo>
                  <a:cubicBezTo>
                    <a:pt x="12832" y="1053"/>
                    <a:pt x="12819" y="1054"/>
                    <a:pt x="12800" y="1055"/>
                  </a:cubicBezTo>
                  <a:cubicBezTo>
                    <a:pt x="12795" y="1058"/>
                    <a:pt x="12790" y="1060"/>
                    <a:pt x="12785" y="1063"/>
                  </a:cubicBezTo>
                  <a:lnTo>
                    <a:pt x="12785" y="1063"/>
                  </a:lnTo>
                  <a:cubicBezTo>
                    <a:pt x="12788" y="1063"/>
                    <a:pt x="12791" y="1063"/>
                    <a:pt x="12794" y="1063"/>
                  </a:cubicBezTo>
                  <a:cubicBezTo>
                    <a:pt x="12804" y="1063"/>
                    <a:pt x="12814" y="1063"/>
                    <a:pt x="12823" y="1064"/>
                  </a:cubicBezTo>
                  <a:cubicBezTo>
                    <a:pt x="12824" y="1065"/>
                    <a:pt x="12826" y="1065"/>
                    <a:pt x="12828" y="1065"/>
                  </a:cubicBezTo>
                  <a:cubicBezTo>
                    <a:pt x="12844" y="1065"/>
                    <a:pt x="12882" y="1053"/>
                    <a:pt x="12841" y="1053"/>
                  </a:cubicBezTo>
                  <a:close/>
                  <a:moveTo>
                    <a:pt x="7113" y="1088"/>
                  </a:moveTo>
                  <a:lnTo>
                    <a:pt x="7113" y="1088"/>
                  </a:lnTo>
                  <a:cubicBezTo>
                    <a:pt x="7124" y="1089"/>
                    <a:pt x="7133" y="1090"/>
                    <a:pt x="7140" y="1090"/>
                  </a:cubicBezTo>
                  <a:lnTo>
                    <a:pt x="7140" y="1090"/>
                  </a:lnTo>
                  <a:cubicBezTo>
                    <a:pt x="7133" y="1092"/>
                    <a:pt x="7128" y="1093"/>
                    <a:pt x="7124" y="1093"/>
                  </a:cubicBezTo>
                  <a:cubicBezTo>
                    <a:pt x="7119" y="1093"/>
                    <a:pt x="7116" y="1091"/>
                    <a:pt x="7113" y="1088"/>
                  </a:cubicBezTo>
                  <a:close/>
                  <a:moveTo>
                    <a:pt x="2438" y="1088"/>
                  </a:moveTo>
                  <a:cubicBezTo>
                    <a:pt x="2457" y="1091"/>
                    <a:pt x="2465" y="1094"/>
                    <a:pt x="2451" y="1098"/>
                  </a:cubicBezTo>
                  <a:lnTo>
                    <a:pt x="2451" y="1098"/>
                  </a:lnTo>
                  <a:cubicBezTo>
                    <a:pt x="2447" y="1095"/>
                    <a:pt x="2443" y="1091"/>
                    <a:pt x="2438" y="1088"/>
                  </a:cubicBezTo>
                  <a:close/>
                  <a:moveTo>
                    <a:pt x="10904" y="1101"/>
                  </a:moveTo>
                  <a:cubicBezTo>
                    <a:pt x="10910" y="1110"/>
                    <a:pt x="10922" y="1118"/>
                    <a:pt x="10934" y="1129"/>
                  </a:cubicBezTo>
                  <a:cubicBezTo>
                    <a:pt x="10903" y="1119"/>
                    <a:pt x="10899" y="1110"/>
                    <a:pt x="10904" y="1101"/>
                  </a:cubicBezTo>
                  <a:close/>
                  <a:moveTo>
                    <a:pt x="12640" y="1090"/>
                  </a:moveTo>
                  <a:lnTo>
                    <a:pt x="12640" y="1090"/>
                  </a:lnTo>
                  <a:cubicBezTo>
                    <a:pt x="12592" y="1106"/>
                    <a:pt x="12550" y="1124"/>
                    <a:pt x="12527" y="1139"/>
                  </a:cubicBezTo>
                  <a:lnTo>
                    <a:pt x="12527" y="1139"/>
                  </a:lnTo>
                  <a:cubicBezTo>
                    <a:pt x="12535" y="1114"/>
                    <a:pt x="12576" y="1100"/>
                    <a:pt x="12640" y="1090"/>
                  </a:cubicBezTo>
                  <a:close/>
                  <a:moveTo>
                    <a:pt x="6302" y="1206"/>
                  </a:moveTo>
                  <a:lnTo>
                    <a:pt x="6302" y="1206"/>
                  </a:lnTo>
                  <a:cubicBezTo>
                    <a:pt x="6293" y="1207"/>
                    <a:pt x="6285" y="1212"/>
                    <a:pt x="6276" y="1221"/>
                  </a:cubicBezTo>
                  <a:lnTo>
                    <a:pt x="6276" y="1221"/>
                  </a:lnTo>
                  <a:cubicBezTo>
                    <a:pt x="6285" y="1217"/>
                    <a:pt x="6294" y="1213"/>
                    <a:pt x="6302" y="1206"/>
                  </a:cubicBezTo>
                  <a:close/>
                  <a:moveTo>
                    <a:pt x="7540" y="1271"/>
                  </a:moveTo>
                  <a:cubicBezTo>
                    <a:pt x="7503" y="1274"/>
                    <a:pt x="7486" y="1276"/>
                    <a:pt x="7478" y="1279"/>
                  </a:cubicBezTo>
                  <a:lnTo>
                    <a:pt x="7478" y="1279"/>
                  </a:lnTo>
                  <a:cubicBezTo>
                    <a:pt x="7488" y="1276"/>
                    <a:pt x="7506" y="1273"/>
                    <a:pt x="7540" y="1271"/>
                  </a:cubicBezTo>
                  <a:close/>
                  <a:moveTo>
                    <a:pt x="7435" y="1278"/>
                  </a:moveTo>
                  <a:lnTo>
                    <a:pt x="7435" y="1278"/>
                  </a:lnTo>
                  <a:cubicBezTo>
                    <a:pt x="7446" y="1279"/>
                    <a:pt x="7456" y="1279"/>
                    <a:pt x="7468" y="1279"/>
                  </a:cubicBezTo>
                  <a:cubicBezTo>
                    <a:pt x="7470" y="1279"/>
                    <a:pt x="7473" y="1279"/>
                    <a:pt x="7475" y="1279"/>
                  </a:cubicBezTo>
                  <a:lnTo>
                    <a:pt x="7475" y="1279"/>
                  </a:lnTo>
                  <a:cubicBezTo>
                    <a:pt x="7468" y="1282"/>
                    <a:pt x="7469" y="1283"/>
                    <a:pt x="7467" y="1283"/>
                  </a:cubicBezTo>
                  <a:cubicBezTo>
                    <a:pt x="7465" y="1283"/>
                    <a:pt x="7459" y="1281"/>
                    <a:pt x="7435" y="1278"/>
                  </a:cubicBezTo>
                  <a:close/>
                  <a:moveTo>
                    <a:pt x="7583" y="1265"/>
                  </a:moveTo>
                  <a:cubicBezTo>
                    <a:pt x="7593" y="1273"/>
                    <a:pt x="7603" y="1279"/>
                    <a:pt x="7613" y="1285"/>
                  </a:cubicBezTo>
                  <a:lnTo>
                    <a:pt x="7613" y="1285"/>
                  </a:lnTo>
                  <a:cubicBezTo>
                    <a:pt x="7490" y="1294"/>
                    <a:pt x="7545" y="1301"/>
                    <a:pt x="7422" y="1305"/>
                  </a:cubicBezTo>
                  <a:cubicBezTo>
                    <a:pt x="7493" y="1299"/>
                    <a:pt x="7450" y="1288"/>
                    <a:pt x="7475" y="1279"/>
                  </a:cubicBezTo>
                  <a:lnTo>
                    <a:pt x="7475" y="1279"/>
                  </a:lnTo>
                  <a:cubicBezTo>
                    <a:pt x="7512" y="1279"/>
                    <a:pt x="7552" y="1272"/>
                    <a:pt x="7583" y="1265"/>
                  </a:cubicBezTo>
                  <a:close/>
                  <a:moveTo>
                    <a:pt x="11385" y="1055"/>
                  </a:moveTo>
                  <a:cubicBezTo>
                    <a:pt x="11406" y="1055"/>
                    <a:pt x="11435" y="1063"/>
                    <a:pt x="11478" y="1083"/>
                  </a:cubicBezTo>
                  <a:cubicBezTo>
                    <a:pt x="11328" y="1171"/>
                    <a:pt x="11569" y="1324"/>
                    <a:pt x="11323" y="1382"/>
                  </a:cubicBezTo>
                  <a:cubicBezTo>
                    <a:pt x="11448" y="1302"/>
                    <a:pt x="11276" y="1055"/>
                    <a:pt x="11385" y="1055"/>
                  </a:cubicBezTo>
                  <a:close/>
                  <a:moveTo>
                    <a:pt x="5699" y="1298"/>
                  </a:moveTo>
                  <a:cubicBezTo>
                    <a:pt x="5740" y="1298"/>
                    <a:pt x="5745" y="1404"/>
                    <a:pt x="5762" y="1517"/>
                  </a:cubicBezTo>
                  <a:lnTo>
                    <a:pt x="5762" y="1517"/>
                  </a:lnTo>
                  <a:cubicBezTo>
                    <a:pt x="5654" y="1497"/>
                    <a:pt x="5541" y="1477"/>
                    <a:pt x="5553" y="1475"/>
                  </a:cubicBezTo>
                  <a:cubicBezTo>
                    <a:pt x="5628" y="1346"/>
                    <a:pt x="5672" y="1298"/>
                    <a:pt x="5699" y="1298"/>
                  </a:cubicBezTo>
                  <a:close/>
                  <a:moveTo>
                    <a:pt x="7577" y="1565"/>
                  </a:moveTo>
                  <a:cubicBezTo>
                    <a:pt x="7577" y="1566"/>
                    <a:pt x="7576" y="1566"/>
                    <a:pt x="7575" y="1566"/>
                  </a:cubicBezTo>
                  <a:cubicBezTo>
                    <a:pt x="7575" y="1566"/>
                    <a:pt x="7574" y="1566"/>
                    <a:pt x="7573" y="1565"/>
                  </a:cubicBezTo>
                  <a:lnTo>
                    <a:pt x="7573" y="1565"/>
                  </a:lnTo>
                  <a:cubicBezTo>
                    <a:pt x="7575" y="1565"/>
                    <a:pt x="7577" y="1565"/>
                    <a:pt x="7577" y="1565"/>
                  </a:cubicBezTo>
                  <a:close/>
                  <a:moveTo>
                    <a:pt x="7621" y="1290"/>
                  </a:moveTo>
                  <a:cubicBezTo>
                    <a:pt x="7776" y="1379"/>
                    <a:pt x="7902" y="1305"/>
                    <a:pt x="7871" y="1458"/>
                  </a:cubicBezTo>
                  <a:cubicBezTo>
                    <a:pt x="7857" y="1505"/>
                    <a:pt x="7871" y="1568"/>
                    <a:pt x="7829" y="1568"/>
                  </a:cubicBezTo>
                  <a:cubicBezTo>
                    <a:pt x="7801" y="1568"/>
                    <a:pt x="7750" y="1542"/>
                    <a:pt x="7653" y="1470"/>
                  </a:cubicBezTo>
                  <a:cubicBezTo>
                    <a:pt x="7640" y="1469"/>
                    <a:pt x="7629" y="1468"/>
                    <a:pt x="7621" y="1468"/>
                  </a:cubicBezTo>
                  <a:cubicBezTo>
                    <a:pt x="7543" y="1468"/>
                    <a:pt x="7647" y="1519"/>
                    <a:pt x="7571" y="1565"/>
                  </a:cubicBezTo>
                  <a:lnTo>
                    <a:pt x="7571" y="1565"/>
                  </a:lnTo>
                  <a:cubicBezTo>
                    <a:pt x="7553" y="1555"/>
                    <a:pt x="7498" y="1506"/>
                    <a:pt x="7391" y="1506"/>
                  </a:cubicBezTo>
                  <a:cubicBezTo>
                    <a:pt x="7380" y="1506"/>
                    <a:pt x="7368" y="1506"/>
                    <a:pt x="7357" y="1507"/>
                  </a:cubicBezTo>
                  <a:cubicBezTo>
                    <a:pt x="7293" y="1411"/>
                    <a:pt x="7527" y="1403"/>
                    <a:pt x="7621" y="1290"/>
                  </a:cubicBezTo>
                  <a:close/>
                  <a:moveTo>
                    <a:pt x="5764" y="1574"/>
                  </a:moveTo>
                  <a:cubicBezTo>
                    <a:pt x="5762" y="1578"/>
                    <a:pt x="5766" y="1581"/>
                    <a:pt x="5776" y="1581"/>
                  </a:cubicBezTo>
                  <a:cubicBezTo>
                    <a:pt x="5778" y="1580"/>
                    <a:pt x="5780" y="1579"/>
                    <a:pt x="5780" y="1579"/>
                  </a:cubicBezTo>
                  <a:lnTo>
                    <a:pt x="5780" y="1579"/>
                  </a:lnTo>
                  <a:cubicBezTo>
                    <a:pt x="5778" y="1579"/>
                    <a:pt x="5775" y="1579"/>
                    <a:pt x="5773" y="1579"/>
                  </a:cubicBezTo>
                  <a:cubicBezTo>
                    <a:pt x="5773" y="1578"/>
                    <a:pt x="5773" y="1576"/>
                    <a:pt x="5772" y="1575"/>
                  </a:cubicBezTo>
                  <a:lnTo>
                    <a:pt x="5772" y="1575"/>
                  </a:lnTo>
                  <a:cubicBezTo>
                    <a:pt x="5770" y="1574"/>
                    <a:pt x="5768" y="1574"/>
                    <a:pt x="5764" y="1574"/>
                  </a:cubicBezTo>
                  <a:close/>
                  <a:moveTo>
                    <a:pt x="390" y="1"/>
                  </a:moveTo>
                  <a:cubicBezTo>
                    <a:pt x="311" y="1"/>
                    <a:pt x="203" y="69"/>
                    <a:pt x="154" y="116"/>
                  </a:cubicBezTo>
                  <a:cubicBezTo>
                    <a:pt x="162" y="128"/>
                    <a:pt x="168" y="140"/>
                    <a:pt x="198" y="140"/>
                  </a:cubicBezTo>
                  <a:cubicBezTo>
                    <a:pt x="208" y="140"/>
                    <a:pt x="222" y="138"/>
                    <a:pt x="240" y="135"/>
                  </a:cubicBezTo>
                  <a:lnTo>
                    <a:pt x="240" y="135"/>
                  </a:lnTo>
                  <a:cubicBezTo>
                    <a:pt x="89" y="183"/>
                    <a:pt x="135" y="225"/>
                    <a:pt x="1" y="237"/>
                  </a:cubicBezTo>
                  <a:cubicBezTo>
                    <a:pt x="885" y="1057"/>
                    <a:pt x="1961" y="1570"/>
                    <a:pt x="2929" y="1570"/>
                  </a:cubicBezTo>
                  <a:cubicBezTo>
                    <a:pt x="2946" y="1570"/>
                    <a:pt x="2963" y="1570"/>
                    <a:pt x="2980" y="1570"/>
                  </a:cubicBezTo>
                  <a:cubicBezTo>
                    <a:pt x="2990" y="1569"/>
                    <a:pt x="3017" y="1569"/>
                    <a:pt x="3059" y="1569"/>
                  </a:cubicBezTo>
                  <a:cubicBezTo>
                    <a:pt x="3430" y="1569"/>
                    <a:pt x="4920" y="1586"/>
                    <a:pt x="5043" y="1586"/>
                  </a:cubicBezTo>
                  <a:cubicBezTo>
                    <a:pt x="5078" y="1493"/>
                    <a:pt x="5152" y="1417"/>
                    <a:pt x="5247" y="1377"/>
                  </a:cubicBezTo>
                  <a:cubicBezTo>
                    <a:pt x="5248" y="1370"/>
                    <a:pt x="5250" y="1367"/>
                    <a:pt x="5253" y="1367"/>
                  </a:cubicBezTo>
                  <a:cubicBezTo>
                    <a:pt x="5274" y="1367"/>
                    <a:pt x="5356" y="1538"/>
                    <a:pt x="5452" y="1538"/>
                  </a:cubicBezTo>
                  <a:cubicBezTo>
                    <a:pt x="5473" y="1538"/>
                    <a:pt x="5495" y="1530"/>
                    <a:pt x="5518" y="1509"/>
                  </a:cubicBezTo>
                  <a:lnTo>
                    <a:pt x="5518" y="1509"/>
                  </a:lnTo>
                  <a:cubicBezTo>
                    <a:pt x="5531" y="1525"/>
                    <a:pt x="5565" y="1543"/>
                    <a:pt x="5537" y="1563"/>
                  </a:cubicBezTo>
                  <a:cubicBezTo>
                    <a:pt x="5544" y="1563"/>
                    <a:pt x="5712" y="1566"/>
                    <a:pt x="5764" y="1574"/>
                  </a:cubicBezTo>
                  <a:lnTo>
                    <a:pt x="5764" y="1574"/>
                  </a:lnTo>
                  <a:cubicBezTo>
                    <a:pt x="5766" y="1572"/>
                    <a:pt x="5768" y="1570"/>
                    <a:pt x="5771" y="1568"/>
                  </a:cubicBezTo>
                  <a:lnTo>
                    <a:pt x="5771" y="1568"/>
                  </a:lnTo>
                  <a:cubicBezTo>
                    <a:pt x="5771" y="1570"/>
                    <a:pt x="5772" y="1573"/>
                    <a:pt x="5772" y="1575"/>
                  </a:cubicBezTo>
                  <a:lnTo>
                    <a:pt x="5772" y="1575"/>
                  </a:lnTo>
                  <a:cubicBezTo>
                    <a:pt x="5777" y="1576"/>
                    <a:pt x="5780" y="1577"/>
                    <a:pt x="5780" y="1579"/>
                  </a:cubicBezTo>
                  <a:lnTo>
                    <a:pt x="5780" y="1579"/>
                  </a:lnTo>
                  <a:cubicBezTo>
                    <a:pt x="5995" y="1568"/>
                    <a:pt x="7448" y="1570"/>
                    <a:pt x="7569" y="1566"/>
                  </a:cubicBezTo>
                  <a:lnTo>
                    <a:pt x="7569" y="1566"/>
                  </a:lnTo>
                  <a:cubicBezTo>
                    <a:pt x="7564" y="1569"/>
                    <a:pt x="7558" y="1571"/>
                    <a:pt x="7551" y="1574"/>
                  </a:cubicBezTo>
                  <a:cubicBezTo>
                    <a:pt x="7550" y="1575"/>
                    <a:pt x="7629" y="1576"/>
                    <a:pt x="7764" y="1576"/>
                  </a:cubicBezTo>
                  <a:cubicBezTo>
                    <a:pt x="8424" y="1576"/>
                    <a:pt x="10419" y="1565"/>
                    <a:pt x="10761" y="1565"/>
                  </a:cubicBezTo>
                  <a:cubicBezTo>
                    <a:pt x="10787" y="1565"/>
                    <a:pt x="10803" y="1565"/>
                    <a:pt x="10808" y="1565"/>
                  </a:cubicBezTo>
                  <a:cubicBezTo>
                    <a:pt x="10841" y="1566"/>
                    <a:pt x="10873" y="1566"/>
                    <a:pt x="10905" y="1566"/>
                  </a:cubicBezTo>
                  <a:cubicBezTo>
                    <a:pt x="11573" y="1566"/>
                    <a:pt x="12162" y="1388"/>
                    <a:pt x="12754" y="1079"/>
                  </a:cubicBezTo>
                  <a:lnTo>
                    <a:pt x="12754" y="1079"/>
                  </a:lnTo>
                  <a:cubicBezTo>
                    <a:pt x="12783" y="1077"/>
                    <a:pt x="12815" y="1076"/>
                    <a:pt x="12849" y="1074"/>
                  </a:cubicBezTo>
                  <a:lnTo>
                    <a:pt x="12849" y="1074"/>
                  </a:lnTo>
                  <a:cubicBezTo>
                    <a:pt x="12846" y="1074"/>
                    <a:pt x="12843" y="1074"/>
                    <a:pt x="12840" y="1074"/>
                  </a:cubicBezTo>
                  <a:cubicBezTo>
                    <a:pt x="12819" y="1074"/>
                    <a:pt x="12795" y="1072"/>
                    <a:pt x="12775" y="1068"/>
                  </a:cubicBezTo>
                  <a:lnTo>
                    <a:pt x="12775" y="1068"/>
                  </a:lnTo>
                  <a:cubicBezTo>
                    <a:pt x="12779" y="1066"/>
                    <a:pt x="12782" y="1065"/>
                    <a:pt x="12785" y="1063"/>
                  </a:cubicBezTo>
                  <a:lnTo>
                    <a:pt x="12785" y="1063"/>
                  </a:lnTo>
                  <a:cubicBezTo>
                    <a:pt x="12776" y="1063"/>
                    <a:pt x="12768" y="1064"/>
                    <a:pt x="12759" y="1065"/>
                  </a:cubicBezTo>
                  <a:lnTo>
                    <a:pt x="12759" y="1065"/>
                  </a:lnTo>
                  <a:cubicBezTo>
                    <a:pt x="12721" y="1055"/>
                    <a:pt x="12712" y="1041"/>
                    <a:pt x="12804" y="1034"/>
                  </a:cubicBezTo>
                  <a:cubicBezTo>
                    <a:pt x="12759" y="1010"/>
                    <a:pt x="12700" y="1001"/>
                    <a:pt x="12635" y="1001"/>
                  </a:cubicBezTo>
                  <a:cubicBezTo>
                    <a:pt x="12445" y="1001"/>
                    <a:pt x="12201" y="1081"/>
                    <a:pt x="12081" y="1113"/>
                  </a:cubicBezTo>
                  <a:lnTo>
                    <a:pt x="12081" y="1113"/>
                  </a:lnTo>
                  <a:cubicBezTo>
                    <a:pt x="12025" y="1079"/>
                    <a:pt x="11922" y="1043"/>
                    <a:pt x="11814" y="1030"/>
                  </a:cubicBezTo>
                  <a:lnTo>
                    <a:pt x="11814" y="1030"/>
                  </a:lnTo>
                  <a:cubicBezTo>
                    <a:pt x="11932" y="1029"/>
                    <a:pt x="12115" y="923"/>
                    <a:pt x="12084" y="923"/>
                  </a:cubicBezTo>
                  <a:cubicBezTo>
                    <a:pt x="12083" y="923"/>
                    <a:pt x="12082" y="923"/>
                    <a:pt x="12081" y="923"/>
                  </a:cubicBezTo>
                  <a:cubicBezTo>
                    <a:pt x="12067" y="897"/>
                    <a:pt x="11926" y="888"/>
                    <a:pt x="11924" y="865"/>
                  </a:cubicBezTo>
                  <a:cubicBezTo>
                    <a:pt x="11513" y="974"/>
                    <a:pt x="11339" y="1037"/>
                    <a:pt x="10975" y="1041"/>
                  </a:cubicBezTo>
                  <a:cubicBezTo>
                    <a:pt x="10952" y="1051"/>
                    <a:pt x="10936" y="1059"/>
                    <a:pt x="10924" y="1066"/>
                  </a:cubicBezTo>
                  <a:lnTo>
                    <a:pt x="10924" y="1066"/>
                  </a:lnTo>
                  <a:cubicBezTo>
                    <a:pt x="10922" y="1057"/>
                    <a:pt x="10912" y="1048"/>
                    <a:pt x="10887" y="1037"/>
                  </a:cubicBezTo>
                  <a:lnTo>
                    <a:pt x="10887" y="1037"/>
                  </a:lnTo>
                  <a:cubicBezTo>
                    <a:pt x="10839" y="1041"/>
                    <a:pt x="10859" y="1050"/>
                    <a:pt x="10790" y="1057"/>
                  </a:cubicBezTo>
                  <a:cubicBezTo>
                    <a:pt x="10795" y="1058"/>
                    <a:pt x="10765" y="1058"/>
                    <a:pt x="10706" y="1058"/>
                  </a:cubicBezTo>
                  <a:cubicBezTo>
                    <a:pt x="10460" y="1058"/>
                    <a:pt x="9721" y="1054"/>
                    <a:pt x="9132" y="1054"/>
                  </a:cubicBezTo>
                  <a:cubicBezTo>
                    <a:pt x="8689" y="1054"/>
                    <a:pt x="8331" y="1056"/>
                    <a:pt x="8333" y="1064"/>
                  </a:cubicBezTo>
                  <a:cubicBezTo>
                    <a:pt x="8407" y="1081"/>
                    <a:pt x="8391" y="1141"/>
                    <a:pt x="8187" y="1159"/>
                  </a:cubicBezTo>
                  <a:cubicBezTo>
                    <a:pt x="8237" y="1121"/>
                    <a:pt x="8158" y="1067"/>
                    <a:pt x="8081" y="1067"/>
                  </a:cubicBezTo>
                  <a:cubicBezTo>
                    <a:pt x="8038" y="1067"/>
                    <a:pt x="7996" y="1085"/>
                    <a:pt x="7978" y="1132"/>
                  </a:cubicBezTo>
                  <a:cubicBezTo>
                    <a:pt x="7984" y="1131"/>
                    <a:pt x="7991" y="1130"/>
                    <a:pt x="7997" y="1130"/>
                  </a:cubicBezTo>
                  <a:cubicBezTo>
                    <a:pt x="8075" y="1130"/>
                    <a:pt x="8119" y="1195"/>
                    <a:pt x="8138" y="1210"/>
                  </a:cubicBezTo>
                  <a:lnTo>
                    <a:pt x="8138" y="1210"/>
                  </a:lnTo>
                  <a:cubicBezTo>
                    <a:pt x="7885" y="1193"/>
                    <a:pt x="7977" y="1132"/>
                    <a:pt x="7836" y="1046"/>
                  </a:cubicBezTo>
                  <a:lnTo>
                    <a:pt x="7836" y="1046"/>
                  </a:lnTo>
                  <a:cubicBezTo>
                    <a:pt x="7760" y="1049"/>
                    <a:pt x="7366" y="1051"/>
                    <a:pt x="7357" y="1053"/>
                  </a:cubicBezTo>
                  <a:cubicBezTo>
                    <a:pt x="7251" y="1059"/>
                    <a:pt x="7193" y="1075"/>
                    <a:pt x="7159" y="1085"/>
                  </a:cubicBezTo>
                  <a:lnTo>
                    <a:pt x="7159" y="1085"/>
                  </a:lnTo>
                  <a:cubicBezTo>
                    <a:pt x="7144" y="1079"/>
                    <a:pt x="7106" y="1069"/>
                    <a:pt x="7085" y="1066"/>
                  </a:cubicBezTo>
                  <a:lnTo>
                    <a:pt x="7085" y="1066"/>
                  </a:lnTo>
                  <a:cubicBezTo>
                    <a:pt x="7166" y="1064"/>
                    <a:pt x="6931" y="1065"/>
                    <a:pt x="6823" y="1064"/>
                  </a:cubicBezTo>
                  <a:lnTo>
                    <a:pt x="6823" y="1064"/>
                  </a:lnTo>
                  <a:cubicBezTo>
                    <a:pt x="6832" y="1083"/>
                    <a:pt x="6822" y="1166"/>
                    <a:pt x="6826" y="1229"/>
                  </a:cubicBezTo>
                  <a:lnTo>
                    <a:pt x="6826" y="1229"/>
                  </a:lnTo>
                  <a:cubicBezTo>
                    <a:pt x="6794" y="1174"/>
                    <a:pt x="6749" y="1116"/>
                    <a:pt x="6684" y="1116"/>
                  </a:cubicBezTo>
                  <a:cubicBezTo>
                    <a:pt x="6649" y="1116"/>
                    <a:pt x="6609" y="1133"/>
                    <a:pt x="6561" y="1176"/>
                  </a:cubicBezTo>
                  <a:cubicBezTo>
                    <a:pt x="6710" y="1241"/>
                    <a:pt x="6735" y="1298"/>
                    <a:pt x="6643" y="1403"/>
                  </a:cubicBezTo>
                  <a:cubicBezTo>
                    <a:pt x="6640" y="1403"/>
                    <a:pt x="6638" y="1403"/>
                    <a:pt x="6635" y="1403"/>
                  </a:cubicBezTo>
                  <a:cubicBezTo>
                    <a:pt x="6532" y="1403"/>
                    <a:pt x="6396" y="1224"/>
                    <a:pt x="6390" y="1224"/>
                  </a:cubicBezTo>
                  <a:cubicBezTo>
                    <a:pt x="6390" y="1224"/>
                    <a:pt x="6390" y="1224"/>
                    <a:pt x="6390" y="1224"/>
                  </a:cubicBezTo>
                  <a:cubicBezTo>
                    <a:pt x="6413" y="1245"/>
                    <a:pt x="6348" y="1298"/>
                    <a:pt x="6355" y="1356"/>
                  </a:cubicBezTo>
                  <a:cubicBezTo>
                    <a:pt x="6298" y="1358"/>
                    <a:pt x="6261" y="1360"/>
                    <a:pt x="6314" y="1360"/>
                  </a:cubicBezTo>
                  <a:cubicBezTo>
                    <a:pt x="6337" y="1360"/>
                    <a:pt x="6374" y="1359"/>
                    <a:pt x="6432" y="1359"/>
                  </a:cubicBezTo>
                  <a:lnTo>
                    <a:pt x="6432" y="1359"/>
                  </a:lnTo>
                  <a:cubicBezTo>
                    <a:pt x="6391" y="1365"/>
                    <a:pt x="6264" y="1414"/>
                    <a:pt x="6232" y="1441"/>
                  </a:cubicBezTo>
                  <a:lnTo>
                    <a:pt x="6232" y="1441"/>
                  </a:lnTo>
                  <a:cubicBezTo>
                    <a:pt x="6203" y="1393"/>
                    <a:pt x="6234" y="1265"/>
                    <a:pt x="6276" y="1221"/>
                  </a:cubicBezTo>
                  <a:lnTo>
                    <a:pt x="6276" y="1221"/>
                  </a:lnTo>
                  <a:cubicBezTo>
                    <a:pt x="6268" y="1224"/>
                    <a:pt x="6258" y="1225"/>
                    <a:pt x="6248" y="1225"/>
                  </a:cubicBezTo>
                  <a:cubicBezTo>
                    <a:pt x="6166" y="1225"/>
                    <a:pt x="6060" y="1119"/>
                    <a:pt x="6010" y="1055"/>
                  </a:cubicBezTo>
                  <a:cubicBezTo>
                    <a:pt x="5956" y="1046"/>
                    <a:pt x="5202" y="1045"/>
                    <a:pt x="4469" y="1045"/>
                  </a:cubicBezTo>
                  <a:cubicBezTo>
                    <a:pt x="4225" y="1045"/>
                    <a:pt x="3983" y="1045"/>
                    <a:pt x="3770" y="1045"/>
                  </a:cubicBezTo>
                  <a:cubicBezTo>
                    <a:pt x="3366" y="1045"/>
                    <a:pt x="3067" y="1044"/>
                    <a:pt x="3058" y="1042"/>
                  </a:cubicBezTo>
                  <a:lnTo>
                    <a:pt x="3058" y="1042"/>
                  </a:lnTo>
                  <a:cubicBezTo>
                    <a:pt x="3045" y="1047"/>
                    <a:pt x="3020" y="1051"/>
                    <a:pt x="2977" y="1051"/>
                  </a:cubicBezTo>
                  <a:cubicBezTo>
                    <a:pt x="2919" y="1051"/>
                    <a:pt x="2829" y="1044"/>
                    <a:pt x="2695" y="1027"/>
                  </a:cubicBezTo>
                  <a:lnTo>
                    <a:pt x="2695" y="1027"/>
                  </a:lnTo>
                  <a:cubicBezTo>
                    <a:pt x="2748" y="1062"/>
                    <a:pt x="2744" y="1071"/>
                    <a:pt x="2721" y="1071"/>
                  </a:cubicBezTo>
                  <a:cubicBezTo>
                    <a:pt x="2693" y="1071"/>
                    <a:pt x="2636" y="1056"/>
                    <a:pt x="2628" y="1056"/>
                  </a:cubicBezTo>
                  <a:cubicBezTo>
                    <a:pt x="2627" y="1056"/>
                    <a:pt x="2626" y="1057"/>
                    <a:pt x="2627" y="1057"/>
                  </a:cubicBezTo>
                  <a:cubicBezTo>
                    <a:pt x="2559" y="1069"/>
                    <a:pt x="2490" y="1076"/>
                    <a:pt x="2421" y="1078"/>
                  </a:cubicBezTo>
                  <a:lnTo>
                    <a:pt x="2421" y="1078"/>
                  </a:lnTo>
                  <a:cubicBezTo>
                    <a:pt x="2411" y="1073"/>
                    <a:pt x="2400" y="1068"/>
                    <a:pt x="2389" y="1064"/>
                  </a:cubicBezTo>
                  <a:lnTo>
                    <a:pt x="2389" y="1064"/>
                  </a:lnTo>
                  <a:cubicBezTo>
                    <a:pt x="2401" y="1055"/>
                    <a:pt x="2441" y="1047"/>
                    <a:pt x="2495" y="1047"/>
                  </a:cubicBezTo>
                  <a:cubicBezTo>
                    <a:pt x="2513" y="1047"/>
                    <a:pt x="2531" y="1048"/>
                    <a:pt x="2551" y="1050"/>
                  </a:cubicBezTo>
                  <a:lnTo>
                    <a:pt x="2551" y="1050"/>
                  </a:lnTo>
                  <a:cubicBezTo>
                    <a:pt x="2508" y="1043"/>
                    <a:pt x="2642" y="1019"/>
                    <a:pt x="2518" y="1004"/>
                  </a:cubicBezTo>
                  <a:cubicBezTo>
                    <a:pt x="2055" y="937"/>
                    <a:pt x="1559" y="779"/>
                    <a:pt x="1248" y="527"/>
                  </a:cubicBezTo>
                  <a:cubicBezTo>
                    <a:pt x="1241" y="532"/>
                    <a:pt x="1227" y="535"/>
                    <a:pt x="1207" y="535"/>
                  </a:cubicBezTo>
                  <a:cubicBezTo>
                    <a:pt x="1164" y="535"/>
                    <a:pt x="1096" y="524"/>
                    <a:pt x="1027" y="512"/>
                  </a:cubicBezTo>
                  <a:lnTo>
                    <a:pt x="1027" y="512"/>
                  </a:lnTo>
                  <a:cubicBezTo>
                    <a:pt x="1006" y="492"/>
                    <a:pt x="958" y="500"/>
                    <a:pt x="968" y="496"/>
                  </a:cubicBezTo>
                  <a:cubicBezTo>
                    <a:pt x="1090" y="492"/>
                    <a:pt x="1104" y="478"/>
                    <a:pt x="984" y="476"/>
                  </a:cubicBezTo>
                  <a:cubicBezTo>
                    <a:pt x="1136" y="412"/>
                    <a:pt x="891" y="362"/>
                    <a:pt x="854" y="299"/>
                  </a:cubicBezTo>
                  <a:lnTo>
                    <a:pt x="854" y="299"/>
                  </a:lnTo>
                  <a:cubicBezTo>
                    <a:pt x="842" y="317"/>
                    <a:pt x="749" y="380"/>
                    <a:pt x="717" y="390"/>
                  </a:cubicBezTo>
                  <a:cubicBezTo>
                    <a:pt x="795" y="326"/>
                    <a:pt x="777" y="298"/>
                    <a:pt x="710" y="298"/>
                  </a:cubicBezTo>
                  <a:cubicBezTo>
                    <a:pt x="624" y="298"/>
                    <a:pt x="454" y="347"/>
                    <a:pt x="307" y="434"/>
                  </a:cubicBezTo>
                  <a:cubicBezTo>
                    <a:pt x="270" y="394"/>
                    <a:pt x="117" y="378"/>
                    <a:pt x="376" y="302"/>
                  </a:cubicBezTo>
                  <a:cubicBezTo>
                    <a:pt x="389" y="304"/>
                    <a:pt x="400" y="305"/>
                    <a:pt x="412" y="305"/>
                  </a:cubicBezTo>
                  <a:cubicBezTo>
                    <a:pt x="499" y="305"/>
                    <a:pt x="554" y="239"/>
                    <a:pt x="478" y="79"/>
                  </a:cubicBezTo>
                  <a:cubicBezTo>
                    <a:pt x="468" y="22"/>
                    <a:pt x="434" y="1"/>
                    <a:pt x="39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90" name="Google Shape;2290;p34"/>
            <p:cNvSpPr/>
            <p:nvPr/>
          </p:nvSpPr>
          <p:spPr>
            <a:xfrm>
              <a:off x="4044025" y="1619475"/>
              <a:ext cx="2150" cy="175"/>
            </a:xfrm>
            <a:custGeom>
              <a:avLst/>
              <a:gdLst/>
              <a:ahLst/>
              <a:cxnLst/>
              <a:rect l="l" t="t" r="r" b="b"/>
              <a:pathLst>
                <a:path w="86" h="7" extrusionOk="0">
                  <a:moveTo>
                    <a:pt x="0" y="1"/>
                  </a:moveTo>
                  <a:cubicBezTo>
                    <a:pt x="19" y="2"/>
                    <a:pt x="39" y="7"/>
                    <a:pt x="57" y="7"/>
                  </a:cubicBezTo>
                  <a:cubicBezTo>
                    <a:pt x="67" y="7"/>
                    <a:pt x="77" y="5"/>
                    <a:pt x="8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91" name="Google Shape;2291;p34"/>
            <p:cNvSpPr/>
            <p:nvPr/>
          </p:nvSpPr>
          <p:spPr>
            <a:xfrm>
              <a:off x="4035900" y="1619475"/>
              <a:ext cx="131525" cy="10350"/>
            </a:xfrm>
            <a:custGeom>
              <a:avLst/>
              <a:gdLst/>
              <a:ahLst/>
              <a:cxnLst/>
              <a:rect l="l" t="t" r="r" b="b"/>
              <a:pathLst>
                <a:path w="5261" h="414" extrusionOk="0">
                  <a:moveTo>
                    <a:pt x="881" y="40"/>
                  </a:moveTo>
                  <a:cubicBezTo>
                    <a:pt x="1113" y="45"/>
                    <a:pt x="805" y="82"/>
                    <a:pt x="944" y="237"/>
                  </a:cubicBezTo>
                  <a:cubicBezTo>
                    <a:pt x="943" y="237"/>
                    <a:pt x="942" y="237"/>
                    <a:pt x="942" y="237"/>
                  </a:cubicBezTo>
                  <a:cubicBezTo>
                    <a:pt x="844" y="237"/>
                    <a:pt x="835" y="96"/>
                    <a:pt x="881" y="40"/>
                  </a:cubicBezTo>
                  <a:close/>
                  <a:moveTo>
                    <a:pt x="531" y="1"/>
                  </a:moveTo>
                  <a:cubicBezTo>
                    <a:pt x="552" y="6"/>
                    <a:pt x="698" y="152"/>
                    <a:pt x="691" y="152"/>
                  </a:cubicBezTo>
                  <a:cubicBezTo>
                    <a:pt x="691" y="152"/>
                    <a:pt x="691" y="152"/>
                    <a:pt x="691" y="152"/>
                  </a:cubicBezTo>
                  <a:cubicBezTo>
                    <a:pt x="645" y="230"/>
                    <a:pt x="207" y="186"/>
                    <a:pt x="26" y="411"/>
                  </a:cubicBezTo>
                  <a:cubicBezTo>
                    <a:pt x="0" y="411"/>
                    <a:pt x="75" y="414"/>
                    <a:pt x="147" y="414"/>
                  </a:cubicBezTo>
                  <a:cubicBezTo>
                    <a:pt x="114" y="381"/>
                    <a:pt x="160" y="353"/>
                    <a:pt x="225" y="349"/>
                  </a:cubicBezTo>
                  <a:lnTo>
                    <a:pt x="225" y="349"/>
                  </a:lnTo>
                  <a:cubicBezTo>
                    <a:pt x="218" y="374"/>
                    <a:pt x="214" y="390"/>
                    <a:pt x="160" y="411"/>
                  </a:cubicBezTo>
                  <a:cubicBezTo>
                    <a:pt x="164" y="412"/>
                    <a:pt x="249" y="412"/>
                    <a:pt x="393" y="412"/>
                  </a:cubicBezTo>
                  <a:cubicBezTo>
                    <a:pt x="1253" y="412"/>
                    <a:pt x="4204" y="407"/>
                    <a:pt x="4155" y="407"/>
                  </a:cubicBezTo>
                  <a:cubicBezTo>
                    <a:pt x="4271" y="370"/>
                    <a:pt x="4447" y="330"/>
                    <a:pt x="4498" y="277"/>
                  </a:cubicBezTo>
                  <a:cubicBezTo>
                    <a:pt x="4435" y="272"/>
                    <a:pt x="4384" y="224"/>
                    <a:pt x="4375" y="161"/>
                  </a:cubicBezTo>
                  <a:cubicBezTo>
                    <a:pt x="4368" y="138"/>
                    <a:pt x="4292" y="115"/>
                    <a:pt x="4273" y="75"/>
                  </a:cubicBezTo>
                  <a:cubicBezTo>
                    <a:pt x="4276" y="75"/>
                    <a:pt x="4279" y="75"/>
                    <a:pt x="4282" y="75"/>
                  </a:cubicBezTo>
                  <a:cubicBezTo>
                    <a:pt x="4381" y="75"/>
                    <a:pt x="4398" y="114"/>
                    <a:pt x="4398" y="159"/>
                  </a:cubicBezTo>
                  <a:cubicBezTo>
                    <a:pt x="4514" y="257"/>
                    <a:pt x="4592" y="279"/>
                    <a:pt x="4665" y="279"/>
                  </a:cubicBezTo>
                  <a:cubicBezTo>
                    <a:pt x="4724" y="279"/>
                    <a:pt x="4779" y="265"/>
                    <a:pt x="4847" y="265"/>
                  </a:cubicBezTo>
                  <a:cubicBezTo>
                    <a:pt x="4921" y="265"/>
                    <a:pt x="5012" y="282"/>
                    <a:pt x="5140" y="356"/>
                  </a:cubicBezTo>
                  <a:cubicBezTo>
                    <a:pt x="5066" y="256"/>
                    <a:pt x="5161" y="101"/>
                    <a:pt x="5261" y="1"/>
                  </a:cubicBezTo>
                  <a:lnTo>
                    <a:pt x="2625" y="1"/>
                  </a:lnTo>
                  <a:cubicBezTo>
                    <a:pt x="2613" y="41"/>
                    <a:pt x="2582" y="58"/>
                    <a:pt x="2548" y="58"/>
                  </a:cubicBezTo>
                  <a:cubicBezTo>
                    <a:pt x="2508" y="58"/>
                    <a:pt x="2465" y="35"/>
                    <a:pt x="244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2292" name="Google Shape;2292;p34"/>
          <p:cNvGrpSpPr/>
          <p:nvPr/>
        </p:nvGrpSpPr>
        <p:grpSpPr>
          <a:xfrm>
            <a:off x="515898" y="3600467"/>
            <a:ext cx="995327" cy="978207"/>
            <a:chOff x="424743" y="3313293"/>
            <a:chExt cx="692402" cy="680492"/>
          </a:xfrm>
        </p:grpSpPr>
        <p:sp>
          <p:nvSpPr>
            <p:cNvPr id="2293" name="Google Shape;2293;p34"/>
            <p:cNvSpPr/>
            <p:nvPr/>
          </p:nvSpPr>
          <p:spPr>
            <a:xfrm>
              <a:off x="425045" y="3313386"/>
              <a:ext cx="692100" cy="680400"/>
            </a:xfrm>
            <a:prstGeom prst="ellipse">
              <a:avLst/>
            </a:prstGeom>
            <a:solidFill>
              <a:schemeClr val="accent1"/>
            </a:solidFill>
            <a:ln w="114300" cap="flat" cmpd="sng">
              <a:solidFill>
                <a:schemeClr val="accent1"/>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2294" name="Google Shape;2294;p34"/>
            <p:cNvGrpSpPr/>
            <p:nvPr/>
          </p:nvGrpSpPr>
          <p:grpSpPr>
            <a:xfrm>
              <a:off x="424743" y="3313293"/>
              <a:ext cx="692019" cy="680230"/>
              <a:chOff x="4631800" y="1590400"/>
              <a:chExt cx="864375" cy="849650"/>
            </a:xfrm>
          </p:grpSpPr>
          <p:sp>
            <p:nvSpPr>
              <p:cNvPr id="2295" name="Google Shape;2295;p34"/>
              <p:cNvSpPr/>
              <p:nvPr/>
            </p:nvSpPr>
            <p:spPr>
              <a:xfrm>
                <a:off x="5417275" y="1960850"/>
                <a:ext cx="21475" cy="40075"/>
              </a:xfrm>
              <a:custGeom>
                <a:avLst/>
                <a:gdLst/>
                <a:ahLst/>
                <a:cxnLst/>
                <a:rect l="l" t="t" r="r" b="b"/>
                <a:pathLst>
                  <a:path w="859" h="1603" extrusionOk="0">
                    <a:moveTo>
                      <a:pt x="349" y="1"/>
                    </a:moveTo>
                    <a:cubicBezTo>
                      <a:pt x="342" y="1"/>
                      <a:pt x="337" y="3"/>
                      <a:pt x="332" y="7"/>
                    </a:cubicBezTo>
                    <a:cubicBezTo>
                      <a:pt x="82" y="244"/>
                      <a:pt x="19" y="489"/>
                      <a:pt x="1" y="805"/>
                    </a:cubicBezTo>
                    <a:cubicBezTo>
                      <a:pt x="22" y="788"/>
                      <a:pt x="46" y="779"/>
                      <a:pt x="70" y="779"/>
                    </a:cubicBezTo>
                    <a:cubicBezTo>
                      <a:pt x="98" y="779"/>
                      <a:pt x="127" y="791"/>
                      <a:pt x="156" y="816"/>
                    </a:cubicBezTo>
                    <a:cubicBezTo>
                      <a:pt x="265" y="1185"/>
                      <a:pt x="265" y="1132"/>
                      <a:pt x="314" y="1356"/>
                    </a:cubicBezTo>
                    <a:cubicBezTo>
                      <a:pt x="339" y="1391"/>
                      <a:pt x="362" y="1428"/>
                      <a:pt x="385" y="1463"/>
                    </a:cubicBezTo>
                    <a:cubicBezTo>
                      <a:pt x="406" y="1472"/>
                      <a:pt x="425" y="1482"/>
                      <a:pt x="443" y="1496"/>
                    </a:cubicBezTo>
                    <a:cubicBezTo>
                      <a:pt x="455" y="1521"/>
                      <a:pt x="467" y="1553"/>
                      <a:pt x="480" y="1581"/>
                    </a:cubicBezTo>
                    <a:lnTo>
                      <a:pt x="541" y="1600"/>
                    </a:lnTo>
                    <a:cubicBezTo>
                      <a:pt x="509" y="1496"/>
                      <a:pt x="508" y="1436"/>
                      <a:pt x="479" y="1436"/>
                    </a:cubicBezTo>
                    <a:cubicBezTo>
                      <a:pt x="477" y="1436"/>
                      <a:pt x="474" y="1437"/>
                      <a:pt x="471" y="1438"/>
                    </a:cubicBezTo>
                    <a:cubicBezTo>
                      <a:pt x="473" y="1392"/>
                      <a:pt x="489" y="1374"/>
                      <a:pt x="513" y="1374"/>
                    </a:cubicBezTo>
                    <a:cubicBezTo>
                      <a:pt x="600" y="1374"/>
                      <a:pt x="795" y="1595"/>
                      <a:pt x="858" y="1602"/>
                    </a:cubicBezTo>
                    <a:cubicBezTo>
                      <a:pt x="807" y="1507"/>
                      <a:pt x="740" y="1419"/>
                      <a:pt x="659" y="1347"/>
                    </a:cubicBezTo>
                    <a:cubicBezTo>
                      <a:pt x="640" y="1292"/>
                      <a:pt x="687" y="1280"/>
                      <a:pt x="647" y="1247"/>
                    </a:cubicBezTo>
                    <a:cubicBezTo>
                      <a:pt x="538" y="1083"/>
                      <a:pt x="418" y="923"/>
                      <a:pt x="392" y="719"/>
                    </a:cubicBezTo>
                    <a:cubicBezTo>
                      <a:pt x="371" y="691"/>
                      <a:pt x="358" y="659"/>
                      <a:pt x="355" y="626"/>
                    </a:cubicBezTo>
                    <a:cubicBezTo>
                      <a:pt x="343" y="634"/>
                      <a:pt x="333" y="640"/>
                      <a:pt x="325" y="640"/>
                    </a:cubicBezTo>
                    <a:cubicBezTo>
                      <a:pt x="320" y="640"/>
                      <a:pt x="315" y="638"/>
                      <a:pt x="311" y="633"/>
                    </a:cubicBezTo>
                    <a:cubicBezTo>
                      <a:pt x="319" y="625"/>
                      <a:pt x="329" y="621"/>
                      <a:pt x="340" y="621"/>
                    </a:cubicBezTo>
                    <a:cubicBezTo>
                      <a:pt x="345" y="621"/>
                      <a:pt x="350" y="622"/>
                      <a:pt x="355" y="624"/>
                    </a:cubicBezTo>
                    <a:cubicBezTo>
                      <a:pt x="344" y="524"/>
                      <a:pt x="406" y="390"/>
                      <a:pt x="569" y="246"/>
                    </a:cubicBezTo>
                    <a:cubicBezTo>
                      <a:pt x="560" y="181"/>
                      <a:pt x="412" y="1"/>
                      <a:pt x="3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96" name="Google Shape;2296;p34"/>
              <p:cNvSpPr/>
              <p:nvPr/>
            </p:nvSpPr>
            <p:spPr>
              <a:xfrm>
                <a:off x="5428575" y="2021400"/>
                <a:ext cx="12600" cy="10425"/>
              </a:xfrm>
              <a:custGeom>
                <a:avLst/>
                <a:gdLst/>
                <a:ahLst/>
                <a:cxnLst/>
                <a:rect l="l" t="t" r="r" b="b"/>
                <a:pathLst>
                  <a:path w="504" h="417" extrusionOk="0">
                    <a:moveTo>
                      <a:pt x="504" y="1"/>
                    </a:moveTo>
                    <a:lnTo>
                      <a:pt x="504" y="1"/>
                    </a:lnTo>
                    <a:cubicBezTo>
                      <a:pt x="334" y="15"/>
                      <a:pt x="184" y="156"/>
                      <a:pt x="1" y="237"/>
                    </a:cubicBezTo>
                    <a:cubicBezTo>
                      <a:pt x="47" y="311"/>
                      <a:pt x="115" y="416"/>
                      <a:pt x="156" y="416"/>
                    </a:cubicBezTo>
                    <a:cubicBezTo>
                      <a:pt x="160" y="416"/>
                      <a:pt x="164" y="415"/>
                      <a:pt x="168" y="413"/>
                    </a:cubicBezTo>
                    <a:cubicBezTo>
                      <a:pt x="330" y="328"/>
                      <a:pt x="450" y="179"/>
                      <a:pt x="5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97" name="Google Shape;2297;p34"/>
              <p:cNvSpPr/>
              <p:nvPr/>
            </p:nvSpPr>
            <p:spPr>
              <a:xfrm>
                <a:off x="5426650" y="1997350"/>
                <a:ext cx="400" cy="275"/>
              </a:xfrm>
              <a:custGeom>
                <a:avLst/>
                <a:gdLst/>
                <a:ahLst/>
                <a:cxnLst/>
                <a:rect l="l" t="t" r="r" b="b"/>
                <a:pathLst>
                  <a:path w="16" h="11" extrusionOk="0">
                    <a:moveTo>
                      <a:pt x="2" y="0"/>
                    </a:moveTo>
                    <a:cubicBezTo>
                      <a:pt x="0" y="0"/>
                      <a:pt x="4" y="3"/>
                      <a:pt x="15" y="10"/>
                    </a:cubicBezTo>
                    <a:cubicBezTo>
                      <a:pt x="13" y="8"/>
                      <a:pt x="13" y="5"/>
                      <a:pt x="10" y="3"/>
                    </a:cubicBezTo>
                    <a:cubicBezTo>
                      <a:pt x="6" y="1"/>
                      <a:pt x="3"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98" name="Google Shape;2298;p34"/>
              <p:cNvSpPr/>
              <p:nvPr/>
            </p:nvSpPr>
            <p:spPr>
              <a:xfrm>
                <a:off x="5380825" y="1963575"/>
                <a:ext cx="27500" cy="66425"/>
              </a:xfrm>
              <a:custGeom>
                <a:avLst/>
                <a:gdLst/>
                <a:ahLst/>
                <a:cxnLst/>
                <a:rect l="l" t="t" r="r" b="b"/>
                <a:pathLst>
                  <a:path w="1100" h="2657" extrusionOk="0">
                    <a:moveTo>
                      <a:pt x="422" y="0"/>
                    </a:moveTo>
                    <a:cubicBezTo>
                      <a:pt x="421" y="1"/>
                      <a:pt x="420" y="1"/>
                      <a:pt x="420" y="2"/>
                    </a:cubicBezTo>
                    <a:lnTo>
                      <a:pt x="420" y="2"/>
                    </a:lnTo>
                    <a:cubicBezTo>
                      <a:pt x="420" y="2"/>
                      <a:pt x="421" y="1"/>
                      <a:pt x="422" y="0"/>
                    </a:cubicBezTo>
                    <a:close/>
                    <a:moveTo>
                      <a:pt x="420" y="2"/>
                    </a:moveTo>
                    <a:cubicBezTo>
                      <a:pt x="118" y="215"/>
                      <a:pt x="1" y="530"/>
                      <a:pt x="82" y="823"/>
                    </a:cubicBezTo>
                    <a:cubicBezTo>
                      <a:pt x="163" y="1025"/>
                      <a:pt x="267" y="1217"/>
                      <a:pt x="392" y="1396"/>
                    </a:cubicBezTo>
                    <a:cubicBezTo>
                      <a:pt x="397" y="1393"/>
                      <a:pt x="402" y="1392"/>
                      <a:pt x="407" y="1392"/>
                    </a:cubicBezTo>
                    <a:cubicBezTo>
                      <a:pt x="434" y="1392"/>
                      <a:pt x="455" y="1430"/>
                      <a:pt x="445" y="1430"/>
                    </a:cubicBezTo>
                    <a:cubicBezTo>
                      <a:pt x="442" y="1430"/>
                      <a:pt x="437" y="1427"/>
                      <a:pt x="429" y="1419"/>
                    </a:cubicBezTo>
                    <a:lnTo>
                      <a:pt x="429" y="1419"/>
                    </a:lnTo>
                    <a:cubicBezTo>
                      <a:pt x="476" y="1486"/>
                      <a:pt x="524" y="1549"/>
                      <a:pt x="568" y="1609"/>
                    </a:cubicBezTo>
                    <a:lnTo>
                      <a:pt x="573" y="1528"/>
                    </a:lnTo>
                    <a:cubicBezTo>
                      <a:pt x="574" y="1528"/>
                      <a:pt x="574" y="1527"/>
                      <a:pt x="575" y="1527"/>
                    </a:cubicBezTo>
                    <a:cubicBezTo>
                      <a:pt x="588" y="1527"/>
                      <a:pt x="599" y="1595"/>
                      <a:pt x="619" y="1681"/>
                    </a:cubicBezTo>
                    <a:cubicBezTo>
                      <a:pt x="682" y="1776"/>
                      <a:pt x="731" y="1873"/>
                      <a:pt x="740" y="1989"/>
                    </a:cubicBezTo>
                    <a:lnTo>
                      <a:pt x="816" y="2054"/>
                    </a:lnTo>
                    <a:cubicBezTo>
                      <a:pt x="786" y="2043"/>
                      <a:pt x="758" y="2022"/>
                      <a:pt x="740" y="1996"/>
                    </a:cubicBezTo>
                    <a:cubicBezTo>
                      <a:pt x="731" y="2096"/>
                      <a:pt x="731" y="2270"/>
                      <a:pt x="473" y="2388"/>
                    </a:cubicBezTo>
                    <a:cubicBezTo>
                      <a:pt x="459" y="2409"/>
                      <a:pt x="649" y="2652"/>
                      <a:pt x="670" y="2657"/>
                    </a:cubicBezTo>
                    <a:cubicBezTo>
                      <a:pt x="953" y="2437"/>
                      <a:pt x="1099" y="2230"/>
                      <a:pt x="1071" y="1887"/>
                    </a:cubicBezTo>
                    <a:cubicBezTo>
                      <a:pt x="1027" y="1690"/>
                      <a:pt x="872" y="1449"/>
                      <a:pt x="731" y="1229"/>
                    </a:cubicBezTo>
                    <a:cubicBezTo>
                      <a:pt x="725" y="1249"/>
                      <a:pt x="718" y="1257"/>
                      <a:pt x="714" y="1257"/>
                    </a:cubicBezTo>
                    <a:cubicBezTo>
                      <a:pt x="707" y="1257"/>
                      <a:pt x="707" y="1229"/>
                      <a:pt x="731" y="1187"/>
                    </a:cubicBezTo>
                    <a:cubicBezTo>
                      <a:pt x="541" y="1002"/>
                      <a:pt x="476" y="849"/>
                      <a:pt x="404" y="747"/>
                    </a:cubicBezTo>
                    <a:cubicBezTo>
                      <a:pt x="376" y="568"/>
                      <a:pt x="390" y="434"/>
                      <a:pt x="573" y="269"/>
                    </a:cubicBezTo>
                    <a:cubicBezTo>
                      <a:pt x="609" y="220"/>
                      <a:pt x="403" y="26"/>
                      <a:pt x="42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299" name="Google Shape;2299;p34"/>
              <p:cNvSpPr/>
              <p:nvPr/>
            </p:nvSpPr>
            <p:spPr>
              <a:xfrm>
                <a:off x="5414325" y="2033900"/>
                <a:ext cx="25300" cy="71975"/>
              </a:xfrm>
              <a:custGeom>
                <a:avLst/>
                <a:gdLst/>
                <a:ahLst/>
                <a:cxnLst/>
                <a:rect l="l" t="t" r="r" b="b"/>
                <a:pathLst>
                  <a:path w="1012" h="2879" extrusionOk="0">
                    <a:moveTo>
                      <a:pt x="510" y="0"/>
                    </a:moveTo>
                    <a:cubicBezTo>
                      <a:pt x="504" y="0"/>
                      <a:pt x="500" y="4"/>
                      <a:pt x="496" y="11"/>
                    </a:cubicBezTo>
                    <a:cubicBezTo>
                      <a:pt x="151" y="187"/>
                      <a:pt x="0" y="433"/>
                      <a:pt x="93" y="704"/>
                    </a:cubicBezTo>
                    <a:cubicBezTo>
                      <a:pt x="107" y="936"/>
                      <a:pt x="109" y="1214"/>
                      <a:pt x="288" y="1388"/>
                    </a:cubicBezTo>
                    <a:cubicBezTo>
                      <a:pt x="286" y="1388"/>
                      <a:pt x="272" y="1454"/>
                      <a:pt x="291" y="1454"/>
                    </a:cubicBezTo>
                    <a:cubicBezTo>
                      <a:pt x="295" y="1454"/>
                      <a:pt x="299" y="1452"/>
                      <a:pt x="304" y="1448"/>
                    </a:cubicBezTo>
                    <a:lnTo>
                      <a:pt x="304" y="1448"/>
                    </a:lnTo>
                    <a:cubicBezTo>
                      <a:pt x="536" y="2021"/>
                      <a:pt x="510" y="2368"/>
                      <a:pt x="86" y="2510"/>
                    </a:cubicBezTo>
                    <a:cubicBezTo>
                      <a:pt x="121" y="2521"/>
                      <a:pt x="228" y="2834"/>
                      <a:pt x="209" y="2878"/>
                    </a:cubicBezTo>
                    <a:cubicBezTo>
                      <a:pt x="1011" y="2470"/>
                      <a:pt x="717" y="1722"/>
                      <a:pt x="603" y="1323"/>
                    </a:cubicBezTo>
                    <a:lnTo>
                      <a:pt x="603" y="1323"/>
                    </a:lnTo>
                    <a:cubicBezTo>
                      <a:pt x="594" y="1331"/>
                      <a:pt x="587" y="1334"/>
                      <a:pt x="583" y="1334"/>
                    </a:cubicBezTo>
                    <a:cubicBezTo>
                      <a:pt x="571" y="1334"/>
                      <a:pt x="580" y="1306"/>
                      <a:pt x="589" y="1306"/>
                    </a:cubicBezTo>
                    <a:cubicBezTo>
                      <a:pt x="591" y="1306"/>
                      <a:pt x="592" y="1307"/>
                      <a:pt x="594" y="1309"/>
                    </a:cubicBezTo>
                    <a:cubicBezTo>
                      <a:pt x="448" y="1070"/>
                      <a:pt x="404" y="855"/>
                      <a:pt x="418" y="713"/>
                    </a:cubicBezTo>
                    <a:cubicBezTo>
                      <a:pt x="422" y="567"/>
                      <a:pt x="404" y="472"/>
                      <a:pt x="710" y="210"/>
                    </a:cubicBezTo>
                    <a:lnTo>
                      <a:pt x="710" y="210"/>
                    </a:lnTo>
                    <a:cubicBezTo>
                      <a:pt x="707" y="212"/>
                      <a:pt x="705" y="212"/>
                      <a:pt x="702" y="212"/>
                    </a:cubicBezTo>
                    <a:cubicBezTo>
                      <a:pt x="656" y="212"/>
                      <a:pt x="554" y="0"/>
                      <a:pt x="5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00" name="Google Shape;2300;p34"/>
              <p:cNvSpPr/>
              <p:nvPr/>
            </p:nvSpPr>
            <p:spPr>
              <a:xfrm>
                <a:off x="5394725" y="2061050"/>
                <a:ext cx="1075" cy="2525"/>
              </a:xfrm>
              <a:custGeom>
                <a:avLst/>
                <a:gdLst/>
                <a:ahLst/>
                <a:cxnLst/>
                <a:rect l="l" t="t" r="r" b="b"/>
                <a:pathLst>
                  <a:path w="43" h="101" extrusionOk="0">
                    <a:moveTo>
                      <a:pt x="17" y="0"/>
                    </a:moveTo>
                    <a:cubicBezTo>
                      <a:pt x="12" y="3"/>
                      <a:pt x="5" y="7"/>
                      <a:pt x="1" y="10"/>
                    </a:cubicBezTo>
                    <a:cubicBezTo>
                      <a:pt x="15" y="72"/>
                      <a:pt x="31" y="96"/>
                      <a:pt x="42" y="100"/>
                    </a:cubicBezTo>
                    <a:cubicBezTo>
                      <a:pt x="33" y="65"/>
                      <a:pt x="24" y="33"/>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01" name="Google Shape;2301;p34"/>
              <p:cNvSpPr/>
              <p:nvPr/>
            </p:nvSpPr>
            <p:spPr>
              <a:xfrm>
                <a:off x="5386375" y="2032600"/>
                <a:ext cx="2250" cy="3025"/>
              </a:xfrm>
              <a:custGeom>
                <a:avLst/>
                <a:gdLst/>
                <a:ahLst/>
                <a:cxnLst/>
                <a:rect l="l" t="t" r="r" b="b"/>
                <a:pathLst>
                  <a:path w="90" h="121" extrusionOk="0">
                    <a:moveTo>
                      <a:pt x="82" y="0"/>
                    </a:moveTo>
                    <a:cubicBezTo>
                      <a:pt x="54" y="23"/>
                      <a:pt x="26" y="49"/>
                      <a:pt x="1" y="74"/>
                    </a:cubicBezTo>
                    <a:cubicBezTo>
                      <a:pt x="10" y="91"/>
                      <a:pt x="24" y="105"/>
                      <a:pt x="36" y="121"/>
                    </a:cubicBezTo>
                    <a:lnTo>
                      <a:pt x="87" y="100"/>
                    </a:lnTo>
                    <a:cubicBezTo>
                      <a:pt x="89" y="70"/>
                      <a:pt x="89" y="40"/>
                      <a:pt x="87" y="10"/>
                    </a:cubicBezTo>
                    <a:cubicBezTo>
                      <a:pt x="84" y="5"/>
                      <a:pt x="84" y="3"/>
                      <a:pt x="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02" name="Google Shape;2302;p34"/>
              <p:cNvSpPr/>
              <p:nvPr/>
            </p:nvSpPr>
            <p:spPr>
              <a:xfrm>
                <a:off x="5381425" y="2068825"/>
                <a:ext cx="18550" cy="27075"/>
              </a:xfrm>
              <a:custGeom>
                <a:avLst/>
                <a:gdLst/>
                <a:ahLst/>
                <a:cxnLst/>
                <a:rect l="l" t="t" r="r" b="b"/>
                <a:pathLst>
                  <a:path w="742" h="1083" extrusionOk="0">
                    <a:moveTo>
                      <a:pt x="632" y="0"/>
                    </a:moveTo>
                    <a:cubicBezTo>
                      <a:pt x="588" y="26"/>
                      <a:pt x="554" y="91"/>
                      <a:pt x="521" y="172"/>
                    </a:cubicBezTo>
                    <a:lnTo>
                      <a:pt x="595" y="269"/>
                    </a:lnTo>
                    <a:cubicBezTo>
                      <a:pt x="493" y="413"/>
                      <a:pt x="428" y="438"/>
                      <a:pt x="373" y="445"/>
                    </a:cubicBezTo>
                    <a:cubicBezTo>
                      <a:pt x="368" y="471"/>
                      <a:pt x="359" y="496"/>
                      <a:pt x="343" y="519"/>
                    </a:cubicBezTo>
                    <a:cubicBezTo>
                      <a:pt x="343" y="617"/>
                      <a:pt x="199" y="705"/>
                      <a:pt x="60" y="763"/>
                    </a:cubicBezTo>
                    <a:cubicBezTo>
                      <a:pt x="0" y="797"/>
                      <a:pt x="142" y="1083"/>
                      <a:pt x="199" y="1083"/>
                    </a:cubicBezTo>
                    <a:cubicBezTo>
                      <a:pt x="200" y="1083"/>
                      <a:pt x="201" y="1083"/>
                      <a:pt x="201" y="1083"/>
                    </a:cubicBezTo>
                    <a:cubicBezTo>
                      <a:pt x="445" y="997"/>
                      <a:pt x="570" y="876"/>
                      <a:pt x="683" y="670"/>
                    </a:cubicBezTo>
                    <a:cubicBezTo>
                      <a:pt x="741" y="464"/>
                      <a:pt x="693" y="230"/>
                      <a:pt x="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03" name="Google Shape;2303;p34"/>
              <p:cNvSpPr/>
              <p:nvPr/>
            </p:nvSpPr>
            <p:spPr>
              <a:xfrm>
                <a:off x="5380250" y="2029800"/>
                <a:ext cx="16475" cy="32375"/>
              </a:xfrm>
              <a:custGeom>
                <a:avLst/>
                <a:gdLst/>
                <a:ahLst/>
                <a:cxnLst/>
                <a:rect l="l" t="t" r="r" b="b"/>
                <a:pathLst>
                  <a:path w="659" h="1295" extrusionOk="0">
                    <a:moveTo>
                      <a:pt x="462" y="1"/>
                    </a:moveTo>
                    <a:cubicBezTo>
                      <a:pt x="413" y="38"/>
                      <a:pt x="371" y="73"/>
                      <a:pt x="329" y="110"/>
                    </a:cubicBezTo>
                    <a:lnTo>
                      <a:pt x="329" y="122"/>
                    </a:lnTo>
                    <a:cubicBezTo>
                      <a:pt x="339" y="149"/>
                      <a:pt x="348" y="175"/>
                      <a:pt x="362" y="203"/>
                    </a:cubicBezTo>
                    <a:lnTo>
                      <a:pt x="329" y="214"/>
                    </a:lnTo>
                    <a:cubicBezTo>
                      <a:pt x="327" y="241"/>
                      <a:pt x="319" y="252"/>
                      <a:pt x="309" y="252"/>
                    </a:cubicBezTo>
                    <a:cubicBezTo>
                      <a:pt x="301" y="252"/>
                      <a:pt x="290" y="244"/>
                      <a:pt x="278" y="233"/>
                    </a:cubicBezTo>
                    <a:lnTo>
                      <a:pt x="162" y="277"/>
                    </a:lnTo>
                    <a:cubicBezTo>
                      <a:pt x="51" y="414"/>
                      <a:pt x="0" y="555"/>
                      <a:pt x="40" y="692"/>
                    </a:cubicBezTo>
                    <a:cubicBezTo>
                      <a:pt x="44" y="907"/>
                      <a:pt x="146" y="1079"/>
                      <a:pt x="209" y="1295"/>
                    </a:cubicBezTo>
                    <a:cubicBezTo>
                      <a:pt x="276" y="1189"/>
                      <a:pt x="352" y="1097"/>
                      <a:pt x="457" y="1097"/>
                    </a:cubicBezTo>
                    <a:cubicBezTo>
                      <a:pt x="468" y="1097"/>
                      <a:pt x="478" y="1098"/>
                      <a:pt x="489" y="1100"/>
                    </a:cubicBezTo>
                    <a:cubicBezTo>
                      <a:pt x="427" y="961"/>
                      <a:pt x="350" y="840"/>
                      <a:pt x="309" y="715"/>
                    </a:cubicBezTo>
                    <a:cubicBezTo>
                      <a:pt x="348" y="548"/>
                      <a:pt x="404" y="451"/>
                      <a:pt x="635" y="251"/>
                    </a:cubicBezTo>
                    <a:cubicBezTo>
                      <a:pt x="659" y="247"/>
                      <a:pt x="462" y="3"/>
                      <a:pt x="4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04" name="Google Shape;2304;p34"/>
              <p:cNvSpPr/>
              <p:nvPr/>
            </p:nvSpPr>
            <p:spPr>
              <a:xfrm>
                <a:off x="5392425" y="2105075"/>
                <a:ext cx="25925" cy="68200"/>
              </a:xfrm>
              <a:custGeom>
                <a:avLst/>
                <a:gdLst/>
                <a:ahLst/>
                <a:cxnLst/>
                <a:rect l="l" t="t" r="r" b="b"/>
                <a:pathLst>
                  <a:path w="1037" h="2728" extrusionOk="0">
                    <a:moveTo>
                      <a:pt x="1036" y="235"/>
                    </a:moveTo>
                    <a:lnTo>
                      <a:pt x="1036" y="235"/>
                    </a:lnTo>
                    <a:cubicBezTo>
                      <a:pt x="1031" y="238"/>
                      <a:pt x="1025" y="241"/>
                      <a:pt x="1020" y="243"/>
                    </a:cubicBezTo>
                    <a:lnTo>
                      <a:pt x="1020" y="243"/>
                    </a:lnTo>
                    <a:cubicBezTo>
                      <a:pt x="1026" y="243"/>
                      <a:pt x="1031" y="240"/>
                      <a:pt x="1036" y="235"/>
                    </a:cubicBezTo>
                    <a:close/>
                    <a:moveTo>
                      <a:pt x="843" y="1"/>
                    </a:moveTo>
                    <a:cubicBezTo>
                      <a:pt x="841" y="1"/>
                      <a:pt x="839" y="2"/>
                      <a:pt x="837" y="4"/>
                    </a:cubicBezTo>
                    <a:cubicBezTo>
                      <a:pt x="151" y="266"/>
                      <a:pt x="257" y="815"/>
                      <a:pt x="392" y="1295"/>
                    </a:cubicBezTo>
                    <a:cubicBezTo>
                      <a:pt x="315" y="1330"/>
                      <a:pt x="355" y="1432"/>
                      <a:pt x="362" y="1434"/>
                    </a:cubicBezTo>
                    <a:cubicBezTo>
                      <a:pt x="366" y="1534"/>
                      <a:pt x="413" y="1659"/>
                      <a:pt x="392" y="1777"/>
                    </a:cubicBezTo>
                    <a:cubicBezTo>
                      <a:pt x="434" y="1868"/>
                      <a:pt x="436" y="1970"/>
                      <a:pt x="399" y="2060"/>
                    </a:cubicBezTo>
                    <a:cubicBezTo>
                      <a:pt x="362" y="2211"/>
                      <a:pt x="257" y="2382"/>
                      <a:pt x="5" y="2389"/>
                    </a:cubicBezTo>
                    <a:cubicBezTo>
                      <a:pt x="0" y="2398"/>
                      <a:pt x="12" y="2463"/>
                      <a:pt x="21" y="2537"/>
                    </a:cubicBezTo>
                    <a:cubicBezTo>
                      <a:pt x="70" y="2602"/>
                      <a:pt x="123" y="2665"/>
                      <a:pt x="176" y="2728"/>
                    </a:cubicBezTo>
                    <a:cubicBezTo>
                      <a:pt x="536" y="2584"/>
                      <a:pt x="684" y="2331"/>
                      <a:pt x="702" y="2171"/>
                    </a:cubicBezTo>
                    <a:cubicBezTo>
                      <a:pt x="730" y="2046"/>
                      <a:pt x="770" y="1939"/>
                      <a:pt x="767" y="1710"/>
                    </a:cubicBezTo>
                    <a:cubicBezTo>
                      <a:pt x="726" y="1589"/>
                      <a:pt x="709" y="1527"/>
                      <a:pt x="647" y="1364"/>
                    </a:cubicBezTo>
                    <a:lnTo>
                      <a:pt x="647" y="1364"/>
                    </a:lnTo>
                    <a:cubicBezTo>
                      <a:pt x="649" y="1365"/>
                      <a:pt x="651" y="1366"/>
                      <a:pt x="652" y="1366"/>
                    </a:cubicBezTo>
                    <a:cubicBezTo>
                      <a:pt x="682" y="1366"/>
                      <a:pt x="700" y="1236"/>
                      <a:pt x="655" y="1236"/>
                    </a:cubicBezTo>
                    <a:cubicBezTo>
                      <a:pt x="652" y="1236"/>
                      <a:pt x="650" y="1236"/>
                      <a:pt x="647" y="1237"/>
                    </a:cubicBezTo>
                    <a:cubicBezTo>
                      <a:pt x="532" y="749"/>
                      <a:pt x="572" y="460"/>
                      <a:pt x="1020" y="243"/>
                    </a:cubicBezTo>
                    <a:lnTo>
                      <a:pt x="1020" y="243"/>
                    </a:lnTo>
                    <a:cubicBezTo>
                      <a:pt x="1019" y="243"/>
                      <a:pt x="1018" y="243"/>
                      <a:pt x="1017" y="243"/>
                    </a:cubicBezTo>
                    <a:cubicBezTo>
                      <a:pt x="953" y="243"/>
                      <a:pt x="878" y="1"/>
                      <a:pt x="8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05" name="Google Shape;2305;p34"/>
              <p:cNvSpPr/>
              <p:nvPr/>
            </p:nvSpPr>
            <p:spPr>
              <a:xfrm>
                <a:off x="5359325" y="2093625"/>
                <a:ext cx="24950" cy="65450"/>
              </a:xfrm>
              <a:custGeom>
                <a:avLst/>
                <a:gdLst/>
                <a:ahLst/>
                <a:cxnLst/>
                <a:rect l="l" t="t" r="r" b="b"/>
                <a:pathLst>
                  <a:path w="998" h="2618" extrusionOk="0">
                    <a:moveTo>
                      <a:pt x="874" y="0"/>
                    </a:moveTo>
                    <a:lnTo>
                      <a:pt x="874" y="0"/>
                    </a:lnTo>
                    <a:cubicBezTo>
                      <a:pt x="107" y="313"/>
                      <a:pt x="283" y="842"/>
                      <a:pt x="371" y="1241"/>
                    </a:cubicBezTo>
                    <a:cubicBezTo>
                      <a:pt x="364" y="1303"/>
                      <a:pt x="370" y="1369"/>
                      <a:pt x="377" y="1369"/>
                    </a:cubicBezTo>
                    <a:cubicBezTo>
                      <a:pt x="379" y="1369"/>
                      <a:pt x="381" y="1362"/>
                      <a:pt x="383" y="1345"/>
                    </a:cubicBezTo>
                    <a:cubicBezTo>
                      <a:pt x="415" y="1510"/>
                      <a:pt x="438" y="1605"/>
                      <a:pt x="445" y="1693"/>
                    </a:cubicBezTo>
                    <a:cubicBezTo>
                      <a:pt x="483" y="1822"/>
                      <a:pt x="494" y="1869"/>
                      <a:pt x="441" y="1994"/>
                    </a:cubicBezTo>
                    <a:cubicBezTo>
                      <a:pt x="452" y="2036"/>
                      <a:pt x="376" y="2189"/>
                      <a:pt x="12" y="2291"/>
                    </a:cubicBezTo>
                    <a:cubicBezTo>
                      <a:pt x="0" y="2295"/>
                      <a:pt x="128" y="2583"/>
                      <a:pt x="91" y="2618"/>
                    </a:cubicBezTo>
                    <a:cubicBezTo>
                      <a:pt x="571" y="2532"/>
                      <a:pt x="719" y="2244"/>
                      <a:pt x="756" y="2054"/>
                    </a:cubicBezTo>
                    <a:cubicBezTo>
                      <a:pt x="782" y="2003"/>
                      <a:pt x="795" y="1948"/>
                      <a:pt x="798" y="1892"/>
                    </a:cubicBezTo>
                    <a:cubicBezTo>
                      <a:pt x="772" y="1841"/>
                      <a:pt x="744" y="1788"/>
                      <a:pt x="717" y="1723"/>
                    </a:cubicBezTo>
                    <a:lnTo>
                      <a:pt x="717" y="1723"/>
                    </a:lnTo>
                    <a:lnTo>
                      <a:pt x="795" y="1804"/>
                    </a:lnTo>
                    <a:cubicBezTo>
                      <a:pt x="789" y="1758"/>
                      <a:pt x="775" y="1711"/>
                      <a:pt x="756" y="1667"/>
                    </a:cubicBezTo>
                    <a:cubicBezTo>
                      <a:pt x="770" y="1505"/>
                      <a:pt x="724" y="1456"/>
                      <a:pt x="696" y="1287"/>
                    </a:cubicBezTo>
                    <a:cubicBezTo>
                      <a:pt x="733" y="1268"/>
                      <a:pt x="687" y="1238"/>
                      <a:pt x="705" y="1162"/>
                    </a:cubicBezTo>
                    <a:cubicBezTo>
                      <a:pt x="589" y="726"/>
                      <a:pt x="550" y="501"/>
                      <a:pt x="955" y="390"/>
                    </a:cubicBezTo>
                    <a:cubicBezTo>
                      <a:pt x="997" y="332"/>
                      <a:pt x="835" y="70"/>
                      <a:pt x="8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06" name="Google Shape;2306;p34"/>
              <p:cNvSpPr/>
              <p:nvPr/>
            </p:nvSpPr>
            <p:spPr>
              <a:xfrm>
                <a:off x="4940000" y="1679000"/>
                <a:ext cx="61650" cy="35475"/>
              </a:xfrm>
              <a:custGeom>
                <a:avLst/>
                <a:gdLst/>
                <a:ahLst/>
                <a:cxnLst/>
                <a:rect l="l" t="t" r="r" b="b"/>
                <a:pathLst>
                  <a:path w="2466" h="1419" extrusionOk="0">
                    <a:moveTo>
                      <a:pt x="170" y="944"/>
                    </a:moveTo>
                    <a:lnTo>
                      <a:pt x="170" y="944"/>
                    </a:lnTo>
                    <a:cubicBezTo>
                      <a:pt x="171" y="945"/>
                      <a:pt x="172" y="945"/>
                      <a:pt x="173" y="946"/>
                    </a:cubicBezTo>
                    <a:lnTo>
                      <a:pt x="173" y="946"/>
                    </a:lnTo>
                    <a:cubicBezTo>
                      <a:pt x="172" y="945"/>
                      <a:pt x="171" y="944"/>
                      <a:pt x="170" y="944"/>
                    </a:cubicBezTo>
                    <a:close/>
                    <a:moveTo>
                      <a:pt x="1836" y="1"/>
                    </a:moveTo>
                    <a:cubicBezTo>
                      <a:pt x="1751" y="1"/>
                      <a:pt x="1678" y="11"/>
                      <a:pt x="1624" y="12"/>
                    </a:cubicBezTo>
                    <a:cubicBezTo>
                      <a:pt x="1422" y="168"/>
                      <a:pt x="1218" y="349"/>
                      <a:pt x="1088" y="580"/>
                    </a:cubicBezTo>
                    <a:cubicBezTo>
                      <a:pt x="1044" y="608"/>
                      <a:pt x="1007" y="650"/>
                      <a:pt x="984" y="696"/>
                    </a:cubicBezTo>
                    <a:cubicBezTo>
                      <a:pt x="898" y="803"/>
                      <a:pt x="771" y="998"/>
                      <a:pt x="703" y="1023"/>
                    </a:cubicBezTo>
                    <a:cubicBezTo>
                      <a:pt x="649" y="1039"/>
                      <a:pt x="596" y="1054"/>
                      <a:pt x="529" y="1054"/>
                    </a:cubicBezTo>
                    <a:cubicBezTo>
                      <a:pt x="443" y="1054"/>
                      <a:pt x="334" y="1029"/>
                      <a:pt x="173" y="946"/>
                    </a:cubicBezTo>
                    <a:lnTo>
                      <a:pt x="173" y="946"/>
                    </a:lnTo>
                    <a:cubicBezTo>
                      <a:pt x="193" y="969"/>
                      <a:pt x="29" y="1236"/>
                      <a:pt x="4" y="1236"/>
                    </a:cubicBezTo>
                    <a:lnTo>
                      <a:pt x="4" y="1236"/>
                    </a:lnTo>
                    <a:cubicBezTo>
                      <a:pt x="3" y="1235"/>
                      <a:pt x="2" y="1235"/>
                      <a:pt x="1" y="1234"/>
                    </a:cubicBezTo>
                    <a:lnTo>
                      <a:pt x="1" y="1234"/>
                    </a:lnTo>
                    <a:cubicBezTo>
                      <a:pt x="1" y="1235"/>
                      <a:pt x="2" y="1236"/>
                      <a:pt x="4" y="1236"/>
                    </a:cubicBezTo>
                    <a:cubicBezTo>
                      <a:pt x="4" y="1236"/>
                      <a:pt x="4" y="1236"/>
                      <a:pt x="4" y="1236"/>
                    </a:cubicBezTo>
                    <a:lnTo>
                      <a:pt x="4" y="1236"/>
                    </a:lnTo>
                    <a:cubicBezTo>
                      <a:pt x="183" y="1368"/>
                      <a:pt x="348" y="1419"/>
                      <a:pt x="498" y="1419"/>
                    </a:cubicBezTo>
                    <a:cubicBezTo>
                      <a:pt x="615" y="1419"/>
                      <a:pt x="722" y="1388"/>
                      <a:pt x="819" y="1341"/>
                    </a:cubicBezTo>
                    <a:cubicBezTo>
                      <a:pt x="1000" y="1232"/>
                      <a:pt x="1148" y="1074"/>
                      <a:pt x="1241" y="882"/>
                    </a:cubicBezTo>
                    <a:cubicBezTo>
                      <a:pt x="1294" y="863"/>
                      <a:pt x="1334" y="819"/>
                      <a:pt x="1348" y="766"/>
                    </a:cubicBezTo>
                    <a:cubicBezTo>
                      <a:pt x="1473" y="608"/>
                      <a:pt x="1614" y="460"/>
                      <a:pt x="1765" y="325"/>
                    </a:cubicBezTo>
                    <a:cubicBezTo>
                      <a:pt x="1798" y="309"/>
                      <a:pt x="1840" y="297"/>
                      <a:pt x="1890" y="297"/>
                    </a:cubicBezTo>
                    <a:cubicBezTo>
                      <a:pt x="1984" y="297"/>
                      <a:pt x="2110" y="339"/>
                      <a:pt x="2270" y="474"/>
                    </a:cubicBezTo>
                    <a:cubicBezTo>
                      <a:pt x="2277" y="435"/>
                      <a:pt x="2414" y="277"/>
                      <a:pt x="2458" y="277"/>
                    </a:cubicBezTo>
                    <a:cubicBezTo>
                      <a:pt x="2461" y="277"/>
                      <a:pt x="2463" y="278"/>
                      <a:pt x="2465" y="279"/>
                    </a:cubicBezTo>
                    <a:cubicBezTo>
                      <a:pt x="2230" y="42"/>
                      <a:pt x="2007" y="1"/>
                      <a:pt x="18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07" name="Google Shape;2307;p34"/>
              <p:cNvSpPr/>
              <p:nvPr/>
            </p:nvSpPr>
            <p:spPr>
              <a:xfrm>
                <a:off x="4996750" y="1690825"/>
                <a:ext cx="325" cy="225"/>
              </a:xfrm>
              <a:custGeom>
                <a:avLst/>
                <a:gdLst/>
                <a:ahLst/>
                <a:cxnLst/>
                <a:rect l="l" t="t" r="r" b="b"/>
                <a:pathLst>
                  <a:path w="13" h="9" extrusionOk="0">
                    <a:moveTo>
                      <a:pt x="0" y="1"/>
                    </a:moveTo>
                    <a:cubicBezTo>
                      <a:pt x="0" y="4"/>
                      <a:pt x="2" y="8"/>
                      <a:pt x="8" y="8"/>
                    </a:cubicBezTo>
                    <a:cubicBezTo>
                      <a:pt x="9" y="8"/>
                      <a:pt x="10" y="8"/>
                      <a:pt x="12" y="8"/>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08" name="Google Shape;2308;p34"/>
              <p:cNvSpPr/>
              <p:nvPr/>
            </p:nvSpPr>
            <p:spPr>
              <a:xfrm>
                <a:off x="4988050" y="1647425"/>
                <a:ext cx="5200" cy="5300"/>
              </a:xfrm>
              <a:custGeom>
                <a:avLst/>
                <a:gdLst/>
                <a:ahLst/>
                <a:cxnLst/>
                <a:rect l="l" t="t" r="r" b="b"/>
                <a:pathLst>
                  <a:path w="208" h="212" extrusionOk="0">
                    <a:moveTo>
                      <a:pt x="1" y="0"/>
                    </a:moveTo>
                    <a:lnTo>
                      <a:pt x="154" y="211"/>
                    </a:lnTo>
                    <a:cubicBezTo>
                      <a:pt x="184" y="169"/>
                      <a:pt x="207" y="135"/>
                      <a:pt x="196" y="135"/>
                    </a:cubicBezTo>
                    <a:cubicBezTo>
                      <a:pt x="194" y="135"/>
                      <a:pt x="192" y="136"/>
                      <a:pt x="189" y="137"/>
                    </a:cubicBezTo>
                    <a:cubicBezTo>
                      <a:pt x="131" y="86"/>
                      <a:pt x="68" y="4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09" name="Google Shape;2309;p34"/>
              <p:cNvSpPr/>
              <p:nvPr/>
            </p:nvSpPr>
            <p:spPr>
              <a:xfrm>
                <a:off x="4926400" y="1644825"/>
                <a:ext cx="64925" cy="36750"/>
              </a:xfrm>
              <a:custGeom>
                <a:avLst/>
                <a:gdLst/>
                <a:ahLst/>
                <a:cxnLst/>
                <a:rect l="l" t="t" r="r" b="b"/>
                <a:pathLst>
                  <a:path w="2597" h="1470" extrusionOk="0">
                    <a:moveTo>
                      <a:pt x="2133" y="1"/>
                    </a:moveTo>
                    <a:cubicBezTo>
                      <a:pt x="2002" y="1"/>
                      <a:pt x="1887" y="50"/>
                      <a:pt x="1783" y="123"/>
                    </a:cubicBezTo>
                    <a:cubicBezTo>
                      <a:pt x="1532" y="169"/>
                      <a:pt x="1382" y="415"/>
                      <a:pt x="1169" y="612"/>
                    </a:cubicBezTo>
                    <a:cubicBezTo>
                      <a:pt x="1144" y="660"/>
                      <a:pt x="1141" y="695"/>
                      <a:pt x="1120" y="695"/>
                    </a:cubicBezTo>
                    <a:cubicBezTo>
                      <a:pt x="1115" y="695"/>
                      <a:pt x="1109" y="693"/>
                      <a:pt x="1101" y="689"/>
                    </a:cubicBezTo>
                    <a:cubicBezTo>
                      <a:pt x="1006" y="867"/>
                      <a:pt x="856" y="1059"/>
                      <a:pt x="730" y="1087"/>
                    </a:cubicBezTo>
                    <a:cubicBezTo>
                      <a:pt x="686" y="1109"/>
                      <a:pt x="617" y="1128"/>
                      <a:pt x="525" y="1128"/>
                    </a:cubicBezTo>
                    <a:cubicBezTo>
                      <a:pt x="426" y="1128"/>
                      <a:pt x="301" y="1106"/>
                      <a:pt x="148" y="1039"/>
                    </a:cubicBezTo>
                    <a:lnTo>
                      <a:pt x="148" y="1039"/>
                    </a:lnTo>
                    <a:cubicBezTo>
                      <a:pt x="165" y="1059"/>
                      <a:pt x="21" y="1287"/>
                      <a:pt x="0" y="1335"/>
                    </a:cubicBezTo>
                    <a:cubicBezTo>
                      <a:pt x="209" y="1419"/>
                      <a:pt x="381" y="1470"/>
                      <a:pt x="536" y="1470"/>
                    </a:cubicBezTo>
                    <a:cubicBezTo>
                      <a:pt x="655" y="1470"/>
                      <a:pt x="764" y="1440"/>
                      <a:pt x="872" y="1372"/>
                    </a:cubicBezTo>
                    <a:cubicBezTo>
                      <a:pt x="1069" y="1284"/>
                      <a:pt x="1215" y="1069"/>
                      <a:pt x="1377" y="937"/>
                    </a:cubicBezTo>
                    <a:cubicBezTo>
                      <a:pt x="1371" y="879"/>
                      <a:pt x="1396" y="861"/>
                      <a:pt x="1415" y="861"/>
                    </a:cubicBezTo>
                    <a:cubicBezTo>
                      <a:pt x="1425" y="861"/>
                      <a:pt x="1433" y="866"/>
                      <a:pt x="1435" y="872"/>
                    </a:cubicBezTo>
                    <a:cubicBezTo>
                      <a:pt x="1625" y="633"/>
                      <a:pt x="1771" y="399"/>
                      <a:pt x="1943" y="327"/>
                    </a:cubicBezTo>
                    <a:cubicBezTo>
                      <a:pt x="2026" y="345"/>
                      <a:pt x="2230" y="292"/>
                      <a:pt x="2506" y="447"/>
                    </a:cubicBezTo>
                    <a:cubicBezTo>
                      <a:pt x="2506" y="448"/>
                      <a:pt x="2506" y="449"/>
                      <a:pt x="2506" y="449"/>
                    </a:cubicBezTo>
                    <a:cubicBezTo>
                      <a:pt x="2511" y="449"/>
                      <a:pt x="2556" y="398"/>
                      <a:pt x="2597" y="348"/>
                    </a:cubicBezTo>
                    <a:lnTo>
                      <a:pt x="2386" y="60"/>
                    </a:lnTo>
                    <a:cubicBezTo>
                      <a:pt x="2295" y="19"/>
                      <a:pt x="2211" y="1"/>
                      <a:pt x="2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10" name="Google Shape;2310;p34"/>
              <p:cNvSpPr/>
              <p:nvPr/>
            </p:nvSpPr>
            <p:spPr>
              <a:xfrm>
                <a:off x="4882750" y="1702325"/>
                <a:ext cx="55875" cy="41250"/>
              </a:xfrm>
              <a:custGeom>
                <a:avLst/>
                <a:gdLst/>
                <a:ahLst/>
                <a:cxnLst/>
                <a:rect l="l" t="t" r="r" b="b"/>
                <a:pathLst>
                  <a:path w="2235" h="1650" extrusionOk="0">
                    <a:moveTo>
                      <a:pt x="0" y="1555"/>
                    </a:moveTo>
                    <a:cubicBezTo>
                      <a:pt x="0" y="1557"/>
                      <a:pt x="1" y="1557"/>
                      <a:pt x="1" y="1557"/>
                    </a:cubicBezTo>
                    <a:cubicBezTo>
                      <a:pt x="2" y="1557"/>
                      <a:pt x="2" y="1557"/>
                      <a:pt x="3" y="1556"/>
                    </a:cubicBezTo>
                    <a:lnTo>
                      <a:pt x="3" y="1556"/>
                    </a:lnTo>
                    <a:cubicBezTo>
                      <a:pt x="2" y="1556"/>
                      <a:pt x="1" y="1556"/>
                      <a:pt x="0" y="1555"/>
                    </a:cubicBezTo>
                    <a:close/>
                    <a:moveTo>
                      <a:pt x="1701" y="0"/>
                    </a:moveTo>
                    <a:cubicBezTo>
                      <a:pt x="1583" y="0"/>
                      <a:pt x="1469" y="34"/>
                      <a:pt x="1350" y="111"/>
                    </a:cubicBezTo>
                    <a:cubicBezTo>
                      <a:pt x="1347" y="116"/>
                      <a:pt x="1343" y="118"/>
                      <a:pt x="1340" y="123"/>
                    </a:cubicBezTo>
                    <a:lnTo>
                      <a:pt x="1454" y="366"/>
                    </a:lnTo>
                    <a:cubicBezTo>
                      <a:pt x="1445" y="364"/>
                      <a:pt x="1436" y="364"/>
                      <a:pt x="1428" y="364"/>
                    </a:cubicBezTo>
                    <a:cubicBezTo>
                      <a:pt x="1284" y="364"/>
                      <a:pt x="1273" y="601"/>
                      <a:pt x="1190" y="601"/>
                    </a:cubicBezTo>
                    <a:cubicBezTo>
                      <a:pt x="1163" y="601"/>
                      <a:pt x="1127" y="575"/>
                      <a:pt x="1076" y="505"/>
                    </a:cubicBezTo>
                    <a:lnTo>
                      <a:pt x="1083" y="456"/>
                    </a:lnTo>
                    <a:lnTo>
                      <a:pt x="1083" y="456"/>
                    </a:lnTo>
                    <a:cubicBezTo>
                      <a:pt x="1032" y="540"/>
                      <a:pt x="988" y="628"/>
                      <a:pt x="956" y="721"/>
                    </a:cubicBezTo>
                    <a:cubicBezTo>
                      <a:pt x="893" y="739"/>
                      <a:pt x="868" y="799"/>
                      <a:pt x="851" y="827"/>
                    </a:cubicBezTo>
                    <a:cubicBezTo>
                      <a:pt x="730" y="1145"/>
                      <a:pt x="613" y="1347"/>
                      <a:pt x="380" y="1347"/>
                    </a:cubicBezTo>
                    <a:cubicBezTo>
                      <a:pt x="306" y="1347"/>
                      <a:pt x="219" y="1326"/>
                      <a:pt x="116" y="1282"/>
                    </a:cubicBezTo>
                    <a:cubicBezTo>
                      <a:pt x="106" y="1296"/>
                      <a:pt x="18" y="1537"/>
                      <a:pt x="3" y="1556"/>
                    </a:cubicBezTo>
                    <a:lnTo>
                      <a:pt x="3" y="1556"/>
                    </a:lnTo>
                    <a:cubicBezTo>
                      <a:pt x="161" y="1621"/>
                      <a:pt x="296" y="1649"/>
                      <a:pt x="412" y="1649"/>
                    </a:cubicBezTo>
                    <a:cubicBezTo>
                      <a:pt x="840" y="1649"/>
                      <a:pt x="1016" y="1272"/>
                      <a:pt x="1136" y="973"/>
                    </a:cubicBezTo>
                    <a:cubicBezTo>
                      <a:pt x="1190" y="908"/>
                      <a:pt x="1199" y="897"/>
                      <a:pt x="1222" y="874"/>
                    </a:cubicBezTo>
                    <a:cubicBezTo>
                      <a:pt x="1352" y="653"/>
                      <a:pt x="1415" y="482"/>
                      <a:pt x="1540" y="424"/>
                    </a:cubicBezTo>
                    <a:cubicBezTo>
                      <a:pt x="1593" y="383"/>
                      <a:pt x="1678" y="322"/>
                      <a:pt x="1791" y="322"/>
                    </a:cubicBezTo>
                    <a:cubicBezTo>
                      <a:pt x="1866" y="322"/>
                      <a:pt x="1953" y="349"/>
                      <a:pt x="2052" y="426"/>
                    </a:cubicBezTo>
                    <a:cubicBezTo>
                      <a:pt x="2057" y="424"/>
                      <a:pt x="2234" y="147"/>
                      <a:pt x="2213" y="147"/>
                    </a:cubicBezTo>
                    <a:lnTo>
                      <a:pt x="2213" y="147"/>
                    </a:lnTo>
                    <a:cubicBezTo>
                      <a:pt x="2212" y="147"/>
                      <a:pt x="2211" y="147"/>
                      <a:pt x="2210" y="148"/>
                    </a:cubicBezTo>
                    <a:cubicBezTo>
                      <a:pt x="2016" y="57"/>
                      <a:pt x="1855" y="0"/>
                      <a:pt x="1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11" name="Google Shape;2311;p34"/>
              <p:cNvSpPr/>
              <p:nvPr/>
            </p:nvSpPr>
            <p:spPr>
              <a:xfrm>
                <a:off x="4887725" y="1690475"/>
                <a:ext cx="275" cy="550"/>
              </a:xfrm>
              <a:custGeom>
                <a:avLst/>
                <a:gdLst/>
                <a:ahLst/>
                <a:cxnLst/>
                <a:rect l="l" t="t" r="r" b="b"/>
                <a:pathLst>
                  <a:path w="11" h="22" extrusionOk="0">
                    <a:moveTo>
                      <a:pt x="10" y="1"/>
                    </a:moveTo>
                    <a:lnTo>
                      <a:pt x="5" y="14"/>
                    </a:lnTo>
                    <a:lnTo>
                      <a:pt x="5" y="14"/>
                    </a:lnTo>
                    <a:cubicBezTo>
                      <a:pt x="9" y="7"/>
                      <a:pt x="10" y="3"/>
                      <a:pt x="10" y="1"/>
                    </a:cubicBezTo>
                    <a:close/>
                    <a:moveTo>
                      <a:pt x="5" y="14"/>
                    </a:moveTo>
                    <a:cubicBezTo>
                      <a:pt x="4" y="16"/>
                      <a:pt x="3" y="17"/>
                      <a:pt x="2" y="20"/>
                    </a:cubicBezTo>
                    <a:lnTo>
                      <a:pt x="2" y="20"/>
                    </a:lnTo>
                    <a:cubicBezTo>
                      <a:pt x="2" y="19"/>
                      <a:pt x="3" y="19"/>
                      <a:pt x="3" y="19"/>
                    </a:cubicBezTo>
                    <a:lnTo>
                      <a:pt x="5" y="14"/>
                    </a:lnTo>
                    <a:close/>
                    <a:moveTo>
                      <a:pt x="2" y="20"/>
                    </a:moveTo>
                    <a:cubicBezTo>
                      <a:pt x="1" y="20"/>
                      <a:pt x="1" y="22"/>
                      <a:pt x="1" y="22"/>
                    </a:cubicBezTo>
                    <a:cubicBezTo>
                      <a:pt x="1" y="21"/>
                      <a:pt x="2" y="20"/>
                      <a:pt x="2"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12" name="Google Shape;2312;p34"/>
              <p:cNvSpPr/>
              <p:nvPr/>
            </p:nvSpPr>
            <p:spPr>
              <a:xfrm>
                <a:off x="4862775" y="1670450"/>
                <a:ext cx="61275" cy="44375"/>
              </a:xfrm>
              <a:custGeom>
                <a:avLst/>
                <a:gdLst/>
                <a:ahLst/>
                <a:cxnLst/>
                <a:rect l="l" t="t" r="r" b="b"/>
                <a:pathLst>
                  <a:path w="2451" h="1775" extrusionOk="0">
                    <a:moveTo>
                      <a:pt x="2015" y="1"/>
                    </a:moveTo>
                    <a:cubicBezTo>
                      <a:pt x="1844" y="1"/>
                      <a:pt x="1675" y="62"/>
                      <a:pt x="1497" y="183"/>
                    </a:cubicBezTo>
                    <a:cubicBezTo>
                      <a:pt x="1421" y="232"/>
                      <a:pt x="1354" y="294"/>
                      <a:pt x="1300" y="366"/>
                    </a:cubicBezTo>
                    <a:cubicBezTo>
                      <a:pt x="1360" y="613"/>
                      <a:pt x="1358" y="688"/>
                      <a:pt x="1326" y="688"/>
                    </a:cubicBezTo>
                    <a:cubicBezTo>
                      <a:pt x="1293" y="688"/>
                      <a:pt x="1228" y="605"/>
                      <a:pt x="1168" y="554"/>
                    </a:cubicBezTo>
                    <a:cubicBezTo>
                      <a:pt x="1117" y="633"/>
                      <a:pt x="1061" y="721"/>
                      <a:pt x="1001" y="820"/>
                    </a:cubicBezTo>
                    <a:cubicBezTo>
                      <a:pt x="998" y="827"/>
                      <a:pt x="995" y="832"/>
                      <a:pt x="996" y="832"/>
                    </a:cubicBezTo>
                    <a:cubicBezTo>
                      <a:pt x="997" y="832"/>
                      <a:pt x="998" y="830"/>
                      <a:pt x="1001" y="827"/>
                    </a:cubicBezTo>
                    <a:lnTo>
                      <a:pt x="1001" y="827"/>
                    </a:lnTo>
                    <a:cubicBezTo>
                      <a:pt x="812" y="1209"/>
                      <a:pt x="687" y="1427"/>
                      <a:pt x="430" y="1427"/>
                    </a:cubicBezTo>
                    <a:cubicBezTo>
                      <a:pt x="344" y="1427"/>
                      <a:pt x="243" y="1403"/>
                      <a:pt x="120" y="1351"/>
                    </a:cubicBezTo>
                    <a:cubicBezTo>
                      <a:pt x="87" y="1391"/>
                      <a:pt x="0" y="1716"/>
                      <a:pt x="3" y="1716"/>
                    </a:cubicBezTo>
                    <a:cubicBezTo>
                      <a:pt x="3" y="1716"/>
                      <a:pt x="4" y="1715"/>
                      <a:pt x="4" y="1713"/>
                    </a:cubicBezTo>
                    <a:cubicBezTo>
                      <a:pt x="143" y="1756"/>
                      <a:pt x="266" y="1775"/>
                      <a:pt x="376" y="1775"/>
                    </a:cubicBezTo>
                    <a:cubicBezTo>
                      <a:pt x="888" y="1775"/>
                      <a:pt x="1109" y="1362"/>
                      <a:pt x="1277" y="1043"/>
                    </a:cubicBezTo>
                    <a:cubicBezTo>
                      <a:pt x="1299" y="1025"/>
                      <a:pt x="1320" y="938"/>
                      <a:pt x="1333" y="938"/>
                    </a:cubicBezTo>
                    <a:cubicBezTo>
                      <a:pt x="1334" y="938"/>
                      <a:pt x="1335" y="938"/>
                      <a:pt x="1335" y="939"/>
                    </a:cubicBezTo>
                    <a:cubicBezTo>
                      <a:pt x="1393" y="823"/>
                      <a:pt x="1460" y="711"/>
                      <a:pt x="1532" y="602"/>
                    </a:cubicBezTo>
                    <a:lnTo>
                      <a:pt x="1472" y="510"/>
                    </a:lnTo>
                    <a:lnTo>
                      <a:pt x="1472" y="510"/>
                    </a:lnTo>
                    <a:cubicBezTo>
                      <a:pt x="1497" y="535"/>
                      <a:pt x="1518" y="565"/>
                      <a:pt x="1534" y="598"/>
                    </a:cubicBezTo>
                    <a:cubicBezTo>
                      <a:pt x="1583" y="526"/>
                      <a:pt x="1646" y="466"/>
                      <a:pt x="1718" y="424"/>
                    </a:cubicBezTo>
                    <a:cubicBezTo>
                      <a:pt x="1765" y="383"/>
                      <a:pt x="1857" y="330"/>
                      <a:pt x="2002" y="330"/>
                    </a:cubicBezTo>
                    <a:cubicBezTo>
                      <a:pt x="2086" y="330"/>
                      <a:pt x="2186" y="347"/>
                      <a:pt x="2306" y="394"/>
                    </a:cubicBezTo>
                    <a:cubicBezTo>
                      <a:pt x="2306" y="394"/>
                      <a:pt x="2306" y="394"/>
                      <a:pt x="2306" y="394"/>
                    </a:cubicBezTo>
                    <a:cubicBezTo>
                      <a:pt x="2309" y="394"/>
                      <a:pt x="2409" y="134"/>
                      <a:pt x="2450" y="130"/>
                    </a:cubicBezTo>
                    <a:cubicBezTo>
                      <a:pt x="2300" y="43"/>
                      <a:pt x="2157" y="1"/>
                      <a:pt x="20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13" name="Google Shape;2313;p34"/>
              <p:cNvSpPr/>
              <p:nvPr/>
            </p:nvSpPr>
            <p:spPr>
              <a:xfrm>
                <a:off x="4832050" y="1736525"/>
                <a:ext cx="47850" cy="49350"/>
              </a:xfrm>
              <a:custGeom>
                <a:avLst/>
                <a:gdLst/>
                <a:ahLst/>
                <a:cxnLst/>
                <a:rect l="l" t="t" r="r" b="b"/>
                <a:pathLst>
                  <a:path w="1914" h="1974" extrusionOk="0">
                    <a:moveTo>
                      <a:pt x="1518" y="0"/>
                    </a:moveTo>
                    <a:cubicBezTo>
                      <a:pt x="1422" y="0"/>
                      <a:pt x="1333" y="19"/>
                      <a:pt x="1259" y="43"/>
                    </a:cubicBezTo>
                    <a:cubicBezTo>
                      <a:pt x="1002" y="194"/>
                      <a:pt x="876" y="514"/>
                      <a:pt x="781" y="829"/>
                    </a:cubicBezTo>
                    <a:lnTo>
                      <a:pt x="793" y="929"/>
                    </a:lnTo>
                    <a:cubicBezTo>
                      <a:pt x="784" y="915"/>
                      <a:pt x="774" y="901"/>
                      <a:pt x="763" y="887"/>
                    </a:cubicBezTo>
                    <a:cubicBezTo>
                      <a:pt x="758" y="906"/>
                      <a:pt x="753" y="924"/>
                      <a:pt x="747" y="943"/>
                    </a:cubicBezTo>
                    <a:cubicBezTo>
                      <a:pt x="749" y="939"/>
                      <a:pt x="751" y="937"/>
                      <a:pt x="752" y="937"/>
                    </a:cubicBezTo>
                    <a:lnTo>
                      <a:pt x="752" y="937"/>
                    </a:lnTo>
                    <a:cubicBezTo>
                      <a:pt x="755" y="937"/>
                      <a:pt x="738" y="972"/>
                      <a:pt x="721" y="978"/>
                    </a:cubicBezTo>
                    <a:cubicBezTo>
                      <a:pt x="751" y="1015"/>
                      <a:pt x="696" y="1163"/>
                      <a:pt x="677" y="1228"/>
                    </a:cubicBezTo>
                    <a:cubicBezTo>
                      <a:pt x="626" y="1370"/>
                      <a:pt x="610" y="1418"/>
                      <a:pt x="566" y="1465"/>
                    </a:cubicBezTo>
                    <a:cubicBezTo>
                      <a:pt x="468" y="1615"/>
                      <a:pt x="387" y="1618"/>
                      <a:pt x="102" y="1620"/>
                    </a:cubicBezTo>
                    <a:cubicBezTo>
                      <a:pt x="96" y="1648"/>
                      <a:pt x="92" y="1676"/>
                      <a:pt x="90" y="1704"/>
                    </a:cubicBezTo>
                    <a:lnTo>
                      <a:pt x="90" y="1704"/>
                    </a:lnTo>
                    <a:lnTo>
                      <a:pt x="93" y="1620"/>
                    </a:lnTo>
                    <a:lnTo>
                      <a:pt x="72" y="1620"/>
                    </a:lnTo>
                    <a:cubicBezTo>
                      <a:pt x="72" y="1620"/>
                      <a:pt x="72" y="1620"/>
                      <a:pt x="72" y="1620"/>
                    </a:cubicBezTo>
                    <a:cubicBezTo>
                      <a:pt x="67" y="1620"/>
                      <a:pt x="14" y="1924"/>
                      <a:pt x="0" y="1956"/>
                    </a:cubicBezTo>
                    <a:cubicBezTo>
                      <a:pt x="67" y="1968"/>
                      <a:pt x="130" y="1973"/>
                      <a:pt x="191" y="1973"/>
                    </a:cubicBezTo>
                    <a:cubicBezTo>
                      <a:pt x="463" y="1973"/>
                      <a:pt x="669" y="1859"/>
                      <a:pt x="811" y="1682"/>
                    </a:cubicBezTo>
                    <a:cubicBezTo>
                      <a:pt x="906" y="1580"/>
                      <a:pt x="904" y="1518"/>
                      <a:pt x="988" y="1349"/>
                    </a:cubicBezTo>
                    <a:cubicBezTo>
                      <a:pt x="988" y="1272"/>
                      <a:pt x="1025" y="1152"/>
                      <a:pt x="1041" y="1047"/>
                    </a:cubicBezTo>
                    <a:cubicBezTo>
                      <a:pt x="1042" y="1048"/>
                      <a:pt x="1043" y="1048"/>
                      <a:pt x="1044" y="1048"/>
                    </a:cubicBezTo>
                    <a:cubicBezTo>
                      <a:pt x="1056" y="1048"/>
                      <a:pt x="1076" y="1019"/>
                      <a:pt x="1069" y="1019"/>
                    </a:cubicBezTo>
                    <a:lnTo>
                      <a:pt x="1069" y="1019"/>
                    </a:lnTo>
                    <a:cubicBezTo>
                      <a:pt x="1067" y="1019"/>
                      <a:pt x="1061" y="1023"/>
                      <a:pt x="1050" y="1033"/>
                    </a:cubicBezTo>
                    <a:cubicBezTo>
                      <a:pt x="1115" y="748"/>
                      <a:pt x="1226" y="470"/>
                      <a:pt x="1398" y="363"/>
                    </a:cubicBezTo>
                    <a:cubicBezTo>
                      <a:pt x="1427" y="351"/>
                      <a:pt x="1463" y="344"/>
                      <a:pt x="1505" y="344"/>
                    </a:cubicBezTo>
                    <a:cubicBezTo>
                      <a:pt x="1580" y="344"/>
                      <a:pt x="1677" y="366"/>
                      <a:pt x="1794" y="417"/>
                    </a:cubicBezTo>
                    <a:cubicBezTo>
                      <a:pt x="1809" y="398"/>
                      <a:pt x="1913" y="100"/>
                      <a:pt x="1895" y="100"/>
                    </a:cubicBezTo>
                    <a:lnTo>
                      <a:pt x="1895" y="100"/>
                    </a:lnTo>
                    <a:cubicBezTo>
                      <a:pt x="1894" y="100"/>
                      <a:pt x="1891" y="103"/>
                      <a:pt x="1887" y="108"/>
                    </a:cubicBezTo>
                    <a:cubicBezTo>
                      <a:pt x="1765" y="29"/>
                      <a:pt x="1637" y="0"/>
                      <a:pt x="1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14" name="Google Shape;2314;p34"/>
              <p:cNvSpPr/>
              <p:nvPr/>
            </p:nvSpPr>
            <p:spPr>
              <a:xfrm>
                <a:off x="4807700" y="1752850"/>
                <a:ext cx="3100" cy="2100"/>
              </a:xfrm>
              <a:custGeom>
                <a:avLst/>
                <a:gdLst/>
                <a:ahLst/>
                <a:cxnLst/>
                <a:rect l="l" t="t" r="r" b="b"/>
                <a:pathLst>
                  <a:path w="124" h="84" extrusionOk="0">
                    <a:moveTo>
                      <a:pt x="0" y="0"/>
                    </a:moveTo>
                    <a:lnTo>
                      <a:pt x="0" y="0"/>
                    </a:lnTo>
                    <a:cubicBezTo>
                      <a:pt x="1" y="0"/>
                      <a:pt x="1" y="0"/>
                      <a:pt x="1" y="0"/>
                    </a:cubicBezTo>
                    <a:lnTo>
                      <a:pt x="1" y="0"/>
                    </a:lnTo>
                    <a:cubicBezTo>
                      <a:pt x="1" y="0"/>
                      <a:pt x="1" y="0"/>
                      <a:pt x="0" y="0"/>
                    </a:cubicBezTo>
                    <a:close/>
                    <a:moveTo>
                      <a:pt x="1" y="0"/>
                    </a:moveTo>
                    <a:cubicBezTo>
                      <a:pt x="5" y="1"/>
                      <a:pt x="7" y="13"/>
                      <a:pt x="10" y="26"/>
                    </a:cubicBezTo>
                    <a:cubicBezTo>
                      <a:pt x="47" y="63"/>
                      <a:pt x="82" y="83"/>
                      <a:pt x="109" y="83"/>
                    </a:cubicBezTo>
                    <a:cubicBezTo>
                      <a:pt x="114" y="83"/>
                      <a:pt x="119" y="83"/>
                      <a:pt x="123" y="81"/>
                    </a:cubicBezTo>
                    <a:cubicBezTo>
                      <a:pt x="119" y="54"/>
                      <a:pt x="114" y="30"/>
                      <a:pt x="107" y="7"/>
                    </a:cubicBezTo>
                    <a:cubicBezTo>
                      <a:pt x="72" y="7"/>
                      <a:pt x="36"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15" name="Google Shape;2315;p34"/>
              <p:cNvSpPr/>
              <p:nvPr/>
            </p:nvSpPr>
            <p:spPr>
              <a:xfrm>
                <a:off x="4813600" y="1708975"/>
                <a:ext cx="45525" cy="49100"/>
              </a:xfrm>
              <a:custGeom>
                <a:avLst/>
                <a:gdLst/>
                <a:ahLst/>
                <a:cxnLst/>
                <a:rect l="l" t="t" r="r" b="b"/>
                <a:pathLst>
                  <a:path w="1821" h="1964" extrusionOk="0">
                    <a:moveTo>
                      <a:pt x="1478" y="1"/>
                    </a:moveTo>
                    <a:cubicBezTo>
                      <a:pt x="869" y="1"/>
                      <a:pt x="671" y="647"/>
                      <a:pt x="597" y="914"/>
                    </a:cubicBezTo>
                    <a:cubicBezTo>
                      <a:pt x="590" y="951"/>
                      <a:pt x="576" y="983"/>
                      <a:pt x="553" y="1013"/>
                    </a:cubicBezTo>
                    <a:cubicBezTo>
                      <a:pt x="546" y="1097"/>
                      <a:pt x="527" y="1180"/>
                      <a:pt x="495" y="1259"/>
                    </a:cubicBezTo>
                    <a:cubicBezTo>
                      <a:pt x="425" y="1403"/>
                      <a:pt x="342" y="1535"/>
                      <a:pt x="351" y="1549"/>
                    </a:cubicBezTo>
                    <a:cubicBezTo>
                      <a:pt x="274" y="1618"/>
                      <a:pt x="179" y="1723"/>
                      <a:pt x="1" y="1753"/>
                    </a:cubicBezTo>
                    <a:cubicBezTo>
                      <a:pt x="17" y="1822"/>
                      <a:pt x="26" y="1892"/>
                      <a:pt x="33" y="1964"/>
                    </a:cubicBezTo>
                    <a:cubicBezTo>
                      <a:pt x="100" y="1908"/>
                      <a:pt x="164" y="1885"/>
                      <a:pt x="227" y="1885"/>
                    </a:cubicBezTo>
                    <a:cubicBezTo>
                      <a:pt x="281" y="1885"/>
                      <a:pt x="335" y="1902"/>
                      <a:pt x="390" y="1931"/>
                    </a:cubicBezTo>
                    <a:cubicBezTo>
                      <a:pt x="469" y="1883"/>
                      <a:pt x="536" y="1818"/>
                      <a:pt x="592" y="1744"/>
                    </a:cubicBezTo>
                    <a:cubicBezTo>
                      <a:pt x="592" y="1744"/>
                      <a:pt x="594" y="1739"/>
                      <a:pt x="597" y="1737"/>
                    </a:cubicBezTo>
                    <a:cubicBezTo>
                      <a:pt x="550" y="1679"/>
                      <a:pt x="504" y="1618"/>
                      <a:pt x="460" y="1560"/>
                    </a:cubicBezTo>
                    <a:lnTo>
                      <a:pt x="460" y="1560"/>
                    </a:lnTo>
                    <a:cubicBezTo>
                      <a:pt x="490" y="1574"/>
                      <a:pt x="541" y="1642"/>
                      <a:pt x="599" y="1734"/>
                    </a:cubicBezTo>
                    <a:cubicBezTo>
                      <a:pt x="666" y="1632"/>
                      <a:pt x="726" y="1526"/>
                      <a:pt x="777" y="1412"/>
                    </a:cubicBezTo>
                    <a:cubicBezTo>
                      <a:pt x="805" y="1341"/>
                      <a:pt x="835" y="1212"/>
                      <a:pt x="893" y="1062"/>
                    </a:cubicBezTo>
                    <a:lnTo>
                      <a:pt x="893" y="1062"/>
                    </a:lnTo>
                    <a:cubicBezTo>
                      <a:pt x="893" y="1062"/>
                      <a:pt x="893" y="1062"/>
                      <a:pt x="893" y="1062"/>
                    </a:cubicBezTo>
                    <a:cubicBezTo>
                      <a:pt x="893" y="1062"/>
                      <a:pt x="893" y="1061"/>
                      <a:pt x="893" y="1060"/>
                    </a:cubicBezTo>
                    <a:lnTo>
                      <a:pt x="893" y="1060"/>
                    </a:lnTo>
                    <a:cubicBezTo>
                      <a:pt x="893" y="1060"/>
                      <a:pt x="893" y="1061"/>
                      <a:pt x="893" y="1062"/>
                    </a:cubicBezTo>
                    <a:lnTo>
                      <a:pt x="893" y="1062"/>
                    </a:lnTo>
                    <a:cubicBezTo>
                      <a:pt x="892" y="1061"/>
                      <a:pt x="892" y="1054"/>
                      <a:pt x="888" y="1054"/>
                    </a:cubicBezTo>
                    <a:cubicBezTo>
                      <a:pt x="885" y="1054"/>
                      <a:pt x="880" y="1057"/>
                      <a:pt x="872" y="1069"/>
                    </a:cubicBezTo>
                    <a:cubicBezTo>
                      <a:pt x="1062" y="557"/>
                      <a:pt x="1202" y="307"/>
                      <a:pt x="1518" y="307"/>
                    </a:cubicBezTo>
                    <a:cubicBezTo>
                      <a:pt x="1581" y="307"/>
                      <a:pt x="1651" y="317"/>
                      <a:pt x="1730" y="336"/>
                    </a:cubicBezTo>
                    <a:cubicBezTo>
                      <a:pt x="1730" y="337"/>
                      <a:pt x="1731" y="338"/>
                      <a:pt x="1731" y="338"/>
                    </a:cubicBezTo>
                    <a:cubicBezTo>
                      <a:pt x="1742" y="338"/>
                      <a:pt x="1820" y="47"/>
                      <a:pt x="1799" y="47"/>
                    </a:cubicBezTo>
                    <a:lnTo>
                      <a:pt x="1799" y="47"/>
                    </a:lnTo>
                    <a:cubicBezTo>
                      <a:pt x="1797" y="47"/>
                      <a:pt x="1795" y="48"/>
                      <a:pt x="1793" y="51"/>
                    </a:cubicBezTo>
                    <a:cubicBezTo>
                      <a:pt x="1677" y="16"/>
                      <a:pt x="1573" y="1"/>
                      <a:pt x="14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16" name="Google Shape;2316;p34"/>
              <p:cNvSpPr/>
              <p:nvPr/>
            </p:nvSpPr>
            <p:spPr>
              <a:xfrm>
                <a:off x="4676300" y="2010050"/>
                <a:ext cx="25200" cy="72175"/>
              </a:xfrm>
              <a:custGeom>
                <a:avLst/>
                <a:gdLst/>
                <a:ahLst/>
                <a:cxnLst/>
                <a:rect l="l" t="t" r="r" b="b"/>
                <a:pathLst>
                  <a:path w="1008" h="2887" extrusionOk="0">
                    <a:moveTo>
                      <a:pt x="583" y="204"/>
                    </a:moveTo>
                    <a:lnTo>
                      <a:pt x="583" y="204"/>
                    </a:lnTo>
                    <a:cubicBezTo>
                      <a:pt x="582" y="205"/>
                      <a:pt x="581" y="206"/>
                      <a:pt x="580" y="207"/>
                    </a:cubicBezTo>
                    <a:lnTo>
                      <a:pt x="580" y="207"/>
                    </a:lnTo>
                    <a:cubicBezTo>
                      <a:pt x="581" y="207"/>
                      <a:pt x="582" y="206"/>
                      <a:pt x="583" y="204"/>
                    </a:cubicBezTo>
                    <a:close/>
                    <a:moveTo>
                      <a:pt x="360" y="316"/>
                    </a:moveTo>
                    <a:cubicBezTo>
                      <a:pt x="370" y="404"/>
                      <a:pt x="364" y="438"/>
                      <a:pt x="347" y="438"/>
                    </a:cubicBezTo>
                    <a:cubicBezTo>
                      <a:pt x="343" y="438"/>
                      <a:pt x="339" y="437"/>
                      <a:pt x="335" y="434"/>
                    </a:cubicBezTo>
                    <a:lnTo>
                      <a:pt x="335" y="434"/>
                    </a:lnTo>
                    <a:cubicBezTo>
                      <a:pt x="336" y="434"/>
                      <a:pt x="336" y="434"/>
                      <a:pt x="337" y="434"/>
                    </a:cubicBezTo>
                    <a:cubicBezTo>
                      <a:pt x="356" y="434"/>
                      <a:pt x="365" y="403"/>
                      <a:pt x="360" y="316"/>
                    </a:cubicBezTo>
                    <a:close/>
                    <a:moveTo>
                      <a:pt x="73" y="429"/>
                    </a:moveTo>
                    <a:lnTo>
                      <a:pt x="126" y="587"/>
                    </a:lnTo>
                    <a:cubicBezTo>
                      <a:pt x="98" y="538"/>
                      <a:pt x="82" y="485"/>
                      <a:pt x="73" y="429"/>
                    </a:cubicBezTo>
                    <a:close/>
                    <a:moveTo>
                      <a:pt x="625" y="1359"/>
                    </a:moveTo>
                    <a:cubicBezTo>
                      <a:pt x="627" y="1369"/>
                      <a:pt x="627" y="1373"/>
                      <a:pt x="626" y="1373"/>
                    </a:cubicBezTo>
                    <a:cubicBezTo>
                      <a:pt x="626" y="1373"/>
                      <a:pt x="625" y="1368"/>
                      <a:pt x="625" y="1359"/>
                    </a:cubicBezTo>
                    <a:close/>
                    <a:moveTo>
                      <a:pt x="426" y="0"/>
                    </a:moveTo>
                    <a:cubicBezTo>
                      <a:pt x="423" y="0"/>
                      <a:pt x="422" y="5"/>
                      <a:pt x="423" y="14"/>
                    </a:cubicBezTo>
                    <a:cubicBezTo>
                      <a:pt x="328" y="58"/>
                      <a:pt x="244" y="121"/>
                      <a:pt x="172" y="195"/>
                    </a:cubicBezTo>
                    <a:cubicBezTo>
                      <a:pt x="242" y="313"/>
                      <a:pt x="302" y="413"/>
                      <a:pt x="335" y="434"/>
                    </a:cubicBezTo>
                    <a:cubicBezTo>
                      <a:pt x="295" y="429"/>
                      <a:pt x="219" y="295"/>
                      <a:pt x="154" y="218"/>
                    </a:cubicBezTo>
                    <a:cubicBezTo>
                      <a:pt x="119" y="260"/>
                      <a:pt x="91" y="304"/>
                      <a:pt x="68" y="353"/>
                    </a:cubicBezTo>
                    <a:cubicBezTo>
                      <a:pt x="68" y="378"/>
                      <a:pt x="70" y="404"/>
                      <a:pt x="73" y="429"/>
                    </a:cubicBezTo>
                    <a:lnTo>
                      <a:pt x="59" y="381"/>
                    </a:lnTo>
                    <a:cubicBezTo>
                      <a:pt x="10" y="508"/>
                      <a:pt x="1" y="647"/>
                      <a:pt x="31" y="779"/>
                    </a:cubicBezTo>
                    <a:cubicBezTo>
                      <a:pt x="50" y="1007"/>
                      <a:pt x="196" y="1292"/>
                      <a:pt x="328" y="1477"/>
                    </a:cubicBezTo>
                    <a:cubicBezTo>
                      <a:pt x="321" y="1519"/>
                      <a:pt x="381" y="1551"/>
                      <a:pt x="360" y="1593"/>
                    </a:cubicBezTo>
                    <a:cubicBezTo>
                      <a:pt x="383" y="1612"/>
                      <a:pt x="404" y="1632"/>
                      <a:pt x="425" y="1656"/>
                    </a:cubicBezTo>
                    <a:cubicBezTo>
                      <a:pt x="438" y="1642"/>
                      <a:pt x="450" y="1636"/>
                      <a:pt x="462" y="1636"/>
                    </a:cubicBezTo>
                    <a:cubicBezTo>
                      <a:pt x="576" y="1636"/>
                      <a:pt x="681" y="2183"/>
                      <a:pt x="792" y="2183"/>
                    </a:cubicBezTo>
                    <a:cubicBezTo>
                      <a:pt x="814" y="2183"/>
                      <a:pt x="836" y="2161"/>
                      <a:pt x="859" y="2110"/>
                    </a:cubicBezTo>
                    <a:cubicBezTo>
                      <a:pt x="826" y="2001"/>
                      <a:pt x="759" y="1779"/>
                      <a:pt x="685" y="1741"/>
                    </a:cubicBezTo>
                    <a:cubicBezTo>
                      <a:pt x="677" y="1672"/>
                      <a:pt x="680" y="1646"/>
                      <a:pt x="689" y="1646"/>
                    </a:cubicBezTo>
                    <a:cubicBezTo>
                      <a:pt x="711" y="1646"/>
                      <a:pt x="769" y="1792"/>
                      <a:pt x="794" y="1825"/>
                    </a:cubicBezTo>
                    <a:cubicBezTo>
                      <a:pt x="866" y="1920"/>
                      <a:pt x="963" y="2379"/>
                      <a:pt x="849" y="2423"/>
                    </a:cubicBezTo>
                    <a:cubicBezTo>
                      <a:pt x="754" y="2162"/>
                      <a:pt x="698" y="2071"/>
                      <a:pt x="662" y="2071"/>
                    </a:cubicBezTo>
                    <a:cubicBezTo>
                      <a:pt x="647" y="2071"/>
                      <a:pt x="636" y="2085"/>
                      <a:pt x="627" y="2110"/>
                    </a:cubicBezTo>
                    <a:lnTo>
                      <a:pt x="627" y="2122"/>
                    </a:lnTo>
                    <a:cubicBezTo>
                      <a:pt x="687" y="2221"/>
                      <a:pt x="676" y="2326"/>
                      <a:pt x="555" y="2483"/>
                    </a:cubicBezTo>
                    <a:cubicBezTo>
                      <a:pt x="539" y="2528"/>
                      <a:pt x="522" y="2558"/>
                      <a:pt x="493" y="2558"/>
                    </a:cubicBezTo>
                    <a:cubicBezTo>
                      <a:pt x="492" y="2558"/>
                      <a:pt x="491" y="2558"/>
                      <a:pt x="490" y="2557"/>
                    </a:cubicBezTo>
                    <a:cubicBezTo>
                      <a:pt x="476" y="2576"/>
                      <a:pt x="462" y="2592"/>
                      <a:pt x="444" y="2611"/>
                    </a:cubicBezTo>
                    <a:cubicBezTo>
                      <a:pt x="446" y="2615"/>
                      <a:pt x="448" y="2618"/>
                      <a:pt x="451" y="2622"/>
                    </a:cubicBezTo>
                    <a:cubicBezTo>
                      <a:pt x="492" y="2676"/>
                      <a:pt x="683" y="2843"/>
                      <a:pt x="657" y="2887"/>
                    </a:cubicBezTo>
                    <a:cubicBezTo>
                      <a:pt x="701" y="2845"/>
                      <a:pt x="740" y="2801"/>
                      <a:pt x="778" y="2755"/>
                    </a:cubicBezTo>
                    <a:cubicBezTo>
                      <a:pt x="773" y="2736"/>
                      <a:pt x="766" y="2720"/>
                      <a:pt x="761" y="2699"/>
                    </a:cubicBezTo>
                    <a:lnTo>
                      <a:pt x="761" y="2699"/>
                    </a:lnTo>
                    <a:lnTo>
                      <a:pt x="785" y="2745"/>
                    </a:lnTo>
                    <a:cubicBezTo>
                      <a:pt x="958" y="2520"/>
                      <a:pt x="1007" y="2277"/>
                      <a:pt x="986" y="2031"/>
                    </a:cubicBezTo>
                    <a:cubicBezTo>
                      <a:pt x="949" y="1938"/>
                      <a:pt x="914" y="1843"/>
                      <a:pt x="875" y="1751"/>
                    </a:cubicBezTo>
                    <a:cubicBezTo>
                      <a:pt x="875" y="1750"/>
                      <a:pt x="875" y="1749"/>
                      <a:pt x="875" y="1748"/>
                    </a:cubicBezTo>
                    <a:cubicBezTo>
                      <a:pt x="815" y="1602"/>
                      <a:pt x="729" y="1468"/>
                      <a:pt x="625" y="1350"/>
                    </a:cubicBezTo>
                    <a:cubicBezTo>
                      <a:pt x="625" y="1329"/>
                      <a:pt x="629" y="1310"/>
                      <a:pt x="638" y="1292"/>
                    </a:cubicBezTo>
                    <a:cubicBezTo>
                      <a:pt x="481" y="1173"/>
                      <a:pt x="349" y="967"/>
                      <a:pt x="300" y="749"/>
                    </a:cubicBezTo>
                    <a:cubicBezTo>
                      <a:pt x="265" y="634"/>
                      <a:pt x="364" y="417"/>
                      <a:pt x="580" y="207"/>
                    </a:cubicBezTo>
                    <a:lnTo>
                      <a:pt x="580" y="207"/>
                    </a:lnTo>
                    <a:cubicBezTo>
                      <a:pt x="579" y="208"/>
                      <a:pt x="577" y="208"/>
                      <a:pt x="576" y="208"/>
                    </a:cubicBezTo>
                    <a:cubicBezTo>
                      <a:pt x="541" y="208"/>
                      <a:pt x="445" y="0"/>
                      <a:pt x="4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17" name="Google Shape;2317;p34"/>
              <p:cNvSpPr/>
              <p:nvPr/>
            </p:nvSpPr>
            <p:spPr>
              <a:xfrm>
                <a:off x="4727225" y="2067075"/>
                <a:ext cx="6075" cy="7975"/>
              </a:xfrm>
              <a:custGeom>
                <a:avLst/>
                <a:gdLst/>
                <a:ahLst/>
                <a:cxnLst/>
                <a:rect l="l" t="t" r="r" b="b"/>
                <a:pathLst>
                  <a:path w="243" h="319" extrusionOk="0">
                    <a:moveTo>
                      <a:pt x="64" y="0"/>
                    </a:moveTo>
                    <a:cubicBezTo>
                      <a:pt x="20" y="0"/>
                      <a:pt x="1" y="66"/>
                      <a:pt x="43" y="242"/>
                    </a:cubicBezTo>
                    <a:lnTo>
                      <a:pt x="148" y="318"/>
                    </a:lnTo>
                    <a:cubicBezTo>
                      <a:pt x="182" y="270"/>
                      <a:pt x="213" y="219"/>
                      <a:pt x="243" y="170"/>
                    </a:cubicBezTo>
                    <a:cubicBezTo>
                      <a:pt x="185" y="75"/>
                      <a:pt x="110"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18" name="Google Shape;2318;p34"/>
              <p:cNvSpPr/>
              <p:nvPr/>
            </p:nvSpPr>
            <p:spPr>
              <a:xfrm>
                <a:off x="4710225" y="2013225"/>
                <a:ext cx="24075" cy="40775"/>
              </a:xfrm>
              <a:custGeom>
                <a:avLst/>
                <a:gdLst/>
                <a:ahLst/>
                <a:cxnLst/>
                <a:rect l="l" t="t" r="r" b="b"/>
                <a:pathLst>
                  <a:path w="963" h="1631" extrusionOk="0">
                    <a:moveTo>
                      <a:pt x="519" y="1"/>
                    </a:moveTo>
                    <a:cubicBezTo>
                      <a:pt x="512" y="47"/>
                      <a:pt x="478" y="82"/>
                      <a:pt x="431" y="89"/>
                    </a:cubicBezTo>
                    <a:cubicBezTo>
                      <a:pt x="406" y="66"/>
                      <a:pt x="385" y="40"/>
                      <a:pt x="364" y="13"/>
                    </a:cubicBezTo>
                    <a:cubicBezTo>
                      <a:pt x="91" y="182"/>
                      <a:pt x="0" y="379"/>
                      <a:pt x="56" y="666"/>
                    </a:cubicBezTo>
                    <a:cubicBezTo>
                      <a:pt x="125" y="958"/>
                      <a:pt x="269" y="1146"/>
                      <a:pt x="366" y="1352"/>
                    </a:cubicBezTo>
                    <a:cubicBezTo>
                      <a:pt x="392" y="1359"/>
                      <a:pt x="417" y="1371"/>
                      <a:pt x="438" y="1387"/>
                    </a:cubicBezTo>
                    <a:cubicBezTo>
                      <a:pt x="441" y="1392"/>
                      <a:pt x="443" y="1394"/>
                      <a:pt x="443" y="1399"/>
                    </a:cubicBezTo>
                    <a:cubicBezTo>
                      <a:pt x="638" y="1489"/>
                      <a:pt x="825" y="1591"/>
                      <a:pt x="962" y="1631"/>
                    </a:cubicBezTo>
                    <a:cubicBezTo>
                      <a:pt x="895" y="1499"/>
                      <a:pt x="779" y="1371"/>
                      <a:pt x="707" y="1213"/>
                    </a:cubicBezTo>
                    <a:cubicBezTo>
                      <a:pt x="657" y="1210"/>
                      <a:pt x="653" y="1154"/>
                      <a:pt x="647" y="1154"/>
                    </a:cubicBezTo>
                    <a:cubicBezTo>
                      <a:pt x="646" y="1154"/>
                      <a:pt x="644" y="1156"/>
                      <a:pt x="642" y="1162"/>
                    </a:cubicBezTo>
                    <a:cubicBezTo>
                      <a:pt x="561" y="1002"/>
                      <a:pt x="420" y="791"/>
                      <a:pt x="390" y="669"/>
                    </a:cubicBezTo>
                    <a:cubicBezTo>
                      <a:pt x="373" y="543"/>
                      <a:pt x="357" y="397"/>
                      <a:pt x="603" y="224"/>
                    </a:cubicBezTo>
                    <a:cubicBezTo>
                      <a:pt x="645" y="224"/>
                      <a:pt x="575" y="80"/>
                      <a:pt x="5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19" name="Google Shape;2319;p34"/>
              <p:cNvSpPr/>
              <p:nvPr/>
            </p:nvSpPr>
            <p:spPr>
              <a:xfrm>
                <a:off x="4678925" y="1937075"/>
                <a:ext cx="23950" cy="72700"/>
              </a:xfrm>
              <a:custGeom>
                <a:avLst/>
                <a:gdLst/>
                <a:ahLst/>
                <a:cxnLst/>
                <a:rect l="l" t="t" r="r" b="b"/>
                <a:pathLst>
                  <a:path w="958" h="2908" extrusionOk="0">
                    <a:moveTo>
                      <a:pt x="800" y="1"/>
                    </a:moveTo>
                    <a:lnTo>
                      <a:pt x="800" y="1"/>
                    </a:lnTo>
                    <a:cubicBezTo>
                      <a:pt x="0" y="360"/>
                      <a:pt x="304" y="1072"/>
                      <a:pt x="448" y="1508"/>
                    </a:cubicBezTo>
                    <a:cubicBezTo>
                      <a:pt x="458" y="1496"/>
                      <a:pt x="462" y="1492"/>
                      <a:pt x="464" y="1492"/>
                    </a:cubicBezTo>
                    <a:lnTo>
                      <a:pt x="464" y="1492"/>
                    </a:lnTo>
                    <a:cubicBezTo>
                      <a:pt x="468" y="1492"/>
                      <a:pt x="462" y="1508"/>
                      <a:pt x="477" y="1508"/>
                    </a:cubicBezTo>
                    <a:cubicBezTo>
                      <a:pt x="481" y="1508"/>
                      <a:pt x="488" y="1507"/>
                      <a:pt x="496" y="1503"/>
                    </a:cubicBezTo>
                    <a:cubicBezTo>
                      <a:pt x="575" y="1733"/>
                      <a:pt x="633" y="1909"/>
                      <a:pt x="638" y="2087"/>
                    </a:cubicBezTo>
                    <a:cubicBezTo>
                      <a:pt x="617" y="2243"/>
                      <a:pt x="610" y="2440"/>
                      <a:pt x="339" y="2549"/>
                    </a:cubicBezTo>
                    <a:cubicBezTo>
                      <a:pt x="297" y="2593"/>
                      <a:pt x="503" y="2892"/>
                      <a:pt x="527" y="2908"/>
                    </a:cubicBezTo>
                    <a:cubicBezTo>
                      <a:pt x="816" y="2683"/>
                      <a:pt x="958" y="2444"/>
                      <a:pt x="937" y="2113"/>
                    </a:cubicBezTo>
                    <a:cubicBezTo>
                      <a:pt x="944" y="1899"/>
                      <a:pt x="856" y="1647"/>
                      <a:pt x="749" y="1410"/>
                    </a:cubicBezTo>
                    <a:cubicBezTo>
                      <a:pt x="775" y="1385"/>
                      <a:pt x="763" y="1345"/>
                      <a:pt x="731" y="1336"/>
                    </a:cubicBezTo>
                    <a:cubicBezTo>
                      <a:pt x="485" y="808"/>
                      <a:pt x="476" y="539"/>
                      <a:pt x="911" y="265"/>
                    </a:cubicBezTo>
                    <a:cubicBezTo>
                      <a:pt x="911" y="265"/>
                      <a:pt x="911" y="265"/>
                      <a:pt x="911" y="265"/>
                    </a:cubicBezTo>
                    <a:cubicBezTo>
                      <a:pt x="915" y="265"/>
                      <a:pt x="782" y="26"/>
                      <a:pt x="8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20" name="Google Shape;2320;p34"/>
              <p:cNvSpPr/>
              <p:nvPr/>
            </p:nvSpPr>
            <p:spPr>
              <a:xfrm>
                <a:off x="4718675" y="1961900"/>
                <a:ext cx="20200" cy="50200"/>
              </a:xfrm>
              <a:custGeom>
                <a:avLst/>
                <a:gdLst/>
                <a:ahLst/>
                <a:cxnLst/>
                <a:rect l="l" t="t" r="r" b="b"/>
                <a:pathLst>
                  <a:path w="808" h="2008" extrusionOk="0">
                    <a:moveTo>
                      <a:pt x="40" y="0"/>
                    </a:moveTo>
                    <a:cubicBezTo>
                      <a:pt x="1" y="260"/>
                      <a:pt x="93" y="510"/>
                      <a:pt x="256" y="746"/>
                    </a:cubicBezTo>
                    <a:cubicBezTo>
                      <a:pt x="244" y="765"/>
                      <a:pt x="279" y="753"/>
                      <a:pt x="244" y="767"/>
                    </a:cubicBezTo>
                    <a:cubicBezTo>
                      <a:pt x="314" y="937"/>
                      <a:pt x="371" y="1046"/>
                      <a:pt x="402" y="1161"/>
                    </a:cubicBezTo>
                    <a:cubicBezTo>
                      <a:pt x="487" y="1097"/>
                      <a:pt x="293" y="770"/>
                      <a:pt x="293" y="709"/>
                    </a:cubicBezTo>
                    <a:lnTo>
                      <a:pt x="293" y="709"/>
                    </a:lnTo>
                    <a:lnTo>
                      <a:pt x="613" y="1208"/>
                    </a:lnTo>
                    <a:cubicBezTo>
                      <a:pt x="603" y="1227"/>
                      <a:pt x="584" y="1235"/>
                      <a:pt x="561" y="1235"/>
                    </a:cubicBezTo>
                    <a:cubicBezTo>
                      <a:pt x="508" y="1235"/>
                      <a:pt x="435" y="1195"/>
                      <a:pt x="404" y="1178"/>
                    </a:cubicBezTo>
                    <a:lnTo>
                      <a:pt x="404" y="1178"/>
                    </a:lnTo>
                    <a:cubicBezTo>
                      <a:pt x="416" y="1226"/>
                      <a:pt x="422" y="1277"/>
                      <a:pt x="420" y="1328"/>
                    </a:cubicBezTo>
                    <a:cubicBezTo>
                      <a:pt x="427" y="1400"/>
                      <a:pt x="406" y="1565"/>
                      <a:pt x="147" y="1669"/>
                    </a:cubicBezTo>
                    <a:cubicBezTo>
                      <a:pt x="177" y="1720"/>
                      <a:pt x="318" y="1954"/>
                      <a:pt x="320" y="2008"/>
                    </a:cubicBezTo>
                    <a:cubicBezTo>
                      <a:pt x="645" y="1771"/>
                      <a:pt x="807" y="1546"/>
                      <a:pt x="726" y="1301"/>
                    </a:cubicBezTo>
                    <a:cubicBezTo>
                      <a:pt x="756" y="1029"/>
                      <a:pt x="622" y="858"/>
                      <a:pt x="592" y="626"/>
                    </a:cubicBezTo>
                    <a:cubicBezTo>
                      <a:pt x="578" y="633"/>
                      <a:pt x="564" y="637"/>
                      <a:pt x="549" y="637"/>
                    </a:cubicBezTo>
                    <a:cubicBezTo>
                      <a:pt x="535" y="637"/>
                      <a:pt x="522" y="634"/>
                      <a:pt x="508" y="628"/>
                    </a:cubicBezTo>
                    <a:cubicBezTo>
                      <a:pt x="485" y="561"/>
                      <a:pt x="460" y="489"/>
                      <a:pt x="439" y="415"/>
                    </a:cubicBezTo>
                    <a:cubicBezTo>
                      <a:pt x="314" y="355"/>
                      <a:pt x="170" y="158"/>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21" name="Google Shape;2321;p34"/>
              <p:cNvSpPr/>
              <p:nvPr/>
            </p:nvSpPr>
            <p:spPr>
              <a:xfrm>
                <a:off x="4702050" y="1868725"/>
                <a:ext cx="25000" cy="68725"/>
              </a:xfrm>
              <a:custGeom>
                <a:avLst/>
                <a:gdLst/>
                <a:ahLst/>
                <a:cxnLst/>
                <a:rect l="l" t="t" r="r" b="b"/>
                <a:pathLst>
                  <a:path w="1000" h="2749" extrusionOk="0">
                    <a:moveTo>
                      <a:pt x="999" y="287"/>
                    </a:moveTo>
                    <a:cubicBezTo>
                      <a:pt x="999" y="287"/>
                      <a:pt x="998" y="287"/>
                      <a:pt x="998" y="287"/>
                    </a:cubicBezTo>
                    <a:lnTo>
                      <a:pt x="998" y="287"/>
                    </a:lnTo>
                    <a:cubicBezTo>
                      <a:pt x="998" y="287"/>
                      <a:pt x="998" y="287"/>
                      <a:pt x="999" y="287"/>
                    </a:cubicBezTo>
                    <a:cubicBezTo>
                      <a:pt x="999" y="287"/>
                      <a:pt x="999" y="287"/>
                      <a:pt x="999" y="287"/>
                    </a:cubicBezTo>
                    <a:close/>
                    <a:moveTo>
                      <a:pt x="624" y="1287"/>
                    </a:moveTo>
                    <a:cubicBezTo>
                      <a:pt x="625" y="1288"/>
                      <a:pt x="627" y="1289"/>
                      <a:pt x="628" y="1291"/>
                    </a:cubicBezTo>
                    <a:cubicBezTo>
                      <a:pt x="627" y="1288"/>
                      <a:pt x="625" y="1287"/>
                      <a:pt x="624" y="1287"/>
                    </a:cubicBezTo>
                    <a:close/>
                    <a:moveTo>
                      <a:pt x="916" y="1"/>
                    </a:moveTo>
                    <a:cubicBezTo>
                      <a:pt x="914" y="1"/>
                      <a:pt x="913" y="3"/>
                      <a:pt x="911" y="9"/>
                    </a:cubicBezTo>
                    <a:cubicBezTo>
                      <a:pt x="429" y="104"/>
                      <a:pt x="325" y="345"/>
                      <a:pt x="225" y="565"/>
                    </a:cubicBezTo>
                    <a:cubicBezTo>
                      <a:pt x="218" y="725"/>
                      <a:pt x="248" y="806"/>
                      <a:pt x="225" y="941"/>
                    </a:cubicBezTo>
                    <a:cubicBezTo>
                      <a:pt x="225" y="1158"/>
                      <a:pt x="251" y="1263"/>
                      <a:pt x="299" y="1379"/>
                    </a:cubicBezTo>
                    <a:cubicBezTo>
                      <a:pt x="241" y="1402"/>
                      <a:pt x="334" y="1432"/>
                      <a:pt x="299" y="1497"/>
                    </a:cubicBezTo>
                    <a:cubicBezTo>
                      <a:pt x="378" y="1977"/>
                      <a:pt x="424" y="2243"/>
                      <a:pt x="0" y="2431"/>
                    </a:cubicBezTo>
                    <a:cubicBezTo>
                      <a:pt x="19" y="2491"/>
                      <a:pt x="28" y="2554"/>
                      <a:pt x="35" y="2617"/>
                    </a:cubicBezTo>
                    <a:cubicBezTo>
                      <a:pt x="56" y="2686"/>
                      <a:pt x="79" y="2749"/>
                      <a:pt x="91" y="2749"/>
                    </a:cubicBezTo>
                    <a:cubicBezTo>
                      <a:pt x="93" y="2749"/>
                      <a:pt x="94" y="2748"/>
                      <a:pt x="95" y="2746"/>
                    </a:cubicBezTo>
                    <a:cubicBezTo>
                      <a:pt x="842" y="2387"/>
                      <a:pt x="691" y="1916"/>
                      <a:pt x="642" y="1355"/>
                    </a:cubicBezTo>
                    <a:lnTo>
                      <a:pt x="642" y="1355"/>
                    </a:lnTo>
                    <a:cubicBezTo>
                      <a:pt x="633" y="1365"/>
                      <a:pt x="626" y="1369"/>
                      <a:pt x="620" y="1369"/>
                    </a:cubicBezTo>
                    <a:cubicBezTo>
                      <a:pt x="596" y="1369"/>
                      <a:pt x="609" y="1287"/>
                      <a:pt x="623" y="1287"/>
                    </a:cubicBezTo>
                    <a:cubicBezTo>
                      <a:pt x="624" y="1287"/>
                      <a:pt x="624" y="1287"/>
                      <a:pt x="624" y="1287"/>
                    </a:cubicBezTo>
                    <a:lnTo>
                      <a:pt x="624" y="1287"/>
                    </a:lnTo>
                    <a:cubicBezTo>
                      <a:pt x="532" y="1204"/>
                      <a:pt x="570" y="1023"/>
                      <a:pt x="515" y="943"/>
                    </a:cubicBezTo>
                    <a:cubicBezTo>
                      <a:pt x="536" y="827"/>
                      <a:pt x="554" y="739"/>
                      <a:pt x="566" y="628"/>
                    </a:cubicBezTo>
                    <a:cubicBezTo>
                      <a:pt x="601" y="535"/>
                      <a:pt x="631" y="373"/>
                      <a:pt x="998" y="287"/>
                    </a:cubicBezTo>
                    <a:lnTo>
                      <a:pt x="998" y="287"/>
                    </a:lnTo>
                    <a:cubicBezTo>
                      <a:pt x="986" y="276"/>
                      <a:pt x="937" y="1"/>
                      <a:pt x="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22" name="Google Shape;2322;p34"/>
              <p:cNvSpPr/>
              <p:nvPr/>
            </p:nvSpPr>
            <p:spPr>
              <a:xfrm>
                <a:off x="4734850" y="1936225"/>
                <a:ext cx="8600" cy="10150"/>
              </a:xfrm>
              <a:custGeom>
                <a:avLst/>
                <a:gdLst/>
                <a:ahLst/>
                <a:cxnLst/>
                <a:rect l="l" t="t" r="r" b="b"/>
                <a:pathLst>
                  <a:path w="344" h="406" extrusionOk="0">
                    <a:moveTo>
                      <a:pt x="251" y="0"/>
                    </a:moveTo>
                    <a:cubicBezTo>
                      <a:pt x="190" y="44"/>
                      <a:pt x="123" y="77"/>
                      <a:pt x="51" y="95"/>
                    </a:cubicBezTo>
                    <a:cubicBezTo>
                      <a:pt x="0" y="130"/>
                      <a:pt x="126" y="369"/>
                      <a:pt x="126" y="406"/>
                    </a:cubicBezTo>
                    <a:cubicBezTo>
                      <a:pt x="163" y="399"/>
                      <a:pt x="197" y="378"/>
                      <a:pt x="221" y="348"/>
                    </a:cubicBezTo>
                    <a:cubicBezTo>
                      <a:pt x="229" y="351"/>
                      <a:pt x="238" y="352"/>
                      <a:pt x="248" y="352"/>
                    </a:cubicBezTo>
                    <a:cubicBezTo>
                      <a:pt x="260" y="352"/>
                      <a:pt x="273" y="350"/>
                      <a:pt x="286" y="345"/>
                    </a:cubicBezTo>
                    <a:lnTo>
                      <a:pt x="299" y="336"/>
                    </a:lnTo>
                    <a:cubicBezTo>
                      <a:pt x="343" y="294"/>
                      <a:pt x="309" y="162"/>
                      <a:pt x="2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23" name="Google Shape;2323;p34"/>
              <p:cNvSpPr/>
              <p:nvPr/>
            </p:nvSpPr>
            <p:spPr>
              <a:xfrm>
                <a:off x="4740075" y="1883075"/>
                <a:ext cx="18175" cy="58950"/>
              </a:xfrm>
              <a:custGeom>
                <a:avLst/>
                <a:gdLst/>
                <a:ahLst/>
                <a:cxnLst/>
                <a:rect l="l" t="t" r="r" b="b"/>
                <a:pathLst>
                  <a:path w="727" h="2358" extrusionOk="0">
                    <a:moveTo>
                      <a:pt x="679" y="0"/>
                    </a:moveTo>
                    <a:lnTo>
                      <a:pt x="679" y="0"/>
                    </a:lnTo>
                    <a:cubicBezTo>
                      <a:pt x="206" y="109"/>
                      <a:pt x="16" y="378"/>
                      <a:pt x="16" y="522"/>
                    </a:cubicBezTo>
                    <a:cubicBezTo>
                      <a:pt x="0" y="659"/>
                      <a:pt x="23" y="765"/>
                      <a:pt x="5" y="953"/>
                    </a:cubicBezTo>
                    <a:cubicBezTo>
                      <a:pt x="0" y="1104"/>
                      <a:pt x="28" y="1159"/>
                      <a:pt x="56" y="1336"/>
                    </a:cubicBezTo>
                    <a:cubicBezTo>
                      <a:pt x="59" y="1323"/>
                      <a:pt x="62" y="1318"/>
                      <a:pt x="65" y="1318"/>
                    </a:cubicBezTo>
                    <a:cubicBezTo>
                      <a:pt x="76" y="1318"/>
                      <a:pt x="81" y="1391"/>
                      <a:pt x="87" y="1391"/>
                    </a:cubicBezTo>
                    <a:cubicBezTo>
                      <a:pt x="89" y="1391"/>
                      <a:pt x="91" y="1387"/>
                      <a:pt x="93" y="1375"/>
                    </a:cubicBezTo>
                    <a:cubicBezTo>
                      <a:pt x="153" y="1595"/>
                      <a:pt x="185" y="1767"/>
                      <a:pt x="169" y="1899"/>
                    </a:cubicBezTo>
                    <a:lnTo>
                      <a:pt x="179" y="1915"/>
                    </a:lnTo>
                    <a:lnTo>
                      <a:pt x="165" y="1920"/>
                    </a:lnTo>
                    <a:cubicBezTo>
                      <a:pt x="158" y="1957"/>
                      <a:pt x="146" y="1989"/>
                      <a:pt x="130" y="2022"/>
                    </a:cubicBezTo>
                    <a:cubicBezTo>
                      <a:pt x="197" y="2117"/>
                      <a:pt x="218" y="2261"/>
                      <a:pt x="260" y="2358"/>
                    </a:cubicBezTo>
                    <a:cubicBezTo>
                      <a:pt x="343" y="2293"/>
                      <a:pt x="408" y="2207"/>
                      <a:pt x="447" y="2110"/>
                    </a:cubicBezTo>
                    <a:cubicBezTo>
                      <a:pt x="457" y="2012"/>
                      <a:pt x="457" y="1913"/>
                      <a:pt x="445" y="1818"/>
                    </a:cubicBezTo>
                    <a:lnTo>
                      <a:pt x="445" y="1818"/>
                    </a:lnTo>
                    <a:lnTo>
                      <a:pt x="494" y="1883"/>
                    </a:lnTo>
                    <a:cubicBezTo>
                      <a:pt x="494" y="1864"/>
                      <a:pt x="496" y="1846"/>
                      <a:pt x="496" y="1825"/>
                    </a:cubicBezTo>
                    <a:lnTo>
                      <a:pt x="452" y="1628"/>
                    </a:lnTo>
                    <a:lnTo>
                      <a:pt x="452" y="1628"/>
                    </a:lnTo>
                    <a:cubicBezTo>
                      <a:pt x="464" y="1674"/>
                      <a:pt x="478" y="1720"/>
                      <a:pt x="496" y="1764"/>
                    </a:cubicBezTo>
                    <a:cubicBezTo>
                      <a:pt x="487" y="1607"/>
                      <a:pt x="457" y="1444"/>
                      <a:pt x="445" y="1287"/>
                    </a:cubicBezTo>
                    <a:cubicBezTo>
                      <a:pt x="427" y="1278"/>
                      <a:pt x="414" y="1224"/>
                      <a:pt x="388" y="1224"/>
                    </a:cubicBezTo>
                    <a:cubicBezTo>
                      <a:pt x="380" y="1224"/>
                      <a:pt x="370" y="1229"/>
                      <a:pt x="359" y="1243"/>
                    </a:cubicBezTo>
                    <a:cubicBezTo>
                      <a:pt x="359" y="1127"/>
                      <a:pt x="338" y="1011"/>
                      <a:pt x="299" y="902"/>
                    </a:cubicBezTo>
                    <a:cubicBezTo>
                      <a:pt x="311" y="758"/>
                      <a:pt x="350" y="682"/>
                      <a:pt x="338" y="591"/>
                    </a:cubicBezTo>
                    <a:cubicBezTo>
                      <a:pt x="306" y="543"/>
                      <a:pt x="396" y="371"/>
                      <a:pt x="716" y="332"/>
                    </a:cubicBezTo>
                    <a:cubicBezTo>
                      <a:pt x="717" y="332"/>
                      <a:pt x="717" y="332"/>
                      <a:pt x="717" y="332"/>
                    </a:cubicBezTo>
                    <a:cubicBezTo>
                      <a:pt x="727" y="332"/>
                      <a:pt x="634" y="28"/>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24" name="Google Shape;2324;p34"/>
              <p:cNvSpPr/>
              <p:nvPr/>
            </p:nvSpPr>
            <p:spPr>
              <a:xfrm>
                <a:off x="5150800" y="2339925"/>
                <a:ext cx="4250" cy="5950"/>
              </a:xfrm>
              <a:custGeom>
                <a:avLst/>
                <a:gdLst/>
                <a:ahLst/>
                <a:cxnLst/>
                <a:rect l="l" t="t" r="r" b="b"/>
                <a:pathLst>
                  <a:path w="170" h="238" extrusionOk="0">
                    <a:moveTo>
                      <a:pt x="0" y="1"/>
                    </a:moveTo>
                    <a:lnTo>
                      <a:pt x="112" y="237"/>
                    </a:lnTo>
                    <a:cubicBezTo>
                      <a:pt x="119" y="228"/>
                      <a:pt x="126" y="219"/>
                      <a:pt x="132" y="212"/>
                    </a:cubicBezTo>
                    <a:cubicBezTo>
                      <a:pt x="146" y="196"/>
                      <a:pt x="158" y="182"/>
                      <a:pt x="170" y="168"/>
                    </a:cubicBezTo>
                    <a:cubicBezTo>
                      <a:pt x="109" y="114"/>
                      <a:pt x="54" y="5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25" name="Google Shape;2325;p34"/>
              <p:cNvSpPr/>
              <p:nvPr/>
            </p:nvSpPr>
            <p:spPr>
              <a:xfrm>
                <a:off x="5116025" y="2340575"/>
                <a:ext cx="35725" cy="22075"/>
              </a:xfrm>
              <a:custGeom>
                <a:avLst/>
                <a:gdLst/>
                <a:ahLst/>
                <a:cxnLst/>
                <a:rect l="l" t="t" r="r" b="b"/>
                <a:pathLst>
                  <a:path w="1429" h="883" extrusionOk="0">
                    <a:moveTo>
                      <a:pt x="0" y="666"/>
                    </a:moveTo>
                    <a:cubicBezTo>
                      <a:pt x="0" y="666"/>
                      <a:pt x="1" y="666"/>
                      <a:pt x="1" y="666"/>
                    </a:cubicBezTo>
                    <a:lnTo>
                      <a:pt x="1" y="666"/>
                    </a:lnTo>
                    <a:cubicBezTo>
                      <a:pt x="1" y="666"/>
                      <a:pt x="1" y="666"/>
                      <a:pt x="0" y="666"/>
                    </a:cubicBezTo>
                    <a:close/>
                    <a:moveTo>
                      <a:pt x="1289" y="0"/>
                    </a:moveTo>
                    <a:cubicBezTo>
                      <a:pt x="1280" y="12"/>
                      <a:pt x="1273" y="21"/>
                      <a:pt x="1264" y="33"/>
                    </a:cubicBezTo>
                    <a:cubicBezTo>
                      <a:pt x="1243" y="33"/>
                      <a:pt x="1206" y="40"/>
                      <a:pt x="1153" y="112"/>
                    </a:cubicBezTo>
                    <a:cubicBezTo>
                      <a:pt x="1037" y="295"/>
                      <a:pt x="909" y="415"/>
                      <a:pt x="758" y="503"/>
                    </a:cubicBezTo>
                    <a:cubicBezTo>
                      <a:pt x="723" y="528"/>
                      <a:pt x="655" y="559"/>
                      <a:pt x="567" y="559"/>
                    </a:cubicBezTo>
                    <a:cubicBezTo>
                      <a:pt x="478" y="559"/>
                      <a:pt x="368" y="527"/>
                      <a:pt x="248" y="422"/>
                    </a:cubicBezTo>
                    <a:cubicBezTo>
                      <a:pt x="233" y="460"/>
                      <a:pt x="46" y="667"/>
                      <a:pt x="5" y="667"/>
                    </a:cubicBezTo>
                    <a:cubicBezTo>
                      <a:pt x="3" y="667"/>
                      <a:pt x="2" y="667"/>
                      <a:pt x="1" y="666"/>
                    </a:cubicBezTo>
                    <a:lnTo>
                      <a:pt x="1" y="666"/>
                    </a:lnTo>
                    <a:cubicBezTo>
                      <a:pt x="54" y="703"/>
                      <a:pt x="98" y="710"/>
                      <a:pt x="116" y="754"/>
                    </a:cubicBezTo>
                    <a:cubicBezTo>
                      <a:pt x="313" y="848"/>
                      <a:pt x="496" y="883"/>
                      <a:pt x="643" y="883"/>
                    </a:cubicBezTo>
                    <a:cubicBezTo>
                      <a:pt x="750" y="883"/>
                      <a:pt x="837" y="864"/>
                      <a:pt x="895" y="837"/>
                    </a:cubicBezTo>
                    <a:cubicBezTo>
                      <a:pt x="1097" y="691"/>
                      <a:pt x="1236" y="527"/>
                      <a:pt x="1428" y="316"/>
                    </a:cubicBezTo>
                    <a:lnTo>
                      <a:pt x="1343" y="299"/>
                    </a:lnTo>
                    <a:lnTo>
                      <a:pt x="1352" y="51"/>
                    </a:lnTo>
                    <a:cubicBezTo>
                      <a:pt x="1329" y="35"/>
                      <a:pt x="1308" y="19"/>
                      <a:pt x="12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26" name="Google Shape;2326;p34"/>
              <p:cNvSpPr/>
              <p:nvPr/>
            </p:nvSpPr>
            <p:spPr>
              <a:xfrm>
                <a:off x="5122100" y="2351000"/>
                <a:ext cx="200" cy="150"/>
              </a:xfrm>
              <a:custGeom>
                <a:avLst/>
                <a:gdLst/>
                <a:ahLst/>
                <a:cxnLst/>
                <a:rect l="l" t="t" r="r" b="b"/>
                <a:pathLst>
                  <a:path w="8" h="6" extrusionOk="0">
                    <a:moveTo>
                      <a:pt x="6" y="0"/>
                    </a:moveTo>
                    <a:cubicBezTo>
                      <a:pt x="5" y="0"/>
                      <a:pt x="3" y="1"/>
                      <a:pt x="1" y="3"/>
                    </a:cubicBezTo>
                    <a:cubicBezTo>
                      <a:pt x="3" y="3"/>
                      <a:pt x="3" y="5"/>
                      <a:pt x="5" y="5"/>
                    </a:cubicBezTo>
                    <a:cubicBezTo>
                      <a:pt x="7" y="2"/>
                      <a:pt x="7"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27" name="Google Shape;2327;p34"/>
              <p:cNvSpPr/>
              <p:nvPr/>
            </p:nvSpPr>
            <p:spPr>
              <a:xfrm>
                <a:off x="5124850" y="2362700"/>
                <a:ext cx="59700" cy="34525"/>
              </a:xfrm>
              <a:custGeom>
                <a:avLst/>
                <a:gdLst/>
                <a:ahLst/>
                <a:cxnLst/>
                <a:rect l="l" t="t" r="r" b="b"/>
                <a:pathLst>
                  <a:path w="2388" h="1381" extrusionOk="0">
                    <a:moveTo>
                      <a:pt x="1875" y="1"/>
                    </a:moveTo>
                    <a:cubicBezTo>
                      <a:pt x="1866" y="5"/>
                      <a:pt x="1859" y="8"/>
                      <a:pt x="1852" y="12"/>
                    </a:cubicBezTo>
                    <a:cubicBezTo>
                      <a:pt x="1636" y="135"/>
                      <a:pt x="1518" y="291"/>
                      <a:pt x="1370" y="425"/>
                    </a:cubicBezTo>
                    <a:cubicBezTo>
                      <a:pt x="1317" y="504"/>
                      <a:pt x="1333" y="492"/>
                      <a:pt x="1282" y="532"/>
                    </a:cubicBezTo>
                    <a:cubicBezTo>
                      <a:pt x="1099" y="764"/>
                      <a:pt x="922" y="921"/>
                      <a:pt x="751" y="1021"/>
                    </a:cubicBezTo>
                    <a:cubicBezTo>
                      <a:pt x="725" y="1023"/>
                      <a:pt x="682" y="1031"/>
                      <a:pt x="625" y="1031"/>
                    </a:cubicBezTo>
                    <a:cubicBezTo>
                      <a:pt x="525" y="1031"/>
                      <a:pt x="383" y="1006"/>
                      <a:pt x="225" y="882"/>
                    </a:cubicBezTo>
                    <a:cubicBezTo>
                      <a:pt x="225" y="881"/>
                      <a:pt x="225" y="880"/>
                      <a:pt x="225" y="880"/>
                    </a:cubicBezTo>
                    <a:lnTo>
                      <a:pt x="225" y="880"/>
                    </a:lnTo>
                    <a:cubicBezTo>
                      <a:pt x="222" y="880"/>
                      <a:pt x="47" y="1108"/>
                      <a:pt x="7" y="1127"/>
                    </a:cubicBezTo>
                    <a:cubicBezTo>
                      <a:pt x="1" y="1156"/>
                      <a:pt x="30" y="1197"/>
                      <a:pt x="64" y="1197"/>
                    </a:cubicBezTo>
                    <a:cubicBezTo>
                      <a:pt x="69" y="1197"/>
                      <a:pt x="74" y="1196"/>
                      <a:pt x="79" y="1195"/>
                    </a:cubicBezTo>
                    <a:cubicBezTo>
                      <a:pt x="277" y="1320"/>
                      <a:pt x="467" y="1381"/>
                      <a:pt x="619" y="1381"/>
                    </a:cubicBezTo>
                    <a:cubicBezTo>
                      <a:pt x="725" y="1381"/>
                      <a:pt x="812" y="1352"/>
                      <a:pt x="871" y="1294"/>
                    </a:cubicBezTo>
                    <a:cubicBezTo>
                      <a:pt x="1164" y="1197"/>
                      <a:pt x="1291" y="988"/>
                      <a:pt x="1474" y="770"/>
                    </a:cubicBezTo>
                    <a:cubicBezTo>
                      <a:pt x="1523" y="722"/>
                      <a:pt x="1576" y="715"/>
                      <a:pt x="1595" y="617"/>
                    </a:cubicBezTo>
                    <a:cubicBezTo>
                      <a:pt x="1729" y="490"/>
                      <a:pt x="1852" y="298"/>
                      <a:pt x="1947" y="298"/>
                    </a:cubicBezTo>
                    <a:cubicBezTo>
                      <a:pt x="2023" y="262"/>
                      <a:pt x="2123" y="213"/>
                      <a:pt x="2244" y="213"/>
                    </a:cubicBezTo>
                    <a:cubicBezTo>
                      <a:pt x="2289" y="213"/>
                      <a:pt x="2337" y="220"/>
                      <a:pt x="2388" y="237"/>
                    </a:cubicBezTo>
                    <a:cubicBezTo>
                      <a:pt x="2300" y="102"/>
                      <a:pt x="2144" y="9"/>
                      <a:pt x="2027" y="9"/>
                    </a:cubicBezTo>
                    <a:cubicBezTo>
                      <a:pt x="1975" y="9"/>
                      <a:pt x="1931" y="26"/>
                      <a:pt x="1903" y="66"/>
                    </a:cubicBezTo>
                    <a:cubicBezTo>
                      <a:pt x="1896" y="43"/>
                      <a:pt x="1887" y="22"/>
                      <a:pt x="1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28" name="Google Shape;2328;p34"/>
              <p:cNvSpPr/>
              <p:nvPr/>
            </p:nvSpPr>
            <p:spPr>
              <a:xfrm>
                <a:off x="5186275" y="2361950"/>
                <a:ext cx="5300" cy="8425"/>
              </a:xfrm>
              <a:custGeom>
                <a:avLst/>
                <a:gdLst/>
                <a:ahLst/>
                <a:cxnLst/>
                <a:rect l="l" t="t" r="r" b="b"/>
                <a:pathLst>
                  <a:path w="212" h="337" extrusionOk="0">
                    <a:moveTo>
                      <a:pt x="12" y="1"/>
                    </a:moveTo>
                    <a:lnTo>
                      <a:pt x="0" y="297"/>
                    </a:lnTo>
                    <a:cubicBezTo>
                      <a:pt x="26" y="309"/>
                      <a:pt x="49" y="323"/>
                      <a:pt x="70" y="337"/>
                    </a:cubicBezTo>
                    <a:cubicBezTo>
                      <a:pt x="121" y="263"/>
                      <a:pt x="169" y="186"/>
                      <a:pt x="211" y="105"/>
                    </a:cubicBezTo>
                    <a:cubicBezTo>
                      <a:pt x="148" y="66"/>
                      <a:pt x="81" y="29"/>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29" name="Google Shape;2329;p34"/>
              <p:cNvSpPr/>
              <p:nvPr/>
            </p:nvSpPr>
            <p:spPr>
              <a:xfrm>
                <a:off x="5233450" y="2305900"/>
                <a:ext cx="200" cy="225"/>
              </a:xfrm>
              <a:custGeom>
                <a:avLst/>
                <a:gdLst/>
                <a:ahLst/>
                <a:cxnLst/>
                <a:rect l="l" t="t" r="r" b="b"/>
                <a:pathLst>
                  <a:path w="8" h="9" extrusionOk="0">
                    <a:moveTo>
                      <a:pt x="2" y="1"/>
                    </a:moveTo>
                    <a:cubicBezTo>
                      <a:pt x="1" y="6"/>
                      <a:pt x="1" y="9"/>
                      <a:pt x="1" y="9"/>
                    </a:cubicBezTo>
                    <a:cubicBezTo>
                      <a:pt x="2" y="9"/>
                      <a:pt x="4" y="6"/>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30" name="Google Shape;2330;p34"/>
              <p:cNvSpPr/>
              <p:nvPr/>
            </p:nvSpPr>
            <p:spPr>
              <a:xfrm>
                <a:off x="5190775" y="2297600"/>
                <a:ext cx="45475" cy="42525"/>
              </a:xfrm>
              <a:custGeom>
                <a:avLst/>
                <a:gdLst/>
                <a:ahLst/>
                <a:cxnLst/>
                <a:rect l="l" t="t" r="r" b="b"/>
                <a:pathLst>
                  <a:path w="1819" h="1701" extrusionOk="0">
                    <a:moveTo>
                      <a:pt x="1816" y="84"/>
                    </a:moveTo>
                    <a:cubicBezTo>
                      <a:pt x="1816" y="84"/>
                      <a:pt x="1816" y="84"/>
                      <a:pt x="1816" y="84"/>
                    </a:cubicBezTo>
                    <a:lnTo>
                      <a:pt x="1816" y="84"/>
                    </a:lnTo>
                    <a:cubicBezTo>
                      <a:pt x="1817" y="84"/>
                      <a:pt x="1818" y="85"/>
                      <a:pt x="1818" y="85"/>
                    </a:cubicBezTo>
                    <a:cubicBezTo>
                      <a:pt x="1818" y="84"/>
                      <a:pt x="1817" y="84"/>
                      <a:pt x="1816" y="84"/>
                    </a:cubicBezTo>
                    <a:close/>
                    <a:moveTo>
                      <a:pt x="1422" y="0"/>
                    </a:moveTo>
                    <a:cubicBezTo>
                      <a:pt x="966" y="0"/>
                      <a:pt x="762" y="400"/>
                      <a:pt x="638" y="683"/>
                    </a:cubicBezTo>
                    <a:cubicBezTo>
                      <a:pt x="631" y="720"/>
                      <a:pt x="618" y="755"/>
                      <a:pt x="599" y="787"/>
                    </a:cubicBezTo>
                    <a:cubicBezTo>
                      <a:pt x="472" y="991"/>
                      <a:pt x="414" y="1163"/>
                      <a:pt x="274" y="1244"/>
                    </a:cubicBezTo>
                    <a:cubicBezTo>
                      <a:pt x="254" y="1267"/>
                      <a:pt x="230" y="1288"/>
                      <a:pt x="205" y="1307"/>
                    </a:cubicBezTo>
                    <a:cubicBezTo>
                      <a:pt x="235" y="1344"/>
                      <a:pt x="261" y="1383"/>
                      <a:pt x="284" y="1425"/>
                    </a:cubicBezTo>
                    <a:cubicBezTo>
                      <a:pt x="281" y="1518"/>
                      <a:pt x="152" y="1613"/>
                      <a:pt x="1" y="1698"/>
                    </a:cubicBezTo>
                    <a:cubicBezTo>
                      <a:pt x="17" y="1700"/>
                      <a:pt x="33" y="1700"/>
                      <a:pt x="50" y="1700"/>
                    </a:cubicBezTo>
                    <a:cubicBezTo>
                      <a:pt x="188" y="1700"/>
                      <a:pt x="325" y="1656"/>
                      <a:pt x="439" y="1573"/>
                    </a:cubicBezTo>
                    <a:cubicBezTo>
                      <a:pt x="634" y="1432"/>
                      <a:pt x="789" y="1156"/>
                      <a:pt x="852" y="954"/>
                    </a:cubicBezTo>
                    <a:cubicBezTo>
                      <a:pt x="880" y="917"/>
                      <a:pt x="889" y="885"/>
                      <a:pt x="933" y="834"/>
                    </a:cubicBezTo>
                    <a:cubicBezTo>
                      <a:pt x="1105" y="478"/>
                      <a:pt x="1190" y="304"/>
                      <a:pt x="1471" y="304"/>
                    </a:cubicBezTo>
                    <a:cubicBezTo>
                      <a:pt x="1538" y="304"/>
                      <a:pt x="1616" y="313"/>
                      <a:pt x="1709" y="333"/>
                    </a:cubicBezTo>
                    <a:cubicBezTo>
                      <a:pt x="1721" y="286"/>
                      <a:pt x="1796" y="85"/>
                      <a:pt x="1816" y="84"/>
                    </a:cubicBezTo>
                    <a:lnTo>
                      <a:pt x="1816" y="84"/>
                    </a:lnTo>
                    <a:cubicBezTo>
                      <a:pt x="1667" y="25"/>
                      <a:pt x="1537" y="0"/>
                      <a:pt x="1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31" name="Google Shape;2331;p34"/>
              <p:cNvSpPr/>
              <p:nvPr/>
            </p:nvSpPr>
            <p:spPr>
              <a:xfrm>
                <a:off x="5195125" y="2361575"/>
                <a:ext cx="10700" cy="6150"/>
              </a:xfrm>
              <a:custGeom>
                <a:avLst/>
                <a:gdLst/>
                <a:ahLst/>
                <a:cxnLst/>
                <a:rect l="l" t="t" r="r" b="b"/>
                <a:pathLst>
                  <a:path w="428" h="246" extrusionOk="0">
                    <a:moveTo>
                      <a:pt x="150" y="1"/>
                    </a:moveTo>
                    <a:cubicBezTo>
                      <a:pt x="117" y="1"/>
                      <a:pt x="1" y="230"/>
                      <a:pt x="34" y="230"/>
                    </a:cubicBezTo>
                    <a:cubicBezTo>
                      <a:pt x="35" y="230"/>
                      <a:pt x="36" y="229"/>
                      <a:pt x="38" y="229"/>
                    </a:cubicBezTo>
                    <a:cubicBezTo>
                      <a:pt x="47" y="236"/>
                      <a:pt x="56" y="241"/>
                      <a:pt x="66" y="245"/>
                    </a:cubicBezTo>
                    <a:cubicBezTo>
                      <a:pt x="149" y="215"/>
                      <a:pt x="300" y="176"/>
                      <a:pt x="427" y="71"/>
                    </a:cubicBezTo>
                    <a:cubicBezTo>
                      <a:pt x="332" y="67"/>
                      <a:pt x="240" y="44"/>
                      <a:pt x="154" y="2"/>
                    </a:cubicBezTo>
                    <a:cubicBezTo>
                      <a:pt x="153" y="1"/>
                      <a:pt x="152" y="1"/>
                      <a:pt x="1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32" name="Google Shape;2332;p34"/>
              <p:cNvSpPr/>
              <p:nvPr/>
            </p:nvSpPr>
            <p:spPr>
              <a:xfrm>
                <a:off x="5215775" y="2354525"/>
                <a:ext cx="7200" cy="11050"/>
              </a:xfrm>
              <a:custGeom>
                <a:avLst/>
                <a:gdLst/>
                <a:ahLst/>
                <a:cxnLst/>
                <a:rect l="l" t="t" r="r" b="b"/>
                <a:pathLst>
                  <a:path w="288" h="442" extrusionOk="0">
                    <a:moveTo>
                      <a:pt x="125" y="1"/>
                    </a:moveTo>
                    <a:cubicBezTo>
                      <a:pt x="88" y="61"/>
                      <a:pt x="46" y="119"/>
                      <a:pt x="0" y="175"/>
                    </a:cubicBezTo>
                    <a:cubicBezTo>
                      <a:pt x="67" y="193"/>
                      <a:pt x="139" y="221"/>
                      <a:pt x="199" y="441"/>
                    </a:cubicBezTo>
                    <a:cubicBezTo>
                      <a:pt x="232" y="409"/>
                      <a:pt x="260" y="374"/>
                      <a:pt x="288" y="339"/>
                    </a:cubicBezTo>
                    <a:cubicBezTo>
                      <a:pt x="239" y="240"/>
                      <a:pt x="172" y="126"/>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33" name="Google Shape;2333;p34"/>
              <p:cNvSpPr/>
              <p:nvPr/>
            </p:nvSpPr>
            <p:spPr>
              <a:xfrm>
                <a:off x="5223250" y="2343050"/>
                <a:ext cx="4125" cy="3975"/>
              </a:xfrm>
              <a:custGeom>
                <a:avLst/>
                <a:gdLst/>
                <a:ahLst/>
                <a:cxnLst/>
                <a:rect l="l" t="t" r="r" b="b"/>
                <a:pathLst>
                  <a:path w="165" h="159" extrusionOk="0">
                    <a:moveTo>
                      <a:pt x="81" y="1"/>
                    </a:moveTo>
                    <a:lnTo>
                      <a:pt x="0" y="140"/>
                    </a:lnTo>
                    <a:cubicBezTo>
                      <a:pt x="7" y="130"/>
                      <a:pt x="11" y="127"/>
                      <a:pt x="12" y="127"/>
                    </a:cubicBezTo>
                    <a:lnTo>
                      <a:pt x="12" y="127"/>
                    </a:lnTo>
                    <a:cubicBezTo>
                      <a:pt x="14" y="127"/>
                      <a:pt x="12" y="133"/>
                      <a:pt x="9" y="140"/>
                    </a:cubicBezTo>
                    <a:lnTo>
                      <a:pt x="165" y="159"/>
                    </a:lnTo>
                    <a:cubicBezTo>
                      <a:pt x="135" y="108"/>
                      <a:pt x="107" y="57"/>
                      <a:pt x="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34" name="Google Shape;2334;p34"/>
              <p:cNvSpPr/>
              <p:nvPr/>
            </p:nvSpPr>
            <p:spPr>
              <a:xfrm>
                <a:off x="5225500" y="2327300"/>
                <a:ext cx="30425" cy="17775"/>
              </a:xfrm>
              <a:custGeom>
                <a:avLst/>
                <a:gdLst/>
                <a:ahLst/>
                <a:cxnLst/>
                <a:rect l="l" t="t" r="r" b="b"/>
                <a:pathLst>
                  <a:path w="1217" h="711" extrusionOk="0">
                    <a:moveTo>
                      <a:pt x="816" y="1"/>
                    </a:moveTo>
                    <a:cubicBezTo>
                      <a:pt x="403" y="1"/>
                      <a:pt x="186" y="305"/>
                      <a:pt x="1" y="615"/>
                    </a:cubicBezTo>
                    <a:lnTo>
                      <a:pt x="7" y="629"/>
                    </a:lnTo>
                    <a:cubicBezTo>
                      <a:pt x="51" y="688"/>
                      <a:pt x="83" y="710"/>
                      <a:pt x="108" y="710"/>
                    </a:cubicBezTo>
                    <a:cubicBezTo>
                      <a:pt x="191" y="710"/>
                      <a:pt x="201" y="467"/>
                      <a:pt x="286" y="467"/>
                    </a:cubicBezTo>
                    <a:cubicBezTo>
                      <a:pt x="303" y="467"/>
                      <a:pt x="324" y="477"/>
                      <a:pt x="348" y="501"/>
                    </a:cubicBezTo>
                    <a:lnTo>
                      <a:pt x="381" y="624"/>
                    </a:lnTo>
                    <a:cubicBezTo>
                      <a:pt x="436" y="534"/>
                      <a:pt x="511" y="455"/>
                      <a:pt x="596" y="392"/>
                    </a:cubicBezTo>
                    <a:cubicBezTo>
                      <a:pt x="622" y="226"/>
                      <a:pt x="668" y="104"/>
                      <a:pt x="764" y="104"/>
                    </a:cubicBezTo>
                    <a:cubicBezTo>
                      <a:pt x="789" y="104"/>
                      <a:pt x="817" y="113"/>
                      <a:pt x="849" y="130"/>
                    </a:cubicBezTo>
                    <a:cubicBezTo>
                      <a:pt x="939" y="323"/>
                      <a:pt x="1037" y="309"/>
                      <a:pt x="1130" y="325"/>
                    </a:cubicBezTo>
                    <a:cubicBezTo>
                      <a:pt x="1153" y="257"/>
                      <a:pt x="1216" y="67"/>
                      <a:pt x="1193" y="67"/>
                    </a:cubicBezTo>
                    <a:cubicBezTo>
                      <a:pt x="1192" y="67"/>
                      <a:pt x="1190" y="68"/>
                      <a:pt x="1187" y="70"/>
                    </a:cubicBezTo>
                    <a:cubicBezTo>
                      <a:pt x="1048" y="22"/>
                      <a:pt x="925" y="1"/>
                      <a:pt x="8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35" name="Google Shape;2335;p34"/>
              <p:cNvSpPr/>
              <p:nvPr/>
            </p:nvSpPr>
            <p:spPr>
              <a:xfrm>
                <a:off x="5241100" y="2296550"/>
                <a:ext cx="175" cy="225"/>
              </a:xfrm>
              <a:custGeom>
                <a:avLst/>
                <a:gdLst/>
                <a:ahLst/>
                <a:cxnLst/>
                <a:rect l="l" t="t" r="r" b="b"/>
                <a:pathLst>
                  <a:path w="7" h="9" extrusionOk="0">
                    <a:moveTo>
                      <a:pt x="6" y="1"/>
                    </a:moveTo>
                    <a:cubicBezTo>
                      <a:pt x="5" y="1"/>
                      <a:pt x="3" y="3"/>
                      <a:pt x="0" y="9"/>
                    </a:cubicBezTo>
                    <a:lnTo>
                      <a:pt x="5" y="9"/>
                    </a:lnTo>
                    <a:cubicBezTo>
                      <a:pt x="6" y="4"/>
                      <a:pt x="7"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36" name="Google Shape;2336;p34"/>
              <p:cNvSpPr/>
              <p:nvPr/>
            </p:nvSpPr>
            <p:spPr>
              <a:xfrm>
                <a:off x="5238950" y="2256125"/>
                <a:ext cx="48175" cy="48625"/>
              </a:xfrm>
              <a:custGeom>
                <a:avLst/>
                <a:gdLst/>
                <a:ahLst/>
                <a:cxnLst/>
                <a:rect l="l" t="t" r="r" b="b"/>
                <a:pathLst>
                  <a:path w="1927" h="1945" extrusionOk="0">
                    <a:moveTo>
                      <a:pt x="1763" y="1"/>
                    </a:moveTo>
                    <a:cubicBezTo>
                      <a:pt x="1461" y="1"/>
                      <a:pt x="1251" y="104"/>
                      <a:pt x="1085" y="316"/>
                    </a:cubicBezTo>
                    <a:cubicBezTo>
                      <a:pt x="1062" y="328"/>
                      <a:pt x="1011" y="446"/>
                      <a:pt x="949" y="585"/>
                    </a:cubicBezTo>
                    <a:cubicBezTo>
                      <a:pt x="909" y="689"/>
                      <a:pt x="879" y="807"/>
                      <a:pt x="835" y="928"/>
                    </a:cubicBezTo>
                    <a:cubicBezTo>
                      <a:pt x="835" y="937"/>
                      <a:pt x="839" y="940"/>
                      <a:pt x="844" y="940"/>
                    </a:cubicBezTo>
                    <a:cubicBezTo>
                      <a:pt x="850" y="940"/>
                      <a:pt x="857" y="936"/>
                      <a:pt x="860" y="933"/>
                    </a:cubicBezTo>
                    <a:lnTo>
                      <a:pt x="860" y="933"/>
                    </a:lnTo>
                    <a:cubicBezTo>
                      <a:pt x="784" y="1188"/>
                      <a:pt x="684" y="1498"/>
                      <a:pt x="531" y="1572"/>
                    </a:cubicBezTo>
                    <a:cubicBezTo>
                      <a:pt x="458" y="1621"/>
                      <a:pt x="366" y="1633"/>
                      <a:pt x="256" y="1633"/>
                    </a:cubicBezTo>
                    <a:cubicBezTo>
                      <a:pt x="205" y="1633"/>
                      <a:pt x="150" y="1630"/>
                      <a:pt x="91" y="1628"/>
                    </a:cubicBezTo>
                    <a:cubicBezTo>
                      <a:pt x="78" y="1673"/>
                      <a:pt x="1" y="1886"/>
                      <a:pt x="8" y="1886"/>
                    </a:cubicBezTo>
                    <a:cubicBezTo>
                      <a:pt x="9" y="1886"/>
                      <a:pt x="10" y="1884"/>
                      <a:pt x="12" y="1881"/>
                    </a:cubicBezTo>
                    <a:cubicBezTo>
                      <a:pt x="140" y="1917"/>
                      <a:pt x="252" y="1944"/>
                      <a:pt x="359" y="1944"/>
                    </a:cubicBezTo>
                    <a:cubicBezTo>
                      <a:pt x="474" y="1944"/>
                      <a:pt x="584" y="1913"/>
                      <a:pt x="700" y="1830"/>
                    </a:cubicBezTo>
                    <a:cubicBezTo>
                      <a:pt x="972" y="1674"/>
                      <a:pt x="1041" y="1426"/>
                      <a:pt x="1164" y="1025"/>
                    </a:cubicBezTo>
                    <a:lnTo>
                      <a:pt x="1164" y="1025"/>
                    </a:lnTo>
                    <a:cubicBezTo>
                      <a:pt x="1156" y="1045"/>
                      <a:pt x="1148" y="1054"/>
                      <a:pt x="1146" y="1054"/>
                    </a:cubicBezTo>
                    <a:cubicBezTo>
                      <a:pt x="1142" y="1054"/>
                      <a:pt x="1153" y="1028"/>
                      <a:pt x="1197" y="986"/>
                    </a:cubicBezTo>
                    <a:cubicBezTo>
                      <a:pt x="1199" y="898"/>
                      <a:pt x="1241" y="773"/>
                      <a:pt x="1255" y="691"/>
                    </a:cubicBezTo>
                    <a:cubicBezTo>
                      <a:pt x="1301" y="594"/>
                      <a:pt x="1336" y="497"/>
                      <a:pt x="1338" y="497"/>
                    </a:cubicBezTo>
                    <a:cubicBezTo>
                      <a:pt x="1414" y="414"/>
                      <a:pt x="1491" y="351"/>
                      <a:pt x="1625" y="351"/>
                    </a:cubicBezTo>
                    <a:cubicBezTo>
                      <a:pt x="1680" y="351"/>
                      <a:pt x="1745" y="361"/>
                      <a:pt x="1822" y="385"/>
                    </a:cubicBezTo>
                    <a:cubicBezTo>
                      <a:pt x="1874" y="327"/>
                      <a:pt x="1902" y="16"/>
                      <a:pt x="1925" y="10"/>
                    </a:cubicBezTo>
                    <a:lnTo>
                      <a:pt x="1925" y="10"/>
                    </a:lnTo>
                    <a:cubicBezTo>
                      <a:pt x="1926" y="10"/>
                      <a:pt x="1926" y="10"/>
                      <a:pt x="1927" y="10"/>
                    </a:cubicBezTo>
                    <a:cubicBezTo>
                      <a:pt x="1926" y="10"/>
                      <a:pt x="1926" y="10"/>
                      <a:pt x="1926" y="10"/>
                    </a:cubicBezTo>
                    <a:cubicBezTo>
                      <a:pt x="1925" y="10"/>
                      <a:pt x="1925" y="10"/>
                      <a:pt x="1925" y="10"/>
                    </a:cubicBezTo>
                    <a:lnTo>
                      <a:pt x="1925" y="10"/>
                    </a:lnTo>
                    <a:cubicBezTo>
                      <a:pt x="1868" y="4"/>
                      <a:pt x="1814" y="1"/>
                      <a:pt x="1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37" name="Google Shape;2337;p34"/>
              <p:cNvSpPr/>
              <p:nvPr/>
            </p:nvSpPr>
            <p:spPr>
              <a:xfrm>
                <a:off x="5259625" y="2281450"/>
                <a:ext cx="52100" cy="51375"/>
              </a:xfrm>
              <a:custGeom>
                <a:avLst/>
                <a:gdLst/>
                <a:ahLst/>
                <a:cxnLst/>
                <a:rect l="l" t="t" r="r" b="b"/>
                <a:pathLst>
                  <a:path w="2084" h="2055" extrusionOk="0">
                    <a:moveTo>
                      <a:pt x="2069" y="0"/>
                    </a:moveTo>
                    <a:cubicBezTo>
                      <a:pt x="2068" y="0"/>
                      <a:pt x="2066" y="2"/>
                      <a:pt x="2064" y="5"/>
                    </a:cubicBezTo>
                    <a:cubicBezTo>
                      <a:pt x="2020" y="3"/>
                      <a:pt x="1978" y="2"/>
                      <a:pt x="1939" y="2"/>
                    </a:cubicBezTo>
                    <a:cubicBezTo>
                      <a:pt x="1607" y="2"/>
                      <a:pt x="1402" y="75"/>
                      <a:pt x="1220" y="288"/>
                    </a:cubicBezTo>
                    <a:cubicBezTo>
                      <a:pt x="1151" y="392"/>
                      <a:pt x="1130" y="469"/>
                      <a:pt x="1067" y="636"/>
                    </a:cubicBezTo>
                    <a:cubicBezTo>
                      <a:pt x="1037" y="715"/>
                      <a:pt x="951" y="902"/>
                      <a:pt x="968" y="944"/>
                    </a:cubicBezTo>
                    <a:cubicBezTo>
                      <a:pt x="921" y="995"/>
                      <a:pt x="892" y="1037"/>
                      <a:pt x="900" y="1037"/>
                    </a:cubicBezTo>
                    <a:cubicBezTo>
                      <a:pt x="901" y="1037"/>
                      <a:pt x="903" y="1036"/>
                      <a:pt x="905" y="1035"/>
                    </a:cubicBezTo>
                    <a:lnTo>
                      <a:pt x="905" y="1035"/>
                    </a:lnTo>
                    <a:cubicBezTo>
                      <a:pt x="808" y="1467"/>
                      <a:pt x="628" y="1782"/>
                      <a:pt x="279" y="1782"/>
                    </a:cubicBezTo>
                    <a:cubicBezTo>
                      <a:pt x="213" y="1782"/>
                      <a:pt x="140" y="1770"/>
                      <a:pt x="61" y="1746"/>
                    </a:cubicBezTo>
                    <a:cubicBezTo>
                      <a:pt x="57" y="1757"/>
                      <a:pt x="0" y="2005"/>
                      <a:pt x="25" y="2005"/>
                    </a:cubicBezTo>
                    <a:cubicBezTo>
                      <a:pt x="27" y="2005"/>
                      <a:pt x="30" y="2003"/>
                      <a:pt x="33" y="1999"/>
                    </a:cubicBezTo>
                    <a:cubicBezTo>
                      <a:pt x="154" y="2037"/>
                      <a:pt x="263" y="2055"/>
                      <a:pt x="361" y="2055"/>
                    </a:cubicBezTo>
                    <a:cubicBezTo>
                      <a:pt x="958" y="2055"/>
                      <a:pt x="1144" y="1412"/>
                      <a:pt x="1255" y="1086"/>
                    </a:cubicBezTo>
                    <a:lnTo>
                      <a:pt x="1255" y="1086"/>
                    </a:lnTo>
                    <a:cubicBezTo>
                      <a:pt x="1248" y="1097"/>
                      <a:pt x="1240" y="1107"/>
                      <a:pt x="1236" y="1107"/>
                    </a:cubicBezTo>
                    <a:cubicBezTo>
                      <a:pt x="1233" y="1107"/>
                      <a:pt x="1236" y="1095"/>
                      <a:pt x="1255" y="1060"/>
                    </a:cubicBezTo>
                    <a:cubicBezTo>
                      <a:pt x="1264" y="991"/>
                      <a:pt x="1327" y="856"/>
                      <a:pt x="1329" y="777"/>
                    </a:cubicBezTo>
                    <a:cubicBezTo>
                      <a:pt x="1366" y="678"/>
                      <a:pt x="1417" y="585"/>
                      <a:pt x="1482" y="501"/>
                    </a:cubicBezTo>
                    <a:cubicBezTo>
                      <a:pt x="1552" y="414"/>
                      <a:pt x="1643" y="323"/>
                      <a:pt x="1841" y="323"/>
                    </a:cubicBezTo>
                    <a:cubicBezTo>
                      <a:pt x="1893" y="323"/>
                      <a:pt x="1953" y="329"/>
                      <a:pt x="2022" y="344"/>
                    </a:cubicBezTo>
                    <a:cubicBezTo>
                      <a:pt x="2031" y="298"/>
                      <a:pt x="2084" y="0"/>
                      <a:pt x="20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38" name="Google Shape;2338;p34"/>
              <p:cNvSpPr/>
              <p:nvPr/>
            </p:nvSpPr>
            <p:spPr>
              <a:xfrm>
                <a:off x="4738950" y="1784400"/>
                <a:ext cx="91425" cy="85000"/>
              </a:xfrm>
              <a:custGeom>
                <a:avLst/>
                <a:gdLst/>
                <a:ahLst/>
                <a:cxnLst/>
                <a:rect l="l" t="t" r="r" b="b"/>
                <a:pathLst>
                  <a:path w="3657" h="3400" extrusionOk="0">
                    <a:moveTo>
                      <a:pt x="1178" y="0"/>
                    </a:moveTo>
                    <a:cubicBezTo>
                      <a:pt x="1081" y="0"/>
                      <a:pt x="982" y="45"/>
                      <a:pt x="933" y="169"/>
                    </a:cubicBezTo>
                    <a:cubicBezTo>
                      <a:pt x="875" y="257"/>
                      <a:pt x="845" y="458"/>
                      <a:pt x="907" y="521"/>
                    </a:cubicBezTo>
                    <a:cubicBezTo>
                      <a:pt x="1014" y="551"/>
                      <a:pt x="1332" y="1263"/>
                      <a:pt x="1503" y="1395"/>
                    </a:cubicBezTo>
                    <a:lnTo>
                      <a:pt x="1584" y="1402"/>
                    </a:lnTo>
                    <a:lnTo>
                      <a:pt x="1580" y="1529"/>
                    </a:lnTo>
                    <a:lnTo>
                      <a:pt x="1322" y="1376"/>
                    </a:lnTo>
                    <a:lnTo>
                      <a:pt x="1378" y="1381"/>
                    </a:lnTo>
                    <a:cubicBezTo>
                      <a:pt x="1306" y="1367"/>
                      <a:pt x="1218" y="1349"/>
                      <a:pt x="1128" y="1330"/>
                    </a:cubicBezTo>
                    <a:lnTo>
                      <a:pt x="1128" y="1330"/>
                    </a:lnTo>
                    <a:lnTo>
                      <a:pt x="1248" y="1643"/>
                    </a:lnTo>
                    <a:cubicBezTo>
                      <a:pt x="1153" y="1439"/>
                      <a:pt x="977" y="1610"/>
                      <a:pt x="880" y="1277"/>
                    </a:cubicBezTo>
                    <a:cubicBezTo>
                      <a:pt x="687" y="1235"/>
                      <a:pt x="527" y="1200"/>
                      <a:pt x="525" y="1200"/>
                    </a:cubicBezTo>
                    <a:cubicBezTo>
                      <a:pt x="515" y="1198"/>
                      <a:pt x="505" y="1197"/>
                      <a:pt x="493" y="1197"/>
                    </a:cubicBezTo>
                    <a:cubicBezTo>
                      <a:pt x="387" y="1197"/>
                      <a:pt x="194" y="1283"/>
                      <a:pt x="115" y="1360"/>
                    </a:cubicBezTo>
                    <a:cubicBezTo>
                      <a:pt x="47" y="1508"/>
                      <a:pt x="1" y="1743"/>
                      <a:pt x="154" y="1833"/>
                    </a:cubicBezTo>
                    <a:cubicBezTo>
                      <a:pt x="261" y="1861"/>
                      <a:pt x="372" y="1879"/>
                      <a:pt x="483" y="1891"/>
                    </a:cubicBezTo>
                    <a:cubicBezTo>
                      <a:pt x="474" y="1898"/>
                      <a:pt x="530" y="1899"/>
                      <a:pt x="619" y="1899"/>
                    </a:cubicBezTo>
                    <a:cubicBezTo>
                      <a:pt x="669" y="1899"/>
                      <a:pt x="730" y="1898"/>
                      <a:pt x="796" y="1898"/>
                    </a:cubicBezTo>
                    <a:cubicBezTo>
                      <a:pt x="1065" y="1898"/>
                      <a:pt x="1415" y="1905"/>
                      <a:pt x="1438" y="1970"/>
                    </a:cubicBezTo>
                    <a:cubicBezTo>
                      <a:pt x="1437" y="1968"/>
                      <a:pt x="1435" y="1966"/>
                      <a:pt x="1432" y="1966"/>
                    </a:cubicBezTo>
                    <a:cubicBezTo>
                      <a:pt x="1363" y="1966"/>
                      <a:pt x="832" y="2579"/>
                      <a:pt x="812" y="2612"/>
                    </a:cubicBezTo>
                    <a:cubicBezTo>
                      <a:pt x="648" y="2790"/>
                      <a:pt x="645" y="2909"/>
                      <a:pt x="877" y="3152"/>
                    </a:cubicBezTo>
                    <a:cubicBezTo>
                      <a:pt x="934" y="3180"/>
                      <a:pt x="983" y="3195"/>
                      <a:pt x="1031" y="3195"/>
                    </a:cubicBezTo>
                    <a:cubicBezTo>
                      <a:pt x="1139" y="3195"/>
                      <a:pt x="1235" y="3117"/>
                      <a:pt x="1373" y="2936"/>
                    </a:cubicBezTo>
                    <a:lnTo>
                      <a:pt x="1373" y="2936"/>
                    </a:lnTo>
                    <a:cubicBezTo>
                      <a:pt x="1371" y="2938"/>
                      <a:pt x="1369" y="2938"/>
                      <a:pt x="1368" y="2938"/>
                    </a:cubicBezTo>
                    <a:cubicBezTo>
                      <a:pt x="1309" y="2938"/>
                      <a:pt x="1748" y="2111"/>
                      <a:pt x="1772" y="2111"/>
                    </a:cubicBezTo>
                    <a:cubicBezTo>
                      <a:pt x="1772" y="2111"/>
                      <a:pt x="1772" y="2111"/>
                      <a:pt x="1772" y="2111"/>
                    </a:cubicBezTo>
                    <a:cubicBezTo>
                      <a:pt x="1795" y="2116"/>
                      <a:pt x="2101" y="3090"/>
                      <a:pt x="2014" y="3090"/>
                    </a:cubicBezTo>
                    <a:cubicBezTo>
                      <a:pt x="2014" y="3090"/>
                      <a:pt x="2014" y="3090"/>
                      <a:pt x="2013" y="3089"/>
                    </a:cubicBezTo>
                    <a:lnTo>
                      <a:pt x="2013" y="3089"/>
                    </a:lnTo>
                    <a:cubicBezTo>
                      <a:pt x="2171" y="3173"/>
                      <a:pt x="2185" y="3236"/>
                      <a:pt x="2236" y="3347"/>
                    </a:cubicBezTo>
                    <a:cubicBezTo>
                      <a:pt x="2278" y="3383"/>
                      <a:pt x="2328" y="3399"/>
                      <a:pt x="2380" y="3399"/>
                    </a:cubicBezTo>
                    <a:cubicBezTo>
                      <a:pt x="2499" y="3399"/>
                      <a:pt x="2628" y="3311"/>
                      <a:pt x="2699" y="3166"/>
                    </a:cubicBezTo>
                    <a:cubicBezTo>
                      <a:pt x="2873" y="3064"/>
                      <a:pt x="2841" y="2939"/>
                      <a:pt x="2716" y="2730"/>
                    </a:cubicBezTo>
                    <a:lnTo>
                      <a:pt x="2716" y="2730"/>
                    </a:lnTo>
                    <a:cubicBezTo>
                      <a:pt x="2716" y="2730"/>
                      <a:pt x="2716" y="2730"/>
                      <a:pt x="2716" y="2730"/>
                    </a:cubicBezTo>
                    <a:cubicBezTo>
                      <a:pt x="2720" y="2730"/>
                      <a:pt x="2198" y="2013"/>
                      <a:pt x="2152" y="1954"/>
                    </a:cubicBezTo>
                    <a:cubicBezTo>
                      <a:pt x="2155" y="1953"/>
                      <a:pt x="2157" y="1953"/>
                      <a:pt x="2161" y="1953"/>
                    </a:cubicBezTo>
                    <a:cubicBezTo>
                      <a:pt x="2292" y="1953"/>
                      <a:pt x="3081" y="2175"/>
                      <a:pt x="3183" y="2175"/>
                    </a:cubicBezTo>
                    <a:cubicBezTo>
                      <a:pt x="3186" y="2175"/>
                      <a:pt x="3189" y="2174"/>
                      <a:pt x="3191" y="2174"/>
                    </a:cubicBezTo>
                    <a:cubicBezTo>
                      <a:pt x="3325" y="2116"/>
                      <a:pt x="3495" y="2104"/>
                      <a:pt x="3552" y="2009"/>
                    </a:cubicBezTo>
                    <a:cubicBezTo>
                      <a:pt x="3657" y="1865"/>
                      <a:pt x="3610" y="1631"/>
                      <a:pt x="3525" y="1583"/>
                    </a:cubicBezTo>
                    <a:cubicBezTo>
                      <a:pt x="3451" y="1530"/>
                      <a:pt x="3377" y="1481"/>
                      <a:pt x="3289" y="1481"/>
                    </a:cubicBezTo>
                    <a:cubicBezTo>
                      <a:pt x="3262" y="1481"/>
                      <a:pt x="3233" y="1486"/>
                      <a:pt x="3202" y="1497"/>
                    </a:cubicBezTo>
                    <a:cubicBezTo>
                      <a:pt x="3225" y="1500"/>
                      <a:pt x="2962" y="1512"/>
                      <a:pt x="2705" y="1512"/>
                    </a:cubicBezTo>
                    <a:cubicBezTo>
                      <a:pt x="2462" y="1512"/>
                      <a:pt x="2226" y="1502"/>
                      <a:pt x="2245" y="1464"/>
                    </a:cubicBezTo>
                    <a:cubicBezTo>
                      <a:pt x="2240" y="1444"/>
                      <a:pt x="2393" y="1293"/>
                      <a:pt x="2544" y="1140"/>
                    </a:cubicBezTo>
                    <a:cubicBezTo>
                      <a:pt x="2447" y="1047"/>
                      <a:pt x="2382" y="841"/>
                      <a:pt x="2284" y="648"/>
                    </a:cubicBezTo>
                    <a:lnTo>
                      <a:pt x="2284" y="648"/>
                    </a:lnTo>
                    <a:cubicBezTo>
                      <a:pt x="2342" y="695"/>
                      <a:pt x="2390" y="715"/>
                      <a:pt x="2432" y="715"/>
                    </a:cubicBezTo>
                    <a:cubicBezTo>
                      <a:pt x="2579" y="715"/>
                      <a:pt x="2639" y="458"/>
                      <a:pt x="2706" y="210"/>
                    </a:cubicBezTo>
                    <a:cubicBezTo>
                      <a:pt x="2699" y="210"/>
                      <a:pt x="2691" y="209"/>
                      <a:pt x="2684" y="209"/>
                    </a:cubicBezTo>
                    <a:cubicBezTo>
                      <a:pt x="2537" y="209"/>
                      <a:pt x="2422" y="337"/>
                      <a:pt x="2354" y="495"/>
                    </a:cubicBezTo>
                    <a:cubicBezTo>
                      <a:pt x="2354" y="492"/>
                      <a:pt x="2352" y="490"/>
                      <a:pt x="2350" y="490"/>
                    </a:cubicBezTo>
                    <a:cubicBezTo>
                      <a:pt x="2314" y="490"/>
                      <a:pt x="2045" y="900"/>
                      <a:pt x="1930" y="1135"/>
                    </a:cubicBezTo>
                    <a:cubicBezTo>
                      <a:pt x="1951" y="1214"/>
                      <a:pt x="1974" y="1298"/>
                      <a:pt x="1997" y="1372"/>
                    </a:cubicBezTo>
                    <a:cubicBezTo>
                      <a:pt x="2003" y="1537"/>
                      <a:pt x="2001" y="1585"/>
                      <a:pt x="1989" y="1585"/>
                    </a:cubicBezTo>
                    <a:cubicBezTo>
                      <a:pt x="1973" y="1585"/>
                      <a:pt x="1939" y="1499"/>
                      <a:pt x="1885" y="1499"/>
                    </a:cubicBezTo>
                    <a:cubicBezTo>
                      <a:pt x="1861" y="1499"/>
                      <a:pt x="1833" y="1517"/>
                      <a:pt x="1800" y="1566"/>
                    </a:cubicBezTo>
                    <a:lnTo>
                      <a:pt x="1742" y="1158"/>
                    </a:lnTo>
                    <a:lnTo>
                      <a:pt x="1883" y="1416"/>
                    </a:lnTo>
                    <a:cubicBezTo>
                      <a:pt x="1944" y="1393"/>
                      <a:pt x="1828" y="1091"/>
                      <a:pt x="1814" y="920"/>
                    </a:cubicBezTo>
                    <a:cubicBezTo>
                      <a:pt x="1726" y="646"/>
                      <a:pt x="1595" y="317"/>
                      <a:pt x="1609" y="317"/>
                    </a:cubicBezTo>
                    <a:lnTo>
                      <a:pt x="1609" y="317"/>
                    </a:lnTo>
                    <a:cubicBezTo>
                      <a:pt x="1610" y="317"/>
                      <a:pt x="1610" y="317"/>
                      <a:pt x="1610" y="317"/>
                    </a:cubicBezTo>
                    <a:cubicBezTo>
                      <a:pt x="1610" y="182"/>
                      <a:pt x="1480" y="92"/>
                      <a:pt x="1399" y="85"/>
                    </a:cubicBezTo>
                    <a:cubicBezTo>
                      <a:pt x="1352" y="37"/>
                      <a:pt x="1265" y="0"/>
                      <a:pt x="1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39" name="Google Shape;2339;p34"/>
              <p:cNvSpPr/>
              <p:nvPr/>
            </p:nvSpPr>
            <p:spPr>
              <a:xfrm>
                <a:off x="5287575" y="2172400"/>
                <a:ext cx="85100" cy="85075"/>
              </a:xfrm>
              <a:custGeom>
                <a:avLst/>
                <a:gdLst/>
                <a:ahLst/>
                <a:cxnLst/>
                <a:rect l="l" t="t" r="r" b="b"/>
                <a:pathLst>
                  <a:path w="3404" h="3403" extrusionOk="0">
                    <a:moveTo>
                      <a:pt x="1265" y="0"/>
                    </a:moveTo>
                    <a:cubicBezTo>
                      <a:pt x="1137" y="0"/>
                      <a:pt x="1027" y="63"/>
                      <a:pt x="921" y="144"/>
                    </a:cubicBezTo>
                    <a:cubicBezTo>
                      <a:pt x="884" y="341"/>
                      <a:pt x="891" y="498"/>
                      <a:pt x="942" y="535"/>
                    </a:cubicBezTo>
                    <a:cubicBezTo>
                      <a:pt x="942" y="535"/>
                      <a:pt x="943" y="535"/>
                      <a:pt x="944" y="535"/>
                    </a:cubicBezTo>
                    <a:cubicBezTo>
                      <a:pt x="1003" y="535"/>
                      <a:pt x="1483" y="1384"/>
                      <a:pt x="1444" y="1429"/>
                    </a:cubicBezTo>
                    <a:lnTo>
                      <a:pt x="1444" y="1429"/>
                    </a:lnTo>
                    <a:cubicBezTo>
                      <a:pt x="1436" y="1409"/>
                      <a:pt x="452" y="1252"/>
                      <a:pt x="515" y="1249"/>
                    </a:cubicBezTo>
                    <a:cubicBezTo>
                      <a:pt x="490" y="1232"/>
                      <a:pt x="452" y="1226"/>
                      <a:pt x="408" y="1226"/>
                    </a:cubicBezTo>
                    <a:cubicBezTo>
                      <a:pt x="290" y="1226"/>
                      <a:pt x="135" y="1274"/>
                      <a:pt x="109" y="1303"/>
                    </a:cubicBezTo>
                    <a:cubicBezTo>
                      <a:pt x="0" y="1530"/>
                      <a:pt x="19" y="1778"/>
                      <a:pt x="137" y="1852"/>
                    </a:cubicBezTo>
                    <a:cubicBezTo>
                      <a:pt x="230" y="1925"/>
                      <a:pt x="284" y="1953"/>
                      <a:pt x="340" y="1953"/>
                    </a:cubicBezTo>
                    <a:cubicBezTo>
                      <a:pt x="373" y="1953"/>
                      <a:pt x="407" y="1943"/>
                      <a:pt x="450" y="1926"/>
                    </a:cubicBezTo>
                    <a:cubicBezTo>
                      <a:pt x="520" y="1912"/>
                      <a:pt x="1384" y="1898"/>
                      <a:pt x="1465" y="1880"/>
                    </a:cubicBezTo>
                    <a:lnTo>
                      <a:pt x="1465" y="1880"/>
                    </a:lnTo>
                    <a:cubicBezTo>
                      <a:pt x="1415" y="1937"/>
                      <a:pt x="799" y="2606"/>
                      <a:pt x="851" y="2606"/>
                    </a:cubicBezTo>
                    <a:cubicBezTo>
                      <a:pt x="852" y="2606"/>
                      <a:pt x="853" y="2606"/>
                      <a:pt x="853" y="2605"/>
                    </a:cubicBezTo>
                    <a:lnTo>
                      <a:pt x="853" y="2605"/>
                    </a:lnTo>
                    <a:cubicBezTo>
                      <a:pt x="663" y="2865"/>
                      <a:pt x="680" y="2981"/>
                      <a:pt x="828" y="3076"/>
                    </a:cubicBezTo>
                    <a:cubicBezTo>
                      <a:pt x="880" y="3146"/>
                      <a:pt x="961" y="3176"/>
                      <a:pt x="1040" y="3176"/>
                    </a:cubicBezTo>
                    <a:cubicBezTo>
                      <a:pt x="1156" y="3176"/>
                      <a:pt x="1269" y="3111"/>
                      <a:pt x="1285" y="3011"/>
                    </a:cubicBezTo>
                    <a:cubicBezTo>
                      <a:pt x="1360" y="2963"/>
                      <a:pt x="1756" y="2155"/>
                      <a:pt x="1762" y="2155"/>
                    </a:cubicBezTo>
                    <a:lnTo>
                      <a:pt x="1762" y="2155"/>
                    </a:lnTo>
                    <a:cubicBezTo>
                      <a:pt x="1762" y="2155"/>
                      <a:pt x="1761" y="2156"/>
                      <a:pt x="1760" y="2160"/>
                    </a:cubicBezTo>
                    <a:lnTo>
                      <a:pt x="1760" y="2160"/>
                    </a:lnTo>
                    <a:cubicBezTo>
                      <a:pt x="1760" y="2160"/>
                      <a:pt x="1760" y="2160"/>
                      <a:pt x="1760" y="2160"/>
                    </a:cubicBezTo>
                    <a:cubicBezTo>
                      <a:pt x="1777" y="2160"/>
                      <a:pt x="2073" y="3075"/>
                      <a:pt x="2071" y="3139"/>
                    </a:cubicBezTo>
                    <a:cubicBezTo>
                      <a:pt x="2091" y="3231"/>
                      <a:pt x="2235" y="3299"/>
                      <a:pt x="2272" y="3380"/>
                    </a:cubicBezTo>
                    <a:cubicBezTo>
                      <a:pt x="2294" y="3394"/>
                      <a:pt x="2336" y="3402"/>
                      <a:pt x="2387" y="3402"/>
                    </a:cubicBezTo>
                    <a:cubicBezTo>
                      <a:pt x="2492" y="3402"/>
                      <a:pt x="2636" y="3367"/>
                      <a:pt x="2741" y="3271"/>
                    </a:cubicBezTo>
                    <a:cubicBezTo>
                      <a:pt x="2829" y="3187"/>
                      <a:pt x="2815" y="2981"/>
                      <a:pt x="2768" y="2877"/>
                    </a:cubicBezTo>
                    <a:cubicBezTo>
                      <a:pt x="2671" y="2777"/>
                      <a:pt x="2606" y="2650"/>
                      <a:pt x="2583" y="2510"/>
                    </a:cubicBezTo>
                    <a:cubicBezTo>
                      <a:pt x="2476" y="2318"/>
                      <a:pt x="2339" y="2093"/>
                      <a:pt x="2268" y="2033"/>
                    </a:cubicBezTo>
                    <a:lnTo>
                      <a:pt x="2268" y="2033"/>
                    </a:lnTo>
                    <a:cubicBezTo>
                      <a:pt x="2360" y="2049"/>
                      <a:pt x="2592" y="2086"/>
                      <a:pt x="2798" y="2116"/>
                    </a:cubicBezTo>
                    <a:cubicBezTo>
                      <a:pt x="2982" y="1902"/>
                      <a:pt x="3092" y="1607"/>
                      <a:pt x="3372" y="1607"/>
                    </a:cubicBezTo>
                    <a:cubicBezTo>
                      <a:pt x="3382" y="1607"/>
                      <a:pt x="3393" y="1608"/>
                      <a:pt x="3404" y="1609"/>
                    </a:cubicBezTo>
                    <a:cubicBezTo>
                      <a:pt x="3355" y="1595"/>
                      <a:pt x="3299" y="1541"/>
                      <a:pt x="3244" y="1474"/>
                    </a:cubicBezTo>
                    <a:cubicBezTo>
                      <a:pt x="3223" y="1477"/>
                      <a:pt x="3200" y="1479"/>
                      <a:pt x="3172" y="1483"/>
                    </a:cubicBezTo>
                    <a:cubicBezTo>
                      <a:pt x="3183" y="1467"/>
                      <a:pt x="3111" y="1461"/>
                      <a:pt x="3003" y="1461"/>
                    </a:cubicBezTo>
                    <a:cubicBezTo>
                      <a:pt x="2754" y="1461"/>
                      <a:pt x="2309" y="1497"/>
                      <a:pt x="2244" y="1539"/>
                    </a:cubicBezTo>
                    <a:cubicBezTo>
                      <a:pt x="2229" y="1462"/>
                      <a:pt x="2845" y="808"/>
                      <a:pt x="2821" y="808"/>
                    </a:cubicBezTo>
                    <a:lnTo>
                      <a:pt x="2821" y="808"/>
                    </a:lnTo>
                    <a:cubicBezTo>
                      <a:pt x="2820" y="808"/>
                      <a:pt x="2817" y="810"/>
                      <a:pt x="2812" y="813"/>
                    </a:cubicBezTo>
                    <a:cubicBezTo>
                      <a:pt x="2829" y="795"/>
                      <a:pt x="2843" y="776"/>
                      <a:pt x="2856" y="758"/>
                    </a:cubicBezTo>
                    <a:cubicBezTo>
                      <a:pt x="2849" y="742"/>
                      <a:pt x="2843" y="723"/>
                      <a:pt x="2836" y="705"/>
                    </a:cubicBezTo>
                    <a:lnTo>
                      <a:pt x="2836" y="705"/>
                    </a:lnTo>
                    <a:lnTo>
                      <a:pt x="2868" y="746"/>
                    </a:lnTo>
                    <a:cubicBezTo>
                      <a:pt x="3019" y="547"/>
                      <a:pt x="2991" y="394"/>
                      <a:pt x="2803" y="324"/>
                    </a:cubicBezTo>
                    <a:cubicBezTo>
                      <a:pt x="2778" y="272"/>
                      <a:pt x="2715" y="247"/>
                      <a:pt x="2645" y="247"/>
                    </a:cubicBezTo>
                    <a:cubicBezTo>
                      <a:pt x="2532" y="247"/>
                      <a:pt x="2402" y="316"/>
                      <a:pt x="2402" y="454"/>
                    </a:cubicBezTo>
                    <a:cubicBezTo>
                      <a:pt x="2402" y="454"/>
                      <a:pt x="2403" y="454"/>
                      <a:pt x="2403" y="454"/>
                    </a:cubicBezTo>
                    <a:lnTo>
                      <a:pt x="2403" y="454"/>
                    </a:lnTo>
                    <a:cubicBezTo>
                      <a:pt x="2419" y="454"/>
                      <a:pt x="1980" y="1130"/>
                      <a:pt x="1938" y="1198"/>
                    </a:cubicBezTo>
                    <a:cubicBezTo>
                      <a:pt x="1938" y="1164"/>
                      <a:pt x="1625" y="271"/>
                      <a:pt x="1593" y="250"/>
                    </a:cubicBezTo>
                    <a:cubicBezTo>
                      <a:pt x="1623" y="215"/>
                      <a:pt x="1554" y="130"/>
                      <a:pt x="1523" y="81"/>
                    </a:cubicBezTo>
                    <a:cubicBezTo>
                      <a:pt x="1428" y="24"/>
                      <a:pt x="1343" y="0"/>
                      <a:pt x="1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40" name="Google Shape;2340;p34"/>
              <p:cNvSpPr/>
              <p:nvPr/>
            </p:nvSpPr>
            <p:spPr>
              <a:xfrm>
                <a:off x="5000350" y="2425000"/>
                <a:ext cx="74375" cy="15050"/>
              </a:xfrm>
              <a:custGeom>
                <a:avLst/>
                <a:gdLst/>
                <a:ahLst/>
                <a:cxnLst/>
                <a:rect l="l" t="t" r="r" b="b"/>
                <a:pathLst>
                  <a:path w="2975" h="602" extrusionOk="0">
                    <a:moveTo>
                      <a:pt x="0" y="1"/>
                    </a:moveTo>
                    <a:lnTo>
                      <a:pt x="0" y="1"/>
                    </a:lnTo>
                    <a:cubicBezTo>
                      <a:pt x="37" y="152"/>
                      <a:pt x="116" y="328"/>
                      <a:pt x="132" y="423"/>
                    </a:cubicBezTo>
                    <a:cubicBezTo>
                      <a:pt x="448" y="469"/>
                      <a:pt x="765" y="506"/>
                      <a:pt x="1083" y="534"/>
                    </a:cubicBezTo>
                    <a:lnTo>
                      <a:pt x="1233" y="476"/>
                    </a:lnTo>
                    <a:lnTo>
                      <a:pt x="1238" y="546"/>
                    </a:lnTo>
                    <a:cubicBezTo>
                      <a:pt x="1714" y="584"/>
                      <a:pt x="2190" y="602"/>
                      <a:pt x="2664" y="602"/>
                    </a:cubicBezTo>
                    <a:cubicBezTo>
                      <a:pt x="2768" y="602"/>
                      <a:pt x="2871" y="601"/>
                      <a:pt x="2974" y="599"/>
                    </a:cubicBezTo>
                    <a:lnTo>
                      <a:pt x="2833" y="203"/>
                    </a:lnTo>
                    <a:cubicBezTo>
                      <a:pt x="2729" y="205"/>
                      <a:pt x="2626" y="206"/>
                      <a:pt x="2522" y="206"/>
                    </a:cubicBezTo>
                    <a:cubicBezTo>
                      <a:pt x="1794" y="206"/>
                      <a:pt x="1068" y="156"/>
                      <a:pt x="348" y="54"/>
                    </a:cubicBezTo>
                    <a:cubicBezTo>
                      <a:pt x="341" y="136"/>
                      <a:pt x="325" y="170"/>
                      <a:pt x="303" y="170"/>
                    </a:cubicBezTo>
                    <a:cubicBezTo>
                      <a:pt x="276" y="170"/>
                      <a:pt x="238" y="114"/>
                      <a:pt x="195" y="31"/>
                    </a:cubicBezTo>
                    <a:cubicBezTo>
                      <a:pt x="130" y="22"/>
                      <a:pt x="65" y="1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41" name="Google Shape;2341;p34"/>
              <p:cNvSpPr/>
              <p:nvPr/>
            </p:nvSpPr>
            <p:spPr>
              <a:xfrm>
                <a:off x="5494600" y="2011950"/>
                <a:ext cx="950" cy="2525"/>
              </a:xfrm>
              <a:custGeom>
                <a:avLst/>
                <a:gdLst/>
                <a:ahLst/>
                <a:cxnLst/>
                <a:rect l="l" t="t" r="r" b="b"/>
                <a:pathLst>
                  <a:path w="38" h="101" extrusionOk="0">
                    <a:moveTo>
                      <a:pt x="30" y="1"/>
                    </a:moveTo>
                    <a:lnTo>
                      <a:pt x="0" y="40"/>
                    </a:lnTo>
                    <a:cubicBezTo>
                      <a:pt x="14" y="61"/>
                      <a:pt x="26" y="82"/>
                      <a:pt x="37" y="101"/>
                    </a:cubicBezTo>
                    <a:cubicBezTo>
                      <a:pt x="35" y="66"/>
                      <a:pt x="33" y="33"/>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42" name="Google Shape;2342;p34"/>
              <p:cNvSpPr/>
              <p:nvPr/>
            </p:nvSpPr>
            <p:spPr>
              <a:xfrm>
                <a:off x="5074400" y="2397725"/>
                <a:ext cx="156700" cy="42325"/>
              </a:xfrm>
              <a:custGeom>
                <a:avLst/>
                <a:gdLst/>
                <a:ahLst/>
                <a:cxnLst/>
                <a:rect l="l" t="t" r="r" b="b"/>
                <a:pathLst>
                  <a:path w="6268" h="1693" extrusionOk="0">
                    <a:moveTo>
                      <a:pt x="6098" y="0"/>
                    </a:moveTo>
                    <a:cubicBezTo>
                      <a:pt x="4141" y="793"/>
                      <a:pt x="2069" y="1236"/>
                      <a:pt x="19" y="1291"/>
                    </a:cubicBezTo>
                    <a:cubicBezTo>
                      <a:pt x="1" y="1382"/>
                      <a:pt x="1" y="1507"/>
                      <a:pt x="33" y="1692"/>
                    </a:cubicBezTo>
                    <a:cubicBezTo>
                      <a:pt x="2148" y="1648"/>
                      <a:pt x="4236" y="1222"/>
                      <a:pt x="6200" y="438"/>
                    </a:cubicBezTo>
                    <a:cubicBezTo>
                      <a:pt x="6167" y="406"/>
                      <a:pt x="6133" y="322"/>
                      <a:pt x="6040" y="227"/>
                    </a:cubicBezTo>
                    <a:lnTo>
                      <a:pt x="6267" y="144"/>
                    </a:lnTo>
                    <a:cubicBezTo>
                      <a:pt x="6202" y="107"/>
                      <a:pt x="6147" y="58"/>
                      <a:pt x="6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43" name="Google Shape;2343;p34"/>
              <p:cNvSpPr/>
              <p:nvPr/>
            </p:nvSpPr>
            <p:spPr>
              <a:xfrm>
                <a:off x="5458125" y="1914575"/>
                <a:ext cx="37000" cy="98525"/>
              </a:xfrm>
              <a:custGeom>
                <a:avLst/>
                <a:gdLst/>
                <a:ahLst/>
                <a:cxnLst/>
                <a:rect l="l" t="t" r="r" b="b"/>
                <a:pathLst>
                  <a:path w="1480" h="3941" extrusionOk="0">
                    <a:moveTo>
                      <a:pt x="66" y="1"/>
                    </a:moveTo>
                    <a:cubicBezTo>
                      <a:pt x="33" y="1"/>
                      <a:pt x="9" y="28"/>
                      <a:pt x="1" y="99"/>
                    </a:cubicBezTo>
                    <a:cubicBezTo>
                      <a:pt x="6" y="120"/>
                      <a:pt x="10" y="143"/>
                      <a:pt x="15" y="164"/>
                    </a:cubicBezTo>
                    <a:lnTo>
                      <a:pt x="68" y="233"/>
                    </a:lnTo>
                    <a:cubicBezTo>
                      <a:pt x="59" y="247"/>
                      <a:pt x="50" y="259"/>
                      <a:pt x="40" y="270"/>
                    </a:cubicBezTo>
                    <a:cubicBezTo>
                      <a:pt x="291" y="1364"/>
                      <a:pt x="441" y="2477"/>
                      <a:pt x="495" y="3599"/>
                    </a:cubicBezTo>
                    <a:cubicBezTo>
                      <a:pt x="529" y="3584"/>
                      <a:pt x="563" y="3575"/>
                      <a:pt x="600" y="3575"/>
                    </a:cubicBezTo>
                    <a:cubicBezTo>
                      <a:pt x="682" y="3575"/>
                      <a:pt x="773" y="3624"/>
                      <a:pt x="880" y="3771"/>
                    </a:cubicBezTo>
                    <a:lnTo>
                      <a:pt x="933" y="3379"/>
                    </a:lnTo>
                    <a:lnTo>
                      <a:pt x="1325" y="3912"/>
                    </a:lnTo>
                    <a:cubicBezTo>
                      <a:pt x="1325" y="3921"/>
                      <a:pt x="1325" y="3931"/>
                      <a:pt x="1322" y="3940"/>
                    </a:cubicBezTo>
                    <a:cubicBezTo>
                      <a:pt x="1350" y="3910"/>
                      <a:pt x="1380" y="3877"/>
                      <a:pt x="1410" y="3843"/>
                    </a:cubicBezTo>
                    <a:lnTo>
                      <a:pt x="1403" y="3822"/>
                    </a:lnTo>
                    <a:lnTo>
                      <a:pt x="1403" y="3822"/>
                    </a:lnTo>
                    <a:cubicBezTo>
                      <a:pt x="1406" y="3829"/>
                      <a:pt x="1410" y="3836"/>
                      <a:pt x="1413" y="3840"/>
                    </a:cubicBezTo>
                    <a:cubicBezTo>
                      <a:pt x="1434" y="3815"/>
                      <a:pt x="1457" y="3789"/>
                      <a:pt x="1480" y="3764"/>
                    </a:cubicBezTo>
                    <a:cubicBezTo>
                      <a:pt x="1473" y="3660"/>
                      <a:pt x="1464" y="3553"/>
                      <a:pt x="1454" y="3449"/>
                    </a:cubicBezTo>
                    <a:cubicBezTo>
                      <a:pt x="1336" y="3377"/>
                      <a:pt x="1213" y="3314"/>
                      <a:pt x="1086" y="3261"/>
                    </a:cubicBezTo>
                    <a:cubicBezTo>
                      <a:pt x="1157" y="3234"/>
                      <a:pt x="1234" y="3002"/>
                      <a:pt x="1389" y="3002"/>
                    </a:cubicBezTo>
                    <a:cubicBezTo>
                      <a:pt x="1396" y="3002"/>
                      <a:pt x="1403" y="3002"/>
                      <a:pt x="1410" y="3003"/>
                    </a:cubicBezTo>
                    <a:cubicBezTo>
                      <a:pt x="1408" y="2987"/>
                      <a:pt x="1406" y="2969"/>
                      <a:pt x="1403" y="2950"/>
                    </a:cubicBezTo>
                    <a:lnTo>
                      <a:pt x="1257" y="2639"/>
                    </a:lnTo>
                    <a:cubicBezTo>
                      <a:pt x="1281" y="2595"/>
                      <a:pt x="1313" y="2558"/>
                      <a:pt x="1350" y="2528"/>
                    </a:cubicBezTo>
                    <a:cubicBezTo>
                      <a:pt x="1241" y="1749"/>
                      <a:pt x="1084" y="977"/>
                      <a:pt x="882" y="217"/>
                    </a:cubicBezTo>
                    <a:cubicBezTo>
                      <a:pt x="784" y="201"/>
                      <a:pt x="686" y="164"/>
                      <a:pt x="597" y="164"/>
                    </a:cubicBezTo>
                    <a:cubicBezTo>
                      <a:pt x="542" y="164"/>
                      <a:pt x="490" y="178"/>
                      <a:pt x="444" y="219"/>
                    </a:cubicBezTo>
                    <a:lnTo>
                      <a:pt x="516" y="319"/>
                    </a:lnTo>
                    <a:cubicBezTo>
                      <a:pt x="380" y="277"/>
                      <a:pt x="17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44" name="Google Shape;2344;p34"/>
              <p:cNvSpPr/>
              <p:nvPr/>
            </p:nvSpPr>
            <p:spPr>
              <a:xfrm>
                <a:off x="5230075" y="2023850"/>
                <a:ext cx="266100" cy="383625"/>
              </a:xfrm>
              <a:custGeom>
                <a:avLst/>
                <a:gdLst/>
                <a:ahLst/>
                <a:cxnLst/>
                <a:rect l="l" t="t" r="r" b="b"/>
                <a:pathLst>
                  <a:path w="10644" h="15345" extrusionOk="0">
                    <a:moveTo>
                      <a:pt x="9777" y="471"/>
                    </a:moveTo>
                    <a:lnTo>
                      <a:pt x="10036" y="559"/>
                    </a:lnTo>
                    <a:lnTo>
                      <a:pt x="9955" y="714"/>
                    </a:lnTo>
                    <a:lnTo>
                      <a:pt x="9777" y="471"/>
                    </a:lnTo>
                    <a:close/>
                    <a:moveTo>
                      <a:pt x="8198" y="8049"/>
                    </a:moveTo>
                    <a:lnTo>
                      <a:pt x="8381" y="8167"/>
                    </a:lnTo>
                    <a:lnTo>
                      <a:pt x="8223" y="8348"/>
                    </a:lnTo>
                    <a:lnTo>
                      <a:pt x="8198" y="8049"/>
                    </a:lnTo>
                    <a:close/>
                    <a:moveTo>
                      <a:pt x="4452" y="12340"/>
                    </a:moveTo>
                    <a:lnTo>
                      <a:pt x="4452" y="12340"/>
                    </a:lnTo>
                    <a:cubicBezTo>
                      <a:pt x="4461" y="12342"/>
                      <a:pt x="4470" y="12359"/>
                      <a:pt x="4482" y="12398"/>
                    </a:cubicBezTo>
                    <a:cubicBezTo>
                      <a:pt x="4473" y="12377"/>
                      <a:pt x="4461" y="12359"/>
                      <a:pt x="4452" y="12340"/>
                    </a:cubicBezTo>
                    <a:close/>
                    <a:moveTo>
                      <a:pt x="2656" y="13741"/>
                    </a:moveTo>
                    <a:cubicBezTo>
                      <a:pt x="2690" y="13741"/>
                      <a:pt x="2729" y="13800"/>
                      <a:pt x="2771" y="13826"/>
                    </a:cubicBezTo>
                    <a:cubicBezTo>
                      <a:pt x="2772" y="13812"/>
                      <a:pt x="2773" y="13803"/>
                      <a:pt x="2775" y="13803"/>
                    </a:cubicBezTo>
                    <a:cubicBezTo>
                      <a:pt x="2777" y="13803"/>
                      <a:pt x="2779" y="13812"/>
                      <a:pt x="2783" y="13833"/>
                    </a:cubicBezTo>
                    <a:cubicBezTo>
                      <a:pt x="2778" y="13831"/>
                      <a:pt x="2773" y="13828"/>
                      <a:pt x="2771" y="13826"/>
                    </a:cubicBezTo>
                    <a:cubicBezTo>
                      <a:pt x="2765" y="13879"/>
                      <a:pt x="2760" y="14021"/>
                      <a:pt x="2716" y="14021"/>
                    </a:cubicBezTo>
                    <a:cubicBezTo>
                      <a:pt x="2691" y="14021"/>
                      <a:pt x="2654" y="13976"/>
                      <a:pt x="2597" y="13845"/>
                    </a:cubicBezTo>
                    <a:cubicBezTo>
                      <a:pt x="2614" y="13767"/>
                      <a:pt x="2634" y="13741"/>
                      <a:pt x="2656" y="13741"/>
                    </a:cubicBezTo>
                    <a:close/>
                    <a:moveTo>
                      <a:pt x="10093" y="0"/>
                    </a:moveTo>
                    <a:cubicBezTo>
                      <a:pt x="9918" y="0"/>
                      <a:pt x="9830" y="336"/>
                      <a:pt x="9638" y="348"/>
                    </a:cubicBezTo>
                    <a:cubicBezTo>
                      <a:pt x="9617" y="2569"/>
                      <a:pt x="9218" y="4771"/>
                      <a:pt x="8471" y="6800"/>
                    </a:cubicBezTo>
                    <a:cubicBezTo>
                      <a:pt x="8489" y="6889"/>
                      <a:pt x="8478" y="6924"/>
                      <a:pt x="8454" y="6924"/>
                    </a:cubicBezTo>
                    <a:cubicBezTo>
                      <a:pt x="8447" y="6924"/>
                      <a:pt x="8439" y="6921"/>
                      <a:pt x="8430" y="6915"/>
                    </a:cubicBezTo>
                    <a:cubicBezTo>
                      <a:pt x="8138" y="7692"/>
                      <a:pt x="7792" y="8445"/>
                      <a:pt x="7391" y="9173"/>
                    </a:cubicBezTo>
                    <a:cubicBezTo>
                      <a:pt x="6536" y="10333"/>
                      <a:pt x="5534" y="11378"/>
                      <a:pt x="4415" y="12282"/>
                    </a:cubicBezTo>
                    <a:cubicBezTo>
                      <a:pt x="4426" y="12301"/>
                      <a:pt x="4440" y="12319"/>
                      <a:pt x="4452" y="12340"/>
                    </a:cubicBezTo>
                    <a:cubicBezTo>
                      <a:pt x="4450" y="12340"/>
                      <a:pt x="4449" y="12339"/>
                      <a:pt x="4448" y="12339"/>
                    </a:cubicBezTo>
                    <a:cubicBezTo>
                      <a:pt x="4420" y="12339"/>
                      <a:pt x="4396" y="12444"/>
                      <a:pt x="4355" y="12444"/>
                    </a:cubicBezTo>
                    <a:cubicBezTo>
                      <a:pt x="4338" y="12444"/>
                      <a:pt x="4318" y="12427"/>
                      <a:pt x="4294" y="12377"/>
                    </a:cubicBezTo>
                    <a:cubicBezTo>
                      <a:pt x="3986" y="12623"/>
                      <a:pt x="3668" y="12857"/>
                      <a:pt x="3344" y="13082"/>
                    </a:cubicBezTo>
                    <a:lnTo>
                      <a:pt x="3408" y="13105"/>
                    </a:lnTo>
                    <a:lnTo>
                      <a:pt x="3293" y="13212"/>
                    </a:lnTo>
                    <a:lnTo>
                      <a:pt x="3237" y="13154"/>
                    </a:lnTo>
                    <a:cubicBezTo>
                      <a:pt x="2222" y="13845"/>
                      <a:pt x="1137" y="14429"/>
                      <a:pt x="1" y="14899"/>
                    </a:cubicBezTo>
                    <a:cubicBezTo>
                      <a:pt x="66" y="15043"/>
                      <a:pt x="112" y="15178"/>
                      <a:pt x="107" y="15321"/>
                    </a:cubicBezTo>
                    <a:cubicBezTo>
                      <a:pt x="98" y="15331"/>
                      <a:pt x="91" y="15338"/>
                      <a:pt x="84" y="15345"/>
                    </a:cubicBezTo>
                    <a:cubicBezTo>
                      <a:pt x="2219" y="14480"/>
                      <a:pt x="4255" y="13184"/>
                      <a:pt x="6112" y="11461"/>
                    </a:cubicBezTo>
                    <a:cubicBezTo>
                      <a:pt x="6088" y="11438"/>
                      <a:pt x="6070" y="11410"/>
                      <a:pt x="6054" y="11380"/>
                    </a:cubicBezTo>
                    <a:lnTo>
                      <a:pt x="5993" y="10970"/>
                    </a:lnTo>
                    <a:lnTo>
                      <a:pt x="5993" y="10970"/>
                    </a:lnTo>
                    <a:cubicBezTo>
                      <a:pt x="6070" y="11227"/>
                      <a:pt x="6179" y="11253"/>
                      <a:pt x="6255" y="11327"/>
                    </a:cubicBezTo>
                    <a:cubicBezTo>
                      <a:pt x="6853" y="10761"/>
                      <a:pt x="7419" y="10166"/>
                      <a:pt x="7952" y="9542"/>
                    </a:cubicBezTo>
                    <a:cubicBezTo>
                      <a:pt x="8476" y="8770"/>
                      <a:pt x="8930" y="7952"/>
                      <a:pt x="9308" y="7099"/>
                    </a:cubicBezTo>
                    <a:lnTo>
                      <a:pt x="8907" y="6983"/>
                    </a:lnTo>
                    <a:cubicBezTo>
                      <a:pt x="9097" y="6911"/>
                      <a:pt x="8936" y="6236"/>
                      <a:pt x="9082" y="6236"/>
                    </a:cubicBezTo>
                    <a:cubicBezTo>
                      <a:pt x="9082" y="6236"/>
                      <a:pt x="9083" y="6236"/>
                      <a:pt x="9083" y="6236"/>
                    </a:cubicBezTo>
                    <a:cubicBezTo>
                      <a:pt x="9190" y="6445"/>
                      <a:pt x="9000" y="6452"/>
                      <a:pt x="9183" y="6633"/>
                    </a:cubicBezTo>
                    <a:cubicBezTo>
                      <a:pt x="9210" y="6530"/>
                      <a:pt x="9259" y="6492"/>
                      <a:pt x="9320" y="6492"/>
                    </a:cubicBezTo>
                    <a:cubicBezTo>
                      <a:pt x="9380" y="6492"/>
                      <a:pt x="9453" y="6529"/>
                      <a:pt x="9529" y="6575"/>
                    </a:cubicBezTo>
                    <a:cubicBezTo>
                      <a:pt x="9772" y="5963"/>
                      <a:pt x="9976" y="5337"/>
                      <a:pt x="10138" y="4699"/>
                    </a:cubicBezTo>
                    <a:cubicBezTo>
                      <a:pt x="10055" y="4602"/>
                      <a:pt x="9988" y="4491"/>
                      <a:pt x="9937" y="4372"/>
                    </a:cubicBezTo>
                    <a:lnTo>
                      <a:pt x="9937" y="4372"/>
                    </a:lnTo>
                    <a:cubicBezTo>
                      <a:pt x="10020" y="4412"/>
                      <a:pt x="10106" y="4430"/>
                      <a:pt x="10182" y="4528"/>
                    </a:cubicBezTo>
                    <a:cubicBezTo>
                      <a:pt x="10474" y="3325"/>
                      <a:pt x="10630" y="2094"/>
                      <a:pt x="10644" y="858"/>
                    </a:cubicBezTo>
                    <a:lnTo>
                      <a:pt x="10644" y="858"/>
                    </a:lnTo>
                    <a:cubicBezTo>
                      <a:pt x="10632" y="893"/>
                      <a:pt x="10625" y="927"/>
                      <a:pt x="10620" y="965"/>
                    </a:cubicBezTo>
                    <a:lnTo>
                      <a:pt x="10416" y="420"/>
                    </a:lnTo>
                    <a:lnTo>
                      <a:pt x="10259" y="603"/>
                    </a:lnTo>
                    <a:cubicBezTo>
                      <a:pt x="10159" y="267"/>
                      <a:pt x="10521" y="691"/>
                      <a:pt x="10314" y="149"/>
                    </a:cubicBezTo>
                    <a:cubicBezTo>
                      <a:pt x="10225" y="41"/>
                      <a:pt x="10154" y="0"/>
                      <a:pt x="10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45" name="Google Shape;2345;p34"/>
              <p:cNvSpPr/>
              <p:nvPr/>
            </p:nvSpPr>
            <p:spPr>
              <a:xfrm>
                <a:off x="4972525" y="2419325"/>
                <a:ext cx="15450" cy="13650"/>
              </a:xfrm>
              <a:custGeom>
                <a:avLst/>
                <a:gdLst/>
                <a:ahLst/>
                <a:cxnLst/>
                <a:rect l="l" t="t" r="r" b="b"/>
                <a:pathLst>
                  <a:path w="618" h="546" extrusionOk="0">
                    <a:moveTo>
                      <a:pt x="0" y="1"/>
                    </a:moveTo>
                    <a:lnTo>
                      <a:pt x="0" y="1"/>
                    </a:lnTo>
                    <a:cubicBezTo>
                      <a:pt x="17" y="158"/>
                      <a:pt x="19" y="291"/>
                      <a:pt x="47" y="434"/>
                    </a:cubicBezTo>
                    <a:cubicBezTo>
                      <a:pt x="237" y="476"/>
                      <a:pt x="427" y="513"/>
                      <a:pt x="617" y="546"/>
                    </a:cubicBezTo>
                    <a:cubicBezTo>
                      <a:pt x="536" y="383"/>
                      <a:pt x="411" y="221"/>
                      <a:pt x="290" y="66"/>
                    </a:cubicBezTo>
                    <a:cubicBezTo>
                      <a:pt x="251" y="59"/>
                      <a:pt x="211" y="49"/>
                      <a:pt x="172" y="40"/>
                    </a:cubicBezTo>
                    <a:lnTo>
                      <a:pt x="172" y="40"/>
                    </a:lnTo>
                    <a:cubicBezTo>
                      <a:pt x="237" y="142"/>
                      <a:pt x="341" y="212"/>
                      <a:pt x="265" y="240"/>
                    </a:cubicBezTo>
                    <a:cubicBezTo>
                      <a:pt x="269" y="273"/>
                      <a:pt x="268" y="287"/>
                      <a:pt x="262" y="287"/>
                    </a:cubicBezTo>
                    <a:cubicBezTo>
                      <a:pt x="247" y="287"/>
                      <a:pt x="196" y="167"/>
                      <a:pt x="137" y="31"/>
                    </a:cubicBezTo>
                    <a:cubicBezTo>
                      <a:pt x="91" y="22"/>
                      <a:pt x="44" y="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46" name="Google Shape;2346;p34"/>
              <p:cNvSpPr/>
              <p:nvPr/>
            </p:nvSpPr>
            <p:spPr>
              <a:xfrm>
                <a:off x="4962275" y="2416550"/>
                <a:ext cx="5175" cy="9175"/>
              </a:xfrm>
              <a:custGeom>
                <a:avLst/>
                <a:gdLst/>
                <a:ahLst/>
                <a:cxnLst/>
                <a:rect l="l" t="t" r="r" b="b"/>
                <a:pathLst>
                  <a:path w="207" h="367" extrusionOk="0">
                    <a:moveTo>
                      <a:pt x="0" y="0"/>
                    </a:moveTo>
                    <a:lnTo>
                      <a:pt x="109" y="367"/>
                    </a:lnTo>
                    <a:lnTo>
                      <a:pt x="114" y="367"/>
                    </a:lnTo>
                    <a:cubicBezTo>
                      <a:pt x="118" y="237"/>
                      <a:pt x="142" y="102"/>
                      <a:pt x="206" y="56"/>
                    </a:cubicBezTo>
                    <a:cubicBezTo>
                      <a:pt x="137" y="38"/>
                      <a:pt x="70" y="2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47" name="Google Shape;2347;p34"/>
              <p:cNvSpPr/>
              <p:nvPr/>
            </p:nvSpPr>
            <p:spPr>
              <a:xfrm>
                <a:off x="5007175" y="2426050"/>
                <a:ext cx="950" cy="225"/>
              </a:xfrm>
              <a:custGeom>
                <a:avLst/>
                <a:gdLst/>
                <a:ahLst/>
                <a:cxnLst/>
                <a:rect l="l" t="t" r="r" b="b"/>
                <a:pathLst>
                  <a:path w="38" h="9" extrusionOk="0">
                    <a:moveTo>
                      <a:pt x="1" y="1"/>
                    </a:moveTo>
                    <a:lnTo>
                      <a:pt x="1" y="1"/>
                    </a:lnTo>
                    <a:cubicBezTo>
                      <a:pt x="9" y="6"/>
                      <a:pt x="18" y="8"/>
                      <a:pt x="28" y="8"/>
                    </a:cubicBezTo>
                    <a:cubicBezTo>
                      <a:pt x="31" y="8"/>
                      <a:pt x="34" y="8"/>
                      <a:pt x="38" y="8"/>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48" name="Google Shape;2348;p34"/>
              <p:cNvSpPr/>
              <p:nvPr/>
            </p:nvSpPr>
            <p:spPr>
              <a:xfrm>
                <a:off x="4955775" y="2424525"/>
                <a:ext cx="13700" cy="4750"/>
              </a:xfrm>
              <a:custGeom>
                <a:avLst/>
                <a:gdLst/>
                <a:ahLst/>
                <a:cxnLst/>
                <a:rect l="l" t="t" r="r" b="b"/>
                <a:pathLst>
                  <a:path w="548" h="190" extrusionOk="0">
                    <a:moveTo>
                      <a:pt x="164" y="1"/>
                    </a:moveTo>
                    <a:cubicBezTo>
                      <a:pt x="104" y="1"/>
                      <a:pt x="50" y="10"/>
                      <a:pt x="0" y="13"/>
                    </a:cubicBezTo>
                    <a:cubicBezTo>
                      <a:pt x="5" y="29"/>
                      <a:pt x="12" y="45"/>
                      <a:pt x="17" y="62"/>
                    </a:cubicBezTo>
                    <a:cubicBezTo>
                      <a:pt x="193" y="108"/>
                      <a:pt x="369" y="150"/>
                      <a:pt x="548" y="189"/>
                    </a:cubicBezTo>
                    <a:cubicBezTo>
                      <a:pt x="499" y="134"/>
                      <a:pt x="439" y="85"/>
                      <a:pt x="374" y="50"/>
                    </a:cubicBezTo>
                    <a:lnTo>
                      <a:pt x="374" y="57"/>
                    </a:lnTo>
                    <a:lnTo>
                      <a:pt x="371" y="48"/>
                    </a:lnTo>
                    <a:cubicBezTo>
                      <a:pt x="296" y="11"/>
                      <a:pt x="227" y="1"/>
                      <a:pt x="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49" name="Google Shape;2349;p34"/>
              <p:cNvSpPr/>
              <p:nvPr/>
            </p:nvSpPr>
            <p:spPr>
              <a:xfrm>
                <a:off x="5491175" y="2013300"/>
                <a:ext cx="4600" cy="6625"/>
              </a:xfrm>
              <a:custGeom>
                <a:avLst/>
                <a:gdLst/>
                <a:ahLst/>
                <a:cxnLst/>
                <a:rect l="l" t="t" r="r" b="b"/>
                <a:pathLst>
                  <a:path w="184" h="265" extrusionOk="0">
                    <a:moveTo>
                      <a:pt x="125" y="0"/>
                    </a:moveTo>
                    <a:lnTo>
                      <a:pt x="0" y="172"/>
                    </a:lnTo>
                    <a:cubicBezTo>
                      <a:pt x="7" y="204"/>
                      <a:pt x="17" y="234"/>
                      <a:pt x="30" y="265"/>
                    </a:cubicBezTo>
                    <a:lnTo>
                      <a:pt x="183" y="258"/>
                    </a:lnTo>
                    <a:cubicBezTo>
                      <a:pt x="183" y="221"/>
                      <a:pt x="181" y="186"/>
                      <a:pt x="179" y="149"/>
                    </a:cubicBezTo>
                    <a:lnTo>
                      <a:pt x="12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50" name="Google Shape;2350;p34"/>
              <p:cNvSpPr/>
              <p:nvPr/>
            </p:nvSpPr>
            <p:spPr>
              <a:xfrm>
                <a:off x="4656250" y="1857000"/>
                <a:ext cx="29000" cy="47425"/>
              </a:xfrm>
              <a:custGeom>
                <a:avLst/>
                <a:gdLst/>
                <a:ahLst/>
                <a:cxnLst/>
                <a:rect l="l" t="t" r="r" b="b"/>
                <a:pathLst>
                  <a:path w="1160" h="1897" extrusionOk="0">
                    <a:moveTo>
                      <a:pt x="70" y="1275"/>
                    </a:moveTo>
                    <a:cubicBezTo>
                      <a:pt x="96" y="1333"/>
                      <a:pt x="128" y="1412"/>
                      <a:pt x="161" y="1495"/>
                    </a:cubicBezTo>
                    <a:cubicBezTo>
                      <a:pt x="124" y="1426"/>
                      <a:pt x="94" y="1352"/>
                      <a:pt x="70" y="1275"/>
                    </a:cubicBezTo>
                    <a:close/>
                    <a:moveTo>
                      <a:pt x="585" y="0"/>
                    </a:moveTo>
                    <a:cubicBezTo>
                      <a:pt x="478" y="234"/>
                      <a:pt x="379" y="468"/>
                      <a:pt x="286" y="702"/>
                    </a:cubicBezTo>
                    <a:cubicBezTo>
                      <a:pt x="362" y="851"/>
                      <a:pt x="458" y="995"/>
                      <a:pt x="564" y="1092"/>
                    </a:cubicBezTo>
                    <a:cubicBezTo>
                      <a:pt x="544" y="1130"/>
                      <a:pt x="519" y="1146"/>
                      <a:pt x="489" y="1146"/>
                    </a:cubicBezTo>
                    <a:cubicBezTo>
                      <a:pt x="413" y="1146"/>
                      <a:pt x="310" y="1037"/>
                      <a:pt x="203" y="911"/>
                    </a:cubicBezTo>
                    <a:cubicBezTo>
                      <a:pt x="131" y="1099"/>
                      <a:pt x="63" y="1284"/>
                      <a:pt x="1" y="1470"/>
                    </a:cubicBezTo>
                    <a:cubicBezTo>
                      <a:pt x="91" y="1644"/>
                      <a:pt x="179" y="1815"/>
                      <a:pt x="237" y="1896"/>
                    </a:cubicBezTo>
                    <a:cubicBezTo>
                      <a:pt x="263" y="1806"/>
                      <a:pt x="216" y="1644"/>
                      <a:pt x="161" y="1495"/>
                    </a:cubicBezTo>
                    <a:lnTo>
                      <a:pt x="161" y="1495"/>
                    </a:lnTo>
                    <a:cubicBezTo>
                      <a:pt x="202" y="1568"/>
                      <a:pt x="238" y="1593"/>
                      <a:pt x="271" y="1593"/>
                    </a:cubicBezTo>
                    <a:cubicBezTo>
                      <a:pt x="352" y="1593"/>
                      <a:pt x="418" y="1449"/>
                      <a:pt x="500" y="1449"/>
                    </a:cubicBezTo>
                    <a:cubicBezTo>
                      <a:pt x="547" y="1449"/>
                      <a:pt x="598" y="1495"/>
                      <a:pt x="659" y="1639"/>
                    </a:cubicBezTo>
                    <a:cubicBezTo>
                      <a:pt x="805" y="1194"/>
                      <a:pt x="972" y="751"/>
                      <a:pt x="1160" y="308"/>
                    </a:cubicBezTo>
                    <a:lnTo>
                      <a:pt x="1160" y="308"/>
                    </a:lnTo>
                    <a:cubicBezTo>
                      <a:pt x="1102" y="366"/>
                      <a:pt x="1046" y="429"/>
                      <a:pt x="998" y="496"/>
                    </a:cubicBezTo>
                    <a:cubicBezTo>
                      <a:pt x="977" y="265"/>
                      <a:pt x="938" y="217"/>
                      <a:pt x="896" y="217"/>
                    </a:cubicBezTo>
                    <a:cubicBezTo>
                      <a:pt x="865" y="217"/>
                      <a:pt x="833" y="241"/>
                      <a:pt x="803" y="241"/>
                    </a:cubicBezTo>
                    <a:cubicBezTo>
                      <a:pt x="767" y="241"/>
                      <a:pt x="734" y="205"/>
                      <a:pt x="715" y="46"/>
                    </a:cubicBezTo>
                    <a:cubicBezTo>
                      <a:pt x="678" y="37"/>
                      <a:pt x="631" y="19"/>
                      <a:pt x="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51" name="Google Shape;2351;p34"/>
              <p:cNvSpPr/>
              <p:nvPr/>
            </p:nvSpPr>
            <p:spPr>
              <a:xfrm>
                <a:off x="4649250" y="2113925"/>
                <a:ext cx="301100" cy="310250"/>
              </a:xfrm>
              <a:custGeom>
                <a:avLst/>
                <a:gdLst/>
                <a:ahLst/>
                <a:cxnLst/>
                <a:rect l="l" t="t" r="r" b="b"/>
                <a:pathLst>
                  <a:path w="12044" h="12410" extrusionOk="0">
                    <a:moveTo>
                      <a:pt x="2523" y="4666"/>
                    </a:moveTo>
                    <a:cubicBezTo>
                      <a:pt x="2562" y="4701"/>
                      <a:pt x="2601" y="4764"/>
                      <a:pt x="2634" y="4875"/>
                    </a:cubicBezTo>
                    <a:cubicBezTo>
                      <a:pt x="2639" y="4903"/>
                      <a:pt x="2640" y="4916"/>
                      <a:pt x="2637" y="4916"/>
                    </a:cubicBezTo>
                    <a:cubicBezTo>
                      <a:pt x="2628" y="4916"/>
                      <a:pt x="2580" y="4782"/>
                      <a:pt x="2523" y="4666"/>
                    </a:cubicBezTo>
                    <a:close/>
                    <a:moveTo>
                      <a:pt x="3499" y="5851"/>
                    </a:moveTo>
                    <a:lnTo>
                      <a:pt x="3499" y="5851"/>
                    </a:lnTo>
                    <a:cubicBezTo>
                      <a:pt x="3642" y="5985"/>
                      <a:pt x="3603" y="6060"/>
                      <a:pt x="3672" y="6282"/>
                    </a:cubicBezTo>
                    <a:lnTo>
                      <a:pt x="3598" y="6185"/>
                    </a:lnTo>
                    <a:cubicBezTo>
                      <a:pt x="3459" y="5927"/>
                      <a:pt x="3601" y="6122"/>
                      <a:pt x="3499" y="5851"/>
                    </a:cubicBezTo>
                    <a:close/>
                    <a:moveTo>
                      <a:pt x="3007" y="5879"/>
                    </a:moveTo>
                    <a:cubicBezTo>
                      <a:pt x="3116" y="5879"/>
                      <a:pt x="3289" y="6002"/>
                      <a:pt x="3359" y="6019"/>
                    </a:cubicBezTo>
                    <a:lnTo>
                      <a:pt x="3359" y="6019"/>
                    </a:lnTo>
                    <a:cubicBezTo>
                      <a:pt x="3170" y="6027"/>
                      <a:pt x="3232" y="6453"/>
                      <a:pt x="3069" y="6453"/>
                    </a:cubicBezTo>
                    <a:cubicBezTo>
                      <a:pt x="3033" y="6453"/>
                      <a:pt x="2984" y="6431"/>
                      <a:pt x="2919" y="6377"/>
                    </a:cubicBezTo>
                    <a:cubicBezTo>
                      <a:pt x="2903" y="6254"/>
                      <a:pt x="2895" y="6229"/>
                      <a:pt x="2900" y="6229"/>
                    </a:cubicBezTo>
                    <a:lnTo>
                      <a:pt x="2900" y="6229"/>
                    </a:lnTo>
                    <a:cubicBezTo>
                      <a:pt x="2904" y="6229"/>
                      <a:pt x="2915" y="6241"/>
                      <a:pt x="2935" y="6241"/>
                    </a:cubicBezTo>
                    <a:cubicBezTo>
                      <a:pt x="2942" y="6241"/>
                      <a:pt x="2949" y="6239"/>
                      <a:pt x="2958" y="6236"/>
                    </a:cubicBezTo>
                    <a:cubicBezTo>
                      <a:pt x="2875" y="5958"/>
                      <a:pt x="2920" y="5879"/>
                      <a:pt x="3007" y="5879"/>
                    </a:cubicBezTo>
                    <a:close/>
                    <a:moveTo>
                      <a:pt x="667" y="1"/>
                    </a:moveTo>
                    <a:cubicBezTo>
                      <a:pt x="591" y="1"/>
                      <a:pt x="563" y="244"/>
                      <a:pt x="504" y="244"/>
                    </a:cubicBezTo>
                    <a:cubicBezTo>
                      <a:pt x="479" y="244"/>
                      <a:pt x="448" y="200"/>
                      <a:pt x="406" y="74"/>
                    </a:cubicBezTo>
                    <a:cubicBezTo>
                      <a:pt x="384" y="64"/>
                      <a:pt x="367" y="59"/>
                      <a:pt x="353" y="59"/>
                    </a:cubicBezTo>
                    <a:cubicBezTo>
                      <a:pt x="222" y="59"/>
                      <a:pt x="395" y="468"/>
                      <a:pt x="422" y="623"/>
                    </a:cubicBezTo>
                    <a:cubicBezTo>
                      <a:pt x="255" y="1226"/>
                      <a:pt x="126" y="825"/>
                      <a:pt x="0" y="1184"/>
                    </a:cubicBezTo>
                    <a:cubicBezTo>
                      <a:pt x="269" y="2093"/>
                      <a:pt x="617" y="2979"/>
                      <a:pt x="1041" y="3827"/>
                    </a:cubicBezTo>
                    <a:cubicBezTo>
                      <a:pt x="1016" y="3741"/>
                      <a:pt x="999" y="3653"/>
                      <a:pt x="993" y="3565"/>
                    </a:cubicBezTo>
                    <a:lnTo>
                      <a:pt x="993" y="3565"/>
                    </a:lnTo>
                    <a:cubicBezTo>
                      <a:pt x="1139" y="3697"/>
                      <a:pt x="1324" y="3751"/>
                      <a:pt x="1382" y="4224"/>
                    </a:cubicBezTo>
                    <a:cubicBezTo>
                      <a:pt x="1217" y="3913"/>
                      <a:pt x="1127" y="3962"/>
                      <a:pt x="1064" y="3871"/>
                    </a:cubicBezTo>
                    <a:lnTo>
                      <a:pt x="1064" y="3871"/>
                    </a:lnTo>
                    <a:cubicBezTo>
                      <a:pt x="1748" y="5223"/>
                      <a:pt x="2622" y="6470"/>
                      <a:pt x="3661" y="7571"/>
                    </a:cubicBezTo>
                    <a:cubicBezTo>
                      <a:pt x="3670" y="7544"/>
                      <a:pt x="3685" y="7530"/>
                      <a:pt x="3706" y="7530"/>
                    </a:cubicBezTo>
                    <a:cubicBezTo>
                      <a:pt x="3732" y="7530"/>
                      <a:pt x="3767" y="7551"/>
                      <a:pt x="3812" y="7592"/>
                    </a:cubicBezTo>
                    <a:cubicBezTo>
                      <a:pt x="3793" y="7622"/>
                      <a:pt x="3779" y="7657"/>
                      <a:pt x="3777" y="7694"/>
                    </a:cubicBezTo>
                    <a:cubicBezTo>
                      <a:pt x="4507" y="8454"/>
                      <a:pt x="5311" y="9136"/>
                      <a:pt x="6181" y="9732"/>
                    </a:cubicBezTo>
                    <a:cubicBezTo>
                      <a:pt x="7936" y="10907"/>
                      <a:pt x="9779" y="11767"/>
                      <a:pt x="11656" y="12316"/>
                    </a:cubicBezTo>
                    <a:cubicBezTo>
                      <a:pt x="11633" y="12212"/>
                      <a:pt x="11601" y="12112"/>
                      <a:pt x="11564" y="12013"/>
                    </a:cubicBezTo>
                    <a:lnTo>
                      <a:pt x="11564" y="12013"/>
                    </a:lnTo>
                    <a:lnTo>
                      <a:pt x="11782" y="12177"/>
                    </a:lnTo>
                    <a:lnTo>
                      <a:pt x="11775" y="12351"/>
                    </a:lnTo>
                    <a:cubicBezTo>
                      <a:pt x="11844" y="12370"/>
                      <a:pt x="11911" y="12388"/>
                      <a:pt x="11981" y="12409"/>
                    </a:cubicBezTo>
                    <a:cubicBezTo>
                      <a:pt x="11988" y="12242"/>
                      <a:pt x="12025" y="12108"/>
                      <a:pt x="12044" y="11964"/>
                    </a:cubicBezTo>
                    <a:cubicBezTo>
                      <a:pt x="10871" y="11593"/>
                      <a:pt x="9753" y="11058"/>
                      <a:pt x="8731" y="10376"/>
                    </a:cubicBezTo>
                    <a:cubicBezTo>
                      <a:pt x="8720" y="10425"/>
                      <a:pt x="8702" y="10444"/>
                      <a:pt x="8680" y="10444"/>
                    </a:cubicBezTo>
                    <a:cubicBezTo>
                      <a:pt x="8620" y="10444"/>
                      <a:pt x="8529" y="10294"/>
                      <a:pt x="8460" y="10191"/>
                    </a:cubicBezTo>
                    <a:lnTo>
                      <a:pt x="8365" y="10121"/>
                    </a:lnTo>
                    <a:lnTo>
                      <a:pt x="8365" y="10121"/>
                    </a:lnTo>
                    <a:cubicBezTo>
                      <a:pt x="8369" y="10195"/>
                      <a:pt x="8381" y="10269"/>
                      <a:pt x="8399" y="10341"/>
                    </a:cubicBezTo>
                    <a:lnTo>
                      <a:pt x="8316" y="10089"/>
                    </a:lnTo>
                    <a:cubicBezTo>
                      <a:pt x="8177" y="9987"/>
                      <a:pt x="8040" y="9882"/>
                      <a:pt x="7903" y="9776"/>
                    </a:cubicBezTo>
                    <a:lnTo>
                      <a:pt x="7903" y="9776"/>
                    </a:lnTo>
                    <a:cubicBezTo>
                      <a:pt x="7922" y="9836"/>
                      <a:pt x="7929" y="9899"/>
                      <a:pt x="7926" y="9961"/>
                    </a:cubicBezTo>
                    <a:cubicBezTo>
                      <a:pt x="7910" y="9889"/>
                      <a:pt x="7894" y="9820"/>
                      <a:pt x="7871" y="9750"/>
                    </a:cubicBezTo>
                    <a:cubicBezTo>
                      <a:pt x="7678" y="9595"/>
                      <a:pt x="7488" y="9433"/>
                      <a:pt x="7300" y="9266"/>
                    </a:cubicBezTo>
                    <a:cubicBezTo>
                      <a:pt x="7293" y="9261"/>
                      <a:pt x="7287" y="9256"/>
                      <a:pt x="7282" y="9254"/>
                    </a:cubicBezTo>
                    <a:cubicBezTo>
                      <a:pt x="7222" y="9370"/>
                      <a:pt x="7101" y="9446"/>
                      <a:pt x="6969" y="9449"/>
                    </a:cubicBezTo>
                    <a:cubicBezTo>
                      <a:pt x="6910" y="9148"/>
                      <a:pt x="6928" y="9063"/>
                      <a:pt x="6976" y="9063"/>
                    </a:cubicBezTo>
                    <a:cubicBezTo>
                      <a:pt x="7040" y="9063"/>
                      <a:pt x="7155" y="9210"/>
                      <a:pt x="7214" y="9210"/>
                    </a:cubicBezTo>
                    <a:cubicBezTo>
                      <a:pt x="7216" y="9210"/>
                      <a:pt x="7218" y="9210"/>
                      <a:pt x="7219" y="9210"/>
                    </a:cubicBezTo>
                    <a:cubicBezTo>
                      <a:pt x="7103" y="9131"/>
                      <a:pt x="6987" y="9050"/>
                      <a:pt x="6874" y="8969"/>
                    </a:cubicBezTo>
                    <a:cubicBezTo>
                      <a:pt x="6874" y="8976"/>
                      <a:pt x="6874" y="8981"/>
                      <a:pt x="6872" y="8987"/>
                    </a:cubicBezTo>
                    <a:cubicBezTo>
                      <a:pt x="6846" y="8987"/>
                      <a:pt x="6828" y="8962"/>
                      <a:pt x="6811" y="8925"/>
                    </a:cubicBezTo>
                    <a:cubicBezTo>
                      <a:pt x="6644" y="8804"/>
                      <a:pt x="6480" y="8679"/>
                      <a:pt x="6318" y="8552"/>
                    </a:cubicBezTo>
                    <a:lnTo>
                      <a:pt x="6318" y="8552"/>
                    </a:lnTo>
                    <a:cubicBezTo>
                      <a:pt x="6364" y="8633"/>
                      <a:pt x="6406" y="8723"/>
                      <a:pt x="6429" y="8783"/>
                    </a:cubicBezTo>
                    <a:lnTo>
                      <a:pt x="6107" y="8408"/>
                    </a:lnTo>
                    <a:cubicBezTo>
                      <a:pt x="6109" y="8403"/>
                      <a:pt x="6114" y="8396"/>
                      <a:pt x="6118" y="8392"/>
                    </a:cubicBezTo>
                    <a:cubicBezTo>
                      <a:pt x="4934" y="7432"/>
                      <a:pt x="3890" y="6308"/>
                      <a:pt x="3021" y="5053"/>
                    </a:cubicBezTo>
                    <a:lnTo>
                      <a:pt x="2961" y="5123"/>
                    </a:lnTo>
                    <a:lnTo>
                      <a:pt x="3009" y="5035"/>
                    </a:lnTo>
                    <a:cubicBezTo>
                      <a:pt x="2836" y="4785"/>
                      <a:pt x="2669" y="4530"/>
                      <a:pt x="2511" y="4270"/>
                    </a:cubicBezTo>
                    <a:cubicBezTo>
                      <a:pt x="2476" y="4351"/>
                      <a:pt x="2446" y="4434"/>
                      <a:pt x="2423" y="4520"/>
                    </a:cubicBezTo>
                    <a:cubicBezTo>
                      <a:pt x="2465" y="4564"/>
                      <a:pt x="2499" y="4613"/>
                      <a:pt x="2523" y="4666"/>
                    </a:cubicBezTo>
                    <a:cubicBezTo>
                      <a:pt x="2482" y="4631"/>
                      <a:pt x="2440" y="4624"/>
                      <a:pt x="2400" y="4624"/>
                    </a:cubicBezTo>
                    <a:cubicBezTo>
                      <a:pt x="2375" y="4624"/>
                      <a:pt x="2350" y="4627"/>
                      <a:pt x="2327" y="4627"/>
                    </a:cubicBezTo>
                    <a:cubicBezTo>
                      <a:pt x="2241" y="4627"/>
                      <a:pt x="2176" y="4590"/>
                      <a:pt x="2170" y="4242"/>
                    </a:cubicBezTo>
                    <a:cubicBezTo>
                      <a:pt x="2118" y="4341"/>
                      <a:pt x="2037" y="4348"/>
                      <a:pt x="1966" y="4348"/>
                    </a:cubicBezTo>
                    <a:cubicBezTo>
                      <a:pt x="1955" y="4348"/>
                      <a:pt x="1944" y="4348"/>
                      <a:pt x="1933" y="4348"/>
                    </a:cubicBezTo>
                    <a:cubicBezTo>
                      <a:pt x="1907" y="4348"/>
                      <a:pt x="1883" y="4349"/>
                      <a:pt x="1864" y="4356"/>
                    </a:cubicBezTo>
                    <a:cubicBezTo>
                      <a:pt x="1809" y="4139"/>
                      <a:pt x="1849" y="4100"/>
                      <a:pt x="1908" y="4100"/>
                    </a:cubicBezTo>
                    <a:cubicBezTo>
                      <a:pt x="1941" y="4100"/>
                      <a:pt x="1979" y="4112"/>
                      <a:pt x="2010" y="4112"/>
                    </a:cubicBezTo>
                    <a:cubicBezTo>
                      <a:pt x="2056" y="4112"/>
                      <a:pt x="2087" y="4088"/>
                      <a:pt x="2066" y="3969"/>
                    </a:cubicBezTo>
                    <a:cubicBezTo>
                      <a:pt x="1928" y="3855"/>
                      <a:pt x="1810" y="3786"/>
                      <a:pt x="1705" y="3786"/>
                    </a:cubicBezTo>
                    <a:cubicBezTo>
                      <a:pt x="1618" y="3786"/>
                      <a:pt x="1540" y="3834"/>
                      <a:pt x="1468" y="3945"/>
                    </a:cubicBezTo>
                    <a:cubicBezTo>
                      <a:pt x="1332" y="3761"/>
                      <a:pt x="1240" y="3343"/>
                      <a:pt x="1101" y="3343"/>
                    </a:cubicBezTo>
                    <a:cubicBezTo>
                      <a:pt x="1093" y="3343"/>
                      <a:pt x="1084" y="3344"/>
                      <a:pt x="1076" y="3347"/>
                    </a:cubicBezTo>
                    <a:cubicBezTo>
                      <a:pt x="1078" y="3287"/>
                      <a:pt x="1090" y="3265"/>
                      <a:pt x="1108" y="3265"/>
                    </a:cubicBezTo>
                    <a:cubicBezTo>
                      <a:pt x="1157" y="3265"/>
                      <a:pt x="1250" y="3435"/>
                      <a:pt x="1292" y="3435"/>
                    </a:cubicBezTo>
                    <a:cubicBezTo>
                      <a:pt x="1313" y="3435"/>
                      <a:pt x="1321" y="3393"/>
                      <a:pt x="1306" y="3266"/>
                    </a:cubicBezTo>
                    <a:cubicBezTo>
                      <a:pt x="1275" y="3027"/>
                      <a:pt x="1127" y="3023"/>
                      <a:pt x="1132" y="2835"/>
                    </a:cubicBezTo>
                    <a:lnTo>
                      <a:pt x="1132" y="2835"/>
                    </a:lnTo>
                    <a:cubicBezTo>
                      <a:pt x="1165" y="2964"/>
                      <a:pt x="1185" y="3010"/>
                      <a:pt x="1198" y="3010"/>
                    </a:cubicBezTo>
                    <a:cubicBezTo>
                      <a:pt x="1232" y="3010"/>
                      <a:pt x="1227" y="2721"/>
                      <a:pt x="1310" y="2721"/>
                    </a:cubicBezTo>
                    <a:cubicBezTo>
                      <a:pt x="1325" y="2721"/>
                      <a:pt x="1341" y="2730"/>
                      <a:pt x="1361" y="2749"/>
                    </a:cubicBezTo>
                    <a:lnTo>
                      <a:pt x="1220" y="2492"/>
                    </a:lnTo>
                    <a:lnTo>
                      <a:pt x="1220" y="2492"/>
                    </a:lnTo>
                    <a:cubicBezTo>
                      <a:pt x="1248" y="2531"/>
                      <a:pt x="1296" y="2596"/>
                      <a:pt x="1317" y="2596"/>
                    </a:cubicBezTo>
                    <a:cubicBezTo>
                      <a:pt x="1324" y="2596"/>
                      <a:pt x="1328" y="2590"/>
                      <a:pt x="1329" y="2575"/>
                    </a:cubicBezTo>
                    <a:cubicBezTo>
                      <a:pt x="1412" y="2360"/>
                      <a:pt x="1238" y="1991"/>
                      <a:pt x="1164" y="1956"/>
                    </a:cubicBezTo>
                    <a:lnTo>
                      <a:pt x="1319" y="1898"/>
                    </a:lnTo>
                    <a:cubicBezTo>
                      <a:pt x="1071" y="1284"/>
                      <a:pt x="863" y="653"/>
                      <a:pt x="696" y="11"/>
                    </a:cubicBezTo>
                    <a:cubicBezTo>
                      <a:pt x="686" y="4"/>
                      <a:pt x="676" y="1"/>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52" name="Google Shape;2352;p34"/>
              <p:cNvSpPr/>
              <p:nvPr/>
            </p:nvSpPr>
            <p:spPr>
              <a:xfrm>
                <a:off x="4631800" y="1903400"/>
                <a:ext cx="33575" cy="168950"/>
              </a:xfrm>
              <a:custGeom>
                <a:avLst/>
                <a:gdLst/>
                <a:ahLst/>
                <a:cxnLst/>
                <a:rect l="l" t="t" r="r" b="b"/>
                <a:pathLst>
                  <a:path w="1343" h="6758" extrusionOk="0">
                    <a:moveTo>
                      <a:pt x="455" y="3476"/>
                    </a:moveTo>
                    <a:lnTo>
                      <a:pt x="455" y="3476"/>
                    </a:lnTo>
                    <a:cubicBezTo>
                      <a:pt x="473" y="3515"/>
                      <a:pt x="499" y="3550"/>
                      <a:pt x="529" y="3578"/>
                    </a:cubicBezTo>
                    <a:lnTo>
                      <a:pt x="527" y="3573"/>
                    </a:lnTo>
                    <a:lnTo>
                      <a:pt x="536" y="3585"/>
                    </a:lnTo>
                    <a:lnTo>
                      <a:pt x="529" y="3578"/>
                    </a:lnTo>
                    <a:lnTo>
                      <a:pt x="664" y="3956"/>
                    </a:lnTo>
                    <a:cubicBezTo>
                      <a:pt x="557" y="3812"/>
                      <a:pt x="490" y="3587"/>
                      <a:pt x="455" y="3476"/>
                    </a:cubicBezTo>
                    <a:close/>
                    <a:moveTo>
                      <a:pt x="647" y="3341"/>
                    </a:moveTo>
                    <a:lnTo>
                      <a:pt x="647" y="3341"/>
                    </a:lnTo>
                    <a:cubicBezTo>
                      <a:pt x="937" y="3671"/>
                      <a:pt x="677" y="3580"/>
                      <a:pt x="812" y="3958"/>
                    </a:cubicBezTo>
                    <a:lnTo>
                      <a:pt x="536" y="3585"/>
                    </a:lnTo>
                    <a:lnTo>
                      <a:pt x="536" y="3585"/>
                    </a:lnTo>
                    <a:cubicBezTo>
                      <a:pt x="552" y="3597"/>
                      <a:pt x="567" y="3603"/>
                      <a:pt x="580" y="3603"/>
                    </a:cubicBezTo>
                    <a:cubicBezTo>
                      <a:pt x="631" y="3603"/>
                      <a:pt x="664" y="3517"/>
                      <a:pt x="647" y="3341"/>
                    </a:cubicBezTo>
                    <a:close/>
                    <a:moveTo>
                      <a:pt x="218" y="4865"/>
                    </a:moveTo>
                    <a:cubicBezTo>
                      <a:pt x="343" y="4868"/>
                      <a:pt x="402" y="5232"/>
                      <a:pt x="487" y="5232"/>
                    </a:cubicBezTo>
                    <a:cubicBezTo>
                      <a:pt x="505" y="5232"/>
                      <a:pt x="524" y="5215"/>
                      <a:pt x="545" y="5175"/>
                    </a:cubicBezTo>
                    <a:lnTo>
                      <a:pt x="545" y="5175"/>
                    </a:lnTo>
                    <a:lnTo>
                      <a:pt x="536" y="5423"/>
                    </a:lnTo>
                    <a:lnTo>
                      <a:pt x="218" y="4865"/>
                    </a:lnTo>
                    <a:close/>
                    <a:moveTo>
                      <a:pt x="791" y="5639"/>
                    </a:moveTo>
                    <a:lnTo>
                      <a:pt x="833" y="5750"/>
                    </a:lnTo>
                    <a:cubicBezTo>
                      <a:pt x="817" y="5713"/>
                      <a:pt x="803" y="5676"/>
                      <a:pt x="791" y="5639"/>
                    </a:cubicBezTo>
                    <a:close/>
                    <a:moveTo>
                      <a:pt x="849" y="1"/>
                    </a:moveTo>
                    <a:cubicBezTo>
                      <a:pt x="817" y="103"/>
                      <a:pt x="784" y="205"/>
                      <a:pt x="752" y="307"/>
                    </a:cubicBezTo>
                    <a:lnTo>
                      <a:pt x="789" y="383"/>
                    </a:lnTo>
                    <a:lnTo>
                      <a:pt x="747" y="325"/>
                    </a:lnTo>
                    <a:cubicBezTo>
                      <a:pt x="550" y="982"/>
                      <a:pt x="395" y="1647"/>
                      <a:pt x="281" y="2321"/>
                    </a:cubicBezTo>
                    <a:lnTo>
                      <a:pt x="441" y="2799"/>
                    </a:lnTo>
                    <a:cubicBezTo>
                      <a:pt x="378" y="2743"/>
                      <a:pt x="307" y="2660"/>
                      <a:pt x="237" y="2583"/>
                    </a:cubicBezTo>
                    <a:cubicBezTo>
                      <a:pt x="47" y="3819"/>
                      <a:pt x="1" y="5073"/>
                      <a:pt x="96" y="6323"/>
                    </a:cubicBezTo>
                    <a:cubicBezTo>
                      <a:pt x="97" y="6323"/>
                      <a:pt x="99" y="6322"/>
                      <a:pt x="101" y="6322"/>
                    </a:cubicBezTo>
                    <a:cubicBezTo>
                      <a:pt x="149" y="6322"/>
                      <a:pt x="213" y="6387"/>
                      <a:pt x="309" y="6562"/>
                    </a:cubicBezTo>
                    <a:lnTo>
                      <a:pt x="279" y="6388"/>
                    </a:lnTo>
                    <a:lnTo>
                      <a:pt x="341" y="6738"/>
                    </a:lnTo>
                    <a:cubicBezTo>
                      <a:pt x="363" y="6752"/>
                      <a:pt x="382" y="6758"/>
                      <a:pt x="397" y="6758"/>
                    </a:cubicBezTo>
                    <a:cubicBezTo>
                      <a:pt x="509" y="6758"/>
                      <a:pt x="451" y="6418"/>
                      <a:pt x="358" y="6235"/>
                    </a:cubicBezTo>
                    <a:lnTo>
                      <a:pt x="358" y="6235"/>
                    </a:lnTo>
                    <a:cubicBezTo>
                      <a:pt x="432" y="6292"/>
                      <a:pt x="486" y="6315"/>
                      <a:pt x="526" y="6315"/>
                    </a:cubicBezTo>
                    <a:cubicBezTo>
                      <a:pt x="699" y="6315"/>
                      <a:pt x="614" y="5886"/>
                      <a:pt x="804" y="5886"/>
                    </a:cubicBezTo>
                    <a:cubicBezTo>
                      <a:pt x="828" y="5886"/>
                      <a:pt x="858" y="5894"/>
                      <a:pt x="893" y="5910"/>
                    </a:cubicBezTo>
                    <a:lnTo>
                      <a:pt x="833" y="5750"/>
                    </a:lnTo>
                    <a:lnTo>
                      <a:pt x="833" y="5750"/>
                    </a:lnTo>
                    <a:cubicBezTo>
                      <a:pt x="856" y="5806"/>
                      <a:pt x="893" y="5854"/>
                      <a:pt x="944" y="5889"/>
                    </a:cubicBezTo>
                    <a:cubicBezTo>
                      <a:pt x="926" y="5685"/>
                      <a:pt x="912" y="5479"/>
                      <a:pt x="902" y="5273"/>
                    </a:cubicBezTo>
                    <a:cubicBezTo>
                      <a:pt x="879" y="5247"/>
                      <a:pt x="858" y="5219"/>
                      <a:pt x="844" y="5189"/>
                    </a:cubicBezTo>
                    <a:cubicBezTo>
                      <a:pt x="782" y="5025"/>
                      <a:pt x="817" y="4830"/>
                      <a:pt x="884" y="4751"/>
                    </a:cubicBezTo>
                    <a:cubicBezTo>
                      <a:pt x="877" y="4359"/>
                      <a:pt x="886" y="3965"/>
                      <a:pt x="909" y="3569"/>
                    </a:cubicBezTo>
                    <a:cubicBezTo>
                      <a:pt x="803" y="3395"/>
                      <a:pt x="687" y="3265"/>
                      <a:pt x="768" y="3112"/>
                    </a:cubicBezTo>
                    <a:lnTo>
                      <a:pt x="768" y="3112"/>
                    </a:lnTo>
                    <a:cubicBezTo>
                      <a:pt x="822" y="3221"/>
                      <a:pt x="867" y="3253"/>
                      <a:pt x="905" y="3253"/>
                    </a:cubicBezTo>
                    <a:cubicBezTo>
                      <a:pt x="915" y="3253"/>
                      <a:pt x="925" y="3250"/>
                      <a:pt x="935" y="3246"/>
                    </a:cubicBezTo>
                    <a:cubicBezTo>
                      <a:pt x="946" y="3098"/>
                      <a:pt x="960" y="2947"/>
                      <a:pt x="979" y="2799"/>
                    </a:cubicBezTo>
                    <a:cubicBezTo>
                      <a:pt x="974" y="2797"/>
                      <a:pt x="970" y="2794"/>
                      <a:pt x="967" y="2792"/>
                    </a:cubicBezTo>
                    <a:cubicBezTo>
                      <a:pt x="970" y="2787"/>
                      <a:pt x="974" y="2783"/>
                      <a:pt x="981" y="2778"/>
                    </a:cubicBezTo>
                    <a:cubicBezTo>
                      <a:pt x="1058" y="2111"/>
                      <a:pt x="1178" y="1448"/>
                      <a:pt x="1343" y="796"/>
                    </a:cubicBezTo>
                    <a:cubicBezTo>
                      <a:pt x="1199" y="671"/>
                      <a:pt x="1016" y="19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53" name="Google Shape;2353;p34"/>
              <p:cNvSpPr/>
              <p:nvPr/>
            </p:nvSpPr>
            <p:spPr>
              <a:xfrm>
                <a:off x="4686675" y="1590400"/>
                <a:ext cx="770025" cy="268050"/>
              </a:xfrm>
              <a:custGeom>
                <a:avLst/>
                <a:gdLst/>
                <a:ahLst/>
                <a:cxnLst/>
                <a:rect l="l" t="t" r="r" b="b"/>
                <a:pathLst>
                  <a:path w="30801" h="10722" extrusionOk="0">
                    <a:moveTo>
                      <a:pt x="19785" y="823"/>
                    </a:moveTo>
                    <a:lnTo>
                      <a:pt x="19970" y="881"/>
                    </a:lnTo>
                    <a:cubicBezTo>
                      <a:pt x="20011" y="997"/>
                      <a:pt x="20008" y="1027"/>
                      <a:pt x="19987" y="1027"/>
                    </a:cubicBezTo>
                    <a:cubicBezTo>
                      <a:pt x="19964" y="1027"/>
                      <a:pt x="19919" y="988"/>
                      <a:pt x="19894" y="988"/>
                    </a:cubicBezTo>
                    <a:cubicBezTo>
                      <a:pt x="19866" y="988"/>
                      <a:pt x="19860" y="1031"/>
                      <a:pt x="19921" y="1208"/>
                    </a:cubicBezTo>
                    <a:cubicBezTo>
                      <a:pt x="19808" y="1187"/>
                      <a:pt x="19817" y="937"/>
                      <a:pt x="19785" y="823"/>
                    </a:cubicBezTo>
                    <a:close/>
                    <a:moveTo>
                      <a:pt x="9033" y="1662"/>
                    </a:moveTo>
                    <a:cubicBezTo>
                      <a:pt x="9096" y="1662"/>
                      <a:pt x="9184" y="1686"/>
                      <a:pt x="9260" y="1686"/>
                    </a:cubicBezTo>
                    <a:cubicBezTo>
                      <a:pt x="9287" y="1686"/>
                      <a:pt x="9311" y="1683"/>
                      <a:pt x="9333" y="1675"/>
                    </a:cubicBezTo>
                    <a:lnTo>
                      <a:pt x="9333" y="1675"/>
                    </a:lnTo>
                    <a:cubicBezTo>
                      <a:pt x="9270" y="1749"/>
                      <a:pt x="9227" y="1774"/>
                      <a:pt x="9185" y="1774"/>
                    </a:cubicBezTo>
                    <a:cubicBezTo>
                      <a:pt x="9125" y="1774"/>
                      <a:pt x="9069" y="1723"/>
                      <a:pt x="8961" y="1693"/>
                    </a:cubicBezTo>
                    <a:cubicBezTo>
                      <a:pt x="8972" y="1670"/>
                      <a:pt x="8999" y="1662"/>
                      <a:pt x="9033" y="1662"/>
                    </a:cubicBezTo>
                    <a:close/>
                    <a:moveTo>
                      <a:pt x="23019" y="1985"/>
                    </a:moveTo>
                    <a:lnTo>
                      <a:pt x="23002" y="2043"/>
                    </a:lnTo>
                    <a:cubicBezTo>
                      <a:pt x="23002" y="2005"/>
                      <a:pt x="23009" y="1989"/>
                      <a:pt x="23019" y="1985"/>
                    </a:cubicBezTo>
                    <a:close/>
                    <a:moveTo>
                      <a:pt x="23086" y="1764"/>
                    </a:moveTo>
                    <a:lnTo>
                      <a:pt x="23104" y="1964"/>
                    </a:lnTo>
                    <a:cubicBezTo>
                      <a:pt x="23145" y="1918"/>
                      <a:pt x="23186" y="1883"/>
                      <a:pt x="23216" y="1883"/>
                    </a:cubicBezTo>
                    <a:cubicBezTo>
                      <a:pt x="23230" y="1883"/>
                      <a:pt x="23242" y="1891"/>
                      <a:pt x="23250" y="1910"/>
                    </a:cubicBezTo>
                    <a:lnTo>
                      <a:pt x="23234" y="2031"/>
                    </a:lnTo>
                    <a:lnTo>
                      <a:pt x="23371" y="2216"/>
                    </a:lnTo>
                    <a:cubicBezTo>
                      <a:pt x="23332" y="2383"/>
                      <a:pt x="23447" y="2711"/>
                      <a:pt x="23381" y="2711"/>
                    </a:cubicBezTo>
                    <a:cubicBezTo>
                      <a:pt x="23368" y="2711"/>
                      <a:pt x="23348" y="2698"/>
                      <a:pt x="23318" y="2668"/>
                    </a:cubicBezTo>
                    <a:cubicBezTo>
                      <a:pt x="23269" y="2506"/>
                      <a:pt x="23223" y="2316"/>
                      <a:pt x="23216" y="2168"/>
                    </a:cubicBezTo>
                    <a:cubicBezTo>
                      <a:pt x="23206" y="2162"/>
                      <a:pt x="23191" y="2160"/>
                      <a:pt x="23174" y="2160"/>
                    </a:cubicBezTo>
                    <a:cubicBezTo>
                      <a:pt x="23144" y="2160"/>
                      <a:pt x="23107" y="2166"/>
                      <a:pt x="23075" y="2166"/>
                    </a:cubicBezTo>
                    <a:cubicBezTo>
                      <a:pt x="23029" y="2166"/>
                      <a:pt x="22992" y="2153"/>
                      <a:pt x="23000" y="2094"/>
                    </a:cubicBezTo>
                    <a:cubicBezTo>
                      <a:pt x="23019" y="2068"/>
                      <a:pt x="23042" y="2036"/>
                      <a:pt x="23067" y="2005"/>
                    </a:cubicBezTo>
                    <a:cubicBezTo>
                      <a:pt x="23053" y="1991"/>
                      <a:pt x="23040" y="1982"/>
                      <a:pt x="23028" y="1982"/>
                    </a:cubicBezTo>
                    <a:cubicBezTo>
                      <a:pt x="23025" y="1982"/>
                      <a:pt x="23022" y="1983"/>
                      <a:pt x="23019" y="1985"/>
                    </a:cubicBezTo>
                    <a:lnTo>
                      <a:pt x="23086" y="1764"/>
                    </a:lnTo>
                    <a:close/>
                    <a:moveTo>
                      <a:pt x="29181" y="8531"/>
                    </a:moveTo>
                    <a:lnTo>
                      <a:pt x="29181" y="8531"/>
                    </a:lnTo>
                    <a:cubicBezTo>
                      <a:pt x="29208" y="8550"/>
                      <a:pt x="29229" y="8575"/>
                      <a:pt x="29241" y="8605"/>
                    </a:cubicBezTo>
                    <a:cubicBezTo>
                      <a:pt x="29220" y="8582"/>
                      <a:pt x="29199" y="8557"/>
                      <a:pt x="29181" y="8531"/>
                    </a:cubicBezTo>
                    <a:close/>
                    <a:moveTo>
                      <a:pt x="15873" y="1"/>
                    </a:moveTo>
                    <a:cubicBezTo>
                      <a:pt x="10944" y="1"/>
                      <a:pt x="5982" y="1892"/>
                      <a:pt x="2820" y="5365"/>
                    </a:cubicBezTo>
                    <a:cubicBezTo>
                      <a:pt x="2850" y="5406"/>
                      <a:pt x="2880" y="5446"/>
                      <a:pt x="2906" y="5483"/>
                    </a:cubicBezTo>
                    <a:cubicBezTo>
                      <a:pt x="2895" y="5487"/>
                      <a:pt x="2883" y="5489"/>
                      <a:pt x="2871" y="5489"/>
                    </a:cubicBezTo>
                    <a:cubicBezTo>
                      <a:pt x="2831" y="5489"/>
                      <a:pt x="2786" y="5469"/>
                      <a:pt x="2743" y="5446"/>
                    </a:cubicBezTo>
                    <a:cubicBezTo>
                      <a:pt x="2725" y="5464"/>
                      <a:pt x="2709" y="5485"/>
                      <a:pt x="2690" y="5504"/>
                    </a:cubicBezTo>
                    <a:lnTo>
                      <a:pt x="2820" y="5824"/>
                    </a:lnTo>
                    <a:cubicBezTo>
                      <a:pt x="2779" y="5829"/>
                      <a:pt x="2740" y="5833"/>
                      <a:pt x="2700" y="5833"/>
                    </a:cubicBezTo>
                    <a:cubicBezTo>
                      <a:pt x="2620" y="5833"/>
                      <a:pt x="2541" y="5818"/>
                      <a:pt x="2458" y="5773"/>
                    </a:cubicBezTo>
                    <a:cubicBezTo>
                      <a:pt x="2108" y="6188"/>
                      <a:pt x="1784" y="6626"/>
                      <a:pt x="1489" y="7080"/>
                    </a:cubicBezTo>
                    <a:cubicBezTo>
                      <a:pt x="937" y="7815"/>
                      <a:pt x="441" y="8587"/>
                      <a:pt x="1" y="9394"/>
                    </a:cubicBezTo>
                    <a:cubicBezTo>
                      <a:pt x="131" y="9568"/>
                      <a:pt x="263" y="9802"/>
                      <a:pt x="411" y="9982"/>
                    </a:cubicBezTo>
                    <a:cubicBezTo>
                      <a:pt x="416" y="9976"/>
                      <a:pt x="421" y="9966"/>
                      <a:pt x="427" y="9955"/>
                    </a:cubicBezTo>
                    <a:cubicBezTo>
                      <a:pt x="254" y="9408"/>
                      <a:pt x="585" y="9549"/>
                      <a:pt x="562" y="9201"/>
                    </a:cubicBezTo>
                    <a:lnTo>
                      <a:pt x="562" y="9201"/>
                    </a:lnTo>
                    <a:lnTo>
                      <a:pt x="708" y="9431"/>
                    </a:lnTo>
                    <a:cubicBezTo>
                      <a:pt x="801" y="9268"/>
                      <a:pt x="893" y="9109"/>
                      <a:pt x="991" y="8949"/>
                    </a:cubicBezTo>
                    <a:cubicBezTo>
                      <a:pt x="977" y="8884"/>
                      <a:pt x="972" y="8828"/>
                      <a:pt x="988" y="8796"/>
                    </a:cubicBezTo>
                    <a:lnTo>
                      <a:pt x="988" y="8796"/>
                    </a:lnTo>
                    <a:cubicBezTo>
                      <a:pt x="1005" y="8819"/>
                      <a:pt x="1028" y="8835"/>
                      <a:pt x="1056" y="8847"/>
                    </a:cubicBezTo>
                    <a:cubicBezTo>
                      <a:pt x="1341" y="8381"/>
                      <a:pt x="1656" y="7922"/>
                      <a:pt x="1999" y="7470"/>
                    </a:cubicBezTo>
                    <a:cubicBezTo>
                      <a:pt x="4253" y="4052"/>
                      <a:pt x="8101" y="1808"/>
                      <a:pt x="12241" y="1013"/>
                    </a:cubicBezTo>
                    <a:cubicBezTo>
                      <a:pt x="12261" y="989"/>
                      <a:pt x="12283" y="978"/>
                      <a:pt x="12299" y="978"/>
                    </a:cubicBezTo>
                    <a:cubicBezTo>
                      <a:pt x="12311" y="978"/>
                      <a:pt x="12320" y="986"/>
                      <a:pt x="12320" y="999"/>
                    </a:cubicBezTo>
                    <a:cubicBezTo>
                      <a:pt x="13395" y="797"/>
                      <a:pt x="14486" y="695"/>
                      <a:pt x="15577" y="695"/>
                    </a:cubicBezTo>
                    <a:cubicBezTo>
                      <a:pt x="16025" y="695"/>
                      <a:pt x="16473" y="712"/>
                      <a:pt x="16919" y="747"/>
                    </a:cubicBezTo>
                    <a:cubicBezTo>
                      <a:pt x="16829" y="652"/>
                      <a:pt x="16776" y="529"/>
                      <a:pt x="16764" y="399"/>
                    </a:cubicBezTo>
                    <a:lnTo>
                      <a:pt x="16764" y="399"/>
                    </a:lnTo>
                    <a:cubicBezTo>
                      <a:pt x="16843" y="543"/>
                      <a:pt x="16961" y="656"/>
                      <a:pt x="17054" y="758"/>
                    </a:cubicBezTo>
                    <a:cubicBezTo>
                      <a:pt x="18296" y="863"/>
                      <a:pt x="19520" y="1113"/>
                      <a:pt x="20705" y="1507"/>
                    </a:cubicBezTo>
                    <a:cubicBezTo>
                      <a:pt x="20705" y="1475"/>
                      <a:pt x="20703" y="1442"/>
                      <a:pt x="20698" y="1410"/>
                    </a:cubicBezTo>
                    <a:cubicBezTo>
                      <a:pt x="20742" y="1405"/>
                      <a:pt x="20785" y="1401"/>
                      <a:pt x="20828" y="1401"/>
                    </a:cubicBezTo>
                    <a:cubicBezTo>
                      <a:pt x="20972" y="1401"/>
                      <a:pt x="21112" y="1448"/>
                      <a:pt x="21231" y="1695"/>
                    </a:cubicBezTo>
                    <a:cubicBezTo>
                      <a:pt x="22258" y="2082"/>
                      <a:pt x="23234" y="2590"/>
                      <a:pt x="24138" y="3206"/>
                    </a:cubicBezTo>
                    <a:cubicBezTo>
                      <a:pt x="24748" y="3614"/>
                      <a:pt x="25328" y="4062"/>
                      <a:pt x="25872" y="4549"/>
                    </a:cubicBezTo>
                    <a:lnTo>
                      <a:pt x="26464" y="3925"/>
                    </a:lnTo>
                    <a:lnTo>
                      <a:pt x="26229" y="4398"/>
                    </a:lnTo>
                    <a:lnTo>
                      <a:pt x="25914" y="4588"/>
                    </a:lnTo>
                    <a:cubicBezTo>
                      <a:pt x="25979" y="4646"/>
                      <a:pt x="26042" y="4704"/>
                      <a:pt x="26104" y="4762"/>
                    </a:cubicBezTo>
                    <a:cubicBezTo>
                      <a:pt x="26130" y="4702"/>
                      <a:pt x="26162" y="4644"/>
                      <a:pt x="26204" y="4593"/>
                    </a:cubicBezTo>
                    <a:cubicBezTo>
                      <a:pt x="26246" y="4692"/>
                      <a:pt x="26630" y="4750"/>
                      <a:pt x="26535" y="5035"/>
                    </a:cubicBezTo>
                    <a:cubicBezTo>
                      <a:pt x="26515" y="5063"/>
                      <a:pt x="26487" y="5082"/>
                      <a:pt x="26454" y="5096"/>
                    </a:cubicBezTo>
                    <a:cubicBezTo>
                      <a:pt x="26807" y="5443"/>
                      <a:pt x="27140" y="5805"/>
                      <a:pt x="27453" y="6183"/>
                    </a:cubicBezTo>
                    <a:lnTo>
                      <a:pt x="27588" y="5977"/>
                    </a:lnTo>
                    <a:lnTo>
                      <a:pt x="27544" y="6292"/>
                    </a:lnTo>
                    <a:cubicBezTo>
                      <a:pt x="27546" y="6294"/>
                      <a:pt x="27546" y="6294"/>
                      <a:pt x="27548" y="6297"/>
                    </a:cubicBezTo>
                    <a:lnTo>
                      <a:pt x="27975" y="6032"/>
                    </a:lnTo>
                    <a:lnTo>
                      <a:pt x="27975" y="6032"/>
                    </a:lnTo>
                    <a:cubicBezTo>
                      <a:pt x="27778" y="6248"/>
                      <a:pt x="27801" y="6477"/>
                      <a:pt x="27963" y="6519"/>
                    </a:cubicBezTo>
                    <a:lnTo>
                      <a:pt x="28198" y="6046"/>
                    </a:lnTo>
                    <a:lnTo>
                      <a:pt x="28198" y="6046"/>
                    </a:lnTo>
                    <a:cubicBezTo>
                      <a:pt x="28232" y="6127"/>
                      <a:pt x="28072" y="6540"/>
                      <a:pt x="27938" y="6790"/>
                    </a:cubicBezTo>
                    <a:cubicBezTo>
                      <a:pt x="27956" y="6816"/>
                      <a:pt x="27975" y="6841"/>
                      <a:pt x="27994" y="6867"/>
                    </a:cubicBezTo>
                    <a:lnTo>
                      <a:pt x="28214" y="6762"/>
                    </a:lnTo>
                    <a:lnTo>
                      <a:pt x="28214" y="6762"/>
                    </a:lnTo>
                    <a:cubicBezTo>
                      <a:pt x="28225" y="6876"/>
                      <a:pt x="28172" y="6946"/>
                      <a:pt x="28100" y="7011"/>
                    </a:cubicBezTo>
                    <a:cubicBezTo>
                      <a:pt x="28520" y="7583"/>
                      <a:pt x="28898" y="8186"/>
                      <a:pt x="29238" y="8809"/>
                    </a:cubicBezTo>
                    <a:cubicBezTo>
                      <a:pt x="29266" y="8816"/>
                      <a:pt x="29294" y="8830"/>
                      <a:pt x="29320" y="8851"/>
                    </a:cubicBezTo>
                    <a:cubicBezTo>
                      <a:pt x="29296" y="8777"/>
                      <a:pt x="29276" y="8677"/>
                      <a:pt x="29241" y="8605"/>
                    </a:cubicBezTo>
                    <a:lnTo>
                      <a:pt x="29241" y="8605"/>
                    </a:lnTo>
                    <a:cubicBezTo>
                      <a:pt x="29285" y="8651"/>
                      <a:pt x="29321" y="8674"/>
                      <a:pt x="29350" y="8674"/>
                    </a:cubicBezTo>
                    <a:cubicBezTo>
                      <a:pt x="29372" y="8674"/>
                      <a:pt x="29389" y="8661"/>
                      <a:pt x="29403" y="8636"/>
                    </a:cubicBezTo>
                    <a:lnTo>
                      <a:pt x="29368" y="8522"/>
                    </a:lnTo>
                    <a:lnTo>
                      <a:pt x="29623" y="8738"/>
                    </a:lnTo>
                    <a:cubicBezTo>
                      <a:pt x="29653" y="8974"/>
                      <a:pt x="29644" y="9224"/>
                      <a:pt x="29746" y="9496"/>
                    </a:cubicBezTo>
                    <a:cubicBezTo>
                      <a:pt x="29642" y="9354"/>
                      <a:pt x="29542" y="9262"/>
                      <a:pt x="29447" y="9208"/>
                    </a:cubicBezTo>
                    <a:lnTo>
                      <a:pt x="29447" y="9208"/>
                    </a:lnTo>
                    <a:cubicBezTo>
                      <a:pt x="29533" y="9375"/>
                      <a:pt x="29614" y="9542"/>
                      <a:pt x="29693" y="9711"/>
                    </a:cubicBezTo>
                    <a:cubicBezTo>
                      <a:pt x="29695" y="9707"/>
                      <a:pt x="29700" y="9704"/>
                      <a:pt x="29702" y="9700"/>
                    </a:cubicBezTo>
                    <a:cubicBezTo>
                      <a:pt x="29704" y="9714"/>
                      <a:pt x="29704" y="9727"/>
                      <a:pt x="29704" y="9739"/>
                    </a:cubicBezTo>
                    <a:cubicBezTo>
                      <a:pt x="29834" y="10015"/>
                      <a:pt x="29955" y="10291"/>
                      <a:pt x="30066" y="10571"/>
                    </a:cubicBezTo>
                    <a:lnTo>
                      <a:pt x="30126" y="10421"/>
                    </a:lnTo>
                    <a:lnTo>
                      <a:pt x="30126" y="10421"/>
                    </a:lnTo>
                    <a:cubicBezTo>
                      <a:pt x="30117" y="10479"/>
                      <a:pt x="30096" y="10548"/>
                      <a:pt x="30087" y="10620"/>
                    </a:cubicBezTo>
                    <a:cubicBezTo>
                      <a:pt x="30101" y="10655"/>
                      <a:pt x="30112" y="10687"/>
                      <a:pt x="30126" y="10722"/>
                    </a:cubicBezTo>
                    <a:cubicBezTo>
                      <a:pt x="30140" y="10682"/>
                      <a:pt x="30162" y="10669"/>
                      <a:pt x="30187" y="10669"/>
                    </a:cubicBezTo>
                    <a:cubicBezTo>
                      <a:pt x="30235" y="10669"/>
                      <a:pt x="30294" y="10713"/>
                      <a:pt x="30342" y="10713"/>
                    </a:cubicBezTo>
                    <a:cubicBezTo>
                      <a:pt x="30384" y="10713"/>
                      <a:pt x="30417" y="10678"/>
                      <a:pt x="30421" y="10543"/>
                    </a:cubicBezTo>
                    <a:cubicBezTo>
                      <a:pt x="30400" y="10523"/>
                      <a:pt x="30384" y="10499"/>
                      <a:pt x="30370" y="10474"/>
                    </a:cubicBezTo>
                    <a:lnTo>
                      <a:pt x="30342" y="10499"/>
                    </a:lnTo>
                    <a:lnTo>
                      <a:pt x="30309" y="10333"/>
                    </a:lnTo>
                    <a:lnTo>
                      <a:pt x="30316" y="10333"/>
                    </a:lnTo>
                    <a:cubicBezTo>
                      <a:pt x="30263" y="10134"/>
                      <a:pt x="30255" y="9902"/>
                      <a:pt x="30166" y="9902"/>
                    </a:cubicBezTo>
                    <a:cubicBezTo>
                      <a:pt x="30160" y="9902"/>
                      <a:pt x="30153" y="9903"/>
                      <a:pt x="30145" y="9906"/>
                    </a:cubicBezTo>
                    <a:lnTo>
                      <a:pt x="30177" y="10015"/>
                    </a:lnTo>
                    <a:cubicBezTo>
                      <a:pt x="30121" y="9938"/>
                      <a:pt x="30089" y="9918"/>
                      <a:pt x="30067" y="9918"/>
                    </a:cubicBezTo>
                    <a:cubicBezTo>
                      <a:pt x="30042" y="9918"/>
                      <a:pt x="30032" y="9947"/>
                      <a:pt x="30015" y="9947"/>
                    </a:cubicBezTo>
                    <a:cubicBezTo>
                      <a:pt x="29992" y="9947"/>
                      <a:pt x="29957" y="9893"/>
                      <a:pt x="29855" y="9642"/>
                    </a:cubicBezTo>
                    <a:lnTo>
                      <a:pt x="29855" y="9642"/>
                    </a:lnTo>
                    <a:cubicBezTo>
                      <a:pt x="29884" y="9672"/>
                      <a:pt x="29908" y="9684"/>
                      <a:pt x="29929" y="9684"/>
                    </a:cubicBezTo>
                    <a:cubicBezTo>
                      <a:pt x="30020" y="9684"/>
                      <a:pt x="30049" y="9445"/>
                      <a:pt x="30133" y="9445"/>
                    </a:cubicBezTo>
                    <a:cubicBezTo>
                      <a:pt x="30173" y="9445"/>
                      <a:pt x="30226" y="9499"/>
                      <a:pt x="30305" y="9660"/>
                    </a:cubicBezTo>
                    <a:lnTo>
                      <a:pt x="30289" y="10098"/>
                    </a:lnTo>
                    <a:cubicBezTo>
                      <a:pt x="30507" y="10264"/>
                      <a:pt x="30658" y="10455"/>
                      <a:pt x="30782" y="10455"/>
                    </a:cubicBezTo>
                    <a:cubicBezTo>
                      <a:pt x="30789" y="10455"/>
                      <a:pt x="30795" y="10454"/>
                      <a:pt x="30801" y="10453"/>
                    </a:cubicBezTo>
                    <a:cubicBezTo>
                      <a:pt x="30578" y="9929"/>
                      <a:pt x="30335" y="9415"/>
                      <a:pt x="30068" y="8905"/>
                    </a:cubicBezTo>
                    <a:cubicBezTo>
                      <a:pt x="29994" y="8888"/>
                      <a:pt x="29922" y="8860"/>
                      <a:pt x="29855" y="8823"/>
                    </a:cubicBezTo>
                    <a:lnTo>
                      <a:pt x="29855" y="8823"/>
                    </a:lnTo>
                    <a:cubicBezTo>
                      <a:pt x="29867" y="8923"/>
                      <a:pt x="29848" y="8990"/>
                      <a:pt x="29799" y="9041"/>
                    </a:cubicBezTo>
                    <a:cubicBezTo>
                      <a:pt x="29804" y="8956"/>
                      <a:pt x="29762" y="8796"/>
                      <a:pt x="29735" y="8670"/>
                    </a:cubicBezTo>
                    <a:cubicBezTo>
                      <a:pt x="29728" y="8650"/>
                      <a:pt x="29723" y="8631"/>
                      <a:pt x="29721" y="8612"/>
                    </a:cubicBezTo>
                    <a:cubicBezTo>
                      <a:pt x="29708" y="8543"/>
                      <a:pt x="29702" y="8495"/>
                      <a:pt x="29719" y="8495"/>
                    </a:cubicBezTo>
                    <a:cubicBezTo>
                      <a:pt x="29723" y="8495"/>
                      <a:pt x="29728" y="8498"/>
                      <a:pt x="29735" y="8503"/>
                    </a:cubicBezTo>
                    <a:cubicBezTo>
                      <a:pt x="29742" y="8499"/>
                      <a:pt x="29751" y="8496"/>
                      <a:pt x="29758" y="8492"/>
                    </a:cubicBezTo>
                    <a:lnTo>
                      <a:pt x="29644" y="8174"/>
                    </a:lnTo>
                    <a:lnTo>
                      <a:pt x="29684" y="8195"/>
                    </a:lnTo>
                    <a:cubicBezTo>
                      <a:pt x="29656" y="8146"/>
                      <a:pt x="29628" y="8098"/>
                      <a:pt x="29600" y="8051"/>
                    </a:cubicBezTo>
                    <a:cubicBezTo>
                      <a:pt x="29589" y="8079"/>
                      <a:pt x="29589" y="8112"/>
                      <a:pt x="29600" y="8142"/>
                    </a:cubicBezTo>
                    <a:cubicBezTo>
                      <a:pt x="29526" y="8123"/>
                      <a:pt x="29538" y="8075"/>
                      <a:pt x="29579" y="8014"/>
                    </a:cubicBezTo>
                    <a:cubicBezTo>
                      <a:pt x="29547" y="7956"/>
                      <a:pt x="29512" y="7901"/>
                      <a:pt x="29480" y="7843"/>
                    </a:cubicBezTo>
                    <a:cubicBezTo>
                      <a:pt x="29478" y="7843"/>
                      <a:pt x="29477" y="7843"/>
                      <a:pt x="29476" y="7843"/>
                    </a:cubicBezTo>
                    <a:cubicBezTo>
                      <a:pt x="29437" y="7843"/>
                      <a:pt x="29411" y="7898"/>
                      <a:pt x="29375" y="7898"/>
                    </a:cubicBezTo>
                    <a:cubicBezTo>
                      <a:pt x="29359" y="7898"/>
                      <a:pt x="29341" y="7887"/>
                      <a:pt x="29320" y="7857"/>
                    </a:cubicBezTo>
                    <a:cubicBezTo>
                      <a:pt x="29322" y="7774"/>
                      <a:pt x="29353" y="7730"/>
                      <a:pt x="29397" y="7730"/>
                    </a:cubicBezTo>
                    <a:cubicBezTo>
                      <a:pt x="29402" y="7730"/>
                      <a:pt x="29407" y="7730"/>
                      <a:pt x="29412" y="7731"/>
                    </a:cubicBezTo>
                    <a:cubicBezTo>
                      <a:pt x="28977" y="7008"/>
                      <a:pt x="28501" y="6310"/>
                      <a:pt x="27987" y="5643"/>
                    </a:cubicBezTo>
                    <a:cubicBezTo>
                      <a:pt x="27961" y="5652"/>
                      <a:pt x="27936" y="5680"/>
                      <a:pt x="27901" y="5766"/>
                    </a:cubicBezTo>
                    <a:cubicBezTo>
                      <a:pt x="27829" y="5747"/>
                      <a:pt x="27838" y="5631"/>
                      <a:pt x="27887" y="5513"/>
                    </a:cubicBezTo>
                    <a:cubicBezTo>
                      <a:pt x="27873" y="5492"/>
                      <a:pt x="27854" y="5471"/>
                      <a:pt x="27838" y="5453"/>
                    </a:cubicBezTo>
                    <a:cubicBezTo>
                      <a:pt x="27803" y="5539"/>
                      <a:pt x="27743" y="5552"/>
                      <a:pt x="27675" y="5552"/>
                    </a:cubicBezTo>
                    <a:cubicBezTo>
                      <a:pt x="27647" y="5552"/>
                      <a:pt x="27618" y="5549"/>
                      <a:pt x="27589" y="5549"/>
                    </a:cubicBezTo>
                    <a:cubicBezTo>
                      <a:pt x="27489" y="5549"/>
                      <a:pt x="27389" y="5574"/>
                      <a:pt x="27335" y="5796"/>
                    </a:cubicBezTo>
                    <a:cubicBezTo>
                      <a:pt x="27379" y="5467"/>
                      <a:pt x="27544" y="5369"/>
                      <a:pt x="27704" y="5281"/>
                    </a:cubicBezTo>
                    <a:cubicBezTo>
                      <a:pt x="26962" y="4356"/>
                      <a:pt x="26148" y="3494"/>
                      <a:pt x="25267" y="2701"/>
                    </a:cubicBezTo>
                    <a:cubicBezTo>
                      <a:pt x="24625" y="2272"/>
                      <a:pt x="23951" y="1894"/>
                      <a:pt x="23248" y="1570"/>
                    </a:cubicBezTo>
                    <a:cubicBezTo>
                      <a:pt x="23086" y="1646"/>
                      <a:pt x="23016" y="1632"/>
                      <a:pt x="22815" y="1820"/>
                    </a:cubicBezTo>
                    <a:lnTo>
                      <a:pt x="22995" y="1456"/>
                    </a:lnTo>
                    <a:cubicBezTo>
                      <a:pt x="22309" y="1152"/>
                      <a:pt x="21602" y="897"/>
                      <a:pt x="20881" y="691"/>
                    </a:cubicBezTo>
                    <a:lnTo>
                      <a:pt x="20881" y="691"/>
                    </a:lnTo>
                    <a:cubicBezTo>
                      <a:pt x="20911" y="832"/>
                      <a:pt x="20916" y="928"/>
                      <a:pt x="20942" y="1013"/>
                    </a:cubicBezTo>
                    <a:cubicBezTo>
                      <a:pt x="20886" y="870"/>
                      <a:pt x="20829" y="797"/>
                      <a:pt x="20787" y="797"/>
                    </a:cubicBezTo>
                    <a:cubicBezTo>
                      <a:pt x="20757" y="797"/>
                      <a:pt x="20734" y="831"/>
                      <a:pt x="20723" y="900"/>
                    </a:cubicBezTo>
                    <a:lnTo>
                      <a:pt x="20723" y="900"/>
                    </a:lnTo>
                    <a:cubicBezTo>
                      <a:pt x="20730" y="755"/>
                      <a:pt x="20691" y="678"/>
                      <a:pt x="20629" y="621"/>
                    </a:cubicBezTo>
                    <a:cubicBezTo>
                      <a:pt x="20559" y="603"/>
                      <a:pt x="20492" y="584"/>
                      <a:pt x="20425" y="566"/>
                    </a:cubicBezTo>
                    <a:lnTo>
                      <a:pt x="20425" y="566"/>
                    </a:lnTo>
                    <a:lnTo>
                      <a:pt x="20501" y="740"/>
                    </a:lnTo>
                    <a:cubicBezTo>
                      <a:pt x="20466" y="726"/>
                      <a:pt x="20415" y="628"/>
                      <a:pt x="20364" y="550"/>
                    </a:cubicBezTo>
                    <a:cubicBezTo>
                      <a:pt x="20246" y="519"/>
                      <a:pt x="20125" y="492"/>
                      <a:pt x="20005" y="464"/>
                    </a:cubicBezTo>
                    <a:cubicBezTo>
                      <a:pt x="19989" y="487"/>
                      <a:pt x="19972" y="510"/>
                      <a:pt x="19952" y="540"/>
                    </a:cubicBezTo>
                    <a:cubicBezTo>
                      <a:pt x="19910" y="510"/>
                      <a:pt x="19873" y="473"/>
                      <a:pt x="19850" y="427"/>
                    </a:cubicBezTo>
                    <a:cubicBezTo>
                      <a:pt x="18551" y="141"/>
                      <a:pt x="17213" y="1"/>
                      <a:pt x="158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54" name="Google Shape;2354;p34"/>
              <p:cNvSpPr/>
              <p:nvPr/>
            </p:nvSpPr>
            <p:spPr>
              <a:xfrm>
                <a:off x="4829025" y="1817175"/>
                <a:ext cx="94950" cy="109350"/>
              </a:xfrm>
              <a:custGeom>
                <a:avLst/>
                <a:gdLst/>
                <a:ahLst/>
                <a:cxnLst/>
                <a:rect l="l" t="t" r="r" b="b"/>
                <a:pathLst>
                  <a:path w="3798" h="4374" extrusionOk="0">
                    <a:moveTo>
                      <a:pt x="3601" y="0"/>
                    </a:moveTo>
                    <a:cubicBezTo>
                      <a:pt x="3552" y="31"/>
                      <a:pt x="3503" y="58"/>
                      <a:pt x="3455" y="91"/>
                    </a:cubicBezTo>
                    <a:cubicBezTo>
                      <a:pt x="3478" y="107"/>
                      <a:pt x="3501" y="121"/>
                      <a:pt x="3524" y="133"/>
                    </a:cubicBezTo>
                    <a:lnTo>
                      <a:pt x="3288" y="469"/>
                    </a:lnTo>
                    <a:lnTo>
                      <a:pt x="3230" y="242"/>
                    </a:lnTo>
                    <a:cubicBezTo>
                      <a:pt x="2342" y="835"/>
                      <a:pt x="1537" y="1544"/>
                      <a:pt x="837" y="2351"/>
                    </a:cubicBezTo>
                    <a:cubicBezTo>
                      <a:pt x="740" y="2530"/>
                      <a:pt x="647" y="2708"/>
                      <a:pt x="557" y="2887"/>
                    </a:cubicBezTo>
                    <a:cubicBezTo>
                      <a:pt x="615" y="2984"/>
                      <a:pt x="680" y="3098"/>
                      <a:pt x="719" y="3153"/>
                    </a:cubicBezTo>
                    <a:lnTo>
                      <a:pt x="571" y="3149"/>
                    </a:lnTo>
                    <a:lnTo>
                      <a:pt x="538" y="2975"/>
                    </a:lnTo>
                    <a:lnTo>
                      <a:pt x="522" y="2958"/>
                    </a:lnTo>
                    <a:cubicBezTo>
                      <a:pt x="325" y="3360"/>
                      <a:pt x="151" y="3770"/>
                      <a:pt x="0" y="4187"/>
                    </a:cubicBezTo>
                    <a:cubicBezTo>
                      <a:pt x="74" y="4325"/>
                      <a:pt x="126" y="4373"/>
                      <a:pt x="168" y="4373"/>
                    </a:cubicBezTo>
                    <a:cubicBezTo>
                      <a:pt x="265" y="4373"/>
                      <a:pt x="310" y="4116"/>
                      <a:pt x="442" y="4116"/>
                    </a:cubicBezTo>
                    <a:cubicBezTo>
                      <a:pt x="448" y="4116"/>
                      <a:pt x="455" y="4116"/>
                      <a:pt x="462" y="4118"/>
                    </a:cubicBezTo>
                    <a:lnTo>
                      <a:pt x="293" y="3557"/>
                    </a:lnTo>
                    <a:lnTo>
                      <a:pt x="550" y="3712"/>
                    </a:lnTo>
                    <a:cubicBezTo>
                      <a:pt x="645" y="3960"/>
                      <a:pt x="348" y="3677"/>
                      <a:pt x="485" y="4090"/>
                    </a:cubicBezTo>
                    <a:cubicBezTo>
                      <a:pt x="606" y="3791"/>
                      <a:pt x="738" y="3494"/>
                      <a:pt x="886" y="3197"/>
                    </a:cubicBezTo>
                    <a:cubicBezTo>
                      <a:pt x="877" y="3118"/>
                      <a:pt x="863" y="3028"/>
                      <a:pt x="840" y="2924"/>
                    </a:cubicBezTo>
                    <a:lnTo>
                      <a:pt x="728" y="2903"/>
                    </a:lnTo>
                    <a:lnTo>
                      <a:pt x="1009" y="2365"/>
                    </a:lnTo>
                    <a:lnTo>
                      <a:pt x="974" y="2316"/>
                    </a:lnTo>
                    <a:cubicBezTo>
                      <a:pt x="1027" y="2230"/>
                      <a:pt x="1107" y="2209"/>
                      <a:pt x="1194" y="2209"/>
                    </a:cubicBezTo>
                    <a:cubicBezTo>
                      <a:pt x="1282" y="2209"/>
                      <a:pt x="1377" y="2230"/>
                      <a:pt x="1462" y="2230"/>
                    </a:cubicBezTo>
                    <a:cubicBezTo>
                      <a:pt x="1507" y="2230"/>
                      <a:pt x="1550" y="2224"/>
                      <a:pt x="1586" y="2205"/>
                    </a:cubicBezTo>
                    <a:lnTo>
                      <a:pt x="1653" y="2138"/>
                    </a:lnTo>
                    <a:cubicBezTo>
                      <a:pt x="1686" y="2080"/>
                      <a:pt x="1702" y="2013"/>
                      <a:pt x="1704" y="1945"/>
                    </a:cubicBezTo>
                    <a:cubicBezTo>
                      <a:pt x="1670" y="1874"/>
                      <a:pt x="1653" y="1816"/>
                      <a:pt x="1704" y="1795"/>
                    </a:cubicBezTo>
                    <a:cubicBezTo>
                      <a:pt x="1707" y="1846"/>
                      <a:pt x="1707" y="1894"/>
                      <a:pt x="1704" y="1945"/>
                    </a:cubicBezTo>
                    <a:cubicBezTo>
                      <a:pt x="1718" y="1973"/>
                      <a:pt x="1737" y="2006"/>
                      <a:pt x="1753" y="2040"/>
                    </a:cubicBezTo>
                    <a:cubicBezTo>
                      <a:pt x="2337" y="1475"/>
                      <a:pt x="2975" y="967"/>
                      <a:pt x="3659" y="529"/>
                    </a:cubicBezTo>
                    <a:lnTo>
                      <a:pt x="3626" y="404"/>
                    </a:lnTo>
                    <a:lnTo>
                      <a:pt x="3700" y="503"/>
                    </a:lnTo>
                    <a:cubicBezTo>
                      <a:pt x="3733" y="483"/>
                      <a:pt x="3765" y="464"/>
                      <a:pt x="3798" y="446"/>
                    </a:cubicBezTo>
                    <a:cubicBezTo>
                      <a:pt x="3712" y="306"/>
                      <a:pt x="3645" y="158"/>
                      <a:pt x="3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55" name="Google Shape;2355;p34"/>
              <p:cNvSpPr/>
              <p:nvPr/>
            </p:nvSpPr>
            <p:spPr>
              <a:xfrm>
                <a:off x="4828375" y="1921850"/>
                <a:ext cx="1725" cy="2100"/>
              </a:xfrm>
              <a:custGeom>
                <a:avLst/>
                <a:gdLst/>
                <a:ahLst/>
                <a:cxnLst/>
                <a:rect l="l" t="t" r="r" b="b"/>
                <a:pathLst>
                  <a:path w="69" h="84" extrusionOk="0">
                    <a:moveTo>
                      <a:pt x="24" y="0"/>
                    </a:moveTo>
                    <a:cubicBezTo>
                      <a:pt x="15" y="23"/>
                      <a:pt x="8" y="42"/>
                      <a:pt x="1" y="65"/>
                    </a:cubicBezTo>
                    <a:cubicBezTo>
                      <a:pt x="22" y="74"/>
                      <a:pt x="45" y="81"/>
                      <a:pt x="68" y="84"/>
                    </a:cubicBezTo>
                    <a:cubicBezTo>
                      <a:pt x="52" y="53"/>
                      <a:pt x="38" y="2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56" name="Google Shape;2356;p34"/>
              <p:cNvSpPr/>
              <p:nvPr/>
            </p:nvSpPr>
            <p:spPr>
              <a:xfrm>
                <a:off x="5123375" y="2218925"/>
                <a:ext cx="17300" cy="33275"/>
              </a:xfrm>
              <a:custGeom>
                <a:avLst/>
                <a:gdLst/>
                <a:ahLst/>
                <a:cxnLst/>
                <a:rect l="l" t="t" r="r" b="b"/>
                <a:pathLst>
                  <a:path w="692" h="1331" extrusionOk="0">
                    <a:moveTo>
                      <a:pt x="75" y="0"/>
                    </a:moveTo>
                    <a:cubicBezTo>
                      <a:pt x="63" y="183"/>
                      <a:pt x="68" y="469"/>
                      <a:pt x="1" y="538"/>
                    </a:cubicBezTo>
                    <a:cubicBezTo>
                      <a:pt x="96" y="605"/>
                      <a:pt x="184" y="668"/>
                      <a:pt x="267" y="728"/>
                    </a:cubicBezTo>
                    <a:cubicBezTo>
                      <a:pt x="280" y="733"/>
                      <a:pt x="293" y="735"/>
                      <a:pt x="306" y="735"/>
                    </a:cubicBezTo>
                    <a:cubicBezTo>
                      <a:pt x="318" y="735"/>
                      <a:pt x="331" y="733"/>
                      <a:pt x="344" y="728"/>
                    </a:cubicBezTo>
                    <a:lnTo>
                      <a:pt x="360" y="798"/>
                    </a:lnTo>
                    <a:cubicBezTo>
                      <a:pt x="434" y="849"/>
                      <a:pt x="504" y="900"/>
                      <a:pt x="569" y="946"/>
                    </a:cubicBezTo>
                    <a:cubicBezTo>
                      <a:pt x="518" y="965"/>
                      <a:pt x="464" y="983"/>
                      <a:pt x="413" y="1004"/>
                    </a:cubicBezTo>
                    <a:lnTo>
                      <a:pt x="444" y="1127"/>
                    </a:lnTo>
                    <a:cubicBezTo>
                      <a:pt x="511" y="1220"/>
                      <a:pt x="564" y="1287"/>
                      <a:pt x="604" y="1331"/>
                    </a:cubicBezTo>
                    <a:cubicBezTo>
                      <a:pt x="631" y="1319"/>
                      <a:pt x="664" y="1308"/>
                      <a:pt x="692" y="1296"/>
                    </a:cubicBezTo>
                    <a:cubicBezTo>
                      <a:pt x="634" y="1064"/>
                      <a:pt x="437" y="547"/>
                      <a:pt x="525" y="339"/>
                    </a:cubicBezTo>
                    <a:lnTo>
                      <a:pt x="358" y="211"/>
                    </a:lnTo>
                    <a:lnTo>
                      <a:pt x="358" y="353"/>
                    </a:lnTo>
                    <a:cubicBezTo>
                      <a:pt x="330" y="279"/>
                      <a:pt x="309" y="214"/>
                      <a:pt x="286" y="158"/>
                    </a:cubicBezTo>
                    <a:cubicBezTo>
                      <a:pt x="221" y="107"/>
                      <a:pt x="149" y="56"/>
                      <a:pt x="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57" name="Google Shape;2357;p34"/>
              <p:cNvSpPr/>
              <p:nvPr/>
            </p:nvSpPr>
            <p:spPr>
              <a:xfrm>
                <a:off x="5140075" y="2022800"/>
                <a:ext cx="151400" cy="229300"/>
              </a:xfrm>
              <a:custGeom>
                <a:avLst/>
                <a:gdLst/>
                <a:ahLst/>
                <a:cxnLst/>
                <a:rect l="l" t="t" r="r" b="b"/>
                <a:pathLst>
                  <a:path w="6056" h="9172" extrusionOk="0">
                    <a:moveTo>
                      <a:pt x="504" y="8450"/>
                    </a:moveTo>
                    <a:lnTo>
                      <a:pt x="765" y="8478"/>
                    </a:lnTo>
                    <a:cubicBezTo>
                      <a:pt x="830" y="8761"/>
                      <a:pt x="541" y="8436"/>
                      <a:pt x="749" y="8916"/>
                    </a:cubicBezTo>
                    <a:cubicBezTo>
                      <a:pt x="643" y="8770"/>
                      <a:pt x="536" y="8624"/>
                      <a:pt x="504" y="8450"/>
                    </a:cubicBezTo>
                    <a:close/>
                    <a:moveTo>
                      <a:pt x="1677" y="0"/>
                    </a:moveTo>
                    <a:lnTo>
                      <a:pt x="1677" y="0"/>
                    </a:lnTo>
                    <a:cubicBezTo>
                      <a:pt x="1537" y="193"/>
                      <a:pt x="1470" y="123"/>
                      <a:pt x="1391" y="327"/>
                    </a:cubicBezTo>
                    <a:cubicBezTo>
                      <a:pt x="1312" y="198"/>
                      <a:pt x="1255" y="168"/>
                      <a:pt x="1206" y="168"/>
                    </a:cubicBezTo>
                    <a:cubicBezTo>
                      <a:pt x="1191" y="168"/>
                      <a:pt x="1176" y="171"/>
                      <a:pt x="1162" y="174"/>
                    </a:cubicBezTo>
                    <a:cubicBezTo>
                      <a:pt x="819" y="3946"/>
                      <a:pt x="497" y="7787"/>
                      <a:pt x="457" y="8555"/>
                    </a:cubicBezTo>
                    <a:lnTo>
                      <a:pt x="369" y="8596"/>
                    </a:lnTo>
                    <a:cubicBezTo>
                      <a:pt x="293" y="8527"/>
                      <a:pt x="165" y="8423"/>
                      <a:pt x="0" y="8295"/>
                    </a:cubicBezTo>
                    <a:lnTo>
                      <a:pt x="0" y="8295"/>
                    </a:lnTo>
                    <a:cubicBezTo>
                      <a:pt x="100" y="8571"/>
                      <a:pt x="109" y="8884"/>
                      <a:pt x="216" y="9060"/>
                    </a:cubicBezTo>
                    <a:cubicBezTo>
                      <a:pt x="230" y="9053"/>
                      <a:pt x="244" y="9048"/>
                      <a:pt x="258" y="9042"/>
                    </a:cubicBezTo>
                    <a:lnTo>
                      <a:pt x="313" y="9081"/>
                    </a:lnTo>
                    <a:cubicBezTo>
                      <a:pt x="293" y="9086"/>
                      <a:pt x="269" y="9093"/>
                      <a:pt x="244" y="9099"/>
                    </a:cubicBezTo>
                    <a:cubicBezTo>
                      <a:pt x="246" y="9104"/>
                      <a:pt x="248" y="9106"/>
                      <a:pt x="251" y="9109"/>
                    </a:cubicBezTo>
                    <a:cubicBezTo>
                      <a:pt x="279" y="9111"/>
                      <a:pt x="316" y="9113"/>
                      <a:pt x="362" y="9113"/>
                    </a:cubicBezTo>
                    <a:lnTo>
                      <a:pt x="443" y="9171"/>
                    </a:lnTo>
                    <a:cubicBezTo>
                      <a:pt x="473" y="9061"/>
                      <a:pt x="462" y="8850"/>
                      <a:pt x="512" y="8850"/>
                    </a:cubicBezTo>
                    <a:cubicBezTo>
                      <a:pt x="536" y="8850"/>
                      <a:pt x="572" y="8897"/>
                      <a:pt x="633" y="9023"/>
                    </a:cubicBezTo>
                    <a:cubicBezTo>
                      <a:pt x="633" y="9044"/>
                      <a:pt x="633" y="9062"/>
                      <a:pt x="631" y="9083"/>
                    </a:cubicBezTo>
                    <a:cubicBezTo>
                      <a:pt x="765" y="9051"/>
                      <a:pt x="888" y="8986"/>
                      <a:pt x="993" y="8895"/>
                    </a:cubicBezTo>
                    <a:cubicBezTo>
                      <a:pt x="974" y="8895"/>
                      <a:pt x="965" y="8831"/>
                      <a:pt x="963" y="8705"/>
                    </a:cubicBezTo>
                    <a:cubicBezTo>
                      <a:pt x="2518" y="7903"/>
                      <a:pt x="3874" y="6767"/>
                      <a:pt x="4938" y="5379"/>
                    </a:cubicBezTo>
                    <a:cubicBezTo>
                      <a:pt x="5386" y="4739"/>
                      <a:pt x="5761" y="4048"/>
                      <a:pt x="6056" y="3325"/>
                    </a:cubicBezTo>
                    <a:cubicBezTo>
                      <a:pt x="5949" y="3167"/>
                      <a:pt x="5838" y="2970"/>
                      <a:pt x="5720" y="2854"/>
                    </a:cubicBezTo>
                    <a:cubicBezTo>
                      <a:pt x="5680" y="2963"/>
                      <a:pt x="5641" y="3072"/>
                      <a:pt x="5597" y="3181"/>
                    </a:cubicBezTo>
                    <a:cubicBezTo>
                      <a:pt x="5590" y="3292"/>
                      <a:pt x="5557" y="3367"/>
                      <a:pt x="5553" y="3482"/>
                    </a:cubicBezTo>
                    <a:lnTo>
                      <a:pt x="5516" y="3390"/>
                    </a:lnTo>
                    <a:cubicBezTo>
                      <a:pt x="5258" y="3999"/>
                      <a:pt x="4943" y="4586"/>
                      <a:pt x="4579" y="5140"/>
                    </a:cubicBezTo>
                    <a:cubicBezTo>
                      <a:pt x="3635" y="6457"/>
                      <a:pt x="2402" y="7539"/>
                      <a:pt x="972" y="8304"/>
                    </a:cubicBezTo>
                    <a:cubicBezTo>
                      <a:pt x="1030" y="6939"/>
                      <a:pt x="1357" y="3424"/>
                      <a:pt x="16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58" name="Google Shape;2358;p34"/>
              <p:cNvSpPr/>
              <p:nvPr/>
            </p:nvSpPr>
            <p:spPr>
              <a:xfrm>
                <a:off x="4837600" y="1924150"/>
                <a:ext cx="1475" cy="3050"/>
              </a:xfrm>
              <a:custGeom>
                <a:avLst/>
                <a:gdLst/>
                <a:ahLst/>
                <a:cxnLst/>
                <a:rect l="l" t="t" r="r" b="b"/>
                <a:pathLst>
                  <a:path w="59" h="122" extrusionOk="0">
                    <a:moveTo>
                      <a:pt x="13" y="1"/>
                    </a:moveTo>
                    <a:cubicBezTo>
                      <a:pt x="9" y="1"/>
                      <a:pt x="5" y="2"/>
                      <a:pt x="1" y="3"/>
                    </a:cubicBezTo>
                    <a:cubicBezTo>
                      <a:pt x="10" y="43"/>
                      <a:pt x="19" y="82"/>
                      <a:pt x="24" y="121"/>
                    </a:cubicBezTo>
                    <a:cubicBezTo>
                      <a:pt x="35" y="89"/>
                      <a:pt x="45" y="59"/>
                      <a:pt x="59" y="26"/>
                    </a:cubicBezTo>
                    <a:cubicBezTo>
                      <a:pt x="42" y="10"/>
                      <a:pt x="27"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59" name="Google Shape;2359;p34"/>
              <p:cNvSpPr/>
              <p:nvPr/>
            </p:nvSpPr>
            <p:spPr>
              <a:xfrm>
                <a:off x="5046350" y="2175450"/>
                <a:ext cx="6000" cy="5775"/>
              </a:xfrm>
              <a:custGeom>
                <a:avLst/>
                <a:gdLst/>
                <a:ahLst/>
                <a:cxnLst/>
                <a:rect l="l" t="t" r="r" b="b"/>
                <a:pathLst>
                  <a:path w="240" h="231" extrusionOk="0">
                    <a:moveTo>
                      <a:pt x="61" y="0"/>
                    </a:moveTo>
                    <a:cubicBezTo>
                      <a:pt x="38" y="0"/>
                      <a:pt x="18" y="18"/>
                      <a:pt x="1" y="59"/>
                    </a:cubicBezTo>
                    <a:lnTo>
                      <a:pt x="240" y="230"/>
                    </a:lnTo>
                    <a:cubicBezTo>
                      <a:pt x="175" y="97"/>
                      <a:pt x="112"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60" name="Google Shape;2360;p34"/>
              <p:cNvSpPr/>
              <p:nvPr/>
            </p:nvSpPr>
            <p:spPr>
              <a:xfrm>
                <a:off x="5039050" y="2160000"/>
                <a:ext cx="6700" cy="16525"/>
              </a:xfrm>
              <a:custGeom>
                <a:avLst/>
                <a:gdLst/>
                <a:ahLst/>
                <a:cxnLst/>
                <a:rect l="l" t="t" r="r" b="b"/>
                <a:pathLst>
                  <a:path w="268" h="661" extrusionOk="0">
                    <a:moveTo>
                      <a:pt x="103" y="1"/>
                    </a:moveTo>
                    <a:cubicBezTo>
                      <a:pt x="71" y="1"/>
                      <a:pt x="51" y="77"/>
                      <a:pt x="14" y="77"/>
                    </a:cubicBezTo>
                    <a:cubicBezTo>
                      <a:pt x="10" y="77"/>
                      <a:pt x="5" y="76"/>
                      <a:pt x="1" y="74"/>
                    </a:cubicBezTo>
                    <a:lnTo>
                      <a:pt x="1" y="74"/>
                    </a:lnTo>
                    <a:cubicBezTo>
                      <a:pt x="52" y="276"/>
                      <a:pt x="93" y="431"/>
                      <a:pt x="124" y="554"/>
                    </a:cubicBezTo>
                    <a:lnTo>
                      <a:pt x="267" y="660"/>
                    </a:lnTo>
                    <a:lnTo>
                      <a:pt x="184" y="127"/>
                    </a:lnTo>
                    <a:cubicBezTo>
                      <a:pt x="147" y="30"/>
                      <a:pt x="122" y="1"/>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61" name="Google Shape;2361;p34"/>
              <p:cNvSpPr/>
              <p:nvPr/>
            </p:nvSpPr>
            <p:spPr>
              <a:xfrm>
                <a:off x="5019925" y="2144575"/>
                <a:ext cx="11400" cy="9700"/>
              </a:xfrm>
              <a:custGeom>
                <a:avLst/>
                <a:gdLst/>
                <a:ahLst/>
                <a:cxnLst/>
                <a:rect l="l" t="t" r="r" b="b"/>
                <a:pathLst>
                  <a:path w="456" h="388" extrusionOk="0">
                    <a:moveTo>
                      <a:pt x="36" y="0"/>
                    </a:moveTo>
                    <a:lnTo>
                      <a:pt x="1" y="46"/>
                    </a:lnTo>
                    <a:lnTo>
                      <a:pt x="251" y="387"/>
                    </a:lnTo>
                    <a:cubicBezTo>
                      <a:pt x="286" y="339"/>
                      <a:pt x="365" y="320"/>
                      <a:pt x="455" y="294"/>
                    </a:cubicBez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62" name="Google Shape;2362;p34"/>
              <p:cNvSpPr/>
              <p:nvPr/>
            </p:nvSpPr>
            <p:spPr>
              <a:xfrm>
                <a:off x="4987250" y="2125575"/>
                <a:ext cx="51600" cy="45625"/>
              </a:xfrm>
              <a:custGeom>
                <a:avLst/>
                <a:gdLst/>
                <a:ahLst/>
                <a:cxnLst/>
                <a:rect l="l" t="t" r="r" b="b"/>
                <a:pathLst>
                  <a:path w="2064" h="1825" extrusionOk="0">
                    <a:moveTo>
                      <a:pt x="169" y="1"/>
                    </a:moveTo>
                    <a:cubicBezTo>
                      <a:pt x="65" y="1"/>
                      <a:pt x="150" y="350"/>
                      <a:pt x="4" y="350"/>
                    </a:cubicBezTo>
                    <a:cubicBezTo>
                      <a:pt x="3" y="350"/>
                      <a:pt x="1" y="350"/>
                      <a:pt x="0" y="350"/>
                    </a:cubicBezTo>
                    <a:lnTo>
                      <a:pt x="0" y="350"/>
                    </a:lnTo>
                    <a:cubicBezTo>
                      <a:pt x="645" y="813"/>
                      <a:pt x="1289" y="1277"/>
                      <a:pt x="1910" y="1724"/>
                    </a:cubicBezTo>
                    <a:cubicBezTo>
                      <a:pt x="1911" y="1724"/>
                      <a:pt x="1912" y="1724"/>
                      <a:pt x="1913" y="1724"/>
                    </a:cubicBezTo>
                    <a:cubicBezTo>
                      <a:pt x="1922" y="1724"/>
                      <a:pt x="1935" y="1737"/>
                      <a:pt x="1950" y="1755"/>
                    </a:cubicBezTo>
                    <a:lnTo>
                      <a:pt x="2047" y="1824"/>
                    </a:lnTo>
                    <a:cubicBezTo>
                      <a:pt x="2059" y="1806"/>
                      <a:pt x="2063" y="1785"/>
                      <a:pt x="2061" y="1764"/>
                    </a:cubicBezTo>
                    <a:cubicBezTo>
                      <a:pt x="1957" y="1553"/>
                      <a:pt x="1853" y="1349"/>
                      <a:pt x="1778" y="1249"/>
                    </a:cubicBezTo>
                    <a:lnTo>
                      <a:pt x="1776" y="1312"/>
                    </a:lnTo>
                    <a:cubicBezTo>
                      <a:pt x="1586" y="1275"/>
                      <a:pt x="1428" y="1092"/>
                      <a:pt x="1254" y="700"/>
                    </a:cubicBezTo>
                    <a:lnTo>
                      <a:pt x="1018" y="533"/>
                    </a:lnTo>
                    <a:lnTo>
                      <a:pt x="930" y="883"/>
                    </a:lnTo>
                    <a:cubicBezTo>
                      <a:pt x="926" y="884"/>
                      <a:pt x="922" y="885"/>
                      <a:pt x="918" y="885"/>
                    </a:cubicBezTo>
                    <a:cubicBezTo>
                      <a:pt x="845" y="885"/>
                      <a:pt x="750" y="628"/>
                      <a:pt x="724" y="405"/>
                    </a:cubicBezTo>
                    <a:cubicBezTo>
                      <a:pt x="699" y="453"/>
                      <a:pt x="670" y="470"/>
                      <a:pt x="639" y="470"/>
                    </a:cubicBezTo>
                    <a:cubicBezTo>
                      <a:pt x="558" y="470"/>
                      <a:pt x="461" y="351"/>
                      <a:pt x="377" y="351"/>
                    </a:cubicBezTo>
                    <a:cubicBezTo>
                      <a:pt x="338" y="351"/>
                      <a:pt x="302" y="376"/>
                      <a:pt x="272" y="449"/>
                    </a:cubicBezTo>
                    <a:lnTo>
                      <a:pt x="285" y="74"/>
                    </a:lnTo>
                    <a:cubicBezTo>
                      <a:pt x="231" y="22"/>
                      <a:pt x="194" y="1"/>
                      <a:pt x="1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63" name="Google Shape;2363;p34"/>
              <p:cNvSpPr/>
              <p:nvPr/>
            </p:nvSpPr>
            <p:spPr>
              <a:xfrm>
                <a:off x="4806550" y="1935050"/>
                <a:ext cx="289800" cy="335875"/>
              </a:xfrm>
              <a:custGeom>
                <a:avLst/>
                <a:gdLst/>
                <a:ahLst/>
                <a:cxnLst/>
                <a:rect l="l" t="t" r="r" b="b"/>
                <a:pathLst>
                  <a:path w="11592" h="13435" extrusionOk="0">
                    <a:moveTo>
                      <a:pt x="1119" y="3179"/>
                    </a:moveTo>
                    <a:lnTo>
                      <a:pt x="1119" y="3179"/>
                    </a:lnTo>
                    <a:cubicBezTo>
                      <a:pt x="1119" y="3179"/>
                      <a:pt x="1119" y="3179"/>
                      <a:pt x="1120" y="3179"/>
                    </a:cubicBezTo>
                    <a:cubicBezTo>
                      <a:pt x="1119" y="3179"/>
                      <a:pt x="1119" y="3179"/>
                      <a:pt x="1119" y="3179"/>
                    </a:cubicBezTo>
                    <a:close/>
                    <a:moveTo>
                      <a:pt x="561" y="2912"/>
                    </a:moveTo>
                    <a:lnTo>
                      <a:pt x="846" y="3364"/>
                    </a:lnTo>
                    <a:lnTo>
                      <a:pt x="628" y="3135"/>
                    </a:lnTo>
                    <a:lnTo>
                      <a:pt x="561" y="2912"/>
                    </a:lnTo>
                    <a:close/>
                    <a:moveTo>
                      <a:pt x="2753" y="9315"/>
                    </a:moveTo>
                    <a:cubicBezTo>
                      <a:pt x="2771" y="9315"/>
                      <a:pt x="2806" y="9380"/>
                      <a:pt x="2877" y="9478"/>
                    </a:cubicBezTo>
                    <a:lnTo>
                      <a:pt x="2726" y="9533"/>
                    </a:lnTo>
                    <a:cubicBezTo>
                      <a:pt x="2732" y="9378"/>
                      <a:pt x="2734" y="9315"/>
                      <a:pt x="2753" y="9315"/>
                    </a:cubicBezTo>
                    <a:close/>
                    <a:moveTo>
                      <a:pt x="737" y="1"/>
                    </a:moveTo>
                    <a:lnTo>
                      <a:pt x="737" y="1"/>
                    </a:lnTo>
                    <a:cubicBezTo>
                      <a:pt x="767" y="237"/>
                      <a:pt x="758" y="488"/>
                      <a:pt x="897" y="810"/>
                    </a:cubicBezTo>
                    <a:cubicBezTo>
                      <a:pt x="810" y="626"/>
                      <a:pt x="693" y="517"/>
                      <a:pt x="609" y="517"/>
                    </a:cubicBezTo>
                    <a:cubicBezTo>
                      <a:pt x="594" y="517"/>
                      <a:pt x="580" y="520"/>
                      <a:pt x="568" y="527"/>
                    </a:cubicBezTo>
                    <a:cubicBezTo>
                      <a:pt x="547" y="610"/>
                      <a:pt x="524" y="694"/>
                      <a:pt x="505" y="777"/>
                    </a:cubicBezTo>
                    <a:cubicBezTo>
                      <a:pt x="508" y="812"/>
                      <a:pt x="512" y="849"/>
                      <a:pt x="519" y="889"/>
                    </a:cubicBezTo>
                    <a:cubicBezTo>
                      <a:pt x="542" y="880"/>
                      <a:pt x="567" y="847"/>
                      <a:pt x="600" y="847"/>
                    </a:cubicBezTo>
                    <a:cubicBezTo>
                      <a:pt x="620" y="847"/>
                      <a:pt x="643" y="859"/>
                      <a:pt x="670" y="896"/>
                    </a:cubicBezTo>
                    <a:cubicBezTo>
                      <a:pt x="659" y="886"/>
                      <a:pt x="649" y="881"/>
                      <a:pt x="640" y="881"/>
                    </a:cubicBezTo>
                    <a:cubicBezTo>
                      <a:pt x="554" y="881"/>
                      <a:pt x="525" y="1270"/>
                      <a:pt x="424" y="1270"/>
                    </a:cubicBezTo>
                    <a:cubicBezTo>
                      <a:pt x="417" y="1270"/>
                      <a:pt x="409" y="1268"/>
                      <a:pt x="401" y="1264"/>
                    </a:cubicBezTo>
                    <a:cubicBezTo>
                      <a:pt x="371" y="1419"/>
                      <a:pt x="345" y="1575"/>
                      <a:pt x="322" y="1730"/>
                    </a:cubicBezTo>
                    <a:cubicBezTo>
                      <a:pt x="342" y="1679"/>
                      <a:pt x="356" y="1620"/>
                      <a:pt x="380" y="1620"/>
                    </a:cubicBezTo>
                    <a:cubicBezTo>
                      <a:pt x="406" y="1620"/>
                      <a:pt x="446" y="1695"/>
                      <a:pt x="519" y="1941"/>
                    </a:cubicBezTo>
                    <a:lnTo>
                      <a:pt x="311" y="1807"/>
                    </a:lnTo>
                    <a:cubicBezTo>
                      <a:pt x="281" y="2022"/>
                      <a:pt x="257" y="2235"/>
                      <a:pt x="241" y="2451"/>
                    </a:cubicBezTo>
                    <a:cubicBezTo>
                      <a:pt x="250" y="2474"/>
                      <a:pt x="262" y="2500"/>
                      <a:pt x="274" y="2525"/>
                    </a:cubicBezTo>
                    <a:lnTo>
                      <a:pt x="239" y="2456"/>
                    </a:lnTo>
                    <a:cubicBezTo>
                      <a:pt x="236" y="2486"/>
                      <a:pt x="234" y="2518"/>
                      <a:pt x="232" y="2548"/>
                    </a:cubicBezTo>
                    <a:cubicBezTo>
                      <a:pt x="199" y="2556"/>
                      <a:pt x="173" y="2560"/>
                      <a:pt x="156" y="2560"/>
                    </a:cubicBezTo>
                    <a:cubicBezTo>
                      <a:pt x="141" y="2560"/>
                      <a:pt x="132" y="2557"/>
                      <a:pt x="130" y="2551"/>
                    </a:cubicBezTo>
                    <a:lnTo>
                      <a:pt x="130" y="2551"/>
                    </a:lnTo>
                    <a:cubicBezTo>
                      <a:pt x="146" y="2641"/>
                      <a:pt x="176" y="2727"/>
                      <a:pt x="216" y="2808"/>
                    </a:cubicBezTo>
                    <a:cubicBezTo>
                      <a:pt x="216" y="2817"/>
                      <a:pt x="216" y="2824"/>
                      <a:pt x="216" y="2831"/>
                    </a:cubicBezTo>
                    <a:cubicBezTo>
                      <a:pt x="199" y="2813"/>
                      <a:pt x="169" y="2780"/>
                      <a:pt x="123" y="2729"/>
                    </a:cubicBezTo>
                    <a:lnTo>
                      <a:pt x="123" y="2729"/>
                    </a:lnTo>
                    <a:cubicBezTo>
                      <a:pt x="0" y="2905"/>
                      <a:pt x="83" y="2947"/>
                      <a:pt x="211" y="3005"/>
                    </a:cubicBezTo>
                    <a:cubicBezTo>
                      <a:pt x="204" y="3235"/>
                      <a:pt x="206" y="3462"/>
                      <a:pt x="213" y="3689"/>
                    </a:cubicBezTo>
                    <a:lnTo>
                      <a:pt x="591" y="4204"/>
                    </a:lnTo>
                    <a:cubicBezTo>
                      <a:pt x="420" y="3770"/>
                      <a:pt x="176" y="3179"/>
                      <a:pt x="225" y="2915"/>
                    </a:cubicBezTo>
                    <a:lnTo>
                      <a:pt x="225" y="2915"/>
                    </a:lnTo>
                    <a:cubicBezTo>
                      <a:pt x="556" y="3102"/>
                      <a:pt x="561" y="3965"/>
                      <a:pt x="672" y="4048"/>
                    </a:cubicBezTo>
                    <a:cubicBezTo>
                      <a:pt x="874" y="5064"/>
                      <a:pt x="505" y="4816"/>
                      <a:pt x="336" y="4948"/>
                    </a:cubicBezTo>
                    <a:cubicBezTo>
                      <a:pt x="742" y="7502"/>
                      <a:pt x="2103" y="9881"/>
                      <a:pt x="4340" y="11749"/>
                    </a:cubicBezTo>
                    <a:cubicBezTo>
                      <a:pt x="5909" y="12915"/>
                      <a:pt x="7695" y="13435"/>
                      <a:pt x="9493" y="13435"/>
                    </a:cubicBezTo>
                    <a:cubicBezTo>
                      <a:pt x="10110" y="13435"/>
                      <a:pt x="10728" y="13373"/>
                      <a:pt x="11338" y="13256"/>
                    </a:cubicBezTo>
                    <a:lnTo>
                      <a:pt x="11290" y="13219"/>
                    </a:lnTo>
                    <a:lnTo>
                      <a:pt x="11350" y="13252"/>
                    </a:lnTo>
                    <a:cubicBezTo>
                      <a:pt x="11431" y="13235"/>
                      <a:pt x="11510" y="13222"/>
                      <a:pt x="11591" y="13203"/>
                    </a:cubicBezTo>
                    <a:cubicBezTo>
                      <a:pt x="11519" y="12902"/>
                      <a:pt x="11373" y="13122"/>
                      <a:pt x="11192" y="12825"/>
                    </a:cubicBezTo>
                    <a:lnTo>
                      <a:pt x="11190" y="12825"/>
                    </a:lnTo>
                    <a:cubicBezTo>
                      <a:pt x="11197" y="13040"/>
                      <a:pt x="11146" y="13104"/>
                      <a:pt x="11070" y="13104"/>
                    </a:cubicBezTo>
                    <a:cubicBezTo>
                      <a:pt x="10954" y="13104"/>
                      <a:pt x="10782" y="12957"/>
                      <a:pt x="10668" y="12957"/>
                    </a:cubicBezTo>
                    <a:cubicBezTo>
                      <a:pt x="10666" y="12957"/>
                      <a:pt x="10664" y="12957"/>
                      <a:pt x="10662" y="12957"/>
                    </a:cubicBezTo>
                    <a:cubicBezTo>
                      <a:pt x="10627" y="13132"/>
                      <a:pt x="10590" y="13202"/>
                      <a:pt x="10551" y="13202"/>
                    </a:cubicBezTo>
                    <a:cubicBezTo>
                      <a:pt x="10496" y="13202"/>
                      <a:pt x="10436" y="13069"/>
                      <a:pt x="10372" y="12895"/>
                    </a:cubicBezTo>
                    <a:cubicBezTo>
                      <a:pt x="10285" y="12897"/>
                      <a:pt x="10199" y="12898"/>
                      <a:pt x="10114" y="12898"/>
                    </a:cubicBezTo>
                    <a:cubicBezTo>
                      <a:pt x="10008" y="12898"/>
                      <a:pt x="9904" y="12896"/>
                      <a:pt x="9799" y="12892"/>
                    </a:cubicBezTo>
                    <a:lnTo>
                      <a:pt x="9799" y="12904"/>
                    </a:lnTo>
                    <a:lnTo>
                      <a:pt x="9795" y="12892"/>
                    </a:lnTo>
                    <a:cubicBezTo>
                      <a:pt x="9621" y="12885"/>
                      <a:pt x="9447" y="12874"/>
                      <a:pt x="9278" y="12855"/>
                    </a:cubicBezTo>
                    <a:lnTo>
                      <a:pt x="9229" y="13177"/>
                    </a:lnTo>
                    <a:lnTo>
                      <a:pt x="9236" y="12992"/>
                    </a:lnTo>
                    <a:cubicBezTo>
                      <a:pt x="9213" y="12936"/>
                      <a:pt x="9189" y="12888"/>
                      <a:pt x="9166" y="12844"/>
                    </a:cubicBezTo>
                    <a:cubicBezTo>
                      <a:pt x="7729" y="12672"/>
                      <a:pt x="6331" y="12102"/>
                      <a:pt x="5109" y="11061"/>
                    </a:cubicBezTo>
                    <a:cubicBezTo>
                      <a:pt x="4625" y="10743"/>
                      <a:pt x="4164" y="10386"/>
                      <a:pt x="3735" y="9997"/>
                    </a:cubicBezTo>
                    <a:cubicBezTo>
                      <a:pt x="3519" y="9950"/>
                      <a:pt x="3283" y="9899"/>
                      <a:pt x="3130" y="9691"/>
                    </a:cubicBezTo>
                    <a:lnTo>
                      <a:pt x="3130" y="9691"/>
                    </a:lnTo>
                    <a:cubicBezTo>
                      <a:pt x="3199" y="9851"/>
                      <a:pt x="3195" y="9978"/>
                      <a:pt x="3227" y="10152"/>
                    </a:cubicBezTo>
                    <a:cubicBezTo>
                      <a:pt x="3014" y="10015"/>
                      <a:pt x="2963" y="9570"/>
                      <a:pt x="2909" y="9151"/>
                    </a:cubicBezTo>
                    <a:cubicBezTo>
                      <a:pt x="2172" y="8307"/>
                      <a:pt x="1593" y="7336"/>
                      <a:pt x="1203" y="6285"/>
                    </a:cubicBezTo>
                    <a:lnTo>
                      <a:pt x="1189" y="6269"/>
                    </a:lnTo>
                    <a:lnTo>
                      <a:pt x="1189" y="6251"/>
                    </a:lnTo>
                    <a:cubicBezTo>
                      <a:pt x="853" y="5330"/>
                      <a:pt x="670" y="4359"/>
                      <a:pt x="644" y="3378"/>
                    </a:cubicBezTo>
                    <a:lnTo>
                      <a:pt x="644" y="3378"/>
                    </a:lnTo>
                    <a:cubicBezTo>
                      <a:pt x="1018" y="3575"/>
                      <a:pt x="2307" y="4468"/>
                      <a:pt x="3946" y="5627"/>
                    </a:cubicBezTo>
                    <a:cubicBezTo>
                      <a:pt x="3952" y="5562"/>
                      <a:pt x="3957" y="5496"/>
                      <a:pt x="3955" y="5429"/>
                    </a:cubicBezTo>
                    <a:lnTo>
                      <a:pt x="3955" y="5429"/>
                    </a:lnTo>
                    <a:cubicBezTo>
                      <a:pt x="3958" y="5517"/>
                      <a:pt x="3981" y="5606"/>
                      <a:pt x="4024" y="5683"/>
                    </a:cubicBezTo>
                    <a:cubicBezTo>
                      <a:pt x="4094" y="5731"/>
                      <a:pt x="4166" y="5782"/>
                      <a:pt x="4238" y="5833"/>
                    </a:cubicBezTo>
                    <a:cubicBezTo>
                      <a:pt x="4166" y="5615"/>
                      <a:pt x="4303" y="5708"/>
                      <a:pt x="4203" y="5340"/>
                    </a:cubicBezTo>
                    <a:cubicBezTo>
                      <a:pt x="2405" y="4094"/>
                      <a:pt x="1084" y="3178"/>
                      <a:pt x="1116" y="3178"/>
                    </a:cubicBezTo>
                    <a:lnTo>
                      <a:pt x="1116" y="3178"/>
                    </a:lnTo>
                    <a:cubicBezTo>
                      <a:pt x="1117" y="3178"/>
                      <a:pt x="1118" y="3178"/>
                      <a:pt x="1119" y="3179"/>
                    </a:cubicBezTo>
                    <a:lnTo>
                      <a:pt x="1119" y="3179"/>
                    </a:lnTo>
                    <a:cubicBezTo>
                      <a:pt x="1101" y="3169"/>
                      <a:pt x="1238" y="3084"/>
                      <a:pt x="1500" y="2940"/>
                    </a:cubicBezTo>
                    <a:cubicBezTo>
                      <a:pt x="1512" y="2807"/>
                      <a:pt x="1513" y="2665"/>
                      <a:pt x="1576" y="2665"/>
                    </a:cubicBezTo>
                    <a:cubicBezTo>
                      <a:pt x="1610" y="2665"/>
                      <a:pt x="1661" y="2705"/>
                      <a:pt x="1741" y="2810"/>
                    </a:cubicBezTo>
                    <a:cubicBezTo>
                      <a:pt x="1980" y="2683"/>
                      <a:pt x="2281" y="2525"/>
                      <a:pt x="2631" y="2347"/>
                    </a:cubicBezTo>
                    <a:cubicBezTo>
                      <a:pt x="2627" y="2266"/>
                      <a:pt x="2622" y="2190"/>
                      <a:pt x="2642" y="2190"/>
                    </a:cubicBezTo>
                    <a:cubicBezTo>
                      <a:pt x="2654" y="2190"/>
                      <a:pt x="2677" y="2221"/>
                      <a:pt x="2717" y="2300"/>
                    </a:cubicBezTo>
                    <a:lnTo>
                      <a:pt x="2833" y="2242"/>
                    </a:lnTo>
                    <a:cubicBezTo>
                      <a:pt x="2754" y="2092"/>
                      <a:pt x="2685" y="1936"/>
                      <a:pt x="2624" y="1776"/>
                    </a:cubicBezTo>
                    <a:cubicBezTo>
                      <a:pt x="2603" y="1769"/>
                      <a:pt x="2583" y="1766"/>
                      <a:pt x="2564" y="1766"/>
                    </a:cubicBezTo>
                    <a:cubicBezTo>
                      <a:pt x="2417" y="1766"/>
                      <a:pt x="2326" y="1962"/>
                      <a:pt x="2221" y="1962"/>
                    </a:cubicBezTo>
                    <a:cubicBezTo>
                      <a:pt x="2173" y="1962"/>
                      <a:pt x="2122" y="1920"/>
                      <a:pt x="2061" y="1800"/>
                    </a:cubicBezTo>
                    <a:lnTo>
                      <a:pt x="2214" y="1744"/>
                    </a:lnTo>
                    <a:cubicBezTo>
                      <a:pt x="2212" y="1737"/>
                      <a:pt x="2207" y="1732"/>
                      <a:pt x="2205" y="1725"/>
                    </a:cubicBezTo>
                    <a:cubicBezTo>
                      <a:pt x="1560" y="2018"/>
                      <a:pt x="1029" y="2249"/>
                      <a:pt x="668" y="2395"/>
                    </a:cubicBezTo>
                    <a:cubicBezTo>
                      <a:pt x="728" y="1623"/>
                      <a:pt x="876" y="863"/>
                      <a:pt x="1110" y="128"/>
                    </a:cubicBezTo>
                    <a:cubicBezTo>
                      <a:pt x="988" y="105"/>
                      <a:pt x="913" y="63"/>
                      <a:pt x="7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64" name="Google Shape;2364;p34"/>
              <p:cNvSpPr/>
              <p:nvPr/>
            </p:nvSpPr>
            <p:spPr>
              <a:xfrm>
                <a:off x="4811925" y="2028375"/>
                <a:ext cx="3050" cy="6400"/>
              </a:xfrm>
              <a:custGeom>
                <a:avLst/>
                <a:gdLst/>
                <a:ahLst/>
                <a:cxnLst/>
                <a:rect l="l" t="t" r="r" b="b"/>
                <a:pathLst>
                  <a:path w="122" h="256" extrusionOk="0">
                    <a:moveTo>
                      <a:pt x="1" y="0"/>
                    </a:moveTo>
                    <a:cubicBezTo>
                      <a:pt x="3" y="65"/>
                      <a:pt x="5" y="132"/>
                      <a:pt x="10" y="197"/>
                    </a:cubicBezTo>
                    <a:cubicBezTo>
                      <a:pt x="40" y="230"/>
                      <a:pt x="79" y="248"/>
                      <a:pt x="121" y="25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65" name="Google Shape;2365;p34"/>
              <p:cNvSpPr/>
              <p:nvPr/>
            </p:nvSpPr>
            <p:spPr>
              <a:xfrm>
                <a:off x="4873350" y="1772825"/>
                <a:ext cx="438350" cy="300900"/>
              </a:xfrm>
              <a:custGeom>
                <a:avLst/>
                <a:gdLst/>
                <a:ahLst/>
                <a:cxnLst/>
                <a:rect l="l" t="t" r="r" b="b"/>
                <a:pathLst>
                  <a:path w="17534" h="12036" extrusionOk="0">
                    <a:moveTo>
                      <a:pt x="16370" y="6538"/>
                    </a:moveTo>
                    <a:cubicBezTo>
                      <a:pt x="16404" y="6538"/>
                      <a:pt x="16475" y="6629"/>
                      <a:pt x="16535" y="6745"/>
                    </a:cubicBezTo>
                    <a:lnTo>
                      <a:pt x="16384" y="6740"/>
                    </a:lnTo>
                    <a:cubicBezTo>
                      <a:pt x="16340" y="6594"/>
                      <a:pt x="16343" y="6538"/>
                      <a:pt x="16370" y="6538"/>
                    </a:cubicBezTo>
                    <a:close/>
                    <a:moveTo>
                      <a:pt x="16695" y="7491"/>
                    </a:moveTo>
                    <a:cubicBezTo>
                      <a:pt x="16696" y="7492"/>
                      <a:pt x="16697" y="7493"/>
                      <a:pt x="16698" y="7493"/>
                    </a:cubicBezTo>
                    <a:lnTo>
                      <a:pt x="16698" y="7493"/>
                    </a:lnTo>
                    <a:cubicBezTo>
                      <a:pt x="16697" y="7493"/>
                      <a:pt x="16696" y="7492"/>
                      <a:pt x="16695" y="7491"/>
                    </a:cubicBezTo>
                    <a:close/>
                    <a:moveTo>
                      <a:pt x="16866" y="8085"/>
                    </a:moveTo>
                    <a:lnTo>
                      <a:pt x="16933" y="8145"/>
                    </a:lnTo>
                    <a:cubicBezTo>
                      <a:pt x="16930" y="8146"/>
                      <a:pt x="16926" y="8147"/>
                      <a:pt x="16923" y="8147"/>
                    </a:cubicBezTo>
                    <a:cubicBezTo>
                      <a:pt x="16902" y="8147"/>
                      <a:pt x="16884" y="8123"/>
                      <a:pt x="16866" y="8085"/>
                    </a:cubicBezTo>
                    <a:close/>
                    <a:moveTo>
                      <a:pt x="7918" y="1"/>
                    </a:moveTo>
                    <a:cubicBezTo>
                      <a:pt x="5900" y="1"/>
                      <a:pt x="3907" y="567"/>
                      <a:pt x="2157" y="1575"/>
                    </a:cubicBezTo>
                    <a:cubicBezTo>
                      <a:pt x="2199" y="1733"/>
                      <a:pt x="2240" y="1909"/>
                      <a:pt x="2287" y="2057"/>
                    </a:cubicBezTo>
                    <a:cubicBezTo>
                      <a:pt x="3935" y="1090"/>
                      <a:pt x="5794" y="524"/>
                      <a:pt x="7631" y="524"/>
                    </a:cubicBezTo>
                    <a:cubicBezTo>
                      <a:pt x="9320" y="524"/>
                      <a:pt x="10990" y="1002"/>
                      <a:pt x="12461" y="2085"/>
                    </a:cubicBezTo>
                    <a:cubicBezTo>
                      <a:pt x="10941" y="2757"/>
                      <a:pt x="5497" y="5423"/>
                      <a:pt x="1605" y="7255"/>
                    </a:cubicBezTo>
                    <a:cubicBezTo>
                      <a:pt x="1603" y="7285"/>
                      <a:pt x="1601" y="7315"/>
                      <a:pt x="1596" y="7345"/>
                    </a:cubicBezTo>
                    <a:cubicBezTo>
                      <a:pt x="1580" y="7324"/>
                      <a:pt x="1568" y="7301"/>
                      <a:pt x="1552" y="7278"/>
                    </a:cubicBezTo>
                    <a:cubicBezTo>
                      <a:pt x="998" y="7540"/>
                      <a:pt x="476" y="7783"/>
                      <a:pt x="1" y="8001"/>
                    </a:cubicBezTo>
                    <a:cubicBezTo>
                      <a:pt x="158" y="8253"/>
                      <a:pt x="316" y="8526"/>
                      <a:pt x="437" y="8526"/>
                    </a:cubicBezTo>
                    <a:cubicBezTo>
                      <a:pt x="479" y="8526"/>
                      <a:pt x="517" y="8493"/>
                      <a:pt x="548" y="8416"/>
                    </a:cubicBezTo>
                    <a:cubicBezTo>
                      <a:pt x="614" y="8349"/>
                      <a:pt x="694" y="8321"/>
                      <a:pt x="784" y="8321"/>
                    </a:cubicBezTo>
                    <a:cubicBezTo>
                      <a:pt x="830" y="8321"/>
                      <a:pt x="878" y="8328"/>
                      <a:pt x="928" y="8342"/>
                    </a:cubicBezTo>
                    <a:cubicBezTo>
                      <a:pt x="1181" y="8212"/>
                      <a:pt x="1452" y="8075"/>
                      <a:pt x="1730" y="7932"/>
                    </a:cubicBezTo>
                    <a:cubicBezTo>
                      <a:pt x="1744" y="7892"/>
                      <a:pt x="1763" y="7862"/>
                      <a:pt x="1798" y="7862"/>
                    </a:cubicBezTo>
                    <a:cubicBezTo>
                      <a:pt x="1810" y="7862"/>
                      <a:pt x="1823" y="7866"/>
                      <a:pt x="1839" y="7874"/>
                    </a:cubicBezTo>
                    <a:cubicBezTo>
                      <a:pt x="1839" y="7874"/>
                      <a:pt x="1839" y="7876"/>
                      <a:pt x="1839" y="7876"/>
                    </a:cubicBezTo>
                    <a:cubicBezTo>
                      <a:pt x="2192" y="7697"/>
                      <a:pt x="2560" y="7512"/>
                      <a:pt x="2940" y="7317"/>
                    </a:cubicBezTo>
                    <a:cubicBezTo>
                      <a:pt x="2996" y="7171"/>
                      <a:pt x="3062" y="7052"/>
                      <a:pt x="3176" y="7052"/>
                    </a:cubicBezTo>
                    <a:cubicBezTo>
                      <a:pt x="3210" y="7052"/>
                      <a:pt x="3248" y="7062"/>
                      <a:pt x="3291" y="7085"/>
                    </a:cubicBezTo>
                    <a:cubicBezTo>
                      <a:pt x="3258" y="6974"/>
                      <a:pt x="3228" y="6800"/>
                      <a:pt x="3156" y="6703"/>
                    </a:cubicBezTo>
                    <a:lnTo>
                      <a:pt x="3156" y="6703"/>
                    </a:lnTo>
                    <a:lnTo>
                      <a:pt x="3411" y="6856"/>
                    </a:lnTo>
                    <a:lnTo>
                      <a:pt x="3367" y="7102"/>
                    </a:lnTo>
                    <a:lnTo>
                      <a:pt x="4556" y="6501"/>
                    </a:lnTo>
                    <a:cubicBezTo>
                      <a:pt x="4491" y="6464"/>
                      <a:pt x="4426" y="6462"/>
                      <a:pt x="4366" y="6376"/>
                    </a:cubicBezTo>
                    <a:lnTo>
                      <a:pt x="4366" y="6376"/>
                    </a:lnTo>
                    <a:cubicBezTo>
                      <a:pt x="4383" y="6389"/>
                      <a:pt x="4403" y="6393"/>
                      <a:pt x="4425" y="6393"/>
                    </a:cubicBezTo>
                    <a:cubicBezTo>
                      <a:pt x="4468" y="6393"/>
                      <a:pt x="4518" y="6376"/>
                      <a:pt x="4563" y="6376"/>
                    </a:cubicBezTo>
                    <a:cubicBezTo>
                      <a:pt x="4605" y="6376"/>
                      <a:pt x="4642" y="6390"/>
                      <a:pt x="4665" y="6446"/>
                    </a:cubicBezTo>
                    <a:cubicBezTo>
                      <a:pt x="4758" y="6399"/>
                      <a:pt x="4853" y="6351"/>
                      <a:pt x="4946" y="6304"/>
                    </a:cubicBezTo>
                    <a:cubicBezTo>
                      <a:pt x="4967" y="6179"/>
                      <a:pt x="4990" y="6061"/>
                      <a:pt x="5018" y="5950"/>
                    </a:cubicBezTo>
                    <a:lnTo>
                      <a:pt x="5268" y="6140"/>
                    </a:lnTo>
                    <a:cubicBezTo>
                      <a:pt x="6114" y="5711"/>
                      <a:pt x="6967" y="5277"/>
                      <a:pt x="7776" y="4865"/>
                    </a:cubicBezTo>
                    <a:lnTo>
                      <a:pt x="7760" y="4684"/>
                    </a:lnTo>
                    <a:lnTo>
                      <a:pt x="7862" y="4821"/>
                    </a:lnTo>
                    <a:cubicBezTo>
                      <a:pt x="10271" y="3587"/>
                      <a:pt x="12288" y="2523"/>
                      <a:pt x="12638" y="2224"/>
                    </a:cubicBezTo>
                    <a:lnTo>
                      <a:pt x="12663" y="2243"/>
                    </a:lnTo>
                    <a:cubicBezTo>
                      <a:pt x="12526" y="2859"/>
                      <a:pt x="12176" y="6395"/>
                      <a:pt x="11842" y="10032"/>
                    </a:cubicBezTo>
                    <a:cubicBezTo>
                      <a:pt x="11967" y="9996"/>
                      <a:pt x="12100" y="9904"/>
                      <a:pt x="12248" y="9904"/>
                    </a:cubicBezTo>
                    <a:cubicBezTo>
                      <a:pt x="12282" y="9904"/>
                      <a:pt x="12317" y="9909"/>
                      <a:pt x="12352" y="9921"/>
                    </a:cubicBezTo>
                    <a:cubicBezTo>
                      <a:pt x="12424" y="9156"/>
                      <a:pt x="12494" y="8398"/>
                      <a:pt x="12563" y="7667"/>
                    </a:cubicBezTo>
                    <a:cubicBezTo>
                      <a:pt x="12540" y="7612"/>
                      <a:pt x="12531" y="7551"/>
                      <a:pt x="12533" y="7491"/>
                    </a:cubicBezTo>
                    <a:lnTo>
                      <a:pt x="12533" y="7491"/>
                    </a:lnTo>
                    <a:cubicBezTo>
                      <a:pt x="12543" y="7517"/>
                      <a:pt x="12556" y="7544"/>
                      <a:pt x="12573" y="7568"/>
                    </a:cubicBezTo>
                    <a:cubicBezTo>
                      <a:pt x="12779" y="5351"/>
                      <a:pt x="12953" y="3430"/>
                      <a:pt x="13006" y="2512"/>
                    </a:cubicBezTo>
                    <a:cubicBezTo>
                      <a:pt x="14729" y="3831"/>
                      <a:pt x="15904" y="5474"/>
                      <a:pt x="16486" y="7257"/>
                    </a:cubicBezTo>
                    <a:cubicBezTo>
                      <a:pt x="16618" y="7222"/>
                      <a:pt x="16778" y="7234"/>
                      <a:pt x="16574" y="6606"/>
                    </a:cubicBezTo>
                    <a:lnTo>
                      <a:pt x="16574" y="6606"/>
                    </a:lnTo>
                    <a:lnTo>
                      <a:pt x="16748" y="7037"/>
                    </a:lnTo>
                    <a:cubicBezTo>
                      <a:pt x="16741" y="7036"/>
                      <a:pt x="16735" y="7035"/>
                      <a:pt x="16730" y="7035"/>
                    </a:cubicBezTo>
                    <a:cubicBezTo>
                      <a:pt x="16570" y="7035"/>
                      <a:pt x="16863" y="7515"/>
                      <a:pt x="16754" y="7515"/>
                    </a:cubicBezTo>
                    <a:cubicBezTo>
                      <a:pt x="16742" y="7515"/>
                      <a:pt x="16723" y="7508"/>
                      <a:pt x="16698" y="7493"/>
                    </a:cubicBezTo>
                    <a:lnTo>
                      <a:pt x="16698" y="7493"/>
                    </a:lnTo>
                    <a:cubicBezTo>
                      <a:pt x="16754" y="7535"/>
                      <a:pt x="16796" y="7928"/>
                      <a:pt x="16866" y="8085"/>
                    </a:cubicBezTo>
                    <a:lnTo>
                      <a:pt x="16787" y="8013"/>
                    </a:lnTo>
                    <a:cubicBezTo>
                      <a:pt x="16792" y="7892"/>
                      <a:pt x="16715" y="7799"/>
                      <a:pt x="16618" y="7704"/>
                    </a:cubicBezTo>
                    <a:lnTo>
                      <a:pt x="16618" y="7704"/>
                    </a:lnTo>
                    <a:cubicBezTo>
                      <a:pt x="16968" y="9017"/>
                      <a:pt x="16998" y="10394"/>
                      <a:pt x="16708" y="11722"/>
                    </a:cubicBezTo>
                    <a:cubicBezTo>
                      <a:pt x="16790" y="11829"/>
                      <a:pt x="16868" y="11933"/>
                      <a:pt x="16945" y="12035"/>
                    </a:cubicBezTo>
                    <a:cubicBezTo>
                      <a:pt x="16949" y="12035"/>
                      <a:pt x="16953" y="12035"/>
                      <a:pt x="16957" y="12035"/>
                    </a:cubicBezTo>
                    <a:cubicBezTo>
                      <a:pt x="17074" y="12035"/>
                      <a:pt x="17124" y="11940"/>
                      <a:pt x="17205" y="11815"/>
                    </a:cubicBezTo>
                    <a:cubicBezTo>
                      <a:pt x="17506" y="10505"/>
                      <a:pt x="17534" y="9149"/>
                      <a:pt x="17283" y="7827"/>
                    </a:cubicBezTo>
                    <a:lnTo>
                      <a:pt x="17144" y="7447"/>
                    </a:lnTo>
                    <a:cubicBezTo>
                      <a:pt x="17188" y="7306"/>
                      <a:pt x="17045" y="7113"/>
                      <a:pt x="17052" y="6926"/>
                    </a:cubicBezTo>
                    <a:lnTo>
                      <a:pt x="17052" y="6926"/>
                    </a:lnTo>
                    <a:cubicBezTo>
                      <a:pt x="17061" y="6935"/>
                      <a:pt x="17070" y="6942"/>
                      <a:pt x="17077" y="6951"/>
                    </a:cubicBezTo>
                    <a:cubicBezTo>
                      <a:pt x="16887" y="6283"/>
                      <a:pt x="16630" y="5639"/>
                      <a:pt x="16310" y="5025"/>
                    </a:cubicBezTo>
                    <a:lnTo>
                      <a:pt x="16224" y="4943"/>
                    </a:lnTo>
                    <a:cubicBezTo>
                      <a:pt x="16224" y="4906"/>
                      <a:pt x="16191" y="4825"/>
                      <a:pt x="16168" y="4758"/>
                    </a:cubicBezTo>
                    <a:cubicBezTo>
                      <a:pt x="15519" y="3603"/>
                      <a:pt x="14671" y="2574"/>
                      <a:pt x="13660" y="1719"/>
                    </a:cubicBezTo>
                    <a:cubicBezTo>
                      <a:pt x="11859" y="535"/>
                      <a:pt x="9877" y="1"/>
                      <a:pt x="79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66" name="Google Shape;2366;p34"/>
              <p:cNvSpPr/>
              <p:nvPr/>
            </p:nvSpPr>
            <p:spPr>
              <a:xfrm>
                <a:off x="5110625" y="2248600"/>
                <a:ext cx="22925" cy="12425"/>
              </a:xfrm>
              <a:custGeom>
                <a:avLst/>
                <a:gdLst/>
                <a:ahLst/>
                <a:cxnLst/>
                <a:rect l="l" t="t" r="r" b="b"/>
                <a:pathLst>
                  <a:path w="917" h="497" extrusionOk="0">
                    <a:moveTo>
                      <a:pt x="360" y="0"/>
                    </a:moveTo>
                    <a:cubicBezTo>
                      <a:pt x="265" y="28"/>
                      <a:pt x="168" y="54"/>
                      <a:pt x="73" y="79"/>
                    </a:cubicBezTo>
                    <a:cubicBezTo>
                      <a:pt x="117" y="167"/>
                      <a:pt x="168" y="251"/>
                      <a:pt x="226" y="332"/>
                    </a:cubicBezTo>
                    <a:lnTo>
                      <a:pt x="1" y="353"/>
                    </a:lnTo>
                    <a:cubicBezTo>
                      <a:pt x="24" y="401"/>
                      <a:pt x="49" y="450"/>
                      <a:pt x="80" y="496"/>
                    </a:cubicBezTo>
                    <a:cubicBezTo>
                      <a:pt x="362" y="415"/>
                      <a:pt x="641" y="325"/>
                      <a:pt x="916" y="220"/>
                    </a:cubicBezTo>
                    <a:cubicBezTo>
                      <a:pt x="871" y="123"/>
                      <a:pt x="833" y="89"/>
                      <a:pt x="799" y="89"/>
                    </a:cubicBezTo>
                    <a:cubicBezTo>
                      <a:pt x="719" y="89"/>
                      <a:pt x="658" y="277"/>
                      <a:pt x="567" y="277"/>
                    </a:cubicBezTo>
                    <a:cubicBezTo>
                      <a:pt x="513" y="277"/>
                      <a:pt x="447" y="211"/>
                      <a:pt x="3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67" name="Google Shape;2367;p34"/>
              <p:cNvSpPr/>
              <p:nvPr/>
            </p:nvSpPr>
            <p:spPr>
              <a:xfrm>
                <a:off x="5056800" y="2173425"/>
                <a:ext cx="64575" cy="56825"/>
              </a:xfrm>
              <a:custGeom>
                <a:avLst/>
                <a:gdLst/>
                <a:ahLst/>
                <a:cxnLst/>
                <a:rect l="l" t="t" r="r" b="b"/>
                <a:pathLst>
                  <a:path w="2583" h="2273" extrusionOk="0">
                    <a:moveTo>
                      <a:pt x="204" y="1"/>
                    </a:moveTo>
                    <a:cubicBezTo>
                      <a:pt x="155" y="179"/>
                      <a:pt x="0" y="184"/>
                      <a:pt x="2" y="443"/>
                    </a:cubicBezTo>
                    <a:lnTo>
                      <a:pt x="1254" y="1345"/>
                    </a:lnTo>
                    <a:cubicBezTo>
                      <a:pt x="1312" y="1229"/>
                      <a:pt x="1338" y="1033"/>
                      <a:pt x="1392" y="1033"/>
                    </a:cubicBezTo>
                    <a:cubicBezTo>
                      <a:pt x="1408" y="1033"/>
                      <a:pt x="1425" y="1048"/>
                      <a:pt x="1447" y="1085"/>
                    </a:cubicBezTo>
                    <a:cubicBezTo>
                      <a:pt x="1551" y="1292"/>
                      <a:pt x="1655" y="1565"/>
                      <a:pt x="1764" y="1586"/>
                    </a:cubicBezTo>
                    <a:lnTo>
                      <a:pt x="1665" y="1250"/>
                    </a:lnTo>
                    <a:lnTo>
                      <a:pt x="1665" y="1250"/>
                    </a:lnTo>
                    <a:cubicBezTo>
                      <a:pt x="1774" y="1334"/>
                      <a:pt x="1732" y="1475"/>
                      <a:pt x="1801" y="1633"/>
                    </a:cubicBezTo>
                    <a:lnTo>
                      <a:pt x="1544" y="1480"/>
                    </a:lnTo>
                    <a:lnTo>
                      <a:pt x="1544" y="1480"/>
                    </a:lnTo>
                    <a:cubicBezTo>
                      <a:pt x="1590" y="1531"/>
                      <a:pt x="1632" y="1584"/>
                      <a:pt x="1669" y="1644"/>
                    </a:cubicBezTo>
                    <a:lnTo>
                      <a:pt x="1941" y="1839"/>
                    </a:lnTo>
                    <a:lnTo>
                      <a:pt x="2017" y="1860"/>
                    </a:lnTo>
                    <a:lnTo>
                      <a:pt x="2022" y="1897"/>
                    </a:lnTo>
                    <a:cubicBezTo>
                      <a:pt x="2207" y="2031"/>
                      <a:pt x="2381" y="2156"/>
                      <a:pt x="2546" y="2272"/>
                    </a:cubicBezTo>
                    <a:cubicBezTo>
                      <a:pt x="2497" y="2136"/>
                      <a:pt x="2453" y="2041"/>
                      <a:pt x="2506" y="1802"/>
                    </a:cubicBezTo>
                    <a:cubicBezTo>
                      <a:pt x="2534" y="1774"/>
                      <a:pt x="2559" y="1742"/>
                      <a:pt x="2583" y="1707"/>
                    </a:cubicBezTo>
                    <a:cubicBezTo>
                      <a:pt x="1957" y="1245"/>
                      <a:pt x="1129" y="654"/>
                      <a:pt x="2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grpSp>
        <p:nvGrpSpPr>
          <p:cNvPr id="2368" name="Google Shape;2368;p34"/>
          <p:cNvGrpSpPr/>
          <p:nvPr/>
        </p:nvGrpSpPr>
        <p:grpSpPr>
          <a:xfrm>
            <a:off x="597673" y="2515582"/>
            <a:ext cx="831787" cy="831787"/>
            <a:chOff x="3660136" y="540475"/>
            <a:chExt cx="581100" cy="581100"/>
          </a:xfrm>
        </p:grpSpPr>
        <p:sp>
          <p:nvSpPr>
            <p:cNvPr id="2369" name="Google Shape;2369;p34"/>
            <p:cNvSpPr/>
            <p:nvPr/>
          </p:nvSpPr>
          <p:spPr>
            <a:xfrm rot="2700000">
              <a:off x="3745767" y="625045"/>
              <a:ext cx="409839" cy="411960"/>
            </a:xfrm>
            <a:prstGeom prst="flowChartAlternateProcess">
              <a:avLst/>
            </a:prstGeom>
            <a:solidFill>
              <a:schemeClr val="lt2"/>
            </a:solidFill>
            <a:ln w="114300" cap="flat" cmpd="sng">
              <a:solidFill>
                <a:schemeClr val="lt2"/>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70" name="Google Shape;2370;p34"/>
            <p:cNvSpPr/>
            <p:nvPr/>
          </p:nvSpPr>
          <p:spPr>
            <a:xfrm>
              <a:off x="3687411" y="569025"/>
              <a:ext cx="526550" cy="524000"/>
            </a:xfrm>
            <a:custGeom>
              <a:avLst/>
              <a:gdLst/>
              <a:ahLst/>
              <a:cxnLst/>
              <a:rect l="l" t="t" r="r" b="b"/>
              <a:pathLst>
                <a:path w="21062" h="20960" extrusionOk="0">
                  <a:moveTo>
                    <a:pt x="12001" y="871"/>
                  </a:moveTo>
                  <a:cubicBezTo>
                    <a:pt x="11988" y="871"/>
                    <a:pt x="11989" y="884"/>
                    <a:pt x="12018" y="916"/>
                  </a:cubicBezTo>
                  <a:cubicBezTo>
                    <a:pt x="12011" y="902"/>
                    <a:pt x="12011" y="889"/>
                    <a:pt x="12016" y="875"/>
                  </a:cubicBezTo>
                  <a:cubicBezTo>
                    <a:pt x="12010" y="873"/>
                    <a:pt x="12005" y="871"/>
                    <a:pt x="12001" y="871"/>
                  </a:cubicBezTo>
                  <a:close/>
                  <a:moveTo>
                    <a:pt x="11865" y="791"/>
                  </a:moveTo>
                  <a:cubicBezTo>
                    <a:pt x="11893" y="826"/>
                    <a:pt x="11935" y="868"/>
                    <a:pt x="11993" y="930"/>
                  </a:cubicBezTo>
                  <a:lnTo>
                    <a:pt x="11930" y="858"/>
                  </a:lnTo>
                  <a:lnTo>
                    <a:pt x="11865" y="791"/>
                  </a:lnTo>
                  <a:close/>
                  <a:moveTo>
                    <a:pt x="10088" y="932"/>
                  </a:moveTo>
                  <a:cubicBezTo>
                    <a:pt x="10075" y="932"/>
                    <a:pt x="10056" y="934"/>
                    <a:pt x="10031" y="937"/>
                  </a:cubicBezTo>
                  <a:cubicBezTo>
                    <a:pt x="10038" y="937"/>
                    <a:pt x="10044" y="937"/>
                    <a:pt x="10049" y="937"/>
                  </a:cubicBezTo>
                  <a:cubicBezTo>
                    <a:pt x="10105" y="937"/>
                    <a:pt x="10048" y="960"/>
                    <a:pt x="9999" y="984"/>
                  </a:cubicBezTo>
                  <a:cubicBezTo>
                    <a:pt x="9959" y="1002"/>
                    <a:pt x="9925" y="1020"/>
                    <a:pt x="9973" y="1020"/>
                  </a:cubicBezTo>
                  <a:cubicBezTo>
                    <a:pt x="9986" y="1020"/>
                    <a:pt x="10004" y="1019"/>
                    <a:pt x="10029" y="1016"/>
                  </a:cubicBezTo>
                  <a:cubicBezTo>
                    <a:pt x="10005" y="1010"/>
                    <a:pt x="10182" y="932"/>
                    <a:pt x="10088" y="932"/>
                  </a:cubicBezTo>
                  <a:close/>
                  <a:moveTo>
                    <a:pt x="12369" y="1114"/>
                  </a:moveTo>
                  <a:cubicBezTo>
                    <a:pt x="12426" y="1162"/>
                    <a:pt x="12476" y="1219"/>
                    <a:pt x="12519" y="1278"/>
                  </a:cubicBezTo>
                  <a:cubicBezTo>
                    <a:pt x="12469" y="1255"/>
                    <a:pt x="12419" y="1193"/>
                    <a:pt x="12369" y="1114"/>
                  </a:cubicBezTo>
                  <a:close/>
                  <a:moveTo>
                    <a:pt x="8552" y="1630"/>
                  </a:moveTo>
                  <a:cubicBezTo>
                    <a:pt x="8517" y="1637"/>
                    <a:pt x="8483" y="1667"/>
                    <a:pt x="8415" y="1730"/>
                  </a:cubicBezTo>
                  <a:lnTo>
                    <a:pt x="8557" y="1654"/>
                  </a:lnTo>
                  <a:lnTo>
                    <a:pt x="8552" y="1630"/>
                  </a:lnTo>
                  <a:close/>
                  <a:moveTo>
                    <a:pt x="10564" y="2583"/>
                  </a:moveTo>
                  <a:cubicBezTo>
                    <a:pt x="10548" y="2583"/>
                    <a:pt x="10537" y="2604"/>
                    <a:pt x="10562" y="2623"/>
                  </a:cubicBezTo>
                  <a:lnTo>
                    <a:pt x="10606" y="2611"/>
                  </a:lnTo>
                  <a:lnTo>
                    <a:pt x="10564" y="2583"/>
                  </a:lnTo>
                  <a:close/>
                  <a:moveTo>
                    <a:pt x="10513" y="2650"/>
                  </a:moveTo>
                  <a:lnTo>
                    <a:pt x="10513" y="2650"/>
                  </a:lnTo>
                  <a:lnTo>
                    <a:pt x="10513" y="2650"/>
                  </a:lnTo>
                  <a:close/>
                  <a:moveTo>
                    <a:pt x="10513" y="2650"/>
                  </a:moveTo>
                  <a:lnTo>
                    <a:pt x="10507" y="2657"/>
                  </a:lnTo>
                  <a:cubicBezTo>
                    <a:pt x="10511" y="2664"/>
                    <a:pt x="10513" y="2669"/>
                    <a:pt x="10518" y="2674"/>
                  </a:cubicBezTo>
                  <a:lnTo>
                    <a:pt x="10513" y="2650"/>
                  </a:lnTo>
                  <a:close/>
                  <a:moveTo>
                    <a:pt x="6545" y="2650"/>
                  </a:moveTo>
                  <a:cubicBezTo>
                    <a:pt x="6512" y="2698"/>
                    <a:pt x="6499" y="2723"/>
                    <a:pt x="6503" y="2735"/>
                  </a:cubicBezTo>
                  <a:lnTo>
                    <a:pt x="6503" y="2735"/>
                  </a:lnTo>
                  <a:cubicBezTo>
                    <a:pt x="6504" y="2734"/>
                    <a:pt x="6504" y="2733"/>
                    <a:pt x="6505" y="2732"/>
                  </a:cubicBezTo>
                  <a:cubicBezTo>
                    <a:pt x="6506" y="2733"/>
                    <a:pt x="6507" y="2733"/>
                    <a:pt x="6509" y="2734"/>
                  </a:cubicBezTo>
                  <a:lnTo>
                    <a:pt x="6509" y="2734"/>
                  </a:lnTo>
                  <a:cubicBezTo>
                    <a:pt x="6546" y="2681"/>
                    <a:pt x="6563" y="2650"/>
                    <a:pt x="6545" y="2650"/>
                  </a:cubicBezTo>
                  <a:close/>
                  <a:moveTo>
                    <a:pt x="7275" y="2708"/>
                  </a:moveTo>
                  <a:cubicBezTo>
                    <a:pt x="7263" y="2731"/>
                    <a:pt x="7259" y="2747"/>
                    <a:pt x="7265" y="2747"/>
                  </a:cubicBezTo>
                  <a:cubicBezTo>
                    <a:pt x="7268" y="2747"/>
                    <a:pt x="7273" y="2745"/>
                    <a:pt x="7280" y="2739"/>
                  </a:cubicBezTo>
                  <a:lnTo>
                    <a:pt x="7275" y="2708"/>
                  </a:lnTo>
                  <a:close/>
                  <a:moveTo>
                    <a:pt x="12952" y="2586"/>
                  </a:moveTo>
                  <a:cubicBezTo>
                    <a:pt x="13017" y="2655"/>
                    <a:pt x="13071" y="2732"/>
                    <a:pt x="13108" y="2762"/>
                  </a:cubicBezTo>
                  <a:lnTo>
                    <a:pt x="13108" y="2759"/>
                  </a:lnTo>
                  <a:cubicBezTo>
                    <a:pt x="13073" y="2690"/>
                    <a:pt x="13020" y="2630"/>
                    <a:pt x="12952" y="2586"/>
                  </a:cubicBezTo>
                  <a:close/>
                  <a:moveTo>
                    <a:pt x="10590" y="2661"/>
                  </a:moveTo>
                  <a:cubicBezTo>
                    <a:pt x="10588" y="2661"/>
                    <a:pt x="10585" y="2661"/>
                    <a:pt x="10583" y="2662"/>
                  </a:cubicBezTo>
                  <a:cubicBezTo>
                    <a:pt x="10592" y="2715"/>
                    <a:pt x="10632" y="2757"/>
                    <a:pt x="10683" y="2771"/>
                  </a:cubicBezTo>
                  <a:cubicBezTo>
                    <a:pt x="10685" y="2787"/>
                    <a:pt x="10669" y="2787"/>
                    <a:pt x="10662" y="2790"/>
                  </a:cubicBezTo>
                  <a:cubicBezTo>
                    <a:pt x="10677" y="2794"/>
                    <a:pt x="10695" y="2798"/>
                    <a:pt x="10712" y="2798"/>
                  </a:cubicBezTo>
                  <a:cubicBezTo>
                    <a:pt x="10738" y="2798"/>
                    <a:pt x="10761" y="2789"/>
                    <a:pt x="10766" y="2764"/>
                  </a:cubicBezTo>
                  <a:cubicBezTo>
                    <a:pt x="10721" y="2764"/>
                    <a:pt x="10717" y="2751"/>
                    <a:pt x="10680" y="2751"/>
                  </a:cubicBezTo>
                  <a:cubicBezTo>
                    <a:pt x="10673" y="2751"/>
                    <a:pt x="10665" y="2751"/>
                    <a:pt x="10655" y="2752"/>
                  </a:cubicBezTo>
                  <a:cubicBezTo>
                    <a:pt x="10629" y="2734"/>
                    <a:pt x="10627" y="2704"/>
                    <a:pt x="10641" y="2697"/>
                  </a:cubicBezTo>
                  <a:cubicBezTo>
                    <a:pt x="10626" y="2697"/>
                    <a:pt x="10615" y="2661"/>
                    <a:pt x="10590" y="2661"/>
                  </a:cubicBezTo>
                  <a:close/>
                  <a:moveTo>
                    <a:pt x="10790" y="2794"/>
                  </a:moveTo>
                  <a:cubicBezTo>
                    <a:pt x="10789" y="2794"/>
                    <a:pt x="10788" y="2794"/>
                    <a:pt x="10787" y="2794"/>
                  </a:cubicBezTo>
                  <a:lnTo>
                    <a:pt x="10817" y="2813"/>
                  </a:lnTo>
                  <a:cubicBezTo>
                    <a:pt x="10809" y="2806"/>
                    <a:pt x="10800" y="2794"/>
                    <a:pt x="10790" y="2794"/>
                  </a:cubicBezTo>
                  <a:close/>
                  <a:moveTo>
                    <a:pt x="10817" y="2813"/>
                  </a:moveTo>
                  <a:cubicBezTo>
                    <a:pt x="10821" y="2816"/>
                    <a:pt x="10825" y="2820"/>
                    <a:pt x="10829" y="2820"/>
                  </a:cubicBezTo>
                  <a:cubicBezTo>
                    <a:pt x="10829" y="2820"/>
                    <a:pt x="10830" y="2820"/>
                    <a:pt x="10831" y="2820"/>
                  </a:cubicBezTo>
                  <a:lnTo>
                    <a:pt x="10817" y="2813"/>
                  </a:lnTo>
                  <a:close/>
                  <a:moveTo>
                    <a:pt x="10836" y="2817"/>
                  </a:moveTo>
                  <a:cubicBezTo>
                    <a:pt x="10836" y="2820"/>
                    <a:pt x="10833" y="2820"/>
                    <a:pt x="10831" y="2820"/>
                  </a:cubicBezTo>
                  <a:lnTo>
                    <a:pt x="10845" y="2829"/>
                  </a:lnTo>
                  <a:lnTo>
                    <a:pt x="10836" y="2817"/>
                  </a:lnTo>
                  <a:close/>
                  <a:moveTo>
                    <a:pt x="10773" y="2865"/>
                  </a:moveTo>
                  <a:cubicBezTo>
                    <a:pt x="10774" y="2867"/>
                    <a:pt x="10775" y="2870"/>
                    <a:pt x="10778" y="2873"/>
                  </a:cubicBezTo>
                  <a:lnTo>
                    <a:pt x="10773" y="2865"/>
                  </a:lnTo>
                  <a:close/>
                  <a:moveTo>
                    <a:pt x="10068" y="2866"/>
                  </a:moveTo>
                  <a:cubicBezTo>
                    <a:pt x="10066" y="2869"/>
                    <a:pt x="10064" y="2873"/>
                    <a:pt x="10063" y="2876"/>
                  </a:cubicBezTo>
                  <a:lnTo>
                    <a:pt x="10063" y="2876"/>
                  </a:lnTo>
                  <a:cubicBezTo>
                    <a:pt x="10065" y="2873"/>
                    <a:pt x="10067" y="2869"/>
                    <a:pt x="10068" y="2866"/>
                  </a:cubicBezTo>
                  <a:close/>
                  <a:moveTo>
                    <a:pt x="11005" y="3010"/>
                  </a:moveTo>
                  <a:lnTo>
                    <a:pt x="11026" y="3026"/>
                  </a:lnTo>
                  <a:lnTo>
                    <a:pt x="11026" y="3026"/>
                  </a:lnTo>
                  <a:lnTo>
                    <a:pt x="11026" y="3026"/>
                  </a:lnTo>
                  <a:cubicBezTo>
                    <a:pt x="11022" y="3030"/>
                    <a:pt x="11019" y="3034"/>
                    <a:pt x="11019" y="3038"/>
                  </a:cubicBezTo>
                  <a:lnTo>
                    <a:pt x="11021" y="3035"/>
                  </a:lnTo>
                  <a:cubicBezTo>
                    <a:pt x="11025" y="3033"/>
                    <a:pt x="11028" y="3032"/>
                    <a:pt x="11032" y="3032"/>
                  </a:cubicBezTo>
                  <a:cubicBezTo>
                    <a:pt x="11035" y="3032"/>
                    <a:pt x="11039" y="3033"/>
                    <a:pt x="11042" y="3035"/>
                  </a:cubicBezTo>
                  <a:lnTo>
                    <a:pt x="11029" y="3024"/>
                  </a:lnTo>
                  <a:lnTo>
                    <a:pt x="11033" y="3021"/>
                  </a:lnTo>
                  <a:cubicBezTo>
                    <a:pt x="11024" y="3017"/>
                    <a:pt x="11014" y="3012"/>
                    <a:pt x="11005" y="3010"/>
                  </a:cubicBezTo>
                  <a:close/>
                  <a:moveTo>
                    <a:pt x="6971" y="3020"/>
                  </a:moveTo>
                  <a:lnTo>
                    <a:pt x="6941" y="3051"/>
                  </a:lnTo>
                  <a:cubicBezTo>
                    <a:pt x="6954" y="3040"/>
                    <a:pt x="6964" y="3029"/>
                    <a:pt x="6971" y="3020"/>
                  </a:cubicBezTo>
                  <a:close/>
                  <a:moveTo>
                    <a:pt x="11042" y="3038"/>
                  </a:moveTo>
                  <a:lnTo>
                    <a:pt x="11063" y="3056"/>
                  </a:lnTo>
                  <a:cubicBezTo>
                    <a:pt x="11056" y="3049"/>
                    <a:pt x="11049" y="3042"/>
                    <a:pt x="11042" y="3038"/>
                  </a:cubicBezTo>
                  <a:close/>
                  <a:moveTo>
                    <a:pt x="9859" y="3060"/>
                  </a:moveTo>
                  <a:cubicBezTo>
                    <a:pt x="9859" y="3060"/>
                    <a:pt x="9858" y="3060"/>
                    <a:pt x="9857" y="3061"/>
                  </a:cubicBezTo>
                  <a:cubicBezTo>
                    <a:pt x="9857" y="3063"/>
                    <a:pt x="9860" y="3065"/>
                    <a:pt x="9862" y="3065"/>
                  </a:cubicBezTo>
                  <a:cubicBezTo>
                    <a:pt x="9860" y="3062"/>
                    <a:pt x="9860" y="3060"/>
                    <a:pt x="9859" y="3060"/>
                  </a:cubicBezTo>
                  <a:close/>
                  <a:moveTo>
                    <a:pt x="14176" y="2996"/>
                  </a:moveTo>
                  <a:lnTo>
                    <a:pt x="14176" y="2996"/>
                  </a:lnTo>
                  <a:cubicBezTo>
                    <a:pt x="14205" y="3013"/>
                    <a:pt x="14238" y="3040"/>
                    <a:pt x="14271" y="3070"/>
                  </a:cubicBezTo>
                  <a:lnTo>
                    <a:pt x="14271" y="3070"/>
                  </a:lnTo>
                  <a:cubicBezTo>
                    <a:pt x="14228" y="3029"/>
                    <a:pt x="14208" y="3000"/>
                    <a:pt x="14176" y="2996"/>
                  </a:cubicBezTo>
                  <a:close/>
                  <a:moveTo>
                    <a:pt x="11130" y="3119"/>
                  </a:moveTo>
                  <a:lnTo>
                    <a:pt x="11130" y="3119"/>
                  </a:lnTo>
                  <a:cubicBezTo>
                    <a:pt x="11126" y="3119"/>
                    <a:pt x="11121" y="3121"/>
                    <a:pt x="11116" y="3126"/>
                  </a:cubicBezTo>
                  <a:lnTo>
                    <a:pt x="11130" y="3119"/>
                  </a:lnTo>
                  <a:close/>
                  <a:moveTo>
                    <a:pt x="11139" y="3114"/>
                  </a:moveTo>
                  <a:lnTo>
                    <a:pt x="11130" y="3119"/>
                  </a:lnTo>
                  <a:cubicBezTo>
                    <a:pt x="11156" y="3119"/>
                    <a:pt x="11170" y="3204"/>
                    <a:pt x="11207" y="3211"/>
                  </a:cubicBezTo>
                  <a:lnTo>
                    <a:pt x="11207" y="3209"/>
                  </a:lnTo>
                  <a:cubicBezTo>
                    <a:pt x="11188" y="3186"/>
                    <a:pt x="11174" y="3137"/>
                    <a:pt x="11139" y="3114"/>
                  </a:cubicBezTo>
                  <a:close/>
                  <a:moveTo>
                    <a:pt x="6744" y="3269"/>
                  </a:moveTo>
                  <a:lnTo>
                    <a:pt x="6679" y="3353"/>
                  </a:lnTo>
                  <a:cubicBezTo>
                    <a:pt x="6702" y="3325"/>
                    <a:pt x="6726" y="3297"/>
                    <a:pt x="6744" y="3269"/>
                  </a:cubicBezTo>
                  <a:close/>
                  <a:moveTo>
                    <a:pt x="9496" y="3455"/>
                  </a:moveTo>
                  <a:cubicBezTo>
                    <a:pt x="9495" y="3455"/>
                    <a:pt x="9494" y="3456"/>
                    <a:pt x="9494" y="3457"/>
                  </a:cubicBezTo>
                  <a:lnTo>
                    <a:pt x="9494" y="3457"/>
                  </a:lnTo>
                  <a:cubicBezTo>
                    <a:pt x="9495" y="3456"/>
                    <a:pt x="9495" y="3455"/>
                    <a:pt x="9496" y="3455"/>
                  </a:cubicBezTo>
                  <a:close/>
                  <a:moveTo>
                    <a:pt x="6658" y="3469"/>
                  </a:moveTo>
                  <a:lnTo>
                    <a:pt x="6545" y="3478"/>
                  </a:lnTo>
                  <a:lnTo>
                    <a:pt x="6624" y="3501"/>
                  </a:lnTo>
                  <a:lnTo>
                    <a:pt x="6658" y="3469"/>
                  </a:lnTo>
                  <a:close/>
                  <a:moveTo>
                    <a:pt x="11387" y="3601"/>
                  </a:moveTo>
                  <a:lnTo>
                    <a:pt x="11387" y="3601"/>
                  </a:lnTo>
                  <a:cubicBezTo>
                    <a:pt x="11391" y="3617"/>
                    <a:pt x="11393" y="3636"/>
                    <a:pt x="11383" y="3636"/>
                  </a:cubicBezTo>
                  <a:cubicBezTo>
                    <a:pt x="11378" y="3636"/>
                    <a:pt x="11371" y="3632"/>
                    <a:pt x="11360" y="3622"/>
                  </a:cubicBezTo>
                  <a:lnTo>
                    <a:pt x="11360" y="3622"/>
                  </a:lnTo>
                  <a:cubicBezTo>
                    <a:pt x="11379" y="3658"/>
                    <a:pt x="11387" y="3669"/>
                    <a:pt x="11391" y="3669"/>
                  </a:cubicBezTo>
                  <a:cubicBezTo>
                    <a:pt x="11397" y="3669"/>
                    <a:pt x="11395" y="3647"/>
                    <a:pt x="11408" y="3647"/>
                  </a:cubicBezTo>
                  <a:cubicBezTo>
                    <a:pt x="11416" y="3647"/>
                    <a:pt x="11429" y="3656"/>
                    <a:pt x="11452" y="3682"/>
                  </a:cubicBezTo>
                  <a:lnTo>
                    <a:pt x="11387" y="3601"/>
                  </a:lnTo>
                  <a:close/>
                  <a:moveTo>
                    <a:pt x="11761" y="3772"/>
                  </a:moveTo>
                  <a:lnTo>
                    <a:pt x="11761" y="3772"/>
                  </a:lnTo>
                  <a:cubicBezTo>
                    <a:pt x="11754" y="3775"/>
                    <a:pt x="11749" y="3777"/>
                    <a:pt x="11744" y="3779"/>
                  </a:cubicBezTo>
                  <a:lnTo>
                    <a:pt x="11761" y="3772"/>
                  </a:lnTo>
                  <a:close/>
                  <a:moveTo>
                    <a:pt x="11642" y="3908"/>
                  </a:moveTo>
                  <a:cubicBezTo>
                    <a:pt x="11632" y="3908"/>
                    <a:pt x="11647" y="3935"/>
                    <a:pt x="11640" y="3937"/>
                  </a:cubicBezTo>
                  <a:cubicBezTo>
                    <a:pt x="11656" y="3944"/>
                    <a:pt x="11666" y="3949"/>
                    <a:pt x="11670" y="3949"/>
                  </a:cubicBezTo>
                  <a:cubicBezTo>
                    <a:pt x="11676" y="3949"/>
                    <a:pt x="11674" y="3941"/>
                    <a:pt x="11663" y="3921"/>
                  </a:cubicBezTo>
                  <a:cubicBezTo>
                    <a:pt x="11652" y="3912"/>
                    <a:pt x="11645" y="3908"/>
                    <a:pt x="11642" y="3908"/>
                  </a:cubicBezTo>
                  <a:close/>
                  <a:moveTo>
                    <a:pt x="11935" y="3953"/>
                  </a:moveTo>
                  <a:cubicBezTo>
                    <a:pt x="11942" y="3969"/>
                    <a:pt x="11951" y="3983"/>
                    <a:pt x="11962" y="4000"/>
                  </a:cubicBezTo>
                  <a:lnTo>
                    <a:pt x="11935" y="3953"/>
                  </a:lnTo>
                  <a:close/>
                  <a:moveTo>
                    <a:pt x="11719" y="4002"/>
                  </a:moveTo>
                  <a:cubicBezTo>
                    <a:pt x="11719" y="4002"/>
                    <a:pt x="11720" y="4003"/>
                    <a:pt x="11720" y="4003"/>
                  </a:cubicBezTo>
                  <a:lnTo>
                    <a:pt x="11720" y="4003"/>
                  </a:lnTo>
                  <a:lnTo>
                    <a:pt x="11719" y="4002"/>
                  </a:lnTo>
                  <a:close/>
                  <a:moveTo>
                    <a:pt x="11733" y="3979"/>
                  </a:moveTo>
                  <a:cubicBezTo>
                    <a:pt x="11726" y="3986"/>
                    <a:pt x="11721" y="3995"/>
                    <a:pt x="11721" y="4004"/>
                  </a:cubicBezTo>
                  <a:lnTo>
                    <a:pt x="11721" y="4004"/>
                  </a:lnTo>
                  <a:cubicBezTo>
                    <a:pt x="11721" y="4004"/>
                    <a:pt x="11721" y="4004"/>
                    <a:pt x="11720" y="4003"/>
                  </a:cubicBezTo>
                  <a:lnTo>
                    <a:pt x="11720" y="4003"/>
                  </a:lnTo>
                  <a:lnTo>
                    <a:pt x="11721" y="4004"/>
                  </a:lnTo>
                  <a:cubicBezTo>
                    <a:pt x="11721" y="4004"/>
                    <a:pt x="11721" y="4004"/>
                    <a:pt x="11721" y="4004"/>
                  </a:cubicBezTo>
                  <a:lnTo>
                    <a:pt x="11721" y="4004"/>
                  </a:lnTo>
                  <a:cubicBezTo>
                    <a:pt x="11723" y="4005"/>
                    <a:pt x="11725" y="4005"/>
                    <a:pt x="11727" y="4005"/>
                  </a:cubicBezTo>
                  <a:cubicBezTo>
                    <a:pt x="11739" y="4005"/>
                    <a:pt x="11759" y="3991"/>
                    <a:pt x="11772" y="3986"/>
                  </a:cubicBezTo>
                  <a:lnTo>
                    <a:pt x="11772" y="3986"/>
                  </a:lnTo>
                  <a:cubicBezTo>
                    <a:pt x="11768" y="3987"/>
                    <a:pt x="11763" y="3988"/>
                    <a:pt x="11758" y="3988"/>
                  </a:cubicBezTo>
                  <a:cubicBezTo>
                    <a:pt x="11749" y="3988"/>
                    <a:pt x="11741" y="3985"/>
                    <a:pt x="11733" y="3979"/>
                  </a:cubicBezTo>
                  <a:close/>
                  <a:moveTo>
                    <a:pt x="9088" y="4183"/>
                  </a:moveTo>
                  <a:cubicBezTo>
                    <a:pt x="9081" y="4186"/>
                    <a:pt x="9074" y="4189"/>
                    <a:pt x="9067" y="4193"/>
                  </a:cubicBezTo>
                  <a:lnTo>
                    <a:pt x="9067" y="4193"/>
                  </a:lnTo>
                  <a:cubicBezTo>
                    <a:pt x="9073" y="4191"/>
                    <a:pt x="9079" y="4188"/>
                    <a:pt x="9088" y="4183"/>
                  </a:cubicBezTo>
                  <a:close/>
                  <a:moveTo>
                    <a:pt x="8708" y="4242"/>
                  </a:moveTo>
                  <a:cubicBezTo>
                    <a:pt x="8705" y="4242"/>
                    <a:pt x="8696" y="4250"/>
                    <a:pt x="8673" y="4275"/>
                  </a:cubicBezTo>
                  <a:cubicBezTo>
                    <a:pt x="8677" y="4275"/>
                    <a:pt x="8681" y="4275"/>
                    <a:pt x="8685" y="4275"/>
                  </a:cubicBezTo>
                  <a:cubicBezTo>
                    <a:pt x="8695" y="4275"/>
                    <a:pt x="8705" y="4276"/>
                    <a:pt x="8715" y="4278"/>
                  </a:cubicBezTo>
                  <a:cubicBezTo>
                    <a:pt x="8698" y="4272"/>
                    <a:pt x="8714" y="4242"/>
                    <a:pt x="8708" y="4242"/>
                  </a:cubicBezTo>
                  <a:close/>
                  <a:moveTo>
                    <a:pt x="12234" y="4271"/>
                  </a:moveTo>
                  <a:cubicBezTo>
                    <a:pt x="12234" y="4273"/>
                    <a:pt x="12234" y="4276"/>
                    <a:pt x="12235" y="4281"/>
                  </a:cubicBezTo>
                  <a:lnTo>
                    <a:pt x="12235" y="4281"/>
                  </a:lnTo>
                  <a:cubicBezTo>
                    <a:pt x="12236" y="4278"/>
                    <a:pt x="12235" y="4274"/>
                    <a:pt x="12234" y="4271"/>
                  </a:cubicBezTo>
                  <a:close/>
                  <a:moveTo>
                    <a:pt x="12235" y="4281"/>
                  </a:moveTo>
                  <a:lnTo>
                    <a:pt x="12235" y="4281"/>
                  </a:lnTo>
                  <a:cubicBezTo>
                    <a:pt x="12235" y="4282"/>
                    <a:pt x="12234" y="4284"/>
                    <a:pt x="12234" y="4285"/>
                  </a:cubicBezTo>
                  <a:lnTo>
                    <a:pt x="12236" y="4285"/>
                  </a:lnTo>
                  <a:cubicBezTo>
                    <a:pt x="12236" y="4284"/>
                    <a:pt x="12235" y="4282"/>
                    <a:pt x="12235" y="4281"/>
                  </a:cubicBezTo>
                  <a:close/>
                  <a:moveTo>
                    <a:pt x="15449" y="4442"/>
                  </a:moveTo>
                  <a:lnTo>
                    <a:pt x="15449" y="4442"/>
                  </a:lnTo>
                  <a:cubicBezTo>
                    <a:pt x="15602" y="4500"/>
                    <a:pt x="15658" y="4565"/>
                    <a:pt x="15727" y="4656"/>
                  </a:cubicBezTo>
                  <a:lnTo>
                    <a:pt x="15755" y="4463"/>
                  </a:lnTo>
                  <a:lnTo>
                    <a:pt x="15449" y="4442"/>
                  </a:lnTo>
                  <a:close/>
                  <a:moveTo>
                    <a:pt x="15727" y="4656"/>
                  </a:moveTo>
                  <a:lnTo>
                    <a:pt x="15727" y="4663"/>
                  </a:lnTo>
                  <a:lnTo>
                    <a:pt x="15736" y="4667"/>
                  </a:lnTo>
                  <a:lnTo>
                    <a:pt x="15736" y="4667"/>
                  </a:lnTo>
                  <a:cubicBezTo>
                    <a:pt x="15735" y="4666"/>
                    <a:pt x="15735" y="4666"/>
                    <a:pt x="15734" y="4665"/>
                  </a:cubicBezTo>
                  <a:lnTo>
                    <a:pt x="15734" y="4665"/>
                  </a:lnTo>
                  <a:cubicBezTo>
                    <a:pt x="15735" y="4665"/>
                    <a:pt x="15735" y="4666"/>
                    <a:pt x="15735" y="4666"/>
                  </a:cubicBezTo>
                  <a:lnTo>
                    <a:pt x="15735" y="4666"/>
                  </a:lnTo>
                  <a:lnTo>
                    <a:pt x="15727" y="4656"/>
                  </a:lnTo>
                  <a:close/>
                  <a:moveTo>
                    <a:pt x="12505" y="4795"/>
                  </a:moveTo>
                  <a:cubicBezTo>
                    <a:pt x="12503" y="4799"/>
                    <a:pt x="12500" y="4804"/>
                    <a:pt x="12500" y="4809"/>
                  </a:cubicBezTo>
                  <a:cubicBezTo>
                    <a:pt x="12505" y="4804"/>
                    <a:pt x="12507" y="4802"/>
                    <a:pt x="12507" y="4797"/>
                  </a:cubicBezTo>
                  <a:lnTo>
                    <a:pt x="12505" y="4795"/>
                  </a:lnTo>
                  <a:close/>
                  <a:moveTo>
                    <a:pt x="5304" y="4939"/>
                  </a:moveTo>
                  <a:lnTo>
                    <a:pt x="5304" y="4939"/>
                  </a:lnTo>
                  <a:cubicBezTo>
                    <a:pt x="5288" y="4954"/>
                    <a:pt x="5272" y="4970"/>
                    <a:pt x="5256" y="4988"/>
                  </a:cubicBezTo>
                  <a:lnTo>
                    <a:pt x="5256" y="4988"/>
                  </a:lnTo>
                  <a:cubicBezTo>
                    <a:pt x="5272" y="4973"/>
                    <a:pt x="5288" y="4957"/>
                    <a:pt x="5304" y="4939"/>
                  </a:cubicBezTo>
                  <a:close/>
                  <a:moveTo>
                    <a:pt x="12792" y="5013"/>
                  </a:moveTo>
                  <a:cubicBezTo>
                    <a:pt x="12792" y="5015"/>
                    <a:pt x="12792" y="5015"/>
                    <a:pt x="12792" y="5017"/>
                  </a:cubicBezTo>
                  <a:lnTo>
                    <a:pt x="12795" y="5022"/>
                  </a:lnTo>
                  <a:cubicBezTo>
                    <a:pt x="12795" y="5020"/>
                    <a:pt x="12792" y="5015"/>
                    <a:pt x="12792" y="5013"/>
                  </a:cubicBezTo>
                  <a:close/>
                  <a:moveTo>
                    <a:pt x="12795" y="5020"/>
                  </a:moveTo>
                  <a:lnTo>
                    <a:pt x="12795" y="5020"/>
                  </a:lnTo>
                  <a:cubicBezTo>
                    <a:pt x="12797" y="5027"/>
                    <a:pt x="12802" y="5034"/>
                    <a:pt x="12806" y="5038"/>
                  </a:cubicBezTo>
                  <a:lnTo>
                    <a:pt x="12795" y="5020"/>
                  </a:lnTo>
                  <a:close/>
                  <a:moveTo>
                    <a:pt x="16660" y="5025"/>
                  </a:moveTo>
                  <a:lnTo>
                    <a:pt x="16660" y="5025"/>
                  </a:lnTo>
                  <a:cubicBezTo>
                    <a:pt x="16663" y="5025"/>
                    <a:pt x="16670" y="5030"/>
                    <a:pt x="16687" y="5045"/>
                  </a:cubicBezTo>
                  <a:lnTo>
                    <a:pt x="16687" y="5045"/>
                  </a:lnTo>
                  <a:cubicBezTo>
                    <a:pt x="16681" y="5044"/>
                    <a:pt x="16676" y="5044"/>
                    <a:pt x="16671" y="5044"/>
                  </a:cubicBezTo>
                  <a:cubicBezTo>
                    <a:pt x="16666" y="5044"/>
                    <a:pt x="16661" y="5044"/>
                    <a:pt x="16657" y="5045"/>
                  </a:cubicBezTo>
                  <a:cubicBezTo>
                    <a:pt x="16661" y="5038"/>
                    <a:pt x="16655" y="5025"/>
                    <a:pt x="16660" y="5025"/>
                  </a:cubicBezTo>
                  <a:close/>
                  <a:moveTo>
                    <a:pt x="12806" y="5038"/>
                  </a:moveTo>
                  <a:lnTo>
                    <a:pt x="12832" y="5082"/>
                  </a:lnTo>
                  <a:cubicBezTo>
                    <a:pt x="12846" y="5078"/>
                    <a:pt x="12822" y="5059"/>
                    <a:pt x="12806" y="5038"/>
                  </a:cubicBezTo>
                  <a:close/>
                  <a:moveTo>
                    <a:pt x="5256" y="4988"/>
                  </a:moveTo>
                  <a:cubicBezTo>
                    <a:pt x="5140" y="5093"/>
                    <a:pt x="5034" y="5109"/>
                    <a:pt x="5105" y="5152"/>
                  </a:cubicBezTo>
                  <a:cubicBezTo>
                    <a:pt x="5156" y="5104"/>
                    <a:pt x="5206" y="5042"/>
                    <a:pt x="5256" y="4988"/>
                  </a:cubicBezTo>
                  <a:close/>
                  <a:moveTo>
                    <a:pt x="8057" y="5250"/>
                  </a:moveTo>
                  <a:cubicBezTo>
                    <a:pt x="8056" y="5252"/>
                    <a:pt x="8055" y="5255"/>
                    <a:pt x="8054" y="5256"/>
                  </a:cubicBezTo>
                  <a:lnTo>
                    <a:pt x="8045" y="5265"/>
                  </a:lnTo>
                  <a:lnTo>
                    <a:pt x="8045" y="5265"/>
                  </a:lnTo>
                  <a:cubicBezTo>
                    <a:pt x="8046" y="5263"/>
                    <a:pt x="8048" y="5261"/>
                    <a:pt x="8049" y="5258"/>
                  </a:cubicBezTo>
                  <a:cubicBezTo>
                    <a:pt x="8052" y="5255"/>
                    <a:pt x="8054" y="5253"/>
                    <a:pt x="8057" y="5250"/>
                  </a:cubicBezTo>
                  <a:close/>
                  <a:moveTo>
                    <a:pt x="7763" y="5265"/>
                  </a:moveTo>
                  <a:lnTo>
                    <a:pt x="7750" y="5279"/>
                  </a:lnTo>
                  <a:cubicBezTo>
                    <a:pt x="7754" y="5274"/>
                    <a:pt x="7759" y="5270"/>
                    <a:pt x="7763" y="5265"/>
                  </a:cubicBezTo>
                  <a:close/>
                  <a:moveTo>
                    <a:pt x="16352" y="5271"/>
                  </a:moveTo>
                  <a:cubicBezTo>
                    <a:pt x="16354" y="5275"/>
                    <a:pt x="16357" y="5279"/>
                    <a:pt x="16360" y="5284"/>
                  </a:cubicBezTo>
                  <a:cubicBezTo>
                    <a:pt x="16357" y="5279"/>
                    <a:pt x="16355" y="5275"/>
                    <a:pt x="16352" y="5271"/>
                  </a:cubicBezTo>
                  <a:close/>
                  <a:moveTo>
                    <a:pt x="15233" y="5268"/>
                  </a:moveTo>
                  <a:cubicBezTo>
                    <a:pt x="15241" y="5275"/>
                    <a:pt x="15254" y="5286"/>
                    <a:pt x="15264" y="5293"/>
                  </a:cubicBezTo>
                  <a:lnTo>
                    <a:pt x="15264" y="5293"/>
                  </a:lnTo>
                  <a:cubicBezTo>
                    <a:pt x="15252" y="5283"/>
                    <a:pt x="15242" y="5274"/>
                    <a:pt x="15233" y="5268"/>
                  </a:cubicBezTo>
                  <a:close/>
                  <a:moveTo>
                    <a:pt x="8049" y="5302"/>
                  </a:moveTo>
                  <a:cubicBezTo>
                    <a:pt x="8052" y="5309"/>
                    <a:pt x="8052" y="5316"/>
                    <a:pt x="8052" y="5323"/>
                  </a:cubicBezTo>
                  <a:cubicBezTo>
                    <a:pt x="8040" y="5340"/>
                    <a:pt x="8031" y="5345"/>
                    <a:pt x="8024" y="5345"/>
                  </a:cubicBezTo>
                  <a:cubicBezTo>
                    <a:pt x="8022" y="5345"/>
                    <a:pt x="8020" y="5345"/>
                    <a:pt x="8019" y="5344"/>
                  </a:cubicBezTo>
                  <a:cubicBezTo>
                    <a:pt x="8026" y="5335"/>
                    <a:pt x="8035" y="5323"/>
                    <a:pt x="8047" y="5309"/>
                  </a:cubicBezTo>
                  <a:lnTo>
                    <a:pt x="8047" y="5302"/>
                  </a:lnTo>
                  <a:close/>
                  <a:moveTo>
                    <a:pt x="16453" y="5374"/>
                  </a:moveTo>
                  <a:lnTo>
                    <a:pt x="16453" y="5374"/>
                  </a:lnTo>
                  <a:cubicBezTo>
                    <a:pt x="16455" y="5376"/>
                    <a:pt x="16457" y="5377"/>
                    <a:pt x="16460" y="5378"/>
                  </a:cubicBezTo>
                  <a:lnTo>
                    <a:pt x="16460" y="5378"/>
                  </a:lnTo>
                  <a:lnTo>
                    <a:pt x="16453" y="5374"/>
                  </a:lnTo>
                  <a:close/>
                  <a:moveTo>
                    <a:pt x="7685" y="5349"/>
                  </a:moveTo>
                  <a:cubicBezTo>
                    <a:pt x="7697" y="5353"/>
                    <a:pt x="7701" y="5370"/>
                    <a:pt x="7690" y="5379"/>
                  </a:cubicBezTo>
                  <a:lnTo>
                    <a:pt x="7690" y="5377"/>
                  </a:lnTo>
                  <a:cubicBezTo>
                    <a:pt x="7690" y="5374"/>
                    <a:pt x="7689" y="5373"/>
                    <a:pt x="7687" y="5373"/>
                  </a:cubicBezTo>
                  <a:cubicBezTo>
                    <a:pt x="7678" y="5373"/>
                    <a:pt x="7653" y="5390"/>
                    <a:pt x="7632" y="5400"/>
                  </a:cubicBezTo>
                  <a:cubicBezTo>
                    <a:pt x="7648" y="5386"/>
                    <a:pt x="7667" y="5370"/>
                    <a:pt x="7685" y="5349"/>
                  </a:cubicBezTo>
                  <a:close/>
                  <a:moveTo>
                    <a:pt x="15841" y="5481"/>
                  </a:moveTo>
                  <a:lnTo>
                    <a:pt x="15841" y="5481"/>
                  </a:lnTo>
                  <a:cubicBezTo>
                    <a:pt x="15843" y="5488"/>
                    <a:pt x="15848" y="5495"/>
                    <a:pt x="15852" y="5504"/>
                  </a:cubicBezTo>
                  <a:lnTo>
                    <a:pt x="15885" y="5532"/>
                  </a:lnTo>
                  <a:lnTo>
                    <a:pt x="15841" y="5481"/>
                  </a:lnTo>
                  <a:close/>
                  <a:moveTo>
                    <a:pt x="13279" y="5544"/>
                  </a:moveTo>
                  <a:lnTo>
                    <a:pt x="13279" y="5544"/>
                  </a:lnTo>
                  <a:cubicBezTo>
                    <a:pt x="13279" y="5544"/>
                    <a:pt x="13279" y="5544"/>
                    <a:pt x="13278" y="5544"/>
                  </a:cubicBezTo>
                  <a:lnTo>
                    <a:pt x="13278" y="5544"/>
                  </a:lnTo>
                  <a:lnTo>
                    <a:pt x="13279" y="5544"/>
                  </a:lnTo>
                  <a:close/>
                  <a:moveTo>
                    <a:pt x="13278" y="5544"/>
                  </a:moveTo>
                  <a:lnTo>
                    <a:pt x="13251" y="5562"/>
                  </a:lnTo>
                  <a:cubicBezTo>
                    <a:pt x="13260" y="5570"/>
                    <a:pt x="13265" y="5573"/>
                    <a:pt x="13267" y="5573"/>
                  </a:cubicBezTo>
                  <a:cubicBezTo>
                    <a:pt x="13274" y="5573"/>
                    <a:pt x="13266" y="5553"/>
                    <a:pt x="13278" y="5544"/>
                  </a:cubicBezTo>
                  <a:close/>
                  <a:moveTo>
                    <a:pt x="16033" y="5629"/>
                  </a:moveTo>
                  <a:lnTo>
                    <a:pt x="16029" y="5680"/>
                  </a:lnTo>
                  <a:cubicBezTo>
                    <a:pt x="16048" y="5697"/>
                    <a:pt x="16067" y="5705"/>
                    <a:pt x="16078" y="5705"/>
                  </a:cubicBezTo>
                  <a:cubicBezTo>
                    <a:pt x="16097" y="5705"/>
                    <a:pt x="16094" y="5679"/>
                    <a:pt x="16036" y="5632"/>
                  </a:cubicBezTo>
                  <a:lnTo>
                    <a:pt x="16033" y="5629"/>
                  </a:lnTo>
                  <a:close/>
                  <a:moveTo>
                    <a:pt x="13689" y="5694"/>
                  </a:moveTo>
                  <a:lnTo>
                    <a:pt x="13655" y="5701"/>
                  </a:lnTo>
                  <a:lnTo>
                    <a:pt x="13703" y="5738"/>
                  </a:lnTo>
                  <a:lnTo>
                    <a:pt x="13689" y="5694"/>
                  </a:lnTo>
                  <a:close/>
                  <a:moveTo>
                    <a:pt x="7319" y="5980"/>
                  </a:moveTo>
                  <a:cubicBezTo>
                    <a:pt x="7317" y="5981"/>
                    <a:pt x="7314" y="5983"/>
                    <a:pt x="7312" y="5984"/>
                  </a:cubicBezTo>
                  <a:cubicBezTo>
                    <a:pt x="7315" y="5983"/>
                    <a:pt x="7317" y="5981"/>
                    <a:pt x="7319" y="5980"/>
                  </a:cubicBezTo>
                  <a:close/>
                  <a:moveTo>
                    <a:pt x="17765" y="5793"/>
                  </a:moveTo>
                  <a:cubicBezTo>
                    <a:pt x="17760" y="5793"/>
                    <a:pt x="17756" y="5796"/>
                    <a:pt x="17753" y="5803"/>
                  </a:cubicBezTo>
                  <a:lnTo>
                    <a:pt x="17746" y="5875"/>
                  </a:lnTo>
                  <a:cubicBezTo>
                    <a:pt x="17814" y="5928"/>
                    <a:pt x="17872" y="5991"/>
                    <a:pt x="17923" y="6061"/>
                  </a:cubicBezTo>
                  <a:cubicBezTo>
                    <a:pt x="17858" y="5939"/>
                    <a:pt x="17795" y="5793"/>
                    <a:pt x="17765" y="5793"/>
                  </a:cubicBezTo>
                  <a:close/>
                  <a:moveTo>
                    <a:pt x="13708" y="6072"/>
                  </a:moveTo>
                  <a:lnTo>
                    <a:pt x="13766" y="6114"/>
                  </a:lnTo>
                  <a:lnTo>
                    <a:pt x="13724" y="6081"/>
                  </a:lnTo>
                  <a:lnTo>
                    <a:pt x="13708" y="6072"/>
                  </a:lnTo>
                  <a:close/>
                  <a:moveTo>
                    <a:pt x="14119" y="6204"/>
                  </a:moveTo>
                  <a:lnTo>
                    <a:pt x="14119" y="6204"/>
                  </a:lnTo>
                  <a:cubicBezTo>
                    <a:pt x="14119" y="6204"/>
                    <a:pt x="14119" y="6204"/>
                    <a:pt x="14119" y="6205"/>
                  </a:cubicBezTo>
                  <a:lnTo>
                    <a:pt x="14119" y="6205"/>
                  </a:lnTo>
                  <a:cubicBezTo>
                    <a:pt x="14119" y="6204"/>
                    <a:pt x="14119" y="6204"/>
                    <a:pt x="14118" y="6204"/>
                  </a:cubicBezTo>
                  <a:lnTo>
                    <a:pt x="14119" y="6204"/>
                  </a:lnTo>
                  <a:close/>
                  <a:moveTo>
                    <a:pt x="14165" y="6225"/>
                  </a:moveTo>
                  <a:cubicBezTo>
                    <a:pt x="14176" y="6244"/>
                    <a:pt x="14193" y="6258"/>
                    <a:pt x="14211" y="6271"/>
                  </a:cubicBezTo>
                  <a:cubicBezTo>
                    <a:pt x="14199" y="6253"/>
                    <a:pt x="14183" y="6237"/>
                    <a:pt x="14165" y="6225"/>
                  </a:cubicBezTo>
                  <a:close/>
                  <a:moveTo>
                    <a:pt x="16625" y="6308"/>
                  </a:moveTo>
                  <a:cubicBezTo>
                    <a:pt x="16624" y="6308"/>
                    <a:pt x="16624" y="6308"/>
                    <a:pt x="16623" y="6308"/>
                  </a:cubicBezTo>
                  <a:lnTo>
                    <a:pt x="16623" y="6308"/>
                  </a:lnTo>
                  <a:cubicBezTo>
                    <a:pt x="16625" y="6309"/>
                    <a:pt x="16627" y="6309"/>
                    <a:pt x="16628" y="6309"/>
                  </a:cubicBezTo>
                  <a:cubicBezTo>
                    <a:pt x="16628" y="6309"/>
                    <a:pt x="16629" y="6309"/>
                    <a:pt x="16629" y="6309"/>
                  </a:cubicBezTo>
                  <a:cubicBezTo>
                    <a:pt x="16629" y="6309"/>
                    <a:pt x="16627" y="6308"/>
                    <a:pt x="16625" y="6308"/>
                  </a:cubicBezTo>
                  <a:close/>
                  <a:moveTo>
                    <a:pt x="3874" y="6218"/>
                  </a:moveTo>
                  <a:lnTo>
                    <a:pt x="3828" y="6343"/>
                  </a:lnTo>
                  <a:cubicBezTo>
                    <a:pt x="3962" y="6209"/>
                    <a:pt x="3883" y="6248"/>
                    <a:pt x="3874" y="6218"/>
                  </a:cubicBezTo>
                  <a:close/>
                  <a:moveTo>
                    <a:pt x="16750" y="6387"/>
                  </a:moveTo>
                  <a:lnTo>
                    <a:pt x="16750" y="6387"/>
                  </a:lnTo>
                  <a:cubicBezTo>
                    <a:pt x="16752" y="6390"/>
                    <a:pt x="16754" y="6394"/>
                    <a:pt x="16756" y="6399"/>
                  </a:cubicBezTo>
                  <a:cubicBezTo>
                    <a:pt x="16770" y="6407"/>
                    <a:pt x="16782" y="6417"/>
                    <a:pt x="16793" y="6428"/>
                  </a:cubicBezTo>
                  <a:lnTo>
                    <a:pt x="16793" y="6428"/>
                  </a:lnTo>
                  <a:cubicBezTo>
                    <a:pt x="16779" y="6413"/>
                    <a:pt x="16764" y="6399"/>
                    <a:pt x="16750" y="6387"/>
                  </a:cubicBezTo>
                  <a:close/>
                  <a:moveTo>
                    <a:pt x="16793" y="6428"/>
                  </a:moveTo>
                  <a:cubicBezTo>
                    <a:pt x="16801" y="6437"/>
                    <a:pt x="16808" y="6446"/>
                    <a:pt x="16814" y="6455"/>
                  </a:cubicBezTo>
                  <a:cubicBezTo>
                    <a:pt x="16808" y="6445"/>
                    <a:pt x="16801" y="6436"/>
                    <a:pt x="16793" y="6428"/>
                  </a:cubicBezTo>
                  <a:close/>
                  <a:moveTo>
                    <a:pt x="17503" y="6424"/>
                  </a:moveTo>
                  <a:cubicBezTo>
                    <a:pt x="17528" y="6441"/>
                    <a:pt x="17554" y="6459"/>
                    <a:pt x="17584" y="6478"/>
                  </a:cubicBezTo>
                  <a:cubicBezTo>
                    <a:pt x="17559" y="6457"/>
                    <a:pt x="17533" y="6441"/>
                    <a:pt x="17503" y="6424"/>
                  </a:cubicBezTo>
                  <a:close/>
                  <a:moveTo>
                    <a:pt x="17317" y="6296"/>
                  </a:moveTo>
                  <a:cubicBezTo>
                    <a:pt x="17301" y="6296"/>
                    <a:pt x="17295" y="6312"/>
                    <a:pt x="17294" y="6353"/>
                  </a:cubicBezTo>
                  <a:lnTo>
                    <a:pt x="17294" y="6353"/>
                  </a:lnTo>
                  <a:cubicBezTo>
                    <a:pt x="17294" y="6353"/>
                    <a:pt x="17294" y="6353"/>
                    <a:pt x="17294" y="6353"/>
                  </a:cubicBezTo>
                  <a:lnTo>
                    <a:pt x="17294" y="6355"/>
                  </a:lnTo>
                  <a:cubicBezTo>
                    <a:pt x="17294" y="6354"/>
                    <a:pt x="17294" y="6353"/>
                    <a:pt x="17294" y="6353"/>
                  </a:cubicBezTo>
                  <a:lnTo>
                    <a:pt x="17294" y="6353"/>
                  </a:lnTo>
                  <a:cubicBezTo>
                    <a:pt x="17380" y="6456"/>
                    <a:pt x="17412" y="6469"/>
                    <a:pt x="17434" y="6469"/>
                  </a:cubicBezTo>
                  <a:cubicBezTo>
                    <a:pt x="17442" y="6469"/>
                    <a:pt x="17448" y="6468"/>
                    <a:pt x="17456" y="6468"/>
                  </a:cubicBezTo>
                  <a:cubicBezTo>
                    <a:pt x="17476" y="6468"/>
                    <a:pt x="17502" y="6480"/>
                    <a:pt x="17573" y="6573"/>
                  </a:cubicBezTo>
                  <a:cubicBezTo>
                    <a:pt x="17577" y="6575"/>
                    <a:pt x="17580" y="6575"/>
                    <a:pt x="17583" y="6575"/>
                  </a:cubicBezTo>
                  <a:cubicBezTo>
                    <a:pt x="17616" y="6575"/>
                    <a:pt x="17466" y="6421"/>
                    <a:pt x="17494" y="6421"/>
                  </a:cubicBezTo>
                  <a:lnTo>
                    <a:pt x="17494" y="6421"/>
                  </a:lnTo>
                  <a:cubicBezTo>
                    <a:pt x="17496" y="6421"/>
                    <a:pt x="17500" y="6422"/>
                    <a:pt x="17505" y="6424"/>
                  </a:cubicBezTo>
                  <a:cubicBezTo>
                    <a:pt x="17404" y="6355"/>
                    <a:pt x="17345" y="6296"/>
                    <a:pt x="17317" y="6296"/>
                  </a:cubicBezTo>
                  <a:close/>
                  <a:moveTo>
                    <a:pt x="16427" y="6450"/>
                  </a:moveTo>
                  <a:cubicBezTo>
                    <a:pt x="16467" y="6499"/>
                    <a:pt x="16522" y="6554"/>
                    <a:pt x="16578" y="6610"/>
                  </a:cubicBezTo>
                  <a:lnTo>
                    <a:pt x="16427" y="6450"/>
                  </a:lnTo>
                  <a:close/>
                  <a:moveTo>
                    <a:pt x="14334" y="6668"/>
                  </a:moveTo>
                  <a:cubicBezTo>
                    <a:pt x="14336" y="6676"/>
                    <a:pt x="14340" y="6682"/>
                    <a:pt x="14345" y="6684"/>
                  </a:cubicBezTo>
                  <a:lnTo>
                    <a:pt x="14345" y="6684"/>
                  </a:lnTo>
                  <a:lnTo>
                    <a:pt x="14334" y="6668"/>
                  </a:lnTo>
                  <a:close/>
                  <a:moveTo>
                    <a:pt x="14345" y="6684"/>
                  </a:moveTo>
                  <a:lnTo>
                    <a:pt x="14346" y="6684"/>
                  </a:lnTo>
                  <a:lnTo>
                    <a:pt x="14348" y="6684"/>
                  </a:lnTo>
                  <a:cubicBezTo>
                    <a:pt x="14347" y="6684"/>
                    <a:pt x="14346" y="6684"/>
                    <a:pt x="14345" y="6684"/>
                  </a:cubicBezTo>
                  <a:close/>
                  <a:moveTo>
                    <a:pt x="14771" y="6776"/>
                  </a:moveTo>
                  <a:cubicBezTo>
                    <a:pt x="14774" y="6779"/>
                    <a:pt x="14776" y="6781"/>
                    <a:pt x="14779" y="6784"/>
                  </a:cubicBezTo>
                  <a:cubicBezTo>
                    <a:pt x="14776" y="6780"/>
                    <a:pt x="14773" y="6778"/>
                    <a:pt x="14771" y="6776"/>
                  </a:cubicBezTo>
                  <a:close/>
                  <a:moveTo>
                    <a:pt x="3751" y="6805"/>
                  </a:moveTo>
                  <a:lnTo>
                    <a:pt x="3649" y="6923"/>
                  </a:lnTo>
                  <a:lnTo>
                    <a:pt x="3703" y="6872"/>
                  </a:lnTo>
                  <a:lnTo>
                    <a:pt x="3751" y="6805"/>
                  </a:lnTo>
                  <a:close/>
                  <a:moveTo>
                    <a:pt x="5981" y="6965"/>
                  </a:moveTo>
                  <a:lnTo>
                    <a:pt x="5970" y="6974"/>
                  </a:lnTo>
                  <a:lnTo>
                    <a:pt x="5976" y="6980"/>
                  </a:lnTo>
                  <a:lnTo>
                    <a:pt x="5976" y="6980"/>
                  </a:lnTo>
                  <a:lnTo>
                    <a:pt x="5977" y="6976"/>
                  </a:lnTo>
                  <a:lnTo>
                    <a:pt x="5978" y="6977"/>
                  </a:lnTo>
                  <a:lnTo>
                    <a:pt x="5981" y="6965"/>
                  </a:lnTo>
                  <a:close/>
                  <a:moveTo>
                    <a:pt x="6294" y="7027"/>
                  </a:moveTo>
                  <a:lnTo>
                    <a:pt x="6262" y="7041"/>
                  </a:lnTo>
                  <a:lnTo>
                    <a:pt x="6232" y="7039"/>
                  </a:lnTo>
                  <a:lnTo>
                    <a:pt x="6294" y="7027"/>
                  </a:lnTo>
                  <a:close/>
                  <a:moveTo>
                    <a:pt x="13898" y="7046"/>
                  </a:moveTo>
                  <a:lnTo>
                    <a:pt x="13898" y="7046"/>
                  </a:lnTo>
                  <a:cubicBezTo>
                    <a:pt x="13902" y="7051"/>
                    <a:pt x="13906" y="7056"/>
                    <a:pt x="13909" y="7059"/>
                  </a:cubicBezTo>
                  <a:lnTo>
                    <a:pt x="13909" y="7059"/>
                  </a:lnTo>
                  <a:cubicBezTo>
                    <a:pt x="13910" y="7059"/>
                    <a:pt x="13910" y="7058"/>
                    <a:pt x="13910" y="7057"/>
                  </a:cubicBezTo>
                  <a:lnTo>
                    <a:pt x="13910" y="7057"/>
                  </a:lnTo>
                  <a:cubicBezTo>
                    <a:pt x="13910" y="7058"/>
                    <a:pt x="13910" y="7058"/>
                    <a:pt x="13911" y="7058"/>
                  </a:cubicBezTo>
                  <a:lnTo>
                    <a:pt x="13911" y="7058"/>
                  </a:lnTo>
                  <a:cubicBezTo>
                    <a:pt x="13909" y="7055"/>
                    <a:pt x="13905" y="7052"/>
                    <a:pt x="13898" y="7046"/>
                  </a:cubicBezTo>
                  <a:close/>
                  <a:moveTo>
                    <a:pt x="6287" y="7057"/>
                  </a:moveTo>
                  <a:lnTo>
                    <a:pt x="6304" y="7076"/>
                  </a:lnTo>
                  <a:lnTo>
                    <a:pt x="6304" y="7076"/>
                  </a:lnTo>
                  <a:cubicBezTo>
                    <a:pt x="6297" y="7073"/>
                    <a:pt x="6289" y="7071"/>
                    <a:pt x="6282" y="7069"/>
                  </a:cubicBezTo>
                  <a:lnTo>
                    <a:pt x="6282" y="7069"/>
                  </a:lnTo>
                  <a:cubicBezTo>
                    <a:pt x="6284" y="7065"/>
                    <a:pt x="6286" y="7061"/>
                    <a:pt x="6287" y="7057"/>
                  </a:cubicBezTo>
                  <a:close/>
                  <a:moveTo>
                    <a:pt x="3977" y="7036"/>
                  </a:moveTo>
                  <a:lnTo>
                    <a:pt x="3977" y="7036"/>
                  </a:lnTo>
                  <a:cubicBezTo>
                    <a:pt x="3966" y="7049"/>
                    <a:pt x="3954" y="7065"/>
                    <a:pt x="3939" y="7085"/>
                  </a:cubicBezTo>
                  <a:cubicBezTo>
                    <a:pt x="3951" y="7069"/>
                    <a:pt x="3964" y="7052"/>
                    <a:pt x="3977" y="7036"/>
                  </a:cubicBezTo>
                  <a:close/>
                  <a:moveTo>
                    <a:pt x="6348" y="7052"/>
                  </a:moveTo>
                  <a:lnTo>
                    <a:pt x="6341" y="7092"/>
                  </a:lnTo>
                  <a:cubicBezTo>
                    <a:pt x="6332" y="7087"/>
                    <a:pt x="6323" y="7083"/>
                    <a:pt x="6314" y="7080"/>
                  </a:cubicBezTo>
                  <a:lnTo>
                    <a:pt x="6314" y="7080"/>
                  </a:lnTo>
                  <a:cubicBezTo>
                    <a:pt x="6326" y="7071"/>
                    <a:pt x="6337" y="7061"/>
                    <a:pt x="6348" y="7052"/>
                  </a:cubicBezTo>
                  <a:close/>
                  <a:moveTo>
                    <a:pt x="13341" y="7091"/>
                  </a:moveTo>
                  <a:cubicBezTo>
                    <a:pt x="13336" y="7091"/>
                    <a:pt x="13330" y="7091"/>
                    <a:pt x="13326" y="7092"/>
                  </a:cubicBezTo>
                  <a:cubicBezTo>
                    <a:pt x="13326" y="7093"/>
                    <a:pt x="13327" y="7094"/>
                    <a:pt x="13327" y="7095"/>
                  </a:cubicBezTo>
                  <a:lnTo>
                    <a:pt x="13327" y="7095"/>
                  </a:lnTo>
                  <a:cubicBezTo>
                    <a:pt x="13328" y="7095"/>
                    <a:pt x="13328" y="7095"/>
                    <a:pt x="13328" y="7094"/>
                  </a:cubicBezTo>
                  <a:cubicBezTo>
                    <a:pt x="13329" y="7095"/>
                    <a:pt x="13330" y="7096"/>
                    <a:pt x="13331" y="7096"/>
                  </a:cubicBezTo>
                  <a:lnTo>
                    <a:pt x="13331" y="7096"/>
                  </a:lnTo>
                  <a:cubicBezTo>
                    <a:pt x="13335" y="7093"/>
                    <a:pt x="13341" y="7092"/>
                    <a:pt x="13346" y="7092"/>
                  </a:cubicBezTo>
                  <a:cubicBezTo>
                    <a:pt x="13352" y="7092"/>
                    <a:pt x="13358" y="7093"/>
                    <a:pt x="13363" y="7097"/>
                  </a:cubicBezTo>
                  <a:lnTo>
                    <a:pt x="13363" y="7094"/>
                  </a:lnTo>
                  <a:cubicBezTo>
                    <a:pt x="13356" y="7092"/>
                    <a:pt x="13348" y="7091"/>
                    <a:pt x="13341" y="7091"/>
                  </a:cubicBezTo>
                  <a:close/>
                  <a:moveTo>
                    <a:pt x="14907" y="7090"/>
                  </a:moveTo>
                  <a:lnTo>
                    <a:pt x="14932" y="7094"/>
                  </a:lnTo>
                  <a:lnTo>
                    <a:pt x="14930" y="7097"/>
                  </a:lnTo>
                  <a:cubicBezTo>
                    <a:pt x="14923" y="7097"/>
                    <a:pt x="14914" y="7094"/>
                    <a:pt x="14907" y="7090"/>
                  </a:cubicBezTo>
                  <a:close/>
                  <a:moveTo>
                    <a:pt x="12804" y="7094"/>
                  </a:moveTo>
                  <a:lnTo>
                    <a:pt x="12804" y="7094"/>
                  </a:lnTo>
                  <a:cubicBezTo>
                    <a:pt x="12806" y="7097"/>
                    <a:pt x="12808" y="7098"/>
                    <a:pt x="12809" y="7100"/>
                  </a:cubicBezTo>
                  <a:lnTo>
                    <a:pt x="12809" y="7100"/>
                  </a:lnTo>
                  <a:cubicBezTo>
                    <a:pt x="12811" y="7099"/>
                    <a:pt x="12812" y="7099"/>
                    <a:pt x="12813" y="7099"/>
                  </a:cubicBezTo>
                  <a:cubicBezTo>
                    <a:pt x="12814" y="7100"/>
                    <a:pt x="12816" y="7101"/>
                    <a:pt x="12817" y="7101"/>
                  </a:cubicBezTo>
                  <a:lnTo>
                    <a:pt x="12832" y="7101"/>
                  </a:lnTo>
                  <a:lnTo>
                    <a:pt x="12804" y="7094"/>
                  </a:lnTo>
                  <a:close/>
                  <a:moveTo>
                    <a:pt x="12918" y="7062"/>
                  </a:moveTo>
                  <a:cubicBezTo>
                    <a:pt x="12914" y="7062"/>
                    <a:pt x="12909" y="7063"/>
                    <a:pt x="12904" y="7064"/>
                  </a:cubicBezTo>
                  <a:lnTo>
                    <a:pt x="12915" y="7104"/>
                  </a:lnTo>
                  <a:cubicBezTo>
                    <a:pt x="12942" y="7098"/>
                    <a:pt x="12949" y="7062"/>
                    <a:pt x="12918" y="7062"/>
                  </a:cubicBezTo>
                  <a:close/>
                  <a:moveTo>
                    <a:pt x="14703" y="7009"/>
                  </a:moveTo>
                  <a:cubicBezTo>
                    <a:pt x="14709" y="7009"/>
                    <a:pt x="14717" y="7010"/>
                    <a:pt x="14726" y="7013"/>
                  </a:cubicBezTo>
                  <a:cubicBezTo>
                    <a:pt x="14738" y="7046"/>
                    <a:pt x="14797" y="7074"/>
                    <a:pt x="14800" y="7106"/>
                  </a:cubicBezTo>
                  <a:lnTo>
                    <a:pt x="14800" y="7106"/>
                  </a:lnTo>
                  <a:cubicBezTo>
                    <a:pt x="14793" y="7103"/>
                    <a:pt x="14786" y="7101"/>
                    <a:pt x="14779" y="7099"/>
                  </a:cubicBezTo>
                  <a:lnTo>
                    <a:pt x="14779" y="7099"/>
                  </a:lnTo>
                  <a:cubicBezTo>
                    <a:pt x="14770" y="7089"/>
                    <a:pt x="14764" y="7085"/>
                    <a:pt x="14760" y="7085"/>
                  </a:cubicBezTo>
                  <a:cubicBezTo>
                    <a:pt x="14756" y="7085"/>
                    <a:pt x="14754" y="7088"/>
                    <a:pt x="14753" y="7092"/>
                  </a:cubicBezTo>
                  <a:lnTo>
                    <a:pt x="14753" y="7092"/>
                  </a:lnTo>
                  <a:cubicBezTo>
                    <a:pt x="14743" y="7090"/>
                    <a:pt x="14733" y="7089"/>
                    <a:pt x="14723" y="7089"/>
                  </a:cubicBezTo>
                  <a:cubicBezTo>
                    <a:pt x="14717" y="7089"/>
                    <a:pt x="14711" y="7089"/>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10" y="7094"/>
                    <a:pt x="14715" y="7098"/>
                    <a:pt x="14720" y="7102"/>
                  </a:cubicBezTo>
                  <a:lnTo>
                    <a:pt x="14720" y="7102"/>
                  </a:lnTo>
                  <a:cubicBezTo>
                    <a:pt x="14716" y="7099"/>
                    <a:pt x="14711" y="7095"/>
                    <a:pt x="14705" y="7090"/>
                  </a:cubicBezTo>
                  <a:lnTo>
                    <a:pt x="14705" y="7090"/>
                  </a:lnTo>
                  <a:cubicBezTo>
                    <a:pt x="14699" y="7091"/>
                    <a:pt x="14693" y="7092"/>
                    <a:pt x="14686" y="7094"/>
                  </a:cubicBezTo>
                  <a:cubicBezTo>
                    <a:pt x="14653" y="7079"/>
                    <a:pt x="14681" y="7055"/>
                    <a:pt x="14656" y="7043"/>
                  </a:cubicBezTo>
                  <a:lnTo>
                    <a:pt x="14656" y="7043"/>
                  </a:lnTo>
                  <a:cubicBezTo>
                    <a:pt x="14674" y="7038"/>
                    <a:pt x="14675" y="7009"/>
                    <a:pt x="14703" y="7009"/>
                  </a:cubicBezTo>
                  <a:close/>
                  <a:moveTo>
                    <a:pt x="11187" y="7083"/>
                  </a:moveTo>
                  <a:cubicBezTo>
                    <a:pt x="11174" y="7083"/>
                    <a:pt x="11161" y="7086"/>
                    <a:pt x="11149" y="7092"/>
                  </a:cubicBezTo>
                  <a:cubicBezTo>
                    <a:pt x="11181" y="7094"/>
                    <a:pt x="11214" y="7107"/>
                    <a:pt x="11234" y="7107"/>
                  </a:cubicBezTo>
                  <a:cubicBezTo>
                    <a:pt x="11237" y="7107"/>
                    <a:pt x="11239" y="7107"/>
                    <a:pt x="11241" y="7106"/>
                  </a:cubicBezTo>
                  <a:lnTo>
                    <a:pt x="11241" y="7104"/>
                  </a:lnTo>
                  <a:cubicBezTo>
                    <a:pt x="11226" y="7090"/>
                    <a:pt x="11206" y="7083"/>
                    <a:pt x="11187" y="7083"/>
                  </a:cubicBezTo>
                  <a:close/>
                  <a:moveTo>
                    <a:pt x="14885" y="7115"/>
                  </a:moveTo>
                  <a:lnTo>
                    <a:pt x="14885" y="7115"/>
                  </a:lnTo>
                  <a:cubicBezTo>
                    <a:pt x="14882" y="7116"/>
                    <a:pt x="14878" y="7117"/>
                    <a:pt x="14875" y="7118"/>
                  </a:cubicBezTo>
                  <a:lnTo>
                    <a:pt x="14875" y="7118"/>
                  </a:lnTo>
                  <a:cubicBezTo>
                    <a:pt x="14878" y="7117"/>
                    <a:pt x="14882" y="7116"/>
                    <a:pt x="14885" y="7115"/>
                  </a:cubicBezTo>
                  <a:close/>
                  <a:moveTo>
                    <a:pt x="13265" y="7118"/>
                  </a:moveTo>
                  <a:lnTo>
                    <a:pt x="13265" y="7118"/>
                  </a:lnTo>
                  <a:cubicBezTo>
                    <a:pt x="13265" y="7118"/>
                    <a:pt x="13264" y="7119"/>
                    <a:pt x="13264" y="7120"/>
                  </a:cubicBezTo>
                  <a:lnTo>
                    <a:pt x="13264" y="7120"/>
                  </a:lnTo>
                  <a:cubicBezTo>
                    <a:pt x="13265" y="7120"/>
                    <a:pt x="13265" y="7119"/>
                    <a:pt x="13265" y="7118"/>
                  </a:cubicBezTo>
                  <a:close/>
                  <a:moveTo>
                    <a:pt x="9762" y="7050"/>
                  </a:moveTo>
                  <a:cubicBezTo>
                    <a:pt x="9825" y="7083"/>
                    <a:pt x="9660" y="7090"/>
                    <a:pt x="9755" y="7125"/>
                  </a:cubicBezTo>
                  <a:cubicBezTo>
                    <a:pt x="9746" y="7113"/>
                    <a:pt x="9839" y="7071"/>
                    <a:pt x="9762" y="7050"/>
                  </a:cubicBezTo>
                  <a:close/>
                  <a:moveTo>
                    <a:pt x="14731" y="7136"/>
                  </a:moveTo>
                  <a:cubicBezTo>
                    <a:pt x="14732" y="7136"/>
                    <a:pt x="14734" y="7136"/>
                    <a:pt x="14737" y="7138"/>
                  </a:cubicBezTo>
                  <a:cubicBezTo>
                    <a:pt x="14737" y="7138"/>
                    <a:pt x="14740" y="7141"/>
                    <a:pt x="14740" y="7141"/>
                  </a:cubicBezTo>
                  <a:lnTo>
                    <a:pt x="14740" y="7142"/>
                  </a:lnTo>
                  <a:lnTo>
                    <a:pt x="14740" y="7142"/>
                  </a:lnTo>
                  <a:cubicBezTo>
                    <a:pt x="14739" y="7142"/>
                    <a:pt x="14738" y="7141"/>
                    <a:pt x="14737" y="7141"/>
                  </a:cubicBezTo>
                  <a:lnTo>
                    <a:pt x="14737" y="7141"/>
                  </a:lnTo>
                  <a:cubicBezTo>
                    <a:pt x="14738" y="7141"/>
                    <a:pt x="14738" y="7142"/>
                    <a:pt x="14738" y="7142"/>
                  </a:cubicBezTo>
                  <a:lnTo>
                    <a:pt x="14738" y="7142"/>
                  </a:lnTo>
                  <a:cubicBezTo>
                    <a:pt x="14733" y="7139"/>
                    <a:pt x="14729" y="7136"/>
                    <a:pt x="14731" y="7136"/>
                  </a:cubicBezTo>
                  <a:close/>
                  <a:moveTo>
                    <a:pt x="5866" y="7093"/>
                  </a:moveTo>
                  <a:lnTo>
                    <a:pt x="5615" y="7236"/>
                  </a:lnTo>
                  <a:lnTo>
                    <a:pt x="5746" y="7273"/>
                  </a:lnTo>
                  <a:lnTo>
                    <a:pt x="5746" y="7272"/>
                  </a:lnTo>
                  <a:lnTo>
                    <a:pt x="5866" y="7093"/>
                  </a:lnTo>
                  <a:close/>
                  <a:moveTo>
                    <a:pt x="7066" y="7310"/>
                  </a:moveTo>
                  <a:cubicBezTo>
                    <a:pt x="7066" y="7311"/>
                    <a:pt x="7066" y="7312"/>
                    <a:pt x="7067" y="7313"/>
                  </a:cubicBezTo>
                  <a:lnTo>
                    <a:pt x="7067" y="7313"/>
                  </a:lnTo>
                  <a:lnTo>
                    <a:pt x="7066" y="7310"/>
                  </a:lnTo>
                  <a:close/>
                  <a:moveTo>
                    <a:pt x="15013" y="7312"/>
                  </a:moveTo>
                  <a:lnTo>
                    <a:pt x="14985" y="7319"/>
                  </a:lnTo>
                  <a:cubicBezTo>
                    <a:pt x="14983" y="7318"/>
                    <a:pt x="14982" y="7316"/>
                    <a:pt x="14980" y="7314"/>
                  </a:cubicBezTo>
                  <a:lnTo>
                    <a:pt x="14980" y="7314"/>
                  </a:lnTo>
                  <a:cubicBezTo>
                    <a:pt x="14978" y="7320"/>
                    <a:pt x="14963" y="7324"/>
                    <a:pt x="14951" y="7329"/>
                  </a:cubicBezTo>
                  <a:cubicBezTo>
                    <a:pt x="14953" y="7328"/>
                    <a:pt x="14956" y="7328"/>
                    <a:pt x="14959" y="7328"/>
                  </a:cubicBezTo>
                  <a:cubicBezTo>
                    <a:pt x="14970" y="7328"/>
                    <a:pt x="14980" y="7329"/>
                    <a:pt x="14990" y="7329"/>
                  </a:cubicBezTo>
                  <a:cubicBezTo>
                    <a:pt x="15005" y="7329"/>
                    <a:pt x="15016" y="7327"/>
                    <a:pt x="15013" y="7312"/>
                  </a:cubicBezTo>
                  <a:close/>
                  <a:moveTo>
                    <a:pt x="7067" y="7313"/>
                  </a:moveTo>
                  <a:lnTo>
                    <a:pt x="7078" y="7338"/>
                  </a:lnTo>
                  <a:cubicBezTo>
                    <a:pt x="7095" y="7322"/>
                    <a:pt x="7072" y="7320"/>
                    <a:pt x="7067" y="7313"/>
                  </a:cubicBezTo>
                  <a:close/>
                  <a:moveTo>
                    <a:pt x="14951" y="7333"/>
                  </a:moveTo>
                  <a:cubicBezTo>
                    <a:pt x="14946" y="7333"/>
                    <a:pt x="14941" y="7333"/>
                    <a:pt x="14937" y="7336"/>
                  </a:cubicBezTo>
                  <a:cubicBezTo>
                    <a:pt x="14927" y="7337"/>
                    <a:pt x="14924" y="7338"/>
                    <a:pt x="14924" y="7338"/>
                  </a:cubicBezTo>
                  <a:cubicBezTo>
                    <a:pt x="14926" y="7338"/>
                    <a:pt x="14938" y="7336"/>
                    <a:pt x="14951" y="7333"/>
                  </a:cubicBezTo>
                  <a:close/>
                  <a:moveTo>
                    <a:pt x="6005" y="7340"/>
                  </a:moveTo>
                  <a:lnTo>
                    <a:pt x="5984" y="7345"/>
                  </a:lnTo>
                  <a:cubicBezTo>
                    <a:pt x="5991" y="7345"/>
                    <a:pt x="6000" y="7345"/>
                    <a:pt x="6005" y="7340"/>
                  </a:cubicBezTo>
                  <a:close/>
                  <a:moveTo>
                    <a:pt x="6300" y="7347"/>
                  </a:moveTo>
                  <a:cubicBezTo>
                    <a:pt x="6292" y="7348"/>
                    <a:pt x="6282" y="7351"/>
                    <a:pt x="6269" y="7356"/>
                  </a:cubicBezTo>
                  <a:cubicBezTo>
                    <a:pt x="6279" y="7353"/>
                    <a:pt x="6290" y="7350"/>
                    <a:pt x="6300" y="7347"/>
                  </a:cubicBezTo>
                  <a:close/>
                  <a:moveTo>
                    <a:pt x="2765" y="7360"/>
                  </a:moveTo>
                  <a:lnTo>
                    <a:pt x="2757" y="7370"/>
                  </a:lnTo>
                  <a:cubicBezTo>
                    <a:pt x="2760" y="7367"/>
                    <a:pt x="2762" y="7363"/>
                    <a:pt x="2765" y="7360"/>
                  </a:cubicBezTo>
                  <a:close/>
                  <a:moveTo>
                    <a:pt x="12586" y="7368"/>
                  </a:moveTo>
                  <a:cubicBezTo>
                    <a:pt x="12579" y="7369"/>
                    <a:pt x="12574" y="7371"/>
                    <a:pt x="12570" y="7373"/>
                  </a:cubicBezTo>
                  <a:cubicBezTo>
                    <a:pt x="12574" y="7372"/>
                    <a:pt x="12581" y="7370"/>
                    <a:pt x="12586" y="7368"/>
                  </a:cubicBezTo>
                  <a:close/>
                  <a:moveTo>
                    <a:pt x="12936" y="7349"/>
                  </a:moveTo>
                  <a:cubicBezTo>
                    <a:pt x="12931" y="7352"/>
                    <a:pt x="12929" y="7356"/>
                    <a:pt x="12927" y="7359"/>
                  </a:cubicBezTo>
                  <a:lnTo>
                    <a:pt x="12987" y="7375"/>
                  </a:lnTo>
                  <a:cubicBezTo>
                    <a:pt x="12971" y="7363"/>
                    <a:pt x="12955" y="7354"/>
                    <a:pt x="12936" y="7349"/>
                  </a:cubicBezTo>
                  <a:close/>
                  <a:moveTo>
                    <a:pt x="13249" y="7368"/>
                  </a:moveTo>
                  <a:lnTo>
                    <a:pt x="13249" y="7368"/>
                  </a:lnTo>
                  <a:cubicBezTo>
                    <a:pt x="13279" y="7373"/>
                    <a:pt x="13309" y="7375"/>
                    <a:pt x="13339" y="7375"/>
                  </a:cubicBezTo>
                  <a:lnTo>
                    <a:pt x="13339" y="7373"/>
                  </a:lnTo>
                  <a:lnTo>
                    <a:pt x="13249" y="7368"/>
                  </a:lnTo>
                  <a:close/>
                  <a:moveTo>
                    <a:pt x="17783" y="7354"/>
                  </a:moveTo>
                  <a:lnTo>
                    <a:pt x="17783" y="7354"/>
                  </a:lnTo>
                  <a:cubicBezTo>
                    <a:pt x="17786" y="7366"/>
                    <a:pt x="17790" y="7380"/>
                    <a:pt x="17797" y="7389"/>
                  </a:cubicBezTo>
                  <a:cubicBezTo>
                    <a:pt x="17800" y="7387"/>
                    <a:pt x="17797" y="7377"/>
                    <a:pt x="17783" y="7354"/>
                  </a:cubicBezTo>
                  <a:close/>
                  <a:moveTo>
                    <a:pt x="10411" y="2577"/>
                  </a:moveTo>
                  <a:cubicBezTo>
                    <a:pt x="10391" y="2577"/>
                    <a:pt x="10366" y="2584"/>
                    <a:pt x="10333" y="2602"/>
                  </a:cubicBezTo>
                  <a:lnTo>
                    <a:pt x="10296" y="2692"/>
                  </a:lnTo>
                  <a:lnTo>
                    <a:pt x="10256" y="2692"/>
                  </a:lnTo>
                  <a:lnTo>
                    <a:pt x="10307" y="2637"/>
                  </a:lnTo>
                  <a:lnTo>
                    <a:pt x="10307" y="2637"/>
                  </a:lnTo>
                  <a:cubicBezTo>
                    <a:pt x="10258" y="2648"/>
                    <a:pt x="10256" y="2685"/>
                    <a:pt x="10245" y="2718"/>
                  </a:cubicBezTo>
                  <a:cubicBezTo>
                    <a:pt x="10239" y="2715"/>
                    <a:pt x="10233" y="2714"/>
                    <a:pt x="10226" y="2714"/>
                  </a:cubicBezTo>
                  <a:cubicBezTo>
                    <a:pt x="10216" y="2714"/>
                    <a:pt x="10206" y="2717"/>
                    <a:pt x="10196" y="2722"/>
                  </a:cubicBezTo>
                  <a:lnTo>
                    <a:pt x="10175" y="2824"/>
                  </a:lnTo>
                  <a:cubicBezTo>
                    <a:pt x="10156" y="2817"/>
                    <a:pt x="10163" y="2786"/>
                    <a:pt x="10145" y="2786"/>
                  </a:cubicBezTo>
                  <a:cubicBezTo>
                    <a:pt x="10139" y="2786"/>
                    <a:pt x="10131" y="2789"/>
                    <a:pt x="10119" y="2796"/>
                  </a:cubicBezTo>
                  <a:cubicBezTo>
                    <a:pt x="10110" y="2845"/>
                    <a:pt x="10184" y="2806"/>
                    <a:pt x="10147" y="2866"/>
                  </a:cubicBezTo>
                  <a:cubicBezTo>
                    <a:pt x="10136" y="2868"/>
                    <a:pt x="10126" y="2869"/>
                    <a:pt x="10119" y="2869"/>
                  </a:cubicBezTo>
                  <a:cubicBezTo>
                    <a:pt x="10115" y="2869"/>
                    <a:pt x="10112" y="2868"/>
                    <a:pt x="10109" y="2868"/>
                  </a:cubicBezTo>
                  <a:cubicBezTo>
                    <a:pt x="10092" y="2868"/>
                    <a:pt x="10085" y="2871"/>
                    <a:pt x="10073" y="2905"/>
                  </a:cubicBezTo>
                  <a:cubicBezTo>
                    <a:pt x="10060" y="2900"/>
                    <a:pt x="10057" y="2890"/>
                    <a:pt x="10063" y="2876"/>
                  </a:cubicBezTo>
                  <a:lnTo>
                    <a:pt x="10063" y="2876"/>
                  </a:lnTo>
                  <a:cubicBezTo>
                    <a:pt x="10039" y="2917"/>
                    <a:pt x="9990" y="2959"/>
                    <a:pt x="9994" y="2994"/>
                  </a:cubicBezTo>
                  <a:cubicBezTo>
                    <a:pt x="9948" y="3001"/>
                    <a:pt x="9909" y="3075"/>
                    <a:pt x="9876" y="3075"/>
                  </a:cubicBezTo>
                  <a:cubicBezTo>
                    <a:pt x="9870" y="3075"/>
                    <a:pt x="9864" y="3072"/>
                    <a:pt x="9857" y="3065"/>
                  </a:cubicBezTo>
                  <a:cubicBezTo>
                    <a:pt x="9850" y="3109"/>
                    <a:pt x="9832" y="3149"/>
                    <a:pt x="9804" y="3184"/>
                  </a:cubicBezTo>
                  <a:cubicBezTo>
                    <a:pt x="9806" y="3164"/>
                    <a:pt x="9802" y="3156"/>
                    <a:pt x="9795" y="3156"/>
                  </a:cubicBezTo>
                  <a:cubicBezTo>
                    <a:pt x="9772" y="3156"/>
                    <a:pt x="9713" y="3238"/>
                    <a:pt x="9677" y="3238"/>
                  </a:cubicBezTo>
                  <a:cubicBezTo>
                    <a:pt x="9670" y="3238"/>
                    <a:pt x="9663" y="3234"/>
                    <a:pt x="9658" y="3225"/>
                  </a:cubicBezTo>
                  <a:lnTo>
                    <a:pt x="9658" y="3225"/>
                  </a:lnTo>
                  <a:cubicBezTo>
                    <a:pt x="9660" y="3306"/>
                    <a:pt x="9533" y="3388"/>
                    <a:pt x="9487" y="3480"/>
                  </a:cubicBezTo>
                  <a:cubicBezTo>
                    <a:pt x="9489" y="3474"/>
                    <a:pt x="9489" y="3462"/>
                    <a:pt x="9494" y="3457"/>
                  </a:cubicBezTo>
                  <a:lnTo>
                    <a:pt x="9494" y="3457"/>
                  </a:lnTo>
                  <a:cubicBezTo>
                    <a:pt x="9453" y="3492"/>
                    <a:pt x="9430" y="3490"/>
                    <a:pt x="9396" y="3508"/>
                  </a:cubicBezTo>
                  <a:cubicBezTo>
                    <a:pt x="9426" y="3548"/>
                    <a:pt x="9373" y="3617"/>
                    <a:pt x="9361" y="3670"/>
                  </a:cubicBezTo>
                  <a:cubicBezTo>
                    <a:pt x="9355" y="3672"/>
                    <a:pt x="9349" y="3672"/>
                    <a:pt x="9344" y="3672"/>
                  </a:cubicBezTo>
                  <a:cubicBezTo>
                    <a:pt x="9294" y="3672"/>
                    <a:pt x="9348" y="3599"/>
                    <a:pt x="9303" y="3585"/>
                  </a:cubicBezTo>
                  <a:lnTo>
                    <a:pt x="9303" y="3585"/>
                  </a:lnTo>
                  <a:cubicBezTo>
                    <a:pt x="9336" y="3610"/>
                    <a:pt x="9248" y="3696"/>
                    <a:pt x="9289" y="3703"/>
                  </a:cubicBezTo>
                  <a:cubicBezTo>
                    <a:pt x="9249" y="3714"/>
                    <a:pt x="9245" y="3721"/>
                    <a:pt x="9229" y="3721"/>
                  </a:cubicBezTo>
                  <a:cubicBezTo>
                    <a:pt x="9223" y="3721"/>
                    <a:pt x="9214" y="3720"/>
                    <a:pt x="9199" y="3717"/>
                  </a:cubicBezTo>
                  <a:lnTo>
                    <a:pt x="9199" y="3717"/>
                  </a:lnTo>
                  <a:cubicBezTo>
                    <a:pt x="9238" y="3765"/>
                    <a:pt x="9174" y="3756"/>
                    <a:pt x="9169" y="3814"/>
                  </a:cubicBezTo>
                  <a:cubicBezTo>
                    <a:pt x="9149" y="3823"/>
                    <a:pt x="9136" y="3825"/>
                    <a:pt x="9127" y="3825"/>
                  </a:cubicBezTo>
                  <a:cubicBezTo>
                    <a:pt x="9117" y="3825"/>
                    <a:pt x="9111" y="3822"/>
                    <a:pt x="9105" y="3822"/>
                  </a:cubicBezTo>
                  <a:cubicBezTo>
                    <a:pt x="9097" y="3822"/>
                    <a:pt x="9090" y="3829"/>
                    <a:pt x="9069" y="3861"/>
                  </a:cubicBezTo>
                  <a:cubicBezTo>
                    <a:pt x="9065" y="3862"/>
                    <a:pt x="9062" y="3862"/>
                    <a:pt x="9060" y="3862"/>
                  </a:cubicBezTo>
                  <a:cubicBezTo>
                    <a:pt x="9034" y="3862"/>
                    <a:pt x="9065" y="3807"/>
                    <a:pt x="9067" y="3803"/>
                  </a:cubicBezTo>
                  <a:lnTo>
                    <a:pt x="9067" y="3803"/>
                  </a:lnTo>
                  <a:cubicBezTo>
                    <a:pt x="9007" y="3863"/>
                    <a:pt x="9072" y="3863"/>
                    <a:pt x="9076" y="3895"/>
                  </a:cubicBezTo>
                  <a:cubicBezTo>
                    <a:pt x="9054" y="3925"/>
                    <a:pt x="9041" y="3934"/>
                    <a:pt x="9031" y="3934"/>
                  </a:cubicBezTo>
                  <a:cubicBezTo>
                    <a:pt x="9014" y="3934"/>
                    <a:pt x="9006" y="3911"/>
                    <a:pt x="8984" y="3911"/>
                  </a:cubicBezTo>
                  <a:cubicBezTo>
                    <a:pt x="8983" y="3911"/>
                    <a:pt x="8981" y="3911"/>
                    <a:pt x="8979" y="3912"/>
                  </a:cubicBezTo>
                  <a:cubicBezTo>
                    <a:pt x="8944" y="3965"/>
                    <a:pt x="8939" y="4030"/>
                    <a:pt x="8905" y="4062"/>
                  </a:cubicBezTo>
                  <a:cubicBezTo>
                    <a:pt x="8898" y="4058"/>
                    <a:pt x="8891" y="4062"/>
                    <a:pt x="8891" y="4048"/>
                  </a:cubicBezTo>
                  <a:cubicBezTo>
                    <a:pt x="8870" y="4122"/>
                    <a:pt x="8752" y="4190"/>
                    <a:pt x="8731" y="4278"/>
                  </a:cubicBezTo>
                  <a:lnTo>
                    <a:pt x="8715" y="4278"/>
                  </a:lnTo>
                  <a:cubicBezTo>
                    <a:pt x="8735" y="4282"/>
                    <a:pt x="8754" y="4296"/>
                    <a:pt x="8768" y="4315"/>
                  </a:cubicBezTo>
                  <a:cubicBezTo>
                    <a:pt x="8745" y="4338"/>
                    <a:pt x="8741" y="4374"/>
                    <a:pt x="8716" y="4374"/>
                  </a:cubicBezTo>
                  <a:cubicBezTo>
                    <a:pt x="8714" y="4374"/>
                    <a:pt x="8711" y="4374"/>
                    <a:pt x="8708" y="4373"/>
                  </a:cubicBezTo>
                  <a:cubicBezTo>
                    <a:pt x="8724" y="4357"/>
                    <a:pt x="8719" y="4345"/>
                    <a:pt x="8719" y="4331"/>
                  </a:cubicBezTo>
                  <a:lnTo>
                    <a:pt x="8719" y="4331"/>
                  </a:lnTo>
                  <a:lnTo>
                    <a:pt x="8701" y="4368"/>
                  </a:lnTo>
                  <a:cubicBezTo>
                    <a:pt x="8643" y="4364"/>
                    <a:pt x="8726" y="4320"/>
                    <a:pt x="8705" y="4296"/>
                  </a:cubicBezTo>
                  <a:lnTo>
                    <a:pt x="8705" y="4296"/>
                  </a:lnTo>
                  <a:cubicBezTo>
                    <a:pt x="8659" y="4361"/>
                    <a:pt x="8622" y="4452"/>
                    <a:pt x="8571" y="4484"/>
                  </a:cubicBezTo>
                  <a:cubicBezTo>
                    <a:pt x="8537" y="4466"/>
                    <a:pt x="8627" y="4400"/>
                    <a:pt x="8599" y="4400"/>
                  </a:cubicBezTo>
                  <a:cubicBezTo>
                    <a:pt x="8594" y="4400"/>
                    <a:pt x="8587" y="4401"/>
                    <a:pt x="8575" y="4405"/>
                  </a:cubicBezTo>
                  <a:lnTo>
                    <a:pt x="8652" y="4352"/>
                  </a:lnTo>
                  <a:lnTo>
                    <a:pt x="8652" y="4352"/>
                  </a:lnTo>
                  <a:cubicBezTo>
                    <a:pt x="8649" y="4352"/>
                    <a:pt x="8647" y="4352"/>
                    <a:pt x="8644" y="4352"/>
                  </a:cubicBezTo>
                  <a:cubicBezTo>
                    <a:pt x="8562" y="4352"/>
                    <a:pt x="8693" y="4315"/>
                    <a:pt x="8599" y="4310"/>
                  </a:cubicBezTo>
                  <a:lnTo>
                    <a:pt x="8599" y="4310"/>
                  </a:lnTo>
                  <a:cubicBezTo>
                    <a:pt x="8504" y="4389"/>
                    <a:pt x="8517" y="4422"/>
                    <a:pt x="8425" y="4498"/>
                  </a:cubicBezTo>
                  <a:cubicBezTo>
                    <a:pt x="8422" y="4535"/>
                    <a:pt x="8457" y="4517"/>
                    <a:pt x="8455" y="4554"/>
                  </a:cubicBezTo>
                  <a:cubicBezTo>
                    <a:pt x="8364" y="4704"/>
                    <a:pt x="8283" y="4572"/>
                    <a:pt x="8235" y="4702"/>
                  </a:cubicBezTo>
                  <a:cubicBezTo>
                    <a:pt x="8230" y="4746"/>
                    <a:pt x="8260" y="4792"/>
                    <a:pt x="8177" y="4836"/>
                  </a:cubicBezTo>
                  <a:lnTo>
                    <a:pt x="8165" y="4781"/>
                  </a:lnTo>
                  <a:cubicBezTo>
                    <a:pt x="8079" y="4860"/>
                    <a:pt x="8165" y="4876"/>
                    <a:pt x="8056" y="4941"/>
                  </a:cubicBezTo>
                  <a:cubicBezTo>
                    <a:pt x="8058" y="4913"/>
                    <a:pt x="8103" y="4871"/>
                    <a:pt x="8096" y="4871"/>
                  </a:cubicBezTo>
                  <a:lnTo>
                    <a:pt x="8096" y="4871"/>
                  </a:lnTo>
                  <a:cubicBezTo>
                    <a:pt x="8095" y="4871"/>
                    <a:pt x="8094" y="4871"/>
                    <a:pt x="8093" y="4871"/>
                  </a:cubicBezTo>
                  <a:cubicBezTo>
                    <a:pt x="8010" y="4901"/>
                    <a:pt x="8075" y="4932"/>
                    <a:pt x="8031" y="4973"/>
                  </a:cubicBezTo>
                  <a:lnTo>
                    <a:pt x="7991" y="4952"/>
                  </a:lnTo>
                  <a:cubicBezTo>
                    <a:pt x="7908" y="5047"/>
                    <a:pt x="7834" y="5166"/>
                    <a:pt x="7741" y="5268"/>
                  </a:cubicBezTo>
                  <a:cubicBezTo>
                    <a:pt x="7739" y="5257"/>
                    <a:pt x="7743" y="5238"/>
                    <a:pt x="7728" y="5238"/>
                  </a:cubicBezTo>
                  <a:cubicBezTo>
                    <a:pt x="7725" y="5238"/>
                    <a:pt x="7720" y="5239"/>
                    <a:pt x="7713" y="5242"/>
                  </a:cubicBezTo>
                  <a:cubicBezTo>
                    <a:pt x="7604" y="5379"/>
                    <a:pt x="7446" y="5502"/>
                    <a:pt x="7312" y="5602"/>
                  </a:cubicBezTo>
                  <a:lnTo>
                    <a:pt x="7291" y="5673"/>
                  </a:lnTo>
                  <a:cubicBezTo>
                    <a:pt x="7288" y="5677"/>
                    <a:pt x="7282" y="5679"/>
                    <a:pt x="7278" y="5679"/>
                  </a:cubicBezTo>
                  <a:cubicBezTo>
                    <a:pt x="7270" y="5679"/>
                    <a:pt x="7264" y="5674"/>
                    <a:pt x="7268" y="5664"/>
                  </a:cubicBezTo>
                  <a:lnTo>
                    <a:pt x="7268" y="5664"/>
                  </a:lnTo>
                  <a:cubicBezTo>
                    <a:pt x="7212" y="5701"/>
                    <a:pt x="7282" y="5683"/>
                    <a:pt x="7270" y="5715"/>
                  </a:cubicBezTo>
                  <a:cubicBezTo>
                    <a:pt x="7259" y="5728"/>
                    <a:pt x="7248" y="5734"/>
                    <a:pt x="7240" y="5734"/>
                  </a:cubicBezTo>
                  <a:cubicBezTo>
                    <a:pt x="7229" y="5734"/>
                    <a:pt x="7223" y="5725"/>
                    <a:pt x="7229" y="5710"/>
                  </a:cubicBezTo>
                  <a:lnTo>
                    <a:pt x="7229" y="5710"/>
                  </a:lnTo>
                  <a:cubicBezTo>
                    <a:pt x="7168" y="5815"/>
                    <a:pt x="7045" y="5991"/>
                    <a:pt x="6932" y="6049"/>
                  </a:cubicBezTo>
                  <a:lnTo>
                    <a:pt x="6939" y="6026"/>
                  </a:lnTo>
                  <a:lnTo>
                    <a:pt x="6939" y="6026"/>
                  </a:lnTo>
                  <a:cubicBezTo>
                    <a:pt x="6862" y="6081"/>
                    <a:pt x="6918" y="6153"/>
                    <a:pt x="6832" y="6193"/>
                  </a:cubicBezTo>
                  <a:lnTo>
                    <a:pt x="6839" y="6176"/>
                  </a:lnTo>
                  <a:lnTo>
                    <a:pt x="6839" y="6176"/>
                  </a:lnTo>
                  <a:cubicBezTo>
                    <a:pt x="6684" y="6311"/>
                    <a:pt x="6547" y="6494"/>
                    <a:pt x="6396" y="6566"/>
                  </a:cubicBezTo>
                  <a:cubicBezTo>
                    <a:pt x="6415" y="6626"/>
                    <a:pt x="6239" y="6693"/>
                    <a:pt x="6280" y="6756"/>
                  </a:cubicBezTo>
                  <a:cubicBezTo>
                    <a:pt x="6171" y="6812"/>
                    <a:pt x="6188" y="6779"/>
                    <a:pt x="6053" y="6879"/>
                  </a:cubicBezTo>
                  <a:cubicBezTo>
                    <a:pt x="6018" y="6909"/>
                    <a:pt x="6039" y="6958"/>
                    <a:pt x="6007" y="7002"/>
                  </a:cubicBezTo>
                  <a:lnTo>
                    <a:pt x="5978" y="6977"/>
                  </a:lnTo>
                  <a:lnTo>
                    <a:pt x="5977" y="6981"/>
                  </a:lnTo>
                  <a:lnTo>
                    <a:pt x="5976" y="6980"/>
                  </a:lnTo>
                  <a:lnTo>
                    <a:pt x="5976" y="6980"/>
                  </a:lnTo>
                  <a:lnTo>
                    <a:pt x="5954" y="7057"/>
                  </a:lnTo>
                  <a:lnTo>
                    <a:pt x="5893" y="7053"/>
                  </a:lnTo>
                  <a:lnTo>
                    <a:pt x="5870" y="7087"/>
                  </a:lnTo>
                  <a:lnTo>
                    <a:pt x="5866" y="7093"/>
                  </a:lnTo>
                  <a:lnTo>
                    <a:pt x="5872" y="7090"/>
                  </a:lnTo>
                  <a:cubicBezTo>
                    <a:pt x="5882" y="7086"/>
                    <a:pt x="5893" y="7082"/>
                    <a:pt x="5901" y="7082"/>
                  </a:cubicBezTo>
                  <a:cubicBezTo>
                    <a:pt x="5907" y="7082"/>
                    <a:pt x="5911" y="7084"/>
                    <a:pt x="5914" y="7087"/>
                  </a:cubicBezTo>
                  <a:cubicBezTo>
                    <a:pt x="5907" y="7097"/>
                    <a:pt x="5900" y="7104"/>
                    <a:pt x="5893" y="7111"/>
                  </a:cubicBezTo>
                  <a:lnTo>
                    <a:pt x="5746" y="7272"/>
                  </a:lnTo>
                  <a:lnTo>
                    <a:pt x="5746" y="7273"/>
                  </a:lnTo>
                  <a:lnTo>
                    <a:pt x="5746" y="7273"/>
                  </a:lnTo>
                  <a:lnTo>
                    <a:pt x="5703" y="7319"/>
                  </a:lnTo>
                  <a:lnTo>
                    <a:pt x="5703" y="7319"/>
                  </a:lnTo>
                  <a:lnTo>
                    <a:pt x="5715" y="7319"/>
                  </a:lnTo>
                  <a:lnTo>
                    <a:pt x="5715" y="7319"/>
                  </a:lnTo>
                  <a:lnTo>
                    <a:pt x="5657" y="7405"/>
                  </a:lnTo>
                  <a:lnTo>
                    <a:pt x="5657" y="7405"/>
                  </a:lnTo>
                  <a:lnTo>
                    <a:pt x="5977" y="7342"/>
                  </a:lnTo>
                  <a:lnTo>
                    <a:pt x="5986" y="7340"/>
                  </a:lnTo>
                  <a:lnTo>
                    <a:pt x="5977" y="7338"/>
                  </a:lnTo>
                  <a:lnTo>
                    <a:pt x="5884" y="7312"/>
                  </a:lnTo>
                  <a:lnTo>
                    <a:pt x="5884" y="7312"/>
                  </a:lnTo>
                  <a:lnTo>
                    <a:pt x="5977" y="7308"/>
                  </a:lnTo>
                  <a:cubicBezTo>
                    <a:pt x="5979" y="7308"/>
                    <a:pt x="5981" y="7308"/>
                    <a:pt x="5983" y="7308"/>
                  </a:cubicBezTo>
                  <a:cubicBezTo>
                    <a:pt x="6056" y="7308"/>
                    <a:pt x="6139" y="7343"/>
                    <a:pt x="6141" y="7359"/>
                  </a:cubicBezTo>
                  <a:lnTo>
                    <a:pt x="6331" y="7326"/>
                  </a:lnTo>
                  <a:lnTo>
                    <a:pt x="6331" y="7326"/>
                  </a:lnTo>
                  <a:cubicBezTo>
                    <a:pt x="6329" y="7336"/>
                    <a:pt x="6316" y="7342"/>
                    <a:pt x="6300" y="7347"/>
                  </a:cubicBezTo>
                  <a:lnTo>
                    <a:pt x="6300" y="7347"/>
                  </a:lnTo>
                  <a:cubicBezTo>
                    <a:pt x="6305" y="7346"/>
                    <a:pt x="6308" y="7345"/>
                    <a:pt x="6311" y="7345"/>
                  </a:cubicBezTo>
                  <a:cubicBezTo>
                    <a:pt x="6336" y="7345"/>
                    <a:pt x="6321" y="7371"/>
                    <a:pt x="6343" y="7371"/>
                  </a:cubicBezTo>
                  <a:cubicBezTo>
                    <a:pt x="6351" y="7371"/>
                    <a:pt x="6362" y="7368"/>
                    <a:pt x="6380" y="7361"/>
                  </a:cubicBezTo>
                  <a:cubicBezTo>
                    <a:pt x="6368" y="7354"/>
                    <a:pt x="6387" y="7338"/>
                    <a:pt x="6389" y="7331"/>
                  </a:cubicBezTo>
                  <a:cubicBezTo>
                    <a:pt x="6418" y="7345"/>
                    <a:pt x="6468" y="7351"/>
                    <a:pt x="6521" y="7351"/>
                  </a:cubicBezTo>
                  <a:cubicBezTo>
                    <a:pt x="6554" y="7351"/>
                    <a:pt x="6588" y="7348"/>
                    <a:pt x="6619" y="7345"/>
                  </a:cubicBezTo>
                  <a:lnTo>
                    <a:pt x="6619" y="7345"/>
                  </a:lnTo>
                  <a:lnTo>
                    <a:pt x="6603" y="7373"/>
                  </a:lnTo>
                  <a:cubicBezTo>
                    <a:pt x="6618" y="7373"/>
                    <a:pt x="6634" y="7373"/>
                    <a:pt x="6650" y="7373"/>
                  </a:cubicBezTo>
                  <a:cubicBezTo>
                    <a:pt x="6779" y="7373"/>
                    <a:pt x="6917" y="7359"/>
                    <a:pt x="7055" y="7359"/>
                  </a:cubicBezTo>
                  <a:cubicBezTo>
                    <a:pt x="7001" y="7347"/>
                    <a:pt x="7013" y="7301"/>
                    <a:pt x="7059" y="7296"/>
                  </a:cubicBezTo>
                  <a:lnTo>
                    <a:pt x="7066" y="7310"/>
                  </a:lnTo>
                  <a:lnTo>
                    <a:pt x="7066" y="7310"/>
                  </a:lnTo>
                  <a:cubicBezTo>
                    <a:pt x="7065" y="7306"/>
                    <a:pt x="7071" y="7301"/>
                    <a:pt x="7089" y="7291"/>
                  </a:cubicBezTo>
                  <a:lnTo>
                    <a:pt x="7089" y="7291"/>
                  </a:lnTo>
                  <a:cubicBezTo>
                    <a:pt x="7150" y="7296"/>
                    <a:pt x="7129" y="7338"/>
                    <a:pt x="7096" y="7349"/>
                  </a:cubicBezTo>
                  <a:lnTo>
                    <a:pt x="7166" y="7336"/>
                  </a:lnTo>
                  <a:lnTo>
                    <a:pt x="7166" y="7336"/>
                  </a:lnTo>
                  <a:cubicBezTo>
                    <a:pt x="7171" y="7349"/>
                    <a:pt x="7154" y="7354"/>
                    <a:pt x="7150" y="7370"/>
                  </a:cubicBezTo>
                  <a:cubicBezTo>
                    <a:pt x="7155" y="7366"/>
                    <a:pt x="7162" y="7364"/>
                    <a:pt x="7170" y="7364"/>
                  </a:cubicBezTo>
                  <a:cubicBezTo>
                    <a:pt x="7197" y="7364"/>
                    <a:pt x="7239" y="7383"/>
                    <a:pt x="7274" y="7383"/>
                  </a:cubicBezTo>
                  <a:cubicBezTo>
                    <a:pt x="7290" y="7383"/>
                    <a:pt x="7305" y="7379"/>
                    <a:pt x="7317" y="7368"/>
                  </a:cubicBezTo>
                  <a:lnTo>
                    <a:pt x="7319" y="7380"/>
                  </a:lnTo>
                  <a:cubicBezTo>
                    <a:pt x="7477" y="7380"/>
                    <a:pt x="7548" y="7366"/>
                    <a:pt x="7676" y="7363"/>
                  </a:cubicBezTo>
                  <a:cubicBezTo>
                    <a:pt x="7678" y="7329"/>
                    <a:pt x="7729" y="7338"/>
                    <a:pt x="7766" y="7308"/>
                  </a:cubicBezTo>
                  <a:cubicBezTo>
                    <a:pt x="7858" y="7319"/>
                    <a:pt x="7957" y="7345"/>
                    <a:pt x="8066" y="7345"/>
                  </a:cubicBezTo>
                  <a:cubicBezTo>
                    <a:pt x="8070" y="7345"/>
                    <a:pt x="8075" y="7345"/>
                    <a:pt x="8079" y="7345"/>
                  </a:cubicBezTo>
                  <a:cubicBezTo>
                    <a:pt x="8158" y="7326"/>
                    <a:pt x="8100" y="7315"/>
                    <a:pt x="8137" y="7294"/>
                  </a:cubicBezTo>
                  <a:lnTo>
                    <a:pt x="8137" y="7294"/>
                  </a:lnTo>
                  <a:cubicBezTo>
                    <a:pt x="8142" y="7326"/>
                    <a:pt x="8256" y="7322"/>
                    <a:pt x="8198" y="7345"/>
                  </a:cubicBezTo>
                  <a:cubicBezTo>
                    <a:pt x="8313" y="7342"/>
                    <a:pt x="8429" y="7333"/>
                    <a:pt x="8543" y="7312"/>
                  </a:cubicBezTo>
                  <a:cubicBezTo>
                    <a:pt x="8524" y="7301"/>
                    <a:pt x="8504" y="7294"/>
                    <a:pt x="8515" y="7285"/>
                  </a:cubicBezTo>
                  <a:cubicBezTo>
                    <a:pt x="8520" y="7284"/>
                    <a:pt x="8524" y="7283"/>
                    <a:pt x="8529" y="7283"/>
                  </a:cubicBezTo>
                  <a:cubicBezTo>
                    <a:pt x="8556" y="7283"/>
                    <a:pt x="8584" y="7299"/>
                    <a:pt x="8580" y="7312"/>
                  </a:cubicBezTo>
                  <a:lnTo>
                    <a:pt x="8573" y="7317"/>
                  </a:lnTo>
                  <a:cubicBezTo>
                    <a:pt x="8603" y="7310"/>
                    <a:pt x="8634" y="7307"/>
                    <a:pt x="8666" y="7307"/>
                  </a:cubicBezTo>
                  <a:cubicBezTo>
                    <a:pt x="8801" y="7307"/>
                    <a:pt x="8949" y="7361"/>
                    <a:pt x="9071" y="7361"/>
                  </a:cubicBezTo>
                  <a:cubicBezTo>
                    <a:pt x="9107" y="7361"/>
                    <a:pt x="9142" y="7356"/>
                    <a:pt x="9172" y="7343"/>
                  </a:cubicBezTo>
                  <a:lnTo>
                    <a:pt x="9172" y="7343"/>
                  </a:lnTo>
                  <a:lnTo>
                    <a:pt x="9324" y="7310"/>
                  </a:lnTo>
                  <a:lnTo>
                    <a:pt x="9324" y="7310"/>
                  </a:lnTo>
                  <a:cubicBezTo>
                    <a:pt x="9396" y="7317"/>
                    <a:pt x="9280" y="7336"/>
                    <a:pt x="9334" y="7354"/>
                  </a:cubicBezTo>
                  <a:cubicBezTo>
                    <a:pt x="9392" y="7336"/>
                    <a:pt x="9443" y="7331"/>
                    <a:pt x="9490" y="7331"/>
                  </a:cubicBezTo>
                  <a:cubicBezTo>
                    <a:pt x="9545" y="7331"/>
                    <a:pt x="9595" y="7338"/>
                    <a:pt x="9647" y="7338"/>
                  </a:cubicBezTo>
                  <a:cubicBezTo>
                    <a:pt x="9679" y="7338"/>
                    <a:pt x="9713" y="7335"/>
                    <a:pt x="9748" y="7326"/>
                  </a:cubicBezTo>
                  <a:cubicBezTo>
                    <a:pt x="9787" y="7360"/>
                    <a:pt x="9849" y="7369"/>
                    <a:pt x="9918" y="7369"/>
                  </a:cubicBezTo>
                  <a:cubicBezTo>
                    <a:pt x="9991" y="7369"/>
                    <a:pt x="10073" y="7359"/>
                    <a:pt x="10148" y="7359"/>
                  </a:cubicBezTo>
                  <a:cubicBezTo>
                    <a:pt x="10200" y="7359"/>
                    <a:pt x="10248" y="7364"/>
                    <a:pt x="10286" y="7380"/>
                  </a:cubicBezTo>
                  <a:lnTo>
                    <a:pt x="10277" y="7359"/>
                  </a:lnTo>
                  <a:cubicBezTo>
                    <a:pt x="10286" y="7353"/>
                    <a:pt x="10293" y="7351"/>
                    <a:pt x="10300" y="7351"/>
                  </a:cubicBezTo>
                  <a:cubicBezTo>
                    <a:pt x="10319" y="7351"/>
                    <a:pt x="10328" y="7371"/>
                    <a:pt x="10351" y="7375"/>
                  </a:cubicBezTo>
                  <a:cubicBezTo>
                    <a:pt x="10347" y="7359"/>
                    <a:pt x="10309" y="7356"/>
                    <a:pt x="10333" y="7342"/>
                  </a:cubicBezTo>
                  <a:cubicBezTo>
                    <a:pt x="10389" y="7338"/>
                    <a:pt x="10447" y="7336"/>
                    <a:pt x="10505" y="7336"/>
                  </a:cubicBezTo>
                  <a:cubicBezTo>
                    <a:pt x="10778" y="7336"/>
                    <a:pt x="11061" y="7379"/>
                    <a:pt x="11334" y="7396"/>
                  </a:cubicBezTo>
                  <a:cubicBezTo>
                    <a:pt x="11338" y="7396"/>
                    <a:pt x="11341" y="7396"/>
                    <a:pt x="11344" y="7396"/>
                  </a:cubicBezTo>
                  <a:cubicBezTo>
                    <a:pt x="11434" y="7396"/>
                    <a:pt x="11420" y="7320"/>
                    <a:pt x="11492" y="7320"/>
                  </a:cubicBezTo>
                  <a:cubicBezTo>
                    <a:pt x="11508" y="7320"/>
                    <a:pt x="11529" y="7324"/>
                    <a:pt x="11557" y="7333"/>
                  </a:cubicBezTo>
                  <a:lnTo>
                    <a:pt x="11515" y="7375"/>
                  </a:lnTo>
                  <a:cubicBezTo>
                    <a:pt x="11611" y="7356"/>
                    <a:pt x="11709" y="7352"/>
                    <a:pt x="11807" y="7352"/>
                  </a:cubicBezTo>
                  <a:cubicBezTo>
                    <a:pt x="11869" y="7352"/>
                    <a:pt x="11931" y="7354"/>
                    <a:pt x="11993" y="7354"/>
                  </a:cubicBezTo>
                  <a:cubicBezTo>
                    <a:pt x="12082" y="7354"/>
                    <a:pt x="12171" y="7350"/>
                    <a:pt x="12257" y="7336"/>
                  </a:cubicBezTo>
                  <a:lnTo>
                    <a:pt x="12257" y="7336"/>
                  </a:lnTo>
                  <a:cubicBezTo>
                    <a:pt x="12241" y="7345"/>
                    <a:pt x="12241" y="7356"/>
                    <a:pt x="12217" y="7356"/>
                  </a:cubicBezTo>
                  <a:cubicBezTo>
                    <a:pt x="12233" y="7366"/>
                    <a:pt x="12257" y="7370"/>
                    <a:pt x="12283" y="7370"/>
                  </a:cubicBezTo>
                  <a:cubicBezTo>
                    <a:pt x="12340" y="7370"/>
                    <a:pt x="12405" y="7351"/>
                    <a:pt x="12405" y="7333"/>
                  </a:cubicBezTo>
                  <a:cubicBezTo>
                    <a:pt x="12445" y="7336"/>
                    <a:pt x="12414" y="7356"/>
                    <a:pt x="12438" y="7368"/>
                  </a:cubicBezTo>
                  <a:cubicBezTo>
                    <a:pt x="12445" y="7371"/>
                    <a:pt x="12453" y="7372"/>
                    <a:pt x="12462" y="7372"/>
                  </a:cubicBezTo>
                  <a:cubicBezTo>
                    <a:pt x="12498" y="7372"/>
                    <a:pt x="12539" y="7352"/>
                    <a:pt x="12568" y="7352"/>
                  </a:cubicBezTo>
                  <a:cubicBezTo>
                    <a:pt x="12578" y="7352"/>
                    <a:pt x="12587" y="7354"/>
                    <a:pt x="12593" y="7361"/>
                  </a:cubicBezTo>
                  <a:cubicBezTo>
                    <a:pt x="12595" y="7363"/>
                    <a:pt x="12592" y="7366"/>
                    <a:pt x="12586" y="7368"/>
                  </a:cubicBezTo>
                  <a:lnTo>
                    <a:pt x="12586" y="7368"/>
                  </a:lnTo>
                  <a:cubicBezTo>
                    <a:pt x="12630" y="7360"/>
                    <a:pt x="12719" y="7371"/>
                    <a:pt x="12693" y="7340"/>
                  </a:cubicBezTo>
                  <a:lnTo>
                    <a:pt x="12693" y="7340"/>
                  </a:lnTo>
                  <a:cubicBezTo>
                    <a:pt x="12714" y="7345"/>
                    <a:pt x="12736" y="7346"/>
                    <a:pt x="12756" y="7346"/>
                  </a:cubicBezTo>
                  <a:cubicBezTo>
                    <a:pt x="12799" y="7346"/>
                    <a:pt x="12839" y="7340"/>
                    <a:pt x="12877" y="7340"/>
                  </a:cubicBezTo>
                  <a:cubicBezTo>
                    <a:pt x="12898" y="7340"/>
                    <a:pt x="12917" y="7342"/>
                    <a:pt x="12936" y="7347"/>
                  </a:cubicBezTo>
                  <a:cubicBezTo>
                    <a:pt x="12950" y="7335"/>
                    <a:pt x="12969" y="7332"/>
                    <a:pt x="12990" y="7332"/>
                  </a:cubicBezTo>
                  <a:cubicBezTo>
                    <a:pt x="13013" y="7332"/>
                    <a:pt x="13037" y="7336"/>
                    <a:pt x="13058" y="7336"/>
                  </a:cubicBezTo>
                  <a:cubicBezTo>
                    <a:pt x="13081" y="7336"/>
                    <a:pt x="13100" y="7331"/>
                    <a:pt x="13105" y="7310"/>
                  </a:cubicBezTo>
                  <a:lnTo>
                    <a:pt x="13105" y="7310"/>
                  </a:lnTo>
                  <a:cubicBezTo>
                    <a:pt x="13102" y="7339"/>
                    <a:pt x="13146" y="7351"/>
                    <a:pt x="13197" y="7351"/>
                  </a:cubicBezTo>
                  <a:cubicBezTo>
                    <a:pt x="13242" y="7351"/>
                    <a:pt x="13294" y="7342"/>
                    <a:pt x="13321" y="7329"/>
                  </a:cubicBezTo>
                  <a:lnTo>
                    <a:pt x="13321" y="7329"/>
                  </a:lnTo>
                  <a:cubicBezTo>
                    <a:pt x="13302" y="7347"/>
                    <a:pt x="13370" y="7347"/>
                    <a:pt x="13349" y="7370"/>
                  </a:cubicBezTo>
                  <a:cubicBezTo>
                    <a:pt x="13414" y="7370"/>
                    <a:pt x="13472" y="7359"/>
                    <a:pt x="13460" y="7331"/>
                  </a:cubicBezTo>
                  <a:lnTo>
                    <a:pt x="13460" y="7331"/>
                  </a:lnTo>
                  <a:cubicBezTo>
                    <a:pt x="13488" y="7347"/>
                    <a:pt x="13517" y="7352"/>
                    <a:pt x="13544" y="7352"/>
                  </a:cubicBezTo>
                  <a:cubicBezTo>
                    <a:pt x="13601" y="7352"/>
                    <a:pt x="13654" y="7330"/>
                    <a:pt x="13699" y="7330"/>
                  </a:cubicBezTo>
                  <a:cubicBezTo>
                    <a:pt x="13726" y="7330"/>
                    <a:pt x="13751" y="7338"/>
                    <a:pt x="13771" y="7363"/>
                  </a:cubicBezTo>
                  <a:cubicBezTo>
                    <a:pt x="13963" y="7331"/>
                    <a:pt x="14142" y="7312"/>
                    <a:pt x="14315" y="7298"/>
                  </a:cubicBezTo>
                  <a:lnTo>
                    <a:pt x="14315" y="7298"/>
                  </a:lnTo>
                  <a:cubicBezTo>
                    <a:pt x="14308" y="7354"/>
                    <a:pt x="14123" y="7305"/>
                    <a:pt x="14130" y="7363"/>
                  </a:cubicBezTo>
                  <a:cubicBezTo>
                    <a:pt x="14275" y="7343"/>
                    <a:pt x="14367" y="7303"/>
                    <a:pt x="14498" y="7303"/>
                  </a:cubicBezTo>
                  <a:cubicBezTo>
                    <a:pt x="14516" y="7303"/>
                    <a:pt x="14534" y="7304"/>
                    <a:pt x="14554" y="7305"/>
                  </a:cubicBezTo>
                  <a:cubicBezTo>
                    <a:pt x="14596" y="7312"/>
                    <a:pt x="14531" y="7329"/>
                    <a:pt x="14515" y="7338"/>
                  </a:cubicBezTo>
                  <a:cubicBezTo>
                    <a:pt x="14574" y="7330"/>
                    <a:pt x="14631" y="7328"/>
                    <a:pt x="14686" y="7328"/>
                  </a:cubicBezTo>
                  <a:cubicBezTo>
                    <a:pt x="14720" y="7328"/>
                    <a:pt x="14754" y="7329"/>
                    <a:pt x="14787" y="7329"/>
                  </a:cubicBezTo>
                  <a:cubicBezTo>
                    <a:pt x="14853" y="7329"/>
                    <a:pt x="14917" y="7326"/>
                    <a:pt x="14979" y="7313"/>
                  </a:cubicBezTo>
                  <a:lnTo>
                    <a:pt x="14979" y="7313"/>
                  </a:lnTo>
                  <a:cubicBezTo>
                    <a:pt x="14980" y="7313"/>
                    <a:pt x="14980" y="7314"/>
                    <a:pt x="14980" y="7314"/>
                  </a:cubicBezTo>
                  <a:lnTo>
                    <a:pt x="14980" y="7314"/>
                  </a:lnTo>
                  <a:cubicBezTo>
                    <a:pt x="14981" y="7314"/>
                    <a:pt x="14981" y="7313"/>
                    <a:pt x="14981" y="7312"/>
                  </a:cubicBezTo>
                  <a:lnTo>
                    <a:pt x="14981" y="7312"/>
                  </a:lnTo>
                  <a:cubicBezTo>
                    <a:pt x="14980" y="7312"/>
                    <a:pt x="14980" y="7313"/>
                    <a:pt x="14979" y="7313"/>
                  </a:cubicBezTo>
                  <a:lnTo>
                    <a:pt x="14979" y="7313"/>
                  </a:lnTo>
                  <a:cubicBezTo>
                    <a:pt x="14967" y="7294"/>
                    <a:pt x="14999" y="7276"/>
                    <a:pt x="15034" y="7259"/>
                  </a:cubicBezTo>
                  <a:lnTo>
                    <a:pt x="15187" y="7185"/>
                  </a:lnTo>
                  <a:lnTo>
                    <a:pt x="15080" y="7148"/>
                  </a:lnTo>
                  <a:cubicBezTo>
                    <a:pt x="15055" y="7138"/>
                    <a:pt x="15030" y="7127"/>
                    <a:pt x="15015" y="7125"/>
                  </a:cubicBezTo>
                  <a:lnTo>
                    <a:pt x="15015" y="7125"/>
                  </a:lnTo>
                  <a:lnTo>
                    <a:pt x="15017" y="7120"/>
                  </a:lnTo>
                  <a:lnTo>
                    <a:pt x="15017" y="7120"/>
                  </a:lnTo>
                  <a:cubicBezTo>
                    <a:pt x="15029" y="7115"/>
                    <a:pt x="15030" y="7106"/>
                    <a:pt x="15027" y="7095"/>
                  </a:cubicBezTo>
                  <a:lnTo>
                    <a:pt x="15027" y="7095"/>
                  </a:lnTo>
                  <a:lnTo>
                    <a:pt x="15034" y="7078"/>
                  </a:lnTo>
                  <a:cubicBezTo>
                    <a:pt x="15028" y="7077"/>
                    <a:pt x="15023" y="7077"/>
                    <a:pt x="15018" y="7076"/>
                  </a:cubicBezTo>
                  <a:lnTo>
                    <a:pt x="15018" y="7076"/>
                  </a:lnTo>
                  <a:cubicBezTo>
                    <a:pt x="14997" y="7043"/>
                    <a:pt x="14961" y="7004"/>
                    <a:pt x="15034" y="6997"/>
                  </a:cubicBezTo>
                  <a:cubicBezTo>
                    <a:pt x="15024" y="6991"/>
                    <a:pt x="15011" y="6986"/>
                    <a:pt x="15000" y="6986"/>
                  </a:cubicBezTo>
                  <a:cubicBezTo>
                    <a:pt x="14993" y="6986"/>
                    <a:pt x="14987" y="6988"/>
                    <a:pt x="14983" y="6995"/>
                  </a:cubicBezTo>
                  <a:cubicBezTo>
                    <a:pt x="14969" y="6975"/>
                    <a:pt x="14967" y="6964"/>
                    <a:pt x="14989" y="6964"/>
                  </a:cubicBezTo>
                  <a:cubicBezTo>
                    <a:pt x="14992" y="6964"/>
                    <a:pt x="14997" y="6964"/>
                    <a:pt x="15002" y="6965"/>
                  </a:cubicBezTo>
                  <a:cubicBezTo>
                    <a:pt x="14918" y="6902"/>
                    <a:pt x="14925" y="6946"/>
                    <a:pt x="14860" y="6881"/>
                  </a:cubicBezTo>
                  <a:cubicBezTo>
                    <a:pt x="14863" y="6878"/>
                    <a:pt x="14867" y="6877"/>
                    <a:pt x="14872" y="6877"/>
                  </a:cubicBezTo>
                  <a:cubicBezTo>
                    <a:pt x="14879" y="6877"/>
                    <a:pt x="14888" y="6879"/>
                    <a:pt x="14896" y="6879"/>
                  </a:cubicBezTo>
                  <a:cubicBezTo>
                    <a:pt x="14898" y="6879"/>
                    <a:pt x="14900" y="6879"/>
                    <a:pt x="14902" y="6879"/>
                  </a:cubicBezTo>
                  <a:cubicBezTo>
                    <a:pt x="14844" y="6865"/>
                    <a:pt x="14791" y="6830"/>
                    <a:pt x="14754" y="6781"/>
                  </a:cubicBezTo>
                  <a:cubicBezTo>
                    <a:pt x="14758" y="6780"/>
                    <a:pt x="14760" y="6774"/>
                    <a:pt x="14765" y="6774"/>
                  </a:cubicBezTo>
                  <a:cubicBezTo>
                    <a:pt x="14767" y="6774"/>
                    <a:pt x="14769" y="6775"/>
                    <a:pt x="14771" y="6776"/>
                  </a:cubicBezTo>
                  <a:lnTo>
                    <a:pt x="14771" y="6776"/>
                  </a:lnTo>
                  <a:cubicBezTo>
                    <a:pt x="14673" y="6687"/>
                    <a:pt x="14566" y="6660"/>
                    <a:pt x="14480" y="6543"/>
                  </a:cubicBezTo>
                  <a:cubicBezTo>
                    <a:pt x="14550" y="6536"/>
                    <a:pt x="14457" y="6494"/>
                    <a:pt x="14485" y="6455"/>
                  </a:cubicBezTo>
                  <a:lnTo>
                    <a:pt x="14417" y="6408"/>
                  </a:lnTo>
                  <a:lnTo>
                    <a:pt x="14424" y="6448"/>
                  </a:lnTo>
                  <a:cubicBezTo>
                    <a:pt x="14376" y="6397"/>
                    <a:pt x="14308" y="6376"/>
                    <a:pt x="14276" y="6322"/>
                  </a:cubicBezTo>
                  <a:lnTo>
                    <a:pt x="14276" y="6322"/>
                  </a:lnTo>
                  <a:lnTo>
                    <a:pt x="14327" y="6346"/>
                  </a:lnTo>
                  <a:lnTo>
                    <a:pt x="14227" y="6260"/>
                  </a:lnTo>
                  <a:lnTo>
                    <a:pt x="14267" y="6325"/>
                  </a:lnTo>
                  <a:cubicBezTo>
                    <a:pt x="14254" y="6318"/>
                    <a:pt x="14244" y="6316"/>
                    <a:pt x="14237" y="6316"/>
                  </a:cubicBezTo>
                  <a:cubicBezTo>
                    <a:pt x="14221" y="6316"/>
                    <a:pt x="14218" y="6329"/>
                    <a:pt x="14210" y="6329"/>
                  </a:cubicBezTo>
                  <a:cubicBezTo>
                    <a:pt x="14203" y="6329"/>
                    <a:pt x="14194" y="6321"/>
                    <a:pt x="14174" y="6295"/>
                  </a:cubicBezTo>
                  <a:lnTo>
                    <a:pt x="14174" y="6295"/>
                  </a:lnTo>
                  <a:cubicBezTo>
                    <a:pt x="14175" y="6296"/>
                    <a:pt x="14176" y="6296"/>
                    <a:pt x="14176" y="6296"/>
                  </a:cubicBezTo>
                  <a:cubicBezTo>
                    <a:pt x="14179" y="6296"/>
                    <a:pt x="14129" y="6246"/>
                    <a:pt x="14119" y="6205"/>
                  </a:cubicBezTo>
                  <a:lnTo>
                    <a:pt x="14119" y="6205"/>
                  </a:lnTo>
                  <a:cubicBezTo>
                    <a:pt x="14135" y="6209"/>
                    <a:pt x="14149" y="6216"/>
                    <a:pt x="14165" y="6225"/>
                  </a:cubicBezTo>
                  <a:cubicBezTo>
                    <a:pt x="14153" y="6210"/>
                    <a:pt x="14142" y="6197"/>
                    <a:pt x="14132" y="6197"/>
                  </a:cubicBezTo>
                  <a:cubicBezTo>
                    <a:pt x="14128" y="6197"/>
                    <a:pt x="14124" y="6198"/>
                    <a:pt x="14121" y="6202"/>
                  </a:cubicBezTo>
                  <a:lnTo>
                    <a:pt x="14119" y="6204"/>
                  </a:lnTo>
                  <a:lnTo>
                    <a:pt x="14119" y="6204"/>
                  </a:lnTo>
                  <a:cubicBezTo>
                    <a:pt x="14119" y="6202"/>
                    <a:pt x="14119" y="6201"/>
                    <a:pt x="14118" y="6200"/>
                  </a:cubicBezTo>
                  <a:cubicBezTo>
                    <a:pt x="14077" y="6188"/>
                    <a:pt x="14042" y="6163"/>
                    <a:pt x="14019" y="6125"/>
                  </a:cubicBezTo>
                  <a:cubicBezTo>
                    <a:pt x="14019" y="6107"/>
                    <a:pt x="14063" y="6098"/>
                    <a:pt x="14063" y="6084"/>
                  </a:cubicBezTo>
                  <a:lnTo>
                    <a:pt x="14063" y="6084"/>
                  </a:lnTo>
                  <a:cubicBezTo>
                    <a:pt x="14062" y="6084"/>
                    <a:pt x="14061" y="6084"/>
                    <a:pt x="14060" y="6084"/>
                  </a:cubicBezTo>
                  <a:cubicBezTo>
                    <a:pt x="14009" y="6084"/>
                    <a:pt x="13939" y="5975"/>
                    <a:pt x="13880" y="5975"/>
                  </a:cubicBezTo>
                  <a:cubicBezTo>
                    <a:pt x="13893" y="5975"/>
                    <a:pt x="13907" y="5968"/>
                    <a:pt x="13914" y="5954"/>
                  </a:cubicBezTo>
                  <a:lnTo>
                    <a:pt x="13914" y="5954"/>
                  </a:lnTo>
                  <a:lnTo>
                    <a:pt x="13873" y="5956"/>
                  </a:lnTo>
                  <a:cubicBezTo>
                    <a:pt x="13856" y="5926"/>
                    <a:pt x="13856" y="5919"/>
                    <a:pt x="13873" y="5908"/>
                  </a:cubicBezTo>
                  <a:cubicBezTo>
                    <a:pt x="13858" y="5891"/>
                    <a:pt x="13849" y="5886"/>
                    <a:pt x="13843" y="5886"/>
                  </a:cubicBezTo>
                  <a:cubicBezTo>
                    <a:pt x="13831" y="5886"/>
                    <a:pt x="13832" y="5911"/>
                    <a:pt x="13823" y="5911"/>
                  </a:cubicBezTo>
                  <a:cubicBezTo>
                    <a:pt x="13817" y="5911"/>
                    <a:pt x="13808" y="5902"/>
                    <a:pt x="13789" y="5873"/>
                  </a:cubicBezTo>
                  <a:lnTo>
                    <a:pt x="13789" y="5873"/>
                  </a:lnTo>
                  <a:cubicBezTo>
                    <a:pt x="13792" y="5874"/>
                    <a:pt x="13794" y="5875"/>
                    <a:pt x="13796" y="5875"/>
                  </a:cubicBezTo>
                  <a:cubicBezTo>
                    <a:pt x="13797" y="5875"/>
                    <a:pt x="13798" y="5874"/>
                    <a:pt x="13799" y="5874"/>
                  </a:cubicBezTo>
                  <a:cubicBezTo>
                    <a:pt x="13802" y="5874"/>
                    <a:pt x="13807" y="5875"/>
                    <a:pt x="13815" y="5880"/>
                  </a:cubicBezTo>
                  <a:cubicBezTo>
                    <a:pt x="13743" y="5789"/>
                    <a:pt x="13641" y="5736"/>
                    <a:pt x="13576" y="5648"/>
                  </a:cubicBezTo>
                  <a:cubicBezTo>
                    <a:pt x="13578" y="5636"/>
                    <a:pt x="13583" y="5632"/>
                    <a:pt x="13589" y="5632"/>
                  </a:cubicBezTo>
                  <a:cubicBezTo>
                    <a:pt x="13606" y="5632"/>
                    <a:pt x="13633" y="5667"/>
                    <a:pt x="13647" y="5667"/>
                  </a:cubicBezTo>
                  <a:cubicBezTo>
                    <a:pt x="13651" y="5667"/>
                    <a:pt x="13654" y="5663"/>
                    <a:pt x="13655" y="5653"/>
                  </a:cubicBezTo>
                  <a:cubicBezTo>
                    <a:pt x="13539" y="5551"/>
                    <a:pt x="13388" y="5465"/>
                    <a:pt x="13291" y="5351"/>
                  </a:cubicBezTo>
                  <a:lnTo>
                    <a:pt x="13291" y="5351"/>
                  </a:lnTo>
                  <a:lnTo>
                    <a:pt x="13307" y="5374"/>
                  </a:lnTo>
                  <a:cubicBezTo>
                    <a:pt x="13300" y="5378"/>
                    <a:pt x="13294" y="5379"/>
                    <a:pt x="13289" y="5379"/>
                  </a:cubicBezTo>
                  <a:cubicBezTo>
                    <a:pt x="13246" y="5379"/>
                    <a:pt x="13243" y="5273"/>
                    <a:pt x="13179" y="5244"/>
                  </a:cubicBezTo>
                  <a:lnTo>
                    <a:pt x="13179" y="5244"/>
                  </a:lnTo>
                  <a:cubicBezTo>
                    <a:pt x="13181" y="5245"/>
                    <a:pt x="13183" y="5245"/>
                    <a:pt x="13186" y="5245"/>
                  </a:cubicBezTo>
                  <a:cubicBezTo>
                    <a:pt x="13200" y="5245"/>
                    <a:pt x="13215" y="5235"/>
                    <a:pt x="13211" y="5235"/>
                  </a:cubicBezTo>
                  <a:lnTo>
                    <a:pt x="13211" y="5235"/>
                  </a:lnTo>
                  <a:cubicBezTo>
                    <a:pt x="13211" y="5235"/>
                    <a:pt x="13210" y="5235"/>
                    <a:pt x="13210" y="5235"/>
                  </a:cubicBezTo>
                  <a:cubicBezTo>
                    <a:pt x="13145" y="5154"/>
                    <a:pt x="13050" y="5098"/>
                    <a:pt x="12927" y="5003"/>
                  </a:cubicBezTo>
                  <a:lnTo>
                    <a:pt x="12952" y="5003"/>
                  </a:lnTo>
                  <a:cubicBezTo>
                    <a:pt x="12920" y="4950"/>
                    <a:pt x="12846" y="4885"/>
                    <a:pt x="12804" y="4834"/>
                  </a:cubicBezTo>
                  <a:cubicBezTo>
                    <a:pt x="12788" y="4833"/>
                    <a:pt x="12771" y="4821"/>
                    <a:pt x="12762" y="4821"/>
                  </a:cubicBezTo>
                  <a:cubicBezTo>
                    <a:pt x="12756" y="4821"/>
                    <a:pt x="12753" y="4825"/>
                    <a:pt x="12753" y="4836"/>
                  </a:cubicBezTo>
                  <a:cubicBezTo>
                    <a:pt x="12679" y="4626"/>
                    <a:pt x="12445" y="4600"/>
                    <a:pt x="12377" y="4417"/>
                  </a:cubicBezTo>
                  <a:lnTo>
                    <a:pt x="12377" y="4417"/>
                  </a:lnTo>
                  <a:cubicBezTo>
                    <a:pt x="12387" y="4428"/>
                    <a:pt x="12405" y="4436"/>
                    <a:pt x="12411" y="4436"/>
                  </a:cubicBezTo>
                  <a:cubicBezTo>
                    <a:pt x="12414" y="4436"/>
                    <a:pt x="12414" y="4434"/>
                    <a:pt x="12410" y="4431"/>
                  </a:cubicBezTo>
                  <a:lnTo>
                    <a:pt x="12292" y="4333"/>
                  </a:lnTo>
                  <a:lnTo>
                    <a:pt x="12292" y="4333"/>
                  </a:lnTo>
                  <a:cubicBezTo>
                    <a:pt x="12280" y="4364"/>
                    <a:pt x="12294" y="4361"/>
                    <a:pt x="12301" y="4398"/>
                  </a:cubicBezTo>
                  <a:cubicBezTo>
                    <a:pt x="12266" y="4394"/>
                    <a:pt x="12234" y="4375"/>
                    <a:pt x="12208" y="4350"/>
                  </a:cubicBezTo>
                  <a:lnTo>
                    <a:pt x="12208" y="4350"/>
                  </a:lnTo>
                  <a:cubicBezTo>
                    <a:pt x="12220" y="4356"/>
                    <a:pt x="12229" y="4359"/>
                    <a:pt x="12235" y="4359"/>
                  </a:cubicBezTo>
                  <a:cubicBezTo>
                    <a:pt x="12260" y="4359"/>
                    <a:pt x="12239" y="4311"/>
                    <a:pt x="12231" y="4285"/>
                  </a:cubicBezTo>
                  <a:cubicBezTo>
                    <a:pt x="12229" y="4294"/>
                    <a:pt x="12215" y="4294"/>
                    <a:pt x="12210" y="4301"/>
                  </a:cubicBezTo>
                  <a:cubicBezTo>
                    <a:pt x="12205" y="4272"/>
                    <a:pt x="12197" y="4264"/>
                    <a:pt x="12189" y="4264"/>
                  </a:cubicBezTo>
                  <a:cubicBezTo>
                    <a:pt x="12179" y="4264"/>
                    <a:pt x="12167" y="4274"/>
                    <a:pt x="12153" y="4274"/>
                  </a:cubicBezTo>
                  <a:cubicBezTo>
                    <a:pt x="12140" y="4274"/>
                    <a:pt x="12125" y="4265"/>
                    <a:pt x="12108" y="4231"/>
                  </a:cubicBezTo>
                  <a:lnTo>
                    <a:pt x="12122" y="4224"/>
                  </a:lnTo>
                  <a:cubicBezTo>
                    <a:pt x="12088" y="4201"/>
                    <a:pt x="12048" y="4190"/>
                    <a:pt x="12020" y="4155"/>
                  </a:cubicBezTo>
                  <a:cubicBezTo>
                    <a:pt x="12023" y="4146"/>
                    <a:pt x="12027" y="4143"/>
                    <a:pt x="12032" y="4143"/>
                  </a:cubicBezTo>
                  <a:cubicBezTo>
                    <a:pt x="12043" y="4143"/>
                    <a:pt x="12059" y="4161"/>
                    <a:pt x="12073" y="4161"/>
                  </a:cubicBezTo>
                  <a:cubicBezTo>
                    <a:pt x="12076" y="4161"/>
                    <a:pt x="12080" y="4160"/>
                    <a:pt x="12083" y="4157"/>
                  </a:cubicBezTo>
                  <a:cubicBezTo>
                    <a:pt x="12039" y="4116"/>
                    <a:pt x="11953" y="4116"/>
                    <a:pt x="11937" y="4053"/>
                  </a:cubicBezTo>
                  <a:lnTo>
                    <a:pt x="11937" y="4053"/>
                  </a:lnTo>
                  <a:cubicBezTo>
                    <a:pt x="11962" y="4065"/>
                    <a:pt x="11988" y="4092"/>
                    <a:pt x="12013" y="4104"/>
                  </a:cubicBezTo>
                  <a:cubicBezTo>
                    <a:pt x="11999" y="4034"/>
                    <a:pt x="11986" y="4034"/>
                    <a:pt x="11960" y="4000"/>
                  </a:cubicBezTo>
                  <a:lnTo>
                    <a:pt x="11960" y="4000"/>
                  </a:lnTo>
                  <a:lnTo>
                    <a:pt x="11962" y="4002"/>
                  </a:lnTo>
                  <a:lnTo>
                    <a:pt x="11902" y="3916"/>
                  </a:lnTo>
                  <a:lnTo>
                    <a:pt x="11911" y="3942"/>
                  </a:lnTo>
                  <a:cubicBezTo>
                    <a:pt x="11908" y="3942"/>
                    <a:pt x="11904" y="3942"/>
                    <a:pt x="11901" y="3942"/>
                  </a:cubicBezTo>
                  <a:cubicBezTo>
                    <a:pt x="11796" y="3942"/>
                    <a:pt x="11787" y="3843"/>
                    <a:pt x="11681" y="3811"/>
                  </a:cubicBezTo>
                  <a:lnTo>
                    <a:pt x="11681" y="3811"/>
                  </a:lnTo>
                  <a:cubicBezTo>
                    <a:pt x="11706" y="3818"/>
                    <a:pt x="11721" y="3821"/>
                    <a:pt x="11729" y="3821"/>
                  </a:cubicBezTo>
                  <a:cubicBezTo>
                    <a:pt x="11754" y="3821"/>
                    <a:pt x="11718" y="3793"/>
                    <a:pt x="11742" y="3777"/>
                  </a:cubicBezTo>
                  <a:cubicBezTo>
                    <a:pt x="11733" y="3752"/>
                    <a:pt x="11712" y="3714"/>
                    <a:pt x="11728" y="3714"/>
                  </a:cubicBezTo>
                  <a:cubicBezTo>
                    <a:pt x="11670" y="3703"/>
                    <a:pt x="11687" y="3640"/>
                    <a:pt x="11605" y="3622"/>
                  </a:cubicBezTo>
                  <a:cubicBezTo>
                    <a:pt x="11612" y="3612"/>
                    <a:pt x="11571" y="3585"/>
                    <a:pt x="11601" y="3571"/>
                  </a:cubicBezTo>
                  <a:cubicBezTo>
                    <a:pt x="11589" y="3562"/>
                    <a:pt x="11582" y="3559"/>
                    <a:pt x="11578" y="3559"/>
                  </a:cubicBezTo>
                  <a:lnTo>
                    <a:pt x="11578" y="3559"/>
                  </a:lnTo>
                  <a:cubicBezTo>
                    <a:pt x="11566" y="3559"/>
                    <a:pt x="11592" y="3598"/>
                    <a:pt x="11580" y="3603"/>
                  </a:cubicBezTo>
                  <a:cubicBezTo>
                    <a:pt x="11483" y="3564"/>
                    <a:pt x="11455" y="3404"/>
                    <a:pt x="11313" y="3344"/>
                  </a:cubicBezTo>
                  <a:cubicBezTo>
                    <a:pt x="11211" y="3274"/>
                    <a:pt x="11165" y="3288"/>
                    <a:pt x="11072" y="3223"/>
                  </a:cubicBezTo>
                  <a:cubicBezTo>
                    <a:pt x="11067" y="3207"/>
                    <a:pt x="11074" y="3202"/>
                    <a:pt x="11084" y="3202"/>
                  </a:cubicBezTo>
                  <a:cubicBezTo>
                    <a:pt x="11101" y="3202"/>
                    <a:pt x="11126" y="3214"/>
                    <a:pt x="11126" y="3214"/>
                  </a:cubicBezTo>
                  <a:cubicBezTo>
                    <a:pt x="11098" y="3163"/>
                    <a:pt x="11058" y="3123"/>
                    <a:pt x="11010" y="3096"/>
                  </a:cubicBezTo>
                  <a:cubicBezTo>
                    <a:pt x="11026" y="3096"/>
                    <a:pt x="11024" y="3082"/>
                    <a:pt x="11021" y="3058"/>
                  </a:cubicBezTo>
                  <a:cubicBezTo>
                    <a:pt x="10984" y="3028"/>
                    <a:pt x="10968" y="3068"/>
                    <a:pt x="10935" y="3012"/>
                  </a:cubicBezTo>
                  <a:cubicBezTo>
                    <a:pt x="10950" y="3009"/>
                    <a:pt x="10964" y="3007"/>
                    <a:pt x="10978" y="3007"/>
                  </a:cubicBezTo>
                  <a:cubicBezTo>
                    <a:pt x="10987" y="3007"/>
                    <a:pt x="10996" y="3008"/>
                    <a:pt x="11005" y="3010"/>
                  </a:cubicBezTo>
                  <a:cubicBezTo>
                    <a:pt x="10956" y="2977"/>
                    <a:pt x="10903" y="2956"/>
                    <a:pt x="10854" y="2924"/>
                  </a:cubicBezTo>
                  <a:cubicBezTo>
                    <a:pt x="10856" y="2915"/>
                    <a:pt x="10861" y="2912"/>
                    <a:pt x="10869" y="2912"/>
                  </a:cubicBezTo>
                  <a:cubicBezTo>
                    <a:pt x="10885" y="2912"/>
                    <a:pt x="10910" y="2925"/>
                    <a:pt x="10926" y="2929"/>
                  </a:cubicBezTo>
                  <a:cubicBezTo>
                    <a:pt x="10877" y="2894"/>
                    <a:pt x="10808" y="2835"/>
                    <a:pt x="10767" y="2835"/>
                  </a:cubicBezTo>
                  <a:cubicBezTo>
                    <a:pt x="10763" y="2835"/>
                    <a:pt x="10760" y="2835"/>
                    <a:pt x="10757" y="2836"/>
                  </a:cubicBezTo>
                  <a:lnTo>
                    <a:pt x="10773" y="2865"/>
                  </a:lnTo>
                  <a:lnTo>
                    <a:pt x="10773" y="2865"/>
                  </a:lnTo>
                  <a:cubicBezTo>
                    <a:pt x="10772" y="2856"/>
                    <a:pt x="10784" y="2849"/>
                    <a:pt x="10796" y="2849"/>
                  </a:cubicBezTo>
                  <a:cubicBezTo>
                    <a:pt x="10800" y="2849"/>
                    <a:pt x="10804" y="2850"/>
                    <a:pt x="10808" y="2852"/>
                  </a:cubicBezTo>
                  <a:cubicBezTo>
                    <a:pt x="10864" y="2871"/>
                    <a:pt x="10854" y="2915"/>
                    <a:pt x="10847" y="2926"/>
                  </a:cubicBezTo>
                  <a:lnTo>
                    <a:pt x="10813" y="2903"/>
                  </a:lnTo>
                  <a:lnTo>
                    <a:pt x="10813" y="2903"/>
                  </a:lnTo>
                  <a:cubicBezTo>
                    <a:pt x="10792" y="2984"/>
                    <a:pt x="10935" y="3010"/>
                    <a:pt x="10991" y="3070"/>
                  </a:cubicBezTo>
                  <a:lnTo>
                    <a:pt x="10931" y="3084"/>
                  </a:lnTo>
                  <a:lnTo>
                    <a:pt x="11019" y="3112"/>
                  </a:lnTo>
                  <a:cubicBezTo>
                    <a:pt x="11021" y="3129"/>
                    <a:pt x="11015" y="3150"/>
                    <a:pt x="10998" y="3150"/>
                  </a:cubicBezTo>
                  <a:cubicBezTo>
                    <a:pt x="10992" y="3150"/>
                    <a:pt x="10985" y="3148"/>
                    <a:pt x="10977" y="3142"/>
                  </a:cubicBezTo>
                  <a:lnTo>
                    <a:pt x="10977" y="3142"/>
                  </a:lnTo>
                  <a:cubicBezTo>
                    <a:pt x="11000" y="3202"/>
                    <a:pt x="11026" y="3165"/>
                    <a:pt x="11042" y="3221"/>
                  </a:cubicBezTo>
                  <a:cubicBezTo>
                    <a:pt x="11042" y="3225"/>
                    <a:pt x="11040" y="3227"/>
                    <a:pt x="11038" y="3227"/>
                  </a:cubicBezTo>
                  <a:cubicBezTo>
                    <a:pt x="11036" y="3227"/>
                    <a:pt x="11034" y="3226"/>
                    <a:pt x="11033" y="3225"/>
                  </a:cubicBezTo>
                  <a:lnTo>
                    <a:pt x="11033" y="3225"/>
                  </a:lnTo>
                  <a:lnTo>
                    <a:pt x="11084" y="3255"/>
                  </a:lnTo>
                  <a:cubicBezTo>
                    <a:pt x="11073" y="3255"/>
                    <a:pt x="11068" y="3270"/>
                    <a:pt x="11060" y="3270"/>
                  </a:cubicBezTo>
                  <a:cubicBezTo>
                    <a:pt x="11056" y="3270"/>
                    <a:pt x="11051" y="3267"/>
                    <a:pt x="11044" y="3258"/>
                  </a:cubicBezTo>
                  <a:lnTo>
                    <a:pt x="11044" y="3258"/>
                  </a:lnTo>
                  <a:cubicBezTo>
                    <a:pt x="11095" y="3351"/>
                    <a:pt x="11188" y="3348"/>
                    <a:pt x="11188" y="3402"/>
                  </a:cubicBezTo>
                  <a:lnTo>
                    <a:pt x="11181" y="3399"/>
                  </a:lnTo>
                  <a:lnTo>
                    <a:pt x="11181" y="3399"/>
                  </a:lnTo>
                  <a:cubicBezTo>
                    <a:pt x="11217" y="3427"/>
                    <a:pt x="11234" y="3435"/>
                    <a:pt x="11243" y="3435"/>
                  </a:cubicBezTo>
                  <a:cubicBezTo>
                    <a:pt x="11259" y="3435"/>
                    <a:pt x="11256" y="3414"/>
                    <a:pt x="11282" y="3414"/>
                  </a:cubicBezTo>
                  <a:cubicBezTo>
                    <a:pt x="11292" y="3414"/>
                    <a:pt x="11305" y="3417"/>
                    <a:pt x="11325" y="3425"/>
                  </a:cubicBezTo>
                  <a:lnTo>
                    <a:pt x="11309" y="3541"/>
                  </a:lnTo>
                  <a:lnTo>
                    <a:pt x="11346" y="3524"/>
                  </a:lnTo>
                  <a:cubicBezTo>
                    <a:pt x="11355" y="3536"/>
                    <a:pt x="11374" y="3557"/>
                    <a:pt x="11360" y="3564"/>
                  </a:cubicBezTo>
                  <a:cubicBezTo>
                    <a:pt x="11372" y="3568"/>
                    <a:pt x="11379" y="3570"/>
                    <a:pt x="11383" y="3570"/>
                  </a:cubicBezTo>
                  <a:cubicBezTo>
                    <a:pt x="11396" y="3570"/>
                    <a:pt x="11377" y="3552"/>
                    <a:pt x="11398" y="3552"/>
                  </a:cubicBezTo>
                  <a:cubicBezTo>
                    <a:pt x="11399" y="3552"/>
                    <a:pt x="11401" y="3552"/>
                    <a:pt x="11404" y="3552"/>
                  </a:cubicBezTo>
                  <a:cubicBezTo>
                    <a:pt x="11429" y="3626"/>
                    <a:pt x="11552" y="3677"/>
                    <a:pt x="11520" y="3733"/>
                  </a:cubicBezTo>
                  <a:cubicBezTo>
                    <a:pt x="11549" y="3730"/>
                    <a:pt x="11517" y="3694"/>
                    <a:pt x="11528" y="3694"/>
                  </a:cubicBezTo>
                  <a:lnTo>
                    <a:pt x="11528" y="3694"/>
                  </a:lnTo>
                  <a:cubicBezTo>
                    <a:pt x="11532" y="3694"/>
                    <a:pt x="11540" y="3698"/>
                    <a:pt x="11557" y="3708"/>
                  </a:cubicBezTo>
                  <a:cubicBezTo>
                    <a:pt x="11524" y="3770"/>
                    <a:pt x="11626" y="3761"/>
                    <a:pt x="11649" y="3828"/>
                  </a:cubicBezTo>
                  <a:cubicBezTo>
                    <a:pt x="11646" y="3829"/>
                    <a:pt x="11643" y="3829"/>
                    <a:pt x="11641" y="3829"/>
                  </a:cubicBezTo>
                  <a:cubicBezTo>
                    <a:pt x="11622" y="3829"/>
                    <a:pt x="11606" y="3815"/>
                    <a:pt x="11600" y="3815"/>
                  </a:cubicBezTo>
                  <a:lnTo>
                    <a:pt x="11600" y="3815"/>
                  </a:lnTo>
                  <a:cubicBezTo>
                    <a:pt x="11595" y="3815"/>
                    <a:pt x="11596" y="3823"/>
                    <a:pt x="11605" y="3849"/>
                  </a:cubicBezTo>
                  <a:cubicBezTo>
                    <a:pt x="11609" y="3848"/>
                    <a:pt x="11612" y="3848"/>
                    <a:pt x="11615" y="3848"/>
                  </a:cubicBezTo>
                  <a:cubicBezTo>
                    <a:pt x="11674" y="3848"/>
                    <a:pt x="11687" y="3948"/>
                    <a:pt x="11731" y="3979"/>
                  </a:cubicBezTo>
                  <a:cubicBezTo>
                    <a:pt x="11735" y="3975"/>
                    <a:pt x="11740" y="3973"/>
                    <a:pt x="11745" y="3973"/>
                  </a:cubicBezTo>
                  <a:cubicBezTo>
                    <a:pt x="11781" y="3973"/>
                    <a:pt x="11837" y="4055"/>
                    <a:pt x="11902" y="4102"/>
                  </a:cubicBezTo>
                  <a:cubicBezTo>
                    <a:pt x="11888" y="4109"/>
                    <a:pt x="12006" y="4241"/>
                    <a:pt x="12055" y="4313"/>
                  </a:cubicBezTo>
                  <a:lnTo>
                    <a:pt x="12048" y="4317"/>
                  </a:lnTo>
                  <a:cubicBezTo>
                    <a:pt x="12054" y="4315"/>
                    <a:pt x="12059" y="4313"/>
                    <a:pt x="12065" y="4313"/>
                  </a:cubicBezTo>
                  <a:cubicBezTo>
                    <a:pt x="12106" y="4313"/>
                    <a:pt x="12152" y="4371"/>
                    <a:pt x="12199" y="4403"/>
                  </a:cubicBezTo>
                  <a:cubicBezTo>
                    <a:pt x="12188" y="4413"/>
                    <a:pt x="12179" y="4417"/>
                    <a:pt x="12167" y="4417"/>
                  </a:cubicBezTo>
                  <a:cubicBezTo>
                    <a:pt x="12157" y="4417"/>
                    <a:pt x="12145" y="4413"/>
                    <a:pt x="12129" y="4405"/>
                  </a:cubicBezTo>
                  <a:lnTo>
                    <a:pt x="12129" y="4405"/>
                  </a:lnTo>
                  <a:lnTo>
                    <a:pt x="12171" y="4447"/>
                  </a:lnTo>
                  <a:cubicBezTo>
                    <a:pt x="12164" y="4449"/>
                    <a:pt x="12157" y="4449"/>
                    <a:pt x="12150" y="4452"/>
                  </a:cubicBezTo>
                  <a:lnTo>
                    <a:pt x="12183" y="4459"/>
                  </a:lnTo>
                  <a:lnTo>
                    <a:pt x="12183" y="4459"/>
                  </a:lnTo>
                  <a:lnTo>
                    <a:pt x="12171" y="4447"/>
                  </a:lnTo>
                  <a:lnTo>
                    <a:pt x="12171" y="4447"/>
                  </a:lnTo>
                  <a:cubicBezTo>
                    <a:pt x="12197" y="4449"/>
                    <a:pt x="12222" y="4459"/>
                    <a:pt x="12241" y="4477"/>
                  </a:cubicBezTo>
                  <a:lnTo>
                    <a:pt x="12206" y="4491"/>
                  </a:lnTo>
                  <a:cubicBezTo>
                    <a:pt x="12264" y="4547"/>
                    <a:pt x="12347" y="4577"/>
                    <a:pt x="12403" y="4665"/>
                  </a:cubicBezTo>
                  <a:cubicBezTo>
                    <a:pt x="12424" y="4652"/>
                    <a:pt x="12417" y="4588"/>
                    <a:pt x="12454" y="4588"/>
                  </a:cubicBezTo>
                  <a:cubicBezTo>
                    <a:pt x="12465" y="4588"/>
                    <a:pt x="12480" y="4593"/>
                    <a:pt x="12500" y="4607"/>
                  </a:cubicBezTo>
                  <a:cubicBezTo>
                    <a:pt x="12493" y="4620"/>
                    <a:pt x="12480" y="4637"/>
                    <a:pt x="12463" y="4637"/>
                  </a:cubicBezTo>
                  <a:cubicBezTo>
                    <a:pt x="12459" y="4637"/>
                    <a:pt x="12454" y="4635"/>
                    <a:pt x="12449" y="4632"/>
                  </a:cubicBezTo>
                  <a:lnTo>
                    <a:pt x="12449" y="4632"/>
                  </a:lnTo>
                  <a:cubicBezTo>
                    <a:pt x="12456" y="4637"/>
                    <a:pt x="12482" y="4644"/>
                    <a:pt x="12491" y="4663"/>
                  </a:cubicBezTo>
                  <a:lnTo>
                    <a:pt x="12440" y="4653"/>
                  </a:lnTo>
                  <a:lnTo>
                    <a:pt x="12440" y="4653"/>
                  </a:lnTo>
                  <a:cubicBezTo>
                    <a:pt x="12448" y="4670"/>
                    <a:pt x="12455" y="4673"/>
                    <a:pt x="12461" y="4673"/>
                  </a:cubicBezTo>
                  <a:cubicBezTo>
                    <a:pt x="12467" y="4673"/>
                    <a:pt x="12472" y="4671"/>
                    <a:pt x="12478" y="4671"/>
                  </a:cubicBezTo>
                  <a:cubicBezTo>
                    <a:pt x="12484" y="4671"/>
                    <a:pt x="12490" y="4673"/>
                    <a:pt x="12498" y="4681"/>
                  </a:cubicBezTo>
                  <a:cubicBezTo>
                    <a:pt x="12479" y="4700"/>
                    <a:pt x="12505" y="4714"/>
                    <a:pt x="12486" y="4725"/>
                  </a:cubicBezTo>
                  <a:cubicBezTo>
                    <a:pt x="12477" y="4721"/>
                    <a:pt x="12470" y="4695"/>
                    <a:pt x="12454" y="4690"/>
                  </a:cubicBezTo>
                  <a:lnTo>
                    <a:pt x="12454" y="4690"/>
                  </a:lnTo>
                  <a:cubicBezTo>
                    <a:pt x="12479" y="4723"/>
                    <a:pt x="12505" y="4769"/>
                    <a:pt x="12505" y="4795"/>
                  </a:cubicBezTo>
                  <a:cubicBezTo>
                    <a:pt x="12509" y="4788"/>
                    <a:pt x="12516" y="4781"/>
                    <a:pt x="12527" y="4781"/>
                  </a:cubicBezTo>
                  <a:cubicBezTo>
                    <a:pt x="12534" y="4781"/>
                    <a:pt x="12542" y="4784"/>
                    <a:pt x="12551" y="4792"/>
                  </a:cubicBezTo>
                  <a:cubicBezTo>
                    <a:pt x="12609" y="4846"/>
                    <a:pt x="12549" y="4832"/>
                    <a:pt x="12574" y="4874"/>
                  </a:cubicBezTo>
                  <a:cubicBezTo>
                    <a:pt x="12595" y="4875"/>
                    <a:pt x="12613" y="4906"/>
                    <a:pt x="12634" y="4906"/>
                  </a:cubicBezTo>
                  <a:cubicBezTo>
                    <a:pt x="12640" y="4906"/>
                    <a:pt x="12645" y="4904"/>
                    <a:pt x="12651" y="4899"/>
                  </a:cubicBezTo>
                  <a:cubicBezTo>
                    <a:pt x="12667" y="4915"/>
                    <a:pt x="12656" y="4932"/>
                    <a:pt x="12656" y="4943"/>
                  </a:cubicBezTo>
                  <a:cubicBezTo>
                    <a:pt x="12689" y="4958"/>
                    <a:pt x="12757" y="5035"/>
                    <a:pt x="12782" y="5035"/>
                  </a:cubicBezTo>
                  <a:cubicBezTo>
                    <a:pt x="12788" y="5035"/>
                    <a:pt x="12791" y="5030"/>
                    <a:pt x="12790" y="5017"/>
                  </a:cubicBezTo>
                  <a:lnTo>
                    <a:pt x="12785" y="5008"/>
                  </a:lnTo>
                  <a:lnTo>
                    <a:pt x="12790" y="5010"/>
                  </a:lnTo>
                  <a:cubicBezTo>
                    <a:pt x="12913" y="5080"/>
                    <a:pt x="12975" y="5226"/>
                    <a:pt x="13080" y="5309"/>
                  </a:cubicBezTo>
                  <a:lnTo>
                    <a:pt x="13071" y="5316"/>
                  </a:lnTo>
                  <a:cubicBezTo>
                    <a:pt x="13138" y="5365"/>
                    <a:pt x="13205" y="5437"/>
                    <a:pt x="13263" y="5460"/>
                  </a:cubicBezTo>
                  <a:cubicBezTo>
                    <a:pt x="13279" y="5476"/>
                    <a:pt x="13286" y="5513"/>
                    <a:pt x="13268" y="5518"/>
                  </a:cubicBezTo>
                  <a:cubicBezTo>
                    <a:pt x="13319" y="5555"/>
                    <a:pt x="13332" y="5551"/>
                    <a:pt x="13381" y="5627"/>
                  </a:cubicBezTo>
                  <a:cubicBezTo>
                    <a:pt x="13367" y="5621"/>
                    <a:pt x="13360" y="5619"/>
                    <a:pt x="13356" y="5619"/>
                  </a:cubicBezTo>
                  <a:cubicBezTo>
                    <a:pt x="13350" y="5619"/>
                    <a:pt x="13353" y="5624"/>
                    <a:pt x="13353" y="5624"/>
                  </a:cubicBezTo>
                  <a:cubicBezTo>
                    <a:pt x="13353" y="5624"/>
                    <a:pt x="13349" y="5618"/>
                    <a:pt x="13326" y="5592"/>
                  </a:cubicBezTo>
                  <a:lnTo>
                    <a:pt x="13326" y="5592"/>
                  </a:lnTo>
                  <a:cubicBezTo>
                    <a:pt x="13374" y="5657"/>
                    <a:pt x="13372" y="5683"/>
                    <a:pt x="13455" y="5720"/>
                  </a:cubicBezTo>
                  <a:cubicBezTo>
                    <a:pt x="13414" y="5722"/>
                    <a:pt x="13469" y="5792"/>
                    <a:pt x="13504" y="5810"/>
                  </a:cubicBezTo>
                  <a:lnTo>
                    <a:pt x="13481" y="5757"/>
                  </a:lnTo>
                  <a:lnTo>
                    <a:pt x="13481" y="5757"/>
                  </a:lnTo>
                  <a:cubicBezTo>
                    <a:pt x="13511" y="5780"/>
                    <a:pt x="13539" y="5808"/>
                    <a:pt x="13562" y="5840"/>
                  </a:cubicBezTo>
                  <a:lnTo>
                    <a:pt x="13518" y="5854"/>
                  </a:lnTo>
                  <a:cubicBezTo>
                    <a:pt x="13597" y="6005"/>
                    <a:pt x="13787" y="6003"/>
                    <a:pt x="13815" y="6149"/>
                  </a:cubicBezTo>
                  <a:cubicBezTo>
                    <a:pt x="13818" y="6149"/>
                    <a:pt x="13820" y="6150"/>
                    <a:pt x="13822" y="6150"/>
                  </a:cubicBezTo>
                  <a:cubicBezTo>
                    <a:pt x="13853" y="6150"/>
                    <a:pt x="13771" y="6074"/>
                    <a:pt x="13815" y="6074"/>
                  </a:cubicBezTo>
                  <a:cubicBezTo>
                    <a:pt x="13816" y="6074"/>
                    <a:pt x="13816" y="6074"/>
                    <a:pt x="13817" y="6074"/>
                  </a:cubicBezTo>
                  <a:cubicBezTo>
                    <a:pt x="13866" y="6132"/>
                    <a:pt x="13880" y="6230"/>
                    <a:pt x="13896" y="6246"/>
                  </a:cubicBezTo>
                  <a:cubicBezTo>
                    <a:pt x="13951" y="6336"/>
                    <a:pt x="14007" y="6271"/>
                    <a:pt x="14070" y="6360"/>
                  </a:cubicBezTo>
                  <a:cubicBezTo>
                    <a:pt x="14071" y="6346"/>
                    <a:pt x="14079" y="6326"/>
                    <a:pt x="14103" y="6326"/>
                  </a:cubicBezTo>
                  <a:cubicBezTo>
                    <a:pt x="14116" y="6326"/>
                    <a:pt x="14134" y="6332"/>
                    <a:pt x="14158" y="6348"/>
                  </a:cubicBezTo>
                  <a:cubicBezTo>
                    <a:pt x="14198" y="6395"/>
                    <a:pt x="14186" y="6438"/>
                    <a:pt x="14158" y="6438"/>
                  </a:cubicBezTo>
                  <a:cubicBezTo>
                    <a:pt x="14152" y="6438"/>
                    <a:pt x="14144" y="6436"/>
                    <a:pt x="14137" y="6431"/>
                  </a:cubicBezTo>
                  <a:cubicBezTo>
                    <a:pt x="14123" y="6420"/>
                    <a:pt x="14121" y="6411"/>
                    <a:pt x="14125" y="6408"/>
                  </a:cubicBezTo>
                  <a:lnTo>
                    <a:pt x="14125" y="6408"/>
                  </a:lnTo>
                  <a:cubicBezTo>
                    <a:pt x="14134" y="6415"/>
                    <a:pt x="14142" y="6421"/>
                    <a:pt x="14146" y="6421"/>
                  </a:cubicBezTo>
                  <a:cubicBezTo>
                    <a:pt x="14147" y="6421"/>
                    <a:pt x="14148" y="6421"/>
                    <a:pt x="14148" y="6420"/>
                  </a:cubicBezTo>
                  <a:lnTo>
                    <a:pt x="14146" y="6418"/>
                  </a:lnTo>
                  <a:cubicBezTo>
                    <a:pt x="14137" y="6410"/>
                    <a:pt x="14131" y="6407"/>
                    <a:pt x="14128" y="6407"/>
                  </a:cubicBezTo>
                  <a:cubicBezTo>
                    <a:pt x="14127" y="6407"/>
                    <a:pt x="14126" y="6408"/>
                    <a:pt x="14125" y="6408"/>
                  </a:cubicBezTo>
                  <a:cubicBezTo>
                    <a:pt x="14113" y="6400"/>
                    <a:pt x="14098" y="6390"/>
                    <a:pt x="14090" y="6390"/>
                  </a:cubicBezTo>
                  <a:cubicBezTo>
                    <a:pt x="14085" y="6390"/>
                    <a:pt x="14082" y="6395"/>
                    <a:pt x="14086" y="6408"/>
                  </a:cubicBezTo>
                  <a:lnTo>
                    <a:pt x="14104" y="6406"/>
                  </a:lnTo>
                  <a:cubicBezTo>
                    <a:pt x="14118" y="6441"/>
                    <a:pt x="14193" y="6515"/>
                    <a:pt x="14158" y="6515"/>
                  </a:cubicBezTo>
                  <a:cubicBezTo>
                    <a:pt x="14172" y="6524"/>
                    <a:pt x="14181" y="6527"/>
                    <a:pt x="14186" y="6527"/>
                  </a:cubicBezTo>
                  <a:cubicBezTo>
                    <a:pt x="14198" y="6527"/>
                    <a:pt x="14188" y="6507"/>
                    <a:pt x="14173" y="6483"/>
                  </a:cubicBezTo>
                  <a:lnTo>
                    <a:pt x="14173" y="6483"/>
                  </a:lnTo>
                  <a:cubicBezTo>
                    <a:pt x="14223" y="6562"/>
                    <a:pt x="14275" y="6588"/>
                    <a:pt x="14334" y="6666"/>
                  </a:cubicBezTo>
                  <a:cubicBezTo>
                    <a:pt x="14330" y="6652"/>
                    <a:pt x="14331" y="6635"/>
                    <a:pt x="14336" y="6635"/>
                  </a:cubicBezTo>
                  <a:cubicBezTo>
                    <a:pt x="14338" y="6635"/>
                    <a:pt x="14339" y="6636"/>
                    <a:pt x="14341" y="6638"/>
                  </a:cubicBezTo>
                  <a:cubicBezTo>
                    <a:pt x="14386" y="6696"/>
                    <a:pt x="14402" y="6702"/>
                    <a:pt x="14417" y="6702"/>
                  </a:cubicBezTo>
                  <a:cubicBezTo>
                    <a:pt x="14421" y="6702"/>
                    <a:pt x="14424" y="6702"/>
                    <a:pt x="14429" y="6702"/>
                  </a:cubicBezTo>
                  <a:cubicBezTo>
                    <a:pt x="14440" y="6702"/>
                    <a:pt x="14453" y="6705"/>
                    <a:pt x="14480" y="6728"/>
                  </a:cubicBezTo>
                  <a:cubicBezTo>
                    <a:pt x="14503" y="6784"/>
                    <a:pt x="14429" y="6751"/>
                    <a:pt x="14512" y="6809"/>
                  </a:cubicBezTo>
                  <a:cubicBezTo>
                    <a:pt x="14529" y="6839"/>
                    <a:pt x="14521" y="6847"/>
                    <a:pt x="14506" y="6847"/>
                  </a:cubicBezTo>
                  <a:cubicBezTo>
                    <a:pt x="14494" y="6847"/>
                    <a:pt x="14478" y="6841"/>
                    <a:pt x="14466" y="6837"/>
                  </a:cubicBezTo>
                  <a:lnTo>
                    <a:pt x="14466" y="6837"/>
                  </a:lnTo>
                  <a:cubicBezTo>
                    <a:pt x="14552" y="6881"/>
                    <a:pt x="14573" y="6972"/>
                    <a:pt x="14605" y="7011"/>
                  </a:cubicBezTo>
                  <a:lnTo>
                    <a:pt x="14563" y="6985"/>
                  </a:lnTo>
                  <a:lnTo>
                    <a:pt x="14563" y="6985"/>
                  </a:lnTo>
                  <a:cubicBezTo>
                    <a:pt x="14584" y="6999"/>
                    <a:pt x="14603" y="7016"/>
                    <a:pt x="14621" y="7034"/>
                  </a:cubicBezTo>
                  <a:lnTo>
                    <a:pt x="14621" y="6995"/>
                  </a:lnTo>
                  <a:cubicBezTo>
                    <a:pt x="14637" y="7017"/>
                    <a:pt x="14655" y="7033"/>
                    <a:pt x="14648" y="7042"/>
                  </a:cubicBezTo>
                  <a:lnTo>
                    <a:pt x="14648" y="7042"/>
                  </a:lnTo>
                  <a:cubicBezTo>
                    <a:pt x="14631" y="7048"/>
                    <a:pt x="14616" y="7050"/>
                    <a:pt x="14604" y="7050"/>
                  </a:cubicBezTo>
                  <a:cubicBezTo>
                    <a:pt x="14566" y="7050"/>
                    <a:pt x="14545" y="7030"/>
                    <a:pt x="14504" y="7030"/>
                  </a:cubicBezTo>
                  <a:cubicBezTo>
                    <a:pt x="14491" y="7030"/>
                    <a:pt x="14477" y="7032"/>
                    <a:pt x="14459" y="7036"/>
                  </a:cubicBezTo>
                  <a:cubicBezTo>
                    <a:pt x="14487" y="7064"/>
                    <a:pt x="14492" y="7057"/>
                    <a:pt x="14424" y="7087"/>
                  </a:cubicBezTo>
                  <a:lnTo>
                    <a:pt x="14580" y="7067"/>
                  </a:lnTo>
                  <a:lnTo>
                    <a:pt x="14480" y="7108"/>
                  </a:lnTo>
                  <a:cubicBezTo>
                    <a:pt x="14482" y="7108"/>
                    <a:pt x="14485" y="7109"/>
                    <a:pt x="14487" y="7109"/>
                  </a:cubicBezTo>
                  <a:cubicBezTo>
                    <a:pt x="14527" y="7109"/>
                    <a:pt x="14569" y="7094"/>
                    <a:pt x="14598" y="7094"/>
                  </a:cubicBezTo>
                  <a:cubicBezTo>
                    <a:pt x="14601" y="7094"/>
                    <a:pt x="14604" y="7094"/>
                    <a:pt x="14607" y="7094"/>
                  </a:cubicBezTo>
                  <a:cubicBezTo>
                    <a:pt x="14561" y="7120"/>
                    <a:pt x="14566" y="7113"/>
                    <a:pt x="14587" y="7138"/>
                  </a:cubicBezTo>
                  <a:cubicBezTo>
                    <a:pt x="14570" y="7127"/>
                    <a:pt x="14554" y="7122"/>
                    <a:pt x="14538" y="7122"/>
                  </a:cubicBezTo>
                  <a:cubicBezTo>
                    <a:pt x="14502" y="7122"/>
                    <a:pt x="14465" y="7142"/>
                    <a:pt x="14426" y="7142"/>
                  </a:cubicBezTo>
                  <a:cubicBezTo>
                    <a:pt x="14414" y="7142"/>
                    <a:pt x="14401" y="7139"/>
                    <a:pt x="14387" y="7134"/>
                  </a:cubicBezTo>
                  <a:lnTo>
                    <a:pt x="14387" y="7060"/>
                  </a:lnTo>
                  <a:cubicBezTo>
                    <a:pt x="14366" y="7053"/>
                    <a:pt x="14345" y="7051"/>
                    <a:pt x="14325" y="7051"/>
                  </a:cubicBezTo>
                  <a:cubicBezTo>
                    <a:pt x="14253" y="7051"/>
                    <a:pt x="14186" y="7081"/>
                    <a:pt x="14095" y="7081"/>
                  </a:cubicBezTo>
                  <a:cubicBezTo>
                    <a:pt x="14079" y="7081"/>
                    <a:pt x="14062" y="7080"/>
                    <a:pt x="14044" y="7078"/>
                  </a:cubicBezTo>
                  <a:lnTo>
                    <a:pt x="14044" y="7078"/>
                  </a:lnTo>
                  <a:lnTo>
                    <a:pt x="14093" y="7092"/>
                  </a:lnTo>
                  <a:cubicBezTo>
                    <a:pt x="14085" y="7104"/>
                    <a:pt x="14069" y="7107"/>
                    <a:pt x="14050" y="7107"/>
                  </a:cubicBezTo>
                  <a:cubicBezTo>
                    <a:pt x="14032" y="7107"/>
                    <a:pt x="14011" y="7104"/>
                    <a:pt x="13991" y="7104"/>
                  </a:cubicBezTo>
                  <a:cubicBezTo>
                    <a:pt x="13979" y="7104"/>
                    <a:pt x="13967" y="7105"/>
                    <a:pt x="13956" y="7108"/>
                  </a:cubicBezTo>
                  <a:cubicBezTo>
                    <a:pt x="13958" y="7083"/>
                    <a:pt x="13931" y="7074"/>
                    <a:pt x="13911" y="7058"/>
                  </a:cubicBezTo>
                  <a:lnTo>
                    <a:pt x="13911" y="7058"/>
                  </a:lnTo>
                  <a:cubicBezTo>
                    <a:pt x="13912" y="7059"/>
                    <a:pt x="13912" y="7061"/>
                    <a:pt x="13912" y="7062"/>
                  </a:cubicBezTo>
                  <a:cubicBezTo>
                    <a:pt x="13911" y="7061"/>
                    <a:pt x="13910" y="7060"/>
                    <a:pt x="13909" y="7059"/>
                  </a:cubicBezTo>
                  <a:lnTo>
                    <a:pt x="13909" y="7059"/>
                  </a:lnTo>
                  <a:cubicBezTo>
                    <a:pt x="13904" y="7075"/>
                    <a:pt x="13805" y="7059"/>
                    <a:pt x="13791" y="7106"/>
                  </a:cubicBezTo>
                  <a:lnTo>
                    <a:pt x="13727" y="7074"/>
                  </a:lnTo>
                  <a:cubicBezTo>
                    <a:pt x="13718" y="7073"/>
                    <a:pt x="13709" y="7072"/>
                    <a:pt x="13701" y="7072"/>
                  </a:cubicBezTo>
                  <a:cubicBezTo>
                    <a:pt x="13612" y="7072"/>
                    <a:pt x="13588" y="7137"/>
                    <a:pt x="13494" y="7137"/>
                  </a:cubicBezTo>
                  <a:cubicBezTo>
                    <a:pt x="13490" y="7137"/>
                    <a:pt x="13485" y="7136"/>
                    <a:pt x="13481" y="7136"/>
                  </a:cubicBezTo>
                  <a:cubicBezTo>
                    <a:pt x="13516" y="7108"/>
                    <a:pt x="13465" y="7092"/>
                    <a:pt x="13539" y="7071"/>
                  </a:cubicBezTo>
                  <a:cubicBezTo>
                    <a:pt x="13526" y="7071"/>
                    <a:pt x="13514" y="7071"/>
                    <a:pt x="13504" y="7071"/>
                  </a:cubicBezTo>
                  <a:cubicBezTo>
                    <a:pt x="13482" y="7071"/>
                    <a:pt x="13467" y="7073"/>
                    <a:pt x="13467" y="7085"/>
                  </a:cubicBezTo>
                  <a:cubicBezTo>
                    <a:pt x="13463" y="7083"/>
                    <a:pt x="13459" y="7082"/>
                    <a:pt x="13453" y="7082"/>
                  </a:cubicBezTo>
                  <a:cubicBezTo>
                    <a:pt x="13428" y="7082"/>
                    <a:pt x="13385" y="7101"/>
                    <a:pt x="13353" y="7101"/>
                  </a:cubicBezTo>
                  <a:cubicBezTo>
                    <a:pt x="13345" y="7101"/>
                    <a:pt x="13337" y="7100"/>
                    <a:pt x="13331" y="7096"/>
                  </a:cubicBezTo>
                  <a:lnTo>
                    <a:pt x="13331" y="7096"/>
                  </a:lnTo>
                  <a:cubicBezTo>
                    <a:pt x="13331" y="7096"/>
                    <a:pt x="13330" y="7097"/>
                    <a:pt x="13330" y="7097"/>
                  </a:cubicBezTo>
                  <a:cubicBezTo>
                    <a:pt x="13329" y="7097"/>
                    <a:pt x="13328" y="7096"/>
                    <a:pt x="13327" y="7095"/>
                  </a:cubicBezTo>
                  <a:lnTo>
                    <a:pt x="13327" y="7095"/>
                  </a:lnTo>
                  <a:cubicBezTo>
                    <a:pt x="13314" y="7104"/>
                    <a:pt x="13307" y="7129"/>
                    <a:pt x="13270" y="7129"/>
                  </a:cubicBezTo>
                  <a:cubicBezTo>
                    <a:pt x="13268" y="7129"/>
                    <a:pt x="13267" y="7129"/>
                    <a:pt x="13265" y="7129"/>
                  </a:cubicBezTo>
                  <a:cubicBezTo>
                    <a:pt x="13262" y="7126"/>
                    <a:pt x="13263" y="7123"/>
                    <a:pt x="13264" y="7120"/>
                  </a:cubicBezTo>
                  <a:lnTo>
                    <a:pt x="13264" y="7120"/>
                  </a:lnTo>
                  <a:cubicBezTo>
                    <a:pt x="13254" y="7130"/>
                    <a:pt x="13201" y="7136"/>
                    <a:pt x="13235" y="7162"/>
                  </a:cubicBezTo>
                  <a:cubicBezTo>
                    <a:pt x="13191" y="7131"/>
                    <a:pt x="13133" y="7125"/>
                    <a:pt x="13072" y="7125"/>
                  </a:cubicBezTo>
                  <a:cubicBezTo>
                    <a:pt x="13031" y="7125"/>
                    <a:pt x="12989" y="7128"/>
                    <a:pt x="12950" y="7128"/>
                  </a:cubicBezTo>
                  <a:cubicBezTo>
                    <a:pt x="12898" y="7128"/>
                    <a:pt x="12851" y="7123"/>
                    <a:pt x="12817" y="7101"/>
                  </a:cubicBezTo>
                  <a:lnTo>
                    <a:pt x="12816" y="7101"/>
                  </a:lnTo>
                  <a:cubicBezTo>
                    <a:pt x="12813" y="7101"/>
                    <a:pt x="12811" y="7101"/>
                    <a:pt x="12809" y="7100"/>
                  </a:cubicBezTo>
                  <a:lnTo>
                    <a:pt x="12809" y="7100"/>
                  </a:lnTo>
                  <a:cubicBezTo>
                    <a:pt x="12729" y="7109"/>
                    <a:pt x="12631" y="7115"/>
                    <a:pt x="12558" y="7118"/>
                  </a:cubicBezTo>
                  <a:cubicBezTo>
                    <a:pt x="12562" y="7112"/>
                    <a:pt x="12560" y="7108"/>
                    <a:pt x="12566" y="7108"/>
                  </a:cubicBezTo>
                  <a:cubicBezTo>
                    <a:pt x="12568" y="7108"/>
                    <a:pt x="12570" y="7108"/>
                    <a:pt x="12572" y="7108"/>
                  </a:cubicBezTo>
                  <a:cubicBezTo>
                    <a:pt x="12561" y="7106"/>
                    <a:pt x="12551" y="7105"/>
                    <a:pt x="12543" y="7105"/>
                  </a:cubicBezTo>
                  <a:cubicBezTo>
                    <a:pt x="12486" y="7105"/>
                    <a:pt x="12491" y="7158"/>
                    <a:pt x="12429" y="7158"/>
                  </a:cubicBezTo>
                  <a:cubicBezTo>
                    <a:pt x="12419" y="7158"/>
                    <a:pt x="12406" y="7156"/>
                    <a:pt x="12391" y="7152"/>
                  </a:cubicBezTo>
                  <a:cubicBezTo>
                    <a:pt x="12331" y="7113"/>
                    <a:pt x="12454" y="7132"/>
                    <a:pt x="12417" y="7118"/>
                  </a:cubicBezTo>
                  <a:cubicBezTo>
                    <a:pt x="12411" y="7089"/>
                    <a:pt x="12393" y="7081"/>
                    <a:pt x="12368" y="7081"/>
                  </a:cubicBezTo>
                  <a:cubicBezTo>
                    <a:pt x="12337" y="7081"/>
                    <a:pt x="12295" y="7094"/>
                    <a:pt x="12254" y="7094"/>
                  </a:cubicBezTo>
                  <a:cubicBezTo>
                    <a:pt x="12234" y="7094"/>
                    <a:pt x="12214" y="7091"/>
                    <a:pt x="12197" y="7081"/>
                  </a:cubicBezTo>
                  <a:lnTo>
                    <a:pt x="12215" y="7076"/>
                  </a:lnTo>
                  <a:cubicBezTo>
                    <a:pt x="12204" y="7070"/>
                    <a:pt x="12191" y="7068"/>
                    <a:pt x="12178" y="7068"/>
                  </a:cubicBezTo>
                  <a:cubicBezTo>
                    <a:pt x="12125" y="7068"/>
                    <a:pt x="12057" y="7102"/>
                    <a:pt x="11983" y="7102"/>
                  </a:cubicBezTo>
                  <a:cubicBezTo>
                    <a:pt x="11979" y="7102"/>
                    <a:pt x="11975" y="7102"/>
                    <a:pt x="11972" y="7101"/>
                  </a:cubicBezTo>
                  <a:cubicBezTo>
                    <a:pt x="11972" y="7101"/>
                    <a:pt x="11976" y="7094"/>
                    <a:pt x="11972" y="7087"/>
                  </a:cubicBezTo>
                  <a:cubicBezTo>
                    <a:pt x="11904" y="7129"/>
                    <a:pt x="11777" y="7143"/>
                    <a:pt x="11682" y="7155"/>
                  </a:cubicBezTo>
                  <a:cubicBezTo>
                    <a:pt x="11712" y="7122"/>
                    <a:pt x="11726" y="7138"/>
                    <a:pt x="11707" y="7106"/>
                  </a:cubicBezTo>
                  <a:lnTo>
                    <a:pt x="11707" y="7106"/>
                  </a:lnTo>
                  <a:cubicBezTo>
                    <a:pt x="11663" y="7111"/>
                    <a:pt x="11719" y="7157"/>
                    <a:pt x="11636" y="7166"/>
                  </a:cubicBezTo>
                  <a:cubicBezTo>
                    <a:pt x="11608" y="7150"/>
                    <a:pt x="11547" y="7134"/>
                    <a:pt x="11538" y="7099"/>
                  </a:cubicBezTo>
                  <a:lnTo>
                    <a:pt x="11619" y="7097"/>
                  </a:lnTo>
                  <a:cubicBezTo>
                    <a:pt x="11606" y="7082"/>
                    <a:pt x="11589" y="7078"/>
                    <a:pt x="11573" y="7078"/>
                  </a:cubicBezTo>
                  <a:cubicBezTo>
                    <a:pt x="11542" y="7078"/>
                    <a:pt x="11509" y="7093"/>
                    <a:pt x="11483" y="7093"/>
                  </a:cubicBezTo>
                  <a:cubicBezTo>
                    <a:pt x="11479" y="7093"/>
                    <a:pt x="11476" y="7093"/>
                    <a:pt x="11473" y="7092"/>
                  </a:cubicBezTo>
                  <a:lnTo>
                    <a:pt x="11478" y="7071"/>
                  </a:lnTo>
                  <a:lnTo>
                    <a:pt x="11478" y="7071"/>
                  </a:lnTo>
                  <a:cubicBezTo>
                    <a:pt x="11360" y="7078"/>
                    <a:pt x="11355" y="7125"/>
                    <a:pt x="11232" y="7125"/>
                  </a:cubicBezTo>
                  <a:cubicBezTo>
                    <a:pt x="11229" y="7125"/>
                    <a:pt x="11226" y="7125"/>
                    <a:pt x="11223" y="7125"/>
                  </a:cubicBezTo>
                  <a:lnTo>
                    <a:pt x="11223" y="7125"/>
                  </a:lnTo>
                  <a:lnTo>
                    <a:pt x="11237" y="7138"/>
                  </a:lnTo>
                  <a:cubicBezTo>
                    <a:pt x="11218" y="7151"/>
                    <a:pt x="11205" y="7155"/>
                    <a:pt x="11195" y="7155"/>
                  </a:cubicBezTo>
                  <a:cubicBezTo>
                    <a:pt x="11174" y="7155"/>
                    <a:pt x="11164" y="7137"/>
                    <a:pt x="11141" y="7137"/>
                  </a:cubicBezTo>
                  <a:cubicBezTo>
                    <a:pt x="11133" y="7137"/>
                    <a:pt x="11122" y="7140"/>
                    <a:pt x="11107" y="7148"/>
                  </a:cubicBezTo>
                  <a:lnTo>
                    <a:pt x="11084" y="7099"/>
                  </a:lnTo>
                  <a:cubicBezTo>
                    <a:pt x="11003" y="7122"/>
                    <a:pt x="10919" y="7143"/>
                    <a:pt x="10833" y="7157"/>
                  </a:cubicBezTo>
                  <a:cubicBezTo>
                    <a:pt x="10882" y="7120"/>
                    <a:pt x="10982" y="7101"/>
                    <a:pt x="11042" y="7078"/>
                  </a:cubicBezTo>
                  <a:cubicBezTo>
                    <a:pt x="10996" y="7078"/>
                    <a:pt x="10882" y="7083"/>
                    <a:pt x="10859" y="7108"/>
                  </a:cubicBezTo>
                  <a:cubicBezTo>
                    <a:pt x="10873" y="7105"/>
                    <a:pt x="10891" y="7097"/>
                    <a:pt x="10906" y="7097"/>
                  </a:cubicBezTo>
                  <a:cubicBezTo>
                    <a:pt x="10911" y="7097"/>
                    <a:pt x="10915" y="7098"/>
                    <a:pt x="10919" y="7099"/>
                  </a:cubicBezTo>
                  <a:cubicBezTo>
                    <a:pt x="10858" y="7137"/>
                    <a:pt x="10787" y="7158"/>
                    <a:pt x="10716" y="7158"/>
                  </a:cubicBezTo>
                  <a:cubicBezTo>
                    <a:pt x="10709" y="7158"/>
                    <a:pt x="10702" y="7157"/>
                    <a:pt x="10694" y="7157"/>
                  </a:cubicBezTo>
                  <a:cubicBezTo>
                    <a:pt x="10711" y="7060"/>
                    <a:pt x="10451" y="7132"/>
                    <a:pt x="10381" y="7057"/>
                  </a:cubicBezTo>
                  <a:cubicBezTo>
                    <a:pt x="10337" y="7067"/>
                    <a:pt x="10293" y="7071"/>
                    <a:pt x="10248" y="7071"/>
                  </a:cubicBezTo>
                  <a:cubicBezTo>
                    <a:pt x="10134" y="7071"/>
                    <a:pt x="10017" y="7048"/>
                    <a:pt x="9885" y="7048"/>
                  </a:cubicBezTo>
                  <a:cubicBezTo>
                    <a:pt x="9877" y="7048"/>
                    <a:pt x="9868" y="7048"/>
                    <a:pt x="9860" y="7048"/>
                  </a:cubicBezTo>
                  <a:cubicBezTo>
                    <a:pt x="9929" y="7122"/>
                    <a:pt x="9804" y="7050"/>
                    <a:pt x="9816" y="7127"/>
                  </a:cubicBezTo>
                  <a:cubicBezTo>
                    <a:pt x="9796" y="7130"/>
                    <a:pt x="9782" y="7131"/>
                    <a:pt x="9772" y="7131"/>
                  </a:cubicBezTo>
                  <a:cubicBezTo>
                    <a:pt x="9759" y="7131"/>
                    <a:pt x="9753" y="7129"/>
                    <a:pt x="9751" y="7127"/>
                  </a:cubicBezTo>
                  <a:lnTo>
                    <a:pt x="9614" y="7081"/>
                  </a:lnTo>
                  <a:cubicBezTo>
                    <a:pt x="9582" y="7060"/>
                    <a:pt x="9658" y="7064"/>
                    <a:pt x="9653" y="7048"/>
                  </a:cubicBezTo>
                  <a:cubicBezTo>
                    <a:pt x="9556" y="7041"/>
                    <a:pt x="9612" y="7016"/>
                    <a:pt x="9547" y="6995"/>
                  </a:cubicBezTo>
                  <a:lnTo>
                    <a:pt x="9547" y="6995"/>
                  </a:lnTo>
                  <a:cubicBezTo>
                    <a:pt x="9557" y="7015"/>
                    <a:pt x="9533" y="7027"/>
                    <a:pt x="9497" y="7027"/>
                  </a:cubicBezTo>
                  <a:cubicBezTo>
                    <a:pt x="9485" y="7027"/>
                    <a:pt x="9471" y="7026"/>
                    <a:pt x="9456" y="7023"/>
                  </a:cubicBezTo>
                  <a:lnTo>
                    <a:pt x="9456" y="7023"/>
                  </a:lnTo>
                  <a:lnTo>
                    <a:pt x="9535" y="7060"/>
                  </a:lnTo>
                  <a:cubicBezTo>
                    <a:pt x="9513" y="7066"/>
                    <a:pt x="9495" y="7069"/>
                    <a:pt x="9479" y="7069"/>
                  </a:cubicBezTo>
                  <a:cubicBezTo>
                    <a:pt x="9416" y="7069"/>
                    <a:pt x="9399" y="7025"/>
                    <a:pt x="9335" y="7025"/>
                  </a:cubicBezTo>
                  <a:cubicBezTo>
                    <a:pt x="9319" y="7025"/>
                    <a:pt x="9301" y="7028"/>
                    <a:pt x="9278" y="7034"/>
                  </a:cubicBezTo>
                  <a:lnTo>
                    <a:pt x="9322" y="7011"/>
                  </a:lnTo>
                  <a:lnTo>
                    <a:pt x="9322" y="7011"/>
                  </a:lnTo>
                  <a:cubicBezTo>
                    <a:pt x="9252" y="7025"/>
                    <a:pt x="9060" y="7011"/>
                    <a:pt x="8990" y="7071"/>
                  </a:cubicBezTo>
                  <a:cubicBezTo>
                    <a:pt x="8979" y="7062"/>
                    <a:pt x="8963" y="7041"/>
                    <a:pt x="8993" y="7036"/>
                  </a:cubicBezTo>
                  <a:cubicBezTo>
                    <a:pt x="8985" y="7036"/>
                    <a:pt x="8977" y="7036"/>
                    <a:pt x="8970" y="7036"/>
                  </a:cubicBezTo>
                  <a:cubicBezTo>
                    <a:pt x="8840" y="7036"/>
                    <a:pt x="8690" y="7077"/>
                    <a:pt x="8571" y="7077"/>
                  </a:cubicBezTo>
                  <a:cubicBezTo>
                    <a:pt x="8539" y="7077"/>
                    <a:pt x="8509" y="7074"/>
                    <a:pt x="8483" y="7067"/>
                  </a:cubicBezTo>
                  <a:lnTo>
                    <a:pt x="8497" y="7046"/>
                  </a:lnTo>
                  <a:lnTo>
                    <a:pt x="8497" y="7046"/>
                  </a:lnTo>
                  <a:cubicBezTo>
                    <a:pt x="8472" y="7051"/>
                    <a:pt x="8452" y="7070"/>
                    <a:pt x="8426" y="7070"/>
                  </a:cubicBezTo>
                  <a:cubicBezTo>
                    <a:pt x="8419" y="7070"/>
                    <a:pt x="8411" y="7069"/>
                    <a:pt x="8402" y="7064"/>
                  </a:cubicBezTo>
                  <a:cubicBezTo>
                    <a:pt x="8404" y="7055"/>
                    <a:pt x="8415" y="7043"/>
                    <a:pt x="8399" y="7043"/>
                  </a:cubicBezTo>
                  <a:cubicBezTo>
                    <a:pt x="8386" y="7049"/>
                    <a:pt x="8338" y="7067"/>
                    <a:pt x="8299" y="7067"/>
                  </a:cubicBezTo>
                  <a:cubicBezTo>
                    <a:pt x="8290" y="7067"/>
                    <a:pt x="8282" y="7066"/>
                    <a:pt x="8274" y="7064"/>
                  </a:cubicBezTo>
                  <a:lnTo>
                    <a:pt x="8309" y="7043"/>
                  </a:lnTo>
                  <a:cubicBezTo>
                    <a:pt x="8287" y="7040"/>
                    <a:pt x="8266" y="7039"/>
                    <a:pt x="8247" y="7039"/>
                  </a:cubicBezTo>
                  <a:cubicBezTo>
                    <a:pt x="8120" y="7039"/>
                    <a:pt x="8038" y="7096"/>
                    <a:pt x="7917" y="7108"/>
                  </a:cubicBezTo>
                  <a:cubicBezTo>
                    <a:pt x="7917" y="7053"/>
                    <a:pt x="7787" y="7034"/>
                    <a:pt x="7722" y="7027"/>
                  </a:cubicBezTo>
                  <a:lnTo>
                    <a:pt x="7725" y="7018"/>
                  </a:lnTo>
                  <a:cubicBezTo>
                    <a:pt x="7713" y="7018"/>
                    <a:pt x="7702" y="7017"/>
                    <a:pt x="7690" y="7017"/>
                  </a:cubicBezTo>
                  <a:cubicBezTo>
                    <a:pt x="7516" y="7017"/>
                    <a:pt x="7387" y="7066"/>
                    <a:pt x="7219" y="7085"/>
                  </a:cubicBezTo>
                  <a:cubicBezTo>
                    <a:pt x="7108" y="7027"/>
                    <a:pt x="6844" y="7062"/>
                    <a:pt x="6665" y="7027"/>
                  </a:cubicBezTo>
                  <a:lnTo>
                    <a:pt x="6665" y="7027"/>
                  </a:lnTo>
                  <a:cubicBezTo>
                    <a:pt x="6693" y="7039"/>
                    <a:pt x="6661" y="7071"/>
                    <a:pt x="6630" y="7076"/>
                  </a:cubicBezTo>
                  <a:cubicBezTo>
                    <a:pt x="6626" y="7075"/>
                    <a:pt x="6621" y="7074"/>
                    <a:pt x="6616" y="7074"/>
                  </a:cubicBezTo>
                  <a:cubicBezTo>
                    <a:pt x="6590" y="7074"/>
                    <a:pt x="6558" y="7087"/>
                    <a:pt x="6539" y="7087"/>
                  </a:cubicBezTo>
                  <a:cubicBezTo>
                    <a:pt x="6526" y="7087"/>
                    <a:pt x="6519" y="7082"/>
                    <a:pt x="6521" y="7064"/>
                  </a:cubicBezTo>
                  <a:lnTo>
                    <a:pt x="6535" y="7064"/>
                  </a:lnTo>
                  <a:cubicBezTo>
                    <a:pt x="6515" y="7031"/>
                    <a:pt x="6468" y="7026"/>
                    <a:pt x="6420" y="7026"/>
                  </a:cubicBezTo>
                  <a:cubicBezTo>
                    <a:pt x="6405" y="7026"/>
                    <a:pt x="6391" y="7026"/>
                    <a:pt x="6377" y="7027"/>
                  </a:cubicBezTo>
                  <a:lnTo>
                    <a:pt x="6377" y="7027"/>
                  </a:lnTo>
                  <a:cubicBezTo>
                    <a:pt x="6435" y="6975"/>
                    <a:pt x="6489" y="6920"/>
                    <a:pt x="6540" y="6860"/>
                  </a:cubicBezTo>
                  <a:lnTo>
                    <a:pt x="6540" y="6860"/>
                  </a:lnTo>
                  <a:lnTo>
                    <a:pt x="6538" y="6900"/>
                  </a:lnTo>
                  <a:cubicBezTo>
                    <a:pt x="6596" y="6844"/>
                    <a:pt x="6538" y="6754"/>
                    <a:pt x="6589" y="6698"/>
                  </a:cubicBezTo>
                  <a:lnTo>
                    <a:pt x="6589" y="6698"/>
                  </a:lnTo>
                  <a:lnTo>
                    <a:pt x="6642" y="6719"/>
                  </a:lnTo>
                  <a:cubicBezTo>
                    <a:pt x="6744" y="6617"/>
                    <a:pt x="6879" y="6550"/>
                    <a:pt x="6943" y="6415"/>
                  </a:cubicBezTo>
                  <a:lnTo>
                    <a:pt x="6943" y="6415"/>
                  </a:lnTo>
                  <a:cubicBezTo>
                    <a:pt x="6953" y="6427"/>
                    <a:pt x="6950" y="6443"/>
                    <a:pt x="6939" y="6455"/>
                  </a:cubicBezTo>
                  <a:cubicBezTo>
                    <a:pt x="6986" y="6408"/>
                    <a:pt x="7138" y="6303"/>
                    <a:pt x="7087" y="6264"/>
                  </a:cubicBezTo>
                  <a:lnTo>
                    <a:pt x="7087" y="6264"/>
                  </a:lnTo>
                  <a:cubicBezTo>
                    <a:pt x="7089" y="6265"/>
                    <a:pt x="7091" y="6265"/>
                    <a:pt x="7092" y="6265"/>
                  </a:cubicBezTo>
                  <a:cubicBezTo>
                    <a:pt x="7130" y="6265"/>
                    <a:pt x="7191" y="6153"/>
                    <a:pt x="7226" y="6091"/>
                  </a:cubicBezTo>
                  <a:lnTo>
                    <a:pt x="7242" y="6123"/>
                  </a:lnTo>
                  <a:cubicBezTo>
                    <a:pt x="7256" y="6047"/>
                    <a:pt x="7249" y="6035"/>
                    <a:pt x="7305" y="5963"/>
                  </a:cubicBezTo>
                  <a:cubicBezTo>
                    <a:pt x="7309" y="5961"/>
                    <a:pt x="7313" y="5960"/>
                    <a:pt x="7316" y="5960"/>
                  </a:cubicBezTo>
                  <a:cubicBezTo>
                    <a:pt x="7326" y="5960"/>
                    <a:pt x="7331" y="5970"/>
                    <a:pt x="7319" y="5980"/>
                  </a:cubicBezTo>
                  <a:lnTo>
                    <a:pt x="7319" y="5980"/>
                  </a:lnTo>
                  <a:cubicBezTo>
                    <a:pt x="7371" y="5943"/>
                    <a:pt x="7331" y="5920"/>
                    <a:pt x="7402" y="5873"/>
                  </a:cubicBezTo>
                  <a:lnTo>
                    <a:pt x="7402" y="5873"/>
                  </a:lnTo>
                  <a:lnTo>
                    <a:pt x="7395" y="5910"/>
                  </a:lnTo>
                  <a:cubicBezTo>
                    <a:pt x="7449" y="5861"/>
                    <a:pt x="7437" y="5857"/>
                    <a:pt x="7446" y="5808"/>
                  </a:cubicBezTo>
                  <a:cubicBezTo>
                    <a:pt x="7467" y="5772"/>
                    <a:pt x="7532" y="5728"/>
                    <a:pt x="7567" y="5728"/>
                  </a:cubicBezTo>
                  <a:cubicBezTo>
                    <a:pt x="7573" y="5728"/>
                    <a:pt x="7577" y="5729"/>
                    <a:pt x="7581" y="5731"/>
                  </a:cubicBezTo>
                  <a:cubicBezTo>
                    <a:pt x="7576" y="5694"/>
                    <a:pt x="7593" y="5659"/>
                    <a:pt x="7623" y="5639"/>
                  </a:cubicBezTo>
                  <a:cubicBezTo>
                    <a:pt x="7634" y="5643"/>
                    <a:pt x="7630" y="5659"/>
                    <a:pt x="7625" y="5666"/>
                  </a:cubicBezTo>
                  <a:cubicBezTo>
                    <a:pt x="7729" y="5597"/>
                    <a:pt x="7727" y="5509"/>
                    <a:pt x="7810" y="5472"/>
                  </a:cubicBezTo>
                  <a:cubicBezTo>
                    <a:pt x="7816" y="5477"/>
                    <a:pt x="7822" y="5480"/>
                    <a:pt x="7829" y="5480"/>
                  </a:cubicBezTo>
                  <a:cubicBezTo>
                    <a:pt x="7831" y="5480"/>
                    <a:pt x="7834" y="5479"/>
                    <a:pt x="7836" y="5479"/>
                  </a:cubicBezTo>
                  <a:lnTo>
                    <a:pt x="7836" y="5479"/>
                  </a:lnTo>
                  <a:cubicBezTo>
                    <a:pt x="7797" y="5518"/>
                    <a:pt x="7755" y="5557"/>
                    <a:pt x="7711" y="5595"/>
                  </a:cubicBezTo>
                  <a:cubicBezTo>
                    <a:pt x="7715" y="5599"/>
                    <a:pt x="7722" y="5600"/>
                    <a:pt x="7728" y="5600"/>
                  </a:cubicBezTo>
                  <a:cubicBezTo>
                    <a:pt x="7739" y="5600"/>
                    <a:pt x="7751" y="5597"/>
                    <a:pt x="7762" y="5597"/>
                  </a:cubicBezTo>
                  <a:cubicBezTo>
                    <a:pt x="7777" y="5597"/>
                    <a:pt x="7788" y="5604"/>
                    <a:pt x="7783" y="5641"/>
                  </a:cubicBezTo>
                  <a:cubicBezTo>
                    <a:pt x="7810" y="5578"/>
                    <a:pt x="7848" y="5465"/>
                    <a:pt x="7915" y="5421"/>
                  </a:cubicBezTo>
                  <a:cubicBezTo>
                    <a:pt x="7917" y="5420"/>
                    <a:pt x="7919" y="5419"/>
                    <a:pt x="7922" y="5419"/>
                  </a:cubicBezTo>
                  <a:cubicBezTo>
                    <a:pt x="7924" y="5419"/>
                    <a:pt x="7926" y="5420"/>
                    <a:pt x="7929" y="5421"/>
                  </a:cubicBezTo>
                  <a:lnTo>
                    <a:pt x="7926" y="5428"/>
                  </a:lnTo>
                  <a:cubicBezTo>
                    <a:pt x="7940" y="5418"/>
                    <a:pt x="7950" y="5404"/>
                    <a:pt x="7956" y="5391"/>
                  </a:cubicBezTo>
                  <a:cubicBezTo>
                    <a:pt x="7975" y="5379"/>
                    <a:pt x="7994" y="5365"/>
                    <a:pt x="8007" y="5351"/>
                  </a:cubicBezTo>
                  <a:cubicBezTo>
                    <a:pt x="8010" y="5352"/>
                    <a:pt x="8012" y="5353"/>
                    <a:pt x="8014" y="5353"/>
                  </a:cubicBezTo>
                  <a:cubicBezTo>
                    <a:pt x="8041" y="5353"/>
                    <a:pt x="8084" y="5296"/>
                    <a:pt x="8112" y="5270"/>
                  </a:cubicBezTo>
                  <a:cubicBezTo>
                    <a:pt x="8089" y="5251"/>
                    <a:pt x="8112" y="5225"/>
                    <a:pt x="8090" y="5225"/>
                  </a:cubicBezTo>
                  <a:cubicBezTo>
                    <a:pt x="8085" y="5225"/>
                    <a:pt x="8079" y="5226"/>
                    <a:pt x="8070" y="5228"/>
                  </a:cubicBezTo>
                  <a:cubicBezTo>
                    <a:pt x="8076" y="5228"/>
                    <a:pt x="8070" y="5235"/>
                    <a:pt x="8057" y="5250"/>
                  </a:cubicBezTo>
                  <a:lnTo>
                    <a:pt x="8057" y="5250"/>
                  </a:lnTo>
                  <a:cubicBezTo>
                    <a:pt x="8057" y="5249"/>
                    <a:pt x="8058" y="5248"/>
                    <a:pt x="8058" y="5247"/>
                  </a:cubicBezTo>
                  <a:lnTo>
                    <a:pt x="8058" y="5247"/>
                  </a:lnTo>
                  <a:cubicBezTo>
                    <a:pt x="8054" y="5249"/>
                    <a:pt x="8047" y="5251"/>
                    <a:pt x="8042" y="5254"/>
                  </a:cubicBezTo>
                  <a:lnTo>
                    <a:pt x="8042" y="5268"/>
                  </a:lnTo>
                  <a:lnTo>
                    <a:pt x="8045" y="5265"/>
                  </a:lnTo>
                  <a:lnTo>
                    <a:pt x="8045" y="5265"/>
                  </a:lnTo>
                  <a:cubicBezTo>
                    <a:pt x="8043" y="5268"/>
                    <a:pt x="8041" y="5270"/>
                    <a:pt x="8040" y="5272"/>
                  </a:cubicBezTo>
                  <a:lnTo>
                    <a:pt x="8040" y="5268"/>
                  </a:lnTo>
                  <a:lnTo>
                    <a:pt x="7973" y="5340"/>
                  </a:lnTo>
                  <a:cubicBezTo>
                    <a:pt x="7977" y="5300"/>
                    <a:pt x="8003" y="5268"/>
                    <a:pt x="8040" y="5251"/>
                  </a:cubicBezTo>
                  <a:cubicBezTo>
                    <a:pt x="8038" y="5226"/>
                    <a:pt x="8038" y="5200"/>
                    <a:pt x="8038" y="5173"/>
                  </a:cubicBezTo>
                  <a:cubicBezTo>
                    <a:pt x="8105" y="5171"/>
                    <a:pt x="8185" y="5125"/>
                    <a:pt x="8224" y="5125"/>
                  </a:cubicBezTo>
                  <a:cubicBezTo>
                    <a:pt x="8228" y="5125"/>
                    <a:pt x="8232" y="5125"/>
                    <a:pt x="8235" y="5126"/>
                  </a:cubicBezTo>
                  <a:cubicBezTo>
                    <a:pt x="8307" y="5027"/>
                    <a:pt x="8425" y="4915"/>
                    <a:pt x="8432" y="4816"/>
                  </a:cubicBezTo>
                  <a:cubicBezTo>
                    <a:pt x="8441" y="4800"/>
                    <a:pt x="8452" y="4796"/>
                    <a:pt x="8463" y="4796"/>
                  </a:cubicBezTo>
                  <a:cubicBezTo>
                    <a:pt x="8472" y="4796"/>
                    <a:pt x="8482" y="4799"/>
                    <a:pt x="8490" y="4799"/>
                  </a:cubicBezTo>
                  <a:cubicBezTo>
                    <a:pt x="8480" y="4818"/>
                    <a:pt x="8462" y="4834"/>
                    <a:pt x="8462" y="4848"/>
                  </a:cubicBezTo>
                  <a:cubicBezTo>
                    <a:pt x="8499" y="4788"/>
                    <a:pt x="8601" y="4700"/>
                    <a:pt x="8578" y="4656"/>
                  </a:cubicBezTo>
                  <a:cubicBezTo>
                    <a:pt x="8592" y="4647"/>
                    <a:pt x="8601" y="4644"/>
                    <a:pt x="8606" y="4644"/>
                  </a:cubicBezTo>
                  <a:cubicBezTo>
                    <a:pt x="8621" y="4644"/>
                    <a:pt x="8611" y="4667"/>
                    <a:pt x="8617" y="4667"/>
                  </a:cubicBezTo>
                  <a:cubicBezTo>
                    <a:pt x="8621" y="4667"/>
                    <a:pt x="8630" y="4658"/>
                    <a:pt x="8654" y="4630"/>
                  </a:cubicBezTo>
                  <a:lnTo>
                    <a:pt x="8654" y="4651"/>
                  </a:lnTo>
                  <a:cubicBezTo>
                    <a:pt x="8866" y="4541"/>
                    <a:pt x="8839" y="4312"/>
                    <a:pt x="9067" y="4193"/>
                  </a:cubicBezTo>
                  <a:lnTo>
                    <a:pt x="9067" y="4193"/>
                  </a:lnTo>
                  <a:cubicBezTo>
                    <a:pt x="9065" y="4194"/>
                    <a:pt x="9063" y="4194"/>
                    <a:pt x="9062" y="4194"/>
                  </a:cubicBezTo>
                  <a:cubicBezTo>
                    <a:pt x="9059" y="4194"/>
                    <a:pt x="9057" y="4193"/>
                    <a:pt x="9055" y="4192"/>
                  </a:cubicBezTo>
                  <a:cubicBezTo>
                    <a:pt x="9292" y="4014"/>
                    <a:pt x="9456" y="3735"/>
                    <a:pt x="9707" y="3575"/>
                  </a:cubicBezTo>
                  <a:cubicBezTo>
                    <a:pt x="9776" y="3524"/>
                    <a:pt x="9760" y="3499"/>
                    <a:pt x="9781" y="3446"/>
                  </a:cubicBezTo>
                  <a:lnTo>
                    <a:pt x="9820" y="3459"/>
                  </a:lnTo>
                  <a:lnTo>
                    <a:pt x="9848" y="3369"/>
                  </a:lnTo>
                  <a:cubicBezTo>
                    <a:pt x="9913" y="3260"/>
                    <a:pt x="10064" y="3283"/>
                    <a:pt x="10131" y="3130"/>
                  </a:cubicBezTo>
                  <a:lnTo>
                    <a:pt x="10099" y="3128"/>
                  </a:lnTo>
                  <a:cubicBezTo>
                    <a:pt x="10137" y="3095"/>
                    <a:pt x="10196" y="3014"/>
                    <a:pt x="10219" y="3014"/>
                  </a:cubicBezTo>
                  <a:cubicBezTo>
                    <a:pt x="10222" y="3014"/>
                    <a:pt x="10224" y="3016"/>
                    <a:pt x="10226" y="3019"/>
                  </a:cubicBezTo>
                  <a:cubicBezTo>
                    <a:pt x="10228" y="3012"/>
                    <a:pt x="10221" y="2987"/>
                    <a:pt x="10247" y="2982"/>
                  </a:cubicBezTo>
                  <a:lnTo>
                    <a:pt x="10261" y="2994"/>
                  </a:lnTo>
                  <a:lnTo>
                    <a:pt x="10333" y="2873"/>
                  </a:lnTo>
                  <a:cubicBezTo>
                    <a:pt x="10351" y="2859"/>
                    <a:pt x="10364" y="2854"/>
                    <a:pt x="10373" y="2854"/>
                  </a:cubicBezTo>
                  <a:cubicBezTo>
                    <a:pt x="10394" y="2854"/>
                    <a:pt x="10400" y="2877"/>
                    <a:pt x="10421" y="2877"/>
                  </a:cubicBezTo>
                  <a:cubicBezTo>
                    <a:pt x="10435" y="2877"/>
                    <a:pt x="10455" y="2867"/>
                    <a:pt x="10490" y="2834"/>
                  </a:cubicBezTo>
                  <a:cubicBezTo>
                    <a:pt x="10524" y="2789"/>
                    <a:pt x="10562" y="2683"/>
                    <a:pt x="10541" y="2683"/>
                  </a:cubicBezTo>
                  <a:lnTo>
                    <a:pt x="10541" y="2683"/>
                  </a:lnTo>
                  <a:cubicBezTo>
                    <a:pt x="10540" y="2683"/>
                    <a:pt x="10540" y="2683"/>
                    <a:pt x="10539" y="2683"/>
                  </a:cubicBezTo>
                  <a:cubicBezTo>
                    <a:pt x="10527" y="2695"/>
                    <a:pt x="10503" y="2708"/>
                    <a:pt x="10487" y="2708"/>
                  </a:cubicBezTo>
                  <a:cubicBezTo>
                    <a:pt x="10482" y="2708"/>
                    <a:pt x="10477" y="2706"/>
                    <a:pt x="10474" y="2704"/>
                  </a:cubicBezTo>
                  <a:lnTo>
                    <a:pt x="10502" y="2660"/>
                  </a:lnTo>
                  <a:cubicBezTo>
                    <a:pt x="10477" y="2625"/>
                    <a:pt x="10463" y="2577"/>
                    <a:pt x="10411" y="2577"/>
                  </a:cubicBezTo>
                  <a:close/>
                  <a:moveTo>
                    <a:pt x="3466" y="7528"/>
                  </a:moveTo>
                  <a:lnTo>
                    <a:pt x="3434" y="7567"/>
                  </a:lnTo>
                  <a:cubicBezTo>
                    <a:pt x="3448" y="7556"/>
                    <a:pt x="3457" y="7544"/>
                    <a:pt x="3466" y="7530"/>
                  </a:cubicBezTo>
                  <a:lnTo>
                    <a:pt x="3466" y="7528"/>
                  </a:lnTo>
                  <a:close/>
                  <a:moveTo>
                    <a:pt x="3151" y="7859"/>
                  </a:moveTo>
                  <a:lnTo>
                    <a:pt x="3130" y="7890"/>
                  </a:lnTo>
                  <a:lnTo>
                    <a:pt x="3155" y="7864"/>
                  </a:lnTo>
                  <a:lnTo>
                    <a:pt x="3151" y="7859"/>
                  </a:lnTo>
                  <a:close/>
                  <a:moveTo>
                    <a:pt x="20069" y="8520"/>
                  </a:moveTo>
                  <a:lnTo>
                    <a:pt x="19937" y="8564"/>
                  </a:lnTo>
                  <a:lnTo>
                    <a:pt x="19981" y="8613"/>
                  </a:lnTo>
                  <a:lnTo>
                    <a:pt x="20069" y="8520"/>
                  </a:lnTo>
                  <a:close/>
                  <a:moveTo>
                    <a:pt x="19979" y="8884"/>
                  </a:moveTo>
                  <a:cubicBezTo>
                    <a:pt x="19965" y="8893"/>
                    <a:pt x="19972" y="8924"/>
                    <a:pt x="20021" y="8998"/>
                  </a:cubicBezTo>
                  <a:cubicBezTo>
                    <a:pt x="20002" y="8963"/>
                    <a:pt x="19986" y="8924"/>
                    <a:pt x="19979" y="8884"/>
                  </a:cubicBezTo>
                  <a:close/>
                  <a:moveTo>
                    <a:pt x="19508" y="9151"/>
                  </a:moveTo>
                  <a:cubicBezTo>
                    <a:pt x="19522" y="9172"/>
                    <a:pt x="19536" y="9188"/>
                    <a:pt x="19548" y="9202"/>
                  </a:cubicBezTo>
                  <a:lnTo>
                    <a:pt x="19508" y="9151"/>
                  </a:lnTo>
                  <a:close/>
                  <a:moveTo>
                    <a:pt x="19361" y="9354"/>
                  </a:moveTo>
                  <a:lnTo>
                    <a:pt x="19361" y="9354"/>
                  </a:lnTo>
                  <a:cubicBezTo>
                    <a:pt x="19360" y="9354"/>
                    <a:pt x="19380" y="9375"/>
                    <a:pt x="19399" y="9396"/>
                  </a:cubicBezTo>
                  <a:lnTo>
                    <a:pt x="19399" y="9396"/>
                  </a:lnTo>
                  <a:cubicBezTo>
                    <a:pt x="19399" y="9396"/>
                    <a:pt x="19398" y="9395"/>
                    <a:pt x="19397" y="9394"/>
                  </a:cubicBezTo>
                  <a:lnTo>
                    <a:pt x="19397" y="9394"/>
                  </a:lnTo>
                  <a:cubicBezTo>
                    <a:pt x="19432" y="9438"/>
                    <a:pt x="19468" y="9504"/>
                    <a:pt x="19486" y="9504"/>
                  </a:cubicBezTo>
                  <a:cubicBezTo>
                    <a:pt x="19488" y="9504"/>
                    <a:pt x="19490" y="9503"/>
                    <a:pt x="19492" y="9501"/>
                  </a:cubicBezTo>
                  <a:cubicBezTo>
                    <a:pt x="19480" y="9482"/>
                    <a:pt x="19467" y="9466"/>
                    <a:pt x="19450" y="9452"/>
                  </a:cubicBezTo>
                  <a:cubicBezTo>
                    <a:pt x="19449" y="9447"/>
                    <a:pt x="19448" y="9443"/>
                    <a:pt x="19448" y="9440"/>
                  </a:cubicBezTo>
                  <a:lnTo>
                    <a:pt x="19448" y="9440"/>
                  </a:lnTo>
                  <a:cubicBezTo>
                    <a:pt x="19448" y="9440"/>
                    <a:pt x="19449" y="9441"/>
                    <a:pt x="19450" y="9441"/>
                  </a:cubicBezTo>
                  <a:cubicBezTo>
                    <a:pt x="19450" y="9441"/>
                    <a:pt x="19450" y="9441"/>
                    <a:pt x="19450" y="9440"/>
                  </a:cubicBezTo>
                  <a:lnTo>
                    <a:pt x="19448" y="9437"/>
                  </a:lnTo>
                  <a:lnTo>
                    <a:pt x="19448" y="9437"/>
                  </a:lnTo>
                  <a:cubicBezTo>
                    <a:pt x="19448" y="9438"/>
                    <a:pt x="19448" y="9439"/>
                    <a:pt x="19448" y="9440"/>
                  </a:cubicBezTo>
                  <a:lnTo>
                    <a:pt x="19448" y="9440"/>
                  </a:lnTo>
                  <a:cubicBezTo>
                    <a:pt x="19440" y="9437"/>
                    <a:pt x="19419" y="9416"/>
                    <a:pt x="19399" y="9396"/>
                  </a:cubicBezTo>
                  <a:lnTo>
                    <a:pt x="19399" y="9396"/>
                  </a:lnTo>
                  <a:cubicBezTo>
                    <a:pt x="19399" y="9396"/>
                    <a:pt x="19399" y="9396"/>
                    <a:pt x="19399" y="9396"/>
                  </a:cubicBezTo>
                  <a:cubicBezTo>
                    <a:pt x="19399" y="9396"/>
                    <a:pt x="19399" y="9396"/>
                    <a:pt x="19399" y="9396"/>
                  </a:cubicBezTo>
                  <a:lnTo>
                    <a:pt x="19399" y="9396"/>
                  </a:lnTo>
                  <a:cubicBezTo>
                    <a:pt x="19399" y="9396"/>
                    <a:pt x="19399" y="9396"/>
                    <a:pt x="19399" y="9396"/>
                  </a:cubicBezTo>
                  <a:lnTo>
                    <a:pt x="19399" y="9396"/>
                  </a:lnTo>
                  <a:cubicBezTo>
                    <a:pt x="19395" y="9389"/>
                    <a:pt x="19388" y="9383"/>
                    <a:pt x="19383" y="9376"/>
                  </a:cubicBezTo>
                  <a:cubicBezTo>
                    <a:pt x="19368" y="9360"/>
                    <a:pt x="19361" y="9354"/>
                    <a:pt x="19361" y="9354"/>
                  </a:cubicBezTo>
                  <a:close/>
                  <a:moveTo>
                    <a:pt x="814" y="9540"/>
                  </a:moveTo>
                  <a:cubicBezTo>
                    <a:pt x="813" y="9543"/>
                    <a:pt x="812" y="9547"/>
                    <a:pt x="811" y="9550"/>
                  </a:cubicBezTo>
                  <a:lnTo>
                    <a:pt x="811" y="9550"/>
                  </a:lnTo>
                  <a:cubicBezTo>
                    <a:pt x="812" y="9546"/>
                    <a:pt x="813" y="9543"/>
                    <a:pt x="814" y="9540"/>
                  </a:cubicBezTo>
                  <a:close/>
                  <a:moveTo>
                    <a:pt x="20007" y="10020"/>
                  </a:moveTo>
                  <a:cubicBezTo>
                    <a:pt x="20007" y="10022"/>
                    <a:pt x="20007" y="10025"/>
                    <a:pt x="20007" y="10027"/>
                  </a:cubicBezTo>
                  <a:cubicBezTo>
                    <a:pt x="20010" y="10044"/>
                    <a:pt x="20012" y="10050"/>
                    <a:pt x="20012" y="10050"/>
                  </a:cubicBezTo>
                  <a:cubicBezTo>
                    <a:pt x="20012" y="10050"/>
                    <a:pt x="20009" y="10035"/>
                    <a:pt x="20007" y="10020"/>
                  </a:cubicBezTo>
                  <a:close/>
                  <a:moveTo>
                    <a:pt x="20686" y="10053"/>
                  </a:moveTo>
                  <a:cubicBezTo>
                    <a:pt x="20682" y="10068"/>
                    <a:pt x="20681" y="10075"/>
                    <a:pt x="20682" y="10075"/>
                  </a:cubicBezTo>
                  <a:cubicBezTo>
                    <a:pt x="20682" y="10075"/>
                    <a:pt x="20684" y="10069"/>
                    <a:pt x="20686" y="10062"/>
                  </a:cubicBezTo>
                  <a:lnTo>
                    <a:pt x="20686" y="10059"/>
                  </a:lnTo>
                  <a:lnTo>
                    <a:pt x="20686" y="10053"/>
                  </a:lnTo>
                  <a:close/>
                  <a:moveTo>
                    <a:pt x="20001" y="10117"/>
                  </a:moveTo>
                  <a:cubicBezTo>
                    <a:pt x="20004" y="10140"/>
                    <a:pt x="20008" y="10161"/>
                    <a:pt x="20014" y="10180"/>
                  </a:cubicBezTo>
                  <a:cubicBezTo>
                    <a:pt x="20009" y="10153"/>
                    <a:pt x="20004" y="10132"/>
                    <a:pt x="20001" y="10117"/>
                  </a:cubicBezTo>
                  <a:close/>
                  <a:moveTo>
                    <a:pt x="19742" y="10586"/>
                  </a:moveTo>
                  <a:lnTo>
                    <a:pt x="19742" y="10586"/>
                  </a:lnTo>
                  <a:cubicBezTo>
                    <a:pt x="19742" y="10586"/>
                    <a:pt x="19742" y="10587"/>
                    <a:pt x="19742" y="10587"/>
                  </a:cubicBezTo>
                  <a:lnTo>
                    <a:pt x="19742" y="10587"/>
                  </a:lnTo>
                  <a:cubicBezTo>
                    <a:pt x="19742" y="10587"/>
                    <a:pt x="19742" y="10586"/>
                    <a:pt x="19742" y="10586"/>
                  </a:cubicBezTo>
                  <a:close/>
                  <a:moveTo>
                    <a:pt x="2991" y="9482"/>
                  </a:moveTo>
                  <a:lnTo>
                    <a:pt x="2787" y="10113"/>
                  </a:lnTo>
                  <a:lnTo>
                    <a:pt x="2124" y="10113"/>
                  </a:lnTo>
                  <a:lnTo>
                    <a:pt x="2659" y="10500"/>
                  </a:lnTo>
                  <a:lnTo>
                    <a:pt x="2455" y="11130"/>
                  </a:lnTo>
                  <a:lnTo>
                    <a:pt x="2991" y="10741"/>
                  </a:lnTo>
                  <a:lnTo>
                    <a:pt x="3526" y="11130"/>
                  </a:lnTo>
                  <a:lnTo>
                    <a:pt x="3322" y="10500"/>
                  </a:lnTo>
                  <a:lnTo>
                    <a:pt x="3858" y="10113"/>
                  </a:lnTo>
                  <a:lnTo>
                    <a:pt x="3197" y="10113"/>
                  </a:lnTo>
                  <a:lnTo>
                    <a:pt x="2991" y="9482"/>
                  </a:lnTo>
                  <a:close/>
                  <a:moveTo>
                    <a:pt x="17658" y="9482"/>
                  </a:moveTo>
                  <a:lnTo>
                    <a:pt x="17454" y="10113"/>
                  </a:lnTo>
                  <a:lnTo>
                    <a:pt x="16794" y="10113"/>
                  </a:lnTo>
                  <a:lnTo>
                    <a:pt x="17329" y="10500"/>
                  </a:lnTo>
                  <a:lnTo>
                    <a:pt x="17125" y="11130"/>
                  </a:lnTo>
                  <a:lnTo>
                    <a:pt x="17661" y="10741"/>
                  </a:lnTo>
                  <a:lnTo>
                    <a:pt x="18194" y="11130"/>
                  </a:lnTo>
                  <a:lnTo>
                    <a:pt x="17990" y="10500"/>
                  </a:lnTo>
                  <a:lnTo>
                    <a:pt x="18525" y="10113"/>
                  </a:lnTo>
                  <a:lnTo>
                    <a:pt x="17865" y="10113"/>
                  </a:lnTo>
                  <a:lnTo>
                    <a:pt x="17658" y="9482"/>
                  </a:lnTo>
                  <a:close/>
                  <a:moveTo>
                    <a:pt x="18194" y="11130"/>
                  </a:moveTo>
                  <a:lnTo>
                    <a:pt x="18194" y="11130"/>
                  </a:lnTo>
                  <a:lnTo>
                    <a:pt x="18194" y="11130"/>
                  </a:lnTo>
                  <a:close/>
                  <a:moveTo>
                    <a:pt x="1208" y="11133"/>
                  </a:moveTo>
                  <a:lnTo>
                    <a:pt x="1208" y="11133"/>
                  </a:lnTo>
                  <a:cubicBezTo>
                    <a:pt x="1210" y="11138"/>
                    <a:pt x="1212" y="11143"/>
                    <a:pt x="1213" y="11148"/>
                  </a:cubicBezTo>
                  <a:lnTo>
                    <a:pt x="1213" y="11148"/>
                  </a:lnTo>
                  <a:cubicBezTo>
                    <a:pt x="1212" y="11143"/>
                    <a:pt x="1210" y="11138"/>
                    <a:pt x="1208" y="11133"/>
                  </a:cubicBezTo>
                  <a:close/>
                  <a:moveTo>
                    <a:pt x="1336" y="11390"/>
                  </a:moveTo>
                  <a:cubicBezTo>
                    <a:pt x="1335" y="11390"/>
                    <a:pt x="1336" y="11390"/>
                    <a:pt x="1336" y="11391"/>
                  </a:cubicBezTo>
                  <a:lnTo>
                    <a:pt x="1336" y="11391"/>
                  </a:lnTo>
                  <a:cubicBezTo>
                    <a:pt x="1336" y="11391"/>
                    <a:pt x="1336" y="11390"/>
                    <a:pt x="1336" y="11390"/>
                  </a:cubicBezTo>
                  <a:close/>
                  <a:moveTo>
                    <a:pt x="890" y="11496"/>
                  </a:moveTo>
                  <a:cubicBezTo>
                    <a:pt x="890" y="11497"/>
                    <a:pt x="890" y="11497"/>
                    <a:pt x="891" y="11497"/>
                  </a:cubicBezTo>
                  <a:cubicBezTo>
                    <a:pt x="890" y="11497"/>
                    <a:pt x="890" y="11497"/>
                    <a:pt x="890" y="11496"/>
                  </a:cubicBezTo>
                  <a:close/>
                  <a:moveTo>
                    <a:pt x="20955" y="11105"/>
                  </a:moveTo>
                  <a:lnTo>
                    <a:pt x="20955" y="11105"/>
                  </a:lnTo>
                  <a:cubicBezTo>
                    <a:pt x="20943" y="11128"/>
                    <a:pt x="20934" y="11151"/>
                    <a:pt x="20925" y="11177"/>
                  </a:cubicBezTo>
                  <a:cubicBezTo>
                    <a:pt x="20901" y="11290"/>
                    <a:pt x="20869" y="11402"/>
                    <a:pt x="20825" y="11508"/>
                  </a:cubicBezTo>
                  <a:cubicBezTo>
                    <a:pt x="20890" y="11395"/>
                    <a:pt x="20964" y="11256"/>
                    <a:pt x="20955" y="11105"/>
                  </a:cubicBezTo>
                  <a:close/>
                  <a:moveTo>
                    <a:pt x="731" y="11506"/>
                  </a:moveTo>
                  <a:lnTo>
                    <a:pt x="731" y="11508"/>
                  </a:lnTo>
                  <a:cubicBezTo>
                    <a:pt x="731" y="11508"/>
                    <a:pt x="731" y="11508"/>
                    <a:pt x="731" y="11508"/>
                  </a:cubicBezTo>
                  <a:lnTo>
                    <a:pt x="731" y="11508"/>
                  </a:lnTo>
                  <a:cubicBezTo>
                    <a:pt x="731" y="11508"/>
                    <a:pt x="731" y="11507"/>
                    <a:pt x="731" y="11506"/>
                  </a:cubicBezTo>
                  <a:close/>
                  <a:moveTo>
                    <a:pt x="731" y="11508"/>
                  </a:moveTo>
                  <a:lnTo>
                    <a:pt x="731" y="11508"/>
                  </a:lnTo>
                  <a:cubicBezTo>
                    <a:pt x="731" y="11515"/>
                    <a:pt x="733" y="11521"/>
                    <a:pt x="733" y="11527"/>
                  </a:cubicBezTo>
                  <a:cubicBezTo>
                    <a:pt x="760" y="11555"/>
                    <a:pt x="772" y="11566"/>
                    <a:pt x="774" y="11566"/>
                  </a:cubicBezTo>
                  <a:cubicBezTo>
                    <a:pt x="776" y="11566"/>
                    <a:pt x="757" y="11542"/>
                    <a:pt x="731" y="11508"/>
                  </a:cubicBezTo>
                  <a:close/>
                  <a:moveTo>
                    <a:pt x="19608" y="11532"/>
                  </a:moveTo>
                  <a:lnTo>
                    <a:pt x="19575" y="11571"/>
                  </a:lnTo>
                  <a:cubicBezTo>
                    <a:pt x="19587" y="11559"/>
                    <a:pt x="19599" y="11545"/>
                    <a:pt x="19608" y="11532"/>
                  </a:cubicBezTo>
                  <a:close/>
                  <a:moveTo>
                    <a:pt x="20825" y="11508"/>
                  </a:moveTo>
                  <a:lnTo>
                    <a:pt x="20825" y="11508"/>
                  </a:lnTo>
                  <a:cubicBezTo>
                    <a:pt x="20723" y="11661"/>
                    <a:pt x="20623" y="11763"/>
                    <a:pt x="20635" y="11824"/>
                  </a:cubicBezTo>
                  <a:cubicBezTo>
                    <a:pt x="20677" y="11770"/>
                    <a:pt x="20716" y="11715"/>
                    <a:pt x="20746" y="11657"/>
                  </a:cubicBezTo>
                  <a:cubicBezTo>
                    <a:pt x="20776" y="11606"/>
                    <a:pt x="20802" y="11555"/>
                    <a:pt x="20825" y="11508"/>
                  </a:cubicBezTo>
                  <a:close/>
                  <a:moveTo>
                    <a:pt x="20057" y="11828"/>
                  </a:moveTo>
                  <a:cubicBezTo>
                    <a:pt x="20051" y="11828"/>
                    <a:pt x="20028" y="11855"/>
                    <a:pt x="19974" y="11928"/>
                  </a:cubicBezTo>
                  <a:cubicBezTo>
                    <a:pt x="19976" y="11953"/>
                    <a:pt x="19898" y="12060"/>
                    <a:pt x="19915" y="12060"/>
                  </a:cubicBezTo>
                  <a:cubicBezTo>
                    <a:pt x="19922" y="12060"/>
                    <a:pt x="19943" y="12043"/>
                    <a:pt x="19988" y="12000"/>
                  </a:cubicBezTo>
                  <a:lnTo>
                    <a:pt x="19988" y="11997"/>
                  </a:lnTo>
                  <a:cubicBezTo>
                    <a:pt x="19995" y="11979"/>
                    <a:pt x="20004" y="11958"/>
                    <a:pt x="20016" y="11940"/>
                  </a:cubicBezTo>
                  <a:lnTo>
                    <a:pt x="20051" y="11858"/>
                  </a:lnTo>
                  <a:cubicBezTo>
                    <a:pt x="20057" y="11841"/>
                    <a:pt x="20061" y="11828"/>
                    <a:pt x="20057" y="11828"/>
                  </a:cubicBezTo>
                  <a:close/>
                  <a:moveTo>
                    <a:pt x="1236" y="12059"/>
                  </a:moveTo>
                  <a:cubicBezTo>
                    <a:pt x="1236" y="12059"/>
                    <a:pt x="1237" y="12060"/>
                    <a:pt x="1237" y="12061"/>
                  </a:cubicBezTo>
                  <a:lnTo>
                    <a:pt x="1237" y="12061"/>
                  </a:lnTo>
                  <a:lnTo>
                    <a:pt x="1236" y="12060"/>
                  </a:lnTo>
                  <a:lnTo>
                    <a:pt x="1236" y="12060"/>
                  </a:lnTo>
                  <a:cubicBezTo>
                    <a:pt x="1237" y="12061"/>
                    <a:pt x="1237" y="12061"/>
                    <a:pt x="1237" y="12061"/>
                  </a:cubicBezTo>
                  <a:cubicBezTo>
                    <a:pt x="1237" y="12061"/>
                    <a:pt x="1237" y="12061"/>
                    <a:pt x="1237" y="12061"/>
                  </a:cubicBezTo>
                  <a:lnTo>
                    <a:pt x="1237" y="12061"/>
                  </a:lnTo>
                  <a:lnTo>
                    <a:pt x="1238" y="12061"/>
                  </a:lnTo>
                  <a:lnTo>
                    <a:pt x="1238" y="12061"/>
                  </a:lnTo>
                  <a:cubicBezTo>
                    <a:pt x="1237" y="12060"/>
                    <a:pt x="1236" y="12059"/>
                    <a:pt x="1236" y="12059"/>
                  </a:cubicBezTo>
                  <a:close/>
                  <a:moveTo>
                    <a:pt x="20289" y="11869"/>
                  </a:moveTo>
                  <a:cubicBezTo>
                    <a:pt x="20272" y="11869"/>
                    <a:pt x="20232" y="11913"/>
                    <a:pt x="20192" y="11979"/>
                  </a:cubicBezTo>
                  <a:cubicBezTo>
                    <a:pt x="20171" y="12036"/>
                    <a:pt x="20121" y="12104"/>
                    <a:pt x="20144" y="12104"/>
                  </a:cubicBezTo>
                  <a:cubicBezTo>
                    <a:pt x="20146" y="12104"/>
                    <a:pt x="20149" y="12103"/>
                    <a:pt x="20153" y="12102"/>
                  </a:cubicBezTo>
                  <a:lnTo>
                    <a:pt x="20178" y="12067"/>
                  </a:lnTo>
                  <a:lnTo>
                    <a:pt x="20227" y="11991"/>
                  </a:lnTo>
                  <a:lnTo>
                    <a:pt x="20296" y="11879"/>
                  </a:lnTo>
                  <a:cubicBezTo>
                    <a:pt x="20296" y="11872"/>
                    <a:pt x="20293" y="11869"/>
                    <a:pt x="20289" y="11869"/>
                  </a:cubicBezTo>
                  <a:close/>
                  <a:moveTo>
                    <a:pt x="19004" y="12097"/>
                  </a:moveTo>
                  <a:cubicBezTo>
                    <a:pt x="19004" y="12097"/>
                    <a:pt x="19003" y="12097"/>
                    <a:pt x="19003" y="12097"/>
                  </a:cubicBezTo>
                  <a:cubicBezTo>
                    <a:pt x="18977" y="12123"/>
                    <a:pt x="18970" y="12137"/>
                    <a:pt x="18973" y="12141"/>
                  </a:cubicBezTo>
                  <a:cubicBezTo>
                    <a:pt x="18993" y="12117"/>
                    <a:pt x="19010" y="12097"/>
                    <a:pt x="19004" y="12097"/>
                  </a:cubicBezTo>
                  <a:close/>
                  <a:moveTo>
                    <a:pt x="18794" y="12095"/>
                  </a:moveTo>
                  <a:lnTo>
                    <a:pt x="18794" y="12095"/>
                  </a:lnTo>
                  <a:cubicBezTo>
                    <a:pt x="18750" y="12130"/>
                    <a:pt x="18713" y="12169"/>
                    <a:pt x="18678" y="12211"/>
                  </a:cubicBezTo>
                  <a:cubicBezTo>
                    <a:pt x="18720" y="12176"/>
                    <a:pt x="18757" y="12137"/>
                    <a:pt x="18794" y="12095"/>
                  </a:cubicBezTo>
                  <a:close/>
                  <a:moveTo>
                    <a:pt x="2097" y="12219"/>
                  </a:moveTo>
                  <a:cubicBezTo>
                    <a:pt x="2097" y="12219"/>
                    <a:pt x="2097" y="12220"/>
                    <a:pt x="2098" y="12220"/>
                  </a:cubicBezTo>
                  <a:lnTo>
                    <a:pt x="2098" y="12220"/>
                  </a:lnTo>
                  <a:cubicBezTo>
                    <a:pt x="2098" y="12220"/>
                    <a:pt x="2098" y="12220"/>
                    <a:pt x="2098" y="12220"/>
                  </a:cubicBezTo>
                  <a:cubicBezTo>
                    <a:pt x="2098" y="12220"/>
                    <a:pt x="2097" y="12219"/>
                    <a:pt x="2097" y="12219"/>
                  </a:cubicBezTo>
                  <a:close/>
                  <a:moveTo>
                    <a:pt x="2374" y="12218"/>
                  </a:moveTo>
                  <a:lnTo>
                    <a:pt x="2499" y="12345"/>
                  </a:lnTo>
                  <a:cubicBezTo>
                    <a:pt x="2500" y="12353"/>
                    <a:pt x="2497" y="12357"/>
                    <a:pt x="2491" y="12357"/>
                  </a:cubicBezTo>
                  <a:cubicBezTo>
                    <a:pt x="2483" y="12357"/>
                    <a:pt x="2469" y="12349"/>
                    <a:pt x="2453" y="12331"/>
                  </a:cubicBezTo>
                  <a:lnTo>
                    <a:pt x="2453" y="12331"/>
                  </a:lnTo>
                  <a:cubicBezTo>
                    <a:pt x="2454" y="12332"/>
                    <a:pt x="2456" y="12333"/>
                    <a:pt x="2456" y="12333"/>
                  </a:cubicBezTo>
                  <a:cubicBezTo>
                    <a:pt x="2465" y="12333"/>
                    <a:pt x="2409" y="12265"/>
                    <a:pt x="2374" y="12218"/>
                  </a:cubicBezTo>
                  <a:close/>
                  <a:moveTo>
                    <a:pt x="19548" y="12436"/>
                  </a:moveTo>
                  <a:lnTo>
                    <a:pt x="19483" y="12545"/>
                  </a:lnTo>
                  <a:cubicBezTo>
                    <a:pt x="19541" y="12503"/>
                    <a:pt x="19555" y="12510"/>
                    <a:pt x="19599" y="12496"/>
                  </a:cubicBezTo>
                  <a:lnTo>
                    <a:pt x="19548" y="12436"/>
                  </a:lnTo>
                  <a:close/>
                  <a:moveTo>
                    <a:pt x="1018" y="12514"/>
                  </a:moveTo>
                  <a:lnTo>
                    <a:pt x="1018" y="12514"/>
                  </a:lnTo>
                  <a:cubicBezTo>
                    <a:pt x="1087" y="12570"/>
                    <a:pt x="1100" y="12585"/>
                    <a:pt x="1090" y="12585"/>
                  </a:cubicBezTo>
                  <a:cubicBezTo>
                    <a:pt x="1084" y="12585"/>
                    <a:pt x="1068" y="12579"/>
                    <a:pt x="1053" y="12572"/>
                  </a:cubicBezTo>
                  <a:lnTo>
                    <a:pt x="1018" y="12514"/>
                  </a:lnTo>
                  <a:close/>
                  <a:moveTo>
                    <a:pt x="2752" y="12929"/>
                  </a:moveTo>
                  <a:lnTo>
                    <a:pt x="2836" y="13006"/>
                  </a:lnTo>
                  <a:lnTo>
                    <a:pt x="2845" y="13008"/>
                  </a:lnTo>
                  <a:cubicBezTo>
                    <a:pt x="2833" y="13008"/>
                    <a:pt x="2822" y="13006"/>
                    <a:pt x="2812" y="13004"/>
                  </a:cubicBezTo>
                  <a:cubicBezTo>
                    <a:pt x="2764" y="12960"/>
                    <a:pt x="2752" y="12941"/>
                    <a:pt x="2752" y="12929"/>
                  </a:cubicBezTo>
                  <a:close/>
                  <a:moveTo>
                    <a:pt x="2926" y="13036"/>
                  </a:moveTo>
                  <a:lnTo>
                    <a:pt x="2928" y="13036"/>
                  </a:lnTo>
                  <a:lnTo>
                    <a:pt x="2930" y="13039"/>
                  </a:lnTo>
                  <a:lnTo>
                    <a:pt x="2930" y="13039"/>
                  </a:lnTo>
                  <a:cubicBezTo>
                    <a:pt x="2930" y="13039"/>
                    <a:pt x="2929" y="13039"/>
                    <a:pt x="2928" y="13038"/>
                  </a:cubicBezTo>
                  <a:cubicBezTo>
                    <a:pt x="2928" y="13037"/>
                    <a:pt x="2927" y="13036"/>
                    <a:pt x="2926" y="13036"/>
                  </a:cubicBezTo>
                  <a:close/>
                  <a:moveTo>
                    <a:pt x="2993" y="13108"/>
                  </a:moveTo>
                  <a:lnTo>
                    <a:pt x="2993" y="13108"/>
                  </a:lnTo>
                  <a:cubicBezTo>
                    <a:pt x="2994" y="13109"/>
                    <a:pt x="2994" y="13109"/>
                    <a:pt x="2995" y="13110"/>
                  </a:cubicBezTo>
                  <a:lnTo>
                    <a:pt x="2995" y="13110"/>
                  </a:lnTo>
                  <a:cubicBezTo>
                    <a:pt x="2994" y="13110"/>
                    <a:pt x="2994" y="13109"/>
                    <a:pt x="2993" y="13108"/>
                  </a:cubicBezTo>
                  <a:close/>
                  <a:moveTo>
                    <a:pt x="18196" y="12980"/>
                  </a:moveTo>
                  <a:lnTo>
                    <a:pt x="18110" y="13078"/>
                  </a:lnTo>
                  <a:lnTo>
                    <a:pt x="18080" y="13113"/>
                  </a:lnTo>
                  <a:lnTo>
                    <a:pt x="18196" y="12980"/>
                  </a:lnTo>
                  <a:close/>
                  <a:moveTo>
                    <a:pt x="19474" y="13145"/>
                  </a:moveTo>
                  <a:cubicBezTo>
                    <a:pt x="19475" y="13145"/>
                    <a:pt x="19439" y="13173"/>
                    <a:pt x="19390" y="13212"/>
                  </a:cubicBezTo>
                  <a:cubicBezTo>
                    <a:pt x="19392" y="13210"/>
                    <a:pt x="19392" y="13208"/>
                    <a:pt x="19392" y="13205"/>
                  </a:cubicBezTo>
                  <a:cubicBezTo>
                    <a:pt x="19449" y="13162"/>
                    <a:pt x="19473" y="13145"/>
                    <a:pt x="19474" y="13145"/>
                  </a:cubicBezTo>
                  <a:close/>
                  <a:moveTo>
                    <a:pt x="7674" y="13393"/>
                  </a:moveTo>
                  <a:lnTo>
                    <a:pt x="7671" y="13395"/>
                  </a:lnTo>
                  <a:cubicBezTo>
                    <a:pt x="7678" y="13395"/>
                    <a:pt x="7685" y="13395"/>
                    <a:pt x="7692" y="13394"/>
                  </a:cubicBezTo>
                  <a:lnTo>
                    <a:pt x="7692" y="13394"/>
                  </a:lnTo>
                  <a:lnTo>
                    <a:pt x="7762" y="13400"/>
                  </a:lnTo>
                  <a:cubicBezTo>
                    <a:pt x="7740" y="13397"/>
                    <a:pt x="7718" y="13394"/>
                    <a:pt x="7696" y="13394"/>
                  </a:cubicBezTo>
                  <a:cubicBezTo>
                    <a:pt x="7694" y="13394"/>
                    <a:pt x="7693" y="13394"/>
                    <a:pt x="7692" y="13394"/>
                  </a:cubicBezTo>
                  <a:lnTo>
                    <a:pt x="7692" y="13394"/>
                  </a:lnTo>
                  <a:lnTo>
                    <a:pt x="7674" y="13393"/>
                  </a:lnTo>
                  <a:close/>
                  <a:moveTo>
                    <a:pt x="8441" y="13400"/>
                  </a:moveTo>
                  <a:cubicBezTo>
                    <a:pt x="8437" y="13401"/>
                    <a:pt x="8431" y="13403"/>
                    <a:pt x="8426" y="13404"/>
                  </a:cubicBezTo>
                  <a:lnTo>
                    <a:pt x="8426" y="13404"/>
                  </a:lnTo>
                  <a:cubicBezTo>
                    <a:pt x="8432" y="13403"/>
                    <a:pt x="8437" y="13402"/>
                    <a:pt x="8441" y="13400"/>
                  </a:cubicBezTo>
                  <a:close/>
                  <a:moveTo>
                    <a:pt x="8026" y="13393"/>
                  </a:moveTo>
                  <a:cubicBezTo>
                    <a:pt x="8040" y="13405"/>
                    <a:pt x="8056" y="13414"/>
                    <a:pt x="8075" y="13419"/>
                  </a:cubicBezTo>
                  <a:cubicBezTo>
                    <a:pt x="8079" y="13416"/>
                    <a:pt x="8082" y="13412"/>
                    <a:pt x="8086" y="13409"/>
                  </a:cubicBezTo>
                  <a:lnTo>
                    <a:pt x="8026" y="13393"/>
                  </a:lnTo>
                  <a:close/>
                  <a:moveTo>
                    <a:pt x="15021" y="13422"/>
                  </a:moveTo>
                  <a:cubicBezTo>
                    <a:pt x="15016" y="13422"/>
                    <a:pt x="15010" y="13424"/>
                    <a:pt x="15006" y="13428"/>
                  </a:cubicBezTo>
                  <a:lnTo>
                    <a:pt x="15027" y="13423"/>
                  </a:lnTo>
                  <a:cubicBezTo>
                    <a:pt x="15025" y="13423"/>
                    <a:pt x="15023" y="13422"/>
                    <a:pt x="15021" y="13422"/>
                  </a:cubicBezTo>
                  <a:close/>
                  <a:moveTo>
                    <a:pt x="6085" y="13431"/>
                  </a:moveTo>
                  <a:cubicBezTo>
                    <a:pt x="6082" y="13431"/>
                    <a:pt x="6071" y="13433"/>
                    <a:pt x="6060" y="13437"/>
                  </a:cubicBezTo>
                  <a:lnTo>
                    <a:pt x="6072" y="13437"/>
                  </a:lnTo>
                  <a:cubicBezTo>
                    <a:pt x="6085" y="13433"/>
                    <a:pt x="6088" y="13431"/>
                    <a:pt x="6085" y="13431"/>
                  </a:cubicBezTo>
                  <a:close/>
                  <a:moveTo>
                    <a:pt x="13933" y="13435"/>
                  </a:moveTo>
                  <a:cubicBezTo>
                    <a:pt x="13916" y="13451"/>
                    <a:pt x="13939" y="13453"/>
                    <a:pt x="13944" y="13460"/>
                  </a:cubicBezTo>
                  <a:lnTo>
                    <a:pt x="13944" y="13460"/>
                  </a:lnTo>
                  <a:lnTo>
                    <a:pt x="13933" y="13435"/>
                  </a:lnTo>
                  <a:close/>
                  <a:moveTo>
                    <a:pt x="6030" y="13460"/>
                  </a:moveTo>
                  <a:cubicBezTo>
                    <a:pt x="6030" y="13460"/>
                    <a:pt x="6030" y="13460"/>
                    <a:pt x="6030" y="13460"/>
                  </a:cubicBezTo>
                  <a:cubicBezTo>
                    <a:pt x="6030" y="13460"/>
                    <a:pt x="6030" y="13460"/>
                    <a:pt x="6030" y="13460"/>
                  </a:cubicBezTo>
                  <a:lnTo>
                    <a:pt x="6030" y="13460"/>
                  </a:lnTo>
                  <a:cubicBezTo>
                    <a:pt x="6030" y="13460"/>
                    <a:pt x="6030" y="13460"/>
                    <a:pt x="6030" y="13460"/>
                  </a:cubicBezTo>
                  <a:close/>
                  <a:moveTo>
                    <a:pt x="13944" y="13460"/>
                  </a:moveTo>
                  <a:lnTo>
                    <a:pt x="13945" y="13462"/>
                  </a:lnTo>
                  <a:lnTo>
                    <a:pt x="13945" y="13462"/>
                  </a:lnTo>
                  <a:cubicBezTo>
                    <a:pt x="13945" y="13461"/>
                    <a:pt x="13945" y="13461"/>
                    <a:pt x="13944" y="13460"/>
                  </a:cubicBezTo>
                  <a:close/>
                  <a:moveTo>
                    <a:pt x="6023" y="13444"/>
                  </a:moveTo>
                  <a:cubicBezTo>
                    <a:pt x="6007" y="13444"/>
                    <a:pt x="5995" y="13446"/>
                    <a:pt x="5998" y="13463"/>
                  </a:cubicBezTo>
                  <a:lnTo>
                    <a:pt x="6025" y="13456"/>
                  </a:lnTo>
                  <a:lnTo>
                    <a:pt x="6025" y="13456"/>
                  </a:lnTo>
                  <a:cubicBezTo>
                    <a:pt x="6027" y="13457"/>
                    <a:pt x="6029" y="13458"/>
                    <a:pt x="6030" y="13460"/>
                  </a:cubicBezTo>
                  <a:lnTo>
                    <a:pt x="6030" y="13460"/>
                  </a:lnTo>
                  <a:cubicBezTo>
                    <a:pt x="6031" y="13453"/>
                    <a:pt x="6047" y="13449"/>
                    <a:pt x="6060" y="13444"/>
                  </a:cubicBezTo>
                  <a:lnTo>
                    <a:pt x="6060" y="13444"/>
                  </a:lnTo>
                  <a:cubicBezTo>
                    <a:pt x="6057" y="13444"/>
                    <a:pt x="6054" y="13444"/>
                    <a:pt x="6051" y="13444"/>
                  </a:cubicBezTo>
                  <a:cubicBezTo>
                    <a:pt x="6042" y="13444"/>
                    <a:pt x="6032" y="13444"/>
                    <a:pt x="6023" y="13444"/>
                  </a:cubicBezTo>
                  <a:close/>
                  <a:moveTo>
                    <a:pt x="17498" y="13368"/>
                  </a:moveTo>
                  <a:lnTo>
                    <a:pt x="17410" y="13426"/>
                  </a:lnTo>
                  <a:lnTo>
                    <a:pt x="17396" y="13479"/>
                  </a:lnTo>
                  <a:lnTo>
                    <a:pt x="17498" y="13368"/>
                  </a:lnTo>
                  <a:close/>
                  <a:moveTo>
                    <a:pt x="6271" y="13627"/>
                  </a:moveTo>
                  <a:cubicBezTo>
                    <a:pt x="6277" y="13630"/>
                    <a:pt x="6282" y="13633"/>
                    <a:pt x="6281" y="13633"/>
                  </a:cubicBezTo>
                  <a:cubicBezTo>
                    <a:pt x="6280" y="13633"/>
                    <a:pt x="6277" y="13632"/>
                    <a:pt x="6271" y="13630"/>
                  </a:cubicBezTo>
                  <a:lnTo>
                    <a:pt x="6271" y="13627"/>
                  </a:lnTo>
                  <a:close/>
                  <a:moveTo>
                    <a:pt x="7745" y="13650"/>
                  </a:moveTo>
                  <a:cubicBezTo>
                    <a:pt x="7744" y="13651"/>
                    <a:pt x="7743" y="13652"/>
                    <a:pt x="7743" y="13653"/>
                  </a:cubicBezTo>
                  <a:cubicBezTo>
                    <a:pt x="7743" y="13653"/>
                    <a:pt x="7744" y="13652"/>
                    <a:pt x="7745" y="13650"/>
                  </a:cubicBezTo>
                  <a:close/>
                  <a:moveTo>
                    <a:pt x="6132" y="13653"/>
                  </a:moveTo>
                  <a:cubicBezTo>
                    <a:pt x="6130" y="13654"/>
                    <a:pt x="6127" y="13654"/>
                    <a:pt x="6125" y="13655"/>
                  </a:cubicBezTo>
                  <a:lnTo>
                    <a:pt x="6125" y="13655"/>
                  </a:lnTo>
                  <a:cubicBezTo>
                    <a:pt x="6127" y="13654"/>
                    <a:pt x="6129" y="13653"/>
                    <a:pt x="6132" y="13653"/>
                  </a:cubicBezTo>
                  <a:close/>
                  <a:moveTo>
                    <a:pt x="8191" y="13665"/>
                  </a:moveTo>
                  <a:lnTo>
                    <a:pt x="8179" y="13667"/>
                  </a:lnTo>
                  <a:lnTo>
                    <a:pt x="8207" y="13671"/>
                  </a:lnTo>
                  <a:cubicBezTo>
                    <a:pt x="8206" y="13670"/>
                    <a:pt x="8205" y="13669"/>
                    <a:pt x="8203" y="13668"/>
                  </a:cubicBezTo>
                  <a:lnTo>
                    <a:pt x="8203" y="13668"/>
                  </a:lnTo>
                  <a:cubicBezTo>
                    <a:pt x="8201" y="13669"/>
                    <a:pt x="8199" y="13669"/>
                    <a:pt x="8198" y="13669"/>
                  </a:cubicBezTo>
                  <a:cubicBezTo>
                    <a:pt x="8195" y="13668"/>
                    <a:pt x="8193" y="13666"/>
                    <a:pt x="8191" y="13665"/>
                  </a:cubicBezTo>
                  <a:close/>
                  <a:moveTo>
                    <a:pt x="7685" y="13672"/>
                  </a:moveTo>
                  <a:lnTo>
                    <a:pt x="7685" y="13672"/>
                  </a:lnTo>
                  <a:cubicBezTo>
                    <a:pt x="7684" y="13673"/>
                    <a:pt x="7684" y="13674"/>
                    <a:pt x="7683" y="13674"/>
                  </a:cubicBezTo>
                  <a:lnTo>
                    <a:pt x="7683" y="13674"/>
                  </a:lnTo>
                  <a:cubicBezTo>
                    <a:pt x="7684" y="13674"/>
                    <a:pt x="7686" y="13674"/>
                    <a:pt x="7688" y="13674"/>
                  </a:cubicBezTo>
                  <a:cubicBezTo>
                    <a:pt x="7687" y="13673"/>
                    <a:pt x="7686" y="13672"/>
                    <a:pt x="7685" y="13672"/>
                  </a:cubicBezTo>
                  <a:close/>
                  <a:moveTo>
                    <a:pt x="15266" y="13499"/>
                  </a:moveTo>
                  <a:lnTo>
                    <a:pt x="15147" y="13676"/>
                  </a:lnTo>
                  <a:lnTo>
                    <a:pt x="15396" y="13537"/>
                  </a:lnTo>
                  <a:lnTo>
                    <a:pt x="15266" y="13499"/>
                  </a:lnTo>
                  <a:close/>
                  <a:moveTo>
                    <a:pt x="6081" y="13671"/>
                  </a:moveTo>
                  <a:cubicBezTo>
                    <a:pt x="6090" y="13671"/>
                    <a:pt x="6097" y="13674"/>
                    <a:pt x="6107" y="13676"/>
                  </a:cubicBezTo>
                  <a:lnTo>
                    <a:pt x="6081" y="13671"/>
                  </a:lnTo>
                  <a:close/>
                  <a:moveTo>
                    <a:pt x="7648" y="13671"/>
                  </a:moveTo>
                  <a:lnTo>
                    <a:pt x="7648" y="13674"/>
                  </a:lnTo>
                  <a:cubicBezTo>
                    <a:pt x="7652" y="13675"/>
                    <a:pt x="7656" y="13676"/>
                    <a:pt x="7660" y="13676"/>
                  </a:cubicBezTo>
                  <a:cubicBezTo>
                    <a:pt x="7663" y="13676"/>
                    <a:pt x="7666" y="13676"/>
                    <a:pt x="7668" y="13675"/>
                  </a:cubicBezTo>
                  <a:lnTo>
                    <a:pt x="7668" y="13675"/>
                  </a:lnTo>
                  <a:cubicBezTo>
                    <a:pt x="7669" y="13675"/>
                    <a:pt x="7670" y="13675"/>
                    <a:pt x="7671" y="13675"/>
                  </a:cubicBezTo>
                  <a:cubicBezTo>
                    <a:pt x="7674" y="13675"/>
                    <a:pt x="7676" y="13675"/>
                    <a:pt x="7679" y="13675"/>
                  </a:cubicBezTo>
                  <a:lnTo>
                    <a:pt x="7679" y="13675"/>
                  </a:lnTo>
                  <a:cubicBezTo>
                    <a:pt x="7679" y="13675"/>
                    <a:pt x="7680" y="13675"/>
                    <a:pt x="7681" y="13676"/>
                  </a:cubicBezTo>
                  <a:cubicBezTo>
                    <a:pt x="7681" y="13675"/>
                    <a:pt x="7682" y="13675"/>
                    <a:pt x="7683" y="13674"/>
                  </a:cubicBezTo>
                  <a:lnTo>
                    <a:pt x="7683" y="13674"/>
                  </a:lnTo>
                  <a:cubicBezTo>
                    <a:pt x="7681" y="13674"/>
                    <a:pt x="7680" y="13675"/>
                    <a:pt x="7679" y="13675"/>
                  </a:cubicBezTo>
                  <a:lnTo>
                    <a:pt x="7679" y="13675"/>
                  </a:lnTo>
                  <a:cubicBezTo>
                    <a:pt x="7677" y="13674"/>
                    <a:pt x="7676" y="13673"/>
                    <a:pt x="7674" y="13673"/>
                  </a:cubicBezTo>
                  <a:lnTo>
                    <a:pt x="7674" y="13673"/>
                  </a:lnTo>
                  <a:cubicBezTo>
                    <a:pt x="7672" y="13674"/>
                    <a:pt x="7670" y="13674"/>
                    <a:pt x="7668" y="13675"/>
                  </a:cubicBezTo>
                  <a:lnTo>
                    <a:pt x="7668" y="13675"/>
                  </a:lnTo>
                  <a:cubicBezTo>
                    <a:pt x="7662" y="13675"/>
                    <a:pt x="7655" y="13674"/>
                    <a:pt x="7648" y="13671"/>
                  </a:cubicBezTo>
                  <a:close/>
                  <a:moveTo>
                    <a:pt x="9778" y="13663"/>
                  </a:moveTo>
                  <a:cubicBezTo>
                    <a:pt x="9775" y="13663"/>
                    <a:pt x="9772" y="13664"/>
                    <a:pt x="9769" y="13664"/>
                  </a:cubicBezTo>
                  <a:lnTo>
                    <a:pt x="9767" y="13664"/>
                  </a:lnTo>
                  <a:cubicBezTo>
                    <a:pt x="9782" y="13678"/>
                    <a:pt x="9803" y="13685"/>
                    <a:pt x="9823" y="13685"/>
                  </a:cubicBezTo>
                  <a:cubicBezTo>
                    <a:pt x="9837" y="13685"/>
                    <a:pt x="9850" y="13682"/>
                    <a:pt x="9862" y="13676"/>
                  </a:cubicBezTo>
                  <a:cubicBezTo>
                    <a:pt x="9830" y="13674"/>
                    <a:pt x="9798" y="13663"/>
                    <a:pt x="9778" y="13663"/>
                  </a:cubicBezTo>
                  <a:close/>
                  <a:moveTo>
                    <a:pt x="8096" y="13664"/>
                  </a:moveTo>
                  <a:cubicBezTo>
                    <a:pt x="8071" y="13670"/>
                    <a:pt x="8063" y="13706"/>
                    <a:pt x="8093" y="13706"/>
                  </a:cubicBezTo>
                  <a:cubicBezTo>
                    <a:pt x="8097" y="13706"/>
                    <a:pt x="8102" y="13705"/>
                    <a:pt x="8107" y="13704"/>
                  </a:cubicBezTo>
                  <a:lnTo>
                    <a:pt x="8096" y="13664"/>
                  </a:lnTo>
                  <a:close/>
                  <a:moveTo>
                    <a:pt x="14707" y="13690"/>
                  </a:moveTo>
                  <a:cubicBezTo>
                    <a:pt x="14715" y="13693"/>
                    <a:pt x="14723" y="13696"/>
                    <a:pt x="14731" y="13698"/>
                  </a:cubicBezTo>
                  <a:lnTo>
                    <a:pt x="14731" y="13698"/>
                  </a:lnTo>
                  <a:cubicBezTo>
                    <a:pt x="14729" y="13702"/>
                    <a:pt x="14727" y="13706"/>
                    <a:pt x="14726" y="13711"/>
                  </a:cubicBezTo>
                  <a:lnTo>
                    <a:pt x="14707" y="13690"/>
                  </a:lnTo>
                  <a:close/>
                  <a:moveTo>
                    <a:pt x="14672" y="13674"/>
                  </a:moveTo>
                  <a:cubicBezTo>
                    <a:pt x="14680" y="13678"/>
                    <a:pt x="14688" y="13682"/>
                    <a:pt x="14697" y="13686"/>
                  </a:cubicBezTo>
                  <a:lnTo>
                    <a:pt x="14697" y="13686"/>
                  </a:lnTo>
                  <a:cubicBezTo>
                    <a:pt x="14686" y="13695"/>
                    <a:pt x="14676" y="13704"/>
                    <a:pt x="14666" y="13713"/>
                  </a:cubicBezTo>
                  <a:lnTo>
                    <a:pt x="14666" y="13713"/>
                  </a:lnTo>
                  <a:lnTo>
                    <a:pt x="14672" y="13674"/>
                  </a:lnTo>
                  <a:close/>
                  <a:moveTo>
                    <a:pt x="14749" y="13727"/>
                  </a:moveTo>
                  <a:lnTo>
                    <a:pt x="14779" y="13729"/>
                  </a:lnTo>
                  <a:lnTo>
                    <a:pt x="14716" y="13741"/>
                  </a:lnTo>
                  <a:lnTo>
                    <a:pt x="14749" y="13727"/>
                  </a:lnTo>
                  <a:close/>
                  <a:moveTo>
                    <a:pt x="6210" y="13664"/>
                  </a:moveTo>
                  <a:cubicBezTo>
                    <a:pt x="6216" y="13666"/>
                    <a:pt x="6223" y="13669"/>
                    <a:pt x="6230" y="13671"/>
                  </a:cubicBezTo>
                  <a:lnTo>
                    <a:pt x="6230" y="13671"/>
                  </a:lnTo>
                  <a:cubicBezTo>
                    <a:pt x="6240" y="13681"/>
                    <a:pt x="6246" y="13685"/>
                    <a:pt x="6250" y="13685"/>
                  </a:cubicBezTo>
                  <a:cubicBezTo>
                    <a:pt x="6254" y="13685"/>
                    <a:pt x="6256" y="13682"/>
                    <a:pt x="6257" y="13678"/>
                  </a:cubicBezTo>
                  <a:lnTo>
                    <a:pt x="6257" y="13678"/>
                  </a:lnTo>
                  <a:cubicBezTo>
                    <a:pt x="6267" y="13680"/>
                    <a:pt x="6277" y="13681"/>
                    <a:pt x="6288" y="13681"/>
                  </a:cubicBezTo>
                  <a:cubicBezTo>
                    <a:pt x="6293" y="13681"/>
                    <a:pt x="6299" y="13681"/>
                    <a:pt x="6305" y="13680"/>
                  </a:cubicBezTo>
                  <a:lnTo>
                    <a:pt x="6305" y="13680"/>
                  </a:lnTo>
                  <a:cubicBezTo>
                    <a:pt x="6305" y="13680"/>
                    <a:pt x="6306" y="13680"/>
                    <a:pt x="6306" y="13681"/>
                  </a:cubicBezTo>
                  <a:cubicBezTo>
                    <a:pt x="6306" y="13680"/>
                    <a:pt x="6305" y="13680"/>
                    <a:pt x="6305" y="13680"/>
                  </a:cubicBezTo>
                  <a:lnTo>
                    <a:pt x="6305" y="13680"/>
                  </a:lnTo>
                  <a:cubicBezTo>
                    <a:pt x="6305" y="13680"/>
                    <a:pt x="6305" y="13680"/>
                    <a:pt x="6305" y="13680"/>
                  </a:cubicBezTo>
                  <a:lnTo>
                    <a:pt x="6305" y="13680"/>
                  </a:lnTo>
                  <a:cubicBezTo>
                    <a:pt x="6299" y="13676"/>
                    <a:pt x="6293" y="13671"/>
                    <a:pt x="6287" y="13666"/>
                  </a:cubicBezTo>
                  <a:lnTo>
                    <a:pt x="6287" y="13666"/>
                  </a:lnTo>
                  <a:cubicBezTo>
                    <a:pt x="6292" y="13669"/>
                    <a:pt x="6298" y="13673"/>
                    <a:pt x="6305" y="13680"/>
                  </a:cubicBezTo>
                  <a:lnTo>
                    <a:pt x="6305" y="13680"/>
                  </a:lnTo>
                  <a:cubicBezTo>
                    <a:pt x="6311" y="13679"/>
                    <a:pt x="6316" y="13678"/>
                    <a:pt x="6322" y="13676"/>
                  </a:cubicBezTo>
                  <a:cubicBezTo>
                    <a:pt x="6356" y="13692"/>
                    <a:pt x="6325" y="13717"/>
                    <a:pt x="6356" y="13726"/>
                  </a:cubicBezTo>
                  <a:lnTo>
                    <a:pt x="6356" y="13726"/>
                  </a:lnTo>
                  <a:cubicBezTo>
                    <a:pt x="6335" y="13729"/>
                    <a:pt x="6336" y="13762"/>
                    <a:pt x="6307" y="13762"/>
                  </a:cubicBezTo>
                  <a:cubicBezTo>
                    <a:pt x="6301" y="13762"/>
                    <a:pt x="6294" y="13760"/>
                    <a:pt x="6285" y="13757"/>
                  </a:cubicBezTo>
                  <a:cubicBezTo>
                    <a:pt x="6273" y="13725"/>
                    <a:pt x="6211" y="13696"/>
                    <a:pt x="6210" y="13664"/>
                  </a:cubicBezTo>
                  <a:close/>
                  <a:moveTo>
                    <a:pt x="6444" y="13783"/>
                  </a:moveTo>
                  <a:cubicBezTo>
                    <a:pt x="6445" y="13783"/>
                    <a:pt x="6446" y="13784"/>
                    <a:pt x="6447" y="13785"/>
                  </a:cubicBezTo>
                  <a:lnTo>
                    <a:pt x="6444" y="13783"/>
                  </a:lnTo>
                  <a:close/>
                  <a:moveTo>
                    <a:pt x="15036" y="13789"/>
                  </a:moveTo>
                  <a:lnTo>
                    <a:pt x="15034" y="13796"/>
                  </a:lnTo>
                  <a:lnTo>
                    <a:pt x="15032" y="13794"/>
                  </a:lnTo>
                  <a:lnTo>
                    <a:pt x="15029" y="13803"/>
                  </a:lnTo>
                  <a:lnTo>
                    <a:pt x="15041" y="13794"/>
                  </a:lnTo>
                  <a:lnTo>
                    <a:pt x="15036" y="13789"/>
                  </a:lnTo>
                  <a:close/>
                  <a:moveTo>
                    <a:pt x="18964" y="13651"/>
                  </a:moveTo>
                  <a:cubicBezTo>
                    <a:pt x="18954" y="13651"/>
                    <a:pt x="18925" y="13677"/>
                    <a:pt x="18866" y="13748"/>
                  </a:cubicBezTo>
                  <a:lnTo>
                    <a:pt x="18866" y="13745"/>
                  </a:lnTo>
                  <a:lnTo>
                    <a:pt x="18866" y="13745"/>
                  </a:lnTo>
                  <a:cubicBezTo>
                    <a:pt x="18808" y="13787"/>
                    <a:pt x="18880" y="13824"/>
                    <a:pt x="18836" y="13836"/>
                  </a:cubicBezTo>
                  <a:cubicBezTo>
                    <a:pt x="18835" y="13846"/>
                    <a:pt x="18837" y="13851"/>
                    <a:pt x="18842" y="13851"/>
                  </a:cubicBezTo>
                  <a:cubicBezTo>
                    <a:pt x="18870" y="13851"/>
                    <a:pt x="18991" y="13651"/>
                    <a:pt x="18964" y="13651"/>
                  </a:cubicBezTo>
                  <a:close/>
                  <a:moveTo>
                    <a:pt x="6232" y="13989"/>
                  </a:moveTo>
                  <a:cubicBezTo>
                    <a:pt x="6233" y="13990"/>
                    <a:pt x="6234" y="13991"/>
                    <a:pt x="6236" y="13992"/>
                  </a:cubicBezTo>
                  <a:lnTo>
                    <a:pt x="6236" y="13992"/>
                  </a:lnTo>
                  <a:cubicBezTo>
                    <a:pt x="6234" y="13991"/>
                    <a:pt x="6233" y="13990"/>
                    <a:pt x="6232" y="13989"/>
                  </a:cubicBezTo>
                  <a:close/>
                  <a:moveTo>
                    <a:pt x="18762" y="13903"/>
                  </a:moveTo>
                  <a:cubicBezTo>
                    <a:pt x="18722" y="13945"/>
                    <a:pt x="18685" y="13980"/>
                    <a:pt x="18646" y="14012"/>
                  </a:cubicBezTo>
                  <a:cubicBezTo>
                    <a:pt x="18657" y="14004"/>
                    <a:pt x="18665" y="13999"/>
                    <a:pt x="18667" y="13999"/>
                  </a:cubicBezTo>
                  <a:lnTo>
                    <a:pt x="18667" y="13999"/>
                  </a:lnTo>
                  <a:cubicBezTo>
                    <a:pt x="18668" y="13999"/>
                    <a:pt x="18668" y="14001"/>
                    <a:pt x="18667" y="14003"/>
                  </a:cubicBezTo>
                  <a:cubicBezTo>
                    <a:pt x="18688" y="13982"/>
                    <a:pt x="18715" y="13954"/>
                    <a:pt x="18762" y="13905"/>
                  </a:cubicBezTo>
                  <a:lnTo>
                    <a:pt x="18762" y="13903"/>
                  </a:lnTo>
                  <a:close/>
                  <a:moveTo>
                    <a:pt x="18669" y="14003"/>
                  </a:moveTo>
                  <a:cubicBezTo>
                    <a:pt x="18644" y="14030"/>
                    <a:pt x="18637" y="14039"/>
                    <a:pt x="18638" y="14039"/>
                  </a:cubicBezTo>
                  <a:cubicBezTo>
                    <a:pt x="18639" y="14039"/>
                    <a:pt x="18665" y="14013"/>
                    <a:pt x="18669" y="14003"/>
                  </a:cubicBezTo>
                  <a:close/>
                  <a:moveTo>
                    <a:pt x="18646" y="14012"/>
                  </a:moveTo>
                  <a:cubicBezTo>
                    <a:pt x="18632" y="14022"/>
                    <a:pt x="18607" y="14043"/>
                    <a:pt x="18566" y="14075"/>
                  </a:cubicBezTo>
                  <a:lnTo>
                    <a:pt x="18566" y="14075"/>
                  </a:lnTo>
                  <a:cubicBezTo>
                    <a:pt x="18592" y="14057"/>
                    <a:pt x="18618" y="14036"/>
                    <a:pt x="18646" y="14012"/>
                  </a:cubicBezTo>
                  <a:close/>
                  <a:moveTo>
                    <a:pt x="18566" y="14075"/>
                  </a:moveTo>
                  <a:cubicBezTo>
                    <a:pt x="18560" y="14080"/>
                    <a:pt x="18553" y="14084"/>
                    <a:pt x="18546" y="14089"/>
                  </a:cubicBezTo>
                  <a:lnTo>
                    <a:pt x="18546" y="14091"/>
                  </a:lnTo>
                  <a:cubicBezTo>
                    <a:pt x="18553" y="14085"/>
                    <a:pt x="18560" y="14080"/>
                    <a:pt x="18566" y="14075"/>
                  </a:cubicBezTo>
                  <a:close/>
                  <a:moveTo>
                    <a:pt x="6665" y="14084"/>
                  </a:moveTo>
                  <a:lnTo>
                    <a:pt x="6677" y="14100"/>
                  </a:lnTo>
                  <a:cubicBezTo>
                    <a:pt x="6675" y="14093"/>
                    <a:pt x="6670" y="14086"/>
                    <a:pt x="6665" y="14084"/>
                  </a:cubicBezTo>
                  <a:close/>
                  <a:moveTo>
                    <a:pt x="18349" y="13905"/>
                  </a:moveTo>
                  <a:lnTo>
                    <a:pt x="18168" y="14061"/>
                  </a:lnTo>
                  <a:cubicBezTo>
                    <a:pt x="18180" y="14065"/>
                    <a:pt x="18161" y="14091"/>
                    <a:pt x="18140" y="14119"/>
                  </a:cubicBezTo>
                  <a:cubicBezTo>
                    <a:pt x="18245" y="14019"/>
                    <a:pt x="18365" y="13915"/>
                    <a:pt x="18349" y="13905"/>
                  </a:cubicBezTo>
                  <a:close/>
                  <a:moveTo>
                    <a:pt x="18579" y="14093"/>
                  </a:moveTo>
                  <a:lnTo>
                    <a:pt x="18516" y="14149"/>
                  </a:lnTo>
                  <a:cubicBezTo>
                    <a:pt x="18515" y="14154"/>
                    <a:pt x="18516" y="14157"/>
                    <a:pt x="18519" y="14157"/>
                  </a:cubicBezTo>
                  <a:cubicBezTo>
                    <a:pt x="18525" y="14157"/>
                    <a:pt x="18542" y="14141"/>
                    <a:pt x="18579" y="14093"/>
                  </a:cubicBezTo>
                  <a:close/>
                  <a:moveTo>
                    <a:pt x="18189" y="14140"/>
                  </a:moveTo>
                  <a:cubicBezTo>
                    <a:pt x="18191" y="14150"/>
                    <a:pt x="18190" y="14162"/>
                    <a:pt x="18187" y="14173"/>
                  </a:cubicBezTo>
                  <a:lnTo>
                    <a:pt x="18187" y="14173"/>
                  </a:lnTo>
                  <a:cubicBezTo>
                    <a:pt x="18193" y="14160"/>
                    <a:pt x="18194" y="14148"/>
                    <a:pt x="18189" y="14140"/>
                  </a:cubicBezTo>
                  <a:close/>
                  <a:moveTo>
                    <a:pt x="18178" y="14186"/>
                  </a:moveTo>
                  <a:lnTo>
                    <a:pt x="18178" y="14186"/>
                  </a:lnTo>
                  <a:cubicBezTo>
                    <a:pt x="18177" y="14187"/>
                    <a:pt x="18177" y="14187"/>
                    <a:pt x="18176" y="14188"/>
                  </a:cubicBezTo>
                  <a:lnTo>
                    <a:pt x="18176" y="14188"/>
                  </a:lnTo>
                  <a:cubicBezTo>
                    <a:pt x="18177" y="14187"/>
                    <a:pt x="18177" y="14187"/>
                    <a:pt x="18178" y="14186"/>
                  </a:cubicBezTo>
                  <a:close/>
                  <a:moveTo>
                    <a:pt x="18187" y="14173"/>
                  </a:moveTo>
                  <a:lnTo>
                    <a:pt x="18187" y="14173"/>
                  </a:lnTo>
                  <a:cubicBezTo>
                    <a:pt x="18185" y="14177"/>
                    <a:pt x="18183" y="14181"/>
                    <a:pt x="18180" y="14186"/>
                  </a:cubicBezTo>
                  <a:lnTo>
                    <a:pt x="18180" y="14188"/>
                  </a:lnTo>
                  <a:cubicBezTo>
                    <a:pt x="18183" y="14184"/>
                    <a:pt x="18185" y="14178"/>
                    <a:pt x="18187" y="14173"/>
                  </a:cubicBezTo>
                  <a:close/>
                  <a:moveTo>
                    <a:pt x="18138" y="14119"/>
                  </a:moveTo>
                  <a:cubicBezTo>
                    <a:pt x="18092" y="14163"/>
                    <a:pt x="18050" y="14209"/>
                    <a:pt x="18013" y="14262"/>
                  </a:cubicBezTo>
                  <a:cubicBezTo>
                    <a:pt x="18041" y="14232"/>
                    <a:pt x="18101" y="14170"/>
                    <a:pt x="18140" y="14121"/>
                  </a:cubicBezTo>
                  <a:lnTo>
                    <a:pt x="18138" y="14119"/>
                  </a:lnTo>
                  <a:close/>
                  <a:moveTo>
                    <a:pt x="16892" y="14243"/>
                  </a:moveTo>
                  <a:cubicBezTo>
                    <a:pt x="16887" y="14243"/>
                    <a:pt x="16868" y="14255"/>
                    <a:pt x="16858" y="14255"/>
                  </a:cubicBezTo>
                  <a:cubicBezTo>
                    <a:pt x="16855" y="14255"/>
                    <a:pt x="16852" y="14254"/>
                    <a:pt x="16852" y="14251"/>
                  </a:cubicBezTo>
                  <a:lnTo>
                    <a:pt x="16849" y="14248"/>
                  </a:lnTo>
                  <a:lnTo>
                    <a:pt x="16863" y="14281"/>
                  </a:lnTo>
                  <a:cubicBezTo>
                    <a:pt x="16891" y="14251"/>
                    <a:pt x="16896" y="14243"/>
                    <a:pt x="16892" y="14243"/>
                  </a:cubicBezTo>
                  <a:close/>
                  <a:moveTo>
                    <a:pt x="6865" y="14348"/>
                  </a:moveTo>
                  <a:lnTo>
                    <a:pt x="6865" y="14350"/>
                  </a:lnTo>
                  <a:cubicBezTo>
                    <a:pt x="6865" y="14350"/>
                    <a:pt x="6865" y="14349"/>
                    <a:pt x="6865" y="14349"/>
                  </a:cubicBezTo>
                  <a:lnTo>
                    <a:pt x="6865" y="14349"/>
                  </a:lnTo>
                  <a:cubicBezTo>
                    <a:pt x="6873" y="14356"/>
                    <a:pt x="6879" y="14359"/>
                    <a:pt x="6882" y="14359"/>
                  </a:cubicBezTo>
                  <a:cubicBezTo>
                    <a:pt x="6884" y="14359"/>
                    <a:pt x="6885" y="14358"/>
                    <a:pt x="6885" y="14357"/>
                  </a:cubicBezTo>
                  <a:cubicBezTo>
                    <a:pt x="6877" y="14352"/>
                    <a:pt x="6870" y="14349"/>
                    <a:pt x="6867" y="14349"/>
                  </a:cubicBezTo>
                  <a:cubicBezTo>
                    <a:pt x="6866" y="14349"/>
                    <a:pt x="6866" y="14349"/>
                    <a:pt x="6865" y="14349"/>
                  </a:cubicBezTo>
                  <a:lnTo>
                    <a:pt x="6865" y="14349"/>
                  </a:lnTo>
                  <a:cubicBezTo>
                    <a:pt x="6865" y="14349"/>
                    <a:pt x="6865" y="14348"/>
                    <a:pt x="6865" y="14348"/>
                  </a:cubicBezTo>
                  <a:close/>
                  <a:moveTo>
                    <a:pt x="17883" y="14302"/>
                  </a:moveTo>
                  <a:lnTo>
                    <a:pt x="17705" y="14457"/>
                  </a:lnTo>
                  <a:lnTo>
                    <a:pt x="17763" y="14418"/>
                  </a:lnTo>
                  <a:lnTo>
                    <a:pt x="17883" y="14302"/>
                  </a:lnTo>
                  <a:close/>
                  <a:moveTo>
                    <a:pt x="6800" y="14499"/>
                  </a:moveTo>
                  <a:cubicBezTo>
                    <a:pt x="6811" y="14517"/>
                    <a:pt x="6828" y="14534"/>
                    <a:pt x="6846" y="14545"/>
                  </a:cubicBezTo>
                  <a:cubicBezTo>
                    <a:pt x="6834" y="14527"/>
                    <a:pt x="6818" y="14510"/>
                    <a:pt x="6800" y="14499"/>
                  </a:cubicBezTo>
                  <a:close/>
                  <a:moveTo>
                    <a:pt x="6846" y="14545"/>
                  </a:moveTo>
                  <a:lnTo>
                    <a:pt x="6846" y="14545"/>
                  </a:lnTo>
                  <a:cubicBezTo>
                    <a:pt x="6858" y="14560"/>
                    <a:pt x="6868" y="14572"/>
                    <a:pt x="6878" y="14572"/>
                  </a:cubicBezTo>
                  <a:cubicBezTo>
                    <a:pt x="6882" y="14572"/>
                    <a:pt x="6886" y="14570"/>
                    <a:pt x="6890" y="14566"/>
                  </a:cubicBezTo>
                  <a:cubicBezTo>
                    <a:pt x="6876" y="14561"/>
                    <a:pt x="6860" y="14554"/>
                    <a:pt x="6846" y="14545"/>
                  </a:cubicBezTo>
                  <a:close/>
                  <a:moveTo>
                    <a:pt x="7245" y="14654"/>
                  </a:moveTo>
                  <a:lnTo>
                    <a:pt x="7287" y="14687"/>
                  </a:lnTo>
                  <a:lnTo>
                    <a:pt x="7303" y="14696"/>
                  </a:lnTo>
                  <a:lnTo>
                    <a:pt x="7245" y="14654"/>
                  </a:lnTo>
                  <a:close/>
                  <a:moveTo>
                    <a:pt x="17593" y="14612"/>
                  </a:moveTo>
                  <a:lnTo>
                    <a:pt x="17489" y="14698"/>
                  </a:lnTo>
                  <a:lnTo>
                    <a:pt x="17570" y="14705"/>
                  </a:lnTo>
                  <a:lnTo>
                    <a:pt x="17593" y="14612"/>
                  </a:lnTo>
                  <a:close/>
                  <a:moveTo>
                    <a:pt x="18113" y="14575"/>
                  </a:moveTo>
                  <a:cubicBezTo>
                    <a:pt x="18069" y="14622"/>
                    <a:pt x="18018" y="14663"/>
                    <a:pt x="17962" y="14696"/>
                  </a:cubicBezTo>
                  <a:cubicBezTo>
                    <a:pt x="17974" y="14704"/>
                    <a:pt x="18008" y="14693"/>
                    <a:pt x="17988" y="14721"/>
                  </a:cubicBezTo>
                  <a:lnTo>
                    <a:pt x="17988" y="14721"/>
                  </a:lnTo>
                  <a:lnTo>
                    <a:pt x="18113" y="14575"/>
                  </a:lnTo>
                  <a:close/>
                  <a:moveTo>
                    <a:pt x="17988" y="14721"/>
                  </a:moveTo>
                  <a:lnTo>
                    <a:pt x="17974" y="14738"/>
                  </a:lnTo>
                  <a:cubicBezTo>
                    <a:pt x="17980" y="14731"/>
                    <a:pt x="17985" y="14725"/>
                    <a:pt x="17988" y="14721"/>
                  </a:cubicBezTo>
                  <a:close/>
                  <a:moveTo>
                    <a:pt x="13701" y="14784"/>
                  </a:moveTo>
                  <a:cubicBezTo>
                    <a:pt x="13698" y="14785"/>
                    <a:pt x="13696" y="14787"/>
                    <a:pt x="13694" y="14788"/>
                  </a:cubicBezTo>
                  <a:lnTo>
                    <a:pt x="13694" y="14788"/>
                  </a:lnTo>
                  <a:cubicBezTo>
                    <a:pt x="13696" y="14787"/>
                    <a:pt x="13699" y="14785"/>
                    <a:pt x="13701" y="14784"/>
                  </a:cubicBezTo>
                  <a:close/>
                  <a:moveTo>
                    <a:pt x="5105" y="14916"/>
                  </a:moveTo>
                  <a:cubicBezTo>
                    <a:pt x="5105" y="14918"/>
                    <a:pt x="5105" y="14920"/>
                    <a:pt x="5106" y="14922"/>
                  </a:cubicBezTo>
                  <a:lnTo>
                    <a:pt x="5106" y="14922"/>
                  </a:lnTo>
                  <a:cubicBezTo>
                    <a:pt x="5105" y="14920"/>
                    <a:pt x="5105" y="14918"/>
                    <a:pt x="5105" y="14916"/>
                  </a:cubicBezTo>
                  <a:close/>
                  <a:moveTo>
                    <a:pt x="17678" y="14730"/>
                  </a:moveTo>
                  <a:cubicBezTo>
                    <a:pt x="17629" y="14730"/>
                    <a:pt x="17554" y="14825"/>
                    <a:pt x="17466" y="14925"/>
                  </a:cubicBezTo>
                  <a:cubicBezTo>
                    <a:pt x="17471" y="14921"/>
                    <a:pt x="17477" y="14914"/>
                    <a:pt x="17484" y="14907"/>
                  </a:cubicBezTo>
                  <a:cubicBezTo>
                    <a:pt x="17489" y="14925"/>
                    <a:pt x="17496" y="14934"/>
                    <a:pt x="17507" y="14934"/>
                  </a:cubicBezTo>
                  <a:cubicBezTo>
                    <a:pt x="17545" y="14934"/>
                    <a:pt x="17619" y="14834"/>
                    <a:pt x="17693" y="14733"/>
                  </a:cubicBezTo>
                  <a:cubicBezTo>
                    <a:pt x="17688" y="14731"/>
                    <a:pt x="17683" y="14730"/>
                    <a:pt x="17678" y="14730"/>
                  </a:cubicBezTo>
                  <a:close/>
                  <a:moveTo>
                    <a:pt x="5082" y="14847"/>
                  </a:moveTo>
                  <a:lnTo>
                    <a:pt x="5082" y="14847"/>
                  </a:lnTo>
                  <a:cubicBezTo>
                    <a:pt x="5093" y="14867"/>
                    <a:pt x="5100" y="14891"/>
                    <a:pt x="5105" y="14914"/>
                  </a:cubicBezTo>
                  <a:cubicBezTo>
                    <a:pt x="5105" y="14910"/>
                    <a:pt x="5107" y="14909"/>
                    <a:pt x="5111" y="14909"/>
                  </a:cubicBezTo>
                  <a:cubicBezTo>
                    <a:pt x="5125" y="14909"/>
                    <a:pt x="5161" y="14935"/>
                    <a:pt x="5166" y="14935"/>
                  </a:cubicBezTo>
                  <a:cubicBezTo>
                    <a:pt x="5170" y="14935"/>
                    <a:pt x="5152" y="14916"/>
                    <a:pt x="5082" y="14847"/>
                  </a:cubicBezTo>
                  <a:close/>
                  <a:moveTo>
                    <a:pt x="17443" y="14951"/>
                  </a:moveTo>
                  <a:cubicBezTo>
                    <a:pt x="17410" y="14986"/>
                    <a:pt x="17380" y="15020"/>
                    <a:pt x="17345" y="15051"/>
                  </a:cubicBezTo>
                  <a:cubicBezTo>
                    <a:pt x="17347" y="15056"/>
                    <a:pt x="17350" y="15059"/>
                    <a:pt x="17353" y="15059"/>
                  </a:cubicBezTo>
                  <a:cubicBezTo>
                    <a:pt x="17368" y="15059"/>
                    <a:pt x="17401" y="15005"/>
                    <a:pt x="17443" y="14953"/>
                  </a:cubicBezTo>
                  <a:lnTo>
                    <a:pt x="17443" y="14951"/>
                  </a:lnTo>
                  <a:close/>
                  <a:moveTo>
                    <a:pt x="7307" y="15032"/>
                  </a:moveTo>
                  <a:lnTo>
                    <a:pt x="7321" y="15074"/>
                  </a:lnTo>
                  <a:lnTo>
                    <a:pt x="7356" y="15067"/>
                  </a:lnTo>
                  <a:lnTo>
                    <a:pt x="7307" y="15032"/>
                  </a:lnTo>
                  <a:close/>
                  <a:moveTo>
                    <a:pt x="16979" y="15143"/>
                  </a:moveTo>
                  <a:lnTo>
                    <a:pt x="16979" y="15146"/>
                  </a:lnTo>
                  <a:cubicBezTo>
                    <a:pt x="16979" y="15145"/>
                    <a:pt x="16980" y="15145"/>
                    <a:pt x="16980" y="15145"/>
                  </a:cubicBezTo>
                  <a:lnTo>
                    <a:pt x="16980" y="15145"/>
                  </a:lnTo>
                  <a:cubicBezTo>
                    <a:pt x="16980" y="15144"/>
                    <a:pt x="16979" y="15144"/>
                    <a:pt x="16979" y="15143"/>
                  </a:cubicBezTo>
                  <a:close/>
                  <a:moveTo>
                    <a:pt x="7743" y="15197"/>
                  </a:moveTo>
                  <a:cubicBezTo>
                    <a:pt x="7737" y="15197"/>
                    <a:pt x="7746" y="15218"/>
                    <a:pt x="7734" y="15224"/>
                  </a:cubicBezTo>
                  <a:lnTo>
                    <a:pt x="7734" y="15227"/>
                  </a:lnTo>
                  <a:lnTo>
                    <a:pt x="7759" y="15208"/>
                  </a:lnTo>
                  <a:cubicBezTo>
                    <a:pt x="7750" y="15200"/>
                    <a:pt x="7746" y="15197"/>
                    <a:pt x="7743" y="15197"/>
                  </a:cubicBezTo>
                  <a:close/>
                  <a:moveTo>
                    <a:pt x="3765" y="15313"/>
                  </a:moveTo>
                  <a:cubicBezTo>
                    <a:pt x="3766" y="15318"/>
                    <a:pt x="3769" y="15325"/>
                    <a:pt x="3772" y="15333"/>
                  </a:cubicBezTo>
                  <a:cubicBezTo>
                    <a:pt x="3770" y="15327"/>
                    <a:pt x="3768" y="15320"/>
                    <a:pt x="3765" y="15313"/>
                  </a:cubicBezTo>
                  <a:close/>
                  <a:moveTo>
                    <a:pt x="17431" y="15236"/>
                  </a:moveTo>
                  <a:lnTo>
                    <a:pt x="17343" y="15296"/>
                  </a:lnTo>
                  <a:lnTo>
                    <a:pt x="17366" y="15343"/>
                  </a:lnTo>
                  <a:lnTo>
                    <a:pt x="17431" y="15236"/>
                  </a:lnTo>
                  <a:close/>
                  <a:moveTo>
                    <a:pt x="13379" y="15368"/>
                  </a:moveTo>
                  <a:lnTo>
                    <a:pt x="13379" y="15368"/>
                  </a:lnTo>
                  <a:cubicBezTo>
                    <a:pt x="13365" y="15382"/>
                    <a:pt x="13346" y="15398"/>
                    <a:pt x="13328" y="15419"/>
                  </a:cubicBezTo>
                  <a:cubicBezTo>
                    <a:pt x="13314" y="15415"/>
                    <a:pt x="13312" y="15398"/>
                    <a:pt x="13323" y="15389"/>
                  </a:cubicBezTo>
                  <a:lnTo>
                    <a:pt x="13323" y="15389"/>
                  </a:lnTo>
                  <a:lnTo>
                    <a:pt x="13321" y="15391"/>
                  </a:lnTo>
                  <a:cubicBezTo>
                    <a:pt x="13321" y="15394"/>
                    <a:pt x="13322" y="15395"/>
                    <a:pt x="13325" y="15395"/>
                  </a:cubicBezTo>
                  <a:cubicBezTo>
                    <a:pt x="13334" y="15395"/>
                    <a:pt x="13359" y="15379"/>
                    <a:pt x="13379" y="15368"/>
                  </a:cubicBezTo>
                  <a:close/>
                  <a:moveTo>
                    <a:pt x="15723" y="15358"/>
                  </a:moveTo>
                  <a:cubicBezTo>
                    <a:pt x="15710" y="15358"/>
                    <a:pt x="15668" y="15404"/>
                    <a:pt x="15628" y="15440"/>
                  </a:cubicBezTo>
                  <a:lnTo>
                    <a:pt x="15727" y="15361"/>
                  </a:lnTo>
                  <a:cubicBezTo>
                    <a:pt x="15727" y="15359"/>
                    <a:pt x="15725" y="15358"/>
                    <a:pt x="15723" y="15358"/>
                  </a:cubicBezTo>
                  <a:close/>
                  <a:moveTo>
                    <a:pt x="12988" y="15423"/>
                  </a:moveTo>
                  <a:cubicBezTo>
                    <a:pt x="12990" y="15423"/>
                    <a:pt x="12992" y="15423"/>
                    <a:pt x="12994" y="15424"/>
                  </a:cubicBezTo>
                  <a:cubicBezTo>
                    <a:pt x="12985" y="15433"/>
                    <a:pt x="12975" y="15445"/>
                    <a:pt x="12964" y="15459"/>
                  </a:cubicBezTo>
                  <a:cubicBezTo>
                    <a:pt x="12964" y="15461"/>
                    <a:pt x="12964" y="15463"/>
                    <a:pt x="12964" y="15466"/>
                  </a:cubicBezTo>
                  <a:lnTo>
                    <a:pt x="12962" y="15468"/>
                  </a:lnTo>
                  <a:cubicBezTo>
                    <a:pt x="12959" y="15461"/>
                    <a:pt x="12959" y="15452"/>
                    <a:pt x="12959" y="15445"/>
                  </a:cubicBezTo>
                  <a:cubicBezTo>
                    <a:pt x="12970" y="15428"/>
                    <a:pt x="12980" y="15423"/>
                    <a:pt x="12988" y="15423"/>
                  </a:cubicBezTo>
                  <a:close/>
                  <a:moveTo>
                    <a:pt x="15588" y="15473"/>
                  </a:moveTo>
                  <a:lnTo>
                    <a:pt x="15581" y="15477"/>
                  </a:lnTo>
                  <a:lnTo>
                    <a:pt x="15583" y="15477"/>
                  </a:lnTo>
                  <a:cubicBezTo>
                    <a:pt x="15579" y="15479"/>
                    <a:pt x="15579" y="15479"/>
                    <a:pt x="15572" y="15482"/>
                  </a:cubicBezTo>
                  <a:cubicBezTo>
                    <a:pt x="15579" y="15479"/>
                    <a:pt x="15583" y="15475"/>
                    <a:pt x="15588" y="15473"/>
                  </a:cubicBezTo>
                  <a:close/>
                  <a:moveTo>
                    <a:pt x="5518" y="15599"/>
                  </a:moveTo>
                  <a:lnTo>
                    <a:pt x="5518" y="15599"/>
                  </a:lnTo>
                  <a:cubicBezTo>
                    <a:pt x="5525" y="15610"/>
                    <a:pt x="5536" y="15624"/>
                    <a:pt x="5550" y="15642"/>
                  </a:cubicBezTo>
                  <a:cubicBezTo>
                    <a:pt x="5539" y="15627"/>
                    <a:pt x="5529" y="15613"/>
                    <a:pt x="5518" y="15599"/>
                  </a:cubicBezTo>
                  <a:close/>
                  <a:moveTo>
                    <a:pt x="17155" y="14988"/>
                  </a:moveTo>
                  <a:lnTo>
                    <a:pt x="17000" y="15192"/>
                  </a:lnTo>
                  <a:cubicBezTo>
                    <a:pt x="16991" y="15186"/>
                    <a:pt x="17020" y="15134"/>
                    <a:pt x="17003" y="15134"/>
                  </a:cubicBezTo>
                  <a:cubicBezTo>
                    <a:pt x="16998" y="15134"/>
                    <a:pt x="16991" y="15137"/>
                    <a:pt x="16980" y="15145"/>
                  </a:cubicBezTo>
                  <a:lnTo>
                    <a:pt x="16980" y="15145"/>
                  </a:lnTo>
                  <a:cubicBezTo>
                    <a:pt x="16999" y="15197"/>
                    <a:pt x="16856" y="15402"/>
                    <a:pt x="16668" y="15514"/>
                  </a:cubicBezTo>
                  <a:cubicBezTo>
                    <a:pt x="16586" y="15630"/>
                    <a:pt x="16651" y="15678"/>
                    <a:pt x="16761" y="15678"/>
                  </a:cubicBezTo>
                  <a:cubicBezTo>
                    <a:pt x="16818" y="15678"/>
                    <a:pt x="16887" y="15665"/>
                    <a:pt x="16954" y="15642"/>
                  </a:cubicBezTo>
                  <a:cubicBezTo>
                    <a:pt x="16942" y="15621"/>
                    <a:pt x="16928" y="15607"/>
                    <a:pt x="17063" y="15433"/>
                  </a:cubicBezTo>
                  <a:lnTo>
                    <a:pt x="17063" y="15433"/>
                  </a:lnTo>
                  <a:cubicBezTo>
                    <a:pt x="17006" y="15460"/>
                    <a:pt x="16808" y="15620"/>
                    <a:pt x="16763" y="15620"/>
                  </a:cubicBezTo>
                  <a:cubicBezTo>
                    <a:pt x="16750" y="15620"/>
                    <a:pt x="16750" y="15605"/>
                    <a:pt x="16773" y="15568"/>
                  </a:cubicBezTo>
                  <a:cubicBezTo>
                    <a:pt x="16958" y="15345"/>
                    <a:pt x="16951" y="15412"/>
                    <a:pt x="17069" y="15333"/>
                  </a:cubicBezTo>
                  <a:lnTo>
                    <a:pt x="17069" y="15333"/>
                  </a:lnTo>
                  <a:cubicBezTo>
                    <a:pt x="17063" y="15335"/>
                    <a:pt x="17058" y="15336"/>
                    <a:pt x="17053" y="15336"/>
                  </a:cubicBezTo>
                  <a:cubicBezTo>
                    <a:pt x="16974" y="15336"/>
                    <a:pt x="17259" y="15008"/>
                    <a:pt x="17155" y="14988"/>
                  </a:cubicBezTo>
                  <a:close/>
                  <a:moveTo>
                    <a:pt x="17116" y="15498"/>
                  </a:moveTo>
                  <a:lnTo>
                    <a:pt x="17023" y="15626"/>
                  </a:lnTo>
                  <a:lnTo>
                    <a:pt x="17030" y="15700"/>
                  </a:lnTo>
                  <a:lnTo>
                    <a:pt x="17116" y="15498"/>
                  </a:lnTo>
                  <a:close/>
                  <a:moveTo>
                    <a:pt x="8179" y="15683"/>
                  </a:moveTo>
                  <a:lnTo>
                    <a:pt x="8179" y="15683"/>
                  </a:lnTo>
                  <a:cubicBezTo>
                    <a:pt x="8165" y="15693"/>
                    <a:pt x="8188" y="15711"/>
                    <a:pt x="8205" y="15730"/>
                  </a:cubicBezTo>
                  <a:cubicBezTo>
                    <a:pt x="8207" y="15732"/>
                    <a:pt x="8209" y="15734"/>
                    <a:pt x="8211" y="15737"/>
                  </a:cubicBezTo>
                  <a:lnTo>
                    <a:pt x="8211" y="15737"/>
                  </a:lnTo>
                  <a:lnTo>
                    <a:pt x="8207" y="15730"/>
                  </a:lnTo>
                  <a:lnTo>
                    <a:pt x="8179" y="15683"/>
                  </a:lnTo>
                  <a:close/>
                  <a:moveTo>
                    <a:pt x="8211" y="15737"/>
                  </a:moveTo>
                  <a:lnTo>
                    <a:pt x="8216" y="15748"/>
                  </a:lnTo>
                  <a:cubicBezTo>
                    <a:pt x="8215" y="15745"/>
                    <a:pt x="8213" y="15741"/>
                    <a:pt x="8211" y="15737"/>
                  </a:cubicBezTo>
                  <a:close/>
                  <a:moveTo>
                    <a:pt x="8216" y="15746"/>
                  </a:moveTo>
                  <a:lnTo>
                    <a:pt x="8218" y="15750"/>
                  </a:lnTo>
                  <a:lnTo>
                    <a:pt x="8218" y="15750"/>
                  </a:lnTo>
                  <a:cubicBezTo>
                    <a:pt x="8218" y="15748"/>
                    <a:pt x="8217" y="15747"/>
                    <a:pt x="8216" y="15746"/>
                  </a:cubicBezTo>
                  <a:close/>
                  <a:moveTo>
                    <a:pt x="8216" y="15751"/>
                  </a:moveTo>
                  <a:cubicBezTo>
                    <a:pt x="8218" y="15753"/>
                    <a:pt x="8216" y="15755"/>
                    <a:pt x="8218" y="15755"/>
                  </a:cubicBezTo>
                  <a:cubicBezTo>
                    <a:pt x="8218" y="15754"/>
                    <a:pt x="8218" y="15752"/>
                    <a:pt x="8218" y="15751"/>
                  </a:cubicBezTo>
                  <a:close/>
                  <a:moveTo>
                    <a:pt x="16466" y="15734"/>
                  </a:moveTo>
                  <a:cubicBezTo>
                    <a:pt x="16460" y="15734"/>
                    <a:pt x="16443" y="15745"/>
                    <a:pt x="16411" y="15772"/>
                  </a:cubicBezTo>
                  <a:lnTo>
                    <a:pt x="16411" y="15769"/>
                  </a:lnTo>
                  <a:cubicBezTo>
                    <a:pt x="16393" y="15797"/>
                    <a:pt x="16365" y="15818"/>
                    <a:pt x="16348" y="15843"/>
                  </a:cubicBezTo>
                  <a:lnTo>
                    <a:pt x="16374" y="15857"/>
                  </a:lnTo>
                  <a:cubicBezTo>
                    <a:pt x="16437" y="15793"/>
                    <a:pt x="16481" y="15734"/>
                    <a:pt x="16466" y="15734"/>
                  </a:cubicBezTo>
                  <a:close/>
                  <a:moveTo>
                    <a:pt x="8508" y="15959"/>
                  </a:moveTo>
                  <a:lnTo>
                    <a:pt x="8508" y="15959"/>
                  </a:lnTo>
                  <a:cubicBezTo>
                    <a:pt x="8506" y="15964"/>
                    <a:pt x="8504" y="15969"/>
                    <a:pt x="8504" y="15973"/>
                  </a:cubicBezTo>
                  <a:cubicBezTo>
                    <a:pt x="8506" y="15969"/>
                    <a:pt x="8508" y="15964"/>
                    <a:pt x="8508" y="15959"/>
                  </a:cubicBezTo>
                  <a:close/>
                  <a:moveTo>
                    <a:pt x="16972" y="15639"/>
                  </a:moveTo>
                  <a:lnTo>
                    <a:pt x="16954" y="15646"/>
                  </a:lnTo>
                  <a:cubicBezTo>
                    <a:pt x="16954" y="15648"/>
                    <a:pt x="16955" y="15651"/>
                    <a:pt x="16956" y="15654"/>
                  </a:cubicBezTo>
                  <a:lnTo>
                    <a:pt x="16956" y="15654"/>
                  </a:lnTo>
                  <a:lnTo>
                    <a:pt x="16641" y="15962"/>
                  </a:lnTo>
                  <a:lnTo>
                    <a:pt x="16657" y="15932"/>
                  </a:lnTo>
                  <a:lnTo>
                    <a:pt x="16599" y="15999"/>
                  </a:lnTo>
                  <a:cubicBezTo>
                    <a:pt x="16680" y="15934"/>
                    <a:pt x="16770" y="15876"/>
                    <a:pt x="16865" y="15827"/>
                  </a:cubicBezTo>
                  <a:cubicBezTo>
                    <a:pt x="16951" y="15708"/>
                    <a:pt x="16962" y="15672"/>
                    <a:pt x="16959" y="15653"/>
                  </a:cubicBezTo>
                  <a:lnTo>
                    <a:pt x="16959" y="15653"/>
                  </a:lnTo>
                  <a:lnTo>
                    <a:pt x="16972" y="15639"/>
                  </a:lnTo>
                  <a:close/>
                  <a:moveTo>
                    <a:pt x="8555" y="16135"/>
                  </a:moveTo>
                  <a:cubicBezTo>
                    <a:pt x="8558" y="16136"/>
                    <a:pt x="8560" y="16137"/>
                    <a:pt x="8562" y="16138"/>
                  </a:cubicBezTo>
                  <a:cubicBezTo>
                    <a:pt x="8559" y="16137"/>
                    <a:pt x="8557" y="16136"/>
                    <a:pt x="8555" y="16135"/>
                  </a:cubicBezTo>
                  <a:close/>
                  <a:moveTo>
                    <a:pt x="15005" y="16135"/>
                  </a:moveTo>
                  <a:cubicBezTo>
                    <a:pt x="15002" y="16135"/>
                    <a:pt x="14997" y="16136"/>
                    <a:pt x="14990" y="16138"/>
                  </a:cubicBezTo>
                  <a:cubicBezTo>
                    <a:pt x="14995" y="16138"/>
                    <a:pt x="15002" y="16138"/>
                    <a:pt x="15009" y="16136"/>
                  </a:cubicBezTo>
                  <a:cubicBezTo>
                    <a:pt x="15008" y="16135"/>
                    <a:pt x="15007" y="16135"/>
                    <a:pt x="15005" y="16135"/>
                  </a:cubicBezTo>
                  <a:close/>
                  <a:moveTo>
                    <a:pt x="16464" y="16221"/>
                  </a:moveTo>
                  <a:lnTo>
                    <a:pt x="16464" y="16221"/>
                  </a:lnTo>
                  <a:cubicBezTo>
                    <a:pt x="16420" y="16249"/>
                    <a:pt x="16374" y="16282"/>
                    <a:pt x="16325" y="16316"/>
                  </a:cubicBezTo>
                  <a:cubicBezTo>
                    <a:pt x="16374" y="16295"/>
                    <a:pt x="16462" y="16244"/>
                    <a:pt x="16464" y="16221"/>
                  </a:cubicBezTo>
                  <a:close/>
                  <a:moveTo>
                    <a:pt x="8828" y="16309"/>
                  </a:moveTo>
                  <a:lnTo>
                    <a:pt x="8837" y="16319"/>
                  </a:lnTo>
                  <a:cubicBezTo>
                    <a:pt x="8844" y="16319"/>
                    <a:pt x="8851" y="16319"/>
                    <a:pt x="8858" y="16316"/>
                  </a:cubicBezTo>
                  <a:lnTo>
                    <a:pt x="8828" y="16309"/>
                  </a:lnTo>
                  <a:close/>
                  <a:moveTo>
                    <a:pt x="16363" y="16251"/>
                  </a:moveTo>
                  <a:lnTo>
                    <a:pt x="16363" y="16251"/>
                  </a:lnTo>
                  <a:cubicBezTo>
                    <a:pt x="16370" y="16251"/>
                    <a:pt x="16332" y="16292"/>
                    <a:pt x="16316" y="16314"/>
                  </a:cubicBezTo>
                  <a:cubicBezTo>
                    <a:pt x="16316" y="16319"/>
                    <a:pt x="16316" y="16323"/>
                    <a:pt x="16316" y="16323"/>
                  </a:cubicBezTo>
                  <a:lnTo>
                    <a:pt x="16318" y="16323"/>
                  </a:lnTo>
                  <a:cubicBezTo>
                    <a:pt x="16309" y="16328"/>
                    <a:pt x="16302" y="16331"/>
                    <a:pt x="16300" y="16331"/>
                  </a:cubicBezTo>
                  <a:cubicBezTo>
                    <a:pt x="16299" y="16331"/>
                    <a:pt x="16301" y="16329"/>
                    <a:pt x="16309" y="16323"/>
                  </a:cubicBezTo>
                  <a:cubicBezTo>
                    <a:pt x="16311" y="16319"/>
                    <a:pt x="16314" y="16316"/>
                    <a:pt x="16316" y="16314"/>
                  </a:cubicBezTo>
                  <a:cubicBezTo>
                    <a:pt x="16314" y="16305"/>
                    <a:pt x="16314" y="16295"/>
                    <a:pt x="16316" y="16286"/>
                  </a:cubicBezTo>
                  <a:cubicBezTo>
                    <a:pt x="16347" y="16261"/>
                    <a:pt x="16360" y="16251"/>
                    <a:pt x="16363" y="16251"/>
                  </a:cubicBezTo>
                  <a:close/>
                  <a:moveTo>
                    <a:pt x="14673" y="16334"/>
                  </a:moveTo>
                  <a:cubicBezTo>
                    <a:pt x="14668" y="16341"/>
                    <a:pt x="14663" y="16347"/>
                    <a:pt x="14658" y="16353"/>
                  </a:cubicBezTo>
                  <a:cubicBezTo>
                    <a:pt x="14665" y="16346"/>
                    <a:pt x="14669" y="16340"/>
                    <a:pt x="14673" y="16334"/>
                  </a:cubicBezTo>
                  <a:close/>
                  <a:moveTo>
                    <a:pt x="8963" y="16453"/>
                  </a:moveTo>
                  <a:lnTo>
                    <a:pt x="8957" y="16455"/>
                  </a:lnTo>
                  <a:lnTo>
                    <a:pt x="8957" y="16455"/>
                  </a:lnTo>
                  <a:cubicBezTo>
                    <a:pt x="8959" y="16455"/>
                    <a:pt x="8961" y="16454"/>
                    <a:pt x="8963" y="16453"/>
                  </a:cubicBezTo>
                  <a:close/>
                  <a:moveTo>
                    <a:pt x="16599" y="16003"/>
                  </a:moveTo>
                  <a:lnTo>
                    <a:pt x="16599" y="16003"/>
                  </a:lnTo>
                  <a:cubicBezTo>
                    <a:pt x="16499" y="16091"/>
                    <a:pt x="16402" y="16187"/>
                    <a:pt x="16314" y="16286"/>
                  </a:cubicBezTo>
                  <a:cubicBezTo>
                    <a:pt x="16322" y="16209"/>
                    <a:pt x="16427" y="16070"/>
                    <a:pt x="16364" y="16070"/>
                  </a:cubicBezTo>
                  <a:cubicBezTo>
                    <a:pt x="16355" y="16070"/>
                    <a:pt x="16342" y="16073"/>
                    <a:pt x="16325" y="16080"/>
                  </a:cubicBezTo>
                  <a:cubicBezTo>
                    <a:pt x="16142" y="16270"/>
                    <a:pt x="16228" y="16242"/>
                    <a:pt x="16133" y="16370"/>
                  </a:cubicBezTo>
                  <a:cubicBezTo>
                    <a:pt x="16217" y="16280"/>
                    <a:pt x="16247" y="16252"/>
                    <a:pt x="16253" y="16252"/>
                  </a:cubicBezTo>
                  <a:lnTo>
                    <a:pt x="16253" y="16252"/>
                  </a:lnTo>
                  <a:cubicBezTo>
                    <a:pt x="16263" y="16252"/>
                    <a:pt x="16200" y="16338"/>
                    <a:pt x="16224" y="16338"/>
                  </a:cubicBezTo>
                  <a:cubicBezTo>
                    <a:pt x="16234" y="16338"/>
                    <a:pt x="16258" y="16324"/>
                    <a:pt x="16307" y="16284"/>
                  </a:cubicBezTo>
                  <a:lnTo>
                    <a:pt x="16307" y="16284"/>
                  </a:lnTo>
                  <a:cubicBezTo>
                    <a:pt x="16253" y="16349"/>
                    <a:pt x="16202" y="16404"/>
                    <a:pt x="16154" y="16455"/>
                  </a:cubicBezTo>
                  <a:cubicBezTo>
                    <a:pt x="16212" y="16407"/>
                    <a:pt x="16270" y="16360"/>
                    <a:pt x="16328" y="16319"/>
                  </a:cubicBezTo>
                  <a:lnTo>
                    <a:pt x="16328" y="16319"/>
                  </a:lnTo>
                  <a:lnTo>
                    <a:pt x="16318" y="16323"/>
                  </a:lnTo>
                  <a:lnTo>
                    <a:pt x="16318" y="16323"/>
                  </a:lnTo>
                  <a:lnTo>
                    <a:pt x="16599" y="16003"/>
                  </a:lnTo>
                  <a:close/>
                  <a:moveTo>
                    <a:pt x="8776" y="16486"/>
                  </a:moveTo>
                  <a:cubicBezTo>
                    <a:pt x="8776" y="16490"/>
                    <a:pt x="8778" y="16493"/>
                    <a:pt x="8779" y="16497"/>
                  </a:cubicBezTo>
                  <a:cubicBezTo>
                    <a:pt x="8779" y="16493"/>
                    <a:pt x="8778" y="16490"/>
                    <a:pt x="8776" y="16486"/>
                  </a:cubicBezTo>
                  <a:close/>
                  <a:moveTo>
                    <a:pt x="12299" y="16488"/>
                  </a:moveTo>
                  <a:lnTo>
                    <a:pt x="12299" y="16488"/>
                  </a:lnTo>
                  <a:cubicBezTo>
                    <a:pt x="12314" y="16497"/>
                    <a:pt x="12297" y="16526"/>
                    <a:pt x="12303" y="16526"/>
                  </a:cubicBezTo>
                  <a:cubicBezTo>
                    <a:pt x="12305" y="16526"/>
                    <a:pt x="12314" y="16518"/>
                    <a:pt x="12338" y="16493"/>
                  </a:cubicBezTo>
                  <a:cubicBezTo>
                    <a:pt x="12324" y="16493"/>
                    <a:pt x="12310" y="16493"/>
                    <a:pt x="12299" y="16488"/>
                  </a:cubicBezTo>
                  <a:close/>
                  <a:moveTo>
                    <a:pt x="11944" y="16575"/>
                  </a:moveTo>
                  <a:cubicBezTo>
                    <a:pt x="11938" y="16577"/>
                    <a:pt x="11932" y="16580"/>
                    <a:pt x="11923" y="16585"/>
                  </a:cubicBezTo>
                  <a:cubicBezTo>
                    <a:pt x="11930" y="16582"/>
                    <a:pt x="11937" y="16579"/>
                    <a:pt x="11944" y="16575"/>
                  </a:cubicBezTo>
                  <a:close/>
                  <a:moveTo>
                    <a:pt x="16253" y="16469"/>
                  </a:moveTo>
                  <a:cubicBezTo>
                    <a:pt x="16219" y="16518"/>
                    <a:pt x="16186" y="16571"/>
                    <a:pt x="16151" y="16629"/>
                  </a:cubicBezTo>
                  <a:cubicBezTo>
                    <a:pt x="16191" y="16578"/>
                    <a:pt x="16223" y="16525"/>
                    <a:pt x="16253" y="16469"/>
                  </a:cubicBezTo>
                  <a:close/>
                  <a:moveTo>
                    <a:pt x="5882" y="16620"/>
                  </a:moveTo>
                  <a:cubicBezTo>
                    <a:pt x="5885" y="16625"/>
                    <a:pt x="5890" y="16631"/>
                    <a:pt x="5896" y="16638"/>
                  </a:cubicBezTo>
                  <a:lnTo>
                    <a:pt x="5896" y="16638"/>
                  </a:lnTo>
                  <a:lnTo>
                    <a:pt x="5882" y="16620"/>
                  </a:lnTo>
                  <a:close/>
                  <a:moveTo>
                    <a:pt x="9284" y="16763"/>
                  </a:moveTo>
                  <a:cubicBezTo>
                    <a:pt x="9271" y="16763"/>
                    <a:pt x="9249" y="16777"/>
                    <a:pt x="9238" y="16782"/>
                  </a:cubicBezTo>
                  <a:cubicBezTo>
                    <a:pt x="9243" y="16781"/>
                    <a:pt x="9248" y="16780"/>
                    <a:pt x="9253" y="16780"/>
                  </a:cubicBezTo>
                  <a:cubicBezTo>
                    <a:pt x="9262" y="16780"/>
                    <a:pt x="9270" y="16782"/>
                    <a:pt x="9278" y="16787"/>
                  </a:cubicBezTo>
                  <a:cubicBezTo>
                    <a:pt x="9285" y="16782"/>
                    <a:pt x="9289" y="16773"/>
                    <a:pt x="9292" y="16766"/>
                  </a:cubicBezTo>
                  <a:cubicBezTo>
                    <a:pt x="9290" y="16764"/>
                    <a:pt x="9287" y="16763"/>
                    <a:pt x="9284" y="16763"/>
                  </a:cubicBezTo>
                  <a:close/>
                  <a:moveTo>
                    <a:pt x="9048" y="16768"/>
                  </a:moveTo>
                  <a:lnTo>
                    <a:pt x="9048" y="16768"/>
                  </a:lnTo>
                  <a:cubicBezTo>
                    <a:pt x="9060" y="16785"/>
                    <a:pt x="9072" y="16799"/>
                    <a:pt x="9081" y="16815"/>
                  </a:cubicBezTo>
                  <a:lnTo>
                    <a:pt x="9048" y="16768"/>
                  </a:lnTo>
                  <a:close/>
                  <a:moveTo>
                    <a:pt x="9341" y="16820"/>
                  </a:moveTo>
                  <a:cubicBezTo>
                    <a:pt x="9334" y="16820"/>
                    <a:pt x="9337" y="16828"/>
                    <a:pt x="9347" y="16850"/>
                  </a:cubicBezTo>
                  <a:lnTo>
                    <a:pt x="9350" y="16850"/>
                  </a:lnTo>
                  <a:cubicBezTo>
                    <a:pt x="9360" y="16858"/>
                    <a:pt x="9366" y="16861"/>
                    <a:pt x="9369" y="16861"/>
                  </a:cubicBezTo>
                  <a:cubicBezTo>
                    <a:pt x="9379" y="16861"/>
                    <a:pt x="9364" y="16833"/>
                    <a:pt x="9371" y="16831"/>
                  </a:cubicBezTo>
                  <a:cubicBezTo>
                    <a:pt x="9356" y="16824"/>
                    <a:pt x="9346" y="16820"/>
                    <a:pt x="9341" y="16820"/>
                  </a:cubicBezTo>
                  <a:close/>
                  <a:moveTo>
                    <a:pt x="15769" y="16606"/>
                  </a:moveTo>
                  <a:lnTo>
                    <a:pt x="15607" y="16701"/>
                  </a:lnTo>
                  <a:lnTo>
                    <a:pt x="15634" y="16715"/>
                  </a:lnTo>
                  <a:cubicBezTo>
                    <a:pt x="15481" y="16850"/>
                    <a:pt x="15537" y="16843"/>
                    <a:pt x="15537" y="16875"/>
                  </a:cubicBezTo>
                  <a:lnTo>
                    <a:pt x="15769" y="16606"/>
                  </a:lnTo>
                  <a:close/>
                  <a:moveTo>
                    <a:pt x="16151" y="16458"/>
                  </a:moveTo>
                  <a:lnTo>
                    <a:pt x="16151" y="16458"/>
                  </a:lnTo>
                  <a:cubicBezTo>
                    <a:pt x="16057" y="16540"/>
                    <a:pt x="15961" y="16628"/>
                    <a:pt x="15873" y="16715"/>
                  </a:cubicBezTo>
                  <a:lnTo>
                    <a:pt x="15873" y="16715"/>
                  </a:lnTo>
                  <a:cubicBezTo>
                    <a:pt x="15873" y="16708"/>
                    <a:pt x="15872" y="16704"/>
                    <a:pt x="15870" y="16704"/>
                  </a:cubicBezTo>
                  <a:cubicBezTo>
                    <a:pt x="15867" y="16704"/>
                    <a:pt x="15862" y="16709"/>
                    <a:pt x="15852" y="16722"/>
                  </a:cubicBezTo>
                  <a:lnTo>
                    <a:pt x="15850" y="16724"/>
                  </a:lnTo>
                  <a:cubicBezTo>
                    <a:pt x="15794" y="16766"/>
                    <a:pt x="15750" y="16822"/>
                    <a:pt x="15718" y="16884"/>
                  </a:cubicBezTo>
                  <a:cubicBezTo>
                    <a:pt x="15764" y="16829"/>
                    <a:pt x="15814" y="16774"/>
                    <a:pt x="15871" y="16719"/>
                  </a:cubicBezTo>
                  <a:lnTo>
                    <a:pt x="15871" y="16719"/>
                  </a:lnTo>
                  <a:cubicBezTo>
                    <a:pt x="15872" y="16732"/>
                    <a:pt x="15867" y="16754"/>
                    <a:pt x="15880" y="16754"/>
                  </a:cubicBezTo>
                  <a:cubicBezTo>
                    <a:pt x="15890" y="16754"/>
                    <a:pt x="15910" y="16741"/>
                    <a:pt x="15950" y="16701"/>
                  </a:cubicBezTo>
                  <a:lnTo>
                    <a:pt x="15950" y="16703"/>
                  </a:lnTo>
                  <a:cubicBezTo>
                    <a:pt x="16008" y="16615"/>
                    <a:pt x="16077" y="16534"/>
                    <a:pt x="16151" y="16458"/>
                  </a:cubicBezTo>
                  <a:close/>
                  <a:moveTo>
                    <a:pt x="16151" y="16629"/>
                  </a:moveTo>
                  <a:lnTo>
                    <a:pt x="16151" y="16629"/>
                  </a:lnTo>
                  <a:cubicBezTo>
                    <a:pt x="16068" y="16736"/>
                    <a:pt x="15968" y="16826"/>
                    <a:pt x="15855" y="16901"/>
                  </a:cubicBezTo>
                  <a:cubicBezTo>
                    <a:pt x="15844" y="16925"/>
                    <a:pt x="15850" y="16933"/>
                    <a:pt x="15862" y="16933"/>
                  </a:cubicBezTo>
                  <a:cubicBezTo>
                    <a:pt x="15882" y="16933"/>
                    <a:pt x="15919" y="16914"/>
                    <a:pt x="15935" y="16914"/>
                  </a:cubicBezTo>
                  <a:cubicBezTo>
                    <a:pt x="15944" y="16914"/>
                    <a:pt x="15947" y="16921"/>
                    <a:pt x="15934" y="16942"/>
                  </a:cubicBezTo>
                  <a:cubicBezTo>
                    <a:pt x="16017" y="16845"/>
                    <a:pt x="16091" y="16741"/>
                    <a:pt x="16151" y="16629"/>
                  </a:cubicBezTo>
                  <a:close/>
                  <a:moveTo>
                    <a:pt x="13903" y="16986"/>
                  </a:moveTo>
                  <a:lnTo>
                    <a:pt x="13903" y="16986"/>
                  </a:lnTo>
                  <a:cubicBezTo>
                    <a:pt x="13893" y="16989"/>
                    <a:pt x="13884" y="16993"/>
                    <a:pt x="13877" y="17000"/>
                  </a:cubicBezTo>
                  <a:cubicBezTo>
                    <a:pt x="13887" y="16998"/>
                    <a:pt x="13896" y="16991"/>
                    <a:pt x="13903" y="16986"/>
                  </a:cubicBezTo>
                  <a:close/>
                  <a:moveTo>
                    <a:pt x="15720" y="16880"/>
                  </a:moveTo>
                  <a:lnTo>
                    <a:pt x="15720" y="16880"/>
                  </a:lnTo>
                  <a:cubicBezTo>
                    <a:pt x="15681" y="16924"/>
                    <a:pt x="15648" y="16965"/>
                    <a:pt x="15621" y="17003"/>
                  </a:cubicBezTo>
                  <a:cubicBezTo>
                    <a:pt x="15631" y="16998"/>
                    <a:pt x="15640" y="16994"/>
                    <a:pt x="15653" y="16991"/>
                  </a:cubicBezTo>
                  <a:lnTo>
                    <a:pt x="15653" y="16991"/>
                  </a:lnTo>
                  <a:lnTo>
                    <a:pt x="15646" y="17003"/>
                  </a:lnTo>
                  <a:cubicBezTo>
                    <a:pt x="15667" y="16993"/>
                    <a:pt x="15670" y="16990"/>
                    <a:pt x="15665" y="16990"/>
                  </a:cubicBezTo>
                  <a:cubicBezTo>
                    <a:pt x="15663" y="16990"/>
                    <a:pt x="15659" y="16990"/>
                    <a:pt x="15655" y="16991"/>
                  </a:cubicBezTo>
                  <a:lnTo>
                    <a:pt x="15653" y="16991"/>
                  </a:lnTo>
                  <a:cubicBezTo>
                    <a:pt x="15679" y="16956"/>
                    <a:pt x="15699" y="16917"/>
                    <a:pt x="15720" y="16880"/>
                  </a:cubicBezTo>
                  <a:close/>
                  <a:moveTo>
                    <a:pt x="14169" y="16947"/>
                  </a:moveTo>
                  <a:lnTo>
                    <a:pt x="14144" y="16972"/>
                  </a:lnTo>
                  <a:cubicBezTo>
                    <a:pt x="14139" y="16984"/>
                    <a:pt x="14135" y="16996"/>
                    <a:pt x="14132" y="17007"/>
                  </a:cubicBezTo>
                  <a:lnTo>
                    <a:pt x="14169" y="16947"/>
                  </a:lnTo>
                  <a:close/>
                  <a:moveTo>
                    <a:pt x="15621" y="17007"/>
                  </a:moveTo>
                  <a:cubicBezTo>
                    <a:pt x="15609" y="17009"/>
                    <a:pt x="15600" y="17016"/>
                    <a:pt x="15609" y="17021"/>
                  </a:cubicBezTo>
                  <a:lnTo>
                    <a:pt x="15609" y="17021"/>
                  </a:lnTo>
                  <a:cubicBezTo>
                    <a:pt x="15613" y="17017"/>
                    <a:pt x="15617" y="17011"/>
                    <a:pt x="15621" y="17007"/>
                  </a:cubicBezTo>
                  <a:close/>
                  <a:moveTo>
                    <a:pt x="15609" y="17021"/>
                  </a:moveTo>
                  <a:lnTo>
                    <a:pt x="15609" y="17021"/>
                  </a:lnTo>
                  <a:cubicBezTo>
                    <a:pt x="15608" y="17022"/>
                    <a:pt x="15607" y="17023"/>
                    <a:pt x="15607" y="17023"/>
                  </a:cubicBezTo>
                  <a:lnTo>
                    <a:pt x="15609" y="17021"/>
                  </a:lnTo>
                  <a:cubicBezTo>
                    <a:pt x="15609" y="17021"/>
                    <a:pt x="15609" y="17021"/>
                    <a:pt x="15609" y="17021"/>
                  </a:cubicBezTo>
                  <a:close/>
                  <a:moveTo>
                    <a:pt x="6359" y="17098"/>
                  </a:moveTo>
                  <a:cubicBezTo>
                    <a:pt x="6366" y="17107"/>
                    <a:pt x="6373" y="17118"/>
                    <a:pt x="6378" y="17128"/>
                  </a:cubicBezTo>
                  <a:cubicBezTo>
                    <a:pt x="6387" y="17123"/>
                    <a:pt x="6375" y="17114"/>
                    <a:pt x="6359" y="17098"/>
                  </a:cubicBezTo>
                  <a:close/>
                  <a:moveTo>
                    <a:pt x="9558" y="17088"/>
                  </a:moveTo>
                  <a:lnTo>
                    <a:pt x="9623" y="17167"/>
                  </a:lnTo>
                  <a:cubicBezTo>
                    <a:pt x="9622" y="17151"/>
                    <a:pt x="9619" y="17133"/>
                    <a:pt x="9629" y="17133"/>
                  </a:cubicBezTo>
                  <a:cubicBezTo>
                    <a:pt x="9633" y="17133"/>
                    <a:pt x="9640" y="17137"/>
                    <a:pt x="9651" y="17146"/>
                  </a:cubicBezTo>
                  <a:cubicBezTo>
                    <a:pt x="9632" y="17110"/>
                    <a:pt x="9624" y="17099"/>
                    <a:pt x="9620" y="17099"/>
                  </a:cubicBezTo>
                  <a:cubicBezTo>
                    <a:pt x="9615" y="17099"/>
                    <a:pt x="9617" y="17122"/>
                    <a:pt x="9603" y="17122"/>
                  </a:cubicBezTo>
                  <a:cubicBezTo>
                    <a:pt x="9595" y="17122"/>
                    <a:pt x="9582" y="17114"/>
                    <a:pt x="9558" y="17088"/>
                  </a:cubicBezTo>
                  <a:close/>
                  <a:moveTo>
                    <a:pt x="13822" y="17278"/>
                  </a:moveTo>
                  <a:cubicBezTo>
                    <a:pt x="13822" y="17279"/>
                    <a:pt x="13822" y="17280"/>
                    <a:pt x="13822" y="17281"/>
                  </a:cubicBezTo>
                  <a:lnTo>
                    <a:pt x="13822" y="17278"/>
                  </a:lnTo>
                  <a:close/>
                  <a:moveTo>
                    <a:pt x="11517" y="17309"/>
                  </a:moveTo>
                  <a:lnTo>
                    <a:pt x="11517" y="17309"/>
                  </a:lnTo>
                  <a:cubicBezTo>
                    <a:pt x="11516" y="17311"/>
                    <a:pt x="11514" y="17312"/>
                    <a:pt x="11513" y="17313"/>
                  </a:cubicBezTo>
                  <a:cubicBezTo>
                    <a:pt x="11514" y="17312"/>
                    <a:pt x="11516" y="17311"/>
                    <a:pt x="11517" y="17309"/>
                  </a:cubicBezTo>
                  <a:close/>
                  <a:moveTo>
                    <a:pt x="15537" y="17200"/>
                  </a:moveTo>
                  <a:lnTo>
                    <a:pt x="15488" y="17278"/>
                  </a:lnTo>
                  <a:lnTo>
                    <a:pt x="15435" y="17394"/>
                  </a:lnTo>
                  <a:lnTo>
                    <a:pt x="15537" y="17200"/>
                  </a:lnTo>
                  <a:close/>
                  <a:moveTo>
                    <a:pt x="15384" y="17248"/>
                  </a:moveTo>
                  <a:lnTo>
                    <a:pt x="15257" y="17369"/>
                  </a:lnTo>
                  <a:lnTo>
                    <a:pt x="15257" y="17369"/>
                  </a:lnTo>
                  <a:lnTo>
                    <a:pt x="15257" y="17369"/>
                  </a:lnTo>
                  <a:lnTo>
                    <a:pt x="15199" y="17427"/>
                  </a:lnTo>
                  <a:cubicBezTo>
                    <a:pt x="15217" y="17424"/>
                    <a:pt x="15261" y="17422"/>
                    <a:pt x="15352" y="17350"/>
                  </a:cubicBezTo>
                  <a:lnTo>
                    <a:pt x="15352" y="17350"/>
                  </a:lnTo>
                  <a:lnTo>
                    <a:pt x="15259" y="17368"/>
                  </a:lnTo>
                  <a:lnTo>
                    <a:pt x="15259" y="17368"/>
                  </a:lnTo>
                  <a:cubicBezTo>
                    <a:pt x="15321" y="17307"/>
                    <a:pt x="15366" y="17267"/>
                    <a:pt x="15384" y="17248"/>
                  </a:cubicBezTo>
                  <a:close/>
                  <a:moveTo>
                    <a:pt x="15193" y="17426"/>
                  </a:moveTo>
                  <a:cubicBezTo>
                    <a:pt x="15187" y="17426"/>
                    <a:pt x="15184" y="17429"/>
                    <a:pt x="15182" y="17438"/>
                  </a:cubicBezTo>
                  <a:lnTo>
                    <a:pt x="15182" y="17441"/>
                  </a:lnTo>
                  <a:lnTo>
                    <a:pt x="15199" y="17427"/>
                  </a:lnTo>
                  <a:cubicBezTo>
                    <a:pt x="15197" y="17426"/>
                    <a:pt x="15195" y="17426"/>
                    <a:pt x="15193" y="17426"/>
                  </a:cubicBezTo>
                  <a:close/>
                  <a:moveTo>
                    <a:pt x="14997" y="17443"/>
                  </a:moveTo>
                  <a:cubicBezTo>
                    <a:pt x="14994" y="17443"/>
                    <a:pt x="14988" y="17445"/>
                    <a:pt x="14980" y="17448"/>
                  </a:cubicBezTo>
                  <a:lnTo>
                    <a:pt x="14980" y="17448"/>
                  </a:lnTo>
                  <a:cubicBezTo>
                    <a:pt x="14987" y="17448"/>
                    <a:pt x="14993" y="17448"/>
                    <a:pt x="14999" y="17448"/>
                  </a:cubicBezTo>
                  <a:cubicBezTo>
                    <a:pt x="15001" y="17445"/>
                    <a:pt x="15000" y="17443"/>
                    <a:pt x="14997" y="17443"/>
                  </a:cubicBezTo>
                  <a:close/>
                  <a:moveTo>
                    <a:pt x="15129" y="17378"/>
                  </a:moveTo>
                  <a:lnTo>
                    <a:pt x="15064" y="17466"/>
                  </a:lnTo>
                  <a:lnTo>
                    <a:pt x="15124" y="17411"/>
                  </a:lnTo>
                  <a:lnTo>
                    <a:pt x="15129" y="17378"/>
                  </a:lnTo>
                  <a:close/>
                  <a:moveTo>
                    <a:pt x="9804" y="17559"/>
                  </a:moveTo>
                  <a:cubicBezTo>
                    <a:pt x="9805" y="17559"/>
                    <a:pt x="9806" y="17559"/>
                    <a:pt x="9807" y="17559"/>
                  </a:cubicBezTo>
                  <a:lnTo>
                    <a:pt x="9807" y="17559"/>
                  </a:lnTo>
                  <a:cubicBezTo>
                    <a:pt x="9807" y="17559"/>
                    <a:pt x="9807" y="17559"/>
                    <a:pt x="9806" y="17559"/>
                  </a:cubicBezTo>
                  <a:close/>
                  <a:moveTo>
                    <a:pt x="9895" y="17642"/>
                  </a:moveTo>
                  <a:lnTo>
                    <a:pt x="9883" y="17649"/>
                  </a:lnTo>
                  <a:cubicBezTo>
                    <a:pt x="9885" y="17649"/>
                    <a:pt x="9890" y="17647"/>
                    <a:pt x="9895" y="17645"/>
                  </a:cubicBezTo>
                  <a:lnTo>
                    <a:pt x="9895" y="17642"/>
                  </a:lnTo>
                  <a:close/>
                  <a:moveTo>
                    <a:pt x="9807" y="17559"/>
                  </a:moveTo>
                  <a:lnTo>
                    <a:pt x="9807" y="17559"/>
                  </a:lnTo>
                  <a:cubicBezTo>
                    <a:pt x="9825" y="17583"/>
                    <a:pt x="9837" y="17631"/>
                    <a:pt x="9871" y="17654"/>
                  </a:cubicBezTo>
                  <a:lnTo>
                    <a:pt x="9883" y="17649"/>
                  </a:lnTo>
                  <a:cubicBezTo>
                    <a:pt x="9856" y="17649"/>
                    <a:pt x="9840" y="17568"/>
                    <a:pt x="9807" y="17559"/>
                  </a:cubicBezTo>
                  <a:close/>
                  <a:moveTo>
                    <a:pt x="15064" y="17466"/>
                  </a:moveTo>
                  <a:lnTo>
                    <a:pt x="14900" y="17612"/>
                  </a:lnTo>
                  <a:cubicBezTo>
                    <a:pt x="14911" y="17619"/>
                    <a:pt x="14955" y="17608"/>
                    <a:pt x="14923" y="17661"/>
                  </a:cubicBezTo>
                  <a:lnTo>
                    <a:pt x="15064" y="17466"/>
                  </a:lnTo>
                  <a:close/>
                  <a:moveTo>
                    <a:pt x="11151" y="17703"/>
                  </a:moveTo>
                  <a:cubicBezTo>
                    <a:pt x="11151" y="17706"/>
                    <a:pt x="11151" y="17709"/>
                    <a:pt x="11153" y="17709"/>
                  </a:cubicBezTo>
                  <a:cubicBezTo>
                    <a:pt x="11153" y="17709"/>
                    <a:pt x="11154" y="17709"/>
                    <a:pt x="11156" y="17707"/>
                  </a:cubicBezTo>
                  <a:cubicBezTo>
                    <a:pt x="11156" y="17705"/>
                    <a:pt x="11151" y="17705"/>
                    <a:pt x="11151" y="17703"/>
                  </a:cubicBezTo>
                  <a:close/>
                  <a:moveTo>
                    <a:pt x="14980" y="17448"/>
                  </a:moveTo>
                  <a:cubicBezTo>
                    <a:pt x="14903" y="17451"/>
                    <a:pt x="14827" y="17469"/>
                    <a:pt x="14758" y="17503"/>
                  </a:cubicBezTo>
                  <a:cubicBezTo>
                    <a:pt x="14737" y="17552"/>
                    <a:pt x="14705" y="17596"/>
                    <a:pt x="14663" y="17631"/>
                  </a:cubicBezTo>
                  <a:cubicBezTo>
                    <a:pt x="14644" y="17643"/>
                    <a:pt x="14634" y="17648"/>
                    <a:pt x="14629" y="17648"/>
                  </a:cubicBezTo>
                  <a:cubicBezTo>
                    <a:pt x="14616" y="17648"/>
                    <a:pt x="14641" y="17611"/>
                    <a:pt x="14632" y="17601"/>
                  </a:cubicBezTo>
                  <a:lnTo>
                    <a:pt x="14632" y="17601"/>
                  </a:lnTo>
                  <a:cubicBezTo>
                    <a:pt x="14639" y="17589"/>
                    <a:pt x="14643" y="17580"/>
                    <a:pt x="14640" y="17580"/>
                  </a:cubicBezTo>
                  <a:lnTo>
                    <a:pt x="14640" y="17580"/>
                  </a:lnTo>
                  <a:cubicBezTo>
                    <a:pt x="14638" y="17580"/>
                    <a:pt x="14629" y="17587"/>
                    <a:pt x="14612" y="17603"/>
                  </a:cubicBezTo>
                  <a:cubicBezTo>
                    <a:pt x="14617" y="17600"/>
                    <a:pt x="14620" y="17599"/>
                    <a:pt x="14622" y="17599"/>
                  </a:cubicBezTo>
                  <a:cubicBezTo>
                    <a:pt x="14625" y="17599"/>
                    <a:pt x="14627" y="17601"/>
                    <a:pt x="14630" y="17602"/>
                  </a:cubicBezTo>
                  <a:lnTo>
                    <a:pt x="14630" y="17602"/>
                  </a:lnTo>
                  <a:cubicBezTo>
                    <a:pt x="14606" y="17640"/>
                    <a:pt x="14557" y="17711"/>
                    <a:pt x="14581" y="17711"/>
                  </a:cubicBezTo>
                  <a:cubicBezTo>
                    <a:pt x="14591" y="17711"/>
                    <a:pt x="14615" y="17698"/>
                    <a:pt x="14661" y="17663"/>
                  </a:cubicBezTo>
                  <a:lnTo>
                    <a:pt x="14677" y="17635"/>
                  </a:lnTo>
                  <a:cubicBezTo>
                    <a:pt x="14781" y="17553"/>
                    <a:pt x="14928" y="17468"/>
                    <a:pt x="14980" y="17448"/>
                  </a:cubicBezTo>
                  <a:close/>
                  <a:moveTo>
                    <a:pt x="9950" y="17712"/>
                  </a:moveTo>
                  <a:cubicBezTo>
                    <a:pt x="9955" y="17719"/>
                    <a:pt x="9962" y="17726"/>
                    <a:pt x="9969" y="17730"/>
                  </a:cubicBezTo>
                  <a:lnTo>
                    <a:pt x="9950" y="17712"/>
                  </a:lnTo>
                  <a:close/>
                  <a:moveTo>
                    <a:pt x="9992" y="17730"/>
                  </a:moveTo>
                  <a:cubicBezTo>
                    <a:pt x="9988" y="17733"/>
                    <a:pt x="9984" y="17734"/>
                    <a:pt x="9980" y="17734"/>
                  </a:cubicBezTo>
                  <a:cubicBezTo>
                    <a:pt x="9976" y="17734"/>
                    <a:pt x="9972" y="17733"/>
                    <a:pt x="9969" y="17730"/>
                  </a:cubicBezTo>
                  <a:lnTo>
                    <a:pt x="9969" y="17730"/>
                  </a:lnTo>
                  <a:lnTo>
                    <a:pt x="9983" y="17742"/>
                  </a:lnTo>
                  <a:cubicBezTo>
                    <a:pt x="9987" y="17740"/>
                    <a:pt x="9992" y="17737"/>
                    <a:pt x="9990" y="17733"/>
                  </a:cubicBezTo>
                  <a:lnTo>
                    <a:pt x="9992" y="17730"/>
                  </a:lnTo>
                  <a:close/>
                  <a:moveTo>
                    <a:pt x="9983" y="17742"/>
                  </a:moveTo>
                  <a:lnTo>
                    <a:pt x="9978" y="17744"/>
                  </a:lnTo>
                  <a:cubicBezTo>
                    <a:pt x="9985" y="17751"/>
                    <a:pt x="9994" y="17754"/>
                    <a:pt x="10006" y="17756"/>
                  </a:cubicBezTo>
                  <a:lnTo>
                    <a:pt x="9983" y="17742"/>
                  </a:lnTo>
                  <a:close/>
                  <a:moveTo>
                    <a:pt x="13210" y="17668"/>
                  </a:moveTo>
                  <a:cubicBezTo>
                    <a:pt x="13184" y="17691"/>
                    <a:pt x="13152" y="17721"/>
                    <a:pt x="13103" y="17756"/>
                  </a:cubicBezTo>
                  <a:lnTo>
                    <a:pt x="13207" y="17668"/>
                  </a:lnTo>
                  <a:close/>
                  <a:moveTo>
                    <a:pt x="10946" y="17894"/>
                  </a:moveTo>
                  <a:cubicBezTo>
                    <a:pt x="10945" y="17897"/>
                    <a:pt x="10943" y="17899"/>
                    <a:pt x="10942" y="17902"/>
                  </a:cubicBezTo>
                  <a:cubicBezTo>
                    <a:pt x="10944" y="17899"/>
                    <a:pt x="10945" y="17897"/>
                    <a:pt x="10946" y="17894"/>
                  </a:cubicBezTo>
                  <a:close/>
                  <a:moveTo>
                    <a:pt x="10231" y="17897"/>
                  </a:moveTo>
                  <a:lnTo>
                    <a:pt x="10235" y="17906"/>
                  </a:lnTo>
                  <a:lnTo>
                    <a:pt x="10235" y="17906"/>
                  </a:lnTo>
                  <a:cubicBezTo>
                    <a:pt x="10235" y="17903"/>
                    <a:pt x="10234" y="17900"/>
                    <a:pt x="10231" y="17897"/>
                  </a:cubicBezTo>
                  <a:close/>
                  <a:moveTo>
                    <a:pt x="14941" y="17666"/>
                  </a:moveTo>
                  <a:lnTo>
                    <a:pt x="14941" y="17666"/>
                  </a:lnTo>
                  <a:cubicBezTo>
                    <a:pt x="14810" y="17793"/>
                    <a:pt x="14796" y="17829"/>
                    <a:pt x="14817" y="17837"/>
                  </a:cubicBezTo>
                  <a:lnTo>
                    <a:pt x="14817" y="17837"/>
                  </a:lnTo>
                  <a:lnTo>
                    <a:pt x="14735" y="17948"/>
                  </a:lnTo>
                  <a:cubicBezTo>
                    <a:pt x="14792" y="17911"/>
                    <a:pt x="14887" y="17834"/>
                    <a:pt x="14919" y="17834"/>
                  </a:cubicBezTo>
                  <a:cubicBezTo>
                    <a:pt x="14922" y="17834"/>
                    <a:pt x="14924" y="17834"/>
                    <a:pt x="14925" y="17835"/>
                  </a:cubicBezTo>
                  <a:cubicBezTo>
                    <a:pt x="14924" y="17829"/>
                    <a:pt x="14917" y="17827"/>
                    <a:pt x="14908" y="17827"/>
                  </a:cubicBezTo>
                  <a:cubicBezTo>
                    <a:pt x="14888" y="17827"/>
                    <a:pt x="14854" y="17837"/>
                    <a:pt x="14832" y="17837"/>
                  </a:cubicBezTo>
                  <a:cubicBezTo>
                    <a:pt x="14827" y="17837"/>
                    <a:pt x="14822" y="17836"/>
                    <a:pt x="14818" y="17835"/>
                  </a:cubicBezTo>
                  <a:lnTo>
                    <a:pt x="14941" y="17666"/>
                  </a:lnTo>
                  <a:close/>
                  <a:moveTo>
                    <a:pt x="10166" y="17939"/>
                  </a:moveTo>
                  <a:lnTo>
                    <a:pt x="10175" y="17951"/>
                  </a:lnTo>
                  <a:cubicBezTo>
                    <a:pt x="10175" y="17951"/>
                    <a:pt x="10177" y="17948"/>
                    <a:pt x="10180" y="17948"/>
                  </a:cubicBezTo>
                  <a:lnTo>
                    <a:pt x="10166" y="17939"/>
                  </a:lnTo>
                  <a:close/>
                  <a:moveTo>
                    <a:pt x="10180" y="17948"/>
                  </a:moveTo>
                  <a:lnTo>
                    <a:pt x="10194" y="17958"/>
                  </a:lnTo>
                  <a:cubicBezTo>
                    <a:pt x="10189" y="17953"/>
                    <a:pt x="10184" y="17948"/>
                    <a:pt x="10180" y="17948"/>
                  </a:cubicBezTo>
                  <a:close/>
                  <a:moveTo>
                    <a:pt x="10196" y="17958"/>
                  </a:moveTo>
                  <a:cubicBezTo>
                    <a:pt x="10205" y="17965"/>
                    <a:pt x="10212" y="17976"/>
                    <a:pt x="10224" y="17976"/>
                  </a:cubicBezTo>
                  <a:lnTo>
                    <a:pt x="10224" y="17974"/>
                  </a:lnTo>
                  <a:lnTo>
                    <a:pt x="10196" y="17958"/>
                  </a:lnTo>
                  <a:close/>
                  <a:moveTo>
                    <a:pt x="14626" y="17800"/>
                  </a:moveTo>
                  <a:cubicBezTo>
                    <a:pt x="14612" y="17800"/>
                    <a:pt x="14584" y="17814"/>
                    <a:pt x="14533" y="17849"/>
                  </a:cubicBezTo>
                  <a:cubicBezTo>
                    <a:pt x="14499" y="17932"/>
                    <a:pt x="14617" y="17851"/>
                    <a:pt x="14517" y="18013"/>
                  </a:cubicBezTo>
                  <a:lnTo>
                    <a:pt x="14517" y="18016"/>
                  </a:lnTo>
                  <a:cubicBezTo>
                    <a:pt x="14566" y="17935"/>
                    <a:pt x="14668" y="17800"/>
                    <a:pt x="14626" y="17800"/>
                  </a:cubicBezTo>
                  <a:close/>
                  <a:moveTo>
                    <a:pt x="13047" y="18009"/>
                  </a:moveTo>
                  <a:cubicBezTo>
                    <a:pt x="13043" y="18034"/>
                    <a:pt x="13029" y="18060"/>
                    <a:pt x="13008" y="18081"/>
                  </a:cubicBezTo>
                  <a:cubicBezTo>
                    <a:pt x="13015" y="18085"/>
                    <a:pt x="13022" y="18087"/>
                    <a:pt x="13038" y="18087"/>
                  </a:cubicBezTo>
                  <a:cubicBezTo>
                    <a:pt x="13066" y="18062"/>
                    <a:pt x="13050" y="18030"/>
                    <a:pt x="13047" y="18009"/>
                  </a:cubicBezTo>
                  <a:close/>
                  <a:moveTo>
                    <a:pt x="10297" y="17970"/>
                  </a:moveTo>
                  <a:cubicBezTo>
                    <a:pt x="10272" y="17970"/>
                    <a:pt x="10250" y="17978"/>
                    <a:pt x="10245" y="18004"/>
                  </a:cubicBezTo>
                  <a:cubicBezTo>
                    <a:pt x="10248" y="18004"/>
                    <a:pt x="10251" y="18004"/>
                    <a:pt x="10253" y="18004"/>
                  </a:cubicBezTo>
                  <a:cubicBezTo>
                    <a:pt x="10292" y="18004"/>
                    <a:pt x="10296" y="18016"/>
                    <a:pt x="10336" y="18016"/>
                  </a:cubicBezTo>
                  <a:cubicBezTo>
                    <a:pt x="10341" y="18016"/>
                    <a:pt x="10347" y="18016"/>
                    <a:pt x="10354" y="18016"/>
                  </a:cubicBezTo>
                  <a:cubicBezTo>
                    <a:pt x="10381" y="18034"/>
                    <a:pt x="10384" y="18064"/>
                    <a:pt x="10370" y="18071"/>
                  </a:cubicBezTo>
                  <a:cubicBezTo>
                    <a:pt x="10385" y="18071"/>
                    <a:pt x="10396" y="18107"/>
                    <a:pt x="10421" y="18107"/>
                  </a:cubicBezTo>
                  <a:cubicBezTo>
                    <a:pt x="10423" y="18107"/>
                    <a:pt x="10425" y="18107"/>
                    <a:pt x="10428" y="18106"/>
                  </a:cubicBezTo>
                  <a:cubicBezTo>
                    <a:pt x="10418" y="18053"/>
                    <a:pt x="10379" y="18009"/>
                    <a:pt x="10328" y="17997"/>
                  </a:cubicBezTo>
                  <a:cubicBezTo>
                    <a:pt x="10328" y="17983"/>
                    <a:pt x="10342" y="17983"/>
                    <a:pt x="10349" y="17979"/>
                  </a:cubicBezTo>
                  <a:lnTo>
                    <a:pt x="10351" y="17979"/>
                  </a:lnTo>
                  <a:cubicBezTo>
                    <a:pt x="10334" y="17974"/>
                    <a:pt x="10315" y="17970"/>
                    <a:pt x="10297" y="17970"/>
                  </a:cubicBezTo>
                  <a:close/>
                  <a:moveTo>
                    <a:pt x="10493" y="18094"/>
                  </a:moveTo>
                  <a:lnTo>
                    <a:pt x="10500" y="18120"/>
                  </a:lnTo>
                  <a:lnTo>
                    <a:pt x="10504" y="18111"/>
                  </a:lnTo>
                  <a:cubicBezTo>
                    <a:pt x="10502" y="18106"/>
                    <a:pt x="10497" y="18099"/>
                    <a:pt x="10493" y="18094"/>
                  </a:cubicBezTo>
                  <a:close/>
                  <a:moveTo>
                    <a:pt x="10449" y="18143"/>
                  </a:moveTo>
                  <a:lnTo>
                    <a:pt x="10405" y="18157"/>
                  </a:lnTo>
                  <a:lnTo>
                    <a:pt x="10446" y="18185"/>
                  </a:lnTo>
                  <a:cubicBezTo>
                    <a:pt x="10462" y="18185"/>
                    <a:pt x="10474" y="18162"/>
                    <a:pt x="10449" y="18143"/>
                  </a:cubicBezTo>
                  <a:close/>
                  <a:moveTo>
                    <a:pt x="15354" y="13368"/>
                  </a:moveTo>
                  <a:lnTo>
                    <a:pt x="15034" y="13430"/>
                  </a:lnTo>
                  <a:lnTo>
                    <a:pt x="15025" y="13430"/>
                  </a:lnTo>
                  <a:lnTo>
                    <a:pt x="15034" y="13432"/>
                  </a:lnTo>
                  <a:lnTo>
                    <a:pt x="15128" y="13459"/>
                  </a:lnTo>
                  <a:lnTo>
                    <a:pt x="15128" y="13459"/>
                  </a:lnTo>
                  <a:lnTo>
                    <a:pt x="15034" y="13463"/>
                  </a:lnTo>
                  <a:cubicBezTo>
                    <a:pt x="15030" y="13463"/>
                    <a:pt x="15025" y="13463"/>
                    <a:pt x="15021" y="13463"/>
                  </a:cubicBezTo>
                  <a:cubicBezTo>
                    <a:pt x="14950" y="13463"/>
                    <a:pt x="14872" y="13429"/>
                    <a:pt x="14869" y="13414"/>
                  </a:cubicBezTo>
                  <a:lnTo>
                    <a:pt x="14679" y="13446"/>
                  </a:lnTo>
                  <a:cubicBezTo>
                    <a:pt x="14684" y="13430"/>
                    <a:pt x="14716" y="13426"/>
                    <a:pt x="14742" y="13414"/>
                  </a:cubicBezTo>
                  <a:lnTo>
                    <a:pt x="14742" y="13414"/>
                  </a:lnTo>
                  <a:cubicBezTo>
                    <a:pt x="14721" y="13422"/>
                    <a:pt x="14707" y="13425"/>
                    <a:pt x="14699" y="13425"/>
                  </a:cubicBezTo>
                  <a:cubicBezTo>
                    <a:pt x="14675" y="13425"/>
                    <a:pt x="14690" y="13400"/>
                    <a:pt x="14667" y="13400"/>
                  </a:cubicBezTo>
                  <a:cubicBezTo>
                    <a:pt x="14660" y="13400"/>
                    <a:pt x="14648" y="13403"/>
                    <a:pt x="14631" y="13409"/>
                  </a:cubicBezTo>
                  <a:cubicBezTo>
                    <a:pt x="14642" y="13419"/>
                    <a:pt x="14624" y="13432"/>
                    <a:pt x="14621" y="13442"/>
                  </a:cubicBezTo>
                  <a:cubicBezTo>
                    <a:pt x="14593" y="13428"/>
                    <a:pt x="14543" y="13422"/>
                    <a:pt x="14490" y="13422"/>
                  </a:cubicBezTo>
                  <a:cubicBezTo>
                    <a:pt x="14457" y="13422"/>
                    <a:pt x="14422" y="13424"/>
                    <a:pt x="14392" y="13428"/>
                  </a:cubicBezTo>
                  <a:lnTo>
                    <a:pt x="14408" y="13400"/>
                  </a:lnTo>
                  <a:cubicBezTo>
                    <a:pt x="14388" y="13399"/>
                    <a:pt x="14367" y="13399"/>
                    <a:pt x="14347" y="13399"/>
                  </a:cubicBezTo>
                  <a:cubicBezTo>
                    <a:pt x="14222" y="13399"/>
                    <a:pt x="14089" y="13414"/>
                    <a:pt x="13956" y="13414"/>
                  </a:cubicBezTo>
                  <a:cubicBezTo>
                    <a:pt x="14009" y="13426"/>
                    <a:pt x="13998" y="13472"/>
                    <a:pt x="13951" y="13477"/>
                  </a:cubicBezTo>
                  <a:lnTo>
                    <a:pt x="13945" y="13462"/>
                  </a:lnTo>
                  <a:lnTo>
                    <a:pt x="13945" y="13462"/>
                  </a:lnTo>
                  <a:cubicBezTo>
                    <a:pt x="13946" y="13466"/>
                    <a:pt x="13940" y="13472"/>
                    <a:pt x="13921" y="13481"/>
                  </a:cubicBezTo>
                  <a:cubicBezTo>
                    <a:pt x="13861" y="13477"/>
                    <a:pt x="13882" y="13435"/>
                    <a:pt x="13914" y="13421"/>
                  </a:cubicBezTo>
                  <a:lnTo>
                    <a:pt x="13914" y="13421"/>
                  </a:lnTo>
                  <a:lnTo>
                    <a:pt x="13845" y="13437"/>
                  </a:lnTo>
                  <a:cubicBezTo>
                    <a:pt x="13840" y="13423"/>
                    <a:pt x="13856" y="13419"/>
                    <a:pt x="13861" y="13402"/>
                  </a:cubicBezTo>
                  <a:lnTo>
                    <a:pt x="13861" y="13402"/>
                  </a:lnTo>
                  <a:cubicBezTo>
                    <a:pt x="13856" y="13407"/>
                    <a:pt x="13849" y="13408"/>
                    <a:pt x="13841" y="13408"/>
                  </a:cubicBezTo>
                  <a:cubicBezTo>
                    <a:pt x="13813" y="13408"/>
                    <a:pt x="13772" y="13389"/>
                    <a:pt x="13736" y="13389"/>
                  </a:cubicBezTo>
                  <a:cubicBezTo>
                    <a:pt x="13720" y="13389"/>
                    <a:pt x="13706" y="13393"/>
                    <a:pt x="13694" y="13405"/>
                  </a:cubicBezTo>
                  <a:lnTo>
                    <a:pt x="13692" y="13393"/>
                  </a:lnTo>
                  <a:cubicBezTo>
                    <a:pt x="13534" y="13393"/>
                    <a:pt x="13462" y="13407"/>
                    <a:pt x="13335" y="13409"/>
                  </a:cubicBezTo>
                  <a:cubicBezTo>
                    <a:pt x="13330" y="13444"/>
                    <a:pt x="13281" y="13435"/>
                    <a:pt x="13244" y="13465"/>
                  </a:cubicBezTo>
                  <a:cubicBezTo>
                    <a:pt x="13153" y="13454"/>
                    <a:pt x="13053" y="13428"/>
                    <a:pt x="12945" y="13428"/>
                  </a:cubicBezTo>
                  <a:cubicBezTo>
                    <a:pt x="12940" y="13428"/>
                    <a:pt x="12936" y="13428"/>
                    <a:pt x="12931" y="13428"/>
                  </a:cubicBezTo>
                  <a:cubicBezTo>
                    <a:pt x="12853" y="13446"/>
                    <a:pt x="12911" y="13458"/>
                    <a:pt x="12873" y="13479"/>
                  </a:cubicBezTo>
                  <a:cubicBezTo>
                    <a:pt x="12867" y="13446"/>
                    <a:pt x="12755" y="13451"/>
                    <a:pt x="12813" y="13428"/>
                  </a:cubicBezTo>
                  <a:lnTo>
                    <a:pt x="12813" y="13428"/>
                  </a:lnTo>
                  <a:cubicBezTo>
                    <a:pt x="12697" y="13430"/>
                    <a:pt x="12581" y="13439"/>
                    <a:pt x="12468" y="13460"/>
                  </a:cubicBezTo>
                  <a:cubicBezTo>
                    <a:pt x="12486" y="13472"/>
                    <a:pt x="12507" y="13479"/>
                    <a:pt x="12496" y="13488"/>
                  </a:cubicBezTo>
                  <a:cubicBezTo>
                    <a:pt x="12491" y="13489"/>
                    <a:pt x="12487" y="13489"/>
                    <a:pt x="12483" y="13489"/>
                  </a:cubicBezTo>
                  <a:cubicBezTo>
                    <a:pt x="12455" y="13489"/>
                    <a:pt x="12424" y="13472"/>
                    <a:pt x="12428" y="13460"/>
                  </a:cubicBezTo>
                  <a:lnTo>
                    <a:pt x="12438" y="13456"/>
                  </a:lnTo>
                  <a:lnTo>
                    <a:pt x="12438" y="13456"/>
                  </a:lnTo>
                  <a:cubicBezTo>
                    <a:pt x="12408" y="13463"/>
                    <a:pt x="12377" y="13466"/>
                    <a:pt x="12345" y="13466"/>
                  </a:cubicBezTo>
                  <a:cubicBezTo>
                    <a:pt x="12210" y="13466"/>
                    <a:pt x="12061" y="13412"/>
                    <a:pt x="11940" y="13412"/>
                  </a:cubicBezTo>
                  <a:cubicBezTo>
                    <a:pt x="11903" y="13412"/>
                    <a:pt x="11868" y="13417"/>
                    <a:pt x="11837" y="13430"/>
                  </a:cubicBezTo>
                  <a:lnTo>
                    <a:pt x="11846" y="13426"/>
                  </a:lnTo>
                  <a:lnTo>
                    <a:pt x="11687" y="13463"/>
                  </a:lnTo>
                  <a:cubicBezTo>
                    <a:pt x="11612" y="13456"/>
                    <a:pt x="11731" y="13437"/>
                    <a:pt x="11677" y="13419"/>
                  </a:cubicBezTo>
                  <a:lnTo>
                    <a:pt x="11677" y="13419"/>
                  </a:lnTo>
                  <a:cubicBezTo>
                    <a:pt x="11618" y="13437"/>
                    <a:pt x="11567" y="13442"/>
                    <a:pt x="11520" y="13442"/>
                  </a:cubicBezTo>
                  <a:cubicBezTo>
                    <a:pt x="11465" y="13442"/>
                    <a:pt x="11415" y="13435"/>
                    <a:pt x="11364" y="13435"/>
                  </a:cubicBezTo>
                  <a:cubicBezTo>
                    <a:pt x="11331" y="13435"/>
                    <a:pt x="11298" y="13438"/>
                    <a:pt x="11262" y="13446"/>
                  </a:cubicBezTo>
                  <a:cubicBezTo>
                    <a:pt x="11223" y="13412"/>
                    <a:pt x="11162" y="13404"/>
                    <a:pt x="11093" y="13404"/>
                  </a:cubicBezTo>
                  <a:cubicBezTo>
                    <a:pt x="11020" y="13404"/>
                    <a:pt x="10937" y="13413"/>
                    <a:pt x="10862" y="13413"/>
                  </a:cubicBezTo>
                  <a:cubicBezTo>
                    <a:pt x="10811" y="13413"/>
                    <a:pt x="10763" y="13409"/>
                    <a:pt x="10724" y="13393"/>
                  </a:cubicBezTo>
                  <a:lnTo>
                    <a:pt x="10724" y="13393"/>
                  </a:lnTo>
                  <a:lnTo>
                    <a:pt x="10734" y="13416"/>
                  </a:lnTo>
                  <a:cubicBezTo>
                    <a:pt x="10725" y="13421"/>
                    <a:pt x="10718" y="13423"/>
                    <a:pt x="10712" y="13423"/>
                  </a:cubicBezTo>
                  <a:cubicBezTo>
                    <a:pt x="10691" y="13423"/>
                    <a:pt x="10681" y="13401"/>
                    <a:pt x="10660" y="13398"/>
                  </a:cubicBezTo>
                  <a:lnTo>
                    <a:pt x="10660" y="13398"/>
                  </a:lnTo>
                  <a:cubicBezTo>
                    <a:pt x="10664" y="13414"/>
                    <a:pt x="10701" y="13416"/>
                    <a:pt x="10678" y="13430"/>
                  </a:cubicBezTo>
                  <a:cubicBezTo>
                    <a:pt x="10621" y="13435"/>
                    <a:pt x="10564" y="13437"/>
                    <a:pt x="10506" y="13437"/>
                  </a:cubicBezTo>
                  <a:cubicBezTo>
                    <a:pt x="10233" y="13437"/>
                    <a:pt x="9950" y="13394"/>
                    <a:pt x="9674" y="13377"/>
                  </a:cubicBezTo>
                  <a:cubicBezTo>
                    <a:pt x="9671" y="13377"/>
                    <a:pt x="9668" y="13377"/>
                    <a:pt x="9665" y="13377"/>
                  </a:cubicBezTo>
                  <a:cubicBezTo>
                    <a:pt x="9576" y="13377"/>
                    <a:pt x="9591" y="13453"/>
                    <a:pt x="9517" y="13453"/>
                  </a:cubicBezTo>
                  <a:cubicBezTo>
                    <a:pt x="9501" y="13453"/>
                    <a:pt x="9480" y="13449"/>
                    <a:pt x="9452" y="13439"/>
                  </a:cubicBezTo>
                  <a:lnTo>
                    <a:pt x="9496" y="13398"/>
                  </a:lnTo>
                  <a:lnTo>
                    <a:pt x="9496" y="13398"/>
                  </a:lnTo>
                  <a:cubicBezTo>
                    <a:pt x="9399" y="13417"/>
                    <a:pt x="9301" y="13421"/>
                    <a:pt x="9202" y="13421"/>
                  </a:cubicBezTo>
                  <a:cubicBezTo>
                    <a:pt x="9141" y="13421"/>
                    <a:pt x="9079" y="13419"/>
                    <a:pt x="9017" y="13419"/>
                  </a:cubicBezTo>
                  <a:cubicBezTo>
                    <a:pt x="8928" y="13419"/>
                    <a:pt x="8840" y="13422"/>
                    <a:pt x="8754" y="13437"/>
                  </a:cubicBezTo>
                  <a:cubicBezTo>
                    <a:pt x="8768" y="13428"/>
                    <a:pt x="8770" y="13416"/>
                    <a:pt x="8793" y="13416"/>
                  </a:cubicBezTo>
                  <a:cubicBezTo>
                    <a:pt x="8778" y="13407"/>
                    <a:pt x="8753" y="13403"/>
                    <a:pt x="8727" y="13403"/>
                  </a:cubicBezTo>
                  <a:cubicBezTo>
                    <a:pt x="8670" y="13403"/>
                    <a:pt x="8603" y="13422"/>
                    <a:pt x="8603" y="13439"/>
                  </a:cubicBezTo>
                  <a:cubicBezTo>
                    <a:pt x="8566" y="13437"/>
                    <a:pt x="8596" y="13416"/>
                    <a:pt x="8573" y="13405"/>
                  </a:cubicBezTo>
                  <a:cubicBezTo>
                    <a:pt x="8566" y="13402"/>
                    <a:pt x="8557" y="13401"/>
                    <a:pt x="8549" y="13401"/>
                  </a:cubicBezTo>
                  <a:cubicBezTo>
                    <a:pt x="8512" y="13401"/>
                    <a:pt x="8470" y="13422"/>
                    <a:pt x="8441" y="13422"/>
                  </a:cubicBezTo>
                  <a:cubicBezTo>
                    <a:pt x="8431" y="13422"/>
                    <a:pt x="8424" y="13420"/>
                    <a:pt x="8418" y="13414"/>
                  </a:cubicBezTo>
                  <a:cubicBezTo>
                    <a:pt x="8415" y="13410"/>
                    <a:pt x="8420" y="13407"/>
                    <a:pt x="8426" y="13404"/>
                  </a:cubicBezTo>
                  <a:lnTo>
                    <a:pt x="8426" y="13404"/>
                  </a:lnTo>
                  <a:cubicBezTo>
                    <a:pt x="8382" y="13413"/>
                    <a:pt x="8290" y="13402"/>
                    <a:pt x="8318" y="13432"/>
                  </a:cubicBezTo>
                  <a:cubicBezTo>
                    <a:pt x="8297" y="13429"/>
                    <a:pt x="8277" y="13427"/>
                    <a:pt x="8258" y="13427"/>
                  </a:cubicBezTo>
                  <a:cubicBezTo>
                    <a:pt x="8213" y="13427"/>
                    <a:pt x="8171" y="13434"/>
                    <a:pt x="8131" y="13434"/>
                  </a:cubicBezTo>
                  <a:cubicBezTo>
                    <a:pt x="8112" y="13434"/>
                    <a:pt x="8093" y="13433"/>
                    <a:pt x="8075" y="13428"/>
                  </a:cubicBezTo>
                  <a:cubicBezTo>
                    <a:pt x="8062" y="13438"/>
                    <a:pt x="8043" y="13441"/>
                    <a:pt x="8024" y="13441"/>
                  </a:cubicBezTo>
                  <a:cubicBezTo>
                    <a:pt x="8000" y="13441"/>
                    <a:pt x="7974" y="13437"/>
                    <a:pt x="7952" y="13437"/>
                  </a:cubicBezTo>
                  <a:cubicBezTo>
                    <a:pt x="7929" y="13437"/>
                    <a:pt x="7911" y="13442"/>
                    <a:pt x="7905" y="13463"/>
                  </a:cubicBezTo>
                  <a:cubicBezTo>
                    <a:pt x="7909" y="13433"/>
                    <a:pt x="7865" y="13422"/>
                    <a:pt x="7814" y="13422"/>
                  </a:cubicBezTo>
                  <a:cubicBezTo>
                    <a:pt x="7768" y="13422"/>
                    <a:pt x="7717" y="13431"/>
                    <a:pt x="7690" y="13444"/>
                  </a:cubicBezTo>
                  <a:cubicBezTo>
                    <a:pt x="7708" y="13428"/>
                    <a:pt x="7641" y="13426"/>
                    <a:pt x="7662" y="13402"/>
                  </a:cubicBezTo>
                  <a:cubicBezTo>
                    <a:pt x="7597" y="13402"/>
                    <a:pt x="7539" y="13414"/>
                    <a:pt x="7548" y="13442"/>
                  </a:cubicBezTo>
                  <a:cubicBezTo>
                    <a:pt x="7521" y="13426"/>
                    <a:pt x="7493" y="13421"/>
                    <a:pt x="7465" y="13421"/>
                  </a:cubicBezTo>
                  <a:cubicBezTo>
                    <a:pt x="7409" y="13421"/>
                    <a:pt x="7354" y="13443"/>
                    <a:pt x="7309" y="13443"/>
                  </a:cubicBezTo>
                  <a:cubicBezTo>
                    <a:pt x="7282" y="13443"/>
                    <a:pt x="7259" y="13436"/>
                    <a:pt x="7240" y="13412"/>
                  </a:cubicBezTo>
                  <a:cubicBezTo>
                    <a:pt x="7048" y="13442"/>
                    <a:pt x="6869" y="13463"/>
                    <a:pt x="6695" y="13474"/>
                  </a:cubicBezTo>
                  <a:cubicBezTo>
                    <a:pt x="6702" y="13419"/>
                    <a:pt x="6888" y="13467"/>
                    <a:pt x="6881" y="13409"/>
                  </a:cubicBezTo>
                  <a:lnTo>
                    <a:pt x="6881" y="13409"/>
                  </a:lnTo>
                  <a:cubicBezTo>
                    <a:pt x="6734" y="13430"/>
                    <a:pt x="6643" y="13470"/>
                    <a:pt x="6513" y="13470"/>
                  </a:cubicBezTo>
                  <a:cubicBezTo>
                    <a:pt x="6495" y="13470"/>
                    <a:pt x="6476" y="13469"/>
                    <a:pt x="6457" y="13467"/>
                  </a:cubicBezTo>
                  <a:cubicBezTo>
                    <a:pt x="6415" y="13460"/>
                    <a:pt x="6480" y="13444"/>
                    <a:pt x="6494" y="13435"/>
                  </a:cubicBezTo>
                  <a:lnTo>
                    <a:pt x="6494" y="13435"/>
                  </a:lnTo>
                  <a:cubicBezTo>
                    <a:pt x="6436" y="13443"/>
                    <a:pt x="6379" y="13445"/>
                    <a:pt x="6324" y="13445"/>
                  </a:cubicBezTo>
                  <a:cubicBezTo>
                    <a:pt x="6290" y="13445"/>
                    <a:pt x="6257" y="13444"/>
                    <a:pt x="6224" y="13444"/>
                  </a:cubicBezTo>
                  <a:cubicBezTo>
                    <a:pt x="6158" y="13444"/>
                    <a:pt x="6093" y="13446"/>
                    <a:pt x="6030" y="13460"/>
                  </a:cubicBezTo>
                  <a:lnTo>
                    <a:pt x="6030" y="13460"/>
                  </a:lnTo>
                  <a:cubicBezTo>
                    <a:pt x="6045" y="13478"/>
                    <a:pt x="6013" y="13497"/>
                    <a:pt x="5977" y="13514"/>
                  </a:cubicBezTo>
                  <a:lnTo>
                    <a:pt x="5821" y="13585"/>
                  </a:lnTo>
                  <a:lnTo>
                    <a:pt x="5930" y="13625"/>
                  </a:lnTo>
                  <a:cubicBezTo>
                    <a:pt x="5954" y="13633"/>
                    <a:pt x="5978" y="13643"/>
                    <a:pt x="5993" y="13647"/>
                  </a:cubicBezTo>
                  <a:lnTo>
                    <a:pt x="5993" y="13647"/>
                  </a:lnTo>
                  <a:lnTo>
                    <a:pt x="5990" y="13654"/>
                  </a:lnTo>
                  <a:lnTo>
                    <a:pt x="5990" y="13654"/>
                  </a:lnTo>
                  <a:cubicBezTo>
                    <a:pt x="5983" y="13659"/>
                    <a:pt x="5981" y="13665"/>
                    <a:pt x="5983" y="13672"/>
                  </a:cubicBezTo>
                  <a:lnTo>
                    <a:pt x="5983" y="13672"/>
                  </a:lnTo>
                  <a:lnTo>
                    <a:pt x="5974" y="13692"/>
                  </a:lnTo>
                  <a:cubicBezTo>
                    <a:pt x="5981" y="13693"/>
                    <a:pt x="5987" y="13693"/>
                    <a:pt x="5992" y="13693"/>
                  </a:cubicBezTo>
                  <a:lnTo>
                    <a:pt x="5992" y="13693"/>
                  </a:lnTo>
                  <a:cubicBezTo>
                    <a:pt x="6012" y="13727"/>
                    <a:pt x="6051" y="13768"/>
                    <a:pt x="5977" y="13773"/>
                  </a:cubicBezTo>
                  <a:cubicBezTo>
                    <a:pt x="5987" y="13780"/>
                    <a:pt x="6000" y="13786"/>
                    <a:pt x="6011" y="13786"/>
                  </a:cubicBezTo>
                  <a:cubicBezTo>
                    <a:pt x="6018" y="13786"/>
                    <a:pt x="6024" y="13783"/>
                    <a:pt x="6028" y="13778"/>
                  </a:cubicBezTo>
                  <a:lnTo>
                    <a:pt x="6028" y="13778"/>
                  </a:lnTo>
                  <a:cubicBezTo>
                    <a:pt x="6041" y="13795"/>
                    <a:pt x="6042" y="13808"/>
                    <a:pt x="6024" y="13808"/>
                  </a:cubicBezTo>
                  <a:cubicBezTo>
                    <a:pt x="6020" y="13808"/>
                    <a:pt x="6015" y="13807"/>
                    <a:pt x="6009" y="13806"/>
                  </a:cubicBezTo>
                  <a:lnTo>
                    <a:pt x="6009" y="13806"/>
                  </a:lnTo>
                  <a:cubicBezTo>
                    <a:pt x="6093" y="13871"/>
                    <a:pt x="6086" y="13824"/>
                    <a:pt x="6151" y="13891"/>
                  </a:cubicBezTo>
                  <a:cubicBezTo>
                    <a:pt x="6148" y="13894"/>
                    <a:pt x="6144" y="13895"/>
                    <a:pt x="6140" y="13895"/>
                  </a:cubicBezTo>
                  <a:cubicBezTo>
                    <a:pt x="6134" y="13895"/>
                    <a:pt x="6126" y="13893"/>
                    <a:pt x="6118" y="13893"/>
                  </a:cubicBezTo>
                  <a:cubicBezTo>
                    <a:pt x="6115" y="13893"/>
                    <a:pt x="6112" y="13893"/>
                    <a:pt x="6109" y="13894"/>
                  </a:cubicBezTo>
                  <a:cubicBezTo>
                    <a:pt x="6167" y="13908"/>
                    <a:pt x="6220" y="13942"/>
                    <a:pt x="6257" y="13991"/>
                  </a:cubicBezTo>
                  <a:cubicBezTo>
                    <a:pt x="6251" y="13991"/>
                    <a:pt x="6249" y="13997"/>
                    <a:pt x="6244" y="13997"/>
                  </a:cubicBezTo>
                  <a:cubicBezTo>
                    <a:pt x="6242" y="13997"/>
                    <a:pt x="6239" y="13996"/>
                    <a:pt x="6236" y="13992"/>
                  </a:cubicBezTo>
                  <a:lnTo>
                    <a:pt x="6236" y="13992"/>
                  </a:lnTo>
                  <a:cubicBezTo>
                    <a:pt x="6334" y="14082"/>
                    <a:pt x="6442" y="14109"/>
                    <a:pt x="6531" y="14230"/>
                  </a:cubicBezTo>
                  <a:cubicBezTo>
                    <a:pt x="6461" y="14237"/>
                    <a:pt x="6554" y="14279"/>
                    <a:pt x="6526" y="14316"/>
                  </a:cubicBezTo>
                  <a:lnTo>
                    <a:pt x="6591" y="14364"/>
                  </a:lnTo>
                  <a:lnTo>
                    <a:pt x="6586" y="14325"/>
                  </a:lnTo>
                  <a:lnTo>
                    <a:pt x="6586" y="14325"/>
                  </a:lnTo>
                  <a:cubicBezTo>
                    <a:pt x="6635" y="14376"/>
                    <a:pt x="6702" y="14395"/>
                    <a:pt x="6735" y="14450"/>
                  </a:cubicBezTo>
                  <a:lnTo>
                    <a:pt x="6684" y="14425"/>
                  </a:lnTo>
                  <a:lnTo>
                    <a:pt x="6783" y="14513"/>
                  </a:lnTo>
                  <a:lnTo>
                    <a:pt x="6744" y="14448"/>
                  </a:lnTo>
                  <a:lnTo>
                    <a:pt x="6744" y="14448"/>
                  </a:lnTo>
                  <a:cubicBezTo>
                    <a:pt x="6757" y="14454"/>
                    <a:pt x="6766" y="14456"/>
                    <a:pt x="6773" y="14456"/>
                  </a:cubicBezTo>
                  <a:cubicBezTo>
                    <a:pt x="6790" y="14456"/>
                    <a:pt x="6793" y="14443"/>
                    <a:pt x="6801" y="14443"/>
                  </a:cubicBezTo>
                  <a:cubicBezTo>
                    <a:pt x="6808" y="14443"/>
                    <a:pt x="6817" y="14450"/>
                    <a:pt x="6837" y="14476"/>
                  </a:cubicBezTo>
                  <a:cubicBezTo>
                    <a:pt x="6836" y="14475"/>
                    <a:pt x="6835" y="14475"/>
                    <a:pt x="6835" y="14475"/>
                  </a:cubicBezTo>
                  <a:lnTo>
                    <a:pt x="6835" y="14475"/>
                  </a:lnTo>
                  <a:cubicBezTo>
                    <a:pt x="6829" y="14475"/>
                    <a:pt x="6886" y="14530"/>
                    <a:pt x="6892" y="14573"/>
                  </a:cubicBezTo>
                  <a:cubicBezTo>
                    <a:pt x="6932" y="14585"/>
                    <a:pt x="6969" y="14610"/>
                    <a:pt x="6992" y="14645"/>
                  </a:cubicBezTo>
                  <a:cubicBezTo>
                    <a:pt x="6990" y="14666"/>
                    <a:pt x="6946" y="14675"/>
                    <a:pt x="6946" y="14687"/>
                  </a:cubicBezTo>
                  <a:cubicBezTo>
                    <a:pt x="6946" y="14687"/>
                    <a:pt x="6947" y="14687"/>
                    <a:pt x="6947" y="14687"/>
                  </a:cubicBezTo>
                  <a:cubicBezTo>
                    <a:pt x="6999" y="14687"/>
                    <a:pt x="7068" y="14790"/>
                    <a:pt x="7127" y="14798"/>
                  </a:cubicBezTo>
                  <a:lnTo>
                    <a:pt x="7127" y="14798"/>
                  </a:lnTo>
                  <a:cubicBezTo>
                    <a:pt x="7127" y="14798"/>
                    <a:pt x="7126" y="14798"/>
                    <a:pt x="7126" y="14798"/>
                  </a:cubicBezTo>
                  <a:cubicBezTo>
                    <a:pt x="7112" y="14798"/>
                    <a:pt x="7101" y="14806"/>
                    <a:pt x="7096" y="14819"/>
                  </a:cubicBezTo>
                  <a:lnTo>
                    <a:pt x="7138" y="14816"/>
                  </a:lnTo>
                  <a:lnTo>
                    <a:pt x="7138" y="14816"/>
                  </a:lnTo>
                  <a:cubicBezTo>
                    <a:pt x="7154" y="14847"/>
                    <a:pt x="7154" y="14854"/>
                    <a:pt x="7136" y="14863"/>
                  </a:cubicBezTo>
                  <a:cubicBezTo>
                    <a:pt x="7151" y="14880"/>
                    <a:pt x="7160" y="14886"/>
                    <a:pt x="7166" y="14886"/>
                  </a:cubicBezTo>
                  <a:cubicBezTo>
                    <a:pt x="7178" y="14886"/>
                    <a:pt x="7177" y="14862"/>
                    <a:pt x="7186" y="14862"/>
                  </a:cubicBezTo>
                  <a:cubicBezTo>
                    <a:pt x="7192" y="14862"/>
                    <a:pt x="7201" y="14871"/>
                    <a:pt x="7219" y="14900"/>
                  </a:cubicBezTo>
                  <a:cubicBezTo>
                    <a:pt x="7212" y="14895"/>
                    <a:pt x="7212" y="14902"/>
                    <a:pt x="7194" y="14891"/>
                  </a:cubicBezTo>
                  <a:lnTo>
                    <a:pt x="7194" y="14891"/>
                  </a:lnTo>
                  <a:cubicBezTo>
                    <a:pt x="7268" y="14983"/>
                    <a:pt x="7368" y="15037"/>
                    <a:pt x="7433" y="15122"/>
                  </a:cubicBezTo>
                  <a:cubicBezTo>
                    <a:pt x="7430" y="15135"/>
                    <a:pt x="7425" y="15139"/>
                    <a:pt x="7419" y="15139"/>
                  </a:cubicBezTo>
                  <a:cubicBezTo>
                    <a:pt x="7403" y="15139"/>
                    <a:pt x="7377" y="15105"/>
                    <a:pt x="7364" y="15105"/>
                  </a:cubicBezTo>
                  <a:cubicBezTo>
                    <a:pt x="7360" y="15105"/>
                    <a:pt x="7357" y="15109"/>
                    <a:pt x="7356" y="15120"/>
                  </a:cubicBezTo>
                  <a:cubicBezTo>
                    <a:pt x="7472" y="15222"/>
                    <a:pt x="7623" y="15306"/>
                    <a:pt x="7720" y="15419"/>
                  </a:cubicBezTo>
                  <a:lnTo>
                    <a:pt x="7704" y="15396"/>
                  </a:lnTo>
                  <a:cubicBezTo>
                    <a:pt x="7710" y="15393"/>
                    <a:pt x="7716" y="15391"/>
                    <a:pt x="7722" y="15391"/>
                  </a:cubicBezTo>
                  <a:cubicBezTo>
                    <a:pt x="7765" y="15391"/>
                    <a:pt x="7767" y="15498"/>
                    <a:pt x="7831" y="15529"/>
                  </a:cubicBezTo>
                  <a:lnTo>
                    <a:pt x="7831" y="15529"/>
                  </a:lnTo>
                  <a:cubicBezTo>
                    <a:pt x="7828" y="15528"/>
                    <a:pt x="7826" y="15528"/>
                    <a:pt x="7823" y="15528"/>
                  </a:cubicBezTo>
                  <a:cubicBezTo>
                    <a:pt x="7810" y="15528"/>
                    <a:pt x="7796" y="15538"/>
                    <a:pt x="7800" y="15538"/>
                  </a:cubicBezTo>
                  <a:cubicBezTo>
                    <a:pt x="7800" y="15538"/>
                    <a:pt x="7801" y="15538"/>
                    <a:pt x="7801" y="15537"/>
                  </a:cubicBezTo>
                  <a:cubicBezTo>
                    <a:pt x="7866" y="15616"/>
                    <a:pt x="7959" y="15674"/>
                    <a:pt x="8084" y="15769"/>
                  </a:cubicBezTo>
                  <a:lnTo>
                    <a:pt x="8058" y="15767"/>
                  </a:lnTo>
                  <a:lnTo>
                    <a:pt x="8058" y="15767"/>
                  </a:lnTo>
                  <a:cubicBezTo>
                    <a:pt x="8089" y="15823"/>
                    <a:pt x="8165" y="15887"/>
                    <a:pt x="8205" y="15938"/>
                  </a:cubicBezTo>
                  <a:cubicBezTo>
                    <a:pt x="8221" y="15940"/>
                    <a:pt x="8237" y="15952"/>
                    <a:pt x="8247" y="15952"/>
                  </a:cubicBezTo>
                  <a:cubicBezTo>
                    <a:pt x="8252" y="15952"/>
                    <a:pt x="8256" y="15948"/>
                    <a:pt x="8256" y="15936"/>
                  </a:cubicBezTo>
                  <a:cubicBezTo>
                    <a:pt x="8330" y="16147"/>
                    <a:pt x="8564" y="16170"/>
                    <a:pt x="8633" y="16356"/>
                  </a:cubicBezTo>
                  <a:cubicBezTo>
                    <a:pt x="8622" y="16346"/>
                    <a:pt x="8603" y="16337"/>
                    <a:pt x="8598" y="16337"/>
                  </a:cubicBezTo>
                  <a:cubicBezTo>
                    <a:pt x="8595" y="16337"/>
                    <a:pt x="8595" y="16339"/>
                    <a:pt x="8599" y="16342"/>
                  </a:cubicBezTo>
                  <a:lnTo>
                    <a:pt x="8717" y="16437"/>
                  </a:lnTo>
                  <a:cubicBezTo>
                    <a:pt x="8728" y="16409"/>
                    <a:pt x="8715" y="16411"/>
                    <a:pt x="8710" y="16372"/>
                  </a:cubicBezTo>
                  <a:lnTo>
                    <a:pt x="8710" y="16372"/>
                  </a:lnTo>
                  <a:cubicBezTo>
                    <a:pt x="8745" y="16379"/>
                    <a:pt x="8777" y="16397"/>
                    <a:pt x="8800" y="16423"/>
                  </a:cubicBezTo>
                  <a:cubicBezTo>
                    <a:pt x="8788" y="16416"/>
                    <a:pt x="8780" y="16413"/>
                    <a:pt x="8774" y="16413"/>
                  </a:cubicBezTo>
                  <a:cubicBezTo>
                    <a:pt x="8752" y="16413"/>
                    <a:pt x="8768" y="16456"/>
                    <a:pt x="8776" y="16483"/>
                  </a:cubicBezTo>
                  <a:lnTo>
                    <a:pt x="8775" y="16483"/>
                  </a:lnTo>
                  <a:cubicBezTo>
                    <a:pt x="8775" y="16484"/>
                    <a:pt x="8776" y="16485"/>
                    <a:pt x="8776" y="16486"/>
                  </a:cubicBezTo>
                  <a:lnTo>
                    <a:pt x="8776" y="16486"/>
                  </a:lnTo>
                  <a:cubicBezTo>
                    <a:pt x="8776" y="16486"/>
                    <a:pt x="8776" y="16486"/>
                    <a:pt x="8776" y="16485"/>
                  </a:cubicBezTo>
                  <a:lnTo>
                    <a:pt x="8776" y="16485"/>
                  </a:lnTo>
                  <a:cubicBezTo>
                    <a:pt x="8777" y="16486"/>
                    <a:pt x="8777" y="16487"/>
                    <a:pt x="8777" y="16488"/>
                  </a:cubicBezTo>
                  <a:cubicBezTo>
                    <a:pt x="8782" y="16479"/>
                    <a:pt x="8796" y="16479"/>
                    <a:pt x="8800" y="16469"/>
                  </a:cubicBezTo>
                  <a:cubicBezTo>
                    <a:pt x="8806" y="16499"/>
                    <a:pt x="8813" y="16506"/>
                    <a:pt x="8822" y="16506"/>
                  </a:cubicBezTo>
                  <a:cubicBezTo>
                    <a:pt x="8831" y="16506"/>
                    <a:pt x="8843" y="16497"/>
                    <a:pt x="8856" y="16497"/>
                  </a:cubicBezTo>
                  <a:cubicBezTo>
                    <a:pt x="8869" y="16497"/>
                    <a:pt x="8885" y="16506"/>
                    <a:pt x="8902" y="16539"/>
                  </a:cubicBezTo>
                  <a:lnTo>
                    <a:pt x="8886" y="16546"/>
                  </a:lnTo>
                  <a:cubicBezTo>
                    <a:pt x="8921" y="16569"/>
                    <a:pt x="8960" y="16583"/>
                    <a:pt x="8990" y="16615"/>
                  </a:cubicBezTo>
                  <a:cubicBezTo>
                    <a:pt x="8987" y="16625"/>
                    <a:pt x="8983" y="16628"/>
                    <a:pt x="8978" y="16628"/>
                  </a:cubicBezTo>
                  <a:cubicBezTo>
                    <a:pt x="8966" y="16628"/>
                    <a:pt x="8950" y="16610"/>
                    <a:pt x="8935" y="16610"/>
                  </a:cubicBezTo>
                  <a:cubicBezTo>
                    <a:pt x="8932" y="16610"/>
                    <a:pt x="8929" y="16611"/>
                    <a:pt x="8926" y="16613"/>
                  </a:cubicBezTo>
                  <a:cubicBezTo>
                    <a:pt x="8970" y="16657"/>
                    <a:pt x="9055" y="16655"/>
                    <a:pt x="9072" y="16717"/>
                  </a:cubicBezTo>
                  <a:cubicBezTo>
                    <a:pt x="9046" y="16706"/>
                    <a:pt x="9021" y="16680"/>
                    <a:pt x="8995" y="16669"/>
                  </a:cubicBezTo>
                  <a:lnTo>
                    <a:pt x="8995" y="16669"/>
                  </a:lnTo>
                  <a:cubicBezTo>
                    <a:pt x="9009" y="16738"/>
                    <a:pt x="9023" y="16736"/>
                    <a:pt x="9048" y="16773"/>
                  </a:cubicBezTo>
                  <a:lnTo>
                    <a:pt x="9046" y="16768"/>
                  </a:lnTo>
                  <a:lnTo>
                    <a:pt x="9109" y="16856"/>
                  </a:lnTo>
                  <a:lnTo>
                    <a:pt x="9097" y="16831"/>
                  </a:lnTo>
                  <a:cubicBezTo>
                    <a:pt x="9102" y="16831"/>
                    <a:pt x="9106" y="16830"/>
                    <a:pt x="9111" y="16830"/>
                  </a:cubicBezTo>
                  <a:cubicBezTo>
                    <a:pt x="9212" y="16830"/>
                    <a:pt x="9222" y="16930"/>
                    <a:pt x="9328" y="16962"/>
                  </a:cubicBezTo>
                  <a:lnTo>
                    <a:pt x="9328" y="16962"/>
                  </a:lnTo>
                  <a:cubicBezTo>
                    <a:pt x="9301" y="16954"/>
                    <a:pt x="9286" y="16951"/>
                    <a:pt x="9278" y="16951"/>
                  </a:cubicBezTo>
                  <a:cubicBezTo>
                    <a:pt x="9255" y="16951"/>
                    <a:pt x="9290" y="16978"/>
                    <a:pt x="9266" y="16993"/>
                  </a:cubicBezTo>
                  <a:cubicBezTo>
                    <a:pt x="9278" y="17021"/>
                    <a:pt x="9296" y="17056"/>
                    <a:pt x="9280" y="17056"/>
                  </a:cubicBezTo>
                  <a:cubicBezTo>
                    <a:pt x="9338" y="17070"/>
                    <a:pt x="9322" y="17132"/>
                    <a:pt x="9403" y="17149"/>
                  </a:cubicBezTo>
                  <a:cubicBezTo>
                    <a:pt x="9396" y="17160"/>
                    <a:pt x="9438" y="17188"/>
                    <a:pt x="9408" y="17202"/>
                  </a:cubicBezTo>
                  <a:cubicBezTo>
                    <a:pt x="9420" y="17210"/>
                    <a:pt x="9427" y="17214"/>
                    <a:pt x="9430" y="17214"/>
                  </a:cubicBezTo>
                  <a:cubicBezTo>
                    <a:pt x="9442" y="17214"/>
                    <a:pt x="9416" y="17175"/>
                    <a:pt x="9429" y="17169"/>
                  </a:cubicBezTo>
                  <a:lnTo>
                    <a:pt x="9429" y="17169"/>
                  </a:lnTo>
                  <a:cubicBezTo>
                    <a:pt x="9526" y="17209"/>
                    <a:pt x="9554" y="17369"/>
                    <a:pt x="9695" y="17427"/>
                  </a:cubicBezTo>
                  <a:cubicBezTo>
                    <a:pt x="9797" y="17496"/>
                    <a:pt x="9844" y="17485"/>
                    <a:pt x="9936" y="17550"/>
                  </a:cubicBezTo>
                  <a:cubicBezTo>
                    <a:pt x="9942" y="17566"/>
                    <a:pt x="9935" y="17571"/>
                    <a:pt x="9924" y="17571"/>
                  </a:cubicBezTo>
                  <a:cubicBezTo>
                    <a:pt x="9908" y="17571"/>
                    <a:pt x="9883" y="17559"/>
                    <a:pt x="9883" y="17559"/>
                  </a:cubicBezTo>
                  <a:lnTo>
                    <a:pt x="9883" y="17559"/>
                  </a:lnTo>
                  <a:cubicBezTo>
                    <a:pt x="9911" y="17610"/>
                    <a:pt x="9950" y="17649"/>
                    <a:pt x="9999" y="17677"/>
                  </a:cubicBezTo>
                  <a:cubicBezTo>
                    <a:pt x="9983" y="17677"/>
                    <a:pt x="9985" y="17691"/>
                    <a:pt x="9987" y="17714"/>
                  </a:cubicBezTo>
                  <a:cubicBezTo>
                    <a:pt x="10024" y="17744"/>
                    <a:pt x="10043" y="17705"/>
                    <a:pt x="10073" y="17761"/>
                  </a:cubicBezTo>
                  <a:cubicBezTo>
                    <a:pt x="10061" y="17763"/>
                    <a:pt x="10050" y="17764"/>
                    <a:pt x="10039" y="17764"/>
                  </a:cubicBezTo>
                  <a:cubicBezTo>
                    <a:pt x="10027" y="17764"/>
                    <a:pt x="10016" y="17763"/>
                    <a:pt x="10006" y="17761"/>
                  </a:cubicBezTo>
                  <a:lnTo>
                    <a:pt x="10006" y="17761"/>
                  </a:lnTo>
                  <a:cubicBezTo>
                    <a:pt x="10052" y="17793"/>
                    <a:pt x="10105" y="17814"/>
                    <a:pt x="10154" y="17846"/>
                  </a:cubicBezTo>
                  <a:cubicBezTo>
                    <a:pt x="10153" y="17855"/>
                    <a:pt x="10147" y="17858"/>
                    <a:pt x="10139" y="17858"/>
                  </a:cubicBezTo>
                  <a:cubicBezTo>
                    <a:pt x="10123" y="17858"/>
                    <a:pt x="10098" y="17845"/>
                    <a:pt x="10082" y="17842"/>
                  </a:cubicBezTo>
                  <a:lnTo>
                    <a:pt x="10082" y="17842"/>
                  </a:lnTo>
                  <a:cubicBezTo>
                    <a:pt x="10131" y="17876"/>
                    <a:pt x="10200" y="17936"/>
                    <a:pt x="10242" y="17936"/>
                  </a:cubicBezTo>
                  <a:cubicBezTo>
                    <a:pt x="10245" y="17936"/>
                    <a:pt x="10248" y="17935"/>
                    <a:pt x="10252" y="17934"/>
                  </a:cubicBezTo>
                  <a:lnTo>
                    <a:pt x="10235" y="17906"/>
                  </a:lnTo>
                  <a:lnTo>
                    <a:pt x="10235" y="17906"/>
                  </a:lnTo>
                  <a:cubicBezTo>
                    <a:pt x="10237" y="17915"/>
                    <a:pt x="10226" y="17921"/>
                    <a:pt x="10214" y="17921"/>
                  </a:cubicBezTo>
                  <a:cubicBezTo>
                    <a:pt x="10209" y="17921"/>
                    <a:pt x="10205" y="17920"/>
                    <a:pt x="10201" y="17918"/>
                  </a:cubicBezTo>
                  <a:cubicBezTo>
                    <a:pt x="10145" y="17900"/>
                    <a:pt x="10154" y="17856"/>
                    <a:pt x="10161" y="17844"/>
                  </a:cubicBezTo>
                  <a:lnTo>
                    <a:pt x="10161" y="17844"/>
                  </a:lnTo>
                  <a:lnTo>
                    <a:pt x="10194" y="17867"/>
                  </a:lnTo>
                  <a:cubicBezTo>
                    <a:pt x="10217" y="17786"/>
                    <a:pt x="10073" y="17761"/>
                    <a:pt x="10017" y="17698"/>
                  </a:cubicBezTo>
                  <a:lnTo>
                    <a:pt x="10078" y="17686"/>
                  </a:lnTo>
                  <a:lnTo>
                    <a:pt x="9990" y="17659"/>
                  </a:lnTo>
                  <a:cubicBezTo>
                    <a:pt x="9986" y="17641"/>
                    <a:pt x="9993" y="17620"/>
                    <a:pt x="10010" y="17620"/>
                  </a:cubicBezTo>
                  <a:cubicBezTo>
                    <a:pt x="10016" y="17620"/>
                    <a:pt x="10023" y="17623"/>
                    <a:pt x="10031" y="17628"/>
                  </a:cubicBezTo>
                  <a:cubicBezTo>
                    <a:pt x="10008" y="17568"/>
                    <a:pt x="9983" y="17605"/>
                    <a:pt x="9966" y="17550"/>
                  </a:cubicBezTo>
                  <a:cubicBezTo>
                    <a:pt x="9966" y="17545"/>
                    <a:pt x="9968" y="17544"/>
                    <a:pt x="9971" y="17544"/>
                  </a:cubicBezTo>
                  <a:cubicBezTo>
                    <a:pt x="9972" y="17544"/>
                    <a:pt x="9974" y="17544"/>
                    <a:pt x="9976" y="17545"/>
                  </a:cubicBezTo>
                  <a:lnTo>
                    <a:pt x="9925" y="17515"/>
                  </a:lnTo>
                  <a:cubicBezTo>
                    <a:pt x="9934" y="17515"/>
                    <a:pt x="9939" y="17501"/>
                    <a:pt x="9948" y="17501"/>
                  </a:cubicBezTo>
                  <a:cubicBezTo>
                    <a:pt x="9951" y="17501"/>
                    <a:pt x="9956" y="17504"/>
                    <a:pt x="9962" y="17513"/>
                  </a:cubicBezTo>
                  <a:cubicBezTo>
                    <a:pt x="9911" y="17417"/>
                    <a:pt x="9820" y="17422"/>
                    <a:pt x="9820" y="17369"/>
                  </a:cubicBezTo>
                  <a:lnTo>
                    <a:pt x="9820" y="17369"/>
                  </a:lnTo>
                  <a:lnTo>
                    <a:pt x="9827" y="17371"/>
                  </a:lnTo>
                  <a:cubicBezTo>
                    <a:pt x="9792" y="17344"/>
                    <a:pt x="9775" y="17335"/>
                    <a:pt x="9765" y="17335"/>
                  </a:cubicBezTo>
                  <a:cubicBezTo>
                    <a:pt x="9749" y="17335"/>
                    <a:pt x="9752" y="17357"/>
                    <a:pt x="9726" y="17357"/>
                  </a:cubicBezTo>
                  <a:cubicBezTo>
                    <a:pt x="9717" y="17357"/>
                    <a:pt x="9703" y="17354"/>
                    <a:pt x="9684" y="17346"/>
                  </a:cubicBezTo>
                  <a:lnTo>
                    <a:pt x="9700" y="17227"/>
                  </a:lnTo>
                  <a:lnTo>
                    <a:pt x="9663" y="17244"/>
                  </a:lnTo>
                  <a:cubicBezTo>
                    <a:pt x="9653" y="17232"/>
                    <a:pt x="9635" y="17211"/>
                    <a:pt x="9649" y="17204"/>
                  </a:cubicBezTo>
                  <a:cubicBezTo>
                    <a:pt x="9637" y="17200"/>
                    <a:pt x="9630" y="17198"/>
                    <a:pt x="9626" y="17198"/>
                  </a:cubicBezTo>
                  <a:cubicBezTo>
                    <a:pt x="9612" y="17198"/>
                    <a:pt x="9632" y="17219"/>
                    <a:pt x="9611" y="17219"/>
                  </a:cubicBezTo>
                  <a:cubicBezTo>
                    <a:pt x="9609" y="17219"/>
                    <a:pt x="9607" y="17218"/>
                    <a:pt x="9605" y="17218"/>
                  </a:cubicBezTo>
                  <a:cubicBezTo>
                    <a:pt x="9579" y="17142"/>
                    <a:pt x="9456" y="17091"/>
                    <a:pt x="9489" y="17037"/>
                  </a:cubicBezTo>
                  <a:lnTo>
                    <a:pt x="9489" y="17037"/>
                  </a:lnTo>
                  <a:cubicBezTo>
                    <a:pt x="9459" y="17039"/>
                    <a:pt x="9493" y="17074"/>
                    <a:pt x="9481" y="17074"/>
                  </a:cubicBezTo>
                  <a:cubicBezTo>
                    <a:pt x="9477" y="17074"/>
                    <a:pt x="9469" y="17070"/>
                    <a:pt x="9452" y="17060"/>
                  </a:cubicBezTo>
                  <a:cubicBezTo>
                    <a:pt x="9484" y="16998"/>
                    <a:pt x="9385" y="17007"/>
                    <a:pt x="9359" y="16940"/>
                  </a:cubicBezTo>
                  <a:cubicBezTo>
                    <a:pt x="9362" y="16939"/>
                    <a:pt x="9365" y="16939"/>
                    <a:pt x="9368" y="16939"/>
                  </a:cubicBezTo>
                  <a:cubicBezTo>
                    <a:pt x="9388" y="16939"/>
                    <a:pt x="9405" y="16953"/>
                    <a:pt x="9410" y="16953"/>
                  </a:cubicBezTo>
                  <a:cubicBezTo>
                    <a:pt x="9414" y="16953"/>
                    <a:pt x="9413" y="16945"/>
                    <a:pt x="9403" y="16919"/>
                  </a:cubicBezTo>
                  <a:cubicBezTo>
                    <a:pt x="9399" y="16920"/>
                    <a:pt x="9395" y="16920"/>
                    <a:pt x="9392" y="16920"/>
                  </a:cubicBezTo>
                  <a:cubicBezTo>
                    <a:pt x="9334" y="16920"/>
                    <a:pt x="9322" y="16820"/>
                    <a:pt x="9278" y="16792"/>
                  </a:cubicBezTo>
                  <a:cubicBezTo>
                    <a:pt x="9274" y="16795"/>
                    <a:pt x="9269" y="16797"/>
                    <a:pt x="9264" y="16797"/>
                  </a:cubicBezTo>
                  <a:cubicBezTo>
                    <a:pt x="9227" y="16797"/>
                    <a:pt x="9171" y="16713"/>
                    <a:pt x="9106" y="16666"/>
                  </a:cubicBezTo>
                  <a:cubicBezTo>
                    <a:pt x="9120" y="16659"/>
                    <a:pt x="9002" y="16527"/>
                    <a:pt x="8956" y="16455"/>
                  </a:cubicBezTo>
                  <a:lnTo>
                    <a:pt x="8957" y="16455"/>
                  </a:lnTo>
                  <a:lnTo>
                    <a:pt x="8957" y="16455"/>
                  </a:lnTo>
                  <a:cubicBezTo>
                    <a:pt x="8953" y="16456"/>
                    <a:pt x="8950" y="16456"/>
                    <a:pt x="8947" y="16456"/>
                  </a:cubicBezTo>
                  <a:cubicBezTo>
                    <a:pt x="8906" y="16456"/>
                    <a:pt x="8857" y="16400"/>
                    <a:pt x="8810" y="16365"/>
                  </a:cubicBezTo>
                  <a:cubicBezTo>
                    <a:pt x="8821" y="16357"/>
                    <a:pt x="8830" y="16353"/>
                    <a:pt x="8841" y="16353"/>
                  </a:cubicBezTo>
                  <a:cubicBezTo>
                    <a:pt x="8852" y="16353"/>
                    <a:pt x="8864" y="16357"/>
                    <a:pt x="8881" y="16365"/>
                  </a:cubicBezTo>
                  <a:lnTo>
                    <a:pt x="8837" y="16323"/>
                  </a:lnTo>
                  <a:cubicBezTo>
                    <a:pt x="8812" y="16321"/>
                    <a:pt x="8786" y="16309"/>
                    <a:pt x="8768" y="16291"/>
                  </a:cubicBezTo>
                  <a:lnTo>
                    <a:pt x="8803" y="16279"/>
                  </a:lnTo>
                  <a:cubicBezTo>
                    <a:pt x="8745" y="16224"/>
                    <a:pt x="8661" y="16193"/>
                    <a:pt x="8606" y="16105"/>
                  </a:cubicBezTo>
                  <a:cubicBezTo>
                    <a:pt x="8584" y="16118"/>
                    <a:pt x="8592" y="16182"/>
                    <a:pt x="8554" y="16182"/>
                  </a:cubicBezTo>
                  <a:cubicBezTo>
                    <a:pt x="8543" y="16182"/>
                    <a:pt x="8528" y="16177"/>
                    <a:pt x="8508" y="16163"/>
                  </a:cubicBezTo>
                  <a:cubicBezTo>
                    <a:pt x="8516" y="16151"/>
                    <a:pt x="8528" y="16134"/>
                    <a:pt x="8546" y="16134"/>
                  </a:cubicBezTo>
                  <a:cubicBezTo>
                    <a:pt x="8549" y="16134"/>
                    <a:pt x="8552" y="16134"/>
                    <a:pt x="8555" y="16135"/>
                  </a:cubicBezTo>
                  <a:lnTo>
                    <a:pt x="8555" y="16135"/>
                  </a:lnTo>
                  <a:cubicBezTo>
                    <a:pt x="8544" y="16130"/>
                    <a:pt x="8526" y="16123"/>
                    <a:pt x="8520" y="16108"/>
                  </a:cubicBezTo>
                  <a:lnTo>
                    <a:pt x="8520" y="16108"/>
                  </a:lnTo>
                  <a:lnTo>
                    <a:pt x="8571" y="16117"/>
                  </a:lnTo>
                  <a:cubicBezTo>
                    <a:pt x="8562" y="16100"/>
                    <a:pt x="8554" y="16096"/>
                    <a:pt x="8548" y="16096"/>
                  </a:cubicBezTo>
                  <a:cubicBezTo>
                    <a:pt x="8542" y="16096"/>
                    <a:pt x="8537" y="16098"/>
                    <a:pt x="8531" y="16098"/>
                  </a:cubicBezTo>
                  <a:cubicBezTo>
                    <a:pt x="8526" y="16098"/>
                    <a:pt x="8520" y="16096"/>
                    <a:pt x="8513" y="16087"/>
                  </a:cubicBezTo>
                  <a:cubicBezTo>
                    <a:pt x="8531" y="16071"/>
                    <a:pt x="8506" y="16057"/>
                    <a:pt x="8522" y="16045"/>
                  </a:cubicBezTo>
                  <a:lnTo>
                    <a:pt x="8522" y="16045"/>
                  </a:lnTo>
                  <a:cubicBezTo>
                    <a:pt x="8531" y="16050"/>
                    <a:pt x="8538" y="16075"/>
                    <a:pt x="8555" y="16080"/>
                  </a:cubicBezTo>
                  <a:cubicBezTo>
                    <a:pt x="8529" y="16045"/>
                    <a:pt x="8504" y="15999"/>
                    <a:pt x="8506" y="15976"/>
                  </a:cubicBezTo>
                  <a:lnTo>
                    <a:pt x="8506" y="15976"/>
                  </a:lnTo>
                  <a:cubicBezTo>
                    <a:pt x="8500" y="15982"/>
                    <a:pt x="8492" y="15989"/>
                    <a:pt x="8482" y="15989"/>
                  </a:cubicBezTo>
                  <a:cubicBezTo>
                    <a:pt x="8475" y="15989"/>
                    <a:pt x="8467" y="15986"/>
                    <a:pt x="8457" y="15978"/>
                  </a:cubicBezTo>
                  <a:cubicBezTo>
                    <a:pt x="8399" y="15925"/>
                    <a:pt x="8460" y="15938"/>
                    <a:pt x="8436" y="15897"/>
                  </a:cubicBezTo>
                  <a:cubicBezTo>
                    <a:pt x="8416" y="15895"/>
                    <a:pt x="8397" y="15864"/>
                    <a:pt x="8377" y="15864"/>
                  </a:cubicBezTo>
                  <a:cubicBezTo>
                    <a:pt x="8371" y="15864"/>
                    <a:pt x="8366" y="15866"/>
                    <a:pt x="8360" y="15871"/>
                  </a:cubicBezTo>
                  <a:cubicBezTo>
                    <a:pt x="8344" y="15855"/>
                    <a:pt x="8353" y="15839"/>
                    <a:pt x="8353" y="15825"/>
                  </a:cubicBezTo>
                  <a:cubicBezTo>
                    <a:pt x="8322" y="15812"/>
                    <a:pt x="8252" y="15736"/>
                    <a:pt x="8227" y="15736"/>
                  </a:cubicBezTo>
                  <a:cubicBezTo>
                    <a:pt x="8221" y="15736"/>
                    <a:pt x="8218" y="15740"/>
                    <a:pt x="8218" y="15750"/>
                  </a:cubicBezTo>
                  <a:lnTo>
                    <a:pt x="8218" y="15750"/>
                  </a:lnTo>
                  <a:lnTo>
                    <a:pt x="8218" y="15750"/>
                  </a:lnTo>
                  <a:lnTo>
                    <a:pt x="8218" y="15750"/>
                  </a:lnTo>
                  <a:cubicBezTo>
                    <a:pt x="8218" y="15750"/>
                    <a:pt x="8218" y="15750"/>
                    <a:pt x="8218" y="15751"/>
                  </a:cubicBezTo>
                  <a:lnTo>
                    <a:pt x="8218" y="15751"/>
                  </a:lnTo>
                  <a:cubicBezTo>
                    <a:pt x="8218" y="15751"/>
                    <a:pt x="8218" y="15751"/>
                    <a:pt x="8218" y="15750"/>
                  </a:cubicBezTo>
                  <a:lnTo>
                    <a:pt x="8218" y="15750"/>
                  </a:lnTo>
                  <a:lnTo>
                    <a:pt x="8218" y="15751"/>
                  </a:lnTo>
                  <a:lnTo>
                    <a:pt x="8218" y="15751"/>
                  </a:lnTo>
                  <a:cubicBezTo>
                    <a:pt x="8218" y="15751"/>
                    <a:pt x="8218" y="15752"/>
                    <a:pt x="8218" y="15753"/>
                  </a:cubicBezTo>
                  <a:lnTo>
                    <a:pt x="8225" y="15762"/>
                  </a:lnTo>
                  <a:lnTo>
                    <a:pt x="8225" y="15762"/>
                  </a:lnTo>
                  <a:lnTo>
                    <a:pt x="8218" y="15760"/>
                  </a:lnTo>
                  <a:cubicBezTo>
                    <a:pt x="8096" y="15688"/>
                    <a:pt x="8035" y="15544"/>
                    <a:pt x="7929" y="15461"/>
                  </a:cubicBezTo>
                  <a:lnTo>
                    <a:pt x="7938" y="15452"/>
                  </a:lnTo>
                  <a:cubicBezTo>
                    <a:pt x="7871" y="15405"/>
                    <a:pt x="7803" y="15331"/>
                    <a:pt x="7746" y="15310"/>
                  </a:cubicBezTo>
                  <a:cubicBezTo>
                    <a:pt x="7729" y="15294"/>
                    <a:pt x="7722" y="15257"/>
                    <a:pt x="7741" y="15252"/>
                  </a:cubicBezTo>
                  <a:cubicBezTo>
                    <a:pt x="7692" y="15215"/>
                    <a:pt x="7676" y="15220"/>
                    <a:pt x="7627" y="15143"/>
                  </a:cubicBezTo>
                  <a:lnTo>
                    <a:pt x="7627" y="15143"/>
                  </a:lnTo>
                  <a:cubicBezTo>
                    <a:pt x="7641" y="15150"/>
                    <a:pt x="7649" y="15152"/>
                    <a:pt x="7653" y="15152"/>
                  </a:cubicBezTo>
                  <a:cubicBezTo>
                    <a:pt x="7659" y="15152"/>
                    <a:pt x="7657" y="15147"/>
                    <a:pt x="7657" y="15147"/>
                  </a:cubicBezTo>
                  <a:lnTo>
                    <a:pt x="7657" y="15147"/>
                  </a:lnTo>
                  <a:cubicBezTo>
                    <a:pt x="7658" y="15147"/>
                    <a:pt x="7662" y="15153"/>
                    <a:pt x="7685" y="15178"/>
                  </a:cubicBezTo>
                  <a:cubicBezTo>
                    <a:pt x="7637" y="15113"/>
                    <a:pt x="7637" y="15085"/>
                    <a:pt x="7553" y="15051"/>
                  </a:cubicBezTo>
                  <a:cubicBezTo>
                    <a:pt x="7595" y="15048"/>
                    <a:pt x="7539" y="14979"/>
                    <a:pt x="7504" y="14958"/>
                  </a:cubicBezTo>
                  <a:lnTo>
                    <a:pt x="7504" y="14958"/>
                  </a:lnTo>
                  <a:lnTo>
                    <a:pt x="7528" y="15013"/>
                  </a:lnTo>
                  <a:cubicBezTo>
                    <a:pt x="7497" y="14990"/>
                    <a:pt x="7472" y="14960"/>
                    <a:pt x="7446" y="14930"/>
                  </a:cubicBezTo>
                  <a:lnTo>
                    <a:pt x="7491" y="14916"/>
                  </a:lnTo>
                  <a:cubicBezTo>
                    <a:pt x="7412" y="14765"/>
                    <a:pt x="7222" y="14768"/>
                    <a:pt x="7196" y="14622"/>
                  </a:cubicBezTo>
                  <a:cubicBezTo>
                    <a:pt x="7193" y="14621"/>
                    <a:pt x="7190" y="14621"/>
                    <a:pt x="7188" y="14621"/>
                  </a:cubicBezTo>
                  <a:cubicBezTo>
                    <a:pt x="7157" y="14621"/>
                    <a:pt x="7235" y="14694"/>
                    <a:pt x="7195" y="14694"/>
                  </a:cubicBezTo>
                  <a:cubicBezTo>
                    <a:pt x="7194" y="14694"/>
                    <a:pt x="7193" y="14694"/>
                    <a:pt x="7191" y="14694"/>
                  </a:cubicBezTo>
                  <a:cubicBezTo>
                    <a:pt x="7143" y="14638"/>
                    <a:pt x="7131" y="14541"/>
                    <a:pt x="7113" y="14524"/>
                  </a:cubicBezTo>
                  <a:cubicBezTo>
                    <a:pt x="7057" y="14434"/>
                    <a:pt x="7004" y="14499"/>
                    <a:pt x="6939" y="14411"/>
                  </a:cubicBezTo>
                  <a:cubicBezTo>
                    <a:pt x="6937" y="14424"/>
                    <a:pt x="6929" y="14445"/>
                    <a:pt x="6905" y="14445"/>
                  </a:cubicBezTo>
                  <a:cubicBezTo>
                    <a:pt x="6892" y="14445"/>
                    <a:pt x="6874" y="14439"/>
                    <a:pt x="6851" y="14422"/>
                  </a:cubicBezTo>
                  <a:cubicBezTo>
                    <a:pt x="6810" y="14374"/>
                    <a:pt x="6823" y="14331"/>
                    <a:pt x="6852" y="14331"/>
                  </a:cubicBezTo>
                  <a:cubicBezTo>
                    <a:pt x="6858" y="14331"/>
                    <a:pt x="6864" y="14333"/>
                    <a:pt x="6872" y="14337"/>
                  </a:cubicBezTo>
                  <a:cubicBezTo>
                    <a:pt x="6885" y="14350"/>
                    <a:pt x="6890" y="14360"/>
                    <a:pt x="6885" y="14362"/>
                  </a:cubicBezTo>
                  <a:cubicBezTo>
                    <a:pt x="6898" y="14370"/>
                    <a:pt x="6912" y="14380"/>
                    <a:pt x="6919" y="14380"/>
                  </a:cubicBezTo>
                  <a:cubicBezTo>
                    <a:pt x="6924" y="14380"/>
                    <a:pt x="6926" y="14375"/>
                    <a:pt x="6923" y="14362"/>
                  </a:cubicBezTo>
                  <a:lnTo>
                    <a:pt x="6923" y="14362"/>
                  </a:lnTo>
                  <a:lnTo>
                    <a:pt x="6906" y="14364"/>
                  </a:lnTo>
                  <a:cubicBezTo>
                    <a:pt x="6890" y="14327"/>
                    <a:pt x="6816" y="14255"/>
                    <a:pt x="6851" y="14255"/>
                  </a:cubicBezTo>
                  <a:cubicBezTo>
                    <a:pt x="6837" y="14247"/>
                    <a:pt x="6828" y="14243"/>
                    <a:pt x="6823" y="14243"/>
                  </a:cubicBezTo>
                  <a:cubicBezTo>
                    <a:pt x="6814" y="14243"/>
                    <a:pt x="6819" y="14256"/>
                    <a:pt x="6830" y="14273"/>
                  </a:cubicBezTo>
                  <a:lnTo>
                    <a:pt x="6830" y="14273"/>
                  </a:lnTo>
                  <a:cubicBezTo>
                    <a:pt x="6780" y="14205"/>
                    <a:pt x="6731" y="14178"/>
                    <a:pt x="6677" y="14105"/>
                  </a:cubicBezTo>
                  <a:lnTo>
                    <a:pt x="6677" y="14105"/>
                  </a:lnTo>
                  <a:cubicBezTo>
                    <a:pt x="6681" y="14118"/>
                    <a:pt x="6680" y="14136"/>
                    <a:pt x="6673" y="14136"/>
                  </a:cubicBezTo>
                  <a:cubicBezTo>
                    <a:pt x="6672" y="14136"/>
                    <a:pt x="6670" y="14135"/>
                    <a:pt x="6668" y="14133"/>
                  </a:cubicBezTo>
                  <a:cubicBezTo>
                    <a:pt x="6624" y="14075"/>
                    <a:pt x="6607" y="14068"/>
                    <a:pt x="6593" y="14068"/>
                  </a:cubicBezTo>
                  <a:cubicBezTo>
                    <a:pt x="6589" y="14068"/>
                    <a:pt x="6585" y="14069"/>
                    <a:pt x="6580" y="14069"/>
                  </a:cubicBezTo>
                  <a:cubicBezTo>
                    <a:pt x="6569" y="14069"/>
                    <a:pt x="6555" y="14065"/>
                    <a:pt x="6528" y="14042"/>
                  </a:cubicBezTo>
                  <a:cubicBezTo>
                    <a:pt x="6505" y="13987"/>
                    <a:pt x="6582" y="14019"/>
                    <a:pt x="6498" y="13961"/>
                  </a:cubicBezTo>
                  <a:cubicBezTo>
                    <a:pt x="6480" y="13932"/>
                    <a:pt x="6488" y="13923"/>
                    <a:pt x="6502" y="13923"/>
                  </a:cubicBezTo>
                  <a:cubicBezTo>
                    <a:pt x="6514" y="13923"/>
                    <a:pt x="6531" y="13929"/>
                    <a:pt x="6542" y="13933"/>
                  </a:cubicBezTo>
                  <a:cubicBezTo>
                    <a:pt x="6459" y="13889"/>
                    <a:pt x="6438" y="13799"/>
                    <a:pt x="6406" y="13759"/>
                  </a:cubicBezTo>
                  <a:lnTo>
                    <a:pt x="6406" y="13759"/>
                  </a:lnTo>
                  <a:lnTo>
                    <a:pt x="6444" y="13783"/>
                  </a:lnTo>
                  <a:lnTo>
                    <a:pt x="6444" y="13783"/>
                  </a:lnTo>
                  <a:cubicBezTo>
                    <a:pt x="6422" y="13769"/>
                    <a:pt x="6405" y="13754"/>
                    <a:pt x="6389" y="13736"/>
                  </a:cubicBezTo>
                  <a:lnTo>
                    <a:pt x="6387" y="13776"/>
                  </a:lnTo>
                  <a:cubicBezTo>
                    <a:pt x="6371" y="13752"/>
                    <a:pt x="6355" y="13736"/>
                    <a:pt x="6364" y="13727"/>
                  </a:cubicBezTo>
                  <a:cubicBezTo>
                    <a:pt x="6362" y="13727"/>
                    <a:pt x="6360" y="13726"/>
                    <a:pt x="6359" y="13726"/>
                  </a:cubicBezTo>
                  <a:lnTo>
                    <a:pt x="6359" y="13726"/>
                  </a:lnTo>
                  <a:cubicBezTo>
                    <a:pt x="6376" y="13721"/>
                    <a:pt x="6390" y="13719"/>
                    <a:pt x="6403" y="13719"/>
                  </a:cubicBezTo>
                  <a:cubicBezTo>
                    <a:pt x="6443" y="13719"/>
                    <a:pt x="6463" y="13739"/>
                    <a:pt x="6507" y="13739"/>
                  </a:cubicBezTo>
                  <a:cubicBezTo>
                    <a:pt x="6519" y="13739"/>
                    <a:pt x="6533" y="13738"/>
                    <a:pt x="6549" y="13734"/>
                  </a:cubicBezTo>
                  <a:cubicBezTo>
                    <a:pt x="6521" y="13704"/>
                    <a:pt x="6517" y="13713"/>
                    <a:pt x="6584" y="13683"/>
                  </a:cubicBezTo>
                  <a:lnTo>
                    <a:pt x="6584" y="13683"/>
                  </a:lnTo>
                  <a:lnTo>
                    <a:pt x="6429" y="13704"/>
                  </a:lnTo>
                  <a:lnTo>
                    <a:pt x="6528" y="13660"/>
                  </a:lnTo>
                  <a:cubicBezTo>
                    <a:pt x="6487" y="13660"/>
                    <a:pt x="6442" y="13674"/>
                    <a:pt x="6412" y="13674"/>
                  </a:cubicBezTo>
                  <a:cubicBezTo>
                    <a:pt x="6408" y="13674"/>
                    <a:pt x="6404" y="13674"/>
                    <a:pt x="6401" y="13674"/>
                  </a:cubicBezTo>
                  <a:cubicBezTo>
                    <a:pt x="6450" y="13650"/>
                    <a:pt x="6445" y="13657"/>
                    <a:pt x="6422" y="13632"/>
                  </a:cubicBezTo>
                  <a:lnTo>
                    <a:pt x="6422" y="13632"/>
                  </a:lnTo>
                  <a:cubicBezTo>
                    <a:pt x="6439" y="13644"/>
                    <a:pt x="6456" y="13648"/>
                    <a:pt x="6473" y="13648"/>
                  </a:cubicBezTo>
                  <a:cubicBezTo>
                    <a:pt x="6509" y="13648"/>
                    <a:pt x="6546" y="13630"/>
                    <a:pt x="6585" y="13630"/>
                  </a:cubicBezTo>
                  <a:cubicBezTo>
                    <a:pt x="6598" y="13630"/>
                    <a:pt x="6610" y="13632"/>
                    <a:pt x="6624" y="13636"/>
                  </a:cubicBezTo>
                  <a:lnTo>
                    <a:pt x="6621" y="13711"/>
                  </a:lnTo>
                  <a:cubicBezTo>
                    <a:pt x="6643" y="13717"/>
                    <a:pt x="6663" y="13719"/>
                    <a:pt x="6684" y="13719"/>
                  </a:cubicBezTo>
                  <a:cubicBezTo>
                    <a:pt x="6755" y="13719"/>
                    <a:pt x="6823" y="13689"/>
                    <a:pt x="6914" y="13689"/>
                  </a:cubicBezTo>
                  <a:cubicBezTo>
                    <a:pt x="6930" y="13689"/>
                    <a:pt x="6947" y="13690"/>
                    <a:pt x="6964" y="13692"/>
                  </a:cubicBezTo>
                  <a:lnTo>
                    <a:pt x="6918" y="13678"/>
                  </a:lnTo>
                  <a:cubicBezTo>
                    <a:pt x="6927" y="13666"/>
                    <a:pt x="6943" y="13663"/>
                    <a:pt x="6963" y="13663"/>
                  </a:cubicBezTo>
                  <a:cubicBezTo>
                    <a:pt x="6981" y="13663"/>
                    <a:pt x="7002" y="13665"/>
                    <a:pt x="7022" y="13665"/>
                  </a:cubicBezTo>
                  <a:cubicBezTo>
                    <a:pt x="7033" y="13665"/>
                    <a:pt x="7044" y="13664"/>
                    <a:pt x="7055" y="13662"/>
                  </a:cubicBezTo>
                  <a:lnTo>
                    <a:pt x="7055" y="13662"/>
                  </a:lnTo>
                  <a:cubicBezTo>
                    <a:pt x="7050" y="13687"/>
                    <a:pt x="7078" y="13697"/>
                    <a:pt x="7099" y="13711"/>
                  </a:cubicBezTo>
                  <a:cubicBezTo>
                    <a:pt x="7099" y="13710"/>
                    <a:pt x="7099" y="13709"/>
                    <a:pt x="7099" y="13708"/>
                  </a:cubicBezTo>
                  <a:lnTo>
                    <a:pt x="7099" y="13708"/>
                  </a:lnTo>
                  <a:cubicBezTo>
                    <a:pt x="7100" y="13712"/>
                    <a:pt x="7105" y="13716"/>
                    <a:pt x="7113" y="13722"/>
                  </a:cubicBezTo>
                  <a:cubicBezTo>
                    <a:pt x="7110" y="13716"/>
                    <a:pt x="7106" y="13711"/>
                    <a:pt x="7100" y="13707"/>
                  </a:cubicBezTo>
                  <a:lnTo>
                    <a:pt x="7100" y="13707"/>
                  </a:lnTo>
                  <a:cubicBezTo>
                    <a:pt x="7100" y="13707"/>
                    <a:pt x="7099" y="13708"/>
                    <a:pt x="7099" y="13708"/>
                  </a:cubicBezTo>
                  <a:lnTo>
                    <a:pt x="7099" y="13708"/>
                  </a:lnTo>
                  <a:cubicBezTo>
                    <a:pt x="7099" y="13708"/>
                    <a:pt x="7099" y="13707"/>
                    <a:pt x="7099" y="13706"/>
                  </a:cubicBezTo>
                  <a:lnTo>
                    <a:pt x="7099" y="13706"/>
                  </a:lnTo>
                  <a:cubicBezTo>
                    <a:pt x="7099" y="13706"/>
                    <a:pt x="7100" y="13707"/>
                    <a:pt x="7100" y="13707"/>
                  </a:cubicBezTo>
                  <a:lnTo>
                    <a:pt x="7100" y="13707"/>
                  </a:lnTo>
                  <a:cubicBezTo>
                    <a:pt x="7113" y="13695"/>
                    <a:pt x="7206" y="13709"/>
                    <a:pt x="7217" y="13664"/>
                  </a:cubicBezTo>
                  <a:lnTo>
                    <a:pt x="7282" y="13697"/>
                  </a:lnTo>
                  <a:cubicBezTo>
                    <a:pt x="7291" y="13698"/>
                    <a:pt x="7299" y="13698"/>
                    <a:pt x="7307" y="13698"/>
                  </a:cubicBezTo>
                  <a:cubicBezTo>
                    <a:pt x="7398" y="13698"/>
                    <a:pt x="7422" y="13633"/>
                    <a:pt x="7511" y="13633"/>
                  </a:cubicBezTo>
                  <a:cubicBezTo>
                    <a:pt x="7516" y="13633"/>
                    <a:pt x="7522" y="13634"/>
                    <a:pt x="7528" y="13634"/>
                  </a:cubicBezTo>
                  <a:cubicBezTo>
                    <a:pt x="7495" y="13662"/>
                    <a:pt x="7546" y="13678"/>
                    <a:pt x="7470" y="13699"/>
                  </a:cubicBezTo>
                  <a:cubicBezTo>
                    <a:pt x="7482" y="13699"/>
                    <a:pt x="7494" y="13700"/>
                    <a:pt x="7505" y="13700"/>
                  </a:cubicBezTo>
                  <a:cubicBezTo>
                    <a:pt x="7526" y="13700"/>
                    <a:pt x="7542" y="13698"/>
                    <a:pt x="7542" y="13685"/>
                  </a:cubicBezTo>
                  <a:cubicBezTo>
                    <a:pt x="7545" y="13688"/>
                    <a:pt x="7550" y="13689"/>
                    <a:pt x="7555" y="13689"/>
                  </a:cubicBezTo>
                  <a:cubicBezTo>
                    <a:pt x="7580" y="13689"/>
                    <a:pt x="7623" y="13670"/>
                    <a:pt x="7655" y="13670"/>
                  </a:cubicBezTo>
                  <a:cubicBezTo>
                    <a:pt x="7662" y="13670"/>
                    <a:pt x="7669" y="13670"/>
                    <a:pt x="7674" y="13673"/>
                  </a:cubicBezTo>
                  <a:lnTo>
                    <a:pt x="7674" y="13673"/>
                  </a:lnTo>
                  <a:cubicBezTo>
                    <a:pt x="7677" y="13672"/>
                    <a:pt x="7679" y="13670"/>
                    <a:pt x="7681" y="13669"/>
                  </a:cubicBezTo>
                  <a:cubicBezTo>
                    <a:pt x="7682" y="13670"/>
                    <a:pt x="7684" y="13671"/>
                    <a:pt x="7685" y="13672"/>
                  </a:cubicBezTo>
                  <a:lnTo>
                    <a:pt x="7685" y="13672"/>
                  </a:lnTo>
                  <a:cubicBezTo>
                    <a:pt x="7698" y="13660"/>
                    <a:pt x="7705" y="13641"/>
                    <a:pt x="7738" y="13641"/>
                  </a:cubicBezTo>
                  <a:cubicBezTo>
                    <a:pt x="7740" y="13641"/>
                    <a:pt x="7741" y="13641"/>
                    <a:pt x="7743" y="13641"/>
                  </a:cubicBezTo>
                  <a:cubicBezTo>
                    <a:pt x="7746" y="13644"/>
                    <a:pt x="7745" y="13647"/>
                    <a:pt x="7745" y="13650"/>
                  </a:cubicBezTo>
                  <a:lnTo>
                    <a:pt x="7745" y="13650"/>
                  </a:lnTo>
                  <a:cubicBezTo>
                    <a:pt x="7754" y="13640"/>
                    <a:pt x="7807" y="13634"/>
                    <a:pt x="7773" y="13609"/>
                  </a:cubicBezTo>
                  <a:lnTo>
                    <a:pt x="7773" y="13609"/>
                  </a:lnTo>
                  <a:cubicBezTo>
                    <a:pt x="7818" y="13639"/>
                    <a:pt x="7876" y="13645"/>
                    <a:pt x="7936" y="13645"/>
                  </a:cubicBezTo>
                  <a:cubicBezTo>
                    <a:pt x="7979" y="13645"/>
                    <a:pt x="8024" y="13642"/>
                    <a:pt x="8065" y="13642"/>
                  </a:cubicBezTo>
                  <a:cubicBezTo>
                    <a:pt x="8113" y="13642"/>
                    <a:pt x="8157" y="13646"/>
                    <a:pt x="8191" y="13665"/>
                  </a:cubicBezTo>
                  <a:lnTo>
                    <a:pt x="8191" y="13665"/>
                  </a:lnTo>
                  <a:lnTo>
                    <a:pt x="8198" y="13664"/>
                  </a:lnTo>
                  <a:cubicBezTo>
                    <a:pt x="8199" y="13666"/>
                    <a:pt x="8201" y="13667"/>
                    <a:pt x="8203" y="13668"/>
                  </a:cubicBezTo>
                  <a:lnTo>
                    <a:pt x="8203" y="13668"/>
                  </a:lnTo>
                  <a:cubicBezTo>
                    <a:pt x="8281" y="13662"/>
                    <a:pt x="8378" y="13653"/>
                    <a:pt x="8450" y="13653"/>
                  </a:cubicBezTo>
                  <a:cubicBezTo>
                    <a:pt x="8446" y="13658"/>
                    <a:pt x="8449" y="13663"/>
                    <a:pt x="8442" y="13663"/>
                  </a:cubicBezTo>
                  <a:cubicBezTo>
                    <a:pt x="8441" y="13663"/>
                    <a:pt x="8439" y="13662"/>
                    <a:pt x="8436" y="13662"/>
                  </a:cubicBezTo>
                  <a:lnTo>
                    <a:pt x="8436" y="13662"/>
                  </a:lnTo>
                  <a:cubicBezTo>
                    <a:pt x="8448" y="13665"/>
                    <a:pt x="8458" y="13666"/>
                    <a:pt x="8466" y="13666"/>
                  </a:cubicBezTo>
                  <a:cubicBezTo>
                    <a:pt x="8525" y="13666"/>
                    <a:pt x="8518" y="13611"/>
                    <a:pt x="8582" y="13611"/>
                  </a:cubicBezTo>
                  <a:cubicBezTo>
                    <a:pt x="8592" y="13611"/>
                    <a:pt x="8603" y="13613"/>
                    <a:pt x="8617" y="13616"/>
                  </a:cubicBezTo>
                  <a:cubicBezTo>
                    <a:pt x="8677" y="13655"/>
                    <a:pt x="8555" y="13636"/>
                    <a:pt x="8592" y="13653"/>
                  </a:cubicBezTo>
                  <a:cubicBezTo>
                    <a:pt x="8597" y="13680"/>
                    <a:pt x="8615" y="13688"/>
                    <a:pt x="8639" y="13688"/>
                  </a:cubicBezTo>
                  <a:cubicBezTo>
                    <a:pt x="8670" y="13688"/>
                    <a:pt x="8712" y="13675"/>
                    <a:pt x="8751" y="13675"/>
                  </a:cubicBezTo>
                  <a:cubicBezTo>
                    <a:pt x="8773" y="13675"/>
                    <a:pt x="8794" y="13678"/>
                    <a:pt x="8812" y="13690"/>
                  </a:cubicBezTo>
                  <a:lnTo>
                    <a:pt x="8793" y="13694"/>
                  </a:lnTo>
                  <a:cubicBezTo>
                    <a:pt x="8804" y="13700"/>
                    <a:pt x="8816" y="13702"/>
                    <a:pt x="8829" y="13702"/>
                  </a:cubicBezTo>
                  <a:cubicBezTo>
                    <a:pt x="8881" y="13702"/>
                    <a:pt x="8948" y="13668"/>
                    <a:pt x="9021" y="13668"/>
                  </a:cubicBezTo>
                  <a:cubicBezTo>
                    <a:pt x="9026" y="13668"/>
                    <a:pt x="9031" y="13669"/>
                    <a:pt x="9037" y="13669"/>
                  </a:cubicBezTo>
                  <a:cubicBezTo>
                    <a:pt x="9037" y="13669"/>
                    <a:pt x="9032" y="13676"/>
                    <a:pt x="9037" y="13681"/>
                  </a:cubicBezTo>
                  <a:cubicBezTo>
                    <a:pt x="9104" y="13639"/>
                    <a:pt x="9232" y="13625"/>
                    <a:pt x="9324" y="13616"/>
                  </a:cubicBezTo>
                  <a:lnTo>
                    <a:pt x="9324" y="13616"/>
                  </a:lnTo>
                  <a:cubicBezTo>
                    <a:pt x="9296" y="13646"/>
                    <a:pt x="9283" y="13632"/>
                    <a:pt x="9301" y="13664"/>
                  </a:cubicBezTo>
                  <a:cubicBezTo>
                    <a:pt x="9343" y="13660"/>
                    <a:pt x="9287" y="13611"/>
                    <a:pt x="9373" y="13602"/>
                  </a:cubicBezTo>
                  <a:cubicBezTo>
                    <a:pt x="9401" y="13620"/>
                    <a:pt x="9461" y="13634"/>
                    <a:pt x="9468" y="13669"/>
                  </a:cubicBezTo>
                  <a:lnTo>
                    <a:pt x="9389" y="13671"/>
                  </a:lnTo>
                  <a:cubicBezTo>
                    <a:pt x="9403" y="13687"/>
                    <a:pt x="9420" y="13692"/>
                    <a:pt x="9437" y="13692"/>
                  </a:cubicBezTo>
                  <a:cubicBezTo>
                    <a:pt x="9467" y="13692"/>
                    <a:pt x="9498" y="13677"/>
                    <a:pt x="9525" y="13677"/>
                  </a:cubicBezTo>
                  <a:cubicBezTo>
                    <a:pt x="9529" y="13677"/>
                    <a:pt x="9532" y="13678"/>
                    <a:pt x="9535" y="13678"/>
                  </a:cubicBezTo>
                  <a:lnTo>
                    <a:pt x="9528" y="13697"/>
                  </a:lnTo>
                  <a:cubicBezTo>
                    <a:pt x="9646" y="13692"/>
                    <a:pt x="9653" y="13645"/>
                    <a:pt x="9767" y="13645"/>
                  </a:cubicBezTo>
                  <a:cubicBezTo>
                    <a:pt x="9772" y="13645"/>
                    <a:pt x="9778" y="13646"/>
                    <a:pt x="9783" y="13646"/>
                  </a:cubicBezTo>
                  <a:lnTo>
                    <a:pt x="9769" y="13630"/>
                  </a:lnTo>
                  <a:cubicBezTo>
                    <a:pt x="9788" y="13618"/>
                    <a:pt x="9800" y="13614"/>
                    <a:pt x="9811" y="13614"/>
                  </a:cubicBezTo>
                  <a:cubicBezTo>
                    <a:pt x="9833" y="13614"/>
                    <a:pt x="9842" y="13632"/>
                    <a:pt x="9867" y="13632"/>
                  </a:cubicBezTo>
                  <a:cubicBezTo>
                    <a:pt x="9876" y="13632"/>
                    <a:pt x="9887" y="13630"/>
                    <a:pt x="9901" y="13623"/>
                  </a:cubicBezTo>
                  <a:lnTo>
                    <a:pt x="9922" y="13671"/>
                  </a:lnTo>
                  <a:cubicBezTo>
                    <a:pt x="10006" y="13646"/>
                    <a:pt x="10089" y="13627"/>
                    <a:pt x="10175" y="13613"/>
                  </a:cubicBezTo>
                  <a:lnTo>
                    <a:pt x="10175" y="13613"/>
                  </a:lnTo>
                  <a:cubicBezTo>
                    <a:pt x="10126" y="13650"/>
                    <a:pt x="10027" y="13669"/>
                    <a:pt x="9964" y="13690"/>
                  </a:cubicBezTo>
                  <a:cubicBezTo>
                    <a:pt x="10013" y="13690"/>
                    <a:pt x="10124" y="13685"/>
                    <a:pt x="10150" y="13662"/>
                  </a:cubicBezTo>
                  <a:lnTo>
                    <a:pt x="10150" y="13662"/>
                  </a:lnTo>
                  <a:cubicBezTo>
                    <a:pt x="10135" y="13666"/>
                    <a:pt x="10116" y="13673"/>
                    <a:pt x="10100" y="13673"/>
                  </a:cubicBezTo>
                  <a:cubicBezTo>
                    <a:pt x="10095" y="13673"/>
                    <a:pt x="10091" y="13673"/>
                    <a:pt x="10087" y="13671"/>
                  </a:cubicBezTo>
                  <a:cubicBezTo>
                    <a:pt x="10150" y="13633"/>
                    <a:pt x="10221" y="13613"/>
                    <a:pt x="10292" y="13613"/>
                  </a:cubicBezTo>
                  <a:cubicBezTo>
                    <a:pt x="10300" y="13613"/>
                    <a:pt x="10307" y="13613"/>
                    <a:pt x="10314" y="13613"/>
                  </a:cubicBezTo>
                  <a:cubicBezTo>
                    <a:pt x="10298" y="13708"/>
                    <a:pt x="10558" y="13636"/>
                    <a:pt x="10625" y="13711"/>
                  </a:cubicBezTo>
                  <a:cubicBezTo>
                    <a:pt x="10668" y="13702"/>
                    <a:pt x="10710" y="13698"/>
                    <a:pt x="10753" y="13698"/>
                  </a:cubicBezTo>
                  <a:cubicBezTo>
                    <a:pt x="10870" y="13698"/>
                    <a:pt x="10988" y="13723"/>
                    <a:pt x="11121" y="13723"/>
                  </a:cubicBezTo>
                  <a:cubicBezTo>
                    <a:pt x="11129" y="13723"/>
                    <a:pt x="11138" y="13722"/>
                    <a:pt x="11146" y="13722"/>
                  </a:cubicBezTo>
                  <a:cubicBezTo>
                    <a:pt x="11077" y="13646"/>
                    <a:pt x="11202" y="13720"/>
                    <a:pt x="11190" y="13643"/>
                  </a:cubicBezTo>
                  <a:cubicBezTo>
                    <a:pt x="11212" y="13640"/>
                    <a:pt x="11228" y="13638"/>
                    <a:pt x="11239" y="13638"/>
                  </a:cubicBezTo>
                  <a:cubicBezTo>
                    <a:pt x="11249" y="13638"/>
                    <a:pt x="11254" y="13640"/>
                    <a:pt x="11255" y="13643"/>
                  </a:cubicBezTo>
                  <a:cubicBezTo>
                    <a:pt x="11255" y="13643"/>
                    <a:pt x="11255" y="13643"/>
                    <a:pt x="11255" y="13643"/>
                  </a:cubicBezTo>
                  <a:lnTo>
                    <a:pt x="11255" y="13643"/>
                  </a:lnTo>
                  <a:lnTo>
                    <a:pt x="11255" y="13643"/>
                  </a:lnTo>
                  <a:lnTo>
                    <a:pt x="11255" y="13643"/>
                  </a:lnTo>
                  <a:cubicBezTo>
                    <a:pt x="11265" y="13655"/>
                    <a:pt x="11170" y="13697"/>
                    <a:pt x="11248" y="13718"/>
                  </a:cubicBezTo>
                  <a:cubicBezTo>
                    <a:pt x="11186" y="13687"/>
                    <a:pt x="11350" y="13678"/>
                    <a:pt x="11255" y="13643"/>
                  </a:cubicBezTo>
                  <a:lnTo>
                    <a:pt x="11255" y="13643"/>
                  </a:lnTo>
                  <a:lnTo>
                    <a:pt x="11397" y="13685"/>
                  </a:lnTo>
                  <a:cubicBezTo>
                    <a:pt x="11429" y="13708"/>
                    <a:pt x="11355" y="13704"/>
                    <a:pt x="11360" y="13720"/>
                  </a:cubicBezTo>
                  <a:cubicBezTo>
                    <a:pt x="11457" y="13727"/>
                    <a:pt x="11399" y="13752"/>
                    <a:pt x="11464" y="13773"/>
                  </a:cubicBezTo>
                  <a:cubicBezTo>
                    <a:pt x="11455" y="13751"/>
                    <a:pt x="11479" y="13740"/>
                    <a:pt x="11516" y="13740"/>
                  </a:cubicBezTo>
                  <a:cubicBezTo>
                    <a:pt x="11528" y="13740"/>
                    <a:pt x="11541" y="13741"/>
                    <a:pt x="11554" y="13743"/>
                  </a:cubicBezTo>
                  <a:lnTo>
                    <a:pt x="11476" y="13708"/>
                  </a:lnTo>
                  <a:cubicBezTo>
                    <a:pt x="11498" y="13702"/>
                    <a:pt x="11516" y="13699"/>
                    <a:pt x="11532" y="13699"/>
                  </a:cubicBezTo>
                  <a:cubicBezTo>
                    <a:pt x="11594" y="13699"/>
                    <a:pt x="11611" y="13742"/>
                    <a:pt x="11673" y="13742"/>
                  </a:cubicBezTo>
                  <a:cubicBezTo>
                    <a:pt x="11690" y="13742"/>
                    <a:pt x="11709" y="13739"/>
                    <a:pt x="11733" y="13732"/>
                  </a:cubicBezTo>
                  <a:lnTo>
                    <a:pt x="11733" y="13732"/>
                  </a:lnTo>
                  <a:lnTo>
                    <a:pt x="11689" y="13757"/>
                  </a:lnTo>
                  <a:cubicBezTo>
                    <a:pt x="11761" y="13743"/>
                    <a:pt x="11951" y="13757"/>
                    <a:pt x="12020" y="13694"/>
                  </a:cubicBezTo>
                  <a:lnTo>
                    <a:pt x="12020" y="13694"/>
                  </a:lnTo>
                  <a:cubicBezTo>
                    <a:pt x="12034" y="13704"/>
                    <a:pt x="12050" y="13725"/>
                    <a:pt x="12018" y="13732"/>
                  </a:cubicBezTo>
                  <a:cubicBezTo>
                    <a:pt x="12026" y="13732"/>
                    <a:pt x="12033" y="13732"/>
                    <a:pt x="12041" y="13732"/>
                  </a:cubicBezTo>
                  <a:cubicBezTo>
                    <a:pt x="12171" y="13732"/>
                    <a:pt x="12320" y="13691"/>
                    <a:pt x="12440" y="13691"/>
                  </a:cubicBezTo>
                  <a:cubicBezTo>
                    <a:pt x="12472" y="13691"/>
                    <a:pt x="12501" y="13694"/>
                    <a:pt x="12528" y="13701"/>
                  </a:cubicBezTo>
                  <a:lnTo>
                    <a:pt x="12514" y="13720"/>
                  </a:lnTo>
                  <a:cubicBezTo>
                    <a:pt x="12539" y="13716"/>
                    <a:pt x="12559" y="13698"/>
                    <a:pt x="12584" y="13698"/>
                  </a:cubicBezTo>
                  <a:cubicBezTo>
                    <a:pt x="12592" y="13698"/>
                    <a:pt x="12600" y="13699"/>
                    <a:pt x="12609" y="13704"/>
                  </a:cubicBezTo>
                  <a:cubicBezTo>
                    <a:pt x="12607" y="13713"/>
                    <a:pt x="12598" y="13725"/>
                    <a:pt x="12611" y="13725"/>
                  </a:cubicBezTo>
                  <a:cubicBezTo>
                    <a:pt x="12625" y="13719"/>
                    <a:pt x="12676" y="13699"/>
                    <a:pt x="12716" y="13699"/>
                  </a:cubicBezTo>
                  <a:cubicBezTo>
                    <a:pt x="12724" y="13699"/>
                    <a:pt x="12730" y="13700"/>
                    <a:pt x="12737" y="13701"/>
                  </a:cubicBezTo>
                  <a:lnTo>
                    <a:pt x="12702" y="13722"/>
                  </a:lnTo>
                  <a:cubicBezTo>
                    <a:pt x="12725" y="13726"/>
                    <a:pt x="12747" y="13727"/>
                    <a:pt x="12768" y="13727"/>
                  </a:cubicBezTo>
                  <a:cubicBezTo>
                    <a:pt x="12893" y="13727"/>
                    <a:pt x="12976" y="13670"/>
                    <a:pt x="13094" y="13660"/>
                  </a:cubicBezTo>
                  <a:cubicBezTo>
                    <a:pt x="13094" y="13715"/>
                    <a:pt x="13224" y="13732"/>
                    <a:pt x="13288" y="13741"/>
                  </a:cubicBezTo>
                  <a:lnTo>
                    <a:pt x="13288" y="13750"/>
                  </a:lnTo>
                  <a:cubicBezTo>
                    <a:pt x="13297" y="13750"/>
                    <a:pt x="13305" y="13750"/>
                    <a:pt x="13313" y="13750"/>
                  </a:cubicBezTo>
                  <a:cubicBezTo>
                    <a:pt x="13492" y="13750"/>
                    <a:pt x="13623" y="13703"/>
                    <a:pt x="13794" y="13681"/>
                  </a:cubicBezTo>
                  <a:cubicBezTo>
                    <a:pt x="13903" y="13738"/>
                    <a:pt x="14169" y="13706"/>
                    <a:pt x="14346" y="13738"/>
                  </a:cubicBezTo>
                  <a:cubicBezTo>
                    <a:pt x="14318" y="13729"/>
                    <a:pt x="14350" y="13697"/>
                    <a:pt x="14383" y="13692"/>
                  </a:cubicBezTo>
                  <a:cubicBezTo>
                    <a:pt x="14387" y="13693"/>
                    <a:pt x="14392" y="13694"/>
                    <a:pt x="14397" y="13694"/>
                  </a:cubicBezTo>
                  <a:cubicBezTo>
                    <a:pt x="14423" y="13694"/>
                    <a:pt x="14455" y="13681"/>
                    <a:pt x="14474" y="13681"/>
                  </a:cubicBezTo>
                  <a:cubicBezTo>
                    <a:pt x="14487" y="13681"/>
                    <a:pt x="14494" y="13686"/>
                    <a:pt x="14492" y="13704"/>
                  </a:cubicBezTo>
                  <a:lnTo>
                    <a:pt x="14475" y="13704"/>
                  </a:lnTo>
                  <a:cubicBezTo>
                    <a:pt x="14497" y="13737"/>
                    <a:pt x="14544" y="13742"/>
                    <a:pt x="14592" y="13742"/>
                  </a:cubicBezTo>
                  <a:cubicBezTo>
                    <a:pt x="14606" y="13742"/>
                    <a:pt x="14621" y="13742"/>
                    <a:pt x="14634" y="13741"/>
                  </a:cubicBezTo>
                  <a:lnTo>
                    <a:pt x="14634" y="13741"/>
                  </a:lnTo>
                  <a:cubicBezTo>
                    <a:pt x="14577" y="13794"/>
                    <a:pt x="14523" y="13849"/>
                    <a:pt x="14471" y="13908"/>
                  </a:cubicBezTo>
                  <a:lnTo>
                    <a:pt x="14475" y="13868"/>
                  </a:lnTo>
                  <a:lnTo>
                    <a:pt x="14475" y="13868"/>
                  </a:lnTo>
                  <a:cubicBezTo>
                    <a:pt x="14415" y="13924"/>
                    <a:pt x="14473" y="14014"/>
                    <a:pt x="14422" y="14068"/>
                  </a:cubicBezTo>
                  <a:lnTo>
                    <a:pt x="14369" y="14047"/>
                  </a:lnTo>
                  <a:cubicBezTo>
                    <a:pt x="14269" y="14149"/>
                    <a:pt x="14135" y="14218"/>
                    <a:pt x="14070" y="14353"/>
                  </a:cubicBezTo>
                  <a:cubicBezTo>
                    <a:pt x="14060" y="14341"/>
                    <a:pt x="14063" y="14325"/>
                    <a:pt x="14072" y="14313"/>
                  </a:cubicBezTo>
                  <a:lnTo>
                    <a:pt x="14072" y="14313"/>
                  </a:lnTo>
                  <a:cubicBezTo>
                    <a:pt x="14025" y="14360"/>
                    <a:pt x="13876" y="14465"/>
                    <a:pt x="13926" y="14502"/>
                  </a:cubicBezTo>
                  <a:lnTo>
                    <a:pt x="13926" y="14502"/>
                  </a:lnTo>
                  <a:cubicBezTo>
                    <a:pt x="13924" y="14501"/>
                    <a:pt x="13922" y="14501"/>
                    <a:pt x="13921" y="14501"/>
                  </a:cubicBezTo>
                  <a:cubicBezTo>
                    <a:pt x="13883" y="14501"/>
                    <a:pt x="13820" y="14615"/>
                    <a:pt x="13785" y="14677"/>
                  </a:cubicBezTo>
                  <a:lnTo>
                    <a:pt x="13768" y="14643"/>
                  </a:lnTo>
                  <a:cubicBezTo>
                    <a:pt x="13754" y="14721"/>
                    <a:pt x="13761" y="14731"/>
                    <a:pt x="13708" y="14805"/>
                  </a:cubicBezTo>
                  <a:cubicBezTo>
                    <a:pt x="13704" y="14807"/>
                    <a:pt x="13700" y="14808"/>
                    <a:pt x="13697" y="14808"/>
                  </a:cubicBezTo>
                  <a:cubicBezTo>
                    <a:pt x="13686" y="14808"/>
                    <a:pt x="13681" y="14798"/>
                    <a:pt x="13694" y="14788"/>
                  </a:cubicBezTo>
                  <a:lnTo>
                    <a:pt x="13694" y="14788"/>
                  </a:lnTo>
                  <a:cubicBezTo>
                    <a:pt x="13640" y="14823"/>
                    <a:pt x="13682" y="14848"/>
                    <a:pt x="13611" y="14895"/>
                  </a:cubicBezTo>
                  <a:lnTo>
                    <a:pt x="13618" y="14856"/>
                  </a:lnTo>
                  <a:lnTo>
                    <a:pt x="13618" y="14856"/>
                  </a:lnTo>
                  <a:cubicBezTo>
                    <a:pt x="13562" y="14907"/>
                    <a:pt x="13576" y="14911"/>
                    <a:pt x="13564" y="14958"/>
                  </a:cubicBezTo>
                  <a:cubicBezTo>
                    <a:pt x="13546" y="14997"/>
                    <a:pt x="13479" y="15039"/>
                    <a:pt x="13443" y="15039"/>
                  </a:cubicBezTo>
                  <a:cubicBezTo>
                    <a:pt x="13438" y="15039"/>
                    <a:pt x="13433" y="15038"/>
                    <a:pt x="13430" y="15037"/>
                  </a:cubicBezTo>
                  <a:lnTo>
                    <a:pt x="13430" y="15037"/>
                  </a:lnTo>
                  <a:cubicBezTo>
                    <a:pt x="13437" y="15074"/>
                    <a:pt x="13421" y="15109"/>
                    <a:pt x="13390" y="15129"/>
                  </a:cubicBezTo>
                  <a:cubicBezTo>
                    <a:pt x="13377" y="15125"/>
                    <a:pt x="13383" y="15109"/>
                    <a:pt x="13386" y="15099"/>
                  </a:cubicBezTo>
                  <a:lnTo>
                    <a:pt x="13386" y="15099"/>
                  </a:lnTo>
                  <a:cubicBezTo>
                    <a:pt x="13281" y="15171"/>
                    <a:pt x="13286" y="15259"/>
                    <a:pt x="13200" y="15294"/>
                  </a:cubicBezTo>
                  <a:cubicBezTo>
                    <a:pt x="13195" y="15291"/>
                    <a:pt x="13189" y="15288"/>
                    <a:pt x="13183" y="15288"/>
                  </a:cubicBezTo>
                  <a:cubicBezTo>
                    <a:pt x="13181" y="15288"/>
                    <a:pt x="13179" y="15289"/>
                    <a:pt x="13177" y="15289"/>
                  </a:cubicBezTo>
                  <a:cubicBezTo>
                    <a:pt x="13214" y="15250"/>
                    <a:pt x="13256" y="15211"/>
                    <a:pt x="13300" y="15173"/>
                  </a:cubicBezTo>
                  <a:cubicBezTo>
                    <a:pt x="13295" y="15169"/>
                    <a:pt x="13289" y="15168"/>
                    <a:pt x="13282" y="15168"/>
                  </a:cubicBezTo>
                  <a:cubicBezTo>
                    <a:pt x="13272" y="15168"/>
                    <a:pt x="13260" y="15171"/>
                    <a:pt x="13249" y="15171"/>
                  </a:cubicBezTo>
                  <a:cubicBezTo>
                    <a:pt x="13234" y="15171"/>
                    <a:pt x="13224" y="15164"/>
                    <a:pt x="13230" y="15127"/>
                  </a:cubicBezTo>
                  <a:lnTo>
                    <a:pt x="13230" y="15127"/>
                  </a:lnTo>
                  <a:cubicBezTo>
                    <a:pt x="13203" y="15190"/>
                    <a:pt x="13163" y="15303"/>
                    <a:pt x="13098" y="15347"/>
                  </a:cubicBezTo>
                  <a:cubicBezTo>
                    <a:pt x="13096" y="15348"/>
                    <a:pt x="13093" y="15349"/>
                    <a:pt x="13090" y="15349"/>
                  </a:cubicBezTo>
                  <a:cubicBezTo>
                    <a:pt x="13087" y="15349"/>
                    <a:pt x="13084" y="15348"/>
                    <a:pt x="13082" y="15347"/>
                  </a:cubicBezTo>
                  <a:lnTo>
                    <a:pt x="13087" y="15340"/>
                  </a:lnTo>
                  <a:lnTo>
                    <a:pt x="13087" y="15340"/>
                  </a:lnTo>
                  <a:cubicBezTo>
                    <a:pt x="13073" y="15350"/>
                    <a:pt x="13061" y="15364"/>
                    <a:pt x="13057" y="15377"/>
                  </a:cubicBezTo>
                  <a:cubicBezTo>
                    <a:pt x="13036" y="15389"/>
                    <a:pt x="13020" y="15403"/>
                    <a:pt x="13003" y="15417"/>
                  </a:cubicBezTo>
                  <a:cubicBezTo>
                    <a:pt x="13001" y="15416"/>
                    <a:pt x="12999" y="15415"/>
                    <a:pt x="12997" y="15415"/>
                  </a:cubicBezTo>
                  <a:cubicBezTo>
                    <a:pt x="12970" y="15415"/>
                    <a:pt x="12927" y="15472"/>
                    <a:pt x="12901" y="15498"/>
                  </a:cubicBezTo>
                  <a:cubicBezTo>
                    <a:pt x="12923" y="15517"/>
                    <a:pt x="12899" y="15543"/>
                    <a:pt x="12922" y="15543"/>
                  </a:cubicBezTo>
                  <a:cubicBezTo>
                    <a:pt x="12927" y="15543"/>
                    <a:pt x="12934" y="15542"/>
                    <a:pt x="12943" y="15540"/>
                  </a:cubicBezTo>
                  <a:cubicBezTo>
                    <a:pt x="12937" y="15540"/>
                    <a:pt x="12942" y="15534"/>
                    <a:pt x="12952" y="15521"/>
                  </a:cubicBezTo>
                  <a:lnTo>
                    <a:pt x="12952" y="15521"/>
                  </a:lnTo>
                  <a:cubicBezTo>
                    <a:pt x="12952" y="15521"/>
                    <a:pt x="12952" y="15521"/>
                    <a:pt x="12952" y="15521"/>
                  </a:cubicBezTo>
                  <a:cubicBezTo>
                    <a:pt x="12955" y="15517"/>
                    <a:pt x="12957" y="15514"/>
                    <a:pt x="12959" y="15512"/>
                  </a:cubicBezTo>
                  <a:lnTo>
                    <a:pt x="12968" y="15501"/>
                  </a:lnTo>
                  <a:lnTo>
                    <a:pt x="12968" y="15501"/>
                  </a:lnTo>
                  <a:cubicBezTo>
                    <a:pt x="12967" y="15504"/>
                    <a:pt x="12965" y="15507"/>
                    <a:pt x="12962" y="15510"/>
                  </a:cubicBezTo>
                  <a:cubicBezTo>
                    <a:pt x="12958" y="15514"/>
                    <a:pt x="12955" y="15518"/>
                    <a:pt x="12952" y="15521"/>
                  </a:cubicBezTo>
                  <a:lnTo>
                    <a:pt x="12952" y="15521"/>
                  </a:lnTo>
                  <a:cubicBezTo>
                    <a:pt x="12959" y="15519"/>
                    <a:pt x="12964" y="15517"/>
                    <a:pt x="12969" y="15514"/>
                  </a:cubicBezTo>
                  <a:lnTo>
                    <a:pt x="12969" y="15500"/>
                  </a:lnTo>
                  <a:lnTo>
                    <a:pt x="12968" y="15501"/>
                  </a:lnTo>
                  <a:lnTo>
                    <a:pt x="12968" y="15501"/>
                  </a:lnTo>
                  <a:cubicBezTo>
                    <a:pt x="12969" y="15499"/>
                    <a:pt x="12970" y="15497"/>
                    <a:pt x="12971" y="15496"/>
                  </a:cubicBezTo>
                  <a:lnTo>
                    <a:pt x="12971" y="15500"/>
                  </a:lnTo>
                  <a:cubicBezTo>
                    <a:pt x="12989" y="15482"/>
                    <a:pt x="13013" y="15459"/>
                    <a:pt x="13038" y="15428"/>
                  </a:cubicBezTo>
                  <a:lnTo>
                    <a:pt x="13038" y="15428"/>
                  </a:lnTo>
                  <a:cubicBezTo>
                    <a:pt x="13033" y="15468"/>
                    <a:pt x="13008" y="15500"/>
                    <a:pt x="12973" y="15517"/>
                  </a:cubicBezTo>
                  <a:cubicBezTo>
                    <a:pt x="12973" y="15542"/>
                    <a:pt x="12975" y="15568"/>
                    <a:pt x="12973" y="15595"/>
                  </a:cubicBezTo>
                  <a:cubicBezTo>
                    <a:pt x="12908" y="15597"/>
                    <a:pt x="12826" y="15643"/>
                    <a:pt x="12787" y="15643"/>
                  </a:cubicBezTo>
                  <a:cubicBezTo>
                    <a:pt x="12783" y="15643"/>
                    <a:pt x="12779" y="15643"/>
                    <a:pt x="12776" y="15642"/>
                  </a:cubicBezTo>
                  <a:cubicBezTo>
                    <a:pt x="12707" y="15741"/>
                    <a:pt x="12586" y="15853"/>
                    <a:pt x="12579" y="15952"/>
                  </a:cubicBezTo>
                  <a:cubicBezTo>
                    <a:pt x="12569" y="15968"/>
                    <a:pt x="12558" y="15972"/>
                    <a:pt x="12548" y="15972"/>
                  </a:cubicBezTo>
                  <a:cubicBezTo>
                    <a:pt x="12538" y="15972"/>
                    <a:pt x="12529" y="15969"/>
                    <a:pt x="12521" y="15969"/>
                  </a:cubicBezTo>
                  <a:cubicBezTo>
                    <a:pt x="12530" y="15950"/>
                    <a:pt x="12549" y="15934"/>
                    <a:pt x="12549" y="15920"/>
                  </a:cubicBezTo>
                  <a:lnTo>
                    <a:pt x="12549" y="15920"/>
                  </a:lnTo>
                  <a:cubicBezTo>
                    <a:pt x="12512" y="15980"/>
                    <a:pt x="12410" y="16068"/>
                    <a:pt x="12431" y="16112"/>
                  </a:cubicBezTo>
                  <a:cubicBezTo>
                    <a:pt x="12417" y="16121"/>
                    <a:pt x="12408" y="16124"/>
                    <a:pt x="12403" y="16124"/>
                  </a:cubicBezTo>
                  <a:cubicBezTo>
                    <a:pt x="12389" y="16124"/>
                    <a:pt x="12399" y="16101"/>
                    <a:pt x="12394" y="16101"/>
                  </a:cubicBezTo>
                  <a:lnTo>
                    <a:pt x="12394" y="16101"/>
                  </a:lnTo>
                  <a:cubicBezTo>
                    <a:pt x="12390" y="16101"/>
                    <a:pt x="12381" y="16110"/>
                    <a:pt x="12356" y="16138"/>
                  </a:cubicBezTo>
                  <a:lnTo>
                    <a:pt x="12356" y="16117"/>
                  </a:lnTo>
                  <a:cubicBezTo>
                    <a:pt x="12145" y="16227"/>
                    <a:pt x="12172" y="16456"/>
                    <a:pt x="11944" y="16575"/>
                  </a:cubicBezTo>
                  <a:lnTo>
                    <a:pt x="11944" y="16575"/>
                  </a:lnTo>
                  <a:cubicBezTo>
                    <a:pt x="11946" y="16574"/>
                    <a:pt x="11948" y="16574"/>
                    <a:pt x="11949" y="16574"/>
                  </a:cubicBezTo>
                  <a:cubicBezTo>
                    <a:pt x="11952" y="16574"/>
                    <a:pt x="11954" y="16575"/>
                    <a:pt x="11955" y="16576"/>
                  </a:cubicBezTo>
                  <a:cubicBezTo>
                    <a:pt x="11719" y="16754"/>
                    <a:pt x="11554" y="17033"/>
                    <a:pt x="11302" y="17193"/>
                  </a:cubicBezTo>
                  <a:cubicBezTo>
                    <a:pt x="11234" y="17244"/>
                    <a:pt x="11248" y="17269"/>
                    <a:pt x="11230" y="17320"/>
                  </a:cubicBezTo>
                  <a:lnTo>
                    <a:pt x="11190" y="17306"/>
                  </a:lnTo>
                  <a:lnTo>
                    <a:pt x="11160" y="17399"/>
                  </a:lnTo>
                  <a:cubicBezTo>
                    <a:pt x="11098" y="17508"/>
                    <a:pt x="10947" y="17485"/>
                    <a:pt x="10880" y="17638"/>
                  </a:cubicBezTo>
                  <a:lnTo>
                    <a:pt x="10912" y="17640"/>
                  </a:lnTo>
                  <a:cubicBezTo>
                    <a:pt x="10873" y="17673"/>
                    <a:pt x="10815" y="17754"/>
                    <a:pt x="10792" y="17754"/>
                  </a:cubicBezTo>
                  <a:cubicBezTo>
                    <a:pt x="10789" y="17754"/>
                    <a:pt x="10786" y="17752"/>
                    <a:pt x="10785" y="17749"/>
                  </a:cubicBezTo>
                  <a:lnTo>
                    <a:pt x="10785" y="17749"/>
                  </a:lnTo>
                  <a:cubicBezTo>
                    <a:pt x="10782" y="17756"/>
                    <a:pt x="10789" y="17781"/>
                    <a:pt x="10764" y="17786"/>
                  </a:cubicBezTo>
                  <a:lnTo>
                    <a:pt x="10750" y="17774"/>
                  </a:lnTo>
                  <a:lnTo>
                    <a:pt x="10678" y="17895"/>
                  </a:lnTo>
                  <a:cubicBezTo>
                    <a:pt x="10660" y="17909"/>
                    <a:pt x="10647" y="17914"/>
                    <a:pt x="10637" y="17914"/>
                  </a:cubicBezTo>
                  <a:cubicBezTo>
                    <a:pt x="10617" y="17914"/>
                    <a:pt x="10611" y="17891"/>
                    <a:pt x="10590" y="17891"/>
                  </a:cubicBezTo>
                  <a:cubicBezTo>
                    <a:pt x="10576" y="17891"/>
                    <a:pt x="10556" y="17901"/>
                    <a:pt x="10520" y="17934"/>
                  </a:cubicBezTo>
                  <a:cubicBezTo>
                    <a:pt x="10487" y="17979"/>
                    <a:pt x="10449" y="18085"/>
                    <a:pt x="10470" y="18085"/>
                  </a:cubicBezTo>
                  <a:cubicBezTo>
                    <a:pt x="10470" y="18085"/>
                    <a:pt x="10471" y="18085"/>
                    <a:pt x="10472" y="18085"/>
                  </a:cubicBezTo>
                  <a:cubicBezTo>
                    <a:pt x="10484" y="18073"/>
                    <a:pt x="10507" y="18060"/>
                    <a:pt x="10524" y="18060"/>
                  </a:cubicBezTo>
                  <a:cubicBezTo>
                    <a:pt x="10529" y="18060"/>
                    <a:pt x="10533" y="18062"/>
                    <a:pt x="10537" y="18064"/>
                  </a:cubicBezTo>
                  <a:lnTo>
                    <a:pt x="10509" y="18108"/>
                  </a:lnTo>
                  <a:cubicBezTo>
                    <a:pt x="10534" y="18143"/>
                    <a:pt x="10548" y="18189"/>
                    <a:pt x="10598" y="18189"/>
                  </a:cubicBezTo>
                  <a:cubicBezTo>
                    <a:pt x="10617" y="18189"/>
                    <a:pt x="10642" y="18182"/>
                    <a:pt x="10676" y="18164"/>
                  </a:cubicBezTo>
                  <a:lnTo>
                    <a:pt x="10715" y="18076"/>
                  </a:lnTo>
                  <a:lnTo>
                    <a:pt x="10755" y="18076"/>
                  </a:lnTo>
                  <a:lnTo>
                    <a:pt x="10704" y="18132"/>
                  </a:lnTo>
                  <a:cubicBezTo>
                    <a:pt x="10752" y="18120"/>
                    <a:pt x="10755" y="18083"/>
                    <a:pt x="10764" y="18050"/>
                  </a:cubicBezTo>
                  <a:cubicBezTo>
                    <a:pt x="10771" y="18052"/>
                    <a:pt x="10778" y="18053"/>
                    <a:pt x="10785" y="18053"/>
                  </a:cubicBezTo>
                  <a:cubicBezTo>
                    <a:pt x="10795" y="18053"/>
                    <a:pt x="10805" y="18051"/>
                    <a:pt x="10815" y="18046"/>
                  </a:cubicBezTo>
                  <a:lnTo>
                    <a:pt x="10836" y="17944"/>
                  </a:lnTo>
                  <a:cubicBezTo>
                    <a:pt x="10853" y="17951"/>
                    <a:pt x="10847" y="17982"/>
                    <a:pt x="10865" y="17982"/>
                  </a:cubicBezTo>
                  <a:cubicBezTo>
                    <a:pt x="10871" y="17982"/>
                    <a:pt x="10879" y="17979"/>
                    <a:pt x="10891" y="17972"/>
                  </a:cubicBezTo>
                  <a:cubicBezTo>
                    <a:pt x="10901" y="17923"/>
                    <a:pt x="10826" y="17962"/>
                    <a:pt x="10861" y="17902"/>
                  </a:cubicBezTo>
                  <a:cubicBezTo>
                    <a:pt x="10912" y="17890"/>
                    <a:pt x="10917" y="17914"/>
                    <a:pt x="10938" y="17863"/>
                  </a:cubicBezTo>
                  <a:cubicBezTo>
                    <a:pt x="10952" y="17867"/>
                    <a:pt x="10952" y="17879"/>
                    <a:pt x="10946" y="17894"/>
                  </a:cubicBezTo>
                  <a:lnTo>
                    <a:pt x="10946" y="17894"/>
                  </a:lnTo>
                  <a:cubicBezTo>
                    <a:pt x="10968" y="17851"/>
                    <a:pt x="11021" y="17809"/>
                    <a:pt x="11017" y="17772"/>
                  </a:cubicBezTo>
                  <a:cubicBezTo>
                    <a:pt x="11061" y="17766"/>
                    <a:pt x="11100" y="17692"/>
                    <a:pt x="11134" y="17692"/>
                  </a:cubicBezTo>
                  <a:cubicBezTo>
                    <a:pt x="11140" y="17692"/>
                    <a:pt x="11147" y="17695"/>
                    <a:pt x="11153" y="17703"/>
                  </a:cubicBezTo>
                  <a:cubicBezTo>
                    <a:pt x="11160" y="17659"/>
                    <a:pt x="11179" y="17619"/>
                    <a:pt x="11207" y="17584"/>
                  </a:cubicBezTo>
                  <a:lnTo>
                    <a:pt x="11207" y="17584"/>
                  </a:lnTo>
                  <a:cubicBezTo>
                    <a:pt x="11205" y="17604"/>
                    <a:pt x="11209" y="17612"/>
                    <a:pt x="11216" y="17612"/>
                  </a:cubicBezTo>
                  <a:cubicBezTo>
                    <a:pt x="11239" y="17612"/>
                    <a:pt x="11299" y="17528"/>
                    <a:pt x="11334" y="17528"/>
                  </a:cubicBezTo>
                  <a:cubicBezTo>
                    <a:pt x="11342" y="17528"/>
                    <a:pt x="11348" y="17532"/>
                    <a:pt x="11353" y="17540"/>
                  </a:cubicBezTo>
                  <a:cubicBezTo>
                    <a:pt x="11350" y="17459"/>
                    <a:pt x="11478" y="17380"/>
                    <a:pt x="11524" y="17285"/>
                  </a:cubicBezTo>
                  <a:lnTo>
                    <a:pt x="11524" y="17285"/>
                  </a:lnTo>
                  <a:cubicBezTo>
                    <a:pt x="11522" y="17293"/>
                    <a:pt x="11522" y="17303"/>
                    <a:pt x="11517" y="17309"/>
                  </a:cubicBezTo>
                  <a:lnTo>
                    <a:pt x="11517" y="17309"/>
                  </a:lnTo>
                  <a:cubicBezTo>
                    <a:pt x="11558" y="17276"/>
                    <a:pt x="11581" y="17278"/>
                    <a:pt x="11615" y="17260"/>
                  </a:cubicBezTo>
                  <a:cubicBezTo>
                    <a:pt x="11585" y="17220"/>
                    <a:pt x="11638" y="17151"/>
                    <a:pt x="11649" y="17098"/>
                  </a:cubicBezTo>
                  <a:cubicBezTo>
                    <a:pt x="11656" y="17096"/>
                    <a:pt x="11662" y="17096"/>
                    <a:pt x="11667" y="17096"/>
                  </a:cubicBezTo>
                  <a:cubicBezTo>
                    <a:pt x="11717" y="17096"/>
                    <a:pt x="11663" y="17169"/>
                    <a:pt x="11707" y="17183"/>
                  </a:cubicBezTo>
                  <a:cubicBezTo>
                    <a:pt x="11675" y="17158"/>
                    <a:pt x="11763" y="17072"/>
                    <a:pt x="11721" y="17065"/>
                  </a:cubicBezTo>
                  <a:cubicBezTo>
                    <a:pt x="11759" y="17054"/>
                    <a:pt x="11765" y="17048"/>
                    <a:pt x="11779" y="17048"/>
                  </a:cubicBezTo>
                  <a:cubicBezTo>
                    <a:pt x="11786" y="17048"/>
                    <a:pt x="11795" y="17050"/>
                    <a:pt x="11812" y="17054"/>
                  </a:cubicBezTo>
                  <a:cubicBezTo>
                    <a:pt x="11775" y="17003"/>
                    <a:pt x="11837" y="17012"/>
                    <a:pt x="11842" y="16954"/>
                  </a:cubicBezTo>
                  <a:cubicBezTo>
                    <a:pt x="11862" y="16945"/>
                    <a:pt x="11875" y="16943"/>
                    <a:pt x="11884" y="16943"/>
                  </a:cubicBezTo>
                  <a:cubicBezTo>
                    <a:pt x="11895" y="16943"/>
                    <a:pt x="11901" y="16946"/>
                    <a:pt x="11906" y="16946"/>
                  </a:cubicBezTo>
                  <a:cubicBezTo>
                    <a:pt x="11915" y="16946"/>
                    <a:pt x="11922" y="16939"/>
                    <a:pt x="11942" y="16907"/>
                  </a:cubicBezTo>
                  <a:lnTo>
                    <a:pt x="11942" y="16910"/>
                  </a:lnTo>
                  <a:cubicBezTo>
                    <a:pt x="11946" y="16908"/>
                    <a:pt x="11949" y="16907"/>
                    <a:pt x="11952" y="16907"/>
                  </a:cubicBezTo>
                  <a:cubicBezTo>
                    <a:pt x="11974" y="16907"/>
                    <a:pt x="11946" y="16964"/>
                    <a:pt x="11944" y="16968"/>
                  </a:cubicBezTo>
                  <a:cubicBezTo>
                    <a:pt x="12004" y="16910"/>
                    <a:pt x="11939" y="16910"/>
                    <a:pt x="11932" y="16877"/>
                  </a:cubicBezTo>
                  <a:cubicBezTo>
                    <a:pt x="11955" y="16848"/>
                    <a:pt x="11969" y="16838"/>
                    <a:pt x="11980" y="16838"/>
                  </a:cubicBezTo>
                  <a:cubicBezTo>
                    <a:pt x="11996" y="16838"/>
                    <a:pt x="12004" y="16862"/>
                    <a:pt x="12026" y="16862"/>
                  </a:cubicBezTo>
                  <a:cubicBezTo>
                    <a:pt x="12028" y="16862"/>
                    <a:pt x="12030" y="16861"/>
                    <a:pt x="12032" y="16861"/>
                  </a:cubicBezTo>
                  <a:cubicBezTo>
                    <a:pt x="12067" y="16808"/>
                    <a:pt x="12071" y="16743"/>
                    <a:pt x="12104" y="16710"/>
                  </a:cubicBezTo>
                  <a:cubicBezTo>
                    <a:pt x="12113" y="16715"/>
                    <a:pt x="12120" y="16710"/>
                    <a:pt x="12120" y="16724"/>
                  </a:cubicBezTo>
                  <a:cubicBezTo>
                    <a:pt x="12141" y="16650"/>
                    <a:pt x="12259" y="16583"/>
                    <a:pt x="12280" y="16495"/>
                  </a:cubicBezTo>
                  <a:lnTo>
                    <a:pt x="12296" y="16495"/>
                  </a:lnTo>
                  <a:cubicBezTo>
                    <a:pt x="12275" y="16490"/>
                    <a:pt x="12254" y="16476"/>
                    <a:pt x="12243" y="16458"/>
                  </a:cubicBezTo>
                  <a:cubicBezTo>
                    <a:pt x="12266" y="16435"/>
                    <a:pt x="12270" y="16398"/>
                    <a:pt x="12295" y="16398"/>
                  </a:cubicBezTo>
                  <a:cubicBezTo>
                    <a:pt x="12297" y="16398"/>
                    <a:pt x="12300" y="16399"/>
                    <a:pt x="12303" y="16400"/>
                  </a:cubicBezTo>
                  <a:cubicBezTo>
                    <a:pt x="12285" y="16416"/>
                    <a:pt x="12292" y="16428"/>
                    <a:pt x="12292" y="16442"/>
                  </a:cubicBezTo>
                  <a:lnTo>
                    <a:pt x="12310" y="16404"/>
                  </a:lnTo>
                  <a:lnTo>
                    <a:pt x="12310" y="16404"/>
                  </a:lnTo>
                  <a:cubicBezTo>
                    <a:pt x="12366" y="16409"/>
                    <a:pt x="12282" y="16453"/>
                    <a:pt x="12305" y="16474"/>
                  </a:cubicBezTo>
                  <a:cubicBezTo>
                    <a:pt x="12352" y="16411"/>
                    <a:pt x="12389" y="16321"/>
                    <a:pt x="12438" y="16289"/>
                  </a:cubicBezTo>
                  <a:lnTo>
                    <a:pt x="12438" y="16289"/>
                  </a:lnTo>
                  <a:cubicBezTo>
                    <a:pt x="12472" y="16307"/>
                    <a:pt x="12383" y="16373"/>
                    <a:pt x="12410" y="16373"/>
                  </a:cubicBezTo>
                  <a:cubicBezTo>
                    <a:pt x="12415" y="16373"/>
                    <a:pt x="12422" y="16371"/>
                    <a:pt x="12433" y="16367"/>
                  </a:cubicBezTo>
                  <a:lnTo>
                    <a:pt x="12433" y="16367"/>
                  </a:lnTo>
                  <a:lnTo>
                    <a:pt x="12356" y="16421"/>
                  </a:lnTo>
                  <a:cubicBezTo>
                    <a:pt x="12359" y="16421"/>
                    <a:pt x="12362" y="16421"/>
                    <a:pt x="12365" y="16421"/>
                  </a:cubicBezTo>
                  <a:cubicBezTo>
                    <a:pt x="12446" y="16421"/>
                    <a:pt x="12318" y="16456"/>
                    <a:pt x="12412" y="16462"/>
                  </a:cubicBezTo>
                  <a:cubicBezTo>
                    <a:pt x="12505" y="16384"/>
                    <a:pt x="12491" y="16351"/>
                    <a:pt x="12586" y="16275"/>
                  </a:cubicBezTo>
                  <a:cubicBezTo>
                    <a:pt x="12588" y="16238"/>
                    <a:pt x="12554" y="16256"/>
                    <a:pt x="12556" y="16219"/>
                  </a:cubicBezTo>
                  <a:cubicBezTo>
                    <a:pt x="12646" y="16068"/>
                    <a:pt x="12727" y="16200"/>
                    <a:pt x="12776" y="16071"/>
                  </a:cubicBezTo>
                  <a:cubicBezTo>
                    <a:pt x="12781" y="16027"/>
                    <a:pt x="12751" y="15980"/>
                    <a:pt x="12834" y="15936"/>
                  </a:cubicBezTo>
                  <a:lnTo>
                    <a:pt x="12846" y="15992"/>
                  </a:lnTo>
                  <a:cubicBezTo>
                    <a:pt x="12931" y="15913"/>
                    <a:pt x="12843" y="15897"/>
                    <a:pt x="12955" y="15832"/>
                  </a:cubicBezTo>
                  <a:lnTo>
                    <a:pt x="12955" y="15832"/>
                  </a:lnTo>
                  <a:cubicBezTo>
                    <a:pt x="12952" y="15860"/>
                    <a:pt x="12908" y="15902"/>
                    <a:pt x="12915" y="15902"/>
                  </a:cubicBezTo>
                  <a:cubicBezTo>
                    <a:pt x="12916" y="15902"/>
                    <a:pt x="12916" y="15902"/>
                    <a:pt x="12918" y="15901"/>
                  </a:cubicBezTo>
                  <a:cubicBezTo>
                    <a:pt x="12999" y="15871"/>
                    <a:pt x="12936" y="15841"/>
                    <a:pt x="12980" y="15797"/>
                  </a:cubicBezTo>
                  <a:lnTo>
                    <a:pt x="12980" y="15797"/>
                  </a:lnTo>
                  <a:lnTo>
                    <a:pt x="13020" y="15820"/>
                  </a:lnTo>
                  <a:cubicBezTo>
                    <a:pt x="13103" y="15725"/>
                    <a:pt x="13177" y="15607"/>
                    <a:pt x="13268" y="15505"/>
                  </a:cubicBezTo>
                  <a:cubicBezTo>
                    <a:pt x="13271" y="15516"/>
                    <a:pt x="13268" y="15534"/>
                    <a:pt x="13282" y="15534"/>
                  </a:cubicBezTo>
                  <a:cubicBezTo>
                    <a:pt x="13286" y="15534"/>
                    <a:pt x="13291" y="15533"/>
                    <a:pt x="13298" y="15530"/>
                  </a:cubicBezTo>
                  <a:cubicBezTo>
                    <a:pt x="13404" y="15394"/>
                    <a:pt x="13562" y="15271"/>
                    <a:pt x="13699" y="15171"/>
                  </a:cubicBezTo>
                  <a:lnTo>
                    <a:pt x="13717" y="15099"/>
                  </a:lnTo>
                  <a:cubicBezTo>
                    <a:pt x="13722" y="15096"/>
                    <a:pt x="13728" y="15094"/>
                    <a:pt x="13733" y="15094"/>
                  </a:cubicBezTo>
                  <a:cubicBezTo>
                    <a:pt x="13741" y="15094"/>
                    <a:pt x="13747" y="15099"/>
                    <a:pt x="13743" y="15109"/>
                  </a:cubicBezTo>
                  <a:cubicBezTo>
                    <a:pt x="13798" y="15071"/>
                    <a:pt x="13729" y="15090"/>
                    <a:pt x="13740" y="15055"/>
                  </a:cubicBezTo>
                  <a:cubicBezTo>
                    <a:pt x="13752" y="15043"/>
                    <a:pt x="13763" y="15038"/>
                    <a:pt x="13771" y="15038"/>
                  </a:cubicBezTo>
                  <a:cubicBezTo>
                    <a:pt x="13782" y="15038"/>
                    <a:pt x="13787" y="15047"/>
                    <a:pt x="13782" y="15060"/>
                  </a:cubicBezTo>
                  <a:cubicBezTo>
                    <a:pt x="13840" y="14958"/>
                    <a:pt x="13965" y="14779"/>
                    <a:pt x="14079" y="14721"/>
                  </a:cubicBezTo>
                  <a:lnTo>
                    <a:pt x="14079" y="14721"/>
                  </a:lnTo>
                  <a:lnTo>
                    <a:pt x="14070" y="14747"/>
                  </a:lnTo>
                  <a:cubicBezTo>
                    <a:pt x="14148" y="14691"/>
                    <a:pt x="14091" y="14617"/>
                    <a:pt x="14179" y="14580"/>
                  </a:cubicBezTo>
                  <a:lnTo>
                    <a:pt x="14179" y="14580"/>
                  </a:lnTo>
                  <a:lnTo>
                    <a:pt x="14172" y="14596"/>
                  </a:lnTo>
                  <a:cubicBezTo>
                    <a:pt x="14327" y="14462"/>
                    <a:pt x="14464" y="14279"/>
                    <a:pt x="14614" y="14207"/>
                  </a:cubicBezTo>
                  <a:cubicBezTo>
                    <a:pt x="14596" y="14146"/>
                    <a:pt x="14772" y="14079"/>
                    <a:pt x="14730" y="14017"/>
                  </a:cubicBezTo>
                  <a:cubicBezTo>
                    <a:pt x="14837" y="13959"/>
                    <a:pt x="14823" y="13993"/>
                    <a:pt x="14958" y="13894"/>
                  </a:cubicBezTo>
                  <a:cubicBezTo>
                    <a:pt x="14990" y="13864"/>
                    <a:pt x="14971" y="13815"/>
                    <a:pt x="15004" y="13769"/>
                  </a:cubicBezTo>
                  <a:lnTo>
                    <a:pt x="15032" y="13794"/>
                  </a:lnTo>
                  <a:lnTo>
                    <a:pt x="15034" y="13787"/>
                  </a:lnTo>
                  <a:lnTo>
                    <a:pt x="15036" y="13789"/>
                  </a:lnTo>
                  <a:lnTo>
                    <a:pt x="15057" y="13715"/>
                  </a:lnTo>
                  <a:lnTo>
                    <a:pt x="15118" y="13720"/>
                  </a:lnTo>
                  <a:lnTo>
                    <a:pt x="15141" y="13685"/>
                  </a:lnTo>
                  <a:lnTo>
                    <a:pt x="15147" y="13676"/>
                  </a:lnTo>
                  <a:lnTo>
                    <a:pt x="15138" y="13681"/>
                  </a:lnTo>
                  <a:cubicBezTo>
                    <a:pt x="15128" y="13686"/>
                    <a:pt x="15117" y="13690"/>
                    <a:pt x="15109" y="13690"/>
                  </a:cubicBezTo>
                  <a:cubicBezTo>
                    <a:pt x="15104" y="13690"/>
                    <a:pt x="15099" y="13689"/>
                    <a:pt x="15097" y="13685"/>
                  </a:cubicBezTo>
                  <a:cubicBezTo>
                    <a:pt x="15104" y="13676"/>
                    <a:pt x="15111" y="13669"/>
                    <a:pt x="15118" y="13660"/>
                  </a:cubicBezTo>
                  <a:lnTo>
                    <a:pt x="15265" y="13499"/>
                  </a:lnTo>
                  <a:lnTo>
                    <a:pt x="15266" y="13499"/>
                  </a:lnTo>
                  <a:lnTo>
                    <a:pt x="15266" y="13498"/>
                  </a:lnTo>
                  <a:lnTo>
                    <a:pt x="15308" y="13453"/>
                  </a:lnTo>
                  <a:lnTo>
                    <a:pt x="15296" y="13454"/>
                  </a:lnTo>
                  <a:lnTo>
                    <a:pt x="15296" y="13454"/>
                  </a:lnTo>
                  <a:lnTo>
                    <a:pt x="15354" y="13368"/>
                  </a:lnTo>
                  <a:close/>
                  <a:moveTo>
                    <a:pt x="12667" y="18185"/>
                  </a:moveTo>
                  <a:cubicBezTo>
                    <a:pt x="12665" y="18192"/>
                    <a:pt x="12665" y="18199"/>
                    <a:pt x="12667" y="18206"/>
                  </a:cubicBezTo>
                  <a:lnTo>
                    <a:pt x="12667" y="18185"/>
                  </a:lnTo>
                  <a:close/>
                  <a:moveTo>
                    <a:pt x="12909" y="18208"/>
                  </a:moveTo>
                  <a:cubicBezTo>
                    <a:pt x="12905" y="18208"/>
                    <a:pt x="12887" y="18221"/>
                    <a:pt x="12853" y="18247"/>
                  </a:cubicBezTo>
                  <a:lnTo>
                    <a:pt x="12850" y="18247"/>
                  </a:lnTo>
                  <a:cubicBezTo>
                    <a:pt x="12816" y="18285"/>
                    <a:pt x="12810" y="18296"/>
                    <a:pt x="12816" y="18296"/>
                  </a:cubicBezTo>
                  <a:cubicBezTo>
                    <a:pt x="12824" y="18296"/>
                    <a:pt x="12860" y="18270"/>
                    <a:pt x="12866" y="18270"/>
                  </a:cubicBezTo>
                  <a:cubicBezTo>
                    <a:pt x="12866" y="18270"/>
                    <a:pt x="12867" y="18270"/>
                    <a:pt x="12867" y="18271"/>
                  </a:cubicBezTo>
                  <a:cubicBezTo>
                    <a:pt x="12897" y="18231"/>
                    <a:pt x="12915" y="18208"/>
                    <a:pt x="12909" y="18208"/>
                  </a:cubicBezTo>
                  <a:close/>
                  <a:moveTo>
                    <a:pt x="8542" y="18308"/>
                  </a:moveTo>
                  <a:cubicBezTo>
                    <a:pt x="8544" y="18309"/>
                    <a:pt x="8546" y="18311"/>
                    <a:pt x="8548" y="18312"/>
                  </a:cubicBezTo>
                  <a:cubicBezTo>
                    <a:pt x="8546" y="18311"/>
                    <a:pt x="8544" y="18309"/>
                    <a:pt x="8542" y="18308"/>
                  </a:cubicBezTo>
                  <a:close/>
                  <a:moveTo>
                    <a:pt x="14144" y="18458"/>
                  </a:moveTo>
                  <a:lnTo>
                    <a:pt x="14086" y="18537"/>
                  </a:lnTo>
                  <a:cubicBezTo>
                    <a:pt x="14104" y="18530"/>
                    <a:pt x="14125" y="18514"/>
                    <a:pt x="14146" y="18458"/>
                  </a:cubicBezTo>
                  <a:close/>
                  <a:moveTo>
                    <a:pt x="14144" y="18319"/>
                  </a:moveTo>
                  <a:lnTo>
                    <a:pt x="14100" y="18366"/>
                  </a:lnTo>
                  <a:lnTo>
                    <a:pt x="13905" y="18655"/>
                  </a:lnTo>
                  <a:lnTo>
                    <a:pt x="14144" y="18319"/>
                  </a:lnTo>
                  <a:close/>
                  <a:moveTo>
                    <a:pt x="14086" y="18537"/>
                  </a:moveTo>
                  <a:lnTo>
                    <a:pt x="14086" y="18537"/>
                  </a:lnTo>
                  <a:cubicBezTo>
                    <a:pt x="14056" y="18544"/>
                    <a:pt x="14033" y="18526"/>
                    <a:pt x="14026" y="18611"/>
                  </a:cubicBezTo>
                  <a:cubicBezTo>
                    <a:pt x="14024" y="18604"/>
                    <a:pt x="14022" y="18601"/>
                    <a:pt x="14020" y="18601"/>
                  </a:cubicBezTo>
                  <a:cubicBezTo>
                    <a:pt x="14012" y="18601"/>
                    <a:pt x="13997" y="18644"/>
                    <a:pt x="13958" y="18702"/>
                  </a:cubicBezTo>
                  <a:lnTo>
                    <a:pt x="14086" y="18537"/>
                  </a:lnTo>
                  <a:close/>
                  <a:moveTo>
                    <a:pt x="14153" y="18593"/>
                  </a:moveTo>
                  <a:cubicBezTo>
                    <a:pt x="14139" y="18593"/>
                    <a:pt x="14107" y="18608"/>
                    <a:pt x="14065" y="18630"/>
                  </a:cubicBezTo>
                  <a:lnTo>
                    <a:pt x="13954" y="18785"/>
                  </a:lnTo>
                  <a:cubicBezTo>
                    <a:pt x="13988" y="18774"/>
                    <a:pt x="14075" y="18697"/>
                    <a:pt x="14088" y="18697"/>
                  </a:cubicBezTo>
                  <a:lnTo>
                    <a:pt x="14088" y="18697"/>
                  </a:lnTo>
                  <a:cubicBezTo>
                    <a:pt x="14091" y="18697"/>
                    <a:pt x="14090" y="18701"/>
                    <a:pt x="14084" y="18711"/>
                  </a:cubicBezTo>
                  <a:cubicBezTo>
                    <a:pt x="14157" y="18624"/>
                    <a:pt x="14173" y="18593"/>
                    <a:pt x="14153" y="18593"/>
                  </a:cubicBezTo>
                  <a:close/>
                  <a:moveTo>
                    <a:pt x="13785" y="18769"/>
                  </a:moveTo>
                  <a:cubicBezTo>
                    <a:pt x="13661" y="18903"/>
                    <a:pt x="13621" y="18970"/>
                    <a:pt x="13643" y="18970"/>
                  </a:cubicBezTo>
                  <a:cubicBezTo>
                    <a:pt x="13665" y="18970"/>
                    <a:pt x="13745" y="18906"/>
                    <a:pt x="13866" y="18776"/>
                  </a:cubicBezTo>
                  <a:lnTo>
                    <a:pt x="13866" y="18776"/>
                  </a:lnTo>
                  <a:cubicBezTo>
                    <a:pt x="13815" y="18811"/>
                    <a:pt x="13758" y="18856"/>
                    <a:pt x="13742" y="18856"/>
                  </a:cubicBezTo>
                  <a:cubicBezTo>
                    <a:pt x="13730" y="18856"/>
                    <a:pt x="13738" y="18833"/>
                    <a:pt x="13785" y="18769"/>
                  </a:cubicBezTo>
                  <a:close/>
                  <a:moveTo>
                    <a:pt x="12285" y="18788"/>
                  </a:moveTo>
                  <a:lnTo>
                    <a:pt x="12099" y="18957"/>
                  </a:lnTo>
                  <a:cubicBezTo>
                    <a:pt x="12118" y="18947"/>
                    <a:pt x="12141" y="18935"/>
                    <a:pt x="12151" y="18935"/>
                  </a:cubicBezTo>
                  <a:cubicBezTo>
                    <a:pt x="12161" y="18935"/>
                    <a:pt x="12156" y="18948"/>
                    <a:pt x="12115" y="18992"/>
                  </a:cubicBezTo>
                  <a:cubicBezTo>
                    <a:pt x="12219" y="18912"/>
                    <a:pt x="12227" y="18901"/>
                    <a:pt x="12217" y="18901"/>
                  </a:cubicBezTo>
                  <a:cubicBezTo>
                    <a:pt x="12213" y="18901"/>
                    <a:pt x="12206" y="18902"/>
                    <a:pt x="12201" y="18902"/>
                  </a:cubicBezTo>
                  <a:cubicBezTo>
                    <a:pt x="12185" y="18902"/>
                    <a:pt x="12180" y="18889"/>
                    <a:pt x="12285" y="18788"/>
                  </a:cubicBezTo>
                  <a:close/>
                  <a:moveTo>
                    <a:pt x="13709" y="18981"/>
                  </a:moveTo>
                  <a:lnTo>
                    <a:pt x="13709" y="18981"/>
                  </a:lnTo>
                  <a:cubicBezTo>
                    <a:pt x="13709" y="18981"/>
                    <a:pt x="13687" y="19011"/>
                    <a:pt x="13585" y="19126"/>
                  </a:cubicBezTo>
                  <a:cubicBezTo>
                    <a:pt x="13593" y="19120"/>
                    <a:pt x="13602" y="19115"/>
                    <a:pt x="13611" y="19111"/>
                  </a:cubicBezTo>
                  <a:lnTo>
                    <a:pt x="13611" y="19111"/>
                  </a:lnTo>
                  <a:cubicBezTo>
                    <a:pt x="13587" y="19137"/>
                    <a:pt x="13581" y="19146"/>
                    <a:pt x="13585" y="19146"/>
                  </a:cubicBezTo>
                  <a:cubicBezTo>
                    <a:pt x="13593" y="19146"/>
                    <a:pt x="13648" y="19101"/>
                    <a:pt x="13636" y="19101"/>
                  </a:cubicBezTo>
                  <a:cubicBezTo>
                    <a:pt x="13633" y="19101"/>
                    <a:pt x="13627" y="19103"/>
                    <a:pt x="13618" y="19107"/>
                  </a:cubicBezTo>
                  <a:lnTo>
                    <a:pt x="13618" y="19107"/>
                  </a:lnTo>
                  <a:cubicBezTo>
                    <a:pt x="13636" y="19089"/>
                    <a:pt x="13664" y="19059"/>
                    <a:pt x="13713" y="19015"/>
                  </a:cubicBezTo>
                  <a:lnTo>
                    <a:pt x="13713" y="19015"/>
                  </a:lnTo>
                  <a:cubicBezTo>
                    <a:pt x="13711" y="19015"/>
                    <a:pt x="13710" y="19015"/>
                    <a:pt x="13709" y="19015"/>
                  </a:cubicBezTo>
                  <a:cubicBezTo>
                    <a:pt x="13686" y="19015"/>
                    <a:pt x="13709" y="18981"/>
                    <a:pt x="13709" y="18981"/>
                  </a:cubicBezTo>
                  <a:close/>
                  <a:moveTo>
                    <a:pt x="9230" y="19220"/>
                  </a:moveTo>
                  <a:lnTo>
                    <a:pt x="9230" y="19220"/>
                  </a:lnTo>
                  <a:cubicBezTo>
                    <a:pt x="9229" y="19220"/>
                    <a:pt x="9228" y="19221"/>
                    <a:pt x="9227" y="19221"/>
                  </a:cubicBezTo>
                  <a:lnTo>
                    <a:pt x="9226" y="19220"/>
                  </a:lnTo>
                  <a:lnTo>
                    <a:pt x="9226" y="19220"/>
                  </a:lnTo>
                  <a:cubicBezTo>
                    <a:pt x="9220" y="19222"/>
                    <a:pt x="9214" y="19224"/>
                    <a:pt x="9211" y="19228"/>
                  </a:cubicBezTo>
                  <a:lnTo>
                    <a:pt x="9248" y="19235"/>
                  </a:lnTo>
                  <a:lnTo>
                    <a:pt x="9230" y="19220"/>
                  </a:lnTo>
                  <a:close/>
                  <a:moveTo>
                    <a:pt x="13047" y="19272"/>
                  </a:moveTo>
                  <a:lnTo>
                    <a:pt x="12929" y="19353"/>
                  </a:lnTo>
                  <a:lnTo>
                    <a:pt x="12864" y="19462"/>
                  </a:lnTo>
                  <a:cubicBezTo>
                    <a:pt x="12899" y="19409"/>
                    <a:pt x="13075" y="19286"/>
                    <a:pt x="13050" y="19272"/>
                  </a:cubicBezTo>
                  <a:close/>
                  <a:moveTo>
                    <a:pt x="9403" y="19311"/>
                  </a:moveTo>
                  <a:lnTo>
                    <a:pt x="9403" y="19311"/>
                  </a:lnTo>
                  <a:cubicBezTo>
                    <a:pt x="9438" y="19358"/>
                    <a:pt x="9477" y="19400"/>
                    <a:pt x="9524" y="19432"/>
                  </a:cubicBezTo>
                  <a:cubicBezTo>
                    <a:pt x="9577" y="19467"/>
                    <a:pt x="9635" y="19497"/>
                    <a:pt x="9697" y="19515"/>
                  </a:cubicBezTo>
                  <a:cubicBezTo>
                    <a:pt x="9718" y="19534"/>
                    <a:pt x="9688" y="19534"/>
                    <a:pt x="9679" y="19536"/>
                  </a:cubicBezTo>
                  <a:cubicBezTo>
                    <a:pt x="9720" y="19547"/>
                    <a:pt x="9764" y="19554"/>
                    <a:pt x="9796" y="19554"/>
                  </a:cubicBezTo>
                  <a:cubicBezTo>
                    <a:pt x="9838" y="19554"/>
                    <a:pt x="9862" y="19542"/>
                    <a:pt x="9841" y="19509"/>
                  </a:cubicBezTo>
                  <a:cubicBezTo>
                    <a:pt x="9746" y="19509"/>
                    <a:pt x="9732" y="19488"/>
                    <a:pt x="9628" y="19481"/>
                  </a:cubicBezTo>
                  <a:cubicBezTo>
                    <a:pt x="9558" y="19446"/>
                    <a:pt x="9521" y="19397"/>
                    <a:pt x="9542" y="19393"/>
                  </a:cubicBezTo>
                  <a:cubicBezTo>
                    <a:pt x="9514" y="19386"/>
                    <a:pt x="9452" y="19316"/>
                    <a:pt x="9403" y="19311"/>
                  </a:cubicBezTo>
                  <a:close/>
                  <a:moveTo>
                    <a:pt x="9913" y="19546"/>
                  </a:moveTo>
                  <a:lnTo>
                    <a:pt x="9992" y="19564"/>
                  </a:lnTo>
                  <a:cubicBezTo>
                    <a:pt x="9966" y="19553"/>
                    <a:pt x="9941" y="19546"/>
                    <a:pt x="9915" y="19546"/>
                  </a:cubicBezTo>
                  <a:close/>
                  <a:moveTo>
                    <a:pt x="11251" y="19474"/>
                  </a:moveTo>
                  <a:cubicBezTo>
                    <a:pt x="11221" y="19485"/>
                    <a:pt x="11179" y="19497"/>
                    <a:pt x="11135" y="19513"/>
                  </a:cubicBezTo>
                  <a:cubicBezTo>
                    <a:pt x="11088" y="19522"/>
                    <a:pt x="11044" y="19536"/>
                    <a:pt x="11000" y="19555"/>
                  </a:cubicBezTo>
                  <a:lnTo>
                    <a:pt x="10996" y="19566"/>
                  </a:lnTo>
                  <a:cubicBezTo>
                    <a:pt x="11012" y="19550"/>
                    <a:pt x="11063" y="19541"/>
                    <a:pt x="11119" y="19529"/>
                  </a:cubicBezTo>
                  <a:cubicBezTo>
                    <a:pt x="11167" y="19520"/>
                    <a:pt x="11211" y="19502"/>
                    <a:pt x="11253" y="19474"/>
                  </a:cubicBezTo>
                  <a:close/>
                  <a:moveTo>
                    <a:pt x="9992" y="19564"/>
                  </a:moveTo>
                  <a:cubicBezTo>
                    <a:pt x="10003" y="19569"/>
                    <a:pt x="10016" y="19573"/>
                    <a:pt x="10029" y="19573"/>
                  </a:cubicBezTo>
                  <a:lnTo>
                    <a:pt x="10029" y="19573"/>
                  </a:lnTo>
                  <a:lnTo>
                    <a:pt x="9992" y="19564"/>
                  </a:lnTo>
                  <a:close/>
                  <a:moveTo>
                    <a:pt x="10036" y="19569"/>
                  </a:moveTo>
                  <a:cubicBezTo>
                    <a:pt x="10036" y="19571"/>
                    <a:pt x="10034" y="19571"/>
                    <a:pt x="10029" y="19573"/>
                  </a:cubicBezTo>
                  <a:lnTo>
                    <a:pt x="10029" y="19573"/>
                  </a:lnTo>
                  <a:cubicBezTo>
                    <a:pt x="10029" y="19573"/>
                    <a:pt x="10029" y="19573"/>
                    <a:pt x="10029" y="19573"/>
                  </a:cubicBezTo>
                  <a:lnTo>
                    <a:pt x="10029" y="19573"/>
                  </a:lnTo>
                  <a:lnTo>
                    <a:pt x="10029" y="19573"/>
                  </a:lnTo>
                  <a:cubicBezTo>
                    <a:pt x="10029" y="19573"/>
                    <a:pt x="10029" y="19573"/>
                    <a:pt x="10029" y="19573"/>
                  </a:cubicBezTo>
                  <a:lnTo>
                    <a:pt x="10029" y="19573"/>
                  </a:lnTo>
                  <a:cubicBezTo>
                    <a:pt x="10030" y="19573"/>
                    <a:pt x="10031" y="19573"/>
                    <a:pt x="10031" y="19573"/>
                  </a:cubicBezTo>
                  <a:lnTo>
                    <a:pt x="10029" y="19573"/>
                  </a:lnTo>
                  <a:lnTo>
                    <a:pt x="10068" y="19578"/>
                  </a:lnTo>
                  <a:lnTo>
                    <a:pt x="10068" y="19578"/>
                  </a:lnTo>
                  <a:lnTo>
                    <a:pt x="10036" y="19569"/>
                  </a:lnTo>
                  <a:close/>
                  <a:moveTo>
                    <a:pt x="10996" y="19566"/>
                  </a:moveTo>
                  <a:cubicBezTo>
                    <a:pt x="10991" y="19571"/>
                    <a:pt x="10989" y="19576"/>
                    <a:pt x="10989" y="19583"/>
                  </a:cubicBezTo>
                  <a:lnTo>
                    <a:pt x="10996" y="19566"/>
                  </a:lnTo>
                  <a:close/>
                  <a:moveTo>
                    <a:pt x="10789" y="19620"/>
                  </a:moveTo>
                  <a:cubicBezTo>
                    <a:pt x="10769" y="19620"/>
                    <a:pt x="10748" y="19624"/>
                    <a:pt x="10727" y="19629"/>
                  </a:cubicBezTo>
                  <a:lnTo>
                    <a:pt x="10729" y="19629"/>
                  </a:lnTo>
                  <a:cubicBezTo>
                    <a:pt x="10750" y="19624"/>
                    <a:pt x="10769" y="19622"/>
                    <a:pt x="10789" y="19620"/>
                  </a:cubicBezTo>
                  <a:close/>
                  <a:moveTo>
                    <a:pt x="9989" y="19632"/>
                  </a:moveTo>
                  <a:cubicBezTo>
                    <a:pt x="9993" y="19636"/>
                    <a:pt x="10001" y="19639"/>
                    <a:pt x="10013" y="19643"/>
                  </a:cubicBezTo>
                  <a:lnTo>
                    <a:pt x="9989" y="19632"/>
                  </a:lnTo>
                  <a:close/>
                  <a:moveTo>
                    <a:pt x="10687" y="19629"/>
                  </a:moveTo>
                  <a:cubicBezTo>
                    <a:pt x="10664" y="19636"/>
                    <a:pt x="10643" y="19641"/>
                    <a:pt x="10625" y="19645"/>
                  </a:cubicBezTo>
                  <a:cubicBezTo>
                    <a:pt x="10646" y="19643"/>
                    <a:pt x="10664" y="19641"/>
                    <a:pt x="10685" y="19636"/>
                  </a:cubicBezTo>
                  <a:lnTo>
                    <a:pt x="10685" y="19636"/>
                  </a:lnTo>
                  <a:cubicBezTo>
                    <a:pt x="10683" y="19643"/>
                    <a:pt x="10680" y="19648"/>
                    <a:pt x="10692" y="19650"/>
                  </a:cubicBezTo>
                  <a:cubicBezTo>
                    <a:pt x="10699" y="19638"/>
                    <a:pt x="10713" y="19631"/>
                    <a:pt x="10727" y="19629"/>
                  </a:cubicBezTo>
                  <a:lnTo>
                    <a:pt x="10727" y="19629"/>
                  </a:lnTo>
                  <a:lnTo>
                    <a:pt x="10685" y="19636"/>
                  </a:lnTo>
                  <a:cubicBezTo>
                    <a:pt x="10685" y="19634"/>
                    <a:pt x="10687" y="19631"/>
                    <a:pt x="10687" y="19629"/>
                  </a:cubicBezTo>
                  <a:close/>
                  <a:moveTo>
                    <a:pt x="11145" y="19678"/>
                  </a:moveTo>
                  <a:lnTo>
                    <a:pt x="11145" y="19678"/>
                  </a:lnTo>
                  <a:cubicBezTo>
                    <a:pt x="11142" y="19679"/>
                    <a:pt x="11140" y="19679"/>
                    <a:pt x="11137" y="19680"/>
                  </a:cubicBezTo>
                  <a:cubicBezTo>
                    <a:pt x="11140" y="19679"/>
                    <a:pt x="11142" y="19679"/>
                    <a:pt x="11145" y="19678"/>
                  </a:cubicBezTo>
                  <a:close/>
                  <a:moveTo>
                    <a:pt x="11065" y="19689"/>
                  </a:moveTo>
                  <a:lnTo>
                    <a:pt x="11058" y="19692"/>
                  </a:lnTo>
                  <a:cubicBezTo>
                    <a:pt x="11061" y="19691"/>
                    <a:pt x="11063" y="19690"/>
                    <a:pt x="11065" y="19689"/>
                  </a:cubicBezTo>
                  <a:close/>
                  <a:moveTo>
                    <a:pt x="10490" y="878"/>
                  </a:moveTo>
                  <a:cubicBezTo>
                    <a:pt x="10427" y="878"/>
                    <a:pt x="10363" y="881"/>
                    <a:pt x="10300" y="889"/>
                  </a:cubicBezTo>
                  <a:cubicBezTo>
                    <a:pt x="10393" y="919"/>
                    <a:pt x="10356" y="919"/>
                    <a:pt x="10300" y="926"/>
                  </a:cubicBezTo>
                  <a:cubicBezTo>
                    <a:pt x="10247" y="935"/>
                    <a:pt x="10173" y="947"/>
                    <a:pt x="10196" y="984"/>
                  </a:cubicBezTo>
                  <a:cubicBezTo>
                    <a:pt x="10091" y="1005"/>
                    <a:pt x="10047" y="1019"/>
                    <a:pt x="10032" y="1019"/>
                  </a:cubicBezTo>
                  <a:cubicBezTo>
                    <a:pt x="10031" y="1019"/>
                    <a:pt x="10030" y="1019"/>
                    <a:pt x="10029" y="1018"/>
                  </a:cubicBezTo>
                  <a:lnTo>
                    <a:pt x="9976" y="1025"/>
                  </a:lnTo>
                  <a:lnTo>
                    <a:pt x="9855" y="1049"/>
                  </a:lnTo>
                  <a:cubicBezTo>
                    <a:pt x="9816" y="1058"/>
                    <a:pt x="9776" y="1067"/>
                    <a:pt x="9737" y="1081"/>
                  </a:cubicBezTo>
                  <a:lnTo>
                    <a:pt x="9684" y="1097"/>
                  </a:lnTo>
                  <a:cubicBezTo>
                    <a:pt x="9675" y="1099"/>
                    <a:pt x="9670" y="1099"/>
                    <a:pt x="9666" y="1099"/>
                  </a:cubicBezTo>
                  <a:cubicBezTo>
                    <a:pt x="9628" y="1099"/>
                    <a:pt x="9777" y="1034"/>
                    <a:pt x="9762" y="1023"/>
                  </a:cubicBezTo>
                  <a:lnTo>
                    <a:pt x="9762" y="1023"/>
                  </a:lnTo>
                  <a:cubicBezTo>
                    <a:pt x="9648" y="1074"/>
                    <a:pt x="9616" y="1080"/>
                    <a:pt x="9596" y="1080"/>
                  </a:cubicBezTo>
                  <a:cubicBezTo>
                    <a:pt x="9590" y="1080"/>
                    <a:pt x="9585" y="1079"/>
                    <a:pt x="9579" y="1079"/>
                  </a:cubicBezTo>
                  <a:cubicBezTo>
                    <a:pt x="9564" y="1079"/>
                    <a:pt x="9543" y="1083"/>
                    <a:pt x="9482" y="1109"/>
                  </a:cubicBezTo>
                  <a:cubicBezTo>
                    <a:pt x="9505" y="1111"/>
                    <a:pt x="9491" y="1132"/>
                    <a:pt x="9454" y="1160"/>
                  </a:cubicBezTo>
                  <a:cubicBezTo>
                    <a:pt x="9415" y="1188"/>
                    <a:pt x="9357" y="1234"/>
                    <a:pt x="9292" y="1278"/>
                  </a:cubicBezTo>
                  <a:lnTo>
                    <a:pt x="9391" y="1225"/>
                  </a:lnTo>
                  <a:cubicBezTo>
                    <a:pt x="9422" y="1208"/>
                    <a:pt x="9456" y="1192"/>
                    <a:pt x="9491" y="1178"/>
                  </a:cubicBezTo>
                  <a:lnTo>
                    <a:pt x="9491" y="1178"/>
                  </a:lnTo>
                  <a:cubicBezTo>
                    <a:pt x="9417" y="1234"/>
                    <a:pt x="9364" y="1280"/>
                    <a:pt x="9320" y="1308"/>
                  </a:cubicBezTo>
                  <a:cubicBezTo>
                    <a:pt x="9276" y="1338"/>
                    <a:pt x="9248" y="1357"/>
                    <a:pt x="9213" y="1375"/>
                  </a:cubicBezTo>
                  <a:lnTo>
                    <a:pt x="9162" y="1406"/>
                  </a:lnTo>
                  <a:lnTo>
                    <a:pt x="9150" y="1415"/>
                  </a:lnTo>
                  <a:lnTo>
                    <a:pt x="9143" y="1417"/>
                  </a:lnTo>
                  <a:lnTo>
                    <a:pt x="9136" y="1426"/>
                  </a:lnTo>
                  <a:lnTo>
                    <a:pt x="9132" y="1429"/>
                  </a:lnTo>
                  <a:lnTo>
                    <a:pt x="9106" y="1450"/>
                  </a:lnTo>
                  <a:cubicBezTo>
                    <a:pt x="9055" y="1494"/>
                    <a:pt x="9011" y="1542"/>
                    <a:pt x="8972" y="1596"/>
                  </a:cubicBezTo>
                  <a:lnTo>
                    <a:pt x="9030" y="1501"/>
                  </a:lnTo>
                  <a:lnTo>
                    <a:pt x="9030" y="1501"/>
                  </a:lnTo>
                  <a:cubicBezTo>
                    <a:pt x="8916" y="1635"/>
                    <a:pt x="8573" y="1957"/>
                    <a:pt x="8494" y="2122"/>
                  </a:cubicBezTo>
                  <a:cubicBezTo>
                    <a:pt x="8482" y="2129"/>
                    <a:pt x="8466" y="2136"/>
                    <a:pt x="8457" y="2136"/>
                  </a:cubicBezTo>
                  <a:cubicBezTo>
                    <a:pt x="8446" y="2136"/>
                    <a:pt x="8445" y="2126"/>
                    <a:pt x="8473" y="2094"/>
                  </a:cubicBezTo>
                  <a:lnTo>
                    <a:pt x="8473" y="2094"/>
                  </a:lnTo>
                  <a:cubicBezTo>
                    <a:pt x="8172" y="2384"/>
                    <a:pt x="7861" y="2799"/>
                    <a:pt x="7604" y="3003"/>
                  </a:cubicBezTo>
                  <a:lnTo>
                    <a:pt x="7613" y="2968"/>
                  </a:lnTo>
                  <a:lnTo>
                    <a:pt x="7613" y="2968"/>
                  </a:lnTo>
                  <a:cubicBezTo>
                    <a:pt x="7562" y="3026"/>
                    <a:pt x="7542" y="3089"/>
                    <a:pt x="7460" y="3144"/>
                  </a:cubicBezTo>
                  <a:cubicBezTo>
                    <a:pt x="7459" y="3136"/>
                    <a:pt x="7464" y="3123"/>
                    <a:pt x="7458" y="3123"/>
                  </a:cubicBezTo>
                  <a:cubicBezTo>
                    <a:pt x="7455" y="3123"/>
                    <a:pt x="7450" y="3125"/>
                    <a:pt x="7442" y="3133"/>
                  </a:cubicBezTo>
                  <a:cubicBezTo>
                    <a:pt x="7419" y="3165"/>
                    <a:pt x="7319" y="3302"/>
                    <a:pt x="7238" y="3369"/>
                  </a:cubicBezTo>
                  <a:lnTo>
                    <a:pt x="7287" y="3290"/>
                  </a:lnTo>
                  <a:lnTo>
                    <a:pt x="7287" y="3290"/>
                  </a:lnTo>
                  <a:cubicBezTo>
                    <a:pt x="6981" y="3561"/>
                    <a:pt x="6879" y="3770"/>
                    <a:pt x="6647" y="4023"/>
                  </a:cubicBezTo>
                  <a:cubicBezTo>
                    <a:pt x="6643" y="4019"/>
                    <a:pt x="6638" y="4018"/>
                    <a:pt x="6632" y="4018"/>
                  </a:cubicBezTo>
                  <a:cubicBezTo>
                    <a:pt x="6567" y="4018"/>
                    <a:pt x="6358" y="4206"/>
                    <a:pt x="6248" y="4303"/>
                  </a:cubicBezTo>
                  <a:lnTo>
                    <a:pt x="6246" y="4294"/>
                  </a:lnTo>
                  <a:cubicBezTo>
                    <a:pt x="5905" y="4626"/>
                    <a:pt x="5708" y="4897"/>
                    <a:pt x="5411" y="5224"/>
                  </a:cubicBezTo>
                  <a:cubicBezTo>
                    <a:pt x="5175" y="5374"/>
                    <a:pt x="4739" y="5861"/>
                    <a:pt x="4405" y="6149"/>
                  </a:cubicBezTo>
                  <a:cubicBezTo>
                    <a:pt x="4415" y="6141"/>
                    <a:pt x="4422" y="6138"/>
                    <a:pt x="4426" y="6138"/>
                  </a:cubicBezTo>
                  <a:cubicBezTo>
                    <a:pt x="4445" y="6138"/>
                    <a:pt x="4416" y="6199"/>
                    <a:pt x="4375" y="6246"/>
                  </a:cubicBezTo>
                  <a:cubicBezTo>
                    <a:pt x="4304" y="6303"/>
                    <a:pt x="4224" y="6436"/>
                    <a:pt x="4188" y="6436"/>
                  </a:cubicBezTo>
                  <a:cubicBezTo>
                    <a:pt x="4183" y="6436"/>
                    <a:pt x="4179" y="6433"/>
                    <a:pt x="4175" y="6427"/>
                  </a:cubicBezTo>
                  <a:lnTo>
                    <a:pt x="4203" y="6401"/>
                  </a:lnTo>
                  <a:lnTo>
                    <a:pt x="4203" y="6401"/>
                  </a:lnTo>
                  <a:cubicBezTo>
                    <a:pt x="4113" y="6422"/>
                    <a:pt x="3974" y="6582"/>
                    <a:pt x="3856" y="6698"/>
                  </a:cubicBezTo>
                  <a:lnTo>
                    <a:pt x="3883" y="6763"/>
                  </a:lnTo>
                  <a:cubicBezTo>
                    <a:pt x="3508" y="6999"/>
                    <a:pt x="3107" y="7591"/>
                    <a:pt x="2877" y="7695"/>
                  </a:cubicBezTo>
                  <a:cubicBezTo>
                    <a:pt x="2817" y="7781"/>
                    <a:pt x="2724" y="7871"/>
                    <a:pt x="2664" y="7957"/>
                  </a:cubicBezTo>
                  <a:lnTo>
                    <a:pt x="2641" y="7927"/>
                  </a:lnTo>
                  <a:cubicBezTo>
                    <a:pt x="2430" y="8126"/>
                    <a:pt x="2325" y="8226"/>
                    <a:pt x="2080" y="8483"/>
                  </a:cubicBezTo>
                  <a:lnTo>
                    <a:pt x="2112" y="8414"/>
                  </a:lnTo>
                  <a:lnTo>
                    <a:pt x="2112" y="8414"/>
                  </a:lnTo>
                  <a:cubicBezTo>
                    <a:pt x="1968" y="8555"/>
                    <a:pt x="2006" y="8666"/>
                    <a:pt x="1873" y="8801"/>
                  </a:cubicBezTo>
                  <a:lnTo>
                    <a:pt x="1797" y="8801"/>
                  </a:lnTo>
                  <a:cubicBezTo>
                    <a:pt x="1674" y="8928"/>
                    <a:pt x="1540" y="9037"/>
                    <a:pt x="1407" y="9185"/>
                  </a:cubicBezTo>
                  <a:cubicBezTo>
                    <a:pt x="1282" y="9332"/>
                    <a:pt x="1192" y="9501"/>
                    <a:pt x="1141" y="9686"/>
                  </a:cubicBezTo>
                  <a:cubicBezTo>
                    <a:pt x="1134" y="9677"/>
                    <a:pt x="1122" y="9661"/>
                    <a:pt x="1148" y="9603"/>
                  </a:cubicBezTo>
                  <a:lnTo>
                    <a:pt x="1148" y="9603"/>
                  </a:lnTo>
                  <a:cubicBezTo>
                    <a:pt x="1090" y="9728"/>
                    <a:pt x="1044" y="9858"/>
                    <a:pt x="1013" y="9990"/>
                  </a:cubicBezTo>
                  <a:cubicBezTo>
                    <a:pt x="991" y="10118"/>
                    <a:pt x="988" y="10222"/>
                    <a:pt x="1016" y="10222"/>
                  </a:cubicBezTo>
                  <a:cubicBezTo>
                    <a:pt x="1017" y="10222"/>
                    <a:pt x="1018" y="10222"/>
                    <a:pt x="1019" y="10221"/>
                  </a:cubicBezTo>
                  <a:lnTo>
                    <a:pt x="1019" y="10221"/>
                  </a:lnTo>
                  <a:cubicBezTo>
                    <a:pt x="1002" y="10242"/>
                    <a:pt x="994" y="10332"/>
                    <a:pt x="1004" y="10440"/>
                  </a:cubicBezTo>
                  <a:cubicBezTo>
                    <a:pt x="1016" y="10563"/>
                    <a:pt x="1041" y="10685"/>
                    <a:pt x="1083" y="10801"/>
                  </a:cubicBezTo>
                  <a:lnTo>
                    <a:pt x="1041" y="10778"/>
                  </a:lnTo>
                  <a:lnTo>
                    <a:pt x="1041" y="10778"/>
                  </a:lnTo>
                  <a:cubicBezTo>
                    <a:pt x="1127" y="10936"/>
                    <a:pt x="1134" y="10938"/>
                    <a:pt x="1236" y="11149"/>
                  </a:cubicBezTo>
                  <a:cubicBezTo>
                    <a:pt x="1245" y="11174"/>
                    <a:pt x="1244" y="11188"/>
                    <a:pt x="1239" y="11188"/>
                  </a:cubicBezTo>
                  <a:cubicBezTo>
                    <a:pt x="1233" y="11188"/>
                    <a:pt x="1224" y="11175"/>
                    <a:pt x="1213" y="11148"/>
                  </a:cubicBezTo>
                  <a:lnTo>
                    <a:pt x="1213" y="11148"/>
                  </a:lnTo>
                  <a:cubicBezTo>
                    <a:pt x="1241" y="11225"/>
                    <a:pt x="1261" y="11255"/>
                    <a:pt x="1289" y="11283"/>
                  </a:cubicBezTo>
                  <a:cubicBezTo>
                    <a:pt x="1319" y="11314"/>
                    <a:pt x="1343" y="11351"/>
                    <a:pt x="1403" y="11448"/>
                  </a:cubicBezTo>
                  <a:cubicBezTo>
                    <a:pt x="1403" y="11448"/>
                    <a:pt x="1343" y="11399"/>
                    <a:pt x="1336" y="11391"/>
                  </a:cubicBezTo>
                  <a:lnTo>
                    <a:pt x="1336" y="11391"/>
                  </a:lnTo>
                  <a:cubicBezTo>
                    <a:pt x="1447" y="11552"/>
                    <a:pt x="1449" y="11539"/>
                    <a:pt x="1533" y="11594"/>
                  </a:cubicBezTo>
                  <a:cubicBezTo>
                    <a:pt x="1558" y="11617"/>
                    <a:pt x="1584" y="11640"/>
                    <a:pt x="1605" y="11668"/>
                  </a:cubicBezTo>
                  <a:cubicBezTo>
                    <a:pt x="1635" y="11698"/>
                    <a:pt x="1660" y="11726"/>
                    <a:pt x="1683" y="11756"/>
                  </a:cubicBezTo>
                  <a:cubicBezTo>
                    <a:pt x="1732" y="11817"/>
                    <a:pt x="1769" y="11872"/>
                    <a:pt x="1767" y="11891"/>
                  </a:cubicBezTo>
                  <a:cubicBezTo>
                    <a:pt x="1797" y="11895"/>
                    <a:pt x="1885" y="11949"/>
                    <a:pt x="1955" y="12030"/>
                  </a:cubicBezTo>
                  <a:cubicBezTo>
                    <a:pt x="1955" y="12035"/>
                    <a:pt x="1953" y="12037"/>
                    <a:pt x="1949" y="12037"/>
                  </a:cubicBezTo>
                  <a:cubicBezTo>
                    <a:pt x="1940" y="12037"/>
                    <a:pt x="1920" y="12024"/>
                    <a:pt x="1908" y="12016"/>
                  </a:cubicBezTo>
                  <a:lnTo>
                    <a:pt x="1908" y="12016"/>
                  </a:lnTo>
                  <a:cubicBezTo>
                    <a:pt x="2105" y="12248"/>
                    <a:pt x="2256" y="12306"/>
                    <a:pt x="2381" y="12480"/>
                  </a:cubicBezTo>
                  <a:cubicBezTo>
                    <a:pt x="2376" y="12494"/>
                    <a:pt x="2381" y="12507"/>
                    <a:pt x="2390" y="12519"/>
                  </a:cubicBezTo>
                  <a:cubicBezTo>
                    <a:pt x="2236" y="12363"/>
                    <a:pt x="2109" y="12233"/>
                    <a:pt x="2098" y="12220"/>
                  </a:cubicBezTo>
                  <a:lnTo>
                    <a:pt x="2098" y="12220"/>
                  </a:lnTo>
                  <a:cubicBezTo>
                    <a:pt x="2083" y="12239"/>
                    <a:pt x="2161" y="12329"/>
                    <a:pt x="2128" y="12329"/>
                  </a:cubicBezTo>
                  <a:cubicBezTo>
                    <a:pt x="2118" y="12329"/>
                    <a:pt x="2101" y="12323"/>
                    <a:pt x="2070" y="12306"/>
                  </a:cubicBezTo>
                  <a:lnTo>
                    <a:pt x="2070" y="12306"/>
                  </a:lnTo>
                  <a:cubicBezTo>
                    <a:pt x="2198" y="12401"/>
                    <a:pt x="2425" y="12552"/>
                    <a:pt x="2548" y="12698"/>
                  </a:cubicBezTo>
                  <a:cubicBezTo>
                    <a:pt x="2553" y="12705"/>
                    <a:pt x="2557" y="12714"/>
                    <a:pt x="2557" y="12723"/>
                  </a:cubicBezTo>
                  <a:lnTo>
                    <a:pt x="2541" y="12712"/>
                  </a:lnTo>
                  <a:lnTo>
                    <a:pt x="2541" y="12712"/>
                  </a:lnTo>
                  <a:cubicBezTo>
                    <a:pt x="2569" y="12742"/>
                    <a:pt x="2599" y="12769"/>
                    <a:pt x="2632" y="12793"/>
                  </a:cubicBezTo>
                  <a:cubicBezTo>
                    <a:pt x="2671" y="12839"/>
                    <a:pt x="2694" y="12869"/>
                    <a:pt x="2736" y="12911"/>
                  </a:cubicBezTo>
                  <a:cubicBezTo>
                    <a:pt x="2734" y="12948"/>
                    <a:pt x="2884" y="13080"/>
                    <a:pt x="2951" y="13150"/>
                  </a:cubicBezTo>
                  <a:cubicBezTo>
                    <a:pt x="2954" y="13145"/>
                    <a:pt x="2959" y="13143"/>
                    <a:pt x="2964" y="13143"/>
                  </a:cubicBezTo>
                  <a:cubicBezTo>
                    <a:pt x="2980" y="13143"/>
                    <a:pt x="3004" y="13160"/>
                    <a:pt x="3013" y="13160"/>
                  </a:cubicBezTo>
                  <a:cubicBezTo>
                    <a:pt x="3020" y="13160"/>
                    <a:pt x="3018" y="13149"/>
                    <a:pt x="2995" y="13110"/>
                  </a:cubicBezTo>
                  <a:lnTo>
                    <a:pt x="2995" y="13110"/>
                  </a:lnTo>
                  <a:cubicBezTo>
                    <a:pt x="2995" y="13111"/>
                    <a:pt x="2995" y="13112"/>
                    <a:pt x="2995" y="13112"/>
                  </a:cubicBezTo>
                  <a:cubicBezTo>
                    <a:pt x="2992" y="13112"/>
                    <a:pt x="2968" y="13090"/>
                    <a:pt x="2931" y="13055"/>
                  </a:cubicBezTo>
                  <a:cubicBezTo>
                    <a:pt x="2919" y="13045"/>
                    <a:pt x="2910" y="13036"/>
                    <a:pt x="2898" y="13027"/>
                  </a:cubicBezTo>
                  <a:lnTo>
                    <a:pt x="2898" y="13027"/>
                  </a:lnTo>
                  <a:lnTo>
                    <a:pt x="2905" y="13029"/>
                  </a:lnTo>
                  <a:cubicBezTo>
                    <a:pt x="2859" y="12985"/>
                    <a:pt x="2798" y="12927"/>
                    <a:pt x="2731" y="12860"/>
                  </a:cubicBezTo>
                  <a:lnTo>
                    <a:pt x="2731" y="12860"/>
                  </a:lnTo>
                  <a:cubicBezTo>
                    <a:pt x="2809" y="12903"/>
                    <a:pt x="2876" y="12963"/>
                    <a:pt x="2926" y="13036"/>
                  </a:cubicBezTo>
                  <a:lnTo>
                    <a:pt x="2926" y="13036"/>
                  </a:lnTo>
                  <a:lnTo>
                    <a:pt x="2903" y="13029"/>
                  </a:lnTo>
                  <a:lnTo>
                    <a:pt x="2903" y="13029"/>
                  </a:lnTo>
                  <a:lnTo>
                    <a:pt x="2928" y="13052"/>
                  </a:lnTo>
                  <a:cubicBezTo>
                    <a:pt x="2935" y="13059"/>
                    <a:pt x="2940" y="13062"/>
                    <a:pt x="2949" y="13069"/>
                  </a:cubicBezTo>
                  <a:lnTo>
                    <a:pt x="2930" y="13039"/>
                  </a:lnTo>
                  <a:lnTo>
                    <a:pt x="2930" y="13039"/>
                  </a:lnTo>
                  <a:cubicBezTo>
                    <a:pt x="2981" y="13058"/>
                    <a:pt x="3035" y="13080"/>
                    <a:pt x="3065" y="13094"/>
                  </a:cubicBezTo>
                  <a:cubicBezTo>
                    <a:pt x="3125" y="13224"/>
                    <a:pt x="3288" y="13423"/>
                    <a:pt x="3290" y="13470"/>
                  </a:cubicBezTo>
                  <a:cubicBezTo>
                    <a:pt x="3515" y="13664"/>
                    <a:pt x="3795" y="13954"/>
                    <a:pt x="3974" y="14042"/>
                  </a:cubicBezTo>
                  <a:cubicBezTo>
                    <a:pt x="4041" y="14095"/>
                    <a:pt x="4029" y="14126"/>
                    <a:pt x="4046" y="14153"/>
                  </a:cubicBezTo>
                  <a:cubicBezTo>
                    <a:pt x="4011" y="14123"/>
                    <a:pt x="3976" y="14095"/>
                    <a:pt x="3939" y="14070"/>
                  </a:cubicBezTo>
                  <a:lnTo>
                    <a:pt x="3939" y="14070"/>
                  </a:lnTo>
                  <a:cubicBezTo>
                    <a:pt x="4070" y="14176"/>
                    <a:pt x="4294" y="14415"/>
                    <a:pt x="4359" y="14415"/>
                  </a:cubicBezTo>
                  <a:cubicBezTo>
                    <a:pt x="4360" y="14415"/>
                    <a:pt x="4360" y="14415"/>
                    <a:pt x="4361" y="14415"/>
                  </a:cubicBezTo>
                  <a:cubicBezTo>
                    <a:pt x="4405" y="14469"/>
                    <a:pt x="4408" y="14482"/>
                    <a:pt x="4399" y="14482"/>
                  </a:cubicBezTo>
                  <a:cubicBezTo>
                    <a:pt x="4391" y="14482"/>
                    <a:pt x="4374" y="14471"/>
                    <a:pt x="4369" y="14471"/>
                  </a:cubicBezTo>
                  <a:lnTo>
                    <a:pt x="4369" y="14471"/>
                  </a:lnTo>
                  <a:cubicBezTo>
                    <a:pt x="4364" y="14471"/>
                    <a:pt x="4379" y="14488"/>
                    <a:pt x="4458" y="14564"/>
                  </a:cubicBezTo>
                  <a:lnTo>
                    <a:pt x="4419" y="14545"/>
                  </a:lnTo>
                  <a:lnTo>
                    <a:pt x="4419" y="14545"/>
                  </a:lnTo>
                  <a:cubicBezTo>
                    <a:pt x="4764" y="14991"/>
                    <a:pt x="5144" y="15116"/>
                    <a:pt x="5518" y="15599"/>
                  </a:cubicBezTo>
                  <a:lnTo>
                    <a:pt x="5518" y="15599"/>
                  </a:lnTo>
                  <a:cubicBezTo>
                    <a:pt x="5512" y="15590"/>
                    <a:pt x="5508" y="15582"/>
                    <a:pt x="5508" y="15577"/>
                  </a:cubicBezTo>
                  <a:lnTo>
                    <a:pt x="5508" y="15577"/>
                  </a:lnTo>
                  <a:cubicBezTo>
                    <a:pt x="5993" y="16122"/>
                    <a:pt x="6596" y="16611"/>
                    <a:pt x="7057" y="17165"/>
                  </a:cubicBezTo>
                  <a:cubicBezTo>
                    <a:pt x="7191" y="17318"/>
                    <a:pt x="7229" y="17313"/>
                    <a:pt x="7333" y="17385"/>
                  </a:cubicBezTo>
                  <a:lnTo>
                    <a:pt x="7338" y="17443"/>
                  </a:lnTo>
                  <a:lnTo>
                    <a:pt x="7518" y="17564"/>
                  </a:lnTo>
                  <a:cubicBezTo>
                    <a:pt x="7755" y="17756"/>
                    <a:pt x="7822" y="17999"/>
                    <a:pt x="8137" y="18227"/>
                  </a:cubicBezTo>
                  <a:lnTo>
                    <a:pt x="8119" y="18173"/>
                  </a:lnTo>
                  <a:lnTo>
                    <a:pt x="8119" y="18173"/>
                  </a:lnTo>
                  <a:cubicBezTo>
                    <a:pt x="8214" y="18275"/>
                    <a:pt x="8439" y="18472"/>
                    <a:pt x="8402" y="18475"/>
                  </a:cubicBezTo>
                  <a:cubicBezTo>
                    <a:pt x="8434" y="18486"/>
                    <a:pt x="8462" y="18507"/>
                    <a:pt x="8480" y="18537"/>
                  </a:cubicBezTo>
                  <a:lnTo>
                    <a:pt x="8469" y="18553"/>
                  </a:lnTo>
                  <a:lnTo>
                    <a:pt x="8731" y="18767"/>
                  </a:lnTo>
                  <a:cubicBezTo>
                    <a:pt x="8907" y="18964"/>
                    <a:pt x="8647" y="18795"/>
                    <a:pt x="8914" y="19068"/>
                  </a:cubicBezTo>
                  <a:cubicBezTo>
                    <a:pt x="9007" y="19151"/>
                    <a:pt x="9186" y="19274"/>
                    <a:pt x="9212" y="19274"/>
                  </a:cubicBezTo>
                  <a:cubicBezTo>
                    <a:pt x="9216" y="19274"/>
                    <a:pt x="9217" y="19271"/>
                    <a:pt x="9213" y="19265"/>
                  </a:cubicBezTo>
                  <a:cubicBezTo>
                    <a:pt x="9174" y="19223"/>
                    <a:pt x="9118" y="19154"/>
                    <a:pt x="9130" y="19135"/>
                  </a:cubicBezTo>
                  <a:lnTo>
                    <a:pt x="9130" y="19135"/>
                  </a:lnTo>
                  <a:lnTo>
                    <a:pt x="9226" y="19220"/>
                  </a:lnTo>
                  <a:lnTo>
                    <a:pt x="9226" y="19220"/>
                  </a:lnTo>
                  <a:cubicBezTo>
                    <a:pt x="9227" y="19220"/>
                    <a:pt x="9228" y="19219"/>
                    <a:pt x="9229" y="19219"/>
                  </a:cubicBezTo>
                  <a:lnTo>
                    <a:pt x="9230" y="19220"/>
                  </a:lnTo>
                  <a:lnTo>
                    <a:pt x="9230" y="19220"/>
                  </a:lnTo>
                  <a:cubicBezTo>
                    <a:pt x="9253" y="19211"/>
                    <a:pt x="9282" y="19209"/>
                    <a:pt x="9299" y="19195"/>
                  </a:cubicBezTo>
                  <a:lnTo>
                    <a:pt x="9299" y="19195"/>
                  </a:lnTo>
                  <a:cubicBezTo>
                    <a:pt x="9306" y="19206"/>
                    <a:pt x="9318" y="19220"/>
                    <a:pt x="9338" y="19235"/>
                  </a:cubicBezTo>
                  <a:lnTo>
                    <a:pt x="9405" y="19240"/>
                  </a:lnTo>
                  <a:lnTo>
                    <a:pt x="9313" y="19170"/>
                  </a:lnTo>
                  <a:cubicBezTo>
                    <a:pt x="9313" y="19170"/>
                    <a:pt x="9312" y="19170"/>
                    <a:pt x="9312" y="19170"/>
                  </a:cubicBezTo>
                  <a:lnTo>
                    <a:pt x="9312" y="19170"/>
                  </a:lnTo>
                  <a:cubicBezTo>
                    <a:pt x="9311" y="19182"/>
                    <a:pt x="9306" y="19190"/>
                    <a:pt x="9299" y="19195"/>
                  </a:cubicBezTo>
                  <a:lnTo>
                    <a:pt x="9299" y="19195"/>
                  </a:lnTo>
                  <a:cubicBezTo>
                    <a:pt x="9288" y="19178"/>
                    <a:pt x="9291" y="19168"/>
                    <a:pt x="9302" y="19168"/>
                  </a:cubicBezTo>
                  <a:cubicBezTo>
                    <a:pt x="9305" y="19168"/>
                    <a:pt x="9308" y="19168"/>
                    <a:pt x="9312" y="19170"/>
                  </a:cubicBezTo>
                  <a:lnTo>
                    <a:pt x="9312" y="19170"/>
                  </a:lnTo>
                  <a:cubicBezTo>
                    <a:pt x="9315" y="19139"/>
                    <a:pt x="9288" y="19082"/>
                    <a:pt x="9201" y="18971"/>
                  </a:cubicBezTo>
                  <a:lnTo>
                    <a:pt x="9021" y="18839"/>
                  </a:lnTo>
                  <a:lnTo>
                    <a:pt x="8990" y="18767"/>
                  </a:lnTo>
                  <a:lnTo>
                    <a:pt x="9123" y="18899"/>
                  </a:lnTo>
                  <a:cubicBezTo>
                    <a:pt x="9067" y="18804"/>
                    <a:pt x="9002" y="18774"/>
                    <a:pt x="8937" y="18732"/>
                  </a:cubicBezTo>
                  <a:cubicBezTo>
                    <a:pt x="8930" y="18699"/>
                    <a:pt x="8916" y="18669"/>
                    <a:pt x="8893" y="18646"/>
                  </a:cubicBezTo>
                  <a:lnTo>
                    <a:pt x="8701" y="18530"/>
                  </a:lnTo>
                  <a:cubicBezTo>
                    <a:pt x="8700" y="18522"/>
                    <a:pt x="8706" y="18520"/>
                    <a:pt x="8714" y="18520"/>
                  </a:cubicBezTo>
                  <a:cubicBezTo>
                    <a:pt x="8721" y="18520"/>
                    <a:pt x="8731" y="18522"/>
                    <a:pt x="8738" y="18522"/>
                  </a:cubicBezTo>
                  <a:cubicBezTo>
                    <a:pt x="8753" y="18522"/>
                    <a:pt x="8757" y="18512"/>
                    <a:pt x="8708" y="18454"/>
                  </a:cubicBezTo>
                  <a:cubicBezTo>
                    <a:pt x="8694" y="18446"/>
                    <a:pt x="8685" y="18443"/>
                    <a:pt x="8680" y="18443"/>
                  </a:cubicBezTo>
                  <a:cubicBezTo>
                    <a:pt x="8658" y="18443"/>
                    <a:pt x="8685" y="18490"/>
                    <a:pt x="8668" y="18490"/>
                  </a:cubicBezTo>
                  <a:cubicBezTo>
                    <a:pt x="8660" y="18490"/>
                    <a:pt x="8643" y="18480"/>
                    <a:pt x="8608" y="18451"/>
                  </a:cubicBezTo>
                  <a:cubicBezTo>
                    <a:pt x="8552" y="18359"/>
                    <a:pt x="8589" y="18366"/>
                    <a:pt x="8485" y="18291"/>
                  </a:cubicBezTo>
                  <a:cubicBezTo>
                    <a:pt x="8484" y="18284"/>
                    <a:pt x="8487" y="18281"/>
                    <a:pt x="8492" y="18281"/>
                  </a:cubicBezTo>
                  <a:cubicBezTo>
                    <a:pt x="8501" y="18281"/>
                    <a:pt x="8519" y="18291"/>
                    <a:pt x="8542" y="18308"/>
                  </a:cubicBezTo>
                  <a:lnTo>
                    <a:pt x="8542" y="18308"/>
                  </a:lnTo>
                  <a:cubicBezTo>
                    <a:pt x="8452" y="18239"/>
                    <a:pt x="8335" y="18108"/>
                    <a:pt x="8274" y="18090"/>
                  </a:cubicBezTo>
                  <a:cubicBezTo>
                    <a:pt x="8218" y="17990"/>
                    <a:pt x="8003" y="17832"/>
                    <a:pt x="8049" y="17800"/>
                  </a:cubicBezTo>
                  <a:lnTo>
                    <a:pt x="8049" y="17800"/>
                  </a:lnTo>
                  <a:cubicBezTo>
                    <a:pt x="8053" y="17801"/>
                    <a:pt x="8056" y="17802"/>
                    <a:pt x="8057" y="17802"/>
                  </a:cubicBezTo>
                  <a:cubicBezTo>
                    <a:pt x="8059" y="17802"/>
                    <a:pt x="8058" y="17800"/>
                    <a:pt x="8054" y="17795"/>
                  </a:cubicBezTo>
                  <a:cubicBezTo>
                    <a:pt x="8052" y="17795"/>
                    <a:pt x="8052" y="17798"/>
                    <a:pt x="8049" y="17800"/>
                  </a:cubicBezTo>
                  <a:cubicBezTo>
                    <a:pt x="7961" y="17751"/>
                    <a:pt x="7880" y="17691"/>
                    <a:pt x="7806" y="17624"/>
                  </a:cubicBezTo>
                  <a:lnTo>
                    <a:pt x="7806" y="17624"/>
                  </a:lnTo>
                  <a:cubicBezTo>
                    <a:pt x="7824" y="17633"/>
                    <a:pt x="7836" y="17636"/>
                    <a:pt x="7843" y="17636"/>
                  </a:cubicBezTo>
                  <a:cubicBezTo>
                    <a:pt x="7897" y="17636"/>
                    <a:pt x="7548" y="17349"/>
                    <a:pt x="7625" y="17336"/>
                  </a:cubicBezTo>
                  <a:cubicBezTo>
                    <a:pt x="7486" y="17281"/>
                    <a:pt x="7254" y="17003"/>
                    <a:pt x="7057" y="16852"/>
                  </a:cubicBezTo>
                  <a:lnTo>
                    <a:pt x="7057" y="16852"/>
                  </a:lnTo>
                  <a:cubicBezTo>
                    <a:pt x="7078" y="16861"/>
                    <a:pt x="7094" y="16873"/>
                    <a:pt x="7110" y="16889"/>
                  </a:cubicBezTo>
                  <a:cubicBezTo>
                    <a:pt x="7015" y="16787"/>
                    <a:pt x="7001" y="16748"/>
                    <a:pt x="6946" y="16676"/>
                  </a:cubicBezTo>
                  <a:cubicBezTo>
                    <a:pt x="6942" y="16677"/>
                    <a:pt x="6938" y="16678"/>
                    <a:pt x="6933" y="16678"/>
                  </a:cubicBezTo>
                  <a:cubicBezTo>
                    <a:pt x="6874" y="16678"/>
                    <a:pt x="6732" y="16551"/>
                    <a:pt x="6637" y="16495"/>
                  </a:cubicBezTo>
                  <a:cubicBezTo>
                    <a:pt x="6611" y="16447"/>
                    <a:pt x="6611" y="16432"/>
                    <a:pt x="6625" y="16432"/>
                  </a:cubicBezTo>
                  <a:cubicBezTo>
                    <a:pt x="6647" y="16432"/>
                    <a:pt x="6705" y="16474"/>
                    <a:pt x="6731" y="16474"/>
                  </a:cubicBezTo>
                  <a:cubicBezTo>
                    <a:pt x="6740" y="16474"/>
                    <a:pt x="6745" y="16470"/>
                    <a:pt x="6744" y="16458"/>
                  </a:cubicBezTo>
                  <a:lnTo>
                    <a:pt x="6744" y="16458"/>
                  </a:lnTo>
                  <a:cubicBezTo>
                    <a:pt x="6743" y="16460"/>
                    <a:pt x="6740" y="16461"/>
                    <a:pt x="6737" y="16461"/>
                  </a:cubicBezTo>
                  <a:cubicBezTo>
                    <a:pt x="6700" y="16461"/>
                    <a:pt x="6561" y="16329"/>
                    <a:pt x="6531" y="16329"/>
                  </a:cubicBezTo>
                  <a:cubicBezTo>
                    <a:pt x="6526" y="16329"/>
                    <a:pt x="6524" y="16333"/>
                    <a:pt x="6526" y="16342"/>
                  </a:cubicBezTo>
                  <a:cubicBezTo>
                    <a:pt x="6457" y="16231"/>
                    <a:pt x="6457" y="16254"/>
                    <a:pt x="6440" y="16177"/>
                  </a:cubicBezTo>
                  <a:cubicBezTo>
                    <a:pt x="6433" y="16180"/>
                    <a:pt x="6427" y="16182"/>
                    <a:pt x="6421" y="16182"/>
                  </a:cubicBezTo>
                  <a:cubicBezTo>
                    <a:pt x="6372" y="16182"/>
                    <a:pt x="6336" y="16095"/>
                    <a:pt x="6246" y="16052"/>
                  </a:cubicBezTo>
                  <a:cubicBezTo>
                    <a:pt x="6134" y="15897"/>
                    <a:pt x="6253" y="15976"/>
                    <a:pt x="6095" y="15846"/>
                  </a:cubicBezTo>
                  <a:cubicBezTo>
                    <a:pt x="6080" y="15823"/>
                    <a:pt x="6079" y="15815"/>
                    <a:pt x="6087" y="15815"/>
                  </a:cubicBezTo>
                  <a:cubicBezTo>
                    <a:pt x="6106" y="15815"/>
                    <a:pt x="6183" y="15876"/>
                    <a:pt x="6183" y="15876"/>
                  </a:cubicBezTo>
                  <a:cubicBezTo>
                    <a:pt x="6123" y="15815"/>
                    <a:pt x="6095" y="15798"/>
                    <a:pt x="6080" y="15798"/>
                  </a:cubicBezTo>
                  <a:cubicBezTo>
                    <a:pt x="6059" y="15798"/>
                    <a:pt x="6061" y="15828"/>
                    <a:pt x="6039" y="15828"/>
                  </a:cubicBezTo>
                  <a:cubicBezTo>
                    <a:pt x="6037" y="15828"/>
                    <a:pt x="6035" y="15828"/>
                    <a:pt x="6032" y="15827"/>
                  </a:cubicBezTo>
                  <a:cubicBezTo>
                    <a:pt x="5847" y="15660"/>
                    <a:pt x="5974" y="15721"/>
                    <a:pt x="5930" y="15644"/>
                  </a:cubicBezTo>
                  <a:cubicBezTo>
                    <a:pt x="5812" y="15542"/>
                    <a:pt x="5699" y="15489"/>
                    <a:pt x="5617" y="15405"/>
                  </a:cubicBezTo>
                  <a:cubicBezTo>
                    <a:pt x="5617" y="15397"/>
                    <a:pt x="5610" y="15384"/>
                    <a:pt x="5616" y="15384"/>
                  </a:cubicBezTo>
                  <a:cubicBezTo>
                    <a:pt x="5619" y="15384"/>
                    <a:pt x="5623" y="15386"/>
                    <a:pt x="5629" y="15389"/>
                  </a:cubicBezTo>
                  <a:cubicBezTo>
                    <a:pt x="5485" y="15299"/>
                    <a:pt x="5281" y="15044"/>
                    <a:pt x="5114" y="14942"/>
                  </a:cubicBezTo>
                  <a:cubicBezTo>
                    <a:pt x="5111" y="14936"/>
                    <a:pt x="5107" y="14929"/>
                    <a:pt x="5106" y="14922"/>
                  </a:cubicBezTo>
                  <a:lnTo>
                    <a:pt x="5106" y="14922"/>
                  </a:lnTo>
                  <a:cubicBezTo>
                    <a:pt x="5108" y="14957"/>
                    <a:pt x="5095" y="14974"/>
                    <a:pt x="5080" y="14981"/>
                  </a:cubicBezTo>
                  <a:cubicBezTo>
                    <a:pt x="5015" y="14916"/>
                    <a:pt x="4938" y="14879"/>
                    <a:pt x="4934" y="14833"/>
                  </a:cubicBezTo>
                  <a:lnTo>
                    <a:pt x="4934" y="14833"/>
                  </a:lnTo>
                  <a:cubicBezTo>
                    <a:pt x="4954" y="14856"/>
                    <a:pt x="4982" y="14874"/>
                    <a:pt x="5012" y="14881"/>
                  </a:cubicBezTo>
                  <a:lnTo>
                    <a:pt x="4934" y="14821"/>
                  </a:lnTo>
                  <a:cubicBezTo>
                    <a:pt x="4927" y="14802"/>
                    <a:pt x="4927" y="14794"/>
                    <a:pt x="4933" y="14794"/>
                  </a:cubicBezTo>
                  <a:cubicBezTo>
                    <a:pt x="4952" y="14794"/>
                    <a:pt x="5029" y="14886"/>
                    <a:pt x="5055" y="14886"/>
                  </a:cubicBezTo>
                  <a:cubicBezTo>
                    <a:pt x="5058" y="14886"/>
                    <a:pt x="5060" y="14885"/>
                    <a:pt x="5061" y="14884"/>
                  </a:cubicBezTo>
                  <a:cubicBezTo>
                    <a:pt x="4915" y="14758"/>
                    <a:pt x="4734" y="14626"/>
                    <a:pt x="4639" y="14513"/>
                  </a:cubicBezTo>
                  <a:cubicBezTo>
                    <a:pt x="4640" y="14508"/>
                    <a:pt x="4642" y="14507"/>
                    <a:pt x="4646" y="14507"/>
                  </a:cubicBezTo>
                  <a:cubicBezTo>
                    <a:pt x="4675" y="14507"/>
                    <a:pt x="4792" y="14632"/>
                    <a:pt x="4806" y="14632"/>
                  </a:cubicBezTo>
                  <a:cubicBezTo>
                    <a:pt x="4811" y="14632"/>
                    <a:pt x="4804" y="14618"/>
                    <a:pt x="4778" y="14580"/>
                  </a:cubicBezTo>
                  <a:lnTo>
                    <a:pt x="4778" y="14580"/>
                  </a:lnTo>
                  <a:lnTo>
                    <a:pt x="4927" y="14752"/>
                  </a:lnTo>
                  <a:cubicBezTo>
                    <a:pt x="4907" y="14708"/>
                    <a:pt x="4904" y="14693"/>
                    <a:pt x="4910" y="14693"/>
                  </a:cubicBezTo>
                  <a:lnTo>
                    <a:pt x="4910" y="14693"/>
                  </a:lnTo>
                  <a:cubicBezTo>
                    <a:pt x="4919" y="14693"/>
                    <a:pt x="4958" y="14744"/>
                    <a:pt x="4970" y="14744"/>
                  </a:cubicBezTo>
                  <a:cubicBezTo>
                    <a:pt x="4976" y="14744"/>
                    <a:pt x="4975" y="14731"/>
                    <a:pt x="4959" y="14689"/>
                  </a:cubicBezTo>
                  <a:cubicBezTo>
                    <a:pt x="4757" y="14471"/>
                    <a:pt x="4711" y="14469"/>
                    <a:pt x="4507" y="14251"/>
                  </a:cubicBezTo>
                  <a:cubicBezTo>
                    <a:pt x="4495" y="14245"/>
                    <a:pt x="4488" y="14243"/>
                    <a:pt x="4483" y="14243"/>
                  </a:cubicBezTo>
                  <a:cubicBezTo>
                    <a:pt x="4465" y="14243"/>
                    <a:pt x="4477" y="14268"/>
                    <a:pt x="4459" y="14268"/>
                  </a:cubicBezTo>
                  <a:cubicBezTo>
                    <a:pt x="4454" y="14268"/>
                    <a:pt x="4447" y="14266"/>
                    <a:pt x="4435" y="14260"/>
                  </a:cubicBezTo>
                  <a:cubicBezTo>
                    <a:pt x="4106" y="13991"/>
                    <a:pt x="4275" y="13949"/>
                    <a:pt x="4015" y="13771"/>
                  </a:cubicBezTo>
                  <a:cubicBezTo>
                    <a:pt x="3939" y="13734"/>
                    <a:pt x="3879" y="13750"/>
                    <a:pt x="3742" y="13572"/>
                  </a:cubicBezTo>
                  <a:lnTo>
                    <a:pt x="3742" y="13572"/>
                  </a:lnTo>
                  <a:lnTo>
                    <a:pt x="3828" y="13592"/>
                  </a:lnTo>
                  <a:cubicBezTo>
                    <a:pt x="3628" y="13384"/>
                    <a:pt x="3663" y="13525"/>
                    <a:pt x="3473" y="13289"/>
                  </a:cubicBezTo>
                  <a:lnTo>
                    <a:pt x="3473" y="13289"/>
                  </a:lnTo>
                  <a:cubicBezTo>
                    <a:pt x="3518" y="13309"/>
                    <a:pt x="3617" y="13408"/>
                    <a:pt x="3621" y="13408"/>
                  </a:cubicBezTo>
                  <a:cubicBezTo>
                    <a:pt x="3621" y="13408"/>
                    <a:pt x="3620" y="13407"/>
                    <a:pt x="3617" y="13402"/>
                  </a:cubicBezTo>
                  <a:cubicBezTo>
                    <a:pt x="3505" y="13238"/>
                    <a:pt x="3501" y="13324"/>
                    <a:pt x="3394" y="13217"/>
                  </a:cubicBezTo>
                  <a:lnTo>
                    <a:pt x="3401" y="13166"/>
                  </a:lnTo>
                  <a:cubicBezTo>
                    <a:pt x="3181" y="12953"/>
                    <a:pt x="2919" y="12735"/>
                    <a:pt x="2673" y="12501"/>
                  </a:cubicBezTo>
                  <a:lnTo>
                    <a:pt x="2673" y="12501"/>
                  </a:lnTo>
                  <a:cubicBezTo>
                    <a:pt x="2685" y="12503"/>
                    <a:pt x="2703" y="12512"/>
                    <a:pt x="2712" y="12512"/>
                  </a:cubicBezTo>
                  <a:cubicBezTo>
                    <a:pt x="2721" y="12512"/>
                    <a:pt x="2722" y="12503"/>
                    <a:pt x="2699" y="12470"/>
                  </a:cubicBezTo>
                  <a:cubicBezTo>
                    <a:pt x="2541" y="12327"/>
                    <a:pt x="2379" y="12164"/>
                    <a:pt x="2223" y="11997"/>
                  </a:cubicBezTo>
                  <a:lnTo>
                    <a:pt x="1996" y="11749"/>
                  </a:lnTo>
                  <a:cubicBezTo>
                    <a:pt x="1924" y="11671"/>
                    <a:pt x="1853" y="11592"/>
                    <a:pt x="1788" y="11515"/>
                  </a:cubicBezTo>
                  <a:lnTo>
                    <a:pt x="1653" y="11423"/>
                  </a:lnTo>
                  <a:cubicBezTo>
                    <a:pt x="1634" y="11401"/>
                    <a:pt x="1631" y="11378"/>
                    <a:pt x="1640" y="11378"/>
                  </a:cubicBezTo>
                  <a:cubicBezTo>
                    <a:pt x="1643" y="11378"/>
                    <a:pt x="1648" y="11380"/>
                    <a:pt x="1653" y="11385"/>
                  </a:cubicBezTo>
                  <a:cubicBezTo>
                    <a:pt x="1630" y="11345"/>
                    <a:pt x="1620" y="11333"/>
                    <a:pt x="1615" y="11333"/>
                  </a:cubicBezTo>
                  <a:cubicBezTo>
                    <a:pt x="1607" y="11333"/>
                    <a:pt x="1611" y="11359"/>
                    <a:pt x="1598" y="11359"/>
                  </a:cubicBezTo>
                  <a:cubicBezTo>
                    <a:pt x="1594" y="11359"/>
                    <a:pt x="1588" y="11356"/>
                    <a:pt x="1579" y="11348"/>
                  </a:cubicBezTo>
                  <a:cubicBezTo>
                    <a:pt x="1542" y="11303"/>
                    <a:pt x="1536" y="11271"/>
                    <a:pt x="1550" y="11271"/>
                  </a:cubicBezTo>
                  <a:cubicBezTo>
                    <a:pt x="1555" y="11271"/>
                    <a:pt x="1564" y="11276"/>
                    <a:pt x="1574" y="11286"/>
                  </a:cubicBezTo>
                  <a:cubicBezTo>
                    <a:pt x="1463" y="11156"/>
                    <a:pt x="1380" y="11005"/>
                    <a:pt x="1324" y="10845"/>
                  </a:cubicBezTo>
                  <a:cubicBezTo>
                    <a:pt x="1266" y="10681"/>
                    <a:pt x="1248" y="10502"/>
                    <a:pt x="1273" y="10328"/>
                  </a:cubicBezTo>
                  <a:lnTo>
                    <a:pt x="1273" y="10328"/>
                  </a:lnTo>
                  <a:lnTo>
                    <a:pt x="1282" y="10382"/>
                  </a:lnTo>
                  <a:cubicBezTo>
                    <a:pt x="1294" y="10275"/>
                    <a:pt x="1278" y="10212"/>
                    <a:pt x="1273" y="10152"/>
                  </a:cubicBezTo>
                  <a:cubicBezTo>
                    <a:pt x="1259" y="10078"/>
                    <a:pt x="1271" y="10001"/>
                    <a:pt x="1303" y="9934"/>
                  </a:cubicBezTo>
                  <a:lnTo>
                    <a:pt x="1303" y="9934"/>
                  </a:lnTo>
                  <a:lnTo>
                    <a:pt x="1301" y="9974"/>
                  </a:lnTo>
                  <a:cubicBezTo>
                    <a:pt x="1363" y="9742"/>
                    <a:pt x="1475" y="9524"/>
                    <a:pt x="1628" y="9334"/>
                  </a:cubicBezTo>
                  <a:lnTo>
                    <a:pt x="1746" y="9206"/>
                  </a:lnTo>
                  <a:lnTo>
                    <a:pt x="1873" y="9083"/>
                  </a:lnTo>
                  <a:cubicBezTo>
                    <a:pt x="1959" y="9007"/>
                    <a:pt x="2040" y="8935"/>
                    <a:pt x="2119" y="8877"/>
                  </a:cubicBezTo>
                  <a:cubicBezTo>
                    <a:pt x="2133" y="8789"/>
                    <a:pt x="2490" y="8539"/>
                    <a:pt x="2460" y="8465"/>
                  </a:cubicBezTo>
                  <a:cubicBezTo>
                    <a:pt x="2692" y="8286"/>
                    <a:pt x="2643" y="8353"/>
                    <a:pt x="2947" y="8082"/>
                  </a:cubicBezTo>
                  <a:cubicBezTo>
                    <a:pt x="3028" y="8008"/>
                    <a:pt x="3030" y="7936"/>
                    <a:pt x="3121" y="7834"/>
                  </a:cubicBezTo>
                  <a:lnTo>
                    <a:pt x="3148" y="7859"/>
                  </a:lnTo>
                  <a:lnTo>
                    <a:pt x="3250" y="7702"/>
                  </a:lnTo>
                  <a:lnTo>
                    <a:pt x="3348" y="7667"/>
                  </a:lnTo>
                  <a:lnTo>
                    <a:pt x="3431" y="7570"/>
                  </a:lnTo>
                  <a:lnTo>
                    <a:pt x="3431" y="7570"/>
                  </a:lnTo>
                  <a:cubicBezTo>
                    <a:pt x="3400" y="7599"/>
                    <a:pt x="3359" y="7623"/>
                    <a:pt x="3345" y="7623"/>
                  </a:cubicBezTo>
                  <a:cubicBezTo>
                    <a:pt x="3343" y="7623"/>
                    <a:pt x="3341" y="7623"/>
                    <a:pt x="3341" y="7621"/>
                  </a:cubicBezTo>
                  <a:cubicBezTo>
                    <a:pt x="3464" y="7473"/>
                    <a:pt x="3685" y="7309"/>
                    <a:pt x="3714" y="7309"/>
                  </a:cubicBezTo>
                  <a:cubicBezTo>
                    <a:pt x="3715" y="7309"/>
                    <a:pt x="3716" y="7310"/>
                    <a:pt x="3716" y="7310"/>
                  </a:cubicBezTo>
                  <a:lnTo>
                    <a:pt x="4025" y="6958"/>
                  </a:lnTo>
                  <a:lnTo>
                    <a:pt x="4025" y="6958"/>
                  </a:lnTo>
                  <a:cubicBezTo>
                    <a:pt x="4026" y="6970"/>
                    <a:pt x="4003" y="7001"/>
                    <a:pt x="3977" y="7036"/>
                  </a:cubicBezTo>
                  <a:lnTo>
                    <a:pt x="3977" y="7036"/>
                  </a:lnTo>
                  <a:cubicBezTo>
                    <a:pt x="4014" y="6990"/>
                    <a:pt x="4027" y="6984"/>
                    <a:pt x="4038" y="6984"/>
                  </a:cubicBezTo>
                  <a:cubicBezTo>
                    <a:pt x="4041" y="6984"/>
                    <a:pt x="4044" y="6984"/>
                    <a:pt x="4048" y="6984"/>
                  </a:cubicBezTo>
                  <a:cubicBezTo>
                    <a:pt x="4060" y="6984"/>
                    <a:pt x="4077" y="6976"/>
                    <a:pt x="4136" y="6895"/>
                  </a:cubicBezTo>
                  <a:lnTo>
                    <a:pt x="4136" y="6895"/>
                  </a:lnTo>
                  <a:cubicBezTo>
                    <a:pt x="4132" y="6898"/>
                    <a:pt x="4129" y="6899"/>
                    <a:pt x="4127" y="6899"/>
                  </a:cubicBezTo>
                  <a:cubicBezTo>
                    <a:pt x="4115" y="6899"/>
                    <a:pt x="4131" y="6866"/>
                    <a:pt x="4129" y="6858"/>
                  </a:cubicBezTo>
                  <a:cubicBezTo>
                    <a:pt x="4226" y="6793"/>
                    <a:pt x="4410" y="6612"/>
                    <a:pt x="4539" y="6469"/>
                  </a:cubicBezTo>
                  <a:lnTo>
                    <a:pt x="4539" y="6469"/>
                  </a:lnTo>
                  <a:lnTo>
                    <a:pt x="4530" y="6513"/>
                  </a:lnTo>
                  <a:cubicBezTo>
                    <a:pt x="4781" y="6274"/>
                    <a:pt x="5038" y="5989"/>
                    <a:pt x="5314" y="5715"/>
                  </a:cubicBezTo>
                  <a:lnTo>
                    <a:pt x="5314" y="5715"/>
                  </a:lnTo>
                  <a:cubicBezTo>
                    <a:pt x="5275" y="5747"/>
                    <a:pt x="5249" y="5760"/>
                    <a:pt x="5235" y="5760"/>
                  </a:cubicBezTo>
                  <a:cubicBezTo>
                    <a:pt x="5211" y="5760"/>
                    <a:pt x="5224" y="5720"/>
                    <a:pt x="5274" y="5666"/>
                  </a:cubicBezTo>
                  <a:lnTo>
                    <a:pt x="5335" y="5662"/>
                  </a:lnTo>
                  <a:cubicBezTo>
                    <a:pt x="5342" y="5647"/>
                    <a:pt x="5342" y="5642"/>
                    <a:pt x="5338" y="5642"/>
                  </a:cubicBezTo>
                  <a:lnTo>
                    <a:pt x="5338" y="5642"/>
                  </a:lnTo>
                  <a:cubicBezTo>
                    <a:pt x="5330" y="5642"/>
                    <a:pt x="5305" y="5663"/>
                    <a:pt x="5298" y="5663"/>
                  </a:cubicBezTo>
                  <a:cubicBezTo>
                    <a:pt x="5292" y="5663"/>
                    <a:pt x="5296" y="5650"/>
                    <a:pt x="5325" y="5606"/>
                  </a:cubicBezTo>
                  <a:cubicBezTo>
                    <a:pt x="5364" y="5569"/>
                    <a:pt x="5388" y="5555"/>
                    <a:pt x="5400" y="5555"/>
                  </a:cubicBezTo>
                  <a:cubicBezTo>
                    <a:pt x="5421" y="5555"/>
                    <a:pt x="5408" y="5596"/>
                    <a:pt x="5376" y="5639"/>
                  </a:cubicBezTo>
                  <a:lnTo>
                    <a:pt x="5492" y="5504"/>
                  </a:lnTo>
                  <a:lnTo>
                    <a:pt x="5492" y="5504"/>
                  </a:lnTo>
                  <a:cubicBezTo>
                    <a:pt x="5508" y="5506"/>
                    <a:pt x="5483" y="5539"/>
                    <a:pt x="5488" y="5557"/>
                  </a:cubicBezTo>
                  <a:cubicBezTo>
                    <a:pt x="5520" y="5488"/>
                    <a:pt x="5731" y="5372"/>
                    <a:pt x="5775" y="5268"/>
                  </a:cubicBezTo>
                  <a:lnTo>
                    <a:pt x="5789" y="5268"/>
                  </a:lnTo>
                  <a:cubicBezTo>
                    <a:pt x="6065" y="4994"/>
                    <a:pt x="6178" y="4860"/>
                    <a:pt x="6401" y="4635"/>
                  </a:cubicBezTo>
                  <a:cubicBezTo>
                    <a:pt x="6380" y="4605"/>
                    <a:pt x="6473" y="4524"/>
                    <a:pt x="6519" y="4438"/>
                  </a:cubicBezTo>
                  <a:cubicBezTo>
                    <a:pt x="6693" y="4280"/>
                    <a:pt x="6895" y="4118"/>
                    <a:pt x="7089" y="3918"/>
                  </a:cubicBezTo>
                  <a:cubicBezTo>
                    <a:pt x="7217" y="3765"/>
                    <a:pt x="7110" y="3856"/>
                    <a:pt x="7157" y="3779"/>
                  </a:cubicBezTo>
                  <a:lnTo>
                    <a:pt x="7157" y="3779"/>
                  </a:lnTo>
                  <a:cubicBezTo>
                    <a:pt x="7158" y="3780"/>
                    <a:pt x="7159" y="3780"/>
                    <a:pt x="7160" y="3780"/>
                  </a:cubicBezTo>
                  <a:cubicBezTo>
                    <a:pt x="7191" y="3780"/>
                    <a:pt x="7305" y="3672"/>
                    <a:pt x="7320" y="3672"/>
                  </a:cubicBezTo>
                  <a:lnTo>
                    <a:pt x="7320" y="3672"/>
                  </a:lnTo>
                  <a:cubicBezTo>
                    <a:pt x="7325" y="3672"/>
                    <a:pt x="7320" y="3683"/>
                    <a:pt x="7300" y="3710"/>
                  </a:cubicBezTo>
                  <a:cubicBezTo>
                    <a:pt x="7532" y="3469"/>
                    <a:pt x="7599" y="3402"/>
                    <a:pt x="7880" y="3084"/>
                  </a:cubicBezTo>
                  <a:lnTo>
                    <a:pt x="7880" y="3084"/>
                  </a:lnTo>
                  <a:cubicBezTo>
                    <a:pt x="7850" y="3101"/>
                    <a:pt x="7821" y="3122"/>
                    <a:pt x="7811" y="3122"/>
                  </a:cubicBezTo>
                  <a:cubicBezTo>
                    <a:pt x="7807" y="3122"/>
                    <a:pt x="7806" y="3119"/>
                    <a:pt x="7808" y="3112"/>
                  </a:cubicBezTo>
                  <a:cubicBezTo>
                    <a:pt x="7852" y="3062"/>
                    <a:pt x="7921" y="3013"/>
                    <a:pt x="7940" y="3013"/>
                  </a:cubicBezTo>
                  <a:cubicBezTo>
                    <a:pt x="7943" y="3013"/>
                    <a:pt x="7945" y="3014"/>
                    <a:pt x="7945" y="3017"/>
                  </a:cubicBezTo>
                  <a:lnTo>
                    <a:pt x="7933" y="3033"/>
                  </a:lnTo>
                  <a:cubicBezTo>
                    <a:pt x="8237" y="2662"/>
                    <a:pt x="8779" y="2321"/>
                    <a:pt x="9000" y="2004"/>
                  </a:cubicBezTo>
                  <a:lnTo>
                    <a:pt x="9000" y="2004"/>
                  </a:lnTo>
                  <a:lnTo>
                    <a:pt x="8988" y="2022"/>
                  </a:lnTo>
                  <a:lnTo>
                    <a:pt x="9238" y="1716"/>
                  </a:lnTo>
                  <a:cubicBezTo>
                    <a:pt x="9269" y="1688"/>
                    <a:pt x="9282" y="1678"/>
                    <a:pt x="9286" y="1678"/>
                  </a:cubicBezTo>
                  <a:lnTo>
                    <a:pt x="9286" y="1678"/>
                  </a:lnTo>
                  <a:cubicBezTo>
                    <a:pt x="9296" y="1678"/>
                    <a:pt x="9241" y="1749"/>
                    <a:pt x="9257" y="1749"/>
                  </a:cubicBezTo>
                  <a:cubicBezTo>
                    <a:pt x="9262" y="1749"/>
                    <a:pt x="9272" y="1743"/>
                    <a:pt x="9289" y="1730"/>
                  </a:cubicBezTo>
                  <a:cubicBezTo>
                    <a:pt x="9306" y="1709"/>
                    <a:pt x="9322" y="1688"/>
                    <a:pt x="9338" y="1670"/>
                  </a:cubicBezTo>
                  <a:cubicBezTo>
                    <a:pt x="9343" y="1661"/>
                    <a:pt x="9350" y="1654"/>
                    <a:pt x="9357" y="1647"/>
                  </a:cubicBezTo>
                  <a:lnTo>
                    <a:pt x="9380" y="1619"/>
                  </a:lnTo>
                  <a:cubicBezTo>
                    <a:pt x="9415" y="1584"/>
                    <a:pt x="9447" y="1552"/>
                    <a:pt x="9480" y="1521"/>
                  </a:cubicBezTo>
                  <a:cubicBezTo>
                    <a:pt x="9535" y="1475"/>
                    <a:pt x="9598" y="1433"/>
                    <a:pt x="9663" y="1396"/>
                  </a:cubicBezTo>
                  <a:cubicBezTo>
                    <a:pt x="9788" y="1322"/>
                    <a:pt x="9918" y="1278"/>
                    <a:pt x="10066" y="1213"/>
                  </a:cubicBezTo>
                  <a:cubicBezTo>
                    <a:pt x="10084" y="1215"/>
                    <a:pt x="10104" y="1215"/>
                    <a:pt x="10125" y="1215"/>
                  </a:cubicBezTo>
                  <a:cubicBezTo>
                    <a:pt x="10236" y="1215"/>
                    <a:pt x="10383" y="1197"/>
                    <a:pt x="10545" y="1197"/>
                  </a:cubicBezTo>
                  <a:cubicBezTo>
                    <a:pt x="10576" y="1197"/>
                    <a:pt x="10607" y="1198"/>
                    <a:pt x="10639" y="1199"/>
                  </a:cubicBezTo>
                  <a:cubicBezTo>
                    <a:pt x="10866" y="1208"/>
                    <a:pt x="11102" y="1283"/>
                    <a:pt x="11234" y="1387"/>
                  </a:cubicBezTo>
                  <a:lnTo>
                    <a:pt x="11228" y="1357"/>
                  </a:lnTo>
                  <a:lnTo>
                    <a:pt x="11228" y="1357"/>
                  </a:lnTo>
                  <a:cubicBezTo>
                    <a:pt x="11313" y="1378"/>
                    <a:pt x="11311" y="1419"/>
                    <a:pt x="11362" y="1454"/>
                  </a:cubicBezTo>
                  <a:cubicBezTo>
                    <a:pt x="11364" y="1438"/>
                    <a:pt x="11312" y="1404"/>
                    <a:pt x="11329" y="1404"/>
                  </a:cubicBezTo>
                  <a:cubicBezTo>
                    <a:pt x="11333" y="1404"/>
                    <a:pt x="11338" y="1405"/>
                    <a:pt x="11346" y="1408"/>
                  </a:cubicBezTo>
                  <a:cubicBezTo>
                    <a:pt x="11508" y="1498"/>
                    <a:pt x="11638" y="1619"/>
                    <a:pt x="11786" y="1772"/>
                  </a:cubicBezTo>
                  <a:cubicBezTo>
                    <a:pt x="11928" y="1918"/>
                    <a:pt x="12071" y="2069"/>
                    <a:pt x="12213" y="2222"/>
                  </a:cubicBezTo>
                  <a:cubicBezTo>
                    <a:pt x="12498" y="2525"/>
                    <a:pt x="12778" y="2834"/>
                    <a:pt x="13061" y="3133"/>
                  </a:cubicBezTo>
                  <a:cubicBezTo>
                    <a:pt x="13270" y="3348"/>
                    <a:pt x="13263" y="3170"/>
                    <a:pt x="13495" y="3476"/>
                  </a:cubicBezTo>
                  <a:lnTo>
                    <a:pt x="13388" y="3429"/>
                  </a:lnTo>
                  <a:lnTo>
                    <a:pt x="13388" y="3429"/>
                  </a:lnTo>
                  <a:cubicBezTo>
                    <a:pt x="13852" y="3821"/>
                    <a:pt x="14262" y="4306"/>
                    <a:pt x="14712" y="4695"/>
                  </a:cubicBezTo>
                  <a:cubicBezTo>
                    <a:pt x="14679" y="4677"/>
                    <a:pt x="14670" y="4686"/>
                    <a:pt x="14631" y="4644"/>
                  </a:cubicBezTo>
                  <a:lnTo>
                    <a:pt x="14631" y="4644"/>
                  </a:lnTo>
                  <a:cubicBezTo>
                    <a:pt x="14696" y="4749"/>
                    <a:pt x="14939" y="4958"/>
                    <a:pt x="14973" y="4958"/>
                  </a:cubicBezTo>
                  <a:cubicBezTo>
                    <a:pt x="14974" y="4958"/>
                    <a:pt x="14975" y="4958"/>
                    <a:pt x="14976" y="4957"/>
                  </a:cubicBezTo>
                  <a:lnTo>
                    <a:pt x="14976" y="4957"/>
                  </a:lnTo>
                  <a:cubicBezTo>
                    <a:pt x="15039" y="5024"/>
                    <a:pt x="14974" y="4987"/>
                    <a:pt x="15006" y="5036"/>
                  </a:cubicBezTo>
                  <a:cubicBezTo>
                    <a:pt x="15083" y="5138"/>
                    <a:pt x="15257" y="5233"/>
                    <a:pt x="15282" y="5300"/>
                  </a:cubicBezTo>
                  <a:cubicBezTo>
                    <a:pt x="15283" y="5302"/>
                    <a:pt x="15282" y="5303"/>
                    <a:pt x="15281" y="5303"/>
                  </a:cubicBezTo>
                  <a:cubicBezTo>
                    <a:pt x="15279" y="5303"/>
                    <a:pt x="15272" y="5299"/>
                    <a:pt x="15264" y="5293"/>
                  </a:cubicBezTo>
                  <a:lnTo>
                    <a:pt x="15264" y="5293"/>
                  </a:lnTo>
                  <a:cubicBezTo>
                    <a:pt x="15333" y="5355"/>
                    <a:pt x="15447" y="5478"/>
                    <a:pt x="15468" y="5478"/>
                  </a:cubicBezTo>
                  <a:cubicBezTo>
                    <a:pt x="15472" y="5478"/>
                    <a:pt x="15472" y="5472"/>
                    <a:pt x="15468" y="5460"/>
                  </a:cubicBezTo>
                  <a:lnTo>
                    <a:pt x="15468" y="5460"/>
                  </a:lnTo>
                  <a:cubicBezTo>
                    <a:pt x="15613" y="5629"/>
                    <a:pt x="15779" y="5749"/>
                    <a:pt x="15890" y="5889"/>
                  </a:cubicBezTo>
                  <a:lnTo>
                    <a:pt x="15890" y="5889"/>
                  </a:lnTo>
                  <a:cubicBezTo>
                    <a:pt x="15883" y="5885"/>
                    <a:pt x="15877" y="5882"/>
                    <a:pt x="15869" y="5880"/>
                  </a:cubicBezTo>
                  <a:lnTo>
                    <a:pt x="15869" y="5880"/>
                  </a:lnTo>
                  <a:lnTo>
                    <a:pt x="15964" y="5996"/>
                  </a:lnTo>
                  <a:cubicBezTo>
                    <a:pt x="15943" y="5959"/>
                    <a:pt x="15921" y="5925"/>
                    <a:pt x="15896" y="5893"/>
                  </a:cubicBezTo>
                  <a:lnTo>
                    <a:pt x="15896" y="5893"/>
                  </a:lnTo>
                  <a:cubicBezTo>
                    <a:pt x="15894" y="5893"/>
                    <a:pt x="15893" y="5892"/>
                    <a:pt x="15892" y="5891"/>
                  </a:cubicBezTo>
                  <a:cubicBezTo>
                    <a:pt x="15891" y="5891"/>
                    <a:pt x="15891" y="5890"/>
                    <a:pt x="15890" y="5889"/>
                  </a:cubicBezTo>
                  <a:lnTo>
                    <a:pt x="15890" y="5889"/>
                  </a:lnTo>
                  <a:cubicBezTo>
                    <a:pt x="15891" y="5890"/>
                    <a:pt x="15893" y="5891"/>
                    <a:pt x="15894" y="5891"/>
                  </a:cubicBezTo>
                  <a:cubicBezTo>
                    <a:pt x="15895" y="5892"/>
                    <a:pt x="15895" y="5893"/>
                    <a:pt x="15896" y="5893"/>
                  </a:cubicBezTo>
                  <a:lnTo>
                    <a:pt x="15896" y="5893"/>
                  </a:lnTo>
                  <a:cubicBezTo>
                    <a:pt x="16001" y="5948"/>
                    <a:pt x="16139" y="6161"/>
                    <a:pt x="16206" y="6161"/>
                  </a:cubicBezTo>
                  <a:cubicBezTo>
                    <a:pt x="16208" y="6161"/>
                    <a:pt x="16210" y="6161"/>
                    <a:pt x="16212" y="6160"/>
                  </a:cubicBezTo>
                  <a:lnTo>
                    <a:pt x="16212" y="6160"/>
                  </a:lnTo>
                  <a:cubicBezTo>
                    <a:pt x="16161" y="6190"/>
                    <a:pt x="16455" y="6469"/>
                    <a:pt x="16573" y="6550"/>
                  </a:cubicBezTo>
                  <a:cubicBezTo>
                    <a:pt x="16570" y="6548"/>
                    <a:pt x="16567" y="6547"/>
                    <a:pt x="16566" y="6547"/>
                  </a:cubicBezTo>
                  <a:lnTo>
                    <a:pt x="16566" y="6547"/>
                  </a:lnTo>
                  <a:cubicBezTo>
                    <a:pt x="16549" y="6547"/>
                    <a:pt x="16626" y="6629"/>
                    <a:pt x="16603" y="6629"/>
                  </a:cubicBezTo>
                  <a:cubicBezTo>
                    <a:pt x="16600" y="6629"/>
                    <a:pt x="16597" y="6628"/>
                    <a:pt x="16592" y="6626"/>
                  </a:cubicBezTo>
                  <a:lnTo>
                    <a:pt x="16592" y="6626"/>
                  </a:lnTo>
                  <a:cubicBezTo>
                    <a:pt x="16688" y="6722"/>
                    <a:pt x="16783" y="6804"/>
                    <a:pt x="16811" y="6804"/>
                  </a:cubicBezTo>
                  <a:cubicBezTo>
                    <a:pt x="16816" y="6804"/>
                    <a:pt x="16819" y="6802"/>
                    <a:pt x="16819" y="6795"/>
                  </a:cubicBezTo>
                  <a:cubicBezTo>
                    <a:pt x="16981" y="7053"/>
                    <a:pt x="17278" y="7178"/>
                    <a:pt x="17334" y="7356"/>
                  </a:cubicBezTo>
                  <a:cubicBezTo>
                    <a:pt x="17693" y="7672"/>
                    <a:pt x="18020" y="7971"/>
                    <a:pt x="18333" y="8263"/>
                  </a:cubicBezTo>
                  <a:cubicBezTo>
                    <a:pt x="18331" y="8264"/>
                    <a:pt x="18328" y="8265"/>
                    <a:pt x="18326" y="8265"/>
                  </a:cubicBezTo>
                  <a:cubicBezTo>
                    <a:pt x="18264" y="8265"/>
                    <a:pt x="18032" y="7981"/>
                    <a:pt x="17975" y="7981"/>
                  </a:cubicBezTo>
                  <a:cubicBezTo>
                    <a:pt x="17970" y="7981"/>
                    <a:pt x="17966" y="7983"/>
                    <a:pt x="17964" y="7987"/>
                  </a:cubicBezTo>
                  <a:cubicBezTo>
                    <a:pt x="18268" y="8258"/>
                    <a:pt x="18470" y="8390"/>
                    <a:pt x="18746" y="8685"/>
                  </a:cubicBezTo>
                  <a:cubicBezTo>
                    <a:pt x="18764" y="8706"/>
                    <a:pt x="18768" y="8714"/>
                    <a:pt x="18763" y="8714"/>
                  </a:cubicBezTo>
                  <a:cubicBezTo>
                    <a:pt x="18750" y="8714"/>
                    <a:pt x="18676" y="8657"/>
                    <a:pt x="18653" y="8643"/>
                  </a:cubicBezTo>
                  <a:lnTo>
                    <a:pt x="18653" y="8643"/>
                  </a:lnTo>
                  <a:cubicBezTo>
                    <a:pt x="18806" y="8777"/>
                    <a:pt x="18943" y="8919"/>
                    <a:pt x="19079" y="9053"/>
                  </a:cubicBezTo>
                  <a:cubicBezTo>
                    <a:pt x="19144" y="9118"/>
                    <a:pt x="19209" y="9183"/>
                    <a:pt x="19274" y="9248"/>
                  </a:cubicBezTo>
                  <a:lnTo>
                    <a:pt x="19369" y="9348"/>
                  </a:lnTo>
                  <a:lnTo>
                    <a:pt x="19448" y="9437"/>
                  </a:lnTo>
                  <a:lnTo>
                    <a:pt x="19448" y="9437"/>
                  </a:lnTo>
                  <a:cubicBezTo>
                    <a:pt x="19448" y="9431"/>
                    <a:pt x="19451" y="9428"/>
                    <a:pt x="19456" y="9428"/>
                  </a:cubicBezTo>
                  <a:cubicBezTo>
                    <a:pt x="19473" y="9428"/>
                    <a:pt x="19512" y="9457"/>
                    <a:pt x="19548" y="9501"/>
                  </a:cubicBezTo>
                  <a:cubicBezTo>
                    <a:pt x="19601" y="9554"/>
                    <a:pt x="19650" y="9627"/>
                    <a:pt x="19669" y="9643"/>
                  </a:cubicBezTo>
                  <a:lnTo>
                    <a:pt x="19669" y="9643"/>
                  </a:lnTo>
                  <a:cubicBezTo>
                    <a:pt x="19662" y="9639"/>
                    <a:pt x="19656" y="9637"/>
                    <a:pt x="19652" y="9637"/>
                  </a:cubicBezTo>
                  <a:cubicBezTo>
                    <a:pt x="19628" y="9637"/>
                    <a:pt x="19658" y="9702"/>
                    <a:pt x="19673" y="9763"/>
                  </a:cubicBezTo>
                  <a:cubicBezTo>
                    <a:pt x="19686" y="9816"/>
                    <a:pt x="19697" y="9864"/>
                    <a:pt x="19676" y="9864"/>
                  </a:cubicBezTo>
                  <a:cubicBezTo>
                    <a:pt x="19668" y="9864"/>
                    <a:pt x="19653" y="9855"/>
                    <a:pt x="19631" y="9835"/>
                  </a:cubicBezTo>
                  <a:lnTo>
                    <a:pt x="19631" y="9835"/>
                  </a:lnTo>
                  <a:cubicBezTo>
                    <a:pt x="19647" y="9869"/>
                    <a:pt x="19673" y="9911"/>
                    <a:pt x="19688" y="9911"/>
                  </a:cubicBezTo>
                  <a:cubicBezTo>
                    <a:pt x="19690" y="9911"/>
                    <a:pt x="19692" y="9910"/>
                    <a:pt x="19694" y="9909"/>
                  </a:cubicBezTo>
                  <a:lnTo>
                    <a:pt x="19694" y="9909"/>
                  </a:lnTo>
                  <a:cubicBezTo>
                    <a:pt x="19699" y="9947"/>
                    <a:pt x="19700" y="9971"/>
                    <a:pt x="19692" y="9971"/>
                  </a:cubicBezTo>
                  <a:cubicBezTo>
                    <a:pt x="19687" y="9971"/>
                    <a:pt x="19678" y="9960"/>
                    <a:pt x="19664" y="9937"/>
                  </a:cubicBezTo>
                  <a:lnTo>
                    <a:pt x="19664" y="9937"/>
                  </a:lnTo>
                  <a:cubicBezTo>
                    <a:pt x="19698" y="10050"/>
                    <a:pt x="19719" y="10085"/>
                    <a:pt x="19731" y="10120"/>
                  </a:cubicBezTo>
                  <a:cubicBezTo>
                    <a:pt x="19754" y="10175"/>
                    <a:pt x="19763" y="10233"/>
                    <a:pt x="19763" y="10294"/>
                  </a:cubicBezTo>
                  <a:cubicBezTo>
                    <a:pt x="19752" y="10294"/>
                    <a:pt x="19745" y="10250"/>
                    <a:pt x="19728" y="10229"/>
                  </a:cubicBezTo>
                  <a:lnTo>
                    <a:pt x="19728" y="10229"/>
                  </a:lnTo>
                  <a:cubicBezTo>
                    <a:pt x="19759" y="10335"/>
                    <a:pt x="19793" y="10449"/>
                    <a:pt x="19754" y="10632"/>
                  </a:cubicBezTo>
                  <a:cubicBezTo>
                    <a:pt x="19747" y="10621"/>
                    <a:pt x="19736" y="10639"/>
                    <a:pt x="19742" y="10587"/>
                  </a:cubicBezTo>
                  <a:lnTo>
                    <a:pt x="19742" y="10587"/>
                  </a:lnTo>
                  <a:cubicBezTo>
                    <a:pt x="19703" y="10893"/>
                    <a:pt x="19677" y="11143"/>
                    <a:pt x="19446" y="11418"/>
                  </a:cubicBezTo>
                  <a:cubicBezTo>
                    <a:pt x="19450" y="11391"/>
                    <a:pt x="19447" y="11381"/>
                    <a:pt x="19441" y="11381"/>
                  </a:cubicBezTo>
                  <a:cubicBezTo>
                    <a:pt x="19433" y="11381"/>
                    <a:pt x="19419" y="11396"/>
                    <a:pt x="19404" y="11413"/>
                  </a:cubicBezTo>
                  <a:cubicBezTo>
                    <a:pt x="19376" y="11445"/>
                    <a:pt x="19337" y="11481"/>
                    <a:pt x="19312" y="11481"/>
                  </a:cubicBezTo>
                  <a:cubicBezTo>
                    <a:pt x="19310" y="11481"/>
                    <a:pt x="19308" y="11481"/>
                    <a:pt x="19307" y="11481"/>
                  </a:cubicBezTo>
                  <a:lnTo>
                    <a:pt x="19249" y="11555"/>
                  </a:lnTo>
                  <a:lnTo>
                    <a:pt x="19184" y="11629"/>
                  </a:lnTo>
                  <a:lnTo>
                    <a:pt x="19256" y="11589"/>
                  </a:lnTo>
                  <a:lnTo>
                    <a:pt x="19256" y="11589"/>
                  </a:lnTo>
                  <a:cubicBezTo>
                    <a:pt x="19133" y="11710"/>
                    <a:pt x="19047" y="11842"/>
                    <a:pt x="18931" y="11937"/>
                  </a:cubicBezTo>
                  <a:lnTo>
                    <a:pt x="19010" y="11833"/>
                  </a:lnTo>
                  <a:lnTo>
                    <a:pt x="18785" y="12069"/>
                  </a:lnTo>
                  <a:lnTo>
                    <a:pt x="18929" y="11951"/>
                  </a:lnTo>
                  <a:lnTo>
                    <a:pt x="18929" y="11951"/>
                  </a:lnTo>
                  <a:cubicBezTo>
                    <a:pt x="18822" y="12093"/>
                    <a:pt x="18984" y="11979"/>
                    <a:pt x="18810" y="12134"/>
                  </a:cubicBezTo>
                  <a:cubicBezTo>
                    <a:pt x="18814" y="12130"/>
                    <a:pt x="18815" y="12129"/>
                    <a:pt x="18814" y="12129"/>
                  </a:cubicBezTo>
                  <a:lnTo>
                    <a:pt x="18814" y="12129"/>
                  </a:lnTo>
                  <a:cubicBezTo>
                    <a:pt x="18810" y="12129"/>
                    <a:pt x="18690" y="12251"/>
                    <a:pt x="18614" y="12296"/>
                  </a:cubicBezTo>
                  <a:lnTo>
                    <a:pt x="18614" y="12296"/>
                  </a:lnTo>
                  <a:cubicBezTo>
                    <a:pt x="18633" y="12266"/>
                    <a:pt x="18653" y="12238"/>
                    <a:pt x="18676" y="12211"/>
                  </a:cubicBezTo>
                  <a:lnTo>
                    <a:pt x="18676" y="12211"/>
                  </a:lnTo>
                  <a:cubicBezTo>
                    <a:pt x="18633" y="12252"/>
                    <a:pt x="18600" y="12283"/>
                    <a:pt x="18607" y="12300"/>
                  </a:cubicBezTo>
                  <a:lnTo>
                    <a:pt x="18607" y="12300"/>
                  </a:lnTo>
                  <a:cubicBezTo>
                    <a:pt x="18609" y="12299"/>
                    <a:pt x="18611" y="12297"/>
                    <a:pt x="18614" y="12296"/>
                  </a:cubicBezTo>
                  <a:lnTo>
                    <a:pt x="18614" y="12296"/>
                  </a:lnTo>
                  <a:cubicBezTo>
                    <a:pt x="18612" y="12298"/>
                    <a:pt x="18610" y="12301"/>
                    <a:pt x="18609" y="12303"/>
                  </a:cubicBezTo>
                  <a:cubicBezTo>
                    <a:pt x="18608" y="12302"/>
                    <a:pt x="18607" y="12301"/>
                    <a:pt x="18607" y="12300"/>
                  </a:cubicBezTo>
                  <a:lnTo>
                    <a:pt x="18607" y="12300"/>
                  </a:lnTo>
                  <a:cubicBezTo>
                    <a:pt x="18606" y="12300"/>
                    <a:pt x="18605" y="12301"/>
                    <a:pt x="18604" y="12301"/>
                  </a:cubicBezTo>
                  <a:cubicBezTo>
                    <a:pt x="18548" y="12387"/>
                    <a:pt x="18481" y="12463"/>
                    <a:pt x="18405" y="12528"/>
                  </a:cubicBezTo>
                  <a:cubicBezTo>
                    <a:pt x="18402" y="12530"/>
                    <a:pt x="18399" y="12530"/>
                    <a:pt x="18396" y="12530"/>
                  </a:cubicBezTo>
                  <a:cubicBezTo>
                    <a:pt x="18374" y="12530"/>
                    <a:pt x="18383" y="12481"/>
                    <a:pt x="18369" y="12481"/>
                  </a:cubicBezTo>
                  <a:cubicBezTo>
                    <a:pt x="18368" y="12481"/>
                    <a:pt x="18367" y="12481"/>
                    <a:pt x="18365" y="12482"/>
                  </a:cubicBezTo>
                  <a:cubicBezTo>
                    <a:pt x="18334" y="12565"/>
                    <a:pt x="18102" y="12762"/>
                    <a:pt x="18044" y="12869"/>
                  </a:cubicBezTo>
                  <a:lnTo>
                    <a:pt x="18044" y="12869"/>
                  </a:lnTo>
                  <a:cubicBezTo>
                    <a:pt x="18052" y="12848"/>
                    <a:pt x="18042" y="12834"/>
                    <a:pt x="18033" y="12834"/>
                  </a:cubicBezTo>
                  <a:cubicBezTo>
                    <a:pt x="18031" y="12834"/>
                    <a:pt x="18030" y="12834"/>
                    <a:pt x="18029" y="12834"/>
                  </a:cubicBezTo>
                  <a:lnTo>
                    <a:pt x="17999" y="12909"/>
                  </a:lnTo>
                  <a:cubicBezTo>
                    <a:pt x="17960" y="12939"/>
                    <a:pt x="17941" y="12952"/>
                    <a:pt x="17931" y="12952"/>
                  </a:cubicBezTo>
                  <a:cubicBezTo>
                    <a:pt x="17925" y="12952"/>
                    <a:pt x="17922" y="12947"/>
                    <a:pt x="17920" y="12939"/>
                  </a:cubicBezTo>
                  <a:cubicBezTo>
                    <a:pt x="17842" y="13013"/>
                    <a:pt x="17852" y="13019"/>
                    <a:pt x="17868" y="13019"/>
                  </a:cubicBezTo>
                  <a:cubicBezTo>
                    <a:pt x="17871" y="13019"/>
                    <a:pt x="17874" y="13019"/>
                    <a:pt x="17877" y="13019"/>
                  </a:cubicBezTo>
                  <a:cubicBezTo>
                    <a:pt x="17894" y="13019"/>
                    <a:pt x="17899" y="13025"/>
                    <a:pt x="17795" y="13113"/>
                  </a:cubicBezTo>
                  <a:cubicBezTo>
                    <a:pt x="17804" y="13094"/>
                    <a:pt x="17816" y="13078"/>
                    <a:pt x="17828" y="13062"/>
                  </a:cubicBezTo>
                  <a:lnTo>
                    <a:pt x="17828" y="13062"/>
                  </a:lnTo>
                  <a:cubicBezTo>
                    <a:pt x="17614" y="13256"/>
                    <a:pt x="17447" y="13470"/>
                    <a:pt x="17250" y="13646"/>
                  </a:cubicBezTo>
                  <a:cubicBezTo>
                    <a:pt x="17245" y="13647"/>
                    <a:pt x="17241" y="13648"/>
                    <a:pt x="17238" y="13648"/>
                  </a:cubicBezTo>
                  <a:cubicBezTo>
                    <a:pt x="17193" y="13648"/>
                    <a:pt x="17365" y="13505"/>
                    <a:pt x="17329" y="13505"/>
                  </a:cubicBezTo>
                  <a:cubicBezTo>
                    <a:pt x="17326" y="13505"/>
                    <a:pt x="17321" y="13506"/>
                    <a:pt x="17313" y="13509"/>
                  </a:cubicBezTo>
                  <a:cubicBezTo>
                    <a:pt x="17051" y="13785"/>
                    <a:pt x="16794" y="14109"/>
                    <a:pt x="16525" y="14362"/>
                  </a:cubicBezTo>
                  <a:lnTo>
                    <a:pt x="16578" y="14318"/>
                  </a:lnTo>
                  <a:lnTo>
                    <a:pt x="16578" y="14318"/>
                  </a:lnTo>
                  <a:cubicBezTo>
                    <a:pt x="16589" y="14400"/>
                    <a:pt x="16367" y="14487"/>
                    <a:pt x="16256" y="14635"/>
                  </a:cubicBezTo>
                  <a:lnTo>
                    <a:pt x="16256" y="14635"/>
                  </a:lnTo>
                  <a:cubicBezTo>
                    <a:pt x="16274" y="14609"/>
                    <a:pt x="16270" y="14586"/>
                    <a:pt x="16265" y="14586"/>
                  </a:cubicBezTo>
                  <a:lnTo>
                    <a:pt x="16265" y="14586"/>
                  </a:lnTo>
                  <a:cubicBezTo>
                    <a:pt x="16264" y="14586"/>
                    <a:pt x="16263" y="14587"/>
                    <a:pt x="16263" y="14589"/>
                  </a:cubicBezTo>
                  <a:cubicBezTo>
                    <a:pt x="16077" y="14758"/>
                    <a:pt x="15908" y="14967"/>
                    <a:pt x="15653" y="15252"/>
                  </a:cubicBezTo>
                  <a:lnTo>
                    <a:pt x="15674" y="15206"/>
                  </a:lnTo>
                  <a:lnTo>
                    <a:pt x="15674" y="15206"/>
                  </a:lnTo>
                  <a:cubicBezTo>
                    <a:pt x="15558" y="15301"/>
                    <a:pt x="15389" y="15477"/>
                    <a:pt x="15271" y="15586"/>
                  </a:cubicBezTo>
                  <a:cubicBezTo>
                    <a:pt x="15250" y="15626"/>
                    <a:pt x="15198" y="15678"/>
                    <a:pt x="15221" y="15678"/>
                  </a:cubicBezTo>
                  <a:cubicBezTo>
                    <a:pt x="15225" y="15678"/>
                    <a:pt x="15230" y="15677"/>
                    <a:pt x="15238" y="15674"/>
                  </a:cubicBezTo>
                  <a:lnTo>
                    <a:pt x="15238" y="15674"/>
                  </a:lnTo>
                  <a:cubicBezTo>
                    <a:pt x="14818" y="15957"/>
                    <a:pt x="14605" y="16381"/>
                    <a:pt x="14237" y="16636"/>
                  </a:cubicBezTo>
                  <a:cubicBezTo>
                    <a:pt x="14267" y="16604"/>
                    <a:pt x="14299" y="16557"/>
                    <a:pt x="14294" y="16557"/>
                  </a:cubicBezTo>
                  <a:lnTo>
                    <a:pt x="14294" y="16557"/>
                  </a:lnTo>
                  <a:cubicBezTo>
                    <a:pt x="14293" y="16557"/>
                    <a:pt x="14290" y="16559"/>
                    <a:pt x="14285" y="16564"/>
                  </a:cubicBezTo>
                  <a:lnTo>
                    <a:pt x="14030" y="16843"/>
                  </a:lnTo>
                  <a:cubicBezTo>
                    <a:pt x="14072" y="16840"/>
                    <a:pt x="14077" y="16819"/>
                    <a:pt x="14148" y="16780"/>
                  </a:cubicBezTo>
                  <a:lnTo>
                    <a:pt x="14148" y="16780"/>
                  </a:lnTo>
                  <a:cubicBezTo>
                    <a:pt x="14107" y="16852"/>
                    <a:pt x="14056" y="16917"/>
                    <a:pt x="13995" y="16975"/>
                  </a:cubicBezTo>
                  <a:cubicBezTo>
                    <a:pt x="14035" y="16926"/>
                    <a:pt x="14041" y="16909"/>
                    <a:pt x="14029" y="16909"/>
                  </a:cubicBezTo>
                  <a:cubicBezTo>
                    <a:pt x="14010" y="16909"/>
                    <a:pt x="13940" y="16959"/>
                    <a:pt x="13900" y="16984"/>
                  </a:cubicBezTo>
                  <a:cubicBezTo>
                    <a:pt x="13901" y="16984"/>
                    <a:pt x="13902" y="16984"/>
                    <a:pt x="13902" y="16984"/>
                  </a:cubicBezTo>
                  <a:cubicBezTo>
                    <a:pt x="13913" y="16984"/>
                    <a:pt x="13903" y="17007"/>
                    <a:pt x="13914" y="17007"/>
                  </a:cubicBezTo>
                  <a:cubicBezTo>
                    <a:pt x="13738" y="17111"/>
                    <a:pt x="13933" y="17072"/>
                    <a:pt x="13717" y="17237"/>
                  </a:cubicBezTo>
                  <a:lnTo>
                    <a:pt x="13717" y="17216"/>
                  </a:lnTo>
                  <a:cubicBezTo>
                    <a:pt x="13652" y="17292"/>
                    <a:pt x="13601" y="17373"/>
                    <a:pt x="13523" y="17445"/>
                  </a:cubicBezTo>
                  <a:cubicBezTo>
                    <a:pt x="13520" y="17446"/>
                    <a:pt x="13518" y="17446"/>
                    <a:pt x="13516" y="17446"/>
                  </a:cubicBezTo>
                  <a:cubicBezTo>
                    <a:pt x="13478" y="17446"/>
                    <a:pt x="13587" y="17358"/>
                    <a:pt x="13571" y="17334"/>
                  </a:cubicBezTo>
                  <a:lnTo>
                    <a:pt x="13571" y="17334"/>
                  </a:lnTo>
                  <a:cubicBezTo>
                    <a:pt x="13467" y="17443"/>
                    <a:pt x="13404" y="17591"/>
                    <a:pt x="13284" y="17666"/>
                  </a:cubicBezTo>
                  <a:cubicBezTo>
                    <a:pt x="13323" y="17612"/>
                    <a:pt x="13388" y="17547"/>
                    <a:pt x="13428" y="17496"/>
                  </a:cubicBezTo>
                  <a:lnTo>
                    <a:pt x="13428" y="17496"/>
                  </a:lnTo>
                  <a:cubicBezTo>
                    <a:pt x="13295" y="17573"/>
                    <a:pt x="13288" y="17591"/>
                    <a:pt x="13205" y="17666"/>
                  </a:cubicBezTo>
                  <a:lnTo>
                    <a:pt x="13214" y="17659"/>
                  </a:lnTo>
                  <a:lnTo>
                    <a:pt x="13020" y="17828"/>
                  </a:lnTo>
                  <a:lnTo>
                    <a:pt x="13073" y="17791"/>
                  </a:lnTo>
                  <a:lnTo>
                    <a:pt x="13073" y="17791"/>
                  </a:lnTo>
                  <a:cubicBezTo>
                    <a:pt x="13004" y="17978"/>
                    <a:pt x="12825" y="18067"/>
                    <a:pt x="12687" y="18272"/>
                  </a:cubicBezTo>
                  <a:lnTo>
                    <a:pt x="12687" y="18272"/>
                  </a:lnTo>
                  <a:cubicBezTo>
                    <a:pt x="12732" y="18203"/>
                    <a:pt x="12740" y="18183"/>
                    <a:pt x="12732" y="18183"/>
                  </a:cubicBezTo>
                  <a:lnTo>
                    <a:pt x="12732" y="18183"/>
                  </a:lnTo>
                  <a:cubicBezTo>
                    <a:pt x="12723" y="18183"/>
                    <a:pt x="12691" y="18212"/>
                    <a:pt x="12674" y="18212"/>
                  </a:cubicBezTo>
                  <a:cubicBezTo>
                    <a:pt x="12670" y="18212"/>
                    <a:pt x="12666" y="18210"/>
                    <a:pt x="12665" y="18206"/>
                  </a:cubicBezTo>
                  <a:cubicBezTo>
                    <a:pt x="12621" y="18236"/>
                    <a:pt x="12560" y="18285"/>
                    <a:pt x="12546" y="18285"/>
                  </a:cubicBezTo>
                  <a:cubicBezTo>
                    <a:pt x="12543" y="18285"/>
                    <a:pt x="12542" y="18283"/>
                    <a:pt x="12544" y="18278"/>
                  </a:cubicBezTo>
                  <a:lnTo>
                    <a:pt x="12544" y="18278"/>
                  </a:lnTo>
                  <a:cubicBezTo>
                    <a:pt x="12482" y="18384"/>
                    <a:pt x="12384" y="18403"/>
                    <a:pt x="12296" y="18556"/>
                  </a:cubicBezTo>
                  <a:cubicBezTo>
                    <a:pt x="12296" y="18556"/>
                    <a:pt x="12296" y="18556"/>
                    <a:pt x="12296" y="18556"/>
                  </a:cubicBezTo>
                  <a:cubicBezTo>
                    <a:pt x="12283" y="18556"/>
                    <a:pt x="12230" y="18615"/>
                    <a:pt x="12209" y="18615"/>
                  </a:cubicBezTo>
                  <a:cubicBezTo>
                    <a:pt x="12205" y="18615"/>
                    <a:pt x="12202" y="18612"/>
                    <a:pt x="12201" y="18604"/>
                  </a:cubicBezTo>
                  <a:cubicBezTo>
                    <a:pt x="12167" y="18643"/>
                    <a:pt x="12160" y="18655"/>
                    <a:pt x="12165" y="18655"/>
                  </a:cubicBezTo>
                  <a:cubicBezTo>
                    <a:pt x="12175" y="18655"/>
                    <a:pt x="12230" y="18612"/>
                    <a:pt x="12243" y="18612"/>
                  </a:cubicBezTo>
                  <a:cubicBezTo>
                    <a:pt x="12244" y="18612"/>
                    <a:pt x="12245" y="18612"/>
                    <a:pt x="12245" y="18614"/>
                  </a:cubicBezTo>
                  <a:cubicBezTo>
                    <a:pt x="12173" y="18716"/>
                    <a:pt x="12064" y="18806"/>
                    <a:pt x="11946" y="18908"/>
                  </a:cubicBezTo>
                  <a:cubicBezTo>
                    <a:pt x="11888" y="18961"/>
                    <a:pt x="11826" y="19015"/>
                    <a:pt x="11768" y="19073"/>
                  </a:cubicBezTo>
                  <a:cubicBezTo>
                    <a:pt x="11740" y="19101"/>
                    <a:pt x="11705" y="19138"/>
                    <a:pt x="11684" y="19163"/>
                  </a:cubicBezTo>
                  <a:cubicBezTo>
                    <a:pt x="11654" y="19193"/>
                    <a:pt x="11626" y="19226"/>
                    <a:pt x="11596" y="19260"/>
                  </a:cubicBezTo>
                  <a:cubicBezTo>
                    <a:pt x="11494" y="19362"/>
                    <a:pt x="11434" y="19420"/>
                    <a:pt x="11367" y="19476"/>
                  </a:cubicBezTo>
                  <a:cubicBezTo>
                    <a:pt x="11334" y="19506"/>
                    <a:pt x="11299" y="19534"/>
                    <a:pt x="11260" y="19560"/>
                  </a:cubicBezTo>
                  <a:cubicBezTo>
                    <a:pt x="11211" y="19592"/>
                    <a:pt x="11160" y="19620"/>
                    <a:pt x="11107" y="19643"/>
                  </a:cubicBezTo>
                  <a:cubicBezTo>
                    <a:pt x="11100" y="19644"/>
                    <a:pt x="11095" y="19644"/>
                    <a:pt x="11090" y="19644"/>
                  </a:cubicBezTo>
                  <a:cubicBezTo>
                    <a:pt x="11033" y="19644"/>
                    <a:pt x="11165" y="19578"/>
                    <a:pt x="11163" y="19576"/>
                  </a:cubicBezTo>
                  <a:lnTo>
                    <a:pt x="11163" y="19576"/>
                  </a:lnTo>
                  <a:cubicBezTo>
                    <a:pt x="11017" y="19611"/>
                    <a:pt x="10915" y="19645"/>
                    <a:pt x="10778" y="19682"/>
                  </a:cubicBezTo>
                  <a:cubicBezTo>
                    <a:pt x="10803" y="19668"/>
                    <a:pt x="10773" y="19662"/>
                    <a:pt x="10731" y="19655"/>
                  </a:cubicBezTo>
                  <a:cubicBezTo>
                    <a:pt x="10636" y="19673"/>
                    <a:pt x="10653" y="19700"/>
                    <a:pt x="10559" y="19700"/>
                  </a:cubicBezTo>
                  <a:cubicBezTo>
                    <a:pt x="10546" y="19700"/>
                    <a:pt x="10531" y="19700"/>
                    <a:pt x="10513" y="19699"/>
                  </a:cubicBezTo>
                  <a:cubicBezTo>
                    <a:pt x="10546" y="19675"/>
                    <a:pt x="10583" y="19657"/>
                    <a:pt x="10620" y="19643"/>
                  </a:cubicBezTo>
                  <a:lnTo>
                    <a:pt x="10620" y="19643"/>
                  </a:lnTo>
                  <a:cubicBezTo>
                    <a:pt x="10558" y="19652"/>
                    <a:pt x="10493" y="19666"/>
                    <a:pt x="10428" y="19668"/>
                  </a:cubicBezTo>
                  <a:cubicBezTo>
                    <a:pt x="10389" y="19673"/>
                    <a:pt x="10350" y="19675"/>
                    <a:pt x="10311" y="19675"/>
                  </a:cubicBezTo>
                  <a:cubicBezTo>
                    <a:pt x="10283" y="19675"/>
                    <a:pt x="10256" y="19674"/>
                    <a:pt x="10228" y="19671"/>
                  </a:cubicBezTo>
                  <a:cubicBezTo>
                    <a:pt x="10196" y="19645"/>
                    <a:pt x="10314" y="19652"/>
                    <a:pt x="10360" y="19643"/>
                  </a:cubicBezTo>
                  <a:cubicBezTo>
                    <a:pt x="10227" y="19641"/>
                    <a:pt x="10025" y="19600"/>
                    <a:pt x="9945" y="19600"/>
                  </a:cubicBezTo>
                  <a:cubicBezTo>
                    <a:pt x="9936" y="19600"/>
                    <a:pt x="9928" y="19600"/>
                    <a:pt x="9922" y="19601"/>
                  </a:cubicBezTo>
                  <a:lnTo>
                    <a:pt x="9989" y="19632"/>
                  </a:lnTo>
                  <a:lnTo>
                    <a:pt x="9989" y="19632"/>
                  </a:lnTo>
                  <a:cubicBezTo>
                    <a:pt x="9976" y="19621"/>
                    <a:pt x="9995" y="19612"/>
                    <a:pt x="10021" y="19612"/>
                  </a:cubicBezTo>
                  <a:cubicBezTo>
                    <a:pt x="10025" y="19612"/>
                    <a:pt x="10029" y="19612"/>
                    <a:pt x="10034" y="19613"/>
                  </a:cubicBezTo>
                  <a:cubicBezTo>
                    <a:pt x="10082" y="19613"/>
                    <a:pt x="10131" y="19624"/>
                    <a:pt x="10173" y="19645"/>
                  </a:cubicBezTo>
                  <a:cubicBezTo>
                    <a:pt x="10191" y="19650"/>
                    <a:pt x="10207" y="19662"/>
                    <a:pt x="10219" y="19678"/>
                  </a:cubicBezTo>
                  <a:lnTo>
                    <a:pt x="10170" y="19675"/>
                  </a:lnTo>
                  <a:lnTo>
                    <a:pt x="10122" y="19668"/>
                  </a:lnTo>
                  <a:lnTo>
                    <a:pt x="10122" y="19668"/>
                  </a:lnTo>
                  <a:cubicBezTo>
                    <a:pt x="10150" y="19694"/>
                    <a:pt x="10184" y="19713"/>
                    <a:pt x="10224" y="19715"/>
                  </a:cubicBezTo>
                  <a:cubicBezTo>
                    <a:pt x="10263" y="19724"/>
                    <a:pt x="10303" y="19727"/>
                    <a:pt x="10342" y="19727"/>
                  </a:cubicBezTo>
                  <a:cubicBezTo>
                    <a:pt x="10354" y="19727"/>
                    <a:pt x="10365" y="19727"/>
                    <a:pt x="10377" y="19726"/>
                  </a:cubicBezTo>
                  <a:cubicBezTo>
                    <a:pt x="10490" y="19724"/>
                    <a:pt x="10611" y="19699"/>
                    <a:pt x="10708" y="19689"/>
                  </a:cubicBezTo>
                  <a:lnTo>
                    <a:pt x="10708" y="19689"/>
                  </a:lnTo>
                  <a:cubicBezTo>
                    <a:pt x="10683" y="19710"/>
                    <a:pt x="10657" y="19731"/>
                    <a:pt x="10629" y="19750"/>
                  </a:cubicBezTo>
                  <a:cubicBezTo>
                    <a:pt x="10664" y="19740"/>
                    <a:pt x="10699" y="19729"/>
                    <a:pt x="10731" y="19717"/>
                  </a:cubicBezTo>
                  <a:lnTo>
                    <a:pt x="10829" y="19682"/>
                  </a:lnTo>
                  <a:lnTo>
                    <a:pt x="10829" y="19682"/>
                  </a:lnTo>
                  <a:cubicBezTo>
                    <a:pt x="10873" y="19685"/>
                    <a:pt x="10910" y="19708"/>
                    <a:pt x="10813" y="19733"/>
                  </a:cubicBezTo>
                  <a:cubicBezTo>
                    <a:pt x="10818" y="19734"/>
                    <a:pt x="10823" y="19734"/>
                    <a:pt x="10829" y="19734"/>
                  </a:cubicBezTo>
                  <a:cubicBezTo>
                    <a:pt x="10868" y="19734"/>
                    <a:pt x="10908" y="19726"/>
                    <a:pt x="10945" y="19710"/>
                  </a:cubicBezTo>
                  <a:cubicBezTo>
                    <a:pt x="10982" y="19694"/>
                    <a:pt x="11021" y="19685"/>
                    <a:pt x="11061" y="19682"/>
                  </a:cubicBezTo>
                  <a:cubicBezTo>
                    <a:pt x="11071" y="19682"/>
                    <a:pt x="11071" y="19685"/>
                    <a:pt x="11065" y="19689"/>
                  </a:cubicBezTo>
                  <a:lnTo>
                    <a:pt x="11065" y="19689"/>
                  </a:lnTo>
                  <a:lnTo>
                    <a:pt x="11123" y="19662"/>
                  </a:lnTo>
                  <a:cubicBezTo>
                    <a:pt x="11156" y="19648"/>
                    <a:pt x="11188" y="19629"/>
                    <a:pt x="11188" y="19629"/>
                  </a:cubicBezTo>
                  <a:lnTo>
                    <a:pt x="11188" y="19629"/>
                  </a:lnTo>
                  <a:cubicBezTo>
                    <a:pt x="11166" y="19649"/>
                    <a:pt x="11221" y="19656"/>
                    <a:pt x="11145" y="19678"/>
                  </a:cubicBezTo>
                  <a:lnTo>
                    <a:pt x="11145" y="19678"/>
                  </a:lnTo>
                  <a:cubicBezTo>
                    <a:pt x="11246" y="19650"/>
                    <a:pt x="11341" y="19604"/>
                    <a:pt x="11422" y="19539"/>
                  </a:cubicBezTo>
                  <a:cubicBezTo>
                    <a:pt x="11492" y="19490"/>
                    <a:pt x="11538" y="19446"/>
                    <a:pt x="11591" y="19432"/>
                  </a:cubicBezTo>
                  <a:lnTo>
                    <a:pt x="11591" y="19432"/>
                  </a:lnTo>
                  <a:lnTo>
                    <a:pt x="11575" y="19448"/>
                  </a:lnTo>
                  <a:cubicBezTo>
                    <a:pt x="11619" y="19416"/>
                    <a:pt x="11656" y="19379"/>
                    <a:pt x="11691" y="19335"/>
                  </a:cubicBezTo>
                  <a:cubicBezTo>
                    <a:pt x="11705" y="19316"/>
                    <a:pt x="11703" y="19311"/>
                    <a:pt x="11696" y="19307"/>
                  </a:cubicBezTo>
                  <a:cubicBezTo>
                    <a:pt x="11684" y="19300"/>
                    <a:pt x="11668" y="19295"/>
                    <a:pt x="11747" y="19191"/>
                  </a:cubicBezTo>
                  <a:lnTo>
                    <a:pt x="11937" y="19133"/>
                  </a:lnTo>
                  <a:lnTo>
                    <a:pt x="11935" y="19082"/>
                  </a:lnTo>
                  <a:cubicBezTo>
                    <a:pt x="11958" y="19061"/>
                    <a:pt x="11998" y="19024"/>
                    <a:pt x="12012" y="19024"/>
                  </a:cubicBezTo>
                  <a:cubicBezTo>
                    <a:pt x="12014" y="19024"/>
                    <a:pt x="12016" y="19025"/>
                    <a:pt x="12016" y="19029"/>
                  </a:cubicBezTo>
                  <a:cubicBezTo>
                    <a:pt x="12044" y="18987"/>
                    <a:pt x="12048" y="18976"/>
                    <a:pt x="12043" y="18976"/>
                  </a:cubicBezTo>
                  <a:lnTo>
                    <a:pt x="12043" y="18976"/>
                  </a:lnTo>
                  <a:cubicBezTo>
                    <a:pt x="12038" y="18976"/>
                    <a:pt x="12026" y="18985"/>
                    <a:pt x="12020" y="18985"/>
                  </a:cubicBezTo>
                  <a:cubicBezTo>
                    <a:pt x="12015" y="18985"/>
                    <a:pt x="12015" y="18980"/>
                    <a:pt x="12025" y="18959"/>
                  </a:cubicBezTo>
                  <a:cubicBezTo>
                    <a:pt x="12169" y="18865"/>
                    <a:pt x="12343" y="18625"/>
                    <a:pt x="12417" y="18625"/>
                  </a:cubicBezTo>
                  <a:cubicBezTo>
                    <a:pt x="12419" y="18625"/>
                    <a:pt x="12422" y="18625"/>
                    <a:pt x="12424" y="18625"/>
                  </a:cubicBezTo>
                  <a:cubicBezTo>
                    <a:pt x="12428" y="18614"/>
                    <a:pt x="12426" y="18609"/>
                    <a:pt x="12422" y="18609"/>
                  </a:cubicBezTo>
                  <a:cubicBezTo>
                    <a:pt x="12409" y="18609"/>
                    <a:pt x="12371" y="18642"/>
                    <a:pt x="12365" y="18642"/>
                  </a:cubicBezTo>
                  <a:cubicBezTo>
                    <a:pt x="12361" y="18642"/>
                    <a:pt x="12370" y="18628"/>
                    <a:pt x="12407" y="18581"/>
                  </a:cubicBezTo>
                  <a:cubicBezTo>
                    <a:pt x="12410" y="18581"/>
                    <a:pt x="12412" y="18582"/>
                    <a:pt x="12414" y="18582"/>
                  </a:cubicBezTo>
                  <a:cubicBezTo>
                    <a:pt x="12494" y="18582"/>
                    <a:pt x="12555" y="18419"/>
                    <a:pt x="12686" y="18331"/>
                  </a:cubicBezTo>
                  <a:lnTo>
                    <a:pt x="12686" y="18331"/>
                  </a:lnTo>
                  <a:cubicBezTo>
                    <a:pt x="12678" y="18371"/>
                    <a:pt x="12617" y="18429"/>
                    <a:pt x="12627" y="18429"/>
                  </a:cubicBezTo>
                  <a:cubicBezTo>
                    <a:pt x="12631" y="18429"/>
                    <a:pt x="12648" y="18418"/>
                    <a:pt x="12688" y="18391"/>
                  </a:cubicBezTo>
                  <a:cubicBezTo>
                    <a:pt x="12716" y="18282"/>
                    <a:pt x="12918" y="18180"/>
                    <a:pt x="13003" y="18078"/>
                  </a:cubicBezTo>
                  <a:cubicBezTo>
                    <a:pt x="12975" y="18041"/>
                    <a:pt x="13196" y="17858"/>
                    <a:pt x="13344" y="17689"/>
                  </a:cubicBezTo>
                  <a:cubicBezTo>
                    <a:pt x="13344" y="17689"/>
                    <a:pt x="13345" y="17690"/>
                    <a:pt x="13345" y="17690"/>
                  </a:cubicBezTo>
                  <a:cubicBezTo>
                    <a:pt x="13367" y="17690"/>
                    <a:pt x="13667" y="17404"/>
                    <a:pt x="13822" y="17271"/>
                  </a:cubicBezTo>
                  <a:lnTo>
                    <a:pt x="13822" y="17278"/>
                  </a:lnTo>
                  <a:lnTo>
                    <a:pt x="13822" y="17278"/>
                  </a:lnTo>
                  <a:cubicBezTo>
                    <a:pt x="13824" y="17216"/>
                    <a:pt x="13978" y="17070"/>
                    <a:pt x="14084" y="16956"/>
                  </a:cubicBezTo>
                  <a:lnTo>
                    <a:pt x="14084" y="16956"/>
                  </a:lnTo>
                  <a:cubicBezTo>
                    <a:pt x="14097" y="16979"/>
                    <a:pt x="14086" y="17007"/>
                    <a:pt x="14035" y="17077"/>
                  </a:cubicBezTo>
                  <a:lnTo>
                    <a:pt x="14139" y="16970"/>
                  </a:lnTo>
                  <a:cubicBezTo>
                    <a:pt x="14153" y="16935"/>
                    <a:pt x="14179" y="16898"/>
                    <a:pt x="14244" y="16826"/>
                  </a:cubicBezTo>
                  <a:lnTo>
                    <a:pt x="14244" y="16826"/>
                  </a:lnTo>
                  <a:lnTo>
                    <a:pt x="14241" y="16877"/>
                  </a:lnTo>
                  <a:cubicBezTo>
                    <a:pt x="14380" y="16736"/>
                    <a:pt x="14494" y="16569"/>
                    <a:pt x="14689" y="16404"/>
                  </a:cubicBezTo>
                  <a:cubicBezTo>
                    <a:pt x="14687" y="16400"/>
                    <a:pt x="14681" y="16398"/>
                    <a:pt x="14673" y="16398"/>
                  </a:cubicBezTo>
                  <a:cubicBezTo>
                    <a:pt x="14655" y="16398"/>
                    <a:pt x="14625" y="16407"/>
                    <a:pt x="14605" y="16407"/>
                  </a:cubicBezTo>
                  <a:cubicBezTo>
                    <a:pt x="14574" y="16407"/>
                    <a:pt x="14566" y="16386"/>
                    <a:pt x="14656" y="16279"/>
                  </a:cubicBezTo>
                  <a:cubicBezTo>
                    <a:pt x="14674" y="16285"/>
                    <a:pt x="14698" y="16297"/>
                    <a:pt x="14673" y="16334"/>
                  </a:cubicBezTo>
                  <a:lnTo>
                    <a:pt x="14673" y="16334"/>
                  </a:lnTo>
                  <a:cubicBezTo>
                    <a:pt x="14695" y="16307"/>
                    <a:pt x="14720" y="16281"/>
                    <a:pt x="14747" y="16258"/>
                  </a:cubicBezTo>
                  <a:lnTo>
                    <a:pt x="14747" y="16258"/>
                  </a:lnTo>
                  <a:lnTo>
                    <a:pt x="14691" y="16353"/>
                  </a:lnTo>
                  <a:cubicBezTo>
                    <a:pt x="14781" y="16282"/>
                    <a:pt x="14716" y="16295"/>
                    <a:pt x="14784" y="16231"/>
                  </a:cubicBezTo>
                  <a:cubicBezTo>
                    <a:pt x="14786" y="16233"/>
                    <a:pt x="14789" y="16235"/>
                    <a:pt x="14793" y="16235"/>
                  </a:cubicBezTo>
                  <a:cubicBezTo>
                    <a:pt x="14808" y="16235"/>
                    <a:pt x="14831" y="16213"/>
                    <a:pt x="14842" y="16213"/>
                  </a:cubicBezTo>
                  <a:cubicBezTo>
                    <a:pt x="14846" y="16213"/>
                    <a:pt x="14848" y="16215"/>
                    <a:pt x="14849" y="16219"/>
                  </a:cubicBezTo>
                  <a:cubicBezTo>
                    <a:pt x="14835" y="16238"/>
                    <a:pt x="14786" y="16268"/>
                    <a:pt x="14767" y="16300"/>
                  </a:cubicBezTo>
                  <a:cubicBezTo>
                    <a:pt x="14844" y="16231"/>
                    <a:pt x="14944" y="16152"/>
                    <a:pt x="14985" y="16136"/>
                  </a:cubicBezTo>
                  <a:cubicBezTo>
                    <a:pt x="14969" y="16131"/>
                    <a:pt x="14962" y="16112"/>
                    <a:pt x="15016" y="16054"/>
                  </a:cubicBezTo>
                  <a:cubicBezTo>
                    <a:pt x="15078" y="15991"/>
                    <a:pt x="15097" y="15980"/>
                    <a:pt x="15108" y="15980"/>
                  </a:cubicBezTo>
                  <a:cubicBezTo>
                    <a:pt x="15115" y="15980"/>
                    <a:pt x="15118" y="15983"/>
                    <a:pt x="15125" y="15983"/>
                  </a:cubicBezTo>
                  <a:cubicBezTo>
                    <a:pt x="15133" y="15983"/>
                    <a:pt x="15146" y="15979"/>
                    <a:pt x="15173" y="15957"/>
                  </a:cubicBezTo>
                  <a:cubicBezTo>
                    <a:pt x="15194" y="15911"/>
                    <a:pt x="15296" y="15834"/>
                    <a:pt x="15273" y="15806"/>
                  </a:cubicBezTo>
                  <a:cubicBezTo>
                    <a:pt x="15294" y="15783"/>
                    <a:pt x="15324" y="15767"/>
                    <a:pt x="15356" y="15762"/>
                  </a:cubicBezTo>
                  <a:cubicBezTo>
                    <a:pt x="15411" y="15687"/>
                    <a:pt x="15639" y="15468"/>
                    <a:pt x="15600" y="15468"/>
                  </a:cubicBezTo>
                  <a:cubicBezTo>
                    <a:pt x="15599" y="15468"/>
                    <a:pt x="15597" y="15468"/>
                    <a:pt x="15596" y="15468"/>
                  </a:cubicBezTo>
                  <a:lnTo>
                    <a:pt x="15596" y="15468"/>
                  </a:lnTo>
                  <a:cubicBezTo>
                    <a:pt x="15606" y="15460"/>
                    <a:pt x="15618" y="15450"/>
                    <a:pt x="15628" y="15440"/>
                  </a:cubicBezTo>
                  <a:lnTo>
                    <a:pt x="15628" y="15440"/>
                  </a:lnTo>
                  <a:lnTo>
                    <a:pt x="15595" y="15468"/>
                  </a:lnTo>
                  <a:lnTo>
                    <a:pt x="15595" y="15468"/>
                  </a:lnTo>
                  <a:cubicBezTo>
                    <a:pt x="15595" y="15468"/>
                    <a:pt x="15596" y="15468"/>
                    <a:pt x="15596" y="15468"/>
                  </a:cubicBezTo>
                  <a:lnTo>
                    <a:pt x="15596" y="15468"/>
                  </a:lnTo>
                  <a:cubicBezTo>
                    <a:pt x="15594" y="15470"/>
                    <a:pt x="15592" y="15471"/>
                    <a:pt x="15590" y="15473"/>
                  </a:cubicBezTo>
                  <a:lnTo>
                    <a:pt x="15595" y="15468"/>
                  </a:lnTo>
                  <a:lnTo>
                    <a:pt x="15595" y="15468"/>
                  </a:lnTo>
                  <a:cubicBezTo>
                    <a:pt x="15591" y="15469"/>
                    <a:pt x="15586" y="15471"/>
                    <a:pt x="15579" y="15475"/>
                  </a:cubicBezTo>
                  <a:lnTo>
                    <a:pt x="15560" y="15491"/>
                  </a:lnTo>
                  <a:cubicBezTo>
                    <a:pt x="15563" y="15489"/>
                    <a:pt x="15565" y="15484"/>
                    <a:pt x="15570" y="15479"/>
                  </a:cubicBezTo>
                  <a:cubicBezTo>
                    <a:pt x="15781" y="15217"/>
                    <a:pt x="16075" y="15004"/>
                    <a:pt x="16297" y="14758"/>
                  </a:cubicBezTo>
                  <a:lnTo>
                    <a:pt x="16307" y="14768"/>
                  </a:lnTo>
                  <a:cubicBezTo>
                    <a:pt x="16437" y="14619"/>
                    <a:pt x="16610" y="14452"/>
                    <a:pt x="16692" y="14332"/>
                  </a:cubicBezTo>
                  <a:cubicBezTo>
                    <a:pt x="16724" y="14301"/>
                    <a:pt x="16774" y="14270"/>
                    <a:pt x="16792" y="14270"/>
                  </a:cubicBezTo>
                  <a:cubicBezTo>
                    <a:pt x="16797" y="14270"/>
                    <a:pt x="16800" y="14272"/>
                    <a:pt x="16798" y="14279"/>
                  </a:cubicBezTo>
                  <a:cubicBezTo>
                    <a:pt x="16898" y="14165"/>
                    <a:pt x="16900" y="14144"/>
                    <a:pt x="17069" y="14005"/>
                  </a:cubicBezTo>
                  <a:lnTo>
                    <a:pt x="17069" y="14005"/>
                  </a:lnTo>
                  <a:cubicBezTo>
                    <a:pt x="17035" y="14050"/>
                    <a:pt x="17033" y="14058"/>
                    <a:pt x="17037" y="14058"/>
                  </a:cubicBezTo>
                  <a:cubicBezTo>
                    <a:pt x="17039" y="14058"/>
                    <a:pt x="17043" y="14056"/>
                    <a:pt x="17043" y="14056"/>
                  </a:cubicBezTo>
                  <a:lnTo>
                    <a:pt x="17043" y="14056"/>
                  </a:lnTo>
                  <a:cubicBezTo>
                    <a:pt x="17044" y="14056"/>
                    <a:pt x="17033" y="14066"/>
                    <a:pt x="16970" y="14126"/>
                  </a:cubicBezTo>
                  <a:cubicBezTo>
                    <a:pt x="17118" y="13993"/>
                    <a:pt x="17162" y="13977"/>
                    <a:pt x="17287" y="13803"/>
                  </a:cubicBezTo>
                  <a:lnTo>
                    <a:pt x="17287" y="13803"/>
                  </a:lnTo>
                  <a:cubicBezTo>
                    <a:pt x="17282" y="13817"/>
                    <a:pt x="17284" y="13823"/>
                    <a:pt x="17290" y="13823"/>
                  </a:cubicBezTo>
                  <a:cubicBezTo>
                    <a:pt x="17317" y="13823"/>
                    <a:pt x="17433" y="13713"/>
                    <a:pt x="17480" y="13655"/>
                  </a:cubicBezTo>
                  <a:lnTo>
                    <a:pt x="17480" y="13655"/>
                  </a:lnTo>
                  <a:lnTo>
                    <a:pt x="17366" y="13736"/>
                  </a:lnTo>
                  <a:cubicBezTo>
                    <a:pt x="17438" y="13660"/>
                    <a:pt x="17505" y="13597"/>
                    <a:pt x="17573" y="13532"/>
                  </a:cubicBezTo>
                  <a:lnTo>
                    <a:pt x="17573" y="13532"/>
                  </a:lnTo>
                  <a:lnTo>
                    <a:pt x="17566" y="13599"/>
                  </a:lnTo>
                  <a:cubicBezTo>
                    <a:pt x="17885" y="13349"/>
                    <a:pt x="18018" y="13024"/>
                    <a:pt x="18293" y="12869"/>
                  </a:cubicBezTo>
                  <a:cubicBezTo>
                    <a:pt x="18303" y="12852"/>
                    <a:pt x="18304" y="12845"/>
                    <a:pt x="18300" y="12845"/>
                  </a:cubicBezTo>
                  <a:cubicBezTo>
                    <a:pt x="18282" y="12845"/>
                    <a:pt x="18186" y="12939"/>
                    <a:pt x="18166" y="12939"/>
                  </a:cubicBezTo>
                  <a:cubicBezTo>
                    <a:pt x="18161" y="12939"/>
                    <a:pt x="18161" y="12933"/>
                    <a:pt x="18168" y="12918"/>
                  </a:cubicBezTo>
                  <a:cubicBezTo>
                    <a:pt x="18303" y="12790"/>
                    <a:pt x="18481" y="12698"/>
                    <a:pt x="18523" y="12656"/>
                  </a:cubicBezTo>
                  <a:cubicBezTo>
                    <a:pt x="18718" y="12494"/>
                    <a:pt x="18646" y="12447"/>
                    <a:pt x="18845" y="12271"/>
                  </a:cubicBezTo>
                  <a:lnTo>
                    <a:pt x="18845" y="12271"/>
                  </a:lnTo>
                  <a:cubicBezTo>
                    <a:pt x="18838" y="12273"/>
                    <a:pt x="18831" y="12275"/>
                    <a:pt x="18824" y="12275"/>
                  </a:cubicBezTo>
                  <a:cubicBezTo>
                    <a:pt x="18797" y="12275"/>
                    <a:pt x="18785" y="12248"/>
                    <a:pt x="18889" y="12127"/>
                  </a:cubicBezTo>
                  <a:cubicBezTo>
                    <a:pt x="18959" y="12062"/>
                    <a:pt x="19011" y="12034"/>
                    <a:pt x="19035" y="12034"/>
                  </a:cubicBezTo>
                  <a:cubicBezTo>
                    <a:pt x="19057" y="12034"/>
                    <a:pt x="19055" y="12058"/>
                    <a:pt x="19019" y="12102"/>
                  </a:cubicBezTo>
                  <a:cubicBezTo>
                    <a:pt x="18993" y="12130"/>
                    <a:pt x="18976" y="12142"/>
                    <a:pt x="18970" y="12142"/>
                  </a:cubicBezTo>
                  <a:cubicBezTo>
                    <a:pt x="18969" y="12142"/>
                    <a:pt x="18968" y="12142"/>
                    <a:pt x="18968" y="12141"/>
                  </a:cubicBezTo>
                  <a:cubicBezTo>
                    <a:pt x="18939" y="12177"/>
                    <a:pt x="18902" y="12221"/>
                    <a:pt x="18916" y="12221"/>
                  </a:cubicBezTo>
                  <a:cubicBezTo>
                    <a:pt x="18920" y="12221"/>
                    <a:pt x="18928" y="12217"/>
                    <a:pt x="18943" y="12208"/>
                  </a:cubicBezTo>
                  <a:lnTo>
                    <a:pt x="18950" y="12181"/>
                  </a:lnTo>
                  <a:cubicBezTo>
                    <a:pt x="19013" y="12133"/>
                    <a:pt x="19156" y="11992"/>
                    <a:pt x="19178" y="11992"/>
                  </a:cubicBezTo>
                  <a:cubicBezTo>
                    <a:pt x="19182" y="11992"/>
                    <a:pt x="19183" y="11996"/>
                    <a:pt x="19179" y="12004"/>
                  </a:cubicBezTo>
                  <a:cubicBezTo>
                    <a:pt x="19217" y="11958"/>
                    <a:pt x="19227" y="11940"/>
                    <a:pt x="19220" y="11940"/>
                  </a:cubicBezTo>
                  <a:lnTo>
                    <a:pt x="19220" y="11940"/>
                  </a:lnTo>
                  <a:cubicBezTo>
                    <a:pt x="19211" y="11940"/>
                    <a:pt x="19175" y="11970"/>
                    <a:pt x="19133" y="12006"/>
                  </a:cubicBezTo>
                  <a:lnTo>
                    <a:pt x="19133" y="12006"/>
                  </a:lnTo>
                  <a:cubicBezTo>
                    <a:pt x="19207" y="11942"/>
                    <a:pt x="19279" y="11875"/>
                    <a:pt x="19348" y="11805"/>
                  </a:cubicBezTo>
                  <a:cubicBezTo>
                    <a:pt x="19413" y="11742"/>
                    <a:pt x="19480" y="11666"/>
                    <a:pt x="19571" y="11573"/>
                  </a:cubicBezTo>
                  <a:lnTo>
                    <a:pt x="19571" y="11573"/>
                  </a:lnTo>
                  <a:cubicBezTo>
                    <a:pt x="19551" y="11589"/>
                    <a:pt x="19528" y="11601"/>
                    <a:pt x="19520" y="11601"/>
                  </a:cubicBezTo>
                  <a:cubicBezTo>
                    <a:pt x="19515" y="11601"/>
                    <a:pt x="19516" y="11596"/>
                    <a:pt x="19527" y="11585"/>
                  </a:cubicBezTo>
                  <a:cubicBezTo>
                    <a:pt x="19652" y="11443"/>
                    <a:pt x="19668" y="11402"/>
                    <a:pt x="19673" y="11374"/>
                  </a:cubicBezTo>
                  <a:cubicBezTo>
                    <a:pt x="19675" y="11346"/>
                    <a:pt x="19673" y="11330"/>
                    <a:pt x="19731" y="11219"/>
                  </a:cubicBezTo>
                  <a:cubicBezTo>
                    <a:pt x="19755" y="11182"/>
                    <a:pt x="19767" y="11174"/>
                    <a:pt x="19774" y="11174"/>
                  </a:cubicBezTo>
                  <a:cubicBezTo>
                    <a:pt x="19780" y="11174"/>
                    <a:pt x="19784" y="11179"/>
                    <a:pt x="19787" y="11179"/>
                  </a:cubicBezTo>
                  <a:cubicBezTo>
                    <a:pt x="19795" y="11179"/>
                    <a:pt x="19805" y="11160"/>
                    <a:pt x="19844" y="11045"/>
                  </a:cubicBezTo>
                  <a:cubicBezTo>
                    <a:pt x="19867" y="10996"/>
                    <a:pt x="19880" y="10978"/>
                    <a:pt x="19887" y="10978"/>
                  </a:cubicBezTo>
                  <a:lnTo>
                    <a:pt x="19887" y="10978"/>
                  </a:lnTo>
                  <a:cubicBezTo>
                    <a:pt x="19900" y="10978"/>
                    <a:pt x="19889" y="11048"/>
                    <a:pt x="19881" y="11091"/>
                  </a:cubicBezTo>
                  <a:cubicBezTo>
                    <a:pt x="19946" y="10859"/>
                    <a:pt x="20018" y="10662"/>
                    <a:pt x="20034" y="10521"/>
                  </a:cubicBezTo>
                  <a:lnTo>
                    <a:pt x="20034" y="10586"/>
                  </a:lnTo>
                  <a:lnTo>
                    <a:pt x="20032" y="10651"/>
                  </a:lnTo>
                  <a:cubicBezTo>
                    <a:pt x="20037" y="10574"/>
                    <a:pt x="20039" y="10512"/>
                    <a:pt x="20041" y="10447"/>
                  </a:cubicBezTo>
                  <a:lnTo>
                    <a:pt x="20041" y="10447"/>
                  </a:lnTo>
                  <a:lnTo>
                    <a:pt x="20009" y="10518"/>
                  </a:lnTo>
                  <a:cubicBezTo>
                    <a:pt x="20018" y="10444"/>
                    <a:pt x="20021" y="10382"/>
                    <a:pt x="20032" y="10382"/>
                  </a:cubicBezTo>
                  <a:cubicBezTo>
                    <a:pt x="20026" y="10362"/>
                    <a:pt x="20020" y="10356"/>
                    <a:pt x="20014" y="10356"/>
                  </a:cubicBezTo>
                  <a:cubicBezTo>
                    <a:pt x="20006" y="10356"/>
                    <a:pt x="19998" y="10365"/>
                    <a:pt x="19988" y="10365"/>
                  </a:cubicBezTo>
                  <a:cubicBezTo>
                    <a:pt x="19977" y="10365"/>
                    <a:pt x="19965" y="10352"/>
                    <a:pt x="19951" y="10291"/>
                  </a:cubicBezTo>
                  <a:cubicBezTo>
                    <a:pt x="19953" y="10263"/>
                    <a:pt x="19953" y="10233"/>
                    <a:pt x="19951" y="10203"/>
                  </a:cubicBezTo>
                  <a:lnTo>
                    <a:pt x="19935" y="10106"/>
                  </a:lnTo>
                  <a:cubicBezTo>
                    <a:pt x="19928" y="10041"/>
                    <a:pt x="19914" y="9985"/>
                    <a:pt x="19930" y="9964"/>
                  </a:cubicBezTo>
                  <a:lnTo>
                    <a:pt x="19930" y="9964"/>
                  </a:lnTo>
                  <a:cubicBezTo>
                    <a:pt x="19945" y="10072"/>
                    <a:pt x="19954" y="10098"/>
                    <a:pt x="19961" y="10098"/>
                  </a:cubicBezTo>
                  <a:cubicBezTo>
                    <a:pt x="19968" y="10098"/>
                    <a:pt x="19974" y="10076"/>
                    <a:pt x="19982" y="10076"/>
                  </a:cubicBezTo>
                  <a:cubicBezTo>
                    <a:pt x="19987" y="10076"/>
                    <a:pt x="19993" y="10086"/>
                    <a:pt x="20001" y="10117"/>
                  </a:cubicBezTo>
                  <a:lnTo>
                    <a:pt x="20001" y="10117"/>
                  </a:lnTo>
                  <a:cubicBezTo>
                    <a:pt x="19995" y="10081"/>
                    <a:pt x="19991" y="10040"/>
                    <a:pt x="19983" y="9995"/>
                  </a:cubicBezTo>
                  <a:cubicBezTo>
                    <a:pt x="19984" y="9992"/>
                    <a:pt x="19985" y="9991"/>
                    <a:pt x="19986" y="9991"/>
                  </a:cubicBezTo>
                  <a:cubicBezTo>
                    <a:pt x="19989" y="9991"/>
                    <a:pt x="19996" y="10008"/>
                    <a:pt x="20002" y="10022"/>
                  </a:cubicBezTo>
                  <a:cubicBezTo>
                    <a:pt x="19983" y="9872"/>
                    <a:pt x="19967" y="9839"/>
                    <a:pt x="19939" y="9809"/>
                  </a:cubicBezTo>
                  <a:cubicBezTo>
                    <a:pt x="19909" y="9781"/>
                    <a:pt x="19886" y="9749"/>
                    <a:pt x="19824" y="9610"/>
                  </a:cubicBezTo>
                  <a:lnTo>
                    <a:pt x="19824" y="9610"/>
                  </a:lnTo>
                  <a:cubicBezTo>
                    <a:pt x="19828" y="9613"/>
                    <a:pt x="19831" y="9614"/>
                    <a:pt x="19833" y="9614"/>
                  </a:cubicBezTo>
                  <a:cubicBezTo>
                    <a:pt x="19855" y="9614"/>
                    <a:pt x="19830" y="9521"/>
                    <a:pt x="19805" y="9482"/>
                  </a:cubicBezTo>
                  <a:lnTo>
                    <a:pt x="19805" y="9482"/>
                  </a:lnTo>
                  <a:cubicBezTo>
                    <a:pt x="19827" y="9531"/>
                    <a:pt x="19831" y="9550"/>
                    <a:pt x="19821" y="9550"/>
                  </a:cubicBezTo>
                  <a:cubicBezTo>
                    <a:pt x="19809" y="9550"/>
                    <a:pt x="19773" y="9513"/>
                    <a:pt x="19731" y="9461"/>
                  </a:cubicBezTo>
                  <a:cubicBezTo>
                    <a:pt x="19705" y="9401"/>
                    <a:pt x="19671" y="9345"/>
                    <a:pt x="19626" y="9299"/>
                  </a:cubicBezTo>
                  <a:cubicBezTo>
                    <a:pt x="19596" y="9269"/>
                    <a:pt x="19569" y="9239"/>
                    <a:pt x="19543" y="9204"/>
                  </a:cubicBezTo>
                  <a:lnTo>
                    <a:pt x="19543" y="9204"/>
                  </a:lnTo>
                  <a:lnTo>
                    <a:pt x="19608" y="9306"/>
                  </a:lnTo>
                  <a:cubicBezTo>
                    <a:pt x="19578" y="9287"/>
                    <a:pt x="19552" y="9264"/>
                    <a:pt x="19534" y="9236"/>
                  </a:cubicBezTo>
                  <a:cubicBezTo>
                    <a:pt x="19504" y="9202"/>
                    <a:pt x="19464" y="9165"/>
                    <a:pt x="19418" y="9118"/>
                  </a:cubicBezTo>
                  <a:cubicBezTo>
                    <a:pt x="19418" y="9117"/>
                    <a:pt x="19420" y="9116"/>
                    <a:pt x="19421" y="9116"/>
                  </a:cubicBezTo>
                  <a:cubicBezTo>
                    <a:pt x="19435" y="9116"/>
                    <a:pt x="19481" y="9167"/>
                    <a:pt x="19485" y="9167"/>
                  </a:cubicBezTo>
                  <a:cubicBezTo>
                    <a:pt x="19486" y="9167"/>
                    <a:pt x="19485" y="9164"/>
                    <a:pt x="19480" y="9158"/>
                  </a:cubicBezTo>
                  <a:cubicBezTo>
                    <a:pt x="19355" y="9072"/>
                    <a:pt x="19283" y="8898"/>
                    <a:pt x="19126" y="8773"/>
                  </a:cubicBezTo>
                  <a:cubicBezTo>
                    <a:pt x="19070" y="8699"/>
                    <a:pt x="19149" y="8738"/>
                    <a:pt x="19098" y="8673"/>
                  </a:cubicBezTo>
                  <a:cubicBezTo>
                    <a:pt x="18922" y="8536"/>
                    <a:pt x="18950" y="8483"/>
                    <a:pt x="18769" y="8335"/>
                  </a:cubicBezTo>
                  <a:lnTo>
                    <a:pt x="18769" y="8335"/>
                  </a:lnTo>
                  <a:cubicBezTo>
                    <a:pt x="18781" y="8366"/>
                    <a:pt x="18790" y="8384"/>
                    <a:pt x="18783" y="8384"/>
                  </a:cubicBezTo>
                  <a:cubicBezTo>
                    <a:pt x="18774" y="8384"/>
                    <a:pt x="18744" y="8361"/>
                    <a:pt x="18671" y="8309"/>
                  </a:cubicBezTo>
                  <a:lnTo>
                    <a:pt x="18671" y="8309"/>
                  </a:lnTo>
                  <a:lnTo>
                    <a:pt x="18956" y="8567"/>
                  </a:lnTo>
                  <a:lnTo>
                    <a:pt x="18752" y="8423"/>
                  </a:lnTo>
                  <a:lnTo>
                    <a:pt x="18752" y="8423"/>
                  </a:lnTo>
                  <a:cubicBezTo>
                    <a:pt x="18834" y="8506"/>
                    <a:pt x="18938" y="8583"/>
                    <a:pt x="18984" y="8636"/>
                  </a:cubicBezTo>
                  <a:cubicBezTo>
                    <a:pt x="18934" y="8602"/>
                    <a:pt x="18912" y="8586"/>
                    <a:pt x="18906" y="8586"/>
                  </a:cubicBezTo>
                  <a:lnTo>
                    <a:pt x="18906" y="8586"/>
                  </a:lnTo>
                  <a:cubicBezTo>
                    <a:pt x="18901" y="8586"/>
                    <a:pt x="18909" y="8601"/>
                    <a:pt x="18919" y="8629"/>
                  </a:cubicBezTo>
                  <a:cubicBezTo>
                    <a:pt x="18841" y="8485"/>
                    <a:pt x="18681" y="8425"/>
                    <a:pt x="18572" y="8274"/>
                  </a:cubicBezTo>
                  <a:lnTo>
                    <a:pt x="18630" y="8226"/>
                  </a:lnTo>
                  <a:cubicBezTo>
                    <a:pt x="18458" y="8008"/>
                    <a:pt x="18256" y="7908"/>
                    <a:pt x="18018" y="7642"/>
                  </a:cubicBezTo>
                  <a:lnTo>
                    <a:pt x="18018" y="7642"/>
                  </a:lnTo>
                  <a:lnTo>
                    <a:pt x="18089" y="7732"/>
                  </a:lnTo>
                  <a:cubicBezTo>
                    <a:pt x="18034" y="7718"/>
                    <a:pt x="17932" y="7579"/>
                    <a:pt x="17841" y="7505"/>
                  </a:cubicBezTo>
                  <a:cubicBezTo>
                    <a:pt x="17865" y="7496"/>
                    <a:pt x="17821" y="7438"/>
                    <a:pt x="17797" y="7393"/>
                  </a:cubicBezTo>
                  <a:cubicBezTo>
                    <a:pt x="17797" y="7394"/>
                    <a:pt x="17796" y="7394"/>
                    <a:pt x="17796" y="7394"/>
                  </a:cubicBezTo>
                  <a:cubicBezTo>
                    <a:pt x="17776" y="7394"/>
                    <a:pt x="17621" y="7219"/>
                    <a:pt x="17560" y="7219"/>
                  </a:cubicBezTo>
                  <a:cubicBezTo>
                    <a:pt x="17558" y="7219"/>
                    <a:pt x="17556" y="7219"/>
                    <a:pt x="17554" y="7220"/>
                  </a:cubicBezTo>
                  <a:lnTo>
                    <a:pt x="17466" y="7083"/>
                  </a:lnTo>
                  <a:cubicBezTo>
                    <a:pt x="17271" y="6870"/>
                    <a:pt x="17183" y="6900"/>
                    <a:pt x="16993" y="6698"/>
                  </a:cubicBezTo>
                  <a:lnTo>
                    <a:pt x="16993" y="6698"/>
                  </a:lnTo>
                  <a:cubicBezTo>
                    <a:pt x="17007" y="6705"/>
                    <a:pt x="17016" y="6708"/>
                    <a:pt x="17022" y="6708"/>
                  </a:cubicBezTo>
                  <a:cubicBezTo>
                    <a:pt x="17036" y="6708"/>
                    <a:pt x="17035" y="6694"/>
                    <a:pt x="17047" y="6694"/>
                  </a:cubicBezTo>
                  <a:cubicBezTo>
                    <a:pt x="17058" y="6694"/>
                    <a:pt x="17081" y="6706"/>
                    <a:pt x="17139" y="6754"/>
                  </a:cubicBezTo>
                  <a:cubicBezTo>
                    <a:pt x="17079" y="6694"/>
                    <a:pt x="17028" y="6636"/>
                    <a:pt x="17009" y="6636"/>
                  </a:cubicBezTo>
                  <a:cubicBezTo>
                    <a:pt x="17007" y="6636"/>
                    <a:pt x="17006" y="6637"/>
                    <a:pt x="17005" y="6638"/>
                  </a:cubicBezTo>
                  <a:cubicBezTo>
                    <a:pt x="16977" y="6589"/>
                    <a:pt x="16801" y="6480"/>
                    <a:pt x="16756" y="6404"/>
                  </a:cubicBezTo>
                  <a:cubicBezTo>
                    <a:pt x="16719" y="6383"/>
                    <a:pt x="16694" y="6392"/>
                    <a:pt x="16622" y="6316"/>
                  </a:cubicBezTo>
                  <a:cubicBezTo>
                    <a:pt x="16620" y="6310"/>
                    <a:pt x="16621" y="6308"/>
                    <a:pt x="16623" y="6308"/>
                  </a:cubicBezTo>
                  <a:lnTo>
                    <a:pt x="16623" y="6308"/>
                  </a:lnTo>
                  <a:cubicBezTo>
                    <a:pt x="16606" y="6300"/>
                    <a:pt x="16557" y="6257"/>
                    <a:pt x="16542" y="6257"/>
                  </a:cubicBezTo>
                  <a:lnTo>
                    <a:pt x="16542" y="6257"/>
                  </a:lnTo>
                  <a:cubicBezTo>
                    <a:pt x="16536" y="6257"/>
                    <a:pt x="16536" y="6265"/>
                    <a:pt x="16548" y="6288"/>
                  </a:cubicBezTo>
                  <a:cubicBezTo>
                    <a:pt x="16404" y="6033"/>
                    <a:pt x="15982" y="5729"/>
                    <a:pt x="15852" y="5506"/>
                  </a:cubicBezTo>
                  <a:cubicBezTo>
                    <a:pt x="15704" y="5370"/>
                    <a:pt x="15526" y="5203"/>
                    <a:pt x="15396" y="5073"/>
                  </a:cubicBezTo>
                  <a:lnTo>
                    <a:pt x="15396" y="5073"/>
                  </a:lnTo>
                  <a:cubicBezTo>
                    <a:pt x="15399" y="5074"/>
                    <a:pt x="15401" y="5074"/>
                    <a:pt x="15403" y="5074"/>
                  </a:cubicBezTo>
                  <a:cubicBezTo>
                    <a:pt x="15404" y="5074"/>
                    <a:pt x="15404" y="5074"/>
                    <a:pt x="15405" y="5074"/>
                  </a:cubicBezTo>
                  <a:cubicBezTo>
                    <a:pt x="15409" y="5074"/>
                    <a:pt x="15411" y="5076"/>
                    <a:pt x="15426" y="5092"/>
                  </a:cubicBezTo>
                  <a:cubicBezTo>
                    <a:pt x="15264" y="4897"/>
                    <a:pt x="15266" y="5031"/>
                    <a:pt x="15080" y="4811"/>
                  </a:cubicBezTo>
                  <a:cubicBezTo>
                    <a:pt x="15063" y="4780"/>
                    <a:pt x="15060" y="4768"/>
                    <a:pt x="15066" y="4768"/>
                  </a:cubicBezTo>
                  <a:lnTo>
                    <a:pt x="15066" y="4768"/>
                  </a:lnTo>
                  <a:cubicBezTo>
                    <a:pt x="15082" y="4768"/>
                    <a:pt x="15152" y="4844"/>
                    <a:pt x="15159" y="4844"/>
                  </a:cubicBezTo>
                  <a:cubicBezTo>
                    <a:pt x="15160" y="4844"/>
                    <a:pt x="15158" y="4839"/>
                    <a:pt x="15150" y="4827"/>
                  </a:cubicBezTo>
                  <a:cubicBezTo>
                    <a:pt x="15180" y="4741"/>
                    <a:pt x="14897" y="4588"/>
                    <a:pt x="14793" y="4419"/>
                  </a:cubicBezTo>
                  <a:lnTo>
                    <a:pt x="14793" y="4419"/>
                  </a:lnTo>
                  <a:lnTo>
                    <a:pt x="14830" y="4447"/>
                  </a:lnTo>
                  <a:cubicBezTo>
                    <a:pt x="14744" y="4324"/>
                    <a:pt x="14552" y="4213"/>
                    <a:pt x="14385" y="4039"/>
                  </a:cubicBezTo>
                  <a:lnTo>
                    <a:pt x="14385" y="4039"/>
                  </a:lnTo>
                  <a:cubicBezTo>
                    <a:pt x="14385" y="4039"/>
                    <a:pt x="14386" y="4039"/>
                    <a:pt x="14388" y="4039"/>
                  </a:cubicBezTo>
                  <a:cubicBezTo>
                    <a:pt x="14392" y="4039"/>
                    <a:pt x="14397" y="4038"/>
                    <a:pt x="14394" y="4032"/>
                  </a:cubicBezTo>
                  <a:cubicBezTo>
                    <a:pt x="14248" y="3944"/>
                    <a:pt x="14019" y="3731"/>
                    <a:pt x="13845" y="3575"/>
                  </a:cubicBezTo>
                  <a:lnTo>
                    <a:pt x="13845" y="3575"/>
                  </a:lnTo>
                  <a:cubicBezTo>
                    <a:pt x="13890" y="3592"/>
                    <a:pt x="13912" y="3612"/>
                    <a:pt x="13921" y="3612"/>
                  </a:cubicBezTo>
                  <a:cubicBezTo>
                    <a:pt x="13926" y="3612"/>
                    <a:pt x="13926" y="3604"/>
                    <a:pt x="13924" y="3582"/>
                  </a:cubicBezTo>
                  <a:cubicBezTo>
                    <a:pt x="13904" y="3565"/>
                    <a:pt x="13893" y="3560"/>
                    <a:pt x="13886" y="3560"/>
                  </a:cubicBezTo>
                  <a:cubicBezTo>
                    <a:pt x="13875" y="3560"/>
                    <a:pt x="13871" y="3571"/>
                    <a:pt x="13857" y="3571"/>
                  </a:cubicBezTo>
                  <a:cubicBezTo>
                    <a:pt x="13842" y="3571"/>
                    <a:pt x="13815" y="3558"/>
                    <a:pt x="13754" y="3501"/>
                  </a:cubicBezTo>
                  <a:cubicBezTo>
                    <a:pt x="13717" y="3441"/>
                    <a:pt x="13622" y="3323"/>
                    <a:pt x="13634" y="3286"/>
                  </a:cubicBezTo>
                  <a:lnTo>
                    <a:pt x="13634" y="3286"/>
                  </a:lnTo>
                  <a:lnTo>
                    <a:pt x="13773" y="3422"/>
                  </a:lnTo>
                  <a:cubicBezTo>
                    <a:pt x="13734" y="3320"/>
                    <a:pt x="13592" y="3244"/>
                    <a:pt x="13525" y="3165"/>
                  </a:cubicBezTo>
                  <a:lnTo>
                    <a:pt x="13548" y="3160"/>
                  </a:lnTo>
                  <a:cubicBezTo>
                    <a:pt x="13330" y="2952"/>
                    <a:pt x="13293" y="2984"/>
                    <a:pt x="13066" y="2752"/>
                  </a:cubicBezTo>
                  <a:lnTo>
                    <a:pt x="13066" y="2752"/>
                  </a:lnTo>
                  <a:lnTo>
                    <a:pt x="13080" y="2787"/>
                  </a:lnTo>
                  <a:cubicBezTo>
                    <a:pt x="12920" y="2697"/>
                    <a:pt x="12994" y="2662"/>
                    <a:pt x="12843" y="2562"/>
                  </a:cubicBezTo>
                  <a:lnTo>
                    <a:pt x="12841" y="2490"/>
                  </a:lnTo>
                  <a:cubicBezTo>
                    <a:pt x="12751" y="2416"/>
                    <a:pt x="12516" y="2235"/>
                    <a:pt x="12363" y="2094"/>
                  </a:cubicBezTo>
                  <a:lnTo>
                    <a:pt x="12363" y="2094"/>
                  </a:lnTo>
                  <a:cubicBezTo>
                    <a:pt x="12472" y="2152"/>
                    <a:pt x="12660" y="2312"/>
                    <a:pt x="12781" y="2402"/>
                  </a:cubicBezTo>
                  <a:cubicBezTo>
                    <a:pt x="12700" y="2321"/>
                    <a:pt x="12500" y="2129"/>
                    <a:pt x="12442" y="2103"/>
                  </a:cubicBezTo>
                  <a:lnTo>
                    <a:pt x="12442" y="2103"/>
                  </a:lnTo>
                  <a:cubicBezTo>
                    <a:pt x="12484" y="2131"/>
                    <a:pt x="12521" y="2166"/>
                    <a:pt x="12556" y="2203"/>
                  </a:cubicBezTo>
                  <a:cubicBezTo>
                    <a:pt x="12426" y="2131"/>
                    <a:pt x="12282" y="2011"/>
                    <a:pt x="12118" y="1848"/>
                  </a:cubicBezTo>
                  <a:cubicBezTo>
                    <a:pt x="12166" y="1827"/>
                    <a:pt x="12064" y="1718"/>
                    <a:pt x="11944" y="1591"/>
                  </a:cubicBezTo>
                  <a:cubicBezTo>
                    <a:pt x="11826" y="1463"/>
                    <a:pt x="11663" y="1317"/>
                    <a:pt x="11610" y="1241"/>
                  </a:cubicBezTo>
                  <a:cubicBezTo>
                    <a:pt x="11422" y="1125"/>
                    <a:pt x="11221" y="1030"/>
                    <a:pt x="11012" y="960"/>
                  </a:cubicBezTo>
                  <a:cubicBezTo>
                    <a:pt x="10843" y="906"/>
                    <a:pt x="10667" y="878"/>
                    <a:pt x="10490" y="878"/>
                  </a:cubicBezTo>
                  <a:close/>
                  <a:moveTo>
                    <a:pt x="13066" y="19388"/>
                  </a:moveTo>
                  <a:cubicBezTo>
                    <a:pt x="12911" y="19416"/>
                    <a:pt x="12727" y="19745"/>
                    <a:pt x="12535" y="19893"/>
                  </a:cubicBezTo>
                  <a:lnTo>
                    <a:pt x="12493" y="19907"/>
                  </a:lnTo>
                  <a:cubicBezTo>
                    <a:pt x="12489" y="19928"/>
                    <a:pt x="12482" y="19951"/>
                    <a:pt x="12477" y="19974"/>
                  </a:cubicBezTo>
                  <a:cubicBezTo>
                    <a:pt x="12468" y="20005"/>
                    <a:pt x="12461" y="20037"/>
                    <a:pt x="12461" y="20037"/>
                  </a:cubicBezTo>
                  <a:cubicBezTo>
                    <a:pt x="12672" y="19817"/>
                    <a:pt x="12899" y="19518"/>
                    <a:pt x="13066" y="19388"/>
                  </a:cubicBezTo>
                  <a:close/>
                  <a:moveTo>
                    <a:pt x="12185" y="20183"/>
                  </a:moveTo>
                  <a:lnTo>
                    <a:pt x="12185" y="20183"/>
                  </a:lnTo>
                  <a:cubicBezTo>
                    <a:pt x="12185" y="20183"/>
                    <a:pt x="12152" y="20220"/>
                    <a:pt x="12115" y="20255"/>
                  </a:cubicBezTo>
                  <a:cubicBezTo>
                    <a:pt x="12078" y="20290"/>
                    <a:pt x="12041" y="20327"/>
                    <a:pt x="12041" y="20327"/>
                  </a:cubicBezTo>
                  <a:lnTo>
                    <a:pt x="12030" y="20359"/>
                  </a:lnTo>
                  <a:cubicBezTo>
                    <a:pt x="12030" y="20359"/>
                    <a:pt x="12071" y="20318"/>
                    <a:pt x="12111" y="20274"/>
                  </a:cubicBezTo>
                  <a:cubicBezTo>
                    <a:pt x="12148" y="20227"/>
                    <a:pt x="12185" y="20183"/>
                    <a:pt x="12185" y="20183"/>
                  </a:cubicBezTo>
                  <a:close/>
                  <a:moveTo>
                    <a:pt x="9007" y="20417"/>
                  </a:moveTo>
                  <a:cubicBezTo>
                    <a:pt x="9060" y="20454"/>
                    <a:pt x="9118" y="20487"/>
                    <a:pt x="9178" y="20510"/>
                  </a:cubicBezTo>
                  <a:cubicBezTo>
                    <a:pt x="9120" y="20482"/>
                    <a:pt x="9062" y="20452"/>
                    <a:pt x="9007" y="20417"/>
                  </a:cubicBezTo>
                  <a:close/>
                  <a:moveTo>
                    <a:pt x="10562" y="1"/>
                  </a:moveTo>
                  <a:lnTo>
                    <a:pt x="10648" y="17"/>
                  </a:lnTo>
                  <a:cubicBezTo>
                    <a:pt x="10598" y="55"/>
                    <a:pt x="10544" y="64"/>
                    <a:pt x="10480" y="64"/>
                  </a:cubicBezTo>
                  <a:cubicBezTo>
                    <a:pt x="10428" y="64"/>
                    <a:pt x="10370" y="58"/>
                    <a:pt x="10302" y="58"/>
                  </a:cubicBezTo>
                  <a:cubicBezTo>
                    <a:pt x="10251" y="58"/>
                    <a:pt x="10195" y="61"/>
                    <a:pt x="10131" y="73"/>
                  </a:cubicBezTo>
                  <a:lnTo>
                    <a:pt x="10138" y="61"/>
                  </a:lnTo>
                  <a:lnTo>
                    <a:pt x="10138" y="61"/>
                  </a:lnTo>
                  <a:cubicBezTo>
                    <a:pt x="9839" y="70"/>
                    <a:pt x="9779" y="110"/>
                    <a:pt x="9721" y="131"/>
                  </a:cubicBezTo>
                  <a:cubicBezTo>
                    <a:pt x="9663" y="158"/>
                    <a:pt x="9605" y="170"/>
                    <a:pt x="9320" y="253"/>
                  </a:cubicBezTo>
                  <a:lnTo>
                    <a:pt x="9373" y="295"/>
                  </a:lnTo>
                  <a:cubicBezTo>
                    <a:pt x="9375" y="365"/>
                    <a:pt x="9255" y="399"/>
                    <a:pt x="9102" y="457"/>
                  </a:cubicBezTo>
                  <a:cubicBezTo>
                    <a:pt x="8946" y="515"/>
                    <a:pt x="8763" y="603"/>
                    <a:pt x="8647" y="740"/>
                  </a:cubicBezTo>
                  <a:lnTo>
                    <a:pt x="8763" y="685"/>
                  </a:lnTo>
                  <a:lnTo>
                    <a:pt x="8763" y="685"/>
                  </a:lnTo>
                  <a:cubicBezTo>
                    <a:pt x="8650" y="835"/>
                    <a:pt x="8281" y="907"/>
                    <a:pt x="8142" y="1018"/>
                  </a:cubicBezTo>
                  <a:cubicBezTo>
                    <a:pt x="8138" y="1020"/>
                    <a:pt x="8136" y="1021"/>
                    <a:pt x="8134" y="1021"/>
                  </a:cubicBezTo>
                  <a:cubicBezTo>
                    <a:pt x="8121" y="1021"/>
                    <a:pt x="8176" y="958"/>
                    <a:pt x="8205" y="919"/>
                  </a:cubicBezTo>
                  <a:lnTo>
                    <a:pt x="8205" y="919"/>
                  </a:lnTo>
                  <a:cubicBezTo>
                    <a:pt x="7824" y="1190"/>
                    <a:pt x="8218" y="1016"/>
                    <a:pt x="7989" y="1271"/>
                  </a:cubicBezTo>
                  <a:cubicBezTo>
                    <a:pt x="7985" y="1272"/>
                    <a:pt x="7981" y="1272"/>
                    <a:pt x="7978" y="1272"/>
                  </a:cubicBezTo>
                  <a:cubicBezTo>
                    <a:pt x="7940" y="1272"/>
                    <a:pt x="7943" y="1223"/>
                    <a:pt x="7911" y="1223"/>
                  </a:cubicBezTo>
                  <a:cubicBezTo>
                    <a:pt x="7892" y="1223"/>
                    <a:pt x="7861" y="1241"/>
                    <a:pt x="7801" y="1297"/>
                  </a:cubicBezTo>
                  <a:cubicBezTo>
                    <a:pt x="7695" y="1352"/>
                    <a:pt x="7423" y="1867"/>
                    <a:pt x="7143" y="2031"/>
                  </a:cubicBezTo>
                  <a:cubicBezTo>
                    <a:pt x="7173" y="2021"/>
                    <a:pt x="7203" y="2011"/>
                    <a:pt x="7221" y="2011"/>
                  </a:cubicBezTo>
                  <a:cubicBezTo>
                    <a:pt x="7247" y="2011"/>
                    <a:pt x="7249" y="2033"/>
                    <a:pt x="7191" y="2110"/>
                  </a:cubicBezTo>
                  <a:cubicBezTo>
                    <a:pt x="7029" y="2291"/>
                    <a:pt x="6637" y="2490"/>
                    <a:pt x="6554" y="2720"/>
                  </a:cubicBezTo>
                  <a:cubicBezTo>
                    <a:pt x="6536" y="2731"/>
                    <a:pt x="6523" y="2735"/>
                    <a:pt x="6515" y="2735"/>
                  </a:cubicBezTo>
                  <a:cubicBezTo>
                    <a:pt x="6513" y="2735"/>
                    <a:pt x="6510" y="2735"/>
                    <a:pt x="6509" y="2734"/>
                  </a:cubicBezTo>
                  <a:lnTo>
                    <a:pt x="6509" y="2734"/>
                  </a:lnTo>
                  <a:cubicBezTo>
                    <a:pt x="6507" y="2735"/>
                    <a:pt x="6506" y="2737"/>
                    <a:pt x="6505" y="2739"/>
                  </a:cubicBezTo>
                  <a:cubicBezTo>
                    <a:pt x="6504" y="2737"/>
                    <a:pt x="6503" y="2736"/>
                    <a:pt x="6503" y="2735"/>
                  </a:cubicBezTo>
                  <a:lnTo>
                    <a:pt x="6503" y="2735"/>
                  </a:lnTo>
                  <a:cubicBezTo>
                    <a:pt x="6388" y="2886"/>
                    <a:pt x="6106" y="3194"/>
                    <a:pt x="6067" y="3311"/>
                  </a:cubicBezTo>
                  <a:cubicBezTo>
                    <a:pt x="6063" y="3311"/>
                    <a:pt x="6060" y="3311"/>
                    <a:pt x="6056" y="3311"/>
                  </a:cubicBezTo>
                  <a:cubicBezTo>
                    <a:pt x="5804" y="3311"/>
                    <a:pt x="5382" y="4079"/>
                    <a:pt x="5219" y="4079"/>
                  </a:cubicBezTo>
                  <a:cubicBezTo>
                    <a:pt x="5207" y="4079"/>
                    <a:pt x="5196" y="4074"/>
                    <a:pt x="5186" y="4065"/>
                  </a:cubicBezTo>
                  <a:lnTo>
                    <a:pt x="4785" y="4479"/>
                  </a:lnTo>
                  <a:lnTo>
                    <a:pt x="4783" y="4454"/>
                  </a:lnTo>
                  <a:cubicBezTo>
                    <a:pt x="4514" y="4707"/>
                    <a:pt x="4454" y="4830"/>
                    <a:pt x="4396" y="4952"/>
                  </a:cubicBezTo>
                  <a:cubicBezTo>
                    <a:pt x="4374" y="4968"/>
                    <a:pt x="4363" y="4974"/>
                    <a:pt x="4357" y="4974"/>
                  </a:cubicBezTo>
                  <a:cubicBezTo>
                    <a:pt x="4343" y="4974"/>
                    <a:pt x="4358" y="4944"/>
                    <a:pt x="4356" y="4936"/>
                  </a:cubicBezTo>
                  <a:lnTo>
                    <a:pt x="4356" y="4936"/>
                  </a:lnTo>
                  <a:cubicBezTo>
                    <a:pt x="3948" y="5289"/>
                    <a:pt x="3916" y="5333"/>
                    <a:pt x="3665" y="5717"/>
                  </a:cubicBezTo>
                  <a:lnTo>
                    <a:pt x="3589" y="5708"/>
                  </a:lnTo>
                  <a:cubicBezTo>
                    <a:pt x="3529" y="5819"/>
                    <a:pt x="2972" y="6188"/>
                    <a:pt x="2650" y="6610"/>
                  </a:cubicBezTo>
                  <a:cubicBezTo>
                    <a:pt x="2650" y="6603"/>
                    <a:pt x="2648" y="6587"/>
                    <a:pt x="2671" y="6550"/>
                  </a:cubicBezTo>
                  <a:lnTo>
                    <a:pt x="2671" y="6550"/>
                  </a:lnTo>
                  <a:cubicBezTo>
                    <a:pt x="2305" y="7020"/>
                    <a:pt x="1547" y="7431"/>
                    <a:pt x="1554" y="7744"/>
                  </a:cubicBezTo>
                  <a:lnTo>
                    <a:pt x="1317" y="8061"/>
                  </a:lnTo>
                  <a:cubicBezTo>
                    <a:pt x="1421" y="7965"/>
                    <a:pt x="1468" y="7932"/>
                    <a:pt x="1485" y="7932"/>
                  </a:cubicBezTo>
                  <a:cubicBezTo>
                    <a:pt x="1523" y="7932"/>
                    <a:pt x="1426" y="8084"/>
                    <a:pt x="1465" y="8084"/>
                  </a:cubicBezTo>
                  <a:cubicBezTo>
                    <a:pt x="1473" y="8084"/>
                    <a:pt x="1486" y="8078"/>
                    <a:pt x="1507" y="8063"/>
                  </a:cubicBezTo>
                  <a:lnTo>
                    <a:pt x="1507" y="8063"/>
                  </a:lnTo>
                  <a:cubicBezTo>
                    <a:pt x="1416" y="8165"/>
                    <a:pt x="1256" y="8276"/>
                    <a:pt x="1217" y="8276"/>
                  </a:cubicBezTo>
                  <a:cubicBezTo>
                    <a:pt x="1200" y="8276"/>
                    <a:pt x="1208" y="8253"/>
                    <a:pt x="1259" y="8196"/>
                  </a:cubicBezTo>
                  <a:lnTo>
                    <a:pt x="1294" y="8177"/>
                  </a:lnTo>
                  <a:cubicBezTo>
                    <a:pt x="1292" y="8161"/>
                    <a:pt x="1284" y="8153"/>
                    <a:pt x="1272" y="8153"/>
                  </a:cubicBezTo>
                  <a:cubicBezTo>
                    <a:pt x="1230" y="8153"/>
                    <a:pt x="1138" y="8235"/>
                    <a:pt x="1044" y="8323"/>
                  </a:cubicBezTo>
                  <a:cubicBezTo>
                    <a:pt x="935" y="8419"/>
                    <a:pt x="821" y="8551"/>
                    <a:pt x="781" y="8551"/>
                  </a:cubicBezTo>
                  <a:cubicBezTo>
                    <a:pt x="776" y="8551"/>
                    <a:pt x="773" y="8549"/>
                    <a:pt x="770" y="8546"/>
                  </a:cubicBezTo>
                  <a:cubicBezTo>
                    <a:pt x="596" y="8747"/>
                    <a:pt x="450" y="8972"/>
                    <a:pt x="336" y="9213"/>
                  </a:cubicBezTo>
                  <a:cubicBezTo>
                    <a:pt x="276" y="9332"/>
                    <a:pt x="237" y="9459"/>
                    <a:pt x="188" y="9582"/>
                  </a:cubicBezTo>
                  <a:cubicBezTo>
                    <a:pt x="153" y="9709"/>
                    <a:pt x="114" y="9835"/>
                    <a:pt x="95" y="9964"/>
                  </a:cubicBezTo>
                  <a:cubicBezTo>
                    <a:pt x="0" y="10481"/>
                    <a:pt x="54" y="11012"/>
                    <a:pt x="251" y="11499"/>
                  </a:cubicBezTo>
                  <a:cubicBezTo>
                    <a:pt x="255" y="11474"/>
                    <a:pt x="262" y="11450"/>
                    <a:pt x="272" y="11427"/>
                  </a:cubicBezTo>
                  <a:cubicBezTo>
                    <a:pt x="282" y="11396"/>
                    <a:pt x="292" y="11364"/>
                    <a:pt x="294" y="11357"/>
                  </a:cubicBezTo>
                  <a:lnTo>
                    <a:pt x="294" y="11357"/>
                  </a:lnTo>
                  <a:cubicBezTo>
                    <a:pt x="294" y="11380"/>
                    <a:pt x="429" y="11675"/>
                    <a:pt x="429" y="11675"/>
                  </a:cubicBezTo>
                  <a:cubicBezTo>
                    <a:pt x="440" y="11720"/>
                    <a:pt x="443" y="11754"/>
                    <a:pt x="424" y="11754"/>
                  </a:cubicBezTo>
                  <a:cubicBezTo>
                    <a:pt x="424" y="11754"/>
                    <a:pt x="423" y="11754"/>
                    <a:pt x="422" y="11754"/>
                  </a:cubicBezTo>
                  <a:cubicBezTo>
                    <a:pt x="401" y="11749"/>
                    <a:pt x="364" y="11708"/>
                    <a:pt x="313" y="11592"/>
                  </a:cubicBezTo>
                  <a:lnTo>
                    <a:pt x="313" y="11592"/>
                  </a:lnTo>
                  <a:cubicBezTo>
                    <a:pt x="318" y="11634"/>
                    <a:pt x="332" y="11673"/>
                    <a:pt x="353" y="11710"/>
                  </a:cubicBezTo>
                  <a:cubicBezTo>
                    <a:pt x="378" y="11749"/>
                    <a:pt x="406" y="11789"/>
                    <a:pt x="438" y="11821"/>
                  </a:cubicBezTo>
                  <a:cubicBezTo>
                    <a:pt x="502" y="11889"/>
                    <a:pt x="561" y="11935"/>
                    <a:pt x="574" y="11935"/>
                  </a:cubicBezTo>
                  <a:cubicBezTo>
                    <a:pt x="575" y="11935"/>
                    <a:pt x="575" y="11935"/>
                    <a:pt x="575" y="11935"/>
                  </a:cubicBezTo>
                  <a:cubicBezTo>
                    <a:pt x="657" y="12064"/>
                    <a:pt x="673" y="12107"/>
                    <a:pt x="655" y="12107"/>
                  </a:cubicBezTo>
                  <a:cubicBezTo>
                    <a:pt x="643" y="12107"/>
                    <a:pt x="618" y="12089"/>
                    <a:pt x="587" y="12065"/>
                  </a:cubicBezTo>
                  <a:cubicBezTo>
                    <a:pt x="525" y="12016"/>
                    <a:pt x="460" y="11939"/>
                    <a:pt x="452" y="11939"/>
                  </a:cubicBezTo>
                  <a:lnTo>
                    <a:pt x="452" y="11939"/>
                  </a:lnTo>
                  <a:cubicBezTo>
                    <a:pt x="450" y="11939"/>
                    <a:pt x="453" y="11945"/>
                    <a:pt x="462" y="11960"/>
                  </a:cubicBezTo>
                  <a:lnTo>
                    <a:pt x="480" y="11988"/>
                  </a:lnTo>
                  <a:cubicBezTo>
                    <a:pt x="492" y="12004"/>
                    <a:pt x="510" y="12028"/>
                    <a:pt x="527" y="12048"/>
                  </a:cubicBezTo>
                  <a:lnTo>
                    <a:pt x="594" y="12137"/>
                  </a:lnTo>
                  <a:lnTo>
                    <a:pt x="573" y="12090"/>
                  </a:lnTo>
                  <a:lnTo>
                    <a:pt x="573" y="12090"/>
                  </a:lnTo>
                  <a:cubicBezTo>
                    <a:pt x="624" y="12134"/>
                    <a:pt x="677" y="12174"/>
                    <a:pt x="733" y="12211"/>
                  </a:cubicBezTo>
                  <a:cubicBezTo>
                    <a:pt x="763" y="12232"/>
                    <a:pt x="791" y="12255"/>
                    <a:pt x="816" y="12278"/>
                  </a:cubicBezTo>
                  <a:cubicBezTo>
                    <a:pt x="830" y="12292"/>
                    <a:pt x="846" y="12308"/>
                    <a:pt x="867" y="12329"/>
                  </a:cubicBezTo>
                  <a:cubicBezTo>
                    <a:pt x="888" y="12352"/>
                    <a:pt x="911" y="12375"/>
                    <a:pt x="939" y="12405"/>
                  </a:cubicBezTo>
                  <a:cubicBezTo>
                    <a:pt x="1050" y="12542"/>
                    <a:pt x="962" y="12507"/>
                    <a:pt x="1009" y="12561"/>
                  </a:cubicBezTo>
                  <a:cubicBezTo>
                    <a:pt x="1004" y="12563"/>
                    <a:pt x="1018" y="12584"/>
                    <a:pt x="1083" y="12637"/>
                  </a:cubicBezTo>
                  <a:lnTo>
                    <a:pt x="1366" y="12932"/>
                  </a:lnTo>
                  <a:lnTo>
                    <a:pt x="1301" y="12765"/>
                  </a:lnTo>
                  <a:lnTo>
                    <a:pt x="1301" y="12765"/>
                  </a:lnTo>
                  <a:cubicBezTo>
                    <a:pt x="1405" y="12835"/>
                    <a:pt x="1492" y="12935"/>
                    <a:pt x="1514" y="12935"/>
                  </a:cubicBezTo>
                  <a:cubicBezTo>
                    <a:pt x="1525" y="12935"/>
                    <a:pt x="1521" y="12913"/>
                    <a:pt x="1499" y="12856"/>
                  </a:cubicBezTo>
                  <a:lnTo>
                    <a:pt x="1499" y="12856"/>
                  </a:lnTo>
                  <a:cubicBezTo>
                    <a:pt x="1619" y="13149"/>
                    <a:pt x="2544" y="13962"/>
                    <a:pt x="2636" y="14109"/>
                  </a:cubicBezTo>
                  <a:cubicBezTo>
                    <a:pt x="2854" y="14251"/>
                    <a:pt x="3030" y="14429"/>
                    <a:pt x="3246" y="14654"/>
                  </a:cubicBezTo>
                  <a:cubicBezTo>
                    <a:pt x="3222" y="14619"/>
                    <a:pt x="3218" y="14576"/>
                    <a:pt x="3250" y="14576"/>
                  </a:cubicBezTo>
                  <a:cubicBezTo>
                    <a:pt x="3276" y="14576"/>
                    <a:pt x="3326" y="14606"/>
                    <a:pt x="3408" y="14696"/>
                  </a:cubicBezTo>
                  <a:cubicBezTo>
                    <a:pt x="3228" y="14743"/>
                    <a:pt x="3678" y="15075"/>
                    <a:pt x="3765" y="15313"/>
                  </a:cubicBezTo>
                  <a:lnTo>
                    <a:pt x="3765" y="15313"/>
                  </a:lnTo>
                  <a:cubicBezTo>
                    <a:pt x="3764" y="15304"/>
                    <a:pt x="3766" y="15299"/>
                    <a:pt x="3772" y="15299"/>
                  </a:cubicBezTo>
                  <a:cubicBezTo>
                    <a:pt x="3822" y="15299"/>
                    <a:pt x="4137" y="15635"/>
                    <a:pt x="4200" y="15635"/>
                  </a:cubicBezTo>
                  <a:cubicBezTo>
                    <a:pt x="4215" y="15635"/>
                    <a:pt x="4215" y="15614"/>
                    <a:pt x="4192" y="15563"/>
                  </a:cubicBezTo>
                  <a:lnTo>
                    <a:pt x="4192" y="15563"/>
                  </a:lnTo>
                  <a:cubicBezTo>
                    <a:pt x="4340" y="15732"/>
                    <a:pt x="4157" y="15619"/>
                    <a:pt x="4250" y="15765"/>
                  </a:cubicBezTo>
                  <a:cubicBezTo>
                    <a:pt x="4672" y="16096"/>
                    <a:pt x="5049" y="16625"/>
                    <a:pt x="5529" y="17074"/>
                  </a:cubicBezTo>
                  <a:cubicBezTo>
                    <a:pt x="5546" y="17069"/>
                    <a:pt x="5522" y="17014"/>
                    <a:pt x="5556" y="17014"/>
                  </a:cubicBezTo>
                  <a:cubicBezTo>
                    <a:pt x="5568" y="17014"/>
                    <a:pt x="5589" y="17021"/>
                    <a:pt x="5622" y="17042"/>
                  </a:cubicBezTo>
                  <a:lnTo>
                    <a:pt x="5789" y="17366"/>
                  </a:lnTo>
                  <a:cubicBezTo>
                    <a:pt x="5891" y="17450"/>
                    <a:pt x="5965" y="17360"/>
                    <a:pt x="6079" y="17582"/>
                  </a:cubicBezTo>
                  <a:cubicBezTo>
                    <a:pt x="6072" y="17558"/>
                    <a:pt x="6063" y="17523"/>
                    <a:pt x="6080" y="17523"/>
                  </a:cubicBezTo>
                  <a:cubicBezTo>
                    <a:pt x="6087" y="17523"/>
                    <a:pt x="6100" y="17530"/>
                    <a:pt x="6120" y="17547"/>
                  </a:cubicBezTo>
                  <a:cubicBezTo>
                    <a:pt x="6538" y="18041"/>
                    <a:pt x="7020" y="18491"/>
                    <a:pt x="7493" y="18952"/>
                  </a:cubicBezTo>
                  <a:cubicBezTo>
                    <a:pt x="7732" y="19182"/>
                    <a:pt x="7968" y="19413"/>
                    <a:pt x="8193" y="19657"/>
                  </a:cubicBezTo>
                  <a:cubicBezTo>
                    <a:pt x="8307" y="19777"/>
                    <a:pt x="8411" y="19898"/>
                    <a:pt x="8524" y="20030"/>
                  </a:cubicBezTo>
                  <a:cubicBezTo>
                    <a:pt x="8645" y="20165"/>
                    <a:pt x="8775" y="20294"/>
                    <a:pt x="8912" y="20413"/>
                  </a:cubicBezTo>
                  <a:cubicBezTo>
                    <a:pt x="8855" y="20351"/>
                    <a:pt x="8840" y="20328"/>
                    <a:pt x="8851" y="20328"/>
                  </a:cubicBezTo>
                  <a:cubicBezTo>
                    <a:pt x="8867" y="20328"/>
                    <a:pt x="8935" y="20373"/>
                    <a:pt x="9009" y="20417"/>
                  </a:cubicBezTo>
                  <a:cubicBezTo>
                    <a:pt x="8932" y="20357"/>
                    <a:pt x="9039" y="20371"/>
                    <a:pt x="9039" y="20336"/>
                  </a:cubicBezTo>
                  <a:cubicBezTo>
                    <a:pt x="9113" y="20401"/>
                    <a:pt x="9192" y="20459"/>
                    <a:pt x="9276" y="20515"/>
                  </a:cubicBezTo>
                  <a:cubicBezTo>
                    <a:pt x="9398" y="20598"/>
                    <a:pt x="9533" y="20668"/>
                    <a:pt x="9533" y="20668"/>
                  </a:cubicBezTo>
                  <a:cubicBezTo>
                    <a:pt x="9544" y="20664"/>
                    <a:pt x="9558" y="20662"/>
                    <a:pt x="9574" y="20662"/>
                  </a:cubicBezTo>
                  <a:cubicBezTo>
                    <a:pt x="9650" y="20662"/>
                    <a:pt x="9774" y="20699"/>
                    <a:pt x="9897" y="20726"/>
                  </a:cubicBezTo>
                  <a:cubicBezTo>
                    <a:pt x="9984" y="20746"/>
                    <a:pt x="10071" y="20759"/>
                    <a:pt x="10134" y="20759"/>
                  </a:cubicBezTo>
                  <a:cubicBezTo>
                    <a:pt x="10179" y="20759"/>
                    <a:pt x="10213" y="20753"/>
                    <a:pt x="10226" y="20737"/>
                  </a:cubicBezTo>
                  <a:lnTo>
                    <a:pt x="10133" y="20735"/>
                  </a:lnTo>
                  <a:cubicBezTo>
                    <a:pt x="10087" y="20733"/>
                    <a:pt x="10041" y="20728"/>
                    <a:pt x="10041" y="20728"/>
                  </a:cubicBezTo>
                  <a:cubicBezTo>
                    <a:pt x="10170" y="20700"/>
                    <a:pt x="10092" y="20638"/>
                    <a:pt x="9997" y="20563"/>
                  </a:cubicBezTo>
                  <a:cubicBezTo>
                    <a:pt x="9901" y="20489"/>
                    <a:pt x="9797" y="20399"/>
                    <a:pt x="9830" y="20343"/>
                  </a:cubicBezTo>
                  <a:lnTo>
                    <a:pt x="9830" y="20343"/>
                  </a:lnTo>
                  <a:cubicBezTo>
                    <a:pt x="9818" y="20345"/>
                    <a:pt x="9806" y="20346"/>
                    <a:pt x="9794" y="20346"/>
                  </a:cubicBezTo>
                  <a:cubicBezTo>
                    <a:pt x="9672" y="20346"/>
                    <a:pt x="9543" y="20261"/>
                    <a:pt x="9410" y="20160"/>
                  </a:cubicBezTo>
                  <a:cubicBezTo>
                    <a:pt x="9266" y="20049"/>
                    <a:pt x="9123" y="19926"/>
                    <a:pt x="8923" y="19856"/>
                  </a:cubicBezTo>
                  <a:cubicBezTo>
                    <a:pt x="8908" y="19832"/>
                    <a:pt x="8910" y="19825"/>
                    <a:pt x="8920" y="19825"/>
                  </a:cubicBezTo>
                  <a:cubicBezTo>
                    <a:pt x="8934" y="19825"/>
                    <a:pt x="8963" y="19839"/>
                    <a:pt x="8979" y="19839"/>
                  </a:cubicBezTo>
                  <a:cubicBezTo>
                    <a:pt x="8987" y="19839"/>
                    <a:pt x="8992" y="19834"/>
                    <a:pt x="8988" y="19821"/>
                  </a:cubicBezTo>
                  <a:cubicBezTo>
                    <a:pt x="8879" y="19798"/>
                    <a:pt x="8786" y="19726"/>
                    <a:pt x="8629" y="19536"/>
                  </a:cubicBezTo>
                  <a:lnTo>
                    <a:pt x="8629" y="19536"/>
                  </a:lnTo>
                  <a:lnTo>
                    <a:pt x="8659" y="19546"/>
                  </a:lnTo>
                  <a:cubicBezTo>
                    <a:pt x="8172" y="19077"/>
                    <a:pt x="8003" y="18836"/>
                    <a:pt x="7491" y="18275"/>
                  </a:cubicBezTo>
                  <a:lnTo>
                    <a:pt x="7488" y="18356"/>
                  </a:lnTo>
                  <a:cubicBezTo>
                    <a:pt x="7423" y="18289"/>
                    <a:pt x="7370" y="18215"/>
                    <a:pt x="7324" y="18134"/>
                  </a:cubicBezTo>
                  <a:cubicBezTo>
                    <a:pt x="7308" y="18128"/>
                    <a:pt x="7296" y="18126"/>
                    <a:pt x="7289" y="18126"/>
                  </a:cubicBezTo>
                  <a:cubicBezTo>
                    <a:pt x="7211" y="18126"/>
                    <a:pt x="7577" y="18416"/>
                    <a:pt x="7480" y="18416"/>
                  </a:cubicBezTo>
                  <a:cubicBezTo>
                    <a:pt x="7473" y="18416"/>
                    <a:pt x="7464" y="18415"/>
                    <a:pt x="7453" y="18412"/>
                  </a:cubicBezTo>
                  <a:cubicBezTo>
                    <a:pt x="7384" y="18173"/>
                    <a:pt x="6640" y="17598"/>
                    <a:pt x="6633" y="17397"/>
                  </a:cubicBezTo>
                  <a:cubicBezTo>
                    <a:pt x="6586" y="17349"/>
                    <a:pt x="6564" y="17334"/>
                    <a:pt x="6554" y="17334"/>
                  </a:cubicBezTo>
                  <a:cubicBezTo>
                    <a:pt x="6537" y="17334"/>
                    <a:pt x="6557" y="17381"/>
                    <a:pt x="6538" y="17381"/>
                  </a:cubicBezTo>
                  <a:cubicBezTo>
                    <a:pt x="6528" y="17381"/>
                    <a:pt x="6506" y="17367"/>
                    <a:pt x="6459" y="17320"/>
                  </a:cubicBezTo>
                  <a:lnTo>
                    <a:pt x="6438" y="17246"/>
                  </a:lnTo>
                  <a:lnTo>
                    <a:pt x="6359" y="17234"/>
                  </a:lnTo>
                  <a:cubicBezTo>
                    <a:pt x="6250" y="17114"/>
                    <a:pt x="6225" y="17021"/>
                    <a:pt x="6241" y="16996"/>
                  </a:cubicBezTo>
                  <a:lnTo>
                    <a:pt x="6241" y="16996"/>
                  </a:lnTo>
                  <a:cubicBezTo>
                    <a:pt x="6278" y="17030"/>
                    <a:pt x="6320" y="17065"/>
                    <a:pt x="6359" y="17098"/>
                  </a:cubicBezTo>
                  <a:cubicBezTo>
                    <a:pt x="6250" y="16929"/>
                    <a:pt x="5972" y="16719"/>
                    <a:pt x="5896" y="16638"/>
                  </a:cubicBezTo>
                  <a:lnTo>
                    <a:pt x="5896" y="16638"/>
                  </a:lnTo>
                  <a:lnTo>
                    <a:pt x="6037" y="16808"/>
                  </a:lnTo>
                  <a:cubicBezTo>
                    <a:pt x="5527" y="16346"/>
                    <a:pt x="4971" y="15721"/>
                    <a:pt x="4449" y="15306"/>
                  </a:cubicBezTo>
                  <a:lnTo>
                    <a:pt x="4449" y="15306"/>
                  </a:lnTo>
                  <a:lnTo>
                    <a:pt x="4465" y="15361"/>
                  </a:lnTo>
                  <a:cubicBezTo>
                    <a:pt x="4071" y="15041"/>
                    <a:pt x="4201" y="15055"/>
                    <a:pt x="3791" y="14677"/>
                  </a:cubicBezTo>
                  <a:lnTo>
                    <a:pt x="3791" y="14677"/>
                  </a:lnTo>
                  <a:lnTo>
                    <a:pt x="3809" y="14687"/>
                  </a:lnTo>
                  <a:cubicBezTo>
                    <a:pt x="3693" y="14615"/>
                    <a:pt x="3587" y="14524"/>
                    <a:pt x="3492" y="14425"/>
                  </a:cubicBezTo>
                  <a:lnTo>
                    <a:pt x="3492" y="14425"/>
                  </a:lnTo>
                  <a:cubicBezTo>
                    <a:pt x="3505" y="14433"/>
                    <a:pt x="3514" y="14436"/>
                    <a:pt x="3519" y="14436"/>
                  </a:cubicBezTo>
                  <a:cubicBezTo>
                    <a:pt x="3554" y="14436"/>
                    <a:pt x="3425" y="14275"/>
                    <a:pt x="3461" y="14275"/>
                  </a:cubicBezTo>
                  <a:cubicBezTo>
                    <a:pt x="3469" y="14275"/>
                    <a:pt x="3482" y="14282"/>
                    <a:pt x="3505" y="14297"/>
                  </a:cubicBezTo>
                  <a:cubicBezTo>
                    <a:pt x="3079" y="13949"/>
                    <a:pt x="3283" y="14137"/>
                    <a:pt x="2954" y="13954"/>
                  </a:cubicBezTo>
                  <a:lnTo>
                    <a:pt x="2928" y="13861"/>
                  </a:lnTo>
                  <a:cubicBezTo>
                    <a:pt x="2810" y="13803"/>
                    <a:pt x="2787" y="13813"/>
                    <a:pt x="2583" y="13625"/>
                  </a:cubicBezTo>
                  <a:lnTo>
                    <a:pt x="2583" y="13625"/>
                  </a:lnTo>
                  <a:cubicBezTo>
                    <a:pt x="2618" y="13649"/>
                    <a:pt x="2637" y="13659"/>
                    <a:pt x="2647" y="13659"/>
                  </a:cubicBezTo>
                  <a:cubicBezTo>
                    <a:pt x="2679" y="13659"/>
                    <a:pt x="2605" y="13554"/>
                    <a:pt x="2645" y="13554"/>
                  </a:cubicBezTo>
                  <a:cubicBezTo>
                    <a:pt x="2657" y="13554"/>
                    <a:pt x="2682" y="13565"/>
                    <a:pt x="2724" y="13592"/>
                  </a:cubicBezTo>
                  <a:cubicBezTo>
                    <a:pt x="2386" y="13108"/>
                    <a:pt x="2043" y="13055"/>
                    <a:pt x="1957" y="12760"/>
                  </a:cubicBezTo>
                  <a:cubicBezTo>
                    <a:pt x="1932" y="12751"/>
                    <a:pt x="1914" y="12747"/>
                    <a:pt x="1901" y="12747"/>
                  </a:cubicBezTo>
                  <a:cubicBezTo>
                    <a:pt x="1789" y="12747"/>
                    <a:pt x="2174" y="13090"/>
                    <a:pt x="2155" y="13090"/>
                  </a:cubicBezTo>
                  <a:cubicBezTo>
                    <a:pt x="2153" y="13090"/>
                    <a:pt x="2148" y="13087"/>
                    <a:pt x="2138" y="13080"/>
                  </a:cubicBezTo>
                  <a:lnTo>
                    <a:pt x="2138" y="13080"/>
                  </a:lnTo>
                  <a:cubicBezTo>
                    <a:pt x="2150" y="13105"/>
                    <a:pt x="2147" y="13115"/>
                    <a:pt x="2134" y="13115"/>
                  </a:cubicBezTo>
                  <a:cubicBezTo>
                    <a:pt x="2086" y="13115"/>
                    <a:pt x="1890" y="12963"/>
                    <a:pt x="1795" y="12853"/>
                  </a:cubicBezTo>
                  <a:cubicBezTo>
                    <a:pt x="1665" y="12721"/>
                    <a:pt x="1688" y="12516"/>
                    <a:pt x="1357" y="12188"/>
                  </a:cubicBezTo>
                  <a:lnTo>
                    <a:pt x="1357" y="12188"/>
                  </a:lnTo>
                  <a:cubicBezTo>
                    <a:pt x="1387" y="12217"/>
                    <a:pt x="1397" y="12214"/>
                    <a:pt x="1428" y="12248"/>
                  </a:cubicBezTo>
                  <a:cubicBezTo>
                    <a:pt x="1380" y="12174"/>
                    <a:pt x="1310" y="12120"/>
                    <a:pt x="1241" y="12062"/>
                  </a:cubicBezTo>
                  <a:lnTo>
                    <a:pt x="1238" y="12061"/>
                  </a:lnTo>
                  <a:lnTo>
                    <a:pt x="1238" y="12061"/>
                  </a:lnTo>
                  <a:cubicBezTo>
                    <a:pt x="1239" y="12062"/>
                    <a:pt x="1241" y="12065"/>
                    <a:pt x="1245" y="12069"/>
                  </a:cubicBezTo>
                  <a:lnTo>
                    <a:pt x="1245" y="12069"/>
                  </a:lnTo>
                  <a:lnTo>
                    <a:pt x="1243" y="12067"/>
                  </a:lnTo>
                  <a:lnTo>
                    <a:pt x="1238" y="12062"/>
                  </a:lnTo>
                  <a:lnTo>
                    <a:pt x="1224" y="12051"/>
                  </a:lnTo>
                  <a:lnTo>
                    <a:pt x="1199" y="12025"/>
                  </a:lnTo>
                  <a:cubicBezTo>
                    <a:pt x="1183" y="12009"/>
                    <a:pt x="1166" y="11993"/>
                    <a:pt x="1150" y="11974"/>
                  </a:cubicBezTo>
                  <a:cubicBezTo>
                    <a:pt x="1115" y="11937"/>
                    <a:pt x="1088" y="11895"/>
                    <a:pt x="1067" y="11849"/>
                  </a:cubicBezTo>
                  <a:cubicBezTo>
                    <a:pt x="954" y="11816"/>
                    <a:pt x="930" y="11676"/>
                    <a:pt x="849" y="11676"/>
                  </a:cubicBezTo>
                  <a:cubicBezTo>
                    <a:pt x="844" y="11676"/>
                    <a:pt x="838" y="11676"/>
                    <a:pt x="833" y="11678"/>
                  </a:cubicBezTo>
                  <a:cubicBezTo>
                    <a:pt x="826" y="11688"/>
                    <a:pt x="1013" y="11908"/>
                    <a:pt x="1071" y="11967"/>
                  </a:cubicBezTo>
                  <a:lnTo>
                    <a:pt x="1071" y="11967"/>
                  </a:lnTo>
                  <a:cubicBezTo>
                    <a:pt x="1053" y="11952"/>
                    <a:pt x="1035" y="11938"/>
                    <a:pt x="1016" y="11923"/>
                  </a:cubicBezTo>
                  <a:lnTo>
                    <a:pt x="953" y="11868"/>
                  </a:lnTo>
                  <a:cubicBezTo>
                    <a:pt x="909" y="11831"/>
                    <a:pt x="860" y="11796"/>
                    <a:pt x="814" y="11747"/>
                  </a:cubicBezTo>
                  <a:cubicBezTo>
                    <a:pt x="765" y="11694"/>
                    <a:pt x="721" y="11636"/>
                    <a:pt x="682" y="11576"/>
                  </a:cubicBezTo>
                  <a:cubicBezTo>
                    <a:pt x="640" y="11499"/>
                    <a:pt x="608" y="11418"/>
                    <a:pt x="585" y="11334"/>
                  </a:cubicBezTo>
                  <a:lnTo>
                    <a:pt x="585" y="11334"/>
                  </a:lnTo>
                  <a:cubicBezTo>
                    <a:pt x="617" y="11353"/>
                    <a:pt x="687" y="11446"/>
                    <a:pt x="733" y="11508"/>
                  </a:cubicBezTo>
                  <a:cubicBezTo>
                    <a:pt x="717" y="11395"/>
                    <a:pt x="622" y="11325"/>
                    <a:pt x="617" y="11205"/>
                  </a:cubicBezTo>
                  <a:cubicBezTo>
                    <a:pt x="642" y="11205"/>
                    <a:pt x="666" y="11232"/>
                    <a:pt x="691" y="11277"/>
                  </a:cubicBezTo>
                  <a:cubicBezTo>
                    <a:pt x="721" y="11330"/>
                    <a:pt x="751" y="11385"/>
                    <a:pt x="777" y="11443"/>
                  </a:cubicBezTo>
                  <a:cubicBezTo>
                    <a:pt x="842" y="11569"/>
                    <a:pt x="935" y="11719"/>
                    <a:pt x="1030" y="11780"/>
                  </a:cubicBezTo>
                  <a:cubicBezTo>
                    <a:pt x="1002" y="11694"/>
                    <a:pt x="787" y="11490"/>
                    <a:pt x="858" y="11490"/>
                  </a:cubicBezTo>
                  <a:cubicBezTo>
                    <a:pt x="865" y="11490"/>
                    <a:pt x="876" y="11492"/>
                    <a:pt x="890" y="11496"/>
                  </a:cubicBezTo>
                  <a:lnTo>
                    <a:pt x="890" y="11496"/>
                  </a:lnTo>
                  <a:cubicBezTo>
                    <a:pt x="841" y="11480"/>
                    <a:pt x="802" y="11445"/>
                    <a:pt x="777" y="11399"/>
                  </a:cubicBezTo>
                  <a:cubicBezTo>
                    <a:pt x="749" y="11351"/>
                    <a:pt x="726" y="11300"/>
                    <a:pt x="712" y="11246"/>
                  </a:cubicBezTo>
                  <a:cubicBezTo>
                    <a:pt x="696" y="11186"/>
                    <a:pt x="677" y="11126"/>
                    <a:pt x="656" y="11068"/>
                  </a:cubicBezTo>
                  <a:cubicBezTo>
                    <a:pt x="636" y="10998"/>
                    <a:pt x="608" y="10936"/>
                    <a:pt x="568" y="10875"/>
                  </a:cubicBezTo>
                  <a:lnTo>
                    <a:pt x="568" y="10875"/>
                  </a:lnTo>
                  <a:lnTo>
                    <a:pt x="631" y="10882"/>
                  </a:lnTo>
                  <a:cubicBezTo>
                    <a:pt x="596" y="10815"/>
                    <a:pt x="571" y="10743"/>
                    <a:pt x="559" y="10669"/>
                  </a:cubicBezTo>
                  <a:lnTo>
                    <a:pt x="559" y="10669"/>
                  </a:lnTo>
                  <a:lnTo>
                    <a:pt x="656" y="10806"/>
                  </a:lnTo>
                  <a:cubicBezTo>
                    <a:pt x="612" y="10702"/>
                    <a:pt x="601" y="10588"/>
                    <a:pt x="622" y="10479"/>
                  </a:cubicBezTo>
                  <a:cubicBezTo>
                    <a:pt x="631" y="10370"/>
                    <a:pt x="666" y="10268"/>
                    <a:pt x="652" y="10159"/>
                  </a:cubicBezTo>
                  <a:lnTo>
                    <a:pt x="652" y="10159"/>
                  </a:lnTo>
                  <a:cubicBezTo>
                    <a:pt x="641" y="10364"/>
                    <a:pt x="627" y="10404"/>
                    <a:pt x="607" y="10404"/>
                  </a:cubicBezTo>
                  <a:cubicBezTo>
                    <a:pt x="605" y="10404"/>
                    <a:pt x="603" y="10403"/>
                    <a:pt x="601" y="10403"/>
                  </a:cubicBezTo>
                  <a:cubicBezTo>
                    <a:pt x="589" y="10399"/>
                    <a:pt x="575" y="10388"/>
                    <a:pt x="563" y="10388"/>
                  </a:cubicBezTo>
                  <a:cubicBezTo>
                    <a:pt x="550" y="10388"/>
                    <a:pt x="537" y="10401"/>
                    <a:pt x="529" y="10454"/>
                  </a:cubicBezTo>
                  <a:cubicBezTo>
                    <a:pt x="515" y="10393"/>
                    <a:pt x="510" y="10331"/>
                    <a:pt x="515" y="10270"/>
                  </a:cubicBezTo>
                  <a:cubicBezTo>
                    <a:pt x="515" y="10229"/>
                    <a:pt x="520" y="10187"/>
                    <a:pt x="527" y="10145"/>
                  </a:cubicBezTo>
                  <a:cubicBezTo>
                    <a:pt x="543" y="10092"/>
                    <a:pt x="571" y="10041"/>
                    <a:pt x="603" y="9997"/>
                  </a:cubicBezTo>
                  <a:cubicBezTo>
                    <a:pt x="638" y="9948"/>
                    <a:pt x="670" y="9899"/>
                    <a:pt x="700" y="9848"/>
                  </a:cubicBezTo>
                  <a:cubicBezTo>
                    <a:pt x="719" y="9807"/>
                    <a:pt x="735" y="9765"/>
                    <a:pt x="749" y="9723"/>
                  </a:cubicBezTo>
                  <a:cubicBezTo>
                    <a:pt x="773" y="9666"/>
                    <a:pt x="795" y="9609"/>
                    <a:pt x="811" y="9550"/>
                  </a:cubicBezTo>
                  <a:lnTo>
                    <a:pt x="811" y="9550"/>
                  </a:lnTo>
                  <a:cubicBezTo>
                    <a:pt x="793" y="9614"/>
                    <a:pt x="727" y="9736"/>
                    <a:pt x="702" y="9736"/>
                  </a:cubicBezTo>
                  <a:cubicBezTo>
                    <a:pt x="694" y="9736"/>
                    <a:pt x="690" y="9724"/>
                    <a:pt x="693" y="9693"/>
                  </a:cubicBezTo>
                  <a:cubicBezTo>
                    <a:pt x="719" y="9638"/>
                    <a:pt x="751" y="9575"/>
                    <a:pt x="782" y="9519"/>
                  </a:cubicBezTo>
                  <a:cubicBezTo>
                    <a:pt x="812" y="9473"/>
                    <a:pt x="844" y="9431"/>
                    <a:pt x="884" y="9394"/>
                  </a:cubicBezTo>
                  <a:cubicBezTo>
                    <a:pt x="942" y="9269"/>
                    <a:pt x="953" y="9233"/>
                    <a:pt x="942" y="9233"/>
                  </a:cubicBezTo>
                  <a:lnTo>
                    <a:pt x="942" y="9233"/>
                  </a:lnTo>
                  <a:cubicBezTo>
                    <a:pt x="937" y="9233"/>
                    <a:pt x="928" y="9241"/>
                    <a:pt x="916" y="9250"/>
                  </a:cubicBezTo>
                  <a:cubicBezTo>
                    <a:pt x="892" y="9267"/>
                    <a:pt x="861" y="9295"/>
                    <a:pt x="847" y="9295"/>
                  </a:cubicBezTo>
                  <a:cubicBezTo>
                    <a:pt x="838" y="9295"/>
                    <a:pt x="836" y="9284"/>
                    <a:pt x="846" y="9250"/>
                  </a:cubicBezTo>
                  <a:cubicBezTo>
                    <a:pt x="902" y="9218"/>
                    <a:pt x="939" y="9162"/>
                    <a:pt x="948" y="9097"/>
                  </a:cubicBezTo>
                  <a:cubicBezTo>
                    <a:pt x="962" y="9026"/>
                    <a:pt x="988" y="8956"/>
                    <a:pt x="1023" y="8889"/>
                  </a:cubicBezTo>
                  <a:lnTo>
                    <a:pt x="1071" y="8926"/>
                  </a:lnTo>
                  <a:cubicBezTo>
                    <a:pt x="1243" y="8757"/>
                    <a:pt x="1243" y="8710"/>
                    <a:pt x="1243" y="8671"/>
                  </a:cubicBezTo>
                  <a:cubicBezTo>
                    <a:pt x="1241" y="8629"/>
                    <a:pt x="1236" y="8592"/>
                    <a:pt x="1424" y="8439"/>
                  </a:cubicBezTo>
                  <a:lnTo>
                    <a:pt x="1424" y="8439"/>
                  </a:lnTo>
                  <a:lnTo>
                    <a:pt x="1338" y="8641"/>
                  </a:lnTo>
                  <a:lnTo>
                    <a:pt x="1500" y="8448"/>
                  </a:lnTo>
                  <a:lnTo>
                    <a:pt x="1512" y="8534"/>
                  </a:lnTo>
                  <a:cubicBezTo>
                    <a:pt x="1669" y="8302"/>
                    <a:pt x="1741" y="8251"/>
                    <a:pt x="1943" y="8075"/>
                  </a:cubicBezTo>
                  <a:lnTo>
                    <a:pt x="1943" y="8075"/>
                  </a:lnTo>
                  <a:cubicBezTo>
                    <a:pt x="1939" y="8076"/>
                    <a:pt x="1935" y="8076"/>
                    <a:pt x="1932" y="8076"/>
                  </a:cubicBezTo>
                  <a:cubicBezTo>
                    <a:pt x="1872" y="8076"/>
                    <a:pt x="1901" y="7964"/>
                    <a:pt x="2057" y="7804"/>
                  </a:cubicBezTo>
                  <a:cubicBezTo>
                    <a:pt x="2087" y="7785"/>
                    <a:pt x="2104" y="7779"/>
                    <a:pt x="2113" y="7779"/>
                  </a:cubicBezTo>
                  <a:cubicBezTo>
                    <a:pt x="2127" y="7779"/>
                    <a:pt x="2123" y="7794"/>
                    <a:pt x="2130" y="7794"/>
                  </a:cubicBezTo>
                  <a:cubicBezTo>
                    <a:pt x="2139" y="7794"/>
                    <a:pt x="2165" y="7770"/>
                    <a:pt x="2265" y="7665"/>
                  </a:cubicBezTo>
                  <a:lnTo>
                    <a:pt x="2265" y="7665"/>
                  </a:lnTo>
                  <a:cubicBezTo>
                    <a:pt x="2240" y="7746"/>
                    <a:pt x="2214" y="7839"/>
                    <a:pt x="2070" y="7901"/>
                  </a:cubicBezTo>
                  <a:cubicBezTo>
                    <a:pt x="2075" y="7927"/>
                    <a:pt x="2045" y="7982"/>
                    <a:pt x="2047" y="8006"/>
                  </a:cubicBezTo>
                  <a:cubicBezTo>
                    <a:pt x="2200" y="7913"/>
                    <a:pt x="2363" y="7704"/>
                    <a:pt x="2451" y="7616"/>
                  </a:cubicBezTo>
                  <a:lnTo>
                    <a:pt x="2451" y="7616"/>
                  </a:lnTo>
                  <a:cubicBezTo>
                    <a:pt x="2418" y="7646"/>
                    <a:pt x="2383" y="7676"/>
                    <a:pt x="2346" y="7700"/>
                  </a:cubicBezTo>
                  <a:lnTo>
                    <a:pt x="2634" y="7294"/>
                  </a:lnTo>
                  <a:cubicBezTo>
                    <a:pt x="2649" y="7285"/>
                    <a:pt x="2660" y="7282"/>
                    <a:pt x="2667" y="7282"/>
                  </a:cubicBezTo>
                  <a:cubicBezTo>
                    <a:pt x="2689" y="7282"/>
                    <a:pt x="2665" y="7325"/>
                    <a:pt x="2643" y="7368"/>
                  </a:cubicBezTo>
                  <a:cubicBezTo>
                    <a:pt x="2708" y="7291"/>
                    <a:pt x="2738" y="7224"/>
                    <a:pt x="2836" y="7118"/>
                  </a:cubicBezTo>
                  <a:lnTo>
                    <a:pt x="2836" y="7118"/>
                  </a:lnTo>
                  <a:cubicBezTo>
                    <a:pt x="2845" y="7179"/>
                    <a:pt x="2885" y="7207"/>
                    <a:pt x="2765" y="7360"/>
                  </a:cubicBezTo>
                  <a:lnTo>
                    <a:pt x="2765" y="7360"/>
                  </a:lnTo>
                  <a:lnTo>
                    <a:pt x="3046" y="7004"/>
                  </a:lnTo>
                  <a:cubicBezTo>
                    <a:pt x="3077" y="6998"/>
                    <a:pt x="3197" y="6918"/>
                    <a:pt x="3225" y="6918"/>
                  </a:cubicBezTo>
                  <a:cubicBezTo>
                    <a:pt x="3231" y="6918"/>
                    <a:pt x="3233" y="6922"/>
                    <a:pt x="3227" y="6932"/>
                  </a:cubicBezTo>
                  <a:cubicBezTo>
                    <a:pt x="3431" y="6770"/>
                    <a:pt x="3606" y="6420"/>
                    <a:pt x="3874" y="6204"/>
                  </a:cubicBezTo>
                  <a:lnTo>
                    <a:pt x="3874" y="6204"/>
                  </a:lnTo>
                  <a:cubicBezTo>
                    <a:pt x="3874" y="6203"/>
                    <a:pt x="3874" y="6203"/>
                    <a:pt x="3874" y="6202"/>
                  </a:cubicBezTo>
                  <a:lnTo>
                    <a:pt x="3877" y="6199"/>
                  </a:lnTo>
                  <a:lnTo>
                    <a:pt x="3877" y="6199"/>
                  </a:lnTo>
                  <a:cubicBezTo>
                    <a:pt x="3877" y="6200"/>
                    <a:pt x="3877" y="6201"/>
                    <a:pt x="3876" y="6202"/>
                  </a:cubicBezTo>
                  <a:cubicBezTo>
                    <a:pt x="3876" y="6203"/>
                    <a:pt x="3875" y="6203"/>
                    <a:pt x="3874" y="6204"/>
                  </a:cubicBezTo>
                  <a:lnTo>
                    <a:pt x="3874" y="6204"/>
                  </a:lnTo>
                  <a:cubicBezTo>
                    <a:pt x="3874" y="6208"/>
                    <a:pt x="3874" y="6214"/>
                    <a:pt x="3874" y="6218"/>
                  </a:cubicBezTo>
                  <a:lnTo>
                    <a:pt x="3883" y="6195"/>
                  </a:lnTo>
                  <a:lnTo>
                    <a:pt x="3877" y="6199"/>
                  </a:lnTo>
                  <a:lnTo>
                    <a:pt x="3877" y="6199"/>
                  </a:lnTo>
                  <a:cubicBezTo>
                    <a:pt x="3894" y="6161"/>
                    <a:pt x="3919" y="6125"/>
                    <a:pt x="3948" y="6095"/>
                  </a:cubicBezTo>
                  <a:cubicBezTo>
                    <a:pt x="4182" y="5875"/>
                    <a:pt x="4426" y="5715"/>
                    <a:pt x="4648" y="5400"/>
                  </a:cubicBezTo>
                  <a:lnTo>
                    <a:pt x="4864" y="5309"/>
                  </a:lnTo>
                  <a:cubicBezTo>
                    <a:pt x="4921" y="5244"/>
                    <a:pt x="4921" y="5228"/>
                    <a:pt x="4900" y="5228"/>
                  </a:cubicBezTo>
                  <a:cubicBezTo>
                    <a:pt x="4879" y="5228"/>
                    <a:pt x="4834" y="5246"/>
                    <a:pt x="4808" y="5246"/>
                  </a:cubicBezTo>
                  <a:cubicBezTo>
                    <a:pt x="4774" y="5246"/>
                    <a:pt x="4773" y="5213"/>
                    <a:pt x="4906" y="5061"/>
                  </a:cubicBezTo>
                  <a:cubicBezTo>
                    <a:pt x="4996" y="4955"/>
                    <a:pt x="5038" y="4927"/>
                    <a:pt x="5062" y="4927"/>
                  </a:cubicBezTo>
                  <a:cubicBezTo>
                    <a:pt x="5090" y="4927"/>
                    <a:pt x="5093" y="4966"/>
                    <a:pt x="5121" y="4966"/>
                  </a:cubicBezTo>
                  <a:cubicBezTo>
                    <a:pt x="5130" y="4966"/>
                    <a:pt x="5141" y="4962"/>
                    <a:pt x="5156" y="4952"/>
                  </a:cubicBezTo>
                  <a:cubicBezTo>
                    <a:pt x="5246" y="4797"/>
                    <a:pt x="5399" y="4519"/>
                    <a:pt x="5678" y="4340"/>
                  </a:cubicBezTo>
                  <a:lnTo>
                    <a:pt x="5678" y="4343"/>
                  </a:lnTo>
                  <a:cubicBezTo>
                    <a:pt x="5613" y="4431"/>
                    <a:pt x="5546" y="4479"/>
                    <a:pt x="5478" y="4554"/>
                  </a:cubicBezTo>
                  <a:lnTo>
                    <a:pt x="5687" y="4415"/>
                  </a:lnTo>
                  <a:lnTo>
                    <a:pt x="5687" y="4415"/>
                  </a:lnTo>
                  <a:cubicBezTo>
                    <a:pt x="5572" y="4616"/>
                    <a:pt x="5446" y="4742"/>
                    <a:pt x="5481" y="4742"/>
                  </a:cubicBezTo>
                  <a:cubicBezTo>
                    <a:pt x="5493" y="4742"/>
                    <a:pt x="5522" y="4728"/>
                    <a:pt x="5573" y="4700"/>
                  </a:cubicBezTo>
                  <a:cubicBezTo>
                    <a:pt x="5478" y="4554"/>
                    <a:pt x="6239" y="4011"/>
                    <a:pt x="6141" y="3865"/>
                  </a:cubicBezTo>
                  <a:lnTo>
                    <a:pt x="6283" y="3777"/>
                  </a:lnTo>
                  <a:lnTo>
                    <a:pt x="6283" y="3777"/>
                  </a:lnTo>
                  <a:cubicBezTo>
                    <a:pt x="6248" y="3807"/>
                    <a:pt x="6250" y="3821"/>
                    <a:pt x="6215" y="3851"/>
                  </a:cubicBezTo>
                  <a:cubicBezTo>
                    <a:pt x="6496" y="3687"/>
                    <a:pt x="6294" y="3599"/>
                    <a:pt x="6600" y="3330"/>
                  </a:cubicBezTo>
                  <a:cubicBezTo>
                    <a:pt x="6672" y="3270"/>
                    <a:pt x="6733" y="3227"/>
                    <a:pt x="6752" y="3227"/>
                  </a:cubicBezTo>
                  <a:cubicBezTo>
                    <a:pt x="6762" y="3227"/>
                    <a:pt x="6760" y="3239"/>
                    <a:pt x="6742" y="3267"/>
                  </a:cubicBezTo>
                  <a:lnTo>
                    <a:pt x="6936" y="3014"/>
                  </a:lnTo>
                  <a:cubicBezTo>
                    <a:pt x="6961" y="2992"/>
                    <a:pt x="6977" y="2982"/>
                    <a:pt x="6984" y="2982"/>
                  </a:cubicBezTo>
                  <a:cubicBezTo>
                    <a:pt x="6994" y="2982"/>
                    <a:pt x="6990" y="2997"/>
                    <a:pt x="6971" y="3020"/>
                  </a:cubicBezTo>
                  <a:lnTo>
                    <a:pt x="6971" y="3020"/>
                  </a:lnTo>
                  <a:lnTo>
                    <a:pt x="7273" y="2701"/>
                  </a:lnTo>
                  <a:lnTo>
                    <a:pt x="7273" y="2706"/>
                  </a:lnTo>
                  <a:cubicBezTo>
                    <a:pt x="7319" y="2613"/>
                    <a:pt x="7370" y="2523"/>
                    <a:pt x="7426" y="2435"/>
                  </a:cubicBezTo>
                  <a:cubicBezTo>
                    <a:pt x="7448" y="2420"/>
                    <a:pt x="7459" y="2414"/>
                    <a:pt x="7463" y="2414"/>
                  </a:cubicBezTo>
                  <a:lnTo>
                    <a:pt x="7463" y="2414"/>
                  </a:lnTo>
                  <a:cubicBezTo>
                    <a:pt x="7477" y="2414"/>
                    <a:pt x="7406" y="2484"/>
                    <a:pt x="7428" y="2484"/>
                  </a:cubicBezTo>
                  <a:cubicBezTo>
                    <a:pt x="7428" y="2484"/>
                    <a:pt x="7429" y="2484"/>
                    <a:pt x="7430" y="2484"/>
                  </a:cubicBezTo>
                  <a:lnTo>
                    <a:pt x="7590" y="2266"/>
                  </a:lnTo>
                  <a:cubicBezTo>
                    <a:pt x="7602" y="2261"/>
                    <a:pt x="7611" y="2258"/>
                    <a:pt x="7617" y="2258"/>
                  </a:cubicBezTo>
                  <a:cubicBezTo>
                    <a:pt x="7672" y="2258"/>
                    <a:pt x="7557" y="2420"/>
                    <a:pt x="7437" y="2532"/>
                  </a:cubicBezTo>
                  <a:cubicBezTo>
                    <a:pt x="7734" y="2477"/>
                    <a:pt x="7565" y="2344"/>
                    <a:pt x="8014" y="2036"/>
                  </a:cubicBezTo>
                  <a:lnTo>
                    <a:pt x="8014" y="2036"/>
                  </a:lnTo>
                  <a:lnTo>
                    <a:pt x="7852" y="2228"/>
                  </a:lnTo>
                  <a:cubicBezTo>
                    <a:pt x="8035" y="2182"/>
                    <a:pt x="8149" y="2018"/>
                    <a:pt x="8392" y="1860"/>
                  </a:cubicBezTo>
                  <a:lnTo>
                    <a:pt x="8392" y="1860"/>
                  </a:lnTo>
                  <a:cubicBezTo>
                    <a:pt x="8344" y="1878"/>
                    <a:pt x="8113" y="2015"/>
                    <a:pt x="8039" y="2015"/>
                  </a:cubicBezTo>
                  <a:cubicBezTo>
                    <a:pt x="8015" y="2015"/>
                    <a:pt x="8007" y="2001"/>
                    <a:pt x="8028" y="1963"/>
                  </a:cubicBezTo>
                  <a:lnTo>
                    <a:pt x="8028" y="1963"/>
                  </a:lnTo>
                  <a:cubicBezTo>
                    <a:pt x="7986" y="2027"/>
                    <a:pt x="7929" y="2115"/>
                    <a:pt x="7878" y="2124"/>
                  </a:cubicBezTo>
                  <a:cubicBezTo>
                    <a:pt x="7887" y="2018"/>
                    <a:pt x="7953" y="1997"/>
                    <a:pt x="8052" y="1926"/>
                  </a:cubicBezTo>
                  <a:lnTo>
                    <a:pt x="8052" y="1926"/>
                  </a:lnTo>
                  <a:cubicBezTo>
                    <a:pt x="8041" y="1941"/>
                    <a:pt x="8033" y="1953"/>
                    <a:pt x="8028" y="1963"/>
                  </a:cubicBezTo>
                  <a:lnTo>
                    <a:pt x="8028" y="1963"/>
                  </a:lnTo>
                  <a:cubicBezTo>
                    <a:pt x="8037" y="1949"/>
                    <a:pt x="8046" y="1936"/>
                    <a:pt x="8054" y="1925"/>
                  </a:cubicBezTo>
                  <a:lnTo>
                    <a:pt x="8054" y="1925"/>
                  </a:lnTo>
                  <a:cubicBezTo>
                    <a:pt x="8053" y="1925"/>
                    <a:pt x="8052" y="1926"/>
                    <a:pt x="8052" y="1926"/>
                  </a:cubicBezTo>
                  <a:lnTo>
                    <a:pt x="8052" y="1926"/>
                  </a:lnTo>
                  <a:cubicBezTo>
                    <a:pt x="8053" y="1924"/>
                    <a:pt x="8055" y="1922"/>
                    <a:pt x="8056" y="1920"/>
                  </a:cubicBezTo>
                  <a:cubicBezTo>
                    <a:pt x="8151" y="1851"/>
                    <a:pt x="8230" y="1765"/>
                    <a:pt x="8290" y="1665"/>
                  </a:cubicBezTo>
                  <a:cubicBezTo>
                    <a:pt x="8296" y="1671"/>
                    <a:pt x="8304" y="1674"/>
                    <a:pt x="8312" y="1674"/>
                  </a:cubicBezTo>
                  <a:cubicBezTo>
                    <a:pt x="8362" y="1674"/>
                    <a:pt x="8450" y="1570"/>
                    <a:pt x="8564" y="1452"/>
                  </a:cubicBezTo>
                  <a:lnTo>
                    <a:pt x="8613" y="1517"/>
                  </a:lnTo>
                  <a:cubicBezTo>
                    <a:pt x="8740" y="1357"/>
                    <a:pt x="8701" y="1338"/>
                    <a:pt x="8761" y="1227"/>
                  </a:cubicBezTo>
                  <a:cubicBezTo>
                    <a:pt x="8793" y="1197"/>
                    <a:pt x="8828" y="1169"/>
                    <a:pt x="8868" y="1144"/>
                  </a:cubicBezTo>
                  <a:cubicBezTo>
                    <a:pt x="8893" y="1127"/>
                    <a:pt x="8923" y="1113"/>
                    <a:pt x="8953" y="1102"/>
                  </a:cubicBezTo>
                  <a:cubicBezTo>
                    <a:pt x="8971" y="1096"/>
                    <a:pt x="8986" y="1094"/>
                    <a:pt x="9000" y="1094"/>
                  </a:cubicBezTo>
                  <a:cubicBezTo>
                    <a:pt x="9026" y="1094"/>
                    <a:pt x="9047" y="1101"/>
                    <a:pt x="9069" y="1104"/>
                  </a:cubicBezTo>
                  <a:cubicBezTo>
                    <a:pt x="9151" y="1043"/>
                    <a:pt x="9152" y="1030"/>
                    <a:pt x="9128" y="1030"/>
                  </a:cubicBezTo>
                  <a:cubicBezTo>
                    <a:pt x="9109" y="1030"/>
                    <a:pt x="9073" y="1038"/>
                    <a:pt x="9049" y="1038"/>
                  </a:cubicBezTo>
                  <a:cubicBezTo>
                    <a:pt x="9013" y="1038"/>
                    <a:pt x="9003" y="1019"/>
                    <a:pt x="9118" y="919"/>
                  </a:cubicBezTo>
                  <a:cubicBezTo>
                    <a:pt x="9236" y="851"/>
                    <a:pt x="9334" y="791"/>
                    <a:pt x="9436" y="724"/>
                  </a:cubicBezTo>
                  <a:cubicBezTo>
                    <a:pt x="9554" y="647"/>
                    <a:pt x="9677" y="578"/>
                    <a:pt x="9802" y="518"/>
                  </a:cubicBezTo>
                  <a:cubicBezTo>
                    <a:pt x="9830" y="514"/>
                    <a:pt x="9850" y="512"/>
                    <a:pt x="9863" y="512"/>
                  </a:cubicBezTo>
                  <a:cubicBezTo>
                    <a:pt x="9940" y="512"/>
                    <a:pt x="9794" y="572"/>
                    <a:pt x="9857" y="576"/>
                  </a:cubicBezTo>
                  <a:lnTo>
                    <a:pt x="9929" y="520"/>
                  </a:lnTo>
                  <a:cubicBezTo>
                    <a:pt x="9966" y="497"/>
                    <a:pt x="10006" y="471"/>
                    <a:pt x="10006" y="471"/>
                  </a:cubicBezTo>
                  <a:cubicBezTo>
                    <a:pt x="10012" y="470"/>
                    <a:pt x="10016" y="470"/>
                    <a:pt x="10020" y="470"/>
                  </a:cubicBezTo>
                  <a:cubicBezTo>
                    <a:pt x="10045" y="470"/>
                    <a:pt x="10038" y="487"/>
                    <a:pt x="10034" y="497"/>
                  </a:cubicBezTo>
                  <a:cubicBezTo>
                    <a:pt x="10170" y="450"/>
                    <a:pt x="10027" y="411"/>
                    <a:pt x="10256" y="360"/>
                  </a:cubicBezTo>
                  <a:cubicBezTo>
                    <a:pt x="10268" y="340"/>
                    <a:pt x="10298" y="332"/>
                    <a:pt x="10339" y="332"/>
                  </a:cubicBezTo>
                  <a:cubicBezTo>
                    <a:pt x="10396" y="332"/>
                    <a:pt x="10474" y="347"/>
                    <a:pt x="10558" y="367"/>
                  </a:cubicBezTo>
                  <a:cubicBezTo>
                    <a:pt x="10643" y="386"/>
                    <a:pt x="10708" y="404"/>
                    <a:pt x="10789" y="420"/>
                  </a:cubicBezTo>
                  <a:cubicBezTo>
                    <a:pt x="10841" y="430"/>
                    <a:pt x="10894" y="435"/>
                    <a:pt x="10948" y="435"/>
                  </a:cubicBezTo>
                  <a:cubicBezTo>
                    <a:pt x="10972" y="435"/>
                    <a:pt x="10997" y="434"/>
                    <a:pt x="11021" y="432"/>
                  </a:cubicBezTo>
                  <a:lnTo>
                    <a:pt x="11021" y="432"/>
                  </a:lnTo>
                  <a:cubicBezTo>
                    <a:pt x="11084" y="469"/>
                    <a:pt x="10977" y="474"/>
                    <a:pt x="10991" y="508"/>
                  </a:cubicBezTo>
                  <a:cubicBezTo>
                    <a:pt x="11109" y="513"/>
                    <a:pt x="11228" y="527"/>
                    <a:pt x="11343" y="548"/>
                  </a:cubicBezTo>
                  <a:cubicBezTo>
                    <a:pt x="11418" y="562"/>
                    <a:pt x="11487" y="566"/>
                    <a:pt x="11654" y="603"/>
                  </a:cubicBezTo>
                  <a:cubicBezTo>
                    <a:pt x="11654" y="603"/>
                    <a:pt x="11710" y="643"/>
                    <a:pt x="11763" y="692"/>
                  </a:cubicBezTo>
                  <a:cubicBezTo>
                    <a:pt x="11814" y="740"/>
                    <a:pt x="11865" y="789"/>
                    <a:pt x="11865" y="789"/>
                  </a:cubicBezTo>
                  <a:cubicBezTo>
                    <a:pt x="11806" y="721"/>
                    <a:pt x="11818" y="694"/>
                    <a:pt x="11868" y="694"/>
                  </a:cubicBezTo>
                  <a:cubicBezTo>
                    <a:pt x="11938" y="694"/>
                    <a:pt x="12082" y="747"/>
                    <a:pt x="12213" y="817"/>
                  </a:cubicBezTo>
                  <a:cubicBezTo>
                    <a:pt x="12180" y="759"/>
                    <a:pt x="12146" y="701"/>
                    <a:pt x="12106" y="645"/>
                  </a:cubicBezTo>
                  <a:lnTo>
                    <a:pt x="12106" y="645"/>
                  </a:lnTo>
                  <a:cubicBezTo>
                    <a:pt x="12106" y="645"/>
                    <a:pt x="12192" y="698"/>
                    <a:pt x="12275" y="756"/>
                  </a:cubicBezTo>
                  <a:cubicBezTo>
                    <a:pt x="12359" y="814"/>
                    <a:pt x="12438" y="877"/>
                    <a:pt x="12438" y="877"/>
                  </a:cubicBezTo>
                  <a:cubicBezTo>
                    <a:pt x="12450" y="900"/>
                    <a:pt x="12443" y="908"/>
                    <a:pt x="12424" y="908"/>
                  </a:cubicBezTo>
                  <a:cubicBezTo>
                    <a:pt x="12407" y="908"/>
                    <a:pt x="12378" y="901"/>
                    <a:pt x="12345" y="891"/>
                  </a:cubicBezTo>
                  <a:lnTo>
                    <a:pt x="12345" y="891"/>
                  </a:lnTo>
                  <a:lnTo>
                    <a:pt x="12410" y="928"/>
                  </a:lnTo>
                  <a:cubicBezTo>
                    <a:pt x="12455" y="997"/>
                    <a:pt x="12446" y="1020"/>
                    <a:pt x="12411" y="1020"/>
                  </a:cubicBezTo>
                  <a:cubicBezTo>
                    <a:pt x="12385" y="1020"/>
                    <a:pt x="12344" y="1007"/>
                    <a:pt x="12301" y="991"/>
                  </a:cubicBezTo>
                  <a:lnTo>
                    <a:pt x="12236" y="863"/>
                  </a:lnTo>
                  <a:lnTo>
                    <a:pt x="12236" y="863"/>
                  </a:lnTo>
                  <a:lnTo>
                    <a:pt x="12236" y="863"/>
                  </a:lnTo>
                  <a:cubicBezTo>
                    <a:pt x="12235" y="862"/>
                    <a:pt x="12234" y="860"/>
                    <a:pt x="12233" y="858"/>
                  </a:cubicBezTo>
                  <a:lnTo>
                    <a:pt x="12233" y="858"/>
                  </a:lnTo>
                  <a:cubicBezTo>
                    <a:pt x="12233" y="858"/>
                    <a:pt x="12233" y="858"/>
                    <a:pt x="12234" y="858"/>
                  </a:cubicBezTo>
                  <a:lnTo>
                    <a:pt x="12236" y="863"/>
                  </a:lnTo>
                  <a:lnTo>
                    <a:pt x="12236" y="863"/>
                  </a:lnTo>
                  <a:lnTo>
                    <a:pt x="12345" y="896"/>
                  </a:lnTo>
                  <a:cubicBezTo>
                    <a:pt x="12305" y="872"/>
                    <a:pt x="12261" y="847"/>
                    <a:pt x="12213" y="821"/>
                  </a:cubicBezTo>
                  <a:lnTo>
                    <a:pt x="12213" y="821"/>
                  </a:lnTo>
                  <a:cubicBezTo>
                    <a:pt x="12219" y="833"/>
                    <a:pt x="12227" y="847"/>
                    <a:pt x="12233" y="858"/>
                  </a:cubicBezTo>
                  <a:lnTo>
                    <a:pt x="12233" y="858"/>
                  </a:lnTo>
                  <a:cubicBezTo>
                    <a:pt x="12182" y="845"/>
                    <a:pt x="12132" y="836"/>
                    <a:pt x="12092" y="836"/>
                  </a:cubicBezTo>
                  <a:cubicBezTo>
                    <a:pt x="12051" y="836"/>
                    <a:pt x="12022" y="845"/>
                    <a:pt x="12013" y="870"/>
                  </a:cubicBezTo>
                  <a:cubicBezTo>
                    <a:pt x="12053" y="884"/>
                    <a:pt x="12088" y="905"/>
                    <a:pt x="12120" y="930"/>
                  </a:cubicBezTo>
                  <a:cubicBezTo>
                    <a:pt x="12109" y="927"/>
                    <a:pt x="12099" y="925"/>
                    <a:pt x="12091" y="925"/>
                  </a:cubicBezTo>
                  <a:cubicBezTo>
                    <a:pt x="12082" y="925"/>
                    <a:pt x="12077" y="928"/>
                    <a:pt x="12078" y="937"/>
                  </a:cubicBezTo>
                  <a:cubicBezTo>
                    <a:pt x="12081" y="951"/>
                    <a:pt x="12122" y="960"/>
                    <a:pt x="12180" y="988"/>
                  </a:cubicBezTo>
                  <a:lnTo>
                    <a:pt x="12178" y="1109"/>
                  </a:lnTo>
                  <a:lnTo>
                    <a:pt x="12217" y="1100"/>
                  </a:lnTo>
                  <a:lnTo>
                    <a:pt x="12542" y="1501"/>
                  </a:lnTo>
                  <a:cubicBezTo>
                    <a:pt x="12864" y="1698"/>
                    <a:pt x="13184" y="1830"/>
                    <a:pt x="13622" y="2217"/>
                  </a:cubicBezTo>
                  <a:cubicBezTo>
                    <a:pt x="13593" y="2205"/>
                    <a:pt x="13571" y="2201"/>
                    <a:pt x="13555" y="2201"/>
                  </a:cubicBezTo>
                  <a:cubicBezTo>
                    <a:pt x="13490" y="2201"/>
                    <a:pt x="13513" y="2280"/>
                    <a:pt x="13465" y="2319"/>
                  </a:cubicBezTo>
                  <a:cubicBezTo>
                    <a:pt x="13411" y="2147"/>
                    <a:pt x="13122" y="2024"/>
                    <a:pt x="12920" y="1800"/>
                  </a:cubicBezTo>
                  <a:lnTo>
                    <a:pt x="12920" y="1800"/>
                  </a:lnTo>
                  <a:cubicBezTo>
                    <a:pt x="12995" y="1884"/>
                    <a:pt x="12990" y="1908"/>
                    <a:pt x="12967" y="1908"/>
                  </a:cubicBezTo>
                  <a:cubicBezTo>
                    <a:pt x="12958" y="1908"/>
                    <a:pt x="12947" y="1905"/>
                    <a:pt x="12936" y="1899"/>
                  </a:cubicBezTo>
                  <a:lnTo>
                    <a:pt x="12936" y="1899"/>
                  </a:lnTo>
                  <a:lnTo>
                    <a:pt x="13372" y="2226"/>
                  </a:lnTo>
                  <a:cubicBezTo>
                    <a:pt x="13316" y="2263"/>
                    <a:pt x="13418" y="2340"/>
                    <a:pt x="13499" y="2458"/>
                  </a:cubicBezTo>
                  <a:cubicBezTo>
                    <a:pt x="13502" y="2431"/>
                    <a:pt x="13513" y="2419"/>
                    <a:pt x="13531" y="2419"/>
                  </a:cubicBezTo>
                  <a:cubicBezTo>
                    <a:pt x="13620" y="2419"/>
                    <a:pt x="13873" y="2705"/>
                    <a:pt x="14023" y="2813"/>
                  </a:cubicBezTo>
                  <a:cubicBezTo>
                    <a:pt x="14018" y="2823"/>
                    <a:pt x="14008" y="2831"/>
                    <a:pt x="13993" y="2831"/>
                  </a:cubicBezTo>
                  <a:cubicBezTo>
                    <a:pt x="13955" y="2831"/>
                    <a:pt x="13883" y="2788"/>
                    <a:pt x="13754" y="2648"/>
                  </a:cubicBezTo>
                  <a:lnTo>
                    <a:pt x="13754" y="2648"/>
                  </a:lnTo>
                  <a:cubicBezTo>
                    <a:pt x="13896" y="2924"/>
                    <a:pt x="14127" y="2815"/>
                    <a:pt x="14276" y="3074"/>
                  </a:cubicBezTo>
                  <a:lnTo>
                    <a:pt x="14276" y="3074"/>
                  </a:lnTo>
                  <a:cubicBezTo>
                    <a:pt x="14274" y="3073"/>
                    <a:pt x="14273" y="3072"/>
                    <a:pt x="14271" y="3070"/>
                  </a:cubicBezTo>
                  <a:lnTo>
                    <a:pt x="14271" y="3070"/>
                  </a:lnTo>
                  <a:cubicBezTo>
                    <a:pt x="14273" y="3072"/>
                    <a:pt x="14274" y="3073"/>
                    <a:pt x="14276" y="3075"/>
                  </a:cubicBezTo>
                  <a:cubicBezTo>
                    <a:pt x="14276" y="3074"/>
                    <a:pt x="14276" y="3074"/>
                    <a:pt x="14276" y="3074"/>
                  </a:cubicBezTo>
                  <a:lnTo>
                    <a:pt x="14276" y="3074"/>
                  </a:lnTo>
                  <a:cubicBezTo>
                    <a:pt x="14392" y="3180"/>
                    <a:pt x="14514" y="3330"/>
                    <a:pt x="14478" y="3330"/>
                  </a:cubicBezTo>
                  <a:cubicBezTo>
                    <a:pt x="14475" y="3330"/>
                    <a:pt x="14471" y="3329"/>
                    <a:pt x="14466" y="3327"/>
                  </a:cubicBezTo>
                  <a:lnTo>
                    <a:pt x="14417" y="3281"/>
                  </a:lnTo>
                  <a:lnTo>
                    <a:pt x="14417" y="3281"/>
                  </a:lnTo>
                  <a:cubicBezTo>
                    <a:pt x="14707" y="3591"/>
                    <a:pt x="15322" y="4186"/>
                    <a:pt x="15463" y="4186"/>
                  </a:cubicBezTo>
                  <a:cubicBezTo>
                    <a:pt x="15466" y="4186"/>
                    <a:pt x="15469" y="4186"/>
                    <a:pt x="15472" y="4185"/>
                  </a:cubicBezTo>
                  <a:lnTo>
                    <a:pt x="15472" y="4185"/>
                  </a:lnTo>
                  <a:cubicBezTo>
                    <a:pt x="15465" y="4199"/>
                    <a:pt x="15350" y="4234"/>
                    <a:pt x="15311" y="4234"/>
                  </a:cubicBezTo>
                  <a:cubicBezTo>
                    <a:pt x="15310" y="4234"/>
                    <a:pt x="15309" y="4234"/>
                    <a:pt x="15308" y="4234"/>
                  </a:cubicBezTo>
                  <a:lnTo>
                    <a:pt x="15308" y="4234"/>
                  </a:lnTo>
                  <a:lnTo>
                    <a:pt x="16107" y="4526"/>
                  </a:lnTo>
                  <a:cubicBezTo>
                    <a:pt x="16023" y="4538"/>
                    <a:pt x="16020" y="4738"/>
                    <a:pt x="15896" y="4738"/>
                  </a:cubicBezTo>
                  <a:cubicBezTo>
                    <a:pt x="15856" y="4738"/>
                    <a:pt x="15805" y="4718"/>
                    <a:pt x="15735" y="4666"/>
                  </a:cubicBezTo>
                  <a:lnTo>
                    <a:pt x="15735" y="4666"/>
                  </a:lnTo>
                  <a:lnTo>
                    <a:pt x="15736" y="4667"/>
                  </a:lnTo>
                  <a:lnTo>
                    <a:pt x="15736" y="4667"/>
                  </a:lnTo>
                  <a:lnTo>
                    <a:pt x="15736" y="4667"/>
                  </a:lnTo>
                  <a:cubicBezTo>
                    <a:pt x="15826" y="4787"/>
                    <a:pt x="15934" y="4893"/>
                    <a:pt x="16054" y="4978"/>
                  </a:cubicBezTo>
                  <a:cubicBezTo>
                    <a:pt x="16021" y="4929"/>
                    <a:pt x="16022" y="4808"/>
                    <a:pt x="16068" y="4808"/>
                  </a:cubicBezTo>
                  <a:cubicBezTo>
                    <a:pt x="16076" y="4808"/>
                    <a:pt x="16086" y="4813"/>
                    <a:pt x="16098" y="4823"/>
                  </a:cubicBezTo>
                  <a:cubicBezTo>
                    <a:pt x="16212" y="5078"/>
                    <a:pt x="16192" y="4994"/>
                    <a:pt x="16352" y="5271"/>
                  </a:cubicBezTo>
                  <a:lnTo>
                    <a:pt x="16352" y="5271"/>
                  </a:lnTo>
                  <a:cubicBezTo>
                    <a:pt x="16335" y="5233"/>
                    <a:pt x="16366" y="5211"/>
                    <a:pt x="16414" y="5211"/>
                  </a:cubicBezTo>
                  <a:cubicBezTo>
                    <a:pt x="16467" y="5211"/>
                    <a:pt x="16540" y="5237"/>
                    <a:pt x="16597" y="5298"/>
                  </a:cubicBezTo>
                  <a:cubicBezTo>
                    <a:pt x="16596" y="5298"/>
                    <a:pt x="16595" y="5298"/>
                    <a:pt x="16595" y="5298"/>
                  </a:cubicBezTo>
                  <a:cubicBezTo>
                    <a:pt x="16566" y="5298"/>
                    <a:pt x="16519" y="5380"/>
                    <a:pt x="16473" y="5380"/>
                  </a:cubicBezTo>
                  <a:cubicBezTo>
                    <a:pt x="16469" y="5380"/>
                    <a:pt x="16464" y="5379"/>
                    <a:pt x="16460" y="5378"/>
                  </a:cubicBezTo>
                  <a:lnTo>
                    <a:pt x="16460" y="5378"/>
                  </a:lnTo>
                  <a:lnTo>
                    <a:pt x="16828" y="5560"/>
                  </a:lnTo>
                  <a:lnTo>
                    <a:pt x="16828" y="5560"/>
                  </a:lnTo>
                  <a:cubicBezTo>
                    <a:pt x="16820" y="5557"/>
                    <a:pt x="16813" y="5555"/>
                    <a:pt x="16807" y="5555"/>
                  </a:cubicBezTo>
                  <a:cubicBezTo>
                    <a:pt x="16754" y="5555"/>
                    <a:pt x="16756" y="5657"/>
                    <a:pt x="16787" y="5734"/>
                  </a:cubicBezTo>
                  <a:cubicBezTo>
                    <a:pt x="16786" y="5730"/>
                    <a:pt x="16786" y="5728"/>
                    <a:pt x="16789" y="5728"/>
                  </a:cubicBezTo>
                  <a:cubicBezTo>
                    <a:pt x="16814" y="5728"/>
                    <a:pt x="17046" y="5994"/>
                    <a:pt x="17125" y="6058"/>
                  </a:cubicBezTo>
                  <a:lnTo>
                    <a:pt x="17025" y="5910"/>
                  </a:lnTo>
                  <a:lnTo>
                    <a:pt x="17025" y="5910"/>
                  </a:lnTo>
                  <a:cubicBezTo>
                    <a:pt x="17341" y="6258"/>
                    <a:pt x="17491" y="6098"/>
                    <a:pt x="17816" y="6431"/>
                  </a:cubicBezTo>
                  <a:cubicBezTo>
                    <a:pt x="17808" y="6429"/>
                    <a:pt x="17798" y="6428"/>
                    <a:pt x="17787" y="6428"/>
                  </a:cubicBezTo>
                  <a:cubicBezTo>
                    <a:pt x="17717" y="6428"/>
                    <a:pt x="17612" y="6483"/>
                    <a:pt x="17746" y="6640"/>
                  </a:cubicBezTo>
                  <a:cubicBezTo>
                    <a:pt x="17874" y="6666"/>
                    <a:pt x="18331" y="6733"/>
                    <a:pt x="18660" y="6985"/>
                  </a:cubicBezTo>
                  <a:lnTo>
                    <a:pt x="18688" y="7069"/>
                  </a:lnTo>
                  <a:lnTo>
                    <a:pt x="18943" y="7259"/>
                  </a:lnTo>
                  <a:cubicBezTo>
                    <a:pt x="18729" y="7199"/>
                    <a:pt x="18178" y="6969"/>
                    <a:pt x="17899" y="6819"/>
                  </a:cubicBezTo>
                  <a:lnTo>
                    <a:pt x="17899" y="6819"/>
                  </a:lnTo>
                  <a:cubicBezTo>
                    <a:pt x="18001" y="6967"/>
                    <a:pt x="17899" y="6888"/>
                    <a:pt x="18089" y="7071"/>
                  </a:cubicBezTo>
                  <a:cubicBezTo>
                    <a:pt x="18098" y="7092"/>
                    <a:pt x="18095" y="7100"/>
                    <a:pt x="18085" y="7100"/>
                  </a:cubicBezTo>
                  <a:cubicBezTo>
                    <a:pt x="18052" y="7100"/>
                    <a:pt x="17933" y="6999"/>
                    <a:pt x="17890" y="6958"/>
                  </a:cubicBezTo>
                  <a:lnTo>
                    <a:pt x="17890" y="6958"/>
                  </a:lnTo>
                  <a:lnTo>
                    <a:pt x="18305" y="7410"/>
                  </a:lnTo>
                  <a:cubicBezTo>
                    <a:pt x="18309" y="7402"/>
                    <a:pt x="18316" y="7398"/>
                    <a:pt x="18326" y="7398"/>
                  </a:cubicBezTo>
                  <a:cubicBezTo>
                    <a:pt x="18405" y="7398"/>
                    <a:pt x="18645" y="7622"/>
                    <a:pt x="18714" y="7622"/>
                  </a:cubicBezTo>
                  <a:cubicBezTo>
                    <a:pt x="18721" y="7622"/>
                    <a:pt x="18726" y="7619"/>
                    <a:pt x="18729" y="7614"/>
                  </a:cubicBezTo>
                  <a:lnTo>
                    <a:pt x="18196" y="7206"/>
                  </a:lnTo>
                  <a:cubicBezTo>
                    <a:pt x="18203" y="7193"/>
                    <a:pt x="18218" y="7187"/>
                    <a:pt x="18241" y="7187"/>
                  </a:cubicBezTo>
                  <a:cubicBezTo>
                    <a:pt x="18362" y="7187"/>
                    <a:pt x="18685" y="7358"/>
                    <a:pt x="18933" y="7625"/>
                  </a:cubicBezTo>
                  <a:cubicBezTo>
                    <a:pt x="18965" y="7685"/>
                    <a:pt x="18902" y="7691"/>
                    <a:pt x="18843" y="7691"/>
                  </a:cubicBezTo>
                  <a:cubicBezTo>
                    <a:pt x="18829" y="7691"/>
                    <a:pt x="18816" y="7690"/>
                    <a:pt x="18804" y="7690"/>
                  </a:cubicBezTo>
                  <a:cubicBezTo>
                    <a:pt x="18779" y="7690"/>
                    <a:pt x="18759" y="7692"/>
                    <a:pt x="18755" y="7700"/>
                  </a:cubicBezTo>
                  <a:cubicBezTo>
                    <a:pt x="18817" y="7718"/>
                    <a:pt x="19086" y="7950"/>
                    <a:pt x="19100" y="7994"/>
                  </a:cubicBezTo>
                  <a:lnTo>
                    <a:pt x="18938" y="7894"/>
                  </a:lnTo>
                  <a:lnTo>
                    <a:pt x="18938" y="7894"/>
                  </a:lnTo>
                  <a:cubicBezTo>
                    <a:pt x="19086" y="8089"/>
                    <a:pt x="19295" y="8096"/>
                    <a:pt x="19443" y="8356"/>
                  </a:cubicBezTo>
                  <a:cubicBezTo>
                    <a:pt x="19505" y="8428"/>
                    <a:pt x="19571" y="8624"/>
                    <a:pt x="19617" y="8624"/>
                  </a:cubicBezTo>
                  <a:cubicBezTo>
                    <a:pt x="19619" y="8624"/>
                    <a:pt x="19622" y="8623"/>
                    <a:pt x="19624" y="8622"/>
                  </a:cubicBezTo>
                  <a:cubicBezTo>
                    <a:pt x="19580" y="8448"/>
                    <a:pt x="19747" y="8228"/>
                    <a:pt x="19873" y="8228"/>
                  </a:cubicBezTo>
                  <a:cubicBezTo>
                    <a:pt x="19880" y="8228"/>
                    <a:pt x="19887" y="8229"/>
                    <a:pt x="19893" y="8230"/>
                  </a:cubicBezTo>
                  <a:cubicBezTo>
                    <a:pt x="19905" y="8249"/>
                    <a:pt x="19979" y="8349"/>
                    <a:pt x="20062" y="8481"/>
                  </a:cubicBezTo>
                  <a:cubicBezTo>
                    <a:pt x="20099" y="8541"/>
                    <a:pt x="20136" y="8606"/>
                    <a:pt x="20169" y="8664"/>
                  </a:cubicBezTo>
                  <a:cubicBezTo>
                    <a:pt x="20192" y="8708"/>
                    <a:pt x="20211" y="8757"/>
                    <a:pt x="20227" y="8805"/>
                  </a:cubicBezTo>
                  <a:cubicBezTo>
                    <a:pt x="20238" y="8855"/>
                    <a:pt x="20220" y="8870"/>
                    <a:pt x="20190" y="8870"/>
                  </a:cubicBezTo>
                  <a:cubicBezTo>
                    <a:pt x="20165" y="8870"/>
                    <a:pt x="20132" y="8860"/>
                    <a:pt x="20102" y="8849"/>
                  </a:cubicBezTo>
                  <a:cubicBezTo>
                    <a:pt x="20070" y="8840"/>
                    <a:pt x="20038" y="8830"/>
                    <a:pt x="20014" y="8830"/>
                  </a:cubicBezTo>
                  <a:cubicBezTo>
                    <a:pt x="19986" y="8830"/>
                    <a:pt x="19970" y="8842"/>
                    <a:pt x="19979" y="8882"/>
                  </a:cubicBezTo>
                  <a:cubicBezTo>
                    <a:pt x="19981" y="8880"/>
                    <a:pt x="19985" y="8879"/>
                    <a:pt x="19988" y="8879"/>
                  </a:cubicBezTo>
                  <a:cubicBezTo>
                    <a:pt x="20015" y="8879"/>
                    <a:pt x="20071" y="8919"/>
                    <a:pt x="20097" y="8940"/>
                  </a:cubicBezTo>
                  <a:cubicBezTo>
                    <a:pt x="20134" y="9030"/>
                    <a:pt x="20021" y="8944"/>
                    <a:pt x="20141" y="9114"/>
                  </a:cubicBezTo>
                  <a:cubicBezTo>
                    <a:pt x="20143" y="9113"/>
                    <a:pt x="20145" y="9113"/>
                    <a:pt x="20147" y="9113"/>
                  </a:cubicBezTo>
                  <a:cubicBezTo>
                    <a:pt x="20190" y="9113"/>
                    <a:pt x="20242" y="9202"/>
                    <a:pt x="20266" y="9255"/>
                  </a:cubicBezTo>
                  <a:cubicBezTo>
                    <a:pt x="20276" y="9278"/>
                    <a:pt x="20282" y="9295"/>
                    <a:pt x="20284" y="9295"/>
                  </a:cubicBezTo>
                  <a:cubicBezTo>
                    <a:pt x="20285" y="9295"/>
                    <a:pt x="20285" y="9294"/>
                    <a:pt x="20285" y="9292"/>
                  </a:cubicBezTo>
                  <a:cubicBezTo>
                    <a:pt x="20280" y="9248"/>
                    <a:pt x="20269" y="9204"/>
                    <a:pt x="20252" y="9162"/>
                  </a:cubicBezTo>
                  <a:lnTo>
                    <a:pt x="20252" y="9162"/>
                  </a:lnTo>
                  <a:cubicBezTo>
                    <a:pt x="20299" y="9220"/>
                    <a:pt x="20334" y="9287"/>
                    <a:pt x="20354" y="9359"/>
                  </a:cubicBezTo>
                  <a:cubicBezTo>
                    <a:pt x="20364" y="9389"/>
                    <a:pt x="20373" y="9420"/>
                    <a:pt x="20387" y="9457"/>
                  </a:cubicBezTo>
                  <a:cubicBezTo>
                    <a:pt x="20398" y="9503"/>
                    <a:pt x="20412" y="9552"/>
                    <a:pt x="20431" y="9598"/>
                  </a:cubicBezTo>
                  <a:cubicBezTo>
                    <a:pt x="20434" y="9584"/>
                    <a:pt x="20443" y="9577"/>
                    <a:pt x="20456" y="9577"/>
                  </a:cubicBezTo>
                  <a:cubicBezTo>
                    <a:pt x="20484" y="9577"/>
                    <a:pt x="20530" y="9611"/>
                    <a:pt x="20577" y="9668"/>
                  </a:cubicBezTo>
                  <a:cubicBezTo>
                    <a:pt x="20640" y="9749"/>
                    <a:pt x="20718" y="9874"/>
                    <a:pt x="20742" y="9985"/>
                  </a:cubicBezTo>
                  <a:cubicBezTo>
                    <a:pt x="20740" y="9985"/>
                    <a:pt x="20738" y="9984"/>
                    <a:pt x="20736" y="9984"/>
                  </a:cubicBezTo>
                  <a:cubicBezTo>
                    <a:pt x="20713" y="9984"/>
                    <a:pt x="20697" y="10031"/>
                    <a:pt x="20686" y="10055"/>
                  </a:cubicBezTo>
                  <a:cubicBezTo>
                    <a:pt x="20704" y="10168"/>
                    <a:pt x="20695" y="10270"/>
                    <a:pt x="20697" y="10363"/>
                  </a:cubicBezTo>
                  <a:cubicBezTo>
                    <a:pt x="20693" y="10456"/>
                    <a:pt x="20681" y="10542"/>
                    <a:pt x="20672" y="10627"/>
                  </a:cubicBezTo>
                  <a:cubicBezTo>
                    <a:pt x="20653" y="10711"/>
                    <a:pt x="20637" y="10792"/>
                    <a:pt x="20619" y="10880"/>
                  </a:cubicBezTo>
                  <a:cubicBezTo>
                    <a:pt x="20593" y="10964"/>
                    <a:pt x="20575" y="11056"/>
                    <a:pt x="20540" y="11156"/>
                  </a:cubicBezTo>
                  <a:cubicBezTo>
                    <a:pt x="20514" y="11180"/>
                    <a:pt x="20453" y="11298"/>
                    <a:pt x="20425" y="11298"/>
                  </a:cubicBezTo>
                  <a:cubicBezTo>
                    <a:pt x="20419" y="11298"/>
                    <a:pt x="20414" y="11291"/>
                    <a:pt x="20412" y="11272"/>
                  </a:cubicBezTo>
                  <a:cubicBezTo>
                    <a:pt x="20412" y="11353"/>
                    <a:pt x="20394" y="11434"/>
                    <a:pt x="20359" y="11508"/>
                  </a:cubicBezTo>
                  <a:cubicBezTo>
                    <a:pt x="20329" y="11541"/>
                    <a:pt x="20313" y="11554"/>
                    <a:pt x="20306" y="11554"/>
                  </a:cubicBezTo>
                  <a:cubicBezTo>
                    <a:pt x="20280" y="11554"/>
                    <a:pt x="20392" y="11354"/>
                    <a:pt x="20350" y="11354"/>
                  </a:cubicBezTo>
                  <a:cubicBezTo>
                    <a:pt x="20342" y="11354"/>
                    <a:pt x="20329" y="11362"/>
                    <a:pt x="20308" y="11379"/>
                  </a:cubicBezTo>
                  <a:cubicBezTo>
                    <a:pt x="20324" y="11395"/>
                    <a:pt x="20313" y="11478"/>
                    <a:pt x="20276" y="11573"/>
                  </a:cubicBezTo>
                  <a:cubicBezTo>
                    <a:pt x="20238" y="11671"/>
                    <a:pt x="20194" y="11768"/>
                    <a:pt x="20143" y="11861"/>
                  </a:cubicBezTo>
                  <a:cubicBezTo>
                    <a:pt x="20144" y="11861"/>
                    <a:pt x="20145" y="11861"/>
                    <a:pt x="20145" y="11861"/>
                  </a:cubicBezTo>
                  <a:cubicBezTo>
                    <a:pt x="20252" y="11861"/>
                    <a:pt x="20385" y="11507"/>
                    <a:pt x="20422" y="11332"/>
                  </a:cubicBezTo>
                  <a:cubicBezTo>
                    <a:pt x="20470" y="11353"/>
                    <a:pt x="20487" y="11446"/>
                    <a:pt x="20470" y="11594"/>
                  </a:cubicBezTo>
                  <a:cubicBezTo>
                    <a:pt x="20456" y="11680"/>
                    <a:pt x="20431" y="11763"/>
                    <a:pt x="20401" y="11844"/>
                  </a:cubicBezTo>
                  <a:cubicBezTo>
                    <a:pt x="20359" y="11946"/>
                    <a:pt x="20308" y="12044"/>
                    <a:pt x="20250" y="12137"/>
                  </a:cubicBezTo>
                  <a:cubicBezTo>
                    <a:pt x="20152" y="12263"/>
                    <a:pt x="20108" y="12295"/>
                    <a:pt x="20089" y="12295"/>
                  </a:cubicBezTo>
                  <a:cubicBezTo>
                    <a:pt x="20068" y="12295"/>
                    <a:pt x="20073" y="12259"/>
                    <a:pt x="20068" y="12259"/>
                  </a:cubicBezTo>
                  <a:lnTo>
                    <a:pt x="20068" y="12259"/>
                  </a:lnTo>
                  <a:cubicBezTo>
                    <a:pt x="20066" y="12259"/>
                    <a:pt x="20064" y="12261"/>
                    <a:pt x="20060" y="12269"/>
                  </a:cubicBezTo>
                  <a:cubicBezTo>
                    <a:pt x="19575" y="12732"/>
                    <a:pt x="19789" y="12802"/>
                    <a:pt x="19344" y="13140"/>
                  </a:cubicBezTo>
                  <a:cubicBezTo>
                    <a:pt x="19299" y="13164"/>
                    <a:pt x="19270" y="13173"/>
                    <a:pt x="19249" y="13173"/>
                  </a:cubicBezTo>
                  <a:cubicBezTo>
                    <a:pt x="19176" y="13173"/>
                    <a:pt x="19227" y="13052"/>
                    <a:pt x="19172" y="13052"/>
                  </a:cubicBezTo>
                  <a:cubicBezTo>
                    <a:pt x="19360" y="12832"/>
                    <a:pt x="19518" y="12769"/>
                    <a:pt x="19654" y="12630"/>
                  </a:cubicBezTo>
                  <a:lnTo>
                    <a:pt x="19654" y="12630"/>
                  </a:lnTo>
                  <a:lnTo>
                    <a:pt x="19460" y="12779"/>
                  </a:lnTo>
                  <a:cubicBezTo>
                    <a:pt x="19508" y="12698"/>
                    <a:pt x="19633" y="12549"/>
                    <a:pt x="19722" y="12489"/>
                  </a:cubicBezTo>
                  <a:lnTo>
                    <a:pt x="19722" y="12489"/>
                  </a:lnTo>
                  <a:cubicBezTo>
                    <a:pt x="19548" y="12575"/>
                    <a:pt x="18917" y="13275"/>
                    <a:pt x="18514" y="13599"/>
                  </a:cubicBezTo>
                  <a:cubicBezTo>
                    <a:pt x="18471" y="13669"/>
                    <a:pt x="18391" y="13779"/>
                    <a:pt x="18423" y="13779"/>
                  </a:cubicBezTo>
                  <a:cubicBezTo>
                    <a:pt x="18428" y="13779"/>
                    <a:pt x="18434" y="13777"/>
                    <a:pt x="18442" y="13773"/>
                  </a:cubicBezTo>
                  <a:lnTo>
                    <a:pt x="18551" y="13653"/>
                  </a:lnTo>
                  <a:cubicBezTo>
                    <a:pt x="18564" y="13646"/>
                    <a:pt x="18574" y="13644"/>
                    <a:pt x="18580" y="13644"/>
                  </a:cubicBezTo>
                  <a:cubicBezTo>
                    <a:pt x="18633" y="13644"/>
                    <a:pt x="18480" y="13823"/>
                    <a:pt x="18505" y="13823"/>
                  </a:cubicBezTo>
                  <a:cubicBezTo>
                    <a:pt x="18511" y="13823"/>
                    <a:pt x="18525" y="13815"/>
                    <a:pt x="18551" y="13794"/>
                  </a:cubicBezTo>
                  <a:lnTo>
                    <a:pt x="18551" y="13794"/>
                  </a:lnTo>
                  <a:cubicBezTo>
                    <a:pt x="18423" y="13975"/>
                    <a:pt x="18293" y="14191"/>
                    <a:pt x="18055" y="14385"/>
                  </a:cubicBezTo>
                  <a:lnTo>
                    <a:pt x="17965" y="14372"/>
                  </a:lnTo>
                  <a:lnTo>
                    <a:pt x="17965" y="14372"/>
                  </a:lnTo>
                  <a:cubicBezTo>
                    <a:pt x="17998" y="14369"/>
                    <a:pt x="18133" y="14260"/>
                    <a:pt x="18176" y="14188"/>
                  </a:cubicBezTo>
                  <a:lnTo>
                    <a:pt x="18176" y="14188"/>
                  </a:lnTo>
                  <a:cubicBezTo>
                    <a:pt x="18108" y="14301"/>
                    <a:pt x="17772" y="14447"/>
                    <a:pt x="17744" y="14615"/>
                  </a:cubicBezTo>
                  <a:lnTo>
                    <a:pt x="17934" y="14499"/>
                  </a:lnTo>
                  <a:lnTo>
                    <a:pt x="17934" y="14499"/>
                  </a:lnTo>
                  <a:cubicBezTo>
                    <a:pt x="17807" y="14682"/>
                    <a:pt x="17672" y="14930"/>
                    <a:pt x="17464" y="15106"/>
                  </a:cubicBezTo>
                  <a:cubicBezTo>
                    <a:pt x="17605" y="15071"/>
                    <a:pt x="17501" y="15055"/>
                    <a:pt x="17700" y="14981"/>
                  </a:cubicBezTo>
                  <a:lnTo>
                    <a:pt x="17700" y="14981"/>
                  </a:lnTo>
                  <a:cubicBezTo>
                    <a:pt x="17693" y="14982"/>
                    <a:pt x="17687" y="14983"/>
                    <a:pt x="17682" y="14983"/>
                  </a:cubicBezTo>
                  <a:cubicBezTo>
                    <a:pt x="17564" y="14983"/>
                    <a:pt x="18070" y="14586"/>
                    <a:pt x="17976" y="14586"/>
                  </a:cubicBezTo>
                  <a:cubicBezTo>
                    <a:pt x="17971" y="14586"/>
                    <a:pt x="17964" y="14587"/>
                    <a:pt x="17955" y="14589"/>
                  </a:cubicBezTo>
                  <a:lnTo>
                    <a:pt x="17955" y="14589"/>
                  </a:lnTo>
                  <a:cubicBezTo>
                    <a:pt x="18143" y="14518"/>
                    <a:pt x="18209" y="14381"/>
                    <a:pt x="18442" y="14267"/>
                  </a:cubicBezTo>
                  <a:cubicBezTo>
                    <a:pt x="18419" y="14255"/>
                    <a:pt x="18344" y="14297"/>
                    <a:pt x="18514" y="14144"/>
                  </a:cubicBezTo>
                  <a:cubicBezTo>
                    <a:pt x="18518" y="14128"/>
                    <a:pt x="18525" y="14109"/>
                    <a:pt x="18535" y="14093"/>
                  </a:cubicBezTo>
                  <a:lnTo>
                    <a:pt x="18546" y="14084"/>
                  </a:lnTo>
                  <a:lnTo>
                    <a:pt x="18546" y="14084"/>
                  </a:lnTo>
                  <a:cubicBezTo>
                    <a:pt x="18542" y="14086"/>
                    <a:pt x="18539" y="14089"/>
                    <a:pt x="18535" y="14091"/>
                  </a:cubicBezTo>
                  <a:cubicBezTo>
                    <a:pt x="18537" y="14086"/>
                    <a:pt x="18538" y="14083"/>
                    <a:pt x="18537" y="14083"/>
                  </a:cubicBezTo>
                  <a:lnTo>
                    <a:pt x="18537" y="14083"/>
                  </a:lnTo>
                  <a:cubicBezTo>
                    <a:pt x="18537" y="14083"/>
                    <a:pt x="18535" y="14086"/>
                    <a:pt x="18530" y="14093"/>
                  </a:cubicBezTo>
                  <a:cubicBezTo>
                    <a:pt x="18497" y="14119"/>
                    <a:pt x="18460" y="14137"/>
                    <a:pt x="18421" y="14149"/>
                  </a:cubicBezTo>
                  <a:cubicBezTo>
                    <a:pt x="18460" y="14028"/>
                    <a:pt x="18718" y="13771"/>
                    <a:pt x="18785" y="13664"/>
                  </a:cubicBezTo>
                  <a:cubicBezTo>
                    <a:pt x="18809" y="13644"/>
                    <a:pt x="18821" y="13636"/>
                    <a:pt x="18826" y="13636"/>
                  </a:cubicBezTo>
                  <a:lnTo>
                    <a:pt x="18826" y="13636"/>
                  </a:lnTo>
                  <a:cubicBezTo>
                    <a:pt x="18839" y="13636"/>
                    <a:pt x="18796" y="13697"/>
                    <a:pt x="18820" y="13697"/>
                  </a:cubicBezTo>
                  <a:cubicBezTo>
                    <a:pt x="18823" y="13697"/>
                    <a:pt x="18829" y="13695"/>
                    <a:pt x="18836" y="13692"/>
                  </a:cubicBezTo>
                  <a:lnTo>
                    <a:pt x="18933" y="13530"/>
                  </a:lnTo>
                  <a:cubicBezTo>
                    <a:pt x="18937" y="13532"/>
                    <a:pt x="18941" y="13532"/>
                    <a:pt x="18946" y="13532"/>
                  </a:cubicBezTo>
                  <a:cubicBezTo>
                    <a:pt x="18989" y="13532"/>
                    <a:pt x="19087" y="13470"/>
                    <a:pt x="19118" y="13470"/>
                  </a:cubicBezTo>
                  <a:cubicBezTo>
                    <a:pt x="19138" y="13470"/>
                    <a:pt x="19128" y="13498"/>
                    <a:pt x="19052" y="13592"/>
                  </a:cubicBezTo>
                  <a:lnTo>
                    <a:pt x="19258" y="13388"/>
                  </a:lnTo>
                  <a:cubicBezTo>
                    <a:pt x="19399" y="13291"/>
                    <a:pt x="19573" y="13136"/>
                    <a:pt x="19657" y="13018"/>
                  </a:cubicBezTo>
                  <a:cubicBezTo>
                    <a:pt x="19738" y="12948"/>
                    <a:pt x="19813" y="12811"/>
                    <a:pt x="19817" y="12811"/>
                  </a:cubicBezTo>
                  <a:lnTo>
                    <a:pt x="19817" y="12811"/>
                  </a:lnTo>
                  <a:cubicBezTo>
                    <a:pt x="19818" y="12811"/>
                    <a:pt x="19814" y="12821"/>
                    <a:pt x="19803" y="12846"/>
                  </a:cubicBezTo>
                  <a:lnTo>
                    <a:pt x="20097" y="12503"/>
                  </a:lnTo>
                  <a:lnTo>
                    <a:pt x="20109" y="12510"/>
                  </a:lnTo>
                  <a:lnTo>
                    <a:pt x="20169" y="12452"/>
                  </a:lnTo>
                  <a:lnTo>
                    <a:pt x="20232" y="12380"/>
                  </a:lnTo>
                  <a:cubicBezTo>
                    <a:pt x="20271" y="12331"/>
                    <a:pt x="20315" y="12285"/>
                    <a:pt x="20352" y="12234"/>
                  </a:cubicBezTo>
                  <a:cubicBezTo>
                    <a:pt x="20389" y="12183"/>
                    <a:pt x="20422" y="12127"/>
                    <a:pt x="20459" y="12072"/>
                  </a:cubicBezTo>
                  <a:cubicBezTo>
                    <a:pt x="20496" y="12018"/>
                    <a:pt x="20528" y="11963"/>
                    <a:pt x="20558" y="11905"/>
                  </a:cubicBezTo>
                  <a:cubicBezTo>
                    <a:pt x="20591" y="11847"/>
                    <a:pt x="20626" y="11791"/>
                    <a:pt x="20653" y="11731"/>
                  </a:cubicBezTo>
                  <a:cubicBezTo>
                    <a:pt x="20684" y="11671"/>
                    <a:pt x="20707" y="11608"/>
                    <a:pt x="20742" y="11550"/>
                  </a:cubicBezTo>
                  <a:cubicBezTo>
                    <a:pt x="20774" y="11490"/>
                    <a:pt x="20802" y="11427"/>
                    <a:pt x="20830" y="11365"/>
                  </a:cubicBezTo>
                  <a:cubicBezTo>
                    <a:pt x="20857" y="11300"/>
                    <a:pt x="20895" y="11239"/>
                    <a:pt x="20922" y="11172"/>
                  </a:cubicBezTo>
                  <a:cubicBezTo>
                    <a:pt x="20936" y="11089"/>
                    <a:pt x="20950" y="11005"/>
                    <a:pt x="20964" y="10908"/>
                  </a:cubicBezTo>
                  <a:cubicBezTo>
                    <a:pt x="20969" y="10859"/>
                    <a:pt x="20976" y="10806"/>
                    <a:pt x="20985" y="10748"/>
                  </a:cubicBezTo>
                  <a:cubicBezTo>
                    <a:pt x="20990" y="10720"/>
                    <a:pt x="20997" y="10690"/>
                    <a:pt x="20999" y="10658"/>
                  </a:cubicBezTo>
                  <a:cubicBezTo>
                    <a:pt x="21001" y="10627"/>
                    <a:pt x="21006" y="10595"/>
                    <a:pt x="21008" y="10560"/>
                  </a:cubicBezTo>
                  <a:lnTo>
                    <a:pt x="21059" y="10507"/>
                  </a:lnTo>
                  <a:cubicBezTo>
                    <a:pt x="21061" y="10398"/>
                    <a:pt x="21061" y="10236"/>
                    <a:pt x="21061" y="10085"/>
                  </a:cubicBezTo>
                  <a:cubicBezTo>
                    <a:pt x="21048" y="9939"/>
                    <a:pt x="21038" y="9804"/>
                    <a:pt x="20997" y="9765"/>
                  </a:cubicBezTo>
                  <a:cubicBezTo>
                    <a:pt x="21015" y="9672"/>
                    <a:pt x="21013" y="9577"/>
                    <a:pt x="20987" y="9485"/>
                  </a:cubicBezTo>
                  <a:cubicBezTo>
                    <a:pt x="20955" y="9355"/>
                    <a:pt x="20908" y="9230"/>
                    <a:pt x="20848" y="9109"/>
                  </a:cubicBezTo>
                  <a:cubicBezTo>
                    <a:pt x="20790" y="8977"/>
                    <a:pt x="20704" y="8854"/>
                    <a:pt x="20630" y="8738"/>
                  </a:cubicBezTo>
                  <a:lnTo>
                    <a:pt x="20405" y="8437"/>
                  </a:lnTo>
                  <a:lnTo>
                    <a:pt x="20350" y="8469"/>
                  </a:lnTo>
                  <a:cubicBezTo>
                    <a:pt x="20310" y="8425"/>
                    <a:pt x="20273" y="8383"/>
                    <a:pt x="20232" y="8342"/>
                  </a:cubicBezTo>
                  <a:lnTo>
                    <a:pt x="20204" y="8309"/>
                  </a:lnTo>
                  <a:lnTo>
                    <a:pt x="20183" y="8291"/>
                  </a:lnTo>
                  <a:lnTo>
                    <a:pt x="20176" y="8281"/>
                  </a:lnTo>
                  <a:lnTo>
                    <a:pt x="20160" y="8267"/>
                  </a:lnTo>
                  <a:lnTo>
                    <a:pt x="20092" y="8207"/>
                  </a:lnTo>
                  <a:cubicBezTo>
                    <a:pt x="20002" y="8126"/>
                    <a:pt x="19905" y="8045"/>
                    <a:pt x="19793" y="7950"/>
                  </a:cubicBezTo>
                  <a:lnTo>
                    <a:pt x="19766" y="8003"/>
                  </a:lnTo>
                  <a:cubicBezTo>
                    <a:pt x="19557" y="7859"/>
                    <a:pt x="19341" y="7521"/>
                    <a:pt x="19059" y="7247"/>
                  </a:cubicBezTo>
                  <a:lnTo>
                    <a:pt x="19059" y="7247"/>
                  </a:lnTo>
                  <a:cubicBezTo>
                    <a:pt x="19093" y="7252"/>
                    <a:pt x="19158" y="7326"/>
                    <a:pt x="19200" y="7384"/>
                  </a:cubicBezTo>
                  <a:cubicBezTo>
                    <a:pt x="18956" y="6962"/>
                    <a:pt x="18433" y="6749"/>
                    <a:pt x="18196" y="6380"/>
                  </a:cubicBezTo>
                  <a:cubicBezTo>
                    <a:pt x="18122" y="6332"/>
                    <a:pt x="18062" y="6271"/>
                    <a:pt x="18013" y="6197"/>
                  </a:cubicBezTo>
                  <a:lnTo>
                    <a:pt x="18013" y="6197"/>
                  </a:lnTo>
                  <a:cubicBezTo>
                    <a:pt x="18020" y="6204"/>
                    <a:pt x="18027" y="6209"/>
                    <a:pt x="18034" y="6214"/>
                  </a:cubicBezTo>
                  <a:lnTo>
                    <a:pt x="18004" y="6183"/>
                  </a:lnTo>
                  <a:cubicBezTo>
                    <a:pt x="17978" y="6144"/>
                    <a:pt x="17950" y="6100"/>
                    <a:pt x="17920" y="6058"/>
                  </a:cubicBezTo>
                  <a:lnTo>
                    <a:pt x="17920" y="6058"/>
                  </a:lnTo>
                  <a:cubicBezTo>
                    <a:pt x="17939" y="6095"/>
                    <a:pt x="17962" y="6132"/>
                    <a:pt x="17987" y="6167"/>
                  </a:cubicBezTo>
                  <a:cubicBezTo>
                    <a:pt x="17927" y="6109"/>
                    <a:pt x="17834" y="6026"/>
                    <a:pt x="17739" y="5949"/>
                  </a:cubicBezTo>
                  <a:lnTo>
                    <a:pt x="17744" y="5870"/>
                  </a:lnTo>
                  <a:lnTo>
                    <a:pt x="17723" y="5852"/>
                  </a:lnTo>
                  <a:cubicBezTo>
                    <a:pt x="17697" y="5813"/>
                    <a:pt x="17677" y="5797"/>
                    <a:pt x="17665" y="5797"/>
                  </a:cubicBezTo>
                  <a:cubicBezTo>
                    <a:pt x="17645" y="5797"/>
                    <a:pt x="17641" y="5834"/>
                    <a:pt x="17649" y="5882"/>
                  </a:cubicBezTo>
                  <a:cubicBezTo>
                    <a:pt x="17605" y="5847"/>
                    <a:pt x="17559" y="5819"/>
                    <a:pt x="17510" y="5792"/>
                  </a:cubicBezTo>
                  <a:cubicBezTo>
                    <a:pt x="17510" y="5655"/>
                    <a:pt x="17260" y="5590"/>
                    <a:pt x="17239" y="5423"/>
                  </a:cubicBezTo>
                  <a:cubicBezTo>
                    <a:pt x="17153" y="5402"/>
                    <a:pt x="16833" y="5072"/>
                    <a:pt x="16688" y="5045"/>
                  </a:cubicBezTo>
                  <a:lnTo>
                    <a:pt x="16688" y="5045"/>
                  </a:lnTo>
                  <a:cubicBezTo>
                    <a:pt x="16601" y="4940"/>
                    <a:pt x="16514" y="4838"/>
                    <a:pt x="16409" y="4774"/>
                  </a:cubicBezTo>
                  <a:lnTo>
                    <a:pt x="16420" y="4679"/>
                  </a:lnTo>
                  <a:lnTo>
                    <a:pt x="16138" y="4542"/>
                  </a:lnTo>
                  <a:cubicBezTo>
                    <a:pt x="16071" y="4428"/>
                    <a:pt x="16035" y="4359"/>
                    <a:pt x="16081" y="4359"/>
                  </a:cubicBezTo>
                  <a:cubicBezTo>
                    <a:pt x="16099" y="4359"/>
                    <a:pt x="16131" y="4370"/>
                    <a:pt x="16179" y="4394"/>
                  </a:cubicBezTo>
                  <a:cubicBezTo>
                    <a:pt x="15808" y="4153"/>
                    <a:pt x="15906" y="4171"/>
                    <a:pt x="15583" y="3974"/>
                  </a:cubicBezTo>
                  <a:lnTo>
                    <a:pt x="15630" y="3951"/>
                  </a:lnTo>
                  <a:cubicBezTo>
                    <a:pt x="15537" y="3861"/>
                    <a:pt x="15340" y="3759"/>
                    <a:pt x="15315" y="3673"/>
                  </a:cubicBezTo>
                  <a:cubicBezTo>
                    <a:pt x="15173" y="3399"/>
                    <a:pt x="14295" y="2634"/>
                    <a:pt x="13822" y="2038"/>
                  </a:cubicBezTo>
                  <a:cubicBezTo>
                    <a:pt x="13822" y="2075"/>
                    <a:pt x="13815" y="2090"/>
                    <a:pt x="13805" y="2090"/>
                  </a:cubicBezTo>
                  <a:cubicBezTo>
                    <a:pt x="13758" y="2090"/>
                    <a:pt x="13622" y="1800"/>
                    <a:pt x="13536" y="1800"/>
                  </a:cubicBezTo>
                  <a:cubicBezTo>
                    <a:pt x="13530" y="1800"/>
                    <a:pt x="13524" y="1801"/>
                    <a:pt x="13518" y="1804"/>
                  </a:cubicBezTo>
                  <a:cubicBezTo>
                    <a:pt x="13514" y="1763"/>
                    <a:pt x="13478" y="1703"/>
                    <a:pt x="13507" y="1703"/>
                  </a:cubicBezTo>
                  <a:cubicBezTo>
                    <a:pt x="13516" y="1703"/>
                    <a:pt x="13532" y="1709"/>
                    <a:pt x="13560" y="1725"/>
                  </a:cubicBezTo>
                  <a:cubicBezTo>
                    <a:pt x="13263" y="1475"/>
                    <a:pt x="13189" y="1278"/>
                    <a:pt x="12934" y="1157"/>
                  </a:cubicBezTo>
                  <a:cubicBezTo>
                    <a:pt x="12932" y="1141"/>
                    <a:pt x="12939" y="1136"/>
                    <a:pt x="12949" y="1136"/>
                  </a:cubicBezTo>
                  <a:cubicBezTo>
                    <a:pt x="12967" y="1136"/>
                    <a:pt x="12994" y="1150"/>
                    <a:pt x="13007" y="1150"/>
                  </a:cubicBezTo>
                  <a:cubicBezTo>
                    <a:pt x="13014" y="1150"/>
                    <a:pt x="13018" y="1146"/>
                    <a:pt x="13015" y="1137"/>
                  </a:cubicBezTo>
                  <a:cubicBezTo>
                    <a:pt x="12987" y="1120"/>
                    <a:pt x="12906" y="1072"/>
                    <a:pt x="12892" y="1030"/>
                  </a:cubicBezTo>
                  <a:cubicBezTo>
                    <a:pt x="12889" y="1019"/>
                    <a:pt x="12891" y="1015"/>
                    <a:pt x="12897" y="1015"/>
                  </a:cubicBezTo>
                  <a:cubicBezTo>
                    <a:pt x="12915" y="1015"/>
                    <a:pt x="12965" y="1056"/>
                    <a:pt x="13006" y="1081"/>
                  </a:cubicBezTo>
                  <a:cubicBezTo>
                    <a:pt x="12834" y="914"/>
                    <a:pt x="12728" y="866"/>
                    <a:pt x="12651" y="866"/>
                  </a:cubicBezTo>
                  <a:cubicBezTo>
                    <a:pt x="12603" y="866"/>
                    <a:pt x="12565" y="885"/>
                    <a:pt x="12530" y="905"/>
                  </a:cubicBezTo>
                  <a:cubicBezTo>
                    <a:pt x="12424" y="731"/>
                    <a:pt x="12331" y="652"/>
                    <a:pt x="12171" y="615"/>
                  </a:cubicBezTo>
                  <a:cubicBezTo>
                    <a:pt x="12155" y="578"/>
                    <a:pt x="12125" y="539"/>
                    <a:pt x="12127" y="520"/>
                  </a:cubicBezTo>
                  <a:cubicBezTo>
                    <a:pt x="12128" y="516"/>
                    <a:pt x="12130" y="513"/>
                    <a:pt x="12136" y="513"/>
                  </a:cubicBezTo>
                  <a:cubicBezTo>
                    <a:pt x="12152" y="513"/>
                    <a:pt x="12192" y="533"/>
                    <a:pt x="12271" y="592"/>
                  </a:cubicBezTo>
                  <a:cubicBezTo>
                    <a:pt x="12143" y="478"/>
                    <a:pt x="12004" y="379"/>
                    <a:pt x="11856" y="295"/>
                  </a:cubicBezTo>
                  <a:cubicBezTo>
                    <a:pt x="11710" y="212"/>
                    <a:pt x="11559" y="160"/>
                    <a:pt x="11495" y="160"/>
                  </a:cubicBezTo>
                  <a:cubicBezTo>
                    <a:pt x="11478" y="160"/>
                    <a:pt x="11468" y="163"/>
                    <a:pt x="11464" y="170"/>
                  </a:cubicBezTo>
                  <a:cubicBezTo>
                    <a:pt x="11429" y="135"/>
                    <a:pt x="11272" y="100"/>
                    <a:pt x="11232" y="100"/>
                  </a:cubicBezTo>
                  <a:cubicBezTo>
                    <a:pt x="11121" y="68"/>
                    <a:pt x="11010" y="45"/>
                    <a:pt x="10898" y="26"/>
                  </a:cubicBezTo>
                  <a:cubicBezTo>
                    <a:pt x="10854" y="19"/>
                    <a:pt x="10810" y="12"/>
                    <a:pt x="10757" y="8"/>
                  </a:cubicBezTo>
                  <a:cubicBezTo>
                    <a:pt x="10701" y="5"/>
                    <a:pt x="10636" y="1"/>
                    <a:pt x="10562" y="1"/>
                  </a:cubicBezTo>
                  <a:close/>
                  <a:moveTo>
                    <a:pt x="10330" y="20804"/>
                  </a:moveTo>
                  <a:lnTo>
                    <a:pt x="10356" y="20846"/>
                  </a:lnTo>
                  <a:cubicBezTo>
                    <a:pt x="10370" y="20867"/>
                    <a:pt x="10379" y="20888"/>
                    <a:pt x="10379" y="20888"/>
                  </a:cubicBezTo>
                  <a:lnTo>
                    <a:pt x="10500" y="20818"/>
                  </a:lnTo>
                  <a:lnTo>
                    <a:pt x="10500" y="20818"/>
                  </a:lnTo>
                  <a:cubicBezTo>
                    <a:pt x="10480" y="20819"/>
                    <a:pt x="10454" y="20821"/>
                    <a:pt x="10428" y="20821"/>
                  </a:cubicBezTo>
                  <a:cubicBezTo>
                    <a:pt x="10392" y="20821"/>
                    <a:pt x="10354" y="20818"/>
                    <a:pt x="10330" y="20804"/>
                  </a:cubicBezTo>
                  <a:close/>
                  <a:moveTo>
                    <a:pt x="9943" y="20842"/>
                  </a:moveTo>
                  <a:lnTo>
                    <a:pt x="9904" y="20844"/>
                  </a:lnTo>
                  <a:cubicBezTo>
                    <a:pt x="9904" y="20844"/>
                    <a:pt x="9957" y="20860"/>
                    <a:pt x="10010" y="20876"/>
                  </a:cubicBezTo>
                  <a:cubicBezTo>
                    <a:pt x="10064" y="20893"/>
                    <a:pt x="10117" y="20904"/>
                    <a:pt x="10117" y="20904"/>
                  </a:cubicBezTo>
                  <a:cubicBezTo>
                    <a:pt x="10117" y="20904"/>
                    <a:pt x="10082" y="20890"/>
                    <a:pt x="10050" y="20874"/>
                  </a:cubicBezTo>
                  <a:lnTo>
                    <a:pt x="9983" y="20842"/>
                  </a:lnTo>
                  <a:close/>
                  <a:moveTo>
                    <a:pt x="10584" y="20900"/>
                  </a:moveTo>
                  <a:lnTo>
                    <a:pt x="10584" y="20900"/>
                  </a:lnTo>
                  <a:cubicBezTo>
                    <a:pt x="10583" y="20900"/>
                    <a:pt x="10583" y="20900"/>
                    <a:pt x="10583" y="20902"/>
                  </a:cubicBezTo>
                  <a:cubicBezTo>
                    <a:pt x="10581" y="20902"/>
                    <a:pt x="10579" y="20902"/>
                    <a:pt x="10577" y="20902"/>
                  </a:cubicBezTo>
                  <a:cubicBezTo>
                    <a:pt x="10487" y="20902"/>
                    <a:pt x="10520" y="20951"/>
                    <a:pt x="10504" y="20960"/>
                  </a:cubicBezTo>
                  <a:cubicBezTo>
                    <a:pt x="10653" y="20947"/>
                    <a:pt x="10595" y="20900"/>
                    <a:pt x="10584" y="209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2371" name="Google Shape;2371;p34"/>
          <p:cNvGrpSpPr/>
          <p:nvPr/>
        </p:nvGrpSpPr>
        <p:grpSpPr>
          <a:xfrm>
            <a:off x="6521217" y="482606"/>
            <a:ext cx="1309307" cy="978178"/>
            <a:chOff x="3355075" y="3306025"/>
            <a:chExt cx="1749475" cy="1307025"/>
          </a:xfrm>
        </p:grpSpPr>
        <p:sp>
          <p:nvSpPr>
            <p:cNvPr id="2372" name="Google Shape;2372;p34"/>
            <p:cNvSpPr/>
            <p:nvPr/>
          </p:nvSpPr>
          <p:spPr>
            <a:xfrm>
              <a:off x="3355075" y="4328500"/>
              <a:ext cx="1500" cy="1225"/>
            </a:xfrm>
            <a:custGeom>
              <a:avLst/>
              <a:gdLst/>
              <a:ahLst/>
              <a:cxnLst/>
              <a:rect l="l" t="t" r="r" b="b"/>
              <a:pathLst>
                <a:path w="60" h="49" extrusionOk="0">
                  <a:moveTo>
                    <a:pt x="1" y="0"/>
                  </a:moveTo>
                  <a:lnTo>
                    <a:pt x="1" y="0"/>
                  </a:lnTo>
                  <a:cubicBezTo>
                    <a:pt x="13" y="21"/>
                    <a:pt x="32" y="38"/>
                    <a:pt x="55" y="49"/>
                  </a:cubicBezTo>
                  <a:cubicBezTo>
                    <a:pt x="55" y="34"/>
                    <a:pt x="58" y="21"/>
                    <a:pt x="60" y="9"/>
                  </a:cubicBezTo>
                  <a:lnTo>
                    <a:pt x="60" y="9"/>
                  </a:lnTo>
                  <a:cubicBezTo>
                    <a:pt x="56" y="9"/>
                    <a:pt x="52" y="9"/>
                    <a:pt x="49" y="9"/>
                  </a:cubicBezTo>
                  <a:cubicBezTo>
                    <a:pt x="32" y="9"/>
                    <a:pt x="16" y="5"/>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73" name="Google Shape;2373;p34"/>
            <p:cNvSpPr/>
            <p:nvPr/>
          </p:nvSpPr>
          <p:spPr>
            <a:xfrm>
              <a:off x="5072925" y="3724250"/>
              <a:ext cx="4325" cy="3875"/>
            </a:xfrm>
            <a:custGeom>
              <a:avLst/>
              <a:gdLst/>
              <a:ahLst/>
              <a:cxnLst/>
              <a:rect l="l" t="t" r="r" b="b"/>
              <a:pathLst>
                <a:path w="173" h="155" extrusionOk="0">
                  <a:moveTo>
                    <a:pt x="173" y="1"/>
                  </a:moveTo>
                  <a:lnTo>
                    <a:pt x="173" y="1"/>
                  </a:lnTo>
                  <a:cubicBezTo>
                    <a:pt x="51" y="36"/>
                    <a:pt x="0" y="80"/>
                    <a:pt x="145" y="154"/>
                  </a:cubicBezTo>
                  <a:cubicBezTo>
                    <a:pt x="154" y="101"/>
                    <a:pt x="164" y="51"/>
                    <a:pt x="1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74" name="Google Shape;2374;p34"/>
            <p:cNvSpPr/>
            <p:nvPr/>
          </p:nvSpPr>
          <p:spPr>
            <a:xfrm>
              <a:off x="3355250" y="4329700"/>
              <a:ext cx="1342900" cy="254500"/>
            </a:xfrm>
            <a:custGeom>
              <a:avLst/>
              <a:gdLst/>
              <a:ahLst/>
              <a:cxnLst/>
              <a:rect l="l" t="t" r="r" b="b"/>
              <a:pathLst>
                <a:path w="53716" h="10180" extrusionOk="0">
                  <a:moveTo>
                    <a:pt x="17232" y="3839"/>
                  </a:moveTo>
                  <a:lnTo>
                    <a:pt x="17672" y="3967"/>
                  </a:lnTo>
                  <a:lnTo>
                    <a:pt x="17653" y="4116"/>
                  </a:lnTo>
                  <a:lnTo>
                    <a:pt x="17232" y="3839"/>
                  </a:lnTo>
                  <a:close/>
                  <a:moveTo>
                    <a:pt x="39148" y="7083"/>
                  </a:moveTo>
                  <a:lnTo>
                    <a:pt x="39673" y="7258"/>
                  </a:lnTo>
                  <a:lnTo>
                    <a:pt x="39269" y="7275"/>
                  </a:lnTo>
                  <a:lnTo>
                    <a:pt x="39299" y="7323"/>
                  </a:lnTo>
                  <a:lnTo>
                    <a:pt x="39299" y="7323"/>
                  </a:lnTo>
                  <a:lnTo>
                    <a:pt x="39211" y="7277"/>
                  </a:lnTo>
                  <a:lnTo>
                    <a:pt x="39267" y="7275"/>
                  </a:lnTo>
                  <a:lnTo>
                    <a:pt x="39148" y="7083"/>
                  </a:lnTo>
                  <a:close/>
                  <a:moveTo>
                    <a:pt x="41552" y="7693"/>
                  </a:moveTo>
                  <a:cubicBezTo>
                    <a:pt x="41566" y="7693"/>
                    <a:pt x="41589" y="7698"/>
                    <a:pt x="41625" y="7710"/>
                  </a:cubicBezTo>
                  <a:cubicBezTo>
                    <a:pt x="41554" y="7748"/>
                    <a:pt x="41746" y="7925"/>
                    <a:pt x="41603" y="7925"/>
                  </a:cubicBezTo>
                  <a:cubicBezTo>
                    <a:pt x="41547" y="7925"/>
                    <a:pt x="41439" y="7898"/>
                    <a:pt x="41242" y="7824"/>
                  </a:cubicBezTo>
                  <a:lnTo>
                    <a:pt x="41242" y="7824"/>
                  </a:lnTo>
                  <a:cubicBezTo>
                    <a:pt x="41309" y="7833"/>
                    <a:pt x="41361" y="7837"/>
                    <a:pt x="41402" y="7837"/>
                  </a:cubicBezTo>
                  <a:cubicBezTo>
                    <a:pt x="41646" y="7837"/>
                    <a:pt x="41475" y="7693"/>
                    <a:pt x="41552" y="7693"/>
                  </a:cubicBezTo>
                  <a:close/>
                  <a:moveTo>
                    <a:pt x="40769" y="7944"/>
                  </a:moveTo>
                  <a:cubicBezTo>
                    <a:pt x="40908" y="7944"/>
                    <a:pt x="41047" y="7963"/>
                    <a:pt x="41181" y="8000"/>
                  </a:cubicBezTo>
                  <a:cubicBezTo>
                    <a:pt x="41068" y="7984"/>
                    <a:pt x="40935" y="7967"/>
                    <a:pt x="40769" y="7944"/>
                  </a:cubicBezTo>
                  <a:close/>
                  <a:moveTo>
                    <a:pt x="41181" y="8000"/>
                  </a:moveTo>
                  <a:cubicBezTo>
                    <a:pt x="41619" y="8068"/>
                    <a:pt x="41715" y="8120"/>
                    <a:pt x="41898" y="8383"/>
                  </a:cubicBezTo>
                  <a:cubicBezTo>
                    <a:pt x="41892" y="8383"/>
                    <a:pt x="41885" y="8384"/>
                    <a:pt x="41879" y="8384"/>
                  </a:cubicBezTo>
                  <a:cubicBezTo>
                    <a:pt x="41602" y="8384"/>
                    <a:pt x="41570" y="8120"/>
                    <a:pt x="41181" y="8000"/>
                  </a:cubicBezTo>
                  <a:close/>
                  <a:moveTo>
                    <a:pt x="51975" y="9100"/>
                  </a:moveTo>
                  <a:cubicBezTo>
                    <a:pt x="52006" y="9100"/>
                    <a:pt x="52038" y="9103"/>
                    <a:pt x="52068" y="9111"/>
                  </a:cubicBezTo>
                  <a:lnTo>
                    <a:pt x="51932" y="9409"/>
                  </a:lnTo>
                  <a:lnTo>
                    <a:pt x="51505" y="9182"/>
                  </a:lnTo>
                  <a:cubicBezTo>
                    <a:pt x="51655" y="9175"/>
                    <a:pt x="51820" y="9100"/>
                    <a:pt x="51975" y="9100"/>
                  </a:cubicBezTo>
                  <a:close/>
                  <a:moveTo>
                    <a:pt x="51" y="1"/>
                  </a:moveTo>
                  <a:lnTo>
                    <a:pt x="51" y="1"/>
                  </a:lnTo>
                  <a:cubicBezTo>
                    <a:pt x="1" y="602"/>
                    <a:pt x="14" y="933"/>
                    <a:pt x="105" y="933"/>
                  </a:cubicBezTo>
                  <a:cubicBezTo>
                    <a:pt x="115" y="933"/>
                    <a:pt x="127" y="928"/>
                    <a:pt x="140" y="919"/>
                  </a:cubicBezTo>
                  <a:lnTo>
                    <a:pt x="140" y="919"/>
                  </a:lnTo>
                  <a:cubicBezTo>
                    <a:pt x="5" y="1151"/>
                    <a:pt x="15089" y="3924"/>
                    <a:pt x="30376" y="6551"/>
                  </a:cubicBezTo>
                  <a:cubicBezTo>
                    <a:pt x="30367" y="6530"/>
                    <a:pt x="30396" y="6516"/>
                    <a:pt x="30498" y="6516"/>
                  </a:cubicBezTo>
                  <a:cubicBezTo>
                    <a:pt x="30547" y="6516"/>
                    <a:pt x="30612" y="6519"/>
                    <a:pt x="30698" y="6526"/>
                  </a:cubicBezTo>
                  <a:cubicBezTo>
                    <a:pt x="31028" y="6753"/>
                    <a:pt x="31413" y="6598"/>
                    <a:pt x="31663" y="6772"/>
                  </a:cubicBezTo>
                  <a:cubicBezTo>
                    <a:pt x="34948" y="7336"/>
                    <a:pt x="38226" y="7887"/>
                    <a:pt x="41343" y="8402"/>
                  </a:cubicBezTo>
                  <a:cubicBezTo>
                    <a:pt x="41179" y="8316"/>
                    <a:pt x="41002" y="8259"/>
                    <a:pt x="40817" y="8234"/>
                  </a:cubicBezTo>
                  <a:lnTo>
                    <a:pt x="40840" y="8087"/>
                  </a:lnTo>
                  <a:cubicBezTo>
                    <a:pt x="41284" y="8215"/>
                    <a:pt x="40979" y="8375"/>
                    <a:pt x="41709" y="8442"/>
                  </a:cubicBezTo>
                  <a:cubicBezTo>
                    <a:pt x="41692" y="8446"/>
                    <a:pt x="41675" y="8450"/>
                    <a:pt x="41658" y="8455"/>
                  </a:cubicBezTo>
                  <a:cubicBezTo>
                    <a:pt x="42897" y="8659"/>
                    <a:pt x="44108" y="8856"/>
                    <a:pt x="45286" y="9048"/>
                  </a:cubicBezTo>
                  <a:lnTo>
                    <a:pt x="45385" y="9014"/>
                  </a:lnTo>
                  <a:cubicBezTo>
                    <a:pt x="45480" y="9039"/>
                    <a:pt x="45572" y="9071"/>
                    <a:pt x="45665" y="9109"/>
                  </a:cubicBezTo>
                  <a:cubicBezTo>
                    <a:pt x="47690" y="9437"/>
                    <a:pt x="49604" y="9740"/>
                    <a:pt x="51360" y="10011"/>
                  </a:cubicBezTo>
                  <a:lnTo>
                    <a:pt x="51475" y="10017"/>
                  </a:lnTo>
                  <a:cubicBezTo>
                    <a:pt x="51482" y="10023"/>
                    <a:pt x="51488" y="10026"/>
                    <a:pt x="51492" y="10030"/>
                  </a:cubicBezTo>
                  <a:cubicBezTo>
                    <a:pt x="51820" y="10080"/>
                    <a:pt x="52140" y="10131"/>
                    <a:pt x="52455" y="10179"/>
                  </a:cubicBezTo>
                  <a:cubicBezTo>
                    <a:pt x="52302" y="10070"/>
                    <a:pt x="52129" y="9992"/>
                    <a:pt x="51946" y="9948"/>
                  </a:cubicBezTo>
                  <a:cubicBezTo>
                    <a:pt x="52616" y="9919"/>
                    <a:pt x="52457" y="9410"/>
                    <a:pt x="53415" y="9410"/>
                  </a:cubicBezTo>
                  <a:cubicBezTo>
                    <a:pt x="53505" y="9410"/>
                    <a:pt x="53604" y="9414"/>
                    <a:pt x="53715" y="9424"/>
                  </a:cubicBezTo>
                  <a:lnTo>
                    <a:pt x="53715" y="9409"/>
                  </a:lnTo>
                  <a:cubicBezTo>
                    <a:pt x="53595" y="9365"/>
                    <a:pt x="53494" y="9327"/>
                    <a:pt x="53404" y="9292"/>
                  </a:cubicBezTo>
                  <a:cubicBezTo>
                    <a:pt x="48161" y="8503"/>
                    <a:pt x="41162" y="7397"/>
                    <a:pt x="33959" y="6219"/>
                  </a:cubicBezTo>
                  <a:cubicBezTo>
                    <a:pt x="33926" y="6263"/>
                    <a:pt x="33888" y="6303"/>
                    <a:pt x="33842" y="6339"/>
                  </a:cubicBezTo>
                  <a:cubicBezTo>
                    <a:pt x="33843" y="6339"/>
                    <a:pt x="33844" y="6339"/>
                    <a:pt x="33845" y="6339"/>
                  </a:cubicBezTo>
                  <a:cubicBezTo>
                    <a:pt x="33939" y="6339"/>
                    <a:pt x="34183" y="6569"/>
                    <a:pt x="34529" y="6650"/>
                  </a:cubicBezTo>
                  <a:cubicBezTo>
                    <a:pt x="34222" y="6909"/>
                    <a:pt x="33146" y="6713"/>
                    <a:pt x="32843" y="6922"/>
                  </a:cubicBezTo>
                  <a:cubicBezTo>
                    <a:pt x="32337" y="6746"/>
                    <a:pt x="32487" y="6722"/>
                    <a:pt x="32722" y="6722"/>
                  </a:cubicBezTo>
                  <a:cubicBezTo>
                    <a:pt x="32810" y="6722"/>
                    <a:pt x="32911" y="6725"/>
                    <a:pt x="32992" y="6725"/>
                  </a:cubicBezTo>
                  <a:cubicBezTo>
                    <a:pt x="33067" y="6725"/>
                    <a:pt x="33126" y="6722"/>
                    <a:pt x="33146" y="6711"/>
                  </a:cubicBezTo>
                  <a:lnTo>
                    <a:pt x="33146" y="6711"/>
                  </a:lnTo>
                  <a:cubicBezTo>
                    <a:pt x="33144" y="6711"/>
                    <a:pt x="33143" y="6711"/>
                    <a:pt x="33141" y="6711"/>
                  </a:cubicBezTo>
                  <a:cubicBezTo>
                    <a:pt x="33066" y="6711"/>
                    <a:pt x="32648" y="6644"/>
                    <a:pt x="32376" y="6644"/>
                  </a:cubicBezTo>
                  <a:cubicBezTo>
                    <a:pt x="32243" y="6644"/>
                    <a:pt x="32146" y="6660"/>
                    <a:pt x="32138" y="6707"/>
                  </a:cubicBezTo>
                  <a:cubicBezTo>
                    <a:pt x="31537" y="6440"/>
                    <a:pt x="30660" y="6135"/>
                    <a:pt x="31493" y="6099"/>
                  </a:cubicBezTo>
                  <a:cubicBezTo>
                    <a:pt x="31318" y="5960"/>
                    <a:pt x="31259" y="5857"/>
                    <a:pt x="31268" y="5775"/>
                  </a:cubicBezTo>
                  <a:cubicBezTo>
                    <a:pt x="16191" y="3290"/>
                    <a:pt x="1075" y="625"/>
                    <a:pt x="5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75" name="Google Shape;2375;p34"/>
            <p:cNvSpPr/>
            <p:nvPr/>
          </p:nvSpPr>
          <p:spPr>
            <a:xfrm>
              <a:off x="4944950" y="4108200"/>
              <a:ext cx="65600" cy="250925"/>
            </a:xfrm>
            <a:custGeom>
              <a:avLst/>
              <a:gdLst/>
              <a:ahLst/>
              <a:cxnLst/>
              <a:rect l="l" t="t" r="r" b="b"/>
              <a:pathLst>
                <a:path w="2624" h="10037" extrusionOk="0">
                  <a:moveTo>
                    <a:pt x="1872" y="1"/>
                  </a:moveTo>
                  <a:cubicBezTo>
                    <a:pt x="1538" y="1685"/>
                    <a:pt x="1210" y="3359"/>
                    <a:pt x="899" y="4981"/>
                  </a:cubicBezTo>
                  <a:cubicBezTo>
                    <a:pt x="984" y="4970"/>
                    <a:pt x="1084" y="4954"/>
                    <a:pt x="1200" y="4954"/>
                  </a:cubicBezTo>
                  <a:cubicBezTo>
                    <a:pt x="1324" y="4954"/>
                    <a:pt x="1467" y="4973"/>
                    <a:pt x="1628" y="5039"/>
                  </a:cubicBezTo>
                  <a:cubicBezTo>
                    <a:pt x="1592" y="5037"/>
                    <a:pt x="1556" y="5036"/>
                    <a:pt x="1521" y="5036"/>
                  </a:cubicBezTo>
                  <a:cubicBezTo>
                    <a:pt x="1283" y="5036"/>
                    <a:pt x="1064" y="5081"/>
                    <a:pt x="875" y="5103"/>
                  </a:cubicBezTo>
                  <a:cubicBezTo>
                    <a:pt x="625" y="6400"/>
                    <a:pt x="388" y="7662"/>
                    <a:pt x="165" y="8865"/>
                  </a:cubicBezTo>
                  <a:cubicBezTo>
                    <a:pt x="194" y="8869"/>
                    <a:pt x="224" y="8871"/>
                    <a:pt x="249" y="8873"/>
                  </a:cubicBezTo>
                  <a:cubicBezTo>
                    <a:pt x="221" y="8884"/>
                    <a:pt x="190" y="8890"/>
                    <a:pt x="160" y="8892"/>
                  </a:cubicBezTo>
                  <a:cubicBezTo>
                    <a:pt x="144" y="8987"/>
                    <a:pt x="125" y="9079"/>
                    <a:pt x="108" y="9172"/>
                  </a:cubicBezTo>
                  <a:cubicBezTo>
                    <a:pt x="173" y="9210"/>
                    <a:pt x="270" y="9252"/>
                    <a:pt x="461" y="9304"/>
                  </a:cubicBezTo>
                  <a:cubicBezTo>
                    <a:pt x="394" y="9382"/>
                    <a:pt x="249" y="9433"/>
                    <a:pt x="53" y="9462"/>
                  </a:cubicBezTo>
                  <a:cubicBezTo>
                    <a:pt x="36" y="9561"/>
                    <a:pt x="20" y="9658"/>
                    <a:pt x="1" y="9756"/>
                  </a:cubicBezTo>
                  <a:cubicBezTo>
                    <a:pt x="312" y="9836"/>
                    <a:pt x="629" y="9952"/>
                    <a:pt x="918" y="10036"/>
                  </a:cubicBezTo>
                  <a:cubicBezTo>
                    <a:pt x="1466" y="7046"/>
                    <a:pt x="2047" y="3645"/>
                    <a:pt x="2623" y="209"/>
                  </a:cubicBezTo>
                  <a:cubicBezTo>
                    <a:pt x="2375" y="144"/>
                    <a:pt x="2114" y="66"/>
                    <a:pt x="187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76" name="Google Shape;2376;p34"/>
            <p:cNvSpPr/>
            <p:nvPr/>
          </p:nvSpPr>
          <p:spPr>
            <a:xfrm>
              <a:off x="5034200" y="3902975"/>
              <a:ext cx="11150" cy="8575"/>
            </a:xfrm>
            <a:custGeom>
              <a:avLst/>
              <a:gdLst/>
              <a:ahLst/>
              <a:cxnLst/>
              <a:rect l="l" t="t" r="r" b="b"/>
              <a:pathLst>
                <a:path w="446" h="343" extrusionOk="0">
                  <a:moveTo>
                    <a:pt x="111" y="1"/>
                  </a:moveTo>
                  <a:cubicBezTo>
                    <a:pt x="38" y="1"/>
                    <a:pt x="1" y="40"/>
                    <a:pt x="14" y="128"/>
                  </a:cubicBezTo>
                  <a:cubicBezTo>
                    <a:pt x="170" y="296"/>
                    <a:pt x="277" y="305"/>
                    <a:pt x="407" y="342"/>
                  </a:cubicBezTo>
                  <a:cubicBezTo>
                    <a:pt x="420" y="271"/>
                    <a:pt x="433" y="197"/>
                    <a:pt x="445" y="126"/>
                  </a:cubicBezTo>
                  <a:cubicBezTo>
                    <a:pt x="306" y="46"/>
                    <a:pt x="189" y="1"/>
                    <a:pt x="11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77" name="Google Shape;2377;p34"/>
            <p:cNvSpPr/>
            <p:nvPr/>
          </p:nvSpPr>
          <p:spPr>
            <a:xfrm>
              <a:off x="5090800" y="3594925"/>
              <a:ext cx="13750" cy="48875"/>
            </a:xfrm>
            <a:custGeom>
              <a:avLst/>
              <a:gdLst/>
              <a:ahLst/>
              <a:cxnLst/>
              <a:rect l="l" t="t" r="r" b="b"/>
              <a:pathLst>
                <a:path w="550" h="1955" extrusionOk="0">
                  <a:moveTo>
                    <a:pt x="522" y="0"/>
                  </a:moveTo>
                  <a:cubicBezTo>
                    <a:pt x="408" y="332"/>
                    <a:pt x="230" y="1007"/>
                    <a:pt x="0" y="1954"/>
                  </a:cubicBezTo>
                  <a:cubicBezTo>
                    <a:pt x="8" y="1954"/>
                    <a:pt x="15" y="1955"/>
                    <a:pt x="23" y="1955"/>
                  </a:cubicBezTo>
                  <a:cubicBezTo>
                    <a:pt x="47" y="1955"/>
                    <a:pt x="71" y="1952"/>
                    <a:pt x="95" y="1945"/>
                  </a:cubicBezTo>
                  <a:cubicBezTo>
                    <a:pt x="116" y="1847"/>
                    <a:pt x="137" y="1750"/>
                    <a:pt x="156" y="1657"/>
                  </a:cubicBezTo>
                  <a:lnTo>
                    <a:pt x="108" y="1603"/>
                  </a:lnTo>
                  <a:cubicBezTo>
                    <a:pt x="106" y="1447"/>
                    <a:pt x="150" y="1369"/>
                    <a:pt x="225" y="1346"/>
                  </a:cubicBezTo>
                  <a:cubicBezTo>
                    <a:pt x="341" y="833"/>
                    <a:pt x="448" y="387"/>
                    <a:pt x="549" y="11"/>
                  </a:cubicBezTo>
                  <a:lnTo>
                    <a:pt x="522"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78" name="Google Shape;2378;p34"/>
            <p:cNvSpPr/>
            <p:nvPr/>
          </p:nvSpPr>
          <p:spPr>
            <a:xfrm>
              <a:off x="4992475" y="4078925"/>
              <a:ext cx="13900" cy="12800"/>
            </a:xfrm>
            <a:custGeom>
              <a:avLst/>
              <a:gdLst/>
              <a:ahLst/>
              <a:cxnLst/>
              <a:rect l="l" t="t" r="r" b="b"/>
              <a:pathLst>
                <a:path w="556" h="512" extrusionOk="0">
                  <a:moveTo>
                    <a:pt x="535" y="0"/>
                  </a:moveTo>
                  <a:lnTo>
                    <a:pt x="205" y="15"/>
                  </a:lnTo>
                  <a:cubicBezTo>
                    <a:pt x="171" y="179"/>
                    <a:pt x="137" y="345"/>
                    <a:pt x="104" y="511"/>
                  </a:cubicBezTo>
                  <a:cubicBezTo>
                    <a:pt x="556" y="482"/>
                    <a:pt x="1" y="114"/>
                    <a:pt x="53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79" name="Google Shape;2379;p34"/>
            <p:cNvSpPr/>
            <p:nvPr/>
          </p:nvSpPr>
          <p:spPr>
            <a:xfrm>
              <a:off x="4993000" y="4092325"/>
              <a:ext cx="12625" cy="10025"/>
            </a:xfrm>
            <a:custGeom>
              <a:avLst/>
              <a:gdLst/>
              <a:ahLst/>
              <a:cxnLst/>
              <a:rect l="l" t="t" r="r" b="b"/>
              <a:pathLst>
                <a:path w="505" h="401" extrusionOk="0">
                  <a:moveTo>
                    <a:pt x="79" y="1"/>
                  </a:moveTo>
                  <a:lnTo>
                    <a:pt x="1" y="400"/>
                  </a:lnTo>
                  <a:cubicBezTo>
                    <a:pt x="15" y="401"/>
                    <a:pt x="30" y="401"/>
                    <a:pt x="44" y="401"/>
                  </a:cubicBezTo>
                  <a:cubicBezTo>
                    <a:pt x="397" y="401"/>
                    <a:pt x="505" y="225"/>
                    <a:pt x="333" y="59"/>
                  </a:cubicBezTo>
                  <a:lnTo>
                    <a:pt x="79"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80" name="Google Shape;2380;p34"/>
            <p:cNvSpPr/>
            <p:nvPr/>
          </p:nvSpPr>
          <p:spPr>
            <a:xfrm>
              <a:off x="4756950" y="4355400"/>
              <a:ext cx="210575" cy="257650"/>
            </a:xfrm>
            <a:custGeom>
              <a:avLst/>
              <a:gdLst/>
              <a:ahLst/>
              <a:cxnLst/>
              <a:rect l="l" t="t" r="r" b="b"/>
              <a:pathLst>
                <a:path w="8423" h="10306" extrusionOk="0">
                  <a:moveTo>
                    <a:pt x="7497" y="1"/>
                  </a:moveTo>
                  <a:cubicBezTo>
                    <a:pt x="6526" y="5324"/>
                    <a:pt x="5922" y="9248"/>
                    <a:pt x="6179" y="9450"/>
                  </a:cubicBezTo>
                  <a:cubicBezTo>
                    <a:pt x="6168" y="9450"/>
                    <a:pt x="6155" y="9450"/>
                    <a:pt x="6141" y="9450"/>
                  </a:cubicBezTo>
                  <a:cubicBezTo>
                    <a:pt x="5899" y="9450"/>
                    <a:pt x="5245" y="9381"/>
                    <a:pt x="4255" y="9254"/>
                  </a:cubicBezTo>
                  <a:lnTo>
                    <a:pt x="4051" y="9490"/>
                  </a:lnTo>
                  <a:lnTo>
                    <a:pt x="4028" y="9225"/>
                  </a:lnTo>
                  <a:cubicBezTo>
                    <a:pt x="3853" y="9202"/>
                    <a:pt x="3668" y="9178"/>
                    <a:pt x="3474" y="9151"/>
                  </a:cubicBezTo>
                  <a:cubicBezTo>
                    <a:pt x="3436" y="9195"/>
                    <a:pt x="3385" y="9232"/>
                    <a:pt x="3279" y="9232"/>
                  </a:cubicBezTo>
                  <a:cubicBezTo>
                    <a:pt x="3197" y="9232"/>
                    <a:pt x="3081" y="9209"/>
                    <a:pt x="2911" y="9149"/>
                  </a:cubicBezTo>
                  <a:lnTo>
                    <a:pt x="3323" y="9132"/>
                  </a:lnTo>
                  <a:cubicBezTo>
                    <a:pt x="2701" y="9048"/>
                    <a:pt x="1990" y="8947"/>
                    <a:pt x="1201" y="8834"/>
                  </a:cubicBezTo>
                  <a:cubicBezTo>
                    <a:pt x="1012" y="8926"/>
                    <a:pt x="791" y="9017"/>
                    <a:pt x="892" y="9138"/>
                  </a:cubicBezTo>
                  <a:cubicBezTo>
                    <a:pt x="812" y="9096"/>
                    <a:pt x="650" y="9012"/>
                    <a:pt x="473" y="9012"/>
                  </a:cubicBezTo>
                  <a:cubicBezTo>
                    <a:pt x="465" y="9012"/>
                    <a:pt x="456" y="9012"/>
                    <a:pt x="448" y="9012"/>
                  </a:cubicBezTo>
                  <a:cubicBezTo>
                    <a:pt x="442" y="9056"/>
                    <a:pt x="423" y="9099"/>
                    <a:pt x="394" y="9132"/>
                  </a:cubicBezTo>
                  <a:cubicBezTo>
                    <a:pt x="434" y="9138"/>
                    <a:pt x="476" y="9145"/>
                    <a:pt x="526" y="9157"/>
                  </a:cubicBezTo>
                  <a:cubicBezTo>
                    <a:pt x="646" y="9260"/>
                    <a:pt x="431" y="9244"/>
                    <a:pt x="269" y="9250"/>
                  </a:cubicBezTo>
                  <a:cubicBezTo>
                    <a:pt x="137" y="9359"/>
                    <a:pt x="0" y="9471"/>
                    <a:pt x="101" y="9700"/>
                  </a:cubicBezTo>
                  <a:cubicBezTo>
                    <a:pt x="2793" y="10080"/>
                    <a:pt x="4691" y="10305"/>
                    <a:pt x="5430" y="10305"/>
                  </a:cubicBezTo>
                  <a:cubicBezTo>
                    <a:pt x="5673" y="10305"/>
                    <a:pt x="5791" y="10281"/>
                    <a:pt x="5771" y="10230"/>
                  </a:cubicBezTo>
                  <a:lnTo>
                    <a:pt x="5771" y="10230"/>
                  </a:lnTo>
                  <a:cubicBezTo>
                    <a:pt x="5788" y="10238"/>
                    <a:pt x="5806" y="10242"/>
                    <a:pt x="5823" y="10242"/>
                  </a:cubicBezTo>
                  <a:cubicBezTo>
                    <a:pt x="6297" y="10242"/>
                    <a:pt x="7007" y="7489"/>
                    <a:pt x="7821" y="3393"/>
                  </a:cubicBezTo>
                  <a:lnTo>
                    <a:pt x="7821" y="3393"/>
                  </a:lnTo>
                  <a:lnTo>
                    <a:pt x="7687" y="3399"/>
                  </a:lnTo>
                  <a:lnTo>
                    <a:pt x="7809" y="3198"/>
                  </a:lnTo>
                  <a:lnTo>
                    <a:pt x="7857" y="3210"/>
                  </a:lnTo>
                  <a:cubicBezTo>
                    <a:pt x="8040" y="2279"/>
                    <a:pt x="8231" y="1282"/>
                    <a:pt x="8423" y="230"/>
                  </a:cubicBezTo>
                  <a:cubicBezTo>
                    <a:pt x="8133" y="169"/>
                    <a:pt x="7807" y="79"/>
                    <a:pt x="749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81" name="Google Shape;2381;p34"/>
            <p:cNvSpPr/>
            <p:nvPr/>
          </p:nvSpPr>
          <p:spPr>
            <a:xfrm>
              <a:off x="5076350" y="3665675"/>
              <a:ext cx="12150" cy="40150"/>
            </a:xfrm>
            <a:custGeom>
              <a:avLst/>
              <a:gdLst/>
              <a:ahLst/>
              <a:cxnLst/>
              <a:rect l="l" t="t" r="r" b="b"/>
              <a:pathLst>
                <a:path w="486" h="1606" extrusionOk="0">
                  <a:moveTo>
                    <a:pt x="368" y="1"/>
                  </a:moveTo>
                  <a:cubicBezTo>
                    <a:pt x="257" y="487"/>
                    <a:pt x="133" y="1025"/>
                    <a:pt x="0" y="1605"/>
                  </a:cubicBezTo>
                  <a:lnTo>
                    <a:pt x="175" y="1597"/>
                  </a:lnTo>
                  <a:cubicBezTo>
                    <a:pt x="282" y="1035"/>
                    <a:pt x="385" y="506"/>
                    <a:pt x="486" y="11"/>
                  </a:cubicBezTo>
                  <a:cubicBezTo>
                    <a:pt x="448" y="7"/>
                    <a:pt x="408" y="3"/>
                    <a:pt x="36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82" name="Google Shape;2382;p34"/>
            <p:cNvSpPr/>
            <p:nvPr/>
          </p:nvSpPr>
          <p:spPr>
            <a:xfrm>
              <a:off x="5046475" y="3784500"/>
              <a:ext cx="19850" cy="58025"/>
            </a:xfrm>
            <a:custGeom>
              <a:avLst/>
              <a:gdLst/>
              <a:ahLst/>
              <a:cxnLst/>
              <a:rect l="l" t="t" r="r" b="b"/>
              <a:pathLst>
                <a:path w="794" h="2321" extrusionOk="0">
                  <a:moveTo>
                    <a:pt x="793" y="1"/>
                  </a:moveTo>
                  <a:lnTo>
                    <a:pt x="793" y="1"/>
                  </a:lnTo>
                  <a:cubicBezTo>
                    <a:pt x="690" y="9"/>
                    <a:pt x="589" y="13"/>
                    <a:pt x="495" y="17"/>
                  </a:cubicBezTo>
                  <a:cubicBezTo>
                    <a:pt x="337" y="753"/>
                    <a:pt x="171" y="1523"/>
                    <a:pt x="1" y="2320"/>
                  </a:cubicBezTo>
                  <a:lnTo>
                    <a:pt x="396" y="2272"/>
                  </a:lnTo>
                  <a:lnTo>
                    <a:pt x="415" y="2171"/>
                  </a:lnTo>
                  <a:cubicBezTo>
                    <a:pt x="385" y="2045"/>
                    <a:pt x="453" y="1904"/>
                    <a:pt x="387" y="1868"/>
                  </a:cubicBezTo>
                  <a:lnTo>
                    <a:pt x="387" y="1868"/>
                  </a:lnTo>
                  <a:cubicBezTo>
                    <a:pt x="413" y="1876"/>
                    <a:pt x="438" y="1887"/>
                    <a:pt x="461" y="1900"/>
                  </a:cubicBezTo>
                  <a:cubicBezTo>
                    <a:pt x="573" y="1248"/>
                    <a:pt x="684" y="615"/>
                    <a:pt x="7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83" name="Google Shape;2383;p34"/>
            <p:cNvSpPr/>
            <p:nvPr/>
          </p:nvSpPr>
          <p:spPr>
            <a:xfrm>
              <a:off x="5036275" y="3843225"/>
              <a:ext cx="19000" cy="59750"/>
            </a:xfrm>
            <a:custGeom>
              <a:avLst/>
              <a:gdLst/>
              <a:ahLst/>
              <a:cxnLst/>
              <a:rect l="l" t="t" r="r" b="b"/>
              <a:pathLst>
                <a:path w="760" h="2390" extrusionOk="0">
                  <a:moveTo>
                    <a:pt x="402" y="1"/>
                  </a:moveTo>
                  <a:cubicBezTo>
                    <a:pt x="282" y="560"/>
                    <a:pt x="162" y="1134"/>
                    <a:pt x="38" y="1721"/>
                  </a:cubicBezTo>
                  <a:lnTo>
                    <a:pt x="87" y="1702"/>
                  </a:lnTo>
                  <a:lnTo>
                    <a:pt x="87" y="1702"/>
                  </a:lnTo>
                  <a:cubicBezTo>
                    <a:pt x="72" y="1723"/>
                    <a:pt x="53" y="1740"/>
                    <a:pt x="32" y="1752"/>
                  </a:cubicBezTo>
                  <a:cubicBezTo>
                    <a:pt x="22" y="1803"/>
                    <a:pt x="11" y="1853"/>
                    <a:pt x="1" y="1906"/>
                  </a:cubicBezTo>
                  <a:cubicBezTo>
                    <a:pt x="524" y="2356"/>
                    <a:pt x="148" y="2026"/>
                    <a:pt x="383" y="2390"/>
                  </a:cubicBezTo>
                  <a:cubicBezTo>
                    <a:pt x="421" y="2165"/>
                    <a:pt x="459" y="1940"/>
                    <a:pt x="499" y="1715"/>
                  </a:cubicBezTo>
                  <a:lnTo>
                    <a:pt x="387" y="1515"/>
                  </a:lnTo>
                  <a:lnTo>
                    <a:pt x="507" y="1660"/>
                  </a:lnTo>
                  <a:cubicBezTo>
                    <a:pt x="594" y="1159"/>
                    <a:pt x="678" y="665"/>
                    <a:pt x="760" y="181"/>
                  </a:cubicBezTo>
                  <a:cubicBezTo>
                    <a:pt x="636" y="118"/>
                    <a:pt x="514" y="59"/>
                    <a:pt x="40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84" name="Google Shape;2384;p34"/>
            <p:cNvSpPr/>
            <p:nvPr/>
          </p:nvSpPr>
          <p:spPr>
            <a:xfrm>
              <a:off x="4997850" y="4025075"/>
              <a:ext cx="25050" cy="52975"/>
            </a:xfrm>
            <a:custGeom>
              <a:avLst/>
              <a:gdLst/>
              <a:ahLst/>
              <a:cxnLst/>
              <a:rect l="l" t="t" r="r" b="b"/>
              <a:pathLst>
                <a:path w="1002" h="2119" extrusionOk="0">
                  <a:moveTo>
                    <a:pt x="427" y="1"/>
                  </a:moveTo>
                  <a:cubicBezTo>
                    <a:pt x="284" y="703"/>
                    <a:pt x="141" y="1410"/>
                    <a:pt x="0" y="2119"/>
                  </a:cubicBezTo>
                  <a:lnTo>
                    <a:pt x="692" y="2087"/>
                  </a:lnTo>
                  <a:cubicBezTo>
                    <a:pt x="713" y="2093"/>
                    <a:pt x="730" y="2100"/>
                    <a:pt x="749" y="2106"/>
                  </a:cubicBezTo>
                  <a:cubicBezTo>
                    <a:pt x="833" y="1601"/>
                    <a:pt x="917" y="1097"/>
                    <a:pt x="1001" y="592"/>
                  </a:cubicBezTo>
                  <a:lnTo>
                    <a:pt x="427"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85" name="Google Shape;2385;p34"/>
            <p:cNvSpPr/>
            <p:nvPr/>
          </p:nvSpPr>
          <p:spPr>
            <a:xfrm>
              <a:off x="5011100" y="4104100"/>
              <a:ext cx="1075" cy="1775"/>
            </a:xfrm>
            <a:custGeom>
              <a:avLst/>
              <a:gdLst/>
              <a:ahLst/>
              <a:cxnLst/>
              <a:rect l="l" t="t" r="r" b="b"/>
              <a:pathLst>
                <a:path w="43" h="71" extrusionOk="0">
                  <a:moveTo>
                    <a:pt x="42" y="1"/>
                  </a:moveTo>
                  <a:cubicBezTo>
                    <a:pt x="23" y="17"/>
                    <a:pt x="9" y="39"/>
                    <a:pt x="0" y="62"/>
                  </a:cubicBezTo>
                  <a:cubicBezTo>
                    <a:pt x="11" y="64"/>
                    <a:pt x="19" y="68"/>
                    <a:pt x="30" y="70"/>
                  </a:cubicBezTo>
                  <a:cubicBezTo>
                    <a:pt x="34" y="47"/>
                    <a:pt x="38" y="24"/>
                    <a:pt x="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86" name="Google Shape;2386;p34"/>
            <p:cNvSpPr/>
            <p:nvPr/>
          </p:nvSpPr>
          <p:spPr>
            <a:xfrm>
              <a:off x="5012450" y="4094050"/>
              <a:ext cx="1400" cy="3075"/>
            </a:xfrm>
            <a:custGeom>
              <a:avLst/>
              <a:gdLst/>
              <a:ahLst/>
              <a:cxnLst/>
              <a:rect l="l" t="t" r="r" b="b"/>
              <a:pathLst>
                <a:path w="56" h="123" extrusionOk="0">
                  <a:moveTo>
                    <a:pt x="56" y="1"/>
                  </a:moveTo>
                  <a:cubicBezTo>
                    <a:pt x="14" y="35"/>
                    <a:pt x="1" y="75"/>
                    <a:pt x="35" y="123"/>
                  </a:cubicBezTo>
                  <a:cubicBezTo>
                    <a:pt x="41" y="83"/>
                    <a:pt x="47" y="41"/>
                    <a:pt x="5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87" name="Google Shape;2387;p34"/>
            <p:cNvSpPr/>
            <p:nvPr/>
          </p:nvSpPr>
          <p:spPr>
            <a:xfrm>
              <a:off x="5075075" y="3707050"/>
              <a:ext cx="5025" cy="4450"/>
            </a:xfrm>
            <a:custGeom>
              <a:avLst/>
              <a:gdLst/>
              <a:ahLst/>
              <a:cxnLst/>
              <a:rect l="l" t="t" r="r" b="b"/>
              <a:pathLst>
                <a:path w="201" h="178" extrusionOk="0">
                  <a:moveTo>
                    <a:pt x="41" y="1"/>
                  </a:moveTo>
                  <a:lnTo>
                    <a:pt x="41" y="1"/>
                  </a:lnTo>
                  <a:cubicBezTo>
                    <a:pt x="28" y="60"/>
                    <a:pt x="15" y="119"/>
                    <a:pt x="1" y="177"/>
                  </a:cubicBezTo>
                  <a:cubicBezTo>
                    <a:pt x="139" y="131"/>
                    <a:pt x="200" y="79"/>
                    <a:pt x="4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88" name="Google Shape;2388;p34"/>
            <p:cNvSpPr/>
            <p:nvPr/>
          </p:nvSpPr>
          <p:spPr>
            <a:xfrm>
              <a:off x="4698050" y="4563125"/>
              <a:ext cx="68900" cy="33725"/>
            </a:xfrm>
            <a:custGeom>
              <a:avLst/>
              <a:gdLst/>
              <a:ahLst/>
              <a:cxnLst/>
              <a:rect l="l" t="t" r="r" b="b"/>
              <a:pathLst>
                <a:path w="2756" h="1349" extrusionOk="0">
                  <a:moveTo>
                    <a:pt x="703" y="649"/>
                  </a:moveTo>
                  <a:lnTo>
                    <a:pt x="703" y="649"/>
                  </a:lnTo>
                  <a:cubicBezTo>
                    <a:pt x="829" y="665"/>
                    <a:pt x="954" y="689"/>
                    <a:pt x="1076" y="720"/>
                  </a:cubicBezTo>
                  <a:lnTo>
                    <a:pt x="703" y="649"/>
                  </a:lnTo>
                  <a:close/>
                  <a:moveTo>
                    <a:pt x="1444" y="615"/>
                  </a:moveTo>
                  <a:lnTo>
                    <a:pt x="1444" y="615"/>
                  </a:lnTo>
                  <a:cubicBezTo>
                    <a:pt x="1654" y="655"/>
                    <a:pt x="1770" y="699"/>
                    <a:pt x="1841" y="745"/>
                  </a:cubicBezTo>
                  <a:lnTo>
                    <a:pt x="1444" y="615"/>
                  </a:lnTo>
                  <a:close/>
                  <a:moveTo>
                    <a:pt x="1076" y="720"/>
                  </a:moveTo>
                  <a:lnTo>
                    <a:pt x="1330" y="768"/>
                  </a:lnTo>
                  <a:cubicBezTo>
                    <a:pt x="1322" y="777"/>
                    <a:pt x="1315" y="787"/>
                    <a:pt x="1311" y="798"/>
                  </a:cubicBezTo>
                  <a:cubicBezTo>
                    <a:pt x="1235" y="766"/>
                    <a:pt x="1155" y="741"/>
                    <a:pt x="1076" y="720"/>
                  </a:cubicBezTo>
                  <a:close/>
                  <a:moveTo>
                    <a:pt x="9" y="1"/>
                  </a:moveTo>
                  <a:cubicBezTo>
                    <a:pt x="5" y="24"/>
                    <a:pt x="1" y="47"/>
                    <a:pt x="1" y="72"/>
                  </a:cubicBezTo>
                  <a:lnTo>
                    <a:pt x="51" y="89"/>
                  </a:lnTo>
                  <a:cubicBezTo>
                    <a:pt x="32" y="87"/>
                    <a:pt x="18" y="87"/>
                    <a:pt x="1" y="87"/>
                  </a:cubicBezTo>
                  <a:cubicBezTo>
                    <a:pt x="5" y="356"/>
                    <a:pt x="232" y="676"/>
                    <a:pt x="5" y="1033"/>
                  </a:cubicBezTo>
                  <a:cubicBezTo>
                    <a:pt x="771" y="1147"/>
                    <a:pt x="1494" y="1252"/>
                    <a:pt x="2169" y="1349"/>
                  </a:cubicBezTo>
                  <a:cubicBezTo>
                    <a:pt x="2358" y="1261"/>
                    <a:pt x="2377" y="1130"/>
                    <a:pt x="2018" y="1082"/>
                  </a:cubicBezTo>
                  <a:cubicBezTo>
                    <a:pt x="1813" y="1018"/>
                    <a:pt x="1685" y="995"/>
                    <a:pt x="1601" y="995"/>
                  </a:cubicBezTo>
                  <a:cubicBezTo>
                    <a:pt x="1384" y="995"/>
                    <a:pt x="1463" y="1149"/>
                    <a:pt x="1275" y="1149"/>
                  </a:cubicBezTo>
                  <a:cubicBezTo>
                    <a:pt x="1193" y="1149"/>
                    <a:pt x="1062" y="1120"/>
                    <a:pt x="836" y="1038"/>
                  </a:cubicBezTo>
                  <a:lnTo>
                    <a:pt x="836" y="1038"/>
                  </a:lnTo>
                  <a:cubicBezTo>
                    <a:pt x="972" y="1069"/>
                    <a:pt x="1070" y="1082"/>
                    <a:pt x="1140" y="1082"/>
                  </a:cubicBezTo>
                  <a:cubicBezTo>
                    <a:pt x="1405" y="1082"/>
                    <a:pt x="1278" y="896"/>
                    <a:pt x="1311" y="798"/>
                  </a:cubicBezTo>
                  <a:lnTo>
                    <a:pt x="1311" y="798"/>
                  </a:lnTo>
                  <a:cubicBezTo>
                    <a:pt x="1542" y="890"/>
                    <a:pt x="1664" y="985"/>
                    <a:pt x="2121" y="1027"/>
                  </a:cubicBezTo>
                  <a:cubicBezTo>
                    <a:pt x="1950" y="937"/>
                    <a:pt x="1982" y="838"/>
                    <a:pt x="1841" y="745"/>
                  </a:cubicBezTo>
                  <a:lnTo>
                    <a:pt x="1841" y="745"/>
                  </a:lnTo>
                  <a:lnTo>
                    <a:pt x="2493" y="962"/>
                  </a:lnTo>
                  <a:cubicBezTo>
                    <a:pt x="2531" y="949"/>
                    <a:pt x="2572" y="941"/>
                    <a:pt x="2612" y="941"/>
                  </a:cubicBezTo>
                  <a:cubicBezTo>
                    <a:pt x="2616" y="941"/>
                    <a:pt x="2621" y="941"/>
                    <a:pt x="2625" y="941"/>
                  </a:cubicBezTo>
                  <a:cubicBezTo>
                    <a:pt x="2670" y="905"/>
                    <a:pt x="2712" y="865"/>
                    <a:pt x="2747" y="823"/>
                  </a:cubicBezTo>
                  <a:cubicBezTo>
                    <a:pt x="2683" y="816"/>
                    <a:pt x="2618" y="812"/>
                    <a:pt x="2553" y="812"/>
                  </a:cubicBezTo>
                  <a:cubicBezTo>
                    <a:pt x="2509" y="812"/>
                    <a:pt x="2465" y="814"/>
                    <a:pt x="2421" y="817"/>
                  </a:cubicBezTo>
                  <a:lnTo>
                    <a:pt x="2720" y="657"/>
                  </a:lnTo>
                  <a:cubicBezTo>
                    <a:pt x="2575" y="610"/>
                    <a:pt x="2488" y="593"/>
                    <a:pt x="2431" y="593"/>
                  </a:cubicBezTo>
                  <a:cubicBezTo>
                    <a:pt x="2295" y="593"/>
                    <a:pt x="2327" y="688"/>
                    <a:pt x="2139" y="688"/>
                  </a:cubicBezTo>
                  <a:cubicBezTo>
                    <a:pt x="2120" y="688"/>
                    <a:pt x="2097" y="687"/>
                    <a:pt x="2072" y="684"/>
                  </a:cubicBezTo>
                  <a:lnTo>
                    <a:pt x="2293" y="430"/>
                  </a:lnTo>
                  <a:lnTo>
                    <a:pt x="1675" y="262"/>
                  </a:lnTo>
                  <a:lnTo>
                    <a:pt x="2756" y="409"/>
                  </a:lnTo>
                  <a:lnTo>
                    <a:pt x="2756" y="409"/>
                  </a:lnTo>
                  <a:lnTo>
                    <a:pt x="2754" y="407"/>
                  </a:lnTo>
                  <a:cubicBezTo>
                    <a:pt x="1910" y="285"/>
                    <a:pt x="991" y="148"/>
                    <a:pt x="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89" name="Google Shape;2389;p34"/>
            <p:cNvSpPr/>
            <p:nvPr/>
          </p:nvSpPr>
          <p:spPr>
            <a:xfrm>
              <a:off x="5059875" y="3779925"/>
              <a:ext cx="600" cy="350"/>
            </a:xfrm>
            <a:custGeom>
              <a:avLst/>
              <a:gdLst/>
              <a:ahLst/>
              <a:cxnLst/>
              <a:rect l="l" t="t" r="r" b="b"/>
              <a:pathLst>
                <a:path w="24" h="14" extrusionOk="0">
                  <a:moveTo>
                    <a:pt x="3" y="1"/>
                  </a:moveTo>
                  <a:lnTo>
                    <a:pt x="1" y="13"/>
                  </a:lnTo>
                  <a:cubicBezTo>
                    <a:pt x="7" y="9"/>
                    <a:pt x="16" y="7"/>
                    <a:pt x="24" y="3"/>
                  </a:cubicBezTo>
                  <a:lnTo>
                    <a:pt x="3"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90" name="Google Shape;2390;p34"/>
            <p:cNvSpPr/>
            <p:nvPr/>
          </p:nvSpPr>
          <p:spPr>
            <a:xfrm>
              <a:off x="5010350" y="3935375"/>
              <a:ext cx="36375" cy="84325"/>
            </a:xfrm>
            <a:custGeom>
              <a:avLst/>
              <a:gdLst/>
              <a:ahLst/>
              <a:cxnLst/>
              <a:rect l="l" t="t" r="r" b="b"/>
              <a:pathLst>
                <a:path w="1455" h="3373" extrusionOk="0">
                  <a:moveTo>
                    <a:pt x="567" y="2528"/>
                  </a:moveTo>
                  <a:cubicBezTo>
                    <a:pt x="601" y="2528"/>
                    <a:pt x="637" y="2534"/>
                    <a:pt x="676" y="2548"/>
                  </a:cubicBezTo>
                  <a:lnTo>
                    <a:pt x="335" y="2592"/>
                  </a:lnTo>
                  <a:cubicBezTo>
                    <a:pt x="409" y="2563"/>
                    <a:pt x="481" y="2528"/>
                    <a:pt x="567" y="2528"/>
                  </a:cubicBezTo>
                  <a:close/>
                  <a:moveTo>
                    <a:pt x="169" y="2868"/>
                  </a:moveTo>
                  <a:lnTo>
                    <a:pt x="320" y="2912"/>
                  </a:lnTo>
                  <a:cubicBezTo>
                    <a:pt x="312" y="2948"/>
                    <a:pt x="298" y="2963"/>
                    <a:pt x="281" y="2963"/>
                  </a:cubicBezTo>
                  <a:cubicBezTo>
                    <a:pt x="253" y="2963"/>
                    <a:pt x="214" y="2921"/>
                    <a:pt x="169" y="2868"/>
                  </a:cubicBezTo>
                  <a:close/>
                  <a:moveTo>
                    <a:pt x="933" y="1"/>
                  </a:moveTo>
                  <a:cubicBezTo>
                    <a:pt x="816" y="1"/>
                    <a:pt x="717" y="22"/>
                    <a:pt x="653" y="60"/>
                  </a:cubicBezTo>
                  <a:cubicBezTo>
                    <a:pt x="642" y="111"/>
                    <a:pt x="632" y="159"/>
                    <a:pt x="621" y="209"/>
                  </a:cubicBezTo>
                  <a:cubicBezTo>
                    <a:pt x="632" y="249"/>
                    <a:pt x="646" y="289"/>
                    <a:pt x="663" y="327"/>
                  </a:cubicBezTo>
                  <a:cubicBezTo>
                    <a:pt x="642" y="308"/>
                    <a:pt x="625" y="289"/>
                    <a:pt x="611" y="266"/>
                  </a:cubicBezTo>
                  <a:cubicBezTo>
                    <a:pt x="592" y="357"/>
                    <a:pt x="573" y="445"/>
                    <a:pt x="554" y="535"/>
                  </a:cubicBezTo>
                  <a:cubicBezTo>
                    <a:pt x="695" y="609"/>
                    <a:pt x="846" y="661"/>
                    <a:pt x="1002" y="689"/>
                  </a:cubicBezTo>
                  <a:cubicBezTo>
                    <a:pt x="835" y="670"/>
                    <a:pt x="723" y="663"/>
                    <a:pt x="651" y="663"/>
                  </a:cubicBezTo>
                  <a:cubicBezTo>
                    <a:pt x="184" y="663"/>
                    <a:pt x="1454" y="1002"/>
                    <a:pt x="605" y="1002"/>
                  </a:cubicBezTo>
                  <a:cubicBezTo>
                    <a:pt x="601" y="1002"/>
                    <a:pt x="596" y="1002"/>
                    <a:pt x="592" y="1002"/>
                  </a:cubicBezTo>
                  <a:cubicBezTo>
                    <a:pt x="545" y="990"/>
                    <a:pt x="503" y="977"/>
                    <a:pt x="466" y="966"/>
                  </a:cubicBezTo>
                  <a:cubicBezTo>
                    <a:pt x="421" y="1179"/>
                    <a:pt x="377" y="1391"/>
                    <a:pt x="333" y="1606"/>
                  </a:cubicBezTo>
                  <a:lnTo>
                    <a:pt x="489" y="1688"/>
                  </a:lnTo>
                  <a:lnTo>
                    <a:pt x="291" y="1810"/>
                  </a:lnTo>
                  <a:lnTo>
                    <a:pt x="125" y="2621"/>
                  </a:lnTo>
                  <a:lnTo>
                    <a:pt x="335" y="2592"/>
                  </a:lnTo>
                  <a:lnTo>
                    <a:pt x="335" y="2592"/>
                  </a:lnTo>
                  <a:cubicBezTo>
                    <a:pt x="283" y="2619"/>
                    <a:pt x="225" y="2632"/>
                    <a:pt x="167" y="2632"/>
                  </a:cubicBezTo>
                  <a:cubicBezTo>
                    <a:pt x="152" y="2632"/>
                    <a:pt x="137" y="2632"/>
                    <a:pt x="123" y="2630"/>
                  </a:cubicBezTo>
                  <a:lnTo>
                    <a:pt x="93" y="2777"/>
                  </a:lnTo>
                  <a:cubicBezTo>
                    <a:pt x="119" y="2809"/>
                    <a:pt x="146" y="2838"/>
                    <a:pt x="169" y="2868"/>
                  </a:cubicBezTo>
                  <a:lnTo>
                    <a:pt x="81" y="2840"/>
                  </a:lnTo>
                  <a:cubicBezTo>
                    <a:pt x="53" y="2968"/>
                    <a:pt x="28" y="3099"/>
                    <a:pt x="1" y="3227"/>
                  </a:cubicBezTo>
                  <a:lnTo>
                    <a:pt x="53" y="3324"/>
                  </a:lnTo>
                  <a:cubicBezTo>
                    <a:pt x="95" y="3280"/>
                    <a:pt x="153" y="3262"/>
                    <a:pt x="222" y="3262"/>
                  </a:cubicBezTo>
                  <a:cubicBezTo>
                    <a:pt x="338" y="3262"/>
                    <a:pt x="484" y="3312"/>
                    <a:pt x="638" y="3372"/>
                  </a:cubicBezTo>
                  <a:cubicBezTo>
                    <a:pt x="825" y="2245"/>
                    <a:pt x="1012" y="1126"/>
                    <a:pt x="1197" y="33"/>
                  </a:cubicBezTo>
                  <a:cubicBezTo>
                    <a:pt x="1105" y="11"/>
                    <a:pt x="1015" y="1"/>
                    <a:pt x="93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91" name="Google Shape;2391;p34"/>
            <p:cNvSpPr/>
            <p:nvPr/>
          </p:nvSpPr>
          <p:spPr>
            <a:xfrm>
              <a:off x="5063025" y="3726975"/>
              <a:ext cx="13450" cy="38875"/>
            </a:xfrm>
            <a:custGeom>
              <a:avLst/>
              <a:gdLst/>
              <a:ahLst/>
              <a:cxnLst/>
              <a:rect l="l" t="t" r="r" b="b"/>
              <a:pathLst>
                <a:path w="538" h="1555" extrusionOk="0">
                  <a:moveTo>
                    <a:pt x="344" y="1"/>
                  </a:moveTo>
                  <a:cubicBezTo>
                    <a:pt x="270" y="329"/>
                    <a:pt x="194" y="670"/>
                    <a:pt x="117" y="1023"/>
                  </a:cubicBezTo>
                  <a:lnTo>
                    <a:pt x="142" y="1031"/>
                  </a:lnTo>
                  <a:lnTo>
                    <a:pt x="117" y="1033"/>
                  </a:lnTo>
                  <a:cubicBezTo>
                    <a:pt x="79" y="1204"/>
                    <a:pt x="39" y="1378"/>
                    <a:pt x="1" y="1555"/>
                  </a:cubicBezTo>
                  <a:cubicBezTo>
                    <a:pt x="81" y="1549"/>
                    <a:pt x="169" y="1544"/>
                    <a:pt x="268" y="1544"/>
                  </a:cubicBezTo>
                  <a:cubicBezTo>
                    <a:pt x="358" y="1036"/>
                    <a:pt x="449" y="543"/>
                    <a:pt x="537" y="68"/>
                  </a:cubicBezTo>
                  <a:cubicBezTo>
                    <a:pt x="455" y="43"/>
                    <a:pt x="392" y="20"/>
                    <a:pt x="34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92" name="Google Shape;2392;p34"/>
            <p:cNvSpPr/>
            <p:nvPr/>
          </p:nvSpPr>
          <p:spPr>
            <a:xfrm>
              <a:off x="3548825" y="3306025"/>
              <a:ext cx="811725" cy="142525"/>
            </a:xfrm>
            <a:custGeom>
              <a:avLst/>
              <a:gdLst/>
              <a:ahLst/>
              <a:cxnLst/>
              <a:rect l="l" t="t" r="r" b="b"/>
              <a:pathLst>
                <a:path w="32469" h="5701" extrusionOk="0">
                  <a:moveTo>
                    <a:pt x="467" y="1"/>
                  </a:moveTo>
                  <a:cubicBezTo>
                    <a:pt x="435" y="1"/>
                    <a:pt x="435" y="6"/>
                    <a:pt x="469" y="17"/>
                  </a:cubicBezTo>
                  <a:cubicBezTo>
                    <a:pt x="471" y="16"/>
                    <a:pt x="472" y="16"/>
                    <a:pt x="473" y="16"/>
                  </a:cubicBezTo>
                  <a:cubicBezTo>
                    <a:pt x="476" y="16"/>
                    <a:pt x="478" y="18"/>
                    <a:pt x="480" y="19"/>
                  </a:cubicBezTo>
                  <a:lnTo>
                    <a:pt x="469" y="17"/>
                  </a:lnTo>
                  <a:cubicBezTo>
                    <a:pt x="408" y="32"/>
                    <a:pt x="242" y="583"/>
                    <a:pt x="0" y="1548"/>
                  </a:cubicBezTo>
                  <a:cubicBezTo>
                    <a:pt x="63" y="1556"/>
                    <a:pt x="122" y="1561"/>
                    <a:pt x="175" y="1565"/>
                  </a:cubicBezTo>
                  <a:cubicBezTo>
                    <a:pt x="349" y="992"/>
                    <a:pt x="498" y="676"/>
                    <a:pt x="618" y="676"/>
                  </a:cubicBezTo>
                  <a:cubicBezTo>
                    <a:pt x="622" y="676"/>
                    <a:pt x="627" y="676"/>
                    <a:pt x="631" y="677"/>
                  </a:cubicBezTo>
                  <a:cubicBezTo>
                    <a:pt x="613" y="664"/>
                    <a:pt x="632" y="657"/>
                    <a:pt x="688" y="657"/>
                  </a:cubicBezTo>
                  <a:cubicBezTo>
                    <a:pt x="1073" y="657"/>
                    <a:pt x="3173" y="972"/>
                    <a:pt x="6381" y="1491"/>
                  </a:cubicBezTo>
                  <a:lnTo>
                    <a:pt x="6507" y="1468"/>
                  </a:lnTo>
                  <a:cubicBezTo>
                    <a:pt x="6499" y="1462"/>
                    <a:pt x="6492" y="1455"/>
                    <a:pt x="6484" y="1451"/>
                  </a:cubicBezTo>
                  <a:lnTo>
                    <a:pt x="6484" y="1451"/>
                  </a:lnTo>
                  <a:lnTo>
                    <a:pt x="6553" y="1460"/>
                  </a:lnTo>
                  <a:cubicBezTo>
                    <a:pt x="6861" y="1398"/>
                    <a:pt x="7047" y="1352"/>
                    <a:pt x="7287" y="1352"/>
                  </a:cubicBezTo>
                  <a:cubicBezTo>
                    <a:pt x="7459" y="1352"/>
                    <a:pt x="7657" y="1376"/>
                    <a:pt x="7948" y="1434"/>
                  </a:cubicBezTo>
                  <a:cubicBezTo>
                    <a:pt x="7934" y="1533"/>
                    <a:pt x="7797" y="1567"/>
                    <a:pt x="7597" y="1567"/>
                  </a:cubicBezTo>
                  <a:cubicBezTo>
                    <a:pt x="7317" y="1567"/>
                    <a:pt x="6913" y="1501"/>
                    <a:pt x="6553" y="1460"/>
                  </a:cubicBezTo>
                  <a:lnTo>
                    <a:pt x="6507" y="1468"/>
                  </a:lnTo>
                  <a:cubicBezTo>
                    <a:pt x="6528" y="1485"/>
                    <a:pt x="6551" y="1502"/>
                    <a:pt x="6572" y="1521"/>
                  </a:cubicBezTo>
                  <a:cubicBezTo>
                    <a:pt x="9056" y="1924"/>
                    <a:pt x="12179" y="2446"/>
                    <a:pt x="15674" y="3041"/>
                  </a:cubicBezTo>
                  <a:cubicBezTo>
                    <a:pt x="15486" y="2930"/>
                    <a:pt x="15158" y="2802"/>
                    <a:pt x="15492" y="2802"/>
                  </a:cubicBezTo>
                  <a:cubicBezTo>
                    <a:pt x="15531" y="2802"/>
                    <a:pt x="15580" y="2804"/>
                    <a:pt x="15638" y="2808"/>
                  </a:cubicBezTo>
                  <a:cubicBezTo>
                    <a:pt x="15483" y="2867"/>
                    <a:pt x="15664" y="2968"/>
                    <a:pt x="15889" y="3077"/>
                  </a:cubicBezTo>
                  <a:cubicBezTo>
                    <a:pt x="18805" y="3573"/>
                    <a:pt x="21973" y="4118"/>
                    <a:pt x="25238" y="4684"/>
                  </a:cubicBezTo>
                  <a:lnTo>
                    <a:pt x="25930" y="4608"/>
                  </a:lnTo>
                  <a:lnTo>
                    <a:pt x="25930" y="4608"/>
                  </a:lnTo>
                  <a:cubicBezTo>
                    <a:pt x="26011" y="4704"/>
                    <a:pt x="25883" y="4733"/>
                    <a:pt x="25704" y="4733"/>
                  </a:cubicBezTo>
                  <a:cubicBezTo>
                    <a:pt x="25625" y="4733"/>
                    <a:pt x="25535" y="4727"/>
                    <a:pt x="25449" y="4719"/>
                  </a:cubicBezTo>
                  <a:lnTo>
                    <a:pt x="25449" y="4719"/>
                  </a:lnTo>
                  <a:cubicBezTo>
                    <a:pt x="27022" y="4993"/>
                    <a:pt x="28616" y="5270"/>
                    <a:pt x="30216" y="5548"/>
                  </a:cubicBezTo>
                  <a:cubicBezTo>
                    <a:pt x="30218" y="5506"/>
                    <a:pt x="30239" y="5468"/>
                    <a:pt x="30305" y="5443"/>
                  </a:cubicBezTo>
                  <a:lnTo>
                    <a:pt x="31186" y="5699"/>
                  </a:lnTo>
                  <a:cubicBezTo>
                    <a:pt x="31208" y="5700"/>
                    <a:pt x="31229" y="5700"/>
                    <a:pt x="31249" y="5700"/>
                  </a:cubicBezTo>
                  <a:cubicBezTo>
                    <a:pt x="31821" y="5700"/>
                    <a:pt x="31765" y="5422"/>
                    <a:pt x="31434" y="5247"/>
                  </a:cubicBezTo>
                  <a:lnTo>
                    <a:pt x="31434" y="5247"/>
                  </a:lnTo>
                  <a:cubicBezTo>
                    <a:pt x="31298" y="5253"/>
                    <a:pt x="31246" y="5360"/>
                    <a:pt x="31201" y="5360"/>
                  </a:cubicBezTo>
                  <a:cubicBezTo>
                    <a:pt x="31184" y="5360"/>
                    <a:pt x="31169" y="5346"/>
                    <a:pt x="31150" y="5308"/>
                  </a:cubicBezTo>
                  <a:lnTo>
                    <a:pt x="31278" y="5058"/>
                  </a:lnTo>
                  <a:lnTo>
                    <a:pt x="31613" y="5289"/>
                  </a:lnTo>
                  <a:cubicBezTo>
                    <a:pt x="31662" y="5291"/>
                    <a:pt x="31709" y="5291"/>
                    <a:pt x="31754" y="5291"/>
                  </a:cubicBezTo>
                  <a:cubicBezTo>
                    <a:pt x="32333" y="5291"/>
                    <a:pt x="32469" y="5167"/>
                    <a:pt x="32445" y="4997"/>
                  </a:cubicBezTo>
                  <a:cubicBezTo>
                    <a:pt x="23018" y="3466"/>
                    <a:pt x="13489" y="1950"/>
                    <a:pt x="7310" y="997"/>
                  </a:cubicBezTo>
                  <a:lnTo>
                    <a:pt x="7310" y="997"/>
                  </a:lnTo>
                  <a:cubicBezTo>
                    <a:pt x="7420" y="1024"/>
                    <a:pt x="7527" y="1062"/>
                    <a:pt x="7632" y="1106"/>
                  </a:cubicBezTo>
                  <a:lnTo>
                    <a:pt x="7127" y="968"/>
                  </a:lnTo>
                  <a:lnTo>
                    <a:pt x="7092" y="961"/>
                  </a:lnTo>
                  <a:cubicBezTo>
                    <a:pt x="7084" y="961"/>
                    <a:pt x="7077" y="961"/>
                    <a:pt x="7070" y="961"/>
                  </a:cubicBezTo>
                  <a:cubicBezTo>
                    <a:pt x="6878" y="961"/>
                    <a:pt x="6774" y="1035"/>
                    <a:pt x="6529" y="1035"/>
                  </a:cubicBezTo>
                  <a:cubicBezTo>
                    <a:pt x="6419" y="1035"/>
                    <a:pt x="6280" y="1020"/>
                    <a:pt x="6091" y="976"/>
                  </a:cubicBezTo>
                  <a:cubicBezTo>
                    <a:pt x="6090" y="976"/>
                    <a:pt x="6089" y="976"/>
                    <a:pt x="6088" y="976"/>
                  </a:cubicBezTo>
                  <a:cubicBezTo>
                    <a:pt x="6031" y="976"/>
                    <a:pt x="5805" y="836"/>
                    <a:pt x="5533" y="724"/>
                  </a:cubicBezTo>
                  <a:cubicBezTo>
                    <a:pt x="2569" y="270"/>
                    <a:pt x="697" y="1"/>
                    <a:pt x="46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93" name="Google Shape;2393;p34"/>
            <p:cNvSpPr/>
            <p:nvPr/>
          </p:nvSpPr>
          <p:spPr>
            <a:xfrm>
              <a:off x="3472000" y="3681975"/>
              <a:ext cx="15900" cy="13850"/>
            </a:xfrm>
            <a:custGeom>
              <a:avLst/>
              <a:gdLst/>
              <a:ahLst/>
              <a:cxnLst/>
              <a:rect l="l" t="t" r="r" b="b"/>
              <a:pathLst>
                <a:path w="636" h="554" extrusionOk="0">
                  <a:moveTo>
                    <a:pt x="114" y="1"/>
                  </a:moveTo>
                  <a:cubicBezTo>
                    <a:pt x="77" y="184"/>
                    <a:pt x="39" y="369"/>
                    <a:pt x="1" y="554"/>
                  </a:cubicBezTo>
                  <a:cubicBezTo>
                    <a:pt x="105" y="527"/>
                    <a:pt x="211" y="514"/>
                    <a:pt x="318" y="514"/>
                  </a:cubicBezTo>
                  <a:cubicBezTo>
                    <a:pt x="404" y="514"/>
                    <a:pt x="490" y="522"/>
                    <a:pt x="575" y="539"/>
                  </a:cubicBezTo>
                  <a:lnTo>
                    <a:pt x="611" y="318"/>
                  </a:lnTo>
                  <a:cubicBezTo>
                    <a:pt x="590" y="314"/>
                    <a:pt x="575" y="304"/>
                    <a:pt x="577" y="287"/>
                  </a:cubicBezTo>
                  <a:cubicBezTo>
                    <a:pt x="592" y="280"/>
                    <a:pt x="607" y="274"/>
                    <a:pt x="619" y="266"/>
                  </a:cubicBezTo>
                  <a:lnTo>
                    <a:pt x="636" y="177"/>
                  </a:lnTo>
                  <a:cubicBezTo>
                    <a:pt x="560" y="114"/>
                    <a:pt x="329" y="51"/>
                    <a:pt x="11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94" name="Google Shape;2394;p34"/>
            <p:cNvSpPr/>
            <p:nvPr/>
          </p:nvSpPr>
          <p:spPr>
            <a:xfrm>
              <a:off x="3440525" y="3959475"/>
              <a:ext cx="1375" cy="400"/>
            </a:xfrm>
            <a:custGeom>
              <a:avLst/>
              <a:gdLst/>
              <a:ahLst/>
              <a:cxnLst/>
              <a:rect l="l" t="t" r="r" b="b"/>
              <a:pathLst>
                <a:path w="55" h="16" extrusionOk="0">
                  <a:moveTo>
                    <a:pt x="0" y="0"/>
                  </a:moveTo>
                  <a:cubicBezTo>
                    <a:pt x="21" y="5"/>
                    <a:pt x="36" y="11"/>
                    <a:pt x="53" y="15"/>
                  </a:cubicBezTo>
                  <a:cubicBezTo>
                    <a:pt x="53" y="11"/>
                    <a:pt x="55" y="7"/>
                    <a:pt x="55" y="5"/>
                  </a:cubicBezTo>
                  <a:cubicBezTo>
                    <a:pt x="36" y="2"/>
                    <a:pt x="21" y="2"/>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95" name="Google Shape;2395;p34"/>
            <p:cNvSpPr/>
            <p:nvPr/>
          </p:nvSpPr>
          <p:spPr>
            <a:xfrm>
              <a:off x="3391975" y="3964050"/>
              <a:ext cx="47200" cy="127675"/>
            </a:xfrm>
            <a:custGeom>
              <a:avLst/>
              <a:gdLst/>
              <a:ahLst/>
              <a:cxnLst/>
              <a:rect l="l" t="t" r="r" b="b"/>
              <a:pathLst>
                <a:path w="1888" h="5107" extrusionOk="0">
                  <a:moveTo>
                    <a:pt x="1088" y="0"/>
                  </a:moveTo>
                  <a:cubicBezTo>
                    <a:pt x="1332" y="129"/>
                    <a:pt x="1193" y="177"/>
                    <a:pt x="1021" y="204"/>
                  </a:cubicBezTo>
                  <a:cubicBezTo>
                    <a:pt x="699" y="1868"/>
                    <a:pt x="396" y="3483"/>
                    <a:pt x="117" y="4999"/>
                  </a:cubicBezTo>
                  <a:lnTo>
                    <a:pt x="449" y="5077"/>
                  </a:lnTo>
                  <a:cubicBezTo>
                    <a:pt x="534" y="5029"/>
                    <a:pt x="371" y="4808"/>
                    <a:pt x="562" y="4808"/>
                  </a:cubicBezTo>
                  <a:cubicBezTo>
                    <a:pt x="589" y="4808"/>
                    <a:pt x="624" y="4812"/>
                    <a:pt x="668" y="4822"/>
                  </a:cubicBezTo>
                  <a:cubicBezTo>
                    <a:pt x="268" y="4839"/>
                    <a:pt x="609" y="5010"/>
                    <a:pt x="996" y="5106"/>
                  </a:cubicBezTo>
                  <a:lnTo>
                    <a:pt x="937" y="5050"/>
                  </a:lnTo>
                  <a:lnTo>
                    <a:pt x="1078" y="4801"/>
                  </a:lnTo>
                  <a:lnTo>
                    <a:pt x="1101" y="4877"/>
                  </a:lnTo>
                  <a:cubicBezTo>
                    <a:pt x="1128" y="4728"/>
                    <a:pt x="1156" y="4576"/>
                    <a:pt x="1183" y="4425"/>
                  </a:cubicBezTo>
                  <a:lnTo>
                    <a:pt x="1095" y="4412"/>
                  </a:lnTo>
                  <a:cubicBezTo>
                    <a:pt x="1447" y="4306"/>
                    <a:pt x="1" y="3871"/>
                    <a:pt x="660" y="3871"/>
                  </a:cubicBezTo>
                  <a:cubicBezTo>
                    <a:pt x="721" y="3871"/>
                    <a:pt x="800" y="3874"/>
                    <a:pt x="899" y="3882"/>
                  </a:cubicBezTo>
                  <a:cubicBezTo>
                    <a:pt x="1179" y="4032"/>
                    <a:pt x="1065" y="4156"/>
                    <a:pt x="1210" y="4282"/>
                  </a:cubicBezTo>
                  <a:cubicBezTo>
                    <a:pt x="1431" y="3062"/>
                    <a:pt x="1658" y="1777"/>
                    <a:pt x="1887" y="457"/>
                  </a:cubicBezTo>
                  <a:cubicBezTo>
                    <a:pt x="1719" y="320"/>
                    <a:pt x="1587" y="137"/>
                    <a:pt x="108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96" name="Google Shape;2396;p34"/>
            <p:cNvSpPr/>
            <p:nvPr/>
          </p:nvSpPr>
          <p:spPr>
            <a:xfrm>
              <a:off x="3475325" y="3673525"/>
              <a:ext cx="2975" cy="6175"/>
            </a:xfrm>
            <a:custGeom>
              <a:avLst/>
              <a:gdLst/>
              <a:ahLst/>
              <a:cxnLst/>
              <a:rect l="l" t="t" r="r" b="b"/>
              <a:pathLst>
                <a:path w="119" h="247" extrusionOk="0">
                  <a:moveTo>
                    <a:pt x="51" y="0"/>
                  </a:moveTo>
                  <a:lnTo>
                    <a:pt x="0" y="246"/>
                  </a:lnTo>
                  <a:cubicBezTo>
                    <a:pt x="74" y="189"/>
                    <a:pt x="118" y="99"/>
                    <a:pt x="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97" name="Google Shape;2397;p34"/>
            <p:cNvSpPr/>
            <p:nvPr/>
          </p:nvSpPr>
          <p:spPr>
            <a:xfrm>
              <a:off x="3441250" y="3844425"/>
              <a:ext cx="5400" cy="3450"/>
            </a:xfrm>
            <a:custGeom>
              <a:avLst/>
              <a:gdLst/>
              <a:ahLst/>
              <a:cxnLst/>
              <a:rect l="l" t="t" r="r" b="b"/>
              <a:pathLst>
                <a:path w="216" h="138" extrusionOk="0">
                  <a:moveTo>
                    <a:pt x="28" y="1"/>
                  </a:moveTo>
                  <a:cubicBezTo>
                    <a:pt x="17" y="45"/>
                    <a:pt x="9" y="91"/>
                    <a:pt x="1" y="138"/>
                  </a:cubicBezTo>
                  <a:cubicBezTo>
                    <a:pt x="215" y="108"/>
                    <a:pt x="173" y="58"/>
                    <a:pt x="2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98" name="Google Shape;2398;p34"/>
            <p:cNvSpPr/>
            <p:nvPr/>
          </p:nvSpPr>
          <p:spPr>
            <a:xfrm>
              <a:off x="4503325" y="3476200"/>
              <a:ext cx="24000" cy="7225"/>
            </a:xfrm>
            <a:custGeom>
              <a:avLst/>
              <a:gdLst/>
              <a:ahLst/>
              <a:cxnLst/>
              <a:rect l="l" t="t" r="r" b="b"/>
              <a:pathLst>
                <a:path w="960" h="289" extrusionOk="0">
                  <a:moveTo>
                    <a:pt x="93" y="1"/>
                  </a:moveTo>
                  <a:cubicBezTo>
                    <a:pt x="7" y="32"/>
                    <a:pt x="0" y="83"/>
                    <a:pt x="49" y="146"/>
                  </a:cubicBezTo>
                  <a:lnTo>
                    <a:pt x="856" y="289"/>
                  </a:lnTo>
                  <a:lnTo>
                    <a:pt x="959" y="276"/>
                  </a:lnTo>
                  <a:cubicBezTo>
                    <a:pt x="926" y="118"/>
                    <a:pt x="415" y="171"/>
                    <a:pt x="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399" name="Google Shape;2399;p34"/>
            <p:cNvSpPr/>
            <p:nvPr/>
          </p:nvSpPr>
          <p:spPr>
            <a:xfrm>
              <a:off x="3477325" y="3631350"/>
              <a:ext cx="19050" cy="41250"/>
            </a:xfrm>
            <a:custGeom>
              <a:avLst/>
              <a:gdLst/>
              <a:ahLst/>
              <a:cxnLst/>
              <a:rect l="l" t="t" r="r" b="b"/>
              <a:pathLst>
                <a:path w="762" h="1650" extrusionOk="0">
                  <a:moveTo>
                    <a:pt x="322" y="1"/>
                  </a:moveTo>
                  <a:cubicBezTo>
                    <a:pt x="215" y="507"/>
                    <a:pt x="107" y="1023"/>
                    <a:pt x="0" y="1546"/>
                  </a:cubicBezTo>
                  <a:lnTo>
                    <a:pt x="515" y="1649"/>
                  </a:lnTo>
                  <a:cubicBezTo>
                    <a:pt x="524" y="1601"/>
                    <a:pt x="532" y="1550"/>
                    <a:pt x="539" y="1502"/>
                  </a:cubicBezTo>
                  <a:lnTo>
                    <a:pt x="484" y="1473"/>
                  </a:lnTo>
                  <a:cubicBezTo>
                    <a:pt x="505" y="1458"/>
                    <a:pt x="526" y="1447"/>
                    <a:pt x="549" y="1441"/>
                  </a:cubicBezTo>
                  <a:cubicBezTo>
                    <a:pt x="597" y="1153"/>
                    <a:pt x="646" y="869"/>
                    <a:pt x="694" y="585"/>
                  </a:cubicBezTo>
                  <a:cubicBezTo>
                    <a:pt x="642" y="570"/>
                    <a:pt x="589" y="556"/>
                    <a:pt x="528" y="539"/>
                  </a:cubicBezTo>
                  <a:lnTo>
                    <a:pt x="715" y="461"/>
                  </a:lnTo>
                  <a:cubicBezTo>
                    <a:pt x="732" y="369"/>
                    <a:pt x="747" y="276"/>
                    <a:pt x="762" y="183"/>
                  </a:cubicBezTo>
                  <a:cubicBezTo>
                    <a:pt x="612" y="131"/>
                    <a:pt x="465" y="70"/>
                    <a:pt x="32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00" name="Google Shape;2400;p34"/>
            <p:cNvSpPr/>
            <p:nvPr/>
          </p:nvSpPr>
          <p:spPr>
            <a:xfrm>
              <a:off x="3420900" y="3934075"/>
              <a:ext cx="24700" cy="19475"/>
            </a:xfrm>
            <a:custGeom>
              <a:avLst/>
              <a:gdLst/>
              <a:ahLst/>
              <a:cxnLst/>
              <a:rect l="l" t="t" r="r" b="b"/>
              <a:pathLst>
                <a:path w="988" h="779" extrusionOk="0">
                  <a:moveTo>
                    <a:pt x="135" y="1"/>
                  </a:moveTo>
                  <a:cubicBezTo>
                    <a:pt x="89" y="232"/>
                    <a:pt x="45" y="461"/>
                    <a:pt x="1" y="690"/>
                  </a:cubicBezTo>
                  <a:cubicBezTo>
                    <a:pt x="64" y="701"/>
                    <a:pt x="125" y="720"/>
                    <a:pt x="182" y="747"/>
                  </a:cubicBezTo>
                  <a:cubicBezTo>
                    <a:pt x="392" y="756"/>
                    <a:pt x="640" y="770"/>
                    <a:pt x="882" y="779"/>
                  </a:cubicBezTo>
                  <a:lnTo>
                    <a:pt x="928" y="507"/>
                  </a:lnTo>
                  <a:lnTo>
                    <a:pt x="608" y="337"/>
                  </a:lnTo>
                  <a:lnTo>
                    <a:pt x="608" y="337"/>
                  </a:lnTo>
                  <a:lnTo>
                    <a:pt x="937" y="455"/>
                  </a:lnTo>
                  <a:cubicBezTo>
                    <a:pt x="953" y="356"/>
                    <a:pt x="970" y="257"/>
                    <a:pt x="987" y="156"/>
                  </a:cubicBezTo>
                  <a:cubicBezTo>
                    <a:pt x="733" y="68"/>
                    <a:pt x="465" y="20"/>
                    <a:pt x="196" y="13"/>
                  </a:cubicBezTo>
                  <a:cubicBezTo>
                    <a:pt x="175" y="9"/>
                    <a:pt x="156" y="5"/>
                    <a:pt x="13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01" name="Google Shape;2401;p34"/>
            <p:cNvSpPr/>
            <p:nvPr/>
          </p:nvSpPr>
          <p:spPr>
            <a:xfrm>
              <a:off x="3418700" y="3954425"/>
              <a:ext cx="25900" cy="9325"/>
            </a:xfrm>
            <a:custGeom>
              <a:avLst/>
              <a:gdLst/>
              <a:ahLst/>
              <a:cxnLst/>
              <a:rect l="l" t="t" r="r" b="b"/>
              <a:pathLst>
                <a:path w="1036" h="373" extrusionOk="0">
                  <a:moveTo>
                    <a:pt x="66" y="0"/>
                  </a:moveTo>
                  <a:cubicBezTo>
                    <a:pt x="45" y="114"/>
                    <a:pt x="21" y="228"/>
                    <a:pt x="0" y="341"/>
                  </a:cubicBezTo>
                  <a:cubicBezTo>
                    <a:pt x="467" y="335"/>
                    <a:pt x="1035" y="373"/>
                    <a:pt x="535" y="21"/>
                  </a:cubicBezTo>
                  <a:cubicBezTo>
                    <a:pt x="377" y="13"/>
                    <a:pt x="219" y="9"/>
                    <a:pt x="6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02" name="Google Shape;2402;p34"/>
            <p:cNvSpPr/>
            <p:nvPr/>
          </p:nvSpPr>
          <p:spPr>
            <a:xfrm>
              <a:off x="3437475" y="3853150"/>
              <a:ext cx="22100" cy="14050"/>
            </a:xfrm>
            <a:custGeom>
              <a:avLst/>
              <a:gdLst/>
              <a:ahLst/>
              <a:cxnLst/>
              <a:rect l="l" t="t" r="r" b="b"/>
              <a:pathLst>
                <a:path w="884" h="562" extrusionOk="0">
                  <a:moveTo>
                    <a:pt x="525" y="1"/>
                  </a:moveTo>
                  <a:cubicBezTo>
                    <a:pt x="417" y="1"/>
                    <a:pt x="310" y="19"/>
                    <a:pt x="173" y="19"/>
                  </a:cubicBezTo>
                  <a:cubicBezTo>
                    <a:pt x="151" y="19"/>
                    <a:pt x="129" y="19"/>
                    <a:pt x="105" y="18"/>
                  </a:cubicBezTo>
                  <a:cubicBezTo>
                    <a:pt x="70" y="195"/>
                    <a:pt x="34" y="369"/>
                    <a:pt x="0" y="546"/>
                  </a:cubicBezTo>
                  <a:cubicBezTo>
                    <a:pt x="88" y="555"/>
                    <a:pt x="191" y="562"/>
                    <a:pt x="288" y="562"/>
                  </a:cubicBezTo>
                  <a:cubicBezTo>
                    <a:pt x="502" y="562"/>
                    <a:pt x="683" y="528"/>
                    <a:pt x="587" y="409"/>
                  </a:cubicBezTo>
                  <a:lnTo>
                    <a:pt x="135" y="331"/>
                  </a:lnTo>
                  <a:cubicBezTo>
                    <a:pt x="224" y="316"/>
                    <a:pt x="304" y="309"/>
                    <a:pt x="375" y="309"/>
                  </a:cubicBezTo>
                  <a:cubicBezTo>
                    <a:pt x="565" y="309"/>
                    <a:pt x="700" y="357"/>
                    <a:pt x="829" y="413"/>
                  </a:cubicBezTo>
                  <a:cubicBezTo>
                    <a:pt x="848" y="306"/>
                    <a:pt x="865" y="199"/>
                    <a:pt x="883" y="91"/>
                  </a:cubicBezTo>
                  <a:cubicBezTo>
                    <a:pt x="741" y="19"/>
                    <a:pt x="632" y="1"/>
                    <a:pt x="52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03" name="Google Shape;2403;p34"/>
            <p:cNvSpPr/>
            <p:nvPr/>
          </p:nvSpPr>
          <p:spPr>
            <a:xfrm>
              <a:off x="3451925" y="3700275"/>
              <a:ext cx="33450" cy="94025"/>
            </a:xfrm>
            <a:custGeom>
              <a:avLst/>
              <a:gdLst/>
              <a:ahLst/>
              <a:cxnLst/>
              <a:rect l="l" t="t" r="r" b="b"/>
              <a:pathLst>
                <a:path w="1338" h="3761" extrusionOk="0">
                  <a:moveTo>
                    <a:pt x="1222" y="1"/>
                  </a:moveTo>
                  <a:lnTo>
                    <a:pt x="926" y="162"/>
                  </a:lnTo>
                  <a:cubicBezTo>
                    <a:pt x="848" y="133"/>
                    <a:pt x="791" y="110"/>
                    <a:pt x="747" y="89"/>
                  </a:cubicBezTo>
                  <a:cubicBezTo>
                    <a:pt x="623" y="697"/>
                    <a:pt x="497" y="1309"/>
                    <a:pt x="373" y="1927"/>
                  </a:cubicBezTo>
                  <a:cubicBezTo>
                    <a:pt x="543" y="2007"/>
                    <a:pt x="629" y="2095"/>
                    <a:pt x="543" y="2188"/>
                  </a:cubicBezTo>
                  <a:lnTo>
                    <a:pt x="329" y="2146"/>
                  </a:lnTo>
                  <a:cubicBezTo>
                    <a:pt x="219" y="2682"/>
                    <a:pt x="110" y="3220"/>
                    <a:pt x="0" y="3761"/>
                  </a:cubicBezTo>
                  <a:lnTo>
                    <a:pt x="737" y="3624"/>
                  </a:lnTo>
                  <a:cubicBezTo>
                    <a:pt x="941" y="2415"/>
                    <a:pt x="1140" y="1212"/>
                    <a:pt x="1338" y="34"/>
                  </a:cubicBezTo>
                  <a:cubicBezTo>
                    <a:pt x="1300" y="22"/>
                    <a:pt x="1260" y="11"/>
                    <a:pt x="122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04" name="Google Shape;2404;p34"/>
            <p:cNvSpPr/>
            <p:nvPr/>
          </p:nvSpPr>
          <p:spPr>
            <a:xfrm>
              <a:off x="3400250" y="4182275"/>
              <a:ext cx="700" cy="1725"/>
            </a:xfrm>
            <a:custGeom>
              <a:avLst/>
              <a:gdLst/>
              <a:ahLst/>
              <a:cxnLst/>
              <a:rect l="l" t="t" r="r" b="b"/>
              <a:pathLst>
                <a:path w="28" h="69" extrusionOk="0">
                  <a:moveTo>
                    <a:pt x="28" y="1"/>
                  </a:moveTo>
                  <a:cubicBezTo>
                    <a:pt x="7" y="18"/>
                    <a:pt x="0" y="45"/>
                    <a:pt x="13" y="68"/>
                  </a:cubicBezTo>
                  <a:lnTo>
                    <a:pt x="28"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05" name="Google Shape;2405;p34"/>
            <p:cNvSpPr/>
            <p:nvPr/>
          </p:nvSpPr>
          <p:spPr>
            <a:xfrm>
              <a:off x="3391300" y="4092225"/>
              <a:ext cx="26050" cy="29200"/>
            </a:xfrm>
            <a:custGeom>
              <a:avLst/>
              <a:gdLst/>
              <a:ahLst/>
              <a:cxnLst/>
              <a:rect l="l" t="t" r="r" b="b"/>
              <a:pathLst>
                <a:path w="1042" h="1168" extrusionOk="0">
                  <a:moveTo>
                    <a:pt x="463" y="0"/>
                  </a:moveTo>
                  <a:lnTo>
                    <a:pt x="463" y="0"/>
                  </a:lnTo>
                  <a:cubicBezTo>
                    <a:pt x="438" y="196"/>
                    <a:pt x="678" y="482"/>
                    <a:pt x="383" y="593"/>
                  </a:cubicBezTo>
                  <a:cubicBezTo>
                    <a:pt x="243" y="562"/>
                    <a:pt x="125" y="532"/>
                    <a:pt x="28" y="507"/>
                  </a:cubicBezTo>
                  <a:lnTo>
                    <a:pt x="1" y="646"/>
                  </a:lnTo>
                  <a:cubicBezTo>
                    <a:pt x="32" y="730"/>
                    <a:pt x="62" y="816"/>
                    <a:pt x="93" y="911"/>
                  </a:cubicBezTo>
                  <a:cubicBezTo>
                    <a:pt x="114" y="907"/>
                    <a:pt x="133" y="900"/>
                    <a:pt x="156" y="896"/>
                  </a:cubicBezTo>
                  <a:lnTo>
                    <a:pt x="156" y="896"/>
                  </a:lnTo>
                  <a:cubicBezTo>
                    <a:pt x="320" y="1035"/>
                    <a:pt x="127" y="1092"/>
                    <a:pt x="667" y="1168"/>
                  </a:cubicBezTo>
                  <a:cubicBezTo>
                    <a:pt x="681" y="1076"/>
                    <a:pt x="864" y="892"/>
                    <a:pt x="321" y="774"/>
                  </a:cubicBezTo>
                  <a:lnTo>
                    <a:pt x="321" y="774"/>
                  </a:lnTo>
                  <a:cubicBezTo>
                    <a:pt x="438" y="793"/>
                    <a:pt x="537" y="801"/>
                    <a:pt x="621" y="801"/>
                  </a:cubicBezTo>
                  <a:cubicBezTo>
                    <a:pt x="760" y="801"/>
                    <a:pt x="861" y="779"/>
                    <a:pt x="941" y="747"/>
                  </a:cubicBezTo>
                  <a:cubicBezTo>
                    <a:pt x="974" y="568"/>
                    <a:pt x="1008" y="387"/>
                    <a:pt x="1042" y="204"/>
                  </a:cubicBezTo>
                  <a:lnTo>
                    <a:pt x="463"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06" name="Google Shape;2406;p34"/>
            <p:cNvSpPr/>
            <p:nvPr/>
          </p:nvSpPr>
          <p:spPr>
            <a:xfrm>
              <a:off x="3402450" y="4143700"/>
              <a:ext cx="6025" cy="5125"/>
            </a:xfrm>
            <a:custGeom>
              <a:avLst/>
              <a:gdLst/>
              <a:ahLst/>
              <a:cxnLst/>
              <a:rect l="l" t="t" r="r" b="b"/>
              <a:pathLst>
                <a:path w="241" h="205" extrusionOk="0">
                  <a:moveTo>
                    <a:pt x="1" y="0"/>
                  </a:moveTo>
                  <a:cubicBezTo>
                    <a:pt x="74" y="63"/>
                    <a:pt x="144" y="131"/>
                    <a:pt x="207" y="204"/>
                  </a:cubicBezTo>
                  <a:cubicBezTo>
                    <a:pt x="217" y="147"/>
                    <a:pt x="230" y="91"/>
                    <a:pt x="240" y="32"/>
                  </a:cubicBezTo>
                  <a:cubicBezTo>
                    <a:pt x="160" y="23"/>
                    <a:pt x="83" y="13"/>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07" name="Google Shape;2407;p34"/>
            <p:cNvSpPr/>
            <p:nvPr/>
          </p:nvSpPr>
          <p:spPr>
            <a:xfrm>
              <a:off x="3471175" y="3695975"/>
              <a:ext cx="16200" cy="4325"/>
            </a:xfrm>
            <a:custGeom>
              <a:avLst/>
              <a:gdLst/>
              <a:ahLst/>
              <a:cxnLst/>
              <a:rect l="l" t="t" r="r" b="b"/>
              <a:pathLst>
                <a:path w="648" h="173" extrusionOk="0">
                  <a:moveTo>
                    <a:pt x="32" y="0"/>
                  </a:moveTo>
                  <a:lnTo>
                    <a:pt x="0" y="149"/>
                  </a:lnTo>
                  <a:cubicBezTo>
                    <a:pt x="234" y="135"/>
                    <a:pt x="648" y="173"/>
                    <a:pt x="3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08" name="Google Shape;2408;p34"/>
            <p:cNvSpPr/>
            <p:nvPr/>
          </p:nvSpPr>
          <p:spPr>
            <a:xfrm>
              <a:off x="3442400" y="3794850"/>
              <a:ext cx="26700" cy="55775"/>
            </a:xfrm>
            <a:custGeom>
              <a:avLst/>
              <a:gdLst/>
              <a:ahLst/>
              <a:cxnLst/>
              <a:rect l="l" t="t" r="r" b="b"/>
              <a:pathLst>
                <a:path w="1068" h="2231" extrusionOk="0">
                  <a:moveTo>
                    <a:pt x="377" y="1"/>
                  </a:moveTo>
                  <a:cubicBezTo>
                    <a:pt x="327" y="251"/>
                    <a:pt x="276" y="501"/>
                    <a:pt x="226" y="754"/>
                  </a:cubicBezTo>
                  <a:cubicBezTo>
                    <a:pt x="508" y="859"/>
                    <a:pt x="327" y="932"/>
                    <a:pt x="175" y="1000"/>
                  </a:cubicBezTo>
                  <a:cubicBezTo>
                    <a:pt x="117" y="1292"/>
                    <a:pt x="60" y="1584"/>
                    <a:pt x="1" y="1879"/>
                  </a:cubicBezTo>
                  <a:lnTo>
                    <a:pt x="411" y="1957"/>
                  </a:lnTo>
                  <a:cubicBezTo>
                    <a:pt x="638" y="2032"/>
                    <a:pt x="384" y="2127"/>
                    <a:pt x="720" y="2230"/>
                  </a:cubicBezTo>
                  <a:cubicBezTo>
                    <a:pt x="811" y="1681"/>
                    <a:pt x="903" y="1134"/>
                    <a:pt x="996" y="585"/>
                  </a:cubicBezTo>
                  <a:lnTo>
                    <a:pt x="968" y="583"/>
                  </a:lnTo>
                  <a:cubicBezTo>
                    <a:pt x="909" y="583"/>
                    <a:pt x="850" y="577"/>
                    <a:pt x="792" y="567"/>
                  </a:cubicBezTo>
                  <a:lnTo>
                    <a:pt x="792" y="567"/>
                  </a:lnTo>
                  <a:lnTo>
                    <a:pt x="968" y="583"/>
                  </a:lnTo>
                  <a:cubicBezTo>
                    <a:pt x="979" y="583"/>
                    <a:pt x="987" y="583"/>
                    <a:pt x="996" y="581"/>
                  </a:cubicBezTo>
                  <a:lnTo>
                    <a:pt x="1067" y="142"/>
                  </a:lnTo>
                  <a:cubicBezTo>
                    <a:pt x="829" y="77"/>
                    <a:pt x="575" y="11"/>
                    <a:pt x="37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09" name="Google Shape;2409;p34"/>
            <p:cNvSpPr/>
            <p:nvPr/>
          </p:nvSpPr>
          <p:spPr>
            <a:xfrm>
              <a:off x="4516950" y="3459175"/>
              <a:ext cx="251475" cy="67475"/>
            </a:xfrm>
            <a:custGeom>
              <a:avLst/>
              <a:gdLst/>
              <a:ahLst/>
              <a:cxnLst/>
              <a:rect l="l" t="t" r="r" b="b"/>
              <a:pathLst>
                <a:path w="10059" h="2699" extrusionOk="0">
                  <a:moveTo>
                    <a:pt x="1834" y="467"/>
                  </a:moveTo>
                  <a:lnTo>
                    <a:pt x="1834" y="467"/>
                  </a:lnTo>
                  <a:cubicBezTo>
                    <a:pt x="1815" y="473"/>
                    <a:pt x="1798" y="478"/>
                    <a:pt x="1777" y="482"/>
                  </a:cubicBezTo>
                  <a:cubicBezTo>
                    <a:pt x="1777" y="473"/>
                    <a:pt x="1802" y="469"/>
                    <a:pt x="1834" y="467"/>
                  </a:cubicBezTo>
                  <a:close/>
                  <a:moveTo>
                    <a:pt x="3438" y="1350"/>
                  </a:moveTo>
                  <a:lnTo>
                    <a:pt x="3438" y="1350"/>
                  </a:lnTo>
                  <a:cubicBezTo>
                    <a:pt x="3394" y="1371"/>
                    <a:pt x="3346" y="1386"/>
                    <a:pt x="3298" y="1395"/>
                  </a:cubicBezTo>
                  <a:cubicBezTo>
                    <a:pt x="3344" y="1382"/>
                    <a:pt x="3394" y="1367"/>
                    <a:pt x="3438" y="1350"/>
                  </a:cubicBezTo>
                  <a:close/>
                  <a:moveTo>
                    <a:pt x="5075" y="1550"/>
                  </a:moveTo>
                  <a:lnTo>
                    <a:pt x="5075" y="1550"/>
                  </a:lnTo>
                  <a:cubicBezTo>
                    <a:pt x="5076" y="1550"/>
                    <a:pt x="5090" y="1555"/>
                    <a:pt x="5115" y="1563"/>
                  </a:cubicBezTo>
                  <a:lnTo>
                    <a:pt x="5110" y="1563"/>
                  </a:lnTo>
                  <a:cubicBezTo>
                    <a:pt x="5086" y="1554"/>
                    <a:pt x="5075" y="1550"/>
                    <a:pt x="5075" y="1550"/>
                  </a:cubicBezTo>
                  <a:close/>
                  <a:moveTo>
                    <a:pt x="5118" y="1563"/>
                  </a:moveTo>
                  <a:lnTo>
                    <a:pt x="6105" y="1666"/>
                  </a:lnTo>
                  <a:cubicBezTo>
                    <a:pt x="6117" y="1720"/>
                    <a:pt x="6061" y="1740"/>
                    <a:pt x="5970" y="1740"/>
                  </a:cubicBezTo>
                  <a:cubicBezTo>
                    <a:pt x="5733" y="1740"/>
                    <a:pt x="5259" y="1604"/>
                    <a:pt x="5118" y="1563"/>
                  </a:cubicBezTo>
                  <a:close/>
                  <a:moveTo>
                    <a:pt x="7218" y="1567"/>
                  </a:moveTo>
                  <a:cubicBezTo>
                    <a:pt x="7306" y="1573"/>
                    <a:pt x="7392" y="1590"/>
                    <a:pt x="7476" y="1622"/>
                  </a:cubicBezTo>
                  <a:lnTo>
                    <a:pt x="8553" y="1851"/>
                  </a:lnTo>
                  <a:cubicBezTo>
                    <a:pt x="8524" y="1890"/>
                    <a:pt x="8393" y="1901"/>
                    <a:pt x="8224" y="1901"/>
                  </a:cubicBezTo>
                  <a:cubicBezTo>
                    <a:pt x="7974" y="1901"/>
                    <a:pt x="7643" y="1876"/>
                    <a:pt x="7442" y="1876"/>
                  </a:cubicBezTo>
                  <a:cubicBezTo>
                    <a:pt x="7374" y="1876"/>
                    <a:pt x="7321" y="1879"/>
                    <a:pt x="7291" y="1887"/>
                  </a:cubicBezTo>
                  <a:cubicBezTo>
                    <a:pt x="7373" y="1838"/>
                    <a:pt x="7880" y="1889"/>
                    <a:pt x="7827" y="1784"/>
                  </a:cubicBezTo>
                  <a:cubicBezTo>
                    <a:pt x="7705" y="1756"/>
                    <a:pt x="7630" y="1676"/>
                    <a:pt x="7474" y="1622"/>
                  </a:cubicBezTo>
                  <a:lnTo>
                    <a:pt x="7218" y="1567"/>
                  </a:lnTo>
                  <a:close/>
                  <a:moveTo>
                    <a:pt x="6567" y="1719"/>
                  </a:moveTo>
                  <a:cubicBezTo>
                    <a:pt x="6605" y="1719"/>
                    <a:pt x="6659" y="1723"/>
                    <a:pt x="6732" y="1733"/>
                  </a:cubicBezTo>
                  <a:cubicBezTo>
                    <a:pt x="6971" y="1860"/>
                    <a:pt x="6674" y="1883"/>
                    <a:pt x="6550" y="1930"/>
                  </a:cubicBezTo>
                  <a:lnTo>
                    <a:pt x="6550" y="1930"/>
                  </a:lnTo>
                  <a:cubicBezTo>
                    <a:pt x="6643" y="1868"/>
                    <a:pt x="6342" y="1719"/>
                    <a:pt x="6567" y="1719"/>
                  </a:cubicBezTo>
                  <a:close/>
                  <a:moveTo>
                    <a:pt x="7291" y="1887"/>
                  </a:moveTo>
                  <a:lnTo>
                    <a:pt x="7291" y="1887"/>
                  </a:lnTo>
                  <a:cubicBezTo>
                    <a:pt x="7262" y="1906"/>
                    <a:pt x="7289" y="1937"/>
                    <a:pt x="7432" y="1998"/>
                  </a:cubicBezTo>
                  <a:cubicBezTo>
                    <a:pt x="7262" y="1933"/>
                    <a:pt x="7234" y="1901"/>
                    <a:pt x="7291" y="1887"/>
                  </a:cubicBezTo>
                  <a:close/>
                  <a:moveTo>
                    <a:pt x="639" y="0"/>
                  </a:moveTo>
                  <a:lnTo>
                    <a:pt x="639" y="0"/>
                  </a:lnTo>
                  <a:cubicBezTo>
                    <a:pt x="450" y="57"/>
                    <a:pt x="406" y="141"/>
                    <a:pt x="1153" y="364"/>
                  </a:cubicBezTo>
                  <a:cubicBezTo>
                    <a:pt x="792" y="429"/>
                    <a:pt x="566" y="710"/>
                    <a:pt x="60" y="710"/>
                  </a:cubicBezTo>
                  <a:cubicBezTo>
                    <a:pt x="40" y="710"/>
                    <a:pt x="20" y="710"/>
                    <a:pt x="0" y="709"/>
                  </a:cubicBezTo>
                  <a:lnTo>
                    <a:pt x="0" y="709"/>
                  </a:lnTo>
                  <a:lnTo>
                    <a:pt x="1268" y="852"/>
                  </a:lnTo>
                  <a:lnTo>
                    <a:pt x="414" y="957"/>
                  </a:lnTo>
                  <a:cubicBezTo>
                    <a:pt x="416" y="968"/>
                    <a:pt x="425" y="976"/>
                    <a:pt x="423" y="987"/>
                  </a:cubicBezTo>
                  <a:lnTo>
                    <a:pt x="406" y="987"/>
                  </a:lnTo>
                  <a:lnTo>
                    <a:pt x="2532" y="1363"/>
                  </a:lnTo>
                  <a:cubicBezTo>
                    <a:pt x="2515" y="1352"/>
                    <a:pt x="2503" y="1344"/>
                    <a:pt x="2482" y="1336"/>
                  </a:cubicBezTo>
                  <a:lnTo>
                    <a:pt x="2482" y="1336"/>
                  </a:lnTo>
                  <a:cubicBezTo>
                    <a:pt x="2658" y="1359"/>
                    <a:pt x="2835" y="1397"/>
                    <a:pt x="3005" y="1445"/>
                  </a:cubicBezTo>
                  <a:lnTo>
                    <a:pt x="4248" y="1666"/>
                  </a:lnTo>
                  <a:cubicBezTo>
                    <a:pt x="4254" y="1655"/>
                    <a:pt x="4273" y="1649"/>
                    <a:pt x="4320" y="1649"/>
                  </a:cubicBezTo>
                  <a:cubicBezTo>
                    <a:pt x="4376" y="1649"/>
                    <a:pt x="4472" y="1659"/>
                    <a:pt x="4631" y="1681"/>
                  </a:cubicBezTo>
                  <a:lnTo>
                    <a:pt x="4574" y="1723"/>
                  </a:lnTo>
                  <a:cubicBezTo>
                    <a:pt x="6486" y="2061"/>
                    <a:pt x="8326" y="2389"/>
                    <a:pt x="10059" y="2698"/>
                  </a:cubicBezTo>
                  <a:cubicBezTo>
                    <a:pt x="10029" y="2503"/>
                    <a:pt x="9287" y="2265"/>
                    <a:pt x="9167" y="2067"/>
                  </a:cubicBezTo>
                  <a:lnTo>
                    <a:pt x="9903" y="2034"/>
                  </a:lnTo>
                  <a:cubicBezTo>
                    <a:pt x="8934" y="1746"/>
                    <a:pt x="9844" y="1689"/>
                    <a:pt x="9499" y="1468"/>
                  </a:cubicBezTo>
                  <a:cubicBezTo>
                    <a:pt x="8921" y="1371"/>
                    <a:pt x="8334" y="1273"/>
                    <a:pt x="7737" y="1174"/>
                  </a:cubicBezTo>
                  <a:cubicBezTo>
                    <a:pt x="7733" y="1182"/>
                    <a:pt x="7731" y="1191"/>
                    <a:pt x="7731" y="1201"/>
                  </a:cubicBezTo>
                  <a:lnTo>
                    <a:pt x="8265" y="1273"/>
                  </a:lnTo>
                  <a:lnTo>
                    <a:pt x="7787" y="1443"/>
                  </a:lnTo>
                  <a:lnTo>
                    <a:pt x="7964" y="1483"/>
                  </a:lnTo>
                  <a:lnTo>
                    <a:pt x="7501" y="1504"/>
                  </a:lnTo>
                  <a:cubicBezTo>
                    <a:pt x="7424" y="1411"/>
                    <a:pt x="7609" y="1403"/>
                    <a:pt x="7623" y="1302"/>
                  </a:cubicBezTo>
                  <a:lnTo>
                    <a:pt x="7623" y="1302"/>
                  </a:lnTo>
                  <a:cubicBezTo>
                    <a:pt x="7622" y="1302"/>
                    <a:pt x="7620" y="1302"/>
                    <a:pt x="7619" y="1302"/>
                  </a:cubicBezTo>
                  <a:cubicBezTo>
                    <a:pt x="7535" y="1302"/>
                    <a:pt x="7289" y="1216"/>
                    <a:pt x="7150" y="1216"/>
                  </a:cubicBezTo>
                  <a:cubicBezTo>
                    <a:pt x="7122" y="1216"/>
                    <a:pt x="7098" y="1220"/>
                    <a:pt x="7081" y="1228"/>
                  </a:cubicBezTo>
                  <a:lnTo>
                    <a:pt x="7154" y="1077"/>
                  </a:lnTo>
                  <a:lnTo>
                    <a:pt x="5060" y="730"/>
                  </a:lnTo>
                  <a:lnTo>
                    <a:pt x="5060" y="730"/>
                  </a:lnTo>
                  <a:cubicBezTo>
                    <a:pt x="4990" y="827"/>
                    <a:pt x="4925" y="917"/>
                    <a:pt x="5459" y="1056"/>
                  </a:cubicBezTo>
                  <a:cubicBezTo>
                    <a:pt x="5600" y="1192"/>
                    <a:pt x="5552" y="1233"/>
                    <a:pt x="5423" y="1233"/>
                  </a:cubicBezTo>
                  <a:cubicBezTo>
                    <a:pt x="5229" y="1233"/>
                    <a:pt x="4851" y="1140"/>
                    <a:pt x="4659" y="1140"/>
                  </a:cubicBezTo>
                  <a:cubicBezTo>
                    <a:pt x="4540" y="1140"/>
                    <a:pt x="4492" y="1175"/>
                    <a:pt x="4599" y="1289"/>
                  </a:cubicBezTo>
                  <a:cubicBezTo>
                    <a:pt x="4734" y="1322"/>
                    <a:pt x="4976" y="1377"/>
                    <a:pt x="5127" y="1377"/>
                  </a:cubicBezTo>
                  <a:cubicBezTo>
                    <a:pt x="5171" y="1377"/>
                    <a:pt x="5207" y="1372"/>
                    <a:pt x="5230" y="1361"/>
                  </a:cubicBezTo>
                  <a:cubicBezTo>
                    <a:pt x="5390" y="1421"/>
                    <a:pt x="5381" y="1437"/>
                    <a:pt x="5315" y="1437"/>
                  </a:cubicBezTo>
                  <a:cubicBezTo>
                    <a:pt x="5242" y="1437"/>
                    <a:pt x="5101" y="1417"/>
                    <a:pt x="5045" y="1417"/>
                  </a:cubicBezTo>
                  <a:cubicBezTo>
                    <a:pt x="5042" y="1417"/>
                    <a:pt x="5039" y="1418"/>
                    <a:pt x="5037" y="1418"/>
                  </a:cubicBezTo>
                  <a:cubicBezTo>
                    <a:pt x="5033" y="1418"/>
                    <a:pt x="5030" y="1418"/>
                    <a:pt x="5026" y="1418"/>
                  </a:cubicBezTo>
                  <a:cubicBezTo>
                    <a:pt x="4827" y="1418"/>
                    <a:pt x="4154" y="1209"/>
                    <a:pt x="4172" y="1064"/>
                  </a:cubicBezTo>
                  <a:lnTo>
                    <a:pt x="4172" y="1064"/>
                  </a:lnTo>
                  <a:cubicBezTo>
                    <a:pt x="4434" y="1113"/>
                    <a:pt x="4597" y="1133"/>
                    <a:pt x="4689" y="1133"/>
                  </a:cubicBezTo>
                  <a:cubicBezTo>
                    <a:pt x="5107" y="1133"/>
                    <a:pt x="4109" y="721"/>
                    <a:pt x="4238" y="593"/>
                  </a:cubicBezTo>
                  <a:lnTo>
                    <a:pt x="3287" y="436"/>
                  </a:lnTo>
                  <a:cubicBezTo>
                    <a:pt x="2993" y="440"/>
                    <a:pt x="2864" y="505"/>
                    <a:pt x="3211" y="713"/>
                  </a:cubicBezTo>
                  <a:lnTo>
                    <a:pt x="3457" y="740"/>
                  </a:lnTo>
                  <a:cubicBezTo>
                    <a:pt x="3480" y="734"/>
                    <a:pt x="3508" y="730"/>
                    <a:pt x="3543" y="730"/>
                  </a:cubicBezTo>
                  <a:cubicBezTo>
                    <a:pt x="3611" y="730"/>
                    <a:pt x="3708" y="745"/>
                    <a:pt x="3849" y="783"/>
                  </a:cubicBezTo>
                  <a:lnTo>
                    <a:pt x="3457" y="740"/>
                  </a:lnTo>
                  <a:cubicBezTo>
                    <a:pt x="3327" y="776"/>
                    <a:pt x="3365" y="902"/>
                    <a:pt x="3184" y="911"/>
                  </a:cubicBezTo>
                  <a:lnTo>
                    <a:pt x="3706" y="1081"/>
                  </a:lnTo>
                  <a:cubicBezTo>
                    <a:pt x="3817" y="1140"/>
                    <a:pt x="3659" y="1249"/>
                    <a:pt x="3506" y="1321"/>
                  </a:cubicBezTo>
                  <a:cubicBezTo>
                    <a:pt x="3588" y="1275"/>
                    <a:pt x="3573" y="1209"/>
                    <a:pt x="3251" y="1104"/>
                  </a:cubicBezTo>
                  <a:cubicBezTo>
                    <a:pt x="3047" y="1076"/>
                    <a:pt x="2692" y="1027"/>
                    <a:pt x="2485" y="1027"/>
                  </a:cubicBezTo>
                  <a:cubicBezTo>
                    <a:pt x="2416" y="1027"/>
                    <a:pt x="2364" y="1032"/>
                    <a:pt x="2339" y="1045"/>
                  </a:cubicBezTo>
                  <a:cubicBezTo>
                    <a:pt x="2269" y="902"/>
                    <a:pt x="2549" y="839"/>
                    <a:pt x="2126" y="614"/>
                  </a:cubicBezTo>
                  <a:lnTo>
                    <a:pt x="2126" y="614"/>
                  </a:lnTo>
                  <a:lnTo>
                    <a:pt x="2726" y="881"/>
                  </a:lnTo>
                  <a:lnTo>
                    <a:pt x="2681" y="589"/>
                  </a:lnTo>
                  <a:cubicBezTo>
                    <a:pt x="2403" y="525"/>
                    <a:pt x="2016" y="467"/>
                    <a:pt x="1856" y="467"/>
                  </a:cubicBezTo>
                  <a:cubicBezTo>
                    <a:pt x="1848" y="467"/>
                    <a:pt x="1841" y="467"/>
                    <a:pt x="1834" y="467"/>
                  </a:cubicBezTo>
                  <a:cubicBezTo>
                    <a:pt x="2017" y="425"/>
                    <a:pt x="2097" y="343"/>
                    <a:pt x="2135" y="246"/>
                  </a:cubicBezTo>
                  <a:lnTo>
                    <a:pt x="639"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10" name="Google Shape;2410;p34"/>
            <p:cNvSpPr/>
            <p:nvPr/>
          </p:nvSpPr>
          <p:spPr>
            <a:xfrm>
              <a:off x="3560550" y="3306425"/>
              <a:ext cx="275" cy="100"/>
            </a:xfrm>
            <a:custGeom>
              <a:avLst/>
              <a:gdLst/>
              <a:ahLst/>
              <a:cxnLst/>
              <a:rect l="l" t="t" r="r" b="b"/>
              <a:pathLst>
                <a:path w="11" h="4" extrusionOk="0">
                  <a:moveTo>
                    <a:pt x="4" y="0"/>
                  </a:moveTo>
                  <a:cubicBezTo>
                    <a:pt x="3" y="0"/>
                    <a:pt x="2" y="0"/>
                    <a:pt x="0" y="1"/>
                  </a:cubicBezTo>
                  <a:lnTo>
                    <a:pt x="11" y="3"/>
                  </a:lnTo>
                  <a:cubicBezTo>
                    <a:pt x="9" y="2"/>
                    <a:pt x="7" y="0"/>
                    <a:pt x="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11" name="Google Shape;2411;p34"/>
            <p:cNvSpPr/>
            <p:nvPr/>
          </p:nvSpPr>
          <p:spPr>
            <a:xfrm>
              <a:off x="3426100" y="3867100"/>
              <a:ext cx="31150" cy="65375"/>
            </a:xfrm>
            <a:custGeom>
              <a:avLst/>
              <a:gdLst/>
              <a:ahLst/>
              <a:cxnLst/>
              <a:rect l="l" t="t" r="r" b="b"/>
              <a:pathLst>
                <a:path w="1246" h="2615" extrusionOk="0">
                  <a:moveTo>
                    <a:pt x="453" y="0"/>
                  </a:moveTo>
                  <a:cubicBezTo>
                    <a:pt x="300" y="772"/>
                    <a:pt x="148" y="1540"/>
                    <a:pt x="1" y="2303"/>
                  </a:cubicBezTo>
                  <a:cubicBezTo>
                    <a:pt x="249" y="2398"/>
                    <a:pt x="543" y="2505"/>
                    <a:pt x="817" y="2614"/>
                  </a:cubicBezTo>
                  <a:cubicBezTo>
                    <a:pt x="960" y="1779"/>
                    <a:pt x="1103" y="934"/>
                    <a:pt x="1246" y="82"/>
                  </a:cubicBezTo>
                  <a:cubicBezTo>
                    <a:pt x="1107" y="82"/>
                    <a:pt x="1006" y="97"/>
                    <a:pt x="1000" y="148"/>
                  </a:cubicBezTo>
                  <a:cubicBezTo>
                    <a:pt x="995" y="148"/>
                    <a:pt x="990" y="148"/>
                    <a:pt x="985" y="148"/>
                  </a:cubicBezTo>
                  <a:cubicBezTo>
                    <a:pt x="825" y="148"/>
                    <a:pt x="618" y="53"/>
                    <a:pt x="45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12" name="Google Shape;2412;p34"/>
            <p:cNvSpPr/>
            <p:nvPr/>
          </p:nvSpPr>
          <p:spPr>
            <a:xfrm>
              <a:off x="4755700" y="3498700"/>
              <a:ext cx="239125" cy="59750"/>
            </a:xfrm>
            <a:custGeom>
              <a:avLst/>
              <a:gdLst/>
              <a:ahLst/>
              <a:cxnLst/>
              <a:rect l="l" t="t" r="r" b="b"/>
              <a:pathLst>
                <a:path w="9565" h="2390" extrusionOk="0">
                  <a:moveTo>
                    <a:pt x="639" y="1"/>
                  </a:moveTo>
                  <a:lnTo>
                    <a:pt x="639" y="1"/>
                  </a:lnTo>
                  <a:cubicBezTo>
                    <a:pt x="484" y="60"/>
                    <a:pt x="686" y="239"/>
                    <a:pt x="543" y="239"/>
                  </a:cubicBezTo>
                  <a:cubicBezTo>
                    <a:pt x="483" y="239"/>
                    <a:pt x="361" y="207"/>
                    <a:pt x="124" y="121"/>
                  </a:cubicBezTo>
                  <a:lnTo>
                    <a:pt x="124" y="121"/>
                  </a:lnTo>
                  <a:cubicBezTo>
                    <a:pt x="260" y="239"/>
                    <a:pt x="770" y="442"/>
                    <a:pt x="1051" y="442"/>
                  </a:cubicBezTo>
                  <a:cubicBezTo>
                    <a:pt x="1105" y="442"/>
                    <a:pt x="1151" y="434"/>
                    <a:pt x="1184" y="417"/>
                  </a:cubicBezTo>
                  <a:lnTo>
                    <a:pt x="1184" y="417"/>
                  </a:lnTo>
                  <a:cubicBezTo>
                    <a:pt x="1252" y="536"/>
                    <a:pt x="1155" y="568"/>
                    <a:pt x="993" y="568"/>
                  </a:cubicBezTo>
                  <a:cubicBezTo>
                    <a:pt x="811" y="568"/>
                    <a:pt x="548" y="528"/>
                    <a:pt x="343" y="528"/>
                  </a:cubicBezTo>
                  <a:cubicBezTo>
                    <a:pt x="144" y="528"/>
                    <a:pt x="0" y="566"/>
                    <a:pt x="42" y="714"/>
                  </a:cubicBezTo>
                  <a:cubicBezTo>
                    <a:pt x="271" y="795"/>
                    <a:pt x="419" y="811"/>
                    <a:pt x="552" y="811"/>
                  </a:cubicBezTo>
                  <a:cubicBezTo>
                    <a:pt x="642" y="811"/>
                    <a:pt x="725" y="804"/>
                    <a:pt x="820" y="804"/>
                  </a:cubicBezTo>
                  <a:cubicBezTo>
                    <a:pt x="961" y="804"/>
                    <a:pt x="1129" y="820"/>
                    <a:pt x="1388" y="899"/>
                  </a:cubicBezTo>
                  <a:cubicBezTo>
                    <a:pt x="1381" y="953"/>
                    <a:pt x="1348" y="972"/>
                    <a:pt x="1300" y="972"/>
                  </a:cubicBezTo>
                  <a:cubicBezTo>
                    <a:pt x="1170" y="972"/>
                    <a:pt x="929" y="827"/>
                    <a:pt x="813" y="827"/>
                  </a:cubicBezTo>
                  <a:cubicBezTo>
                    <a:pt x="777" y="827"/>
                    <a:pt x="754" y="841"/>
                    <a:pt x="748" y="878"/>
                  </a:cubicBezTo>
                  <a:lnTo>
                    <a:pt x="1077" y="1157"/>
                  </a:lnTo>
                  <a:lnTo>
                    <a:pt x="1262" y="1149"/>
                  </a:lnTo>
                  <a:lnTo>
                    <a:pt x="1262" y="1149"/>
                  </a:lnTo>
                  <a:lnTo>
                    <a:pt x="896" y="1185"/>
                  </a:lnTo>
                  <a:cubicBezTo>
                    <a:pt x="2252" y="1429"/>
                    <a:pt x="3539" y="1658"/>
                    <a:pt x="4740" y="1877"/>
                  </a:cubicBezTo>
                  <a:lnTo>
                    <a:pt x="5653" y="1837"/>
                  </a:lnTo>
                  <a:lnTo>
                    <a:pt x="5552" y="1940"/>
                  </a:lnTo>
                  <a:cubicBezTo>
                    <a:pt x="5588" y="1938"/>
                    <a:pt x="5624" y="1937"/>
                    <a:pt x="5659" y="1937"/>
                  </a:cubicBezTo>
                  <a:cubicBezTo>
                    <a:pt x="6084" y="1937"/>
                    <a:pt x="6351" y="2064"/>
                    <a:pt x="6483" y="2192"/>
                  </a:cubicBezTo>
                  <a:lnTo>
                    <a:pt x="7571" y="2390"/>
                  </a:lnTo>
                  <a:cubicBezTo>
                    <a:pt x="7283" y="2232"/>
                    <a:pt x="6900" y="2064"/>
                    <a:pt x="7026" y="1874"/>
                  </a:cubicBezTo>
                  <a:lnTo>
                    <a:pt x="7026" y="1874"/>
                  </a:lnTo>
                  <a:lnTo>
                    <a:pt x="7575" y="1900"/>
                  </a:lnTo>
                  <a:lnTo>
                    <a:pt x="7062" y="1626"/>
                  </a:lnTo>
                  <a:lnTo>
                    <a:pt x="7718" y="1548"/>
                  </a:lnTo>
                  <a:lnTo>
                    <a:pt x="7718" y="1548"/>
                  </a:lnTo>
                  <a:cubicBezTo>
                    <a:pt x="9209" y="2022"/>
                    <a:pt x="7320" y="1763"/>
                    <a:pt x="8000" y="2125"/>
                  </a:cubicBezTo>
                  <a:cubicBezTo>
                    <a:pt x="8302" y="1801"/>
                    <a:pt x="9114" y="1721"/>
                    <a:pt x="9564" y="1534"/>
                  </a:cubicBezTo>
                  <a:lnTo>
                    <a:pt x="9272" y="1481"/>
                  </a:lnTo>
                  <a:cubicBezTo>
                    <a:pt x="9157" y="1491"/>
                    <a:pt x="9030" y="1571"/>
                    <a:pt x="8870" y="1571"/>
                  </a:cubicBezTo>
                  <a:cubicBezTo>
                    <a:pt x="8778" y="1571"/>
                    <a:pt x="8675" y="1544"/>
                    <a:pt x="8557" y="1462"/>
                  </a:cubicBezTo>
                  <a:cubicBezTo>
                    <a:pt x="8544" y="1427"/>
                    <a:pt x="8540" y="1389"/>
                    <a:pt x="8546" y="1353"/>
                  </a:cubicBezTo>
                  <a:cubicBezTo>
                    <a:pt x="6347" y="966"/>
                    <a:pt x="3651" y="508"/>
                    <a:pt x="63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13" name="Google Shape;2413;p34"/>
            <p:cNvSpPr/>
            <p:nvPr/>
          </p:nvSpPr>
          <p:spPr>
            <a:xfrm>
              <a:off x="4879925" y="3546650"/>
              <a:ext cx="8050" cy="1450"/>
            </a:xfrm>
            <a:custGeom>
              <a:avLst/>
              <a:gdLst/>
              <a:ahLst/>
              <a:cxnLst/>
              <a:rect l="l" t="t" r="r" b="b"/>
              <a:pathLst>
                <a:path w="322" h="58" extrusionOk="0">
                  <a:moveTo>
                    <a:pt x="0" y="1"/>
                  </a:moveTo>
                  <a:lnTo>
                    <a:pt x="322" y="57"/>
                  </a:lnTo>
                  <a:cubicBezTo>
                    <a:pt x="316" y="49"/>
                    <a:pt x="311" y="43"/>
                    <a:pt x="303" y="34"/>
                  </a:cubicBezTo>
                  <a:lnTo>
                    <a:pt x="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14" name="Google Shape;2414;p34"/>
            <p:cNvSpPr/>
            <p:nvPr/>
          </p:nvSpPr>
          <p:spPr>
            <a:xfrm>
              <a:off x="3356500" y="4182400"/>
              <a:ext cx="43350" cy="146325"/>
            </a:xfrm>
            <a:custGeom>
              <a:avLst/>
              <a:gdLst/>
              <a:ahLst/>
              <a:cxnLst/>
              <a:rect l="l" t="t" r="r" b="b"/>
              <a:pathLst>
                <a:path w="1734" h="5853" extrusionOk="0">
                  <a:moveTo>
                    <a:pt x="867" y="0"/>
                  </a:moveTo>
                  <a:cubicBezTo>
                    <a:pt x="657" y="1228"/>
                    <a:pt x="476" y="2334"/>
                    <a:pt x="331" y="3283"/>
                  </a:cubicBezTo>
                  <a:cubicBezTo>
                    <a:pt x="392" y="3373"/>
                    <a:pt x="461" y="3455"/>
                    <a:pt x="537" y="3533"/>
                  </a:cubicBezTo>
                  <a:cubicBezTo>
                    <a:pt x="457" y="3720"/>
                    <a:pt x="360" y="3788"/>
                    <a:pt x="249" y="3844"/>
                  </a:cubicBezTo>
                  <a:cubicBezTo>
                    <a:pt x="129" y="4673"/>
                    <a:pt x="45" y="5352"/>
                    <a:pt x="1" y="5853"/>
                  </a:cubicBezTo>
                  <a:cubicBezTo>
                    <a:pt x="295" y="5836"/>
                    <a:pt x="674" y="4772"/>
                    <a:pt x="1111" y="3001"/>
                  </a:cubicBezTo>
                  <a:lnTo>
                    <a:pt x="1111" y="3001"/>
                  </a:lnTo>
                  <a:cubicBezTo>
                    <a:pt x="1082" y="3004"/>
                    <a:pt x="1056" y="3005"/>
                    <a:pt x="1032" y="3005"/>
                  </a:cubicBezTo>
                  <a:cubicBezTo>
                    <a:pt x="637" y="3005"/>
                    <a:pt x="843" y="2654"/>
                    <a:pt x="688" y="2164"/>
                  </a:cubicBezTo>
                  <a:cubicBezTo>
                    <a:pt x="696" y="2163"/>
                    <a:pt x="705" y="2162"/>
                    <a:pt x="714" y="2162"/>
                  </a:cubicBezTo>
                  <a:cubicBezTo>
                    <a:pt x="872" y="2162"/>
                    <a:pt x="1133" y="2319"/>
                    <a:pt x="1218" y="2559"/>
                  </a:cubicBezTo>
                  <a:cubicBezTo>
                    <a:pt x="1382" y="1863"/>
                    <a:pt x="1555" y="1075"/>
                    <a:pt x="1733" y="208"/>
                  </a:cubicBezTo>
                  <a:cubicBezTo>
                    <a:pt x="1456" y="151"/>
                    <a:pt x="1140" y="61"/>
                    <a:pt x="86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15" name="Google Shape;2415;p34"/>
            <p:cNvSpPr/>
            <p:nvPr/>
          </p:nvSpPr>
          <p:spPr>
            <a:xfrm>
              <a:off x="3485675" y="3344825"/>
              <a:ext cx="67325" cy="284775"/>
            </a:xfrm>
            <a:custGeom>
              <a:avLst/>
              <a:gdLst/>
              <a:ahLst/>
              <a:cxnLst/>
              <a:rect l="l" t="t" r="r" b="b"/>
              <a:pathLst>
                <a:path w="2693" h="11391" extrusionOk="0">
                  <a:moveTo>
                    <a:pt x="2524" y="0"/>
                  </a:moveTo>
                  <a:cubicBezTo>
                    <a:pt x="1977" y="2168"/>
                    <a:pt x="1040" y="6427"/>
                    <a:pt x="1" y="11390"/>
                  </a:cubicBezTo>
                  <a:lnTo>
                    <a:pt x="501" y="11209"/>
                  </a:lnTo>
                  <a:cubicBezTo>
                    <a:pt x="1372" y="6109"/>
                    <a:pt x="2152" y="1834"/>
                    <a:pt x="2692" y="36"/>
                  </a:cubicBezTo>
                  <a:cubicBezTo>
                    <a:pt x="2644" y="23"/>
                    <a:pt x="2587" y="11"/>
                    <a:pt x="252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16" name="Google Shape;2416;p34"/>
            <p:cNvSpPr/>
            <p:nvPr/>
          </p:nvSpPr>
          <p:spPr>
            <a:xfrm>
              <a:off x="4429975" y="4364150"/>
              <a:ext cx="47250" cy="10525"/>
            </a:xfrm>
            <a:custGeom>
              <a:avLst/>
              <a:gdLst/>
              <a:ahLst/>
              <a:cxnLst/>
              <a:rect l="l" t="t" r="r" b="b"/>
              <a:pathLst>
                <a:path w="1890" h="421" extrusionOk="0">
                  <a:moveTo>
                    <a:pt x="440" y="0"/>
                  </a:moveTo>
                  <a:lnTo>
                    <a:pt x="440" y="0"/>
                  </a:lnTo>
                  <a:cubicBezTo>
                    <a:pt x="501" y="19"/>
                    <a:pt x="566" y="42"/>
                    <a:pt x="640" y="67"/>
                  </a:cubicBezTo>
                  <a:lnTo>
                    <a:pt x="1" y="97"/>
                  </a:lnTo>
                  <a:cubicBezTo>
                    <a:pt x="421" y="322"/>
                    <a:pt x="890" y="252"/>
                    <a:pt x="1509" y="421"/>
                  </a:cubicBezTo>
                  <a:cubicBezTo>
                    <a:pt x="1889" y="339"/>
                    <a:pt x="1527" y="244"/>
                    <a:pt x="1229" y="133"/>
                  </a:cubicBezTo>
                  <a:lnTo>
                    <a:pt x="44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17" name="Google Shape;2417;p34"/>
            <p:cNvSpPr/>
            <p:nvPr/>
          </p:nvSpPr>
          <p:spPr>
            <a:xfrm>
              <a:off x="3843625" y="4263450"/>
              <a:ext cx="93550" cy="22950"/>
            </a:xfrm>
            <a:custGeom>
              <a:avLst/>
              <a:gdLst/>
              <a:ahLst/>
              <a:cxnLst/>
              <a:rect l="l" t="t" r="r" b="b"/>
              <a:pathLst>
                <a:path w="3742" h="918" extrusionOk="0">
                  <a:moveTo>
                    <a:pt x="2" y="1"/>
                  </a:moveTo>
                  <a:lnTo>
                    <a:pt x="2" y="1"/>
                  </a:lnTo>
                  <a:cubicBezTo>
                    <a:pt x="1" y="1"/>
                    <a:pt x="17" y="4"/>
                    <a:pt x="51" y="10"/>
                  </a:cubicBezTo>
                  <a:lnTo>
                    <a:pt x="51" y="10"/>
                  </a:lnTo>
                  <a:cubicBezTo>
                    <a:pt x="36" y="7"/>
                    <a:pt x="19" y="4"/>
                    <a:pt x="2" y="1"/>
                  </a:cubicBezTo>
                  <a:close/>
                  <a:moveTo>
                    <a:pt x="51" y="10"/>
                  </a:moveTo>
                  <a:lnTo>
                    <a:pt x="51" y="10"/>
                  </a:lnTo>
                  <a:cubicBezTo>
                    <a:pt x="642" y="124"/>
                    <a:pt x="74" y="312"/>
                    <a:pt x="580" y="405"/>
                  </a:cubicBezTo>
                  <a:lnTo>
                    <a:pt x="3636" y="918"/>
                  </a:lnTo>
                  <a:cubicBezTo>
                    <a:pt x="3657" y="817"/>
                    <a:pt x="3693" y="722"/>
                    <a:pt x="3741" y="634"/>
                  </a:cubicBezTo>
                  <a:cubicBezTo>
                    <a:pt x="1725" y="293"/>
                    <a:pt x="325" y="57"/>
                    <a:pt x="51" y="1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18" name="Google Shape;2418;p34"/>
            <p:cNvSpPr/>
            <p:nvPr/>
          </p:nvSpPr>
          <p:spPr>
            <a:xfrm>
              <a:off x="4170575" y="4320925"/>
              <a:ext cx="249450" cy="45600"/>
            </a:xfrm>
            <a:custGeom>
              <a:avLst/>
              <a:gdLst/>
              <a:ahLst/>
              <a:cxnLst/>
              <a:rect l="l" t="t" r="r" b="b"/>
              <a:pathLst>
                <a:path w="9978" h="1824" extrusionOk="0">
                  <a:moveTo>
                    <a:pt x="619" y="45"/>
                  </a:moveTo>
                  <a:lnTo>
                    <a:pt x="619" y="45"/>
                  </a:lnTo>
                  <a:cubicBezTo>
                    <a:pt x="652" y="47"/>
                    <a:pt x="688" y="47"/>
                    <a:pt x="724" y="49"/>
                  </a:cubicBezTo>
                  <a:lnTo>
                    <a:pt x="629" y="53"/>
                  </a:lnTo>
                  <a:lnTo>
                    <a:pt x="619" y="45"/>
                  </a:lnTo>
                  <a:close/>
                  <a:moveTo>
                    <a:pt x="7698" y="1249"/>
                  </a:moveTo>
                  <a:cubicBezTo>
                    <a:pt x="7910" y="1249"/>
                    <a:pt x="8246" y="1394"/>
                    <a:pt x="8314" y="1475"/>
                  </a:cubicBezTo>
                  <a:cubicBezTo>
                    <a:pt x="8217" y="1499"/>
                    <a:pt x="8160" y="1509"/>
                    <a:pt x="8125" y="1509"/>
                  </a:cubicBezTo>
                  <a:cubicBezTo>
                    <a:pt x="7988" y="1509"/>
                    <a:pt x="8186" y="1352"/>
                    <a:pt x="7611" y="1260"/>
                  </a:cubicBezTo>
                  <a:cubicBezTo>
                    <a:pt x="7636" y="1253"/>
                    <a:pt x="7666" y="1249"/>
                    <a:pt x="7698" y="1249"/>
                  </a:cubicBezTo>
                  <a:close/>
                  <a:moveTo>
                    <a:pt x="554" y="0"/>
                  </a:moveTo>
                  <a:lnTo>
                    <a:pt x="554" y="0"/>
                  </a:lnTo>
                  <a:cubicBezTo>
                    <a:pt x="575" y="15"/>
                    <a:pt x="596" y="30"/>
                    <a:pt x="619" y="45"/>
                  </a:cubicBezTo>
                  <a:cubicBezTo>
                    <a:pt x="597" y="44"/>
                    <a:pt x="576" y="44"/>
                    <a:pt x="555" y="44"/>
                  </a:cubicBezTo>
                  <a:cubicBezTo>
                    <a:pt x="213" y="44"/>
                    <a:pt x="62" y="109"/>
                    <a:pt x="0" y="204"/>
                  </a:cubicBezTo>
                  <a:cubicBezTo>
                    <a:pt x="3294" y="760"/>
                    <a:pt x="6577" y="1311"/>
                    <a:pt x="8930" y="1708"/>
                  </a:cubicBezTo>
                  <a:lnTo>
                    <a:pt x="8924" y="1693"/>
                  </a:lnTo>
                  <a:lnTo>
                    <a:pt x="8924" y="1693"/>
                  </a:lnTo>
                  <a:cubicBezTo>
                    <a:pt x="8957" y="1704"/>
                    <a:pt x="8987" y="1712"/>
                    <a:pt x="9018" y="1723"/>
                  </a:cubicBezTo>
                  <a:lnTo>
                    <a:pt x="9622" y="1824"/>
                  </a:lnTo>
                  <a:cubicBezTo>
                    <a:pt x="9840" y="1811"/>
                    <a:pt x="9914" y="1706"/>
                    <a:pt x="9977" y="1588"/>
                  </a:cubicBezTo>
                  <a:cubicBezTo>
                    <a:pt x="7666" y="1197"/>
                    <a:pt x="4150" y="606"/>
                    <a:pt x="55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19" name="Google Shape;2419;p34"/>
            <p:cNvSpPr/>
            <p:nvPr/>
          </p:nvSpPr>
          <p:spPr>
            <a:xfrm>
              <a:off x="3952075" y="4283800"/>
              <a:ext cx="196225" cy="35675"/>
            </a:xfrm>
            <a:custGeom>
              <a:avLst/>
              <a:gdLst/>
              <a:ahLst/>
              <a:cxnLst/>
              <a:rect l="l" t="t" r="r" b="b"/>
              <a:pathLst>
                <a:path w="7849" h="1427" extrusionOk="0">
                  <a:moveTo>
                    <a:pt x="2445" y="449"/>
                  </a:moveTo>
                  <a:cubicBezTo>
                    <a:pt x="2540" y="449"/>
                    <a:pt x="2683" y="475"/>
                    <a:pt x="2909" y="550"/>
                  </a:cubicBezTo>
                  <a:cubicBezTo>
                    <a:pt x="2721" y="498"/>
                    <a:pt x="2596" y="480"/>
                    <a:pt x="2505" y="480"/>
                  </a:cubicBezTo>
                  <a:cubicBezTo>
                    <a:pt x="2352" y="480"/>
                    <a:pt x="2296" y="532"/>
                    <a:pt x="2202" y="562"/>
                  </a:cubicBezTo>
                  <a:cubicBezTo>
                    <a:pt x="2260" y="523"/>
                    <a:pt x="2285" y="449"/>
                    <a:pt x="2445" y="449"/>
                  </a:cubicBezTo>
                  <a:close/>
                  <a:moveTo>
                    <a:pt x="474" y="1"/>
                  </a:moveTo>
                  <a:lnTo>
                    <a:pt x="474" y="1"/>
                  </a:lnTo>
                  <a:cubicBezTo>
                    <a:pt x="492" y="85"/>
                    <a:pt x="574" y="211"/>
                    <a:pt x="385" y="217"/>
                  </a:cubicBezTo>
                  <a:cubicBezTo>
                    <a:pt x="342" y="195"/>
                    <a:pt x="295" y="187"/>
                    <a:pt x="244" y="187"/>
                  </a:cubicBezTo>
                  <a:cubicBezTo>
                    <a:pt x="169" y="187"/>
                    <a:pt x="87" y="204"/>
                    <a:pt x="0" y="222"/>
                  </a:cubicBezTo>
                  <a:lnTo>
                    <a:pt x="2127" y="579"/>
                  </a:lnTo>
                  <a:cubicBezTo>
                    <a:pt x="2152" y="575"/>
                    <a:pt x="2177" y="571"/>
                    <a:pt x="2202" y="562"/>
                  </a:cubicBezTo>
                  <a:lnTo>
                    <a:pt x="2202" y="562"/>
                  </a:lnTo>
                  <a:cubicBezTo>
                    <a:pt x="2188" y="573"/>
                    <a:pt x="2171" y="579"/>
                    <a:pt x="2152" y="583"/>
                  </a:cubicBezTo>
                  <a:lnTo>
                    <a:pt x="7174" y="1427"/>
                  </a:lnTo>
                  <a:cubicBezTo>
                    <a:pt x="7216" y="1363"/>
                    <a:pt x="7308" y="1311"/>
                    <a:pt x="7481" y="1277"/>
                  </a:cubicBezTo>
                  <a:cubicBezTo>
                    <a:pt x="7523" y="1280"/>
                    <a:pt x="7561" y="1281"/>
                    <a:pt x="7596" y="1281"/>
                  </a:cubicBezTo>
                  <a:cubicBezTo>
                    <a:pt x="7714" y="1281"/>
                    <a:pt x="7792" y="1266"/>
                    <a:pt x="7849" y="1241"/>
                  </a:cubicBezTo>
                  <a:lnTo>
                    <a:pt x="474"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20" name="Google Shape;2420;p34"/>
            <p:cNvSpPr/>
            <p:nvPr/>
          </p:nvSpPr>
          <p:spPr>
            <a:xfrm>
              <a:off x="4366050" y="4173350"/>
              <a:ext cx="5800" cy="1900"/>
            </a:xfrm>
            <a:custGeom>
              <a:avLst/>
              <a:gdLst/>
              <a:ahLst/>
              <a:cxnLst/>
              <a:rect l="l" t="t" r="r" b="b"/>
              <a:pathLst>
                <a:path w="232" h="76" extrusionOk="0">
                  <a:moveTo>
                    <a:pt x="0" y="0"/>
                  </a:moveTo>
                  <a:lnTo>
                    <a:pt x="0" y="0"/>
                  </a:lnTo>
                  <a:cubicBezTo>
                    <a:pt x="26" y="15"/>
                    <a:pt x="51" y="30"/>
                    <a:pt x="76" y="49"/>
                  </a:cubicBezTo>
                  <a:lnTo>
                    <a:pt x="232" y="76"/>
                  </a:lnTo>
                  <a:cubicBezTo>
                    <a:pt x="158" y="36"/>
                    <a:pt x="80" y="11"/>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21" name="Google Shape;2421;p34"/>
            <p:cNvSpPr/>
            <p:nvPr/>
          </p:nvSpPr>
          <p:spPr>
            <a:xfrm>
              <a:off x="4140600" y="4130650"/>
              <a:ext cx="384875" cy="68000"/>
            </a:xfrm>
            <a:custGeom>
              <a:avLst/>
              <a:gdLst/>
              <a:ahLst/>
              <a:cxnLst/>
              <a:rect l="l" t="t" r="r" b="b"/>
              <a:pathLst>
                <a:path w="15395" h="2720" extrusionOk="0">
                  <a:moveTo>
                    <a:pt x="1" y="1"/>
                  </a:moveTo>
                  <a:lnTo>
                    <a:pt x="1" y="1"/>
                  </a:lnTo>
                  <a:cubicBezTo>
                    <a:pt x="34" y="8"/>
                    <a:pt x="67" y="15"/>
                    <a:pt x="100" y="21"/>
                  </a:cubicBezTo>
                  <a:lnTo>
                    <a:pt x="100" y="21"/>
                  </a:lnTo>
                  <a:cubicBezTo>
                    <a:pt x="71" y="14"/>
                    <a:pt x="38" y="8"/>
                    <a:pt x="1" y="1"/>
                  </a:cubicBezTo>
                  <a:close/>
                  <a:moveTo>
                    <a:pt x="15391" y="2522"/>
                  </a:moveTo>
                  <a:lnTo>
                    <a:pt x="15391" y="2522"/>
                  </a:lnTo>
                  <a:cubicBezTo>
                    <a:pt x="15393" y="2522"/>
                    <a:pt x="15394" y="2522"/>
                    <a:pt x="15394" y="2522"/>
                  </a:cubicBezTo>
                  <a:lnTo>
                    <a:pt x="15394" y="2522"/>
                  </a:lnTo>
                  <a:cubicBezTo>
                    <a:pt x="15393" y="2522"/>
                    <a:pt x="15392" y="2522"/>
                    <a:pt x="15391" y="2522"/>
                  </a:cubicBezTo>
                  <a:close/>
                  <a:moveTo>
                    <a:pt x="15394" y="2522"/>
                  </a:moveTo>
                  <a:cubicBezTo>
                    <a:pt x="15395" y="2522"/>
                    <a:pt x="15395" y="2522"/>
                    <a:pt x="15395" y="2522"/>
                  </a:cubicBezTo>
                  <a:cubicBezTo>
                    <a:pt x="15395" y="2522"/>
                    <a:pt x="15395" y="2522"/>
                    <a:pt x="15394" y="2522"/>
                  </a:cubicBezTo>
                  <a:close/>
                  <a:moveTo>
                    <a:pt x="100" y="21"/>
                  </a:moveTo>
                  <a:cubicBezTo>
                    <a:pt x="430" y="97"/>
                    <a:pt x="266" y="155"/>
                    <a:pt x="144" y="217"/>
                  </a:cubicBezTo>
                  <a:cubicBezTo>
                    <a:pt x="198" y="234"/>
                    <a:pt x="230" y="251"/>
                    <a:pt x="219" y="264"/>
                  </a:cubicBezTo>
                  <a:lnTo>
                    <a:pt x="1075" y="409"/>
                  </a:lnTo>
                  <a:lnTo>
                    <a:pt x="966" y="299"/>
                  </a:lnTo>
                  <a:lnTo>
                    <a:pt x="966" y="299"/>
                  </a:lnTo>
                  <a:cubicBezTo>
                    <a:pt x="1069" y="339"/>
                    <a:pt x="1168" y="388"/>
                    <a:pt x="1265" y="440"/>
                  </a:cubicBezTo>
                  <a:lnTo>
                    <a:pt x="8857" y="1717"/>
                  </a:lnTo>
                  <a:cubicBezTo>
                    <a:pt x="8934" y="1706"/>
                    <a:pt x="9014" y="1699"/>
                    <a:pt x="9097" y="1699"/>
                  </a:cubicBezTo>
                  <a:cubicBezTo>
                    <a:pt x="9241" y="1699"/>
                    <a:pt x="9393" y="1720"/>
                    <a:pt x="9555" y="1782"/>
                  </a:cubicBezTo>
                  <a:lnTo>
                    <a:pt x="9574" y="1837"/>
                  </a:lnTo>
                  <a:cubicBezTo>
                    <a:pt x="12547" y="2337"/>
                    <a:pt x="14641" y="2689"/>
                    <a:pt x="14648" y="2689"/>
                  </a:cubicBezTo>
                  <a:cubicBezTo>
                    <a:pt x="14649" y="2689"/>
                    <a:pt x="14644" y="2688"/>
                    <a:pt x="14633" y="2686"/>
                  </a:cubicBezTo>
                  <a:lnTo>
                    <a:pt x="14633" y="2686"/>
                  </a:lnTo>
                  <a:cubicBezTo>
                    <a:pt x="14777" y="2710"/>
                    <a:pt x="14890" y="2719"/>
                    <a:pt x="14980" y="2719"/>
                  </a:cubicBezTo>
                  <a:cubicBezTo>
                    <a:pt x="15388" y="2719"/>
                    <a:pt x="15315" y="2521"/>
                    <a:pt x="15385" y="2521"/>
                  </a:cubicBezTo>
                  <a:cubicBezTo>
                    <a:pt x="15387" y="2521"/>
                    <a:pt x="15389" y="2521"/>
                    <a:pt x="15391" y="2522"/>
                  </a:cubicBezTo>
                  <a:lnTo>
                    <a:pt x="15391" y="2522"/>
                  </a:lnTo>
                  <a:cubicBezTo>
                    <a:pt x="15285" y="2502"/>
                    <a:pt x="12700" y="2068"/>
                    <a:pt x="9195" y="1479"/>
                  </a:cubicBezTo>
                  <a:lnTo>
                    <a:pt x="9195" y="1479"/>
                  </a:lnTo>
                  <a:cubicBezTo>
                    <a:pt x="9269" y="1506"/>
                    <a:pt x="9292" y="1546"/>
                    <a:pt x="9218" y="1603"/>
                  </a:cubicBezTo>
                  <a:lnTo>
                    <a:pt x="8886" y="1427"/>
                  </a:lnTo>
                  <a:lnTo>
                    <a:pt x="8819" y="1414"/>
                  </a:lnTo>
                  <a:lnTo>
                    <a:pt x="8819" y="1414"/>
                  </a:lnTo>
                  <a:cubicBezTo>
                    <a:pt x="8747" y="1420"/>
                    <a:pt x="8848" y="1519"/>
                    <a:pt x="8770" y="1523"/>
                  </a:cubicBezTo>
                  <a:lnTo>
                    <a:pt x="8608" y="1384"/>
                  </a:lnTo>
                  <a:lnTo>
                    <a:pt x="8608" y="1384"/>
                  </a:lnTo>
                  <a:cubicBezTo>
                    <a:pt x="8640" y="1389"/>
                    <a:pt x="8676" y="1393"/>
                    <a:pt x="8716" y="1397"/>
                  </a:cubicBezTo>
                  <a:lnTo>
                    <a:pt x="1014" y="102"/>
                  </a:lnTo>
                  <a:cubicBezTo>
                    <a:pt x="966" y="104"/>
                    <a:pt x="915" y="106"/>
                    <a:pt x="861" y="106"/>
                  </a:cubicBezTo>
                  <a:cubicBezTo>
                    <a:pt x="658" y="106"/>
                    <a:pt x="414" y="84"/>
                    <a:pt x="100" y="2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22" name="Google Shape;2422;p34"/>
            <p:cNvSpPr/>
            <p:nvPr/>
          </p:nvSpPr>
          <p:spPr>
            <a:xfrm>
              <a:off x="3890975" y="4086900"/>
              <a:ext cx="9600" cy="1850"/>
            </a:xfrm>
            <a:custGeom>
              <a:avLst/>
              <a:gdLst/>
              <a:ahLst/>
              <a:cxnLst/>
              <a:rect l="l" t="t" r="r" b="b"/>
              <a:pathLst>
                <a:path w="384" h="74" extrusionOk="0">
                  <a:moveTo>
                    <a:pt x="1" y="1"/>
                  </a:moveTo>
                  <a:cubicBezTo>
                    <a:pt x="155" y="52"/>
                    <a:pt x="255" y="73"/>
                    <a:pt x="321" y="73"/>
                  </a:cubicBezTo>
                  <a:cubicBezTo>
                    <a:pt x="347" y="73"/>
                    <a:pt x="367" y="70"/>
                    <a:pt x="383" y="64"/>
                  </a:cubicBezTo>
                  <a:lnTo>
                    <a:pt x="1"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23" name="Google Shape;2423;p34"/>
            <p:cNvSpPr/>
            <p:nvPr/>
          </p:nvSpPr>
          <p:spPr>
            <a:xfrm>
              <a:off x="3982925" y="4102375"/>
              <a:ext cx="161275" cy="34350"/>
            </a:xfrm>
            <a:custGeom>
              <a:avLst/>
              <a:gdLst/>
              <a:ahLst/>
              <a:cxnLst/>
              <a:rect l="l" t="t" r="r" b="b"/>
              <a:pathLst>
                <a:path w="6451" h="1374" extrusionOk="0">
                  <a:moveTo>
                    <a:pt x="1" y="0"/>
                  </a:moveTo>
                  <a:lnTo>
                    <a:pt x="1" y="0"/>
                  </a:lnTo>
                  <a:cubicBezTo>
                    <a:pt x="135" y="126"/>
                    <a:pt x="285" y="259"/>
                    <a:pt x="325" y="351"/>
                  </a:cubicBezTo>
                  <a:lnTo>
                    <a:pt x="6402" y="1374"/>
                  </a:lnTo>
                  <a:cubicBezTo>
                    <a:pt x="6417" y="1365"/>
                    <a:pt x="6432" y="1357"/>
                    <a:pt x="6451" y="1348"/>
                  </a:cubicBezTo>
                  <a:cubicBezTo>
                    <a:pt x="6235" y="1279"/>
                    <a:pt x="5643" y="1192"/>
                    <a:pt x="5647" y="1192"/>
                  </a:cubicBezTo>
                  <a:lnTo>
                    <a:pt x="5647" y="1192"/>
                  </a:lnTo>
                  <a:cubicBezTo>
                    <a:pt x="5648" y="1192"/>
                    <a:pt x="5677" y="1196"/>
                    <a:pt x="5744" y="1205"/>
                  </a:cubicBezTo>
                  <a:cubicBezTo>
                    <a:pt x="5765" y="1083"/>
                    <a:pt x="6369" y="1201"/>
                    <a:pt x="6201" y="1043"/>
                  </a:cubicBezTo>
                  <a:lnTo>
                    <a:pt x="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24" name="Google Shape;2424;p34"/>
            <p:cNvSpPr/>
            <p:nvPr/>
          </p:nvSpPr>
          <p:spPr>
            <a:xfrm>
              <a:off x="3872375" y="4083750"/>
              <a:ext cx="39975" cy="11750"/>
            </a:xfrm>
            <a:custGeom>
              <a:avLst/>
              <a:gdLst/>
              <a:ahLst/>
              <a:cxnLst/>
              <a:rect l="l" t="t" r="r" b="b"/>
              <a:pathLst>
                <a:path w="1599" h="470" extrusionOk="0">
                  <a:moveTo>
                    <a:pt x="0" y="1"/>
                  </a:moveTo>
                  <a:lnTo>
                    <a:pt x="0" y="1"/>
                  </a:lnTo>
                  <a:cubicBezTo>
                    <a:pt x="0" y="1"/>
                    <a:pt x="0" y="1"/>
                    <a:pt x="0" y="1"/>
                  </a:cubicBezTo>
                  <a:cubicBezTo>
                    <a:pt x="694" y="118"/>
                    <a:pt x="766" y="367"/>
                    <a:pt x="455" y="367"/>
                  </a:cubicBezTo>
                  <a:cubicBezTo>
                    <a:pt x="419" y="367"/>
                    <a:pt x="378" y="363"/>
                    <a:pt x="332" y="356"/>
                  </a:cubicBezTo>
                  <a:lnTo>
                    <a:pt x="332" y="356"/>
                  </a:lnTo>
                  <a:lnTo>
                    <a:pt x="1012" y="470"/>
                  </a:lnTo>
                  <a:cubicBezTo>
                    <a:pt x="1281" y="445"/>
                    <a:pt x="1599" y="428"/>
                    <a:pt x="736" y="125"/>
                  </a:cubicBezTo>
                  <a:cubicBezTo>
                    <a:pt x="271" y="47"/>
                    <a:pt x="6" y="1"/>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25" name="Google Shape;2425;p34"/>
            <p:cNvSpPr/>
            <p:nvPr/>
          </p:nvSpPr>
          <p:spPr>
            <a:xfrm>
              <a:off x="3880400" y="4092600"/>
              <a:ext cx="300" cy="75"/>
            </a:xfrm>
            <a:custGeom>
              <a:avLst/>
              <a:gdLst/>
              <a:ahLst/>
              <a:cxnLst/>
              <a:rect l="l" t="t" r="r" b="b"/>
              <a:pathLst>
                <a:path w="12" h="3" extrusionOk="0">
                  <a:moveTo>
                    <a:pt x="2" y="1"/>
                  </a:moveTo>
                  <a:cubicBezTo>
                    <a:pt x="0" y="1"/>
                    <a:pt x="2" y="1"/>
                    <a:pt x="7" y="2"/>
                  </a:cubicBezTo>
                  <a:lnTo>
                    <a:pt x="11" y="2"/>
                  </a:lnTo>
                  <a:cubicBezTo>
                    <a:pt x="6" y="1"/>
                    <a:pt x="3" y="1"/>
                    <a:pt x="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26" name="Google Shape;2426;p34"/>
            <p:cNvSpPr/>
            <p:nvPr/>
          </p:nvSpPr>
          <p:spPr>
            <a:xfrm>
              <a:off x="3904025" y="3904225"/>
              <a:ext cx="650050" cy="115000"/>
            </a:xfrm>
            <a:custGeom>
              <a:avLst/>
              <a:gdLst/>
              <a:ahLst/>
              <a:cxnLst/>
              <a:rect l="l" t="t" r="r" b="b"/>
              <a:pathLst>
                <a:path w="26002" h="4600" extrusionOk="0">
                  <a:moveTo>
                    <a:pt x="0" y="0"/>
                  </a:moveTo>
                  <a:cubicBezTo>
                    <a:pt x="63" y="19"/>
                    <a:pt x="654" y="408"/>
                    <a:pt x="598" y="408"/>
                  </a:cubicBezTo>
                  <a:cubicBezTo>
                    <a:pt x="598" y="408"/>
                    <a:pt x="598" y="408"/>
                    <a:pt x="597" y="408"/>
                  </a:cubicBezTo>
                  <a:lnTo>
                    <a:pt x="597" y="408"/>
                  </a:lnTo>
                  <a:cubicBezTo>
                    <a:pt x="654" y="421"/>
                    <a:pt x="25442" y="4581"/>
                    <a:pt x="25450" y="4581"/>
                  </a:cubicBezTo>
                  <a:cubicBezTo>
                    <a:pt x="25450" y="4581"/>
                    <a:pt x="25445" y="4580"/>
                    <a:pt x="25436" y="4578"/>
                  </a:cubicBezTo>
                  <a:lnTo>
                    <a:pt x="25436" y="4578"/>
                  </a:lnTo>
                  <a:cubicBezTo>
                    <a:pt x="25525" y="4593"/>
                    <a:pt x="25596" y="4600"/>
                    <a:pt x="25651" y="4600"/>
                  </a:cubicBezTo>
                  <a:cubicBezTo>
                    <a:pt x="26002" y="4600"/>
                    <a:pt x="25696" y="4330"/>
                    <a:pt x="25444" y="4286"/>
                  </a:cubicBezTo>
                  <a:lnTo>
                    <a:pt x="25444" y="4286"/>
                  </a:lnTo>
                  <a:cubicBezTo>
                    <a:pt x="25445" y="4286"/>
                    <a:pt x="25446" y="4286"/>
                    <a:pt x="25446" y="4286"/>
                  </a:cubicBezTo>
                  <a:cubicBezTo>
                    <a:pt x="25425" y="4286"/>
                    <a:pt x="444" y="8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27" name="Google Shape;2427;p34"/>
            <p:cNvSpPr/>
            <p:nvPr/>
          </p:nvSpPr>
          <p:spPr>
            <a:xfrm>
              <a:off x="4151025" y="3765950"/>
              <a:ext cx="19100" cy="6000"/>
            </a:xfrm>
            <a:custGeom>
              <a:avLst/>
              <a:gdLst/>
              <a:ahLst/>
              <a:cxnLst/>
              <a:rect l="l" t="t" r="r" b="b"/>
              <a:pathLst>
                <a:path w="764" h="240" extrusionOk="0">
                  <a:moveTo>
                    <a:pt x="309" y="0"/>
                  </a:moveTo>
                  <a:cubicBezTo>
                    <a:pt x="276" y="2"/>
                    <a:pt x="240" y="7"/>
                    <a:pt x="206" y="11"/>
                  </a:cubicBezTo>
                  <a:cubicBezTo>
                    <a:pt x="212" y="56"/>
                    <a:pt x="180" y="87"/>
                    <a:pt x="71" y="87"/>
                  </a:cubicBezTo>
                  <a:cubicBezTo>
                    <a:pt x="53" y="87"/>
                    <a:pt x="33" y="86"/>
                    <a:pt x="11" y="84"/>
                  </a:cubicBezTo>
                  <a:cubicBezTo>
                    <a:pt x="4" y="93"/>
                    <a:pt x="0" y="101"/>
                    <a:pt x="0" y="112"/>
                  </a:cubicBezTo>
                  <a:lnTo>
                    <a:pt x="764" y="240"/>
                  </a:lnTo>
                  <a:lnTo>
                    <a:pt x="309"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28" name="Google Shape;2428;p34"/>
            <p:cNvSpPr/>
            <p:nvPr/>
          </p:nvSpPr>
          <p:spPr>
            <a:xfrm>
              <a:off x="3967275" y="3731300"/>
              <a:ext cx="86300" cy="19800"/>
            </a:xfrm>
            <a:custGeom>
              <a:avLst/>
              <a:gdLst/>
              <a:ahLst/>
              <a:cxnLst/>
              <a:rect l="l" t="t" r="r" b="b"/>
              <a:pathLst>
                <a:path w="3452" h="792" extrusionOk="0">
                  <a:moveTo>
                    <a:pt x="229" y="0"/>
                  </a:moveTo>
                  <a:cubicBezTo>
                    <a:pt x="185" y="84"/>
                    <a:pt x="0" y="131"/>
                    <a:pt x="55" y="272"/>
                  </a:cubicBezTo>
                  <a:lnTo>
                    <a:pt x="2469" y="677"/>
                  </a:lnTo>
                  <a:cubicBezTo>
                    <a:pt x="2438" y="633"/>
                    <a:pt x="2381" y="589"/>
                    <a:pt x="2278" y="545"/>
                  </a:cubicBezTo>
                  <a:lnTo>
                    <a:pt x="2278" y="545"/>
                  </a:lnTo>
                  <a:lnTo>
                    <a:pt x="3436" y="791"/>
                  </a:lnTo>
                  <a:cubicBezTo>
                    <a:pt x="3451" y="692"/>
                    <a:pt x="3102" y="560"/>
                    <a:pt x="2663" y="431"/>
                  </a:cubicBezTo>
                  <a:lnTo>
                    <a:pt x="2663" y="431"/>
                  </a:lnTo>
                  <a:lnTo>
                    <a:pt x="3201" y="507"/>
                  </a:lnTo>
                  <a:cubicBezTo>
                    <a:pt x="3157" y="499"/>
                    <a:pt x="3117" y="488"/>
                    <a:pt x="3073" y="478"/>
                  </a:cubicBezTo>
                  <a:cubicBezTo>
                    <a:pt x="2196" y="330"/>
                    <a:pt x="1405" y="198"/>
                    <a:pt x="736" y="84"/>
                  </a:cubicBezTo>
                  <a:lnTo>
                    <a:pt x="736" y="84"/>
                  </a:lnTo>
                  <a:lnTo>
                    <a:pt x="772" y="173"/>
                  </a:lnTo>
                  <a:cubicBezTo>
                    <a:pt x="746" y="178"/>
                    <a:pt x="723" y="181"/>
                    <a:pt x="702" y="181"/>
                  </a:cubicBezTo>
                  <a:cubicBezTo>
                    <a:pt x="595" y="181"/>
                    <a:pt x="544" y="114"/>
                    <a:pt x="475" y="40"/>
                  </a:cubicBezTo>
                  <a:lnTo>
                    <a:pt x="229"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29" name="Google Shape;2429;p34"/>
            <p:cNvSpPr/>
            <p:nvPr/>
          </p:nvSpPr>
          <p:spPr>
            <a:xfrm>
              <a:off x="4057750" y="3745550"/>
              <a:ext cx="36150" cy="12000"/>
            </a:xfrm>
            <a:custGeom>
              <a:avLst/>
              <a:gdLst/>
              <a:ahLst/>
              <a:cxnLst/>
              <a:rect l="l" t="t" r="r" b="b"/>
              <a:pathLst>
                <a:path w="1446" h="480" extrusionOk="0">
                  <a:moveTo>
                    <a:pt x="0" y="0"/>
                  </a:moveTo>
                  <a:lnTo>
                    <a:pt x="0" y="0"/>
                  </a:lnTo>
                  <a:cubicBezTo>
                    <a:pt x="196" y="131"/>
                    <a:pt x="371" y="259"/>
                    <a:pt x="478" y="381"/>
                  </a:cubicBezTo>
                  <a:lnTo>
                    <a:pt x="1071" y="480"/>
                  </a:lnTo>
                  <a:cubicBezTo>
                    <a:pt x="1117" y="387"/>
                    <a:pt x="1311" y="320"/>
                    <a:pt x="1445" y="244"/>
                  </a:cubicBezTo>
                  <a:lnTo>
                    <a:pt x="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30" name="Google Shape;2430;p34"/>
            <p:cNvSpPr/>
            <p:nvPr/>
          </p:nvSpPr>
          <p:spPr>
            <a:xfrm>
              <a:off x="4127350" y="3758225"/>
              <a:ext cx="28850" cy="9850"/>
            </a:xfrm>
            <a:custGeom>
              <a:avLst/>
              <a:gdLst/>
              <a:ahLst/>
              <a:cxnLst/>
              <a:rect l="l" t="t" r="r" b="b"/>
              <a:pathLst>
                <a:path w="1154" h="394" extrusionOk="0">
                  <a:moveTo>
                    <a:pt x="226" y="0"/>
                  </a:moveTo>
                  <a:lnTo>
                    <a:pt x="226" y="0"/>
                  </a:lnTo>
                  <a:cubicBezTo>
                    <a:pt x="1" y="46"/>
                    <a:pt x="325" y="271"/>
                    <a:pt x="613" y="339"/>
                  </a:cubicBezTo>
                  <a:cubicBezTo>
                    <a:pt x="726" y="364"/>
                    <a:pt x="842" y="383"/>
                    <a:pt x="958" y="393"/>
                  </a:cubicBezTo>
                  <a:cubicBezTo>
                    <a:pt x="989" y="360"/>
                    <a:pt x="1065" y="334"/>
                    <a:pt x="1153" y="320"/>
                  </a:cubicBezTo>
                  <a:cubicBezTo>
                    <a:pt x="1147" y="271"/>
                    <a:pt x="1099" y="206"/>
                    <a:pt x="1057" y="141"/>
                  </a:cubicBezTo>
                  <a:lnTo>
                    <a:pt x="226"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31" name="Google Shape;2431;p34"/>
            <p:cNvSpPr/>
            <p:nvPr/>
          </p:nvSpPr>
          <p:spPr>
            <a:xfrm>
              <a:off x="3928475" y="3723725"/>
              <a:ext cx="17250" cy="7650"/>
            </a:xfrm>
            <a:custGeom>
              <a:avLst/>
              <a:gdLst/>
              <a:ahLst/>
              <a:cxnLst/>
              <a:rect l="l" t="t" r="r" b="b"/>
              <a:pathLst>
                <a:path w="690" h="306" extrusionOk="0">
                  <a:moveTo>
                    <a:pt x="0" y="0"/>
                  </a:moveTo>
                  <a:lnTo>
                    <a:pt x="0" y="0"/>
                  </a:lnTo>
                  <a:cubicBezTo>
                    <a:pt x="168" y="34"/>
                    <a:pt x="356" y="198"/>
                    <a:pt x="469" y="305"/>
                  </a:cubicBezTo>
                  <a:cubicBezTo>
                    <a:pt x="549" y="242"/>
                    <a:pt x="633" y="179"/>
                    <a:pt x="690" y="118"/>
                  </a:cubicBezTo>
                  <a:lnTo>
                    <a:pt x="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32" name="Google Shape;2432;p34"/>
            <p:cNvSpPr/>
            <p:nvPr/>
          </p:nvSpPr>
          <p:spPr>
            <a:xfrm>
              <a:off x="4171825" y="3765150"/>
              <a:ext cx="87000" cy="19325"/>
            </a:xfrm>
            <a:custGeom>
              <a:avLst/>
              <a:gdLst/>
              <a:ahLst/>
              <a:cxnLst/>
              <a:rect l="l" t="t" r="r" b="b"/>
              <a:pathLst>
                <a:path w="3480" h="773" extrusionOk="0">
                  <a:moveTo>
                    <a:pt x="98" y="1"/>
                  </a:moveTo>
                  <a:lnTo>
                    <a:pt x="1" y="282"/>
                  </a:lnTo>
                  <a:lnTo>
                    <a:pt x="2091" y="634"/>
                  </a:lnTo>
                  <a:cubicBezTo>
                    <a:pt x="2114" y="635"/>
                    <a:pt x="2136" y="635"/>
                    <a:pt x="2157" y="635"/>
                  </a:cubicBezTo>
                  <a:cubicBezTo>
                    <a:pt x="2347" y="635"/>
                    <a:pt x="2427" y="589"/>
                    <a:pt x="2266" y="449"/>
                  </a:cubicBezTo>
                  <a:lnTo>
                    <a:pt x="2266" y="449"/>
                  </a:lnTo>
                  <a:lnTo>
                    <a:pt x="3134" y="754"/>
                  </a:lnTo>
                  <a:cubicBezTo>
                    <a:pt x="3212" y="767"/>
                    <a:pt x="3266" y="773"/>
                    <a:pt x="3303" y="773"/>
                  </a:cubicBezTo>
                  <a:cubicBezTo>
                    <a:pt x="3480" y="773"/>
                    <a:pt x="3260" y="641"/>
                    <a:pt x="3341" y="596"/>
                  </a:cubicBezTo>
                  <a:cubicBezTo>
                    <a:pt x="3143" y="543"/>
                    <a:pt x="2970" y="499"/>
                    <a:pt x="2823" y="459"/>
                  </a:cubicBezTo>
                  <a:lnTo>
                    <a:pt x="98"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33" name="Google Shape;2433;p34"/>
            <p:cNvSpPr/>
            <p:nvPr/>
          </p:nvSpPr>
          <p:spPr>
            <a:xfrm>
              <a:off x="4273525" y="3781925"/>
              <a:ext cx="109325" cy="23900"/>
            </a:xfrm>
            <a:custGeom>
              <a:avLst/>
              <a:gdLst/>
              <a:ahLst/>
              <a:cxnLst/>
              <a:rect l="l" t="t" r="r" b="b"/>
              <a:pathLst>
                <a:path w="4373" h="956" extrusionOk="0">
                  <a:moveTo>
                    <a:pt x="17" y="1"/>
                  </a:moveTo>
                  <a:lnTo>
                    <a:pt x="17" y="1"/>
                  </a:lnTo>
                  <a:cubicBezTo>
                    <a:pt x="0" y="106"/>
                    <a:pt x="15" y="211"/>
                    <a:pt x="55" y="305"/>
                  </a:cubicBezTo>
                  <a:lnTo>
                    <a:pt x="3914" y="955"/>
                  </a:lnTo>
                  <a:cubicBezTo>
                    <a:pt x="4061" y="871"/>
                    <a:pt x="4215" y="798"/>
                    <a:pt x="4372" y="734"/>
                  </a:cubicBezTo>
                  <a:lnTo>
                    <a:pt x="2459" y="413"/>
                  </a:lnTo>
                  <a:lnTo>
                    <a:pt x="2459" y="413"/>
                  </a:lnTo>
                  <a:cubicBezTo>
                    <a:pt x="2463" y="421"/>
                    <a:pt x="2467" y="429"/>
                    <a:pt x="2472" y="436"/>
                  </a:cubicBezTo>
                  <a:lnTo>
                    <a:pt x="2472" y="436"/>
                  </a:lnTo>
                  <a:lnTo>
                    <a:pt x="2450" y="411"/>
                  </a:lnTo>
                  <a:lnTo>
                    <a:pt x="17"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34" name="Google Shape;2434;p34"/>
            <p:cNvSpPr/>
            <p:nvPr/>
          </p:nvSpPr>
          <p:spPr>
            <a:xfrm>
              <a:off x="4393600" y="3802125"/>
              <a:ext cx="142350" cy="31350"/>
            </a:xfrm>
            <a:custGeom>
              <a:avLst/>
              <a:gdLst/>
              <a:ahLst/>
              <a:cxnLst/>
              <a:rect l="l" t="t" r="r" b="b"/>
              <a:pathLst>
                <a:path w="5694" h="1254" extrusionOk="0">
                  <a:moveTo>
                    <a:pt x="0" y="0"/>
                  </a:moveTo>
                  <a:lnTo>
                    <a:pt x="0" y="0"/>
                  </a:lnTo>
                  <a:cubicBezTo>
                    <a:pt x="68" y="99"/>
                    <a:pt x="211" y="229"/>
                    <a:pt x="301" y="347"/>
                  </a:cubicBezTo>
                  <a:lnTo>
                    <a:pt x="2225" y="669"/>
                  </a:lnTo>
                  <a:cubicBezTo>
                    <a:pt x="2243" y="656"/>
                    <a:pt x="2270" y="650"/>
                    <a:pt x="2304" y="650"/>
                  </a:cubicBezTo>
                  <a:cubicBezTo>
                    <a:pt x="2408" y="650"/>
                    <a:pt x="2579" y="704"/>
                    <a:pt x="2764" y="759"/>
                  </a:cubicBezTo>
                  <a:lnTo>
                    <a:pt x="3460" y="877"/>
                  </a:lnTo>
                  <a:lnTo>
                    <a:pt x="3483" y="877"/>
                  </a:lnTo>
                  <a:cubicBezTo>
                    <a:pt x="3480" y="878"/>
                    <a:pt x="3476" y="878"/>
                    <a:pt x="3473" y="878"/>
                  </a:cubicBezTo>
                  <a:cubicBezTo>
                    <a:pt x="3469" y="878"/>
                    <a:pt x="3466" y="878"/>
                    <a:pt x="3464" y="879"/>
                  </a:cubicBezTo>
                  <a:lnTo>
                    <a:pt x="4036" y="974"/>
                  </a:lnTo>
                  <a:cubicBezTo>
                    <a:pt x="3822" y="864"/>
                    <a:pt x="4049" y="778"/>
                    <a:pt x="4059" y="705"/>
                  </a:cubicBezTo>
                  <a:lnTo>
                    <a:pt x="4591" y="827"/>
                  </a:lnTo>
                  <a:lnTo>
                    <a:pt x="4410" y="1037"/>
                  </a:lnTo>
                  <a:lnTo>
                    <a:pt x="5693" y="1253"/>
                  </a:lnTo>
                  <a:cubicBezTo>
                    <a:pt x="5500" y="1150"/>
                    <a:pt x="5296" y="1047"/>
                    <a:pt x="5567" y="938"/>
                  </a:cubicBezTo>
                  <a:lnTo>
                    <a:pt x="5439" y="915"/>
                  </a:lnTo>
                  <a:cubicBezTo>
                    <a:pt x="5287" y="925"/>
                    <a:pt x="5109" y="930"/>
                    <a:pt x="5029" y="953"/>
                  </a:cubicBezTo>
                  <a:cubicBezTo>
                    <a:pt x="5035" y="906"/>
                    <a:pt x="5100" y="881"/>
                    <a:pt x="5193" y="873"/>
                  </a:cubicBezTo>
                  <a:lnTo>
                    <a:pt x="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35" name="Google Shape;2435;p34"/>
            <p:cNvSpPr/>
            <p:nvPr/>
          </p:nvSpPr>
          <p:spPr>
            <a:xfrm>
              <a:off x="3976725" y="3547175"/>
              <a:ext cx="102600" cy="24225"/>
            </a:xfrm>
            <a:custGeom>
              <a:avLst/>
              <a:gdLst/>
              <a:ahLst/>
              <a:cxnLst/>
              <a:rect l="l" t="t" r="r" b="b"/>
              <a:pathLst>
                <a:path w="4104" h="969" extrusionOk="0">
                  <a:moveTo>
                    <a:pt x="1" y="1"/>
                  </a:moveTo>
                  <a:lnTo>
                    <a:pt x="5" y="55"/>
                  </a:lnTo>
                  <a:lnTo>
                    <a:pt x="545" y="131"/>
                  </a:lnTo>
                  <a:cubicBezTo>
                    <a:pt x="709" y="217"/>
                    <a:pt x="857" y="331"/>
                    <a:pt x="981" y="468"/>
                  </a:cubicBezTo>
                  <a:lnTo>
                    <a:pt x="3944" y="968"/>
                  </a:lnTo>
                  <a:cubicBezTo>
                    <a:pt x="3994" y="941"/>
                    <a:pt x="4049" y="918"/>
                    <a:pt x="4104" y="903"/>
                  </a:cubicBezTo>
                  <a:lnTo>
                    <a:pt x="3569" y="779"/>
                  </a:lnTo>
                  <a:cubicBezTo>
                    <a:pt x="3521" y="703"/>
                    <a:pt x="3612" y="661"/>
                    <a:pt x="3721" y="627"/>
                  </a:cubicBezTo>
                  <a:lnTo>
                    <a:pt x="1124" y="190"/>
                  </a:lnTo>
                  <a:cubicBezTo>
                    <a:pt x="1111" y="194"/>
                    <a:pt x="1098" y="198"/>
                    <a:pt x="1086" y="205"/>
                  </a:cubicBezTo>
                  <a:lnTo>
                    <a:pt x="1031" y="175"/>
                  </a:lnTo>
                  <a:lnTo>
                    <a:pt x="1"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36" name="Google Shape;2436;p34"/>
            <p:cNvSpPr/>
            <p:nvPr/>
          </p:nvSpPr>
          <p:spPr>
            <a:xfrm>
              <a:off x="4085625" y="3565525"/>
              <a:ext cx="20300" cy="4700"/>
            </a:xfrm>
            <a:custGeom>
              <a:avLst/>
              <a:gdLst/>
              <a:ahLst/>
              <a:cxnLst/>
              <a:rect l="l" t="t" r="r" b="b"/>
              <a:pathLst>
                <a:path w="812" h="188" extrusionOk="0">
                  <a:moveTo>
                    <a:pt x="0" y="1"/>
                  </a:moveTo>
                  <a:lnTo>
                    <a:pt x="0" y="1"/>
                  </a:lnTo>
                  <a:cubicBezTo>
                    <a:pt x="48" y="85"/>
                    <a:pt x="183" y="160"/>
                    <a:pt x="479" y="186"/>
                  </a:cubicBezTo>
                  <a:cubicBezTo>
                    <a:pt x="501" y="187"/>
                    <a:pt x="522" y="187"/>
                    <a:pt x="542" y="187"/>
                  </a:cubicBezTo>
                  <a:cubicBezTo>
                    <a:pt x="670" y="187"/>
                    <a:pt x="750" y="165"/>
                    <a:pt x="812" y="137"/>
                  </a:cubicBezTo>
                  <a:lnTo>
                    <a:pt x="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37" name="Google Shape;2437;p34"/>
            <p:cNvSpPr/>
            <p:nvPr/>
          </p:nvSpPr>
          <p:spPr>
            <a:xfrm>
              <a:off x="4106550" y="3569675"/>
              <a:ext cx="234550" cy="44150"/>
            </a:xfrm>
            <a:custGeom>
              <a:avLst/>
              <a:gdLst/>
              <a:ahLst/>
              <a:cxnLst/>
              <a:rect l="l" t="t" r="r" b="b"/>
              <a:pathLst>
                <a:path w="9382" h="1766" extrusionOk="0">
                  <a:moveTo>
                    <a:pt x="145" y="1"/>
                  </a:moveTo>
                  <a:cubicBezTo>
                    <a:pt x="0" y="64"/>
                    <a:pt x="46" y="190"/>
                    <a:pt x="44" y="287"/>
                  </a:cubicBezTo>
                  <a:lnTo>
                    <a:pt x="458" y="356"/>
                  </a:lnTo>
                  <a:cubicBezTo>
                    <a:pt x="468" y="340"/>
                    <a:pt x="494" y="331"/>
                    <a:pt x="545" y="331"/>
                  </a:cubicBezTo>
                  <a:cubicBezTo>
                    <a:pt x="597" y="331"/>
                    <a:pt x="673" y="340"/>
                    <a:pt x="782" y="362"/>
                  </a:cubicBezTo>
                  <a:cubicBezTo>
                    <a:pt x="799" y="381"/>
                    <a:pt x="816" y="400"/>
                    <a:pt x="833" y="419"/>
                  </a:cubicBezTo>
                  <a:lnTo>
                    <a:pt x="8824" y="1765"/>
                  </a:lnTo>
                  <a:cubicBezTo>
                    <a:pt x="8986" y="1643"/>
                    <a:pt x="9180" y="1572"/>
                    <a:pt x="9382" y="1555"/>
                  </a:cubicBezTo>
                  <a:lnTo>
                    <a:pt x="145"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38" name="Google Shape;2438;p34"/>
            <p:cNvSpPr/>
            <p:nvPr/>
          </p:nvSpPr>
          <p:spPr>
            <a:xfrm>
              <a:off x="4091075" y="3574025"/>
              <a:ext cx="14125" cy="2400"/>
            </a:xfrm>
            <a:custGeom>
              <a:avLst/>
              <a:gdLst/>
              <a:ahLst/>
              <a:cxnLst/>
              <a:rect l="l" t="t" r="r" b="b"/>
              <a:pathLst>
                <a:path w="565" h="96" extrusionOk="0">
                  <a:moveTo>
                    <a:pt x="54" y="0"/>
                  </a:moveTo>
                  <a:cubicBezTo>
                    <a:pt x="36" y="0"/>
                    <a:pt x="18" y="1"/>
                    <a:pt x="1" y="1"/>
                  </a:cubicBezTo>
                  <a:lnTo>
                    <a:pt x="564" y="96"/>
                  </a:lnTo>
                  <a:cubicBezTo>
                    <a:pt x="516" y="71"/>
                    <a:pt x="468" y="50"/>
                    <a:pt x="415" y="35"/>
                  </a:cubicBezTo>
                  <a:cubicBezTo>
                    <a:pt x="296" y="13"/>
                    <a:pt x="175" y="0"/>
                    <a:pt x="5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39" name="Google Shape;2439;p34"/>
            <p:cNvSpPr/>
            <p:nvPr/>
          </p:nvSpPr>
          <p:spPr>
            <a:xfrm>
              <a:off x="4367725" y="3613000"/>
              <a:ext cx="239975" cy="46125"/>
            </a:xfrm>
            <a:custGeom>
              <a:avLst/>
              <a:gdLst/>
              <a:ahLst/>
              <a:cxnLst/>
              <a:rect l="l" t="t" r="r" b="b"/>
              <a:pathLst>
                <a:path w="9599" h="1845" extrusionOk="0">
                  <a:moveTo>
                    <a:pt x="1" y="1"/>
                  </a:moveTo>
                  <a:lnTo>
                    <a:pt x="1" y="1"/>
                  </a:lnTo>
                  <a:cubicBezTo>
                    <a:pt x="255" y="95"/>
                    <a:pt x="499" y="179"/>
                    <a:pt x="705" y="226"/>
                  </a:cubicBezTo>
                  <a:cubicBezTo>
                    <a:pt x="802" y="236"/>
                    <a:pt x="907" y="249"/>
                    <a:pt x="1019" y="263"/>
                  </a:cubicBezTo>
                  <a:cubicBezTo>
                    <a:pt x="911" y="263"/>
                    <a:pt x="806" y="251"/>
                    <a:pt x="703" y="226"/>
                  </a:cubicBezTo>
                  <a:cubicBezTo>
                    <a:pt x="590" y="215"/>
                    <a:pt x="488" y="208"/>
                    <a:pt x="404" y="208"/>
                  </a:cubicBezTo>
                  <a:cubicBezTo>
                    <a:pt x="213" y="208"/>
                    <a:pt x="112" y="242"/>
                    <a:pt x="173" y="335"/>
                  </a:cubicBezTo>
                  <a:cubicBezTo>
                    <a:pt x="5053" y="1156"/>
                    <a:pt x="9147" y="1845"/>
                    <a:pt x="9153" y="1845"/>
                  </a:cubicBezTo>
                  <a:cubicBezTo>
                    <a:pt x="9153" y="1845"/>
                    <a:pt x="9149" y="1844"/>
                    <a:pt x="9140" y="1843"/>
                  </a:cubicBezTo>
                  <a:lnTo>
                    <a:pt x="9140" y="1843"/>
                  </a:lnTo>
                  <a:cubicBezTo>
                    <a:pt x="9144" y="1843"/>
                    <a:pt x="9147" y="1843"/>
                    <a:pt x="9151" y="1843"/>
                  </a:cubicBezTo>
                  <a:cubicBezTo>
                    <a:pt x="9202" y="1843"/>
                    <a:pt x="9276" y="1804"/>
                    <a:pt x="9351" y="1759"/>
                  </a:cubicBezTo>
                  <a:lnTo>
                    <a:pt x="9338" y="1759"/>
                  </a:lnTo>
                  <a:lnTo>
                    <a:pt x="9355" y="1757"/>
                  </a:lnTo>
                  <a:cubicBezTo>
                    <a:pt x="9435" y="1710"/>
                    <a:pt x="9508" y="1656"/>
                    <a:pt x="9557" y="1633"/>
                  </a:cubicBezTo>
                  <a:lnTo>
                    <a:pt x="9452" y="1607"/>
                  </a:lnTo>
                  <a:lnTo>
                    <a:pt x="9557" y="1630"/>
                  </a:lnTo>
                  <a:cubicBezTo>
                    <a:pt x="9569" y="1622"/>
                    <a:pt x="9584" y="1618"/>
                    <a:pt x="9599" y="1616"/>
                  </a:cubicBezTo>
                  <a:cubicBezTo>
                    <a:pt x="9534" y="1605"/>
                    <a:pt x="5136" y="865"/>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2440" name="Google Shape;2440;p34"/>
          <p:cNvGrpSpPr/>
          <p:nvPr/>
        </p:nvGrpSpPr>
        <p:grpSpPr>
          <a:xfrm>
            <a:off x="6454702" y="873448"/>
            <a:ext cx="550217" cy="500564"/>
            <a:chOff x="560994" y="2900409"/>
            <a:chExt cx="713918" cy="649325"/>
          </a:xfrm>
        </p:grpSpPr>
        <p:sp>
          <p:nvSpPr>
            <p:cNvPr id="2441" name="Google Shape;2441;p34"/>
            <p:cNvSpPr/>
            <p:nvPr/>
          </p:nvSpPr>
          <p:spPr>
            <a:xfrm>
              <a:off x="560994" y="2907216"/>
              <a:ext cx="713918" cy="635754"/>
            </a:xfrm>
            <a:custGeom>
              <a:avLst/>
              <a:gdLst/>
              <a:ahLst/>
              <a:cxnLst/>
              <a:rect l="l" t="t" r="r" b="b"/>
              <a:pathLst>
                <a:path w="14100" h="12555" extrusionOk="0">
                  <a:moveTo>
                    <a:pt x="7253" y="1"/>
                  </a:moveTo>
                  <a:cubicBezTo>
                    <a:pt x="6735" y="1"/>
                    <a:pt x="6217" y="264"/>
                    <a:pt x="5986" y="802"/>
                  </a:cubicBezTo>
                  <a:cubicBezTo>
                    <a:pt x="5770" y="1306"/>
                    <a:pt x="5255" y="1603"/>
                    <a:pt x="4716" y="1603"/>
                  </a:cubicBezTo>
                  <a:cubicBezTo>
                    <a:pt x="4498" y="1603"/>
                    <a:pt x="4277" y="1555"/>
                    <a:pt x="4069" y="1451"/>
                  </a:cubicBezTo>
                  <a:cubicBezTo>
                    <a:pt x="3852" y="1344"/>
                    <a:pt x="3631" y="1296"/>
                    <a:pt x="3418" y="1296"/>
                  </a:cubicBezTo>
                  <a:cubicBezTo>
                    <a:pt x="2505" y="1296"/>
                    <a:pt x="1750" y="2182"/>
                    <a:pt x="2163" y="3088"/>
                  </a:cubicBezTo>
                  <a:cubicBezTo>
                    <a:pt x="2483" y="3790"/>
                    <a:pt x="2085" y="4595"/>
                    <a:pt x="1306" y="4817"/>
                  </a:cubicBezTo>
                  <a:cubicBezTo>
                    <a:pt x="70" y="5172"/>
                    <a:pt x="0" y="6783"/>
                    <a:pt x="1201" y="7242"/>
                  </a:cubicBezTo>
                  <a:cubicBezTo>
                    <a:pt x="1959" y="7530"/>
                    <a:pt x="2286" y="8364"/>
                    <a:pt x="1908" y="9039"/>
                  </a:cubicBezTo>
                  <a:cubicBezTo>
                    <a:pt x="1398" y="9941"/>
                    <a:pt x="2159" y="10935"/>
                    <a:pt x="3127" y="10935"/>
                  </a:cubicBezTo>
                  <a:cubicBezTo>
                    <a:pt x="3302" y="10935"/>
                    <a:pt x="3485" y="10903"/>
                    <a:pt x="3668" y="10831"/>
                  </a:cubicBezTo>
                  <a:cubicBezTo>
                    <a:pt x="3842" y="10762"/>
                    <a:pt x="4023" y="10729"/>
                    <a:pt x="4200" y="10729"/>
                  </a:cubicBezTo>
                  <a:cubicBezTo>
                    <a:pt x="4785" y="10729"/>
                    <a:pt x="5336" y="11082"/>
                    <a:pt x="5522" y="11642"/>
                  </a:cubicBezTo>
                  <a:cubicBezTo>
                    <a:pt x="5723" y="12245"/>
                    <a:pt x="6286" y="12555"/>
                    <a:pt x="6848" y="12555"/>
                  </a:cubicBezTo>
                  <a:cubicBezTo>
                    <a:pt x="7366" y="12555"/>
                    <a:pt x="7883" y="12292"/>
                    <a:pt x="8114" y="11753"/>
                  </a:cubicBezTo>
                  <a:cubicBezTo>
                    <a:pt x="8331" y="11249"/>
                    <a:pt x="8846" y="10951"/>
                    <a:pt x="9385" y="10951"/>
                  </a:cubicBezTo>
                  <a:cubicBezTo>
                    <a:pt x="9603" y="10951"/>
                    <a:pt x="9824" y="11000"/>
                    <a:pt x="10031" y="11102"/>
                  </a:cubicBezTo>
                  <a:cubicBezTo>
                    <a:pt x="10249" y="11210"/>
                    <a:pt x="10471" y="11259"/>
                    <a:pt x="10685" y="11259"/>
                  </a:cubicBezTo>
                  <a:cubicBezTo>
                    <a:pt x="11596" y="11259"/>
                    <a:pt x="12350" y="10373"/>
                    <a:pt x="11937" y="9468"/>
                  </a:cubicBezTo>
                  <a:cubicBezTo>
                    <a:pt x="11617" y="8765"/>
                    <a:pt x="12016" y="7959"/>
                    <a:pt x="12795" y="7736"/>
                  </a:cubicBezTo>
                  <a:cubicBezTo>
                    <a:pt x="14030" y="7384"/>
                    <a:pt x="14100" y="5770"/>
                    <a:pt x="12897" y="5313"/>
                  </a:cubicBezTo>
                  <a:cubicBezTo>
                    <a:pt x="12141" y="5026"/>
                    <a:pt x="11812" y="4189"/>
                    <a:pt x="12192" y="3517"/>
                  </a:cubicBezTo>
                  <a:cubicBezTo>
                    <a:pt x="12702" y="2613"/>
                    <a:pt x="11943" y="1619"/>
                    <a:pt x="10976" y="1619"/>
                  </a:cubicBezTo>
                  <a:cubicBezTo>
                    <a:pt x="10799" y="1619"/>
                    <a:pt x="10616" y="1652"/>
                    <a:pt x="10432" y="1725"/>
                  </a:cubicBezTo>
                  <a:cubicBezTo>
                    <a:pt x="10258" y="1793"/>
                    <a:pt x="10078" y="1825"/>
                    <a:pt x="9901" y="1825"/>
                  </a:cubicBezTo>
                  <a:cubicBezTo>
                    <a:pt x="9316" y="1825"/>
                    <a:pt x="8765" y="1474"/>
                    <a:pt x="8578" y="913"/>
                  </a:cubicBezTo>
                  <a:cubicBezTo>
                    <a:pt x="8378" y="310"/>
                    <a:pt x="7815" y="1"/>
                    <a:pt x="7253" y="1"/>
                  </a:cubicBezTo>
                  <a:close/>
                </a:path>
              </a:pathLst>
            </a:custGeom>
            <a:solidFill>
              <a:schemeClr val="dk2"/>
            </a:solidFill>
            <a:ln w="114300" cap="flat" cmpd="sng">
              <a:solidFill>
                <a:schemeClr val="dk2"/>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2442" name="Google Shape;2442;p34"/>
            <p:cNvGrpSpPr/>
            <p:nvPr/>
          </p:nvGrpSpPr>
          <p:grpSpPr>
            <a:xfrm>
              <a:off x="571918" y="2900409"/>
              <a:ext cx="692096" cy="649325"/>
              <a:chOff x="464600" y="1492275"/>
              <a:chExt cx="341725" cy="320575"/>
            </a:xfrm>
          </p:grpSpPr>
          <p:sp>
            <p:nvSpPr>
              <p:cNvPr id="2443" name="Google Shape;2443;p34"/>
              <p:cNvSpPr/>
              <p:nvPr/>
            </p:nvSpPr>
            <p:spPr>
              <a:xfrm>
                <a:off x="683125" y="1767050"/>
                <a:ext cx="700" cy="925"/>
              </a:xfrm>
              <a:custGeom>
                <a:avLst/>
                <a:gdLst/>
                <a:ahLst/>
                <a:cxnLst/>
                <a:rect l="l" t="t" r="r" b="b"/>
                <a:pathLst>
                  <a:path w="28" h="37" extrusionOk="0">
                    <a:moveTo>
                      <a:pt x="9" y="0"/>
                    </a:moveTo>
                    <a:lnTo>
                      <a:pt x="9" y="0"/>
                    </a:lnTo>
                    <a:cubicBezTo>
                      <a:pt x="1" y="10"/>
                      <a:pt x="17" y="37"/>
                      <a:pt x="19" y="37"/>
                    </a:cubicBezTo>
                    <a:cubicBezTo>
                      <a:pt x="19" y="37"/>
                      <a:pt x="19" y="36"/>
                      <a:pt x="18" y="35"/>
                    </a:cubicBezTo>
                    <a:cubicBezTo>
                      <a:pt x="27" y="35"/>
                      <a:pt x="11" y="7"/>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44" name="Google Shape;2444;p34"/>
              <p:cNvSpPr/>
              <p:nvPr/>
            </p:nvSpPr>
            <p:spPr>
              <a:xfrm>
                <a:off x="681000" y="1770625"/>
                <a:ext cx="200" cy="950"/>
              </a:xfrm>
              <a:custGeom>
                <a:avLst/>
                <a:gdLst/>
                <a:ahLst/>
                <a:cxnLst/>
                <a:rect l="l" t="t" r="r" b="b"/>
                <a:pathLst>
                  <a:path w="8" h="38" extrusionOk="0">
                    <a:moveTo>
                      <a:pt x="3" y="1"/>
                    </a:moveTo>
                    <a:lnTo>
                      <a:pt x="1" y="38"/>
                    </a:lnTo>
                    <a:lnTo>
                      <a:pt x="8" y="12"/>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45" name="Google Shape;2445;p34"/>
              <p:cNvSpPr/>
              <p:nvPr/>
            </p:nvSpPr>
            <p:spPr>
              <a:xfrm>
                <a:off x="678275" y="1770875"/>
                <a:ext cx="1950" cy="1750"/>
              </a:xfrm>
              <a:custGeom>
                <a:avLst/>
                <a:gdLst/>
                <a:ahLst/>
                <a:cxnLst/>
                <a:rect l="l" t="t" r="r" b="b"/>
                <a:pathLst>
                  <a:path w="78" h="70" extrusionOk="0">
                    <a:moveTo>
                      <a:pt x="66" y="0"/>
                    </a:moveTo>
                    <a:cubicBezTo>
                      <a:pt x="46" y="18"/>
                      <a:pt x="28" y="56"/>
                      <a:pt x="5" y="56"/>
                    </a:cubicBezTo>
                    <a:cubicBezTo>
                      <a:pt x="4" y="56"/>
                      <a:pt x="2" y="56"/>
                      <a:pt x="1" y="56"/>
                    </a:cubicBezTo>
                    <a:lnTo>
                      <a:pt x="1" y="56"/>
                    </a:lnTo>
                    <a:cubicBezTo>
                      <a:pt x="10" y="66"/>
                      <a:pt x="17" y="70"/>
                      <a:pt x="23" y="70"/>
                    </a:cubicBezTo>
                    <a:cubicBezTo>
                      <a:pt x="39" y="70"/>
                      <a:pt x="44" y="36"/>
                      <a:pt x="62" y="36"/>
                    </a:cubicBezTo>
                    <a:cubicBezTo>
                      <a:pt x="64" y="36"/>
                      <a:pt x="66" y="36"/>
                      <a:pt x="68" y="37"/>
                    </a:cubicBezTo>
                    <a:lnTo>
                      <a:pt x="77" y="47"/>
                    </a:lnTo>
                    <a:lnTo>
                      <a:pt x="77" y="47"/>
                    </a:lnTo>
                    <a:lnTo>
                      <a:pt x="6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46" name="Google Shape;2446;p34"/>
              <p:cNvSpPr/>
              <p:nvPr/>
            </p:nvSpPr>
            <p:spPr>
              <a:xfrm>
                <a:off x="675225" y="1770225"/>
                <a:ext cx="475" cy="500"/>
              </a:xfrm>
              <a:custGeom>
                <a:avLst/>
                <a:gdLst/>
                <a:ahLst/>
                <a:cxnLst/>
                <a:rect l="l" t="t" r="r" b="b"/>
                <a:pathLst>
                  <a:path w="19" h="20" extrusionOk="0">
                    <a:moveTo>
                      <a:pt x="14" y="1"/>
                    </a:moveTo>
                    <a:cubicBezTo>
                      <a:pt x="9" y="3"/>
                      <a:pt x="5" y="3"/>
                      <a:pt x="0" y="5"/>
                    </a:cubicBezTo>
                    <a:cubicBezTo>
                      <a:pt x="7" y="14"/>
                      <a:pt x="6" y="20"/>
                      <a:pt x="6" y="20"/>
                    </a:cubicBezTo>
                    <a:cubicBezTo>
                      <a:pt x="6" y="20"/>
                      <a:pt x="8" y="15"/>
                      <a:pt x="19" y="3"/>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47" name="Google Shape;2447;p34"/>
              <p:cNvSpPr/>
              <p:nvPr/>
            </p:nvSpPr>
            <p:spPr>
              <a:xfrm>
                <a:off x="675325" y="1770000"/>
                <a:ext cx="375" cy="250"/>
              </a:xfrm>
              <a:custGeom>
                <a:avLst/>
                <a:gdLst/>
                <a:ahLst/>
                <a:cxnLst/>
                <a:rect l="l" t="t" r="r" b="b"/>
                <a:pathLst>
                  <a:path w="15" h="10" extrusionOk="0">
                    <a:moveTo>
                      <a:pt x="5" y="1"/>
                    </a:moveTo>
                    <a:cubicBezTo>
                      <a:pt x="2" y="1"/>
                      <a:pt x="0" y="3"/>
                      <a:pt x="8" y="10"/>
                    </a:cubicBezTo>
                    <a:cubicBezTo>
                      <a:pt x="14" y="5"/>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48" name="Google Shape;2448;p34"/>
              <p:cNvSpPr/>
              <p:nvPr/>
            </p:nvSpPr>
            <p:spPr>
              <a:xfrm>
                <a:off x="673475" y="1770225"/>
                <a:ext cx="950" cy="1075"/>
              </a:xfrm>
              <a:custGeom>
                <a:avLst/>
                <a:gdLst/>
                <a:ahLst/>
                <a:cxnLst/>
                <a:rect l="l" t="t" r="r" b="b"/>
                <a:pathLst>
                  <a:path w="38" h="43" extrusionOk="0">
                    <a:moveTo>
                      <a:pt x="10" y="1"/>
                    </a:moveTo>
                    <a:cubicBezTo>
                      <a:pt x="1" y="19"/>
                      <a:pt x="10" y="28"/>
                      <a:pt x="31" y="42"/>
                    </a:cubicBezTo>
                    <a:lnTo>
                      <a:pt x="38" y="15"/>
                    </a:lnTo>
                    <a:cubicBezTo>
                      <a:pt x="26" y="5"/>
                      <a:pt x="10" y="12"/>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49" name="Google Shape;2449;p34"/>
              <p:cNvSpPr/>
              <p:nvPr/>
            </p:nvSpPr>
            <p:spPr>
              <a:xfrm>
                <a:off x="674375" y="1772000"/>
                <a:ext cx="175" cy="400"/>
              </a:xfrm>
              <a:custGeom>
                <a:avLst/>
                <a:gdLst/>
                <a:ahLst/>
                <a:cxnLst/>
                <a:rect l="l" t="t" r="r" b="b"/>
                <a:pathLst>
                  <a:path w="7" h="16" extrusionOk="0">
                    <a:moveTo>
                      <a:pt x="3" y="0"/>
                    </a:moveTo>
                    <a:cubicBezTo>
                      <a:pt x="1" y="0"/>
                      <a:pt x="1" y="4"/>
                      <a:pt x="4" y="15"/>
                    </a:cubicBezTo>
                    <a:lnTo>
                      <a:pt x="6" y="2"/>
                    </a:lnTo>
                    <a:cubicBezTo>
                      <a:pt x="5" y="1"/>
                      <a:pt x="4"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50" name="Google Shape;2450;p34"/>
              <p:cNvSpPr/>
              <p:nvPr/>
            </p:nvSpPr>
            <p:spPr>
              <a:xfrm>
                <a:off x="674525" y="1771450"/>
                <a:ext cx="325" cy="850"/>
              </a:xfrm>
              <a:custGeom>
                <a:avLst/>
                <a:gdLst/>
                <a:ahLst/>
                <a:cxnLst/>
                <a:rect l="l" t="t" r="r" b="b"/>
                <a:pathLst>
                  <a:path w="13" h="34" extrusionOk="0">
                    <a:moveTo>
                      <a:pt x="10" y="0"/>
                    </a:moveTo>
                    <a:lnTo>
                      <a:pt x="0" y="24"/>
                    </a:lnTo>
                    <a:cubicBezTo>
                      <a:pt x="4" y="27"/>
                      <a:pt x="9" y="34"/>
                      <a:pt x="11" y="34"/>
                    </a:cubicBezTo>
                    <a:cubicBezTo>
                      <a:pt x="12" y="34"/>
                      <a:pt x="11" y="29"/>
                      <a:pt x="5" y="14"/>
                    </a:cubicBezTo>
                    <a:lnTo>
                      <a:pt x="5" y="14"/>
                    </a:lnTo>
                    <a:cubicBezTo>
                      <a:pt x="7" y="19"/>
                      <a:pt x="8" y="21"/>
                      <a:pt x="9" y="21"/>
                    </a:cubicBezTo>
                    <a:cubicBezTo>
                      <a:pt x="10" y="21"/>
                      <a:pt x="8" y="1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51" name="Google Shape;2451;p34"/>
              <p:cNvSpPr/>
              <p:nvPr/>
            </p:nvSpPr>
            <p:spPr>
              <a:xfrm>
                <a:off x="675100" y="1771300"/>
                <a:ext cx="1150" cy="975"/>
              </a:xfrm>
              <a:custGeom>
                <a:avLst/>
                <a:gdLst/>
                <a:ahLst/>
                <a:cxnLst/>
                <a:rect l="l" t="t" r="r" b="b"/>
                <a:pathLst>
                  <a:path w="46" h="39" extrusionOk="0">
                    <a:moveTo>
                      <a:pt x="19" y="0"/>
                    </a:moveTo>
                    <a:cubicBezTo>
                      <a:pt x="13" y="0"/>
                      <a:pt x="7" y="3"/>
                      <a:pt x="0" y="9"/>
                    </a:cubicBezTo>
                    <a:cubicBezTo>
                      <a:pt x="17" y="13"/>
                      <a:pt x="31" y="13"/>
                      <a:pt x="26" y="39"/>
                    </a:cubicBezTo>
                    <a:cubicBezTo>
                      <a:pt x="45" y="21"/>
                      <a:pt x="3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52" name="Google Shape;2452;p34"/>
              <p:cNvSpPr/>
              <p:nvPr/>
            </p:nvSpPr>
            <p:spPr>
              <a:xfrm>
                <a:off x="678775" y="1773300"/>
                <a:ext cx="650" cy="550"/>
              </a:xfrm>
              <a:custGeom>
                <a:avLst/>
                <a:gdLst/>
                <a:ahLst/>
                <a:cxnLst/>
                <a:rect l="l" t="t" r="r" b="b"/>
                <a:pathLst>
                  <a:path w="26" h="22" extrusionOk="0">
                    <a:moveTo>
                      <a:pt x="25" y="1"/>
                    </a:moveTo>
                    <a:cubicBezTo>
                      <a:pt x="25" y="5"/>
                      <a:pt x="21" y="6"/>
                      <a:pt x="16" y="6"/>
                    </a:cubicBezTo>
                    <a:cubicBezTo>
                      <a:pt x="13" y="6"/>
                      <a:pt x="10" y="5"/>
                      <a:pt x="8" y="5"/>
                    </a:cubicBezTo>
                    <a:cubicBezTo>
                      <a:pt x="3" y="5"/>
                      <a:pt x="0" y="6"/>
                      <a:pt x="4" y="12"/>
                    </a:cubicBezTo>
                    <a:lnTo>
                      <a:pt x="25" y="21"/>
                    </a:lnTo>
                    <a:lnTo>
                      <a:pt x="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53" name="Google Shape;2453;p34"/>
              <p:cNvSpPr/>
              <p:nvPr/>
            </p:nvSpPr>
            <p:spPr>
              <a:xfrm>
                <a:off x="671325" y="1772075"/>
                <a:ext cx="950" cy="950"/>
              </a:xfrm>
              <a:custGeom>
                <a:avLst/>
                <a:gdLst/>
                <a:ahLst/>
                <a:cxnLst/>
                <a:rect l="l" t="t" r="r" b="b"/>
                <a:pathLst>
                  <a:path w="38" h="38" extrusionOk="0">
                    <a:moveTo>
                      <a:pt x="1" y="1"/>
                    </a:moveTo>
                    <a:cubicBezTo>
                      <a:pt x="2" y="3"/>
                      <a:pt x="4" y="5"/>
                      <a:pt x="5" y="6"/>
                    </a:cubicBezTo>
                    <a:lnTo>
                      <a:pt x="5" y="6"/>
                    </a:lnTo>
                    <a:cubicBezTo>
                      <a:pt x="4" y="5"/>
                      <a:pt x="2" y="3"/>
                      <a:pt x="1" y="1"/>
                    </a:cubicBezTo>
                    <a:close/>
                    <a:moveTo>
                      <a:pt x="5" y="6"/>
                    </a:moveTo>
                    <a:lnTo>
                      <a:pt x="5" y="6"/>
                    </a:lnTo>
                    <a:cubicBezTo>
                      <a:pt x="16" y="18"/>
                      <a:pt x="26" y="28"/>
                      <a:pt x="36" y="38"/>
                    </a:cubicBezTo>
                    <a:lnTo>
                      <a:pt x="38" y="19"/>
                    </a:lnTo>
                    <a:cubicBezTo>
                      <a:pt x="30" y="17"/>
                      <a:pt x="16" y="17"/>
                      <a:pt x="5"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54" name="Google Shape;2454;p34"/>
              <p:cNvSpPr/>
              <p:nvPr/>
            </p:nvSpPr>
            <p:spPr>
              <a:xfrm>
                <a:off x="672025" y="1773000"/>
                <a:ext cx="500" cy="725"/>
              </a:xfrm>
              <a:custGeom>
                <a:avLst/>
                <a:gdLst/>
                <a:ahLst/>
                <a:cxnLst/>
                <a:rect l="l" t="t" r="r" b="b"/>
                <a:pathLst>
                  <a:path w="20" h="29" extrusionOk="0">
                    <a:moveTo>
                      <a:pt x="8" y="1"/>
                    </a:moveTo>
                    <a:lnTo>
                      <a:pt x="1" y="29"/>
                    </a:lnTo>
                    <a:cubicBezTo>
                      <a:pt x="19" y="22"/>
                      <a:pt x="15" y="10"/>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55" name="Google Shape;2455;p34"/>
              <p:cNvSpPr/>
              <p:nvPr/>
            </p:nvSpPr>
            <p:spPr>
              <a:xfrm>
                <a:off x="675100" y="1772425"/>
                <a:ext cx="250" cy="1425"/>
              </a:xfrm>
              <a:custGeom>
                <a:avLst/>
                <a:gdLst/>
                <a:ahLst/>
                <a:cxnLst/>
                <a:rect l="l" t="t" r="r" b="b"/>
                <a:pathLst>
                  <a:path w="10" h="57" extrusionOk="0">
                    <a:moveTo>
                      <a:pt x="10" y="1"/>
                    </a:moveTo>
                    <a:lnTo>
                      <a:pt x="0" y="56"/>
                    </a:lnTo>
                    <a:lnTo>
                      <a:pt x="5" y="5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56" name="Google Shape;2456;p34"/>
              <p:cNvSpPr/>
              <p:nvPr/>
            </p:nvSpPr>
            <p:spPr>
              <a:xfrm>
                <a:off x="669425" y="1772425"/>
                <a:ext cx="250" cy="1200"/>
              </a:xfrm>
              <a:custGeom>
                <a:avLst/>
                <a:gdLst/>
                <a:ahLst/>
                <a:cxnLst/>
                <a:rect l="l" t="t" r="r" b="b"/>
                <a:pathLst>
                  <a:path w="10" h="48" extrusionOk="0">
                    <a:moveTo>
                      <a:pt x="0" y="1"/>
                    </a:moveTo>
                    <a:lnTo>
                      <a:pt x="10" y="47"/>
                    </a:lnTo>
                    <a:lnTo>
                      <a:pt x="7" y="29"/>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57" name="Google Shape;2457;p34"/>
              <p:cNvSpPr/>
              <p:nvPr/>
            </p:nvSpPr>
            <p:spPr>
              <a:xfrm>
                <a:off x="667450" y="1773000"/>
                <a:ext cx="1175" cy="1425"/>
              </a:xfrm>
              <a:custGeom>
                <a:avLst/>
                <a:gdLst/>
                <a:ahLst/>
                <a:cxnLst/>
                <a:rect l="l" t="t" r="r" b="b"/>
                <a:pathLst>
                  <a:path w="47" h="57" extrusionOk="0">
                    <a:moveTo>
                      <a:pt x="10" y="1"/>
                    </a:moveTo>
                    <a:cubicBezTo>
                      <a:pt x="3" y="17"/>
                      <a:pt x="0" y="38"/>
                      <a:pt x="5" y="57"/>
                    </a:cubicBezTo>
                    <a:cubicBezTo>
                      <a:pt x="7" y="44"/>
                      <a:pt x="16" y="40"/>
                      <a:pt x="32" y="40"/>
                    </a:cubicBezTo>
                    <a:cubicBezTo>
                      <a:pt x="37" y="40"/>
                      <a:pt x="42" y="40"/>
                      <a:pt x="47" y="40"/>
                    </a:cubicBezTo>
                    <a:cubicBezTo>
                      <a:pt x="40" y="17"/>
                      <a:pt x="12" y="1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58" name="Google Shape;2458;p34"/>
              <p:cNvSpPr/>
              <p:nvPr/>
            </p:nvSpPr>
            <p:spPr>
              <a:xfrm>
                <a:off x="667575" y="1774400"/>
                <a:ext cx="125" cy="775"/>
              </a:xfrm>
              <a:custGeom>
                <a:avLst/>
                <a:gdLst/>
                <a:ahLst/>
                <a:cxnLst/>
                <a:rect l="l" t="t" r="r" b="b"/>
                <a:pathLst>
                  <a:path w="5" h="31" extrusionOk="0">
                    <a:moveTo>
                      <a:pt x="0" y="1"/>
                    </a:moveTo>
                    <a:cubicBezTo>
                      <a:pt x="0" y="10"/>
                      <a:pt x="0" y="21"/>
                      <a:pt x="2" y="31"/>
                    </a:cubicBezTo>
                    <a:cubicBezTo>
                      <a:pt x="5" y="21"/>
                      <a:pt x="2" y="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59" name="Google Shape;2459;p34"/>
              <p:cNvSpPr/>
              <p:nvPr/>
            </p:nvSpPr>
            <p:spPr>
              <a:xfrm>
                <a:off x="670350" y="1773525"/>
                <a:ext cx="900" cy="600"/>
              </a:xfrm>
              <a:custGeom>
                <a:avLst/>
                <a:gdLst/>
                <a:ahLst/>
                <a:cxnLst/>
                <a:rect l="l" t="t" r="r" b="b"/>
                <a:pathLst>
                  <a:path w="36" h="24" extrusionOk="0">
                    <a:moveTo>
                      <a:pt x="0" y="1"/>
                    </a:moveTo>
                    <a:lnTo>
                      <a:pt x="28" y="24"/>
                    </a:lnTo>
                    <a:lnTo>
                      <a:pt x="35" y="22"/>
                    </a:lnTo>
                    <a:cubicBezTo>
                      <a:pt x="26" y="10"/>
                      <a:pt x="14"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60" name="Google Shape;2460;p34"/>
              <p:cNvSpPr/>
              <p:nvPr/>
            </p:nvSpPr>
            <p:spPr>
              <a:xfrm>
                <a:off x="670700" y="1774175"/>
                <a:ext cx="425" cy="200"/>
              </a:xfrm>
              <a:custGeom>
                <a:avLst/>
                <a:gdLst/>
                <a:ahLst/>
                <a:cxnLst/>
                <a:rect l="l" t="t" r="r" b="b"/>
                <a:pathLst>
                  <a:path w="17" h="8" extrusionOk="0">
                    <a:moveTo>
                      <a:pt x="17" y="0"/>
                    </a:moveTo>
                    <a:lnTo>
                      <a:pt x="17" y="0"/>
                    </a:lnTo>
                    <a:lnTo>
                      <a:pt x="0" y="7"/>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61" name="Google Shape;2461;p34"/>
              <p:cNvSpPr/>
              <p:nvPr/>
            </p:nvSpPr>
            <p:spPr>
              <a:xfrm>
                <a:off x="671225" y="1774050"/>
                <a:ext cx="125" cy="75"/>
              </a:xfrm>
              <a:custGeom>
                <a:avLst/>
                <a:gdLst/>
                <a:ahLst/>
                <a:cxnLst/>
                <a:rect l="l" t="t" r="r" b="b"/>
                <a:pathLst>
                  <a:path w="5" h="3" extrusionOk="0">
                    <a:moveTo>
                      <a:pt x="0" y="1"/>
                    </a:moveTo>
                    <a:cubicBezTo>
                      <a:pt x="2" y="2"/>
                      <a:pt x="4" y="2"/>
                      <a:pt x="4" y="2"/>
                    </a:cubicBezTo>
                    <a:cubicBezTo>
                      <a:pt x="4" y="2"/>
                      <a:pt x="4" y="2"/>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62" name="Google Shape;2462;p34"/>
              <p:cNvSpPr/>
              <p:nvPr/>
            </p:nvSpPr>
            <p:spPr>
              <a:xfrm>
                <a:off x="673575" y="1773775"/>
                <a:ext cx="850" cy="1625"/>
              </a:xfrm>
              <a:custGeom>
                <a:avLst/>
                <a:gdLst/>
                <a:ahLst/>
                <a:cxnLst/>
                <a:rect l="l" t="t" r="r" b="b"/>
                <a:pathLst>
                  <a:path w="34" h="65" extrusionOk="0">
                    <a:moveTo>
                      <a:pt x="4" y="0"/>
                    </a:moveTo>
                    <a:lnTo>
                      <a:pt x="4" y="0"/>
                    </a:lnTo>
                    <a:cubicBezTo>
                      <a:pt x="4" y="1"/>
                      <a:pt x="4" y="2"/>
                      <a:pt x="4" y="3"/>
                    </a:cubicBezTo>
                    <a:lnTo>
                      <a:pt x="4" y="3"/>
                    </a:lnTo>
                    <a:cubicBezTo>
                      <a:pt x="4" y="2"/>
                      <a:pt x="4" y="1"/>
                      <a:pt x="4" y="0"/>
                    </a:cubicBezTo>
                    <a:close/>
                    <a:moveTo>
                      <a:pt x="4" y="3"/>
                    </a:moveTo>
                    <a:cubicBezTo>
                      <a:pt x="5" y="23"/>
                      <a:pt x="0" y="50"/>
                      <a:pt x="34" y="65"/>
                    </a:cubicBezTo>
                    <a:cubicBezTo>
                      <a:pt x="27" y="40"/>
                      <a:pt x="7" y="33"/>
                      <a:pt x="4"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63" name="Google Shape;2463;p34"/>
              <p:cNvSpPr/>
              <p:nvPr/>
            </p:nvSpPr>
            <p:spPr>
              <a:xfrm>
                <a:off x="672150" y="1773950"/>
                <a:ext cx="600" cy="825"/>
              </a:xfrm>
              <a:custGeom>
                <a:avLst/>
                <a:gdLst/>
                <a:ahLst/>
                <a:cxnLst/>
                <a:rect l="l" t="t" r="r" b="b"/>
                <a:pathLst>
                  <a:path w="24" h="33" extrusionOk="0">
                    <a:moveTo>
                      <a:pt x="5" y="0"/>
                    </a:moveTo>
                    <a:lnTo>
                      <a:pt x="0" y="32"/>
                    </a:lnTo>
                    <a:lnTo>
                      <a:pt x="23" y="28"/>
                    </a:lnTo>
                    <a:cubicBezTo>
                      <a:pt x="16" y="21"/>
                      <a:pt x="5"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64" name="Google Shape;2464;p34"/>
              <p:cNvSpPr/>
              <p:nvPr/>
            </p:nvSpPr>
            <p:spPr>
              <a:xfrm>
                <a:off x="671900" y="1774750"/>
                <a:ext cx="275" cy="375"/>
              </a:xfrm>
              <a:custGeom>
                <a:avLst/>
                <a:gdLst/>
                <a:ahLst/>
                <a:cxnLst/>
                <a:rect l="l" t="t" r="r" b="b"/>
                <a:pathLst>
                  <a:path w="11" h="15" extrusionOk="0">
                    <a:moveTo>
                      <a:pt x="10" y="0"/>
                    </a:moveTo>
                    <a:lnTo>
                      <a:pt x="1" y="3"/>
                    </a:lnTo>
                    <a:lnTo>
                      <a:pt x="8" y="14"/>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65" name="Google Shape;2465;p34"/>
              <p:cNvSpPr/>
              <p:nvPr/>
            </p:nvSpPr>
            <p:spPr>
              <a:xfrm>
                <a:off x="668600" y="1775175"/>
                <a:ext cx="950" cy="925"/>
              </a:xfrm>
              <a:custGeom>
                <a:avLst/>
                <a:gdLst/>
                <a:ahLst/>
                <a:cxnLst/>
                <a:rect l="l" t="t" r="r" b="b"/>
                <a:pathLst>
                  <a:path w="38" h="37" extrusionOk="0">
                    <a:moveTo>
                      <a:pt x="17" y="0"/>
                    </a:moveTo>
                    <a:cubicBezTo>
                      <a:pt x="16" y="0"/>
                      <a:pt x="14" y="1"/>
                      <a:pt x="12" y="2"/>
                    </a:cubicBezTo>
                    <a:cubicBezTo>
                      <a:pt x="15" y="16"/>
                      <a:pt x="10" y="28"/>
                      <a:pt x="1" y="37"/>
                    </a:cubicBezTo>
                    <a:cubicBezTo>
                      <a:pt x="15" y="34"/>
                      <a:pt x="26" y="30"/>
                      <a:pt x="38" y="23"/>
                    </a:cubicBezTo>
                    <a:cubicBezTo>
                      <a:pt x="32" y="15"/>
                      <a:pt x="26"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66" name="Google Shape;2466;p34"/>
              <p:cNvSpPr/>
              <p:nvPr/>
            </p:nvSpPr>
            <p:spPr>
              <a:xfrm>
                <a:off x="670000" y="1774750"/>
                <a:ext cx="100" cy="125"/>
              </a:xfrm>
              <a:custGeom>
                <a:avLst/>
                <a:gdLst/>
                <a:ahLst/>
                <a:cxnLst/>
                <a:rect l="l" t="t" r="r" b="b"/>
                <a:pathLst>
                  <a:path w="4" h="5" extrusionOk="0">
                    <a:moveTo>
                      <a:pt x="0" y="0"/>
                    </a:moveTo>
                    <a:lnTo>
                      <a:pt x="0" y="3"/>
                    </a:lnTo>
                    <a:cubicBezTo>
                      <a:pt x="1" y="4"/>
                      <a:pt x="2" y="4"/>
                      <a:pt x="3" y="4"/>
                    </a:cubicBezTo>
                    <a:cubicBezTo>
                      <a:pt x="4" y="4"/>
                      <a:pt x="3"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67" name="Google Shape;2467;p34"/>
              <p:cNvSpPr/>
              <p:nvPr/>
            </p:nvSpPr>
            <p:spPr>
              <a:xfrm>
                <a:off x="666475" y="1777825"/>
                <a:ext cx="75" cy="125"/>
              </a:xfrm>
              <a:custGeom>
                <a:avLst/>
                <a:gdLst/>
                <a:ahLst/>
                <a:cxnLst/>
                <a:rect l="l" t="t" r="r" b="b"/>
                <a:pathLst>
                  <a:path w="3" h="5" extrusionOk="0">
                    <a:moveTo>
                      <a:pt x="2" y="5"/>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68" name="Google Shape;2468;p34"/>
              <p:cNvSpPr/>
              <p:nvPr/>
            </p:nvSpPr>
            <p:spPr>
              <a:xfrm>
                <a:off x="669525" y="1775275"/>
                <a:ext cx="450" cy="600"/>
              </a:xfrm>
              <a:custGeom>
                <a:avLst/>
                <a:gdLst/>
                <a:ahLst/>
                <a:cxnLst/>
                <a:rect l="l" t="t" r="r" b="b"/>
                <a:pathLst>
                  <a:path w="18" h="24" extrusionOk="0">
                    <a:moveTo>
                      <a:pt x="15" y="0"/>
                    </a:moveTo>
                    <a:lnTo>
                      <a:pt x="15" y="0"/>
                    </a:lnTo>
                    <a:cubicBezTo>
                      <a:pt x="10" y="7"/>
                      <a:pt x="6" y="14"/>
                      <a:pt x="1" y="17"/>
                    </a:cubicBezTo>
                    <a:cubicBezTo>
                      <a:pt x="3" y="20"/>
                      <a:pt x="4" y="23"/>
                      <a:pt x="5" y="23"/>
                    </a:cubicBezTo>
                    <a:cubicBezTo>
                      <a:pt x="5" y="23"/>
                      <a:pt x="6" y="23"/>
                      <a:pt x="6" y="21"/>
                    </a:cubicBezTo>
                    <a:cubicBezTo>
                      <a:pt x="17" y="21"/>
                      <a:pt x="17" y="12"/>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69" name="Google Shape;2469;p34"/>
              <p:cNvSpPr/>
              <p:nvPr/>
            </p:nvSpPr>
            <p:spPr>
              <a:xfrm>
                <a:off x="667250" y="1775900"/>
                <a:ext cx="700" cy="200"/>
              </a:xfrm>
              <a:custGeom>
                <a:avLst/>
                <a:gdLst/>
                <a:ahLst/>
                <a:cxnLst/>
                <a:rect l="l" t="t" r="r" b="b"/>
                <a:pathLst>
                  <a:path w="28" h="8" extrusionOk="0">
                    <a:moveTo>
                      <a:pt x="3" y="0"/>
                    </a:moveTo>
                    <a:cubicBezTo>
                      <a:pt x="1" y="0"/>
                      <a:pt x="0" y="1"/>
                      <a:pt x="2" y="3"/>
                    </a:cubicBezTo>
                    <a:cubicBezTo>
                      <a:pt x="11" y="5"/>
                      <a:pt x="18" y="8"/>
                      <a:pt x="27" y="8"/>
                    </a:cubicBezTo>
                    <a:cubicBezTo>
                      <a:pt x="19" y="5"/>
                      <a:pt x="8"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70" name="Google Shape;2470;p34"/>
              <p:cNvSpPr/>
              <p:nvPr/>
            </p:nvSpPr>
            <p:spPr>
              <a:xfrm>
                <a:off x="669675" y="1774575"/>
                <a:ext cx="125" cy="150"/>
              </a:xfrm>
              <a:custGeom>
                <a:avLst/>
                <a:gdLst/>
                <a:ahLst/>
                <a:cxnLst/>
                <a:rect l="l" t="t" r="r" b="b"/>
                <a:pathLst>
                  <a:path w="5" h="6" extrusionOk="0">
                    <a:moveTo>
                      <a:pt x="2" y="1"/>
                    </a:moveTo>
                    <a:cubicBezTo>
                      <a:pt x="1" y="1"/>
                      <a:pt x="3" y="4"/>
                      <a:pt x="4" y="5"/>
                    </a:cubicBezTo>
                    <a:lnTo>
                      <a:pt x="4" y="3"/>
                    </a:lnTo>
                    <a:cubicBezTo>
                      <a:pt x="3" y="1"/>
                      <a:pt x="2"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71" name="Google Shape;2471;p34"/>
              <p:cNvSpPr/>
              <p:nvPr/>
            </p:nvSpPr>
            <p:spPr>
              <a:xfrm>
                <a:off x="669775" y="1774700"/>
                <a:ext cx="250" cy="600"/>
              </a:xfrm>
              <a:custGeom>
                <a:avLst/>
                <a:gdLst/>
                <a:ahLst/>
                <a:cxnLst/>
                <a:rect l="l" t="t" r="r" b="b"/>
                <a:pathLst>
                  <a:path w="10" h="24" extrusionOk="0">
                    <a:moveTo>
                      <a:pt x="0" y="0"/>
                    </a:moveTo>
                    <a:cubicBezTo>
                      <a:pt x="0" y="7"/>
                      <a:pt x="3" y="16"/>
                      <a:pt x="5" y="23"/>
                    </a:cubicBezTo>
                    <a:cubicBezTo>
                      <a:pt x="7" y="19"/>
                      <a:pt x="9" y="12"/>
                      <a:pt x="9"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72" name="Google Shape;2472;p34"/>
              <p:cNvSpPr/>
              <p:nvPr/>
            </p:nvSpPr>
            <p:spPr>
              <a:xfrm>
                <a:off x="666525" y="1777925"/>
                <a:ext cx="3500" cy="4625"/>
              </a:xfrm>
              <a:custGeom>
                <a:avLst/>
                <a:gdLst/>
                <a:ahLst/>
                <a:cxnLst/>
                <a:rect l="l" t="t" r="r" b="b"/>
                <a:pathLst>
                  <a:path w="140" h="185" extrusionOk="0">
                    <a:moveTo>
                      <a:pt x="0" y="1"/>
                    </a:moveTo>
                    <a:lnTo>
                      <a:pt x="0" y="1"/>
                    </a:lnTo>
                    <a:cubicBezTo>
                      <a:pt x="12" y="13"/>
                      <a:pt x="19" y="31"/>
                      <a:pt x="17" y="47"/>
                    </a:cubicBezTo>
                    <a:cubicBezTo>
                      <a:pt x="35" y="54"/>
                      <a:pt x="82" y="47"/>
                      <a:pt x="88" y="80"/>
                    </a:cubicBezTo>
                    <a:cubicBezTo>
                      <a:pt x="85" y="90"/>
                      <a:pt x="81" y="93"/>
                      <a:pt x="76" y="93"/>
                    </a:cubicBezTo>
                    <a:cubicBezTo>
                      <a:pt x="67" y="93"/>
                      <a:pt x="55" y="84"/>
                      <a:pt x="42" y="82"/>
                    </a:cubicBezTo>
                    <a:lnTo>
                      <a:pt x="42" y="82"/>
                    </a:lnTo>
                    <a:cubicBezTo>
                      <a:pt x="79" y="103"/>
                      <a:pt x="58" y="145"/>
                      <a:pt x="107" y="184"/>
                    </a:cubicBezTo>
                    <a:lnTo>
                      <a:pt x="107" y="154"/>
                    </a:lnTo>
                    <a:cubicBezTo>
                      <a:pt x="114" y="161"/>
                      <a:pt x="119" y="175"/>
                      <a:pt x="128" y="177"/>
                    </a:cubicBezTo>
                    <a:cubicBezTo>
                      <a:pt x="108" y="157"/>
                      <a:pt x="103" y="129"/>
                      <a:pt x="126" y="129"/>
                    </a:cubicBezTo>
                    <a:cubicBezTo>
                      <a:pt x="130" y="129"/>
                      <a:pt x="134" y="129"/>
                      <a:pt x="139" y="131"/>
                    </a:cubicBezTo>
                    <a:cubicBezTo>
                      <a:pt x="137" y="103"/>
                      <a:pt x="56" y="3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73" name="Google Shape;2473;p34"/>
              <p:cNvSpPr/>
              <p:nvPr/>
            </p:nvSpPr>
            <p:spPr>
              <a:xfrm>
                <a:off x="666125" y="1776825"/>
                <a:ext cx="1350" cy="1025"/>
              </a:xfrm>
              <a:custGeom>
                <a:avLst/>
                <a:gdLst/>
                <a:ahLst/>
                <a:cxnLst/>
                <a:rect l="l" t="t" r="r" b="b"/>
                <a:pathLst>
                  <a:path w="54" h="41" extrusionOk="0">
                    <a:moveTo>
                      <a:pt x="2" y="1"/>
                    </a:moveTo>
                    <a:lnTo>
                      <a:pt x="2" y="1"/>
                    </a:lnTo>
                    <a:cubicBezTo>
                      <a:pt x="0" y="15"/>
                      <a:pt x="5" y="29"/>
                      <a:pt x="14" y="40"/>
                    </a:cubicBezTo>
                    <a:lnTo>
                      <a:pt x="49" y="15"/>
                    </a:lnTo>
                    <a:lnTo>
                      <a:pt x="49" y="22"/>
                    </a:lnTo>
                    <a:lnTo>
                      <a:pt x="53" y="13"/>
                    </a:lnTo>
                    <a:cubicBezTo>
                      <a:pt x="35" y="13"/>
                      <a:pt x="19"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74" name="Google Shape;2474;p34"/>
              <p:cNvSpPr/>
              <p:nvPr/>
            </p:nvSpPr>
            <p:spPr>
              <a:xfrm>
                <a:off x="667450" y="1776025"/>
                <a:ext cx="2450" cy="2400"/>
              </a:xfrm>
              <a:custGeom>
                <a:avLst/>
                <a:gdLst/>
                <a:ahLst/>
                <a:cxnLst/>
                <a:rect l="l" t="t" r="r" b="b"/>
                <a:pathLst>
                  <a:path w="98" h="96" extrusionOk="0">
                    <a:moveTo>
                      <a:pt x="23" y="3"/>
                    </a:moveTo>
                    <a:cubicBezTo>
                      <a:pt x="24" y="4"/>
                      <a:pt x="26" y="5"/>
                      <a:pt x="24" y="5"/>
                    </a:cubicBezTo>
                    <a:lnTo>
                      <a:pt x="23" y="3"/>
                    </a:lnTo>
                    <a:close/>
                    <a:moveTo>
                      <a:pt x="24" y="5"/>
                    </a:moveTo>
                    <a:lnTo>
                      <a:pt x="24" y="5"/>
                    </a:lnTo>
                    <a:cubicBezTo>
                      <a:pt x="26" y="7"/>
                      <a:pt x="28" y="12"/>
                      <a:pt x="31" y="17"/>
                    </a:cubicBezTo>
                    <a:cubicBezTo>
                      <a:pt x="17" y="17"/>
                      <a:pt x="24" y="10"/>
                      <a:pt x="24" y="5"/>
                    </a:cubicBezTo>
                    <a:close/>
                    <a:moveTo>
                      <a:pt x="21" y="0"/>
                    </a:moveTo>
                    <a:lnTo>
                      <a:pt x="0" y="40"/>
                    </a:lnTo>
                    <a:cubicBezTo>
                      <a:pt x="2" y="40"/>
                      <a:pt x="3" y="40"/>
                      <a:pt x="5" y="40"/>
                    </a:cubicBezTo>
                    <a:cubicBezTo>
                      <a:pt x="14" y="40"/>
                      <a:pt x="21" y="33"/>
                      <a:pt x="33" y="19"/>
                    </a:cubicBezTo>
                    <a:cubicBezTo>
                      <a:pt x="49" y="51"/>
                      <a:pt x="45" y="75"/>
                      <a:pt x="79" y="96"/>
                    </a:cubicBezTo>
                    <a:cubicBezTo>
                      <a:pt x="98" y="79"/>
                      <a:pt x="72" y="63"/>
                      <a:pt x="75" y="42"/>
                    </a:cubicBezTo>
                    <a:lnTo>
                      <a:pt x="75" y="42"/>
                    </a:lnTo>
                    <a:cubicBezTo>
                      <a:pt x="69" y="49"/>
                      <a:pt x="66" y="51"/>
                      <a:pt x="64" y="51"/>
                    </a:cubicBezTo>
                    <a:cubicBezTo>
                      <a:pt x="57" y="51"/>
                      <a:pt x="64" y="21"/>
                      <a:pt x="38" y="21"/>
                    </a:cubicBezTo>
                    <a:cubicBezTo>
                      <a:pt x="37" y="21"/>
                      <a:pt x="36" y="21"/>
                      <a:pt x="35" y="21"/>
                    </a:cubicBezTo>
                    <a:cubicBezTo>
                      <a:pt x="38" y="14"/>
                      <a:pt x="42" y="7"/>
                      <a:pt x="47" y="3"/>
                    </a:cubicBezTo>
                    <a:lnTo>
                      <a:pt x="22" y="3"/>
                    </a:ln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75" name="Google Shape;2475;p34"/>
              <p:cNvSpPr/>
              <p:nvPr/>
            </p:nvSpPr>
            <p:spPr>
              <a:xfrm>
                <a:off x="674875" y="1776950"/>
                <a:ext cx="200" cy="225"/>
              </a:xfrm>
              <a:custGeom>
                <a:avLst/>
                <a:gdLst/>
                <a:ahLst/>
                <a:cxnLst/>
                <a:rect l="l" t="t" r="r" b="b"/>
                <a:pathLst>
                  <a:path w="8" h="9" extrusionOk="0">
                    <a:moveTo>
                      <a:pt x="0" y="1"/>
                    </a:moveTo>
                    <a:cubicBezTo>
                      <a:pt x="0" y="6"/>
                      <a:pt x="3" y="8"/>
                      <a:pt x="5" y="8"/>
                    </a:cubicBezTo>
                    <a:cubicBezTo>
                      <a:pt x="6" y="8"/>
                      <a:pt x="7" y="8"/>
                      <a:pt x="7" y="8"/>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76" name="Google Shape;2476;p34"/>
              <p:cNvSpPr/>
              <p:nvPr/>
            </p:nvSpPr>
            <p:spPr>
              <a:xfrm>
                <a:off x="672775" y="1775450"/>
                <a:ext cx="2225" cy="1525"/>
              </a:xfrm>
              <a:custGeom>
                <a:avLst/>
                <a:gdLst/>
                <a:ahLst/>
                <a:cxnLst/>
                <a:rect l="l" t="t" r="r" b="b"/>
                <a:pathLst>
                  <a:path w="89" h="61" extrusionOk="0">
                    <a:moveTo>
                      <a:pt x="1" y="0"/>
                    </a:moveTo>
                    <a:lnTo>
                      <a:pt x="1" y="0"/>
                    </a:lnTo>
                    <a:cubicBezTo>
                      <a:pt x="22" y="21"/>
                      <a:pt x="42" y="42"/>
                      <a:pt x="66" y="58"/>
                    </a:cubicBezTo>
                    <a:cubicBezTo>
                      <a:pt x="66" y="54"/>
                      <a:pt x="61" y="40"/>
                      <a:pt x="70" y="40"/>
                    </a:cubicBezTo>
                    <a:cubicBezTo>
                      <a:pt x="82" y="42"/>
                      <a:pt x="80" y="51"/>
                      <a:pt x="87" y="61"/>
                    </a:cubicBezTo>
                    <a:cubicBezTo>
                      <a:pt x="87" y="51"/>
                      <a:pt x="89" y="33"/>
                      <a:pt x="63" y="26"/>
                    </a:cubicBezTo>
                    <a:lnTo>
                      <a:pt x="63" y="30"/>
                    </a:lnTo>
                    <a:cubicBezTo>
                      <a:pt x="40" y="26"/>
                      <a:pt x="19" y="1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77" name="Google Shape;2477;p34"/>
              <p:cNvSpPr/>
              <p:nvPr/>
            </p:nvSpPr>
            <p:spPr>
              <a:xfrm>
                <a:off x="671100" y="1776775"/>
                <a:ext cx="1000" cy="1175"/>
              </a:xfrm>
              <a:custGeom>
                <a:avLst/>
                <a:gdLst/>
                <a:ahLst/>
                <a:cxnLst/>
                <a:rect l="l" t="t" r="r" b="b"/>
                <a:pathLst>
                  <a:path w="40" h="47" extrusionOk="0">
                    <a:moveTo>
                      <a:pt x="17" y="1"/>
                    </a:moveTo>
                    <a:lnTo>
                      <a:pt x="1" y="33"/>
                    </a:lnTo>
                    <a:lnTo>
                      <a:pt x="33" y="47"/>
                    </a:lnTo>
                    <a:lnTo>
                      <a:pt x="21" y="35"/>
                    </a:lnTo>
                    <a:cubicBezTo>
                      <a:pt x="40" y="28"/>
                      <a:pt x="24" y="15"/>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78" name="Google Shape;2478;p34"/>
              <p:cNvSpPr/>
              <p:nvPr/>
            </p:nvSpPr>
            <p:spPr>
              <a:xfrm>
                <a:off x="665475" y="1776825"/>
                <a:ext cx="550" cy="1300"/>
              </a:xfrm>
              <a:custGeom>
                <a:avLst/>
                <a:gdLst/>
                <a:ahLst/>
                <a:cxnLst/>
                <a:rect l="l" t="t" r="r" b="b"/>
                <a:pathLst>
                  <a:path w="22" h="52" extrusionOk="0">
                    <a:moveTo>
                      <a:pt x="1" y="1"/>
                    </a:moveTo>
                    <a:lnTo>
                      <a:pt x="22" y="52"/>
                    </a:lnTo>
                    <a:lnTo>
                      <a:pt x="22" y="3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79" name="Google Shape;2479;p34"/>
              <p:cNvSpPr/>
              <p:nvPr/>
            </p:nvSpPr>
            <p:spPr>
              <a:xfrm>
                <a:off x="664725" y="1777825"/>
                <a:ext cx="550" cy="600"/>
              </a:xfrm>
              <a:custGeom>
                <a:avLst/>
                <a:gdLst/>
                <a:ahLst/>
                <a:cxnLst/>
                <a:rect l="l" t="t" r="r" b="b"/>
                <a:pathLst>
                  <a:path w="22" h="24" extrusionOk="0">
                    <a:moveTo>
                      <a:pt x="1" y="0"/>
                    </a:moveTo>
                    <a:lnTo>
                      <a:pt x="5" y="21"/>
                    </a:lnTo>
                    <a:lnTo>
                      <a:pt x="21" y="24"/>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80" name="Google Shape;2480;p34"/>
              <p:cNvSpPr/>
              <p:nvPr/>
            </p:nvSpPr>
            <p:spPr>
              <a:xfrm>
                <a:off x="621075" y="1808825"/>
                <a:ext cx="325" cy="375"/>
              </a:xfrm>
              <a:custGeom>
                <a:avLst/>
                <a:gdLst/>
                <a:ahLst/>
                <a:cxnLst/>
                <a:rect l="l" t="t" r="r" b="b"/>
                <a:pathLst>
                  <a:path w="13" h="15" extrusionOk="0">
                    <a:moveTo>
                      <a:pt x="12" y="1"/>
                    </a:moveTo>
                    <a:lnTo>
                      <a:pt x="12" y="1"/>
                    </a:lnTo>
                    <a:cubicBezTo>
                      <a:pt x="3" y="8"/>
                      <a:pt x="1" y="12"/>
                      <a:pt x="3" y="15"/>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81" name="Google Shape;2481;p34"/>
              <p:cNvSpPr/>
              <p:nvPr/>
            </p:nvSpPr>
            <p:spPr>
              <a:xfrm>
                <a:off x="647950" y="1795150"/>
                <a:ext cx="1325" cy="950"/>
              </a:xfrm>
              <a:custGeom>
                <a:avLst/>
                <a:gdLst/>
                <a:ahLst/>
                <a:cxnLst/>
                <a:rect l="l" t="t" r="r" b="b"/>
                <a:pathLst>
                  <a:path w="53" h="38" extrusionOk="0">
                    <a:moveTo>
                      <a:pt x="2" y="1"/>
                    </a:moveTo>
                    <a:cubicBezTo>
                      <a:pt x="0" y="1"/>
                      <a:pt x="2" y="4"/>
                      <a:pt x="8" y="12"/>
                    </a:cubicBezTo>
                    <a:lnTo>
                      <a:pt x="34" y="38"/>
                    </a:lnTo>
                    <a:cubicBezTo>
                      <a:pt x="35" y="32"/>
                      <a:pt x="38" y="30"/>
                      <a:pt x="42" y="30"/>
                    </a:cubicBezTo>
                    <a:cubicBezTo>
                      <a:pt x="45" y="30"/>
                      <a:pt x="49" y="31"/>
                      <a:pt x="53" y="33"/>
                    </a:cubicBezTo>
                    <a:cubicBezTo>
                      <a:pt x="31" y="20"/>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82" name="Google Shape;2482;p34"/>
              <p:cNvSpPr/>
              <p:nvPr/>
            </p:nvSpPr>
            <p:spPr>
              <a:xfrm>
                <a:off x="636625" y="1805750"/>
                <a:ext cx="250" cy="900"/>
              </a:xfrm>
              <a:custGeom>
                <a:avLst/>
                <a:gdLst/>
                <a:ahLst/>
                <a:cxnLst/>
                <a:rect l="l" t="t" r="r" b="b"/>
                <a:pathLst>
                  <a:path w="10" h="36" extrusionOk="0">
                    <a:moveTo>
                      <a:pt x="9" y="1"/>
                    </a:moveTo>
                    <a:lnTo>
                      <a:pt x="0" y="24"/>
                    </a:lnTo>
                    <a:cubicBezTo>
                      <a:pt x="0" y="29"/>
                      <a:pt x="2" y="31"/>
                      <a:pt x="5" y="36"/>
                    </a:cubicBezTo>
                    <a:cubicBezTo>
                      <a:pt x="5" y="22"/>
                      <a:pt x="7" y="12"/>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83" name="Google Shape;2483;p34"/>
              <p:cNvSpPr/>
              <p:nvPr/>
            </p:nvSpPr>
            <p:spPr>
              <a:xfrm>
                <a:off x="608925" y="1804200"/>
                <a:ext cx="875" cy="625"/>
              </a:xfrm>
              <a:custGeom>
                <a:avLst/>
                <a:gdLst/>
                <a:ahLst/>
                <a:cxnLst/>
                <a:rect l="l" t="t" r="r" b="b"/>
                <a:pathLst>
                  <a:path w="35" h="25" extrusionOk="0">
                    <a:moveTo>
                      <a:pt x="35" y="0"/>
                    </a:moveTo>
                    <a:lnTo>
                      <a:pt x="0" y="21"/>
                    </a:lnTo>
                    <a:cubicBezTo>
                      <a:pt x="4" y="24"/>
                      <a:pt x="7" y="25"/>
                      <a:pt x="9" y="25"/>
                    </a:cubicBezTo>
                    <a:cubicBezTo>
                      <a:pt x="19" y="25"/>
                      <a:pt x="24" y="11"/>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84" name="Google Shape;2484;p34"/>
              <p:cNvSpPr/>
              <p:nvPr/>
            </p:nvSpPr>
            <p:spPr>
              <a:xfrm>
                <a:off x="657125" y="1787100"/>
                <a:ext cx="1350" cy="375"/>
              </a:xfrm>
              <a:custGeom>
                <a:avLst/>
                <a:gdLst/>
                <a:ahLst/>
                <a:cxnLst/>
                <a:rect l="l" t="t" r="r" b="b"/>
                <a:pathLst>
                  <a:path w="54" h="15" extrusionOk="0">
                    <a:moveTo>
                      <a:pt x="38" y="0"/>
                    </a:moveTo>
                    <a:cubicBezTo>
                      <a:pt x="24" y="3"/>
                      <a:pt x="12" y="7"/>
                      <a:pt x="1" y="14"/>
                    </a:cubicBezTo>
                    <a:cubicBezTo>
                      <a:pt x="10" y="14"/>
                      <a:pt x="20" y="15"/>
                      <a:pt x="28" y="15"/>
                    </a:cubicBezTo>
                    <a:cubicBezTo>
                      <a:pt x="44" y="15"/>
                      <a:pt x="53" y="13"/>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85" name="Google Shape;2485;p34"/>
              <p:cNvSpPr/>
              <p:nvPr/>
            </p:nvSpPr>
            <p:spPr>
              <a:xfrm>
                <a:off x="623400" y="1800300"/>
                <a:ext cx="425" cy="450"/>
              </a:xfrm>
              <a:custGeom>
                <a:avLst/>
                <a:gdLst/>
                <a:ahLst/>
                <a:cxnLst/>
                <a:rect l="l" t="t" r="r" b="b"/>
                <a:pathLst>
                  <a:path w="17" h="18" extrusionOk="0">
                    <a:moveTo>
                      <a:pt x="17" y="1"/>
                    </a:moveTo>
                    <a:cubicBezTo>
                      <a:pt x="10" y="3"/>
                      <a:pt x="5" y="10"/>
                      <a:pt x="1" y="17"/>
                    </a:cubicBezTo>
                    <a:cubicBezTo>
                      <a:pt x="10" y="12"/>
                      <a:pt x="15"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86" name="Google Shape;2486;p34"/>
              <p:cNvSpPr/>
              <p:nvPr/>
            </p:nvSpPr>
            <p:spPr>
              <a:xfrm>
                <a:off x="656375" y="1787450"/>
                <a:ext cx="775" cy="600"/>
              </a:xfrm>
              <a:custGeom>
                <a:avLst/>
                <a:gdLst/>
                <a:ahLst/>
                <a:cxnLst/>
                <a:rect l="l" t="t" r="r" b="b"/>
                <a:pathLst>
                  <a:path w="31" h="24" extrusionOk="0">
                    <a:moveTo>
                      <a:pt x="31" y="0"/>
                    </a:moveTo>
                    <a:cubicBezTo>
                      <a:pt x="12" y="0"/>
                      <a:pt x="1" y="2"/>
                      <a:pt x="17" y="23"/>
                    </a:cubicBezTo>
                    <a:lnTo>
                      <a:pt x="26" y="23"/>
                    </a:lnTo>
                    <a:cubicBezTo>
                      <a:pt x="24" y="16"/>
                      <a:pt x="26" y="7"/>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87" name="Google Shape;2487;p34"/>
              <p:cNvSpPr/>
              <p:nvPr/>
            </p:nvSpPr>
            <p:spPr>
              <a:xfrm>
                <a:off x="588275" y="1780200"/>
                <a:ext cx="100" cy="150"/>
              </a:xfrm>
              <a:custGeom>
                <a:avLst/>
                <a:gdLst/>
                <a:ahLst/>
                <a:cxnLst/>
                <a:rect l="l" t="t" r="r" b="b"/>
                <a:pathLst>
                  <a:path w="4" h="6" extrusionOk="0">
                    <a:moveTo>
                      <a:pt x="3" y="0"/>
                    </a:moveTo>
                    <a:cubicBezTo>
                      <a:pt x="1" y="5"/>
                      <a:pt x="1" y="5"/>
                      <a:pt x="3" y="5"/>
                    </a:cubicBezTo>
                    <a:cubicBezTo>
                      <a:pt x="3" y="3"/>
                      <a:pt x="3" y="3"/>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88" name="Google Shape;2488;p34"/>
              <p:cNvSpPr/>
              <p:nvPr/>
            </p:nvSpPr>
            <p:spPr>
              <a:xfrm>
                <a:off x="584925" y="1768250"/>
                <a:ext cx="425" cy="150"/>
              </a:xfrm>
              <a:custGeom>
                <a:avLst/>
                <a:gdLst/>
                <a:ahLst/>
                <a:cxnLst/>
                <a:rect l="l" t="t" r="r" b="b"/>
                <a:pathLst>
                  <a:path w="17" h="6" extrusionOk="0">
                    <a:moveTo>
                      <a:pt x="0" y="1"/>
                    </a:moveTo>
                    <a:cubicBezTo>
                      <a:pt x="5" y="3"/>
                      <a:pt x="10" y="3"/>
                      <a:pt x="17" y="5"/>
                    </a:cubicBezTo>
                    <a:cubicBezTo>
                      <a:pt x="14" y="3"/>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89" name="Google Shape;2489;p34"/>
              <p:cNvSpPr/>
              <p:nvPr/>
            </p:nvSpPr>
            <p:spPr>
              <a:xfrm>
                <a:off x="661725" y="1781225"/>
                <a:ext cx="100" cy="150"/>
              </a:xfrm>
              <a:custGeom>
                <a:avLst/>
                <a:gdLst/>
                <a:ahLst/>
                <a:cxnLst/>
                <a:rect l="l" t="t" r="r" b="b"/>
                <a:pathLst>
                  <a:path w="4" h="6" extrusionOk="0">
                    <a:moveTo>
                      <a:pt x="3" y="0"/>
                    </a:moveTo>
                    <a:cubicBezTo>
                      <a:pt x="2" y="0"/>
                      <a:pt x="1" y="3"/>
                      <a:pt x="2" y="6"/>
                    </a:cubicBez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90" name="Google Shape;2490;p34"/>
              <p:cNvSpPr/>
              <p:nvPr/>
            </p:nvSpPr>
            <p:spPr>
              <a:xfrm>
                <a:off x="665250" y="1782750"/>
                <a:ext cx="300" cy="375"/>
              </a:xfrm>
              <a:custGeom>
                <a:avLst/>
                <a:gdLst/>
                <a:ahLst/>
                <a:cxnLst/>
                <a:rect l="l" t="t" r="r" b="b"/>
                <a:pathLst>
                  <a:path w="12" h="15" extrusionOk="0">
                    <a:moveTo>
                      <a:pt x="0" y="0"/>
                    </a:moveTo>
                    <a:lnTo>
                      <a:pt x="0" y="0"/>
                    </a:lnTo>
                    <a:cubicBezTo>
                      <a:pt x="3" y="7"/>
                      <a:pt x="7" y="12"/>
                      <a:pt x="12" y="14"/>
                    </a:cubicBezTo>
                    <a:cubicBezTo>
                      <a:pt x="7" y="12"/>
                      <a:pt x="5"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91" name="Google Shape;2491;p34"/>
              <p:cNvSpPr/>
              <p:nvPr/>
            </p:nvSpPr>
            <p:spPr>
              <a:xfrm>
                <a:off x="660275" y="1792650"/>
                <a:ext cx="150" cy="125"/>
              </a:xfrm>
              <a:custGeom>
                <a:avLst/>
                <a:gdLst/>
                <a:ahLst/>
                <a:cxnLst/>
                <a:rect l="l" t="t" r="r" b="b"/>
                <a:pathLst>
                  <a:path w="6" h="5" extrusionOk="0">
                    <a:moveTo>
                      <a:pt x="0" y="1"/>
                    </a:moveTo>
                    <a:cubicBezTo>
                      <a:pt x="2" y="3"/>
                      <a:pt x="5" y="4"/>
                      <a:pt x="5" y="4"/>
                    </a:cubicBezTo>
                    <a:cubicBezTo>
                      <a:pt x="6"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92" name="Google Shape;2492;p34"/>
              <p:cNvSpPr/>
              <p:nvPr/>
            </p:nvSpPr>
            <p:spPr>
              <a:xfrm>
                <a:off x="661950" y="1780925"/>
                <a:ext cx="200" cy="225"/>
              </a:xfrm>
              <a:custGeom>
                <a:avLst/>
                <a:gdLst/>
                <a:ahLst/>
                <a:cxnLst/>
                <a:rect l="l" t="t" r="r" b="b"/>
                <a:pathLst>
                  <a:path w="8" h="9" extrusionOk="0">
                    <a:moveTo>
                      <a:pt x="3" y="0"/>
                    </a:moveTo>
                    <a:cubicBezTo>
                      <a:pt x="2" y="0"/>
                      <a:pt x="0" y="2"/>
                      <a:pt x="0" y="8"/>
                    </a:cubicBezTo>
                    <a:lnTo>
                      <a:pt x="7" y="4"/>
                    </a:lnTo>
                    <a:cubicBezTo>
                      <a:pt x="6" y="2"/>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93" name="Google Shape;2493;p34"/>
              <p:cNvSpPr/>
              <p:nvPr/>
            </p:nvSpPr>
            <p:spPr>
              <a:xfrm>
                <a:off x="661550" y="1781350"/>
                <a:ext cx="350" cy="275"/>
              </a:xfrm>
              <a:custGeom>
                <a:avLst/>
                <a:gdLst/>
                <a:ahLst/>
                <a:cxnLst/>
                <a:rect l="l" t="t" r="r" b="b"/>
                <a:pathLst>
                  <a:path w="14" h="11" extrusionOk="0">
                    <a:moveTo>
                      <a:pt x="9" y="1"/>
                    </a:moveTo>
                    <a:lnTo>
                      <a:pt x="0" y="10"/>
                    </a:lnTo>
                    <a:cubicBezTo>
                      <a:pt x="5" y="8"/>
                      <a:pt x="9" y="3"/>
                      <a:pt x="14" y="3"/>
                    </a:cubicBezTo>
                    <a:cubicBezTo>
                      <a:pt x="12" y="3"/>
                      <a:pt x="9" y="3"/>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94" name="Google Shape;2494;p34"/>
              <p:cNvSpPr/>
              <p:nvPr/>
            </p:nvSpPr>
            <p:spPr>
              <a:xfrm>
                <a:off x="600575" y="1790100"/>
                <a:ext cx="425" cy="100"/>
              </a:xfrm>
              <a:custGeom>
                <a:avLst/>
                <a:gdLst/>
                <a:ahLst/>
                <a:cxnLst/>
                <a:rect l="l" t="t" r="r" b="b"/>
                <a:pathLst>
                  <a:path w="17" h="4" extrusionOk="0">
                    <a:moveTo>
                      <a:pt x="16" y="1"/>
                    </a:moveTo>
                    <a:cubicBezTo>
                      <a:pt x="0" y="1"/>
                      <a:pt x="3" y="3"/>
                      <a:pt x="14" y="3"/>
                    </a:cubicBezTo>
                    <a:cubicBezTo>
                      <a:pt x="14" y="3"/>
                      <a:pt x="1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95" name="Google Shape;2495;p34"/>
              <p:cNvSpPr/>
              <p:nvPr/>
            </p:nvSpPr>
            <p:spPr>
              <a:xfrm>
                <a:off x="649600" y="1806225"/>
                <a:ext cx="25" cy="75"/>
              </a:xfrm>
              <a:custGeom>
                <a:avLst/>
                <a:gdLst/>
                <a:ahLst/>
                <a:cxnLst/>
                <a:rect l="l" t="t" r="r" b="b"/>
                <a:pathLst>
                  <a:path w="1" h="3" extrusionOk="0">
                    <a:moveTo>
                      <a:pt x="0" y="3"/>
                    </a:moveTo>
                    <a:cubicBezTo>
                      <a:pt x="0" y="3"/>
                      <a:pt x="0" y="0"/>
                      <a:pt x="0" y="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96" name="Google Shape;2496;p34"/>
              <p:cNvSpPr/>
              <p:nvPr/>
            </p:nvSpPr>
            <p:spPr>
              <a:xfrm>
                <a:off x="648100" y="1804125"/>
                <a:ext cx="1525" cy="3150"/>
              </a:xfrm>
              <a:custGeom>
                <a:avLst/>
                <a:gdLst/>
                <a:ahLst/>
                <a:cxnLst/>
                <a:rect l="l" t="t" r="r" b="b"/>
                <a:pathLst>
                  <a:path w="61" h="126" extrusionOk="0">
                    <a:moveTo>
                      <a:pt x="0" y="1"/>
                    </a:moveTo>
                    <a:lnTo>
                      <a:pt x="42" y="126"/>
                    </a:lnTo>
                    <a:cubicBezTo>
                      <a:pt x="36" y="90"/>
                      <a:pt x="41" y="83"/>
                      <a:pt x="51" y="83"/>
                    </a:cubicBezTo>
                    <a:cubicBezTo>
                      <a:pt x="54" y="83"/>
                      <a:pt x="57" y="84"/>
                      <a:pt x="60" y="84"/>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97" name="Google Shape;2497;p34"/>
              <p:cNvSpPr/>
              <p:nvPr/>
            </p:nvSpPr>
            <p:spPr>
              <a:xfrm>
                <a:off x="580975" y="1767850"/>
                <a:ext cx="85725" cy="45000"/>
              </a:xfrm>
              <a:custGeom>
                <a:avLst/>
                <a:gdLst/>
                <a:ahLst/>
                <a:cxnLst/>
                <a:rect l="l" t="t" r="r" b="b"/>
                <a:pathLst>
                  <a:path w="3429" h="1800" extrusionOk="0">
                    <a:moveTo>
                      <a:pt x="212" y="212"/>
                    </a:moveTo>
                    <a:lnTo>
                      <a:pt x="188" y="272"/>
                    </a:lnTo>
                    <a:cubicBezTo>
                      <a:pt x="179" y="260"/>
                      <a:pt x="165" y="274"/>
                      <a:pt x="168" y="253"/>
                    </a:cubicBezTo>
                    <a:cubicBezTo>
                      <a:pt x="184" y="239"/>
                      <a:pt x="200" y="228"/>
                      <a:pt x="212" y="212"/>
                    </a:cubicBezTo>
                    <a:close/>
                    <a:moveTo>
                      <a:pt x="761" y="395"/>
                    </a:moveTo>
                    <a:cubicBezTo>
                      <a:pt x="760" y="396"/>
                      <a:pt x="759" y="398"/>
                      <a:pt x="758" y="399"/>
                    </a:cubicBezTo>
                    <a:lnTo>
                      <a:pt x="758" y="399"/>
                    </a:lnTo>
                    <a:cubicBezTo>
                      <a:pt x="759" y="398"/>
                      <a:pt x="760" y="396"/>
                      <a:pt x="761" y="395"/>
                    </a:cubicBezTo>
                    <a:close/>
                    <a:moveTo>
                      <a:pt x="341" y="533"/>
                    </a:moveTo>
                    <a:lnTo>
                      <a:pt x="341" y="534"/>
                    </a:lnTo>
                    <a:cubicBezTo>
                      <a:pt x="341" y="533"/>
                      <a:pt x="341" y="533"/>
                      <a:pt x="341" y="533"/>
                    </a:cubicBezTo>
                    <a:close/>
                    <a:moveTo>
                      <a:pt x="3253" y="543"/>
                    </a:moveTo>
                    <a:cubicBezTo>
                      <a:pt x="3253" y="544"/>
                      <a:pt x="3254" y="545"/>
                      <a:pt x="3254" y="545"/>
                    </a:cubicBezTo>
                    <a:cubicBezTo>
                      <a:pt x="3254" y="545"/>
                      <a:pt x="3254" y="544"/>
                      <a:pt x="3253" y="543"/>
                    </a:cubicBezTo>
                    <a:close/>
                    <a:moveTo>
                      <a:pt x="556" y="630"/>
                    </a:moveTo>
                    <a:cubicBezTo>
                      <a:pt x="555" y="631"/>
                      <a:pt x="554" y="631"/>
                      <a:pt x="552" y="631"/>
                    </a:cubicBezTo>
                    <a:lnTo>
                      <a:pt x="557" y="631"/>
                    </a:lnTo>
                    <a:cubicBezTo>
                      <a:pt x="557" y="631"/>
                      <a:pt x="556" y="631"/>
                      <a:pt x="556" y="630"/>
                    </a:cubicBezTo>
                    <a:close/>
                    <a:moveTo>
                      <a:pt x="3188" y="638"/>
                    </a:moveTo>
                    <a:cubicBezTo>
                      <a:pt x="3179" y="640"/>
                      <a:pt x="3176" y="641"/>
                      <a:pt x="3176" y="641"/>
                    </a:cubicBezTo>
                    <a:cubicBezTo>
                      <a:pt x="3176" y="641"/>
                      <a:pt x="3182" y="639"/>
                      <a:pt x="3188" y="638"/>
                    </a:cubicBezTo>
                    <a:close/>
                    <a:moveTo>
                      <a:pt x="981" y="682"/>
                    </a:moveTo>
                    <a:lnTo>
                      <a:pt x="977" y="694"/>
                    </a:lnTo>
                    <a:cubicBezTo>
                      <a:pt x="958" y="687"/>
                      <a:pt x="970" y="684"/>
                      <a:pt x="981" y="682"/>
                    </a:cubicBezTo>
                    <a:close/>
                    <a:moveTo>
                      <a:pt x="713" y="939"/>
                    </a:moveTo>
                    <a:cubicBezTo>
                      <a:pt x="713" y="939"/>
                      <a:pt x="713" y="939"/>
                      <a:pt x="712" y="939"/>
                    </a:cubicBezTo>
                    <a:cubicBezTo>
                      <a:pt x="713" y="939"/>
                      <a:pt x="713" y="939"/>
                      <a:pt x="713" y="939"/>
                    </a:cubicBezTo>
                    <a:close/>
                    <a:moveTo>
                      <a:pt x="2734" y="1125"/>
                    </a:moveTo>
                    <a:cubicBezTo>
                      <a:pt x="2741" y="1130"/>
                      <a:pt x="2748" y="1132"/>
                      <a:pt x="2755" y="1134"/>
                    </a:cubicBezTo>
                    <a:cubicBezTo>
                      <a:pt x="2748" y="1130"/>
                      <a:pt x="2741" y="1127"/>
                      <a:pt x="2734" y="1125"/>
                    </a:cubicBezTo>
                    <a:close/>
                    <a:moveTo>
                      <a:pt x="810" y="1133"/>
                    </a:moveTo>
                    <a:cubicBezTo>
                      <a:pt x="811" y="1135"/>
                      <a:pt x="813" y="1136"/>
                      <a:pt x="814" y="1137"/>
                    </a:cubicBezTo>
                    <a:cubicBezTo>
                      <a:pt x="813" y="1135"/>
                      <a:pt x="812" y="1134"/>
                      <a:pt x="810" y="1133"/>
                    </a:cubicBezTo>
                    <a:close/>
                    <a:moveTo>
                      <a:pt x="2689" y="1274"/>
                    </a:moveTo>
                    <a:cubicBezTo>
                      <a:pt x="2690" y="1278"/>
                      <a:pt x="2692" y="1281"/>
                      <a:pt x="2694" y="1285"/>
                    </a:cubicBezTo>
                    <a:cubicBezTo>
                      <a:pt x="2690" y="1279"/>
                      <a:pt x="2686" y="1276"/>
                      <a:pt x="2689" y="1274"/>
                    </a:cubicBezTo>
                    <a:close/>
                    <a:moveTo>
                      <a:pt x="2819" y="1492"/>
                    </a:moveTo>
                    <a:cubicBezTo>
                      <a:pt x="2820" y="1493"/>
                      <a:pt x="2821" y="1493"/>
                      <a:pt x="2822" y="1494"/>
                    </a:cubicBezTo>
                    <a:cubicBezTo>
                      <a:pt x="2821" y="1493"/>
                      <a:pt x="2820" y="1492"/>
                      <a:pt x="2819" y="1492"/>
                    </a:cubicBezTo>
                    <a:close/>
                    <a:moveTo>
                      <a:pt x="2273" y="1599"/>
                    </a:moveTo>
                    <a:cubicBezTo>
                      <a:pt x="2276" y="1599"/>
                      <a:pt x="2281" y="1602"/>
                      <a:pt x="2286" y="1607"/>
                    </a:cubicBezTo>
                    <a:cubicBezTo>
                      <a:pt x="2286" y="1612"/>
                      <a:pt x="2283" y="1614"/>
                      <a:pt x="2281" y="1614"/>
                    </a:cubicBezTo>
                    <a:cubicBezTo>
                      <a:pt x="2277" y="1614"/>
                      <a:pt x="2271" y="1609"/>
                      <a:pt x="2266" y="1603"/>
                    </a:cubicBezTo>
                    <a:cubicBezTo>
                      <a:pt x="2267" y="1601"/>
                      <a:pt x="2270" y="1599"/>
                      <a:pt x="2273" y="1599"/>
                    </a:cubicBezTo>
                    <a:close/>
                    <a:moveTo>
                      <a:pt x="1568" y="1628"/>
                    </a:moveTo>
                    <a:lnTo>
                      <a:pt x="1568" y="1628"/>
                    </a:lnTo>
                    <a:cubicBezTo>
                      <a:pt x="1569" y="1629"/>
                      <a:pt x="1570" y="1630"/>
                      <a:pt x="1571" y="1630"/>
                    </a:cubicBezTo>
                    <a:cubicBezTo>
                      <a:pt x="1572" y="1630"/>
                      <a:pt x="1573" y="1629"/>
                      <a:pt x="1573" y="1629"/>
                    </a:cubicBezTo>
                    <a:lnTo>
                      <a:pt x="1573" y="1629"/>
                    </a:lnTo>
                    <a:lnTo>
                      <a:pt x="1568" y="1628"/>
                    </a:lnTo>
                    <a:close/>
                    <a:moveTo>
                      <a:pt x="2363" y="1651"/>
                    </a:moveTo>
                    <a:cubicBezTo>
                      <a:pt x="2363" y="1651"/>
                      <a:pt x="2364" y="1651"/>
                      <a:pt x="2364" y="1651"/>
                    </a:cubicBezTo>
                    <a:lnTo>
                      <a:pt x="2364" y="1651"/>
                    </a:lnTo>
                    <a:cubicBezTo>
                      <a:pt x="2364" y="1651"/>
                      <a:pt x="2363" y="1651"/>
                      <a:pt x="2363" y="1651"/>
                    </a:cubicBezTo>
                    <a:close/>
                    <a:moveTo>
                      <a:pt x="1698" y="1681"/>
                    </a:moveTo>
                    <a:cubicBezTo>
                      <a:pt x="1699" y="1683"/>
                      <a:pt x="1701" y="1685"/>
                      <a:pt x="1703" y="1685"/>
                    </a:cubicBezTo>
                    <a:lnTo>
                      <a:pt x="1703" y="1685"/>
                    </a:lnTo>
                    <a:cubicBezTo>
                      <a:pt x="1701" y="1683"/>
                      <a:pt x="1700" y="1682"/>
                      <a:pt x="1698" y="1681"/>
                    </a:cubicBezTo>
                    <a:close/>
                    <a:moveTo>
                      <a:pt x="198" y="1"/>
                    </a:moveTo>
                    <a:lnTo>
                      <a:pt x="198" y="1"/>
                    </a:lnTo>
                    <a:cubicBezTo>
                      <a:pt x="199" y="23"/>
                      <a:pt x="194" y="29"/>
                      <a:pt x="187" y="29"/>
                    </a:cubicBezTo>
                    <a:cubicBezTo>
                      <a:pt x="184" y="29"/>
                      <a:pt x="180" y="28"/>
                      <a:pt x="177" y="26"/>
                    </a:cubicBezTo>
                    <a:lnTo>
                      <a:pt x="177" y="26"/>
                    </a:lnTo>
                    <a:cubicBezTo>
                      <a:pt x="181" y="35"/>
                      <a:pt x="161" y="56"/>
                      <a:pt x="151" y="75"/>
                    </a:cubicBezTo>
                    <a:lnTo>
                      <a:pt x="130" y="5"/>
                    </a:lnTo>
                    <a:cubicBezTo>
                      <a:pt x="121" y="18"/>
                      <a:pt x="113" y="22"/>
                      <a:pt x="105" y="22"/>
                    </a:cubicBezTo>
                    <a:cubicBezTo>
                      <a:pt x="94" y="22"/>
                      <a:pt x="84" y="14"/>
                      <a:pt x="74" y="14"/>
                    </a:cubicBezTo>
                    <a:cubicBezTo>
                      <a:pt x="67" y="14"/>
                      <a:pt x="60" y="18"/>
                      <a:pt x="52" y="31"/>
                    </a:cubicBezTo>
                    <a:lnTo>
                      <a:pt x="70" y="31"/>
                    </a:lnTo>
                    <a:cubicBezTo>
                      <a:pt x="24" y="75"/>
                      <a:pt x="38" y="161"/>
                      <a:pt x="1" y="228"/>
                    </a:cubicBezTo>
                    <a:cubicBezTo>
                      <a:pt x="8" y="221"/>
                      <a:pt x="13" y="218"/>
                      <a:pt x="17" y="218"/>
                    </a:cubicBezTo>
                    <a:cubicBezTo>
                      <a:pt x="29" y="218"/>
                      <a:pt x="28" y="250"/>
                      <a:pt x="35" y="272"/>
                    </a:cubicBezTo>
                    <a:cubicBezTo>
                      <a:pt x="47" y="260"/>
                      <a:pt x="56" y="249"/>
                      <a:pt x="66" y="235"/>
                    </a:cubicBezTo>
                    <a:lnTo>
                      <a:pt x="61" y="232"/>
                    </a:lnTo>
                    <a:cubicBezTo>
                      <a:pt x="76" y="221"/>
                      <a:pt x="85" y="216"/>
                      <a:pt x="90" y="216"/>
                    </a:cubicBezTo>
                    <a:cubicBezTo>
                      <a:pt x="104" y="216"/>
                      <a:pt x="90" y="249"/>
                      <a:pt x="75" y="279"/>
                    </a:cubicBezTo>
                    <a:cubicBezTo>
                      <a:pt x="77" y="276"/>
                      <a:pt x="79" y="274"/>
                      <a:pt x="84" y="270"/>
                    </a:cubicBezTo>
                    <a:lnTo>
                      <a:pt x="84" y="270"/>
                    </a:lnTo>
                    <a:cubicBezTo>
                      <a:pt x="84" y="288"/>
                      <a:pt x="66" y="290"/>
                      <a:pt x="61" y="307"/>
                    </a:cubicBezTo>
                    <a:cubicBezTo>
                      <a:pt x="73" y="293"/>
                      <a:pt x="83" y="287"/>
                      <a:pt x="91" y="287"/>
                    </a:cubicBezTo>
                    <a:cubicBezTo>
                      <a:pt x="98" y="287"/>
                      <a:pt x="104" y="292"/>
                      <a:pt x="110" y="302"/>
                    </a:cubicBezTo>
                    <a:lnTo>
                      <a:pt x="103" y="309"/>
                    </a:lnTo>
                    <a:cubicBezTo>
                      <a:pt x="158" y="327"/>
                      <a:pt x="163" y="367"/>
                      <a:pt x="202" y="416"/>
                    </a:cubicBezTo>
                    <a:lnTo>
                      <a:pt x="221" y="381"/>
                    </a:lnTo>
                    <a:cubicBezTo>
                      <a:pt x="228" y="392"/>
                      <a:pt x="223" y="404"/>
                      <a:pt x="223" y="416"/>
                    </a:cubicBezTo>
                    <a:cubicBezTo>
                      <a:pt x="270" y="374"/>
                      <a:pt x="195" y="392"/>
                      <a:pt x="242" y="348"/>
                    </a:cubicBezTo>
                    <a:lnTo>
                      <a:pt x="242" y="348"/>
                    </a:lnTo>
                    <a:cubicBezTo>
                      <a:pt x="214" y="420"/>
                      <a:pt x="323" y="399"/>
                      <a:pt x="279" y="476"/>
                    </a:cubicBezTo>
                    <a:cubicBezTo>
                      <a:pt x="281" y="477"/>
                      <a:pt x="282" y="478"/>
                      <a:pt x="284" y="478"/>
                    </a:cubicBezTo>
                    <a:cubicBezTo>
                      <a:pt x="295" y="478"/>
                      <a:pt x="302" y="448"/>
                      <a:pt x="313" y="448"/>
                    </a:cubicBezTo>
                    <a:cubicBezTo>
                      <a:pt x="314" y="448"/>
                      <a:pt x="316" y="449"/>
                      <a:pt x="318" y="450"/>
                    </a:cubicBezTo>
                    <a:lnTo>
                      <a:pt x="307" y="471"/>
                    </a:lnTo>
                    <a:lnTo>
                      <a:pt x="307" y="471"/>
                    </a:lnTo>
                    <a:lnTo>
                      <a:pt x="330" y="450"/>
                    </a:lnTo>
                    <a:lnTo>
                      <a:pt x="330" y="450"/>
                    </a:lnTo>
                    <a:cubicBezTo>
                      <a:pt x="339" y="462"/>
                      <a:pt x="325" y="490"/>
                      <a:pt x="314" y="506"/>
                    </a:cubicBezTo>
                    <a:cubicBezTo>
                      <a:pt x="314" y="504"/>
                      <a:pt x="312" y="504"/>
                      <a:pt x="310" y="504"/>
                    </a:cubicBezTo>
                    <a:cubicBezTo>
                      <a:pt x="307" y="504"/>
                      <a:pt x="300" y="506"/>
                      <a:pt x="297" y="506"/>
                    </a:cubicBezTo>
                    <a:cubicBezTo>
                      <a:pt x="293" y="535"/>
                      <a:pt x="336" y="526"/>
                      <a:pt x="341" y="533"/>
                    </a:cubicBezTo>
                    <a:lnTo>
                      <a:pt x="341" y="533"/>
                    </a:lnTo>
                    <a:lnTo>
                      <a:pt x="334" y="511"/>
                    </a:lnTo>
                    <a:lnTo>
                      <a:pt x="334" y="511"/>
                    </a:lnTo>
                    <a:cubicBezTo>
                      <a:pt x="392" y="527"/>
                      <a:pt x="423" y="589"/>
                      <a:pt x="494" y="589"/>
                    </a:cubicBezTo>
                    <a:lnTo>
                      <a:pt x="506" y="576"/>
                    </a:lnTo>
                    <a:cubicBezTo>
                      <a:pt x="561" y="578"/>
                      <a:pt x="516" y="610"/>
                      <a:pt x="556" y="630"/>
                    </a:cubicBezTo>
                    <a:lnTo>
                      <a:pt x="556" y="630"/>
                    </a:lnTo>
                    <a:cubicBezTo>
                      <a:pt x="562" y="629"/>
                      <a:pt x="569" y="628"/>
                      <a:pt x="574" y="628"/>
                    </a:cubicBezTo>
                    <a:cubicBezTo>
                      <a:pt x="584" y="628"/>
                      <a:pt x="592" y="631"/>
                      <a:pt x="596" y="638"/>
                    </a:cubicBezTo>
                    <a:cubicBezTo>
                      <a:pt x="571" y="645"/>
                      <a:pt x="578" y="680"/>
                      <a:pt x="550" y="684"/>
                    </a:cubicBezTo>
                    <a:cubicBezTo>
                      <a:pt x="564" y="687"/>
                      <a:pt x="573" y="688"/>
                      <a:pt x="580" y="688"/>
                    </a:cubicBezTo>
                    <a:cubicBezTo>
                      <a:pt x="603" y="688"/>
                      <a:pt x="603" y="677"/>
                      <a:pt x="659" y="661"/>
                    </a:cubicBezTo>
                    <a:lnTo>
                      <a:pt x="659" y="661"/>
                    </a:lnTo>
                    <a:lnTo>
                      <a:pt x="640" y="684"/>
                    </a:lnTo>
                    <a:cubicBezTo>
                      <a:pt x="658" y="679"/>
                      <a:pt x="669" y="674"/>
                      <a:pt x="680" y="674"/>
                    </a:cubicBezTo>
                    <a:cubicBezTo>
                      <a:pt x="686" y="674"/>
                      <a:pt x="693" y="676"/>
                      <a:pt x="701" y="680"/>
                    </a:cubicBezTo>
                    <a:cubicBezTo>
                      <a:pt x="668" y="680"/>
                      <a:pt x="673" y="719"/>
                      <a:pt x="631" y="724"/>
                    </a:cubicBezTo>
                    <a:cubicBezTo>
                      <a:pt x="608" y="798"/>
                      <a:pt x="731" y="740"/>
                      <a:pt x="664" y="812"/>
                    </a:cubicBezTo>
                    <a:cubicBezTo>
                      <a:pt x="747" y="782"/>
                      <a:pt x="678" y="754"/>
                      <a:pt x="701" y="754"/>
                    </a:cubicBezTo>
                    <a:cubicBezTo>
                      <a:pt x="709" y="741"/>
                      <a:pt x="725" y="735"/>
                      <a:pt x="740" y="735"/>
                    </a:cubicBezTo>
                    <a:cubicBezTo>
                      <a:pt x="753" y="735"/>
                      <a:pt x="765" y="740"/>
                      <a:pt x="766" y="749"/>
                    </a:cubicBezTo>
                    <a:cubicBezTo>
                      <a:pt x="775" y="761"/>
                      <a:pt x="692" y="826"/>
                      <a:pt x="711" y="857"/>
                    </a:cubicBezTo>
                    <a:lnTo>
                      <a:pt x="711" y="857"/>
                    </a:lnTo>
                    <a:cubicBezTo>
                      <a:pt x="710" y="856"/>
                      <a:pt x="709" y="856"/>
                      <a:pt x="708" y="856"/>
                    </a:cubicBezTo>
                    <a:cubicBezTo>
                      <a:pt x="706" y="856"/>
                      <a:pt x="704" y="856"/>
                      <a:pt x="703" y="854"/>
                    </a:cubicBezTo>
                    <a:lnTo>
                      <a:pt x="703" y="854"/>
                    </a:lnTo>
                    <a:cubicBezTo>
                      <a:pt x="691" y="877"/>
                      <a:pt x="745" y="861"/>
                      <a:pt x="722" y="893"/>
                    </a:cubicBezTo>
                    <a:cubicBezTo>
                      <a:pt x="732" y="890"/>
                      <a:pt x="738" y="889"/>
                      <a:pt x="742" y="889"/>
                    </a:cubicBezTo>
                    <a:cubicBezTo>
                      <a:pt x="753" y="889"/>
                      <a:pt x="751" y="896"/>
                      <a:pt x="759" y="896"/>
                    </a:cubicBezTo>
                    <a:cubicBezTo>
                      <a:pt x="764" y="896"/>
                      <a:pt x="772" y="893"/>
                      <a:pt x="791" y="884"/>
                    </a:cubicBezTo>
                    <a:lnTo>
                      <a:pt x="759" y="861"/>
                    </a:lnTo>
                    <a:lnTo>
                      <a:pt x="759" y="861"/>
                    </a:lnTo>
                    <a:cubicBezTo>
                      <a:pt x="764" y="863"/>
                      <a:pt x="772" y="863"/>
                      <a:pt x="781" y="863"/>
                    </a:cubicBezTo>
                    <a:cubicBezTo>
                      <a:pt x="789" y="863"/>
                      <a:pt x="798" y="863"/>
                      <a:pt x="807" y="863"/>
                    </a:cubicBezTo>
                    <a:cubicBezTo>
                      <a:pt x="832" y="863"/>
                      <a:pt x="854" y="866"/>
                      <a:pt x="845" y="893"/>
                    </a:cubicBezTo>
                    <a:cubicBezTo>
                      <a:pt x="831" y="898"/>
                      <a:pt x="814" y="898"/>
                      <a:pt x="800" y="898"/>
                    </a:cubicBezTo>
                    <a:cubicBezTo>
                      <a:pt x="789" y="916"/>
                      <a:pt x="821" y="905"/>
                      <a:pt x="810" y="926"/>
                    </a:cubicBezTo>
                    <a:cubicBezTo>
                      <a:pt x="798" y="931"/>
                      <a:pt x="789" y="933"/>
                      <a:pt x="782" y="933"/>
                    </a:cubicBezTo>
                    <a:cubicBezTo>
                      <a:pt x="758" y="933"/>
                      <a:pt x="763" y="904"/>
                      <a:pt x="728" y="904"/>
                    </a:cubicBezTo>
                    <a:cubicBezTo>
                      <a:pt x="726" y="904"/>
                      <a:pt x="723" y="904"/>
                      <a:pt x="719" y="905"/>
                    </a:cubicBezTo>
                    <a:cubicBezTo>
                      <a:pt x="701" y="926"/>
                      <a:pt x="781" y="914"/>
                      <a:pt x="713" y="939"/>
                    </a:cubicBezTo>
                    <a:lnTo>
                      <a:pt x="713" y="939"/>
                    </a:lnTo>
                    <a:cubicBezTo>
                      <a:pt x="730" y="933"/>
                      <a:pt x="740" y="931"/>
                      <a:pt x="747" y="931"/>
                    </a:cubicBezTo>
                    <a:cubicBezTo>
                      <a:pt x="758" y="931"/>
                      <a:pt x="760" y="937"/>
                      <a:pt x="761" y="944"/>
                    </a:cubicBezTo>
                    <a:cubicBezTo>
                      <a:pt x="761" y="954"/>
                      <a:pt x="763" y="970"/>
                      <a:pt x="790" y="970"/>
                    </a:cubicBezTo>
                    <a:cubicBezTo>
                      <a:pt x="793" y="970"/>
                      <a:pt x="796" y="970"/>
                      <a:pt x="800" y="970"/>
                    </a:cubicBezTo>
                    <a:lnTo>
                      <a:pt x="800" y="970"/>
                    </a:lnTo>
                    <a:lnTo>
                      <a:pt x="766" y="988"/>
                    </a:lnTo>
                    <a:cubicBezTo>
                      <a:pt x="775" y="988"/>
                      <a:pt x="796" y="988"/>
                      <a:pt x="800" y="995"/>
                    </a:cubicBezTo>
                    <a:lnTo>
                      <a:pt x="747" y="1009"/>
                    </a:lnTo>
                    <a:cubicBezTo>
                      <a:pt x="748" y="1009"/>
                      <a:pt x="749" y="1009"/>
                      <a:pt x="750" y="1009"/>
                    </a:cubicBezTo>
                    <a:cubicBezTo>
                      <a:pt x="796" y="1009"/>
                      <a:pt x="743" y="1067"/>
                      <a:pt x="777" y="1074"/>
                    </a:cubicBezTo>
                    <a:cubicBezTo>
                      <a:pt x="745" y="1035"/>
                      <a:pt x="810" y="1041"/>
                      <a:pt x="821" y="1009"/>
                    </a:cubicBezTo>
                    <a:lnTo>
                      <a:pt x="821" y="1009"/>
                    </a:lnTo>
                    <a:cubicBezTo>
                      <a:pt x="898" y="1027"/>
                      <a:pt x="763" y="1089"/>
                      <a:pt x="810" y="1133"/>
                    </a:cubicBezTo>
                    <a:lnTo>
                      <a:pt x="810" y="1133"/>
                    </a:lnTo>
                    <a:cubicBezTo>
                      <a:pt x="806" y="1124"/>
                      <a:pt x="816" y="1097"/>
                      <a:pt x="835" y="1097"/>
                    </a:cubicBezTo>
                    <a:cubicBezTo>
                      <a:pt x="838" y="1116"/>
                      <a:pt x="833" y="1137"/>
                      <a:pt x="824" y="1153"/>
                    </a:cubicBezTo>
                    <a:cubicBezTo>
                      <a:pt x="831" y="1159"/>
                      <a:pt x="837" y="1161"/>
                      <a:pt x="841" y="1161"/>
                    </a:cubicBezTo>
                    <a:cubicBezTo>
                      <a:pt x="859" y="1161"/>
                      <a:pt x="860" y="1123"/>
                      <a:pt x="884" y="1123"/>
                    </a:cubicBezTo>
                    <a:cubicBezTo>
                      <a:pt x="873" y="1139"/>
                      <a:pt x="875" y="1143"/>
                      <a:pt x="883" y="1143"/>
                    </a:cubicBezTo>
                    <a:cubicBezTo>
                      <a:pt x="895" y="1143"/>
                      <a:pt x="918" y="1134"/>
                      <a:pt x="934" y="1134"/>
                    </a:cubicBezTo>
                    <a:cubicBezTo>
                      <a:pt x="936" y="1134"/>
                      <a:pt x="938" y="1134"/>
                      <a:pt x="940" y="1134"/>
                    </a:cubicBezTo>
                    <a:lnTo>
                      <a:pt x="907" y="1157"/>
                    </a:lnTo>
                    <a:cubicBezTo>
                      <a:pt x="910" y="1171"/>
                      <a:pt x="917" y="1176"/>
                      <a:pt x="924" y="1176"/>
                    </a:cubicBezTo>
                    <a:cubicBezTo>
                      <a:pt x="940" y="1176"/>
                      <a:pt x="963" y="1153"/>
                      <a:pt x="976" y="1153"/>
                    </a:cubicBezTo>
                    <a:cubicBezTo>
                      <a:pt x="982" y="1153"/>
                      <a:pt x="987" y="1157"/>
                      <a:pt x="988" y="1169"/>
                    </a:cubicBezTo>
                    <a:lnTo>
                      <a:pt x="930" y="1190"/>
                    </a:lnTo>
                    <a:lnTo>
                      <a:pt x="958" y="1199"/>
                    </a:lnTo>
                    <a:lnTo>
                      <a:pt x="921" y="1225"/>
                    </a:lnTo>
                    <a:cubicBezTo>
                      <a:pt x="965" y="1225"/>
                      <a:pt x="965" y="1234"/>
                      <a:pt x="974" y="1262"/>
                    </a:cubicBezTo>
                    <a:cubicBezTo>
                      <a:pt x="987" y="1244"/>
                      <a:pt x="1014" y="1227"/>
                      <a:pt x="1032" y="1227"/>
                    </a:cubicBezTo>
                    <a:cubicBezTo>
                      <a:pt x="1038" y="1227"/>
                      <a:pt x="1043" y="1228"/>
                      <a:pt x="1046" y="1232"/>
                    </a:cubicBezTo>
                    <a:cubicBezTo>
                      <a:pt x="1042" y="1257"/>
                      <a:pt x="1014" y="1250"/>
                      <a:pt x="1042" y="1269"/>
                    </a:cubicBezTo>
                    <a:cubicBezTo>
                      <a:pt x="1029" y="1276"/>
                      <a:pt x="1014" y="1284"/>
                      <a:pt x="1006" y="1284"/>
                    </a:cubicBezTo>
                    <a:cubicBezTo>
                      <a:pt x="999" y="1284"/>
                      <a:pt x="997" y="1279"/>
                      <a:pt x="1004" y="1262"/>
                    </a:cubicBezTo>
                    <a:lnTo>
                      <a:pt x="1004" y="1262"/>
                    </a:lnTo>
                    <a:cubicBezTo>
                      <a:pt x="995" y="1271"/>
                      <a:pt x="981" y="1273"/>
                      <a:pt x="972" y="1283"/>
                    </a:cubicBezTo>
                    <a:cubicBezTo>
                      <a:pt x="963" y="1313"/>
                      <a:pt x="1000" y="1317"/>
                      <a:pt x="1009" y="1324"/>
                    </a:cubicBezTo>
                    <a:cubicBezTo>
                      <a:pt x="1004" y="1320"/>
                      <a:pt x="1004" y="1315"/>
                      <a:pt x="1004" y="1308"/>
                    </a:cubicBezTo>
                    <a:lnTo>
                      <a:pt x="1042" y="1306"/>
                    </a:lnTo>
                    <a:lnTo>
                      <a:pt x="1079" y="1301"/>
                    </a:lnTo>
                    <a:lnTo>
                      <a:pt x="1079" y="1301"/>
                    </a:lnTo>
                    <a:cubicBezTo>
                      <a:pt x="1074" y="1317"/>
                      <a:pt x="1062" y="1322"/>
                      <a:pt x="1051" y="1327"/>
                    </a:cubicBezTo>
                    <a:cubicBezTo>
                      <a:pt x="1052" y="1327"/>
                      <a:pt x="1054" y="1327"/>
                      <a:pt x="1056" y="1327"/>
                    </a:cubicBezTo>
                    <a:cubicBezTo>
                      <a:pt x="1063" y="1327"/>
                      <a:pt x="1072" y="1325"/>
                      <a:pt x="1081" y="1325"/>
                    </a:cubicBezTo>
                    <a:cubicBezTo>
                      <a:pt x="1085" y="1325"/>
                      <a:pt x="1089" y="1325"/>
                      <a:pt x="1093" y="1327"/>
                    </a:cubicBezTo>
                    <a:cubicBezTo>
                      <a:pt x="1069" y="1346"/>
                      <a:pt x="1048" y="1368"/>
                      <a:pt x="1025" y="1369"/>
                    </a:cubicBezTo>
                    <a:lnTo>
                      <a:pt x="1025" y="1369"/>
                    </a:lnTo>
                    <a:lnTo>
                      <a:pt x="1018" y="1368"/>
                    </a:lnTo>
                    <a:lnTo>
                      <a:pt x="1018" y="1368"/>
                    </a:lnTo>
                    <a:cubicBezTo>
                      <a:pt x="1020" y="1369"/>
                      <a:pt x="1022" y="1369"/>
                      <a:pt x="1024" y="1369"/>
                    </a:cubicBezTo>
                    <a:cubicBezTo>
                      <a:pt x="1025" y="1369"/>
                      <a:pt x="1025" y="1369"/>
                      <a:pt x="1025" y="1369"/>
                    </a:cubicBezTo>
                    <a:lnTo>
                      <a:pt x="1025" y="1369"/>
                    </a:lnTo>
                    <a:lnTo>
                      <a:pt x="1079" y="1373"/>
                    </a:lnTo>
                    <a:cubicBezTo>
                      <a:pt x="1072" y="1385"/>
                      <a:pt x="1072" y="1417"/>
                      <a:pt x="1058" y="1422"/>
                    </a:cubicBezTo>
                    <a:cubicBezTo>
                      <a:pt x="1061" y="1433"/>
                      <a:pt x="1074" y="1435"/>
                      <a:pt x="1089" y="1435"/>
                    </a:cubicBezTo>
                    <a:cubicBezTo>
                      <a:pt x="1099" y="1435"/>
                      <a:pt x="1110" y="1434"/>
                      <a:pt x="1120" y="1434"/>
                    </a:cubicBezTo>
                    <a:cubicBezTo>
                      <a:pt x="1139" y="1434"/>
                      <a:pt x="1155" y="1437"/>
                      <a:pt x="1160" y="1452"/>
                    </a:cubicBezTo>
                    <a:cubicBezTo>
                      <a:pt x="1167" y="1447"/>
                      <a:pt x="1174" y="1447"/>
                      <a:pt x="1181" y="1447"/>
                    </a:cubicBezTo>
                    <a:cubicBezTo>
                      <a:pt x="1199" y="1468"/>
                      <a:pt x="1199" y="1507"/>
                      <a:pt x="1244" y="1507"/>
                    </a:cubicBezTo>
                    <a:cubicBezTo>
                      <a:pt x="1249" y="1507"/>
                      <a:pt x="1255" y="1506"/>
                      <a:pt x="1262" y="1505"/>
                    </a:cubicBezTo>
                    <a:lnTo>
                      <a:pt x="1262" y="1505"/>
                    </a:lnTo>
                    <a:lnTo>
                      <a:pt x="1250" y="1563"/>
                    </a:lnTo>
                    <a:cubicBezTo>
                      <a:pt x="1251" y="1563"/>
                      <a:pt x="1252" y="1563"/>
                      <a:pt x="1253" y="1563"/>
                    </a:cubicBezTo>
                    <a:cubicBezTo>
                      <a:pt x="1280" y="1563"/>
                      <a:pt x="1267" y="1495"/>
                      <a:pt x="1313" y="1495"/>
                    </a:cubicBezTo>
                    <a:cubicBezTo>
                      <a:pt x="1315" y="1495"/>
                      <a:pt x="1317" y="1496"/>
                      <a:pt x="1320" y="1496"/>
                    </a:cubicBezTo>
                    <a:cubicBezTo>
                      <a:pt x="1359" y="1498"/>
                      <a:pt x="1304" y="1545"/>
                      <a:pt x="1306" y="1563"/>
                    </a:cubicBezTo>
                    <a:cubicBezTo>
                      <a:pt x="1325" y="1555"/>
                      <a:pt x="1353" y="1538"/>
                      <a:pt x="1374" y="1538"/>
                    </a:cubicBezTo>
                    <a:cubicBezTo>
                      <a:pt x="1388" y="1538"/>
                      <a:pt x="1398" y="1545"/>
                      <a:pt x="1401" y="1568"/>
                    </a:cubicBezTo>
                    <a:cubicBezTo>
                      <a:pt x="1398" y="1568"/>
                      <a:pt x="1396" y="1569"/>
                      <a:pt x="1394" y="1569"/>
                    </a:cubicBezTo>
                    <a:cubicBezTo>
                      <a:pt x="1384" y="1569"/>
                      <a:pt x="1380" y="1560"/>
                      <a:pt x="1371" y="1558"/>
                    </a:cubicBezTo>
                    <a:lnTo>
                      <a:pt x="1371" y="1558"/>
                    </a:lnTo>
                    <a:lnTo>
                      <a:pt x="1378" y="1598"/>
                    </a:lnTo>
                    <a:cubicBezTo>
                      <a:pt x="1322" y="1628"/>
                      <a:pt x="1310" y="1600"/>
                      <a:pt x="1308" y="1651"/>
                    </a:cubicBezTo>
                    <a:cubicBezTo>
                      <a:pt x="1326" y="1623"/>
                      <a:pt x="1342" y="1615"/>
                      <a:pt x="1357" y="1615"/>
                    </a:cubicBezTo>
                    <a:cubicBezTo>
                      <a:pt x="1376" y="1615"/>
                      <a:pt x="1394" y="1628"/>
                      <a:pt x="1413" y="1628"/>
                    </a:cubicBezTo>
                    <a:cubicBezTo>
                      <a:pt x="1428" y="1628"/>
                      <a:pt x="1444" y="1620"/>
                      <a:pt x="1461" y="1591"/>
                    </a:cubicBezTo>
                    <a:lnTo>
                      <a:pt x="1463" y="1619"/>
                    </a:lnTo>
                    <a:cubicBezTo>
                      <a:pt x="1463" y="1618"/>
                      <a:pt x="1462" y="1617"/>
                      <a:pt x="1461" y="1617"/>
                    </a:cubicBezTo>
                    <a:cubicBezTo>
                      <a:pt x="1459" y="1617"/>
                      <a:pt x="1457" y="1619"/>
                      <a:pt x="1455" y="1619"/>
                    </a:cubicBezTo>
                    <a:cubicBezTo>
                      <a:pt x="1455" y="1619"/>
                      <a:pt x="1455" y="1619"/>
                      <a:pt x="1454" y="1619"/>
                    </a:cubicBezTo>
                    <a:lnTo>
                      <a:pt x="1454" y="1619"/>
                    </a:lnTo>
                    <a:cubicBezTo>
                      <a:pt x="1455" y="1630"/>
                      <a:pt x="1458" y="1635"/>
                      <a:pt x="1462" y="1635"/>
                    </a:cubicBezTo>
                    <a:cubicBezTo>
                      <a:pt x="1477" y="1635"/>
                      <a:pt x="1507" y="1581"/>
                      <a:pt x="1530" y="1581"/>
                    </a:cubicBezTo>
                    <a:cubicBezTo>
                      <a:pt x="1533" y="1581"/>
                      <a:pt x="1537" y="1583"/>
                      <a:pt x="1540" y="1586"/>
                    </a:cubicBezTo>
                    <a:cubicBezTo>
                      <a:pt x="1549" y="1598"/>
                      <a:pt x="1552" y="1616"/>
                      <a:pt x="1538" y="1626"/>
                    </a:cubicBezTo>
                    <a:lnTo>
                      <a:pt x="1577" y="1612"/>
                    </a:lnTo>
                    <a:lnTo>
                      <a:pt x="1577" y="1612"/>
                    </a:lnTo>
                    <a:cubicBezTo>
                      <a:pt x="1582" y="1615"/>
                      <a:pt x="1578" y="1626"/>
                      <a:pt x="1573" y="1629"/>
                    </a:cubicBezTo>
                    <a:lnTo>
                      <a:pt x="1573" y="1629"/>
                    </a:lnTo>
                    <a:lnTo>
                      <a:pt x="1616" y="1637"/>
                    </a:lnTo>
                    <a:lnTo>
                      <a:pt x="1616" y="1640"/>
                    </a:lnTo>
                    <a:cubicBezTo>
                      <a:pt x="1630" y="1628"/>
                      <a:pt x="1656" y="1609"/>
                      <a:pt x="1667" y="1600"/>
                    </a:cubicBezTo>
                    <a:lnTo>
                      <a:pt x="1667" y="1600"/>
                    </a:lnTo>
                    <a:cubicBezTo>
                      <a:pt x="1677" y="1619"/>
                      <a:pt x="1658" y="1609"/>
                      <a:pt x="1656" y="1623"/>
                    </a:cubicBezTo>
                    <a:cubicBezTo>
                      <a:pt x="1670" y="1619"/>
                      <a:pt x="1681" y="1612"/>
                      <a:pt x="1693" y="1605"/>
                    </a:cubicBezTo>
                    <a:lnTo>
                      <a:pt x="1693" y="1605"/>
                    </a:lnTo>
                    <a:cubicBezTo>
                      <a:pt x="1693" y="1629"/>
                      <a:pt x="1676" y="1647"/>
                      <a:pt x="1658" y="1647"/>
                    </a:cubicBezTo>
                    <a:cubicBezTo>
                      <a:pt x="1653" y="1647"/>
                      <a:pt x="1649" y="1646"/>
                      <a:pt x="1644" y="1644"/>
                    </a:cubicBezTo>
                    <a:lnTo>
                      <a:pt x="1644" y="1644"/>
                    </a:lnTo>
                    <a:cubicBezTo>
                      <a:pt x="1643" y="1681"/>
                      <a:pt x="1646" y="1692"/>
                      <a:pt x="1652" y="1692"/>
                    </a:cubicBezTo>
                    <a:cubicBezTo>
                      <a:pt x="1660" y="1692"/>
                      <a:pt x="1672" y="1676"/>
                      <a:pt x="1686" y="1676"/>
                    </a:cubicBezTo>
                    <a:cubicBezTo>
                      <a:pt x="1690" y="1676"/>
                      <a:pt x="1694" y="1677"/>
                      <a:pt x="1698" y="1681"/>
                    </a:cubicBezTo>
                    <a:lnTo>
                      <a:pt x="1698" y="1681"/>
                    </a:lnTo>
                    <a:cubicBezTo>
                      <a:pt x="1698" y="1679"/>
                      <a:pt x="1698" y="1677"/>
                      <a:pt x="1698" y="1674"/>
                    </a:cubicBezTo>
                    <a:cubicBezTo>
                      <a:pt x="1707" y="1658"/>
                      <a:pt x="1713" y="1652"/>
                      <a:pt x="1717" y="1652"/>
                    </a:cubicBezTo>
                    <a:cubicBezTo>
                      <a:pt x="1722" y="1652"/>
                      <a:pt x="1724" y="1663"/>
                      <a:pt x="1728" y="1672"/>
                    </a:cubicBezTo>
                    <a:cubicBezTo>
                      <a:pt x="1722" y="1675"/>
                      <a:pt x="1711" y="1685"/>
                      <a:pt x="1704" y="1685"/>
                    </a:cubicBezTo>
                    <a:cubicBezTo>
                      <a:pt x="1703" y="1685"/>
                      <a:pt x="1703" y="1685"/>
                      <a:pt x="1703" y="1685"/>
                    </a:cubicBezTo>
                    <a:lnTo>
                      <a:pt x="1703" y="1685"/>
                    </a:lnTo>
                    <a:cubicBezTo>
                      <a:pt x="1706" y="1689"/>
                      <a:pt x="1709" y="1694"/>
                      <a:pt x="1712" y="1700"/>
                    </a:cubicBezTo>
                    <a:lnTo>
                      <a:pt x="1681" y="1707"/>
                    </a:lnTo>
                    <a:cubicBezTo>
                      <a:pt x="1679" y="1769"/>
                      <a:pt x="1705" y="1756"/>
                      <a:pt x="1725" y="1800"/>
                    </a:cubicBezTo>
                    <a:cubicBezTo>
                      <a:pt x="1723" y="1776"/>
                      <a:pt x="1693" y="1691"/>
                      <a:pt x="1730" y="1672"/>
                    </a:cubicBezTo>
                    <a:cubicBezTo>
                      <a:pt x="1733" y="1677"/>
                      <a:pt x="1737" y="1682"/>
                      <a:pt x="1744" y="1682"/>
                    </a:cubicBezTo>
                    <a:cubicBezTo>
                      <a:pt x="1749" y="1682"/>
                      <a:pt x="1756" y="1679"/>
                      <a:pt x="1765" y="1672"/>
                    </a:cubicBezTo>
                    <a:lnTo>
                      <a:pt x="1765" y="1672"/>
                    </a:lnTo>
                    <a:cubicBezTo>
                      <a:pt x="1756" y="1709"/>
                      <a:pt x="1774" y="1705"/>
                      <a:pt x="1795" y="1707"/>
                    </a:cubicBezTo>
                    <a:lnTo>
                      <a:pt x="1781" y="1756"/>
                    </a:lnTo>
                    <a:cubicBezTo>
                      <a:pt x="1807" y="1746"/>
                      <a:pt x="1811" y="1721"/>
                      <a:pt x="1827" y="1700"/>
                    </a:cubicBezTo>
                    <a:cubicBezTo>
                      <a:pt x="1851" y="1709"/>
                      <a:pt x="1846" y="1749"/>
                      <a:pt x="1846" y="1783"/>
                    </a:cubicBezTo>
                    <a:cubicBezTo>
                      <a:pt x="1849" y="1784"/>
                      <a:pt x="1852" y="1785"/>
                      <a:pt x="1854" y="1785"/>
                    </a:cubicBezTo>
                    <a:cubicBezTo>
                      <a:pt x="1878" y="1785"/>
                      <a:pt x="1836" y="1716"/>
                      <a:pt x="1878" y="1714"/>
                    </a:cubicBezTo>
                    <a:cubicBezTo>
                      <a:pt x="1888" y="1722"/>
                      <a:pt x="1898" y="1725"/>
                      <a:pt x="1908" y="1725"/>
                    </a:cubicBezTo>
                    <a:cubicBezTo>
                      <a:pt x="1927" y="1725"/>
                      <a:pt x="1948" y="1711"/>
                      <a:pt x="1976" y="1693"/>
                    </a:cubicBezTo>
                    <a:lnTo>
                      <a:pt x="1976" y="1693"/>
                    </a:lnTo>
                    <a:cubicBezTo>
                      <a:pt x="1997" y="1711"/>
                      <a:pt x="1969" y="1723"/>
                      <a:pt x="1976" y="1739"/>
                    </a:cubicBezTo>
                    <a:lnTo>
                      <a:pt x="1999" y="1700"/>
                    </a:lnTo>
                    <a:cubicBezTo>
                      <a:pt x="2004" y="1702"/>
                      <a:pt x="2001" y="1714"/>
                      <a:pt x="1999" y="1721"/>
                    </a:cubicBezTo>
                    <a:cubicBezTo>
                      <a:pt x="2018" y="1705"/>
                      <a:pt x="2004" y="1670"/>
                      <a:pt x="2029" y="1656"/>
                    </a:cubicBezTo>
                    <a:cubicBezTo>
                      <a:pt x="2031" y="1646"/>
                      <a:pt x="2033" y="1642"/>
                      <a:pt x="2037" y="1642"/>
                    </a:cubicBezTo>
                    <a:cubicBezTo>
                      <a:pt x="2049" y="1642"/>
                      <a:pt x="2072" y="1692"/>
                      <a:pt x="2094" y="1692"/>
                    </a:cubicBezTo>
                    <a:cubicBezTo>
                      <a:pt x="2100" y="1692"/>
                      <a:pt x="2107" y="1687"/>
                      <a:pt x="2113" y="1674"/>
                    </a:cubicBezTo>
                    <a:lnTo>
                      <a:pt x="2113" y="1674"/>
                    </a:lnTo>
                    <a:cubicBezTo>
                      <a:pt x="2122" y="1688"/>
                      <a:pt x="2110" y="1707"/>
                      <a:pt x="2113" y="1725"/>
                    </a:cubicBezTo>
                    <a:cubicBezTo>
                      <a:pt x="2143" y="1702"/>
                      <a:pt x="2166" y="1670"/>
                      <a:pt x="2180" y="1635"/>
                    </a:cubicBezTo>
                    <a:lnTo>
                      <a:pt x="2215" y="1665"/>
                    </a:lnTo>
                    <a:cubicBezTo>
                      <a:pt x="2187" y="1630"/>
                      <a:pt x="2210" y="1582"/>
                      <a:pt x="2226" y="1542"/>
                    </a:cubicBezTo>
                    <a:cubicBezTo>
                      <a:pt x="2217" y="1526"/>
                      <a:pt x="2210" y="1510"/>
                      <a:pt x="2205" y="1503"/>
                    </a:cubicBezTo>
                    <a:lnTo>
                      <a:pt x="2233" y="1473"/>
                    </a:lnTo>
                    <a:cubicBezTo>
                      <a:pt x="2238" y="1487"/>
                      <a:pt x="2240" y="1503"/>
                      <a:pt x="2235" y="1519"/>
                    </a:cubicBezTo>
                    <a:cubicBezTo>
                      <a:pt x="2238" y="1514"/>
                      <a:pt x="2240" y="1510"/>
                      <a:pt x="2240" y="1507"/>
                    </a:cubicBezTo>
                    <a:cubicBezTo>
                      <a:pt x="2254" y="1528"/>
                      <a:pt x="2256" y="1556"/>
                      <a:pt x="2249" y="1582"/>
                    </a:cubicBezTo>
                    <a:lnTo>
                      <a:pt x="2231" y="1554"/>
                    </a:lnTo>
                    <a:cubicBezTo>
                      <a:pt x="2226" y="1584"/>
                      <a:pt x="2226" y="1616"/>
                      <a:pt x="2228" y="1649"/>
                    </a:cubicBezTo>
                    <a:cubicBezTo>
                      <a:pt x="2231" y="1642"/>
                      <a:pt x="2235" y="1637"/>
                      <a:pt x="2240" y="1635"/>
                    </a:cubicBezTo>
                    <a:lnTo>
                      <a:pt x="2240" y="1635"/>
                    </a:lnTo>
                    <a:cubicBezTo>
                      <a:pt x="2238" y="1642"/>
                      <a:pt x="2238" y="1649"/>
                      <a:pt x="2240" y="1656"/>
                    </a:cubicBezTo>
                    <a:cubicBezTo>
                      <a:pt x="2240" y="1657"/>
                      <a:pt x="2241" y="1657"/>
                      <a:pt x="2241" y="1657"/>
                    </a:cubicBezTo>
                    <a:cubicBezTo>
                      <a:pt x="2243" y="1657"/>
                      <a:pt x="2245" y="1647"/>
                      <a:pt x="2249" y="1635"/>
                    </a:cubicBezTo>
                    <a:lnTo>
                      <a:pt x="2266" y="1691"/>
                    </a:lnTo>
                    <a:lnTo>
                      <a:pt x="2266" y="1667"/>
                    </a:lnTo>
                    <a:lnTo>
                      <a:pt x="2324" y="1693"/>
                    </a:lnTo>
                    <a:cubicBezTo>
                      <a:pt x="2349" y="1630"/>
                      <a:pt x="2358" y="1545"/>
                      <a:pt x="2402" y="1507"/>
                    </a:cubicBezTo>
                    <a:cubicBezTo>
                      <a:pt x="2402" y="1552"/>
                      <a:pt x="2419" y="1575"/>
                      <a:pt x="2432" y="1621"/>
                    </a:cubicBezTo>
                    <a:cubicBezTo>
                      <a:pt x="2426" y="1610"/>
                      <a:pt x="2420" y="1606"/>
                      <a:pt x="2415" y="1606"/>
                    </a:cubicBezTo>
                    <a:cubicBezTo>
                      <a:pt x="2398" y="1606"/>
                      <a:pt x="2388" y="1651"/>
                      <a:pt x="2364" y="1651"/>
                    </a:cubicBezTo>
                    <a:cubicBezTo>
                      <a:pt x="2364" y="1651"/>
                      <a:pt x="2364" y="1651"/>
                      <a:pt x="2364" y="1651"/>
                    </a:cubicBezTo>
                    <a:lnTo>
                      <a:pt x="2364" y="1651"/>
                    </a:lnTo>
                    <a:cubicBezTo>
                      <a:pt x="2379" y="1652"/>
                      <a:pt x="2381" y="1677"/>
                      <a:pt x="2379" y="1684"/>
                    </a:cubicBezTo>
                    <a:lnTo>
                      <a:pt x="2400" y="1656"/>
                    </a:lnTo>
                    <a:lnTo>
                      <a:pt x="2421" y="1626"/>
                    </a:lnTo>
                    <a:cubicBezTo>
                      <a:pt x="2430" y="1665"/>
                      <a:pt x="2439" y="1654"/>
                      <a:pt x="2458" y="1665"/>
                    </a:cubicBezTo>
                    <a:cubicBezTo>
                      <a:pt x="2423" y="1591"/>
                      <a:pt x="2481" y="1603"/>
                      <a:pt x="2493" y="1575"/>
                    </a:cubicBezTo>
                    <a:lnTo>
                      <a:pt x="2493" y="1575"/>
                    </a:lnTo>
                    <a:cubicBezTo>
                      <a:pt x="2502" y="1598"/>
                      <a:pt x="2507" y="1626"/>
                      <a:pt x="2479" y="1628"/>
                    </a:cubicBezTo>
                    <a:cubicBezTo>
                      <a:pt x="2486" y="1635"/>
                      <a:pt x="2491" y="1638"/>
                      <a:pt x="2495" y="1638"/>
                    </a:cubicBezTo>
                    <a:cubicBezTo>
                      <a:pt x="2514" y="1638"/>
                      <a:pt x="2496" y="1561"/>
                      <a:pt x="2515" y="1561"/>
                    </a:cubicBezTo>
                    <a:cubicBezTo>
                      <a:pt x="2518" y="1561"/>
                      <a:pt x="2522" y="1563"/>
                      <a:pt x="2528" y="1568"/>
                    </a:cubicBezTo>
                    <a:cubicBezTo>
                      <a:pt x="2521" y="1570"/>
                      <a:pt x="2516" y="1568"/>
                      <a:pt x="2518" y="1582"/>
                    </a:cubicBezTo>
                    <a:cubicBezTo>
                      <a:pt x="2523" y="1569"/>
                      <a:pt x="2533" y="1564"/>
                      <a:pt x="2543" y="1564"/>
                    </a:cubicBezTo>
                    <a:cubicBezTo>
                      <a:pt x="2554" y="1564"/>
                      <a:pt x="2565" y="1571"/>
                      <a:pt x="2567" y="1584"/>
                    </a:cubicBezTo>
                    <a:lnTo>
                      <a:pt x="2560" y="1586"/>
                    </a:lnTo>
                    <a:cubicBezTo>
                      <a:pt x="2604" y="1582"/>
                      <a:pt x="2681" y="1538"/>
                      <a:pt x="2655" y="1475"/>
                    </a:cubicBezTo>
                    <a:lnTo>
                      <a:pt x="2655" y="1475"/>
                    </a:lnTo>
                    <a:cubicBezTo>
                      <a:pt x="2660" y="1482"/>
                      <a:pt x="2687" y="1549"/>
                      <a:pt x="2692" y="1561"/>
                    </a:cubicBezTo>
                    <a:cubicBezTo>
                      <a:pt x="2692" y="1561"/>
                      <a:pt x="2683" y="1503"/>
                      <a:pt x="2671" y="1445"/>
                    </a:cubicBezTo>
                    <a:cubicBezTo>
                      <a:pt x="2657" y="1387"/>
                      <a:pt x="2643" y="1329"/>
                      <a:pt x="2643" y="1329"/>
                    </a:cubicBezTo>
                    <a:lnTo>
                      <a:pt x="2643" y="1329"/>
                    </a:lnTo>
                    <a:cubicBezTo>
                      <a:pt x="2667" y="1385"/>
                      <a:pt x="2762" y="1494"/>
                      <a:pt x="2748" y="1538"/>
                    </a:cubicBezTo>
                    <a:cubicBezTo>
                      <a:pt x="2751" y="1538"/>
                      <a:pt x="2755" y="1539"/>
                      <a:pt x="2758" y="1539"/>
                    </a:cubicBezTo>
                    <a:cubicBezTo>
                      <a:pt x="2768" y="1539"/>
                      <a:pt x="2778" y="1535"/>
                      <a:pt x="2785" y="1514"/>
                    </a:cubicBezTo>
                    <a:cubicBezTo>
                      <a:pt x="2773" y="1510"/>
                      <a:pt x="2727" y="1450"/>
                      <a:pt x="2732" y="1440"/>
                    </a:cubicBezTo>
                    <a:lnTo>
                      <a:pt x="2732" y="1440"/>
                    </a:lnTo>
                    <a:cubicBezTo>
                      <a:pt x="2786" y="1483"/>
                      <a:pt x="2765" y="1464"/>
                      <a:pt x="2819" y="1492"/>
                    </a:cubicBezTo>
                    <a:lnTo>
                      <a:pt x="2819" y="1492"/>
                    </a:lnTo>
                    <a:cubicBezTo>
                      <a:pt x="2801" y="1479"/>
                      <a:pt x="2765" y="1405"/>
                      <a:pt x="2780" y="1401"/>
                    </a:cubicBezTo>
                    <a:lnTo>
                      <a:pt x="2780" y="1401"/>
                    </a:lnTo>
                    <a:cubicBezTo>
                      <a:pt x="2799" y="1429"/>
                      <a:pt x="2817" y="1456"/>
                      <a:pt x="2831" y="1487"/>
                    </a:cubicBezTo>
                    <a:cubicBezTo>
                      <a:pt x="2831" y="1487"/>
                      <a:pt x="2829" y="1463"/>
                      <a:pt x="2824" y="1440"/>
                    </a:cubicBezTo>
                    <a:cubicBezTo>
                      <a:pt x="2821" y="1423"/>
                      <a:pt x="2818" y="1407"/>
                      <a:pt x="2816" y="1398"/>
                    </a:cubicBezTo>
                    <a:lnTo>
                      <a:pt x="2816" y="1398"/>
                    </a:lnTo>
                    <a:cubicBezTo>
                      <a:pt x="2824" y="1420"/>
                      <a:pt x="2859" y="1458"/>
                      <a:pt x="2880" y="1473"/>
                    </a:cubicBezTo>
                    <a:cubicBezTo>
                      <a:pt x="2866" y="1461"/>
                      <a:pt x="2908" y="1456"/>
                      <a:pt x="2915" y="1443"/>
                    </a:cubicBezTo>
                    <a:lnTo>
                      <a:pt x="2887" y="1436"/>
                    </a:lnTo>
                    <a:cubicBezTo>
                      <a:pt x="2933" y="1422"/>
                      <a:pt x="2847" y="1308"/>
                      <a:pt x="2882" y="1290"/>
                    </a:cubicBezTo>
                    <a:lnTo>
                      <a:pt x="2882" y="1290"/>
                    </a:lnTo>
                    <a:cubicBezTo>
                      <a:pt x="2891" y="1308"/>
                      <a:pt x="2942" y="1382"/>
                      <a:pt x="2970" y="1382"/>
                    </a:cubicBezTo>
                    <a:cubicBezTo>
                      <a:pt x="2971" y="1382"/>
                      <a:pt x="2972" y="1382"/>
                      <a:pt x="2973" y="1382"/>
                    </a:cubicBezTo>
                    <a:cubicBezTo>
                      <a:pt x="2952" y="1341"/>
                      <a:pt x="2861" y="1185"/>
                      <a:pt x="2861" y="1139"/>
                    </a:cubicBezTo>
                    <a:lnTo>
                      <a:pt x="2861" y="1139"/>
                    </a:lnTo>
                    <a:lnTo>
                      <a:pt x="2885" y="1153"/>
                    </a:lnTo>
                    <a:lnTo>
                      <a:pt x="2885" y="1116"/>
                    </a:lnTo>
                    <a:cubicBezTo>
                      <a:pt x="2933" y="1197"/>
                      <a:pt x="2973" y="1285"/>
                      <a:pt x="2998" y="1378"/>
                    </a:cubicBezTo>
                    <a:cubicBezTo>
                      <a:pt x="3018" y="1382"/>
                      <a:pt x="3023" y="1390"/>
                      <a:pt x="3029" y="1390"/>
                    </a:cubicBezTo>
                    <a:cubicBezTo>
                      <a:pt x="3032" y="1390"/>
                      <a:pt x="3036" y="1388"/>
                      <a:pt x="3042" y="1382"/>
                    </a:cubicBezTo>
                    <a:cubicBezTo>
                      <a:pt x="3058" y="1389"/>
                      <a:pt x="3063" y="1410"/>
                      <a:pt x="3051" y="1426"/>
                    </a:cubicBezTo>
                    <a:lnTo>
                      <a:pt x="3109" y="1398"/>
                    </a:lnTo>
                    <a:cubicBezTo>
                      <a:pt x="3070" y="1359"/>
                      <a:pt x="3107" y="1329"/>
                      <a:pt x="3072" y="1296"/>
                    </a:cubicBezTo>
                    <a:lnTo>
                      <a:pt x="3072" y="1296"/>
                    </a:lnTo>
                    <a:cubicBezTo>
                      <a:pt x="3072" y="1297"/>
                      <a:pt x="3070" y="1317"/>
                      <a:pt x="3068" y="1338"/>
                    </a:cubicBezTo>
                    <a:lnTo>
                      <a:pt x="3063" y="1380"/>
                    </a:lnTo>
                    <a:cubicBezTo>
                      <a:pt x="3024" y="1341"/>
                      <a:pt x="2987" y="1243"/>
                      <a:pt x="3021" y="1225"/>
                    </a:cubicBezTo>
                    <a:lnTo>
                      <a:pt x="3021" y="1225"/>
                    </a:lnTo>
                    <a:cubicBezTo>
                      <a:pt x="3045" y="1234"/>
                      <a:pt x="3084" y="1299"/>
                      <a:pt x="3098" y="1310"/>
                    </a:cubicBezTo>
                    <a:cubicBezTo>
                      <a:pt x="3089" y="1296"/>
                      <a:pt x="3100" y="1265"/>
                      <a:pt x="3111" y="1265"/>
                    </a:cubicBezTo>
                    <a:cubicBezTo>
                      <a:pt x="3112" y="1265"/>
                      <a:pt x="3113" y="1266"/>
                      <a:pt x="3114" y="1266"/>
                    </a:cubicBezTo>
                    <a:lnTo>
                      <a:pt x="3121" y="1299"/>
                    </a:lnTo>
                    <a:cubicBezTo>
                      <a:pt x="3150" y="1297"/>
                      <a:pt x="3109" y="1238"/>
                      <a:pt x="3140" y="1238"/>
                    </a:cubicBezTo>
                    <a:cubicBezTo>
                      <a:pt x="3144" y="1238"/>
                      <a:pt x="3149" y="1239"/>
                      <a:pt x="3156" y="1241"/>
                    </a:cubicBezTo>
                    <a:cubicBezTo>
                      <a:pt x="3156" y="1241"/>
                      <a:pt x="3157" y="1240"/>
                      <a:pt x="3158" y="1240"/>
                    </a:cubicBezTo>
                    <a:cubicBezTo>
                      <a:pt x="3169" y="1240"/>
                      <a:pt x="3200" y="1254"/>
                      <a:pt x="3209" y="1254"/>
                    </a:cubicBezTo>
                    <a:cubicBezTo>
                      <a:pt x="3213" y="1254"/>
                      <a:pt x="3213" y="1252"/>
                      <a:pt x="3207" y="1245"/>
                    </a:cubicBezTo>
                    <a:cubicBezTo>
                      <a:pt x="3121" y="1190"/>
                      <a:pt x="3042" y="1123"/>
                      <a:pt x="2970" y="1048"/>
                    </a:cubicBezTo>
                    <a:lnTo>
                      <a:pt x="2970" y="1048"/>
                    </a:lnTo>
                    <a:cubicBezTo>
                      <a:pt x="3007" y="1053"/>
                      <a:pt x="3042" y="1060"/>
                      <a:pt x="3077" y="1069"/>
                    </a:cubicBezTo>
                    <a:cubicBezTo>
                      <a:pt x="3126" y="1090"/>
                      <a:pt x="3153" y="1162"/>
                      <a:pt x="3193" y="1181"/>
                    </a:cubicBezTo>
                    <a:cubicBezTo>
                      <a:pt x="3184" y="1169"/>
                      <a:pt x="3177" y="1157"/>
                      <a:pt x="3172" y="1146"/>
                    </a:cubicBezTo>
                    <a:cubicBezTo>
                      <a:pt x="3184" y="1146"/>
                      <a:pt x="3197" y="1164"/>
                      <a:pt x="3206" y="1164"/>
                    </a:cubicBezTo>
                    <a:cubicBezTo>
                      <a:pt x="3209" y="1164"/>
                      <a:pt x="3211" y="1162"/>
                      <a:pt x="3214" y="1157"/>
                    </a:cubicBezTo>
                    <a:cubicBezTo>
                      <a:pt x="3172" y="1120"/>
                      <a:pt x="3246" y="1130"/>
                      <a:pt x="3184" y="1120"/>
                    </a:cubicBezTo>
                    <a:cubicBezTo>
                      <a:pt x="3184" y="1095"/>
                      <a:pt x="3207" y="1111"/>
                      <a:pt x="3221" y="1092"/>
                    </a:cubicBezTo>
                    <a:cubicBezTo>
                      <a:pt x="3181" y="1065"/>
                      <a:pt x="3151" y="1023"/>
                      <a:pt x="3135" y="979"/>
                    </a:cubicBezTo>
                    <a:lnTo>
                      <a:pt x="3135" y="979"/>
                    </a:lnTo>
                    <a:cubicBezTo>
                      <a:pt x="3147" y="986"/>
                      <a:pt x="3158" y="993"/>
                      <a:pt x="3172" y="997"/>
                    </a:cubicBezTo>
                    <a:cubicBezTo>
                      <a:pt x="3200" y="970"/>
                      <a:pt x="3235" y="967"/>
                      <a:pt x="3255" y="935"/>
                    </a:cubicBezTo>
                    <a:cubicBezTo>
                      <a:pt x="3269" y="939"/>
                      <a:pt x="3295" y="933"/>
                      <a:pt x="3311" y="951"/>
                    </a:cubicBezTo>
                    <a:cubicBezTo>
                      <a:pt x="3306" y="942"/>
                      <a:pt x="3293" y="930"/>
                      <a:pt x="3297" y="919"/>
                    </a:cubicBezTo>
                    <a:lnTo>
                      <a:pt x="3297" y="919"/>
                    </a:lnTo>
                    <a:cubicBezTo>
                      <a:pt x="3351" y="928"/>
                      <a:pt x="3290" y="944"/>
                      <a:pt x="3351" y="960"/>
                    </a:cubicBezTo>
                    <a:cubicBezTo>
                      <a:pt x="3320" y="942"/>
                      <a:pt x="3327" y="914"/>
                      <a:pt x="3318" y="891"/>
                    </a:cubicBezTo>
                    <a:cubicBezTo>
                      <a:pt x="3310" y="887"/>
                      <a:pt x="3303" y="885"/>
                      <a:pt x="3299" y="885"/>
                    </a:cubicBezTo>
                    <a:cubicBezTo>
                      <a:pt x="3278" y="885"/>
                      <a:pt x="3292" y="921"/>
                      <a:pt x="3297" y="939"/>
                    </a:cubicBezTo>
                    <a:cubicBezTo>
                      <a:pt x="3237" y="902"/>
                      <a:pt x="3191" y="842"/>
                      <a:pt x="3186" y="791"/>
                    </a:cubicBezTo>
                    <a:cubicBezTo>
                      <a:pt x="3187" y="782"/>
                      <a:pt x="3191" y="778"/>
                      <a:pt x="3196" y="778"/>
                    </a:cubicBezTo>
                    <a:cubicBezTo>
                      <a:pt x="3208" y="778"/>
                      <a:pt x="3226" y="797"/>
                      <a:pt x="3228" y="797"/>
                    </a:cubicBezTo>
                    <a:cubicBezTo>
                      <a:pt x="3228" y="797"/>
                      <a:pt x="3228" y="797"/>
                      <a:pt x="3228" y="796"/>
                    </a:cubicBezTo>
                    <a:cubicBezTo>
                      <a:pt x="3274" y="756"/>
                      <a:pt x="3156" y="684"/>
                      <a:pt x="3230" y="675"/>
                    </a:cubicBezTo>
                    <a:lnTo>
                      <a:pt x="3230" y="675"/>
                    </a:lnTo>
                    <a:cubicBezTo>
                      <a:pt x="3279" y="684"/>
                      <a:pt x="3302" y="726"/>
                      <a:pt x="3332" y="740"/>
                    </a:cubicBezTo>
                    <a:cubicBezTo>
                      <a:pt x="3330" y="770"/>
                      <a:pt x="3283" y="754"/>
                      <a:pt x="3274" y="770"/>
                    </a:cubicBezTo>
                    <a:lnTo>
                      <a:pt x="3302" y="766"/>
                    </a:lnTo>
                    <a:lnTo>
                      <a:pt x="3302" y="766"/>
                    </a:lnTo>
                    <a:cubicBezTo>
                      <a:pt x="3311" y="780"/>
                      <a:pt x="3309" y="800"/>
                      <a:pt x="3293" y="800"/>
                    </a:cubicBezTo>
                    <a:cubicBezTo>
                      <a:pt x="3295" y="801"/>
                      <a:pt x="3297" y="801"/>
                      <a:pt x="3299" y="801"/>
                    </a:cubicBezTo>
                    <a:cubicBezTo>
                      <a:pt x="3337" y="801"/>
                      <a:pt x="3363" y="726"/>
                      <a:pt x="3418" y="717"/>
                    </a:cubicBezTo>
                    <a:cubicBezTo>
                      <a:pt x="3413" y="703"/>
                      <a:pt x="3411" y="682"/>
                      <a:pt x="3392" y="678"/>
                    </a:cubicBezTo>
                    <a:lnTo>
                      <a:pt x="3388" y="691"/>
                    </a:lnTo>
                    <a:cubicBezTo>
                      <a:pt x="3352" y="678"/>
                      <a:pt x="3366" y="643"/>
                      <a:pt x="3343" y="643"/>
                    </a:cubicBezTo>
                    <a:cubicBezTo>
                      <a:pt x="3343" y="643"/>
                      <a:pt x="3342" y="643"/>
                      <a:pt x="3341" y="643"/>
                    </a:cubicBezTo>
                    <a:cubicBezTo>
                      <a:pt x="3334" y="615"/>
                      <a:pt x="3320" y="571"/>
                      <a:pt x="3355" y="564"/>
                    </a:cubicBezTo>
                    <a:lnTo>
                      <a:pt x="3394" y="590"/>
                    </a:lnTo>
                    <a:lnTo>
                      <a:pt x="3394" y="590"/>
                    </a:lnTo>
                    <a:cubicBezTo>
                      <a:pt x="3390" y="587"/>
                      <a:pt x="3385" y="586"/>
                      <a:pt x="3381" y="586"/>
                    </a:cubicBezTo>
                    <a:cubicBezTo>
                      <a:pt x="3372" y="586"/>
                      <a:pt x="3365" y="591"/>
                      <a:pt x="3369" y="601"/>
                    </a:cubicBezTo>
                    <a:cubicBezTo>
                      <a:pt x="3366" y="594"/>
                      <a:pt x="3372" y="593"/>
                      <a:pt x="3380" y="593"/>
                    </a:cubicBezTo>
                    <a:cubicBezTo>
                      <a:pt x="3387" y="593"/>
                      <a:pt x="3395" y="594"/>
                      <a:pt x="3403" y="594"/>
                    </a:cubicBezTo>
                    <a:cubicBezTo>
                      <a:pt x="3418" y="594"/>
                      <a:pt x="3429" y="590"/>
                      <a:pt x="3408" y="564"/>
                    </a:cubicBezTo>
                    <a:lnTo>
                      <a:pt x="3369" y="555"/>
                    </a:lnTo>
                    <a:cubicBezTo>
                      <a:pt x="3364" y="522"/>
                      <a:pt x="3344" y="469"/>
                      <a:pt x="3376" y="462"/>
                    </a:cubicBezTo>
                    <a:cubicBezTo>
                      <a:pt x="3362" y="454"/>
                      <a:pt x="3356" y="452"/>
                      <a:pt x="3354" y="452"/>
                    </a:cubicBezTo>
                    <a:cubicBezTo>
                      <a:pt x="3351" y="452"/>
                      <a:pt x="3352" y="455"/>
                      <a:pt x="3348" y="455"/>
                    </a:cubicBezTo>
                    <a:cubicBezTo>
                      <a:pt x="3345" y="455"/>
                      <a:pt x="3337" y="453"/>
                      <a:pt x="3318" y="443"/>
                    </a:cubicBezTo>
                    <a:lnTo>
                      <a:pt x="3318" y="443"/>
                    </a:lnTo>
                    <a:cubicBezTo>
                      <a:pt x="3381" y="479"/>
                      <a:pt x="3274" y="487"/>
                      <a:pt x="3337" y="517"/>
                    </a:cubicBezTo>
                    <a:lnTo>
                      <a:pt x="3337" y="517"/>
                    </a:lnTo>
                    <a:cubicBezTo>
                      <a:pt x="3319" y="509"/>
                      <a:pt x="3309" y="507"/>
                      <a:pt x="3300" y="507"/>
                    </a:cubicBezTo>
                    <a:cubicBezTo>
                      <a:pt x="3289" y="507"/>
                      <a:pt x="3282" y="512"/>
                      <a:pt x="3268" y="512"/>
                    </a:cubicBezTo>
                    <a:cubicBezTo>
                      <a:pt x="3261" y="512"/>
                      <a:pt x="3251" y="510"/>
                      <a:pt x="3237" y="506"/>
                    </a:cubicBezTo>
                    <a:lnTo>
                      <a:pt x="3237" y="506"/>
                    </a:lnTo>
                    <a:cubicBezTo>
                      <a:pt x="3249" y="515"/>
                      <a:pt x="3267" y="520"/>
                      <a:pt x="3244" y="531"/>
                    </a:cubicBezTo>
                    <a:cubicBezTo>
                      <a:pt x="3249" y="536"/>
                      <a:pt x="3251" y="538"/>
                      <a:pt x="3253" y="543"/>
                    </a:cubicBezTo>
                    <a:cubicBezTo>
                      <a:pt x="3262" y="545"/>
                      <a:pt x="3272" y="548"/>
                      <a:pt x="3281" y="552"/>
                    </a:cubicBezTo>
                    <a:cubicBezTo>
                      <a:pt x="3302" y="585"/>
                      <a:pt x="3279" y="610"/>
                      <a:pt x="3288" y="629"/>
                    </a:cubicBezTo>
                    <a:cubicBezTo>
                      <a:pt x="3286" y="629"/>
                      <a:pt x="3285" y="630"/>
                      <a:pt x="3284" y="630"/>
                    </a:cubicBezTo>
                    <a:cubicBezTo>
                      <a:pt x="3272" y="630"/>
                      <a:pt x="3274" y="612"/>
                      <a:pt x="3258" y="608"/>
                    </a:cubicBezTo>
                    <a:lnTo>
                      <a:pt x="3258" y="608"/>
                    </a:lnTo>
                    <a:lnTo>
                      <a:pt x="3269" y="638"/>
                    </a:lnTo>
                    <a:cubicBezTo>
                      <a:pt x="3253" y="626"/>
                      <a:pt x="3233" y="624"/>
                      <a:pt x="3218" y="618"/>
                    </a:cubicBezTo>
                    <a:lnTo>
                      <a:pt x="3218" y="618"/>
                    </a:lnTo>
                    <a:cubicBezTo>
                      <a:pt x="3220" y="620"/>
                      <a:pt x="3222" y="622"/>
                      <a:pt x="3223" y="624"/>
                    </a:cubicBezTo>
                    <a:cubicBezTo>
                      <a:pt x="3223" y="631"/>
                      <a:pt x="3220" y="634"/>
                      <a:pt x="3216" y="634"/>
                    </a:cubicBezTo>
                    <a:cubicBezTo>
                      <a:pt x="3214" y="634"/>
                      <a:pt x="3210" y="633"/>
                      <a:pt x="3207" y="631"/>
                    </a:cubicBezTo>
                    <a:cubicBezTo>
                      <a:pt x="3213" y="627"/>
                      <a:pt x="3217" y="621"/>
                      <a:pt x="3214" y="615"/>
                    </a:cubicBezTo>
                    <a:lnTo>
                      <a:pt x="3214" y="615"/>
                    </a:lnTo>
                    <a:cubicBezTo>
                      <a:pt x="3215" y="616"/>
                      <a:pt x="3217" y="617"/>
                      <a:pt x="3218" y="618"/>
                    </a:cubicBezTo>
                    <a:lnTo>
                      <a:pt x="3218" y="618"/>
                    </a:lnTo>
                    <a:cubicBezTo>
                      <a:pt x="3216" y="616"/>
                      <a:pt x="3214" y="614"/>
                      <a:pt x="3211" y="613"/>
                    </a:cubicBezTo>
                    <a:lnTo>
                      <a:pt x="3211" y="613"/>
                    </a:lnTo>
                    <a:cubicBezTo>
                      <a:pt x="3212" y="614"/>
                      <a:pt x="3213" y="614"/>
                      <a:pt x="3214" y="615"/>
                    </a:cubicBezTo>
                    <a:lnTo>
                      <a:pt x="3214" y="615"/>
                    </a:lnTo>
                    <a:cubicBezTo>
                      <a:pt x="3206" y="611"/>
                      <a:pt x="3201" y="604"/>
                      <a:pt x="3202" y="592"/>
                    </a:cubicBezTo>
                    <a:lnTo>
                      <a:pt x="3202" y="592"/>
                    </a:lnTo>
                    <a:lnTo>
                      <a:pt x="3181" y="610"/>
                    </a:lnTo>
                    <a:cubicBezTo>
                      <a:pt x="3156" y="610"/>
                      <a:pt x="3133" y="624"/>
                      <a:pt x="3137" y="645"/>
                    </a:cubicBezTo>
                    <a:cubicBezTo>
                      <a:pt x="3126" y="649"/>
                      <a:pt x="3141" y="676"/>
                      <a:pt x="3140" y="676"/>
                    </a:cubicBezTo>
                    <a:cubicBezTo>
                      <a:pt x="3140" y="676"/>
                      <a:pt x="3139" y="674"/>
                      <a:pt x="3135" y="668"/>
                    </a:cubicBezTo>
                    <a:lnTo>
                      <a:pt x="3128" y="715"/>
                    </a:lnTo>
                    <a:lnTo>
                      <a:pt x="3123" y="708"/>
                    </a:lnTo>
                    <a:cubicBezTo>
                      <a:pt x="3107" y="722"/>
                      <a:pt x="3109" y="747"/>
                      <a:pt x="3102" y="770"/>
                    </a:cubicBezTo>
                    <a:cubicBezTo>
                      <a:pt x="3098" y="792"/>
                      <a:pt x="3078" y="809"/>
                      <a:pt x="3056" y="809"/>
                    </a:cubicBezTo>
                    <a:cubicBezTo>
                      <a:pt x="3052" y="809"/>
                      <a:pt x="3048" y="808"/>
                      <a:pt x="3045" y="807"/>
                    </a:cubicBezTo>
                    <a:lnTo>
                      <a:pt x="3045" y="807"/>
                    </a:lnTo>
                    <a:cubicBezTo>
                      <a:pt x="3047" y="821"/>
                      <a:pt x="3049" y="837"/>
                      <a:pt x="3028" y="847"/>
                    </a:cubicBezTo>
                    <a:lnTo>
                      <a:pt x="3000" y="833"/>
                    </a:lnTo>
                    <a:cubicBezTo>
                      <a:pt x="3000" y="849"/>
                      <a:pt x="2947" y="847"/>
                      <a:pt x="2970" y="870"/>
                    </a:cubicBezTo>
                    <a:cubicBezTo>
                      <a:pt x="2955" y="862"/>
                      <a:pt x="2943" y="859"/>
                      <a:pt x="2934" y="859"/>
                    </a:cubicBezTo>
                    <a:cubicBezTo>
                      <a:pt x="2898" y="859"/>
                      <a:pt x="2907" y="911"/>
                      <a:pt x="2885" y="919"/>
                    </a:cubicBezTo>
                    <a:lnTo>
                      <a:pt x="2915" y="946"/>
                    </a:lnTo>
                    <a:cubicBezTo>
                      <a:pt x="2901" y="958"/>
                      <a:pt x="2898" y="977"/>
                      <a:pt x="2896" y="1004"/>
                    </a:cubicBezTo>
                    <a:lnTo>
                      <a:pt x="2924" y="1028"/>
                    </a:lnTo>
                    <a:cubicBezTo>
                      <a:pt x="2933" y="1062"/>
                      <a:pt x="2868" y="1044"/>
                      <a:pt x="2850" y="1067"/>
                    </a:cubicBezTo>
                    <a:cubicBezTo>
                      <a:pt x="2843" y="1058"/>
                      <a:pt x="2847" y="1055"/>
                      <a:pt x="2853" y="1055"/>
                    </a:cubicBezTo>
                    <a:cubicBezTo>
                      <a:pt x="2855" y="1055"/>
                      <a:pt x="2857" y="1055"/>
                      <a:pt x="2859" y="1055"/>
                    </a:cubicBezTo>
                    <a:cubicBezTo>
                      <a:pt x="2848" y="1051"/>
                      <a:pt x="2840" y="1049"/>
                      <a:pt x="2834" y="1049"/>
                    </a:cubicBezTo>
                    <a:cubicBezTo>
                      <a:pt x="2795" y="1049"/>
                      <a:pt x="2826" y="1126"/>
                      <a:pt x="2789" y="1126"/>
                    </a:cubicBezTo>
                    <a:cubicBezTo>
                      <a:pt x="2785" y="1126"/>
                      <a:pt x="2780" y="1125"/>
                      <a:pt x="2773" y="1123"/>
                    </a:cubicBezTo>
                    <a:lnTo>
                      <a:pt x="2773" y="1123"/>
                    </a:lnTo>
                    <a:cubicBezTo>
                      <a:pt x="2775" y="1133"/>
                      <a:pt x="2772" y="1137"/>
                      <a:pt x="2768" y="1137"/>
                    </a:cubicBezTo>
                    <a:cubicBezTo>
                      <a:pt x="2766" y="1137"/>
                      <a:pt x="2763" y="1136"/>
                      <a:pt x="2759" y="1134"/>
                    </a:cubicBezTo>
                    <a:cubicBezTo>
                      <a:pt x="2759" y="1134"/>
                      <a:pt x="2759" y="1132"/>
                      <a:pt x="2759" y="1132"/>
                    </a:cubicBezTo>
                    <a:cubicBezTo>
                      <a:pt x="2757" y="1132"/>
                      <a:pt x="2757" y="1132"/>
                      <a:pt x="2755" y="1134"/>
                    </a:cubicBezTo>
                    <a:cubicBezTo>
                      <a:pt x="2748" y="1141"/>
                      <a:pt x="2743" y="1150"/>
                      <a:pt x="2743" y="1160"/>
                    </a:cubicBezTo>
                    <a:lnTo>
                      <a:pt x="2715" y="1132"/>
                    </a:lnTo>
                    <a:lnTo>
                      <a:pt x="2715" y="1134"/>
                    </a:lnTo>
                    <a:cubicBezTo>
                      <a:pt x="2713" y="1133"/>
                      <a:pt x="2712" y="1133"/>
                      <a:pt x="2711" y="1133"/>
                    </a:cubicBezTo>
                    <a:cubicBezTo>
                      <a:pt x="2704" y="1133"/>
                      <a:pt x="2723" y="1155"/>
                      <a:pt x="2743" y="1174"/>
                    </a:cubicBezTo>
                    <a:cubicBezTo>
                      <a:pt x="2743" y="1183"/>
                      <a:pt x="2745" y="1190"/>
                      <a:pt x="2748" y="1199"/>
                    </a:cubicBezTo>
                    <a:cubicBezTo>
                      <a:pt x="2737" y="1187"/>
                      <a:pt x="2731" y="1184"/>
                      <a:pt x="2727" y="1184"/>
                    </a:cubicBezTo>
                    <a:cubicBezTo>
                      <a:pt x="2720" y="1184"/>
                      <a:pt x="2722" y="1198"/>
                      <a:pt x="2714" y="1198"/>
                    </a:cubicBezTo>
                    <a:cubicBezTo>
                      <a:pt x="2710" y="1198"/>
                      <a:pt x="2703" y="1193"/>
                      <a:pt x="2690" y="1181"/>
                    </a:cubicBezTo>
                    <a:lnTo>
                      <a:pt x="2690" y="1181"/>
                    </a:lnTo>
                    <a:cubicBezTo>
                      <a:pt x="2703" y="1206"/>
                      <a:pt x="2666" y="1224"/>
                      <a:pt x="2688" y="1273"/>
                    </a:cubicBezTo>
                    <a:lnTo>
                      <a:pt x="2688" y="1273"/>
                    </a:lnTo>
                    <a:cubicBezTo>
                      <a:pt x="2686" y="1273"/>
                      <a:pt x="2684" y="1273"/>
                      <a:pt x="2682" y="1273"/>
                    </a:cubicBezTo>
                    <a:cubicBezTo>
                      <a:pt x="2671" y="1273"/>
                      <a:pt x="2660" y="1275"/>
                      <a:pt x="2662" y="1292"/>
                    </a:cubicBezTo>
                    <a:lnTo>
                      <a:pt x="2634" y="1252"/>
                    </a:lnTo>
                    <a:lnTo>
                      <a:pt x="2646" y="1322"/>
                    </a:lnTo>
                    <a:cubicBezTo>
                      <a:pt x="2620" y="1308"/>
                      <a:pt x="2602" y="1280"/>
                      <a:pt x="2597" y="1250"/>
                    </a:cubicBezTo>
                    <a:cubicBezTo>
                      <a:pt x="2597" y="1315"/>
                      <a:pt x="2585" y="1283"/>
                      <a:pt x="2585" y="1345"/>
                    </a:cubicBezTo>
                    <a:lnTo>
                      <a:pt x="2572" y="1315"/>
                    </a:lnTo>
                    <a:cubicBezTo>
                      <a:pt x="2564" y="1321"/>
                      <a:pt x="2566" y="1351"/>
                      <a:pt x="2557" y="1351"/>
                    </a:cubicBezTo>
                    <a:cubicBezTo>
                      <a:pt x="2555" y="1351"/>
                      <a:pt x="2552" y="1349"/>
                      <a:pt x="2548" y="1345"/>
                    </a:cubicBezTo>
                    <a:cubicBezTo>
                      <a:pt x="2538" y="1335"/>
                      <a:pt x="2526" y="1332"/>
                      <a:pt x="2514" y="1332"/>
                    </a:cubicBezTo>
                    <a:cubicBezTo>
                      <a:pt x="2481" y="1332"/>
                      <a:pt x="2443" y="1355"/>
                      <a:pt x="2401" y="1355"/>
                    </a:cubicBezTo>
                    <a:cubicBezTo>
                      <a:pt x="2387" y="1355"/>
                      <a:pt x="2373" y="1352"/>
                      <a:pt x="2358" y="1345"/>
                    </a:cubicBezTo>
                    <a:lnTo>
                      <a:pt x="2358" y="1345"/>
                    </a:lnTo>
                    <a:cubicBezTo>
                      <a:pt x="2369" y="1370"/>
                      <a:pt x="2370" y="1378"/>
                      <a:pt x="2367" y="1378"/>
                    </a:cubicBezTo>
                    <a:cubicBezTo>
                      <a:pt x="2362" y="1378"/>
                      <a:pt x="2347" y="1359"/>
                      <a:pt x="2339" y="1359"/>
                    </a:cubicBezTo>
                    <a:cubicBezTo>
                      <a:pt x="2335" y="1359"/>
                      <a:pt x="2333" y="1365"/>
                      <a:pt x="2337" y="1382"/>
                    </a:cubicBezTo>
                    <a:cubicBezTo>
                      <a:pt x="2328" y="1361"/>
                      <a:pt x="2317" y="1352"/>
                      <a:pt x="2321" y="1331"/>
                    </a:cubicBezTo>
                    <a:lnTo>
                      <a:pt x="2321" y="1331"/>
                    </a:lnTo>
                    <a:cubicBezTo>
                      <a:pt x="2316" y="1338"/>
                      <a:pt x="2310" y="1340"/>
                      <a:pt x="2304" y="1340"/>
                    </a:cubicBezTo>
                    <a:cubicBezTo>
                      <a:pt x="2296" y="1340"/>
                      <a:pt x="2289" y="1336"/>
                      <a:pt x="2282" y="1336"/>
                    </a:cubicBezTo>
                    <a:cubicBezTo>
                      <a:pt x="2274" y="1336"/>
                      <a:pt x="2267" y="1342"/>
                      <a:pt x="2263" y="1368"/>
                    </a:cubicBezTo>
                    <a:cubicBezTo>
                      <a:pt x="2256" y="1347"/>
                      <a:pt x="2263" y="1336"/>
                      <a:pt x="2256" y="1324"/>
                    </a:cubicBezTo>
                    <a:cubicBezTo>
                      <a:pt x="2256" y="1328"/>
                      <a:pt x="2254" y="1337"/>
                      <a:pt x="2251" y="1337"/>
                    </a:cubicBezTo>
                    <a:cubicBezTo>
                      <a:pt x="2250" y="1337"/>
                      <a:pt x="2248" y="1335"/>
                      <a:pt x="2247" y="1331"/>
                    </a:cubicBezTo>
                    <a:cubicBezTo>
                      <a:pt x="2240" y="1320"/>
                      <a:pt x="2247" y="1313"/>
                      <a:pt x="2249" y="1303"/>
                    </a:cubicBezTo>
                    <a:lnTo>
                      <a:pt x="2249" y="1303"/>
                    </a:lnTo>
                    <a:cubicBezTo>
                      <a:pt x="2224" y="1310"/>
                      <a:pt x="2231" y="1378"/>
                      <a:pt x="2240" y="1440"/>
                    </a:cubicBezTo>
                    <a:cubicBezTo>
                      <a:pt x="2232" y="1430"/>
                      <a:pt x="2225" y="1425"/>
                      <a:pt x="2220" y="1425"/>
                    </a:cubicBezTo>
                    <a:cubicBezTo>
                      <a:pt x="2212" y="1425"/>
                      <a:pt x="2208" y="1436"/>
                      <a:pt x="2205" y="1461"/>
                    </a:cubicBezTo>
                    <a:cubicBezTo>
                      <a:pt x="2196" y="1443"/>
                      <a:pt x="2184" y="1422"/>
                      <a:pt x="2203" y="1412"/>
                    </a:cubicBezTo>
                    <a:cubicBezTo>
                      <a:pt x="2197" y="1412"/>
                      <a:pt x="2180" y="1406"/>
                      <a:pt x="2165" y="1406"/>
                    </a:cubicBezTo>
                    <a:cubicBezTo>
                      <a:pt x="2150" y="1406"/>
                      <a:pt x="2137" y="1412"/>
                      <a:pt x="2138" y="1438"/>
                    </a:cubicBezTo>
                    <a:cubicBezTo>
                      <a:pt x="2136" y="1433"/>
                      <a:pt x="2134" y="1431"/>
                      <a:pt x="2131" y="1431"/>
                    </a:cubicBezTo>
                    <a:cubicBezTo>
                      <a:pt x="2126" y="1431"/>
                      <a:pt x="2121" y="1437"/>
                      <a:pt x="2120" y="1440"/>
                    </a:cubicBezTo>
                    <a:cubicBezTo>
                      <a:pt x="2100" y="1440"/>
                      <a:pt x="2094" y="1436"/>
                      <a:pt x="2082" y="1436"/>
                    </a:cubicBezTo>
                    <a:cubicBezTo>
                      <a:pt x="2078" y="1436"/>
                      <a:pt x="2073" y="1437"/>
                      <a:pt x="2066" y="1438"/>
                    </a:cubicBezTo>
                    <a:lnTo>
                      <a:pt x="2073" y="1447"/>
                    </a:lnTo>
                    <a:cubicBezTo>
                      <a:pt x="2069" y="1472"/>
                      <a:pt x="2065" y="1480"/>
                      <a:pt x="2061" y="1480"/>
                    </a:cubicBezTo>
                    <a:cubicBezTo>
                      <a:pt x="2054" y="1480"/>
                      <a:pt x="2047" y="1467"/>
                      <a:pt x="2038" y="1467"/>
                    </a:cubicBezTo>
                    <a:cubicBezTo>
                      <a:pt x="2036" y="1467"/>
                      <a:pt x="2035" y="1468"/>
                      <a:pt x="2034" y="1468"/>
                    </a:cubicBezTo>
                    <a:lnTo>
                      <a:pt x="2034" y="1461"/>
                    </a:lnTo>
                    <a:cubicBezTo>
                      <a:pt x="2021" y="1447"/>
                      <a:pt x="2014" y="1444"/>
                      <a:pt x="2010" y="1444"/>
                    </a:cubicBezTo>
                    <a:cubicBezTo>
                      <a:pt x="2004" y="1444"/>
                      <a:pt x="2001" y="1450"/>
                      <a:pt x="1996" y="1450"/>
                    </a:cubicBezTo>
                    <a:cubicBezTo>
                      <a:pt x="1992" y="1450"/>
                      <a:pt x="1986" y="1445"/>
                      <a:pt x="1973" y="1426"/>
                    </a:cubicBezTo>
                    <a:lnTo>
                      <a:pt x="1971" y="1466"/>
                    </a:lnTo>
                    <a:cubicBezTo>
                      <a:pt x="1967" y="1485"/>
                      <a:pt x="1963" y="1492"/>
                      <a:pt x="1959" y="1492"/>
                    </a:cubicBezTo>
                    <a:cubicBezTo>
                      <a:pt x="1947" y="1492"/>
                      <a:pt x="1933" y="1435"/>
                      <a:pt x="1914" y="1435"/>
                    </a:cubicBezTo>
                    <a:cubicBezTo>
                      <a:pt x="1912" y="1435"/>
                      <a:pt x="1909" y="1436"/>
                      <a:pt x="1906" y="1438"/>
                    </a:cubicBezTo>
                    <a:lnTo>
                      <a:pt x="1911" y="1461"/>
                    </a:lnTo>
                    <a:cubicBezTo>
                      <a:pt x="1909" y="1463"/>
                      <a:pt x="1908" y="1464"/>
                      <a:pt x="1906" y="1464"/>
                    </a:cubicBezTo>
                    <a:cubicBezTo>
                      <a:pt x="1891" y="1464"/>
                      <a:pt x="1894" y="1344"/>
                      <a:pt x="1885" y="1334"/>
                    </a:cubicBezTo>
                    <a:cubicBezTo>
                      <a:pt x="1885" y="1324"/>
                      <a:pt x="1892" y="1322"/>
                      <a:pt x="1897" y="1317"/>
                    </a:cubicBezTo>
                    <a:cubicBezTo>
                      <a:pt x="1892" y="1306"/>
                      <a:pt x="1889" y="1302"/>
                      <a:pt x="1886" y="1302"/>
                    </a:cubicBezTo>
                    <a:cubicBezTo>
                      <a:pt x="1875" y="1302"/>
                      <a:pt x="1875" y="1367"/>
                      <a:pt x="1853" y="1371"/>
                    </a:cubicBezTo>
                    <a:cubicBezTo>
                      <a:pt x="1853" y="1345"/>
                      <a:pt x="1874" y="1306"/>
                      <a:pt x="1860" y="1299"/>
                    </a:cubicBezTo>
                    <a:cubicBezTo>
                      <a:pt x="1860" y="1296"/>
                      <a:pt x="1859" y="1295"/>
                      <a:pt x="1857" y="1295"/>
                    </a:cubicBezTo>
                    <a:cubicBezTo>
                      <a:pt x="1847" y="1295"/>
                      <a:pt x="1812" y="1331"/>
                      <a:pt x="1791" y="1331"/>
                    </a:cubicBezTo>
                    <a:cubicBezTo>
                      <a:pt x="1784" y="1331"/>
                      <a:pt x="1778" y="1326"/>
                      <a:pt x="1776" y="1313"/>
                    </a:cubicBezTo>
                    <a:cubicBezTo>
                      <a:pt x="1774" y="1334"/>
                      <a:pt x="1772" y="1354"/>
                      <a:pt x="1756" y="1366"/>
                    </a:cubicBezTo>
                    <a:cubicBezTo>
                      <a:pt x="1746" y="1366"/>
                      <a:pt x="1742" y="1345"/>
                      <a:pt x="1737" y="1331"/>
                    </a:cubicBezTo>
                    <a:cubicBezTo>
                      <a:pt x="1735" y="1323"/>
                      <a:pt x="1730" y="1316"/>
                      <a:pt x="1723" y="1316"/>
                    </a:cubicBezTo>
                    <a:cubicBezTo>
                      <a:pt x="1717" y="1316"/>
                      <a:pt x="1710" y="1321"/>
                      <a:pt x="1700" y="1334"/>
                    </a:cubicBezTo>
                    <a:cubicBezTo>
                      <a:pt x="1700" y="1327"/>
                      <a:pt x="1700" y="1322"/>
                      <a:pt x="1702" y="1317"/>
                    </a:cubicBezTo>
                    <a:lnTo>
                      <a:pt x="1702" y="1317"/>
                    </a:lnTo>
                    <a:cubicBezTo>
                      <a:pt x="1681" y="1327"/>
                      <a:pt x="1644" y="1324"/>
                      <a:pt x="1621" y="1352"/>
                    </a:cubicBezTo>
                    <a:cubicBezTo>
                      <a:pt x="1638" y="1308"/>
                      <a:pt x="1627" y="1297"/>
                      <a:pt x="1609" y="1297"/>
                    </a:cubicBezTo>
                    <a:cubicBezTo>
                      <a:pt x="1594" y="1297"/>
                      <a:pt x="1574" y="1305"/>
                      <a:pt x="1562" y="1305"/>
                    </a:cubicBezTo>
                    <a:cubicBezTo>
                      <a:pt x="1548" y="1305"/>
                      <a:pt x="1543" y="1296"/>
                      <a:pt x="1563" y="1259"/>
                    </a:cubicBezTo>
                    <a:lnTo>
                      <a:pt x="1519" y="1245"/>
                    </a:lnTo>
                    <a:lnTo>
                      <a:pt x="1526" y="1234"/>
                    </a:lnTo>
                    <a:cubicBezTo>
                      <a:pt x="1520" y="1228"/>
                      <a:pt x="1513" y="1225"/>
                      <a:pt x="1507" y="1225"/>
                    </a:cubicBezTo>
                    <a:cubicBezTo>
                      <a:pt x="1491" y="1225"/>
                      <a:pt x="1474" y="1239"/>
                      <a:pt x="1457" y="1252"/>
                    </a:cubicBezTo>
                    <a:cubicBezTo>
                      <a:pt x="1457" y="1241"/>
                      <a:pt x="1466" y="1234"/>
                      <a:pt x="1470" y="1229"/>
                    </a:cubicBezTo>
                    <a:cubicBezTo>
                      <a:pt x="1460" y="1208"/>
                      <a:pt x="1454" y="1198"/>
                      <a:pt x="1439" y="1198"/>
                    </a:cubicBezTo>
                    <a:cubicBezTo>
                      <a:pt x="1426" y="1198"/>
                      <a:pt x="1407" y="1205"/>
                      <a:pt x="1375" y="1218"/>
                    </a:cubicBezTo>
                    <a:lnTo>
                      <a:pt x="1399" y="1183"/>
                    </a:lnTo>
                    <a:lnTo>
                      <a:pt x="1399" y="1183"/>
                    </a:lnTo>
                    <a:cubicBezTo>
                      <a:pt x="1397" y="1184"/>
                      <a:pt x="1396" y="1184"/>
                      <a:pt x="1395" y="1184"/>
                    </a:cubicBezTo>
                    <a:cubicBezTo>
                      <a:pt x="1376" y="1184"/>
                      <a:pt x="1385" y="1108"/>
                      <a:pt x="1333" y="1108"/>
                    </a:cubicBezTo>
                    <a:cubicBezTo>
                      <a:pt x="1330" y="1108"/>
                      <a:pt x="1327" y="1108"/>
                      <a:pt x="1324" y="1109"/>
                    </a:cubicBezTo>
                    <a:cubicBezTo>
                      <a:pt x="1329" y="1104"/>
                      <a:pt x="1336" y="1099"/>
                      <a:pt x="1341" y="1097"/>
                    </a:cubicBezTo>
                    <a:lnTo>
                      <a:pt x="1341" y="1097"/>
                    </a:lnTo>
                    <a:cubicBezTo>
                      <a:pt x="1340" y="1097"/>
                      <a:pt x="1340" y="1097"/>
                      <a:pt x="1339" y="1097"/>
                    </a:cubicBezTo>
                    <a:cubicBezTo>
                      <a:pt x="1286" y="1097"/>
                      <a:pt x="1315" y="1009"/>
                      <a:pt x="1276" y="1009"/>
                    </a:cubicBezTo>
                    <a:cubicBezTo>
                      <a:pt x="1265" y="1009"/>
                      <a:pt x="1247" y="1017"/>
                      <a:pt x="1220" y="1037"/>
                    </a:cubicBezTo>
                    <a:lnTo>
                      <a:pt x="1171" y="1039"/>
                    </a:lnTo>
                    <a:cubicBezTo>
                      <a:pt x="1190" y="1076"/>
                      <a:pt x="1118" y="1076"/>
                      <a:pt x="1111" y="1104"/>
                    </a:cubicBezTo>
                    <a:cubicBezTo>
                      <a:pt x="1094" y="1098"/>
                      <a:pt x="1112" y="1054"/>
                      <a:pt x="1130" y="1054"/>
                    </a:cubicBezTo>
                    <a:cubicBezTo>
                      <a:pt x="1133" y="1054"/>
                      <a:pt x="1135" y="1054"/>
                      <a:pt x="1137" y="1055"/>
                    </a:cubicBezTo>
                    <a:lnTo>
                      <a:pt x="1132" y="1062"/>
                    </a:lnTo>
                    <a:cubicBezTo>
                      <a:pt x="1197" y="1018"/>
                      <a:pt x="1118" y="1007"/>
                      <a:pt x="1162" y="974"/>
                    </a:cubicBezTo>
                    <a:cubicBezTo>
                      <a:pt x="1104" y="916"/>
                      <a:pt x="1095" y="831"/>
                      <a:pt x="1062" y="773"/>
                    </a:cubicBezTo>
                    <a:lnTo>
                      <a:pt x="1014" y="810"/>
                    </a:lnTo>
                    <a:lnTo>
                      <a:pt x="1002" y="782"/>
                    </a:lnTo>
                    <a:cubicBezTo>
                      <a:pt x="1007" y="774"/>
                      <a:pt x="1022" y="762"/>
                      <a:pt x="1034" y="762"/>
                    </a:cubicBezTo>
                    <a:cubicBezTo>
                      <a:pt x="1039" y="762"/>
                      <a:pt x="1043" y="765"/>
                      <a:pt x="1046" y="770"/>
                    </a:cubicBezTo>
                    <a:cubicBezTo>
                      <a:pt x="1059" y="758"/>
                      <a:pt x="1048" y="753"/>
                      <a:pt x="1032" y="753"/>
                    </a:cubicBezTo>
                    <a:cubicBezTo>
                      <a:pt x="1017" y="753"/>
                      <a:pt x="996" y="758"/>
                      <a:pt x="991" y="761"/>
                    </a:cubicBezTo>
                    <a:cubicBezTo>
                      <a:pt x="991" y="734"/>
                      <a:pt x="1012" y="730"/>
                      <a:pt x="1030" y="730"/>
                    </a:cubicBezTo>
                    <a:cubicBezTo>
                      <a:pt x="1038" y="730"/>
                      <a:pt x="1046" y="731"/>
                      <a:pt x="1051" y="731"/>
                    </a:cubicBezTo>
                    <a:cubicBezTo>
                      <a:pt x="1055" y="731"/>
                      <a:pt x="1056" y="730"/>
                      <a:pt x="1055" y="729"/>
                    </a:cubicBezTo>
                    <a:lnTo>
                      <a:pt x="1042" y="715"/>
                    </a:lnTo>
                    <a:lnTo>
                      <a:pt x="1037" y="722"/>
                    </a:lnTo>
                    <a:cubicBezTo>
                      <a:pt x="1022" y="722"/>
                      <a:pt x="1008" y="726"/>
                      <a:pt x="997" y="726"/>
                    </a:cubicBezTo>
                    <a:cubicBezTo>
                      <a:pt x="987" y="726"/>
                      <a:pt x="980" y="723"/>
                      <a:pt x="974" y="712"/>
                    </a:cubicBezTo>
                    <a:cubicBezTo>
                      <a:pt x="974" y="694"/>
                      <a:pt x="1000" y="687"/>
                      <a:pt x="1000" y="680"/>
                    </a:cubicBezTo>
                    <a:cubicBezTo>
                      <a:pt x="1002" y="678"/>
                      <a:pt x="1004" y="675"/>
                      <a:pt x="995" y="671"/>
                    </a:cubicBezTo>
                    <a:lnTo>
                      <a:pt x="977" y="636"/>
                    </a:lnTo>
                    <a:lnTo>
                      <a:pt x="944" y="675"/>
                    </a:lnTo>
                    <a:cubicBezTo>
                      <a:pt x="928" y="675"/>
                      <a:pt x="925" y="665"/>
                      <a:pt x="918" y="665"/>
                    </a:cubicBezTo>
                    <a:cubicBezTo>
                      <a:pt x="913" y="665"/>
                      <a:pt x="906" y="670"/>
                      <a:pt x="891" y="687"/>
                    </a:cubicBezTo>
                    <a:cubicBezTo>
                      <a:pt x="947" y="622"/>
                      <a:pt x="831" y="559"/>
                      <a:pt x="840" y="534"/>
                    </a:cubicBezTo>
                    <a:lnTo>
                      <a:pt x="840" y="534"/>
                    </a:lnTo>
                    <a:cubicBezTo>
                      <a:pt x="836" y="534"/>
                      <a:pt x="832" y="535"/>
                      <a:pt x="828" y="535"/>
                    </a:cubicBezTo>
                    <a:cubicBezTo>
                      <a:pt x="802" y="535"/>
                      <a:pt x="778" y="521"/>
                      <a:pt x="766" y="497"/>
                    </a:cubicBezTo>
                    <a:cubicBezTo>
                      <a:pt x="764" y="506"/>
                      <a:pt x="739" y="531"/>
                      <a:pt x="723" y="531"/>
                    </a:cubicBezTo>
                    <a:cubicBezTo>
                      <a:pt x="719" y="531"/>
                      <a:pt x="715" y="529"/>
                      <a:pt x="712" y="525"/>
                    </a:cubicBezTo>
                    <a:cubicBezTo>
                      <a:pt x="801" y="461"/>
                      <a:pt x="721" y="462"/>
                      <a:pt x="758" y="399"/>
                    </a:cubicBezTo>
                    <a:lnTo>
                      <a:pt x="758" y="399"/>
                    </a:lnTo>
                    <a:cubicBezTo>
                      <a:pt x="753" y="406"/>
                      <a:pt x="748" y="409"/>
                      <a:pt x="742" y="409"/>
                    </a:cubicBezTo>
                    <a:cubicBezTo>
                      <a:pt x="728" y="409"/>
                      <a:pt x="713" y="395"/>
                      <a:pt x="698" y="395"/>
                    </a:cubicBezTo>
                    <a:cubicBezTo>
                      <a:pt x="687" y="395"/>
                      <a:pt x="676" y="402"/>
                      <a:pt x="666" y="425"/>
                    </a:cubicBezTo>
                    <a:cubicBezTo>
                      <a:pt x="657" y="404"/>
                      <a:pt x="696" y="395"/>
                      <a:pt x="701" y="367"/>
                    </a:cubicBezTo>
                    <a:cubicBezTo>
                      <a:pt x="634" y="362"/>
                      <a:pt x="636" y="274"/>
                      <a:pt x="573" y="246"/>
                    </a:cubicBezTo>
                    <a:cubicBezTo>
                      <a:pt x="564" y="256"/>
                      <a:pt x="559" y="279"/>
                      <a:pt x="534" y="288"/>
                    </a:cubicBezTo>
                    <a:lnTo>
                      <a:pt x="552" y="214"/>
                    </a:lnTo>
                    <a:cubicBezTo>
                      <a:pt x="552" y="214"/>
                      <a:pt x="552" y="214"/>
                      <a:pt x="552" y="214"/>
                    </a:cubicBezTo>
                    <a:cubicBezTo>
                      <a:pt x="541" y="214"/>
                      <a:pt x="517" y="241"/>
                      <a:pt x="507" y="241"/>
                    </a:cubicBezTo>
                    <a:cubicBezTo>
                      <a:pt x="502" y="241"/>
                      <a:pt x="500" y="235"/>
                      <a:pt x="504" y="219"/>
                    </a:cubicBezTo>
                    <a:lnTo>
                      <a:pt x="504" y="219"/>
                    </a:lnTo>
                    <a:cubicBezTo>
                      <a:pt x="499" y="229"/>
                      <a:pt x="493" y="247"/>
                      <a:pt x="484" y="247"/>
                    </a:cubicBezTo>
                    <a:cubicBezTo>
                      <a:pt x="484" y="247"/>
                      <a:pt x="483" y="246"/>
                      <a:pt x="483" y="246"/>
                    </a:cubicBezTo>
                    <a:cubicBezTo>
                      <a:pt x="453" y="184"/>
                      <a:pt x="392" y="163"/>
                      <a:pt x="334" y="137"/>
                    </a:cubicBezTo>
                    <a:cubicBezTo>
                      <a:pt x="283" y="121"/>
                      <a:pt x="239" y="84"/>
                      <a:pt x="212" y="38"/>
                    </a:cubicBezTo>
                    <a:lnTo>
                      <a:pt x="161" y="91"/>
                    </a:lnTo>
                    <a:lnTo>
                      <a:pt x="198" y="45"/>
                    </a:lnTo>
                    <a:cubicBezTo>
                      <a:pt x="193" y="45"/>
                      <a:pt x="181" y="45"/>
                      <a:pt x="198" y="21"/>
                    </a:cubicBezTo>
                    <a:lnTo>
                      <a:pt x="207" y="24"/>
                    </a:lnTo>
                    <a:cubicBezTo>
                      <a:pt x="202" y="17"/>
                      <a:pt x="200" y="10"/>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98" name="Google Shape;2498;p34"/>
              <p:cNvSpPr/>
              <p:nvPr/>
            </p:nvSpPr>
            <p:spPr>
              <a:xfrm>
                <a:off x="661125" y="1783150"/>
                <a:ext cx="475" cy="575"/>
              </a:xfrm>
              <a:custGeom>
                <a:avLst/>
                <a:gdLst/>
                <a:ahLst/>
                <a:cxnLst/>
                <a:rect l="l" t="t" r="r" b="b"/>
                <a:pathLst>
                  <a:path w="19" h="23" extrusionOk="0">
                    <a:moveTo>
                      <a:pt x="5" y="1"/>
                    </a:moveTo>
                    <a:lnTo>
                      <a:pt x="5" y="1"/>
                    </a:lnTo>
                    <a:cubicBezTo>
                      <a:pt x="12" y="8"/>
                      <a:pt x="8" y="15"/>
                      <a:pt x="1" y="19"/>
                    </a:cubicBezTo>
                    <a:cubicBezTo>
                      <a:pt x="4" y="21"/>
                      <a:pt x="8" y="22"/>
                      <a:pt x="11" y="22"/>
                    </a:cubicBezTo>
                    <a:cubicBezTo>
                      <a:pt x="15" y="22"/>
                      <a:pt x="18" y="19"/>
                      <a:pt x="17" y="12"/>
                    </a:cubicBezTo>
                    <a:cubicBezTo>
                      <a:pt x="15" y="8"/>
                      <a:pt x="10"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499" name="Google Shape;2499;p34"/>
              <p:cNvSpPr/>
              <p:nvPr/>
            </p:nvSpPr>
            <p:spPr>
              <a:xfrm>
                <a:off x="636625" y="1809000"/>
                <a:ext cx="250" cy="550"/>
              </a:xfrm>
              <a:custGeom>
                <a:avLst/>
                <a:gdLst/>
                <a:ahLst/>
                <a:cxnLst/>
                <a:rect l="l" t="t" r="r" b="b"/>
                <a:pathLst>
                  <a:path w="10" h="22" extrusionOk="0">
                    <a:moveTo>
                      <a:pt x="2" y="1"/>
                    </a:moveTo>
                    <a:lnTo>
                      <a:pt x="2" y="1"/>
                    </a:lnTo>
                    <a:cubicBezTo>
                      <a:pt x="0" y="8"/>
                      <a:pt x="2" y="17"/>
                      <a:pt x="9" y="21"/>
                    </a:cubicBezTo>
                    <a:cubicBezTo>
                      <a:pt x="5" y="14"/>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00" name="Google Shape;2500;p34"/>
              <p:cNvSpPr/>
              <p:nvPr/>
            </p:nvSpPr>
            <p:spPr>
              <a:xfrm>
                <a:off x="609775" y="1804125"/>
                <a:ext cx="150" cy="150"/>
              </a:xfrm>
              <a:custGeom>
                <a:avLst/>
                <a:gdLst/>
                <a:ahLst/>
                <a:cxnLst/>
                <a:rect l="l" t="t" r="r" b="b"/>
                <a:pathLst>
                  <a:path w="6" h="6" extrusionOk="0">
                    <a:moveTo>
                      <a:pt x="5" y="1"/>
                    </a:moveTo>
                    <a:lnTo>
                      <a:pt x="5" y="1"/>
                    </a:lnTo>
                    <a:lnTo>
                      <a:pt x="1" y="5"/>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01" name="Google Shape;2501;p34"/>
              <p:cNvSpPr/>
              <p:nvPr/>
            </p:nvSpPr>
            <p:spPr>
              <a:xfrm>
                <a:off x="660850" y="1797225"/>
                <a:ext cx="600" cy="175"/>
              </a:xfrm>
              <a:custGeom>
                <a:avLst/>
                <a:gdLst/>
                <a:ahLst/>
                <a:cxnLst/>
                <a:rect l="l" t="t" r="r" b="b"/>
                <a:pathLst>
                  <a:path w="24" h="7" extrusionOk="0">
                    <a:moveTo>
                      <a:pt x="0" y="1"/>
                    </a:moveTo>
                    <a:lnTo>
                      <a:pt x="0" y="1"/>
                    </a:lnTo>
                    <a:cubicBezTo>
                      <a:pt x="3" y="5"/>
                      <a:pt x="7" y="6"/>
                      <a:pt x="12" y="6"/>
                    </a:cubicBezTo>
                    <a:cubicBezTo>
                      <a:pt x="16" y="6"/>
                      <a:pt x="20" y="5"/>
                      <a:pt x="23" y="3"/>
                    </a:cubicBezTo>
                    <a:lnTo>
                      <a:pt x="23" y="3"/>
                    </a:lnTo>
                    <a:cubicBezTo>
                      <a:pt x="21" y="4"/>
                      <a:pt x="19" y="4"/>
                      <a:pt x="17" y="4"/>
                    </a:cubicBezTo>
                    <a:cubicBezTo>
                      <a:pt x="11"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02" name="Google Shape;2502;p34"/>
              <p:cNvSpPr/>
              <p:nvPr/>
            </p:nvSpPr>
            <p:spPr>
              <a:xfrm>
                <a:off x="662925" y="1779275"/>
                <a:ext cx="600" cy="550"/>
              </a:xfrm>
              <a:custGeom>
                <a:avLst/>
                <a:gdLst/>
                <a:ahLst/>
                <a:cxnLst/>
                <a:rect l="l" t="t" r="r" b="b"/>
                <a:pathLst>
                  <a:path w="24" h="22" extrusionOk="0">
                    <a:moveTo>
                      <a:pt x="8" y="0"/>
                    </a:moveTo>
                    <a:lnTo>
                      <a:pt x="8" y="0"/>
                    </a:lnTo>
                    <a:cubicBezTo>
                      <a:pt x="7" y="1"/>
                      <a:pt x="7" y="1"/>
                      <a:pt x="7" y="1"/>
                    </a:cubicBezTo>
                    <a:lnTo>
                      <a:pt x="7" y="1"/>
                    </a:lnTo>
                    <a:lnTo>
                      <a:pt x="8" y="0"/>
                    </a:lnTo>
                    <a:close/>
                    <a:moveTo>
                      <a:pt x="7" y="1"/>
                    </a:moveTo>
                    <a:lnTo>
                      <a:pt x="1" y="21"/>
                    </a:lnTo>
                    <a:cubicBezTo>
                      <a:pt x="4" y="17"/>
                      <a:pt x="8" y="15"/>
                      <a:pt x="12" y="15"/>
                    </a:cubicBezTo>
                    <a:cubicBezTo>
                      <a:pt x="16" y="15"/>
                      <a:pt x="20" y="17"/>
                      <a:pt x="24" y="17"/>
                    </a:cubicBezTo>
                    <a:cubicBezTo>
                      <a:pt x="17" y="10"/>
                      <a:pt x="7" y="5"/>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03" name="Google Shape;2503;p34"/>
              <p:cNvSpPr/>
              <p:nvPr/>
            </p:nvSpPr>
            <p:spPr>
              <a:xfrm>
                <a:off x="670175" y="1780150"/>
                <a:ext cx="600" cy="600"/>
              </a:xfrm>
              <a:custGeom>
                <a:avLst/>
                <a:gdLst/>
                <a:ahLst/>
                <a:cxnLst/>
                <a:rect l="l" t="t" r="r" b="b"/>
                <a:pathLst>
                  <a:path w="24" h="24" extrusionOk="0">
                    <a:moveTo>
                      <a:pt x="10" y="0"/>
                    </a:moveTo>
                    <a:lnTo>
                      <a:pt x="10" y="0"/>
                    </a:lnTo>
                    <a:cubicBezTo>
                      <a:pt x="0" y="7"/>
                      <a:pt x="7" y="23"/>
                      <a:pt x="21" y="23"/>
                    </a:cubicBezTo>
                    <a:cubicBezTo>
                      <a:pt x="21" y="16"/>
                      <a:pt x="24" y="19"/>
                      <a:pt x="24" y="12"/>
                    </a:cubicBez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04" name="Google Shape;2504;p34"/>
              <p:cNvSpPr/>
              <p:nvPr/>
            </p:nvSpPr>
            <p:spPr>
              <a:xfrm>
                <a:off x="665900" y="1780525"/>
                <a:ext cx="825" cy="900"/>
              </a:xfrm>
              <a:custGeom>
                <a:avLst/>
                <a:gdLst/>
                <a:ahLst/>
                <a:cxnLst/>
                <a:rect l="l" t="t" r="r" b="b"/>
                <a:pathLst>
                  <a:path w="33" h="36" extrusionOk="0">
                    <a:moveTo>
                      <a:pt x="6" y="0"/>
                    </a:moveTo>
                    <a:cubicBezTo>
                      <a:pt x="0" y="0"/>
                      <a:pt x="1" y="12"/>
                      <a:pt x="2" y="24"/>
                    </a:cubicBezTo>
                    <a:cubicBezTo>
                      <a:pt x="11" y="32"/>
                      <a:pt x="16" y="35"/>
                      <a:pt x="20" y="35"/>
                    </a:cubicBezTo>
                    <a:cubicBezTo>
                      <a:pt x="27" y="35"/>
                      <a:pt x="29" y="26"/>
                      <a:pt x="32" y="18"/>
                    </a:cubicBezTo>
                    <a:lnTo>
                      <a:pt x="32" y="18"/>
                    </a:lnTo>
                    <a:lnTo>
                      <a:pt x="30" y="20"/>
                    </a:lnTo>
                    <a:cubicBezTo>
                      <a:pt x="18" y="6"/>
                      <a:pt x="11"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05" name="Google Shape;2505;p34"/>
              <p:cNvSpPr/>
              <p:nvPr/>
            </p:nvSpPr>
            <p:spPr>
              <a:xfrm>
                <a:off x="666725" y="1780500"/>
                <a:ext cx="225" cy="350"/>
              </a:xfrm>
              <a:custGeom>
                <a:avLst/>
                <a:gdLst/>
                <a:ahLst/>
                <a:cxnLst/>
                <a:rect l="l" t="t" r="r" b="b"/>
                <a:pathLst>
                  <a:path w="9" h="14" extrusionOk="0">
                    <a:moveTo>
                      <a:pt x="2" y="1"/>
                    </a:moveTo>
                    <a:cubicBezTo>
                      <a:pt x="1" y="1"/>
                      <a:pt x="3" y="8"/>
                      <a:pt x="2" y="13"/>
                    </a:cubicBezTo>
                    <a:lnTo>
                      <a:pt x="2" y="13"/>
                    </a:lnTo>
                    <a:cubicBezTo>
                      <a:pt x="3" y="10"/>
                      <a:pt x="7" y="7"/>
                      <a:pt x="9" y="7"/>
                    </a:cubicBezTo>
                    <a:cubicBezTo>
                      <a:pt x="5" y="3"/>
                      <a:pt x="3" y="1"/>
                      <a:pt x="2" y="1"/>
                    </a:cubicBezTo>
                    <a:close/>
                    <a:moveTo>
                      <a:pt x="2" y="13"/>
                    </a:moveTo>
                    <a:lnTo>
                      <a:pt x="2" y="13"/>
                    </a:lnTo>
                    <a:cubicBezTo>
                      <a:pt x="2" y="13"/>
                      <a:pt x="2" y="14"/>
                      <a:pt x="2" y="14"/>
                    </a:cubicBezTo>
                    <a:cubicBezTo>
                      <a:pt x="2" y="14"/>
                      <a:pt x="2" y="13"/>
                      <a:pt x="2" y="1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06" name="Google Shape;2506;p34"/>
              <p:cNvSpPr/>
              <p:nvPr/>
            </p:nvSpPr>
            <p:spPr>
              <a:xfrm>
                <a:off x="660925" y="1781600"/>
                <a:ext cx="1125" cy="1025"/>
              </a:xfrm>
              <a:custGeom>
                <a:avLst/>
                <a:gdLst/>
                <a:ahLst/>
                <a:cxnLst/>
                <a:rect l="l" t="t" r="r" b="b"/>
                <a:pathLst>
                  <a:path w="45" h="41" extrusionOk="0">
                    <a:moveTo>
                      <a:pt x="7" y="0"/>
                    </a:moveTo>
                    <a:cubicBezTo>
                      <a:pt x="1" y="0"/>
                      <a:pt x="17" y="41"/>
                      <a:pt x="28" y="41"/>
                    </a:cubicBezTo>
                    <a:cubicBezTo>
                      <a:pt x="31" y="41"/>
                      <a:pt x="33" y="38"/>
                      <a:pt x="34" y="30"/>
                    </a:cubicBezTo>
                    <a:cubicBezTo>
                      <a:pt x="45" y="30"/>
                      <a:pt x="8" y="6"/>
                      <a:pt x="14" y="6"/>
                    </a:cubicBezTo>
                    <a:cubicBezTo>
                      <a:pt x="14" y="6"/>
                      <a:pt x="15" y="7"/>
                      <a:pt x="16" y="7"/>
                    </a:cubicBezTo>
                    <a:cubicBezTo>
                      <a:pt x="12" y="2"/>
                      <a:pt x="9"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07" name="Google Shape;2507;p34"/>
              <p:cNvSpPr/>
              <p:nvPr/>
            </p:nvSpPr>
            <p:spPr>
              <a:xfrm>
                <a:off x="667275" y="1782175"/>
                <a:ext cx="900" cy="725"/>
              </a:xfrm>
              <a:custGeom>
                <a:avLst/>
                <a:gdLst/>
                <a:ahLst/>
                <a:cxnLst/>
                <a:rect l="l" t="t" r="r" b="b"/>
                <a:pathLst>
                  <a:path w="36" h="29" extrusionOk="0">
                    <a:moveTo>
                      <a:pt x="1" y="0"/>
                    </a:moveTo>
                    <a:lnTo>
                      <a:pt x="19" y="28"/>
                    </a:lnTo>
                    <a:lnTo>
                      <a:pt x="35"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08" name="Google Shape;2508;p34"/>
              <p:cNvSpPr/>
              <p:nvPr/>
            </p:nvSpPr>
            <p:spPr>
              <a:xfrm>
                <a:off x="665525" y="1783625"/>
                <a:ext cx="850" cy="550"/>
              </a:xfrm>
              <a:custGeom>
                <a:avLst/>
                <a:gdLst/>
                <a:ahLst/>
                <a:cxnLst/>
                <a:rect l="l" t="t" r="r" b="b"/>
                <a:pathLst>
                  <a:path w="34" h="22" extrusionOk="0">
                    <a:moveTo>
                      <a:pt x="26" y="0"/>
                    </a:moveTo>
                    <a:cubicBezTo>
                      <a:pt x="15" y="7"/>
                      <a:pt x="1" y="14"/>
                      <a:pt x="10" y="21"/>
                    </a:cubicBezTo>
                    <a:lnTo>
                      <a:pt x="33" y="12"/>
                    </a:lnTo>
                    <a:cubicBezTo>
                      <a:pt x="29" y="9"/>
                      <a:pt x="26" y="5"/>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09" name="Google Shape;2509;p34"/>
              <p:cNvSpPr/>
              <p:nvPr/>
            </p:nvSpPr>
            <p:spPr>
              <a:xfrm>
                <a:off x="666175" y="1783200"/>
                <a:ext cx="250" cy="450"/>
              </a:xfrm>
              <a:custGeom>
                <a:avLst/>
                <a:gdLst/>
                <a:ahLst/>
                <a:cxnLst/>
                <a:rect l="l" t="t" r="r" b="b"/>
                <a:pathLst>
                  <a:path w="10" h="18" extrusionOk="0">
                    <a:moveTo>
                      <a:pt x="7" y="1"/>
                    </a:moveTo>
                    <a:cubicBezTo>
                      <a:pt x="3" y="6"/>
                      <a:pt x="0" y="10"/>
                      <a:pt x="0" y="17"/>
                    </a:cubicBezTo>
                    <a:cubicBezTo>
                      <a:pt x="5" y="13"/>
                      <a:pt x="10" y="8"/>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10" name="Google Shape;2510;p34"/>
              <p:cNvSpPr/>
              <p:nvPr/>
            </p:nvSpPr>
            <p:spPr>
              <a:xfrm>
                <a:off x="667275" y="1783450"/>
                <a:ext cx="600" cy="250"/>
              </a:xfrm>
              <a:custGeom>
                <a:avLst/>
                <a:gdLst/>
                <a:ahLst/>
                <a:cxnLst/>
                <a:rect l="l" t="t" r="r" b="b"/>
                <a:pathLst>
                  <a:path w="24" h="10" extrusionOk="0">
                    <a:moveTo>
                      <a:pt x="12" y="0"/>
                    </a:moveTo>
                    <a:lnTo>
                      <a:pt x="1" y="9"/>
                    </a:lnTo>
                    <a:lnTo>
                      <a:pt x="24" y="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11" name="Google Shape;2511;p34"/>
              <p:cNvSpPr/>
              <p:nvPr/>
            </p:nvSpPr>
            <p:spPr>
              <a:xfrm>
                <a:off x="661950" y="1788375"/>
                <a:ext cx="600" cy="775"/>
              </a:xfrm>
              <a:custGeom>
                <a:avLst/>
                <a:gdLst/>
                <a:ahLst/>
                <a:cxnLst/>
                <a:rect l="l" t="t" r="r" b="b"/>
                <a:pathLst>
                  <a:path w="24" h="31" extrusionOk="0">
                    <a:moveTo>
                      <a:pt x="5" y="0"/>
                    </a:moveTo>
                    <a:lnTo>
                      <a:pt x="0" y="23"/>
                    </a:lnTo>
                    <a:cubicBezTo>
                      <a:pt x="6" y="28"/>
                      <a:pt x="12" y="30"/>
                      <a:pt x="16" y="30"/>
                    </a:cubicBezTo>
                    <a:cubicBezTo>
                      <a:pt x="21" y="30"/>
                      <a:pt x="23" y="28"/>
                      <a:pt x="23" y="23"/>
                    </a:cubicBezTo>
                    <a:cubicBezTo>
                      <a:pt x="16" y="14"/>
                      <a:pt x="19"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12" name="Google Shape;2512;p34"/>
              <p:cNvSpPr/>
              <p:nvPr/>
            </p:nvSpPr>
            <p:spPr>
              <a:xfrm>
                <a:off x="664600" y="1788300"/>
                <a:ext cx="1075" cy="800"/>
              </a:xfrm>
              <a:custGeom>
                <a:avLst/>
                <a:gdLst/>
                <a:ahLst/>
                <a:cxnLst/>
                <a:rect l="l" t="t" r="r" b="b"/>
                <a:pathLst>
                  <a:path w="43" h="32" extrusionOk="0">
                    <a:moveTo>
                      <a:pt x="1" y="1"/>
                    </a:moveTo>
                    <a:lnTo>
                      <a:pt x="43" y="31"/>
                    </a:lnTo>
                    <a:lnTo>
                      <a:pt x="33" y="13"/>
                    </a:lnTo>
                    <a:cubicBezTo>
                      <a:pt x="22" y="10"/>
                      <a:pt x="10"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13" name="Google Shape;2513;p34"/>
              <p:cNvSpPr/>
              <p:nvPr/>
            </p:nvSpPr>
            <p:spPr>
              <a:xfrm>
                <a:off x="664725" y="1789950"/>
                <a:ext cx="775" cy="825"/>
              </a:xfrm>
              <a:custGeom>
                <a:avLst/>
                <a:gdLst/>
                <a:ahLst/>
                <a:cxnLst/>
                <a:rect l="l" t="t" r="r" b="b"/>
                <a:pathLst>
                  <a:path w="31" h="33" extrusionOk="0">
                    <a:moveTo>
                      <a:pt x="9" y="0"/>
                    </a:moveTo>
                    <a:cubicBezTo>
                      <a:pt x="7" y="0"/>
                      <a:pt x="4" y="1"/>
                      <a:pt x="1" y="2"/>
                    </a:cubicBezTo>
                    <a:cubicBezTo>
                      <a:pt x="9" y="9"/>
                      <a:pt x="16" y="33"/>
                      <a:pt x="23" y="33"/>
                    </a:cubicBezTo>
                    <a:cubicBezTo>
                      <a:pt x="26" y="33"/>
                      <a:pt x="28" y="31"/>
                      <a:pt x="31" y="25"/>
                    </a:cubicBezTo>
                    <a:cubicBezTo>
                      <a:pt x="21" y="18"/>
                      <a:pt x="2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14" name="Google Shape;2514;p34"/>
              <p:cNvSpPr/>
              <p:nvPr/>
            </p:nvSpPr>
            <p:spPr>
              <a:xfrm>
                <a:off x="656600" y="1794275"/>
                <a:ext cx="1600" cy="1475"/>
              </a:xfrm>
              <a:custGeom>
                <a:avLst/>
                <a:gdLst/>
                <a:ahLst/>
                <a:cxnLst/>
                <a:rect l="l" t="t" r="r" b="b"/>
                <a:pathLst>
                  <a:path w="64" h="59" extrusionOk="0">
                    <a:moveTo>
                      <a:pt x="1" y="1"/>
                    </a:moveTo>
                    <a:lnTo>
                      <a:pt x="61" y="59"/>
                    </a:lnTo>
                    <a:lnTo>
                      <a:pt x="64" y="5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15" name="Google Shape;2515;p34"/>
              <p:cNvSpPr/>
              <p:nvPr/>
            </p:nvSpPr>
            <p:spPr>
              <a:xfrm>
                <a:off x="654350" y="1802975"/>
                <a:ext cx="1900" cy="1600"/>
              </a:xfrm>
              <a:custGeom>
                <a:avLst/>
                <a:gdLst/>
                <a:ahLst/>
                <a:cxnLst/>
                <a:rect l="l" t="t" r="r" b="b"/>
                <a:pathLst>
                  <a:path w="76" h="64" extrusionOk="0">
                    <a:moveTo>
                      <a:pt x="17" y="0"/>
                    </a:moveTo>
                    <a:lnTo>
                      <a:pt x="17" y="0"/>
                    </a:lnTo>
                    <a:cubicBezTo>
                      <a:pt x="14" y="28"/>
                      <a:pt x="1" y="24"/>
                      <a:pt x="40" y="63"/>
                    </a:cubicBezTo>
                    <a:cubicBezTo>
                      <a:pt x="75" y="61"/>
                      <a:pt x="20" y="21"/>
                      <a:pt x="47" y="21"/>
                    </a:cubicBezTo>
                    <a:cubicBezTo>
                      <a:pt x="48" y="21"/>
                      <a:pt x="50" y="21"/>
                      <a:pt x="52" y="21"/>
                    </a:cubicBezTo>
                    <a:cubicBezTo>
                      <a:pt x="47" y="3"/>
                      <a:pt x="21" y="19"/>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16" name="Google Shape;2516;p34"/>
              <p:cNvSpPr/>
              <p:nvPr/>
            </p:nvSpPr>
            <p:spPr>
              <a:xfrm>
                <a:off x="583575" y="1766050"/>
                <a:ext cx="275" cy="725"/>
              </a:xfrm>
              <a:custGeom>
                <a:avLst/>
                <a:gdLst/>
                <a:ahLst/>
                <a:cxnLst/>
                <a:rect l="l" t="t" r="r" b="b"/>
                <a:pathLst>
                  <a:path w="11" h="29" extrusionOk="0">
                    <a:moveTo>
                      <a:pt x="1" y="1"/>
                    </a:moveTo>
                    <a:lnTo>
                      <a:pt x="1" y="29"/>
                    </a:lnTo>
                    <a:lnTo>
                      <a:pt x="10" y="2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17" name="Google Shape;2517;p34"/>
              <p:cNvSpPr/>
              <p:nvPr/>
            </p:nvSpPr>
            <p:spPr>
              <a:xfrm>
                <a:off x="582075" y="1766400"/>
                <a:ext cx="775" cy="1250"/>
              </a:xfrm>
              <a:custGeom>
                <a:avLst/>
                <a:gdLst/>
                <a:ahLst/>
                <a:cxnLst/>
                <a:rect l="l" t="t" r="r" b="b"/>
                <a:pathLst>
                  <a:path w="31" h="50" extrusionOk="0">
                    <a:moveTo>
                      <a:pt x="31" y="1"/>
                    </a:moveTo>
                    <a:lnTo>
                      <a:pt x="1" y="38"/>
                    </a:lnTo>
                    <a:cubicBezTo>
                      <a:pt x="8" y="38"/>
                      <a:pt x="15" y="38"/>
                      <a:pt x="12" y="49"/>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18" name="Google Shape;2518;p34"/>
              <p:cNvSpPr/>
              <p:nvPr/>
            </p:nvSpPr>
            <p:spPr>
              <a:xfrm>
                <a:off x="624625" y="1811675"/>
                <a:ext cx="375" cy="825"/>
              </a:xfrm>
              <a:custGeom>
                <a:avLst/>
                <a:gdLst/>
                <a:ahLst/>
                <a:cxnLst/>
                <a:rect l="l" t="t" r="r" b="b"/>
                <a:pathLst>
                  <a:path w="15" h="33" extrusionOk="0">
                    <a:moveTo>
                      <a:pt x="0" y="0"/>
                    </a:moveTo>
                    <a:lnTo>
                      <a:pt x="10" y="33"/>
                    </a:lnTo>
                    <a:lnTo>
                      <a:pt x="14" y="21"/>
                    </a:lnTo>
                    <a:cubicBezTo>
                      <a:pt x="14" y="7"/>
                      <a:pt x="10"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19" name="Google Shape;2519;p34"/>
              <p:cNvSpPr/>
              <p:nvPr/>
            </p:nvSpPr>
            <p:spPr>
              <a:xfrm>
                <a:off x="618250" y="1808300"/>
                <a:ext cx="425" cy="1200"/>
              </a:xfrm>
              <a:custGeom>
                <a:avLst/>
                <a:gdLst/>
                <a:ahLst/>
                <a:cxnLst/>
                <a:rect l="l" t="t" r="r" b="b"/>
                <a:pathLst>
                  <a:path w="17" h="48" extrusionOk="0">
                    <a:moveTo>
                      <a:pt x="17" y="1"/>
                    </a:moveTo>
                    <a:lnTo>
                      <a:pt x="0" y="42"/>
                    </a:lnTo>
                    <a:lnTo>
                      <a:pt x="5" y="47"/>
                    </a:ln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20" name="Google Shape;2520;p34"/>
              <p:cNvSpPr/>
              <p:nvPr/>
            </p:nvSpPr>
            <p:spPr>
              <a:xfrm>
                <a:off x="612225" y="1807550"/>
                <a:ext cx="825" cy="775"/>
              </a:xfrm>
              <a:custGeom>
                <a:avLst/>
                <a:gdLst/>
                <a:ahLst/>
                <a:cxnLst/>
                <a:rect l="l" t="t" r="r" b="b"/>
                <a:pathLst>
                  <a:path w="33" h="31" extrusionOk="0">
                    <a:moveTo>
                      <a:pt x="17" y="1"/>
                    </a:moveTo>
                    <a:cubicBezTo>
                      <a:pt x="15" y="1"/>
                      <a:pt x="10" y="6"/>
                      <a:pt x="0" y="21"/>
                    </a:cubicBezTo>
                    <a:cubicBezTo>
                      <a:pt x="7" y="27"/>
                      <a:pt x="18" y="25"/>
                      <a:pt x="26" y="27"/>
                    </a:cubicBezTo>
                    <a:lnTo>
                      <a:pt x="26" y="27"/>
                    </a:lnTo>
                    <a:cubicBezTo>
                      <a:pt x="18" y="19"/>
                      <a:pt x="22" y="1"/>
                      <a:pt x="17" y="1"/>
                    </a:cubicBezTo>
                    <a:close/>
                    <a:moveTo>
                      <a:pt x="26" y="27"/>
                    </a:moveTo>
                    <a:cubicBezTo>
                      <a:pt x="27" y="29"/>
                      <a:pt x="30" y="30"/>
                      <a:pt x="33" y="31"/>
                    </a:cubicBezTo>
                    <a:cubicBezTo>
                      <a:pt x="31" y="29"/>
                      <a:pt x="28" y="28"/>
                      <a:pt x="26" y="2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21" name="Google Shape;2521;p34"/>
              <p:cNvSpPr/>
              <p:nvPr/>
            </p:nvSpPr>
            <p:spPr>
              <a:xfrm>
                <a:off x="582375" y="1765250"/>
                <a:ext cx="600" cy="800"/>
              </a:xfrm>
              <a:custGeom>
                <a:avLst/>
                <a:gdLst/>
                <a:ahLst/>
                <a:cxnLst/>
                <a:rect l="l" t="t" r="r" b="b"/>
                <a:pathLst>
                  <a:path w="24" h="32" extrusionOk="0">
                    <a:moveTo>
                      <a:pt x="23" y="0"/>
                    </a:moveTo>
                    <a:lnTo>
                      <a:pt x="23" y="0"/>
                    </a:lnTo>
                    <a:cubicBezTo>
                      <a:pt x="9" y="2"/>
                      <a:pt x="0" y="32"/>
                      <a:pt x="2" y="32"/>
                    </a:cubicBezTo>
                    <a:cubicBezTo>
                      <a:pt x="2" y="32"/>
                      <a:pt x="2" y="31"/>
                      <a:pt x="3" y="30"/>
                    </a:cubicBezTo>
                    <a:cubicBezTo>
                      <a:pt x="3" y="31"/>
                      <a:pt x="4" y="31"/>
                      <a:pt x="4" y="31"/>
                    </a:cubicBezTo>
                    <a:cubicBezTo>
                      <a:pt x="9" y="31"/>
                      <a:pt x="19" y="4"/>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22" name="Google Shape;2522;p34"/>
              <p:cNvSpPr/>
              <p:nvPr/>
            </p:nvSpPr>
            <p:spPr>
              <a:xfrm>
                <a:off x="577850" y="1766300"/>
                <a:ext cx="825" cy="650"/>
              </a:xfrm>
              <a:custGeom>
                <a:avLst/>
                <a:gdLst/>
                <a:ahLst/>
                <a:cxnLst/>
                <a:rect l="l" t="t" r="r" b="b"/>
                <a:pathLst>
                  <a:path w="33" h="26" extrusionOk="0">
                    <a:moveTo>
                      <a:pt x="33" y="0"/>
                    </a:moveTo>
                    <a:lnTo>
                      <a:pt x="0" y="26"/>
                    </a:lnTo>
                    <a:lnTo>
                      <a:pt x="26" y="12"/>
                    </a:ln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23" name="Google Shape;2523;p34"/>
              <p:cNvSpPr/>
              <p:nvPr/>
            </p:nvSpPr>
            <p:spPr>
              <a:xfrm>
                <a:off x="575400" y="1765600"/>
                <a:ext cx="2250" cy="1125"/>
              </a:xfrm>
              <a:custGeom>
                <a:avLst/>
                <a:gdLst/>
                <a:ahLst/>
                <a:cxnLst/>
                <a:rect l="l" t="t" r="r" b="b"/>
                <a:pathLst>
                  <a:path w="90" h="45" extrusionOk="0">
                    <a:moveTo>
                      <a:pt x="3" y="0"/>
                    </a:moveTo>
                    <a:lnTo>
                      <a:pt x="3" y="0"/>
                    </a:lnTo>
                    <a:cubicBezTo>
                      <a:pt x="1" y="23"/>
                      <a:pt x="7" y="29"/>
                      <a:pt x="17" y="29"/>
                    </a:cubicBezTo>
                    <a:cubicBezTo>
                      <a:pt x="27" y="29"/>
                      <a:pt x="40" y="23"/>
                      <a:pt x="50" y="23"/>
                    </a:cubicBezTo>
                    <a:cubicBezTo>
                      <a:pt x="56" y="23"/>
                      <a:pt x="61" y="25"/>
                      <a:pt x="64" y="30"/>
                    </a:cubicBezTo>
                    <a:lnTo>
                      <a:pt x="64" y="44"/>
                    </a:lnTo>
                    <a:lnTo>
                      <a:pt x="89" y="5"/>
                    </a:lnTo>
                    <a:cubicBezTo>
                      <a:pt x="88" y="5"/>
                      <a:pt x="86" y="5"/>
                      <a:pt x="84" y="5"/>
                    </a:cubicBezTo>
                    <a:cubicBezTo>
                      <a:pt x="67" y="5"/>
                      <a:pt x="46" y="10"/>
                      <a:pt x="29" y="10"/>
                    </a:cubicBezTo>
                    <a:cubicBezTo>
                      <a:pt x="18" y="10"/>
                      <a:pt x="9" y="8"/>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24" name="Google Shape;2524;p34"/>
              <p:cNvSpPr/>
              <p:nvPr/>
            </p:nvSpPr>
            <p:spPr>
              <a:xfrm>
                <a:off x="572625" y="1762850"/>
                <a:ext cx="325" cy="275"/>
              </a:xfrm>
              <a:custGeom>
                <a:avLst/>
                <a:gdLst/>
                <a:ahLst/>
                <a:cxnLst/>
                <a:rect l="l" t="t" r="r" b="b"/>
                <a:pathLst>
                  <a:path w="13" h="11" extrusionOk="0">
                    <a:moveTo>
                      <a:pt x="10" y="0"/>
                    </a:moveTo>
                    <a:cubicBezTo>
                      <a:pt x="9" y="0"/>
                      <a:pt x="6" y="3"/>
                      <a:pt x="1" y="11"/>
                    </a:cubicBezTo>
                    <a:lnTo>
                      <a:pt x="12" y="6"/>
                    </a:lnTo>
                    <a:cubicBezTo>
                      <a:pt x="12" y="3"/>
                      <a:pt x="12"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25" name="Google Shape;2525;p34"/>
              <p:cNvSpPr/>
              <p:nvPr/>
            </p:nvSpPr>
            <p:spPr>
              <a:xfrm>
                <a:off x="572875" y="1762800"/>
                <a:ext cx="475" cy="525"/>
              </a:xfrm>
              <a:custGeom>
                <a:avLst/>
                <a:gdLst/>
                <a:ahLst/>
                <a:cxnLst/>
                <a:rect l="l" t="t" r="r" b="b"/>
                <a:pathLst>
                  <a:path w="19" h="21" extrusionOk="0">
                    <a:moveTo>
                      <a:pt x="16" y="1"/>
                    </a:moveTo>
                    <a:lnTo>
                      <a:pt x="2" y="8"/>
                    </a:lnTo>
                    <a:cubicBezTo>
                      <a:pt x="2" y="13"/>
                      <a:pt x="1" y="21"/>
                      <a:pt x="3" y="21"/>
                    </a:cubicBezTo>
                    <a:cubicBezTo>
                      <a:pt x="4" y="21"/>
                      <a:pt x="7" y="16"/>
                      <a:pt x="14" y="3"/>
                    </a:cubicBezTo>
                    <a:lnTo>
                      <a:pt x="14" y="3"/>
                    </a:lnTo>
                    <a:cubicBezTo>
                      <a:pt x="12" y="8"/>
                      <a:pt x="12" y="10"/>
                      <a:pt x="12" y="10"/>
                    </a:cubicBezTo>
                    <a:cubicBezTo>
                      <a:pt x="13" y="10"/>
                      <a:pt x="16" y="7"/>
                      <a:pt x="19" y="3"/>
                    </a:cubicBezTo>
                    <a:lnTo>
                      <a:pt x="1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26" name="Google Shape;2526;p34"/>
              <p:cNvSpPr/>
              <p:nvPr/>
            </p:nvSpPr>
            <p:spPr>
              <a:xfrm>
                <a:off x="573800" y="1763750"/>
                <a:ext cx="200" cy="125"/>
              </a:xfrm>
              <a:custGeom>
                <a:avLst/>
                <a:gdLst/>
                <a:ahLst/>
                <a:cxnLst/>
                <a:rect l="l" t="t" r="r" b="b"/>
                <a:pathLst>
                  <a:path w="8" h="5" extrusionOk="0">
                    <a:moveTo>
                      <a:pt x="3" y="0"/>
                    </a:moveTo>
                    <a:lnTo>
                      <a:pt x="0" y="5"/>
                    </a:lnTo>
                    <a:lnTo>
                      <a:pt x="7" y="5"/>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27" name="Google Shape;2527;p34"/>
              <p:cNvSpPr/>
              <p:nvPr/>
            </p:nvSpPr>
            <p:spPr>
              <a:xfrm>
                <a:off x="574825" y="1766800"/>
                <a:ext cx="625" cy="675"/>
              </a:xfrm>
              <a:custGeom>
                <a:avLst/>
                <a:gdLst/>
                <a:ahLst/>
                <a:cxnLst/>
                <a:rect l="l" t="t" r="r" b="b"/>
                <a:pathLst>
                  <a:path w="25" h="27" extrusionOk="0">
                    <a:moveTo>
                      <a:pt x="5" y="1"/>
                    </a:moveTo>
                    <a:cubicBezTo>
                      <a:pt x="3" y="1"/>
                      <a:pt x="2" y="2"/>
                      <a:pt x="1" y="6"/>
                    </a:cubicBezTo>
                    <a:lnTo>
                      <a:pt x="8" y="26"/>
                    </a:lnTo>
                    <a:lnTo>
                      <a:pt x="24" y="10"/>
                    </a:lnTo>
                    <a:lnTo>
                      <a:pt x="24" y="10"/>
                    </a:lnTo>
                    <a:cubicBezTo>
                      <a:pt x="23" y="11"/>
                      <a:pt x="22" y="12"/>
                      <a:pt x="20" y="12"/>
                    </a:cubicBezTo>
                    <a:cubicBezTo>
                      <a:pt x="14" y="12"/>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28" name="Google Shape;2528;p34"/>
              <p:cNvSpPr/>
              <p:nvPr/>
            </p:nvSpPr>
            <p:spPr>
              <a:xfrm>
                <a:off x="570550" y="1760900"/>
                <a:ext cx="425" cy="1175"/>
              </a:xfrm>
              <a:custGeom>
                <a:avLst/>
                <a:gdLst/>
                <a:ahLst/>
                <a:cxnLst/>
                <a:rect l="l" t="t" r="r" b="b"/>
                <a:pathLst>
                  <a:path w="17" h="47" extrusionOk="0">
                    <a:moveTo>
                      <a:pt x="5" y="0"/>
                    </a:moveTo>
                    <a:cubicBezTo>
                      <a:pt x="4" y="3"/>
                      <a:pt x="4" y="5"/>
                      <a:pt x="4" y="7"/>
                    </a:cubicBezTo>
                    <a:lnTo>
                      <a:pt x="4" y="7"/>
                    </a:lnTo>
                    <a:cubicBezTo>
                      <a:pt x="4" y="5"/>
                      <a:pt x="5" y="3"/>
                      <a:pt x="5" y="0"/>
                    </a:cubicBezTo>
                    <a:close/>
                    <a:moveTo>
                      <a:pt x="4" y="7"/>
                    </a:moveTo>
                    <a:lnTo>
                      <a:pt x="4" y="7"/>
                    </a:lnTo>
                    <a:cubicBezTo>
                      <a:pt x="2" y="19"/>
                      <a:pt x="0" y="33"/>
                      <a:pt x="0" y="47"/>
                    </a:cubicBezTo>
                    <a:lnTo>
                      <a:pt x="17" y="38"/>
                    </a:lnTo>
                    <a:cubicBezTo>
                      <a:pt x="13" y="28"/>
                      <a:pt x="4" y="19"/>
                      <a:pt x="4"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29" name="Google Shape;2529;p34"/>
              <p:cNvSpPr/>
              <p:nvPr/>
            </p:nvSpPr>
            <p:spPr>
              <a:xfrm>
                <a:off x="569975" y="1762050"/>
                <a:ext cx="600" cy="475"/>
              </a:xfrm>
              <a:custGeom>
                <a:avLst/>
                <a:gdLst/>
                <a:ahLst/>
                <a:cxnLst/>
                <a:rect l="l" t="t" r="r" b="b"/>
                <a:pathLst>
                  <a:path w="24" h="19" extrusionOk="0">
                    <a:moveTo>
                      <a:pt x="23" y="1"/>
                    </a:moveTo>
                    <a:lnTo>
                      <a:pt x="0" y="17"/>
                    </a:lnTo>
                    <a:cubicBezTo>
                      <a:pt x="4" y="18"/>
                      <a:pt x="7" y="18"/>
                      <a:pt x="9" y="18"/>
                    </a:cubicBezTo>
                    <a:cubicBezTo>
                      <a:pt x="19" y="18"/>
                      <a:pt x="23" y="12"/>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30" name="Google Shape;2530;p34"/>
              <p:cNvSpPr/>
              <p:nvPr/>
            </p:nvSpPr>
            <p:spPr>
              <a:xfrm>
                <a:off x="572000" y="1763750"/>
                <a:ext cx="1300" cy="875"/>
              </a:xfrm>
              <a:custGeom>
                <a:avLst/>
                <a:gdLst/>
                <a:ahLst/>
                <a:cxnLst/>
                <a:rect l="l" t="t" r="r" b="b"/>
                <a:pathLst>
                  <a:path w="52" h="35" extrusionOk="0">
                    <a:moveTo>
                      <a:pt x="51" y="0"/>
                    </a:moveTo>
                    <a:lnTo>
                      <a:pt x="0" y="35"/>
                    </a:lnTo>
                    <a:lnTo>
                      <a:pt x="7" y="35"/>
                    </a:lnTo>
                    <a:lnTo>
                      <a:pt x="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31" name="Google Shape;2531;p34"/>
              <p:cNvSpPr/>
              <p:nvPr/>
            </p:nvSpPr>
            <p:spPr>
              <a:xfrm>
                <a:off x="568350" y="1759850"/>
                <a:ext cx="725" cy="950"/>
              </a:xfrm>
              <a:custGeom>
                <a:avLst/>
                <a:gdLst/>
                <a:ahLst/>
                <a:cxnLst/>
                <a:rect l="l" t="t" r="r" b="b"/>
                <a:pathLst>
                  <a:path w="29" h="38" extrusionOk="0">
                    <a:moveTo>
                      <a:pt x="28" y="1"/>
                    </a:moveTo>
                    <a:lnTo>
                      <a:pt x="0" y="38"/>
                    </a:lnTo>
                    <a:lnTo>
                      <a:pt x="12" y="26"/>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32" name="Google Shape;2532;p34"/>
              <p:cNvSpPr/>
              <p:nvPr/>
            </p:nvSpPr>
            <p:spPr>
              <a:xfrm>
                <a:off x="566325" y="1759100"/>
                <a:ext cx="1300" cy="1300"/>
              </a:xfrm>
              <a:custGeom>
                <a:avLst/>
                <a:gdLst/>
                <a:ahLst/>
                <a:cxnLst/>
                <a:rect l="l" t="t" r="r" b="b"/>
                <a:pathLst>
                  <a:path w="52" h="52" extrusionOk="0">
                    <a:moveTo>
                      <a:pt x="44" y="1"/>
                    </a:moveTo>
                    <a:cubicBezTo>
                      <a:pt x="28" y="1"/>
                      <a:pt x="12" y="19"/>
                      <a:pt x="0" y="35"/>
                    </a:cubicBezTo>
                    <a:cubicBezTo>
                      <a:pt x="4" y="33"/>
                      <a:pt x="7" y="32"/>
                      <a:pt x="11" y="32"/>
                    </a:cubicBezTo>
                    <a:cubicBezTo>
                      <a:pt x="20" y="32"/>
                      <a:pt x="30" y="38"/>
                      <a:pt x="40" y="52"/>
                    </a:cubicBezTo>
                    <a:cubicBezTo>
                      <a:pt x="51" y="31"/>
                      <a:pt x="33" y="12"/>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33" name="Google Shape;2533;p34"/>
              <p:cNvSpPr/>
              <p:nvPr/>
            </p:nvSpPr>
            <p:spPr>
              <a:xfrm>
                <a:off x="565725" y="1759975"/>
                <a:ext cx="550" cy="650"/>
              </a:xfrm>
              <a:custGeom>
                <a:avLst/>
                <a:gdLst/>
                <a:ahLst/>
                <a:cxnLst/>
                <a:rect l="l" t="t" r="r" b="b"/>
                <a:pathLst>
                  <a:path w="22" h="26" extrusionOk="0">
                    <a:moveTo>
                      <a:pt x="22" y="0"/>
                    </a:moveTo>
                    <a:lnTo>
                      <a:pt x="22" y="0"/>
                    </a:lnTo>
                    <a:cubicBezTo>
                      <a:pt x="13" y="7"/>
                      <a:pt x="6" y="17"/>
                      <a:pt x="1" y="26"/>
                    </a:cubicBezTo>
                    <a:cubicBezTo>
                      <a:pt x="8" y="19"/>
                      <a:pt x="15"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34" name="Google Shape;2534;p34"/>
              <p:cNvSpPr/>
              <p:nvPr/>
            </p:nvSpPr>
            <p:spPr>
              <a:xfrm>
                <a:off x="568875" y="1761250"/>
                <a:ext cx="300" cy="950"/>
              </a:xfrm>
              <a:custGeom>
                <a:avLst/>
                <a:gdLst/>
                <a:ahLst/>
                <a:cxnLst/>
                <a:rect l="l" t="t" r="r" b="b"/>
                <a:pathLst>
                  <a:path w="12" h="38" extrusionOk="0">
                    <a:moveTo>
                      <a:pt x="0" y="0"/>
                    </a:moveTo>
                    <a:lnTo>
                      <a:pt x="2" y="35"/>
                    </a:lnTo>
                    <a:cubicBezTo>
                      <a:pt x="5" y="35"/>
                      <a:pt x="7" y="37"/>
                      <a:pt x="9" y="37"/>
                    </a:cubicBezTo>
                    <a:cubicBezTo>
                      <a:pt x="12" y="24"/>
                      <a:pt x="7"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35" name="Google Shape;2535;p34"/>
              <p:cNvSpPr/>
              <p:nvPr/>
            </p:nvSpPr>
            <p:spPr>
              <a:xfrm>
                <a:off x="568525" y="1762000"/>
                <a:ext cx="425" cy="200"/>
              </a:xfrm>
              <a:custGeom>
                <a:avLst/>
                <a:gdLst/>
                <a:ahLst/>
                <a:cxnLst/>
                <a:rect l="l" t="t" r="r" b="b"/>
                <a:pathLst>
                  <a:path w="17" h="8" extrusionOk="0">
                    <a:moveTo>
                      <a:pt x="0" y="0"/>
                    </a:moveTo>
                    <a:lnTo>
                      <a:pt x="16" y="7"/>
                    </a:lnTo>
                    <a:lnTo>
                      <a:pt x="16" y="5"/>
                    </a:lnTo>
                    <a:cubicBezTo>
                      <a:pt x="7" y="3"/>
                      <a:pt x="3"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36" name="Google Shape;2536;p34"/>
              <p:cNvSpPr/>
              <p:nvPr/>
            </p:nvSpPr>
            <p:spPr>
              <a:xfrm>
                <a:off x="569100" y="1762175"/>
                <a:ext cx="150" cy="125"/>
              </a:xfrm>
              <a:custGeom>
                <a:avLst/>
                <a:gdLst/>
                <a:ahLst/>
                <a:cxnLst/>
                <a:rect l="l" t="t" r="r" b="b"/>
                <a:pathLst>
                  <a:path w="6" h="5" extrusionOk="0">
                    <a:moveTo>
                      <a:pt x="3" y="0"/>
                    </a:moveTo>
                    <a:cubicBezTo>
                      <a:pt x="1" y="2"/>
                      <a:pt x="1" y="4"/>
                      <a:pt x="2" y="4"/>
                    </a:cubicBezTo>
                    <a:cubicBezTo>
                      <a:pt x="2" y="4"/>
                      <a:pt x="3"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37" name="Google Shape;2537;p34"/>
              <p:cNvSpPr/>
              <p:nvPr/>
            </p:nvSpPr>
            <p:spPr>
              <a:xfrm>
                <a:off x="569975" y="1763575"/>
                <a:ext cx="1125" cy="1625"/>
              </a:xfrm>
              <a:custGeom>
                <a:avLst/>
                <a:gdLst/>
                <a:ahLst/>
                <a:cxnLst/>
                <a:rect l="l" t="t" r="r" b="b"/>
                <a:pathLst>
                  <a:path w="45" h="65" extrusionOk="0">
                    <a:moveTo>
                      <a:pt x="44" y="0"/>
                    </a:moveTo>
                    <a:cubicBezTo>
                      <a:pt x="28" y="16"/>
                      <a:pt x="0" y="33"/>
                      <a:pt x="16" y="65"/>
                    </a:cubicBezTo>
                    <a:cubicBezTo>
                      <a:pt x="30" y="44"/>
                      <a:pt x="21" y="26"/>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38" name="Google Shape;2538;p34"/>
              <p:cNvSpPr/>
              <p:nvPr/>
            </p:nvSpPr>
            <p:spPr>
              <a:xfrm>
                <a:off x="569225" y="1762800"/>
                <a:ext cx="650" cy="800"/>
              </a:xfrm>
              <a:custGeom>
                <a:avLst/>
                <a:gdLst/>
                <a:ahLst/>
                <a:cxnLst/>
                <a:rect l="l" t="t" r="r" b="b"/>
                <a:pathLst>
                  <a:path w="26" h="32" extrusionOk="0">
                    <a:moveTo>
                      <a:pt x="26" y="1"/>
                    </a:moveTo>
                    <a:lnTo>
                      <a:pt x="0" y="19"/>
                    </a:lnTo>
                    <a:lnTo>
                      <a:pt x="19" y="31"/>
                    </a:lnTo>
                    <a:cubicBezTo>
                      <a:pt x="19" y="22"/>
                      <a:pt x="19" y="8"/>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39" name="Google Shape;2539;p34"/>
              <p:cNvSpPr/>
              <p:nvPr/>
            </p:nvSpPr>
            <p:spPr>
              <a:xfrm>
                <a:off x="568925" y="1763150"/>
                <a:ext cx="325" cy="375"/>
              </a:xfrm>
              <a:custGeom>
                <a:avLst/>
                <a:gdLst/>
                <a:ahLst/>
                <a:cxnLst/>
                <a:rect l="l" t="t" r="r" b="b"/>
                <a:pathLst>
                  <a:path w="13" h="15" extrusionOk="0">
                    <a:moveTo>
                      <a:pt x="5" y="1"/>
                    </a:moveTo>
                    <a:lnTo>
                      <a:pt x="0" y="15"/>
                    </a:lnTo>
                    <a:lnTo>
                      <a:pt x="12"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40" name="Google Shape;2540;p34"/>
              <p:cNvSpPr/>
              <p:nvPr/>
            </p:nvSpPr>
            <p:spPr>
              <a:xfrm>
                <a:off x="565725" y="1761475"/>
                <a:ext cx="1200" cy="775"/>
              </a:xfrm>
              <a:custGeom>
                <a:avLst/>
                <a:gdLst/>
                <a:ahLst/>
                <a:cxnLst/>
                <a:rect l="l" t="t" r="r" b="b"/>
                <a:pathLst>
                  <a:path w="48" h="31" extrusionOk="0">
                    <a:moveTo>
                      <a:pt x="33" y="1"/>
                    </a:moveTo>
                    <a:cubicBezTo>
                      <a:pt x="26" y="10"/>
                      <a:pt x="13" y="17"/>
                      <a:pt x="1" y="17"/>
                    </a:cubicBezTo>
                    <a:cubicBezTo>
                      <a:pt x="10" y="24"/>
                      <a:pt x="24" y="28"/>
                      <a:pt x="36" y="31"/>
                    </a:cubicBezTo>
                    <a:cubicBezTo>
                      <a:pt x="40" y="19"/>
                      <a:pt x="47"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41" name="Google Shape;2541;p34"/>
              <p:cNvSpPr/>
              <p:nvPr/>
            </p:nvSpPr>
            <p:spPr>
              <a:xfrm>
                <a:off x="567650" y="1761875"/>
                <a:ext cx="150" cy="125"/>
              </a:xfrm>
              <a:custGeom>
                <a:avLst/>
                <a:gdLst/>
                <a:ahLst/>
                <a:cxnLst/>
                <a:rect l="l" t="t" r="r" b="b"/>
                <a:pathLst>
                  <a:path w="6" h="5" extrusionOk="0">
                    <a:moveTo>
                      <a:pt x="0" y="1"/>
                    </a:moveTo>
                    <a:cubicBezTo>
                      <a:pt x="0" y="3"/>
                      <a:pt x="1" y="4"/>
                      <a:pt x="2" y="4"/>
                    </a:cubicBezTo>
                    <a:cubicBezTo>
                      <a:pt x="3" y="4"/>
                      <a:pt x="4"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42" name="Google Shape;2542;p34"/>
              <p:cNvSpPr/>
              <p:nvPr/>
            </p:nvSpPr>
            <p:spPr>
              <a:xfrm>
                <a:off x="562850" y="1761650"/>
                <a:ext cx="75" cy="200"/>
              </a:xfrm>
              <a:custGeom>
                <a:avLst/>
                <a:gdLst/>
                <a:ahLst/>
                <a:cxnLst/>
                <a:rect l="l" t="t" r="r" b="b"/>
                <a:pathLst>
                  <a:path w="3" h="8" extrusionOk="0">
                    <a:moveTo>
                      <a:pt x="0" y="1"/>
                    </a:moveTo>
                    <a:lnTo>
                      <a:pt x="2" y="8"/>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43" name="Google Shape;2543;p34"/>
              <p:cNvSpPr/>
              <p:nvPr/>
            </p:nvSpPr>
            <p:spPr>
              <a:xfrm>
                <a:off x="566600" y="1762175"/>
                <a:ext cx="600" cy="300"/>
              </a:xfrm>
              <a:custGeom>
                <a:avLst/>
                <a:gdLst/>
                <a:ahLst/>
                <a:cxnLst/>
                <a:rect l="l" t="t" r="r" b="b"/>
                <a:pathLst>
                  <a:path w="24" h="12" extrusionOk="0">
                    <a:moveTo>
                      <a:pt x="24" y="0"/>
                    </a:moveTo>
                    <a:cubicBezTo>
                      <a:pt x="17" y="0"/>
                      <a:pt x="10" y="3"/>
                      <a:pt x="3" y="3"/>
                    </a:cubicBezTo>
                    <a:cubicBezTo>
                      <a:pt x="1" y="6"/>
                      <a:pt x="1" y="8"/>
                      <a:pt x="2" y="8"/>
                    </a:cubicBezTo>
                    <a:cubicBezTo>
                      <a:pt x="2" y="8"/>
                      <a:pt x="2" y="8"/>
                      <a:pt x="3" y="7"/>
                    </a:cubicBezTo>
                    <a:cubicBezTo>
                      <a:pt x="5" y="10"/>
                      <a:pt x="7" y="11"/>
                      <a:pt x="9" y="11"/>
                    </a:cubicBezTo>
                    <a:cubicBezTo>
                      <a:pt x="14" y="11"/>
                      <a:pt x="19" y="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44" name="Google Shape;2544;p34"/>
              <p:cNvSpPr/>
              <p:nvPr/>
            </p:nvSpPr>
            <p:spPr>
              <a:xfrm>
                <a:off x="564875" y="1760850"/>
                <a:ext cx="375" cy="600"/>
              </a:xfrm>
              <a:custGeom>
                <a:avLst/>
                <a:gdLst/>
                <a:ahLst/>
                <a:cxnLst/>
                <a:rect l="l" t="t" r="r" b="b"/>
                <a:pathLst>
                  <a:path w="15" h="24" extrusionOk="0">
                    <a:moveTo>
                      <a:pt x="2" y="1"/>
                    </a:moveTo>
                    <a:cubicBezTo>
                      <a:pt x="1" y="1"/>
                      <a:pt x="1" y="1"/>
                      <a:pt x="0" y="2"/>
                    </a:cubicBezTo>
                    <a:cubicBezTo>
                      <a:pt x="3" y="9"/>
                      <a:pt x="7" y="16"/>
                      <a:pt x="14" y="23"/>
                    </a:cubicBezTo>
                    <a:cubicBezTo>
                      <a:pt x="10" y="1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45" name="Google Shape;2545;p34"/>
              <p:cNvSpPr/>
              <p:nvPr/>
            </p:nvSpPr>
            <p:spPr>
              <a:xfrm>
                <a:off x="567600" y="1761525"/>
                <a:ext cx="75" cy="150"/>
              </a:xfrm>
              <a:custGeom>
                <a:avLst/>
                <a:gdLst/>
                <a:ahLst/>
                <a:cxnLst/>
                <a:rect l="l" t="t" r="r" b="b"/>
                <a:pathLst>
                  <a:path w="3" h="6" extrusionOk="0">
                    <a:moveTo>
                      <a:pt x="1" y="0"/>
                    </a:moveTo>
                    <a:cubicBezTo>
                      <a:pt x="0" y="0"/>
                      <a:pt x="0" y="3"/>
                      <a:pt x="0" y="6"/>
                    </a:cubicBezTo>
                    <a:lnTo>
                      <a:pt x="2" y="6"/>
                    </a:lnTo>
                    <a:cubicBezTo>
                      <a:pt x="1" y="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46" name="Google Shape;2546;p34"/>
              <p:cNvSpPr/>
              <p:nvPr/>
            </p:nvSpPr>
            <p:spPr>
              <a:xfrm>
                <a:off x="567250" y="1761650"/>
                <a:ext cx="425" cy="550"/>
              </a:xfrm>
              <a:custGeom>
                <a:avLst/>
                <a:gdLst/>
                <a:ahLst/>
                <a:cxnLst/>
                <a:rect l="l" t="t" r="r" b="b"/>
                <a:pathLst>
                  <a:path w="17" h="22" extrusionOk="0">
                    <a:moveTo>
                      <a:pt x="14" y="1"/>
                    </a:moveTo>
                    <a:cubicBezTo>
                      <a:pt x="10" y="8"/>
                      <a:pt x="3" y="12"/>
                      <a:pt x="0" y="21"/>
                    </a:cubicBezTo>
                    <a:cubicBezTo>
                      <a:pt x="5" y="19"/>
                      <a:pt x="12" y="14"/>
                      <a:pt x="16" y="10"/>
                    </a:cubicBezTo>
                    <a:cubicBezTo>
                      <a:pt x="16" y="8"/>
                      <a:pt x="14" y="5"/>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47" name="Google Shape;2547;p34"/>
              <p:cNvSpPr/>
              <p:nvPr/>
            </p:nvSpPr>
            <p:spPr>
              <a:xfrm>
                <a:off x="561150" y="1761775"/>
                <a:ext cx="2300" cy="5300"/>
              </a:xfrm>
              <a:custGeom>
                <a:avLst/>
                <a:gdLst/>
                <a:ahLst/>
                <a:cxnLst/>
                <a:rect l="l" t="t" r="r" b="b"/>
                <a:pathLst>
                  <a:path w="92" h="212" extrusionOk="0">
                    <a:moveTo>
                      <a:pt x="70" y="0"/>
                    </a:moveTo>
                    <a:cubicBezTo>
                      <a:pt x="70" y="19"/>
                      <a:pt x="61" y="35"/>
                      <a:pt x="45" y="44"/>
                    </a:cubicBezTo>
                    <a:cubicBezTo>
                      <a:pt x="52" y="63"/>
                      <a:pt x="91" y="88"/>
                      <a:pt x="70" y="116"/>
                    </a:cubicBezTo>
                    <a:cubicBezTo>
                      <a:pt x="65" y="118"/>
                      <a:pt x="62" y="119"/>
                      <a:pt x="59" y="119"/>
                    </a:cubicBezTo>
                    <a:cubicBezTo>
                      <a:pt x="55" y="119"/>
                      <a:pt x="53" y="117"/>
                      <a:pt x="52" y="116"/>
                    </a:cubicBezTo>
                    <a:lnTo>
                      <a:pt x="24" y="151"/>
                    </a:lnTo>
                    <a:lnTo>
                      <a:pt x="29" y="128"/>
                    </a:lnTo>
                    <a:lnTo>
                      <a:pt x="47" y="111"/>
                    </a:lnTo>
                    <a:cubicBezTo>
                      <a:pt x="45" y="102"/>
                      <a:pt x="40" y="93"/>
                      <a:pt x="36" y="86"/>
                    </a:cubicBezTo>
                    <a:lnTo>
                      <a:pt x="36" y="86"/>
                    </a:lnTo>
                    <a:cubicBezTo>
                      <a:pt x="45" y="125"/>
                      <a:pt x="1" y="144"/>
                      <a:pt x="5" y="200"/>
                    </a:cubicBezTo>
                    <a:lnTo>
                      <a:pt x="29" y="179"/>
                    </a:lnTo>
                    <a:lnTo>
                      <a:pt x="29" y="179"/>
                    </a:lnTo>
                    <a:cubicBezTo>
                      <a:pt x="29" y="188"/>
                      <a:pt x="19" y="202"/>
                      <a:pt x="26" y="211"/>
                    </a:cubicBezTo>
                    <a:cubicBezTo>
                      <a:pt x="28" y="189"/>
                      <a:pt x="39" y="171"/>
                      <a:pt x="52" y="171"/>
                    </a:cubicBezTo>
                    <a:cubicBezTo>
                      <a:pt x="58" y="171"/>
                      <a:pt x="64" y="175"/>
                      <a:pt x="70" y="186"/>
                    </a:cubicBezTo>
                    <a:cubicBezTo>
                      <a:pt x="89" y="162"/>
                      <a:pt x="84" y="60"/>
                      <a:pt x="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48" name="Google Shape;2548;p34"/>
              <p:cNvSpPr/>
              <p:nvPr/>
            </p:nvSpPr>
            <p:spPr>
              <a:xfrm>
                <a:off x="562900" y="1760725"/>
                <a:ext cx="1250" cy="1250"/>
              </a:xfrm>
              <a:custGeom>
                <a:avLst/>
                <a:gdLst/>
                <a:ahLst/>
                <a:cxnLst/>
                <a:rect l="l" t="t" r="r" b="b"/>
                <a:pathLst>
                  <a:path w="50" h="50" extrusionOk="0">
                    <a:moveTo>
                      <a:pt x="21" y="0"/>
                    </a:moveTo>
                    <a:cubicBezTo>
                      <a:pt x="10" y="10"/>
                      <a:pt x="3" y="24"/>
                      <a:pt x="0" y="38"/>
                    </a:cubicBezTo>
                    <a:lnTo>
                      <a:pt x="44" y="45"/>
                    </a:lnTo>
                    <a:lnTo>
                      <a:pt x="40" y="49"/>
                    </a:lnTo>
                    <a:lnTo>
                      <a:pt x="40" y="49"/>
                    </a:lnTo>
                    <a:lnTo>
                      <a:pt x="49" y="45"/>
                    </a:lnTo>
                    <a:cubicBezTo>
                      <a:pt x="40" y="40"/>
                      <a:pt x="33" y="26"/>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49" name="Google Shape;2549;p34"/>
              <p:cNvSpPr/>
              <p:nvPr/>
            </p:nvSpPr>
            <p:spPr>
              <a:xfrm>
                <a:off x="564125" y="1761425"/>
                <a:ext cx="1675" cy="2625"/>
              </a:xfrm>
              <a:custGeom>
                <a:avLst/>
                <a:gdLst/>
                <a:ahLst/>
                <a:cxnLst/>
                <a:rect l="l" t="t" r="r" b="b"/>
                <a:pathLst>
                  <a:path w="67" h="105" extrusionOk="0">
                    <a:moveTo>
                      <a:pt x="44" y="7"/>
                    </a:moveTo>
                    <a:cubicBezTo>
                      <a:pt x="44" y="10"/>
                      <a:pt x="42" y="14"/>
                      <a:pt x="42" y="19"/>
                    </a:cubicBezTo>
                    <a:cubicBezTo>
                      <a:pt x="30" y="12"/>
                      <a:pt x="42" y="10"/>
                      <a:pt x="44" y="7"/>
                    </a:cubicBezTo>
                    <a:close/>
                    <a:moveTo>
                      <a:pt x="44" y="0"/>
                    </a:moveTo>
                    <a:lnTo>
                      <a:pt x="44" y="3"/>
                    </a:lnTo>
                    <a:cubicBezTo>
                      <a:pt x="46" y="6"/>
                      <a:pt x="46" y="8"/>
                      <a:pt x="45" y="8"/>
                    </a:cubicBezTo>
                    <a:cubicBezTo>
                      <a:pt x="45" y="8"/>
                      <a:pt x="45" y="8"/>
                      <a:pt x="44" y="7"/>
                    </a:cubicBezTo>
                    <a:lnTo>
                      <a:pt x="44" y="3"/>
                    </a:lnTo>
                    <a:lnTo>
                      <a:pt x="0" y="17"/>
                    </a:lnTo>
                    <a:cubicBezTo>
                      <a:pt x="9" y="19"/>
                      <a:pt x="17" y="21"/>
                      <a:pt x="26" y="21"/>
                    </a:cubicBezTo>
                    <a:cubicBezTo>
                      <a:pt x="31" y="21"/>
                      <a:pt x="36" y="21"/>
                      <a:pt x="42" y="19"/>
                    </a:cubicBezTo>
                    <a:lnTo>
                      <a:pt x="42" y="19"/>
                    </a:lnTo>
                    <a:cubicBezTo>
                      <a:pt x="30" y="54"/>
                      <a:pt x="9" y="65"/>
                      <a:pt x="16" y="105"/>
                    </a:cubicBezTo>
                    <a:cubicBezTo>
                      <a:pt x="42" y="105"/>
                      <a:pt x="37" y="77"/>
                      <a:pt x="53" y="63"/>
                    </a:cubicBezTo>
                    <a:lnTo>
                      <a:pt x="53" y="63"/>
                    </a:lnTo>
                    <a:cubicBezTo>
                      <a:pt x="49" y="63"/>
                      <a:pt x="46" y="64"/>
                      <a:pt x="44" y="64"/>
                    </a:cubicBezTo>
                    <a:cubicBezTo>
                      <a:pt x="22" y="64"/>
                      <a:pt x="67" y="44"/>
                      <a:pt x="42" y="23"/>
                    </a:cubicBezTo>
                    <a:cubicBezTo>
                      <a:pt x="49" y="19"/>
                      <a:pt x="56" y="17"/>
                      <a:pt x="65" y="17"/>
                    </a:cubicBezTo>
                    <a:cubicBezTo>
                      <a:pt x="56" y="12"/>
                      <a:pt x="51" y="5"/>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50" name="Google Shape;2550;p34"/>
              <p:cNvSpPr/>
              <p:nvPr/>
            </p:nvSpPr>
            <p:spPr>
              <a:xfrm>
                <a:off x="569325" y="1766700"/>
                <a:ext cx="150" cy="200"/>
              </a:xfrm>
              <a:custGeom>
                <a:avLst/>
                <a:gdLst/>
                <a:ahLst/>
                <a:cxnLst/>
                <a:rect l="l" t="t" r="r" b="b"/>
                <a:pathLst>
                  <a:path w="6" h="8" extrusionOk="0">
                    <a:moveTo>
                      <a:pt x="5" y="0"/>
                    </a:moveTo>
                    <a:cubicBezTo>
                      <a:pt x="3" y="3"/>
                      <a:pt x="1" y="5"/>
                      <a:pt x="5" y="7"/>
                    </a:cubicBezTo>
                    <a:cubicBezTo>
                      <a:pt x="5" y="5"/>
                      <a:pt x="5"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51" name="Google Shape;2551;p34"/>
              <p:cNvSpPr/>
              <p:nvPr/>
            </p:nvSpPr>
            <p:spPr>
              <a:xfrm>
                <a:off x="569050" y="1764200"/>
                <a:ext cx="1050" cy="2525"/>
              </a:xfrm>
              <a:custGeom>
                <a:avLst/>
                <a:gdLst/>
                <a:ahLst/>
                <a:cxnLst/>
                <a:rect l="l" t="t" r="r" b="b"/>
                <a:pathLst>
                  <a:path w="42" h="101" extrusionOk="0">
                    <a:moveTo>
                      <a:pt x="2" y="1"/>
                    </a:moveTo>
                    <a:lnTo>
                      <a:pt x="2" y="1"/>
                    </a:lnTo>
                    <a:cubicBezTo>
                      <a:pt x="0" y="28"/>
                      <a:pt x="2" y="56"/>
                      <a:pt x="5" y="84"/>
                    </a:cubicBezTo>
                    <a:cubicBezTo>
                      <a:pt x="9" y="80"/>
                      <a:pt x="13" y="71"/>
                      <a:pt x="19" y="71"/>
                    </a:cubicBezTo>
                    <a:cubicBezTo>
                      <a:pt x="20" y="71"/>
                      <a:pt x="22" y="72"/>
                      <a:pt x="23" y="72"/>
                    </a:cubicBezTo>
                    <a:cubicBezTo>
                      <a:pt x="28" y="84"/>
                      <a:pt x="19" y="89"/>
                      <a:pt x="16" y="100"/>
                    </a:cubicBezTo>
                    <a:cubicBezTo>
                      <a:pt x="26" y="91"/>
                      <a:pt x="42" y="79"/>
                      <a:pt x="28" y="59"/>
                    </a:cubicBezTo>
                    <a:lnTo>
                      <a:pt x="28" y="59"/>
                    </a:lnTo>
                    <a:lnTo>
                      <a:pt x="26" y="63"/>
                    </a:lnTo>
                    <a:cubicBezTo>
                      <a:pt x="12" y="45"/>
                      <a:pt x="5" y="2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52" name="Google Shape;2552;p34"/>
              <p:cNvSpPr/>
              <p:nvPr/>
            </p:nvSpPr>
            <p:spPr>
              <a:xfrm>
                <a:off x="566325" y="1764325"/>
                <a:ext cx="875" cy="1050"/>
              </a:xfrm>
              <a:custGeom>
                <a:avLst/>
                <a:gdLst/>
                <a:ahLst/>
                <a:cxnLst/>
                <a:rect l="l" t="t" r="r" b="b"/>
                <a:pathLst>
                  <a:path w="35" h="42" extrusionOk="0">
                    <a:moveTo>
                      <a:pt x="35" y="0"/>
                    </a:moveTo>
                    <a:lnTo>
                      <a:pt x="0" y="12"/>
                    </a:lnTo>
                    <a:lnTo>
                      <a:pt x="12" y="42"/>
                    </a:lnTo>
                    <a:lnTo>
                      <a:pt x="14" y="26"/>
                    </a:lnTo>
                    <a:cubicBezTo>
                      <a:pt x="17" y="27"/>
                      <a:pt x="19" y="28"/>
                      <a:pt x="21" y="28"/>
                    </a:cubicBezTo>
                    <a:cubicBezTo>
                      <a:pt x="32" y="28"/>
                      <a:pt x="31" y="1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53" name="Google Shape;2553;p34"/>
              <p:cNvSpPr/>
              <p:nvPr/>
            </p:nvSpPr>
            <p:spPr>
              <a:xfrm>
                <a:off x="562325" y="1760325"/>
                <a:ext cx="600" cy="1225"/>
              </a:xfrm>
              <a:custGeom>
                <a:avLst/>
                <a:gdLst/>
                <a:ahLst/>
                <a:cxnLst/>
                <a:rect l="l" t="t" r="r" b="b"/>
                <a:pathLst>
                  <a:path w="24" h="49" extrusionOk="0">
                    <a:moveTo>
                      <a:pt x="23" y="0"/>
                    </a:moveTo>
                    <a:lnTo>
                      <a:pt x="0" y="49"/>
                    </a:lnTo>
                    <a:lnTo>
                      <a:pt x="16" y="35"/>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54" name="Google Shape;2554;p34"/>
              <p:cNvSpPr/>
              <p:nvPr/>
            </p:nvSpPr>
            <p:spPr>
              <a:xfrm>
                <a:off x="561325" y="1760500"/>
                <a:ext cx="325" cy="825"/>
              </a:xfrm>
              <a:custGeom>
                <a:avLst/>
                <a:gdLst/>
                <a:ahLst/>
                <a:cxnLst/>
                <a:rect l="l" t="t" r="r" b="b"/>
                <a:pathLst>
                  <a:path w="13" h="33" extrusionOk="0">
                    <a:moveTo>
                      <a:pt x="12" y="0"/>
                    </a:moveTo>
                    <a:lnTo>
                      <a:pt x="1" y="19"/>
                    </a:lnTo>
                    <a:lnTo>
                      <a:pt x="10" y="3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55" name="Google Shape;2555;p34"/>
              <p:cNvSpPr/>
              <p:nvPr/>
            </p:nvSpPr>
            <p:spPr>
              <a:xfrm>
                <a:off x="507200" y="1753775"/>
                <a:ext cx="425" cy="125"/>
              </a:xfrm>
              <a:custGeom>
                <a:avLst/>
                <a:gdLst/>
                <a:ahLst/>
                <a:cxnLst/>
                <a:rect l="l" t="t" r="r" b="b"/>
                <a:pathLst>
                  <a:path w="17" h="5" extrusionOk="0">
                    <a:moveTo>
                      <a:pt x="17" y="0"/>
                    </a:moveTo>
                    <a:cubicBezTo>
                      <a:pt x="8" y="0"/>
                      <a:pt x="1" y="3"/>
                      <a:pt x="1" y="5"/>
                    </a:cubicBezTo>
                    <a:lnTo>
                      <a:pt x="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56" name="Google Shape;2556;p34"/>
              <p:cNvSpPr/>
              <p:nvPr/>
            </p:nvSpPr>
            <p:spPr>
              <a:xfrm>
                <a:off x="536525" y="1761700"/>
                <a:ext cx="550" cy="1375"/>
              </a:xfrm>
              <a:custGeom>
                <a:avLst/>
                <a:gdLst/>
                <a:ahLst/>
                <a:cxnLst/>
                <a:rect l="l" t="t" r="r" b="b"/>
                <a:pathLst>
                  <a:path w="22" h="55" extrusionOk="0">
                    <a:moveTo>
                      <a:pt x="6" y="0"/>
                    </a:moveTo>
                    <a:cubicBezTo>
                      <a:pt x="5" y="0"/>
                      <a:pt x="4" y="4"/>
                      <a:pt x="3" y="12"/>
                    </a:cubicBezTo>
                    <a:lnTo>
                      <a:pt x="1" y="47"/>
                    </a:lnTo>
                    <a:cubicBezTo>
                      <a:pt x="3" y="46"/>
                      <a:pt x="6" y="45"/>
                      <a:pt x="8" y="45"/>
                    </a:cubicBezTo>
                    <a:cubicBezTo>
                      <a:pt x="14" y="45"/>
                      <a:pt x="18" y="49"/>
                      <a:pt x="21" y="54"/>
                    </a:cubicBezTo>
                    <a:cubicBezTo>
                      <a:pt x="14" y="33"/>
                      <a:pt x="10"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57" name="Google Shape;2557;p34"/>
              <p:cNvSpPr/>
              <p:nvPr/>
            </p:nvSpPr>
            <p:spPr>
              <a:xfrm>
                <a:off x="520125" y="1761825"/>
                <a:ext cx="775" cy="550"/>
              </a:xfrm>
              <a:custGeom>
                <a:avLst/>
                <a:gdLst/>
                <a:ahLst/>
                <a:cxnLst/>
                <a:rect l="l" t="t" r="r" b="b"/>
                <a:pathLst>
                  <a:path w="31" h="22" extrusionOk="0">
                    <a:moveTo>
                      <a:pt x="31" y="1"/>
                    </a:moveTo>
                    <a:lnTo>
                      <a:pt x="5" y="12"/>
                    </a:lnTo>
                    <a:cubicBezTo>
                      <a:pt x="5" y="14"/>
                      <a:pt x="3" y="19"/>
                      <a:pt x="1" y="21"/>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58" name="Google Shape;2558;p34"/>
              <p:cNvSpPr/>
              <p:nvPr/>
            </p:nvSpPr>
            <p:spPr>
              <a:xfrm>
                <a:off x="501925" y="1742650"/>
                <a:ext cx="950" cy="275"/>
              </a:xfrm>
              <a:custGeom>
                <a:avLst/>
                <a:gdLst/>
                <a:ahLst/>
                <a:cxnLst/>
                <a:rect l="l" t="t" r="r" b="b"/>
                <a:pathLst>
                  <a:path w="38" h="11" extrusionOk="0">
                    <a:moveTo>
                      <a:pt x="1" y="0"/>
                    </a:moveTo>
                    <a:cubicBezTo>
                      <a:pt x="2" y="8"/>
                      <a:pt x="5" y="11"/>
                      <a:pt x="11" y="11"/>
                    </a:cubicBezTo>
                    <a:cubicBezTo>
                      <a:pt x="18" y="11"/>
                      <a:pt x="27" y="7"/>
                      <a:pt x="38" y="7"/>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59" name="Google Shape;2559;p34"/>
              <p:cNvSpPr/>
              <p:nvPr/>
            </p:nvSpPr>
            <p:spPr>
              <a:xfrm>
                <a:off x="549050" y="1762350"/>
                <a:ext cx="900" cy="675"/>
              </a:xfrm>
              <a:custGeom>
                <a:avLst/>
                <a:gdLst/>
                <a:ahLst/>
                <a:cxnLst/>
                <a:rect l="l" t="t" r="r" b="b"/>
                <a:pathLst>
                  <a:path w="36" h="27" extrusionOk="0">
                    <a:moveTo>
                      <a:pt x="0" y="0"/>
                    </a:moveTo>
                    <a:cubicBezTo>
                      <a:pt x="13" y="11"/>
                      <a:pt x="25" y="27"/>
                      <a:pt x="32" y="27"/>
                    </a:cubicBezTo>
                    <a:cubicBezTo>
                      <a:pt x="34" y="27"/>
                      <a:pt x="36" y="23"/>
                      <a:pt x="35" y="14"/>
                    </a:cubicBezTo>
                    <a:cubicBezTo>
                      <a:pt x="26" y="5"/>
                      <a:pt x="12"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60" name="Google Shape;2560;p34"/>
              <p:cNvSpPr/>
              <p:nvPr/>
            </p:nvSpPr>
            <p:spPr>
              <a:xfrm>
                <a:off x="515150" y="1749200"/>
                <a:ext cx="600" cy="150"/>
              </a:xfrm>
              <a:custGeom>
                <a:avLst/>
                <a:gdLst/>
                <a:ahLst/>
                <a:cxnLst/>
                <a:rect l="l" t="t" r="r" b="b"/>
                <a:pathLst>
                  <a:path w="24" h="6" extrusionOk="0">
                    <a:moveTo>
                      <a:pt x="14" y="1"/>
                    </a:moveTo>
                    <a:cubicBezTo>
                      <a:pt x="9" y="1"/>
                      <a:pt x="4" y="2"/>
                      <a:pt x="0" y="5"/>
                    </a:cubicBezTo>
                    <a:cubicBezTo>
                      <a:pt x="3" y="5"/>
                      <a:pt x="5" y="6"/>
                      <a:pt x="8" y="6"/>
                    </a:cubicBezTo>
                    <a:cubicBezTo>
                      <a:pt x="14" y="6"/>
                      <a:pt x="18" y="4"/>
                      <a:pt x="23" y="2"/>
                    </a:cubicBezTo>
                    <a:cubicBezTo>
                      <a:pt x="20"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61" name="Google Shape;2561;p34"/>
              <p:cNvSpPr/>
              <p:nvPr/>
            </p:nvSpPr>
            <p:spPr>
              <a:xfrm>
                <a:off x="548300" y="1762025"/>
                <a:ext cx="775" cy="625"/>
              </a:xfrm>
              <a:custGeom>
                <a:avLst/>
                <a:gdLst/>
                <a:ahLst/>
                <a:cxnLst/>
                <a:rect l="l" t="t" r="r" b="b"/>
                <a:pathLst>
                  <a:path w="31" h="25" extrusionOk="0">
                    <a:moveTo>
                      <a:pt x="12" y="1"/>
                    </a:moveTo>
                    <a:cubicBezTo>
                      <a:pt x="7" y="1"/>
                      <a:pt x="4" y="6"/>
                      <a:pt x="0" y="18"/>
                    </a:cubicBezTo>
                    <a:cubicBezTo>
                      <a:pt x="3" y="20"/>
                      <a:pt x="5" y="23"/>
                      <a:pt x="7" y="25"/>
                    </a:cubicBezTo>
                    <a:cubicBezTo>
                      <a:pt x="16" y="18"/>
                      <a:pt x="19" y="13"/>
                      <a:pt x="30" y="13"/>
                    </a:cubicBezTo>
                    <a:cubicBezTo>
                      <a:pt x="23" y="6"/>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62" name="Google Shape;2562;p34"/>
              <p:cNvSpPr/>
              <p:nvPr/>
            </p:nvSpPr>
            <p:spPr>
              <a:xfrm>
                <a:off x="505700" y="1711575"/>
                <a:ext cx="125" cy="150"/>
              </a:xfrm>
              <a:custGeom>
                <a:avLst/>
                <a:gdLst/>
                <a:ahLst/>
                <a:cxnLst/>
                <a:rect l="l" t="t" r="r" b="b"/>
                <a:pathLst>
                  <a:path w="5" h="6" extrusionOk="0">
                    <a:moveTo>
                      <a:pt x="5" y="1"/>
                    </a:moveTo>
                    <a:cubicBezTo>
                      <a:pt x="0" y="3"/>
                      <a:pt x="0" y="3"/>
                      <a:pt x="0" y="5"/>
                    </a:cubicBezTo>
                    <a:cubicBezTo>
                      <a:pt x="3" y="3"/>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63" name="Google Shape;2563;p34"/>
              <p:cNvSpPr/>
              <p:nvPr/>
            </p:nvSpPr>
            <p:spPr>
              <a:xfrm>
                <a:off x="512350" y="1700850"/>
                <a:ext cx="275" cy="375"/>
              </a:xfrm>
              <a:custGeom>
                <a:avLst/>
                <a:gdLst/>
                <a:ahLst/>
                <a:cxnLst/>
                <a:rect l="l" t="t" r="r" b="b"/>
                <a:pathLst>
                  <a:path w="11" h="15" extrusionOk="0">
                    <a:moveTo>
                      <a:pt x="1" y="1"/>
                    </a:moveTo>
                    <a:cubicBezTo>
                      <a:pt x="6" y="5"/>
                      <a:pt x="8" y="10"/>
                      <a:pt x="10" y="15"/>
                    </a:cubicBezTo>
                    <a:cubicBezTo>
                      <a:pt x="10" y="12"/>
                      <a:pt x="10" y="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64" name="Google Shape;2564;p34"/>
              <p:cNvSpPr/>
              <p:nvPr/>
            </p:nvSpPr>
            <p:spPr>
              <a:xfrm>
                <a:off x="556875" y="1760975"/>
                <a:ext cx="150" cy="75"/>
              </a:xfrm>
              <a:custGeom>
                <a:avLst/>
                <a:gdLst/>
                <a:ahLst/>
                <a:cxnLst/>
                <a:rect l="l" t="t" r="r" b="b"/>
                <a:pathLst>
                  <a:path w="6" h="3" extrusionOk="0">
                    <a:moveTo>
                      <a:pt x="5" y="0"/>
                    </a:moveTo>
                    <a:cubicBezTo>
                      <a:pt x="4" y="0"/>
                      <a:pt x="1" y="1"/>
                      <a:pt x="0" y="2"/>
                    </a:cubicBezTo>
                    <a:cubicBezTo>
                      <a:pt x="5" y="1"/>
                      <a:pt x="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65" name="Google Shape;2565;p34"/>
              <p:cNvSpPr/>
              <p:nvPr/>
            </p:nvSpPr>
            <p:spPr>
              <a:xfrm>
                <a:off x="547300" y="1768075"/>
                <a:ext cx="100" cy="150"/>
              </a:xfrm>
              <a:custGeom>
                <a:avLst/>
                <a:gdLst/>
                <a:ahLst/>
                <a:cxnLst/>
                <a:rect l="l" t="t" r="r" b="b"/>
                <a:pathLst>
                  <a:path w="4" h="6" extrusionOk="0">
                    <a:moveTo>
                      <a:pt x="1" y="1"/>
                    </a:moveTo>
                    <a:lnTo>
                      <a:pt x="1" y="1"/>
                    </a:lnTo>
                    <a:cubicBezTo>
                      <a:pt x="3" y="6"/>
                      <a:pt x="3"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66" name="Google Shape;2566;p34"/>
              <p:cNvSpPr/>
              <p:nvPr/>
            </p:nvSpPr>
            <p:spPr>
              <a:xfrm>
                <a:off x="557225" y="1760900"/>
                <a:ext cx="250" cy="200"/>
              </a:xfrm>
              <a:custGeom>
                <a:avLst/>
                <a:gdLst/>
                <a:ahLst/>
                <a:cxnLst/>
                <a:rect l="l" t="t" r="r" b="b"/>
                <a:pathLst>
                  <a:path w="10" h="8" extrusionOk="0">
                    <a:moveTo>
                      <a:pt x="7" y="1"/>
                    </a:moveTo>
                    <a:cubicBezTo>
                      <a:pt x="5" y="1"/>
                      <a:pt x="3" y="2"/>
                      <a:pt x="0" y="5"/>
                    </a:cubicBezTo>
                    <a:lnTo>
                      <a:pt x="9" y="7"/>
                    </a:lnTo>
                    <a:cubicBezTo>
                      <a:pt x="9" y="3"/>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67" name="Google Shape;2567;p34"/>
              <p:cNvSpPr/>
              <p:nvPr/>
            </p:nvSpPr>
            <p:spPr>
              <a:xfrm>
                <a:off x="556525" y="1761025"/>
                <a:ext cx="425" cy="200"/>
              </a:xfrm>
              <a:custGeom>
                <a:avLst/>
                <a:gdLst/>
                <a:ahLst/>
                <a:cxnLst/>
                <a:rect l="l" t="t" r="r" b="b"/>
                <a:pathLst>
                  <a:path w="17" h="8" extrusionOk="0">
                    <a:moveTo>
                      <a:pt x="14" y="0"/>
                    </a:moveTo>
                    <a:lnTo>
                      <a:pt x="0" y="2"/>
                    </a:lnTo>
                    <a:cubicBezTo>
                      <a:pt x="7" y="2"/>
                      <a:pt x="12" y="5"/>
                      <a:pt x="17" y="7"/>
                    </a:cubicBezTo>
                    <a:cubicBezTo>
                      <a:pt x="14" y="5"/>
                      <a:pt x="14" y="2"/>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68" name="Google Shape;2568;p34"/>
              <p:cNvSpPr/>
              <p:nvPr/>
            </p:nvSpPr>
            <p:spPr>
              <a:xfrm>
                <a:off x="507050" y="1726825"/>
                <a:ext cx="300" cy="200"/>
              </a:xfrm>
              <a:custGeom>
                <a:avLst/>
                <a:gdLst/>
                <a:ahLst/>
                <a:cxnLst/>
                <a:rect l="l" t="t" r="r" b="b"/>
                <a:pathLst>
                  <a:path w="12" h="8" extrusionOk="0">
                    <a:moveTo>
                      <a:pt x="1" y="0"/>
                    </a:moveTo>
                    <a:cubicBezTo>
                      <a:pt x="0" y="0"/>
                      <a:pt x="3" y="3"/>
                      <a:pt x="7" y="7"/>
                    </a:cubicBezTo>
                    <a:lnTo>
                      <a:pt x="11" y="7"/>
                    </a:lnTo>
                    <a:cubicBezTo>
                      <a:pt x="5" y="2"/>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69" name="Google Shape;2569;p34"/>
              <p:cNvSpPr/>
              <p:nvPr/>
            </p:nvSpPr>
            <p:spPr>
              <a:xfrm>
                <a:off x="529450" y="1770575"/>
                <a:ext cx="100" cy="75"/>
              </a:xfrm>
              <a:custGeom>
                <a:avLst/>
                <a:gdLst/>
                <a:ahLst/>
                <a:cxnLst/>
                <a:rect l="l" t="t" r="r" b="b"/>
                <a:pathLst>
                  <a:path w="4" h="3" extrusionOk="0">
                    <a:moveTo>
                      <a:pt x="1" y="1"/>
                    </a:moveTo>
                    <a:lnTo>
                      <a:pt x="1" y="3"/>
                    </a:lnTo>
                    <a:lnTo>
                      <a:pt x="3" y="3"/>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70" name="Google Shape;2570;p34"/>
              <p:cNvSpPr/>
              <p:nvPr/>
            </p:nvSpPr>
            <p:spPr>
              <a:xfrm>
                <a:off x="528425" y="1768150"/>
                <a:ext cx="1575" cy="2925"/>
              </a:xfrm>
              <a:custGeom>
                <a:avLst/>
                <a:gdLst/>
                <a:ahLst/>
                <a:cxnLst/>
                <a:rect l="l" t="t" r="r" b="b"/>
                <a:pathLst>
                  <a:path w="63" h="117" extrusionOk="0">
                    <a:moveTo>
                      <a:pt x="63" y="0"/>
                    </a:moveTo>
                    <a:lnTo>
                      <a:pt x="0" y="116"/>
                    </a:lnTo>
                    <a:cubicBezTo>
                      <a:pt x="17" y="95"/>
                      <a:pt x="26" y="88"/>
                      <a:pt x="32" y="88"/>
                    </a:cubicBezTo>
                    <a:cubicBezTo>
                      <a:pt x="36" y="88"/>
                      <a:pt x="39" y="92"/>
                      <a:pt x="42" y="98"/>
                    </a:cubicBezTo>
                    <a:lnTo>
                      <a:pt x="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71" name="Google Shape;2571;p34"/>
              <p:cNvSpPr/>
              <p:nvPr/>
            </p:nvSpPr>
            <p:spPr>
              <a:xfrm>
                <a:off x="509100" y="1699525"/>
                <a:ext cx="1550" cy="1125"/>
              </a:xfrm>
              <a:custGeom>
                <a:avLst/>
                <a:gdLst/>
                <a:ahLst/>
                <a:cxnLst/>
                <a:rect l="l" t="t" r="r" b="b"/>
                <a:pathLst>
                  <a:path w="62" h="45" extrusionOk="0">
                    <a:moveTo>
                      <a:pt x="61" y="0"/>
                    </a:moveTo>
                    <a:lnTo>
                      <a:pt x="61" y="0"/>
                    </a:lnTo>
                    <a:cubicBezTo>
                      <a:pt x="45" y="3"/>
                      <a:pt x="31" y="5"/>
                      <a:pt x="17" y="12"/>
                    </a:cubicBezTo>
                    <a:cubicBezTo>
                      <a:pt x="13" y="17"/>
                      <a:pt x="8" y="21"/>
                      <a:pt x="6" y="26"/>
                    </a:cubicBezTo>
                    <a:cubicBezTo>
                      <a:pt x="0" y="40"/>
                      <a:pt x="1" y="45"/>
                      <a:pt x="5" y="45"/>
                    </a:cubicBezTo>
                    <a:cubicBezTo>
                      <a:pt x="14" y="45"/>
                      <a:pt x="43" y="15"/>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72" name="Google Shape;2572;p34"/>
              <p:cNvSpPr/>
              <p:nvPr/>
            </p:nvSpPr>
            <p:spPr>
              <a:xfrm>
                <a:off x="554725" y="1762000"/>
                <a:ext cx="500" cy="550"/>
              </a:xfrm>
              <a:custGeom>
                <a:avLst/>
                <a:gdLst/>
                <a:ahLst/>
                <a:cxnLst/>
                <a:rect l="l" t="t" r="r" b="b"/>
                <a:pathLst>
                  <a:path w="20" h="22" extrusionOk="0">
                    <a:moveTo>
                      <a:pt x="17" y="0"/>
                    </a:moveTo>
                    <a:cubicBezTo>
                      <a:pt x="17" y="8"/>
                      <a:pt x="13" y="11"/>
                      <a:pt x="7" y="11"/>
                    </a:cubicBezTo>
                    <a:cubicBezTo>
                      <a:pt x="5" y="11"/>
                      <a:pt x="3" y="10"/>
                      <a:pt x="1" y="10"/>
                    </a:cubicBezTo>
                    <a:lnTo>
                      <a:pt x="1" y="10"/>
                    </a:lnTo>
                    <a:cubicBezTo>
                      <a:pt x="2" y="16"/>
                      <a:pt x="5" y="21"/>
                      <a:pt x="9" y="21"/>
                    </a:cubicBezTo>
                    <a:cubicBezTo>
                      <a:pt x="11" y="21"/>
                      <a:pt x="14" y="20"/>
                      <a:pt x="17" y="17"/>
                    </a:cubicBezTo>
                    <a:cubicBezTo>
                      <a:pt x="19" y="10"/>
                      <a:pt x="19"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73" name="Google Shape;2573;p34"/>
              <p:cNvSpPr/>
              <p:nvPr/>
            </p:nvSpPr>
            <p:spPr>
              <a:xfrm>
                <a:off x="503600" y="1700625"/>
                <a:ext cx="4500" cy="5825"/>
              </a:xfrm>
              <a:custGeom>
                <a:avLst/>
                <a:gdLst/>
                <a:ahLst/>
                <a:cxnLst/>
                <a:rect l="l" t="t" r="r" b="b"/>
                <a:pathLst>
                  <a:path w="180" h="233" extrusionOk="0">
                    <a:moveTo>
                      <a:pt x="179" y="0"/>
                    </a:moveTo>
                    <a:lnTo>
                      <a:pt x="179" y="0"/>
                    </a:lnTo>
                    <a:cubicBezTo>
                      <a:pt x="149" y="21"/>
                      <a:pt x="117" y="38"/>
                      <a:pt x="84" y="49"/>
                    </a:cubicBezTo>
                    <a:cubicBezTo>
                      <a:pt x="161" y="49"/>
                      <a:pt x="1" y="135"/>
                      <a:pt x="110" y="137"/>
                    </a:cubicBezTo>
                    <a:cubicBezTo>
                      <a:pt x="105" y="142"/>
                      <a:pt x="100" y="143"/>
                      <a:pt x="94" y="143"/>
                    </a:cubicBezTo>
                    <a:cubicBezTo>
                      <a:pt x="91" y="143"/>
                      <a:pt x="88" y="143"/>
                      <a:pt x="85" y="143"/>
                    </a:cubicBezTo>
                    <a:cubicBezTo>
                      <a:pt x="79" y="143"/>
                      <a:pt x="74" y="143"/>
                      <a:pt x="68" y="147"/>
                    </a:cubicBezTo>
                    <a:cubicBezTo>
                      <a:pt x="103" y="147"/>
                      <a:pt x="112" y="153"/>
                      <a:pt x="105" y="177"/>
                    </a:cubicBezTo>
                    <a:lnTo>
                      <a:pt x="96" y="177"/>
                    </a:lnTo>
                    <a:cubicBezTo>
                      <a:pt x="103" y="193"/>
                      <a:pt x="107" y="214"/>
                      <a:pt x="103" y="232"/>
                    </a:cubicBezTo>
                    <a:cubicBezTo>
                      <a:pt x="107" y="230"/>
                      <a:pt x="112" y="228"/>
                      <a:pt x="119" y="225"/>
                    </a:cubicBezTo>
                    <a:cubicBezTo>
                      <a:pt x="133" y="207"/>
                      <a:pt x="147" y="188"/>
                      <a:pt x="158" y="165"/>
                    </a:cubicBezTo>
                    <a:lnTo>
                      <a:pt x="158" y="165"/>
                    </a:lnTo>
                    <a:lnTo>
                      <a:pt x="126" y="179"/>
                    </a:lnTo>
                    <a:cubicBezTo>
                      <a:pt x="138" y="128"/>
                      <a:pt x="161" y="42"/>
                      <a:pt x="149" y="28"/>
                    </a:cubicBezTo>
                    <a:lnTo>
                      <a:pt x="172" y="26"/>
                    </a:lnTo>
                    <a:cubicBezTo>
                      <a:pt x="175" y="17"/>
                      <a:pt x="177" y="7"/>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74" name="Google Shape;2574;p34"/>
              <p:cNvSpPr/>
              <p:nvPr/>
            </p:nvSpPr>
            <p:spPr>
              <a:xfrm>
                <a:off x="503200" y="1728900"/>
                <a:ext cx="950" cy="850"/>
              </a:xfrm>
              <a:custGeom>
                <a:avLst/>
                <a:gdLst/>
                <a:ahLst/>
                <a:cxnLst/>
                <a:rect l="l" t="t" r="r" b="b"/>
                <a:pathLst>
                  <a:path w="38" h="34" extrusionOk="0">
                    <a:moveTo>
                      <a:pt x="33" y="1"/>
                    </a:moveTo>
                    <a:cubicBezTo>
                      <a:pt x="17" y="10"/>
                      <a:pt x="1" y="19"/>
                      <a:pt x="10" y="33"/>
                    </a:cubicBezTo>
                    <a:cubicBezTo>
                      <a:pt x="15" y="12"/>
                      <a:pt x="24" y="10"/>
                      <a:pt x="35" y="10"/>
                    </a:cubicBezTo>
                    <a:cubicBezTo>
                      <a:pt x="38" y="5"/>
                      <a:pt x="35" y="3"/>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75" name="Google Shape;2575;p34"/>
              <p:cNvSpPr/>
              <p:nvPr/>
            </p:nvSpPr>
            <p:spPr>
              <a:xfrm>
                <a:off x="501475" y="1699300"/>
                <a:ext cx="59600" cy="74725"/>
              </a:xfrm>
              <a:custGeom>
                <a:avLst/>
                <a:gdLst/>
                <a:ahLst/>
                <a:cxnLst/>
                <a:rect l="l" t="t" r="r" b="b"/>
                <a:pathLst>
                  <a:path w="2384" h="2989" extrusionOk="0">
                    <a:moveTo>
                      <a:pt x="341" y="121"/>
                    </a:moveTo>
                    <a:cubicBezTo>
                      <a:pt x="341" y="125"/>
                      <a:pt x="341" y="132"/>
                      <a:pt x="341" y="137"/>
                    </a:cubicBezTo>
                    <a:cubicBezTo>
                      <a:pt x="336" y="135"/>
                      <a:pt x="334" y="130"/>
                      <a:pt x="341" y="121"/>
                    </a:cubicBezTo>
                    <a:close/>
                    <a:moveTo>
                      <a:pt x="340" y="138"/>
                    </a:moveTo>
                    <a:cubicBezTo>
                      <a:pt x="340" y="142"/>
                      <a:pt x="347" y="147"/>
                      <a:pt x="339" y="160"/>
                    </a:cubicBezTo>
                    <a:cubicBezTo>
                      <a:pt x="339" y="154"/>
                      <a:pt x="339" y="145"/>
                      <a:pt x="340" y="138"/>
                    </a:cubicBezTo>
                    <a:close/>
                    <a:moveTo>
                      <a:pt x="445" y="88"/>
                    </a:moveTo>
                    <a:lnTo>
                      <a:pt x="436" y="125"/>
                    </a:lnTo>
                    <a:cubicBezTo>
                      <a:pt x="434" y="125"/>
                      <a:pt x="432" y="124"/>
                      <a:pt x="430" y="124"/>
                    </a:cubicBezTo>
                    <a:cubicBezTo>
                      <a:pt x="406" y="124"/>
                      <a:pt x="407" y="178"/>
                      <a:pt x="362" y="206"/>
                    </a:cubicBezTo>
                    <a:cubicBezTo>
                      <a:pt x="371" y="190"/>
                      <a:pt x="373" y="172"/>
                      <a:pt x="371" y="153"/>
                    </a:cubicBezTo>
                    <a:cubicBezTo>
                      <a:pt x="376" y="139"/>
                      <a:pt x="379" y="135"/>
                      <a:pt x="382" y="135"/>
                    </a:cubicBezTo>
                    <a:cubicBezTo>
                      <a:pt x="385" y="135"/>
                      <a:pt x="388" y="139"/>
                      <a:pt x="392" y="139"/>
                    </a:cubicBezTo>
                    <a:cubicBezTo>
                      <a:pt x="396" y="139"/>
                      <a:pt x="401" y="136"/>
                      <a:pt x="408" y="125"/>
                    </a:cubicBezTo>
                    <a:cubicBezTo>
                      <a:pt x="415" y="109"/>
                      <a:pt x="429" y="98"/>
                      <a:pt x="445" y="88"/>
                    </a:cubicBezTo>
                    <a:close/>
                    <a:moveTo>
                      <a:pt x="380" y="325"/>
                    </a:moveTo>
                    <a:lnTo>
                      <a:pt x="366" y="364"/>
                    </a:lnTo>
                    <a:lnTo>
                      <a:pt x="362" y="339"/>
                    </a:lnTo>
                    <a:lnTo>
                      <a:pt x="380" y="325"/>
                    </a:lnTo>
                    <a:close/>
                    <a:moveTo>
                      <a:pt x="180" y="545"/>
                    </a:moveTo>
                    <a:lnTo>
                      <a:pt x="179" y="547"/>
                    </a:lnTo>
                    <a:cubicBezTo>
                      <a:pt x="179" y="547"/>
                      <a:pt x="180" y="546"/>
                      <a:pt x="180" y="545"/>
                    </a:cubicBezTo>
                    <a:close/>
                    <a:moveTo>
                      <a:pt x="582" y="730"/>
                    </a:moveTo>
                    <a:cubicBezTo>
                      <a:pt x="580" y="731"/>
                      <a:pt x="578" y="731"/>
                      <a:pt x="576" y="732"/>
                    </a:cubicBezTo>
                    <a:lnTo>
                      <a:pt x="576" y="732"/>
                    </a:lnTo>
                    <a:cubicBezTo>
                      <a:pt x="578" y="732"/>
                      <a:pt x="580" y="731"/>
                      <a:pt x="582" y="730"/>
                    </a:cubicBezTo>
                    <a:close/>
                    <a:moveTo>
                      <a:pt x="505" y="1074"/>
                    </a:moveTo>
                    <a:cubicBezTo>
                      <a:pt x="508" y="1074"/>
                      <a:pt x="513" y="1077"/>
                      <a:pt x="519" y="1080"/>
                    </a:cubicBezTo>
                    <a:lnTo>
                      <a:pt x="508" y="1083"/>
                    </a:lnTo>
                    <a:cubicBezTo>
                      <a:pt x="503" y="1076"/>
                      <a:pt x="503" y="1074"/>
                      <a:pt x="505" y="1074"/>
                    </a:cubicBezTo>
                    <a:close/>
                    <a:moveTo>
                      <a:pt x="111" y="1150"/>
                    </a:moveTo>
                    <a:lnTo>
                      <a:pt x="112" y="1150"/>
                    </a:lnTo>
                    <a:lnTo>
                      <a:pt x="112" y="1150"/>
                    </a:lnTo>
                    <a:cubicBezTo>
                      <a:pt x="112" y="1150"/>
                      <a:pt x="112" y="1150"/>
                      <a:pt x="111" y="1150"/>
                    </a:cubicBezTo>
                    <a:close/>
                    <a:moveTo>
                      <a:pt x="129" y="1160"/>
                    </a:moveTo>
                    <a:lnTo>
                      <a:pt x="131" y="1161"/>
                    </a:lnTo>
                    <a:lnTo>
                      <a:pt x="131" y="1161"/>
                    </a:lnTo>
                    <a:cubicBezTo>
                      <a:pt x="130" y="1160"/>
                      <a:pt x="130" y="1160"/>
                      <a:pt x="129" y="1160"/>
                    </a:cubicBezTo>
                    <a:close/>
                    <a:moveTo>
                      <a:pt x="112" y="1150"/>
                    </a:moveTo>
                    <a:cubicBezTo>
                      <a:pt x="116" y="1153"/>
                      <a:pt x="118" y="1159"/>
                      <a:pt x="118" y="1164"/>
                    </a:cubicBezTo>
                    <a:cubicBezTo>
                      <a:pt x="123" y="1162"/>
                      <a:pt x="127" y="1160"/>
                      <a:pt x="129" y="1160"/>
                    </a:cubicBezTo>
                    <a:cubicBezTo>
                      <a:pt x="129" y="1160"/>
                      <a:pt x="129" y="1160"/>
                      <a:pt x="129" y="1160"/>
                    </a:cubicBezTo>
                    <a:lnTo>
                      <a:pt x="129" y="1160"/>
                    </a:lnTo>
                    <a:lnTo>
                      <a:pt x="112" y="1150"/>
                    </a:lnTo>
                    <a:close/>
                    <a:moveTo>
                      <a:pt x="60" y="1283"/>
                    </a:moveTo>
                    <a:cubicBezTo>
                      <a:pt x="60" y="1284"/>
                      <a:pt x="60" y="1284"/>
                      <a:pt x="60" y="1284"/>
                    </a:cubicBezTo>
                    <a:cubicBezTo>
                      <a:pt x="60" y="1284"/>
                      <a:pt x="60" y="1284"/>
                      <a:pt x="60" y="1283"/>
                    </a:cubicBezTo>
                    <a:close/>
                    <a:moveTo>
                      <a:pt x="30" y="1584"/>
                    </a:moveTo>
                    <a:cubicBezTo>
                      <a:pt x="30" y="1584"/>
                      <a:pt x="31" y="1584"/>
                      <a:pt x="31" y="1584"/>
                    </a:cubicBezTo>
                    <a:lnTo>
                      <a:pt x="31" y="1584"/>
                    </a:lnTo>
                    <a:lnTo>
                      <a:pt x="30" y="1584"/>
                    </a:lnTo>
                    <a:close/>
                    <a:moveTo>
                      <a:pt x="225" y="2138"/>
                    </a:moveTo>
                    <a:cubicBezTo>
                      <a:pt x="225" y="2139"/>
                      <a:pt x="226" y="2141"/>
                      <a:pt x="228" y="2142"/>
                    </a:cubicBezTo>
                    <a:lnTo>
                      <a:pt x="228" y="2142"/>
                    </a:lnTo>
                    <a:lnTo>
                      <a:pt x="225" y="2138"/>
                    </a:lnTo>
                    <a:close/>
                    <a:moveTo>
                      <a:pt x="274" y="2259"/>
                    </a:moveTo>
                    <a:cubicBezTo>
                      <a:pt x="271" y="2262"/>
                      <a:pt x="271" y="2265"/>
                      <a:pt x="273" y="2267"/>
                    </a:cubicBezTo>
                    <a:lnTo>
                      <a:pt x="273" y="2267"/>
                    </a:lnTo>
                    <a:cubicBezTo>
                      <a:pt x="274" y="2264"/>
                      <a:pt x="274" y="2261"/>
                      <a:pt x="274" y="2259"/>
                    </a:cubicBezTo>
                    <a:close/>
                    <a:moveTo>
                      <a:pt x="2101" y="2504"/>
                    </a:moveTo>
                    <a:cubicBezTo>
                      <a:pt x="2102" y="2504"/>
                      <a:pt x="2106" y="2507"/>
                      <a:pt x="2112" y="2511"/>
                    </a:cubicBezTo>
                    <a:cubicBezTo>
                      <a:pt x="2112" y="2511"/>
                      <a:pt x="2112" y="2513"/>
                      <a:pt x="2112" y="2513"/>
                    </a:cubicBezTo>
                    <a:cubicBezTo>
                      <a:pt x="2104" y="2507"/>
                      <a:pt x="2101" y="2504"/>
                      <a:pt x="2101" y="2504"/>
                    </a:cubicBezTo>
                    <a:close/>
                    <a:moveTo>
                      <a:pt x="2147" y="2508"/>
                    </a:moveTo>
                    <a:cubicBezTo>
                      <a:pt x="2149" y="2513"/>
                      <a:pt x="2149" y="2517"/>
                      <a:pt x="2149" y="2522"/>
                    </a:cubicBezTo>
                    <a:lnTo>
                      <a:pt x="2149" y="2522"/>
                    </a:lnTo>
                    <a:cubicBezTo>
                      <a:pt x="2146" y="2527"/>
                      <a:pt x="2143" y="2528"/>
                      <a:pt x="2140" y="2528"/>
                    </a:cubicBezTo>
                    <a:cubicBezTo>
                      <a:pt x="2136" y="2528"/>
                      <a:pt x="2133" y="2524"/>
                      <a:pt x="2131" y="2518"/>
                    </a:cubicBezTo>
                    <a:cubicBezTo>
                      <a:pt x="2140" y="2518"/>
                      <a:pt x="2147" y="2518"/>
                      <a:pt x="2147" y="2508"/>
                    </a:cubicBezTo>
                    <a:close/>
                    <a:moveTo>
                      <a:pt x="1231" y="2550"/>
                    </a:moveTo>
                    <a:lnTo>
                      <a:pt x="1231" y="2550"/>
                    </a:lnTo>
                    <a:cubicBezTo>
                      <a:pt x="1231" y="2550"/>
                      <a:pt x="1231" y="2550"/>
                      <a:pt x="1231" y="2551"/>
                    </a:cubicBezTo>
                    <a:lnTo>
                      <a:pt x="1231" y="2551"/>
                    </a:lnTo>
                    <a:cubicBezTo>
                      <a:pt x="1231" y="2550"/>
                      <a:pt x="1231" y="2550"/>
                      <a:pt x="1231" y="2550"/>
                    </a:cubicBezTo>
                    <a:close/>
                    <a:moveTo>
                      <a:pt x="2276" y="2597"/>
                    </a:moveTo>
                    <a:lnTo>
                      <a:pt x="2276" y="2597"/>
                    </a:lnTo>
                    <a:cubicBezTo>
                      <a:pt x="2275" y="2597"/>
                      <a:pt x="2275" y="2598"/>
                      <a:pt x="2274" y="2599"/>
                    </a:cubicBezTo>
                    <a:cubicBezTo>
                      <a:pt x="2275" y="2598"/>
                      <a:pt x="2275" y="2597"/>
                      <a:pt x="2276" y="2597"/>
                    </a:cubicBezTo>
                    <a:close/>
                    <a:moveTo>
                      <a:pt x="733" y="2580"/>
                    </a:moveTo>
                    <a:cubicBezTo>
                      <a:pt x="740" y="2580"/>
                      <a:pt x="744" y="2587"/>
                      <a:pt x="747" y="2599"/>
                    </a:cubicBezTo>
                    <a:cubicBezTo>
                      <a:pt x="743" y="2601"/>
                      <a:pt x="740" y="2602"/>
                      <a:pt x="738" y="2602"/>
                    </a:cubicBezTo>
                    <a:cubicBezTo>
                      <a:pt x="732" y="2602"/>
                      <a:pt x="731" y="2593"/>
                      <a:pt x="733" y="2580"/>
                    </a:cubicBezTo>
                    <a:close/>
                    <a:moveTo>
                      <a:pt x="1274" y="2629"/>
                    </a:moveTo>
                    <a:cubicBezTo>
                      <a:pt x="1274" y="2629"/>
                      <a:pt x="1274" y="2629"/>
                      <a:pt x="1275" y="2629"/>
                    </a:cubicBezTo>
                    <a:lnTo>
                      <a:pt x="1275" y="2629"/>
                    </a:lnTo>
                    <a:cubicBezTo>
                      <a:pt x="1273" y="2632"/>
                      <a:pt x="1272" y="2636"/>
                      <a:pt x="1271" y="2640"/>
                    </a:cubicBezTo>
                    <a:lnTo>
                      <a:pt x="1271" y="2640"/>
                    </a:lnTo>
                    <a:cubicBezTo>
                      <a:pt x="1272" y="2634"/>
                      <a:pt x="1271" y="2629"/>
                      <a:pt x="1274" y="2629"/>
                    </a:cubicBezTo>
                    <a:close/>
                    <a:moveTo>
                      <a:pt x="950" y="2724"/>
                    </a:moveTo>
                    <a:cubicBezTo>
                      <a:pt x="950" y="2724"/>
                      <a:pt x="950" y="2724"/>
                      <a:pt x="951" y="2724"/>
                    </a:cubicBezTo>
                    <a:cubicBezTo>
                      <a:pt x="951" y="2724"/>
                      <a:pt x="951" y="2724"/>
                      <a:pt x="951" y="2724"/>
                    </a:cubicBezTo>
                    <a:lnTo>
                      <a:pt x="951" y="2724"/>
                    </a:lnTo>
                    <a:cubicBezTo>
                      <a:pt x="950" y="2724"/>
                      <a:pt x="950" y="2724"/>
                      <a:pt x="950" y="2724"/>
                    </a:cubicBezTo>
                    <a:close/>
                    <a:moveTo>
                      <a:pt x="944" y="2721"/>
                    </a:moveTo>
                    <a:cubicBezTo>
                      <a:pt x="942" y="2721"/>
                      <a:pt x="940" y="2723"/>
                      <a:pt x="937" y="2729"/>
                    </a:cubicBezTo>
                    <a:cubicBezTo>
                      <a:pt x="941" y="2725"/>
                      <a:pt x="946" y="2724"/>
                      <a:pt x="950" y="2724"/>
                    </a:cubicBezTo>
                    <a:cubicBezTo>
                      <a:pt x="950" y="2724"/>
                      <a:pt x="950" y="2724"/>
                      <a:pt x="950" y="2724"/>
                    </a:cubicBezTo>
                    <a:lnTo>
                      <a:pt x="950" y="2724"/>
                    </a:lnTo>
                    <a:cubicBezTo>
                      <a:pt x="948" y="2723"/>
                      <a:pt x="946" y="2721"/>
                      <a:pt x="944" y="2721"/>
                    </a:cubicBezTo>
                    <a:close/>
                    <a:moveTo>
                      <a:pt x="1210" y="2867"/>
                    </a:moveTo>
                    <a:lnTo>
                      <a:pt x="1210" y="2867"/>
                    </a:lnTo>
                    <a:cubicBezTo>
                      <a:pt x="1210" y="2867"/>
                      <a:pt x="1210" y="2868"/>
                      <a:pt x="1210" y="2868"/>
                    </a:cubicBezTo>
                    <a:cubicBezTo>
                      <a:pt x="1210" y="2868"/>
                      <a:pt x="1210" y="2867"/>
                      <a:pt x="1210" y="2867"/>
                    </a:cubicBezTo>
                    <a:close/>
                    <a:moveTo>
                      <a:pt x="369" y="0"/>
                    </a:moveTo>
                    <a:cubicBezTo>
                      <a:pt x="365" y="0"/>
                      <a:pt x="360" y="1"/>
                      <a:pt x="355" y="2"/>
                    </a:cubicBezTo>
                    <a:lnTo>
                      <a:pt x="369" y="12"/>
                    </a:lnTo>
                    <a:lnTo>
                      <a:pt x="366" y="12"/>
                    </a:lnTo>
                    <a:cubicBezTo>
                      <a:pt x="339" y="44"/>
                      <a:pt x="311" y="74"/>
                      <a:pt x="276" y="100"/>
                    </a:cubicBezTo>
                    <a:lnTo>
                      <a:pt x="269" y="169"/>
                    </a:lnTo>
                    <a:cubicBezTo>
                      <a:pt x="278" y="142"/>
                      <a:pt x="306" y="132"/>
                      <a:pt x="315" y="104"/>
                    </a:cubicBezTo>
                    <a:lnTo>
                      <a:pt x="315" y="104"/>
                    </a:lnTo>
                    <a:cubicBezTo>
                      <a:pt x="322" y="132"/>
                      <a:pt x="296" y="166"/>
                      <a:pt x="323" y="166"/>
                    </a:cubicBezTo>
                    <a:cubicBezTo>
                      <a:pt x="326" y="166"/>
                      <a:pt x="329" y="166"/>
                      <a:pt x="334" y="165"/>
                    </a:cubicBezTo>
                    <a:cubicBezTo>
                      <a:pt x="334" y="162"/>
                      <a:pt x="336" y="162"/>
                      <a:pt x="339" y="160"/>
                    </a:cubicBezTo>
                    <a:lnTo>
                      <a:pt x="339" y="160"/>
                    </a:lnTo>
                    <a:cubicBezTo>
                      <a:pt x="332" y="218"/>
                      <a:pt x="327" y="276"/>
                      <a:pt x="327" y="327"/>
                    </a:cubicBezTo>
                    <a:cubicBezTo>
                      <a:pt x="323" y="319"/>
                      <a:pt x="317" y="317"/>
                      <a:pt x="309" y="317"/>
                    </a:cubicBezTo>
                    <a:cubicBezTo>
                      <a:pt x="295" y="317"/>
                      <a:pt x="276" y="328"/>
                      <a:pt x="262" y="328"/>
                    </a:cubicBezTo>
                    <a:cubicBezTo>
                      <a:pt x="261" y="328"/>
                      <a:pt x="259" y="327"/>
                      <a:pt x="257" y="327"/>
                    </a:cubicBezTo>
                    <a:cubicBezTo>
                      <a:pt x="271" y="320"/>
                      <a:pt x="283" y="308"/>
                      <a:pt x="292" y="297"/>
                    </a:cubicBezTo>
                    <a:cubicBezTo>
                      <a:pt x="292" y="281"/>
                      <a:pt x="301" y="262"/>
                      <a:pt x="288" y="262"/>
                    </a:cubicBezTo>
                    <a:cubicBezTo>
                      <a:pt x="255" y="297"/>
                      <a:pt x="240" y="308"/>
                      <a:pt x="232" y="308"/>
                    </a:cubicBezTo>
                    <a:cubicBezTo>
                      <a:pt x="219" y="308"/>
                      <a:pt x="225" y="278"/>
                      <a:pt x="207" y="278"/>
                    </a:cubicBezTo>
                    <a:cubicBezTo>
                      <a:pt x="206" y="278"/>
                      <a:pt x="205" y="278"/>
                      <a:pt x="204" y="278"/>
                    </a:cubicBezTo>
                    <a:cubicBezTo>
                      <a:pt x="199" y="283"/>
                      <a:pt x="195" y="285"/>
                      <a:pt x="188" y="285"/>
                    </a:cubicBezTo>
                    <a:cubicBezTo>
                      <a:pt x="186" y="308"/>
                      <a:pt x="176" y="334"/>
                      <a:pt x="169" y="371"/>
                    </a:cubicBezTo>
                    <a:lnTo>
                      <a:pt x="209" y="359"/>
                    </a:lnTo>
                    <a:lnTo>
                      <a:pt x="209" y="359"/>
                    </a:lnTo>
                    <a:cubicBezTo>
                      <a:pt x="206" y="373"/>
                      <a:pt x="195" y="378"/>
                      <a:pt x="186" y="385"/>
                    </a:cubicBezTo>
                    <a:cubicBezTo>
                      <a:pt x="187" y="385"/>
                      <a:pt x="189" y="385"/>
                      <a:pt x="191" y="385"/>
                    </a:cubicBezTo>
                    <a:cubicBezTo>
                      <a:pt x="244" y="385"/>
                      <a:pt x="183" y="350"/>
                      <a:pt x="250" y="348"/>
                    </a:cubicBezTo>
                    <a:lnTo>
                      <a:pt x="250" y="348"/>
                    </a:lnTo>
                    <a:cubicBezTo>
                      <a:pt x="174" y="383"/>
                      <a:pt x="267" y="438"/>
                      <a:pt x="179" y="464"/>
                    </a:cubicBezTo>
                    <a:cubicBezTo>
                      <a:pt x="179" y="469"/>
                      <a:pt x="183" y="471"/>
                      <a:pt x="187" y="471"/>
                    </a:cubicBezTo>
                    <a:cubicBezTo>
                      <a:pt x="196" y="471"/>
                      <a:pt x="209" y="465"/>
                      <a:pt x="217" y="465"/>
                    </a:cubicBezTo>
                    <a:cubicBezTo>
                      <a:pt x="222" y="465"/>
                      <a:pt x="224" y="466"/>
                      <a:pt x="225" y="471"/>
                    </a:cubicBezTo>
                    <a:lnTo>
                      <a:pt x="202" y="480"/>
                    </a:lnTo>
                    <a:lnTo>
                      <a:pt x="234" y="480"/>
                    </a:lnTo>
                    <a:cubicBezTo>
                      <a:pt x="232" y="494"/>
                      <a:pt x="202" y="503"/>
                      <a:pt x="181" y="508"/>
                    </a:cubicBezTo>
                    <a:cubicBezTo>
                      <a:pt x="183" y="503"/>
                      <a:pt x="174" y="499"/>
                      <a:pt x="172" y="496"/>
                    </a:cubicBezTo>
                    <a:lnTo>
                      <a:pt x="172" y="496"/>
                    </a:lnTo>
                    <a:cubicBezTo>
                      <a:pt x="146" y="516"/>
                      <a:pt x="182" y="537"/>
                      <a:pt x="180" y="545"/>
                    </a:cubicBezTo>
                    <a:lnTo>
                      <a:pt x="180" y="545"/>
                    </a:lnTo>
                    <a:lnTo>
                      <a:pt x="192" y="526"/>
                    </a:lnTo>
                    <a:cubicBezTo>
                      <a:pt x="204" y="559"/>
                      <a:pt x="211" y="591"/>
                      <a:pt x="213" y="624"/>
                    </a:cubicBezTo>
                    <a:cubicBezTo>
                      <a:pt x="220" y="626"/>
                      <a:pt x="227" y="631"/>
                      <a:pt x="218" y="645"/>
                    </a:cubicBezTo>
                    <a:cubicBezTo>
                      <a:pt x="223" y="661"/>
                      <a:pt x="232" y="677"/>
                      <a:pt x="246" y="689"/>
                    </a:cubicBezTo>
                    <a:lnTo>
                      <a:pt x="264" y="684"/>
                    </a:lnTo>
                    <a:lnTo>
                      <a:pt x="264" y="684"/>
                    </a:lnTo>
                    <a:cubicBezTo>
                      <a:pt x="299" y="723"/>
                      <a:pt x="243" y="716"/>
                      <a:pt x="257" y="758"/>
                    </a:cubicBezTo>
                    <a:lnTo>
                      <a:pt x="253" y="758"/>
                    </a:lnTo>
                    <a:cubicBezTo>
                      <a:pt x="274" y="765"/>
                      <a:pt x="283" y="779"/>
                      <a:pt x="278" y="791"/>
                    </a:cubicBezTo>
                    <a:cubicBezTo>
                      <a:pt x="275" y="789"/>
                      <a:pt x="271" y="788"/>
                      <a:pt x="267" y="788"/>
                    </a:cubicBezTo>
                    <a:cubicBezTo>
                      <a:pt x="254" y="788"/>
                      <a:pt x="240" y="798"/>
                      <a:pt x="226" y="798"/>
                    </a:cubicBezTo>
                    <a:cubicBezTo>
                      <a:pt x="221" y="798"/>
                      <a:pt x="216" y="797"/>
                      <a:pt x="211" y="793"/>
                    </a:cubicBezTo>
                    <a:lnTo>
                      <a:pt x="211" y="793"/>
                    </a:lnTo>
                    <a:cubicBezTo>
                      <a:pt x="246" y="837"/>
                      <a:pt x="239" y="814"/>
                      <a:pt x="306" y="849"/>
                    </a:cubicBezTo>
                    <a:lnTo>
                      <a:pt x="274" y="853"/>
                    </a:lnTo>
                    <a:cubicBezTo>
                      <a:pt x="301" y="865"/>
                      <a:pt x="318" y="867"/>
                      <a:pt x="322" y="890"/>
                    </a:cubicBezTo>
                    <a:cubicBezTo>
                      <a:pt x="315" y="884"/>
                      <a:pt x="308" y="883"/>
                      <a:pt x="300" y="883"/>
                    </a:cubicBezTo>
                    <a:cubicBezTo>
                      <a:pt x="290" y="883"/>
                      <a:pt x="280" y="886"/>
                      <a:pt x="269" y="886"/>
                    </a:cubicBezTo>
                    <a:cubicBezTo>
                      <a:pt x="259" y="886"/>
                      <a:pt x="250" y="884"/>
                      <a:pt x="239" y="876"/>
                    </a:cubicBezTo>
                    <a:lnTo>
                      <a:pt x="239" y="876"/>
                    </a:lnTo>
                    <a:cubicBezTo>
                      <a:pt x="167" y="911"/>
                      <a:pt x="297" y="951"/>
                      <a:pt x="197" y="958"/>
                    </a:cubicBezTo>
                    <a:cubicBezTo>
                      <a:pt x="214" y="965"/>
                      <a:pt x="226" y="968"/>
                      <a:pt x="235" y="968"/>
                    </a:cubicBezTo>
                    <a:cubicBezTo>
                      <a:pt x="264" y="968"/>
                      <a:pt x="257" y="939"/>
                      <a:pt x="263" y="939"/>
                    </a:cubicBezTo>
                    <a:cubicBezTo>
                      <a:pt x="264" y="939"/>
                      <a:pt x="265" y="940"/>
                      <a:pt x="267" y="941"/>
                    </a:cubicBezTo>
                    <a:cubicBezTo>
                      <a:pt x="269" y="941"/>
                      <a:pt x="272" y="940"/>
                      <a:pt x="275" y="940"/>
                    </a:cubicBezTo>
                    <a:cubicBezTo>
                      <a:pt x="300" y="940"/>
                      <a:pt x="326" y="968"/>
                      <a:pt x="318" y="981"/>
                    </a:cubicBezTo>
                    <a:cubicBezTo>
                      <a:pt x="313" y="995"/>
                      <a:pt x="202" y="988"/>
                      <a:pt x="197" y="1022"/>
                    </a:cubicBezTo>
                    <a:cubicBezTo>
                      <a:pt x="197" y="1020"/>
                      <a:pt x="190" y="1018"/>
                      <a:pt x="192" y="1013"/>
                    </a:cubicBezTo>
                    <a:lnTo>
                      <a:pt x="192" y="1013"/>
                    </a:lnTo>
                    <a:cubicBezTo>
                      <a:pt x="167" y="1022"/>
                      <a:pt x="216" y="1046"/>
                      <a:pt x="176" y="1055"/>
                    </a:cubicBezTo>
                    <a:cubicBezTo>
                      <a:pt x="225" y="1076"/>
                      <a:pt x="169" y="1076"/>
                      <a:pt x="234" y="1092"/>
                    </a:cubicBezTo>
                    <a:lnTo>
                      <a:pt x="227" y="1057"/>
                    </a:lnTo>
                    <a:lnTo>
                      <a:pt x="227" y="1057"/>
                    </a:lnTo>
                    <a:cubicBezTo>
                      <a:pt x="239" y="1078"/>
                      <a:pt x="311" y="1115"/>
                      <a:pt x="264" y="1136"/>
                    </a:cubicBezTo>
                    <a:cubicBezTo>
                      <a:pt x="253" y="1129"/>
                      <a:pt x="239" y="1120"/>
                      <a:pt x="230" y="1108"/>
                    </a:cubicBezTo>
                    <a:lnTo>
                      <a:pt x="230" y="1108"/>
                    </a:lnTo>
                    <a:cubicBezTo>
                      <a:pt x="209" y="1113"/>
                      <a:pt x="239" y="1127"/>
                      <a:pt x="216" y="1134"/>
                    </a:cubicBezTo>
                    <a:cubicBezTo>
                      <a:pt x="153" y="1113"/>
                      <a:pt x="211" y="1090"/>
                      <a:pt x="167" y="1057"/>
                    </a:cubicBezTo>
                    <a:lnTo>
                      <a:pt x="167" y="1057"/>
                    </a:lnTo>
                    <a:cubicBezTo>
                      <a:pt x="145" y="1061"/>
                      <a:pt x="181" y="1088"/>
                      <a:pt x="167" y="1088"/>
                    </a:cubicBezTo>
                    <a:cubicBezTo>
                      <a:pt x="162" y="1088"/>
                      <a:pt x="154" y="1086"/>
                      <a:pt x="139" y="1080"/>
                    </a:cubicBezTo>
                    <a:lnTo>
                      <a:pt x="139" y="1080"/>
                    </a:lnTo>
                    <a:cubicBezTo>
                      <a:pt x="181" y="1097"/>
                      <a:pt x="176" y="1106"/>
                      <a:pt x="167" y="1115"/>
                    </a:cubicBezTo>
                    <a:cubicBezTo>
                      <a:pt x="160" y="1122"/>
                      <a:pt x="148" y="1136"/>
                      <a:pt x="179" y="1159"/>
                    </a:cubicBezTo>
                    <a:lnTo>
                      <a:pt x="139" y="1148"/>
                    </a:lnTo>
                    <a:lnTo>
                      <a:pt x="139" y="1148"/>
                    </a:lnTo>
                    <a:cubicBezTo>
                      <a:pt x="144" y="1155"/>
                      <a:pt x="160" y="1169"/>
                      <a:pt x="158" y="1175"/>
                    </a:cubicBezTo>
                    <a:lnTo>
                      <a:pt x="131" y="1161"/>
                    </a:lnTo>
                    <a:lnTo>
                      <a:pt x="131" y="1161"/>
                    </a:lnTo>
                    <a:cubicBezTo>
                      <a:pt x="132" y="1163"/>
                      <a:pt x="126" y="1172"/>
                      <a:pt x="107" y="1194"/>
                    </a:cubicBezTo>
                    <a:cubicBezTo>
                      <a:pt x="118" y="1196"/>
                      <a:pt x="133" y="1202"/>
                      <a:pt x="147" y="1202"/>
                    </a:cubicBezTo>
                    <a:cubicBezTo>
                      <a:pt x="153" y="1202"/>
                      <a:pt x="159" y="1201"/>
                      <a:pt x="165" y="1199"/>
                    </a:cubicBezTo>
                    <a:lnTo>
                      <a:pt x="165" y="1199"/>
                    </a:lnTo>
                    <a:cubicBezTo>
                      <a:pt x="206" y="1265"/>
                      <a:pt x="55" y="1213"/>
                      <a:pt x="60" y="1283"/>
                    </a:cubicBezTo>
                    <a:lnTo>
                      <a:pt x="60" y="1283"/>
                    </a:lnTo>
                    <a:cubicBezTo>
                      <a:pt x="61" y="1276"/>
                      <a:pt x="77" y="1265"/>
                      <a:pt x="91" y="1265"/>
                    </a:cubicBezTo>
                    <a:cubicBezTo>
                      <a:pt x="97" y="1265"/>
                      <a:pt x="102" y="1266"/>
                      <a:pt x="107" y="1271"/>
                    </a:cubicBezTo>
                    <a:cubicBezTo>
                      <a:pt x="93" y="1287"/>
                      <a:pt x="77" y="1296"/>
                      <a:pt x="56" y="1303"/>
                    </a:cubicBezTo>
                    <a:cubicBezTo>
                      <a:pt x="56" y="1319"/>
                      <a:pt x="62" y="1324"/>
                      <a:pt x="69" y="1324"/>
                    </a:cubicBezTo>
                    <a:cubicBezTo>
                      <a:pt x="79" y="1324"/>
                      <a:pt x="93" y="1316"/>
                      <a:pt x="106" y="1316"/>
                    </a:cubicBezTo>
                    <a:cubicBezTo>
                      <a:pt x="111" y="1316"/>
                      <a:pt x="116" y="1317"/>
                      <a:pt x="121" y="1322"/>
                    </a:cubicBezTo>
                    <a:cubicBezTo>
                      <a:pt x="70" y="1333"/>
                      <a:pt x="137" y="1347"/>
                      <a:pt x="151" y="1366"/>
                    </a:cubicBezTo>
                    <a:lnTo>
                      <a:pt x="111" y="1363"/>
                    </a:lnTo>
                    <a:lnTo>
                      <a:pt x="111" y="1363"/>
                    </a:lnTo>
                    <a:cubicBezTo>
                      <a:pt x="79" y="1412"/>
                      <a:pt x="192" y="1382"/>
                      <a:pt x="158" y="1424"/>
                    </a:cubicBezTo>
                    <a:lnTo>
                      <a:pt x="104" y="1403"/>
                    </a:lnTo>
                    <a:lnTo>
                      <a:pt x="104" y="1403"/>
                    </a:lnTo>
                    <a:lnTo>
                      <a:pt x="116" y="1426"/>
                    </a:lnTo>
                    <a:lnTo>
                      <a:pt x="70" y="1419"/>
                    </a:lnTo>
                    <a:lnTo>
                      <a:pt x="70" y="1419"/>
                    </a:lnTo>
                    <a:cubicBezTo>
                      <a:pt x="102" y="1449"/>
                      <a:pt x="95" y="1454"/>
                      <a:pt x="81" y="1479"/>
                    </a:cubicBezTo>
                    <a:cubicBezTo>
                      <a:pt x="86" y="1478"/>
                      <a:pt x="91" y="1478"/>
                      <a:pt x="96" y="1478"/>
                    </a:cubicBezTo>
                    <a:cubicBezTo>
                      <a:pt x="123" y="1478"/>
                      <a:pt x="153" y="1488"/>
                      <a:pt x="155" y="1507"/>
                    </a:cubicBezTo>
                    <a:cubicBezTo>
                      <a:pt x="148" y="1511"/>
                      <a:pt x="142" y="1512"/>
                      <a:pt x="136" y="1512"/>
                    </a:cubicBezTo>
                    <a:cubicBezTo>
                      <a:pt x="132" y="1512"/>
                      <a:pt x="128" y="1511"/>
                      <a:pt x="126" y="1511"/>
                    </a:cubicBezTo>
                    <a:cubicBezTo>
                      <a:pt x="120" y="1511"/>
                      <a:pt x="118" y="1514"/>
                      <a:pt x="121" y="1528"/>
                    </a:cubicBezTo>
                    <a:cubicBezTo>
                      <a:pt x="95" y="1521"/>
                      <a:pt x="63" y="1514"/>
                      <a:pt x="102" y="1500"/>
                    </a:cubicBezTo>
                    <a:cubicBezTo>
                      <a:pt x="88" y="1498"/>
                      <a:pt x="77" y="1493"/>
                      <a:pt x="63" y="1491"/>
                    </a:cubicBezTo>
                    <a:cubicBezTo>
                      <a:pt x="35" y="1507"/>
                      <a:pt x="56" y="1532"/>
                      <a:pt x="58" y="1544"/>
                    </a:cubicBezTo>
                    <a:cubicBezTo>
                      <a:pt x="58" y="1539"/>
                      <a:pt x="63" y="1535"/>
                      <a:pt x="67" y="1532"/>
                    </a:cubicBezTo>
                    <a:lnTo>
                      <a:pt x="125" y="1577"/>
                    </a:lnTo>
                    <a:cubicBezTo>
                      <a:pt x="119" y="1579"/>
                      <a:pt x="113" y="1580"/>
                      <a:pt x="107" y="1580"/>
                    </a:cubicBezTo>
                    <a:cubicBezTo>
                      <a:pt x="99" y="1580"/>
                      <a:pt x="92" y="1578"/>
                      <a:pt x="86" y="1574"/>
                    </a:cubicBezTo>
                    <a:lnTo>
                      <a:pt x="86" y="1574"/>
                    </a:lnTo>
                    <a:cubicBezTo>
                      <a:pt x="90" y="1584"/>
                      <a:pt x="109" y="1588"/>
                      <a:pt x="114" y="1602"/>
                    </a:cubicBezTo>
                    <a:cubicBezTo>
                      <a:pt x="82" y="1600"/>
                      <a:pt x="47" y="1602"/>
                      <a:pt x="31" y="1584"/>
                    </a:cubicBezTo>
                    <a:lnTo>
                      <a:pt x="31" y="1584"/>
                    </a:lnTo>
                    <a:lnTo>
                      <a:pt x="70" y="1628"/>
                    </a:lnTo>
                    <a:cubicBezTo>
                      <a:pt x="55" y="1630"/>
                      <a:pt x="34" y="1649"/>
                      <a:pt x="22" y="1649"/>
                    </a:cubicBezTo>
                    <a:cubicBezTo>
                      <a:pt x="21" y="1649"/>
                      <a:pt x="20" y="1649"/>
                      <a:pt x="19" y="1648"/>
                    </a:cubicBezTo>
                    <a:lnTo>
                      <a:pt x="19" y="1648"/>
                    </a:lnTo>
                    <a:cubicBezTo>
                      <a:pt x="0" y="1676"/>
                      <a:pt x="88" y="1704"/>
                      <a:pt x="67" y="1739"/>
                    </a:cubicBezTo>
                    <a:cubicBezTo>
                      <a:pt x="74" y="1741"/>
                      <a:pt x="81" y="1743"/>
                      <a:pt x="86" y="1750"/>
                    </a:cubicBezTo>
                    <a:cubicBezTo>
                      <a:pt x="84" y="1781"/>
                      <a:pt x="49" y="1815"/>
                      <a:pt x="100" y="1843"/>
                    </a:cubicBezTo>
                    <a:lnTo>
                      <a:pt x="46" y="1873"/>
                    </a:lnTo>
                    <a:cubicBezTo>
                      <a:pt x="50" y="1878"/>
                      <a:pt x="54" y="1879"/>
                      <a:pt x="58" y="1879"/>
                    </a:cubicBezTo>
                    <a:cubicBezTo>
                      <a:pt x="74" y="1879"/>
                      <a:pt x="98" y="1859"/>
                      <a:pt x="120" y="1859"/>
                    </a:cubicBezTo>
                    <a:cubicBezTo>
                      <a:pt x="129" y="1859"/>
                      <a:pt x="138" y="1863"/>
                      <a:pt x="146" y="1873"/>
                    </a:cubicBezTo>
                    <a:cubicBezTo>
                      <a:pt x="174" y="1903"/>
                      <a:pt x="100" y="1896"/>
                      <a:pt x="86" y="1913"/>
                    </a:cubicBezTo>
                    <a:cubicBezTo>
                      <a:pt x="121" y="1924"/>
                      <a:pt x="188" y="1936"/>
                      <a:pt x="148" y="1978"/>
                    </a:cubicBezTo>
                    <a:cubicBezTo>
                      <a:pt x="135" y="1971"/>
                      <a:pt x="141" y="1961"/>
                      <a:pt x="135" y="1952"/>
                    </a:cubicBezTo>
                    <a:lnTo>
                      <a:pt x="109" y="1985"/>
                    </a:lnTo>
                    <a:cubicBezTo>
                      <a:pt x="70" y="1976"/>
                      <a:pt x="61" y="1961"/>
                      <a:pt x="50" y="1961"/>
                    </a:cubicBezTo>
                    <a:cubicBezTo>
                      <a:pt x="43" y="1961"/>
                      <a:pt x="36" y="1965"/>
                      <a:pt x="23" y="1978"/>
                    </a:cubicBezTo>
                    <a:cubicBezTo>
                      <a:pt x="34" y="1975"/>
                      <a:pt x="43" y="1974"/>
                      <a:pt x="51" y="1974"/>
                    </a:cubicBezTo>
                    <a:cubicBezTo>
                      <a:pt x="113" y="1974"/>
                      <a:pt x="86" y="2044"/>
                      <a:pt x="141" y="2044"/>
                    </a:cubicBezTo>
                    <a:cubicBezTo>
                      <a:pt x="150" y="2044"/>
                      <a:pt x="161" y="2042"/>
                      <a:pt x="174" y="2038"/>
                    </a:cubicBezTo>
                    <a:lnTo>
                      <a:pt x="174" y="2038"/>
                    </a:lnTo>
                    <a:lnTo>
                      <a:pt x="158" y="2061"/>
                    </a:lnTo>
                    <a:cubicBezTo>
                      <a:pt x="158" y="2056"/>
                      <a:pt x="151" y="2056"/>
                      <a:pt x="151" y="2052"/>
                    </a:cubicBezTo>
                    <a:lnTo>
                      <a:pt x="151" y="2052"/>
                    </a:lnTo>
                    <a:cubicBezTo>
                      <a:pt x="135" y="2070"/>
                      <a:pt x="143" y="2074"/>
                      <a:pt x="159" y="2074"/>
                    </a:cubicBezTo>
                    <a:cubicBezTo>
                      <a:pt x="172" y="2074"/>
                      <a:pt x="189" y="2072"/>
                      <a:pt x="204" y="2072"/>
                    </a:cubicBezTo>
                    <a:cubicBezTo>
                      <a:pt x="222" y="2072"/>
                      <a:pt x="237" y="2075"/>
                      <a:pt x="237" y="2089"/>
                    </a:cubicBezTo>
                    <a:cubicBezTo>
                      <a:pt x="234" y="2104"/>
                      <a:pt x="225" y="2115"/>
                      <a:pt x="210" y="2115"/>
                    </a:cubicBezTo>
                    <a:cubicBezTo>
                      <a:pt x="209" y="2115"/>
                      <a:pt x="208" y="2115"/>
                      <a:pt x="206" y="2114"/>
                    </a:cubicBezTo>
                    <a:lnTo>
                      <a:pt x="206" y="2114"/>
                    </a:lnTo>
                    <a:lnTo>
                      <a:pt x="243" y="2133"/>
                    </a:lnTo>
                    <a:cubicBezTo>
                      <a:pt x="245" y="2139"/>
                      <a:pt x="238" y="2143"/>
                      <a:pt x="233" y="2143"/>
                    </a:cubicBezTo>
                    <a:cubicBezTo>
                      <a:pt x="231" y="2143"/>
                      <a:pt x="229" y="2142"/>
                      <a:pt x="228" y="2142"/>
                    </a:cubicBezTo>
                    <a:lnTo>
                      <a:pt x="228" y="2142"/>
                    </a:lnTo>
                    <a:lnTo>
                      <a:pt x="255" y="2177"/>
                    </a:lnTo>
                    <a:lnTo>
                      <a:pt x="250" y="2177"/>
                    </a:lnTo>
                    <a:cubicBezTo>
                      <a:pt x="274" y="2177"/>
                      <a:pt x="294" y="2177"/>
                      <a:pt x="315" y="2179"/>
                    </a:cubicBezTo>
                    <a:cubicBezTo>
                      <a:pt x="312" y="2185"/>
                      <a:pt x="309" y="2187"/>
                      <a:pt x="307" y="2187"/>
                    </a:cubicBezTo>
                    <a:cubicBezTo>
                      <a:pt x="303" y="2187"/>
                      <a:pt x="300" y="2184"/>
                      <a:pt x="296" y="2184"/>
                    </a:cubicBezTo>
                    <a:cubicBezTo>
                      <a:pt x="294" y="2184"/>
                      <a:pt x="292" y="2185"/>
                      <a:pt x="290" y="2186"/>
                    </a:cubicBezTo>
                    <a:lnTo>
                      <a:pt x="327" y="2198"/>
                    </a:lnTo>
                    <a:cubicBezTo>
                      <a:pt x="318" y="2208"/>
                      <a:pt x="305" y="2213"/>
                      <a:pt x="294" y="2213"/>
                    </a:cubicBezTo>
                    <a:cubicBezTo>
                      <a:pt x="280" y="2213"/>
                      <a:pt x="268" y="2206"/>
                      <a:pt x="267" y="2196"/>
                    </a:cubicBezTo>
                    <a:lnTo>
                      <a:pt x="267" y="2196"/>
                    </a:lnTo>
                    <a:cubicBezTo>
                      <a:pt x="185" y="2258"/>
                      <a:pt x="279" y="2213"/>
                      <a:pt x="274" y="2259"/>
                    </a:cubicBezTo>
                    <a:lnTo>
                      <a:pt x="274" y="2259"/>
                    </a:lnTo>
                    <a:cubicBezTo>
                      <a:pt x="275" y="2258"/>
                      <a:pt x="277" y="2257"/>
                      <a:pt x="278" y="2256"/>
                    </a:cubicBezTo>
                    <a:cubicBezTo>
                      <a:pt x="291" y="2252"/>
                      <a:pt x="298" y="2250"/>
                      <a:pt x="303" y="2250"/>
                    </a:cubicBezTo>
                    <a:cubicBezTo>
                      <a:pt x="313" y="2250"/>
                      <a:pt x="305" y="2259"/>
                      <a:pt x="300" y="2271"/>
                    </a:cubicBezTo>
                    <a:lnTo>
                      <a:pt x="300" y="2271"/>
                    </a:lnTo>
                    <a:cubicBezTo>
                      <a:pt x="299" y="2271"/>
                      <a:pt x="297" y="2271"/>
                      <a:pt x="296" y="2271"/>
                    </a:cubicBezTo>
                    <a:cubicBezTo>
                      <a:pt x="294" y="2271"/>
                      <a:pt x="292" y="2271"/>
                      <a:pt x="290" y="2272"/>
                    </a:cubicBezTo>
                    <a:lnTo>
                      <a:pt x="290" y="2272"/>
                    </a:lnTo>
                    <a:cubicBezTo>
                      <a:pt x="283" y="2271"/>
                      <a:pt x="276" y="2269"/>
                      <a:pt x="273" y="2267"/>
                    </a:cubicBezTo>
                    <a:lnTo>
                      <a:pt x="273" y="2267"/>
                    </a:lnTo>
                    <a:cubicBezTo>
                      <a:pt x="272" y="2270"/>
                      <a:pt x="271" y="2273"/>
                      <a:pt x="269" y="2277"/>
                    </a:cubicBezTo>
                    <a:lnTo>
                      <a:pt x="243" y="2263"/>
                    </a:lnTo>
                    <a:cubicBezTo>
                      <a:pt x="195" y="2307"/>
                      <a:pt x="225" y="2314"/>
                      <a:pt x="206" y="2358"/>
                    </a:cubicBezTo>
                    <a:cubicBezTo>
                      <a:pt x="219" y="2343"/>
                      <a:pt x="254" y="2279"/>
                      <a:pt x="290" y="2272"/>
                    </a:cubicBezTo>
                    <a:lnTo>
                      <a:pt x="290" y="2272"/>
                    </a:lnTo>
                    <a:cubicBezTo>
                      <a:pt x="293" y="2272"/>
                      <a:pt x="297" y="2272"/>
                      <a:pt x="299" y="2272"/>
                    </a:cubicBezTo>
                    <a:lnTo>
                      <a:pt x="299" y="2274"/>
                    </a:lnTo>
                    <a:cubicBezTo>
                      <a:pt x="299" y="2273"/>
                      <a:pt x="300" y="2272"/>
                      <a:pt x="300" y="2271"/>
                    </a:cubicBezTo>
                    <a:lnTo>
                      <a:pt x="300" y="2271"/>
                    </a:lnTo>
                    <a:cubicBezTo>
                      <a:pt x="301" y="2271"/>
                      <a:pt x="303" y="2272"/>
                      <a:pt x="304" y="2272"/>
                    </a:cubicBezTo>
                    <a:cubicBezTo>
                      <a:pt x="301" y="2281"/>
                      <a:pt x="304" y="2293"/>
                      <a:pt x="332" y="2295"/>
                    </a:cubicBezTo>
                    <a:cubicBezTo>
                      <a:pt x="297" y="2314"/>
                      <a:pt x="313" y="2323"/>
                      <a:pt x="325" y="2337"/>
                    </a:cubicBezTo>
                    <a:lnTo>
                      <a:pt x="278" y="2365"/>
                    </a:lnTo>
                    <a:cubicBezTo>
                      <a:pt x="284" y="2367"/>
                      <a:pt x="289" y="2368"/>
                      <a:pt x="295" y="2368"/>
                    </a:cubicBezTo>
                    <a:cubicBezTo>
                      <a:pt x="314" y="2368"/>
                      <a:pt x="333" y="2357"/>
                      <a:pt x="355" y="2355"/>
                    </a:cubicBezTo>
                    <a:lnTo>
                      <a:pt x="355" y="2355"/>
                    </a:lnTo>
                    <a:cubicBezTo>
                      <a:pt x="362" y="2376"/>
                      <a:pt x="332" y="2402"/>
                      <a:pt x="306" y="2427"/>
                    </a:cubicBezTo>
                    <a:cubicBezTo>
                      <a:pt x="309" y="2433"/>
                      <a:pt x="311" y="2435"/>
                      <a:pt x="315" y="2435"/>
                    </a:cubicBezTo>
                    <a:cubicBezTo>
                      <a:pt x="328" y="2435"/>
                      <a:pt x="345" y="2392"/>
                      <a:pt x="367" y="2392"/>
                    </a:cubicBezTo>
                    <a:cubicBezTo>
                      <a:pt x="371" y="2392"/>
                      <a:pt x="376" y="2393"/>
                      <a:pt x="380" y="2397"/>
                    </a:cubicBezTo>
                    <a:cubicBezTo>
                      <a:pt x="383" y="2434"/>
                      <a:pt x="415" y="2439"/>
                      <a:pt x="464" y="2446"/>
                    </a:cubicBezTo>
                    <a:cubicBezTo>
                      <a:pt x="464" y="2474"/>
                      <a:pt x="434" y="2462"/>
                      <a:pt x="429" y="2478"/>
                    </a:cubicBezTo>
                    <a:lnTo>
                      <a:pt x="475" y="2467"/>
                    </a:lnTo>
                    <a:lnTo>
                      <a:pt x="475" y="2467"/>
                    </a:lnTo>
                    <a:cubicBezTo>
                      <a:pt x="478" y="2469"/>
                      <a:pt x="466" y="2476"/>
                      <a:pt x="461" y="2481"/>
                    </a:cubicBezTo>
                    <a:cubicBezTo>
                      <a:pt x="482" y="2481"/>
                      <a:pt x="498" y="2456"/>
                      <a:pt x="521" y="2456"/>
                    </a:cubicBezTo>
                    <a:cubicBezTo>
                      <a:pt x="524" y="2456"/>
                      <a:pt x="527" y="2456"/>
                      <a:pt x="531" y="2457"/>
                    </a:cubicBezTo>
                    <a:cubicBezTo>
                      <a:pt x="537" y="2453"/>
                      <a:pt x="540" y="2451"/>
                      <a:pt x="543" y="2451"/>
                    </a:cubicBezTo>
                    <a:cubicBezTo>
                      <a:pt x="559" y="2451"/>
                      <a:pt x="521" y="2528"/>
                      <a:pt x="559" y="2528"/>
                    </a:cubicBezTo>
                    <a:cubicBezTo>
                      <a:pt x="563" y="2528"/>
                      <a:pt x="568" y="2527"/>
                      <a:pt x="575" y="2525"/>
                    </a:cubicBezTo>
                    <a:lnTo>
                      <a:pt x="575" y="2525"/>
                    </a:lnTo>
                    <a:cubicBezTo>
                      <a:pt x="570" y="2541"/>
                      <a:pt x="549" y="2546"/>
                      <a:pt x="538" y="2562"/>
                    </a:cubicBezTo>
                    <a:cubicBezTo>
                      <a:pt x="543" y="2562"/>
                      <a:pt x="548" y="2562"/>
                      <a:pt x="553" y="2562"/>
                    </a:cubicBezTo>
                    <a:cubicBezTo>
                      <a:pt x="587" y="2562"/>
                      <a:pt x="621" y="2555"/>
                      <a:pt x="654" y="2543"/>
                    </a:cubicBezTo>
                    <a:lnTo>
                      <a:pt x="654" y="2587"/>
                    </a:lnTo>
                    <a:cubicBezTo>
                      <a:pt x="661" y="2543"/>
                      <a:pt x="714" y="2525"/>
                      <a:pt x="753" y="2508"/>
                    </a:cubicBezTo>
                    <a:cubicBezTo>
                      <a:pt x="760" y="2490"/>
                      <a:pt x="767" y="2474"/>
                      <a:pt x="770" y="2464"/>
                    </a:cubicBezTo>
                    <a:lnTo>
                      <a:pt x="814" y="2462"/>
                    </a:lnTo>
                    <a:lnTo>
                      <a:pt x="814" y="2462"/>
                    </a:lnTo>
                    <a:cubicBezTo>
                      <a:pt x="804" y="2476"/>
                      <a:pt x="793" y="2488"/>
                      <a:pt x="779" y="2497"/>
                    </a:cubicBezTo>
                    <a:lnTo>
                      <a:pt x="793" y="2490"/>
                    </a:lnTo>
                    <a:lnTo>
                      <a:pt x="793" y="2490"/>
                    </a:lnTo>
                    <a:cubicBezTo>
                      <a:pt x="791" y="2513"/>
                      <a:pt x="767" y="2534"/>
                      <a:pt x="742" y="2550"/>
                    </a:cubicBezTo>
                    <a:cubicBezTo>
                      <a:pt x="744" y="2541"/>
                      <a:pt x="749" y="2529"/>
                      <a:pt x="751" y="2518"/>
                    </a:cubicBezTo>
                    <a:lnTo>
                      <a:pt x="751" y="2518"/>
                    </a:lnTo>
                    <a:cubicBezTo>
                      <a:pt x="723" y="2536"/>
                      <a:pt x="698" y="2559"/>
                      <a:pt x="677" y="2585"/>
                    </a:cubicBezTo>
                    <a:cubicBezTo>
                      <a:pt x="684" y="2583"/>
                      <a:pt x="689" y="2580"/>
                      <a:pt x="696" y="2580"/>
                    </a:cubicBezTo>
                    <a:cubicBezTo>
                      <a:pt x="691" y="2585"/>
                      <a:pt x="684" y="2590"/>
                      <a:pt x="682" y="2597"/>
                    </a:cubicBezTo>
                    <a:cubicBezTo>
                      <a:pt x="681" y="2598"/>
                      <a:pt x="680" y="2598"/>
                      <a:pt x="681" y="2598"/>
                    </a:cubicBezTo>
                    <a:cubicBezTo>
                      <a:pt x="682" y="2598"/>
                      <a:pt x="692" y="2593"/>
                      <a:pt x="702" y="2587"/>
                    </a:cubicBezTo>
                    <a:lnTo>
                      <a:pt x="702" y="2587"/>
                    </a:lnTo>
                    <a:lnTo>
                      <a:pt x="672" y="2638"/>
                    </a:lnTo>
                    <a:lnTo>
                      <a:pt x="672" y="2638"/>
                    </a:lnTo>
                    <a:lnTo>
                      <a:pt x="689" y="2622"/>
                    </a:lnTo>
                    <a:lnTo>
                      <a:pt x="709" y="2680"/>
                    </a:lnTo>
                    <a:cubicBezTo>
                      <a:pt x="772" y="2651"/>
                      <a:pt x="843" y="2599"/>
                      <a:pt x="897" y="2599"/>
                    </a:cubicBezTo>
                    <a:cubicBezTo>
                      <a:pt x="900" y="2599"/>
                      <a:pt x="902" y="2599"/>
                      <a:pt x="904" y="2599"/>
                    </a:cubicBezTo>
                    <a:cubicBezTo>
                      <a:pt x="872" y="2629"/>
                      <a:pt x="865" y="2657"/>
                      <a:pt x="839" y="2699"/>
                    </a:cubicBezTo>
                    <a:cubicBezTo>
                      <a:pt x="844" y="2680"/>
                      <a:pt x="839" y="2675"/>
                      <a:pt x="829" y="2675"/>
                    </a:cubicBezTo>
                    <a:cubicBezTo>
                      <a:pt x="819" y="2675"/>
                      <a:pt x="803" y="2681"/>
                      <a:pt x="789" y="2681"/>
                    </a:cubicBezTo>
                    <a:cubicBezTo>
                      <a:pt x="781" y="2681"/>
                      <a:pt x="774" y="2679"/>
                      <a:pt x="770" y="2673"/>
                    </a:cubicBezTo>
                    <a:lnTo>
                      <a:pt x="770" y="2673"/>
                    </a:lnTo>
                    <a:cubicBezTo>
                      <a:pt x="779" y="2687"/>
                      <a:pt x="765" y="2703"/>
                      <a:pt x="756" y="2710"/>
                    </a:cubicBezTo>
                    <a:lnTo>
                      <a:pt x="793" y="2703"/>
                    </a:lnTo>
                    <a:lnTo>
                      <a:pt x="828" y="2694"/>
                    </a:lnTo>
                    <a:lnTo>
                      <a:pt x="828" y="2694"/>
                    </a:lnTo>
                    <a:cubicBezTo>
                      <a:pt x="804" y="2729"/>
                      <a:pt x="818" y="2724"/>
                      <a:pt x="825" y="2747"/>
                    </a:cubicBezTo>
                    <a:cubicBezTo>
                      <a:pt x="839" y="2713"/>
                      <a:pt x="855" y="2705"/>
                      <a:pt x="871" y="2705"/>
                    </a:cubicBezTo>
                    <a:cubicBezTo>
                      <a:pt x="884" y="2705"/>
                      <a:pt x="897" y="2711"/>
                      <a:pt x="910" y="2711"/>
                    </a:cubicBezTo>
                    <a:cubicBezTo>
                      <a:pt x="914" y="2711"/>
                      <a:pt x="918" y="2710"/>
                      <a:pt x="923" y="2708"/>
                    </a:cubicBezTo>
                    <a:lnTo>
                      <a:pt x="923" y="2708"/>
                    </a:lnTo>
                    <a:cubicBezTo>
                      <a:pt x="914" y="2725"/>
                      <a:pt x="903" y="2742"/>
                      <a:pt x="888" y="2742"/>
                    </a:cubicBezTo>
                    <a:cubicBezTo>
                      <a:pt x="883" y="2742"/>
                      <a:pt x="878" y="2740"/>
                      <a:pt x="872" y="2736"/>
                    </a:cubicBezTo>
                    <a:lnTo>
                      <a:pt x="872" y="2736"/>
                    </a:lnTo>
                    <a:cubicBezTo>
                      <a:pt x="872" y="2750"/>
                      <a:pt x="876" y="2755"/>
                      <a:pt x="881" y="2755"/>
                    </a:cubicBezTo>
                    <a:cubicBezTo>
                      <a:pt x="897" y="2755"/>
                      <a:pt x="928" y="2709"/>
                      <a:pt x="943" y="2709"/>
                    </a:cubicBezTo>
                    <a:cubicBezTo>
                      <a:pt x="947" y="2709"/>
                      <a:pt x="950" y="2713"/>
                      <a:pt x="951" y="2724"/>
                    </a:cubicBezTo>
                    <a:lnTo>
                      <a:pt x="951" y="2724"/>
                    </a:lnTo>
                    <a:cubicBezTo>
                      <a:pt x="967" y="2724"/>
                      <a:pt x="979" y="2745"/>
                      <a:pt x="967" y="2761"/>
                    </a:cubicBezTo>
                    <a:lnTo>
                      <a:pt x="960" y="2759"/>
                    </a:lnTo>
                    <a:lnTo>
                      <a:pt x="960" y="2759"/>
                    </a:lnTo>
                    <a:cubicBezTo>
                      <a:pt x="977" y="2772"/>
                      <a:pt x="1008" y="2783"/>
                      <a:pt x="1038" y="2783"/>
                    </a:cubicBezTo>
                    <a:cubicBezTo>
                      <a:pt x="1067" y="2783"/>
                      <a:pt x="1094" y="2772"/>
                      <a:pt x="1108" y="2740"/>
                    </a:cubicBezTo>
                    <a:lnTo>
                      <a:pt x="1108" y="2740"/>
                    </a:lnTo>
                    <a:cubicBezTo>
                      <a:pt x="1106" y="2750"/>
                      <a:pt x="1076" y="2817"/>
                      <a:pt x="1069" y="2828"/>
                    </a:cubicBezTo>
                    <a:cubicBezTo>
                      <a:pt x="1069" y="2828"/>
                      <a:pt x="1106" y="2780"/>
                      <a:pt x="1143" y="2731"/>
                    </a:cubicBezTo>
                    <a:cubicBezTo>
                      <a:pt x="1178" y="2682"/>
                      <a:pt x="1210" y="2634"/>
                      <a:pt x="1210" y="2634"/>
                    </a:cubicBezTo>
                    <a:lnTo>
                      <a:pt x="1210" y="2634"/>
                    </a:lnTo>
                    <a:cubicBezTo>
                      <a:pt x="1187" y="2687"/>
                      <a:pt x="1171" y="2826"/>
                      <a:pt x="1124" y="2847"/>
                    </a:cubicBezTo>
                    <a:cubicBezTo>
                      <a:pt x="1131" y="2855"/>
                      <a:pt x="1137" y="2864"/>
                      <a:pt x="1149" y="2864"/>
                    </a:cubicBezTo>
                    <a:cubicBezTo>
                      <a:pt x="1155" y="2864"/>
                      <a:pt x="1162" y="2862"/>
                      <a:pt x="1171" y="2856"/>
                    </a:cubicBezTo>
                    <a:cubicBezTo>
                      <a:pt x="1164" y="2847"/>
                      <a:pt x="1178" y="2773"/>
                      <a:pt x="1187" y="2770"/>
                    </a:cubicBezTo>
                    <a:cubicBezTo>
                      <a:pt x="1194" y="2837"/>
                      <a:pt x="1194" y="2808"/>
                      <a:pt x="1210" y="2867"/>
                    </a:cubicBezTo>
                    <a:lnTo>
                      <a:pt x="1210" y="2867"/>
                    </a:lnTo>
                    <a:cubicBezTo>
                      <a:pt x="1207" y="2852"/>
                      <a:pt x="1238" y="2775"/>
                      <a:pt x="1253" y="2775"/>
                    </a:cubicBezTo>
                    <a:cubicBezTo>
                      <a:pt x="1253" y="2775"/>
                      <a:pt x="1254" y="2775"/>
                      <a:pt x="1254" y="2775"/>
                    </a:cubicBezTo>
                    <a:cubicBezTo>
                      <a:pt x="1245" y="2808"/>
                      <a:pt x="1236" y="2840"/>
                      <a:pt x="1224" y="2870"/>
                    </a:cubicBezTo>
                    <a:cubicBezTo>
                      <a:pt x="1224" y="2870"/>
                      <a:pt x="1240" y="2852"/>
                      <a:pt x="1257" y="2831"/>
                    </a:cubicBezTo>
                    <a:lnTo>
                      <a:pt x="1283" y="2793"/>
                    </a:lnTo>
                    <a:lnTo>
                      <a:pt x="1283" y="2793"/>
                    </a:lnTo>
                    <a:cubicBezTo>
                      <a:pt x="1272" y="2811"/>
                      <a:pt x="1268" y="2867"/>
                      <a:pt x="1270" y="2891"/>
                    </a:cubicBezTo>
                    <a:cubicBezTo>
                      <a:pt x="1270" y="2886"/>
                      <a:pt x="1273" y="2884"/>
                      <a:pt x="1277" y="2884"/>
                    </a:cubicBezTo>
                    <a:cubicBezTo>
                      <a:pt x="1286" y="2884"/>
                      <a:pt x="1302" y="2892"/>
                      <a:pt x="1311" y="2892"/>
                    </a:cubicBezTo>
                    <a:cubicBezTo>
                      <a:pt x="1314" y="2892"/>
                      <a:pt x="1315" y="2892"/>
                      <a:pt x="1317" y="2891"/>
                    </a:cubicBezTo>
                    <a:lnTo>
                      <a:pt x="1305" y="2868"/>
                    </a:lnTo>
                    <a:lnTo>
                      <a:pt x="1305" y="2868"/>
                    </a:lnTo>
                    <a:cubicBezTo>
                      <a:pt x="1308" y="2869"/>
                      <a:pt x="1311" y="2870"/>
                      <a:pt x="1314" y="2870"/>
                    </a:cubicBezTo>
                    <a:cubicBezTo>
                      <a:pt x="1349" y="2870"/>
                      <a:pt x="1371" y="2761"/>
                      <a:pt x="1406" y="2761"/>
                    </a:cubicBezTo>
                    <a:cubicBezTo>
                      <a:pt x="1407" y="2761"/>
                      <a:pt x="1408" y="2761"/>
                      <a:pt x="1410" y="2761"/>
                    </a:cubicBezTo>
                    <a:cubicBezTo>
                      <a:pt x="1403" y="2780"/>
                      <a:pt x="1382" y="2872"/>
                      <a:pt x="1403" y="2886"/>
                    </a:cubicBezTo>
                    <a:cubicBezTo>
                      <a:pt x="1421" y="2842"/>
                      <a:pt x="1474" y="2673"/>
                      <a:pt x="1512" y="2641"/>
                    </a:cubicBezTo>
                    <a:lnTo>
                      <a:pt x="1514" y="2666"/>
                    </a:lnTo>
                    <a:lnTo>
                      <a:pt x="1544" y="2638"/>
                    </a:lnTo>
                    <a:lnTo>
                      <a:pt x="1544" y="2638"/>
                    </a:lnTo>
                    <a:cubicBezTo>
                      <a:pt x="1514" y="2729"/>
                      <a:pt x="1474" y="2817"/>
                      <a:pt x="1423" y="2898"/>
                    </a:cubicBezTo>
                    <a:cubicBezTo>
                      <a:pt x="1440" y="2921"/>
                      <a:pt x="1426" y="2930"/>
                      <a:pt x="1454" y="2930"/>
                    </a:cubicBezTo>
                    <a:cubicBezTo>
                      <a:pt x="1458" y="2947"/>
                      <a:pt x="1444" y="2965"/>
                      <a:pt x="1426" y="2967"/>
                    </a:cubicBezTo>
                    <a:lnTo>
                      <a:pt x="1488" y="2988"/>
                    </a:lnTo>
                    <a:cubicBezTo>
                      <a:pt x="1491" y="2935"/>
                      <a:pt x="1539" y="2937"/>
                      <a:pt x="1539" y="2893"/>
                    </a:cubicBezTo>
                    <a:lnTo>
                      <a:pt x="1539" y="2893"/>
                    </a:lnTo>
                    <a:lnTo>
                      <a:pt x="1505" y="2919"/>
                    </a:lnTo>
                    <a:lnTo>
                      <a:pt x="1470" y="2944"/>
                    </a:lnTo>
                    <a:cubicBezTo>
                      <a:pt x="1472" y="2893"/>
                      <a:pt x="1516" y="2805"/>
                      <a:pt x="1553" y="2805"/>
                    </a:cubicBezTo>
                    <a:cubicBezTo>
                      <a:pt x="1554" y="2805"/>
                      <a:pt x="1556" y="2805"/>
                      <a:pt x="1558" y="2805"/>
                    </a:cubicBezTo>
                    <a:cubicBezTo>
                      <a:pt x="1567" y="2828"/>
                      <a:pt x="1546" y="2900"/>
                      <a:pt x="1546" y="2919"/>
                    </a:cubicBezTo>
                    <a:cubicBezTo>
                      <a:pt x="1551" y="2905"/>
                      <a:pt x="1572" y="2893"/>
                      <a:pt x="1584" y="2893"/>
                    </a:cubicBezTo>
                    <a:cubicBezTo>
                      <a:pt x="1588" y="2893"/>
                      <a:pt x="1591" y="2894"/>
                      <a:pt x="1593" y="2898"/>
                    </a:cubicBezTo>
                    <a:lnTo>
                      <a:pt x="1572" y="2928"/>
                    </a:lnTo>
                    <a:cubicBezTo>
                      <a:pt x="1574" y="2930"/>
                      <a:pt x="1577" y="2931"/>
                      <a:pt x="1579" y="2931"/>
                    </a:cubicBezTo>
                    <a:cubicBezTo>
                      <a:pt x="1595" y="2931"/>
                      <a:pt x="1608" y="2891"/>
                      <a:pt x="1625" y="2891"/>
                    </a:cubicBezTo>
                    <a:cubicBezTo>
                      <a:pt x="1631" y="2891"/>
                      <a:pt x="1637" y="2896"/>
                      <a:pt x="1644" y="2907"/>
                    </a:cubicBezTo>
                    <a:cubicBezTo>
                      <a:pt x="1651" y="2909"/>
                      <a:pt x="1668" y="2952"/>
                      <a:pt x="1674" y="2952"/>
                    </a:cubicBezTo>
                    <a:cubicBezTo>
                      <a:pt x="1675" y="2952"/>
                      <a:pt x="1676" y="2950"/>
                      <a:pt x="1676" y="2944"/>
                    </a:cubicBezTo>
                    <a:cubicBezTo>
                      <a:pt x="1658" y="2847"/>
                      <a:pt x="1651" y="2747"/>
                      <a:pt x="1655" y="2650"/>
                    </a:cubicBezTo>
                    <a:lnTo>
                      <a:pt x="1655" y="2650"/>
                    </a:lnTo>
                    <a:cubicBezTo>
                      <a:pt x="1678" y="2675"/>
                      <a:pt x="1699" y="2706"/>
                      <a:pt x="1716" y="2736"/>
                    </a:cubicBezTo>
                    <a:cubicBezTo>
                      <a:pt x="1734" y="2782"/>
                      <a:pt x="1702" y="2852"/>
                      <a:pt x="1716" y="2891"/>
                    </a:cubicBezTo>
                    <a:cubicBezTo>
                      <a:pt x="1716" y="2877"/>
                      <a:pt x="1720" y="2863"/>
                      <a:pt x="1727" y="2852"/>
                    </a:cubicBezTo>
                    <a:cubicBezTo>
                      <a:pt x="1735" y="2862"/>
                      <a:pt x="1729" y="2890"/>
                      <a:pt x="1742" y="2890"/>
                    </a:cubicBezTo>
                    <a:cubicBezTo>
                      <a:pt x="1744" y="2890"/>
                      <a:pt x="1746" y="2890"/>
                      <a:pt x="1748" y="2889"/>
                    </a:cubicBezTo>
                    <a:cubicBezTo>
                      <a:pt x="1748" y="2866"/>
                      <a:pt x="1756" y="2863"/>
                      <a:pt x="1762" y="2863"/>
                    </a:cubicBezTo>
                    <a:cubicBezTo>
                      <a:pt x="1765" y="2863"/>
                      <a:pt x="1767" y="2863"/>
                      <a:pt x="1768" y="2863"/>
                    </a:cubicBezTo>
                    <a:cubicBezTo>
                      <a:pt x="1771" y="2863"/>
                      <a:pt x="1768" y="2860"/>
                      <a:pt x="1753" y="2842"/>
                    </a:cubicBezTo>
                    <a:cubicBezTo>
                      <a:pt x="1758" y="2838"/>
                      <a:pt x="1762" y="2837"/>
                      <a:pt x="1765" y="2837"/>
                    </a:cubicBezTo>
                    <a:cubicBezTo>
                      <a:pt x="1775" y="2837"/>
                      <a:pt x="1781" y="2848"/>
                      <a:pt x="1795" y="2848"/>
                    </a:cubicBezTo>
                    <a:cubicBezTo>
                      <a:pt x="1797" y="2848"/>
                      <a:pt x="1799" y="2847"/>
                      <a:pt x="1801" y="2847"/>
                    </a:cubicBezTo>
                    <a:cubicBezTo>
                      <a:pt x="1794" y="2798"/>
                      <a:pt x="1801" y="2752"/>
                      <a:pt x="1824" y="2708"/>
                    </a:cubicBezTo>
                    <a:cubicBezTo>
                      <a:pt x="1827" y="2722"/>
                      <a:pt x="1831" y="2736"/>
                      <a:pt x="1836" y="2747"/>
                    </a:cubicBezTo>
                    <a:cubicBezTo>
                      <a:pt x="1872" y="2747"/>
                      <a:pt x="1897" y="2763"/>
                      <a:pt x="1927" y="2763"/>
                    </a:cubicBezTo>
                    <a:cubicBezTo>
                      <a:pt x="1932" y="2763"/>
                      <a:pt x="1937" y="2762"/>
                      <a:pt x="1943" y="2761"/>
                    </a:cubicBezTo>
                    <a:cubicBezTo>
                      <a:pt x="1950" y="2773"/>
                      <a:pt x="1973" y="2784"/>
                      <a:pt x="1971" y="2808"/>
                    </a:cubicBezTo>
                    <a:cubicBezTo>
                      <a:pt x="1973" y="2798"/>
                      <a:pt x="1973" y="2780"/>
                      <a:pt x="1984" y="2775"/>
                    </a:cubicBezTo>
                    <a:lnTo>
                      <a:pt x="1984" y="2775"/>
                    </a:lnTo>
                    <a:cubicBezTo>
                      <a:pt x="2017" y="2817"/>
                      <a:pt x="1961" y="2789"/>
                      <a:pt x="1991" y="2840"/>
                    </a:cubicBezTo>
                    <a:cubicBezTo>
                      <a:pt x="1984" y="2808"/>
                      <a:pt x="2010" y="2791"/>
                      <a:pt x="2022" y="2768"/>
                    </a:cubicBezTo>
                    <a:cubicBezTo>
                      <a:pt x="2016" y="2754"/>
                      <a:pt x="2011" y="2748"/>
                      <a:pt x="2005" y="2748"/>
                    </a:cubicBezTo>
                    <a:cubicBezTo>
                      <a:pt x="1992" y="2748"/>
                      <a:pt x="1979" y="2775"/>
                      <a:pt x="1971" y="2789"/>
                    </a:cubicBezTo>
                    <a:cubicBezTo>
                      <a:pt x="1954" y="2724"/>
                      <a:pt x="1968" y="2650"/>
                      <a:pt x="2003" y="2610"/>
                    </a:cubicBezTo>
                    <a:cubicBezTo>
                      <a:pt x="2007" y="2607"/>
                      <a:pt x="2010" y="2606"/>
                      <a:pt x="2013" y="2606"/>
                    </a:cubicBezTo>
                    <a:cubicBezTo>
                      <a:pt x="2028" y="2606"/>
                      <a:pt x="2027" y="2642"/>
                      <a:pt x="2028" y="2642"/>
                    </a:cubicBezTo>
                    <a:cubicBezTo>
                      <a:pt x="2028" y="2642"/>
                      <a:pt x="2028" y="2642"/>
                      <a:pt x="2029" y="2641"/>
                    </a:cubicBezTo>
                    <a:cubicBezTo>
                      <a:pt x="2029" y="2641"/>
                      <a:pt x="2030" y="2641"/>
                      <a:pt x="2030" y="2641"/>
                    </a:cubicBezTo>
                    <a:cubicBezTo>
                      <a:pt x="2082" y="2641"/>
                      <a:pt x="2068" y="2549"/>
                      <a:pt x="2101" y="2549"/>
                    </a:cubicBezTo>
                    <a:cubicBezTo>
                      <a:pt x="2106" y="2549"/>
                      <a:pt x="2113" y="2551"/>
                      <a:pt x="2121" y="2557"/>
                    </a:cubicBezTo>
                    <a:cubicBezTo>
                      <a:pt x="2149" y="2597"/>
                      <a:pt x="2135" y="2641"/>
                      <a:pt x="2144" y="2671"/>
                    </a:cubicBezTo>
                    <a:cubicBezTo>
                      <a:pt x="2140" y="2674"/>
                      <a:pt x="2135" y="2676"/>
                      <a:pt x="2130" y="2676"/>
                    </a:cubicBezTo>
                    <a:cubicBezTo>
                      <a:pt x="2113" y="2676"/>
                      <a:pt x="2099" y="2654"/>
                      <a:pt x="2085" y="2654"/>
                    </a:cubicBezTo>
                    <a:cubicBezTo>
                      <a:pt x="2084" y="2654"/>
                      <a:pt x="2083" y="2654"/>
                      <a:pt x="2082" y="2655"/>
                    </a:cubicBezTo>
                    <a:lnTo>
                      <a:pt x="2107" y="2671"/>
                    </a:lnTo>
                    <a:cubicBezTo>
                      <a:pt x="2102" y="2683"/>
                      <a:pt x="2093" y="2693"/>
                      <a:pt x="2084" y="2693"/>
                    </a:cubicBezTo>
                    <a:cubicBezTo>
                      <a:pt x="2081" y="2693"/>
                      <a:pt x="2078" y="2692"/>
                      <a:pt x="2075" y="2689"/>
                    </a:cubicBezTo>
                    <a:lnTo>
                      <a:pt x="2075" y="2689"/>
                    </a:lnTo>
                    <a:cubicBezTo>
                      <a:pt x="2082" y="2701"/>
                      <a:pt x="2096" y="2704"/>
                      <a:pt x="2114" y="2704"/>
                    </a:cubicBezTo>
                    <a:cubicBezTo>
                      <a:pt x="2131" y="2704"/>
                      <a:pt x="2151" y="2701"/>
                      <a:pt x="2170" y="2701"/>
                    </a:cubicBezTo>
                    <a:cubicBezTo>
                      <a:pt x="2190" y="2701"/>
                      <a:pt x="2210" y="2704"/>
                      <a:pt x="2226" y="2715"/>
                    </a:cubicBezTo>
                    <a:cubicBezTo>
                      <a:pt x="2233" y="2699"/>
                      <a:pt x="2244" y="2682"/>
                      <a:pt x="2237" y="2666"/>
                    </a:cubicBezTo>
                    <a:lnTo>
                      <a:pt x="2237" y="2666"/>
                    </a:lnTo>
                    <a:lnTo>
                      <a:pt x="2223" y="2673"/>
                    </a:lnTo>
                    <a:cubicBezTo>
                      <a:pt x="2205" y="2641"/>
                      <a:pt x="2246" y="2624"/>
                      <a:pt x="2226" y="2610"/>
                    </a:cubicBezTo>
                    <a:cubicBezTo>
                      <a:pt x="2241" y="2588"/>
                      <a:pt x="2258" y="2557"/>
                      <a:pt x="2280" y="2557"/>
                    </a:cubicBezTo>
                    <a:cubicBezTo>
                      <a:pt x="2285" y="2557"/>
                      <a:pt x="2290" y="2558"/>
                      <a:pt x="2295" y="2562"/>
                    </a:cubicBezTo>
                    <a:lnTo>
                      <a:pt x="2304" y="2610"/>
                    </a:lnTo>
                    <a:lnTo>
                      <a:pt x="2304" y="2610"/>
                    </a:lnTo>
                    <a:cubicBezTo>
                      <a:pt x="2302" y="2600"/>
                      <a:pt x="2293" y="2592"/>
                      <a:pt x="2285" y="2592"/>
                    </a:cubicBezTo>
                    <a:cubicBezTo>
                      <a:pt x="2282" y="2592"/>
                      <a:pt x="2279" y="2593"/>
                      <a:pt x="2276" y="2597"/>
                    </a:cubicBezTo>
                    <a:lnTo>
                      <a:pt x="2276" y="2597"/>
                    </a:lnTo>
                    <a:cubicBezTo>
                      <a:pt x="2277" y="2595"/>
                      <a:pt x="2278" y="2595"/>
                      <a:pt x="2280" y="2595"/>
                    </a:cubicBezTo>
                    <a:cubicBezTo>
                      <a:pt x="2290" y="2595"/>
                      <a:pt x="2306" y="2622"/>
                      <a:pt x="2318" y="2622"/>
                    </a:cubicBezTo>
                    <a:cubicBezTo>
                      <a:pt x="2324" y="2622"/>
                      <a:pt x="2329" y="2616"/>
                      <a:pt x="2332" y="2599"/>
                    </a:cubicBezTo>
                    <a:lnTo>
                      <a:pt x="2311" y="2564"/>
                    </a:lnTo>
                    <a:cubicBezTo>
                      <a:pt x="2325" y="2546"/>
                      <a:pt x="2348" y="2505"/>
                      <a:pt x="2372" y="2505"/>
                    </a:cubicBezTo>
                    <a:cubicBezTo>
                      <a:pt x="2376" y="2505"/>
                      <a:pt x="2379" y="2506"/>
                      <a:pt x="2383" y="2508"/>
                    </a:cubicBezTo>
                    <a:cubicBezTo>
                      <a:pt x="2378" y="2488"/>
                      <a:pt x="2376" y="2485"/>
                      <a:pt x="2374" y="2485"/>
                    </a:cubicBezTo>
                    <a:cubicBezTo>
                      <a:pt x="2374" y="2485"/>
                      <a:pt x="2373" y="2486"/>
                      <a:pt x="2372" y="2486"/>
                    </a:cubicBezTo>
                    <a:cubicBezTo>
                      <a:pt x="2370" y="2486"/>
                      <a:pt x="2366" y="2483"/>
                      <a:pt x="2358" y="2457"/>
                    </a:cubicBezTo>
                    <a:lnTo>
                      <a:pt x="2358" y="2457"/>
                    </a:lnTo>
                    <a:cubicBezTo>
                      <a:pt x="2365" y="2489"/>
                      <a:pt x="2351" y="2491"/>
                      <a:pt x="2336" y="2491"/>
                    </a:cubicBezTo>
                    <a:cubicBezTo>
                      <a:pt x="2333" y="2491"/>
                      <a:pt x="2331" y="2491"/>
                      <a:pt x="2328" y="2491"/>
                    </a:cubicBezTo>
                    <a:cubicBezTo>
                      <a:pt x="2314" y="2491"/>
                      <a:pt x="2304" y="2494"/>
                      <a:pt x="2313" y="2520"/>
                    </a:cubicBezTo>
                    <a:lnTo>
                      <a:pt x="2313" y="2520"/>
                    </a:lnTo>
                    <a:cubicBezTo>
                      <a:pt x="2292" y="2467"/>
                      <a:pt x="2280" y="2499"/>
                      <a:pt x="2251" y="2448"/>
                    </a:cubicBezTo>
                    <a:lnTo>
                      <a:pt x="2251" y="2448"/>
                    </a:lnTo>
                    <a:cubicBezTo>
                      <a:pt x="2253" y="2460"/>
                      <a:pt x="2260" y="2472"/>
                      <a:pt x="2247" y="2472"/>
                    </a:cubicBezTo>
                    <a:cubicBezTo>
                      <a:pt x="2245" y="2472"/>
                      <a:pt x="2243" y="2472"/>
                      <a:pt x="2239" y="2471"/>
                    </a:cubicBezTo>
                    <a:cubicBezTo>
                      <a:pt x="2237" y="2476"/>
                      <a:pt x="2237" y="2481"/>
                      <a:pt x="2235" y="2485"/>
                    </a:cubicBezTo>
                    <a:lnTo>
                      <a:pt x="2233" y="2485"/>
                    </a:lnTo>
                    <a:lnTo>
                      <a:pt x="2235" y="2488"/>
                    </a:lnTo>
                    <a:cubicBezTo>
                      <a:pt x="2239" y="2495"/>
                      <a:pt x="2244" y="2502"/>
                      <a:pt x="2246" y="2511"/>
                    </a:cubicBezTo>
                    <a:cubicBezTo>
                      <a:pt x="2239" y="2548"/>
                      <a:pt x="2202" y="2550"/>
                      <a:pt x="2193" y="2569"/>
                    </a:cubicBezTo>
                    <a:cubicBezTo>
                      <a:pt x="2179" y="2562"/>
                      <a:pt x="2198" y="2550"/>
                      <a:pt x="2188" y="2534"/>
                    </a:cubicBezTo>
                    <a:lnTo>
                      <a:pt x="2188" y="2534"/>
                    </a:lnTo>
                    <a:lnTo>
                      <a:pt x="2172" y="2562"/>
                    </a:lnTo>
                    <a:cubicBezTo>
                      <a:pt x="2168" y="2527"/>
                      <a:pt x="2131" y="2506"/>
                      <a:pt x="2161" y="2483"/>
                    </a:cubicBezTo>
                    <a:lnTo>
                      <a:pt x="2131" y="2483"/>
                    </a:lnTo>
                    <a:cubicBezTo>
                      <a:pt x="2120" y="2474"/>
                      <a:pt x="2107" y="2467"/>
                      <a:pt x="2095" y="2467"/>
                    </a:cubicBezTo>
                    <a:cubicBezTo>
                      <a:pt x="2087" y="2467"/>
                      <a:pt x="2080" y="2471"/>
                      <a:pt x="2075" y="2478"/>
                    </a:cubicBezTo>
                    <a:cubicBezTo>
                      <a:pt x="2074" y="2478"/>
                      <a:pt x="2073" y="2478"/>
                      <a:pt x="2072" y="2478"/>
                    </a:cubicBezTo>
                    <a:cubicBezTo>
                      <a:pt x="2062" y="2478"/>
                      <a:pt x="2053" y="2502"/>
                      <a:pt x="2052" y="2502"/>
                    </a:cubicBezTo>
                    <a:cubicBezTo>
                      <a:pt x="2052" y="2502"/>
                      <a:pt x="2052" y="2499"/>
                      <a:pt x="2054" y="2492"/>
                    </a:cubicBezTo>
                    <a:lnTo>
                      <a:pt x="2054" y="2492"/>
                    </a:lnTo>
                    <a:lnTo>
                      <a:pt x="2015" y="2522"/>
                    </a:lnTo>
                    <a:lnTo>
                      <a:pt x="2012" y="2513"/>
                    </a:lnTo>
                    <a:cubicBezTo>
                      <a:pt x="1989" y="2513"/>
                      <a:pt x="1971" y="2534"/>
                      <a:pt x="1950" y="2546"/>
                    </a:cubicBezTo>
                    <a:cubicBezTo>
                      <a:pt x="1942" y="2551"/>
                      <a:pt x="1932" y="2553"/>
                      <a:pt x="1923" y="2553"/>
                    </a:cubicBezTo>
                    <a:cubicBezTo>
                      <a:pt x="1907" y="2553"/>
                      <a:pt x="1890" y="2546"/>
                      <a:pt x="1880" y="2532"/>
                    </a:cubicBezTo>
                    <a:cubicBezTo>
                      <a:pt x="1873" y="2541"/>
                      <a:pt x="1865" y="2552"/>
                      <a:pt x="1851" y="2552"/>
                    </a:cubicBezTo>
                    <a:cubicBezTo>
                      <a:pt x="1848" y="2552"/>
                      <a:pt x="1845" y="2551"/>
                      <a:pt x="1841" y="2550"/>
                    </a:cubicBezTo>
                    <a:lnTo>
                      <a:pt x="1831" y="2520"/>
                    </a:lnTo>
                    <a:cubicBezTo>
                      <a:pt x="1829" y="2522"/>
                      <a:pt x="1827" y="2523"/>
                      <a:pt x="1824" y="2523"/>
                    </a:cubicBezTo>
                    <a:cubicBezTo>
                      <a:pt x="1814" y="2523"/>
                      <a:pt x="1801" y="2516"/>
                      <a:pt x="1792" y="2516"/>
                    </a:cubicBezTo>
                    <a:cubicBezTo>
                      <a:pt x="1787" y="2516"/>
                      <a:pt x="1783" y="2519"/>
                      <a:pt x="1783" y="2529"/>
                    </a:cubicBezTo>
                    <a:cubicBezTo>
                      <a:pt x="1772" y="2498"/>
                      <a:pt x="1759" y="2489"/>
                      <a:pt x="1745" y="2489"/>
                    </a:cubicBezTo>
                    <a:cubicBezTo>
                      <a:pt x="1726" y="2489"/>
                      <a:pt x="1705" y="2506"/>
                      <a:pt x="1689" y="2506"/>
                    </a:cubicBezTo>
                    <a:cubicBezTo>
                      <a:pt x="1686" y="2506"/>
                      <a:pt x="1683" y="2505"/>
                      <a:pt x="1681" y="2504"/>
                    </a:cubicBezTo>
                    <a:lnTo>
                      <a:pt x="1681" y="2504"/>
                    </a:lnTo>
                    <a:lnTo>
                      <a:pt x="1683" y="2546"/>
                    </a:lnTo>
                    <a:cubicBezTo>
                      <a:pt x="1662" y="2548"/>
                      <a:pt x="1641" y="2557"/>
                      <a:pt x="1625" y="2573"/>
                    </a:cubicBezTo>
                    <a:lnTo>
                      <a:pt x="1627" y="2610"/>
                    </a:lnTo>
                    <a:cubicBezTo>
                      <a:pt x="1624" y="2616"/>
                      <a:pt x="1619" y="2619"/>
                      <a:pt x="1614" y="2619"/>
                    </a:cubicBezTo>
                    <a:cubicBezTo>
                      <a:pt x="1597" y="2619"/>
                      <a:pt x="1574" y="2587"/>
                      <a:pt x="1551" y="2587"/>
                    </a:cubicBezTo>
                    <a:cubicBezTo>
                      <a:pt x="1550" y="2587"/>
                      <a:pt x="1549" y="2587"/>
                      <a:pt x="1549" y="2587"/>
                    </a:cubicBezTo>
                    <a:cubicBezTo>
                      <a:pt x="1550" y="2581"/>
                      <a:pt x="1552" y="2579"/>
                      <a:pt x="1554" y="2579"/>
                    </a:cubicBezTo>
                    <a:cubicBezTo>
                      <a:pt x="1557" y="2579"/>
                      <a:pt x="1560" y="2582"/>
                      <a:pt x="1563" y="2587"/>
                    </a:cubicBezTo>
                    <a:cubicBezTo>
                      <a:pt x="1556" y="2567"/>
                      <a:pt x="1547" y="2560"/>
                      <a:pt x="1538" y="2560"/>
                    </a:cubicBezTo>
                    <a:cubicBezTo>
                      <a:pt x="1517" y="2560"/>
                      <a:pt x="1493" y="2595"/>
                      <a:pt x="1472" y="2595"/>
                    </a:cubicBezTo>
                    <a:cubicBezTo>
                      <a:pt x="1464" y="2595"/>
                      <a:pt x="1457" y="2591"/>
                      <a:pt x="1451" y="2578"/>
                    </a:cubicBezTo>
                    <a:cubicBezTo>
                      <a:pt x="1447" y="2583"/>
                      <a:pt x="1444" y="2585"/>
                      <a:pt x="1441" y="2585"/>
                    </a:cubicBezTo>
                    <a:cubicBezTo>
                      <a:pt x="1437" y="2585"/>
                      <a:pt x="1433" y="2581"/>
                      <a:pt x="1430" y="2576"/>
                    </a:cubicBezTo>
                    <a:cubicBezTo>
                      <a:pt x="1430" y="2576"/>
                      <a:pt x="1433" y="2576"/>
                      <a:pt x="1433" y="2573"/>
                    </a:cubicBezTo>
                    <a:lnTo>
                      <a:pt x="1430" y="2573"/>
                    </a:lnTo>
                    <a:cubicBezTo>
                      <a:pt x="1428" y="2566"/>
                      <a:pt x="1423" y="2559"/>
                      <a:pt x="1421" y="2553"/>
                    </a:cubicBezTo>
                    <a:lnTo>
                      <a:pt x="1421" y="2553"/>
                    </a:lnTo>
                    <a:cubicBezTo>
                      <a:pt x="1423" y="2559"/>
                      <a:pt x="1426" y="2566"/>
                      <a:pt x="1428" y="2573"/>
                    </a:cubicBezTo>
                    <a:cubicBezTo>
                      <a:pt x="1419" y="2573"/>
                      <a:pt x="1407" y="2578"/>
                      <a:pt x="1400" y="2585"/>
                    </a:cubicBezTo>
                    <a:lnTo>
                      <a:pt x="1403" y="2546"/>
                    </a:lnTo>
                    <a:lnTo>
                      <a:pt x="1400" y="2546"/>
                    </a:lnTo>
                    <a:cubicBezTo>
                      <a:pt x="1399" y="2543"/>
                      <a:pt x="1398" y="2541"/>
                      <a:pt x="1397" y="2541"/>
                    </a:cubicBezTo>
                    <a:cubicBezTo>
                      <a:pt x="1392" y="2541"/>
                      <a:pt x="1389" y="2567"/>
                      <a:pt x="1389" y="2592"/>
                    </a:cubicBezTo>
                    <a:cubicBezTo>
                      <a:pt x="1382" y="2597"/>
                      <a:pt x="1377" y="2604"/>
                      <a:pt x="1372" y="2613"/>
                    </a:cubicBezTo>
                    <a:cubicBezTo>
                      <a:pt x="1373" y="2592"/>
                      <a:pt x="1370" y="2587"/>
                      <a:pt x="1366" y="2587"/>
                    </a:cubicBezTo>
                    <a:cubicBezTo>
                      <a:pt x="1361" y="2587"/>
                      <a:pt x="1356" y="2591"/>
                      <a:pt x="1351" y="2591"/>
                    </a:cubicBezTo>
                    <a:cubicBezTo>
                      <a:pt x="1346" y="2591"/>
                      <a:pt x="1342" y="2585"/>
                      <a:pt x="1342" y="2562"/>
                    </a:cubicBezTo>
                    <a:cubicBezTo>
                      <a:pt x="1329" y="2590"/>
                      <a:pt x="1296" y="2578"/>
                      <a:pt x="1275" y="2629"/>
                    </a:cubicBezTo>
                    <a:lnTo>
                      <a:pt x="1275" y="2629"/>
                    </a:lnTo>
                    <a:cubicBezTo>
                      <a:pt x="1269" y="2623"/>
                      <a:pt x="1264" y="2616"/>
                      <a:pt x="1257" y="2616"/>
                    </a:cubicBezTo>
                    <a:cubicBezTo>
                      <a:pt x="1253" y="2616"/>
                      <a:pt x="1249" y="2618"/>
                      <a:pt x="1243" y="2624"/>
                    </a:cubicBezTo>
                    <a:lnTo>
                      <a:pt x="1252" y="2576"/>
                    </a:lnTo>
                    <a:lnTo>
                      <a:pt x="1210" y="2634"/>
                    </a:lnTo>
                    <a:cubicBezTo>
                      <a:pt x="1201" y="2604"/>
                      <a:pt x="1208" y="2572"/>
                      <a:pt x="1231" y="2551"/>
                    </a:cubicBezTo>
                    <a:lnTo>
                      <a:pt x="1231" y="2551"/>
                    </a:lnTo>
                    <a:cubicBezTo>
                      <a:pt x="1180" y="2596"/>
                      <a:pt x="1198" y="2564"/>
                      <a:pt x="1150" y="2608"/>
                    </a:cubicBezTo>
                    <a:lnTo>
                      <a:pt x="1161" y="2580"/>
                    </a:lnTo>
                    <a:cubicBezTo>
                      <a:pt x="1161" y="2580"/>
                      <a:pt x="1161" y="2580"/>
                      <a:pt x="1160" y="2580"/>
                    </a:cubicBezTo>
                    <a:cubicBezTo>
                      <a:pt x="1153" y="2580"/>
                      <a:pt x="1136" y="2595"/>
                      <a:pt x="1127" y="2595"/>
                    </a:cubicBezTo>
                    <a:cubicBezTo>
                      <a:pt x="1124" y="2595"/>
                      <a:pt x="1121" y="2592"/>
                      <a:pt x="1122" y="2585"/>
                    </a:cubicBezTo>
                    <a:cubicBezTo>
                      <a:pt x="1122" y="2553"/>
                      <a:pt x="1097" y="2541"/>
                      <a:pt x="1064" y="2527"/>
                    </a:cubicBezTo>
                    <a:cubicBezTo>
                      <a:pt x="1034" y="2513"/>
                      <a:pt x="997" y="2495"/>
                      <a:pt x="992" y="2460"/>
                    </a:cubicBezTo>
                    <a:cubicBezTo>
                      <a:pt x="982" y="2483"/>
                      <a:pt x="977" y="2490"/>
                      <a:pt x="974" y="2490"/>
                    </a:cubicBezTo>
                    <a:cubicBezTo>
                      <a:pt x="969" y="2490"/>
                      <a:pt x="974" y="2455"/>
                      <a:pt x="965" y="2455"/>
                    </a:cubicBezTo>
                    <a:cubicBezTo>
                      <a:pt x="961" y="2455"/>
                      <a:pt x="956" y="2460"/>
                      <a:pt x="948" y="2471"/>
                    </a:cubicBezTo>
                    <a:cubicBezTo>
                      <a:pt x="957" y="2451"/>
                      <a:pt x="957" y="2437"/>
                      <a:pt x="978" y="2425"/>
                    </a:cubicBezTo>
                    <a:lnTo>
                      <a:pt x="978" y="2425"/>
                    </a:lnTo>
                    <a:cubicBezTo>
                      <a:pt x="977" y="2425"/>
                      <a:pt x="977" y="2425"/>
                      <a:pt x="976" y="2425"/>
                    </a:cubicBezTo>
                    <a:cubicBezTo>
                      <a:pt x="950" y="2425"/>
                      <a:pt x="952" y="2399"/>
                      <a:pt x="936" y="2399"/>
                    </a:cubicBezTo>
                    <a:cubicBezTo>
                      <a:pt x="930" y="2399"/>
                      <a:pt x="921" y="2403"/>
                      <a:pt x="906" y="2413"/>
                    </a:cubicBezTo>
                    <a:cubicBezTo>
                      <a:pt x="918" y="2393"/>
                      <a:pt x="932" y="2390"/>
                      <a:pt x="937" y="2376"/>
                    </a:cubicBezTo>
                    <a:lnTo>
                      <a:pt x="937" y="2376"/>
                    </a:lnTo>
                    <a:cubicBezTo>
                      <a:pt x="934" y="2378"/>
                      <a:pt x="926" y="2382"/>
                      <a:pt x="923" y="2382"/>
                    </a:cubicBezTo>
                    <a:cubicBezTo>
                      <a:pt x="921" y="2382"/>
                      <a:pt x="920" y="2381"/>
                      <a:pt x="923" y="2376"/>
                    </a:cubicBezTo>
                    <a:cubicBezTo>
                      <a:pt x="927" y="2362"/>
                      <a:pt x="937" y="2362"/>
                      <a:pt x="946" y="2358"/>
                    </a:cubicBezTo>
                    <a:cubicBezTo>
                      <a:pt x="943" y="2357"/>
                      <a:pt x="941" y="2356"/>
                      <a:pt x="938" y="2356"/>
                    </a:cubicBezTo>
                    <a:cubicBezTo>
                      <a:pt x="912" y="2356"/>
                      <a:pt x="872" y="2402"/>
                      <a:pt x="835" y="2448"/>
                    </a:cubicBezTo>
                    <a:cubicBezTo>
                      <a:pt x="837" y="2429"/>
                      <a:pt x="836" y="2421"/>
                      <a:pt x="828" y="2421"/>
                    </a:cubicBezTo>
                    <a:cubicBezTo>
                      <a:pt x="822" y="2421"/>
                      <a:pt x="811" y="2427"/>
                      <a:pt x="795" y="2439"/>
                    </a:cubicBezTo>
                    <a:cubicBezTo>
                      <a:pt x="802" y="2422"/>
                      <a:pt x="810" y="2401"/>
                      <a:pt x="825" y="2401"/>
                    </a:cubicBezTo>
                    <a:cubicBezTo>
                      <a:pt x="827" y="2401"/>
                      <a:pt x="828" y="2401"/>
                      <a:pt x="830" y="2402"/>
                    </a:cubicBezTo>
                    <a:cubicBezTo>
                      <a:pt x="825" y="2397"/>
                      <a:pt x="812" y="2366"/>
                      <a:pt x="789" y="2366"/>
                    </a:cubicBezTo>
                    <a:cubicBezTo>
                      <a:pt x="782" y="2366"/>
                      <a:pt x="773" y="2369"/>
                      <a:pt x="763" y="2379"/>
                    </a:cubicBezTo>
                    <a:cubicBezTo>
                      <a:pt x="768" y="2371"/>
                      <a:pt x="762" y="2368"/>
                      <a:pt x="756" y="2368"/>
                    </a:cubicBezTo>
                    <a:cubicBezTo>
                      <a:pt x="754" y="2368"/>
                      <a:pt x="751" y="2369"/>
                      <a:pt x="749" y="2369"/>
                    </a:cubicBezTo>
                    <a:cubicBezTo>
                      <a:pt x="733" y="2351"/>
                      <a:pt x="735" y="2346"/>
                      <a:pt x="714" y="2332"/>
                    </a:cubicBezTo>
                    <a:lnTo>
                      <a:pt x="714" y="2344"/>
                    </a:lnTo>
                    <a:cubicBezTo>
                      <a:pt x="697" y="2355"/>
                      <a:pt x="689" y="2359"/>
                      <a:pt x="684" y="2359"/>
                    </a:cubicBezTo>
                    <a:cubicBezTo>
                      <a:pt x="672" y="2359"/>
                      <a:pt x="683" y="2336"/>
                      <a:pt x="670" y="2330"/>
                    </a:cubicBezTo>
                    <a:lnTo>
                      <a:pt x="675" y="2328"/>
                    </a:lnTo>
                    <a:cubicBezTo>
                      <a:pt x="679" y="2265"/>
                      <a:pt x="645" y="2328"/>
                      <a:pt x="656" y="2260"/>
                    </a:cubicBezTo>
                    <a:lnTo>
                      <a:pt x="656" y="2260"/>
                    </a:lnTo>
                    <a:lnTo>
                      <a:pt x="626" y="2286"/>
                    </a:lnTo>
                    <a:cubicBezTo>
                      <a:pt x="613" y="2295"/>
                      <a:pt x="605" y="2298"/>
                      <a:pt x="601" y="2298"/>
                    </a:cubicBezTo>
                    <a:cubicBezTo>
                      <a:pt x="582" y="2298"/>
                      <a:pt x="635" y="2226"/>
                      <a:pt x="600" y="2226"/>
                    </a:cubicBezTo>
                    <a:lnTo>
                      <a:pt x="587" y="2247"/>
                    </a:lnTo>
                    <a:cubicBezTo>
                      <a:pt x="586" y="2247"/>
                      <a:pt x="585" y="2247"/>
                      <a:pt x="585" y="2247"/>
                    </a:cubicBezTo>
                    <a:cubicBezTo>
                      <a:pt x="559" y="2247"/>
                      <a:pt x="663" y="2151"/>
                      <a:pt x="665" y="2138"/>
                    </a:cubicBezTo>
                    <a:cubicBezTo>
                      <a:pt x="667" y="2135"/>
                      <a:pt x="670" y="2134"/>
                      <a:pt x="673" y="2134"/>
                    </a:cubicBezTo>
                    <a:cubicBezTo>
                      <a:pt x="676" y="2134"/>
                      <a:pt x="681" y="2135"/>
                      <a:pt x="686" y="2135"/>
                    </a:cubicBezTo>
                    <a:cubicBezTo>
                      <a:pt x="692" y="2121"/>
                      <a:pt x="692" y="2116"/>
                      <a:pt x="687" y="2116"/>
                    </a:cubicBezTo>
                    <a:cubicBezTo>
                      <a:pt x="676" y="2116"/>
                      <a:pt x="642" y="2145"/>
                      <a:pt x="621" y="2145"/>
                    </a:cubicBezTo>
                    <a:cubicBezTo>
                      <a:pt x="618" y="2145"/>
                      <a:pt x="615" y="2144"/>
                      <a:pt x="612" y="2142"/>
                    </a:cubicBezTo>
                    <a:cubicBezTo>
                      <a:pt x="635" y="2126"/>
                      <a:pt x="679" y="2112"/>
                      <a:pt x="675" y="2096"/>
                    </a:cubicBezTo>
                    <a:cubicBezTo>
                      <a:pt x="691" y="2080"/>
                      <a:pt x="568" y="2098"/>
                      <a:pt x="605" y="2052"/>
                    </a:cubicBezTo>
                    <a:lnTo>
                      <a:pt x="605" y="2052"/>
                    </a:lnTo>
                    <a:cubicBezTo>
                      <a:pt x="591" y="2064"/>
                      <a:pt x="575" y="2078"/>
                      <a:pt x="558" y="2078"/>
                    </a:cubicBezTo>
                    <a:cubicBezTo>
                      <a:pt x="556" y="2078"/>
                      <a:pt x="554" y="2078"/>
                      <a:pt x="552" y="2077"/>
                    </a:cubicBezTo>
                    <a:cubicBezTo>
                      <a:pt x="535" y="2065"/>
                      <a:pt x="594" y="2011"/>
                      <a:pt x="548" y="2011"/>
                    </a:cubicBezTo>
                    <a:cubicBezTo>
                      <a:pt x="544" y="2011"/>
                      <a:pt x="539" y="2011"/>
                      <a:pt x="533" y="2012"/>
                    </a:cubicBezTo>
                    <a:cubicBezTo>
                      <a:pt x="538" y="2008"/>
                      <a:pt x="543" y="2005"/>
                      <a:pt x="549" y="2003"/>
                    </a:cubicBezTo>
                    <a:cubicBezTo>
                      <a:pt x="528" y="1997"/>
                      <a:pt x="507" y="1975"/>
                      <a:pt x="473" y="1975"/>
                    </a:cubicBezTo>
                    <a:cubicBezTo>
                      <a:pt x="470" y="1975"/>
                      <a:pt x="467" y="1975"/>
                      <a:pt x="464" y="1975"/>
                    </a:cubicBezTo>
                    <a:cubicBezTo>
                      <a:pt x="526" y="1945"/>
                      <a:pt x="503" y="1931"/>
                      <a:pt x="480" y="1917"/>
                    </a:cubicBezTo>
                    <a:cubicBezTo>
                      <a:pt x="454" y="1903"/>
                      <a:pt x="431" y="1887"/>
                      <a:pt x="494" y="1873"/>
                    </a:cubicBezTo>
                    <a:lnTo>
                      <a:pt x="475" y="1834"/>
                    </a:lnTo>
                    <a:lnTo>
                      <a:pt x="487" y="1834"/>
                    </a:lnTo>
                    <a:cubicBezTo>
                      <a:pt x="489" y="1804"/>
                      <a:pt x="457" y="1801"/>
                      <a:pt x="424" y="1797"/>
                    </a:cubicBezTo>
                    <a:cubicBezTo>
                      <a:pt x="428" y="1793"/>
                      <a:pt x="435" y="1792"/>
                      <a:pt x="441" y="1792"/>
                    </a:cubicBezTo>
                    <a:cubicBezTo>
                      <a:pt x="445" y="1792"/>
                      <a:pt x="449" y="1792"/>
                      <a:pt x="452" y="1792"/>
                    </a:cubicBezTo>
                    <a:cubicBezTo>
                      <a:pt x="468" y="1746"/>
                      <a:pt x="461" y="1743"/>
                      <a:pt x="394" y="1718"/>
                    </a:cubicBezTo>
                    <a:lnTo>
                      <a:pt x="434" y="1709"/>
                    </a:lnTo>
                    <a:cubicBezTo>
                      <a:pt x="408" y="1702"/>
                      <a:pt x="492" y="1644"/>
                      <a:pt x="441" y="1609"/>
                    </a:cubicBezTo>
                    <a:cubicBezTo>
                      <a:pt x="447" y="1609"/>
                      <a:pt x="454" y="1611"/>
                      <a:pt x="459" y="1614"/>
                    </a:cubicBezTo>
                    <a:cubicBezTo>
                      <a:pt x="406" y="1567"/>
                      <a:pt x="573" y="1509"/>
                      <a:pt x="422" y="1491"/>
                    </a:cubicBezTo>
                    <a:lnTo>
                      <a:pt x="385" y="1458"/>
                    </a:lnTo>
                    <a:cubicBezTo>
                      <a:pt x="381" y="1470"/>
                      <a:pt x="373" y="1474"/>
                      <a:pt x="363" y="1474"/>
                    </a:cubicBezTo>
                    <a:cubicBezTo>
                      <a:pt x="346" y="1474"/>
                      <a:pt x="323" y="1462"/>
                      <a:pt x="306" y="1462"/>
                    </a:cubicBezTo>
                    <a:cubicBezTo>
                      <a:pt x="301" y="1462"/>
                      <a:pt x="296" y="1463"/>
                      <a:pt x="292" y="1465"/>
                    </a:cubicBezTo>
                    <a:cubicBezTo>
                      <a:pt x="287" y="1452"/>
                      <a:pt x="315" y="1436"/>
                      <a:pt x="333" y="1436"/>
                    </a:cubicBezTo>
                    <a:cubicBezTo>
                      <a:pt x="340" y="1436"/>
                      <a:pt x="346" y="1439"/>
                      <a:pt x="348" y="1444"/>
                    </a:cubicBezTo>
                    <a:lnTo>
                      <a:pt x="341" y="1447"/>
                    </a:lnTo>
                    <a:cubicBezTo>
                      <a:pt x="348" y="1448"/>
                      <a:pt x="354" y="1448"/>
                      <a:pt x="359" y="1448"/>
                    </a:cubicBezTo>
                    <a:cubicBezTo>
                      <a:pt x="409" y="1448"/>
                      <a:pt x="379" y="1405"/>
                      <a:pt x="421" y="1405"/>
                    </a:cubicBezTo>
                    <a:cubicBezTo>
                      <a:pt x="422" y="1405"/>
                      <a:pt x="424" y="1405"/>
                      <a:pt x="427" y="1405"/>
                    </a:cubicBezTo>
                    <a:cubicBezTo>
                      <a:pt x="431" y="1326"/>
                      <a:pt x="489" y="1261"/>
                      <a:pt x="510" y="1196"/>
                    </a:cubicBezTo>
                    <a:lnTo>
                      <a:pt x="447" y="1189"/>
                    </a:lnTo>
                    <a:lnTo>
                      <a:pt x="459" y="1164"/>
                    </a:lnTo>
                    <a:cubicBezTo>
                      <a:pt x="463" y="1163"/>
                      <a:pt x="467" y="1162"/>
                      <a:pt x="472" y="1162"/>
                    </a:cubicBezTo>
                    <a:cubicBezTo>
                      <a:pt x="488" y="1162"/>
                      <a:pt x="506" y="1169"/>
                      <a:pt x="501" y="1185"/>
                    </a:cubicBezTo>
                    <a:cubicBezTo>
                      <a:pt x="538" y="1182"/>
                      <a:pt x="480" y="1143"/>
                      <a:pt x="468" y="1141"/>
                    </a:cubicBezTo>
                    <a:cubicBezTo>
                      <a:pt x="476" y="1133"/>
                      <a:pt x="483" y="1130"/>
                      <a:pt x="490" y="1130"/>
                    </a:cubicBezTo>
                    <a:cubicBezTo>
                      <a:pt x="512" y="1130"/>
                      <a:pt x="530" y="1161"/>
                      <a:pt x="536" y="1161"/>
                    </a:cubicBezTo>
                    <a:cubicBezTo>
                      <a:pt x="537" y="1161"/>
                      <a:pt x="537" y="1160"/>
                      <a:pt x="538" y="1159"/>
                    </a:cubicBezTo>
                    <a:lnTo>
                      <a:pt x="538" y="1143"/>
                    </a:lnTo>
                    <a:lnTo>
                      <a:pt x="531" y="1145"/>
                    </a:lnTo>
                    <a:cubicBezTo>
                      <a:pt x="510" y="1124"/>
                      <a:pt x="485" y="1120"/>
                      <a:pt x="492" y="1094"/>
                    </a:cubicBezTo>
                    <a:cubicBezTo>
                      <a:pt x="498" y="1090"/>
                      <a:pt x="505" y="1089"/>
                      <a:pt x="512" y="1089"/>
                    </a:cubicBezTo>
                    <a:cubicBezTo>
                      <a:pt x="518" y="1089"/>
                      <a:pt x="524" y="1090"/>
                      <a:pt x="528" y="1090"/>
                    </a:cubicBezTo>
                    <a:cubicBezTo>
                      <a:pt x="532" y="1090"/>
                      <a:pt x="534" y="1089"/>
                      <a:pt x="536" y="1087"/>
                    </a:cubicBezTo>
                    <a:cubicBezTo>
                      <a:pt x="540" y="1087"/>
                      <a:pt x="543" y="1087"/>
                      <a:pt x="538" y="1080"/>
                    </a:cubicBezTo>
                    <a:lnTo>
                      <a:pt x="552" y="1043"/>
                    </a:lnTo>
                    <a:lnTo>
                      <a:pt x="501" y="1050"/>
                    </a:lnTo>
                    <a:cubicBezTo>
                      <a:pt x="484" y="1033"/>
                      <a:pt x="501" y="1021"/>
                      <a:pt x="475" y="1021"/>
                    </a:cubicBezTo>
                    <a:cubicBezTo>
                      <a:pt x="470" y="1021"/>
                      <a:pt x="464" y="1021"/>
                      <a:pt x="455" y="1022"/>
                    </a:cubicBezTo>
                    <a:lnTo>
                      <a:pt x="455" y="1022"/>
                    </a:lnTo>
                    <a:cubicBezTo>
                      <a:pt x="542" y="1011"/>
                      <a:pt x="506" y="893"/>
                      <a:pt x="531" y="881"/>
                    </a:cubicBezTo>
                    <a:cubicBezTo>
                      <a:pt x="505" y="865"/>
                      <a:pt x="496" y="832"/>
                      <a:pt x="508" y="805"/>
                    </a:cubicBezTo>
                    <a:lnTo>
                      <a:pt x="508" y="805"/>
                    </a:lnTo>
                    <a:cubicBezTo>
                      <a:pt x="504" y="807"/>
                      <a:pt x="494" y="809"/>
                      <a:pt x="484" y="809"/>
                    </a:cubicBezTo>
                    <a:cubicBezTo>
                      <a:pt x="465" y="809"/>
                      <a:pt x="444" y="803"/>
                      <a:pt x="450" y="788"/>
                    </a:cubicBezTo>
                    <a:lnTo>
                      <a:pt x="450" y="788"/>
                    </a:lnTo>
                    <a:cubicBezTo>
                      <a:pt x="462" y="790"/>
                      <a:pt x="473" y="791"/>
                      <a:pt x="481" y="791"/>
                    </a:cubicBezTo>
                    <a:cubicBezTo>
                      <a:pt x="547" y="791"/>
                      <a:pt x="510" y="749"/>
                      <a:pt x="576" y="732"/>
                    </a:cubicBezTo>
                    <a:lnTo>
                      <a:pt x="576" y="732"/>
                    </a:lnTo>
                    <a:cubicBezTo>
                      <a:pt x="574" y="732"/>
                      <a:pt x="572" y="732"/>
                      <a:pt x="570" y="732"/>
                    </a:cubicBezTo>
                    <a:cubicBezTo>
                      <a:pt x="540" y="732"/>
                      <a:pt x="554" y="682"/>
                      <a:pt x="519" y="682"/>
                    </a:cubicBezTo>
                    <a:cubicBezTo>
                      <a:pt x="512" y="682"/>
                      <a:pt x="503" y="684"/>
                      <a:pt x="492" y="689"/>
                    </a:cubicBezTo>
                    <a:cubicBezTo>
                      <a:pt x="496" y="678"/>
                      <a:pt x="507" y="678"/>
                      <a:pt x="519" y="678"/>
                    </a:cubicBezTo>
                    <a:cubicBezTo>
                      <a:pt x="521" y="678"/>
                      <a:pt x="522" y="678"/>
                      <a:pt x="524" y="678"/>
                    </a:cubicBezTo>
                    <a:cubicBezTo>
                      <a:pt x="535" y="678"/>
                      <a:pt x="548" y="677"/>
                      <a:pt x="559" y="670"/>
                    </a:cubicBezTo>
                    <a:cubicBezTo>
                      <a:pt x="515" y="624"/>
                      <a:pt x="584" y="561"/>
                      <a:pt x="559" y="501"/>
                    </a:cubicBezTo>
                    <a:cubicBezTo>
                      <a:pt x="549" y="501"/>
                      <a:pt x="536" y="508"/>
                      <a:pt x="521" y="508"/>
                    </a:cubicBezTo>
                    <a:cubicBezTo>
                      <a:pt x="514" y="508"/>
                      <a:pt x="508" y="507"/>
                      <a:pt x="501" y="503"/>
                    </a:cubicBezTo>
                    <a:lnTo>
                      <a:pt x="570" y="464"/>
                    </a:lnTo>
                    <a:cubicBezTo>
                      <a:pt x="561" y="452"/>
                      <a:pt x="482" y="464"/>
                      <a:pt x="531" y="434"/>
                    </a:cubicBezTo>
                    <a:lnTo>
                      <a:pt x="531" y="434"/>
                    </a:lnTo>
                    <a:cubicBezTo>
                      <a:pt x="523" y="437"/>
                      <a:pt x="511" y="441"/>
                      <a:pt x="503" y="441"/>
                    </a:cubicBezTo>
                    <a:cubicBezTo>
                      <a:pt x="499" y="441"/>
                      <a:pt x="496" y="440"/>
                      <a:pt x="494" y="438"/>
                    </a:cubicBezTo>
                    <a:cubicBezTo>
                      <a:pt x="522" y="376"/>
                      <a:pt x="494" y="320"/>
                      <a:pt x="473" y="264"/>
                    </a:cubicBezTo>
                    <a:cubicBezTo>
                      <a:pt x="450" y="211"/>
                      <a:pt x="434" y="153"/>
                      <a:pt x="480" y="79"/>
                    </a:cubicBezTo>
                    <a:lnTo>
                      <a:pt x="480" y="79"/>
                    </a:lnTo>
                    <a:cubicBezTo>
                      <a:pt x="469" y="89"/>
                      <a:pt x="462" y="93"/>
                      <a:pt x="457" y="93"/>
                    </a:cubicBezTo>
                    <a:cubicBezTo>
                      <a:pt x="451" y="93"/>
                      <a:pt x="448" y="88"/>
                      <a:pt x="445" y="81"/>
                    </a:cubicBezTo>
                    <a:cubicBezTo>
                      <a:pt x="441" y="91"/>
                      <a:pt x="410" y="91"/>
                      <a:pt x="392" y="100"/>
                    </a:cubicBezTo>
                    <a:lnTo>
                      <a:pt x="429" y="37"/>
                    </a:lnTo>
                    <a:lnTo>
                      <a:pt x="429" y="37"/>
                    </a:lnTo>
                    <a:cubicBezTo>
                      <a:pt x="425" y="38"/>
                      <a:pt x="421" y="38"/>
                      <a:pt x="418" y="38"/>
                    </a:cubicBezTo>
                    <a:cubicBezTo>
                      <a:pt x="382" y="38"/>
                      <a:pt x="397"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76" name="Google Shape;2576;p34"/>
              <p:cNvSpPr/>
              <p:nvPr/>
            </p:nvSpPr>
            <p:spPr>
              <a:xfrm>
                <a:off x="518050" y="1764025"/>
                <a:ext cx="300" cy="500"/>
              </a:xfrm>
              <a:custGeom>
                <a:avLst/>
                <a:gdLst/>
                <a:ahLst/>
                <a:cxnLst/>
                <a:rect l="l" t="t" r="r" b="b"/>
                <a:pathLst>
                  <a:path w="12" h="20" extrusionOk="0">
                    <a:moveTo>
                      <a:pt x="12" y="1"/>
                    </a:moveTo>
                    <a:lnTo>
                      <a:pt x="12" y="1"/>
                    </a:lnTo>
                    <a:cubicBezTo>
                      <a:pt x="2" y="5"/>
                      <a:pt x="0" y="12"/>
                      <a:pt x="0" y="19"/>
                    </a:cubicBezTo>
                    <a:cubicBezTo>
                      <a:pt x="2" y="12"/>
                      <a:pt x="7" y="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77" name="Google Shape;2577;p34"/>
              <p:cNvSpPr/>
              <p:nvPr/>
            </p:nvSpPr>
            <p:spPr>
              <a:xfrm>
                <a:off x="502850" y="1742875"/>
                <a:ext cx="200" cy="25"/>
              </a:xfrm>
              <a:custGeom>
                <a:avLst/>
                <a:gdLst/>
                <a:ahLst/>
                <a:cxnLst/>
                <a:rect l="l" t="t" r="r" b="b"/>
                <a:pathLst>
                  <a:path w="8" h="1" extrusionOk="0">
                    <a:moveTo>
                      <a:pt x="8" y="0"/>
                    </a:moveTo>
                    <a:lnTo>
                      <a:pt x="8"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78" name="Google Shape;2578;p34"/>
              <p:cNvSpPr/>
              <p:nvPr/>
            </p:nvSpPr>
            <p:spPr>
              <a:xfrm>
                <a:off x="544225" y="1771675"/>
                <a:ext cx="450" cy="500"/>
              </a:xfrm>
              <a:custGeom>
                <a:avLst/>
                <a:gdLst/>
                <a:ahLst/>
                <a:cxnLst/>
                <a:rect l="l" t="t" r="r" b="b"/>
                <a:pathLst>
                  <a:path w="18" h="20" extrusionOk="0">
                    <a:moveTo>
                      <a:pt x="3" y="1"/>
                    </a:moveTo>
                    <a:lnTo>
                      <a:pt x="3" y="1"/>
                    </a:lnTo>
                    <a:cubicBezTo>
                      <a:pt x="1" y="10"/>
                      <a:pt x="8" y="17"/>
                      <a:pt x="17" y="19"/>
                    </a:cubicBezTo>
                    <a:cubicBezTo>
                      <a:pt x="10" y="15"/>
                      <a:pt x="6" y="8"/>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79" name="Google Shape;2579;p34"/>
              <p:cNvSpPr/>
              <p:nvPr/>
            </p:nvSpPr>
            <p:spPr>
              <a:xfrm>
                <a:off x="558850" y="1760500"/>
                <a:ext cx="600" cy="550"/>
              </a:xfrm>
              <a:custGeom>
                <a:avLst/>
                <a:gdLst/>
                <a:ahLst/>
                <a:cxnLst/>
                <a:rect l="l" t="t" r="r" b="b"/>
                <a:pathLst>
                  <a:path w="24" h="22" extrusionOk="0">
                    <a:moveTo>
                      <a:pt x="23" y="0"/>
                    </a:moveTo>
                    <a:cubicBezTo>
                      <a:pt x="22" y="0"/>
                      <a:pt x="21" y="1"/>
                      <a:pt x="21" y="1"/>
                    </a:cubicBezTo>
                    <a:lnTo>
                      <a:pt x="21" y="1"/>
                    </a:lnTo>
                    <a:lnTo>
                      <a:pt x="23" y="0"/>
                    </a:lnTo>
                    <a:close/>
                    <a:moveTo>
                      <a:pt x="21" y="1"/>
                    </a:moveTo>
                    <a:lnTo>
                      <a:pt x="0" y="9"/>
                    </a:lnTo>
                    <a:cubicBezTo>
                      <a:pt x="2" y="9"/>
                      <a:pt x="3" y="9"/>
                      <a:pt x="4" y="9"/>
                    </a:cubicBezTo>
                    <a:cubicBezTo>
                      <a:pt x="15" y="9"/>
                      <a:pt x="17" y="17"/>
                      <a:pt x="23" y="21"/>
                    </a:cubicBezTo>
                    <a:cubicBezTo>
                      <a:pt x="23" y="15"/>
                      <a:pt x="18" y="4"/>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80" name="Google Shape;2580;p34"/>
              <p:cNvSpPr/>
              <p:nvPr/>
            </p:nvSpPr>
            <p:spPr>
              <a:xfrm>
                <a:off x="563350" y="1765950"/>
                <a:ext cx="625" cy="525"/>
              </a:xfrm>
              <a:custGeom>
                <a:avLst/>
                <a:gdLst/>
                <a:ahLst/>
                <a:cxnLst/>
                <a:rect l="l" t="t" r="r" b="b"/>
                <a:pathLst>
                  <a:path w="25" h="21" extrusionOk="0">
                    <a:moveTo>
                      <a:pt x="24" y="0"/>
                    </a:moveTo>
                    <a:cubicBezTo>
                      <a:pt x="10" y="0"/>
                      <a:pt x="1" y="14"/>
                      <a:pt x="13" y="21"/>
                    </a:cubicBezTo>
                    <a:cubicBezTo>
                      <a:pt x="15" y="20"/>
                      <a:pt x="17" y="20"/>
                      <a:pt x="18" y="20"/>
                    </a:cubicBezTo>
                    <a:cubicBezTo>
                      <a:pt x="20" y="20"/>
                      <a:pt x="22" y="20"/>
                      <a:pt x="24" y="19"/>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81" name="Google Shape;2581;p34"/>
              <p:cNvSpPr/>
              <p:nvPr/>
            </p:nvSpPr>
            <p:spPr>
              <a:xfrm>
                <a:off x="560000" y="1763275"/>
                <a:ext cx="725" cy="950"/>
              </a:xfrm>
              <a:custGeom>
                <a:avLst/>
                <a:gdLst/>
                <a:ahLst/>
                <a:cxnLst/>
                <a:rect l="l" t="t" r="r" b="b"/>
                <a:pathLst>
                  <a:path w="29" h="38" extrusionOk="0">
                    <a:moveTo>
                      <a:pt x="20" y="1"/>
                    </a:moveTo>
                    <a:cubicBezTo>
                      <a:pt x="15" y="1"/>
                      <a:pt x="7" y="8"/>
                      <a:pt x="0" y="14"/>
                    </a:cubicBezTo>
                    <a:cubicBezTo>
                      <a:pt x="2" y="32"/>
                      <a:pt x="6" y="37"/>
                      <a:pt x="11" y="37"/>
                    </a:cubicBezTo>
                    <a:cubicBezTo>
                      <a:pt x="16" y="37"/>
                      <a:pt x="22" y="34"/>
                      <a:pt x="28" y="31"/>
                    </a:cubicBezTo>
                    <a:lnTo>
                      <a:pt x="26" y="31"/>
                    </a:lnTo>
                    <a:cubicBezTo>
                      <a:pt x="28" y="8"/>
                      <a:pt x="25"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82" name="Google Shape;2582;p34"/>
              <p:cNvSpPr/>
              <p:nvPr/>
            </p:nvSpPr>
            <p:spPr>
              <a:xfrm>
                <a:off x="560750" y="1763800"/>
                <a:ext cx="400" cy="250"/>
              </a:xfrm>
              <a:custGeom>
                <a:avLst/>
                <a:gdLst/>
                <a:ahLst/>
                <a:cxnLst/>
                <a:rect l="l" t="t" r="r" b="b"/>
                <a:pathLst>
                  <a:path w="16" h="10" extrusionOk="0">
                    <a:moveTo>
                      <a:pt x="14" y="0"/>
                    </a:moveTo>
                    <a:cubicBezTo>
                      <a:pt x="11" y="0"/>
                      <a:pt x="6" y="7"/>
                      <a:pt x="1" y="10"/>
                    </a:cubicBezTo>
                    <a:cubicBezTo>
                      <a:pt x="3" y="8"/>
                      <a:pt x="5" y="8"/>
                      <a:pt x="8" y="8"/>
                    </a:cubicBezTo>
                    <a:cubicBezTo>
                      <a:pt x="10" y="8"/>
                      <a:pt x="12" y="8"/>
                      <a:pt x="15" y="10"/>
                    </a:cubicBezTo>
                    <a:cubicBezTo>
                      <a:pt x="15" y="3"/>
                      <a:pt x="15"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83" name="Google Shape;2583;p34"/>
              <p:cNvSpPr/>
              <p:nvPr/>
            </p:nvSpPr>
            <p:spPr>
              <a:xfrm>
                <a:off x="555575" y="1760775"/>
                <a:ext cx="750" cy="1100"/>
              </a:xfrm>
              <a:custGeom>
                <a:avLst/>
                <a:gdLst/>
                <a:ahLst/>
                <a:cxnLst/>
                <a:rect l="l" t="t" r="r" b="b"/>
                <a:pathLst>
                  <a:path w="30" h="44" extrusionOk="0">
                    <a:moveTo>
                      <a:pt x="27" y="0"/>
                    </a:moveTo>
                    <a:cubicBezTo>
                      <a:pt x="19" y="0"/>
                      <a:pt x="0" y="44"/>
                      <a:pt x="13" y="44"/>
                    </a:cubicBezTo>
                    <a:cubicBezTo>
                      <a:pt x="15" y="44"/>
                      <a:pt x="18" y="43"/>
                      <a:pt x="22" y="40"/>
                    </a:cubicBezTo>
                    <a:cubicBezTo>
                      <a:pt x="23" y="41"/>
                      <a:pt x="23" y="41"/>
                      <a:pt x="24" y="41"/>
                    </a:cubicBezTo>
                    <a:cubicBezTo>
                      <a:pt x="30" y="41"/>
                      <a:pt x="26" y="8"/>
                      <a:pt x="28" y="8"/>
                    </a:cubicBezTo>
                    <a:cubicBezTo>
                      <a:pt x="28" y="8"/>
                      <a:pt x="29" y="9"/>
                      <a:pt x="29" y="10"/>
                    </a:cubicBezTo>
                    <a:cubicBezTo>
                      <a:pt x="30" y="3"/>
                      <a:pt x="28"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84" name="Google Shape;2584;p34"/>
              <p:cNvSpPr/>
              <p:nvPr/>
            </p:nvSpPr>
            <p:spPr>
              <a:xfrm>
                <a:off x="560000" y="1765300"/>
                <a:ext cx="325" cy="1025"/>
              </a:xfrm>
              <a:custGeom>
                <a:avLst/>
                <a:gdLst/>
                <a:ahLst/>
                <a:cxnLst/>
                <a:rect l="l" t="t" r="r" b="b"/>
                <a:pathLst>
                  <a:path w="13" h="41" extrusionOk="0">
                    <a:moveTo>
                      <a:pt x="7" y="1"/>
                    </a:moveTo>
                    <a:lnTo>
                      <a:pt x="0" y="33"/>
                    </a:lnTo>
                    <a:lnTo>
                      <a:pt x="12" y="40"/>
                    </a:lnTo>
                    <a:lnTo>
                      <a:pt x="12"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85" name="Google Shape;2585;p34"/>
              <p:cNvSpPr/>
              <p:nvPr/>
            </p:nvSpPr>
            <p:spPr>
              <a:xfrm>
                <a:off x="557625" y="1765475"/>
                <a:ext cx="650" cy="425"/>
              </a:xfrm>
              <a:custGeom>
                <a:avLst/>
                <a:gdLst/>
                <a:ahLst/>
                <a:cxnLst/>
                <a:rect l="l" t="t" r="r" b="b"/>
                <a:pathLst>
                  <a:path w="26" h="17" extrusionOk="0">
                    <a:moveTo>
                      <a:pt x="8" y="1"/>
                    </a:moveTo>
                    <a:cubicBezTo>
                      <a:pt x="3" y="1"/>
                      <a:pt x="0" y="2"/>
                      <a:pt x="0" y="8"/>
                    </a:cubicBezTo>
                    <a:lnTo>
                      <a:pt x="21" y="17"/>
                    </a:lnTo>
                    <a:cubicBezTo>
                      <a:pt x="21" y="12"/>
                      <a:pt x="24" y="8"/>
                      <a:pt x="26" y="3"/>
                    </a:cubicBezTo>
                    <a:cubicBezTo>
                      <a:pt x="20" y="3"/>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86" name="Google Shape;2586;p34"/>
              <p:cNvSpPr/>
              <p:nvPr/>
            </p:nvSpPr>
            <p:spPr>
              <a:xfrm>
                <a:off x="558325" y="1765350"/>
                <a:ext cx="425" cy="200"/>
              </a:xfrm>
              <a:custGeom>
                <a:avLst/>
                <a:gdLst/>
                <a:ahLst/>
                <a:cxnLst/>
                <a:rect l="l" t="t" r="r" b="b"/>
                <a:pathLst>
                  <a:path w="17" h="8" extrusionOk="0">
                    <a:moveTo>
                      <a:pt x="16" y="1"/>
                    </a:moveTo>
                    <a:cubicBezTo>
                      <a:pt x="12" y="3"/>
                      <a:pt x="5" y="6"/>
                      <a:pt x="0" y="8"/>
                    </a:cubicBezTo>
                    <a:cubicBezTo>
                      <a:pt x="7" y="8"/>
                      <a:pt x="14" y="8"/>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87" name="Google Shape;2587;p34"/>
              <p:cNvSpPr/>
              <p:nvPr/>
            </p:nvSpPr>
            <p:spPr>
              <a:xfrm>
                <a:off x="559025" y="1766350"/>
                <a:ext cx="600" cy="300"/>
              </a:xfrm>
              <a:custGeom>
                <a:avLst/>
                <a:gdLst/>
                <a:ahLst/>
                <a:cxnLst/>
                <a:rect l="l" t="t" r="r" b="b"/>
                <a:pathLst>
                  <a:path w="24" h="12" extrusionOk="0">
                    <a:moveTo>
                      <a:pt x="0" y="0"/>
                    </a:moveTo>
                    <a:lnTo>
                      <a:pt x="23" y="12"/>
                    </a:lnTo>
                    <a:lnTo>
                      <a:pt x="16"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88" name="Google Shape;2588;p34"/>
              <p:cNvSpPr/>
              <p:nvPr/>
            </p:nvSpPr>
            <p:spPr>
              <a:xfrm>
                <a:off x="551300" y="1766175"/>
                <a:ext cx="725" cy="850"/>
              </a:xfrm>
              <a:custGeom>
                <a:avLst/>
                <a:gdLst/>
                <a:ahLst/>
                <a:cxnLst/>
                <a:rect l="l" t="t" r="r" b="b"/>
                <a:pathLst>
                  <a:path w="29" h="34" extrusionOk="0">
                    <a:moveTo>
                      <a:pt x="22" y="0"/>
                    </a:moveTo>
                    <a:lnTo>
                      <a:pt x="1" y="17"/>
                    </a:lnTo>
                    <a:cubicBezTo>
                      <a:pt x="1" y="27"/>
                      <a:pt x="6" y="33"/>
                      <a:pt x="11" y="33"/>
                    </a:cubicBezTo>
                    <a:cubicBezTo>
                      <a:pt x="13" y="33"/>
                      <a:pt x="15" y="32"/>
                      <a:pt x="17" y="31"/>
                    </a:cubicBezTo>
                    <a:cubicBezTo>
                      <a:pt x="24" y="24"/>
                      <a:pt x="29" y="12"/>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89" name="Google Shape;2589;p34"/>
              <p:cNvSpPr/>
              <p:nvPr/>
            </p:nvSpPr>
            <p:spPr>
              <a:xfrm>
                <a:off x="553675" y="1767850"/>
                <a:ext cx="375" cy="1250"/>
              </a:xfrm>
              <a:custGeom>
                <a:avLst/>
                <a:gdLst/>
                <a:ahLst/>
                <a:cxnLst/>
                <a:rect l="l" t="t" r="r" b="b"/>
                <a:pathLst>
                  <a:path w="15" h="50" extrusionOk="0">
                    <a:moveTo>
                      <a:pt x="1" y="1"/>
                    </a:moveTo>
                    <a:lnTo>
                      <a:pt x="8" y="49"/>
                    </a:lnTo>
                    <a:lnTo>
                      <a:pt x="15" y="31"/>
                    </a:lnTo>
                    <a:cubicBezTo>
                      <a:pt x="8" y="21"/>
                      <a:pt x="3" y="1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90" name="Google Shape;2590;p34"/>
              <p:cNvSpPr/>
              <p:nvPr/>
            </p:nvSpPr>
            <p:spPr>
              <a:xfrm>
                <a:off x="552000" y="1769125"/>
                <a:ext cx="1075" cy="975"/>
              </a:xfrm>
              <a:custGeom>
                <a:avLst/>
                <a:gdLst/>
                <a:ahLst/>
                <a:cxnLst/>
                <a:rect l="l" t="t" r="r" b="b"/>
                <a:pathLst>
                  <a:path w="43" h="39" extrusionOk="0">
                    <a:moveTo>
                      <a:pt x="19" y="1"/>
                    </a:moveTo>
                    <a:cubicBezTo>
                      <a:pt x="21" y="13"/>
                      <a:pt x="1" y="39"/>
                      <a:pt x="17" y="39"/>
                    </a:cubicBezTo>
                    <a:cubicBezTo>
                      <a:pt x="19" y="39"/>
                      <a:pt x="21" y="38"/>
                      <a:pt x="24" y="38"/>
                    </a:cubicBezTo>
                    <a:cubicBezTo>
                      <a:pt x="24" y="24"/>
                      <a:pt x="42"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91" name="Google Shape;2591;p34"/>
              <p:cNvSpPr/>
              <p:nvPr/>
            </p:nvSpPr>
            <p:spPr>
              <a:xfrm>
                <a:off x="543475" y="1766750"/>
                <a:ext cx="150" cy="2050"/>
              </a:xfrm>
              <a:custGeom>
                <a:avLst/>
                <a:gdLst/>
                <a:ahLst/>
                <a:cxnLst/>
                <a:rect l="l" t="t" r="r" b="b"/>
                <a:pathLst>
                  <a:path w="6" h="82" extrusionOk="0">
                    <a:moveTo>
                      <a:pt x="1" y="1"/>
                    </a:moveTo>
                    <a:lnTo>
                      <a:pt x="1" y="82"/>
                    </a:lnTo>
                    <a:lnTo>
                      <a:pt x="5" y="8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92" name="Google Shape;2592;p34"/>
              <p:cNvSpPr/>
              <p:nvPr/>
            </p:nvSpPr>
            <p:spPr>
              <a:xfrm>
                <a:off x="534900" y="1771725"/>
                <a:ext cx="1250" cy="1600"/>
              </a:xfrm>
              <a:custGeom>
                <a:avLst/>
                <a:gdLst/>
                <a:ahLst/>
                <a:cxnLst/>
                <a:rect l="l" t="t" r="r" b="b"/>
                <a:pathLst>
                  <a:path w="50" h="64" extrusionOk="0">
                    <a:moveTo>
                      <a:pt x="28" y="1"/>
                    </a:moveTo>
                    <a:lnTo>
                      <a:pt x="28" y="1"/>
                    </a:lnTo>
                    <a:cubicBezTo>
                      <a:pt x="10" y="17"/>
                      <a:pt x="1" y="6"/>
                      <a:pt x="1" y="59"/>
                    </a:cubicBezTo>
                    <a:cubicBezTo>
                      <a:pt x="5" y="62"/>
                      <a:pt x="8" y="64"/>
                      <a:pt x="10" y="64"/>
                    </a:cubicBezTo>
                    <a:cubicBezTo>
                      <a:pt x="22" y="64"/>
                      <a:pt x="20" y="32"/>
                      <a:pt x="30" y="32"/>
                    </a:cubicBezTo>
                    <a:cubicBezTo>
                      <a:pt x="33" y="32"/>
                      <a:pt x="36" y="33"/>
                      <a:pt x="40" y="38"/>
                    </a:cubicBezTo>
                    <a:cubicBezTo>
                      <a:pt x="49" y="19"/>
                      <a:pt x="19" y="15"/>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93" name="Google Shape;2593;p34"/>
              <p:cNvSpPr/>
              <p:nvPr/>
            </p:nvSpPr>
            <p:spPr>
              <a:xfrm>
                <a:off x="512600" y="1698425"/>
                <a:ext cx="600" cy="600"/>
              </a:xfrm>
              <a:custGeom>
                <a:avLst/>
                <a:gdLst/>
                <a:ahLst/>
                <a:cxnLst/>
                <a:rect l="l" t="t" r="r" b="b"/>
                <a:pathLst>
                  <a:path w="24" h="24" extrusionOk="0">
                    <a:moveTo>
                      <a:pt x="23" y="0"/>
                    </a:moveTo>
                    <a:lnTo>
                      <a:pt x="0" y="21"/>
                    </a:lnTo>
                    <a:lnTo>
                      <a:pt x="14" y="24"/>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94" name="Google Shape;2594;p34"/>
              <p:cNvSpPr/>
              <p:nvPr/>
            </p:nvSpPr>
            <p:spPr>
              <a:xfrm>
                <a:off x="511075" y="1698200"/>
                <a:ext cx="1300" cy="525"/>
              </a:xfrm>
              <a:custGeom>
                <a:avLst/>
                <a:gdLst/>
                <a:ahLst/>
                <a:cxnLst/>
                <a:rect l="l" t="t" r="r" b="b"/>
                <a:pathLst>
                  <a:path w="52" h="21" extrusionOk="0">
                    <a:moveTo>
                      <a:pt x="52" y="0"/>
                    </a:moveTo>
                    <a:lnTo>
                      <a:pt x="1" y="7"/>
                    </a:lnTo>
                    <a:cubicBezTo>
                      <a:pt x="6" y="9"/>
                      <a:pt x="12" y="14"/>
                      <a:pt x="1" y="21"/>
                    </a:cubicBez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95" name="Google Shape;2595;p34"/>
              <p:cNvSpPr/>
              <p:nvPr/>
            </p:nvSpPr>
            <p:spPr>
              <a:xfrm>
                <a:off x="507325" y="1757875"/>
                <a:ext cx="600" cy="800"/>
              </a:xfrm>
              <a:custGeom>
                <a:avLst/>
                <a:gdLst/>
                <a:ahLst/>
                <a:cxnLst/>
                <a:rect l="l" t="t" r="r" b="b"/>
                <a:pathLst>
                  <a:path w="24" h="32" extrusionOk="0">
                    <a:moveTo>
                      <a:pt x="19" y="1"/>
                    </a:moveTo>
                    <a:lnTo>
                      <a:pt x="0" y="31"/>
                    </a:lnTo>
                    <a:lnTo>
                      <a:pt x="12" y="24"/>
                    </a:lnTo>
                    <a:cubicBezTo>
                      <a:pt x="23" y="15"/>
                      <a:pt x="21" y="10"/>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96" name="Google Shape;2596;p34"/>
              <p:cNvSpPr/>
              <p:nvPr/>
            </p:nvSpPr>
            <p:spPr>
              <a:xfrm>
                <a:off x="505000" y="1751575"/>
                <a:ext cx="1125" cy="650"/>
              </a:xfrm>
              <a:custGeom>
                <a:avLst/>
                <a:gdLst/>
                <a:ahLst/>
                <a:cxnLst/>
                <a:rect l="l" t="t" r="r" b="b"/>
                <a:pathLst>
                  <a:path w="45" h="26" extrusionOk="0">
                    <a:moveTo>
                      <a:pt x="45" y="0"/>
                    </a:moveTo>
                    <a:lnTo>
                      <a:pt x="0" y="21"/>
                    </a:lnTo>
                    <a:lnTo>
                      <a:pt x="0" y="26"/>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97" name="Google Shape;2597;p34"/>
              <p:cNvSpPr/>
              <p:nvPr/>
            </p:nvSpPr>
            <p:spPr>
              <a:xfrm>
                <a:off x="501700" y="1746975"/>
                <a:ext cx="900" cy="900"/>
              </a:xfrm>
              <a:custGeom>
                <a:avLst/>
                <a:gdLst/>
                <a:ahLst/>
                <a:cxnLst/>
                <a:rect l="l" t="t" r="r" b="b"/>
                <a:pathLst>
                  <a:path w="36" h="36" extrusionOk="0">
                    <a:moveTo>
                      <a:pt x="25" y="1"/>
                    </a:moveTo>
                    <a:cubicBezTo>
                      <a:pt x="21" y="1"/>
                      <a:pt x="14" y="2"/>
                      <a:pt x="0" y="6"/>
                    </a:cubicBezTo>
                    <a:cubicBezTo>
                      <a:pt x="0" y="13"/>
                      <a:pt x="8" y="20"/>
                      <a:pt x="12" y="28"/>
                    </a:cubicBezTo>
                    <a:lnTo>
                      <a:pt x="12" y="28"/>
                    </a:lnTo>
                    <a:cubicBezTo>
                      <a:pt x="13" y="14"/>
                      <a:pt x="35" y="1"/>
                      <a:pt x="25" y="1"/>
                    </a:cubicBezTo>
                    <a:close/>
                    <a:moveTo>
                      <a:pt x="12" y="28"/>
                    </a:moveTo>
                    <a:cubicBezTo>
                      <a:pt x="12" y="30"/>
                      <a:pt x="12" y="33"/>
                      <a:pt x="14" y="36"/>
                    </a:cubicBezTo>
                    <a:cubicBezTo>
                      <a:pt x="14" y="33"/>
                      <a:pt x="13" y="30"/>
                      <a:pt x="12"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98" name="Google Shape;2598;p34"/>
              <p:cNvSpPr/>
              <p:nvPr/>
            </p:nvSpPr>
            <p:spPr>
              <a:xfrm>
                <a:off x="512275" y="1697375"/>
                <a:ext cx="1025" cy="325"/>
              </a:xfrm>
              <a:custGeom>
                <a:avLst/>
                <a:gdLst/>
                <a:ahLst/>
                <a:cxnLst/>
                <a:rect l="l" t="t" r="r" b="b"/>
                <a:pathLst>
                  <a:path w="41" h="13" extrusionOk="0">
                    <a:moveTo>
                      <a:pt x="33" y="1"/>
                    </a:moveTo>
                    <a:cubicBezTo>
                      <a:pt x="21" y="1"/>
                      <a:pt x="6" y="8"/>
                      <a:pt x="2" y="10"/>
                    </a:cubicBezTo>
                    <a:lnTo>
                      <a:pt x="2" y="10"/>
                    </a:lnTo>
                    <a:cubicBezTo>
                      <a:pt x="2" y="10"/>
                      <a:pt x="2" y="10"/>
                      <a:pt x="2" y="10"/>
                    </a:cubicBezTo>
                    <a:cubicBezTo>
                      <a:pt x="1" y="10"/>
                      <a:pt x="1" y="11"/>
                      <a:pt x="1" y="11"/>
                    </a:cubicBezTo>
                    <a:cubicBezTo>
                      <a:pt x="1" y="11"/>
                      <a:pt x="1" y="10"/>
                      <a:pt x="2" y="10"/>
                    </a:cubicBezTo>
                    <a:lnTo>
                      <a:pt x="2" y="10"/>
                    </a:lnTo>
                    <a:cubicBezTo>
                      <a:pt x="2" y="12"/>
                      <a:pt x="3" y="13"/>
                      <a:pt x="6" y="13"/>
                    </a:cubicBezTo>
                    <a:cubicBezTo>
                      <a:pt x="15" y="13"/>
                      <a:pt x="36" y="3"/>
                      <a:pt x="41" y="3"/>
                    </a:cubicBezTo>
                    <a:cubicBezTo>
                      <a:pt x="39" y="1"/>
                      <a:pt x="36"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599" name="Google Shape;2599;p34"/>
              <p:cNvSpPr/>
              <p:nvPr/>
            </p:nvSpPr>
            <p:spPr>
              <a:xfrm>
                <a:off x="508475" y="1695225"/>
                <a:ext cx="1000" cy="200"/>
              </a:xfrm>
              <a:custGeom>
                <a:avLst/>
                <a:gdLst/>
                <a:ahLst/>
                <a:cxnLst/>
                <a:rect l="l" t="t" r="r" b="b"/>
                <a:pathLst>
                  <a:path w="40" h="8" extrusionOk="0">
                    <a:moveTo>
                      <a:pt x="1" y="1"/>
                    </a:moveTo>
                    <a:lnTo>
                      <a:pt x="26" y="8"/>
                    </a:lnTo>
                    <a:lnTo>
                      <a:pt x="40"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00" name="Google Shape;2600;p34"/>
              <p:cNvSpPr/>
              <p:nvPr/>
            </p:nvSpPr>
            <p:spPr>
              <a:xfrm>
                <a:off x="506575" y="1692675"/>
                <a:ext cx="2625" cy="1825"/>
              </a:xfrm>
              <a:custGeom>
                <a:avLst/>
                <a:gdLst/>
                <a:ahLst/>
                <a:cxnLst/>
                <a:rect l="l" t="t" r="r" b="b"/>
                <a:pathLst>
                  <a:path w="105" h="73" extrusionOk="0">
                    <a:moveTo>
                      <a:pt x="46" y="1"/>
                    </a:moveTo>
                    <a:cubicBezTo>
                      <a:pt x="0" y="38"/>
                      <a:pt x="77" y="36"/>
                      <a:pt x="67" y="66"/>
                    </a:cubicBezTo>
                    <a:lnTo>
                      <a:pt x="56" y="73"/>
                    </a:lnTo>
                    <a:lnTo>
                      <a:pt x="104" y="61"/>
                    </a:lnTo>
                    <a:cubicBezTo>
                      <a:pt x="86" y="43"/>
                      <a:pt x="42" y="24"/>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01" name="Google Shape;2601;p34"/>
              <p:cNvSpPr/>
              <p:nvPr/>
            </p:nvSpPr>
            <p:spPr>
              <a:xfrm>
                <a:off x="509350" y="1689775"/>
                <a:ext cx="600" cy="500"/>
              </a:xfrm>
              <a:custGeom>
                <a:avLst/>
                <a:gdLst/>
                <a:ahLst/>
                <a:cxnLst/>
                <a:rect l="l" t="t" r="r" b="b"/>
                <a:pathLst>
                  <a:path w="24" h="20" extrusionOk="0">
                    <a:moveTo>
                      <a:pt x="17" y="1"/>
                    </a:moveTo>
                    <a:cubicBezTo>
                      <a:pt x="8" y="8"/>
                      <a:pt x="3" y="9"/>
                      <a:pt x="2" y="9"/>
                    </a:cubicBezTo>
                    <a:cubicBezTo>
                      <a:pt x="1" y="9"/>
                      <a:pt x="1" y="9"/>
                      <a:pt x="1" y="9"/>
                    </a:cubicBezTo>
                    <a:cubicBezTo>
                      <a:pt x="1" y="9"/>
                      <a:pt x="6" y="9"/>
                      <a:pt x="19" y="20"/>
                    </a:cubicBezTo>
                    <a:lnTo>
                      <a:pt x="24" y="13"/>
                    </a:lnTo>
                    <a:cubicBezTo>
                      <a:pt x="21" y="10"/>
                      <a:pt x="19" y="6"/>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02" name="Google Shape;2602;p34"/>
              <p:cNvSpPr/>
              <p:nvPr/>
            </p:nvSpPr>
            <p:spPr>
              <a:xfrm>
                <a:off x="509925" y="1689950"/>
                <a:ext cx="225" cy="225"/>
              </a:xfrm>
              <a:custGeom>
                <a:avLst/>
                <a:gdLst/>
                <a:ahLst/>
                <a:cxnLst/>
                <a:rect l="l" t="t" r="r" b="b"/>
                <a:pathLst>
                  <a:path w="9" h="9" extrusionOk="0">
                    <a:moveTo>
                      <a:pt x="6" y="0"/>
                    </a:moveTo>
                    <a:cubicBezTo>
                      <a:pt x="5" y="0"/>
                      <a:pt x="3" y="2"/>
                      <a:pt x="1" y="6"/>
                    </a:cubicBezTo>
                    <a:cubicBezTo>
                      <a:pt x="2" y="8"/>
                      <a:pt x="3" y="8"/>
                      <a:pt x="4" y="8"/>
                    </a:cubicBezTo>
                    <a:cubicBezTo>
                      <a:pt x="7" y="8"/>
                      <a:pt x="9"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03" name="Google Shape;2603;p34"/>
              <p:cNvSpPr/>
              <p:nvPr/>
            </p:nvSpPr>
            <p:spPr>
              <a:xfrm>
                <a:off x="508775" y="1688350"/>
                <a:ext cx="1175" cy="700"/>
              </a:xfrm>
              <a:custGeom>
                <a:avLst/>
                <a:gdLst/>
                <a:ahLst/>
                <a:cxnLst/>
                <a:rect l="l" t="t" r="r" b="b"/>
                <a:pathLst>
                  <a:path w="47" h="28" extrusionOk="0">
                    <a:moveTo>
                      <a:pt x="31" y="0"/>
                    </a:moveTo>
                    <a:cubicBezTo>
                      <a:pt x="20" y="0"/>
                      <a:pt x="12" y="10"/>
                      <a:pt x="0" y="23"/>
                    </a:cubicBezTo>
                    <a:lnTo>
                      <a:pt x="30" y="28"/>
                    </a:lnTo>
                    <a:cubicBezTo>
                      <a:pt x="40" y="19"/>
                      <a:pt x="35" y="5"/>
                      <a:pt x="47" y="5"/>
                    </a:cubicBezTo>
                    <a:cubicBezTo>
                      <a:pt x="41" y="1"/>
                      <a:pt x="36"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04" name="Google Shape;2604;p34"/>
              <p:cNvSpPr/>
              <p:nvPr/>
            </p:nvSpPr>
            <p:spPr>
              <a:xfrm>
                <a:off x="507600" y="1689050"/>
                <a:ext cx="450" cy="125"/>
              </a:xfrm>
              <a:custGeom>
                <a:avLst/>
                <a:gdLst/>
                <a:ahLst/>
                <a:cxnLst/>
                <a:rect l="l" t="t" r="r" b="b"/>
                <a:pathLst>
                  <a:path w="18" h="5" extrusionOk="0">
                    <a:moveTo>
                      <a:pt x="13" y="0"/>
                    </a:moveTo>
                    <a:cubicBezTo>
                      <a:pt x="10" y="0"/>
                      <a:pt x="7" y="1"/>
                      <a:pt x="1" y="2"/>
                    </a:cubicBezTo>
                    <a:lnTo>
                      <a:pt x="12" y="4"/>
                    </a:lnTo>
                    <a:cubicBezTo>
                      <a:pt x="16" y="3"/>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05" name="Google Shape;2605;p34"/>
              <p:cNvSpPr/>
              <p:nvPr/>
            </p:nvSpPr>
            <p:spPr>
              <a:xfrm>
                <a:off x="507600" y="1689150"/>
                <a:ext cx="1025" cy="300"/>
              </a:xfrm>
              <a:custGeom>
                <a:avLst/>
                <a:gdLst/>
                <a:ahLst/>
                <a:cxnLst/>
                <a:rect l="l" t="t" r="r" b="b"/>
                <a:pathLst>
                  <a:path w="41" h="12" extrusionOk="0">
                    <a:moveTo>
                      <a:pt x="15" y="0"/>
                    </a:moveTo>
                    <a:cubicBezTo>
                      <a:pt x="10" y="5"/>
                      <a:pt x="1" y="12"/>
                      <a:pt x="4" y="12"/>
                    </a:cubicBezTo>
                    <a:cubicBezTo>
                      <a:pt x="6" y="12"/>
                      <a:pt x="12" y="10"/>
                      <a:pt x="24" y="5"/>
                    </a:cubicBezTo>
                    <a:lnTo>
                      <a:pt x="24" y="5"/>
                    </a:lnTo>
                    <a:cubicBezTo>
                      <a:pt x="16" y="9"/>
                      <a:pt x="16" y="9"/>
                      <a:pt x="20" y="9"/>
                    </a:cubicBezTo>
                    <a:cubicBezTo>
                      <a:pt x="22" y="9"/>
                      <a:pt x="25" y="9"/>
                      <a:pt x="29" y="9"/>
                    </a:cubicBezTo>
                    <a:cubicBezTo>
                      <a:pt x="32" y="9"/>
                      <a:pt x="36" y="9"/>
                      <a:pt x="40" y="10"/>
                    </a:cubicBezTo>
                    <a:lnTo>
                      <a:pt x="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06" name="Google Shape;2606;p34"/>
              <p:cNvSpPr/>
              <p:nvPr/>
            </p:nvSpPr>
            <p:spPr>
              <a:xfrm>
                <a:off x="507675" y="1689725"/>
                <a:ext cx="1325" cy="850"/>
              </a:xfrm>
              <a:custGeom>
                <a:avLst/>
                <a:gdLst/>
                <a:ahLst/>
                <a:cxnLst/>
                <a:rect l="l" t="t" r="r" b="b"/>
                <a:pathLst>
                  <a:path w="53" h="34" extrusionOk="0">
                    <a:moveTo>
                      <a:pt x="35" y="1"/>
                    </a:moveTo>
                    <a:cubicBezTo>
                      <a:pt x="31" y="13"/>
                      <a:pt x="29" y="25"/>
                      <a:pt x="10" y="25"/>
                    </a:cubicBezTo>
                    <a:cubicBezTo>
                      <a:pt x="7" y="25"/>
                      <a:pt x="4" y="24"/>
                      <a:pt x="0" y="24"/>
                    </a:cubicBezTo>
                    <a:lnTo>
                      <a:pt x="0" y="24"/>
                    </a:lnTo>
                    <a:cubicBezTo>
                      <a:pt x="8" y="31"/>
                      <a:pt x="16" y="33"/>
                      <a:pt x="23" y="33"/>
                    </a:cubicBezTo>
                    <a:cubicBezTo>
                      <a:pt x="41" y="33"/>
                      <a:pt x="53" y="17"/>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07" name="Google Shape;2607;p34"/>
              <p:cNvSpPr/>
              <p:nvPr/>
            </p:nvSpPr>
            <p:spPr>
              <a:xfrm>
                <a:off x="506050" y="1693225"/>
                <a:ext cx="600" cy="525"/>
              </a:xfrm>
              <a:custGeom>
                <a:avLst/>
                <a:gdLst/>
                <a:ahLst/>
                <a:cxnLst/>
                <a:rect l="l" t="t" r="r" b="b"/>
                <a:pathLst>
                  <a:path w="24" h="21" extrusionOk="0">
                    <a:moveTo>
                      <a:pt x="15" y="0"/>
                    </a:moveTo>
                    <a:cubicBezTo>
                      <a:pt x="13" y="0"/>
                      <a:pt x="12" y="1"/>
                      <a:pt x="9" y="2"/>
                    </a:cubicBezTo>
                    <a:lnTo>
                      <a:pt x="0" y="21"/>
                    </a:lnTo>
                    <a:lnTo>
                      <a:pt x="23" y="21"/>
                    </a:lnTo>
                    <a:cubicBezTo>
                      <a:pt x="13" y="21"/>
                      <a:pt x="22"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08" name="Google Shape;2608;p34"/>
              <p:cNvSpPr/>
              <p:nvPr/>
            </p:nvSpPr>
            <p:spPr>
              <a:xfrm>
                <a:off x="506150" y="1686825"/>
                <a:ext cx="775" cy="325"/>
              </a:xfrm>
              <a:custGeom>
                <a:avLst/>
                <a:gdLst/>
                <a:ahLst/>
                <a:cxnLst/>
                <a:rect l="l" t="t" r="r" b="b"/>
                <a:pathLst>
                  <a:path w="31" h="13" extrusionOk="0">
                    <a:moveTo>
                      <a:pt x="1" y="1"/>
                    </a:moveTo>
                    <a:lnTo>
                      <a:pt x="1" y="1"/>
                    </a:lnTo>
                    <a:cubicBezTo>
                      <a:pt x="5" y="10"/>
                      <a:pt x="10" y="13"/>
                      <a:pt x="16" y="13"/>
                    </a:cubicBezTo>
                    <a:cubicBezTo>
                      <a:pt x="21" y="13"/>
                      <a:pt x="26" y="11"/>
                      <a:pt x="31" y="8"/>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09" name="Google Shape;2609;p34"/>
              <p:cNvSpPr/>
              <p:nvPr/>
            </p:nvSpPr>
            <p:spPr>
              <a:xfrm>
                <a:off x="506850" y="1689850"/>
                <a:ext cx="725" cy="125"/>
              </a:xfrm>
              <a:custGeom>
                <a:avLst/>
                <a:gdLst/>
                <a:ahLst/>
                <a:cxnLst/>
                <a:rect l="l" t="t" r="r" b="b"/>
                <a:pathLst>
                  <a:path w="29" h="5" extrusionOk="0">
                    <a:moveTo>
                      <a:pt x="1" y="0"/>
                    </a:moveTo>
                    <a:lnTo>
                      <a:pt x="1" y="3"/>
                    </a:lnTo>
                    <a:lnTo>
                      <a:pt x="28" y="5"/>
                    </a:lnTo>
                    <a:lnTo>
                      <a:pt x="28"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10" name="Google Shape;2610;p34"/>
              <p:cNvSpPr/>
              <p:nvPr/>
            </p:nvSpPr>
            <p:spPr>
              <a:xfrm>
                <a:off x="506325" y="1684400"/>
                <a:ext cx="1250" cy="200"/>
              </a:xfrm>
              <a:custGeom>
                <a:avLst/>
                <a:gdLst/>
                <a:ahLst/>
                <a:cxnLst/>
                <a:rect l="l" t="t" r="r" b="b"/>
                <a:pathLst>
                  <a:path w="50" h="8" extrusionOk="0">
                    <a:moveTo>
                      <a:pt x="49" y="0"/>
                    </a:moveTo>
                    <a:lnTo>
                      <a:pt x="1" y="7"/>
                    </a:lnTo>
                    <a:lnTo>
                      <a:pt x="17" y="7"/>
                    </a:lnTo>
                    <a:lnTo>
                      <a:pt x="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11" name="Google Shape;2611;p34"/>
              <p:cNvSpPr/>
              <p:nvPr/>
            </p:nvSpPr>
            <p:spPr>
              <a:xfrm>
                <a:off x="505475" y="1682575"/>
                <a:ext cx="1450" cy="1100"/>
              </a:xfrm>
              <a:custGeom>
                <a:avLst/>
                <a:gdLst/>
                <a:ahLst/>
                <a:cxnLst/>
                <a:rect l="l" t="t" r="r" b="b"/>
                <a:pathLst>
                  <a:path w="58" h="44" extrusionOk="0">
                    <a:moveTo>
                      <a:pt x="24" y="1"/>
                    </a:moveTo>
                    <a:cubicBezTo>
                      <a:pt x="16" y="1"/>
                      <a:pt x="8" y="2"/>
                      <a:pt x="0" y="4"/>
                    </a:cubicBezTo>
                    <a:cubicBezTo>
                      <a:pt x="16" y="6"/>
                      <a:pt x="21" y="18"/>
                      <a:pt x="14" y="43"/>
                    </a:cubicBezTo>
                    <a:cubicBezTo>
                      <a:pt x="39" y="34"/>
                      <a:pt x="39" y="8"/>
                      <a:pt x="58" y="8"/>
                    </a:cubicBezTo>
                    <a:cubicBezTo>
                      <a:pt x="47" y="3"/>
                      <a:pt x="3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12" name="Google Shape;2612;p34"/>
              <p:cNvSpPr/>
              <p:nvPr/>
            </p:nvSpPr>
            <p:spPr>
              <a:xfrm>
                <a:off x="504600" y="1682650"/>
                <a:ext cx="900" cy="100"/>
              </a:xfrm>
              <a:custGeom>
                <a:avLst/>
                <a:gdLst/>
                <a:ahLst/>
                <a:cxnLst/>
                <a:rect l="l" t="t" r="r" b="b"/>
                <a:pathLst>
                  <a:path w="36" h="4" extrusionOk="0">
                    <a:moveTo>
                      <a:pt x="35" y="1"/>
                    </a:moveTo>
                    <a:cubicBezTo>
                      <a:pt x="23" y="1"/>
                      <a:pt x="12" y="1"/>
                      <a:pt x="0" y="3"/>
                    </a:cubicBezTo>
                    <a:cubicBezTo>
                      <a:pt x="12" y="3"/>
                      <a:pt x="23" y="3"/>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13" name="Google Shape;2613;p34"/>
              <p:cNvSpPr/>
              <p:nvPr/>
            </p:nvSpPr>
            <p:spPr>
              <a:xfrm>
                <a:off x="505700" y="1685275"/>
                <a:ext cx="650" cy="825"/>
              </a:xfrm>
              <a:custGeom>
                <a:avLst/>
                <a:gdLst/>
                <a:ahLst/>
                <a:cxnLst/>
                <a:rect l="l" t="t" r="r" b="b"/>
                <a:pathLst>
                  <a:path w="26" h="33" extrusionOk="0">
                    <a:moveTo>
                      <a:pt x="26" y="0"/>
                    </a:moveTo>
                    <a:lnTo>
                      <a:pt x="0" y="26"/>
                    </a:lnTo>
                    <a:lnTo>
                      <a:pt x="5" y="33"/>
                    </a:lnTo>
                    <a:cubicBezTo>
                      <a:pt x="12" y="28"/>
                      <a:pt x="26" y="14"/>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14" name="Google Shape;2614;p34"/>
              <p:cNvSpPr/>
              <p:nvPr/>
            </p:nvSpPr>
            <p:spPr>
              <a:xfrm>
                <a:off x="505475" y="1685550"/>
                <a:ext cx="250" cy="425"/>
              </a:xfrm>
              <a:custGeom>
                <a:avLst/>
                <a:gdLst/>
                <a:ahLst/>
                <a:cxnLst/>
                <a:rect l="l" t="t" r="r" b="b"/>
                <a:pathLst>
                  <a:path w="10" h="17" extrusionOk="0">
                    <a:moveTo>
                      <a:pt x="0" y="1"/>
                    </a:moveTo>
                    <a:lnTo>
                      <a:pt x="9" y="17"/>
                    </a:lnTo>
                    <a:cubicBezTo>
                      <a:pt x="5" y="8"/>
                      <a:pt x="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15" name="Google Shape;2615;p34"/>
              <p:cNvSpPr/>
              <p:nvPr/>
            </p:nvSpPr>
            <p:spPr>
              <a:xfrm>
                <a:off x="505750" y="1686075"/>
                <a:ext cx="150" cy="100"/>
              </a:xfrm>
              <a:custGeom>
                <a:avLst/>
                <a:gdLst/>
                <a:ahLst/>
                <a:cxnLst/>
                <a:rect l="l" t="t" r="r" b="b"/>
                <a:pathLst>
                  <a:path w="6" h="4" extrusionOk="0">
                    <a:moveTo>
                      <a:pt x="5" y="1"/>
                    </a:moveTo>
                    <a:cubicBezTo>
                      <a:pt x="2" y="2"/>
                      <a:pt x="1" y="4"/>
                      <a:pt x="2" y="4"/>
                    </a:cubicBezTo>
                    <a:cubicBezTo>
                      <a:pt x="3" y="4"/>
                      <a:pt x="4" y="4"/>
                      <a:pt x="5"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16" name="Google Shape;2616;p34"/>
              <p:cNvSpPr/>
              <p:nvPr/>
            </p:nvSpPr>
            <p:spPr>
              <a:xfrm>
                <a:off x="504425" y="1688400"/>
                <a:ext cx="1525" cy="650"/>
              </a:xfrm>
              <a:custGeom>
                <a:avLst/>
                <a:gdLst/>
                <a:ahLst/>
                <a:cxnLst/>
                <a:rect l="l" t="t" r="r" b="b"/>
                <a:pathLst>
                  <a:path w="61" h="26" extrusionOk="0">
                    <a:moveTo>
                      <a:pt x="51" y="0"/>
                    </a:moveTo>
                    <a:cubicBezTo>
                      <a:pt x="30" y="0"/>
                      <a:pt x="10" y="2"/>
                      <a:pt x="0" y="26"/>
                    </a:cubicBezTo>
                    <a:cubicBezTo>
                      <a:pt x="23" y="21"/>
                      <a:pt x="33" y="7"/>
                      <a:pt x="58" y="3"/>
                    </a:cubicBezTo>
                    <a:lnTo>
                      <a:pt x="61" y="0"/>
                    </a:lnTo>
                    <a:cubicBezTo>
                      <a:pt x="57" y="0"/>
                      <a:pt x="54"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17" name="Google Shape;2617;p34"/>
              <p:cNvSpPr/>
              <p:nvPr/>
            </p:nvSpPr>
            <p:spPr>
              <a:xfrm>
                <a:off x="505050" y="1686950"/>
                <a:ext cx="900" cy="550"/>
              </a:xfrm>
              <a:custGeom>
                <a:avLst/>
                <a:gdLst/>
                <a:ahLst/>
                <a:cxnLst/>
                <a:rect l="l" t="t" r="r" b="b"/>
                <a:pathLst>
                  <a:path w="36" h="22" extrusionOk="0">
                    <a:moveTo>
                      <a:pt x="1" y="0"/>
                    </a:moveTo>
                    <a:lnTo>
                      <a:pt x="5" y="21"/>
                    </a:lnTo>
                    <a:cubicBezTo>
                      <a:pt x="15" y="17"/>
                      <a:pt x="24" y="5"/>
                      <a:pt x="36" y="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18" name="Google Shape;2618;p34"/>
              <p:cNvSpPr/>
              <p:nvPr/>
            </p:nvSpPr>
            <p:spPr>
              <a:xfrm>
                <a:off x="504650" y="1686725"/>
                <a:ext cx="425" cy="250"/>
              </a:xfrm>
              <a:custGeom>
                <a:avLst/>
                <a:gdLst/>
                <a:ahLst/>
                <a:cxnLst/>
                <a:rect l="l" t="t" r="r" b="b"/>
                <a:pathLst>
                  <a:path w="17" h="10" extrusionOk="0">
                    <a:moveTo>
                      <a:pt x="14" y="0"/>
                    </a:moveTo>
                    <a:lnTo>
                      <a:pt x="1" y="7"/>
                    </a:lnTo>
                    <a:lnTo>
                      <a:pt x="17" y="9"/>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19" name="Google Shape;2619;p34"/>
              <p:cNvSpPr/>
              <p:nvPr/>
            </p:nvSpPr>
            <p:spPr>
              <a:xfrm>
                <a:off x="503675" y="1683650"/>
                <a:ext cx="300" cy="375"/>
              </a:xfrm>
              <a:custGeom>
                <a:avLst/>
                <a:gdLst/>
                <a:ahLst/>
                <a:cxnLst/>
                <a:rect l="l" t="t" r="r" b="b"/>
                <a:pathLst>
                  <a:path w="12" h="15" extrusionOk="0">
                    <a:moveTo>
                      <a:pt x="0" y="0"/>
                    </a:moveTo>
                    <a:cubicBezTo>
                      <a:pt x="0" y="5"/>
                      <a:pt x="2" y="10"/>
                      <a:pt x="7" y="14"/>
                    </a:cubicBezTo>
                    <a:lnTo>
                      <a:pt x="12" y="7"/>
                    </a:lnTo>
                    <a:cubicBezTo>
                      <a:pt x="7" y="5"/>
                      <a:pt x="2"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20" name="Google Shape;2620;p34"/>
              <p:cNvSpPr/>
              <p:nvPr/>
            </p:nvSpPr>
            <p:spPr>
              <a:xfrm>
                <a:off x="503850" y="1683925"/>
                <a:ext cx="300" cy="375"/>
              </a:xfrm>
              <a:custGeom>
                <a:avLst/>
                <a:gdLst/>
                <a:ahLst/>
                <a:cxnLst/>
                <a:rect l="l" t="t" r="r" b="b"/>
                <a:pathLst>
                  <a:path w="12" h="15" extrusionOk="0">
                    <a:moveTo>
                      <a:pt x="9" y="0"/>
                    </a:moveTo>
                    <a:cubicBezTo>
                      <a:pt x="6" y="0"/>
                      <a:pt x="1" y="3"/>
                      <a:pt x="0" y="3"/>
                    </a:cubicBezTo>
                    <a:cubicBezTo>
                      <a:pt x="0" y="8"/>
                      <a:pt x="2" y="10"/>
                      <a:pt x="5" y="15"/>
                    </a:cubicBezTo>
                    <a:cubicBezTo>
                      <a:pt x="12" y="3"/>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21" name="Google Shape;2621;p34"/>
              <p:cNvSpPr/>
              <p:nvPr/>
            </p:nvSpPr>
            <p:spPr>
              <a:xfrm>
                <a:off x="504950" y="1684975"/>
                <a:ext cx="125" cy="50"/>
              </a:xfrm>
              <a:custGeom>
                <a:avLst/>
                <a:gdLst/>
                <a:ahLst/>
                <a:cxnLst/>
                <a:rect l="l" t="t" r="r" b="b"/>
                <a:pathLst>
                  <a:path w="5" h="2" extrusionOk="0">
                    <a:moveTo>
                      <a:pt x="2" y="1"/>
                    </a:moveTo>
                    <a:cubicBezTo>
                      <a:pt x="1" y="1"/>
                      <a:pt x="0" y="2"/>
                      <a:pt x="2" y="2"/>
                    </a:cubicBezTo>
                    <a:cubicBezTo>
                      <a:pt x="2" y="2"/>
                      <a:pt x="3"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22" name="Google Shape;2622;p34"/>
              <p:cNvSpPr/>
              <p:nvPr/>
            </p:nvSpPr>
            <p:spPr>
              <a:xfrm>
                <a:off x="501700" y="1681550"/>
                <a:ext cx="125" cy="150"/>
              </a:xfrm>
              <a:custGeom>
                <a:avLst/>
                <a:gdLst/>
                <a:ahLst/>
                <a:cxnLst/>
                <a:rect l="l" t="t" r="r" b="b"/>
                <a:pathLst>
                  <a:path w="5" h="6" extrusionOk="0">
                    <a:moveTo>
                      <a:pt x="3" y="1"/>
                    </a:moveTo>
                    <a:lnTo>
                      <a:pt x="0" y="5"/>
                    </a:lnTo>
                    <a:lnTo>
                      <a:pt x="5"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23" name="Google Shape;2623;p34"/>
              <p:cNvSpPr/>
              <p:nvPr/>
            </p:nvSpPr>
            <p:spPr>
              <a:xfrm>
                <a:off x="504025" y="1684575"/>
                <a:ext cx="200" cy="300"/>
              </a:xfrm>
              <a:custGeom>
                <a:avLst/>
                <a:gdLst/>
                <a:ahLst/>
                <a:cxnLst/>
                <a:rect l="l" t="t" r="r" b="b"/>
                <a:pathLst>
                  <a:path w="8" h="12" extrusionOk="0">
                    <a:moveTo>
                      <a:pt x="7" y="0"/>
                    </a:moveTo>
                    <a:lnTo>
                      <a:pt x="0" y="7"/>
                    </a:lnTo>
                    <a:cubicBezTo>
                      <a:pt x="0" y="7"/>
                      <a:pt x="2" y="12"/>
                      <a:pt x="5" y="12"/>
                    </a:cubicBezTo>
                    <a:lnTo>
                      <a:pt x="7" y="3"/>
                    </a:lnTo>
                    <a:cubicBezTo>
                      <a:pt x="7" y="3"/>
                      <a:pt x="7"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24" name="Google Shape;2624;p34"/>
              <p:cNvSpPr/>
              <p:nvPr/>
            </p:nvSpPr>
            <p:spPr>
              <a:xfrm>
                <a:off x="504250" y="1684675"/>
                <a:ext cx="250" cy="150"/>
              </a:xfrm>
              <a:custGeom>
                <a:avLst/>
                <a:gdLst/>
                <a:ahLst/>
                <a:cxnLst/>
                <a:rect l="l" t="t" r="r" b="b"/>
                <a:pathLst>
                  <a:path w="10" h="6" extrusionOk="0">
                    <a:moveTo>
                      <a:pt x="5" y="1"/>
                    </a:moveTo>
                    <a:lnTo>
                      <a:pt x="0" y="6"/>
                    </a:lnTo>
                    <a:lnTo>
                      <a:pt x="10" y="6"/>
                    </a:lnTo>
                    <a:cubicBezTo>
                      <a:pt x="7" y="6"/>
                      <a:pt x="7"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25" name="Google Shape;2625;p34"/>
              <p:cNvSpPr/>
              <p:nvPr/>
            </p:nvSpPr>
            <p:spPr>
              <a:xfrm>
                <a:off x="503600" y="1682350"/>
                <a:ext cx="400" cy="675"/>
              </a:xfrm>
              <a:custGeom>
                <a:avLst/>
                <a:gdLst/>
                <a:ahLst/>
                <a:cxnLst/>
                <a:rect l="l" t="t" r="r" b="b"/>
                <a:pathLst>
                  <a:path w="16" h="27" extrusionOk="0">
                    <a:moveTo>
                      <a:pt x="9" y="1"/>
                    </a:moveTo>
                    <a:cubicBezTo>
                      <a:pt x="8" y="1"/>
                      <a:pt x="7" y="1"/>
                      <a:pt x="5" y="1"/>
                    </a:cubicBezTo>
                    <a:cubicBezTo>
                      <a:pt x="3" y="11"/>
                      <a:pt x="3" y="17"/>
                      <a:pt x="1" y="27"/>
                    </a:cubicBezTo>
                    <a:cubicBezTo>
                      <a:pt x="7" y="16"/>
                      <a:pt x="15"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26" name="Google Shape;2626;p34"/>
              <p:cNvSpPr/>
              <p:nvPr/>
            </p:nvSpPr>
            <p:spPr>
              <a:xfrm>
                <a:off x="505125" y="1684675"/>
                <a:ext cx="75" cy="100"/>
              </a:xfrm>
              <a:custGeom>
                <a:avLst/>
                <a:gdLst/>
                <a:ahLst/>
                <a:cxnLst/>
                <a:rect l="l" t="t" r="r" b="b"/>
                <a:pathLst>
                  <a:path w="3" h="4" extrusionOk="0">
                    <a:moveTo>
                      <a:pt x="2" y="1"/>
                    </a:moveTo>
                    <a:lnTo>
                      <a:pt x="0" y="3"/>
                    </a:lnTo>
                    <a:lnTo>
                      <a:pt x="2" y="3"/>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27" name="Google Shape;2627;p34"/>
              <p:cNvSpPr/>
              <p:nvPr/>
            </p:nvSpPr>
            <p:spPr>
              <a:xfrm>
                <a:off x="504475" y="1684750"/>
                <a:ext cx="675" cy="200"/>
              </a:xfrm>
              <a:custGeom>
                <a:avLst/>
                <a:gdLst/>
                <a:ahLst/>
                <a:cxnLst/>
                <a:rect l="l" t="t" r="r" b="b"/>
                <a:pathLst>
                  <a:path w="27" h="8" extrusionOk="0">
                    <a:moveTo>
                      <a:pt x="26" y="0"/>
                    </a:moveTo>
                    <a:cubicBezTo>
                      <a:pt x="17" y="0"/>
                      <a:pt x="10" y="0"/>
                      <a:pt x="1" y="3"/>
                    </a:cubicBezTo>
                    <a:cubicBezTo>
                      <a:pt x="8" y="5"/>
                      <a:pt x="15" y="7"/>
                      <a:pt x="21" y="7"/>
                    </a:cubicBezTo>
                    <a:cubicBezTo>
                      <a:pt x="21" y="5"/>
                      <a:pt x="24" y="3"/>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28" name="Google Shape;2628;p34"/>
              <p:cNvSpPr/>
              <p:nvPr/>
            </p:nvSpPr>
            <p:spPr>
              <a:xfrm>
                <a:off x="496825" y="1681675"/>
                <a:ext cx="4900" cy="3325"/>
              </a:xfrm>
              <a:custGeom>
                <a:avLst/>
                <a:gdLst/>
                <a:ahLst/>
                <a:cxnLst/>
                <a:rect l="l" t="t" r="r" b="b"/>
                <a:pathLst>
                  <a:path w="196" h="133" extrusionOk="0">
                    <a:moveTo>
                      <a:pt x="195" y="0"/>
                    </a:moveTo>
                    <a:cubicBezTo>
                      <a:pt x="184" y="12"/>
                      <a:pt x="169" y="17"/>
                      <a:pt x="153" y="17"/>
                    </a:cubicBezTo>
                    <a:cubicBezTo>
                      <a:pt x="150" y="17"/>
                      <a:pt x="147" y="17"/>
                      <a:pt x="144" y="17"/>
                    </a:cubicBezTo>
                    <a:cubicBezTo>
                      <a:pt x="137" y="33"/>
                      <a:pt x="144" y="77"/>
                      <a:pt x="110" y="82"/>
                    </a:cubicBezTo>
                    <a:cubicBezTo>
                      <a:pt x="79" y="75"/>
                      <a:pt x="105" y="61"/>
                      <a:pt x="107" y="40"/>
                    </a:cubicBezTo>
                    <a:lnTo>
                      <a:pt x="107" y="40"/>
                    </a:lnTo>
                    <a:cubicBezTo>
                      <a:pt x="84" y="72"/>
                      <a:pt x="40" y="56"/>
                      <a:pt x="1" y="100"/>
                    </a:cubicBezTo>
                    <a:lnTo>
                      <a:pt x="31" y="100"/>
                    </a:lnTo>
                    <a:cubicBezTo>
                      <a:pt x="24" y="107"/>
                      <a:pt x="8" y="112"/>
                      <a:pt x="5" y="121"/>
                    </a:cubicBezTo>
                    <a:cubicBezTo>
                      <a:pt x="17" y="111"/>
                      <a:pt x="32" y="105"/>
                      <a:pt x="43" y="105"/>
                    </a:cubicBezTo>
                    <a:cubicBezTo>
                      <a:pt x="56" y="105"/>
                      <a:pt x="64" y="113"/>
                      <a:pt x="56" y="133"/>
                    </a:cubicBezTo>
                    <a:cubicBezTo>
                      <a:pt x="86" y="130"/>
                      <a:pt x="161" y="54"/>
                      <a:pt x="1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29" name="Google Shape;2629;p34"/>
              <p:cNvSpPr/>
              <p:nvPr/>
            </p:nvSpPr>
            <p:spPr>
              <a:xfrm>
                <a:off x="501800" y="1681300"/>
                <a:ext cx="1075" cy="1275"/>
              </a:xfrm>
              <a:custGeom>
                <a:avLst/>
                <a:gdLst/>
                <a:ahLst/>
                <a:cxnLst/>
                <a:rect l="l" t="t" r="r" b="b"/>
                <a:pathLst>
                  <a:path w="43" h="51" extrusionOk="0">
                    <a:moveTo>
                      <a:pt x="35" y="1"/>
                    </a:moveTo>
                    <a:cubicBezTo>
                      <a:pt x="23" y="1"/>
                      <a:pt x="11" y="5"/>
                      <a:pt x="1" y="13"/>
                    </a:cubicBezTo>
                    <a:lnTo>
                      <a:pt x="26" y="46"/>
                    </a:lnTo>
                    <a:lnTo>
                      <a:pt x="22" y="48"/>
                    </a:lnTo>
                    <a:lnTo>
                      <a:pt x="31" y="50"/>
                    </a:lnTo>
                    <a:cubicBezTo>
                      <a:pt x="29" y="34"/>
                      <a:pt x="33" y="15"/>
                      <a:pt x="43" y="2"/>
                    </a:cubicBezTo>
                    <a:cubicBezTo>
                      <a:pt x="40" y="1"/>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30" name="Google Shape;2630;p34"/>
              <p:cNvSpPr/>
              <p:nvPr/>
            </p:nvSpPr>
            <p:spPr>
              <a:xfrm>
                <a:off x="501175" y="1682550"/>
                <a:ext cx="2525" cy="2025"/>
              </a:xfrm>
              <a:custGeom>
                <a:avLst/>
                <a:gdLst/>
                <a:ahLst/>
                <a:cxnLst/>
                <a:rect l="l" t="t" r="r" b="b"/>
                <a:pathLst>
                  <a:path w="101" h="81" extrusionOk="0">
                    <a:moveTo>
                      <a:pt x="58" y="0"/>
                    </a:moveTo>
                    <a:cubicBezTo>
                      <a:pt x="56" y="12"/>
                      <a:pt x="65" y="19"/>
                      <a:pt x="82" y="30"/>
                    </a:cubicBezTo>
                    <a:cubicBezTo>
                      <a:pt x="49" y="47"/>
                      <a:pt x="24" y="42"/>
                      <a:pt x="0" y="74"/>
                    </a:cubicBezTo>
                    <a:cubicBezTo>
                      <a:pt x="6" y="79"/>
                      <a:pt x="11" y="81"/>
                      <a:pt x="16" y="81"/>
                    </a:cubicBezTo>
                    <a:cubicBezTo>
                      <a:pt x="29" y="81"/>
                      <a:pt x="42" y="70"/>
                      <a:pt x="58" y="70"/>
                    </a:cubicBezTo>
                    <a:cubicBezTo>
                      <a:pt x="24" y="47"/>
                      <a:pt x="82" y="67"/>
                      <a:pt x="77" y="33"/>
                    </a:cubicBezTo>
                    <a:lnTo>
                      <a:pt x="77" y="33"/>
                    </a:lnTo>
                    <a:cubicBezTo>
                      <a:pt x="86" y="35"/>
                      <a:pt x="93" y="37"/>
                      <a:pt x="100" y="44"/>
                    </a:cubicBezTo>
                    <a:cubicBezTo>
                      <a:pt x="98" y="36"/>
                      <a:pt x="98" y="28"/>
                      <a:pt x="99" y="20"/>
                    </a:cubicBezTo>
                    <a:lnTo>
                      <a:pt x="99" y="20"/>
                    </a:lnTo>
                    <a:cubicBezTo>
                      <a:pt x="98" y="23"/>
                      <a:pt x="97" y="24"/>
                      <a:pt x="96" y="24"/>
                    </a:cubicBezTo>
                    <a:cubicBezTo>
                      <a:pt x="96" y="24"/>
                      <a:pt x="96" y="24"/>
                      <a:pt x="96" y="23"/>
                    </a:cubicBezTo>
                    <a:cubicBezTo>
                      <a:pt x="91" y="26"/>
                      <a:pt x="86" y="28"/>
                      <a:pt x="84" y="30"/>
                    </a:cubicBezTo>
                    <a:cubicBezTo>
                      <a:pt x="83" y="23"/>
                      <a:pt x="84" y="21"/>
                      <a:pt x="87" y="21"/>
                    </a:cubicBezTo>
                    <a:cubicBezTo>
                      <a:pt x="89" y="21"/>
                      <a:pt x="92" y="22"/>
                      <a:pt x="96" y="23"/>
                    </a:cubicBezTo>
                    <a:lnTo>
                      <a:pt x="99" y="19"/>
                    </a:lnTo>
                    <a:lnTo>
                      <a:pt x="99" y="19"/>
                    </a:lnTo>
                    <a:cubicBezTo>
                      <a:pt x="99" y="20"/>
                      <a:pt x="99" y="20"/>
                      <a:pt x="99" y="20"/>
                    </a:cubicBezTo>
                    <a:lnTo>
                      <a:pt x="99" y="20"/>
                    </a:lnTo>
                    <a:cubicBezTo>
                      <a:pt x="100" y="20"/>
                      <a:pt x="100" y="19"/>
                      <a:pt x="100" y="19"/>
                    </a:cubicBezTo>
                    <a:lnTo>
                      <a:pt x="100" y="19"/>
                    </a:lnTo>
                    <a:lnTo>
                      <a:pt x="99" y="19"/>
                    </a:lnTo>
                    <a:lnTo>
                      <a:pt x="99" y="19"/>
                    </a:lnTo>
                    <a:cubicBezTo>
                      <a:pt x="100" y="19"/>
                      <a:pt x="100" y="19"/>
                      <a:pt x="100" y="19"/>
                    </a:cubicBezTo>
                    <a:lnTo>
                      <a:pt x="100" y="19"/>
                    </a:lnTo>
                    <a:lnTo>
                      <a:pt x="100" y="19"/>
                    </a:lnTo>
                    <a:lnTo>
                      <a:pt x="100" y="16"/>
                    </a:lnTo>
                    <a:cubicBezTo>
                      <a:pt x="100" y="17"/>
                      <a:pt x="100" y="18"/>
                      <a:pt x="100" y="19"/>
                    </a:cubicBezTo>
                    <a:lnTo>
                      <a:pt x="100" y="19"/>
                    </a:lnTo>
                    <a:lnTo>
                      <a:pt x="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31" name="Google Shape;2631;p34"/>
              <p:cNvSpPr/>
              <p:nvPr/>
            </p:nvSpPr>
            <p:spPr>
              <a:xfrm>
                <a:off x="502450" y="1689500"/>
                <a:ext cx="250" cy="200"/>
              </a:xfrm>
              <a:custGeom>
                <a:avLst/>
                <a:gdLst/>
                <a:ahLst/>
                <a:cxnLst/>
                <a:rect l="l" t="t" r="r" b="b"/>
                <a:pathLst>
                  <a:path w="10" h="8" extrusionOk="0">
                    <a:moveTo>
                      <a:pt x="10" y="0"/>
                    </a:moveTo>
                    <a:lnTo>
                      <a:pt x="10" y="0"/>
                    </a:lnTo>
                    <a:cubicBezTo>
                      <a:pt x="5" y="3"/>
                      <a:pt x="0" y="3"/>
                      <a:pt x="5" y="7"/>
                    </a:cubicBezTo>
                    <a:cubicBezTo>
                      <a:pt x="5" y="5"/>
                      <a:pt x="7" y="3"/>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32" name="Google Shape;2632;p34"/>
              <p:cNvSpPr/>
              <p:nvPr/>
            </p:nvSpPr>
            <p:spPr>
              <a:xfrm>
                <a:off x="502675" y="1687525"/>
                <a:ext cx="1650" cy="2000"/>
              </a:xfrm>
              <a:custGeom>
                <a:avLst/>
                <a:gdLst/>
                <a:ahLst/>
                <a:cxnLst/>
                <a:rect l="l" t="t" r="r" b="b"/>
                <a:pathLst>
                  <a:path w="66" h="80" extrusionOk="0">
                    <a:moveTo>
                      <a:pt x="66" y="1"/>
                    </a:moveTo>
                    <a:lnTo>
                      <a:pt x="66" y="1"/>
                    </a:lnTo>
                    <a:cubicBezTo>
                      <a:pt x="42" y="19"/>
                      <a:pt x="22" y="40"/>
                      <a:pt x="3" y="61"/>
                    </a:cubicBezTo>
                    <a:cubicBezTo>
                      <a:pt x="7" y="61"/>
                      <a:pt x="12" y="60"/>
                      <a:pt x="16" y="60"/>
                    </a:cubicBezTo>
                    <a:cubicBezTo>
                      <a:pt x="20" y="60"/>
                      <a:pt x="24" y="61"/>
                      <a:pt x="24" y="65"/>
                    </a:cubicBezTo>
                    <a:cubicBezTo>
                      <a:pt x="22" y="77"/>
                      <a:pt x="10" y="72"/>
                      <a:pt x="1" y="79"/>
                    </a:cubicBezTo>
                    <a:cubicBezTo>
                      <a:pt x="3" y="79"/>
                      <a:pt x="5" y="79"/>
                      <a:pt x="7" y="79"/>
                    </a:cubicBezTo>
                    <a:cubicBezTo>
                      <a:pt x="19" y="79"/>
                      <a:pt x="34" y="78"/>
                      <a:pt x="38" y="59"/>
                    </a:cubicBezTo>
                    <a:lnTo>
                      <a:pt x="33" y="59"/>
                    </a:lnTo>
                    <a:cubicBezTo>
                      <a:pt x="38" y="38"/>
                      <a:pt x="49" y="17"/>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33" name="Google Shape;2633;p34"/>
              <p:cNvSpPr/>
              <p:nvPr/>
            </p:nvSpPr>
            <p:spPr>
              <a:xfrm>
                <a:off x="501650" y="1685950"/>
                <a:ext cx="1225" cy="800"/>
              </a:xfrm>
              <a:custGeom>
                <a:avLst/>
                <a:gdLst/>
                <a:ahLst/>
                <a:cxnLst/>
                <a:rect l="l" t="t" r="r" b="b"/>
                <a:pathLst>
                  <a:path w="49" h="32" extrusionOk="0">
                    <a:moveTo>
                      <a:pt x="14" y="1"/>
                    </a:moveTo>
                    <a:lnTo>
                      <a:pt x="0" y="31"/>
                    </a:lnTo>
                    <a:lnTo>
                      <a:pt x="0" y="31"/>
                    </a:lnTo>
                    <a:lnTo>
                      <a:pt x="14" y="20"/>
                    </a:lnTo>
                    <a:cubicBezTo>
                      <a:pt x="16" y="26"/>
                      <a:pt x="20" y="28"/>
                      <a:pt x="24" y="28"/>
                    </a:cubicBezTo>
                    <a:cubicBezTo>
                      <a:pt x="31" y="28"/>
                      <a:pt x="41" y="19"/>
                      <a:pt x="49" y="15"/>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34" name="Google Shape;2634;p34"/>
              <p:cNvSpPr/>
              <p:nvPr/>
            </p:nvSpPr>
            <p:spPr>
              <a:xfrm>
                <a:off x="501475" y="1680700"/>
                <a:ext cx="1400" cy="525"/>
              </a:xfrm>
              <a:custGeom>
                <a:avLst/>
                <a:gdLst/>
                <a:ahLst/>
                <a:cxnLst/>
                <a:rect l="l" t="t" r="r" b="b"/>
                <a:pathLst>
                  <a:path w="56" h="21" extrusionOk="0">
                    <a:moveTo>
                      <a:pt x="56" y="0"/>
                    </a:moveTo>
                    <a:lnTo>
                      <a:pt x="0" y="19"/>
                    </a:lnTo>
                    <a:lnTo>
                      <a:pt x="23" y="21"/>
                    </a:lnTo>
                    <a:lnTo>
                      <a:pt x="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35" name="Google Shape;2635;p34"/>
              <p:cNvSpPr/>
              <p:nvPr/>
            </p:nvSpPr>
            <p:spPr>
              <a:xfrm>
                <a:off x="501175" y="1680000"/>
                <a:ext cx="650" cy="475"/>
              </a:xfrm>
              <a:custGeom>
                <a:avLst/>
                <a:gdLst/>
                <a:ahLst/>
                <a:cxnLst/>
                <a:rect l="l" t="t" r="r" b="b"/>
                <a:pathLst>
                  <a:path w="26" h="19" extrusionOk="0">
                    <a:moveTo>
                      <a:pt x="26" y="0"/>
                    </a:moveTo>
                    <a:lnTo>
                      <a:pt x="3" y="5"/>
                    </a:lnTo>
                    <a:lnTo>
                      <a:pt x="0" y="19"/>
                    </a:ln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36" name="Google Shape;2636;p34"/>
              <p:cNvSpPr/>
              <p:nvPr/>
            </p:nvSpPr>
            <p:spPr>
              <a:xfrm>
                <a:off x="468325" y="1639100"/>
                <a:ext cx="350" cy="225"/>
              </a:xfrm>
              <a:custGeom>
                <a:avLst/>
                <a:gdLst/>
                <a:ahLst/>
                <a:cxnLst/>
                <a:rect l="l" t="t" r="r" b="b"/>
                <a:pathLst>
                  <a:path w="14" h="9" extrusionOk="0">
                    <a:moveTo>
                      <a:pt x="2" y="1"/>
                    </a:moveTo>
                    <a:cubicBezTo>
                      <a:pt x="1" y="1"/>
                      <a:pt x="1" y="1"/>
                      <a:pt x="0" y="2"/>
                    </a:cubicBezTo>
                    <a:lnTo>
                      <a:pt x="14" y="9"/>
                    </a:lnTo>
                    <a:cubicBezTo>
                      <a:pt x="9" y="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37" name="Google Shape;2637;p34"/>
              <p:cNvSpPr/>
              <p:nvPr/>
            </p:nvSpPr>
            <p:spPr>
              <a:xfrm>
                <a:off x="482275" y="1664300"/>
                <a:ext cx="1150" cy="1175"/>
              </a:xfrm>
              <a:custGeom>
                <a:avLst/>
                <a:gdLst/>
                <a:ahLst/>
                <a:cxnLst/>
                <a:rect l="l" t="t" r="r" b="b"/>
                <a:pathLst>
                  <a:path w="46" h="47" extrusionOk="0">
                    <a:moveTo>
                      <a:pt x="40" y="1"/>
                    </a:moveTo>
                    <a:cubicBezTo>
                      <a:pt x="39" y="1"/>
                      <a:pt x="35" y="2"/>
                      <a:pt x="29" y="7"/>
                    </a:cubicBezTo>
                    <a:lnTo>
                      <a:pt x="1" y="30"/>
                    </a:lnTo>
                    <a:cubicBezTo>
                      <a:pt x="10" y="32"/>
                      <a:pt x="12" y="39"/>
                      <a:pt x="8" y="46"/>
                    </a:cubicBezTo>
                    <a:cubicBezTo>
                      <a:pt x="22" y="26"/>
                      <a:pt x="4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38" name="Google Shape;2638;p34"/>
              <p:cNvSpPr/>
              <p:nvPr/>
            </p:nvSpPr>
            <p:spPr>
              <a:xfrm>
                <a:off x="471100" y="1653675"/>
                <a:ext cx="900" cy="250"/>
              </a:xfrm>
              <a:custGeom>
                <a:avLst/>
                <a:gdLst/>
                <a:ahLst/>
                <a:cxnLst/>
                <a:rect l="l" t="t" r="r" b="b"/>
                <a:pathLst>
                  <a:path w="36" h="10" extrusionOk="0">
                    <a:moveTo>
                      <a:pt x="10" y="1"/>
                    </a:moveTo>
                    <a:cubicBezTo>
                      <a:pt x="7" y="1"/>
                      <a:pt x="3" y="3"/>
                      <a:pt x="0" y="5"/>
                    </a:cubicBezTo>
                    <a:lnTo>
                      <a:pt x="35" y="10"/>
                    </a:lnTo>
                    <a:cubicBezTo>
                      <a:pt x="28" y="5"/>
                      <a:pt x="19"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39" name="Google Shape;2639;p34"/>
              <p:cNvSpPr/>
              <p:nvPr/>
            </p:nvSpPr>
            <p:spPr>
              <a:xfrm>
                <a:off x="472775" y="1627725"/>
                <a:ext cx="900" cy="775"/>
              </a:xfrm>
              <a:custGeom>
                <a:avLst/>
                <a:gdLst/>
                <a:ahLst/>
                <a:cxnLst/>
                <a:rect l="l" t="t" r="r" b="b"/>
                <a:pathLst>
                  <a:path w="36" h="31" extrusionOk="0">
                    <a:moveTo>
                      <a:pt x="14" y="0"/>
                    </a:moveTo>
                    <a:cubicBezTo>
                      <a:pt x="1" y="14"/>
                      <a:pt x="21" y="19"/>
                      <a:pt x="35" y="30"/>
                    </a:cubicBez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40" name="Google Shape;2640;p34"/>
              <p:cNvSpPr/>
              <p:nvPr/>
            </p:nvSpPr>
            <p:spPr>
              <a:xfrm>
                <a:off x="491450" y="1672875"/>
                <a:ext cx="475" cy="1075"/>
              </a:xfrm>
              <a:custGeom>
                <a:avLst/>
                <a:gdLst/>
                <a:ahLst/>
                <a:cxnLst/>
                <a:rect l="l" t="t" r="r" b="b"/>
                <a:pathLst>
                  <a:path w="19" h="43" extrusionOk="0">
                    <a:moveTo>
                      <a:pt x="2" y="0"/>
                    </a:moveTo>
                    <a:cubicBezTo>
                      <a:pt x="4" y="19"/>
                      <a:pt x="0" y="43"/>
                      <a:pt x="8" y="43"/>
                    </a:cubicBezTo>
                    <a:cubicBezTo>
                      <a:pt x="10" y="43"/>
                      <a:pt x="14" y="40"/>
                      <a:pt x="19" y="35"/>
                    </a:cubicBezTo>
                    <a:cubicBezTo>
                      <a:pt x="16" y="23"/>
                      <a:pt x="12" y="9"/>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41" name="Google Shape;2641;p34"/>
              <p:cNvSpPr/>
              <p:nvPr/>
            </p:nvSpPr>
            <p:spPr>
              <a:xfrm>
                <a:off x="477350" y="1641275"/>
                <a:ext cx="500" cy="375"/>
              </a:xfrm>
              <a:custGeom>
                <a:avLst/>
                <a:gdLst/>
                <a:ahLst/>
                <a:cxnLst/>
                <a:rect l="l" t="t" r="r" b="b"/>
                <a:pathLst>
                  <a:path w="20" h="15" extrusionOk="0">
                    <a:moveTo>
                      <a:pt x="1" y="1"/>
                    </a:moveTo>
                    <a:lnTo>
                      <a:pt x="1" y="1"/>
                    </a:lnTo>
                    <a:cubicBezTo>
                      <a:pt x="5" y="8"/>
                      <a:pt x="12" y="12"/>
                      <a:pt x="19" y="15"/>
                    </a:cubicBezTo>
                    <a:cubicBezTo>
                      <a:pt x="15" y="8"/>
                      <a:pt x="10" y="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42" name="Google Shape;2642;p34"/>
              <p:cNvSpPr/>
              <p:nvPr/>
            </p:nvSpPr>
            <p:spPr>
              <a:xfrm>
                <a:off x="490925" y="1672350"/>
                <a:ext cx="600" cy="550"/>
              </a:xfrm>
              <a:custGeom>
                <a:avLst/>
                <a:gdLst/>
                <a:ahLst/>
                <a:cxnLst/>
                <a:rect l="l" t="t" r="r" b="b"/>
                <a:pathLst>
                  <a:path w="24" h="22" extrusionOk="0">
                    <a:moveTo>
                      <a:pt x="15" y="1"/>
                    </a:moveTo>
                    <a:cubicBezTo>
                      <a:pt x="11" y="1"/>
                      <a:pt x="7" y="3"/>
                      <a:pt x="0" y="7"/>
                    </a:cubicBezTo>
                    <a:lnTo>
                      <a:pt x="0" y="16"/>
                    </a:lnTo>
                    <a:cubicBezTo>
                      <a:pt x="4" y="16"/>
                      <a:pt x="7" y="16"/>
                      <a:pt x="10" y="16"/>
                    </a:cubicBezTo>
                    <a:cubicBezTo>
                      <a:pt x="15" y="16"/>
                      <a:pt x="19" y="17"/>
                      <a:pt x="23" y="21"/>
                    </a:cubicBezTo>
                    <a:cubicBezTo>
                      <a:pt x="23" y="10"/>
                      <a:pt x="22"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43" name="Google Shape;2643;p34"/>
              <p:cNvSpPr/>
              <p:nvPr/>
            </p:nvSpPr>
            <p:spPr>
              <a:xfrm>
                <a:off x="499100" y="1608325"/>
                <a:ext cx="175" cy="50"/>
              </a:xfrm>
              <a:custGeom>
                <a:avLst/>
                <a:gdLst/>
                <a:ahLst/>
                <a:cxnLst/>
                <a:rect l="l" t="t" r="r" b="b"/>
                <a:pathLst>
                  <a:path w="7" h="2" extrusionOk="0">
                    <a:moveTo>
                      <a:pt x="4" y="1"/>
                    </a:moveTo>
                    <a:cubicBezTo>
                      <a:pt x="2" y="1"/>
                      <a:pt x="2" y="2"/>
                      <a:pt x="0" y="2"/>
                    </a:cubicBezTo>
                    <a:lnTo>
                      <a:pt x="7" y="2"/>
                    </a:lnTo>
                    <a:cubicBezTo>
                      <a:pt x="5" y="1"/>
                      <a:pt x="4" y="1"/>
                      <a:pt x="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44" name="Google Shape;2644;p34"/>
              <p:cNvSpPr/>
              <p:nvPr/>
            </p:nvSpPr>
            <p:spPr>
              <a:xfrm>
                <a:off x="511850" y="1605175"/>
                <a:ext cx="125" cy="375"/>
              </a:xfrm>
              <a:custGeom>
                <a:avLst/>
                <a:gdLst/>
                <a:ahLst/>
                <a:cxnLst/>
                <a:rect l="l" t="t" r="r" b="b"/>
                <a:pathLst>
                  <a:path w="5" h="15" extrusionOk="0">
                    <a:moveTo>
                      <a:pt x="5" y="0"/>
                    </a:moveTo>
                    <a:cubicBezTo>
                      <a:pt x="5" y="5"/>
                      <a:pt x="2" y="10"/>
                      <a:pt x="0" y="14"/>
                    </a:cubicBezTo>
                    <a:cubicBezTo>
                      <a:pt x="2" y="14"/>
                      <a:pt x="5" y="1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45" name="Google Shape;2645;p34"/>
              <p:cNvSpPr/>
              <p:nvPr/>
            </p:nvSpPr>
            <p:spPr>
              <a:xfrm>
                <a:off x="498050" y="1677200"/>
                <a:ext cx="150" cy="75"/>
              </a:xfrm>
              <a:custGeom>
                <a:avLst/>
                <a:gdLst/>
                <a:ahLst/>
                <a:cxnLst/>
                <a:rect l="l" t="t" r="r" b="b"/>
                <a:pathLst>
                  <a:path w="6" h="3" extrusionOk="0">
                    <a:moveTo>
                      <a:pt x="2" y="0"/>
                    </a:moveTo>
                    <a:cubicBezTo>
                      <a:pt x="1" y="0"/>
                      <a:pt x="1" y="1"/>
                      <a:pt x="0" y="1"/>
                    </a:cubicBezTo>
                    <a:cubicBezTo>
                      <a:pt x="3" y="2"/>
                      <a:pt x="4" y="3"/>
                      <a:pt x="5" y="3"/>
                    </a:cubicBezTo>
                    <a:cubicBezTo>
                      <a:pt x="6" y="3"/>
                      <a:pt x="3"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46" name="Google Shape;2646;p34"/>
              <p:cNvSpPr/>
              <p:nvPr/>
            </p:nvSpPr>
            <p:spPr>
              <a:xfrm>
                <a:off x="496125" y="1680450"/>
                <a:ext cx="375" cy="250"/>
              </a:xfrm>
              <a:custGeom>
                <a:avLst/>
                <a:gdLst/>
                <a:ahLst/>
                <a:cxnLst/>
                <a:rect l="l" t="t" r="r" b="b"/>
                <a:pathLst>
                  <a:path w="15" h="10" extrusionOk="0">
                    <a:moveTo>
                      <a:pt x="15" y="1"/>
                    </a:moveTo>
                    <a:cubicBezTo>
                      <a:pt x="10" y="3"/>
                      <a:pt x="5" y="5"/>
                      <a:pt x="1" y="10"/>
                    </a:cubicBezTo>
                    <a:cubicBezTo>
                      <a:pt x="5" y="5"/>
                      <a:pt x="10" y="3"/>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47" name="Google Shape;2647;p34"/>
              <p:cNvSpPr/>
              <p:nvPr/>
            </p:nvSpPr>
            <p:spPr>
              <a:xfrm>
                <a:off x="485875" y="1675825"/>
                <a:ext cx="75" cy="125"/>
              </a:xfrm>
              <a:custGeom>
                <a:avLst/>
                <a:gdLst/>
                <a:ahLst/>
                <a:cxnLst/>
                <a:rect l="l" t="t" r="r" b="b"/>
                <a:pathLst>
                  <a:path w="3" h="5" extrusionOk="0">
                    <a:moveTo>
                      <a:pt x="3" y="0"/>
                    </a:moveTo>
                    <a:lnTo>
                      <a:pt x="3" y="0"/>
                    </a:lnTo>
                    <a:cubicBezTo>
                      <a:pt x="0" y="5"/>
                      <a:pt x="0"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48" name="Google Shape;2648;p34"/>
              <p:cNvSpPr/>
              <p:nvPr/>
            </p:nvSpPr>
            <p:spPr>
              <a:xfrm>
                <a:off x="498275" y="1677375"/>
                <a:ext cx="325" cy="200"/>
              </a:xfrm>
              <a:custGeom>
                <a:avLst/>
                <a:gdLst/>
                <a:ahLst/>
                <a:cxnLst/>
                <a:rect l="l" t="t" r="r" b="b"/>
                <a:pathLst>
                  <a:path w="13" h="8" extrusionOk="0">
                    <a:moveTo>
                      <a:pt x="1" y="1"/>
                    </a:moveTo>
                    <a:cubicBezTo>
                      <a:pt x="3" y="3"/>
                      <a:pt x="5" y="6"/>
                      <a:pt x="5" y="8"/>
                    </a:cubicBezTo>
                    <a:cubicBezTo>
                      <a:pt x="10" y="6"/>
                      <a:pt x="1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49" name="Google Shape;2649;p34"/>
              <p:cNvSpPr/>
              <p:nvPr/>
            </p:nvSpPr>
            <p:spPr>
              <a:xfrm>
                <a:off x="497750" y="1677025"/>
                <a:ext cx="325" cy="325"/>
              </a:xfrm>
              <a:custGeom>
                <a:avLst/>
                <a:gdLst/>
                <a:ahLst/>
                <a:cxnLst/>
                <a:rect l="l" t="t" r="r" b="b"/>
                <a:pathLst>
                  <a:path w="13" h="13" extrusionOk="0">
                    <a:moveTo>
                      <a:pt x="1" y="1"/>
                    </a:moveTo>
                    <a:lnTo>
                      <a:pt x="2" y="2"/>
                    </a:lnTo>
                    <a:lnTo>
                      <a:pt x="2" y="2"/>
                    </a:lnTo>
                    <a:cubicBezTo>
                      <a:pt x="2" y="2"/>
                      <a:pt x="1" y="1"/>
                      <a:pt x="1" y="1"/>
                    </a:cubicBezTo>
                    <a:close/>
                    <a:moveTo>
                      <a:pt x="2" y="2"/>
                    </a:moveTo>
                    <a:cubicBezTo>
                      <a:pt x="6" y="4"/>
                      <a:pt x="8" y="9"/>
                      <a:pt x="10" y="13"/>
                    </a:cubicBezTo>
                    <a:cubicBezTo>
                      <a:pt x="10" y="10"/>
                      <a:pt x="10" y="8"/>
                      <a:pt x="12" y="8"/>
                    </a:cubicBezTo>
                    <a:lnTo>
                      <a:pt x="2" y="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50" name="Google Shape;2650;p34"/>
              <p:cNvSpPr/>
              <p:nvPr/>
            </p:nvSpPr>
            <p:spPr>
              <a:xfrm>
                <a:off x="488600" y="1619950"/>
                <a:ext cx="150" cy="325"/>
              </a:xfrm>
              <a:custGeom>
                <a:avLst/>
                <a:gdLst/>
                <a:ahLst/>
                <a:cxnLst/>
                <a:rect l="l" t="t" r="r" b="b"/>
                <a:pathLst>
                  <a:path w="6" h="13" extrusionOk="0">
                    <a:moveTo>
                      <a:pt x="3" y="1"/>
                    </a:moveTo>
                    <a:cubicBezTo>
                      <a:pt x="2" y="1"/>
                      <a:pt x="2" y="4"/>
                      <a:pt x="0" y="10"/>
                    </a:cubicBezTo>
                    <a:lnTo>
                      <a:pt x="5" y="12"/>
                    </a:lnTo>
                    <a:cubicBezTo>
                      <a:pt x="4" y="4"/>
                      <a:pt x="3"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51" name="Google Shape;2651;p34"/>
              <p:cNvSpPr/>
              <p:nvPr/>
            </p:nvSpPr>
            <p:spPr>
              <a:xfrm>
                <a:off x="471450" y="1665800"/>
                <a:ext cx="75" cy="75"/>
              </a:xfrm>
              <a:custGeom>
                <a:avLst/>
                <a:gdLst/>
                <a:ahLst/>
                <a:cxnLst/>
                <a:rect l="l" t="t" r="r" b="b"/>
                <a:pathLst>
                  <a:path w="3" h="3" extrusionOk="0">
                    <a:moveTo>
                      <a:pt x="3" y="0"/>
                    </a:moveTo>
                    <a:lnTo>
                      <a:pt x="0" y="3"/>
                    </a:lnTo>
                    <a:lnTo>
                      <a:pt x="3" y="3"/>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52" name="Google Shape;2652;p34"/>
              <p:cNvSpPr/>
              <p:nvPr/>
            </p:nvSpPr>
            <p:spPr>
              <a:xfrm>
                <a:off x="470400" y="1664400"/>
                <a:ext cx="3325" cy="1425"/>
              </a:xfrm>
              <a:custGeom>
                <a:avLst/>
                <a:gdLst/>
                <a:ahLst/>
                <a:cxnLst/>
                <a:rect l="l" t="t" r="r" b="b"/>
                <a:pathLst>
                  <a:path w="133" h="57" extrusionOk="0">
                    <a:moveTo>
                      <a:pt x="133" y="1"/>
                    </a:moveTo>
                    <a:lnTo>
                      <a:pt x="0" y="40"/>
                    </a:lnTo>
                    <a:cubicBezTo>
                      <a:pt x="12" y="38"/>
                      <a:pt x="20" y="38"/>
                      <a:pt x="27" y="38"/>
                    </a:cubicBezTo>
                    <a:cubicBezTo>
                      <a:pt x="48" y="38"/>
                      <a:pt x="46" y="46"/>
                      <a:pt x="45" y="56"/>
                    </a:cubicBezTo>
                    <a:lnTo>
                      <a:pt x="1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53" name="Google Shape;2653;p34"/>
              <p:cNvSpPr/>
              <p:nvPr/>
            </p:nvSpPr>
            <p:spPr>
              <a:xfrm>
                <a:off x="495500" y="1676575"/>
                <a:ext cx="600" cy="450"/>
              </a:xfrm>
              <a:custGeom>
                <a:avLst/>
                <a:gdLst/>
                <a:ahLst/>
                <a:cxnLst/>
                <a:rect l="l" t="t" r="r" b="b"/>
                <a:pathLst>
                  <a:path w="24" h="18" extrusionOk="0">
                    <a:moveTo>
                      <a:pt x="5" y="0"/>
                    </a:moveTo>
                    <a:lnTo>
                      <a:pt x="5" y="0"/>
                    </a:lnTo>
                    <a:cubicBezTo>
                      <a:pt x="1" y="11"/>
                      <a:pt x="0" y="17"/>
                      <a:pt x="8" y="17"/>
                    </a:cubicBezTo>
                    <a:cubicBezTo>
                      <a:pt x="9" y="17"/>
                      <a:pt x="10" y="17"/>
                      <a:pt x="12" y="17"/>
                    </a:cubicBezTo>
                    <a:cubicBezTo>
                      <a:pt x="19" y="14"/>
                      <a:pt x="21" y="12"/>
                      <a:pt x="23" y="5"/>
                    </a:cubicBezTo>
                    <a:lnTo>
                      <a:pt x="23" y="5"/>
                    </a:lnTo>
                    <a:cubicBezTo>
                      <a:pt x="21" y="7"/>
                      <a:pt x="19" y="8"/>
                      <a:pt x="16" y="8"/>
                    </a:cubicBezTo>
                    <a:cubicBezTo>
                      <a:pt x="12" y="8"/>
                      <a:pt x="8"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54" name="Google Shape;2654;p34"/>
              <p:cNvSpPr/>
              <p:nvPr/>
            </p:nvSpPr>
            <p:spPr>
              <a:xfrm>
                <a:off x="464600" y="1601300"/>
                <a:ext cx="48300" cy="80400"/>
              </a:xfrm>
              <a:custGeom>
                <a:avLst/>
                <a:gdLst/>
                <a:ahLst/>
                <a:cxnLst/>
                <a:rect l="l" t="t" r="r" b="b"/>
                <a:pathLst>
                  <a:path w="1932" h="3216" extrusionOk="0">
                    <a:moveTo>
                      <a:pt x="1352" y="319"/>
                    </a:moveTo>
                    <a:lnTo>
                      <a:pt x="1350" y="320"/>
                    </a:lnTo>
                    <a:cubicBezTo>
                      <a:pt x="1350" y="320"/>
                      <a:pt x="1350" y="320"/>
                      <a:pt x="1351" y="320"/>
                    </a:cubicBezTo>
                    <a:cubicBezTo>
                      <a:pt x="1351" y="320"/>
                      <a:pt x="1352" y="320"/>
                      <a:pt x="1352" y="319"/>
                    </a:cubicBezTo>
                    <a:close/>
                    <a:moveTo>
                      <a:pt x="1493" y="711"/>
                    </a:moveTo>
                    <a:cubicBezTo>
                      <a:pt x="1494" y="712"/>
                      <a:pt x="1496" y="713"/>
                      <a:pt x="1498" y="714"/>
                    </a:cubicBezTo>
                    <a:cubicBezTo>
                      <a:pt x="1496" y="713"/>
                      <a:pt x="1495" y="712"/>
                      <a:pt x="1493" y="711"/>
                    </a:cubicBezTo>
                    <a:close/>
                    <a:moveTo>
                      <a:pt x="709" y="765"/>
                    </a:moveTo>
                    <a:cubicBezTo>
                      <a:pt x="709" y="766"/>
                      <a:pt x="708" y="767"/>
                      <a:pt x="708" y="767"/>
                    </a:cubicBezTo>
                    <a:cubicBezTo>
                      <a:pt x="708" y="767"/>
                      <a:pt x="709" y="766"/>
                      <a:pt x="709" y="765"/>
                    </a:cubicBezTo>
                    <a:close/>
                    <a:moveTo>
                      <a:pt x="1177" y="921"/>
                    </a:moveTo>
                    <a:lnTo>
                      <a:pt x="1177" y="921"/>
                    </a:lnTo>
                    <a:cubicBezTo>
                      <a:pt x="1176" y="921"/>
                      <a:pt x="1176" y="922"/>
                      <a:pt x="1176" y="923"/>
                    </a:cubicBezTo>
                    <a:lnTo>
                      <a:pt x="1180" y="924"/>
                    </a:lnTo>
                    <a:lnTo>
                      <a:pt x="1180" y="924"/>
                    </a:lnTo>
                    <a:cubicBezTo>
                      <a:pt x="1179" y="923"/>
                      <a:pt x="1178" y="922"/>
                      <a:pt x="1177" y="921"/>
                    </a:cubicBezTo>
                    <a:close/>
                    <a:moveTo>
                      <a:pt x="460" y="960"/>
                    </a:moveTo>
                    <a:lnTo>
                      <a:pt x="460" y="960"/>
                    </a:lnTo>
                    <a:cubicBezTo>
                      <a:pt x="460" y="960"/>
                      <a:pt x="460" y="961"/>
                      <a:pt x="460" y="961"/>
                    </a:cubicBezTo>
                    <a:lnTo>
                      <a:pt x="460" y="961"/>
                    </a:lnTo>
                    <a:lnTo>
                      <a:pt x="460" y="960"/>
                    </a:lnTo>
                    <a:close/>
                    <a:moveTo>
                      <a:pt x="181" y="1477"/>
                    </a:moveTo>
                    <a:lnTo>
                      <a:pt x="181" y="1477"/>
                    </a:lnTo>
                    <a:cubicBezTo>
                      <a:pt x="180" y="1478"/>
                      <a:pt x="180" y="1480"/>
                      <a:pt x="180" y="1482"/>
                    </a:cubicBezTo>
                    <a:lnTo>
                      <a:pt x="180" y="1482"/>
                    </a:lnTo>
                    <a:lnTo>
                      <a:pt x="181" y="1477"/>
                    </a:lnTo>
                    <a:close/>
                    <a:moveTo>
                      <a:pt x="120" y="1601"/>
                    </a:moveTo>
                    <a:lnTo>
                      <a:pt x="120" y="1601"/>
                    </a:lnTo>
                    <a:cubicBezTo>
                      <a:pt x="118" y="1601"/>
                      <a:pt x="117" y="1602"/>
                      <a:pt x="117" y="1603"/>
                    </a:cubicBezTo>
                    <a:lnTo>
                      <a:pt x="117" y="1603"/>
                    </a:lnTo>
                    <a:cubicBezTo>
                      <a:pt x="118" y="1602"/>
                      <a:pt x="119" y="1601"/>
                      <a:pt x="120" y="1601"/>
                    </a:cubicBezTo>
                    <a:close/>
                    <a:moveTo>
                      <a:pt x="90" y="1581"/>
                    </a:moveTo>
                    <a:cubicBezTo>
                      <a:pt x="30" y="1581"/>
                      <a:pt x="45" y="1605"/>
                      <a:pt x="1" y="1623"/>
                    </a:cubicBezTo>
                    <a:cubicBezTo>
                      <a:pt x="12" y="1621"/>
                      <a:pt x="51" y="1610"/>
                      <a:pt x="85" y="1610"/>
                    </a:cubicBezTo>
                    <a:cubicBezTo>
                      <a:pt x="101" y="1610"/>
                      <a:pt x="116" y="1613"/>
                      <a:pt x="125" y="1621"/>
                    </a:cubicBezTo>
                    <a:lnTo>
                      <a:pt x="125" y="1621"/>
                    </a:lnTo>
                    <a:cubicBezTo>
                      <a:pt x="120" y="1615"/>
                      <a:pt x="114" y="1607"/>
                      <a:pt x="117" y="1603"/>
                    </a:cubicBezTo>
                    <a:lnTo>
                      <a:pt x="117" y="1603"/>
                    </a:lnTo>
                    <a:cubicBezTo>
                      <a:pt x="113" y="1605"/>
                      <a:pt x="110" y="1607"/>
                      <a:pt x="105" y="1609"/>
                    </a:cubicBezTo>
                    <a:lnTo>
                      <a:pt x="98" y="1581"/>
                    </a:lnTo>
                    <a:cubicBezTo>
                      <a:pt x="95" y="1581"/>
                      <a:pt x="92" y="1581"/>
                      <a:pt x="90" y="1581"/>
                    </a:cubicBezTo>
                    <a:close/>
                    <a:moveTo>
                      <a:pt x="125" y="1621"/>
                    </a:moveTo>
                    <a:cubicBezTo>
                      <a:pt x="127" y="1623"/>
                      <a:pt x="129" y="1626"/>
                      <a:pt x="130" y="1627"/>
                    </a:cubicBezTo>
                    <a:cubicBezTo>
                      <a:pt x="129" y="1625"/>
                      <a:pt x="127" y="1623"/>
                      <a:pt x="125" y="1621"/>
                    </a:cubicBezTo>
                    <a:close/>
                    <a:moveTo>
                      <a:pt x="205" y="2130"/>
                    </a:moveTo>
                    <a:lnTo>
                      <a:pt x="205" y="2130"/>
                    </a:lnTo>
                    <a:cubicBezTo>
                      <a:pt x="209" y="2135"/>
                      <a:pt x="209" y="2142"/>
                      <a:pt x="200" y="2154"/>
                    </a:cubicBezTo>
                    <a:lnTo>
                      <a:pt x="200" y="2151"/>
                    </a:lnTo>
                    <a:cubicBezTo>
                      <a:pt x="186" y="2149"/>
                      <a:pt x="191" y="2140"/>
                      <a:pt x="205" y="2130"/>
                    </a:cubicBezTo>
                    <a:close/>
                    <a:moveTo>
                      <a:pt x="556" y="2520"/>
                    </a:moveTo>
                    <a:cubicBezTo>
                      <a:pt x="557" y="2520"/>
                      <a:pt x="557" y="2521"/>
                      <a:pt x="559" y="2522"/>
                    </a:cubicBezTo>
                    <a:lnTo>
                      <a:pt x="559" y="2522"/>
                    </a:lnTo>
                    <a:cubicBezTo>
                      <a:pt x="554" y="2523"/>
                      <a:pt x="550" y="2525"/>
                      <a:pt x="545" y="2527"/>
                    </a:cubicBezTo>
                    <a:cubicBezTo>
                      <a:pt x="550" y="2524"/>
                      <a:pt x="553" y="2520"/>
                      <a:pt x="556" y="2520"/>
                    </a:cubicBezTo>
                    <a:close/>
                    <a:moveTo>
                      <a:pt x="717" y="2564"/>
                    </a:moveTo>
                    <a:lnTo>
                      <a:pt x="717" y="2564"/>
                    </a:lnTo>
                    <a:cubicBezTo>
                      <a:pt x="712" y="2571"/>
                      <a:pt x="710" y="2578"/>
                      <a:pt x="708" y="2585"/>
                    </a:cubicBezTo>
                    <a:cubicBezTo>
                      <a:pt x="710" y="2578"/>
                      <a:pt x="715" y="2571"/>
                      <a:pt x="717" y="2564"/>
                    </a:cubicBezTo>
                    <a:close/>
                    <a:moveTo>
                      <a:pt x="320" y="2649"/>
                    </a:moveTo>
                    <a:lnTo>
                      <a:pt x="320" y="2649"/>
                    </a:lnTo>
                    <a:cubicBezTo>
                      <a:pt x="319" y="2650"/>
                      <a:pt x="319" y="2651"/>
                      <a:pt x="318" y="2652"/>
                    </a:cubicBezTo>
                    <a:cubicBezTo>
                      <a:pt x="319" y="2651"/>
                      <a:pt x="320" y="2650"/>
                      <a:pt x="320" y="2649"/>
                    </a:cubicBezTo>
                    <a:close/>
                    <a:moveTo>
                      <a:pt x="328" y="2661"/>
                    </a:moveTo>
                    <a:cubicBezTo>
                      <a:pt x="326" y="2661"/>
                      <a:pt x="325" y="2661"/>
                      <a:pt x="325" y="2661"/>
                    </a:cubicBezTo>
                    <a:cubicBezTo>
                      <a:pt x="326" y="2661"/>
                      <a:pt x="327" y="2661"/>
                      <a:pt x="328" y="2661"/>
                    </a:cubicBezTo>
                    <a:close/>
                    <a:moveTo>
                      <a:pt x="1230" y="2985"/>
                    </a:moveTo>
                    <a:cubicBezTo>
                      <a:pt x="1230" y="2985"/>
                      <a:pt x="1231" y="2991"/>
                      <a:pt x="1234" y="2998"/>
                    </a:cubicBezTo>
                    <a:lnTo>
                      <a:pt x="1232" y="2998"/>
                    </a:lnTo>
                    <a:cubicBezTo>
                      <a:pt x="1231" y="2988"/>
                      <a:pt x="1230" y="2985"/>
                      <a:pt x="1230" y="2985"/>
                    </a:cubicBezTo>
                    <a:close/>
                    <a:moveTo>
                      <a:pt x="1241" y="3011"/>
                    </a:moveTo>
                    <a:lnTo>
                      <a:pt x="1241" y="3011"/>
                    </a:lnTo>
                    <a:cubicBezTo>
                      <a:pt x="1244" y="3016"/>
                      <a:pt x="1248" y="3019"/>
                      <a:pt x="1252" y="3019"/>
                    </a:cubicBezTo>
                    <a:cubicBezTo>
                      <a:pt x="1255" y="3019"/>
                      <a:pt x="1257" y="3018"/>
                      <a:pt x="1259" y="3016"/>
                    </a:cubicBezTo>
                    <a:lnTo>
                      <a:pt x="1259" y="3016"/>
                    </a:lnTo>
                    <a:cubicBezTo>
                      <a:pt x="1257" y="3023"/>
                      <a:pt x="1255" y="3025"/>
                      <a:pt x="1248" y="3028"/>
                    </a:cubicBezTo>
                    <a:cubicBezTo>
                      <a:pt x="1246" y="3028"/>
                      <a:pt x="1245" y="3028"/>
                      <a:pt x="1244" y="3028"/>
                    </a:cubicBezTo>
                    <a:cubicBezTo>
                      <a:pt x="1236" y="3028"/>
                      <a:pt x="1237" y="3022"/>
                      <a:pt x="1241" y="3011"/>
                    </a:cubicBezTo>
                    <a:close/>
                    <a:moveTo>
                      <a:pt x="1677" y="0"/>
                    </a:moveTo>
                    <a:lnTo>
                      <a:pt x="1677" y="0"/>
                    </a:lnTo>
                    <a:cubicBezTo>
                      <a:pt x="1730" y="51"/>
                      <a:pt x="1554" y="7"/>
                      <a:pt x="1630" y="79"/>
                    </a:cubicBezTo>
                    <a:cubicBezTo>
                      <a:pt x="1612" y="79"/>
                      <a:pt x="1610" y="63"/>
                      <a:pt x="1591" y="58"/>
                    </a:cubicBezTo>
                    <a:lnTo>
                      <a:pt x="1591" y="58"/>
                    </a:lnTo>
                    <a:cubicBezTo>
                      <a:pt x="1619" y="81"/>
                      <a:pt x="1621" y="93"/>
                      <a:pt x="1596" y="102"/>
                    </a:cubicBezTo>
                    <a:lnTo>
                      <a:pt x="1589" y="97"/>
                    </a:lnTo>
                    <a:cubicBezTo>
                      <a:pt x="1570" y="148"/>
                      <a:pt x="1528" y="153"/>
                      <a:pt x="1475" y="190"/>
                    </a:cubicBezTo>
                    <a:lnTo>
                      <a:pt x="1512" y="206"/>
                    </a:lnTo>
                    <a:cubicBezTo>
                      <a:pt x="1506" y="211"/>
                      <a:pt x="1501" y="212"/>
                      <a:pt x="1495" y="212"/>
                    </a:cubicBezTo>
                    <a:cubicBezTo>
                      <a:pt x="1489" y="212"/>
                      <a:pt x="1483" y="211"/>
                      <a:pt x="1477" y="211"/>
                    </a:cubicBezTo>
                    <a:cubicBezTo>
                      <a:pt x="1488" y="222"/>
                      <a:pt x="1495" y="226"/>
                      <a:pt x="1499" y="226"/>
                    </a:cubicBezTo>
                    <a:cubicBezTo>
                      <a:pt x="1508" y="226"/>
                      <a:pt x="1511" y="212"/>
                      <a:pt x="1522" y="212"/>
                    </a:cubicBezTo>
                    <a:cubicBezTo>
                      <a:pt x="1528" y="212"/>
                      <a:pt x="1536" y="216"/>
                      <a:pt x="1549" y="227"/>
                    </a:cubicBezTo>
                    <a:cubicBezTo>
                      <a:pt x="1540" y="224"/>
                      <a:pt x="1533" y="223"/>
                      <a:pt x="1526" y="223"/>
                    </a:cubicBezTo>
                    <a:cubicBezTo>
                      <a:pt x="1484" y="223"/>
                      <a:pt x="1483" y="272"/>
                      <a:pt x="1445" y="272"/>
                    </a:cubicBezTo>
                    <a:cubicBezTo>
                      <a:pt x="1436" y="272"/>
                      <a:pt x="1425" y="269"/>
                      <a:pt x="1410" y="262"/>
                    </a:cubicBezTo>
                    <a:lnTo>
                      <a:pt x="1410" y="262"/>
                    </a:lnTo>
                    <a:cubicBezTo>
                      <a:pt x="1399" y="278"/>
                      <a:pt x="1452" y="283"/>
                      <a:pt x="1440" y="299"/>
                    </a:cubicBezTo>
                    <a:lnTo>
                      <a:pt x="1417" y="290"/>
                    </a:lnTo>
                    <a:lnTo>
                      <a:pt x="1440" y="311"/>
                    </a:lnTo>
                    <a:cubicBezTo>
                      <a:pt x="1437" y="312"/>
                      <a:pt x="1434" y="313"/>
                      <a:pt x="1430" y="313"/>
                    </a:cubicBezTo>
                    <a:cubicBezTo>
                      <a:pt x="1415" y="313"/>
                      <a:pt x="1395" y="304"/>
                      <a:pt x="1382" y="294"/>
                    </a:cubicBezTo>
                    <a:cubicBezTo>
                      <a:pt x="1385" y="294"/>
                      <a:pt x="1382" y="283"/>
                      <a:pt x="1382" y="281"/>
                    </a:cubicBezTo>
                    <a:cubicBezTo>
                      <a:pt x="1381" y="280"/>
                      <a:pt x="1379" y="280"/>
                      <a:pt x="1378" y="280"/>
                    </a:cubicBezTo>
                    <a:cubicBezTo>
                      <a:pt x="1352" y="280"/>
                      <a:pt x="1359" y="314"/>
                      <a:pt x="1352" y="319"/>
                    </a:cubicBezTo>
                    <a:lnTo>
                      <a:pt x="1352" y="319"/>
                    </a:lnTo>
                    <a:lnTo>
                      <a:pt x="1373" y="315"/>
                    </a:lnTo>
                    <a:lnTo>
                      <a:pt x="1373" y="315"/>
                    </a:lnTo>
                    <a:cubicBezTo>
                      <a:pt x="1357" y="369"/>
                      <a:pt x="1290" y="396"/>
                      <a:pt x="1290" y="466"/>
                    </a:cubicBezTo>
                    <a:lnTo>
                      <a:pt x="1306" y="475"/>
                    </a:lnTo>
                    <a:cubicBezTo>
                      <a:pt x="1301" y="526"/>
                      <a:pt x="1266" y="485"/>
                      <a:pt x="1246" y="524"/>
                    </a:cubicBezTo>
                    <a:lnTo>
                      <a:pt x="1243" y="519"/>
                    </a:lnTo>
                    <a:lnTo>
                      <a:pt x="1243" y="519"/>
                    </a:lnTo>
                    <a:cubicBezTo>
                      <a:pt x="1250" y="538"/>
                      <a:pt x="1248" y="554"/>
                      <a:pt x="1236" y="559"/>
                    </a:cubicBezTo>
                    <a:cubicBezTo>
                      <a:pt x="1232" y="538"/>
                      <a:pt x="1192" y="543"/>
                      <a:pt x="1188" y="517"/>
                    </a:cubicBezTo>
                    <a:lnTo>
                      <a:pt x="1188" y="517"/>
                    </a:lnTo>
                    <a:cubicBezTo>
                      <a:pt x="1178" y="570"/>
                      <a:pt x="1190" y="549"/>
                      <a:pt x="1213" y="619"/>
                    </a:cubicBezTo>
                    <a:lnTo>
                      <a:pt x="1188" y="600"/>
                    </a:lnTo>
                    <a:lnTo>
                      <a:pt x="1188" y="600"/>
                    </a:lnTo>
                    <a:cubicBezTo>
                      <a:pt x="1197" y="628"/>
                      <a:pt x="1206" y="640"/>
                      <a:pt x="1192" y="658"/>
                    </a:cubicBezTo>
                    <a:cubicBezTo>
                      <a:pt x="1190" y="628"/>
                      <a:pt x="1150" y="633"/>
                      <a:pt x="1146" y="594"/>
                    </a:cubicBezTo>
                    <a:cubicBezTo>
                      <a:pt x="1139" y="591"/>
                      <a:pt x="1132" y="590"/>
                      <a:pt x="1127" y="590"/>
                    </a:cubicBezTo>
                    <a:cubicBezTo>
                      <a:pt x="1090" y="590"/>
                      <a:pt x="1106" y="641"/>
                      <a:pt x="1087" y="641"/>
                    </a:cubicBezTo>
                    <a:cubicBezTo>
                      <a:pt x="1080" y="641"/>
                      <a:pt x="1070" y="636"/>
                      <a:pt x="1053" y="621"/>
                    </a:cubicBezTo>
                    <a:lnTo>
                      <a:pt x="1053" y="621"/>
                    </a:lnTo>
                    <a:cubicBezTo>
                      <a:pt x="1066" y="653"/>
                      <a:pt x="1079" y="662"/>
                      <a:pt x="1090" y="662"/>
                    </a:cubicBezTo>
                    <a:cubicBezTo>
                      <a:pt x="1101" y="662"/>
                      <a:pt x="1110" y="652"/>
                      <a:pt x="1114" y="652"/>
                    </a:cubicBezTo>
                    <a:cubicBezTo>
                      <a:pt x="1115" y="652"/>
                      <a:pt x="1116" y="653"/>
                      <a:pt x="1116" y="656"/>
                    </a:cubicBezTo>
                    <a:cubicBezTo>
                      <a:pt x="1141" y="672"/>
                      <a:pt x="1139" y="716"/>
                      <a:pt x="1120" y="719"/>
                    </a:cubicBezTo>
                    <a:cubicBezTo>
                      <a:pt x="1120" y="719"/>
                      <a:pt x="1119" y="719"/>
                      <a:pt x="1118" y="719"/>
                    </a:cubicBezTo>
                    <a:cubicBezTo>
                      <a:pt x="1102" y="719"/>
                      <a:pt x="1047" y="664"/>
                      <a:pt x="1016" y="664"/>
                    </a:cubicBezTo>
                    <a:cubicBezTo>
                      <a:pt x="1012" y="664"/>
                      <a:pt x="1008" y="665"/>
                      <a:pt x="1005" y="667"/>
                    </a:cubicBezTo>
                    <a:lnTo>
                      <a:pt x="1005" y="667"/>
                    </a:lnTo>
                    <a:cubicBezTo>
                      <a:pt x="1006" y="665"/>
                      <a:pt x="1005" y="661"/>
                      <a:pt x="1007" y="661"/>
                    </a:cubicBezTo>
                    <a:cubicBezTo>
                      <a:pt x="1004" y="659"/>
                      <a:pt x="1002" y="659"/>
                      <a:pt x="1000" y="659"/>
                    </a:cubicBezTo>
                    <a:cubicBezTo>
                      <a:pt x="989" y="659"/>
                      <a:pt x="993" y="682"/>
                      <a:pt x="979" y="682"/>
                    </a:cubicBezTo>
                    <a:cubicBezTo>
                      <a:pt x="976" y="682"/>
                      <a:pt x="971" y="681"/>
                      <a:pt x="965" y="677"/>
                    </a:cubicBezTo>
                    <a:lnTo>
                      <a:pt x="965" y="677"/>
                    </a:lnTo>
                    <a:cubicBezTo>
                      <a:pt x="984" y="726"/>
                      <a:pt x="944" y="686"/>
                      <a:pt x="977" y="742"/>
                    </a:cubicBezTo>
                    <a:lnTo>
                      <a:pt x="1000" y="714"/>
                    </a:lnTo>
                    <a:lnTo>
                      <a:pt x="1000" y="714"/>
                    </a:lnTo>
                    <a:cubicBezTo>
                      <a:pt x="993" y="735"/>
                      <a:pt x="1012" y="797"/>
                      <a:pt x="977" y="797"/>
                    </a:cubicBezTo>
                    <a:cubicBezTo>
                      <a:pt x="973" y="797"/>
                      <a:pt x="969" y="796"/>
                      <a:pt x="965" y="795"/>
                    </a:cubicBezTo>
                    <a:cubicBezTo>
                      <a:pt x="963" y="781"/>
                      <a:pt x="960" y="767"/>
                      <a:pt x="963" y="753"/>
                    </a:cubicBezTo>
                    <a:cubicBezTo>
                      <a:pt x="960" y="752"/>
                      <a:pt x="957" y="751"/>
                      <a:pt x="956" y="751"/>
                    </a:cubicBezTo>
                    <a:cubicBezTo>
                      <a:pt x="948" y="751"/>
                      <a:pt x="949" y="765"/>
                      <a:pt x="940" y="765"/>
                    </a:cubicBezTo>
                    <a:cubicBezTo>
                      <a:pt x="938" y="765"/>
                      <a:pt x="935" y="764"/>
                      <a:pt x="933" y="763"/>
                    </a:cubicBezTo>
                    <a:cubicBezTo>
                      <a:pt x="905" y="705"/>
                      <a:pt x="965" y="728"/>
                      <a:pt x="956" y="677"/>
                    </a:cubicBezTo>
                    <a:cubicBezTo>
                      <a:pt x="953" y="675"/>
                      <a:pt x="951" y="674"/>
                      <a:pt x="949" y="674"/>
                    </a:cubicBezTo>
                    <a:cubicBezTo>
                      <a:pt x="940" y="674"/>
                      <a:pt x="940" y="697"/>
                      <a:pt x="935" y="697"/>
                    </a:cubicBezTo>
                    <a:cubicBezTo>
                      <a:pt x="932" y="697"/>
                      <a:pt x="927" y="691"/>
                      <a:pt x="919" y="672"/>
                    </a:cubicBezTo>
                    <a:lnTo>
                      <a:pt x="919" y="672"/>
                    </a:lnTo>
                    <a:cubicBezTo>
                      <a:pt x="935" y="712"/>
                      <a:pt x="926" y="714"/>
                      <a:pt x="914" y="716"/>
                    </a:cubicBezTo>
                    <a:cubicBezTo>
                      <a:pt x="900" y="716"/>
                      <a:pt x="882" y="719"/>
                      <a:pt x="886" y="753"/>
                    </a:cubicBezTo>
                    <a:lnTo>
                      <a:pt x="868" y="721"/>
                    </a:lnTo>
                    <a:cubicBezTo>
                      <a:pt x="868" y="728"/>
                      <a:pt x="868" y="751"/>
                      <a:pt x="861" y="753"/>
                    </a:cubicBezTo>
                    <a:lnTo>
                      <a:pt x="847" y="702"/>
                    </a:lnTo>
                    <a:cubicBezTo>
                      <a:pt x="847" y="720"/>
                      <a:pt x="838" y="724"/>
                      <a:pt x="827" y="724"/>
                    </a:cubicBezTo>
                    <a:cubicBezTo>
                      <a:pt x="817" y="724"/>
                      <a:pt x="803" y="720"/>
                      <a:pt x="792" y="720"/>
                    </a:cubicBezTo>
                    <a:cubicBezTo>
                      <a:pt x="784" y="720"/>
                      <a:pt x="777" y="723"/>
                      <a:pt x="775" y="733"/>
                    </a:cubicBezTo>
                    <a:cubicBezTo>
                      <a:pt x="783" y="727"/>
                      <a:pt x="790" y="724"/>
                      <a:pt x="795" y="724"/>
                    </a:cubicBezTo>
                    <a:cubicBezTo>
                      <a:pt x="816" y="724"/>
                      <a:pt x="819" y="765"/>
                      <a:pt x="847" y="774"/>
                    </a:cubicBezTo>
                    <a:cubicBezTo>
                      <a:pt x="842" y="791"/>
                      <a:pt x="835" y="797"/>
                      <a:pt x="826" y="797"/>
                    </a:cubicBezTo>
                    <a:cubicBezTo>
                      <a:pt x="803" y="797"/>
                      <a:pt x="768" y="754"/>
                      <a:pt x="735" y="754"/>
                    </a:cubicBezTo>
                    <a:cubicBezTo>
                      <a:pt x="726" y="754"/>
                      <a:pt x="718" y="757"/>
                      <a:pt x="709" y="765"/>
                    </a:cubicBezTo>
                    <a:lnTo>
                      <a:pt x="709" y="765"/>
                    </a:lnTo>
                    <a:cubicBezTo>
                      <a:pt x="711" y="764"/>
                      <a:pt x="715" y="763"/>
                      <a:pt x="718" y="763"/>
                    </a:cubicBezTo>
                    <a:cubicBezTo>
                      <a:pt x="731" y="763"/>
                      <a:pt x="751" y="772"/>
                      <a:pt x="749" y="788"/>
                    </a:cubicBezTo>
                    <a:cubicBezTo>
                      <a:pt x="731" y="788"/>
                      <a:pt x="710" y="786"/>
                      <a:pt x="691" y="777"/>
                    </a:cubicBezTo>
                    <a:lnTo>
                      <a:pt x="691" y="777"/>
                    </a:lnTo>
                    <a:cubicBezTo>
                      <a:pt x="659" y="811"/>
                      <a:pt x="724" y="804"/>
                      <a:pt x="724" y="835"/>
                    </a:cubicBezTo>
                    <a:cubicBezTo>
                      <a:pt x="716" y="829"/>
                      <a:pt x="710" y="827"/>
                      <a:pt x="707" y="827"/>
                    </a:cubicBezTo>
                    <a:cubicBezTo>
                      <a:pt x="692" y="827"/>
                      <a:pt x="716" y="869"/>
                      <a:pt x="712" y="886"/>
                    </a:cubicBezTo>
                    <a:lnTo>
                      <a:pt x="685" y="858"/>
                    </a:lnTo>
                    <a:lnTo>
                      <a:pt x="685" y="858"/>
                    </a:lnTo>
                    <a:cubicBezTo>
                      <a:pt x="627" y="869"/>
                      <a:pt x="729" y="927"/>
                      <a:pt x="673" y="932"/>
                    </a:cubicBezTo>
                    <a:lnTo>
                      <a:pt x="652" y="879"/>
                    </a:lnTo>
                    <a:lnTo>
                      <a:pt x="643" y="904"/>
                    </a:lnTo>
                    <a:lnTo>
                      <a:pt x="615" y="869"/>
                    </a:lnTo>
                    <a:lnTo>
                      <a:pt x="615" y="869"/>
                    </a:lnTo>
                    <a:cubicBezTo>
                      <a:pt x="617" y="911"/>
                      <a:pt x="603" y="911"/>
                      <a:pt x="576" y="920"/>
                    </a:cubicBezTo>
                    <a:cubicBezTo>
                      <a:pt x="599" y="934"/>
                      <a:pt x="624" y="971"/>
                      <a:pt x="608" y="988"/>
                    </a:cubicBezTo>
                    <a:cubicBezTo>
                      <a:pt x="588" y="984"/>
                      <a:pt x="585" y="971"/>
                      <a:pt x="579" y="971"/>
                    </a:cubicBezTo>
                    <a:cubicBezTo>
                      <a:pt x="577" y="971"/>
                      <a:pt x="573" y="974"/>
                      <a:pt x="566" y="983"/>
                    </a:cubicBezTo>
                    <a:cubicBezTo>
                      <a:pt x="557" y="964"/>
                      <a:pt x="545" y="944"/>
                      <a:pt x="559" y="944"/>
                    </a:cubicBezTo>
                    <a:cubicBezTo>
                      <a:pt x="563" y="944"/>
                      <a:pt x="568" y="945"/>
                      <a:pt x="576" y="948"/>
                    </a:cubicBezTo>
                    <a:cubicBezTo>
                      <a:pt x="566" y="939"/>
                      <a:pt x="562" y="927"/>
                      <a:pt x="555" y="916"/>
                    </a:cubicBezTo>
                    <a:cubicBezTo>
                      <a:pt x="552" y="915"/>
                      <a:pt x="549" y="915"/>
                      <a:pt x="547" y="915"/>
                    </a:cubicBezTo>
                    <a:cubicBezTo>
                      <a:pt x="521" y="915"/>
                      <a:pt x="517" y="944"/>
                      <a:pt x="508" y="951"/>
                    </a:cubicBezTo>
                    <a:cubicBezTo>
                      <a:pt x="512" y="949"/>
                      <a:pt x="516" y="947"/>
                      <a:pt x="520" y="947"/>
                    </a:cubicBezTo>
                    <a:cubicBezTo>
                      <a:pt x="522" y="947"/>
                      <a:pt x="523" y="948"/>
                      <a:pt x="525" y="948"/>
                    </a:cubicBezTo>
                    <a:cubicBezTo>
                      <a:pt x="525" y="948"/>
                      <a:pt x="527" y="967"/>
                      <a:pt x="529" y="983"/>
                    </a:cubicBezTo>
                    <a:lnTo>
                      <a:pt x="532" y="1018"/>
                    </a:lnTo>
                    <a:cubicBezTo>
                      <a:pt x="520" y="1013"/>
                      <a:pt x="508" y="1004"/>
                      <a:pt x="506" y="990"/>
                    </a:cubicBezTo>
                    <a:lnTo>
                      <a:pt x="506" y="990"/>
                    </a:lnTo>
                    <a:cubicBezTo>
                      <a:pt x="504" y="999"/>
                      <a:pt x="513" y="1015"/>
                      <a:pt x="506" y="1027"/>
                    </a:cubicBezTo>
                    <a:cubicBezTo>
                      <a:pt x="485" y="1004"/>
                      <a:pt x="458" y="984"/>
                      <a:pt x="460" y="961"/>
                    </a:cubicBezTo>
                    <a:lnTo>
                      <a:pt x="460" y="961"/>
                    </a:lnTo>
                    <a:lnTo>
                      <a:pt x="455" y="1018"/>
                    </a:lnTo>
                    <a:cubicBezTo>
                      <a:pt x="443" y="1011"/>
                      <a:pt x="411" y="1011"/>
                      <a:pt x="404" y="999"/>
                    </a:cubicBezTo>
                    <a:lnTo>
                      <a:pt x="404" y="999"/>
                    </a:lnTo>
                    <a:cubicBezTo>
                      <a:pt x="372" y="1006"/>
                      <a:pt x="413" y="1085"/>
                      <a:pt x="372" y="1094"/>
                    </a:cubicBezTo>
                    <a:cubicBezTo>
                      <a:pt x="376" y="1099"/>
                      <a:pt x="379" y="1106"/>
                      <a:pt x="379" y="1113"/>
                    </a:cubicBezTo>
                    <a:cubicBezTo>
                      <a:pt x="353" y="1134"/>
                      <a:pt x="302" y="1131"/>
                      <a:pt x="316" y="1189"/>
                    </a:cubicBezTo>
                    <a:lnTo>
                      <a:pt x="253" y="1178"/>
                    </a:lnTo>
                    <a:lnTo>
                      <a:pt x="253" y="1178"/>
                    </a:lnTo>
                    <a:cubicBezTo>
                      <a:pt x="246" y="1208"/>
                      <a:pt x="332" y="1192"/>
                      <a:pt x="323" y="1243"/>
                    </a:cubicBezTo>
                    <a:cubicBezTo>
                      <a:pt x="322" y="1253"/>
                      <a:pt x="318" y="1256"/>
                      <a:pt x="313" y="1256"/>
                    </a:cubicBezTo>
                    <a:cubicBezTo>
                      <a:pt x="298" y="1256"/>
                      <a:pt x="270" y="1231"/>
                      <a:pt x="255" y="1231"/>
                    </a:cubicBezTo>
                    <a:cubicBezTo>
                      <a:pt x="254" y="1231"/>
                      <a:pt x="254" y="1231"/>
                      <a:pt x="253" y="1231"/>
                    </a:cubicBezTo>
                    <a:cubicBezTo>
                      <a:pt x="270" y="1261"/>
                      <a:pt x="307" y="1312"/>
                      <a:pt x="249" y="1319"/>
                    </a:cubicBezTo>
                    <a:cubicBezTo>
                      <a:pt x="244" y="1305"/>
                      <a:pt x="256" y="1301"/>
                      <a:pt x="258" y="1289"/>
                    </a:cubicBezTo>
                    <a:lnTo>
                      <a:pt x="258" y="1289"/>
                    </a:lnTo>
                    <a:lnTo>
                      <a:pt x="216" y="1296"/>
                    </a:lnTo>
                    <a:cubicBezTo>
                      <a:pt x="184" y="1245"/>
                      <a:pt x="212" y="1233"/>
                      <a:pt x="158" y="1233"/>
                    </a:cubicBezTo>
                    <a:cubicBezTo>
                      <a:pt x="256" y="1289"/>
                      <a:pt x="119" y="1324"/>
                      <a:pt x="221" y="1375"/>
                    </a:cubicBezTo>
                    <a:lnTo>
                      <a:pt x="193" y="1379"/>
                    </a:lnTo>
                    <a:cubicBezTo>
                      <a:pt x="195" y="1377"/>
                      <a:pt x="188" y="1372"/>
                      <a:pt x="193" y="1368"/>
                    </a:cubicBezTo>
                    <a:lnTo>
                      <a:pt x="193" y="1368"/>
                    </a:lnTo>
                    <a:cubicBezTo>
                      <a:pt x="128" y="1375"/>
                      <a:pt x="256" y="1423"/>
                      <a:pt x="226" y="1449"/>
                    </a:cubicBezTo>
                    <a:cubicBezTo>
                      <a:pt x="219" y="1454"/>
                      <a:pt x="210" y="1456"/>
                      <a:pt x="203" y="1456"/>
                    </a:cubicBezTo>
                    <a:cubicBezTo>
                      <a:pt x="195" y="1456"/>
                      <a:pt x="188" y="1454"/>
                      <a:pt x="184" y="1447"/>
                    </a:cubicBezTo>
                    <a:lnTo>
                      <a:pt x="184" y="1447"/>
                    </a:lnTo>
                    <a:lnTo>
                      <a:pt x="198" y="1486"/>
                    </a:lnTo>
                    <a:cubicBezTo>
                      <a:pt x="197" y="1488"/>
                      <a:pt x="195" y="1488"/>
                      <a:pt x="192" y="1488"/>
                    </a:cubicBezTo>
                    <a:cubicBezTo>
                      <a:pt x="187" y="1488"/>
                      <a:pt x="182" y="1485"/>
                      <a:pt x="180" y="1482"/>
                    </a:cubicBezTo>
                    <a:lnTo>
                      <a:pt x="180" y="1482"/>
                    </a:lnTo>
                    <a:lnTo>
                      <a:pt x="170" y="1523"/>
                    </a:lnTo>
                    <a:lnTo>
                      <a:pt x="168" y="1521"/>
                    </a:lnTo>
                    <a:lnTo>
                      <a:pt x="168" y="1521"/>
                    </a:lnTo>
                    <a:cubicBezTo>
                      <a:pt x="181" y="1535"/>
                      <a:pt x="202" y="1558"/>
                      <a:pt x="212" y="1569"/>
                    </a:cubicBezTo>
                    <a:cubicBezTo>
                      <a:pt x="208" y="1571"/>
                      <a:pt x="205" y="1571"/>
                      <a:pt x="203" y="1571"/>
                    </a:cubicBezTo>
                    <a:cubicBezTo>
                      <a:pt x="193" y="1571"/>
                      <a:pt x="198" y="1560"/>
                      <a:pt x="186" y="1558"/>
                    </a:cubicBezTo>
                    <a:lnTo>
                      <a:pt x="186" y="1558"/>
                    </a:lnTo>
                    <a:cubicBezTo>
                      <a:pt x="191" y="1569"/>
                      <a:pt x="198" y="1581"/>
                      <a:pt x="205" y="1590"/>
                    </a:cubicBezTo>
                    <a:cubicBezTo>
                      <a:pt x="175" y="1590"/>
                      <a:pt x="151" y="1567"/>
                      <a:pt x="163" y="1546"/>
                    </a:cubicBezTo>
                    <a:cubicBezTo>
                      <a:pt x="156" y="1546"/>
                      <a:pt x="149" y="1546"/>
                      <a:pt x="144" y="1546"/>
                    </a:cubicBezTo>
                    <a:cubicBezTo>
                      <a:pt x="66" y="1546"/>
                      <a:pt x="157" y="1573"/>
                      <a:pt x="120" y="1601"/>
                    </a:cubicBezTo>
                    <a:lnTo>
                      <a:pt x="120" y="1601"/>
                    </a:lnTo>
                    <a:cubicBezTo>
                      <a:pt x="122" y="1600"/>
                      <a:pt x="125" y="1600"/>
                      <a:pt x="128" y="1600"/>
                    </a:cubicBezTo>
                    <a:cubicBezTo>
                      <a:pt x="170" y="1618"/>
                      <a:pt x="147" y="1618"/>
                      <a:pt x="130" y="1627"/>
                    </a:cubicBezTo>
                    <a:cubicBezTo>
                      <a:pt x="119" y="1632"/>
                      <a:pt x="112" y="1641"/>
                      <a:pt x="130" y="1660"/>
                    </a:cubicBezTo>
                    <a:cubicBezTo>
                      <a:pt x="124" y="1659"/>
                      <a:pt x="119" y="1658"/>
                      <a:pt x="115" y="1658"/>
                    </a:cubicBezTo>
                    <a:cubicBezTo>
                      <a:pt x="92" y="1658"/>
                      <a:pt x="96" y="1672"/>
                      <a:pt x="96" y="1688"/>
                    </a:cubicBezTo>
                    <a:lnTo>
                      <a:pt x="42" y="1674"/>
                    </a:lnTo>
                    <a:lnTo>
                      <a:pt x="42" y="1674"/>
                    </a:lnTo>
                    <a:cubicBezTo>
                      <a:pt x="52" y="1697"/>
                      <a:pt x="79" y="1702"/>
                      <a:pt x="100" y="1718"/>
                    </a:cubicBezTo>
                    <a:cubicBezTo>
                      <a:pt x="93" y="1735"/>
                      <a:pt x="62" y="1736"/>
                      <a:pt x="32" y="1736"/>
                    </a:cubicBezTo>
                    <a:cubicBezTo>
                      <a:pt x="25" y="1736"/>
                      <a:pt x="19" y="1736"/>
                      <a:pt x="12" y="1736"/>
                    </a:cubicBezTo>
                    <a:cubicBezTo>
                      <a:pt x="8" y="1747"/>
                      <a:pt x="13" y="1750"/>
                      <a:pt x="23" y="1750"/>
                    </a:cubicBezTo>
                    <a:cubicBezTo>
                      <a:pt x="32" y="1750"/>
                      <a:pt x="47" y="1747"/>
                      <a:pt x="60" y="1747"/>
                    </a:cubicBezTo>
                    <a:cubicBezTo>
                      <a:pt x="74" y="1747"/>
                      <a:pt x="86" y="1751"/>
                      <a:pt x="86" y="1767"/>
                    </a:cubicBezTo>
                    <a:cubicBezTo>
                      <a:pt x="61" y="1792"/>
                      <a:pt x="79" y="1818"/>
                      <a:pt x="107" y="1857"/>
                    </a:cubicBezTo>
                    <a:cubicBezTo>
                      <a:pt x="102" y="1862"/>
                      <a:pt x="96" y="1864"/>
                      <a:pt x="92" y="1864"/>
                    </a:cubicBezTo>
                    <a:cubicBezTo>
                      <a:pt x="82" y="1864"/>
                      <a:pt x="74" y="1856"/>
                      <a:pt x="65" y="1856"/>
                    </a:cubicBezTo>
                    <a:cubicBezTo>
                      <a:pt x="63" y="1856"/>
                      <a:pt x="61" y="1856"/>
                      <a:pt x="59" y="1857"/>
                    </a:cubicBezTo>
                    <a:lnTo>
                      <a:pt x="100" y="1878"/>
                    </a:lnTo>
                    <a:cubicBezTo>
                      <a:pt x="100" y="1880"/>
                      <a:pt x="98" y="1880"/>
                      <a:pt x="94" y="1880"/>
                    </a:cubicBezTo>
                    <a:cubicBezTo>
                      <a:pt x="90" y="1880"/>
                      <a:pt x="83" y="1879"/>
                      <a:pt x="79" y="1878"/>
                    </a:cubicBezTo>
                    <a:lnTo>
                      <a:pt x="79" y="1878"/>
                    </a:lnTo>
                    <a:cubicBezTo>
                      <a:pt x="96" y="1894"/>
                      <a:pt x="133" y="1882"/>
                      <a:pt x="147" y="1908"/>
                    </a:cubicBezTo>
                    <a:cubicBezTo>
                      <a:pt x="205" y="1913"/>
                      <a:pt x="59" y="1957"/>
                      <a:pt x="126" y="1984"/>
                    </a:cubicBezTo>
                    <a:cubicBezTo>
                      <a:pt x="122" y="1987"/>
                      <a:pt x="117" y="1988"/>
                      <a:pt x="112" y="1988"/>
                    </a:cubicBezTo>
                    <a:cubicBezTo>
                      <a:pt x="102" y="1988"/>
                      <a:pt x="91" y="1984"/>
                      <a:pt x="78" y="1984"/>
                    </a:cubicBezTo>
                    <a:cubicBezTo>
                      <a:pt x="76" y="1984"/>
                      <a:pt x="74" y="1984"/>
                      <a:pt x="73" y="1984"/>
                    </a:cubicBezTo>
                    <a:cubicBezTo>
                      <a:pt x="100" y="2015"/>
                      <a:pt x="133" y="2035"/>
                      <a:pt x="170" y="2049"/>
                    </a:cubicBezTo>
                    <a:lnTo>
                      <a:pt x="137" y="2079"/>
                    </a:lnTo>
                    <a:cubicBezTo>
                      <a:pt x="149" y="2072"/>
                      <a:pt x="163" y="2069"/>
                      <a:pt x="177" y="2069"/>
                    </a:cubicBezTo>
                    <a:cubicBezTo>
                      <a:pt x="207" y="2069"/>
                      <a:pt x="239" y="2082"/>
                      <a:pt x="267" y="2091"/>
                    </a:cubicBezTo>
                    <a:cubicBezTo>
                      <a:pt x="286" y="2084"/>
                      <a:pt x="302" y="2075"/>
                      <a:pt x="311" y="2070"/>
                    </a:cubicBezTo>
                    <a:lnTo>
                      <a:pt x="344" y="2100"/>
                    </a:lnTo>
                    <a:cubicBezTo>
                      <a:pt x="334" y="2103"/>
                      <a:pt x="324" y="2104"/>
                      <a:pt x="314" y="2104"/>
                    </a:cubicBezTo>
                    <a:cubicBezTo>
                      <a:pt x="307" y="2104"/>
                      <a:pt x="299" y="2104"/>
                      <a:pt x="293" y="2103"/>
                    </a:cubicBezTo>
                    <a:lnTo>
                      <a:pt x="293" y="2103"/>
                    </a:lnTo>
                    <a:cubicBezTo>
                      <a:pt x="297" y="2105"/>
                      <a:pt x="302" y="2105"/>
                      <a:pt x="307" y="2107"/>
                    </a:cubicBezTo>
                    <a:cubicBezTo>
                      <a:pt x="291" y="2115"/>
                      <a:pt x="274" y="2118"/>
                      <a:pt x="257" y="2118"/>
                    </a:cubicBezTo>
                    <a:cubicBezTo>
                      <a:pt x="246" y="2118"/>
                      <a:pt x="236" y="2117"/>
                      <a:pt x="226" y="2114"/>
                    </a:cubicBezTo>
                    <a:lnTo>
                      <a:pt x="258" y="2098"/>
                    </a:lnTo>
                    <a:cubicBezTo>
                      <a:pt x="236" y="2095"/>
                      <a:pt x="215" y="2093"/>
                      <a:pt x="194" y="2093"/>
                    </a:cubicBezTo>
                    <a:cubicBezTo>
                      <a:pt x="180" y="2093"/>
                      <a:pt x="167" y="2094"/>
                      <a:pt x="154" y="2096"/>
                    </a:cubicBezTo>
                    <a:cubicBezTo>
                      <a:pt x="161" y="2098"/>
                      <a:pt x="168" y="2100"/>
                      <a:pt x="172" y="2105"/>
                    </a:cubicBezTo>
                    <a:lnTo>
                      <a:pt x="149" y="2105"/>
                    </a:lnTo>
                    <a:cubicBezTo>
                      <a:pt x="142" y="2107"/>
                      <a:pt x="156" y="2110"/>
                      <a:pt x="170" y="2114"/>
                    </a:cubicBezTo>
                    <a:lnTo>
                      <a:pt x="112" y="2130"/>
                    </a:lnTo>
                    <a:lnTo>
                      <a:pt x="135" y="2130"/>
                    </a:lnTo>
                    <a:lnTo>
                      <a:pt x="107" y="2186"/>
                    </a:lnTo>
                    <a:cubicBezTo>
                      <a:pt x="175" y="2209"/>
                      <a:pt x="267" y="2219"/>
                      <a:pt x="307" y="2258"/>
                    </a:cubicBezTo>
                    <a:cubicBezTo>
                      <a:pt x="260" y="2258"/>
                      <a:pt x="235" y="2274"/>
                      <a:pt x="186" y="2288"/>
                    </a:cubicBezTo>
                    <a:cubicBezTo>
                      <a:pt x="235" y="2258"/>
                      <a:pt x="151" y="2253"/>
                      <a:pt x="154" y="2223"/>
                    </a:cubicBezTo>
                    <a:lnTo>
                      <a:pt x="154" y="2223"/>
                    </a:lnTo>
                    <a:cubicBezTo>
                      <a:pt x="151" y="2237"/>
                      <a:pt x="128" y="2239"/>
                      <a:pt x="119" y="2239"/>
                    </a:cubicBezTo>
                    <a:lnTo>
                      <a:pt x="149" y="2258"/>
                    </a:lnTo>
                    <a:lnTo>
                      <a:pt x="179" y="2277"/>
                    </a:lnTo>
                    <a:cubicBezTo>
                      <a:pt x="137" y="2286"/>
                      <a:pt x="151" y="2295"/>
                      <a:pt x="140" y="2311"/>
                    </a:cubicBezTo>
                    <a:cubicBezTo>
                      <a:pt x="157" y="2305"/>
                      <a:pt x="169" y="2302"/>
                      <a:pt x="179" y="2302"/>
                    </a:cubicBezTo>
                    <a:cubicBezTo>
                      <a:pt x="213" y="2302"/>
                      <a:pt x="212" y="2335"/>
                      <a:pt x="237" y="2344"/>
                    </a:cubicBezTo>
                    <a:cubicBezTo>
                      <a:pt x="225" y="2348"/>
                      <a:pt x="212" y="2351"/>
                      <a:pt x="202" y="2351"/>
                    </a:cubicBezTo>
                    <a:cubicBezTo>
                      <a:pt x="189" y="2351"/>
                      <a:pt x="180" y="2346"/>
                      <a:pt x="179" y="2332"/>
                    </a:cubicBezTo>
                    <a:lnTo>
                      <a:pt x="179" y="2332"/>
                    </a:lnTo>
                    <a:cubicBezTo>
                      <a:pt x="126" y="2379"/>
                      <a:pt x="283" y="2337"/>
                      <a:pt x="242" y="2376"/>
                    </a:cubicBezTo>
                    <a:cubicBezTo>
                      <a:pt x="240" y="2372"/>
                      <a:pt x="241" y="2369"/>
                      <a:pt x="234" y="2369"/>
                    </a:cubicBezTo>
                    <a:cubicBezTo>
                      <a:pt x="232" y="2369"/>
                      <a:pt x="230" y="2369"/>
                      <a:pt x="228" y="2369"/>
                    </a:cubicBezTo>
                    <a:cubicBezTo>
                      <a:pt x="256" y="2374"/>
                      <a:pt x="253" y="2413"/>
                      <a:pt x="226" y="2413"/>
                    </a:cubicBezTo>
                    <a:lnTo>
                      <a:pt x="221" y="2409"/>
                    </a:lnTo>
                    <a:lnTo>
                      <a:pt x="221" y="2409"/>
                    </a:lnTo>
                    <a:cubicBezTo>
                      <a:pt x="227" y="2444"/>
                      <a:pt x="261" y="2501"/>
                      <a:pt x="312" y="2501"/>
                    </a:cubicBezTo>
                    <a:cubicBezTo>
                      <a:pt x="321" y="2501"/>
                      <a:pt x="331" y="2499"/>
                      <a:pt x="341" y="2494"/>
                    </a:cubicBezTo>
                    <a:lnTo>
                      <a:pt x="341" y="2494"/>
                    </a:lnTo>
                    <a:cubicBezTo>
                      <a:pt x="332" y="2499"/>
                      <a:pt x="260" y="2527"/>
                      <a:pt x="246" y="2529"/>
                    </a:cubicBezTo>
                    <a:cubicBezTo>
                      <a:pt x="246" y="2529"/>
                      <a:pt x="309" y="2522"/>
                      <a:pt x="372" y="2511"/>
                    </a:cubicBezTo>
                    <a:cubicBezTo>
                      <a:pt x="434" y="2499"/>
                      <a:pt x="494" y="2485"/>
                      <a:pt x="494" y="2485"/>
                    </a:cubicBezTo>
                    <a:lnTo>
                      <a:pt x="494" y="2485"/>
                    </a:lnTo>
                    <a:cubicBezTo>
                      <a:pt x="441" y="2507"/>
                      <a:pt x="337" y="2584"/>
                      <a:pt x="283" y="2584"/>
                    </a:cubicBezTo>
                    <a:cubicBezTo>
                      <a:pt x="279" y="2584"/>
                      <a:pt x="275" y="2584"/>
                      <a:pt x="272" y="2583"/>
                    </a:cubicBezTo>
                    <a:lnTo>
                      <a:pt x="272" y="2583"/>
                    </a:lnTo>
                    <a:cubicBezTo>
                      <a:pt x="270" y="2594"/>
                      <a:pt x="267" y="2610"/>
                      <a:pt x="297" y="2617"/>
                    </a:cubicBezTo>
                    <a:cubicBezTo>
                      <a:pt x="302" y="2608"/>
                      <a:pt x="361" y="2566"/>
                      <a:pt x="375" y="2566"/>
                    </a:cubicBezTo>
                    <a:cubicBezTo>
                      <a:pt x="375" y="2566"/>
                      <a:pt x="376" y="2566"/>
                      <a:pt x="376" y="2566"/>
                    </a:cubicBezTo>
                    <a:cubicBezTo>
                      <a:pt x="331" y="2619"/>
                      <a:pt x="352" y="2600"/>
                      <a:pt x="320" y="2649"/>
                    </a:cubicBezTo>
                    <a:lnTo>
                      <a:pt x="320" y="2649"/>
                    </a:lnTo>
                    <a:cubicBezTo>
                      <a:pt x="332" y="2636"/>
                      <a:pt x="390" y="2610"/>
                      <a:pt x="411" y="2610"/>
                    </a:cubicBezTo>
                    <a:cubicBezTo>
                      <a:pt x="415" y="2610"/>
                      <a:pt x="417" y="2611"/>
                      <a:pt x="418" y="2613"/>
                    </a:cubicBezTo>
                    <a:cubicBezTo>
                      <a:pt x="405" y="2617"/>
                      <a:pt x="345" y="2656"/>
                      <a:pt x="328" y="2661"/>
                    </a:cubicBezTo>
                    <a:lnTo>
                      <a:pt x="328" y="2661"/>
                    </a:lnTo>
                    <a:cubicBezTo>
                      <a:pt x="335" y="2660"/>
                      <a:pt x="356" y="2656"/>
                      <a:pt x="376" y="2654"/>
                    </a:cubicBezTo>
                    <a:lnTo>
                      <a:pt x="420" y="2646"/>
                    </a:lnTo>
                    <a:lnTo>
                      <a:pt x="420" y="2646"/>
                    </a:lnTo>
                    <a:cubicBezTo>
                      <a:pt x="398" y="2653"/>
                      <a:pt x="356" y="2687"/>
                      <a:pt x="341" y="2705"/>
                    </a:cubicBezTo>
                    <a:cubicBezTo>
                      <a:pt x="343" y="2704"/>
                      <a:pt x="344" y="2703"/>
                      <a:pt x="345" y="2703"/>
                    </a:cubicBezTo>
                    <a:cubicBezTo>
                      <a:pt x="354" y="2703"/>
                      <a:pt x="360" y="2736"/>
                      <a:pt x="374" y="2738"/>
                    </a:cubicBezTo>
                    <a:lnTo>
                      <a:pt x="381" y="2712"/>
                    </a:lnTo>
                    <a:cubicBezTo>
                      <a:pt x="384" y="2722"/>
                      <a:pt x="393" y="2726"/>
                      <a:pt x="405" y="2726"/>
                    </a:cubicBezTo>
                    <a:cubicBezTo>
                      <a:pt x="436" y="2726"/>
                      <a:pt x="486" y="2701"/>
                      <a:pt x="516" y="2701"/>
                    </a:cubicBezTo>
                    <a:cubicBezTo>
                      <a:pt x="525" y="2701"/>
                      <a:pt x="532" y="2704"/>
                      <a:pt x="536" y="2710"/>
                    </a:cubicBezTo>
                    <a:cubicBezTo>
                      <a:pt x="520" y="2717"/>
                      <a:pt x="432" y="2768"/>
                      <a:pt x="439" y="2793"/>
                    </a:cubicBezTo>
                    <a:cubicBezTo>
                      <a:pt x="483" y="2773"/>
                      <a:pt x="650" y="2689"/>
                      <a:pt x="698" y="2689"/>
                    </a:cubicBezTo>
                    <a:lnTo>
                      <a:pt x="682" y="2712"/>
                    </a:lnTo>
                    <a:lnTo>
                      <a:pt x="724" y="2712"/>
                    </a:lnTo>
                    <a:cubicBezTo>
                      <a:pt x="634" y="2759"/>
                      <a:pt x="541" y="2793"/>
                      <a:pt x="441" y="2819"/>
                    </a:cubicBezTo>
                    <a:cubicBezTo>
                      <a:pt x="436" y="2845"/>
                      <a:pt x="420" y="2842"/>
                      <a:pt x="439" y="2858"/>
                    </a:cubicBezTo>
                    <a:cubicBezTo>
                      <a:pt x="432" y="2869"/>
                      <a:pt x="421" y="2874"/>
                      <a:pt x="410" y="2874"/>
                    </a:cubicBezTo>
                    <a:cubicBezTo>
                      <a:pt x="404" y="2874"/>
                      <a:pt x="398" y="2872"/>
                      <a:pt x="392" y="2868"/>
                    </a:cubicBezTo>
                    <a:lnTo>
                      <a:pt x="392" y="2868"/>
                    </a:lnTo>
                    <a:lnTo>
                      <a:pt x="420" y="2923"/>
                    </a:lnTo>
                    <a:cubicBezTo>
                      <a:pt x="441" y="2905"/>
                      <a:pt x="460" y="2904"/>
                      <a:pt x="477" y="2904"/>
                    </a:cubicBezTo>
                    <a:cubicBezTo>
                      <a:pt x="479" y="2904"/>
                      <a:pt x="480" y="2904"/>
                      <a:pt x="481" y="2904"/>
                    </a:cubicBezTo>
                    <a:cubicBezTo>
                      <a:pt x="497" y="2904"/>
                      <a:pt x="513" y="2904"/>
                      <a:pt x="529" y="2889"/>
                    </a:cubicBezTo>
                    <a:lnTo>
                      <a:pt x="485" y="2884"/>
                    </a:lnTo>
                    <a:lnTo>
                      <a:pt x="446" y="2877"/>
                    </a:lnTo>
                    <a:cubicBezTo>
                      <a:pt x="476" y="2852"/>
                      <a:pt x="540" y="2825"/>
                      <a:pt x="580" y="2825"/>
                    </a:cubicBezTo>
                    <a:cubicBezTo>
                      <a:pt x="595" y="2825"/>
                      <a:pt x="607" y="2829"/>
                      <a:pt x="613" y="2838"/>
                    </a:cubicBezTo>
                    <a:cubicBezTo>
                      <a:pt x="603" y="2861"/>
                      <a:pt x="534" y="2896"/>
                      <a:pt x="520" y="2912"/>
                    </a:cubicBezTo>
                    <a:cubicBezTo>
                      <a:pt x="525" y="2909"/>
                      <a:pt x="530" y="2908"/>
                      <a:pt x="536" y="2908"/>
                    </a:cubicBezTo>
                    <a:cubicBezTo>
                      <a:pt x="553" y="2908"/>
                      <a:pt x="571" y="2917"/>
                      <a:pt x="566" y="2926"/>
                    </a:cubicBezTo>
                    <a:lnTo>
                      <a:pt x="532" y="2933"/>
                    </a:lnTo>
                    <a:cubicBezTo>
                      <a:pt x="532" y="2941"/>
                      <a:pt x="538" y="2944"/>
                      <a:pt x="546" y="2944"/>
                    </a:cubicBezTo>
                    <a:cubicBezTo>
                      <a:pt x="557" y="2944"/>
                      <a:pt x="572" y="2939"/>
                      <a:pt x="583" y="2939"/>
                    </a:cubicBezTo>
                    <a:cubicBezTo>
                      <a:pt x="595" y="2939"/>
                      <a:pt x="603" y="2944"/>
                      <a:pt x="596" y="2965"/>
                    </a:cubicBezTo>
                    <a:cubicBezTo>
                      <a:pt x="600" y="2973"/>
                      <a:pt x="576" y="3017"/>
                      <a:pt x="584" y="3017"/>
                    </a:cubicBezTo>
                    <a:cubicBezTo>
                      <a:pt x="585" y="3017"/>
                      <a:pt x="588" y="3015"/>
                      <a:pt x="592" y="3011"/>
                    </a:cubicBezTo>
                    <a:cubicBezTo>
                      <a:pt x="624" y="2956"/>
                      <a:pt x="761" y="2819"/>
                      <a:pt x="800" y="2791"/>
                    </a:cubicBezTo>
                    <a:lnTo>
                      <a:pt x="800" y="2791"/>
                    </a:lnTo>
                    <a:cubicBezTo>
                      <a:pt x="796" y="2826"/>
                      <a:pt x="789" y="2858"/>
                      <a:pt x="777" y="2891"/>
                    </a:cubicBezTo>
                    <a:cubicBezTo>
                      <a:pt x="756" y="2937"/>
                      <a:pt x="680" y="2963"/>
                      <a:pt x="661" y="3002"/>
                    </a:cubicBezTo>
                    <a:cubicBezTo>
                      <a:pt x="673" y="2993"/>
                      <a:pt x="685" y="2986"/>
                      <a:pt x="698" y="2981"/>
                    </a:cubicBezTo>
                    <a:lnTo>
                      <a:pt x="698" y="2981"/>
                    </a:lnTo>
                    <a:cubicBezTo>
                      <a:pt x="698" y="2998"/>
                      <a:pt x="664" y="3011"/>
                      <a:pt x="685" y="3021"/>
                    </a:cubicBezTo>
                    <a:cubicBezTo>
                      <a:pt x="695" y="3011"/>
                      <a:pt x="702" y="3008"/>
                      <a:pt x="707" y="3008"/>
                    </a:cubicBezTo>
                    <a:cubicBezTo>
                      <a:pt x="716" y="3008"/>
                      <a:pt x="718" y="3017"/>
                      <a:pt x="720" y="3017"/>
                    </a:cubicBezTo>
                    <a:cubicBezTo>
                      <a:pt x="721" y="3017"/>
                      <a:pt x="722" y="3012"/>
                      <a:pt x="724" y="2993"/>
                    </a:cubicBezTo>
                    <a:cubicBezTo>
                      <a:pt x="752" y="2993"/>
                      <a:pt x="736" y="3014"/>
                      <a:pt x="756" y="3028"/>
                    </a:cubicBezTo>
                    <a:cubicBezTo>
                      <a:pt x="787" y="2988"/>
                      <a:pt x="828" y="2960"/>
                      <a:pt x="877" y="2944"/>
                    </a:cubicBezTo>
                    <a:lnTo>
                      <a:pt x="877" y="2944"/>
                    </a:lnTo>
                    <a:cubicBezTo>
                      <a:pt x="868" y="2956"/>
                      <a:pt x="861" y="2967"/>
                      <a:pt x="856" y="2979"/>
                    </a:cubicBezTo>
                    <a:cubicBezTo>
                      <a:pt x="884" y="3007"/>
                      <a:pt x="889" y="3037"/>
                      <a:pt x="921" y="3060"/>
                    </a:cubicBezTo>
                    <a:cubicBezTo>
                      <a:pt x="916" y="3072"/>
                      <a:pt x="923" y="3095"/>
                      <a:pt x="905" y="3111"/>
                    </a:cubicBezTo>
                    <a:cubicBezTo>
                      <a:pt x="913" y="3107"/>
                      <a:pt x="924" y="3096"/>
                      <a:pt x="935" y="3096"/>
                    </a:cubicBezTo>
                    <a:cubicBezTo>
                      <a:pt x="936" y="3096"/>
                      <a:pt x="938" y="3097"/>
                      <a:pt x="940" y="3097"/>
                    </a:cubicBezTo>
                    <a:cubicBezTo>
                      <a:pt x="936" y="3117"/>
                      <a:pt x="931" y="3120"/>
                      <a:pt x="926" y="3120"/>
                    </a:cubicBezTo>
                    <a:cubicBezTo>
                      <a:pt x="923" y="3120"/>
                      <a:pt x="920" y="3119"/>
                      <a:pt x="917" y="3119"/>
                    </a:cubicBezTo>
                    <a:cubicBezTo>
                      <a:pt x="910" y="3119"/>
                      <a:pt x="903" y="3123"/>
                      <a:pt x="895" y="3146"/>
                    </a:cubicBezTo>
                    <a:cubicBezTo>
                      <a:pt x="914" y="3120"/>
                      <a:pt x="944" y="3125"/>
                      <a:pt x="970" y="3118"/>
                    </a:cubicBezTo>
                    <a:cubicBezTo>
                      <a:pt x="983" y="3096"/>
                      <a:pt x="976" y="3089"/>
                      <a:pt x="962" y="3089"/>
                    </a:cubicBezTo>
                    <a:cubicBezTo>
                      <a:pt x="950" y="3089"/>
                      <a:pt x="931" y="3095"/>
                      <a:pt x="919" y="3100"/>
                    </a:cubicBezTo>
                    <a:cubicBezTo>
                      <a:pt x="953" y="3044"/>
                      <a:pt x="1011" y="3004"/>
                      <a:pt x="1076" y="2995"/>
                    </a:cubicBezTo>
                    <a:lnTo>
                      <a:pt x="1076" y="2995"/>
                    </a:lnTo>
                    <a:cubicBezTo>
                      <a:pt x="1111" y="2997"/>
                      <a:pt x="1068" y="3033"/>
                      <a:pt x="1071" y="3033"/>
                    </a:cubicBezTo>
                    <a:cubicBezTo>
                      <a:pt x="1071" y="3033"/>
                      <a:pt x="1071" y="3033"/>
                      <a:pt x="1072" y="3032"/>
                    </a:cubicBezTo>
                    <a:cubicBezTo>
                      <a:pt x="1079" y="3040"/>
                      <a:pt x="1088" y="3043"/>
                      <a:pt x="1097" y="3043"/>
                    </a:cubicBezTo>
                    <a:cubicBezTo>
                      <a:pt x="1126" y="3043"/>
                      <a:pt x="1160" y="3013"/>
                      <a:pt x="1182" y="3013"/>
                    </a:cubicBezTo>
                    <a:cubicBezTo>
                      <a:pt x="1191" y="3013"/>
                      <a:pt x="1199" y="3019"/>
                      <a:pt x="1201" y="3037"/>
                    </a:cubicBezTo>
                    <a:cubicBezTo>
                      <a:pt x="1190" y="3083"/>
                      <a:pt x="1146" y="3104"/>
                      <a:pt x="1130" y="3130"/>
                    </a:cubicBezTo>
                    <a:cubicBezTo>
                      <a:pt x="1099" y="3130"/>
                      <a:pt x="1116" y="3086"/>
                      <a:pt x="1099" y="3079"/>
                    </a:cubicBezTo>
                    <a:lnTo>
                      <a:pt x="1099" y="3079"/>
                    </a:lnTo>
                    <a:lnTo>
                      <a:pt x="1106" y="3106"/>
                    </a:lnTo>
                    <a:cubicBezTo>
                      <a:pt x="1100" y="3109"/>
                      <a:pt x="1093" y="3111"/>
                      <a:pt x="1087" y="3111"/>
                    </a:cubicBezTo>
                    <a:cubicBezTo>
                      <a:pt x="1077" y="3111"/>
                      <a:pt x="1069" y="3107"/>
                      <a:pt x="1069" y="3097"/>
                    </a:cubicBezTo>
                    <a:lnTo>
                      <a:pt x="1069" y="3097"/>
                    </a:lnTo>
                    <a:cubicBezTo>
                      <a:pt x="1058" y="3137"/>
                      <a:pt x="1146" y="3160"/>
                      <a:pt x="1155" y="3215"/>
                    </a:cubicBezTo>
                    <a:cubicBezTo>
                      <a:pt x="1171" y="3208"/>
                      <a:pt x="1192" y="3206"/>
                      <a:pt x="1199" y="3190"/>
                    </a:cubicBezTo>
                    <a:lnTo>
                      <a:pt x="1183" y="3185"/>
                    </a:lnTo>
                    <a:cubicBezTo>
                      <a:pt x="1197" y="3151"/>
                      <a:pt x="1239" y="3167"/>
                      <a:pt x="1234" y="3141"/>
                    </a:cubicBezTo>
                    <a:cubicBezTo>
                      <a:pt x="1250" y="3139"/>
                      <a:pt x="1270" y="3134"/>
                      <a:pt x="1286" y="3134"/>
                    </a:cubicBezTo>
                    <a:cubicBezTo>
                      <a:pt x="1303" y="3134"/>
                      <a:pt x="1316" y="3139"/>
                      <a:pt x="1320" y="3155"/>
                    </a:cubicBezTo>
                    <a:lnTo>
                      <a:pt x="1288" y="3196"/>
                    </a:lnTo>
                    <a:lnTo>
                      <a:pt x="1288" y="3196"/>
                    </a:lnTo>
                    <a:cubicBezTo>
                      <a:pt x="1296" y="3186"/>
                      <a:pt x="1292" y="3166"/>
                      <a:pt x="1280" y="3166"/>
                    </a:cubicBezTo>
                    <a:cubicBezTo>
                      <a:pt x="1278" y="3166"/>
                      <a:pt x="1277" y="3166"/>
                      <a:pt x="1276" y="3167"/>
                    </a:cubicBezTo>
                    <a:cubicBezTo>
                      <a:pt x="1277" y="3166"/>
                      <a:pt x="1278" y="3166"/>
                      <a:pt x="1278" y="3166"/>
                    </a:cubicBezTo>
                    <a:cubicBezTo>
                      <a:pt x="1294" y="3166"/>
                      <a:pt x="1275" y="3216"/>
                      <a:pt x="1295" y="3216"/>
                    </a:cubicBezTo>
                    <a:cubicBezTo>
                      <a:pt x="1300" y="3216"/>
                      <a:pt x="1307" y="3213"/>
                      <a:pt x="1317" y="3206"/>
                    </a:cubicBezTo>
                    <a:lnTo>
                      <a:pt x="1327" y="3167"/>
                    </a:lnTo>
                    <a:cubicBezTo>
                      <a:pt x="1345" y="3164"/>
                      <a:pt x="1372" y="3157"/>
                      <a:pt x="1393" y="3157"/>
                    </a:cubicBezTo>
                    <a:cubicBezTo>
                      <a:pt x="1409" y="3157"/>
                      <a:pt x="1421" y="3161"/>
                      <a:pt x="1424" y="3174"/>
                    </a:cubicBezTo>
                    <a:cubicBezTo>
                      <a:pt x="1454" y="3132"/>
                      <a:pt x="1417" y="3174"/>
                      <a:pt x="1445" y="3120"/>
                    </a:cubicBezTo>
                    <a:lnTo>
                      <a:pt x="1445" y="3120"/>
                    </a:lnTo>
                    <a:cubicBezTo>
                      <a:pt x="1436" y="3135"/>
                      <a:pt x="1428" y="3139"/>
                      <a:pt x="1421" y="3139"/>
                    </a:cubicBezTo>
                    <a:cubicBezTo>
                      <a:pt x="1407" y="3139"/>
                      <a:pt x="1397" y="3118"/>
                      <a:pt x="1385" y="3118"/>
                    </a:cubicBezTo>
                    <a:cubicBezTo>
                      <a:pt x="1380" y="3118"/>
                      <a:pt x="1374" y="3122"/>
                      <a:pt x="1368" y="3132"/>
                    </a:cubicBezTo>
                    <a:lnTo>
                      <a:pt x="1368" y="3132"/>
                    </a:lnTo>
                    <a:cubicBezTo>
                      <a:pt x="1391" y="3085"/>
                      <a:pt x="1358" y="3098"/>
                      <a:pt x="1378" y="3044"/>
                    </a:cubicBezTo>
                    <a:lnTo>
                      <a:pt x="1378" y="3044"/>
                    </a:lnTo>
                    <a:cubicBezTo>
                      <a:pt x="1372" y="3051"/>
                      <a:pt x="1368" y="3061"/>
                      <a:pt x="1362" y="3061"/>
                    </a:cubicBezTo>
                    <a:cubicBezTo>
                      <a:pt x="1359" y="3061"/>
                      <a:pt x="1356" y="3058"/>
                      <a:pt x="1352" y="3051"/>
                    </a:cubicBezTo>
                    <a:cubicBezTo>
                      <a:pt x="1348" y="3053"/>
                      <a:pt x="1343" y="3058"/>
                      <a:pt x="1338" y="3060"/>
                    </a:cubicBezTo>
                    <a:cubicBezTo>
                      <a:pt x="1338" y="3069"/>
                      <a:pt x="1334" y="3076"/>
                      <a:pt x="1329" y="3086"/>
                    </a:cubicBezTo>
                    <a:cubicBezTo>
                      <a:pt x="1318" y="3092"/>
                      <a:pt x="1307" y="3095"/>
                      <a:pt x="1298" y="3095"/>
                    </a:cubicBezTo>
                    <a:cubicBezTo>
                      <a:pt x="1282" y="3095"/>
                      <a:pt x="1269" y="3089"/>
                      <a:pt x="1257" y="3089"/>
                    </a:cubicBezTo>
                    <a:cubicBezTo>
                      <a:pt x="1254" y="3089"/>
                      <a:pt x="1251" y="3089"/>
                      <a:pt x="1248" y="3090"/>
                    </a:cubicBezTo>
                    <a:cubicBezTo>
                      <a:pt x="1243" y="3076"/>
                      <a:pt x="1264" y="3079"/>
                      <a:pt x="1271" y="3062"/>
                    </a:cubicBezTo>
                    <a:lnTo>
                      <a:pt x="1271" y="3062"/>
                    </a:lnTo>
                    <a:lnTo>
                      <a:pt x="1236" y="3074"/>
                    </a:lnTo>
                    <a:cubicBezTo>
                      <a:pt x="1259" y="3045"/>
                      <a:pt x="1251" y="3009"/>
                      <a:pt x="1284" y="3009"/>
                    </a:cubicBezTo>
                    <a:cubicBezTo>
                      <a:pt x="1285" y="3009"/>
                      <a:pt x="1286" y="3009"/>
                      <a:pt x="1287" y="3009"/>
                    </a:cubicBezTo>
                    <a:lnTo>
                      <a:pt x="1266" y="2991"/>
                    </a:lnTo>
                    <a:cubicBezTo>
                      <a:pt x="1266" y="2967"/>
                      <a:pt x="1255" y="2948"/>
                      <a:pt x="1237" y="2948"/>
                    </a:cubicBezTo>
                    <a:cubicBezTo>
                      <a:pt x="1236" y="2948"/>
                      <a:pt x="1234" y="2948"/>
                      <a:pt x="1232" y="2949"/>
                    </a:cubicBezTo>
                    <a:cubicBezTo>
                      <a:pt x="1230" y="2946"/>
                      <a:pt x="1227" y="2945"/>
                      <a:pt x="1223" y="2945"/>
                    </a:cubicBezTo>
                    <a:cubicBezTo>
                      <a:pt x="1213" y="2945"/>
                      <a:pt x="1198" y="2952"/>
                      <a:pt x="1197" y="2952"/>
                    </a:cubicBezTo>
                    <a:cubicBezTo>
                      <a:pt x="1197" y="2952"/>
                      <a:pt x="1199" y="2950"/>
                      <a:pt x="1206" y="2947"/>
                    </a:cubicBezTo>
                    <a:lnTo>
                      <a:pt x="1155" y="2940"/>
                    </a:lnTo>
                    <a:lnTo>
                      <a:pt x="1160" y="2933"/>
                    </a:lnTo>
                    <a:cubicBezTo>
                      <a:pt x="1146" y="2916"/>
                      <a:pt x="1116" y="2919"/>
                      <a:pt x="1093" y="2912"/>
                    </a:cubicBezTo>
                    <a:cubicBezTo>
                      <a:pt x="1067" y="2909"/>
                      <a:pt x="1046" y="2884"/>
                      <a:pt x="1053" y="2858"/>
                    </a:cubicBezTo>
                    <a:cubicBezTo>
                      <a:pt x="1050" y="2858"/>
                      <a:pt x="1047" y="2859"/>
                      <a:pt x="1043" y="2859"/>
                    </a:cubicBezTo>
                    <a:cubicBezTo>
                      <a:pt x="1031" y="2859"/>
                      <a:pt x="1019" y="2857"/>
                      <a:pt x="1011" y="2842"/>
                    </a:cubicBezTo>
                    <a:lnTo>
                      <a:pt x="1028" y="2817"/>
                    </a:lnTo>
                    <a:cubicBezTo>
                      <a:pt x="1012" y="2817"/>
                      <a:pt x="1011" y="2784"/>
                      <a:pt x="997" y="2784"/>
                    </a:cubicBezTo>
                    <a:cubicBezTo>
                      <a:pt x="994" y="2784"/>
                      <a:pt x="990" y="2785"/>
                      <a:pt x="986" y="2789"/>
                    </a:cubicBezTo>
                    <a:cubicBezTo>
                      <a:pt x="1028" y="2715"/>
                      <a:pt x="944" y="2733"/>
                      <a:pt x="935" y="2705"/>
                    </a:cubicBezTo>
                    <a:lnTo>
                      <a:pt x="905" y="2736"/>
                    </a:lnTo>
                    <a:cubicBezTo>
                      <a:pt x="893" y="2722"/>
                      <a:pt x="872" y="2719"/>
                      <a:pt x="844" y="2717"/>
                    </a:cubicBezTo>
                    <a:lnTo>
                      <a:pt x="819" y="2742"/>
                    </a:lnTo>
                    <a:cubicBezTo>
                      <a:pt x="816" y="2743"/>
                      <a:pt x="814" y="2743"/>
                      <a:pt x="812" y="2743"/>
                    </a:cubicBezTo>
                    <a:cubicBezTo>
                      <a:pt x="785" y="2743"/>
                      <a:pt x="801" y="2690"/>
                      <a:pt x="780" y="2673"/>
                    </a:cubicBezTo>
                    <a:cubicBezTo>
                      <a:pt x="783" y="2671"/>
                      <a:pt x="785" y="2670"/>
                      <a:pt x="787" y="2670"/>
                    </a:cubicBezTo>
                    <a:cubicBezTo>
                      <a:pt x="792" y="2670"/>
                      <a:pt x="793" y="2676"/>
                      <a:pt x="791" y="2682"/>
                    </a:cubicBezTo>
                    <a:cubicBezTo>
                      <a:pt x="831" y="2603"/>
                      <a:pt x="691" y="2666"/>
                      <a:pt x="717" y="2603"/>
                    </a:cubicBezTo>
                    <a:lnTo>
                      <a:pt x="717" y="2603"/>
                    </a:lnTo>
                    <a:cubicBezTo>
                      <a:pt x="715" y="2604"/>
                      <a:pt x="713" y="2604"/>
                      <a:pt x="711" y="2604"/>
                    </a:cubicBezTo>
                    <a:cubicBezTo>
                      <a:pt x="701" y="2604"/>
                      <a:pt x="701" y="2597"/>
                      <a:pt x="705" y="2587"/>
                    </a:cubicBezTo>
                    <a:lnTo>
                      <a:pt x="705" y="2587"/>
                    </a:lnTo>
                    <a:cubicBezTo>
                      <a:pt x="705" y="2588"/>
                      <a:pt x="706" y="2589"/>
                      <a:pt x="707" y="2589"/>
                    </a:cubicBezTo>
                    <a:cubicBezTo>
                      <a:pt x="707" y="2589"/>
                      <a:pt x="708" y="2588"/>
                      <a:pt x="708" y="2587"/>
                    </a:cubicBezTo>
                    <a:cubicBezTo>
                      <a:pt x="708" y="2587"/>
                      <a:pt x="708" y="2585"/>
                      <a:pt x="708" y="2585"/>
                    </a:cubicBezTo>
                    <a:cubicBezTo>
                      <a:pt x="698" y="2578"/>
                      <a:pt x="689" y="2573"/>
                      <a:pt x="680" y="2573"/>
                    </a:cubicBezTo>
                    <a:lnTo>
                      <a:pt x="710" y="2548"/>
                    </a:lnTo>
                    <a:lnTo>
                      <a:pt x="708" y="2548"/>
                    </a:lnTo>
                    <a:cubicBezTo>
                      <a:pt x="709" y="2544"/>
                      <a:pt x="709" y="2542"/>
                      <a:pt x="707" y="2542"/>
                    </a:cubicBezTo>
                    <a:cubicBezTo>
                      <a:pt x="702" y="2542"/>
                      <a:pt x="683" y="2558"/>
                      <a:pt x="666" y="2573"/>
                    </a:cubicBezTo>
                    <a:cubicBezTo>
                      <a:pt x="657" y="2573"/>
                      <a:pt x="647" y="2573"/>
                      <a:pt x="638" y="2576"/>
                    </a:cubicBezTo>
                    <a:cubicBezTo>
                      <a:pt x="689" y="2536"/>
                      <a:pt x="606" y="2569"/>
                      <a:pt x="659" y="2522"/>
                    </a:cubicBezTo>
                    <a:lnTo>
                      <a:pt x="659" y="2522"/>
                    </a:lnTo>
                    <a:cubicBezTo>
                      <a:pt x="654" y="2524"/>
                      <a:pt x="649" y="2525"/>
                      <a:pt x="644" y="2525"/>
                    </a:cubicBezTo>
                    <a:cubicBezTo>
                      <a:pt x="629" y="2525"/>
                      <a:pt x="614" y="2515"/>
                      <a:pt x="591" y="2515"/>
                    </a:cubicBezTo>
                    <a:cubicBezTo>
                      <a:pt x="582" y="2515"/>
                      <a:pt x="572" y="2517"/>
                      <a:pt x="559" y="2521"/>
                    </a:cubicBezTo>
                    <a:lnTo>
                      <a:pt x="559" y="2521"/>
                    </a:lnTo>
                    <a:cubicBezTo>
                      <a:pt x="559" y="2509"/>
                      <a:pt x="561" y="2499"/>
                      <a:pt x="544" y="2499"/>
                    </a:cubicBezTo>
                    <a:cubicBezTo>
                      <a:pt x="542" y="2499"/>
                      <a:pt x="540" y="2499"/>
                      <a:pt x="538" y="2499"/>
                    </a:cubicBezTo>
                    <a:lnTo>
                      <a:pt x="580" y="2469"/>
                    </a:lnTo>
                    <a:lnTo>
                      <a:pt x="508" y="2483"/>
                    </a:lnTo>
                    <a:cubicBezTo>
                      <a:pt x="525" y="2455"/>
                      <a:pt x="552" y="2439"/>
                      <a:pt x="583" y="2436"/>
                    </a:cubicBezTo>
                    <a:cubicBezTo>
                      <a:pt x="513" y="2436"/>
                      <a:pt x="550" y="2423"/>
                      <a:pt x="483" y="2423"/>
                    </a:cubicBezTo>
                    <a:lnTo>
                      <a:pt x="513" y="2411"/>
                    </a:lnTo>
                    <a:cubicBezTo>
                      <a:pt x="508" y="2402"/>
                      <a:pt x="460" y="2406"/>
                      <a:pt x="481" y="2390"/>
                    </a:cubicBezTo>
                    <a:cubicBezTo>
                      <a:pt x="529" y="2346"/>
                      <a:pt x="441" y="2281"/>
                      <a:pt x="483" y="2212"/>
                    </a:cubicBezTo>
                    <a:lnTo>
                      <a:pt x="483" y="2212"/>
                    </a:lnTo>
                    <a:cubicBezTo>
                      <a:pt x="465" y="2219"/>
                      <a:pt x="455" y="2221"/>
                      <a:pt x="451" y="2221"/>
                    </a:cubicBezTo>
                    <a:cubicBezTo>
                      <a:pt x="437" y="2221"/>
                      <a:pt x="486" y="2188"/>
                      <a:pt x="461" y="2188"/>
                    </a:cubicBezTo>
                    <a:cubicBezTo>
                      <a:pt x="457" y="2188"/>
                      <a:pt x="451" y="2189"/>
                      <a:pt x="443" y="2191"/>
                    </a:cubicBezTo>
                    <a:cubicBezTo>
                      <a:pt x="463" y="2185"/>
                      <a:pt x="474" y="2176"/>
                      <a:pt x="490" y="2176"/>
                    </a:cubicBezTo>
                    <a:cubicBezTo>
                      <a:pt x="493" y="2176"/>
                      <a:pt x="496" y="2176"/>
                      <a:pt x="499" y="2177"/>
                    </a:cubicBezTo>
                    <a:cubicBezTo>
                      <a:pt x="471" y="2154"/>
                      <a:pt x="525" y="2130"/>
                      <a:pt x="457" y="2124"/>
                    </a:cubicBezTo>
                    <a:cubicBezTo>
                      <a:pt x="469" y="2120"/>
                      <a:pt x="478" y="2120"/>
                      <a:pt x="485" y="2120"/>
                    </a:cubicBezTo>
                    <a:cubicBezTo>
                      <a:pt x="493" y="2120"/>
                      <a:pt x="499" y="2120"/>
                      <a:pt x="506" y="2117"/>
                    </a:cubicBezTo>
                    <a:cubicBezTo>
                      <a:pt x="501" y="2117"/>
                      <a:pt x="483" y="2112"/>
                      <a:pt x="497" y="2107"/>
                    </a:cubicBezTo>
                    <a:cubicBezTo>
                      <a:pt x="501" y="2106"/>
                      <a:pt x="505" y="2105"/>
                      <a:pt x="508" y="2105"/>
                    </a:cubicBezTo>
                    <a:cubicBezTo>
                      <a:pt x="515" y="2105"/>
                      <a:pt x="521" y="2108"/>
                      <a:pt x="529" y="2110"/>
                    </a:cubicBezTo>
                    <a:cubicBezTo>
                      <a:pt x="524" y="2098"/>
                      <a:pt x="503" y="2094"/>
                      <a:pt x="473" y="2094"/>
                    </a:cubicBezTo>
                    <a:cubicBezTo>
                      <a:pt x="447" y="2094"/>
                      <a:pt x="413" y="2097"/>
                      <a:pt x="381" y="2100"/>
                    </a:cubicBezTo>
                    <a:cubicBezTo>
                      <a:pt x="409" y="2082"/>
                      <a:pt x="404" y="2075"/>
                      <a:pt x="360" y="2068"/>
                    </a:cubicBezTo>
                    <a:cubicBezTo>
                      <a:pt x="372" y="2064"/>
                      <a:pt x="385" y="2058"/>
                      <a:pt x="396" y="2058"/>
                    </a:cubicBezTo>
                    <a:cubicBezTo>
                      <a:pt x="403" y="2058"/>
                      <a:pt x="409" y="2060"/>
                      <a:pt x="413" y="2068"/>
                    </a:cubicBezTo>
                    <a:cubicBezTo>
                      <a:pt x="413" y="2057"/>
                      <a:pt x="438" y="2005"/>
                      <a:pt x="387" y="2005"/>
                    </a:cubicBezTo>
                    <a:cubicBezTo>
                      <a:pt x="385" y="2005"/>
                      <a:pt x="384" y="2005"/>
                      <a:pt x="383" y="2005"/>
                    </a:cubicBezTo>
                    <a:cubicBezTo>
                      <a:pt x="397" y="2001"/>
                      <a:pt x="388" y="1989"/>
                      <a:pt x="381" y="1987"/>
                    </a:cubicBezTo>
                    <a:cubicBezTo>
                      <a:pt x="383" y="1964"/>
                      <a:pt x="388" y="1961"/>
                      <a:pt x="383" y="1940"/>
                    </a:cubicBezTo>
                    <a:lnTo>
                      <a:pt x="383" y="1940"/>
                    </a:lnTo>
                    <a:lnTo>
                      <a:pt x="374" y="1945"/>
                    </a:lnTo>
                    <a:cubicBezTo>
                      <a:pt x="309" y="1936"/>
                      <a:pt x="360" y="1926"/>
                      <a:pt x="353" y="1908"/>
                    </a:cubicBezTo>
                    <a:lnTo>
                      <a:pt x="358" y="1908"/>
                    </a:lnTo>
                    <a:cubicBezTo>
                      <a:pt x="409" y="1869"/>
                      <a:pt x="337" y="1887"/>
                      <a:pt x="395" y="1850"/>
                    </a:cubicBezTo>
                    <a:lnTo>
                      <a:pt x="355" y="1848"/>
                    </a:lnTo>
                    <a:cubicBezTo>
                      <a:pt x="267" y="1834"/>
                      <a:pt x="411" y="1815"/>
                      <a:pt x="383" y="1787"/>
                    </a:cubicBezTo>
                    <a:lnTo>
                      <a:pt x="383" y="1787"/>
                    </a:lnTo>
                    <a:lnTo>
                      <a:pt x="360" y="1792"/>
                    </a:lnTo>
                    <a:cubicBezTo>
                      <a:pt x="332" y="1773"/>
                      <a:pt x="483" y="1776"/>
                      <a:pt x="497" y="1767"/>
                    </a:cubicBezTo>
                    <a:cubicBezTo>
                      <a:pt x="504" y="1767"/>
                      <a:pt x="508" y="1773"/>
                      <a:pt x="513" y="1778"/>
                    </a:cubicBezTo>
                    <a:cubicBezTo>
                      <a:pt x="571" y="1757"/>
                      <a:pt x="462" y="1764"/>
                      <a:pt x="455" y="1736"/>
                    </a:cubicBezTo>
                    <a:lnTo>
                      <a:pt x="455" y="1736"/>
                    </a:lnTo>
                    <a:cubicBezTo>
                      <a:pt x="475" y="1738"/>
                      <a:pt x="503" y="1749"/>
                      <a:pt x="520" y="1749"/>
                    </a:cubicBezTo>
                    <a:cubicBezTo>
                      <a:pt x="526" y="1749"/>
                      <a:pt x="531" y="1748"/>
                      <a:pt x="534" y="1743"/>
                    </a:cubicBezTo>
                    <a:cubicBezTo>
                      <a:pt x="557" y="1743"/>
                      <a:pt x="457" y="1671"/>
                      <a:pt x="518" y="1665"/>
                    </a:cubicBezTo>
                    <a:cubicBezTo>
                      <a:pt x="494" y="1662"/>
                      <a:pt x="471" y="1662"/>
                      <a:pt x="460" y="1646"/>
                    </a:cubicBezTo>
                    <a:cubicBezTo>
                      <a:pt x="457" y="1639"/>
                      <a:pt x="481" y="1634"/>
                      <a:pt x="497" y="1630"/>
                    </a:cubicBezTo>
                    <a:cubicBezTo>
                      <a:pt x="513" y="1625"/>
                      <a:pt x="525" y="1614"/>
                      <a:pt x="494" y="1593"/>
                    </a:cubicBezTo>
                    <a:cubicBezTo>
                      <a:pt x="501" y="1593"/>
                      <a:pt x="508" y="1595"/>
                      <a:pt x="513" y="1597"/>
                    </a:cubicBezTo>
                    <a:cubicBezTo>
                      <a:pt x="501" y="1576"/>
                      <a:pt x="506" y="1542"/>
                      <a:pt x="476" y="1518"/>
                    </a:cubicBezTo>
                    <a:lnTo>
                      <a:pt x="476" y="1518"/>
                    </a:lnTo>
                    <a:cubicBezTo>
                      <a:pt x="493" y="1525"/>
                      <a:pt x="506" y="1527"/>
                      <a:pt x="514" y="1527"/>
                    </a:cubicBezTo>
                    <a:cubicBezTo>
                      <a:pt x="561" y="1527"/>
                      <a:pt x="503" y="1453"/>
                      <a:pt x="536" y="1453"/>
                    </a:cubicBezTo>
                    <a:cubicBezTo>
                      <a:pt x="544" y="1453"/>
                      <a:pt x="555" y="1457"/>
                      <a:pt x="573" y="1465"/>
                    </a:cubicBezTo>
                    <a:lnTo>
                      <a:pt x="589" y="1426"/>
                    </a:lnTo>
                    <a:lnTo>
                      <a:pt x="601" y="1433"/>
                    </a:lnTo>
                    <a:cubicBezTo>
                      <a:pt x="622" y="1414"/>
                      <a:pt x="601" y="1391"/>
                      <a:pt x="583" y="1365"/>
                    </a:cubicBezTo>
                    <a:cubicBezTo>
                      <a:pt x="592" y="1365"/>
                      <a:pt x="601" y="1375"/>
                      <a:pt x="606" y="1379"/>
                    </a:cubicBezTo>
                    <a:cubicBezTo>
                      <a:pt x="650" y="1361"/>
                      <a:pt x="647" y="1356"/>
                      <a:pt x="620" y="1291"/>
                    </a:cubicBezTo>
                    <a:lnTo>
                      <a:pt x="620" y="1291"/>
                    </a:lnTo>
                    <a:lnTo>
                      <a:pt x="654" y="1312"/>
                    </a:lnTo>
                    <a:cubicBezTo>
                      <a:pt x="643" y="1289"/>
                      <a:pt x="745" y="1303"/>
                      <a:pt x="736" y="1243"/>
                    </a:cubicBezTo>
                    <a:lnTo>
                      <a:pt x="736" y="1243"/>
                    </a:lnTo>
                    <a:cubicBezTo>
                      <a:pt x="740" y="1247"/>
                      <a:pt x="745" y="1252"/>
                      <a:pt x="747" y="1259"/>
                    </a:cubicBezTo>
                    <a:cubicBezTo>
                      <a:pt x="742" y="1192"/>
                      <a:pt x="905" y="1259"/>
                      <a:pt x="812" y="1145"/>
                    </a:cubicBezTo>
                    <a:lnTo>
                      <a:pt x="810" y="1099"/>
                    </a:lnTo>
                    <a:cubicBezTo>
                      <a:pt x="805" y="1101"/>
                      <a:pt x="801" y="1102"/>
                      <a:pt x="797" y="1102"/>
                    </a:cubicBezTo>
                    <a:cubicBezTo>
                      <a:pt x="769" y="1102"/>
                      <a:pt x="765" y="1049"/>
                      <a:pt x="740" y="1041"/>
                    </a:cubicBezTo>
                    <a:cubicBezTo>
                      <a:pt x="742" y="1037"/>
                      <a:pt x="747" y="1035"/>
                      <a:pt x="753" y="1035"/>
                    </a:cubicBezTo>
                    <a:cubicBezTo>
                      <a:pt x="771" y="1035"/>
                      <a:pt x="800" y="1050"/>
                      <a:pt x="791" y="1064"/>
                    </a:cubicBezTo>
                    <a:lnTo>
                      <a:pt x="784" y="1062"/>
                    </a:lnTo>
                    <a:lnTo>
                      <a:pt x="784" y="1062"/>
                    </a:lnTo>
                    <a:cubicBezTo>
                      <a:pt x="799" y="1081"/>
                      <a:pt x="810" y="1087"/>
                      <a:pt x="820" y="1087"/>
                    </a:cubicBezTo>
                    <a:cubicBezTo>
                      <a:pt x="834" y="1087"/>
                      <a:pt x="844" y="1076"/>
                      <a:pt x="856" y="1076"/>
                    </a:cubicBezTo>
                    <a:cubicBezTo>
                      <a:pt x="862" y="1076"/>
                      <a:pt x="869" y="1079"/>
                      <a:pt x="877" y="1090"/>
                    </a:cubicBezTo>
                    <a:cubicBezTo>
                      <a:pt x="940" y="1036"/>
                      <a:pt x="1030" y="1027"/>
                      <a:pt x="1095" y="997"/>
                    </a:cubicBezTo>
                    <a:lnTo>
                      <a:pt x="1055" y="951"/>
                    </a:lnTo>
                    <a:lnTo>
                      <a:pt x="1083" y="939"/>
                    </a:lnTo>
                    <a:cubicBezTo>
                      <a:pt x="1097" y="946"/>
                      <a:pt x="1118" y="974"/>
                      <a:pt x="1097" y="981"/>
                    </a:cubicBezTo>
                    <a:cubicBezTo>
                      <a:pt x="1101" y="984"/>
                      <a:pt x="1105" y="986"/>
                      <a:pt x="1107" y="986"/>
                    </a:cubicBezTo>
                    <a:cubicBezTo>
                      <a:pt x="1122" y="986"/>
                      <a:pt x="1112" y="938"/>
                      <a:pt x="1106" y="930"/>
                    </a:cubicBezTo>
                    <a:cubicBezTo>
                      <a:pt x="1156" y="930"/>
                      <a:pt x="1131" y="990"/>
                      <a:pt x="1140" y="990"/>
                    </a:cubicBezTo>
                    <a:cubicBezTo>
                      <a:pt x="1140" y="990"/>
                      <a:pt x="1141" y="990"/>
                      <a:pt x="1141" y="990"/>
                    </a:cubicBezTo>
                    <a:lnTo>
                      <a:pt x="1155" y="976"/>
                    </a:lnTo>
                    <a:lnTo>
                      <a:pt x="1148" y="974"/>
                    </a:lnTo>
                    <a:cubicBezTo>
                      <a:pt x="1148" y="946"/>
                      <a:pt x="1134" y="925"/>
                      <a:pt x="1160" y="913"/>
                    </a:cubicBezTo>
                    <a:cubicBezTo>
                      <a:pt x="1166" y="913"/>
                      <a:pt x="1172" y="917"/>
                      <a:pt x="1177" y="921"/>
                    </a:cubicBezTo>
                    <a:lnTo>
                      <a:pt x="1177" y="921"/>
                    </a:lnTo>
                    <a:cubicBezTo>
                      <a:pt x="1178" y="916"/>
                      <a:pt x="1179" y="914"/>
                      <a:pt x="1181" y="914"/>
                    </a:cubicBezTo>
                    <a:cubicBezTo>
                      <a:pt x="1183" y="914"/>
                      <a:pt x="1185" y="920"/>
                      <a:pt x="1188" y="927"/>
                    </a:cubicBezTo>
                    <a:lnTo>
                      <a:pt x="1180" y="924"/>
                    </a:lnTo>
                    <a:lnTo>
                      <a:pt x="1180" y="924"/>
                    </a:lnTo>
                    <a:cubicBezTo>
                      <a:pt x="1186" y="930"/>
                      <a:pt x="1190" y="937"/>
                      <a:pt x="1194" y="937"/>
                    </a:cubicBezTo>
                    <a:cubicBezTo>
                      <a:pt x="1194" y="937"/>
                      <a:pt x="1194" y="937"/>
                      <a:pt x="1195" y="937"/>
                    </a:cubicBezTo>
                    <a:cubicBezTo>
                      <a:pt x="1196" y="939"/>
                      <a:pt x="1196" y="940"/>
                      <a:pt x="1198" y="940"/>
                    </a:cubicBezTo>
                    <a:cubicBezTo>
                      <a:pt x="1199" y="940"/>
                      <a:pt x="1201" y="937"/>
                      <a:pt x="1204" y="932"/>
                    </a:cubicBezTo>
                    <a:lnTo>
                      <a:pt x="1241" y="916"/>
                    </a:lnTo>
                    <a:lnTo>
                      <a:pt x="1199" y="888"/>
                    </a:lnTo>
                    <a:cubicBezTo>
                      <a:pt x="1199" y="859"/>
                      <a:pt x="1229" y="869"/>
                      <a:pt x="1190" y="841"/>
                    </a:cubicBezTo>
                    <a:lnTo>
                      <a:pt x="1190" y="841"/>
                    </a:lnTo>
                    <a:cubicBezTo>
                      <a:pt x="1202" y="848"/>
                      <a:pt x="1214" y="851"/>
                      <a:pt x="1225" y="851"/>
                    </a:cubicBezTo>
                    <a:cubicBezTo>
                      <a:pt x="1276" y="851"/>
                      <a:pt x="1320" y="788"/>
                      <a:pt x="1344" y="788"/>
                    </a:cubicBezTo>
                    <a:cubicBezTo>
                      <a:pt x="1345" y="788"/>
                      <a:pt x="1346" y="788"/>
                      <a:pt x="1348" y="788"/>
                    </a:cubicBezTo>
                    <a:cubicBezTo>
                      <a:pt x="1343" y="758"/>
                      <a:pt x="1359" y="730"/>
                      <a:pt x="1389" y="719"/>
                    </a:cubicBezTo>
                    <a:cubicBezTo>
                      <a:pt x="1375" y="716"/>
                      <a:pt x="1336" y="679"/>
                      <a:pt x="1359" y="670"/>
                    </a:cubicBezTo>
                    <a:lnTo>
                      <a:pt x="1359" y="670"/>
                    </a:lnTo>
                    <a:cubicBezTo>
                      <a:pt x="1386" y="702"/>
                      <a:pt x="1402" y="710"/>
                      <a:pt x="1416" y="710"/>
                    </a:cubicBezTo>
                    <a:cubicBezTo>
                      <a:pt x="1430" y="710"/>
                      <a:pt x="1441" y="702"/>
                      <a:pt x="1459" y="702"/>
                    </a:cubicBezTo>
                    <a:cubicBezTo>
                      <a:pt x="1468" y="702"/>
                      <a:pt x="1479" y="704"/>
                      <a:pt x="1493" y="711"/>
                    </a:cubicBezTo>
                    <a:lnTo>
                      <a:pt x="1493" y="711"/>
                    </a:lnTo>
                    <a:cubicBezTo>
                      <a:pt x="1454" y="688"/>
                      <a:pt x="1539" y="655"/>
                      <a:pt x="1466" y="626"/>
                    </a:cubicBezTo>
                    <a:cubicBezTo>
                      <a:pt x="1468" y="625"/>
                      <a:pt x="1471" y="624"/>
                      <a:pt x="1473" y="624"/>
                    </a:cubicBezTo>
                    <a:cubicBezTo>
                      <a:pt x="1490" y="624"/>
                      <a:pt x="1502" y="652"/>
                      <a:pt x="1528" y="658"/>
                    </a:cubicBezTo>
                    <a:cubicBezTo>
                      <a:pt x="1533" y="596"/>
                      <a:pt x="1628" y="596"/>
                      <a:pt x="1656" y="540"/>
                    </a:cubicBezTo>
                    <a:cubicBezTo>
                      <a:pt x="1644" y="531"/>
                      <a:pt x="1621" y="524"/>
                      <a:pt x="1612" y="501"/>
                    </a:cubicBezTo>
                    <a:lnTo>
                      <a:pt x="1612" y="501"/>
                    </a:lnTo>
                    <a:lnTo>
                      <a:pt x="1691" y="519"/>
                    </a:lnTo>
                    <a:cubicBezTo>
                      <a:pt x="1693" y="507"/>
                      <a:pt x="1644" y="471"/>
                      <a:pt x="1670" y="471"/>
                    </a:cubicBezTo>
                    <a:cubicBezTo>
                      <a:pt x="1673" y="471"/>
                      <a:pt x="1678" y="472"/>
                      <a:pt x="1684" y="473"/>
                    </a:cubicBezTo>
                    <a:cubicBezTo>
                      <a:pt x="1672" y="468"/>
                      <a:pt x="1656" y="461"/>
                      <a:pt x="1656" y="454"/>
                    </a:cubicBezTo>
                    <a:cubicBezTo>
                      <a:pt x="1721" y="427"/>
                      <a:pt x="1744" y="366"/>
                      <a:pt x="1772" y="315"/>
                    </a:cubicBezTo>
                    <a:cubicBezTo>
                      <a:pt x="1795" y="250"/>
                      <a:pt x="1851" y="202"/>
                      <a:pt x="1916" y="185"/>
                    </a:cubicBezTo>
                    <a:lnTo>
                      <a:pt x="1916" y="185"/>
                    </a:lnTo>
                    <a:cubicBezTo>
                      <a:pt x="1912" y="186"/>
                      <a:pt x="1909" y="186"/>
                      <a:pt x="1906" y="186"/>
                    </a:cubicBezTo>
                    <a:cubicBezTo>
                      <a:pt x="1884" y="186"/>
                      <a:pt x="1886" y="177"/>
                      <a:pt x="1890" y="167"/>
                    </a:cubicBezTo>
                    <a:lnTo>
                      <a:pt x="1890" y="167"/>
                    </a:lnTo>
                    <a:cubicBezTo>
                      <a:pt x="1889" y="167"/>
                      <a:pt x="1888" y="168"/>
                      <a:pt x="1887" y="168"/>
                    </a:cubicBezTo>
                    <a:cubicBezTo>
                      <a:pt x="1876" y="168"/>
                      <a:pt x="1856" y="150"/>
                      <a:pt x="1839" y="144"/>
                    </a:cubicBezTo>
                    <a:lnTo>
                      <a:pt x="1913" y="123"/>
                    </a:lnTo>
                    <a:cubicBezTo>
                      <a:pt x="1865" y="93"/>
                      <a:pt x="1932" y="74"/>
                      <a:pt x="1885" y="49"/>
                    </a:cubicBezTo>
                    <a:lnTo>
                      <a:pt x="1885" y="49"/>
                    </a:lnTo>
                    <a:lnTo>
                      <a:pt x="1888" y="67"/>
                    </a:lnTo>
                    <a:cubicBezTo>
                      <a:pt x="1839" y="23"/>
                      <a:pt x="1749" y="37"/>
                      <a:pt x="16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55" name="Google Shape;2655;p34"/>
              <p:cNvSpPr/>
              <p:nvPr/>
            </p:nvSpPr>
            <p:spPr>
              <a:xfrm>
                <a:off x="467975" y="1653650"/>
                <a:ext cx="525" cy="225"/>
              </a:xfrm>
              <a:custGeom>
                <a:avLst/>
                <a:gdLst/>
                <a:ahLst/>
                <a:cxnLst/>
                <a:rect l="l" t="t" r="r" b="b"/>
                <a:pathLst>
                  <a:path w="21" h="9" extrusionOk="0">
                    <a:moveTo>
                      <a:pt x="16" y="1"/>
                    </a:moveTo>
                    <a:cubicBezTo>
                      <a:pt x="11" y="1"/>
                      <a:pt x="5" y="3"/>
                      <a:pt x="0" y="9"/>
                    </a:cubicBezTo>
                    <a:cubicBezTo>
                      <a:pt x="7" y="4"/>
                      <a:pt x="14" y="4"/>
                      <a:pt x="21" y="2"/>
                    </a:cubicBezTo>
                    <a:cubicBezTo>
                      <a:pt x="19" y="1"/>
                      <a:pt x="1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56" name="Google Shape;2656;p34"/>
              <p:cNvSpPr/>
              <p:nvPr/>
            </p:nvSpPr>
            <p:spPr>
              <a:xfrm>
                <a:off x="473650" y="1628475"/>
                <a:ext cx="125" cy="125"/>
              </a:xfrm>
              <a:custGeom>
                <a:avLst/>
                <a:gdLst/>
                <a:ahLst/>
                <a:cxnLst/>
                <a:rect l="l" t="t" r="r" b="b"/>
                <a:pathLst>
                  <a:path w="5" h="5" extrusionOk="0">
                    <a:moveTo>
                      <a:pt x="0" y="0"/>
                    </a:moveTo>
                    <a:cubicBezTo>
                      <a:pt x="0" y="3"/>
                      <a:pt x="3" y="5"/>
                      <a:pt x="5"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57" name="Google Shape;2657;p34"/>
              <p:cNvSpPr/>
              <p:nvPr/>
            </p:nvSpPr>
            <p:spPr>
              <a:xfrm>
                <a:off x="480825" y="1676350"/>
                <a:ext cx="325" cy="600"/>
              </a:xfrm>
              <a:custGeom>
                <a:avLst/>
                <a:gdLst/>
                <a:ahLst/>
                <a:cxnLst/>
                <a:rect l="l" t="t" r="r" b="b"/>
                <a:pathLst>
                  <a:path w="13" h="24" extrusionOk="0">
                    <a:moveTo>
                      <a:pt x="12" y="0"/>
                    </a:moveTo>
                    <a:lnTo>
                      <a:pt x="12" y="0"/>
                    </a:lnTo>
                    <a:cubicBezTo>
                      <a:pt x="5" y="7"/>
                      <a:pt x="1" y="14"/>
                      <a:pt x="8" y="23"/>
                    </a:cubicBezTo>
                    <a:cubicBezTo>
                      <a:pt x="5" y="14"/>
                      <a:pt x="8"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58" name="Google Shape;2658;p34"/>
              <p:cNvSpPr/>
              <p:nvPr/>
            </p:nvSpPr>
            <p:spPr>
              <a:xfrm>
                <a:off x="499675" y="1678300"/>
                <a:ext cx="600" cy="625"/>
              </a:xfrm>
              <a:custGeom>
                <a:avLst/>
                <a:gdLst/>
                <a:ahLst/>
                <a:cxnLst/>
                <a:rect l="l" t="t" r="r" b="b"/>
                <a:pathLst>
                  <a:path w="24" h="25" extrusionOk="0">
                    <a:moveTo>
                      <a:pt x="0" y="1"/>
                    </a:moveTo>
                    <a:lnTo>
                      <a:pt x="0" y="1"/>
                    </a:lnTo>
                    <a:cubicBezTo>
                      <a:pt x="9" y="8"/>
                      <a:pt x="5" y="15"/>
                      <a:pt x="5" y="24"/>
                    </a:cubicBezTo>
                    <a:cubicBezTo>
                      <a:pt x="10" y="18"/>
                      <a:pt x="16" y="8"/>
                      <a:pt x="21" y="7"/>
                    </a:cubicBezTo>
                    <a:lnTo>
                      <a:pt x="21" y="7"/>
                    </a:lnTo>
                    <a:lnTo>
                      <a:pt x="23" y="8"/>
                    </a:lnTo>
                    <a:cubicBezTo>
                      <a:pt x="23" y="7"/>
                      <a:pt x="22" y="7"/>
                      <a:pt x="21" y="7"/>
                    </a:cubicBezTo>
                    <a:cubicBezTo>
                      <a:pt x="21" y="7"/>
                      <a:pt x="21" y="7"/>
                      <a:pt x="21" y="7"/>
                    </a:cubicBezTo>
                    <a:lnTo>
                      <a:pt x="21" y="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59" name="Google Shape;2659;p34"/>
              <p:cNvSpPr/>
              <p:nvPr/>
            </p:nvSpPr>
            <p:spPr>
              <a:xfrm>
                <a:off x="498700" y="1685225"/>
                <a:ext cx="650" cy="425"/>
              </a:xfrm>
              <a:custGeom>
                <a:avLst/>
                <a:gdLst/>
                <a:ahLst/>
                <a:cxnLst/>
                <a:rect l="l" t="t" r="r" b="b"/>
                <a:pathLst>
                  <a:path w="26" h="17" extrusionOk="0">
                    <a:moveTo>
                      <a:pt x="14" y="1"/>
                    </a:moveTo>
                    <a:cubicBezTo>
                      <a:pt x="7" y="1"/>
                      <a:pt x="1" y="5"/>
                      <a:pt x="2" y="14"/>
                    </a:cubicBezTo>
                    <a:cubicBezTo>
                      <a:pt x="6" y="14"/>
                      <a:pt x="7" y="17"/>
                      <a:pt x="9" y="17"/>
                    </a:cubicBezTo>
                    <a:cubicBezTo>
                      <a:pt x="10" y="17"/>
                      <a:pt x="10" y="17"/>
                      <a:pt x="11" y="16"/>
                    </a:cubicBezTo>
                    <a:lnTo>
                      <a:pt x="25" y="4"/>
                    </a:lnTo>
                    <a:cubicBezTo>
                      <a:pt x="22" y="2"/>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60" name="Google Shape;2660;p34"/>
              <p:cNvSpPr/>
              <p:nvPr/>
            </p:nvSpPr>
            <p:spPr>
              <a:xfrm>
                <a:off x="497725" y="1681100"/>
                <a:ext cx="1625" cy="725"/>
              </a:xfrm>
              <a:custGeom>
                <a:avLst/>
                <a:gdLst/>
                <a:ahLst/>
                <a:cxnLst/>
                <a:rect l="l" t="t" r="r" b="b"/>
                <a:pathLst>
                  <a:path w="65" h="29" extrusionOk="0">
                    <a:moveTo>
                      <a:pt x="23" y="0"/>
                    </a:moveTo>
                    <a:cubicBezTo>
                      <a:pt x="0" y="23"/>
                      <a:pt x="14" y="23"/>
                      <a:pt x="28" y="28"/>
                    </a:cubicBezTo>
                    <a:lnTo>
                      <a:pt x="28" y="28"/>
                    </a:lnTo>
                    <a:cubicBezTo>
                      <a:pt x="64" y="0"/>
                      <a:pt x="43" y="0"/>
                      <a:pt x="23" y="0"/>
                    </a:cubicBezTo>
                    <a:close/>
                    <a:moveTo>
                      <a:pt x="28" y="28"/>
                    </a:moveTo>
                    <a:cubicBezTo>
                      <a:pt x="28" y="28"/>
                      <a:pt x="27" y="28"/>
                      <a:pt x="27" y="28"/>
                    </a:cubicBezTo>
                    <a:lnTo>
                      <a:pt x="30" y="28"/>
                    </a:lnTo>
                    <a:cubicBezTo>
                      <a:pt x="29" y="28"/>
                      <a:pt x="28" y="28"/>
                      <a:pt x="28"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61" name="Google Shape;2661;p34"/>
              <p:cNvSpPr/>
              <p:nvPr/>
            </p:nvSpPr>
            <p:spPr>
              <a:xfrm>
                <a:off x="498575" y="1681800"/>
                <a:ext cx="600" cy="300"/>
              </a:xfrm>
              <a:custGeom>
                <a:avLst/>
                <a:gdLst/>
                <a:ahLst/>
                <a:cxnLst/>
                <a:rect l="l" t="t" r="r" b="b"/>
                <a:pathLst>
                  <a:path w="24" h="12" extrusionOk="0">
                    <a:moveTo>
                      <a:pt x="0" y="2"/>
                    </a:moveTo>
                    <a:lnTo>
                      <a:pt x="0" y="2"/>
                    </a:lnTo>
                    <a:cubicBezTo>
                      <a:pt x="2" y="5"/>
                      <a:pt x="7" y="7"/>
                      <a:pt x="9" y="12"/>
                    </a:cubicBezTo>
                    <a:cubicBezTo>
                      <a:pt x="23" y="0"/>
                      <a:pt x="9" y="5"/>
                      <a:pt x="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62" name="Google Shape;2662;p34"/>
              <p:cNvSpPr/>
              <p:nvPr/>
            </p:nvSpPr>
            <p:spPr>
              <a:xfrm>
                <a:off x="496125" y="1676550"/>
                <a:ext cx="1700" cy="725"/>
              </a:xfrm>
              <a:custGeom>
                <a:avLst/>
                <a:gdLst/>
                <a:ahLst/>
                <a:cxnLst/>
                <a:rect l="l" t="t" r="r" b="b"/>
                <a:pathLst>
                  <a:path w="68" h="29" extrusionOk="0">
                    <a:moveTo>
                      <a:pt x="62" y="0"/>
                    </a:moveTo>
                    <a:cubicBezTo>
                      <a:pt x="48" y="0"/>
                      <a:pt x="1" y="22"/>
                      <a:pt x="33" y="27"/>
                    </a:cubicBezTo>
                    <a:cubicBezTo>
                      <a:pt x="33" y="28"/>
                      <a:pt x="34" y="28"/>
                      <a:pt x="34" y="28"/>
                    </a:cubicBezTo>
                    <a:cubicBezTo>
                      <a:pt x="39" y="28"/>
                      <a:pt x="57" y="8"/>
                      <a:pt x="59" y="8"/>
                    </a:cubicBezTo>
                    <a:cubicBezTo>
                      <a:pt x="60" y="8"/>
                      <a:pt x="60" y="9"/>
                      <a:pt x="59" y="11"/>
                    </a:cubicBezTo>
                    <a:cubicBezTo>
                      <a:pt x="68" y="3"/>
                      <a:pt x="67"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63" name="Google Shape;2663;p34"/>
              <p:cNvSpPr/>
              <p:nvPr/>
            </p:nvSpPr>
            <p:spPr>
              <a:xfrm>
                <a:off x="496375" y="1682375"/>
                <a:ext cx="775" cy="825"/>
              </a:xfrm>
              <a:custGeom>
                <a:avLst/>
                <a:gdLst/>
                <a:ahLst/>
                <a:cxnLst/>
                <a:rect l="l" t="t" r="r" b="b"/>
                <a:pathLst>
                  <a:path w="31" h="33" extrusionOk="0">
                    <a:moveTo>
                      <a:pt x="30" y="0"/>
                    </a:moveTo>
                    <a:lnTo>
                      <a:pt x="0" y="19"/>
                    </a:lnTo>
                    <a:lnTo>
                      <a:pt x="5" y="33"/>
                    </a:lnTo>
                    <a:lnTo>
                      <a:pt x="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64" name="Google Shape;2664;p34"/>
              <p:cNvSpPr/>
              <p:nvPr/>
            </p:nvSpPr>
            <p:spPr>
              <a:xfrm>
                <a:off x="495025" y="1680900"/>
                <a:ext cx="600" cy="625"/>
              </a:xfrm>
              <a:custGeom>
                <a:avLst/>
                <a:gdLst/>
                <a:ahLst/>
                <a:cxnLst/>
                <a:rect l="l" t="t" r="r" b="b"/>
                <a:pathLst>
                  <a:path w="24" h="25" extrusionOk="0">
                    <a:moveTo>
                      <a:pt x="7" y="1"/>
                    </a:moveTo>
                    <a:cubicBezTo>
                      <a:pt x="5" y="1"/>
                      <a:pt x="3" y="1"/>
                      <a:pt x="1" y="4"/>
                    </a:cubicBezTo>
                    <a:lnTo>
                      <a:pt x="10" y="24"/>
                    </a:lnTo>
                    <a:cubicBezTo>
                      <a:pt x="12" y="20"/>
                      <a:pt x="19" y="18"/>
                      <a:pt x="24" y="18"/>
                    </a:cubicBezTo>
                    <a:cubicBezTo>
                      <a:pt x="17" y="10"/>
                      <a:pt x="12"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65" name="Google Shape;2665;p34"/>
              <p:cNvSpPr/>
              <p:nvPr/>
            </p:nvSpPr>
            <p:spPr>
              <a:xfrm>
                <a:off x="495550" y="1681325"/>
                <a:ext cx="500" cy="200"/>
              </a:xfrm>
              <a:custGeom>
                <a:avLst/>
                <a:gdLst/>
                <a:ahLst/>
                <a:cxnLst/>
                <a:rect l="l" t="t" r="r" b="b"/>
                <a:pathLst>
                  <a:path w="20" h="8" extrusionOk="0">
                    <a:moveTo>
                      <a:pt x="1" y="1"/>
                    </a:moveTo>
                    <a:cubicBezTo>
                      <a:pt x="5" y="5"/>
                      <a:pt x="12" y="7"/>
                      <a:pt x="19" y="7"/>
                    </a:cubicBezTo>
                    <a:cubicBezTo>
                      <a:pt x="15" y="3"/>
                      <a:pt x="8"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66" name="Google Shape;2666;p34"/>
              <p:cNvSpPr/>
              <p:nvPr/>
            </p:nvSpPr>
            <p:spPr>
              <a:xfrm>
                <a:off x="495550" y="1682375"/>
                <a:ext cx="250" cy="550"/>
              </a:xfrm>
              <a:custGeom>
                <a:avLst/>
                <a:gdLst/>
                <a:ahLst/>
                <a:cxnLst/>
                <a:rect l="l" t="t" r="r" b="b"/>
                <a:pathLst>
                  <a:path w="10" h="22" extrusionOk="0">
                    <a:moveTo>
                      <a:pt x="1" y="0"/>
                    </a:moveTo>
                    <a:lnTo>
                      <a:pt x="8" y="21"/>
                    </a:lnTo>
                    <a:lnTo>
                      <a:pt x="10" y="1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67" name="Google Shape;2667;p34"/>
              <p:cNvSpPr/>
              <p:nvPr/>
            </p:nvSpPr>
            <p:spPr>
              <a:xfrm>
                <a:off x="489650" y="1677375"/>
                <a:ext cx="950" cy="550"/>
              </a:xfrm>
              <a:custGeom>
                <a:avLst/>
                <a:gdLst/>
                <a:ahLst/>
                <a:cxnLst/>
                <a:rect l="l" t="t" r="r" b="b"/>
                <a:pathLst>
                  <a:path w="38" h="22" extrusionOk="0">
                    <a:moveTo>
                      <a:pt x="12" y="1"/>
                    </a:moveTo>
                    <a:cubicBezTo>
                      <a:pt x="0" y="12"/>
                      <a:pt x="2" y="22"/>
                      <a:pt x="12" y="22"/>
                    </a:cubicBezTo>
                    <a:cubicBezTo>
                      <a:pt x="23" y="17"/>
                      <a:pt x="33" y="17"/>
                      <a:pt x="37" y="3"/>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68" name="Google Shape;2668;p34"/>
              <p:cNvSpPr/>
              <p:nvPr/>
            </p:nvSpPr>
            <p:spPr>
              <a:xfrm>
                <a:off x="489825" y="1679925"/>
                <a:ext cx="775" cy="1025"/>
              </a:xfrm>
              <a:custGeom>
                <a:avLst/>
                <a:gdLst/>
                <a:ahLst/>
                <a:cxnLst/>
                <a:rect l="l" t="t" r="r" b="b"/>
                <a:pathLst>
                  <a:path w="31" h="41" extrusionOk="0">
                    <a:moveTo>
                      <a:pt x="30" y="1"/>
                    </a:moveTo>
                    <a:lnTo>
                      <a:pt x="0" y="40"/>
                    </a:lnTo>
                    <a:lnTo>
                      <a:pt x="21" y="29"/>
                    </a:lnTo>
                    <a:cubicBezTo>
                      <a:pt x="21" y="19"/>
                      <a:pt x="26" y="8"/>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69" name="Google Shape;2669;p34"/>
              <p:cNvSpPr/>
              <p:nvPr/>
            </p:nvSpPr>
            <p:spPr>
              <a:xfrm>
                <a:off x="487550" y="1680000"/>
                <a:ext cx="1525" cy="700"/>
              </a:xfrm>
              <a:custGeom>
                <a:avLst/>
                <a:gdLst/>
                <a:ahLst/>
                <a:cxnLst/>
                <a:rect l="l" t="t" r="r" b="b"/>
                <a:pathLst>
                  <a:path w="61" h="28" extrusionOk="0">
                    <a:moveTo>
                      <a:pt x="52" y="0"/>
                    </a:moveTo>
                    <a:lnTo>
                      <a:pt x="52" y="0"/>
                    </a:lnTo>
                    <a:cubicBezTo>
                      <a:pt x="40" y="9"/>
                      <a:pt x="1" y="16"/>
                      <a:pt x="26" y="28"/>
                    </a:cubicBezTo>
                    <a:cubicBezTo>
                      <a:pt x="35" y="19"/>
                      <a:pt x="61" y="19"/>
                      <a:pt x="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70" name="Google Shape;2670;p34"/>
              <p:cNvSpPr/>
              <p:nvPr/>
            </p:nvSpPr>
            <p:spPr>
              <a:xfrm>
                <a:off x="482675" y="1672350"/>
                <a:ext cx="1600" cy="1525"/>
              </a:xfrm>
              <a:custGeom>
                <a:avLst/>
                <a:gdLst/>
                <a:ahLst/>
                <a:cxnLst/>
                <a:rect l="l" t="t" r="r" b="b"/>
                <a:pathLst>
                  <a:path w="64" h="61" extrusionOk="0">
                    <a:moveTo>
                      <a:pt x="64" y="0"/>
                    </a:moveTo>
                    <a:lnTo>
                      <a:pt x="1" y="58"/>
                    </a:lnTo>
                    <a:lnTo>
                      <a:pt x="6" y="60"/>
                    </a:lnTo>
                    <a:lnTo>
                      <a:pt x="6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71" name="Google Shape;2671;p34"/>
              <p:cNvSpPr/>
              <p:nvPr/>
            </p:nvSpPr>
            <p:spPr>
              <a:xfrm>
                <a:off x="473300" y="1670550"/>
                <a:ext cx="1650" cy="950"/>
              </a:xfrm>
              <a:custGeom>
                <a:avLst/>
                <a:gdLst/>
                <a:ahLst/>
                <a:cxnLst/>
                <a:rect l="l" t="t" r="r" b="b"/>
                <a:pathLst>
                  <a:path w="66" h="38" extrusionOk="0">
                    <a:moveTo>
                      <a:pt x="40" y="0"/>
                    </a:moveTo>
                    <a:cubicBezTo>
                      <a:pt x="32" y="0"/>
                      <a:pt x="23" y="6"/>
                      <a:pt x="0" y="26"/>
                    </a:cubicBezTo>
                    <a:cubicBezTo>
                      <a:pt x="1" y="35"/>
                      <a:pt x="4" y="37"/>
                      <a:pt x="9" y="37"/>
                    </a:cubicBezTo>
                    <a:cubicBezTo>
                      <a:pt x="18" y="37"/>
                      <a:pt x="32" y="26"/>
                      <a:pt x="40" y="26"/>
                    </a:cubicBezTo>
                    <a:cubicBezTo>
                      <a:pt x="44" y="26"/>
                      <a:pt x="46" y="29"/>
                      <a:pt x="44" y="37"/>
                    </a:cubicBezTo>
                    <a:cubicBezTo>
                      <a:pt x="65" y="30"/>
                      <a:pt x="47" y="10"/>
                      <a:pt x="65" y="5"/>
                    </a:cubicBezTo>
                    <a:cubicBezTo>
                      <a:pt x="53" y="4"/>
                      <a:pt x="47"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72" name="Google Shape;2672;p34"/>
              <p:cNvSpPr/>
              <p:nvPr/>
            </p:nvSpPr>
            <p:spPr>
              <a:xfrm>
                <a:off x="513575" y="1603900"/>
                <a:ext cx="775" cy="300"/>
              </a:xfrm>
              <a:custGeom>
                <a:avLst/>
                <a:gdLst/>
                <a:ahLst/>
                <a:cxnLst/>
                <a:rect l="l" t="t" r="r" b="b"/>
                <a:pathLst>
                  <a:path w="31" h="12" extrusionOk="0">
                    <a:moveTo>
                      <a:pt x="1" y="0"/>
                    </a:moveTo>
                    <a:lnTo>
                      <a:pt x="8" y="12"/>
                    </a:lnTo>
                    <a:lnTo>
                      <a:pt x="31"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73" name="Google Shape;2673;p34"/>
              <p:cNvSpPr/>
              <p:nvPr/>
            </p:nvSpPr>
            <p:spPr>
              <a:xfrm>
                <a:off x="512650" y="1602500"/>
                <a:ext cx="1350" cy="725"/>
              </a:xfrm>
              <a:custGeom>
                <a:avLst/>
                <a:gdLst/>
                <a:ahLst/>
                <a:cxnLst/>
                <a:rect l="l" t="t" r="r" b="b"/>
                <a:pathLst>
                  <a:path w="54" h="29" extrusionOk="0">
                    <a:moveTo>
                      <a:pt x="12" y="1"/>
                    </a:moveTo>
                    <a:cubicBezTo>
                      <a:pt x="12" y="5"/>
                      <a:pt x="14" y="10"/>
                      <a:pt x="5" y="10"/>
                    </a:cubicBezTo>
                    <a:cubicBezTo>
                      <a:pt x="4" y="10"/>
                      <a:pt x="2" y="10"/>
                      <a:pt x="0" y="10"/>
                    </a:cubicBezTo>
                    <a:lnTo>
                      <a:pt x="0" y="10"/>
                    </a:lnTo>
                    <a:lnTo>
                      <a:pt x="54" y="29"/>
                    </a:lnTo>
                    <a:lnTo>
                      <a:pt x="54" y="29"/>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74" name="Google Shape;2674;p34"/>
              <p:cNvSpPr/>
              <p:nvPr/>
            </p:nvSpPr>
            <p:spPr>
              <a:xfrm>
                <a:off x="464825" y="1642425"/>
                <a:ext cx="900" cy="325"/>
              </a:xfrm>
              <a:custGeom>
                <a:avLst/>
                <a:gdLst/>
                <a:ahLst/>
                <a:cxnLst/>
                <a:rect l="l" t="t" r="r" b="b"/>
                <a:pathLst>
                  <a:path w="36" h="13" extrusionOk="0">
                    <a:moveTo>
                      <a:pt x="36" y="1"/>
                    </a:moveTo>
                    <a:lnTo>
                      <a:pt x="1" y="8"/>
                    </a:lnTo>
                    <a:lnTo>
                      <a:pt x="13" y="13"/>
                    </a:lnTo>
                    <a:cubicBezTo>
                      <a:pt x="29" y="13"/>
                      <a:pt x="31" y="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75" name="Google Shape;2675;p34"/>
              <p:cNvSpPr/>
              <p:nvPr/>
            </p:nvSpPr>
            <p:spPr>
              <a:xfrm>
                <a:off x="468075" y="1636400"/>
                <a:ext cx="1250" cy="450"/>
              </a:xfrm>
              <a:custGeom>
                <a:avLst/>
                <a:gdLst/>
                <a:ahLst/>
                <a:cxnLst/>
                <a:rect l="l" t="t" r="r" b="b"/>
                <a:pathLst>
                  <a:path w="50" h="18" extrusionOk="0">
                    <a:moveTo>
                      <a:pt x="3" y="1"/>
                    </a:moveTo>
                    <a:lnTo>
                      <a:pt x="1" y="6"/>
                    </a:lnTo>
                    <a:lnTo>
                      <a:pt x="49" y="17"/>
                    </a:lnTo>
                    <a:lnTo>
                      <a:pt x="49" y="17"/>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76" name="Google Shape;2676;p34"/>
              <p:cNvSpPr/>
              <p:nvPr/>
            </p:nvSpPr>
            <p:spPr>
              <a:xfrm>
                <a:off x="469250" y="1630800"/>
                <a:ext cx="1475" cy="775"/>
              </a:xfrm>
              <a:custGeom>
                <a:avLst/>
                <a:gdLst/>
                <a:ahLst/>
                <a:cxnLst/>
                <a:rect l="l" t="t" r="r" b="b"/>
                <a:pathLst>
                  <a:path w="59" h="31" extrusionOk="0">
                    <a:moveTo>
                      <a:pt x="12" y="0"/>
                    </a:moveTo>
                    <a:lnTo>
                      <a:pt x="12" y="0"/>
                    </a:lnTo>
                    <a:cubicBezTo>
                      <a:pt x="6" y="5"/>
                      <a:pt x="6" y="16"/>
                      <a:pt x="4" y="24"/>
                    </a:cubicBezTo>
                    <a:lnTo>
                      <a:pt x="4" y="24"/>
                    </a:lnTo>
                    <a:cubicBezTo>
                      <a:pt x="17" y="11"/>
                      <a:pt x="59" y="25"/>
                      <a:pt x="12" y="0"/>
                    </a:cubicBezTo>
                    <a:close/>
                    <a:moveTo>
                      <a:pt x="4" y="24"/>
                    </a:moveTo>
                    <a:cubicBezTo>
                      <a:pt x="2" y="25"/>
                      <a:pt x="1" y="27"/>
                      <a:pt x="0" y="30"/>
                    </a:cubicBezTo>
                    <a:cubicBezTo>
                      <a:pt x="2" y="28"/>
                      <a:pt x="3" y="26"/>
                      <a:pt x="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77" name="Google Shape;2677;p34"/>
              <p:cNvSpPr/>
              <p:nvPr/>
            </p:nvSpPr>
            <p:spPr>
              <a:xfrm>
                <a:off x="514225" y="1602775"/>
                <a:ext cx="1000" cy="575"/>
              </a:xfrm>
              <a:custGeom>
                <a:avLst/>
                <a:gdLst/>
                <a:ahLst/>
                <a:cxnLst/>
                <a:rect l="l" t="t" r="r" b="b"/>
                <a:pathLst>
                  <a:path w="40" h="23" extrusionOk="0">
                    <a:moveTo>
                      <a:pt x="6" y="1"/>
                    </a:moveTo>
                    <a:cubicBezTo>
                      <a:pt x="6" y="1"/>
                      <a:pt x="6" y="1"/>
                      <a:pt x="7" y="1"/>
                    </a:cubicBezTo>
                    <a:lnTo>
                      <a:pt x="7" y="1"/>
                    </a:lnTo>
                    <a:cubicBezTo>
                      <a:pt x="7" y="1"/>
                      <a:pt x="7" y="1"/>
                      <a:pt x="7" y="1"/>
                    </a:cubicBezTo>
                    <a:cubicBezTo>
                      <a:pt x="6" y="1"/>
                      <a:pt x="6" y="1"/>
                      <a:pt x="6" y="1"/>
                    </a:cubicBezTo>
                    <a:close/>
                    <a:moveTo>
                      <a:pt x="7" y="1"/>
                    </a:moveTo>
                    <a:lnTo>
                      <a:pt x="7" y="1"/>
                    </a:lnTo>
                    <a:cubicBezTo>
                      <a:pt x="0" y="8"/>
                      <a:pt x="35" y="18"/>
                      <a:pt x="39" y="22"/>
                    </a:cubicBezTo>
                    <a:cubicBezTo>
                      <a:pt x="38" y="11"/>
                      <a:pt x="13"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78" name="Google Shape;2678;p34"/>
              <p:cNvSpPr/>
              <p:nvPr/>
            </p:nvSpPr>
            <p:spPr>
              <a:xfrm>
                <a:off x="513450" y="1598575"/>
                <a:ext cx="675" cy="700"/>
              </a:xfrm>
              <a:custGeom>
                <a:avLst/>
                <a:gdLst/>
                <a:ahLst/>
                <a:cxnLst/>
                <a:rect l="l" t="t" r="r" b="b"/>
                <a:pathLst>
                  <a:path w="27" h="28" extrusionOk="0">
                    <a:moveTo>
                      <a:pt x="1" y="0"/>
                    </a:moveTo>
                    <a:lnTo>
                      <a:pt x="13" y="23"/>
                    </a:lnTo>
                    <a:lnTo>
                      <a:pt x="26"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79" name="Google Shape;2679;p34"/>
              <p:cNvSpPr/>
              <p:nvPr/>
            </p:nvSpPr>
            <p:spPr>
              <a:xfrm>
                <a:off x="513500" y="1596300"/>
                <a:ext cx="1375" cy="2050"/>
              </a:xfrm>
              <a:custGeom>
                <a:avLst/>
                <a:gdLst/>
                <a:ahLst/>
                <a:cxnLst/>
                <a:rect l="l" t="t" r="r" b="b"/>
                <a:pathLst>
                  <a:path w="55" h="82" extrusionOk="0">
                    <a:moveTo>
                      <a:pt x="44" y="0"/>
                    </a:moveTo>
                    <a:cubicBezTo>
                      <a:pt x="1" y="0"/>
                      <a:pt x="48" y="46"/>
                      <a:pt x="22" y="59"/>
                    </a:cubicBezTo>
                    <a:lnTo>
                      <a:pt x="8" y="59"/>
                    </a:lnTo>
                    <a:lnTo>
                      <a:pt x="50" y="82"/>
                    </a:lnTo>
                    <a:cubicBezTo>
                      <a:pt x="50" y="54"/>
                      <a:pt x="31" y="12"/>
                      <a:pt x="55" y="1"/>
                    </a:cubicBezTo>
                    <a:cubicBezTo>
                      <a:pt x="51" y="0"/>
                      <a:pt x="47"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80" name="Google Shape;2680;p34"/>
              <p:cNvSpPr/>
              <p:nvPr/>
            </p:nvSpPr>
            <p:spPr>
              <a:xfrm>
                <a:off x="518050" y="1595425"/>
                <a:ext cx="425" cy="550"/>
              </a:xfrm>
              <a:custGeom>
                <a:avLst/>
                <a:gdLst/>
                <a:ahLst/>
                <a:cxnLst/>
                <a:rect l="l" t="t" r="r" b="b"/>
                <a:pathLst>
                  <a:path w="17" h="22" extrusionOk="0">
                    <a:moveTo>
                      <a:pt x="1" y="1"/>
                    </a:moveTo>
                    <a:lnTo>
                      <a:pt x="1" y="1"/>
                    </a:lnTo>
                    <a:cubicBezTo>
                      <a:pt x="1" y="1"/>
                      <a:pt x="1" y="1"/>
                      <a:pt x="1" y="1"/>
                    </a:cubicBezTo>
                    <a:lnTo>
                      <a:pt x="1" y="1"/>
                    </a:lnTo>
                    <a:cubicBezTo>
                      <a:pt x="1" y="1"/>
                      <a:pt x="1" y="1"/>
                      <a:pt x="1" y="1"/>
                    </a:cubicBezTo>
                    <a:close/>
                    <a:moveTo>
                      <a:pt x="1" y="1"/>
                    </a:moveTo>
                    <a:cubicBezTo>
                      <a:pt x="2" y="2"/>
                      <a:pt x="4" y="8"/>
                      <a:pt x="5" y="22"/>
                    </a:cubicBezTo>
                    <a:cubicBezTo>
                      <a:pt x="6" y="21"/>
                      <a:pt x="7" y="20"/>
                      <a:pt x="8" y="20"/>
                    </a:cubicBezTo>
                    <a:cubicBezTo>
                      <a:pt x="9" y="20"/>
                      <a:pt x="10" y="21"/>
                      <a:pt x="12" y="22"/>
                    </a:cubicBezTo>
                    <a:cubicBezTo>
                      <a:pt x="12" y="17"/>
                      <a:pt x="14" y="12"/>
                      <a:pt x="16" y="8"/>
                    </a:cubicBezTo>
                    <a:cubicBezTo>
                      <a:pt x="6" y="7"/>
                      <a:pt x="2" y="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81" name="Google Shape;2681;p34"/>
              <p:cNvSpPr/>
              <p:nvPr/>
            </p:nvSpPr>
            <p:spPr>
              <a:xfrm>
                <a:off x="518300" y="1595900"/>
                <a:ext cx="375" cy="175"/>
              </a:xfrm>
              <a:custGeom>
                <a:avLst/>
                <a:gdLst/>
                <a:ahLst/>
                <a:cxnLst/>
                <a:rect l="l" t="t" r="r" b="b"/>
                <a:pathLst>
                  <a:path w="15" h="7" extrusionOk="0">
                    <a:moveTo>
                      <a:pt x="5" y="0"/>
                    </a:moveTo>
                    <a:cubicBezTo>
                      <a:pt x="4" y="0"/>
                      <a:pt x="3" y="0"/>
                      <a:pt x="2" y="0"/>
                    </a:cubicBezTo>
                    <a:cubicBezTo>
                      <a:pt x="1" y="5"/>
                      <a:pt x="3" y="6"/>
                      <a:pt x="5" y="6"/>
                    </a:cubicBezTo>
                    <a:cubicBezTo>
                      <a:pt x="9" y="6"/>
                      <a:pt x="1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82" name="Google Shape;2682;p34"/>
              <p:cNvSpPr/>
              <p:nvPr/>
            </p:nvSpPr>
            <p:spPr>
              <a:xfrm>
                <a:off x="518500" y="1594300"/>
                <a:ext cx="1125" cy="575"/>
              </a:xfrm>
              <a:custGeom>
                <a:avLst/>
                <a:gdLst/>
                <a:ahLst/>
                <a:cxnLst/>
                <a:rect l="l" t="t" r="r" b="b"/>
                <a:pathLst>
                  <a:path w="45" h="23" extrusionOk="0">
                    <a:moveTo>
                      <a:pt x="21" y="0"/>
                    </a:moveTo>
                    <a:cubicBezTo>
                      <a:pt x="15" y="0"/>
                      <a:pt x="8" y="1"/>
                      <a:pt x="1" y="2"/>
                    </a:cubicBezTo>
                    <a:lnTo>
                      <a:pt x="15" y="23"/>
                    </a:lnTo>
                    <a:cubicBezTo>
                      <a:pt x="26" y="23"/>
                      <a:pt x="34" y="14"/>
                      <a:pt x="40" y="14"/>
                    </a:cubicBezTo>
                    <a:cubicBezTo>
                      <a:pt x="42" y="14"/>
                      <a:pt x="43" y="14"/>
                      <a:pt x="45" y="16"/>
                    </a:cubicBezTo>
                    <a:cubicBezTo>
                      <a:pt x="40" y="3"/>
                      <a:pt x="32"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83" name="Google Shape;2683;p34"/>
              <p:cNvSpPr/>
              <p:nvPr/>
            </p:nvSpPr>
            <p:spPr>
              <a:xfrm>
                <a:off x="517525" y="1593650"/>
                <a:ext cx="375" cy="300"/>
              </a:xfrm>
              <a:custGeom>
                <a:avLst/>
                <a:gdLst/>
                <a:ahLst/>
                <a:cxnLst/>
                <a:rect l="l" t="t" r="r" b="b"/>
                <a:pathLst>
                  <a:path w="15" h="12" extrusionOk="0">
                    <a:moveTo>
                      <a:pt x="0" y="0"/>
                    </a:moveTo>
                    <a:lnTo>
                      <a:pt x="5" y="12"/>
                    </a:lnTo>
                    <a:cubicBezTo>
                      <a:pt x="12" y="12"/>
                      <a:pt x="14" y="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84" name="Google Shape;2684;p34"/>
              <p:cNvSpPr/>
              <p:nvPr/>
            </p:nvSpPr>
            <p:spPr>
              <a:xfrm>
                <a:off x="517225" y="1593900"/>
                <a:ext cx="775" cy="625"/>
              </a:xfrm>
              <a:custGeom>
                <a:avLst/>
                <a:gdLst/>
                <a:ahLst/>
                <a:cxnLst/>
                <a:rect l="l" t="t" r="r" b="b"/>
                <a:pathLst>
                  <a:path w="31" h="25" extrusionOk="0">
                    <a:moveTo>
                      <a:pt x="5" y="1"/>
                    </a:moveTo>
                    <a:cubicBezTo>
                      <a:pt x="1" y="1"/>
                      <a:pt x="2" y="3"/>
                      <a:pt x="21" y="11"/>
                    </a:cubicBezTo>
                    <a:cubicBezTo>
                      <a:pt x="18" y="10"/>
                      <a:pt x="17" y="10"/>
                      <a:pt x="16" y="10"/>
                    </a:cubicBezTo>
                    <a:cubicBezTo>
                      <a:pt x="11" y="10"/>
                      <a:pt x="23" y="17"/>
                      <a:pt x="31" y="25"/>
                    </a:cubicBezTo>
                    <a:lnTo>
                      <a:pt x="17" y="2"/>
                    </a:lnTo>
                    <a:cubicBezTo>
                      <a:pt x="13" y="2"/>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85" name="Google Shape;2685;p34"/>
              <p:cNvSpPr/>
              <p:nvPr/>
            </p:nvSpPr>
            <p:spPr>
              <a:xfrm>
                <a:off x="516600" y="1594575"/>
                <a:ext cx="1125" cy="750"/>
              </a:xfrm>
              <a:custGeom>
                <a:avLst/>
                <a:gdLst/>
                <a:ahLst/>
                <a:cxnLst/>
                <a:rect l="l" t="t" r="r" b="b"/>
                <a:pathLst>
                  <a:path w="45" h="30" extrusionOk="0">
                    <a:moveTo>
                      <a:pt x="0" y="0"/>
                    </a:moveTo>
                    <a:cubicBezTo>
                      <a:pt x="0" y="19"/>
                      <a:pt x="13" y="30"/>
                      <a:pt x="24" y="30"/>
                    </a:cubicBezTo>
                    <a:cubicBezTo>
                      <a:pt x="34" y="30"/>
                      <a:pt x="43" y="23"/>
                      <a:pt x="44" y="7"/>
                    </a:cubicBezTo>
                    <a:lnTo>
                      <a:pt x="44" y="7"/>
                    </a:lnTo>
                    <a:cubicBezTo>
                      <a:pt x="36" y="10"/>
                      <a:pt x="29" y="13"/>
                      <a:pt x="22" y="13"/>
                    </a:cubicBezTo>
                    <a:cubicBezTo>
                      <a:pt x="16" y="13"/>
                      <a:pt x="9" y="1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86" name="Google Shape;2686;p34"/>
              <p:cNvSpPr/>
              <p:nvPr/>
            </p:nvSpPr>
            <p:spPr>
              <a:xfrm>
                <a:off x="512875" y="1595725"/>
                <a:ext cx="950" cy="550"/>
              </a:xfrm>
              <a:custGeom>
                <a:avLst/>
                <a:gdLst/>
                <a:ahLst/>
                <a:cxnLst/>
                <a:rect l="l" t="t" r="r" b="b"/>
                <a:pathLst>
                  <a:path w="38" h="22" extrusionOk="0">
                    <a:moveTo>
                      <a:pt x="22" y="0"/>
                    </a:moveTo>
                    <a:lnTo>
                      <a:pt x="1" y="7"/>
                    </a:lnTo>
                    <a:lnTo>
                      <a:pt x="16" y="21"/>
                    </a:lnTo>
                    <a:lnTo>
                      <a:pt x="16" y="21"/>
                    </a:lnTo>
                    <a:cubicBezTo>
                      <a:pt x="9" y="14"/>
                      <a:pt x="37" y="5"/>
                      <a:pt x="22" y="0"/>
                    </a:cubicBezTo>
                    <a:close/>
                    <a:moveTo>
                      <a:pt x="16" y="21"/>
                    </a:moveTo>
                    <a:cubicBezTo>
                      <a:pt x="16" y="21"/>
                      <a:pt x="17" y="21"/>
                      <a:pt x="17" y="21"/>
                    </a:cubicBezTo>
                    <a:lnTo>
                      <a:pt x="16" y="2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87" name="Google Shape;2687;p34"/>
              <p:cNvSpPr/>
              <p:nvPr/>
            </p:nvSpPr>
            <p:spPr>
              <a:xfrm>
                <a:off x="518625" y="1591725"/>
                <a:ext cx="1300" cy="425"/>
              </a:xfrm>
              <a:custGeom>
                <a:avLst/>
                <a:gdLst/>
                <a:ahLst/>
                <a:cxnLst/>
                <a:rect l="l" t="t" r="r" b="b"/>
                <a:pathLst>
                  <a:path w="52" h="17" extrusionOk="0">
                    <a:moveTo>
                      <a:pt x="0" y="1"/>
                    </a:moveTo>
                    <a:lnTo>
                      <a:pt x="12" y="17"/>
                    </a:lnTo>
                    <a:cubicBezTo>
                      <a:pt x="23" y="7"/>
                      <a:pt x="37" y="3"/>
                      <a:pt x="51" y="3"/>
                    </a:cubicBezTo>
                    <a:cubicBezTo>
                      <a:pt x="33" y="1"/>
                      <a:pt x="1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88" name="Google Shape;2688;p34"/>
              <p:cNvSpPr/>
              <p:nvPr/>
            </p:nvSpPr>
            <p:spPr>
              <a:xfrm>
                <a:off x="518050" y="1591150"/>
                <a:ext cx="600" cy="600"/>
              </a:xfrm>
              <a:custGeom>
                <a:avLst/>
                <a:gdLst/>
                <a:ahLst/>
                <a:cxnLst/>
                <a:rect l="l" t="t" r="r" b="b"/>
                <a:pathLst>
                  <a:path w="24" h="24" extrusionOk="0">
                    <a:moveTo>
                      <a:pt x="5" y="0"/>
                    </a:moveTo>
                    <a:lnTo>
                      <a:pt x="5" y="0"/>
                    </a:lnTo>
                    <a:cubicBezTo>
                      <a:pt x="0" y="17"/>
                      <a:pt x="9" y="21"/>
                      <a:pt x="23" y="24"/>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89" name="Google Shape;2689;p34"/>
              <p:cNvSpPr/>
              <p:nvPr/>
            </p:nvSpPr>
            <p:spPr>
              <a:xfrm>
                <a:off x="515900" y="1593050"/>
                <a:ext cx="900" cy="1200"/>
              </a:xfrm>
              <a:custGeom>
                <a:avLst/>
                <a:gdLst/>
                <a:ahLst/>
                <a:cxnLst/>
                <a:rect l="l" t="t" r="r" b="b"/>
                <a:pathLst>
                  <a:path w="36" h="48" extrusionOk="0">
                    <a:moveTo>
                      <a:pt x="0" y="1"/>
                    </a:moveTo>
                    <a:lnTo>
                      <a:pt x="0" y="8"/>
                    </a:lnTo>
                    <a:lnTo>
                      <a:pt x="35" y="4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90" name="Google Shape;2690;p34"/>
              <p:cNvSpPr/>
              <p:nvPr/>
            </p:nvSpPr>
            <p:spPr>
              <a:xfrm>
                <a:off x="519950" y="1589650"/>
                <a:ext cx="1075" cy="650"/>
              </a:xfrm>
              <a:custGeom>
                <a:avLst/>
                <a:gdLst/>
                <a:ahLst/>
                <a:cxnLst/>
                <a:rect l="l" t="t" r="r" b="b"/>
                <a:pathLst>
                  <a:path w="43" h="26" extrusionOk="0">
                    <a:moveTo>
                      <a:pt x="1" y="0"/>
                    </a:moveTo>
                    <a:lnTo>
                      <a:pt x="14" y="12"/>
                    </a:lnTo>
                    <a:lnTo>
                      <a:pt x="42" y="26"/>
                    </a:lnTo>
                    <a:lnTo>
                      <a:pt x="42"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91" name="Google Shape;2691;p34"/>
              <p:cNvSpPr/>
              <p:nvPr/>
            </p:nvSpPr>
            <p:spPr>
              <a:xfrm>
                <a:off x="520350" y="1587675"/>
                <a:ext cx="1475" cy="1050"/>
              </a:xfrm>
              <a:custGeom>
                <a:avLst/>
                <a:gdLst/>
                <a:ahLst/>
                <a:cxnLst/>
                <a:rect l="l" t="t" r="r" b="b"/>
                <a:pathLst>
                  <a:path w="59" h="42" extrusionOk="0">
                    <a:moveTo>
                      <a:pt x="19" y="0"/>
                    </a:moveTo>
                    <a:lnTo>
                      <a:pt x="19" y="0"/>
                    </a:lnTo>
                    <a:cubicBezTo>
                      <a:pt x="29" y="14"/>
                      <a:pt x="24" y="26"/>
                      <a:pt x="1" y="37"/>
                    </a:cubicBezTo>
                    <a:cubicBezTo>
                      <a:pt x="7" y="41"/>
                      <a:pt x="14" y="42"/>
                      <a:pt x="20" y="42"/>
                    </a:cubicBezTo>
                    <a:cubicBezTo>
                      <a:pt x="30" y="42"/>
                      <a:pt x="39" y="39"/>
                      <a:pt x="47" y="39"/>
                    </a:cubicBezTo>
                    <a:cubicBezTo>
                      <a:pt x="52" y="39"/>
                      <a:pt x="55" y="40"/>
                      <a:pt x="59" y="42"/>
                    </a:cubicBezTo>
                    <a:cubicBezTo>
                      <a:pt x="56" y="28"/>
                      <a:pt x="36" y="14"/>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92" name="Google Shape;2692;p34"/>
              <p:cNvSpPr/>
              <p:nvPr/>
            </p:nvSpPr>
            <p:spPr>
              <a:xfrm>
                <a:off x="520175" y="1587150"/>
                <a:ext cx="675" cy="550"/>
              </a:xfrm>
              <a:custGeom>
                <a:avLst/>
                <a:gdLst/>
                <a:ahLst/>
                <a:cxnLst/>
                <a:rect l="l" t="t" r="r" b="b"/>
                <a:pathLst>
                  <a:path w="27" h="22" extrusionOk="0">
                    <a:moveTo>
                      <a:pt x="1" y="0"/>
                    </a:moveTo>
                    <a:lnTo>
                      <a:pt x="1" y="0"/>
                    </a:lnTo>
                    <a:cubicBezTo>
                      <a:pt x="8" y="10"/>
                      <a:pt x="17" y="17"/>
                      <a:pt x="26" y="21"/>
                    </a:cubicBezTo>
                    <a:cubicBezTo>
                      <a:pt x="19" y="12"/>
                      <a:pt x="10"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93" name="Google Shape;2693;p34"/>
              <p:cNvSpPr/>
              <p:nvPr/>
            </p:nvSpPr>
            <p:spPr>
              <a:xfrm>
                <a:off x="518500" y="1590100"/>
                <a:ext cx="950" cy="250"/>
              </a:xfrm>
              <a:custGeom>
                <a:avLst/>
                <a:gdLst/>
                <a:ahLst/>
                <a:cxnLst/>
                <a:rect l="l" t="t" r="r" b="b"/>
                <a:pathLst>
                  <a:path w="38" h="10" extrusionOk="0">
                    <a:moveTo>
                      <a:pt x="1" y="1"/>
                    </a:moveTo>
                    <a:cubicBezTo>
                      <a:pt x="1" y="5"/>
                      <a:pt x="1" y="8"/>
                      <a:pt x="1" y="10"/>
                    </a:cubicBezTo>
                    <a:cubicBezTo>
                      <a:pt x="12" y="10"/>
                      <a:pt x="26" y="8"/>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94" name="Google Shape;2694;p34"/>
              <p:cNvSpPr/>
              <p:nvPr/>
            </p:nvSpPr>
            <p:spPr>
              <a:xfrm>
                <a:off x="518500" y="1589750"/>
                <a:ext cx="150" cy="425"/>
              </a:xfrm>
              <a:custGeom>
                <a:avLst/>
                <a:gdLst/>
                <a:ahLst/>
                <a:cxnLst/>
                <a:rect l="l" t="t" r="r" b="b"/>
                <a:pathLst>
                  <a:path w="6" h="17" extrusionOk="0">
                    <a:moveTo>
                      <a:pt x="5" y="1"/>
                    </a:moveTo>
                    <a:lnTo>
                      <a:pt x="1" y="17"/>
                    </a:lnTo>
                    <a:cubicBezTo>
                      <a:pt x="3" y="10"/>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95" name="Google Shape;2695;p34"/>
              <p:cNvSpPr/>
              <p:nvPr/>
            </p:nvSpPr>
            <p:spPr>
              <a:xfrm>
                <a:off x="518325" y="1590325"/>
                <a:ext cx="200" cy="100"/>
              </a:xfrm>
              <a:custGeom>
                <a:avLst/>
                <a:gdLst/>
                <a:ahLst/>
                <a:cxnLst/>
                <a:rect l="l" t="t" r="r" b="b"/>
                <a:pathLst>
                  <a:path w="8" h="4" extrusionOk="0">
                    <a:moveTo>
                      <a:pt x="8" y="1"/>
                    </a:moveTo>
                    <a:cubicBezTo>
                      <a:pt x="3" y="1"/>
                      <a:pt x="1" y="3"/>
                      <a:pt x="8" y="3"/>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96" name="Google Shape;2696;p34"/>
              <p:cNvSpPr/>
              <p:nvPr/>
            </p:nvSpPr>
            <p:spPr>
              <a:xfrm>
                <a:off x="515250" y="1591425"/>
                <a:ext cx="1775" cy="800"/>
              </a:xfrm>
              <a:custGeom>
                <a:avLst/>
                <a:gdLst/>
                <a:ahLst/>
                <a:cxnLst/>
                <a:rect l="l" t="t" r="r" b="b"/>
                <a:pathLst>
                  <a:path w="71" h="32" extrusionOk="0">
                    <a:moveTo>
                      <a:pt x="22" y="0"/>
                    </a:moveTo>
                    <a:cubicBezTo>
                      <a:pt x="16" y="0"/>
                      <a:pt x="9" y="2"/>
                      <a:pt x="1" y="6"/>
                    </a:cubicBezTo>
                    <a:cubicBezTo>
                      <a:pt x="24" y="17"/>
                      <a:pt x="44" y="8"/>
                      <a:pt x="69" y="30"/>
                    </a:cubicBezTo>
                    <a:lnTo>
                      <a:pt x="69" y="30"/>
                    </a:lnTo>
                    <a:cubicBezTo>
                      <a:pt x="55" y="17"/>
                      <a:pt x="42" y="0"/>
                      <a:pt x="22" y="0"/>
                    </a:cubicBezTo>
                    <a:close/>
                    <a:moveTo>
                      <a:pt x="69" y="30"/>
                    </a:moveTo>
                    <a:cubicBezTo>
                      <a:pt x="69" y="30"/>
                      <a:pt x="70" y="31"/>
                      <a:pt x="70" y="31"/>
                    </a:cubicBezTo>
                    <a:cubicBezTo>
                      <a:pt x="70" y="31"/>
                      <a:pt x="69" y="30"/>
                      <a:pt x="69" y="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97" name="Google Shape;2697;p34"/>
              <p:cNvSpPr/>
              <p:nvPr/>
            </p:nvSpPr>
            <p:spPr>
              <a:xfrm>
                <a:off x="517000" y="1590450"/>
                <a:ext cx="825" cy="675"/>
              </a:xfrm>
              <a:custGeom>
                <a:avLst/>
                <a:gdLst/>
                <a:ahLst/>
                <a:cxnLst/>
                <a:rect l="l" t="t" r="r" b="b"/>
                <a:pathLst>
                  <a:path w="33" h="27" extrusionOk="0">
                    <a:moveTo>
                      <a:pt x="12" y="1"/>
                    </a:moveTo>
                    <a:lnTo>
                      <a:pt x="0" y="19"/>
                    </a:lnTo>
                    <a:cubicBezTo>
                      <a:pt x="10" y="19"/>
                      <a:pt x="24" y="19"/>
                      <a:pt x="33" y="26"/>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98" name="Google Shape;2698;p34"/>
              <p:cNvSpPr/>
              <p:nvPr/>
            </p:nvSpPr>
            <p:spPr>
              <a:xfrm>
                <a:off x="517050" y="1590150"/>
                <a:ext cx="375" cy="325"/>
              </a:xfrm>
              <a:custGeom>
                <a:avLst/>
                <a:gdLst/>
                <a:ahLst/>
                <a:cxnLst/>
                <a:rect l="l" t="t" r="r" b="b"/>
                <a:pathLst>
                  <a:path w="15" h="13" extrusionOk="0">
                    <a:moveTo>
                      <a:pt x="1" y="1"/>
                    </a:moveTo>
                    <a:lnTo>
                      <a:pt x="10" y="13"/>
                    </a:lnTo>
                    <a:lnTo>
                      <a:pt x="15"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699" name="Google Shape;2699;p34"/>
              <p:cNvSpPr/>
              <p:nvPr/>
            </p:nvSpPr>
            <p:spPr>
              <a:xfrm>
                <a:off x="518450" y="1587150"/>
                <a:ext cx="775" cy="1025"/>
              </a:xfrm>
              <a:custGeom>
                <a:avLst/>
                <a:gdLst/>
                <a:ahLst/>
                <a:cxnLst/>
                <a:rect l="l" t="t" r="r" b="b"/>
                <a:pathLst>
                  <a:path w="31" h="41" extrusionOk="0">
                    <a:moveTo>
                      <a:pt x="14" y="0"/>
                    </a:moveTo>
                    <a:cubicBezTo>
                      <a:pt x="7" y="12"/>
                      <a:pt x="3" y="24"/>
                      <a:pt x="0" y="35"/>
                    </a:cubicBezTo>
                    <a:cubicBezTo>
                      <a:pt x="7" y="37"/>
                      <a:pt x="16" y="40"/>
                      <a:pt x="23" y="40"/>
                    </a:cubicBezTo>
                    <a:cubicBezTo>
                      <a:pt x="27" y="40"/>
                      <a:pt x="30" y="39"/>
                      <a:pt x="30" y="33"/>
                    </a:cubicBezTo>
                    <a:cubicBezTo>
                      <a:pt x="21" y="26"/>
                      <a:pt x="14" y="14"/>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00" name="Google Shape;2700;p34"/>
              <p:cNvSpPr/>
              <p:nvPr/>
            </p:nvSpPr>
            <p:spPr>
              <a:xfrm>
                <a:off x="518625" y="1589000"/>
                <a:ext cx="200" cy="75"/>
              </a:xfrm>
              <a:custGeom>
                <a:avLst/>
                <a:gdLst/>
                <a:ahLst/>
                <a:cxnLst/>
                <a:rect l="l" t="t" r="r" b="b"/>
                <a:pathLst>
                  <a:path w="8" h="3" extrusionOk="0">
                    <a:moveTo>
                      <a:pt x="5" y="1"/>
                    </a:moveTo>
                    <a:cubicBezTo>
                      <a:pt x="3" y="1"/>
                      <a:pt x="0" y="1"/>
                      <a:pt x="7"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01" name="Google Shape;2701;p34"/>
              <p:cNvSpPr/>
              <p:nvPr/>
            </p:nvSpPr>
            <p:spPr>
              <a:xfrm>
                <a:off x="518900" y="1584475"/>
                <a:ext cx="150" cy="25"/>
              </a:xfrm>
              <a:custGeom>
                <a:avLst/>
                <a:gdLst/>
                <a:ahLst/>
                <a:cxnLst/>
                <a:rect l="l" t="t" r="r" b="b"/>
                <a:pathLst>
                  <a:path w="6" h="1" extrusionOk="0">
                    <a:moveTo>
                      <a:pt x="5" y="1"/>
                    </a:moveTo>
                    <a:lnTo>
                      <a:pt x="1" y="1"/>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02" name="Google Shape;2702;p34"/>
              <p:cNvSpPr/>
              <p:nvPr/>
            </p:nvSpPr>
            <p:spPr>
              <a:xfrm>
                <a:off x="518050" y="1588000"/>
                <a:ext cx="475" cy="625"/>
              </a:xfrm>
              <a:custGeom>
                <a:avLst/>
                <a:gdLst/>
                <a:ahLst/>
                <a:cxnLst/>
                <a:rect l="l" t="t" r="r" b="b"/>
                <a:pathLst>
                  <a:path w="19" h="25" extrusionOk="0">
                    <a:moveTo>
                      <a:pt x="10" y="1"/>
                    </a:moveTo>
                    <a:cubicBezTo>
                      <a:pt x="9" y="1"/>
                      <a:pt x="8" y="1"/>
                      <a:pt x="9" y="3"/>
                    </a:cubicBezTo>
                    <a:cubicBezTo>
                      <a:pt x="0" y="10"/>
                      <a:pt x="9" y="17"/>
                      <a:pt x="19" y="24"/>
                    </a:cubicBezTo>
                    <a:cubicBezTo>
                      <a:pt x="16" y="17"/>
                      <a:pt x="14" y="8"/>
                      <a:pt x="16" y="1"/>
                    </a:cubicBezTo>
                    <a:cubicBezTo>
                      <a:pt x="14" y="1"/>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03" name="Google Shape;2703;p34"/>
              <p:cNvSpPr/>
              <p:nvPr/>
            </p:nvSpPr>
            <p:spPr>
              <a:xfrm>
                <a:off x="519250" y="1586325"/>
                <a:ext cx="850" cy="375"/>
              </a:xfrm>
              <a:custGeom>
                <a:avLst/>
                <a:gdLst/>
                <a:ahLst/>
                <a:cxnLst/>
                <a:rect l="l" t="t" r="r" b="b"/>
                <a:pathLst>
                  <a:path w="34" h="15" extrusionOk="0">
                    <a:moveTo>
                      <a:pt x="24" y="1"/>
                    </a:moveTo>
                    <a:lnTo>
                      <a:pt x="24" y="1"/>
                    </a:lnTo>
                    <a:cubicBezTo>
                      <a:pt x="15" y="6"/>
                      <a:pt x="8" y="10"/>
                      <a:pt x="1" y="15"/>
                    </a:cubicBezTo>
                    <a:cubicBezTo>
                      <a:pt x="15" y="13"/>
                      <a:pt x="33" y="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04" name="Google Shape;2704;p34"/>
              <p:cNvSpPr/>
              <p:nvPr/>
            </p:nvSpPr>
            <p:spPr>
              <a:xfrm>
                <a:off x="519025" y="1588950"/>
                <a:ext cx="250" cy="25"/>
              </a:xfrm>
              <a:custGeom>
                <a:avLst/>
                <a:gdLst/>
                <a:ahLst/>
                <a:cxnLst/>
                <a:rect l="l" t="t" r="r" b="b"/>
                <a:pathLst>
                  <a:path w="10" h="1" extrusionOk="0">
                    <a:moveTo>
                      <a:pt x="0" y="0"/>
                    </a:moveTo>
                    <a:lnTo>
                      <a:pt x="0" y="0"/>
                    </a:lnTo>
                    <a:cubicBezTo>
                      <a:pt x="10" y="0"/>
                      <a:pt x="5"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05" name="Google Shape;2705;p34"/>
              <p:cNvSpPr/>
              <p:nvPr/>
            </p:nvSpPr>
            <p:spPr>
              <a:xfrm>
                <a:off x="518500" y="1588600"/>
                <a:ext cx="550" cy="425"/>
              </a:xfrm>
              <a:custGeom>
                <a:avLst/>
                <a:gdLst/>
                <a:ahLst/>
                <a:cxnLst/>
                <a:rect l="l" t="t" r="r" b="b"/>
                <a:pathLst>
                  <a:path w="22" h="17" extrusionOk="0">
                    <a:moveTo>
                      <a:pt x="1" y="0"/>
                    </a:moveTo>
                    <a:lnTo>
                      <a:pt x="1" y="0"/>
                    </a:lnTo>
                    <a:cubicBezTo>
                      <a:pt x="3" y="5"/>
                      <a:pt x="5" y="10"/>
                      <a:pt x="10" y="17"/>
                    </a:cubicBezTo>
                    <a:cubicBezTo>
                      <a:pt x="15" y="14"/>
                      <a:pt x="17" y="14"/>
                      <a:pt x="21" y="14"/>
                    </a:cubicBezTo>
                    <a:cubicBezTo>
                      <a:pt x="15" y="7"/>
                      <a:pt x="8"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06" name="Google Shape;2706;p34"/>
              <p:cNvSpPr/>
              <p:nvPr/>
            </p:nvSpPr>
            <p:spPr>
              <a:xfrm>
                <a:off x="513275" y="1583025"/>
                <a:ext cx="5650" cy="1825"/>
              </a:xfrm>
              <a:custGeom>
                <a:avLst/>
                <a:gdLst/>
                <a:ahLst/>
                <a:cxnLst/>
                <a:rect l="l" t="t" r="r" b="b"/>
                <a:pathLst>
                  <a:path w="226" h="73" extrusionOk="0">
                    <a:moveTo>
                      <a:pt x="25" y="0"/>
                    </a:moveTo>
                    <a:cubicBezTo>
                      <a:pt x="21" y="0"/>
                      <a:pt x="17" y="0"/>
                      <a:pt x="13" y="1"/>
                    </a:cubicBezTo>
                    <a:lnTo>
                      <a:pt x="33" y="22"/>
                    </a:lnTo>
                    <a:cubicBezTo>
                      <a:pt x="27" y="22"/>
                      <a:pt x="17" y="17"/>
                      <a:pt x="9" y="17"/>
                    </a:cubicBezTo>
                    <a:cubicBezTo>
                      <a:pt x="6" y="17"/>
                      <a:pt x="3" y="17"/>
                      <a:pt x="1" y="19"/>
                    </a:cubicBezTo>
                    <a:cubicBezTo>
                      <a:pt x="33" y="22"/>
                      <a:pt x="64" y="43"/>
                      <a:pt x="26" y="59"/>
                    </a:cubicBezTo>
                    <a:cubicBezTo>
                      <a:pt x="38" y="69"/>
                      <a:pt x="69" y="73"/>
                      <a:pt x="104" y="73"/>
                    </a:cubicBezTo>
                    <a:cubicBezTo>
                      <a:pt x="145" y="73"/>
                      <a:pt x="191" y="67"/>
                      <a:pt x="226" y="59"/>
                    </a:cubicBezTo>
                    <a:cubicBezTo>
                      <a:pt x="207" y="59"/>
                      <a:pt x="189" y="52"/>
                      <a:pt x="177" y="38"/>
                    </a:cubicBezTo>
                    <a:cubicBezTo>
                      <a:pt x="162" y="42"/>
                      <a:pt x="143" y="66"/>
                      <a:pt x="120" y="66"/>
                    </a:cubicBezTo>
                    <a:cubicBezTo>
                      <a:pt x="115" y="66"/>
                      <a:pt x="109" y="65"/>
                      <a:pt x="103" y="61"/>
                    </a:cubicBezTo>
                    <a:cubicBezTo>
                      <a:pt x="87" y="36"/>
                      <a:pt x="117" y="40"/>
                      <a:pt x="135" y="29"/>
                    </a:cubicBezTo>
                    <a:lnTo>
                      <a:pt x="135" y="29"/>
                    </a:lnTo>
                    <a:cubicBezTo>
                      <a:pt x="131" y="30"/>
                      <a:pt x="128" y="30"/>
                      <a:pt x="124" y="30"/>
                    </a:cubicBezTo>
                    <a:cubicBezTo>
                      <a:pt x="92" y="30"/>
                      <a:pt x="71"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07" name="Google Shape;2707;p34"/>
              <p:cNvSpPr/>
              <p:nvPr/>
            </p:nvSpPr>
            <p:spPr>
              <a:xfrm>
                <a:off x="518725" y="1584550"/>
                <a:ext cx="1300" cy="1175"/>
              </a:xfrm>
              <a:custGeom>
                <a:avLst/>
                <a:gdLst/>
                <a:ahLst/>
                <a:cxnLst/>
                <a:rect l="l" t="t" r="r" b="b"/>
                <a:pathLst>
                  <a:path w="52" h="47" extrusionOk="0">
                    <a:moveTo>
                      <a:pt x="12" y="0"/>
                    </a:moveTo>
                    <a:lnTo>
                      <a:pt x="6" y="39"/>
                    </a:lnTo>
                    <a:lnTo>
                      <a:pt x="1" y="37"/>
                    </a:lnTo>
                    <a:lnTo>
                      <a:pt x="6" y="46"/>
                    </a:lnTo>
                    <a:cubicBezTo>
                      <a:pt x="10" y="37"/>
                      <a:pt x="24" y="30"/>
                      <a:pt x="52" y="19"/>
                    </a:cubicBezTo>
                    <a:cubicBezTo>
                      <a:pt x="43" y="7"/>
                      <a:pt x="29"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08" name="Google Shape;2708;p34"/>
              <p:cNvSpPr/>
              <p:nvPr/>
            </p:nvSpPr>
            <p:spPr>
              <a:xfrm>
                <a:off x="516475" y="1585650"/>
                <a:ext cx="2800" cy="1525"/>
              </a:xfrm>
              <a:custGeom>
                <a:avLst/>
                <a:gdLst/>
                <a:ahLst/>
                <a:cxnLst/>
                <a:rect l="l" t="t" r="r" b="b"/>
                <a:pathLst>
                  <a:path w="112" h="61" extrusionOk="0">
                    <a:moveTo>
                      <a:pt x="96" y="0"/>
                    </a:moveTo>
                    <a:cubicBezTo>
                      <a:pt x="89" y="12"/>
                      <a:pt x="89" y="26"/>
                      <a:pt x="91" y="40"/>
                    </a:cubicBezTo>
                    <a:cubicBezTo>
                      <a:pt x="94" y="36"/>
                      <a:pt x="96" y="34"/>
                      <a:pt x="98" y="34"/>
                    </a:cubicBezTo>
                    <a:cubicBezTo>
                      <a:pt x="102" y="34"/>
                      <a:pt x="103" y="40"/>
                      <a:pt x="105" y="42"/>
                    </a:cubicBezTo>
                    <a:lnTo>
                      <a:pt x="109" y="42"/>
                    </a:lnTo>
                    <a:cubicBezTo>
                      <a:pt x="107" y="43"/>
                      <a:pt x="105" y="44"/>
                      <a:pt x="105" y="44"/>
                    </a:cubicBezTo>
                    <a:cubicBezTo>
                      <a:pt x="104" y="44"/>
                      <a:pt x="104" y="43"/>
                      <a:pt x="105" y="42"/>
                    </a:cubicBezTo>
                    <a:lnTo>
                      <a:pt x="91" y="40"/>
                    </a:lnTo>
                    <a:cubicBezTo>
                      <a:pt x="61" y="32"/>
                      <a:pt x="46" y="15"/>
                      <a:pt x="16" y="15"/>
                    </a:cubicBezTo>
                    <a:cubicBezTo>
                      <a:pt x="12" y="15"/>
                      <a:pt x="6" y="15"/>
                      <a:pt x="0" y="16"/>
                    </a:cubicBezTo>
                    <a:cubicBezTo>
                      <a:pt x="0" y="42"/>
                      <a:pt x="31" y="37"/>
                      <a:pt x="45" y="53"/>
                    </a:cubicBezTo>
                    <a:cubicBezTo>
                      <a:pt x="43" y="41"/>
                      <a:pt x="44" y="37"/>
                      <a:pt x="47" y="37"/>
                    </a:cubicBezTo>
                    <a:cubicBezTo>
                      <a:pt x="52" y="37"/>
                      <a:pt x="61" y="47"/>
                      <a:pt x="72" y="47"/>
                    </a:cubicBezTo>
                    <a:cubicBezTo>
                      <a:pt x="76" y="47"/>
                      <a:pt x="81" y="45"/>
                      <a:pt x="86" y="40"/>
                    </a:cubicBezTo>
                    <a:cubicBezTo>
                      <a:pt x="91" y="46"/>
                      <a:pt x="93" y="53"/>
                      <a:pt x="93" y="60"/>
                    </a:cubicBezTo>
                    <a:cubicBezTo>
                      <a:pt x="100" y="53"/>
                      <a:pt x="105" y="49"/>
                      <a:pt x="112" y="42"/>
                    </a:cubicBezTo>
                    <a:lnTo>
                      <a:pt x="9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09" name="Google Shape;2709;p34"/>
              <p:cNvSpPr/>
              <p:nvPr/>
            </p:nvSpPr>
            <p:spPr>
              <a:xfrm>
                <a:off x="513450" y="1590625"/>
                <a:ext cx="275" cy="75"/>
              </a:xfrm>
              <a:custGeom>
                <a:avLst/>
                <a:gdLst/>
                <a:ahLst/>
                <a:cxnLst/>
                <a:rect l="l" t="t" r="r" b="b"/>
                <a:pathLst>
                  <a:path w="11" h="3" extrusionOk="0">
                    <a:moveTo>
                      <a:pt x="4" y="0"/>
                    </a:moveTo>
                    <a:cubicBezTo>
                      <a:pt x="3" y="0"/>
                      <a:pt x="2" y="1"/>
                      <a:pt x="1" y="3"/>
                    </a:cubicBezTo>
                    <a:lnTo>
                      <a:pt x="10" y="3"/>
                    </a:lnTo>
                    <a:cubicBezTo>
                      <a:pt x="8" y="1"/>
                      <a:pt x="6" y="0"/>
                      <a:pt x="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10" name="Google Shape;2710;p34"/>
              <p:cNvSpPr/>
              <p:nvPr/>
            </p:nvSpPr>
            <p:spPr>
              <a:xfrm>
                <a:off x="513700" y="1590300"/>
                <a:ext cx="2675" cy="800"/>
              </a:xfrm>
              <a:custGeom>
                <a:avLst/>
                <a:gdLst/>
                <a:ahLst/>
                <a:cxnLst/>
                <a:rect l="l" t="t" r="r" b="b"/>
                <a:pathLst>
                  <a:path w="107" h="32" extrusionOk="0">
                    <a:moveTo>
                      <a:pt x="80" y="1"/>
                    </a:moveTo>
                    <a:cubicBezTo>
                      <a:pt x="59" y="1"/>
                      <a:pt x="38" y="3"/>
                      <a:pt x="16" y="4"/>
                    </a:cubicBezTo>
                    <a:cubicBezTo>
                      <a:pt x="21" y="9"/>
                      <a:pt x="33" y="13"/>
                      <a:pt x="28" y="20"/>
                    </a:cubicBezTo>
                    <a:cubicBezTo>
                      <a:pt x="25" y="22"/>
                      <a:pt x="23" y="22"/>
                      <a:pt x="21" y="22"/>
                    </a:cubicBezTo>
                    <a:cubicBezTo>
                      <a:pt x="14" y="22"/>
                      <a:pt x="9" y="18"/>
                      <a:pt x="0" y="16"/>
                    </a:cubicBezTo>
                    <a:lnTo>
                      <a:pt x="0" y="16"/>
                    </a:lnTo>
                    <a:cubicBezTo>
                      <a:pt x="5" y="21"/>
                      <a:pt x="15" y="31"/>
                      <a:pt x="28" y="31"/>
                    </a:cubicBezTo>
                    <a:cubicBezTo>
                      <a:pt x="32" y="31"/>
                      <a:pt x="37" y="30"/>
                      <a:pt x="42" y="27"/>
                    </a:cubicBezTo>
                    <a:lnTo>
                      <a:pt x="37" y="23"/>
                    </a:lnTo>
                    <a:cubicBezTo>
                      <a:pt x="58" y="11"/>
                      <a:pt x="81" y="4"/>
                      <a:pt x="107" y="2"/>
                    </a:cubicBezTo>
                    <a:cubicBezTo>
                      <a:pt x="98" y="1"/>
                      <a:pt x="89" y="1"/>
                      <a:pt x="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11" name="Google Shape;2711;p34"/>
              <p:cNvSpPr/>
              <p:nvPr/>
            </p:nvSpPr>
            <p:spPr>
              <a:xfrm>
                <a:off x="515025" y="1587725"/>
                <a:ext cx="1250" cy="850"/>
              </a:xfrm>
              <a:custGeom>
                <a:avLst/>
                <a:gdLst/>
                <a:ahLst/>
                <a:cxnLst/>
                <a:rect l="l" t="t" r="r" b="b"/>
                <a:pathLst>
                  <a:path w="50" h="34" extrusionOk="0">
                    <a:moveTo>
                      <a:pt x="35" y="1"/>
                    </a:moveTo>
                    <a:lnTo>
                      <a:pt x="1" y="12"/>
                    </a:lnTo>
                    <a:lnTo>
                      <a:pt x="21" y="12"/>
                    </a:lnTo>
                    <a:cubicBezTo>
                      <a:pt x="10" y="31"/>
                      <a:pt x="35" y="31"/>
                      <a:pt x="49" y="33"/>
                    </a:cubicBezTo>
                    <a:lnTo>
                      <a:pt x="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12" name="Google Shape;2712;p34"/>
              <p:cNvSpPr/>
              <p:nvPr/>
            </p:nvSpPr>
            <p:spPr>
              <a:xfrm>
                <a:off x="519150" y="1584025"/>
                <a:ext cx="1350" cy="550"/>
              </a:xfrm>
              <a:custGeom>
                <a:avLst/>
                <a:gdLst/>
                <a:ahLst/>
                <a:cxnLst/>
                <a:rect l="l" t="t" r="r" b="b"/>
                <a:pathLst>
                  <a:path w="54" h="22" extrusionOk="0">
                    <a:moveTo>
                      <a:pt x="0" y="0"/>
                    </a:moveTo>
                    <a:lnTo>
                      <a:pt x="14" y="14"/>
                    </a:lnTo>
                    <a:lnTo>
                      <a:pt x="53" y="21"/>
                    </a:lnTo>
                    <a:lnTo>
                      <a:pt x="53" y="21"/>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13" name="Google Shape;2713;p34"/>
              <p:cNvSpPr/>
              <p:nvPr/>
            </p:nvSpPr>
            <p:spPr>
              <a:xfrm>
                <a:off x="519425" y="1583025"/>
                <a:ext cx="850" cy="325"/>
              </a:xfrm>
              <a:custGeom>
                <a:avLst/>
                <a:gdLst/>
                <a:ahLst/>
                <a:cxnLst/>
                <a:rect l="l" t="t" r="r" b="b"/>
                <a:pathLst>
                  <a:path w="34" h="13" extrusionOk="0">
                    <a:moveTo>
                      <a:pt x="15" y="1"/>
                    </a:moveTo>
                    <a:lnTo>
                      <a:pt x="1" y="10"/>
                    </a:lnTo>
                    <a:lnTo>
                      <a:pt x="33" y="12"/>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14" name="Google Shape;2714;p34"/>
              <p:cNvSpPr/>
              <p:nvPr/>
            </p:nvSpPr>
            <p:spPr>
              <a:xfrm>
                <a:off x="527300" y="1532300"/>
                <a:ext cx="150" cy="400"/>
              </a:xfrm>
              <a:custGeom>
                <a:avLst/>
                <a:gdLst/>
                <a:ahLst/>
                <a:cxnLst/>
                <a:rect l="l" t="t" r="r" b="b"/>
                <a:pathLst>
                  <a:path w="6" h="16" extrusionOk="0">
                    <a:moveTo>
                      <a:pt x="2" y="1"/>
                    </a:moveTo>
                    <a:cubicBezTo>
                      <a:pt x="2" y="1"/>
                      <a:pt x="1" y="1"/>
                      <a:pt x="1" y="1"/>
                    </a:cubicBezTo>
                    <a:lnTo>
                      <a:pt x="6" y="15"/>
                    </a:lnTo>
                    <a:cubicBezTo>
                      <a:pt x="6" y="7"/>
                      <a:pt x="4"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15" name="Google Shape;2715;p34"/>
              <p:cNvSpPr/>
              <p:nvPr/>
            </p:nvSpPr>
            <p:spPr>
              <a:xfrm>
                <a:off x="517525" y="1559800"/>
                <a:ext cx="2100" cy="475"/>
              </a:xfrm>
              <a:custGeom>
                <a:avLst/>
                <a:gdLst/>
                <a:ahLst/>
                <a:cxnLst/>
                <a:rect l="l" t="t" r="r" b="b"/>
                <a:pathLst>
                  <a:path w="84" h="19" extrusionOk="0">
                    <a:moveTo>
                      <a:pt x="9" y="0"/>
                    </a:moveTo>
                    <a:cubicBezTo>
                      <a:pt x="14" y="9"/>
                      <a:pt x="9" y="16"/>
                      <a:pt x="0" y="19"/>
                    </a:cubicBezTo>
                    <a:cubicBezTo>
                      <a:pt x="33" y="12"/>
                      <a:pt x="84" y="7"/>
                      <a:pt x="47" y="3"/>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16" name="Google Shape;2716;p34"/>
              <p:cNvSpPr/>
              <p:nvPr/>
            </p:nvSpPr>
            <p:spPr>
              <a:xfrm>
                <a:off x="518275" y="1544425"/>
                <a:ext cx="600" cy="725"/>
              </a:xfrm>
              <a:custGeom>
                <a:avLst/>
                <a:gdLst/>
                <a:ahLst/>
                <a:cxnLst/>
                <a:rect l="l" t="t" r="r" b="b"/>
                <a:pathLst>
                  <a:path w="24" h="29" extrusionOk="0">
                    <a:moveTo>
                      <a:pt x="0" y="1"/>
                    </a:moveTo>
                    <a:lnTo>
                      <a:pt x="0" y="1"/>
                    </a:lnTo>
                    <a:cubicBezTo>
                      <a:pt x="10" y="10"/>
                      <a:pt x="17" y="19"/>
                      <a:pt x="24" y="29"/>
                    </a:cubicBezTo>
                    <a:lnTo>
                      <a:pt x="12" y="6"/>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17" name="Google Shape;2717;p34"/>
              <p:cNvSpPr/>
              <p:nvPr/>
            </p:nvSpPr>
            <p:spPr>
              <a:xfrm>
                <a:off x="538775" y="1527325"/>
                <a:ext cx="550" cy="975"/>
              </a:xfrm>
              <a:custGeom>
                <a:avLst/>
                <a:gdLst/>
                <a:ahLst/>
                <a:cxnLst/>
                <a:rect l="l" t="t" r="r" b="b"/>
                <a:pathLst>
                  <a:path w="22" h="39" extrusionOk="0">
                    <a:moveTo>
                      <a:pt x="22" y="1"/>
                    </a:moveTo>
                    <a:cubicBezTo>
                      <a:pt x="1" y="3"/>
                      <a:pt x="13" y="20"/>
                      <a:pt x="15" y="38"/>
                    </a:cubicBezTo>
                    <a:lnTo>
                      <a:pt x="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18" name="Google Shape;2718;p34"/>
              <p:cNvSpPr/>
              <p:nvPr/>
            </p:nvSpPr>
            <p:spPr>
              <a:xfrm>
                <a:off x="517250" y="1571500"/>
                <a:ext cx="1100" cy="900"/>
              </a:xfrm>
              <a:custGeom>
                <a:avLst/>
                <a:gdLst/>
                <a:ahLst/>
                <a:cxnLst/>
                <a:rect l="l" t="t" r="r" b="b"/>
                <a:pathLst>
                  <a:path w="44" h="36" extrusionOk="0">
                    <a:moveTo>
                      <a:pt x="44" y="0"/>
                    </a:moveTo>
                    <a:lnTo>
                      <a:pt x="44" y="0"/>
                    </a:lnTo>
                    <a:cubicBezTo>
                      <a:pt x="26" y="20"/>
                      <a:pt x="1" y="35"/>
                      <a:pt x="22" y="35"/>
                    </a:cubicBezTo>
                    <a:cubicBezTo>
                      <a:pt x="24" y="35"/>
                      <a:pt x="25" y="35"/>
                      <a:pt x="27" y="35"/>
                    </a:cubicBezTo>
                    <a:cubicBezTo>
                      <a:pt x="37" y="26"/>
                      <a:pt x="41"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19" name="Google Shape;2719;p34"/>
              <p:cNvSpPr/>
              <p:nvPr/>
            </p:nvSpPr>
            <p:spPr>
              <a:xfrm>
                <a:off x="532125" y="1539800"/>
                <a:ext cx="200" cy="550"/>
              </a:xfrm>
              <a:custGeom>
                <a:avLst/>
                <a:gdLst/>
                <a:ahLst/>
                <a:cxnLst/>
                <a:rect l="l" t="t" r="r" b="b"/>
                <a:pathLst>
                  <a:path w="8" h="22" extrusionOk="0">
                    <a:moveTo>
                      <a:pt x="5" y="0"/>
                    </a:moveTo>
                    <a:lnTo>
                      <a:pt x="5" y="0"/>
                    </a:lnTo>
                    <a:cubicBezTo>
                      <a:pt x="0" y="7"/>
                      <a:pt x="3" y="14"/>
                      <a:pt x="7" y="21"/>
                    </a:cubicBezTo>
                    <a:cubicBezTo>
                      <a:pt x="7" y="14"/>
                      <a:pt x="7"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20" name="Google Shape;2720;p34"/>
              <p:cNvSpPr/>
              <p:nvPr/>
            </p:nvSpPr>
            <p:spPr>
              <a:xfrm>
                <a:off x="517975" y="1570850"/>
                <a:ext cx="900" cy="675"/>
              </a:xfrm>
              <a:custGeom>
                <a:avLst/>
                <a:gdLst/>
                <a:ahLst/>
                <a:cxnLst/>
                <a:rect l="l" t="t" r="r" b="b"/>
                <a:pathLst>
                  <a:path w="36" h="27" extrusionOk="0">
                    <a:moveTo>
                      <a:pt x="8" y="1"/>
                    </a:moveTo>
                    <a:cubicBezTo>
                      <a:pt x="5" y="3"/>
                      <a:pt x="3" y="6"/>
                      <a:pt x="1" y="8"/>
                    </a:cubicBezTo>
                    <a:cubicBezTo>
                      <a:pt x="8" y="15"/>
                      <a:pt x="15" y="17"/>
                      <a:pt x="15" y="26"/>
                    </a:cubicBezTo>
                    <a:cubicBezTo>
                      <a:pt x="26" y="15"/>
                      <a:pt x="36" y="6"/>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21" name="Google Shape;2721;p34"/>
              <p:cNvSpPr/>
              <p:nvPr/>
            </p:nvSpPr>
            <p:spPr>
              <a:xfrm>
                <a:off x="572350" y="1530925"/>
                <a:ext cx="75" cy="150"/>
              </a:xfrm>
              <a:custGeom>
                <a:avLst/>
                <a:gdLst/>
                <a:ahLst/>
                <a:cxnLst/>
                <a:rect l="l" t="t" r="r" b="b"/>
                <a:pathLst>
                  <a:path w="3" h="6" extrusionOk="0">
                    <a:moveTo>
                      <a:pt x="0" y="1"/>
                    </a:moveTo>
                    <a:cubicBezTo>
                      <a:pt x="0" y="3"/>
                      <a:pt x="3" y="3"/>
                      <a:pt x="3" y="5"/>
                    </a:cubicBezTo>
                    <a:cubicBezTo>
                      <a:pt x="3" y="1"/>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22" name="Google Shape;2722;p34"/>
              <p:cNvSpPr/>
              <p:nvPr/>
            </p:nvSpPr>
            <p:spPr>
              <a:xfrm>
                <a:off x="583475" y="1537200"/>
                <a:ext cx="425" cy="200"/>
              </a:xfrm>
              <a:custGeom>
                <a:avLst/>
                <a:gdLst/>
                <a:ahLst/>
                <a:cxnLst/>
                <a:rect l="l" t="t" r="r" b="b"/>
                <a:pathLst>
                  <a:path w="17" h="8" extrusionOk="0">
                    <a:moveTo>
                      <a:pt x="17" y="0"/>
                    </a:moveTo>
                    <a:lnTo>
                      <a:pt x="17" y="0"/>
                    </a:lnTo>
                    <a:cubicBezTo>
                      <a:pt x="12" y="2"/>
                      <a:pt x="5" y="5"/>
                      <a:pt x="0" y="7"/>
                    </a:cubicBezTo>
                    <a:cubicBezTo>
                      <a:pt x="2" y="8"/>
                      <a:pt x="3" y="8"/>
                      <a:pt x="4" y="8"/>
                    </a:cubicBezTo>
                    <a:cubicBezTo>
                      <a:pt x="7" y="8"/>
                      <a:pt x="11"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23" name="Google Shape;2723;p34"/>
              <p:cNvSpPr/>
              <p:nvPr/>
            </p:nvSpPr>
            <p:spPr>
              <a:xfrm>
                <a:off x="519725" y="1578850"/>
                <a:ext cx="75" cy="150"/>
              </a:xfrm>
              <a:custGeom>
                <a:avLst/>
                <a:gdLst/>
                <a:ahLst/>
                <a:cxnLst/>
                <a:rect l="l" t="t" r="r" b="b"/>
                <a:pathLst>
                  <a:path w="3" h="6" extrusionOk="0">
                    <a:moveTo>
                      <a:pt x="0" y="1"/>
                    </a:moveTo>
                    <a:cubicBezTo>
                      <a:pt x="1" y="4"/>
                      <a:pt x="2" y="5"/>
                      <a:pt x="2" y="5"/>
                    </a:cubicBezTo>
                    <a:cubicBezTo>
                      <a:pt x="2" y="5"/>
                      <a:pt x="2"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24" name="Google Shape;2724;p34"/>
              <p:cNvSpPr/>
              <p:nvPr/>
            </p:nvSpPr>
            <p:spPr>
              <a:xfrm>
                <a:off x="512075" y="1569875"/>
                <a:ext cx="125" cy="75"/>
              </a:xfrm>
              <a:custGeom>
                <a:avLst/>
                <a:gdLst/>
                <a:ahLst/>
                <a:cxnLst/>
                <a:rect l="l" t="t" r="r" b="b"/>
                <a:pathLst>
                  <a:path w="5" h="3" extrusionOk="0">
                    <a:moveTo>
                      <a:pt x="5" y="1"/>
                    </a:moveTo>
                    <a:cubicBezTo>
                      <a:pt x="1" y="2"/>
                      <a:pt x="0" y="2"/>
                      <a:pt x="1" y="2"/>
                    </a:cubicBezTo>
                    <a:cubicBezTo>
                      <a:pt x="1" y="2"/>
                      <a:pt x="3"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25" name="Google Shape;2725;p34"/>
              <p:cNvSpPr/>
              <p:nvPr/>
            </p:nvSpPr>
            <p:spPr>
              <a:xfrm>
                <a:off x="519650" y="1579200"/>
                <a:ext cx="275" cy="225"/>
              </a:xfrm>
              <a:custGeom>
                <a:avLst/>
                <a:gdLst/>
                <a:ahLst/>
                <a:cxnLst/>
                <a:rect l="l" t="t" r="r" b="b"/>
                <a:pathLst>
                  <a:path w="11" h="9" extrusionOk="0">
                    <a:moveTo>
                      <a:pt x="3" y="1"/>
                    </a:moveTo>
                    <a:lnTo>
                      <a:pt x="1" y="8"/>
                    </a:lnTo>
                    <a:cubicBezTo>
                      <a:pt x="3" y="8"/>
                      <a:pt x="4" y="9"/>
                      <a:pt x="6" y="9"/>
                    </a:cubicBezTo>
                    <a:cubicBezTo>
                      <a:pt x="9" y="9"/>
                      <a:pt x="10" y="6"/>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26" name="Google Shape;2726;p34"/>
              <p:cNvSpPr/>
              <p:nvPr/>
            </p:nvSpPr>
            <p:spPr>
              <a:xfrm>
                <a:off x="519550" y="1578575"/>
                <a:ext cx="200" cy="375"/>
              </a:xfrm>
              <a:custGeom>
                <a:avLst/>
                <a:gdLst/>
                <a:ahLst/>
                <a:cxnLst/>
                <a:rect l="l" t="t" r="r" b="b"/>
                <a:pathLst>
                  <a:path w="8" h="15" extrusionOk="0">
                    <a:moveTo>
                      <a:pt x="3" y="0"/>
                    </a:moveTo>
                    <a:cubicBezTo>
                      <a:pt x="3" y="1"/>
                      <a:pt x="3" y="2"/>
                      <a:pt x="3" y="3"/>
                    </a:cubicBezTo>
                    <a:lnTo>
                      <a:pt x="3" y="3"/>
                    </a:lnTo>
                    <a:cubicBezTo>
                      <a:pt x="3" y="2"/>
                      <a:pt x="3" y="1"/>
                      <a:pt x="3" y="0"/>
                    </a:cubicBezTo>
                    <a:close/>
                    <a:moveTo>
                      <a:pt x="7" y="12"/>
                    </a:moveTo>
                    <a:cubicBezTo>
                      <a:pt x="7" y="12"/>
                      <a:pt x="7" y="12"/>
                      <a:pt x="7" y="12"/>
                    </a:cubicBezTo>
                    <a:lnTo>
                      <a:pt x="7" y="12"/>
                    </a:lnTo>
                    <a:cubicBezTo>
                      <a:pt x="7" y="12"/>
                      <a:pt x="7" y="12"/>
                      <a:pt x="7" y="12"/>
                    </a:cubicBezTo>
                    <a:cubicBezTo>
                      <a:pt x="7" y="12"/>
                      <a:pt x="7" y="12"/>
                      <a:pt x="7" y="12"/>
                    </a:cubicBezTo>
                    <a:close/>
                    <a:moveTo>
                      <a:pt x="3" y="3"/>
                    </a:moveTo>
                    <a:cubicBezTo>
                      <a:pt x="4" y="7"/>
                      <a:pt x="2" y="10"/>
                      <a:pt x="0" y="14"/>
                    </a:cubicBezTo>
                    <a:cubicBezTo>
                      <a:pt x="3" y="14"/>
                      <a:pt x="5" y="12"/>
                      <a:pt x="7" y="12"/>
                    </a:cubicBezTo>
                    <a:lnTo>
                      <a:pt x="7" y="12"/>
                    </a:lnTo>
                    <a:cubicBezTo>
                      <a:pt x="6" y="11"/>
                      <a:pt x="5" y="7"/>
                      <a:pt x="3"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27" name="Google Shape;2727;p34"/>
              <p:cNvSpPr/>
              <p:nvPr/>
            </p:nvSpPr>
            <p:spPr>
              <a:xfrm>
                <a:off x="556000" y="1532175"/>
                <a:ext cx="250" cy="225"/>
              </a:xfrm>
              <a:custGeom>
                <a:avLst/>
                <a:gdLst/>
                <a:ahLst/>
                <a:cxnLst/>
                <a:rect l="l" t="t" r="r" b="b"/>
                <a:pathLst>
                  <a:path w="10" h="9" extrusionOk="0">
                    <a:moveTo>
                      <a:pt x="9" y="1"/>
                    </a:moveTo>
                    <a:cubicBezTo>
                      <a:pt x="9" y="1"/>
                      <a:pt x="5" y="3"/>
                      <a:pt x="1" y="6"/>
                    </a:cubicBezTo>
                    <a:cubicBezTo>
                      <a:pt x="1" y="6"/>
                      <a:pt x="1" y="9"/>
                      <a:pt x="1" y="9"/>
                    </a:cubicBezTo>
                    <a:cubicBezTo>
                      <a:pt x="7" y="3"/>
                      <a:pt x="10"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28" name="Google Shape;2728;p34"/>
              <p:cNvSpPr/>
              <p:nvPr/>
            </p:nvSpPr>
            <p:spPr>
              <a:xfrm>
                <a:off x="509450" y="1553175"/>
                <a:ext cx="100" cy="100"/>
              </a:xfrm>
              <a:custGeom>
                <a:avLst/>
                <a:gdLst/>
                <a:ahLst/>
                <a:cxnLst/>
                <a:rect l="l" t="t" r="r" b="b"/>
                <a:pathLst>
                  <a:path w="4" h="4" extrusionOk="0">
                    <a:moveTo>
                      <a:pt x="1" y="1"/>
                    </a:moveTo>
                    <a:lnTo>
                      <a:pt x="1"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29" name="Google Shape;2729;p34"/>
              <p:cNvSpPr/>
              <p:nvPr/>
            </p:nvSpPr>
            <p:spPr>
              <a:xfrm>
                <a:off x="509050" y="1552250"/>
                <a:ext cx="3100" cy="1475"/>
              </a:xfrm>
              <a:custGeom>
                <a:avLst/>
                <a:gdLst/>
                <a:ahLst/>
                <a:cxnLst/>
                <a:rect l="l" t="t" r="r" b="b"/>
                <a:pathLst>
                  <a:path w="124" h="59" extrusionOk="0">
                    <a:moveTo>
                      <a:pt x="1" y="1"/>
                    </a:moveTo>
                    <a:cubicBezTo>
                      <a:pt x="40" y="26"/>
                      <a:pt x="31" y="31"/>
                      <a:pt x="19" y="40"/>
                    </a:cubicBezTo>
                    <a:lnTo>
                      <a:pt x="124" y="59"/>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30" name="Google Shape;2730;p34"/>
              <p:cNvSpPr/>
              <p:nvPr/>
            </p:nvSpPr>
            <p:spPr>
              <a:xfrm>
                <a:off x="517975" y="1576900"/>
                <a:ext cx="725" cy="425"/>
              </a:xfrm>
              <a:custGeom>
                <a:avLst/>
                <a:gdLst/>
                <a:ahLst/>
                <a:cxnLst/>
                <a:rect l="l" t="t" r="r" b="b"/>
                <a:pathLst>
                  <a:path w="29" h="17" extrusionOk="0">
                    <a:moveTo>
                      <a:pt x="19" y="0"/>
                    </a:moveTo>
                    <a:lnTo>
                      <a:pt x="19" y="0"/>
                    </a:lnTo>
                    <a:cubicBezTo>
                      <a:pt x="8" y="2"/>
                      <a:pt x="1" y="7"/>
                      <a:pt x="12" y="16"/>
                    </a:cubicBezTo>
                    <a:cubicBezTo>
                      <a:pt x="17" y="16"/>
                      <a:pt x="24" y="16"/>
                      <a:pt x="29" y="14"/>
                    </a:cubicBezTo>
                    <a:cubicBezTo>
                      <a:pt x="17" y="14"/>
                      <a:pt x="17"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31" name="Google Shape;2731;p34"/>
              <p:cNvSpPr/>
              <p:nvPr/>
            </p:nvSpPr>
            <p:spPr>
              <a:xfrm>
                <a:off x="505525" y="1527225"/>
                <a:ext cx="80400" cy="55550"/>
              </a:xfrm>
              <a:custGeom>
                <a:avLst/>
                <a:gdLst/>
                <a:ahLst/>
                <a:cxnLst/>
                <a:rect l="l" t="t" r="r" b="b"/>
                <a:pathLst>
                  <a:path w="3216" h="2222" extrusionOk="0">
                    <a:moveTo>
                      <a:pt x="1505" y="14"/>
                    </a:moveTo>
                    <a:cubicBezTo>
                      <a:pt x="1503" y="15"/>
                      <a:pt x="1502" y="17"/>
                      <a:pt x="1500" y="18"/>
                    </a:cubicBezTo>
                    <a:lnTo>
                      <a:pt x="1500" y="18"/>
                    </a:lnTo>
                    <a:lnTo>
                      <a:pt x="1505" y="14"/>
                    </a:lnTo>
                    <a:close/>
                    <a:moveTo>
                      <a:pt x="2618" y="156"/>
                    </a:moveTo>
                    <a:lnTo>
                      <a:pt x="2618" y="156"/>
                    </a:lnTo>
                    <a:cubicBezTo>
                      <a:pt x="2618" y="157"/>
                      <a:pt x="2619" y="157"/>
                      <a:pt x="2620" y="157"/>
                    </a:cubicBezTo>
                    <a:lnTo>
                      <a:pt x="2620" y="157"/>
                    </a:lnTo>
                    <a:lnTo>
                      <a:pt x="2618" y="156"/>
                    </a:lnTo>
                    <a:close/>
                    <a:moveTo>
                      <a:pt x="914" y="195"/>
                    </a:moveTo>
                    <a:cubicBezTo>
                      <a:pt x="912" y="196"/>
                      <a:pt x="911" y="196"/>
                      <a:pt x="910" y="198"/>
                    </a:cubicBezTo>
                    <a:lnTo>
                      <a:pt x="910" y="198"/>
                    </a:lnTo>
                    <a:lnTo>
                      <a:pt x="914" y="195"/>
                    </a:lnTo>
                    <a:close/>
                    <a:moveTo>
                      <a:pt x="787" y="242"/>
                    </a:moveTo>
                    <a:cubicBezTo>
                      <a:pt x="789" y="242"/>
                      <a:pt x="792" y="244"/>
                      <a:pt x="795" y="248"/>
                    </a:cubicBezTo>
                    <a:cubicBezTo>
                      <a:pt x="804" y="271"/>
                      <a:pt x="804" y="277"/>
                      <a:pt x="798" y="277"/>
                    </a:cubicBezTo>
                    <a:cubicBezTo>
                      <a:pt x="794" y="277"/>
                      <a:pt x="786" y="272"/>
                      <a:pt x="777" y="269"/>
                    </a:cubicBezTo>
                    <a:cubicBezTo>
                      <a:pt x="779" y="262"/>
                      <a:pt x="779" y="242"/>
                      <a:pt x="787" y="242"/>
                    </a:cubicBezTo>
                    <a:close/>
                    <a:moveTo>
                      <a:pt x="2056" y="461"/>
                    </a:moveTo>
                    <a:cubicBezTo>
                      <a:pt x="2060" y="461"/>
                      <a:pt x="2055" y="467"/>
                      <a:pt x="2050" y="476"/>
                    </a:cubicBezTo>
                    <a:lnTo>
                      <a:pt x="2047" y="464"/>
                    </a:lnTo>
                    <a:cubicBezTo>
                      <a:pt x="2052" y="462"/>
                      <a:pt x="2055" y="461"/>
                      <a:pt x="2056" y="461"/>
                    </a:cubicBezTo>
                    <a:close/>
                    <a:moveTo>
                      <a:pt x="2423" y="526"/>
                    </a:moveTo>
                    <a:cubicBezTo>
                      <a:pt x="2424" y="528"/>
                      <a:pt x="2424" y="531"/>
                      <a:pt x="2425" y="534"/>
                    </a:cubicBezTo>
                    <a:cubicBezTo>
                      <a:pt x="2425" y="531"/>
                      <a:pt x="2424" y="528"/>
                      <a:pt x="2423" y="526"/>
                    </a:cubicBezTo>
                    <a:close/>
                    <a:moveTo>
                      <a:pt x="448" y="675"/>
                    </a:moveTo>
                    <a:cubicBezTo>
                      <a:pt x="448" y="682"/>
                      <a:pt x="441" y="687"/>
                      <a:pt x="429" y="687"/>
                    </a:cubicBezTo>
                    <a:cubicBezTo>
                      <a:pt x="420" y="677"/>
                      <a:pt x="432" y="675"/>
                      <a:pt x="448" y="675"/>
                    </a:cubicBezTo>
                    <a:close/>
                    <a:moveTo>
                      <a:pt x="339" y="705"/>
                    </a:moveTo>
                    <a:cubicBezTo>
                      <a:pt x="339" y="705"/>
                      <a:pt x="338" y="705"/>
                      <a:pt x="338" y="706"/>
                    </a:cubicBezTo>
                    <a:lnTo>
                      <a:pt x="338" y="706"/>
                    </a:lnTo>
                    <a:cubicBezTo>
                      <a:pt x="338" y="705"/>
                      <a:pt x="339" y="705"/>
                      <a:pt x="339" y="705"/>
                    </a:cubicBezTo>
                    <a:close/>
                    <a:moveTo>
                      <a:pt x="133" y="1119"/>
                    </a:moveTo>
                    <a:cubicBezTo>
                      <a:pt x="132" y="1119"/>
                      <a:pt x="131" y="1120"/>
                      <a:pt x="130" y="1120"/>
                    </a:cubicBezTo>
                    <a:cubicBezTo>
                      <a:pt x="131" y="1120"/>
                      <a:pt x="132" y="1120"/>
                      <a:pt x="133" y="1119"/>
                    </a:cubicBezTo>
                    <a:close/>
                    <a:moveTo>
                      <a:pt x="385" y="1178"/>
                    </a:moveTo>
                    <a:cubicBezTo>
                      <a:pt x="394" y="1178"/>
                      <a:pt x="399" y="1178"/>
                      <a:pt x="399" y="1182"/>
                    </a:cubicBezTo>
                    <a:lnTo>
                      <a:pt x="399" y="1182"/>
                    </a:lnTo>
                    <a:cubicBezTo>
                      <a:pt x="395" y="1181"/>
                      <a:pt x="390" y="1179"/>
                      <a:pt x="385" y="1178"/>
                    </a:cubicBezTo>
                    <a:close/>
                    <a:moveTo>
                      <a:pt x="530" y="1960"/>
                    </a:moveTo>
                    <a:cubicBezTo>
                      <a:pt x="529" y="1962"/>
                      <a:pt x="526" y="1966"/>
                      <a:pt x="524" y="1971"/>
                    </a:cubicBezTo>
                    <a:lnTo>
                      <a:pt x="522" y="1971"/>
                    </a:lnTo>
                    <a:cubicBezTo>
                      <a:pt x="526" y="1965"/>
                      <a:pt x="529" y="1962"/>
                      <a:pt x="530" y="1960"/>
                    </a:cubicBezTo>
                    <a:close/>
                    <a:moveTo>
                      <a:pt x="517" y="1987"/>
                    </a:moveTo>
                    <a:lnTo>
                      <a:pt x="517" y="1987"/>
                    </a:lnTo>
                    <a:cubicBezTo>
                      <a:pt x="515" y="1994"/>
                      <a:pt x="517" y="2001"/>
                      <a:pt x="527" y="2001"/>
                    </a:cubicBezTo>
                    <a:cubicBezTo>
                      <a:pt x="524" y="2002"/>
                      <a:pt x="521" y="2003"/>
                      <a:pt x="518" y="2003"/>
                    </a:cubicBezTo>
                    <a:cubicBezTo>
                      <a:pt x="516" y="2003"/>
                      <a:pt x="513" y="2002"/>
                      <a:pt x="510" y="2001"/>
                    </a:cubicBezTo>
                    <a:cubicBezTo>
                      <a:pt x="499" y="1994"/>
                      <a:pt x="506" y="1989"/>
                      <a:pt x="517" y="1987"/>
                    </a:cubicBezTo>
                    <a:close/>
                    <a:moveTo>
                      <a:pt x="427" y="2117"/>
                    </a:moveTo>
                    <a:lnTo>
                      <a:pt x="427" y="2117"/>
                    </a:lnTo>
                    <a:cubicBezTo>
                      <a:pt x="428" y="2117"/>
                      <a:pt x="428" y="2118"/>
                      <a:pt x="429" y="2118"/>
                    </a:cubicBezTo>
                    <a:lnTo>
                      <a:pt x="429" y="2118"/>
                    </a:lnTo>
                    <a:cubicBezTo>
                      <a:pt x="429" y="2118"/>
                      <a:pt x="428" y="2117"/>
                      <a:pt x="427" y="2117"/>
                    </a:cubicBezTo>
                    <a:close/>
                    <a:moveTo>
                      <a:pt x="1430" y="1"/>
                    </a:moveTo>
                    <a:cubicBezTo>
                      <a:pt x="1405" y="1"/>
                      <a:pt x="1381" y="52"/>
                      <a:pt x="1351" y="52"/>
                    </a:cubicBezTo>
                    <a:cubicBezTo>
                      <a:pt x="1347" y="52"/>
                      <a:pt x="1342" y="51"/>
                      <a:pt x="1338" y="49"/>
                    </a:cubicBezTo>
                    <a:cubicBezTo>
                      <a:pt x="1338" y="56"/>
                      <a:pt x="1333" y="63"/>
                      <a:pt x="1329" y="68"/>
                    </a:cubicBezTo>
                    <a:cubicBezTo>
                      <a:pt x="1309" y="66"/>
                      <a:pt x="1288" y="55"/>
                      <a:pt x="1269" y="55"/>
                    </a:cubicBezTo>
                    <a:cubicBezTo>
                      <a:pt x="1255" y="55"/>
                      <a:pt x="1242" y="61"/>
                      <a:pt x="1229" y="81"/>
                    </a:cubicBezTo>
                    <a:lnTo>
                      <a:pt x="1197" y="30"/>
                    </a:lnTo>
                    <a:lnTo>
                      <a:pt x="1197" y="30"/>
                    </a:lnTo>
                    <a:cubicBezTo>
                      <a:pt x="1169" y="49"/>
                      <a:pt x="1241" y="93"/>
                      <a:pt x="1197" y="123"/>
                    </a:cubicBezTo>
                    <a:cubicBezTo>
                      <a:pt x="1192" y="127"/>
                      <a:pt x="1188" y="129"/>
                      <a:pt x="1184" y="129"/>
                    </a:cubicBezTo>
                    <a:cubicBezTo>
                      <a:pt x="1166" y="129"/>
                      <a:pt x="1169" y="77"/>
                      <a:pt x="1155" y="68"/>
                    </a:cubicBezTo>
                    <a:cubicBezTo>
                      <a:pt x="1146" y="91"/>
                      <a:pt x="1135" y="136"/>
                      <a:pt x="1109" y="136"/>
                    </a:cubicBezTo>
                    <a:cubicBezTo>
                      <a:pt x="1102" y="136"/>
                      <a:pt x="1094" y="133"/>
                      <a:pt x="1085" y="126"/>
                    </a:cubicBezTo>
                    <a:cubicBezTo>
                      <a:pt x="1092" y="112"/>
                      <a:pt x="1104" y="119"/>
                      <a:pt x="1111" y="112"/>
                    </a:cubicBezTo>
                    <a:lnTo>
                      <a:pt x="1078" y="88"/>
                    </a:lnTo>
                    <a:cubicBezTo>
                      <a:pt x="1092" y="30"/>
                      <a:pt x="1122" y="42"/>
                      <a:pt x="1085" y="5"/>
                    </a:cubicBezTo>
                    <a:lnTo>
                      <a:pt x="1085" y="5"/>
                    </a:lnTo>
                    <a:cubicBezTo>
                      <a:pt x="1113" y="109"/>
                      <a:pt x="988" y="44"/>
                      <a:pt x="1020" y="149"/>
                    </a:cubicBezTo>
                    <a:lnTo>
                      <a:pt x="997" y="132"/>
                    </a:lnTo>
                    <a:cubicBezTo>
                      <a:pt x="1002" y="132"/>
                      <a:pt x="999" y="126"/>
                      <a:pt x="1004" y="126"/>
                    </a:cubicBezTo>
                    <a:cubicBezTo>
                      <a:pt x="997" y="120"/>
                      <a:pt x="993" y="118"/>
                      <a:pt x="989" y="118"/>
                    </a:cubicBezTo>
                    <a:cubicBezTo>
                      <a:pt x="969" y="118"/>
                      <a:pt x="1005" y="207"/>
                      <a:pt x="967" y="207"/>
                    </a:cubicBezTo>
                    <a:cubicBezTo>
                      <a:pt x="951" y="202"/>
                      <a:pt x="935" y="193"/>
                      <a:pt x="937" y="177"/>
                    </a:cubicBezTo>
                    <a:lnTo>
                      <a:pt x="937" y="177"/>
                    </a:lnTo>
                    <a:lnTo>
                      <a:pt x="918" y="214"/>
                    </a:lnTo>
                    <a:cubicBezTo>
                      <a:pt x="911" y="214"/>
                      <a:pt x="906" y="203"/>
                      <a:pt x="910" y="198"/>
                    </a:cubicBezTo>
                    <a:lnTo>
                      <a:pt x="910" y="198"/>
                    </a:lnTo>
                    <a:lnTo>
                      <a:pt x="872" y="223"/>
                    </a:lnTo>
                    <a:lnTo>
                      <a:pt x="872" y="218"/>
                    </a:lnTo>
                    <a:cubicBezTo>
                      <a:pt x="872" y="239"/>
                      <a:pt x="872" y="260"/>
                      <a:pt x="870" y="281"/>
                    </a:cubicBezTo>
                    <a:cubicBezTo>
                      <a:pt x="851" y="272"/>
                      <a:pt x="870" y="267"/>
                      <a:pt x="860" y="255"/>
                    </a:cubicBezTo>
                    <a:lnTo>
                      <a:pt x="860" y="255"/>
                    </a:lnTo>
                    <a:lnTo>
                      <a:pt x="849" y="290"/>
                    </a:lnTo>
                    <a:cubicBezTo>
                      <a:pt x="826" y="272"/>
                      <a:pt x="833" y="237"/>
                      <a:pt x="851" y="232"/>
                    </a:cubicBezTo>
                    <a:cubicBezTo>
                      <a:pt x="831" y="209"/>
                      <a:pt x="821" y="201"/>
                      <a:pt x="816" y="201"/>
                    </a:cubicBezTo>
                    <a:cubicBezTo>
                      <a:pt x="805" y="201"/>
                      <a:pt x="817" y="241"/>
                      <a:pt x="787" y="241"/>
                    </a:cubicBezTo>
                    <a:cubicBezTo>
                      <a:pt x="781" y="241"/>
                      <a:pt x="774" y="240"/>
                      <a:pt x="765" y="237"/>
                    </a:cubicBezTo>
                    <a:lnTo>
                      <a:pt x="782" y="211"/>
                    </a:lnTo>
                    <a:cubicBezTo>
                      <a:pt x="735" y="167"/>
                      <a:pt x="728" y="195"/>
                      <a:pt x="680" y="177"/>
                    </a:cubicBezTo>
                    <a:lnTo>
                      <a:pt x="680" y="177"/>
                    </a:lnTo>
                    <a:cubicBezTo>
                      <a:pt x="698" y="190"/>
                      <a:pt x="784" y="232"/>
                      <a:pt x="772" y="269"/>
                    </a:cubicBezTo>
                    <a:cubicBezTo>
                      <a:pt x="770" y="268"/>
                      <a:pt x="767" y="268"/>
                      <a:pt x="765" y="268"/>
                    </a:cubicBezTo>
                    <a:cubicBezTo>
                      <a:pt x="756" y="268"/>
                      <a:pt x="749" y="275"/>
                      <a:pt x="747" y="295"/>
                    </a:cubicBezTo>
                    <a:cubicBezTo>
                      <a:pt x="737" y="280"/>
                      <a:pt x="730" y="275"/>
                      <a:pt x="724" y="275"/>
                    </a:cubicBezTo>
                    <a:cubicBezTo>
                      <a:pt x="716" y="275"/>
                      <a:pt x="709" y="283"/>
                      <a:pt x="700" y="290"/>
                    </a:cubicBezTo>
                    <a:lnTo>
                      <a:pt x="673" y="246"/>
                    </a:lnTo>
                    <a:lnTo>
                      <a:pt x="673" y="246"/>
                    </a:lnTo>
                    <a:cubicBezTo>
                      <a:pt x="661" y="269"/>
                      <a:pt x="677" y="290"/>
                      <a:pt x="682" y="316"/>
                    </a:cubicBezTo>
                    <a:cubicBezTo>
                      <a:pt x="679" y="317"/>
                      <a:pt x="676" y="317"/>
                      <a:pt x="673" y="317"/>
                    </a:cubicBezTo>
                    <a:cubicBezTo>
                      <a:pt x="652" y="317"/>
                      <a:pt x="628" y="292"/>
                      <a:pt x="605" y="272"/>
                    </a:cubicBezTo>
                    <a:lnTo>
                      <a:pt x="605" y="272"/>
                    </a:lnTo>
                    <a:cubicBezTo>
                      <a:pt x="566" y="285"/>
                      <a:pt x="666" y="309"/>
                      <a:pt x="633" y="341"/>
                    </a:cubicBezTo>
                    <a:cubicBezTo>
                      <a:pt x="596" y="343"/>
                      <a:pt x="589" y="374"/>
                      <a:pt x="582" y="420"/>
                    </a:cubicBezTo>
                    <a:cubicBezTo>
                      <a:pt x="552" y="420"/>
                      <a:pt x="564" y="392"/>
                      <a:pt x="547" y="385"/>
                    </a:cubicBezTo>
                    <a:lnTo>
                      <a:pt x="547" y="385"/>
                    </a:lnTo>
                    <a:lnTo>
                      <a:pt x="561" y="429"/>
                    </a:lnTo>
                    <a:cubicBezTo>
                      <a:pt x="561" y="429"/>
                      <a:pt x="560" y="430"/>
                      <a:pt x="560" y="430"/>
                    </a:cubicBezTo>
                    <a:cubicBezTo>
                      <a:pt x="555" y="430"/>
                      <a:pt x="549" y="420"/>
                      <a:pt x="545" y="415"/>
                    </a:cubicBezTo>
                    <a:lnTo>
                      <a:pt x="545" y="415"/>
                    </a:lnTo>
                    <a:cubicBezTo>
                      <a:pt x="543" y="438"/>
                      <a:pt x="580" y="455"/>
                      <a:pt x="571" y="480"/>
                    </a:cubicBezTo>
                    <a:cubicBezTo>
                      <a:pt x="581" y="493"/>
                      <a:pt x="578" y="496"/>
                      <a:pt x="568" y="496"/>
                    </a:cubicBezTo>
                    <a:cubicBezTo>
                      <a:pt x="557" y="496"/>
                      <a:pt x="536" y="491"/>
                      <a:pt x="520" y="491"/>
                    </a:cubicBezTo>
                    <a:cubicBezTo>
                      <a:pt x="501" y="491"/>
                      <a:pt x="487" y="498"/>
                      <a:pt x="496" y="524"/>
                    </a:cubicBezTo>
                    <a:cubicBezTo>
                      <a:pt x="480" y="520"/>
                      <a:pt x="476" y="499"/>
                      <a:pt x="459" y="487"/>
                    </a:cubicBezTo>
                    <a:lnTo>
                      <a:pt x="459" y="487"/>
                    </a:lnTo>
                    <a:cubicBezTo>
                      <a:pt x="455" y="524"/>
                      <a:pt x="462" y="564"/>
                      <a:pt x="478" y="596"/>
                    </a:cubicBezTo>
                    <a:lnTo>
                      <a:pt x="432" y="596"/>
                    </a:lnTo>
                    <a:cubicBezTo>
                      <a:pt x="478" y="603"/>
                      <a:pt x="499" y="654"/>
                      <a:pt x="515" y="691"/>
                    </a:cubicBezTo>
                    <a:cubicBezTo>
                      <a:pt x="536" y="698"/>
                      <a:pt x="554" y="703"/>
                      <a:pt x="561" y="705"/>
                    </a:cubicBezTo>
                    <a:lnTo>
                      <a:pt x="566" y="747"/>
                    </a:lnTo>
                    <a:cubicBezTo>
                      <a:pt x="550" y="740"/>
                      <a:pt x="538" y="728"/>
                      <a:pt x="527" y="714"/>
                    </a:cubicBezTo>
                    <a:lnTo>
                      <a:pt x="527" y="714"/>
                    </a:lnTo>
                    <a:cubicBezTo>
                      <a:pt x="529" y="719"/>
                      <a:pt x="531" y="724"/>
                      <a:pt x="534" y="726"/>
                    </a:cubicBezTo>
                    <a:cubicBezTo>
                      <a:pt x="508" y="719"/>
                      <a:pt x="485" y="703"/>
                      <a:pt x="471" y="680"/>
                    </a:cubicBezTo>
                    <a:lnTo>
                      <a:pt x="471" y="680"/>
                    </a:lnTo>
                    <a:lnTo>
                      <a:pt x="506" y="689"/>
                    </a:lnTo>
                    <a:cubicBezTo>
                      <a:pt x="485" y="661"/>
                      <a:pt x="462" y="638"/>
                      <a:pt x="434" y="619"/>
                    </a:cubicBezTo>
                    <a:lnTo>
                      <a:pt x="434" y="619"/>
                    </a:lnTo>
                    <a:cubicBezTo>
                      <a:pt x="436" y="624"/>
                      <a:pt x="438" y="631"/>
                      <a:pt x="438" y="638"/>
                    </a:cubicBezTo>
                    <a:cubicBezTo>
                      <a:pt x="434" y="631"/>
                      <a:pt x="429" y="626"/>
                      <a:pt x="422" y="622"/>
                    </a:cubicBezTo>
                    <a:cubicBezTo>
                      <a:pt x="422" y="621"/>
                      <a:pt x="421" y="621"/>
                      <a:pt x="421" y="621"/>
                    </a:cubicBezTo>
                    <a:cubicBezTo>
                      <a:pt x="419" y="621"/>
                      <a:pt x="425" y="630"/>
                      <a:pt x="432" y="642"/>
                    </a:cubicBezTo>
                    <a:lnTo>
                      <a:pt x="376" y="615"/>
                    </a:lnTo>
                    <a:lnTo>
                      <a:pt x="376" y="615"/>
                    </a:lnTo>
                    <a:lnTo>
                      <a:pt x="394" y="631"/>
                    </a:lnTo>
                    <a:lnTo>
                      <a:pt x="334" y="649"/>
                    </a:lnTo>
                    <a:cubicBezTo>
                      <a:pt x="364" y="710"/>
                      <a:pt x="425" y="779"/>
                      <a:pt x="420" y="833"/>
                    </a:cubicBezTo>
                    <a:cubicBezTo>
                      <a:pt x="387" y="800"/>
                      <a:pt x="357" y="796"/>
                      <a:pt x="313" y="770"/>
                    </a:cubicBezTo>
                    <a:lnTo>
                      <a:pt x="313" y="770"/>
                    </a:lnTo>
                    <a:cubicBezTo>
                      <a:pt x="319" y="771"/>
                      <a:pt x="323" y="772"/>
                      <a:pt x="327" y="772"/>
                    </a:cubicBezTo>
                    <a:cubicBezTo>
                      <a:pt x="358" y="772"/>
                      <a:pt x="317" y="723"/>
                      <a:pt x="338" y="706"/>
                    </a:cubicBezTo>
                    <a:lnTo>
                      <a:pt x="338" y="706"/>
                    </a:lnTo>
                    <a:cubicBezTo>
                      <a:pt x="336" y="707"/>
                      <a:pt x="333" y="708"/>
                      <a:pt x="329" y="708"/>
                    </a:cubicBezTo>
                    <a:cubicBezTo>
                      <a:pt x="318" y="708"/>
                      <a:pt x="305" y="699"/>
                      <a:pt x="302" y="694"/>
                    </a:cubicBezTo>
                    <a:lnTo>
                      <a:pt x="302" y="694"/>
                    </a:lnTo>
                    <a:cubicBezTo>
                      <a:pt x="302" y="694"/>
                      <a:pt x="306" y="710"/>
                      <a:pt x="309" y="726"/>
                    </a:cubicBezTo>
                    <a:cubicBezTo>
                      <a:pt x="313" y="745"/>
                      <a:pt x="318" y="761"/>
                      <a:pt x="318" y="761"/>
                    </a:cubicBezTo>
                    <a:cubicBezTo>
                      <a:pt x="302" y="752"/>
                      <a:pt x="294" y="749"/>
                      <a:pt x="288" y="749"/>
                    </a:cubicBezTo>
                    <a:cubicBezTo>
                      <a:pt x="280" y="749"/>
                      <a:pt x="276" y="754"/>
                      <a:pt x="262" y="758"/>
                    </a:cubicBezTo>
                    <a:cubicBezTo>
                      <a:pt x="341" y="786"/>
                      <a:pt x="288" y="821"/>
                      <a:pt x="304" y="849"/>
                    </a:cubicBezTo>
                    <a:cubicBezTo>
                      <a:pt x="279" y="837"/>
                      <a:pt x="253" y="823"/>
                      <a:pt x="272" y="800"/>
                    </a:cubicBezTo>
                    <a:lnTo>
                      <a:pt x="272" y="800"/>
                    </a:lnTo>
                    <a:cubicBezTo>
                      <a:pt x="200" y="802"/>
                      <a:pt x="346" y="874"/>
                      <a:pt x="285" y="877"/>
                    </a:cubicBezTo>
                    <a:cubicBezTo>
                      <a:pt x="288" y="870"/>
                      <a:pt x="292" y="870"/>
                      <a:pt x="281" y="860"/>
                    </a:cubicBezTo>
                    <a:lnTo>
                      <a:pt x="281" y="860"/>
                    </a:lnTo>
                    <a:cubicBezTo>
                      <a:pt x="293" y="878"/>
                      <a:pt x="277" y="896"/>
                      <a:pt x="260" y="896"/>
                    </a:cubicBezTo>
                    <a:cubicBezTo>
                      <a:pt x="255" y="896"/>
                      <a:pt x="250" y="894"/>
                      <a:pt x="246" y="891"/>
                    </a:cubicBezTo>
                    <a:lnTo>
                      <a:pt x="248" y="886"/>
                    </a:lnTo>
                    <a:lnTo>
                      <a:pt x="248" y="886"/>
                    </a:lnTo>
                    <a:cubicBezTo>
                      <a:pt x="221" y="916"/>
                      <a:pt x="200" y="997"/>
                      <a:pt x="267" y="1025"/>
                    </a:cubicBezTo>
                    <a:cubicBezTo>
                      <a:pt x="258" y="1023"/>
                      <a:pt x="186" y="993"/>
                      <a:pt x="174" y="986"/>
                    </a:cubicBezTo>
                    <a:lnTo>
                      <a:pt x="174" y="986"/>
                    </a:lnTo>
                    <a:cubicBezTo>
                      <a:pt x="174" y="986"/>
                      <a:pt x="223" y="1023"/>
                      <a:pt x="276" y="1055"/>
                    </a:cubicBezTo>
                    <a:cubicBezTo>
                      <a:pt x="327" y="1088"/>
                      <a:pt x="383" y="1120"/>
                      <a:pt x="383" y="1120"/>
                    </a:cubicBezTo>
                    <a:cubicBezTo>
                      <a:pt x="325" y="1097"/>
                      <a:pt x="177" y="1081"/>
                      <a:pt x="153" y="1039"/>
                    </a:cubicBezTo>
                    <a:cubicBezTo>
                      <a:pt x="142" y="1046"/>
                      <a:pt x="128" y="1055"/>
                      <a:pt x="142" y="1081"/>
                    </a:cubicBezTo>
                    <a:cubicBezTo>
                      <a:pt x="144" y="1080"/>
                      <a:pt x="147" y="1080"/>
                      <a:pt x="152" y="1080"/>
                    </a:cubicBezTo>
                    <a:cubicBezTo>
                      <a:pt x="177" y="1080"/>
                      <a:pt x="235" y="1089"/>
                      <a:pt x="237" y="1097"/>
                    </a:cubicBezTo>
                    <a:cubicBezTo>
                      <a:pt x="164" y="1104"/>
                      <a:pt x="194" y="1104"/>
                      <a:pt x="133" y="1119"/>
                    </a:cubicBezTo>
                    <a:lnTo>
                      <a:pt x="133" y="1119"/>
                    </a:lnTo>
                    <a:cubicBezTo>
                      <a:pt x="134" y="1119"/>
                      <a:pt x="135" y="1119"/>
                      <a:pt x="137" y="1119"/>
                    </a:cubicBezTo>
                    <a:cubicBezTo>
                      <a:pt x="163" y="1119"/>
                      <a:pt x="236" y="1147"/>
                      <a:pt x="232" y="1159"/>
                    </a:cubicBezTo>
                    <a:cubicBezTo>
                      <a:pt x="197" y="1153"/>
                      <a:pt x="163" y="1143"/>
                      <a:pt x="130" y="1134"/>
                    </a:cubicBezTo>
                    <a:lnTo>
                      <a:pt x="130" y="1134"/>
                    </a:lnTo>
                    <a:cubicBezTo>
                      <a:pt x="130" y="1134"/>
                      <a:pt x="149" y="1148"/>
                      <a:pt x="172" y="1162"/>
                    </a:cubicBezTo>
                    <a:lnTo>
                      <a:pt x="209" y="1189"/>
                    </a:lnTo>
                    <a:lnTo>
                      <a:pt x="209" y="1189"/>
                    </a:lnTo>
                    <a:cubicBezTo>
                      <a:pt x="194" y="1180"/>
                      <a:pt x="157" y="1177"/>
                      <a:pt x="129" y="1177"/>
                    </a:cubicBezTo>
                    <a:cubicBezTo>
                      <a:pt x="121" y="1177"/>
                      <a:pt x="113" y="1178"/>
                      <a:pt x="107" y="1178"/>
                    </a:cubicBezTo>
                    <a:cubicBezTo>
                      <a:pt x="126" y="1178"/>
                      <a:pt x="98" y="1210"/>
                      <a:pt x="107" y="1222"/>
                    </a:cubicBezTo>
                    <a:lnTo>
                      <a:pt x="130" y="1210"/>
                    </a:lnTo>
                    <a:lnTo>
                      <a:pt x="130" y="1210"/>
                    </a:lnTo>
                    <a:cubicBezTo>
                      <a:pt x="109" y="1250"/>
                      <a:pt x="255" y="1271"/>
                      <a:pt x="246" y="1310"/>
                    </a:cubicBezTo>
                    <a:cubicBezTo>
                      <a:pt x="233" y="1305"/>
                      <a:pt x="180" y="1292"/>
                      <a:pt x="144" y="1292"/>
                    </a:cubicBezTo>
                    <a:cubicBezTo>
                      <a:pt x="129" y="1292"/>
                      <a:pt x="116" y="1295"/>
                      <a:pt x="112" y="1301"/>
                    </a:cubicBezTo>
                    <a:cubicBezTo>
                      <a:pt x="158" y="1317"/>
                      <a:pt x="339" y="1370"/>
                      <a:pt x="374" y="1403"/>
                    </a:cubicBezTo>
                    <a:lnTo>
                      <a:pt x="346" y="1408"/>
                    </a:lnTo>
                    <a:lnTo>
                      <a:pt x="374" y="1433"/>
                    </a:lnTo>
                    <a:cubicBezTo>
                      <a:pt x="279" y="1408"/>
                      <a:pt x="183" y="1370"/>
                      <a:pt x="95" y="1322"/>
                    </a:cubicBezTo>
                    <a:cubicBezTo>
                      <a:pt x="72" y="1336"/>
                      <a:pt x="63" y="1322"/>
                      <a:pt x="63" y="1347"/>
                    </a:cubicBezTo>
                    <a:cubicBezTo>
                      <a:pt x="60" y="1348"/>
                      <a:pt x="57" y="1348"/>
                      <a:pt x="55" y="1348"/>
                    </a:cubicBezTo>
                    <a:cubicBezTo>
                      <a:pt x="39" y="1348"/>
                      <a:pt x="25" y="1338"/>
                      <a:pt x="24" y="1322"/>
                    </a:cubicBezTo>
                    <a:lnTo>
                      <a:pt x="0" y="1380"/>
                    </a:lnTo>
                    <a:cubicBezTo>
                      <a:pt x="65" y="1382"/>
                      <a:pt x="63" y="1428"/>
                      <a:pt x="109" y="1428"/>
                    </a:cubicBezTo>
                    <a:lnTo>
                      <a:pt x="84" y="1396"/>
                    </a:lnTo>
                    <a:cubicBezTo>
                      <a:pt x="70" y="1380"/>
                      <a:pt x="56" y="1361"/>
                      <a:pt x="56" y="1361"/>
                    </a:cubicBezTo>
                    <a:lnTo>
                      <a:pt x="56" y="1361"/>
                    </a:lnTo>
                    <a:cubicBezTo>
                      <a:pt x="114" y="1363"/>
                      <a:pt x="214" y="1410"/>
                      <a:pt x="200" y="1445"/>
                    </a:cubicBezTo>
                    <a:cubicBezTo>
                      <a:pt x="195" y="1446"/>
                      <a:pt x="190" y="1447"/>
                      <a:pt x="182" y="1447"/>
                    </a:cubicBezTo>
                    <a:cubicBezTo>
                      <a:pt x="151" y="1447"/>
                      <a:pt x="97" y="1433"/>
                      <a:pt x="81" y="1433"/>
                    </a:cubicBezTo>
                    <a:cubicBezTo>
                      <a:pt x="100" y="1440"/>
                      <a:pt x="116" y="1472"/>
                      <a:pt x="102" y="1477"/>
                    </a:cubicBezTo>
                    <a:lnTo>
                      <a:pt x="75" y="1459"/>
                    </a:lnTo>
                    <a:lnTo>
                      <a:pt x="75" y="1459"/>
                    </a:lnTo>
                    <a:cubicBezTo>
                      <a:pt x="51" y="1482"/>
                      <a:pt x="149" y="1498"/>
                      <a:pt x="95" y="1526"/>
                    </a:cubicBezTo>
                    <a:cubicBezTo>
                      <a:pt x="91" y="1535"/>
                      <a:pt x="24" y="1556"/>
                      <a:pt x="56" y="1556"/>
                    </a:cubicBezTo>
                    <a:cubicBezTo>
                      <a:pt x="134" y="1542"/>
                      <a:pt x="211" y="1535"/>
                      <a:pt x="290" y="1535"/>
                    </a:cubicBezTo>
                    <a:cubicBezTo>
                      <a:pt x="317" y="1535"/>
                      <a:pt x="344" y="1536"/>
                      <a:pt x="371" y="1537"/>
                    </a:cubicBezTo>
                    <a:cubicBezTo>
                      <a:pt x="341" y="1558"/>
                      <a:pt x="311" y="1577"/>
                      <a:pt x="279" y="1595"/>
                    </a:cubicBezTo>
                    <a:cubicBezTo>
                      <a:pt x="268" y="1599"/>
                      <a:pt x="255" y="1600"/>
                      <a:pt x="243" y="1600"/>
                    </a:cubicBezTo>
                    <a:cubicBezTo>
                      <a:pt x="210" y="1600"/>
                      <a:pt x="172" y="1592"/>
                      <a:pt x="142" y="1592"/>
                    </a:cubicBezTo>
                    <a:cubicBezTo>
                      <a:pt x="132" y="1592"/>
                      <a:pt x="122" y="1593"/>
                      <a:pt x="114" y="1595"/>
                    </a:cubicBezTo>
                    <a:cubicBezTo>
                      <a:pt x="128" y="1595"/>
                      <a:pt x="142" y="1598"/>
                      <a:pt x="156" y="1605"/>
                    </a:cubicBezTo>
                    <a:cubicBezTo>
                      <a:pt x="144" y="1614"/>
                      <a:pt x="107" y="1605"/>
                      <a:pt x="116" y="1623"/>
                    </a:cubicBezTo>
                    <a:cubicBezTo>
                      <a:pt x="157" y="1623"/>
                      <a:pt x="140" y="1644"/>
                      <a:pt x="144" y="1644"/>
                    </a:cubicBezTo>
                    <a:cubicBezTo>
                      <a:pt x="146" y="1644"/>
                      <a:pt x="151" y="1640"/>
                      <a:pt x="165" y="1630"/>
                    </a:cubicBezTo>
                    <a:lnTo>
                      <a:pt x="165" y="1630"/>
                    </a:lnTo>
                    <a:cubicBezTo>
                      <a:pt x="183" y="1649"/>
                      <a:pt x="156" y="1651"/>
                      <a:pt x="160" y="1674"/>
                    </a:cubicBezTo>
                    <a:cubicBezTo>
                      <a:pt x="172" y="1673"/>
                      <a:pt x="183" y="1672"/>
                      <a:pt x="194" y="1672"/>
                    </a:cubicBezTo>
                    <a:cubicBezTo>
                      <a:pt x="234" y="1672"/>
                      <a:pt x="273" y="1681"/>
                      <a:pt x="309" y="1697"/>
                    </a:cubicBezTo>
                    <a:cubicBezTo>
                      <a:pt x="295" y="1700"/>
                      <a:pt x="281" y="1702"/>
                      <a:pt x="267" y="1707"/>
                    </a:cubicBezTo>
                    <a:cubicBezTo>
                      <a:pt x="267" y="1746"/>
                      <a:pt x="246" y="1771"/>
                      <a:pt x="253" y="1809"/>
                    </a:cubicBezTo>
                    <a:cubicBezTo>
                      <a:pt x="242" y="1813"/>
                      <a:pt x="229" y="1832"/>
                      <a:pt x="206" y="1832"/>
                    </a:cubicBezTo>
                    <a:cubicBezTo>
                      <a:pt x="205" y="1832"/>
                      <a:pt x="203" y="1832"/>
                      <a:pt x="202" y="1832"/>
                    </a:cubicBezTo>
                    <a:lnTo>
                      <a:pt x="202" y="1832"/>
                    </a:lnTo>
                    <a:cubicBezTo>
                      <a:pt x="214" y="1836"/>
                      <a:pt x="232" y="1836"/>
                      <a:pt x="237" y="1846"/>
                    </a:cubicBezTo>
                    <a:cubicBezTo>
                      <a:pt x="226" y="1853"/>
                      <a:pt x="220" y="1856"/>
                      <a:pt x="215" y="1856"/>
                    </a:cubicBezTo>
                    <a:cubicBezTo>
                      <a:pt x="206" y="1856"/>
                      <a:pt x="207" y="1844"/>
                      <a:pt x="195" y="1844"/>
                    </a:cubicBezTo>
                    <a:cubicBezTo>
                      <a:pt x="190" y="1844"/>
                      <a:pt x="182" y="1846"/>
                      <a:pt x="170" y="1853"/>
                    </a:cubicBezTo>
                    <a:cubicBezTo>
                      <a:pt x="174" y="1852"/>
                      <a:pt x="178" y="1851"/>
                      <a:pt x="181" y="1851"/>
                    </a:cubicBezTo>
                    <a:cubicBezTo>
                      <a:pt x="207" y="1851"/>
                      <a:pt x="223" y="1870"/>
                      <a:pt x="244" y="1880"/>
                    </a:cubicBezTo>
                    <a:cubicBezTo>
                      <a:pt x="295" y="1867"/>
                      <a:pt x="246" y="1843"/>
                      <a:pt x="223" y="1834"/>
                    </a:cubicBezTo>
                    <a:cubicBezTo>
                      <a:pt x="244" y="1829"/>
                      <a:pt x="266" y="1827"/>
                      <a:pt x="287" y="1827"/>
                    </a:cubicBezTo>
                    <a:cubicBezTo>
                      <a:pt x="337" y="1827"/>
                      <a:pt x="384" y="1839"/>
                      <a:pt x="413" y="1862"/>
                    </a:cubicBezTo>
                    <a:cubicBezTo>
                      <a:pt x="436" y="1892"/>
                      <a:pt x="369" y="1883"/>
                      <a:pt x="381" y="1887"/>
                    </a:cubicBezTo>
                    <a:cubicBezTo>
                      <a:pt x="378" y="1945"/>
                      <a:pt x="515" y="1918"/>
                      <a:pt x="469" y="1973"/>
                    </a:cubicBezTo>
                    <a:cubicBezTo>
                      <a:pt x="427" y="1999"/>
                      <a:pt x="381" y="1985"/>
                      <a:pt x="348" y="1994"/>
                    </a:cubicBezTo>
                    <a:cubicBezTo>
                      <a:pt x="327" y="1971"/>
                      <a:pt x="371" y="1952"/>
                      <a:pt x="367" y="1936"/>
                    </a:cubicBezTo>
                    <a:lnTo>
                      <a:pt x="367" y="1936"/>
                    </a:lnTo>
                    <a:lnTo>
                      <a:pt x="348" y="1959"/>
                    </a:lnTo>
                    <a:cubicBezTo>
                      <a:pt x="332" y="1955"/>
                      <a:pt x="318" y="1938"/>
                      <a:pt x="330" y="1929"/>
                    </a:cubicBezTo>
                    <a:lnTo>
                      <a:pt x="330" y="1929"/>
                    </a:lnTo>
                    <a:cubicBezTo>
                      <a:pt x="292" y="1950"/>
                      <a:pt x="336" y="2024"/>
                      <a:pt x="302" y="2071"/>
                    </a:cubicBezTo>
                    <a:cubicBezTo>
                      <a:pt x="314" y="2076"/>
                      <a:pt x="326" y="2083"/>
                      <a:pt x="338" y="2083"/>
                    </a:cubicBezTo>
                    <a:cubicBezTo>
                      <a:pt x="343" y="2083"/>
                      <a:pt x="348" y="2082"/>
                      <a:pt x="353" y="2080"/>
                    </a:cubicBezTo>
                    <a:lnTo>
                      <a:pt x="346" y="2068"/>
                    </a:lnTo>
                    <a:cubicBezTo>
                      <a:pt x="352" y="2065"/>
                      <a:pt x="358" y="2064"/>
                      <a:pt x="364" y="2064"/>
                    </a:cubicBezTo>
                    <a:cubicBezTo>
                      <a:pt x="381" y="2064"/>
                      <a:pt x="394" y="2076"/>
                      <a:pt x="404" y="2076"/>
                    </a:cubicBezTo>
                    <a:cubicBezTo>
                      <a:pt x="407" y="2076"/>
                      <a:pt x="410" y="2074"/>
                      <a:pt x="413" y="2071"/>
                    </a:cubicBezTo>
                    <a:cubicBezTo>
                      <a:pt x="441" y="2089"/>
                      <a:pt x="485" y="2108"/>
                      <a:pt x="464" y="2138"/>
                    </a:cubicBezTo>
                    <a:lnTo>
                      <a:pt x="416" y="2144"/>
                    </a:lnTo>
                    <a:lnTo>
                      <a:pt x="416" y="2144"/>
                    </a:lnTo>
                    <a:cubicBezTo>
                      <a:pt x="429" y="2141"/>
                      <a:pt x="440" y="2127"/>
                      <a:pt x="429" y="2118"/>
                    </a:cubicBezTo>
                    <a:lnTo>
                      <a:pt x="429" y="2118"/>
                    </a:lnTo>
                    <a:cubicBezTo>
                      <a:pt x="443" y="2131"/>
                      <a:pt x="360" y="2161"/>
                      <a:pt x="427" y="2173"/>
                    </a:cubicBezTo>
                    <a:lnTo>
                      <a:pt x="462" y="2152"/>
                    </a:lnTo>
                    <a:cubicBezTo>
                      <a:pt x="489" y="2170"/>
                      <a:pt x="545" y="2196"/>
                      <a:pt x="527" y="2221"/>
                    </a:cubicBezTo>
                    <a:cubicBezTo>
                      <a:pt x="578" y="2210"/>
                      <a:pt x="522" y="2214"/>
                      <a:pt x="582" y="2198"/>
                    </a:cubicBezTo>
                    <a:lnTo>
                      <a:pt x="582" y="2198"/>
                    </a:lnTo>
                    <a:cubicBezTo>
                      <a:pt x="576" y="2199"/>
                      <a:pt x="570" y="2200"/>
                      <a:pt x="566" y="2200"/>
                    </a:cubicBezTo>
                    <a:cubicBezTo>
                      <a:pt x="527" y="2200"/>
                      <a:pt x="560" y="2153"/>
                      <a:pt x="530" y="2153"/>
                    </a:cubicBezTo>
                    <a:cubicBezTo>
                      <a:pt x="527" y="2153"/>
                      <a:pt x="522" y="2154"/>
                      <a:pt x="517" y="2155"/>
                    </a:cubicBezTo>
                    <a:lnTo>
                      <a:pt x="517" y="2155"/>
                    </a:lnTo>
                    <a:cubicBezTo>
                      <a:pt x="571" y="2136"/>
                      <a:pt x="537" y="2125"/>
                      <a:pt x="591" y="2098"/>
                    </a:cubicBezTo>
                    <a:cubicBezTo>
                      <a:pt x="584" y="2098"/>
                      <a:pt x="577" y="2100"/>
                      <a:pt x="572" y="2100"/>
                    </a:cubicBezTo>
                    <a:cubicBezTo>
                      <a:pt x="566" y="2100"/>
                      <a:pt x="564" y="2098"/>
                      <a:pt x="566" y="2087"/>
                    </a:cubicBezTo>
                    <a:cubicBezTo>
                      <a:pt x="561" y="2084"/>
                      <a:pt x="557" y="2084"/>
                      <a:pt x="552" y="2082"/>
                    </a:cubicBezTo>
                    <a:lnTo>
                      <a:pt x="552" y="2080"/>
                    </a:lnTo>
                    <a:lnTo>
                      <a:pt x="550" y="2080"/>
                    </a:lnTo>
                    <a:cubicBezTo>
                      <a:pt x="543" y="2087"/>
                      <a:pt x="534" y="2091"/>
                      <a:pt x="524" y="2094"/>
                    </a:cubicBezTo>
                    <a:cubicBezTo>
                      <a:pt x="485" y="2084"/>
                      <a:pt x="483" y="2052"/>
                      <a:pt x="462" y="2043"/>
                    </a:cubicBezTo>
                    <a:cubicBezTo>
                      <a:pt x="464" y="2038"/>
                      <a:pt x="467" y="2037"/>
                      <a:pt x="470" y="2037"/>
                    </a:cubicBezTo>
                    <a:cubicBezTo>
                      <a:pt x="476" y="2037"/>
                      <a:pt x="482" y="2040"/>
                      <a:pt x="490" y="2040"/>
                    </a:cubicBezTo>
                    <a:cubicBezTo>
                      <a:pt x="493" y="2040"/>
                      <a:pt x="496" y="2039"/>
                      <a:pt x="499" y="2038"/>
                    </a:cubicBezTo>
                    <a:lnTo>
                      <a:pt x="466" y="2024"/>
                    </a:lnTo>
                    <a:cubicBezTo>
                      <a:pt x="495" y="2021"/>
                      <a:pt x="512" y="2002"/>
                      <a:pt x="530" y="2002"/>
                    </a:cubicBezTo>
                    <a:cubicBezTo>
                      <a:pt x="537" y="2002"/>
                      <a:pt x="544" y="2005"/>
                      <a:pt x="552" y="2013"/>
                    </a:cubicBezTo>
                    <a:lnTo>
                      <a:pt x="550" y="1985"/>
                    </a:lnTo>
                    <a:cubicBezTo>
                      <a:pt x="571" y="1966"/>
                      <a:pt x="575" y="1943"/>
                      <a:pt x="557" y="1931"/>
                    </a:cubicBezTo>
                    <a:cubicBezTo>
                      <a:pt x="562" y="1920"/>
                      <a:pt x="530" y="1911"/>
                      <a:pt x="531" y="1911"/>
                    </a:cubicBezTo>
                    <a:cubicBezTo>
                      <a:pt x="532" y="1911"/>
                      <a:pt x="534" y="1911"/>
                      <a:pt x="540" y="1913"/>
                    </a:cubicBezTo>
                    <a:lnTo>
                      <a:pt x="510" y="1876"/>
                    </a:lnTo>
                    <a:lnTo>
                      <a:pt x="520" y="1873"/>
                    </a:lnTo>
                    <a:cubicBezTo>
                      <a:pt x="520" y="1853"/>
                      <a:pt x="499" y="1834"/>
                      <a:pt x="487" y="1816"/>
                    </a:cubicBezTo>
                    <a:cubicBezTo>
                      <a:pt x="469" y="1795"/>
                      <a:pt x="476" y="1762"/>
                      <a:pt x="499" y="1751"/>
                    </a:cubicBezTo>
                    <a:cubicBezTo>
                      <a:pt x="487" y="1741"/>
                      <a:pt x="473" y="1732"/>
                      <a:pt x="480" y="1711"/>
                    </a:cubicBezTo>
                    <a:lnTo>
                      <a:pt x="513" y="1704"/>
                    </a:lnTo>
                    <a:cubicBezTo>
                      <a:pt x="499" y="1690"/>
                      <a:pt x="538" y="1658"/>
                      <a:pt x="503" y="1658"/>
                    </a:cubicBezTo>
                    <a:cubicBezTo>
                      <a:pt x="589" y="1632"/>
                      <a:pt x="515" y="1588"/>
                      <a:pt x="529" y="1563"/>
                    </a:cubicBezTo>
                    <a:lnTo>
                      <a:pt x="487" y="1563"/>
                    </a:lnTo>
                    <a:cubicBezTo>
                      <a:pt x="487" y="1547"/>
                      <a:pt x="476" y="1530"/>
                      <a:pt x="457" y="1510"/>
                    </a:cubicBezTo>
                    <a:lnTo>
                      <a:pt x="420" y="1512"/>
                    </a:lnTo>
                    <a:cubicBezTo>
                      <a:pt x="387" y="1493"/>
                      <a:pt x="445" y="1465"/>
                      <a:pt x="443" y="1438"/>
                    </a:cubicBezTo>
                    <a:lnTo>
                      <a:pt x="443" y="1438"/>
                    </a:lnTo>
                    <a:cubicBezTo>
                      <a:pt x="459" y="1440"/>
                      <a:pt x="455" y="1447"/>
                      <a:pt x="443" y="1452"/>
                    </a:cubicBezTo>
                    <a:cubicBezTo>
                      <a:pt x="531" y="1424"/>
                      <a:pt x="385" y="1375"/>
                      <a:pt x="452" y="1347"/>
                    </a:cubicBezTo>
                    <a:cubicBezTo>
                      <a:pt x="441" y="1338"/>
                      <a:pt x="445" y="1331"/>
                      <a:pt x="457" y="1329"/>
                    </a:cubicBezTo>
                    <a:cubicBezTo>
                      <a:pt x="457" y="1329"/>
                      <a:pt x="457" y="1329"/>
                      <a:pt x="457" y="1326"/>
                    </a:cubicBezTo>
                    <a:cubicBezTo>
                      <a:pt x="464" y="1324"/>
                      <a:pt x="473" y="1322"/>
                      <a:pt x="480" y="1317"/>
                    </a:cubicBezTo>
                    <a:lnTo>
                      <a:pt x="480" y="1317"/>
                    </a:lnTo>
                    <a:cubicBezTo>
                      <a:pt x="471" y="1319"/>
                      <a:pt x="464" y="1322"/>
                      <a:pt x="457" y="1324"/>
                    </a:cubicBezTo>
                    <a:cubicBezTo>
                      <a:pt x="457" y="1315"/>
                      <a:pt x="452" y="1306"/>
                      <a:pt x="448" y="1299"/>
                    </a:cubicBezTo>
                    <a:lnTo>
                      <a:pt x="448" y="1299"/>
                    </a:lnTo>
                    <a:lnTo>
                      <a:pt x="487" y="1301"/>
                    </a:lnTo>
                    <a:cubicBezTo>
                      <a:pt x="487" y="1299"/>
                      <a:pt x="487" y="1299"/>
                      <a:pt x="487" y="1299"/>
                    </a:cubicBezTo>
                    <a:cubicBezTo>
                      <a:pt x="503" y="1292"/>
                      <a:pt x="469" y="1287"/>
                      <a:pt x="438" y="1287"/>
                    </a:cubicBezTo>
                    <a:cubicBezTo>
                      <a:pt x="432" y="1282"/>
                      <a:pt x="425" y="1278"/>
                      <a:pt x="415" y="1273"/>
                    </a:cubicBezTo>
                    <a:lnTo>
                      <a:pt x="415" y="1273"/>
                    </a:lnTo>
                    <a:cubicBezTo>
                      <a:pt x="418" y="1273"/>
                      <a:pt x="420" y="1273"/>
                      <a:pt x="422" y="1273"/>
                    </a:cubicBezTo>
                    <a:cubicBezTo>
                      <a:pt x="475" y="1273"/>
                      <a:pt x="407" y="1245"/>
                      <a:pt x="464" y="1245"/>
                    </a:cubicBezTo>
                    <a:cubicBezTo>
                      <a:pt x="466" y="1245"/>
                      <a:pt x="468" y="1245"/>
                      <a:pt x="471" y="1245"/>
                    </a:cubicBezTo>
                    <a:cubicBezTo>
                      <a:pt x="441" y="1232"/>
                      <a:pt x="453" y="1202"/>
                      <a:pt x="399" y="1182"/>
                    </a:cubicBezTo>
                    <a:lnTo>
                      <a:pt x="399" y="1182"/>
                    </a:lnTo>
                    <a:cubicBezTo>
                      <a:pt x="409" y="1173"/>
                      <a:pt x="420" y="1166"/>
                      <a:pt x="404" y="1153"/>
                    </a:cubicBezTo>
                    <a:lnTo>
                      <a:pt x="404" y="1153"/>
                    </a:lnTo>
                    <a:lnTo>
                      <a:pt x="455" y="1162"/>
                    </a:lnTo>
                    <a:lnTo>
                      <a:pt x="455" y="1162"/>
                    </a:lnTo>
                    <a:lnTo>
                      <a:pt x="394" y="1120"/>
                    </a:lnTo>
                    <a:cubicBezTo>
                      <a:pt x="402" y="1118"/>
                      <a:pt x="410" y="1117"/>
                      <a:pt x="418" y="1117"/>
                    </a:cubicBezTo>
                    <a:cubicBezTo>
                      <a:pt x="441" y="1117"/>
                      <a:pt x="463" y="1125"/>
                      <a:pt x="480" y="1139"/>
                    </a:cubicBezTo>
                    <a:cubicBezTo>
                      <a:pt x="432" y="1092"/>
                      <a:pt x="466" y="1108"/>
                      <a:pt x="420" y="1062"/>
                    </a:cubicBezTo>
                    <a:lnTo>
                      <a:pt x="420" y="1062"/>
                    </a:lnTo>
                    <a:lnTo>
                      <a:pt x="450" y="1074"/>
                    </a:lnTo>
                    <a:cubicBezTo>
                      <a:pt x="452" y="1065"/>
                      <a:pt x="418" y="1036"/>
                      <a:pt x="442" y="1036"/>
                    </a:cubicBezTo>
                    <a:cubicBezTo>
                      <a:pt x="443" y="1036"/>
                      <a:pt x="444" y="1037"/>
                      <a:pt x="445" y="1037"/>
                    </a:cubicBezTo>
                    <a:cubicBezTo>
                      <a:pt x="478" y="1037"/>
                      <a:pt x="492" y="1011"/>
                      <a:pt x="506" y="983"/>
                    </a:cubicBezTo>
                    <a:cubicBezTo>
                      <a:pt x="522" y="953"/>
                      <a:pt x="540" y="918"/>
                      <a:pt x="578" y="914"/>
                    </a:cubicBezTo>
                    <a:cubicBezTo>
                      <a:pt x="487" y="877"/>
                      <a:pt x="629" y="914"/>
                      <a:pt x="566" y="874"/>
                    </a:cubicBezTo>
                    <a:lnTo>
                      <a:pt x="566" y="874"/>
                    </a:lnTo>
                    <a:cubicBezTo>
                      <a:pt x="587" y="884"/>
                      <a:pt x="603" y="881"/>
                      <a:pt x="615" y="900"/>
                    </a:cubicBezTo>
                    <a:cubicBezTo>
                      <a:pt x="612" y="863"/>
                      <a:pt x="670" y="884"/>
                      <a:pt x="629" y="833"/>
                    </a:cubicBezTo>
                    <a:lnTo>
                      <a:pt x="629" y="833"/>
                    </a:lnTo>
                    <a:cubicBezTo>
                      <a:pt x="649" y="844"/>
                      <a:pt x="654" y="856"/>
                      <a:pt x="666" y="863"/>
                    </a:cubicBezTo>
                    <a:cubicBezTo>
                      <a:pt x="664" y="859"/>
                      <a:pt x="657" y="848"/>
                      <a:pt x="663" y="848"/>
                    </a:cubicBezTo>
                    <a:cubicBezTo>
                      <a:pt x="665" y="848"/>
                      <a:pt x="666" y="848"/>
                      <a:pt x="668" y="849"/>
                    </a:cubicBezTo>
                    <a:cubicBezTo>
                      <a:pt x="682" y="853"/>
                      <a:pt x="682" y="863"/>
                      <a:pt x="687" y="872"/>
                    </a:cubicBezTo>
                    <a:cubicBezTo>
                      <a:pt x="700" y="847"/>
                      <a:pt x="645" y="805"/>
                      <a:pt x="591" y="768"/>
                    </a:cubicBezTo>
                    <a:lnTo>
                      <a:pt x="591" y="768"/>
                    </a:lnTo>
                    <a:cubicBezTo>
                      <a:pt x="597" y="768"/>
                      <a:pt x="602" y="769"/>
                      <a:pt x="605" y="769"/>
                    </a:cubicBezTo>
                    <a:cubicBezTo>
                      <a:pt x="626" y="769"/>
                      <a:pt x="622" y="758"/>
                      <a:pt x="598" y="731"/>
                    </a:cubicBezTo>
                    <a:lnTo>
                      <a:pt x="598" y="731"/>
                    </a:lnTo>
                    <a:cubicBezTo>
                      <a:pt x="619" y="738"/>
                      <a:pt x="645" y="745"/>
                      <a:pt x="638" y="763"/>
                    </a:cubicBezTo>
                    <a:cubicBezTo>
                      <a:pt x="647" y="756"/>
                      <a:pt x="705" y="735"/>
                      <a:pt x="666" y="700"/>
                    </a:cubicBezTo>
                    <a:lnTo>
                      <a:pt x="666" y="700"/>
                    </a:lnTo>
                    <a:cubicBezTo>
                      <a:pt x="668" y="702"/>
                      <a:pt x="670" y="702"/>
                      <a:pt x="671" y="702"/>
                    </a:cubicBezTo>
                    <a:cubicBezTo>
                      <a:pt x="677" y="702"/>
                      <a:pt x="677" y="692"/>
                      <a:pt x="675" y="687"/>
                    </a:cubicBezTo>
                    <a:cubicBezTo>
                      <a:pt x="693" y="673"/>
                      <a:pt x="700" y="675"/>
                      <a:pt x="712" y="654"/>
                    </a:cubicBezTo>
                    <a:lnTo>
                      <a:pt x="700" y="654"/>
                    </a:lnTo>
                    <a:cubicBezTo>
                      <a:pt x="663" y="605"/>
                      <a:pt x="707" y="631"/>
                      <a:pt x="717" y="615"/>
                    </a:cubicBezTo>
                    <a:lnTo>
                      <a:pt x="719" y="619"/>
                    </a:lnTo>
                    <a:cubicBezTo>
                      <a:pt x="723" y="620"/>
                      <a:pt x="727" y="620"/>
                      <a:pt x="730" y="620"/>
                    </a:cubicBezTo>
                    <a:cubicBezTo>
                      <a:pt x="770" y="620"/>
                      <a:pt x="740" y="600"/>
                      <a:pt x="764" y="600"/>
                    </a:cubicBezTo>
                    <a:cubicBezTo>
                      <a:pt x="769" y="600"/>
                      <a:pt x="777" y="601"/>
                      <a:pt x="789" y="603"/>
                    </a:cubicBezTo>
                    <a:lnTo>
                      <a:pt x="763" y="573"/>
                    </a:lnTo>
                    <a:cubicBezTo>
                      <a:pt x="747" y="552"/>
                      <a:pt x="747" y="545"/>
                      <a:pt x="755" y="545"/>
                    </a:cubicBezTo>
                    <a:cubicBezTo>
                      <a:pt x="768" y="545"/>
                      <a:pt x="798" y="560"/>
                      <a:pt x="815" y="560"/>
                    </a:cubicBezTo>
                    <a:cubicBezTo>
                      <a:pt x="822" y="560"/>
                      <a:pt x="827" y="557"/>
                      <a:pt x="828" y="550"/>
                    </a:cubicBezTo>
                    <a:lnTo>
                      <a:pt x="805" y="536"/>
                    </a:lnTo>
                    <a:cubicBezTo>
                      <a:pt x="804" y="532"/>
                      <a:pt x="806" y="530"/>
                      <a:pt x="809" y="530"/>
                    </a:cubicBezTo>
                    <a:cubicBezTo>
                      <a:pt x="828" y="530"/>
                      <a:pt x="909" y="608"/>
                      <a:pt x="921" y="610"/>
                    </a:cubicBezTo>
                    <a:cubicBezTo>
                      <a:pt x="928" y="615"/>
                      <a:pt x="925" y="622"/>
                      <a:pt x="925" y="629"/>
                    </a:cubicBezTo>
                    <a:cubicBezTo>
                      <a:pt x="933" y="632"/>
                      <a:pt x="938" y="633"/>
                      <a:pt x="941" y="633"/>
                    </a:cubicBezTo>
                    <a:cubicBezTo>
                      <a:pt x="960" y="633"/>
                      <a:pt x="902" y="581"/>
                      <a:pt x="916" y="561"/>
                    </a:cubicBezTo>
                    <a:lnTo>
                      <a:pt x="916" y="561"/>
                    </a:lnTo>
                    <a:cubicBezTo>
                      <a:pt x="934" y="582"/>
                      <a:pt x="948" y="619"/>
                      <a:pt x="963" y="619"/>
                    </a:cubicBezTo>
                    <a:cubicBezTo>
                      <a:pt x="964" y="619"/>
                      <a:pt x="964" y="619"/>
                      <a:pt x="965" y="619"/>
                    </a:cubicBezTo>
                    <a:cubicBezTo>
                      <a:pt x="966" y="620"/>
                      <a:pt x="967" y="621"/>
                      <a:pt x="968" y="621"/>
                    </a:cubicBezTo>
                    <a:cubicBezTo>
                      <a:pt x="979" y="621"/>
                      <a:pt x="969" y="548"/>
                      <a:pt x="995" y="548"/>
                    </a:cubicBezTo>
                    <a:cubicBezTo>
                      <a:pt x="999" y="548"/>
                      <a:pt x="1005" y="550"/>
                      <a:pt x="1011" y="554"/>
                    </a:cubicBezTo>
                    <a:cubicBezTo>
                      <a:pt x="997" y="538"/>
                      <a:pt x="983" y="522"/>
                      <a:pt x="986" y="503"/>
                    </a:cubicBezTo>
                    <a:cubicBezTo>
                      <a:pt x="987" y="501"/>
                      <a:pt x="990" y="501"/>
                      <a:pt x="993" y="501"/>
                    </a:cubicBezTo>
                    <a:cubicBezTo>
                      <a:pt x="1006" y="501"/>
                      <a:pt x="1030" y="517"/>
                      <a:pt x="1044" y="517"/>
                    </a:cubicBezTo>
                    <a:cubicBezTo>
                      <a:pt x="1054" y="517"/>
                      <a:pt x="1059" y="510"/>
                      <a:pt x="1055" y="487"/>
                    </a:cubicBezTo>
                    <a:lnTo>
                      <a:pt x="1055" y="487"/>
                    </a:lnTo>
                    <a:cubicBezTo>
                      <a:pt x="1060" y="489"/>
                      <a:pt x="1062" y="494"/>
                      <a:pt x="1064" y="501"/>
                    </a:cubicBezTo>
                    <a:cubicBezTo>
                      <a:pt x="1071" y="480"/>
                      <a:pt x="1099" y="457"/>
                      <a:pt x="1095" y="422"/>
                    </a:cubicBezTo>
                    <a:lnTo>
                      <a:pt x="1095" y="422"/>
                    </a:lnTo>
                    <a:cubicBezTo>
                      <a:pt x="1109" y="450"/>
                      <a:pt x="1120" y="460"/>
                      <a:pt x="1130" y="460"/>
                    </a:cubicBezTo>
                    <a:cubicBezTo>
                      <a:pt x="1140" y="460"/>
                      <a:pt x="1148" y="448"/>
                      <a:pt x="1155" y="436"/>
                    </a:cubicBezTo>
                    <a:cubicBezTo>
                      <a:pt x="1163" y="424"/>
                      <a:pt x="1171" y="411"/>
                      <a:pt x="1180" y="411"/>
                    </a:cubicBezTo>
                    <a:cubicBezTo>
                      <a:pt x="1187" y="411"/>
                      <a:pt x="1195" y="421"/>
                      <a:pt x="1203" y="448"/>
                    </a:cubicBezTo>
                    <a:lnTo>
                      <a:pt x="1245" y="432"/>
                    </a:lnTo>
                    <a:lnTo>
                      <a:pt x="1248" y="443"/>
                    </a:lnTo>
                    <a:cubicBezTo>
                      <a:pt x="1249" y="443"/>
                      <a:pt x="1250" y="443"/>
                      <a:pt x="1250" y="443"/>
                    </a:cubicBezTo>
                    <a:cubicBezTo>
                      <a:pt x="1276" y="443"/>
                      <a:pt x="1280" y="414"/>
                      <a:pt x="1285" y="385"/>
                    </a:cubicBezTo>
                    <a:cubicBezTo>
                      <a:pt x="1294" y="392"/>
                      <a:pt x="1292" y="404"/>
                      <a:pt x="1292" y="411"/>
                    </a:cubicBezTo>
                    <a:cubicBezTo>
                      <a:pt x="1306" y="415"/>
                      <a:pt x="1316" y="418"/>
                      <a:pt x="1324" y="418"/>
                    </a:cubicBezTo>
                    <a:cubicBezTo>
                      <a:pt x="1344" y="418"/>
                      <a:pt x="1351" y="401"/>
                      <a:pt x="1370" y="355"/>
                    </a:cubicBezTo>
                    <a:lnTo>
                      <a:pt x="1380" y="394"/>
                    </a:lnTo>
                    <a:cubicBezTo>
                      <a:pt x="1381" y="391"/>
                      <a:pt x="1383" y="389"/>
                      <a:pt x="1386" y="389"/>
                    </a:cubicBezTo>
                    <a:cubicBezTo>
                      <a:pt x="1399" y="389"/>
                      <a:pt x="1428" y="415"/>
                      <a:pt x="1456" y="415"/>
                    </a:cubicBezTo>
                    <a:cubicBezTo>
                      <a:pt x="1467" y="415"/>
                      <a:pt x="1477" y="411"/>
                      <a:pt x="1486" y="399"/>
                    </a:cubicBezTo>
                    <a:lnTo>
                      <a:pt x="1486" y="399"/>
                    </a:lnTo>
                    <a:cubicBezTo>
                      <a:pt x="1486" y="406"/>
                      <a:pt x="1484" y="413"/>
                      <a:pt x="1482" y="418"/>
                    </a:cubicBezTo>
                    <a:cubicBezTo>
                      <a:pt x="1489" y="411"/>
                      <a:pt x="1496" y="408"/>
                      <a:pt x="1504" y="408"/>
                    </a:cubicBezTo>
                    <a:cubicBezTo>
                      <a:pt x="1531" y="408"/>
                      <a:pt x="1559" y="444"/>
                      <a:pt x="1581" y="444"/>
                    </a:cubicBezTo>
                    <a:cubicBezTo>
                      <a:pt x="1595" y="444"/>
                      <a:pt x="1607" y="430"/>
                      <a:pt x="1614" y="383"/>
                    </a:cubicBezTo>
                    <a:lnTo>
                      <a:pt x="1646" y="348"/>
                    </a:lnTo>
                    <a:cubicBezTo>
                      <a:pt x="1605" y="334"/>
                      <a:pt x="1658" y="285"/>
                      <a:pt x="1639" y="260"/>
                    </a:cubicBezTo>
                    <a:cubicBezTo>
                      <a:pt x="1640" y="260"/>
                      <a:pt x="1642" y="259"/>
                      <a:pt x="1643" y="259"/>
                    </a:cubicBezTo>
                    <a:cubicBezTo>
                      <a:pt x="1661" y="259"/>
                      <a:pt x="1682" y="307"/>
                      <a:pt x="1660" y="313"/>
                    </a:cubicBezTo>
                    <a:lnTo>
                      <a:pt x="1658" y="304"/>
                    </a:lnTo>
                    <a:lnTo>
                      <a:pt x="1658" y="304"/>
                    </a:lnTo>
                    <a:cubicBezTo>
                      <a:pt x="1646" y="378"/>
                      <a:pt x="1709" y="334"/>
                      <a:pt x="1704" y="385"/>
                    </a:cubicBezTo>
                    <a:cubicBezTo>
                      <a:pt x="1788" y="390"/>
                      <a:pt x="1855" y="443"/>
                      <a:pt x="1927" y="464"/>
                    </a:cubicBezTo>
                    <a:lnTo>
                      <a:pt x="1931" y="406"/>
                    </a:lnTo>
                    <a:lnTo>
                      <a:pt x="1962" y="415"/>
                    </a:lnTo>
                    <a:cubicBezTo>
                      <a:pt x="1966" y="430"/>
                      <a:pt x="1962" y="456"/>
                      <a:pt x="1945" y="456"/>
                    </a:cubicBezTo>
                    <a:cubicBezTo>
                      <a:pt x="1943" y="456"/>
                      <a:pt x="1941" y="455"/>
                      <a:pt x="1938" y="455"/>
                    </a:cubicBezTo>
                    <a:lnTo>
                      <a:pt x="1938" y="455"/>
                    </a:lnTo>
                    <a:cubicBezTo>
                      <a:pt x="1939" y="463"/>
                      <a:pt x="1943" y="466"/>
                      <a:pt x="1947" y="466"/>
                    </a:cubicBezTo>
                    <a:cubicBezTo>
                      <a:pt x="1960" y="466"/>
                      <a:pt x="1984" y="434"/>
                      <a:pt x="1987" y="427"/>
                    </a:cubicBezTo>
                    <a:lnTo>
                      <a:pt x="1987" y="427"/>
                    </a:lnTo>
                    <a:cubicBezTo>
                      <a:pt x="2022" y="459"/>
                      <a:pt x="1952" y="487"/>
                      <a:pt x="1966" y="492"/>
                    </a:cubicBezTo>
                    <a:lnTo>
                      <a:pt x="1985" y="492"/>
                    </a:lnTo>
                    <a:lnTo>
                      <a:pt x="1982" y="485"/>
                    </a:lnTo>
                    <a:cubicBezTo>
                      <a:pt x="2000" y="467"/>
                      <a:pt x="2008" y="448"/>
                      <a:pt x="2025" y="448"/>
                    </a:cubicBezTo>
                    <a:cubicBezTo>
                      <a:pt x="2028" y="448"/>
                      <a:pt x="2032" y="449"/>
                      <a:pt x="2036" y="450"/>
                    </a:cubicBezTo>
                    <a:cubicBezTo>
                      <a:pt x="2050" y="464"/>
                      <a:pt x="2036" y="485"/>
                      <a:pt x="2043" y="489"/>
                    </a:cubicBezTo>
                    <a:cubicBezTo>
                      <a:pt x="2043" y="492"/>
                      <a:pt x="2043" y="494"/>
                      <a:pt x="2045" y="494"/>
                    </a:cubicBezTo>
                    <a:cubicBezTo>
                      <a:pt x="2046" y="494"/>
                      <a:pt x="2048" y="494"/>
                      <a:pt x="2052" y="492"/>
                    </a:cubicBezTo>
                    <a:lnTo>
                      <a:pt x="2089" y="506"/>
                    </a:lnTo>
                    <a:lnTo>
                      <a:pt x="2084" y="457"/>
                    </a:lnTo>
                    <a:cubicBezTo>
                      <a:pt x="2105" y="438"/>
                      <a:pt x="2119" y="466"/>
                      <a:pt x="2112" y="413"/>
                    </a:cubicBezTo>
                    <a:lnTo>
                      <a:pt x="2112" y="413"/>
                    </a:lnTo>
                    <a:cubicBezTo>
                      <a:pt x="2124" y="496"/>
                      <a:pt x="2251" y="462"/>
                      <a:pt x="2265" y="487"/>
                    </a:cubicBezTo>
                    <a:cubicBezTo>
                      <a:pt x="2278" y="469"/>
                      <a:pt x="2299" y="459"/>
                      <a:pt x="2319" y="459"/>
                    </a:cubicBezTo>
                    <a:cubicBezTo>
                      <a:pt x="2328" y="459"/>
                      <a:pt x="2336" y="461"/>
                      <a:pt x="2344" y="464"/>
                    </a:cubicBezTo>
                    <a:cubicBezTo>
                      <a:pt x="2340" y="453"/>
                      <a:pt x="2337" y="408"/>
                      <a:pt x="2358" y="408"/>
                    </a:cubicBezTo>
                    <a:cubicBezTo>
                      <a:pt x="2359" y="408"/>
                      <a:pt x="2361" y="408"/>
                      <a:pt x="2363" y="408"/>
                    </a:cubicBezTo>
                    <a:cubicBezTo>
                      <a:pt x="2347" y="511"/>
                      <a:pt x="2403" y="461"/>
                      <a:pt x="2423" y="526"/>
                    </a:cubicBezTo>
                    <a:lnTo>
                      <a:pt x="2423" y="526"/>
                    </a:lnTo>
                    <a:cubicBezTo>
                      <a:pt x="2416" y="486"/>
                      <a:pt x="2498" y="516"/>
                      <a:pt x="2469" y="448"/>
                    </a:cubicBezTo>
                    <a:lnTo>
                      <a:pt x="2469" y="448"/>
                    </a:lnTo>
                    <a:cubicBezTo>
                      <a:pt x="2492" y="457"/>
                      <a:pt x="2472" y="487"/>
                      <a:pt x="2488" y="513"/>
                    </a:cubicBezTo>
                    <a:cubicBezTo>
                      <a:pt x="2501" y="502"/>
                      <a:pt x="2515" y="498"/>
                      <a:pt x="2529" y="498"/>
                    </a:cubicBezTo>
                    <a:cubicBezTo>
                      <a:pt x="2563" y="498"/>
                      <a:pt x="2600" y="518"/>
                      <a:pt x="2639" y="518"/>
                    </a:cubicBezTo>
                    <a:cubicBezTo>
                      <a:pt x="2650" y="518"/>
                      <a:pt x="2660" y="516"/>
                      <a:pt x="2671" y="513"/>
                    </a:cubicBezTo>
                    <a:cubicBezTo>
                      <a:pt x="2671" y="499"/>
                      <a:pt x="2655" y="478"/>
                      <a:pt x="2666" y="457"/>
                    </a:cubicBezTo>
                    <a:lnTo>
                      <a:pt x="2666" y="457"/>
                    </a:lnTo>
                    <a:lnTo>
                      <a:pt x="2710" y="522"/>
                    </a:lnTo>
                    <a:cubicBezTo>
                      <a:pt x="2719" y="515"/>
                      <a:pt x="2714" y="471"/>
                      <a:pt x="2724" y="471"/>
                    </a:cubicBezTo>
                    <a:cubicBezTo>
                      <a:pt x="2727" y="471"/>
                      <a:pt x="2732" y="475"/>
                      <a:pt x="2738" y="485"/>
                    </a:cubicBezTo>
                    <a:cubicBezTo>
                      <a:pt x="2734" y="473"/>
                      <a:pt x="2727" y="457"/>
                      <a:pt x="2734" y="452"/>
                    </a:cubicBezTo>
                    <a:lnTo>
                      <a:pt x="2734" y="452"/>
                    </a:lnTo>
                    <a:cubicBezTo>
                      <a:pt x="2754" y="460"/>
                      <a:pt x="2773" y="463"/>
                      <a:pt x="2792" y="463"/>
                    </a:cubicBezTo>
                    <a:cubicBezTo>
                      <a:pt x="2837" y="463"/>
                      <a:pt x="2879" y="446"/>
                      <a:pt x="2921" y="432"/>
                    </a:cubicBezTo>
                    <a:cubicBezTo>
                      <a:pt x="2951" y="417"/>
                      <a:pt x="2983" y="410"/>
                      <a:pt x="3015" y="410"/>
                    </a:cubicBezTo>
                    <a:cubicBezTo>
                      <a:pt x="3051" y="410"/>
                      <a:pt x="3088" y="419"/>
                      <a:pt x="3121" y="436"/>
                    </a:cubicBezTo>
                    <a:cubicBezTo>
                      <a:pt x="3095" y="418"/>
                      <a:pt x="3104" y="411"/>
                      <a:pt x="3116" y="406"/>
                    </a:cubicBezTo>
                    <a:cubicBezTo>
                      <a:pt x="3107" y="401"/>
                      <a:pt x="3104" y="374"/>
                      <a:pt x="3097" y="355"/>
                    </a:cubicBezTo>
                    <a:lnTo>
                      <a:pt x="3097" y="355"/>
                    </a:lnTo>
                    <a:lnTo>
                      <a:pt x="3165" y="390"/>
                    </a:lnTo>
                    <a:cubicBezTo>
                      <a:pt x="3155" y="336"/>
                      <a:pt x="3216" y="369"/>
                      <a:pt x="3202" y="320"/>
                    </a:cubicBezTo>
                    <a:lnTo>
                      <a:pt x="3202" y="320"/>
                    </a:lnTo>
                    <a:lnTo>
                      <a:pt x="3190" y="334"/>
                    </a:lnTo>
                    <a:cubicBezTo>
                      <a:pt x="3188" y="272"/>
                      <a:pt x="3114" y="218"/>
                      <a:pt x="3091" y="146"/>
                    </a:cubicBezTo>
                    <a:lnTo>
                      <a:pt x="3091" y="146"/>
                    </a:lnTo>
                    <a:cubicBezTo>
                      <a:pt x="3091" y="162"/>
                      <a:pt x="3087" y="167"/>
                      <a:pt x="3081" y="167"/>
                    </a:cubicBezTo>
                    <a:cubicBezTo>
                      <a:pt x="3066" y="167"/>
                      <a:pt x="3036" y="135"/>
                      <a:pt x="3016" y="135"/>
                    </a:cubicBezTo>
                    <a:cubicBezTo>
                      <a:pt x="3006" y="135"/>
                      <a:pt x="2998" y="144"/>
                      <a:pt x="2998" y="172"/>
                    </a:cubicBezTo>
                    <a:cubicBezTo>
                      <a:pt x="2986" y="160"/>
                      <a:pt x="2998" y="146"/>
                      <a:pt x="2989" y="132"/>
                    </a:cubicBezTo>
                    <a:lnTo>
                      <a:pt x="2989" y="132"/>
                    </a:lnTo>
                    <a:cubicBezTo>
                      <a:pt x="2989" y="157"/>
                      <a:pt x="2985" y="168"/>
                      <a:pt x="2972" y="168"/>
                    </a:cubicBezTo>
                    <a:cubicBezTo>
                      <a:pt x="2967" y="168"/>
                      <a:pt x="2962" y="167"/>
                      <a:pt x="2956" y="165"/>
                    </a:cubicBezTo>
                    <a:lnTo>
                      <a:pt x="2956" y="158"/>
                    </a:lnTo>
                    <a:cubicBezTo>
                      <a:pt x="2941" y="165"/>
                      <a:pt x="2927" y="168"/>
                      <a:pt x="2913" y="168"/>
                    </a:cubicBezTo>
                    <a:cubicBezTo>
                      <a:pt x="2881" y="168"/>
                      <a:pt x="2851" y="154"/>
                      <a:pt x="2805" y="149"/>
                    </a:cubicBezTo>
                    <a:lnTo>
                      <a:pt x="2805" y="149"/>
                    </a:lnTo>
                    <a:lnTo>
                      <a:pt x="2819" y="183"/>
                    </a:lnTo>
                    <a:cubicBezTo>
                      <a:pt x="2805" y="181"/>
                      <a:pt x="2798" y="170"/>
                      <a:pt x="2789" y="163"/>
                    </a:cubicBezTo>
                    <a:lnTo>
                      <a:pt x="2789" y="163"/>
                    </a:lnTo>
                    <a:cubicBezTo>
                      <a:pt x="2788" y="188"/>
                      <a:pt x="2796" y="190"/>
                      <a:pt x="2804" y="190"/>
                    </a:cubicBezTo>
                    <a:cubicBezTo>
                      <a:pt x="2806" y="190"/>
                      <a:pt x="2808" y="190"/>
                      <a:pt x="2810" y="190"/>
                    </a:cubicBezTo>
                    <a:cubicBezTo>
                      <a:pt x="2820" y="190"/>
                      <a:pt x="2829" y="193"/>
                      <a:pt x="2829" y="223"/>
                    </a:cubicBezTo>
                    <a:cubicBezTo>
                      <a:pt x="2816" y="197"/>
                      <a:pt x="2801" y="192"/>
                      <a:pt x="2784" y="192"/>
                    </a:cubicBezTo>
                    <a:cubicBezTo>
                      <a:pt x="2773" y="192"/>
                      <a:pt x="2761" y="195"/>
                      <a:pt x="2750" y="195"/>
                    </a:cubicBezTo>
                    <a:cubicBezTo>
                      <a:pt x="2732" y="195"/>
                      <a:pt x="2717" y="188"/>
                      <a:pt x="2706" y="156"/>
                    </a:cubicBezTo>
                    <a:lnTo>
                      <a:pt x="2706" y="156"/>
                    </a:lnTo>
                    <a:cubicBezTo>
                      <a:pt x="2685" y="158"/>
                      <a:pt x="2720" y="197"/>
                      <a:pt x="2699" y="200"/>
                    </a:cubicBezTo>
                    <a:lnTo>
                      <a:pt x="2689" y="177"/>
                    </a:lnTo>
                    <a:lnTo>
                      <a:pt x="2689" y="209"/>
                    </a:lnTo>
                    <a:cubicBezTo>
                      <a:pt x="2676" y="204"/>
                      <a:pt x="2664" y="177"/>
                      <a:pt x="2659" y="158"/>
                    </a:cubicBezTo>
                    <a:lnTo>
                      <a:pt x="2659" y="158"/>
                    </a:lnTo>
                    <a:cubicBezTo>
                      <a:pt x="2660" y="158"/>
                      <a:pt x="2660" y="158"/>
                      <a:pt x="2661" y="158"/>
                    </a:cubicBezTo>
                    <a:cubicBezTo>
                      <a:pt x="2665" y="158"/>
                      <a:pt x="2669" y="151"/>
                      <a:pt x="2671" y="149"/>
                    </a:cubicBezTo>
                    <a:cubicBezTo>
                      <a:pt x="2666" y="143"/>
                      <a:pt x="2661" y="140"/>
                      <a:pt x="2655" y="140"/>
                    </a:cubicBezTo>
                    <a:cubicBezTo>
                      <a:pt x="2641" y="140"/>
                      <a:pt x="2627" y="157"/>
                      <a:pt x="2620" y="157"/>
                    </a:cubicBezTo>
                    <a:cubicBezTo>
                      <a:pt x="2620" y="157"/>
                      <a:pt x="2620" y="157"/>
                      <a:pt x="2620" y="157"/>
                    </a:cubicBezTo>
                    <a:lnTo>
                      <a:pt x="2620" y="157"/>
                    </a:lnTo>
                    <a:lnTo>
                      <a:pt x="2638" y="167"/>
                    </a:lnTo>
                    <a:cubicBezTo>
                      <a:pt x="2585" y="195"/>
                      <a:pt x="2518" y="170"/>
                      <a:pt x="2465" y="218"/>
                    </a:cubicBezTo>
                    <a:lnTo>
                      <a:pt x="2469" y="234"/>
                    </a:lnTo>
                    <a:cubicBezTo>
                      <a:pt x="2459" y="243"/>
                      <a:pt x="2451" y="246"/>
                      <a:pt x="2446" y="246"/>
                    </a:cubicBezTo>
                    <a:cubicBezTo>
                      <a:pt x="2431" y="246"/>
                      <a:pt x="2427" y="227"/>
                      <a:pt x="2405" y="227"/>
                    </a:cubicBezTo>
                    <a:cubicBezTo>
                      <a:pt x="2401" y="227"/>
                      <a:pt x="2396" y="228"/>
                      <a:pt x="2390" y="230"/>
                    </a:cubicBezTo>
                    <a:lnTo>
                      <a:pt x="2393" y="225"/>
                    </a:lnTo>
                    <a:lnTo>
                      <a:pt x="2393" y="225"/>
                    </a:lnTo>
                    <a:cubicBezTo>
                      <a:pt x="2382" y="242"/>
                      <a:pt x="2372" y="251"/>
                      <a:pt x="2360" y="251"/>
                    </a:cubicBezTo>
                    <a:cubicBezTo>
                      <a:pt x="2358" y="251"/>
                      <a:pt x="2357" y="251"/>
                      <a:pt x="2356" y="251"/>
                    </a:cubicBezTo>
                    <a:cubicBezTo>
                      <a:pt x="2370" y="230"/>
                      <a:pt x="2337" y="207"/>
                      <a:pt x="2353" y="186"/>
                    </a:cubicBezTo>
                    <a:lnTo>
                      <a:pt x="2353" y="186"/>
                    </a:lnTo>
                    <a:cubicBezTo>
                      <a:pt x="2307" y="218"/>
                      <a:pt x="2330" y="211"/>
                      <a:pt x="2293" y="276"/>
                    </a:cubicBezTo>
                    <a:lnTo>
                      <a:pt x="2291" y="246"/>
                    </a:lnTo>
                    <a:cubicBezTo>
                      <a:pt x="2277" y="272"/>
                      <a:pt x="2275" y="285"/>
                      <a:pt x="2249" y="290"/>
                    </a:cubicBezTo>
                    <a:cubicBezTo>
                      <a:pt x="2272" y="267"/>
                      <a:pt x="2240" y="246"/>
                      <a:pt x="2265" y="214"/>
                    </a:cubicBezTo>
                    <a:cubicBezTo>
                      <a:pt x="2256" y="198"/>
                      <a:pt x="2247" y="192"/>
                      <a:pt x="2238" y="192"/>
                    </a:cubicBezTo>
                    <a:cubicBezTo>
                      <a:pt x="2221" y="192"/>
                      <a:pt x="2205" y="212"/>
                      <a:pt x="2193" y="212"/>
                    </a:cubicBezTo>
                    <a:cubicBezTo>
                      <a:pt x="2186" y="212"/>
                      <a:pt x="2181" y="203"/>
                      <a:pt x="2179" y="174"/>
                    </a:cubicBezTo>
                    <a:lnTo>
                      <a:pt x="2179" y="174"/>
                    </a:lnTo>
                    <a:cubicBezTo>
                      <a:pt x="2142" y="251"/>
                      <a:pt x="2212" y="223"/>
                      <a:pt x="2198" y="239"/>
                    </a:cubicBezTo>
                    <a:cubicBezTo>
                      <a:pt x="2202" y="264"/>
                      <a:pt x="2178" y="288"/>
                      <a:pt x="2162" y="288"/>
                    </a:cubicBezTo>
                    <a:cubicBezTo>
                      <a:pt x="2159" y="288"/>
                      <a:pt x="2156" y="287"/>
                      <a:pt x="2154" y="285"/>
                    </a:cubicBezTo>
                    <a:cubicBezTo>
                      <a:pt x="2138" y="283"/>
                      <a:pt x="2147" y="179"/>
                      <a:pt x="2110" y="174"/>
                    </a:cubicBezTo>
                    <a:cubicBezTo>
                      <a:pt x="2112" y="174"/>
                      <a:pt x="2115" y="170"/>
                      <a:pt x="2119" y="170"/>
                    </a:cubicBezTo>
                    <a:cubicBezTo>
                      <a:pt x="2117" y="164"/>
                      <a:pt x="2114" y="163"/>
                      <a:pt x="2111" y="163"/>
                    </a:cubicBezTo>
                    <a:cubicBezTo>
                      <a:pt x="2104" y="163"/>
                      <a:pt x="2095" y="171"/>
                      <a:pt x="2088" y="171"/>
                    </a:cubicBezTo>
                    <a:cubicBezTo>
                      <a:pt x="2082" y="171"/>
                      <a:pt x="2078" y="167"/>
                      <a:pt x="2075" y="156"/>
                    </a:cubicBezTo>
                    <a:cubicBezTo>
                      <a:pt x="2067" y="174"/>
                      <a:pt x="2062" y="176"/>
                      <a:pt x="2058" y="176"/>
                    </a:cubicBezTo>
                    <a:cubicBezTo>
                      <a:pt x="2056" y="176"/>
                      <a:pt x="2055" y="176"/>
                      <a:pt x="2054" y="176"/>
                    </a:cubicBezTo>
                    <a:cubicBezTo>
                      <a:pt x="2049" y="176"/>
                      <a:pt x="2045" y="179"/>
                      <a:pt x="2036" y="209"/>
                    </a:cubicBezTo>
                    <a:lnTo>
                      <a:pt x="2073" y="202"/>
                    </a:lnTo>
                    <a:lnTo>
                      <a:pt x="2073" y="202"/>
                    </a:lnTo>
                    <a:cubicBezTo>
                      <a:pt x="2055" y="211"/>
                      <a:pt x="2030" y="252"/>
                      <a:pt x="2007" y="252"/>
                    </a:cubicBezTo>
                    <a:cubicBezTo>
                      <a:pt x="2000" y="252"/>
                      <a:pt x="1993" y="247"/>
                      <a:pt x="1987" y="237"/>
                    </a:cubicBezTo>
                    <a:cubicBezTo>
                      <a:pt x="1994" y="225"/>
                      <a:pt x="2003" y="214"/>
                      <a:pt x="2015" y="204"/>
                    </a:cubicBezTo>
                    <a:cubicBezTo>
                      <a:pt x="2014" y="199"/>
                      <a:pt x="2011" y="198"/>
                      <a:pt x="2009" y="198"/>
                    </a:cubicBezTo>
                    <a:cubicBezTo>
                      <a:pt x="2005" y="198"/>
                      <a:pt x="2000" y="200"/>
                      <a:pt x="1996" y="200"/>
                    </a:cubicBezTo>
                    <a:cubicBezTo>
                      <a:pt x="1993" y="200"/>
                      <a:pt x="1989" y="198"/>
                      <a:pt x="1987" y="190"/>
                    </a:cubicBezTo>
                    <a:cubicBezTo>
                      <a:pt x="1996" y="166"/>
                      <a:pt x="2005" y="162"/>
                      <a:pt x="2016" y="162"/>
                    </a:cubicBezTo>
                    <a:cubicBezTo>
                      <a:pt x="2022" y="162"/>
                      <a:pt x="2028" y="163"/>
                      <a:pt x="2035" y="163"/>
                    </a:cubicBezTo>
                    <a:cubicBezTo>
                      <a:pt x="2045" y="163"/>
                      <a:pt x="2055" y="161"/>
                      <a:pt x="2066" y="146"/>
                    </a:cubicBezTo>
                    <a:cubicBezTo>
                      <a:pt x="2065" y="141"/>
                      <a:pt x="2063" y="139"/>
                      <a:pt x="2060" y="139"/>
                    </a:cubicBezTo>
                    <a:cubicBezTo>
                      <a:pt x="2053" y="139"/>
                      <a:pt x="2042" y="148"/>
                      <a:pt x="2037" y="148"/>
                    </a:cubicBezTo>
                    <a:cubicBezTo>
                      <a:pt x="2033" y="148"/>
                      <a:pt x="2033" y="141"/>
                      <a:pt x="2043" y="119"/>
                    </a:cubicBezTo>
                    <a:lnTo>
                      <a:pt x="2043" y="119"/>
                    </a:lnTo>
                    <a:cubicBezTo>
                      <a:pt x="2031" y="144"/>
                      <a:pt x="2024" y="151"/>
                      <a:pt x="2017" y="151"/>
                    </a:cubicBezTo>
                    <a:cubicBezTo>
                      <a:pt x="2013" y="151"/>
                      <a:pt x="2010" y="149"/>
                      <a:pt x="2006" y="146"/>
                    </a:cubicBezTo>
                    <a:cubicBezTo>
                      <a:pt x="2001" y="143"/>
                      <a:pt x="1995" y="138"/>
                      <a:pt x="1987" y="138"/>
                    </a:cubicBezTo>
                    <a:cubicBezTo>
                      <a:pt x="1979" y="138"/>
                      <a:pt x="1970" y="142"/>
                      <a:pt x="1959" y="156"/>
                    </a:cubicBezTo>
                    <a:lnTo>
                      <a:pt x="1971" y="121"/>
                    </a:lnTo>
                    <a:lnTo>
                      <a:pt x="1971" y="121"/>
                    </a:lnTo>
                    <a:cubicBezTo>
                      <a:pt x="1964" y="125"/>
                      <a:pt x="1952" y="137"/>
                      <a:pt x="1943" y="137"/>
                    </a:cubicBezTo>
                    <a:cubicBezTo>
                      <a:pt x="1942" y="137"/>
                      <a:pt x="1941" y="137"/>
                      <a:pt x="1941" y="137"/>
                    </a:cubicBezTo>
                    <a:lnTo>
                      <a:pt x="1971" y="93"/>
                    </a:lnTo>
                    <a:lnTo>
                      <a:pt x="1971" y="93"/>
                    </a:lnTo>
                    <a:cubicBezTo>
                      <a:pt x="1965" y="99"/>
                      <a:pt x="1959" y="102"/>
                      <a:pt x="1954" y="102"/>
                    </a:cubicBezTo>
                    <a:cubicBezTo>
                      <a:pt x="1935" y="102"/>
                      <a:pt x="1926" y="61"/>
                      <a:pt x="1907" y="61"/>
                    </a:cubicBezTo>
                    <a:cubicBezTo>
                      <a:pt x="1904" y="61"/>
                      <a:pt x="1902" y="61"/>
                      <a:pt x="1899" y="63"/>
                    </a:cubicBezTo>
                    <a:cubicBezTo>
                      <a:pt x="1950" y="72"/>
                      <a:pt x="1901" y="109"/>
                      <a:pt x="1918" y="142"/>
                    </a:cubicBezTo>
                    <a:cubicBezTo>
                      <a:pt x="1909" y="147"/>
                      <a:pt x="1902" y="149"/>
                      <a:pt x="1897" y="149"/>
                    </a:cubicBezTo>
                    <a:cubicBezTo>
                      <a:pt x="1858" y="149"/>
                      <a:pt x="1890" y="44"/>
                      <a:pt x="1830" y="44"/>
                    </a:cubicBezTo>
                    <a:cubicBezTo>
                      <a:pt x="1829" y="44"/>
                      <a:pt x="1829" y="44"/>
                      <a:pt x="1828" y="44"/>
                    </a:cubicBezTo>
                    <a:lnTo>
                      <a:pt x="1828" y="44"/>
                    </a:lnTo>
                    <a:cubicBezTo>
                      <a:pt x="1828" y="44"/>
                      <a:pt x="1827" y="44"/>
                      <a:pt x="1827" y="44"/>
                    </a:cubicBezTo>
                    <a:cubicBezTo>
                      <a:pt x="1826" y="44"/>
                      <a:pt x="1825" y="44"/>
                      <a:pt x="1825" y="44"/>
                    </a:cubicBezTo>
                    <a:cubicBezTo>
                      <a:pt x="1826" y="44"/>
                      <a:pt x="1827" y="44"/>
                      <a:pt x="1828" y="44"/>
                    </a:cubicBezTo>
                    <a:lnTo>
                      <a:pt x="1828" y="44"/>
                    </a:lnTo>
                    <a:cubicBezTo>
                      <a:pt x="1839" y="47"/>
                      <a:pt x="1855" y="76"/>
                      <a:pt x="1839" y="86"/>
                    </a:cubicBezTo>
                    <a:cubicBezTo>
                      <a:pt x="1825" y="75"/>
                      <a:pt x="1811" y="58"/>
                      <a:pt x="1806" y="40"/>
                    </a:cubicBezTo>
                    <a:lnTo>
                      <a:pt x="1806" y="40"/>
                    </a:lnTo>
                    <a:cubicBezTo>
                      <a:pt x="1758" y="42"/>
                      <a:pt x="1809" y="79"/>
                      <a:pt x="1785" y="100"/>
                    </a:cubicBezTo>
                    <a:cubicBezTo>
                      <a:pt x="1782" y="88"/>
                      <a:pt x="1779" y="83"/>
                      <a:pt x="1775" y="83"/>
                    </a:cubicBezTo>
                    <a:cubicBezTo>
                      <a:pt x="1765" y="83"/>
                      <a:pt x="1752" y="120"/>
                      <a:pt x="1737" y="130"/>
                    </a:cubicBezTo>
                    <a:lnTo>
                      <a:pt x="1741" y="91"/>
                    </a:lnTo>
                    <a:cubicBezTo>
                      <a:pt x="1735" y="87"/>
                      <a:pt x="1730" y="86"/>
                      <a:pt x="1726" y="86"/>
                    </a:cubicBezTo>
                    <a:cubicBezTo>
                      <a:pt x="1701" y="86"/>
                      <a:pt x="1711" y="143"/>
                      <a:pt x="1691" y="143"/>
                    </a:cubicBezTo>
                    <a:cubicBezTo>
                      <a:pt x="1687" y="143"/>
                      <a:pt x="1682" y="141"/>
                      <a:pt x="1676" y="137"/>
                    </a:cubicBezTo>
                    <a:lnTo>
                      <a:pt x="1700" y="84"/>
                    </a:lnTo>
                    <a:lnTo>
                      <a:pt x="1674" y="98"/>
                    </a:lnTo>
                    <a:lnTo>
                      <a:pt x="1681" y="54"/>
                    </a:lnTo>
                    <a:lnTo>
                      <a:pt x="1681" y="54"/>
                    </a:lnTo>
                    <a:cubicBezTo>
                      <a:pt x="1667" y="69"/>
                      <a:pt x="1658" y="74"/>
                      <a:pt x="1649" y="74"/>
                    </a:cubicBezTo>
                    <a:cubicBezTo>
                      <a:pt x="1640" y="74"/>
                      <a:pt x="1631" y="69"/>
                      <a:pt x="1618" y="63"/>
                    </a:cubicBezTo>
                    <a:lnTo>
                      <a:pt x="1618" y="63"/>
                    </a:lnTo>
                    <a:cubicBezTo>
                      <a:pt x="1623" y="91"/>
                      <a:pt x="1611" y="132"/>
                      <a:pt x="1588" y="132"/>
                    </a:cubicBezTo>
                    <a:cubicBezTo>
                      <a:pt x="1575" y="113"/>
                      <a:pt x="1590" y="101"/>
                      <a:pt x="1577" y="101"/>
                    </a:cubicBezTo>
                    <a:cubicBezTo>
                      <a:pt x="1575" y="101"/>
                      <a:pt x="1571" y="101"/>
                      <a:pt x="1565" y="102"/>
                    </a:cubicBezTo>
                    <a:cubicBezTo>
                      <a:pt x="1570" y="85"/>
                      <a:pt x="1575" y="66"/>
                      <a:pt x="1583" y="66"/>
                    </a:cubicBezTo>
                    <a:cubicBezTo>
                      <a:pt x="1586" y="66"/>
                      <a:pt x="1591" y="71"/>
                      <a:pt x="1595" y="84"/>
                    </a:cubicBezTo>
                    <a:cubicBezTo>
                      <a:pt x="1598" y="70"/>
                      <a:pt x="1602" y="58"/>
                      <a:pt x="1605" y="47"/>
                    </a:cubicBezTo>
                    <a:cubicBezTo>
                      <a:pt x="1598" y="36"/>
                      <a:pt x="1589" y="33"/>
                      <a:pt x="1581" y="33"/>
                    </a:cubicBezTo>
                    <a:cubicBezTo>
                      <a:pt x="1568" y="33"/>
                      <a:pt x="1555" y="40"/>
                      <a:pt x="1547" y="40"/>
                    </a:cubicBezTo>
                    <a:cubicBezTo>
                      <a:pt x="1554" y="42"/>
                      <a:pt x="1558" y="44"/>
                      <a:pt x="1560" y="49"/>
                    </a:cubicBezTo>
                    <a:lnTo>
                      <a:pt x="1512" y="105"/>
                    </a:lnTo>
                    <a:cubicBezTo>
                      <a:pt x="1507" y="93"/>
                      <a:pt x="1507" y="77"/>
                      <a:pt x="1516" y="68"/>
                    </a:cubicBezTo>
                    <a:lnTo>
                      <a:pt x="1516" y="68"/>
                    </a:lnTo>
                    <a:cubicBezTo>
                      <a:pt x="1505" y="70"/>
                      <a:pt x="1500" y="88"/>
                      <a:pt x="1484" y="93"/>
                    </a:cubicBezTo>
                    <a:cubicBezTo>
                      <a:pt x="1486" y="63"/>
                      <a:pt x="1484" y="33"/>
                      <a:pt x="1500" y="18"/>
                    </a:cubicBezTo>
                    <a:lnTo>
                      <a:pt x="1500" y="18"/>
                    </a:lnTo>
                    <a:lnTo>
                      <a:pt x="1458" y="51"/>
                    </a:lnTo>
                    <a:cubicBezTo>
                      <a:pt x="1456" y="37"/>
                      <a:pt x="1431" y="14"/>
                      <a:pt x="1438" y="3"/>
                    </a:cubicBezTo>
                    <a:cubicBezTo>
                      <a:pt x="1435" y="1"/>
                      <a:pt x="1432" y="1"/>
                      <a:pt x="1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32" name="Google Shape;2732;p34"/>
              <p:cNvSpPr/>
              <p:nvPr/>
            </p:nvSpPr>
            <p:spPr>
              <a:xfrm>
                <a:off x="516000" y="1542475"/>
                <a:ext cx="550" cy="250"/>
              </a:xfrm>
              <a:custGeom>
                <a:avLst/>
                <a:gdLst/>
                <a:ahLst/>
                <a:cxnLst/>
                <a:rect l="l" t="t" r="r" b="b"/>
                <a:pathLst>
                  <a:path w="22" h="10" extrusionOk="0">
                    <a:moveTo>
                      <a:pt x="1" y="0"/>
                    </a:moveTo>
                    <a:cubicBezTo>
                      <a:pt x="8" y="2"/>
                      <a:pt x="15" y="7"/>
                      <a:pt x="22" y="9"/>
                    </a:cubicBezTo>
                    <a:cubicBezTo>
                      <a:pt x="17" y="2"/>
                      <a:pt x="10"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33" name="Google Shape;2733;p34"/>
              <p:cNvSpPr/>
              <p:nvPr/>
            </p:nvSpPr>
            <p:spPr>
              <a:xfrm>
                <a:off x="539075" y="1528275"/>
                <a:ext cx="25" cy="200"/>
              </a:xfrm>
              <a:custGeom>
                <a:avLst/>
                <a:gdLst/>
                <a:ahLst/>
                <a:cxnLst/>
                <a:rect l="l" t="t" r="r" b="b"/>
                <a:pathLst>
                  <a:path w="1" h="8" extrusionOk="0">
                    <a:moveTo>
                      <a:pt x="1" y="7"/>
                    </a:moveTo>
                    <a:lnTo>
                      <a:pt x="1" y="7"/>
                    </a:lnTo>
                    <a:cubicBezTo>
                      <a:pt x="1" y="5"/>
                      <a:pt x="1"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34" name="Google Shape;2734;p34"/>
              <p:cNvSpPr/>
              <p:nvPr/>
            </p:nvSpPr>
            <p:spPr>
              <a:xfrm>
                <a:off x="507850" y="1567100"/>
                <a:ext cx="525" cy="300"/>
              </a:xfrm>
              <a:custGeom>
                <a:avLst/>
                <a:gdLst/>
                <a:ahLst/>
                <a:cxnLst/>
                <a:rect l="l" t="t" r="r" b="b"/>
                <a:pathLst>
                  <a:path w="21" h="12" extrusionOk="0">
                    <a:moveTo>
                      <a:pt x="21" y="0"/>
                    </a:moveTo>
                    <a:cubicBezTo>
                      <a:pt x="12" y="0"/>
                      <a:pt x="2" y="3"/>
                      <a:pt x="0" y="12"/>
                    </a:cubicBezTo>
                    <a:cubicBezTo>
                      <a:pt x="7" y="7"/>
                      <a:pt x="14" y="3"/>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35" name="Google Shape;2735;p34"/>
              <p:cNvSpPr/>
              <p:nvPr/>
            </p:nvSpPr>
            <p:spPr>
              <a:xfrm>
                <a:off x="519650" y="1580775"/>
                <a:ext cx="675" cy="475"/>
              </a:xfrm>
              <a:custGeom>
                <a:avLst/>
                <a:gdLst/>
                <a:ahLst/>
                <a:cxnLst/>
                <a:rect l="l" t="t" r="r" b="b"/>
                <a:pathLst>
                  <a:path w="27" h="19" extrusionOk="0">
                    <a:moveTo>
                      <a:pt x="15" y="0"/>
                    </a:moveTo>
                    <a:lnTo>
                      <a:pt x="15" y="0"/>
                    </a:lnTo>
                    <a:cubicBezTo>
                      <a:pt x="17" y="10"/>
                      <a:pt x="8" y="14"/>
                      <a:pt x="1" y="19"/>
                    </a:cubicBezTo>
                    <a:cubicBezTo>
                      <a:pt x="9" y="19"/>
                      <a:pt x="16" y="17"/>
                      <a:pt x="21" y="17"/>
                    </a:cubicBezTo>
                    <a:cubicBezTo>
                      <a:pt x="24" y="17"/>
                      <a:pt x="25" y="17"/>
                      <a:pt x="26" y="18"/>
                    </a:cubicBezTo>
                    <a:lnTo>
                      <a:pt x="26" y="18"/>
                    </a:lnTo>
                    <a:lnTo>
                      <a:pt x="15" y="0"/>
                    </a:lnTo>
                    <a:close/>
                    <a:moveTo>
                      <a:pt x="26" y="18"/>
                    </a:moveTo>
                    <a:lnTo>
                      <a:pt x="26" y="19"/>
                    </a:lnTo>
                    <a:cubicBezTo>
                      <a:pt x="26" y="19"/>
                      <a:pt x="26" y="19"/>
                      <a:pt x="2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36" name="Google Shape;2736;p34"/>
              <p:cNvSpPr/>
              <p:nvPr/>
            </p:nvSpPr>
            <p:spPr>
              <a:xfrm>
                <a:off x="513875" y="1585150"/>
                <a:ext cx="600" cy="350"/>
              </a:xfrm>
              <a:custGeom>
                <a:avLst/>
                <a:gdLst/>
                <a:ahLst/>
                <a:cxnLst/>
                <a:rect l="l" t="t" r="r" b="b"/>
                <a:pathLst>
                  <a:path w="24" h="14" extrusionOk="0">
                    <a:moveTo>
                      <a:pt x="11" y="0"/>
                    </a:moveTo>
                    <a:cubicBezTo>
                      <a:pt x="7" y="0"/>
                      <a:pt x="4" y="2"/>
                      <a:pt x="0" y="6"/>
                    </a:cubicBezTo>
                    <a:cubicBezTo>
                      <a:pt x="5" y="9"/>
                      <a:pt x="0" y="11"/>
                      <a:pt x="5" y="13"/>
                    </a:cubicBezTo>
                    <a:lnTo>
                      <a:pt x="23" y="13"/>
                    </a:lnTo>
                    <a:cubicBezTo>
                      <a:pt x="23" y="6"/>
                      <a:pt x="18"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37" name="Google Shape;2737;p34"/>
              <p:cNvSpPr/>
              <p:nvPr/>
            </p:nvSpPr>
            <p:spPr>
              <a:xfrm>
                <a:off x="516075" y="1581825"/>
                <a:ext cx="1525" cy="650"/>
              </a:xfrm>
              <a:custGeom>
                <a:avLst/>
                <a:gdLst/>
                <a:ahLst/>
                <a:cxnLst/>
                <a:rect l="l" t="t" r="r" b="b"/>
                <a:pathLst>
                  <a:path w="61" h="26" extrusionOk="0">
                    <a:moveTo>
                      <a:pt x="35" y="0"/>
                    </a:moveTo>
                    <a:cubicBezTo>
                      <a:pt x="0" y="0"/>
                      <a:pt x="12" y="12"/>
                      <a:pt x="19" y="26"/>
                    </a:cubicBezTo>
                    <a:lnTo>
                      <a:pt x="19" y="23"/>
                    </a:lnTo>
                    <a:cubicBezTo>
                      <a:pt x="25" y="24"/>
                      <a:pt x="30" y="24"/>
                      <a:pt x="34" y="24"/>
                    </a:cubicBezTo>
                    <a:cubicBezTo>
                      <a:pt x="61" y="24"/>
                      <a:pt x="47" y="12"/>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38" name="Google Shape;2738;p34"/>
              <p:cNvSpPr/>
              <p:nvPr/>
            </p:nvSpPr>
            <p:spPr>
              <a:xfrm>
                <a:off x="516525" y="1582500"/>
                <a:ext cx="550" cy="375"/>
              </a:xfrm>
              <a:custGeom>
                <a:avLst/>
                <a:gdLst/>
                <a:ahLst/>
                <a:cxnLst/>
                <a:rect l="l" t="t" r="r" b="b"/>
                <a:pathLst>
                  <a:path w="22" h="15" extrusionOk="0">
                    <a:moveTo>
                      <a:pt x="1" y="1"/>
                    </a:moveTo>
                    <a:lnTo>
                      <a:pt x="1" y="1"/>
                    </a:lnTo>
                    <a:cubicBezTo>
                      <a:pt x="3" y="6"/>
                      <a:pt x="3" y="10"/>
                      <a:pt x="1" y="15"/>
                    </a:cubicBezTo>
                    <a:cubicBezTo>
                      <a:pt x="22" y="15"/>
                      <a:pt x="5"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39" name="Google Shape;2739;p34"/>
              <p:cNvSpPr/>
              <p:nvPr/>
            </p:nvSpPr>
            <p:spPr>
              <a:xfrm>
                <a:off x="518725" y="1577850"/>
                <a:ext cx="1725" cy="525"/>
              </a:xfrm>
              <a:custGeom>
                <a:avLst/>
                <a:gdLst/>
                <a:ahLst/>
                <a:cxnLst/>
                <a:rect l="l" t="t" r="r" b="b"/>
                <a:pathLst>
                  <a:path w="69" h="21" extrusionOk="0">
                    <a:moveTo>
                      <a:pt x="11" y="1"/>
                    </a:moveTo>
                    <a:cubicBezTo>
                      <a:pt x="4" y="1"/>
                      <a:pt x="1" y="4"/>
                      <a:pt x="8" y="13"/>
                    </a:cubicBezTo>
                    <a:cubicBezTo>
                      <a:pt x="4" y="17"/>
                      <a:pt x="15" y="17"/>
                      <a:pt x="26" y="17"/>
                    </a:cubicBezTo>
                    <a:cubicBezTo>
                      <a:pt x="36" y="17"/>
                      <a:pt x="46" y="17"/>
                      <a:pt x="40" y="20"/>
                    </a:cubicBezTo>
                    <a:cubicBezTo>
                      <a:pt x="41" y="20"/>
                      <a:pt x="43" y="20"/>
                      <a:pt x="44" y="20"/>
                    </a:cubicBezTo>
                    <a:cubicBezTo>
                      <a:pt x="69" y="20"/>
                      <a:pt x="28"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40" name="Google Shape;2740;p34"/>
              <p:cNvSpPr/>
              <p:nvPr/>
            </p:nvSpPr>
            <p:spPr>
              <a:xfrm>
                <a:off x="514100" y="1581825"/>
                <a:ext cx="1075" cy="300"/>
              </a:xfrm>
              <a:custGeom>
                <a:avLst/>
                <a:gdLst/>
                <a:ahLst/>
                <a:cxnLst/>
                <a:rect l="l" t="t" r="r" b="b"/>
                <a:pathLst>
                  <a:path w="43" h="12" extrusionOk="0">
                    <a:moveTo>
                      <a:pt x="7" y="0"/>
                    </a:moveTo>
                    <a:lnTo>
                      <a:pt x="0" y="12"/>
                    </a:lnTo>
                    <a:lnTo>
                      <a:pt x="42" y="5"/>
                    </a:lnTo>
                    <a:lnTo>
                      <a:pt x="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41" name="Google Shape;2741;p34"/>
              <p:cNvSpPr/>
              <p:nvPr/>
            </p:nvSpPr>
            <p:spPr>
              <a:xfrm>
                <a:off x="514500" y="1579550"/>
                <a:ext cx="600" cy="675"/>
              </a:xfrm>
              <a:custGeom>
                <a:avLst/>
                <a:gdLst/>
                <a:ahLst/>
                <a:cxnLst/>
                <a:rect l="l" t="t" r="r" b="b"/>
                <a:pathLst>
                  <a:path w="24" h="27" extrusionOk="0">
                    <a:moveTo>
                      <a:pt x="10" y="1"/>
                    </a:moveTo>
                    <a:lnTo>
                      <a:pt x="1" y="22"/>
                    </a:lnTo>
                    <a:cubicBezTo>
                      <a:pt x="5" y="22"/>
                      <a:pt x="10" y="24"/>
                      <a:pt x="15" y="26"/>
                    </a:cubicBezTo>
                    <a:cubicBezTo>
                      <a:pt x="17" y="15"/>
                      <a:pt x="2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42" name="Google Shape;2742;p34"/>
              <p:cNvSpPr/>
              <p:nvPr/>
            </p:nvSpPr>
            <p:spPr>
              <a:xfrm>
                <a:off x="514800" y="1580200"/>
                <a:ext cx="250" cy="425"/>
              </a:xfrm>
              <a:custGeom>
                <a:avLst/>
                <a:gdLst/>
                <a:ahLst/>
                <a:cxnLst/>
                <a:rect l="l" t="t" r="r" b="b"/>
                <a:pathLst>
                  <a:path w="10" h="17" extrusionOk="0">
                    <a:moveTo>
                      <a:pt x="3" y="0"/>
                    </a:moveTo>
                    <a:lnTo>
                      <a:pt x="3" y="0"/>
                    </a:lnTo>
                    <a:cubicBezTo>
                      <a:pt x="0" y="7"/>
                      <a:pt x="5" y="14"/>
                      <a:pt x="10" y="16"/>
                    </a:cubicBezTo>
                    <a:cubicBezTo>
                      <a:pt x="10" y="12"/>
                      <a:pt x="7"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43" name="Google Shape;2743;p34"/>
              <p:cNvSpPr/>
              <p:nvPr/>
            </p:nvSpPr>
            <p:spPr>
              <a:xfrm>
                <a:off x="513750" y="1580900"/>
                <a:ext cx="325" cy="525"/>
              </a:xfrm>
              <a:custGeom>
                <a:avLst/>
                <a:gdLst/>
                <a:ahLst/>
                <a:cxnLst/>
                <a:rect l="l" t="t" r="r" b="b"/>
                <a:pathLst>
                  <a:path w="13" h="21" extrusionOk="0">
                    <a:moveTo>
                      <a:pt x="12" y="0"/>
                    </a:moveTo>
                    <a:lnTo>
                      <a:pt x="1" y="21"/>
                    </a:lnTo>
                    <a:lnTo>
                      <a:pt x="10" y="14"/>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44" name="Google Shape;2744;p34"/>
              <p:cNvSpPr/>
              <p:nvPr/>
            </p:nvSpPr>
            <p:spPr>
              <a:xfrm>
                <a:off x="513225" y="1573650"/>
                <a:ext cx="1025" cy="600"/>
              </a:xfrm>
              <a:custGeom>
                <a:avLst/>
                <a:gdLst/>
                <a:ahLst/>
                <a:cxnLst/>
                <a:rect l="l" t="t" r="r" b="b"/>
                <a:pathLst>
                  <a:path w="41" h="24" extrusionOk="0">
                    <a:moveTo>
                      <a:pt x="24" y="0"/>
                    </a:moveTo>
                    <a:cubicBezTo>
                      <a:pt x="8" y="0"/>
                      <a:pt x="1" y="10"/>
                      <a:pt x="8" y="16"/>
                    </a:cubicBezTo>
                    <a:cubicBezTo>
                      <a:pt x="12" y="21"/>
                      <a:pt x="19" y="24"/>
                      <a:pt x="26" y="24"/>
                    </a:cubicBezTo>
                    <a:cubicBezTo>
                      <a:pt x="30" y="24"/>
                      <a:pt x="35" y="23"/>
                      <a:pt x="40" y="21"/>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45" name="Google Shape;2745;p34"/>
              <p:cNvSpPr/>
              <p:nvPr/>
            </p:nvSpPr>
            <p:spPr>
              <a:xfrm>
                <a:off x="511075" y="1575850"/>
                <a:ext cx="1375" cy="375"/>
              </a:xfrm>
              <a:custGeom>
                <a:avLst/>
                <a:gdLst/>
                <a:ahLst/>
                <a:cxnLst/>
                <a:rect l="l" t="t" r="r" b="b"/>
                <a:pathLst>
                  <a:path w="55" h="15" extrusionOk="0">
                    <a:moveTo>
                      <a:pt x="54" y="0"/>
                    </a:moveTo>
                    <a:lnTo>
                      <a:pt x="1" y="10"/>
                    </a:lnTo>
                    <a:lnTo>
                      <a:pt x="22" y="14"/>
                    </a:lnTo>
                    <a:cubicBezTo>
                      <a:pt x="31" y="7"/>
                      <a:pt x="43" y="5"/>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46" name="Google Shape;2746;p34"/>
              <p:cNvSpPr/>
              <p:nvPr/>
            </p:nvSpPr>
            <p:spPr>
              <a:xfrm>
                <a:off x="510000" y="1574550"/>
                <a:ext cx="1100" cy="475"/>
              </a:xfrm>
              <a:custGeom>
                <a:avLst/>
                <a:gdLst/>
                <a:ahLst/>
                <a:cxnLst/>
                <a:rect l="l" t="t" r="r" b="b"/>
                <a:pathLst>
                  <a:path w="44" h="19" extrusionOk="0">
                    <a:moveTo>
                      <a:pt x="9" y="0"/>
                    </a:moveTo>
                    <a:cubicBezTo>
                      <a:pt x="3" y="0"/>
                      <a:pt x="1" y="3"/>
                      <a:pt x="4" y="13"/>
                    </a:cubicBezTo>
                    <a:cubicBezTo>
                      <a:pt x="13" y="13"/>
                      <a:pt x="22" y="19"/>
                      <a:pt x="30" y="19"/>
                    </a:cubicBezTo>
                    <a:cubicBezTo>
                      <a:pt x="36" y="19"/>
                      <a:pt x="40" y="16"/>
                      <a:pt x="44" y="8"/>
                    </a:cubicBezTo>
                    <a:cubicBezTo>
                      <a:pt x="34" y="8"/>
                      <a:pt x="17"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47" name="Google Shape;2747;p34"/>
              <p:cNvSpPr/>
              <p:nvPr/>
            </p:nvSpPr>
            <p:spPr>
              <a:xfrm>
                <a:off x="511375" y="1566275"/>
                <a:ext cx="2225" cy="200"/>
              </a:xfrm>
              <a:custGeom>
                <a:avLst/>
                <a:gdLst/>
                <a:ahLst/>
                <a:cxnLst/>
                <a:rect l="l" t="t" r="r" b="b"/>
                <a:pathLst>
                  <a:path w="89" h="8" extrusionOk="0">
                    <a:moveTo>
                      <a:pt x="0" y="1"/>
                    </a:moveTo>
                    <a:lnTo>
                      <a:pt x="3" y="8"/>
                    </a:lnTo>
                    <a:lnTo>
                      <a:pt x="89" y="3"/>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48" name="Google Shape;2748;p34"/>
              <p:cNvSpPr/>
              <p:nvPr/>
            </p:nvSpPr>
            <p:spPr>
              <a:xfrm>
                <a:off x="506100" y="1558275"/>
                <a:ext cx="2225" cy="1000"/>
              </a:xfrm>
              <a:custGeom>
                <a:avLst/>
                <a:gdLst/>
                <a:ahLst/>
                <a:cxnLst/>
                <a:rect l="l" t="t" r="r" b="b"/>
                <a:pathLst>
                  <a:path w="89" h="40" extrusionOk="0">
                    <a:moveTo>
                      <a:pt x="26" y="1"/>
                    </a:moveTo>
                    <a:cubicBezTo>
                      <a:pt x="1" y="26"/>
                      <a:pt x="77" y="15"/>
                      <a:pt x="49" y="38"/>
                    </a:cubicBezTo>
                    <a:cubicBezTo>
                      <a:pt x="51" y="39"/>
                      <a:pt x="53" y="39"/>
                      <a:pt x="55" y="39"/>
                    </a:cubicBezTo>
                    <a:cubicBezTo>
                      <a:pt x="66" y="39"/>
                      <a:pt x="72" y="26"/>
                      <a:pt x="81" y="26"/>
                    </a:cubicBezTo>
                    <a:cubicBezTo>
                      <a:pt x="83" y="26"/>
                      <a:pt x="86" y="27"/>
                      <a:pt x="89" y="29"/>
                    </a:cubicBezTo>
                    <a:cubicBezTo>
                      <a:pt x="70" y="8"/>
                      <a:pt x="84"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49" name="Google Shape;2749;p34"/>
              <p:cNvSpPr/>
              <p:nvPr/>
            </p:nvSpPr>
            <p:spPr>
              <a:xfrm>
                <a:off x="585850" y="1537375"/>
                <a:ext cx="650" cy="525"/>
              </a:xfrm>
              <a:custGeom>
                <a:avLst/>
                <a:gdLst/>
                <a:ahLst/>
                <a:cxnLst/>
                <a:rect l="l" t="t" r="r" b="b"/>
                <a:pathLst>
                  <a:path w="26" h="21" extrusionOk="0">
                    <a:moveTo>
                      <a:pt x="5" y="0"/>
                    </a:moveTo>
                    <a:lnTo>
                      <a:pt x="0" y="12"/>
                    </a:lnTo>
                    <a:lnTo>
                      <a:pt x="26" y="21"/>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50" name="Google Shape;2750;p34"/>
              <p:cNvSpPr/>
              <p:nvPr/>
            </p:nvSpPr>
            <p:spPr>
              <a:xfrm>
                <a:off x="586125" y="1535975"/>
                <a:ext cx="675" cy="1175"/>
              </a:xfrm>
              <a:custGeom>
                <a:avLst/>
                <a:gdLst/>
                <a:ahLst/>
                <a:cxnLst/>
                <a:rect l="l" t="t" r="r" b="b"/>
                <a:pathLst>
                  <a:path w="27" h="47" extrusionOk="0">
                    <a:moveTo>
                      <a:pt x="20" y="0"/>
                    </a:moveTo>
                    <a:cubicBezTo>
                      <a:pt x="17" y="2"/>
                      <a:pt x="14" y="5"/>
                      <a:pt x="10" y="5"/>
                    </a:cubicBezTo>
                    <a:cubicBezTo>
                      <a:pt x="7" y="5"/>
                      <a:pt x="4" y="4"/>
                      <a:pt x="1" y="0"/>
                    </a:cubicBezTo>
                    <a:lnTo>
                      <a:pt x="1" y="0"/>
                    </a:lnTo>
                    <a:lnTo>
                      <a:pt x="26" y="47"/>
                    </a:lnTo>
                    <a:lnTo>
                      <a:pt x="2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51" name="Google Shape;2751;p34"/>
              <p:cNvSpPr/>
              <p:nvPr/>
            </p:nvSpPr>
            <p:spPr>
              <a:xfrm>
                <a:off x="522275" y="1532425"/>
                <a:ext cx="775" cy="500"/>
              </a:xfrm>
              <a:custGeom>
                <a:avLst/>
                <a:gdLst/>
                <a:ahLst/>
                <a:cxnLst/>
                <a:rect l="l" t="t" r="r" b="b"/>
                <a:pathLst>
                  <a:path w="31" h="20" extrusionOk="0">
                    <a:moveTo>
                      <a:pt x="0" y="1"/>
                    </a:moveTo>
                    <a:lnTo>
                      <a:pt x="5" y="13"/>
                    </a:lnTo>
                    <a:cubicBezTo>
                      <a:pt x="9" y="17"/>
                      <a:pt x="15" y="20"/>
                      <a:pt x="21" y="20"/>
                    </a:cubicBezTo>
                    <a:cubicBezTo>
                      <a:pt x="24" y="20"/>
                      <a:pt x="27" y="19"/>
                      <a:pt x="30" y="1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52" name="Google Shape;2752;p34"/>
              <p:cNvSpPr/>
              <p:nvPr/>
            </p:nvSpPr>
            <p:spPr>
              <a:xfrm>
                <a:off x="529100" y="1530225"/>
                <a:ext cx="675" cy="1075"/>
              </a:xfrm>
              <a:custGeom>
                <a:avLst/>
                <a:gdLst/>
                <a:ahLst/>
                <a:cxnLst/>
                <a:rect l="l" t="t" r="r" b="b"/>
                <a:pathLst>
                  <a:path w="27" h="43" extrusionOk="0">
                    <a:moveTo>
                      <a:pt x="1" y="1"/>
                    </a:moveTo>
                    <a:lnTo>
                      <a:pt x="26" y="43"/>
                    </a:lnTo>
                    <a:lnTo>
                      <a:pt x="26" y="43"/>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53" name="Google Shape;2753;p34"/>
              <p:cNvSpPr/>
              <p:nvPr/>
            </p:nvSpPr>
            <p:spPr>
              <a:xfrm>
                <a:off x="533850" y="1527175"/>
                <a:ext cx="900" cy="650"/>
              </a:xfrm>
              <a:custGeom>
                <a:avLst/>
                <a:gdLst/>
                <a:ahLst/>
                <a:cxnLst/>
                <a:rect l="l" t="t" r="r" b="b"/>
                <a:pathLst>
                  <a:path w="36" h="26" extrusionOk="0">
                    <a:moveTo>
                      <a:pt x="8" y="12"/>
                    </a:moveTo>
                    <a:cubicBezTo>
                      <a:pt x="5" y="12"/>
                      <a:pt x="3" y="12"/>
                      <a:pt x="1" y="14"/>
                    </a:cubicBezTo>
                    <a:cubicBezTo>
                      <a:pt x="3" y="14"/>
                      <a:pt x="6" y="13"/>
                      <a:pt x="8" y="12"/>
                    </a:cubicBezTo>
                    <a:lnTo>
                      <a:pt x="8" y="12"/>
                    </a:lnTo>
                    <a:cubicBezTo>
                      <a:pt x="8" y="12"/>
                      <a:pt x="8" y="12"/>
                      <a:pt x="8" y="12"/>
                    </a:cubicBezTo>
                    <a:close/>
                    <a:moveTo>
                      <a:pt x="29" y="0"/>
                    </a:moveTo>
                    <a:cubicBezTo>
                      <a:pt x="22" y="0"/>
                      <a:pt x="15" y="8"/>
                      <a:pt x="8" y="12"/>
                    </a:cubicBezTo>
                    <a:lnTo>
                      <a:pt x="8" y="12"/>
                    </a:lnTo>
                    <a:cubicBezTo>
                      <a:pt x="18" y="12"/>
                      <a:pt x="29" y="25"/>
                      <a:pt x="33" y="25"/>
                    </a:cubicBezTo>
                    <a:cubicBezTo>
                      <a:pt x="35" y="25"/>
                      <a:pt x="34" y="19"/>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54" name="Google Shape;2754;p34"/>
              <p:cNvSpPr/>
              <p:nvPr/>
            </p:nvSpPr>
            <p:spPr>
              <a:xfrm>
                <a:off x="587125" y="1537100"/>
                <a:ext cx="675" cy="925"/>
              </a:xfrm>
              <a:custGeom>
                <a:avLst/>
                <a:gdLst/>
                <a:ahLst/>
                <a:cxnLst/>
                <a:rect l="l" t="t" r="r" b="b"/>
                <a:pathLst>
                  <a:path w="27" h="37" extrusionOk="0">
                    <a:moveTo>
                      <a:pt x="9" y="0"/>
                    </a:moveTo>
                    <a:cubicBezTo>
                      <a:pt x="9" y="0"/>
                      <a:pt x="9" y="1"/>
                      <a:pt x="10" y="2"/>
                    </a:cubicBezTo>
                    <a:cubicBezTo>
                      <a:pt x="0" y="2"/>
                      <a:pt x="17" y="30"/>
                      <a:pt x="17" y="37"/>
                    </a:cubicBezTo>
                    <a:cubicBezTo>
                      <a:pt x="27" y="28"/>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55" name="Google Shape;2755;p34"/>
              <p:cNvSpPr/>
              <p:nvPr/>
            </p:nvSpPr>
            <p:spPr>
              <a:xfrm>
                <a:off x="589675" y="1533475"/>
                <a:ext cx="200" cy="1025"/>
              </a:xfrm>
              <a:custGeom>
                <a:avLst/>
                <a:gdLst/>
                <a:ahLst/>
                <a:cxnLst/>
                <a:rect l="l" t="t" r="r" b="b"/>
                <a:pathLst>
                  <a:path w="8" h="41" extrusionOk="0">
                    <a:moveTo>
                      <a:pt x="7" y="1"/>
                    </a:moveTo>
                    <a:lnTo>
                      <a:pt x="0" y="26"/>
                    </a:lnTo>
                    <a:lnTo>
                      <a:pt x="5"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56" name="Google Shape;2756;p34"/>
              <p:cNvSpPr/>
              <p:nvPr/>
            </p:nvSpPr>
            <p:spPr>
              <a:xfrm>
                <a:off x="590650" y="1532425"/>
                <a:ext cx="1950" cy="1775"/>
              </a:xfrm>
              <a:custGeom>
                <a:avLst/>
                <a:gdLst/>
                <a:ahLst/>
                <a:cxnLst/>
                <a:rect l="l" t="t" r="r" b="b"/>
                <a:pathLst>
                  <a:path w="78" h="71" extrusionOk="0">
                    <a:moveTo>
                      <a:pt x="56" y="1"/>
                    </a:moveTo>
                    <a:cubicBezTo>
                      <a:pt x="39" y="1"/>
                      <a:pt x="34" y="37"/>
                      <a:pt x="15" y="37"/>
                    </a:cubicBezTo>
                    <a:cubicBezTo>
                      <a:pt x="14" y="37"/>
                      <a:pt x="12" y="36"/>
                      <a:pt x="10" y="36"/>
                    </a:cubicBezTo>
                    <a:lnTo>
                      <a:pt x="1" y="24"/>
                    </a:lnTo>
                    <a:lnTo>
                      <a:pt x="1" y="24"/>
                    </a:lnTo>
                    <a:lnTo>
                      <a:pt x="12" y="71"/>
                    </a:lnTo>
                    <a:cubicBezTo>
                      <a:pt x="34" y="53"/>
                      <a:pt x="50" y="15"/>
                      <a:pt x="73" y="15"/>
                    </a:cubicBezTo>
                    <a:cubicBezTo>
                      <a:pt x="75" y="15"/>
                      <a:pt x="76" y="15"/>
                      <a:pt x="77" y="15"/>
                    </a:cubicBezTo>
                    <a:cubicBezTo>
                      <a:pt x="68" y="5"/>
                      <a:pt x="61"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57" name="Google Shape;2757;p34"/>
              <p:cNvSpPr/>
              <p:nvPr/>
            </p:nvSpPr>
            <p:spPr>
              <a:xfrm>
                <a:off x="595225" y="1534325"/>
                <a:ext cx="500" cy="575"/>
              </a:xfrm>
              <a:custGeom>
                <a:avLst/>
                <a:gdLst/>
                <a:ahLst/>
                <a:cxnLst/>
                <a:rect l="l" t="t" r="r" b="b"/>
                <a:pathLst>
                  <a:path w="20" h="23" extrusionOk="0">
                    <a:moveTo>
                      <a:pt x="12" y="1"/>
                    </a:moveTo>
                    <a:cubicBezTo>
                      <a:pt x="12" y="1"/>
                      <a:pt x="11" y="6"/>
                      <a:pt x="1" y="18"/>
                    </a:cubicBezTo>
                    <a:lnTo>
                      <a:pt x="6" y="22"/>
                    </a:lnTo>
                    <a:cubicBezTo>
                      <a:pt x="10" y="20"/>
                      <a:pt x="15" y="18"/>
                      <a:pt x="19" y="15"/>
                    </a:cubicBezTo>
                    <a:cubicBezTo>
                      <a:pt x="11" y="7"/>
                      <a:pt x="12"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58" name="Google Shape;2758;p34"/>
              <p:cNvSpPr/>
              <p:nvPr/>
            </p:nvSpPr>
            <p:spPr>
              <a:xfrm>
                <a:off x="595200" y="1534875"/>
                <a:ext cx="375" cy="200"/>
              </a:xfrm>
              <a:custGeom>
                <a:avLst/>
                <a:gdLst/>
                <a:ahLst/>
                <a:cxnLst/>
                <a:rect l="l" t="t" r="r" b="b"/>
                <a:pathLst>
                  <a:path w="15" h="8" extrusionOk="0">
                    <a:moveTo>
                      <a:pt x="7" y="0"/>
                    </a:moveTo>
                    <a:lnTo>
                      <a:pt x="7" y="0"/>
                    </a:lnTo>
                    <a:cubicBezTo>
                      <a:pt x="0" y="4"/>
                      <a:pt x="7" y="7"/>
                      <a:pt x="10" y="7"/>
                    </a:cubicBezTo>
                    <a:cubicBezTo>
                      <a:pt x="13" y="7"/>
                      <a:pt x="15" y="5"/>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59" name="Google Shape;2759;p34"/>
              <p:cNvSpPr/>
              <p:nvPr/>
            </p:nvSpPr>
            <p:spPr>
              <a:xfrm>
                <a:off x="596450" y="1533825"/>
                <a:ext cx="1025" cy="1075"/>
              </a:xfrm>
              <a:custGeom>
                <a:avLst/>
                <a:gdLst/>
                <a:ahLst/>
                <a:cxnLst/>
                <a:rect l="l" t="t" r="r" b="b"/>
                <a:pathLst>
                  <a:path w="41" h="43" extrusionOk="0">
                    <a:moveTo>
                      <a:pt x="8" y="1"/>
                    </a:moveTo>
                    <a:lnTo>
                      <a:pt x="1" y="26"/>
                    </a:lnTo>
                    <a:cubicBezTo>
                      <a:pt x="12" y="35"/>
                      <a:pt x="28" y="28"/>
                      <a:pt x="28" y="42"/>
                    </a:cubicBezTo>
                    <a:cubicBezTo>
                      <a:pt x="40" y="21"/>
                      <a:pt x="28" y="12"/>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60" name="Google Shape;2760;p34"/>
              <p:cNvSpPr/>
              <p:nvPr/>
            </p:nvSpPr>
            <p:spPr>
              <a:xfrm>
                <a:off x="596325" y="1532725"/>
                <a:ext cx="200" cy="350"/>
              </a:xfrm>
              <a:custGeom>
                <a:avLst/>
                <a:gdLst/>
                <a:ahLst/>
                <a:cxnLst/>
                <a:rect l="l" t="t" r="r" b="b"/>
                <a:pathLst>
                  <a:path w="8" h="14" extrusionOk="0">
                    <a:moveTo>
                      <a:pt x="6" y="1"/>
                    </a:moveTo>
                    <a:lnTo>
                      <a:pt x="1" y="12"/>
                    </a:lnTo>
                    <a:cubicBezTo>
                      <a:pt x="3" y="13"/>
                      <a:pt x="4" y="14"/>
                      <a:pt x="5" y="14"/>
                    </a:cubicBezTo>
                    <a:cubicBezTo>
                      <a:pt x="7" y="14"/>
                      <a:pt x="7" y="1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61" name="Google Shape;2761;p34"/>
              <p:cNvSpPr/>
              <p:nvPr/>
            </p:nvSpPr>
            <p:spPr>
              <a:xfrm>
                <a:off x="596075" y="1532750"/>
                <a:ext cx="275" cy="875"/>
              </a:xfrm>
              <a:custGeom>
                <a:avLst/>
                <a:gdLst/>
                <a:ahLst/>
                <a:cxnLst/>
                <a:rect l="l" t="t" r="r" b="b"/>
                <a:pathLst>
                  <a:path w="11" h="35" extrusionOk="0">
                    <a:moveTo>
                      <a:pt x="1" y="1"/>
                    </a:moveTo>
                    <a:cubicBezTo>
                      <a:pt x="0" y="1"/>
                      <a:pt x="1" y="6"/>
                      <a:pt x="6" y="20"/>
                    </a:cubicBezTo>
                    <a:cubicBezTo>
                      <a:pt x="4" y="16"/>
                      <a:pt x="3" y="14"/>
                      <a:pt x="3" y="14"/>
                    </a:cubicBezTo>
                    <a:cubicBezTo>
                      <a:pt x="2" y="14"/>
                      <a:pt x="4" y="25"/>
                      <a:pt x="4" y="34"/>
                    </a:cubicBezTo>
                    <a:lnTo>
                      <a:pt x="11" y="11"/>
                    </a:lnTo>
                    <a:cubicBezTo>
                      <a:pt x="7" y="7"/>
                      <a:pt x="3"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62" name="Google Shape;2762;p34"/>
              <p:cNvSpPr/>
              <p:nvPr/>
            </p:nvSpPr>
            <p:spPr>
              <a:xfrm>
                <a:off x="594650" y="1532775"/>
                <a:ext cx="1125" cy="1050"/>
              </a:xfrm>
              <a:custGeom>
                <a:avLst/>
                <a:gdLst/>
                <a:ahLst/>
                <a:cxnLst/>
                <a:rect l="l" t="t" r="r" b="b"/>
                <a:pathLst>
                  <a:path w="45" h="42" extrusionOk="0">
                    <a:moveTo>
                      <a:pt x="19" y="1"/>
                    </a:moveTo>
                    <a:cubicBezTo>
                      <a:pt x="0" y="18"/>
                      <a:pt x="10" y="41"/>
                      <a:pt x="27" y="41"/>
                    </a:cubicBezTo>
                    <a:cubicBezTo>
                      <a:pt x="32" y="41"/>
                      <a:pt x="39" y="39"/>
                      <a:pt x="45" y="33"/>
                    </a:cubicBezTo>
                    <a:cubicBezTo>
                      <a:pt x="31" y="26"/>
                      <a:pt x="15" y="26"/>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63" name="Google Shape;2763;p34"/>
              <p:cNvSpPr/>
              <p:nvPr/>
            </p:nvSpPr>
            <p:spPr>
              <a:xfrm>
                <a:off x="591475" y="1531225"/>
                <a:ext cx="650" cy="550"/>
              </a:xfrm>
              <a:custGeom>
                <a:avLst/>
                <a:gdLst/>
                <a:ahLst/>
                <a:cxnLst/>
                <a:rect l="l" t="t" r="r" b="b"/>
                <a:pathLst>
                  <a:path w="26" h="22" extrusionOk="0">
                    <a:moveTo>
                      <a:pt x="0" y="0"/>
                    </a:moveTo>
                    <a:lnTo>
                      <a:pt x="0" y="21"/>
                    </a:lnTo>
                    <a:cubicBezTo>
                      <a:pt x="0" y="17"/>
                      <a:pt x="5" y="17"/>
                      <a:pt x="10" y="17"/>
                    </a:cubicBezTo>
                    <a:cubicBezTo>
                      <a:pt x="12" y="17"/>
                      <a:pt x="13" y="17"/>
                      <a:pt x="14" y="17"/>
                    </a:cubicBezTo>
                    <a:cubicBezTo>
                      <a:pt x="21" y="17"/>
                      <a:pt x="26" y="17"/>
                      <a:pt x="21" y="1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64" name="Google Shape;2764;p34"/>
              <p:cNvSpPr/>
              <p:nvPr/>
            </p:nvSpPr>
            <p:spPr>
              <a:xfrm>
                <a:off x="598600" y="1532100"/>
                <a:ext cx="1000" cy="875"/>
              </a:xfrm>
              <a:custGeom>
                <a:avLst/>
                <a:gdLst/>
                <a:ahLst/>
                <a:cxnLst/>
                <a:rect l="l" t="t" r="r" b="b"/>
                <a:pathLst>
                  <a:path w="40" h="35" extrusionOk="0">
                    <a:moveTo>
                      <a:pt x="5" y="0"/>
                    </a:moveTo>
                    <a:lnTo>
                      <a:pt x="0" y="19"/>
                    </a:lnTo>
                    <a:cubicBezTo>
                      <a:pt x="14" y="19"/>
                      <a:pt x="28" y="26"/>
                      <a:pt x="40" y="35"/>
                    </a:cubicBezTo>
                    <a:cubicBezTo>
                      <a:pt x="33" y="23"/>
                      <a:pt x="14"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65" name="Google Shape;2765;p34"/>
              <p:cNvSpPr/>
              <p:nvPr/>
            </p:nvSpPr>
            <p:spPr>
              <a:xfrm>
                <a:off x="598425" y="1531325"/>
                <a:ext cx="425" cy="800"/>
              </a:xfrm>
              <a:custGeom>
                <a:avLst/>
                <a:gdLst/>
                <a:ahLst/>
                <a:cxnLst/>
                <a:rect l="l" t="t" r="r" b="b"/>
                <a:pathLst>
                  <a:path w="17" h="32" extrusionOk="0">
                    <a:moveTo>
                      <a:pt x="17" y="1"/>
                    </a:moveTo>
                    <a:cubicBezTo>
                      <a:pt x="0" y="10"/>
                      <a:pt x="3" y="19"/>
                      <a:pt x="12" y="31"/>
                    </a:cubicBez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66" name="Google Shape;2766;p34"/>
              <p:cNvSpPr/>
              <p:nvPr/>
            </p:nvSpPr>
            <p:spPr>
              <a:xfrm>
                <a:off x="595525" y="1531225"/>
                <a:ext cx="250" cy="1475"/>
              </a:xfrm>
              <a:custGeom>
                <a:avLst/>
                <a:gdLst/>
                <a:ahLst/>
                <a:cxnLst/>
                <a:rect l="l" t="t" r="r" b="b"/>
                <a:pathLst>
                  <a:path w="10" h="59" extrusionOk="0">
                    <a:moveTo>
                      <a:pt x="10" y="0"/>
                    </a:moveTo>
                    <a:lnTo>
                      <a:pt x="5" y="5"/>
                    </a:lnTo>
                    <a:lnTo>
                      <a:pt x="1" y="58"/>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67" name="Google Shape;2767;p34"/>
              <p:cNvSpPr/>
              <p:nvPr/>
            </p:nvSpPr>
            <p:spPr>
              <a:xfrm>
                <a:off x="601200" y="1531450"/>
                <a:ext cx="250" cy="1175"/>
              </a:xfrm>
              <a:custGeom>
                <a:avLst/>
                <a:gdLst/>
                <a:ahLst/>
                <a:cxnLst/>
                <a:rect l="l" t="t" r="r" b="b"/>
                <a:pathLst>
                  <a:path w="10" h="47" extrusionOk="0">
                    <a:moveTo>
                      <a:pt x="1" y="1"/>
                    </a:moveTo>
                    <a:lnTo>
                      <a:pt x="3" y="19"/>
                    </a:lnTo>
                    <a:lnTo>
                      <a:pt x="10" y="47"/>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68" name="Google Shape;2768;p34"/>
              <p:cNvSpPr/>
              <p:nvPr/>
            </p:nvSpPr>
            <p:spPr>
              <a:xfrm>
                <a:off x="602250" y="1530650"/>
                <a:ext cx="1175" cy="1400"/>
              </a:xfrm>
              <a:custGeom>
                <a:avLst/>
                <a:gdLst/>
                <a:ahLst/>
                <a:cxnLst/>
                <a:rect l="l" t="t" r="r" b="b"/>
                <a:pathLst>
                  <a:path w="47" h="56" extrusionOk="0">
                    <a:moveTo>
                      <a:pt x="42" y="0"/>
                    </a:moveTo>
                    <a:cubicBezTo>
                      <a:pt x="40" y="12"/>
                      <a:pt x="32" y="18"/>
                      <a:pt x="17" y="18"/>
                    </a:cubicBezTo>
                    <a:cubicBezTo>
                      <a:pt x="12" y="18"/>
                      <a:pt x="7" y="17"/>
                      <a:pt x="0" y="16"/>
                    </a:cubicBezTo>
                    <a:lnTo>
                      <a:pt x="0" y="16"/>
                    </a:lnTo>
                    <a:cubicBezTo>
                      <a:pt x="10" y="40"/>
                      <a:pt x="38" y="40"/>
                      <a:pt x="38" y="56"/>
                    </a:cubicBezTo>
                    <a:cubicBezTo>
                      <a:pt x="47" y="40"/>
                      <a:pt x="47" y="19"/>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69" name="Google Shape;2769;p34"/>
              <p:cNvSpPr/>
              <p:nvPr/>
            </p:nvSpPr>
            <p:spPr>
              <a:xfrm>
                <a:off x="603225" y="1529875"/>
                <a:ext cx="150" cy="800"/>
              </a:xfrm>
              <a:custGeom>
                <a:avLst/>
                <a:gdLst/>
                <a:ahLst/>
                <a:cxnLst/>
                <a:rect l="l" t="t" r="r" b="b"/>
                <a:pathLst>
                  <a:path w="6" h="32" extrusionOk="0">
                    <a:moveTo>
                      <a:pt x="1" y="1"/>
                    </a:moveTo>
                    <a:cubicBezTo>
                      <a:pt x="1" y="10"/>
                      <a:pt x="1" y="22"/>
                      <a:pt x="3" y="31"/>
                    </a:cubicBezTo>
                    <a:cubicBezTo>
                      <a:pt x="6" y="22"/>
                      <a:pt x="3"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70" name="Google Shape;2770;p34"/>
              <p:cNvSpPr/>
              <p:nvPr/>
            </p:nvSpPr>
            <p:spPr>
              <a:xfrm>
                <a:off x="599575" y="1530925"/>
                <a:ext cx="950" cy="600"/>
              </a:xfrm>
              <a:custGeom>
                <a:avLst/>
                <a:gdLst/>
                <a:ahLst/>
                <a:cxnLst/>
                <a:rect l="l" t="t" r="r" b="b"/>
                <a:pathLst>
                  <a:path w="38" h="24" extrusionOk="0">
                    <a:moveTo>
                      <a:pt x="8" y="1"/>
                    </a:moveTo>
                    <a:lnTo>
                      <a:pt x="1" y="3"/>
                    </a:lnTo>
                    <a:cubicBezTo>
                      <a:pt x="10" y="15"/>
                      <a:pt x="24" y="22"/>
                      <a:pt x="38" y="24"/>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71" name="Google Shape;2771;p34"/>
              <p:cNvSpPr/>
              <p:nvPr/>
            </p:nvSpPr>
            <p:spPr>
              <a:xfrm>
                <a:off x="599750" y="1530700"/>
                <a:ext cx="500" cy="250"/>
              </a:xfrm>
              <a:custGeom>
                <a:avLst/>
                <a:gdLst/>
                <a:ahLst/>
                <a:cxnLst/>
                <a:rect l="l" t="t" r="r" b="b"/>
                <a:pathLst>
                  <a:path w="20" h="10" extrusionOk="0">
                    <a:moveTo>
                      <a:pt x="19" y="0"/>
                    </a:moveTo>
                    <a:lnTo>
                      <a:pt x="1" y="10"/>
                    </a:lnTo>
                    <a:lnTo>
                      <a:pt x="1" y="1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72" name="Google Shape;2772;p34"/>
              <p:cNvSpPr/>
              <p:nvPr/>
            </p:nvSpPr>
            <p:spPr>
              <a:xfrm>
                <a:off x="599575" y="1530950"/>
                <a:ext cx="100" cy="125"/>
              </a:xfrm>
              <a:custGeom>
                <a:avLst/>
                <a:gdLst/>
                <a:ahLst/>
                <a:cxnLst/>
                <a:rect l="l" t="t" r="r" b="b"/>
                <a:pathLst>
                  <a:path w="4" h="5" extrusionOk="0">
                    <a:moveTo>
                      <a:pt x="1" y="1"/>
                    </a:moveTo>
                    <a:cubicBezTo>
                      <a:pt x="0" y="1"/>
                      <a:pt x="1" y="2"/>
                      <a:pt x="3" y="4"/>
                    </a:cubicBezTo>
                    <a:cubicBezTo>
                      <a:pt x="2" y="2"/>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73" name="Google Shape;2773;p34"/>
              <p:cNvSpPr/>
              <p:nvPr/>
            </p:nvSpPr>
            <p:spPr>
              <a:xfrm>
                <a:off x="596450" y="1529725"/>
                <a:ext cx="925" cy="1625"/>
              </a:xfrm>
              <a:custGeom>
                <a:avLst/>
                <a:gdLst/>
                <a:ahLst/>
                <a:cxnLst/>
                <a:rect l="l" t="t" r="r" b="b"/>
                <a:pathLst>
                  <a:path w="37" h="65" extrusionOk="0">
                    <a:moveTo>
                      <a:pt x="1" y="0"/>
                    </a:moveTo>
                    <a:lnTo>
                      <a:pt x="1" y="0"/>
                    </a:lnTo>
                    <a:cubicBezTo>
                      <a:pt x="7" y="25"/>
                      <a:pt x="27" y="30"/>
                      <a:pt x="31" y="62"/>
                    </a:cubicBezTo>
                    <a:lnTo>
                      <a:pt x="31" y="62"/>
                    </a:lnTo>
                    <a:cubicBezTo>
                      <a:pt x="29" y="40"/>
                      <a:pt x="36" y="13"/>
                      <a:pt x="1" y="0"/>
                    </a:cubicBezTo>
                    <a:close/>
                    <a:moveTo>
                      <a:pt x="31" y="62"/>
                    </a:moveTo>
                    <a:lnTo>
                      <a:pt x="31" y="62"/>
                    </a:lnTo>
                    <a:cubicBezTo>
                      <a:pt x="31" y="63"/>
                      <a:pt x="31" y="64"/>
                      <a:pt x="31" y="65"/>
                    </a:cubicBezTo>
                    <a:cubicBezTo>
                      <a:pt x="31" y="64"/>
                      <a:pt x="31" y="63"/>
                      <a:pt x="31" y="6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74" name="Google Shape;2774;p34"/>
              <p:cNvSpPr/>
              <p:nvPr/>
            </p:nvSpPr>
            <p:spPr>
              <a:xfrm>
                <a:off x="598200" y="1530300"/>
                <a:ext cx="550" cy="825"/>
              </a:xfrm>
              <a:custGeom>
                <a:avLst/>
                <a:gdLst/>
                <a:ahLst/>
                <a:cxnLst/>
                <a:rect l="l" t="t" r="r" b="b"/>
                <a:pathLst>
                  <a:path w="22" h="33" extrusionOk="0">
                    <a:moveTo>
                      <a:pt x="21" y="0"/>
                    </a:moveTo>
                    <a:lnTo>
                      <a:pt x="0" y="5"/>
                    </a:lnTo>
                    <a:cubicBezTo>
                      <a:pt x="5" y="12"/>
                      <a:pt x="16" y="21"/>
                      <a:pt x="16" y="33"/>
                    </a:cubicBez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75" name="Google Shape;2775;p34"/>
              <p:cNvSpPr/>
              <p:nvPr/>
            </p:nvSpPr>
            <p:spPr>
              <a:xfrm>
                <a:off x="598725" y="1529950"/>
                <a:ext cx="250" cy="375"/>
              </a:xfrm>
              <a:custGeom>
                <a:avLst/>
                <a:gdLst/>
                <a:ahLst/>
                <a:cxnLst/>
                <a:rect l="l" t="t" r="r" b="b"/>
                <a:pathLst>
                  <a:path w="10" h="15" extrusionOk="0">
                    <a:moveTo>
                      <a:pt x="2" y="0"/>
                    </a:moveTo>
                    <a:lnTo>
                      <a:pt x="0" y="14"/>
                    </a:lnTo>
                    <a:lnTo>
                      <a:pt x="9" y="12"/>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76" name="Google Shape;2776;p34"/>
              <p:cNvSpPr/>
              <p:nvPr/>
            </p:nvSpPr>
            <p:spPr>
              <a:xfrm>
                <a:off x="601325" y="1528950"/>
                <a:ext cx="950" cy="975"/>
              </a:xfrm>
              <a:custGeom>
                <a:avLst/>
                <a:gdLst/>
                <a:ahLst/>
                <a:cxnLst/>
                <a:rect l="l" t="t" r="r" b="b"/>
                <a:pathLst>
                  <a:path w="38" h="39" extrusionOk="0">
                    <a:moveTo>
                      <a:pt x="37" y="1"/>
                    </a:moveTo>
                    <a:lnTo>
                      <a:pt x="37" y="1"/>
                    </a:lnTo>
                    <a:cubicBezTo>
                      <a:pt x="24" y="3"/>
                      <a:pt x="12" y="8"/>
                      <a:pt x="0" y="17"/>
                    </a:cubicBezTo>
                    <a:cubicBezTo>
                      <a:pt x="6" y="25"/>
                      <a:pt x="12" y="38"/>
                      <a:pt x="20" y="38"/>
                    </a:cubicBezTo>
                    <a:cubicBezTo>
                      <a:pt x="22" y="38"/>
                      <a:pt x="24" y="37"/>
                      <a:pt x="26" y="36"/>
                    </a:cubicBezTo>
                    <a:cubicBezTo>
                      <a:pt x="24" y="22"/>
                      <a:pt x="28" y="1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77" name="Google Shape;2777;p34"/>
              <p:cNvSpPr/>
              <p:nvPr/>
            </p:nvSpPr>
            <p:spPr>
              <a:xfrm>
                <a:off x="600775" y="1530200"/>
                <a:ext cx="100" cy="125"/>
              </a:xfrm>
              <a:custGeom>
                <a:avLst/>
                <a:gdLst/>
                <a:ahLst/>
                <a:cxnLst/>
                <a:rect l="l" t="t" r="r" b="b"/>
                <a:pathLst>
                  <a:path w="4" h="5" extrusionOk="0">
                    <a:moveTo>
                      <a:pt x="1" y="0"/>
                    </a:moveTo>
                    <a:cubicBezTo>
                      <a:pt x="1" y="0"/>
                      <a:pt x="1" y="2"/>
                      <a:pt x="4" y="4"/>
                    </a:cubicBezTo>
                    <a:lnTo>
                      <a:pt x="4" y="2"/>
                    </a:ln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78" name="Google Shape;2778;p34"/>
              <p:cNvSpPr/>
              <p:nvPr/>
            </p:nvSpPr>
            <p:spPr>
              <a:xfrm>
                <a:off x="604325" y="1527100"/>
                <a:ext cx="150" cy="200"/>
              </a:xfrm>
              <a:custGeom>
                <a:avLst/>
                <a:gdLst/>
                <a:ahLst/>
                <a:cxnLst/>
                <a:rect l="l" t="t" r="r" b="b"/>
                <a:pathLst>
                  <a:path w="6" h="8" extrusionOk="0">
                    <a:moveTo>
                      <a:pt x="1" y="1"/>
                    </a:moveTo>
                    <a:lnTo>
                      <a:pt x="3" y="8"/>
                    </a:lnTo>
                    <a:lnTo>
                      <a:pt x="6" y="8"/>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79" name="Google Shape;2779;p34"/>
              <p:cNvSpPr/>
              <p:nvPr/>
            </p:nvSpPr>
            <p:spPr>
              <a:xfrm>
                <a:off x="600925" y="1529225"/>
                <a:ext cx="425" cy="575"/>
              </a:xfrm>
              <a:custGeom>
                <a:avLst/>
                <a:gdLst/>
                <a:ahLst/>
                <a:cxnLst/>
                <a:rect l="l" t="t" r="r" b="b"/>
                <a:pathLst>
                  <a:path w="17" h="23" extrusionOk="0">
                    <a:moveTo>
                      <a:pt x="13" y="1"/>
                    </a:moveTo>
                    <a:cubicBezTo>
                      <a:pt x="13" y="1"/>
                      <a:pt x="12" y="1"/>
                      <a:pt x="12" y="1"/>
                    </a:cubicBezTo>
                    <a:cubicBezTo>
                      <a:pt x="0" y="1"/>
                      <a:pt x="0" y="11"/>
                      <a:pt x="2" y="22"/>
                    </a:cubicBezTo>
                    <a:cubicBezTo>
                      <a:pt x="7" y="15"/>
                      <a:pt x="12" y="11"/>
                      <a:pt x="16" y="6"/>
                    </a:cubicBezTo>
                    <a:cubicBezTo>
                      <a:pt x="15" y="3"/>
                      <a:pt x="14"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80" name="Google Shape;2780;p34"/>
              <p:cNvSpPr/>
              <p:nvPr/>
            </p:nvSpPr>
            <p:spPr>
              <a:xfrm>
                <a:off x="602950" y="1528950"/>
                <a:ext cx="700" cy="225"/>
              </a:xfrm>
              <a:custGeom>
                <a:avLst/>
                <a:gdLst/>
                <a:ahLst/>
                <a:cxnLst/>
                <a:rect l="l" t="t" r="r" b="b"/>
                <a:pathLst>
                  <a:path w="28" h="9" extrusionOk="0">
                    <a:moveTo>
                      <a:pt x="0" y="1"/>
                    </a:moveTo>
                    <a:cubicBezTo>
                      <a:pt x="8" y="4"/>
                      <a:pt x="20" y="8"/>
                      <a:pt x="24" y="8"/>
                    </a:cubicBezTo>
                    <a:cubicBezTo>
                      <a:pt x="26" y="8"/>
                      <a:pt x="27" y="8"/>
                      <a:pt x="26" y="6"/>
                    </a:cubicBezTo>
                    <a:cubicBezTo>
                      <a:pt x="19" y="1"/>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81" name="Google Shape;2781;p34"/>
              <p:cNvSpPr/>
              <p:nvPr/>
            </p:nvSpPr>
            <p:spPr>
              <a:xfrm>
                <a:off x="601100" y="1530350"/>
                <a:ext cx="125" cy="150"/>
              </a:xfrm>
              <a:custGeom>
                <a:avLst/>
                <a:gdLst/>
                <a:ahLst/>
                <a:cxnLst/>
                <a:rect l="l" t="t" r="r" b="b"/>
                <a:pathLst>
                  <a:path w="5" h="6" extrusionOk="0">
                    <a:moveTo>
                      <a:pt x="0" y="1"/>
                    </a:moveTo>
                    <a:lnTo>
                      <a:pt x="0" y="3"/>
                    </a:lnTo>
                    <a:cubicBezTo>
                      <a:pt x="3" y="5"/>
                      <a:pt x="4" y="5"/>
                      <a:pt x="4" y="5"/>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82" name="Google Shape;2782;p34"/>
              <p:cNvSpPr/>
              <p:nvPr/>
            </p:nvSpPr>
            <p:spPr>
              <a:xfrm>
                <a:off x="600850" y="1529775"/>
                <a:ext cx="275" cy="600"/>
              </a:xfrm>
              <a:custGeom>
                <a:avLst/>
                <a:gdLst/>
                <a:ahLst/>
                <a:cxnLst/>
                <a:rect l="l" t="t" r="r" b="b"/>
                <a:pathLst>
                  <a:path w="11" h="24" extrusionOk="0">
                    <a:moveTo>
                      <a:pt x="5" y="0"/>
                    </a:moveTo>
                    <a:cubicBezTo>
                      <a:pt x="3" y="5"/>
                      <a:pt x="1" y="12"/>
                      <a:pt x="1" y="19"/>
                    </a:cubicBezTo>
                    <a:lnTo>
                      <a:pt x="10" y="24"/>
                    </a:lnTo>
                    <a:cubicBezTo>
                      <a:pt x="10" y="17"/>
                      <a:pt x="8" y="7"/>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83" name="Google Shape;2783;p34"/>
              <p:cNvSpPr/>
              <p:nvPr/>
            </p:nvSpPr>
            <p:spPr>
              <a:xfrm>
                <a:off x="600850" y="1522575"/>
                <a:ext cx="3500" cy="4550"/>
              </a:xfrm>
              <a:custGeom>
                <a:avLst/>
                <a:gdLst/>
                <a:ahLst/>
                <a:cxnLst/>
                <a:rect l="l" t="t" r="r" b="b"/>
                <a:pathLst>
                  <a:path w="140" h="182" extrusionOk="0">
                    <a:moveTo>
                      <a:pt x="36" y="1"/>
                    </a:moveTo>
                    <a:lnTo>
                      <a:pt x="36" y="29"/>
                    </a:lnTo>
                    <a:cubicBezTo>
                      <a:pt x="29" y="24"/>
                      <a:pt x="24" y="8"/>
                      <a:pt x="12" y="6"/>
                    </a:cubicBezTo>
                    <a:lnTo>
                      <a:pt x="12" y="6"/>
                    </a:lnTo>
                    <a:cubicBezTo>
                      <a:pt x="32" y="26"/>
                      <a:pt x="37" y="54"/>
                      <a:pt x="14" y="54"/>
                    </a:cubicBezTo>
                    <a:cubicBezTo>
                      <a:pt x="10" y="54"/>
                      <a:pt x="6" y="53"/>
                      <a:pt x="1" y="52"/>
                    </a:cubicBezTo>
                    <a:lnTo>
                      <a:pt x="1" y="52"/>
                    </a:lnTo>
                    <a:cubicBezTo>
                      <a:pt x="3" y="82"/>
                      <a:pt x="84" y="152"/>
                      <a:pt x="140" y="182"/>
                    </a:cubicBezTo>
                    <a:cubicBezTo>
                      <a:pt x="128" y="170"/>
                      <a:pt x="121" y="154"/>
                      <a:pt x="124" y="135"/>
                    </a:cubicBezTo>
                    <a:cubicBezTo>
                      <a:pt x="105" y="128"/>
                      <a:pt x="61" y="135"/>
                      <a:pt x="52" y="103"/>
                    </a:cubicBezTo>
                    <a:cubicBezTo>
                      <a:pt x="55" y="93"/>
                      <a:pt x="60" y="89"/>
                      <a:pt x="65" y="89"/>
                    </a:cubicBezTo>
                    <a:cubicBezTo>
                      <a:pt x="74" y="89"/>
                      <a:pt x="85" y="99"/>
                      <a:pt x="98" y="101"/>
                    </a:cubicBezTo>
                    <a:cubicBezTo>
                      <a:pt x="63" y="80"/>
                      <a:pt x="82" y="3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84" name="Google Shape;2784;p34"/>
              <p:cNvSpPr/>
              <p:nvPr/>
            </p:nvSpPr>
            <p:spPr>
              <a:xfrm>
                <a:off x="603400" y="1527275"/>
                <a:ext cx="1375" cy="1025"/>
              </a:xfrm>
              <a:custGeom>
                <a:avLst/>
                <a:gdLst/>
                <a:ahLst/>
                <a:cxnLst/>
                <a:rect l="l" t="t" r="r" b="b"/>
                <a:pathLst>
                  <a:path w="55" h="41" extrusionOk="0">
                    <a:moveTo>
                      <a:pt x="40" y="1"/>
                    </a:moveTo>
                    <a:lnTo>
                      <a:pt x="5" y="24"/>
                    </a:lnTo>
                    <a:lnTo>
                      <a:pt x="5" y="19"/>
                    </a:lnTo>
                    <a:lnTo>
                      <a:pt x="1" y="26"/>
                    </a:lnTo>
                    <a:cubicBezTo>
                      <a:pt x="19" y="26"/>
                      <a:pt x="38" y="31"/>
                      <a:pt x="54" y="40"/>
                    </a:cubicBezTo>
                    <a:cubicBezTo>
                      <a:pt x="54" y="26"/>
                      <a:pt x="50" y="10"/>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85" name="Google Shape;2785;p34"/>
              <p:cNvSpPr/>
              <p:nvPr/>
            </p:nvSpPr>
            <p:spPr>
              <a:xfrm>
                <a:off x="601025" y="1526700"/>
                <a:ext cx="2400" cy="2350"/>
              </a:xfrm>
              <a:custGeom>
                <a:avLst/>
                <a:gdLst/>
                <a:ahLst/>
                <a:cxnLst/>
                <a:rect l="l" t="t" r="r" b="b"/>
                <a:pathLst>
                  <a:path w="96" h="94" extrusionOk="0">
                    <a:moveTo>
                      <a:pt x="17" y="0"/>
                    </a:moveTo>
                    <a:lnTo>
                      <a:pt x="17" y="0"/>
                    </a:lnTo>
                    <a:cubicBezTo>
                      <a:pt x="1" y="17"/>
                      <a:pt x="24" y="33"/>
                      <a:pt x="22" y="54"/>
                    </a:cubicBezTo>
                    <a:cubicBezTo>
                      <a:pt x="27" y="47"/>
                      <a:pt x="31" y="44"/>
                      <a:pt x="33" y="44"/>
                    </a:cubicBezTo>
                    <a:cubicBezTo>
                      <a:pt x="39" y="44"/>
                      <a:pt x="33" y="72"/>
                      <a:pt x="59" y="72"/>
                    </a:cubicBezTo>
                    <a:cubicBezTo>
                      <a:pt x="59" y="72"/>
                      <a:pt x="60" y="72"/>
                      <a:pt x="61" y="72"/>
                    </a:cubicBezTo>
                    <a:lnTo>
                      <a:pt x="61" y="72"/>
                    </a:lnTo>
                    <a:cubicBezTo>
                      <a:pt x="59" y="82"/>
                      <a:pt x="56" y="89"/>
                      <a:pt x="49" y="93"/>
                    </a:cubicBezTo>
                    <a:lnTo>
                      <a:pt x="80" y="93"/>
                    </a:lnTo>
                    <a:lnTo>
                      <a:pt x="75" y="91"/>
                    </a:lnTo>
                    <a:cubicBezTo>
                      <a:pt x="70" y="89"/>
                      <a:pt x="68" y="86"/>
                      <a:pt x="73" y="86"/>
                    </a:cubicBezTo>
                    <a:cubicBezTo>
                      <a:pt x="70" y="84"/>
                      <a:pt x="68" y="79"/>
                      <a:pt x="66" y="77"/>
                    </a:cubicBezTo>
                    <a:cubicBezTo>
                      <a:pt x="68" y="77"/>
                      <a:pt x="69" y="77"/>
                      <a:pt x="70" y="77"/>
                    </a:cubicBezTo>
                    <a:cubicBezTo>
                      <a:pt x="78" y="77"/>
                      <a:pt x="73" y="82"/>
                      <a:pt x="73" y="86"/>
                    </a:cubicBezTo>
                    <a:lnTo>
                      <a:pt x="75" y="91"/>
                    </a:lnTo>
                    <a:lnTo>
                      <a:pt x="96" y="51"/>
                    </a:lnTo>
                    <a:lnTo>
                      <a:pt x="96" y="51"/>
                    </a:lnTo>
                    <a:cubicBezTo>
                      <a:pt x="84" y="54"/>
                      <a:pt x="77" y="61"/>
                      <a:pt x="66" y="75"/>
                    </a:cubicBezTo>
                    <a:cubicBezTo>
                      <a:pt x="47" y="47"/>
                      <a:pt x="52"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86" name="Google Shape;2786;p34"/>
              <p:cNvSpPr/>
              <p:nvPr/>
            </p:nvSpPr>
            <p:spPr>
              <a:xfrm>
                <a:off x="595825" y="1527900"/>
                <a:ext cx="200" cy="225"/>
              </a:xfrm>
              <a:custGeom>
                <a:avLst/>
                <a:gdLst/>
                <a:ahLst/>
                <a:cxnLst/>
                <a:rect l="l" t="t" r="r" b="b"/>
                <a:pathLst>
                  <a:path w="8" h="9" extrusionOk="0">
                    <a:moveTo>
                      <a:pt x="2" y="1"/>
                    </a:moveTo>
                    <a:cubicBezTo>
                      <a:pt x="2" y="1"/>
                      <a:pt x="1" y="1"/>
                      <a:pt x="0" y="1"/>
                    </a:cubicBezTo>
                    <a:cubicBezTo>
                      <a:pt x="2" y="3"/>
                      <a:pt x="5" y="6"/>
                      <a:pt x="7" y="8"/>
                    </a:cubicBezTo>
                    <a:cubicBezTo>
                      <a:pt x="7" y="4"/>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87" name="Google Shape;2787;p34"/>
              <p:cNvSpPr/>
              <p:nvPr/>
            </p:nvSpPr>
            <p:spPr>
              <a:xfrm>
                <a:off x="595925" y="1528100"/>
                <a:ext cx="2225" cy="1525"/>
              </a:xfrm>
              <a:custGeom>
                <a:avLst/>
                <a:gdLst/>
                <a:ahLst/>
                <a:cxnLst/>
                <a:rect l="l" t="t" r="r" b="b"/>
                <a:pathLst>
                  <a:path w="89" h="61" extrusionOk="0">
                    <a:moveTo>
                      <a:pt x="3" y="0"/>
                    </a:moveTo>
                    <a:cubicBezTo>
                      <a:pt x="3" y="9"/>
                      <a:pt x="1" y="30"/>
                      <a:pt x="26" y="35"/>
                    </a:cubicBezTo>
                    <a:lnTo>
                      <a:pt x="26" y="30"/>
                    </a:lnTo>
                    <a:cubicBezTo>
                      <a:pt x="49" y="35"/>
                      <a:pt x="70" y="44"/>
                      <a:pt x="89" y="60"/>
                    </a:cubicBezTo>
                    <a:cubicBezTo>
                      <a:pt x="68" y="40"/>
                      <a:pt x="47" y="21"/>
                      <a:pt x="24" y="2"/>
                    </a:cubicBezTo>
                    <a:lnTo>
                      <a:pt x="24" y="2"/>
                    </a:lnTo>
                    <a:cubicBezTo>
                      <a:pt x="24" y="9"/>
                      <a:pt x="29" y="21"/>
                      <a:pt x="19" y="23"/>
                    </a:cubicBezTo>
                    <a:cubicBezTo>
                      <a:pt x="8" y="19"/>
                      <a:pt x="10" y="9"/>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88" name="Google Shape;2788;p34"/>
              <p:cNvSpPr/>
              <p:nvPr/>
            </p:nvSpPr>
            <p:spPr>
              <a:xfrm>
                <a:off x="598775" y="1527100"/>
                <a:ext cx="1000" cy="1200"/>
              </a:xfrm>
              <a:custGeom>
                <a:avLst/>
                <a:gdLst/>
                <a:ahLst/>
                <a:cxnLst/>
                <a:rect l="l" t="t" r="r" b="b"/>
                <a:pathLst>
                  <a:path w="40" h="48" extrusionOk="0">
                    <a:moveTo>
                      <a:pt x="7" y="1"/>
                    </a:moveTo>
                    <a:lnTo>
                      <a:pt x="21" y="15"/>
                    </a:lnTo>
                    <a:cubicBezTo>
                      <a:pt x="0" y="22"/>
                      <a:pt x="19" y="33"/>
                      <a:pt x="26" y="47"/>
                    </a:cubicBezTo>
                    <a:lnTo>
                      <a:pt x="40" y="15"/>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89" name="Google Shape;2789;p34"/>
              <p:cNvSpPr/>
              <p:nvPr/>
            </p:nvSpPr>
            <p:spPr>
              <a:xfrm>
                <a:off x="604850" y="1526925"/>
                <a:ext cx="600" cy="1300"/>
              </a:xfrm>
              <a:custGeom>
                <a:avLst/>
                <a:gdLst/>
                <a:ahLst/>
                <a:cxnLst/>
                <a:rect l="l" t="t" r="r" b="b"/>
                <a:pathLst>
                  <a:path w="24" h="52" extrusionOk="0">
                    <a:moveTo>
                      <a:pt x="1" y="1"/>
                    </a:moveTo>
                    <a:lnTo>
                      <a:pt x="1" y="22"/>
                    </a:lnTo>
                    <a:lnTo>
                      <a:pt x="24" y="5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90" name="Google Shape;2790;p34"/>
              <p:cNvSpPr/>
              <p:nvPr/>
            </p:nvSpPr>
            <p:spPr>
              <a:xfrm>
                <a:off x="605600" y="1526650"/>
                <a:ext cx="625" cy="600"/>
              </a:xfrm>
              <a:custGeom>
                <a:avLst/>
                <a:gdLst/>
                <a:ahLst/>
                <a:cxnLst/>
                <a:rect l="l" t="t" r="r" b="b"/>
                <a:pathLst>
                  <a:path w="25" h="24" extrusionOk="0">
                    <a:moveTo>
                      <a:pt x="1" y="0"/>
                    </a:moveTo>
                    <a:lnTo>
                      <a:pt x="24" y="23"/>
                    </a:lnTo>
                    <a:lnTo>
                      <a:pt x="24" y="23"/>
                    </a:lnTo>
                    <a:lnTo>
                      <a:pt x="17"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91" name="Google Shape;2791;p34"/>
              <p:cNvSpPr/>
              <p:nvPr/>
            </p:nvSpPr>
            <p:spPr>
              <a:xfrm>
                <a:off x="649550" y="1495875"/>
                <a:ext cx="300" cy="375"/>
              </a:xfrm>
              <a:custGeom>
                <a:avLst/>
                <a:gdLst/>
                <a:ahLst/>
                <a:cxnLst/>
                <a:rect l="l" t="t" r="r" b="b"/>
                <a:pathLst>
                  <a:path w="12" h="15" extrusionOk="0">
                    <a:moveTo>
                      <a:pt x="7" y="0"/>
                    </a:moveTo>
                    <a:lnTo>
                      <a:pt x="0" y="14"/>
                    </a:lnTo>
                    <a:cubicBezTo>
                      <a:pt x="7" y="7"/>
                      <a:pt x="12"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92" name="Google Shape;2792;p34"/>
              <p:cNvSpPr/>
              <p:nvPr/>
            </p:nvSpPr>
            <p:spPr>
              <a:xfrm>
                <a:off x="621675" y="1508975"/>
                <a:ext cx="1275" cy="925"/>
              </a:xfrm>
              <a:custGeom>
                <a:avLst/>
                <a:gdLst/>
                <a:ahLst/>
                <a:cxnLst/>
                <a:rect l="l" t="t" r="r" b="b"/>
                <a:pathLst>
                  <a:path w="51" h="37" extrusionOk="0">
                    <a:moveTo>
                      <a:pt x="19" y="0"/>
                    </a:moveTo>
                    <a:cubicBezTo>
                      <a:pt x="17" y="6"/>
                      <a:pt x="12" y="8"/>
                      <a:pt x="7" y="8"/>
                    </a:cubicBezTo>
                    <a:cubicBezTo>
                      <a:pt x="5" y="8"/>
                      <a:pt x="2" y="8"/>
                      <a:pt x="0" y="7"/>
                    </a:cubicBezTo>
                    <a:lnTo>
                      <a:pt x="0" y="7"/>
                    </a:lnTo>
                    <a:cubicBezTo>
                      <a:pt x="20" y="19"/>
                      <a:pt x="44" y="37"/>
                      <a:pt x="48" y="37"/>
                    </a:cubicBezTo>
                    <a:cubicBezTo>
                      <a:pt x="50" y="37"/>
                      <a:pt x="49" y="34"/>
                      <a:pt x="42" y="26"/>
                    </a:cubicBez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93" name="Google Shape;2793;p34"/>
              <p:cNvSpPr/>
              <p:nvPr/>
            </p:nvSpPr>
            <p:spPr>
              <a:xfrm>
                <a:off x="634000" y="1498425"/>
                <a:ext cx="275" cy="875"/>
              </a:xfrm>
              <a:custGeom>
                <a:avLst/>
                <a:gdLst/>
                <a:ahLst/>
                <a:cxnLst/>
                <a:rect l="l" t="t" r="r" b="b"/>
                <a:pathLst>
                  <a:path w="11" h="35" extrusionOk="0">
                    <a:moveTo>
                      <a:pt x="5" y="0"/>
                    </a:moveTo>
                    <a:cubicBezTo>
                      <a:pt x="3" y="14"/>
                      <a:pt x="3" y="26"/>
                      <a:pt x="1" y="35"/>
                    </a:cubicBezTo>
                    <a:lnTo>
                      <a:pt x="10"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94" name="Google Shape;2794;p34"/>
              <p:cNvSpPr/>
              <p:nvPr/>
            </p:nvSpPr>
            <p:spPr>
              <a:xfrm>
                <a:off x="661125" y="1500275"/>
                <a:ext cx="850" cy="600"/>
              </a:xfrm>
              <a:custGeom>
                <a:avLst/>
                <a:gdLst/>
                <a:ahLst/>
                <a:cxnLst/>
                <a:rect l="l" t="t" r="r" b="b"/>
                <a:pathLst>
                  <a:path w="34" h="24" extrusionOk="0">
                    <a:moveTo>
                      <a:pt x="25" y="0"/>
                    </a:moveTo>
                    <a:cubicBezTo>
                      <a:pt x="15" y="0"/>
                      <a:pt x="10" y="14"/>
                      <a:pt x="1" y="24"/>
                    </a:cubicBezTo>
                    <a:lnTo>
                      <a:pt x="33" y="3"/>
                    </a:lnTo>
                    <a:cubicBezTo>
                      <a:pt x="30"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95" name="Google Shape;2795;p34"/>
              <p:cNvSpPr/>
              <p:nvPr/>
            </p:nvSpPr>
            <p:spPr>
              <a:xfrm>
                <a:off x="612400" y="1517600"/>
                <a:ext cx="1350" cy="375"/>
              </a:xfrm>
              <a:custGeom>
                <a:avLst/>
                <a:gdLst/>
                <a:ahLst/>
                <a:cxnLst/>
                <a:rect l="l" t="t" r="r" b="b"/>
                <a:pathLst>
                  <a:path w="54" h="15" extrusionOk="0">
                    <a:moveTo>
                      <a:pt x="53" y="1"/>
                    </a:moveTo>
                    <a:lnTo>
                      <a:pt x="53" y="1"/>
                    </a:lnTo>
                    <a:cubicBezTo>
                      <a:pt x="48" y="1"/>
                      <a:pt x="42" y="1"/>
                      <a:pt x="37" y="1"/>
                    </a:cubicBezTo>
                    <a:cubicBezTo>
                      <a:pt x="33" y="1"/>
                      <a:pt x="30" y="1"/>
                      <a:pt x="26" y="1"/>
                    </a:cubicBezTo>
                    <a:cubicBezTo>
                      <a:pt x="10" y="1"/>
                      <a:pt x="1" y="2"/>
                      <a:pt x="16" y="14"/>
                    </a:cubicBezTo>
                    <a:cubicBezTo>
                      <a:pt x="30" y="14"/>
                      <a:pt x="42" y="10"/>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96" name="Google Shape;2796;p34"/>
              <p:cNvSpPr/>
              <p:nvPr/>
            </p:nvSpPr>
            <p:spPr>
              <a:xfrm>
                <a:off x="647050" y="1504325"/>
                <a:ext cx="425" cy="500"/>
              </a:xfrm>
              <a:custGeom>
                <a:avLst/>
                <a:gdLst/>
                <a:ahLst/>
                <a:cxnLst/>
                <a:rect l="l" t="t" r="r" b="b"/>
                <a:pathLst>
                  <a:path w="17" h="20" extrusionOk="0">
                    <a:moveTo>
                      <a:pt x="17" y="1"/>
                    </a:moveTo>
                    <a:cubicBezTo>
                      <a:pt x="10" y="5"/>
                      <a:pt x="3" y="10"/>
                      <a:pt x="0" y="19"/>
                    </a:cubicBezTo>
                    <a:cubicBezTo>
                      <a:pt x="7" y="15"/>
                      <a:pt x="12"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97" name="Google Shape;2797;p34"/>
              <p:cNvSpPr/>
              <p:nvPr/>
            </p:nvSpPr>
            <p:spPr>
              <a:xfrm>
                <a:off x="613725" y="1517025"/>
                <a:ext cx="825" cy="600"/>
              </a:xfrm>
              <a:custGeom>
                <a:avLst/>
                <a:gdLst/>
                <a:ahLst/>
                <a:cxnLst/>
                <a:rect l="l" t="t" r="r" b="b"/>
                <a:pathLst>
                  <a:path w="33" h="24" extrusionOk="0">
                    <a:moveTo>
                      <a:pt x="5" y="0"/>
                    </a:moveTo>
                    <a:cubicBezTo>
                      <a:pt x="7" y="10"/>
                      <a:pt x="5" y="17"/>
                      <a:pt x="0" y="24"/>
                    </a:cubicBezTo>
                    <a:cubicBezTo>
                      <a:pt x="19" y="24"/>
                      <a:pt x="33"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98" name="Google Shape;2798;p34"/>
              <p:cNvSpPr/>
              <p:nvPr/>
            </p:nvSpPr>
            <p:spPr>
              <a:xfrm>
                <a:off x="682525" y="1524725"/>
                <a:ext cx="75" cy="150"/>
              </a:xfrm>
              <a:custGeom>
                <a:avLst/>
                <a:gdLst/>
                <a:ahLst/>
                <a:cxnLst/>
                <a:rect l="l" t="t" r="r" b="b"/>
                <a:pathLst>
                  <a:path w="3" h="6" extrusionOk="0">
                    <a:moveTo>
                      <a:pt x="0" y="1"/>
                    </a:moveTo>
                    <a:cubicBezTo>
                      <a:pt x="0" y="1"/>
                      <a:pt x="0" y="3"/>
                      <a:pt x="0" y="5"/>
                    </a:cubicBezTo>
                    <a:cubicBezTo>
                      <a:pt x="3" y="3"/>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799" name="Google Shape;2799;p34"/>
              <p:cNvSpPr/>
              <p:nvPr/>
            </p:nvSpPr>
            <p:spPr>
              <a:xfrm>
                <a:off x="685600" y="1536675"/>
                <a:ext cx="425" cy="125"/>
              </a:xfrm>
              <a:custGeom>
                <a:avLst/>
                <a:gdLst/>
                <a:ahLst/>
                <a:cxnLst/>
                <a:rect l="l" t="t" r="r" b="b"/>
                <a:pathLst>
                  <a:path w="17" h="5" extrusionOk="0">
                    <a:moveTo>
                      <a:pt x="0" y="0"/>
                    </a:moveTo>
                    <a:cubicBezTo>
                      <a:pt x="0" y="3"/>
                      <a:pt x="5" y="5"/>
                      <a:pt x="16" y="5"/>
                    </a:cubicBezTo>
                    <a:cubicBezTo>
                      <a:pt x="9" y="5"/>
                      <a:pt x="5"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00" name="Google Shape;2800;p34"/>
              <p:cNvSpPr/>
              <p:nvPr/>
            </p:nvSpPr>
            <p:spPr>
              <a:xfrm>
                <a:off x="609100" y="1523750"/>
                <a:ext cx="100" cy="100"/>
              </a:xfrm>
              <a:custGeom>
                <a:avLst/>
                <a:gdLst/>
                <a:ahLst/>
                <a:cxnLst/>
                <a:rect l="l" t="t" r="r" b="b"/>
                <a:pathLst>
                  <a:path w="4" h="4" extrusionOk="0">
                    <a:moveTo>
                      <a:pt x="2" y="0"/>
                    </a:moveTo>
                    <a:lnTo>
                      <a:pt x="2" y="0"/>
                    </a:lnTo>
                    <a:cubicBezTo>
                      <a:pt x="1" y="3"/>
                      <a:pt x="0" y="4"/>
                      <a:pt x="1" y="4"/>
                    </a:cubicBezTo>
                    <a:cubicBezTo>
                      <a:pt x="2" y="4"/>
                      <a:pt x="4" y="2"/>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01" name="Google Shape;2801;p34"/>
              <p:cNvSpPr/>
              <p:nvPr/>
            </p:nvSpPr>
            <p:spPr>
              <a:xfrm>
                <a:off x="605425" y="1521950"/>
                <a:ext cx="275" cy="375"/>
              </a:xfrm>
              <a:custGeom>
                <a:avLst/>
                <a:gdLst/>
                <a:ahLst/>
                <a:cxnLst/>
                <a:rect l="l" t="t" r="r" b="b"/>
                <a:pathLst>
                  <a:path w="11" h="15" extrusionOk="0">
                    <a:moveTo>
                      <a:pt x="1" y="0"/>
                    </a:moveTo>
                    <a:cubicBezTo>
                      <a:pt x="3" y="3"/>
                      <a:pt x="8" y="7"/>
                      <a:pt x="10" y="14"/>
                    </a:cubicBezTo>
                    <a:cubicBezTo>
                      <a:pt x="8" y="7"/>
                      <a:pt x="3"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02" name="Google Shape;2802;p34"/>
              <p:cNvSpPr/>
              <p:nvPr/>
            </p:nvSpPr>
            <p:spPr>
              <a:xfrm>
                <a:off x="610475" y="1512350"/>
                <a:ext cx="150" cy="50"/>
              </a:xfrm>
              <a:custGeom>
                <a:avLst/>
                <a:gdLst/>
                <a:ahLst/>
                <a:cxnLst/>
                <a:rect l="l" t="t" r="r" b="b"/>
                <a:pathLst>
                  <a:path w="6" h="2" extrusionOk="0">
                    <a:moveTo>
                      <a:pt x="1" y="0"/>
                    </a:moveTo>
                    <a:cubicBezTo>
                      <a:pt x="1" y="0"/>
                      <a:pt x="2" y="1"/>
                      <a:pt x="5" y="2"/>
                    </a:cubicBezTo>
                    <a:cubicBezTo>
                      <a:pt x="3" y="1"/>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03" name="Google Shape;2803;p34"/>
              <p:cNvSpPr/>
              <p:nvPr/>
            </p:nvSpPr>
            <p:spPr>
              <a:xfrm>
                <a:off x="608750" y="1523975"/>
                <a:ext cx="200" cy="200"/>
              </a:xfrm>
              <a:custGeom>
                <a:avLst/>
                <a:gdLst/>
                <a:ahLst/>
                <a:cxnLst/>
                <a:rect l="l" t="t" r="r" b="b"/>
                <a:pathLst>
                  <a:path w="8" h="8" extrusionOk="0">
                    <a:moveTo>
                      <a:pt x="7" y="1"/>
                    </a:moveTo>
                    <a:lnTo>
                      <a:pt x="0" y="5"/>
                    </a:lnTo>
                    <a:cubicBezTo>
                      <a:pt x="1" y="6"/>
                      <a:pt x="3" y="7"/>
                      <a:pt x="4" y="7"/>
                    </a:cubicBezTo>
                    <a:cubicBezTo>
                      <a:pt x="6" y="7"/>
                      <a:pt x="7" y="6"/>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04" name="Google Shape;2804;p34"/>
              <p:cNvSpPr/>
              <p:nvPr/>
            </p:nvSpPr>
            <p:spPr>
              <a:xfrm>
                <a:off x="608975" y="1523450"/>
                <a:ext cx="375" cy="325"/>
              </a:xfrm>
              <a:custGeom>
                <a:avLst/>
                <a:gdLst/>
                <a:ahLst/>
                <a:cxnLst/>
                <a:rect l="l" t="t" r="r" b="b"/>
                <a:pathLst>
                  <a:path w="15" h="13" extrusionOk="0">
                    <a:moveTo>
                      <a:pt x="14" y="1"/>
                    </a:moveTo>
                    <a:cubicBezTo>
                      <a:pt x="10" y="5"/>
                      <a:pt x="5" y="8"/>
                      <a:pt x="0" y="10"/>
                    </a:cubicBezTo>
                    <a:cubicBezTo>
                      <a:pt x="5" y="10"/>
                      <a:pt x="5" y="10"/>
                      <a:pt x="7" y="12"/>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05" name="Google Shape;2805;p34"/>
              <p:cNvSpPr/>
              <p:nvPr/>
            </p:nvSpPr>
            <p:spPr>
              <a:xfrm>
                <a:off x="669875" y="1514875"/>
                <a:ext cx="500" cy="150"/>
              </a:xfrm>
              <a:custGeom>
                <a:avLst/>
                <a:gdLst/>
                <a:ahLst/>
                <a:cxnLst/>
                <a:rect l="l" t="t" r="r" b="b"/>
                <a:pathLst>
                  <a:path w="20" h="6" extrusionOk="0">
                    <a:moveTo>
                      <a:pt x="3" y="1"/>
                    </a:moveTo>
                    <a:cubicBezTo>
                      <a:pt x="3" y="3"/>
                      <a:pt x="3" y="3"/>
                      <a:pt x="1" y="5"/>
                    </a:cubicBezTo>
                    <a:cubicBezTo>
                      <a:pt x="19" y="3"/>
                      <a:pt x="15"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06" name="Google Shape;2806;p34"/>
              <p:cNvSpPr/>
              <p:nvPr/>
            </p:nvSpPr>
            <p:spPr>
              <a:xfrm>
                <a:off x="621250" y="1498775"/>
                <a:ext cx="100" cy="75"/>
              </a:xfrm>
              <a:custGeom>
                <a:avLst/>
                <a:gdLst/>
                <a:ahLst/>
                <a:cxnLst/>
                <a:rect l="l" t="t" r="r" b="b"/>
                <a:pathLst>
                  <a:path w="4" h="3" extrusionOk="0">
                    <a:moveTo>
                      <a:pt x="1" y="0"/>
                    </a:moveTo>
                    <a:lnTo>
                      <a:pt x="1" y="2"/>
                    </a:lnTo>
                    <a:lnTo>
                      <a:pt x="3"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07" name="Google Shape;2807;p34"/>
              <p:cNvSpPr/>
              <p:nvPr/>
            </p:nvSpPr>
            <p:spPr>
              <a:xfrm>
                <a:off x="621250" y="1497850"/>
                <a:ext cx="1550" cy="3075"/>
              </a:xfrm>
              <a:custGeom>
                <a:avLst/>
                <a:gdLst/>
                <a:ahLst/>
                <a:cxnLst/>
                <a:rect l="l" t="t" r="r" b="b"/>
                <a:pathLst>
                  <a:path w="62" h="123" extrusionOk="0">
                    <a:moveTo>
                      <a:pt x="19" y="0"/>
                    </a:moveTo>
                    <a:cubicBezTo>
                      <a:pt x="25" y="34"/>
                      <a:pt x="20" y="40"/>
                      <a:pt x="11" y="40"/>
                    </a:cubicBezTo>
                    <a:cubicBezTo>
                      <a:pt x="8" y="40"/>
                      <a:pt x="4" y="40"/>
                      <a:pt x="1" y="39"/>
                    </a:cubicBezTo>
                    <a:lnTo>
                      <a:pt x="1" y="39"/>
                    </a:lnTo>
                    <a:lnTo>
                      <a:pt x="61" y="123"/>
                    </a:ln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08" name="Google Shape;2808;p34"/>
              <p:cNvSpPr/>
              <p:nvPr/>
            </p:nvSpPr>
            <p:spPr>
              <a:xfrm>
                <a:off x="609325" y="1521375"/>
                <a:ext cx="475" cy="550"/>
              </a:xfrm>
              <a:custGeom>
                <a:avLst/>
                <a:gdLst/>
                <a:ahLst/>
                <a:cxnLst/>
                <a:rect l="l" t="t" r="r" b="b"/>
                <a:pathLst>
                  <a:path w="19" h="22" extrusionOk="0">
                    <a:moveTo>
                      <a:pt x="7" y="1"/>
                    </a:moveTo>
                    <a:cubicBezTo>
                      <a:pt x="3" y="1"/>
                      <a:pt x="0" y="3"/>
                      <a:pt x="0" y="9"/>
                    </a:cubicBezTo>
                    <a:cubicBezTo>
                      <a:pt x="3" y="16"/>
                      <a:pt x="7" y="19"/>
                      <a:pt x="12" y="21"/>
                    </a:cubicBezTo>
                    <a:cubicBezTo>
                      <a:pt x="7" y="14"/>
                      <a:pt x="10" y="7"/>
                      <a:pt x="19" y="3"/>
                    </a:cubicBezTo>
                    <a:cubicBezTo>
                      <a:pt x="14" y="2"/>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09" name="Google Shape;2809;p34"/>
              <p:cNvSpPr/>
              <p:nvPr/>
            </p:nvSpPr>
            <p:spPr>
              <a:xfrm>
                <a:off x="604075" y="1492275"/>
                <a:ext cx="85875" cy="45000"/>
              </a:xfrm>
              <a:custGeom>
                <a:avLst/>
                <a:gdLst/>
                <a:ahLst/>
                <a:cxnLst/>
                <a:rect l="l" t="t" r="r" b="b"/>
                <a:pathLst>
                  <a:path w="3435" h="1800" extrusionOk="0">
                    <a:moveTo>
                      <a:pt x="1731" y="113"/>
                    </a:moveTo>
                    <a:cubicBezTo>
                      <a:pt x="1733" y="115"/>
                      <a:pt x="1734" y="116"/>
                      <a:pt x="1735" y="117"/>
                    </a:cubicBezTo>
                    <a:lnTo>
                      <a:pt x="1735" y="117"/>
                    </a:lnTo>
                    <a:cubicBezTo>
                      <a:pt x="1734" y="115"/>
                      <a:pt x="1733" y="113"/>
                      <a:pt x="1731" y="113"/>
                    </a:cubicBezTo>
                    <a:close/>
                    <a:moveTo>
                      <a:pt x="1710" y="0"/>
                    </a:moveTo>
                    <a:cubicBezTo>
                      <a:pt x="1712" y="21"/>
                      <a:pt x="1737" y="93"/>
                      <a:pt x="1715" y="121"/>
                    </a:cubicBezTo>
                    <a:lnTo>
                      <a:pt x="1715" y="121"/>
                    </a:lnTo>
                    <a:cubicBezTo>
                      <a:pt x="1720" y="117"/>
                      <a:pt x="1726" y="113"/>
                      <a:pt x="1730" y="113"/>
                    </a:cubicBezTo>
                    <a:cubicBezTo>
                      <a:pt x="1730" y="113"/>
                      <a:pt x="1731" y="113"/>
                      <a:pt x="1731" y="113"/>
                    </a:cubicBezTo>
                    <a:lnTo>
                      <a:pt x="1731" y="113"/>
                    </a:lnTo>
                    <a:cubicBezTo>
                      <a:pt x="1729" y="110"/>
                      <a:pt x="1727" y="105"/>
                      <a:pt x="1724" y="100"/>
                    </a:cubicBezTo>
                    <a:lnTo>
                      <a:pt x="1754" y="93"/>
                    </a:lnTo>
                    <a:cubicBezTo>
                      <a:pt x="1757" y="28"/>
                      <a:pt x="1729" y="45"/>
                      <a:pt x="1710" y="0"/>
                    </a:cubicBezTo>
                    <a:close/>
                    <a:moveTo>
                      <a:pt x="1715" y="121"/>
                    </a:moveTo>
                    <a:cubicBezTo>
                      <a:pt x="1711" y="123"/>
                      <a:pt x="1708" y="126"/>
                      <a:pt x="1706" y="128"/>
                    </a:cubicBezTo>
                    <a:cubicBezTo>
                      <a:pt x="1709" y="126"/>
                      <a:pt x="1712" y="124"/>
                      <a:pt x="1715" y="121"/>
                    </a:cubicBezTo>
                    <a:close/>
                    <a:moveTo>
                      <a:pt x="1152" y="184"/>
                    </a:moveTo>
                    <a:cubicBezTo>
                      <a:pt x="1156" y="184"/>
                      <a:pt x="1162" y="188"/>
                      <a:pt x="1169" y="196"/>
                    </a:cubicBezTo>
                    <a:lnTo>
                      <a:pt x="1169" y="196"/>
                    </a:lnTo>
                    <a:cubicBezTo>
                      <a:pt x="1166" y="197"/>
                      <a:pt x="1164" y="198"/>
                      <a:pt x="1161" y="198"/>
                    </a:cubicBezTo>
                    <a:cubicBezTo>
                      <a:pt x="1157" y="198"/>
                      <a:pt x="1152" y="196"/>
                      <a:pt x="1147" y="191"/>
                    </a:cubicBezTo>
                    <a:cubicBezTo>
                      <a:pt x="1148" y="186"/>
                      <a:pt x="1150" y="184"/>
                      <a:pt x="1152" y="184"/>
                    </a:cubicBezTo>
                    <a:close/>
                    <a:moveTo>
                      <a:pt x="915" y="221"/>
                    </a:moveTo>
                    <a:cubicBezTo>
                      <a:pt x="913" y="225"/>
                      <a:pt x="911" y="229"/>
                      <a:pt x="908" y="232"/>
                    </a:cubicBezTo>
                    <a:lnTo>
                      <a:pt x="908" y="232"/>
                    </a:lnTo>
                    <a:cubicBezTo>
                      <a:pt x="914" y="230"/>
                      <a:pt x="917" y="231"/>
                      <a:pt x="915" y="221"/>
                    </a:cubicBezTo>
                    <a:close/>
                    <a:moveTo>
                      <a:pt x="908" y="232"/>
                    </a:moveTo>
                    <a:cubicBezTo>
                      <a:pt x="907" y="232"/>
                      <a:pt x="906" y="232"/>
                      <a:pt x="906" y="232"/>
                    </a:cubicBezTo>
                    <a:cubicBezTo>
                      <a:pt x="906" y="232"/>
                      <a:pt x="906" y="233"/>
                      <a:pt x="906" y="233"/>
                    </a:cubicBezTo>
                    <a:lnTo>
                      <a:pt x="906" y="233"/>
                    </a:lnTo>
                    <a:cubicBezTo>
                      <a:pt x="907" y="232"/>
                      <a:pt x="907" y="232"/>
                      <a:pt x="908" y="232"/>
                    </a:cubicBezTo>
                    <a:close/>
                    <a:moveTo>
                      <a:pt x="611" y="304"/>
                    </a:moveTo>
                    <a:cubicBezTo>
                      <a:pt x="613" y="305"/>
                      <a:pt x="614" y="306"/>
                      <a:pt x="615" y="306"/>
                    </a:cubicBezTo>
                    <a:lnTo>
                      <a:pt x="615" y="306"/>
                    </a:lnTo>
                    <a:cubicBezTo>
                      <a:pt x="614" y="305"/>
                      <a:pt x="612" y="304"/>
                      <a:pt x="611" y="304"/>
                    </a:cubicBezTo>
                    <a:close/>
                    <a:moveTo>
                      <a:pt x="2419" y="432"/>
                    </a:moveTo>
                    <a:lnTo>
                      <a:pt x="2420" y="432"/>
                    </a:lnTo>
                    <a:cubicBezTo>
                      <a:pt x="2419" y="432"/>
                      <a:pt x="2419" y="432"/>
                      <a:pt x="2419" y="432"/>
                    </a:cubicBezTo>
                    <a:close/>
                    <a:moveTo>
                      <a:pt x="741" y="513"/>
                    </a:moveTo>
                    <a:lnTo>
                      <a:pt x="741" y="513"/>
                    </a:lnTo>
                    <a:cubicBezTo>
                      <a:pt x="745" y="519"/>
                      <a:pt x="749" y="521"/>
                      <a:pt x="747" y="525"/>
                    </a:cubicBezTo>
                    <a:lnTo>
                      <a:pt x="747" y="525"/>
                    </a:lnTo>
                    <a:cubicBezTo>
                      <a:pt x="746" y="521"/>
                      <a:pt x="744" y="517"/>
                      <a:pt x="741" y="513"/>
                    </a:cubicBezTo>
                    <a:close/>
                    <a:moveTo>
                      <a:pt x="2621" y="663"/>
                    </a:moveTo>
                    <a:lnTo>
                      <a:pt x="2621" y="663"/>
                    </a:lnTo>
                    <a:cubicBezTo>
                      <a:pt x="2622" y="664"/>
                      <a:pt x="2623" y="665"/>
                      <a:pt x="2624" y="666"/>
                    </a:cubicBezTo>
                    <a:lnTo>
                      <a:pt x="2624" y="666"/>
                    </a:lnTo>
                    <a:cubicBezTo>
                      <a:pt x="2623" y="665"/>
                      <a:pt x="2622" y="664"/>
                      <a:pt x="2621" y="663"/>
                    </a:cubicBezTo>
                    <a:close/>
                    <a:moveTo>
                      <a:pt x="679" y="666"/>
                    </a:moveTo>
                    <a:cubicBezTo>
                      <a:pt x="686" y="668"/>
                      <a:pt x="692" y="673"/>
                      <a:pt x="699" y="675"/>
                    </a:cubicBezTo>
                    <a:cubicBezTo>
                      <a:pt x="692" y="670"/>
                      <a:pt x="688" y="666"/>
                      <a:pt x="679" y="666"/>
                    </a:cubicBezTo>
                    <a:close/>
                    <a:moveTo>
                      <a:pt x="2457" y="1106"/>
                    </a:moveTo>
                    <a:lnTo>
                      <a:pt x="2457" y="1106"/>
                    </a:lnTo>
                    <a:cubicBezTo>
                      <a:pt x="2475" y="1111"/>
                      <a:pt x="2464" y="1113"/>
                      <a:pt x="2452" y="1116"/>
                    </a:cubicBezTo>
                    <a:lnTo>
                      <a:pt x="2457" y="1106"/>
                    </a:lnTo>
                    <a:close/>
                    <a:moveTo>
                      <a:pt x="248" y="1159"/>
                    </a:moveTo>
                    <a:lnTo>
                      <a:pt x="248" y="1159"/>
                    </a:lnTo>
                    <a:cubicBezTo>
                      <a:pt x="247" y="1159"/>
                      <a:pt x="246" y="1159"/>
                      <a:pt x="245" y="1160"/>
                    </a:cubicBezTo>
                    <a:lnTo>
                      <a:pt x="243" y="1160"/>
                    </a:lnTo>
                    <a:cubicBezTo>
                      <a:pt x="245" y="1159"/>
                      <a:pt x="246" y="1159"/>
                      <a:pt x="248" y="1159"/>
                    </a:cubicBezTo>
                    <a:close/>
                    <a:moveTo>
                      <a:pt x="2879" y="1171"/>
                    </a:moveTo>
                    <a:cubicBezTo>
                      <a:pt x="2879" y="1171"/>
                      <a:pt x="2879" y="1172"/>
                      <a:pt x="2880" y="1172"/>
                    </a:cubicBezTo>
                    <a:lnTo>
                      <a:pt x="2880" y="1172"/>
                    </a:lnTo>
                    <a:cubicBezTo>
                      <a:pt x="2881" y="1172"/>
                      <a:pt x="2882" y="1171"/>
                      <a:pt x="2883" y="1171"/>
                    </a:cubicBezTo>
                    <a:close/>
                    <a:moveTo>
                      <a:pt x="217" y="1165"/>
                    </a:moveTo>
                    <a:cubicBezTo>
                      <a:pt x="220" y="1165"/>
                      <a:pt x="224" y="1166"/>
                      <a:pt x="229" y="1167"/>
                    </a:cubicBezTo>
                    <a:lnTo>
                      <a:pt x="227" y="1167"/>
                    </a:lnTo>
                    <a:cubicBezTo>
                      <a:pt x="220" y="1171"/>
                      <a:pt x="217" y="1178"/>
                      <a:pt x="222" y="1185"/>
                    </a:cubicBezTo>
                    <a:cubicBezTo>
                      <a:pt x="217" y="1183"/>
                      <a:pt x="213" y="1180"/>
                      <a:pt x="210" y="1173"/>
                    </a:cubicBezTo>
                    <a:cubicBezTo>
                      <a:pt x="210" y="1167"/>
                      <a:pt x="213" y="1165"/>
                      <a:pt x="217" y="1165"/>
                    </a:cubicBezTo>
                    <a:close/>
                    <a:moveTo>
                      <a:pt x="3094" y="1269"/>
                    </a:moveTo>
                    <a:cubicBezTo>
                      <a:pt x="3094" y="1269"/>
                      <a:pt x="3094" y="1269"/>
                      <a:pt x="3095" y="1270"/>
                    </a:cubicBezTo>
                    <a:lnTo>
                      <a:pt x="3095" y="1270"/>
                    </a:lnTo>
                    <a:lnTo>
                      <a:pt x="3094" y="1269"/>
                    </a:lnTo>
                    <a:close/>
                    <a:moveTo>
                      <a:pt x="2678" y="1403"/>
                    </a:moveTo>
                    <a:lnTo>
                      <a:pt x="2678" y="1403"/>
                    </a:lnTo>
                    <a:cubicBezTo>
                      <a:pt x="2677" y="1404"/>
                      <a:pt x="2676" y="1406"/>
                      <a:pt x="2675" y="1408"/>
                    </a:cubicBezTo>
                    <a:cubicBezTo>
                      <a:pt x="2676" y="1406"/>
                      <a:pt x="2677" y="1404"/>
                      <a:pt x="2678" y="1403"/>
                    </a:cubicBezTo>
                    <a:close/>
                    <a:moveTo>
                      <a:pt x="1579" y="17"/>
                    </a:moveTo>
                    <a:cubicBezTo>
                      <a:pt x="1559" y="17"/>
                      <a:pt x="1599" y="84"/>
                      <a:pt x="1557" y="86"/>
                    </a:cubicBezTo>
                    <a:cubicBezTo>
                      <a:pt x="1547" y="79"/>
                      <a:pt x="1538" y="75"/>
                      <a:pt x="1528" y="75"/>
                    </a:cubicBezTo>
                    <a:cubicBezTo>
                      <a:pt x="1508" y="75"/>
                      <a:pt x="1488" y="89"/>
                      <a:pt x="1460" y="107"/>
                    </a:cubicBezTo>
                    <a:cubicBezTo>
                      <a:pt x="1439" y="89"/>
                      <a:pt x="1467" y="77"/>
                      <a:pt x="1460" y="61"/>
                    </a:cubicBezTo>
                    <a:lnTo>
                      <a:pt x="1460" y="61"/>
                    </a:lnTo>
                    <a:lnTo>
                      <a:pt x="1437" y="100"/>
                    </a:lnTo>
                    <a:cubicBezTo>
                      <a:pt x="1432" y="98"/>
                      <a:pt x="1434" y="86"/>
                      <a:pt x="1437" y="82"/>
                    </a:cubicBezTo>
                    <a:lnTo>
                      <a:pt x="1437" y="82"/>
                    </a:lnTo>
                    <a:cubicBezTo>
                      <a:pt x="1418" y="96"/>
                      <a:pt x="1432" y="130"/>
                      <a:pt x="1404" y="144"/>
                    </a:cubicBezTo>
                    <a:cubicBezTo>
                      <a:pt x="1403" y="154"/>
                      <a:pt x="1401" y="158"/>
                      <a:pt x="1397" y="158"/>
                    </a:cubicBezTo>
                    <a:cubicBezTo>
                      <a:pt x="1386" y="158"/>
                      <a:pt x="1363" y="108"/>
                      <a:pt x="1341" y="108"/>
                    </a:cubicBezTo>
                    <a:cubicBezTo>
                      <a:pt x="1334" y="108"/>
                      <a:pt x="1327" y="113"/>
                      <a:pt x="1321" y="126"/>
                    </a:cubicBezTo>
                    <a:cubicBezTo>
                      <a:pt x="1314" y="112"/>
                      <a:pt x="1323" y="93"/>
                      <a:pt x="1321" y="75"/>
                    </a:cubicBezTo>
                    <a:lnTo>
                      <a:pt x="1321" y="75"/>
                    </a:lnTo>
                    <a:cubicBezTo>
                      <a:pt x="1291" y="98"/>
                      <a:pt x="1270" y="130"/>
                      <a:pt x="1253" y="165"/>
                    </a:cubicBezTo>
                    <a:lnTo>
                      <a:pt x="1221" y="135"/>
                    </a:lnTo>
                    <a:lnTo>
                      <a:pt x="1221" y="135"/>
                    </a:lnTo>
                    <a:cubicBezTo>
                      <a:pt x="1247" y="170"/>
                      <a:pt x="1223" y="218"/>
                      <a:pt x="1207" y="258"/>
                    </a:cubicBezTo>
                    <a:cubicBezTo>
                      <a:pt x="1219" y="274"/>
                      <a:pt x="1226" y="290"/>
                      <a:pt x="1230" y="297"/>
                    </a:cubicBezTo>
                    <a:lnTo>
                      <a:pt x="1202" y="327"/>
                    </a:lnTo>
                    <a:cubicBezTo>
                      <a:pt x="1196" y="313"/>
                      <a:pt x="1196" y="297"/>
                      <a:pt x="1200" y="281"/>
                    </a:cubicBezTo>
                    <a:lnTo>
                      <a:pt x="1200" y="281"/>
                    </a:lnTo>
                    <a:lnTo>
                      <a:pt x="1196" y="295"/>
                    </a:lnTo>
                    <a:cubicBezTo>
                      <a:pt x="1182" y="272"/>
                      <a:pt x="1177" y="244"/>
                      <a:pt x="1186" y="218"/>
                    </a:cubicBezTo>
                    <a:lnTo>
                      <a:pt x="1186" y="218"/>
                    </a:lnTo>
                    <a:cubicBezTo>
                      <a:pt x="1191" y="228"/>
                      <a:pt x="1198" y="237"/>
                      <a:pt x="1202" y="246"/>
                    </a:cubicBezTo>
                    <a:cubicBezTo>
                      <a:pt x="1209" y="216"/>
                      <a:pt x="1209" y="184"/>
                      <a:pt x="1205" y="151"/>
                    </a:cubicBezTo>
                    <a:lnTo>
                      <a:pt x="1205" y="151"/>
                    </a:lnTo>
                    <a:cubicBezTo>
                      <a:pt x="1205" y="158"/>
                      <a:pt x="1200" y="163"/>
                      <a:pt x="1196" y="167"/>
                    </a:cubicBezTo>
                    <a:cubicBezTo>
                      <a:pt x="1196" y="160"/>
                      <a:pt x="1196" y="153"/>
                      <a:pt x="1196" y="147"/>
                    </a:cubicBezTo>
                    <a:cubicBezTo>
                      <a:pt x="1195" y="145"/>
                      <a:pt x="1195" y="144"/>
                      <a:pt x="1194" y="144"/>
                    </a:cubicBezTo>
                    <a:cubicBezTo>
                      <a:pt x="1192" y="144"/>
                      <a:pt x="1190" y="154"/>
                      <a:pt x="1186" y="165"/>
                    </a:cubicBezTo>
                    <a:lnTo>
                      <a:pt x="1168" y="109"/>
                    </a:lnTo>
                    <a:lnTo>
                      <a:pt x="1168" y="133"/>
                    </a:lnTo>
                    <a:lnTo>
                      <a:pt x="1110" y="107"/>
                    </a:lnTo>
                    <a:cubicBezTo>
                      <a:pt x="1084" y="170"/>
                      <a:pt x="1075" y="258"/>
                      <a:pt x="1031" y="293"/>
                    </a:cubicBezTo>
                    <a:cubicBezTo>
                      <a:pt x="1031" y="249"/>
                      <a:pt x="1015" y="228"/>
                      <a:pt x="1001" y="179"/>
                    </a:cubicBezTo>
                    <a:lnTo>
                      <a:pt x="1001" y="179"/>
                    </a:lnTo>
                    <a:cubicBezTo>
                      <a:pt x="1008" y="190"/>
                      <a:pt x="1013" y="194"/>
                      <a:pt x="1018" y="194"/>
                    </a:cubicBezTo>
                    <a:cubicBezTo>
                      <a:pt x="1035" y="194"/>
                      <a:pt x="1045" y="151"/>
                      <a:pt x="1068" y="151"/>
                    </a:cubicBezTo>
                    <a:cubicBezTo>
                      <a:pt x="1068" y="151"/>
                      <a:pt x="1069" y="151"/>
                      <a:pt x="1070" y="151"/>
                    </a:cubicBezTo>
                    <a:cubicBezTo>
                      <a:pt x="1054" y="149"/>
                      <a:pt x="1052" y="126"/>
                      <a:pt x="1054" y="116"/>
                    </a:cubicBezTo>
                    <a:lnTo>
                      <a:pt x="1054" y="116"/>
                    </a:lnTo>
                    <a:cubicBezTo>
                      <a:pt x="1054" y="116"/>
                      <a:pt x="1043" y="130"/>
                      <a:pt x="1033" y="144"/>
                    </a:cubicBezTo>
                    <a:lnTo>
                      <a:pt x="1012" y="174"/>
                    </a:lnTo>
                    <a:cubicBezTo>
                      <a:pt x="1003" y="135"/>
                      <a:pt x="994" y="149"/>
                      <a:pt x="975" y="135"/>
                    </a:cubicBezTo>
                    <a:lnTo>
                      <a:pt x="975" y="135"/>
                    </a:lnTo>
                    <a:cubicBezTo>
                      <a:pt x="1008" y="209"/>
                      <a:pt x="952" y="198"/>
                      <a:pt x="941" y="228"/>
                    </a:cubicBezTo>
                    <a:cubicBezTo>
                      <a:pt x="931" y="202"/>
                      <a:pt x="927" y="174"/>
                      <a:pt x="954" y="172"/>
                    </a:cubicBezTo>
                    <a:cubicBezTo>
                      <a:pt x="948" y="166"/>
                      <a:pt x="943" y="163"/>
                      <a:pt x="939" y="163"/>
                    </a:cubicBezTo>
                    <a:cubicBezTo>
                      <a:pt x="920" y="163"/>
                      <a:pt x="937" y="239"/>
                      <a:pt x="918" y="239"/>
                    </a:cubicBezTo>
                    <a:cubicBezTo>
                      <a:pt x="915" y="239"/>
                      <a:pt x="911" y="237"/>
                      <a:pt x="906" y="233"/>
                    </a:cubicBezTo>
                    <a:lnTo>
                      <a:pt x="906" y="233"/>
                    </a:lnTo>
                    <a:cubicBezTo>
                      <a:pt x="902" y="236"/>
                      <a:pt x="897" y="238"/>
                      <a:pt x="892" y="238"/>
                    </a:cubicBezTo>
                    <a:cubicBezTo>
                      <a:pt x="880" y="238"/>
                      <a:pt x="869" y="230"/>
                      <a:pt x="866" y="216"/>
                    </a:cubicBezTo>
                    <a:lnTo>
                      <a:pt x="873" y="214"/>
                    </a:lnTo>
                    <a:lnTo>
                      <a:pt x="873" y="214"/>
                    </a:lnTo>
                    <a:cubicBezTo>
                      <a:pt x="829" y="218"/>
                      <a:pt x="753" y="262"/>
                      <a:pt x="778" y="325"/>
                    </a:cubicBezTo>
                    <a:cubicBezTo>
                      <a:pt x="774" y="318"/>
                      <a:pt x="746" y="251"/>
                      <a:pt x="741" y="237"/>
                    </a:cubicBezTo>
                    <a:lnTo>
                      <a:pt x="741" y="237"/>
                    </a:lnTo>
                    <a:cubicBezTo>
                      <a:pt x="741" y="237"/>
                      <a:pt x="750" y="295"/>
                      <a:pt x="762" y="353"/>
                    </a:cubicBezTo>
                    <a:cubicBezTo>
                      <a:pt x="776" y="411"/>
                      <a:pt x="790" y="469"/>
                      <a:pt x="790" y="469"/>
                    </a:cubicBezTo>
                    <a:cubicBezTo>
                      <a:pt x="767" y="415"/>
                      <a:pt x="672" y="306"/>
                      <a:pt x="686" y="260"/>
                    </a:cubicBezTo>
                    <a:cubicBezTo>
                      <a:pt x="682" y="259"/>
                      <a:pt x="679" y="259"/>
                      <a:pt x="675" y="259"/>
                    </a:cubicBezTo>
                    <a:cubicBezTo>
                      <a:pt x="665" y="259"/>
                      <a:pt x="655" y="263"/>
                      <a:pt x="648" y="283"/>
                    </a:cubicBezTo>
                    <a:cubicBezTo>
                      <a:pt x="658" y="288"/>
                      <a:pt x="706" y="348"/>
                      <a:pt x="702" y="357"/>
                    </a:cubicBezTo>
                    <a:cubicBezTo>
                      <a:pt x="647" y="314"/>
                      <a:pt x="668" y="336"/>
                      <a:pt x="615" y="306"/>
                    </a:cubicBezTo>
                    <a:lnTo>
                      <a:pt x="615" y="306"/>
                    </a:lnTo>
                    <a:cubicBezTo>
                      <a:pt x="633" y="320"/>
                      <a:pt x="666" y="393"/>
                      <a:pt x="653" y="399"/>
                    </a:cubicBezTo>
                    <a:cubicBezTo>
                      <a:pt x="635" y="369"/>
                      <a:pt x="616" y="341"/>
                      <a:pt x="602" y="311"/>
                    </a:cubicBezTo>
                    <a:lnTo>
                      <a:pt x="602" y="311"/>
                    </a:lnTo>
                    <a:lnTo>
                      <a:pt x="609" y="360"/>
                    </a:lnTo>
                    <a:lnTo>
                      <a:pt x="617" y="399"/>
                    </a:lnTo>
                    <a:lnTo>
                      <a:pt x="617" y="399"/>
                    </a:lnTo>
                    <a:cubicBezTo>
                      <a:pt x="610" y="378"/>
                      <a:pt x="574" y="339"/>
                      <a:pt x="553" y="325"/>
                    </a:cubicBezTo>
                    <a:lnTo>
                      <a:pt x="553" y="325"/>
                    </a:lnTo>
                    <a:cubicBezTo>
                      <a:pt x="567" y="339"/>
                      <a:pt x="523" y="344"/>
                      <a:pt x="519" y="355"/>
                    </a:cubicBezTo>
                    <a:lnTo>
                      <a:pt x="546" y="362"/>
                    </a:lnTo>
                    <a:cubicBezTo>
                      <a:pt x="500" y="376"/>
                      <a:pt x="586" y="490"/>
                      <a:pt x="551" y="508"/>
                    </a:cubicBezTo>
                    <a:cubicBezTo>
                      <a:pt x="542" y="492"/>
                      <a:pt x="491" y="415"/>
                      <a:pt x="463" y="415"/>
                    </a:cubicBezTo>
                    <a:cubicBezTo>
                      <a:pt x="462" y="415"/>
                      <a:pt x="461" y="415"/>
                      <a:pt x="461" y="415"/>
                    </a:cubicBezTo>
                    <a:cubicBezTo>
                      <a:pt x="482" y="459"/>
                      <a:pt x="572" y="615"/>
                      <a:pt x="572" y="661"/>
                    </a:cubicBezTo>
                    <a:lnTo>
                      <a:pt x="549" y="645"/>
                    </a:lnTo>
                    <a:lnTo>
                      <a:pt x="549" y="684"/>
                    </a:lnTo>
                    <a:cubicBezTo>
                      <a:pt x="500" y="601"/>
                      <a:pt x="461" y="513"/>
                      <a:pt x="435" y="420"/>
                    </a:cubicBezTo>
                    <a:cubicBezTo>
                      <a:pt x="415" y="417"/>
                      <a:pt x="411" y="409"/>
                      <a:pt x="404" y="409"/>
                    </a:cubicBezTo>
                    <a:cubicBezTo>
                      <a:pt x="401" y="409"/>
                      <a:pt x="398" y="411"/>
                      <a:pt x="391" y="418"/>
                    </a:cubicBezTo>
                    <a:cubicBezTo>
                      <a:pt x="375" y="408"/>
                      <a:pt x="370" y="388"/>
                      <a:pt x="382" y="374"/>
                    </a:cubicBezTo>
                    <a:lnTo>
                      <a:pt x="382" y="374"/>
                    </a:lnTo>
                    <a:lnTo>
                      <a:pt x="322" y="399"/>
                    </a:lnTo>
                    <a:cubicBezTo>
                      <a:pt x="361" y="439"/>
                      <a:pt x="324" y="469"/>
                      <a:pt x="359" y="501"/>
                    </a:cubicBezTo>
                    <a:cubicBezTo>
                      <a:pt x="359" y="501"/>
                      <a:pt x="361" y="480"/>
                      <a:pt x="363" y="459"/>
                    </a:cubicBezTo>
                    <a:cubicBezTo>
                      <a:pt x="366" y="441"/>
                      <a:pt x="370" y="418"/>
                      <a:pt x="370" y="418"/>
                    </a:cubicBezTo>
                    <a:cubicBezTo>
                      <a:pt x="407" y="457"/>
                      <a:pt x="447" y="557"/>
                      <a:pt x="412" y="575"/>
                    </a:cubicBezTo>
                    <a:cubicBezTo>
                      <a:pt x="389" y="566"/>
                      <a:pt x="347" y="499"/>
                      <a:pt x="333" y="487"/>
                    </a:cubicBezTo>
                    <a:lnTo>
                      <a:pt x="333" y="487"/>
                    </a:lnTo>
                    <a:cubicBezTo>
                      <a:pt x="342" y="504"/>
                      <a:pt x="333" y="532"/>
                      <a:pt x="321" y="532"/>
                    </a:cubicBezTo>
                    <a:cubicBezTo>
                      <a:pt x="320" y="532"/>
                      <a:pt x="318" y="532"/>
                      <a:pt x="317" y="531"/>
                    </a:cubicBezTo>
                    <a:lnTo>
                      <a:pt x="310" y="499"/>
                    </a:lnTo>
                    <a:lnTo>
                      <a:pt x="310" y="499"/>
                    </a:lnTo>
                    <a:cubicBezTo>
                      <a:pt x="281" y="501"/>
                      <a:pt x="324" y="560"/>
                      <a:pt x="293" y="560"/>
                    </a:cubicBezTo>
                    <a:cubicBezTo>
                      <a:pt x="289" y="560"/>
                      <a:pt x="284" y="559"/>
                      <a:pt x="278" y="557"/>
                    </a:cubicBezTo>
                    <a:cubicBezTo>
                      <a:pt x="277" y="557"/>
                      <a:pt x="276" y="557"/>
                      <a:pt x="275" y="557"/>
                    </a:cubicBezTo>
                    <a:cubicBezTo>
                      <a:pt x="264" y="557"/>
                      <a:pt x="235" y="546"/>
                      <a:pt x="225" y="546"/>
                    </a:cubicBezTo>
                    <a:cubicBezTo>
                      <a:pt x="220" y="546"/>
                      <a:pt x="220" y="548"/>
                      <a:pt x="227" y="555"/>
                    </a:cubicBezTo>
                    <a:cubicBezTo>
                      <a:pt x="312" y="610"/>
                      <a:pt x="391" y="675"/>
                      <a:pt x="461" y="749"/>
                    </a:cubicBezTo>
                    <a:cubicBezTo>
                      <a:pt x="424" y="747"/>
                      <a:pt x="389" y="740"/>
                      <a:pt x="354" y="728"/>
                    </a:cubicBezTo>
                    <a:cubicBezTo>
                      <a:pt x="305" y="708"/>
                      <a:pt x="278" y="638"/>
                      <a:pt x="238" y="619"/>
                    </a:cubicBezTo>
                    <a:lnTo>
                      <a:pt x="238" y="619"/>
                    </a:lnTo>
                    <a:cubicBezTo>
                      <a:pt x="247" y="629"/>
                      <a:pt x="254" y="640"/>
                      <a:pt x="259" y="654"/>
                    </a:cubicBezTo>
                    <a:cubicBezTo>
                      <a:pt x="247" y="654"/>
                      <a:pt x="234" y="636"/>
                      <a:pt x="225" y="636"/>
                    </a:cubicBezTo>
                    <a:cubicBezTo>
                      <a:pt x="222" y="636"/>
                      <a:pt x="219" y="638"/>
                      <a:pt x="217" y="643"/>
                    </a:cubicBezTo>
                    <a:cubicBezTo>
                      <a:pt x="259" y="680"/>
                      <a:pt x="185" y="670"/>
                      <a:pt x="245" y="680"/>
                    </a:cubicBezTo>
                    <a:cubicBezTo>
                      <a:pt x="245" y="703"/>
                      <a:pt x="222" y="689"/>
                      <a:pt x="208" y="708"/>
                    </a:cubicBezTo>
                    <a:cubicBezTo>
                      <a:pt x="247" y="735"/>
                      <a:pt x="280" y="775"/>
                      <a:pt x="296" y="821"/>
                    </a:cubicBezTo>
                    <a:cubicBezTo>
                      <a:pt x="284" y="812"/>
                      <a:pt x="271" y="807"/>
                      <a:pt x="259" y="803"/>
                    </a:cubicBezTo>
                    <a:cubicBezTo>
                      <a:pt x="229" y="830"/>
                      <a:pt x="194" y="833"/>
                      <a:pt x="173" y="863"/>
                    </a:cubicBezTo>
                    <a:cubicBezTo>
                      <a:pt x="159" y="858"/>
                      <a:pt x="134" y="865"/>
                      <a:pt x="118" y="847"/>
                    </a:cubicBezTo>
                    <a:lnTo>
                      <a:pt x="118" y="847"/>
                    </a:lnTo>
                    <a:cubicBezTo>
                      <a:pt x="125" y="856"/>
                      <a:pt x="138" y="870"/>
                      <a:pt x="131" y="879"/>
                    </a:cubicBezTo>
                    <a:cubicBezTo>
                      <a:pt x="78" y="872"/>
                      <a:pt x="141" y="856"/>
                      <a:pt x="80" y="840"/>
                    </a:cubicBezTo>
                    <a:lnTo>
                      <a:pt x="80" y="840"/>
                    </a:lnTo>
                    <a:cubicBezTo>
                      <a:pt x="108" y="856"/>
                      <a:pt x="104" y="886"/>
                      <a:pt x="111" y="909"/>
                    </a:cubicBezTo>
                    <a:cubicBezTo>
                      <a:pt x="119" y="913"/>
                      <a:pt x="126" y="915"/>
                      <a:pt x="130" y="915"/>
                    </a:cubicBezTo>
                    <a:cubicBezTo>
                      <a:pt x="151" y="915"/>
                      <a:pt x="139" y="879"/>
                      <a:pt x="131" y="861"/>
                    </a:cubicBezTo>
                    <a:lnTo>
                      <a:pt x="131" y="861"/>
                    </a:lnTo>
                    <a:cubicBezTo>
                      <a:pt x="192" y="895"/>
                      <a:pt x="240" y="958"/>
                      <a:pt x="243" y="1007"/>
                    </a:cubicBezTo>
                    <a:cubicBezTo>
                      <a:pt x="242" y="1017"/>
                      <a:pt x="238" y="1021"/>
                      <a:pt x="233" y="1021"/>
                    </a:cubicBezTo>
                    <a:cubicBezTo>
                      <a:pt x="221" y="1021"/>
                      <a:pt x="204" y="1003"/>
                      <a:pt x="203" y="1003"/>
                    </a:cubicBezTo>
                    <a:lnTo>
                      <a:pt x="203" y="1003"/>
                    </a:lnTo>
                    <a:cubicBezTo>
                      <a:pt x="202" y="1003"/>
                      <a:pt x="203" y="1003"/>
                      <a:pt x="203" y="1004"/>
                    </a:cubicBezTo>
                    <a:cubicBezTo>
                      <a:pt x="157" y="1044"/>
                      <a:pt x="273" y="1113"/>
                      <a:pt x="199" y="1125"/>
                    </a:cubicBezTo>
                    <a:cubicBezTo>
                      <a:pt x="150" y="1113"/>
                      <a:pt x="127" y="1074"/>
                      <a:pt x="97" y="1058"/>
                    </a:cubicBezTo>
                    <a:cubicBezTo>
                      <a:pt x="101" y="1030"/>
                      <a:pt x="145" y="1044"/>
                      <a:pt x="155" y="1030"/>
                    </a:cubicBezTo>
                    <a:lnTo>
                      <a:pt x="155" y="1030"/>
                    </a:lnTo>
                    <a:lnTo>
                      <a:pt x="125" y="1034"/>
                    </a:lnTo>
                    <a:cubicBezTo>
                      <a:pt x="118" y="1018"/>
                      <a:pt x="118" y="1000"/>
                      <a:pt x="136" y="1000"/>
                    </a:cubicBezTo>
                    <a:cubicBezTo>
                      <a:pt x="134" y="999"/>
                      <a:pt x="131" y="999"/>
                      <a:pt x="129" y="999"/>
                    </a:cubicBezTo>
                    <a:cubicBezTo>
                      <a:pt x="89" y="999"/>
                      <a:pt x="66" y="1072"/>
                      <a:pt x="9" y="1081"/>
                    </a:cubicBezTo>
                    <a:cubicBezTo>
                      <a:pt x="18" y="1099"/>
                      <a:pt x="20" y="1120"/>
                      <a:pt x="39" y="1127"/>
                    </a:cubicBezTo>
                    <a:lnTo>
                      <a:pt x="43" y="1113"/>
                    </a:lnTo>
                    <a:cubicBezTo>
                      <a:pt x="78" y="1124"/>
                      <a:pt x="66" y="1160"/>
                      <a:pt x="86" y="1160"/>
                    </a:cubicBezTo>
                    <a:cubicBezTo>
                      <a:pt x="87" y="1160"/>
                      <a:pt x="88" y="1160"/>
                      <a:pt x="90" y="1160"/>
                    </a:cubicBezTo>
                    <a:lnTo>
                      <a:pt x="90" y="1160"/>
                    </a:lnTo>
                    <a:cubicBezTo>
                      <a:pt x="97" y="1190"/>
                      <a:pt x="111" y="1231"/>
                      <a:pt x="76" y="1238"/>
                    </a:cubicBezTo>
                    <a:lnTo>
                      <a:pt x="37" y="1213"/>
                    </a:lnTo>
                    <a:lnTo>
                      <a:pt x="37" y="1213"/>
                    </a:lnTo>
                    <a:cubicBezTo>
                      <a:pt x="41" y="1215"/>
                      <a:pt x="46" y="1216"/>
                      <a:pt x="50" y="1216"/>
                    </a:cubicBezTo>
                    <a:cubicBezTo>
                      <a:pt x="59" y="1216"/>
                      <a:pt x="66" y="1211"/>
                      <a:pt x="62" y="1201"/>
                    </a:cubicBezTo>
                    <a:lnTo>
                      <a:pt x="62" y="1201"/>
                    </a:lnTo>
                    <a:cubicBezTo>
                      <a:pt x="65" y="1209"/>
                      <a:pt x="58" y="1210"/>
                      <a:pt x="48" y="1210"/>
                    </a:cubicBezTo>
                    <a:cubicBezTo>
                      <a:pt x="43" y="1210"/>
                      <a:pt x="37" y="1210"/>
                      <a:pt x="32" y="1210"/>
                    </a:cubicBezTo>
                    <a:cubicBezTo>
                      <a:pt x="15" y="1210"/>
                      <a:pt x="1" y="1213"/>
                      <a:pt x="23" y="1241"/>
                    </a:cubicBezTo>
                    <a:lnTo>
                      <a:pt x="62" y="1250"/>
                    </a:lnTo>
                    <a:cubicBezTo>
                      <a:pt x="67" y="1280"/>
                      <a:pt x="87" y="1333"/>
                      <a:pt x="57" y="1340"/>
                    </a:cubicBezTo>
                    <a:cubicBezTo>
                      <a:pt x="72" y="1350"/>
                      <a:pt x="77" y="1352"/>
                      <a:pt x="79" y="1352"/>
                    </a:cubicBezTo>
                    <a:cubicBezTo>
                      <a:pt x="81" y="1352"/>
                      <a:pt x="80" y="1349"/>
                      <a:pt x="84" y="1349"/>
                    </a:cubicBezTo>
                    <a:cubicBezTo>
                      <a:pt x="88" y="1349"/>
                      <a:pt x="96" y="1351"/>
                      <a:pt x="113" y="1359"/>
                    </a:cubicBezTo>
                    <a:cubicBezTo>
                      <a:pt x="50" y="1323"/>
                      <a:pt x="156" y="1315"/>
                      <a:pt x="97" y="1286"/>
                    </a:cubicBezTo>
                    <a:lnTo>
                      <a:pt x="97" y="1286"/>
                    </a:lnTo>
                    <a:cubicBezTo>
                      <a:pt x="113" y="1293"/>
                      <a:pt x="123" y="1295"/>
                      <a:pt x="131" y="1295"/>
                    </a:cubicBezTo>
                    <a:cubicBezTo>
                      <a:pt x="143" y="1295"/>
                      <a:pt x="149" y="1291"/>
                      <a:pt x="164" y="1291"/>
                    </a:cubicBezTo>
                    <a:cubicBezTo>
                      <a:pt x="171" y="1291"/>
                      <a:pt x="182" y="1292"/>
                      <a:pt x="196" y="1296"/>
                    </a:cubicBezTo>
                    <a:cubicBezTo>
                      <a:pt x="182" y="1287"/>
                      <a:pt x="164" y="1282"/>
                      <a:pt x="187" y="1271"/>
                    </a:cubicBezTo>
                    <a:cubicBezTo>
                      <a:pt x="182" y="1269"/>
                      <a:pt x="180" y="1264"/>
                      <a:pt x="178" y="1259"/>
                    </a:cubicBezTo>
                    <a:cubicBezTo>
                      <a:pt x="169" y="1259"/>
                      <a:pt x="159" y="1257"/>
                      <a:pt x="150" y="1252"/>
                    </a:cubicBezTo>
                    <a:cubicBezTo>
                      <a:pt x="129" y="1220"/>
                      <a:pt x="152" y="1194"/>
                      <a:pt x="145" y="1173"/>
                    </a:cubicBezTo>
                    <a:cubicBezTo>
                      <a:pt x="147" y="1173"/>
                      <a:pt x="148" y="1173"/>
                      <a:pt x="149" y="1173"/>
                    </a:cubicBezTo>
                    <a:cubicBezTo>
                      <a:pt x="159" y="1173"/>
                      <a:pt x="159" y="1190"/>
                      <a:pt x="173" y="1194"/>
                    </a:cubicBezTo>
                    <a:lnTo>
                      <a:pt x="162" y="1164"/>
                    </a:lnTo>
                    <a:lnTo>
                      <a:pt x="162" y="1164"/>
                    </a:lnTo>
                    <a:cubicBezTo>
                      <a:pt x="189" y="1185"/>
                      <a:pt x="231" y="1176"/>
                      <a:pt x="229" y="1213"/>
                    </a:cubicBezTo>
                    <a:lnTo>
                      <a:pt x="250" y="1192"/>
                    </a:lnTo>
                    <a:cubicBezTo>
                      <a:pt x="275" y="1192"/>
                      <a:pt x="298" y="1178"/>
                      <a:pt x="294" y="1160"/>
                    </a:cubicBezTo>
                    <a:cubicBezTo>
                      <a:pt x="304" y="1154"/>
                      <a:pt x="291" y="1127"/>
                      <a:pt x="291" y="1127"/>
                    </a:cubicBezTo>
                    <a:lnTo>
                      <a:pt x="291" y="1127"/>
                    </a:lnTo>
                    <a:cubicBezTo>
                      <a:pt x="291" y="1127"/>
                      <a:pt x="292" y="1130"/>
                      <a:pt x="296" y="1136"/>
                    </a:cubicBezTo>
                    <a:lnTo>
                      <a:pt x="303" y="1088"/>
                    </a:lnTo>
                    <a:lnTo>
                      <a:pt x="312" y="1092"/>
                    </a:lnTo>
                    <a:cubicBezTo>
                      <a:pt x="326" y="1078"/>
                      <a:pt x="326" y="1051"/>
                      <a:pt x="333" y="1030"/>
                    </a:cubicBezTo>
                    <a:cubicBezTo>
                      <a:pt x="337" y="1005"/>
                      <a:pt x="358" y="990"/>
                      <a:pt x="382" y="990"/>
                    </a:cubicBezTo>
                    <a:cubicBezTo>
                      <a:pt x="385" y="990"/>
                      <a:pt x="388" y="990"/>
                      <a:pt x="391" y="990"/>
                    </a:cubicBezTo>
                    <a:cubicBezTo>
                      <a:pt x="389" y="976"/>
                      <a:pt x="386" y="963"/>
                      <a:pt x="405" y="953"/>
                    </a:cubicBezTo>
                    <a:lnTo>
                      <a:pt x="435" y="967"/>
                    </a:lnTo>
                    <a:cubicBezTo>
                      <a:pt x="435" y="951"/>
                      <a:pt x="486" y="953"/>
                      <a:pt x="463" y="930"/>
                    </a:cubicBezTo>
                    <a:lnTo>
                      <a:pt x="463" y="930"/>
                    </a:lnTo>
                    <a:cubicBezTo>
                      <a:pt x="478" y="937"/>
                      <a:pt x="490" y="940"/>
                      <a:pt x="499" y="940"/>
                    </a:cubicBezTo>
                    <a:cubicBezTo>
                      <a:pt x="536" y="940"/>
                      <a:pt x="527" y="889"/>
                      <a:pt x="551" y="881"/>
                    </a:cubicBezTo>
                    <a:lnTo>
                      <a:pt x="519" y="854"/>
                    </a:lnTo>
                    <a:cubicBezTo>
                      <a:pt x="533" y="842"/>
                      <a:pt x="535" y="823"/>
                      <a:pt x="539" y="796"/>
                    </a:cubicBezTo>
                    <a:lnTo>
                      <a:pt x="509" y="772"/>
                    </a:lnTo>
                    <a:cubicBezTo>
                      <a:pt x="502" y="738"/>
                      <a:pt x="565" y="754"/>
                      <a:pt x="586" y="733"/>
                    </a:cubicBezTo>
                    <a:lnTo>
                      <a:pt x="586" y="733"/>
                    </a:lnTo>
                    <a:cubicBezTo>
                      <a:pt x="591" y="742"/>
                      <a:pt x="588" y="745"/>
                      <a:pt x="581" y="745"/>
                    </a:cubicBezTo>
                    <a:cubicBezTo>
                      <a:pt x="579" y="745"/>
                      <a:pt x="577" y="745"/>
                      <a:pt x="574" y="745"/>
                    </a:cubicBezTo>
                    <a:lnTo>
                      <a:pt x="574" y="745"/>
                    </a:lnTo>
                    <a:cubicBezTo>
                      <a:pt x="585" y="749"/>
                      <a:pt x="593" y="751"/>
                      <a:pt x="599" y="751"/>
                    </a:cubicBezTo>
                    <a:cubicBezTo>
                      <a:pt x="639" y="751"/>
                      <a:pt x="609" y="672"/>
                      <a:pt x="646" y="672"/>
                    </a:cubicBezTo>
                    <a:cubicBezTo>
                      <a:pt x="650" y="672"/>
                      <a:pt x="654" y="673"/>
                      <a:pt x="660" y="675"/>
                    </a:cubicBezTo>
                    <a:cubicBezTo>
                      <a:pt x="659" y="666"/>
                      <a:pt x="661" y="663"/>
                      <a:pt x="666" y="663"/>
                    </a:cubicBezTo>
                    <a:cubicBezTo>
                      <a:pt x="668" y="663"/>
                      <a:pt x="672" y="664"/>
                      <a:pt x="676" y="666"/>
                    </a:cubicBezTo>
                    <a:lnTo>
                      <a:pt x="676" y="668"/>
                    </a:lnTo>
                    <a:cubicBezTo>
                      <a:pt x="676" y="668"/>
                      <a:pt x="676" y="666"/>
                      <a:pt x="679" y="666"/>
                    </a:cubicBezTo>
                    <a:cubicBezTo>
                      <a:pt x="686" y="657"/>
                      <a:pt x="690" y="650"/>
                      <a:pt x="692" y="638"/>
                    </a:cubicBezTo>
                    <a:lnTo>
                      <a:pt x="718" y="668"/>
                    </a:lnTo>
                    <a:lnTo>
                      <a:pt x="718" y="666"/>
                    </a:lnTo>
                    <a:cubicBezTo>
                      <a:pt x="720" y="667"/>
                      <a:pt x="721" y="667"/>
                      <a:pt x="722" y="667"/>
                    </a:cubicBezTo>
                    <a:cubicBezTo>
                      <a:pt x="729" y="667"/>
                      <a:pt x="711" y="645"/>
                      <a:pt x="692" y="626"/>
                    </a:cubicBezTo>
                    <a:cubicBezTo>
                      <a:pt x="692" y="617"/>
                      <a:pt x="690" y="608"/>
                      <a:pt x="688" y="601"/>
                    </a:cubicBezTo>
                    <a:lnTo>
                      <a:pt x="688" y="601"/>
                    </a:lnTo>
                    <a:cubicBezTo>
                      <a:pt x="699" y="613"/>
                      <a:pt x="705" y="616"/>
                      <a:pt x="709" y="616"/>
                    </a:cubicBezTo>
                    <a:cubicBezTo>
                      <a:pt x="716" y="616"/>
                      <a:pt x="714" y="602"/>
                      <a:pt x="722" y="602"/>
                    </a:cubicBezTo>
                    <a:cubicBezTo>
                      <a:pt x="726" y="602"/>
                      <a:pt x="733" y="607"/>
                      <a:pt x="746" y="619"/>
                    </a:cubicBezTo>
                    <a:cubicBezTo>
                      <a:pt x="733" y="592"/>
                      <a:pt x="769" y="576"/>
                      <a:pt x="748" y="527"/>
                    </a:cubicBezTo>
                    <a:lnTo>
                      <a:pt x="748" y="527"/>
                    </a:lnTo>
                    <a:cubicBezTo>
                      <a:pt x="761" y="527"/>
                      <a:pt x="776" y="526"/>
                      <a:pt x="774" y="506"/>
                    </a:cubicBezTo>
                    <a:lnTo>
                      <a:pt x="774" y="506"/>
                    </a:lnTo>
                    <a:lnTo>
                      <a:pt x="801" y="545"/>
                    </a:lnTo>
                    <a:lnTo>
                      <a:pt x="801" y="545"/>
                    </a:lnTo>
                    <a:lnTo>
                      <a:pt x="790" y="478"/>
                    </a:lnTo>
                    <a:lnTo>
                      <a:pt x="790" y="478"/>
                    </a:lnTo>
                    <a:cubicBezTo>
                      <a:pt x="815" y="492"/>
                      <a:pt x="834" y="520"/>
                      <a:pt x="839" y="550"/>
                    </a:cubicBezTo>
                    <a:cubicBezTo>
                      <a:pt x="839" y="483"/>
                      <a:pt x="850" y="517"/>
                      <a:pt x="850" y="455"/>
                    </a:cubicBezTo>
                    <a:lnTo>
                      <a:pt x="864" y="483"/>
                    </a:lnTo>
                    <a:cubicBezTo>
                      <a:pt x="871" y="479"/>
                      <a:pt x="871" y="448"/>
                      <a:pt x="880" y="448"/>
                    </a:cubicBezTo>
                    <a:cubicBezTo>
                      <a:pt x="882" y="448"/>
                      <a:pt x="884" y="450"/>
                      <a:pt x="887" y="455"/>
                    </a:cubicBezTo>
                    <a:cubicBezTo>
                      <a:pt x="898" y="465"/>
                      <a:pt x="909" y="468"/>
                      <a:pt x="922" y="468"/>
                    </a:cubicBezTo>
                    <a:cubicBezTo>
                      <a:pt x="954" y="468"/>
                      <a:pt x="991" y="446"/>
                      <a:pt x="1032" y="446"/>
                    </a:cubicBezTo>
                    <a:cubicBezTo>
                      <a:pt x="1047" y="446"/>
                      <a:pt x="1062" y="449"/>
                      <a:pt x="1077" y="457"/>
                    </a:cubicBezTo>
                    <a:cubicBezTo>
                      <a:pt x="1066" y="431"/>
                      <a:pt x="1065" y="423"/>
                      <a:pt x="1068" y="423"/>
                    </a:cubicBezTo>
                    <a:cubicBezTo>
                      <a:pt x="1073" y="423"/>
                      <a:pt x="1089" y="443"/>
                      <a:pt x="1097" y="443"/>
                    </a:cubicBezTo>
                    <a:cubicBezTo>
                      <a:pt x="1101" y="443"/>
                      <a:pt x="1102" y="437"/>
                      <a:pt x="1098" y="420"/>
                    </a:cubicBezTo>
                    <a:lnTo>
                      <a:pt x="1098" y="420"/>
                    </a:lnTo>
                    <a:cubicBezTo>
                      <a:pt x="1107" y="441"/>
                      <a:pt x="1119" y="448"/>
                      <a:pt x="1114" y="471"/>
                    </a:cubicBezTo>
                    <a:cubicBezTo>
                      <a:pt x="1120" y="463"/>
                      <a:pt x="1126" y="461"/>
                      <a:pt x="1132" y="461"/>
                    </a:cubicBezTo>
                    <a:cubicBezTo>
                      <a:pt x="1140" y="461"/>
                      <a:pt x="1147" y="465"/>
                      <a:pt x="1153" y="465"/>
                    </a:cubicBezTo>
                    <a:cubicBezTo>
                      <a:pt x="1162" y="465"/>
                      <a:pt x="1168" y="459"/>
                      <a:pt x="1172" y="432"/>
                    </a:cubicBezTo>
                    <a:cubicBezTo>
                      <a:pt x="1179" y="453"/>
                      <a:pt x="1172" y="464"/>
                      <a:pt x="1177" y="478"/>
                    </a:cubicBezTo>
                    <a:cubicBezTo>
                      <a:pt x="1177" y="473"/>
                      <a:pt x="1181" y="464"/>
                      <a:pt x="1184" y="464"/>
                    </a:cubicBezTo>
                    <a:cubicBezTo>
                      <a:pt x="1186" y="464"/>
                      <a:pt x="1187" y="466"/>
                      <a:pt x="1189" y="469"/>
                    </a:cubicBezTo>
                    <a:cubicBezTo>
                      <a:pt x="1193" y="483"/>
                      <a:pt x="1189" y="487"/>
                      <a:pt x="1186" y="499"/>
                    </a:cubicBezTo>
                    <a:cubicBezTo>
                      <a:pt x="1212" y="490"/>
                      <a:pt x="1205" y="422"/>
                      <a:pt x="1196" y="360"/>
                    </a:cubicBezTo>
                    <a:lnTo>
                      <a:pt x="1196" y="360"/>
                    </a:lnTo>
                    <a:cubicBezTo>
                      <a:pt x="1204" y="371"/>
                      <a:pt x="1211" y="377"/>
                      <a:pt x="1216" y="377"/>
                    </a:cubicBezTo>
                    <a:cubicBezTo>
                      <a:pt x="1223" y="377"/>
                      <a:pt x="1228" y="365"/>
                      <a:pt x="1230" y="339"/>
                    </a:cubicBezTo>
                    <a:cubicBezTo>
                      <a:pt x="1240" y="360"/>
                      <a:pt x="1251" y="381"/>
                      <a:pt x="1233" y="390"/>
                    </a:cubicBezTo>
                    <a:cubicBezTo>
                      <a:pt x="1238" y="390"/>
                      <a:pt x="1254" y="395"/>
                      <a:pt x="1269" y="395"/>
                    </a:cubicBezTo>
                    <a:cubicBezTo>
                      <a:pt x="1285" y="395"/>
                      <a:pt x="1299" y="389"/>
                      <a:pt x="1298" y="364"/>
                    </a:cubicBezTo>
                    <a:lnTo>
                      <a:pt x="1298" y="364"/>
                    </a:lnTo>
                    <a:cubicBezTo>
                      <a:pt x="1299" y="368"/>
                      <a:pt x="1302" y="370"/>
                      <a:pt x="1304" y="370"/>
                    </a:cubicBezTo>
                    <a:cubicBezTo>
                      <a:pt x="1309" y="370"/>
                      <a:pt x="1315" y="364"/>
                      <a:pt x="1316" y="360"/>
                    </a:cubicBezTo>
                    <a:cubicBezTo>
                      <a:pt x="1327" y="363"/>
                      <a:pt x="1337" y="364"/>
                      <a:pt x="1347" y="364"/>
                    </a:cubicBezTo>
                    <a:cubicBezTo>
                      <a:pt x="1354" y="364"/>
                      <a:pt x="1360" y="363"/>
                      <a:pt x="1367" y="362"/>
                    </a:cubicBezTo>
                    <a:lnTo>
                      <a:pt x="1362" y="353"/>
                    </a:lnTo>
                    <a:cubicBezTo>
                      <a:pt x="1366" y="329"/>
                      <a:pt x="1370" y="322"/>
                      <a:pt x="1375" y="322"/>
                    </a:cubicBezTo>
                    <a:cubicBezTo>
                      <a:pt x="1381" y="322"/>
                      <a:pt x="1389" y="335"/>
                      <a:pt x="1398" y="335"/>
                    </a:cubicBezTo>
                    <a:cubicBezTo>
                      <a:pt x="1399" y="335"/>
                      <a:pt x="1401" y="335"/>
                      <a:pt x="1402" y="334"/>
                    </a:cubicBezTo>
                    <a:lnTo>
                      <a:pt x="1402" y="339"/>
                    </a:lnTo>
                    <a:cubicBezTo>
                      <a:pt x="1415" y="354"/>
                      <a:pt x="1422" y="358"/>
                      <a:pt x="1427" y="358"/>
                    </a:cubicBezTo>
                    <a:cubicBezTo>
                      <a:pt x="1432" y="358"/>
                      <a:pt x="1435" y="352"/>
                      <a:pt x="1440" y="352"/>
                    </a:cubicBezTo>
                    <a:cubicBezTo>
                      <a:pt x="1445" y="352"/>
                      <a:pt x="1452" y="356"/>
                      <a:pt x="1464" y="374"/>
                    </a:cubicBezTo>
                    <a:lnTo>
                      <a:pt x="1467" y="337"/>
                    </a:lnTo>
                    <a:cubicBezTo>
                      <a:pt x="1470" y="317"/>
                      <a:pt x="1474" y="310"/>
                      <a:pt x="1478" y="310"/>
                    </a:cubicBezTo>
                    <a:cubicBezTo>
                      <a:pt x="1489" y="310"/>
                      <a:pt x="1503" y="365"/>
                      <a:pt x="1521" y="365"/>
                    </a:cubicBezTo>
                    <a:cubicBezTo>
                      <a:pt x="1524" y="365"/>
                      <a:pt x="1527" y="364"/>
                      <a:pt x="1529" y="362"/>
                    </a:cubicBezTo>
                    <a:lnTo>
                      <a:pt x="1525" y="339"/>
                    </a:lnTo>
                    <a:cubicBezTo>
                      <a:pt x="1526" y="337"/>
                      <a:pt x="1528" y="336"/>
                      <a:pt x="1529" y="336"/>
                    </a:cubicBezTo>
                    <a:cubicBezTo>
                      <a:pt x="1545" y="336"/>
                      <a:pt x="1542" y="456"/>
                      <a:pt x="1550" y="469"/>
                    </a:cubicBezTo>
                    <a:cubicBezTo>
                      <a:pt x="1550" y="476"/>
                      <a:pt x="1543" y="478"/>
                      <a:pt x="1539" y="483"/>
                    </a:cubicBezTo>
                    <a:cubicBezTo>
                      <a:pt x="1543" y="494"/>
                      <a:pt x="1547" y="498"/>
                      <a:pt x="1550" y="498"/>
                    </a:cubicBezTo>
                    <a:cubicBezTo>
                      <a:pt x="1561" y="498"/>
                      <a:pt x="1561" y="433"/>
                      <a:pt x="1585" y="429"/>
                    </a:cubicBezTo>
                    <a:lnTo>
                      <a:pt x="1585" y="429"/>
                    </a:lnTo>
                    <a:cubicBezTo>
                      <a:pt x="1583" y="457"/>
                      <a:pt x="1562" y="494"/>
                      <a:pt x="1576" y="504"/>
                    </a:cubicBezTo>
                    <a:cubicBezTo>
                      <a:pt x="1576" y="506"/>
                      <a:pt x="1577" y="507"/>
                      <a:pt x="1578" y="507"/>
                    </a:cubicBezTo>
                    <a:cubicBezTo>
                      <a:pt x="1588" y="507"/>
                      <a:pt x="1624" y="470"/>
                      <a:pt x="1645" y="470"/>
                    </a:cubicBezTo>
                    <a:cubicBezTo>
                      <a:pt x="1652" y="470"/>
                      <a:pt x="1658" y="474"/>
                      <a:pt x="1659" y="487"/>
                    </a:cubicBezTo>
                    <a:cubicBezTo>
                      <a:pt x="1661" y="466"/>
                      <a:pt x="1664" y="446"/>
                      <a:pt x="1680" y="434"/>
                    </a:cubicBezTo>
                    <a:cubicBezTo>
                      <a:pt x="1680" y="434"/>
                      <a:pt x="1681" y="434"/>
                      <a:pt x="1681" y="434"/>
                    </a:cubicBezTo>
                    <a:cubicBezTo>
                      <a:pt x="1690" y="434"/>
                      <a:pt x="1694" y="456"/>
                      <a:pt x="1699" y="471"/>
                    </a:cubicBezTo>
                    <a:cubicBezTo>
                      <a:pt x="1701" y="479"/>
                      <a:pt x="1706" y="485"/>
                      <a:pt x="1713" y="485"/>
                    </a:cubicBezTo>
                    <a:cubicBezTo>
                      <a:pt x="1719" y="485"/>
                      <a:pt x="1727" y="480"/>
                      <a:pt x="1738" y="469"/>
                    </a:cubicBezTo>
                    <a:lnTo>
                      <a:pt x="1738" y="469"/>
                    </a:lnTo>
                    <a:cubicBezTo>
                      <a:pt x="1738" y="473"/>
                      <a:pt x="1736" y="480"/>
                      <a:pt x="1733" y="485"/>
                    </a:cubicBezTo>
                    <a:cubicBezTo>
                      <a:pt x="1754" y="476"/>
                      <a:pt x="1791" y="478"/>
                      <a:pt x="1814" y="450"/>
                    </a:cubicBezTo>
                    <a:lnTo>
                      <a:pt x="1814" y="450"/>
                    </a:lnTo>
                    <a:cubicBezTo>
                      <a:pt x="1798" y="494"/>
                      <a:pt x="1808" y="505"/>
                      <a:pt x="1826" y="505"/>
                    </a:cubicBezTo>
                    <a:cubicBezTo>
                      <a:pt x="1841" y="505"/>
                      <a:pt x="1862" y="497"/>
                      <a:pt x="1875" y="497"/>
                    </a:cubicBezTo>
                    <a:cubicBezTo>
                      <a:pt x="1888" y="497"/>
                      <a:pt x="1892" y="506"/>
                      <a:pt x="1872" y="541"/>
                    </a:cubicBezTo>
                    <a:lnTo>
                      <a:pt x="1917" y="557"/>
                    </a:lnTo>
                    <a:lnTo>
                      <a:pt x="1910" y="566"/>
                    </a:lnTo>
                    <a:cubicBezTo>
                      <a:pt x="1916" y="572"/>
                      <a:pt x="1922" y="575"/>
                      <a:pt x="1929" y="575"/>
                    </a:cubicBezTo>
                    <a:cubicBezTo>
                      <a:pt x="1945" y="575"/>
                      <a:pt x="1961" y="561"/>
                      <a:pt x="1979" y="550"/>
                    </a:cubicBezTo>
                    <a:lnTo>
                      <a:pt x="1979" y="550"/>
                    </a:lnTo>
                    <a:cubicBezTo>
                      <a:pt x="1979" y="559"/>
                      <a:pt x="1970" y="566"/>
                      <a:pt x="1965" y="571"/>
                    </a:cubicBezTo>
                    <a:cubicBezTo>
                      <a:pt x="1977" y="593"/>
                      <a:pt x="1983" y="603"/>
                      <a:pt x="1998" y="603"/>
                    </a:cubicBezTo>
                    <a:cubicBezTo>
                      <a:pt x="2010" y="603"/>
                      <a:pt x="2028" y="596"/>
                      <a:pt x="2060" y="585"/>
                    </a:cubicBezTo>
                    <a:lnTo>
                      <a:pt x="2060" y="585"/>
                    </a:lnTo>
                    <a:lnTo>
                      <a:pt x="2037" y="617"/>
                    </a:lnTo>
                    <a:cubicBezTo>
                      <a:pt x="2038" y="616"/>
                      <a:pt x="2040" y="616"/>
                      <a:pt x="2041" y="616"/>
                    </a:cubicBezTo>
                    <a:cubicBezTo>
                      <a:pt x="2060" y="616"/>
                      <a:pt x="2051" y="694"/>
                      <a:pt x="2103" y="694"/>
                    </a:cubicBezTo>
                    <a:cubicBezTo>
                      <a:pt x="2105" y="694"/>
                      <a:pt x="2108" y="694"/>
                      <a:pt x="2111" y="694"/>
                    </a:cubicBezTo>
                    <a:lnTo>
                      <a:pt x="2111" y="694"/>
                    </a:lnTo>
                    <a:cubicBezTo>
                      <a:pt x="2107" y="698"/>
                      <a:pt x="2100" y="701"/>
                      <a:pt x="2095" y="703"/>
                    </a:cubicBezTo>
                    <a:cubicBezTo>
                      <a:pt x="2096" y="703"/>
                      <a:pt x="2096" y="703"/>
                      <a:pt x="2097" y="703"/>
                    </a:cubicBezTo>
                    <a:cubicBezTo>
                      <a:pt x="2150" y="703"/>
                      <a:pt x="2120" y="793"/>
                      <a:pt x="2160" y="793"/>
                    </a:cubicBezTo>
                    <a:cubicBezTo>
                      <a:pt x="2171" y="793"/>
                      <a:pt x="2189" y="785"/>
                      <a:pt x="2216" y="765"/>
                    </a:cubicBezTo>
                    <a:lnTo>
                      <a:pt x="2264" y="763"/>
                    </a:lnTo>
                    <a:cubicBezTo>
                      <a:pt x="2246" y="726"/>
                      <a:pt x="2318" y="724"/>
                      <a:pt x="2325" y="696"/>
                    </a:cubicBezTo>
                    <a:lnTo>
                      <a:pt x="2325" y="696"/>
                    </a:lnTo>
                    <a:cubicBezTo>
                      <a:pt x="2342" y="702"/>
                      <a:pt x="2323" y="748"/>
                      <a:pt x="2304" y="748"/>
                    </a:cubicBezTo>
                    <a:cubicBezTo>
                      <a:pt x="2302" y="748"/>
                      <a:pt x="2301" y="748"/>
                      <a:pt x="2299" y="747"/>
                    </a:cubicBezTo>
                    <a:lnTo>
                      <a:pt x="2304" y="740"/>
                    </a:lnTo>
                    <a:lnTo>
                      <a:pt x="2304" y="740"/>
                    </a:lnTo>
                    <a:cubicBezTo>
                      <a:pt x="2239" y="784"/>
                      <a:pt x="2318" y="796"/>
                      <a:pt x="2274" y="826"/>
                    </a:cubicBezTo>
                    <a:cubicBezTo>
                      <a:pt x="2329" y="884"/>
                      <a:pt x="2341" y="969"/>
                      <a:pt x="2373" y="1030"/>
                    </a:cubicBezTo>
                    <a:lnTo>
                      <a:pt x="2422" y="993"/>
                    </a:lnTo>
                    <a:lnTo>
                      <a:pt x="2433" y="1018"/>
                    </a:lnTo>
                    <a:cubicBezTo>
                      <a:pt x="2429" y="1028"/>
                      <a:pt x="2414" y="1040"/>
                      <a:pt x="2402" y="1040"/>
                    </a:cubicBezTo>
                    <a:cubicBezTo>
                      <a:pt x="2397" y="1040"/>
                      <a:pt x="2392" y="1038"/>
                      <a:pt x="2389" y="1032"/>
                    </a:cubicBezTo>
                    <a:lnTo>
                      <a:pt x="2389" y="1032"/>
                    </a:lnTo>
                    <a:cubicBezTo>
                      <a:pt x="2377" y="1045"/>
                      <a:pt x="2388" y="1049"/>
                      <a:pt x="2403" y="1049"/>
                    </a:cubicBezTo>
                    <a:cubicBezTo>
                      <a:pt x="2419" y="1049"/>
                      <a:pt x="2439" y="1045"/>
                      <a:pt x="2445" y="1041"/>
                    </a:cubicBezTo>
                    <a:lnTo>
                      <a:pt x="2445" y="1041"/>
                    </a:lnTo>
                    <a:cubicBezTo>
                      <a:pt x="2445" y="1067"/>
                      <a:pt x="2423" y="1071"/>
                      <a:pt x="2405" y="1071"/>
                    </a:cubicBezTo>
                    <a:cubicBezTo>
                      <a:pt x="2398" y="1071"/>
                      <a:pt x="2392" y="1070"/>
                      <a:pt x="2388" y="1070"/>
                    </a:cubicBezTo>
                    <a:cubicBezTo>
                      <a:pt x="2382" y="1070"/>
                      <a:pt x="2379" y="1071"/>
                      <a:pt x="2380" y="1074"/>
                    </a:cubicBezTo>
                    <a:lnTo>
                      <a:pt x="2394" y="1085"/>
                    </a:lnTo>
                    <a:lnTo>
                      <a:pt x="2396" y="1081"/>
                    </a:lnTo>
                    <a:cubicBezTo>
                      <a:pt x="2413" y="1081"/>
                      <a:pt x="2427" y="1077"/>
                      <a:pt x="2439" y="1077"/>
                    </a:cubicBezTo>
                    <a:cubicBezTo>
                      <a:pt x="2448" y="1077"/>
                      <a:pt x="2456" y="1079"/>
                      <a:pt x="2461" y="1090"/>
                    </a:cubicBezTo>
                    <a:cubicBezTo>
                      <a:pt x="2461" y="1109"/>
                      <a:pt x="2433" y="1116"/>
                      <a:pt x="2436" y="1122"/>
                    </a:cubicBezTo>
                    <a:cubicBezTo>
                      <a:pt x="2433" y="1125"/>
                      <a:pt x="2431" y="1127"/>
                      <a:pt x="2440" y="1132"/>
                    </a:cubicBezTo>
                    <a:lnTo>
                      <a:pt x="2459" y="1167"/>
                    </a:lnTo>
                    <a:lnTo>
                      <a:pt x="2489" y="1127"/>
                    </a:lnTo>
                    <a:cubicBezTo>
                      <a:pt x="2506" y="1127"/>
                      <a:pt x="2510" y="1136"/>
                      <a:pt x="2517" y="1136"/>
                    </a:cubicBezTo>
                    <a:cubicBezTo>
                      <a:pt x="2522" y="1136"/>
                      <a:pt x="2529" y="1131"/>
                      <a:pt x="2545" y="1113"/>
                    </a:cubicBezTo>
                    <a:lnTo>
                      <a:pt x="2545" y="1113"/>
                    </a:lnTo>
                    <a:cubicBezTo>
                      <a:pt x="2489" y="1180"/>
                      <a:pt x="2605" y="1241"/>
                      <a:pt x="2596" y="1269"/>
                    </a:cubicBezTo>
                    <a:cubicBezTo>
                      <a:pt x="2600" y="1267"/>
                      <a:pt x="2605" y="1267"/>
                      <a:pt x="2610" y="1267"/>
                    </a:cubicBezTo>
                    <a:cubicBezTo>
                      <a:pt x="2635" y="1267"/>
                      <a:pt x="2658" y="1282"/>
                      <a:pt x="2670" y="1306"/>
                    </a:cubicBezTo>
                    <a:cubicBezTo>
                      <a:pt x="2672" y="1295"/>
                      <a:pt x="2696" y="1271"/>
                      <a:pt x="2712" y="1271"/>
                    </a:cubicBezTo>
                    <a:cubicBezTo>
                      <a:pt x="2717" y="1271"/>
                      <a:pt x="2721" y="1273"/>
                      <a:pt x="2723" y="1278"/>
                    </a:cubicBezTo>
                    <a:cubicBezTo>
                      <a:pt x="2635" y="1341"/>
                      <a:pt x="2715" y="1340"/>
                      <a:pt x="2678" y="1403"/>
                    </a:cubicBezTo>
                    <a:lnTo>
                      <a:pt x="2678" y="1403"/>
                    </a:lnTo>
                    <a:cubicBezTo>
                      <a:pt x="2683" y="1396"/>
                      <a:pt x="2688" y="1393"/>
                      <a:pt x="2694" y="1393"/>
                    </a:cubicBezTo>
                    <a:cubicBezTo>
                      <a:pt x="2708" y="1393"/>
                      <a:pt x="2723" y="1406"/>
                      <a:pt x="2738" y="1406"/>
                    </a:cubicBezTo>
                    <a:cubicBezTo>
                      <a:pt x="2749" y="1406"/>
                      <a:pt x="2759" y="1400"/>
                      <a:pt x="2770" y="1377"/>
                    </a:cubicBezTo>
                    <a:lnTo>
                      <a:pt x="2770" y="1377"/>
                    </a:lnTo>
                    <a:cubicBezTo>
                      <a:pt x="2779" y="1398"/>
                      <a:pt x="2739" y="1405"/>
                      <a:pt x="2735" y="1435"/>
                    </a:cubicBezTo>
                    <a:cubicBezTo>
                      <a:pt x="2800" y="1438"/>
                      <a:pt x="2800" y="1528"/>
                      <a:pt x="2862" y="1556"/>
                    </a:cubicBezTo>
                    <a:cubicBezTo>
                      <a:pt x="2872" y="1544"/>
                      <a:pt x="2876" y="1524"/>
                      <a:pt x="2902" y="1514"/>
                    </a:cubicBezTo>
                    <a:lnTo>
                      <a:pt x="2902" y="1514"/>
                    </a:lnTo>
                    <a:lnTo>
                      <a:pt x="2883" y="1588"/>
                    </a:lnTo>
                    <a:cubicBezTo>
                      <a:pt x="2893" y="1588"/>
                      <a:pt x="2918" y="1560"/>
                      <a:pt x="2929" y="1560"/>
                    </a:cubicBezTo>
                    <a:cubicBezTo>
                      <a:pt x="2934" y="1560"/>
                      <a:pt x="2935" y="1566"/>
                      <a:pt x="2932" y="1581"/>
                    </a:cubicBezTo>
                    <a:cubicBezTo>
                      <a:pt x="2936" y="1571"/>
                      <a:pt x="2943" y="1556"/>
                      <a:pt x="2951" y="1556"/>
                    </a:cubicBezTo>
                    <a:cubicBezTo>
                      <a:pt x="2952" y="1556"/>
                      <a:pt x="2952" y="1556"/>
                      <a:pt x="2953" y="1556"/>
                    </a:cubicBezTo>
                    <a:cubicBezTo>
                      <a:pt x="2983" y="1616"/>
                      <a:pt x="3043" y="1639"/>
                      <a:pt x="3101" y="1663"/>
                    </a:cubicBezTo>
                    <a:cubicBezTo>
                      <a:pt x="3159" y="1688"/>
                      <a:pt x="3212" y="1716"/>
                      <a:pt x="3238" y="1799"/>
                    </a:cubicBezTo>
                    <a:cubicBezTo>
                      <a:pt x="3236" y="1779"/>
                      <a:pt x="3241" y="1773"/>
                      <a:pt x="3248" y="1773"/>
                    </a:cubicBezTo>
                    <a:cubicBezTo>
                      <a:pt x="3251" y="1773"/>
                      <a:pt x="3255" y="1775"/>
                      <a:pt x="3259" y="1776"/>
                    </a:cubicBezTo>
                    <a:cubicBezTo>
                      <a:pt x="3254" y="1767"/>
                      <a:pt x="3275" y="1746"/>
                      <a:pt x="3284" y="1728"/>
                    </a:cubicBezTo>
                    <a:lnTo>
                      <a:pt x="3305" y="1797"/>
                    </a:lnTo>
                    <a:cubicBezTo>
                      <a:pt x="3315" y="1784"/>
                      <a:pt x="3323" y="1780"/>
                      <a:pt x="3331" y="1780"/>
                    </a:cubicBezTo>
                    <a:cubicBezTo>
                      <a:pt x="3342" y="1780"/>
                      <a:pt x="3351" y="1788"/>
                      <a:pt x="3361" y="1788"/>
                    </a:cubicBezTo>
                    <a:cubicBezTo>
                      <a:pt x="3369" y="1788"/>
                      <a:pt x="3376" y="1784"/>
                      <a:pt x="3384" y="1772"/>
                    </a:cubicBezTo>
                    <a:lnTo>
                      <a:pt x="3384" y="1772"/>
                    </a:lnTo>
                    <a:lnTo>
                      <a:pt x="3365" y="1774"/>
                    </a:lnTo>
                    <a:cubicBezTo>
                      <a:pt x="3412" y="1728"/>
                      <a:pt x="3398" y="1642"/>
                      <a:pt x="3435" y="1575"/>
                    </a:cubicBezTo>
                    <a:lnTo>
                      <a:pt x="3435" y="1575"/>
                    </a:lnTo>
                    <a:cubicBezTo>
                      <a:pt x="3428" y="1582"/>
                      <a:pt x="3422" y="1585"/>
                      <a:pt x="3418" y="1585"/>
                    </a:cubicBezTo>
                    <a:cubicBezTo>
                      <a:pt x="3400" y="1585"/>
                      <a:pt x="3411" y="1515"/>
                      <a:pt x="3383" y="1515"/>
                    </a:cubicBezTo>
                    <a:cubicBezTo>
                      <a:pt x="3376" y="1515"/>
                      <a:pt x="3366" y="1520"/>
                      <a:pt x="3351" y="1533"/>
                    </a:cubicBezTo>
                    <a:cubicBezTo>
                      <a:pt x="3351" y="1514"/>
                      <a:pt x="3370" y="1514"/>
                      <a:pt x="3375" y="1496"/>
                    </a:cubicBezTo>
                    <a:lnTo>
                      <a:pt x="3375" y="1496"/>
                    </a:lnTo>
                    <a:cubicBezTo>
                      <a:pt x="3362" y="1509"/>
                      <a:pt x="3353" y="1515"/>
                      <a:pt x="3345" y="1515"/>
                    </a:cubicBezTo>
                    <a:cubicBezTo>
                      <a:pt x="3338" y="1515"/>
                      <a:pt x="3331" y="1510"/>
                      <a:pt x="3326" y="1500"/>
                    </a:cubicBezTo>
                    <a:lnTo>
                      <a:pt x="3333" y="1493"/>
                    </a:lnTo>
                    <a:cubicBezTo>
                      <a:pt x="3277" y="1475"/>
                      <a:pt x="3275" y="1435"/>
                      <a:pt x="3233" y="1387"/>
                    </a:cubicBezTo>
                    <a:lnTo>
                      <a:pt x="3215" y="1422"/>
                    </a:lnTo>
                    <a:cubicBezTo>
                      <a:pt x="3208" y="1410"/>
                      <a:pt x="3210" y="1398"/>
                      <a:pt x="3212" y="1387"/>
                    </a:cubicBezTo>
                    <a:lnTo>
                      <a:pt x="3212" y="1387"/>
                    </a:lnTo>
                    <a:cubicBezTo>
                      <a:pt x="3166" y="1428"/>
                      <a:pt x="3240" y="1410"/>
                      <a:pt x="3194" y="1456"/>
                    </a:cubicBezTo>
                    <a:cubicBezTo>
                      <a:pt x="3224" y="1382"/>
                      <a:pt x="3113" y="1403"/>
                      <a:pt x="3157" y="1326"/>
                    </a:cubicBezTo>
                    <a:cubicBezTo>
                      <a:pt x="3155" y="1325"/>
                      <a:pt x="3154" y="1325"/>
                      <a:pt x="3152" y="1325"/>
                    </a:cubicBezTo>
                    <a:cubicBezTo>
                      <a:pt x="3140" y="1325"/>
                      <a:pt x="3134" y="1356"/>
                      <a:pt x="3122" y="1356"/>
                    </a:cubicBezTo>
                    <a:cubicBezTo>
                      <a:pt x="3121" y="1356"/>
                      <a:pt x="3119" y="1356"/>
                      <a:pt x="3117" y="1354"/>
                    </a:cubicBezTo>
                    <a:lnTo>
                      <a:pt x="3129" y="1331"/>
                    </a:lnTo>
                    <a:lnTo>
                      <a:pt x="3129" y="1331"/>
                    </a:lnTo>
                    <a:lnTo>
                      <a:pt x="3106" y="1352"/>
                    </a:lnTo>
                    <a:cubicBezTo>
                      <a:pt x="3096" y="1340"/>
                      <a:pt x="3110" y="1315"/>
                      <a:pt x="3124" y="1299"/>
                    </a:cubicBezTo>
                    <a:cubicBezTo>
                      <a:pt x="3124" y="1299"/>
                      <a:pt x="3125" y="1300"/>
                      <a:pt x="3127" y="1300"/>
                    </a:cubicBezTo>
                    <a:cubicBezTo>
                      <a:pt x="3130" y="1300"/>
                      <a:pt x="3135" y="1299"/>
                      <a:pt x="3138" y="1299"/>
                    </a:cubicBezTo>
                    <a:cubicBezTo>
                      <a:pt x="3143" y="1268"/>
                      <a:pt x="3099" y="1277"/>
                      <a:pt x="3095" y="1270"/>
                    </a:cubicBezTo>
                    <a:lnTo>
                      <a:pt x="3095" y="1270"/>
                    </a:lnTo>
                    <a:lnTo>
                      <a:pt x="3101" y="1292"/>
                    </a:lnTo>
                    <a:cubicBezTo>
                      <a:pt x="3043" y="1275"/>
                      <a:pt x="3013" y="1213"/>
                      <a:pt x="2941" y="1213"/>
                    </a:cubicBezTo>
                    <a:lnTo>
                      <a:pt x="2930" y="1229"/>
                    </a:lnTo>
                    <a:cubicBezTo>
                      <a:pt x="2875" y="1225"/>
                      <a:pt x="2919" y="1193"/>
                      <a:pt x="2880" y="1172"/>
                    </a:cubicBezTo>
                    <a:lnTo>
                      <a:pt x="2880" y="1172"/>
                    </a:lnTo>
                    <a:cubicBezTo>
                      <a:pt x="2874" y="1173"/>
                      <a:pt x="2869" y="1173"/>
                      <a:pt x="2864" y="1173"/>
                    </a:cubicBezTo>
                    <a:cubicBezTo>
                      <a:pt x="2853" y="1173"/>
                      <a:pt x="2844" y="1170"/>
                      <a:pt x="2839" y="1164"/>
                    </a:cubicBezTo>
                    <a:cubicBezTo>
                      <a:pt x="2865" y="1157"/>
                      <a:pt x="2858" y="1120"/>
                      <a:pt x="2886" y="1118"/>
                    </a:cubicBezTo>
                    <a:cubicBezTo>
                      <a:pt x="2872" y="1116"/>
                      <a:pt x="2863" y="1115"/>
                      <a:pt x="2856" y="1115"/>
                    </a:cubicBezTo>
                    <a:cubicBezTo>
                      <a:pt x="2833" y="1115"/>
                      <a:pt x="2833" y="1125"/>
                      <a:pt x="2777" y="1141"/>
                    </a:cubicBezTo>
                    <a:lnTo>
                      <a:pt x="2795" y="1116"/>
                    </a:lnTo>
                    <a:lnTo>
                      <a:pt x="2795" y="1116"/>
                    </a:lnTo>
                    <a:cubicBezTo>
                      <a:pt x="2778" y="1121"/>
                      <a:pt x="2766" y="1127"/>
                      <a:pt x="2755" y="1127"/>
                    </a:cubicBezTo>
                    <a:cubicBezTo>
                      <a:pt x="2749" y="1127"/>
                      <a:pt x="2743" y="1125"/>
                      <a:pt x="2735" y="1120"/>
                    </a:cubicBezTo>
                    <a:cubicBezTo>
                      <a:pt x="2767" y="1120"/>
                      <a:pt x="2763" y="1083"/>
                      <a:pt x="2804" y="1078"/>
                    </a:cubicBezTo>
                    <a:cubicBezTo>
                      <a:pt x="2828" y="1004"/>
                      <a:pt x="2705" y="1062"/>
                      <a:pt x="2772" y="990"/>
                    </a:cubicBezTo>
                    <a:lnTo>
                      <a:pt x="2772" y="990"/>
                    </a:lnTo>
                    <a:cubicBezTo>
                      <a:pt x="2688" y="1020"/>
                      <a:pt x="2758" y="1048"/>
                      <a:pt x="2735" y="1048"/>
                    </a:cubicBezTo>
                    <a:cubicBezTo>
                      <a:pt x="2726" y="1060"/>
                      <a:pt x="2710" y="1065"/>
                      <a:pt x="2696" y="1065"/>
                    </a:cubicBezTo>
                    <a:cubicBezTo>
                      <a:pt x="2683" y="1065"/>
                      <a:pt x="2671" y="1061"/>
                      <a:pt x="2670" y="1053"/>
                    </a:cubicBezTo>
                    <a:cubicBezTo>
                      <a:pt x="2661" y="1039"/>
                      <a:pt x="2746" y="972"/>
                      <a:pt x="2723" y="944"/>
                    </a:cubicBezTo>
                    <a:lnTo>
                      <a:pt x="2723" y="944"/>
                    </a:lnTo>
                    <a:cubicBezTo>
                      <a:pt x="2724" y="945"/>
                      <a:pt x="2726" y="945"/>
                      <a:pt x="2728" y="945"/>
                    </a:cubicBezTo>
                    <a:cubicBezTo>
                      <a:pt x="2730" y="945"/>
                      <a:pt x="2731" y="945"/>
                      <a:pt x="2733" y="946"/>
                    </a:cubicBezTo>
                    <a:cubicBezTo>
                      <a:pt x="2744" y="925"/>
                      <a:pt x="2691" y="942"/>
                      <a:pt x="2714" y="909"/>
                    </a:cubicBezTo>
                    <a:lnTo>
                      <a:pt x="2714" y="909"/>
                    </a:lnTo>
                    <a:cubicBezTo>
                      <a:pt x="2704" y="912"/>
                      <a:pt x="2698" y="914"/>
                      <a:pt x="2693" y="914"/>
                    </a:cubicBezTo>
                    <a:cubicBezTo>
                      <a:pt x="2682" y="914"/>
                      <a:pt x="2685" y="906"/>
                      <a:pt x="2677" y="906"/>
                    </a:cubicBezTo>
                    <a:cubicBezTo>
                      <a:pt x="2672" y="906"/>
                      <a:pt x="2663" y="909"/>
                      <a:pt x="2644" y="918"/>
                    </a:cubicBezTo>
                    <a:lnTo>
                      <a:pt x="2677" y="939"/>
                    </a:lnTo>
                    <a:cubicBezTo>
                      <a:pt x="2672" y="938"/>
                      <a:pt x="2666" y="938"/>
                      <a:pt x="2659" y="938"/>
                    </a:cubicBezTo>
                    <a:cubicBezTo>
                      <a:pt x="2650" y="938"/>
                      <a:pt x="2640" y="938"/>
                      <a:pt x="2630" y="938"/>
                    </a:cubicBezTo>
                    <a:cubicBezTo>
                      <a:pt x="2604" y="938"/>
                      <a:pt x="2581" y="935"/>
                      <a:pt x="2589" y="907"/>
                    </a:cubicBezTo>
                    <a:cubicBezTo>
                      <a:pt x="2600" y="905"/>
                      <a:pt x="2611" y="904"/>
                      <a:pt x="2621" y="904"/>
                    </a:cubicBezTo>
                    <a:cubicBezTo>
                      <a:pt x="2626" y="904"/>
                      <a:pt x="2630" y="904"/>
                      <a:pt x="2635" y="905"/>
                    </a:cubicBezTo>
                    <a:cubicBezTo>
                      <a:pt x="2647" y="886"/>
                      <a:pt x="2614" y="895"/>
                      <a:pt x="2626" y="874"/>
                    </a:cubicBezTo>
                    <a:cubicBezTo>
                      <a:pt x="2637" y="870"/>
                      <a:pt x="2646" y="868"/>
                      <a:pt x="2652" y="868"/>
                    </a:cubicBezTo>
                    <a:cubicBezTo>
                      <a:pt x="2677" y="868"/>
                      <a:pt x="2672" y="898"/>
                      <a:pt x="2707" y="898"/>
                    </a:cubicBezTo>
                    <a:cubicBezTo>
                      <a:pt x="2710" y="898"/>
                      <a:pt x="2713" y="898"/>
                      <a:pt x="2716" y="898"/>
                    </a:cubicBezTo>
                    <a:cubicBezTo>
                      <a:pt x="2735" y="874"/>
                      <a:pt x="2654" y="888"/>
                      <a:pt x="2721" y="863"/>
                    </a:cubicBezTo>
                    <a:lnTo>
                      <a:pt x="2721" y="863"/>
                    </a:lnTo>
                    <a:cubicBezTo>
                      <a:pt x="2705" y="868"/>
                      <a:pt x="2695" y="870"/>
                      <a:pt x="2688" y="870"/>
                    </a:cubicBezTo>
                    <a:cubicBezTo>
                      <a:pt x="2677" y="870"/>
                      <a:pt x="2676" y="864"/>
                      <a:pt x="2675" y="856"/>
                    </a:cubicBezTo>
                    <a:cubicBezTo>
                      <a:pt x="2673" y="846"/>
                      <a:pt x="2672" y="832"/>
                      <a:pt x="2645" y="832"/>
                    </a:cubicBezTo>
                    <a:cubicBezTo>
                      <a:pt x="2642" y="832"/>
                      <a:pt x="2638" y="832"/>
                      <a:pt x="2633" y="833"/>
                    </a:cubicBezTo>
                    <a:lnTo>
                      <a:pt x="2670" y="814"/>
                    </a:lnTo>
                    <a:cubicBezTo>
                      <a:pt x="2661" y="814"/>
                      <a:pt x="2640" y="814"/>
                      <a:pt x="2635" y="807"/>
                    </a:cubicBezTo>
                    <a:lnTo>
                      <a:pt x="2688" y="793"/>
                    </a:lnTo>
                    <a:lnTo>
                      <a:pt x="2688" y="793"/>
                    </a:lnTo>
                    <a:cubicBezTo>
                      <a:pt x="2688" y="793"/>
                      <a:pt x="2687" y="793"/>
                      <a:pt x="2686" y="793"/>
                    </a:cubicBezTo>
                    <a:cubicBezTo>
                      <a:pt x="2639" y="793"/>
                      <a:pt x="2692" y="733"/>
                      <a:pt x="2658" y="726"/>
                    </a:cubicBezTo>
                    <a:lnTo>
                      <a:pt x="2658" y="726"/>
                    </a:lnTo>
                    <a:cubicBezTo>
                      <a:pt x="2691" y="765"/>
                      <a:pt x="2626" y="761"/>
                      <a:pt x="2614" y="793"/>
                    </a:cubicBezTo>
                    <a:cubicBezTo>
                      <a:pt x="2537" y="775"/>
                      <a:pt x="2677" y="712"/>
                      <a:pt x="2624" y="666"/>
                    </a:cubicBezTo>
                    <a:lnTo>
                      <a:pt x="2624" y="666"/>
                    </a:lnTo>
                    <a:cubicBezTo>
                      <a:pt x="2631" y="675"/>
                      <a:pt x="2622" y="703"/>
                      <a:pt x="2602" y="703"/>
                    </a:cubicBezTo>
                    <a:cubicBezTo>
                      <a:pt x="2602" y="703"/>
                      <a:pt x="2601" y="703"/>
                      <a:pt x="2600" y="703"/>
                    </a:cubicBezTo>
                    <a:cubicBezTo>
                      <a:pt x="2598" y="684"/>
                      <a:pt x="2603" y="666"/>
                      <a:pt x="2612" y="650"/>
                    </a:cubicBezTo>
                    <a:cubicBezTo>
                      <a:pt x="2604" y="643"/>
                      <a:pt x="2598" y="640"/>
                      <a:pt x="2594" y="640"/>
                    </a:cubicBezTo>
                    <a:cubicBezTo>
                      <a:pt x="2576" y="640"/>
                      <a:pt x="2575" y="677"/>
                      <a:pt x="2552" y="677"/>
                    </a:cubicBezTo>
                    <a:cubicBezTo>
                      <a:pt x="2562" y="663"/>
                      <a:pt x="2560" y="658"/>
                      <a:pt x="2553" y="658"/>
                    </a:cubicBezTo>
                    <a:cubicBezTo>
                      <a:pt x="2542" y="658"/>
                      <a:pt x="2520" y="667"/>
                      <a:pt x="2504" y="667"/>
                    </a:cubicBezTo>
                    <a:cubicBezTo>
                      <a:pt x="2501" y="667"/>
                      <a:pt x="2499" y="666"/>
                      <a:pt x="2496" y="666"/>
                    </a:cubicBezTo>
                    <a:lnTo>
                      <a:pt x="2529" y="643"/>
                    </a:lnTo>
                    <a:cubicBezTo>
                      <a:pt x="2525" y="630"/>
                      <a:pt x="2519" y="626"/>
                      <a:pt x="2512" y="626"/>
                    </a:cubicBezTo>
                    <a:cubicBezTo>
                      <a:pt x="2496" y="626"/>
                      <a:pt x="2474" y="648"/>
                      <a:pt x="2460" y="648"/>
                    </a:cubicBezTo>
                    <a:cubicBezTo>
                      <a:pt x="2454" y="648"/>
                      <a:pt x="2449" y="644"/>
                      <a:pt x="2447" y="631"/>
                    </a:cubicBezTo>
                    <a:lnTo>
                      <a:pt x="2505" y="610"/>
                    </a:lnTo>
                    <a:lnTo>
                      <a:pt x="2478" y="601"/>
                    </a:lnTo>
                    <a:lnTo>
                      <a:pt x="2515" y="578"/>
                    </a:lnTo>
                    <a:cubicBezTo>
                      <a:pt x="2471" y="578"/>
                      <a:pt x="2471" y="566"/>
                      <a:pt x="2461" y="538"/>
                    </a:cubicBezTo>
                    <a:cubicBezTo>
                      <a:pt x="2448" y="557"/>
                      <a:pt x="2421" y="575"/>
                      <a:pt x="2402" y="575"/>
                    </a:cubicBezTo>
                    <a:cubicBezTo>
                      <a:pt x="2397" y="575"/>
                      <a:pt x="2393" y="574"/>
                      <a:pt x="2389" y="571"/>
                    </a:cubicBezTo>
                    <a:cubicBezTo>
                      <a:pt x="2394" y="543"/>
                      <a:pt x="2422" y="550"/>
                      <a:pt x="2394" y="531"/>
                    </a:cubicBezTo>
                    <a:cubicBezTo>
                      <a:pt x="2407" y="525"/>
                      <a:pt x="2422" y="517"/>
                      <a:pt x="2430" y="517"/>
                    </a:cubicBezTo>
                    <a:cubicBezTo>
                      <a:pt x="2436" y="517"/>
                      <a:pt x="2438" y="523"/>
                      <a:pt x="2431" y="538"/>
                    </a:cubicBezTo>
                    <a:cubicBezTo>
                      <a:pt x="2440" y="531"/>
                      <a:pt x="2454" y="527"/>
                      <a:pt x="2464" y="520"/>
                    </a:cubicBezTo>
                    <a:cubicBezTo>
                      <a:pt x="2473" y="490"/>
                      <a:pt x="2436" y="485"/>
                      <a:pt x="2429" y="478"/>
                    </a:cubicBezTo>
                    <a:lnTo>
                      <a:pt x="2429" y="478"/>
                    </a:lnTo>
                    <a:cubicBezTo>
                      <a:pt x="2431" y="483"/>
                      <a:pt x="2431" y="487"/>
                      <a:pt x="2431" y="492"/>
                    </a:cubicBezTo>
                    <a:lnTo>
                      <a:pt x="2394" y="497"/>
                    </a:lnTo>
                    <a:lnTo>
                      <a:pt x="2357" y="499"/>
                    </a:lnTo>
                    <a:cubicBezTo>
                      <a:pt x="2362" y="485"/>
                      <a:pt x="2373" y="478"/>
                      <a:pt x="2387" y="473"/>
                    </a:cubicBezTo>
                    <a:cubicBezTo>
                      <a:pt x="2386" y="473"/>
                      <a:pt x="2384" y="473"/>
                      <a:pt x="2383" y="473"/>
                    </a:cubicBezTo>
                    <a:cubicBezTo>
                      <a:pt x="2375" y="473"/>
                      <a:pt x="2365" y="476"/>
                      <a:pt x="2357" y="476"/>
                    </a:cubicBezTo>
                    <a:cubicBezTo>
                      <a:pt x="2352" y="476"/>
                      <a:pt x="2349" y="475"/>
                      <a:pt x="2345" y="473"/>
                    </a:cubicBezTo>
                    <a:cubicBezTo>
                      <a:pt x="2370" y="456"/>
                      <a:pt x="2390" y="432"/>
                      <a:pt x="2416" y="432"/>
                    </a:cubicBezTo>
                    <a:cubicBezTo>
                      <a:pt x="2417" y="432"/>
                      <a:pt x="2418" y="432"/>
                      <a:pt x="2419" y="432"/>
                    </a:cubicBezTo>
                    <a:lnTo>
                      <a:pt x="2419" y="432"/>
                    </a:lnTo>
                    <a:lnTo>
                      <a:pt x="2359" y="427"/>
                    </a:lnTo>
                    <a:cubicBezTo>
                      <a:pt x="2366" y="415"/>
                      <a:pt x="2366" y="385"/>
                      <a:pt x="2378" y="381"/>
                    </a:cubicBezTo>
                    <a:cubicBezTo>
                      <a:pt x="2375" y="369"/>
                      <a:pt x="2362" y="367"/>
                      <a:pt x="2347" y="367"/>
                    </a:cubicBezTo>
                    <a:cubicBezTo>
                      <a:pt x="2337" y="367"/>
                      <a:pt x="2327" y="367"/>
                      <a:pt x="2317" y="367"/>
                    </a:cubicBezTo>
                    <a:cubicBezTo>
                      <a:pt x="2298" y="367"/>
                      <a:pt x="2281" y="364"/>
                      <a:pt x="2276" y="348"/>
                    </a:cubicBezTo>
                    <a:cubicBezTo>
                      <a:pt x="2271" y="353"/>
                      <a:pt x="2264" y="355"/>
                      <a:pt x="2257" y="355"/>
                    </a:cubicBezTo>
                    <a:cubicBezTo>
                      <a:pt x="2239" y="335"/>
                      <a:pt x="2237" y="295"/>
                      <a:pt x="2194" y="295"/>
                    </a:cubicBezTo>
                    <a:cubicBezTo>
                      <a:pt x="2188" y="295"/>
                      <a:pt x="2181" y="296"/>
                      <a:pt x="2174" y="297"/>
                    </a:cubicBezTo>
                    <a:lnTo>
                      <a:pt x="2188" y="239"/>
                    </a:lnTo>
                    <a:cubicBezTo>
                      <a:pt x="2186" y="239"/>
                      <a:pt x="2185" y="239"/>
                      <a:pt x="2184" y="239"/>
                    </a:cubicBezTo>
                    <a:cubicBezTo>
                      <a:pt x="2156" y="239"/>
                      <a:pt x="2168" y="305"/>
                      <a:pt x="2126" y="305"/>
                    </a:cubicBezTo>
                    <a:cubicBezTo>
                      <a:pt x="2124" y="305"/>
                      <a:pt x="2121" y="305"/>
                      <a:pt x="2118" y="304"/>
                    </a:cubicBezTo>
                    <a:cubicBezTo>
                      <a:pt x="2076" y="302"/>
                      <a:pt x="2132" y="258"/>
                      <a:pt x="2130" y="239"/>
                    </a:cubicBezTo>
                    <a:lnTo>
                      <a:pt x="2130" y="239"/>
                    </a:lnTo>
                    <a:cubicBezTo>
                      <a:pt x="2110" y="248"/>
                      <a:pt x="2084" y="263"/>
                      <a:pt x="2064" y="263"/>
                    </a:cubicBezTo>
                    <a:cubicBezTo>
                      <a:pt x="2050" y="263"/>
                      <a:pt x="2040" y="256"/>
                      <a:pt x="2037" y="235"/>
                    </a:cubicBezTo>
                    <a:cubicBezTo>
                      <a:pt x="2039" y="234"/>
                      <a:pt x="2041" y="234"/>
                      <a:pt x="2043" y="234"/>
                    </a:cubicBezTo>
                    <a:cubicBezTo>
                      <a:pt x="2053" y="234"/>
                      <a:pt x="2057" y="242"/>
                      <a:pt x="2065" y="242"/>
                    </a:cubicBezTo>
                    <a:lnTo>
                      <a:pt x="2058" y="204"/>
                    </a:lnTo>
                    <a:cubicBezTo>
                      <a:pt x="2114" y="172"/>
                      <a:pt x="2125" y="200"/>
                      <a:pt x="2125" y="149"/>
                    </a:cubicBezTo>
                    <a:lnTo>
                      <a:pt x="2125" y="149"/>
                    </a:lnTo>
                    <a:cubicBezTo>
                      <a:pt x="2108" y="177"/>
                      <a:pt x="2092" y="185"/>
                      <a:pt x="2077" y="185"/>
                    </a:cubicBezTo>
                    <a:cubicBezTo>
                      <a:pt x="2057" y="185"/>
                      <a:pt x="2039" y="172"/>
                      <a:pt x="2021" y="172"/>
                    </a:cubicBezTo>
                    <a:cubicBezTo>
                      <a:pt x="2006" y="172"/>
                      <a:pt x="1991" y="180"/>
                      <a:pt x="1974" y="209"/>
                    </a:cubicBezTo>
                    <a:lnTo>
                      <a:pt x="1970" y="181"/>
                    </a:lnTo>
                    <a:lnTo>
                      <a:pt x="1970" y="181"/>
                    </a:lnTo>
                    <a:cubicBezTo>
                      <a:pt x="1971" y="182"/>
                      <a:pt x="1972" y="183"/>
                      <a:pt x="1973" y="183"/>
                    </a:cubicBezTo>
                    <a:cubicBezTo>
                      <a:pt x="1975" y="183"/>
                      <a:pt x="1977" y="181"/>
                      <a:pt x="1979" y="181"/>
                    </a:cubicBezTo>
                    <a:cubicBezTo>
                      <a:pt x="1980" y="181"/>
                      <a:pt x="1981" y="181"/>
                      <a:pt x="1981" y="181"/>
                    </a:cubicBezTo>
                    <a:cubicBezTo>
                      <a:pt x="1980" y="170"/>
                      <a:pt x="1977" y="165"/>
                      <a:pt x="1973" y="165"/>
                    </a:cubicBezTo>
                    <a:cubicBezTo>
                      <a:pt x="1958" y="165"/>
                      <a:pt x="1928" y="219"/>
                      <a:pt x="1904" y="219"/>
                    </a:cubicBezTo>
                    <a:cubicBezTo>
                      <a:pt x="1900" y="219"/>
                      <a:pt x="1897" y="217"/>
                      <a:pt x="1893" y="214"/>
                    </a:cubicBezTo>
                    <a:cubicBezTo>
                      <a:pt x="1884" y="202"/>
                      <a:pt x="1882" y="184"/>
                      <a:pt x="1896" y="174"/>
                    </a:cubicBezTo>
                    <a:lnTo>
                      <a:pt x="1896" y="174"/>
                    </a:lnTo>
                    <a:lnTo>
                      <a:pt x="1856" y="188"/>
                    </a:lnTo>
                    <a:cubicBezTo>
                      <a:pt x="1851" y="185"/>
                      <a:pt x="1855" y="174"/>
                      <a:pt x="1860" y="171"/>
                    </a:cubicBezTo>
                    <a:lnTo>
                      <a:pt x="1860" y="171"/>
                    </a:lnTo>
                    <a:lnTo>
                      <a:pt x="1865" y="172"/>
                    </a:lnTo>
                    <a:cubicBezTo>
                      <a:pt x="1864" y="171"/>
                      <a:pt x="1863" y="170"/>
                      <a:pt x="1862" y="170"/>
                    </a:cubicBezTo>
                    <a:cubicBezTo>
                      <a:pt x="1861" y="170"/>
                      <a:pt x="1861" y="171"/>
                      <a:pt x="1860" y="171"/>
                    </a:cubicBezTo>
                    <a:lnTo>
                      <a:pt x="1860" y="171"/>
                    </a:lnTo>
                    <a:lnTo>
                      <a:pt x="1817" y="163"/>
                    </a:lnTo>
                    <a:lnTo>
                      <a:pt x="1819" y="160"/>
                    </a:lnTo>
                    <a:lnTo>
                      <a:pt x="1819" y="160"/>
                    </a:lnTo>
                    <a:cubicBezTo>
                      <a:pt x="1805" y="172"/>
                      <a:pt x="1777" y="191"/>
                      <a:pt x="1766" y="200"/>
                    </a:cubicBezTo>
                    <a:cubicBezTo>
                      <a:pt x="1759" y="181"/>
                      <a:pt x="1777" y="191"/>
                      <a:pt x="1777" y="177"/>
                    </a:cubicBezTo>
                    <a:lnTo>
                      <a:pt x="1777" y="177"/>
                    </a:lnTo>
                    <a:cubicBezTo>
                      <a:pt x="1766" y="181"/>
                      <a:pt x="1754" y="188"/>
                      <a:pt x="1743" y="195"/>
                    </a:cubicBezTo>
                    <a:cubicBezTo>
                      <a:pt x="1743" y="170"/>
                      <a:pt x="1760" y="151"/>
                      <a:pt x="1780" y="151"/>
                    </a:cubicBezTo>
                    <a:cubicBezTo>
                      <a:pt x="1784" y="151"/>
                      <a:pt x="1788" y="152"/>
                      <a:pt x="1791" y="153"/>
                    </a:cubicBezTo>
                    <a:cubicBezTo>
                      <a:pt x="1793" y="118"/>
                      <a:pt x="1790" y="108"/>
                      <a:pt x="1784" y="108"/>
                    </a:cubicBezTo>
                    <a:cubicBezTo>
                      <a:pt x="1776" y="108"/>
                      <a:pt x="1764" y="124"/>
                      <a:pt x="1750" y="124"/>
                    </a:cubicBezTo>
                    <a:cubicBezTo>
                      <a:pt x="1745" y="124"/>
                      <a:pt x="1740" y="122"/>
                      <a:pt x="1735" y="117"/>
                    </a:cubicBezTo>
                    <a:lnTo>
                      <a:pt x="1735" y="117"/>
                    </a:lnTo>
                    <a:cubicBezTo>
                      <a:pt x="1735" y="119"/>
                      <a:pt x="1736" y="121"/>
                      <a:pt x="1736" y="123"/>
                    </a:cubicBezTo>
                    <a:cubicBezTo>
                      <a:pt x="1727" y="140"/>
                      <a:pt x="1722" y="146"/>
                      <a:pt x="1718" y="146"/>
                    </a:cubicBezTo>
                    <a:cubicBezTo>
                      <a:pt x="1713" y="146"/>
                      <a:pt x="1711" y="136"/>
                      <a:pt x="1706" y="128"/>
                    </a:cubicBezTo>
                    <a:cubicBezTo>
                      <a:pt x="1703" y="122"/>
                      <a:pt x="1698" y="117"/>
                      <a:pt x="1692" y="117"/>
                    </a:cubicBezTo>
                    <a:cubicBezTo>
                      <a:pt x="1686" y="117"/>
                      <a:pt x="1678" y="121"/>
                      <a:pt x="1668" y="128"/>
                    </a:cubicBezTo>
                    <a:cubicBezTo>
                      <a:pt x="1680" y="91"/>
                      <a:pt x="1661" y="96"/>
                      <a:pt x="1641" y="93"/>
                    </a:cubicBezTo>
                    <a:lnTo>
                      <a:pt x="1655" y="45"/>
                    </a:lnTo>
                    <a:lnTo>
                      <a:pt x="1655" y="45"/>
                    </a:lnTo>
                    <a:cubicBezTo>
                      <a:pt x="1629" y="54"/>
                      <a:pt x="1624" y="82"/>
                      <a:pt x="1608" y="100"/>
                    </a:cubicBezTo>
                    <a:cubicBezTo>
                      <a:pt x="1585" y="91"/>
                      <a:pt x="1587" y="51"/>
                      <a:pt x="1587" y="19"/>
                    </a:cubicBezTo>
                    <a:cubicBezTo>
                      <a:pt x="1584" y="18"/>
                      <a:pt x="1581" y="17"/>
                      <a:pt x="1579" y="1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10" name="Google Shape;2810;p34"/>
              <p:cNvSpPr/>
              <p:nvPr/>
            </p:nvSpPr>
            <p:spPr>
              <a:xfrm>
                <a:off x="634075" y="1495525"/>
                <a:ext cx="200" cy="550"/>
              </a:xfrm>
              <a:custGeom>
                <a:avLst/>
                <a:gdLst/>
                <a:ahLst/>
                <a:cxnLst/>
                <a:rect l="l" t="t" r="r" b="b"/>
                <a:pathLst>
                  <a:path w="8" h="22" extrusionOk="0">
                    <a:moveTo>
                      <a:pt x="0" y="0"/>
                    </a:moveTo>
                    <a:lnTo>
                      <a:pt x="0" y="0"/>
                    </a:lnTo>
                    <a:cubicBezTo>
                      <a:pt x="2" y="7"/>
                      <a:pt x="5" y="14"/>
                      <a:pt x="5" y="21"/>
                    </a:cubicBezTo>
                    <a:cubicBezTo>
                      <a:pt x="7" y="14"/>
                      <a:pt x="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11" name="Google Shape;2811;p34"/>
              <p:cNvSpPr/>
              <p:nvPr/>
            </p:nvSpPr>
            <p:spPr>
              <a:xfrm>
                <a:off x="660950" y="1500850"/>
                <a:ext cx="150" cy="150"/>
              </a:xfrm>
              <a:custGeom>
                <a:avLst/>
                <a:gdLst/>
                <a:ahLst/>
                <a:cxnLst/>
                <a:rect l="l" t="t" r="r" b="b"/>
                <a:pathLst>
                  <a:path w="6" h="6" extrusionOk="0">
                    <a:moveTo>
                      <a:pt x="1" y="5"/>
                    </a:moveTo>
                    <a:lnTo>
                      <a:pt x="1"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12" name="Google Shape;2812;p34"/>
              <p:cNvSpPr/>
              <p:nvPr/>
            </p:nvSpPr>
            <p:spPr>
              <a:xfrm>
                <a:off x="609425" y="1507675"/>
                <a:ext cx="675" cy="225"/>
              </a:xfrm>
              <a:custGeom>
                <a:avLst/>
                <a:gdLst/>
                <a:ahLst/>
                <a:cxnLst/>
                <a:rect l="l" t="t" r="r" b="b"/>
                <a:pathLst>
                  <a:path w="27" h="9" extrusionOk="0">
                    <a:moveTo>
                      <a:pt x="11" y="0"/>
                    </a:moveTo>
                    <a:cubicBezTo>
                      <a:pt x="7" y="0"/>
                      <a:pt x="4" y="2"/>
                      <a:pt x="1" y="3"/>
                    </a:cubicBezTo>
                    <a:cubicBezTo>
                      <a:pt x="3" y="3"/>
                      <a:pt x="6" y="3"/>
                      <a:pt x="8" y="3"/>
                    </a:cubicBezTo>
                    <a:cubicBezTo>
                      <a:pt x="14" y="3"/>
                      <a:pt x="20" y="5"/>
                      <a:pt x="26" y="8"/>
                    </a:cubicBezTo>
                    <a:cubicBezTo>
                      <a:pt x="22" y="3"/>
                      <a:pt x="17"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13" name="Google Shape;2813;p34"/>
              <p:cNvSpPr/>
              <p:nvPr/>
            </p:nvSpPr>
            <p:spPr>
              <a:xfrm>
                <a:off x="607350" y="1525250"/>
                <a:ext cx="600" cy="550"/>
              </a:xfrm>
              <a:custGeom>
                <a:avLst/>
                <a:gdLst/>
                <a:ahLst/>
                <a:cxnLst/>
                <a:rect l="l" t="t" r="r" b="b"/>
                <a:pathLst>
                  <a:path w="24" h="22" extrusionOk="0">
                    <a:moveTo>
                      <a:pt x="24" y="1"/>
                    </a:moveTo>
                    <a:cubicBezTo>
                      <a:pt x="20" y="5"/>
                      <a:pt x="16" y="6"/>
                      <a:pt x="12" y="6"/>
                    </a:cubicBezTo>
                    <a:cubicBezTo>
                      <a:pt x="8" y="6"/>
                      <a:pt x="4" y="5"/>
                      <a:pt x="0" y="5"/>
                    </a:cubicBezTo>
                    <a:cubicBezTo>
                      <a:pt x="6" y="11"/>
                      <a:pt x="17" y="15"/>
                      <a:pt x="18" y="19"/>
                    </a:cubicBezTo>
                    <a:lnTo>
                      <a:pt x="18" y="19"/>
                    </a:lnTo>
                    <a:lnTo>
                      <a:pt x="24" y="1"/>
                    </a:lnTo>
                    <a:close/>
                    <a:moveTo>
                      <a:pt x="18" y="19"/>
                    </a:moveTo>
                    <a:lnTo>
                      <a:pt x="17" y="21"/>
                    </a:lnTo>
                    <a:cubicBezTo>
                      <a:pt x="18" y="21"/>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14" name="Google Shape;2814;p34"/>
              <p:cNvSpPr/>
              <p:nvPr/>
            </p:nvSpPr>
            <p:spPr>
              <a:xfrm>
                <a:off x="600100" y="1524375"/>
                <a:ext cx="600" cy="550"/>
              </a:xfrm>
              <a:custGeom>
                <a:avLst/>
                <a:gdLst/>
                <a:ahLst/>
                <a:cxnLst/>
                <a:rect l="l" t="t" r="r" b="b"/>
                <a:pathLst>
                  <a:path w="24" h="22" extrusionOk="0">
                    <a:moveTo>
                      <a:pt x="8" y="1"/>
                    </a:moveTo>
                    <a:cubicBezTo>
                      <a:pt x="7" y="1"/>
                      <a:pt x="6" y="1"/>
                      <a:pt x="5" y="1"/>
                    </a:cubicBezTo>
                    <a:cubicBezTo>
                      <a:pt x="5" y="5"/>
                      <a:pt x="1" y="5"/>
                      <a:pt x="1" y="10"/>
                    </a:cubicBezTo>
                    <a:lnTo>
                      <a:pt x="15" y="22"/>
                    </a:lnTo>
                    <a:cubicBezTo>
                      <a:pt x="23" y="15"/>
                      <a:pt x="18"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15" name="Google Shape;2815;p34"/>
              <p:cNvSpPr/>
              <p:nvPr/>
            </p:nvSpPr>
            <p:spPr>
              <a:xfrm>
                <a:off x="604150" y="1523675"/>
                <a:ext cx="850" cy="900"/>
              </a:xfrm>
              <a:custGeom>
                <a:avLst/>
                <a:gdLst/>
                <a:ahLst/>
                <a:cxnLst/>
                <a:rect l="l" t="t" r="r" b="b"/>
                <a:pathLst>
                  <a:path w="34" h="36" extrusionOk="0">
                    <a:moveTo>
                      <a:pt x="14" y="0"/>
                    </a:moveTo>
                    <a:cubicBezTo>
                      <a:pt x="6" y="0"/>
                      <a:pt x="4" y="10"/>
                      <a:pt x="1" y="19"/>
                    </a:cubicBezTo>
                    <a:lnTo>
                      <a:pt x="3" y="17"/>
                    </a:lnTo>
                    <a:cubicBezTo>
                      <a:pt x="15" y="31"/>
                      <a:pt x="22" y="36"/>
                      <a:pt x="26" y="36"/>
                    </a:cubicBezTo>
                    <a:cubicBezTo>
                      <a:pt x="33" y="36"/>
                      <a:pt x="33" y="23"/>
                      <a:pt x="33" y="10"/>
                    </a:cubicBezTo>
                    <a:cubicBezTo>
                      <a:pt x="25" y="3"/>
                      <a:pt x="19"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16" name="Google Shape;2816;p34"/>
              <p:cNvSpPr/>
              <p:nvPr/>
            </p:nvSpPr>
            <p:spPr>
              <a:xfrm>
                <a:off x="603925" y="1524200"/>
                <a:ext cx="275" cy="400"/>
              </a:xfrm>
              <a:custGeom>
                <a:avLst/>
                <a:gdLst/>
                <a:ahLst/>
                <a:cxnLst/>
                <a:rect l="l" t="t" r="r" b="b"/>
                <a:pathLst>
                  <a:path w="11" h="16" extrusionOk="0">
                    <a:moveTo>
                      <a:pt x="10" y="1"/>
                    </a:moveTo>
                    <a:cubicBezTo>
                      <a:pt x="8" y="3"/>
                      <a:pt x="3" y="8"/>
                      <a:pt x="1" y="10"/>
                    </a:cubicBezTo>
                    <a:cubicBezTo>
                      <a:pt x="4" y="14"/>
                      <a:pt x="6" y="16"/>
                      <a:pt x="7" y="16"/>
                    </a:cubicBezTo>
                    <a:cubicBezTo>
                      <a:pt x="10" y="16"/>
                      <a:pt x="8" y="6"/>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17" name="Google Shape;2817;p34"/>
              <p:cNvSpPr/>
              <p:nvPr/>
            </p:nvSpPr>
            <p:spPr>
              <a:xfrm>
                <a:off x="608875" y="1522425"/>
                <a:ext cx="1100" cy="1075"/>
              </a:xfrm>
              <a:custGeom>
                <a:avLst/>
                <a:gdLst/>
                <a:ahLst/>
                <a:cxnLst/>
                <a:rect l="l" t="t" r="r" b="b"/>
                <a:pathLst>
                  <a:path w="44" h="43" extrusionOk="0">
                    <a:moveTo>
                      <a:pt x="16" y="1"/>
                    </a:moveTo>
                    <a:cubicBezTo>
                      <a:pt x="13" y="1"/>
                      <a:pt x="11" y="4"/>
                      <a:pt x="9" y="12"/>
                    </a:cubicBezTo>
                    <a:cubicBezTo>
                      <a:pt x="0" y="12"/>
                      <a:pt x="36" y="38"/>
                      <a:pt x="30" y="38"/>
                    </a:cubicBezTo>
                    <a:cubicBezTo>
                      <a:pt x="29" y="38"/>
                      <a:pt x="29" y="37"/>
                      <a:pt x="28" y="37"/>
                    </a:cubicBezTo>
                    <a:lnTo>
                      <a:pt x="28" y="37"/>
                    </a:lnTo>
                    <a:cubicBezTo>
                      <a:pt x="31" y="41"/>
                      <a:pt x="34" y="43"/>
                      <a:pt x="36" y="43"/>
                    </a:cubicBezTo>
                    <a:cubicBezTo>
                      <a:pt x="44" y="43"/>
                      <a:pt x="2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18" name="Google Shape;2818;p34"/>
              <p:cNvSpPr/>
              <p:nvPr/>
            </p:nvSpPr>
            <p:spPr>
              <a:xfrm>
                <a:off x="602775" y="1522175"/>
                <a:ext cx="825" cy="725"/>
              </a:xfrm>
              <a:custGeom>
                <a:avLst/>
                <a:gdLst/>
                <a:ahLst/>
                <a:cxnLst/>
                <a:rect l="l" t="t" r="r" b="b"/>
                <a:pathLst>
                  <a:path w="33" h="29" extrusionOk="0">
                    <a:moveTo>
                      <a:pt x="14" y="1"/>
                    </a:moveTo>
                    <a:lnTo>
                      <a:pt x="0" y="3"/>
                    </a:lnTo>
                    <a:lnTo>
                      <a:pt x="33" y="2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19" name="Google Shape;2819;p34"/>
              <p:cNvSpPr/>
              <p:nvPr/>
            </p:nvSpPr>
            <p:spPr>
              <a:xfrm>
                <a:off x="604575" y="1520900"/>
                <a:ext cx="825" cy="550"/>
              </a:xfrm>
              <a:custGeom>
                <a:avLst/>
                <a:gdLst/>
                <a:ahLst/>
                <a:cxnLst/>
                <a:rect l="l" t="t" r="r" b="b"/>
                <a:pathLst>
                  <a:path w="33" h="22" extrusionOk="0">
                    <a:moveTo>
                      <a:pt x="21" y="1"/>
                    </a:moveTo>
                    <a:lnTo>
                      <a:pt x="0" y="10"/>
                    </a:lnTo>
                    <a:cubicBezTo>
                      <a:pt x="3" y="12"/>
                      <a:pt x="7" y="17"/>
                      <a:pt x="7" y="22"/>
                    </a:cubicBezTo>
                    <a:cubicBezTo>
                      <a:pt x="16" y="15"/>
                      <a:pt x="33" y="8"/>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20" name="Google Shape;2820;p34"/>
              <p:cNvSpPr/>
              <p:nvPr/>
            </p:nvSpPr>
            <p:spPr>
              <a:xfrm>
                <a:off x="604500" y="1521425"/>
                <a:ext cx="275" cy="500"/>
              </a:xfrm>
              <a:custGeom>
                <a:avLst/>
                <a:gdLst/>
                <a:ahLst/>
                <a:cxnLst/>
                <a:rect l="l" t="t" r="r" b="b"/>
                <a:pathLst>
                  <a:path w="11" h="20" extrusionOk="0">
                    <a:moveTo>
                      <a:pt x="10" y="1"/>
                    </a:moveTo>
                    <a:lnTo>
                      <a:pt x="10" y="1"/>
                    </a:lnTo>
                    <a:cubicBezTo>
                      <a:pt x="3" y="5"/>
                      <a:pt x="1" y="12"/>
                      <a:pt x="3" y="19"/>
                    </a:cubicBezTo>
                    <a:cubicBezTo>
                      <a:pt x="6" y="12"/>
                      <a:pt x="8" y="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21" name="Google Shape;2821;p34"/>
              <p:cNvSpPr/>
              <p:nvPr/>
            </p:nvSpPr>
            <p:spPr>
              <a:xfrm>
                <a:off x="603000" y="1521375"/>
                <a:ext cx="600" cy="250"/>
              </a:xfrm>
              <a:custGeom>
                <a:avLst/>
                <a:gdLst/>
                <a:ahLst/>
                <a:cxnLst/>
                <a:rect l="l" t="t" r="r" b="b"/>
                <a:pathLst>
                  <a:path w="24" h="10" extrusionOk="0">
                    <a:moveTo>
                      <a:pt x="24" y="0"/>
                    </a:moveTo>
                    <a:lnTo>
                      <a:pt x="1" y="7"/>
                    </a:lnTo>
                    <a:lnTo>
                      <a:pt x="12"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22" name="Google Shape;2822;p34"/>
              <p:cNvSpPr/>
              <p:nvPr/>
            </p:nvSpPr>
            <p:spPr>
              <a:xfrm>
                <a:off x="608325" y="1515925"/>
                <a:ext cx="625" cy="825"/>
              </a:xfrm>
              <a:custGeom>
                <a:avLst/>
                <a:gdLst/>
                <a:ahLst/>
                <a:cxnLst/>
                <a:rect l="l" t="t" r="r" b="b"/>
                <a:pathLst>
                  <a:path w="25" h="33" extrusionOk="0">
                    <a:moveTo>
                      <a:pt x="8" y="0"/>
                    </a:moveTo>
                    <a:cubicBezTo>
                      <a:pt x="4" y="0"/>
                      <a:pt x="1" y="3"/>
                      <a:pt x="1" y="7"/>
                    </a:cubicBezTo>
                    <a:cubicBezTo>
                      <a:pt x="8" y="17"/>
                      <a:pt x="8" y="26"/>
                      <a:pt x="19" y="33"/>
                    </a:cubicBezTo>
                    <a:lnTo>
                      <a:pt x="24" y="7"/>
                    </a:ln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23" name="Google Shape;2823;p34"/>
              <p:cNvSpPr/>
              <p:nvPr/>
            </p:nvSpPr>
            <p:spPr>
              <a:xfrm>
                <a:off x="605200" y="1516025"/>
                <a:ext cx="1075" cy="725"/>
              </a:xfrm>
              <a:custGeom>
                <a:avLst/>
                <a:gdLst/>
                <a:ahLst/>
                <a:cxnLst/>
                <a:rect l="l" t="t" r="r" b="b"/>
                <a:pathLst>
                  <a:path w="43" h="29" extrusionOk="0">
                    <a:moveTo>
                      <a:pt x="1" y="1"/>
                    </a:moveTo>
                    <a:lnTo>
                      <a:pt x="10" y="19"/>
                    </a:lnTo>
                    <a:cubicBezTo>
                      <a:pt x="22" y="22"/>
                      <a:pt x="33" y="24"/>
                      <a:pt x="42" y="29"/>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24" name="Google Shape;2824;p34"/>
              <p:cNvSpPr/>
              <p:nvPr/>
            </p:nvSpPr>
            <p:spPr>
              <a:xfrm>
                <a:off x="605425" y="1514275"/>
                <a:ext cx="725" cy="850"/>
              </a:xfrm>
              <a:custGeom>
                <a:avLst/>
                <a:gdLst/>
                <a:ahLst/>
                <a:cxnLst/>
                <a:rect l="l" t="t" r="r" b="b"/>
                <a:pathLst>
                  <a:path w="29" h="34" extrusionOk="0">
                    <a:moveTo>
                      <a:pt x="8" y="1"/>
                    </a:moveTo>
                    <a:cubicBezTo>
                      <a:pt x="6" y="1"/>
                      <a:pt x="4" y="3"/>
                      <a:pt x="1" y="8"/>
                    </a:cubicBezTo>
                    <a:cubicBezTo>
                      <a:pt x="9" y="16"/>
                      <a:pt x="8" y="34"/>
                      <a:pt x="20" y="34"/>
                    </a:cubicBezTo>
                    <a:cubicBezTo>
                      <a:pt x="23" y="34"/>
                      <a:pt x="25" y="33"/>
                      <a:pt x="29" y="32"/>
                    </a:cubicBezTo>
                    <a:cubicBezTo>
                      <a:pt x="20" y="24"/>
                      <a:pt x="15"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25" name="Google Shape;2825;p34"/>
              <p:cNvSpPr/>
              <p:nvPr/>
            </p:nvSpPr>
            <p:spPr>
              <a:xfrm>
                <a:off x="612675" y="1509325"/>
                <a:ext cx="1650" cy="1525"/>
              </a:xfrm>
              <a:custGeom>
                <a:avLst/>
                <a:gdLst/>
                <a:ahLst/>
                <a:cxnLst/>
                <a:rect l="l" t="t" r="r" b="b"/>
                <a:pathLst>
                  <a:path w="66" h="61" extrusionOk="0">
                    <a:moveTo>
                      <a:pt x="3" y="0"/>
                    </a:moveTo>
                    <a:lnTo>
                      <a:pt x="1" y="5"/>
                    </a:lnTo>
                    <a:lnTo>
                      <a:pt x="66" y="60"/>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26" name="Google Shape;2826;p34"/>
              <p:cNvSpPr/>
              <p:nvPr/>
            </p:nvSpPr>
            <p:spPr>
              <a:xfrm>
                <a:off x="614650" y="1500550"/>
                <a:ext cx="1950" cy="1550"/>
              </a:xfrm>
              <a:custGeom>
                <a:avLst/>
                <a:gdLst/>
                <a:ahLst/>
                <a:cxnLst/>
                <a:rect l="l" t="t" r="r" b="b"/>
                <a:pathLst>
                  <a:path w="78" h="62" extrusionOk="0">
                    <a:moveTo>
                      <a:pt x="35" y="1"/>
                    </a:moveTo>
                    <a:lnTo>
                      <a:pt x="35" y="1"/>
                    </a:lnTo>
                    <a:cubicBezTo>
                      <a:pt x="0" y="3"/>
                      <a:pt x="55" y="41"/>
                      <a:pt x="29" y="41"/>
                    </a:cubicBezTo>
                    <a:cubicBezTo>
                      <a:pt x="27" y="41"/>
                      <a:pt x="26" y="41"/>
                      <a:pt x="24" y="40"/>
                    </a:cubicBezTo>
                    <a:lnTo>
                      <a:pt x="24" y="40"/>
                    </a:lnTo>
                    <a:cubicBezTo>
                      <a:pt x="31" y="59"/>
                      <a:pt x="54" y="43"/>
                      <a:pt x="59" y="61"/>
                    </a:cubicBezTo>
                    <a:cubicBezTo>
                      <a:pt x="61" y="36"/>
                      <a:pt x="77" y="38"/>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27" name="Google Shape;2827;p34"/>
              <p:cNvSpPr/>
              <p:nvPr/>
            </p:nvSpPr>
            <p:spPr>
              <a:xfrm>
                <a:off x="687050" y="1538300"/>
                <a:ext cx="250" cy="775"/>
              </a:xfrm>
              <a:custGeom>
                <a:avLst/>
                <a:gdLst/>
                <a:ahLst/>
                <a:cxnLst/>
                <a:rect l="l" t="t" r="r" b="b"/>
                <a:pathLst>
                  <a:path w="10" h="31" extrusionOk="0">
                    <a:moveTo>
                      <a:pt x="9" y="0"/>
                    </a:moveTo>
                    <a:lnTo>
                      <a:pt x="0" y="7"/>
                    </a:lnTo>
                    <a:lnTo>
                      <a:pt x="9" y="30"/>
                    </a:ln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28" name="Google Shape;2828;p34"/>
              <p:cNvSpPr/>
              <p:nvPr/>
            </p:nvSpPr>
            <p:spPr>
              <a:xfrm>
                <a:off x="688025" y="1537425"/>
                <a:ext cx="825" cy="1250"/>
              </a:xfrm>
              <a:custGeom>
                <a:avLst/>
                <a:gdLst/>
                <a:ahLst/>
                <a:cxnLst/>
                <a:rect l="l" t="t" r="r" b="b"/>
                <a:pathLst>
                  <a:path w="33" h="50" extrusionOk="0">
                    <a:moveTo>
                      <a:pt x="19" y="0"/>
                    </a:moveTo>
                    <a:lnTo>
                      <a:pt x="0" y="49"/>
                    </a:lnTo>
                    <a:lnTo>
                      <a:pt x="0" y="49"/>
                    </a:lnTo>
                    <a:lnTo>
                      <a:pt x="33" y="12"/>
                    </a:lnTo>
                    <a:lnTo>
                      <a:pt x="33" y="12"/>
                    </a:lnTo>
                    <a:cubicBezTo>
                      <a:pt x="32" y="13"/>
                      <a:pt x="30" y="13"/>
                      <a:pt x="28" y="13"/>
                    </a:cubicBezTo>
                    <a:cubicBezTo>
                      <a:pt x="23" y="13"/>
                      <a:pt x="17" y="1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29" name="Google Shape;2829;p34"/>
              <p:cNvSpPr/>
              <p:nvPr/>
            </p:nvSpPr>
            <p:spPr>
              <a:xfrm>
                <a:off x="645900" y="1492575"/>
                <a:ext cx="350" cy="825"/>
              </a:xfrm>
              <a:custGeom>
                <a:avLst/>
                <a:gdLst/>
                <a:ahLst/>
                <a:cxnLst/>
                <a:rect l="l" t="t" r="r" b="b"/>
                <a:pathLst>
                  <a:path w="14" h="33" extrusionOk="0">
                    <a:moveTo>
                      <a:pt x="5" y="0"/>
                    </a:moveTo>
                    <a:lnTo>
                      <a:pt x="0" y="12"/>
                    </a:lnTo>
                    <a:cubicBezTo>
                      <a:pt x="0" y="28"/>
                      <a:pt x="5" y="28"/>
                      <a:pt x="14" y="33"/>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30" name="Google Shape;2830;p34"/>
              <p:cNvSpPr/>
              <p:nvPr/>
            </p:nvSpPr>
            <p:spPr>
              <a:xfrm>
                <a:off x="652200" y="1495625"/>
                <a:ext cx="425" cy="1125"/>
              </a:xfrm>
              <a:custGeom>
                <a:avLst/>
                <a:gdLst/>
                <a:ahLst/>
                <a:cxnLst/>
                <a:rect l="l" t="t" r="r" b="b"/>
                <a:pathLst>
                  <a:path w="17" h="45" extrusionOk="0">
                    <a:moveTo>
                      <a:pt x="12" y="1"/>
                    </a:moveTo>
                    <a:lnTo>
                      <a:pt x="1" y="45"/>
                    </a:lnTo>
                    <a:lnTo>
                      <a:pt x="17" y="3"/>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31" name="Google Shape;2831;p34"/>
              <p:cNvSpPr/>
              <p:nvPr/>
            </p:nvSpPr>
            <p:spPr>
              <a:xfrm>
                <a:off x="657825" y="1496725"/>
                <a:ext cx="850" cy="800"/>
              </a:xfrm>
              <a:custGeom>
                <a:avLst/>
                <a:gdLst/>
                <a:ahLst/>
                <a:cxnLst/>
                <a:rect l="l" t="t" r="r" b="b"/>
                <a:pathLst>
                  <a:path w="34" h="32" extrusionOk="0">
                    <a:moveTo>
                      <a:pt x="1" y="1"/>
                    </a:moveTo>
                    <a:lnTo>
                      <a:pt x="1" y="1"/>
                    </a:lnTo>
                    <a:cubicBezTo>
                      <a:pt x="3" y="3"/>
                      <a:pt x="6" y="4"/>
                      <a:pt x="8" y="4"/>
                    </a:cubicBezTo>
                    <a:lnTo>
                      <a:pt x="8" y="4"/>
                    </a:lnTo>
                    <a:cubicBezTo>
                      <a:pt x="7" y="3"/>
                      <a:pt x="4" y="1"/>
                      <a:pt x="1" y="1"/>
                    </a:cubicBezTo>
                    <a:close/>
                    <a:moveTo>
                      <a:pt x="8" y="4"/>
                    </a:moveTo>
                    <a:cubicBezTo>
                      <a:pt x="17" y="12"/>
                      <a:pt x="13" y="31"/>
                      <a:pt x="18" y="31"/>
                    </a:cubicBezTo>
                    <a:cubicBezTo>
                      <a:pt x="20" y="31"/>
                      <a:pt x="24" y="26"/>
                      <a:pt x="33" y="10"/>
                    </a:cubicBezTo>
                    <a:cubicBezTo>
                      <a:pt x="26" y="5"/>
                      <a:pt x="17" y="6"/>
                      <a:pt x="8"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32" name="Google Shape;2832;p34"/>
              <p:cNvSpPr/>
              <p:nvPr/>
            </p:nvSpPr>
            <p:spPr>
              <a:xfrm>
                <a:off x="687900" y="1539000"/>
                <a:ext cx="625" cy="825"/>
              </a:xfrm>
              <a:custGeom>
                <a:avLst/>
                <a:gdLst/>
                <a:ahLst/>
                <a:cxnLst/>
                <a:rect l="l" t="t" r="r" b="b"/>
                <a:pathLst>
                  <a:path w="25" h="33" extrusionOk="0">
                    <a:moveTo>
                      <a:pt x="24" y="1"/>
                    </a:moveTo>
                    <a:cubicBezTo>
                      <a:pt x="24" y="1"/>
                      <a:pt x="24" y="1"/>
                      <a:pt x="24" y="2"/>
                    </a:cubicBezTo>
                    <a:cubicBezTo>
                      <a:pt x="23" y="2"/>
                      <a:pt x="23" y="1"/>
                      <a:pt x="22" y="1"/>
                    </a:cubicBezTo>
                    <a:cubicBezTo>
                      <a:pt x="15" y="1"/>
                      <a:pt x="5" y="28"/>
                      <a:pt x="1" y="32"/>
                    </a:cubicBezTo>
                    <a:cubicBezTo>
                      <a:pt x="17" y="3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33" name="Google Shape;2833;p34"/>
              <p:cNvSpPr/>
              <p:nvPr/>
            </p:nvSpPr>
            <p:spPr>
              <a:xfrm>
                <a:off x="692250" y="1538175"/>
                <a:ext cx="775" cy="600"/>
              </a:xfrm>
              <a:custGeom>
                <a:avLst/>
                <a:gdLst/>
                <a:ahLst/>
                <a:cxnLst/>
                <a:rect l="l" t="t" r="r" b="b"/>
                <a:pathLst>
                  <a:path w="31" h="24" extrusionOk="0">
                    <a:moveTo>
                      <a:pt x="31" y="0"/>
                    </a:moveTo>
                    <a:lnTo>
                      <a:pt x="8" y="12"/>
                    </a:lnTo>
                    <a:lnTo>
                      <a:pt x="1" y="24"/>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34" name="Google Shape;2834;p34"/>
              <p:cNvSpPr/>
              <p:nvPr/>
            </p:nvSpPr>
            <p:spPr>
              <a:xfrm>
                <a:off x="693250" y="1538350"/>
                <a:ext cx="2275" cy="1125"/>
              </a:xfrm>
              <a:custGeom>
                <a:avLst/>
                <a:gdLst/>
                <a:ahLst/>
                <a:cxnLst/>
                <a:rect l="l" t="t" r="r" b="b"/>
                <a:pathLst>
                  <a:path w="91" h="45" extrusionOk="0">
                    <a:moveTo>
                      <a:pt x="26" y="0"/>
                    </a:moveTo>
                    <a:lnTo>
                      <a:pt x="0" y="40"/>
                    </a:lnTo>
                    <a:cubicBezTo>
                      <a:pt x="2" y="40"/>
                      <a:pt x="4" y="40"/>
                      <a:pt x="7" y="40"/>
                    </a:cubicBezTo>
                    <a:cubicBezTo>
                      <a:pt x="24" y="40"/>
                      <a:pt x="45" y="35"/>
                      <a:pt x="62" y="35"/>
                    </a:cubicBezTo>
                    <a:cubicBezTo>
                      <a:pt x="74" y="35"/>
                      <a:pt x="83" y="38"/>
                      <a:pt x="88" y="44"/>
                    </a:cubicBezTo>
                    <a:cubicBezTo>
                      <a:pt x="91" y="22"/>
                      <a:pt x="84" y="16"/>
                      <a:pt x="74" y="16"/>
                    </a:cubicBezTo>
                    <a:cubicBezTo>
                      <a:pt x="64" y="16"/>
                      <a:pt x="50" y="22"/>
                      <a:pt x="40" y="22"/>
                    </a:cubicBezTo>
                    <a:cubicBezTo>
                      <a:pt x="34" y="22"/>
                      <a:pt x="29" y="20"/>
                      <a:pt x="26" y="14"/>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35" name="Google Shape;2835;p34"/>
              <p:cNvSpPr/>
              <p:nvPr/>
            </p:nvSpPr>
            <p:spPr>
              <a:xfrm>
                <a:off x="695800" y="1542475"/>
                <a:ext cx="575" cy="425"/>
              </a:xfrm>
              <a:custGeom>
                <a:avLst/>
                <a:gdLst/>
                <a:ahLst/>
                <a:cxnLst/>
                <a:rect l="l" t="t" r="r" b="b"/>
                <a:pathLst>
                  <a:path w="23" h="17" extrusionOk="0">
                    <a:moveTo>
                      <a:pt x="22" y="1"/>
                    </a:moveTo>
                    <a:cubicBezTo>
                      <a:pt x="22" y="1"/>
                      <a:pt x="21" y="1"/>
                      <a:pt x="21" y="1"/>
                    </a:cubicBezTo>
                    <a:lnTo>
                      <a:pt x="21" y="1"/>
                    </a:lnTo>
                    <a:cubicBezTo>
                      <a:pt x="22" y="1"/>
                      <a:pt x="22" y="1"/>
                      <a:pt x="22" y="1"/>
                    </a:cubicBezTo>
                    <a:close/>
                    <a:moveTo>
                      <a:pt x="21" y="1"/>
                    </a:moveTo>
                    <a:lnTo>
                      <a:pt x="21" y="1"/>
                    </a:lnTo>
                    <a:cubicBezTo>
                      <a:pt x="19" y="2"/>
                      <a:pt x="13" y="4"/>
                      <a:pt x="0" y="5"/>
                    </a:cubicBezTo>
                    <a:lnTo>
                      <a:pt x="0" y="12"/>
                    </a:lnTo>
                    <a:cubicBezTo>
                      <a:pt x="5" y="12"/>
                      <a:pt x="9" y="14"/>
                      <a:pt x="14" y="16"/>
                    </a:cubicBezTo>
                    <a:cubicBezTo>
                      <a:pt x="15" y="7"/>
                      <a:pt x="19"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36" name="Google Shape;2836;p34"/>
              <p:cNvSpPr/>
              <p:nvPr/>
            </p:nvSpPr>
            <p:spPr>
              <a:xfrm>
                <a:off x="695625" y="1542750"/>
                <a:ext cx="275" cy="250"/>
              </a:xfrm>
              <a:custGeom>
                <a:avLst/>
                <a:gdLst/>
                <a:ahLst/>
                <a:cxnLst/>
                <a:rect l="l" t="t" r="r" b="b"/>
                <a:pathLst>
                  <a:path w="11" h="10" extrusionOk="0">
                    <a:moveTo>
                      <a:pt x="8" y="0"/>
                    </a:moveTo>
                    <a:cubicBezTo>
                      <a:pt x="1" y="0"/>
                      <a:pt x="5" y="9"/>
                      <a:pt x="8" y="9"/>
                    </a:cubicBezTo>
                    <a:cubicBezTo>
                      <a:pt x="9" y="9"/>
                      <a:pt x="10" y="7"/>
                      <a:pt x="9" y="1"/>
                    </a:cubicBezTo>
                    <a:cubicBezTo>
                      <a:pt x="9" y="1"/>
                      <a:pt x="8"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37" name="Google Shape;2837;p34"/>
              <p:cNvSpPr/>
              <p:nvPr/>
            </p:nvSpPr>
            <p:spPr>
              <a:xfrm>
                <a:off x="696950" y="1542875"/>
                <a:ext cx="725" cy="1050"/>
              </a:xfrm>
              <a:custGeom>
                <a:avLst/>
                <a:gdLst/>
                <a:ahLst/>
                <a:cxnLst/>
                <a:rect l="l" t="t" r="r" b="b"/>
                <a:pathLst>
                  <a:path w="29" h="42" extrusionOk="0">
                    <a:moveTo>
                      <a:pt x="24" y="0"/>
                    </a:moveTo>
                    <a:lnTo>
                      <a:pt x="0" y="14"/>
                    </a:lnTo>
                    <a:cubicBezTo>
                      <a:pt x="0" y="28"/>
                      <a:pt x="17" y="35"/>
                      <a:pt x="7" y="42"/>
                    </a:cubicBezTo>
                    <a:cubicBezTo>
                      <a:pt x="28" y="37"/>
                      <a:pt x="28"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38" name="Google Shape;2838;p34"/>
              <p:cNvSpPr/>
              <p:nvPr/>
            </p:nvSpPr>
            <p:spPr>
              <a:xfrm>
                <a:off x="697925" y="1541950"/>
                <a:ext cx="325" cy="275"/>
              </a:xfrm>
              <a:custGeom>
                <a:avLst/>
                <a:gdLst/>
                <a:ahLst/>
                <a:cxnLst/>
                <a:rect l="l" t="t" r="r" b="b"/>
                <a:pathLst>
                  <a:path w="13" h="11" extrusionOk="0">
                    <a:moveTo>
                      <a:pt x="12" y="0"/>
                    </a:moveTo>
                    <a:lnTo>
                      <a:pt x="1" y="7"/>
                    </a:lnTo>
                    <a:cubicBezTo>
                      <a:pt x="1" y="9"/>
                      <a:pt x="1" y="11"/>
                      <a:pt x="3" y="11"/>
                    </a:cubicBezTo>
                    <a:cubicBezTo>
                      <a:pt x="4" y="11"/>
                      <a:pt x="7" y="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39" name="Google Shape;2839;p34"/>
              <p:cNvSpPr/>
              <p:nvPr/>
            </p:nvSpPr>
            <p:spPr>
              <a:xfrm>
                <a:off x="697350" y="1541750"/>
                <a:ext cx="650" cy="675"/>
              </a:xfrm>
              <a:custGeom>
                <a:avLst/>
                <a:gdLst/>
                <a:ahLst/>
                <a:cxnLst/>
                <a:rect l="l" t="t" r="r" b="b"/>
                <a:pathLst>
                  <a:path w="26" h="27" extrusionOk="0">
                    <a:moveTo>
                      <a:pt x="24" y="1"/>
                    </a:moveTo>
                    <a:cubicBezTo>
                      <a:pt x="23" y="1"/>
                      <a:pt x="20" y="5"/>
                      <a:pt x="15" y="17"/>
                    </a:cubicBezTo>
                    <a:cubicBezTo>
                      <a:pt x="16" y="13"/>
                      <a:pt x="16" y="12"/>
                      <a:pt x="16" y="12"/>
                    </a:cubicBezTo>
                    <a:cubicBezTo>
                      <a:pt x="15" y="12"/>
                      <a:pt x="9" y="20"/>
                      <a:pt x="1" y="27"/>
                    </a:cubicBezTo>
                    <a:lnTo>
                      <a:pt x="24" y="15"/>
                    </a:lnTo>
                    <a:cubicBezTo>
                      <a:pt x="24" y="1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40" name="Google Shape;2840;p34"/>
              <p:cNvSpPr/>
              <p:nvPr/>
            </p:nvSpPr>
            <p:spPr>
              <a:xfrm>
                <a:off x="696200" y="1541125"/>
                <a:ext cx="1075" cy="1025"/>
              </a:xfrm>
              <a:custGeom>
                <a:avLst/>
                <a:gdLst/>
                <a:ahLst/>
                <a:cxnLst/>
                <a:rect l="l" t="t" r="r" b="b"/>
                <a:pathLst>
                  <a:path w="43" h="41" extrusionOk="0">
                    <a:moveTo>
                      <a:pt x="42" y="1"/>
                    </a:moveTo>
                    <a:cubicBezTo>
                      <a:pt x="7" y="1"/>
                      <a:pt x="0" y="40"/>
                      <a:pt x="37" y="40"/>
                    </a:cubicBezTo>
                    <a:cubicBezTo>
                      <a:pt x="30" y="24"/>
                      <a:pt x="19" y="15"/>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41" name="Google Shape;2841;p34"/>
              <p:cNvSpPr/>
              <p:nvPr/>
            </p:nvSpPr>
            <p:spPr>
              <a:xfrm>
                <a:off x="695450" y="1537600"/>
                <a:ext cx="600" cy="675"/>
              </a:xfrm>
              <a:custGeom>
                <a:avLst/>
                <a:gdLst/>
                <a:ahLst/>
                <a:cxnLst/>
                <a:rect l="l" t="t" r="r" b="b"/>
                <a:pathLst>
                  <a:path w="24" h="27" extrusionOk="0">
                    <a:moveTo>
                      <a:pt x="16" y="0"/>
                    </a:moveTo>
                    <a:lnTo>
                      <a:pt x="0" y="17"/>
                    </a:lnTo>
                    <a:cubicBezTo>
                      <a:pt x="1" y="16"/>
                      <a:pt x="2" y="15"/>
                      <a:pt x="3" y="15"/>
                    </a:cubicBezTo>
                    <a:cubicBezTo>
                      <a:pt x="9" y="15"/>
                      <a:pt x="15" y="26"/>
                      <a:pt x="19" y="26"/>
                    </a:cubicBezTo>
                    <a:cubicBezTo>
                      <a:pt x="21" y="26"/>
                      <a:pt x="22" y="25"/>
                      <a:pt x="23" y="21"/>
                    </a:cubicBezTo>
                    <a:lnTo>
                      <a:pt x="1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42" name="Google Shape;2842;p34"/>
              <p:cNvSpPr/>
              <p:nvPr/>
            </p:nvSpPr>
            <p:spPr>
              <a:xfrm>
                <a:off x="699900" y="1542975"/>
                <a:ext cx="425" cy="1250"/>
              </a:xfrm>
              <a:custGeom>
                <a:avLst/>
                <a:gdLst/>
                <a:ahLst/>
                <a:cxnLst/>
                <a:rect l="l" t="t" r="r" b="b"/>
                <a:pathLst>
                  <a:path w="17" h="50" extrusionOk="0">
                    <a:moveTo>
                      <a:pt x="17" y="1"/>
                    </a:moveTo>
                    <a:lnTo>
                      <a:pt x="1" y="12"/>
                    </a:lnTo>
                    <a:cubicBezTo>
                      <a:pt x="5" y="22"/>
                      <a:pt x="14" y="29"/>
                      <a:pt x="15" y="42"/>
                    </a:cubicBezTo>
                    <a:lnTo>
                      <a:pt x="15" y="42"/>
                    </a:lnTo>
                    <a:cubicBezTo>
                      <a:pt x="15" y="28"/>
                      <a:pt x="17" y="15"/>
                      <a:pt x="17" y="1"/>
                    </a:cubicBezTo>
                    <a:close/>
                    <a:moveTo>
                      <a:pt x="15" y="42"/>
                    </a:moveTo>
                    <a:cubicBezTo>
                      <a:pt x="15" y="44"/>
                      <a:pt x="15" y="47"/>
                      <a:pt x="15" y="50"/>
                    </a:cubicBezTo>
                    <a:cubicBezTo>
                      <a:pt x="15" y="47"/>
                      <a:pt x="15" y="44"/>
                      <a:pt x="15"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43" name="Google Shape;2843;p34"/>
              <p:cNvSpPr/>
              <p:nvPr/>
            </p:nvSpPr>
            <p:spPr>
              <a:xfrm>
                <a:off x="700300" y="1542550"/>
                <a:ext cx="675" cy="450"/>
              </a:xfrm>
              <a:custGeom>
                <a:avLst/>
                <a:gdLst/>
                <a:ahLst/>
                <a:cxnLst/>
                <a:rect l="l" t="t" r="r" b="b"/>
                <a:pathLst>
                  <a:path w="27" h="18" extrusionOk="0">
                    <a:moveTo>
                      <a:pt x="18" y="0"/>
                    </a:moveTo>
                    <a:cubicBezTo>
                      <a:pt x="6" y="0"/>
                      <a:pt x="3" y="8"/>
                      <a:pt x="1" y="18"/>
                    </a:cubicBezTo>
                    <a:lnTo>
                      <a:pt x="26" y="2"/>
                    </a:lnTo>
                    <a:cubicBezTo>
                      <a:pt x="23" y="1"/>
                      <a:pt x="20"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44" name="Google Shape;2844;p34"/>
              <p:cNvSpPr/>
              <p:nvPr/>
            </p:nvSpPr>
            <p:spPr>
              <a:xfrm>
                <a:off x="697650" y="1540425"/>
                <a:ext cx="1225" cy="900"/>
              </a:xfrm>
              <a:custGeom>
                <a:avLst/>
                <a:gdLst/>
                <a:ahLst/>
                <a:cxnLst/>
                <a:rect l="l" t="t" r="r" b="b"/>
                <a:pathLst>
                  <a:path w="49" h="36" extrusionOk="0">
                    <a:moveTo>
                      <a:pt x="42" y="1"/>
                    </a:moveTo>
                    <a:lnTo>
                      <a:pt x="0" y="36"/>
                    </a:lnTo>
                    <a:lnTo>
                      <a:pt x="0" y="36"/>
                    </a:lnTo>
                    <a:lnTo>
                      <a:pt x="49" y="3"/>
                    </a:lnTo>
                    <a:lnTo>
                      <a:pt x="4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45" name="Google Shape;2845;p34"/>
              <p:cNvSpPr/>
              <p:nvPr/>
            </p:nvSpPr>
            <p:spPr>
              <a:xfrm>
                <a:off x="701825" y="1544250"/>
                <a:ext cx="700" cy="1025"/>
              </a:xfrm>
              <a:custGeom>
                <a:avLst/>
                <a:gdLst/>
                <a:ahLst/>
                <a:cxnLst/>
                <a:rect l="l" t="t" r="r" b="b"/>
                <a:pathLst>
                  <a:path w="28" h="41" extrusionOk="0">
                    <a:moveTo>
                      <a:pt x="28" y="1"/>
                    </a:moveTo>
                    <a:lnTo>
                      <a:pt x="16" y="15"/>
                    </a:lnTo>
                    <a:lnTo>
                      <a:pt x="0" y="40"/>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46" name="Google Shape;2846;p34"/>
              <p:cNvSpPr/>
              <p:nvPr/>
            </p:nvSpPr>
            <p:spPr>
              <a:xfrm>
                <a:off x="703325" y="1544675"/>
                <a:ext cx="1300" cy="1350"/>
              </a:xfrm>
              <a:custGeom>
                <a:avLst/>
                <a:gdLst/>
                <a:ahLst/>
                <a:cxnLst/>
                <a:rect l="l" t="t" r="r" b="b"/>
                <a:pathLst>
                  <a:path w="52" h="54" extrusionOk="0">
                    <a:moveTo>
                      <a:pt x="12" y="0"/>
                    </a:moveTo>
                    <a:lnTo>
                      <a:pt x="12" y="0"/>
                    </a:lnTo>
                    <a:cubicBezTo>
                      <a:pt x="0" y="21"/>
                      <a:pt x="19" y="40"/>
                      <a:pt x="7" y="53"/>
                    </a:cubicBezTo>
                    <a:cubicBezTo>
                      <a:pt x="24" y="51"/>
                      <a:pt x="38" y="33"/>
                      <a:pt x="51" y="16"/>
                    </a:cubicBezTo>
                    <a:lnTo>
                      <a:pt x="51" y="16"/>
                    </a:lnTo>
                    <a:cubicBezTo>
                      <a:pt x="47" y="19"/>
                      <a:pt x="43" y="21"/>
                      <a:pt x="38" y="21"/>
                    </a:cubicBezTo>
                    <a:cubicBezTo>
                      <a:pt x="30" y="21"/>
                      <a:pt x="21" y="1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47" name="Google Shape;2847;p34"/>
              <p:cNvSpPr/>
              <p:nvPr/>
            </p:nvSpPr>
            <p:spPr>
              <a:xfrm>
                <a:off x="704600" y="1544425"/>
                <a:ext cx="600" cy="675"/>
              </a:xfrm>
              <a:custGeom>
                <a:avLst/>
                <a:gdLst/>
                <a:ahLst/>
                <a:cxnLst/>
                <a:rect l="l" t="t" r="r" b="b"/>
                <a:pathLst>
                  <a:path w="24" h="27" extrusionOk="0">
                    <a:moveTo>
                      <a:pt x="24" y="1"/>
                    </a:moveTo>
                    <a:lnTo>
                      <a:pt x="24" y="1"/>
                    </a:lnTo>
                    <a:cubicBezTo>
                      <a:pt x="14" y="8"/>
                      <a:pt x="7" y="17"/>
                      <a:pt x="0" y="26"/>
                    </a:cubicBezTo>
                    <a:cubicBezTo>
                      <a:pt x="10" y="19"/>
                      <a:pt x="17" y="1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48" name="Google Shape;2848;p34"/>
              <p:cNvSpPr/>
              <p:nvPr/>
            </p:nvSpPr>
            <p:spPr>
              <a:xfrm>
                <a:off x="701700" y="1542875"/>
                <a:ext cx="325" cy="950"/>
              </a:xfrm>
              <a:custGeom>
                <a:avLst/>
                <a:gdLst/>
                <a:ahLst/>
                <a:cxnLst/>
                <a:rect l="l" t="t" r="r" b="b"/>
                <a:pathLst>
                  <a:path w="13" h="38" extrusionOk="0">
                    <a:moveTo>
                      <a:pt x="3" y="0"/>
                    </a:moveTo>
                    <a:cubicBezTo>
                      <a:pt x="1" y="14"/>
                      <a:pt x="5" y="26"/>
                      <a:pt x="12" y="37"/>
                    </a:cubicBezTo>
                    <a:lnTo>
                      <a:pt x="10" y="3"/>
                    </a:lnTo>
                    <a:cubicBezTo>
                      <a:pt x="7" y="3"/>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49" name="Google Shape;2849;p34"/>
              <p:cNvSpPr/>
              <p:nvPr/>
            </p:nvSpPr>
            <p:spPr>
              <a:xfrm>
                <a:off x="701925" y="1542925"/>
                <a:ext cx="500" cy="150"/>
              </a:xfrm>
              <a:custGeom>
                <a:avLst/>
                <a:gdLst/>
                <a:ahLst/>
                <a:cxnLst/>
                <a:rect l="l" t="t" r="r" b="b"/>
                <a:pathLst>
                  <a:path w="20" h="6" extrusionOk="0">
                    <a:moveTo>
                      <a:pt x="1" y="1"/>
                    </a:moveTo>
                    <a:lnTo>
                      <a:pt x="19"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50" name="Google Shape;2850;p34"/>
              <p:cNvSpPr/>
              <p:nvPr/>
            </p:nvSpPr>
            <p:spPr>
              <a:xfrm>
                <a:off x="701700" y="1542800"/>
                <a:ext cx="75" cy="100"/>
              </a:xfrm>
              <a:custGeom>
                <a:avLst/>
                <a:gdLst/>
                <a:ahLst/>
                <a:cxnLst/>
                <a:rect l="l" t="t" r="r" b="b"/>
                <a:pathLst>
                  <a:path w="3" h="4" extrusionOk="0">
                    <a:moveTo>
                      <a:pt x="2" y="1"/>
                    </a:moveTo>
                    <a:cubicBezTo>
                      <a:pt x="2" y="1"/>
                      <a:pt x="2" y="1"/>
                      <a:pt x="1" y="3"/>
                    </a:cubicBezTo>
                    <a:lnTo>
                      <a:pt x="3" y="3"/>
                    </a:lnTo>
                    <a:cubicBezTo>
                      <a:pt x="3" y="2"/>
                      <a:pt x="3"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51" name="Google Shape;2851;p34"/>
              <p:cNvSpPr/>
              <p:nvPr/>
            </p:nvSpPr>
            <p:spPr>
              <a:xfrm>
                <a:off x="699800" y="1539850"/>
                <a:ext cx="1100" cy="1650"/>
              </a:xfrm>
              <a:custGeom>
                <a:avLst/>
                <a:gdLst/>
                <a:ahLst/>
                <a:cxnLst/>
                <a:rect l="l" t="t" r="r" b="b"/>
                <a:pathLst>
                  <a:path w="44" h="66" extrusionOk="0">
                    <a:moveTo>
                      <a:pt x="28" y="1"/>
                    </a:moveTo>
                    <a:lnTo>
                      <a:pt x="28" y="1"/>
                    </a:lnTo>
                    <a:cubicBezTo>
                      <a:pt x="14" y="21"/>
                      <a:pt x="25" y="41"/>
                      <a:pt x="3" y="63"/>
                    </a:cubicBezTo>
                    <a:lnTo>
                      <a:pt x="3" y="63"/>
                    </a:lnTo>
                    <a:cubicBezTo>
                      <a:pt x="19" y="48"/>
                      <a:pt x="43" y="34"/>
                      <a:pt x="28" y="1"/>
                    </a:cubicBezTo>
                    <a:close/>
                    <a:moveTo>
                      <a:pt x="3" y="63"/>
                    </a:moveTo>
                    <a:cubicBezTo>
                      <a:pt x="2" y="64"/>
                      <a:pt x="1" y="65"/>
                      <a:pt x="0" y="66"/>
                    </a:cubicBezTo>
                    <a:cubicBezTo>
                      <a:pt x="1" y="65"/>
                      <a:pt x="2" y="64"/>
                      <a:pt x="3" y="6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52" name="Google Shape;2852;p34"/>
              <p:cNvSpPr/>
              <p:nvPr/>
            </p:nvSpPr>
            <p:spPr>
              <a:xfrm>
                <a:off x="701000" y="1541475"/>
                <a:ext cx="725" cy="850"/>
              </a:xfrm>
              <a:custGeom>
                <a:avLst/>
                <a:gdLst/>
                <a:ahLst/>
                <a:cxnLst/>
                <a:rect l="l" t="t" r="r" b="b"/>
                <a:pathLst>
                  <a:path w="29" h="34" extrusionOk="0">
                    <a:moveTo>
                      <a:pt x="8" y="1"/>
                    </a:moveTo>
                    <a:cubicBezTo>
                      <a:pt x="5" y="10"/>
                      <a:pt x="8" y="24"/>
                      <a:pt x="1" y="33"/>
                    </a:cubicBezTo>
                    <a:lnTo>
                      <a:pt x="29" y="1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53" name="Google Shape;2853;p34"/>
              <p:cNvSpPr/>
              <p:nvPr/>
            </p:nvSpPr>
            <p:spPr>
              <a:xfrm>
                <a:off x="701650" y="1541600"/>
                <a:ext cx="375" cy="300"/>
              </a:xfrm>
              <a:custGeom>
                <a:avLst/>
                <a:gdLst/>
                <a:ahLst/>
                <a:cxnLst/>
                <a:rect l="l" t="t" r="r" b="b"/>
                <a:pathLst>
                  <a:path w="15" h="12" extrusionOk="0">
                    <a:moveTo>
                      <a:pt x="14" y="0"/>
                    </a:moveTo>
                    <a:lnTo>
                      <a:pt x="0" y="7"/>
                    </a:lnTo>
                    <a:lnTo>
                      <a:pt x="9" y="12"/>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54" name="Google Shape;2854;p34"/>
              <p:cNvSpPr/>
              <p:nvPr/>
            </p:nvSpPr>
            <p:spPr>
              <a:xfrm>
                <a:off x="703950" y="1542875"/>
                <a:ext cx="1200" cy="725"/>
              </a:xfrm>
              <a:custGeom>
                <a:avLst/>
                <a:gdLst/>
                <a:ahLst/>
                <a:cxnLst/>
                <a:rect l="l" t="t" r="r" b="b"/>
                <a:pathLst>
                  <a:path w="48" h="29" extrusionOk="0">
                    <a:moveTo>
                      <a:pt x="13" y="0"/>
                    </a:moveTo>
                    <a:cubicBezTo>
                      <a:pt x="8" y="10"/>
                      <a:pt x="1" y="28"/>
                      <a:pt x="15" y="28"/>
                    </a:cubicBezTo>
                    <a:cubicBezTo>
                      <a:pt x="21" y="20"/>
                      <a:pt x="32" y="14"/>
                      <a:pt x="43" y="14"/>
                    </a:cubicBezTo>
                    <a:cubicBezTo>
                      <a:pt x="44" y="14"/>
                      <a:pt x="46" y="14"/>
                      <a:pt x="47" y="14"/>
                    </a:cubicBezTo>
                    <a:cubicBezTo>
                      <a:pt x="38" y="5"/>
                      <a:pt x="24"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55" name="Google Shape;2855;p34"/>
              <p:cNvSpPr/>
              <p:nvPr/>
            </p:nvSpPr>
            <p:spPr>
              <a:xfrm>
                <a:off x="703150" y="1543075"/>
                <a:ext cx="75" cy="100"/>
              </a:xfrm>
              <a:custGeom>
                <a:avLst/>
                <a:gdLst/>
                <a:ahLst/>
                <a:cxnLst/>
                <a:rect l="l" t="t" r="r" b="b"/>
                <a:pathLst>
                  <a:path w="3" h="4" extrusionOk="0">
                    <a:moveTo>
                      <a:pt x="3" y="0"/>
                    </a:moveTo>
                    <a:cubicBezTo>
                      <a:pt x="2" y="0"/>
                      <a:pt x="2" y="2"/>
                      <a:pt x="1" y="4"/>
                    </a:cubicBezTo>
                    <a:lnTo>
                      <a:pt x="3" y="4"/>
                    </a:ln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56" name="Google Shape;2856;p34"/>
              <p:cNvSpPr/>
              <p:nvPr/>
            </p:nvSpPr>
            <p:spPr>
              <a:xfrm>
                <a:off x="708025" y="1543275"/>
                <a:ext cx="75" cy="150"/>
              </a:xfrm>
              <a:custGeom>
                <a:avLst/>
                <a:gdLst/>
                <a:ahLst/>
                <a:cxnLst/>
                <a:rect l="l" t="t" r="r" b="b"/>
                <a:pathLst>
                  <a:path w="3" h="6" extrusionOk="0">
                    <a:moveTo>
                      <a:pt x="0" y="0"/>
                    </a:moveTo>
                    <a:lnTo>
                      <a:pt x="0" y="5"/>
                    </a:lnTo>
                    <a:lnTo>
                      <a:pt x="3" y="5"/>
                    </a:lnTo>
                    <a:cubicBezTo>
                      <a:pt x="0" y="5"/>
                      <a:pt x="0"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57" name="Google Shape;2857;p34"/>
              <p:cNvSpPr/>
              <p:nvPr/>
            </p:nvSpPr>
            <p:spPr>
              <a:xfrm>
                <a:off x="703675" y="1542600"/>
                <a:ext cx="625" cy="350"/>
              </a:xfrm>
              <a:custGeom>
                <a:avLst/>
                <a:gdLst/>
                <a:ahLst/>
                <a:cxnLst/>
                <a:rect l="l" t="t" r="r" b="b"/>
                <a:pathLst>
                  <a:path w="25" h="14" extrusionOk="0">
                    <a:moveTo>
                      <a:pt x="15" y="0"/>
                    </a:moveTo>
                    <a:cubicBezTo>
                      <a:pt x="10" y="0"/>
                      <a:pt x="5" y="7"/>
                      <a:pt x="0" y="14"/>
                    </a:cubicBezTo>
                    <a:cubicBezTo>
                      <a:pt x="5" y="12"/>
                      <a:pt x="10" y="10"/>
                      <a:pt x="16" y="10"/>
                    </a:cubicBezTo>
                    <a:cubicBezTo>
                      <a:pt x="18" y="10"/>
                      <a:pt x="21" y="11"/>
                      <a:pt x="24" y="11"/>
                    </a:cubicBezTo>
                    <a:cubicBezTo>
                      <a:pt x="24" y="6"/>
                      <a:pt x="25" y="3"/>
                      <a:pt x="24" y="3"/>
                    </a:cubicBezTo>
                    <a:cubicBezTo>
                      <a:pt x="23" y="3"/>
                      <a:pt x="22" y="4"/>
                      <a:pt x="21" y="4"/>
                    </a:cubicBezTo>
                    <a:cubicBezTo>
                      <a:pt x="19" y="2"/>
                      <a:pt x="17"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58" name="Google Shape;2858;p34"/>
              <p:cNvSpPr/>
              <p:nvPr/>
            </p:nvSpPr>
            <p:spPr>
              <a:xfrm>
                <a:off x="705650" y="1543625"/>
                <a:ext cx="425" cy="600"/>
              </a:xfrm>
              <a:custGeom>
                <a:avLst/>
                <a:gdLst/>
                <a:ahLst/>
                <a:cxnLst/>
                <a:rect l="l" t="t" r="r" b="b"/>
                <a:pathLst>
                  <a:path w="17" h="24" extrusionOk="0">
                    <a:moveTo>
                      <a:pt x="0" y="0"/>
                    </a:moveTo>
                    <a:lnTo>
                      <a:pt x="0" y="0"/>
                    </a:lnTo>
                    <a:cubicBezTo>
                      <a:pt x="4" y="10"/>
                      <a:pt x="9" y="24"/>
                      <a:pt x="14" y="24"/>
                    </a:cubicBezTo>
                    <a:cubicBezTo>
                      <a:pt x="15" y="24"/>
                      <a:pt x="16" y="23"/>
                      <a:pt x="16" y="21"/>
                    </a:cubicBezTo>
                    <a:cubicBezTo>
                      <a:pt x="12" y="14"/>
                      <a:pt x="7"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59" name="Google Shape;2859;p34"/>
              <p:cNvSpPr/>
              <p:nvPr/>
            </p:nvSpPr>
            <p:spPr>
              <a:xfrm>
                <a:off x="703200" y="1543400"/>
                <a:ext cx="100" cy="175"/>
              </a:xfrm>
              <a:custGeom>
                <a:avLst/>
                <a:gdLst/>
                <a:ahLst/>
                <a:cxnLst/>
                <a:rect l="l" t="t" r="r" b="b"/>
                <a:pathLst>
                  <a:path w="4" h="7" extrusionOk="0">
                    <a:moveTo>
                      <a:pt x="3" y="0"/>
                    </a:moveTo>
                    <a:lnTo>
                      <a:pt x="1" y="2"/>
                    </a:lnTo>
                    <a:cubicBezTo>
                      <a:pt x="2" y="5"/>
                      <a:pt x="2" y="7"/>
                      <a:pt x="3" y="7"/>
                    </a:cubicBezTo>
                    <a:cubicBezTo>
                      <a:pt x="3" y="7"/>
                      <a:pt x="3" y="4"/>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60" name="Google Shape;2860;p34"/>
              <p:cNvSpPr/>
              <p:nvPr/>
            </p:nvSpPr>
            <p:spPr>
              <a:xfrm>
                <a:off x="703200" y="1542925"/>
                <a:ext cx="500" cy="500"/>
              </a:xfrm>
              <a:custGeom>
                <a:avLst/>
                <a:gdLst/>
                <a:ahLst/>
                <a:cxnLst/>
                <a:rect l="l" t="t" r="r" b="b"/>
                <a:pathLst>
                  <a:path w="20" h="20" extrusionOk="0">
                    <a:moveTo>
                      <a:pt x="19" y="1"/>
                    </a:moveTo>
                    <a:cubicBezTo>
                      <a:pt x="12" y="3"/>
                      <a:pt x="8" y="5"/>
                      <a:pt x="1" y="10"/>
                    </a:cubicBezTo>
                    <a:cubicBezTo>
                      <a:pt x="1" y="12"/>
                      <a:pt x="1" y="14"/>
                      <a:pt x="3" y="19"/>
                    </a:cubicBezTo>
                    <a:cubicBezTo>
                      <a:pt x="10" y="12"/>
                      <a:pt x="15"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61" name="Google Shape;2861;p34"/>
              <p:cNvSpPr/>
              <p:nvPr/>
            </p:nvSpPr>
            <p:spPr>
              <a:xfrm>
                <a:off x="707500" y="1538000"/>
                <a:ext cx="2275" cy="5300"/>
              </a:xfrm>
              <a:custGeom>
                <a:avLst/>
                <a:gdLst/>
                <a:ahLst/>
                <a:cxnLst/>
                <a:rect l="l" t="t" r="r" b="b"/>
                <a:pathLst>
                  <a:path w="91" h="212" extrusionOk="0">
                    <a:moveTo>
                      <a:pt x="65" y="1"/>
                    </a:moveTo>
                    <a:lnTo>
                      <a:pt x="65" y="1"/>
                    </a:lnTo>
                    <a:cubicBezTo>
                      <a:pt x="64" y="22"/>
                      <a:pt x="52" y="42"/>
                      <a:pt x="39" y="42"/>
                    </a:cubicBezTo>
                    <a:cubicBezTo>
                      <a:pt x="33" y="42"/>
                      <a:pt x="27" y="37"/>
                      <a:pt x="21" y="26"/>
                    </a:cubicBezTo>
                    <a:cubicBezTo>
                      <a:pt x="0" y="47"/>
                      <a:pt x="5" y="151"/>
                      <a:pt x="21" y="211"/>
                    </a:cubicBezTo>
                    <a:cubicBezTo>
                      <a:pt x="21" y="193"/>
                      <a:pt x="31" y="177"/>
                      <a:pt x="44" y="167"/>
                    </a:cubicBezTo>
                    <a:cubicBezTo>
                      <a:pt x="37" y="149"/>
                      <a:pt x="0" y="126"/>
                      <a:pt x="19" y="98"/>
                    </a:cubicBezTo>
                    <a:cubicBezTo>
                      <a:pt x="25" y="94"/>
                      <a:pt x="30" y="93"/>
                      <a:pt x="34" y="93"/>
                    </a:cubicBezTo>
                    <a:cubicBezTo>
                      <a:pt x="47" y="93"/>
                      <a:pt x="45" y="113"/>
                      <a:pt x="54" y="126"/>
                    </a:cubicBezTo>
                    <a:cubicBezTo>
                      <a:pt x="44" y="86"/>
                      <a:pt x="91" y="68"/>
                      <a:pt x="84" y="12"/>
                    </a:cubicBezTo>
                    <a:lnTo>
                      <a:pt x="84" y="12"/>
                    </a:lnTo>
                    <a:lnTo>
                      <a:pt x="63" y="33"/>
                    </a:lnTo>
                    <a:cubicBezTo>
                      <a:pt x="63" y="24"/>
                      <a:pt x="70" y="10"/>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62" name="Google Shape;2862;p34"/>
              <p:cNvSpPr/>
              <p:nvPr/>
            </p:nvSpPr>
            <p:spPr>
              <a:xfrm>
                <a:off x="706750" y="1543100"/>
                <a:ext cx="1225" cy="1250"/>
              </a:xfrm>
              <a:custGeom>
                <a:avLst/>
                <a:gdLst/>
                <a:ahLst/>
                <a:cxnLst/>
                <a:rect l="l" t="t" r="r" b="b"/>
                <a:pathLst>
                  <a:path w="49" h="50" extrusionOk="0">
                    <a:moveTo>
                      <a:pt x="10" y="1"/>
                    </a:moveTo>
                    <a:lnTo>
                      <a:pt x="0" y="5"/>
                    </a:lnTo>
                    <a:cubicBezTo>
                      <a:pt x="10" y="12"/>
                      <a:pt x="16" y="24"/>
                      <a:pt x="28" y="49"/>
                    </a:cubicBezTo>
                    <a:cubicBezTo>
                      <a:pt x="40" y="40"/>
                      <a:pt x="47" y="26"/>
                      <a:pt x="49" y="12"/>
                    </a:cubicBezTo>
                    <a:lnTo>
                      <a:pt x="7" y="5"/>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63" name="Google Shape;2863;p34"/>
              <p:cNvSpPr/>
              <p:nvPr/>
            </p:nvSpPr>
            <p:spPr>
              <a:xfrm>
                <a:off x="705125" y="1541025"/>
                <a:ext cx="1650" cy="2675"/>
              </a:xfrm>
              <a:custGeom>
                <a:avLst/>
                <a:gdLst/>
                <a:ahLst/>
                <a:cxnLst/>
                <a:rect l="l" t="t" r="r" b="b"/>
                <a:pathLst>
                  <a:path w="66" h="107" extrusionOk="0">
                    <a:moveTo>
                      <a:pt x="24" y="86"/>
                    </a:moveTo>
                    <a:lnTo>
                      <a:pt x="24" y="86"/>
                    </a:lnTo>
                    <a:cubicBezTo>
                      <a:pt x="35" y="93"/>
                      <a:pt x="24" y="95"/>
                      <a:pt x="21" y="97"/>
                    </a:cubicBezTo>
                    <a:lnTo>
                      <a:pt x="21" y="102"/>
                    </a:lnTo>
                    <a:cubicBezTo>
                      <a:pt x="19" y="99"/>
                      <a:pt x="19" y="97"/>
                      <a:pt x="20" y="97"/>
                    </a:cubicBezTo>
                    <a:cubicBezTo>
                      <a:pt x="20" y="97"/>
                      <a:pt x="21" y="97"/>
                      <a:pt x="21" y="97"/>
                    </a:cubicBezTo>
                    <a:cubicBezTo>
                      <a:pt x="21" y="93"/>
                      <a:pt x="24" y="90"/>
                      <a:pt x="24" y="86"/>
                    </a:cubicBezTo>
                    <a:close/>
                    <a:moveTo>
                      <a:pt x="49" y="0"/>
                    </a:moveTo>
                    <a:cubicBezTo>
                      <a:pt x="24" y="0"/>
                      <a:pt x="28" y="28"/>
                      <a:pt x="12" y="42"/>
                    </a:cubicBezTo>
                    <a:cubicBezTo>
                      <a:pt x="16" y="41"/>
                      <a:pt x="19" y="41"/>
                      <a:pt x="21" y="41"/>
                    </a:cubicBezTo>
                    <a:cubicBezTo>
                      <a:pt x="44" y="41"/>
                      <a:pt x="1" y="60"/>
                      <a:pt x="26" y="81"/>
                    </a:cubicBezTo>
                    <a:cubicBezTo>
                      <a:pt x="19" y="86"/>
                      <a:pt x="10" y="88"/>
                      <a:pt x="0" y="88"/>
                    </a:cubicBezTo>
                    <a:cubicBezTo>
                      <a:pt x="10" y="93"/>
                      <a:pt x="17" y="100"/>
                      <a:pt x="21" y="107"/>
                    </a:cubicBezTo>
                    <a:lnTo>
                      <a:pt x="21" y="104"/>
                    </a:lnTo>
                    <a:lnTo>
                      <a:pt x="65" y="88"/>
                    </a:lnTo>
                    <a:cubicBezTo>
                      <a:pt x="57" y="85"/>
                      <a:pt x="48" y="83"/>
                      <a:pt x="40" y="83"/>
                    </a:cubicBezTo>
                    <a:cubicBezTo>
                      <a:pt x="35" y="83"/>
                      <a:pt x="30" y="84"/>
                      <a:pt x="26" y="86"/>
                    </a:cubicBezTo>
                    <a:cubicBezTo>
                      <a:pt x="35" y="51"/>
                      <a:pt x="58" y="39"/>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64" name="Google Shape;2864;p34"/>
              <p:cNvSpPr/>
              <p:nvPr/>
            </p:nvSpPr>
            <p:spPr>
              <a:xfrm>
                <a:off x="701400" y="1538175"/>
                <a:ext cx="150" cy="250"/>
              </a:xfrm>
              <a:custGeom>
                <a:avLst/>
                <a:gdLst/>
                <a:ahLst/>
                <a:cxnLst/>
                <a:rect l="l" t="t" r="r" b="b"/>
                <a:pathLst>
                  <a:path w="6" h="10" extrusionOk="0">
                    <a:moveTo>
                      <a:pt x="1" y="0"/>
                    </a:moveTo>
                    <a:cubicBezTo>
                      <a:pt x="1" y="3"/>
                      <a:pt x="1" y="5"/>
                      <a:pt x="1" y="10"/>
                    </a:cubicBezTo>
                    <a:cubicBezTo>
                      <a:pt x="3" y="5"/>
                      <a:pt x="6"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65" name="Google Shape;2865;p34"/>
              <p:cNvSpPr/>
              <p:nvPr/>
            </p:nvSpPr>
            <p:spPr>
              <a:xfrm>
                <a:off x="700775" y="1538400"/>
                <a:ext cx="1075" cy="2525"/>
              </a:xfrm>
              <a:custGeom>
                <a:avLst/>
                <a:gdLst/>
                <a:ahLst/>
                <a:cxnLst/>
                <a:rect l="l" t="t" r="r" b="b"/>
                <a:pathLst>
                  <a:path w="43" h="101" extrusionOk="0">
                    <a:moveTo>
                      <a:pt x="26" y="1"/>
                    </a:moveTo>
                    <a:lnTo>
                      <a:pt x="26" y="1"/>
                    </a:lnTo>
                    <a:cubicBezTo>
                      <a:pt x="19" y="8"/>
                      <a:pt x="0" y="19"/>
                      <a:pt x="14" y="40"/>
                    </a:cubicBezTo>
                    <a:lnTo>
                      <a:pt x="19" y="36"/>
                    </a:lnTo>
                    <a:cubicBezTo>
                      <a:pt x="31" y="54"/>
                      <a:pt x="40" y="77"/>
                      <a:pt x="40" y="100"/>
                    </a:cubicBezTo>
                    <a:cubicBezTo>
                      <a:pt x="42" y="70"/>
                      <a:pt x="40" y="42"/>
                      <a:pt x="38" y="15"/>
                    </a:cubicBezTo>
                    <a:cubicBezTo>
                      <a:pt x="34" y="19"/>
                      <a:pt x="30" y="27"/>
                      <a:pt x="23" y="27"/>
                    </a:cubicBezTo>
                    <a:cubicBezTo>
                      <a:pt x="22" y="27"/>
                      <a:pt x="20" y="27"/>
                      <a:pt x="19" y="26"/>
                    </a:cubicBezTo>
                    <a:cubicBezTo>
                      <a:pt x="14" y="15"/>
                      <a:pt x="24" y="10"/>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66" name="Google Shape;2866;p34"/>
              <p:cNvSpPr/>
              <p:nvPr/>
            </p:nvSpPr>
            <p:spPr>
              <a:xfrm>
                <a:off x="703675" y="1539675"/>
                <a:ext cx="900" cy="1125"/>
              </a:xfrm>
              <a:custGeom>
                <a:avLst/>
                <a:gdLst/>
                <a:ahLst/>
                <a:cxnLst/>
                <a:rect l="l" t="t" r="r" b="b"/>
                <a:pathLst>
                  <a:path w="36" h="45" extrusionOk="0">
                    <a:moveTo>
                      <a:pt x="24" y="1"/>
                    </a:moveTo>
                    <a:lnTo>
                      <a:pt x="21" y="19"/>
                    </a:lnTo>
                    <a:cubicBezTo>
                      <a:pt x="18" y="17"/>
                      <a:pt x="16" y="16"/>
                      <a:pt x="14" y="16"/>
                    </a:cubicBezTo>
                    <a:cubicBezTo>
                      <a:pt x="5" y="16"/>
                      <a:pt x="4" y="34"/>
                      <a:pt x="0" y="45"/>
                    </a:cubicBezTo>
                    <a:lnTo>
                      <a:pt x="35" y="31"/>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67" name="Google Shape;2867;p34"/>
              <p:cNvSpPr/>
              <p:nvPr/>
            </p:nvSpPr>
            <p:spPr>
              <a:xfrm>
                <a:off x="707950" y="1543500"/>
                <a:ext cx="625" cy="1250"/>
              </a:xfrm>
              <a:custGeom>
                <a:avLst/>
                <a:gdLst/>
                <a:ahLst/>
                <a:cxnLst/>
                <a:rect l="l" t="t" r="r" b="b"/>
                <a:pathLst>
                  <a:path w="25" h="50" extrusionOk="0">
                    <a:moveTo>
                      <a:pt x="24" y="1"/>
                    </a:moveTo>
                    <a:lnTo>
                      <a:pt x="8" y="15"/>
                    </a:lnTo>
                    <a:lnTo>
                      <a:pt x="1" y="49"/>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68" name="Google Shape;2868;p34"/>
              <p:cNvSpPr/>
              <p:nvPr/>
            </p:nvSpPr>
            <p:spPr>
              <a:xfrm>
                <a:off x="709225" y="1543800"/>
                <a:ext cx="325" cy="775"/>
              </a:xfrm>
              <a:custGeom>
                <a:avLst/>
                <a:gdLst/>
                <a:ahLst/>
                <a:cxnLst/>
                <a:rect l="l" t="t" r="r" b="b"/>
                <a:pathLst>
                  <a:path w="13" h="31" extrusionOk="0">
                    <a:moveTo>
                      <a:pt x="3" y="0"/>
                    </a:moveTo>
                    <a:lnTo>
                      <a:pt x="1" y="31"/>
                    </a:lnTo>
                    <a:lnTo>
                      <a:pt x="13" y="12"/>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69" name="Google Shape;2869;p34"/>
              <p:cNvSpPr/>
              <p:nvPr/>
            </p:nvSpPr>
            <p:spPr>
              <a:xfrm>
                <a:off x="763250" y="1551150"/>
                <a:ext cx="425" cy="150"/>
              </a:xfrm>
              <a:custGeom>
                <a:avLst/>
                <a:gdLst/>
                <a:ahLst/>
                <a:cxnLst/>
                <a:rect l="l" t="t" r="r" b="b"/>
                <a:pathLst>
                  <a:path w="17" h="6" extrusionOk="0">
                    <a:moveTo>
                      <a:pt x="17" y="1"/>
                    </a:moveTo>
                    <a:lnTo>
                      <a:pt x="1" y="5"/>
                    </a:lnTo>
                    <a:cubicBezTo>
                      <a:pt x="10" y="5"/>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70" name="Google Shape;2870;p34"/>
              <p:cNvSpPr/>
              <p:nvPr/>
            </p:nvSpPr>
            <p:spPr>
              <a:xfrm>
                <a:off x="733875" y="1542000"/>
                <a:ext cx="475" cy="1375"/>
              </a:xfrm>
              <a:custGeom>
                <a:avLst/>
                <a:gdLst/>
                <a:ahLst/>
                <a:cxnLst/>
                <a:rect l="l" t="t" r="r" b="b"/>
                <a:pathLst>
                  <a:path w="19" h="55" extrusionOk="0">
                    <a:moveTo>
                      <a:pt x="0" y="0"/>
                    </a:moveTo>
                    <a:lnTo>
                      <a:pt x="0" y="0"/>
                    </a:lnTo>
                    <a:cubicBezTo>
                      <a:pt x="5" y="23"/>
                      <a:pt x="9" y="55"/>
                      <a:pt x="13" y="55"/>
                    </a:cubicBezTo>
                    <a:cubicBezTo>
                      <a:pt x="14" y="55"/>
                      <a:pt x="15" y="51"/>
                      <a:pt x="16" y="42"/>
                    </a:cubicBezTo>
                    <a:lnTo>
                      <a:pt x="19" y="7"/>
                    </a:lnTo>
                    <a:lnTo>
                      <a:pt x="19" y="7"/>
                    </a:lnTo>
                    <a:cubicBezTo>
                      <a:pt x="16" y="9"/>
                      <a:pt x="13" y="10"/>
                      <a:pt x="10" y="10"/>
                    </a:cubicBezTo>
                    <a:cubicBezTo>
                      <a:pt x="5" y="10"/>
                      <a:pt x="2"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71" name="Google Shape;2871;p34"/>
              <p:cNvSpPr/>
              <p:nvPr/>
            </p:nvSpPr>
            <p:spPr>
              <a:xfrm>
                <a:off x="749975" y="1542700"/>
                <a:ext cx="775" cy="550"/>
              </a:xfrm>
              <a:custGeom>
                <a:avLst/>
                <a:gdLst/>
                <a:ahLst/>
                <a:cxnLst/>
                <a:rect l="l" t="t" r="r" b="b"/>
                <a:pathLst>
                  <a:path w="31" h="22" extrusionOk="0">
                    <a:moveTo>
                      <a:pt x="31" y="0"/>
                    </a:moveTo>
                    <a:lnTo>
                      <a:pt x="1" y="21"/>
                    </a:lnTo>
                    <a:lnTo>
                      <a:pt x="1" y="21"/>
                    </a:lnTo>
                    <a:lnTo>
                      <a:pt x="26" y="12"/>
                    </a:lnTo>
                    <a:cubicBezTo>
                      <a:pt x="26" y="7"/>
                      <a:pt x="28" y="5"/>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72" name="Google Shape;2872;p34"/>
              <p:cNvSpPr/>
              <p:nvPr/>
            </p:nvSpPr>
            <p:spPr>
              <a:xfrm>
                <a:off x="768000" y="1562125"/>
                <a:ext cx="1025" cy="300"/>
              </a:xfrm>
              <a:custGeom>
                <a:avLst/>
                <a:gdLst/>
                <a:ahLst/>
                <a:cxnLst/>
                <a:rect l="l" t="t" r="r" b="b"/>
                <a:pathLst>
                  <a:path w="41" h="12" extrusionOk="0">
                    <a:moveTo>
                      <a:pt x="29" y="1"/>
                    </a:moveTo>
                    <a:cubicBezTo>
                      <a:pt x="21" y="1"/>
                      <a:pt x="11" y="5"/>
                      <a:pt x="1" y="5"/>
                    </a:cubicBezTo>
                    <a:lnTo>
                      <a:pt x="40" y="12"/>
                    </a:lnTo>
                    <a:cubicBezTo>
                      <a:pt x="39" y="3"/>
                      <a:pt x="35"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73" name="Google Shape;2873;p34"/>
              <p:cNvSpPr/>
              <p:nvPr/>
            </p:nvSpPr>
            <p:spPr>
              <a:xfrm>
                <a:off x="720925" y="1542050"/>
                <a:ext cx="975" cy="675"/>
              </a:xfrm>
              <a:custGeom>
                <a:avLst/>
                <a:gdLst/>
                <a:ahLst/>
                <a:cxnLst/>
                <a:rect l="l" t="t" r="r" b="b"/>
                <a:pathLst>
                  <a:path w="39" h="27" extrusionOk="0">
                    <a:moveTo>
                      <a:pt x="5" y="0"/>
                    </a:moveTo>
                    <a:cubicBezTo>
                      <a:pt x="2" y="0"/>
                      <a:pt x="0" y="3"/>
                      <a:pt x="1" y="12"/>
                    </a:cubicBezTo>
                    <a:cubicBezTo>
                      <a:pt x="10" y="22"/>
                      <a:pt x="24" y="26"/>
                      <a:pt x="38" y="26"/>
                    </a:cubicBezTo>
                    <a:cubicBezTo>
                      <a:pt x="24" y="15"/>
                      <a:pt x="11"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74" name="Google Shape;2874;p34"/>
              <p:cNvSpPr/>
              <p:nvPr/>
            </p:nvSpPr>
            <p:spPr>
              <a:xfrm>
                <a:off x="755125" y="1555700"/>
                <a:ext cx="625" cy="150"/>
              </a:xfrm>
              <a:custGeom>
                <a:avLst/>
                <a:gdLst/>
                <a:ahLst/>
                <a:cxnLst/>
                <a:rect l="l" t="t" r="r" b="b"/>
                <a:pathLst>
                  <a:path w="25" h="6" extrusionOk="0">
                    <a:moveTo>
                      <a:pt x="18" y="1"/>
                    </a:moveTo>
                    <a:cubicBezTo>
                      <a:pt x="12" y="1"/>
                      <a:pt x="6" y="3"/>
                      <a:pt x="1" y="4"/>
                    </a:cubicBezTo>
                    <a:cubicBezTo>
                      <a:pt x="4" y="5"/>
                      <a:pt x="7" y="6"/>
                      <a:pt x="10" y="6"/>
                    </a:cubicBezTo>
                    <a:cubicBezTo>
                      <a:pt x="15" y="6"/>
                      <a:pt x="20" y="5"/>
                      <a:pt x="24" y="2"/>
                    </a:cubicBezTo>
                    <a:cubicBezTo>
                      <a:pt x="22" y="1"/>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75" name="Google Shape;2875;p34"/>
              <p:cNvSpPr/>
              <p:nvPr/>
            </p:nvSpPr>
            <p:spPr>
              <a:xfrm>
                <a:off x="721875" y="1542400"/>
                <a:ext cx="725" cy="625"/>
              </a:xfrm>
              <a:custGeom>
                <a:avLst/>
                <a:gdLst/>
                <a:ahLst/>
                <a:cxnLst/>
                <a:rect l="l" t="t" r="r" b="b"/>
                <a:pathLst>
                  <a:path w="29" h="25" extrusionOk="0">
                    <a:moveTo>
                      <a:pt x="21" y="1"/>
                    </a:moveTo>
                    <a:cubicBezTo>
                      <a:pt x="15" y="7"/>
                      <a:pt x="11" y="13"/>
                      <a:pt x="4" y="13"/>
                    </a:cubicBezTo>
                    <a:cubicBezTo>
                      <a:pt x="3" y="13"/>
                      <a:pt x="2" y="13"/>
                      <a:pt x="0" y="12"/>
                    </a:cubicBezTo>
                    <a:lnTo>
                      <a:pt x="0" y="12"/>
                    </a:lnTo>
                    <a:cubicBezTo>
                      <a:pt x="6" y="19"/>
                      <a:pt x="12" y="25"/>
                      <a:pt x="16" y="25"/>
                    </a:cubicBezTo>
                    <a:cubicBezTo>
                      <a:pt x="21" y="25"/>
                      <a:pt x="25" y="20"/>
                      <a:pt x="28" y="8"/>
                    </a:cubicBezTo>
                    <a:cubicBezTo>
                      <a:pt x="26" y="5"/>
                      <a:pt x="23"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76" name="Google Shape;2876;p34"/>
              <p:cNvSpPr/>
              <p:nvPr/>
            </p:nvSpPr>
            <p:spPr>
              <a:xfrm>
                <a:off x="765050" y="1593400"/>
                <a:ext cx="150" cy="100"/>
              </a:xfrm>
              <a:custGeom>
                <a:avLst/>
                <a:gdLst/>
                <a:ahLst/>
                <a:cxnLst/>
                <a:rect l="l" t="t" r="r" b="b"/>
                <a:pathLst>
                  <a:path w="6" h="4" extrusionOk="0">
                    <a:moveTo>
                      <a:pt x="5" y="1"/>
                    </a:moveTo>
                    <a:cubicBezTo>
                      <a:pt x="3" y="1"/>
                      <a:pt x="3" y="3"/>
                      <a:pt x="0" y="3"/>
                    </a:cubicBezTo>
                    <a:cubicBezTo>
                      <a:pt x="5" y="3"/>
                      <a:pt x="5"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77" name="Google Shape;2877;p34"/>
              <p:cNvSpPr/>
              <p:nvPr/>
            </p:nvSpPr>
            <p:spPr>
              <a:xfrm>
                <a:off x="758275" y="1603850"/>
                <a:ext cx="250" cy="350"/>
              </a:xfrm>
              <a:custGeom>
                <a:avLst/>
                <a:gdLst/>
                <a:ahLst/>
                <a:cxnLst/>
                <a:rect l="l" t="t" r="r" b="b"/>
                <a:pathLst>
                  <a:path w="10" h="14" extrusionOk="0">
                    <a:moveTo>
                      <a:pt x="0" y="0"/>
                    </a:moveTo>
                    <a:cubicBezTo>
                      <a:pt x="0" y="2"/>
                      <a:pt x="0" y="7"/>
                      <a:pt x="9" y="14"/>
                    </a:cubicBezTo>
                    <a:cubicBezTo>
                      <a:pt x="5" y="9"/>
                      <a:pt x="2"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78" name="Google Shape;2878;p34"/>
              <p:cNvSpPr/>
              <p:nvPr/>
            </p:nvSpPr>
            <p:spPr>
              <a:xfrm>
                <a:off x="713850" y="1544025"/>
                <a:ext cx="175" cy="100"/>
              </a:xfrm>
              <a:custGeom>
                <a:avLst/>
                <a:gdLst/>
                <a:ahLst/>
                <a:cxnLst/>
                <a:rect l="l" t="t" r="r" b="b"/>
                <a:pathLst>
                  <a:path w="7" h="4" extrusionOk="0">
                    <a:moveTo>
                      <a:pt x="6" y="1"/>
                    </a:moveTo>
                    <a:lnTo>
                      <a:pt x="6" y="1"/>
                    </a:lnTo>
                    <a:cubicBezTo>
                      <a:pt x="1" y="2"/>
                      <a:pt x="1" y="3"/>
                      <a:pt x="3" y="3"/>
                    </a:cubicBezTo>
                    <a:cubicBezTo>
                      <a:pt x="4" y="3"/>
                      <a:pt x="6" y="3"/>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79" name="Google Shape;2879;p34"/>
              <p:cNvSpPr/>
              <p:nvPr/>
            </p:nvSpPr>
            <p:spPr>
              <a:xfrm>
                <a:off x="723500" y="1536850"/>
                <a:ext cx="125" cy="200"/>
              </a:xfrm>
              <a:custGeom>
                <a:avLst/>
                <a:gdLst/>
                <a:ahLst/>
                <a:cxnLst/>
                <a:rect l="l" t="t" r="r" b="b"/>
                <a:pathLst>
                  <a:path w="5" h="8" extrusionOk="0">
                    <a:moveTo>
                      <a:pt x="5" y="7"/>
                    </a:moveTo>
                    <a:lnTo>
                      <a:pt x="5" y="7"/>
                    </a:lnTo>
                    <a:cubicBezTo>
                      <a:pt x="0" y="0"/>
                      <a:pt x="0" y="0"/>
                      <a:pt x="5"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80" name="Google Shape;2880;p34"/>
              <p:cNvSpPr/>
              <p:nvPr/>
            </p:nvSpPr>
            <p:spPr>
              <a:xfrm>
                <a:off x="713425" y="1544025"/>
                <a:ext cx="250" cy="175"/>
              </a:xfrm>
              <a:custGeom>
                <a:avLst/>
                <a:gdLst/>
                <a:ahLst/>
                <a:cxnLst/>
                <a:rect l="l" t="t" r="r" b="b"/>
                <a:pathLst>
                  <a:path w="10" h="7" extrusionOk="0">
                    <a:moveTo>
                      <a:pt x="2" y="1"/>
                    </a:moveTo>
                    <a:cubicBezTo>
                      <a:pt x="1" y="4"/>
                      <a:pt x="1" y="7"/>
                      <a:pt x="3" y="7"/>
                    </a:cubicBezTo>
                    <a:cubicBezTo>
                      <a:pt x="5" y="7"/>
                      <a:pt x="7" y="6"/>
                      <a:pt x="9" y="3"/>
                    </a:cubicBez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81" name="Google Shape;2881;p34"/>
              <p:cNvSpPr/>
              <p:nvPr/>
            </p:nvSpPr>
            <p:spPr>
              <a:xfrm>
                <a:off x="713925" y="1543900"/>
                <a:ext cx="425" cy="150"/>
              </a:xfrm>
              <a:custGeom>
                <a:avLst/>
                <a:gdLst/>
                <a:ahLst/>
                <a:cxnLst/>
                <a:rect l="l" t="t" r="r" b="b"/>
                <a:pathLst>
                  <a:path w="17" h="6" extrusionOk="0">
                    <a:moveTo>
                      <a:pt x="1" y="1"/>
                    </a:moveTo>
                    <a:cubicBezTo>
                      <a:pt x="1" y="1"/>
                      <a:pt x="2" y="2"/>
                      <a:pt x="2" y="2"/>
                    </a:cubicBezTo>
                    <a:lnTo>
                      <a:pt x="2" y="2"/>
                    </a:lnTo>
                    <a:cubicBezTo>
                      <a:pt x="2" y="1"/>
                      <a:pt x="1" y="1"/>
                      <a:pt x="1" y="1"/>
                    </a:cubicBezTo>
                    <a:close/>
                    <a:moveTo>
                      <a:pt x="2" y="2"/>
                    </a:moveTo>
                    <a:cubicBezTo>
                      <a:pt x="3" y="3"/>
                      <a:pt x="3" y="4"/>
                      <a:pt x="3" y="6"/>
                    </a:cubicBezTo>
                    <a:cubicBezTo>
                      <a:pt x="8" y="6"/>
                      <a:pt x="10" y="3"/>
                      <a:pt x="17" y="3"/>
                    </a:cubicBezTo>
                    <a:cubicBezTo>
                      <a:pt x="11" y="3"/>
                      <a:pt x="6" y="3"/>
                      <a:pt x="2"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82" name="Google Shape;2882;p34"/>
              <p:cNvSpPr/>
              <p:nvPr/>
            </p:nvSpPr>
            <p:spPr>
              <a:xfrm>
                <a:off x="763600" y="1578050"/>
                <a:ext cx="225" cy="225"/>
              </a:xfrm>
              <a:custGeom>
                <a:avLst/>
                <a:gdLst/>
                <a:ahLst/>
                <a:cxnLst/>
                <a:rect l="l" t="t" r="r" b="b"/>
                <a:pathLst>
                  <a:path w="9" h="9" extrusionOk="0">
                    <a:moveTo>
                      <a:pt x="0" y="0"/>
                    </a:moveTo>
                    <a:cubicBezTo>
                      <a:pt x="6" y="6"/>
                      <a:pt x="8" y="8"/>
                      <a:pt x="9" y="8"/>
                    </a:cubicBezTo>
                    <a:cubicBezTo>
                      <a:pt x="9" y="8"/>
                      <a:pt x="6"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83" name="Google Shape;2883;p34"/>
              <p:cNvSpPr/>
              <p:nvPr/>
            </p:nvSpPr>
            <p:spPr>
              <a:xfrm>
                <a:off x="741350" y="1534400"/>
                <a:ext cx="75" cy="100"/>
              </a:xfrm>
              <a:custGeom>
                <a:avLst/>
                <a:gdLst/>
                <a:ahLst/>
                <a:cxnLst/>
                <a:rect l="l" t="t" r="r" b="b"/>
                <a:pathLst>
                  <a:path w="3" h="4" extrusionOk="0">
                    <a:moveTo>
                      <a:pt x="3" y="1"/>
                    </a:moveTo>
                    <a:lnTo>
                      <a:pt x="0" y="3"/>
                    </a:lnTo>
                    <a:lnTo>
                      <a:pt x="3"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84" name="Google Shape;2884;p34"/>
              <p:cNvSpPr/>
              <p:nvPr/>
            </p:nvSpPr>
            <p:spPr>
              <a:xfrm>
                <a:off x="740875" y="1534050"/>
                <a:ext cx="1600" cy="2925"/>
              </a:xfrm>
              <a:custGeom>
                <a:avLst/>
                <a:gdLst/>
                <a:ahLst/>
                <a:cxnLst/>
                <a:rect l="l" t="t" r="r" b="b"/>
                <a:pathLst>
                  <a:path w="64" h="117" extrusionOk="0">
                    <a:moveTo>
                      <a:pt x="63" y="1"/>
                    </a:moveTo>
                    <a:cubicBezTo>
                      <a:pt x="48" y="21"/>
                      <a:pt x="39" y="27"/>
                      <a:pt x="33" y="27"/>
                    </a:cubicBezTo>
                    <a:cubicBezTo>
                      <a:pt x="28" y="27"/>
                      <a:pt x="25" y="22"/>
                      <a:pt x="22" y="17"/>
                    </a:cubicBezTo>
                    <a:lnTo>
                      <a:pt x="1" y="117"/>
                    </a:lnTo>
                    <a:lnTo>
                      <a:pt x="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85" name="Google Shape;2885;p34"/>
              <p:cNvSpPr/>
              <p:nvPr/>
            </p:nvSpPr>
            <p:spPr>
              <a:xfrm>
                <a:off x="709825" y="1530925"/>
                <a:ext cx="59650" cy="74850"/>
              </a:xfrm>
              <a:custGeom>
                <a:avLst/>
                <a:gdLst/>
                <a:ahLst/>
                <a:cxnLst/>
                <a:rect l="l" t="t" r="r" b="b"/>
                <a:pathLst>
                  <a:path w="2386" h="2994" extrusionOk="0">
                    <a:moveTo>
                      <a:pt x="1159" y="119"/>
                    </a:moveTo>
                    <a:lnTo>
                      <a:pt x="1159" y="119"/>
                    </a:lnTo>
                    <a:cubicBezTo>
                      <a:pt x="1159" y="119"/>
                      <a:pt x="1159" y="119"/>
                      <a:pt x="1159" y="120"/>
                    </a:cubicBezTo>
                    <a:lnTo>
                      <a:pt x="1159" y="120"/>
                    </a:lnTo>
                    <a:cubicBezTo>
                      <a:pt x="1159" y="119"/>
                      <a:pt x="1159" y="119"/>
                      <a:pt x="1159" y="119"/>
                    </a:cubicBezTo>
                    <a:close/>
                    <a:moveTo>
                      <a:pt x="1173" y="119"/>
                    </a:moveTo>
                    <a:lnTo>
                      <a:pt x="1173" y="119"/>
                    </a:lnTo>
                    <a:cubicBezTo>
                      <a:pt x="1173" y="120"/>
                      <a:pt x="1174" y="120"/>
                      <a:pt x="1174" y="121"/>
                    </a:cubicBezTo>
                    <a:lnTo>
                      <a:pt x="1174" y="121"/>
                    </a:lnTo>
                    <a:cubicBezTo>
                      <a:pt x="1174" y="120"/>
                      <a:pt x="1173" y="120"/>
                      <a:pt x="1173" y="119"/>
                    </a:cubicBezTo>
                    <a:close/>
                    <a:moveTo>
                      <a:pt x="1449" y="260"/>
                    </a:moveTo>
                    <a:lnTo>
                      <a:pt x="1449" y="260"/>
                    </a:lnTo>
                    <a:cubicBezTo>
                      <a:pt x="1445" y="264"/>
                      <a:pt x="1440" y="265"/>
                      <a:pt x="1435" y="265"/>
                    </a:cubicBezTo>
                    <a:cubicBezTo>
                      <a:pt x="1435" y="265"/>
                      <a:pt x="1434" y="265"/>
                      <a:pt x="1433" y="265"/>
                    </a:cubicBezTo>
                    <a:lnTo>
                      <a:pt x="1433" y="265"/>
                    </a:lnTo>
                    <a:cubicBezTo>
                      <a:pt x="1436" y="266"/>
                      <a:pt x="1438" y="268"/>
                      <a:pt x="1440" y="268"/>
                    </a:cubicBezTo>
                    <a:cubicBezTo>
                      <a:pt x="1442" y="268"/>
                      <a:pt x="1444" y="266"/>
                      <a:pt x="1449" y="260"/>
                    </a:cubicBezTo>
                    <a:close/>
                    <a:moveTo>
                      <a:pt x="109" y="392"/>
                    </a:moveTo>
                    <a:cubicBezTo>
                      <a:pt x="109" y="393"/>
                      <a:pt x="108" y="394"/>
                      <a:pt x="108" y="394"/>
                    </a:cubicBezTo>
                    <a:lnTo>
                      <a:pt x="108" y="394"/>
                    </a:lnTo>
                    <a:cubicBezTo>
                      <a:pt x="108" y="394"/>
                      <a:pt x="109" y="393"/>
                      <a:pt x="109" y="392"/>
                    </a:cubicBezTo>
                    <a:close/>
                    <a:moveTo>
                      <a:pt x="1646" y="392"/>
                    </a:moveTo>
                    <a:cubicBezTo>
                      <a:pt x="1651" y="392"/>
                      <a:pt x="1652" y="401"/>
                      <a:pt x="1651" y="413"/>
                    </a:cubicBezTo>
                    <a:cubicBezTo>
                      <a:pt x="1644" y="413"/>
                      <a:pt x="1639" y="406"/>
                      <a:pt x="1639" y="395"/>
                    </a:cubicBezTo>
                    <a:cubicBezTo>
                      <a:pt x="1642" y="393"/>
                      <a:pt x="1644" y="392"/>
                      <a:pt x="1646" y="392"/>
                    </a:cubicBezTo>
                    <a:close/>
                    <a:moveTo>
                      <a:pt x="244" y="465"/>
                    </a:moveTo>
                    <a:cubicBezTo>
                      <a:pt x="248" y="465"/>
                      <a:pt x="251" y="470"/>
                      <a:pt x="253" y="476"/>
                    </a:cubicBezTo>
                    <a:cubicBezTo>
                      <a:pt x="244" y="476"/>
                      <a:pt x="237" y="476"/>
                      <a:pt x="237" y="488"/>
                    </a:cubicBezTo>
                    <a:cubicBezTo>
                      <a:pt x="234" y="481"/>
                      <a:pt x="234" y="476"/>
                      <a:pt x="237" y="471"/>
                    </a:cubicBezTo>
                    <a:cubicBezTo>
                      <a:pt x="239" y="467"/>
                      <a:pt x="242" y="465"/>
                      <a:pt x="244" y="465"/>
                    </a:cubicBezTo>
                    <a:close/>
                    <a:moveTo>
                      <a:pt x="271" y="481"/>
                    </a:moveTo>
                    <a:cubicBezTo>
                      <a:pt x="280" y="487"/>
                      <a:pt x="283" y="490"/>
                      <a:pt x="283" y="490"/>
                    </a:cubicBezTo>
                    <a:cubicBezTo>
                      <a:pt x="282" y="490"/>
                      <a:pt x="277" y="487"/>
                      <a:pt x="271" y="483"/>
                    </a:cubicBezTo>
                    <a:cubicBezTo>
                      <a:pt x="271" y="483"/>
                      <a:pt x="271" y="483"/>
                      <a:pt x="271" y="481"/>
                    </a:cubicBezTo>
                    <a:close/>
                    <a:moveTo>
                      <a:pt x="2112" y="727"/>
                    </a:moveTo>
                    <a:cubicBezTo>
                      <a:pt x="2111" y="730"/>
                      <a:pt x="2111" y="732"/>
                      <a:pt x="2111" y="735"/>
                    </a:cubicBezTo>
                    <a:lnTo>
                      <a:pt x="2111" y="735"/>
                    </a:lnTo>
                    <a:cubicBezTo>
                      <a:pt x="2114" y="731"/>
                      <a:pt x="2114" y="729"/>
                      <a:pt x="2112" y="727"/>
                    </a:cubicBezTo>
                    <a:close/>
                    <a:moveTo>
                      <a:pt x="2131" y="812"/>
                    </a:moveTo>
                    <a:lnTo>
                      <a:pt x="2131" y="812"/>
                    </a:lnTo>
                    <a:lnTo>
                      <a:pt x="2131" y="812"/>
                    </a:lnTo>
                    <a:cubicBezTo>
                      <a:pt x="2131" y="812"/>
                      <a:pt x="2132" y="812"/>
                      <a:pt x="2133" y="812"/>
                    </a:cubicBezTo>
                    <a:close/>
                    <a:moveTo>
                      <a:pt x="2155" y="847"/>
                    </a:moveTo>
                    <a:lnTo>
                      <a:pt x="2158" y="852"/>
                    </a:lnTo>
                    <a:cubicBezTo>
                      <a:pt x="2158" y="849"/>
                      <a:pt x="2157" y="848"/>
                      <a:pt x="2155" y="847"/>
                    </a:cubicBezTo>
                    <a:close/>
                    <a:moveTo>
                      <a:pt x="2357" y="1405"/>
                    </a:moveTo>
                    <a:lnTo>
                      <a:pt x="2358" y="1406"/>
                    </a:lnTo>
                    <a:cubicBezTo>
                      <a:pt x="2358" y="1405"/>
                      <a:pt x="2357" y="1405"/>
                      <a:pt x="2357" y="1405"/>
                    </a:cubicBezTo>
                    <a:close/>
                    <a:moveTo>
                      <a:pt x="2325" y="1705"/>
                    </a:moveTo>
                    <a:lnTo>
                      <a:pt x="2325" y="1705"/>
                    </a:lnTo>
                    <a:cubicBezTo>
                      <a:pt x="2325" y="1706"/>
                      <a:pt x="2325" y="1707"/>
                      <a:pt x="2325" y="1708"/>
                    </a:cubicBezTo>
                    <a:lnTo>
                      <a:pt x="2325" y="1708"/>
                    </a:lnTo>
                    <a:cubicBezTo>
                      <a:pt x="2326" y="1707"/>
                      <a:pt x="2326" y="1706"/>
                      <a:pt x="2325" y="1705"/>
                    </a:cubicBezTo>
                    <a:close/>
                    <a:moveTo>
                      <a:pt x="1876" y="1911"/>
                    </a:moveTo>
                    <a:cubicBezTo>
                      <a:pt x="1880" y="1919"/>
                      <a:pt x="1880" y="1921"/>
                      <a:pt x="1878" y="1921"/>
                    </a:cubicBezTo>
                    <a:cubicBezTo>
                      <a:pt x="1876" y="1921"/>
                      <a:pt x="1870" y="1918"/>
                      <a:pt x="1864" y="1916"/>
                    </a:cubicBezTo>
                    <a:lnTo>
                      <a:pt x="1876" y="1911"/>
                    </a:lnTo>
                    <a:close/>
                    <a:moveTo>
                      <a:pt x="1812" y="2262"/>
                    </a:moveTo>
                    <a:cubicBezTo>
                      <a:pt x="1810" y="2262"/>
                      <a:pt x="1808" y="2263"/>
                      <a:pt x="1806" y="2263"/>
                    </a:cubicBezTo>
                    <a:cubicBezTo>
                      <a:pt x="1808" y="2263"/>
                      <a:pt x="1810" y="2262"/>
                      <a:pt x="1812" y="2262"/>
                    </a:cubicBezTo>
                    <a:close/>
                    <a:moveTo>
                      <a:pt x="2209" y="2446"/>
                    </a:moveTo>
                    <a:lnTo>
                      <a:pt x="2209" y="2446"/>
                    </a:lnTo>
                    <a:cubicBezTo>
                      <a:pt x="2209" y="2447"/>
                      <a:pt x="2208" y="2447"/>
                      <a:pt x="2208" y="2448"/>
                    </a:cubicBezTo>
                    <a:lnTo>
                      <a:pt x="2208" y="2448"/>
                    </a:lnTo>
                    <a:lnTo>
                      <a:pt x="2209" y="2446"/>
                    </a:lnTo>
                    <a:close/>
                    <a:moveTo>
                      <a:pt x="897" y="1"/>
                    </a:moveTo>
                    <a:cubicBezTo>
                      <a:pt x="897" y="54"/>
                      <a:pt x="844" y="52"/>
                      <a:pt x="846" y="96"/>
                    </a:cubicBezTo>
                    <a:lnTo>
                      <a:pt x="879" y="70"/>
                    </a:lnTo>
                    <a:lnTo>
                      <a:pt x="916" y="47"/>
                    </a:lnTo>
                    <a:lnTo>
                      <a:pt x="916" y="47"/>
                    </a:lnTo>
                    <a:cubicBezTo>
                      <a:pt x="914" y="96"/>
                      <a:pt x="869" y="184"/>
                      <a:pt x="831" y="184"/>
                    </a:cubicBezTo>
                    <a:cubicBezTo>
                      <a:pt x="829" y="184"/>
                      <a:pt x="827" y="184"/>
                      <a:pt x="825" y="184"/>
                    </a:cubicBezTo>
                    <a:cubicBezTo>
                      <a:pt x="816" y="161"/>
                      <a:pt x="839" y="89"/>
                      <a:pt x="839" y="70"/>
                    </a:cubicBezTo>
                    <a:lnTo>
                      <a:pt x="839" y="70"/>
                    </a:lnTo>
                    <a:cubicBezTo>
                      <a:pt x="834" y="84"/>
                      <a:pt x="813" y="96"/>
                      <a:pt x="801" y="96"/>
                    </a:cubicBezTo>
                    <a:cubicBezTo>
                      <a:pt x="797" y="96"/>
                      <a:pt x="794" y="95"/>
                      <a:pt x="793" y="91"/>
                    </a:cubicBezTo>
                    <a:lnTo>
                      <a:pt x="811" y="61"/>
                    </a:lnTo>
                    <a:cubicBezTo>
                      <a:pt x="809" y="59"/>
                      <a:pt x="807" y="58"/>
                      <a:pt x="805" y="58"/>
                    </a:cubicBezTo>
                    <a:cubicBezTo>
                      <a:pt x="790" y="58"/>
                      <a:pt x="777" y="98"/>
                      <a:pt x="760" y="98"/>
                    </a:cubicBezTo>
                    <a:cubicBezTo>
                      <a:pt x="755" y="98"/>
                      <a:pt x="749" y="93"/>
                      <a:pt x="742" y="82"/>
                    </a:cubicBezTo>
                    <a:cubicBezTo>
                      <a:pt x="733" y="80"/>
                      <a:pt x="717" y="37"/>
                      <a:pt x="711" y="37"/>
                    </a:cubicBezTo>
                    <a:cubicBezTo>
                      <a:pt x="710" y="37"/>
                      <a:pt x="709" y="39"/>
                      <a:pt x="709" y="45"/>
                    </a:cubicBezTo>
                    <a:cubicBezTo>
                      <a:pt x="728" y="142"/>
                      <a:pt x="735" y="242"/>
                      <a:pt x="728" y="341"/>
                    </a:cubicBezTo>
                    <a:cubicBezTo>
                      <a:pt x="707" y="314"/>
                      <a:pt x="686" y="284"/>
                      <a:pt x="668" y="253"/>
                    </a:cubicBezTo>
                    <a:cubicBezTo>
                      <a:pt x="649" y="207"/>
                      <a:pt x="684" y="137"/>
                      <a:pt x="668" y="98"/>
                    </a:cubicBezTo>
                    <a:lnTo>
                      <a:pt x="668" y="98"/>
                    </a:lnTo>
                    <a:cubicBezTo>
                      <a:pt x="668" y="112"/>
                      <a:pt x="665" y="126"/>
                      <a:pt x="658" y="137"/>
                    </a:cubicBezTo>
                    <a:cubicBezTo>
                      <a:pt x="648" y="127"/>
                      <a:pt x="656" y="99"/>
                      <a:pt x="644" y="99"/>
                    </a:cubicBezTo>
                    <a:cubicBezTo>
                      <a:pt x="642" y="99"/>
                      <a:pt x="640" y="99"/>
                      <a:pt x="638" y="100"/>
                    </a:cubicBezTo>
                    <a:cubicBezTo>
                      <a:pt x="638" y="123"/>
                      <a:pt x="630" y="126"/>
                      <a:pt x="623" y="126"/>
                    </a:cubicBezTo>
                    <a:cubicBezTo>
                      <a:pt x="621" y="126"/>
                      <a:pt x="618" y="126"/>
                      <a:pt x="617" y="126"/>
                    </a:cubicBezTo>
                    <a:cubicBezTo>
                      <a:pt x="614" y="126"/>
                      <a:pt x="616" y="129"/>
                      <a:pt x="631" y="147"/>
                    </a:cubicBezTo>
                    <a:cubicBezTo>
                      <a:pt x="626" y="151"/>
                      <a:pt x="622" y="152"/>
                      <a:pt x="619" y="152"/>
                    </a:cubicBezTo>
                    <a:cubicBezTo>
                      <a:pt x="610" y="152"/>
                      <a:pt x="603" y="142"/>
                      <a:pt x="590" y="142"/>
                    </a:cubicBezTo>
                    <a:cubicBezTo>
                      <a:pt x="588" y="142"/>
                      <a:pt x="586" y="142"/>
                      <a:pt x="584" y="142"/>
                    </a:cubicBezTo>
                    <a:cubicBezTo>
                      <a:pt x="591" y="191"/>
                      <a:pt x="582" y="239"/>
                      <a:pt x="559" y="281"/>
                    </a:cubicBezTo>
                    <a:cubicBezTo>
                      <a:pt x="556" y="267"/>
                      <a:pt x="554" y="253"/>
                      <a:pt x="550" y="242"/>
                    </a:cubicBezTo>
                    <a:cubicBezTo>
                      <a:pt x="514" y="242"/>
                      <a:pt x="488" y="226"/>
                      <a:pt x="457" y="226"/>
                    </a:cubicBezTo>
                    <a:cubicBezTo>
                      <a:pt x="452" y="226"/>
                      <a:pt x="446" y="227"/>
                      <a:pt x="441" y="228"/>
                    </a:cubicBezTo>
                    <a:cubicBezTo>
                      <a:pt x="436" y="216"/>
                      <a:pt x="413" y="205"/>
                      <a:pt x="415" y="182"/>
                    </a:cubicBezTo>
                    <a:lnTo>
                      <a:pt x="415" y="182"/>
                    </a:lnTo>
                    <a:cubicBezTo>
                      <a:pt x="410" y="191"/>
                      <a:pt x="410" y="209"/>
                      <a:pt x="401" y="214"/>
                    </a:cubicBezTo>
                    <a:cubicBezTo>
                      <a:pt x="369" y="172"/>
                      <a:pt x="424" y="202"/>
                      <a:pt x="394" y="149"/>
                    </a:cubicBezTo>
                    <a:lnTo>
                      <a:pt x="394" y="149"/>
                    </a:lnTo>
                    <a:cubicBezTo>
                      <a:pt x="399" y="182"/>
                      <a:pt x="376" y="198"/>
                      <a:pt x="364" y="221"/>
                    </a:cubicBezTo>
                    <a:cubicBezTo>
                      <a:pt x="368" y="236"/>
                      <a:pt x="374" y="241"/>
                      <a:pt x="380" y="241"/>
                    </a:cubicBezTo>
                    <a:cubicBezTo>
                      <a:pt x="393" y="241"/>
                      <a:pt x="407" y="216"/>
                      <a:pt x="415" y="200"/>
                    </a:cubicBezTo>
                    <a:lnTo>
                      <a:pt x="415" y="200"/>
                    </a:lnTo>
                    <a:cubicBezTo>
                      <a:pt x="429" y="265"/>
                      <a:pt x="417" y="339"/>
                      <a:pt x="383" y="379"/>
                    </a:cubicBezTo>
                    <a:cubicBezTo>
                      <a:pt x="378" y="382"/>
                      <a:pt x="374" y="384"/>
                      <a:pt x="371" y="384"/>
                    </a:cubicBezTo>
                    <a:cubicBezTo>
                      <a:pt x="356" y="384"/>
                      <a:pt x="358" y="348"/>
                      <a:pt x="357" y="348"/>
                    </a:cubicBezTo>
                    <a:lnTo>
                      <a:pt x="357" y="348"/>
                    </a:lnTo>
                    <a:cubicBezTo>
                      <a:pt x="357" y="348"/>
                      <a:pt x="357" y="348"/>
                      <a:pt x="357" y="348"/>
                    </a:cubicBezTo>
                    <a:cubicBezTo>
                      <a:pt x="357" y="348"/>
                      <a:pt x="356" y="348"/>
                      <a:pt x="355" y="348"/>
                    </a:cubicBezTo>
                    <a:cubicBezTo>
                      <a:pt x="304" y="348"/>
                      <a:pt x="316" y="440"/>
                      <a:pt x="283" y="440"/>
                    </a:cubicBezTo>
                    <a:cubicBezTo>
                      <a:pt x="277" y="440"/>
                      <a:pt x="271" y="438"/>
                      <a:pt x="262" y="432"/>
                    </a:cubicBezTo>
                    <a:cubicBezTo>
                      <a:pt x="237" y="392"/>
                      <a:pt x="250" y="348"/>
                      <a:pt x="241" y="318"/>
                    </a:cubicBezTo>
                    <a:cubicBezTo>
                      <a:pt x="246" y="315"/>
                      <a:pt x="250" y="313"/>
                      <a:pt x="254" y="313"/>
                    </a:cubicBezTo>
                    <a:cubicBezTo>
                      <a:pt x="271" y="313"/>
                      <a:pt x="287" y="335"/>
                      <a:pt x="301" y="335"/>
                    </a:cubicBezTo>
                    <a:cubicBezTo>
                      <a:pt x="302" y="335"/>
                      <a:pt x="303" y="335"/>
                      <a:pt x="304" y="335"/>
                    </a:cubicBezTo>
                    <a:lnTo>
                      <a:pt x="278" y="318"/>
                    </a:lnTo>
                    <a:cubicBezTo>
                      <a:pt x="282" y="308"/>
                      <a:pt x="292" y="297"/>
                      <a:pt x="302" y="297"/>
                    </a:cubicBezTo>
                    <a:cubicBezTo>
                      <a:pt x="305" y="297"/>
                      <a:pt x="308" y="298"/>
                      <a:pt x="311" y="300"/>
                    </a:cubicBezTo>
                    <a:cubicBezTo>
                      <a:pt x="303" y="289"/>
                      <a:pt x="290" y="286"/>
                      <a:pt x="274" y="286"/>
                    </a:cubicBezTo>
                    <a:cubicBezTo>
                      <a:pt x="255" y="286"/>
                      <a:pt x="233" y="289"/>
                      <a:pt x="211" y="289"/>
                    </a:cubicBezTo>
                    <a:cubicBezTo>
                      <a:pt x="193" y="289"/>
                      <a:pt x="175" y="287"/>
                      <a:pt x="160" y="277"/>
                    </a:cubicBezTo>
                    <a:cubicBezTo>
                      <a:pt x="153" y="290"/>
                      <a:pt x="142" y="307"/>
                      <a:pt x="148" y="323"/>
                    </a:cubicBezTo>
                    <a:lnTo>
                      <a:pt x="162" y="316"/>
                    </a:lnTo>
                    <a:lnTo>
                      <a:pt x="162" y="316"/>
                    </a:lnTo>
                    <a:cubicBezTo>
                      <a:pt x="179" y="348"/>
                      <a:pt x="139" y="365"/>
                      <a:pt x="158" y="381"/>
                    </a:cubicBezTo>
                    <a:cubicBezTo>
                      <a:pt x="144" y="402"/>
                      <a:pt x="126" y="432"/>
                      <a:pt x="104" y="432"/>
                    </a:cubicBezTo>
                    <a:cubicBezTo>
                      <a:pt x="99" y="432"/>
                      <a:pt x="94" y="431"/>
                      <a:pt x="88" y="427"/>
                    </a:cubicBezTo>
                    <a:lnTo>
                      <a:pt x="82" y="383"/>
                    </a:lnTo>
                    <a:lnTo>
                      <a:pt x="82" y="383"/>
                    </a:lnTo>
                    <a:cubicBezTo>
                      <a:pt x="84" y="391"/>
                      <a:pt x="93" y="398"/>
                      <a:pt x="100" y="398"/>
                    </a:cubicBezTo>
                    <a:cubicBezTo>
                      <a:pt x="103" y="398"/>
                      <a:pt x="106" y="397"/>
                      <a:pt x="108" y="394"/>
                    </a:cubicBezTo>
                    <a:lnTo>
                      <a:pt x="108" y="394"/>
                    </a:lnTo>
                    <a:cubicBezTo>
                      <a:pt x="107" y="395"/>
                      <a:pt x="106" y="396"/>
                      <a:pt x="105" y="396"/>
                    </a:cubicBezTo>
                    <a:cubicBezTo>
                      <a:pt x="96" y="396"/>
                      <a:pt x="79" y="368"/>
                      <a:pt x="66" y="368"/>
                    </a:cubicBezTo>
                    <a:cubicBezTo>
                      <a:pt x="60" y="368"/>
                      <a:pt x="54" y="374"/>
                      <a:pt x="51" y="392"/>
                    </a:cubicBezTo>
                    <a:lnTo>
                      <a:pt x="74" y="425"/>
                    </a:lnTo>
                    <a:cubicBezTo>
                      <a:pt x="56" y="447"/>
                      <a:pt x="32" y="490"/>
                      <a:pt x="9" y="490"/>
                    </a:cubicBezTo>
                    <a:cubicBezTo>
                      <a:pt x="6" y="490"/>
                      <a:pt x="3" y="489"/>
                      <a:pt x="0" y="488"/>
                    </a:cubicBezTo>
                    <a:lnTo>
                      <a:pt x="0" y="488"/>
                    </a:lnTo>
                    <a:cubicBezTo>
                      <a:pt x="6" y="506"/>
                      <a:pt x="8" y="509"/>
                      <a:pt x="10" y="509"/>
                    </a:cubicBezTo>
                    <a:cubicBezTo>
                      <a:pt x="11" y="509"/>
                      <a:pt x="11" y="508"/>
                      <a:pt x="12" y="508"/>
                    </a:cubicBezTo>
                    <a:cubicBezTo>
                      <a:pt x="15" y="508"/>
                      <a:pt x="19" y="511"/>
                      <a:pt x="28" y="536"/>
                    </a:cubicBezTo>
                    <a:cubicBezTo>
                      <a:pt x="20" y="505"/>
                      <a:pt x="33" y="502"/>
                      <a:pt x="47" y="502"/>
                    </a:cubicBezTo>
                    <a:cubicBezTo>
                      <a:pt x="50" y="502"/>
                      <a:pt x="53" y="502"/>
                      <a:pt x="56" y="502"/>
                    </a:cubicBezTo>
                    <a:cubicBezTo>
                      <a:pt x="69" y="502"/>
                      <a:pt x="80" y="500"/>
                      <a:pt x="73" y="476"/>
                    </a:cubicBezTo>
                    <a:lnTo>
                      <a:pt x="73" y="476"/>
                    </a:lnTo>
                    <a:cubicBezTo>
                      <a:pt x="92" y="528"/>
                      <a:pt x="106" y="495"/>
                      <a:pt x="132" y="548"/>
                    </a:cubicBezTo>
                    <a:cubicBezTo>
                      <a:pt x="132" y="535"/>
                      <a:pt x="126" y="523"/>
                      <a:pt x="136" y="523"/>
                    </a:cubicBezTo>
                    <a:cubicBezTo>
                      <a:pt x="139" y="523"/>
                      <a:pt x="142" y="523"/>
                      <a:pt x="146" y="525"/>
                    </a:cubicBezTo>
                    <a:cubicBezTo>
                      <a:pt x="146" y="518"/>
                      <a:pt x="148" y="513"/>
                      <a:pt x="148" y="508"/>
                    </a:cubicBezTo>
                    <a:lnTo>
                      <a:pt x="151" y="508"/>
                    </a:lnTo>
                    <a:cubicBezTo>
                      <a:pt x="144" y="501"/>
                      <a:pt x="139" y="492"/>
                      <a:pt x="137" y="483"/>
                    </a:cubicBezTo>
                    <a:cubicBezTo>
                      <a:pt x="146" y="446"/>
                      <a:pt x="181" y="446"/>
                      <a:pt x="190" y="425"/>
                    </a:cubicBezTo>
                    <a:lnTo>
                      <a:pt x="190" y="425"/>
                    </a:lnTo>
                    <a:cubicBezTo>
                      <a:pt x="204" y="432"/>
                      <a:pt x="188" y="443"/>
                      <a:pt x="195" y="462"/>
                    </a:cubicBezTo>
                    <a:lnTo>
                      <a:pt x="211" y="432"/>
                    </a:lnTo>
                    <a:cubicBezTo>
                      <a:pt x="216" y="467"/>
                      <a:pt x="253" y="488"/>
                      <a:pt x="223" y="511"/>
                    </a:cubicBezTo>
                    <a:lnTo>
                      <a:pt x="253" y="511"/>
                    </a:lnTo>
                    <a:cubicBezTo>
                      <a:pt x="264" y="520"/>
                      <a:pt x="277" y="526"/>
                      <a:pt x="288" y="526"/>
                    </a:cubicBezTo>
                    <a:cubicBezTo>
                      <a:pt x="297" y="526"/>
                      <a:pt x="305" y="523"/>
                      <a:pt x="311" y="515"/>
                    </a:cubicBezTo>
                    <a:cubicBezTo>
                      <a:pt x="312" y="516"/>
                      <a:pt x="313" y="516"/>
                      <a:pt x="313" y="516"/>
                    </a:cubicBezTo>
                    <a:cubicBezTo>
                      <a:pt x="323" y="516"/>
                      <a:pt x="331" y="492"/>
                      <a:pt x="331" y="492"/>
                    </a:cubicBezTo>
                    <a:lnTo>
                      <a:pt x="331" y="492"/>
                    </a:lnTo>
                    <a:cubicBezTo>
                      <a:pt x="332" y="492"/>
                      <a:pt x="331" y="494"/>
                      <a:pt x="329" y="501"/>
                    </a:cubicBezTo>
                    <a:lnTo>
                      <a:pt x="371" y="471"/>
                    </a:lnTo>
                    <a:lnTo>
                      <a:pt x="373" y="481"/>
                    </a:lnTo>
                    <a:cubicBezTo>
                      <a:pt x="394" y="481"/>
                      <a:pt x="413" y="460"/>
                      <a:pt x="434" y="448"/>
                    </a:cubicBezTo>
                    <a:cubicBezTo>
                      <a:pt x="442" y="443"/>
                      <a:pt x="452" y="440"/>
                      <a:pt x="462" y="440"/>
                    </a:cubicBezTo>
                    <a:cubicBezTo>
                      <a:pt x="477" y="440"/>
                      <a:pt x="493" y="448"/>
                      <a:pt x="503" y="462"/>
                    </a:cubicBezTo>
                    <a:cubicBezTo>
                      <a:pt x="511" y="453"/>
                      <a:pt x="520" y="442"/>
                      <a:pt x="534" y="442"/>
                    </a:cubicBezTo>
                    <a:cubicBezTo>
                      <a:pt x="537" y="442"/>
                      <a:pt x="541" y="442"/>
                      <a:pt x="545" y="443"/>
                    </a:cubicBezTo>
                    <a:lnTo>
                      <a:pt x="554" y="474"/>
                    </a:lnTo>
                    <a:cubicBezTo>
                      <a:pt x="556" y="471"/>
                      <a:pt x="559" y="470"/>
                      <a:pt x="562" y="470"/>
                    </a:cubicBezTo>
                    <a:cubicBezTo>
                      <a:pt x="571" y="470"/>
                      <a:pt x="584" y="478"/>
                      <a:pt x="593" y="478"/>
                    </a:cubicBezTo>
                    <a:cubicBezTo>
                      <a:pt x="599" y="478"/>
                      <a:pt x="603" y="475"/>
                      <a:pt x="603" y="464"/>
                    </a:cubicBezTo>
                    <a:cubicBezTo>
                      <a:pt x="613" y="495"/>
                      <a:pt x="625" y="504"/>
                      <a:pt x="639" y="504"/>
                    </a:cubicBezTo>
                    <a:cubicBezTo>
                      <a:pt x="658" y="504"/>
                      <a:pt x="678" y="488"/>
                      <a:pt x="694" y="488"/>
                    </a:cubicBezTo>
                    <a:cubicBezTo>
                      <a:pt x="697" y="488"/>
                      <a:pt x="700" y="489"/>
                      <a:pt x="703" y="490"/>
                    </a:cubicBezTo>
                    <a:lnTo>
                      <a:pt x="703" y="448"/>
                    </a:lnTo>
                    <a:cubicBezTo>
                      <a:pt x="723" y="446"/>
                      <a:pt x="744" y="437"/>
                      <a:pt x="760" y="420"/>
                    </a:cubicBezTo>
                    <a:lnTo>
                      <a:pt x="758" y="383"/>
                    </a:lnTo>
                    <a:cubicBezTo>
                      <a:pt x="762" y="377"/>
                      <a:pt x="766" y="375"/>
                      <a:pt x="771" y="375"/>
                    </a:cubicBezTo>
                    <a:cubicBezTo>
                      <a:pt x="789" y="375"/>
                      <a:pt x="812" y="406"/>
                      <a:pt x="835" y="406"/>
                    </a:cubicBezTo>
                    <a:cubicBezTo>
                      <a:pt x="836" y="406"/>
                      <a:pt x="836" y="406"/>
                      <a:pt x="837" y="406"/>
                    </a:cubicBezTo>
                    <a:lnTo>
                      <a:pt x="837" y="406"/>
                    </a:lnTo>
                    <a:cubicBezTo>
                      <a:pt x="836" y="413"/>
                      <a:pt x="834" y="415"/>
                      <a:pt x="831" y="415"/>
                    </a:cubicBezTo>
                    <a:cubicBezTo>
                      <a:pt x="828" y="415"/>
                      <a:pt x="825" y="411"/>
                      <a:pt x="821" y="406"/>
                    </a:cubicBezTo>
                    <a:lnTo>
                      <a:pt x="821" y="406"/>
                    </a:lnTo>
                    <a:cubicBezTo>
                      <a:pt x="829" y="427"/>
                      <a:pt x="838" y="434"/>
                      <a:pt x="848" y="434"/>
                    </a:cubicBezTo>
                    <a:cubicBezTo>
                      <a:pt x="869" y="434"/>
                      <a:pt x="894" y="399"/>
                      <a:pt x="914" y="399"/>
                    </a:cubicBezTo>
                    <a:cubicBezTo>
                      <a:pt x="922" y="399"/>
                      <a:pt x="928" y="403"/>
                      <a:pt x="934" y="416"/>
                    </a:cubicBezTo>
                    <a:cubicBezTo>
                      <a:pt x="938" y="411"/>
                      <a:pt x="942" y="409"/>
                      <a:pt x="945" y="409"/>
                    </a:cubicBezTo>
                    <a:cubicBezTo>
                      <a:pt x="949" y="409"/>
                      <a:pt x="953" y="413"/>
                      <a:pt x="955" y="418"/>
                    </a:cubicBezTo>
                    <a:cubicBezTo>
                      <a:pt x="953" y="418"/>
                      <a:pt x="953" y="420"/>
                      <a:pt x="953" y="420"/>
                    </a:cubicBezTo>
                    <a:lnTo>
                      <a:pt x="955" y="420"/>
                    </a:lnTo>
                    <a:cubicBezTo>
                      <a:pt x="958" y="427"/>
                      <a:pt x="960" y="434"/>
                      <a:pt x="964" y="441"/>
                    </a:cubicBezTo>
                    <a:cubicBezTo>
                      <a:pt x="962" y="434"/>
                      <a:pt x="960" y="427"/>
                      <a:pt x="958" y="420"/>
                    </a:cubicBezTo>
                    <a:cubicBezTo>
                      <a:pt x="967" y="420"/>
                      <a:pt x="978" y="416"/>
                      <a:pt x="985" y="411"/>
                    </a:cubicBezTo>
                    <a:lnTo>
                      <a:pt x="985" y="411"/>
                    </a:lnTo>
                    <a:lnTo>
                      <a:pt x="983" y="448"/>
                    </a:lnTo>
                    <a:lnTo>
                      <a:pt x="985" y="448"/>
                    </a:lnTo>
                    <a:cubicBezTo>
                      <a:pt x="987" y="451"/>
                      <a:pt x="989" y="452"/>
                      <a:pt x="990" y="452"/>
                    </a:cubicBezTo>
                    <a:cubicBezTo>
                      <a:pt x="995" y="452"/>
                      <a:pt x="997" y="427"/>
                      <a:pt x="997" y="404"/>
                    </a:cubicBezTo>
                    <a:cubicBezTo>
                      <a:pt x="1004" y="397"/>
                      <a:pt x="1009" y="390"/>
                      <a:pt x="1013" y="383"/>
                    </a:cubicBezTo>
                    <a:lnTo>
                      <a:pt x="1013" y="383"/>
                    </a:lnTo>
                    <a:cubicBezTo>
                      <a:pt x="1012" y="403"/>
                      <a:pt x="1015" y="408"/>
                      <a:pt x="1020" y="408"/>
                    </a:cubicBezTo>
                    <a:cubicBezTo>
                      <a:pt x="1024" y="408"/>
                      <a:pt x="1030" y="404"/>
                      <a:pt x="1034" y="404"/>
                    </a:cubicBezTo>
                    <a:cubicBezTo>
                      <a:pt x="1039" y="404"/>
                      <a:pt x="1043" y="409"/>
                      <a:pt x="1043" y="432"/>
                    </a:cubicBezTo>
                    <a:cubicBezTo>
                      <a:pt x="1057" y="404"/>
                      <a:pt x="1094" y="418"/>
                      <a:pt x="1115" y="353"/>
                    </a:cubicBezTo>
                    <a:lnTo>
                      <a:pt x="1115" y="353"/>
                    </a:lnTo>
                    <a:cubicBezTo>
                      <a:pt x="1113" y="362"/>
                      <a:pt x="1115" y="367"/>
                      <a:pt x="1111" y="367"/>
                    </a:cubicBezTo>
                    <a:cubicBezTo>
                      <a:pt x="1116" y="373"/>
                      <a:pt x="1122" y="378"/>
                      <a:pt x="1128" y="378"/>
                    </a:cubicBezTo>
                    <a:cubicBezTo>
                      <a:pt x="1133" y="378"/>
                      <a:pt x="1137" y="376"/>
                      <a:pt x="1143" y="369"/>
                    </a:cubicBezTo>
                    <a:lnTo>
                      <a:pt x="1143" y="369"/>
                    </a:lnTo>
                    <a:lnTo>
                      <a:pt x="1134" y="418"/>
                    </a:lnTo>
                    <a:lnTo>
                      <a:pt x="1134" y="418"/>
                    </a:lnTo>
                    <a:lnTo>
                      <a:pt x="1175" y="360"/>
                    </a:lnTo>
                    <a:lnTo>
                      <a:pt x="1175" y="360"/>
                    </a:lnTo>
                    <a:cubicBezTo>
                      <a:pt x="1185" y="390"/>
                      <a:pt x="1178" y="420"/>
                      <a:pt x="1157" y="443"/>
                    </a:cubicBezTo>
                    <a:cubicBezTo>
                      <a:pt x="1208" y="397"/>
                      <a:pt x="1189" y="430"/>
                      <a:pt x="1238" y="386"/>
                    </a:cubicBezTo>
                    <a:lnTo>
                      <a:pt x="1238" y="386"/>
                    </a:lnTo>
                    <a:lnTo>
                      <a:pt x="1226" y="413"/>
                    </a:lnTo>
                    <a:cubicBezTo>
                      <a:pt x="1227" y="413"/>
                      <a:pt x="1227" y="413"/>
                      <a:pt x="1227" y="413"/>
                    </a:cubicBezTo>
                    <a:cubicBezTo>
                      <a:pt x="1235" y="413"/>
                      <a:pt x="1252" y="398"/>
                      <a:pt x="1261" y="398"/>
                    </a:cubicBezTo>
                    <a:cubicBezTo>
                      <a:pt x="1264" y="398"/>
                      <a:pt x="1267" y="401"/>
                      <a:pt x="1266" y="409"/>
                    </a:cubicBezTo>
                    <a:cubicBezTo>
                      <a:pt x="1266" y="439"/>
                      <a:pt x="1291" y="453"/>
                      <a:pt x="1324" y="467"/>
                    </a:cubicBezTo>
                    <a:cubicBezTo>
                      <a:pt x="1354" y="481"/>
                      <a:pt x="1391" y="497"/>
                      <a:pt x="1396" y="532"/>
                    </a:cubicBezTo>
                    <a:cubicBezTo>
                      <a:pt x="1406" y="510"/>
                      <a:pt x="1411" y="502"/>
                      <a:pt x="1414" y="502"/>
                    </a:cubicBezTo>
                    <a:cubicBezTo>
                      <a:pt x="1419" y="502"/>
                      <a:pt x="1414" y="536"/>
                      <a:pt x="1423" y="536"/>
                    </a:cubicBezTo>
                    <a:cubicBezTo>
                      <a:pt x="1426" y="536"/>
                      <a:pt x="1432" y="532"/>
                      <a:pt x="1440" y="520"/>
                    </a:cubicBezTo>
                    <a:lnTo>
                      <a:pt x="1440" y="520"/>
                    </a:lnTo>
                    <a:cubicBezTo>
                      <a:pt x="1430" y="541"/>
                      <a:pt x="1430" y="557"/>
                      <a:pt x="1410" y="566"/>
                    </a:cubicBezTo>
                    <a:cubicBezTo>
                      <a:pt x="1410" y="566"/>
                      <a:pt x="1411" y="566"/>
                      <a:pt x="1412" y="566"/>
                    </a:cubicBezTo>
                    <a:cubicBezTo>
                      <a:pt x="1438" y="566"/>
                      <a:pt x="1435" y="594"/>
                      <a:pt x="1452" y="594"/>
                    </a:cubicBezTo>
                    <a:cubicBezTo>
                      <a:pt x="1459" y="594"/>
                      <a:pt x="1467" y="591"/>
                      <a:pt x="1481" y="580"/>
                    </a:cubicBezTo>
                    <a:lnTo>
                      <a:pt x="1481" y="580"/>
                    </a:lnTo>
                    <a:cubicBezTo>
                      <a:pt x="1472" y="599"/>
                      <a:pt x="1456" y="603"/>
                      <a:pt x="1451" y="615"/>
                    </a:cubicBezTo>
                    <a:cubicBezTo>
                      <a:pt x="1454" y="614"/>
                      <a:pt x="1461" y="610"/>
                      <a:pt x="1465" y="610"/>
                    </a:cubicBezTo>
                    <a:cubicBezTo>
                      <a:pt x="1467" y="610"/>
                      <a:pt x="1468" y="612"/>
                      <a:pt x="1465" y="617"/>
                    </a:cubicBezTo>
                    <a:cubicBezTo>
                      <a:pt x="1461" y="629"/>
                      <a:pt x="1451" y="629"/>
                      <a:pt x="1442" y="636"/>
                    </a:cubicBezTo>
                    <a:cubicBezTo>
                      <a:pt x="1444" y="637"/>
                      <a:pt x="1447" y="638"/>
                      <a:pt x="1450" y="638"/>
                    </a:cubicBezTo>
                    <a:cubicBezTo>
                      <a:pt x="1476" y="638"/>
                      <a:pt x="1516" y="590"/>
                      <a:pt x="1553" y="546"/>
                    </a:cubicBezTo>
                    <a:lnTo>
                      <a:pt x="1553" y="546"/>
                    </a:lnTo>
                    <a:cubicBezTo>
                      <a:pt x="1551" y="563"/>
                      <a:pt x="1552" y="571"/>
                      <a:pt x="1558" y="571"/>
                    </a:cubicBezTo>
                    <a:cubicBezTo>
                      <a:pt x="1565" y="571"/>
                      <a:pt x="1575" y="564"/>
                      <a:pt x="1593" y="552"/>
                    </a:cubicBezTo>
                    <a:lnTo>
                      <a:pt x="1593" y="552"/>
                    </a:lnTo>
                    <a:cubicBezTo>
                      <a:pt x="1584" y="569"/>
                      <a:pt x="1578" y="590"/>
                      <a:pt x="1563" y="590"/>
                    </a:cubicBezTo>
                    <a:cubicBezTo>
                      <a:pt x="1561" y="590"/>
                      <a:pt x="1560" y="590"/>
                      <a:pt x="1558" y="590"/>
                    </a:cubicBezTo>
                    <a:lnTo>
                      <a:pt x="1558" y="590"/>
                    </a:lnTo>
                    <a:cubicBezTo>
                      <a:pt x="1563" y="596"/>
                      <a:pt x="1576" y="627"/>
                      <a:pt x="1597" y="627"/>
                    </a:cubicBezTo>
                    <a:cubicBezTo>
                      <a:pt x="1604" y="627"/>
                      <a:pt x="1613" y="623"/>
                      <a:pt x="1623" y="613"/>
                    </a:cubicBezTo>
                    <a:lnTo>
                      <a:pt x="1623" y="613"/>
                    </a:lnTo>
                    <a:cubicBezTo>
                      <a:pt x="1620" y="623"/>
                      <a:pt x="1626" y="625"/>
                      <a:pt x="1632" y="625"/>
                    </a:cubicBezTo>
                    <a:cubicBezTo>
                      <a:pt x="1634" y="625"/>
                      <a:pt x="1637" y="625"/>
                      <a:pt x="1639" y="624"/>
                    </a:cubicBezTo>
                    <a:cubicBezTo>
                      <a:pt x="1655" y="641"/>
                      <a:pt x="1653" y="645"/>
                      <a:pt x="1674" y="659"/>
                    </a:cubicBezTo>
                    <a:lnTo>
                      <a:pt x="1674" y="648"/>
                    </a:lnTo>
                    <a:cubicBezTo>
                      <a:pt x="1690" y="637"/>
                      <a:pt x="1698" y="633"/>
                      <a:pt x="1703" y="633"/>
                    </a:cubicBezTo>
                    <a:cubicBezTo>
                      <a:pt x="1715" y="633"/>
                      <a:pt x="1705" y="655"/>
                      <a:pt x="1718" y="661"/>
                    </a:cubicBezTo>
                    <a:lnTo>
                      <a:pt x="1713" y="666"/>
                    </a:lnTo>
                    <a:cubicBezTo>
                      <a:pt x="1706" y="726"/>
                      <a:pt x="1743" y="666"/>
                      <a:pt x="1732" y="731"/>
                    </a:cubicBezTo>
                    <a:lnTo>
                      <a:pt x="1760" y="705"/>
                    </a:lnTo>
                    <a:cubicBezTo>
                      <a:pt x="1772" y="697"/>
                      <a:pt x="1780" y="694"/>
                      <a:pt x="1784" y="694"/>
                    </a:cubicBezTo>
                    <a:cubicBezTo>
                      <a:pt x="1804" y="694"/>
                      <a:pt x="1751" y="766"/>
                      <a:pt x="1785" y="766"/>
                    </a:cubicBezTo>
                    <a:lnTo>
                      <a:pt x="1799" y="745"/>
                    </a:lnTo>
                    <a:cubicBezTo>
                      <a:pt x="1799" y="745"/>
                      <a:pt x="1800" y="745"/>
                      <a:pt x="1800" y="745"/>
                    </a:cubicBezTo>
                    <a:cubicBezTo>
                      <a:pt x="1831" y="745"/>
                      <a:pt x="1725" y="840"/>
                      <a:pt x="1720" y="856"/>
                    </a:cubicBezTo>
                    <a:cubicBezTo>
                      <a:pt x="1718" y="858"/>
                      <a:pt x="1715" y="859"/>
                      <a:pt x="1712" y="859"/>
                    </a:cubicBezTo>
                    <a:cubicBezTo>
                      <a:pt x="1709" y="859"/>
                      <a:pt x="1705" y="858"/>
                      <a:pt x="1702" y="858"/>
                    </a:cubicBezTo>
                    <a:cubicBezTo>
                      <a:pt x="1695" y="872"/>
                      <a:pt x="1695" y="876"/>
                      <a:pt x="1699" y="876"/>
                    </a:cubicBezTo>
                    <a:cubicBezTo>
                      <a:pt x="1709" y="876"/>
                      <a:pt x="1743" y="847"/>
                      <a:pt x="1765" y="847"/>
                    </a:cubicBezTo>
                    <a:cubicBezTo>
                      <a:pt x="1768" y="847"/>
                      <a:pt x="1771" y="848"/>
                      <a:pt x="1774" y="849"/>
                    </a:cubicBezTo>
                    <a:cubicBezTo>
                      <a:pt x="1750" y="868"/>
                      <a:pt x="1709" y="879"/>
                      <a:pt x="1711" y="896"/>
                    </a:cubicBezTo>
                    <a:cubicBezTo>
                      <a:pt x="1695" y="912"/>
                      <a:pt x="1818" y="893"/>
                      <a:pt x="1780" y="940"/>
                    </a:cubicBezTo>
                    <a:cubicBezTo>
                      <a:pt x="1794" y="923"/>
                      <a:pt x="1815" y="914"/>
                      <a:pt x="1836" y="914"/>
                    </a:cubicBezTo>
                    <a:cubicBezTo>
                      <a:pt x="1851" y="927"/>
                      <a:pt x="1792" y="982"/>
                      <a:pt x="1840" y="982"/>
                    </a:cubicBezTo>
                    <a:cubicBezTo>
                      <a:pt x="1843" y="982"/>
                      <a:pt x="1848" y="982"/>
                      <a:pt x="1852" y="981"/>
                    </a:cubicBezTo>
                    <a:lnTo>
                      <a:pt x="1852" y="981"/>
                    </a:lnTo>
                    <a:cubicBezTo>
                      <a:pt x="1848" y="984"/>
                      <a:pt x="1843" y="988"/>
                      <a:pt x="1838" y="991"/>
                    </a:cubicBezTo>
                    <a:cubicBezTo>
                      <a:pt x="1860" y="995"/>
                      <a:pt x="1881" y="1017"/>
                      <a:pt x="1913" y="1017"/>
                    </a:cubicBezTo>
                    <a:cubicBezTo>
                      <a:pt x="1916" y="1017"/>
                      <a:pt x="1919" y="1016"/>
                      <a:pt x="1922" y="1016"/>
                    </a:cubicBezTo>
                    <a:lnTo>
                      <a:pt x="1922" y="1016"/>
                    </a:lnTo>
                    <a:cubicBezTo>
                      <a:pt x="1859" y="1046"/>
                      <a:pt x="1883" y="1060"/>
                      <a:pt x="1908" y="1074"/>
                    </a:cubicBezTo>
                    <a:cubicBezTo>
                      <a:pt x="1931" y="1090"/>
                      <a:pt x="1957" y="1104"/>
                      <a:pt x="1894" y="1118"/>
                    </a:cubicBezTo>
                    <a:lnTo>
                      <a:pt x="1913" y="1158"/>
                    </a:lnTo>
                    <a:lnTo>
                      <a:pt x="1899" y="1160"/>
                    </a:lnTo>
                    <a:cubicBezTo>
                      <a:pt x="1896" y="1190"/>
                      <a:pt x="1929" y="1192"/>
                      <a:pt x="1961" y="1197"/>
                    </a:cubicBezTo>
                    <a:cubicBezTo>
                      <a:pt x="1957" y="1201"/>
                      <a:pt x="1951" y="1202"/>
                      <a:pt x="1946" y="1202"/>
                    </a:cubicBezTo>
                    <a:cubicBezTo>
                      <a:pt x="1942" y="1202"/>
                      <a:pt x="1939" y="1202"/>
                      <a:pt x="1936" y="1202"/>
                    </a:cubicBezTo>
                    <a:cubicBezTo>
                      <a:pt x="1917" y="1248"/>
                      <a:pt x="1924" y="1250"/>
                      <a:pt x="1994" y="1276"/>
                    </a:cubicBezTo>
                    <a:lnTo>
                      <a:pt x="1952" y="1285"/>
                    </a:lnTo>
                    <a:cubicBezTo>
                      <a:pt x="1980" y="1292"/>
                      <a:pt x="1894" y="1350"/>
                      <a:pt x="1947" y="1385"/>
                    </a:cubicBezTo>
                    <a:cubicBezTo>
                      <a:pt x="1940" y="1385"/>
                      <a:pt x="1934" y="1382"/>
                      <a:pt x="1927" y="1380"/>
                    </a:cubicBezTo>
                    <a:lnTo>
                      <a:pt x="1927" y="1380"/>
                    </a:lnTo>
                    <a:cubicBezTo>
                      <a:pt x="1980" y="1426"/>
                      <a:pt x="1813" y="1484"/>
                      <a:pt x="1966" y="1503"/>
                    </a:cubicBezTo>
                    <a:lnTo>
                      <a:pt x="2003" y="1535"/>
                    </a:lnTo>
                    <a:cubicBezTo>
                      <a:pt x="2007" y="1523"/>
                      <a:pt x="2014" y="1520"/>
                      <a:pt x="2023" y="1520"/>
                    </a:cubicBezTo>
                    <a:cubicBezTo>
                      <a:pt x="2040" y="1520"/>
                      <a:pt x="2063" y="1532"/>
                      <a:pt x="2080" y="1532"/>
                    </a:cubicBezTo>
                    <a:cubicBezTo>
                      <a:pt x="2085" y="1532"/>
                      <a:pt x="2090" y="1531"/>
                      <a:pt x="2093" y="1528"/>
                    </a:cubicBezTo>
                    <a:lnTo>
                      <a:pt x="2093" y="1528"/>
                    </a:lnTo>
                    <a:cubicBezTo>
                      <a:pt x="2100" y="1542"/>
                      <a:pt x="2072" y="1557"/>
                      <a:pt x="2054" y="1557"/>
                    </a:cubicBezTo>
                    <a:cubicBezTo>
                      <a:pt x="2047" y="1557"/>
                      <a:pt x="2041" y="1554"/>
                      <a:pt x="2040" y="1549"/>
                    </a:cubicBezTo>
                    <a:lnTo>
                      <a:pt x="2047" y="1547"/>
                    </a:lnTo>
                    <a:cubicBezTo>
                      <a:pt x="2040" y="1546"/>
                      <a:pt x="2034" y="1545"/>
                      <a:pt x="2028" y="1545"/>
                    </a:cubicBezTo>
                    <a:cubicBezTo>
                      <a:pt x="1978" y="1545"/>
                      <a:pt x="2007" y="1589"/>
                      <a:pt x="1965" y="1589"/>
                    </a:cubicBezTo>
                    <a:cubicBezTo>
                      <a:pt x="1963" y="1589"/>
                      <a:pt x="1961" y="1589"/>
                      <a:pt x="1959" y="1589"/>
                    </a:cubicBezTo>
                    <a:cubicBezTo>
                      <a:pt x="1957" y="1668"/>
                      <a:pt x="1899" y="1732"/>
                      <a:pt x="1876" y="1797"/>
                    </a:cubicBezTo>
                    <a:lnTo>
                      <a:pt x="1938" y="1804"/>
                    </a:lnTo>
                    <a:lnTo>
                      <a:pt x="1929" y="1830"/>
                    </a:lnTo>
                    <a:cubicBezTo>
                      <a:pt x="1925" y="1831"/>
                      <a:pt x="1920" y="1831"/>
                      <a:pt x="1915" y="1831"/>
                    </a:cubicBezTo>
                    <a:cubicBezTo>
                      <a:pt x="1899" y="1831"/>
                      <a:pt x="1880" y="1825"/>
                      <a:pt x="1887" y="1809"/>
                    </a:cubicBezTo>
                    <a:lnTo>
                      <a:pt x="1887" y="1809"/>
                    </a:lnTo>
                    <a:cubicBezTo>
                      <a:pt x="1850" y="1811"/>
                      <a:pt x="1906" y="1851"/>
                      <a:pt x="1920" y="1853"/>
                    </a:cubicBezTo>
                    <a:cubicBezTo>
                      <a:pt x="1912" y="1860"/>
                      <a:pt x="1905" y="1863"/>
                      <a:pt x="1898" y="1863"/>
                    </a:cubicBezTo>
                    <a:cubicBezTo>
                      <a:pt x="1875" y="1863"/>
                      <a:pt x="1856" y="1833"/>
                      <a:pt x="1849" y="1833"/>
                    </a:cubicBezTo>
                    <a:cubicBezTo>
                      <a:pt x="1849" y="1833"/>
                      <a:pt x="1848" y="1833"/>
                      <a:pt x="1848" y="1834"/>
                    </a:cubicBezTo>
                    <a:lnTo>
                      <a:pt x="1848" y="1851"/>
                    </a:lnTo>
                    <a:lnTo>
                      <a:pt x="1857" y="1848"/>
                    </a:lnTo>
                    <a:cubicBezTo>
                      <a:pt x="1878" y="1869"/>
                      <a:pt x="1903" y="1874"/>
                      <a:pt x="1894" y="1899"/>
                    </a:cubicBezTo>
                    <a:cubicBezTo>
                      <a:pt x="1888" y="1904"/>
                      <a:pt x="1881" y="1905"/>
                      <a:pt x="1875" y="1905"/>
                    </a:cubicBezTo>
                    <a:cubicBezTo>
                      <a:pt x="1867" y="1905"/>
                      <a:pt x="1860" y="1903"/>
                      <a:pt x="1856" y="1903"/>
                    </a:cubicBezTo>
                    <a:cubicBezTo>
                      <a:pt x="1854" y="1903"/>
                      <a:pt x="1853" y="1903"/>
                      <a:pt x="1852" y="1904"/>
                    </a:cubicBezTo>
                    <a:cubicBezTo>
                      <a:pt x="1848" y="1904"/>
                      <a:pt x="1845" y="1904"/>
                      <a:pt x="1848" y="1913"/>
                    </a:cubicBezTo>
                    <a:lnTo>
                      <a:pt x="1834" y="1950"/>
                    </a:lnTo>
                    <a:lnTo>
                      <a:pt x="1885" y="1943"/>
                    </a:lnTo>
                    <a:lnTo>
                      <a:pt x="1885" y="1943"/>
                    </a:lnTo>
                    <a:cubicBezTo>
                      <a:pt x="1902" y="1961"/>
                      <a:pt x="1885" y="1973"/>
                      <a:pt x="1910" y="1973"/>
                    </a:cubicBezTo>
                    <a:cubicBezTo>
                      <a:pt x="1915" y="1973"/>
                      <a:pt x="1922" y="1973"/>
                      <a:pt x="1931" y="1971"/>
                    </a:cubicBezTo>
                    <a:lnTo>
                      <a:pt x="1931" y="1971"/>
                    </a:lnTo>
                    <a:cubicBezTo>
                      <a:pt x="1846" y="1983"/>
                      <a:pt x="1882" y="2101"/>
                      <a:pt x="1855" y="2113"/>
                    </a:cubicBezTo>
                    <a:cubicBezTo>
                      <a:pt x="1880" y="2129"/>
                      <a:pt x="1892" y="2161"/>
                      <a:pt x="1880" y="2189"/>
                    </a:cubicBezTo>
                    <a:cubicBezTo>
                      <a:pt x="1884" y="2187"/>
                      <a:pt x="1893" y="2185"/>
                      <a:pt x="1904" y="2185"/>
                    </a:cubicBezTo>
                    <a:cubicBezTo>
                      <a:pt x="1922" y="2185"/>
                      <a:pt x="1943" y="2190"/>
                      <a:pt x="1938" y="2203"/>
                    </a:cubicBezTo>
                    <a:cubicBezTo>
                      <a:pt x="1927" y="2202"/>
                      <a:pt x="1918" y="2201"/>
                      <a:pt x="1910" y="2201"/>
                    </a:cubicBezTo>
                    <a:cubicBezTo>
                      <a:pt x="1837" y="2201"/>
                      <a:pt x="1877" y="2244"/>
                      <a:pt x="1812" y="2262"/>
                    </a:cubicBezTo>
                    <a:lnTo>
                      <a:pt x="1812" y="2262"/>
                    </a:lnTo>
                    <a:cubicBezTo>
                      <a:pt x="1814" y="2261"/>
                      <a:pt x="1816" y="2261"/>
                      <a:pt x="1818" y="2261"/>
                    </a:cubicBezTo>
                    <a:cubicBezTo>
                      <a:pt x="1848" y="2261"/>
                      <a:pt x="1834" y="2311"/>
                      <a:pt x="1869" y="2311"/>
                    </a:cubicBezTo>
                    <a:cubicBezTo>
                      <a:pt x="1876" y="2311"/>
                      <a:pt x="1885" y="2309"/>
                      <a:pt x="1896" y="2305"/>
                    </a:cubicBezTo>
                    <a:lnTo>
                      <a:pt x="1896" y="2305"/>
                    </a:lnTo>
                    <a:cubicBezTo>
                      <a:pt x="1892" y="2315"/>
                      <a:pt x="1881" y="2316"/>
                      <a:pt x="1868" y="2316"/>
                    </a:cubicBezTo>
                    <a:cubicBezTo>
                      <a:pt x="1866" y="2316"/>
                      <a:pt x="1864" y="2316"/>
                      <a:pt x="1863" y="2316"/>
                    </a:cubicBezTo>
                    <a:cubicBezTo>
                      <a:pt x="1851" y="2316"/>
                      <a:pt x="1838" y="2316"/>
                      <a:pt x="1827" y="2324"/>
                    </a:cubicBezTo>
                    <a:cubicBezTo>
                      <a:pt x="1871" y="2370"/>
                      <a:pt x="1804" y="2433"/>
                      <a:pt x="1827" y="2493"/>
                    </a:cubicBezTo>
                    <a:cubicBezTo>
                      <a:pt x="1837" y="2493"/>
                      <a:pt x="1851" y="2486"/>
                      <a:pt x="1867" y="2486"/>
                    </a:cubicBezTo>
                    <a:cubicBezTo>
                      <a:pt x="1874" y="2486"/>
                      <a:pt x="1880" y="2487"/>
                      <a:pt x="1887" y="2490"/>
                    </a:cubicBezTo>
                    <a:lnTo>
                      <a:pt x="1818" y="2530"/>
                    </a:lnTo>
                    <a:cubicBezTo>
                      <a:pt x="1827" y="2541"/>
                      <a:pt x="1903" y="2530"/>
                      <a:pt x="1857" y="2560"/>
                    </a:cubicBezTo>
                    <a:cubicBezTo>
                      <a:pt x="1865" y="2557"/>
                      <a:pt x="1875" y="2551"/>
                      <a:pt x="1883" y="2551"/>
                    </a:cubicBezTo>
                    <a:cubicBezTo>
                      <a:pt x="1887" y="2551"/>
                      <a:pt x="1890" y="2553"/>
                      <a:pt x="1892" y="2555"/>
                    </a:cubicBezTo>
                    <a:cubicBezTo>
                      <a:pt x="1866" y="2618"/>
                      <a:pt x="1894" y="2674"/>
                      <a:pt x="1915" y="2729"/>
                    </a:cubicBezTo>
                    <a:cubicBezTo>
                      <a:pt x="1936" y="2783"/>
                      <a:pt x="1952" y="2841"/>
                      <a:pt x="1908" y="2915"/>
                    </a:cubicBezTo>
                    <a:cubicBezTo>
                      <a:pt x="1917" y="2904"/>
                      <a:pt x="1924" y="2900"/>
                      <a:pt x="1929" y="2900"/>
                    </a:cubicBezTo>
                    <a:cubicBezTo>
                      <a:pt x="1935" y="2900"/>
                      <a:pt x="1938" y="2906"/>
                      <a:pt x="1940" y="2912"/>
                    </a:cubicBezTo>
                    <a:cubicBezTo>
                      <a:pt x="1945" y="2903"/>
                      <a:pt x="1975" y="2901"/>
                      <a:pt x="1996" y="2894"/>
                    </a:cubicBezTo>
                    <a:lnTo>
                      <a:pt x="1996" y="2894"/>
                    </a:lnTo>
                    <a:lnTo>
                      <a:pt x="1959" y="2956"/>
                    </a:lnTo>
                    <a:cubicBezTo>
                      <a:pt x="1963" y="2956"/>
                      <a:pt x="1967" y="2955"/>
                      <a:pt x="1970" y="2955"/>
                    </a:cubicBezTo>
                    <a:cubicBezTo>
                      <a:pt x="2006" y="2955"/>
                      <a:pt x="1991" y="2993"/>
                      <a:pt x="2019" y="2993"/>
                    </a:cubicBezTo>
                    <a:cubicBezTo>
                      <a:pt x="2023" y="2993"/>
                      <a:pt x="2028" y="2993"/>
                      <a:pt x="2033" y="2991"/>
                    </a:cubicBezTo>
                    <a:lnTo>
                      <a:pt x="2019" y="2982"/>
                    </a:lnTo>
                    <a:cubicBezTo>
                      <a:pt x="2084" y="2980"/>
                      <a:pt x="2140" y="2910"/>
                      <a:pt x="2219" y="2887"/>
                    </a:cubicBezTo>
                    <a:lnTo>
                      <a:pt x="2219" y="2887"/>
                    </a:lnTo>
                    <a:cubicBezTo>
                      <a:pt x="2218" y="2887"/>
                      <a:pt x="2217" y="2887"/>
                      <a:pt x="2216" y="2887"/>
                    </a:cubicBezTo>
                    <a:cubicBezTo>
                      <a:pt x="2146" y="2887"/>
                      <a:pt x="2298" y="2803"/>
                      <a:pt x="2191" y="2801"/>
                    </a:cubicBezTo>
                    <a:cubicBezTo>
                      <a:pt x="2197" y="2796"/>
                      <a:pt x="2202" y="2796"/>
                      <a:pt x="2208" y="2796"/>
                    </a:cubicBezTo>
                    <a:cubicBezTo>
                      <a:pt x="2211" y="2796"/>
                      <a:pt x="2215" y="2796"/>
                      <a:pt x="2218" y="2796"/>
                    </a:cubicBezTo>
                    <a:cubicBezTo>
                      <a:pt x="2224" y="2796"/>
                      <a:pt x="2229" y="2795"/>
                      <a:pt x="2235" y="2792"/>
                    </a:cubicBezTo>
                    <a:cubicBezTo>
                      <a:pt x="2198" y="2792"/>
                      <a:pt x="2189" y="2785"/>
                      <a:pt x="2198" y="2762"/>
                    </a:cubicBezTo>
                    <a:lnTo>
                      <a:pt x="2207" y="2762"/>
                    </a:lnTo>
                    <a:cubicBezTo>
                      <a:pt x="2182" y="2713"/>
                      <a:pt x="2209" y="2681"/>
                      <a:pt x="2216" y="2620"/>
                    </a:cubicBezTo>
                    <a:lnTo>
                      <a:pt x="2216" y="2620"/>
                    </a:lnTo>
                    <a:lnTo>
                      <a:pt x="2179" y="2632"/>
                    </a:lnTo>
                    <a:cubicBezTo>
                      <a:pt x="2182" y="2620"/>
                      <a:pt x="2193" y="2613"/>
                      <a:pt x="2200" y="2606"/>
                    </a:cubicBezTo>
                    <a:cubicBezTo>
                      <a:pt x="2198" y="2606"/>
                      <a:pt x="2196" y="2606"/>
                      <a:pt x="2195" y="2606"/>
                    </a:cubicBezTo>
                    <a:cubicBezTo>
                      <a:pt x="2142" y="2606"/>
                      <a:pt x="2205" y="2641"/>
                      <a:pt x="2138" y="2643"/>
                    </a:cubicBezTo>
                    <a:cubicBezTo>
                      <a:pt x="2212" y="2611"/>
                      <a:pt x="2119" y="2553"/>
                      <a:pt x="2209" y="2528"/>
                    </a:cubicBezTo>
                    <a:cubicBezTo>
                      <a:pt x="2208" y="2523"/>
                      <a:pt x="2205" y="2521"/>
                      <a:pt x="2200" y="2521"/>
                    </a:cubicBezTo>
                    <a:cubicBezTo>
                      <a:pt x="2191" y="2521"/>
                      <a:pt x="2177" y="2527"/>
                      <a:pt x="2169" y="2527"/>
                    </a:cubicBezTo>
                    <a:cubicBezTo>
                      <a:pt x="2164" y="2527"/>
                      <a:pt x="2161" y="2525"/>
                      <a:pt x="2161" y="2521"/>
                    </a:cubicBezTo>
                    <a:lnTo>
                      <a:pt x="2184" y="2511"/>
                    </a:lnTo>
                    <a:lnTo>
                      <a:pt x="2151" y="2511"/>
                    </a:lnTo>
                    <a:cubicBezTo>
                      <a:pt x="2156" y="2497"/>
                      <a:pt x="2186" y="2488"/>
                      <a:pt x="2207" y="2486"/>
                    </a:cubicBezTo>
                    <a:lnTo>
                      <a:pt x="2207" y="2486"/>
                    </a:lnTo>
                    <a:cubicBezTo>
                      <a:pt x="2205" y="2488"/>
                      <a:pt x="2214" y="2493"/>
                      <a:pt x="2216" y="2495"/>
                    </a:cubicBezTo>
                    <a:cubicBezTo>
                      <a:pt x="2240" y="2478"/>
                      <a:pt x="2205" y="2457"/>
                      <a:pt x="2208" y="2448"/>
                    </a:cubicBezTo>
                    <a:lnTo>
                      <a:pt x="2208" y="2448"/>
                    </a:lnTo>
                    <a:lnTo>
                      <a:pt x="2195" y="2465"/>
                    </a:lnTo>
                    <a:cubicBezTo>
                      <a:pt x="2165" y="2416"/>
                      <a:pt x="2193" y="2351"/>
                      <a:pt x="2142" y="2303"/>
                    </a:cubicBezTo>
                    <a:lnTo>
                      <a:pt x="2124" y="2307"/>
                    </a:lnTo>
                    <a:cubicBezTo>
                      <a:pt x="2087" y="2268"/>
                      <a:pt x="2144" y="2275"/>
                      <a:pt x="2128" y="2233"/>
                    </a:cubicBezTo>
                    <a:lnTo>
                      <a:pt x="2128" y="2233"/>
                    </a:lnTo>
                    <a:lnTo>
                      <a:pt x="2133" y="2235"/>
                    </a:lnTo>
                    <a:cubicBezTo>
                      <a:pt x="2114" y="2226"/>
                      <a:pt x="2103" y="2212"/>
                      <a:pt x="2107" y="2201"/>
                    </a:cubicBezTo>
                    <a:lnTo>
                      <a:pt x="2107" y="2201"/>
                    </a:lnTo>
                    <a:cubicBezTo>
                      <a:pt x="2111" y="2203"/>
                      <a:pt x="2115" y="2204"/>
                      <a:pt x="2119" y="2204"/>
                    </a:cubicBezTo>
                    <a:cubicBezTo>
                      <a:pt x="2133" y="2204"/>
                      <a:pt x="2148" y="2194"/>
                      <a:pt x="2162" y="2194"/>
                    </a:cubicBezTo>
                    <a:cubicBezTo>
                      <a:pt x="2167" y="2194"/>
                      <a:pt x="2172" y="2195"/>
                      <a:pt x="2177" y="2198"/>
                    </a:cubicBezTo>
                    <a:cubicBezTo>
                      <a:pt x="2142" y="2154"/>
                      <a:pt x="2147" y="2178"/>
                      <a:pt x="2080" y="2143"/>
                    </a:cubicBezTo>
                    <a:lnTo>
                      <a:pt x="2112" y="2138"/>
                    </a:lnTo>
                    <a:cubicBezTo>
                      <a:pt x="2084" y="2127"/>
                      <a:pt x="2070" y="2124"/>
                      <a:pt x="2066" y="2101"/>
                    </a:cubicBezTo>
                    <a:lnTo>
                      <a:pt x="2066" y="2101"/>
                    </a:lnTo>
                    <a:cubicBezTo>
                      <a:pt x="2073" y="2107"/>
                      <a:pt x="2080" y="2109"/>
                      <a:pt x="2087" y="2109"/>
                    </a:cubicBezTo>
                    <a:cubicBezTo>
                      <a:pt x="2096" y="2109"/>
                      <a:pt x="2106" y="2106"/>
                      <a:pt x="2116" y="2106"/>
                    </a:cubicBezTo>
                    <a:cubicBezTo>
                      <a:pt x="2126" y="2106"/>
                      <a:pt x="2136" y="2109"/>
                      <a:pt x="2147" y="2117"/>
                    </a:cubicBezTo>
                    <a:cubicBezTo>
                      <a:pt x="2221" y="2080"/>
                      <a:pt x="2089" y="2041"/>
                      <a:pt x="2191" y="2034"/>
                    </a:cubicBezTo>
                    <a:cubicBezTo>
                      <a:pt x="2174" y="2027"/>
                      <a:pt x="2162" y="2025"/>
                      <a:pt x="2153" y="2025"/>
                    </a:cubicBezTo>
                    <a:cubicBezTo>
                      <a:pt x="2123" y="2025"/>
                      <a:pt x="2131" y="2054"/>
                      <a:pt x="2123" y="2054"/>
                    </a:cubicBezTo>
                    <a:cubicBezTo>
                      <a:pt x="2122" y="2054"/>
                      <a:pt x="2121" y="2054"/>
                      <a:pt x="2119" y="2052"/>
                    </a:cubicBezTo>
                    <a:cubicBezTo>
                      <a:pt x="2117" y="2053"/>
                      <a:pt x="2115" y="2053"/>
                      <a:pt x="2113" y="2053"/>
                    </a:cubicBezTo>
                    <a:cubicBezTo>
                      <a:pt x="2087" y="2053"/>
                      <a:pt x="2059" y="2024"/>
                      <a:pt x="2070" y="2011"/>
                    </a:cubicBezTo>
                    <a:cubicBezTo>
                      <a:pt x="2075" y="1997"/>
                      <a:pt x="2184" y="2004"/>
                      <a:pt x="2191" y="1969"/>
                    </a:cubicBezTo>
                    <a:cubicBezTo>
                      <a:pt x="2191" y="1974"/>
                      <a:pt x="2195" y="1974"/>
                      <a:pt x="2193" y="1978"/>
                    </a:cubicBezTo>
                    <a:cubicBezTo>
                      <a:pt x="2219" y="1969"/>
                      <a:pt x="2170" y="1946"/>
                      <a:pt x="2209" y="1936"/>
                    </a:cubicBezTo>
                    <a:cubicBezTo>
                      <a:pt x="2161" y="1918"/>
                      <a:pt x="2219" y="1918"/>
                      <a:pt x="2154" y="1899"/>
                    </a:cubicBezTo>
                    <a:lnTo>
                      <a:pt x="2154" y="1899"/>
                    </a:lnTo>
                    <a:lnTo>
                      <a:pt x="2161" y="1936"/>
                    </a:lnTo>
                    <a:cubicBezTo>
                      <a:pt x="2147" y="1913"/>
                      <a:pt x="2077" y="1878"/>
                      <a:pt x="2121" y="1855"/>
                    </a:cubicBezTo>
                    <a:lnTo>
                      <a:pt x="2121" y="1855"/>
                    </a:lnTo>
                    <a:cubicBezTo>
                      <a:pt x="2135" y="1862"/>
                      <a:pt x="2147" y="1874"/>
                      <a:pt x="2156" y="1883"/>
                    </a:cubicBezTo>
                    <a:cubicBezTo>
                      <a:pt x="2179" y="1878"/>
                      <a:pt x="2149" y="1865"/>
                      <a:pt x="2170" y="1858"/>
                    </a:cubicBezTo>
                    <a:lnTo>
                      <a:pt x="2170" y="1858"/>
                    </a:lnTo>
                    <a:cubicBezTo>
                      <a:pt x="2235" y="1878"/>
                      <a:pt x="2175" y="1902"/>
                      <a:pt x="2219" y="1934"/>
                    </a:cubicBezTo>
                    <a:cubicBezTo>
                      <a:pt x="2242" y="1931"/>
                      <a:pt x="2208" y="1904"/>
                      <a:pt x="2221" y="1904"/>
                    </a:cubicBezTo>
                    <a:cubicBezTo>
                      <a:pt x="2224" y="1904"/>
                      <a:pt x="2233" y="1907"/>
                      <a:pt x="2249" y="1913"/>
                    </a:cubicBezTo>
                    <a:cubicBezTo>
                      <a:pt x="2205" y="1895"/>
                      <a:pt x="2209" y="1888"/>
                      <a:pt x="2219" y="1878"/>
                    </a:cubicBezTo>
                    <a:cubicBezTo>
                      <a:pt x="2228" y="1869"/>
                      <a:pt x="2240" y="1855"/>
                      <a:pt x="2209" y="1832"/>
                    </a:cubicBezTo>
                    <a:lnTo>
                      <a:pt x="2209" y="1832"/>
                    </a:lnTo>
                    <a:lnTo>
                      <a:pt x="2246" y="1844"/>
                    </a:lnTo>
                    <a:cubicBezTo>
                      <a:pt x="2242" y="1837"/>
                      <a:pt x="2226" y="1825"/>
                      <a:pt x="2230" y="1816"/>
                    </a:cubicBezTo>
                    <a:lnTo>
                      <a:pt x="2230" y="1816"/>
                    </a:lnTo>
                    <a:lnTo>
                      <a:pt x="2277" y="1841"/>
                    </a:lnTo>
                    <a:cubicBezTo>
                      <a:pt x="2240" y="1809"/>
                      <a:pt x="2325" y="1802"/>
                      <a:pt x="2304" y="1774"/>
                    </a:cubicBezTo>
                    <a:lnTo>
                      <a:pt x="2304" y="1774"/>
                    </a:lnTo>
                    <a:cubicBezTo>
                      <a:pt x="2301" y="1792"/>
                      <a:pt x="2294" y="1797"/>
                      <a:pt x="2284" y="1797"/>
                    </a:cubicBezTo>
                    <a:cubicBezTo>
                      <a:pt x="2271" y="1797"/>
                      <a:pt x="2254" y="1788"/>
                      <a:pt x="2237" y="1788"/>
                    </a:cubicBezTo>
                    <a:cubicBezTo>
                      <a:pt x="2233" y="1788"/>
                      <a:pt x="2228" y="1788"/>
                      <a:pt x="2223" y="1790"/>
                    </a:cubicBezTo>
                    <a:cubicBezTo>
                      <a:pt x="2182" y="1724"/>
                      <a:pt x="2328" y="1775"/>
                      <a:pt x="2325" y="1708"/>
                    </a:cubicBezTo>
                    <a:lnTo>
                      <a:pt x="2325" y="1708"/>
                    </a:lnTo>
                    <a:cubicBezTo>
                      <a:pt x="2324" y="1715"/>
                      <a:pt x="2309" y="1725"/>
                      <a:pt x="2296" y="1725"/>
                    </a:cubicBezTo>
                    <a:cubicBezTo>
                      <a:pt x="2290" y="1725"/>
                      <a:pt x="2285" y="1723"/>
                      <a:pt x="2281" y="1719"/>
                    </a:cubicBezTo>
                    <a:cubicBezTo>
                      <a:pt x="2293" y="1702"/>
                      <a:pt x="2311" y="1693"/>
                      <a:pt x="2330" y="1686"/>
                    </a:cubicBezTo>
                    <a:cubicBezTo>
                      <a:pt x="2329" y="1670"/>
                      <a:pt x="2324" y="1665"/>
                      <a:pt x="2316" y="1665"/>
                    </a:cubicBezTo>
                    <a:cubicBezTo>
                      <a:pt x="2306" y="1665"/>
                      <a:pt x="2293" y="1673"/>
                      <a:pt x="2281" y="1673"/>
                    </a:cubicBezTo>
                    <a:cubicBezTo>
                      <a:pt x="2276" y="1673"/>
                      <a:pt x="2271" y="1672"/>
                      <a:pt x="2267" y="1668"/>
                    </a:cubicBezTo>
                    <a:cubicBezTo>
                      <a:pt x="2316" y="1658"/>
                      <a:pt x="2249" y="1642"/>
                      <a:pt x="2235" y="1623"/>
                    </a:cubicBezTo>
                    <a:lnTo>
                      <a:pt x="2235" y="1623"/>
                    </a:lnTo>
                    <a:lnTo>
                      <a:pt x="2277" y="1626"/>
                    </a:lnTo>
                    <a:cubicBezTo>
                      <a:pt x="2307" y="1579"/>
                      <a:pt x="2193" y="1607"/>
                      <a:pt x="2228" y="1566"/>
                    </a:cubicBezTo>
                    <a:lnTo>
                      <a:pt x="2228" y="1566"/>
                    </a:lnTo>
                    <a:lnTo>
                      <a:pt x="2284" y="1586"/>
                    </a:lnTo>
                    <a:lnTo>
                      <a:pt x="2270" y="1563"/>
                    </a:lnTo>
                    <a:lnTo>
                      <a:pt x="2316" y="1570"/>
                    </a:lnTo>
                    <a:cubicBezTo>
                      <a:pt x="2284" y="1542"/>
                      <a:pt x="2293" y="1535"/>
                      <a:pt x="2307" y="1510"/>
                    </a:cubicBezTo>
                    <a:lnTo>
                      <a:pt x="2307" y="1510"/>
                    </a:lnTo>
                    <a:cubicBezTo>
                      <a:pt x="2302" y="1511"/>
                      <a:pt x="2296" y="1511"/>
                      <a:pt x="2291" y="1511"/>
                    </a:cubicBezTo>
                    <a:cubicBezTo>
                      <a:pt x="2263" y="1511"/>
                      <a:pt x="2233" y="1502"/>
                      <a:pt x="2233" y="1484"/>
                    </a:cubicBezTo>
                    <a:cubicBezTo>
                      <a:pt x="2241" y="1479"/>
                      <a:pt x="2248" y="1478"/>
                      <a:pt x="2253" y="1478"/>
                    </a:cubicBezTo>
                    <a:cubicBezTo>
                      <a:pt x="2255" y="1478"/>
                      <a:pt x="2257" y="1478"/>
                      <a:pt x="2259" y="1478"/>
                    </a:cubicBezTo>
                    <a:cubicBezTo>
                      <a:pt x="2265" y="1478"/>
                      <a:pt x="2267" y="1476"/>
                      <a:pt x="2265" y="1461"/>
                    </a:cubicBezTo>
                    <a:lnTo>
                      <a:pt x="2265" y="1461"/>
                    </a:lnTo>
                    <a:cubicBezTo>
                      <a:pt x="2291" y="1468"/>
                      <a:pt x="2323" y="1477"/>
                      <a:pt x="2284" y="1489"/>
                    </a:cubicBezTo>
                    <a:cubicBezTo>
                      <a:pt x="2297" y="1491"/>
                      <a:pt x="2309" y="1498"/>
                      <a:pt x="2323" y="1498"/>
                    </a:cubicBezTo>
                    <a:cubicBezTo>
                      <a:pt x="2353" y="1482"/>
                      <a:pt x="2330" y="1457"/>
                      <a:pt x="2330" y="1445"/>
                    </a:cubicBezTo>
                    <a:lnTo>
                      <a:pt x="2330" y="1445"/>
                    </a:lnTo>
                    <a:cubicBezTo>
                      <a:pt x="2328" y="1452"/>
                      <a:pt x="2325" y="1457"/>
                      <a:pt x="2321" y="1459"/>
                    </a:cubicBezTo>
                    <a:lnTo>
                      <a:pt x="2263" y="1413"/>
                    </a:lnTo>
                    <a:cubicBezTo>
                      <a:pt x="2268" y="1410"/>
                      <a:pt x="2274" y="1409"/>
                      <a:pt x="2280" y="1409"/>
                    </a:cubicBezTo>
                    <a:cubicBezTo>
                      <a:pt x="2288" y="1409"/>
                      <a:pt x="2296" y="1411"/>
                      <a:pt x="2302" y="1415"/>
                    </a:cubicBezTo>
                    <a:cubicBezTo>
                      <a:pt x="2297" y="1406"/>
                      <a:pt x="2279" y="1401"/>
                      <a:pt x="2272" y="1387"/>
                    </a:cubicBezTo>
                    <a:lnTo>
                      <a:pt x="2272" y="1387"/>
                    </a:lnTo>
                    <a:cubicBezTo>
                      <a:pt x="2306" y="1389"/>
                      <a:pt x="2341" y="1387"/>
                      <a:pt x="2357" y="1405"/>
                    </a:cubicBezTo>
                    <a:lnTo>
                      <a:pt x="2357" y="1405"/>
                    </a:lnTo>
                    <a:lnTo>
                      <a:pt x="2318" y="1362"/>
                    </a:lnTo>
                    <a:cubicBezTo>
                      <a:pt x="2330" y="1359"/>
                      <a:pt x="2350" y="1342"/>
                      <a:pt x="2363" y="1342"/>
                    </a:cubicBezTo>
                    <a:cubicBezTo>
                      <a:pt x="2366" y="1342"/>
                      <a:pt x="2368" y="1342"/>
                      <a:pt x="2369" y="1343"/>
                    </a:cubicBezTo>
                    <a:cubicBezTo>
                      <a:pt x="2386" y="1313"/>
                      <a:pt x="2300" y="1285"/>
                      <a:pt x="2321" y="1250"/>
                    </a:cubicBezTo>
                    <a:cubicBezTo>
                      <a:pt x="2311" y="1248"/>
                      <a:pt x="2307" y="1246"/>
                      <a:pt x="2300" y="1241"/>
                    </a:cubicBezTo>
                    <a:cubicBezTo>
                      <a:pt x="2304" y="1209"/>
                      <a:pt x="2339" y="1174"/>
                      <a:pt x="2286" y="1146"/>
                    </a:cubicBezTo>
                    <a:lnTo>
                      <a:pt x="2339" y="1116"/>
                    </a:lnTo>
                    <a:cubicBezTo>
                      <a:pt x="2336" y="1111"/>
                      <a:pt x="2332" y="1110"/>
                      <a:pt x="2328" y="1110"/>
                    </a:cubicBezTo>
                    <a:cubicBezTo>
                      <a:pt x="2312" y="1110"/>
                      <a:pt x="2288" y="1130"/>
                      <a:pt x="2267" y="1130"/>
                    </a:cubicBezTo>
                    <a:cubicBezTo>
                      <a:pt x="2258" y="1130"/>
                      <a:pt x="2249" y="1126"/>
                      <a:pt x="2242" y="1116"/>
                    </a:cubicBezTo>
                    <a:cubicBezTo>
                      <a:pt x="2214" y="1086"/>
                      <a:pt x="2288" y="1093"/>
                      <a:pt x="2300" y="1076"/>
                    </a:cubicBezTo>
                    <a:cubicBezTo>
                      <a:pt x="2265" y="1067"/>
                      <a:pt x="2198" y="1053"/>
                      <a:pt x="2235" y="1011"/>
                    </a:cubicBezTo>
                    <a:lnTo>
                      <a:pt x="2235" y="1011"/>
                    </a:lnTo>
                    <a:cubicBezTo>
                      <a:pt x="2251" y="1018"/>
                      <a:pt x="2244" y="1028"/>
                      <a:pt x="2251" y="1037"/>
                    </a:cubicBezTo>
                    <a:lnTo>
                      <a:pt x="2277" y="1005"/>
                    </a:lnTo>
                    <a:cubicBezTo>
                      <a:pt x="2316" y="1013"/>
                      <a:pt x="2324" y="1028"/>
                      <a:pt x="2336" y="1028"/>
                    </a:cubicBezTo>
                    <a:cubicBezTo>
                      <a:pt x="2342" y="1028"/>
                      <a:pt x="2349" y="1024"/>
                      <a:pt x="2362" y="1011"/>
                    </a:cubicBezTo>
                    <a:lnTo>
                      <a:pt x="2362" y="1011"/>
                    </a:lnTo>
                    <a:cubicBezTo>
                      <a:pt x="2351" y="1014"/>
                      <a:pt x="2342" y="1015"/>
                      <a:pt x="2334" y="1015"/>
                    </a:cubicBezTo>
                    <a:cubicBezTo>
                      <a:pt x="2272" y="1015"/>
                      <a:pt x="2299" y="946"/>
                      <a:pt x="2241" y="946"/>
                    </a:cubicBezTo>
                    <a:cubicBezTo>
                      <a:pt x="2233" y="946"/>
                      <a:pt x="2222" y="948"/>
                      <a:pt x="2209" y="951"/>
                    </a:cubicBezTo>
                    <a:lnTo>
                      <a:pt x="2228" y="930"/>
                    </a:lnTo>
                    <a:cubicBezTo>
                      <a:pt x="2228" y="935"/>
                      <a:pt x="2235" y="933"/>
                      <a:pt x="2235" y="937"/>
                    </a:cubicBezTo>
                    <a:cubicBezTo>
                      <a:pt x="2251" y="920"/>
                      <a:pt x="2242" y="916"/>
                      <a:pt x="2226" y="916"/>
                    </a:cubicBezTo>
                    <a:cubicBezTo>
                      <a:pt x="2214" y="916"/>
                      <a:pt x="2198" y="918"/>
                      <a:pt x="2184" y="918"/>
                    </a:cubicBezTo>
                    <a:cubicBezTo>
                      <a:pt x="2165" y="918"/>
                      <a:pt x="2149" y="915"/>
                      <a:pt x="2149" y="900"/>
                    </a:cubicBezTo>
                    <a:cubicBezTo>
                      <a:pt x="2151" y="887"/>
                      <a:pt x="2161" y="874"/>
                      <a:pt x="2176" y="874"/>
                    </a:cubicBezTo>
                    <a:cubicBezTo>
                      <a:pt x="2177" y="874"/>
                      <a:pt x="2178" y="875"/>
                      <a:pt x="2179" y="875"/>
                    </a:cubicBezTo>
                    <a:lnTo>
                      <a:pt x="2140" y="856"/>
                    </a:lnTo>
                    <a:cubicBezTo>
                      <a:pt x="2140" y="852"/>
                      <a:pt x="2148" y="847"/>
                      <a:pt x="2153" y="847"/>
                    </a:cubicBezTo>
                    <a:cubicBezTo>
                      <a:pt x="2154" y="847"/>
                      <a:pt x="2155" y="847"/>
                      <a:pt x="2155" y="847"/>
                    </a:cubicBezTo>
                    <a:lnTo>
                      <a:pt x="2155" y="847"/>
                    </a:lnTo>
                    <a:lnTo>
                      <a:pt x="2131" y="812"/>
                    </a:lnTo>
                    <a:lnTo>
                      <a:pt x="2131" y="812"/>
                    </a:lnTo>
                    <a:cubicBezTo>
                      <a:pt x="2124" y="813"/>
                      <a:pt x="2118" y="813"/>
                      <a:pt x="2112" y="813"/>
                    </a:cubicBezTo>
                    <a:cubicBezTo>
                      <a:pt x="2098" y="813"/>
                      <a:pt x="2083" y="812"/>
                      <a:pt x="2068" y="812"/>
                    </a:cubicBezTo>
                    <a:cubicBezTo>
                      <a:pt x="2071" y="805"/>
                      <a:pt x="2074" y="803"/>
                      <a:pt x="2077" y="803"/>
                    </a:cubicBezTo>
                    <a:cubicBezTo>
                      <a:pt x="2080" y="803"/>
                      <a:pt x="2083" y="806"/>
                      <a:pt x="2087" y="806"/>
                    </a:cubicBezTo>
                    <a:cubicBezTo>
                      <a:pt x="2089" y="806"/>
                      <a:pt x="2091" y="805"/>
                      <a:pt x="2093" y="803"/>
                    </a:cubicBezTo>
                    <a:lnTo>
                      <a:pt x="2056" y="791"/>
                    </a:lnTo>
                    <a:cubicBezTo>
                      <a:pt x="2067" y="782"/>
                      <a:pt x="2079" y="778"/>
                      <a:pt x="2090" y="778"/>
                    </a:cubicBezTo>
                    <a:cubicBezTo>
                      <a:pt x="2104" y="778"/>
                      <a:pt x="2116" y="784"/>
                      <a:pt x="2119" y="794"/>
                    </a:cubicBezTo>
                    <a:cubicBezTo>
                      <a:pt x="2198" y="733"/>
                      <a:pt x="2112" y="773"/>
                      <a:pt x="2111" y="735"/>
                    </a:cubicBezTo>
                    <a:lnTo>
                      <a:pt x="2111" y="735"/>
                    </a:lnTo>
                    <a:cubicBezTo>
                      <a:pt x="2110" y="736"/>
                      <a:pt x="2109" y="737"/>
                      <a:pt x="2107" y="738"/>
                    </a:cubicBezTo>
                    <a:cubicBezTo>
                      <a:pt x="2094" y="742"/>
                      <a:pt x="2086" y="744"/>
                      <a:pt x="2082" y="744"/>
                    </a:cubicBezTo>
                    <a:cubicBezTo>
                      <a:pt x="2071" y="744"/>
                      <a:pt x="2081" y="733"/>
                      <a:pt x="2084" y="722"/>
                    </a:cubicBezTo>
                    <a:cubicBezTo>
                      <a:pt x="2092" y="722"/>
                      <a:pt x="2107" y="723"/>
                      <a:pt x="2112" y="727"/>
                    </a:cubicBezTo>
                    <a:lnTo>
                      <a:pt x="2112" y="727"/>
                    </a:lnTo>
                    <a:cubicBezTo>
                      <a:pt x="2113" y="723"/>
                      <a:pt x="2114" y="718"/>
                      <a:pt x="2117" y="712"/>
                    </a:cubicBezTo>
                    <a:lnTo>
                      <a:pt x="2117" y="712"/>
                    </a:lnTo>
                    <a:lnTo>
                      <a:pt x="2142" y="729"/>
                    </a:lnTo>
                    <a:cubicBezTo>
                      <a:pt x="2191" y="685"/>
                      <a:pt x="2161" y="678"/>
                      <a:pt x="2179" y="631"/>
                    </a:cubicBezTo>
                    <a:lnTo>
                      <a:pt x="2179" y="631"/>
                    </a:lnTo>
                    <a:cubicBezTo>
                      <a:pt x="2166" y="649"/>
                      <a:pt x="2127" y="720"/>
                      <a:pt x="2088" y="720"/>
                    </a:cubicBezTo>
                    <a:cubicBezTo>
                      <a:pt x="2085" y="720"/>
                      <a:pt x="2082" y="720"/>
                      <a:pt x="2080" y="719"/>
                    </a:cubicBezTo>
                    <a:cubicBezTo>
                      <a:pt x="2084" y="708"/>
                      <a:pt x="2080" y="699"/>
                      <a:pt x="2054" y="696"/>
                    </a:cubicBezTo>
                    <a:cubicBezTo>
                      <a:pt x="2089" y="675"/>
                      <a:pt x="2073" y="666"/>
                      <a:pt x="2059" y="652"/>
                    </a:cubicBezTo>
                    <a:lnTo>
                      <a:pt x="2105" y="627"/>
                    </a:lnTo>
                    <a:cubicBezTo>
                      <a:pt x="2099" y="625"/>
                      <a:pt x="2094" y="624"/>
                      <a:pt x="2089" y="624"/>
                    </a:cubicBezTo>
                    <a:cubicBezTo>
                      <a:pt x="2070" y="624"/>
                      <a:pt x="2053" y="634"/>
                      <a:pt x="2031" y="636"/>
                    </a:cubicBezTo>
                    <a:cubicBezTo>
                      <a:pt x="2022" y="613"/>
                      <a:pt x="2052" y="587"/>
                      <a:pt x="2080" y="564"/>
                    </a:cubicBezTo>
                    <a:cubicBezTo>
                      <a:pt x="2077" y="558"/>
                      <a:pt x="2074" y="556"/>
                      <a:pt x="2071" y="556"/>
                    </a:cubicBezTo>
                    <a:cubicBezTo>
                      <a:pt x="2058" y="556"/>
                      <a:pt x="2042" y="598"/>
                      <a:pt x="2020" y="598"/>
                    </a:cubicBezTo>
                    <a:cubicBezTo>
                      <a:pt x="2015" y="598"/>
                      <a:pt x="2010" y="596"/>
                      <a:pt x="2005" y="592"/>
                    </a:cubicBezTo>
                    <a:cubicBezTo>
                      <a:pt x="2001" y="555"/>
                      <a:pt x="1971" y="550"/>
                      <a:pt x="1922" y="543"/>
                    </a:cubicBezTo>
                    <a:cubicBezTo>
                      <a:pt x="1922" y="515"/>
                      <a:pt x="1950" y="525"/>
                      <a:pt x="1954" y="511"/>
                    </a:cubicBezTo>
                    <a:lnTo>
                      <a:pt x="1954" y="511"/>
                    </a:lnTo>
                    <a:lnTo>
                      <a:pt x="1910" y="522"/>
                    </a:lnTo>
                    <a:cubicBezTo>
                      <a:pt x="1908" y="518"/>
                      <a:pt x="1920" y="511"/>
                      <a:pt x="1924" y="508"/>
                    </a:cubicBezTo>
                    <a:cubicBezTo>
                      <a:pt x="1904" y="508"/>
                      <a:pt x="1887" y="533"/>
                      <a:pt x="1865" y="533"/>
                    </a:cubicBezTo>
                    <a:cubicBezTo>
                      <a:pt x="1861" y="533"/>
                      <a:pt x="1858" y="533"/>
                      <a:pt x="1855" y="532"/>
                    </a:cubicBezTo>
                    <a:cubicBezTo>
                      <a:pt x="1849" y="536"/>
                      <a:pt x="1845" y="538"/>
                      <a:pt x="1843" y="538"/>
                    </a:cubicBezTo>
                    <a:cubicBezTo>
                      <a:pt x="1826" y="538"/>
                      <a:pt x="1865" y="459"/>
                      <a:pt x="1824" y="459"/>
                    </a:cubicBezTo>
                    <a:cubicBezTo>
                      <a:pt x="1820" y="459"/>
                      <a:pt x="1815" y="460"/>
                      <a:pt x="1808" y="462"/>
                    </a:cubicBezTo>
                    <a:cubicBezTo>
                      <a:pt x="1813" y="448"/>
                      <a:pt x="1834" y="443"/>
                      <a:pt x="1848" y="427"/>
                    </a:cubicBezTo>
                    <a:cubicBezTo>
                      <a:pt x="1840" y="426"/>
                      <a:pt x="1832" y="426"/>
                      <a:pt x="1824" y="426"/>
                    </a:cubicBezTo>
                    <a:cubicBezTo>
                      <a:pt x="1792" y="426"/>
                      <a:pt x="1761" y="433"/>
                      <a:pt x="1732" y="446"/>
                    </a:cubicBezTo>
                    <a:lnTo>
                      <a:pt x="1732" y="402"/>
                    </a:lnTo>
                    <a:cubicBezTo>
                      <a:pt x="1723" y="446"/>
                      <a:pt x="1672" y="464"/>
                      <a:pt x="1630" y="481"/>
                    </a:cubicBezTo>
                    <a:cubicBezTo>
                      <a:pt x="1625" y="499"/>
                      <a:pt x="1618" y="515"/>
                      <a:pt x="1616" y="525"/>
                    </a:cubicBezTo>
                    <a:lnTo>
                      <a:pt x="1572" y="527"/>
                    </a:lnTo>
                    <a:cubicBezTo>
                      <a:pt x="1579" y="513"/>
                      <a:pt x="1590" y="501"/>
                      <a:pt x="1604" y="492"/>
                    </a:cubicBezTo>
                    <a:lnTo>
                      <a:pt x="1604" y="492"/>
                    </a:lnTo>
                    <a:lnTo>
                      <a:pt x="1593" y="497"/>
                    </a:lnTo>
                    <a:cubicBezTo>
                      <a:pt x="1595" y="476"/>
                      <a:pt x="1618" y="455"/>
                      <a:pt x="1644" y="439"/>
                    </a:cubicBezTo>
                    <a:lnTo>
                      <a:pt x="1644" y="439"/>
                    </a:lnTo>
                    <a:cubicBezTo>
                      <a:pt x="1639" y="448"/>
                      <a:pt x="1637" y="460"/>
                      <a:pt x="1634" y="471"/>
                    </a:cubicBezTo>
                    <a:cubicBezTo>
                      <a:pt x="1662" y="453"/>
                      <a:pt x="1685" y="430"/>
                      <a:pt x="1706" y="404"/>
                    </a:cubicBezTo>
                    <a:lnTo>
                      <a:pt x="1706" y="404"/>
                    </a:lnTo>
                    <a:cubicBezTo>
                      <a:pt x="1702" y="406"/>
                      <a:pt x="1695" y="409"/>
                      <a:pt x="1688" y="409"/>
                    </a:cubicBezTo>
                    <a:cubicBezTo>
                      <a:pt x="1695" y="404"/>
                      <a:pt x="1699" y="399"/>
                      <a:pt x="1704" y="392"/>
                    </a:cubicBezTo>
                    <a:cubicBezTo>
                      <a:pt x="1705" y="391"/>
                      <a:pt x="1704" y="391"/>
                      <a:pt x="1704" y="391"/>
                    </a:cubicBezTo>
                    <a:cubicBezTo>
                      <a:pt x="1702" y="391"/>
                      <a:pt x="1694" y="396"/>
                      <a:pt x="1683" y="402"/>
                    </a:cubicBezTo>
                    <a:lnTo>
                      <a:pt x="1711" y="351"/>
                    </a:lnTo>
                    <a:lnTo>
                      <a:pt x="1695" y="367"/>
                    </a:lnTo>
                    <a:lnTo>
                      <a:pt x="1676" y="309"/>
                    </a:lnTo>
                    <a:cubicBezTo>
                      <a:pt x="1612" y="338"/>
                      <a:pt x="1543" y="388"/>
                      <a:pt x="1486" y="388"/>
                    </a:cubicBezTo>
                    <a:cubicBezTo>
                      <a:pt x="1484" y="388"/>
                      <a:pt x="1482" y="388"/>
                      <a:pt x="1479" y="388"/>
                    </a:cubicBezTo>
                    <a:cubicBezTo>
                      <a:pt x="1514" y="360"/>
                      <a:pt x="1519" y="330"/>
                      <a:pt x="1546" y="290"/>
                    </a:cubicBezTo>
                    <a:lnTo>
                      <a:pt x="1546" y="290"/>
                    </a:lnTo>
                    <a:cubicBezTo>
                      <a:pt x="1540" y="309"/>
                      <a:pt x="1545" y="314"/>
                      <a:pt x="1555" y="314"/>
                    </a:cubicBezTo>
                    <a:cubicBezTo>
                      <a:pt x="1566" y="314"/>
                      <a:pt x="1582" y="308"/>
                      <a:pt x="1595" y="308"/>
                    </a:cubicBezTo>
                    <a:cubicBezTo>
                      <a:pt x="1603" y="308"/>
                      <a:pt x="1609" y="310"/>
                      <a:pt x="1614" y="316"/>
                    </a:cubicBezTo>
                    <a:cubicBezTo>
                      <a:pt x="1604" y="302"/>
                      <a:pt x="1621" y="286"/>
                      <a:pt x="1630" y="279"/>
                    </a:cubicBezTo>
                    <a:lnTo>
                      <a:pt x="1630" y="279"/>
                    </a:lnTo>
                    <a:lnTo>
                      <a:pt x="1593" y="286"/>
                    </a:lnTo>
                    <a:lnTo>
                      <a:pt x="1558" y="295"/>
                    </a:lnTo>
                    <a:cubicBezTo>
                      <a:pt x="1579" y="260"/>
                      <a:pt x="1565" y="263"/>
                      <a:pt x="1560" y="242"/>
                    </a:cubicBezTo>
                    <a:lnTo>
                      <a:pt x="1560" y="242"/>
                    </a:lnTo>
                    <a:cubicBezTo>
                      <a:pt x="1546" y="276"/>
                      <a:pt x="1531" y="284"/>
                      <a:pt x="1515" y="284"/>
                    </a:cubicBezTo>
                    <a:cubicBezTo>
                      <a:pt x="1502" y="284"/>
                      <a:pt x="1489" y="279"/>
                      <a:pt x="1476" y="279"/>
                    </a:cubicBezTo>
                    <a:cubicBezTo>
                      <a:pt x="1471" y="279"/>
                      <a:pt x="1467" y="279"/>
                      <a:pt x="1463" y="281"/>
                    </a:cubicBezTo>
                    <a:cubicBezTo>
                      <a:pt x="1472" y="264"/>
                      <a:pt x="1481" y="247"/>
                      <a:pt x="1497" y="247"/>
                    </a:cubicBezTo>
                    <a:cubicBezTo>
                      <a:pt x="1502" y="247"/>
                      <a:pt x="1507" y="249"/>
                      <a:pt x="1514" y="253"/>
                    </a:cubicBezTo>
                    <a:cubicBezTo>
                      <a:pt x="1513" y="240"/>
                      <a:pt x="1510" y="234"/>
                      <a:pt x="1505" y="234"/>
                    </a:cubicBezTo>
                    <a:cubicBezTo>
                      <a:pt x="1489" y="234"/>
                      <a:pt x="1457" y="280"/>
                      <a:pt x="1441" y="280"/>
                    </a:cubicBezTo>
                    <a:cubicBezTo>
                      <a:pt x="1437" y="280"/>
                      <a:pt x="1434" y="276"/>
                      <a:pt x="1433" y="265"/>
                    </a:cubicBezTo>
                    <a:lnTo>
                      <a:pt x="1433" y="265"/>
                    </a:lnTo>
                    <a:cubicBezTo>
                      <a:pt x="1433" y="265"/>
                      <a:pt x="1433" y="265"/>
                      <a:pt x="1433" y="265"/>
                    </a:cubicBezTo>
                    <a:lnTo>
                      <a:pt x="1433" y="265"/>
                    </a:lnTo>
                    <a:cubicBezTo>
                      <a:pt x="1433" y="265"/>
                      <a:pt x="1433" y="265"/>
                      <a:pt x="1433" y="265"/>
                    </a:cubicBezTo>
                    <a:lnTo>
                      <a:pt x="1433" y="265"/>
                    </a:lnTo>
                    <a:cubicBezTo>
                      <a:pt x="1433" y="265"/>
                      <a:pt x="1433" y="265"/>
                      <a:pt x="1433" y="265"/>
                    </a:cubicBezTo>
                    <a:lnTo>
                      <a:pt x="1433" y="265"/>
                    </a:lnTo>
                    <a:cubicBezTo>
                      <a:pt x="1417" y="263"/>
                      <a:pt x="1405" y="244"/>
                      <a:pt x="1419" y="228"/>
                    </a:cubicBezTo>
                    <a:lnTo>
                      <a:pt x="1419" y="228"/>
                    </a:lnTo>
                    <a:lnTo>
                      <a:pt x="1423" y="230"/>
                    </a:lnTo>
                    <a:cubicBezTo>
                      <a:pt x="1407" y="217"/>
                      <a:pt x="1376" y="205"/>
                      <a:pt x="1346" y="205"/>
                    </a:cubicBezTo>
                    <a:cubicBezTo>
                      <a:pt x="1318" y="205"/>
                      <a:pt x="1290" y="216"/>
                      <a:pt x="1275" y="246"/>
                    </a:cubicBezTo>
                    <a:cubicBezTo>
                      <a:pt x="1277" y="239"/>
                      <a:pt x="1310" y="172"/>
                      <a:pt x="1317" y="161"/>
                    </a:cubicBezTo>
                    <a:lnTo>
                      <a:pt x="1317" y="161"/>
                    </a:lnTo>
                    <a:cubicBezTo>
                      <a:pt x="1317" y="161"/>
                      <a:pt x="1277" y="207"/>
                      <a:pt x="1243" y="256"/>
                    </a:cubicBezTo>
                    <a:cubicBezTo>
                      <a:pt x="1206" y="307"/>
                      <a:pt x="1173" y="355"/>
                      <a:pt x="1173" y="355"/>
                    </a:cubicBezTo>
                    <a:cubicBezTo>
                      <a:pt x="1199" y="302"/>
                      <a:pt x="1215" y="163"/>
                      <a:pt x="1259" y="140"/>
                    </a:cubicBezTo>
                    <a:cubicBezTo>
                      <a:pt x="1254" y="134"/>
                      <a:pt x="1249" y="125"/>
                      <a:pt x="1237" y="125"/>
                    </a:cubicBezTo>
                    <a:cubicBezTo>
                      <a:pt x="1231" y="125"/>
                      <a:pt x="1224" y="127"/>
                      <a:pt x="1215" y="133"/>
                    </a:cubicBezTo>
                    <a:cubicBezTo>
                      <a:pt x="1219" y="142"/>
                      <a:pt x="1208" y="216"/>
                      <a:pt x="1196" y="219"/>
                    </a:cubicBezTo>
                    <a:cubicBezTo>
                      <a:pt x="1192" y="152"/>
                      <a:pt x="1192" y="181"/>
                      <a:pt x="1174" y="121"/>
                    </a:cubicBezTo>
                    <a:lnTo>
                      <a:pt x="1174" y="121"/>
                    </a:lnTo>
                    <a:cubicBezTo>
                      <a:pt x="1178" y="140"/>
                      <a:pt x="1147" y="214"/>
                      <a:pt x="1133" y="214"/>
                    </a:cubicBezTo>
                    <a:cubicBezTo>
                      <a:pt x="1133" y="214"/>
                      <a:pt x="1132" y="214"/>
                      <a:pt x="1131" y="214"/>
                    </a:cubicBezTo>
                    <a:cubicBezTo>
                      <a:pt x="1136" y="203"/>
                      <a:pt x="1149" y="132"/>
                      <a:pt x="1159" y="120"/>
                    </a:cubicBezTo>
                    <a:lnTo>
                      <a:pt x="1159" y="120"/>
                    </a:lnTo>
                    <a:cubicBezTo>
                      <a:pt x="1155" y="124"/>
                      <a:pt x="1141" y="140"/>
                      <a:pt x="1129" y="158"/>
                    </a:cubicBezTo>
                    <a:lnTo>
                      <a:pt x="1102" y="194"/>
                    </a:lnTo>
                    <a:lnTo>
                      <a:pt x="1102" y="194"/>
                    </a:lnTo>
                    <a:cubicBezTo>
                      <a:pt x="1113" y="175"/>
                      <a:pt x="1117" y="122"/>
                      <a:pt x="1113" y="98"/>
                    </a:cubicBezTo>
                    <a:lnTo>
                      <a:pt x="1113" y="98"/>
                    </a:lnTo>
                    <a:cubicBezTo>
                      <a:pt x="1113" y="102"/>
                      <a:pt x="1111" y="104"/>
                      <a:pt x="1107" y="104"/>
                    </a:cubicBezTo>
                    <a:cubicBezTo>
                      <a:pt x="1100" y="104"/>
                      <a:pt x="1085" y="96"/>
                      <a:pt x="1075" y="96"/>
                    </a:cubicBezTo>
                    <a:cubicBezTo>
                      <a:pt x="1071" y="96"/>
                      <a:pt x="1069" y="97"/>
                      <a:pt x="1066" y="98"/>
                    </a:cubicBezTo>
                    <a:lnTo>
                      <a:pt x="1080" y="121"/>
                    </a:lnTo>
                    <a:cubicBezTo>
                      <a:pt x="1077" y="120"/>
                      <a:pt x="1074" y="119"/>
                      <a:pt x="1071" y="119"/>
                    </a:cubicBezTo>
                    <a:cubicBezTo>
                      <a:pt x="1035" y="119"/>
                      <a:pt x="1014" y="228"/>
                      <a:pt x="978" y="228"/>
                    </a:cubicBezTo>
                    <a:cubicBezTo>
                      <a:pt x="976" y="228"/>
                      <a:pt x="975" y="228"/>
                      <a:pt x="974" y="228"/>
                    </a:cubicBezTo>
                    <a:cubicBezTo>
                      <a:pt x="983" y="209"/>
                      <a:pt x="1004" y="117"/>
                      <a:pt x="983" y="103"/>
                    </a:cubicBezTo>
                    <a:lnTo>
                      <a:pt x="983" y="103"/>
                    </a:lnTo>
                    <a:cubicBezTo>
                      <a:pt x="964" y="147"/>
                      <a:pt x="911" y="316"/>
                      <a:pt x="874" y="348"/>
                    </a:cubicBezTo>
                    <a:lnTo>
                      <a:pt x="869" y="323"/>
                    </a:lnTo>
                    <a:lnTo>
                      <a:pt x="842" y="351"/>
                    </a:lnTo>
                    <a:cubicBezTo>
                      <a:pt x="869" y="260"/>
                      <a:pt x="909" y="172"/>
                      <a:pt x="960" y="91"/>
                    </a:cubicBezTo>
                    <a:cubicBezTo>
                      <a:pt x="946" y="68"/>
                      <a:pt x="960" y="59"/>
                      <a:pt x="932" y="59"/>
                    </a:cubicBezTo>
                    <a:cubicBezTo>
                      <a:pt x="927" y="42"/>
                      <a:pt x="939" y="24"/>
                      <a:pt x="958" y="24"/>
                    </a:cubicBezTo>
                    <a:lnTo>
                      <a:pt x="8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86" name="Google Shape;2886;p34"/>
              <p:cNvSpPr/>
              <p:nvPr/>
            </p:nvSpPr>
            <p:spPr>
              <a:xfrm>
                <a:off x="715675" y="1542525"/>
                <a:ext cx="475" cy="550"/>
              </a:xfrm>
              <a:custGeom>
                <a:avLst/>
                <a:gdLst/>
                <a:ahLst/>
                <a:cxnLst/>
                <a:rect l="l" t="t" r="r" b="b"/>
                <a:pathLst>
                  <a:path w="19" h="22" extrusionOk="0">
                    <a:moveTo>
                      <a:pt x="10" y="1"/>
                    </a:moveTo>
                    <a:cubicBezTo>
                      <a:pt x="8" y="1"/>
                      <a:pt x="6" y="2"/>
                      <a:pt x="3" y="5"/>
                    </a:cubicBezTo>
                    <a:cubicBezTo>
                      <a:pt x="0" y="10"/>
                      <a:pt x="0" y="17"/>
                      <a:pt x="3" y="21"/>
                    </a:cubicBezTo>
                    <a:cubicBezTo>
                      <a:pt x="3" y="12"/>
                      <a:pt x="12" y="12"/>
                      <a:pt x="19" y="12"/>
                    </a:cubicBezTo>
                    <a:cubicBezTo>
                      <a:pt x="17" y="6"/>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87" name="Google Shape;2887;p34"/>
              <p:cNvSpPr/>
              <p:nvPr/>
            </p:nvSpPr>
            <p:spPr>
              <a:xfrm>
                <a:off x="752575" y="1540600"/>
                <a:ext cx="325" cy="450"/>
              </a:xfrm>
              <a:custGeom>
                <a:avLst/>
                <a:gdLst/>
                <a:ahLst/>
                <a:cxnLst/>
                <a:rect l="l" t="t" r="r" b="b"/>
                <a:pathLst>
                  <a:path w="13" h="18" extrusionOk="0">
                    <a:moveTo>
                      <a:pt x="13" y="1"/>
                    </a:moveTo>
                    <a:cubicBezTo>
                      <a:pt x="8" y="5"/>
                      <a:pt x="6" y="12"/>
                      <a:pt x="1" y="17"/>
                    </a:cubicBezTo>
                    <a:cubicBezTo>
                      <a:pt x="8" y="15"/>
                      <a:pt x="13" y="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88" name="Google Shape;2888;p34"/>
              <p:cNvSpPr/>
              <p:nvPr/>
            </p:nvSpPr>
            <p:spPr>
              <a:xfrm>
                <a:off x="767825" y="1562225"/>
                <a:ext cx="200" cy="25"/>
              </a:xfrm>
              <a:custGeom>
                <a:avLst/>
                <a:gdLst/>
                <a:ahLst/>
                <a:cxnLst/>
                <a:rect l="l" t="t" r="r" b="b"/>
                <a:pathLst>
                  <a:path w="8" h="1" extrusionOk="0">
                    <a:moveTo>
                      <a:pt x="1" y="1"/>
                    </a:moveTo>
                    <a:lnTo>
                      <a:pt x="1" y="1"/>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89" name="Google Shape;2889;p34"/>
              <p:cNvSpPr/>
              <p:nvPr/>
            </p:nvSpPr>
            <p:spPr>
              <a:xfrm>
                <a:off x="726225" y="1532900"/>
                <a:ext cx="425" cy="550"/>
              </a:xfrm>
              <a:custGeom>
                <a:avLst/>
                <a:gdLst/>
                <a:ahLst/>
                <a:cxnLst/>
                <a:rect l="l" t="t" r="r" b="b"/>
                <a:pathLst>
                  <a:path w="17" h="22" extrusionOk="0">
                    <a:moveTo>
                      <a:pt x="0" y="1"/>
                    </a:moveTo>
                    <a:cubicBezTo>
                      <a:pt x="7" y="5"/>
                      <a:pt x="12" y="12"/>
                      <a:pt x="16" y="21"/>
                    </a:cubicBezTo>
                    <a:cubicBezTo>
                      <a:pt x="14" y="12"/>
                      <a:pt x="1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90" name="Google Shape;2890;p34"/>
              <p:cNvSpPr/>
              <p:nvPr/>
            </p:nvSpPr>
            <p:spPr>
              <a:xfrm>
                <a:off x="711450" y="1544025"/>
                <a:ext cx="525" cy="550"/>
              </a:xfrm>
              <a:custGeom>
                <a:avLst/>
                <a:gdLst/>
                <a:ahLst/>
                <a:cxnLst/>
                <a:rect l="l" t="t" r="r" b="b"/>
                <a:pathLst>
                  <a:path w="21" h="22" extrusionOk="0">
                    <a:moveTo>
                      <a:pt x="2" y="1"/>
                    </a:moveTo>
                    <a:cubicBezTo>
                      <a:pt x="2" y="8"/>
                      <a:pt x="5" y="17"/>
                      <a:pt x="3" y="20"/>
                    </a:cubicBezTo>
                    <a:lnTo>
                      <a:pt x="3" y="20"/>
                    </a:lnTo>
                    <a:lnTo>
                      <a:pt x="21" y="12"/>
                    </a:lnTo>
                    <a:lnTo>
                      <a:pt x="21" y="12"/>
                    </a:lnTo>
                    <a:cubicBezTo>
                      <a:pt x="20" y="12"/>
                      <a:pt x="19" y="13"/>
                      <a:pt x="18" y="13"/>
                    </a:cubicBezTo>
                    <a:cubicBezTo>
                      <a:pt x="11" y="13"/>
                      <a:pt x="6" y="5"/>
                      <a:pt x="2" y="1"/>
                    </a:cubicBezTo>
                    <a:close/>
                    <a:moveTo>
                      <a:pt x="3" y="20"/>
                    </a:moveTo>
                    <a:lnTo>
                      <a:pt x="0" y="22"/>
                    </a:lnTo>
                    <a:cubicBezTo>
                      <a:pt x="1" y="22"/>
                      <a:pt x="2" y="21"/>
                      <a:pt x="3"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91" name="Google Shape;2891;p34"/>
              <p:cNvSpPr/>
              <p:nvPr/>
            </p:nvSpPr>
            <p:spPr>
              <a:xfrm>
                <a:off x="706975" y="1538575"/>
                <a:ext cx="550" cy="550"/>
              </a:xfrm>
              <a:custGeom>
                <a:avLst/>
                <a:gdLst/>
                <a:ahLst/>
                <a:cxnLst/>
                <a:rect l="l" t="t" r="r" b="b"/>
                <a:pathLst>
                  <a:path w="22" h="22" extrusionOk="0">
                    <a:moveTo>
                      <a:pt x="10" y="1"/>
                    </a:moveTo>
                    <a:cubicBezTo>
                      <a:pt x="7" y="3"/>
                      <a:pt x="6" y="3"/>
                      <a:pt x="4" y="3"/>
                    </a:cubicBezTo>
                    <a:cubicBezTo>
                      <a:pt x="3" y="3"/>
                      <a:pt x="2" y="3"/>
                      <a:pt x="1" y="5"/>
                    </a:cubicBezTo>
                    <a:lnTo>
                      <a:pt x="1" y="22"/>
                    </a:lnTo>
                    <a:cubicBezTo>
                      <a:pt x="10" y="22"/>
                      <a:pt x="21" y="8"/>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92" name="Google Shape;2892;p34"/>
              <p:cNvSpPr/>
              <p:nvPr/>
            </p:nvSpPr>
            <p:spPr>
              <a:xfrm>
                <a:off x="710175" y="1540875"/>
                <a:ext cx="775" cy="925"/>
              </a:xfrm>
              <a:custGeom>
                <a:avLst/>
                <a:gdLst/>
                <a:ahLst/>
                <a:cxnLst/>
                <a:rect l="l" t="t" r="r" b="b"/>
                <a:pathLst>
                  <a:path w="31" h="37" extrusionOk="0">
                    <a:moveTo>
                      <a:pt x="18" y="0"/>
                    </a:moveTo>
                    <a:cubicBezTo>
                      <a:pt x="13" y="0"/>
                      <a:pt x="7" y="4"/>
                      <a:pt x="0" y="6"/>
                    </a:cubicBezTo>
                    <a:lnTo>
                      <a:pt x="2" y="6"/>
                    </a:lnTo>
                    <a:cubicBezTo>
                      <a:pt x="0" y="29"/>
                      <a:pt x="3" y="37"/>
                      <a:pt x="8" y="37"/>
                    </a:cubicBezTo>
                    <a:cubicBezTo>
                      <a:pt x="14" y="37"/>
                      <a:pt x="22" y="29"/>
                      <a:pt x="30" y="22"/>
                    </a:cubicBezTo>
                    <a:cubicBezTo>
                      <a:pt x="29" y="5"/>
                      <a:pt x="24"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93" name="Google Shape;2893;p34"/>
              <p:cNvSpPr/>
              <p:nvPr/>
            </p:nvSpPr>
            <p:spPr>
              <a:xfrm>
                <a:off x="709750" y="1541075"/>
                <a:ext cx="375" cy="250"/>
              </a:xfrm>
              <a:custGeom>
                <a:avLst/>
                <a:gdLst/>
                <a:ahLst/>
                <a:cxnLst/>
                <a:rect l="l" t="t" r="r" b="b"/>
                <a:pathLst>
                  <a:path w="15" h="10" extrusionOk="0">
                    <a:moveTo>
                      <a:pt x="1" y="0"/>
                    </a:moveTo>
                    <a:cubicBezTo>
                      <a:pt x="1" y="7"/>
                      <a:pt x="2" y="10"/>
                      <a:pt x="3" y="10"/>
                    </a:cubicBezTo>
                    <a:cubicBezTo>
                      <a:pt x="6" y="10"/>
                      <a:pt x="10" y="3"/>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94" name="Google Shape;2894;p34"/>
              <p:cNvSpPr/>
              <p:nvPr/>
            </p:nvSpPr>
            <p:spPr>
              <a:xfrm>
                <a:off x="714600" y="1543175"/>
                <a:ext cx="750" cy="1150"/>
              </a:xfrm>
              <a:custGeom>
                <a:avLst/>
                <a:gdLst/>
                <a:ahLst/>
                <a:cxnLst/>
                <a:rect l="l" t="t" r="r" b="b"/>
                <a:pathLst>
                  <a:path w="30" h="46" extrusionOk="0">
                    <a:moveTo>
                      <a:pt x="16" y="1"/>
                    </a:moveTo>
                    <a:cubicBezTo>
                      <a:pt x="13" y="1"/>
                      <a:pt x="10" y="2"/>
                      <a:pt x="6" y="4"/>
                    </a:cubicBezTo>
                    <a:cubicBezTo>
                      <a:pt x="6" y="4"/>
                      <a:pt x="5" y="4"/>
                      <a:pt x="5" y="4"/>
                    </a:cubicBezTo>
                    <a:cubicBezTo>
                      <a:pt x="1" y="4"/>
                      <a:pt x="5" y="36"/>
                      <a:pt x="3" y="36"/>
                    </a:cubicBezTo>
                    <a:cubicBezTo>
                      <a:pt x="2" y="36"/>
                      <a:pt x="2" y="36"/>
                      <a:pt x="2" y="35"/>
                    </a:cubicBezTo>
                    <a:lnTo>
                      <a:pt x="2" y="35"/>
                    </a:lnTo>
                    <a:cubicBezTo>
                      <a:pt x="1" y="42"/>
                      <a:pt x="2" y="45"/>
                      <a:pt x="3" y="45"/>
                    </a:cubicBezTo>
                    <a:cubicBezTo>
                      <a:pt x="10" y="45"/>
                      <a:pt x="30"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95" name="Google Shape;2895;p34"/>
              <p:cNvSpPr/>
              <p:nvPr/>
            </p:nvSpPr>
            <p:spPr>
              <a:xfrm>
                <a:off x="710575" y="1538750"/>
                <a:ext cx="375" cy="1025"/>
              </a:xfrm>
              <a:custGeom>
                <a:avLst/>
                <a:gdLst/>
                <a:ahLst/>
                <a:cxnLst/>
                <a:rect l="l" t="t" r="r" b="b"/>
                <a:pathLst>
                  <a:path w="15" h="41" extrusionOk="0">
                    <a:moveTo>
                      <a:pt x="0" y="1"/>
                    </a:moveTo>
                    <a:lnTo>
                      <a:pt x="7" y="40"/>
                    </a:lnTo>
                    <a:lnTo>
                      <a:pt x="14"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96" name="Google Shape;2896;p34"/>
              <p:cNvSpPr/>
              <p:nvPr/>
            </p:nvSpPr>
            <p:spPr>
              <a:xfrm>
                <a:off x="712600" y="1539150"/>
                <a:ext cx="675" cy="425"/>
              </a:xfrm>
              <a:custGeom>
                <a:avLst/>
                <a:gdLst/>
                <a:ahLst/>
                <a:cxnLst/>
                <a:rect l="l" t="t" r="r" b="b"/>
                <a:pathLst>
                  <a:path w="27" h="17" extrusionOk="0">
                    <a:moveTo>
                      <a:pt x="5" y="1"/>
                    </a:moveTo>
                    <a:cubicBezTo>
                      <a:pt x="5" y="6"/>
                      <a:pt x="3" y="10"/>
                      <a:pt x="0" y="15"/>
                    </a:cubicBezTo>
                    <a:cubicBezTo>
                      <a:pt x="7" y="15"/>
                      <a:pt x="14" y="17"/>
                      <a:pt x="20" y="17"/>
                    </a:cubicBezTo>
                    <a:cubicBezTo>
                      <a:pt x="24" y="17"/>
                      <a:pt x="27" y="15"/>
                      <a:pt x="26" y="10"/>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97" name="Google Shape;2897;p34"/>
              <p:cNvSpPr/>
              <p:nvPr/>
            </p:nvSpPr>
            <p:spPr>
              <a:xfrm>
                <a:off x="712125" y="1539500"/>
                <a:ext cx="500" cy="200"/>
              </a:xfrm>
              <a:custGeom>
                <a:avLst/>
                <a:gdLst/>
                <a:ahLst/>
                <a:cxnLst/>
                <a:rect l="l" t="t" r="r" b="b"/>
                <a:pathLst>
                  <a:path w="20" h="8" extrusionOk="0">
                    <a:moveTo>
                      <a:pt x="19" y="1"/>
                    </a:moveTo>
                    <a:cubicBezTo>
                      <a:pt x="12" y="1"/>
                      <a:pt x="5" y="1"/>
                      <a:pt x="1" y="8"/>
                    </a:cubicBezTo>
                    <a:cubicBezTo>
                      <a:pt x="8" y="8"/>
                      <a:pt x="15" y="5"/>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98" name="Google Shape;2898;p34"/>
              <p:cNvSpPr/>
              <p:nvPr/>
            </p:nvSpPr>
            <p:spPr>
              <a:xfrm>
                <a:off x="711325" y="1538475"/>
                <a:ext cx="550" cy="250"/>
              </a:xfrm>
              <a:custGeom>
                <a:avLst/>
                <a:gdLst/>
                <a:ahLst/>
                <a:cxnLst/>
                <a:rect l="l" t="t" r="r" b="b"/>
                <a:pathLst>
                  <a:path w="22" h="10" extrusionOk="0">
                    <a:moveTo>
                      <a:pt x="0" y="0"/>
                    </a:moveTo>
                    <a:lnTo>
                      <a:pt x="5" y="7"/>
                    </a:lnTo>
                    <a:lnTo>
                      <a:pt x="21" y="9"/>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899" name="Google Shape;2899;p34"/>
              <p:cNvSpPr/>
              <p:nvPr/>
            </p:nvSpPr>
            <p:spPr>
              <a:xfrm>
                <a:off x="718925" y="1538050"/>
                <a:ext cx="650" cy="850"/>
              </a:xfrm>
              <a:custGeom>
                <a:avLst/>
                <a:gdLst/>
                <a:ahLst/>
                <a:cxnLst/>
                <a:rect l="l" t="t" r="r" b="b"/>
                <a:pathLst>
                  <a:path w="26" h="34" extrusionOk="0">
                    <a:moveTo>
                      <a:pt x="16" y="0"/>
                    </a:moveTo>
                    <a:cubicBezTo>
                      <a:pt x="14" y="0"/>
                      <a:pt x="12" y="1"/>
                      <a:pt x="9" y="3"/>
                    </a:cubicBezTo>
                    <a:cubicBezTo>
                      <a:pt x="2" y="10"/>
                      <a:pt x="0" y="22"/>
                      <a:pt x="5" y="33"/>
                    </a:cubicBezTo>
                    <a:lnTo>
                      <a:pt x="26" y="17"/>
                    </a:lnTo>
                    <a:cubicBezTo>
                      <a:pt x="26" y="7"/>
                      <a:pt x="22"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00" name="Google Shape;2900;p34"/>
              <p:cNvSpPr/>
              <p:nvPr/>
            </p:nvSpPr>
            <p:spPr>
              <a:xfrm>
                <a:off x="716825" y="1535975"/>
                <a:ext cx="425" cy="1250"/>
              </a:xfrm>
              <a:custGeom>
                <a:avLst/>
                <a:gdLst/>
                <a:ahLst/>
                <a:cxnLst/>
                <a:rect l="l" t="t" r="r" b="b"/>
                <a:pathLst>
                  <a:path w="17" h="50" extrusionOk="0">
                    <a:moveTo>
                      <a:pt x="8" y="0"/>
                    </a:moveTo>
                    <a:lnTo>
                      <a:pt x="1" y="19"/>
                    </a:lnTo>
                    <a:cubicBezTo>
                      <a:pt x="8" y="28"/>
                      <a:pt x="12" y="37"/>
                      <a:pt x="17" y="49"/>
                    </a:cubicBezTo>
                    <a:lnTo>
                      <a:pt x="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01" name="Google Shape;2901;p34"/>
              <p:cNvSpPr/>
              <p:nvPr/>
            </p:nvSpPr>
            <p:spPr>
              <a:xfrm>
                <a:off x="717825" y="1535025"/>
                <a:ext cx="1050" cy="925"/>
              </a:xfrm>
              <a:custGeom>
                <a:avLst/>
                <a:gdLst/>
                <a:ahLst/>
                <a:cxnLst/>
                <a:rect l="l" t="t" r="r" b="b"/>
                <a:pathLst>
                  <a:path w="42" h="37" extrusionOk="0">
                    <a:moveTo>
                      <a:pt x="26" y="0"/>
                    </a:moveTo>
                    <a:cubicBezTo>
                      <a:pt x="24" y="0"/>
                      <a:pt x="22" y="1"/>
                      <a:pt x="19" y="1"/>
                    </a:cubicBezTo>
                    <a:cubicBezTo>
                      <a:pt x="19" y="15"/>
                      <a:pt x="0" y="29"/>
                      <a:pt x="23" y="36"/>
                    </a:cubicBezTo>
                    <a:cubicBezTo>
                      <a:pt x="23" y="24"/>
                      <a:pt x="4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02" name="Google Shape;2902;p34"/>
              <p:cNvSpPr/>
              <p:nvPr/>
            </p:nvSpPr>
            <p:spPr>
              <a:xfrm>
                <a:off x="727250" y="1536250"/>
                <a:ext cx="200" cy="2075"/>
              </a:xfrm>
              <a:custGeom>
                <a:avLst/>
                <a:gdLst/>
                <a:ahLst/>
                <a:cxnLst/>
                <a:rect l="l" t="t" r="r" b="b"/>
                <a:pathLst>
                  <a:path w="8" h="83" extrusionOk="0">
                    <a:moveTo>
                      <a:pt x="1" y="1"/>
                    </a:moveTo>
                    <a:lnTo>
                      <a:pt x="6" y="8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03" name="Google Shape;2903;p34"/>
              <p:cNvSpPr/>
              <p:nvPr/>
            </p:nvSpPr>
            <p:spPr>
              <a:xfrm>
                <a:off x="734800" y="1531750"/>
                <a:ext cx="1175" cy="1650"/>
              </a:xfrm>
              <a:custGeom>
                <a:avLst/>
                <a:gdLst/>
                <a:ahLst/>
                <a:cxnLst/>
                <a:rect l="l" t="t" r="r" b="b"/>
                <a:pathLst>
                  <a:path w="47" h="66" extrusionOk="0">
                    <a:moveTo>
                      <a:pt x="37" y="0"/>
                    </a:moveTo>
                    <a:cubicBezTo>
                      <a:pt x="25" y="0"/>
                      <a:pt x="27" y="32"/>
                      <a:pt x="18" y="32"/>
                    </a:cubicBezTo>
                    <a:cubicBezTo>
                      <a:pt x="16" y="32"/>
                      <a:pt x="13" y="30"/>
                      <a:pt x="10" y="26"/>
                    </a:cubicBezTo>
                    <a:lnTo>
                      <a:pt x="10" y="26"/>
                    </a:lnTo>
                    <a:cubicBezTo>
                      <a:pt x="0" y="44"/>
                      <a:pt x="28" y="49"/>
                      <a:pt x="19" y="65"/>
                    </a:cubicBezTo>
                    <a:cubicBezTo>
                      <a:pt x="40" y="47"/>
                      <a:pt x="47" y="60"/>
                      <a:pt x="47" y="5"/>
                    </a:cubicBezTo>
                    <a:cubicBezTo>
                      <a:pt x="43" y="1"/>
                      <a:pt x="40"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04" name="Google Shape;2904;p34"/>
              <p:cNvSpPr/>
              <p:nvPr/>
            </p:nvSpPr>
            <p:spPr>
              <a:xfrm>
                <a:off x="757675" y="1606050"/>
                <a:ext cx="625" cy="600"/>
              </a:xfrm>
              <a:custGeom>
                <a:avLst/>
                <a:gdLst/>
                <a:ahLst/>
                <a:cxnLst/>
                <a:rect l="l" t="t" r="r" b="b"/>
                <a:pathLst>
                  <a:path w="25" h="24" extrusionOk="0">
                    <a:moveTo>
                      <a:pt x="13" y="0"/>
                    </a:moveTo>
                    <a:lnTo>
                      <a:pt x="1" y="23"/>
                    </a:lnTo>
                    <a:lnTo>
                      <a:pt x="24" y="2"/>
                    </a:lnTo>
                    <a:lnTo>
                      <a:pt x="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05" name="Google Shape;2905;p34"/>
              <p:cNvSpPr/>
              <p:nvPr/>
            </p:nvSpPr>
            <p:spPr>
              <a:xfrm>
                <a:off x="758500" y="1606325"/>
                <a:ext cx="1300" cy="600"/>
              </a:xfrm>
              <a:custGeom>
                <a:avLst/>
                <a:gdLst/>
                <a:ahLst/>
                <a:cxnLst/>
                <a:rect l="l" t="t" r="r" b="b"/>
                <a:pathLst>
                  <a:path w="52" h="24" extrusionOk="0">
                    <a:moveTo>
                      <a:pt x="51" y="1"/>
                    </a:moveTo>
                    <a:lnTo>
                      <a:pt x="0" y="24"/>
                    </a:lnTo>
                    <a:lnTo>
                      <a:pt x="51" y="17"/>
                    </a:lnTo>
                    <a:cubicBezTo>
                      <a:pt x="49" y="12"/>
                      <a:pt x="40" y="8"/>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06" name="Google Shape;2906;p34"/>
              <p:cNvSpPr/>
              <p:nvPr/>
            </p:nvSpPr>
            <p:spPr>
              <a:xfrm>
                <a:off x="762950" y="1546475"/>
                <a:ext cx="625" cy="700"/>
              </a:xfrm>
              <a:custGeom>
                <a:avLst/>
                <a:gdLst/>
                <a:ahLst/>
                <a:cxnLst/>
                <a:rect l="l" t="t" r="r" b="b"/>
                <a:pathLst>
                  <a:path w="25" h="28" extrusionOk="0">
                    <a:moveTo>
                      <a:pt x="24" y="0"/>
                    </a:moveTo>
                    <a:lnTo>
                      <a:pt x="13" y="5"/>
                    </a:lnTo>
                    <a:cubicBezTo>
                      <a:pt x="1" y="14"/>
                      <a:pt x="3" y="19"/>
                      <a:pt x="8" y="28"/>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07" name="Google Shape;2907;p34"/>
              <p:cNvSpPr/>
              <p:nvPr/>
            </p:nvSpPr>
            <p:spPr>
              <a:xfrm>
                <a:off x="764750" y="1552850"/>
                <a:ext cx="1125" cy="650"/>
              </a:xfrm>
              <a:custGeom>
                <a:avLst/>
                <a:gdLst/>
                <a:ahLst/>
                <a:cxnLst/>
                <a:rect l="l" t="t" r="r" b="b"/>
                <a:pathLst>
                  <a:path w="45" h="26" extrusionOk="0">
                    <a:moveTo>
                      <a:pt x="45" y="0"/>
                    </a:moveTo>
                    <a:lnTo>
                      <a:pt x="1" y="26"/>
                    </a:lnTo>
                    <a:lnTo>
                      <a:pt x="1" y="26"/>
                    </a:lnTo>
                    <a:lnTo>
                      <a:pt x="45" y="5"/>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08" name="Google Shape;2908;p34"/>
              <p:cNvSpPr/>
              <p:nvPr/>
            </p:nvSpPr>
            <p:spPr>
              <a:xfrm>
                <a:off x="768300" y="1557250"/>
                <a:ext cx="875" cy="875"/>
              </a:xfrm>
              <a:custGeom>
                <a:avLst/>
                <a:gdLst/>
                <a:ahLst/>
                <a:cxnLst/>
                <a:rect l="l" t="t" r="r" b="b"/>
                <a:pathLst>
                  <a:path w="35" h="35" extrusionOk="0">
                    <a:moveTo>
                      <a:pt x="21" y="0"/>
                    </a:moveTo>
                    <a:cubicBezTo>
                      <a:pt x="21" y="3"/>
                      <a:pt x="22" y="6"/>
                      <a:pt x="23" y="8"/>
                    </a:cubicBezTo>
                    <a:lnTo>
                      <a:pt x="23" y="8"/>
                    </a:lnTo>
                    <a:cubicBezTo>
                      <a:pt x="23" y="6"/>
                      <a:pt x="23" y="3"/>
                      <a:pt x="21" y="0"/>
                    </a:cubicBezTo>
                    <a:close/>
                    <a:moveTo>
                      <a:pt x="23" y="8"/>
                    </a:moveTo>
                    <a:cubicBezTo>
                      <a:pt x="22" y="22"/>
                      <a:pt x="1" y="35"/>
                      <a:pt x="12" y="35"/>
                    </a:cubicBezTo>
                    <a:cubicBezTo>
                      <a:pt x="16" y="35"/>
                      <a:pt x="23" y="33"/>
                      <a:pt x="35" y="30"/>
                    </a:cubicBezTo>
                    <a:cubicBezTo>
                      <a:pt x="35" y="22"/>
                      <a:pt x="27" y="16"/>
                      <a:pt x="23"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09" name="Google Shape;2909;p34"/>
              <p:cNvSpPr/>
              <p:nvPr/>
            </p:nvSpPr>
            <p:spPr>
              <a:xfrm>
                <a:off x="757575" y="1607350"/>
                <a:ext cx="1025" cy="350"/>
              </a:xfrm>
              <a:custGeom>
                <a:avLst/>
                <a:gdLst/>
                <a:ahLst/>
                <a:cxnLst/>
                <a:rect l="l" t="t" r="r" b="b"/>
                <a:pathLst>
                  <a:path w="41" h="14" extrusionOk="0">
                    <a:moveTo>
                      <a:pt x="36" y="1"/>
                    </a:moveTo>
                    <a:cubicBezTo>
                      <a:pt x="27" y="1"/>
                      <a:pt x="6" y="11"/>
                      <a:pt x="0" y="11"/>
                    </a:cubicBezTo>
                    <a:cubicBezTo>
                      <a:pt x="3" y="12"/>
                      <a:pt x="6" y="13"/>
                      <a:pt x="10" y="13"/>
                    </a:cubicBezTo>
                    <a:cubicBezTo>
                      <a:pt x="21" y="13"/>
                      <a:pt x="36" y="6"/>
                      <a:pt x="40" y="4"/>
                    </a:cubicBezTo>
                    <a:lnTo>
                      <a:pt x="40" y="4"/>
                    </a:lnTo>
                    <a:cubicBezTo>
                      <a:pt x="40" y="4"/>
                      <a:pt x="40" y="4"/>
                      <a:pt x="40" y="4"/>
                    </a:cubicBezTo>
                    <a:cubicBezTo>
                      <a:pt x="40" y="3"/>
                      <a:pt x="41" y="3"/>
                      <a:pt x="41" y="3"/>
                    </a:cubicBezTo>
                    <a:lnTo>
                      <a:pt x="41" y="3"/>
                    </a:lnTo>
                    <a:cubicBezTo>
                      <a:pt x="41" y="3"/>
                      <a:pt x="40" y="3"/>
                      <a:pt x="40" y="4"/>
                    </a:cubicBezTo>
                    <a:lnTo>
                      <a:pt x="40" y="4"/>
                    </a:lnTo>
                    <a:cubicBezTo>
                      <a:pt x="40" y="2"/>
                      <a:pt x="38"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10" name="Google Shape;2910;p34"/>
              <p:cNvSpPr/>
              <p:nvPr/>
            </p:nvSpPr>
            <p:spPr>
              <a:xfrm>
                <a:off x="761400" y="1609625"/>
                <a:ext cx="1075" cy="200"/>
              </a:xfrm>
              <a:custGeom>
                <a:avLst/>
                <a:gdLst/>
                <a:ahLst/>
                <a:cxnLst/>
                <a:rect l="l" t="t" r="r" b="b"/>
                <a:pathLst>
                  <a:path w="43" h="8" extrusionOk="0">
                    <a:moveTo>
                      <a:pt x="14" y="1"/>
                    </a:moveTo>
                    <a:lnTo>
                      <a:pt x="0" y="6"/>
                    </a:lnTo>
                    <a:lnTo>
                      <a:pt x="42" y="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11" name="Google Shape;2911;p34"/>
              <p:cNvSpPr/>
              <p:nvPr/>
            </p:nvSpPr>
            <p:spPr>
              <a:xfrm>
                <a:off x="761675" y="1610550"/>
                <a:ext cx="2700" cy="1825"/>
              </a:xfrm>
              <a:custGeom>
                <a:avLst/>
                <a:gdLst/>
                <a:ahLst/>
                <a:cxnLst/>
                <a:rect l="l" t="t" r="r" b="b"/>
                <a:pathLst>
                  <a:path w="108" h="73" extrusionOk="0">
                    <a:moveTo>
                      <a:pt x="50" y="1"/>
                    </a:moveTo>
                    <a:lnTo>
                      <a:pt x="1" y="13"/>
                    </a:lnTo>
                    <a:cubicBezTo>
                      <a:pt x="22" y="31"/>
                      <a:pt x="64" y="50"/>
                      <a:pt x="59" y="73"/>
                    </a:cubicBezTo>
                    <a:cubicBezTo>
                      <a:pt x="108" y="36"/>
                      <a:pt x="31" y="38"/>
                      <a:pt x="38" y="10"/>
                    </a:cubicBezTo>
                    <a:lnTo>
                      <a:pt x="5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12" name="Google Shape;2912;p34"/>
              <p:cNvSpPr/>
              <p:nvPr/>
            </p:nvSpPr>
            <p:spPr>
              <a:xfrm>
                <a:off x="761000" y="1614800"/>
                <a:ext cx="775" cy="550"/>
              </a:xfrm>
              <a:custGeom>
                <a:avLst/>
                <a:gdLst/>
                <a:ahLst/>
                <a:cxnLst/>
                <a:rect l="l" t="t" r="r" b="b"/>
                <a:pathLst>
                  <a:path w="31" h="22" extrusionOk="0">
                    <a:moveTo>
                      <a:pt x="2" y="0"/>
                    </a:moveTo>
                    <a:cubicBezTo>
                      <a:pt x="2" y="3"/>
                      <a:pt x="0" y="5"/>
                      <a:pt x="0" y="7"/>
                    </a:cubicBezTo>
                    <a:cubicBezTo>
                      <a:pt x="2" y="9"/>
                      <a:pt x="2" y="14"/>
                      <a:pt x="5" y="19"/>
                    </a:cubicBezTo>
                    <a:cubicBezTo>
                      <a:pt x="23" y="5"/>
                      <a:pt x="30" y="21"/>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13" name="Google Shape;2913;p34"/>
              <p:cNvSpPr/>
              <p:nvPr/>
            </p:nvSpPr>
            <p:spPr>
              <a:xfrm>
                <a:off x="760725" y="1614900"/>
                <a:ext cx="300" cy="225"/>
              </a:xfrm>
              <a:custGeom>
                <a:avLst/>
                <a:gdLst/>
                <a:ahLst/>
                <a:cxnLst/>
                <a:rect l="l" t="t" r="r" b="b"/>
                <a:pathLst>
                  <a:path w="12" h="9" extrusionOk="0">
                    <a:moveTo>
                      <a:pt x="7" y="0"/>
                    </a:moveTo>
                    <a:cubicBezTo>
                      <a:pt x="2" y="0"/>
                      <a:pt x="1" y="8"/>
                      <a:pt x="4" y="8"/>
                    </a:cubicBezTo>
                    <a:cubicBezTo>
                      <a:pt x="6" y="8"/>
                      <a:pt x="8" y="7"/>
                      <a:pt x="11" y="3"/>
                    </a:cubicBezTo>
                    <a:cubicBezTo>
                      <a:pt x="9" y="1"/>
                      <a:pt x="8"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14" name="Google Shape;2914;p34"/>
              <p:cNvSpPr/>
              <p:nvPr/>
            </p:nvSpPr>
            <p:spPr>
              <a:xfrm>
                <a:off x="761000" y="1616000"/>
                <a:ext cx="1125" cy="750"/>
              </a:xfrm>
              <a:custGeom>
                <a:avLst/>
                <a:gdLst/>
                <a:ahLst/>
                <a:cxnLst/>
                <a:rect l="l" t="t" r="r" b="b"/>
                <a:pathLst>
                  <a:path w="45" h="30" extrusionOk="0">
                    <a:moveTo>
                      <a:pt x="14" y="1"/>
                    </a:moveTo>
                    <a:cubicBezTo>
                      <a:pt x="7" y="10"/>
                      <a:pt x="12" y="26"/>
                      <a:pt x="0" y="26"/>
                    </a:cubicBezTo>
                    <a:cubicBezTo>
                      <a:pt x="5" y="29"/>
                      <a:pt x="9" y="30"/>
                      <a:pt x="13" y="30"/>
                    </a:cubicBezTo>
                    <a:cubicBezTo>
                      <a:pt x="24" y="30"/>
                      <a:pt x="32" y="21"/>
                      <a:pt x="44" y="6"/>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15" name="Google Shape;2915;p34"/>
              <p:cNvSpPr/>
              <p:nvPr/>
            </p:nvSpPr>
            <p:spPr>
              <a:xfrm>
                <a:off x="762850" y="1615900"/>
                <a:ext cx="425" cy="150"/>
              </a:xfrm>
              <a:custGeom>
                <a:avLst/>
                <a:gdLst/>
                <a:ahLst/>
                <a:cxnLst/>
                <a:rect l="l" t="t" r="r" b="b"/>
                <a:pathLst>
                  <a:path w="17" h="6" extrusionOk="0">
                    <a:moveTo>
                      <a:pt x="5" y="0"/>
                    </a:moveTo>
                    <a:lnTo>
                      <a:pt x="5" y="0"/>
                    </a:lnTo>
                    <a:cubicBezTo>
                      <a:pt x="2" y="4"/>
                      <a:pt x="1" y="6"/>
                      <a:pt x="7" y="6"/>
                    </a:cubicBezTo>
                    <a:cubicBezTo>
                      <a:pt x="9" y="6"/>
                      <a:pt x="12" y="5"/>
                      <a:pt x="17" y="5"/>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16" name="Google Shape;2916;p34"/>
              <p:cNvSpPr/>
              <p:nvPr/>
            </p:nvSpPr>
            <p:spPr>
              <a:xfrm>
                <a:off x="762275" y="1615650"/>
                <a:ext cx="1050" cy="275"/>
              </a:xfrm>
              <a:custGeom>
                <a:avLst/>
                <a:gdLst/>
                <a:ahLst/>
                <a:cxnLst/>
                <a:rect l="l" t="t" r="r" b="b"/>
                <a:pathLst>
                  <a:path w="42" h="11" extrusionOk="0">
                    <a:moveTo>
                      <a:pt x="37" y="0"/>
                    </a:moveTo>
                    <a:cubicBezTo>
                      <a:pt x="34" y="0"/>
                      <a:pt x="28" y="2"/>
                      <a:pt x="16" y="6"/>
                    </a:cubicBezTo>
                    <a:cubicBezTo>
                      <a:pt x="24" y="2"/>
                      <a:pt x="24" y="2"/>
                      <a:pt x="20" y="2"/>
                    </a:cubicBezTo>
                    <a:cubicBezTo>
                      <a:pt x="18" y="2"/>
                      <a:pt x="15" y="2"/>
                      <a:pt x="12" y="2"/>
                    </a:cubicBezTo>
                    <a:cubicBezTo>
                      <a:pt x="8" y="2"/>
                      <a:pt x="4" y="2"/>
                      <a:pt x="0" y="1"/>
                    </a:cubicBezTo>
                    <a:lnTo>
                      <a:pt x="0" y="1"/>
                    </a:lnTo>
                    <a:lnTo>
                      <a:pt x="28" y="10"/>
                    </a:lnTo>
                    <a:cubicBezTo>
                      <a:pt x="32" y="6"/>
                      <a:pt x="41"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17" name="Google Shape;2917;p34"/>
              <p:cNvSpPr/>
              <p:nvPr/>
            </p:nvSpPr>
            <p:spPr>
              <a:xfrm>
                <a:off x="761900" y="1614500"/>
                <a:ext cx="1325" cy="900"/>
              </a:xfrm>
              <a:custGeom>
                <a:avLst/>
                <a:gdLst/>
                <a:ahLst/>
                <a:cxnLst/>
                <a:rect l="l" t="t" r="r" b="b"/>
                <a:pathLst>
                  <a:path w="53" h="36" extrusionOk="0">
                    <a:moveTo>
                      <a:pt x="30" y="0"/>
                    </a:moveTo>
                    <a:cubicBezTo>
                      <a:pt x="13" y="0"/>
                      <a:pt x="1" y="17"/>
                      <a:pt x="17" y="35"/>
                    </a:cubicBezTo>
                    <a:cubicBezTo>
                      <a:pt x="23" y="21"/>
                      <a:pt x="24" y="9"/>
                      <a:pt x="43" y="9"/>
                    </a:cubicBezTo>
                    <a:cubicBezTo>
                      <a:pt x="45" y="9"/>
                      <a:pt x="48" y="9"/>
                      <a:pt x="52" y="10"/>
                    </a:cubicBezTo>
                    <a:cubicBezTo>
                      <a:pt x="45" y="3"/>
                      <a:pt x="37"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18" name="Google Shape;2918;p34"/>
              <p:cNvSpPr/>
              <p:nvPr/>
            </p:nvSpPr>
            <p:spPr>
              <a:xfrm>
                <a:off x="764225" y="1611325"/>
                <a:ext cx="675" cy="525"/>
              </a:xfrm>
              <a:custGeom>
                <a:avLst/>
                <a:gdLst/>
                <a:ahLst/>
                <a:cxnLst/>
                <a:rect l="l" t="t" r="r" b="b"/>
                <a:pathLst>
                  <a:path w="27" h="21" extrusionOk="0">
                    <a:moveTo>
                      <a:pt x="1" y="0"/>
                    </a:moveTo>
                    <a:cubicBezTo>
                      <a:pt x="11" y="0"/>
                      <a:pt x="2" y="21"/>
                      <a:pt x="10" y="21"/>
                    </a:cubicBezTo>
                    <a:cubicBezTo>
                      <a:pt x="11" y="21"/>
                      <a:pt x="13" y="20"/>
                      <a:pt x="15" y="19"/>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19" name="Google Shape;2919;p34"/>
              <p:cNvSpPr/>
              <p:nvPr/>
            </p:nvSpPr>
            <p:spPr>
              <a:xfrm>
                <a:off x="762950" y="1617975"/>
                <a:ext cx="1025" cy="950"/>
              </a:xfrm>
              <a:custGeom>
                <a:avLst/>
                <a:gdLst/>
                <a:ahLst/>
                <a:cxnLst/>
                <a:rect l="l" t="t" r="r" b="b"/>
                <a:pathLst>
                  <a:path w="41" h="38" extrusionOk="0">
                    <a:moveTo>
                      <a:pt x="19" y="1"/>
                    </a:moveTo>
                    <a:cubicBezTo>
                      <a:pt x="17" y="11"/>
                      <a:pt x="17" y="23"/>
                      <a:pt x="6" y="34"/>
                    </a:cubicBezTo>
                    <a:lnTo>
                      <a:pt x="6" y="34"/>
                    </a:lnTo>
                    <a:cubicBezTo>
                      <a:pt x="18" y="24"/>
                      <a:pt x="30" y="16"/>
                      <a:pt x="40" y="5"/>
                    </a:cubicBezTo>
                    <a:lnTo>
                      <a:pt x="19" y="1"/>
                    </a:lnTo>
                    <a:close/>
                    <a:moveTo>
                      <a:pt x="6" y="34"/>
                    </a:moveTo>
                    <a:lnTo>
                      <a:pt x="6" y="34"/>
                    </a:lnTo>
                    <a:cubicBezTo>
                      <a:pt x="4" y="35"/>
                      <a:pt x="3" y="36"/>
                      <a:pt x="1" y="38"/>
                    </a:cubicBezTo>
                    <a:cubicBezTo>
                      <a:pt x="3" y="36"/>
                      <a:pt x="4" y="35"/>
                      <a:pt x="6" y="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20" name="Google Shape;2920;p34"/>
              <p:cNvSpPr/>
              <p:nvPr/>
            </p:nvSpPr>
            <p:spPr>
              <a:xfrm>
                <a:off x="763950" y="1617925"/>
                <a:ext cx="725" cy="300"/>
              </a:xfrm>
              <a:custGeom>
                <a:avLst/>
                <a:gdLst/>
                <a:ahLst/>
                <a:cxnLst/>
                <a:rect l="l" t="t" r="r" b="b"/>
                <a:pathLst>
                  <a:path w="29" h="12" extrusionOk="0">
                    <a:moveTo>
                      <a:pt x="15" y="0"/>
                    </a:moveTo>
                    <a:cubicBezTo>
                      <a:pt x="11" y="0"/>
                      <a:pt x="6" y="3"/>
                      <a:pt x="0" y="7"/>
                    </a:cubicBezTo>
                    <a:lnTo>
                      <a:pt x="28" y="12"/>
                    </a:lnTo>
                    <a:cubicBezTo>
                      <a:pt x="25" y="3"/>
                      <a:pt x="20"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21" name="Google Shape;2921;p34"/>
              <p:cNvSpPr/>
              <p:nvPr/>
            </p:nvSpPr>
            <p:spPr>
              <a:xfrm>
                <a:off x="763300" y="1615075"/>
                <a:ext cx="1550" cy="325"/>
              </a:xfrm>
              <a:custGeom>
                <a:avLst/>
                <a:gdLst/>
                <a:ahLst/>
                <a:cxnLst/>
                <a:rect l="l" t="t" r="r" b="b"/>
                <a:pathLst>
                  <a:path w="62" h="13" extrusionOk="0">
                    <a:moveTo>
                      <a:pt x="1" y="1"/>
                    </a:moveTo>
                    <a:lnTo>
                      <a:pt x="61" y="12"/>
                    </a:lnTo>
                    <a:lnTo>
                      <a:pt x="61" y="12"/>
                    </a:lnTo>
                    <a:lnTo>
                      <a:pt x="56"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22" name="Google Shape;2922;p34"/>
              <p:cNvSpPr/>
              <p:nvPr/>
            </p:nvSpPr>
            <p:spPr>
              <a:xfrm>
                <a:off x="763300" y="1620475"/>
                <a:ext cx="1300" cy="200"/>
              </a:xfrm>
              <a:custGeom>
                <a:avLst/>
                <a:gdLst/>
                <a:ahLst/>
                <a:cxnLst/>
                <a:rect l="l" t="t" r="r" b="b"/>
                <a:pathLst>
                  <a:path w="52" h="8" extrusionOk="0">
                    <a:moveTo>
                      <a:pt x="33" y="0"/>
                    </a:moveTo>
                    <a:lnTo>
                      <a:pt x="1" y="7"/>
                    </a:ln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23" name="Google Shape;2923;p34"/>
              <p:cNvSpPr/>
              <p:nvPr/>
            </p:nvSpPr>
            <p:spPr>
              <a:xfrm>
                <a:off x="763950" y="1621450"/>
                <a:ext cx="1525" cy="1050"/>
              </a:xfrm>
              <a:custGeom>
                <a:avLst/>
                <a:gdLst/>
                <a:ahLst/>
                <a:cxnLst/>
                <a:rect l="l" t="t" r="r" b="b"/>
                <a:pathLst>
                  <a:path w="61" h="42" extrusionOk="0">
                    <a:moveTo>
                      <a:pt x="44" y="1"/>
                    </a:moveTo>
                    <a:cubicBezTo>
                      <a:pt x="19" y="8"/>
                      <a:pt x="19" y="33"/>
                      <a:pt x="0" y="36"/>
                    </a:cubicBezTo>
                    <a:cubicBezTo>
                      <a:pt x="11" y="39"/>
                      <a:pt x="21" y="41"/>
                      <a:pt x="33" y="41"/>
                    </a:cubicBezTo>
                    <a:cubicBezTo>
                      <a:pt x="42" y="41"/>
                      <a:pt x="51" y="40"/>
                      <a:pt x="61" y="38"/>
                    </a:cubicBezTo>
                    <a:cubicBezTo>
                      <a:pt x="44" y="36"/>
                      <a:pt x="37" y="24"/>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24" name="Google Shape;2924;p34"/>
              <p:cNvSpPr/>
              <p:nvPr/>
            </p:nvSpPr>
            <p:spPr>
              <a:xfrm>
                <a:off x="765450" y="1622325"/>
                <a:ext cx="850" cy="100"/>
              </a:xfrm>
              <a:custGeom>
                <a:avLst/>
                <a:gdLst/>
                <a:ahLst/>
                <a:cxnLst/>
                <a:rect l="l" t="t" r="r" b="b"/>
                <a:pathLst>
                  <a:path w="34" h="4" extrusionOk="0">
                    <a:moveTo>
                      <a:pt x="33" y="1"/>
                    </a:moveTo>
                    <a:cubicBezTo>
                      <a:pt x="21" y="1"/>
                      <a:pt x="10" y="1"/>
                      <a:pt x="1" y="3"/>
                    </a:cubicBezTo>
                    <a:cubicBezTo>
                      <a:pt x="3" y="4"/>
                      <a:pt x="6" y="4"/>
                      <a:pt x="9" y="4"/>
                    </a:cubicBezTo>
                    <a:cubicBezTo>
                      <a:pt x="17" y="4"/>
                      <a:pt x="25" y="2"/>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25" name="Google Shape;2925;p34"/>
              <p:cNvSpPr/>
              <p:nvPr/>
            </p:nvSpPr>
            <p:spPr>
              <a:xfrm>
                <a:off x="764525" y="1618975"/>
                <a:ext cx="675" cy="825"/>
              </a:xfrm>
              <a:custGeom>
                <a:avLst/>
                <a:gdLst/>
                <a:ahLst/>
                <a:cxnLst/>
                <a:rect l="l" t="t" r="r" b="b"/>
                <a:pathLst>
                  <a:path w="27" h="33" extrusionOk="0">
                    <a:moveTo>
                      <a:pt x="21" y="0"/>
                    </a:moveTo>
                    <a:cubicBezTo>
                      <a:pt x="17" y="5"/>
                      <a:pt x="1" y="19"/>
                      <a:pt x="1" y="33"/>
                    </a:cubicBezTo>
                    <a:lnTo>
                      <a:pt x="26" y="7"/>
                    </a:lnTo>
                    <a:cubicBezTo>
                      <a:pt x="26" y="5"/>
                      <a:pt x="24" y="2"/>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26" name="Google Shape;2926;p34"/>
              <p:cNvSpPr/>
              <p:nvPr/>
            </p:nvSpPr>
            <p:spPr>
              <a:xfrm>
                <a:off x="765175" y="1619100"/>
                <a:ext cx="250" cy="425"/>
              </a:xfrm>
              <a:custGeom>
                <a:avLst/>
                <a:gdLst/>
                <a:ahLst/>
                <a:cxnLst/>
                <a:rect l="l" t="t" r="r" b="b"/>
                <a:pathLst>
                  <a:path w="10" h="17" extrusionOk="0">
                    <a:moveTo>
                      <a:pt x="1" y="1"/>
                    </a:moveTo>
                    <a:lnTo>
                      <a:pt x="1" y="1"/>
                    </a:lnTo>
                    <a:cubicBezTo>
                      <a:pt x="4" y="9"/>
                      <a:pt x="8" y="16"/>
                      <a:pt x="9" y="16"/>
                    </a:cubicBezTo>
                    <a:cubicBezTo>
                      <a:pt x="9" y="16"/>
                      <a:pt x="9" y="16"/>
                      <a:pt x="9" y="16"/>
                    </a:cubicBezTo>
                    <a:cubicBezTo>
                      <a:pt x="7" y="14"/>
                      <a:pt x="5" y="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27" name="Google Shape;2927;p34"/>
              <p:cNvSpPr/>
              <p:nvPr/>
            </p:nvSpPr>
            <p:spPr>
              <a:xfrm>
                <a:off x="765050" y="1618900"/>
                <a:ext cx="150" cy="100"/>
              </a:xfrm>
              <a:custGeom>
                <a:avLst/>
                <a:gdLst/>
                <a:ahLst/>
                <a:cxnLst/>
                <a:rect l="l" t="t" r="r" b="b"/>
                <a:pathLst>
                  <a:path w="6" h="4" extrusionOk="0">
                    <a:moveTo>
                      <a:pt x="0" y="1"/>
                    </a:moveTo>
                    <a:lnTo>
                      <a:pt x="0" y="3"/>
                    </a:lnTo>
                    <a:cubicBezTo>
                      <a:pt x="3" y="1"/>
                      <a:pt x="5"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28" name="Google Shape;2928;p34"/>
              <p:cNvSpPr/>
              <p:nvPr/>
            </p:nvSpPr>
            <p:spPr>
              <a:xfrm>
                <a:off x="764750" y="1616000"/>
                <a:ext cx="1725" cy="750"/>
              </a:xfrm>
              <a:custGeom>
                <a:avLst/>
                <a:gdLst/>
                <a:ahLst/>
                <a:cxnLst/>
                <a:rect l="l" t="t" r="r" b="b"/>
                <a:pathLst>
                  <a:path w="69" h="30" extrusionOk="0">
                    <a:moveTo>
                      <a:pt x="68" y="1"/>
                    </a:moveTo>
                    <a:lnTo>
                      <a:pt x="68" y="1"/>
                    </a:lnTo>
                    <a:cubicBezTo>
                      <a:pt x="43" y="6"/>
                      <a:pt x="36" y="26"/>
                      <a:pt x="1" y="29"/>
                    </a:cubicBezTo>
                    <a:cubicBezTo>
                      <a:pt x="7" y="29"/>
                      <a:pt x="15" y="29"/>
                      <a:pt x="22" y="29"/>
                    </a:cubicBezTo>
                    <a:cubicBezTo>
                      <a:pt x="40" y="29"/>
                      <a:pt x="58" y="26"/>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29" name="Google Shape;2929;p34"/>
              <p:cNvSpPr/>
              <p:nvPr/>
            </p:nvSpPr>
            <p:spPr>
              <a:xfrm>
                <a:off x="764925" y="1617575"/>
                <a:ext cx="900" cy="550"/>
              </a:xfrm>
              <a:custGeom>
                <a:avLst/>
                <a:gdLst/>
                <a:ahLst/>
                <a:cxnLst/>
                <a:rect l="l" t="t" r="r" b="b"/>
                <a:pathLst>
                  <a:path w="36" h="22" extrusionOk="0">
                    <a:moveTo>
                      <a:pt x="31" y="0"/>
                    </a:moveTo>
                    <a:cubicBezTo>
                      <a:pt x="24" y="7"/>
                      <a:pt x="15" y="17"/>
                      <a:pt x="1" y="19"/>
                    </a:cubicBezTo>
                    <a:lnTo>
                      <a:pt x="36" y="21"/>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30" name="Google Shape;2930;p34"/>
              <p:cNvSpPr/>
              <p:nvPr/>
            </p:nvSpPr>
            <p:spPr>
              <a:xfrm>
                <a:off x="765800" y="1618100"/>
                <a:ext cx="425" cy="250"/>
              </a:xfrm>
              <a:custGeom>
                <a:avLst/>
                <a:gdLst/>
                <a:ahLst/>
                <a:cxnLst/>
                <a:rect l="l" t="t" r="r" b="b"/>
                <a:pathLst>
                  <a:path w="17" h="10" extrusionOk="0">
                    <a:moveTo>
                      <a:pt x="1" y="0"/>
                    </a:moveTo>
                    <a:lnTo>
                      <a:pt x="3" y="10"/>
                    </a:lnTo>
                    <a:lnTo>
                      <a:pt x="17"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31" name="Google Shape;2931;p34"/>
              <p:cNvSpPr/>
              <p:nvPr/>
            </p:nvSpPr>
            <p:spPr>
              <a:xfrm>
                <a:off x="766100" y="1620600"/>
                <a:ext cx="1175" cy="875"/>
              </a:xfrm>
              <a:custGeom>
                <a:avLst/>
                <a:gdLst/>
                <a:ahLst/>
                <a:cxnLst/>
                <a:rect l="l" t="t" r="r" b="b"/>
                <a:pathLst>
                  <a:path w="47" h="35" extrusionOk="0">
                    <a:moveTo>
                      <a:pt x="30" y="0"/>
                    </a:moveTo>
                    <a:cubicBezTo>
                      <a:pt x="21" y="5"/>
                      <a:pt x="0" y="12"/>
                      <a:pt x="9" y="21"/>
                    </a:cubicBezTo>
                    <a:cubicBezTo>
                      <a:pt x="23" y="21"/>
                      <a:pt x="35" y="26"/>
                      <a:pt x="46" y="35"/>
                    </a:cubicBezTo>
                    <a:cubicBezTo>
                      <a:pt x="42" y="21"/>
                      <a:pt x="37" y="9"/>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32" name="Google Shape;2932;p34"/>
              <p:cNvSpPr/>
              <p:nvPr/>
            </p:nvSpPr>
            <p:spPr>
              <a:xfrm>
                <a:off x="765800" y="1620050"/>
                <a:ext cx="150" cy="100"/>
              </a:xfrm>
              <a:custGeom>
                <a:avLst/>
                <a:gdLst/>
                <a:ahLst/>
                <a:cxnLst/>
                <a:rect l="l" t="t" r="r" b="b"/>
                <a:pathLst>
                  <a:path w="6" h="4" extrusionOk="0">
                    <a:moveTo>
                      <a:pt x="5" y="1"/>
                    </a:moveTo>
                    <a:cubicBezTo>
                      <a:pt x="5" y="1"/>
                      <a:pt x="3" y="2"/>
                      <a:pt x="1" y="3"/>
                    </a:cubicBezTo>
                    <a:lnTo>
                      <a:pt x="5" y="3"/>
                    </a:lnTo>
                    <a:cubicBezTo>
                      <a:pt x="5" y="2"/>
                      <a:pt x="6"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33" name="Google Shape;2933;p34"/>
              <p:cNvSpPr/>
              <p:nvPr/>
            </p:nvSpPr>
            <p:spPr>
              <a:xfrm>
                <a:off x="769050" y="1623375"/>
                <a:ext cx="125" cy="125"/>
              </a:xfrm>
              <a:custGeom>
                <a:avLst/>
                <a:gdLst/>
                <a:ahLst/>
                <a:cxnLst/>
                <a:rect l="l" t="t" r="r" b="b"/>
                <a:pathLst>
                  <a:path w="5" h="5" extrusionOk="0">
                    <a:moveTo>
                      <a:pt x="5" y="0"/>
                    </a:moveTo>
                    <a:lnTo>
                      <a:pt x="0" y="3"/>
                    </a:lnTo>
                    <a:lnTo>
                      <a:pt x="0" y="5"/>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34" name="Google Shape;2934;p34"/>
              <p:cNvSpPr/>
              <p:nvPr/>
            </p:nvSpPr>
            <p:spPr>
              <a:xfrm>
                <a:off x="766375" y="1620200"/>
                <a:ext cx="675" cy="425"/>
              </a:xfrm>
              <a:custGeom>
                <a:avLst/>
                <a:gdLst/>
                <a:ahLst/>
                <a:cxnLst/>
                <a:rect l="l" t="t" r="r" b="b"/>
                <a:pathLst>
                  <a:path w="27" h="17" extrusionOk="0">
                    <a:moveTo>
                      <a:pt x="13" y="1"/>
                    </a:moveTo>
                    <a:cubicBezTo>
                      <a:pt x="9" y="1"/>
                      <a:pt x="5" y="1"/>
                      <a:pt x="1" y="2"/>
                    </a:cubicBezTo>
                    <a:cubicBezTo>
                      <a:pt x="8" y="4"/>
                      <a:pt x="15" y="9"/>
                      <a:pt x="19" y="16"/>
                    </a:cubicBezTo>
                    <a:cubicBezTo>
                      <a:pt x="24" y="14"/>
                      <a:pt x="26" y="11"/>
                      <a:pt x="24" y="9"/>
                    </a:cubicBezTo>
                    <a:cubicBezTo>
                      <a:pt x="24" y="3"/>
                      <a:pt x="20"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35" name="Google Shape;2935;p34"/>
              <p:cNvSpPr/>
              <p:nvPr/>
            </p:nvSpPr>
            <p:spPr>
              <a:xfrm>
                <a:off x="766950" y="1622100"/>
                <a:ext cx="325" cy="625"/>
              </a:xfrm>
              <a:custGeom>
                <a:avLst/>
                <a:gdLst/>
                <a:ahLst/>
                <a:cxnLst/>
                <a:rect l="l" t="t" r="r" b="b"/>
                <a:pathLst>
                  <a:path w="13" h="25" extrusionOk="0">
                    <a:moveTo>
                      <a:pt x="12" y="0"/>
                    </a:moveTo>
                    <a:lnTo>
                      <a:pt x="12" y="0"/>
                    </a:lnTo>
                    <a:cubicBezTo>
                      <a:pt x="6" y="9"/>
                      <a:pt x="0" y="24"/>
                      <a:pt x="5" y="24"/>
                    </a:cubicBezTo>
                    <a:cubicBezTo>
                      <a:pt x="6" y="24"/>
                      <a:pt x="7" y="24"/>
                      <a:pt x="8" y="23"/>
                    </a:cubicBezTo>
                    <a:cubicBezTo>
                      <a:pt x="10" y="17"/>
                      <a:pt x="10"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36" name="Google Shape;2936;p34"/>
              <p:cNvSpPr/>
              <p:nvPr/>
            </p:nvSpPr>
            <p:spPr>
              <a:xfrm>
                <a:off x="765625" y="1620350"/>
                <a:ext cx="150" cy="100"/>
              </a:xfrm>
              <a:custGeom>
                <a:avLst/>
                <a:gdLst/>
                <a:ahLst/>
                <a:cxnLst/>
                <a:rect l="l" t="t" r="r" b="b"/>
                <a:pathLst>
                  <a:path w="6" h="4" extrusionOk="0">
                    <a:moveTo>
                      <a:pt x="3" y="1"/>
                    </a:moveTo>
                    <a:cubicBezTo>
                      <a:pt x="1" y="3"/>
                      <a:pt x="1" y="3"/>
                      <a:pt x="1" y="3"/>
                    </a:cubicBezTo>
                    <a:cubicBezTo>
                      <a:pt x="2" y="3"/>
                      <a:pt x="4"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37" name="Google Shape;2937;p34"/>
              <p:cNvSpPr/>
              <p:nvPr/>
            </p:nvSpPr>
            <p:spPr>
              <a:xfrm>
                <a:off x="765750" y="1620125"/>
                <a:ext cx="650" cy="250"/>
              </a:xfrm>
              <a:custGeom>
                <a:avLst/>
                <a:gdLst/>
                <a:ahLst/>
                <a:cxnLst/>
                <a:rect l="l" t="t" r="r" b="b"/>
                <a:pathLst>
                  <a:path w="26" h="10" extrusionOk="0">
                    <a:moveTo>
                      <a:pt x="7" y="0"/>
                    </a:moveTo>
                    <a:cubicBezTo>
                      <a:pt x="5" y="3"/>
                      <a:pt x="3" y="5"/>
                      <a:pt x="0" y="10"/>
                    </a:cubicBezTo>
                    <a:cubicBezTo>
                      <a:pt x="9" y="10"/>
                      <a:pt x="16" y="7"/>
                      <a:pt x="26" y="5"/>
                    </a:cubicBezTo>
                    <a:cubicBezTo>
                      <a:pt x="19" y="3"/>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38" name="Google Shape;2938;p34"/>
              <p:cNvSpPr/>
              <p:nvPr/>
            </p:nvSpPr>
            <p:spPr>
              <a:xfrm>
                <a:off x="769150" y="1620125"/>
                <a:ext cx="4975" cy="3275"/>
              </a:xfrm>
              <a:custGeom>
                <a:avLst/>
                <a:gdLst/>
                <a:ahLst/>
                <a:cxnLst/>
                <a:rect l="l" t="t" r="r" b="b"/>
                <a:pathLst>
                  <a:path w="199" h="131" extrusionOk="0">
                    <a:moveTo>
                      <a:pt x="140" y="0"/>
                    </a:moveTo>
                    <a:cubicBezTo>
                      <a:pt x="110" y="3"/>
                      <a:pt x="36" y="79"/>
                      <a:pt x="1" y="130"/>
                    </a:cubicBezTo>
                    <a:cubicBezTo>
                      <a:pt x="12" y="121"/>
                      <a:pt x="26" y="115"/>
                      <a:pt x="40" y="115"/>
                    </a:cubicBezTo>
                    <a:cubicBezTo>
                      <a:pt x="44" y="115"/>
                      <a:pt x="48" y="115"/>
                      <a:pt x="52" y="116"/>
                    </a:cubicBezTo>
                    <a:cubicBezTo>
                      <a:pt x="61" y="98"/>
                      <a:pt x="52" y="56"/>
                      <a:pt x="87" y="49"/>
                    </a:cubicBezTo>
                    <a:cubicBezTo>
                      <a:pt x="117" y="56"/>
                      <a:pt x="94" y="72"/>
                      <a:pt x="89" y="93"/>
                    </a:cubicBezTo>
                    <a:cubicBezTo>
                      <a:pt x="112" y="58"/>
                      <a:pt x="156" y="77"/>
                      <a:pt x="198" y="33"/>
                    </a:cubicBezTo>
                    <a:lnTo>
                      <a:pt x="166" y="33"/>
                    </a:lnTo>
                    <a:cubicBezTo>
                      <a:pt x="173" y="26"/>
                      <a:pt x="189" y="21"/>
                      <a:pt x="191" y="12"/>
                    </a:cubicBezTo>
                    <a:lnTo>
                      <a:pt x="191" y="12"/>
                    </a:lnTo>
                    <a:cubicBezTo>
                      <a:pt x="179" y="22"/>
                      <a:pt x="165" y="27"/>
                      <a:pt x="155" y="27"/>
                    </a:cubicBezTo>
                    <a:cubicBezTo>
                      <a:pt x="142" y="27"/>
                      <a:pt x="134" y="19"/>
                      <a:pt x="1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39" name="Google Shape;2939;p34"/>
              <p:cNvSpPr/>
              <p:nvPr/>
            </p:nvSpPr>
            <p:spPr>
              <a:xfrm>
                <a:off x="768000" y="1622500"/>
                <a:ext cx="1075" cy="1250"/>
              </a:xfrm>
              <a:custGeom>
                <a:avLst/>
                <a:gdLst/>
                <a:ahLst/>
                <a:cxnLst/>
                <a:rect l="l" t="t" r="r" b="b"/>
                <a:pathLst>
                  <a:path w="43" h="50" extrusionOk="0">
                    <a:moveTo>
                      <a:pt x="15" y="1"/>
                    </a:moveTo>
                    <a:lnTo>
                      <a:pt x="15" y="1"/>
                    </a:lnTo>
                    <a:cubicBezTo>
                      <a:pt x="17" y="10"/>
                      <a:pt x="12" y="24"/>
                      <a:pt x="1" y="49"/>
                    </a:cubicBezTo>
                    <a:cubicBezTo>
                      <a:pt x="3" y="50"/>
                      <a:pt x="6" y="50"/>
                      <a:pt x="9" y="50"/>
                    </a:cubicBezTo>
                    <a:cubicBezTo>
                      <a:pt x="22" y="50"/>
                      <a:pt x="33" y="45"/>
                      <a:pt x="42" y="38"/>
                    </a:cubicBezTo>
                    <a:lnTo>
                      <a:pt x="17" y="5"/>
                    </a:lnTo>
                    <a:lnTo>
                      <a:pt x="24" y="5"/>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40" name="Google Shape;2940;p34"/>
              <p:cNvSpPr/>
              <p:nvPr/>
            </p:nvSpPr>
            <p:spPr>
              <a:xfrm>
                <a:off x="767200" y="1620500"/>
                <a:ext cx="2450" cy="2025"/>
              </a:xfrm>
              <a:custGeom>
                <a:avLst/>
                <a:gdLst/>
                <a:ahLst/>
                <a:cxnLst/>
                <a:rect l="l" t="t" r="r" b="b"/>
                <a:pathLst>
                  <a:path w="98" h="81" extrusionOk="0">
                    <a:moveTo>
                      <a:pt x="83" y="1"/>
                    </a:moveTo>
                    <a:cubicBezTo>
                      <a:pt x="71" y="1"/>
                      <a:pt x="58" y="11"/>
                      <a:pt x="43" y="11"/>
                    </a:cubicBezTo>
                    <a:cubicBezTo>
                      <a:pt x="42" y="11"/>
                      <a:pt x="41" y="11"/>
                      <a:pt x="40" y="11"/>
                    </a:cubicBezTo>
                    <a:lnTo>
                      <a:pt x="40" y="11"/>
                    </a:lnTo>
                    <a:cubicBezTo>
                      <a:pt x="79" y="36"/>
                      <a:pt x="22" y="14"/>
                      <a:pt x="23" y="47"/>
                    </a:cubicBezTo>
                    <a:lnTo>
                      <a:pt x="23" y="47"/>
                    </a:lnTo>
                    <a:cubicBezTo>
                      <a:pt x="52" y="35"/>
                      <a:pt x="76" y="36"/>
                      <a:pt x="98" y="6"/>
                    </a:cubicBezTo>
                    <a:cubicBezTo>
                      <a:pt x="93" y="2"/>
                      <a:pt x="88" y="1"/>
                      <a:pt x="83" y="1"/>
                    </a:cubicBezTo>
                    <a:close/>
                    <a:moveTo>
                      <a:pt x="16" y="53"/>
                    </a:moveTo>
                    <a:cubicBezTo>
                      <a:pt x="18" y="58"/>
                      <a:pt x="16" y="60"/>
                      <a:pt x="14" y="60"/>
                    </a:cubicBezTo>
                    <a:cubicBezTo>
                      <a:pt x="12" y="60"/>
                      <a:pt x="8" y="58"/>
                      <a:pt x="5" y="57"/>
                    </a:cubicBezTo>
                    <a:lnTo>
                      <a:pt x="4" y="58"/>
                    </a:lnTo>
                    <a:lnTo>
                      <a:pt x="4" y="58"/>
                    </a:lnTo>
                    <a:cubicBezTo>
                      <a:pt x="5" y="57"/>
                      <a:pt x="5" y="56"/>
                      <a:pt x="5" y="56"/>
                    </a:cubicBezTo>
                    <a:cubicBezTo>
                      <a:pt x="5" y="56"/>
                      <a:pt x="5" y="57"/>
                      <a:pt x="5" y="57"/>
                    </a:cubicBezTo>
                    <a:cubicBezTo>
                      <a:pt x="7" y="55"/>
                      <a:pt x="12" y="53"/>
                      <a:pt x="16" y="53"/>
                    </a:cubicBezTo>
                    <a:close/>
                    <a:moveTo>
                      <a:pt x="2" y="39"/>
                    </a:moveTo>
                    <a:cubicBezTo>
                      <a:pt x="2" y="45"/>
                      <a:pt x="2" y="52"/>
                      <a:pt x="2" y="60"/>
                    </a:cubicBezTo>
                    <a:lnTo>
                      <a:pt x="2" y="60"/>
                    </a:lnTo>
                    <a:lnTo>
                      <a:pt x="0" y="62"/>
                    </a:lnTo>
                    <a:lnTo>
                      <a:pt x="42" y="81"/>
                    </a:lnTo>
                    <a:cubicBezTo>
                      <a:pt x="42" y="71"/>
                      <a:pt x="33" y="62"/>
                      <a:pt x="16" y="50"/>
                    </a:cubicBezTo>
                    <a:cubicBezTo>
                      <a:pt x="18" y="49"/>
                      <a:pt x="20" y="49"/>
                      <a:pt x="22" y="48"/>
                    </a:cubicBezTo>
                    <a:lnTo>
                      <a:pt x="22" y="48"/>
                    </a:lnTo>
                    <a:cubicBezTo>
                      <a:pt x="22" y="48"/>
                      <a:pt x="23" y="48"/>
                      <a:pt x="23" y="48"/>
                    </a:cubicBezTo>
                    <a:cubicBezTo>
                      <a:pt x="23" y="48"/>
                      <a:pt x="23" y="47"/>
                      <a:pt x="23" y="47"/>
                    </a:cubicBezTo>
                    <a:lnTo>
                      <a:pt x="23" y="47"/>
                    </a:lnTo>
                    <a:cubicBezTo>
                      <a:pt x="23" y="47"/>
                      <a:pt x="22" y="48"/>
                      <a:pt x="22" y="48"/>
                    </a:cubicBezTo>
                    <a:lnTo>
                      <a:pt x="22" y="48"/>
                    </a:lnTo>
                    <a:cubicBezTo>
                      <a:pt x="13" y="46"/>
                      <a:pt x="7" y="43"/>
                      <a:pt x="2" y="3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41" name="Google Shape;2941;p34"/>
              <p:cNvSpPr/>
              <p:nvPr/>
            </p:nvSpPr>
            <p:spPr>
              <a:xfrm>
                <a:off x="768175" y="1615425"/>
                <a:ext cx="250" cy="150"/>
              </a:xfrm>
              <a:custGeom>
                <a:avLst/>
                <a:gdLst/>
                <a:ahLst/>
                <a:cxnLst/>
                <a:rect l="l" t="t" r="r" b="b"/>
                <a:pathLst>
                  <a:path w="10" h="6" extrusionOk="0">
                    <a:moveTo>
                      <a:pt x="8" y="1"/>
                    </a:moveTo>
                    <a:cubicBezTo>
                      <a:pt x="5" y="1"/>
                      <a:pt x="3" y="3"/>
                      <a:pt x="1" y="5"/>
                    </a:cubicBezTo>
                    <a:cubicBezTo>
                      <a:pt x="5" y="5"/>
                      <a:pt x="10" y="3"/>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42" name="Google Shape;2942;p34"/>
              <p:cNvSpPr/>
              <p:nvPr/>
            </p:nvSpPr>
            <p:spPr>
              <a:xfrm>
                <a:off x="766550" y="1615550"/>
                <a:ext cx="1650" cy="2000"/>
              </a:xfrm>
              <a:custGeom>
                <a:avLst/>
                <a:gdLst/>
                <a:ahLst/>
                <a:cxnLst/>
                <a:rect l="l" t="t" r="r" b="b"/>
                <a:pathLst>
                  <a:path w="66" h="80" extrusionOk="0">
                    <a:moveTo>
                      <a:pt x="60" y="0"/>
                    </a:moveTo>
                    <a:cubicBezTo>
                      <a:pt x="49" y="0"/>
                      <a:pt x="32" y="2"/>
                      <a:pt x="28" y="21"/>
                    </a:cubicBezTo>
                    <a:lnTo>
                      <a:pt x="33" y="21"/>
                    </a:lnTo>
                    <a:cubicBezTo>
                      <a:pt x="28" y="44"/>
                      <a:pt x="17" y="63"/>
                      <a:pt x="1" y="79"/>
                    </a:cubicBezTo>
                    <a:cubicBezTo>
                      <a:pt x="24" y="61"/>
                      <a:pt x="45" y="40"/>
                      <a:pt x="63" y="19"/>
                    </a:cubicBezTo>
                    <a:cubicBezTo>
                      <a:pt x="59" y="19"/>
                      <a:pt x="53" y="21"/>
                      <a:pt x="49" y="21"/>
                    </a:cubicBezTo>
                    <a:cubicBezTo>
                      <a:pt x="46" y="21"/>
                      <a:pt x="43" y="20"/>
                      <a:pt x="42" y="17"/>
                    </a:cubicBezTo>
                    <a:cubicBezTo>
                      <a:pt x="47" y="3"/>
                      <a:pt x="56" y="7"/>
                      <a:pt x="66" y="0"/>
                    </a:cubicBezTo>
                    <a:cubicBezTo>
                      <a:pt x="64" y="0"/>
                      <a:pt x="62"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43" name="Google Shape;2943;p34"/>
              <p:cNvSpPr/>
              <p:nvPr/>
            </p:nvSpPr>
            <p:spPr>
              <a:xfrm>
                <a:off x="768000" y="1618325"/>
                <a:ext cx="1250" cy="775"/>
              </a:xfrm>
              <a:custGeom>
                <a:avLst/>
                <a:gdLst/>
                <a:ahLst/>
                <a:cxnLst/>
                <a:rect l="l" t="t" r="r" b="b"/>
                <a:pathLst>
                  <a:path w="50" h="31" extrusionOk="0">
                    <a:moveTo>
                      <a:pt x="49" y="1"/>
                    </a:moveTo>
                    <a:lnTo>
                      <a:pt x="35" y="12"/>
                    </a:lnTo>
                    <a:cubicBezTo>
                      <a:pt x="34" y="6"/>
                      <a:pt x="31" y="4"/>
                      <a:pt x="27" y="4"/>
                    </a:cubicBezTo>
                    <a:cubicBezTo>
                      <a:pt x="20" y="4"/>
                      <a:pt x="10" y="12"/>
                      <a:pt x="1" y="17"/>
                    </a:cubicBezTo>
                    <a:lnTo>
                      <a:pt x="35" y="31"/>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44" name="Google Shape;2944;p34"/>
              <p:cNvSpPr/>
              <p:nvPr/>
            </p:nvSpPr>
            <p:spPr>
              <a:xfrm>
                <a:off x="768050" y="1623825"/>
                <a:ext cx="1375" cy="550"/>
              </a:xfrm>
              <a:custGeom>
                <a:avLst/>
                <a:gdLst/>
                <a:ahLst/>
                <a:cxnLst/>
                <a:rect l="l" t="t" r="r" b="b"/>
                <a:pathLst>
                  <a:path w="55" h="22" extrusionOk="0">
                    <a:moveTo>
                      <a:pt x="31" y="1"/>
                    </a:moveTo>
                    <a:lnTo>
                      <a:pt x="1" y="22"/>
                    </a:lnTo>
                    <a:lnTo>
                      <a:pt x="54" y="3"/>
                    </a:ln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45" name="Google Shape;2945;p34"/>
              <p:cNvSpPr/>
              <p:nvPr/>
            </p:nvSpPr>
            <p:spPr>
              <a:xfrm>
                <a:off x="769100" y="1624575"/>
                <a:ext cx="675" cy="550"/>
              </a:xfrm>
              <a:custGeom>
                <a:avLst/>
                <a:gdLst/>
                <a:ahLst/>
                <a:cxnLst/>
                <a:rect l="l" t="t" r="r" b="b"/>
                <a:pathLst>
                  <a:path w="27" h="22" extrusionOk="0">
                    <a:moveTo>
                      <a:pt x="26" y="1"/>
                    </a:moveTo>
                    <a:lnTo>
                      <a:pt x="1" y="22"/>
                    </a:lnTo>
                    <a:lnTo>
                      <a:pt x="24" y="17"/>
                    </a:lnTo>
                    <a:lnTo>
                      <a:pt x="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46" name="Google Shape;2946;p34"/>
              <p:cNvSpPr/>
              <p:nvPr/>
            </p:nvSpPr>
            <p:spPr>
              <a:xfrm>
                <a:off x="802200" y="1665725"/>
                <a:ext cx="375" cy="250"/>
              </a:xfrm>
              <a:custGeom>
                <a:avLst/>
                <a:gdLst/>
                <a:ahLst/>
                <a:cxnLst/>
                <a:rect l="l" t="t" r="r" b="b"/>
                <a:pathLst>
                  <a:path w="15" h="10" extrusionOk="0">
                    <a:moveTo>
                      <a:pt x="0" y="1"/>
                    </a:moveTo>
                    <a:cubicBezTo>
                      <a:pt x="5" y="6"/>
                      <a:pt x="9" y="10"/>
                      <a:pt x="12" y="10"/>
                    </a:cubicBezTo>
                    <a:cubicBezTo>
                      <a:pt x="13" y="10"/>
                      <a:pt x="14" y="9"/>
                      <a:pt x="14" y="8"/>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47" name="Google Shape;2947;p34"/>
              <p:cNvSpPr/>
              <p:nvPr/>
            </p:nvSpPr>
            <p:spPr>
              <a:xfrm>
                <a:off x="787475" y="1639600"/>
                <a:ext cx="1175" cy="1200"/>
              </a:xfrm>
              <a:custGeom>
                <a:avLst/>
                <a:gdLst/>
                <a:ahLst/>
                <a:cxnLst/>
                <a:rect l="l" t="t" r="r" b="b"/>
                <a:pathLst>
                  <a:path w="47" h="48" extrusionOk="0">
                    <a:moveTo>
                      <a:pt x="38" y="0"/>
                    </a:moveTo>
                    <a:lnTo>
                      <a:pt x="38" y="0"/>
                    </a:lnTo>
                    <a:cubicBezTo>
                      <a:pt x="23" y="20"/>
                      <a:pt x="0" y="47"/>
                      <a:pt x="5" y="47"/>
                    </a:cubicBezTo>
                    <a:cubicBezTo>
                      <a:pt x="6" y="47"/>
                      <a:pt x="10" y="45"/>
                      <a:pt x="17" y="40"/>
                    </a:cubicBezTo>
                    <a:lnTo>
                      <a:pt x="47" y="19"/>
                    </a:lnTo>
                    <a:cubicBezTo>
                      <a:pt x="35" y="17"/>
                      <a:pt x="35" y="1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48" name="Google Shape;2948;p34"/>
              <p:cNvSpPr/>
              <p:nvPr/>
            </p:nvSpPr>
            <p:spPr>
              <a:xfrm>
                <a:off x="798950" y="1651200"/>
                <a:ext cx="900" cy="250"/>
              </a:xfrm>
              <a:custGeom>
                <a:avLst/>
                <a:gdLst/>
                <a:ahLst/>
                <a:cxnLst/>
                <a:rect l="l" t="t" r="r" b="b"/>
                <a:pathLst>
                  <a:path w="36" h="10" extrusionOk="0">
                    <a:moveTo>
                      <a:pt x="1" y="0"/>
                    </a:moveTo>
                    <a:lnTo>
                      <a:pt x="1" y="0"/>
                    </a:lnTo>
                    <a:cubicBezTo>
                      <a:pt x="7" y="5"/>
                      <a:pt x="14" y="7"/>
                      <a:pt x="26" y="9"/>
                    </a:cubicBezTo>
                    <a:lnTo>
                      <a:pt x="35"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49" name="Google Shape;2949;p34"/>
              <p:cNvSpPr/>
              <p:nvPr/>
            </p:nvSpPr>
            <p:spPr>
              <a:xfrm>
                <a:off x="797200" y="1676575"/>
                <a:ext cx="975" cy="825"/>
              </a:xfrm>
              <a:custGeom>
                <a:avLst/>
                <a:gdLst/>
                <a:ahLst/>
                <a:cxnLst/>
                <a:rect l="l" t="t" r="r" b="b"/>
                <a:pathLst>
                  <a:path w="39" h="33" extrusionOk="0">
                    <a:moveTo>
                      <a:pt x="1" y="0"/>
                    </a:moveTo>
                    <a:lnTo>
                      <a:pt x="24" y="33"/>
                    </a:lnTo>
                    <a:cubicBezTo>
                      <a:pt x="38" y="17"/>
                      <a:pt x="15"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50" name="Google Shape;2950;p34"/>
              <p:cNvSpPr/>
              <p:nvPr/>
            </p:nvSpPr>
            <p:spPr>
              <a:xfrm>
                <a:off x="779025" y="1631125"/>
                <a:ext cx="400" cy="1075"/>
              </a:xfrm>
              <a:custGeom>
                <a:avLst/>
                <a:gdLst/>
                <a:ahLst/>
                <a:cxnLst/>
                <a:rect l="l" t="t" r="r" b="b"/>
                <a:pathLst>
                  <a:path w="16" h="43" extrusionOk="0">
                    <a:moveTo>
                      <a:pt x="9" y="1"/>
                    </a:moveTo>
                    <a:cubicBezTo>
                      <a:pt x="7" y="1"/>
                      <a:pt x="4" y="3"/>
                      <a:pt x="0" y="8"/>
                    </a:cubicBezTo>
                    <a:cubicBezTo>
                      <a:pt x="0" y="22"/>
                      <a:pt x="5" y="33"/>
                      <a:pt x="14" y="43"/>
                    </a:cubicBezTo>
                    <a:cubicBezTo>
                      <a:pt x="12" y="23"/>
                      <a:pt x="16"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51" name="Google Shape;2951;p34"/>
              <p:cNvSpPr/>
              <p:nvPr/>
            </p:nvSpPr>
            <p:spPr>
              <a:xfrm>
                <a:off x="793050" y="1663425"/>
                <a:ext cx="475" cy="375"/>
              </a:xfrm>
              <a:custGeom>
                <a:avLst/>
                <a:gdLst/>
                <a:ahLst/>
                <a:cxnLst/>
                <a:rect l="l" t="t" r="r" b="b"/>
                <a:pathLst>
                  <a:path w="19" h="15" extrusionOk="0">
                    <a:moveTo>
                      <a:pt x="0" y="0"/>
                    </a:moveTo>
                    <a:cubicBezTo>
                      <a:pt x="5" y="7"/>
                      <a:pt x="12" y="12"/>
                      <a:pt x="19" y="14"/>
                    </a:cubicBezTo>
                    <a:cubicBezTo>
                      <a:pt x="14" y="7"/>
                      <a:pt x="7"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52" name="Google Shape;2952;p34"/>
              <p:cNvSpPr/>
              <p:nvPr/>
            </p:nvSpPr>
            <p:spPr>
              <a:xfrm>
                <a:off x="779350" y="1632175"/>
                <a:ext cx="675" cy="525"/>
              </a:xfrm>
              <a:custGeom>
                <a:avLst/>
                <a:gdLst/>
                <a:ahLst/>
                <a:cxnLst/>
                <a:rect l="l" t="t" r="r" b="b"/>
                <a:pathLst>
                  <a:path w="27" h="21" extrusionOk="0">
                    <a:moveTo>
                      <a:pt x="1" y="1"/>
                    </a:moveTo>
                    <a:cubicBezTo>
                      <a:pt x="1" y="12"/>
                      <a:pt x="2" y="21"/>
                      <a:pt x="10" y="21"/>
                    </a:cubicBezTo>
                    <a:cubicBezTo>
                      <a:pt x="14" y="21"/>
                      <a:pt x="19" y="19"/>
                      <a:pt x="26" y="15"/>
                    </a:cubicBezTo>
                    <a:lnTo>
                      <a:pt x="26" y="5"/>
                    </a:lnTo>
                    <a:cubicBezTo>
                      <a:pt x="24" y="6"/>
                      <a:pt x="22" y="6"/>
                      <a:pt x="19" y="6"/>
                    </a:cubicBezTo>
                    <a:cubicBezTo>
                      <a:pt x="12" y="6"/>
                      <a:pt x="6"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53" name="Google Shape;2953;p34"/>
              <p:cNvSpPr/>
              <p:nvPr/>
            </p:nvSpPr>
            <p:spPr>
              <a:xfrm>
                <a:off x="771650" y="1696675"/>
                <a:ext cx="150" cy="75"/>
              </a:xfrm>
              <a:custGeom>
                <a:avLst/>
                <a:gdLst/>
                <a:ahLst/>
                <a:cxnLst/>
                <a:rect l="l" t="t" r="r" b="b"/>
                <a:pathLst>
                  <a:path w="6" h="3" extrusionOk="0">
                    <a:moveTo>
                      <a:pt x="1" y="1"/>
                    </a:moveTo>
                    <a:cubicBezTo>
                      <a:pt x="2" y="2"/>
                      <a:pt x="3" y="3"/>
                      <a:pt x="4" y="3"/>
                    </a:cubicBezTo>
                    <a:cubicBezTo>
                      <a:pt x="5" y="3"/>
                      <a:pt x="5"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54" name="Google Shape;2954;p34"/>
              <p:cNvSpPr/>
              <p:nvPr/>
            </p:nvSpPr>
            <p:spPr>
              <a:xfrm>
                <a:off x="758900" y="1699525"/>
                <a:ext cx="150" cy="425"/>
              </a:xfrm>
              <a:custGeom>
                <a:avLst/>
                <a:gdLst/>
                <a:ahLst/>
                <a:cxnLst/>
                <a:rect l="l" t="t" r="r" b="b"/>
                <a:pathLst>
                  <a:path w="6" h="17" extrusionOk="0">
                    <a:moveTo>
                      <a:pt x="5" y="0"/>
                    </a:moveTo>
                    <a:cubicBezTo>
                      <a:pt x="3" y="3"/>
                      <a:pt x="1" y="5"/>
                      <a:pt x="1" y="17"/>
                    </a:cubicBezTo>
                    <a:cubicBezTo>
                      <a:pt x="1"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55" name="Google Shape;2955;p34"/>
              <p:cNvSpPr/>
              <p:nvPr/>
            </p:nvSpPr>
            <p:spPr>
              <a:xfrm>
                <a:off x="772700" y="1627850"/>
                <a:ext cx="150" cy="75"/>
              </a:xfrm>
              <a:custGeom>
                <a:avLst/>
                <a:gdLst/>
                <a:ahLst/>
                <a:cxnLst/>
                <a:rect l="l" t="t" r="r" b="b"/>
                <a:pathLst>
                  <a:path w="6" h="3" extrusionOk="0">
                    <a:moveTo>
                      <a:pt x="1" y="0"/>
                    </a:moveTo>
                    <a:cubicBezTo>
                      <a:pt x="1" y="0"/>
                      <a:pt x="3" y="2"/>
                      <a:pt x="5" y="2"/>
                    </a:cubicBez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56" name="Google Shape;2956;p34"/>
              <p:cNvSpPr/>
              <p:nvPr/>
            </p:nvSpPr>
            <p:spPr>
              <a:xfrm>
                <a:off x="774375" y="1624350"/>
                <a:ext cx="375" cy="250"/>
              </a:xfrm>
              <a:custGeom>
                <a:avLst/>
                <a:gdLst/>
                <a:ahLst/>
                <a:cxnLst/>
                <a:rect l="l" t="t" r="r" b="b"/>
                <a:pathLst>
                  <a:path w="15" h="10" extrusionOk="0">
                    <a:moveTo>
                      <a:pt x="15" y="1"/>
                    </a:moveTo>
                    <a:cubicBezTo>
                      <a:pt x="10" y="5"/>
                      <a:pt x="5" y="8"/>
                      <a:pt x="1" y="10"/>
                    </a:cubicBezTo>
                    <a:cubicBezTo>
                      <a:pt x="5" y="8"/>
                      <a:pt x="10" y="5"/>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57" name="Google Shape;2957;p34"/>
              <p:cNvSpPr/>
              <p:nvPr/>
            </p:nvSpPr>
            <p:spPr>
              <a:xfrm>
                <a:off x="784925" y="1629100"/>
                <a:ext cx="75" cy="200"/>
              </a:xfrm>
              <a:custGeom>
                <a:avLst/>
                <a:gdLst/>
                <a:ahLst/>
                <a:cxnLst/>
                <a:rect l="l" t="t" r="r" b="b"/>
                <a:pathLst>
                  <a:path w="3" h="8" extrusionOk="0">
                    <a:moveTo>
                      <a:pt x="1" y="8"/>
                    </a:moveTo>
                    <a:lnTo>
                      <a:pt x="1" y="8"/>
                    </a:lnTo>
                    <a:cubicBezTo>
                      <a:pt x="3" y="1"/>
                      <a:pt x="3" y="1"/>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58" name="Google Shape;2958;p34"/>
              <p:cNvSpPr/>
              <p:nvPr/>
            </p:nvSpPr>
            <p:spPr>
              <a:xfrm>
                <a:off x="772300" y="1627475"/>
                <a:ext cx="300" cy="200"/>
              </a:xfrm>
              <a:custGeom>
                <a:avLst/>
                <a:gdLst/>
                <a:ahLst/>
                <a:cxnLst/>
                <a:rect l="l" t="t" r="r" b="b"/>
                <a:pathLst>
                  <a:path w="12" h="8" extrusionOk="0">
                    <a:moveTo>
                      <a:pt x="7" y="1"/>
                    </a:moveTo>
                    <a:cubicBezTo>
                      <a:pt x="2" y="6"/>
                      <a:pt x="0" y="8"/>
                      <a:pt x="12" y="8"/>
                    </a:cubicBezTo>
                    <a:cubicBezTo>
                      <a:pt x="12" y="6"/>
                      <a:pt x="9"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59" name="Google Shape;2959;p34"/>
              <p:cNvSpPr/>
              <p:nvPr/>
            </p:nvSpPr>
            <p:spPr>
              <a:xfrm>
                <a:off x="772825" y="1627725"/>
                <a:ext cx="350" cy="375"/>
              </a:xfrm>
              <a:custGeom>
                <a:avLst/>
                <a:gdLst/>
                <a:ahLst/>
                <a:cxnLst/>
                <a:rect l="l" t="t" r="r" b="b"/>
                <a:pathLst>
                  <a:path w="14" h="15" extrusionOk="0">
                    <a:moveTo>
                      <a:pt x="2" y="0"/>
                    </a:moveTo>
                    <a:cubicBezTo>
                      <a:pt x="2" y="2"/>
                      <a:pt x="2" y="5"/>
                      <a:pt x="0" y="7"/>
                    </a:cubicBezTo>
                    <a:lnTo>
                      <a:pt x="14" y="14"/>
                    </a:lnTo>
                    <a:cubicBezTo>
                      <a:pt x="9" y="9"/>
                      <a:pt x="5" y="5"/>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60" name="Google Shape;2960;p34"/>
              <p:cNvSpPr/>
              <p:nvPr/>
            </p:nvSpPr>
            <p:spPr>
              <a:xfrm>
                <a:off x="782200" y="1684800"/>
                <a:ext cx="75" cy="350"/>
              </a:xfrm>
              <a:custGeom>
                <a:avLst/>
                <a:gdLst/>
                <a:ahLst/>
                <a:cxnLst/>
                <a:rect l="l" t="t" r="r" b="b"/>
                <a:pathLst>
                  <a:path w="3" h="14" extrusionOk="0">
                    <a:moveTo>
                      <a:pt x="1" y="1"/>
                    </a:moveTo>
                    <a:cubicBezTo>
                      <a:pt x="1" y="10"/>
                      <a:pt x="1" y="13"/>
                      <a:pt x="2" y="13"/>
                    </a:cubicBezTo>
                    <a:cubicBezTo>
                      <a:pt x="2" y="13"/>
                      <a:pt x="3" y="9"/>
                      <a:pt x="3" y="3"/>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61" name="Google Shape;2961;p34"/>
              <p:cNvSpPr/>
              <p:nvPr/>
            </p:nvSpPr>
            <p:spPr>
              <a:xfrm>
                <a:off x="799425" y="1639250"/>
                <a:ext cx="75" cy="75"/>
              </a:xfrm>
              <a:custGeom>
                <a:avLst/>
                <a:gdLst/>
                <a:ahLst/>
                <a:cxnLst/>
                <a:rect l="l" t="t" r="r" b="b"/>
                <a:pathLst>
                  <a:path w="3" h="3" extrusionOk="0">
                    <a:moveTo>
                      <a:pt x="0" y="0"/>
                    </a:moveTo>
                    <a:lnTo>
                      <a:pt x="0" y="3"/>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62" name="Google Shape;2962;p34"/>
              <p:cNvSpPr/>
              <p:nvPr/>
            </p:nvSpPr>
            <p:spPr>
              <a:xfrm>
                <a:off x="797200" y="1639250"/>
                <a:ext cx="3275" cy="1475"/>
              </a:xfrm>
              <a:custGeom>
                <a:avLst/>
                <a:gdLst/>
                <a:ahLst/>
                <a:cxnLst/>
                <a:rect l="l" t="t" r="r" b="b"/>
                <a:pathLst>
                  <a:path w="131" h="59" extrusionOk="0">
                    <a:moveTo>
                      <a:pt x="87" y="0"/>
                    </a:moveTo>
                    <a:lnTo>
                      <a:pt x="1" y="58"/>
                    </a:lnTo>
                    <a:lnTo>
                      <a:pt x="131" y="17"/>
                    </a:lnTo>
                    <a:lnTo>
                      <a:pt x="131" y="17"/>
                    </a:lnTo>
                    <a:cubicBezTo>
                      <a:pt x="120" y="18"/>
                      <a:pt x="112" y="19"/>
                      <a:pt x="105" y="19"/>
                    </a:cubicBezTo>
                    <a:cubicBezTo>
                      <a:pt x="85" y="19"/>
                      <a:pt x="85" y="11"/>
                      <a:pt x="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63" name="Google Shape;2963;p34"/>
              <p:cNvSpPr/>
              <p:nvPr/>
            </p:nvSpPr>
            <p:spPr>
              <a:xfrm>
                <a:off x="758025" y="1623300"/>
                <a:ext cx="48300" cy="80425"/>
              </a:xfrm>
              <a:custGeom>
                <a:avLst/>
                <a:gdLst/>
                <a:ahLst/>
                <a:cxnLst/>
                <a:rect l="l" t="t" r="r" b="b"/>
                <a:pathLst>
                  <a:path w="1932" h="3217" extrusionOk="0">
                    <a:moveTo>
                      <a:pt x="655" y="54"/>
                    </a:moveTo>
                    <a:lnTo>
                      <a:pt x="655" y="54"/>
                    </a:lnTo>
                    <a:cubicBezTo>
                      <a:pt x="654" y="54"/>
                      <a:pt x="654" y="54"/>
                      <a:pt x="653" y="55"/>
                    </a:cubicBezTo>
                    <a:lnTo>
                      <a:pt x="653" y="55"/>
                    </a:lnTo>
                    <a:cubicBezTo>
                      <a:pt x="654" y="55"/>
                      <a:pt x="654" y="54"/>
                      <a:pt x="655" y="54"/>
                    </a:cubicBezTo>
                    <a:close/>
                    <a:moveTo>
                      <a:pt x="686" y="191"/>
                    </a:moveTo>
                    <a:cubicBezTo>
                      <a:pt x="696" y="191"/>
                      <a:pt x="694" y="199"/>
                      <a:pt x="689" y="207"/>
                    </a:cubicBezTo>
                    <a:cubicBezTo>
                      <a:pt x="686" y="203"/>
                      <a:pt x="683" y="199"/>
                      <a:pt x="679" y="199"/>
                    </a:cubicBezTo>
                    <a:cubicBezTo>
                      <a:pt x="677" y="199"/>
                      <a:pt x="674" y="200"/>
                      <a:pt x="671" y="203"/>
                    </a:cubicBezTo>
                    <a:cubicBezTo>
                      <a:pt x="673" y="196"/>
                      <a:pt x="678" y="193"/>
                      <a:pt x="682" y="191"/>
                    </a:cubicBezTo>
                    <a:cubicBezTo>
                      <a:pt x="684" y="191"/>
                      <a:pt x="685" y="191"/>
                      <a:pt x="686" y="191"/>
                    </a:cubicBezTo>
                    <a:close/>
                    <a:moveTo>
                      <a:pt x="699" y="224"/>
                    </a:moveTo>
                    <a:cubicBezTo>
                      <a:pt x="700" y="232"/>
                      <a:pt x="700" y="235"/>
                      <a:pt x="700" y="235"/>
                    </a:cubicBezTo>
                    <a:cubicBezTo>
                      <a:pt x="700" y="235"/>
                      <a:pt x="699" y="230"/>
                      <a:pt x="696" y="224"/>
                    </a:cubicBezTo>
                    <a:close/>
                    <a:moveTo>
                      <a:pt x="1610" y="567"/>
                    </a:moveTo>
                    <a:cubicBezTo>
                      <a:pt x="1609" y="567"/>
                      <a:pt x="1609" y="568"/>
                      <a:pt x="1609" y="568"/>
                    </a:cubicBezTo>
                    <a:lnTo>
                      <a:pt x="1609" y="568"/>
                    </a:lnTo>
                    <a:cubicBezTo>
                      <a:pt x="1609" y="568"/>
                      <a:pt x="1609" y="567"/>
                      <a:pt x="1610" y="567"/>
                    </a:cubicBezTo>
                    <a:close/>
                    <a:moveTo>
                      <a:pt x="1387" y="694"/>
                    </a:moveTo>
                    <a:cubicBezTo>
                      <a:pt x="1381" y="697"/>
                      <a:pt x="1378" y="701"/>
                      <a:pt x="1375" y="701"/>
                    </a:cubicBezTo>
                    <a:cubicBezTo>
                      <a:pt x="1375" y="701"/>
                      <a:pt x="1374" y="700"/>
                      <a:pt x="1374" y="700"/>
                    </a:cubicBezTo>
                    <a:lnTo>
                      <a:pt x="1374" y="700"/>
                    </a:lnTo>
                    <a:cubicBezTo>
                      <a:pt x="1378" y="698"/>
                      <a:pt x="1382" y="696"/>
                      <a:pt x="1387" y="694"/>
                    </a:cubicBezTo>
                    <a:close/>
                    <a:moveTo>
                      <a:pt x="1686" y="843"/>
                    </a:moveTo>
                    <a:cubicBezTo>
                      <a:pt x="1687" y="847"/>
                      <a:pt x="1687" y="850"/>
                      <a:pt x="1693" y="850"/>
                    </a:cubicBezTo>
                    <a:cubicBezTo>
                      <a:pt x="1695" y="850"/>
                      <a:pt x="1697" y="850"/>
                      <a:pt x="1700" y="849"/>
                    </a:cubicBezTo>
                    <a:cubicBezTo>
                      <a:pt x="1694" y="849"/>
                      <a:pt x="1689" y="847"/>
                      <a:pt x="1686" y="843"/>
                    </a:cubicBezTo>
                    <a:close/>
                    <a:moveTo>
                      <a:pt x="1772" y="995"/>
                    </a:moveTo>
                    <a:cubicBezTo>
                      <a:pt x="1772" y="995"/>
                      <a:pt x="1772" y="995"/>
                      <a:pt x="1772" y="995"/>
                    </a:cubicBezTo>
                    <a:cubicBezTo>
                      <a:pt x="1772" y="995"/>
                      <a:pt x="1772" y="995"/>
                      <a:pt x="1772" y="995"/>
                    </a:cubicBezTo>
                    <a:close/>
                    <a:moveTo>
                      <a:pt x="1730" y="1067"/>
                    </a:moveTo>
                    <a:lnTo>
                      <a:pt x="1730" y="1067"/>
                    </a:lnTo>
                    <a:cubicBezTo>
                      <a:pt x="1744" y="1070"/>
                      <a:pt x="1740" y="1077"/>
                      <a:pt x="1726" y="1088"/>
                    </a:cubicBezTo>
                    <a:cubicBezTo>
                      <a:pt x="1721" y="1084"/>
                      <a:pt x="1721" y="1077"/>
                      <a:pt x="1730" y="1067"/>
                    </a:cubicBezTo>
                    <a:close/>
                    <a:moveTo>
                      <a:pt x="1815" y="1616"/>
                    </a:moveTo>
                    <a:lnTo>
                      <a:pt x="1815" y="1616"/>
                    </a:lnTo>
                    <a:cubicBezTo>
                      <a:pt x="1813" y="1617"/>
                      <a:pt x="1812" y="1618"/>
                      <a:pt x="1811" y="1619"/>
                    </a:cubicBezTo>
                    <a:lnTo>
                      <a:pt x="1811" y="1619"/>
                    </a:lnTo>
                    <a:cubicBezTo>
                      <a:pt x="1813" y="1619"/>
                      <a:pt x="1815" y="1618"/>
                      <a:pt x="1815" y="1616"/>
                    </a:cubicBezTo>
                    <a:close/>
                    <a:moveTo>
                      <a:pt x="1932" y="1594"/>
                    </a:moveTo>
                    <a:cubicBezTo>
                      <a:pt x="1919" y="1596"/>
                      <a:pt x="1880" y="1607"/>
                      <a:pt x="1846" y="1607"/>
                    </a:cubicBezTo>
                    <a:cubicBezTo>
                      <a:pt x="1829" y="1607"/>
                      <a:pt x="1813" y="1604"/>
                      <a:pt x="1804" y="1596"/>
                    </a:cubicBezTo>
                    <a:lnTo>
                      <a:pt x="1804" y="1596"/>
                    </a:lnTo>
                    <a:cubicBezTo>
                      <a:pt x="1809" y="1603"/>
                      <a:pt x="1816" y="1611"/>
                      <a:pt x="1815" y="1616"/>
                    </a:cubicBezTo>
                    <a:lnTo>
                      <a:pt x="1815" y="1616"/>
                    </a:lnTo>
                    <a:cubicBezTo>
                      <a:pt x="1818" y="1614"/>
                      <a:pt x="1822" y="1612"/>
                      <a:pt x="1828" y="1610"/>
                    </a:cubicBezTo>
                    <a:lnTo>
                      <a:pt x="1828" y="1610"/>
                    </a:lnTo>
                    <a:lnTo>
                      <a:pt x="1837" y="1635"/>
                    </a:lnTo>
                    <a:cubicBezTo>
                      <a:pt x="1840" y="1635"/>
                      <a:pt x="1842" y="1635"/>
                      <a:pt x="1845" y="1635"/>
                    </a:cubicBezTo>
                    <a:cubicBezTo>
                      <a:pt x="1901" y="1635"/>
                      <a:pt x="1888" y="1611"/>
                      <a:pt x="1932" y="1594"/>
                    </a:cubicBezTo>
                    <a:close/>
                    <a:moveTo>
                      <a:pt x="1754" y="1739"/>
                    </a:moveTo>
                    <a:lnTo>
                      <a:pt x="1753" y="1742"/>
                    </a:lnTo>
                    <a:cubicBezTo>
                      <a:pt x="1754" y="1741"/>
                      <a:pt x="1754" y="1740"/>
                      <a:pt x="1754" y="1739"/>
                    </a:cubicBezTo>
                    <a:close/>
                    <a:moveTo>
                      <a:pt x="1473" y="2258"/>
                    </a:moveTo>
                    <a:lnTo>
                      <a:pt x="1473" y="2259"/>
                    </a:lnTo>
                    <a:cubicBezTo>
                      <a:pt x="1473" y="2259"/>
                      <a:pt x="1473" y="2258"/>
                      <a:pt x="1473" y="2258"/>
                    </a:cubicBezTo>
                    <a:close/>
                    <a:moveTo>
                      <a:pt x="752" y="2295"/>
                    </a:moveTo>
                    <a:cubicBezTo>
                      <a:pt x="753" y="2296"/>
                      <a:pt x="753" y="2296"/>
                      <a:pt x="754" y="2297"/>
                    </a:cubicBezTo>
                    <a:lnTo>
                      <a:pt x="754" y="2297"/>
                    </a:lnTo>
                    <a:cubicBezTo>
                      <a:pt x="754" y="2297"/>
                      <a:pt x="754" y="2296"/>
                      <a:pt x="754" y="2296"/>
                    </a:cubicBezTo>
                    <a:lnTo>
                      <a:pt x="752" y="2295"/>
                    </a:lnTo>
                    <a:close/>
                    <a:moveTo>
                      <a:pt x="1223" y="2451"/>
                    </a:moveTo>
                    <a:lnTo>
                      <a:pt x="1223" y="2451"/>
                    </a:lnTo>
                    <a:cubicBezTo>
                      <a:pt x="1222" y="2452"/>
                      <a:pt x="1221" y="2453"/>
                      <a:pt x="1221" y="2453"/>
                    </a:cubicBezTo>
                    <a:lnTo>
                      <a:pt x="1221" y="2453"/>
                    </a:lnTo>
                    <a:cubicBezTo>
                      <a:pt x="1222" y="2453"/>
                      <a:pt x="1222" y="2452"/>
                      <a:pt x="1223" y="2451"/>
                    </a:cubicBezTo>
                    <a:close/>
                    <a:moveTo>
                      <a:pt x="434" y="2505"/>
                    </a:moveTo>
                    <a:cubicBezTo>
                      <a:pt x="436" y="2506"/>
                      <a:pt x="438" y="2507"/>
                      <a:pt x="440" y="2507"/>
                    </a:cubicBezTo>
                    <a:lnTo>
                      <a:pt x="440" y="2507"/>
                    </a:lnTo>
                    <a:cubicBezTo>
                      <a:pt x="438" y="2506"/>
                      <a:pt x="436" y="2506"/>
                      <a:pt x="434" y="2505"/>
                    </a:cubicBezTo>
                    <a:close/>
                    <a:moveTo>
                      <a:pt x="249" y="2746"/>
                    </a:moveTo>
                    <a:cubicBezTo>
                      <a:pt x="249" y="2746"/>
                      <a:pt x="250" y="2746"/>
                      <a:pt x="250" y="2746"/>
                    </a:cubicBezTo>
                    <a:lnTo>
                      <a:pt x="250" y="2746"/>
                    </a:lnTo>
                    <a:cubicBezTo>
                      <a:pt x="250" y="2746"/>
                      <a:pt x="249" y="2746"/>
                      <a:pt x="249" y="2746"/>
                    </a:cubicBezTo>
                    <a:close/>
                    <a:moveTo>
                      <a:pt x="582" y="2899"/>
                    </a:moveTo>
                    <a:cubicBezTo>
                      <a:pt x="581" y="2899"/>
                      <a:pt x="581" y="2899"/>
                      <a:pt x="580" y="2899"/>
                    </a:cubicBezTo>
                    <a:lnTo>
                      <a:pt x="580" y="2899"/>
                    </a:lnTo>
                    <a:lnTo>
                      <a:pt x="583" y="2899"/>
                    </a:lnTo>
                    <a:cubicBezTo>
                      <a:pt x="582" y="2899"/>
                      <a:pt x="582" y="2899"/>
                      <a:pt x="582" y="2899"/>
                    </a:cubicBezTo>
                    <a:close/>
                    <a:moveTo>
                      <a:pt x="775" y="1"/>
                    </a:moveTo>
                    <a:cubicBezTo>
                      <a:pt x="759" y="8"/>
                      <a:pt x="738" y="10"/>
                      <a:pt x="731" y="29"/>
                    </a:cubicBezTo>
                    <a:lnTo>
                      <a:pt x="747" y="31"/>
                    </a:lnTo>
                    <a:cubicBezTo>
                      <a:pt x="736" y="68"/>
                      <a:pt x="694" y="54"/>
                      <a:pt x="699" y="77"/>
                    </a:cubicBezTo>
                    <a:cubicBezTo>
                      <a:pt x="682" y="81"/>
                      <a:pt x="663" y="86"/>
                      <a:pt x="646" y="86"/>
                    </a:cubicBezTo>
                    <a:cubicBezTo>
                      <a:pt x="630" y="86"/>
                      <a:pt x="616" y="81"/>
                      <a:pt x="613" y="64"/>
                    </a:cubicBezTo>
                    <a:lnTo>
                      <a:pt x="643" y="28"/>
                    </a:lnTo>
                    <a:lnTo>
                      <a:pt x="643" y="28"/>
                    </a:lnTo>
                    <a:cubicBezTo>
                      <a:pt x="635" y="39"/>
                      <a:pt x="637" y="55"/>
                      <a:pt x="650" y="55"/>
                    </a:cubicBezTo>
                    <a:cubicBezTo>
                      <a:pt x="651" y="55"/>
                      <a:pt x="652" y="55"/>
                      <a:pt x="653" y="55"/>
                    </a:cubicBezTo>
                    <a:lnTo>
                      <a:pt x="653" y="55"/>
                    </a:lnTo>
                    <a:cubicBezTo>
                      <a:pt x="653" y="55"/>
                      <a:pt x="652" y="55"/>
                      <a:pt x="652" y="55"/>
                    </a:cubicBezTo>
                    <a:cubicBezTo>
                      <a:pt x="636" y="55"/>
                      <a:pt x="657" y="5"/>
                      <a:pt x="636" y="5"/>
                    </a:cubicBezTo>
                    <a:cubicBezTo>
                      <a:pt x="631" y="5"/>
                      <a:pt x="623" y="8"/>
                      <a:pt x="613" y="15"/>
                    </a:cubicBezTo>
                    <a:lnTo>
                      <a:pt x="604" y="52"/>
                    </a:lnTo>
                    <a:cubicBezTo>
                      <a:pt x="584" y="55"/>
                      <a:pt x="556" y="63"/>
                      <a:pt x="534" y="63"/>
                    </a:cubicBezTo>
                    <a:cubicBezTo>
                      <a:pt x="520" y="63"/>
                      <a:pt x="509" y="59"/>
                      <a:pt x="506" y="47"/>
                    </a:cubicBezTo>
                    <a:lnTo>
                      <a:pt x="506" y="47"/>
                    </a:lnTo>
                    <a:cubicBezTo>
                      <a:pt x="476" y="89"/>
                      <a:pt x="513" y="47"/>
                      <a:pt x="485" y="101"/>
                    </a:cubicBezTo>
                    <a:cubicBezTo>
                      <a:pt x="495" y="86"/>
                      <a:pt x="502" y="82"/>
                      <a:pt x="509" y="82"/>
                    </a:cubicBezTo>
                    <a:cubicBezTo>
                      <a:pt x="523" y="82"/>
                      <a:pt x="533" y="103"/>
                      <a:pt x="545" y="103"/>
                    </a:cubicBezTo>
                    <a:cubicBezTo>
                      <a:pt x="550" y="103"/>
                      <a:pt x="556" y="99"/>
                      <a:pt x="563" y="89"/>
                    </a:cubicBezTo>
                    <a:lnTo>
                      <a:pt x="563" y="89"/>
                    </a:lnTo>
                    <a:cubicBezTo>
                      <a:pt x="539" y="136"/>
                      <a:pt x="570" y="123"/>
                      <a:pt x="553" y="177"/>
                    </a:cubicBezTo>
                    <a:cubicBezTo>
                      <a:pt x="559" y="169"/>
                      <a:pt x="563" y="159"/>
                      <a:pt x="569" y="159"/>
                    </a:cubicBezTo>
                    <a:cubicBezTo>
                      <a:pt x="571" y="159"/>
                      <a:pt x="574" y="162"/>
                      <a:pt x="578" y="168"/>
                    </a:cubicBezTo>
                    <a:cubicBezTo>
                      <a:pt x="583" y="166"/>
                      <a:pt x="590" y="163"/>
                      <a:pt x="592" y="161"/>
                    </a:cubicBezTo>
                    <a:cubicBezTo>
                      <a:pt x="592" y="152"/>
                      <a:pt x="597" y="142"/>
                      <a:pt x="601" y="135"/>
                    </a:cubicBezTo>
                    <a:cubicBezTo>
                      <a:pt x="613" y="129"/>
                      <a:pt x="623" y="126"/>
                      <a:pt x="633" y="126"/>
                    </a:cubicBezTo>
                    <a:cubicBezTo>
                      <a:pt x="648" y="126"/>
                      <a:pt x="662" y="132"/>
                      <a:pt x="673" y="132"/>
                    </a:cubicBezTo>
                    <a:cubicBezTo>
                      <a:pt x="677" y="132"/>
                      <a:pt x="680" y="132"/>
                      <a:pt x="682" y="131"/>
                    </a:cubicBezTo>
                    <a:lnTo>
                      <a:pt x="682" y="131"/>
                    </a:lnTo>
                    <a:cubicBezTo>
                      <a:pt x="689" y="142"/>
                      <a:pt x="666" y="140"/>
                      <a:pt x="659" y="159"/>
                    </a:cubicBezTo>
                    <a:lnTo>
                      <a:pt x="694" y="147"/>
                    </a:lnTo>
                    <a:lnTo>
                      <a:pt x="694" y="147"/>
                    </a:lnTo>
                    <a:cubicBezTo>
                      <a:pt x="672" y="176"/>
                      <a:pt x="682" y="212"/>
                      <a:pt x="646" y="212"/>
                    </a:cubicBezTo>
                    <a:cubicBezTo>
                      <a:pt x="645" y="212"/>
                      <a:pt x="644" y="212"/>
                      <a:pt x="643" y="212"/>
                    </a:cubicBezTo>
                    <a:lnTo>
                      <a:pt x="643" y="212"/>
                    </a:lnTo>
                    <a:lnTo>
                      <a:pt x="664" y="230"/>
                    </a:lnTo>
                    <a:cubicBezTo>
                      <a:pt x="664" y="255"/>
                      <a:pt x="676" y="272"/>
                      <a:pt x="695" y="272"/>
                    </a:cubicBezTo>
                    <a:cubicBezTo>
                      <a:pt x="696" y="272"/>
                      <a:pt x="697" y="272"/>
                      <a:pt x="699" y="272"/>
                    </a:cubicBezTo>
                    <a:cubicBezTo>
                      <a:pt x="700" y="275"/>
                      <a:pt x="703" y="276"/>
                      <a:pt x="707" y="276"/>
                    </a:cubicBezTo>
                    <a:cubicBezTo>
                      <a:pt x="718" y="276"/>
                      <a:pt x="732" y="269"/>
                      <a:pt x="733" y="269"/>
                    </a:cubicBezTo>
                    <a:lnTo>
                      <a:pt x="733" y="269"/>
                    </a:lnTo>
                    <a:cubicBezTo>
                      <a:pt x="733" y="269"/>
                      <a:pt x="731" y="271"/>
                      <a:pt x="724" y="275"/>
                    </a:cubicBezTo>
                    <a:lnTo>
                      <a:pt x="775" y="281"/>
                    </a:lnTo>
                    <a:lnTo>
                      <a:pt x="771" y="288"/>
                    </a:lnTo>
                    <a:cubicBezTo>
                      <a:pt x="787" y="302"/>
                      <a:pt x="815" y="302"/>
                      <a:pt x="838" y="309"/>
                    </a:cubicBezTo>
                    <a:cubicBezTo>
                      <a:pt x="866" y="312"/>
                      <a:pt x="884" y="337"/>
                      <a:pt x="877" y="363"/>
                    </a:cubicBezTo>
                    <a:cubicBezTo>
                      <a:pt x="883" y="362"/>
                      <a:pt x="888" y="361"/>
                      <a:pt x="893" y="361"/>
                    </a:cubicBezTo>
                    <a:cubicBezTo>
                      <a:pt x="903" y="361"/>
                      <a:pt x="913" y="364"/>
                      <a:pt x="919" y="377"/>
                    </a:cubicBezTo>
                    <a:lnTo>
                      <a:pt x="903" y="407"/>
                    </a:lnTo>
                    <a:cubicBezTo>
                      <a:pt x="920" y="407"/>
                      <a:pt x="920" y="438"/>
                      <a:pt x="933" y="438"/>
                    </a:cubicBezTo>
                    <a:cubicBezTo>
                      <a:pt x="936" y="438"/>
                      <a:pt x="939" y="437"/>
                      <a:pt x="944" y="432"/>
                    </a:cubicBezTo>
                    <a:lnTo>
                      <a:pt x="944" y="432"/>
                    </a:lnTo>
                    <a:cubicBezTo>
                      <a:pt x="903" y="506"/>
                      <a:pt x="986" y="488"/>
                      <a:pt x="995" y="516"/>
                    </a:cubicBezTo>
                    <a:lnTo>
                      <a:pt x="1026" y="488"/>
                    </a:lnTo>
                    <a:cubicBezTo>
                      <a:pt x="1037" y="499"/>
                      <a:pt x="1058" y="502"/>
                      <a:pt x="1086" y="504"/>
                    </a:cubicBezTo>
                    <a:lnTo>
                      <a:pt x="1111" y="479"/>
                    </a:lnTo>
                    <a:cubicBezTo>
                      <a:pt x="1113" y="478"/>
                      <a:pt x="1115" y="478"/>
                      <a:pt x="1117" y="478"/>
                    </a:cubicBezTo>
                    <a:cubicBezTo>
                      <a:pt x="1146" y="478"/>
                      <a:pt x="1129" y="531"/>
                      <a:pt x="1153" y="548"/>
                    </a:cubicBezTo>
                    <a:cubicBezTo>
                      <a:pt x="1149" y="551"/>
                      <a:pt x="1146" y="552"/>
                      <a:pt x="1144" y="552"/>
                    </a:cubicBezTo>
                    <a:cubicBezTo>
                      <a:pt x="1138" y="552"/>
                      <a:pt x="1137" y="545"/>
                      <a:pt x="1139" y="539"/>
                    </a:cubicBezTo>
                    <a:lnTo>
                      <a:pt x="1139" y="539"/>
                    </a:lnTo>
                    <a:cubicBezTo>
                      <a:pt x="1100" y="618"/>
                      <a:pt x="1239" y="555"/>
                      <a:pt x="1213" y="620"/>
                    </a:cubicBezTo>
                    <a:cubicBezTo>
                      <a:pt x="1215" y="620"/>
                      <a:pt x="1217" y="619"/>
                      <a:pt x="1219" y="619"/>
                    </a:cubicBezTo>
                    <a:cubicBezTo>
                      <a:pt x="1229" y="619"/>
                      <a:pt x="1229" y="626"/>
                      <a:pt x="1225" y="634"/>
                    </a:cubicBezTo>
                    <a:lnTo>
                      <a:pt x="1223" y="634"/>
                    </a:lnTo>
                    <a:cubicBezTo>
                      <a:pt x="1220" y="634"/>
                      <a:pt x="1223" y="634"/>
                      <a:pt x="1223" y="636"/>
                    </a:cubicBezTo>
                    <a:cubicBezTo>
                      <a:pt x="1220" y="643"/>
                      <a:pt x="1216" y="650"/>
                      <a:pt x="1213" y="657"/>
                    </a:cubicBezTo>
                    <a:cubicBezTo>
                      <a:pt x="1218" y="650"/>
                      <a:pt x="1220" y="645"/>
                      <a:pt x="1223" y="638"/>
                    </a:cubicBezTo>
                    <a:cubicBezTo>
                      <a:pt x="1232" y="643"/>
                      <a:pt x="1241" y="648"/>
                      <a:pt x="1250" y="650"/>
                    </a:cubicBezTo>
                    <a:lnTo>
                      <a:pt x="1220" y="676"/>
                    </a:lnTo>
                    <a:lnTo>
                      <a:pt x="1223" y="676"/>
                    </a:lnTo>
                    <a:cubicBezTo>
                      <a:pt x="1221" y="679"/>
                      <a:pt x="1221" y="680"/>
                      <a:pt x="1222" y="680"/>
                    </a:cubicBezTo>
                    <a:cubicBezTo>
                      <a:pt x="1227" y="680"/>
                      <a:pt x="1246" y="664"/>
                      <a:pt x="1264" y="648"/>
                    </a:cubicBezTo>
                    <a:cubicBezTo>
                      <a:pt x="1267" y="648"/>
                      <a:pt x="1270" y="649"/>
                      <a:pt x="1272" y="649"/>
                    </a:cubicBezTo>
                    <a:cubicBezTo>
                      <a:pt x="1279" y="649"/>
                      <a:pt x="1286" y="647"/>
                      <a:pt x="1292" y="645"/>
                    </a:cubicBezTo>
                    <a:lnTo>
                      <a:pt x="1292" y="645"/>
                    </a:lnTo>
                    <a:cubicBezTo>
                      <a:pt x="1243" y="687"/>
                      <a:pt x="1327" y="652"/>
                      <a:pt x="1274" y="699"/>
                    </a:cubicBezTo>
                    <a:cubicBezTo>
                      <a:pt x="1278" y="697"/>
                      <a:pt x="1283" y="696"/>
                      <a:pt x="1287" y="696"/>
                    </a:cubicBezTo>
                    <a:cubicBezTo>
                      <a:pt x="1303" y="696"/>
                      <a:pt x="1317" y="706"/>
                      <a:pt x="1340" y="706"/>
                    </a:cubicBezTo>
                    <a:cubicBezTo>
                      <a:pt x="1349" y="706"/>
                      <a:pt x="1360" y="705"/>
                      <a:pt x="1373" y="700"/>
                    </a:cubicBezTo>
                    <a:lnTo>
                      <a:pt x="1373" y="700"/>
                    </a:lnTo>
                    <a:cubicBezTo>
                      <a:pt x="1373" y="713"/>
                      <a:pt x="1372" y="724"/>
                      <a:pt x="1394" y="724"/>
                    </a:cubicBezTo>
                    <a:lnTo>
                      <a:pt x="1350" y="752"/>
                    </a:lnTo>
                    <a:lnTo>
                      <a:pt x="1350" y="752"/>
                    </a:lnTo>
                    <a:lnTo>
                      <a:pt x="1424" y="740"/>
                    </a:lnTo>
                    <a:lnTo>
                      <a:pt x="1424" y="740"/>
                    </a:lnTo>
                    <a:cubicBezTo>
                      <a:pt x="1408" y="766"/>
                      <a:pt x="1380" y="785"/>
                      <a:pt x="1348" y="787"/>
                    </a:cubicBezTo>
                    <a:cubicBezTo>
                      <a:pt x="1417" y="787"/>
                      <a:pt x="1383" y="798"/>
                      <a:pt x="1450" y="798"/>
                    </a:cubicBezTo>
                    <a:lnTo>
                      <a:pt x="1420" y="810"/>
                    </a:lnTo>
                    <a:cubicBezTo>
                      <a:pt x="1424" y="819"/>
                      <a:pt x="1473" y="817"/>
                      <a:pt x="1450" y="833"/>
                    </a:cubicBezTo>
                    <a:cubicBezTo>
                      <a:pt x="1403" y="877"/>
                      <a:pt x="1489" y="940"/>
                      <a:pt x="1447" y="1012"/>
                    </a:cubicBezTo>
                    <a:cubicBezTo>
                      <a:pt x="1467" y="1004"/>
                      <a:pt x="1477" y="1001"/>
                      <a:pt x="1481" y="1001"/>
                    </a:cubicBezTo>
                    <a:cubicBezTo>
                      <a:pt x="1494" y="1001"/>
                      <a:pt x="1445" y="1033"/>
                      <a:pt x="1470" y="1033"/>
                    </a:cubicBezTo>
                    <a:cubicBezTo>
                      <a:pt x="1474" y="1033"/>
                      <a:pt x="1479" y="1032"/>
                      <a:pt x="1487" y="1030"/>
                    </a:cubicBezTo>
                    <a:lnTo>
                      <a:pt x="1487" y="1030"/>
                    </a:lnTo>
                    <a:cubicBezTo>
                      <a:pt x="1470" y="1038"/>
                      <a:pt x="1459" y="1045"/>
                      <a:pt x="1444" y="1045"/>
                    </a:cubicBezTo>
                    <a:cubicBezTo>
                      <a:pt x="1441" y="1045"/>
                      <a:pt x="1437" y="1045"/>
                      <a:pt x="1434" y="1044"/>
                    </a:cubicBezTo>
                    <a:lnTo>
                      <a:pt x="1434" y="1044"/>
                    </a:lnTo>
                    <a:cubicBezTo>
                      <a:pt x="1461" y="1067"/>
                      <a:pt x="1406" y="1093"/>
                      <a:pt x="1473" y="1097"/>
                    </a:cubicBezTo>
                    <a:cubicBezTo>
                      <a:pt x="1465" y="1101"/>
                      <a:pt x="1457" y="1102"/>
                      <a:pt x="1451" y="1102"/>
                    </a:cubicBezTo>
                    <a:cubicBezTo>
                      <a:pt x="1447" y="1102"/>
                      <a:pt x="1443" y="1102"/>
                      <a:pt x="1439" y="1102"/>
                    </a:cubicBezTo>
                    <a:cubicBezTo>
                      <a:pt x="1435" y="1102"/>
                      <a:pt x="1430" y="1102"/>
                      <a:pt x="1427" y="1104"/>
                    </a:cubicBezTo>
                    <a:cubicBezTo>
                      <a:pt x="1431" y="1104"/>
                      <a:pt x="1447" y="1109"/>
                      <a:pt x="1434" y="1114"/>
                    </a:cubicBezTo>
                    <a:cubicBezTo>
                      <a:pt x="1430" y="1115"/>
                      <a:pt x="1427" y="1116"/>
                      <a:pt x="1424" y="1116"/>
                    </a:cubicBezTo>
                    <a:cubicBezTo>
                      <a:pt x="1417" y="1116"/>
                      <a:pt x="1411" y="1113"/>
                      <a:pt x="1403" y="1111"/>
                    </a:cubicBezTo>
                    <a:lnTo>
                      <a:pt x="1403" y="1111"/>
                    </a:lnTo>
                    <a:cubicBezTo>
                      <a:pt x="1408" y="1125"/>
                      <a:pt x="1430" y="1129"/>
                      <a:pt x="1459" y="1129"/>
                    </a:cubicBezTo>
                    <a:cubicBezTo>
                      <a:pt x="1486" y="1129"/>
                      <a:pt x="1519" y="1125"/>
                      <a:pt x="1552" y="1121"/>
                    </a:cubicBezTo>
                    <a:lnTo>
                      <a:pt x="1552" y="1121"/>
                    </a:lnTo>
                    <a:cubicBezTo>
                      <a:pt x="1522" y="1142"/>
                      <a:pt x="1526" y="1146"/>
                      <a:pt x="1573" y="1153"/>
                    </a:cubicBezTo>
                    <a:cubicBezTo>
                      <a:pt x="1560" y="1157"/>
                      <a:pt x="1546" y="1164"/>
                      <a:pt x="1536" y="1164"/>
                    </a:cubicBezTo>
                    <a:cubicBezTo>
                      <a:pt x="1529" y="1164"/>
                      <a:pt x="1524" y="1161"/>
                      <a:pt x="1519" y="1155"/>
                    </a:cubicBezTo>
                    <a:lnTo>
                      <a:pt x="1519" y="1155"/>
                    </a:lnTo>
                    <a:cubicBezTo>
                      <a:pt x="1519" y="1167"/>
                      <a:pt x="1495" y="1218"/>
                      <a:pt x="1546" y="1218"/>
                    </a:cubicBezTo>
                    <a:cubicBezTo>
                      <a:pt x="1547" y="1218"/>
                      <a:pt x="1548" y="1218"/>
                      <a:pt x="1549" y="1218"/>
                    </a:cubicBezTo>
                    <a:lnTo>
                      <a:pt x="1549" y="1218"/>
                    </a:lnTo>
                    <a:cubicBezTo>
                      <a:pt x="1536" y="1220"/>
                      <a:pt x="1545" y="1232"/>
                      <a:pt x="1552" y="1234"/>
                    </a:cubicBezTo>
                    <a:cubicBezTo>
                      <a:pt x="1549" y="1257"/>
                      <a:pt x="1545" y="1260"/>
                      <a:pt x="1549" y="1283"/>
                    </a:cubicBezTo>
                    <a:lnTo>
                      <a:pt x="1559" y="1276"/>
                    </a:lnTo>
                    <a:cubicBezTo>
                      <a:pt x="1624" y="1285"/>
                      <a:pt x="1573" y="1295"/>
                      <a:pt x="1580" y="1313"/>
                    </a:cubicBezTo>
                    <a:lnTo>
                      <a:pt x="1573" y="1313"/>
                    </a:lnTo>
                    <a:cubicBezTo>
                      <a:pt x="1524" y="1352"/>
                      <a:pt x="1596" y="1334"/>
                      <a:pt x="1538" y="1371"/>
                    </a:cubicBezTo>
                    <a:lnTo>
                      <a:pt x="1577" y="1373"/>
                    </a:lnTo>
                    <a:cubicBezTo>
                      <a:pt x="1665" y="1390"/>
                      <a:pt x="1522" y="1406"/>
                      <a:pt x="1549" y="1434"/>
                    </a:cubicBezTo>
                    <a:lnTo>
                      <a:pt x="1573" y="1429"/>
                    </a:lnTo>
                    <a:lnTo>
                      <a:pt x="1573" y="1429"/>
                    </a:lnTo>
                    <a:cubicBezTo>
                      <a:pt x="1600" y="1448"/>
                      <a:pt x="1450" y="1445"/>
                      <a:pt x="1436" y="1454"/>
                    </a:cubicBezTo>
                    <a:cubicBezTo>
                      <a:pt x="1427" y="1454"/>
                      <a:pt x="1424" y="1448"/>
                      <a:pt x="1420" y="1443"/>
                    </a:cubicBezTo>
                    <a:lnTo>
                      <a:pt x="1420" y="1443"/>
                    </a:lnTo>
                    <a:cubicBezTo>
                      <a:pt x="1362" y="1464"/>
                      <a:pt x="1471" y="1457"/>
                      <a:pt x="1478" y="1485"/>
                    </a:cubicBezTo>
                    <a:cubicBezTo>
                      <a:pt x="1457" y="1483"/>
                      <a:pt x="1429" y="1473"/>
                      <a:pt x="1412" y="1473"/>
                    </a:cubicBezTo>
                    <a:cubicBezTo>
                      <a:pt x="1406" y="1473"/>
                      <a:pt x="1401" y="1474"/>
                      <a:pt x="1399" y="1478"/>
                    </a:cubicBezTo>
                    <a:cubicBezTo>
                      <a:pt x="1376" y="1478"/>
                      <a:pt x="1475" y="1550"/>
                      <a:pt x="1415" y="1556"/>
                    </a:cubicBezTo>
                    <a:cubicBezTo>
                      <a:pt x="1418" y="1556"/>
                      <a:pt x="1420" y="1556"/>
                      <a:pt x="1423" y="1556"/>
                    </a:cubicBezTo>
                    <a:cubicBezTo>
                      <a:pt x="1441" y="1556"/>
                      <a:pt x="1459" y="1563"/>
                      <a:pt x="1473" y="1575"/>
                    </a:cubicBezTo>
                    <a:cubicBezTo>
                      <a:pt x="1473" y="1584"/>
                      <a:pt x="1452" y="1589"/>
                      <a:pt x="1436" y="1591"/>
                    </a:cubicBezTo>
                    <a:cubicBezTo>
                      <a:pt x="1417" y="1596"/>
                      <a:pt x="1408" y="1607"/>
                      <a:pt x="1436" y="1628"/>
                    </a:cubicBezTo>
                    <a:cubicBezTo>
                      <a:pt x="1431" y="1628"/>
                      <a:pt x="1424" y="1628"/>
                      <a:pt x="1420" y="1626"/>
                    </a:cubicBezTo>
                    <a:lnTo>
                      <a:pt x="1420" y="1626"/>
                    </a:lnTo>
                    <a:cubicBezTo>
                      <a:pt x="1431" y="1645"/>
                      <a:pt x="1427" y="1679"/>
                      <a:pt x="1457" y="1703"/>
                    </a:cubicBezTo>
                    <a:cubicBezTo>
                      <a:pt x="1440" y="1696"/>
                      <a:pt x="1427" y="1694"/>
                      <a:pt x="1419" y="1694"/>
                    </a:cubicBezTo>
                    <a:cubicBezTo>
                      <a:pt x="1372" y="1694"/>
                      <a:pt x="1429" y="1769"/>
                      <a:pt x="1397" y="1769"/>
                    </a:cubicBezTo>
                    <a:cubicBezTo>
                      <a:pt x="1390" y="1769"/>
                      <a:pt x="1378" y="1765"/>
                      <a:pt x="1359" y="1756"/>
                    </a:cubicBezTo>
                    <a:lnTo>
                      <a:pt x="1343" y="1798"/>
                    </a:lnTo>
                    <a:lnTo>
                      <a:pt x="1332" y="1788"/>
                    </a:lnTo>
                    <a:lnTo>
                      <a:pt x="1332" y="1788"/>
                    </a:lnTo>
                    <a:cubicBezTo>
                      <a:pt x="1311" y="1809"/>
                      <a:pt x="1332" y="1832"/>
                      <a:pt x="1350" y="1856"/>
                    </a:cubicBezTo>
                    <a:cubicBezTo>
                      <a:pt x="1341" y="1856"/>
                      <a:pt x="1332" y="1846"/>
                      <a:pt x="1327" y="1842"/>
                    </a:cubicBezTo>
                    <a:cubicBezTo>
                      <a:pt x="1283" y="1860"/>
                      <a:pt x="1285" y="1865"/>
                      <a:pt x="1313" y="1930"/>
                    </a:cubicBezTo>
                    <a:lnTo>
                      <a:pt x="1278" y="1909"/>
                    </a:lnTo>
                    <a:lnTo>
                      <a:pt x="1278" y="1909"/>
                    </a:lnTo>
                    <a:cubicBezTo>
                      <a:pt x="1290" y="1930"/>
                      <a:pt x="1188" y="1918"/>
                      <a:pt x="1197" y="1976"/>
                    </a:cubicBezTo>
                    <a:cubicBezTo>
                      <a:pt x="1192" y="1971"/>
                      <a:pt x="1188" y="1967"/>
                      <a:pt x="1185" y="1962"/>
                    </a:cubicBezTo>
                    <a:lnTo>
                      <a:pt x="1185" y="1962"/>
                    </a:lnTo>
                    <a:cubicBezTo>
                      <a:pt x="1190" y="2029"/>
                      <a:pt x="1028" y="1962"/>
                      <a:pt x="1121" y="2073"/>
                    </a:cubicBezTo>
                    <a:lnTo>
                      <a:pt x="1123" y="2120"/>
                    </a:lnTo>
                    <a:cubicBezTo>
                      <a:pt x="1127" y="2118"/>
                      <a:pt x="1131" y="2117"/>
                      <a:pt x="1134" y="2117"/>
                    </a:cubicBezTo>
                    <a:cubicBezTo>
                      <a:pt x="1163" y="2117"/>
                      <a:pt x="1168" y="2172"/>
                      <a:pt x="1192" y="2178"/>
                    </a:cubicBezTo>
                    <a:cubicBezTo>
                      <a:pt x="1191" y="2183"/>
                      <a:pt x="1186" y="2185"/>
                      <a:pt x="1179" y="2185"/>
                    </a:cubicBezTo>
                    <a:cubicBezTo>
                      <a:pt x="1161" y="2185"/>
                      <a:pt x="1132" y="2168"/>
                      <a:pt x="1139" y="2155"/>
                    </a:cubicBezTo>
                    <a:lnTo>
                      <a:pt x="1139" y="2155"/>
                    </a:lnTo>
                    <a:lnTo>
                      <a:pt x="1148" y="2159"/>
                    </a:lnTo>
                    <a:cubicBezTo>
                      <a:pt x="1133" y="2139"/>
                      <a:pt x="1122" y="2133"/>
                      <a:pt x="1112" y="2133"/>
                    </a:cubicBezTo>
                    <a:cubicBezTo>
                      <a:pt x="1099" y="2133"/>
                      <a:pt x="1089" y="2143"/>
                      <a:pt x="1077" y="2143"/>
                    </a:cubicBezTo>
                    <a:cubicBezTo>
                      <a:pt x="1070" y="2143"/>
                      <a:pt x="1062" y="2139"/>
                      <a:pt x="1053" y="2129"/>
                    </a:cubicBezTo>
                    <a:cubicBezTo>
                      <a:pt x="993" y="2182"/>
                      <a:pt x="903" y="2192"/>
                      <a:pt x="838" y="2222"/>
                    </a:cubicBezTo>
                    <a:lnTo>
                      <a:pt x="877" y="2268"/>
                    </a:lnTo>
                    <a:lnTo>
                      <a:pt x="849" y="2280"/>
                    </a:lnTo>
                    <a:cubicBezTo>
                      <a:pt x="835" y="2271"/>
                      <a:pt x="815" y="2245"/>
                      <a:pt x="835" y="2236"/>
                    </a:cubicBezTo>
                    <a:cubicBezTo>
                      <a:pt x="832" y="2233"/>
                      <a:pt x="828" y="2232"/>
                      <a:pt x="826" y="2232"/>
                    </a:cubicBezTo>
                    <a:cubicBezTo>
                      <a:pt x="811" y="2232"/>
                      <a:pt x="820" y="2279"/>
                      <a:pt x="826" y="2289"/>
                    </a:cubicBezTo>
                    <a:cubicBezTo>
                      <a:pt x="777" y="2289"/>
                      <a:pt x="801" y="2229"/>
                      <a:pt x="792" y="2229"/>
                    </a:cubicBezTo>
                    <a:cubicBezTo>
                      <a:pt x="792" y="2229"/>
                      <a:pt x="792" y="2229"/>
                      <a:pt x="791" y="2229"/>
                    </a:cubicBezTo>
                    <a:lnTo>
                      <a:pt x="777" y="2240"/>
                    </a:lnTo>
                    <a:lnTo>
                      <a:pt x="784" y="2245"/>
                    </a:lnTo>
                    <a:cubicBezTo>
                      <a:pt x="784" y="2275"/>
                      <a:pt x="798" y="2294"/>
                      <a:pt x="773" y="2305"/>
                    </a:cubicBezTo>
                    <a:cubicBezTo>
                      <a:pt x="765" y="2305"/>
                      <a:pt x="759" y="2301"/>
                      <a:pt x="754" y="2297"/>
                    </a:cubicBezTo>
                    <a:lnTo>
                      <a:pt x="754" y="2297"/>
                    </a:lnTo>
                    <a:cubicBezTo>
                      <a:pt x="752" y="2303"/>
                      <a:pt x="751" y="2306"/>
                      <a:pt x="750" y="2306"/>
                    </a:cubicBezTo>
                    <a:cubicBezTo>
                      <a:pt x="748" y="2306"/>
                      <a:pt x="746" y="2299"/>
                      <a:pt x="745" y="2291"/>
                    </a:cubicBezTo>
                    <a:lnTo>
                      <a:pt x="745" y="2291"/>
                    </a:lnTo>
                    <a:lnTo>
                      <a:pt x="752" y="2295"/>
                    </a:lnTo>
                    <a:lnTo>
                      <a:pt x="752" y="2295"/>
                    </a:lnTo>
                    <a:cubicBezTo>
                      <a:pt x="746" y="2289"/>
                      <a:pt x="743" y="2282"/>
                      <a:pt x="739" y="2282"/>
                    </a:cubicBezTo>
                    <a:cubicBezTo>
                      <a:pt x="739" y="2282"/>
                      <a:pt x="738" y="2282"/>
                      <a:pt x="738" y="2282"/>
                    </a:cubicBezTo>
                    <a:cubicBezTo>
                      <a:pt x="737" y="2280"/>
                      <a:pt x="736" y="2279"/>
                      <a:pt x="735" y="2279"/>
                    </a:cubicBezTo>
                    <a:cubicBezTo>
                      <a:pt x="733" y="2279"/>
                      <a:pt x="732" y="2281"/>
                      <a:pt x="729" y="2287"/>
                    </a:cubicBezTo>
                    <a:lnTo>
                      <a:pt x="692" y="2303"/>
                    </a:lnTo>
                    <a:lnTo>
                      <a:pt x="733" y="2331"/>
                    </a:lnTo>
                    <a:cubicBezTo>
                      <a:pt x="731" y="2360"/>
                      <a:pt x="703" y="2350"/>
                      <a:pt x="744" y="2379"/>
                    </a:cubicBezTo>
                    <a:lnTo>
                      <a:pt x="744" y="2379"/>
                    </a:lnTo>
                    <a:cubicBezTo>
                      <a:pt x="731" y="2371"/>
                      <a:pt x="719" y="2367"/>
                      <a:pt x="707" y="2367"/>
                    </a:cubicBezTo>
                    <a:cubicBezTo>
                      <a:pt x="655" y="2367"/>
                      <a:pt x="612" y="2431"/>
                      <a:pt x="587" y="2431"/>
                    </a:cubicBezTo>
                    <a:cubicBezTo>
                      <a:pt x="585" y="2431"/>
                      <a:pt x="584" y="2431"/>
                      <a:pt x="583" y="2430"/>
                    </a:cubicBezTo>
                    <a:lnTo>
                      <a:pt x="583" y="2430"/>
                    </a:lnTo>
                    <a:cubicBezTo>
                      <a:pt x="590" y="2461"/>
                      <a:pt x="571" y="2488"/>
                      <a:pt x="543" y="2500"/>
                    </a:cubicBezTo>
                    <a:cubicBezTo>
                      <a:pt x="557" y="2502"/>
                      <a:pt x="597" y="2539"/>
                      <a:pt x="573" y="2549"/>
                    </a:cubicBezTo>
                    <a:cubicBezTo>
                      <a:pt x="547" y="2516"/>
                      <a:pt x="531" y="2508"/>
                      <a:pt x="517" y="2508"/>
                    </a:cubicBezTo>
                    <a:cubicBezTo>
                      <a:pt x="503" y="2508"/>
                      <a:pt x="491" y="2516"/>
                      <a:pt x="474" y="2516"/>
                    </a:cubicBezTo>
                    <a:cubicBezTo>
                      <a:pt x="465" y="2516"/>
                      <a:pt x="454" y="2514"/>
                      <a:pt x="440" y="2507"/>
                    </a:cubicBezTo>
                    <a:lnTo>
                      <a:pt x="440" y="2507"/>
                    </a:lnTo>
                    <a:cubicBezTo>
                      <a:pt x="478" y="2531"/>
                      <a:pt x="393" y="2564"/>
                      <a:pt x="467" y="2593"/>
                    </a:cubicBezTo>
                    <a:cubicBezTo>
                      <a:pt x="465" y="2594"/>
                      <a:pt x="462" y="2594"/>
                      <a:pt x="460" y="2594"/>
                    </a:cubicBezTo>
                    <a:cubicBezTo>
                      <a:pt x="443" y="2594"/>
                      <a:pt x="431" y="2564"/>
                      <a:pt x="404" y="2560"/>
                    </a:cubicBezTo>
                    <a:cubicBezTo>
                      <a:pt x="400" y="2623"/>
                      <a:pt x="307" y="2623"/>
                      <a:pt x="277" y="2679"/>
                    </a:cubicBezTo>
                    <a:cubicBezTo>
                      <a:pt x="288" y="2688"/>
                      <a:pt x="312" y="2695"/>
                      <a:pt x="321" y="2716"/>
                    </a:cubicBezTo>
                    <a:lnTo>
                      <a:pt x="242" y="2699"/>
                    </a:lnTo>
                    <a:lnTo>
                      <a:pt x="242" y="2699"/>
                    </a:lnTo>
                    <a:cubicBezTo>
                      <a:pt x="240" y="2712"/>
                      <a:pt x="289" y="2748"/>
                      <a:pt x="263" y="2748"/>
                    </a:cubicBezTo>
                    <a:cubicBezTo>
                      <a:pt x="260" y="2748"/>
                      <a:pt x="255" y="2747"/>
                      <a:pt x="250" y="2746"/>
                    </a:cubicBezTo>
                    <a:lnTo>
                      <a:pt x="250" y="2746"/>
                    </a:lnTo>
                    <a:cubicBezTo>
                      <a:pt x="261" y="2749"/>
                      <a:pt x="277" y="2758"/>
                      <a:pt x="277" y="2764"/>
                    </a:cubicBezTo>
                    <a:cubicBezTo>
                      <a:pt x="212" y="2792"/>
                      <a:pt x="189" y="2852"/>
                      <a:pt x="161" y="2903"/>
                    </a:cubicBezTo>
                    <a:cubicBezTo>
                      <a:pt x="138" y="2968"/>
                      <a:pt x="82" y="3017"/>
                      <a:pt x="17" y="3031"/>
                    </a:cubicBezTo>
                    <a:cubicBezTo>
                      <a:pt x="50" y="3031"/>
                      <a:pt x="47" y="3040"/>
                      <a:pt x="43" y="3052"/>
                    </a:cubicBezTo>
                    <a:cubicBezTo>
                      <a:pt x="44" y="3051"/>
                      <a:pt x="45" y="3051"/>
                      <a:pt x="46" y="3051"/>
                    </a:cubicBezTo>
                    <a:cubicBezTo>
                      <a:pt x="56" y="3051"/>
                      <a:pt x="77" y="3069"/>
                      <a:pt x="94" y="3075"/>
                    </a:cubicBezTo>
                    <a:lnTo>
                      <a:pt x="19" y="3096"/>
                    </a:lnTo>
                    <a:cubicBezTo>
                      <a:pt x="66" y="3126"/>
                      <a:pt x="1" y="3144"/>
                      <a:pt x="47" y="3170"/>
                    </a:cubicBezTo>
                    <a:lnTo>
                      <a:pt x="45" y="3151"/>
                    </a:lnTo>
                    <a:lnTo>
                      <a:pt x="45" y="3151"/>
                    </a:lnTo>
                    <a:cubicBezTo>
                      <a:pt x="94" y="3193"/>
                      <a:pt x="184" y="3179"/>
                      <a:pt x="256" y="3216"/>
                    </a:cubicBezTo>
                    <a:cubicBezTo>
                      <a:pt x="200" y="3168"/>
                      <a:pt x="376" y="3212"/>
                      <a:pt x="302" y="3138"/>
                    </a:cubicBezTo>
                    <a:cubicBezTo>
                      <a:pt x="321" y="3138"/>
                      <a:pt x="321" y="3156"/>
                      <a:pt x="342" y="3161"/>
                    </a:cubicBezTo>
                    <a:cubicBezTo>
                      <a:pt x="314" y="3138"/>
                      <a:pt x="312" y="3126"/>
                      <a:pt x="337" y="3114"/>
                    </a:cubicBezTo>
                    <a:lnTo>
                      <a:pt x="337" y="3114"/>
                    </a:lnTo>
                    <a:lnTo>
                      <a:pt x="342" y="3121"/>
                    </a:lnTo>
                    <a:cubicBezTo>
                      <a:pt x="363" y="3070"/>
                      <a:pt x="404" y="3066"/>
                      <a:pt x="458" y="3026"/>
                    </a:cubicBezTo>
                    <a:lnTo>
                      <a:pt x="420" y="3010"/>
                    </a:lnTo>
                    <a:cubicBezTo>
                      <a:pt x="425" y="3007"/>
                      <a:pt x="430" y="3006"/>
                      <a:pt x="435" y="3006"/>
                    </a:cubicBezTo>
                    <a:cubicBezTo>
                      <a:pt x="442" y="3006"/>
                      <a:pt x="449" y="3008"/>
                      <a:pt x="455" y="3008"/>
                    </a:cubicBezTo>
                    <a:cubicBezTo>
                      <a:pt x="445" y="2996"/>
                      <a:pt x="438" y="2993"/>
                      <a:pt x="433" y="2993"/>
                    </a:cubicBezTo>
                    <a:cubicBezTo>
                      <a:pt x="424" y="2993"/>
                      <a:pt x="421" y="3006"/>
                      <a:pt x="410" y="3006"/>
                    </a:cubicBezTo>
                    <a:cubicBezTo>
                      <a:pt x="404" y="3006"/>
                      <a:pt x="396" y="3003"/>
                      <a:pt x="383" y="2991"/>
                    </a:cubicBezTo>
                    <a:lnTo>
                      <a:pt x="383" y="2991"/>
                    </a:lnTo>
                    <a:cubicBezTo>
                      <a:pt x="392" y="2994"/>
                      <a:pt x="400" y="2996"/>
                      <a:pt x="407" y="2996"/>
                    </a:cubicBezTo>
                    <a:cubicBezTo>
                      <a:pt x="448" y="2996"/>
                      <a:pt x="450" y="2947"/>
                      <a:pt x="488" y="2947"/>
                    </a:cubicBezTo>
                    <a:cubicBezTo>
                      <a:pt x="497" y="2947"/>
                      <a:pt x="508" y="2949"/>
                      <a:pt x="522" y="2957"/>
                    </a:cubicBezTo>
                    <a:cubicBezTo>
                      <a:pt x="534" y="2940"/>
                      <a:pt x="481" y="2936"/>
                      <a:pt x="492" y="2920"/>
                    </a:cubicBezTo>
                    <a:lnTo>
                      <a:pt x="492" y="2920"/>
                    </a:lnTo>
                    <a:lnTo>
                      <a:pt x="516" y="2929"/>
                    </a:lnTo>
                    <a:lnTo>
                      <a:pt x="492" y="2908"/>
                    </a:lnTo>
                    <a:cubicBezTo>
                      <a:pt x="495" y="2907"/>
                      <a:pt x="499" y="2906"/>
                      <a:pt x="503" y="2906"/>
                    </a:cubicBezTo>
                    <a:cubicBezTo>
                      <a:pt x="517" y="2906"/>
                      <a:pt x="537" y="2915"/>
                      <a:pt x="550" y="2924"/>
                    </a:cubicBezTo>
                    <a:cubicBezTo>
                      <a:pt x="548" y="2924"/>
                      <a:pt x="550" y="2934"/>
                      <a:pt x="550" y="2938"/>
                    </a:cubicBezTo>
                    <a:cubicBezTo>
                      <a:pt x="552" y="2938"/>
                      <a:pt x="553" y="2938"/>
                      <a:pt x="555" y="2938"/>
                    </a:cubicBezTo>
                    <a:cubicBezTo>
                      <a:pt x="581" y="2938"/>
                      <a:pt x="574" y="2904"/>
                      <a:pt x="580" y="2899"/>
                    </a:cubicBezTo>
                    <a:lnTo>
                      <a:pt x="580" y="2899"/>
                    </a:lnTo>
                    <a:lnTo>
                      <a:pt x="560" y="2903"/>
                    </a:lnTo>
                    <a:cubicBezTo>
                      <a:pt x="576" y="2848"/>
                      <a:pt x="643" y="2820"/>
                      <a:pt x="643" y="2753"/>
                    </a:cubicBezTo>
                    <a:lnTo>
                      <a:pt x="627" y="2743"/>
                    </a:lnTo>
                    <a:cubicBezTo>
                      <a:pt x="631" y="2692"/>
                      <a:pt x="664" y="2734"/>
                      <a:pt x="685" y="2695"/>
                    </a:cubicBezTo>
                    <a:lnTo>
                      <a:pt x="687" y="2699"/>
                    </a:lnTo>
                    <a:cubicBezTo>
                      <a:pt x="680" y="2681"/>
                      <a:pt x="682" y="2665"/>
                      <a:pt x="694" y="2658"/>
                    </a:cubicBezTo>
                    <a:cubicBezTo>
                      <a:pt x="701" y="2681"/>
                      <a:pt x="740" y="2676"/>
                      <a:pt x="745" y="2702"/>
                    </a:cubicBezTo>
                    <a:cubicBezTo>
                      <a:pt x="752" y="2648"/>
                      <a:pt x="740" y="2667"/>
                      <a:pt x="720" y="2600"/>
                    </a:cubicBezTo>
                    <a:lnTo>
                      <a:pt x="720" y="2600"/>
                    </a:lnTo>
                    <a:lnTo>
                      <a:pt x="745" y="2618"/>
                    </a:lnTo>
                    <a:cubicBezTo>
                      <a:pt x="733" y="2590"/>
                      <a:pt x="726" y="2579"/>
                      <a:pt x="740" y="2560"/>
                    </a:cubicBezTo>
                    <a:lnTo>
                      <a:pt x="740" y="2560"/>
                    </a:lnTo>
                    <a:cubicBezTo>
                      <a:pt x="740" y="2590"/>
                      <a:pt x="780" y="2586"/>
                      <a:pt x="787" y="2625"/>
                    </a:cubicBezTo>
                    <a:cubicBezTo>
                      <a:pt x="794" y="2627"/>
                      <a:pt x="800" y="2628"/>
                      <a:pt x="805" y="2628"/>
                    </a:cubicBezTo>
                    <a:cubicBezTo>
                      <a:pt x="842" y="2628"/>
                      <a:pt x="825" y="2576"/>
                      <a:pt x="845" y="2576"/>
                    </a:cubicBezTo>
                    <a:cubicBezTo>
                      <a:pt x="851" y="2576"/>
                      <a:pt x="861" y="2581"/>
                      <a:pt x="877" y="2595"/>
                    </a:cubicBezTo>
                    <a:cubicBezTo>
                      <a:pt x="865" y="2563"/>
                      <a:pt x="853" y="2555"/>
                      <a:pt x="842" y="2555"/>
                    </a:cubicBezTo>
                    <a:cubicBezTo>
                      <a:pt x="831" y="2555"/>
                      <a:pt x="822" y="2565"/>
                      <a:pt x="817" y="2565"/>
                    </a:cubicBezTo>
                    <a:cubicBezTo>
                      <a:pt x="816" y="2565"/>
                      <a:pt x="815" y="2563"/>
                      <a:pt x="815" y="2560"/>
                    </a:cubicBezTo>
                    <a:cubicBezTo>
                      <a:pt x="789" y="2546"/>
                      <a:pt x="794" y="2502"/>
                      <a:pt x="810" y="2500"/>
                    </a:cubicBezTo>
                    <a:cubicBezTo>
                      <a:pt x="811" y="2499"/>
                      <a:pt x="812" y="2499"/>
                      <a:pt x="813" y="2499"/>
                    </a:cubicBezTo>
                    <a:cubicBezTo>
                      <a:pt x="832" y="2499"/>
                      <a:pt x="885" y="2554"/>
                      <a:pt x="916" y="2554"/>
                    </a:cubicBezTo>
                    <a:cubicBezTo>
                      <a:pt x="919" y="2554"/>
                      <a:pt x="922" y="2553"/>
                      <a:pt x="925" y="2552"/>
                    </a:cubicBezTo>
                    <a:lnTo>
                      <a:pt x="925" y="2552"/>
                    </a:lnTo>
                    <a:cubicBezTo>
                      <a:pt x="924" y="2553"/>
                      <a:pt x="925" y="2556"/>
                      <a:pt x="924" y="2558"/>
                    </a:cubicBezTo>
                    <a:cubicBezTo>
                      <a:pt x="926" y="2559"/>
                      <a:pt x="928" y="2560"/>
                      <a:pt x="930" y="2560"/>
                    </a:cubicBezTo>
                    <a:cubicBezTo>
                      <a:pt x="941" y="2560"/>
                      <a:pt x="937" y="2535"/>
                      <a:pt x="952" y="2535"/>
                    </a:cubicBezTo>
                    <a:cubicBezTo>
                      <a:pt x="955" y="2535"/>
                      <a:pt x="960" y="2536"/>
                      <a:pt x="965" y="2539"/>
                    </a:cubicBezTo>
                    <a:cubicBezTo>
                      <a:pt x="947" y="2493"/>
                      <a:pt x="986" y="2532"/>
                      <a:pt x="954" y="2477"/>
                    </a:cubicBezTo>
                    <a:lnTo>
                      <a:pt x="954" y="2477"/>
                    </a:lnTo>
                    <a:lnTo>
                      <a:pt x="930" y="2505"/>
                    </a:lnTo>
                    <a:cubicBezTo>
                      <a:pt x="939" y="2483"/>
                      <a:pt x="920" y="2422"/>
                      <a:pt x="954" y="2422"/>
                    </a:cubicBezTo>
                    <a:cubicBezTo>
                      <a:pt x="957" y="2422"/>
                      <a:pt x="961" y="2422"/>
                      <a:pt x="965" y="2424"/>
                    </a:cubicBezTo>
                    <a:cubicBezTo>
                      <a:pt x="970" y="2437"/>
                      <a:pt x="970" y="2451"/>
                      <a:pt x="970" y="2465"/>
                    </a:cubicBezTo>
                    <a:cubicBezTo>
                      <a:pt x="973" y="2467"/>
                      <a:pt x="975" y="2468"/>
                      <a:pt x="977" y="2468"/>
                    </a:cubicBezTo>
                    <a:cubicBezTo>
                      <a:pt x="984" y="2468"/>
                      <a:pt x="982" y="2454"/>
                      <a:pt x="991" y="2454"/>
                    </a:cubicBezTo>
                    <a:cubicBezTo>
                      <a:pt x="993" y="2454"/>
                      <a:pt x="995" y="2455"/>
                      <a:pt x="998" y="2456"/>
                    </a:cubicBezTo>
                    <a:cubicBezTo>
                      <a:pt x="1028" y="2514"/>
                      <a:pt x="968" y="2491"/>
                      <a:pt x="975" y="2542"/>
                    </a:cubicBezTo>
                    <a:cubicBezTo>
                      <a:pt x="977" y="2544"/>
                      <a:pt x="979" y="2545"/>
                      <a:pt x="981" y="2545"/>
                    </a:cubicBezTo>
                    <a:cubicBezTo>
                      <a:pt x="990" y="2545"/>
                      <a:pt x="990" y="2521"/>
                      <a:pt x="996" y="2521"/>
                    </a:cubicBezTo>
                    <a:cubicBezTo>
                      <a:pt x="999" y="2521"/>
                      <a:pt x="1003" y="2528"/>
                      <a:pt x="1012" y="2546"/>
                    </a:cubicBezTo>
                    <a:cubicBezTo>
                      <a:pt x="995" y="2505"/>
                      <a:pt x="1005" y="2502"/>
                      <a:pt x="1019" y="2502"/>
                    </a:cubicBezTo>
                    <a:cubicBezTo>
                      <a:pt x="1030" y="2502"/>
                      <a:pt x="1051" y="2500"/>
                      <a:pt x="1044" y="2463"/>
                    </a:cubicBezTo>
                    <a:lnTo>
                      <a:pt x="1044" y="2463"/>
                    </a:lnTo>
                    <a:lnTo>
                      <a:pt x="1065" y="2498"/>
                    </a:lnTo>
                    <a:cubicBezTo>
                      <a:pt x="1065" y="2488"/>
                      <a:pt x="1065" y="2468"/>
                      <a:pt x="1072" y="2465"/>
                    </a:cubicBezTo>
                    <a:lnTo>
                      <a:pt x="1086" y="2514"/>
                    </a:lnTo>
                    <a:cubicBezTo>
                      <a:pt x="1085" y="2498"/>
                      <a:pt x="1092" y="2494"/>
                      <a:pt x="1103" y="2494"/>
                    </a:cubicBezTo>
                    <a:cubicBezTo>
                      <a:pt x="1114" y="2494"/>
                      <a:pt x="1129" y="2499"/>
                      <a:pt x="1140" y="2499"/>
                    </a:cubicBezTo>
                    <a:cubicBezTo>
                      <a:pt x="1149" y="2499"/>
                      <a:pt x="1156" y="2496"/>
                      <a:pt x="1158" y="2486"/>
                    </a:cubicBezTo>
                    <a:lnTo>
                      <a:pt x="1158" y="2486"/>
                    </a:lnTo>
                    <a:cubicBezTo>
                      <a:pt x="1150" y="2491"/>
                      <a:pt x="1143" y="2493"/>
                      <a:pt x="1138" y="2493"/>
                    </a:cubicBezTo>
                    <a:cubicBezTo>
                      <a:pt x="1115" y="2493"/>
                      <a:pt x="1114" y="2452"/>
                      <a:pt x="1086" y="2442"/>
                    </a:cubicBezTo>
                    <a:cubicBezTo>
                      <a:pt x="1090" y="2426"/>
                      <a:pt x="1097" y="2420"/>
                      <a:pt x="1106" y="2420"/>
                    </a:cubicBezTo>
                    <a:cubicBezTo>
                      <a:pt x="1129" y="2420"/>
                      <a:pt x="1165" y="2465"/>
                      <a:pt x="1197" y="2465"/>
                    </a:cubicBezTo>
                    <a:cubicBezTo>
                      <a:pt x="1205" y="2465"/>
                      <a:pt x="1213" y="2462"/>
                      <a:pt x="1221" y="2453"/>
                    </a:cubicBezTo>
                    <a:lnTo>
                      <a:pt x="1221" y="2453"/>
                    </a:lnTo>
                    <a:cubicBezTo>
                      <a:pt x="1219" y="2455"/>
                      <a:pt x="1216" y="2455"/>
                      <a:pt x="1212" y="2455"/>
                    </a:cubicBezTo>
                    <a:cubicBezTo>
                      <a:pt x="1200" y="2455"/>
                      <a:pt x="1181" y="2447"/>
                      <a:pt x="1181" y="2430"/>
                    </a:cubicBezTo>
                    <a:cubicBezTo>
                      <a:pt x="1184" y="2430"/>
                      <a:pt x="1188" y="2430"/>
                      <a:pt x="1191" y="2430"/>
                    </a:cubicBezTo>
                    <a:cubicBezTo>
                      <a:pt x="1208" y="2430"/>
                      <a:pt x="1223" y="2434"/>
                      <a:pt x="1239" y="2442"/>
                    </a:cubicBezTo>
                    <a:cubicBezTo>
                      <a:pt x="1271" y="2407"/>
                      <a:pt x="1209" y="2414"/>
                      <a:pt x="1211" y="2384"/>
                    </a:cubicBezTo>
                    <a:lnTo>
                      <a:pt x="1211" y="2384"/>
                    </a:lnTo>
                    <a:cubicBezTo>
                      <a:pt x="1219" y="2389"/>
                      <a:pt x="1223" y="2391"/>
                      <a:pt x="1227" y="2391"/>
                    </a:cubicBezTo>
                    <a:cubicBezTo>
                      <a:pt x="1241" y="2391"/>
                      <a:pt x="1216" y="2350"/>
                      <a:pt x="1220" y="2333"/>
                    </a:cubicBezTo>
                    <a:lnTo>
                      <a:pt x="1220" y="2333"/>
                    </a:lnTo>
                    <a:lnTo>
                      <a:pt x="1248" y="2361"/>
                    </a:lnTo>
                    <a:cubicBezTo>
                      <a:pt x="1306" y="2347"/>
                      <a:pt x="1204" y="2291"/>
                      <a:pt x="1260" y="2287"/>
                    </a:cubicBezTo>
                    <a:lnTo>
                      <a:pt x="1260" y="2287"/>
                    </a:lnTo>
                    <a:lnTo>
                      <a:pt x="1281" y="2338"/>
                    </a:lnTo>
                    <a:lnTo>
                      <a:pt x="1290" y="2312"/>
                    </a:lnTo>
                    <a:lnTo>
                      <a:pt x="1318" y="2349"/>
                    </a:lnTo>
                    <a:cubicBezTo>
                      <a:pt x="1318" y="2308"/>
                      <a:pt x="1329" y="2308"/>
                      <a:pt x="1357" y="2298"/>
                    </a:cubicBezTo>
                    <a:cubicBezTo>
                      <a:pt x="1334" y="2282"/>
                      <a:pt x="1311" y="2245"/>
                      <a:pt x="1325" y="2229"/>
                    </a:cubicBezTo>
                    <a:lnTo>
                      <a:pt x="1325" y="2229"/>
                    </a:lnTo>
                    <a:cubicBezTo>
                      <a:pt x="1345" y="2234"/>
                      <a:pt x="1347" y="2247"/>
                      <a:pt x="1353" y="2247"/>
                    </a:cubicBezTo>
                    <a:cubicBezTo>
                      <a:pt x="1356" y="2247"/>
                      <a:pt x="1360" y="2244"/>
                      <a:pt x="1366" y="2236"/>
                    </a:cubicBezTo>
                    <a:cubicBezTo>
                      <a:pt x="1375" y="2252"/>
                      <a:pt x="1388" y="2273"/>
                      <a:pt x="1374" y="2273"/>
                    </a:cubicBezTo>
                    <a:cubicBezTo>
                      <a:pt x="1370" y="2273"/>
                      <a:pt x="1365" y="2272"/>
                      <a:pt x="1357" y="2268"/>
                    </a:cubicBezTo>
                    <a:lnTo>
                      <a:pt x="1357" y="2268"/>
                    </a:lnTo>
                    <a:cubicBezTo>
                      <a:pt x="1366" y="2280"/>
                      <a:pt x="1371" y="2291"/>
                      <a:pt x="1378" y="2301"/>
                    </a:cubicBezTo>
                    <a:cubicBezTo>
                      <a:pt x="1381" y="2301"/>
                      <a:pt x="1384" y="2302"/>
                      <a:pt x="1386" y="2302"/>
                    </a:cubicBezTo>
                    <a:cubicBezTo>
                      <a:pt x="1411" y="2302"/>
                      <a:pt x="1416" y="2274"/>
                      <a:pt x="1424" y="2266"/>
                    </a:cubicBezTo>
                    <a:lnTo>
                      <a:pt x="1424" y="2266"/>
                    </a:lnTo>
                    <a:cubicBezTo>
                      <a:pt x="1420" y="2268"/>
                      <a:pt x="1413" y="2271"/>
                      <a:pt x="1408" y="2271"/>
                    </a:cubicBezTo>
                    <a:cubicBezTo>
                      <a:pt x="1408" y="2271"/>
                      <a:pt x="1408" y="2252"/>
                      <a:pt x="1403" y="2233"/>
                    </a:cubicBezTo>
                    <a:cubicBezTo>
                      <a:pt x="1401" y="2217"/>
                      <a:pt x="1399" y="2199"/>
                      <a:pt x="1399" y="2199"/>
                    </a:cubicBezTo>
                    <a:lnTo>
                      <a:pt x="1399" y="2199"/>
                    </a:lnTo>
                    <a:cubicBezTo>
                      <a:pt x="1417" y="2203"/>
                      <a:pt x="1422" y="2215"/>
                      <a:pt x="1427" y="2229"/>
                    </a:cubicBezTo>
                    <a:cubicBezTo>
                      <a:pt x="1429" y="2220"/>
                      <a:pt x="1420" y="2201"/>
                      <a:pt x="1427" y="2189"/>
                    </a:cubicBezTo>
                    <a:lnTo>
                      <a:pt x="1427" y="2189"/>
                    </a:lnTo>
                    <a:cubicBezTo>
                      <a:pt x="1447" y="2212"/>
                      <a:pt x="1475" y="2233"/>
                      <a:pt x="1473" y="2258"/>
                    </a:cubicBezTo>
                    <a:lnTo>
                      <a:pt x="1473" y="2258"/>
                    </a:lnTo>
                    <a:lnTo>
                      <a:pt x="1478" y="2201"/>
                    </a:lnTo>
                    <a:cubicBezTo>
                      <a:pt x="1489" y="2208"/>
                      <a:pt x="1522" y="2208"/>
                      <a:pt x="1529" y="2220"/>
                    </a:cubicBezTo>
                    <a:cubicBezTo>
                      <a:pt x="1561" y="2213"/>
                      <a:pt x="1519" y="2134"/>
                      <a:pt x="1561" y="2124"/>
                    </a:cubicBezTo>
                    <a:cubicBezTo>
                      <a:pt x="1556" y="2118"/>
                      <a:pt x="1554" y="2111"/>
                      <a:pt x="1554" y="2104"/>
                    </a:cubicBezTo>
                    <a:cubicBezTo>
                      <a:pt x="1580" y="2085"/>
                      <a:pt x="1631" y="2087"/>
                      <a:pt x="1617" y="2029"/>
                    </a:cubicBezTo>
                    <a:lnTo>
                      <a:pt x="1617" y="2029"/>
                    </a:lnTo>
                    <a:lnTo>
                      <a:pt x="1679" y="2041"/>
                    </a:lnTo>
                    <a:cubicBezTo>
                      <a:pt x="1686" y="2009"/>
                      <a:pt x="1600" y="2027"/>
                      <a:pt x="1610" y="1974"/>
                    </a:cubicBezTo>
                    <a:cubicBezTo>
                      <a:pt x="1610" y="1964"/>
                      <a:pt x="1614" y="1960"/>
                      <a:pt x="1620" y="1960"/>
                    </a:cubicBezTo>
                    <a:cubicBezTo>
                      <a:pt x="1635" y="1960"/>
                      <a:pt x="1664" y="1988"/>
                      <a:pt x="1679" y="1988"/>
                    </a:cubicBezTo>
                    <a:cubicBezTo>
                      <a:pt x="1665" y="1958"/>
                      <a:pt x="1626" y="1904"/>
                      <a:pt x="1684" y="1900"/>
                    </a:cubicBezTo>
                    <a:lnTo>
                      <a:pt x="1684" y="1900"/>
                    </a:lnTo>
                    <a:cubicBezTo>
                      <a:pt x="1689" y="1913"/>
                      <a:pt x="1677" y="1918"/>
                      <a:pt x="1677" y="1930"/>
                    </a:cubicBezTo>
                    <a:lnTo>
                      <a:pt x="1716" y="1923"/>
                    </a:lnTo>
                    <a:cubicBezTo>
                      <a:pt x="1751" y="1971"/>
                      <a:pt x="1721" y="1983"/>
                      <a:pt x="1774" y="1985"/>
                    </a:cubicBezTo>
                    <a:cubicBezTo>
                      <a:pt x="1677" y="1930"/>
                      <a:pt x="1814" y="1893"/>
                      <a:pt x="1712" y="1842"/>
                    </a:cubicBezTo>
                    <a:lnTo>
                      <a:pt x="1740" y="1839"/>
                    </a:lnTo>
                    <a:lnTo>
                      <a:pt x="1740" y="1839"/>
                    </a:lnTo>
                    <a:cubicBezTo>
                      <a:pt x="1737" y="1842"/>
                      <a:pt x="1744" y="1846"/>
                      <a:pt x="1740" y="1849"/>
                    </a:cubicBezTo>
                    <a:cubicBezTo>
                      <a:pt x="1804" y="1844"/>
                      <a:pt x="1675" y="1795"/>
                      <a:pt x="1707" y="1767"/>
                    </a:cubicBezTo>
                    <a:cubicBezTo>
                      <a:pt x="1713" y="1763"/>
                      <a:pt x="1720" y="1761"/>
                      <a:pt x="1727" y="1761"/>
                    </a:cubicBezTo>
                    <a:cubicBezTo>
                      <a:pt x="1735" y="1761"/>
                      <a:pt x="1743" y="1764"/>
                      <a:pt x="1749" y="1770"/>
                    </a:cubicBezTo>
                    <a:lnTo>
                      <a:pt x="1735" y="1733"/>
                    </a:lnTo>
                    <a:cubicBezTo>
                      <a:pt x="1736" y="1731"/>
                      <a:pt x="1738" y="1730"/>
                      <a:pt x="1740" y="1730"/>
                    </a:cubicBezTo>
                    <a:cubicBezTo>
                      <a:pt x="1746" y="1730"/>
                      <a:pt x="1753" y="1734"/>
                      <a:pt x="1754" y="1739"/>
                    </a:cubicBezTo>
                    <a:lnTo>
                      <a:pt x="1754" y="1739"/>
                    </a:lnTo>
                    <a:lnTo>
                      <a:pt x="1763" y="1696"/>
                    </a:lnTo>
                    <a:lnTo>
                      <a:pt x="1765" y="1696"/>
                    </a:lnTo>
                    <a:cubicBezTo>
                      <a:pt x="1751" y="1684"/>
                      <a:pt x="1730" y="1658"/>
                      <a:pt x="1723" y="1647"/>
                    </a:cubicBezTo>
                    <a:cubicBezTo>
                      <a:pt x="1726" y="1646"/>
                      <a:pt x="1728" y="1645"/>
                      <a:pt x="1730" y="1645"/>
                    </a:cubicBezTo>
                    <a:cubicBezTo>
                      <a:pt x="1740" y="1645"/>
                      <a:pt x="1735" y="1658"/>
                      <a:pt x="1746" y="1658"/>
                    </a:cubicBezTo>
                    <a:cubicBezTo>
                      <a:pt x="1742" y="1647"/>
                      <a:pt x="1735" y="1635"/>
                      <a:pt x="1728" y="1626"/>
                    </a:cubicBezTo>
                    <a:cubicBezTo>
                      <a:pt x="1760" y="1626"/>
                      <a:pt x="1781" y="1649"/>
                      <a:pt x="1770" y="1670"/>
                    </a:cubicBezTo>
                    <a:cubicBezTo>
                      <a:pt x="1777" y="1670"/>
                      <a:pt x="1783" y="1671"/>
                      <a:pt x="1789" y="1671"/>
                    </a:cubicBezTo>
                    <a:cubicBezTo>
                      <a:pt x="1865" y="1671"/>
                      <a:pt x="1779" y="1645"/>
                      <a:pt x="1811" y="1619"/>
                    </a:cubicBezTo>
                    <a:lnTo>
                      <a:pt x="1811" y="1619"/>
                    </a:lnTo>
                    <a:cubicBezTo>
                      <a:pt x="1810" y="1619"/>
                      <a:pt x="1809" y="1619"/>
                      <a:pt x="1808" y="1619"/>
                    </a:cubicBezTo>
                    <a:cubicBezTo>
                      <a:pt x="1807" y="1619"/>
                      <a:pt x="1806" y="1619"/>
                      <a:pt x="1804" y="1619"/>
                    </a:cubicBezTo>
                    <a:cubicBezTo>
                      <a:pt x="1761" y="1601"/>
                      <a:pt x="1783" y="1601"/>
                      <a:pt x="1799" y="1592"/>
                    </a:cubicBezTo>
                    <a:lnTo>
                      <a:pt x="1799" y="1592"/>
                    </a:lnTo>
                    <a:cubicBezTo>
                      <a:pt x="1801" y="1593"/>
                      <a:pt x="1802" y="1595"/>
                      <a:pt x="1804" y="1596"/>
                    </a:cubicBezTo>
                    <a:lnTo>
                      <a:pt x="1804" y="1596"/>
                    </a:lnTo>
                    <a:cubicBezTo>
                      <a:pt x="1802" y="1594"/>
                      <a:pt x="1801" y="1593"/>
                      <a:pt x="1800" y="1591"/>
                    </a:cubicBezTo>
                    <a:lnTo>
                      <a:pt x="1800" y="1591"/>
                    </a:lnTo>
                    <a:cubicBezTo>
                      <a:pt x="1800" y="1591"/>
                      <a:pt x="1799" y="1591"/>
                      <a:pt x="1799" y="1592"/>
                    </a:cubicBezTo>
                    <a:lnTo>
                      <a:pt x="1799" y="1592"/>
                    </a:lnTo>
                    <a:cubicBezTo>
                      <a:pt x="1799" y="1591"/>
                      <a:pt x="1798" y="1590"/>
                      <a:pt x="1797" y="1589"/>
                    </a:cubicBezTo>
                    <a:cubicBezTo>
                      <a:pt x="1809" y="1584"/>
                      <a:pt x="1816" y="1575"/>
                      <a:pt x="1797" y="1556"/>
                    </a:cubicBezTo>
                    <a:lnTo>
                      <a:pt x="1797" y="1556"/>
                    </a:lnTo>
                    <a:cubicBezTo>
                      <a:pt x="1806" y="1558"/>
                      <a:pt x="1812" y="1559"/>
                      <a:pt x="1817" y="1559"/>
                    </a:cubicBezTo>
                    <a:cubicBezTo>
                      <a:pt x="1837" y="1559"/>
                      <a:pt x="1833" y="1546"/>
                      <a:pt x="1835" y="1531"/>
                    </a:cubicBezTo>
                    <a:lnTo>
                      <a:pt x="1835" y="1531"/>
                    </a:lnTo>
                    <a:lnTo>
                      <a:pt x="1888" y="1543"/>
                    </a:lnTo>
                    <a:cubicBezTo>
                      <a:pt x="1876" y="1519"/>
                      <a:pt x="1848" y="1515"/>
                      <a:pt x="1830" y="1499"/>
                    </a:cubicBezTo>
                    <a:cubicBezTo>
                      <a:pt x="1836" y="1484"/>
                      <a:pt x="1858" y="1482"/>
                      <a:pt x="1883" y="1482"/>
                    </a:cubicBezTo>
                    <a:cubicBezTo>
                      <a:pt x="1894" y="1482"/>
                      <a:pt x="1905" y="1482"/>
                      <a:pt x="1916" y="1482"/>
                    </a:cubicBezTo>
                    <a:cubicBezTo>
                      <a:pt x="1921" y="1471"/>
                      <a:pt x="1916" y="1468"/>
                      <a:pt x="1907" y="1468"/>
                    </a:cubicBezTo>
                    <a:cubicBezTo>
                      <a:pt x="1897" y="1468"/>
                      <a:pt x="1882" y="1471"/>
                      <a:pt x="1869" y="1471"/>
                    </a:cubicBezTo>
                    <a:cubicBezTo>
                      <a:pt x="1856" y="1471"/>
                      <a:pt x="1845" y="1468"/>
                      <a:pt x="1844" y="1452"/>
                    </a:cubicBezTo>
                    <a:cubicBezTo>
                      <a:pt x="1869" y="1427"/>
                      <a:pt x="1851" y="1401"/>
                      <a:pt x="1821" y="1362"/>
                    </a:cubicBezTo>
                    <a:cubicBezTo>
                      <a:pt x="1826" y="1357"/>
                      <a:pt x="1832" y="1355"/>
                      <a:pt x="1836" y="1355"/>
                    </a:cubicBezTo>
                    <a:cubicBezTo>
                      <a:pt x="1846" y="1355"/>
                      <a:pt x="1854" y="1363"/>
                      <a:pt x="1863" y="1363"/>
                    </a:cubicBezTo>
                    <a:cubicBezTo>
                      <a:pt x="1865" y="1363"/>
                      <a:pt x="1867" y="1363"/>
                      <a:pt x="1869" y="1362"/>
                    </a:cubicBezTo>
                    <a:lnTo>
                      <a:pt x="1828" y="1341"/>
                    </a:lnTo>
                    <a:cubicBezTo>
                      <a:pt x="1828" y="1339"/>
                      <a:pt x="1831" y="1338"/>
                      <a:pt x="1834" y="1338"/>
                    </a:cubicBezTo>
                    <a:cubicBezTo>
                      <a:pt x="1839" y="1338"/>
                      <a:pt x="1846" y="1340"/>
                      <a:pt x="1848" y="1341"/>
                    </a:cubicBezTo>
                    <a:cubicBezTo>
                      <a:pt x="1835" y="1322"/>
                      <a:pt x="1795" y="1336"/>
                      <a:pt x="1781" y="1311"/>
                    </a:cubicBezTo>
                    <a:cubicBezTo>
                      <a:pt x="1723" y="1304"/>
                      <a:pt x="1872" y="1262"/>
                      <a:pt x="1802" y="1232"/>
                    </a:cubicBezTo>
                    <a:cubicBezTo>
                      <a:pt x="1806" y="1230"/>
                      <a:pt x="1810" y="1229"/>
                      <a:pt x="1815" y="1229"/>
                    </a:cubicBezTo>
                    <a:cubicBezTo>
                      <a:pt x="1825" y="1229"/>
                      <a:pt x="1836" y="1232"/>
                      <a:pt x="1848" y="1232"/>
                    </a:cubicBezTo>
                    <a:cubicBezTo>
                      <a:pt x="1851" y="1232"/>
                      <a:pt x="1853" y="1232"/>
                      <a:pt x="1855" y="1232"/>
                    </a:cubicBezTo>
                    <a:cubicBezTo>
                      <a:pt x="1830" y="1204"/>
                      <a:pt x="1795" y="1183"/>
                      <a:pt x="1760" y="1169"/>
                    </a:cubicBezTo>
                    <a:lnTo>
                      <a:pt x="1793" y="1139"/>
                    </a:lnTo>
                    <a:lnTo>
                      <a:pt x="1793" y="1139"/>
                    </a:lnTo>
                    <a:cubicBezTo>
                      <a:pt x="1780" y="1147"/>
                      <a:pt x="1766" y="1150"/>
                      <a:pt x="1752" y="1150"/>
                    </a:cubicBezTo>
                    <a:cubicBezTo>
                      <a:pt x="1722" y="1150"/>
                      <a:pt x="1689" y="1136"/>
                      <a:pt x="1661" y="1125"/>
                    </a:cubicBezTo>
                    <a:cubicBezTo>
                      <a:pt x="1642" y="1135"/>
                      <a:pt x="1626" y="1144"/>
                      <a:pt x="1619" y="1146"/>
                    </a:cubicBezTo>
                    <a:lnTo>
                      <a:pt x="1584" y="1118"/>
                    </a:lnTo>
                    <a:cubicBezTo>
                      <a:pt x="1594" y="1115"/>
                      <a:pt x="1605" y="1114"/>
                      <a:pt x="1616" y="1114"/>
                    </a:cubicBezTo>
                    <a:cubicBezTo>
                      <a:pt x="1622" y="1114"/>
                      <a:pt x="1629" y="1114"/>
                      <a:pt x="1635" y="1116"/>
                    </a:cubicBezTo>
                    <a:cubicBezTo>
                      <a:pt x="1631" y="1114"/>
                      <a:pt x="1626" y="1114"/>
                      <a:pt x="1621" y="1111"/>
                    </a:cubicBezTo>
                    <a:cubicBezTo>
                      <a:pt x="1639" y="1104"/>
                      <a:pt x="1657" y="1099"/>
                      <a:pt x="1676" y="1099"/>
                    </a:cubicBezTo>
                    <a:cubicBezTo>
                      <a:pt x="1685" y="1099"/>
                      <a:pt x="1694" y="1100"/>
                      <a:pt x="1702" y="1102"/>
                    </a:cubicBezTo>
                    <a:lnTo>
                      <a:pt x="1672" y="1121"/>
                    </a:lnTo>
                    <a:cubicBezTo>
                      <a:pt x="1691" y="1123"/>
                      <a:pt x="1711" y="1125"/>
                      <a:pt x="1731" y="1125"/>
                    </a:cubicBezTo>
                    <a:cubicBezTo>
                      <a:pt x="1746" y="1125"/>
                      <a:pt x="1760" y="1124"/>
                      <a:pt x="1774" y="1123"/>
                    </a:cubicBezTo>
                    <a:cubicBezTo>
                      <a:pt x="1767" y="1121"/>
                      <a:pt x="1760" y="1116"/>
                      <a:pt x="1758" y="1111"/>
                    </a:cubicBezTo>
                    <a:lnTo>
                      <a:pt x="1758" y="1111"/>
                    </a:lnTo>
                    <a:cubicBezTo>
                      <a:pt x="1762" y="1113"/>
                      <a:pt x="1765" y="1113"/>
                      <a:pt x="1769" y="1113"/>
                    </a:cubicBezTo>
                    <a:cubicBezTo>
                      <a:pt x="1772" y="1113"/>
                      <a:pt x="1775" y="1113"/>
                      <a:pt x="1779" y="1111"/>
                    </a:cubicBezTo>
                    <a:cubicBezTo>
                      <a:pt x="1786" y="1109"/>
                      <a:pt x="1772" y="1107"/>
                      <a:pt x="1758" y="1104"/>
                    </a:cubicBezTo>
                    <a:lnTo>
                      <a:pt x="1816" y="1088"/>
                    </a:lnTo>
                    <a:lnTo>
                      <a:pt x="1793" y="1088"/>
                    </a:lnTo>
                    <a:lnTo>
                      <a:pt x="1821" y="1033"/>
                    </a:lnTo>
                    <a:cubicBezTo>
                      <a:pt x="1753" y="1009"/>
                      <a:pt x="1661" y="1000"/>
                      <a:pt x="1624" y="958"/>
                    </a:cubicBezTo>
                    <a:cubicBezTo>
                      <a:pt x="1670" y="958"/>
                      <a:pt x="1693" y="944"/>
                      <a:pt x="1744" y="931"/>
                    </a:cubicBezTo>
                    <a:lnTo>
                      <a:pt x="1744" y="931"/>
                    </a:lnTo>
                    <a:cubicBezTo>
                      <a:pt x="1693" y="958"/>
                      <a:pt x="1776" y="965"/>
                      <a:pt x="1772" y="995"/>
                    </a:cubicBezTo>
                    <a:lnTo>
                      <a:pt x="1772" y="995"/>
                    </a:lnTo>
                    <a:cubicBezTo>
                      <a:pt x="1774" y="983"/>
                      <a:pt x="1790" y="978"/>
                      <a:pt x="1802" y="978"/>
                    </a:cubicBezTo>
                    <a:cubicBezTo>
                      <a:pt x="1805" y="978"/>
                      <a:pt x="1807" y="979"/>
                      <a:pt x="1809" y="979"/>
                    </a:cubicBezTo>
                    <a:lnTo>
                      <a:pt x="1779" y="961"/>
                    </a:lnTo>
                    <a:lnTo>
                      <a:pt x="1746" y="942"/>
                    </a:lnTo>
                    <a:cubicBezTo>
                      <a:pt x="1788" y="933"/>
                      <a:pt x="1777" y="924"/>
                      <a:pt x="1788" y="905"/>
                    </a:cubicBezTo>
                    <a:lnTo>
                      <a:pt x="1788" y="905"/>
                    </a:lnTo>
                    <a:cubicBezTo>
                      <a:pt x="1770" y="912"/>
                      <a:pt x="1757" y="915"/>
                      <a:pt x="1747" y="915"/>
                    </a:cubicBezTo>
                    <a:cubicBezTo>
                      <a:pt x="1713" y="915"/>
                      <a:pt x="1716" y="882"/>
                      <a:pt x="1691" y="875"/>
                    </a:cubicBezTo>
                    <a:cubicBezTo>
                      <a:pt x="1702" y="870"/>
                      <a:pt x="1714" y="867"/>
                      <a:pt x="1724" y="867"/>
                    </a:cubicBezTo>
                    <a:cubicBezTo>
                      <a:pt x="1737" y="867"/>
                      <a:pt x="1748" y="872"/>
                      <a:pt x="1749" y="887"/>
                    </a:cubicBezTo>
                    <a:cubicBezTo>
                      <a:pt x="1800" y="840"/>
                      <a:pt x="1644" y="881"/>
                      <a:pt x="1683" y="841"/>
                    </a:cubicBezTo>
                    <a:lnTo>
                      <a:pt x="1683" y="841"/>
                    </a:lnTo>
                    <a:cubicBezTo>
                      <a:pt x="1684" y="842"/>
                      <a:pt x="1685" y="843"/>
                      <a:pt x="1686" y="843"/>
                    </a:cubicBezTo>
                    <a:lnTo>
                      <a:pt x="1686" y="843"/>
                    </a:lnTo>
                    <a:cubicBezTo>
                      <a:pt x="1685" y="842"/>
                      <a:pt x="1685" y="841"/>
                      <a:pt x="1684" y="840"/>
                    </a:cubicBezTo>
                    <a:lnTo>
                      <a:pt x="1684" y="840"/>
                    </a:lnTo>
                    <a:cubicBezTo>
                      <a:pt x="1684" y="840"/>
                      <a:pt x="1683" y="841"/>
                      <a:pt x="1683" y="841"/>
                    </a:cubicBezTo>
                    <a:lnTo>
                      <a:pt x="1683" y="841"/>
                    </a:lnTo>
                    <a:cubicBezTo>
                      <a:pt x="1673" y="828"/>
                      <a:pt x="1680" y="805"/>
                      <a:pt x="1700" y="805"/>
                    </a:cubicBezTo>
                    <a:cubicBezTo>
                      <a:pt x="1701" y="805"/>
                      <a:pt x="1702" y="805"/>
                      <a:pt x="1702" y="805"/>
                    </a:cubicBezTo>
                    <a:lnTo>
                      <a:pt x="1705" y="810"/>
                    </a:lnTo>
                    <a:cubicBezTo>
                      <a:pt x="1701" y="774"/>
                      <a:pt x="1666" y="717"/>
                      <a:pt x="1614" y="717"/>
                    </a:cubicBezTo>
                    <a:cubicBezTo>
                      <a:pt x="1606" y="717"/>
                      <a:pt x="1598" y="718"/>
                      <a:pt x="1590" y="721"/>
                    </a:cubicBezTo>
                    <a:lnTo>
                      <a:pt x="1590" y="721"/>
                    </a:lnTo>
                    <a:cubicBezTo>
                      <a:pt x="1605" y="715"/>
                      <a:pt x="1667" y="691"/>
                      <a:pt x="1682" y="687"/>
                    </a:cubicBezTo>
                    <a:lnTo>
                      <a:pt x="1682" y="687"/>
                    </a:lnTo>
                    <a:cubicBezTo>
                      <a:pt x="1682" y="687"/>
                      <a:pt x="1617" y="696"/>
                      <a:pt x="1556" y="708"/>
                    </a:cubicBezTo>
                    <a:cubicBezTo>
                      <a:pt x="1494" y="720"/>
                      <a:pt x="1434" y="734"/>
                      <a:pt x="1434" y="734"/>
                    </a:cubicBezTo>
                    <a:cubicBezTo>
                      <a:pt x="1487" y="712"/>
                      <a:pt x="1591" y="635"/>
                      <a:pt x="1643" y="635"/>
                    </a:cubicBezTo>
                    <a:cubicBezTo>
                      <a:pt x="1647" y="635"/>
                      <a:pt x="1650" y="635"/>
                      <a:pt x="1654" y="636"/>
                    </a:cubicBezTo>
                    <a:cubicBezTo>
                      <a:pt x="1658" y="625"/>
                      <a:pt x="1661" y="606"/>
                      <a:pt x="1631" y="601"/>
                    </a:cubicBezTo>
                    <a:cubicBezTo>
                      <a:pt x="1626" y="610"/>
                      <a:pt x="1570" y="651"/>
                      <a:pt x="1554" y="651"/>
                    </a:cubicBezTo>
                    <a:cubicBezTo>
                      <a:pt x="1553" y="651"/>
                      <a:pt x="1552" y="651"/>
                      <a:pt x="1552" y="650"/>
                    </a:cubicBezTo>
                    <a:cubicBezTo>
                      <a:pt x="1598" y="600"/>
                      <a:pt x="1575" y="620"/>
                      <a:pt x="1609" y="568"/>
                    </a:cubicBezTo>
                    <a:lnTo>
                      <a:pt x="1609" y="568"/>
                    </a:lnTo>
                    <a:cubicBezTo>
                      <a:pt x="1599" y="581"/>
                      <a:pt x="1538" y="609"/>
                      <a:pt x="1517" y="609"/>
                    </a:cubicBezTo>
                    <a:cubicBezTo>
                      <a:pt x="1513" y="609"/>
                      <a:pt x="1511" y="608"/>
                      <a:pt x="1510" y="606"/>
                    </a:cubicBezTo>
                    <a:cubicBezTo>
                      <a:pt x="1538" y="587"/>
                      <a:pt x="1570" y="571"/>
                      <a:pt x="1600" y="557"/>
                    </a:cubicBezTo>
                    <a:lnTo>
                      <a:pt x="1600" y="557"/>
                    </a:lnTo>
                    <a:lnTo>
                      <a:pt x="1549" y="564"/>
                    </a:lnTo>
                    <a:lnTo>
                      <a:pt x="1498" y="574"/>
                    </a:lnTo>
                    <a:cubicBezTo>
                      <a:pt x="1533" y="560"/>
                      <a:pt x="1563" y="539"/>
                      <a:pt x="1587" y="511"/>
                    </a:cubicBezTo>
                    <a:lnTo>
                      <a:pt x="1587" y="511"/>
                    </a:lnTo>
                    <a:cubicBezTo>
                      <a:pt x="1585" y="513"/>
                      <a:pt x="1583" y="514"/>
                      <a:pt x="1581" y="514"/>
                    </a:cubicBezTo>
                    <a:cubicBezTo>
                      <a:pt x="1571" y="514"/>
                      <a:pt x="1566" y="482"/>
                      <a:pt x="1554" y="479"/>
                    </a:cubicBezTo>
                    <a:lnTo>
                      <a:pt x="1545" y="504"/>
                    </a:lnTo>
                    <a:cubicBezTo>
                      <a:pt x="1542" y="494"/>
                      <a:pt x="1534" y="491"/>
                      <a:pt x="1523" y="491"/>
                    </a:cubicBezTo>
                    <a:cubicBezTo>
                      <a:pt x="1492" y="491"/>
                      <a:pt x="1440" y="517"/>
                      <a:pt x="1409" y="517"/>
                    </a:cubicBezTo>
                    <a:cubicBezTo>
                      <a:pt x="1400" y="517"/>
                      <a:pt x="1393" y="515"/>
                      <a:pt x="1389" y="509"/>
                    </a:cubicBezTo>
                    <a:cubicBezTo>
                      <a:pt x="1408" y="502"/>
                      <a:pt x="1494" y="451"/>
                      <a:pt x="1489" y="425"/>
                    </a:cubicBezTo>
                    <a:lnTo>
                      <a:pt x="1489" y="425"/>
                    </a:lnTo>
                    <a:cubicBezTo>
                      <a:pt x="1443" y="444"/>
                      <a:pt x="1278" y="527"/>
                      <a:pt x="1227" y="530"/>
                    </a:cubicBezTo>
                    <a:lnTo>
                      <a:pt x="1246" y="506"/>
                    </a:lnTo>
                    <a:lnTo>
                      <a:pt x="1246" y="506"/>
                    </a:lnTo>
                    <a:lnTo>
                      <a:pt x="1204" y="509"/>
                    </a:lnTo>
                    <a:cubicBezTo>
                      <a:pt x="1292" y="462"/>
                      <a:pt x="1387" y="425"/>
                      <a:pt x="1485" y="402"/>
                    </a:cubicBezTo>
                    <a:cubicBezTo>
                      <a:pt x="1491" y="374"/>
                      <a:pt x="1508" y="379"/>
                      <a:pt x="1489" y="360"/>
                    </a:cubicBezTo>
                    <a:cubicBezTo>
                      <a:pt x="1495" y="350"/>
                      <a:pt x="1505" y="346"/>
                      <a:pt x="1516" y="346"/>
                    </a:cubicBezTo>
                    <a:cubicBezTo>
                      <a:pt x="1522" y="346"/>
                      <a:pt x="1529" y="347"/>
                      <a:pt x="1536" y="351"/>
                    </a:cubicBezTo>
                    <a:lnTo>
                      <a:pt x="1505" y="295"/>
                    </a:lnTo>
                    <a:cubicBezTo>
                      <a:pt x="1485" y="314"/>
                      <a:pt x="1466" y="315"/>
                      <a:pt x="1448" y="315"/>
                    </a:cubicBezTo>
                    <a:cubicBezTo>
                      <a:pt x="1447" y="315"/>
                      <a:pt x="1446" y="315"/>
                      <a:pt x="1445" y="315"/>
                    </a:cubicBezTo>
                    <a:cubicBezTo>
                      <a:pt x="1428" y="315"/>
                      <a:pt x="1413" y="315"/>
                      <a:pt x="1396" y="330"/>
                    </a:cubicBezTo>
                    <a:lnTo>
                      <a:pt x="1440" y="335"/>
                    </a:lnTo>
                    <a:lnTo>
                      <a:pt x="1485" y="339"/>
                    </a:lnTo>
                    <a:cubicBezTo>
                      <a:pt x="1454" y="366"/>
                      <a:pt x="1392" y="392"/>
                      <a:pt x="1352" y="392"/>
                    </a:cubicBezTo>
                    <a:cubicBezTo>
                      <a:pt x="1337" y="392"/>
                      <a:pt x="1325" y="388"/>
                      <a:pt x="1320" y="379"/>
                    </a:cubicBezTo>
                    <a:cubicBezTo>
                      <a:pt x="1329" y="358"/>
                      <a:pt x="1399" y="321"/>
                      <a:pt x="1413" y="307"/>
                    </a:cubicBezTo>
                    <a:lnTo>
                      <a:pt x="1413" y="307"/>
                    </a:lnTo>
                    <a:cubicBezTo>
                      <a:pt x="1408" y="309"/>
                      <a:pt x="1403" y="310"/>
                      <a:pt x="1398" y="310"/>
                    </a:cubicBezTo>
                    <a:cubicBezTo>
                      <a:pt x="1379" y="310"/>
                      <a:pt x="1359" y="300"/>
                      <a:pt x="1364" y="291"/>
                    </a:cubicBezTo>
                    <a:lnTo>
                      <a:pt x="1399" y="284"/>
                    </a:lnTo>
                    <a:cubicBezTo>
                      <a:pt x="1398" y="276"/>
                      <a:pt x="1393" y="274"/>
                      <a:pt x="1386" y="274"/>
                    </a:cubicBezTo>
                    <a:cubicBezTo>
                      <a:pt x="1375" y="274"/>
                      <a:pt x="1359" y="280"/>
                      <a:pt x="1347" y="280"/>
                    </a:cubicBezTo>
                    <a:cubicBezTo>
                      <a:pt x="1336" y="280"/>
                      <a:pt x="1329" y="274"/>
                      <a:pt x="1336" y="254"/>
                    </a:cubicBezTo>
                    <a:cubicBezTo>
                      <a:pt x="1332" y="246"/>
                      <a:pt x="1357" y="201"/>
                      <a:pt x="1348" y="201"/>
                    </a:cubicBezTo>
                    <a:cubicBezTo>
                      <a:pt x="1347" y="201"/>
                      <a:pt x="1345" y="202"/>
                      <a:pt x="1341" y="205"/>
                    </a:cubicBezTo>
                    <a:cubicBezTo>
                      <a:pt x="1281" y="288"/>
                      <a:pt x="1211" y="360"/>
                      <a:pt x="1132" y="425"/>
                    </a:cubicBezTo>
                    <a:cubicBezTo>
                      <a:pt x="1137" y="393"/>
                      <a:pt x="1144" y="358"/>
                      <a:pt x="1153" y="326"/>
                    </a:cubicBezTo>
                    <a:cubicBezTo>
                      <a:pt x="1176" y="281"/>
                      <a:pt x="1250" y="256"/>
                      <a:pt x="1269" y="217"/>
                    </a:cubicBezTo>
                    <a:lnTo>
                      <a:pt x="1269" y="217"/>
                    </a:lnTo>
                    <a:cubicBezTo>
                      <a:pt x="1260" y="226"/>
                      <a:pt x="1246" y="233"/>
                      <a:pt x="1232" y="237"/>
                    </a:cubicBezTo>
                    <a:cubicBezTo>
                      <a:pt x="1232" y="221"/>
                      <a:pt x="1269" y="205"/>
                      <a:pt x="1246" y="198"/>
                    </a:cubicBezTo>
                    <a:lnTo>
                      <a:pt x="1246" y="198"/>
                    </a:lnTo>
                    <a:cubicBezTo>
                      <a:pt x="1236" y="207"/>
                      <a:pt x="1230" y="210"/>
                      <a:pt x="1225" y="210"/>
                    </a:cubicBezTo>
                    <a:cubicBezTo>
                      <a:pt x="1216" y="210"/>
                      <a:pt x="1214" y="200"/>
                      <a:pt x="1212" y="200"/>
                    </a:cubicBezTo>
                    <a:cubicBezTo>
                      <a:pt x="1210" y="200"/>
                      <a:pt x="1209" y="206"/>
                      <a:pt x="1206" y="226"/>
                    </a:cubicBezTo>
                    <a:cubicBezTo>
                      <a:pt x="1181" y="226"/>
                      <a:pt x="1197" y="205"/>
                      <a:pt x="1176" y="191"/>
                    </a:cubicBezTo>
                    <a:cubicBezTo>
                      <a:pt x="1144" y="230"/>
                      <a:pt x="1102" y="258"/>
                      <a:pt x="1056" y="272"/>
                    </a:cubicBezTo>
                    <a:cubicBezTo>
                      <a:pt x="1063" y="263"/>
                      <a:pt x="1070" y="251"/>
                      <a:pt x="1077" y="237"/>
                    </a:cubicBezTo>
                    <a:cubicBezTo>
                      <a:pt x="1046" y="212"/>
                      <a:pt x="1042" y="179"/>
                      <a:pt x="1009" y="159"/>
                    </a:cubicBezTo>
                    <a:cubicBezTo>
                      <a:pt x="1014" y="145"/>
                      <a:pt x="1007" y="122"/>
                      <a:pt x="1028" y="108"/>
                    </a:cubicBezTo>
                    <a:lnTo>
                      <a:pt x="1028" y="108"/>
                    </a:lnTo>
                    <a:cubicBezTo>
                      <a:pt x="1018" y="111"/>
                      <a:pt x="1007" y="120"/>
                      <a:pt x="998" y="120"/>
                    </a:cubicBezTo>
                    <a:cubicBezTo>
                      <a:pt x="996" y="120"/>
                      <a:pt x="995" y="120"/>
                      <a:pt x="993" y="119"/>
                    </a:cubicBezTo>
                    <a:cubicBezTo>
                      <a:pt x="996" y="99"/>
                      <a:pt x="1000" y="96"/>
                      <a:pt x="1006" y="96"/>
                    </a:cubicBezTo>
                    <a:cubicBezTo>
                      <a:pt x="1009" y="96"/>
                      <a:pt x="1012" y="97"/>
                      <a:pt x="1015" y="97"/>
                    </a:cubicBezTo>
                    <a:cubicBezTo>
                      <a:pt x="1022" y="97"/>
                      <a:pt x="1030" y="93"/>
                      <a:pt x="1037" y="71"/>
                    </a:cubicBezTo>
                    <a:lnTo>
                      <a:pt x="1037" y="71"/>
                    </a:lnTo>
                    <a:cubicBezTo>
                      <a:pt x="1016" y="96"/>
                      <a:pt x="986" y="91"/>
                      <a:pt x="961" y="101"/>
                    </a:cubicBezTo>
                    <a:cubicBezTo>
                      <a:pt x="948" y="122"/>
                      <a:pt x="957" y="129"/>
                      <a:pt x="971" y="129"/>
                    </a:cubicBezTo>
                    <a:cubicBezTo>
                      <a:pt x="983" y="129"/>
                      <a:pt x="1001" y="124"/>
                      <a:pt x="1012" y="119"/>
                    </a:cubicBezTo>
                    <a:lnTo>
                      <a:pt x="1012" y="119"/>
                    </a:lnTo>
                    <a:cubicBezTo>
                      <a:pt x="977" y="175"/>
                      <a:pt x="921" y="212"/>
                      <a:pt x="856" y="224"/>
                    </a:cubicBezTo>
                    <a:cubicBezTo>
                      <a:pt x="821" y="219"/>
                      <a:pt x="865" y="184"/>
                      <a:pt x="860" y="184"/>
                    </a:cubicBezTo>
                    <a:cubicBezTo>
                      <a:pt x="860" y="184"/>
                      <a:pt x="859" y="184"/>
                      <a:pt x="859" y="184"/>
                    </a:cubicBezTo>
                    <a:cubicBezTo>
                      <a:pt x="852" y="177"/>
                      <a:pt x="843" y="174"/>
                      <a:pt x="835" y="174"/>
                    </a:cubicBezTo>
                    <a:cubicBezTo>
                      <a:pt x="806" y="174"/>
                      <a:pt x="772" y="206"/>
                      <a:pt x="751" y="206"/>
                    </a:cubicBezTo>
                    <a:cubicBezTo>
                      <a:pt x="741" y="206"/>
                      <a:pt x="734" y="199"/>
                      <a:pt x="731" y="182"/>
                    </a:cubicBezTo>
                    <a:cubicBezTo>
                      <a:pt x="743" y="135"/>
                      <a:pt x="784" y="115"/>
                      <a:pt x="803" y="87"/>
                    </a:cubicBezTo>
                    <a:cubicBezTo>
                      <a:pt x="833" y="89"/>
                      <a:pt x="817" y="131"/>
                      <a:pt x="831" y="140"/>
                    </a:cubicBezTo>
                    <a:lnTo>
                      <a:pt x="826" y="110"/>
                    </a:lnTo>
                    <a:cubicBezTo>
                      <a:pt x="832" y="107"/>
                      <a:pt x="838" y="106"/>
                      <a:pt x="844" y="106"/>
                    </a:cubicBezTo>
                    <a:cubicBezTo>
                      <a:pt x="855" y="106"/>
                      <a:pt x="863" y="110"/>
                      <a:pt x="863" y="119"/>
                    </a:cubicBezTo>
                    <a:cubicBezTo>
                      <a:pt x="873" y="80"/>
                      <a:pt x="784" y="57"/>
                      <a:pt x="7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64" name="Google Shape;2964;p34"/>
              <p:cNvSpPr/>
              <p:nvPr/>
            </p:nvSpPr>
            <p:spPr>
              <a:xfrm>
                <a:off x="774775" y="1628050"/>
                <a:ext cx="650" cy="450"/>
              </a:xfrm>
              <a:custGeom>
                <a:avLst/>
                <a:gdLst/>
                <a:ahLst/>
                <a:cxnLst/>
                <a:rect l="l" t="t" r="r" b="b"/>
                <a:pathLst>
                  <a:path w="26" h="18" extrusionOk="0">
                    <a:moveTo>
                      <a:pt x="16" y="1"/>
                    </a:moveTo>
                    <a:cubicBezTo>
                      <a:pt x="15" y="1"/>
                      <a:pt x="14" y="1"/>
                      <a:pt x="12" y="1"/>
                    </a:cubicBezTo>
                    <a:cubicBezTo>
                      <a:pt x="8" y="3"/>
                      <a:pt x="3" y="6"/>
                      <a:pt x="1" y="13"/>
                    </a:cubicBezTo>
                    <a:cubicBezTo>
                      <a:pt x="4" y="10"/>
                      <a:pt x="7" y="9"/>
                      <a:pt x="9" y="9"/>
                    </a:cubicBezTo>
                    <a:cubicBezTo>
                      <a:pt x="13" y="9"/>
                      <a:pt x="16" y="13"/>
                      <a:pt x="19" y="17"/>
                    </a:cubicBezTo>
                    <a:cubicBezTo>
                      <a:pt x="24" y="9"/>
                      <a:pt x="2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65" name="Google Shape;2965;p34"/>
              <p:cNvSpPr/>
              <p:nvPr/>
            </p:nvSpPr>
            <p:spPr>
              <a:xfrm>
                <a:off x="802375" y="1651250"/>
                <a:ext cx="550" cy="150"/>
              </a:xfrm>
              <a:custGeom>
                <a:avLst/>
                <a:gdLst/>
                <a:ahLst/>
                <a:cxnLst/>
                <a:rect l="l" t="t" r="r" b="b"/>
                <a:pathLst>
                  <a:path w="22" h="6" extrusionOk="0">
                    <a:moveTo>
                      <a:pt x="21" y="0"/>
                    </a:moveTo>
                    <a:cubicBezTo>
                      <a:pt x="14" y="3"/>
                      <a:pt x="7" y="3"/>
                      <a:pt x="0" y="5"/>
                    </a:cubicBezTo>
                    <a:cubicBezTo>
                      <a:pt x="2" y="6"/>
                      <a:pt x="4" y="6"/>
                      <a:pt x="6" y="6"/>
                    </a:cubicBezTo>
                    <a:cubicBezTo>
                      <a:pt x="11" y="6"/>
                      <a:pt x="16" y="4"/>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66" name="Google Shape;2966;p34"/>
              <p:cNvSpPr/>
              <p:nvPr/>
            </p:nvSpPr>
            <p:spPr>
              <a:xfrm>
                <a:off x="797150" y="1676450"/>
                <a:ext cx="150" cy="150"/>
              </a:xfrm>
              <a:custGeom>
                <a:avLst/>
                <a:gdLst/>
                <a:ahLst/>
                <a:cxnLst/>
                <a:rect l="l" t="t" r="r" b="b"/>
                <a:pathLst>
                  <a:path w="6" h="6" extrusionOk="0">
                    <a:moveTo>
                      <a:pt x="1" y="1"/>
                    </a:moveTo>
                    <a:cubicBezTo>
                      <a:pt x="1" y="3"/>
                      <a:pt x="3" y="3"/>
                      <a:pt x="5" y="5"/>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67" name="Google Shape;2967;p34"/>
              <p:cNvSpPr/>
              <p:nvPr/>
            </p:nvSpPr>
            <p:spPr>
              <a:xfrm>
                <a:off x="789800" y="1628175"/>
                <a:ext cx="250" cy="550"/>
              </a:xfrm>
              <a:custGeom>
                <a:avLst/>
                <a:gdLst/>
                <a:ahLst/>
                <a:cxnLst/>
                <a:rect l="l" t="t" r="r" b="b"/>
                <a:pathLst>
                  <a:path w="10" h="22" extrusionOk="0">
                    <a:moveTo>
                      <a:pt x="5" y="1"/>
                    </a:moveTo>
                    <a:cubicBezTo>
                      <a:pt x="5" y="8"/>
                      <a:pt x="3" y="15"/>
                      <a:pt x="0" y="22"/>
                    </a:cubicBezTo>
                    <a:cubicBezTo>
                      <a:pt x="7" y="17"/>
                      <a:pt x="10" y="8"/>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68" name="Google Shape;2968;p34"/>
              <p:cNvSpPr/>
              <p:nvPr/>
            </p:nvSpPr>
            <p:spPr>
              <a:xfrm>
                <a:off x="770600" y="1626200"/>
                <a:ext cx="625" cy="550"/>
              </a:xfrm>
              <a:custGeom>
                <a:avLst/>
                <a:gdLst/>
                <a:ahLst/>
                <a:cxnLst/>
                <a:rect l="l" t="t" r="r" b="b"/>
                <a:pathLst>
                  <a:path w="25" h="22" extrusionOk="0">
                    <a:moveTo>
                      <a:pt x="19" y="1"/>
                    </a:moveTo>
                    <a:cubicBezTo>
                      <a:pt x="14" y="6"/>
                      <a:pt x="8" y="15"/>
                      <a:pt x="4" y="16"/>
                    </a:cubicBezTo>
                    <a:lnTo>
                      <a:pt x="4" y="16"/>
                    </a:lnTo>
                    <a:lnTo>
                      <a:pt x="1" y="15"/>
                    </a:lnTo>
                    <a:lnTo>
                      <a:pt x="1" y="15"/>
                    </a:lnTo>
                    <a:cubicBezTo>
                      <a:pt x="2" y="16"/>
                      <a:pt x="2" y="16"/>
                      <a:pt x="3" y="16"/>
                    </a:cubicBezTo>
                    <a:cubicBezTo>
                      <a:pt x="4" y="16"/>
                      <a:pt x="4" y="16"/>
                      <a:pt x="4" y="16"/>
                    </a:cubicBezTo>
                    <a:lnTo>
                      <a:pt x="4" y="16"/>
                    </a:lnTo>
                    <a:lnTo>
                      <a:pt x="24" y="22"/>
                    </a:lnTo>
                    <a:cubicBezTo>
                      <a:pt x="15" y="17"/>
                      <a:pt x="19"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69" name="Google Shape;2969;p34"/>
              <p:cNvSpPr/>
              <p:nvPr/>
            </p:nvSpPr>
            <p:spPr>
              <a:xfrm>
                <a:off x="771550" y="1619400"/>
                <a:ext cx="650" cy="475"/>
              </a:xfrm>
              <a:custGeom>
                <a:avLst/>
                <a:gdLst/>
                <a:ahLst/>
                <a:cxnLst/>
                <a:rect l="l" t="t" r="r" b="b"/>
                <a:pathLst>
                  <a:path w="26" h="19" extrusionOk="0">
                    <a:moveTo>
                      <a:pt x="17" y="1"/>
                    </a:moveTo>
                    <a:cubicBezTo>
                      <a:pt x="16" y="1"/>
                      <a:pt x="15" y="1"/>
                      <a:pt x="14" y="2"/>
                    </a:cubicBezTo>
                    <a:lnTo>
                      <a:pt x="0" y="13"/>
                    </a:lnTo>
                    <a:cubicBezTo>
                      <a:pt x="3" y="17"/>
                      <a:pt x="7" y="18"/>
                      <a:pt x="11" y="18"/>
                    </a:cubicBezTo>
                    <a:cubicBezTo>
                      <a:pt x="19" y="18"/>
                      <a:pt x="26" y="13"/>
                      <a:pt x="26" y="4"/>
                    </a:cubicBezTo>
                    <a:cubicBezTo>
                      <a:pt x="20" y="4"/>
                      <a:pt x="20"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70" name="Google Shape;2970;p34"/>
              <p:cNvSpPr/>
              <p:nvPr/>
            </p:nvSpPr>
            <p:spPr>
              <a:xfrm>
                <a:off x="771550" y="1623250"/>
                <a:ext cx="1675" cy="725"/>
              </a:xfrm>
              <a:custGeom>
                <a:avLst/>
                <a:gdLst/>
                <a:ahLst/>
                <a:cxnLst/>
                <a:rect l="l" t="t" r="r" b="b"/>
                <a:pathLst>
                  <a:path w="67" h="29" extrusionOk="0">
                    <a:moveTo>
                      <a:pt x="35" y="1"/>
                    </a:moveTo>
                    <a:cubicBezTo>
                      <a:pt x="35" y="1"/>
                      <a:pt x="36" y="1"/>
                      <a:pt x="37" y="1"/>
                    </a:cubicBezTo>
                    <a:lnTo>
                      <a:pt x="37" y="1"/>
                    </a:lnTo>
                    <a:cubicBezTo>
                      <a:pt x="37" y="1"/>
                      <a:pt x="37" y="1"/>
                      <a:pt x="37" y="1"/>
                    </a:cubicBezTo>
                    <a:close/>
                    <a:moveTo>
                      <a:pt x="37" y="1"/>
                    </a:moveTo>
                    <a:cubicBezTo>
                      <a:pt x="0" y="28"/>
                      <a:pt x="21" y="28"/>
                      <a:pt x="44" y="28"/>
                    </a:cubicBezTo>
                    <a:cubicBezTo>
                      <a:pt x="66" y="6"/>
                      <a:pt x="50" y="3"/>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71" name="Google Shape;2971;p34"/>
              <p:cNvSpPr/>
              <p:nvPr/>
            </p:nvSpPr>
            <p:spPr>
              <a:xfrm>
                <a:off x="771700" y="1622975"/>
                <a:ext cx="675" cy="300"/>
              </a:xfrm>
              <a:custGeom>
                <a:avLst/>
                <a:gdLst/>
                <a:ahLst/>
                <a:cxnLst/>
                <a:rect l="l" t="t" r="r" b="b"/>
                <a:pathLst>
                  <a:path w="27" h="12" extrusionOk="0">
                    <a:moveTo>
                      <a:pt x="17" y="0"/>
                    </a:moveTo>
                    <a:cubicBezTo>
                      <a:pt x="1" y="12"/>
                      <a:pt x="17" y="7"/>
                      <a:pt x="26" y="9"/>
                    </a:cubicBezTo>
                    <a:cubicBezTo>
                      <a:pt x="22" y="7"/>
                      <a:pt x="17"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72" name="Google Shape;2972;p34"/>
              <p:cNvSpPr/>
              <p:nvPr/>
            </p:nvSpPr>
            <p:spPr>
              <a:xfrm>
                <a:off x="773050" y="1627800"/>
                <a:ext cx="1700" cy="725"/>
              </a:xfrm>
              <a:custGeom>
                <a:avLst/>
                <a:gdLst/>
                <a:ahLst/>
                <a:cxnLst/>
                <a:rect l="l" t="t" r="r" b="b"/>
                <a:pathLst>
                  <a:path w="68" h="29" extrusionOk="0">
                    <a:moveTo>
                      <a:pt x="34" y="0"/>
                    </a:moveTo>
                    <a:cubicBezTo>
                      <a:pt x="29" y="0"/>
                      <a:pt x="11" y="21"/>
                      <a:pt x="9" y="21"/>
                    </a:cubicBezTo>
                    <a:cubicBezTo>
                      <a:pt x="8" y="21"/>
                      <a:pt x="8" y="20"/>
                      <a:pt x="10" y="18"/>
                    </a:cubicBezTo>
                    <a:lnTo>
                      <a:pt x="10" y="18"/>
                    </a:lnTo>
                    <a:cubicBezTo>
                      <a:pt x="0" y="25"/>
                      <a:pt x="1" y="28"/>
                      <a:pt x="6" y="28"/>
                    </a:cubicBezTo>
                    <a:cubicBezTo>
                      <a:pt x="20" y="28"/>
                      <a:pt x="67" y="7"/>
                      <a:pt x="35" y="2"/>
                    </a:cubicBezTo>
                    <a:cubicBezTo>
                      <a:pt x="35" y="1"/>
                      <a:pt x="35"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73" name="Google Shape;2973;p34"/>
              <p:cNvSpPr/>
              <p:nvPr/>
            </p:nvSpPr>
            <p:spPr>
              <a:xfrm>
                <a:off x="773750" y="1621875"/>
                <a:ext cx="775" cy="825"/>
              </a:xfrm>
              <a:custGeom>
                <a:avLst/>
                <a:gdLst/>
                <a:ahLst/>
                <a:cxnLst/>
                <a:rect l="l" t="t" r="r" b="b"/>
                <a:pathLst>
                  <a:path w="31" h="33" extrusionOk="0">
                    <a:moveTo>
                      <a:pt x="28" y="0"/>
                    </a:moveTo>
                    <a:lnTo>
                      <a:pt x="0" y="32"/>
                    </a:lnTo>
                    <a:lnTo>
                      <a:pt x="30" y="14"/>
                    </a:lnTo>
                    <a:lnTo>
                      <a:pt x="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74" name="Google Shape;2974;p34"/>
              <p:cNvSpPr/>
              <p:nvPr/>
            </p:nvSpPr>
            <p:spPr>
              <a:xfrm>
                <a:off x="775250" y="1623600"/>
                <a:ext cx="600" cy="625"/>
              </a:xfrm>
              <a:custGeom>
                <a:avLst/>
                <a:gdLst/>
                <a:ahLst/>
                <a:cxnLst/>
                <a:rect l="l" t="t" r="r" b="b"/>
                <a:pathLst>
                  <a:path w="24" h="25" extrusionOk="0">
                    <a:moveTo>
                      <a:pt x="14" y="1"/>
                    </a:moveTo>
                    <a:cubicBezTo>
                      <a:pt x="12" y="3"/>
                      <a:pt x="5" y="5"/>
                      <a:pt x="0" y="5"/>
                    </a:cubicBezTo>
                    <a:cubicBezTo>
                      <a:pt x="8" y="13"/>
                      <a:pt x="14" y="24"/>
                      <a:pt x="19" y="24"/>
                    </a:cubicBezTo>
                    <a:cubicBezTo>
                      <a:pt x="21" y="24"/>
                      <a:pt x="22" y="23"/>
                      <a:pt x="24" y="21"/>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75" name="Google Shape;2975;p34"/>
              <p:cNvSpPr/>
              <p:nvPr/>
            </p:nvSpPr>
            <p:spPr>
              <a:xfrm>
                <a:off x="774850" y="1623575"/>
                <a:ext cx="425" cy="175"/>
              </a:xfrm>
              <a:custGeom>
                <a:avLst/>
                <a:gdLst/>
                <a:ahLst/>
                <a:cxnLst/>
                <a:rect l="l" t="t" r="r" b="b"/>
                <a:pathLst>
                  <a:path w="17" h="7" extrusionOk="0">
                    <a:moveTo>
                      <a:pt x="5" y="1"/>
                    </a:moveTo>
                    <a:cubicBezTo>
                      <a:pt x="3" y="1"/>
                      <a:pt x="1" y="1"/>
                      <a:pt x="0" y="2"/>
                    </a:cubicBezTo>
                    <a:cubicBezTo>
                      <a:pt x="5" y="4"/>
                      <a:pt x="12" y="6"/>
                      <a:pt x="16" y="6"/>
                    </a:cubicBezTo>
                    <a:cubicBezTo>
                      <a:pt x="15" y="3"/>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76" name="Google Shape;2976;p34"/>
              <p:cNvSpPr/>
              <p:nvPr/>
            </p:nvSpPr>
            <p:spPr>
              <a:xfrm>
                <a:off x="775125" y="1622150"/>
                <a:ext cx="275" cy="550"/>
              </a:xfrm>
              <a:custGeom>
                <a:avLst/>
                <a:gdLst/>
                <a:ahLst/>
                <a:cxnLst/>
                <a:rect l="l" t="t" r="r" b="b"/>
                <a:pathLst>
                  <a:path w="11" h="22" extrusionOk="0">
                    <a:moveTo>
                      <a:pt x="1" y="1"/>
                    </a:moveTo>
                    <a:lnTo>
                      <a:pt x="1" y="10"/>
                    </a:lnTo>
                    <a:lnTo>
                      <a:pt x="10" y="2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77" name="Google Shape;2977;p34"/>
              <p:cNvSpPr/>
              <p:nvPr/>
            </p:nvSpPr>
            <p:spPr>
              <a:xfrm>
                <a:off x="780300" y="1627125"/>
                <a:ext cx="950" cy="550"/>
              </a:xfrm>
              <a:custGeom>
                <a:avLst/>
                <a:gdLst/>
                <a:ahLst/>
                <a:cxnLst/>
                <a:rect l="l" t="t" r="r" b="b"/>
                <a:pathLst>
                  <a:path w="38" h="22" extrusionOk="0">
                    <a:moveTo>
                      <a:pt x="28" y="1"/>
                    </a:moveTo>
                    <a:cubicBezTo>
                      <a:pt x="16" y="6"/>
                      <a:pt x="5" y="6"/>
                      <a:pt x="0" y="20"/>
                    </a:cubicBezTo>
                    <a:lnTo>
                      <a:pt x="28" y="22"/>
                    </a:lnTo>
                    <a:cubicBezTo>
                      <a:pt x="37" y="10"/>
                      <a:pt x="37"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78" name="Google Shape;2978;p34"/>
              <p:cNvSpPr/>
              <p:nvPr/>
            </p:nvSpPr>
            <p:spPr>
              <a:xfrm>
                <a:off x="780300" y="1624175"/>
                <a:ext cx="825" cy="1025"/>
              </a:xfrm>
              <a:custGeom>
                <a:avLst/>
                <a:gdLst/>
                <a:ahLst/>
                <a:cxnLst/>
                <a:rect l="l" t="t" r="r" b="b"/>
                <a:pathLst>
                  <a:path w="33" h="41" extrusionOk="0">
                    <a:moveTo>
                      <a:pt x="33" y="1"/>
                    </a:moveTo>
                    <a:lnTo>
                      <a:pt x="12" y="10"/>
                    </a:lnTo>
                    <a:cubicBezTo>
                      <a:pt x="9" y="22"/>
                      <a:pt x="5" y="31"/>
                      <a:pt x="0" y="40"/>
                    </a:cubicBezTo>
                    <a:lnTo>
                      <a:pt x="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79" name="Google Shape;2979;p34"/>
              <p:cNvSpPr/>
              <p:nvPr/>
            </p:nvSpPr>
            <p:spPr>
              <a:xfrm>
                <a:off x="781800" y="1624350"/>
                <a:ext cx="1525" cy="775"/>
              </a:xfrm>
              <a:custGeom>
                <a:avLst/>
                <a:gdLst/>
                <a:ahLst/>
                <a:cxnLst/>
                <a:rect l="l" t="t" r="r" b="b"/>
                <a:pathLst>
                  <a:path w="61" h="31" extrusionOk="0">
                    <a:moveTo>
                      <a:pt x="35" y="1"/>
                    </a:moveTo>
                    <a:lnTo>
                      <a:pt x="35" y="1"/>
                    </a:lnTo>
                    <a:cubicBezTo>
                      <a:pt x="26" y="12"/>
                      <a:pt x="0" y="10"/>
                      <a:pt x="10" y="31"/>
                    </a:cubicBezTo>
                    <a:cubicBezTo>
                      <a:pt x="21" y="19"/>
                      <a:pt x="61" y="15"/>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80" name="Google Shape;2980;p34"/>
              <p:cNvSpPr/>
              <p:nvPr/>
            </p:nvSpPr>
            <p:spPr>
              <a:xfrm>
                <a:off x="786600" y="1631200"/>
                <a:ext cx="1600" cy="1525"/>
              </a:xfrm>
              <a:custGeom>
                <a:avLst/>
                <a:gdLst/>
                <a:ahLst/>
                <a:cxnLst/>
                <a:rect l="l" t="t" r="r" b="b"/>
                <a:pathLst>
                  <a:path w="64" h="61" extrusionOk="0">
                    <a:moveTo>
                      <a:pt x="59" y="0"/>
                    </a:moveTo>
                    <a:lnTo>
                      <a:pt x="1" y="61"/>
                    </a:lnTo>
                    <a:lnTo>
                      <a:pt x="1" y="61"/>
                    </a:lnTo>
                    <a:lnTo>
                      <a:pt x="63" y="3"/>
                    </a:lnTo>
                    <a:lnTo>
                      <a:pt x="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81" name="Google Shape;2981;p34"/>
              <p:cNvSpPr/>
              <p:nvPr/>
            </p:nvSpPr>
            <p:spPr>
              <a:xfrm>
                <a:off x="795925" y="1633575"/>
                <a:ext cx="1650" cy="975"/>
              </a:xfrm>
              <a:custGeom>
                <a:avLst/>
                <a:gdLst/>
                <a:ahLst/>
                <a:cxnLst/>
                <a:rect l="l" t="t" r="r" b="b"/>
                <a:pathLst>
                  <a:path w="66" h="39" extrusionOk="0">
                    <a:moveTo>
                      <a:pt x="22" y="0"/>
                    </a:moveTo>
                    <a:lnTo>
                      <a:pt x="22" y="0"/>
                    </a:lnTo>
                    <a:cubicBezTo>
                      <a:pt x="1" y="7"/>
                      <a:pt x="20" y="30"/>
                      <a:pt x="1" y="35"/>
                    </a:cubicBezTo>
                    <a:cubicBezTo>
                      <a:pt x="15" y="35"/>
                      <a:pt x="21" y="38"/>
                      <a:pt x="28" y="38"/>
                    </a:cubicBezTo>
                    <a:cubicBezTo>
                      <a:pt x="36" y="38"/>
                      <a:pt x="44" y="33"/>
                      <a:pt x="66" y="12"/>
                    </a:cubicBezTo>
                    <a:cubicBezTo>
                      <a:pt x="65" y="3"/>
                      <a:pt x="62" y="1"/>
                      <a:pt x="58" y="1"/>
                    </a:cubicBezTo>
                    <a:cubicBezTo>
                      <a:pt x="49" y="1"/>
                      <a:pt x="35" y="13"/>
                      <a:pt x="28" y="13"/>
                    </a:cubicBezTo>
                    <a:cubicBezTo>
                      <a:pt x="24" y="13"/>
                      <a:pt x="21"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82" name="Google Shape;2982;p34"/>
              <p:cNvSpPr/>
              <p:nvPr/>
            </p:nvSpPr>
            <p:spPr>
              <a:xfrm>
                <a:off x="756525" y="1700925"/>
                <a:ext cx="775" cy="250"/>
              </a:xfrm>
              <a:custGeom>
                <a:avLst/>
                <a:gdLst/>
                <a:ahLst/>
                <a:cxnLst/>
                <a:rect l="l" t="t" r="r" b="b"/>
                <a:pathLst>
                  <a:path w="31" h="10" extrusionOk="0">
                    <a:moveTo>
                      <a:pt x="24" y="0"/>
                    </a:moveTo>
                    <a:lnTo>
                      <a:pt x="1" y="9"/>
                    </a:lnTo>
                    <a:lnTo>
                      <a:pt x="31"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83" name="Google Shape;2983;p34"/>
              <p:cNvSpPr/>
              <p:nvPr/>
            </p:nvSpPr>
            <p:spPr>
              <a:xfrm>
                <a:off x="756925" y="1701850"/>
                <a:ext cx="1300" cy="700"/>
              </a:xfrm>
              <a:custGeom>
                <a:avLst/>
                <a:gdLst/>
                <a:ahLst/>
                <a:cxnLst/>
                <a:rect l="l" t="t" r="r" b="b"/>
                <a:pathLst>
                  <a:path w="52" h="28" extrusionOk="0">
                    <a:moveTo>
                      <a:pt x="1" y="0"/>
                    </a:moveTo>
                    <a:lnTo>
                      <a:pt x="40" y="28"/>
                    </a:lnTo>
                    <a:cubicBezTo>
                      <a:pt x="40" y="24"/>
                      <a:pt x="40" y="18"/>
                      <a:pt x="48" y="18"/>
                    </a:cubicBezTo>
                    <a:cubicBezTo>
                      <a:pt x="49" y="18"/>
                      <a:pt x="50" y="18"/>
                      <a:pt x="52" y="19"/>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84" name="Google Shape;2984;p34"/>
              <p:cNvSpPr/>
              <p:nvPr/>
            </p:nvSpPr>
            <p:spPr>
              <a:xfrm>
                <a:off x="805200" y="1662325"/>
                <a:ext cx="850" cy="375"/>
              </a:xfrm>
              <a:custGeom>
                <a:avLst/>
                <a:gdLst/>
                <a:ahLst/>
                <a:cxnLst/>
                <a:rect l="l" t="t" r="r" b="b"/>
                <a:pathLst>
                  <a:path w="34" h="15" extrusionOk="0">
                    <a:moveTo>
                      <a:pt x="22" y="0"/>
                    </a:moveTo>
                    <a:cubicBezTo>
                      <a:pt x="8" y="2"/>
                      <a:pt x="6" y="5"/>
                      <a:pt x="1" y="14"/>
                    </a:cubicBezTo>
                    <a:lnTo>
                      <a:pt x="33" y="5"/>
                    </a:lnTo>
                    <a:lnTo>
                      <a:pt x="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85" name="Google Shape;2985;p34"/>
              <p:cNvSpPr/>
              <p:nvPr/>
            </p:nvSpPr>
            <p:spPr>
              <a:xfrm>
                <a:off x="801625" y="1668225"/>
                <a:ext cx="1225" cy="425"/>
              </a:xfrm>
              <a:custGeom>
                <a:avLst/>
                <a:gdLst/>
                <a:ahLst/>
                <a:cxnLst/>
                <a:rect l="l" t="t" r="r" b="b"/>
                <a:pathLst>
                  <a:path w="49" h="17" extrusionOk="0">
                    <a:moveTo>
                      <a:pt x="0" y="1"/>
                    </a:moveTo>
                    <a:lnTo>
                      <a:pt x="44" y="17"/>
                    </a:lnTo>
                    <a:lnTo>
                      <a:pt x="49" y="1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86" name="Google Shape;2986;p34"/>
              <p:cNvSpPr/>
              <p:nvPr/>
            </p:nvSpPr>
            <p:spPr>
              <a:xfrm>
                <a:off x="800125" y="1673550"/>
                <a:ext cx="1525" cy="725"/>
              </a:xfrm>
              <a:custGeom>
                <a:avLst/>
                <a:gdLst/>
                <a:ahLst/>
                <a:cxnLst/>
                <a:rect l="l" t="t" r="r" b="b"/>
                <a:pathLst>
                  <a:path w="61" h="29" extrusionOk="0">
                    <a:moveTo>
                      <a:pt x="60" y="1"/>
                    </a:moveTo>
                    <a:cubicBezTo>
                      <a:pt x="59" y="2"/>
                      <a:pt x="58" y="4"/>
                      <a:pt x="57" y="6"/>
                    </a:cubicBezTo>
                    <a:lnTo>
                      <a:pt x="57" y="6"/>
                    </a:lnTo>
                    <a:cubicBezTo>
                      <a:pt x="59" y="5"/>
                      <a:pt x="60" y="3"/>
                      <a:pt x="60" y="1"/>
                    </a:cubicBezTo>
                    <a:close/>
                    <a:moveTo>
                      <a:pt x="57" y="6"/>
                    </a:moveTo>
                    <a:lnTo>
                      <a:pt x="57" y="6"/>
                    </a:lnTo>
                    <a:cubicBezTo>
                      <a:pt x="44" y="18"/>
                      <a:pt x="1" y="4"/>
                      <a:pt x="49" y="29"/>
                    </a:cubicBezTo>
                    <a:cubicBezTo>
                      <a:pt x="56" y="23"/>
                      <a:pt x="55" y="13"/>
                      <a:pt x="5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87" name="Google Shape;2987;p34"/>
              <p:cNvSpPr/>
              <p:nvPr/>
            </p:nvSpPr>
            <p:spPr>
              <a:xfrm>
                <a:off x="755650" y="1701725"/>
                <a:ext cx="1025" cy="550"/>
              </a:xfrm>
              <a:custGeom>
                <a:avLst/>
                <a:gdLst/>
                <a:ahLst/>
                <a:cxnLst/>
                <a:rect l="l" t="t" r="r" b="b"/>
                <a:pathLst>
                  <a:path w="41" h="22" extrusionOk="0">
                    <a:moveTo>
                      <a:pt x="1" y="1"/>
                    </a:moveTo>
                    <a:cubicBezTo>
                      <a:pt x="3" y="15"/>
                      <a:pt x="33" y="22"/>
                      <a:pt x="35" y="22"/>
                    </a:cubicBezTo>
                    <a:cubicBezTo>
                      <a:pt x="35" y="22"/>
                      <a:pt x="34" y="22"/>
                      <a:pt x="33" y="21"/>
                    </a:cubicBezTo>
                    <a:cubicBezTo>
                      <a:pt x="40" y="14"/>
                      <a:pt x="8"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88" name="Google Shape;2988;p34"/>
              <p:cNvSpPr/>
              <p:nvPr/>
            </p:nvSpPr>
            <p:spPr>
              <a:xfrm>
                <a:off x="756825" y="1705775"/>
                <a:ext cx="650" cy="725"/>
              </a:xfrm>
              <a:custGeom>
                <a:avLst/>
                <a:gdLst/>
                <a:ahLst/>
                <a:cxnLst/>
                <a:rect l="l" t="t" r="r" b="b"/>
                <a:pathLst>
                  <a:path w="26" h="29" extrusionOk="0">
                    <a:moveTo>
                      <a:pt x="0" y="1"/>
                    </a:moveTo>
                    <a:lnTo>
                      <a:pt x="26" y="29"/>
                    </a:lnTo>
                    <a:lnTo>
                      <a:pt x="12"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89" name="Google Shape;2989;p34"/>
              <p:cNvSpPr/>
              <p:nvPr/>
            </p:nvSpPr>
            <p:spPr>
              <a:xfrm>
                <a:off x="756075" y="1706700"/>
                <a:ext cx="1350" cy="2075"/>
              </a:xfrm>
              <a:custGeom>
                <a:avLst/>
                <a:gdLst/>
                <a:ahLst/>
                <a:cxnLst/>
                <a:rect l="l" t="t" r="r" b="b"/>
                <a:pathLst>
                  <a:path w="54" h="83" extrusionOk="0">
                    <a:moveTo>
                      <a:pt x="5" y="1"/>
                    </a:moveTo>
                    <a:cubicBezTo>
                      <a:pt x="2" y="29"/>
                      <a:pt x="21" y="70"/>
                      <a:pt x="0" y="82"/>
                    </a:cubicBezTo>
                    <a:cubicBezTo>
                      <a:pt x="4" y="82"/>
                      <a:pt x="7" y="83"/>
                      <a:pt x="10" y="83"/>
                    </a:cubicBezTo>
                    <a:cubicBezTo>
                      <a:pt x="54" y="83"/>
                      <a:pt x="6" y="37"/>
                      <a:pt x="33" y="24"/>
                    </a:cubicBezTo>
                    <a:lnTo>
                      <a:pt x="46" y="24"/>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90" name="Google Shape;2990;p34"/>
              <p:cNvSpPr/>
              <p:nvPr/>
            </p:nvSpPr>
            <p:spPr>
              <a:xfrm>
                <a:off x="752350" y="1709125"/>
                <a:ext cx="475" cy="525"/>
              </a:xfrm>
              <a:custGeom>
                <a:avLst/>
                <a:gdLst/>
                <a:ahLst/>
                <a:cxnLst/>
                <a:rect l="l" t="t" r="r" b="b"/>
                <a:pathLst>
                  <a:path w="19" h="21" extrusionOk="0">
                    <a:moveTo>
                      <a:pt x="12" y="1"/>
                    </a:moveTo>
                    <a:cubicBezTo>
                      <a:pt x="6" y="1"/>
                      <a:pt x="1" y="7"/>
                      <a:pt x="3" y="13"/>
                    </a:cubicBezTo>
                    <a:cubicBezTo>
                      <a:pt x="12" y="14"/>
                      <a:pt x="16" y="17"/>
                      <a:pt x="18" y="19"/>
                    </a:cubicBezTo>
                    <a:lnTo>
                      <a:pt x="18" y="19"/>
                    </a:lnTo>
                    <a:cubicBezTo>
                      <a:pt x="17" y="17"/>
                      <a:pt x="15" y="12"/>
                      <a:pt x="15" y="1"/>
                    </a:cubicBezTo>
                    <a:cubicBezTo>
                      <a:pt x="14" y="1"/>
                      <a:pt x="13" y="1"/>
                      <a:pt x="12" y="1"/>
                    </a:cubicBezTo>
                    <a:close/>
                    <a:moveTo>
                      <a:pt x="18" y="19"/>
                    </a:moveTo>
                    <a:cubicBezTo>
                      <a:pt x="18" y="20"/>
                      <a:pt x="18" y="20"/>
                      <a:pt x="18" y="20"/>
                    </a:cubicBezTo>
                    <a:cubicBezTo>
                      <a:pt x="18" y="20"/>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91" name="Google Shape;2991;p34"/>
              <p:cNvSpPr/>
              <p:nvPr/>
            </p:nvSpPr>
            <p:spPr>
              <a:xfrm>
                <a:off x="752200" y="1709000"/>
                <a:ext cx="375" cy="175"/>
              </a:xfrm>
              <a:custGeom>
                <a:avLst/>
                <a:gdLst/>
                <a:ahLst/>
                <a:cxnLst/>
                <a:rect l="l" t="t" r="r" b="b"/>
                <a:pathLst>
                  <a:path w="15" h="7" extrusionOk="0">
                    <a:moveTo>
                      <a:pt x="11" y="1"/>
                    </a:moveTo>
                    <a:cubicBezTo>
                      <a:pt x="6" y="1"/>
                      <a:pt x="0" y="6"/>
                      <a:pt x="10" y="6"/>
                    </a:cubicBezTo>
                    <a:cubicBezTo>
                      <a:pt x="11" y="6"/>
                      <a:pt x="12" y="6"/>
                      <a:pt x="14" y="6"/>
                    </a:cubicBezTo>
                    <a:cubicBezTo>
                      <a:pt x="14" y="2"/>
                      <a:pt x="13"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92" name="Google Shape;2992;p34"/>
              <p:cNvSpPr/>
              <p:nvPr/>
            </p:nvSpPr>
            <p:spPr>
              <a:xfrm>
                <a:off x="751300" y="1710175"/>
                <a:ext cx="1125" cy="625"/>
              </a:xfrm>
              <a:custGeom>
                <a:avLst/>
                <a:gdLst/>
                <a:ahLst/>
                <a:cxnLst/>
                <a:rect l="l" t="t" r="r" b="b"/>
                <a:pathLst>
                  <a:path w="45" h="25" extrusionOk="0">
                    <a:moveTo>
                      <a:pt x="31" y="1"/>
                    </a:moveTo>
                    <a:cubicBezTo>
                      <a:pt x="18" y="1"/>
                      <a:pt x="11" y="10"/>
                      <a:pt x="5" y="10"/>
                    </a:cubicBezTo>
                    <a:cubicBezTo>
                      <a:pt x="4" y="10"/>
                      <a:pt x="2" y="9"/>
                      <a:pt x="1" y="8"/>
                    </a:cubicBezTo>
                    <a:lnTo>
                      <a:pt x="1" y="8"/>
                    </a:lnTo>
                    <a:cubicBezTo>
                      <a:pt x="4" y="21"/>
                      <a:pt x="10" y="25"/>
                      <a:pt x="21" y="25"/>
                    </a:cubicBezTo>
                    <a:cubicBezTo>
                      <a:pt x="28" y="25"/>
                      <a:pt x="35" y="24"/>
                      <a:pt x="45" y="22"/>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93" name="Google Shape;2993;p34"/>
              <p:cNvSpPr/>
              <p:nvPr/>
            </p:nvSpPr>
            <p:spPr>
              <a:xfrm>
                <a:off x="753000" y="1711125"/>
                <a:ext cx="425" cy="300"/>
              </a:xfrm>
              <a:custGeom>
                <a:avLst/>
                <a:gdLst/>
                <a:ahLst/>
                <a:cxnLst/>
                <a:rect l="l" t="t" r="r" b="b"/>
                <a:pathLst>
                  <a:path w="17" h="12" extrusionOk="0">
                    <a:moveTo>
                      <a:pt x="9" y="0"/>
                    </a:moveTo>
                    <a:cubicBezTo>
                      <a:pt x="2" y="0"/>
                      <a:pt x="0" y="2"/>
                      <a:pt x="16" y="12"/>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94" name="Google Shape;2994;p34"/>
              <p:cNvSpPr/>
              <p:nvPr/>
            </p:nvSpPr>
            <p:spPr>
              <a:xfrm>
                <a:off x="752875" y="1710525"/>
                <a:ext cx="775" cy="625"/>
              </a:xfrm>
              <a:custGeom>
                <a:avLst/>
                <a:gdLst/>
                <a:ahLst/>
                <a:cxnLst/>
                <a:rect l="l" t="t" r="r" b="b"/>
                <a:pathLst>
                  <a:path w="31" h="25" extrusionOk="0">
                    <a:moveTo>
                      <a:pt x="1" y="1"/>
                    </a:moveTo>
                    <a:lnTo>
                      <a:pt x="14" y="24"/>
                    </a:lnTo>
                    <a:cubicBezTo>
                      <a:pt x="18" y="24"/>
                      <a:pt x="23" y="25"/>
                      <a:pt x="26" y="25"/>
                    </a:cubicBezTo>
                    <a:cubicBezTo>
                      <a:pt x="30" y="25"/>
                      <a:pt x="29" y="23"/>
                      <a:pt x="10" y="15"/>
                    </a:cubicBezTo>
                    <a:lnTo>
                      <a:pt x="10" y="15"/>
                    </a:lnTo>
                    <a:cubicBezTo>
                      <a:pt x="13" y="16"/>
                      <a:pt x="15" y="16"/>
                      <a:pt x="16" y="16"/>
                    </a:cubicBezTo>
                    <a:cubicBezTo>
                      <a:pt x="19" y="16"/>
                      <a:pt x="8"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95" name="Google Shape;2995;p34"/>
              <p:cNvSpPr/>
              <p:nvPr/>
            </p:nvSpPr>
            <p:spPr>
              <a:xfrm>
                <a:off x="753225" y="1709775"/>
                <a:ext cx="1075" cy="725"/>
              </a:xfrm>
              <a:custGeom>
                <a:avLst/>
                <a:gdLst/>
                <a:ahLst/>
                <a:cxnLst/>
                <a:rect l="l" t="t" r="r" b="b"/>
                <a:pathLst>
                  <a:path w="43" h="29" extrusionOk="0">
                    <a:moveTo>
                      <a:pt x="19" y="1"/>
                    </a:moveTo>
                    <a:cubicBezTo>
                      <a:pt x="9" y="1"/>
                      <a:pt x="0" y="8"/>
                      <a:pt x="0" y="24"/>
                    </a:cubicBezTo>
                    <a:cubicBezTo>
                      <a:pt x="8" y="20"/>
                      <a:pt x="15" y="16"/>
                      <a:pt x="22" y="16"/>
                    </a:cubicBezTo>
                    <a:cubicBezTo>
                      <a:pt x="28" y="16"/>
                      <a:pt x="35" y="19"/>
                      <a:pt x="42" y="29"/>
                    </a:cubicBezTo>
                    <a:cubicBezTo>
                      <a:pt x="42" y="11"/>
                      <a:pt x="3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96" name="Google Shape;2996;p34"/>
              <p:cNvSpPr/>
              <p:nvPr/>
            </p:nvSpPr>
            <p:spPr>
              <a:xfrm>
                <a:off x="757050" y="1708800"/>
                <a:ext cx="1000" cy="550"/>
              </a:xfrm>
              <a:custGeom>
                <a:avLst/>
                <a:gdLst/>
                <a:ahLst/>
                <a:cxnLst/>
                <a:rect l="l" t="t" r="r" b="b"/>
                <a:pathLst>
                  <a:path w="40" h="22" extrusionOk="0">
                    <a:moveTo>
                      <a:pt x="24" y="0"/>
                    </a:moveTo>
                    <a:cubicBezTo>
                      <a:pt x="31" y="7"/>
                      <a:pt x="0" y="17"/>
                      <a:pt x="19" y="21"/>
                    </a:cubicBezTo>
                    <a:lnTo>
                      <a:pt x="40" y="17"/>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97" name="Google Shape;2997;p34"/>
              <p:cNvSpPr/>
              <p:nvPr/>
            </p:nvSpPr>
            <p:spPr>
              <a:xfrm>
                <a:off x="750975" y="1712975"/>
                <a:ext cx="1350" cy="375"/>
              </a:xfrm>
              <a:custGeom>
                <a:avLst/>
                <a:gdLst/>
                <a:ahLst/>
                <a:cxnLst/>
                <a:rect l="l" t="t" r="r" b="b"/>
                <a:pathLst>
                  <a:path w="54" h="15" extrusionOk="0">
                    <a:moveTo>
                      <a:pt x="42" y="0"/>
                    </a:moveTo>
                    <a:cubicBezTo>
                      <a:pt x="30" y="7"/>
                      <a:pt x="16" y="12"/>
                      <a:pt x="0" y="12"/>
                    </a:cubicBezTo>
                    <a:cubicBezTo>
                      <a:pt x="7" y="14"/>
                      <a:pt x="16" y="15"/>
                      <a:pt x="25" y="15"/>
                    </a:cubicBezTo>
                    <a:cubicBezTo>
                      <a:pt x="34" y="15"/>
                      <a:pt x="44" y="14"/>
                      <a:pt x="53" y="14"/>
                    </a:cubicBezTo>
                    <a:lnTo>
                      <a:pt x="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98" name="Google Shape;2998;p34"/>
              <p:cNvSpPr/>
              <p:nvPr/>
            </p:nvSpPr>
            <p:spPr>
              <a:xfrm>
                <a:off x="752300" y="1713325"/>
                <a:ext cx="600" cy="600"/>
              </a:xfrm>
              <a:custGeom>
                <a:avLst/>
                <a:gdLst/>
                <a:ahLst/>
                <a:cxnLst/>
                <a:rect l="l" t="t" r="r" b="b"/>
                <a:pathLst>
                  <a:path w="24" h="24" extrusionOk="0">
                    <a:moveTo>
                      <a:pt x="0" y="0"/>
                    </a:moveTo>
                    <a:lnTo>
                      <a:pt x="17" y="23"/>
                    </a:lnTo>
                    <a:cubicBezTo>
                      <a:pt x="24" y="7"/>
                      <a:pt x="14"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999" name="Google Shape;2999;p34"/>
              <p:cNvSpPr/>
              <p:nvPr/>
            </p:nvSpPr>
            <p:spPr>
              <a:xfrm>
                <a:off x="754100" y="1710825"/>
                <a:ext cx="875" cy="1175"/>
              </a:xfrm>
              <a:custGeom>
                <a:avLst/>
                <a:gdLst/>
                <a:ahLst/>
                <a:cxnLst/>
                <a:rect l="l" t="t" r="r" b="b"/>
                <a:pathLst>
                  <a:path w="35" h="47" extrusionOk="0">
                    <a:moveTo>
                      <a:pt x="0" y="0"/>
                    </a:moveTo>
                    <a:lnTo>
                      <a:pt x="35" y="47"/>
                    </a:lnTo>
                    <a:lnTo>
                      <a:pt x="35" y="42"/>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00" name="Google Shape;3000;p34"/>
              <p:cNvSpPr/>
              <p:nvPr/>
            </p:nvSpPr>
            <p:spPr>
              <a:xfrm>
                <a:off x="749925" y="1714775"/>
                <a:ext cx="1000" cy="700"/>
              </a:xfrm>
              <a:custGeom>
                <a:avLst/>
                <a:gdLst/>
                <a:ahLst/>
                <a:cxnLst/>
                <a:rect l="l" t="t" r="r" b="b"/>
                <a:pathLst>
                  <a:path w="40" h="28" extrusionOk="0">
                    <a:moveTo>
                      <a:pt x="0" y="0"/>
                    </a:moveTo>
                    <a:lnTo>
                      <a:pt x="40" y="28"/>
                    </a:lnTo>
                    <a:lnTo>
                      <a:pt x="26" y="16"/>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01" name="Google Shape;3001;p34"/>
              <p:cNvSpPr/>
              <p:nvPr/>
            </p:nvSpPr>
            <p:spPr>
              <a:xfrm>
                <a:off x="749050" y="1716325"/>
                <a:ext cx="1475" cy="1075"/>
              </a:xfrm>
              <a:custGeom>
                <a:avLst/>
                <a:gdLst/>
                <a:ahLst/>
                <a:cxnLst/>
                <a:rect l="l" t="t" r="r" b="b"/>
                <a:pathLst>
                  <a:path w="59" h="43" extrusionOk="0">
                    <a:moveTo>
                      <a:pt x="1" y="1"/>
                    </a:moveTo>
                    <a:lnTo>
                      <a:pt x="1" y="1"/>
                    </a:lnTo>
                    <a:cubicBezTo>
                      <a:pt x="3" y="15"/>
                      <a:pt x="21" y="29"/>
                      <a:pt x="40" y="42"/>
                    </a:cubicBezTo>
                    <a:cubicBezTo>
                      <a:pt x="33" y="31"/>
                      <a:pt x="38" y="17"/>
                      <a:pt x="58" y="5"/>
                    </a:cubicBezTo>
                    <a:cubicBezTo>
                      <a:pt x="52" y="2"/>
                      <a:pt x="47" y="1"/>
                      <a:pt x="41" y="1"/>
                    </a:cubicBezTo>
                    <a:cubicBezTo>
                      <a:pt x="31" y="1"/>
                      <a:pt x="22" y="5"/>
                      <a:pt x="14" y="5"/>
                    </a:cubicBezTo>
                    <a:cubicBezTo>
                      <a:pt x="9" y="5"/>
                      <a:pt x="5"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02" name="Google Shape;3002;p34"/>
              <p:cNvSpPr/>
              <p:nvPr/>
            </p:nvSpPr>
            <p:spPr>
              <a:xfrm>
                <a:off x="750100" y="1717375"/>
                <a:ext cx="650" cy="550"/>
              </a:xfrm>
              <a:custGeom>
                <a:avLst/>
                <a:gdLst/>
                <a:ahLst/>
                <a:cxnLst/>
                <a:rect l="l" t="t" r="r" b="b"/>
                <a:pathLst>
                  <a:path w="26" h="22" extrusionOk="0">
                    <a:moveTo>
                      <a:pt x="0" y="0"/>
                    </a:moveTo>
                    <a:lnTo>
                      <a:pt x="0" y="0"/>
                    </a:lnTo>
                    <a:cubicBezTo>
                      <a:pt x="7" y="10"/>
                      <a:pt x="14" y="17"/>
                      <a:pt x="26" y="21"/>
                    </a:cubicBezTo>
                    <a:cubicBezTo>
                      <a:pt x="16" y="12"/>
                      <a:pt x="1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03" name="Google Shape;3003;p34"/>
              <p:cNvSpPr/>
              <p:nvPr/>
            </p:nvSpPr>
            <p:spPr>
              <a:xfrm>
                <a:off x="751425" y="1714700"/>
                <a:ext cx="1000" cy="275"/>
              </a:xfrm>
              <a:custGeom>
                <a:avLst/>
                <a:gdLst/>
                <a:ahLst/>
                <a:cxnLst/>
                <a:rect l="l" t="t" r="r" b="b"/>
                <a:pathLst>
                  <a:path w="40" h="11" extrusionOk="0">
                    <a:moveTo>
                      <a:pt x="33" y="0"/>
                    </a:moveTo>
                    <a:cubicBezTo>
                      <a:pt x="21" y="0"/>
                      <a:pt x="10" y="4"/>
                      <a:pt x="1" y="10"/>
                    </a:cubicBezTo>
                    <a:lnTo>
                      <a:pt x="38" y="8"/>
                    </a:lnTo>
                    <a:cubicBezTo>
                      <a:pt x="38" y="5"/>
                      <a:pt x="38" y="3"/>
                      <a:pt x="40" y="1"/>
                    </a:cubicBezTo>
                    <a:cubicBezTo>
                      <a:pt x="38" y="0"/>
                      <a:pt x="35"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04" name="Google Shape;3004;p34"/>
              <p:cNvSpPr/>
              <p:nvPr/>
            </p:nvSpPr>
            <p:spPr>
              <a:xfrm>
                <a:off x="752250" y="1714875"/>
                <a:ext cx="125" cy="425"/>
              </a:xfrm>
              <a:custGeom>
                <a:avLst/>
                <a:gdLst/>
                <a:ahLst/>
                <a:cxnLst/>
                <a:rect l="l" t="t" r="r" b="b"/>
                <a:pathLst>
                  <a:path w="5" h="17" extrusionOk="0">
                    <a:moveTo>
                      <a:pt x="5" y="1"/>
                    </a:moveTo>
                    <a:cubicBezTo>
                      <a:pt x="2" y="10"/>
                      <a:pt x="0" y="15"/>
                      <a:pt x="0" y="17"/>
                    </a:cubicBezTo>
                    <a:cubicBezTo>
                      <a:pt x="2" y="15"/>
                      <a:pt x="2" y="10"/>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05" name="Google Shape;3005;p34"/>
              <p:cNvSpPr/>
              <p:nvPr/>
            </p:nvSpPr>
            <p:spPr>
              <a:xfrm>
                <a:off x="752400" y="1714650"/>
                <a:ext cx="100" cy="75"/>
              </a:xfrm>
              <a:custGeom>
                <a:avLst/>
                <a:gdLst/>
                <a:ahLst/>
                <a:cxnLst/>
                <a:rect l="l" t="t" r="r" b="b"/>
                <a:pathLst>
                  <a:path w="4" h="3" extrusionOk="0">
                    <a:moveTo>
                      <a:pt x="1" y="0"/>
                    </a:moveTo>
                    <a:lnTo>
                      <a:pt x="1" y="0"/>
                    </a:lnTo>
                    <a:cubicBezTo>
                      <a:pt x="2" y="2"/>
                      <a:pt x="3" y="2"/>
                      <a:pt x="4" y="2"/>
                    </a:cubicBezTo>
                    <a:cubicBezTo>
                      <a:pt x="4" y="2"/>
                      <a:pt x="3"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06" name="Google Shape;3006;p34"/>
              <p:cNvSpPr/>
              <p:nvPr/>
            </p:nvSpPr>
            <p:spPr>
              <a:xfrm>
                <a:off x="753925" y="1712850"/>
                <a:ext cx="1700" cy="825"/>
              </a:xfrm>
              <a:custGeom>
                <a:avLst/>
                <a:gdLst/>
                <a:ahLst/>
                <a:cxnLst/>
                <a:rect l="l" t="t" r="r" b="b"/>
                <a:pathLst>
                  <a:path w="68" h="33" extrusionOk="0">
                    <a:moveTo>
                      <a:pt x="0" y="1"/>
                    </a:moveTo>
                    <a:cubicBezTo>
                      <a:pt x="13" y="14"/>
                      <a:pt x="26" y="32"/>
                      <a:pt x="49" y="32"/>
                    </a:cubicBezTo>
                    <a:cubicBezTo>
                      <a:pt x="54" y="32"/>
                      <a:pt x="60" y="31"/>
                      <a:pt x="68" y="28"/>
                    </a:cubicBezTo>
                    <a:cubicBezTo>
                      <a:pt x="44" y="15"/>
                      <a:pt x="26" y="2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07" name="Google Shape;3007;p34"/>
              <p:cNvSpPr/>
              <p:nvPr/>
            </p:nvSpPr>
            <p:spPr>
              <a:xfrm>
                <a:off x="753050" y="1713950"/>
                <a:ext cx="825" cy="675"/>
              </a:xfrm>
              <a:custGeom>
                <a:avLst/>
                <a:gdLst/>
                <a:ahLst/>
                <a:cxnLst/>
                <a:rect l="l" t="t" r="r" b="b"/>
                <a:pathLst>
                  <a:path w="33" h="27" extrusionOk="0">
                    <a:moveTo>
                      <a:pt x="0" y="1"/>
                    </a:moveTo>
                    <a:lnTo>
                      <a:pt x="21" y="26"/>
                    </a:lnTo>
                    <a:lnTo>
                      <a:pt x="33" y="8"/>
                    </a:lnTo>
                    <a:cubicBezTo>
                      <a:pt x="24" y="8"/>
                      <a:pt x="10" y="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08" name="Google Shape;3008;p34"/>
              <p:cNvSpPr/>
              <p:nvPr/>
            </p:nvSpPr>
            <p:spPr>
              <a:xfrm>
                <a:off x="753450" y="1714600"/>
                <a:ext cx="375" cy="300"/>
              </a:xfrm>
              <a:custGeom>
                <a:avLst/>
                <a:gdLst/>
                <a:ahLst/>
                <a:cxnLst/>
                <a:rect l="l" t="t" r="r" b="b"/>
                <a:pathLst>
                  <a:path w="15" h="12" extrusionOk="0">
                    <a:moveTo>
                      <a:pt x="5" y="0"/>
                    </a:moveTo>
                    <a:lnTo>
                      <a:pt x="1" y="7"/>
                    </a:lnTo>
                    <a:lnTo>
                      <a:pt x="15"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09" name="Google Shape;3009;p34"/>
              <p:cNvSpPr/>
              <p:nvPr/>
            </p:nvSpPr>
            <p:spPr>
              <a:xfrm>
                <a:off x="751650" y="1716900"/>
                <a:ext cx="775" cy="1025"/>
              </a:xfrm>
              <a:custGeom>
                <a:avLst/>
                <a:gdLst/>
                <a:ahLst/>
                <a:cxnLst/>
                <a:rect l="l" t="t" r="r" b="b"/>
                <a:pathLst>
                  <a:path w="31" h="41" extrusionOk="0">
                    <a:moveTo>
                      <a:pt x="9" y="0"/>
                    </a:moveTo>
                    <a:cubicBezTo>
                      <a:pt x="4" y="0"/>
                      <a:pt x="1" y="2"/>
                      <a:pt x="1" y="8"/>
                    </a:cubicBezTo>
                    <a:cubicBezTo>
                      <a:pt x="10" y="15"/>
                      <a:pt x="17" y="26"/>
                      <a:pt x="17" y="40"/>
                    </a:cubicBezTo>
                    <a:cubicBezTo>
                      <a:pt x="24" y="29"/>
                      <a:pt x="29" y="17"/>
                      <a:pt x="31" y="6"/>
                    </a:cubicBezTo>
                    <a:cubicBezTo>
                      <a:pt x="26" y="4"/>
                      <a:pt x="16"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10" name="Google Shape;3010;p34"/>
              <p:cNvSpPr/>
              <p:nvPr/>
            </p:nvSpPr>
            <p:spPr>
              <a:xfrm>
                <a:off x="752075" y="1716050"/>
                <a:ext cx="200" cy="75"/>
              </a:xfrm>
              <a:custGeom>
                <a:avLst/>
                <a:gdLst/>
                <a:ahLst/>
                <a:cxnLst/>
                <a:rect l="l" t="t" r="r" b="b"/>
                <a:pathLst>
                  <a:path w="8" h="3" extrusionOk="0">
                    <a:moveTo>
                      <a:pt x="0" y="0"/>
                    </a:moveTo>
                    <a:lnTo>
                      <a:pt x="0" y="2"/>
                    </a:lnTo>
                    <a:cubicBezTo>
                      <a:pt x="5" y="0"/>
                      <a:pt x="7"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11" name="Google Shape;3011;p34"/>
              <p:cNvSpPr/>
              <p:nvPr/>
            </p:nvSpPr>
            <p:spPr>
              <a:xfrm>
                <a:off x="751825" y="1720550"/>
                <a:ext cx="200" cy="100"/>
              </a:xfrm>
              <a:custGeom>
                <a:avLst/>
                <a:gdLst/>
                <a:ahLst/>
                <a:cxnLst/>
                <a:rect l="l" t="t" r="r" b="b"/>
                <a:pathLst>
                  <a:path w="8" h="4" extrusionOk="0">
                    <a:moveTo>
                      <a:pt x="1" y="1"/>
                    </a:moveTo>
                    <a:lnTo>
                      <a:pt x="1" y="3"/>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12" name="Google Shape;3012;p34"/>
              <p:cNvSpPr/>
              <p:nvPr/>
            </p:nvSpPr>
            <p:spPr>
              <a:xfrm>
                <a:off x="752350" y="1716500"/>
                <a:ext cx="500" cy="600"/>
              </a:xfrm>
              <a:custGeom>
                <a:avLst/>
                <a:gdLst/>
                <a:ahLst/>
                <a:cxnLst/>
                <a:rect l="l" t="t" r="r" b="b"/>
                <a:pathLst>
                  <a:path w="20" h="24" extrusionOk="0">
                    <a:moveTo>
                      <a:pt x="1" y="1"/>
                    </a:moveTo>
                    <a:lnTo>
                      <a:pt x="1" y="1"/>
                    </a:lnTo>
                    <a:cubicBezTo>
                      <a:pt x="3" y="8"/>
                      <a:pt x="5" y="15"/>
                      <a:pt x="3" y="22"/>
                    </a:cubicBezTo>
                    <a:cubicBezTo>
                      <a:pt x="6" y="23"/>
                      <a:pt x="9" y="23"/>
                      <a:pt x="10" y="23"/>
                    </a:cubicBezTo>
                    <a:cubicBezTo>
                      <a:pt x="11" y="23"/>
                      <a:pt x="11" y="23"/>
                      <a:pt x="10" y="22"/>
                    </a:cubicBezTo>
                    <a:cubicBezTo>
                      <a:pt x="19" y="12"/>
                      <a:pt x="10"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13" name="Google Shape;3013;p34"/>
              <p:cNvSpPr/>
              <p:nvPr/>
            </p:nvSpPr>
            <p:spPr>
              <a:xfrm>
                <a:off x="750850" y="1718350"/>
                <a:ext cx="775" cy="375"/>
              </a:xfrm>
              <a:custGeom>
                <a:avLst/>
                <a:gdLst/>
                <a:ahLst/>
                <a:cxnLst/>
                <a:rect l="l" t="t" r="r" b="b"/>
                <a:pathLst>
                  <a:path w="31" h="15" extrusionOk="0">
                    <a:moveTo>
                      <a:pt x="31" y="1"/>
                    </a:moveTo>
                    <a:lnTo>
                      <a:pt x="31" y="1"/>
                    </a:lnTo>
                    <a:cubicBezTo>
                      <a:pt x="19" y="3"/>
                      <a:pt x="0" y="12"/>
                      <a:pt x="10" y="15"/>
                    </a:cubicBezTo>
                    <a:cubicBezTo>
                      <a:pt x="17" y="10"/>
                      <a:pt x="24" y="5"/>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14" name="Google Shape;3014;p34"/>
              <p:cNvSpPr/>
              <p:nvPr/>
            </p:nvSpPr>
            <p:spPr>
              <a:xfrm>
                <a:off x="751675" y="1716100"/>
                <a:ext cx="175" cy="50"/>
              </a:xfrm>
              <a:custGeom>
                <a:avLst/>
                <a:gdLst/>
                <a:ahLst/>
                <a:cxnLst/>
                <a:rect l="l" t="t" r="r" b="b"/>
                <a:pathLst>
                  <a:path w="7" h="2" extrusionOk="0">
                    <a:moveTo>
                      <a:pt x="7" y="0"/>
                    </a:moveTo>
                    <a:cubicBezTo>
                      <a:pt x="1" y="0"/>
                      <a:pt x="2" y="1"/>
                      <a:pt x="4" y="1"/>
                    </a:cubicBezTo>
                    <a:cubicBezTo>
                      <a:pt x="5" y="1"/>
                      <a:pt x="6" y="1"/>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15" name="Google Shape;3015;p34"/>
              <p:cNvSpPr/>
              <p:nvPr/>
            </p:nvSpPr>
            <p:spPr>
              <a:xfrm>
                <a:off x="751825" y="1716100"/>
                <a:ext cx="550" cy="425"/>
              </a:xfrm>
              <a:custGeom>
                <a:avLst/>
                <a:gdLst/>
                <a:ahLst/>
                <a:cxnLst/>
                <a:rect l="l" t="t" r="r" b="b"/>
                <a:pathLst>
                  <a:path w="22" h="17" extrusionOk="0">
                    <a:moveTo>
                      <a:pt x="1" y="0"/>
                    </a:moveTo>
                    <a:cubicBezTo>
                      <a:pt x="8" y="7"/>
                      <a:pt x="15" y="12"/>
                      <a:pt x="22" y="17"/>
                    </a:cubicBezTo>
                    <a:cubicBezTo>
                      <a:pt x="19" y="10"/>
                      <a:pt x="17" y="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16" name="Google Shape;3016;p34"/>
              <p:cNvSpPr/>
              <p:nvPr/>
            </p:nvSpPr>
            <p:spPr>
              <a:xfrm>
                <a:off x="752000" y="1720200"/>
                <a:ext cx="5600" cy="1900"/>
              </a:xfrm>
              <a:custGeom>
                <a:avLst/>
                <a:gdLst/>
                <a:ahLst/>
                <a:cxnLst/>
                <a:rect l="l" t="t" r="r" b="b"/>
                <a:pathLst>
                  <a:path w="224" h="76" extrusionOk="0">
                    <a:moveTo>
                      <a:pt x="121" y="1"/>
                    </a:moveTo>
                    <a:cubicBezTo>
                      <a:pt x="81" y="1"/>
                      <a:pt x="34" y="6"/>
                      <a:pt x="1" y="15"/>
                    </a:cubicBezTo>
                    <a:cubicBezTo>
                      <a:pt x="3" y="15"/>
                      <a:pt x="5" y="15"/>
                      <a:pt x="6" y="15"/>
                    </a:cubicBezTo>
                    <a:cubicBezTo>
                      <a:pt x="23" y="15"/>
                      <a:pt x="37" y="23"/>
                      <a:pt x="47" y="36"/>
                    </a:cubicBezTo>
                    <a:cubicBezTo>
                      <a:pt x="62" y="32"/>
                      <a:pt x="82" y="8"/>
                      <a:pt x="105" y="8"/>
                    </a:cubicBezTo>
                    <a:cubicBezTo>
                      <a:pt x="110" y="8"/>
                      <a:pt x="116" y="10"/>
                      <a:pt x="121" y="13"/>
                    </a:cubicBezTo>
                    <a:cubicBezTo>
                      <a:pt x="138" y="40"/>
                      <a:pt x="110" y="33"/>
                      <a:pt x="91" y="45"/>
                    </a:cubicBezTo>
                    <a:cubicBezTo>
                      <a:pt x="95" y="44"/>
                      <a:pt x="99" y="44"/>
                      <a:pt x="103" y="44"/>
                    </a:cubicBezTo>
                    <a:cubicBezTo>
                      <a:pt x="135" y="44"/>
                      <a:pt x="155" y="76"/>
                      <a:pt x="203" y="76"/>
                    </a:cubicBezTo>
                    <a:cubicBezTo>
                      <a:pt x="206" y="76"/>
                      <a:pt x="209" y="75"/>
                      <a:pt x="212" y="75"/>
                    </a:cubicBezTo>
                    <a:lnTo>
                      <a:pt x="191" y="52"/>
                    </a:lnTo>
                    <a:cubicBezTo>
                      <a:pt x="198" y="52"/>
                      <a:pt x="208" y="57"/>
                      <a:pt x="216" y="57"/>
                    </a:cubicBezTo>
                    <a:cubicBezTo>
                      <a:pt x="219" y="57"/>
                      <a:pt x="221" y="56"/>
                      <a:pt x="223" y="54"/>
                    </a:cubicBezTo>
                    <a:cubicBezTo>
                      <a:pt x="191" y="52"/>
                      <a:pt x="161" y="31"/>
                      <a:pt x="198" y="15"/>
                    </a:cubicBezTo>
                    <a:cubicBezTo>
                      <a:pt x="187" y="5"/>
                      <a:pt x="157" y="1"/>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17" name="Google Shape;3017;p34"/>
              <p:cNvSpPr/>
              <p:nvPr/>
            </p:nvSpPr>
            <p:spPr>
              <a:xfrm>
                <a:off x="750850" y="1719400"/>
                <a:ext cx="1300" cy="1175"/>
              </a:xfrm>
              <a:custGeom>
                <a:avLst/>
                <a:gdLst/>
                <a:ahLst/>
                <a:cxnLst/>
                <a:rect l="l" t="t" r="r" b="b"/>
                <a:pathLst>
                  <a:path w="52" h="47" extrusionOk="0">
                    <a:moveTo>
                      <a:pt x="49" y="1"/>
                    </a:moveTo>
                    <a:cubicBezTo>
                      <a:pt x="42" y="8"/>
                      <a:pt x="28" y="14"/>
                      <a:pt x="0" y="26"/>
                    </a:cubicBezTo>
                    <a:cubicBezTo>
                      <a:pt x="12" y="38"/>
                      <a:pt x="26" y="45"/>
                      <a:pt x="40" y="47"/>
                    </a:cubicBezTo>
                    <a:lnTo>
                      <a:pt x="47" y="5"/>
                    </a:lnTo>
                    <a:lnTo>
                      <a:pt x="51" y="8"/>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18" name="Google Shape;3018;p34"/>
              <p:cNvSpPr/>
              <p:nvPr/>
            </p:nvSpPr>
            <p:spPr>
              <a:xfrm>
                <a:off x="751600" y="1717900"/>
                <a:ext cx="2800" cy="1525"/>
              </a:xfrm>
              <a:custGeom>
                <a:avLst/>
                <a:gdLst/>
                <a:ahLst/>
                <a:cxnLst/>
                <a:rect l="l" t="t" r="r" b="b"/>
                <a:pathLst>
                  <a:path w="112" h="61" extrusionOk="0">
                    <a:moveTo>
                      <a:pt x="19" y="0"/>
                    </a:moveTo>
                    <a:cubicBezTo>
                      <a:pt x="12" y="7"/>
                      <a:pt x="7" y="12"/>
                      <a:pt x="1" y="19"/>
                    </a:cubicBezTo>
                    <a:lnTo>
                      <a:pt x="3" y="19"/>
                    </a:lnTo>
                    <a:lnTo>
                      <a:pt x="17" y="61"/>
                    </a:lnTo>
                    <a:cubicBezTo>
                      <a:pt x="24" y="49"/>
                      <a:pt x="26" y="35"/>
                      <a:pt x="21" y="21"/>
                    </a:cubicBezTo>
                    <a:lnTo>
                      <a:pt x="21" y="21"/>
                    </a:lnTo>
                    <a:cubicBezTo>
                      <a:pt x="18" y="25"/>
                      <a:pt x="16" y="26"/>
                      <a:pt x="15" y="26"/>
                    </a:cubicBezTo>
                    <a:cubicBezTo>
                      <a:pt x="12" y="26"/>
                      <a:pt x="11" y="20"/>
                      <a:pt x="7" y="19"/>
                    </a:cubicBezTo>
                    <a:lnTo>
                      <a:pt x="7" y="19"/>
                    </a:lnTo>
                    <a:lnTo>
                      <a:pt x="21" y="21"/>
                    </a:lnTo>
                    <a:cubicBezTo>
                      <a:pt x="21" y="21"/>
                      <a:pt x="21" y="21"/>
                      <a:pt x="21" y="21"/>
                    </a:cubicBezTo>
                    <a:lnTo>
                      <a:pt x="21" y="21"/>
                    </a:lnTo>
                    <a:cubicBezTo>
                      <a:pt x="53" y="31"/>
                      <a:pt x="66" y="46"/>
                      <a:pt x="95" y="46"/>
                    </a:cubicBezTo>
                    <a:cubicBezTo>
                      <a:pt x="100" y="46"/>
                      <a:pt x="106" y="45"/>
                      <a:pt x="112" y="44"/>
                    </a:cubicBezTo>
                    <a:cubicBezTo>
                      <a:pt x="112" y="21"/>
                      <a:pt x="82" y="26"/>
                      <a:pt x="68" y="10"/>
                    </a:cubicBezTo>
                    <a:lnTo>
                      <a:pt x="68" y="10"/>
                    </a:lnTo>
                    <a:cubicBezTo>
                      <a:pt x="70" y="21"/>
                      <a:pt x="69" y="25"/>
                      <a:pt x="66" y="25"/>
                    </a:cubicBezTo>
                    <a:cubicBezTo>
                      <a:pt x="62" y="25"/>
                      <a:pt x="52" y="14"/>
                      <a:pt x="41" y="14"/>
                    </a:cubicBezTo>
                    <a:cubicBezTo>
                      <a:pt x="36" y="14"/>
                      <a:pt x="31" y="16"/>
                      <a:pt x="26" y="21"/>
                    </a:cubicBezTo>
                    <a:cubicBezTo>
                      <a:pt x="21" y="14"/>
                      <a:pt x="19"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19" name="Google Shape;3019;p34"/>
              <p:cNvSpPr/>
              <p:nvPr/>
            </p:nvSpPr>
            <p:spPr>
              <a:xfrm>
                <a:off x="757225" y="1714350"/>
                <a:ext cx="200" cy="150"/>
              </a:xfrm>
              <a:custGeom>
                <a:avLst/>
                <a:gdLst/>
                <a:ahLst/>
                <a:cxnLst/>
                <a:rect l="l" t="t" r="r" b="b"/>
                <a:pathLst>
                  <a:path w="8" h="6" extrusionOk="0">
                    <a:moveTo>
                      <a:pt x="0" y="1"/>
                    </a:moveTo>
                    <a:cubicBezTo>
                      <a:pt x="2" y="3"/>
                      <a:pt x="3" y="5"/>
                      <a:pt x="4" y="5"/>
                    </a:cubicBezTo>
                    <a:cubicBezTo>
                      <a:pt x="5" y="5"/>
                      <a:pt x="6" y="4"/>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20" name="Google Shape;3020;p34"/>
              <p:cNvSpPr/>
              <p:nvPr/>
            </p:nvSpPr>
            <p:spPr>
              <a:xfrm>
                <a:off x="754550" y="1714000"/>
                <a:ext cx="2700" cy="750"/>
              </a:xfrm>
              <a:custGeom>
                <a:avLst/>
                <a:gdLst/>
                <a:ahLst/>
                <a:cxnLst/>
                <a:rect l="l" t="t" r="r" b="b"/>
                <a:pathLst>
                  <a:path w="108" h="30" extrusionOk="0">
                    <a:moveTo>
                      <a:pt x="79" y="0"/>
                    </a:moveTo>
                    <a:cubicBezTo>
                      <a:pt x="75" y="0"/>
                      <a:pt x="69" y="2"/>
                      <a:pt x="63" y="6"/>
                    </a:cubicBezTo>
                    <a:lnTo>
                      <a:pt x="68" y="8"/>
                    </a:lnTo>
                    <a:cubicBezTo>
                      <a:pt x="47" y="22"/>
                      <a:pt x="24" y="29"/>
                      <a:pt x="1" y="29"/>
                    </a:cubicBezTo>
                    <a:cubicBezTo>
                      <a:pt x="10" y="29"/>
                      <a:pt x="18" y="30"/>
                      <a:pt x="27" y="30"/>
                    </a:cubicBezTo>
                    <a:cubicBezTo>
                      <a:pt x="49" y="30"/>
                      <a:pt x="70" y="28"/>
                      <a:pt x="91" y="26"/>
                    </a:cubicBezTo>
                    <a:cubicBezTo>
                      <a:pt x="87" y="22"/>
                      <a:pt x="73" y="17"/>
                      <a:pt x="77" y="10"/>
                    </a:cubicBezTo>
                    <a:cubicBezTo>
                      <a:pt x="80" y="9"/>
                      <a:pt x="82" y="9"/>
                      <a:pt x="85" y="9"/>
                    </a:cubicBezTo>
                    <a:cubicBezTo>
                      <a:pt x="92" y="9"/>
                      <a:pt x="97" y="13"/>
                      <a:pt x="107" y="15"/>
                    </a:cubicBezTo>
                    <a:cubicBezTo>
                      <a:pt x="101" y="10"/>
                      <a:pt x="92"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21" name="Google Shape;3021;p34"/>
              <p:cNvSpPr/>
              <p:nvPr/>
            </p:nvSpPr>
            <p:spPr>
              <a:xfrm>
                <a:off x="754675" y="1716500"/>
                <a:ext cx="1175" cy="850"/>
              </a:xfrm>
              <a:custGeom>
                <a:avLst/>
                <a:gdLst/>
                <a:ahLst/>
                <a:cxnLst/>
                <a:rect l="l" t="t" r="r" b="b"/>
                <a:pathLst>
                  <a:path w="47" h="34" extrusionOk="0">
                    <a:moveTo>
                      <a:pt x="0" y="1"/>
                    </a:moveTo>
                    <a:lnTo>
                      <a:pt x="12" y="33"/>
                    </a:lnTo>
                    <a:lnTo>
                      <a:pt x="47" y="22"/>
                    </a:lnTo>
                    <a:lnTo>
                      <a:pt x="28" y="22"/>
                    </a:lnTo>
                    <a:cubicBezTo>
                      <a:pt x="38" y="3"/>
                      <a:pt x="14" y="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22" name="Google Shape;3022;p34"/>
              <p:cNvSpPr/>
              <p:nvPr/>
            </p:nvSpPr>
            <p:spPr>
              <a:xfrm>
                <a:off x="750450" y="1720500"/>
                <a:ext cx="1350" cy="600"/>
              </a:xfrm>
              <a:custGeom>
                <a:avLst/>
                <a:gdLst/>
                <a:ahLst/>
                <a:cxnLst/>
                <a:rect l="l" t="t" r="r" b="b"/>
                <a:pathLst>
                  <a:path w="54" h="24" extrusionOk="0">
                    <a:moveTo>
                      <a:pt x="0" y="1"/>
                    </a:moveTo>
                    <a:lnTo>
                      <a:pt x="53" y="24"/>
                    </a:lnTo>
                    <a:lnTo>
                      <a:pt x="37"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23" name="Google Shape;3023;p34"/>
              <p:cNvSpPr/>
              <p:nvPr/>
            </p:nvSpPr>
            <p:spPr>
              <a:xfrm>
                <a:off x="750625" y="1721725"/>
                <a:ext cx="825" cy="300"/>
              </a:xfrm>
              <a:custGeom>
                <a:avLst/>
                <a:gdLst/>
                <a:ahLst/>
                <a:cxnLst/>
                <a:rect l="l" t="t" r="r" b="b"/>
                <a:pathLst>
                  <a:path w="33" h="12" extrusionOk="0">
                    <a:moveTo>
                      <a:pt x="0" y="0"/>
                    </a:moveTo>
                    <a:lnTo>
                      <a:pt x="21" y="12"/>
                    </a:lnTo>
                    <a:lnTo>
                      <a:pt x="33"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24" name="Google Shape;3024;p34"/>
              <p:cNvSpPr/>
              <p:nvPr/>
            </p:nvSpPr>
            <p:spPr>
              <a:xfrm>
                <a:off x="743425" y="1772375"/>
                <a:ext cx="150" cy="375"/>
              </a:xfrm>
              <a:custGeom>
                <a:avLst/>
                <a:gdLst/>
                <a:ahLst/>
                <a:cxnLst/>
                <a:rect l="l" t="t" r="r" b="b"/>
                <a:pathLst>
                  <a:path w="6" h="15" extrusionOk="0">
                    <a:moveTo>
                      <a:pt x="1" y="0"/>
                    </a:moveTo>
                    <a:cubicBezTo>
                      <a:pt x="1" y="10"/>
                      <a:pt x="3" y="14"/>
                      <a:pt x="5" y="14"/>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25" name="Google Shape;3025;p34"/>
              <p:cNvSpPr/>
              <p:nvPr/>
            </p:nvSpPr>
            <p:spPr>
              <a:xfrm>
                <a:off x="751250" y="1744775"/>
                <a:ext cx="2125" cy="500"/>
              </a:xfrm>
              <a:custGeom>
                <a:avLst/>
                <a:gdLst/>
                <a:ahLst/>
                <a:cxnLst/>
                <a:rect l="l" t="t" r="r" b="b"/>
                <a:pathLst>
                  <a:path w="85" h="20" extrusionOk="0">
                    <a:moveTo>
                      <a:pt x="84" y="1"/>
                    </a:moveTo>
                    <a:lnTo>
                      <a:pt x="84" y="1"/>
                    </a:lnTo>
                    <a:cubicBezTo>
                      <a:pt x="52" y="8"/>
                      <a:pt x="1" y="13"/>
                      <a:pt x="38" y="17"/>
                    </a:cubicBezTo>
                    <a:lnTo>
                      <a:pt x="75" y="20"/>
                    </a:lnTo>
                    <a:cubicBezTo>
                      <a:pt x="70" y="10"/>
                      <a:pt x="75" y="6"/>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26" name="Google Shape;3026;p34"/>
              <p:cNvSpPr/>
              <p:nvPr/>
            </p:nvSpPr>
            <p:spPr>
              <a:xfrm>
                <a:off x="752000" y="1759925"/>
                <a:ext cx="600" cy="700"/>
              </a:xfrm>
              <a:custGeom>
                <a:avLst/>
                <a:gdLst/>
                <a:ahLst/>
                <a:cxnLst/>
                <a:rect l="l" t="t" r="r" b="b"/>
                <a:pathLst>
                  <a:path w="24" h="28" extrusionOk="0">
                    <a:moveTo>
                      <a:pt x="1" y="0"/>
                    </a:moveTo>
                    <a:lnTo>
                      <a:pt x="12" y="26"/>
                    </a:lnTo>
                    <a:lnTo>
                      <a:pt x="24"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27" name="Google Shape;3027;p34"/>
              <p:cNvSpPr/>
              <p:nvPr/>
            </p:nvSpPr>
            <p:spPr>
              <a:xfrm>
                <a:off x="731550" y="1776825"/>
                <a:ext cx="550" cy="900"/>
              </a:xfrm>
              <a:custGeom>
                <a:avLst/>
                <a:gdLst/>
                <a:ahLst/>
                <a:cxnLst/>
                <a:rect l="l" t="t" r="r" b="b"/>
                <a:pathLst>
                  <a:path w="22" h="36" extrusionOk="0">
                    <a:moveTo>
                      <a:pt x="7" y="1"/>
                    </a:moveTo>
                    <a:lnTo>
                      <a:pt x="0" y="36"/>
                    </a:lnTo>
                    <a:cubicBezTo>
                      <a:pt x="21" y="33"/>
                      <a:pt x="10" y="17"/>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28" name="Google Shape;3028;p34"/>
              <p:cNvSpPr/>
              <p:nvPr/>
            </p:nvSpPr>
            <p:spPr>
              <a:xfrm>
                <a:off x="752575" y="1732675"/>
                <a:ext cx="1050" cy="900"/>
              </a:xfrm>
              <a:custGeom>
                <a:avLst/>
                <a:gdLst/>
                <a:ahLst/>
                <a:cxnLst/>
                <a:rect l="l" t="t" r="r" b="b"/>
                <a:pathLst>
                  <a:path w="42" h="36" extrusionOk="0">
                    <a:moveTo>
                      <a:pt x="19" y="0"/>
                    </a:moveTo>
                    <a:cubicBezTo>
                      <a:pt x="18" y="0"/>
                      <a:pt x="17" y="0"/>
                      <a:pt x="15" y="0"/>
                    </a:cubicBezTo>
                    <a:cubicBezTo>
                      <a:pt x="6" y="10"/>
                      <a:pt x="1" y="21"/>
                      <a:pt x="1" y="35"/>
                    </a:cubicBezTo>
                    <a:cubicBezTo>
                      <a:pt x="16" y="18"/>
                      <a:pt x="42"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29" name="Google Shape;3029;p34"/>
              <p:cNvSpPr/>
              <p:nvPr/>
            </p:nvSpPr>
            <p:spPr>
              <a:xfrm>
                <a:off x="738550" y="1764725"/>
                <a:ext cx="200" cy="600"/>
              </a:xfrm>
              <a:custGeom>
                <a:avLst/>
                <a:gdLst/>
                <a:ahLst/>
                <a:cxnLst/>
                <a:rect l="l" t="t" r="r" b="b"/>
                <a:pathLst>
                  <a:path w="8" h="24" extrusionOk="0">
                    <a:moveTo>
                      <a:pt x="3" y="0"/>
                    </a:moveTo>
                    <a:lnTo>
                      <a:pt x="3" y="0"/>
                    </a:lnTo>
                    <a:cubicBezTo>
                      <a:pt x="1" y="7"/>
                      <a:pt x="1" y="17"/>
                      <a:pt x="6" y="24"/>
                    </a:cubicBezTo>
                    <a:cubicBezTo>
                      <a:pt x="8" y="14"/>
                      <a:pt x="6" y="7"/>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30" name="Google Shape;3030;p34"/>
              <p:cNvSpPr/>
              <p:nvPr/>
            </p:nvSpPr>
            <p:spPr>
              <a:xfrm>
                <a:off x="752000" y="1733550"/>
                <a:ext cx="900" cy="650"/>
              </a:xfrm>
              <a:custGeom>
                <a:avLst/>
                <a:gdLst/>
                <a:ahLst/>
                <a:cxnLst/>
                <a:rect l="l" t="t" r="r" b="b"/>
                <a:pathLst>
                  <a:path w="36" h="26" extrusionOk="0">
                    <a:moveTo>
                      <a:pt x="24" y="0"/>
                    </a:moveTo>
                    <a:cubicBezTo>
                      <a:pt x="10" y="12"/>
                      <a:pt x="1" y="21"/>
                      <a:pt x="29" y="26"/>
                    </a:cubicBezTo>
                    <a:cubicBezTo>
                      <a:pt x="31" y="23"/>
                      <a:pt x="33" y="21"/>
                      <a:pt x="36" y="19"/>
                    </a:cubicBezTo>
                    <a:cubicBezTo>
                      <a:pt x="29" y="14"/>
                      <a:pt x="24" y="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31" name="Google Shape;3031;p34"/>
              <p:cNvSpPr/>
              <p:nvPr/>
            </p:nvSpPr>
            <p:spPr>
              <a:xfrm>
                <a:off x="698450" y="1774050"/>
                <a:ext cx="100" cy="125"/>
              </a:xfrm>
              <a:custGeom>
                <a:avLst/>
                <a:gdLst/>
                <a:ahLst/>
                <a:cxnLst/>
                <a:rect l="l" t="t" r="r" b="b"/>
                <a:pathLst>
                  <a:path w="4" h="5" extrusionOk="0">
                    <a:moveTo>
                      <a:pt x="1" y="1"/>
                    </a:moveTo>
                    <a:cubicBezTo>
                      <a:pt x="1" y="3"/>
                      <a:pt x="1" y="5"/>
                      <a:pt x="1" y="5"/>
                    </a:cubicBezTo>
                    <a:cubicBezTo>
                      <a:pt x="2" y="5"/>
                      <a:pt x="2" y="4"/>
                      <a:pt x="3" y="3"/>
                    </a:cubicBezTo>
                    <a:cubicBezTo>
                      <a:pt x="3" y="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32" name="Google Shape;3032;p34"/>
              <p:cNvSpPr/>
              <p:nvPr/>
            </p:nvSpPr>
            <p:spPr>
              <a:xfrm>
                <a:off x="687050" y="1767675"/>
                <a:ext cx="350" cy="200"/>
              </a:xfrm>
              <a:custGeom>
                <a:avLst/>
                <a:gdLst/>
                <a:ahLst/>
                <a:cxnLst/>
                <a:rect l="l" t="t" r="r" b="b"/>
                <a:pathLst>
                  <a:path w="14" h="8" extrusionOk="0">
                    <a:moveTo>
                      <a:pt x="14" y="1"/>
                    </a:moveTo>
                    <a:cubicBezTo>
                      <a:pt x="12" y="1"/>
                      <a:pt x="7" y="1"/>
                      <a:pt x="0" y="8"/>
                    </a:cubicBezTo>
                    <a:cubicBezTo>
                      <a:pt x="5" y="5"/>
                      <a:pt x="9" y="3"/>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33" name="Google Shape;3033;p34"/>
              <p:cNvSpPr/>
              <p:nvPr/>
            </p:nvSpPr>
            <p:spPr>
              <a:xfrm>
                <a:off x="751100" y="1726075"/>
                <a:ext cx="125" cy="125"/>
              </a:xfrm>
              <a:custGeom>
                <a:avLst/>
                <a:gdLst/>
                <a:ahLst/>
                <a:cxnLst/>
                <a:rect l="l" t="t" r="r" b="b"/>
                <a:pathLst>
                  <a:path w="5" h="5" extrusionOk="0">
                    <a:moveTo>
                      <a:pt x="1" y="1"/>
                    </a:moveTo>
                    <a:cubicBezTo>
                      <a:pt x="0" y="1"/>
                      <a:pt x="1" y="5"/>
                      <a:pt x="4" y="5"/>
                    </a:cubicBezTo>
                    <a:cubicBezTo>
                      <a:pt x="3" y="2"/>
                      <a:pt x="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34" name="Google Shape;3034;p34"/>
              <p:cNvSpPr/>
              <p:nvPr/>
            </p:nvSpPr>
            <p:spPr>
              <a:xfrm>
                <a:off x="758675" y="1735100"/>
                <a:ext cx="200" cy="100"/>
              </a:xfrm>
              <a:custGeom>
                <a:avLst/>
                <a:gdLst/>
                <a:ahLst/>
                <a:cxnLst/>
                <a:rect l="l" t="t" r="r" b="b"/>
                <a:pathLst>
                  <a:path w="8" h="4" extrusionOk="0">
                    <a:moveTo>
                      <a:pt x="0" y="3"/>
                    </a:moveTo>
                    <a:lnTo>
                      <a:pt x="0" y="3"/>
                    </a:lnTo>
                    <a:cubicBezTo>
                      <a:pt x="7" y="1"/>
                      <a:pt x="7" y="1"/>
                      <a:pt x="0"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35" name="Google Shape;3035;p34"/>
              <p:cNvSpPr/>
              <p:nvPr/>
            </p:nvSpPr>
            <p:spPr>
              <a:xfrm>
                <a:off x="750975" y="1725650"/>
                <a:ext cx="250" cy="275"/>
              </a:xfrm>
              <a:custGeom>
                <a:avLst/>
                <a:gdLst/>
                <a:ahLst/>
                <a:cxnLst/>
                <a:rect l="l" t="t" r="r" b="b"/>
                <a:pathLst>
                  <a:path w="10" h="11" extrusionOk="0">
                    <a:moveTo>
                      <a:pt x="9" y="1"/>
                    </a:moveTo>
                    <a:cubicBezTo>
                      <a:pt x="2" y="1"/>
                      <a:pt x="0" y="1"/>
                      <a:pt x="7" y="10"/>
                    </a:cubicBezTo>
                    <a:lnTo>
                      <a:pt x="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36" name="Google Shape;3036;p34"/>
              <p:cNvSpPr/>
              <p:nvPr/>
            </p:nvSpPr>
            <p:spPr>
              <a:xfrm>
                <a:off x="751200" y="1726125"/>
                <a:ext cx="125" cy="375"/>
              </a:xfrm>
              <a:custGeom>
                <a:avLst/>
                <a:gdLst/>
                <a:ahLst/>
                <a:cxnLst/>
                <a:rect l="l" t="t" r="r" b="b"/>
                <a:pathLst>
                  <a:path w="5" h="15" extrusionOk="0">
                    <a:moveTo>
                      <a:pt x="5" y="0"/>
                    </a:moveTo>
                    <a:cubicBezTo>
                      <a:pt x="3" y="0"/>
                      <a:pt x="3" y="3"/>
                      <a:pt x="0" y="3"/>
                    </a:cubicBezTo>
                    <a:cubicBezTo>
                      <a:pt x="0" y="5"/>
                      <a:pt x="0" y="10"/>
                      <a:pt x="3" y="14"/>
                    </a:cubicBezTo>
                    <a:cubicBezTo>
                      <a:pt x="3"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37" name="Google Shape;3037;p34"/>
              <p:cNvSpPr/>
              <p:nvPr/>
            </p:nvSpPr>
            <p:spPr>
              <a:xfrm>
                <a:off x="714650" y="1772675"/>
                <a:ext cx="225" cy="225"/>
              </a:xfrm>
              <a:custGeom>
                <a:avLst/>
                <a:gdLst/>
                <a:ahLst/>
                <a:cxnLst/>
                <a:rect l="l" t="t" r="r" b="b"/>
                <a:pathLst>
                  <a:path w="9" h="9" extrusionOk="0">
                    <a:moveTo>
                      <a:pt x="9" y="0"/>
                    </a:moveTo>
                    <a:cubicBezTo>
                      <a:pt x="3" y="6"/>
                      <a:pt x="1" y="8"/>
                      <a:pt x="1" y="8"/>
                    </a:cubicBezTo>
                    <a:cubicBezTo>
                      <a:pt x="1" y="8"/>
                      <a:pt x="4" y="6"/>
                      <a:pt x="9" y="2"/>
                    </a:cubicBezTo>
                    <a:cubicBezTo>
                      <a:pt x="9" y="2"/>
                      <a:pt x="9"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38" name="Google Shape;3038;p34"/>
              <p:cNvSpPr/>
              <p:nvPr/>
            </p:nvSpPr>
            <p:spPr>
              <a:xfrm>
                <a:off x="761350" y="1751850"/>
                <a:ext cx="75" cy="25"/>
              </a:xfrm>
              <a:custGeom>
                <a:avLst/>
                <a:gdLst/>
                <a:ahLst/>
                <a:cxnLst/>
                <a:rect l="l" t="t" r="r" b="b"/>
                <a:pathLst>
                  <a:path w="3" h="1" extrusionOk="0">
                    <a:moveTo>
                      <a:pt x="2" y="1"/>
                    </a:moveTo>
                    <a:lnTo>
                      <a:pt x="2"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39" name="Google Shape;3039;p34"/>
              <p:cNvSpPr/>
              <p:nvPr/>
            </p:nvSpPr>
            <p:spPr>
              <a:xfrm>
                <a:off x="758725" y="1751325"/>
                <a:ext cx="3100" cy="1550"/>
              </a:xfrm>
              <a:custGeom>
                <a:avLst/>
                <a:gdLst/>
                <a:ahLst/>
                <a:cxnLst/>
                <a:rect l="l" t="t" r="r" b="b"/>
                <a:pathLst>
                  <a:path w="124" h="62" extrusionOk="0">
                    <a:moveTo>
                      <a:pt x="1" y="1"/>
                    </a:moveTo>
                    <a:lnTo>
                      <a:pt x="124" y="61"/>
                    </a:lnTo>
                    <a:cubicBezTo>
                      <a:pt x="84" y="36"/>
                      <a:pt x="93" y="29"/>
                      <a:pt x="105" y="22"/>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40" name="Google Shape;3040;p34"/>
              <p:cNvSpPr/>
              <p:nvPr/>
            </p:nvSpPr>
            <p:spPr>
              <a:xfrm>
                <a:off x="752175" y="1727750"/>
                <a:ext cx="725" cy="475"/>
              </a:xfrm>
              <a:custGeom>
                <a:avLst/>
                <a:gdLst/>
                <a:ahLst/>
                <a:cxnLst/>
                <a:rect l="l" t="t" r="r" b="b"/>
                <a:pathLst>
                  <a:path w="29" h="19" extrusionOk="0">
                    <a:moveTo>
                      <a:pt x="9" y="1"/>
                    </a:moveTo>
                    <a:cubicBezTo>
                      <a:pt x="6" y="1"/>
                      <a:pt x="3" y="2"/>
                      <a:pt x="1" y="3"/>
                    </a:cubicBezTo>
                    <a:cubicBezTo>
                      <a:pt x="12" y="3"/>
                      <a:pt x="12" y="10"/>
                      <a:pt x="12" y="19"/>
                    </a:cubicBezTo>
                    <a:cubicBezTo>
                      <a:pt x="22" y="14"/>
                      <a:pt x="29" y="10"/>
                      <a:pt x="19" y="3"/>
                    </a:cubicBezTo>
                    <a:cubicBezTo>
                      <a:pt x="16"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41" name="Google Shape;3041;p34"/>
              <p:cNvSpPr/>
              <p:nvPr/>
            </p:nvSpPr>
            <p:spPr>
              <a:xfrm>
                <a:off x="684900" y="1722300"/>
                <a:ext cx="80350" cy="55600"/>
              </a:xfrm>
              <a:custGeom>
                <a:avLst/>
                <a:gdLst/>
                <a:ahLst/>
                <a:cxnLst/>
                <a:rect l="l" t="t" r="r" b="b"/>
                <a:pathLst>
                  <a:path w="3214" h="2224" extrusionOk="0">
                    <a:moveTo>
                      <a:pt x="2700" y="219"/>
                    </a:moveTo>
                    <a:cubicBezTo>
                      <a:pt x="2703" y="219"/>
                      <a:pt x="2707" y="220"/>
                      <a:pt x="2710" y="221"/>
                    </a:cubicBezTo>
                    <a:cubicBezTo>
                      <a:pt x="2720" y="228"/>
                      <a:pt x="2713" y="232"/>
                      <a:pt x="2703" y="237"/>
                    </a:cubicBezTo>
                    <a:cubicBezTo>
                      <a:pt x="2703" y="228"/>
                      <a:pt x="2703" y="221"/>
                      <a:pt x="2692" y="221"/>
                    </a:cubicBezTo>
                    <a:cubicBezTo>
                      <a:pt x="2694" y="220"/>
                      <a:pt x="2697" y="219"/>
                      <a:pt x="2700" y="219"/>
                    </a:cubicBezTo>
                    <a:close/>
                    <a:moveTo>
                      <a:pt x="2699" y="253"/>
                    </a:moveTo>
                    <a:cubicBezTo>
                      <a:pt x="2693" y="260"/>
                      <a:pt x="2690" y="263"/>
                      <a:pt x="2690" y="263"/>
                    </a:cubicBezTo>
                    <a:cubicBezTo>
                      <a:pt x="2689" y="263"/>
                      <a:pt x="2692" y="258"/>
                      <a:pt x="2696" y="253"/>
                    </a:cubicBezTo>
                    <a:close/>
                    <a:moveTo>
                      <a:pt x="3084" y="1104"/>
                    </a:moveTo>
                    <a:lnTo>
                      <a:pt x="3084" y="1104"/>
                    </a:lnTo>
                    <a:cubicBezTo>
                      <a:pt x="3082" y="1104"/>
                      <a:pt x="3081" y="1104"/>
                      <a:pt x="3080" y="1105"/>
                    </a:cubicBezTo>
                    <a:lnTo>
                      <a:pt x="3080" y="1105"/>
                    </a:lnTo>
                    <a:cubicBezTo>
                      <a:pt x="3082" y="1105"/>
                      <a:pt x="3083" y="1104"/>
                      <a:pt x="3084" y="1104"/>
                    </a:cubicBezTo>
                    <a:close/>
                    <a:moveTo>
                      <a:pt x="2875" y="1516"/>
                    </a:moveTo>
                    <a:cubicBezTo>
                      <a:pt x="2875" y="1516"/>
                      <a:pt x="2875" y="1516"/>
                      <a:pt x="2875" y="1517"/>
                    </a:cubicBezTo>
                    <a:cubicBezTo>
                      <a:pt x="2875" y="1516"/>
                      <a:pt x="2875" y="1516"/>
                      <a:pt x="2875" y="1516"/>
                    </a:cubicBezTo>
                    <a:close/>
                    <a:moveTo>
                      <a:pt x="2789" y="1533"/>
                    </a:moveTo>
                    <a:cubicBezTo>
                      <a:pt x="2796" y="1544"/>
                      <a:pt x="2792" y="1548"/>
                      <a:pt x="2781" y="1548"/>
                    </a:cubicBezTo>
                    <a:cubicBezTo>
                      <a:pt x="2778" y="1548"/>
                      <a:pt x="2775" y="1547"/>
                      <a:pt x="2771" y="1547"/>
                    </a:cubicBezTo>
                    <a:cubicBezTo>
                      <a:pt x="2771" y="1540"/>
                      <a:pt x="2777" y="1535"/>
                      <a:pt x="2789" y="1533"/>
                    </a:cubicBezTo>
                    <a:close/>
                    <a:moveTo>
                      <a:pt x="791" y="1688"/>
                    </a:moveTo>
                    <a:cubicBezTo>
                      <a:pt x="791" y="1690"/>
                      <a:pt x="792" y="1692"/>
                      <a:pt x="793" y="1694"/>
                    </a:cubicBezTo>
                    <a:lnTo>
                      <a:pt x="793" y="1694"/>
                    </a:lnTo>
                    <a:cubicBezTo>
                      <a:pt x="792" y="1693"/>
                      <a:pt x="792" y="1690"/>
                      <a:pt x="791" y="1688"/>
                    </a:cubicBezTo>
                    <a:close/>
                    <a:moveTo>
                      <a:pt x="1169" y="1746"/>
                    </a:moveTo>
                    <a:lnTo>
                      <a:pt x="1171" y="1758"/>
                    </a:lnTo>
                    <a:cubicBezTo>
                      <a:pt x="1167" y="1760"/>
                      <a:pt x="1165" y="1761"/>
                      <a:pt x="1163" y="1761"/>
                    </a:cubicBezTo>
                    <a:cubicBezTo>
                      <a:pt x="1160" y="1761"/>
                      <a:pt x="1164" y="1754"/>
                      <a:pt x="1169" y="1746"/>
                    </a:cubicBezTo>
                    <a:close/>
                    <a:moveTo>
                      <a:pt x="2420" y="1945"/>
                    </a:moveTo>
                    <a:cubicBezTo>
                      <a:pt x="2425" y="1945"/>
                      <a:pt x="2433" y="1949"/>
                      <a:pt x="2441" y="1952"/>
                    </a:cubicBezTo>
                    <a:cubicBezTo>
                      <a:pt x="2440" y="1960"/>
                      <a:pt x="2439" y="1979"/>
                      <a:pt x="2432" y="1979"/>
                    </a:cubicBezTo>
                    <a:cubicBezTo>
                      <a:pt x="2429" y="1979"/>
                      <a:pt x="2427" y="1978"/>
                      <a:pt x="2423" y="1973"/>
                    </a:cubicBezTo>
                    <a:cubicBezTo>
                      <a:pt x="2414" y="1951"/>
                      <a:pt x="2415" y="1945"/>
                      <a:pt x="2420" y="1945"/>
                    </a:cubicBezTo>
                    <a:close/>
                    <a:moveTo>
                      <a:pt x="2306" y="2027"/>
                    </a:moveTo>
                    <a:lnTo>
                      <a:pt x="2302" y="2029"/>
                    </a:lnTo>
                    <a:cubicBezTo>
                      <a:pt x="2304" y="2029"/>
                      <a:pt x="2305" y="2028"/>
                      <a:pt x="2306" y="2027"/>
                    </a:cubicBezTo>
                    <a:close/>
                    <a:moveTo>
                      <a:pt x="596" y="2067"/>
                    </a:moveTo>
                    <a:lnTo>
                      <a:pt x="598" y="2068"/>
                    </a:lnTo>
                    <a:cubicBezTo>
                      <a:pt x="598" y="2067"/>
                      <a:pt x="597" y="2067"/>
                      <a:pt x="596" y="2067"/>
                    </a:cubicBezTo>
                    <a:close/>
                    <a:moveTo>
                      <a:pt x="1713" y="2209"/>
                    </a:moveTo>
                    <a:lnTo>
                      <a:pt x="1711" y="2210"/>
                    </a:lnTo>
                    <a:cubicBezTo>
                      <a:pt x="1712" y="2209"/>
                      <a:pt x="1712" y="2209"/>
                      <a:pt x="1713" y="2209"/>
                    </a:cubicBezTo>
                    <a:close/>
                    <a:moveTo>
                      <a:pt x="2692" y="0"/>
                    </a:moveTo>
                    <a:lnTo>
                      <a:pt x="2692" y="0"/>
                    </a:lnTo>
                    <a:cubicBezTo>
                      <a:pt x="2641" y="12"/>
                      <a:pt x="2699" y="7"/>
                      <a:pt x="2638" y="24"/>
                    </a:cubicBezTo>
                    <a:cubicBezTo>
                      <a:pt x="2644" y="23"/>
                      <a:pt x="2649" y="22"/>
                      <a:pt x="2653" y="22"/>
                    </a:cubicBezTo>
                    <a:cubicBezTo>
                      <a:pt x="2694" y="22"/>
                      <a:pt x="2659" y="69"/>
                      <a:pt x="2689" y="69"/>
                    </a:cubicBezTo>
                    <a:cubicBezTo>
                      <a:pt x="2693" y="69"/>
                      <a:pt x="2698" y="68"/>
                      <a:pt x="2705" y="66"/>
                    </a:cubicBezTo>
                    <a:lnTo>
                      <a:pt x="2705" y="66"/>
                    </a:lnTo>
                    <a:cubicBezTo>
                      <a:pt x="2649" y="85"/>
                      <a:pt x="2682" y="97"/>
                      <a:pt x="2627" y="123"/>
                    </a:cubicBezTo>
                    <a:cubicBezTo>
                      <a:pt x="2636" y="123"/>
                      <a:pt x="2643" y="121"/>
                      <a:pt x="2648" y="121"/>
                    </a:cubicBezTo>
                    <a:cubicBezTo>
                      <a:pt x="2654" y="121"/>
                      <a:pt x="2656" y="124"/>
                      <a:pt x="2652" y="135"/>
                    </a:cubicBezTo>
                    <a:cubicBezTo>
                      <a:pt x="2657" y="137"/>
                      <a:pt x="2664" y="137"/>
                      <a:pt x="2669" y="140"/>
                    </a:cubicBezTo>
                    <a:cubicBezTo>
                      <a:pt x="2678" y="133"/>
                      <a:pt x="2685" y="130"/>
                      <a:pt x="2694" y="128"/>
                    </a:cubicBezTo>
                    <a:cubicBezTo>
                      <a:pt x="2736" y="135"/>
                      <a:pt x="2736" y="167"/>
                      <a:pt x="2757" y="179"/>
                    </a:cubicBezTo>
                    <a:cubicBezTo>
                      <a:pt x="2755" y="182"/>
                      <a:pt x="2752" y="183"/>
                      <a:pt x="2749" y="183"/>
                    </a:cubicBezTo>
                    <a:cubicBezTo>
                      <a:pt x="2745" y="183"/>
                      <a:pt x="2739" y="181"/>
                      <a:pt x="2732" y="181"/>
                    </a:cubicBezTo>
                    <a:cubicBezTo>
                      <a:pt x="2728" y="181"/>
                      <a:pt x="2724" y="181"/>
                      <a:pt x="2720" y="184"/>
                    </a:cubicBezTo>
                    <a:lnTo>
                      <a:pt x="2752" y="198"/>
                    </a:lnTo>
                    <a:cubicBezTo>
                      <a:pt x="2725" y="201"/>
                      <a:pt x="2707" y="220"/>
                      <a:pt x="2689" y="220"/>
                    </a:cubicBezTo>
                    <a:cubicBezTo>
                      <a:pt x="2681" y="220"/>
                      <a:pt x="2674" y="217"/>
                      <a:pt x="2666" y="209"/>
                    </a:cubicBezTo>
                    <a:lnTo>
                      <a:pt x="2666" y="209"/>
                    </a:lnTo>
                    <a:lnTo>
                      <a:pt x="2669" y="237"/>
                    </a:lnTo>
                    <a:cubicBezTo>
                      <a:pt x="2650" y="253"/>
                      <a:pt x="2645" y="276"/>
                      <a:pt x="2662" y="288"/>
                    </a:cubicBezTo>
                    <a:cubicBezTo>
                      <a:pt x="2658" y="300"/>
                      <a:pt x="2695" y="310"/>
                      <a:pt x="2687" y="310"/>
                    </a:cubicBezTo>
                    <a:cubicBezTo>
                      <a:pt x="2686" y="310"/>
                      <a:pt x="2683" y="310"/>
                      <a:pt x="2678" y="309"/>
                    </a:cubicBezTo>
                    <a:lnTo>
                      <a:pt x="2678" y="309"/>
                    </a:lnTo>
                    <a:lnTo>
                      <a:pt x="2708" y="346"/>
                    </a:lnTo>
                    <a:lnTo>
                      <a:pt x="2699" y="348"/>
                    </a:lnTo>
                    <a:cubicBezTo>
                      <a:pt x="2699" y="369"/>
                      <a:pt x="2722" y="385"/>
                      <a:pt x="2733" y="406"/>
                    </a:cubicBezTo>
                    <a:cubicBezTo>
                      <a:pt x="2750" y="427"/>
                      <a:pt x="2745" y="457"/>
                      <a:pt x="2720" y="471"/>
                    </a:cubicBezTo>
                    <a:cubicBezTo>
                      <a:pt x="2731" y="478"/>
                      <a:pt x="2745" y="490"/>
                      <a:pt x="2738" y="508"/>
                    </a:cubicBezTo>
                    <a:lnTo>
                      <a:pt x="2706" y="517"/>
                    </a:lnTo>
                    <a:cubicBezTo>
                      <a:pt x="2720" y="529"/>
                      <a:pt x="2680" y="561"/>
                      <a:pt x="2715" y="564"/>
                    </a:cubicBezTo>
                    <a:cubicBezTo>
                      <a:pt x="2629" y="589"/>
                      <a:pt x="2703" y="631"/>
                      <a:pt x="2689" y="657"/>
                    </a:cubicBezTo>
                    <a:lnTo>
                      <a:pt x="2733" y="657"/>
                    </a:lnTo>
                    <a:cubicBezTo>
                      <a:pt x="2733" y="673"/>
                      <a:pt x="2745" y="689"/>
                      <a:pt x="2761" y="710"/>
                    </a:cubicBezTo>
                    <a:lnTo>
                      <a:pt x="2798" y="708"/>
                    </a:lnTo>
                    <a:lnTo>
                      <a:pt x="2798" y="708"/>
                    </a:lnTo>
                    <a:cubicBezTo>
                      <a:pt x="2831" y="724"/>
                      <a:pt x="2773" y="754"/>
                      <a:pt x="2775" y="782"/>
                    </a:cubicBezTo>
                    <a:cubicBezTo>
                      <a:pt x="2761" y="779"/>
                      <a:pt x="2764" y="772"/>
                      <a:pt x="2773" y="768"/>
                    </a:cubicBezTo>
                    <a:lnTo>
                      <a:pt x="2773" y="768"/>
                    </a:lnTo>
                    <a:cubicBezTo>
                      <a:pt x="2687" y="796"/>
                      <a:pt x="2831" y="844"/>
                      <a:pt x="2764" y="872"/>
                    </a:cubicBezTo>
                    <a:cubicBezTo>
                      <a:pt x="2777" y="881"/>
                      <a:pt x="2773" y="886"/>
                      <a:pt x="2761" y="891"/>
                    </a:cubicBezTo>
                    <a:lnTo>
                      <a:pt x="2759" y="888"/>
                    </a:lnTo>
                    <a:cubicBezTo>
                      <a:pt x="2759" y="891"/>
                      <a:pt x="2759" y="891"/>
                      <a:pt x="2759" y="893"/>
                    </a:cubicBezTo>
                    <a:cubicBezTo>
                      <a:pt x="2752" y="895"/>
                      <a:pt x="2745" y="898"/>
                      <a:pt x="2738" y="900"/>
                    </a:cubicBezTo>
                    <a:cubicBezTo>
                      <a:pt x="2745" y="900"/>
                      <a:pt x="2752" y="898"/>
                      <a:pt x="2759" y="895"/>
                    </a:cubicBezTo>
                    <a:cubicBezTo>
                      <a:pt x="2761" y="905"/>
                      <a:pt x="2764" y="914"/>
                      <a:pt x="2771" y="921"/>
                    </a:cubicBezTo>
                    <a:lnTo>
                      <a:pt x="2731" y="919"/>
                    </a:lnTo>
                    <a:lnTo>
                      <a:pt x="2731" y="921"/>
                    </a:lnTo>
                    <a:cubicBezTo>
                      <a:pt x="2718" y="927"/>
                      <a:pt x="2737" y="931"/>
                      <a:pt x="2763" y="931"/>
                    </a:cubicBezTo>
                    <a:cubicBezTo>
                      <a:pt x="2768" y="931"/>
                      <a:pt x="2774" y="931"/>
                      <a:pt x="2780" y="930"/>
                    </a:cubicBezTo>
                    <a:cubicBezTo>
                      <a:pt x="2787" y="937"/>
                      <a:pt x="2794" y="942"/>
                      <a:pt x="2801" y="946"/>
                    </a:cubicBezTo>
                    <a:cubicBezTo>
                      <a:pt x="2798" y="946"/>
                      <a:pt x="2796" y="946"/>
                      <a:pt x="2794" y="946"/>
                    </a:cubicBezTo>
                    <a:cubicBezTo>
                      <a:pt x="2743" y="946"/>
                      <a:pt x="2812" y="974"/>
                      <a:pt x="2754" y="974"/>
                    </a:cubicBezTo>
                    <a:cubicBezTo>
                      <a:pt x="2752" y="974"/>
                      <a:pt x="2750" y="974"/>
                      <a:pt x="2747" y="974"/>
                    </a:cubicBezTo>
                    <a:lnTo>
                      <a:pt x="2747" y="974"/>
                    </a:lnTo>
                    <a:cubicBezTo>
                      <a:pt x="2780" y="986"/>
                      <a:pt x="2764" y="1021"/>
                      <a:pt x="2833" y="1041"/>
                    </a:cubicBezTo>
                    <a:cubicBezTo>
                      <a:pt x="2824" y="1039"/>
                      <a:pt x="2817" y="1041"/>
                      <a:pt x="2819" y="1037"/>
                    </a:cubicBezTo>
                    <a:lnTo>
                      <a:pt x="2819" y="1037"/>
                    </a:lnTo>
                    <a:cubicBezTo>
                      <a:pt x="2808" y="1044"/>
                      <a:pt x="2796" y="1053"/>
                      <a:pt x="2815" y="1067"/>
                    </a:cubicBezTo>
                    <a:lnTo>
                      <a:pt x="2764" y="1058"/>
                    </a:lnTo>
                    <a:lnTo>
                      <a:pt x="2764" y="1058"/>
                    </a:lnTo>
                    <a:lnTo>
                      <a:pt x="2824" y="1099"/>
                    </a:lnTo>
                    <a:cubicBezTo>
                      <a:pt x="2816" y="1101"/>
                      <a:pt x="2808" y="1102"/>
                      <a:pt x="2800" y="1102"/>
                    </a:cubicBezTo>
                    <a:cubicBezTo>
                      <a:pt x="2778" y="1102"/>
                      <a:pt x="2755" y="1095"/>
                      <a:pt x="2736" y="1081"/>
                    </a:cubicBezTo>
                    <a:lnTo>
                      <a:pt x="2736" y="1081"/>
                    </a:lnTo>
                    <a:cubicBezTo>
                      <a:pt x="2784" y="1127"/>
                      <a:pt x="2750" y="1111"/>
                      <a:pt x="2798" y="1157"/>
                    </a:cubicBezTo>
                    <a:lnTo>
                      <a:pt x="2768" y="1146"/>
                    </a:lnTo>
                    <a:lnTo>
                      <a:pt x="2768" y="1146"/>
                    </a:lnTo>
                    <a:cubicBezTo>
                      <a:pt x="2764" y="1154"/>
                      <a:pt x="2796" y="1181"/>
                      <a:pt x="2778" y="1181"/>
                    </a:cubicBezTo>
                    <a:cubicBezTo>
                      <a:pt x="2776" y="1181"/>
                      <a:pt x="2775" y="1181"/>
                      <a:pt x="2773" y="1180"/>
                    </a:cubicBezTo>
                    <a:cubicBezTo>
                      <a:pt x="2738" y="1180"/>
                      <a:pt x="2726" y="1206"/>
                      <a:pt x="2710" y="1236"/>
                    </a:cubicBezTo>
                    <a:cubicBezTo>
                      <a:pt x="2696" y="1266"/>
                      <a:pt x="2678" y="1301"/>
                      <a:pt x="2641" y="1303"/>
                    </a:cubicBezTo>
                    <a:cubicBezTo>
                      <a:pt x="2731" y="1340"/>
                      <a:pt x="2587" y="1306"/>
                      <a:pt x="2652" y="1345"/>
                    </a:cubicBezTo>
                    <a:cubicBezTo>
                      <a:pt x="2629" y="1336"/>
                      <a:pt x="2615" y="1336"/>
                      <a:pt x="2601" y="1320"/>
                    </a:cubicBezTo>
                    <a:lnTo>
                      <a:pt x="2601" y="1320"/>
                    </a:lnTo>
                    <a:cubicBezTo>
                      <a:pt x="2606" y="1354"/>
                      <a:pt x="2546" y="1336"/>
                      <a:pt x="2590" y="1387"/>
                    </a:cubicBezTo>
                    <a:cubicBezTo>
                      <a:pt x="2567" y="1375"/>
                      <a:pt x="2564" y="1364"/>
                      <a:pt x="2550" y="1357"/>
                    </a:cubicBezTo>
                    <a:lnTo>
                      <a:pt x="2550" y="1357"/>
                    </a:lnTo>
                    <a:cubicBezTo>
                      <a:pt x="2552" y="1361"/>
                      <a:pt x="2559" y="1371"/>
                      <a:pt x="2553" y="1371"/>
                    </a:cubicBezTo>
                    <a:cubicBezTo>
                      <a:pt x="2551" y="1371"/>
                      <a:pt x="2550" y="1371"/>
                      <a:pt x="2548" y="1371"/>
                    </a:cubicBezTo>
                    <a:cubicBezTo>
                      <a:pt x="2536" y="1364"/>
                      <a:pt x="2536" y="1357"/>
                      <a:pt x="2529" y="1347"/>
                    </a:cubicBezTo>
                    <a:lnTo>
                      <a:pt x="2529" y="1347"/>
                    </a:lnTo>
                    <a:cubicBezTo>
                      <a:pt x="2516" y="1371"/>
                      <a:pt x="2573" y="1412"/>
                      <a:pt x="2627" y="1452"/>
                    </a:cubicBezTo>
                    <a:cubicBezTo>
                      <a:pt x="2620" y="1451"/>
                      <a:pt x="2615" y="1450"/>
                      <a:pt x="2610" y="1450"/>
                    </a:cubicBezTo>
                    <a:cubicBezTo>
                      <a:pt x="2591" y="1450"/>
                      <a:pt x="2595" y="1460"/>
                      <a:pt x="2618" y="1489"/>
                    </a:cubicBezTo>
                    <a:cubicBezTo>
                      <a:pt x="2597" y="1482"/>
                      <a:pt x="2573" y="1475"/>
                      <a:pt x="2578" y="1456"/>
                    </a:cubicBezTo>
                    <a:lnTo>
                      <a:pt x="2578" y="1456"/>
                    </a:lnTo>
                    <a:cubicBezTo>
                      <a:pt x="2569" y="1463"/>
                      <a:pt x="2513" y="1484"/>
                      <a:pt x="2553" y="1519"/>
                    </a:cubicBezTo>
                    <a:cubicBezTo>
                      <a:pt x="2550" y="1518"/>
                      <a:pt x="2549" y="1517"/>
                      <a:pt x="2547" y="1517"/>
                    </a:cubicBezTo>
                    <a:cubicBezTo>
                      <a:pt x="2540" y="1517"/>
                      <a:pt x="2539" y="1527"/>
                      <a:pt x="2541" y="1533"/>
                    </a:cubicBezTo>
                    <a:cubicBezTo>
                      <a:pt x="2522" y="1547"/>
                      <a:pt x="2518" y="1544"/>
                      <a:pt x="2504" y="1563"/>
                    </a:cubicBezTo>
                    <a:lnTo>
                      <a:pt x="2516" y="1565"/>
                    </a:lnTo>
                    <a:cubicBezTo>
                      <a:pt x="2555" y="1616"/>
                      <a:pt x="2511" y="1588"/>
                      <a:pt x="2502" y="1607"/>
                    </a:cubicBezTo>
                    <a:lnTo>
                      <a:pt x="2497" y="1602"/>
                    </a:lnTo>
                    <a:cubicBezTo>
                      <a:pt x="2491" y="1602"/>
                      <a:pt x="2486" y="1601"/>
                      <a:pt x="2482" y="1601"/>
                    </a:cubicBezTo>
                    <a:cubicBezTo>
                      <a:pt x="2449" y="1601"/>
                      <a:pt x="2478" y="1621"/>
                      <a:pt x="2450" y="1621"/>
                    </a:cubicBezTo>
                    <a:cubicBezTo>
                      <a:pt x="2445" y="1621"/>
                      <a:pt x="2438" y="1620"/>
                      <a:pt x="2427" y="1619"/>
                    </a:cubicBezTo>
                    <a:lnTo>
                      <a:pt x="2427" y="1619"/>
                    </a:lnTo>
                    <a:lnTo>
                      <a:pt x="2455" y="1646"/>
                    </a:lnTo>
                    <a:cubicBezTo>
                      <a:pt x="2471" y="1668"/>
                      <a:pt x="2470" y="1674"/>
                      <a:pt x="2461" y="1674"/>
                    </a:cubicBezTo>
                    <a:cubicBezTo>
                      <a:pt x="2449" y="1674"/>
                      <a:pt x="2420" y="1661"/>
                      <a:pt x="2403" y="1661"/>
                    </a:cubicBezTo>
                    <a:cubicBezTo>
                      <a:pt x="2396" y="1661"/>
                      <a:pt x="2390" y="1663"/>
                      <a:pt x="2390" y="1672"/>
                    </a:cubicBezTo>
                    <a:lnTo>
                      <a:pt x="2411" y="1684"/>
                    </a:lnTo>
                    <a:cubicBezTo>
                      <a:pt x="2412" y="1688"/>
                      <a:pt x="2410" y="1690"/>
                      <a:pt x="2407" y="1690"/>
                    </a:cubicBezTo>
                    <a:cubicBezTo>
                      <a:pt x="2389" y="1690"/>
                      <a:pt x="2309" y="1614"/>
                      <a:pt x="2295" y="1612"/>
                    </a:cubicBezTo>
                    <a:cubicBezTo>
                      <a:pt x="2288" y="1607"/>
                      <a:pt x="2293" y="1600"/>
                      <a:pt x="2293" y="1593"/>
                    </a:cubicBezTo>
                    <a:cubicBezTo>
                      <a:pt x="2285" y="1590"/>
                      <a:pt x="2280" y="1588"/>
                      <a:pt x="2277" y="1588"/>
                    </a:cubicBezTo>
                    <a:cubicBezTo>
                      <a:pt x="2259" y="1588"/>
                      <a:pt x="2316" y="1640"/>
                      <a:pt x="2302" y="1660"/>
                    </a:cubicBezTo>
                    <a:cubicBezTo>
                      <a:pt x="2285" y="1641"/>
                      <a:pt x="2271" y="1602"/>
                      <a:pt x="2254" y="1602"/>
                    </a:cubicBezTo>
                    <a:cubicBezTo>
                      <a:pt x="2253" y="1602"/>
                      <a:pt x="2252" y="1602"/>
                      <a:pt x="2251" y="1602"/>
                    </a:cubicBezTo>
                    <a:cubicBezTo>
                      <a:pt x="2250" y="1601"/>
                      <a:pt x="2249" y="1601"/>
                      <a:pt x="2248" y="1601"/>
                    </a:cubicBezTo>
                    <a:cubicBezTo>
                      <a:pt x="2239" y="1601"/>
                      <a:pt x="2247" y="1674"/>
                      <a:pt x="2221" y="1674"/>
                    </a:cubicBezTo>
                    <a:cubicBezTo>
                      <a:pt x="2217" y="1674"/>
                      <a:pt x="2211" y="1672"/>
                      <a:pt x="2205" y="1667"/>
                    </a:cubicBezTo>
                    <a:lnTo>
                      <a:pt x="2205" y="1667"/>
                    </a:lnTo>
                    <a:cubicBezTo>
                      <a:pt x="2221" y="1684"/>
                      <a:pt x="2235" y="1700"/>
                      <a:pt x="2233" y="1718"/>
                    </a:cubicBezTo>
                    <a:cubicBezTo>
                      <a:pt x="2231" y="1720"/>
                      <a:pt x="2228" y="1721"/>
                      <a:pt x="2225" y="1721"/>
                    </a:cubicBezTo>
                    <a:cubicBezTo>
                      <a:pt x="2211" y="1721"/>
                      <a:pt x="2187" y="1704"/>
                      <a:pt x="2172" y="1704"/>
                    </a:cubicBezTo>
                    <a:cubicBezTo>
                      <a:pt x="2162" y="1704"/>
                      <a:pt x="2157" y="1711"/>
                      <a:pt x="2161" y="1735"/>
                    </a:cubicBezTo>
                    <a:cubicBezTo>
                      <a:pt x="2159" y="1730"/>
                      <a:pt x="2154" y="1725"/>
                      <a:pt x="2152" y="1721"/>
                    </a:cubicBezTo>
                    <a:cubicBezTo>
                      <a:pt x="2145" y="1741"/>
                      <a:pt x="2119" y="1762"/>
                      <a:pt x="2124" y="1799"/>
                    </a:cubicBezTo>
                    <a:cubicBezTo>
                      <a:pt x="2108" y="1772"/>
                      <a:pt x="2097" y="1762"/>
                      <a:pt x="2088" y="1762"/>
                    </a:cubicBezTo>
                    <a:cubicBezTo>
                      <a:pt x="2077" y="1762"/>
                      <a:pt x="2070" y="1773"/>
                      <a:pt x="2061" y="1786"/>
                    </a:cubicBezTo>
                    <a:cubicBezTo>
                      <a:pt x="2054" y="1798"/>
                      <a:pt x="2047" y="1810"/>
                      <a:pt x="2038" y="1810"/>
                    </a:cubicBezTo>
                    <a:cubicBezTo>
                      <a:pt x="2031" y="1810"/>
                      <a:pt x="2024" y="1800"/>
                      <a:pt x="2015" y="1772"/>
                    </a:cubicBezTo>
                    <a:lnTo>
                      <a:pt x="1973" y="1790"/>
                    </a:lnTo>
                    <a:lnTo>
                      <a:pt x="1971" y="1776"/>
                    </a:lnTo>
                    <a:cubicBezTo>
                      <a:pt x="1941" y="1776"/>
                      <a:pt x="1936" y="1806"/>
                      <a:pt x="1931" y="1834"/>
                    </a:cubicBezTo>
                    <a:cubicBezTo>
                      <a:pt x="1924" y="1827"/>
                      <a:pt x="1927" y="1816"/>
                      <a:pt x="1924" y="1811"/>
                    </a:cubicBezTo>
                    <a:cubicBezTo>
                      <a:pt x="1910" y="1806"/>
                      <a:pt x="1899" y="1803"/>
                      <a:pt x="1891" y="1803"/>
                    </a:cubicBezTo>
                    <a:cubicBezTo>
                      <a:pt x="1873" y="1803"/>
                      <a:pt x="1867" y="1819"/>
                      <a:pt x="1848" y="1864"/>
                    </a:cubicBezTo>
                    <a:lnTo>
                      <a:pt x="1839" y="1827"/>
                    </a:lnTo>
                    <a:cubicBezTo>
                      <a:pt x="1837" y="1830"/>
                      <a:pt x="1835" y="1832"/>
                      <a:pt x="1832" y="1832"/>
                    </a:cubicBezTo>
                    <a:cubicBezTo>
                      <a:pt x="1819" y="1832"/>
                      <a:pt x="1790" y="1804"/>
                      <a:pt x="1762" y="1804"/>
                    </a:cubicBezTo>
                    <a:cubicBezTo>
                      <a:pt x="1752" y="1804"/>
                      <a:pt x="1741" y="1808"/>
                      <a:pt x="1732" y="1820"/>
                    </a:cubicBezTo>
                    <a:cubicBezTo>
                      <a:pt x="1732" y="1816"/>
                      <a:pt x="1732" y="1809"/>
                      <a:pt x="1734" y="1802"/>
                    </a:cubicBezTo>
                    <a:lnTo>
                      <a:pt x="1734" y="1802"/>
                    </a:lnTo>
                    <a:cubicBezTo>
                      <a:pt x="1727" y="1809"/>
                      <a:pt x="1720" y="1812"/>
                      <a:pt x="1712" y="1812"/>
                    </a:cubicBezTo>
                    <a:cubicBezTo>
                      <a:pt x="1686" y="1812"/>
                      <a:pt x="1658" y="1778"/>
                      <a:pt x="1636" y="1778"/>
                    </a:cubicBezTo>
                    <a:cubicBezTo>
                      <a:pt x="1622" y="1778"/>
                      <a:pt x="1611" y="1792"/>
                      <a:pt x="1604" y="1839"/>
                    </a:cubicBezTo>
                    <a:lnTo>
                      <a:pt x="1570" y="1874"/>
                    </a:lnTo>
                    <a:cubicBezTo>
                      <a:pt x="1611" y="1885"/>
                      <a:pt x="1560" y="1936"/>
                      <a:pt x="1577" y="1959"/>
                    </a:cubicBezTo>
                    <a:cubicBezTo>
                      <a:pt x="1575" y="1960"/>
                      <a:pt x="1574" y="1960"/>
                      <a:pt x="1572" y="1960"/>
                    </a:cubicBezTo>
                    <a:cubicBezTo>
                      <a:pt x="1555" y="1960"/>
                      <a:pt x="1537" y="1915"/>
                      <a:pt x="1556" y="1908"/>
                    </a:cubicBezTo>
                    <a:lnTo>
                      <a:pt x="1556" y="1908"/>
                    </a:lnTo>
                    <a:lnTo>
                      <a:pt x="1558" y="1915"/>
                    </a:lnTo>
                    <a:cubicBezTo>
                      <a:pt x="1572" y="1841"/>
                      <a:pt x="1507" y="1888"/>
                      <a:pt x="1514" y="1834"/>
                    </a:cubicBezTo>
                    <a:cubicBezTo>
                      <a:pt x="1431" y="1832"/>
                      <a:pt x="1361" y="1776"/>
                      <a:pt x="1292" y="1758"/>
                    </a:cubicBezTo>
                    <a:lnTo>
                      <a:pt x="1285" y="1816"/>
                    </a:lnTo>
                    <a:lnTo>
                      <a:pt x="1254" y="1804"/>
                    </a:lnTo>
                    <a:cubicBezTo>
                      <a:pt x="1252" y="1791"/>
                      <a:pt x="1254" y="1764"/>
                      <a:pt x="1272" y="1764"/>
                    </a:cubicBezTo>
                    <a:cubicBezTo>
                      <a:pt x="1273" y="1764"/>
                      <a:pt x="1275" y="1764"/>
                      <a:pt x="1278" y="1765"/>
                    </a:cubicBezTo>
                    <a:cubicBezTo>
                      <a:pt x="1277" y="1756"/>
                      <a:pt x="1274" y="1753"/>
                      <a:pt x="1270" y="1753"/>
                    </a:cubicBezTo>
                    <a:cubicBezTo>
                      <a:pt x="1258" y="1753"/>
                      <a:pt x="1233" y="1787"/>
                      <a:pt x="1231" y="1797"/>
                    </a:cubicBezTo>
                    <a:cubicBezTo>
                      <a:pt x="1194" y="1762"/>
                      <a:pt x="1264" y="1735"/>
                      <a:pt x="1252" y="1730"/>
                    </a:cubicBezTo>
                    <a:lnTo>
                      <a:pt x="1231" y="1730"/>
                    </a:lnTo>
                    <a:lnTo>
                      <a:pt x="1236" y="1737"/>
                    </a:lnTo>
                    <a:cubicBezTo>
                      <a:pt x="1218" y="1755"/>
                      <a:pt x="1210" y="1775"/>
                      <a:pt x="1191" y="1775"/>
                    </a:cubicBezTo>
                    <a:cubicBezTo>
                      <a:pt x="1189" y="1775"/>
                      <a:pt x="1186" y="1775"/>
                      <a:pt x="1183" y="1774"/>
                    </a:cubicBezTo>
                    <a:cubicBezTo>
                      <a:pt x="1169" y="1758"/>
                      <a:pt x="1183" y="1737"/>
                      <a:pt x="1176" y="1735"/>
                    </a:cubicBezTo>
                    <a:cubicBezTo>
                      <a:pt x="1176" y="1731"/>
                      <a:pt x="1176" y="1729"/>
                      <a:pt x="1172" y="1729"/>
                    </a:cubicBezTo>
                    <a:cubicBezTo>
                      <a:pt x="1171" y="1729"/>
                      <a:pt x="1169" y="1729"/>
                      <a:pt x="1166" y="1730"/>
                    </a:cubicBezTo>
                    <a:lnTo>
                      <a:pt x="1127" y="1716"/>
                    </a:lnTo>
                    <a:lnTo>
                      <a:pt x="1134" y="1765"/>
                    </a:lnTo>
                    <a:cubicBezTo>
                      <a:pt x="1111" y="1783"/>
                      <a:pt x="1097" y="1756"/>
                      <a:pt x="1103" y="1809"/>
                    </a:cubicBezTo>
                    <a:lnTo>
                      <a:pt x="1103" y="1809"/>
                    </a:lnTo>
                    <a:cubicBezTo>
                      <a:pt x="1092" y="1726"/>
                      <a:pt x="965" y="1762"/>
                      <a:pt x="953" y="1737"/>
                    </a:cubicBezTo>
                    <a:cubicBezTo>
                      <a:pt x="938" y="1754"/>
                      <a:pt x="916" y="1764"/>
                      <a:pt x="894" y="1764"/>
                    </a:cubicBezTo>
                    <a:cubicBezTo>
                      <a:pt x="887" y="1764"/>
                      <a:pt x="879" y="1762"/>
                      <a:pt x="872" y="1760"/>
                    </a:cubicBezTo>
                    <a:lnTo>
                      <a:pt x="872" y="1760"/>
                    </a:lnTo>
                    <a:cubicBezTo>
                      <a:pt x="878" y="1769"/>
                      <a:pt x="879" y="1814"/>
                      <a:pt x="860" y="1814"/>
                    </a:cubicBezTo>
                    <a:cubicBezTo>
                      <a:pt x="859" y="1814"/>
                      <a:pt x="857" y="1814"/>
                      <a:pt x="856" y="1813"/>
                    </a:cubicBezTo>
                    <a:cubicBezTo>
                      <a:pt x="869" y="1710"/>
                      <a:pt x="815" y="1764"/>
                      <a:pt x="793" y="1694"/>
                    </a:cubicBezTo>
                    <a:lnTo>
                      <a:pt x="793" y="1694"/>
                    </a:lnTo>
                    <a:cubicBezTo>
                      <a:pt x="801" y="1736"/>
                      <a:pt x="718" y="1705"/>
                      <a:pt x="747" y="1774"/>
                    </a:cubicBezTo>
                    <a:cubicBezTo>
                      <a:pt x="726" y="1765"/>
                      <a:pt x="744" y="1735"/>
                      <a:pt x="728" y="1709"/>
                    </a:cubicBezTo>
                    <a:lnTo>
                      <a:pt x="728" y="1709"/>
                    </a:lnTo>
                    <a:cubicBezTo>
                      <a:pt x="715" y="1720"/>
                      <a:pt x="701" y="1724"/>
                      <a:pt x="686" y="1724"/>
                    </a:cubicBezTo>
                    <a:cubicBezTo>
                      <a:pt x="652" y="1724"/>
                      <a:pt x="615" y="1705"/>
                      <a:pt x="577" y="1705"/>
                    </a:cubicBezTo>
                    <a:cubicBezTo>
                      <a:pt x="567" y="1705"/>
                      <a:pt x="557" y="1706"/>
                      <a:pt x="547" y="1709"/>
                    </a:cubicBezTo>
                    <a:cubicBezTo>
                      <a:pt x="547" y="1723"/>
                      <a:pt x="561" y="1744"/>
                      <a:pt x="550" y="1765"/>
                    </a:cubicBezTo>
                    <a:lnTo>
                      <a:pt x="508" y="1700"/>
                    </a:lnTo>
                    <a:cubicBezTo>
                      <a:pt x="497" y="1707"/>
                      <a:pt x="503" y="1751"/>
                      <a:pt x="493" y="1751"/>
                    </a:cubicBezTo>
                    <a:cubicBezTo>
                      <a:pt x="489" y="1751"/>
                      <a:pt x="485" y="1747"/>
                      <a:pt x="478" y="1737"/>
                    </a:cubicBezTo>
                    <a:lnTo>
                      <a:pt x="478" y="1737"/>
                    </a:lnTo>
                    <a:cubicBezTo>
                      <a:pt x="482" y="1748"/>
                      <a:pt x="492" y="1765"/>
                      <a:pt x="482" y="1772"/>
                    </a:cubicBezTo>
                    <a:cubicBezTo>
                      <a:pt x="462" y="1764"/>
                      <a:pt x="443" y="1761"/>
                      <a:pt x="424" y="1761"/>
                    </a:cubicBezTo>
                    <a:cubicBezTo>
                      <a:pt x="379" y="1761"/>
                      <a:pt x="338" y="1778"/>
                      <a:pt x="297" y="1792"/>
                    </a:cubicBezTo>
                    <a:cubicBezTo>
                      <a:pt x="267" y="1805"/>
                      <a:pt x="235" y="1812"/>
                      <a:pt x="203" y="1812"/>
                    </a:cubicBezTo>
                    <a:cubicBezTo>
                      <a:pt x="167" y="1812"/>
                      <a:pt x="130" y="1803"/>
                      <a:pt x="98" y="1786"/>
                    </a:cubicBezTo>
                    <a:lnTo>
                      <a:pt x="98" y="1786"/>
                    </a:lnTo>
                    <a:cubicBezTo>
                      <a:pt x="123" y="1806"/>
                      <a:pt x="112" y="1811"/>
                      <a:pt x="100" y="1816"/>
                    </a:cubicBezTo>
                    <a:cubicBezTo>
                      <a:pt x="109" y="1820"/>
                      <a:pt x="112" y="1850"/>
                      <a:pt x="118" y="1867"/>
                    </a:cubicBezTo>
                    <a:lnTo>
                      <a:pt x="51" y="1832"/>
                    </a:lnTo>
                    <a:lnTo>
                      <a:pt x="51" y="1832"/>
                    </a:lnTo>
                    <a:cubicBezTo>
                      <a:pt x="63" y="1885"/>
                      <a:pt x="0" y="1853"/>
                      <a:pt x="14" y="1904"/>
                    </a:cubicBezTo>
                    <a:lnTo>
                      <a:pt x="26" y="1888"/>
                    </a:lnTo>
                    <a:cubicBezTo>
                      <a:pt x="28" y="1952"/>
                      <a:pt x="102" y="2003"/>
                      <a:pt x="128" y="2075"/>
                    </a:cubicBezTo>
                    <a:cubicBezTo>
                      <a:pt x="127" y="2060"/>
                      <a:pt x="131" y="2055"/>
                      <a:pt x="137" y="2055"/>
                    </a:cubicBezTo>
                    <a:cubicBezTo>
                      <a:pt x="152" y="2055"/>
                      <a:pt x="181" y="2087"/>
                      <a:pt x="200" y="2087"/>
                    </a:cubicBezTo>
                    <a:cubicBezTo>
                      <a:pt x="210" y="2087"/>
                      <a:pt x="218" y="2078"/>
                      <a:pt x="218" y="2050"/>
                    </a:cubicBezTo>
                    <a:cubicBezTo>
                      <a:pt x="230" y="2064"/>
                      <a:pt x="220" y="2075"/>
                      <a:pt x="230" y="2092"/>
                    </a:cubicBezTo>
                    <a:cubicBezTo>
                      <a:pt x="228" y="2065"/>
                      <a:pt x="233" y="2053"/>
                      <a:pt x="246" y="2053"/>
                    </a:cubicBezTo>
                    <a:cubicBezTo>
                      <a:pt x="250" y="2053"/>
                      <a:pt x="254" y="2055"/>
                      <a:pt x="260" y="2057"/>
                    </a:cubicBezTo>
                    <a:lnTo>
                      <a:pt x="260" y="2066"/>
                    </a:lnTo>
                    <a:cubicBezTo>
                      <a:pt x="277" y="2059"/>
                      <a:pt x="292" y="2056"/>
                      <a:pt x="306" y="2056"/>
                    </a:cubicBezTo>
                    <a:cubicBezTo>
                      <a:pt x="338" y="2056"/>
                      <a:pt x="368" y="2069"/>
                      <a:pt x="411" y="2075"/>
                    </a:cubicBezTo>
                    <a:lnTo>
                      <a:pt x="399" y="2038"/>
                    </a:lnTo>
                    <a:lnTo>
                      <a:pt x="399" y="2038"/>
                    </a:lnTo>
                    <a:cubicBezTo>
                      <a:pt x="413" y="2041"/>
                      <a:pt x="418" y="2052"/>
                      <a:pt x="427" y="2059"/>
                    </a:cubicBezTo>
                    <a:cubicBezTo>
                      <a:pt x="428" y="2035"/>
                      <a:pt x="421" y="2032"/>
                      <a:pt x="414" y="2032"/>
                    </a:cubicBezTo>
                    <a:cubicBezTo>
                      <a:pt x="411" y="2032"/>
                      <a:pt x="408" y="2032"/>
                      <a:pt x="406" y="2032"/>
                    </a:cubicBezTo>
                    <a:cubicBezTo>
                      <a:pt x="397" y="2032"/>
                      <a:pt x="390" y="2029"/>
                      <a:pt x="390" y="2001"/>
                    </a:cubicBezTo>
                    <a:lnTo>
                      <a:pt x="390" y="2001"/>
                    </a:lnTo>
                    <a:cubicBezTo>
                      <a:pt x="402" y="2025"/>
                      <a:pt x="417" y="2030"/>
                      <a:pt x="432" y="2030"/>
                    </a:cubicBezTo>
                    <a:cubicBezTo>
                      <a:pt x="445" y="2030"/>
                      <a:pt x="457" y="2027"/>
                      <a:pt x="469" y="2027"/>
                    </a:cubicBezTo>
                    <a:cubicBezTo>
                      <a:pt x="486" y="2027"/>
                      <a:pt x="502" y="2034"/>
                      <a:pt x="513" y="2066"/>
                    </a:cubicBezTo>
                    <a:cubicBezTo>
                      <a:pt x="533" y="2064"/>
                      <a:pt x="499" y="2024"/>
                      <a:pt x="520" y="2022"/>
                    </a:cubicBezTo>
                    <a:lnTo>
                      <a:pt x="520" y="2022"/>
                    </a:lnTo>
                    <a:lnTo>
                      <a:pt x="529" y="2045"/>
                    </a:lnTo>
                    <a:lnTo>
                      <a:pt x="529" y="2015"/>
                    </a:lnTo>
                    <a:cubicBezTo>
                      <a:pt x="543" y="2020"/>
                      <a:pt x="554" y="2047"/>
                      <a:pt x="557" y="2066"/>
                    </a:cubicBezTo>
                    <a:cubicBezTo>
                      <a:pt x="556" y="2066"/>
                      <a:pt x="556" y="2066"/>
                      <a:pt x="556" y="2066"/>
                    </a:cubicBezTo>
                    <a:cubicBezTo>
                      <a:pt x="553" y="2066"/>
                      <a:pt x="549" y="2073"/>
                      <a:pt x="545" y="2075"/>
                    </a:cubicBezTo>
                    <a:cubicBezTo>
                      <a:pt x="550" y="2081"/>
                      <a:pt x="555" y="2084"/>
                      <a:pt x="561" y="2084"/>
                    </a:cubicBezTo>
                    <a:cubicBezTo>
                      <a:pt x="575" y="2084"/>
                      <a:pt x="589" y="2067"/>
                      <a:pt x="596" y="2067"/>
                    </a:cubicBezTo>
                    <a:cubicBezTo>
                      <a:pt x="596" y="2067"/>
                      <a:pt x="596" y="2067"/>
                      <a:pt x="596" y="2067"/>
                    </a:cubicBezTo>
                    <a:lnTo>
                      <a:pt x="596" y="2067"/>
                    </a:lnTo>
                    <a:lnTo>
                      <a:pt x="577" y="2057"/>
                    </a:lnTo>
                    <a:cubicBezTo>
                      <a:pt x="631" y="2029"/>
                      <a:pt x="698" y="2054"/>
                      <a:pt x="751" y="2006"/>
                    </a:cubicBezTo>
                    <a:lnTo>
                      <a:pt x="747" y="1990"/>
                    </a:lnTo>
                    <a:cubicBezTo>
                      <a:pt x="757" y="1981"/>
                      <a:pt x="765" y="1978"/>
                      <a:pt x="771" y="1978"/>
                    </a:cubicBezTo>
                    <a:cubicBezTo>
                      <a:pt x="786" y="1978"/>
                      <a:pt x="791" y="1997"/>
                      <a:pt x="813" y="1997"/>
                    </a:cubicBezTo>
                    <a:cubicBezTo>
                      <a:pt x="817" y="1997"/>
                      <a:pt x="822" y="1996"/>
                      <a:pt x="828" y="1994"/>
                    </a:cubicBezTo>
                    <a:lnTo>
                      <a:pt x="828" y="1994"/>
                    </a:lnTo>
                    <a:lnTo>
                      <a:pt x="826" y="1999"/>
                    </a:lnTo>
                    <a:cubicBezTo>
                      <a:pt x="834" y="1982"/>
                      <a:pt x="846" y="1973"/>
                      <a:pt x="857" y="1973"/>
                    </a:cubicBezTo>
                    <a:cubicBezTo>
                      <a:pt x="858" y="1973"/>
                      <a:pt x="859" y="1973"/>
                      <a:pt x="860" y="1973"/>
                    </a:cubicBezTo>
                    <a:cubicBezTo>
                      <a:pt x="846" y="1994"/>
                      <a:pt x="879" y="2015"/>
                      <a:pt x="863" y="2038"/>
                    </a:cubicBezTo>
                    <a:cubicBezTo>
                      <a:pt x="909" y="2006"/>
                      <a:pt x="886" y="2013"/>
                      <a:pt x="921" y="1948"/>
                    </a:cubicBezTo>
                    <a:lnTo>
                      <a:pt x="925" y="1978"/>
                    </a:lnTo>
                    <a:cubicBezTo>
                      <a:pt x="939" y="1952"/>
                      <a:pt x="941" y="1939"/>
                      <a:pt x="967" y="1934"/>
                    </a:cubicBezTo>
                    <a:lnTo>
                      <a:pt x="967" y="1934"/>
                    </a:lnTo>
                    <a:cubicBezTo>
                      <a:pt x="944" y="1957"/>
                      <a:pt x="974" y="1980"/>
                      <a:pt x="951" y="2010"/>
                    </a:cubicBezTo>
                    <a:cubicBezTo>
                      <a:pt x="960" y="2026"/>
                      <a:pt x="969" y="2032"/>
                      <a:pt x="978" y="2032"/>
                    </a:cubicBezTo>
                    <a:cubicBezTo>
                      <a:pt x="995" y="2032"/>
                      <a:pt x="1011" y="2013"/>
                      <a:pt x="1022" y="2013"/>
                    </a:cubicBezTo>
                    <a:cubicBezTo>
                      <a:pt x="1030" y="2013"/>
                      <a:pt x="1035" y="2022"/>
                      <a:pt x="1037" y="2052"/>
                    </a:cubicBezTo>
                    <a:cubicBezTo>
                      <a:pt x="1074" y="1973"/>
                      <a:pt x="1004" y="2001"/>
                      <a:pt x="1018" y="1985"/>
                    </a:cubicBezTo>
                    <a:cubicBezTo>
                      <a:pt x="1014" y="1960"/>
                      <a:pt x="1038" y="1936"/>
                      <a:pt x="1054" y="1936"/>
                    </a:cubicBezTo>
                    <a:cubicBezTo>
                      <a:pt x="1057" y="1936"/>
                      <a:pt x="1060" y="1937"/>
                      <a:pt x="1062" y="1939"/>
                    </a:cubicBezTo>
                    <a:cubicBezTo>
                      <a:pt x="1078" y="1941"/>
                      <a:pt x="1069" y="2045"/>
                      <a:pt x="1106" y="2050"/>
                    </a:cubicBezTo>
                    <a:cubicBezTo>
                      <a:pt x="1101" y="2050"/>
                      <a:pt x="1101" y="2054"/>
                      <a:pt x="1097" y="2054"/>
                    </a:cubicBezTo>
                    <a:cubicBezTo>
                      <a:pt x="1099" y="2060"/>
                      <a:pt x="1102" y="2061"/>
                      <a:pt x="1105" y="2061"/>
                    </a:cubicBezTo>
                    <a:cubicBezTo>
                      <a:pt x="1112" y="2061"/>
                      <a:pt x="1121" y="2053"/>
                      <a:pt x="1128" y="2053"/>
                    </a:cubicBezTo>
                    <a:cubicBezTo>
                      <a:pt x="1133" y="2053"/>
                      <a:pt x="1138" y="2057"/>
                      <a:pt x="1141" y="2068"/>
                    </a:cubicBezTo>
                    <a:cubicBezTo>
                      <a:pt x="1149" y="2050"/>
                      <a:pt x="1154" y="2048"/>
                      <a:pt x="1158" y="2048"/>
                    </a:cubicBezTo>
                    <a:cubicBezTo>
                      <a:pt x="1160" y="2048"/>
                      <a:pt x="1161" y="2048"/>
                      <a:pt x="1163" y="2048"/>
                    </a:cubicBezTo>
                    <a:cubicBezTo>
                      <a:pt x="1167" y="2048"/>
                      <a:pt x="1172" y="2045"/>
                      <a:pt x="1180" y="2017"/>
                    </a:cubicBezTo>
                    <a:lnTo>
                      <a:pt x="1180" y="2017"/>
                    </a:lnTo>
                    <a:lnTo>
                      <a:pt x="1143" y="2022"/>
                    </a:lnTo>
                    <a:cubicBezTo>
                      <a:pt x="1161" y="2013"/>
                      <a:pt x="1186" y="1972"/>
                      <a:pt x="1209" y="1972"/>
                    </a:cubicBezTo>
                    <a:cubicBezTo>
                      <a:pt x="1216" y="1972"/>
                      <a:pt x="1223" y="1977"/>
                      <a:pt x="1229" y="1987"/>
                    </a:cubicBezTo>
                    <a:cubicBezTo>
                      <a:pt x="1222" y="1999"/>
                      <a:pt x="1213" y="2010"/>
                      <a:pt x="1201" y="2020"/>
                    </a:cubicBezTo>
                    <a:cubicBezTo>
                      <a:pt x="1203" y="2026"/>
                      <a:pt x="1205" y="2028"/>
                      <a:pt x="1208" y="2028"/>
                    </a:cubicBezTo>
                    <a:cubicBezTo>
                      <a:pt x="1211" y="2028"/>
                      <a:pt x="1215" y="2025"/>
                      <a:pt x="1219" y="2025"/>
                    </a:cubicBezTo>
                    <a:cubicBezTo>
                      <a:pt x="1223" y="2025"/>
                      <a:pt x="1226" y="2027"/>
                      <a:pt x="1229" y="2034"/>
                    </a:cubicBezTo>
                    <a:cubicBezTo>
                      <a:pt x="1219" y="2058"/>
                      <a:pt x="1210" y="2062"/>
                      <a:pt x="1199" y="2062"/>
                    </a:cubicBezTo>
                    <a:cubicBezTo>
                      <a:pt x="1193" y="2062"/>
                      <a:pt x="1187" y="2061"/>
                      <a:pt x="1180" y="2061"/>
                    </a:cubicBezTo>
                    <a:cubicBezTo>
                      <a:pt x="1170" y="2061"/>
                      <a:pt x="1160" y="2064"/>
                      <a:pt x="1148" y="2078"/>
                    </a:cubicBezTo>
                    <a:cubicBezTo>
                      <a:pt x="1149" y="2083"/>
                      <a:pt x="1151" y="2085"/>
                      <a:pt x="1155" y="2085"/>
                    </a:cubicBezTo>
                    <a:cubicBezTo>
                      <a:pt x="1162" y="2085"/>
                      <a:pt x="1173" y="2076"/>
                      <a:pt x="1177" y="2076"/>
                    </a:cubicBezTo>
                    <a:cubicBezTo>
                      <a:pt x="1181" y="2076"/>
                      <a:pt x="1181" y="2083"/>
                      <a:pt x="1171" y="2105"/>
                    </a:cubicBezTo>
                    <a:cubicBezTo>
                      <a:pt x="1183" y="2080"/>
                      <a:pt x="1191" y="2073"/>
                      <a:pt x="1198" y="2073"/>
                    </a:cubicBezTo>
                    <a:cubicBezTo>
                      <a:pt x="1201" y="2073"/>
                      <a:pt x="1205" y="2075"/>
                      <a:pt x="1208" y="2078"/>
                    </a:cubicBezTo>
                    <a:cubicBezTo>
                      <a:pt x="1213" y="2081"/>
                      <a:pt x="1219" y="2086"/>
                      <a:pt x="1227" y="2086"/>
                    </a:cubicBezTo>
                    <a:cubicBezTo>
                      <a:pt x="1235" y="2086"/>
                      <a:pt x="1244" y="2082"/>
                      <a:pt x="1257" y="2068"/>
                    </a:cubicBezTo>
                    <a:lnTo>
                      <a:pt x="1257" y="2068"/>
                    </a:lnTo>
                    <a:lnTo>
                      <a:pt x="1245" y="2105"/>
                    </a:lnTo>
                    <a:cubicBezTo>
                      <a:pt x="1249" y="2099"/>
                      <a:pt x="1264" y="2087"/>
                      <a:pt x="1271" y="2087"/>
                    </a:cubicBezTo>
                    <a:cubicBezTo>
                      <a:pt x="1272" y="2087"/>
                      <a:pt x="1272" y="2087"/>
                      <a:pt x="1273" y="2087"/>
                    </a:cubicBezTo>
                    <a:lnTo>
                      <a:pt x="1245" y="2131"/>
                    </a:lnTo>
                    <a:cubicBezTo>
                      <a:pt x="1251" y="2125"/>
                      <a:pt x="1257" y="2122"/>
                      <a:pt x="1261" y="2122"/>
                    </a:cubicBezTo>
                    <a:cubicBezTo>
                      <a:pt x="1281" y="2122"/>
                      <a:pt x="1290" y="2163"/>
                      <a:pt x="1309" y="2163"/>
                    </a:cubicBezTo>
                    <a:cubicBezTo>
                      <a:pt x="1312" y="2163"/>
                      <a:pt x="1314" y="2163"/>
                      <a:pt x="1317" y="2161"/>
                    </a:cubicBezTo>
                    <a:cubicBezTo>
                      <a:pt x="1264" y="2152"/>
                      <a:pt x="1315" y="2115"/>
                      <a:pt x="1298" y="2082"/>
                    </a:cubicBezTo>
                    <a:cubicBezTo>
                      <a:pt x="1307" y="2077"/>
                      <a:pt x="1314" y="2075"/>
                      <a:pt x="1319" y="2075"/>
                    </a:cubicBezTo>
                    <a:cubicBezTo>
                      <a:pt x="1358" y="2075"/>
                      <a:pt x="1326" y="2180"/>
                      <a:pt x="1386" y="2180"/>
                    </a:cubicBezTo>
                    <a:cubicBezTo>
                      <a:pt x="1387" y="2180"/>
                      <a:pt x="1388" y="2180"/>
                      <a:pt x="1390" y="2180"/>
                    </a:cubicBezTo>
                    <a:lnTo>
                      <a:pt x="1390" y="2180"/>
                    </a:lnTo>
                    <a:cubicBezTo>
                      <a:pt x="1390" y="2180"/>
                      <a:pt x="1390" y="2180"/>
                      <a:pt x="1390" y="2180"/>
                    </a:cubicBezTo>
                    <a:cubicBezTo>
                      <a:pt x="1390" y="2180"/>
                      <a:pt x="1391" y="2180"/>
                      <a:pt x="1391" y="2180"/>
                    </a:cubicBezTo>
                    <a:lnTo>
                      <a:pt x="1391" y="2180"/>
                    </a:lnTo>
                    <a:cubicBezTo>
                      <a:pt x="1391" y="2180"/>
                      <a:pt x="1390" y="2180"/>
                      <a:pt x="1390" y="2180"/>
                    </a:cubicBezTo>
                    <a:lnTo>
                      <a:pt x="1390" y="2180"/>
                    </a:lnTo>
                    <a:cubicBezTo>
                      <a:pt x="1378" y="2179"/>
                      <a:pt x="1357" y="2151"/>
                      <a:pt x="1375" y="2136"/>
                    </a:cubicBezTo>
                    <a:lnTo>
                      <a:pt x="1375" y="2136"/>
                    </a:lnTo>
                    <a:cubicBezTo>
                      <a:pt x="1391" y="2147"/>
                      <a:pt x="1403" y="2166"/>
                      <a:pt x="1410" y="2184"/>
                    </a:cubicBezTo>
                    <a:cubicBezTo>
                      <a:pt x="1458" y="2182"/>
                      <a:pt x="1407" y="2145"/>
                      <a:pt x="1431" y="2124"/>
                    </a:cubicBezTo>
                    <a:lnTo>
                      <a:pt x="1431" y="2124"/>
                    </a:lnTo>
                    <a:cubicBezTo>
                      <a:pt x="1433" y="2136"/>
                      <a:pt x="1436" y="2141"/>
                      <a:pt x="1439" y="2141"/>
                    </a:cubicBezTo>
                    <a:cubicBezTo>
                      <a:pt x="1449" y="2141"/>
                      <a:pt x="1462" y="2104"/>
                      <a:pt x="1477" y="2094"/>
                    </a:cubicBezTo>
                    <a:lnTo>
                      <a:pt x="1477" y="2094"/>
                    </a:lnTo>
                    <a:lnTo>
                      <a:pt x="1475" y="2133"/>
                    </a:lnTo>
                    <a:cubicBezTo>
                      <a:pt x="1481" y="2137"/>
                      <a:pt x="1486" y="2138"/>
                      <a:pt x="1490" y="2138"/>
                    </a:cubicBezTo>
                    <a:cubicBezTo>
                      <a:pt x="1515" y="2138"/>
                      <a:pt x="1505" y="2081"/>
                      <a:pt x="1525" y="2081"/>
                    </a:cubicBezTo>
                    <a:cubicBezTo>
                      <a:pt x="1529" y="2081"/>
                      <a:pt x="1534" y="2083"/>
                      <a:pt x="1540" y="2087"/>
                    </a:cubicBezTo>
                    <a:lnTo>
                      <a:pt x="1514" y="2140"/>
                    </a:lnTo>
                    <a:lnTo>
                      <a:pt x="1542" y="2126"/>
                    </a:lnTo>
                    <a:lnTo>
                      <a:pt x="1542" y="2126"/>
                    </a:lnTo>
                    <a:lnTo>
                      <a:pt x="1533" y="2170"/>
                    </a:lnTo>
                    <a:cubicBezTo>
                      <a:pt x="1548" y="2156"/>
                      <a:pt x="1557" y="2151"/>
                      <a:pt x="1567" y="2151"/>
                    </a:cubicBezTo>
                    <a:cubicBezTo>
                      <a:pt x="1575" y="2151"/>
                      <a:pt x="1584" y="2155"/>
                      <a:pt x="1598" y="2161"/>
                    </a:cubicBezTo>
                    <a:cubicBezTo>
                      <a:pt x="1593" y="2133"/>
                      <a:pt x="1602" y="2092"/>
                      <a:pt x="1628" y="2092"/>
                    </a:cubicBezTo>
                    <a:cubicBezTo>
                      <a:pt x="1639" y="2111"/>
                      <a:pt x="1625" y="2123"/>
                      <a:pt x="1638" y="2123"/>
                    </a:cubicBezTo>
                    <a:cubicBezTo>
                      <a:pt x="1641" y="2123"/>
                      <a:pt x="1645" y="2123"/>
                      <a:pt x="1651" y="2122"/>
                    </a:cubicBezTo>
                    <a:lnTo>
                      <a:pt x="1651" y="2122"/>
                    </a:lnTo>
                    <a:cubicBezTo>
                      <a:pt x="1646" y="2139"/>
                      <a:pt x="1641" y="2158"/>
                      <a:pt x="1633" y="2158"/>
                    </a:cubicBezTo>
                    <a:cubicBezTo>
                      <a:pt x="1630" y="2158"/>
                      <a:pt x="1625" y="2153"/>
                      <a:pt x="1621" y="2140"/>
                    </a:cubicBezTo>
                    <a:cubicBezTo>
                      <a:pt x="1618" y="2154"/>
                      <a:pt x="1611" y="2166"/>
                      <a:pt x="1611" y="2177"/>
                    </a:cubicBezTo>
                    <a:cubicBezTo>
                      <a:pt x="1618" y="2187"/>
                      <a:pt x="1626" y="2191"/>
                      <a:pt x="1635" y="2191"/>
                    </a:cubicBezTo>
                    <a:cubicBezTo>
                      <a:pt x="1648" y="2191"/>
                      <a:pt x="1661" y="2183"/>
                      <a:pt x="1669" y="2182"/>
                    </a:cubicBezTo>
                    <a:cubicBezTo>
                      <a:pt x="1662" y="2182"/>
                      <a:pt x="1658" y="2180"/>
                      <a:pt x="1655" y="2175"/>
                    </a:cubicBezTo>
                    <a:lnTo>
                      <a:pt x="1704" y="2119"/>
                    </a:lnTo>
                    <a:lnTo>
                      <a:pt x="1704" y="2119"/>
                    </a:lnTo>
                    <a:cubicBezTo>
                      <a:pt x="1709" y="2131"/>
                      <a:pt x="1709" y="2147"/>
                      <a:pt x="1700" y="2156"/>
                    </a:cubicBezTo>
                    <a:cubicBezTo>
                      <a:pt x="1711" y="2154"/>
                      <a:pt x="1716" y="2136"/>
                      <a:pt x="1730" y="2131"/>
                    </a:cubicBezTo>
                    <a:lnTo>
                      <a:pt x="1730" y="2131"/>
                    </a:lnTo>
                    <a:cubicBezTo>
                      <a:pt x="1727" y="2163"/>
                      <a:pt x="1730" y="2194"/>
                      <a:pt x="1713" y="2209"/>
                    </a:cubicBezTo>
                    <a:lnTo>
                      <a:pt x="1713" y="2209"/>
                    </a:lnTo>
                    <a:lnTo>
                      <a:pt x="1757" y="2173"/>
                    </a:lnTo>
                    <a:cubicBezTo>
                      <a:pt x="1760" y="2187"/>
                      <a:pt x="1785" y="2210"/>
                      <a:pt x="1778" y="2221"/>
                    </a:cubicBezTo>
                    <a:cubicBezTo>
                      <a:pt x="1781" y="2223"/>
                      <a:pt x="1784" y="2223"/>
                      <a:pt x="1786" y="2223"/>
                    </a:cubicBezTo>
                    <a:cubicBezTo>
                      <a:pt x="1811" y="2223"/>
                      <a:pt x="1835" y="2172"/>
                      <a:pt x="1863" y="2172"/>
                    </a:cubicBezTo>
                    <a:cubicBezTo>
                      <a:pt x="1867" y="2172"/>
                      <a:pt x="1872" y="2173"/>
                      <a:pt x="1876" y="2175"/>
                    </a:cubicBezTo>
                    <a:cubicBezTo>
                      <a:pt x="1878" y="2168"/>
                      <a:pt x="1883" y="2161"/>
                      <a:pt x="1887" y="2156"/>
                    </a:cubicBezTo>
                    <a:cubicBezTo>
                      <a:pt x="1907" y="2158"/>
                      <a:pt x="1927" y="2169"/>
                      <a:pt x="1947" y="2169"/>
                    </a:cubicBezTo>
                    <a:cubicBezTo>
                      <a:pt x="1961" y="2169"/>
                      <a:pt x="1974" y="2163"/>
                      <a:pt x="1987" y="2143"/>
                    </a:cubicBezTo>
                    <a:lnTo>
                      <a:pt x="2019" y="2194"/>
                    </a:lnTo>
                    <a:cubicBezTo>
                      <a:pt x="2047" y="2177"/>
                      <a:pt x="1975" y="2131"/>
                      <a:pt x="2019" y="2101"/>
                    </a:cubicBezTo>
                    <a:cubicBezTo>
                      <a:pt x="2024" y="2097"/>
                      <a:pt x="2028" y="2095"/>
                      <a:pt x="2031" y="2095"/>
                    </a:cubicBezTo>
                    <a:cubicBezTo>
                      <a:pt x="2049" y="2095"/>
                      <a:pt x="2047" y="2147"/>
                      <a:pt x="2061" y="2156"/>
                    </a:cubicBezTo>
                    <a:cubicBezTo>
                      <a:pt x="2070" y="2133"/>
                      <a:pt x="2081" y="2088"/>
                      <a:pt x="2107" y="2088"/>
                    </a:cubicBezTo>
                    <a:cubicBezTo>
                      <a:pt x="2114" y="2088"/>
                      <a:pt x="2122" y="2091"/>
                      <a:pt x="2131" y="2098"/>
                    </a:cubicBezTo>
                    <a:cubicBezTo>
                      <a:pt x="2124" y="2112"/>
                      <a:pt x="2112" y="2105"/>
                      <a:pt x="2103" y="2112"/>
                    </a:cubicBezTo>
                    <a:lnTo>
                      <a:pt x="2138" y="2136"/>
                    </a:lnTo>
                    <a:cubicBezTo>
                      <a:pt x="2121" y="2194"/>
                      <a:pt x="2094" y="2182"/>
                      <a:pt x="2131" y="2217"/>
                    </a:cubicBezTo>
                    <a:cubicBezTo>
                      <a:pt x="2103" y="2115"/>
                      <a:pt x="2228" y="2180"/>
                      <a:pt x="2196" y="2075"/>
                    </a:cubicBezTo>
                    <a:lnTo>
                      <a:pt x="2196" y="2075"/>
                    </a:lnTo>
                    <a:lnTo>
                      <a:pt x="2219" y="2092"/>
                    </a:lnTo>
                    <a:cubicBezTo>
                      <a:pt x="2214" y="2092"/>
                      <a:pt x="2214" y="2098"/>
                      <a:pt x="2210" y="2098"/>
                    </a:cubicBezTo>
                    <a:cubicBezTo>
                      <a:pt x="2217" y="2104"/>
                      <a:pt x="2222" y="2106"/>
                      <a:pt x="2225" y="2106"/>
                    </a:cubicBezTo>
                    <a:cubicBezTo>
                      <a:pt x="2247" y="2106"/>
                      <a:pt x="2211" y="2017"/>
                      <a:pt x="2249" y="2017"/>
                    </a:cubicBezTo>
                    <a:cubicBezTo>
                      <a:pt x="2265" y="2020"/>
                      <a:pt x="2281" y="2031"/>
                      <a:pt x="2277" y="2047"/>
                    </a:cubicBezTo>
                    <a:lnTo>
                      <a:pt x="2295" y="2010"/>
                    </a:lnTo>
                    <a:cubicBezTo>
                      <a:pt x="2303" y="2010"/>
                      <a:pt x="2309" y="2022"/>
                      <a:pt x="2306" y="2027"/>
                    </a:cubicBezTo>
                    <a:lnTo>
                      <a:pt x="2306" y="2027"/>
                    </a:lnTo>
                    <a:lnTo>
                      <a:pt x="2344" y="2001"/>
                    </a:lnTo>
                    <a:lnTo>
                      <a:pt x="2344" y="2001"/>
                    </a:lnTo>
                    <a:cubicBezTo>
                      <a:pt x="2344" y="2003"/>
                      <a:pt x="2344" y="2004"/>
                      <a:pt x="2344" y="2006"/>
                    </a:cubicBezTo>
                    <a:lnTo>
                      <a:pt x="2344" y="2001"/>
                    </a:lnTo>
                    <a:lnTo>
                      <a:pt x="2344" y="2001"/>
                    </a:lnTo>
                    <a:lnTo>
                      <a:pt x="2344" y="2001"/>
                    </a:lnTo>
                    <a:cubicBezTo>
                      <a:pt x="2342" y="1982"/>
                      <a:pt x="2344" y="1963"/>
                      <a:pt x="2344" y="1943"/>
                    </a:cubicBezTo>
                    <a:cubicBezTo>
                      <a:pt x="2363" y="1952"/>
                      <a:pt x="2344" y="1957"/>
                      <a:pt x="2353" y="1966"/>
                    </a:cubicBezTo>
                    <a:lnTo>
                      <a:pt x="2365" y="1932"/>
                    </a:lnTo>
                    <a:lnTo>
                      <a:pt x="2365" y="1932"/>
                    </a:lnTo>
                    <a:cubicBezTo>
                      <a:pt x="2388" y="1952"/>
                      <a:pt x="2383" y="1987"/>
                      <a:pt x="2363" y="1990"/>
                    </a:cubicBezTo>
                    <a:cubicBezTo>
                      <a:pt x="2384" y="2013"/>
                      <a:pt x="2394" y="2021"/>
                      <a:pt x="2399" y="2021"/>
                    </a:cubicBezTo>
                    <a:cubicBezTo>
                      <a:pt x="2410" y="2021"/>
                      <a:pt x="2398" y="1982"/>
                      <a:pt x="2428" y="1982"/>
                    </a:cubicBezTo>
                    <a:cubicBezTo>
                      <a:pt x="2434" y="1982"/>
                      <a:pt x="2441" y="1984"/>
                      <a:pt x="2451" y="1987"/>
                    </a:cubicBezTo>
                    <a:lnTo>
                      <a:pt x="2434" y="2013"/>
                    </a:lnTo>
                    <a:cubicBezTo>
                      <a:pt x="2460" y="2037"/>
                      <a:pt x="2474" y="2039"/>
                      <a:pt x="2489" y="2039"/>
                    </a:cubicBezTo>
                    <a:cubicBezTo>
                      <a:pt x="2493" y="2039"/>
                      <a:pt x="2496" y="2039"/>
                      <a:pt x="2500" y="2039"/>
                    </a:cubicBezTo>
                    <a:cubicBezTo>
                      <a:pt x="2510" y="2039"/>
                      <a:pt x="2521" y="2040"/>
                      <a:pt x="2536" y="2045"/>
                    </a:cubicBezTo>
                    <a:cubicBezTo>
                      <a:pt x="2518" y="2034"/>
                      <a:pt x="2430" y="1992"/>
                      <a:pt x="2444" y="1955"/>
                    </a:cubicBezTo>
                    <a:lnTo>
                      <a:pt x="2444" y="1955"/>
                    </a:lnTo>
                    <a:cubicBezTo>
                      <a:pt x="2446" y="1955"/>
                      <a:pt x="2448" y="1955"/>
                      <a:pt x="2450" y="1955"/>
                    </a:cubicBezTo>
                    <a:cubicBezTo>
                      <a:pt x="2459" y="1955"/>
                      <a:pt x="2467" y="1950"/>
                      <a:pt x="2469" y="1929"/>
                    </a:cubicBezTo>
                    <a:cubicBezTo>
                      <a:pt x="2478" y="1943"/>
                      <a:pt x="2485" y="1948"/>
                      <a:pt x="2491" y="1948"/>
                    </a:cubicBezTo>
                    <a:cubicBezTo>
                      <a:pt x="2498" y="1948"/>
                      <a:pt x="2504" y="1940"/>
                      <a:pt x="2513" y="1934"/>
                    </a:cubicBezTo>
                    <a:lnTo>
                      <a:pt x="2543" y="1978"/>
                    </a:lnTo>
                    <a:cubicBezTo>
                      <a:pt x="2553" y="1955"/>
                      <a:pt x="2536" y="1934"/>
                      <a:pt x="2534" y="1908"/>
                    </a:cubicBezTo>
                    <a:cubicBezTo>
                      <a:pt x="2537" y="1907"/>
                      <a:pt x="2540" y="1907"/>
                      <a:pt x="2543" y="1907"/>
                    </a:cubicBezTo>
                    <a:cubicBezTo>
                      <a:pt x="2564" y="1907"/>
                      <a:pt x="2588" y="1932"/>
                      <a:pt x="2611" y="1952"/>
                    </a:cubicBezTo>
                    <a:cubicBezTo>
                      <a:pt x="2648" y="1936"/>
                      <a:pt x="2548" y="1915"/>
                      <a:pt x="2580" y="1883"/>
                    </a:cubicBezTo>
                    <a:cubicBezTo>
                      <a:pt x="2620" y="1881"/>
                      <a:pt x="2624" y="1850"/>
                      <a:pt x="2631" y="1804"/>
                    </a:cubicBezTo>
                    <a:cubicBezTo>
                      <a:pt x="2662" y="1804"/>
                      <a:pt x="2650" y="1832"/>
                      <a:pt x="2666" y="1837"/>
                    </a:cubicBezTo>
                    <a:lnTo>
                      <a:pt x="2655" y="1795"/>
                    </a:lnTo>
                    <a:cubicBezTo>
                      <a:pt x="2655" y="1795"/>
                      <a:pt x="2656" y="1794"/>
                      <a:pt x="2656" y="1794"/>
                    </a:cubicBezTo>
                    <a:cubicBezTo>
                      <a:pt x="2661" y="1794"/>
                      <a:pt x="2666" y="1802"/>
                      <a:pt x="2669" y="1809"/>
                    </a:cubicBezTo>
                    <a:cubicBezTo>
                      <a:pt x="2671" y="1786"/>
                      <a:pt x="2636" y="1769"/>
                      <a:pt x="2643" y="1741"/>
                    </a:cubicBezTo>
                    <a:cubicBezTo>
                      <a:pt x="2633" y="1730"/>
                      <a:pt x="2637" y="1727"/>
                      <a:pt x="2646" y="1727"/>
                    </a:cubicBezTo>
                    <a:cubicBezTo>
                      <a:pt x="2658" y="1727"/>
                      <a:pt x="2678" y="1731"/>
                      <a:pt x="2695" y="1731"/>
                    </a:cubicBezTo>
                    <a:cubicBezTo>
                      <a:pt x="2713" y="1731"/>
                      <a:pt x="2727" y="1725"/>
                      <a:pt x="2717" y="1700"/>
                    </a:cubicBezTo>
                    <a:lnTo>
                      <a:pt x="2717" y="1700"/>
                    </a:lnTo>
                    <a:cubicBezTo>
                      <a:pt x="2733" y="1704"/>
                      <a:pt x="2740" y="1725"/>
                      <a:pt x="2757" y="1737"/>
                    </a:cubicBezTo>
                    <a:cubicBezTo>
                      <a:pt x="2759" y="1697"/>
                      <a:pt x="2752" y="1660"/>
                      <a:pt x="2736" y="1628"/>
                    </a:cubicBezTo>
                    <a:lnTo>
                      <a:pt x="2782" y="1628"/>
                    </a:lnTo>
                    <a:cubicBezTo>
                      <a:pt x="2736" y="1619"/>
                      <a:pt x="2717" y="1570"/>
                      <a:pt x="2699" y="1533"/>
                    </a:cubicBezTo>
                    <a:cubicBezTo>
                      <a:pt x="2678" y="1526"/>
                      <a:pt x="2662" y="1521"/>
                      <a:pt x="2652" y="1519"/>
                    </a:cubicBezTo>
                    <a:lnTo>
                      <a:pt x="2650" y="1477"/>
                    </a:lnTo>
                    <a:lnTo>
                      <a:pt x="2650" y="1477"/>
                    </a:lnTo>
                    <a:cubicBezTo>
                      <a:pt x="2664" y="1484"/>
                      <a:pt x="2678" y="1496"/>
                      <a:pt x="2687" y="1510"/>
                    </a:cubicBezTo>
                    <a:cubicBezTo>
                      <a:pt x="2685" y="1505"/>
                      <a:pt x="2682" y="1500"/>
                      <a:pt x="2680" y="1498"/>
                    </a:cubicBezTo>
                    <a:lnTo>
                      <a:pt x="2680" y="1498"/>
                    </a:lnTo>
                    <a:cubicBezTo>
                      <a:pt x="2708" y="1503"/>
                      <a:pt x="2731" y="1521"/>
                      <a:pt x="2745" y="1544"/>
                    </a:cubicBezTo>
                    <a:cubicBezTo>
                      <a:pt x="2733" y="1542"/>
                      <a:pt x="2722" y="1540"/>
                      <a:pt x="2710" y="1535"/>
                    </a:cubicBezTo>
                    <a:lnTo>
                      <a:pt x="2710" y="1535"/>
                    </a:lnTo>
                    <a:cubicBezTo>
                      <a:pt x="2731" y="1561"/>
                      <a:pt x="2754" y="1584"/>
                      <a:pt x="2780" y="1605"/>
                    </a:cubicBezTo>
                    <a:cubicBezTo>
                      <a:pt x="2777" y="1600"/>
                      <a:pt x="2777" y="1593"/>
                      <a:pt x="2777" y="1586"/>
                    </a:cubicBezTo>
                    <a:lnTo>
                      <a:pt x="2777" y="1586"/>
                    </a:lnTo>
                    <a:cubicBezTo>
                      <a:pt x="2782" y="1593"/>
                      <a:pt x="2787" y="1598"/>
                      <a:pt x="2794" y="1602"/>
                    </a:cubicBezTo>
                    <a:cubicBezTo>
                      <a:pt x="2794" y="1603"/>
                      <a:pt x="2794" y="1603"/>
                      <a:pt x="2795" y="1603"/>
                    </a:cubicBezTo>
                    <a:cubicBezTo>
                      <a:pt x="2797" y="1603"/>
                      <a:pt x="2791" y="1592"/>
                      <a:pt x="2784" y="1582"/>
                    </a:cubicBezTo>
                    <a:lnTo>
                      <a:pt x="2784" y="1582"/>
                    </a:lnTo>
                    <a:lnTo>
                      <a:pt x="2838" y="1609"/>
                    </a:lnTo>
                    <a:lnTo>
                      <a:pt x="2819" y="1593"/>
                    </a:lnTo>
                    <a:lnTo>
                      <a:pt x="2880" y="1575"/>
                    </a:lnTo>
                    <a:cubicBezTo>
                      <a:pt x="2852" y="1512"/>
                      <a:pt x="2791" y="1445"/>
                      <a:pt x="2796" y="1391"/>
                    </a:cubicBezTo>
                    <a:lnTo>
                      <a:pt x="2796" y="1391"/>
                    </a:lnTo>
                    <a:cubicBezTo>
                      <a:pt x="2829" y="1424"/>
                      <a:pt x="2856" y="1429"/>
                      <a:pt x="2903" y="1454"/>
                    </a:cubicBezTo>
                    <a:cubicBezTo>
                      <a:pt x="2896" y="1452"/>
                      <a:pt x="2891" y="1451"/>
                      <a:pt x="2887" y="1451"/>
                    </a:cubicBezTo>
                    <a:cubicBezTo>
                      <a:pt x="2859" y="1451"/>
                      <a:pt x="2897" y="1499"/>
                      <a:pt x="2875" y="1516"/>
                    </a:cubicBezTo>
                    <a:lnTo>
                      <a:pt x="2875" y="1516"/>
                    </a:lnTo>
                    <a:cubicBezTo>
                      <a:pt x="2878" y="1515"/>
                      <a:pt x="2880" y="1514"/>
                      <a:pt x="2883" y="1514"/>
                    </a:cubicBezTo>
                    <a:cubicBezTo>
                      <a:pt x="2895" y="1514"/>
                      <a:pt x="2908" y="1525"/>
                      <a:pt x="2912" y="1531"/>
                    </a:cubicBezTo>
                    <a:cubicBezTo>
                      <a:pt x="2912" y="1531"/>
                      <a:pt x="2907" y="1514"/>
                      <a:pt x="2905" y="1498"/>
                    </a:cubicBezTo>
                    <a:cubicBezTo>
                      <a:pt x="2903" y="1480"/>
                      <a:pt x="2896" y="1463"/>
                      <a:pt x="2896" y="1463"/>
                    </a:cubicBezTo>
                    <a:lnTo>
                      <a:pt x="2896" y="1463"/>
                    </a:lnTo>
                    <a:cubicBezTo>
                      <a:pt x="2911" y="1472"/>
                      <a:pt x="2920" y="1475"/>
                      <a:pt x="2927" y="1475"/>
                    </a:cubicBezTo>
                    <a:cubicBezTo>
                      <a:pt x="2935" y="1475"/>
                      <a:pt x="2940" y="1470"/>
                      <a:pt x="2954" y="1466"/>
                    </a:cubicBezTo>
                    <a:cubicBezTo>
                      <a:pt x="2873" y="1438"/>
                      <a:pt x="2926" y="1403"/>
                      <a:pt x="2910" y="1375"/>
                    </a:cubicBezTo>
                    <a:lnTo>
                      <a:pt x="2910" y="1375"/>
                    </a:lnTo>
                    <a:cubicBezTo>
                      <a:pt x="2935" y="1387"/>
                      <a:pt x="2961" y="1401"/>
                      <a:pt x="2942" y="1422"/>
                    </a:cubicBezTo>
                    <a:cubicBezTo>
                      <a:pt x="3014" y="1419"/>
                      <a:pt x="2868" y="1350"/>
                      <a:pt x="2928" y="1347"/>
                    </a:cubicBezTo>
                    <a:lnTo>
                      <a:pt x="2928" y="1347"/>
                    </a:lnTo>
                    <a:cubicBezTo>
                      <a:pt x="2928" y="1354"/>
                      <a:pt x="2921" y="1354"/>
                      <a:pt x="2935" y="1361"/>
                    </a:cubicBezTo>
                    <a:cubicBezTo>
                      <a:pt x="2921" y="1345"/>
                      <a:pt x="2937" y="1328"/>
                      <a:pt x="2954" y="1328"/>
                    </a:cubicBezTo>
                    <a:cubicBezTo>
                      <a:pt x="2959" y="1328"/>
                      <a:pt x="2965" y="1330"/>
                      <a:pt x="2970" y="1333"/>
                    </a:cubicBezTo>
                    <a:lnTo>
                      <a:pt x="2968" y="1338"/>
                    </a:lnTo>
                    <a:cubicBezTo>
                      <a:pt x="2993" y="1308"/>
                      <a:pt x="3016" y="1227"/>
                      <a:pt x="2949" y="1199"/>
                    </a:cubicBezTo>
                    <a:lnTo>
                      <a:pt x="2949" y="1199"/>
                    </a:lnTo>
                    <a:cubicBezTo>
                      <a:pt x="2956" y="1201"/>
                      <a:pt x="3028" y="1231"/>
                      <a:pt x="3042" y="1238"/>
                    </a:cubicBezTo>
                    <a:cubicBezTo>
                      <a:pt x="3042" y="1238"/>
                      <a:pt x="2991" y="1201"/>
                      <a:pt x="2937" y="1169"/>
                    </a:cubicBezTo>
                    <a:cubicBezTo>
                      <a:pt x="2886" y="1134"/>
                      <a:pt x="2833" y="1104"/>
                      <a:pt x="2833" y="1104"/>
                    </a:cubicBezTo>
                    <a:lnTo>
                      <a:pt x="2833" y="1104"/>
                    </a:lnTo>
                    <a:cubicBezTo>
                      <a:pt x="2891" y="1127"/>
                      <a:pt x="3039" y="1143"/>
                      <a:pt x="3063" y="1185"/>
                    </a:cubicBezTo>
                    <a:cubicBezTo>
                      <a:pt x="3074" y="1178"/>
                      <a:pt x="3088" y="1169"/>
                      <a:pt x="3072" y="1143"/>
                    </a:cubicBezTo>
                    <a:lnTo>
                      <a:pt x="3072" y="1143"/>
                    </a:lnTo>
                    <a:cubicBezTo>
                      <a:pt x="3070" y="1144"/>
                      <a:pt x="3067" y="1144"/>
                      <a:pt x="3063" y="1144"/>
                    </a:cubicBezTo>
                    <a:cubicBezTo>
                      <a:pt x="3039" y="1144"/>
                      <a:pt x="2981" y="1135"/>
                      <a:pt x="2979" y="1125"/>
                    </a:cubicBezTo>
                    <a:cubicBezTo>
                      <a:pt x="3050" y="1120"/>
                      <a:pt x="3020" y="1120"/>
                      <a:pt x="3080" y="1105"/>
                    </a:cubicBezTo>
                    <a:lnTo>
                      <a:pt x="3080" y="1105"/>
                    </a:lnTo>
                    <a:cubicBezTo>
                      <a:pt x="3079" y="1105"/>
                      <a:pt x="3078" y="1105"/>
                      <a:pt x="3077" y="1105"/>
                    </a:cubicBezTo>
                    <a:cubicBezTo>
                      <a:pt x="3051" y="1105"/>
                      <a:pt x="2978" y="1077"/>
                      <a:pt x="2984" y="1065"/>
                    </a:cubicBezTo>
                    <a:lnTo>
                      <a:pt x="2984" y="1065"/>
                    </a:lnTo>
                    <a:cubicBezTo>
                      <a:pt x="3019" y="1072"/>
                      <a:pt x="3051" y="1081"/>
                      <a:pt x="3086" y="1090"/>
                    </a:cubicBezTo>
                    <a:cubicBezTo>
                      <a:pt x="3086" y="1090"/>
                      <a:pt x="3065" y="1076"/>
                      <a:pt x="3044" y="1062"/>
                    </a:cubicBezTo>
                    <a:lnTo>
                      <a:pt x="3002" y="1036"/>
                    </a:lnTo>
                    <a:lnTo>
                      <a:pt x="3002" y="1036"/>
                    </a:lnTo>
                    <a:cubicBezTo>
                      <a:pt x="3016" y="1043"/>
                      <a:pt x="3051" y="1048"/>
                      <a:pt x="3081" y="1048"/>
                    </a:cubicBezTo>
                    <a:cubicBezTo>
                      <a:pt x="3091" y="1048"/>
                      <a:pt x="3101" y="1047"/>
                      <a:pt x="3109" y="1046"/>
                    </a:cubicBezTo>
                    <a:cubicBezTo>
                      <a:pt x="3088" y="1046"/>
                      <a:pt x="3116" y="1016"/>
                      <a:pt x="3109" y="1004"/>
                    </a:cubicBezTo>
                    <a:lnTo>
                      <a:pt x="3109" y="1004"/>
                    </a:lnTo>
                    <a:lnTo>
                      <a:pt x="3084" y="1016"/>
                    </a:lnTo>
                    <a:cubicBezTo>
                      <a:pt x="3104" y="976"/>
                      <a:pt x="2958" y="953"/>
                      <a:pt x="2970" y="916"/>
                    </a:cubicBezTo>
                    <a:lnTo>
                      <a:pt x="2970" y="916"/>
                    </a:lnTo>
                    <a:cubicBezTo>
                      <a:pt x="2983" y="921"/>
                      <a:pt x="3033" y="933"/>
                      <a:pt x="3068" y="933"/>
                    </a:cubicBezTo>
                    <a:cubicBezTo>
                      <a:pt x="3084" y="933"/>
                      <a:pt x="3098" y="931"/>
                      <a:pt x="3102" y="923"/>
                    </a:cubicBezTo>
                    <a:cubicBezTo>
                      <a:pt x="3056" y="907"/>
                      <a:pt x="2875" y="856"/>
                      <a:pt x="2840" y="823"/>
                    </a:cubicBezTo>
                    <a:lnTo>
                      <a:pt x="2868" y="819"/>
                    </a:lnTo>
                    <a:lnTo>
                      <a:pt x="2840" y="791"/>
                    </a:lnTo>
                    <a:lnTo>
                      <a:pt x="2840" y="791"/>
                    </a:lnTo>
                    <a:cubicBezTo>
                      <a:pt x="2937" y="819"/>
                      <a:pt x="3030" y="856"/>
                      <a:pt x="3118" y="905"/>
                    </a:cubicBezTo>
                    <a:cubicBezTo>
                      <a:pt x="3144" y="891"/>
                      <a:pt x="3153" y="905"/>
                      <a:pt x="3153" y="879"/>
                    </a:cubicBezTo>
                    <a:cubicBezTo>
                      <a:pt x="3156" y="878"/>
                      <a:pt x="3160" y="877"/>
                      <a:pt x="3163" y="877"/>
                    </a:cubicBezTo>
                    <a:cubicBezTo>
                      <a:pt x="3177" y="877"/>
                      <a:pt x="3190" y="887"/>
                      <a:pt x="3190" y="902"/>
                    </a:cubicBezTo>
                    <a:lnTo>
                      <a:pt x="3213" y="844"/>
                    </a:lnTo>
                    <a:cubicBezTo>
                      <a:pt x="3155" y="844"/>
                      <a:pt x="3160" y="796"/>
                      <a:pt x="3111" y="796"/>
                    </a:cubicBezTo>
                    <a:lnTo>
                      <a:pt x="3141" y="828"/>
                    </a:lnTo>
                    <a:lnTo>
                      <a:pt x="3167" y="863"/>
                    </a:lnTo>
                    <a:cubicBezTo>
                      <a:pt x="3109" y="861"/>
                      <a:pt x="3009" y="817"/>
                      <a:pt x="3023" y="779"/>
                    </a:cubicBezTo>
                    <a:cubicBezTo>
                      <a:pt x="3027" y="778"/>
                      <a:pt x="3033" y="777"/>
                      <a:pt x="3041" y="777"/>
                    </a:cubicBezTo>
                    <a:cubicBezTo>
                      <a:pt x="3072" y="777"/>
                      <a:pt x="3127" y="791"/>
                      <a:pt x="3144" y="791"/>
                    </a:cubicBezTo>
                    <a:cubicBezTo>
                      <a:pt x="3123" y="784"/>
                      <a:pt x="3107" y="752"/>
                      <a:pt x="3121" y="747"/>
                    </a:cubicBezTo>
                    <a:lnTo>
                      <a:pt x="3121" y="747"/>
                    </a:lnTo>
                    <a:lnTo>
                      <a:pt x="3151" y="766"/>
                    </a:lnTo>
                    <a:cubicBezTo>
                      <a:pt x="3172" y="742"/>
                      <a:pt x="3074" y="728"/>
                      <a:pt x="3128" y="701"/>
                    </a:cubicBezTo>
                    <a:cubicBezTo>
                      <a:pt x="3132" y="689"/>
                      <a:pt x="3202" y="668"/>
                      <a:pt x="3167" y="668"/>
                    </a:cubicBezTo>
                    <a:cubicBezTo>
                      <a:pt x="3084" y="683"/>
                      <a:pt x="3000" y="690"/>
                      <a:pt x="2917" y="690"/>
                    </a:cubicBezTo>
                    <a:cubicBezTo>
                      <a:pt x="2896" y="690"/>
                      <a:pt x="2875" y="690"/>
                      <a:pt x="2854" y="689"/>
                    </a:cubicBezTo>
                    <a:cubicBezTo>
                      <a:pt x="2882" y="666"/>
                      <a:pt x="2912" y="647"/>
                      <a:pt x="2944" y="631"/>
                    </a:cubicBezTo>
                    <a:cubicBezTo>
                      <a:pt x="2956" y="627"/>
                      <a:pt x="2969" y="625"/>
                      <a:pt x="2982" y="625"/>
                    </a:cubicBezTo>
                    <a:cubicBezTo>
                      <a:pt x="3015" y="625"/>
                      <a:pt x="3053" y="635"/>
                      <a:pt x="3083" y="635"/>
                    </a:cubicBezTo>
                    <a:cubicBezTo>
                      <a:pt x="3092" y="635"/>
                      <a:pt x="3101" y="634"/>
                      <a:pt x="3109" y="631"/>
                    </a:cubicBezTo>
                    <a:cubicBezTo>
                      <a:pt x="3095" y="629"/>
                      <a:pt x="3081" y="626"/>
                      <a:pt x="3067" y="619"/>
                    </a:cubicBezTo>
                    <a:cubicBezTo>
                      <a:pt x="3081" y="610"/>
                      <a:pt x="3116" y="619"/>
                      <a:pt x="3107" y="601"/>
                    </a:cubicBezTo>
                    <a:cubicBezTo>
                      <a:pt x="3067" y="601"/>
                      <a:pt x="3082" y="581"/>
                      <a:pt x="3079" y="581"/>
                    </a:cubicBezTo>
                    <a:cubicBezTo>
                      <a:pt x="3078" y="581"/>
                      <a:pt x="3073" y="585"/>
                      <a:pt x="3058" y="596"/>
                    </a:cubicBezTo>
                    <a:cubicBezTo>
                      <a:pt x="3039" y="578"/>
                      <a:pt x="3067" y="573"/>
                      <a:pt x="3063" y="550"/>
                    </a:cubicBezTo>
                    <a:lnTo>
                      <a:pt x="3063" y="550"/>
                    </a:lnTo>
                    <a:cubicBezTo>
                      <a:pt x="3050" y="552"/>
                      <a:pt x="3038" y="552"/>
                      <a:pt x="3025" y="552"/>
                    </a:cubicBezTo>
                    <a:cubicBezTo>
                      <a:pt x="2987" y="552"/>
                      <a:pt x="2949" y="544"/>
                      <a:pt x="2914" y="527"/>
                    </a:cubicBezTo>
                    <a:cubicBezTo>
                      <a:pt x="2931" y="527"/>
                      <a:pt x="2944" y="522"/>
                      <a:pt x="2956" y="517"/>
                    </a:cubicBezTo>
                    <a:cubicBezTo>
                      <a:pt x="2956" y="478"/>
                      <a:pt x="2977" y="453"/>
                      <a:pt x="2970" y="418"/>
                    </a:cubicBezTo>
                    <a:cubicBezTo>
                      <a:pt x="2983" y="411"/>
                      <a:pt x="2993" y="392"/>
                      <a:pt x="3014" y="392"/>
                    </a:cubicBezTo>
                    <a:cubicBezTo>
                      <a:pt x="3016" y="392"/>
                      <a:pt x="3019" y="392"/>
                      <a:pt x="3021" y="392"/>
                    </a:cubicBezTo>
                    <a:cubicBezTo>
                      <a:pt x="3012" y="388"/>
                      <a:pt x="2991" y="388"/>
                      <a:pt x="2986" y="378"/>
                    </a:cubicBezTo>
                    <a:cubicBezTo>
                      <a:pt x="2997" y="371"/>
                      <a:pt x="3003" y="368"/>
                      <a:pt x="3007" y="368"/>
                    </a:cubicBezTo>
                    <a:cubicBezTo>
                      <a:pt x="3017" y="368"/>
                      <a:pt x="3016" y="380"/>
                      <a:pt x="3029" y="380"/>
                    </a:cubicBezTo>
                    <a:cubicBezTo>
                      <a:pt x="3035" y="380"/>
                      <a:pt x="3043" y="378"/>
                      <a:pt x="3056" y="371"/>
                    </a:cubicBezTo>
                    <a:lnTo>
                      <a:pt x="3056" y="371"/>
                    </a:lnTo>
                    <a:cubicBezTo>
                      <a:pt x="3051" y="372"/>
                      <a:pt x="3047" y="373"/>
                      <a:pt x="3043" y="373"/>
                    </a:cubicBezTo>
                    <a:cubicBezTo>
                      <a:pt x="3016" y="373"/>
                      <a:pt x="2999" y="354"/>
                      <a:pt x="2979" y="344"/>
                    </a:cubicBezTo>
                    <a:lnTo>
                      <a:pt x="2979" y="344"/>
                    </a:lnTo>
                    <a:cubicBezTo>
                      <a:pt x="2931" y="357"/>
                      <a:pt x="2977" y="381"/>
                      <a:pt x="3002" y="390"/>
                    </a:cubicBezTo>
                    <a:cubicBezTo>
                      <a:pt x="2982" y="394"/>
                      <a:pt x="2960" y="396"/>
                      <a:pt x="2940" y="396"/>
                    </a:cubicBezTo>
                    <a:cubicBezTo>
                      <a:pt x="2887" y="396"/>
                      <a:pt x="2838" y="383"/>
                      <a:pt x="2808" y="360"/>
                    </a:cubicBezTo>
                    <a:cubicBezTo>
                      <a:pt x="2782" y="330"/>
                      <a:pt x="2849" y="339"/>
                      <a:pt x="2838" y="334"/>
                    </a:cubicBezTo>
                    <a:cubicBezTo>
                      <a:pt x="2840" y="276"/>
                      <a:pt x="2706" y="306"/>
                      <a:pt x="2750" y="249"/>
                    </a:cubicBezTo>
                    <a:cubicBezTo>
                      <a:pt x="2791" y="223"/>
                      <a:pt x="2840" y="237"/>
                      <a:pt x="2873" y="228"/>
                    </a:cubicBezTo>
                    <a:lnTo>
                      <a:pt x="2873" y="228"/>
                    </a:lnTo>
                    <a:cubicBezTo>
                      <a:pt x="2891" y="251"/>
                      <a:pt x="2847" y="269"/>
                      <a:pt x="2854" y="286"/>
                    </a:cubicBezTo>
                    <a:lnTo>
                      <a:pt x="2870" y="262"/>
                    </a:lnTo>
                    <a:cubicBezTo>
                      <a:pt x="2886" y="267"/>
                      <a:pt x="2900" y="283"/>
                      <a:pt x="2889" y="293"/>
                    </a:cubicBezTo>
                    <a:cubicBezTo>
                      <a:pt x="2926" y="272"/>
                      <a:pt x="2882" y="198"/>
                      <a:pt x="2917" y="151"/>
                    </a:cubicBezTo>
                    <a:cubicBezTo>
                      <a:pt x="2904" y="148"/>
                      <a:pt x="2892" y="139"/>
                      <a:pt x="2879" y="139"/>
                    </a:cubicBezTo>
                    <a:cubicBezTo>
                      <a:pt x="2874" y="139"/>
                      <a:pt x="2870" y="140"/>
                      <a:pt x="2866" y="142"/>
                    </a:cubicBezTo>
                    <a:lnTo>
                      <a:pt x="2875" y="153"/>
                    </a:lnTo>
                    <a:cubicBezTo>
                      <a:pt x="2868" y="157"/>
                      <a:pt x="2862" y="158"/>
                      <a:pt x="2856" y="158"/>
                    </a:cubicBezTo>
                    <a:cubicBezTo>
                      <a:pt x="2838" y="158"/>
                      <a:pt x="2826" y="146"/>
                      <a:pt x="2816" y="146"/>
                    </a:cubicBezTo>
                    <a:cubicBezTo>
                      <a:pt x="2812" y="146"/>
                      <a:pt x="2809" y="147"/>
                      <a:pt x="2805" y="151"/>
                    </a:cubicBezTo>
                    <a:cubicBezTo>
                      <a:pt x="2777" y="135"/>
                      <a:pt x="2736" y="114"/>
                      <a:pt x="2754" y="84"/>
                    </a:cubicBezTo>
                    <a:lnTo>
                      <a:pt x="2803" y="78"/>
                    </a:lnTo>
                    <a:lnTo>
                      <a:pt x="2803" y="78"/>
                    </a:lnTo>
                    <a:cubicBezTo>
                      <a:pt x="2789" y="81"/>
                      <a:pt x="2779" y="99"/>
                      <a:pt x="2794" y="105"/>
                    </a:cubicBezTo>
                    <a:cubicBezTo>
                      <a:pt x="2771" y="93"/>
                      <a:pt x="2861" y="61"/>
                      <a:pt x="2794" y="49"/>
                    </a:cubicBezTo>
                    <a:lnTo>
                      <a:pt x="2794" y="49"/>
                    </a:lnTo>
                    <a:lnTo>
                      <a:pt x="2759" y="70"/>
                    </a:lnTo>
                    <a:cubicBezTo>
                      <a:pt x="2731" y="51"/>
                      <a:pt x="2675" y="26"/>
                      <a:pt x="2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42" name="Google Shape;3042;p34"/>
              <p:cNvSpPr/>
              <p:nvPr/>
            </p:nvSpPr>
            <p:spPr>
              <a:xfrm>
                <a:off x="754375" y="1762350"/>
                <a:ext cx="500" cy="250"/>
              </a:xfrm>
              <a:custGeom>
                <a:avLst/>
                <a:gdLst/>
                <a:ahLst/>
                <a:cxnLst/>
                <a:rect l="l" t="t" r="r" b="b"/>
                <a:pathLst>
                  <a:path w="20" h="10" extrusionOk="0">
                    <a:moveTo>
                      <a:pt x="1" y="0"/>
                    </a:moveTo>
                    <a:lnTo>
                      <a:pt x="1" y="0"/>
                    </a:lnTo>
                    <a:cubicBezTo>
                      <a:pt x="3" y="7"/>
                      <a:pt x="12" y="10"/>
                      <a:pt x="19" y="10"/>
                    </a:cubicBezTo>
                    <a:cubicBezTo>
                      <a:pt x="12" y="7"/>
                      <a:pt x="5"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43" name="Google Shape;3043;p34"/>
              <p:cNvSpPr/>
              <p:nvPr/>
            </p:nvSpPr>
            <p:spPr>
              <a:xfrm>
                <a:off x="731775" y="1776650"/>
                <a:ext cx="25" cy="200"/>
              </a:xfrm>
              <a:custGeom>
                <a:avLst/>
                <a:gdLst/>
                <a:ahLst/>
                <a:cxnLst/>
                <a:rect l="l" t="t" r="r" b="b"/>
                <a:pathLst>
                  <a:path w="1" h="8" extrusionOk="0">
                    <a:moveTo>
                      <a:pt x="1" y="1"/>
                    </a:moveTo>
                    <a:lnTo>
                      <a:pt x="1" y="1"/>
                    </a:lnTo>
                    <a:cubicBezTo>
                      <a:pt x="1" y="1"/>
                      <a:pt x="1" y="6"/>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44" name="Google Shape;3044;p34"/>
              <p:cNvSpPr/>
              <p:nvPr/>
            </p:nvSpPr>
            <p:spPr>
              <a:xfrm>
                <a:off x="762500" y="1737725"/>
                <a:ext cx="550" cy="300"/>
              </a:xfrm>
              <a:custGeom>
                <a:avLst/>
                <a:gdLst/>
                <a:ahLst/>
                <a:cxnLst/>
                <a:rect l="l" t="t" r="r" b="b"/>
                <a:pathLst>
                  <a:path w="22" h="12" extrusionOk="0">
                    <a:moveTo>
                      <a:pt x="21" y="0"/>
                    </a:moveTo>
                    <a:lnTo>
                      <a:pt x="21" y="0"/>
                    </a:lnTo>
                    <a:cubicBezTo>
                      <a:pt x="17" y="5"/>
                      <a:pt x="10" y="9"/>
                      <a:pt x="0" y="12"/>
                    </a:cubicBezTo>
                    <a:cubicBezTo>
                      <a:pt x="12" y="12"/>
                      <a:pt x="19" y="7"/>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45" name="Google Shape;3045;p34"/>
              <p:cNvSpPr/>
              <p:nvPr/>
            </p:nvSpPr>
            <p:spPr>
              <a:xfrm>
                <a:off x="750550" y="1723800"/>
                <a:ext cx="675" cy="500"/>
              </a:xfrm>
              <a:custGeom>
                <a:avLst/>
                <a:gdLst/>
                <a:ahLst/>
                <a:cxnLst/>
                <a:rect l="l" t="t" r="r" b="b"/>
                <a:pathLst>
                  <a:path w="27" h="20" extrusionOk="0">
                    <a:moveTo>
                      <a:pt x="1" y="1"/>
                    </a:moveTo>
                    <a:lnTo>
                      <a:pt x="1" y="1"/>
                    </a:lnTo>
                    <a:cubicBezTo>
                      <a:pt x="1" y="1"/>
                      <a:pt x="1" y="1"/>
                      <a:pt x="1" y="1"/>
                    </a:cubicBezTo>
                    <a:lnTo>
                      <a:pt x="1" y="1"/>
                    </a:lnTo>
                    <a:lnTo>
                      <a:pt x="1" y="1"/>
                    </a:lnTo>
                    <a:close/>
                    <a:moveTo>
                      <a:pt x="26" y="1"/>
                    </a:moveTo>
                    <a:cubicBezTo>
                      <a:pt x="20" y="1"/>
                      <a:pt x="12" y="3"/>
                      <a:pt x="6" y="3"/>
                    </a:cubicBezTo>
                    <a:cubicBezTo>
                      <a:pt x="4" y="3"/>
                      <a:pt x="2" y="2"/>
                      <a:pt x="1" y="1"/>
                    </a:cubicBezTo>
                    <a:lnTo>
                      <a:pt x="1" y="1"/>
                    </a:lnTo>
                    <a:lnTo>
                      <a:pt x="12" y="19"/>
                    </a:lnTo>
                    <a:cubicBezTo>
                      <a:pt x="10" y="10"/>
                      <a:pt x="19" y="5"/>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46" name="Google Shape;3046;p34"/>
              <p:cNvSpPr/>
              <p:nvPr/>
            </p:nvSpPr>
            <p:spPr>
              <a:xfrm>
                <a:off x="756400" y="1719575"/>
                <a:ext cx="625" cy="375"/>
              </a:xfrm>
              <a:custGeom>
                <a:avLst/>
                <a:gdLst/>
                <a:ahLst/>
                <a:cxnLst/>
                <a:rect l="l" t="t" r="r" b="b"/>
                <a:pathLst>
                  <a:path w="25" h="15" extrusionOk="0">
                    <a:moveTo>
                      <a:pt x="1" y="1"/>
                    </a:moveTo>
                    <a:cubicBezTo>
                      <a:pt x="1" y="8"/>
                      <a:pt x="8" y="14"/>
                      <a:pt x="15" y="14"/>
                    </a:cubicBezTo>
                    <a:cubicBezTo>
                      <a:pt x="19" y="14"/>
                      <a:pt x="22" y="13"/>
                      <a:pt x="24" y="10"/>
                    </a:cubicBezTo>
                    <a:cubicBezTo>
                      <a:pt x="20" y="5"/>
                      <a:pt x="24" y="3"/>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47" name="Google Shape;3047;p34"/>
              <p:cNvSpPr/>
              <p:nvPr/>
            </p:nvSpPr>
            <p:spPr>
              <a:xfrm>
                <a:off x="753300" y="1722600"/>
                <a:ext cx="1525" cy="700"/>
              </a:xfrm>
              <a:custGeom>
                <a:avLst/>
                <a:gdLst/>
                <a:ahLst/>
                <a:cxnLst/>
                <a:rect l="l" t="t" r="r" b="b"/>
                <a:pathLst>
                  <a:path w="61" h="28" extrusionOk="0">
                    <a:moveTo>
                      <a:pt x="44" y="0"/>
                    </a:moveTo>
                    <a:lnTo>
                      <a:pt x="44" y="2"/>
                    </a:lnTo>
                    <a:cubicBezTo>
                      <a:pt x="38" y="2"/>
                      <a:pt x="34" y="2"/>
                      <a:pt x="30" y="2"/>
                    </a:cubicBezTo>
                    <a:cubicBezTo>
                      <a:pt x="1" y="2"/>
                      <a:pt x="13" y="16"/>
                      <a:pt x="28" y="28"/>
                    </a:cubicBezTo>
                    <a:cubicBezTo>
                      <a:pt x="60" y="26"/>
                      <a:pt x="48"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48" name="Google Shape;3048;p34"/>
              <p:cNvSpPr/>
              <p:nvPr/>
            </p:nvSpPr>
            <p:spPr>
              <a:xfrm>
                <a:off x="753950" y="1722225"/>
                <a:ext cx="400" cy="325"/>
              </a:xfrm>
              <a:custGeom>
                <a:avLst/>
                <a:gdLst/>
                <a:ahLst/>
                <a:cxnLst/>
                <a:rect l="l" t="t" r="r" b="b"/>
                <a:pathLst>
                  <a:path w="16" h="13" extrusionOk="0">
                    <a:moveTo>
                      <a:pt x="10" y="1"/>
                    </a:moveTo>
                    <a:cubicBezTo>
                      <a:pt x="1" y="1"/>
                      <a:pt x="11" y="7"/>
                      <a:pt x="15" y="13"/>
                    </a:cubicBezTo>
                    <a:cubicBezTo>
                      <a:pt x="15" y="8"/>
                      <a:pt x="15" y="3"/>
                      <a:pt x="15" y="1"/>
                    </a:cubicBezTo>
                    <a:cubicBezTo>
                      <a:pt x="13" y="1"/>
                      <a:pt x="11"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49" name="Google Shape;3049;p34"/>
              <p:cNvSpPr/>
              <p:nvPr/>
            </p:nvSpPr>
            <p:spPr>
              <a:xfrm>
                <a:off x="750550" y="1726750"/>
                <a:ext cx="1600" cy="500"/>
              </a:xfrm>
              <a:custGeom>
                <a:avLst/>
                <a:gdLst/>
                <a:ahLst/>
                <a:cxnLst/>
                <a:rect l="l" t="t" r="r" b="b"/>
                <a:pathLst>
                  <a:path w="64" h="20" extrusionOk="0">
                    <a:moveTo>
                      <a:pt x="21" y="1"/>
                    </a:moveTo>
                    <a:cubicBezTo>
                      <a:pt x="1" y="1"/>
                      <a:pt x="38" y="19"/>
                      <a:pt x="54" y="19"/>
                    </a:cubicBezTo>
                    <a:cubicBezTo>
                      <a:pt x="61" y="19"/>
                      <a:pt x="64" y="16"/>
                      <a:pt x="56" y="6"/>
                    </a:cubicBezTo>
                    <a:cubicBezTo>
                      <a:pt x="59" y="3"/>
                      <a:pt x="53" y="2"/>
                      <a:pt x="46" y="2"/>
                    </a:cubicBezTo>
                    <a:cubicBezTo>
                      <a:pt x="39" y="2"/>
                      <a:pt x="32" y="3"/>
                      <a:pt x="28" y="3"/>
                    </a:cubicBezTo>
                    <a:cubicBezTo>
                      <a:pt x="24" y="3"/>
                      <a:pt x="22" y="2"/>
                      <a:pt x="26" y="1"/>
                    </a:cubicBezTo>
                    <a:cubicBezTo>
                      <a:pt x="24" y="1"/>
                      <a:pt x="22"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50" name="Google Shape;3050;p34"/>
              <p:cNvSpPr/>
              <p:nvPr/>
            </p:nvSpPr>
            <p:spPr>
              <a:xfrm>
                <a:off x="755725" y="1723000"/>
                <a:ext cx="1125" cy="300"/>
              </a:xfrm>
              <a:custGeom>
                <a:avLst/>
                <a:gdLst/>
                <a:ahLst/>
                <a:cxnLst/>
                <a:rect l="l" t="t" r="r" b="b"/>
                <a:pathLst>
                  <a:path w="45" h="12" extrusionOk="0">
                    <a:moveTo>
                      <a:pt x="44" y="0"/>
                    </a:moveTo>
                    <a:lnTo>
                      <a:pt x="0" y="5"/>
                    </a:lnTo>
                    <a:lnTo>
                      <a:pt x="35" y="12"/>
                    </a:lnTo>
                    <a:lnTo>
                      <a:pt x="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51" name="Google Shape;3051;p34"/>
              <p:cNvSpPr/>
              <p:nvPr/>
            </p:nvSpPr>
            <p:spPr>
              <a:xfrm>
                <a:off x="755825" y="1724850"/>
                <a:ext cx="550" cy="650"/>
              </a:xfrm>
              <a:custGeom>
                <a:avLst/>
                <a:gdLst/>
                <a:ahLst/>
                <a:cxnLst/>
                <a:rect l="l" t="t" r="r" b="b"/>
                <a:pathLst>
                  <a:path w="22" h="26" extrusionOk="0">
                    <a:moveTo>
                      <a:pt x="8" y="0"/>
                    </a:moveTo>
                    <a:cubicBezTo>
                      <a:pt x="8" y="12"/>
                      <a:pt x="1" y="26"/>
                      <a:pt x="12" y="26"/>
                    </a:cubicBezTo>
                    <a:lnTo>
                      <a:pt x="22" y="5"/>
                    </a:lnTo>
                    <a:cubicBezTo>
                      <a:pt x="17" y="5"/>
                      <a:pt x="10" y="3"/>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52" name="Google Shape;3052;p34"/>
              <p:cNvSpPr/>
              <p:nvPr/>
            </p:nvSpPr>
            <p:spPr>
              <a:xfrm>
                <a:off x="755825" y="1724450"/>
                <a:ext cx="200" cy="425"/>
              </a:xfrm>
              <a:custGeom>
                <a:avLst/>
                <a:gdLst/>
                <a:ahLst/>
                <a:cxnLst/>
                <a:rect l="l" t="t" r="r" b="b"/>
                <a:pathLst>
                  <a:path w="8" h="17" extrusionOk="0">
                    <a:moveTo>
                      <a:pt x="1" y="0"/>
                    </a:moveTo>
                    <a:cubicBezTo>
                      <a:pt x="1" y="7"/>
                      <a:pt x="3" y="12"/>
                      <a:pt x="8" y="16"/>
                    </a:cubicBezTo>
                    <a:cubicBezTo>
                      <a:pt x="8" y="10"/>
                      <a:pt x="5"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53" name="Google Shape;3053;p34"/>
              <p:cNvSpPr/>
              <p:nvPr/>
            </p:nvSpPr>
            <p:spPr>
              <a:xfrm>
                <a:off x="756875" y="1723625"/>
                <a:ext cx="250" cy="550"/>
              </a:xfrm>
              <a:custGeom>
                <a:avLst/>
                <a:gdLst/>
                <a:ahLst/>
                <a:cxnLst/>
                <a:rect l="l" t="t" r="r" b="b"/>
                <a:pathLst>
                  <a:path w="10" h="22" extrusionOk="0">
                    <a:moveTo>
                      <a:pt x="10" y="1"/>
                    </a:moveTo>
                    <a:lnTo>
                      <a:pt x="3" y="8"/>
                    </a:lnTo>
                    <a:lnTo>
                      <a:pt x="1" y="2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54" name="Google Shape;3054;p34"/>
              <p:cNvSpPr/>
              <p:nvPr/>
            </p:nvSpPr>
            <p:spPr>
              <a:xfrm>
                <a:off x="756700" y="1730850"/>
                <a:ext cx="950" cy="575"/>
              </a:xfrm>
              <a:custGeom>
                <a:avLst/>
                <a:gdLst/>
                <a:ahLst/>
                <a:cxnLst/>
                <a:rect l="l" t="t" r="r" b="b"/>
                <a:pathLst>
                  <a:path w="38" h="23" extrusionOk="0">
                    <a:moveTo>
                      <a:pt x="12" y="0"/>
                    </a:moveTo>
                    <a:cubicBezTo>
                      <a:pt x="9" y="0"/>
                      <a:pt x="5" y="1"/>
                      <a:pt x="1" y="4"/>
                    </a:cubicBezTo>
                    <a:lnTo>
                      <a:pt x="17" y="22"/>
                    </a:lnTo>
                    <a:cubicBezTo>
                      <a:pt x="31" y="22"/>
                      <a:pt x="38" y="15"/>
                      <a:pt x="31" y="9"/>
                    </a:cubicBezTo>
                    <a:cubicBezTo>
                      <a:pt x="26" y="4"/>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55" name="Google Shape;3055;p34"/>
              <p:cNvSpPr/>
              <p:nvPr/>
            </p:nvSpPr>
            <p:spPr>
              <a:xfrm>
                <a:off x="758500" y="1728850"/>
                <a:ext cx="1300" cy="375"/>
              </a:xfrm>
              <a:custGeom>
                <a:avLst/>
                <a:gdLst/>
                <a:ahLst/>
                <a:cxnLst/>
                <a:rect l="l" t="t" r="r" b="b"/>
                <a:pathLst>
                  <a:path w="52" h="15" extrusionOk="0">
                    <a:moveTo>
                      <a:pt x="31" y="0"/>
                    </a:moveTo>
                    <a:cubicBezTo>
                      <a:pt x="21" y="7"/>
                      <a:pt x="10" y="12"/>
                      <a:pt x="0" y="14"/>
                    </a:cubicBezTo>
                    <a:lnTo>
                      <a:pt x="51" y="7"/>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56" name="Google Shape;3056;p34"/>
              <p:cNvSpPr/>
              <p:nvPr/>
            </p:nvSpPr>
            <p:spPr>
              <a:xfrm>
                <a:off x="759825" y="1730050"/>
                <a:ext cx="1050" cy="475"/>
              </a:xfrm>
              <a:custGeom>
                <a:avLst/>
                <a:gdLst/>
                <a:ahLst/>
                <a:cxnLst/>
                <a:rect l="l" t="t" r="r" b="b"/>
                <a:pathLst>
                  <a:path w="42" h="19" extrusionOk="0">
                    <a:moveTo>
                      <a:pt x="12" y="0"/>
                    </a:moveTo>
                    <a:cubicBezTo>
                      <a:pt x="7" y="0"/>
                      <a:pt x="3" y="3"/>
                      <a:pt x="1" y="10"/>
                    </a:cubicBezTo>
                    <a:cubicBezTo>
                      <a:pt x="9" y="10"/>
                      <a:pt x="25" y="18"/>
                      <a:pt x="34" y="18"/>
                    </a:cubicBezTo>
                    <a:cubicBezTo>
                      <a:pt x="39" y="18"/>
                      <a:pt x="41" y="15"/>
                      <a:pt x="38" y="6"/>
                    </a:cubicBezTo>
                    <a:lnTo>
                      <a:pt x="38" y="6"/>
                    </a:lnTo>
                    <a:cubicBezTo>
                      <a:pt x="37" y="6"/>
                      <a:pt x="36" y="6"/>
                      <a:pt x="36" y="6"/>
                    </a:cubicBezTo>
                    <a:cubicBezTo>
                      <a:pt x="29" y="6"/>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57" name="Google Shape;3057;p34"/>
              <p:cNvSpPr/>
              <p:nvPr/>
            </p:nvSpPr>
            <p:spPr>
              <a:xfrm>
                <a:off x="757275" y="1738575"/>
                <a:ext cx="2225" cy="200"/>
              </a:xfrm>
              <a:custGeom>
                <a:avLst/>
                <a:gdLst/>
                <a:ahLst/>
                <a:cxnLst/>
                <a:rect l="l" t="t" r="r" b="b"/>
                <a:pathLst>
                  <a:path w="89" h="8" extrusionOk="0">
                    <a:moveTo>
                      <a:pt x="89" y="1"/>
                    </a:moveTo>
                    <a:lnTo>
                      <a:pt x="1" y="8"/>
                    </a:lnTo>
                    <a:lnTo>
                      <a:pt x="89" y="8"/>
                    </a:lnTo>
                    <a:lnTo>
                      <a:pt x="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58" name="Google Shape;3058;p34"/>
              <p:cNvSpPr/>
              <p:nvPr/>
            </p:nvSpPr>
            <p:spPr>
              <a:xfrm>
                <a:off x="762550" y="1745850"/>
                <a:ext cx="2225" cy="925"/>
              </a:xfrm>
              <a:custGeom>
                <a:avLst/>
                <a:gdLst/>
                <a:ahLst/>
                <a:cxnLst/>
                <a:rect l="l" t="t" r="r" b="b"/>
                <a:pathLst>
                  <a:path w="89" h="37" extrusionOk="0">
                    <a:moveTo>
                      <a:pt x="34" y="0"/>
                    </a:moveTo>
                    <a:cubicBezTo>
                      <a:pt x="22" y="0"/>
                      <a:pt x="17" y="13"/>
                      <a:pt x="7" y="13"/>
                    </a:cubicBezTo>
                    <a:cubicBezTo>
                      <a:pt x="5" y="13"/>
                      <a:pt x="3" y="13"/>
                      <a:pt x="1" y="11"/>
                    </a:cubicBezTo>
                    <a:lnTo>
                      <a:pt x="1" y="11"/>
                    </a:lnTo>
                    <a:cubicBezTo>
                      <a:pt x="19" y="30"/>
                      <a:pt x="5" y="37"/>
                      <a:pt x="63" y="37"/>
                    </a:cubicBezTo>
                    <a:cubicBezTo>
                      <a:pt x="89" y="11"/>
                      <a:pt x="12" y="23"/>
                      <a:pt x="42" y="2"/>
                    </a:cubicBezTo>
                    <a:cubicBezTo>
                      <a:pt x="39" y="1"/>
                      <a:pt x="37"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59" name="Google Shape;3059;p34"/>
              <p:cNvSpPr/>
              <p:nvPr/>
            </p:nvSpPr>
            <p:spPr>
              <a:xfrm>
                <a:off x="684375" y="1767150"/>
                <a:ext cx="650" cy="550"/>
              </a:xfrm>
              <a:custGeom>
                <a:avLst/>
                <a:gdLst/>
                <a:ahLst/>
                <a:cxnLst/>
                <a:rect l="l" t="t" r="r" b="b"/>
                <a:pathLst>
                  <a:path w="26" h="22" extrusionOk="0">
                    <a:moveTo>
                      <a:pt x="0" y="1"/>
                    </a:moveTo>
                    <a:lnTo>
                      <a:pt x="24" y="22"/>
                    </a:lnTo>
                    <a:lnTo>
                      <a:pt x="26" y="1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60" name="Google Shape;3060;p34"/>
              <p:cNvSpPr/>
              <p:nvPr/>
            </p:nvSpPr>
            <p:spPr>
              <a:xfrm>
                <a:off x="684150" y="1767900"/>
                <a:ext cx="600" cy="1200"/>
              </a:xfrm>
              <a:custGeom>
                <a:avLst/>
                <a:gdLst/>
                <a:ahLst/>
                <a:cxnLst/>
                <a:rect l="l" t="t" r="r" b="b"/>
                <a:pathLst>
                  <a:path w="24" h="48" extrusionOk="0">
                    <a:moveTo>
                      <a:pt x="0" y="1"/>
                    </a:moveTo>
                    <a:lnTo>
                      <a:pt x="7" y="47"/>
                    </a:lnTo>
                    <a:cubicBezTo>
                      <a:pt x="9" y="46"/>
                      <a:pt x="12" y="43"/>
                      <a:pt x="16" y="43"/>
                    </a:cubicBezTo>
                    <a:cubicBezTo>
                      <a:pt x="18" y="43"/>
                      <a:pt x="21" y="44"/>
                      <a:pt x="23" y="4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61" name="Google Shape;3061;p34"/>
              <p:cNvSpPr/>
              <p:nvPr/>
            </p:nvSpPr>
            <p:spPr>
              <a:xfrm>
                <a:off x="747825" y="1772150"/>
                <a:ext cx="775" cy="475"/>
              </a:xfrm>
              <a:custGeom>
                <a:avLst/>
                <a:gdLst/>
                <a:ahLst/>
                <a:cxnLst/>
                <a:rect l="l" t="t" r="r" b="b"/>
                <a:pathLst>
                  <a:path w="31" h="19" extrusionOk="0">
                    <a:moveTo>
                      <a:pt x="11" y="0"/>
                    </a:moveTo>
                    <a:cubicBezTo>
                      <a:pt x="7" y="0"/>
                      <a:pt x="4" y="1"/>
                      <a:pt x="1" y="2"/>
                    </a:cubicBezTo>
                    <a:lnTo>
                      <a:pt x="31" y="19"/>
                    </a:lnTo>
                    <a:lnTo>
                      <a:pt x="24" y="7"/>
                    </a:lnTo>
                    <a:cubicBezTo>
                      <a:pt x="21" y="3"/>
                      <a:pt x="16"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62" name="Google Shape;3062;p34"/>
              <p:cNvSpPr/>
              <p:nvPr/>
            </p:nvSpPr>
            <p:spPr>
              <a:xfrm>
                <a:off x="741100" y="1773775"/>
                <a:ext cx="725" cy="1050"/>
              </a:xfrm>
              <a:custGeom>
                <a:avLst/>
                <a:gdLst/>
                <a:ahLst/>
                <a:cxnLst/>
                <a:rect l="l" t="t" r="r" b="b"/>
                <a:pathLst>
                  <a:path w="29" h="42" extrusionOk="0">
                    <a:moveTo>
                      <a:pt x="1" y="0"/>
                    </a:moveTo>
                    <a:lnTo>
                      <a:pt x="22" y="42"/>
                    </a:lnTo>
                    <a:lnTo>
                      <a:pt x="29" y="4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63" name="Google Shape;3063;p34"/>
              <p:cNvSpPr/>
              <p:nvPr/>
            </p:nvSpPr>
            <p:spPr>
              <a:xfrm>
                <a:off x="736150" y="1777250"/>
                <a:ext cx="875" cy="650"/>
              </a:xfrm>
              <a:custGeom>
                <a:avLst/>
                <a:gdLst/>
                <a:ahLst/>
                <a:cxnLst/>
                <a:rect l="l" t="t" r="r" b="b"/>
                <a:pathLst>
                  <a:path w="35" h="26" extrusionOk="0">
                    <a:moveTo>
                      <a:pt x="3" y="0"/>
                    </a:moveTo>
                    <a:cubicBezTo>
                      <a:pt x="0" y="0"/>
                      <a:pt x="1" y="6"/>
                      <a:pt x="7" y="26"/>
                    </a:cubicBezTo>
                    <a:cubicBezTo>
                      <a:pt x="14" y="26"/>
                      <a:pt x="21" y="19"/>
                      <a:pt x="28" y="16"/>
                    </a:cubicBezTo>
                    <a:lnTo>
                      <a:pt x="28" y="16"/>
                    </a:lnTo>
                    <a:cubicBezTo>
                      <a:pt x="28" y="16"/>
                      <a:pt x="28" y="16"/>
                      <a:pt x="29" y="16"/>
                    </a:cubicBezTo>
                    <a:cubicBezTo>
                      <a:pt x="31" y="16"/>
                      <a:pt x="33" y="15"/>
                      <a:pt x="34" y="14"/>
                    </a:cubicBezTo>
                    <a:cubicBezTo>
                      <a:pt x="32" y="14"/>
                      <a:pt x="30" y="15"/>
                      <a:pt x="28" y="16"/>
                    </a:cubicBezTo>
                    <a:lnTo>
                      <a:pt x="28" y="16"/>
                    </a:lnTo>
                    <a:cubicBezTo>
                      <a:pt x="17" y="15"/>
                      <a:pt x="6"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64" name="Google Shape;3064;p34"/>
              <p:cNvSpPr/>
              <p:nvPr/>
            </p:nvSpPr>
            <p:spPr>
              <a:xfrm>
                <a:off x="530275" y="1642300"/>
                <a:ext cx="125" cy="275"/>
              </a:xfrm>
              <a:custGeom>
                <a:avLst/>
                <a:gdLst/>
                <a:ahLst/>
                <a:cxnLst/>
                <a:rect l="l" t="t" r="r" b="b"/>
                <a:pathLst>
                  <a:path w="5" h="11" extrusionOk="0">
                    <a:moveTo>
                      <a:pt x="3" y="0"/>
                    </a:moveTo>
                    <a:cubicBezTo>
                      <a:pt x="2" y="0"/>
                      <a:pt x="1" y="4"/>
                      <a:pt x="0" y="11"/>
                    </a:cubicBezTo>
                    <a:lnTo>
                      <a:pt x="5" y="11"/>
                    </a:lnTo>
                    <a:cubicBezTo>
                      <a:pt x="4" y="4"/>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65" name="Google Shape;3065;p34"/>
              <p:cNvSpPr/>
              <p:nvPr/>
            </p:nvSpPr>
            <p:spPr>
              <a:xfrm>
                <a:off x="520250" y="1654675"/>
                <a:ext cx="24875" cy="21900"/>
              </a:xfrm>
              <a:custGeom>
                <a:avLst/>
                <a:gdLst/>
                <a:ahLst/>
                <a:cxnLst/>
                <a:rect l="l" t="t" r="r" b="b"/>
                <a:pathLst>
                  <a:path w="995" h="876" extrusionOk="0">
                    <a:moveTo>
                      <a:pt x="801" y="0"/>
                    </a:moveTo>
                    <a:cubicBezTo>
                      <a:pt x="796" y="0"/>
                      <a:pt x="786" y="6"/>
                      <a:pt x="767" y="26"/>
                    </a:cubicBezTo>
                    <a:lnTo>
                      <a:pt x="758" y="70"/>
                    </a:lnTo>
                    <a:cubicBezTo>
                      <a:pt x="769" y="59"/>
                      <a:pt x="782" y="49"/>
                      <a:pt x="787" y="49"/>
                    </a:cubicBezTo>
                    <a:cubicBezTo>
                      <a:pt x="790" y="49"/>
                      <a:pt x="791" y="51"/>
                      <a:pt x="791" y="56"/>
                    </a:cubicBezTo>
                    <a:cubicBezTo>
                      <a:pt x="788" y="63"/>
                      <a:pt x="777" y="81"/>
                      <a:pt x="770" y="102"/>
                    </a:cubicBezTo>
                    <a:cubicBezTo>
                      <a:pt x="770" y="103"/>
                      <a:pt x="771" y="103"/>
                      <a:pt x="771" y="103"/>
                    </a:cubicBezTo>
                    <a:cubicBezTo>
                      <a:pt x="777" y="103"/>
                      <a:pt x="796" y="83"/>
                      <a:pt x="805" y="81"/>
                    </a:cubicBezTo>
                    <a:cubicBezTo>
                      <a:pt x="853" y="26"/>
                      <a:pt x="818" y="30"/>
                      <a:pt x="823" y="9"/>
                    </a:cubicBezTo>
                    <a:lnTo>
                      <a:pt x="823" y="9"/>
                    </a:lnTo>
                    <a:cubicBezTo>
                      <a:pt x="820" y="11"/>
                      <a:pt x="818" y="11"/>
                      <a:pt x="817" y="11"/>
                    </a:cubicBezTo>
                    <a:cubicBezTo>
                      <a:pt x="809" y="11"/>
                      <a:pt x="809" y="0"/>
                      <a:pt x="801" y="0"/>
                    </a:cubicBezTo>
                    <a:close/>
                    <a:moveTo>
                      <a:pt x="793" y="454"/>
                    </a:moveTo>
                    <a:lnTo>
                      <a:pt x="749" y="510"/>
                    </a:lnTo>
                    <a:lnTo>
                      <a:pt x="781" y="487"/>
                    </a:lnTo>
                    <a:lnTo>
                      <a:pt x="793" y="454"/>
                    </a:lnTo>
                    <a:close/>
                    <a:moveTo>
                      <a:pt x="953" y="573"/>
                    </a:moveTo>
                    <a:lnTo>
                      <a:pt x="971" y="584"/>
                    </a:lnTo>
                    <a:cubicBezTo>
                      <a:pt x="965" y="591"/>
                      <a:pt x="960" y="598"/>
                      <a:pt x="958" y="607"/>
                    </a:cubicBezTo>
                    <a:cubicBezTo>
                      <a:pt x="959" y="608"/>
                      <a:pt x="960" y="608"/>
                      <a:pt x="961" y="608"/>
                    </a:cubicBezTo>
                    <a:cubicBezTo>
                      <a:pt x="969" y="608"/>
                      <a:pt x="978" y="591"/>
                      <a:pt x="995" y="573"/>
                    </a:cubicBezTo>
                    <a:close/>
                    <a:moveTo>
                      <a:pt x="591" y="649"/>
                    </a:moveTo>
                    <a:cubicBezTo>
                      <a:pt x="590" y="651"/>
                      <a:pt x="588" y="653"/>
                      <a:pt x="587" y="655"/>
                    </a:cubicBezTo>
                    <a:lnTo>
                      <a:pt x="587" y="655"/>
                    </a:lnTo>
                    <a:cubicBezTo>
                      <a:pt x="588" y="653"/>
                      <a:pt x="590" y="651"/>
                      <a:pt x="591" y="649"/>
                    </a:cubicBezTo>
                    <a:close/>
                    <a:moveTo>
                      <a:pt x="723" y="645"/>
                    </a:moveTo>
                    <a:lnTo>
                      <a:pt x="716" y="656"/>
                    </a:lnTo>
                    <a:lnTo>
                      <a:pt x="723" y="670"/>
                    </a:lnTo>
                    <a:lnTo>
                      <a:pt x="723" y="645"/>
                    </a:lnTo>
                    <a:close/>
                    <a:moveTo>
                      <a:pt x="587" y="655"/>
                    </a:moveTo>
                    <a:cubicBezTo>
                      <a:pt x="553" y="703"/>
                      <a:pt x="558" y="708"/>
                      <a:pt x="569" y="708"/>
                    </a:cubicBezTo>
                    <a:cubicBezTo>
                      <a:pt x="572" y="708"/>
                      <a:pt x="575" y="707"/>
                      <a:pt x="579" y="707"/>
                    </a:cubicBezTo>
                    <a:cubicBezTo>
                      <a:pt x="585" y="707"/>
                      <a:pt x="591" y="709"/>
                      <a:pt x="591" y="716"/>
                    </a:cubicBezTo>
                    <a:cubicBezTo>
                      <a:pt x="603" y="698"/>
                      <a:pt x="598" y="677"/>
                      <a:pt x="626" y="661"/>
                    </a:cubicBezTo>
                    <a:cubicBezTo>
                      <a:pt x="626" y="658"/>
                      <a:pt x="624" y="657"/>
                      <a:pt x="621" y="657"/>
                    </a:cubicBezTo>
                    <a:cubicBezTo>
                      <a:pt x="611" y="657"/>
                      <a:pt x="593" y="666"/>
                      <a:pt x="586" y="666"/>
                    </a:cubicBezTo>
                    <a:cubicBezTo>
                      <a:pt x="582" y="666"/>
                      <a:pt x="582" y="663"/>
                      <a:pt x="587" y="655"/>
                    </a:cubicBezTo>
                    <a:close/>
                    <a:moveTo>
                      <a:pt x="635" y="675"/>
                    </a:moveTo>
                    <a:lnTo>
                      <a:pt x="624" y="716"/>
                    </a:lnTo>
                    <a:lnTo>
                      <a:pt x="584" y="735"/>
                    </a:lnTo>
                    <a:cubicBezTo>
                      <a:pt x="570" y="767"/>
                      <a:pt x="596" y="767"/>
                      <a:pt x="580" y="798"/>
                    </a:cubicBezTo>
                    <a:cubicBezTo>
                      <a:pt x="594" y="789"/>
                      <a:pt x="607" y="785"/>
                      <a:pt x="617" y="785"/>
                    </a:cubicBezTo>
                    <a:cubicBezTo>
                      <a:pt x="626" y="785"/>
                      <a:pt x="632" y="789"/>
                      <a:pt x="633" y="798"/>
                    </a:cubicBezTo>
                    <a:cubicBezTo>
                      <a:pt x="649" y="742"/>
                      <a:pt x="635" y="758"/>
                      <a:pt x="624" y="742"/>
                    </a:cubicBezTo>
                    <a:lnTo>
                      <a:pt x="661" y="691"/>
                    </a:lnTo>
                    <a:lnTo>
                      <a:pt x="661" y="691"/>
                    </a:lnTo>
                    <a:cubicBezTo>
                      <a:pt x="650" y="703"/>
                      <a:pt x="644" y="707"/>
                      <a:pt x="640" y="707"/>
                    </a:cubicBezTo>
                    <a:cubicBezTo>
                      <a:pt x="631" y="707"/>
                      <a:pt x="640" y="678"/>
                      <a:pt x="635" y="675"/>
                    </a:cubicBezTo>
                    <a:close/>
                    <a:moveTo>
                      <a:pt x="132" y="693"/>
                    </a:moveTo>
                    <a:lnTo>
                      <a:pt x="107" y="735"/>
                    </a:lnTo>
                    <a:lnTo>
                      <a:pt x="77" y="703"/>
                    </a:lnTo>
                    <a:lnTo>
                      <a:pt x="77" y="703"/>
                    </a:lnTo>
                    <a:cubicBezTo>
                      <a:pt x="58" y="716"/>
                      <a:pt x="84" y="707"/>
                      <a:pt x="72" y="726"/>
                    </a:cubicBezTo>
                    <a:lnTo>
                      <a:pt x="28" y="758"/>
                    </a:lnTo>
                    <a:cubicBezTo>
                      <a:pt x="53" y="705"/>
                      <a:pt x="37" y="737"/>
                      <a:pt x="33" y="710"/>
                    </a:cubicBezTo>
                    <a:lnTo>
                      <a:pt x="33" y="710"/>
                    </a:lnTo>
                    <a:cubicBezTo>
                      <a:pt x="28" y="721"/>
                      <a:pt x="21" y="730"/>
                      <a:pt x="12" y="740"/>
                    </a:cubicBezTo>
                    <a:lnTo>
                      <a:pt x="0" y="749"/>
                    </a:lnTo>
                    <a:cubicBezTo>
                      <a:pt x="17" y="772"/>
                      <a:pt x="25" y="802"/>
                      <a:pt x="61" y="802"/>
                    </a:cubicBezTo>
                    <a:cubicBezTo>
                      <a:pt x="68" y="802"/>
                      <a:pt x="76" y="800"/>
                      <a:pt x="86" y="798"/>
                    </a:cubicBezTo>
                    <a:lnTo>
                      <a:pt x="132" y="693"/>
                    </a:lnTo>
                    <a:close/>
                    <a:moveTo>
                      <a:pt x="76" y="835"/>
                    </a:moveTo>
                    <a:cubicBezTo>
                      <a:pt x="75" y="835"/>
                      <a:pt x="71" y="837"/>
                      <a:pt x="63" y="844"/>
                    </a:cubicBezTo>
                    <a:cubicBezTo>
                      <a:pt x="49" y="868"/>
                      <a:pt x="45" y="875"/>
                      <a:pt x="47" y="875"/>
                    </a:cubicBezTo>
                    <a:cubicBezTo>
                      <a:pt x="49" y="875"/>
                      <a:pt x="57" y="866"/>
                      <a:pt x="63" y="863"/>
                    </a:cubicBezTo>
                    <a:lnTo>
                      <a:pt x="63" y="863"/>
                    </a:lnTo>
                    <a:cubicBezTo>
                      <a:pt x="59" y="867"/>
                      <a:pt x="59" y="872"/>
                      <a:pt x="62" y="872"/>
                    </a:cubicBezTo>
                    <a:cubicBezTo>
                      <a:pt x="63" y="872"/>
                      <a:pt x="65" y="871"/>
                      <a:pt x="67" y="869"/>
                    </a:cubicBezTo>
                    <a:cubicBezTo>
                      <a:pt x="69" y="863"/>
                      <a:pt x="68" y="861"/>
                      <a:pt x="67" y="861"/>
                    </a:cubicBezTo>
                    <a:cubicBezTo>
                      <a:pt x="66" y="861"/>
                      <a:pt x="64" y="862"/>
                      <a:pt x="63" y="863"/>
                    </a:cubicBezTo>
                    <a:cubicBezTo>
                      <a:pt x="68" y="851"/>
                      <a:pt x="80" y="835"/>
                      <a:pt x="76" y="83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66" name="Google Shape;3066;p34"/>
              <p:cNvSpPr/>
              <p:nvPr/>
            </p:nvSpPr>
            <p:spPr>
              <a:xfrm>
                <a:off x="542275" y="1667775"/>
                <a:ext cx="25" cy="175"/>
              </a:xfrm>
              <a:custGeom>
                <a:avLst/>
                <a:gdLst/>
                <a:ahLst/>
                <a:cxnLst/>
                <a:rect l="l" t="t" r="r" b="b"/>
                <a:pathLst>
                  <a:path w="1" h="7" extrusionOk="0">
                    <a:moveTo>
                      <a:pt x="0" y="0"/>
                    </a:moveTo>
                    <a:lnTo>
                      <a:pt x="0" y="0"/>
                    </a:lnTo>
                    <a:cubicBezTo>
                      <a:pt x="0" y="7"/>
                      <a:pt x="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67" name="Google Shape;3067;p34"/>
              <p:cNvSpPr/>
              <p:nvPr/>
            </p:nvSpPr>
            <p:spPr>
              <a:xfrm>
                <a:off x="637775" y="1556250"/>
                <a:ext cx="1125" cy="1025"/>
              </a:xfrm>
              <a:custGeom>
                <a:avLst/>
                <a:gdLst/>
                <a:ahLst/>
                <a:cxnLst/>
                <a:rect l="l" t="t" r="r" b="b"/>
                <a:pathLst>
                  <a:path w="45" h="41" extrusionOk="0">
                    <a:moveTo>
                      <a:pt x="7" y="1"/>
                    </a:moveTo>
                    <a:cubicBezTo>
                      <a:pt x="3" y="15"/>
                      <a:pt x="1" y="26"/>
                      <a:pt x="1" y="40"/>
                    </a:cubicBezTo>
                    <a:cubicBezTo>
                      <a:pt x="17" y="36"/>
                      <a:pt x="31" y="31"/>
                      <a:pt x="45" y="26"/>
                    </a:cubicBezTo>
                    <a:cubicBezTo>
                      <a:pt x="33" y="17"/>
                      <a:pt x="19" y="10"/>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68" name="Google Shape;3068;p34"/>
              <p:cNvSpPr/>
              <p:nvPr/>
            </p:nvSpPr>
            <p:spPr>
              <a:xfrm>
                <a:off x="623125" y="1549300"/>
                <a:ext cx="125" cy="550"/>
              </a:xfrm>
              <a:custGeom>
                <a:avLst/>
                <a:gdLst/>
                <a:ahLst/>
                <a:cxnLst/>
                <a:rect l="l" t="t" r="r" b="b"/>
                <a:pathLst>
                  <a:path w="5" h="22" extrusionOk="0">
                    <a:moveTo>
                      <a:pt x="2" y="1"/>
                    </a:moveTo>
                    <a:lnTo>
                      <a:pt x="2" y="1"/>
                    </a:lnTo>
                    <a:cubicBezTo>
                      <a:pt x="0" y="8"/>
                      <a:pt x="2" y="15"/>
                      <a:pt x="5" y="21"/>
                    </a:cubicBezTo>
                    <a:cubicBezTo>
                      <a:pt x="5" y="15"/>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69" name="Google Shape;3069;p34"/>
              <p:cNvSpPr/>
              <p:nvPr/>
            </p:nvSpPr>
            <p:spPr>
              <a:xfrm>
                <a:off x="622875" y="1550450"/>
                <a:ext cx="425" cy="975"/>
              </a:xfrm>
              <a:custGeom>
                <a:avLst/>
                <a:gdLst/>
                <a:ahLst/>
                <a:cxnLst/>
                <a:rect l="l" t="t" r="r" b="b"/>
                <a:pathLst>
                  <a:path w="17" h="39" extrusionOk="0">
                    <a:moveTo>
                      <a:pt x="17" y="1"/>
                    </a:moveTo>
                    <a:lnTo>
                      <a:pt x="1" y="38"/>
                    </a:lnTo>
                    <a:cubicBezTo>
                      <a:pt x="8" y="24"/>
                      <a:pt x="12" y="15"/>
                      <a:pt x="17" y="6"/>
                    </a:cubicBezTo>
                    <a:cubicBezTo>
                      <a:pt x="17" y="3"/>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70" name="Google Shape;3070;p34"/>
              <p:cNvSpPr/>
              <p:nvPr/>
            </p:nvSpPr>
            <p:spPr>
              <a:xfrm>
                <a:off x="633600" y="1555050"/>
                <a:ext cx="1625" cy="2500"/>
              </a:xfrm>
              <a:custGeom>
                <a:avLst/>
                <a:gdLst/>
                <a:ahLst/>
                <a:cxnLst/>
                <a:rect l="l" t="t" r="r" b="b"/>
                <a:pathLst>
                  <a:path w="65" h="100" extrusionOk="0">
                    <a:moveTo>
                      <a:pt x="53" y="0"/>
                    </a:moveTo>
                    <a:cubicBezTo>
                      <a:pt x="48" y="0"/>
                      <a:pt x="41" y="5"/>
                      <a:pt x="28" y="16"/>
                    </a:cubicBezTo>
                    <a:lnTo>
                      <a:pt x="42" y="30"/>
                    </a:lnTo>
                    <a:lnTo>
                      <a:pt x="5" y="67"/>
                    </a:lnTo>
                    <a:cubicBezTo>
                      <a:pt x="17" y="58"/>
                      <a:pt x="26" y="56"/>
                      <a:pt x="47" y="42"/>
                    </a:cubicBezTo>
                    <a:cubicBezTo>
                      <a:pt x="55" y="30"/>
                      <a:pt x="65" y="0"/>
                      <a:pt x="53" y="0"/>
                    </a:cubicBezTo>
                    <a:close/>
                    <a:moveTo>
                      <a:pt x="29" y="78"/>
                    </a:moveTo>
                    <a:cubicBezTo>
                      <a:pt x="24" y="78"/>
                      <a:pt x="13" y="84"/>
                      <a:pt x="1" y="91"/>
                    </a:cubicBezTo>
                    <a:lnTo>
                      <a:pt x="28" y="100"/>
                    </a:lnTo>
                    <a:cubicBezTo>
                      <a:pt x="35" y="83"/>
                      <a:pt x="34" y="78"/>
                      <a:pt x="29" y="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71" name="Google Shape;3071;p34"/>
              <p:cNvSpPr/>
              <p:nvPr/>
            </p:nvSpPr>
            <p:spPr>
              <a:xfrm>
                <a:off x="539175" y="1719325"/>
                <a:ext cx="4500" cy="8100"/>
              </a:xfrm>
              <a:custGeom>
                <a:avLst/>
                <a:gdLst/>
                <a:ahLst/>
                <a:cxnLst/>
                <a:rect l="l" t="t" r="r" b="b"/>
                <a:pathLst>
                  <a:path w="180" h="324" extrusionOk="0">
                    <a:moveTo>
                      <a:pt x="150" y="0"/>
                    </a:moveTo>
                    <a:cubicBezTo>
                      <a:pt x="145" y="0"/>
                      <a:pt x="133" y="11"/>
                      <a:pt x="124" y="11"/>
                    </a:cubicBezTo>
                    <a:lnTo>
                      <a:pt x="152" y="11"/>
                    </a:lnTo>
                    <a:cubicBezTo>
                      <a:pt x="153" y="3"/>
                      <a:pt x="152" y="0"/>
                      <a:pt x="150" y="0"/>
                    </a:cubicBezTo>
                    <a:close/>
                    <a:moveTo>
                      <a:pt x="52" y="101"/>
                    </a:moveTo>
                    <a:lnTo>
                      <a:pt x="31" y="126"/>
                    </a:lnTo>
                    <a:cubicBezTo>
                      <a:pt x="38" y="119"/>
                      <a:pt x="48" y="110"/>
                      <a:pt x="52" y="101"/>
                    </a:cubicBezTo>
                    <a:close/>
                    <a:moveTo>
                      <a:pt x="1" y="113"/>
                    </a:moveTo>
                    <a:lnTo>
                      <a:pt x="1" y="113"/>
                    </a:lnTo>
                    <a:cubicBezTo>
                      <a:pt x="0" y="119"/>
                      <a:pt x="0" y="124"/>
                      <a:pt x="1" y="127"/>
                    </a:cubicBezTo>
                    <a:lnTo>
                      <a:pt x="1" y="127"/>
                    </a:lnTo>
                    <a:lnTo>
                      <a:pt x="1" y="113"/>
                    </a:lnTo>
                    <a:close/>
                    <a:moveTo>
                      <a:pt x="163" y="101"/>
                    </a:moveTo>
                    <a:lnTo>
                      <a:pt x="163" y="101"/>
                    </a:lnTo>
                    <a:cubicBezTo>
                      <a:pt x="154" y="110"/>
                      <a:pt x="147" y="119"/>
                      <a:pt x="143" y="131"/>
                    </a:cubicBezTo>
                    <a:lnTo>
                      <a:pt x="163" y="101"/>
                    </a:lnTo>
                    <a:close/>
                    <a:moveTo>
                      <a:pt x="31" y="126"/>
                    </a:moveTo>
                    <a:cubicBezTo>
                      <a:pt x="24" y="133"/>
                      <a:pt x="17" y="136"/>
                      <a:pt x="12" y="136"/>
                    </a:cubicBezTo>
                    <a:cubicBezTo>
                      <a:pt x="7" y="136"/>
                      <a:pt x="3" y="133"/>
                      <a:pt x="1" y="127"/>
                    </a:cubicBezTo>
                    <a:lnTo>
                      <a:pt x="1" y="127"/>
                    </a:lnTo>
                    <a:lnTo>
                      <a:pt x="1" y="161"/>
                    </a:lnTo>
                    <a:lnTo>
                      <a:pt x="31" y="126"/>
                    </a:lnTo>
                    <a:close/>
                    <a:moveTo>
                      <a:pt x="119" y="115"/>
                    </a:moveTo>
                    <a:lnTo>
                      <a:pt x="119" y="115"/>
                    </a:lnTo>
                    <a:cubicBezTo>
                      <a:pt x="101" y="133"/>
                      <a:pt x="89" y="161"/>
                      <a:pt x="87" y="187"/>
                    </a:cubicBezTo>
                    <a:lnTo>
                      <a:pt x="106" y="198"/>
                    </a:lnTo>
                    <a:cubicBezTo>
                      <a:pt x="112" y="184"/>
                      <a:pt x="101" y="189"/>
                      <a:pt x="112" y="170"/>
                    </a:cubicBezTo>
                    <a:cubicBezTo>
                      <a:pt x="119" y="175"/>
                      <a:pt x="147" y="166"/>
                      <a:pt x="126" y="194"/>
                    </a:cubicBezTo>
                    <a:cubicBezTo>
                      <a:pt x="180" y="140"/>
                      <a:pt x="133" y="157"/>
                      <a:pt x="143" y="131"/>
                    </a:cubicBezTo>
                    <a:lnTo>
                      <a:pt x="143" y="131"/>
                    </a:lnTo>
                    <a:lnTo>
                      <a:pt x="129" y="154"/>
                    </a:lnTo>
                    <a:cubicBezTo>
                      <a:pt x="124" y="157"/>
                      <a:pt x="121" y="158"/>
                      <a:pt x="119" y="158"/>
                    </a:cubicBezTo>
                    <a:cubicBezTo>
                      <a:pt x="107" y="158"/>
                      <a:pt x="129" y="121"/>
                      <a:pt x="119" y="115"/>
                    </a:cubicBezTo>
                    <a:close/>
                    <a:moveTo>
                      <a:pt x="120" y="233"/>
                    </a:moveTo>
                    <a:cubicBezTo>
                      <a:pt x="118" y="233"/>
                      <a:pt x="114" y="234"/>
                      <a:pt x="110" y="235"/>
                    </a:cubicBezTo>
                    <a:cubicBezTo>
                      <a:pt x="109" y="240"/>
                      <a:pt x="103" y="249"/>
                      <a:pt x="104" y="249"/>
                    </a:cubicBezTo>
                    <a:cubicBezTo>
                      <a:pt x="105" y="249"/>
                      <a:pt x="107" y="247"/>
                      <a:pt x="112" y="242"/>
                    </a:cubicBezTo>
                    <a:lnTo>
                      <a:pt x="112" y="242"/>
                    </a:lnTo>
                    <a:lnTo>
                      <a:pt x="71" y="303"/>
                    </a:lnTo>
                    <a:cubicBezTo>
                      <a:pt x="73" y="302"/>
                      <a:pt x="75" y="302"/>
                      <a:pt x="76" y="302"/>
                    </a:cubicBezTo>
                    <a:cubicBezTo>
                      <a:pt x="92" y="302"/>
                      <a:pt x="85" y="323"/>
                      <a:pt x="95" y="323"/>
                    </a:cubicBezTo>
                    <a:cubicBezTo>
                      <a:pt x="99" y="323"/>
                      <a:pt x="106" y="320"/>
                      <a:pt x="117" y="312"/>
                    </a:cubicBezTo>
                    <a:cubicBezTo>
                      <a:pt x="107" y="299"/>
                      <a:pt x="146" y="233"/>
                      <a:pt x="120" y="2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grpSp>
        <p:nvGrpSpPr>
          <p:cNvPr id="3072" name="Google Shape;3072;p34"/>
          <p:cNvGrpSpPr/>
          <p:nvPr/>
        </p:nvGrpSpPr>
        <p:grpSpPr>
          <a:xfrm>
            <a:off x="7906033" y="1296521"/>
            <a:ext cx="771981" cy="746611"/>
            <a:chOff x="6132775" y="521068"/>
            <a:chExt cx="771518" cy="746163"/>
          </a:xfrm>
        </p:grpSpPr>
        <p:sp>
          <p:nvSpPr>
            <p:cNvPr id="3073" name="Google Shape;3073;p34"/>
            <p:cNvSpPr/>
            <p:nvPr/>
          </p:nvSpPr>
          <p:spPr>
            <a:xfrm>
              <a:off x="6132775" y="521068"/>
              <a:ext cx="771518" cy="746163"/>
            </a:xfrm>
            <a:custGeom>
              <a:avLst/>
              <a:gdLst/>
              <a:ahLst/>
              <a:cxnLst/>
              <a:rect l="l" t="t" r="r" b="b"/>
              <a:pathLst>
                <a:path w="59245" h="57298" extrusionOk="0">
                  <a:moveTo>
                    <a:pt x="1790" y="0"/>
                  </a:moveTo>
                  <a:cubicBezTo>
                    <a:pt x="1790" y="1016"/>
                    <a:pt x="988" y="1841"/>
                    <a:pt x="0" y="1841"/>
                  </a:cubicBezTo>
                  <a:lnTo>
                    <a:pt x="0" y="3886"/>
                  </a:lnTo>
                  <a:cubicBezTo>
                    <a:pt x="20" y="3885"/>
                    <a:pt x="40" y="3885"/>
                    <a:pt x="62" y="3885"/>
                  </a:cubicBezTo>
                  <a:cubicBezTo>
                    <a:pt x="259" y="3885"/>
                    <a:pt x="558" y="3904"/>
                    <a:pt x="948" y="3939"/>
                  </a:cubicBezTo>
                  <a:lnTo>
                    <a:pt x="0" y="3939"/>
                  </a:lnTo>
                  <a:cubicBezTo>
                    <a:pt x="988" y="3939"/>
                    <a:pt x="1790" y="4762"/>
                    <a:pt x="1790" y="5777"/>
                  </a:cubicBezTo>
                  <a:cubicBezTo>
                    <a:pt x="1790" y="6795"/>
                    <a:pt x="988" y="7618"/>
                    <a:pt x="0" y="7618"/>
                  </a:cubicBezTo>
                  <a:lnTo>
                    <a:pt x="0" y="9663"/>
                  </a:lnTo>
                  <a:cubicBezTo>
                    <a:pt x="988" y="9663"/>
                    <a:pt x="1790" y="10486"/>
                    <a:pt x="1790" y="11503"/>
                  </a:cubicBezTo>
                  <a:cubicBezTo>
                    <a:pt x="1790" y="12519"/>
                    <a:pt x="988" y="13342"/>
                    <a:pt x="0" y="13342"/>
                  </a:cubicBezTo>
                  <a:lnTo>
                    <a:pt x="0" y="15386"/>
                  </a:lnTo>
                  <a:cubicBezTo>
                    <a:pt x="988" y="15386"/>
                    <a:pt x="1790" y="16212"/>
                    <a:pt x="1790" y="17227"/>
                  </a:cubicBezTo>
                  <a:cubicBezTo>
                    <a:pt x="1790" y="18242"/>
                    <a:pt x="988" y="19068"/>
                    <a:pt x="0" y="19068"/>
                  </a:cubicBezTo>
                  <a:lnTo>
                    <a:pt x="0" y="21110"/>
                  </a:lnTo>
                  <a:cubicBezTo>
                    <a:pt x="988" y="21110"/>
                    <a:pt x="1790" y="21935"/>
                    <a:pt x="1790" y="22951"/>
                  </a:cubicBezTo>
                  <a:cubicBezTo>
                    <a:pt x="1790" y="23966"/>
                    <a:pt x="988" y="24791"/>
                    <a:pt x="0" y="24791"/>
                  </a:cubicBezTo>
                  <a:lnTo>
                    <a:pt x="0" y="26836"/>
                  </a:lnTo>
                  <a:cubicBezTo>
                    <a:pt x="988" y="26836"/>
                    <a:pt x="1790" y="27659"/>
                    <a:pt x="1790" y="28674"/>
                  </a:cubicBezTo>
                  <a:cubicBezTo>
                    <a:pt x="1790" y="29692"/>
                    <a:pt x="988" y="30515"/>
                    <a:pt x="0" y="30515"/>
                  </a:cubicBezTo>
                  <a:lnTo>
                    <a:pt x="0" y="32560"/>
                  </a:lnTo>
                  <a:cubicBezTo>
                    <a:pt x="988" y="32560"/>
                    <a:pt x="1790" y="33383"/>
                    <a:pt x="1790" y="34400"/>
                  </a:cubicBezTo>
                  <a:cubicBezTo>
                    <a:pt x="1790" y="35416"/>
                    <a:pt x="988" y="36239"/>
                    <a:pt x="0" y="36239"/>
                  </a:cubicBezTo>
                  <a:lnTo>
                    <a:pt x="0" y="38283"/>
                  </a:lnTo>
                  <a:cubicBezTo>
                    <a:pt x="988" y="38283"/>
                    <a:pt x="1790" y="39109"/>
                    <a:pt x="1790" y="40124"/>
                  </a:cubicBezTo>
                  <a:cubicBezTo>
                    <a:pt x="1790" y="41140"/>
                    <a:pt x="988" y="41965"/>
                    <a:pt x="0" y="41965"/>
                  </a:cubicBezTo>
                  <a:lnTo>
                    <a:pt x="0" y="44007"/>
                  </a:lnTo>
                  <a:cubicBezTo>
                    <a:pt x="988" y="44007"/>
                    <a:pt x="1790" y="44832"/>
                    <a:pt x="1790" y="45848"/>
                  </a:cubicBezTo>
                  <a:cubicBezTo>
                    <a:pt x="1790" y="46863"/>
                    <a:pt x="988" y="47689"/>
                    <a:pt x="0" y="47689"/>
                  </a:cubicBezTo>
                  <a:lnTo>
                    <a:pt x="0" y="49733"/>
                  </a:lnTo>
                  <a:cubicBezTo>
                    <a:pt x="988" y="49733"/>
                    <a:pt x="1790" y="50556"/>
                    <a:pt x="1790" y="51572"/>
                  </a:cubicBezTo>
                  <a:cubicBezTo>
                    <a:pt x="1790" y="52587"/>
                    <a:pt x="988" y="53412"/>
                    <a:pt x="0" y="53412"/>
                  </a:cubicBezTo>
                  <a:lnTo>
                    <a:pt x="0" y="55457"/>
                  </a:lnTo>
                  <a:cubicBezTo>
                    <a:pt x="988" y="55457"/>
                    <a:pt x="1790" y="56280"/>
                    <a:pt x="1790" y="57298"/>
                  </a:cubicBezTo>
                  <a:lnTo>
                    <a:pt x="4136" y="57298"/>
                  </a:lnTo>
                  <a:cubicBezTo>
                    <a:pt x="4136" y="56280"/>
                    <a:pt x="4938" y="55457"/>
                    <a:pt x="5926" y="55457"/>
                  </a:cubicBezTo>
                  <a:cubicBezTo>
                    <a:pt x="6913" y="55457"/>
                    <a:pt x="7715" y="56280"/>
                    <a:pt x="7715" y="57298"/>
                  </a:cubicBezTo>
                  <a:lnTo>
                    <a:pt x="10061" y="57298"/>
                  </a:lnTo>
                  <a:cubicBezTo>
                    <a:pt x="10061" y="56280"/>
                    <a:pt x="10861" y="55457"/>
                    <a:pt x="11851" y="55457"/>
                  </a:cubicBezTo>
                  <a:cubicBezTo>
                    <a:pt x="12839" y="55457"/>
                    <a:pt x="13638" y="56280"/>
                    <a:pt x="13638" y="57298"/>
                  </a:cubicBezTo>
                  <a:lnTo>
                    <a:pt x="15984" y="57298"/>
                  </a:lnTo>
                  <a:cubicBezTo>
                    <a:pt x="15984" y="56280"/>
                    <a:pt x="16787" y="55457"/>
                    <a:pt x="17774" y="55457"/>
                  </a:cubicBezTo>
                  <a:cubicBezTo>
                    <a:pt x="18762" y="55457"/>
                    <a:pt x="19564" y="56280"/>
                    <a:pt x="19564" y="57298"/>
                  </a:cubicBezTo>
                  <a:lnTo>
                    <a:pt x="21910" y="57298"/>
                  </a:lnTo>
                  <a:cubicBezTo>
                    <a:pt x="21910" y="56280"/>
                    <a:pt x="22710" y="55457"/>
                    <a:pt x="23700" y="55457"/>
                  </a:cubicBezTo>
                  <a:cubicBezTo>
                    <a:pt x="24687" y="55457"/>
                    <a:pt x="25487" y="56280"/>
                    <a:pt x="25487" y="57298"/>
                  </a:cubicBezTo>
                  <a:lnTo>
                    <a:pt x="27833" y="57298"/>
                  </a:lnTo>
                  <a:cubicBezTo>
                    <a:pt x="27833" y="56280"/>
                    <a:pt x="28635" y="55457"/>
                    <a:pt x="29623" y="55457"/>
                  </a:cubicBezTo>
                  <a:cubicBezTo>
                    <a:pt x="30610" y="55457"/>
                    <a:pt x="31412" y="56280"/>
                    <a:pt x="31412" y="57298"/>
                  </a:cubicBezTo>
                  <a:lnTo>
                    <a:pt x="33758" y="57298"/>
                  </a:lnTo>
                  <a:cubicBezTo>
                    <a:pt x="33758" y="56280"/>
                    <a:pt x="34558" y="55457"/>
                    <a:pt x="35548" y="55457"/>
                  </a:cubicBezTo>
                  <a:cubicBezTo>
                    <a:pt x="36536" y="55457"/>
                    <a:pt x="37335" y="56280"/>
                    <a:pt x="37335" y="57298"/>
                  </a:cubicBezTo>
                  <a:lnTo>
                    <a:pt x="39681" y="57298"/>
                  </a:lnTo>
                  <a:cubicBezTo>
                    <a:pt x="39681" y="56280"/>
                    <a:pt x="40484" y="55457"/>
                    <a:pt x="41471" y="55457"/>
                  </a:cubicBezTo>
                  <a:cubicBezTo>
                    <a:pt x="42459" y="55457"/>
                    <a:pt x="43261" y="56280"/>
                    <a:pt x="43261" y="57298"/>
                  </a:cubicBezTo>
                  <a:lnTo>
                    <a:pt x="45607" y="57298"/>
                  </a:lnTo>
                  <a:cubicBezTo>
                    <a:pt x="45607" y="56280"/>
                    <a:pt x="46407" y="55457"/>
                    <a:pt x="47397" y="55457"/>
                  </a:cubicBezTo>
                  <a:cubicBezTo>
                    <a:pt x="48384" y="55457"/>
                    <a:pt x="49186" y="56280"/>
                    <a:pt x="49186" y="57298"/>
                  </a:cubicBezTo>
                  <a:lnTo>
                    <a:pt x="51530" y="57298"/>
                  </a:lnTo>
                  <a:cubicBezTo>
                    <a:pt x="51530" y="56280"/>
                    <a:pt x="52332" y="55457"/>
                    <a:pt x="53320" y="55457"/>
                  </a:cubicBezTo>
                  <a:cubicBezTo>
                    <a:pt x="54307" y="55457"/>
                    <a:pt x="55109" y="56280"/>
                    <a:pt x="55109" y="57298"/>
                  </a:cubicBezTo>
                  <a:lnTo>
                    <a:pt x="57455" y="57298"/>
                  </a:lnTo>
                  <a:cubicBezTo>
                    <a:pt x="57455" y="56280"/>
                    <a:pt x="58257" y="55457"/>
                    <a:pt x="59245" y="55457"/>
                  </a:cubicBezTo>
                  <a:lnTo>
                    <a:pt x="59245" y="53412"/>
                  </a:lnTo>
                  <a:cubicBezTo>
                    <a:pt x="58257" y="53412"/>
                    <a:pt x="57455" y="52589"/>
                    <a:pt x="57455" y="51572"/>
                  </a:cubicBezTo>
                  <a:cubicBezTo>
                    <a:pt x="57455" y="50556"/>
                    <a:pt x="58257" y="49733"/>
                    <a:pt x="59245" y="49733"/>
                  </a:cubicBezTo>
                  <a:lnTo>
                    <a:pt x="59245" y="47689"/>
                  </a:lnTo>
                  <a:cubicBezTo>
                    <a:pt x="58257" y="47689"/>
                    <a:pt x="57455" y="46863"/>
                    <a:pt x="57455" y="45848"/>
                  </a:cubicBezTo>
                  <a:cubicBezTo>
                    <a:pt x="57455" y="44832"/>
                    <a:pt x="58257" y="44007"/>
                    <a:pt x="59245" y="44007"/>
                  </a:cubicBezTo>
                  <a:lnTo>
                    <a:pt x="59245" y="41965"/>
                  </a:lnTo>
                  <a:cubicBezTo>
                    <a:pt x="58257" y="41965"/>
                    <a:pt x="57455" y="41140"/>
                    <a:pt x="57455" y="40124"/>
                  </a:cubicBezTo>
                  <a:cubicBezTo>
                    <a:pt x="57455" y="39109"/>
                    <a:pt x="58257" y="38283"/>
                    <a:pt x="59245" y="38283"/>
                  </a:cubicBezTo>
                  <a:lnTo>
                    <a:pt x="59245" y="36239"/>
                  </a:lnTo>
                  <a:cubicBezTo>
                    <a:pt x="58257" y="36239"/>
                    <a:pt x="57455" y="35416"/>
                    <a:pt x="57455" y="34400"/>
                  </a:cubicBezTo>
                  <a:cubicBezTo>
                    <a:pt x="57455" y="33383"/>
                    <a:pt x="58257" y="32560"/>
                    <a:pt x="59245" y="32560"/>
                  </a:cubicBezTo>
                  <a:lnTo>
                    <a:pt x="59245" y="30515"/>
                  </a:lnTo>
                  <a:cubicBezTo>
                    <a:pt x="58257" y="30515"/>
                    <a:pt x="57455" y="29692"/>
                    <a:pt x="57455" y="28674"/>
                  </a:cubicBezTo>
                  <a:cubicBezTo>
                    <a:pt x="57455" y="27659"/>
                    <a:pt x="58257" y="26836"/>
                    <a:pt x="59245" y="26836"/>
                  </a:cubicBezTo>
                  <a:lnTo>
                    <a:pt x="59245" y="24791"/>
                  </a:lnTo>
                  <a:cubicBezTo>
                    <a:pt x="58257" y="24791"/>
                    <a:pt x="57455" y="23966"/>
                    <a:pt x="57455" y="22951"/>
                  </a:cubicBezTo>
                  <a:cubicBezTo>
                    <a:pt x="57455" y="21935"/>
                    <a:pt x="58257" y="21110"/>
                    <a:pt x="59245" y="21110"/>
                  </a:cubicBezTo>
                  <a:lnTo>
                    <a:pt x="59245" y="19068"/>
                  </a:lnTo>
                  <a:cubicBezTo>
                    <a:pt x="58257" y="19068"/>
                    <a:pt x="57455" y="18242"/>
                    <a:pt x="57455" y="17227"/>
                  </a:cubicBezTo>
                  <a:cubicBezTo>
                    <a:pt x="57455" y="16209"/>
                    <a:pt x="58257" y="15386"/>
                    <a:pt x="59245" y="15386"/>
                  </a:cubicBezTo>
                  <a:lnTo>
                    <a:pt x="59245" y="13342"/>
                  </a:lnTo>
                  <a:cubicBezTo>
                    <a:pt x="58257" y="13342"/>
                    <a:pt x="57455" y="12519"/>
                    <a:pt x="57455" y="11503"/>
                  </a:cubicBezTo>
                  <a:cubicBezTo>
                    <a:pt x="57455" y="10486"/>
                    <a:pt x="58257" y="9663"/>
                    <a:pt x="59245" y="9663"/>
                  </a:cubicBezTo>
                  <a:lnTo>
                    <a:pt x="59245" y="7618"/>
                  </a:lnTo>
                  <a:cubicBezTo>
                    <a:pt x="58257" y="7618"/>
                    <a:pt x="57455" y="6795"/>
                    <a:pt x="57455" y="5777"/>
                  </a:cubicBezTo>
                  <a:cubicBezTo>
                    <a:pt x="57451" y="5001"/>
                    <a:pt x="57938" y="4305"/>
                    <a:pt x="58668" y="4043"/>
                  </a:cubicBezTo>
                  <a:lnTo>
                    <a:pt x="58934" y="3969"/>
                  </a:lnTo>
                  <a:cubicBezTo>
                    <a:pt x="59036" y="3948"/>
                    <a:pt x="59138" y="3939"/>
                    <a:pt x="59243" y="3937"/>
                  </a:cubicBezTo>
                  <a:lnTo>
                    <a:pt x="59050" y="3937"/>
                  </a:lnTo>
                  <a:lnTo>
                    <a:pt x="59243" y="3883"/>
                  </a:lnTo>
                  <a:lnTo>
                    <a:pt x="59243" y="1841"/>
                  </a:lnTo>
                  <a:cubicBezTo>
                    <a:pt x="58255" y="1841"/>
                    <a:pt x="57455" y="1016"/>
                    <a:pt x="57455" y="0"/>
                  </a:cubicBezTo>
                  <a:lnTo>
                    <a:pt x="55107" y="0"/>
                  </a:lnTo>
                  <a:cubicBezTo>
                    <a:pt x="55107" y="1016"/>
                    <a:pt x="54307" y="1841"/>
                    <a:pt x="53320" y="1841"/>
                  </a:cubicBezTo>
                  <a:cubicBezTo>
                    <a:pt x="52330" y="1841"/>
                    <a:pt x="51530" y="1016"/>
                    <a:pt x="51530" y="0"/>
                  </a:cubicBezTo>
                  <a:lnTo>
                    <a:pt x="49184" y="0"/>
                  </a:lnTo>
                  <a:cubicBezTo>
                    <a:pt x="49184" y="1016"/>
                    <a:pt x="48382" y="1841"/>
                    <a:pt x="47394" y="1841"/>
                  </a:cubicBezTo>
                  <a:cubicBezTo>
                    <a:pt x="46407" y="1841"/>
                    <a:pt x="45607" y="1016"/>
                    <a:pt x="45607" y="0"/>
                  </a:cubicBezTo>
                  <a:lnTo>
                    <a:pt x="43258" y="0"/>
                  </a:lnTo>
                  <a:cubicBezTo>
                    <a:pt x="43258" y="1016"/>
                    <a:pt x="42459" y="1841"/>
                    <a:pt x="41471" y="1841"/>
                  </a:cubicBezTo>
                  <a:cubicBezTo>
                    <a:pt x="40481" y="1841"/>
                    <a:pt x="39681" y="1016"/>
                    <a:pt x="39681" y="0"/>
                  </a:cubicBezTo>
                  <a:lnTo>
                    <a:pt x="37335" y="0"/>
                  </a:lnTo>
                  <a:cubicBezTo>
                    <a:pt x="37335" y="1016"/>
                    <a:pt x="36533" y="1841"/>
                    <a:pt x="35546" y="1841"/>
                  </a:cubicBezTo>
                  <a:cubicBezTo>
                    <a:pt x="34558" y="1841"/>
                    <a:pt x="33756" y="1016"/>
                    <a:pt x="33756" y="0"/>
                  </a:cubicBezTo>
                  <a:lnTo>
                    <a:pt x="31410" y="0"/>
                  </a:lnTo>
                  <a:cubicBezTo>
                    <a:pt x="31410" y="1016"/>
                    <a:pt x="30610" y="1841"/>
                    <a:pt x="29620" y="1841"/>
                  </a:cubicBezTo>
                  <a:cubicBezTo>
                    <a:pt x="28633" y="1841"/>
                    <a:pt x="27833" y="1016"/>
                    <a:pt x="27833" y="0"/>
                  </a:cubicBezTo>
                  <a:lnTo>
                    <a:pt x="25487" y="0"/>
                  </a:lnTo>
                  <a:cubicBezTo>
                    <a:pt x="25487" y="1016"/>
                    <a:pt x="24685" y="1841"/>
                    <a:pt x="23697" y="1841"/>
                  </a:cubicBezTo>
                  <a:cubicBezTo>
                    <a:pt x="22710" y="1841"/>
                    <a:pt x="21908" y="1016"/>
                    <a:pt x="21908" y="0"/>
                  </a:cubicBezTo>
                  <a:lnTo>
                    <a:pt x="19561" y="0"/>
                  </a:lnTo>
                  <a:cubicBezTo>
                    <a:pt x="19561" y="1016"/>
                    <a:pt x="18762" y="1841"/>
                    <a:pt x="17772" y="1841"/>
                  </a:cubicBezTo>
                  <a:cubicBezTo>
                    <a:pt x="16784" y="1841"/>
                    <a:pt x="15984" y="1016"/>
                    <a:pt x="15984" y="0"/>
                  </a:cubicBezTo>
                  <a:lnTo>
                    <a:pt x="13638" y="0"/>
                  </a:lnTo>
                  <a:cubicBezTo>
                    <a:pt x="13638" y="1016"/>
                    <a:pt x="12839" y="1841"/>
                    <a:pt x="11851" y="1841"/>
                  </a:cubicBezTo>
                  <a:cubicBezTo>
                    <a:pt x="10861" y="1841"/>
                    <a:pt x="10061" y="1016"/>
                    <a:pt x="10061" y="0"/>
                  </a:cubicBezTo>
                  <a:lnTo>
                    <a:pt x="7715" y="0"/>
                  </a:lnTo>
                  <a:cubicBezTo>
                    <a:pt x="7715" y="1016"/>
                    <a:pt x="6913" y="1841"/>
                    <a:pt x="5926" y="1841"/>
                  </a:cubicBezTo>
                  <a:cubicBezTo>
                    <a:pt x="4936" y="1841"/>
                    <a:pt x="4136" y="1016"/>
                    <a:pt x="4136" y="0"/>
                  </a:cubicBezTo>
                  <a:close/>
                </a:path>
              </a:pathLst>
            </a:custGeom>
            <a:solidFill>
              <a:schemeClr val="accent2"/>
            </a:solidFill>
            <a:ln w="9525" cap="flat" cmpd="sng">
              <a:solidFill>
                <a:schemeClr val="accent2"/>
              </a:solidFill>
              <a:prstDash val="solid"/>
              <a:round/>
              <a:headEnd type="none" w="sm" len="sm"/>
              <a:tailEnd type="none" w="sm" len="sm"/>
            </a:ln>
            <a:effectLst>
              <a:outerShdw blurRad="57150"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74" name="Google Shape;3074;p34"/>
            <p:cNvSpPr/>
            <p:nvPr/>
          </p:nvSpPr>
          <p:spPr>
            <a:xfrm>
              <a:off x="6226602" y="602218"/>
              <a:ext cx="583864" cy="583877"/>
            </a:xfrm>
            <a:custGeom>
              <a:avLst/>
              <a:gdLst/>
              <a:ahLst/>
              <a:cxnLst/>
              <a:rect l="l" t="t" r="r" b="b"/>
              <a:pathLst>
                <a:path w="44835" h="44836" extrusionOk="0">
                  <a:moveTo>
                    <a:pt x="0" y="1"/>
                  </a:moveTo>
                  <a:lnTo>
                    <a:pt x="0" y="44835"/>
                  </a:lnTo>
                  <a:lnTo>
                    <a:pt x="44835" y="44835"/>
                  </a:lnTo>
                  <a:lnTo>
                    <a:pt x="44835"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3075" name="Google Shape;3075;p34"/>
          <p:cNvGrpSpPr/>
          <p:nvPr/>
        </p:nvGrpSpPr>
        <p:grpSpPr>
          <a:xfrm>
            <a:off x="7372257" y="539509"/>
            <a:ext cx="991371" cy="974137"/>
            <a:chOff x="2489350" y="450675"/>
            <a:chExt cx="703200" cy="690975"/>
          </a:xfrm>
        </p:grpSpPr>
        <p:sp>
          <p:nvSpPr>
            <p:cNvPr id="3076" name="Google Shape;3076;p34"/>
            <p:cNvSpPr/>
            <p:nvPr/>
          </p:nvSpPr>
          <p:spPr>
            <a:xfrm>
              <a:off x="2489350" y="450713"/>
              <a:ext cx="703200" cy="690900"/>
            </a:xfrm>
            <a:prstGeom prst="ellipse">
              <a:avLst/>
            </a:prstGeom>
            <a:solidFill>
              <a:schemeClr val="accent3"/>
            </a:solidFill>
            <a:ln w="114300" cap="flat" cmpd="sng">
              <a:solidFill>
                <a:schemeClr val="accent3"/>
              </a:solidFill>
              <a:prstDash val="solid"/>
              <a:round/>
              <a:headEnd type="none" w="sm" len="sm"/>
              <a:tailEnd type="none" w="sm" len="sm"/>
            </a:ln>
            <a:effectLst>
              <a:outerShdw blurRad="28575" dist="19050" dir="432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3077" name="Google Shape;3077;p34"/>
            <p:cNvGrpSpPr/>
            <p:nvPr/>
          </p:nvGrpSpPr>
          <p:grpSpPr>
            <a:xfrm>
              <a:off x="2489400" y="450675"/>
              <a:ext cx="703100" cy="690975"/>
              <a:chOff x="2489400" y="450675"/>
              <a:chExt cx="703100" cy="690975"/>
            </a:xfrm>
          </p:grpSpPr>
          <p:sp>
            <p:nvSpPr>
              <p:cNvPr id="3078" name="Google Shape;3078;p34"/>
              <p:cNvSpPr/>
              <p:nvPr/>
            </p:nvSpPr>
            <p:spPr>
              <a:xfrm>
                <a:off x="2706800" y="506850"/>
                <a:ext cx="725" cy="425"/>
              </a:xfrm>
              <a:custGeom>
                <a:avLst/>
                <a:gdLst/>
                <a:ahLst/>
                <a:cxnLst/>
                <a:rect l="l" t="t" r="r" b="b"/>
                <a:pathLst>
                  <a:path w="29" h="17" extrusionOk="0">
                    <a:moveTo>
                      <a:pt x="7" y="1"/>
                    </a:moveTo>
                    <a:lnTo>
                      <a:pt x="0" y="5"/>
                    </a:lnTo>
                    <a:cubicBezTo>
                      <a:pt x="10" y="10"/>
                      <a:pt x="19" y="12"/>
                      <a:pt x="28" y="17"/>
                    </a:cubicBez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79" name="Google Shape;3079;p34"/>
              <p:cNvSpPr/>
              <p:nvPr/>
            </p:nvSpPr>
            <p:spPr>
              <a:xfrm>
                <a:off x="3006775" y="530375"/>
                <a:ext cx="32250" cy="22525"/>
              </a:xfrm>
              <a:custGeom>
                <a:avLst/>
                <a:gdLst/>
                <a:ahLst/>
                <a:cxnLst/>
                <a:rect l="l" t="t" r="r" b="b"/>
                <a:pathLst>
                  <a:path w="1290" h="901" extrusionOk="0">
                    <a:moveTo>
                      <a:pt x="156" y="1"/>
                    </a:moveTo>
                    <a:cubicBezTo>
                      <a:pt x="105" y="13"/>
                      <a:pt x="52" y="17"/>
                      <a:pt x="1" y="17"/>
                    </a:cubicBezTo>
                    <a:cubicBezTo>
                      <a:pt x="446" y="284"/>
                      <a:pt x="872" y="578"/>
                      <a:pt x="1280" y="900"/>
                    </a:cubicBezTo>
                    <a:lnTo>
                      <a:pt x="1290" y="896"/>
                    </a:lnTo>
                    <a:cubicBezTo>
                      <a:pt x="933" y="574"/>
                      <a:pt x="555" y="272"/>
                      <a:pt x="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80" name="Google Shape;3080;p34"/>
              <p:cNvSpPr/>
              <p:nvPr/>
            </p:nvSpPr>
            <p:spPr>
              <a:xfrm>
                <a:off x="3038950" y="552925"/>
                <a:ext cx="2575" cy="2125"/>
              </a:xfrm>
              <a:custGeom>
                <a:avLst/>
                <a:gdLst/>
                <a:ahLst/>
                <a:cxnLst/>
                <a:rect l="l" t="t" r="r" b="b"/>
                <a:pathLst>
                  <a:path w="103" h="85" extrusionOk="0">
                    <a:moveTo>
                      <a:pt x="12" y="1"/>
                    </a:moveTo>
                    <a:lnTo>
                      <a:pt x="0" y="3"/>
                    </a:lnTo>
                    <a:cubicBezTo>
                      <a:pt x="35" y="31"/>
                      <a:pt x="70" y="56"/>
                      <a:pt x="102" y="84"/>
                    </a:cubicBezTo>
                    <a:cubicBezTo>
                      <a:pt x="74" y="54"/>
                      <a:pt x="42" y="29"/>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81" name="Google Shape;3081;p34"/>
              <p:cNvSpPr/>
              <p:nvPr/>
            </p:nvSpPr>
            <p:spPr>
              <a:xfrm>
                <a:off x="2708300" y="478675"/>
                <a:ext cx="300775" cy="51400"/>
              </a:xfrm>
              <a:custGeom>
                <a:avLst/>
                <a:gdLst/>
                <a:ahLst/>
                <a:cxnLst/>
                <a:rect l="l" t="t" r="r" b="b"/>
                <a:pathLst>
                  <a:path w="12031" h="2056" extrusionOk="0">
                    <a:moveTo>
                      <a:pt x="8235" y="411"/>
                    </a:moveTo>
                    <a:lnTo>
                      <a:pt x="8047" y="497"/>
                    </a:lnTo>
                    <a:lnTo>
                      <a:pt x="8098" y="432"/>
                    </a:lnTo>
                    <a:lnTo>
                      <a:pt x="8235" y="411"/>
                    </a:lnTo>
                    <a:close/>
                    <a:moveTo>
                      <a:pt x="8803" y="527"/>
                    </a:moveTo>
                    <a:lnTo>
                      <a:pt x="8699" y="685"/>
                    </a:lnTo>
                    <a:lnTo>
                      <a:pt x="8527" y="597"/>
                    </a:lnTo>
                    <a:lnTo>
                      <a:pt x="8803" y="527"/>
                    </a:lnTo>
                    <a:close/>
                    <a:moveTo>
                      <a:pt x="5235" y="1"/>
                    </a:moveTo>
                    <a:cubicBezTo>
                      <a:pt x="3489" y="1"/>
                      <a:pt x="1703" y="354"/>
                      <a:pt x="5" y="1093"/>
                    </a:cubicBezTo>
                    <a:lnTo>
                      <a:pt x="1" y="1095"/>
                    </a:lnTo>
                    <a:cubicBezTo>
                      <a:pt x="24" y="1116"/>
                      <a:pt x="47" y="1137"/>
                      <a:pt x="73" y="1160"/>
                    </a:cubicBezTo>
                    <a:cubicBezTo>
                      <a:pt x="142" y="1200"/>
                      <a:pt x="221" y="1225"/>
                      <a:pt x="300" y="1232"/>
                    </a:cubicBezTo>
                    <a:cubicBezTo>
                      <a:pt x="587" y="1105"/>
                      <a:pt x="877" y="991"/>
                      <a:pt x="1174" y="887"/>
                    </a:cubicBezTo>
                    <a:cubicBezTo>
                      <a:pt x="1102" y="778"/>
                      <a:pt x="1058" y="748"/>
                      <a:pt x="1160" y="743"/>
                    </a:cubicBezTo>
                    <a:lnTo>
                      <a:pt x="1160" y="743"/>
                    </a:lnTo>
                    <a:cubicBezTo>
                      <a:pt x="1204" y="775"/>
                      <a:pt x="1248" y="810"/>
                      <a:pt x="1290" y="850"/>
                    </a:cubicBezTo>
                    <a:cubicBezTo>
                      <a:pt x="1487" y="782"/>
                      <a:pt x="1686" y="720"/>
                      <a:pt x="1888" y="664"/>
                    </a:cubicBezTo>
                    <a:cubicBezTo>
                      <a:pt x="1866" y="660"/>
                      <a:pt x="1844" y="658"/>
                      <a:pt x="1822" y="658"/>
                    </a:cubicBezTo>
                    <a:cubicBezTo>
                      <a:pt x="1791" y="658"/>
                      <a:pt x="1760" y="662"/>
                      <a:pt x="1730" y="669"/>
                    </a:cubicBezTo>
                    <a:cubicBezTo>
                      <a:pt x="1925" y="599"/>
                      <a:pt x="2166" y="553"/>
                      <a:pt x="2446" y="527"/>
                    </a:cubicBezTo>
                    <a:cubicBezTo>
                      <a:pt x="3335" y="329"/>
                      <a:pt x="4247" y="233"/>
                      <a:pt x="5159" y="233"/>
                    </a:cubicBezTo>
                    <a:cubicBezTo>
                      <a:pt x="6378" y="233"/>
                      <a:pt x="7598" y="404"/>
                      <a:pt x="8768" y="731"/>
                    </a:cubicBezTo>
                    <a:cubicBezTo>
                      <a:pt x="8822" y="713"/>
                      <a:pt x="8875" y="694"/>
                      <a:pt x="8921" y="680"/>
                    </a:cubicBezTo>
                    <a:cubicBezTo>
                      <a:pt x="8968" y="706"/>
                      <a:pt x="9012" y="764"/>
                      <a:pt x="9065" y="799"/>
                    </a:cubicBezTo>
                    <a:cubicBezTo>
                      <a:pt x="9077" y="798"/>
                      <a:pt x="9089" y="798"/>
                      <a:pt x="9101" y="798"/>
                    </a:cubicBezTo>
                    <a:cubicBezTo>
                      <a:pt x="9140" y="798"/>
                      <a:pt x="9180" y="801"/>
                      <a:pt x="9220" y="808"/>
                    </a:cubicBezTo>
                    <a:cubicBezTo>
                      <a:pt x="9199" y="821"/>
                      <a:pt x="9174" y="828"/>
                      <a:pt x="9150" y="828"/>
                    </a:cubicBezTo>
                    <a:cubicBezTo>
                      <a:pt x="9119" y="828"/>
                      <a:pt x="9089" y="818"/>
                      <a:pt x="9065" y="799"/>
                    </a:cubicBezTo>
                    <a:cubicBezTo>
                      <a:pt x="9046" y="801"/>
                      <a:pt x="9033" y="803"/>
                      <a:pt x="9016" y="806"/>
                    </a:cubicBezTo>
                    <a:cubicBezTo>
                      <a:pt x="10018" y="1105"/>
                      <a:pt x="10982" y="1524"/>
                      <a:pt x="11884" y="2055"/>
                    </a:cubicBezTo>
                    <a:lnTo>
                      <a:pt x="12030" y="2023"/>
                    </a:lnTo>
                    <a:cubicBezTo>
                      <a:pt x="10082" y="704"/>
                      <a:pt x="7698" y="1"/>
                      <a:pt x="5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82" name="Google Shape;3082;p34"/>
              <p:cNvSpPr/>
              <p:nvPr/>
            </p:nvSpPr>
            <p:spPr>
              <a:xfrm>
                <a:off x="2704125" y="508700"/>
                <a:ext cx="25" cy="25"/>
              </a:xfrm>
              <a:custGeom>
                <a:avLst/>
                <a:gdLst/>
                <a:ahLst/>
                <a:cxnLst/>
                <a:rect l="l" t="t" r="r" b="b"/>
                <a:pathLst>
                  <a:path w="1" h="1" extrusionOk="0">
                    <a:moveTo>
                      <a:pt x="1" y="1"/>
                    </a:move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83" name="Google Shape;3083;p34"/>
              <p:cNvSpPr/>
              <p:nvPr/>
            </p:nvSpPr>
            <p:spPr>
              <a:xfrm>
                <a:off x="2673950" y="515375"/>
                <a:ext cx="24350" cy="14800"/>
              </a:xfrm>
              <a:custGeom>
                <a:avLst/>
                <a:gdLst/>
                <a:ahLst/>
                <a:cxnLst/>
                <a:rect l="l" t="t" r="r" b="b"/>
                <a:pathLst>
                  <a:path w="974" h="592" extrusionOk="0">
                    <a:moveTo>
                      <a:pt x="800" y="1"/>
                    </a:moveTo>
                    <a:cubicBezTo>
                      <a:pt x="709" y="63"/>
                      <a:pt x="619" y="128"/>
                      <a:pt x="529" y="193"/>
                    </a:cubicBezTo>
                    <a:lnTo>
                      <a:pt x="670" y="216"/>
                    </a:lnTo>
                    <a:cubicBezTo>
                      <a:pt x="645" y="230"/>
                      <a:pt x="613" y="236"/>
                      <a:pt x="577" y="236"/>
                    </a:cubicBezTo>
                    <a:cubicBezTo>
                      <a:pt x="547" y="236"/>
                      <a:pt x="515" y="232"/>
                      <a:pt x="482" y="225"/>
                    </a:cubicBezTo>
                    <a:cubicBezTo>
                      <a:pt x="320" y="346"/>
                      <a:pt x="158" y="466"/>
                      <a:pt x="0" y="592"/>
                    </a:cubicBezTo>
                    <a:cubicBezTo>
                      <a:pt x="315" y="402"/>
                      <a:pt x="640" y="225"/>
                      <a:pt x="974" y="70"/>
                    </a:cubicBezTo>
                    <a:cubicBezTo>
                      <a:pt x="944" y="45"/>
                      <a:pt x="893" y="19"/>
                      <a:pt x="8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84" name="Google Shape;3084;p34"/>
              <p:cNvSpPr/>
              <p:nvPr/>
            </p:nvSpPr>
            <p:spPr>
              <a:xfrm>
                <a:off x="2694450" y="511250"/>
                <a:ext cx="6300" cy="3850"/>
              </a:xfrm>
              <a:custGeom>
                <a:avLst/>
                <a:gdLst/>
                <a:ahLst/>
                <a:cxnLst/>
                <a:rect l="l" t="t" r="r" b="b"/>
                <a:pathLst>
                  <a:path w="252" h="154" extrusionOk="0">
                    <a:moveTo>
                      <a:pt x="228" y="1"/>
                    </a:moveTo>
                    <a:lnTo>
                      <a:pt x="228" y="1"/>
                    </a:lnTo>
                    <a:cubicBezTo>
                      <a:pt x="151" y="50"/>
                      <a:pt x="75" y="103"/>
                      <a:pt x="1" y="154"/>
                    </a:cubicBezTo>
                    <a:cubicBezTo>
                      <a:pt x="216" y="149"/>
                      <a:pt x="251" y="80"/>
                      <a:pt x="2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85" name="Google Shape;3085;p34"/>
              <p:cNvSpPr/>
              <p:nvPr/>
            </p:nvSpPr>
            <p:spPr>
              <a:xfrm>
                <a:off x="3040225" y="980525"/>
                <a:ext cx="55900" cy="54800"/>
              </a:xfrm>
              <a:custGeom>
                <a:avLst/>
                <a:gdLst/>
                <a:ahLst/>
                <a:cxnLst/>
                <a:rect l="l" t="t" r="r" b="b"/>
                <a:pathLst>
                  <a:path w="2236" h="2192" extrusionOk="0">
                    <a:moveTo>
                      <a:pt x="2207" y="1"/>
                    </a:moveTo>
                    <a:cubicBezTo>
                      <a:pt x="1570" y="789"/>
                      <a:pt x="828" y="1489"/>
                      <a:pt x="0" y="2080"/>
                    </a:cubicBezTo>
                    <a:lnTo>
                      <a:pt x="81" y="2191"/>
                    </a:lnTo>
                    <a:cubicBezTo>
                      <a:pt x="98" y="2177"/>
                      <a:pt x="112" y="2147"/>
                      <a:pt x="146" y="2147"/>
                    </a:cubicBezTo>
                    <a:cubicBezTo>
                      <a:pt x="164" y="2147"/>
                      <a:pt x="187" y="2155"/>
                      <a:pt x="218" y="2177"/>
                    </a:cubicBezTo>
                    <a:cubicBezTo>
                      <a:pt x="990" y="1563"/>
                      <a:pt x="1667" y="842"/>
                      <a:pt x="2235" y="35"/>
                    </a:cubicBezTo>
                    <a:cubicBezTo>
                      <a:pt x="2228" y="21"/>
                      <a:pt x="2219" y="10"/>
                      <a:pt x="2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86" name="Google Shape;3086;p34"/>
              <p:cNvSpPr/>
              <p:nvPr/>
            </p:nvSpPr>
            <p:spPr>
              <a:xfrm>
                <a:off x="2954975" y="1075575"/>
                <a:ext cx="9000" cy="3975"/>
              </a:xfrm>
              <a:custGeom>
                <a:avLst/>
                <a:gdLst/>
                <a:ahLst/>
                <a:cxnLst/>
                <a:rect l="l" t="t" r="r" b="b"/>
                <a:pathLst>
                  <a:path w="360" h="159" extrusionOk="0">
                    <a:moveTo>
                      <a:pt x="339" y="0"/>
                    </a:moveTo>
                    <a:cubicBezTo>
                      <a:pt x="225" y="56"/>
                      <a:pt x="111" y="109"/>
                      <a:pt x="0" y="158"/>
                    </a:cubicBezTo>
                    <a:cubicBezTo>
                      <a:pt x="121" y="126"/>
                      <a:pt x="239" y="91"/>
                      <a:pt x="359" y="54"/>
                    </a:cubicBezTo>
                    <a:cubicBezTo>
                      <a:pt x="350" y="35"/>
                      <a:pt x="343" y="17"/>
                      <a:pt x="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87" name="Google Shape;3087;p34"/>
              <p:cNvSpPr/>
              <p:nvPr/>
            </p:nvSpPr>
            <p:spPr>
              <a:xfrm>
                <a:off x="3096950" y="972825"/>
                <a:ext cx="4900" cy="7275"/>
              </a:xfrm>
              <a:custGeom>
                <a:avLst/>
                <a:gdLst/>
                <a:ahLst/>
                <a:cxnLst/>
                <a:rect l="l" t="t" r="r" b="b"/>
                <a:pathLst>
                  <a:path w="196" h="291" extrusionOk="0">
                    <a:moveTo>
                      <a:pt x="196" y="0"/>
                    </a:moveTo>
                    <a:lnTo>
                      <a:pt x="172" y="12"/>
                    </a:lnTo>
                    <a:cubicBezTo>
                      <a:pt x="121" y="77"/>
                      <a:pt x="68" y="144"/>
                      <a:pt x="17" y="211"/>
                    </a:cubicBezTo>
                    <a:cubicBezTo>
                      <a:pt x="15" y="239"/>
                      <a:pt x="8" y="265"/>
                      <a:pt x="1" y="290"/>
                    </a:cubicBezTo>
                    <a:cubicBezTo>
                      <a:pt x="68" y="195"/>
                      <a:pt x="133" y="98"/>
                      <a:pt x="1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88" name="Google Shape;3088;p34"/>
              <p:cNvSpPr/>
              <p:nvPr/>
            </p:nvSpPr>
            <p:spPr>
              <a:xfrm>
                <a:off x="2982725" y="1061550"/>
                <a:ext cx="6700" cy="3850"/>
              </a:xfrm>
              <a:custGeom>
                <a:avLst/>
                <a:gdLst/>
                <a:ahLst/>
                <a:cxnLst/>
                <a:rect l="l" t="t" r="r" b="b"/>
                <a:pathLst>
                  <a:path w="268" h="154" extrusionOk="0">
                    <a:moveTo>
                      <a:pt x="260" y="0"/>
                    </a:moveTo>
                    <a:lnTo>
                      <a:pt x="260" y="0"/>
                    </a:lnTo>
                    <a:cubicBezTo>
                      <a:pt x="235" y="12"/>
                      <a:pt x="212" y="24"/>
                      <a:pt x="186" y="35"/>
                    </a:cubicBezTo>
                    <a:cubicBezTo>
                      <a:pt x="123" y="72"/>
                      <a:pt x="63" y="107"/>
                      <a:pt x="1" y="144"/>
                    </a:cubicBezTo>
                    <a:cubicBezTo>
                      <a:pt x="24" y="146"/>
                      <a:pt x="47" y="151"/>
                      <a:pt x="75" y="153"/>
                    </a:cubicBezTo>
                    <a:cubicBezTo>
                      <a:pt x="230" y="121"/>
                      <a:pt x="267" y="65"/>
                      <a:pt x="2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89" name="Google Shape;3089;p34"/>
              <p:cNvSpPr/>
              <p:nvPr/>
            </p:nvSpPr>
            <p:spPr>
              <a:xfrm>
                <a:off x="3102400" y="968475"/>
                <a:ext cx="2300" cy="3100"/>
              </a:xfrm>
              <a:custGeom>
                <a:avLst/>
                <a:gdLst/>
                <a:ahLst/>
                <a:cxnLst/>
                <a:rect l="l" t="t" r="r" b="b"/>
                <a:pathLst>
                  <a:path w="92" h="124" extrusionOk="0">
                    <a:moveTo>
                      <a:pt x="91" y="0"/>
                    </a:moveTo>
                    <a:lnTo>
                      <a:pt x="91" y="0"/>
                    </a:lnTo>
                    <a:cubicBezTo>
                      <a:pt x="63" y="40"/>
                      <a:pt x="31" y="82"/>
                      <a:pt x="1" y="121"/>
                    </a:cubicBezTo>
                    <a:lnTo>
                      <a:pt x="10" y="123"/>
                    </a:lnTo>
                    <a:cubicBezTo>
                      <a:pt x="38" y="82"/>
                      <a:pt x="66" y="42"/>
                      <a:pt x="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90" name="Google Shape;3090;p34"/>
              <p:cNvSpPr/>
              <p:nvPr/>
            </p:nvSpPr>
            <p:spPr>
              <a:xfrm>
                <a:off x="3003950" y="1032975"/>
                <a:ext cx="38200" cy="27550"/>
              </a:xfrm>
              <a:custGeom>
                <a:avLst/>
                <a:gdLst/>
                <a:ahLst/>
                <a:cxnLst/>
                <a:rect l="l" t="t" r="r" b="b"/>
                <a:pathLst>
                  <a:path w="1528" h="1102" extrusionOk="0">
                    <a:moveTo>
                      <a:pt x="1426" y="1"/>
                    </a:moveTo>
                    <a:cubicBezTo>
                      <a:pt x="1421" y="3"/>
                      <a:pt x="1416" y="8"/>
                      <a:pt x="1410" y="10"/>
                    </a:cubicBezTo>
                    <a:cubicBezTo>
                      <a:pt x="1467" y="96"/>
                      <a:pt x="1486" y="172"/>
                      <a:pt x="1396" y="202"/>
                    </a:cubicBezTo>
                    <a:cubicBezTo>
                      <a:pt x="1289" y="184"/>
                      <a:pt x="1226" y="174"/>
                      <a:pt x="1180" y="167"/>
                    </a:cubicBezTo>
                    <a:cubicBezTo>
                      <a:pt x="1046" y="260"/>
                      <a:pt x="906" y="348"/>
                      <a:pt x="765" y="436"/>
                    </a:cubicBezTo>
                    <a:cubicBezTo>
                      <a:pt x="807" y="439"/>
                      <a:pt x="860" y="443"/>
                      <a:pt x="925" y="446"/>
                    </a:cubicBezTo>
                    <a:cubicBezTo>
                      <a:pt x="878" y="451"/>
                      <a:pt x="831" y="453"/>
                      <a:pt x="785" y="453"/>
                    </a:cubicBezTo>
                    <a:cubicBezTo>
                      <a:pt x="770" y="453"/>
                      <a:pt x="755" y="453"/>
                      <a:pt x="740" y="453"/>
                    </a:cubicBezTo>
                    <a:cubicBezTo>
                      <a:pt x="603" y="536"/>
                      <a:pt x="461" y="615"/>
                      <a:pt x="320" y="694"/>
                    </a:cubicBezTo>
                    <a:cubicBezTo>
                      <a:pt x="345" y="712"/>
                      <a:pt x="369" y="731"/>
                      <a:pt x="396" y="747"/>
                    </a:cubicBezTo>
                    <a:lnTo>
                      <a:pt x="447" y="745"/>
                    </a:lnTo>
                    <a:lnTo>
                      <a:pt x="401" y="752"/>
                    </a:lnTo>
                    <a:lnTo>
                      <a:pt x="396" y="747"/>
                    </a:lnTo>
                    <a:cubicBezTo>
                      <a:pt x="0" y="777"/>
                      <a:pt x="77" y="946"/>
                      <a:pt x="90" y="1102"/>
                    </a:cubicBezTo>
                    <a:cubicBezTo>
                      <a:pt x="255" y="1016"/>
                      <a:pt x="415" y="930"/>
                      <a:pt x="573" y="835"/>
                    </a:cubicBezTo>
                    <a:lnTo>
                      <a:pt x="575" y="835"/>
                    </a:lnTo>
                    <a:cubicBezTo>
                      <a:pt x="904" y="640"/>
                      <a:pt x="1222" y="425"/>
                      <a:pt x="1528" y="193"/>
                    </a:cubicBezTo>
                    <a:lnTo>
                      <a:pt x="14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91" name="Google Shape;3091;p34"/>
              <p:cNvSpPr/>
              <p:nvPr/>
            </p:nvSpPr>
            <p:spPr>
              <a:xfrm>
                <a:off x="2489400" y="450675"/>
                <a:ext cx="413325" cy="428675"/>
              </a:xfrm>
              <a:custGeom>
                <a:avLst/>
                <a:gdLst/>
                <a:ahLst/>
                <a:cxnLst/>
                <a:rect l="l" t="t" r="r" b="b"/>
                <a:pathLst>
                  <a:path w="16533" h="17147" extrusionOk="0">
                    <a:moveTo>
                      <a:pt x="13038" y="36"/>
                    </a:moveTo>
                    <a:lnTo>
                      <a:pt x="13038" y="36"/>
                    </a:lnTo>
                    <a:cubicBezTo>
                      <a:pt x="12996" y="44"/>
                      <a:pt x="12953" y="48"/>
                      <a:pt x="12910" y="48"/>
                    </a:cubicBezTo>
                    <a:cubicBezTo>
                      <a:pt x="12890" y="48"/>
                      <a:pt x="12871" y="47"/>
                      <a:pt x="12851" y="45"/>
                    </a:cubicBezTo>
                    <a:cubicBezTo>
                      <a:pt x="12913" y="45"/>
                      <a:pt x="12976" y="41"/>
                      <a:pt x="13038" y="36"/>
                    </a:cubicBezTo>
                    <a:close/>
                    <a:moveTo>
                      <a:pt x="5880" y="3071"/>
                    </a:moveTo>
                    <a:cubicBezTo>
                      <a:pt x="6047" y="3099"/>
                      <a:pt x="6152" y="3346"/>
                      <a:pt x="5817" y="3346"/>
                    </a:cubicBezTo>
                    <a:cubicBezTo>
                      <a:pt x="5800" y="3346"/>
                      <a:pt x="5782" y="3346"/>
                      <a:pt x="5764" y="3344"/>
                    </a:cubicBezTo>
                    <a:lnTo>
                      <a:pt x="5764" y="3344"/>
                    </a:lnTo>
                    <a:cubicBezTo>
                      <a:pt x="5863" y="3244"/>
                      <a:pt x="5820" y="3223"/>
                      <a:pt x="5880" y="3071"/>
                    </a:cubicBezTo>
                    <a:close/>
                    <a:moveTo>
                      <a:pt x="4680" y="3880"/>
                    </a:moveTo>
                    <a:cubicBezTo>
                      <a:pt x="4717" y="3959"/>
                      <a:pt x="4888" y="3989"/>
                      <a:pt x="4751" y="4037"/>
                    </a:cubicBezTo>
                    <a:lnTo>
                      <a:pt x="4680" y="3880"/>
                    </a:lnTo>
                    <a:close/>
                    <a:moveTo>
                      <a:pt x="3478" y="5906"/>
                    </a:moveTo>
                    <a:lnTo>
                      <a:pt x="3334" y="6015"/>
                    </a:lnTo>
                    <a:lnTo>
                      <a:pt x="3297" y="5936"/>
                    </a:lnTo>
                    <a:lnTo>
                      <a:pt x="3478" y="5906"/>
                    </a:lnTo>
                    <a:close/>
                    <a:moveTo>
                      <a:pt x="13948" y="0"/>
                    </a:moveTo>
                    <a:cubicBezTo>
                      <a:pt x="13677" y="0"/>
                      <a:pt x="13407" y="7"/>
                      <a:pt x="13136" y="22"/>
                    </a:cubicBezTo>
                    <a:cubicBezTo>
                      <a:pt x="13106" y="27"/>
                      <a:pt x="13073" y="32"/>
                      <a:pt x="13038" y="36"/>
                    </a:cubicBezTo>
                    <a:cubicBezTo>
                      <a:pt x="13048" y="34"/>
                      <a:pt x="13055" y="29"/>
                      <a:pt x="13062" y="25"/>
                    </a:cubicBezTo>
                    <a:lnTo>
                      <a:pt x="13062" y="25"/>
                    </a:lnTo>
                    <a:cubicBezTo>
                      <a:pt x="12936" y="34"/>
                      <a:pt x="12809" y="43"/>
                      <a:pt x="12686" y="55"/>
                    </a:cubicBezTo>
                    <a:cubicBezTo>
                      <a:pt x="12772" y="136"/>
                      <a:pt x="12888" y="219"/>
                      <a:pt x="12749" y="254"/>
                    </a:cubicBezTo>
                    <a:cubicBezTo>
                      <a:pt x="12355" y="212"/>
                      <a:pt x="12677" y="131"/>
                      <a:pt x="12401" y="85"/>
                    </a:cubicBezTo>
                    <a:lnTo>
                      <a:pt x="12401" y="85"/>
                    </a:lnTo>
                    <a:cubicBezTo>
                      <a:pt x="11819" y="147"/>
                      <a:pt x="11242" y="249"/>
                      <a:pt x="10674" y="391"/>
                    </a:cubicBezTo>
                    <a:cubicBezTo>
                      <a:pt x="10660" y="525"/>
                      <a:pt x="10509" y="644"/>
                      <a:pt x="10915" y="699"/>
                    </a:cubicBezTo>
                    <a:cubicBezTo>
                      <a:pt x="10824" y="736"/>
                      <a:pt x="10741" y="751"/>
                      <a:pt x="10661" y="751"/>
                    </a:cubicBezTo>
                    <a:cubicBezTo>
                      <a:pt x="10441" y="751"/>
                      <a:pt x="10256" y="636"/>
                      <a:pt x="10053" y="565"/>
                    </a:cubicBezTo>
                    <a:cubicBezTo>
                      <a:pt x="9916" y="606"/>
                      <a:pt x="9777" y="650"/>
                      <a:pt x="9642" y="699"/>
                    </a:cubicBezTo>
                    <a:cubicBezTo>
                      <a:pt x="9733" y="713"/>
                      <a:pt x="9805" y="727"/>
                      <a:pt x="9747" y="757"/>
                    </a:cubicBezTo>
                    <a:lnTo>
                      <a:pt x="9547" y="732"/>
                    </a:lnTo>
                    <a:lnTo>
                      <a:pt x="9515" y="743"/>
                    </a:lnTo>
                    <a:cubicBezTo>
                      <a:pt x="9719" y="824"/>
                      <a:pt x="9406" y="896"/>
                      <a:pt x="9281" y="943"/>
                    </a:cubicBezTo>
                    <a:cubicBezTo>
                      <a:pt x="9151" y="919"/>
                      <a:pt x="9151" y="896"/>
                      <a:pt x="9179" y="871"/>
                    </a:cubicBezTo>
                    <a:lnTo>
                      <a:pt x="9179" y="871"/>
                    </a:lnTo>
                    <a:cubicBezTo>
                      <a:pt x="8854" y="998"/>
                      <a:pt x="8534" y="1140"/>
                      <a:pt x="8221" y="1297"/>
                    </a:cubicBezTo>
                    <a:cubicBezTo>
                      <a:pt x="7099" y="1851"/>
                      <a:pt x="6049" y="2542"/>
                      <a:pt x="5092" y="3354"/>
                    </a:cubicBezTo>
                    <a:lnTo>
                      <a:pt x="5439" y="3759"/>
                    </a:lnTo>
                    <a:cubicBezTo>
                      <a:pt x="5428" y="3766"/>
                      <a:pt x="5416" y="3769"/>
                      <a:pt x="5402" y="3769"/>
                    </a:cubicBezTo>
                    <a:cubicBezTo>
                      <a:pt x="5272" y="3769"/>
                      <a:pt x="5037" y="3475"/>
                      <a:pt x="5050" y="3395"/>
                    </a:cubicBezTo>
                    <a:lnTo>
                      <a:pt x="5048" y="3393"/>
                    </a:lnTo>
                    <a:cubicBezTo>
                      <a:pt x="4681" y="3708"/>
                      <a:pt x="4334" y="4035"/>
                      <a:pt x="4004" y="4378"/>
                    </a:cubicBezTo>
                    <a:lnTo>
                      <a:pt x="4030" y="4378"/>
                    </a:lnTo>
                    <a:cubicBezTo>
                      <a:pt x="4046" y="4375"/>
                      <a:pt x="4067" y="4373"/>
                      <a:pt x="4092" y="4373"/>
                    </a:cubicBezTo>
                    <a:cubicBezTo>
                      <a:pt x="4135" y="4373"/>
                      <a:pt x="4191" y="4378"/>
                      <a:pt x="4266" y="4394"/>
                    </a:cubicBezTo>
                    <a:lnTo>
                      <a:pt x="4030" y="4378"/>
                    </a:lnTo>
                    <a:cubicBezTo>
                      <a:pt x="3905" y="4408"/>
                      <a:pt x="3993" y="4534"/>
                      <a:pt x="3856" y="4534"/>
                    </a:cubicBezTo>
                    <a:cubicBezTo>
                      <a:pt x="3014" y="5435"/>
                      <a:pt x="2293" y="6441"/>
                      <a:pt x="1707" y="7526"/>
                    </a:cubicBezTo>
                    <a:lnTo>
                      <a:pt x="1744" y="7577"/>
                    </a:lnTo>
                    <a:lnTo>
                      <a:pt x="1681" y="7573"/>
                    </a:lnTo>
                    <a:cubicBezTo>
                      <a:pt x="912" y="9017"/>
                      <a:pt x="402" y="10586"/>
                      <a:pt x="175" y="12207"/>
                    </a:cubicBezTo>
                    <a:cubicBezTo>
                      <a:pt x="183" y="12207"/>
                      <a:pt x="191" y="12207"/>
                      <a:pt x="200" y="12206"/>
                    </a:cubicBezTo>
                    <a:lnTo>
                      <a:pt x="200" y="12206"/>
                    </a:lnTo>
                    <a:lnTo>
                      <a:pt x="172" y="12209"/>
                    </a:lnTo>
                    <a:cubicBezTo>
                      <a:pt x="156" y="12332"/>
                      <a:pt x="140" y="12455"/>
                      <a:pt x="126" y="12578"/>
                    </a:cubicBezTo>
                    <a:cubicBezTo>
                      <a:pt x="205" y="12601"/>
                      <a:pt x="279" y="12631"/>
                      <a:pt x="351" y="12670"/>
                    </a:cubicBezTo>
                    <a:lnTo>
                      <a:pt x="165" y="12726"/>
                    </a:lnTo>
                    <a:cubicBezTo>
                      <a:pt x="149" y="12712"/>
                      <a:pt x="133" y="12701"/>
                      <a:pt x="114" y="12691"/>
                    </a:cubicBezTo>
                    <a:lnTo>
                      <a:pt x="114" y="12691"/>
                    </a:lnTo>
                    <a:cubicBezTo>
                      <a:pt x="1" y="13774"/>
                      <a:pt x="15" y="14870"/>
                      <a:pt x="156" y="15951"/>
                    </a:cubicBezTo>
                    <a:cubicBezTo>
                      <a:pt x="242" y="16055"/>
                      <a:pt x="369" y="16171"/>
                      <a:pt x="186" y="16180"/>
                    </a:cubicBezTo>
                    <a:cubicBezTo>
                      <a:pt x="200" y="16275"/>
                      <a:pt x="216" y="16370"/>
                      <a:pt x="233" y="16465"/>
                    </a:cubicBezTo>
                    <a:cubicBezTo>
                      <a:pt x="260" y="16491"/>
                      <a:pt x="297" y="16528"/>
                      <a:pt x="346" y="16581"/>
                    </a:cubicBezTo>
                    <a:lnTo>
                      <a:pt x="631" y="16730"/>
                    </a:lnTo>
                    <a:cubicBezTo>
                      <a:pt x="131" y="16806"/>
                      <a:pt x="515" y="16975"/>
                      <a:pt x="455" y="17128"/>
                    </a:cubicBezTo>
                    <a:cubicBezTo>
                      <a:pt x="526" y="17141"/>
                      <a:pt x="579" y="17146"/>
                      <a:pt x="619" y="17146"/>
                    </a:cubicBezTo>
                    <a:cubicBezTo>
                      <a:pt x="757" y="17146"/>
                      <a:pt x="740" y="17082"/>
                      <a:pt x="770" y="17026"/>
                    </a:cubicBezTo>
                    <a:cubicBezTo>
                      <a:pt x="295" y="14462"/>
                      <a:pt x="615" y="11896"/>
                      <a:pt x="1545" y="9555"/>
                    </a:cubicBezTo>
                    <a:lnTo>
                      <a:pt x="1357" y="9501"/>
                    </a:lnTo>
                    <a:cubicBezTo>
                      <a:pt x="1374" y="9465"/>
                      <a:pt x="1421" y="9452"/>
                      <a:pt x="1479" y="9452"/>
                    </a:cubicBezTo>
                    <a:cubicBezTo>
                      <a:pt x="1511" y="9452"/>
                      <a:pt x="1546" y="9456"/>
                      <a:pt x="1582" y="9462"/>
                    </a:cubicBezTo>
                    <a:cubicBezTo>
                      <a:pt x="2018" y="8389"/>
                      <a:pt x="2576" y="7371"/>
                      <a:pt x="3242" y="6427"/>
                    </a:cubicBezTo>
                    <a:lnTo>
                      <a:pt x="3179" y="6314"/>
                    </a:lnTo>
                    <a:lnTo>
                      <a:pt x="3316" y="6323"/>
                    </a:lnTo>
                    <a:cubicBezTo>
                      <a:pt x="4619" y="4503"/>
                      <a:pt x="6288" y="2980"/>
                      <a:pt x="8217" y="1849"/>
                    </a:cubicBezTo>
                    <a:cubicBezTo>
                      <a:pt x="8154" y="1777"/>
                      <a:pt x="8098" y="1698"/>
                      <a:pt x="8052" y="1615"/>
                    </a:cubicBezTo>
                    <a:lnTo>
                      <a:pt x="8052" y="1615"/>
                    </a:lnTo>
                    <a:lnTo>
                      <a:pt x="8237" y="1666"/>
                    </a:lnTo>
                    <a:cubicBezTo>
                      <a:pt x="8251" y="1715"/>
                      <a:pt x="8275" y="1759"/>
                      <a:pt x="8305" y="1798"/>
                    </a:cubicBezTo>
                    <a:cubicBezTo>
                      <a:pt x="8421" y="1728"/>
                      <a:pt x="8541" y="1664"/>
                      <a:pt x="8662" y="1599"/>
                    </a:cubicBezTo>
                    <a:cubicBezTo>
                      <a:pt x="9172" y="1325"/>
                      <a:pt x="9703" y="1098"/>
                      <a:pt x="10252" y="915"/>
                    </a:cubicBezTo>
                    <a:cubicBezTo>
                      <a:pt x="10294" y="868"/>
                      <a:pt x="10229" y="850"/>
                      <a:pt x="10006" y="836"/>
                    </a:cubicBezTo>
                    <a:cubicBezTo>
                      <a:pt x="10047" y="784"/>
                      <a:pt x="9867" y="675"/>
                      <a:pt x="9990" y="675"/>
                    </a:cubicBezTo>
                    <a:cubicBezTo>
                      <a:pt x="10021" y="675"/>
                      <a:pt x="10073" y="682"/>
                      <a:pt x="10152" y="699"/>
                    </a:cubicBezTo>
                    <a:cubicBezTo>
                      <a:pt x="9795" y="752"/>
                      <a:pt x="10393" y="801"/>
                      <a:pt x="10447" y="852"/>
                    </a:cubicBezTo>
                    <a:cubicBezTo>
                      <a:pt x="11198" y="618"/>
                      <a:pt x="11970" y="467"/>
                      <a:pt x="12753" y="402"/>
                    </a:cubicBezTo>
                    <a:lnTo>
                      <a:pt x="12610" y="305"/>
                    </a:lnTo>
                    <a:lnTo>
                      <a:pt x="12832" y="300"/>
                    </a:lnTo>
                    <a:lnTo>
                      <a:pt x="12823" y="395"/>
                    </a:lnTo>
                    <a:cubicBezTo>
                      <a:pt x="13144" y="371"/>
                      <a:pt x="13465" y="358"/>
                      <a:pt x="13786" y="358"/>
                    </a:cubicBezTo>
                    <a:cubicBezTo>
                      <a:pt x="14608" y="358"/>
                      <a:pt x="15429" y="439"/>
                      <a:pt x="16238" y="597"/>
                    </a:cubicBezTo>
                    <a:cubicBezTo>
                      <a:pt x="16255" y="513"/>
                      <a:pt x="16191" y="374"/>
                      <a:pt x="16488" y="374"/>
                    </a:cubicBezTo>
                    <a:cubicBezTo>
                      <a:pt x="16502" y="374"/>
                      <a:pt x="16517" y="374"/>
                      <a:pt x="16532" y="375"/>
                    </a:cubicBezTo>
                    <a:cubicBezTo>
                      <a:pt x="16219" y="331"/>
                      <a:pt x="16282" y="266"/>
                      <a:pt x="16319" y="191"/>
                    </a:cubicBezTo>
                    <a:cubicBezTo>
                      <a:pt x="15534" y="64"/>
                      <a:pt x="14742" y="0"/>
                      <a:pt x="139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92" name="Google Shape;3092;p34"/>
              <p:cNvSpPr/>
              <p:nvPr/>
            </p:nvSpPr>
            <p:spPr>
              <a:xfrm>
                <a:off x="3179650" y="707900"/>
                <a:ext cx="3850" cy="2225"/>
              </a:xfrm>
              <a:custGeom>
                <a:avLst/>
                <a:gdLst/>
                <a:ahLst/>
                <a:cxnLst/>
                <a:rect l="l" t="t" r="r" b="b"/>
                <a:pathLst>
                  <a:path w="154" h="89" extrusionOk="0">
                    <a:moveTo>
                      <a:pt x="1" y="1"/>
                    </a:moveTo>
                    <a:cubicBezTo>
                      <a:pt x="8" y="28"/>
                      <a:pt x="17" y="59"/>
                      <a:pt x="24" y="89"/>
                    </a:cubicBezTo>
                    <a:cubicBezTo>
                      <a:pt x="108" y="75"/>
                      <a:pt x="154" y="54"/>
                      <a:pt x="105" y="17"/>
                    </a:cubicBezTo>
                    <a:cubicBezTo>
                      <a:pt x="70" y="5"/>
                      <a:pt x="36"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93" name="Google Shape;3093;p34"/>
              <p:cNvSpPr/>
              <p:nvPr/>
            </p:nvSpPr>
            <p:spPr>
              <a:xfrm>
                <a:off x="3188250" y="762850"/>
                <a:ext cx="3825" cy="13400"/>
              </a:xfrm>
              <a:custGeom>
                <a:avLst/>
                <a:gdLst/>
                <a:ahLst/>
                <a:cxnLst/>
                <a:rect l="l" t="t" r="r" b="b"/>
                <a:pathLst>
                  <a:path w="153" h="536" extrusionOk="0">
                    <a:moveTo>
                      <a:pt x="21" y="0"/>
                    </a:moveTo>
                    <a:lnTo>
                      <a:pt x="0" y="12"/>
                    </a:lnTo>
                    <a:cubicBezTo>
                      <a:pt x="2" y="47"/>
                      <a:pt x="5" y="84"/>
                      <a:pt x="7" y="119"/>
                    </a:cubicBezTo>
                    <a:lnTo>
                      <a:pt x="9" y="119"/>
                    </a:lnTo>
                    <a:cubicBezTo>
                      <a:pt x="46" y="146"/>
                      <a:pt x="37" y="167"/>
                      <a:pt x="9" y="183"/>
                    </a:cubicBezTo>
                    <a:cubicBezTo>
                      <a:pt x="16" y="299"/>
                      <a:pt x="21" y="413"/>
                      <a:pt x="23" y="529"/>
                    </a:cubicBezTo>
                    <a:cubicBezTo>
                      <a:pt x="67" y="531"/>
                      <a:pt x="109" y="534"/>
                      <a:pt x="153" y="536"/>
                    </a:cubicBezTo>
                    <a:cubicBezTo>
                      <a:pt x="148" y="371"/>
                      <a:pt x="141" y="209"/>
                      <a:pt x="132" y="44"/>
                    </a:cubicBez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94" name="Google Shape;3094;p34"/>
              <p:cNvSpPr/>
              <p:nvPr/>
            </p:nvSpPr>
            <p:spPr>
              <a:xfrm>
                <a:off x="3168875" y="783775"/>
                <a:ext cx="23625" cy="117025"/>
              </a:xfrm>
              <a:custGeom>
                <a:avLst/>
                <a:gdLst/>
                <a:ahLst/>
                <a:cxnLst/>
                <a:rect l="l" t="t" r="r" b="b"/>
                <a:pathLst>
                  <a:path w="945" h="4681" extrusionOk="0">
                    <a:moveTo>
                      <a:pt x="803" y="0"/>
                    </a:moveTo>
                    <a:cubicBezTo>
                      <a:pt x="805" y="1595"/>
                      <a:pt x="534" y="3178"/>
                      <a:pt x="1" y="4681"/>
                    </a:cubicBezTo>
                    <a:lnTo>
                      <a:pt x="265" y="4572"/>
                    </a:lnTo>
                    <a:cubicBezTo>
                      <a:pt x="277" y="4576"/>
                      <a:pt x="286" y="4581"/>
                      <a:pt x="297" y="4588"/>
                    </a:cubicBezTo>
                    <a:cubicBezTo>
                      <a:pt x="383" y="4298"/>
                      <a:pt x="460" y="4006"/>
                      <a:pt x="529" y="3709"/>
                    </a:cubicBezTo>
                    <a:lnTo>
                      <a:pt x="529" y="3709"/>
                    </a:lnTo>
                    <a:lnTo>
                      <a:pt x="490" y="3712"/>
                    </a:lnTo>
                    <a:lnTo>
                      <a:pt x="532" y="3693"/>
                    </a:lnTo>
                    <a:cubicBezTo>
                      <a:pt x="810" y="2492"/>
                      <a:pt x="944" y="1261"/>
                      <a:pt x="933" y="28"/>
                    </a:cubicBezTo>
                    <a:cubicBezTo>
                      <a:pt x="893" y="21"/>
                      <a:pt x="849" y="9"/>
                      <a:pt x="8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95" name="Google Shape;3095;p34"/>
              <p:cNvSpPr/>
              <p:nvPr/>
            </p:nvSpPr>
            <p:spPr>
              <a:xfrm>
                <a:off x="3185350" y="736475"/>
                <a:ext cx="3950" cy="2750"/>
              </a:xfrm>
              <a:custGeom>
                <a:avLst/>
                <a:gdLst/>
                <a:ahLst/>
                <a:cxnLst/>
                <a:rect l="l" t="t" r="r" b="b"/>
                <a:pathLst>
                  <a:path w="158" h="110" extrusionOk="0">
                    <a:moveTo>
                      <a:pt x="0" y="1"/>
                    </a:moveTo>
                    <a:cubicBezTo>
                      <a:pt x="5" y="28"/>
                      <a:pt x="7" y="54"/>
                      <a:pt x="12" y="79"/>
                    </a:cubicBezTo>
                    <a:cubicBezTo>
                      <a:pt x="60" y="91"/>
                      <a:pt x="111" y="100"/>
                      <a:pt x="158" y="109"/>
                    </a:cubicBezTo>
                    <a:cubicBezTo>
                      <a:pt x="153" y="82"/>
                      <a:pt x="151" y="54"/>
                      <a:pt x="148" y="26"/>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96" name="Google Shape;3096;p34"/>
              <p:cNvSpPr/>
              <p:nvPr/>
            </p:nvSpPr>
            <p:spPr>
              <a:xfrm>
                <a:off x="2501875" y="884550"/>
                <a:ext cx="12600" cy="17525"/>
              </a:xfrm>
              <a:custGeom>
                <a:avLst/>
                <a:gdLst/>
                <a:ahLst/>
                <a:cxnLst/>
                <a:rect l="l" t="t" r="r" b="b"/>
                <a:pathLst>
                  <a:path w="504" h="701" extrusionOk="0">
                    <a:moveTo>
                      <a:pt x="336" y="1"/>
                    </a:moveTo>
                    <a:cubicBezTo>
                      <a:pt x="248" y="114"/>
                      <a:pt x="311" y="270"/>
                      <a:pt x="281" y="376"/>
                    </a:cubicBezTo>
                    <a:lnTo>
                      <a:pt x="290" y="376"/>
                    </a:lnTo>
                    <a:lnTo>
                      <a:pt x="267" y="406"/>
                    </a:lnTo>
                    <a:cubicBezTo>
                      <a:pt x="274" y="397"/>
                      <a:pt x="278" y="388"/>
                      <a:pt x="281" y="376"/>
                    </a:cubicBezTo>
                    <a:cubicBezTo>
                      <a:pt x="179" y="374"/>
                      <a:pt x="88" y="372"/>
                      <a:pt x="0" y="372"/>
                    </a:cubicBezTo>
                    <a:cubicBezTo>
                      <a:pt x="30" y="480"/>
                      <a:pt x="58" y="589"/>
                      <a:pt x="91" y="701"/>
                    </a:cubicBezTo>
                    <a:lnTo>
                      <a:pt x="503" y="698"/>
                    </a:lnTo>
                    <a:cubicBezTo>
                      <a:pt x="441" y="467"/>
                      <a:pt x="385" y="232"/>
                      <a:pt x="3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97" name="Google Shape;3097;p34"/>
              <p:cNvSpPr/>
              <p:nvPr/>
            </p:nvSpPr>
            <p:spPr>
              <a:xfrm>
                <a:off x="2899275" y="456675"/>
                <a:ext cx="35200" cy="18800"/>
              </a:xfrm>
              <a:custGeom>
                <a:avLst/>
                <a:gdLst/>
                <a:ahLst/>
                <a:cxnLst/>
                <a:rect l="l" t="t" r="r" b="b"/>
                <a:pathLst>
                  <a:path w="1408" h="752" extrusionOk="0">
                    <a:moveTo>
                      <a:pt x="469" y="399"/>
                    </a:moveTo>
                    <a:cubicBezTo>
                      <a:pt x="448" y="410"/>
                      <a:pt x="436" y="434"/>
                      <a:pt x="441" y="457"/>
                    </a:cubicBezTo>
                    <a:cubicBezTo>
                      <a:pt x="401" y="445"/>
                      <a:pt x="394" y="429"/>
                      <a:pt x="469" y="399"/>
                    </a:cubicBezTo>
                    <a:close/>
                    <a:moveTo>
                      <a:pt x="211" y="0"/>
                    </a:moveTo>
                    <a:lnTo>
                      <a:pt x="211" y="0"/>
                    </a:lnTo>
                    <a:cubicBezTo>
                      <a:pt x="371" y="188"/>
                      <a:pt x="102" y="257"/>
                      <a:pt x="0" y="390"/>
                    </a:cubicBezTo>
                    <a:cubicBezTo>
                      <a:pt x="156" y="422"/>
                      <a:pt x="311" y="455"/>
                      <a:pt x="464" y="494"/>
                    </a:cubicBezTo>
                    <a:cubicBezTo>
                      <a:pt x="452" y="482"/>
                      <a:pt x="445" y="471"/>
                      <a:pt x="441" y="457"/>
                    </a:cubicBezTo>
                    <a:lnTo>
                      <a:pt x="441" y="457"/>
                    </a:lnTo>
                    <a:cubicBezTo>
                      <a:pt x="513" y="480"/>
                      <a:pt x="693" y="489"/>
                      <a:pt x="626" y="533"/>
                    </a:cubicBezTo>
                    <a:cubicBezTo>
                      <a:pt x="886" y="598"/>
                      <a:pt x="1148" y="672"/>
                      <a:pt x="1407" y="751"/>
                    </a:cubicBezTo>
                    <a:cubicBezTo>
                      <a:pt x="1389" y="700"/>
                      <a:pt x="1275" y="640"/>
                      <a:pt x="1127" y="561"/>
                    </a:cubicBezTo>
                    <a:cubicBezTo>
                      <a:pt x="1097" y="563"/>
                      <a:pt x="1064" y="568"/>
                      <a:pt x="1030" y="573"/>
                    </a:cubicBezTo>
                    <a:lnTo>
                      <a:pt x="1120" y="559"/>
                    </a:lnTo>
                    <a:lnTo>
                      <a:pt x="1125" y="561"/>
                    </a:lnTo>
                    <a:cubicBezTo>
                      <a:pt x="1220" y="552"/>
                      <a:pt x="1289" y="547"/>
                      <a:pt x="1259" y="510"/>
                    </a:cubicBezTo>
                    <a:lnTo>
                      <a:pt x="1037" y="485"/>
                    </a:lnTo>
                    <a:lnTo>
                      <a:pt x="1317" y="387"/>
                    </a:lnTo>
                    <a:cubicBezTo>
                      <a:pt x="1373" y="251"/>
                      <a:pt x="798" y="230"/>
                      <a:pt x="763" y="111"/>
                    </a:cubicBezTo>
                    <a:cubicBezTo>
                      <a:pt x="580" y="72"/>
                      <a:pt x="397" y="35"/>
                      <a:pt x="2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98" name="Google Shape;3098;p34"/>
              <p:cNvSpPr/>
              <p:nvPr/>
            </p:nvSpPr>
            <p:spPr>
              <a:xfrm>
                <a:off x="2526675" y="960425"/>
                <a:ext cx="471550" cy="181225"/>
              </a:xfrm>
              <a:custGeom>
                <a:avLst/>
                <a:gdLst/>
                <a:ahLst/>
                <a:cxnLst/>
                <a:rect l="l" t="t" r="r" b="b"/>
                <a:pathLst>
                  <a:path w="18862" h="7249" extrusionOk="0">
                    <a:moveTo>
                      <a:pt x="0" y="0"/>
                    </a:moveTo>
                    <a:lnTo>
                      <a:pt x="0" y="0"/>
                    </a:lnTo>
                    <a:cubicBezTo>
                      <a:pt x="10" y="12"/>
                      <a:pt x="14" y="28"/>
                      <a:pt x="12" y="44"/>
                    </a:cubicBezTo>
                    <a:cubicBezTo>
                      <a:pt x="44" y="104"/>
                      <a:pt x="79" y="165"/>
                      <a:pt x="114" y="225"/>
                    </a:cubicBezTo>
                    <a:lnTo>
                      <a:pt x="153" y="234"/>
                    </a:lnTo>
                    <a:cubicBezTo>
                      <a:pt x="146" y="241"/>
                      <a:pt x="139" y="248"/>
                      <a:pt x="133" y="255"/>
                    </a:cubicBezTo>
                    <a:cubicBezTo>
                      <a:pt x="2674" y="4563"/>
                      <a:pt x="7934" y="7248"/>
                      <a:pt x="13103" y="7248"/>
                    </a:cubicBezTo>
                    <a:cubicBezTo>
                      <a:pt x="14338" y="7248"/>
                      <a:pt x="15568" y="7095"/>
                      <a:pt x="16754" y="6774"/>
                    </a:cubicBezTo>
                    <a:lnTo>
                      <a:pt x="16747" y="6767"/>
                    </a:lnTo>
                    <a:lnTo>
                      <a:pt x="16747" y="6765"/>
                    </a:lnTo>
                    <a:lnTo>
                      <a:pt x="16592" y="6561"/>
                    </a:lnTo>
                    <a:cubicBezTo>
                      <a:pt x="16623" y="6521"/>
                      <a:pt x="16704" y="6485"/>
                      <a:pt x="16791" y="6485"/>
                    </a:cubicBezTo>
                    <a:cubicBezTo>
                      <a:pt x="16846" y="6485"/>
                      <a:pt x="16903" y="6500"/>
                      <a:pt x="16951" y="6538"/>
                    </a:cubicBezTo>
                    <a:lnTo>
                      <a:pt x="17053" y="6436"/>
                    </a:lnTo>
                    <a:lnTo>
                      <a:pt x="17053" y="6436"/>
                    </a:lnTo>
                    <a:cubicBezTo>
                      <a:pt x="17382" y="6672"/>
                      <a:pt x="16643" y="6586"/>
                      <a:pt x="16747" y="6765"/>
                    </a:cubicBezTo>
                    <a:lnTo>
                      <a:pt x="16750" y="6767"/>
                    </a:lnTo>
                    <a:lnTo>
                      <a:pt x="16789" y="6767"/>
                    </a:lnTo>
                    <a:cubicBezTo>
                      <a:pt x="17046" y="6695"/>
                      <a:pt x="17304" y="6616"/>
                      <a:pt x="17556" y="6531"/>
                    </a:cubicBezTo>
                    <a:lnTo>
                      <a:pt x="17556" y="6531"/>
                    </a:lnTo>
                    <a:lnTo>
                      <a:pt x="17533" y="6535"/>
                    </a:lnTo>
                    <a:cubicBezTo>
                      <a:pt x="17236" y="6382"/>
                      <a:pt x="17603" y="6299"/>
                      <a:pt x="17790" y="6213"/>
                    </a:cubicBezTo>
                    <a:lnTo>
                      <a:pt x="17790" y="6213"/>
                    </a:lnTo>
                    <a:cubicBezTo>
                      <a:pt x="17828" y="6262"/>
                      <a:pt x="17424" y="6350"/>
                      <a:pt x="17818" y="6438"/>
                    </a:cubicBezTo>
                    <a:cubicBezTo>
                      <a:pt x="18173" y="6308"/>
                      <a:pt x="18518" y="6162"/>
                      <a:pt x="18862" y="6002"/>
                    </a:cubicBezTo>
                    <a:cubicBezTo>
                      <a:pt x="18805" y="5991"/>
                      <a:pt x="18758" y="5984"/>
                      <a:pt x="18722" y="5984"/>
                    </a:cubicBezTo>
                    <a:cubicBezTo>
                      <a:pt x="18696" y="5984"/>
                      <a:pt x="18676" y="5988"/>
                      <a:pt x="18662" y="5997"/>
                    </a:cubicBezTo>
                    <a:cubicBezTo>
                      <a:pt x="18329" y="5967"/>
                      <a:pt x="18376" y="5704"/>
                      <a:pt x="18490" y="5704"/>
                    </a:cubicBezTo>
                    <a:cubicBezTo>
                      <a:pt x="18498" y="5704"/>
                      <a:pt x="18506" y="5705"/>
                      <a:pt x="18514" y="5708"/>
                    </a:cubicBezTo>
                    <a:lnTo>
                      <a:pt x="18641" y="5742"/>
                    </a:lnTo>
                    <a:cubicBezTo>
                      <a:pt x="18602" y="5705"/>
                      <a:pt x="18572" y="5661"/>
                      <a:pt x="18553" y="5610"/>
                    </a:cubicBezTo>
                    <a:cubicBezTo>
                      <a:pt x="16703" y="6448"/>
                      <a:pt x="14700" y="6881"/>
                      <a:pt x="12676" y="6881"/>
                    </a:cubicBezTo>
                    <a:cubicBezTo>
                      <a:pt x="12392" y="6881"/>
                      <a:pt x="12108" y="6872"/>
                      <a:pt x="11823" y="6855"/>
                    </a:cubicBezTo>
                    <a:lnTo>
                      <a:pt x="11823" y="6855"/>
                    </a:lnTo>
                    <a:lnTo>
                      <a:pt x="11867" y="6867"/>
                    </a:lnTo>
                    <a:lnTo>
                      <a:pt x="11858" y="6952"/>
                    </a:lnTo>
                    <a:lnTo>
                      <a:pt x="11700" y="6848"/>
                    </a:lnTo>
                    <a:cubicBezTo>
                      <a:pt x="7402" y="6561"/>
                      <a:pt x="3371" y="4382"/>
                      <a:pt x="997" y="946"/>
                    </a:cubicBezTo>
                    <a:lnTo>
                      <a:pt x="974" y="939"/>
                    </a:lnTo>
                    <a:cubicBezTo>
                      <a:pt x="888" y="893"/>
                      <a:pt x="900" y="881"/>
                      <a:pt x="951" y="881"/>
                    </a:cubicBezTo>
                    <a:cubicBezTo>
                      <a:pt x="770" y="614"/>
                      <a:pt x="601" y="343"/>
                      <a:pt x="439" y="63"/>
                    </a:cubicBezTo>
                    <a:cubicBezTo>
                      <a:pt x="434" y="63"/>
                      <a:pt x="429" y="63"/>
                      <a:pt x="424" y="63"/>
                    </a:cubicBezTo>
                    <a:cubicBezTo>
                      <a:pt x="340" y="63"/>
                      <a:pt x="204" y="4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099" name="Google Shape;3099;p34"/>
              <p:cNvSpPr/>
              <p:nvPr/>
            </p:nvSpPr>
            <p:spPr>
              <a:xfrm>
                <a:off x="3185625" y="738675"/>
                <a:ext cx="4425" cy="6925"/>
              </a:xfrm>
              <a:custGeom>
                <a:avLst/>
                <a:gdLst/>
                <a:ahLst/>
                <a:cxnLst/>
                <a:rect l="l" t="t" r="r" b="b"/>
                <a:pathLst>
                  <a:path w="177" h="277" extrusionOk="0">
                    <a:moveTo>
                      <a:pt x="1" y="1"/>
                    </a:moveTo>
                    <a:cubicBezTo>
                      <a:pt x="15" y="89"/>
                      <a:pt x="26" y="174"/>
                      <a:pt x="35" y="260"/>
                    </a:cubicBezTo>
                    <a:lnTo>
                      <a:pt x="177" y="276"/>
                    </a:lnTo>
                    <a:cubicBezTo>
                      <a:pt x="168" y="205"/>
                      <a:pt x="161" y="135"/>
                      <a:pt x="151" y="63"/>
                    </a:cubicBezTo>
                    <a:cubicBezTo>
                      <a:pt x="105" y="45"/>
                      <a:pt x="54" y="2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00" name="Google Shape;3100;p34"/>
              <p:cNvSpPr/>
              <p:nvPr/>
            </p:nvSpPr>
            <p:spPr>
              <a:xfrm>
                <a:off x="3148550" y="901600"/>
                <a:ext cx="26800" cy="53325"/>
              </a:xfrm>
              <a:custGeom>
                <a:avLst/>
                <a:gdLst/>
                <a:ahLst/>
                <a:cxnLst/>
                <a:rect l="l" t="t" r="r" b="b"/>
                <a:pathLst>
                  <a:path w="1072" h="2133" extrusionOk="0">
                    <a:moveTo>
                      <a:pt x="220" y="1843"/>
                    </a:moveTo>
                    <a:cubicBezTo>
                      <a:pt x="224" y="1843"/>
                      <a:pt x="233" y="1849"/>
                      <a:pt x="248" y="1862"/>
                    </a:cubicBezTo>
                    <a:cubicBezTo>
                      <a:pt x="250" y="1894"/>
                      <a:pt x="255" y="1922"/>
                      <a:pt x="260" y="1950"/>
                    </a:cubicBezTo>
                    <a:cubicBezTo>
                      <a:pt x="232" y="1891"/>
                      <a:pt x="207" y="1843"/>
                      <a:pt x="220" y="1843"/>
                    </a:cubicBezTo>
                    <a:close/>
                    <a:moveTo>
                      <a:pt x="1071" y="0"/>
                    </a:moveTo>
                    <a:cubicBezTo>
                      <a:pt x="1024" y="10"/>
                      <a:pt x="975" y="15"/>
                      <a:pt x="926" y="15"/>
                    </a:cubicBezTo>
                    <a:cubicBezTo>
                      <a:pt x="884" y="15"/>
                      <a:pt x="842" y="11"/>
                      <a:pt x="800" y="5"/>
                    </a:cubicBezTo>
                    <a:cubicBezTo>
                      <a:pt x="575" y="633"/>
                      <a:pt x="308" y="1245"/>
                      <a:pt x="0" y="1838"/>
                    </a:cubicBezTo>
                    <a:cubicBezTo>
                      <a:pt x="72" y="1922"/>
                      <a:pt x="128" y="2008"/>
                      <a:pt x="230" y="2133"/>
                    </a:cubicBezTo>
                    <a:cubicBezTo>
                      <a:pt x="243" y="2098"/>
                      <a:pt x="260" y="2066"/>
                      <a:pt x="276" y="2031"/>
                    </a:cubicBezTo>
                    <a:cubicBezTo>
                      <a:pt x="271" y="2005"/>
                      <a:pt x="264" y="1978"/>
                      <a:pt x="260" y="1950"/>
                    </a:cubicBezTo>
                    <a:lnTo>
                      <a:pt x="260" y="1950"/>
                    </a:lnTo>
                    <a:cubicBezTo>
                      <a:pt x="269" y="1968"/>
                      <a:pt x="278" y="1989"/>
                      <a:pt x="287" y="2008"/>
                    </a:cubicBezTo>
                    <a:cubicBezTo>
                      <a:pt x="598" y="1359"/>
                      <a:pt x="860" y="689"/>
                      <a:pt x="10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01" name="Google Shape;3101;p34"/>
              <p:cNvSpPr/>
              <p:nvPr/>
            </p:nvSpPr>
            <p:spPr>
              <a:xfrm>
                <a:off x="2934575" y="470625"/>
                <a:ext cx="145825" cy="70850"/>
              </a:xfrm>
              <a:custGeom>
                <a:avLst/>
                <a:gdLst/>
                <a:ahLst/>
                <a:cxnLst/>
                <a:rect l="l" t="t" r="r" b="b"/>
                <a:pathLst>
                  <a:path w="5833" h="2834" extrusionOk="0">
                    <a:moveTo>
                      <a:pt x="2056" y="620"/>
                    </a:moveTo>
                    <a:cubicBezTo>
                      <a:pt x="2024" y="631"/>
                      <a:pt x="1998" y="652"/>
                      <a:pt x="1985" y="682"/>
                    </a:cubicBezTo>
                    <a:cubicBezTo>
                      <a:pt x="1943" y="664"/>
                      <a:pt x="1947" y="643"/>
                      <a:pt x="2056" y="620"/>
                    </a:cubicBezTo>
                    <a:close/>
                    <a:moveTo>
                      <a:pt x="1985" y="682"/>
                    </a:moveTo>
                    <a:lnTo>
                      <a:pt x="1985" y="682"/>
                    </a:lnTo>
                    <a:cubicBezTo>
                      <a:pt x="2100" y="733"/>
                      <a:pt x="2578" y="770"/>
                      <a:pt x="2212" y="826"/>
                    </a:cubicBezTo>
                    <a:cubicBezTo>
                      <a:pt x="2017" y="782"/>
                      <a:pt x="1968" y="726"/>
                      <a:pt x="1985" y="682"/>
                    </a:cubicBezTo>
                    <a:close/>
                    <a:moveTo>
                      <a:pt x="969" y="1"/>
                    </a:moveTo>
                    <a:cubicBezTo>
                      <a:pt x="716" y="61"/>
                      <a:pt x="617" y="117"/>
                      <a:pt x="705" y="309"/>
                    </a:cubicBezTo>
                    <a:cubicBezTo>
                      <a:pt x="355" y="216"/>
                      <a:pt x="587" y="156"/>
                      <a:pt x="14" y="68"/>
                    </a:cubicBezTo>
                    <a:lnTo>
                      <a:pt x="0" y="196"/>
                    </a:lnTo>
                    <a:cubicBezTo>
                      <a:pt x="1778" y="752"/>
                      <a:pt x="3496" y="1651"/>
                      <a:pt x="5035" y="2827"/>
                    </a:cubicBezTo>
                    <a:lnTo>
                      <a:pt x="5082" y="2820"/>
                    </a:lnTo>
                    <a:lnTo>
                      <a:pt x="5082" y="2820"/>
                    </a:lnTo>
                    <a:cubicBezTo>
                      <a:pt x="5068" y="2822"/>
                      <a:pt x="5054" y="2827"/>
                      <a:pt x="5040" y="2829"/>
                    </a:cubicBezTo>
                    <a:lnTo>
                      <a:pt x="5047" y="2834"/>
                    </a:lnTo>
                    <a:cubicBezTo>
                      <a:pt x="5051" y="2834"/>
                      <a:pt x="5055" y="2834"/>
                      <a:pt x="5059" y="2834"/>
                    </a:cubicBezTo>
                    <a:cubicBezTo>
                      <a:pt x="5349" y="2834"/>
                      <a:pt x="5107" y="2668"/>
                      <a:pt x="5239" y="2595"/>
                    </a:cubicBezTo>
                    <a:lnTo>
                      <a:pt x="5239" y="2595"/>
                    </a:lnTo>
                    <a:lnTo>
                      <a:pt x="5675" y="2702"/>
                    </a:lnTo>
                    <a:cubicBezTo>
                      <a:pt x="5728" y="2702"/>
                      <a:pt x="5782" y="2690"/>
                      <a:pt x="5833" y="2671"/>
                    </a:cubicBezTo>
                    <a:cubicBezTo>
                      <a:pt x="4393" y="1489"/>
                      <a:pt x="2726" y="587"/>
                      <a:pt x="9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02" name="Google Shape;3102;p34"/>
              <p:cNvSpPr/>
              <p:nvPr/>
            </p:nvSpPr>
            <p:spPr>
              <a:xfrm>
                <a:off x="3013675" y="1053600"/>
                <a:ext cx="59950" cy="43850"/>
              </a:xfrm>
              <a:custGeom>
                <a:avLst/>
                <a:gdLst/>
                <a:ahLst/>
                <a:cxnLst/>
                <a:rect l="l" t="t" r="r" b="b"/>
                <a:pathLst>
                  <a:path w="2398" h="1754" extrusionOk="0">
                    <a:moveTo>
                      <a:pt x="2029" y="1"/>
                    </a:moveTo>
                    <a:lnTo>
                      <a:pt x="1976" y="45"/>
                    </a:lnTo>
                    <a:cubicBezTo>
                      <a:pt x="1950" y="189"/>
                      <a:pt x="1832" y="240"/>
                      <a:pt x="1693" y="277"/>
                    </a:cubicBezTo>
                    <a:cubicBezTo>
                      <a:pt x="1206" y="664"/>
                      <a:pt x="691" y="1014"/>
                      <a:pt x="153" y="1327"/>
                    </a:cubicBezTo>
                    <a:cubicBezTo>
                      <a:pt x="133" y="1466"/>
                      <a:pt x="12" y="1603"/>
                      <a:pt x="0" y="1721"/>
                    </a:cubicBezTo>
                    <a:cubicBezTo>
                      <a:pt x="35" y="1712"/>
                      <a:pt x="66" y="1708"/>
                      <a:pt x="96" y="1708"/>
                    </a:cubicBezTo>
                    <a:cubicBezTo>
                      <a:pt x="166" y="1708"/>
                      <a:pt x="224" y="1729"/>
                      <a:pt x="276" y="1749"/>
                    </a:cubicBezTo>
                    <a:cubicBezTo>
                      <a:pt x="304" y="1751"/>
                      <a:pt x="334" y="1751"/>
                      <a:pt x="364" y="1753"/>
                    </a:cubicBezTo>
                    <a:cubicBezTo>
                      <a:pt x="550" y="1647"/>
                      <a:pt x="733" y="1533"/>
                      <a:pt x="912" y="1417"/>
                    </a:cubicBezTo>
                    <a:cubicBezTo>
                      <a:pt x="870" y="1385"/>
                      <a:pt x="830" y="1348"/>
                      <a:pt x="796" y="1308"/>
                    </a:cubicBezTo>
                    <a:cubicBezTo>
                      <a:pt x="804" y="1293"/>
                      <a:pt x="820" y="1286"/>
                      <a:pt x="840" y="1286"/>
                    </a:cubicBezTo>
                    <a:cubicBezTo>
                      <a:pt x="881" y="1286"/>
                      <a:pt x="942" y="1312"/>
                      <a:pt x="1011" y="1352"/>
                    </a:cubicBezTo>
                    <a:lnTo>
                      <a:pt x="1116" y="1283"/>
                    </a:lnTo>
                    <a:cubicBezTo>
                      <a:pt x="1062" y="1176"/>
                      <a:pt x="988" y="1079"/>
                      <a:pt x="900" y="998"/>
                    </a:cubicBezTo>
                    <a:lnTo>
                      <a:pt x="900" y="998"/>
                    </a:lnTo>
                    <a:lnTo>
                      <a:pt x="1238" y="1070"/>
                    </a:lnTo>
                    <a:lnTo>
                      <a:pt x="1238" y="1070"/>
                    </a:lnTo>
                    <a:lnTo>
                      <a:pt x="1185" y="998"/>
                    </a:lnTo>
                    <a:lnTo>
                      <a:pt x="1185" y="998"/>
                    </a:lnTo>
                    <a:cubicBezTo>
                      <a:pt x="1243" y="1044"/>
                      <a:pt x="1308" y="1079"/>
                      <a:pt x="1378" y="1100"/>
                    </a:cubicBezTo>
                    <a:cubicBezTo>
                      <a:pt x="1730" y="849"/>
                      <a:pt x="2071" y="578"/>
                      <a:pt x="2398" y="293"/>
                    </a:cubicBezTo>
                    <a:lnTo>
                      <a:pt x="20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03" name="Google Shape;3103;p34"/>
              <p:cNvSpPr/>
              <p:nvPr/>
            </p:nvSpPr>
            <p:spPr>
              <a:xfrm>
                <a:off x="2995125" y="1097275"/>
                <a:ext cx="27025" cy="10200"/>
              </a:xfrm>
              <a:custGeom>
                <a:avLst/>
                <a:gdLst/>
                <a:ahLst/>
                <a:cxnLst/>
                <a:rect l="l" t="t" r="r" b="b"/>
                <a:pathLst>
                  <a:path w="1081" h="408" extrusionOk="0">
                    <a:moveTo>
                      <a:pt x="885" y="1"/>
                    </a:moveTo>
                    <a:cubicBezTo>
                      <a:pt x="379" y="1"/>
                      <a:pt x="652" y="177"/>
                      <a:pt x="1" y="199"/>
                    </a:cubicBezTo>
                    <a:cubicBezTo>
                      <a:pt x="156" y="234"/>
                      <a:pt x="304" y="322"/>
                      <a:pt x="372" y="407"/>
                    </a:cubicBezTo>
                    <a:cubicBezTo>
                      <a:pt x="487" y="350"/>
                      <a:pt x="601" y="289"/>
                      <a:pt x="715" y="227"/>
                    </a:cubicBezTo>
                    <a:cubicBezTo>
                      <a:pt x="838" y="162"/>
                      <a:pt x="960" y="92"/>
                      <a:pt x="1081" y="25"/>
                    </a:cubicBezTo>
                    <a:cubicBezTo>
                      <a:pt x="1060" y="18"/>
                      <a:pt x="1042" y="11"/>
                      <a:pt x="1021" y="4"/>
                    </a:cubicBezTo>
                    <a:cubicBezTo>
                      <a:pt x="970" y="2"/>
                      <a:pt x="925" y="1"/>
                      <a:pt x="8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04" name="Google Shape;3104;p34"/>
              <p:cNvSpPr/>
              <p:nvPr/>
            </p:nvSpPr>
            <p:spPr>
              <a:xfrm>
                <a:off x="3078700" y="1053950"/>
                <a:ext cx="2575" cy="2400"/>
              </a:xfrm>
              <a:custGeom>
                <a:avLst/>
                <a:gdLst/>
                <a:ahLst/>
                <a:cxnLst/>
                <a:rect l="l" t="t" r="r" b="b"/>
                <a:pathLst>
                  <a:path w="103" h="96" extrusionOk="0">
                    <a:moveTo>
                      <a:pt x="103" y="1"/>
                    </a:moveTo>
                    <a:lnTo>
                      <a:pt x="103" y="1"/>
                    </a:lnTo>
                    <a:cubicBezTo>
                      <a:pt x="58" y="19"/>
                      <a:pt x="21" y="52"/>
                      <a:pt x="1" y="96"/>
                    </a:cubicBezTo>
                    <a:cubicBezTo>
                      <a:pt x="35" y="66"/>
                      <a:pt x="68" y="33"/>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05" name="Google Shape;3105;p34"/>
              <p:cNvSpPr/>
              <p:nvPr/>
            </p:nvSpPr>
            <p:spPr>
              <a:xfrm>
                <a:off x="3182375" y="718325"/>
                <a:ext cx="4550" cy="4375"/>
              </a:xfrm>
              <a:custGeom>
                <a:avLst/>
                <a:gdLst/>
                <a:ahLst/>
                <a:cxnLst/>
                <a:rect l="l" t="t" r="r" b="b"/>
                <a:pathLst>
                  <a:path w="182" h="175" extrusionOk="0">
                    <a:moveTo>
                      <a:pt x="154" y="1"/>
                    </a:moveTo>
                    <a:cubicBezTo>
                      <a:pt x="123" y="30"/>
                      <a:pt x="101" y="60"/>
                      <a:pt x="39" y="60"/>
                    </a:cubicBezTo>
                    <a:cubicBezTo>
                      <a:pt x="28" y="60"/>
                      <a:pt x="15" y="59"/>
                      <a:pt x="1" y="57"/>
                    </a:cubicBezTo>
                    <a:lnTo>
                      <a:pt x="1" y="57"/>
                    </a:lnTo>
                    <a:cubicBezTo>
                      <a:pt x="3" y="68"/>
                      <a:pt x="5" y="82"/>
                      <a:pt x="8" y="94"/>
                    </a:cubicBezTo>
                    <a:lnTo>
                      <a:pt x="161" y="175"/>
                    </a:lnTo>
                    <a:lnTo>
                      <a:pt x="182" y="172"/>
                    </a:lnTo>
                    <a:cubicBezTo>
                      <a:pt x="172" y="115"/>
                      <a:pt x="163" y="57"/>
                      <a:pt x="1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06" name="Google Shape;3106;p34"/>
              <p:cNvSpPr/>
              <p:nvPr/>
            </p:nvSpPr>
            <p:spPr>
              <a:xfrm>
                <a:off x="3103900" y="968475"/>
                <a:ext cx="42225" cy="49450"/>
              </a:xfrm>
              <a:custGeom>
                <a:avLst/>
                <a:gdLst/>
                <a:ahLst/>
                <a:cxnLst/>
                <a:rect l="l" t="t" r="r" b="b"/>
                <a:pathLst>
                  <a:path w="1689" h="1978" extrusionOk="0">
                    <a:moveTo>
                      <a:pt x="1125" y="302"/>
                    </a:moveTo>
                    <a:lnTo>
                      <a:pt x="1125" y="302"/>
                    </a:lnTo>
                    <a:cubicBezTo>
                      <a:pt x="1246" y="443"/>
                      <a:pt x="1369" y="547"/>
                      <a:pt x="1339" y="652"/>
                    </a:cubicBezTo>
                    <a:cubicBezTo>
                      <a:pt x="1271" y="545"/>
                      <a:pt x="1200" y="422"/>
                      <a:pt x="1125" y="302"/>
                    </a:cubicBezTo>
                    <a:close/>
                    <a:moveTo>
                      <a:pt x="1313" y="0"/>
                    </a:moveTo>
                    <a:cubicBezTo>
                      <a:pt x="1253" y="102"/>
                      <a:pt x="1190" y="202"/>
                      <a:pt x="1125" y="302"/>
                    </a:cubicBezTo>
                    <a:lnTo>
                      <a:pt x="1058" y="406"/>
                    </a:lnTo>
                    <a:cubicBezTo>
                      <a:pt x="1079" y="413"/>
                      <a:pt x="1095" y="422"/>
                      <a:pt x="1111" y="436"/>
                    </a:cubicBezTo>
                    <a:cubicBezTo>
                      <a:pt x="1174" y="570"/>
                      <a:pt x="1182" y="612"/>
                      <a:pt x="1163" y="612"/>
                    </a:cubicBezTo>
                    <a:cubicBezTo>
                      <a:pt x="1134" y="612"/>
                      <a:pt x="1042" y="513"/>
                      <a:pt x="993" y="503"/>
                    </a:cubicBezTo>
                    <a:lnTo>
                      <a:pt x="965" y="547"/>
                    </a:lnTo>
                    <a:cubicBezTo>
                      <a:pt x="965" y="566"/>
                      <a:pt x="970" y="587"/>
                      <a:pt x="975" y="605"/>
                    </a:cubicBezTo>
                    <a:cubicBezTo>
                      <a:pt x="961" y="603"/>
                      <a:pt x="949" y="596"/>
                      <a:pt x="940" y="585"/>
                    </a:cubicBezTo>
                    <a:cubicBezTo>
                      <a:pt x="900" y="643"/>
                      <a:pt x="861" y="700"/>
                      <a:pt x="822" y="758"/>
                    </a:cubicBezTo>
                    <a:lnTo>
                      <a:pt x="836" y="772"/>
                    </a:lnTo>
                    <a:cubicBezTo>
                      <a:pt x="826" y="802"/>
                      <a:pt x="801" y="826"/>
                      <a:pt x="771" y="830"/>
                    </a:cubicBezTo>
                    <a:cubicBezTo>
                      <a:pt x="530" y="1171"/>
                      <a:pt x="272" y="1503"/>
                      <a:pt x="1" y="1822"/>
                    </a:cubicBezTo>
                    <a:cubicBezTo>
                      <a:pt x="60" y="1933"/>
                      <a:pt x="99" y="1968"/>
                      <a:pt x="128" y="1968"/>
                    </a:cubicBezTo>
                    <a:cubicBezTo>
                      <a:pt x="181" y="1968"/>
                      <a:pt x="206" y="1860"/>
                      <a:pt x="275" y="1860"/>
                    </a:cubicBezTo>
                    <a:cubicBezTo>
                      <a:pt x="310" y="1860"/>
                      <a:pt x="357" y="1889"/>
                      <a:pt x="425" y="1978"/>
                    </a:cubicBezTo>
                    <a:cubicBezTo>
                      <a:pt x="434" y="1966"/>
                      <a:pt x="446" y="1952"/>
                      <a:pt x="455" y="1938"/>
                    </a:cubicBezTo>
                    <a:cubicBezTo>
                      <a:pt x="404" y="1862"/>
                      <a:pt x="270" y="1737"/>
                      <a:pt x="416" y="1734"/>
                    </a:cubicBezTo>
                    <a:lnTo>
                      <a:pt x="416" y="1734"/>
                    </a:lnTo>
                    <a:cubicBezTo>
                      <a:pt x="451" y="1774"/>
                      <a:pt x="490" y="1811"/>
                      <a:pt x="530" y="1843"/>
                    </a:cubicBezTo>
                    <a:cubicBezTo>
                      <a:pt x="581" y="1778"/>
                      <a:pt x="632" y="1714"/>
                      <a:pt x="680" y="1646"/>
                    </a:cubicBezTo>
                    <a:lnTo>
                      <a:pt x="567" y="1618"/>
                    </a:lnTo>
                    <a:cubicBezTo>
                      <a:pt x="558" y="1583"/>
                      <a:pt x="595" y="1557"/>
                      <a:pt x="653" y="1557"/>
                    </a:cubicBezTo>
                    <a:cubicBezTo>
                      <a:pt x="677" y="1557"/>
                      <a:pt x="705" y="1562"/>
                      <a:pt x="736" y="1572"/>
                    </a:cubicBezTo>
                    <a:cubicBezTo>
                      <a:pt x="1030" y="1171"/>
                      <a:pt x="1304" y="754"/>
                      <a:pt x="1554" y="323"/>
                    </a:cubicBezTo>
                    <a:lnTo>
                      <a:pt x="1506" y="323"/>
                    </a:lnTo>
                    <a:lnTo>
                      <a:pt x="1566" y="302"/>
                    </a:lnTo>
                    <a:cubicBezTo>
                      <a:pt x="1608" y="230"/>
                      <a:pt x="1649" y="158"/>
                      <a:pt x="1689" y="86"/>
                    </a:cubicBezTo>
                    <a:lnTo>
                      <a:pt x="1689" y="86"/>
                    </a:lnTo>
                    <a:cubicBezTo>
                      <a:pt x="1673" y="91"/>
                      <a:pt x="1655" y="93"/>
                      <a:pt x="1637" y="93"/>
                    </a:cubicBezTo>
                    <a:cubicBezTo>
                      <a:pt x="1544" y="93"/>
                      <a:pt x="1425" y="37"/>
                      <a:pt x="1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07" name="Google Shape;3107;p34"/>
              <p:cNvSpPr/>
              <p:nvPr/>
            </p:nvSpPr>
            <p:spPr>
              <a:xfrm>
                <a:off x="3099800" y="568400"/>
                <a:ext cx="83650" cy="136175"/>
              </a:xfrm>
              <a:custGeom>
                <a:avLst/>
                <a:gdLst/>
                <a:ahLst/>
                <a:cxnLst/>
                <a:rect l="l" t="t" r="r" b="b"/>
                <a:pathLst>
                  <a:path w="3346" h="5447" extrusionOk="0">
                    <a:moveTo>
                      <a:pt x="320" y="1"/>
                    </a:moveTo>
                    <a:lnTo>
                      <a:pt x="88" y="91"/>
                    </a:lnTo>
                    <a:cubicBezTo>
                      <a:pt x="93" y="91"/>
                      <a:pt x="98" y="91"/>
                      <a:pt x="103" y="91"/>
                    </a:cubicBezTo>
                    <a:cubicBezTo>
                      <a:pt x="486" y="91"/>
                      <a:pt x="261" y="182"/>
                      <a:pt x="564" y="249"/>
                    </a:cubicBezTo>
                    <a:cubicBezTo>
                      <a:pt x="473" y="263"/>
                      <a:pt x="339" y="253"/>
                      <a:pt x="334" y="311"/>
                    </a:cubicBezTo>
                    <a:cubicBezTo>
                      <a:pt x="425" y="338"/>
                      <a:pt x="479" y="346"/>
                      <a:pt x="518" y="346"/>
                    </a:cubicBezTo>
                    <a:cubicBezTo>
                      <a:pt x="566" y="346"/>
                      <a:pt x="588" y="333"/>
                      <a:pt x="625" y="333"/>
                    </a:cubicBezTo>
                    <a:cubicBezTo>
                      <a:pt x="641" y="333"/>
                      <a:pt x="662" y="336"/>
                      <a:pt x="689" y="344"/>
                    </a:cubicBezTo>
                    <a:cubicBezTo>
                      <a:pt x="630" y="365"/>
                      <a:pt x="541" y="380"/>
                      <a:pt x="446" y="380"/>
                    </a:cubicBezTo>
                    <a:cubicBezTo>
                      <a:pt x="312" y="380"/>
                      <a:pt x="165" y="350"/>
                      <a:pt x="70" y="265"/>
                    </a:cubicBezTo>
                    <a:cubicBezTo>
                      <a:pt x="49" y="270"/>
                      <a:pt x="24" y="272"/>
                      <a:pt x="0" y="274"/>
                    </a:cubicBezTo>
                    <a:cubicBezTo>
                      <a:pt x="863" y="1116"/>
                      <a:pt x="1630" y="2048"/>
                      <a:pt x="2288" y="3056"/>
                    </a:cubicBezTo>
                    <a:cubicBezTo>
                      <a:pt x="2659" y="3821"/>
                      <a:pt x="2951" y="4621"/>
                      <a:pt x="3162" y="5446"/>
                    </a:cubicBezTo>
                    <a:lnTo>
                      <a:pt x="3346" y="5418"/>
                    </a:lnTo>
                    <a:cubicBezTo>
                      <a:pt x="3343" y="5409"/>
                      <a:pt x="3341" y="5400"/>
                      <a:pt x="3339" y="5391"/>
                    </a:cubicBezTo>
                    <a:lnTo>
                      <a:pt x="3193" y="5356"/>
                    </a:lnTo>
                    <a:cubicBezTo>
                      <a:pt x="3213" y="5354"/>
                      <a:pt x="3235" y="5353"/>
                      <a:pt x="3256" y="5353"/>
                    </a:cubicBezTo>
                    <a:cubicBezTo>
                      <a:pt x="3282" y="5353"/>
                      <a:pt x="3308" y="5354"/>
                      <a:pt x="3334" y="5358"/>
                    </a:cubicBezTo>
                    <a:cubicBezTo>
                      <a:pt x="3327" y="5330"/>
                      <a:pt x="3320" y="5300"/>
                      <a:pt x="3313" y="5270"/>
                    </a:cubicBezTo>
                    <a:cubicBezTo>
                      <a:pt x="3234" y="5231"/>
                      <a:pt x="3165" y="5189"/>
                      <a:pt x="3255" y="5175"/>
                    </a:cubicBezTo>
                    <a:lnTo>
                      <a:pt x="3255" y="5175"/>
                    </a:lnTo>
                    <a:cubicBezTo>
                      <a:pt x="3269" y="5177"/>
                      <a:pt x="3281" y="5180"/>
                      <a:pt x="3295" y="5182"/>
                    </a:cubicBezTo>
                    <a:cubicBezTo>
                      <a:pt x="3121" y="4408"/>
                      <a:pt x="2894" y="3647"/>
                      <a:pt x="2613" y="2903"/>
                    </a:cubicBezTo>
                    <a:cubicBezTo>
                      <a:pt x="2588" y="2850"/>
                      <a:pt x="2557" y="2799"/>
                      <a:pt x="2530" y="2748"/>
                    </a:cubicBezTo>
                    <a:lnTo>
                      <a:pt x="2395" y="2769"/>
                    </a:lnTo>
                    <a:cubicBezTo>
                      <a:pt x="2321" y="2728"/>
                      <a:pt x="2178" y="2654"/>
                      <a:pt x="2302" y="2654"/>
                    </a:cubicBezTo>
                    <a:cubicBezTo>
                      <a:pt x="2317" y="2654"/>
                      <a:pt x="2338" y="2655"/>
                      <a:pt x="2363" y="2657"/>
                    </a:cubicBezTo>
                    <a:cubicBezTo>
                      <a:pt x="2414" y="2674"/>
                      <a:pt x="2465" y="2692"/>
                      <a:pt x="2513" y="2715"/>
                    </a:cubicBezTo>
                    <a:cubicBezTo>
                      <a:pt x="2458" y="2611"/>
                      <a:pt x="2400" y="2509"/>
                      <a:pt x="2339" y="2405"/>
                    </a:cubicBezTo>
                    <a:lnTo>
                      <a:pt x="2117" y="2439"/>
                    </a:lnTo>
                    <a:lnTo>
                      <a:pt x="2075" y="2416"/>
                    </a:lnTo>
                    <a:lnTo>
                      <a:pt x="2323" y="2379"/>
                    </a:lnTo>
                    <a:cubicBezTo>
                      <a:pt x="1843" y="1554"/>
                      <a:pt x="1275" y="784"/>
                      <a:pt x="629" y="84"/>
                    </a:cubicBezTo>
                    <a:cubicBezTo>
                      <a:pt x="610" y="89"/>
                      <a:pt x="594" y="96"/>
                      <a:pt x="580" y="105"/>
                    </a:cubicBezTo>
                    <a:lnTo>
                      <a:pt x="3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08" name="Google Shape;3108;p34"/>
              <p:cNvSpPr/>
              <p:nvPr/>
            </p:nvSpPr>
            <p:spPr>
              <a:xfrm>
                <a:off x="3187775" y="757350"/>
                <a:ext cx="3500" cy="2400"/>
              </a:xfrm>
              <a:custGeom>
                <a:avLst/>
                <a:gdLst/>
                <a:ahLst/>
                <a:cxnLst/>
                <a:rect l="l" t="t" r="r" b="b"/>
                <a:pathLst>
                  <a:path w="140" h="96" extrusionOk="0">
                    <a:moveTo>
                      <a:pt x="133" y="0"/>
                    </a:moveTo>
                    <a:cubicBezTo>
                      <a:pt x="106" y="0"/>
                      <a:pt x="78" y="1"/>
                      <a:pt x="48" y="1"/>
                    </a:cubicBezTo>
                    <a:cubicBezTo>
                      <a:pt x="32" y="1"/>
                      <a:pt x="17" y="1"/>
                      <a:pt x="0" y="0"/>
                    </a:cubicBezTo>
                    <a:lnTo>
                      <a:pt x="0" y="0"/>
                    </a:lnTo>
                    <a:cubicBezTo>
                      <a:pt x="3" y="30"/>
                      <a:pt x="7" y="63"/>
                      <a:pt x="10" y="95"/>
                    </a:cubicBezTo>
                    <a:cubicBezTo>
                      <a:pt x="29" y="94"/>
                      <a:pt x="50" y="93"/>
                      <a:pt x="72" y="93"/>
                    </a:cubicBezTo>
                    <a:cubicBezTo>
                      <a:pt x="94" y="93"/>
                      <a:pt x="116" y="94"/>
                      <a:pt x="140" y="95"/>
                    </a:cubicBezTo>
                    <a:cubicBezTo>
                      <a:pt x="137" y="63"/>
                      <a:pt x="135" y="30"/>
                      <a:pt x="1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09" name="Google Shape;3109;p34"/>
              <p:cNvSpPr/>
              <p:nvPr/>
            </p:nvSpPr>
            <p:spPr>
              <a:xfrm>
                <a:off x="2592625" y="768225"/>
                <a:ext cx="1775" cy="17775"/>
              </a:xfrm>
              <a:custGeom>
                <a:avLst/>
                <a:gdLst/>
                <a:ahLst/>
                <a:cxnLst/>
                <a:rect l="l" t="t" r="r" b="b"/>
                <a:pathLst>
                  <a:path w="71" h="711" extrusionOk="0">
                    <a:moveTo>
                      <a:pt x="70" y="1"/>
                    </a:moveTo>
                    <a:cubicBezTo>
                      <a:pt x="40" y="237"/>
                      <a:pt x="14" y="472"/>
                      <a:pt x="1" y="710"/>
                    </a:cubicBezTo>
                    <a:cubicBezTo>
                      <a:pt x="24" y="706"/>
                      <a:pt x="45" y="696"/>
                      <a:pt x="65" y="685"/>
                    </a:cubicBezTo>
                    <a:cubicBezTo>
                      <a:pt x="56" y="455"/>
                      <a:pt x="58" y="228"/>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10" name="Google Shape;3110;p34"/>
              <p:cNvSpPr/>
              <p:nvPr/>
            </p:nvSpPr>
            <p:spPr>
              <a:xfrm>
                <a:off x="2585950" y="798200"/>
                <a:ext cx="3925" cy="2100"/>
              </a:xfrm>
              <a:custGeom>
                <a:avLst/>
                <a:gdLst/>
                <a:ahLst/>
                <a:cxnLst/>
                <a:rect l="l" t="t" r="r" b="b"/>
                <a:pathLst>
                  <a:path w="157" h="84" extrusionOk="0">
                    <a:moveTo>
                      <a:pt x="156" y="0"/>
                    </a:moveTo>
                    <a:lnTo>
                      <a:pt x="156" y="0"/>
                    </a:lnTo>
                    <a:cubicBezTo>
                      <a:pt x="77" y="42"/>
                      <a:pt x="26" y="70"/>
                      <a:pt x="1" y="84"/>
                    </a:cubicBezTo>
                    <a:cubicBezTo>
                      <a:pt x="59" y="72"/>
                      <a:pt x="112" y="44"/>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11" name="Google Shape;3111;p34"/>
              <p:cNvSpPr/>
              <p:nvPr/>
            </p:nvSpPr>
            <p:spPr>
              <a:xfrm>
                <a:off x="3078700" y="585325"/>
                <a:ext cx="11725" cy="16375"/>
              </a:xfrm>
              <a:custGeom>
                <a:avLst/>
                <a:gdLst/>
                <a:ahLst/>
                <a:cxnLst/>
                <a:rect l="l" t="t" r="r" b="b"/>
                <a:pathLst>
                  <a:path w="469" h="655" extrusionOk="0">
                    <a:moveTo>
                      <a:pt x="1" y="1"/>
                    </a:moveTo>
                    <a:lnTo>
                      <a:pt x="1" y="1"/>
                    </a:lnTo>
                    <a:cubicBezTo>
                      <a:pt x="149" y="221"/>
                      <a:pt x="307" y="436"/>
                      <a:pt x="469" y="654"/>
                    </a:cubicBezTo>
                    <a:cubicBezTo>
                      <a:pt x="351" y="432"/>
                      <a:pt x="214" y="221"/>
                      <a:pt x="63" y="19"/>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12" name="Google Shape;3112;p34"/>
              <p:cNvSpPr/>
              <p:nvPr/>
            </p:nvSpPr>
            <p:spPr>
              <a:xfrm>
                <a:off x="3106400" y="963375"/>
                <a:ext cx="1600" cy="2275"/>
              </a:xfrm>
              <a:custGeom>
                <a:avLst/>
                <a:gdLst/>
                <a:ahLst/>
                <a:cxnLst/>
                <a:rect l="l" t="t" r="r" b="b"/>
                <a:pathLst>
                  <a:path w="64" h="91" extrusionOk="0">
                    <a:moveTo>
                      <a:pt x="52" y="0"/>
                    </a:moveTo>
                    <a:cubicBezTo>
                      <a:pt x="35" y="28"/>
                      <a:pt x="17" y="58"/>
                      <a:pt x="1" y="86"/>
                    </a:cubicBezTo>
                    <a:cubicBezTo>
                      <a:pt x="3" y="86"/>
                      <a:pt x="5" y="88"/>
                      <a:pt x="10" y="91"/>
                    </a:cubicBezTo>
                    <a:cubicBezTo>
                      <a:pt x="28" y="65"/>
                      <a:pt x="45" y="37"/>
                      <a:pt x="63" y="12"/>
                    </a:cubicBez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13" name="Google Shape;3113;p34"/>
              <p:cNvSpPr/>
              <p:nvPr/>
            </p:nvSpPr>
            <p:spPr>
              <a:xfrm>
                <a:off x="3108325" y="938850"/>
                <a:ext cx="14625" cy="23450"/>
              </a:xfrm>
              <a:custGeom>
                <a:avLst/>
                <a:gdLst/>
                <a:ahLst/>
                <a:cxnLst/>
                <a:rect l="l" t="t" r="r" b="b"/>
                <a:pathLst>
                  <a:path w="585" h="938" extrusionOk="0">
                    <a:moveTo>
                      <a:pt x="489" y="1"/>
                    </a:moveTo>
                    <a:cubicBezTo>
                      <a:pt x="341" y="323"/>
                      <a:pt x="179" y="636"/>
                      <a:pt x="0" y="937"/>
                    </a:cubicBezTo>
                    <a:lnTo>
                      <a:pt x="23" y="937"/>
                    </a:lnTo>
                    <a:cubicBezTo>
                      <a:pt x="225" y="643"/>
                      <a:pt x="413" y="337"/>
                      <a:pt x="584" y="24"/>
                    </a:cubicBezTo>
                    <a:cubicBezTo>
                      <a:pt x="552" y="19"/>
                      <a:pt x="522" y="12"/>
                      <a:pt x="4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14" name="Google Shape;3114;p34"/>
              <p:cNvSpPr/>
              <p:nvPr/>
            </p:nvSpPr>
            <p:spPr>
              <a:xfrm>
                <a:off x="2524550" y="646650"/>
                <a:ext cx="51175" cy="224375"/>
              </a:xfrm>
              <a:custGeom>
                <a:avLst/>
                <a:gdLst/>
                <a:ahLst/>
                <a:cxnLst/>
                <a:rect l="l" t="t" r="r" b="b"/>
                <a:pathLst>
                  <a:path w="2047" h="8975" extrusionOk="0">
                    <a:moveTo>
                      <a:pt x="1704" y="0"/>
                    </a:moveTo>
                    <a:cubicBezTo>
                      <a:pt x="612" y="2101"/>
                      <a:pt x="85" y="4495"/>
                      <a:pt x="178" y="6807"/>
                    </a:cubicBezTo>
                    <a:cubicBezTo>
                      <a:pt x="79" y="6878"/>
                      <a:pt x="0" y="6938"/>
                      <a:pt x="13" y="6938"/>
                    </a:cubicBezTo>
                    <a:cubicBezTo>
                      <a:pt x="17" y="6938"/>
                      <a:pt x="26" y="6934"/>
                      <a:pt x="44" y="6925"/>
                    </a:cubicBezTo>
                    <a:cubicBezTo>
                      <a:pt x="104" y="7122"/>
                      <a:pt x="167" y="7312"/>
                      <a:pt x="227" y="7497"/>
                    </a:cubicBezTo>
                    <a:cubicBezTo>
                      <a:pt x="234" y="7588"/>
                      <a:pt x="248" y="7676"/>
                      <a:pt x="257" y="7764"/>
                    </a:cubicBezTo>
                    <a:lnTo>
                      <a:pt x="322" y="7787"/>
                    </a:lnTo>
                    <a:lnTo>
                      <a:pt x="262" y="7803"/>
                    </a:lnTo>
                    <a:cubicBezTo>
                      <a:pt x="310" y="8198"/>
                      <a:pt x="375" y="8589"/>
                      <a:pt x="461" y="8974"/>
                    </a:cubicBezTo>
                    <a:cubicBezTo>
                      <a:pt x="479" y="8965"/>
                      <a:pt x="498" y="8953"/>
                      <a:pt x="512" y="8937"/>
                    </a:cubicBezTo>
                    <a:lnTo>
                      <a:pt x="528" y="8812"/>
                    </a:lnTo>
                    <a:lnTo>
                      <a:pt x="528" y="8812"/>
                    </a:lnTo>
                    <a:cubicBezTo>
                      <a:pt x="554" y="8851"/>
                      <a:pt x="549" y="8905"/>
                      <a:pt x="514" y="8937"/>
                    </a:cubicBezTo>
                    <a:lnTo>
                      <a:pt x="512" y="8956"/>
                    </a:lnTo>
                    <a:cubicBezTo>
                      <a:pt x="521" y="8956"/>
                      <a:pt x="531" y="8956"/>
                      <a:pt x="540" y="8956"/>
                    </a:cubicBezTo>
                    <a:cubicBezTo>
                      <a:pt x="678" y="8956"/>
                      <a:pt x="772" y="8893"/>
                      <a:pt x="846" y="8821"/>
                    </a:cubicBezTo>
                    <a:cubicBezTo>
                      <a:pt x="721" y="8204"/>
                      <a:pt x="644" y="7581"/>
                      <a:pt x="614" y="6953"/>
                    </a:cubicBezTo>
                    <a:cubicBezTo>
                      <a:pt x="663" y="6934"/>
                      <a:pt x="721" y="6911"/>
                      <a:pt x="785" y="6883"/>
                    </a:cubicBezTo>
                    <a:cubicBezTo>
                      <a:pt x="586" y="6807"/>
                      <a:pt x="635" y="6661"/>
                      <a:pt x="498" y="6565"/>
                    </a:cubicBezTo>
                    <a:lnTo>
                      <a:pt x="600" y="6561"/>
                    </a:lnTo>
                    <a:cubicBezTo>
                      <a:pt x="563" y="4398"/>
                      <a:pt x="1071" y="2219"/>
                      <a:pt x="2047" y="234"/>
                    </a:cubicBezTo>
                    <a:lnTo>
                      <a:pt x="2047" y="234"/>
                    </a:lnTo>
                    <a:cubicBezTo>
                      <a:pt x="1982" y="237"/>
                      <a:pt x="1912" y="239"/>
                      <a:pt x="1840" y="241"/>
                    </a:cubicBezTo>
                    <a:lnTo>
                      <a:pt x="17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15" name="Google Shape;3115;p34"/>
              <p:cNvSpPr/>
              <p:nvPr/>
            </p:nvSpPr>
            <p:spPr>
              <a:xfrm>
                <a:off x="2564275" y="929475"/>
                <a:ext cx="46875" cy="66150"/>
              </a:xfrm>
              <a:custGeom>
                <a:avLst/>
                <a:gdLst/>
                <a:ahLst/>
                <a:cxnLst/>
                <a:rect l="l" t="t" r="r" b="b"/>
                <a:pathLst>
                  <a:path w="1875" h="2646" extrusionOk="0">
                    <a:moveTo>
                      <a:pt x="625" y="0"/>
                    </a:moveTo>
                    <a:cubicBezTo>
                      <a:pt x="576" y="109"/>
                      <a:pt x="451" y="195"/>
                      <a:pt x="316" y="281"/>
                    </a:cubicBezTo>
                    <a:cubicBezTo>
                      <a:pt x="525" y="617"/>
                      <a:pt x="708" y="948"/>
                      <a:pt x="877" y="1273"/>
                    </a:cubicBezTo>
                    <a:cubicBezTo>
                      <a:pt x="659" y="967"/>
                      <a:pt x="453" y="649"/>
                      <a:pt x="256" y="315"/>
                    </a:cubicBezTo>
                    <a:cubicBezTo>
                      <a:pt x="168" y="366"/>
                      <a:pt x="82" y="427"/>
                      <a:pt x="1" y="492"/>
                    </a:cubicBezTo>
                    <a:cubicBezTo>
                      <a:pt x="427" y="1150"/>
                      <a:pt x="905" y="1774"/>
                      <a:pt x="1427" y="2360"/>
                    </a:cubicBezTo>
                    <a:cubicBezTo>
                      <a:pt x="1478" y="2455"/>
                      <a:pt x="1529" y="2553"/>
                      <a:pt x="1580" y="2645"/>
                    </a:cubicBezTo>
                    <a:cubicBezTo>
                      <a:pt x="1684" y="2613"/>
                      <a:pt x="1784" y="2564"/>
                      <a:pt x="1874" y="2506"/>
                    </a:cubicBezTo>
                    <a:cubicBezTo>
                      <a:pt x="1846" y="2474"/>
                      <a:pt x="1816" y="2444"/>
                      <a:pt x="1788" y="2413"/>
                    </a:cubicBezTo>
                    <a:cubicBezTo>
                      <a:pt x="1777" y="2395"/>
                      <a:pt x="1765" y="2379"/>
                      <a:pt x="1756" y="2362"/>
                    </a:cubicBezTo>
                    <a:cubicBezTo>
                      <a:pt x="1744" y="2367"/>
                      <a:pt x="1735" y="2374"/>
                      <a:pt x="1723" y="2381"/>
                    </a:cubicBezTo>
                    <a:cubicBezTo>
                      <a:pt x="1503" y="2358"/>
                      <a:pt x="1436" y="2140"/>
                      <a:pt x="1271" y="2022"/>
                    </a:cubicBezTo>
                    <a:cubicBezTo>
                      <a:pt x="1292" y="1979"/>
                      <a:pt x="1367" y="1970"/>
                      <a:pt x="1466" y="1970"/>
                    </a:cubicBezTo>
                    <a:cubicBezTo>
                      <a:pt x="1480" y="1970"/>
                      <a:pt x="1495" y="1970"/>
                      <a:pt x="1510" y="1971"/>
                    </a:cubicBezTo>
                    <a:cubicBezTo>
                      <a:pt x="1174" y="1398"/>
                      <a:pt x="891" y="763"/>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16" name="Google Shape;3116;p34"/>
              <p:cNvSpPr/>
              <p:nvPr/>
            </p:nvSpPr>
            <p:spPr>
              <a:xfrm>
                <a:off x="3104675" y="966450"/>
                <a:ext cx="1400" cy="2050"/>
              </a:xfrm>
              <a:custGeom>
                <a:avLst/>
                <a:gdLst/>
                <a:ahLst/>
                <a:cxnLst/>
                <a:rect l="l" t="t" r="r" b="b"/>
                <a:pathLst>
                  <a:path w="56" h="82" extrusionOk="0">
                    <a:moveTo>
                      <a:pt x="49" y="0"/>
                    </a:moveTo>
                    <a:cubicBezTo>
                      <a:pt x="33" y="26"/>
                      <a:pt x="16" y="54"/>
                      <a:pt x="0" y="81"/>
                    </a:cubicBezTo>
                    <a:cubicBezTo>
                      <a:pt x="19" y="54"/>
                      <a:pt x="37" y="28"/>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17" name="Google Shape;3117;p34"/>
              <p:cNvSpPr/>
              <p:nvPr/>
            </p:nvSpPr>
            <p:spPr>
              <a:xfrm>
                <a:off x="3120825" y="935150"/>
                <a:ext cx="4100" cy="3725"/>
              </a:xfrm>
              <a:custGeom>
                <a:avLst/>
                <a:gdLst/>
                <a:ahLst/>
                <a:cxnLst/>
                <a:rect l="l" t="t" r="r" b="b"/>
                <a:pathLst>
                  <a:path w="164" h="149" extrusionOk="0">
                    <a:moveTo>
                      <a:pt x="59" y="0"/>
                    </a:moveTo>
                    <a:cubicBezTo>
                      <a:pt x="40" y="42"/>
                      <a:pt x="22" y="84"/>
                      <a:pt x="1" y="126"/>
                    </a:cubicBezTo>
                    <a:lnTo>
                      <a:pt x="98" y="149"/>
                    </a:lnTo>
                    <a:cubicBezTo>
                      <a:pt x="119" y="109"/>
                      <a:pt x="142" y="70"/>
                      <a:pt x="163" y="31"/>
                    </a:cubicBezTo>
                    <a:lnTo>
                      <a:pt x="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18" name="Google Shape;3118;p34"/>
              <p:cNvSpPr/>
              <p:nvPr/>
            </p:nvSpPr>
            <p:spPr>
              <a:xfrm>
                <a:off x="3136200" y="678125"/>
                <a:ext cx="6225" cy="1975"/>
              </a:xfrm>
              <a:custGeom>
                <a:avLst/>
                <a:gdLst/>
                <a:ahLst/>
                <a:cxnLst/>
                <a:rect l="l" t="t" r="r" b="b"/>
                <a:pathLst>
                  <a:path w="249" h="79" extrusionOk="0">
                    <a:moveTo>
                      <a:pt x="218" y="0"/>
                    </a:moveTo>
                    <a:cubicBezTo>
                      <a:pt x="144" y="14"/>
                      <a:pt x="72" y="33"/>
                      <a:pt x="0" y="58"/>
                    </a:cubicBezTo>
                    <a:cubicBezTo>
                      <a:pt x="84" y="58"/>
                      <a:pt x="167" y="65"/>
                      <a:pt x="248" y="79"/>
                    </a:cubicBezTo>
                    <a:cubicBezTo>
                      <a:pt x="239" y="53"/>
                      <a:pt x="227" y="28"/>
                      <a:pt x="2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19" name="Google Shape;3119;p34"/>
              <p:cNvSpPr/>
              <p:nvPr/>
            </p:nvSpPr>
            <p:spPr>
              <a:xfrm>
                <a:off x="3146000" y="693075"/>
                <a:ext cx="175" cy="125"/>
              </a:xfrm>
              <a:custGeom>
                <a:avLst/>
                <a:gdLst/>
                <a:ahLst/>
                <a:cxnLst/>
                <a:rect l="l" t="t" r="r" b="b"/>
                <a:pathLst>
                  <a:path w="7" h="5" extrusionOk="0">
                    <a:moveTo>
                      <a:pt x="0" y="0"/>
                    </a:moveTo>
                    <a:cubicBezTo>
                      <a:pt x="2" y="2"/>
                      <a:pt x="5" y="2"/>
                      <a:pt x="7" y="5"/>
                    </a:cubicBezTo>
                    <a:cubicBezTo>
                      <a:pt x="7" y="2"/>
                      <a:pt x="7" y="2"/>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20" name="Google Shape;3120;p34"/>
              <p:cNvSpPr/>
              <p:nvPr/>
            </p:nvSpPr>
            <p:spPr>
              <a:xfrm>
                <a:off x="3150275" y="716650"/>
                <a:ext cx="3800" cy="10225"/>
              </a:xfrm>
              <a:custGeom>
                <a:avLst/>
                <a:gdLst/>
                <a:ahLst/>
                <a:cxnLst/>
                <a:rect l="l" t="t" r="r" b="b"/>
                <a:pathLst>
                  <a:path w="152" h="409" extrusionOk="0">
                    <a:moveTo>
                      <a:pt x="1" y="1"/>
                    </a:moveTo>
                    <a:lnTo>
                      <a:pt x="1" y="1"/>
                    </a:lnTo>
                    <a:cubicBezTo>
                      <a:pt x="14" y="137"/>
                      <a:pt x="28" y="272"/>
                      <a:pt x="38" y="404"/>
                    </a:cubicBezTo>
                    <a:cubicBezTo>
                      <a:pt x="54" y="397"/>
                      <a:pt x="70" y="390"/>
                      <a:pt x="86" y="386"/>
                    </a:cubicBezTo>
                    <a:cubicBezTo>
                      <a:pt x="110" y="395"/>
                      <a:pt x="130" y="402"/>
                      <a:pt x="151" y="409"/>
                    </a:cubicBezTo>
                    <a:cubicBezTo>
                      <a:pt x="121" y="277"/>
                      <a:pt x="89" y="144"/>
                      <a:pt x="52" y="12"/>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21" name="Google Shape;3121;p34"/>
              <p:cNvSpPr/>
              <p:nvPr/>
            </p:nvSpPr>
            <p:spPr>
              <a:xfrm>
                <a:off x="3149700" y="712025"/>
                <a:ext cx="1575" cy="3950"/>
              </a:xfrm>
              <a:custGeom>
                <a:avLst/>
                <a:gdLst/>
                <a:ahLst/>
                <a:cxnLst/>
                <a:rect l="l" t="t" r="r" b="b"/>
                <a:pathLst>
                  <a:path w="63" h="158" extrusionOk="0">
                    <a:moveTo>
                      <a:pt x="0" y="0"/>
                    </a:moveTo>
                    <a:cubicBezTo>
                      <a:pt x="7" y="54"/>
                      <a:pt x="12" y="100"/>
                      <a:pt x="19" y="151"/>
                    </a:cubicBezTo>
                    <a:cubicBezTo>
                      <a:pt x="33" y="153"/>
                      <a:pt x="47" y="156"/>
                      <a:pt x="63" y="158"/>
                    </a:cubicBezTo>
                    <a:cubicBezTo>
                      <a:pt x="47" y="105"/>
                      <a:pt x="28" y="54"/>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22" name="Google Shape;3122;p34"/>
              <p:cNvSpPr/>
              <p:nvPr/>
            </p:nvSpPr>
            <p:spPr>
              <a:xfrm>
                <a:off x="3072100" y="588975"/>
                <a:ext cx="69150" cy="89225"/>
              </a:xfrm>
              <a:custGeom>
                <a:avLst/>
                <a:gdLst/>
                <a:ahLst/>
                <a:cxnLst/>
                <a:rect l="l" t="t" r="r" b="b"/>
                <a:pathLst>
                  <a:path w="2766" h="3569" extrusionOk="0">
                    <a:moveTo>
                      <a:pt x="0" y="1"/>
                    </a:moveTo>
                    <a:lnTo>
                      <a:pt x="0" y="1"/>
                    </a:lnTo>
                    <a:cubicBezTo>
                      <a:pt x="404" y="538"/>
                      <a:pt x="754" y="1118"/>
                      <a:pt x="1046" y="1725"/>
                    </a:cubicBezTo>
                    <a:cubicBezTo>
                      <a:pt x="1145" y="1760"/>
                      <a:pt x="1250" y="1788"/>
                      <a:pt x="1354" y="1809"/>
                    </a:cubicBezTo>
                    <a:cubicBezTo>
                      <a:pt x="1400" y="1809"/>
                      <a:pt x="1454" y="1811"/>
                      <a:pt x="1507" y="1816"/>
                    </a:cubicBezTo>
                    <a:cubicBezTo>
                      <a:pt x="1490" y="1817"/>
                      <a:pt x="1473" y="1818"/>
                      <a:pt x="1456" y="1818"/>
                    </a:cubicBezTo>
                    <a:cubicBezTo>
                      <a:pt x="1421" y="1818"/>
                      <a:pt x="1387" y="1815"/>
                      <a:pt x="1354" y="1809"/>
                    </a:cubicBezTo>
                    <a:cubicBezTo>
                      <a:pt x="1340" y="1809"/>
                      <a:pt x="1326" y="1808"/>
                      <a:pt x="1312" y="1808"/>
                    </a:cubicBezTo>
                    <a:cubicBezTo>
                      <a:pt x="1211" y="1808"/>
                      <a:pt x="1132" y="1817"/>
                      <a:pt x="1099" y="1839"/>
                    </a:cubicBezTo>
                    <a:cubicBezTo>
                      <a:pt x="1111" y="1865"/>
                      <a:pt x="1122" y="1888"/>
                      <a:pt x="1132" y="1911"/>
                    </a:cubicBezTo>
                    <a:lnTo>
                      <a:pt x="1185" y="1920"/>
                    </a:lnTo>
                    <a:lnTo>
                      <a:pt x="1141" y="1929"/>
                    </a:lnTo>
                    <a:cubicBezTo>
                      <a:pt x="1213" y="2087"/>
                      <a:pt x="1280" y="2247"/>
                      <a:pt x="1345" y="2409"/>
                    </a:cubicBezTo>
                    <a:cubicBezTo>
                      <a:pt x="1384" y="2486"/>
                      <a:pt x="1424" y="2562"/>
                      <a:pt x="1463" y="2639"/>
                    </a:cubicBezTo>
                    <a:cubicBezTo>
                      <a:pt x="1540" y="2613"/>
                      <a:pt x="1572" y="2585"/>
                      <a:pt x="1431" y="2539"/>
                    </a:cubicBezTo>
                    <a:lnTo>
                      <a:pt x="1431" y="2539"/>
                    </a:lnTo>
                    <a:cubicBezTo>
                      <a:pt x="1560" y="2576"/>
                      <a:pt x="1695" y="2585"/>
                      <a:pt x="1734" y="2636"/>
                    </a:cubicBezTo>
                    <a:lnTo>
                      <a:pt x="1961" y="2604"/>
                    </a:lnTo>
                    <a:lnTo>
                      <a:pt x="1961" y="2604"/>
                    </a:lnTo>
                    <a:cubicBezTo>
                      <a:pt x="1989" y="2741"/>
                      <a:pt x="1667" y="2817"/>
                      <a:pt x="1788" y="2970"/>
                    </a:cubicBezTo>
                    <a:cubicBezTo>
                      <a:pt x="1791" y="2970"/>
                      <a:pt x="1795" y="2970"/>
                      <a:pt x="1799" y="2970"/>
                    </a:cubicBezTo>
                    <a:cubicBezTo>
                      <a:pt x="2021" y="2970"/>
                      <a:pt x="2086" y="3291"/>
                      <a:pt x="2362" y="3291"/>
                    </a:cubicBezTo>
                    <a:cubicBezTo>
                      <a:pt x="2385" y="3291"/>
                      <a:pt x="2410" y="3288"/>
                      <a:pt x="2437" y="3283"/>
                    </a:cubicBezTo>
                    <a:lnTo>
                      <a:pt x="2437" y="3283"/>
                    </a:lnTo>
                    <a:lnTo>
                      <a:pt x="2286" y="3323"/>
                    </a:lnTo>
                    <a:cubicBezTo>
                      <a:pt x="2680" y="3408"/>
                      <a:pt x="2404" y="3478"/>
                      <a:pt x="2752" y="3568"/>
                    </a:cubicBezTo>
                    <a:cubicBezTo>
                      <a:pt x="2759" y="3554"/>
                      <a:pt x="2764" y="3538"/>
                      <a:pt x="2766" y="3522"/>
                    </a:cubicBezTo>
                    <a:cubicBezTo>
                      <a:pt x="2629" y="3142"/>
                      <a:pt x="2446" y="2778"/>
                      <a:pt x="2221" y="2439"/>
                    </a:cubicBezTo>
                    <a:cubicBezTo>
                      <a:pt x="2168" y="2363"/>
                      <a:pt x="2112" y="2291"/>
                      <a:pt x="2059" y="2217"/>
                    </a:cubicBezTo>
                    <a:cubicBezTo>
                      <a:pt x="1992" y="2217"/>
                      <a:pt x="1929" y="2226"/>
                      <a:pt x="1910" y="2240"/>
                    </a:cubicBezTo>
                    <a:cubicBezTo>
                      <a:pt x="1595" y="2262"/>
                      <a:pt x="2107" y="2508"/>
                      <a:pt x="1777" y="2508"/>
                    </a:cubicBezTo>
                    <a:cubicBezTo>
                      <a:pt x="1728" y="2508"/>
                      <a:pt x="1661" y="2503"/>
                      <a:pt x="1570" y="2490"/>
                    </a:cubicBezTo>
                    <a:cubicBezTo>
                      <a:pt x="1505" y="2342"/>
                      <a:pt x="1637" y="2092"/>
                      <a:pt x="1906" y="2018"/>
                    </a:cubicBezTo>
                    <a:cubicBezTo>
                      <a:pt x="1500" y="1484"/>
                      <a:pt x="1101" y="995"/>
                      <a:pt x="735" y="508"/>
                    </a:cubicBezTo>
                    <a:lnTo>
                      <a:pt x="735" y="508"/>
                    </a:lnTo>
                    <a:cubicBezTo>
                      <a:pt x="851" y="729"/>
                      <a:pt x="958" y="956"/>
                      <a:pt x="1050" y="1188"/>
                    </a:cubicBezTo>
                    <a:cubicBezTo>
                      <a:pt x="795" y="780"/>
                      <a:pt x="510" y="390"/>
                      <a:pt x="197" y="26"/>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23" name="Google Shape;3123;p34"/>
              <p:cNvSpPr/>
              <p:nvPr/>
            </p:nvSpPr>
            <p:spPr>
              <a:xfrm>
                <a:off x="3096500" y="715300"/>
                <a:ext cx="66900" cy="210925"/>
              </a:xfrm>
              <a:custGeom>
                <a:avLst/>
                <a:gdLst/>
                <a:ahLst/>
                <a:cxnLst/>
                <a:rect l="l" t="t" r="r" b="b"/>
                <a:pathLst>
                  <a:path w="2676" h="8437" extrusionOk="0">
                    <a:moveTo>
                      <a:pt x="2321" y="1339"/>
                    </a:moveTo>
                    <a:lnTo>
                      <a:pt x="2321" y="1339"/>
                    </a:lnTo>
                    <a:cubicBezTo>
                      <a:pt x="2289" y="1350"/>
                      <a:pt x="2256" y="1355"/>
                      <a:pt x="2223" y="1355"/>
                    </a:cubicBezTo>
                    <a:cubicBezTo>
                      <a:pt x="2205" y="1355"/>
                      <a:pt x="2188" y="1354"/>
                      <a:pt x="2170" y="1351"/>
                    </a:cubicBezTo>
                    <a:lnTo>
                      <a:pt x="2170" y="1351"/>
                    </a:lnTo>
                    <a:cubicBezTo>
                      <a:pt x="2183" y="1352"/>
                      <a:pt x="2196" y="1352"/>
                      <a:pt x="2210" y="1352"/>
                    </a:cubicBezTo>
                    <a:cubicBezTo>
                      <a:pt x="2247" y="1352"/>
                      <a:pt x="2285" y="1348"/>
                      <a:pt x="2321" y="1339"/>
                    </a:cubicBezTo>
                    <a:close/>
                    <a:moveTo>
                      <a:pt x="1785" y="1"/>
                    </a:moveTo>
                    <a:cubicBezTo>
                      <a:pt x="1728" y="1"/>
                      <a:pt x="1670" y="7"/>
                      <a:pt x="1614" y="20"/>
                    </a:cubicBezTo>
                    <a:cubicBezTo>
                      <a:pt x="2131" y="198"/>
                      <a:pt x="1760" y="340"/>
                      <a:pt x="2008" y="502"/>
                    </a:cubicBezTo>
                    <a:lnTo>
                      <a:pt x="1644" y="586"/>
                    </a:lnTo>
                    <a:lnTo>
                      <a:pt x="1632" y="579"/>
                    </a:lnTo>
                    <a:lnTo>
                      <a:pt x="1632" y="579"/>
                    </a:lnTo>
                    <a:cubicBezTo>
                      <a:pt x="1690" y="808"/>
                      <a:pt x="1744" y="1038"/>
                      <a:pt x="1790" y="1267"/>
                    </a:cubicBezTo>
                    <a:cubicBezTo>
                      <a:pt x="1890" y="1279"/>
                      <a:pt x="2043" y="1334"/>
                      <a:pt x="2170" y="1351"/>
                    </a:cubicBezTo>
                    <a:cubicBezTo>
                      <a:pt x="2053" y="1342"/>
                      <a:pt x="1919" y="1311"/>
                      <a:pt x="1819" y="1311"/>
                    </a:cubicBezTo>
                    <a:cubicBezTo>
                      <a:pt x="1812" y="1311"/>
                      <a:pt x="1806" y="1311"/>
                      <a:pt x="1799" y="1311"/>
                    </a:cubicBezTo>
                    <a:cubicBezTo>
                      <a:pt x="1846" y="1541"/>
                      <a:pt x="1885" y="1770"/>
                      <a:pt x="1920" y="1997"/>
                    </a:cubicBezTo>
                    <a:cubicBezTo>
                      <a:pt x="1739" y="2095"/>
                      <a:pt x="1516" y="2213"/>
                      <a:pt x="1259" y="2345"/>
                    </a:cubicBezTo>
                    <a:cubicBezTo>
                      <a:pt x="1361" y="2336"/>
                      <a:pt x="1435" y="2315"/>
                      <a:pt x="1428" y="2303"/>
                    </a:cubicBezTo>
                    <a:lnTo>
                      <a:pt x="1428" y="2303"/>
                    </a:lnTo>
                    <a:cubicBezTo>
                      <a:pt x="1590" y="2370"/>
                      <a:pt x="1685" y="2623"/>
                      <a:pt x="1340" y="2623"/>
                    </a:cubicBezTo>
                    <a:cubicBezTo>
                      <a:pt x="1339" y="2623"/>
                      <a:pt x="1337" y="2623"/>
                      <a:pt x="1336" y="2623"/>
                    </a:cubicBezTo>
                    <a:cubicBezTo>
                      <a:pt x="1266" y="2533"/>
                      <a:pt x="1509" y="2440"/>
                      <a:pt x="1201" y="2375"/>
                    </a:cubicBezTo>
                    <a:lnTo>
                      <a:pt x="1111" y="2422"/>
                    </a:lnTo>
                    <a:cubicBezTo>
                      <a:pt x="1143" y="2436"/>
                      <a:pt x="1176" y="2452"/>
                      <a:pt x="1173" y="2475"/>
                    </a:cubicBezTo>
                    <a:lnTo>
                      <a:pt x="1067" y="2445"/>
                    </a:lnTo>
                    <a:cubicBezTo>
                      <a:pt x="754" y="2607"/>
                      <a:pt x="397" y="2790"/>
                      <a:pt x="0" y="2994"/>
                    </a:cubicBezTo>
                    <a:cubicBezTo>
                      <a:pt x="251" y="3054"/>
                      <a:pt x="40" y="3156"/>
                      <a:pt x="167" y="3228"/>
                    </a:cubicBezTo>
                    <a:cubicBezTo>
                      <a:pt x="207" y="3231"/>
                      <a:pt x="246" y="3240"/>
                      <a:pt x="283" y="3249"/>
                    </a:cubicBezTo>
                    <a:cubicBezTo>
                      <a:pt x="1025" y="2885"/>
                      <a:pt x="1609" y="2602"/>
                      <a:pt x="1978" y="2433"/>
                    </a:cubicBezTo>
                    <a:lnTo>
                      <a:pt x="1978" y="2433"/>
                    </a:lnTo>
                    <a:cubicBezTo>
                      <a:pt x="2152" y="3954"/>
                      <a:pt x="2047" y="5493"/>
                      <a:pt x="1667" y="6975"/>
                    </a:cubicBezTo>
                    <a:cubicBezTo>
                      <a:pt x="1683" y="6975"/>
                      <a:pt x="1700" y="6968"/>
                      <a:pt x="1713" y="6956"/>
                    </a:cubicBezTo>
                    <a:lnTo>
                      <a:pt x="1713" y="6956"/>
                    </a:lnTo>
                    <a:cubicBezTo>
                      <a:pt x="1757" y="7146"/>
                      <a:pt x="1697" y="7183"/>
                      <a:pt x="1609" y="7186"/>
                    </a:cubicBezTo>
                    <a:cubicBezTo>
                      <a:pt x="1581" y="7292"/>
                      <a:pt x="1551" y="7399"/>
                      <a:pt x="1519" y="7503"/>
                    </a:cubicBezTo>
                    <a:lnTo>
                      <a:pt x="1528" y="7522"/>
                    </a:lnTo>
                    <a:lnTo>
                      <a:pt x="1514" y="7517"/>
                    </a:lnTo>
                    <a:cubicBezTo>
                      <a:pt x="1417" y="7828"/>
                      <a:pt x="1308" y="8134"/>
                      <a:pt x="1185" y="8433"/>
                    </a:cubicBezTo>
                    <a:cubicBezTo>
                      <a:pt x="1204" y="8436"/>
                      <a:pt x="1220" y="8437"/>
                      <a:pt x="1235" y="8437"/>
                    </a:cubicBezTo>
                    <a:cubicBezTo>
                      <a:pt x="1335" y="8437"/>
                      <a:pt x="1336" y="8374"/>
                      <a:pt x="1375" y="8349"/>
                    </a:cubicBezTo>
                    <a:cubicBezTo>
                      <a:pt x="2267" y="6451"/>
                      <a:pt x="2618" y="4341"/>
                      <a:pt x="2388" y="2257"/>
                    </a:cubicBezTo>
                    <a:cubicBezTo>
                      <a:pt x="2395" y="2255"/>
                      <a:pt x="2402" y="2252"/>
                      <a:pt x="2409" y="2252"/>
                    </a:cubicBezTo>
                    <a:cubicBezTo>
                      <a:pt x="2417" y="2155"/>
                      <a:pt x="2676" y="2053"/>
                      <a:pt x="2442" y="2053"/>
                    </a:cubicBezTo>
                    <a:cubicBezTo>
                      <a:pt x="2422" y="2053"/>
                      <a:pt x="2397" y="2054"/>
                      <a:pt x="2367" y="2055"/>
                    </a:cubicBezTo>
                    <a:cubicBezTo>
                      <a:pt x="2353" y="1960"/>
                      <a:pt x="2342" y="1863"/>
                      <a:pt x="2325" y="1766"/>
                    </a:cubicBezTo>
                    <a:cubicBezTo>
                      <a:pt x="2367" y="1742"/>
                      <a:pt x="2407" y="1717"/>
                      <a:pt x="2446" y="1689"/>
                    </a:cubicBezTo>
                    <a:cubicBezTo>
                      <a:pt x="2441" y="1508"/>
                      <a:pt x="2427" y="1327"/>
                      <a:pt x="2409" y="1144"/>
                    </a:cubicBezTo>
                    <a:cubicBezTo>
                      <a:pt x="2305" y="1144"/>
                      <a:pt x="2235" y="1135"/>
                      <a:pt x="2344" y="1133"/>
                    </a:cubicBezTo>
                    <a:cubicBezTo>
                      <a:pt x="2367" y="1128"/>
                      <a:pt x="2388" y="1121"/>
                      <a:pt x="2407" y="1116"/>
                    </a:cubicBezTo>
                    <a:cubicBezTo>
                      <a:pt x="2395" y="1017"/>
                      <a:pt x="2383" y="917"/>
                      <a:pt x="2367" y="817"/>
                    </a:cubicBezTo>
                    <a:cubicBezTo>
                      <a:pt x="2312" y="780"/>
                      <a:pt x="2251" y="741"/>
                      <a:pt x="2200" y="704"/>
                    </a:cubicBezTo>
                    <a:lnTo>
                      <a:pt x="2200" y="704"/>
                    </a:lnTo>
                    <a:cubicBezTo>
                      <a:pt x="2207" y="852"/>
                      <a:pt x="2214" y="998"/>
                      <a:pt x="2214" y="1140"/>
                    </a:cubicBezTo>
                    <a:cubicBezTo>
                      <a:pt x="2138" y="764"/>
                      <a:pt x="2040" y="389"/>
                      <a:pt x="1922" y="13"/>
                    </a:cubicBezTo>
                    <a:cubicBezTo>
                      <a:pt x="1877" y="5"/>
                      <a:pt x="1831" y="1"/>
                      <a:pt x="1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24" name="Google Shape;3124;p34"/>
              <p:cNvSpPr/>
              <p:nvPr/>
            </p:nvSpPr>
            <p:spPr>
              <a:xfrm>
                <a:off x="3049725" y="557800"/>
                <a:ext cx="75" cy="25"/>
              </a:xfrm>
              <a:custGeom>
                <a:avLst/>
                <a:gdLst/>
                <a:ahLst/>
                <a:cxnLst/>
                <a:rect l="l" t="t" r="r" b="b"/>
                <a:pathLst>
                  <a:path w="3" h="1" extrusionOk="0">
                    <a:moveTo>
                      <a:pt x="3"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25" name="Google Shape;3125;p34"/>
              <p:cNvSpPr/>
              <p:nvPr/>
            </p:nvSpPr>
            <p:spPr>
              <a:xfrm>
                <a:off x="3123725" y="932950"/>
                <a:ext cx="2700" cy="2925"/>
              </a:xfrm>
              <a:custGeom>
                <a:avLst/>
                <a:gdLst/>
                <a:ahLst/>
                <a:cxnLst/>
                <a:rect l="l" t="t" r="r" b="b"/>
                <a:pathLst>
                  <a:path w="108" h="117" extrusionOk="0">
                    <a:moveTo>
                      <a:pt x="107" y="0"/>
                    </a:moveTo>
                    <a:cubicBezTo>
                      <a:pt x="63" y="42"/>
                      <a:pt x="1" y="81"/>
                      <a:pt x="49" y="116"/>
                    </a:cubicBezTo>
                    <a:cubicBezTo>
                      <a:pt x="70" y="77"/>
                      <a:pt x="89" y="37"/>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26" name="Google Shape;3126;p34"/>
              <p:cNvSpPr/>
              <p:nvPr/>
            </p:nvSpPr>
            <p:spPr>
              <a:xfrm>
                <a:off x="2899150" y="924600"/>
                <a:ext cx="160450" cy="113850"/>
              </a:xfrm>
              <a:custGeom>
                <a:avLst/>
                <a:gdLst/>
                <a:ahLst/>
                <a:cxnLst/>
                <a:rect l="l" t="t" r="r" b="b"/>
                <a:pathLst>
                  <a:path w="6418" h="4554" extrusionOk="0">
                    <a:moveTo>
                      <a:pt x="5764" y="383"/>
                    </a:moveTo>
                    <a:lnTo>
                      <a:pt x="5977" y="464"/>
                    </a:lnTo>
                    <a:lnTo>
                      <a:pt x="5708" y="476"/>
                    </a:lnTo>
                    <a:lnTo>
                      <a:pt x="5764" y="383"/>
                    </a:lnTo>
                    <a:close/>
                    <a:moveTo>
                      <a:pt x="5991" y="0"/>
                    </a:moveTo>
                    <a:cubicBezTo>
                      <a:pt x="5414" y="953"/>
                      <a:pt x="4677" y="1802"/>
                      <a:pt x="3812" y="2504"/>
                    </a:cubicBezTo>
                    <a:cubicBezTo>
                      <a:pt x="3888" y="2620"/>
                      <a:pt x="3972" y="2743"/>
                      <a:pt x="3851" y="2831"/>
                    </a:cubicBezTo>
                    <a:cubicBezTo>
                      <a:pt x="3763" y="2804"/>
                      <a:pt x="3714" y="2793"/>
                      <a:pt x="3688" y="2793"/>
                    </a:cubicBezTo>
                    <a:cubicBezTo>
                      <a:pt x="3591" y="2793"/>
                      <a:pt x="3848" y="2952"/>
                      <a:pt x="3631" y="2952"/>
                    </a:cubicBezTo>
                    <a:cubicBezTo>
                      <a:pt x="3625" y="2952"/>
                      <a:pt x="3619" y="2952"/>
                      <a:pt x="3612" y="2952"/>
                    </a:cubicBezTo>
                    <a:lnTo>
                      <a:pt x="3309" y="2880"/>
                    </a:lnTo>
                    <a:cubicBezTo>
                      <a:pt x="2975" y="3112"/>
                      <a:pt x="2623" y="3322"/>
                      <a:pt x="2259" y="3506"/>
                    </a:cubicBezTo>
                    <a:cubicBezTo>
                      <a:pt x="1603" y="3865"/>
                      <a:pt x="900" y="4129"/>
                      <a:pt x="172" y="4294"/>
                    </a:cubicBezTo>
                    <a:lnTo>
                      <a:pt x="383" y="4317"/>
                    </a:lnTo>
                    <a:lnTo>
                      <a:pt x="379" y="4375"/>
                    </a:lnTo>
                    <a:lnTo>
                      <a:pt x="168" y="4294"/>
                    </a:lnTo>
                    <a:cubicBezTo>
                      <a:pt x="112" y="4308"/>
                      <a:pt x="56" y="4319"/>
                      <a:pt x="1" y="4331"/>
                    </a:cubicBezTo>
                    <a:cubicBezTo>
                      <a:pt x="177" y="4442"/>
                      <a:pt x="362" y="4456"/>
                      <a:pt x="395" y="4553"/>
                    </a:cubicBezTo>
                    <a:cubicBezTo>
                      <a:pt x="1039" y="4414"/>
                      <a:pt x="1665" y="4208"/>
                      <a:pt x="2268" y="3941"/>
                    </a:cubicBezTo>
                    <a:cubicBezTo>
                      <a:pt x="3958" y="3000"/>
                      <a:pt x="5384" y="1651"/>
                      <a:pt x="6418" y="17"/>
                    </a:cubicBezTo>
                    <a:cubicBezTo>
                      <a:pt x="6372" y="12"/>
                      <a:pt x="6328" y="8"/>
                      <a:pt x="6287" y="8"/>
                    </a:cubicBezTo>
                    <a:cubicBezTo>
                      <a:pt x="6216" y="8"/>
                      <a:pt x="6155" y="18"/>
                      <a:pt x="6109" y="45"/>
                    </a:cubicBezTo>
                    <a:cubicBezTo>
                      <a:pt x="6220" y="76"/>
                      <a:pt x="6341" y="309"/>
                      <a:pt x="6066" y="309"/>
                    </a:cubicBezTo>
                    <a:cubicBezTo>
                      <a:pt x="6015" y="309"/>
                      <a:pt x="5949" y="300"/>
                      <a:pt x="5866" y="281"/>
                    </a:cubicBezTo>
                    <a:lnTo>
                      <a:pt x="60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27" name="Google Shape;3127;p34"/>
              <p:cNvSpPr/>
              <p:nvPr/>
            </p:nvSpPr>
            <p:spPr>
              <a:xfrm>
                <a:off x="2567425" y="530100"/>
                <a:ext cx="106600" cy="116500"/>
              </a:xfrm>
              <a:custGeom>
                <a:avLst/>
                <a:gdLst/>
                <a:ahLst/>
                <a:cxnLst/>
                <a:rect l="l" t="t" r="r" b="b"/>
                <a:pathLst>
                  <a:path w="4264" h="4660" extrusionOk="0">
                    <a:moveTo>
                      <a:pt x="4263" y="0"/>
                    </a:moveTo>
                    <a:cubicBezTo>
                      <a:pt x="2416" y="1125"/>
                      <a:pt x="981" y="2764"/>
                      <a:pt x="0" y="4644"/>
                    </a:cubicBezTo>
                    <a:cubicBezTo>
                      <a:pt x="42" y="4655"/>
                      <a:pt x="89" y="4660"/>
                      <a:pt x="137" y="4660"/>
                    </a:cubicBezTo>
                    <a:cubicBezTo>
                      <a:pt x="283" y="4660"/>
                      <a:pt x="437" y="4617"/>
                      <a:pt x="475" y="4593"/>
                    </a:cubicBezTo>
                    <a:cubicBezTo>
                      <a:pt x="443" y="4588"/>
                      <a:pt x="410" y="4583"/>
                      <a:pt x="385" y="4577"/>
                    </a:cubicBezTo>
                    <a:lnTo>
                      <a:pt x="385" y="4577"/>
                    </a:lnTo>
                    <a:lnTo>
                      <a:pt x="475" y="4593"/>
                    </a:lnTo>
                    <a:lnTo>
                      <a:pt x="485" y="4595"/>
                    </a:lnTo>
                    <a:cubicBezTo>
                      <a:pt x="1410" y="2817"/>
                      <a:pt x="2696" y="1252"/>
                      <a:pt x="4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28" name="Google Shape;3128;p34"/>
              <p:cNvSpPr/>
              <p:nvPr/>
            </p:nvSpPr>
            <p:spPr>
              <a:xfrm>
                <a:off x="2819525" y="541625"/>
                <a:ext cx="142875" cy="36425"/>
              </a:xfrm>
              <a:custGeom>
                <a:avLst/>
                <a:gdLst/>
                <a:ahLst/>
                <a:cxnLst/>
                <a:rect l="l" t="t" r="r" b="b"/>
                <a:pathLst>
                  <a:path w="5715" h="1457" extrusionOk="0">
                    <a:moveTo>
                      <a:pt x="2634" y="316"/>
                    </a:moveTo>
                    <a:lnTo>
                      <a:pt x="2564" y="385"/>
                    </a:lnTo>
                    <a:cubicBezTo>
                      <a:pt x="2680" y="406"/>
                      <a:pt x="2938" y="420"/>
                      <a:pt x="2931" y="471"/>
                    </a:cubicBezTo>
                    <a:lnTo>
                      <a:pt x="2534" y="416"/>
                    </a:lnTo>
                    <a:lnTo>
                      <a:pt x="2564" y="385"/>
                    </a:lnTo>
                    <a:cubicBezTo>
                      <a:pt x="2488" y="369"/>
                      <a:pt x="2469" y="353"/>
                      <a:pt x="2634" y="316"/>
                    </a:cubicBezTo>
                    <a:close/>
                    <a:moveTo>
                      <a:pt x="1090" y="0"/>
                    </a:moveTo>
                    <a:cubicBezTo>
                      <a:pt x="790" y="0"/>
                      <a:pt x="491" y="12"/>
                      <a:pt x="193" y="35"/>
                    </a:cubicBezTo>
                    <a:cubicBezTo>
                      <a:pt x="153" y="44"/>
                      <a:pt x="114" y="48"/>
                      <a:pt x="73" y="48"/>
                    </a:cubicBezTo>
                    <a:cubicBezTo>
                      <a:pt x="61" y="48"/>
                      <a:pt x="49" y="48"/>
                      <a:pt x="37" y="47"/>
                    </a:cubicBezTo>
                    <a:lnTo>
                      <a:pt x="31" y="49"/>
                    </a:lnTo>
                    <a:cubicBezTo>
                      <a:pt x="159" y="86"/>
                      <a:pt x="279" y="104"/>
                      <a:pt x="373" y="104"/>
                    </a:cubicBezTo>
                    <a:cubicBezTo>
                      <a:pt x="468" y="104"/>
                      <a:pt x="536" y="86"/>
                      <a:pt x="561" y="54"/>
                    </a:cubicBezTo>
                    <a:lnTo>
                      <a:pt x="561" y="54"/>
                    </a:lnTo>
                    <a:cubicBezTo>
                      <a:pt x="450" y="270"/>
                      <a:pt x="109" y="121"/>
                      <a:pt x="0" y="309"/>
                    </a:cubicBezTo>
                    <a:lnTo>
                      <a:pt x="130" y="325"/>
                    </a:lnTo>
                    <a:cubicBezTo>
                      <a:pt x="377" y="306"/>
                      <a:pt x="623" y="297"/>
                      <a:pt x="869" y="297"/>
                    </a:cubicBezTo>
                    <a:cubicBezTo>
                      <a:pt x="1689" y="297"/>
                      <a:pt x="2507" y="401"/>
                      <a:pt x="3304" y="606"/>
                    </a:cubicBezTo>
                    <a:lnTo>
                      <a:pt x="3320" y="585"/>
                    </a:lnTo>
                    <a:lnTo>
                      <a:pt x="3424" y="638"/>
                    </a:lnTo>
                    <a:cubicBezTo>
                      <a:pt x="4062" y="812"/>
                      <a:pt x="4676" y="1060"/>
                      <a:pt x="5258" y="1373"/>
                    </a:cubicBezTo>
                    <a:cubicBezTo>
                      <a:pt x="5290" y="1371"/>
                      <a:pt x="5321" y="1368"/>
                      <a:pt x="5352" y="1364"/>
                    </a:cubicBezTo>
                    <a:lnTo>
                      <a:pt x="5352" y="1364"/>
                    </a:lnTo>
                    <a:lnTo>
                      <a:pt x="5265" y="1378"/>
                    </a:lnTo>
                    <a:cubicBezTo>
                      <a:pt x="5314" y="1403"/>
                      <a:pt x="5360" y="1431"/>
                      <a:pt x="5409" y="1457"/>
                    </a:cubicBezTo>
                    <a:cubicBezTo>
                      <a:pt x="5634" y="1433"/>
                      <a:pt x="5464" y="1234"/>
                      <a:pt x="5715" y="1197"/>
                    </a:cubicBezTo>
                    <a:cubicBezTo>
                      <a:pt x="5599" y="1155"/>
                      <a:pt x="5624" y="1095"/>
                      <a:pt x="5645" y="1025"/>
                    </a:cubicBezTo>
                    <a:cubicBezTo>
                      <a:pt x="4270" y="333"/>
                      <a:pt x="2677"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29" name="Google Shape;3129;p34"/>
              <p:cNvSpPr/>
              <p:nvPr/>
            </p:nvSpPr>
            <p:spPr>
              <a:xfrm>
                <a:off x="2745400" y="1020525"/>
                <a:ext cx="148850" cy="23775"/>
              </a:xfrm>
              <a:custGeom>
                <a:avLst/>
                <a:gdLst/>
                <a:ahLst/>
                <a:cxnLst/>
                <a:rect l="l" t="t" r="r" b="b"/>
                <a:pathLst>
                  <a:path w="5954" h="951" extrusionOk="0">
                    <a:moveTo>
                      <a:pt x="244" y="0"/>
                    </a:moveTo>
                    <a:lnTo>
                      <a:pt x="56" y="74"/>
                    </a:lnTo>
                    <a:cubicBezTo>
                      <a:pt x="37" y="74"/>
                      <a:pt x="19" y="74"/>
                      <a:pt x="0" y="72"/>
                    </a:cubicBezTo>
                    <a:lnTo>
                      <a:pt x="0" y="72"/>
                    </a:lnTo>
                    <a:cubicBezTo>
                      <a:pt x="1431" y="669"/>
                      <a:pt x="2906" y="951"/>
                      <a:pt x="4328" y="951"/>
                    </a:cubicBezTo>
                    <a:cubicBezTo>
                      <a:pt x="4820" y="951"/>
                      <a:pt x="5307" y="917"/>
                      <a:pt x="5782" y="851"/>
                    </a:cubicBezTo>
                    <a:cubicBezTo>
                      <a:pt x="5805" y="751"/>
                      <a:pt x="5863" y="608"/>
                      <a:pt x="5954" y="531"/>
                    </a:cubicBezTo>
                    <a:lnTo>
                      <a:pt x="5954" y="531"/>
                    </a:lnTo>
                    <a:cubicBezTo>
                      <a:pt x="5381" y="637"/>
                      <a:pt x="4791" y="688"/>
                      <a:pt x="4193" y="688"/>
                    </a:cubicBezTo>
                    <a:cubicBezTo>
                      <a:pt x="2943" y="688"/>
                      <a:pt x="1653" y="465"/>
                      <a:pt x="394" y="51"/>
                    </a:cubicBezTo>
                    <a:cubicBezTo>
                      <a:pt x="394" y="55"/>
                      <a:pt x="391" y="57"/>
                      <a:pt x="382" y="57"/>
                    </a:cubicBezTo>
                    <a:cubicBezTo>
                      <a:pt x="379" y="57"/>
                      <a:pt x="376" y="56"/>
                      <a:pt x="371" y="56"/>
                    </a:cubicBezTo>
                    <a:lnTo>
                      <a:pt x="346" y="35"/>
                    </a:lnTo>
                    <a:cubicBezTo>
                      <a:pt x="313" y="23"/>
                      <a:pt x="279" y="14"/>
                      <a:pt x="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30" name="Google Shape;3130;p34"/>
              <p:cNvSpPr/>
              <p:nvPr/>
            </p:nvSpPr>
            <p:spPr>
              <a:xfrm>
                <a:off x="2606125" y="543075"/>
                <a:ext cx="212500" cy="167575"/>
              </a:xfrm>
              <a:custGeom>
                <a:avLst/>
                <a:gdLst/>
                <a:ahLst/>
                <a:cxnLst/>
                <a:rect l="l" t="t" r="r" b="b"/>
                <a:pathLst>
                  <a:path w="8500" h="6703" extrusionOk="0">
                    <a:moveTo>
                      <a:pt x="8495" y="1"/>
                    </a:moveTo>
                    <a:lnTo>
                      <a:pt x="8495" y="1"/>
                    </a:lnTo>
                    <a:cubicBezTo>
                      <a:pt x="7257" y="123"/>
                      <a:pt x="6054" y="450"/>
                      <a:pt x="4994" y="967"/>
                    </a:cubicBezTo>
                    <a:cubicBezTo>
                      <a:pt x="2813" y="2075"/>
                      <a:pt x="870" y="4231"/>
                      <a:pt x="1" y="6703"/>
                    </a:cubicBezTo>
                    <a:lnTo>
                      <a:pt x="128" y="6698"/>
                    </a:lnTo>
                    <a:cubicBezTo>
                      <a:pt x="1016" y="4405"/>
                      <a:pt x="2750" y="2407"/>
                      <a:pt x="5228" y="1178"/>
                    </a:cubicBezTo>
                    <a:cubicBezTo>
                      <a:pt x="6244" y="689"/>
                      <a:pt x="7359" y="388"/>
                      <a:pt x="8499" y="283"/>
                    </a:cubicBezTo>
                    <a:cubicBezTo>
                      <a:pt x="8356" y="253"/>
                      <a:pt x="8214" y="202"/>
                      <a:pt x="8096" y="174"/>
                    </a:cubicBezTo>
                    <a:lnTo>
                      <a:pt x="8096" y="174"/>
                    </a:lnTo>
                    <a:cubicBezTo>
                      <a:pt x="8100" y="175"/>
                      <a:pt x="8104" y="175"/>
                      <a:pt x="8108" y="175"/>
                    </a:cubicBezTo>
                    <a:cubicBezTo>
                      <a:pt x="8386" y="175"/>
                      <a:pt x="8460" y="94"/>
                      <a:pt x="84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31" name="Google Shape;3131;p34"/>
              <p:cNvSpPr/>
              <p:nvPr/>
            </p:nvSpPr>
            <p:spPr>
              <a:xfrm>
                <a:off x="3058000" y="890650"/>
                <a:ext cx="19275" cy="22550"/>
              </a:xfrm>
              <a:custGeom>
                <a:avLst/>
                <a:gdLst/>
                <a:ahLst/>
                <a:cxnLst/>
                <a:rect l="l" t="t" r="r" b="b"/>
                <a:pathLst>
                  <a:path w="771" h="902" extrusionOk="0">
                    <a:moveTo>
                      <a:pt x="337" y="0"/>
                    </a:moveTo>
                    <a:cubicBezTo>
                      <a:pt x="233" y="243"/>
                      <a:pt x="121" y="480"/>
                      <a:pt x="1" y="714"/>
                    </a:cubicBezTo>
                    <a:cubicBezTo>
                      <a:pt x="10" y="714"/>
                      <a:pt x="20" y="713"/>
                      <a:pt x="30" y="713"/>
                    </a:cubicBezTo>
                    <a:cubicBezTo>
                      <a:pt x="85" y="713"/>
                      <a:pt x="151" y="720"/>
                      <a:pt x="201" y="720"/>
                    </a:cubicBezTo>
                    <a:cubicBezTo>
                      <a:pt x="229" y="720"/>
                      <a:pt x="252" y="718"/>
                      <a:pt x="265" y="712"/>
                    </a:cubicBezTo>
                    <a:lnTo>
                      <a:pt x="265" y="712"/>
                    </a:lnTo>
                    <a:lnTo>
                      <a:pt x="182" y="800"/>
                    </a:lnTo>
                    <a:cubicBezTo>
                      <a:pt x="196" y="846"/>
                      <a:pt x="258" y="879"/>
                      <a:pt x="346" y="902"/>
                    </a:cubicBezTo>
                    <a:cubicBezTo>
                      <a:pt x="499" y="631"/>
                      <a:pt x="641" y="352"/>
                      <a:pt x="771" y="70"/>
                    </a:cubicBezTo>
                    <a:lnTo>
                      <a:pt x="771" y="70"/>
                    </a:lnTo>
                    <a:cubicBezTo>
                      <a:pt x="657" y="121"/>
                      <a:pt x="506" y="155"/>
                      <a:pt x="293" y="155"/>
                    </a:cubicBezTo>
                    <a:lnTo>
                      <a:pt x="353" y="5"/>
                    </a:lnTo>
                    <a:lnTo>
                      <a:pt x="33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32" name="Google Shape;3132;p34"/>
              <p:cNvSpPr/>
              <p:nvPr/>
            </p:nvSpPr>
            <p:spPr>
              <a:xfrm>
                <a:off x="2904150" y="1038800"/>
                <a:ext cx="2450" cy="625"/>
              </a:xfrm>
              <a:custGeom>
                <a:avLst/>
                <a:gdLst/>
                <a:ahLst/>
                <a:cxnLst/>
                <a:rect l="l" t="t" r="r" b="b"/>
                <a:pathLst>
                  <a:path w="98" h="25" extrusionOk="0">
                    <a:moveTo>
                      <a:pt x="46" y="0"/>
                    </a:moveTo>
                    <a:cubicBezTo>
                      <a:pt x="16" y="0"/>
                      <a:pt x="3" y="10"/>
                      <a:pt x="0" y="25"/>
                    </a:cubicBezTo>
                    <a:cubicBezTo>
                      <a:pt x="32" y="20"/>
                      <a:pt x="65" y="11"/>
                      <a:pt x="97" y="6"/>
                    </a:cubicBezTo>
                    <a:cubicBezTo>
                      <a:pt x="76" y="2"/>
                      <a:pt x="60"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33" name="Google Shape;3133;p34"/>
              <p:cNvSpPr/>
              <p:nvPr/>
            </p:nvSpPr>
            <p:spPr>
              <a:xfrm>
                <a:off x="2982950" y="993150"/>
                <a:ext cx="4150" cy="2650"/>
              </a:xfrm>
              <a:custGeom>
                <a:avLst/>
                <a:gdLst/>
                <a:ahLst/>
                <a:cxnLst/>
                <a:rect l="l" t="t" r="r" b="b"/>
                <a:pathLst>
                  <a:path w="166" h="106" extrusionOk="0">
                    <a:moveTo>
                      <a:pt x="147" y="1"/>
                    </a:moveTo>
                    <a:cubicBezTo>
                      <a:pt x="98" y="36"/>
                      <a:pt x="50" y="70"/>
                      <a:pt x="1" y="105"/>
                    </a:cubicBezTo>
                    <a:cubicBezTo>
                      <a:pt x="135" y="96"/>
                      <a:pt x="165" y="54"/>
                      <a:pt x="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34" name="Google Shape;3134;p34"/>
              <p:cNvSpPr/>
              <p:nvPr/>
            </p:nvSpPr>
            <p:spPr>
              <a:xfrm>
                <a:off x="3068850" y="883575"/>
                <a:ext cx="475" cy="1175"/>
              </a:xfrm>
              <a:custGeom>
                <a:avLst/>
                <a:gdLst/>
                <a:ahLst/>
                <a:cxnLst/>
                <a:rect l="l" t="t" r="r" b="b"/>
                <a:pathLst>
                  <a:path w="19" h="47" extrusionOk="0">
                    <a:moveTo>
                      <a:pt x="19" y="0"/>
                    </a:moveTo>
                    <a:cubicBezTo>
                      <a:pt x="12" y="16"/>
                      <a:pt x="7" y="33"/>
                      <a:pt x="0" y="47"/>
                    </a:cubicBezTo>
                    <a:cubicBezTo>
                      <a:pt x="7" y="33"/>
                      <a:pt x="12" y="16"/>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35" name="Google Shape;3135;p34"/>
              <p:cNvSpPr/>
              <p:nvPr/>
            </p:nvSpPr>
            <p:spPr>
              <a:xfrm>
                <a:off x="3081300" y="875675"/>
                <a:ext cx="2825" cy="2400"/>
              </a:xfrm>
              <a:custGeom>
                <a:avLst/>
                <a:gdLst/>
                <a:ahLst/>
                <a:cxnLst/>
                <a:rect l="l" t="t" r="r" b="b"/>
                <a:pathLst>
                  <a:path w="113" h="96" extrusionOk="0">
                    <a:moveTo>
                      <a:pt x="22" y="1"/>
                    </a:moveTo>
                    <a:lnTo>
                      <a:pt x="22" y="1"/>
                    </a:lnTo>
                    <a:cubicBezTo>
                      <a:pt x="1" y="40"/>
                      <a:pt x="26" y="70"/>
                      <a:pt x="77" y="96"/>
                    </a:cubicBezTo>
                    <a:cubicBezTo>
                      <a:pt x="89" y="66"/>
                      <a:pt x="101" y="38"/>
                      <a:pt x="112" y="8"/>
                    </a:cubicBezTo>
                    <a:cubicBezTo>
                      <a:pt x="82" y="6"/>
                      <a:pt x="50" y="3"/>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36" name="Google Shape;3136;p34"/>
              <p:cNvSpPr/>
              <p:nvPr/>
            </p:nvSpPr>
            <p:spPr>
              <a:xfrm>
                <a:off x="2594425" y="716125"/>
                <a:ext cx="12375" cy="51725"/>
              </a:xfrm>
              <a:custGeom>
                <a:avLst/>
                <a:gdLst/>
                <a:ahLst/>
                <a:cxnLst/>
                <a:rect l="l" t="t" r="r" b="b"/>
                <a:pathLst>
                  <a:path w="495" h="2069" extrusionOk="0">
                    <a:moveTo>
                      <a:pt x="394" y="1"/>
                    </a:moveTo>
                    <a:cubicBezTo>
                      <a:pt x="174" y="671"/>
                      <a:pt x="42" y="1366"/>
                      <a:pt x="0" y="2069"/>
                    </a:cubicBezTo>
                    <a:cubicBezTo>
                      <a:pt x="44" y="1746"/>
                      <a:pt x="105" y="1427"/>
                      <a:pt x="181" y="1111"/>
                    </a:cubicBezTo>
                    <a:lnTo>
                      <a:pt x="177" y="1109"/>
                    </a:lnTo>
                    <a:lnTo>
                      <a:pt x="181" y="1109"/>
                    </a:lnTo>
                    <a:cubicBezTo>
                      <a:pt x="265" y="750"/>
                      <a:pt x="371" y="395"/>
                      <a:pt x="494" y="47"/>
                    </a:cubicBezTo>
                    <a:cubicBezTo>
                      <a:pt x="459" y="36"/>
                      <a:pt x="425" y="19"/>
                      <a:pt x="3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37" name="Google Shape;3137;p34"/>
              <p:cNvSpPr/>
              <p:nvPr/>
            </p:nvSpPr>
            <p:spPr>
              <a:xfrm>
                <a:off x="2604750" y="714325"/>
                <a:ext cx="600" cy="375"/>
              </a:xfrm>
              <a:custGeom>
                <a:avLst/>
                <a:gdLst/>
                <a:ahLst/>
                <a:cxnLst/>
                <a:rect l="l" t="t" r="r" b="b"/>
                <a:pathLst>
                  <a:path w="24" h="15" extrusionOk="0">
                    <a:moveTo>
                      <a:pt x="2" y="1"/>
                    </a:moveTo>
                    <a:cubicBezTo>
                      <a:pt x="2" y="6"/>
                      <a:pt x="0" y="10"/>
                      <a:pt x="0" y="15"/>
                    </a:cubicBezTo>
                    <a:cubicBezTo>
                      <a:pt x="7" y="10"/>
                      <a:pt x="16" y="6"/>
                      <a:pt x="23" y="3"/>
                    </a:cubicBezTo>
                    <a:cubicBezTo>
                      <a:pt x="16" y="3"/>
                      <a:pt x="12" y="3"/>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38" name="Google Shape;3138;p34"/>
              <p:cNvSpPr/>
              <p:nvPr/>
            </p:nvSpPr>
            <p:spPr>
              <a:xfrm>
                <a:off x="2554725" y="802375"/>
                <a:ext cx="8475" cy="4075"/>
              </a:xfrm>
              <a:custGeom>
                <a:avLst/>
                <a:gdLst/>
                <a:ahLst/>
                <a:cxnLst/>
                <a:rect l="l" t="t" r="r" b="b"/>
                <a:pathLst>
                  <a:path w="339" h="163" extrusionOk="0">
                    <a:moveTo>
                      <a:pt x="223" y="0"/>
                    </a:moveTo>
                    <a:cubicBezTo>
                      <a:pt x="144" y="35"/>
                      <a:pt x="70" y="68"/>
                      <a:pt x="0" y="98"/>
                    </a:cubicBezTo>
                    <a:cubicBezTo>
                      <a:pt x="26" y="121"/>
                      <a:pt x="49" y="144"/>
                      <a:pt x="68" y="163"/>
                    </a:cubicBezTo>
                    <a:cubicBezTo>
                      <a:pt x="158" y="149"/>
                      <a:pt x="339" y="151"/>
                      <a:pt x="297" y="100"/>
                    </a:cubicBezTo>
                    <a:cubicBezTo>
                      <a:pt x="302" y="51"/>
                      <a:pt x="274" y="21"/>
                      <a:pt x="2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39" name="Google Shape;3139;p34"/>
              <p:cNvSpPr/>
              <p:nvPr/>
            </p:nvSpPr>
            <p:spPr>
              <a:xfrm>
                <a:off x="2594425" y="768000"/>
                <a:ext cx="75" cy="250"/>
              </a:xfrm>
              <a:custGeom>
                <a:avLst/>
                <a:gdLst/>
                <a:ahLst/>
                <a:cxnLst/>
                <a:rect l="l" t="t" r="r" b="b"/>
                <a:pathLst>
                  <a:path w="3" h="10" extrusionOk="0">
                    <a:moveTo>
                      <a:pt x="0" y="1"/>
                    </a:moveTo>
                    <a:lnTo>
                      <a:pt x="0" y="10"/>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40" name="Google Shape;3140;p34"/>
              <p:cNvSpPr/>
              <p:nvPr/>
            </p:nvSpPr>
            <p:spPr>
              <a:xfrm>
                <a:off x="2733000" y="795000"/>
                <a:ext cx="370125" cy="185675"/>
              </a:xfrm>
              <a:custGeom>
                <a:avLst/>
                <a:gdLst/>
                <a:ahLst/>
                <a:cxnLst/>
                <a:rect l="l" t="t" r="r" b="b"/>
                <a:pathLst>
                  <a:path w="14805" h="7427" extrusionOk="0">
                    <a:moveTo>
                      <a:pt x="14162" y="1"/>
                    </a:moveTo>
                    <a:cubicBezTo>
                      <a:pt x="10495" y="1869"/>
                      <a:pt x="4104" y="5043"/>
                      <a:pt x="0" y="7111"/>
                    </a:cubicBezTo>
                    <a:cubicBezTo>
                      <a:pt x="74" y="7083"/>
                      <a:pt x="153" y="7067"/>
                      <a:pt x="232" y="7065"/>
                    </a:cubicBezTo>
                    <a:lnTo>
                      <a:pt x="232" y="7065"/>
                    </a:lnTo>
                    <a:lnTo>
                      <a:pt x="135" y="7136"/>
                    </a:lnTo>
                    <a:lnTo>
                      <a:pt x="629" y="7148"/>
                    </a:lnTo>
                    <a:cubicBezTo>
                      <a:pt x="627" y="7148"/>
                      <a:pt x="625" y="7148"/>
                      <a:pt x="623" y="7148"/>
                    </a:cubicBezTo>
                    <a:cubicBezTo>
                      <a:pt x="500" y="7148"/>
                      <a:pt x="455" y="7203"/>
                      <a:pt x="337" y="7203"/>
                    </a:cubicBezTo>
                    <a:cubicBezTo>
                      <a:pt x="287" y="7203"/>
                      <a:pt x="223" y="7193"/>
                      <a:pt x="135" y="7164"/>
                    </a:cubicBezTo>
                    <a:lnTo>
                      <a:pt x="135" y="7164"/>
                    </a:lnTo>
                    <a:cubicBezTo>
                      <a:pt x="223" y="7262"/>
                      <a:pt x="230" y="7345"/>
                      <a:pt x="262" y="7426"/>
                    </a:cubicBezTo>
                    <a:cubicBezTo>
                      <a:pt x="1505" y="6777"/>
                      <a:pt x="3417" y="5806"/>
                      <a:pt x="5430" y="4790"/>
                    </a:cubicBezTo>
                    <a:cubicBezTo>
                      <a:pt x="5432" y="4721"/>
                      <a:pt x="5450" y="4658"/>
                      <a:pt x="5455" y="4607"/>
                    </a:cubicBezTo>
                    <a:cubicBezTo>
                      <a:pt x="5511" y="4617"/>
                      <a:pt x="5567" y="4621"/>
                      <a:pt x="5623" y="4621"/>
                    </a:cubicBezTo>
                    <a:cubicBezTo>
                      <a:pt x="5679" y="4621"/>
                      <a:pt x="5736" y="4617"/>
                      <a:pt x="5791" y="4607"/>
                    </a:cubicBezTo>
                    <a:cubicBezTo>
                      <a:pt x="6510" y="4246"/>
                      <a:pt x="7240" y="3879"/>
                      <a:pt x="7950" y="3522"/>
                    </a:cubicBezTo>
                    <a:lnTo>
                      <a:pt x="7950" y="3522"/>
                    </a:lnTo>
                    <a:lnTo>
                      <a:pt x="7936" y="3525"/>
                    </a:lnTo>
                    <a:lnTo>
                      <a:pt x="8362" y="3290"/>
                    </a:lnTo>
                    <a:lnTo>
                      <a:pt x="8406" y="3293"/>
                    </a:lnTo>
                    <a:cubicBezTo>
                      <a:pt x="11471" y="1761"/>
                      <a:pt x="14103" y="462"/>
                      <a:pt x="14178" y="462"/>
                    </a:cubicBezTo>
                    <a:cubicBezTo>
                      <a:pt x="14180" y="462"/>
                      <a:pt x="14180" y="463"/>
                      <a:pt x="14179" y="465"/>
                    </a:cubicBezTo>
                    <a:cubicBezTo>
                      <a:pt x="14104" y="1290"/>
                      <a:pt x="13940" y="2106"/>
                      <a:pt x="13685" y="2894"/>
                    </a:cubicBezTo>
                    <a:lnTo>
                      <a:pt x="13724" y="2892"/>
                    </a:lnTo>
                    <a:lnTo>
                      <a:pt x="13724" y="2892"/>
                    </a:lnTo>
                    <a:cubicBezTo>
                      <a:pt x="13708" y="2917"/>
                      <a:pt x="13689" y="2938"/>
                      <a:pt x="13666" y="2959"/>
                    </a:cubicBezTo>
                    <a:cubicBezTo>
                      <a:pt x="13648" y="3015"/>
                      <a:pt x="13629" y="3068"/>
                      <a:pt x="13608" y="3124"/>
                    </a:cubicBezTo>
                    <a:cubicBezTo>
                      <a:pt x="13620" y="3137"/>
                      <a:pt x="13634" y="3149"/>
                      <a:pt x="13650" y="3158"/>
                    </a:cubicBezTo>
                    <a:cubicBezTo>
                      <a:pt x="13760" y="3158"/>
                      <a:pt x="13932" y="3196"/>
                      <a:pt x="14043" y="3196"/>
                    </a:cubicBezTo>
                    <a:cubicBezTo>
                      <a:pt x="14049" y="3196"/>
                      <a:pt x="14055" y="3196"/>
                      <a:pt x="14060" y="3195"/>
                    </a:cubicBezTo>
                    <a:cubicBezTo>
                      <a:pt x="14072" y="3165"/>
                      <a:pt x="14081" y="3133"/>
                      <a:pt x="14093" y="3103"/>
                    </a:cubicBezTo>
                    <a:cubicBezTo>
                      <a:pt x="14006" y="3025"/>
                      <a:pt x="13964" y="2954"/>
                      <a:pt x="14060" y="2954"/>
                    </a:cubicBezTo>
                    <a:cubicBezTo>
                      <a:pt x="14065" y="2954"/>
                      <a:pt x="14069" y="2954"/>
                      <a:pt x="14074" y="2954"/>
                    </a:cubicBezTo>
                    <a:cubicBezTo>
                      <a:pt x="14019" y="2994"/>
                      <a:pt x="14051" y="3012"/>
                      <a:pt x="14118" y="3031"/>
                    </a:cubicBezTo>
                    <a:cubicBezTo>
                      <a:pt x="14148" y="2950"/>
                      <a:pt x="14174" y="2869"/>
                      <a:pt x="14202" y="2787"/>
                    </a:cubicBezTo>
                    <a:cubicBezTo>
                      <a:pt x="14195" y="2780"/>
                      <a:pt x="14190" y="2774"/>
                      <a:pt x="14183" y="2767"/>
                    </a:cubicBezTo>
                    <a:cubicBezTo>
                      <a:pt x="14193" y="2767"/>
                      <a:pt x="14199" y="2764"/>
                      <a:pt x="14209" y="2764"/>
                    </a:cubicBezTo>
                    <a:cubicBezTo>
                      <a:pt x="14485" y="1913"/>
                      <a:pt x="14645" y="1028"/>
                      <a:pt x="14684" y="135"/>
                    </a:cubicBezTo>
                    <a:lnTo>
                      <a:pt x="14805" y="77"/>
                    </a:lnTo>
                    <a:cubicBezTo>
                      <a:pt x="14770" y="70"/>
                      <a:pt x="14740" y="59"/>
                      <a:pt x="14709" y="45"/>
                    </a:cubicBezTo>
                    <a:cubicBezTo>
                      <a:pt x="14697" y="44"/>
                      <a:pt x="14685" y="43"/>
                      <a:pt x="14673" y="43"/>
                    </a:cubicBezTo>
                    <a:cubicBezTo>
                      <a:pt x="14543" y="43"/>
                      <a:pt x="14493" y="111"/>
                      <a:pt x="14366" y="111"/>
                    </a:cubicBezTo>
                    <a:cubicBezTo>
                      <a:pt x="14343" y="111"/>
                      <a:pt x="14317" y="108"/>
                      <a:pt x="14288" y="103"/>
                    </a:cubicBezTo>
                    <a:cubicBezTo>
                      <a:pt x="14292" y="57"/>
                      <a:pt x="14223" y="29"/>
                      <a:pt x="141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41" name="Google Shape;3141;p34"/>
              <p:cNvSpPr/>
              <p:nvPr/>
            </p:nvSpPr>
            <p:spPr>
              <a:xfrm>
                <a:off x="2739725" y="1016800"/>
                <a:ext cx="5475" cy="2125"/>
              </a:xfrm>
              <a:custGeom>
                <a:avLst/>
                <a:gdLst/>
                <a:ahLst/>
                <a:cxnLst/>
                <a:rect l="l" t="t" r="r" b="b"/>
                <a:pathLst>
                  <a:path w="219" h="85" extrusionOk="0">
                    <a:moveTo>
                      <a:pt x="65" y="1"/>
                    </a:moveTo>
                    <a:lnTo>
                      <a:pt x="65" y="1"/>
                    </a:lnTo>
                    <a:cubicBezTo>
                      <a:pt x="67" y="19"/>
                      <a:pt x="0" y="26"/>
                      <a:pt x="74" y="84"/>
                    </a:cubicBezTo>
                    <a:cubicBezTo>
                      <a:pt x="121" y="70"/>
                      <a:pt x="169" y="61"/>
                      <a:pt x="218" y="59"/>
                    </a:cubicBezTo>
                    <a:cubicBezTo>
                      <a:pt x="167" y="40"/>
                      <a:pt x="116" y="22"/>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42" name="Google Shape;3142;p34"/>
              <p:cNvSpPr/>
              <p:nvPr/>
            </p:nvSpPr>
            <p:spPr>
              <a:xfrm>
                <a:off x="2611225" y="973400"/>
                <a:ext cx="343775" cy="129950"/>
              </a:xfrm>
              <a:custGeom>
                <a:avLst/>
                <a:gdLst/>
                <a:ahLst/>
                <a:cxnLst/>
                <a:rect l="l" t="t" r="r" b="b"/>
                <a:pathLst>
                  <a:path w="13751" h="5198" extrusionOk="0">
                    <a:moveTo>
                      <a:pt x="4820" y="0"/>
                    </a:moveTo>
                    <a:lnTo>
                      <a:pt x="4820" y="0"/>
                    </a:lnTo>
                    <a:cubicBezTo>
                      <a:pt x="2991" y="923"/>
                      <a:pt x="1623" y="1621"/>
                      <a:pt x="1174" y="1876"/>
                    </a:cubicBezTo>
                    <a:cubicBezTo>
                      <a:pt x="1035" y="1760"/>
                      <a:pt x="898" y="1637"/>
                      <a:pt x="763" y="1514"/>
                    </a:cubicBezTo>
                    <a:cubicBezTo>
                      <a:pt x="752" y="1515"/>
                      <a:pt x="740" y="1515"/>
                      <a:pt x="727" y="1515"/>
                    </a:cubicBezTo>
                    <a:cubicBezTo>
                      <a:pt x="518" y="1515"/>
                      <a:pt x="198" y="1412"/>
                      <a:pt x="1" y="1410"/>
                    </a:cubicBezTo>
                    <a:lnTo>
                      <a:pt x="1" y="1410"/>
                    </a:lnTo>
                    <a:cubicBezTo>
                      <a:pt x="212" y="1758"/>
                      <a:pt x="455" y="2082"/>
                      <a:pt x="731" y="2381"/>
                    </a:cubicBezTo>
                    <a:cubicBezTo>
                      <a:pt x="963" y="2291"/>
                      <a:pt x="1120" y="2240"/>
                      <a:pt x="1222" y="2200"/>
                    </a:cubicBezTo>
                    <a:cubicBezTo>
                      <a:pt x="3585" y="4125"/>
                      <a:pt x="6432" y="5197"/>
                      <a:pt x="9273" y="5197"/>
                    </a:cubicBezTo>
                    <a:cubicBezTo>
                      <a:pt x="10792" y="5197"/>
                      <a:pt x="12309" y="4891"/>
                      <a:pt x="13750" y="4245"/>
                    </a:cubicBezTo>
                    <a:lnTo>
                      <a:pt x="13750" y="4245"/>
                    </a:lnTo>
                    <a:cubicBezTo>
                      <a:pt x="12376" y="4630"/>
                      <a:pt x="10973" y="4825"/>
                      <a:pt x="9588" y="4825"/>
                    </a:cubicBezTo>
                    <a:cubicBezTo>
                      <a:pt x="8118" y="4825"/>
                      <a:pt x="6668" y="4605"/>
                      <a:pt x="5296" y="4155"/>
                    </a:cubicBezTo>
                    <a:cubicBezTo>
                      <a:pt x="5277" y="4153"/>
                      <a:pt x="5260" y="4152"/>
                      <a:pt x="5243" y="4152"/>
                    </a:cubicBezTo>
                    <a:cubicBezTo>
                      <a:pt x="5185" y="4152"/>
                      <a:pt x="5144" y="4164"/>
                      <a:pt x="5140" y="4196"/>
                    </a:cubicBezTo>
                    <a:cubicBezTo>
                      <a:pt x="5122" y="4155"/>
                      <a:pt x="5156" y="4136"/>
                      <a:pt x="5217" y="4129"/>
                    </a:cubicBezTo>
                    <a:cubicBezTo>
                      <a:pt x="3823" y="3666"/>
                      <a:pt x="2523" y="2958"/>
                      <a:pt x="1378" y="2043"/>
                    </a:cubicBezTo>
                    <a:cubicBezTo>
                      <a:pt x="1373" y="2034"/>
                      <a:pt x="1368" y="2027"/>
                      <a:pt x="1364" y="2017"/>
                    </a:cubicBezTo>
                    <a:cubicBezTo>
                      <a:pt x="1517" y="1973"/>
                      <a:pt x="2324" y="1591"/>
                      <a:pt x="3534" y="995"/>
                    </a:cubicBezTo>
                    <a:cubicBezTo>
                      <a:pt x="4027" y="1313"/>
                      <a:pt x="4544" y="1591"/>
                      <a:pt x="5080" y="1832"/>
                    </a:cubicBezTo>
                    <a:cubicBezTo>
                      <a:pt x="5034" y="1774"/>
                      <a:pt x="5029" y="1711"/>
                      <a:pt x="5047" y="1679"/>
                    </a:cubicBezTo>
                    <a:cubicBezTo>
                      <a:pt x="4588" y="1500"/>
                      <a:pt x="4141" y="1299"/>
                      <a:pt x="3703" y="1076"/>
                    </a:cubicBezTo>
                    <a:cubicBezTo>
                      <a:pt x="3680" y="1064"/>
                      <a:pt x="4002" y="884"/>
                      <a:pt x="4568" y="585"/>
                    </a:cubicBezTo>
                    <a:lnTo>
                      <a:pt x="4459" y="538"/>
                    </a:lnTo>
                    <a:cubicBezTo>
                      <a:pt x="4932" y="466"/>
                      <a:pt x="4598" y="149"/>
                      <a:pt x="4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43" name="Google Shape;3143;p34"/>
              <p:cNvSpPr/>
              <p:nvPr/>
            </p:nvSpPr>
            <p:spPr>
              <a:xfrm>
                <a:off x="3081200" y="882225"/>
                <a:ext cx="425" cy="200"/>
              </a:xfrm>
              <a:custGeom>
                <a:avLst/>
                <a:gdLst/>
                <a:ahLst/>
                <a:cxnLst/>
                <a:rect l="l" t="t" r="r" b="b"/>
                <a:pathLst>
                  <a:path w="17" h="8" extrusionOk="0">
                    <a:moveTo>
                      <a:pt x="0" y="1"/>
                    </a:moveTo>
                    <a:cubicBezTo>
                      <a:pt x="5" y="1"/>
                      <a:pt x="10" y="5"/>
                      <a:pt x="14" y="8"/>
                    </a:cubicBezTo>
                    <a:cubicBezTo>
                      <a:pt x="14" y="5"/>
                      <a:pt x="14" y="3"/>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44" name="Google Shape;3144;p34"/>
              <p:cNvSpPr/>
              <p:nvPr/>
            </p:nvSpPr>
            <p:spPr>
              <a:xfrm>
                <a:off x="3035050" y="559250"/>
                <a:ext cx="20100" cy="8225"/>
              </a:xfrm>
              <a:custGeom>
                <a:avLst/>
                <a:gdLst/>
                <a:ahLst/>
                <a:cxnLst/>
                <a:rect l="l" t="t" r="r" b="b"/>
                <a:pathLst>
                  <a:path w="804" h="329" extrusionOk="0">
                    <a:moveTo>
                      <a:pt x="437" y="0"/>
                    </a:moveTo>
                    <a:cubicBezTo>
                      <a:pt x="444" y="7"/>
                      <a:pt x="453" y="14"/>
                      <a:pt x="460" y="21"/>
                    </a:cubicBezTo>
                    <a:cubicBezTo>
                      <a:pt x="363" y="77"/>
                      <a:pt x="207" y="160"/>
                      <a:pt x="1" y="267"/>
                    </a:cubicBezTo>
                    <a:cubicBezTo>
                      <a:pt x="47" y="293"/>
                      <a:pt x="96" y="311"/>
                      <a:pt x="147" y="323"/>
                    </a:cubicBezTo>
                    <a:cubicBezTo>
                      <a:pt x="202" y="327"/>
                      <a:pt x="250" y="329"/>
                      <a:pt x="292" y="329"/>
                    </a:cubicBezTo>
                    <a:cubicBezTo>
                      <a:pt x="730" y="329"/>
                      <a:pt x="552" y="117"/>
                      <a:pt x="803" y="54"/>
                    </a:cubicBezTo>
                    <a:cubicBezTo>
                      <a:pt x="706" y="19"/>
                      <a:pt x="604" y="0"/>
                      <a:pt x="502" y="0"/>
                    </a:cubicBezTo>
                    <a:lnTo>
                      <a:pt x="478" y="12"/>
                    </a:lnTo>
                    <a:lnTo>
                      <a:pt x="46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45" name="Google Shape;3145;p34"/>
              <p:cNvSpPr/>
              <p:nvPr/>
            </p:nvSpPr>
            <p:spPr>
              <a:xfrm>
                <a:off x="2988350" y="598250"/>
                <a:ext cx="375" cy="250"/>
              </a:xfrm>
              <a:custGeom>
                <a:avLst/>
                <a:gdLst/>
                <a:ahLst/>
                <a:cxnLst/>
                <a:rect l="l" t="t" r="r" b="b"/>
                <a:pathLst>
                  <a:path w="15" h="10" extrusionOk="0">
                    <a:moveTo>
                      <a:pt x="10" y="1"/>
                    </a:moveTo>
                    <a:lnTo>
                      <a:pt x="0" y="10"/>
                    </a:lnTo>
                    <a:lnTo>
                      <a:pt x="14" y="3"/>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46" name="Google Shape;3146;p34"/>
              <p:cNvSpPr/>
              <p:nvPr/>
            </p:nvSpPr>
            <p:spPr>
              <a:xfrm>
                <a:off x="3093025" y="790550"/>
                <a:ext cx="4375" cy="1475"/>
              </a:xfrm>
              <a:custGeom>
                <a:avLst/>
                <a:gdLst/>
                <a:ahLst/>
                <a:cxnLst/>
                <a:rect l="l" t="t" r="r" b="b"/>
                <a:pathLst>
                  <a:path w="175" h="59" extrusionOk="0">
                    <a:moveTo>
                      <a:pt x="114" y="0"/>
                    </a:moveTo>
                    <a:lnTo>
                      <a:pt x="0" y="58"/>
                    </a:lnTo>
                    <a:cubicBezTo>
                      <a:pt x="104" y="51"/>
                      <a:pt x="174" y="42"/>
                      <a:pt x="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47" name="Google Shape;3147;p34"/>
              <p:cNvSpPr/>
              <p:nvPr/>
            </p:nvSpPr>
            <p:spPr>
              <a:xfrm>
                <a:off x="3074350" y="586550"/>
                <a:ext cx="2225" cy="2500"/>
              </a:xfrm>
              <a:custGeom>
                <a:avLst/>
                <a:gdLst/>
                <a:ahLst/>
                <a:cxnLst/>
                <a:rect l="l" t="t" r="r" b="b"/>
                <a:pathLst>
                  <a:path w="89" h="100" extrusionOk="0">
                    <a:moveTo>
                      <a:pt x="1" y="0"/>
                    </a:moveTo>
                    <a:cubicBezTo>
                      <a:pt x="19" y="42"/>
                      <a:pt x="49" y="77"/>
                      <a:pt x="89" y="100"/>
                    </a:cubicBezTo>
                    <a:cubicBezTo>
                      <a:pt x="59" y="68"/>
                      <a:pt x="31" y="3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48" name="Google Shape;3148;p34"/>
              <p:cNvSpPr/>
              <p:nvPr/>
            </p:nvSpPr>
            <p:spPr>
              <a:xfrm>
                <a:off x="2920825" y="603175"/>
                <a:ext cx="58275" cy="23850"/>
              </a:xfrm>
              <a:custGeom>
                <a:avLst/>
                <a:gdLst/>
                <a:ahLst/>
                <a:cxnLst/>
                <a:rect l="l" t="t" r="r" b="b"/>
                <a:pathLst>
                  <a:path w="2331" h="954" extrusionOk="0">
                    <a:moveTo>
                      <a:pt x="2331" y="1"/>
                    </a:moveTo>
                    <a:lnTo>
                      <a:pt x="2331" y="1"/>
                    </a:lnTo>
                    <a:cubicBezTo>
                      <a:pt x="2116" y="68"/>
                      <a:pt x="1894" y="101"/>
                      <a:pt x="1671" y="101"/>
                    </a:cubicBezTo>
                    <a:cubicBezTo>
                      <a:pt x="1619" y="101"/>
                      <a:pt x="1567" y="99"/>
                      <a:pt x="1514" y="96"/>
                    </a:cubicBezTo>
                    <a:cubicBezTo>
                      <a:pt x="1514" y="93"/>
                      <a:pt x="1512" y="89"/>
                      <a:pt x="1510" y="86"/>
                    </a:cubicBezTo>
                    <a:cubicBezTo>
                      <a:pt x="1157" y="267"/>
                      <a:pt x="791" y="453"/>
                      <a:pt x="406" y="647"/>
                    </a:cubicBezTo>
                    <a:cubicBezTo>
                      <a:pt x="277" y="712"/>
                      <a:pt x="140" y="780"/>
                      <a:pt x="1" y="849"/>
                    </a:cubicBezTo>
                    <a:cubicBezTo>
                      <a:pt x="15" y="870"/>
                      <a:pt x="28" y="893"/>
                      <a:pt x="45" y="912"/>
                    </a:cubicBezTo>
                    <a:lnTo>
                      <a:pt x="214" y="930"/>
                    </a:lnTo>
                    <a:cubicBezTo>
                      <a:pt x="224" y="930"/>
                      <a:pt x="233" y="930"/>
                      <a:pt x="243" y="930"/>
                    </a:cubicBezTo>
                    <a:cubicBezTo>
                      <a:pt x="313" y="930"/>
                      <a:pt x="383" y="937"/>
                      <a:pt x="450" y="953"/>
                    </a:cubicBezTo>
                    <a:lnTo>
                      <a:pt x="1095" y="627"/>
                    </a:lnTo>
                    <a:cubicBezTo>
                      <a:pt x="1072" y="511"/>
                      <a:pt x="1586" y="504"/>
                      <a:pt x="1088" y="360"/>
                    </a:cubicBezTo>
                    <a:lnTo>
                      <a:pt x="1088" y="360"/>
                    </a:lnTo>
                    <a:lnTo>
                      <a:pt x="1528" y="406"/>
                    </a:lnTo>
                    <a:lnTo>
                      <a:pt x="2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49" name="Google Shape;3149;p34"/>
              <p:cNvSpPr/>
              <p:nvPr/>
            </p:nvSpPr>
            <p:spPr>
              <a:xfrm>
                <a:off x="2625650" y="1007700"/>
                <a:ext cx="3400" cy="2400"/>
              </a:xfrm>
              <a:custGeom>
                <a:avLst/>
                <a:gdLst/>
                <a:ahLst/>
                <a:cxnLst/>
                <a:rect l="l" t="t" r="r" b="b"/>
                <a:pathLst>
                  <a:path w="136" h="96" extrusionOk="0">
                    <a:moveTo>
                      <a:pt x="33" y="1"/>
                    </a:moveTo>
                    <a:lnTo>
                      <a:pt x="33" y="1"/>
                    </a:lnTo>
                    <a:cubicBezTo>
                      <a:pt x="1" y="33"/>
                      <a:pt x="8" y="68"/>
                      <a:pt x="117" y="96"/>
                    </a:cubicBezTo>
                    <a:lnTo>
                      <a:pt x="135" y="96"/>
                    </a:lnTo>
                    <a:cubicBezTo>
                      <a:pt x="103" y="63"/>
                      <a:pt x="68" y="33"/>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50" name="Google Shape;3150;p34"/>
              <p:cNvSpPr/>
              <p:nvPr/>
            </p:nvSpPr>
            <p:spPr>
              <a:xfrm>
                <a:off x="2839750" y="626425"/>
                <a:ext cx="92175" cy="39775"/>
              </a:xfrm>
              <a:custGeom>
                <a:avLst/>
                <a:gdLst/>
                <a:ahLst/>
                <a:cxnLst/>
                <a:rect l="l" t="t" r="r" b="b"/>
                <a:pathLst>
                  <a:path w="3687" h="1591" extrusionOk="0">
                    <a:moveTo>
                      <a:pt x="3455" y="0"/>
                    </a:moveTo>
                    <a:cubicBezTo>
                      <a:pt x="3262" y="9"/>
                      <a:pt x="3095" y="72"/>
                      <a:pt x="2898" y="88"/>
                    </a:cubicBezTo>
                    <a:lnTo>
                      <a:pt x="2574" y="248"/>
                    </a:lnTo>
                    <a:lnTo>
                      <a:pt x="2984" y="283"/>
                    </a:lnTo>
                    <a:lnTo>
                      <a:pt x="2574" y="373"/>
                    </a:lnTo>
                    <a:lnTo>
                      <a:pt x="2518" y="276"/>
                    </a:lnTo>
                    <a:cubicBezTo>
                      <a:pt x="1755" y="654"/>
                      <a:pt x="898" y="1078"/>
                      <a:pt x="0" y="1523"/>
                    </a:cubicBezTo>
                    <a:lnTo>
                      <a:pt x="524" y="1591"/>
                    </a:lnTo>
                    <a:lnTo>
                      <a:pt x="531" y="1533"/>
                    </a:lnTo>
                    <a:cubicBezTo>
                      <a:pt x="555" y="1546"/>
                      <a:pt x="575" y="1567"/>
                      <a:pt x="592" y="1591"/>
                    </a:cubicBezTo>
                    <a:lnTo>
                      <a:pt x="1266" y="1250"/>
                    </a:lnTo>
                    <a:lnTo>
                      <a:pt x="1141" y="1243"/>
                    </a:lnTo>
                    <a:lnTo>
                      <a:pt x="1234" y="1229"/>
                    </a:lnTo>
                    <a:cubicBezTo>
                      <a:pt x="1250" y="1229"/>
                      <a:pt x="1275" y="1231"/>
                      <a:pt x="1303" y="1231"/>
                    </a:cubicBezTo>
                    <a:cubicBezTo>
                      <a:pt x="2133" y="812"/>
                      <a:pt x="2935" y="406"/>
                      <a:pt x="3686" y="26"/>
                    </a:cubicBezTo>
                    <a:lnTo>
                      <a:pt x="34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51" name="Google Shape;3151;p34"/>
              <p:cNvSpPr/>
              <p:nvPr/>
            </p:nvSpPr>
            <p:spPr>
              <a:xfrm>
                <a:off x="3055750" y="909825"/>
                <a:ext cx="6875" cy="2925"/>
              </a:xfrm>
              <a:custGeom>
                <a:avLst/>
                <a:gdLst/>
                <a:ahLst/>
                <a:cxnLst/>
                <a:rect l="l" t="t" r="r" b="b"/>
                <a:pathLst>
                  <a:path w="275" h="117" extrusionOk="0">
                    <a:moveTo>
                      <a:pt x="63" y="0"/>
                    </a:moveTo>
                    <a:cubicBezTo>
                      <a:pt x="42" y="37"/>
                      <a:pt x="21" y="77"/>
                      <a:pt x="1" y="116"/>
                    </a:cubicBezTo>
                    <a:cubicBezTo>
                      <a:pt x="154" y="100"/>
                      <a:pt x="274" y="81"/>
                      <a:pt x="225" y="40"/>
                    </a:cubicBezTo>
                    <a:lnTo>
                      <a:pt x="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52" name="Google Shape;3152;p34"/>
              <p:cNvSpPr/>
              <p:nvPr/>
            </p:nvSpPr>
            <p:spPr>
              <a:xfrm>
                <a:off x="3041500" y="555025"/>
                <a:ext cx="4375" cy="3725"/>
              </a:xfrm>
              <a:custGeom>
                <a:avLst/>
                <a:gdLst/>
                <a:ahLst/>
                <a:cxnLst/>
                <a:rect l="l" t="t" r="r" b="b"/>
                <a:pathLst>
                  <a:path w="175" h="149" extrusionOk="0">
                    <a:moveTo>
                      <a:pt x="0" y="0"/>
                    </a:moveTo>
                    <a:lnTo>
                      <a:pt x="0" y="0"/>
                    </a:lnTo>
                    <a:cubicBezTo>
                      <a:pt x="54" y="49"/>
                      <a:pt x="105" y="100"/>
                      <a:pt x="156" y="149"/>
                    </a:cubicBezTo>
                    <a:lnTo>
                      <a:pt x="174" y="144"/>
                    </a:lnTo>
                    <a:cubicBezTo>
                      <a:pt x="118" y="95"/>
                      <a:pt x="61" y="4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53" name="Google Shape;3153;p34"/>
              <p:cNvSpPr/>
              <p:nvPr/>
            </p:nvSpPr>
            <p:spPr>
              <a:xfrm>
                <a:off x="2981800" y="578200"/>
                <a:ext cx="37175" cy="18500"/>
              </a:xfrm>
              <a:custGeom>
                <a:avLst/>
                <a:gdLst/>
                <a:ahLst/>
                <a:cxnLst/>
                <a:rect l="l" t="t" r="r" b="b"/>
                <a:pathLst>
                  <a:path w="1487" h="740" extrusionOk="0">
                    <a:moveTo>
                      <a:pt x="1248" y="0"/>
                    </a:moveTo>
                    <a:cubicBezTo>
                      <a:pt x="1245" y="33"/>
                      <a:pt x="1185" y="47"/>
                      <a:pt x="1095" y="49"/>
                    </a:cubicBezTo>
                    <a:cubicBezTo>
                      <a:pt x="895" y="151"/>
                      <a:pt x="682" y="260"/>
                      <a:pt x="455" y="378"/>
                    </a:cubicBezTo>
                    <a:cubicBezTo>
                      <a:pt x="406" y="344"/>
                      <a:pt x="357" y="309"/>
                      <a:pt x="309" y="272"/>
                    </a:cubicBezTo>
                    <a:cubicBezTo>
                      <a:pt x="239" y="413"/>
                      <a:pt x="0" y="524"/>
                      <a:pt x="232" y="724"/>
                    </a:cubicBezTo>
                    <a:cubicBezTo>
                      <a:pt x="306" y="731"/>
                      <a:pt x="362" y="735"/>
                      <a:pt x="402" y="740"/>
                    </a:cubicBezTo>
                    <a:lnTo>
                      <a:pt x="1486" y="191"/>
                    </a:lnTo>
                    <a:cubicBezTo>
                      <a:pt x="1377" y="144"/>
                      <a:pt x="1275" y="121"/>
                      <a:pt x="12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54" name="Google Shape;3154;p34"/>
              <p:cNvSpPr/>
              <p:nvPr/>
            </p:nvSpPr>
            <p:spPr>
              <a:xfrm>
                <a:off x="2575250" y="920775"/>
                <a:ext cx="2675" cy="2975"/>
              </a:xfrm>
              <a:custGeom>
                <a:avLst/>
                <a:gdLst/>
                <a:ahLst/>
                <a:cxnLst/>
                <a:rect l="l" t="t" r="r" b="b"/>
                <a:pathLst>
                  <a:path w="107" h="119" extrusionOk="0">
                    <a:moveTo>
                      <a:pt x="44" y="0"/>
                    </a:moveTo>
                    <a:lnTo>
                      <a:pt x="44" y="0"/>
                    </a:lnTo>
                    <a:cubicBezTo>
                      <a:pt x="46" y="38"/>
                      <a:pt x="30" y="75"/>
                      <a:pt x="0" y="100"/>
                    </a:cubicBezTo>
                    <a:lnTo>
                      <a:pt x="107" y="119"/>
                    </a:lnTo>
                    <a:lnTo>
                      <a:pt x="104" y="107"/>
                    </a:lnTo>
                    <a:cubicBezTo>
                      <a:pt x="86" y="72"/>
                      <a:pt x="63" y="35"/>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55" name="Google Shape;3155;p34"/>
              <p:cNvSpPr/>
              <p:nvPr/>
            </p:nvSpPr>
            <p:spPr>
              <a:xfrm>
                <a:off x="2540525" y="664725"/>
                <a:ext cx="307825" cy="148750"/>
              </a:xfrm>
              <a:custGeom>
                <a:avLst/>
                <a:gdLst/>
                <a:ahLst/>
                <a:cxnLst/>
                <a:rect l="l" t="t" r="r" b="b"/>
                <a:pathLst>
                  <a:path w="12313" h="5950" extrusionOk="0">
                    <a:moveTo>
                      <a:pt x="11951" y="1"/>
                    </a:moveTo>
                    <a:lnTo>
                      <a:pt x="10266" y="837"/>
                    </a:lnTo>
                    <a:lnTo>
                      <a:pt x="10266" y="847"/>
                    </a:lnTo>
                    <a:lnTo>
                      <a:pt x="10534" y="835"/>
                    </a:lnTo>
                    <a:lnTo>
                      <a:pt x="10534" y="835"/>
                    </a:lnTo>
                    <a:cubicBezTo>
                      <a:pt x="10307" y="870"/>
                      <a:pt x="10518" y="981"/>
                      <a:pt x="10560" y="1002"/>
                    </a:cubicBezTo>
                    <a:cubicBezTo>
                      <a:pt x="10414" y="960"/>
                      <a:pt x="10282" y="914"/>
                      <a:pt x="10205" y="868"/>
                    </a:cubicBezTo>
                    <a:lnTo>
                      <a:pt x="8946" y="1491"/>
                    </a:lnTo>
                    <a:lnTo>
                      <a:pt x="8944" y="1498"/>
                    </a:lnTo>
                    <a:lnTo>
                      <a:pt x="9334" y="1612"/>
                    </a:lnTo>
                    <a:lnTo>
                      <a:pt x="9104" y="1674"/>
                    </a:lnTo>
                    <a:cubicBezTo>
                      <a:pt x="9153" y="1616"/>
                      <a:pt x="8933" y="1596"/>
                      <a:pt x="8796" y="1565"/>
                    </a:cubicBezTo>
                    <a:lnTo>
                      <a:pt x="8478" y="1723"/>
                    </a:lnTo>
                    <a:cubicBezTo>
                      <a:pt x="8358" y="1813"/>
                      <a:pt x="8283" y="1918"/>
                      <a:pt x="8351" y="2043"/>
                    </a:cubicBezTo>
                    <a:cubicBezTo>
                      <a:pt x="8287" y="2101"/>
                      <a:pt x="8226" y="2122"/>
                      <a:pt x="8163" y="2122"/>
                    </a:cubicBezTo>
                    <a:cubicBezTo>
                      <a:pt x="8072" y="2122"/>
                      <a:pt x="7976" y="2076"/>
                      <a:pt x="7862" y="2027"/>
                    </a:cubicBezTo>
                    <a:cubicBezTo>
                      <a:pt x="6654" y="2625"/>
                      <a:pt x="5516" y="3186"/>
                      <a:pt x="4572" y="3649"/>
                    </a:cubicBezTo>
                    <a:cubicBezTo>
                      <a:pt x="4572" y="3666"/>
                      <a:pt x="4565" y="3680"/>
                      <a:pt x="4556" y="3691"/>
                    </a:cubicBezTo>
                    <a:lnTo>
                      <a:pt x="4505" y="3684"/>
                    </a:lnTo>
                    <a:cubicBezTo>
                      <a:pt x="3972" y="3944"/>
                      <a:pt x="3503" y="4176"/>
                      <a:pt x="3125" y="4359"/>
                    </a:cubicBezTo>
                    <a:cubicBezTo>
                      <a:pt x="3190" y="4375"/>
                      <a:pt x="3253" y="4384"/>
                      <a:pt x="3320" y="4389"/>
                    </a:cubicBezTo>
                    <a:cubicBezTo>
                      <a:pt x="3121" y="4588"/>
                      <a:pt x="3214" y="4547"/>
                      <a:pt x="3100" y="4762"/>
                    </a:cubicBezTo>
                    <a:cubicBezTo>
                      <a:pt x="3063" y="4716"/>
                      <a:pt x="2919" y="4584"/>
                      <a:pt x="2676" y="4579"/>
                    </a:cubicBezTo>
                    <a:cubicBezTo>
                      <a:pt x="2421" y="4702"/>
                      <a:pt x="2240" y="4788"/>
                      <a:pt x="2149" y="4827"/>
                    </a:cubicBezTo>
                    <a:cubicBezTo>
                      <a:pt x="2149" y="4843"/>
                      <a:pt x="2149" y="4860"/>
                      <a:pt x="2152" y="4876"/>
                    </a:cubicBezTo>
                    <a:cubicBezTo>
                      <a:pt x="1635" y="5122"/>
                      <a:pt x="1190" y="5328"/>
                      <a:pt x="835" y="5488"/>
                    </a:cubicBezTo>
                    <a:cubicBezTo>
                      <a:pt x="930" y="5502"/>
                      <a:pt x="1018" y="5541"/>
                      <a:pt x="1090" y="5604"/>
                    </a:cubicBezTo>
                    <a:cubicBezTo>
                      <a:pt x="932" y="5626"/>
                      <a:pt x="798" y="5734"/>
                      <a:pt x="559" y="5734"/>
                    </a:cubicBezTo>
                    <a:cubicBezTo>
                      <a:pt x="525" y="5734"/>
                      <a:pt x="489" y="5731"/>
                      <a:pt x="450" y="5727"/>
                    </a:cubicBezTo>
                    <a:lnTo>
                      <a:pt x="485" y="5645"/>
                    </a:lnTo>
                    <a:lnTo>
                      <a:pt x="485" y="5645"/>
                    </a:lnTo>
                    <a:cubicBezTo>
                      <a:pt x="260" y="5743"/>
                      <a:pt x="95" y="5808"/>
                      <a:pt x="0" y="5838"/>
                    </a:cubicBezTo>
                    <a:cubicBezTo>
                      <a:pt x="265" y="5829"/>
                      <a:pt x="612" y="5822"/>
                      <a:pt x="800" y="5817"/>
                    </a:cubicBezTo>
                    <a:lnTo>
                      <a:pt x="800" y="5817"/>
                    </a:lnTo>
                    <a:lnTo>
                      <a:pt x="631" y="5949"/>
                    </a:lnTo>
                    <a:cubicBezTo>
                      <a:pt x="993" y="5787"/>
                      <a:pt x="1454" y="5569"/>
                      <a:pt x="1992" y="5312"/>
                    </a:cubicBezTo>
                    <a:lnTo>
                      <a:pt x="1992" y="5312"/>
                    </a:lnTo>
                    <a:cubicBezTo>
                      <a:pt x="1987" y="5321"/>
                      <a:pt x="1980" y="5332"/>
                      <a:pt x="1971" y="5342"/>
                    </a:cubicBezTo>
                    <a:cubicBezTo>
                      <a:pt x="2085" y="5281"/>
                      <a:pt x="2254" y="5193"/>
                      <a:pt x="2469" y="5082"/>
                    </a:cubicBezTo>
                    <a:cubicBezTo>
                      <a:pt x="3225" y="4716"/>
                      <a:pt x="4104" y="4287"/>
                      <a:pt x="5059" y="3814"/>
                    </a:cubicBezTo>
                    <a:cubicBezTo>
                      <a:pt x="5073" y="3733"/>
                      <a:pt x="5135" y="3668"/>
                      <a:pt x="5363" y="3654"/>
                    </a:cubicBezTo>
                    <a:cubicBezTo>
                      <a:pt x="5365" y="3656"/>
                      <a:pt x="5365" y="3659"/>
                      <a:pt x="5367" y="3661"/>
                    </a:cubicBezTo>
                    <a:cubicBezTo>
                      <a:pt x="7500" y="2604"/>
                      <a:pt x="9978" y="1361"/>
                      <a:pt x="12313" y="184"/>
                    </a:cubicBezTo>
                    <a:cubicBezTo>
                      <a:pt x="12266" y="121"/>
                      <a:pt x="12164" y="61"/>
                      <a:pt x="119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sp>
        <p:nvSpPr>
          <p:cNvPr id="2" name="Rounded Rectangle 7">
            <a:extLst>
              <a:ext uri="{FF2B5EF4-FFF2-40B4-BE49-F238E27FC236}">
                <a16:creationId xmlns:a16="http://schemas.microsoft.com/office/drawing/2014/main" id="{49186B78-9547-AC45-7953-6B5A2DE570D7}"/>
              </a:ext>
            </a:extLst>
          </p:cNvPr>
          <p:cNvSpPr/>
          <p:nvPr/>
        </p:nvSpPr>
        <p:spPr>
          <a:xfrm>
            <a:off x="1170501" y="460738"/>
            <a:ext cx="1145274" cy="334476"/>
          </a:xfrm>
          <a:prstGeom prst="roundRect">
            <a:avLst>
              <a:gd name="adj" fmla="val 50000"/>
            </a:avLst>
          </a:prstGeom>
          <a:solidFill>
            <a:schemeClr val="bg1">
              <a:alpha val="0"/>
            </a:schemeClr>
          </a:solidFill>
          <a:ln w="15875">
            <a:solidFill>
              <a:schemeClr val="bg1">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altLang="zh-CN" sz="1800" dirty="0">
                <a:solidFill>
                  <a:srgbClr val="C00000"/>
                </a:solidFill>
              </a:rPr>
              <a:t>LOGO</a:t>
            </a:r>
            <a:endParaRPr lang="ko-KR" altLang="en-US" sz="1800" dirty="0">
              <a:solidFill>
                <a:srgbClr val="C00000"/>
              </a:solidFill>
            </a:endParaRPr>
          </a:p>
        </p:txBody>
      </p:sp>
      <p:grpSp>
        <p:nvGrpSpPr>
          <p:cNvPr id="3" name="组合 2">
            <a:extLst>
              <a:ext uri="{FF2B5EF4-FFF2-40B4-BE49-F238E27FC236}">
                <a16:creationId xmlns:a16="http://schemas.microsoft.com/office/drawing/2014/main" id="{18EFF2AB-FD17-63CE-AE49-FAFDE7CD354E}"/>
              </a:ext>
            </a:extLst>
          </p:cNvPr>
          <p:cNvGrpSpPr/>
          <p:nvPr/>
        </p:nvGrpSpPr>
        <p:grpSpPr>
          <a:xfrm>
            <a:off x="2994972" y="4249409"/>
            <a:ext cx="3734477" cy="314481"/>
            <a:chOff x="4414802" y="4745227"/>
            <a:chExt cx="3734477" cy="314481"/>
          </a:xfrm>
        </p:grpSpPr>
        <p:grpSp>
          <p:nvGrpSpPr>
            <p:cNvPr id="4" name="组合 3">
              <a:extLst>
                <a:ext uri="{FF2B5EF4-FFF2-40B4-BE49-F238E27FC236}">
                  <a16:creationId xmlns:a16="http://schemas.microsoft.com/office/drawing/2014/main" id="{B321D75E-8415-E6B0-FC5B-C8080CB4C23C}"/>
                </a:ext>
              </a:extLst>
            </p:cNvPr>
            <p:cNvGrpSpPr/>
            <p:nvPr/>
          </p:nvGrpSpPr>
          <p:grpSpPr>
            <a:xfrm>
              <a:off x="6654696" y="4763888"/>
              <a:ext cx="290407" cy="290407"/>
              <a:chOff x="2633025" y="5543873"/>
              <a:chExt cx="290407" cy="290407"/>
            </a:xfrm>
            <a:solidFill>
              <a:schemeClr val="bg1"/>
            </a:solidFill>
          </p:grpSpPr>
          <p:sp>
            <p:nvSpPr>
              <p:cNvPr id="12" name="Oval 15">
                <a:extLst>
                  <a:ext uri="{FF2B5EF4-FFF2-40B4-BE49-F238E27FC236}">
                    <a16:creationId xmlns:a16="http://schemas.microsoft.com/office/drawing/2014/main" id="{08336D92-434D-F95C-1EDE-3E6E67702C27}"/>
                  </a:ext>
                </a:extLst>
              </p:cNvPr>
              <p:cNvSpPr>
                <a:spLocks/>
              </p:cNvSpPr>
              <p:nvPr/>
            </p:nvSpPr>
            <p:spPr bwMode="auto">
              <a:xfrm>
                <a:off x="2633025" y="5543873"/>
                <a:ext cx="290407" cy="290407"/>
              </a:xfrm>
              <a:prstGeom prst="ellipse">
                <a:avLst/>
              </a:prstGeom>
              <a:solidFill>
                <a:srgbClr val="444444"/>
              </a:solidFill>
              <a:ln>
                <a:noFill/>
              </a:ln>
              <a:effectLst/>
            </p:spPr>
            <p:txBody>
              <a:bodyPr wrap="none" anchor="ctr"/>
              <a:lstStyle/>
              <a:p>
                <a:pPr algn="ctr" fontAlgn="base">
                  <a:spcBef>
                    <a:spcPct val="0"/>
                  </a:spcBef>
                  <a:spcAft>
                    <a:spcPct val="0"/>
                  </a:spcAft>
                </a:pPr>
                <a:endParaRPr lang="zh-CN" altLang="en-US" sz="800">
                  <a:solidFill>
                    <a:srgbClr val="36396E"/>
                  </a:solidFill>
                  <a:cs typeface="+mn-ea"/>
                  <a:sym typeface="+mn-lt"/>
                </a:endParaRPr>
              </a:p>
            </p:txBody>
          </p:sp>
          <p:grpSp>
            <p:nvGrpSpPr>
              <p:cNvPr id="13" name="Group 16">
                <a:extLst>
                  <a:ext uri="{FF2B5EF4-FFF2-40B4-BE49-F238E27FC236}">
                    <a16:creationId xmlns:a16="http://schemas.microsoft.com/office/drawing/2014/main" id="{BD3DAFB6-D584-854F-9B9D-B3E8FD63E3A2}"/>
                  </a:ext>
                </a:extLst>
              </p:cNvPr>
              <p:cNvGrpSpPr>
                <a:grpSpLocks/>
              </p:cNvGrpSpPr>
              <p:nvPr/>
            </p:nvGrpSpPr>
            <p:grpSpPr bwMode="auto">
              <a:xfrm>
                <a:off x="2726440" y="5602052"/>
                <a:ext cx="104062" cy="167263"/>
                <a:chOff x="4441" y="3144"/>
                <a:chExt cx="215" cy="345"/>
              </a:xfrm>
              <a:grpFill/>
            </p:grpSpPr>
            <p:sp>
              <p:nvSpPr>
                <p:cNvPr id="14" name="Freeform 17">
                  <a:extLst>
                    <a:ext uri="{FF2B5EF4-FFF2-40B4-BE49-F238E27FC236}">
                      <a16:creationId xmlns:a16="http://schemas.microsoft.com/office/drawing/2014/main" id="{B37260B2-8D6B-74B5-35B2-FF84F79F7E7B}"/>
                    </a:ext>
                  </a:extLst>
                </p:cNvPr>
                <p:cNvSpPr>
                  <a:spLocks/>
                </p:cNvSpPr>
                <p:nvPr/>
              </p:nvSpPr>
              <p:spPr bwMode="auto">
                <a:xfrm>
                  <a:off x="4474" y="3144"/>
                  <a:ext cx="149" cy="253"/>
                </a:xfrm>
                <a:custGeom>
                  <a:avLst/>
                  <a:gdLst>
                    <a:gd name="T0" fmla="*/ 31 w 63"/>
                    <a:gd name="T1" fmla="*/ 107 h 107"/>
                    <a:gd name="T2" fmla="*/ 63 w 63"/>
                    <a:gd name="T3" fmla="*/ 78 h 107"/>
                    <a:gd name="T4" fmla="*/ 63 w 63"/>
                    <a:gd name="T5" fmla="*/ 29 h 107"/>
                    <a:gd name="T6" fmla="*/ 31 w 63"/>
                    <a:gd name="T7" fmla="*/ 0 h 107"/>
                    <a:gd name="T8" fmla="*/ 0 w 63"/>
                    <a:gd name="T9" fmla="*/ 29 h 107"/>
                    <a:gd name="T10" fmla="*/ 0 w 63"/>
                    <a:gd name="T11" fmla="*/ 78 h 107"/>
                    <a:gd name="T12" fmla="*/ 31 w 63"/>
                    <a:gd name="T13" fmla="*/ 107 h 107"/>
                    <a:gd name="T14" fmla="*/ 10 w 63"/>
                    <a:gd name="T15" fmla="*/ 29 h 107"/>
                    <a:gd name="T16" fmla="*/ 31 w 63"/>
                    <a:gd name="T17" fmla="*/ 10 h 107"/>
                    <a:gd name="T18" fmla="*/ 53 w 63"/>
                    <a:gd name="T19" fmla="*/ 29 h 107"/>
                    <a:gd name="T20" fmla="*/ 53 w 63"/>
                    <a:gd name="T21" fmla="*/ 78 h 107"/>
                    <a:gd name="T22" fmla="*/ 31 w 63"/>
                    <a:gd name="T23" fmla="*/ 97 h 107"/>
                    <a:gd name="T24" fmla="*/ 10 w 63"/>
                    <a:gd name="T25" fmla="*/ 78 h 107"/>
                    <a:gd name="T26" fmla="*/ 10 w 63"/>
                    <a:gd name="T27" fmla="*/ 29 h 10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3" h="107">
                      <a:moveTo>
                        <a:pt x="31" y="107"/>
                      </a:moveTo>
                      <a:cubicBezTo>
                        <a:pt x="49" y="107"/>
                        <a:pt x="63" y="94"/>
                        <a:pt x="63" y="78"/>
                      </a:cubicBezTo>
                      <a:cubicBezTo>
                        <a:pt x="63" y="29"/>
                        <a:pt x="63" y="29"/>
                        <a:pt x="63" y="29"/>
                      </a:cubicBezTo>
                      <a:cubicBezTo>
                        <a:pt x="63" y="13"/>
                        <a:pt x="49" y="0"/>
                        <a:pt x="31" y="0"/>
                      </a:cubicBezTo>
                      <a:cubicBezTo>
                        <a:pt x="14" y="0"/>
                        <a:pt x="0" y="13"/>
                        <a:pt x="0" y="29"/>
                      </a:cubicBezTo>
                      <a:cubicBezTo>
                        <a:pt x="0" y="78"/>
                        <a:pt x="0" y="78"/>
                        <a:pt x="0" y="78"/>
                      </a:cubicBezTo>
                      <a:cubicBezTo>
                        <a:pt x="0" y="94"/>
                        <a:pt x="14" y="107"/>
                        <a:pt x="31" y="107"/>
                      </a:cubicBezTo>
                      <a:close/>
                      <a:moveTo>
                        <a:pt x="10" y="29"/>
                      </a:moveTo>
                      <a:cubicBezTo>
                        <a:pt x="10" y="18"/>
                        <a:pt x="19" y="10"/>
                        <a:pt x="31" y="10"/>
                      </a:cubicBezTo>
                      <a:cubicBezTo>
                        <a:pt x="43" y="10"/>
                        <a:pt x="53" y="18"/>
                        <a:pt x="53" y="29"/>
                      </a:cubicBezTo>
                      <a:cubicBezTo>
                        <a:pt x="53" y="78"/>
                        <a:pt x="53" y="78"/>
                        <a:pt x="53" y="78"/>
                      </a:cubicBezTo>
                      <a:cubicBezTo>
                        <a:pt x="53" y="88"/>
                        <a:pt x="43" y="97"/>
                        <a:pt x="31" y="97"/>
                      </a:cubicBezTo>
                      <a:cubicBezTo>
                        <a:pt x="19" y="97"/>
                        <a:pt x="10" y="88"/>
                        <a:pt x="10" y="78"/>
                      </a:cubicBezTo>
                      <a:lnTo>
                        <a:pt x="10" y="29"/>
                      </a:ln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dist"/>
                  <a:endParaRPr lang="zh-CN" altLang="en-US" sz="1600">
                    <a:solidFill>
                      <a:srgbClr val="36396E"/>
                    </a:solidFill>
                    <a:cs typeface="+mn-ea"/>
                    <a:sym typeface="+mn-lt"/>
                  </a:endParaRPr>
                </a:p>
              </p:txBody>
            </p:sp>
            <p:sp>
              <p:nvSpPr>
                <p:cNvPr id="15" name="Freeform 18">
                  <a:extLst>
                    <a:ext uri="{FF2B5EF4-FFF2-40B4-BE49-F238E27FC236}">
                      <a16:creationId xmlns:a16="http://schemas.microsoft.com/office/drawing/2014/main" id="{892FDA2A-4448-10C3-197F-1A95857346F2}"/>
                    </a:ext>
                  </a:extLst>
                </p:cNvPr>
                <p:cNvSpPr>
                  <a:spLocks/>
                </p:cNvSpPr>
                <p:nvPr/>
              </p:nvSpPr>
              <p:spPr bwMode="auto">
                <a:xfrm>
                  <a:off x="4441" y="3267"/>
                  <a:ext cx="215" cy="222"/>
                </a:xfrm>
                <a:custGeom>
                  <a:avLst/>
                  <a:gdLst>
                    <a:gd name="T0" fmla="*/ 86 w 91"/>
                    <a:gd name="T1" fmla="*/ 0 h 94"/>
                    <a:gd name="T2" fmla="*/ 81 w 91"/>
                    <a:gd name="T3" fmla="*/ 5 h 94"/>
                    <a:gd name="T4" fmla="*/ 81 w 91"/>
                    <a:gd name="T5" fmla="*/ 28 h 94"/>
                    <a:gd name="T6" fmla="*/ 45 w 91"/>
                    <a:gd name="T7" fmla="*/ 59 h 94"/>
                    <a:gd name="T8" fmla="*/ 10 w 91"/>
                    <a:gd name="T9" fmla="*/ 28 h 94"/>
                    <a:gd name="T10" fmla="*/ 10 w 91"/>
                    <a:gd name="T11" fmla="*/ 5 h 94"/>
                    <a:gd name="T12" fmla="*/ 5 w 91"/>
                    <a:gd name="T13" fmla="*/ 0 h 94"/>
                    <a:gd name="T14" fmla="*/ 0 w 91"/>
                    <a:gd name="T15" fmla="*/ 5 h 94"/>
                    <a:gd name="T16" fmla="*/ 0 w 91"/>
                    <a:gd name="T17" fmla="*/ 28 h 94"/>
                    <a:gd name="T18" fmla="*/ 40 w 91"/>
                    <a:gd name="T19" fmla="*/ 69 h 94"/>
                    <a:gd name="T20" fmla="*/ 40 w 91"/>
                    <a:gd name="T21" fmla="*/ 84 h 94"/>
                    <a:gd name="T22" fmla="*/ 20 w 91"/>
                    <a:gd name="T23" fmla="*/ 84 h 94"/>
                    <a:gd name="T24" fmla="*/ 15 w 91"/>
                    <a:gd name="T25" fmla="*/ 89 h 94"/>
                    <a:gd name="T26" fmla="*/ 20 w 91"/>
                    <a:gd name="T27" fmla="*/ 94 h 94"/>
                    <a:gd name="T28" fmla="*/ 70 w 91"/>
                    <a:gd name="T29" fmla="*/ 94 h 94"/>
                    <a:gd name="T30" fmla="*/ 75 w 91"/>
                    <a:gd name="T31" fmla="*/ 89 h 94"/>
                    <a:gd name="T32" fmla="*/ 70 w 91"/>
                    <a:gd name="T33" fmla="*/ 84 h 94"/>
                    <a:gd name="T34" fmla="*/ 50 w 91"/>
                    <a:gd name="T35" fmla="*/ 84 h 94"/>
                    <a:gd name="T36" fmla="*/ 50 w 91"/>
                    <a:gd name="T37" fmla="*/ 69 h 94"/>
                    <a:gd name="T38" fmla="*/ 91 w 91"/>
                    <a:gd name="T39" fmla="*/ 28 h 94"/>
                    <a:gd name="T40" fmla="*/ 91 w 91"/>
                    <a:gd name="T41" fmla="*/ 5 h 94"/>
                    <a:gd name="T42" fmla="*/ 86 w 91"/>
                    <a:gd name="T43" fmla="*/ 0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Lst>
                  <a:rect l="0" t="0" r="r" b="b"/>
                  <a:pathLst>
                    <a:path w="91" h="94">
                      <a:moveTo>
                        <a:pt x="86" y="0"/>
                      </a:moveTo>
                      <a:cubicBezTo>
                        <a:pt x="83" y="0"/>
                        <a:pt x="81" y="3"/>
                        <a:pt x="81" y="5"/>
                      </a:cubicBezTo>
                      <a:cubicBezTo>
                        <a:pt x="81" y="28"/>
                        <a:pt x="81" y="28"/>
                        <a:pt x="81" y="28"/>
                      </a:cubicBezTo>
                      <a:cubicBezTo>
                        <a:pt x="81" y="45"/>
                        <a:pt x="65" y="59"/>
                        <a:pt x="45" y="59"/>
                      </a:cubicBezTo>
                      <a:cubicBezTo>
                        <a:pt x="26" y="59"/>
                        <a:pt x="10" y="45"/>
                        <a:pt x="10" y="28"/>
                      </a:cubicBezTo>
                      <a:cubicBezTo>
                        <a:pt x="10" y="5"/>
                        <a:pt x="10" y="5"/>
                        <a:pt x="10" y="5"/>
                      </a:cubicBezTo>
                      <a:cubicBezTo>
                        <a:pt x="10" y="2"/>
                        <a:pt x="8" y="0"/>
                        <a:pt x="5" y="0"/>
                      </a:cubicBezTo>
                      <a:cubicBezTo>
                        <a:pt x="2" y="0"/>
                        <a:pt x="0" y="2"/>
                        <a:pt x="0" y="5"/>
                      </a:cubicBezTo>
                      <a:cubicBezTo>
                        <a:pt x="0" y="28"/>
                        <a:pt x="0" y="28"/>
                        <a:pt x="0" y="28"/>
                      </a:cubicBezTo>
                      <a:cubicBezTo>
                        <a:pt x="0" y="49"/>
                        <a:pt x="18" y="67"/>
                        <a:pt x="40" y="69"/>
                      </a:cubicBezTo>
                      <a:cubicBezTo>
                        <a:pt x="40" y="84"/>
                        <a:pt x="40" y="84"/>
                        <a:pt x="40" y="84"/>
                      </a:cubicBezTo>
                      <a:cubicBezTo>
                        <a:pt x="20" y="84"/>
                        <a:pt x="20" y="84"/>
                        <a:pt x="20" y="84"/>
                      </a:cubicBezTo>
                      <a:cubicBezTo>
                        <a:pt x="18" y="84"/>
                        <a:pt x="15" y="86"/>
                        <a:pt x="15" y="89"/>
                      </a:cubicBezTo>
                      <a:cubicBezTo>
                        <a:pt x="15" y="92"/>
                        <a:pt x="18" y="94"/>
                        <a:pt x="20" y="94"/>
                      </a:cubicBezTo>
                      <a:cubicBezTo>
                        <a:pt x="70" y="94"/>
                        <a:pt x="70" y="94"/>
                        <a:pt x="70" y="94"/>
                      </a:cubicBezTo>
                      <a:cubicBezTo>
                        <a:pt x="73" y="94"/>
                        <a:pt x="75" y="92"/>
                        <a:pt x="75" y="89"/>
                      </a:cubicBezTo>
                      <a:cubicBezTo>
                        <a:pt x="75" y="86"/>
                        <a:pt x="73" y="84"/>
                        <a:pt x="70" y="84"/>
                      </a:cubicBezTo>
                      <a:cubicBezTo>
                        <a:pt x="50" y="84"/>
                        <a:pt x="50" y="84"/>
                        <a:pt x="50" y="84"/>
                      </a:cubicBezTo>
                      <a:cubicBezTo>
                        <a:pt x="50" y="69"/>
                        <a:pt x="50" y="69"/>
                        <a:pt x="50" y="69"/>
                      </a:cubicBezTo>
                      <a:cubicBezTo>
                        <a:pt x="73" y="67"/>
                        <a:pt x="91" y="49"/>
                        <a:pt x="91" y="28"/>
                      </a:cubicBezTo>
                      <a:cubicBezTo>
                        <a:pt x="91" y="5"/>
                        <a:pt x="91" y="5"/>
                        <a:pt x="91" y="5"/>
                      </a:cubicBezTo>
                      <a:cubicBezTo>
                        <a:pt x="91" y="3"/>
                        <a:pt x="88" y="0"/>
                        <a:pt x="86" y="0"/>
                      </a:cubicBezTo>
                      <a:close/>
                    </a:path>
                  </a:pathLst>
                </a:custGeom>
                <a:grpFill/>
                <a:ln w="635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dist"/>
                  <a:endParaRPr lang="zh-CN" altLang="en-US" sz="1600">
                    <a:solidFill>
                      <a:srgbClr val="36396E"/>
                    </a:solidFill>
                    <a:cs typeface="+mn-ea"/>
                    <a:sym typeface="+mn-lt"/>
                  </a:endParaRPr>
                </a:p>
              </p:txBody>
            </p:sp>
          </p:grpSp>
        </p:grpSp>
        <p:grpSp>
          <p:nvGrpSpPr>
            <p:cNvPr id="5" name="组合 4">
              <a:extLst>
                <a:ext uri="{FF2B5EF4-FFF2-40B4-BE49-F238E27FC236}">
                  <a16:creationId xmlns:a16="http://schemas.microsoft.com/office/drawing/2014/main" id="{3E6CB08E-1A06-06FF-CB30-7ED9AB944C90}"/>
                </a:ext>
              </a:extLst>
            </p:cNvPr>
            <p:cNvGrpSpPr/>
            <p:nvPr/>
          </p:nvGrpSpPr>
          <p:grpSpPr>
            <a:xfrm>
              <a:off x="4414802" y="4745227"/>
              <a:ext cx="290407" cy="290407"/>
              <a:chOff x="732769" y="5535598"/>
              <a:chExt cx="290407" cy="290407"/>
            </a:xfrm>
            <a:solidFill>
              <a:schemeClr val="bg1"/>
            </a:solidFill>
          </p:grpSpPr>
          <p:sp>
            <p:nvSpPr>
              <p:cNvPr id="8" name="Oval 10">
                <a:extLst>
                  <a:ext uri="{FF2B5EF4-FFF2-40B4-BE49-F238E27FC236}">
                    <a16:creationId xmlns:a16="http://schemas.microsoft.com/office/drawing/2014/main" id="{11CE6D13-3127-2DF5-8FA5-CAEC9DAC0E61}"/>
                  </a:ext>
                </a:extLst>
              </p:cNvPr>
              <p:cNvSpPr>
                <a:spLocks/>
              </p:cNvSpPr>
              <p:nvPr/>
            </p:nvSpPr>
            <p:spPr bwMode="auto">
              <a:xfrm>
                <a:off x="732769" y="5535598"/>
                <a:ext cx="290407" cy="290407"/>
              </a:xfrm>
              <a:prstGeom prst="ellipse">
                <a:avLst/>
              </a:prstGeom>
              <a:solidFill>
                <a:srgbClr val="444444"/>
              </a:solidFill>
              <a:ln>
                <a:noFill/>
              </a:ln>
              <a:effectLst/>
            </p:spPr>
            <p:txBody>
              <a:bodyPr wrap="none" anchor="ctr"/>
              <a:lstStyle/>
              <a:p>
                <a:pPr algn="ctr" fontAlgn="base">
                  <a:spcBef>
                    <a:spcPct val="0"/>
                  </a:spcBef>
                  <a:spcAft>
                    <a:spcPct val="0"/>
                  </a:spcAft>
                </a:pPr>
                <a:endParaRPr lang="zh-CN" altLang="en-US" sz="800" dirty="0">
                  <a:solidFill>
                    <a:srgbClr val="36396E"/>
                  </a:solidFill>
                  <a:cs typeface="+mn-ea"/>
                  <a:sym typeface="+mn-lt"/>
                </a:endParaRPr>
              </a:p>
            </p:txBody>
          </p:sp>
          <p:grpSp>
            <p:nvGrpSpPr>
              <p:cNvPr id="9" name="组合 8">
                <a:extLst>
                  <a:ext uri="{FF2B5EF4-FFF2-40B4-BE49-F238E27FC236}">
                    <a16:creationId xmlns:a16="http://schemas.microsoft.com/office/drawing/2014/main" id="{2BB7D0E4-09E6-9BAF-660D-6EB991C5F058}"/>
                  </a:ext>
                </a:extLst>
              </p:cNvPr>
              <p:cNvGrpSpPr/>
              <p:nvPr/>
            </p:nvGrpSpPr>
            <p:grpSpPr>
              <a:xfrm>
                <a:off x="811795" y="5598991"/>
                <a:ext cx="132841" cy="151011"/>
                <a:chOff x="860980" y="3583766"/>
                <a:chExt cx="100336" cy="114060"/>
              </a:xfrm>
              <a:grpFill/>
            </p:grpSpPr>
            <p:sp>
              <p:nvSpPr>
                <p:cNvPr id="10" name="Freeform 12">
                  <a:extLst>
                    <a:ext uri="{FF2B5EF4-FFF2-40B4-BE49-F238E27FC236}">
                      <a16:creationId xmlns:a16="http://schemas.microsoft.com/office/drawing/2014/main" id="{E45FF6F3-ED5F-605D-237F-300B223741DA}"/>
                    </a:ext>
                  </a:extLst>
                </p:cNvPr>
                <p:cNvSpPr>
                  <a:spLocks/>
                </p:cNvSpPr>
                <p:nvPr/>
              </p:nvSpPr>
              <p:spPr bwMode="auto">
                <a:xfrm>
                  <a:off x="884050" y="3583766"/>
                  <a:ext cx="53830" cy="53740"/>
                </a:xfrm>
                <a:custGeom>
                  <a:avLst/>
                  <a:gdLst>
                    <a:gd name="T0" fmla="*/ 31 w 62"/>
                    <a:gd name="T1" fmla="*/ 62 h 62"/>
                    <a:gd name="T2" fmla="*/ 0 w 62"/>
                    <a:gd name="T3" fmla="*/ 31 h 62"/>
                    <a:gd name="T4" fmla="*/ 31 w 62"/>
                    <a:gd name="T5" fmla="*/ 0 h 62"/>
                    <a:gd name="T6" fmla="*/ 62 w 62"/>
                    <a:gd name="T7" fmla="*/ 31 h 62"/>
                    <a:gd name="T8" fmla="*/ 31 w 62"/>
                    <a:gd name="T9" fmla="*/ 62 h 62"/>
                    <a:gd name="T10" fmla="*/ 31 w 62"/>
                    <a:gd name="T11" fmla="*/ 11 h 62"/>
                    <a:gd name="T12" fmla="*/ 11 w 62"/>
                    <a:gd name="T13" fmla="*/ 31 h 62"/>
                    <a:gd name="T14" fmla="*/ 31 w 62"/>
                    <a:gd name="T15" fmla="*/ 51 h 62"/>
                    <a:gd name="T16" fmla="*/ 51 w 62"/>
                    <a:gd name="T17" fmla="*/ 31 h 62"/>
                    <a:gd name="T18" fmla="*/ 31 w 62"/>
                    <a:gd name="T19" fmla="*/ 11 h 6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62" h="62">
                      <a:moveTo>
                        <a:pt x="31" y="62"/>
                      </a:moveTo>
                      <a:cubicBezTo>
                        <a:pt x="14" y="62"/>
                        <a:pt x="0" y="48"/>
                        <a:pt x="0" y="31"/>
                      </a:cubicBezTo>
                      <a:cubicBezTo>
                        <a:pt x="0" y="14"/>
                        <a:pt x="14" y="0"/>
                        <a:pt x="31" y="0"/>
                      </a:cubicBezTo>
                      <a:cubicBezTo>
                        <a:pt x="48" y="0"/>
                        <a:pt x="62" y="14"/>
                        <a:pt x="62" y="31"/>
                      </a:cubicBezTo>
                      <a:cubicBezTo>
                        <a:pt x="62" y="48"/>
                        <a:pt x="48" y="62"/>
                        <a:pt x="31" y="62"/>
                      </a:cubicBezTo>
                      <a:close/>
                      <a:moveTo>
                        <a:pt x="31" y="11"/>
                      </a:moveTo>
                      <a:cubicBezTo>
                        <a:pt x="20" y="11"/>
                        <a:pt x="11" y="20"/>
                        <a:pt x="11" y="31"/>
                      </a:cubicBezTo>
                      <a:cubicBezTo>
                        <a:pt x="11" y="42"/>
                        <a:pt x="20" y="51"/>
                        <a:pt x="31" y="51"/>
                      </a:cubicBezTo>
                      <a:cubicBezTo>
                        <a:pt x="42" y="51"/>
                        <a:pt x="51" y="42"/>
                        <a:pt x="51" y="31"/>
                      </a:cubicBezTo>
                      <a:cubicBezTo>
                        <a:pt x="51" y="20"/>
                        <a:pt x="42" y="11"/>
                        <a:pt x="31" y="11"/>
                      </a:cubicBezTo>
                      <a:close/>
                    </a:path>
                  </a:pathLst>
                </a:custGeom>
                <a:grp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dist"/>
                  <a:endParaRPr lang="zh-CN" altLang="en-US" sz="1600">
                    <a:solidFill>
                      <a:srgbClr val="36396E"/>
                    </a:solidFill>
                    <a:cs typeface="+mn-ea"/>
                    <a:sym typeface="+mn-lt"/>
                  </a:endParaRPr>
                </a:p>
              </p:txBody>
            </p:sp>
            <p:sp>
              <p:nvSpPr>
                <p:cNvPr id="11" name="Freeform 13">
                  <a:extLst>
                    <a:ext uri="{FF2B5EF4-FFF2-40B4-BE49-F238E27FC236}">
                      <a16:creationId xmlns:a16="http://schemas.microsoft.com/office/drawing/2014/main" id="{49EC2C64-BE1B-9DFD-75B7-18EC080EFD29}"/>
                    </a:ext>
                  </a:extLst>
                </p:cNvPr>
                <p:cNvSpPr>
                  <a:spLocks/>
                </p:cNvSpPr>
                <p:nvPr/>
              </p:nvSpPr>
              <p:spPr bwMode="auto">
                <a:xfrm>
                  <a:off x="860980" y="3643355"/>
                  <a:ext cx="100336" cy="54471"/>
                </a:xfrm>
                <a:custGeom>
                  <a:avLst/>
                  <a:gdLst>
                    <a:gd name="T0" fmla="*/ 111 w 116"/>
                    <a:gd name="T1" fmla="*/ 63 h 63"/>
                    <a:gd name="T2" fmla="*/ 105 w 116"/>
                    <a:gd name="T3" fmla="*/ 58 h 63"/>
                    <a:gd name="T4" fmla="*/ 58 w 116"/>
                    <a:gd name="T5" fmla="*/ 11 h 63"/>
                    <a:gd name="T6" fmla="*/ 11 w 116"/>
                    <a:gd name="T7" fmla="*/ 58 h 63"/>
                    <a:gd name="T8" fmla="*/ 6 w 116"/>
                    <a:gd name="T9" fmla="*/ 63 h 63"/>
                    <a:gd name="T10" fmla="*/ 0 w 116"/>
                    <a:gd name="T11" fmla="*/ 58 h 63"/>
                    <a:gd name="T12" fmla="*/ 58 w 116"/>
                    <a:gd name="T13" fmla="*/ 0 h 63"/>
                    <a:gd name="T14" fmla="*/ 116 w 116"/>
                    <a:gd name="T15" fmla="*/ 58 h 63"/>
                    <a:gd name="T16" fmla="*/ 111 w 116"/>
                    <a:gd name="T17" fmla="*/ 63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Lst>
                  <a:rect l="0" t="0" r="r" b="b"/>
                  <a:pathLst>
                    <a:path w="116" h="63">
                      <a:moveTo>
                        <a:pt x="111" y="63"/>
                      </a:moveTo>
                      <a:cubicBezTo>
                        <a:pt x="108" y="63"/>
                        <a:pt x="105" y="61"/>
                        <a:pt x="105" y="58"/>
                      </a:cubicBezTo>
                      <a:cubicBezTo>
                        <a:pt x="105" y="32"/>
                        <a:pt x="84" y="11"/>
                        <a:pt x="58" y="11"/>
                      </a:cubicBezTo>
                      <a:cubicBezTo>
                        <a:pt x="32" y="11"/>
                        <a:pt x="11" y="32"/>
                        <a:pt x="11" y="58"/>
                      </a:cubicBezTo>
                      <a:cubicBezTo>
                        <a:pt x="11" y="61"/>
                        <a:pt x="9" y="63"/>
                        <a:pt x="6" y="63"/>
                      </a:cubicBezTo>
                      <a:cubicBezTo>
                        <a:pt x="3" y="63"/>
                        <a:pt x="0" y="61"/>
                        <a:pt x="0" y="58"/>
                      </a:cubicBezTo>
                      <a:cubicBezTo>
                        <a:pt x="0" y="26"/>
                        <a:pt x="26" y="0"/>
                        <a:pt x="58" y="0"/>
                      </a:cubicBezTo>
                      <a:cubicBezTo>
                        <a:pt x="90" y="0"/>
                        <a:pt x="116" y="26"/>
                        <a:pt x="116" y="58"/>
                      </a:cubicBezTo>
                      <a:cubicBezTo>
                        <a:pt x="116" y="61"/>
                        <a:pt x="114" y="63"/>
                        <a:pt x="111" y="63"/>
                      </a:cubicBezTo>
                      <a:close/>
                    </a:path>
                  </a:pathLst>
                </a:custGeom>
                <a:grpFill/>
                <a:ln w="9525">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dist"/>
                  <a:endParaRPr lang="zh-CN" altLang="en-US" sz="1600">
                    <a:solidFill>
                      <a:srgbClr val="36396E"/>
                    </a:solidFill>
                    <a:cs typeface="+mn-ea"/>
                    <a:sym typeface="+mn-lt"/>
                  </a:endParaRPr>
                </a:p>
              </p:txBody>
            </p:sp>
          </p:grpSp>
        </p:grpSp>
        <p:sp>
          <p:nvSpPr>
            <p:cNvPr id="6" name="Text Box 20">
              <a:extLst>
                <a:ext uri="{FF2B5EF4-FFF2-40B4-BE49-F238E27FC236}">
                  <a16:creationId xmlns:a16="http://schemas.microsoft.com/office/drawing/2014/main" id="{6718C272-3881-E553-8710-C88826CDAC78}"/>
                </a:ext>
              </a:extLst>
            </p:cNvPr>
            <p:cNvSpPr txBox="1">
              <a:spLocks/>
            </p:cNvSpPr>
            <p:nvPr/>
          </p:nvSpPr>
          <p:spPr bwMode="auto">
            <a:xfrm>
              <a:off x="6945103" y="4751931"/>
              <a:ext cx="1204176"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dirty="0">
                  <a:solidFill>
                    <a:schemeClr val="tx1">
                      <a:lumMod val="50000"/>
                    </a:schemeClr>
                  </a:solidFill>
                  <a:cs typeface="+mn-ea"/>
                  <a:sym typeface="+mn-lt"/>
                </a:rPr>
                <a:t>XX.XX.20XX</a:t>
              </a:r>
              <a:endParaRPr lang="zh-CN" altLang="en-US" sz="1400" dirty="0">
                <a:solidFill>
                  <a:schemeClr val="tx1">
                    <a:lumMod val="50000"/>
                  </a:schemeClr>
                </a:solidFill>
                <a:cs typeface="+mn-ea"/>
                <a:sym typeface="+mn-lt"/>
              </a:endParaRPr>
            </a:p>
          </p:txBody>
        </p:sp>
        <p:sp>
          <p:nvSpPr>
            <p:cNvPr id="7" name="矩形 6">
              <a:extLst>
                <a:ext uri="{FF2B5EF4-FFF2-40B4-BE49-F238E27FC236}">
                  <a16:creationId xmlns:a16="http://schemas.microsoft.com/office/drawing/2014/main" id="{9578E943-8D51-B61B-5700-84DB4D2BD646}"/>
                </a:ext>
              </a:extLst>
            </p:cNvPr>
            <p:cNvSpPr/>
            <p:nvPr/>
          </p:nvSpPr>
          <p:spPr>
            <a:xfrm>
              <a:off x="4705028" y="4751931"/>
              <a:ext cx="1994457" cy="3077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p>
              <a:r>
                <a:rPr lang="en-US" altLang="zh-CN" sz="1400" dirty="0">
                  <a:solidFill>
                    <a:schemeClr val="tx1">
                      <a:lumMod val="50000"/>
                    </a:schemeClr>
                  </a:solidFill>
                  <a:cs typeface="+mn-ea"/>
                  <a:sym typeface="+mn-lt"/>
                </a:rPr>
                <a:t>Report </a:t>
              </a:r>
              <a:r>
                <a:rPr lang="zh-CN" altLang="en-US" sz="1400" dirty="0">
                  <a:solidFill>
                    <a:schemeClr val="tx1">
                      <a:lumMod val="50000"/>
                    </a:schemeClr>
                  </a:solidFill>
                  <a:cs typeface="+mn-ea"/>
                  <a:sym typeface="+mn-lt"/>
                </a:rPr>
                <a:t>：</a:t>
              </a:r>
              <a:r>
                <a:rPr lang="en-US" altLang="zh-CN" sz="1400" dirty="0">
                  <a:solidFill>
                    <a:schemeClr val="tx1">
                      <a:lumMod val="50000"/>
                    </a:schemeClr>
                  </a:solidFill>
                  <a:cs typeface="+mn-ea"/>
                  <a:sym typeface="+mn-lt"/>
                </a:rPr>
                <a:t>freeppt7.com</a:t>
              </a:r>
              <a:endParaRPr lang="zh-CN" altLang="en-US" sz="1400" dirty="0">
                <a:solidFill>
                  <a:schemeClr val="tx1">
                    <a:lumMod val="50000"/>
                  </a:schemeClr>
                </a:solidFill>
                <a:cs typeface="+mn-ea"/>
                <a:sym typeface="+mn-lt"/>
              </a:endParaRPr>
            </a:p>
          </p:txBody>
        </p:sp>
      </p:gr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8516"/>
        <p:cNvGrpSpPr/>
        <p:nvPr/>
      </p:nvGrpSpPr>
      <p:grpSpPr>
        <a:xfrm>
          <a:off x="0" y="0"/>
          <a:ext cx="0" cy="0"/>
          <a:chOff x="0" y="0"/>
          <a:chExt cx="0" cy="0"/>
        </a:xfrm>
      </p:grpSpPr>
      <p:sp>
        <p:nvSpPr>
          <p:cNvPr id="8517" name="Google Shape;8517;p44"/>
          <p:cNvSpPr/>
          <p:nvPr/>
        </p:nvSpPr>
        <p:spPr>
          <a:xfrm>
            <a:off x="4171800" y="1460988"/>
            <a:ext cx="800400" cy="800400"/>
          </a:xfrm>
          <a:prstGeom prst="ellipse">
            <a:avLst/>
          </a:prstGeom>
          <a:solidFill>
            <a:schemeClr val="accent2"/>
          </a:solidFill>
          <a:ln w="114300" cap="flat" cmpd="sng">
            <a:solidFill>
              <a:schemeClr val="accent2"/>
            </a:solidFill>
            <a:prstDash val="solid"/>
            <a:round/>
            <a:headEnd type="none" w="sm" len="sm"/>
            <a:tailEnd type="none" w="sm" len="sm"/>
          </a:ln>
          <a:effectLst>
            <a:outerShdw blurRad="57150"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18" name="Google Shape;8518;p44"/>
          <p:cNvSpPr/>
          <p:nvPr/>
        </p:nvSpPr>
        <p:spPr>
          <a:xfrm>
            <a:off x="4171800" y="1460988"/>
            <a:ext cx="800400" cy="8004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19" name="Google Shape;8519;p44"/>
          <p:cNvSpPr/>
          <p:nvPr/>
        </p:nvSpPr>
        <p:spPr>
          <a:xfrm>
            <a:off x="1309925" y="1460988"/>
            <a:ext cx="800400" cy="800400"/>
          </a:xfrm>
          <a:prstGeom prst="ellipse">
            <a:avLst/>
          </a:prstGeom>
          <a:solidFill>
            <a:schemeClr val="accent2"/>
          </a:solidFill>
          <a:ln w="114300" cap="flat" cmpd="sng">
            <a:solidFill>
              <a:schemeClr val="accent2"/>
            </a:solidFill>
            <a:prstDash val="solid"/>
            <a:round/>
            <a:headEnd type="none" w="sm" len="sm"/>
            <a:tailEnd type="none" w="sm" len="sm"/>
          </a:ln>
          <a:effectLst>
            <a:outerShdw blurRad="57150"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20" name="Google Shape;8520;p44"/>
          <p:cNvSpPr/>
          <p:nvPr/>
        </p:nvSpPr>
        <p:spPr>
          <a:xfrm>
            <a:off x="1309925" y="1460988"/>
            <a:ext cx="800400" cy="8004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21" name="Google Shape;8521;p44"/>
          <p:cNvSpPr txBox="1">
            <a:spLocks noGrp="1"/>
          </p:cNvSpPr>
          <p:nvPr>
            <p:ph type="title"/>
          </p:nvPr>
        </p:nvSpPr>
        <p:spPr>
          <a:xfrm>
            <a:off x="713225" y="539500"/>
            <a:ext cx="77175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History</a:t>
            </a:r>
          </a:p>
        </p:txBody>
      </p:sp>
      <p:cxnSp>
        <p:nvCxnSpPr>
          <p:cNvPr id="8522" name="Google Shape;8522;p44"/>
          <p:cNvCxnSpPr/>
          <p:nvPr/>
        </p:nvCxnSpPr>
        <p:spPr>
          <a:xfrm>
            <a:off x="718650" y="3130300"/>
            <a:ext cx="7706700" cy="0"/>
          </a:xfrm>
          <a:prstGeom prst="straightConnector1">
            <a:avLst/>
          </a:prstGeom>
          <a:noFill/>
          <a:ln w="19050" cap="flat" cmpd="sng">
            <a:solidFill>
              <a:schemeClr val="accent2"/>
            </a:solidFill>
            <a:prstDash val="dash"/>
            <a:round/>
            <a:headEnd type="none" w="med" len="med"/>
            <a:tailEnd type="none" w="med" len="med"/>
          </a:ln>
        </p:spPr>
      </p:cxnSp>
      <p:sp>
        <p:nvSpPr>
          <p:cNvPr id="8523" name="Google Shape;8523;p44"/>
          <p:cNvSpPr txBox="1"/>
          <p:nvPr/>
        </p:nvSpPr>
        <p:spPr>
          <a:xfrm>
            <a:off x="713225" y="2449163"/>
            <a:ext cx="1993800" cy="447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3000" b="1">
                <a:solidFill>
                  <a:schemeClr val="dk2"/>
                </a:solidFill>
                <a:latin typeface="Calibri"/>
                <a:ea typeface="微软雅黑"/>
                <a:cs typeface="Overpass Mono" panose="020B0009030203020204"/>
                <a:sym typeface="Calibri"/>
              </a:rPr>
              <a:t>1900</a:t>
            </a:r>
            <a:endParaRPr sz="3000" b="1">
              <a:solidFill>
                <a:schemeClr val="dk2"/>
              </a:solidFill>
              <a:latin typeface="Calibri"/>
              <a:ea typeface="微软雅黑"/>
              <a:cs typeface="Overpass Mono" panose="020B0009030203020204"/>
              <a:sym typeface="Calibri"/>
            </a:endParaRPr>
          </a:p>
        </p:txBody>
      </p:sp>
      <p:sp>
        <p:nvSpPr>
          <p:cNvPr id="8524" name="Google Shape;8524;p44"/>
          <p:cNvSpPr txBox="1"/>
          <p:nvPr/>
        </p:nvSpPr>
        <p:spPr>
          <a:xfrm>
            <a:off x="713225" y="3321625"/>
            <a:ext cx="1993800" cy="350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2300" b="1" dirty="0">
                <a:solidFill>
                  <a:schemeClr val="accent2"/>
                </a:solidFill>
                <a:latin typeface="Calibri"/>
                <a:ea typeface="微软雅黑"/>
                <a:cs typeface="Overpass Mono" panose="020B0009030203020204"/>
                <a:sym typeface="Calibri"/>
              </a:rPr>
              <a:t>Venus</a:t>
            </a:r>
            <a:endParaRPr sz="2300" b="1" dirty="0">
              <a:solidFill>
                <a:schemeClr val="accent2"/>
              </a:solidFill>
              <a:latin typeface="Calibri"/>
              <a:ea typeface="微软雅黑"/>
              <a:cs typeface="Overpass Mono" panose="020B0009030203020204"/>
              <a:sym typeface="Calibri"/>
            </a:endParaRPr>
          </a:p>
        </p:txBody>
      </p:sp>
      <p:sp>
        <p:nvSpPr>
          <p:cNvPr id="8525" name="Google Shape;8525;p44"/>
          <p:cNvSpPr txBox="1"/>
          <p:nvPr/>
        </p:nvSpPr>
        <p:spPr>
          <a:xfrm>
            <a:off x="713225" y="3672000"/>
            <a:ext cx="1993800" cy="825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dirty="0">
                <a:solidFill>
                  <a:schemeClr val="accent2"/>
                </a:solidFill>
                <a:latin typeface="Calibri"/>
                <a:ea typeface="微软雅黑"/>
                <a:cs typeface="Overpass Mono" panose="020B0009030203020204"/>
                <a:sym typeface="Calibri"/>
              </a:rPr>
              <a:t>Venus is the second planet from the Sun</a:t>
            </a:r>
            <a:endParaRPr dirty="0">
              <a:solidFill>
                <a:schemeClr val="accent2"/>
              </a:solidFill>
              <a:latin typeface="Calibri"/>
              <a:ea typeface="微软雅黑"/>
              <a:cs typeface="Overpass Mono" panose="020B0009030203020204"/>
              <a:sym typeface="Calibri"/>
            </a:endParaRPr>
          </a:p>
        </p:txBody>
      </p:sp>
      <p:sp>
        <p:nvSpPr>
          <p:cNvPr id="8526" name="Google Shape;8526;p44"/>
          <p:cNvSpPr txBox="1"/>
          <p:nvPr/>
        </p:nvSpPr>
        <p:spPr>
          <a:xfrm>
            <a:off x="3575100" y="2449163"/>
            <a:ext cx="1993800" cy="447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3000" b="1">
                <a:solidFill>
                  <a:schemeClr val="dk2"/>
                </a:solidFill>
                <a:latin typeface="Calibri"/>
                <a:ea typeface="微软雅黑"/>
                <a:cs typeface="Overpass Mono" panose="020B0009030203020204"/>
                <a:sym typeface="Calibri"/>
              </a:rPr>
              <a:t>2001</a:t>
            </a:r>
            <a:endParaRPr sz="3000" b="1">
              <a:solidFill>
                <a:schemeClr val="dk2"/>
              </a:solidFill>
              <a:latin typeface="Calibri"/>
              <a:ea typeface="微软雅黑"/>
              <a:cs typeface="Overpass Mono" panose="020B0009030203020204"/>
              <a:sym typeface="Calibri"/>
            </a:endParaRPr>
          </a:p>
        </p:txBody>
      </p:sp>
      <p:sp>
        <p:nvSpPr>
          <p:cNvPr id="8527" name="Google Shape;8527;p44"/>
          <p:cNvSpPr txBox="1"/>
          <p:nvPr/>
        </p:nvSpPr>
        <p:spPr>
          <a:xfrm>
            <a:off x="3575100" y="3321625"/>
            <a:ext cx="1993800" cy="350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2300" b="1">
                <a:solidFill>
                  <a:schemeClr val="accent2"/>
                </a:solidFill>
                <a:latin typeface="Calibri"/>
                <a:ea typeface="微软雅黑"/>
                <a:cs typeface="Overpass Mono" panose="020B0009030203020204"/>
                <a:sym typeface="Calibri"/>
              </a:rPr>
              <a:t>Jupiter</a:t>
            </a:r>
            <a:endParaRPr sz="2300" b="1">
              <a:solidFill>
                <a:schemeClr val="accent2"/>
              </a:solidFill>
              <a:latin typeface="Calibri"/>
              <a:ea typeface="微软雅黑"/>
              <a:cs typeface="Overpass Mono" panose="020B0009030203020204"/>
              <a:sym typeface="Calibri"/>
            </a:endParaRPr>
          </a:p>
        </p:txBody>
      </p:sp>
      <p:sp>
        <p:nvSpPr>
          <p:cNvPr id="8528" name="Google Shape;8528;p44"/>
          <p:cNvSpPr txBox="1"/>
          <p:nvPr/>
        </p:nvSpPr>
        <p:spPr>
          <a:xfrm>
            <a:off x="3575100" y="3672000"/>
            <a:ext cx="1993800" cy="825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It’s the biggest planet in the Solar System</a:t>
            </a:r>
            <a:endParaRPr>
              <a:solidFill>
                <a:schemeClr val="accent2"/>
              </a:solidFill>
              <a:latin typeface="Calibri"/>
              <a:ea typeface="微软雅黑"/>
              <a:cs typeface="Overpass Mono" panose="020B0009030203020204"/>
              <a:sym typeface="Calibri"/>
            </a:endParaRPr>
          </a:p>
        </p:txBody>
      </p:sp>
      <p:sp>
        <p:nvSpPr>
          <p:cNvPr id="8529" name="Google Shape;8529;p44"/>
          <p:cNvSpPr txBox="1"/>
          <p:nvPr/>
        </p:nvSpPr>
        <p:spPr>
          <a:xfrm>
            <a:off x="6436975" y="2449163"/>
            <a:ext cx="1993800" cy="447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3000" b="1">
                <a:solidFill>
                  <a:schemeClr val="dk2"/>
                </a:solidFill>
                <a:latin typeface="Calibri"/>
                <a:ea typeface="微软雅黑"/>
                <a:cs typeface="Overpass Mono" panose="020B0009030203020204"/>
                <a:sym typeface="Calibri"/>
              </a:rPr>
              <a:t>Now</a:t>
            </a:r>
            <a:endParaRPr sz="3000" b="1">
              <a:solidFill>
                <a:schemeClr val="dk2"/>
              </a:solidFill>
              <a:latin typeface="Calibri"/>
              <a:ea typeface="微软雅黑"/>
              <a:cs typeface="Overpass Mono" panose="020B0009030203020204"/>
              <a:sym typeface="Calibri"/>
            </a:endParaRPr>
          </a:p>
        </p:txBody>
      </p:sp>
      <p:sp>
        <p:nvSpPr>
          <p:cNvPr id="8530" name="Google Shape;8530;p44"/>
          <p:cNvSpPr txBox="1"/>
          <p:nvPr/>
        </p:nvSpPr>
        <p:spPr>
          <a:xfrm>
            <a:off x="6436975" y="3321625"/>
            <a:ext cx="1993800" cy="350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2300" b="1">
                <a:solidFill>
                  <a:schemeClr val="accent2"/>
                </a:solidFill>
                <a:latin typeface="Calibri"/>
                <a:ea typeface="微软雅黑"/>
                <a:cs typeface="Overpass Mono" panose="020B0009030203020204"/>
                <a:sym typeface="Calibri"/>
              </a:rPr>
              <a:t>Mars</a:t>
            </a:r>
            <a:endParaRPr sz="2300" b="1">
              <a:solidFill>
                <a:schemeClr val="accent2"/>
              </a:solidFill>
              <a:latin typeface="Calibri"/>
              <a:ea typeface="微软雅黑"/>
              <a:cs typeface="Overpass Mono" panose="020B0009030203020204"/>
              <a:sym typeface="Calibri"/>
            </a:endParaRPr>
          </a:p>
        </p:txBody>
      </p:sp>
      <p:sp>
        <p:nvSpPr>
          <p:cNvPr id="8531" name="Google Shape;8531;p44"/>
          <p:cNvSpPr txBox="1"/>
          <p:nvPr/>
        </p:nvSpPr>
        <p:spPr>
          <a:xfrm>
            <a:off x="6436975" y="3672000"/>
            <a:ext cx="1993800" cy="8259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Despite being red, Mars is a cold place</a:t>
            </a:r>
            <a:endParaRPr>
              <a:solidFill>
                <a:schemeClr val="accent2"/>
              </a:solidFill>
              <a:latin typeface="Calibri"/>
              <a:ea typeface="微软雅黑"/>
              <a:cs typeface="Overpass Mono" panose="020B0009030203020204"/>
              <a:sym typeface="Calibri"/>
            </a:endParaRPr>
          </a:p>
        </p:txBody>
      </p:sp>
      <p:grpSp>
        <p:nvGrpSpPr>
          <p:cNvPr id="8532" name="Google Shape;8532;p44"/>
          <p:cNvGrpSpPr/>
          <p:nvPr/>
        </p:nvGrpSpPr>
        <p:grpSpPr>
          <a:xfrm>
            <a:off x="1531663" y="1751725"/>
            <a:ext cx="356925" cy="218925"/>
            <a:chOff x="5532413" y="3871400"/>
            <a:chExt cx="356925" cy="218925"/>
          </a:xfrm>
        </p:grpSpPr>
        <p:sp>
          <p:nvSpPr>
            <p:cNvPr id="8533" name="Google Shape;8533;p44"/>
            <p:cNvSpPr/>
            <p:nvPr/>
          </p:nvSpPr>
          <p:spPr>
            <a:xfrm>
              <a:off x="5580488" y="3922300"/>
              <a:ext cx="18125" cy="13925"/>
            </a:xfrm>
            <a:custGeom>
              <a:avLst/>
              <a:gdLst/>
              <a:ahLst/>
              <a:cxnLst/>
              <a:rect l="l" t="t" r="r" b="b"/>
              <a:pathLst>
                <a:path w="725" h="557" extrusionOk="0">
                  <a:moveTo>
                    <a:pt x="362" y="0"/>
                  </a:moveTo>
                  <a:cubicBezTo>
                    <a:pt x="341" y="0"/>
                    <a:pt x="319" y="3"/>
                    <a:pt x="297" y="8"/>
                  </a:cubicBezTo>
                  <a:cubicBezTo>
                    <a:pt x="41" y="67"/>
                    <a:pt x="0" y="413"/>
                    <a:pt x="235" y="527"/>
                  </a:cubicBezTo>
                  <a:cubicBezTo>
                    <a:pt x="275" y="547"/>
                    <a:pt x="317" y="557"/>
                    <a:pt x="359" y="557"/>
                  </a:cubicBezTo>
                  <a:cubicBezTo>
                    <a:pt x="442" y="557"/>
                    <a:pt x="522" y="520"/>
                    <a:pt x="575" y="450"/>
                  </a:cubicBezTo>
                  <a:cubicBezTo>
                    <a:pt x="725" y="264"/>
                    <a:pt x="581" y="0"/>
                    <a:pt x="3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34" name="Google Shape;8534;p44"/>
            <p:cNvSpPr/>
            <p:nvPr/>
          </p:nvSpPr>
          <p:spPr>
            <a:xfrm>
              <a:off x="5593863" y="3896525"/>
              <a:ext cx="76650" cy="25600"/>
            </a:xfrm>
            <a:custGeom>
              <a:avLst/>
              <a:gdLst/>
              <a:ahLst/>
              <a:cxnLst/>
              <a:rect l="l" t="t" r="r" b="b"/>
              <a:pathLst>
                <a:path w="3066" h="1024" extrusionOk="0">
                  <a:moveTo>
                    <a:pt x="1782" y="1"/>
                  </a:moveTo>
                  <a:cubicBezTo>
                    <a:pt x="1669" y="1"/>
                    <a:pt x="1556" y="8"/>
                    <a:pt x="1443" y="22"/>
                  </a:cubicBezTo>
                  <a:cubicBezTo>
                    <a:pt x="992" y="72"/>
                    <a:pt x="566" y="248"/>
                    <a:pt x="210" y="529"/>
                  </a:cubicBezTo>
                  <a:cubicBezTo>
                    <a:pt x="1" y="689"/>
                    <a:pt x="113" y="1024"/>
                    <a:pt x="377" y="1024"/>
                  </a:cubicBezTo>
                  <a:cubicBezTo>
                    <a:pt x="378" y="1024"/>
                    <a:pt x="379" y="1024"/>
                    <a:pt x="380" y="1024"/>
                  </a:cubicBezTo>
                  <a:cubicBezTo>
                    <a:pt x="442" y="1024"/>
                    <a:pt x="501" y="1005"/>
                    <a:pt x="550" y="965"/>
                  </a:cubicBezTo>
                  <a:cubicBezTo>
                    <a:pt x="828" y="749"/>
                    <a:pt x="1159" y="609"/>
                    <a:pt x="1511" y="572"/>
                  </a:cubicBezTo>
                  <a:cubicBezTo>
                    <a:pt x="1600" y="561"/>
                    <a:pt x="1689" y="555"/>
                    <a:pt x="1778" y="555"/>
                  </a:cubicBezTo>
                  <a:cubicBezTo>
                    <a:pt x="2074" y="555"/>
                    <a:pt x="2368" y="618"/>
                    <a:pt x="2639" y="739"/>
                  </a:cubicBezTo>
                  <a:cubicBezTo>
                    <a:pt x="2676" y="755"/>
                    <a:pt x="2714" y="763"/>
                    <a:pt x="2751" y="763"/>
                  </a:cubicBezTo>
                  <a:cubicBezTo>
                    <a:pt x="2859" y="763"/>
                    <a:pt x="2960" y="700"/>
                    <a:pt x="3004" y="594"/>
                  </a:cubicBezTo>
                  <a:cubicBezTo>
                    <a:pt x="3066" y="455"/>
                    <a:pt x="3004" y="291"/>
                    <a:pt x="2862" y="229"/>
                  </a:cubicBezTo>
                  <a:cubicBezTo>
                    <a:pt x="2521" y="78"/>
                    <a:pt x="2153" y="1"/>
                    <a:pt x="17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35" name="Google Shape;8535;p44"/>
            <p:cNvSpPr/>
            <p:nvPr/>
          </p:nvSpPr>
          <p:spPr>
            <a:xfrm>
              <a:off x="5532413" y="3871400"/>
              <a:ext cx="356925" cy="218925"/>
            </a:xfrm>
            <a:custGeom>
              <a:avLst/>
              <a:gdLst/>
              <a:ahLst/>
              <a:cxnLst/>
              <a:rect l="l" t="t" r="r" b="b"/>
              <a:pathLst>
                <a:path w="14277" h="8757" extrusionOk="0">
                  <a:moveTo>
                    <a:pt x="13630" y="663"/>
                  </a:moveTo>
                  <a:cubicBezTo>
                    <a:pt x="13661" y="734"/>
                    <a:pt x="13671" y="814"/>
                    <a:pt x="13661" y="894"/>
                  </a:cubicBezTo>
                  <a:cubicBezTo>
                    <a:pt x="13643" y="1033"/>
                    <a:pt x="13538" y="1163"/>
                    <a:pt x="13355" y="1281"/>
                  </a:cubicBezTo>
                  <a:cubicBezTo>
                    <a:pt x="13247" y="1346"/>
                    <a:pt x="13201" y="1478"/>
                    <a:pt x="13241" y="1596"/>
                  </a:cubicBezTo>
                  <a:cubicBezTo>
                    <a:pt x="13241" y="1599"/>
                    <a:pt x="13309" y="1831"/>
                    <a:pt x="13192" y="1988"/>
                  </a:cubicBezTo>
                  <a:cubicBezTo>
                    <a:pt x="13093" y="2116"/>
                    <a:pt x="12871" y="2184"/>
                    <a:pt x="12553" y="2184"/>
                  </a:cubicBezTo>
                  <a:cubicBezTo>
                    <a:pt x="12532" y="2184"/>
                    <a:pt x="12511" y="2184"/>
                    <a:pt x="12490" y="2183"/>
                  </a:cubicBezTo>
                  <a:cubicBezTo>
                    <a:pt x="12357" y="2183"/>
                    <a:pt x="12243" y="2270"/>
                    <a:pt x="12212" y="2399"/>
                  </a:cubicBezTo>
                  <a:cubicBezTo>
                    <a:pt x="12184" y="2523"/>
                    <a:pt x="12054" y="2863"/>
                    <a:pt x="11816" y="2965"/>
                  </a:cubicBezTo>
                  <a:cubicBezTo>
                    <a:pt x="11767" y="2986"/>
                    <a:pt x="11712" y="2997"/>
                    <a:pt x="11653" y="2997"/>
                  </a:cubicBezTo>
                  <a:cubicBezTo>
                    <a:pt x="11531" y="2997"/>
                    <a:pt x="11389" y="2952"/>
                    <a:pt x="11229" y="2860"/>
                  </a:cubicBezTo>
                  <a:lnTo>
                    <a:pt x="11109" y="2406"/>
                  </a:lnTo>
                  <a:cubicBezTo>
                    <a:pt x="11039" y="2152"/>
                    <a:pt x="10810" y="1985"/>
                    <a:pt x="10560" y="1985"/>
                  </a:cubicBezTo>
                  <a:cubicBezTo>
                    <a:pt x="10511" y="1985"/>
                    <a:pt x="10462" y="1991"/>
                    <a:pt x="10413" y="2004"/>
                  </a:cubicBezTo>
                  <a:lnTo>
                    <a:pt x="8744" y="2452"/>
                  </a:lnTo>
                  <a:cubicBezTo>
                    <a:pt x="8689" y="1849"/>
                    <a:pt x="8834" y="1386"/>
                    <a:pt x="9168" y="1123"/>
                  </a:cubicBezTo>
                  <a:cubicBezTo>
                    <a:pt x="9344" y="987"/>
                    <a:pt x="9559" y="941"/>
                    <a:pt x="9811" y="941"/>
                  </a:cubicBezTo>
                  <a:cubicBezTo>
                    <a:pt x="10042" y="941"/>
                    <a:pt x="10303" y="980"/>
                    <a:pt x="10592" y="1024"/>
                  </a:cubicBezTo>
                  <a:cubicBezTo>
                    <a:pt x="10950" y="1078"/>
                    <a:pt x="11343" y="1137"/>
                    <a:pt x="11766" y="1137"/>
                  </a:cubicBezTo>
                  <a:cubicBezTo>
                    <a:pt x="12335" y="1137"/>
                    <a:pt x="12959" y="1031"/>
                    <a:pt x="13630" y="663"/>
                  </a:cubicBezTo>
                  <a:close/>
                  <a:moveTo>
                    <a:pt x="10558" y="2539"/>
                  </a:moveTo>
                  <a:cubicBezTo>
                    <a:pt x="10565" y="2539"/>
                    <a:pt x="10571" y="2542"/>
                    <a:pt x="10574" y="2548"/>
                  </a:cubicBezTo>
                  <a:lnTo>
                    <a:pt x="10722" y="3104"/>
                  </a:lnTo>
                  <a:cubicBezTo>
                    <a:pt x="10766" y="3262"/>
                    <a:pt x="10713" y="3432"/>
                    <a:pt x="10586" y="3540"/>
                  </a:cubicBezTo>
                  <a:lnTo>
                    <a:pt x="10574" y="3552"/>
                  </a:lnTo>
                  <a:lnTo>
                    <a:pt x="8262" y="5861"/>
                  </a:lnTo>
                  <a:cubicBezTo>
                    <a:pt x="8183" y="5943"/>
                    <a:pt x="8076" y="5986"/>
                    <a:pt x="7967" y="5986"/>
                  </a:cubicBezTo>
                  <a:cubicBezTo>
                    <a:pt x="7927" y="5986"/>
                    <a:pt x="7887" y="5980"/>
                    <a:pt x="7848" y="5969"/>
                  </a:cubicBezTo>
                  <a:lnTo>
                    <a:pt x="7845" y="5969"/>
                  </a:lnTo>
                  <a:lnTo>
                    <a:pt x="4649" y="5113"/>
                  </a:lnTo>
                  <a:cubicBezTo>
                    <a:pt x="4501" y="5073"/>
                    <a:pt x="4387" y="4958"/>
                    <a:pt x="4346" y="4810"/>
                  </a:cubicBezTo>
                  <a:cubicBezTo>
                    <a:pt x="4343" y="4801"/>
                    <a:pt x="4340" y="4792"/>
                    <a:pt x="4337" y="4782"/>
                  </a:cubicBezTo>
                  <a:lnTo>
                    <a:pt x="4195" y="4257"/>
                  </a:lnTo>
                  <a:cubicBezTo>
                    <a:pt x="4195" y="4251"/>
                    <a:pt x="4198" y="4241"/>
                    <a:pt x="4204" y="4241"/>
                  </a:cubicBezTo>
                  <a:lnTo>
                    <a:pt x="10555" y="2539"/>
                  </a:lnTo>
                  <a:close/>
                  <a:moveTo>
                    <a:pt x="10951" y="3960"/>
                  </a:moveTo>
                  <a:lnTo>
                    <a:pt x="11513" y="6062"/>
                  </a:lnTo>
                  <a:lnTo>
                    <a:pt x="9730" y="5178"/>
                  </a:lnTo>
                  <a:lnTo>
                    <a:pt x="10951" y="3960"/>
                  </a:lnTo>
                  <a:close/>
                  <a:moveTo>
                    <a:pt x="4220" y="2671"/>
                  </a:moveTo>
                  <a:cubicBezTo>
                    <a:pt x="4612" y="2671"/>
                    <a:pt x="5018" y="2912"/>
                    <a:pt x="5372" y="3351"/>
                  </a:cubicBezTo>
                  <a:lnTo>
                    <a:pt x="4062" y="3704"/>
                  </a:lnTo>
                  <a:cubicBezTo>
                    <a:pt x="3759" y="3787"/>
                    <a:pt x="3580" y="4096"/>
                    <a:pt x="3660" y="4399"/>
                  </a:cubicBezTo>
                  <a:lnTo>
                    <a:pt x="3898" y="5292"/>
                  </a:lnTo>
                  <a:cubicBezTo>
                    <a:pt x="3892" y="5305"/>
                    <a:pt x="3889" y="5320"/>
                    <a:pt x="3883" y="5332"/>
                  </a:cubicBezTo>
                  <a:cubicBezTo>
                    <a:pt x="3812" y="5614"/>
                    <a:pt x="3694" y="5790"/>
                    <a:pt x="3537" y="5852"/>
                  </a:cubicBezTo>
                  <a:cubicBezTo>
                    <a:pt x="3480" y="5875"/>
                    <a:pt x="3418" y="5884"/>
                    <a:pt x="3356" y="5884"/>
                  </a:cubicBezTo>
                  <a:cubicBezTo>
                    <a:pt x="3152" y="5884"/>
                    <a:pt x="2937" y="5784"/>
                    <a:pt x="2857" y="5734"/>
                  </a:cubicBezTo>
                  <a:cubicBezTo>
                    <a:pt x="2811" y="5705"/>
                    <a:pt x="2760" y="5691"/>
                    <a:pt x="2709" y="5691"/>
                  </a:cubicBezTo>
                  <a:cubicBezTo>
                    <a:pt x="2636" y="5691"/>
                    <a:pt x="2562" y="5721"/>
                    <a:pt x="2507" y="5777"/>
                  </a:cubicBezTo>
                  <a:cubicBezTo>
                    <a:pt x="2284" y="6012"/>
                    <a:pt x="2081" y="6136"/>
                    <a:pt x="1918" y="6136"/>
                  </a:cubicBezTo>
                  <a:cubicBezTo>
                    <a:pt x="1903" y="6136"/>
                    <a:pt x="1888" y="6135"/>
                    <a:pt x="1874" y="6133"/>
                  </a:cubicBezTo>
                  <a:cubicBezTo>
                    <a:pt x="1679" y="6108"/>
                    <a:pt x="1565" y="5895"/>
                    <a:pt x="1565" y="5895"/>
                  </a:cubicBezTo>
                  <a:cubicBezTo>
                    <a:pt x="1519" y="5800"/>
                    <a:pt x="1422" y="5742"/>
                    <a:pt x="1320" y="5742"/>
                  </a:cubicBezTo>
                  <a:cubicBezTo>
                    <a:pt x="1299" y="5742"/>
                    <a:pt x="1277" y="5744"/>
                    <a:pt x="1256" y="5750"/>
                  </a:cubicBezTo>
                  <a:cubicBezTo>
                    <a:pt x="1180" y="5766"/>
                    <a:pt x="1110" y="5774"/>
                    <a:pt x="1046" y="5774"/>
                  </a:cubicBezTo>
                  <a:cubicBezTo>
                    <a:pt x="932" y="5774"/>
                    <a:pt x="839" y="5748"/>
                    <a:pt x="767" y="5694"/>
                  </a:cubicBezTo>
                  <a:cubicBezTo>
                    <a:pt x="703" y="5645"/>
                    <a:pt x="653" y="5580"/>
                    <a:pt x="622" y="5505"/>
                  </a:cubicBezTo>
                  <a:cubicBezTo>
                    <a:pt x="1908" y="5135"/>
                    <a:pt x="2526" y="4297"/>
                    <a:pt x="3027" y="3614"/>
                  </a:cubicBezTo>
                  <a:cubicBezTo>
                    <a:pt x="3391" y="3123"/>
                    <a:pt x="3679" y="2730"/>
                    <a:pt x="4105" y="2678"/>
                  </a:cubicBezTo>
                  <a:cubicBezTo>
                    <a:pt x="4143" y="2673"/>
                    <a:pt x="4182" y="2671"/>
                    <a:pt x="4220" y="2671"/>
                  </a:cubicBezTo>
                  <a:close/>
                  <a:moveTo>
                    <a:pt x="4575" y="5669"/>
                  </a:moveTo>
                  <a:lnTo>
                    <a:pt x="6278" y="6127"/>
                  </a:lnTo>
                  <a:lnTo>
                    <a:pt x="5150" y="7820"/>
                  </a:lnTo>
                  <a:lnTo>
                    <a:pt x="4575" y="5669"/>
                  </a:lnTo>
                  <a:close/>
                  <a:moveTo>
                    <a:pt x="9319" y="5592"/>
                  </a:moveTo>
                  <a:lnTo>
                    <a:pt x="11316" y="6581"/>
                  </a:lnTo>
                  <a:lnTo>
                    <a:pt x="8488" y="6389"/>
                  </a:lnTo>
                  <a:lnTo>
                    <a:pt x="8488" y="6389"/>
                  </a:lnTo>
                  <a:lnTo>
                    <a:pt x="11316" y="6584"/>
                  </a:lnTo>
                  <a:lnTo>
                    <a:pt x="5626" y="8108"/>
                  </a:lnTo>
                  <a:lnTo>
                    <a:pt x="6844" y="6278"/>
                  </a:lnTo>
                  <a:lnTo>
                    <a:pt x="7697" y="6507"/>
                  </a:lnTo>
                  <a:cubicBezTo>
                    <a:pt x="7783" y="6531"/>
                    <a:pt x="7871" y="6542"/>
                    <a:pt x="7959" y="6542"/>
                  </a:cubicBezTo>
                  <a:cubicBezTo>
                    <a:pt x="8145" y="6542"/>
                    <a:pt x="8328" y="6490"/>
                    <a:pt x="8488" y="6389"/>
                  </a:cubicBezTo>
                  <a:cubicBezTo>
                    <a:pt x="8550" y="6352"/>
                    <a:pt x="8605" y="6306"/>
                    <a:pt x="8655" y="6256"/>
                  </a:cubicBezTo>
                  <a:lnTo>
                    <a:pt x="9319" y="5592"/>
                  </a:lnTo>
                  <a:close/>
                  <a:moveTo>
                    <a:pt x="13727" y="1"/>
                  </a:moveTo>
                  <a:cubicBezTo>
                    <a:pt x="13675" y="1"/>
                    <a:pt x="13623" y="15"/>
                    <a:pt x="13578" y="44"/>
                  </a:cubicBezTo>
                  <a:cubicBezTo>
                    <a:pt x="12925" y="462"/>
                    <a:pt x="12321" y="580"/>
                    <a:pt x="11760" y="580"/>
                  </a:cubicBezTo>
                  <a:cubicBezTo>
                    <a:pt x="11380" y="580"/>
                    <a:pt x="11019" y="525"/>
                    <a:pt x="10676" y="474"/>
                  </a:cubicBezTo>
                  <a:cubicBezTo>
                    <a:pt x="10376" y="428"/>
                    <a:pt x="10084" y="383"/>
                    <a:pt x="9805" y="383"/>
                  </a:cubicBezTo>
                  <a:cubicBezTo>
                    <a:pt x="9453" y="383"/>
                    <a:pt x="9123" y="455"/>
                    <a:pt x="8828" y="684"/>
                  </a:cubicBezTo>
                  <a:cubicBezTo>
                    <a:pt x="8318" y="1083"/>
                    <a:pt x="8098" y="1754"/>
                    <a:pt x="8203" y="2594"/>
                  </a:cubicBezTo>
                  <a:lnTo>
                    <a:pt x="5950" y="3200"/>
                  </a:lnTo>
                  <a:cubicBezTo>
                    <a:pt x="5458" y="2502"/>
                    <a:pt x="4845" y="2119"/>
                    <a:pt x="4222" y="2119"/>
                  </a:cubicBezTo>
                  <a:cubicBezTo>
                    <a:pt x="4160" y="2119"/>
                    <a:pt x="4099" y="2123"/>
                    <a:pt x="4037" y="2131"/>
                  </a:cubicBezTo>
                  <a:cubicBezTo>
                    <a:pt x="3373" y="2214"/>
                    <a:pt x="2990" y="2736"/>
                    <a:pt x="2582" y="3290"/>
                  </a:cubicBezTo>
                  <a:cubicBezTo>
                    <a:pt x="2075" y="3979"/>
                    <a:pt x="1500" y="4758"/>
                    <a:pt x="227" y="5039"/>
                  </a:cubicBezTo>
                  <a:cubicBezTo>
                    <a:pt x="94" y="5067"/>
                    <a:pt x="1" y="5190"/>
                    <a:pt x="10" y="5326"/>
                  </a:cubicBezTo>
                  <a:cubicBezTo>
                    <a:pt x="13" y="5382"/>
                    <a:pt x="54" y="5855"/>
                    <a:pt x="431" y="6139"/>
                  </a:cubicBezTo>
                  <a:cubicBezTo>
                    <a:pt x="601" y="6268"/>
                    <a:pt x="805" y="6332"/>
                    <a:pt x="1040" y="6332"/>
                  </a:cubicBezTo>
                  <a:cubicBezTo>
                    <a:pt x="1087" y="6332"/>
                    <a:pt x="1135" y="6330"/>
                    <a:pt x="1185" y="6324"/>
                  </a:cubicBezTo>
                  <a:cubicBezTo>
                    <a:pt x="1333" y="6516"/>
                    <a:pt x="1549" y="6646"/>
                    <a:pt x="1787" y="6686"/>
                  </a:cubicBezTo>
                  <a:cubicBezTo>
                    <a:pt x="1831" y="6692"/>
                    <a:pt x="1874" y="6695"/>
                    <a:pt x="1914" y="6695"/>
                  </a:cubicBezTo>
                  <a:cubicBezTo>
                    <a:pt x="2192" y="6695"/>
                    <a:pt x="2473" y="6566"/>
                    <a:pt x="2758" y="6309"/>
                  </a:cubicBezTo>
                  <a:cubicBezTo>
                    <a:pt x="2906" y="6373"/>
                    <a:pt x="3119" y="6443"/>
                    <a:pt x="3352" y="6443"/>
                  </a:cubicBezTo>
                  <a:cubicBezTo>
                    <a:pt x="3477" y="6443"/>
                    <a:pt x="3608" y="6423"/>
                    <a:pt x="3738" y="6371"/>
                  </a:cubicBezTo>
                  <a:cubicBezTo>
                    <a:pt x="3883" y="6315"/>
                    <a:pt x="4013" y="6222"/>
                    <a:pt x="4115" y="6102"/>
                  </a:cubicBezTo>
                  <a:lnTo>
                    <a:pt x="4714" y="8336"/>
                  </a:lnTo>
                  <a:cubicBezTo>
                    <a:pt x="4745" y="8451"/>
                    <a:pt x="4810" y="8553"/>
                    <a:pt x="4903" y="8627"/>
                  </a:cubicBezTo>
                  <a:lnTo>
                    <a:pt x="4912" y="8636"/>
                  </a:lnTo>
                  <a:lnTo>
                    <a:pt x="4930" y="8649"/>
                  </a:lnTo>
                  <a:cubicBezTo>
                    <a:pt x="5030" y="8719"/>
                    <a:pt x="5148" y="8757"/>
                    <a:pt x="5267" y="8757"/>
                  </a:cubicBezTo>
                  <a:cubicBezTo>
                    <a:pt x="5315" y="8757"/>
                    <a:pt x="5363" y="8751"/>
                    <a:pt x="5410" y="8738"/>
                  </a:cubicBezTo>
                  <a:lnTo>
                    <a:pt x="11761" y="7038"/>
                  </a:lnTo>
                  <a:cubicBezTo>
                    <a:pt x="11906" y="6998"/>
                    <a:pt x="12030" y="6902"/>
                    <a:pt x="12107" y="6773"/>
                  </a:cubicBezTo>
                  <a:cubicBezTo>
                    <a:pt x="12128" y="6732"/>
                    <a:pt x="12147" y="6689"/>
                    <a:pt x="12159" y="6643"/>
                  </a:cubicBezTo>
                  <a:cubicBezTo>
                    <a:pt x="12162" y="6637"/>
                    <a:pt x="12162" y="6630"/>
                    <a:pt x="12166" y="6627"/>
                  </a:cubicBezTo>
                  <a:cubicBezTo>
                    <a:pt x="12190" y="6532"/>
                    <a:pt x="12190" y="6436"/>
                    <a:pt x="12166" y="6340"/>
                  </a:cubicBezTo>
                  <a:lnTo>
                    <a:pt x="11408" y="3524"/>
                  </a:lnTo>
                  <a:lnTo>
                    <a:pt x="11408" y="3524"/>
                  </a:lnTo>
                  <a:cubicBezTo>
                    <a:pt x="11492" y="3543"/>
                    <a:pt x="11572" y="3552"/>
                    <a:pt x="11656" y="3552"/>
                  </a:cubicBezTo>
                  <a:cubicBezTo>
                    <a:pt x="11788" y="3552"/>
                    <a:pt x="11918" y="3527"/>
                    <a:pt x="12039" y="3475"/>
                  </a:cubicBezTo>
                  <a:cubicBezTo>
                    <a:pt x="12407" y="3317"/>
                    <a:pt x="12598" y="2968"/>
                    <a:pt x="12688" y="2736"/>
                  </a:cubicBezTo>
                  <a:cubicBezTo>
                    <a:pt x="13130" y="2715"/>
                    <a:pt x="13448" y="2573"/>
                    <a:pt x="13640" y="2316"/>
                  </a:cubicBezTo>
                  <a:cubicBezTo>
                    <a:pt x="13782" y="2121"/>
                    <a:pt x="13844" y="1877"/>
                    <a:pt x="13813" y="1636"/>
                  </a:cubicBezTo>
                  <a:cubicBezTo>
                    <a:pt x="14045" y="1448"/>
                    <a:pt x="14178" y="1225"/>
                    <a:pt x="14215" y="969"/>
                  </a:cubicBezTo>
                  <a:cubicBezTo>
                    <a:pt x="14276" y="502"/>
                    <a:pt x="13970" y="137"/>
                    <a:pt x="13936" y="97"/>
                  </a:cubicBezTo>
                  <a:cubicBezTo>
                    <a:pt x="13882" y="34"/>
                    <a:pt x="13805" y="1"/>
                    <a:pt x="1372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36" name="Google Shape;8536;p44"/>
            <p:cNvSpPr/>
            <p:nvPr/>
          </p:nvSpPr>
          <p:spPr>
            <a:xfrm>
              <a:off x="5768788" y="4065600"/>
              <a:ext cx="51475" cy="23100"/>
            </a:xfrm>
            <a:custGeom>
              <a:avLst/>
              <a:gdLst/>
              <a:ahLst/>
              <a:cxnLst/>
              <a:rect l="l" t="t" r="r" b="b"/>
              <a:pathLst>
                <a:path w="2059" h="924" extrusionOk="0">
                  <a:moveTo>
                    <a:pt x="1750" y="0"/>
                  </a:moveTo>
                  <a:cubicBezTo>
                    <a:pt x="1727" y="0"/>
                    <a:pt x="1704" y="3"/>
                    <a:pt x="1681" y="9"/>
                  </a:cubicBezTo>
                  <a:lnTo>
                    <a:pt x="312" y="377"/>
                  </a:lnTo>
                  <a:cubicBezTo>
                    <a:pt x="0" y="460"/>
                    <a:pt x="59" y="921"/>
                    <a:pt x="383" y="924"/>
                  </a:cubicBezTo>
                  <a:cubicBezTo>
                    <a:pt x="408" y="924"/>
                    <a:pt x="433" y="921"/>
                    <a:pt x="454" y="915"/>
                  </a:cubicBezTo>
                  <a:lnTo>
                    <a:pt x="1824" y="547"/>
                  </a:lnTo>
                  <a:cubicBezTo>
                    <a:pt x="1972" y="507"/>
                    <a:pt x="2058" y="355"/>
                    <a:pt x="2018" y="207"/>
                  </a:cubicBezTo>
                  <a:cubicBezTo>
                    <a:pt x="1987" y="82"/>
                    <a:pt x="1872" y="0"/>
                    <a:pt x="17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37" name="Google Shape;8537;p44"/>
            <p:cNvSpPr/>
            <p:nvPr/>
          </p:nvSpPr>
          <p:spPr>
            <a:xfrm>
              <a:off x="5823938" y="4060350"/>
              <a:ext cx="15800" cy="14025"/>
            </a:xfrm>
            <a:custGeom>
              <a:avLst/>
              <a:gdLst/>
              <a:ahLst/>
              <a:cxnLst/>
              <a:rect l="l" t="t" r="r" b="b"/>
              <a:pathLst>
                <a:path w="632" h="561" extrusionOk="0">
                  <a:moveTo>
                    <a:pt x="320" y="0"/>
                  </a:moveTo>
                  <a:cubicBezTo>
                    <a:pt x="298" y="0"/>
                    <a:pt x="274" y="3"/>
                    <a:pt x="251" y="9"/>
                  </a:cubicBezTo>
                  <a:lnTo>
                    <a:pt x="251" y="12"/>
                  </a:lnTo>
                  <a:lnTo>
                    <a:pt x="245" y="12"/>
                  </a:lnTo>
                  <a:cubicBezTo>
                    <a:pt x="94" y="46"/>
                    <a:pt x="1" y="201"/>
                    <a:pt x="41" y="352"/>
                  </a:cubicBezTo>
                  <a:cubicBezTo>
                    <a:pt x="72" y="478"/>
                    <a:pt x="185" y="561"/>
                    <a:pt x="310" y="561"/>
                  </a:cubicBezTo>
                  <a:cubicBezTo>
                    <a:pt x="335" y="561"/>
                    <a:pt x="361" y="557"/>
                    <a:pt x="387" y="550"/>
                  </a:cubicBezTo>
                  <a:lnTo>
                    <a:pt x="393" y="547"/>
                  </a:lnTo>
                  <a:cubicBezTo>
                    <a:pt x="542" y="506"/>
                    <a:pt x="631" y="355"/>
                    <a:pt x="591" y="207"/>
                  </a:cubicBezTo>
                  <a:cubicBezTo>
                    <a:pt x="557" y="81"/>
                    <a:pt x="444" y="0"/>
                    <a:pt x="3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8538" name="Google Shape;8538;p44"/>
          <p:cNvGrpSpPr/>
          <p:nvPr/>
        </p:nvGrpSpPr>
        <p:grpSpPr>
          <a:xfrm>
            <a:off x="4394350" y="1725150"/>
            <a:ext cx="355300" cy="272075"/>
            <a:chOff x="6282813" y="1597825"/>
            <a:chExt cx="355300" cy="272075"/>
          </a:xfrm>
        </p:grpSpPr>
        <p:sp>
          <p:nvSpPr>
            <p:cNvPr id="8539" name="Google Shape;8539;p44"/>
            <p:cNvSpPr/>
            <p:nvPr/>
          </p:nvSpPr>
          <p:spPr>
            <a:xfrm>
              <a:off x="6282813" y="1597825"/>
              <a:ext cx="355300" cy="272075"/>
            </a:xfrm>
            <a:custGeom>
              <a:avLst/>
              <a:gdLst/>
              <a:ahLst/>
              <a:cxnLst/>
              <a:rect l="l" t="t" r="r" b="b"/>
              <a:pathLst>
                <a:path w="14212" h="10883" extrusionOk="0">
                  <a:moveTo>
                    <a:pt x="10527" y="557"/>
                  </a:moveTo>
                  <a:cubicBezTo>
                    <a:pt x="10045" y="977"/>
                    <a:pt x="9770" y="1583"/>
                    <a:pt x="9770" y="2220"/>
                  </a:cubicBezTo>
                  <a:lnTo>
                    <a:pt x="9770" y="6664"/>
                  </a:lnTo>
                  <a:lnTo>
                    <a:pt x="8633" y="6664"/>
                  </a:lnTo>
                  <a:cubicBezTo>
                    <a:pt x="8629" y="6664"/>
                    <a:pt x="8625" y="6664"/>
                    <a:pt x="8622" y="6664"/>
                  </a:cubicBezTo>
                  <a:cubicBezTo>
                    <a:pt x="8469" y="6664"/>
                    <a:pt x="8342" y="6788"/>
                    <a:pt x="8342" y="6942"/>
                  </a:cubicBezTo>
                  <a:cubicBezTo>
                    <a:pt x="8342" y="7098"/>
                    <a:pt x="8472" y="7220"/>
                    <a:pt x="8627" y="7220"/>
                  </a:cubicBezTo>
                  <a:cubicBezTo>
                    <a:pt x="8629" y="7220"/>
                    <a:pt x="8631" y="7220"/>
                    <a:pt x="8633" y="7220"/>
                  </a:cubicBezTo>
                  <a:lnTo>
                    <a:pt x="9770" y="7220"/>
                  </a:lnTo>
                  <a:lnTo>
                    <a:pt x="9770" y="7774"/>
                  </a:lnTo>
                  <a:lnTo>
                    <a:pt x="554" y="7774"/>
                  </a:lnTo>
                  <a:lnTo>
                    <a:pt x="554" y="2220"/>
                  </a:lnTo>
                  <a:cubicBezTo>
                    <a:pt x="557" y="1302"/>
                    <a:pt x="1302" y="557"/>
                    <a:pt x="2220" y="557"/>
                  </a:cubicBezTo>
                  <a:close/>
                  <a:moveTo>
                    <a:pt x="11992" y="582"/>
                  </a:moveTo>
                  <a:cubicBezTo>
                    <a:pt x="12904" y="582"/>
                    <a:pt x="13646" y="1311"/>
                    <a:pt x="13658" y="2220"/>
                  </a:cubicBezTo>
                  <a:lnTo>
                    <a:pt x="13658" y="7774"/>
                  </a:lnTo>
                  <a:lnTo>
                    <a:pt x="10326" y="7774"/>
                  </a:lnTo>
                  <a:lnTo>
                    <a:pt x="10326" y="2220"/>
                  </a:lnTo>
                  <a:cubicBezTo>
                    <a:pt x="10342" y="1311"/>
                    <a:pt x="11084" y="582"/>
                    <a:pt x="11992" y="582"/>
                  </a:cubicBezTo>
                  <a:close/>
                  <a:moveTo>
                    <a:pt x="6995" y="8327"/>
                  </a:moveTo>
                  <a:lnTo>
                    <a:pt x="6995" y="10326"/>
                  </a:lnTo>
                  <a:lnTo>
                    <a:pt x="6108" y="10326"/>
                  </a:lnTo>
                  <a:lnTo>
                    <a:pt x="6108" y="8327"/>
                  </a:lnTo>
                  <a:close/>
                  <a:moveTo>
                    <a:pt x="8104" y="8327"/>
                  </a:moveTo>
                  <a:lnTo>
                    <a:pt x="8104" y="10326"/>
                  </a:lnTo>
                  <a:lnTo>
                    <a:pt x="7551" y="10326"/>
                  </a:lnTo>
                  <a:lnTo>
                    <a:pt x="7551" y="8327"/>
                  </a:lnTo>
                  <a:close/>
                  <a:moveTo>
                    <a:pt x="2220" y="1"/>
                  </a:moveTo>
                  <a:cubicBezTo>
                    <a:pt x="993" y="1"/>
                    <a:pt x="1" y="996"/>
                    <a:pt x="1" y="2220"/>
                  </a:cubicBezTo>
                  <a:lnTo>
                    <a:pt x="1" y="8052"/>
                  </a:lnTo>
                  <a:cubicBezTo>
                    <a:pt x="1" y="8203"/>
                    <a:pt x="124" y="8327"/>
                    <a:pt x="276" y="8327"/>
                  </a:cubicBezTo>
                  <a:lnTo>
                    <a:pt x="5552" y="8327"/>
                  </a:lnTo>
                  <a:lnTo>
                    <a:pt x="5552" y="10605"/>
                  </a:lnTo>
                  <a:cubicBezTo>
                    <a:pt x="5552" y="10759"/>
                    <a:pt x="5675" y="10883"/>
                    <a:pt x="5830" y="10883"/>
                  </a:cubicBezTo>
                  <a:lnTo>
                    <a:pt x="8382" y="10883"/>
                  </a:lnTo>
                  <a:cubicBezTo>
                    <a:pt x="8537" y="10883"/>
                    <a:pt x="8661" y="10756"/>
                    <a:pt x="8661" y="10605"/>
                  </a:cubicBezTo>
                  <a:lnTo>
                    <a:pt x="8661" y="8327"/>
                  </a:lnTo>
                  <a:lnTo>
                    <a:pt x="13933" y="8327"/>
                  </a:lnTo>
                  <a:cubicBezTo>
                    <a:pt x="14088" y="8327"/>
                    <a:pt x="14211" y="8203"/>
                    <a:pt x="14211" y="8052"/>
                  </a:cubicBezTo>
                  <a:lnTo>
                    <a:pt x="14211" y="2220"/>
                  </a:lnTo>
                  <a:cubicBezTo>
                    <a:pt x="14211" y="996"/>
                    <a:pt x="13216" y="1"/>
                    <a:pt x="119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40" name="Google Shape;8540;p44"/>
            <p:cNvSpPr/>
            <p:nvPr/>
          </p:nvSpPr>
          <p:spPr>
            <a:xfrm>
              <a:off x="6328263" y="1653300"/>
              <a:ext cx="177425" cy="96700"/>
            </a:xfrm>
            <a:custGeom>
              <a:avLst/>
              <a:gdLst/>
              <a:ahLst/>
              <a:cxnLst/>
              <a:rect l="l" t="t" r="r" b="b"/>
              <a:pathLst>
                <a:path w="7097" h="3868" extrusionOk="0">
                  <a:moveTo>
                    <a:pt x="6257" y="560"/>
                  </a:moveTo>
                  <a:cubicBezTo>
                    <a:pt x="6410" y="560"/>
                    <a:pt x="6534" y="681"/>
                    <a:pt x="6534" y="835"/>
                  </a:cubicBezTo>
                  <a:cubicBezTo>
                    <a:pt x="6534" y="989"/>
                    <a:pt x="6410" y="1114"/>
                    <a:pt x="6257" y="1114"/>
                  </a:cubicBezTo>
                  <a:cubicBezTo>
                    <a:pt x="6254" y="1114"/>
                    <a:pt x="6250" y="1114"/>
                    <a:pt x="6246" y="1113"/>
                  </a:cubicBezTo>
                  <a:lnTo>
                    <a:pt x="1944" y="1113"/>
                  </a:lnTo>
                  <a:cubicBezTo>
                    <a:pt x="1790" y="1113"/>
                    <a:pt x="1666" y="1237"/>
                    <a:pt x="1666" y="1392"/>
                  </a:cubicBezTo>
                  <a:lnTo>
                    <a:pt x="1666" y="2779"/>
                  </a:lnTo>
                  <a:cubicBezTo>
                    <a:pt x="1657" y="3079"/>
                    <a:pt x="1412" y="3320"/>
                    <a:pt x="1110" y="3320"/>
                  </a:cubicBezTo>
                  <a:cubicBezTo>
                    <a:pt x="810" y="3320"/>
                    <a:pt x="563" y="3079"/>
                    <a:pt x="556" y="2779"/>
                  </a:cubicBezTo>
                  <a:lnTo>
                    <a:pt x="556" y="560"/>
                  </a:lnTo>
                  <a:lnTo>
                    <a:pt x="6246" y="560"/>
                  </a:lnTo>
                  <a:cubicBezTo>
                    <a:pt x="6250" y="560"/>
                    <a:pt x="6254" y="560"/>
                    <a:pt x="6257" y="560"/>
                  </a:cubicBezTo>
                  <a:close/>
                  <a:moveTo>
                    <a:pt x="6263" y="1"/>
                  </a:moveTo>
                  <a:cubicBezTo>
                    <a:pt x="6257" y="1"/>
                    <a:pt x="6252" y="1"/>
                    <a:pt x="6246" y="1"/>
                  </a:cubicBezTo>
                  <a:lnTo>
                    <a:pt x="278" y="1"/>
                  </a:lnTo>
                  <a:cubicBezTo>
                    <a:pt x="124" y="1"/>
                    <a:pt x="0" y="128"/>
                    <a:pt x="0" y="279"/>
                  </a:cubicBezTo>
                  <a:lnTo>
                    <a:pt x="0" y="2779"/>
                  </a:lnTo>
                  <a:cubicBezTo>
                    <a:pt x="12" y="3382"/>
                    <a:pt x="504" y="3867"/>
                    <a:pt x="1110" y="3867"/>
                  </a:cubicBezTo>
                  <a:cubicBezTo>
                    <a:pt x="1715" y="3867"/>
                    <a:pt x="2210" y="3382"/>
                    <a:pt x="2222" y="2779"/>
                  </a:cubicBezTo>
                  <a:lnTo>
                    <a:pt x="2222" y="1667"/>
                  </a:lnTo>
                  <a:lnTo>
                    <a:pt x="6246" y="1667"/>
                  </a:lnTo>
                  <a:cubicBezTo>
                    <a:pt x="6254" y="1667"/>
                    <a:pt x="6261" y="1667"/>
                    <a:pt x="6268" y="1667"/>
                  </a:cubicBezTo>
                  <a:cubicBezTo>
                    <a:pt x="6725" y="1667"/>
                    <a:pt x="7096" y="1295"/>
                    <a:pt x="7096" y="835"/>
                  </a:cubicBezTo>
                  <a:cubicBezTo>
                    <a:pt x="7096" y="374"/>
                    <a:pt x="6722" y="1"/>
                    <a:pt x="62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41" name="Google Shape;8541;p44"/>
            <p:cNvSpPr/>
            <p:nvPr/>
          </p:nvSpPr>
          <p:spPr>
            <a:xfrm>
              <a:off x="6554788" y="1705375"/>
              <a:ext cx="18950" cy="13950"/>
            </a:xfrm>
            <a:custGeom>
              <a:avLst/>
              <a:gdLst/>
              <a:ahLst/>
              <a:cxnLst/>
              <a:rect l="l" t="t" r="r" b="b"/>
              <a:pathLst>
                <a:path w="758" h="558" extrusionOk="0">
                  <a:moveTo>
                    <a:pt x="279" y="1"/>
                  </a:moveTo>
                  <a:cubicBezTo>
                    <a:pt x="127" y="1"/>
                    <a:pt x="1" y="125"/>
                    <a:pt x="1" y="279"/>
                  </a:cubicBezTo>
                  <a:cubicBezTo>
                    <a:pt x="1" y="434"/>
                    <a:pt x="127" y="557"/>
                    <a:pt x="279" y="557"/>
                  </a:cubicBezTo>
                  <a:lnTo>
                    <a:pt x="480" y="557"/>
                  </a:lnTo>
                  <a:cubicBezTo>
                    <a:pt x="634" y="557"/>
                    <a:pt x="758" y="434"/>
                    <a:pt x="758" y="279"/>
                  </a:cubicBezTo>
                  <a:cubicBezTo>
                    <a:pt x="758" y="125"/>
                    <a:pt x="634" y="1"/>
                    <a:pt x="4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42" name="Google Shape;8542;p44"/>
            <p:cNvSpPr/>
            <p:nvPr/>
          </p:nvSpPr>
          <p:spPr>
            <a:xfrm>
              <a:off x="6471813" y="1764400"/>
              <a:ext cx="14075" cy="13875"/>
            </a:xfrm>
            <a:custGeom>
              <a:avLst/>
              <a:gdLst/>
              <a:ahLst/>
              <a:cxnLst/>
              <a:rect l="l" t="t" r="r" b="b"/>
              <a:pathLst>
                <a:path w="563" h="555" extrusionOk="0">
                  <a:moveTo>
                    <a:pt x="287" y="1"/>
                  </a:moveTo>
                  <a:cubicBezTo>
                    <a:pt x="283" y="1"/>
                    <a:pt x="279" y="1"/>
                    <a:pt x="275" y="1"/>
                  </a:cubicBezTo>
                  <a:lnTo>
                    <a:pt x="266" y="1"/>
                  </a:lnTo>
                  <a:cubicBezTo>
                    <a:pt x="118" y="4"/>
                    <a:pt x="0" y="128"/>
                    <a:pt x="0" y="276"/>
                  </a:cubicBezTo>
                  <a:cubicBezTo>
                    <a:pt x="0" y="428"/>
                    <a:pt x="118" y="548"/>
                    <a:pt x="266" y="554"/>
                  </a:cubicBezTo>
                  <a:lnTo>
                    <a:pt x="275" y="554"/>
                  </a:lnTo>
                  <a:cubicBezTo>
                    <a:pt x="279" y="554"/>
                    <a:pt x="283" y="555"/>
                    <a:pt x="286" y="555"/>
                  </a:cubicBezTo>
                  <a:cubicBezTo>
                    <a:pt x="436" y="555"/>
                    <a:pt x="563" y="430"/>
                    <a:pt x="563" y="276"/>
                  </a:cubicBezTo>
                  <a:cubicBezTo>
                    <a:pt x="563" y="122"/>
                    <a:pt x="436" y="1"/>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43" name="Google Shape;8543;p44"/>
            <p:cNvSpPr/>
            <p:nvPr/>
          </p:nvSpPr>
          <p:spPr>
            <a:xfrm>
              <a:off x="6383563" y="1625575"/>
              <a:ext cx="14100" cy="13925"/>
            </a:xfrm>
            <a:custGeom>
              <a:avLst/>
              <a:gdLst/>
              <a:ahLst/>
              <a:cxnLst/>
              <a:rect l="l" t="t" r="r" b="b"/>
              <a:pathLst>
                <a:path w="564" h="557" extrusionOk="0">
                  <a:moveTo>
                    <a:pt x="279" y="0"/>
                  </a:moveTo>
                  <a:cubicBezTo>
                    <a:pt x="125" y="0"/>
                    <a:pt x="1" y="124"/>
                    <a:pt x="1" y="278"/>
                  </a:cubicBezTo>
                  <a:cubicBezTo>
                    <a:pt x="1" y="433"/>
                    <a:pt x="125" y="557"/>
                    <a:pt x="279" y="557"/>
                  </a:cubicBezTo>
                  <a:lnTo>
                    <a:pt x="285" y="557"/>
                  </a:lnTo>
                  <a:cubicBezTo>
                    <a:pt x="440" y="557"/>
                    <a:pt x="563" y="433"/>
                    <a:pt x="563" y="278"/>
                  </a:cubicBezTo>
                  <a:cubicBezTo>
                    <a:pt x="563" y="124"/>
                    <a:pt x="440" y="0"/>
                    <a:pt x="2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44" name="Google Shape;8544;p44"/>
            <p:cNvSpPr/>
            <p:nvPr/>
          </p:nvSpPr>
          <p:spPr>
            <a:xfrm>
              <a:off x="6328013" y="1625575"/>
              <a:ext cx="49325" cy="13925"/>
            </a:xfrm>
            <a:custGeom>
              <a:avLst/>
              <a:gdLst/>
              <a:ahLst/>
              <a:cxnLst/>
              <a:rect l="l" t="t" r="r" b="b"/>
              <a:pathLst>
                <a:path w="1973" h="557" extrusionOk="0">
                  <a:moveTo>
                    <a:pt x="277" y="0"/>
                  </a:moveTo>
                  <a:cubicBezTo>
                    <a:pt x="125" y="0"/>
                    <a:pt x="1" y="125"/>
                    <a:pt x="1" y="278"/>
                  </a:cubicBezTo>
                  <a:cubicBezTo>
                    <a:pt x="1" y="432"/>
                    <a:pt x="125" y="557"/>
                    <a:pt x="277" y="557"/>
                  </a:cubicBezTo>
                  <a:cubicBezTo>
                    <a:pt x="281" y="557"/>
                    <a:pt x="285" y="557"/>
                    <a:pt x="288" y="557"/>
                  </a:cubicBezTo>
                  <a:lnTo>
                    <a:pt x="1704" y="557"/>
                  </a:lnTo>
                  <a:cubicBezTo>
                    <a:pt x="1852" y="550"/>
                    <a:pt x="1973" y="427"/>
                    <a:pt x="1973" y="278"/>
                  </a:cubicBezTo>
                  <a:cubicBezTo>
                    <a:pt x="1973" y="130"/>
                    <a:pt x="1852" y="7"/>
                    <a:pt x="1704" y="0"/>
                  </a:cubicBezTo>
                  <a:lnTo>
                    <a:pt x="288" y="0"/>
                  </a:lnTo>
                  <a:cubicBezTo>
                    <a:pt x="285" y="0"/>
                    <a:pt x="281" y="0"/>
                    <a:pt x="2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
        <p:nvSpPr>
          <p:cNvPr id="8545" name="Google Shape;8545;p44"/>
          <p:cNvSpPr/>
          <p:nvPr/>
        </p:nvSpPr>
        <p:spPr>
          <a:xfrm>
            <a:off x="7033675" y="1460988"/>
            <a:ext cx="800400" cy="800400"/>
          </a:xfrm>
          <a:prstGeom prst="ellipse">
            <a:avLst/>
          </a:prstGeom>
          <a:solidFill>
            <a:schemeClr val="accent2"/>
          </a:solidFill>
          <a:ln w="114300" cap="flat" cmpd="sng">
            <a:solidFill>
              <a:schemeClr val="accent2"/>
            </a:solidFill>
            <a:prstDash val="solid"/>
            <a:round/>
            <a:headEnd type="none" w="sm" len="sm"/>
            <a:tailEnd type="none" w="sm" len="sm"/>
          </a:ln>
          <a:effectLst>
            <a:outerShdw blurRad="57150"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46" name="Google Shape;8546;p44"/>
          <p:cNvSpPr/>
          <p:nvPr/>
        </p:nvSpPr>
        <p:spPr>
          <a:xfrm>
            <a:off x="7033675" y="1460988"/>
            <a:ext cx="800400" cy="8004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8547" name="Google Shape;8547;p44"/>
          <p:cNvGrpSpPr/>
          <p:nvPr/>
        </p:nvGrpSpPr>
        <p:grpSpPr>
          <a:xfrm>
            <a:off x="7256200" y="1759138"/>
            <a:ext cx="355350" cy="204100"/>
            <a:chOff x="4776863" y="3878825"/>
            <a:chExt cx="355350" cy="204100"/>
          </a:xfrm>
        </p:grpSpPr>
        <p:sp>
          <p:nvSpPr>
            <p:cNvPr id="8548" name="Google Shape;8548;p44"/>
            <p:cNvSpPr/>
            <p:nvPr/>
          </p:nvSpPr>
          <p:spPr>
            <a:xfrm>
              <a:off x="4776863" y="3878825"/>
              <a:ext cx="355350" cy="204100"/>
            </a:xfrm>
            <a:custGeom>
              <a:avLst/>
              <a:gdLst/>
              <a:ahLst/>
              <a:cxnLst/>
              <a:rect l="l" t="t" r="r" b="b"/>
              <a:pathLst>
                <a:path w="14214" h="8164" extrusionOk="0">
                  <a:moveTo>
                    <a:pt x="3672" y="1667"/>
                  </a:moveTo>
                  <a:lnTo>
                    <a:pt x="3672" y="2538"/>
                  </a:lnTo>
                  <a:lnTo>
                    <a:pt x="2207" y="2538"/>
                  </a:lnTo>
                  <a:lnTo>
                    <a:pt x="2550" y="1667"/>
                  </a:lnTo>
                  <a:close/>
                  <a:moveTo>
                    <a:pt x="1110" y="4488"/>
                  </a:moveTo>
                  <a:lnTo>
                    <a:pt x="1110" y="4763"/>
                  </a:lnTo>
                  <a:cubicBezTo>
                    <a:pt x="1110" y="4918"/>
                    <a:pt x="986" y="5042"/>
                    <a:pt x="831" y="5042"/>
                  </a:cubicBezTo>
                  <a:lnTo>
                    <a:pt x="556" y="5042"/>
                  </a:lnTo>
                  <a:lnTo>
                    <a:pt x="556" y="4488"/>
                  </a:lnTo>
                  <a:close/>
                  <a:moveTo>
                    <a:pt x="13657" y="4488"/>
                  </a:moveTo>
                  <a:lnTo>
                    <a:pt x="13657" y="5042"/>
                  </a:lnTo>
                  <a:lnTo>
                    <a:pt x="13101" y="5042"/>
                  </a:lnTo>
                  <a:lnTo>
                    <a:pt x="13101" y="4763"/>
                  </a:lnTo>
                  <a:cubicBezTo>
                    <a:pt x="13101" y="4612"/>
                    <a:pt x="13225" y="4488"/>
                    <a:pt x="13379" y="4488"/>
                  </a:cubicBezTo>
                  <a:close/>
                  <a:moveTo>
                    <a:pt x="13657" y="557"/>
                  </a:moveTo>
                  <a:lnTo>
                    <a:pt x="13657" y="3932"/>
                  </a:lnTo>
                  <a:lnTo>
                    <a:pt x="13379" y="3932"/>
                  </a:lnTo>
                  <a:cubicBezTo>
                    <a:pt x="12919" y="3932"/>
                    <a:pt x="12548" y="4306"/>
                    <a:pt x="12548" y="4763"/>
                  </a:cubicBezTo>
                  <a:lnTo>
                    <a:pt x="12548" y="5320"/>
                  </a:lnTo>
                  <a:cubicBezTo>
                    <a:pt x="12548" y="5474"/>
                    <a:pt x="12672" y="5598"/>
                    <a:pt x="12823" y="5598"/>
                  </a:cubicBezTo>
                  <a:lnTo>
                    <a:pt x="13657" y="5598"/>
                  </a:lnTo>
                  <a:lnTo>
                    <a:pt x="13657" y="6324"/>
                  </a:lnTo>
                  <a:lnTo>
                    <a:pt x="12276" y="6324"/>
                  </a:lnTo>
                  <a:cubicBezTo>
                    <a:pt x="12276" y="6318"/>
                    <a:pt x="12273" y="6312"/>
                    <a:pt x="12270" y="6306"/>
                  </a:cubicBezTo>
                  <a:cubicBezTo>
                    <a:pt x="12270" y="6296"/>
                    <a:pt x="12267" y="6284"/>
                    <a:pt x="12264" y="6275"/>
                  </a:cubicBezTo>
                  <a:cubicBezTo>
                    <a:pt x="12264" y="6262"/>
                    <a:pt x="12257" y="6247"/>
                    <a:pt x="12254" y="6231"/>
                  </a:cubicBezTo>
                  <a:cubicBezTo>
                    <a:pt x="12251" y="6219"/>
                    <a:pt x="12251" y="6213"/>
                    <a:pt x="12248" y="6201"/>
                  </a:cubicBezTo>
                  <a:cubicBezTo>
                    <a:pt x="12245" y="6191"/>
                    <a:pt x="12239" y="6176"/>
                    <a:pt x="12236" y="6160"/>
                  </a:cubicBezTo>
                  <a:cubicBezTo>
                    <a:pt x="12230" y="6148"/>
                    <a:pt x="12230" y="6142"/>
                    <a:pt x="12226" y="6133"/>
                  </a:cubicBezTo>
                  <a:cubicBezTo>
                    <a:pt x="12223" y="6123"/>
                    <a:pt x="12217" y="6102"/>
                    <a:pt x="12211" y="6086"/>
                  </a:cubicBezTo>
                  <a:cubicBezTo>
                    <a:pt x="12208" y="6080"/>
                    <a:pt x="12205" y="6071"/>
                    <a:pt x="12202" y="6061"/>
                  </a:cubicBezTo>
                  <a:cubicBezTo>
                    <a:pt x="12196" y="6040"/>
                    <a:pt x="12186" y="6018"/>
                    <a:pt x="12177" y="5997"/>
                  </a:cubicBezTo>
                  <a:cubicBezTo>
                    <a:pt x="12174" y="5990"/>
                    <a:pt x="12171" y="5984"/>
                    <a:pt x="12168" y="5978"/>
                  </a:cubicBezTo>
                  <a:cubicBezTo>
                    <a:pt x="12162" y="5963"/>
                    <a:pt x="12155" y="5947"/>
                    <a:pt x="12146" y="5932"/>
                  </a:cubicBezTo>
                  <a:cubicBezTo>
                    <a:pt x="12140" y="5916"/>
                    <a:pt x="12140" y="5913"/>
                    <a:pt x="12134" y="5904"/>
                  </a:cubicBezTo>
                  <a:lnTo>
                    <a:pt x="12115" y="5867"/>
                  </a:lnTo>
                  <a:lnTo>
                    <a:pt x="12100" y="5839"/>
                  </a:lnTo>
                  <a:lnTo>
                    <a:pt x="12081" y="5805"/>
                  </a:lnTo>
                  <a:lnTo>
                    <a:pt x="12063" y="5777"/>
                  </a:lnTo>
                  <a:cubicBezTo>
                    <a:pt x="12056" y="5765"/>
                    <a:pt x="12050" y="5756"/>
                    <a:pt x="12041" y="5743"/>
                  </a:cubicBezTo>
                  <a:cubicBezTo>
                    <a:pt x="12035" y="5734"/>
                    <a:pt x="12029" y="5725"/>
                    <a:pt x="12022" y="5715"/>
                  </a:cubicBezTo>
                  <a:cubicBezTo>
                    <a:pt x="12016" y="5706"/>
                    <a:pt x="12007" y="5694"/>
                    <a:pt x="12001" y="5684"/>
                  </a:cubicBezTo>
                  <a:lnTo>
                    <a:pt x="11982" y="5660"/>
                  </a:lnTo>
                  <a:cubicBezTo>
                    <a:pt x="11973" y="5647"/>
                    <a:pt x="11964" y="5638"/>
                    <a:pt x="11958" y="5629"/>
                  </a:cubicBezTo>
                  <a:lnTo>
                    <a:pt x="11936" y="5604"/>
                  </a:lnTo>
                  <a:cubicBezTo>
                    <a:pt x="11927" y="5592"/>
                    <a:pt x="11917" y="5582"/>
                    <a:pt x="11908" y="5570"/>
                  </a:cubicBezTo>
                  <a:cubicBezTo>
                    <a:pt x="11899" y="5561"/>
                    <a:pt x="11896" y="5558"/>
                    <a:pt x="11890" y="5548"/>
                  </a:cubicBezTo>
                  <a:cubicBezTo>
                    <a:pt x="11877" y="5533"/>
                    <a:pt x="11862" y="5518"/>
                    <a:pt x="11843" y="5502"/>
                  </a:cubicBezTo>
                  <a:cubicBezTo>
                    <a:pt x="11840" y="5496"/>
                    <a:pt x="11834" y="5490"/>
                    <a:pt x="11828" y="5487"/>
                  </a:cubicBezTo>
                  <a:cubicBezTo>
                    <a:pt x="11815" y="5474"/>
                    <a:pt x="11803" y="5462"/>
                    <a:pt x="11791" y="5450"/>
                  </a:cubicBezTo>
                  <a:lnTo>
                    <a:pt x="11769" y="5431"/>
                  </a:lnTo>
                  <a:cubicBezTo>
                    <a:pt x="11760" y="5422"/>
                    <a:pt x="11751" y="5412"/>
                    <a:pt x="11738" y="5403"/>
                  </a:cubicBezTo>
                  <a:lnTo>
                    <a:pt x="11713" y="5385"/>
                  </a:lnTo>
                  <a:lnTo>
                    <a:pt x="11683" y="5360"/>
                  </a:lnTo>
                  <a:lnTo>
                    <a:pt x="11658" y="5341"/>
                  </a:lnTo>
                  <a:lnTo>
                    <a:pt x="11624" y="5317"/>
                  </a:lnTo>
                  <a:lnTo>
                    <a:pt x="11599" y="5298"/>
                  </a:lnTo>
                  <a:lnTo>
                    <a:pt x="11565" y="5276"/>
                  </a:lnTo>
                  <a:lnTo>
                    <a:pt x="11537" y="5261"/>
                  </a:lnTo>
                  <a:lnTo>
                    <a:pt x="11500" y="5239"/>
                  </a:lnTo>
                  <a:lnTo>
                    <a:pt x="11475" y="5227"/>
                  </a:lnTo>
                  <a:lnTo>
                    <a:pt x="11435" y="5205"/>
                  </a:lnTo>
                  <a:lnTo>
                    <a:pt x="11411" y="5193"/>
                  </a:lnTo>
                  <a:cubicBezTo>
                    <a:pt x="11389" y="5184"/>
                    <a:pt x="11367" y="5171"/>
                    <a:pt x="11346" y="5162"/>
                  </a:cubicBezTo>
                  <a:lnTo>
                    <a:pt x="11336" y="5159"/>
                  </a:lnTo>
                  <a:cubicBezTo>
                    <a:pt x="11318" y="5153"/>
                    <a:pt x="11299" y="5144"/>
                    <a:pt x="11281" y="5137"/>
                  </a:cubicBezTo>
                  <a:lnTo>
                    <a:pt x="11256" y="5128"/>
                  </a:lnTo>
                  <a:cubicBezTo>
                    <a:pt x="11241" y="5122"/>
                    <a:pt x="11225" y="5119"/>
                    <a:pt x="11210" y="5113"/>
                  </a:cubicBezTo>
                  <a:lnTo>
                    <a:pt x="11182" y="5106"/>
                  </a:lnTo>
                  <a:lnTo>
                    <a:pt x="11142" y="5094"/>
                  </a:lnTo>
                  <a:lnTo>
                    <a:pt x="11111" y="5085"/>
                  </a:lnTo>
                  <a:lnTo>
                    <a:pt x="11067" y="5076"/>
                  </a:lnTo>
                  <a:lnTo>
                    <a:pt x="11040" y="5069"/>
                  </a:lnTo>
                  <a:lnTo>
                    <a:pt x="10996" y="5063"/>
                  </a:lnTo>
                  <a:cubicBezTo>
                    <a:pt x="10984" y="5063"/>
                    <a:pt x="10975" y="5057"/>
                    <a:pt x="10965" y="5057"/>
                  </a:cubicBezTo>
                  <a:cubicBezTo>
                    <a:pt x="10953" y="5057"/>
                    <a:pt x="10935" y="5054"/>
                    <a:pt x="10919" y="5051"/>
                  </a:cubicBezTo>
                  <a:cubicBezTo>
                    <a:pt x="10904" y="5051"/>
                    <a:pt x="10901" y="5048"/>
                    <a:pt x="10891" y="5048"/>
                  </a:cubicBezTo>
                  <a:lnTo>
                    <a:pt x="10842" y="5045"/>
                  </a:lnTo>
                  <a:lnTo>
                    <a:pt x="10814" y="5045"/>
                  </a:lnTo>
                  <a:cubicBezTo>
                    <a:pt x="10789" y="5045"/>
                    <a:pt x="10765" y="5042"/>
                    <a:pt x="10737" y="5042"/>
                  </a:cubicBezTo>
                  <a:cubicBezTo>
                    <a:pt x="10712" y="5042"/>
                    <a:pt x="10687" y="5042"/>
                    <a:pt x="10660" y="5045"/>
                  </a:cubicBezTo>
                  <a:lnTo>
                    <a:pt x="10635" y="5045"/>
                  </a:lnTo>
                  <a:lnTo>
                    <a:pt x="10585" y="5048"/>
                  </a:lnTo>
                  <a:cubicBezTo>
                    <a:pt x="10576" y="5048"/>
                    <a:pt x="10567" y="5051"/>
                    <a:pt x="10558" y="5051"/>
                  </a:cubicBezTo>
                  <a:cubicBezTo>
                    <a:pt x="10542" y="5054"/>
                    <a:pt x="10527" y="5054"/>
                    <a:pt x="10511" y="5057"/>
                  </a:cubicBezTo>
                  <a:cubicBezTo>
                    <a:pt x="10502" y="5057"/>
                    <a:pt x="10490" y="5060"/>
                    <a:pt x="10480" y="5063"/>
                  </a:cubicBezTo>
                  <a:lnTo>
                    <a:pt x="10437" y="5069"/>
                  </a:lnTo>
                  <a:lnTo>
                    <a:pt x="10406" y="5076"/>
                  </a:lnTo>
                  <a:lnTo>
                    <a:pt x="10366" y="5085"/>
                  </a:lnTo>
                  <a:lnTo>
                    <a:pt x="10335" y="5094"/>
                  </a:lnTo>
                  <a:lnTo>
                    <a:pt x="10295" y="5106"/>
                  </a:lnTo>
                  <a:lnTo>
                    <a:pt x="10264" y="5113"/>
                  </a:lnTo>
                  <a:lnTo>
                    <a:pt x="10221" y="5128"/>
                  </a:lnTo>
                  <a:lnTo>
                    <a:pt x="10196" y="5137"/>
                  </a:lnTo>
                  <a:cubicBezTo>
                    <a:pt x="10177" y="5144"/>
                    <a:pt x="10159" y="5153"/>
                    <a:pt x="10140" y="5159"/>
                  </a:cubicBezTo>
                  <a:lnTo>
                    <a:pt x="10128" y="5162"/>
                  </a:lnTo>
                  <a:cubicBezTo>
                    <a:pt x="10106" y="5171"/>
                    <a:pt x="10085" y="5184"/>
                    <a:pt x="10066" y="5193"/>
                  </a:cubicBezTo>
                  <a:lnTo>
                    <a:pt x="10041" y="5205"/>
                  </a:lnTo>
                  <a:cubicBezTo>
                    <a:pt x="10026" y="5212"/>
                    <a:pt x="10014" y="5218"/>
                    <a:pt x="10001" y="5227"/>
                  </a:cubicBezTo>
                  <a:lnTo>
                    <a:pt x="9973" y="5239"/>
                  </a:lnTo>
                  <a:lnTo>
                    <a:pt x="9939" y="5261"/>
                  </a:lnTo>
                  <a:lnTo>
                    <a:pt x="9912" y="5276"/>
                  </a:lnTo>
                  <a:lnTo>
                    <a:pt x="9878" y="5298"/>
                  </a:lnTo>
                  <a:lnTo>
                    <a:pt x="9853" y="5317"/>
                  </a:lnTo>
                  <a:lnTo>
                    <a:pt x="9819" y="5338"/>
                  </a:lnTo>
                  <a:lnTo>
                    <a:pt x="9794" y="5360"/>
                  </a:lnTo>
                  <a:lnTo>
                    <a:pt x="9763" y="5385"/>
                  </a:lnTo>
                  <a:lnTo>
                    <a:pt x="9739" y="5403"/>
                  </a:lnTo>
                  <a:lnTo>
                    <a:pt x="9708" y="5431"/>
                  </a:lnTo>
                  <a:lnTo>
                    <a:pt x="9683" y="5450"/>
                  </a:lnTo>
                  <a:cubicBezTo>
                    <a:pt x="9671" y="5462"/>
                    <a:pt x="9661" y="5471"/>
                    <a:pt x="9649" y="5484"/>
                  </a:cubicBezTo>
                  <a:lnTo>
                    <a:pt x="9627" y="5502"/>
                  </a:lnTo>
                  <a:cubicBezTo>
                    <a:pt x="9615" y="5518"/>
                    <a:pt x="9599" y="5533"/>
                    <a:pt x="9584" y="5548"/>
                  </a:cubicBezTo>
                  <a:lnTo>
                    <a:pt x="9565" y="5570"/>
                  </a:lnTo>
                  <a:cubicBezTo>
                    <a:pt x="9556" y="5582"/>
                    <a:pt x="9547" y="5592"/>
                    <a:pt x="9538" y="5604"/>
                  </a:cubicBezTo>
                  <a:lnTo>
                    <a:pt x="9519" y="5629"/>
                  </a:lnTo>
                  <a:cubicBezTo>
                    <a:pt x="9510" y="5638"/>
                    <a:pt x="9501" y="5647"/>
                    <a:pt x="9494" y="5660"/>
                  </a:cubicBezTo>
                  <a:cubicBezTo>
                    <a:pt x="9485" y="5669"/>
                    <a:pt x="9482" y="5675"/>
                    <a:pt x="9476" y="5684"/>
                  </a:cubicBezTo>
                  <a:lnTo>
                    <a:pt x="9451" y="5715"/>
                  </a:lnTo>
                  <a:lnTo>
                    <a:pt x="9433" y="5743"/>
                  </a:lnTo>
                  <a:cubicBezTo>
                    <a:pt x="9426" y="5756"/>
                    <a:pt x="9420" y="5765"/>
                    <a:pt x="9414" y="5777"/>
                  </a:cubicBezTo>
                  <a:lnTo>
                    <a:pt x="9395" y="5805"/>
                  </a:lnTo>
                  <a:cubicBezTo>
                    <a:pt x="9389" y="5814"/>
                    <a:pt x="9383" y="5827"/>
                    <a:pt x="9377" y="5839"/>
                  </a:cubicBezTo>
                  <a:lnTo>
                    <a:pt x="9361" y="5867"/>
                  </a:lnTo>
                  <a:cubicBezTo>
                    <a:pt x="9355" y="5879"/>
                    <a:pt x="9349" y="5891"/>
                    <a:pt x="9343" y="5904"/>
                  </a:cubicBezTo>
                  <a:cubicBezTo>
                    <a:pt x="9337" y="5913"/>
                    <a:pt x="9334" y="5922"/>
                    <a:pt x="9327" y="5932"/>
                  </a:cubicBezTo>
                  <a:cubicBezTo>
                    <a:pt x="9324" y="5941"/>
                    <a:pt x="9315" y="5959"/>
                    <a:pt x="9309" y="5975"/>
                  </a:cubicBezTo>
                  <a:cubicBezTo>
                    <a:pt x="9306" y="5981"/>
                    <a:pt x="9303" y="5987"/>
                    <a:pt x="9300" y="5997"/>
                  </a:cubicBezTo>
                  <a:cubicBezTo>
                    <a:pt x="9290" y="6018"/>
                    <a:pt x="9281" y="6040"/>
                    <a:pt x="9272" y="6061"/>
                  </a:cubicBezTo>
                  <a:lnTo>
                    <a:pt x="9263" y="6086"/>
                  </a:lnTo>
                  <a:cubicBezTo>
                    <a:pt x="9259" y="6102"/>
                    <a:pt x="9253" y="6114"/>
                    <a:pt x="9250" y="6129"/>
                  </a:cubicBezTo>
                  <a:cubicBezTo>
                    <a:pt x="9244" y="6145"/>
                    <a:pt x="9244" y="6148"/>
                    <a:pt x="9241" y="6160"/>
                  </a:cubicBezTo>
                  <a:cubicBezTo>
                    <a:pt x="9238" y="6170"/>
                    <a:pt x="9232" y="6185"/>
                    <a:pt x="9229" y="6201"/>
                  </a:cubicBezTo>
                  <a:cubicBezTo>
                    <a:pt x="9225" y="6213"/>
                    <a:pt x="9222" y="6222"/>
                    <a:pt x="9222" y="6231"/>
                  </a:cubicBezTo>
                  <a:cubicBezTo>
                    <a:pt x="9219" y="6241"/>
                    <a:pt x="9216" y="6259"/>
                    <a:pt x="9213" y="6272"/>
                  </a:cubicBezTo>
                  <a:cubicBezTo>
                    <a:pt x="9210" y="6284"/>
                    <a:pt x="9207" y="6293"/>
                    <a:pt x="9207" y="6303"/>
                  </a:cubicBezTo>
                  <a:cubicBezTo>
                    <a:pt x="9204" y="6315"/>
                    <a:pt x="9204" y="6318"/>
                    <a:pt x="9201" y="6324"/>
                  </a:cubicBezTo>
                  <a:lnTo>
                    <a:pt x="4760" y="6324"/>
                  </a:lnTo>
                  <a:cubicBezTo>
                    <a:pt x="4760" y="6318"/>
                    <a:pt x="4756" y="6312"/>
                    <a:pt x="4753" y="6306"/>
                  </a:cubicBezTo>
                  <a:lnTo>
                    <a:pt x="4747" y="6269"/>
                  </a:lnTo>
                  <a:cubicBezTo>
                    <a:pt x="4744" y="6259"/>
                    <a:pt x="4741" y="6247"/>
                    <a:pt x="4738" y="6235"/>
                  </a:cubicBezTo>
                  <a:cubicBezTo>
                    <a:pt x="4738" y="6222"/>
                    <a:pt x="4735" y="6210"/>
                    <a:pt x="4732" y="6197"/>
                  </a:cubicBezTo>
                  <a:cubicBezTo>
                    <a:pt x="4729" y="6188"/>
                    <a:pt x="4722" y="6176"/>
                    <a:pt x="4719" y="6163"/>
                  </a:cubicBezTo>
                  <a:cubicBezTo>
                    <a:pt x="4716" y="6151"/>
                    <a:pt x="4713" y="6139"/>
                    <a:pt x="4710" y="6129"/>
                  </a:cubicBezTo>
                  <a:cubicBezTo>
                    <a:pt x="4707" y="6117"/>
                    <a:pt x="4701" y="6105"/>
                    <a:pt x="4698" y="6092"/>
                  </a:cubicBezTo>
                  <a:cubicBezTo>
                    <a:pt x="4695" y="6083"/>
                    <a:pt x="4692" y="6071"/>
                    <a:pt x="4685" y="6061"/>
                  </a:cubicBezTo>
                  <a:cubicBezTo>
                    <a:pt x="4682" y="6049"/>
                    <a:pt x="4676" y="6031"/>
                    <a:pt x="4670" y="6018"/>
                  </a:cubicBezTo>
                  <a:cubicBezTo>
                    <a:pt x="4664" y="6003"/>
                    <a:pt x="4655" y="5981"/>
                    <a:pt x="4648" y="5966"/>
                  </a:cubicBezTo>
                  <a:cubicBezTo>
                    <a:pt x="4642" y="5953"/>
                    <a:pt x="4636" y="5941"/>
                    <a:pt x="4633" y="5932"/>
                  </a:cubicBezTo>
                  <a:cubicBezTo>
                    <a:pt x="4627" y="5919"/>
                    <a:pt x="4621" y="5910"/>
                    <a:pt x="4614" y="5898"/>
                  </a:cubicBezTo>
                  <a:lnTo>
                    <a:pt x="4599" y="5867"/>
                  </a:lnTo>
                  <a:cubicBezTo>
                    <a:pt x="4593" y="5857"/>
                    <a:pt x="4587" y="5845"/>
                    <a:pt x="4580" y="5836"/>
                  </a:cubicBezTo>
                  <a:cubicBezTo>
                    <a:pt x="4574" y="5823"/>
                    <a:pt x="4571" y="5814"/>
                    <a:pt x="4565" y="5805"/>
                  </a:cubicBezTo>
                  <a:cubicBezTo>
                    <a:pt x="4559" y="5796"/>
                    <a:pt x="4553" y="5783"/>
                    <a:pt x="4546" y="5774"/>
                  </a:cubicBezTo>
                  <a:lnTo>
                    <a:pt x="4528" y="5746"/>
                  </a:lnTo>
                  <a:cubicBezTo>
                    <a:pt x="4522" y="5734"/>
                    <a:pt x="4512" y="5725"/>
                    <a:pt x="4506" y="5715"/>
                  </a:cubicBezTo>
                  <a:cubicBezTo>
                    <a:pt x="4500" y="5706"/>
                    <a:pt x="4494" y="5697"/>
                    <a:pt x="4488" y="5688"/>
                  </a:cubicBezTo>
                  <a:lnTo>
                    <a:pt x="4466" y="5657"/>
                  </a:lnTo>
                  <a:cubicBezTo>
                    <a:pt x="4457" y="5647"/>
                    <a:pt x="4451" y="5638"/>
                    <a:pt x="4444" y="5629"/>
                  </a:cubicBezTo>
                  <a:cubicBezTo>
                    <a:pt x="4435" y="5623"/>
                    <a:pt x="4429" y="5610"/>
                    <a:pt x="4420" y="5601"/>
                  </a:cubicBezTo>
                  <a:cubicBezTo>
                    <a:pt x="4413" y="5592"/>
                    <a:pt x="4404" y="5582"/>
                    <a:pt x="4398" y="5576"/>
                  </a:cubicBezTo>
                  <a:cubicBezTo>
                    <a:pt x="4389" y="5567"/>
                    <a:pt x="4383" y="5558"/>
                    <a:pt x="4373" y="5548"/>
                  </a:cubicBezTo>
                  <a:cubicBezTo>
                    <a:pt x="4367" y="5539"/>
                    <a:pt x="4355" y="5527"/>
                    <a:pt x="4345" y="5518"/>
                  </a:cubicBezTo>
                  <a:lnTo>
                    <a:pt x="4305" y="5477"/>
                  </a:lnTo>
                  <a:lnTo>
                    <a:pt x="4277" y="5450"/>
                  </a:lnTo>
                  <a:lnTo>
                    <a:pt x="4253" y="5428"/>
                  </a:lnTo>
                  <a:lnTo>
                    <a:pt x="4225" y="5403"/>
                  </a:lnTo>
                  <a:lnTo>
                    <a:pt x="4197" y="5382"/>
                  </a:lnTo>
                  <a:lnTo>
                    <a:pt x="4169" y="5360"/>
                  </a:lnTo>
                  <a:cubicBezTo>
                    <a:pt x="4160" y="5354"/>
                    <a:pt x="4151" y="5348"/>
                    <a:pt x="4138" y="5338"/>
                  </a:cubicBezTo>
                  <a:cubicBezTo>
                    <a:pt x="4129" y="5332"/>
                    <a:pt x="4120" y="5326"/>
                    <a:pt x="4111" y="5317"/>
                  </a:cubicBezTo>
                  <a:lnTo>
                    <a:pt x="4083" y="5298"/>
                  </a:lnTo>
                  <a:lnTo>
                    <a:pt x="4049" y="5280"/>
                  </a:lnTo>
                  <a:lnTo>
                    <a:pt x="4021" y="5261"/>
                  </a:lnTo>
                  <a:lnTo>
                    <a:pt x="3987" y="5242"/>
                  </a:lnTo>
                  <a:lnTo>
                    <a:pt x="3959" y="5227"/>
                  </a:lnTo>
                  <a:cubicBezTo>
                    <a:pt x="3947" y="5218"/>
                    <a:pt x="3934" y="5212"/>
                    <a:pt x="3922" y="5205"/>
                  </a:cubicBezTo>
                  <a:lnTo>
                    <a:pt x="3894" y="5193"/>
                  </a:lnTo>
                  <a:cubicBezTo>
                    <a:pt x="3876" y="5184"/>
                    <a:pt x="3857" y="5174"/>
                    <a:pt x="3839" y="5168"/>
                  </a:cubicBezTo>
                  <a:lnTo>
                    <a:pt x="3814" y="5159"/>
                  </a:lnTo>
                  <a:lnTo>
                    <a:pt x="3764" y="5137"/>
                  </a:lnTo>
                  <a:cubicBezTo>
                    <a:pt x="3755" y="5134"/>
                    <a:pt x="3746" y="5131"/>
                    <a:pt x="3737" y="5128"/>
                  </a:cubicBezTo>
                  <a:cubicBezTo>
                    <a:pt x="3727" y="5125"/>
                    <a:pt x="3709" y="5119"/>
                    <a:pt x="3693" y="5113"/>
                  </a:cubicBezTo>
                  <a:lnTo>
                    <a:pt x="3666" y="5106"/>
                  </a:lnTo>
                  <a:lnTo>
                    <a:pt x="3625" y="5094"/>
                  </a:lnTo>
                  <a:lnTo>
                    <a:pt x="3594" y="5085"/>
                  </a:lnTo>
                  <a:lnTo>
                    <a:pt x="3551" y="5076"/>
                  </a:lnTo>
                  <a:lnTo>
                    <a:pt x="3520" y="5069"/>
                  </a:lnTo>
                  <a:lnTo>
                    <a:pt x="3480" y="5063"/>
                  </a:lnTo>
                  <a:lnTo>
                    <a:pt x="3449" y="5057"/>
                  </a:lnTo>
                  <a:lnTo>
                    <a:pt x="3403" y="5051"/>
                  </a:lnTo>
                  <a:cubicBezTo>
                    <a:pt x="3394" y="5051"/>
                    <a:pt x="3384" y="5048"/>
                    <a:pt x="3375" y="5048"/>
                  </a:cubicBezTo>
                  <a:lnTo>
                    <a:pt x="3326" y="5045"/>
                  </a:lnTo>
                  <a:lnTo>
                    <a:pt x="3298" y="5045"/>
                  </a:lnTo>
                  <a:cubicBezTo>
                    <a:pt x="3273" y="5045"/>
                    <a:pt x="3248" y="5042"/>
                    <a:pt x="3220" y="5042"/>
                  </a:cubicBezTo>
                  <a:cubicBezTo>
                    <a:pt x="3196" y="5042"/>
                    <a:pt x="3171" y="5042"/>
                    <a:pt x="3143" y="5045"/>
                  </a:cubicBezTo>
                  <a:lnTo>
                    <a:pt x="3118" y="5045"/>
                  </a:lnTo>
                  <a:lnTo>
                    <a:pt x="3069" y="5048"/>
                  </a:lnTo>
                  <a:lnTo>
                    <a:pt x="3041" y="5051"/>
                  </a:lnTo>
                  <a:cubicBezTo>
                    <a:pt x="3026" y="5051"/>
                    <a:pt x="3010" y="5054"/>
                    <a:pt x="2995" y="5057"/>
                  </a:cubicBezTo>
                  <a:cubicBezTo>
                    <a:pt x="2979" y="5060"/>
                    <a:pt x="2973" y="5060"/>
                    <a:pt x="2964" y="5063"/>
                  </a:cubicBezTo>
                  <a:lnTo>
                    <a:pt x="2921" y="5069"/>
                  </a:lnTo>
                  <a:lnTo>
                    <a:pt x="2893" y="5076"/>
                  </a:lnTo>
                  <a:cubicBezTo>
                    <a:pt x="2877" y="5079"/>
                    <a:pt x="2862" y="5082"/>
                    <a:pt x="2850" y="5085"/>
                  </a:cubicBezTo>
                  <a:lnTo>
                    <a:pt x="2819" y="5094"/>
                  </a:lnTo>
                  <a:lnTo>
                    <a:pt x="2775" y="5106"/>
                  </a:lnTo>
                  <a:lnTo>
                    <a:pt x="2751" y="5113"/>
                  </a:lnTo>
                  <a:lnTo>
                    <a:pt x="2704" y="5128"/>
                  </a:lnTo>
                  <a:lnTo>
                    <a:pt x="2680" y="5137"/>
                  </a:lnTo>
                  <a:cubicBezTo>
                    <a:pt x="2661" y="5144"/>
                    <a:pt x="2639" y="5153"/>
                    <a:pt x="2618" y="5162"/>
                  </a:cubicBezTo>
                  <a:lnTo>
                    <a:pt x="2615" y="5165"/>
                  </a:lnTo>
                  <a:cubicBezTo>
                    <a:pt x="2590" y="5174"/>
                    <a:pt x="2568" y="5184"/>
                    <a:pt x="2547" y="5193"/>
                  </a:cubicBezTo>
                  <a:cubicBezTo>
                    <a:pt x="2541" y="5196"/>
                    <a:pt x="2534" y="5199"/>
                    <a:pt x="2528" y="5205"/>
                  </a:cubicBezTo>
                  <a:cubicBezTo>
                    <a:pt x="2513" y="5212"/>
                    <a:pt x="2497" y="5218"/>
                    <a:pt x="2485" y="5227"/>
                  </a:cubicBezTo>
                  <a:lnTo>
                    <a:pt x="2460" y="5239"/>
                  </a:lnTo>
                  <a:lnTo>
                    <a:pt x="2420" y="5261"/>
                  </a:lnTo>
                  <a:lnTo>
                    <a:pt x="2395" y="5276"/>
                  </a:lnTo>
                  <a:lnTo>
                    <a:pt x="2361" y="5298"/>
                  </a:lnTo>
                  <a:lnTo>
                    <a:pt x="2333" y="5317"/>
                  </a:lnTo>
                  <a:lnTo>
                    <a:pt x="2303" y="5341"/>
                  </a:lnTo>
                  <a:lnTo>
                    <a:pt x="2275" y="5360"/>
                  </a:lnTo>
                  <a:lnTo>
                    <a:pt x="2244" y="5385"/>
                  </a:lnTo>
                  <a:lnTo>
                    <a:pt x="2219" y="5403"/>
                  </a:lnTo>
                  <a:lnTo>
                    <a:pt x="2188" y="5431"/>
                  </a:lnTo>
                  <a:lnTo>
                    <a:pt x="2167" y="5450"/>
                  </a:lnTo>
                  <a:cubicBezTo>
                    <a:pt x="2154" y="5462"/>
                    <a:pt x="2142" y="5474"/>
                    <a:pt x="2129" y="5487"/>
                  </a:cubicBezTo>
                  <a:lnTo>
                    <a:pt x="2114" y="5499"/>
                  </a:lnTo>
                  <a:cubicBezTo>
                    <a:pt x="2099" y="5514"/>
                    <a:pt x="2083" y="5533"/>
                    <a:pt x="2068" y="5548"/>
                  </a:cubicBezTo>
                  <a:cubicBezTo>
                    <a:pt x="2061" y="5558"/>
                    <a:pt x="2055" y="5564"/>
                    <a:pt x="2049" y="5570"/>
                  </a:cubicBezTo>
                  <a:cubicBezTo>
                    <a:pt x="2043" y="5576"/>
                    <a:pt x="2031" y="5592"/>
                    <a:pt x="2021" y="5604"/>
                  </a:cubicBezTo>
                  <a:lnTo>
                    <a:pt x="2000" y="5629"/>
                  </a:lnTo>
                  <a:lnTo>
                    <a:pt x="1975" y="5660"/>
                  </a:lnTo>
                  <a:lnTo>
                    <a:pt x="1956" y="5684"/>
                  </a:lnTo>
                  <a:lnTo>
                    <a:pt x="1935" y="5715"/>
                  </a:lnTo>
                  <a:cubicBezTo>
                    <a:pt x="1929" y="5725"/>
                    <a:pt x="1922" y="5734"/>
                    <a:pt x="1916" y="5743"/>
                  </a:cubicBezTo>
                  <a:cubicBezTo>
                    <a:pt x="1910" y="5752"/>
                    <a:pt x="1901" y="5765"/>
                    <a:pt x="1895" y="5777"/>
                  </a:cubicBezTo>
                  <a:lnTo>
                    <a:pt x="1879" y="5805"/>
                  </a:lnTo>
                  <a:lnTo>
                    <a:pt x="1858" y="5839"/>
                  </a:lnTo>
                  <a:cubicBezTo>
                    <a:pt x="1854" y="5848"/>
                    <a:pt x="1848" y="5857"/>
                    <a:pt x="1842" y="5867"/>
                  </a:cubicBezTo>
                  <a:cubicBezTo>
                    <a:pt x="1839" y="5876"/>
                    <a:pt x="1830" y="5891"/>
                    <a:pt x="1824" y="5904"/>
                  </a:cubicBezTo>
                  <a:cubicBezTo>
                    <a:pt x="1817" y="5919"/>
                    <a:pt x="1814" y="5922"/>
                    <a:pt x="1811" y="5932"/>
                  </a:cubicBezTo>
                  <a:cubicBezTo>
                    <a:pt x="1802" y="5947"/>
                    <a:pt x="1796" y="5963"/>
                    <a:pt x="1790" y="5978"/>
                  </a:cubicBezTo>
                  <a:cubicBezTo>
                    <a:pt x="1786" y="5984"/>
                    <a:pt x="1783" y="5990"/>
                    <a:pt x="1780" y="5997"/>
                  </a:cubicBezTo>
                  <a:cubicBezTo>
                    <a:pt x="1771" y="6018"/>
                    <a:pt x="1762" y="6040"/>
                    <a:pt x="1756" y="6065"/>
                  </a:cubicBezTo>
                  <a:cubicBezTo>
                    <a:pt x="1752" y="6071"/>
                    <a:pt x="1749" y="6080"/>
                    <a:pt x="1746" y="6089"/>
                  </a:cubicBezTo>
                  <a:cubicBezTo>
                    <a:pt x="1740" y="6102"/>
                    <a:pt x="1737" y="6117"/>
                    <a:pt x="1731" y="6133"/>
                  </a:cubicBezTo>
                  <a:cubicBezTo>
                    <a:pt x="1728" y="6148"/>
                    <a:pt x="1725" y="6151"/>
                    <a:pt x="1722" y="6160"/>
                  </a:cubicBezTo>
                  <a:cubicBezTo>
                    <a:pt x="1722" y="6170"/>
                    <a:pt x="1715" y="6188"/>
                    <a:pt x="1712" y="6204"/>
                  </a:cubicBezTo>
                  <a:cubicBezTo>
                    <a:pt x="1709" y="6216"/>
                    <a:pt x="1706" y="6222"/>
                    <a:pt x="1703" y="6231"/>
                  </a:cubicBezTo>
                  <a:cubicBezTo>
                    <a:pt x="1700" y="6244"/>
                    <a:pt x="1697" y="6259"/>
                    <a:pt x="1694" y="6275"/>
                  </a:cubicBezTo>
                  <a:cubicBezTo>
                    <a:pt x="1691" y="6287"/>
                    <a:pt x="1691" y="6293"/>
                    <a:pt x="1688" y="6306"/>
                  </a:cubicBezTo>
                  <a:cubicBezTo>
                    <a:pt x="1684" y="6315"/>
                    <a:pt x="1684" y="6318"/>
                    <a:pt x="1684" y="6324"/>
                  </a:cubicBezTo>
                  <a:lnTo>
                    <a:pt x="550" y="6324"/>
                  </a:lnTo>
                  <a:lnTo>
                    <a:pt x="550" y="5598"/>
                  </a:lnTo>
                  <a:lnTo>
                    <a:pt x="825" y="5598"/>
                  </a:lnTo>
                  <a:cubicBezTo>
                    <a:pt x="1286" y="5598"/>
                    <a:pt x="1660" y="5224"/>
                    <a:pt x="1660" y="4763"/>
                  </a:cubicBezTo>
                  <a:lnTo>
                    <a:pt x="1660" y="4488"/>
                  </a:lnTo>
                  <a:lnTo>
                    <a:pt x="1688" y="4488"/>
                  </a:lnTo>
                  <a:cubicBezTo>
                    <a:pt x="1689" y="4488"/>
                    <a:pt x="1691" y="4488"/>
                    <a:pt x="1693" y="4488"/>
                  </a:cubicBezTo>
                  <a:cubicBezTo>
                    <a:pt x="1848" y="4488"/>
                    <a:pt x="1975" y="4366"/>
                    <a:pt x="1975" y="4210"/>
                  </a:cubicBezTo>
                  <a:cubicBezTo>
                    <a:pt x="1975" y="4056"/>
                    <a:pt x="1851" y="3932"/>
                    <a:pt x="1699" y="3932"/>
                  </a:cubicBezTo>
                  <a:cubicBezTo>
                    <a:pt x="1695" y="3932"/>
                    <a:pt x="1691" y="3932"/>
                    <a:pt x="1688" y="3932"/>
                  </a:cubicBezTo>
                  <a:lnTo>
                    <a:pt x="550" y="3932"/>
                  </a:lnTo>
                  <a:lnTo>
                    <a:pt x="550" y="3861"/>
                  </a:lnTo>
                  <a:lnTo>
                    <a:pt x="1867" y="3095"/>
                  </a:lnTo>
                  <a:lnTo>
                    <a:pt x="3944" y="3095"/>
                  </a:lnTo>
                  <a:cubicBezTo>
                    <a:pt x="4095" y="3095"/>
                    <a:pt x="4222" y="2968"/>
                    <a:pt x="4222" y="2816"/>
                  </a:cubicBezTo>
                  <a:lnTo>
                    <a:pt x="4222" y="1392"/>
                  </a:lnTo>
                  <a:cubicBezTo>
                    <a:pt x="4222" y="1237"/>
                    <a:pt x="4095" y="1113"/>
                    <a:pt x="3944" y="1113"/>
                  </a:cubicBezTo>
                  <a:lnTo>
                    <a:pt x="2763" y="1113"/>
                  </a:lnTo>
                  <a:lnTo>
                    <a:pt x="2979" y="557"/>
                  </a:lnTo>
                  <a:close/>
                  <a:moveTo>
                    <a:pt x="3225" y="5595"/>
                  </a:moveTo>
                  <a:cubicBezTo>
                    <a:pt x="3751" y="5595"/>
                    <a:pt x="4231" y="6017"/>
                    <a:pt x="4231" y="6602"/>
                  </a:cubicBezTo>
                  <a:cubicBezTo>
                    <a:pt x="4231" y="7159"/>
                    <a:pt x="3780" y="7607"/>
                    <a:pt x="3224" y="7607"/>
                  </a:cubicBezTo>
                  <a:cubicBezTo>
                    <a:pt x="2775" y="7607"/>
                    <a:pt x="2380" y="7310"/>
                    <a:pt x="2259" y="6877"/>
                  </a:cubicBezTo>
                  <a:cubicBezTo>
                    <a:pt x="2136" y="6448"/>
                    <a:pt x="2312" y="5984"/>
                    <a:pt x="2695" y="5749"/>
                  </a:cubicBezTo>
                  <a:lnTo>
                    <a:pt x="2704" y="5743"/>
                  </a:lnTo>
                  <a:cubicBezTo>
                    <a:pt x="2707" y="5740"/>
                    <a:pt x="2711" y="5740"/>
                    <a:pt x="2714" y="5737"/>
                  </a:cubicBezTo>
                  <a:lnTo>
                    <a:pt x="2748" y="5718"/>
                  </a:lnTo>
                  <a:lnTo>
                    <a:pt x="2751" y="5715"/>
                  </a:lnTo>
                  <a:cubicBezTo>
                    <a:pt x="2905" y="5633"/>
                    <a:pt x="3067" y="5595"/>
                    <a:pt x="3225" y="5595"/>
                  </a:cubicBezTo>
                  <a:close/>
                  <a:moveTo>
                    <a:pt x="10733" y="5595"/>
                  </a:moveTo>
                  <a:cubicBezTo>
                    <a:pt x="11249" y="5595"/>
                    <a:pt x="11744" y="5996"/>
                    <a:pt x="11744" y="6602"/>
                  </a:cubicBezTo>
                  <a:cubicBezTo>
                    <a:pt x="11744" y="7156"/>
                    <a:pt x="11293" y="7607"/>
                    <a:pt x="10740" y="7607"/>
                  </a:cubicBezTo>
                  <a:cubicBezTo>
                    <a:pt x="9844" y="7607"/>
                    <a:pt x="9395" y="6525"/>
                    <a:pt x="10029" y="5891"/>
                  </a:cubicBezTo>
                  <a:cubicBezTo>
                    <a:pt x="10234" y="5687"/>
                    <a:pt x="10486" y="5595"/>
                    <a:pt x="10733" y="5595"/>
                  </a:cubicBezTo>
                  <a:close/>
                  <a:moveTo>
                    <a:pt x="2797" y="1"/>
                  </a:moveTo>
                  <a:cubicBezTo>
                    <a:pt x="2683" y="1"/>
                    <a:pt x="2581" y="72"/>
                    <a:pt x="2537" y="177"/>
                  </a:cubicBezTo>
                  <a:lnTo>
                    <a:pt x="2105" y="1280"/>
                  </a:lnTo>
                  <a:lnTo>
                    <a:pt x="1576" y="2625"/>
                  </a:lnTo>
                  <a:lnTo>
                    <a:pt x="139" y="3459"/>
                  </a:lnTo>
                  <a:cubicBezTo>
                    <a:pt x="53" y="3509"/>
                    <a:pt x="0" y="3601"/>
                    <a:pt x="0" y="3700"/>
                  </a:cubicBezTo>
                  <a:lnTo>
                    <a:pt x="0" y="6330"/>
                  </a:lnTo>
                  <a:cubicBezTo>
                    <a:pt x="0" y="6633"/>
                    <a:pt x="244" y="6880"/>
                    <a:pt x="547" y="6880"/>
                  </a:cubicBezTo>
                  <a:lnTo>
                    <a:pt x="1691" y="6880"/>
                  </a:lnTo>
                  <a:cubicBezTo>
                    <a:pt x="1824" y="7622"/>
                    <a:pt x="2469" y="8163"/>
                    <a:pt x="3227" y="8163"/>
                  </a:cubicBezTo>
                  <a:cubicBezTo>
                    <a:pt x="3981" y="8163"/>
                    <a:pt x="4627" y="7622"/>
                    <a:pt x="4760" y="6880"/>
                  </a:cubicBezTo>
                  <a:lnTo>
                    <a:pt x="9207" y="6880"/>
                  </a:lnTo>
                  <a:cubicBezTo>
                    <a:pt x="9340" y="7622"/>
                    <a:pt x="9986" y="8163"/>
                    <a:pt x="10740" y="8163"/>
                  </a:cubicBezTo>
                  <a:cubicBezTo>
                    <a:pt x="11494" y="8163"/>
                    <a:pt x="12140" y="7622"/>
                    <a:pt x="12276" y="6880"/>
                  </a:cubicBezTo>
                  <a:lnTo>
                    <a:pt x="13667" y="6880"/>
                  </a:lnTo>
                  <a:cubicBezTo>
                    <a:pt x="13966" y="6880"/>
                    <a:pt x="14214" y="6633"/>
                    <a:pt x="14214" y="6330"/>
                  </a:cubicBezTo>
                  <a:lnTo>
                    <a:pt x="14214" y="551"/>
                  </a:lnTo>
                  <a:cubicBezTo>
                    <a:pt x="14214" y="248"/>
                    <a:pt x="13966" y="1"/>
                    <a:pt x="136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49" name="Google Shape;8549;p44"/>
            <p:cNvSpPr/>
            <p:nvPr/>
          </p:nvSpPr>
          <p:spPr>
            <a:xfrm>
              <a:off x="4936563" y="4004850"/>
              <a:ext cx="49850" cy="13950"/>
            </a:xfrm>
            <a:custGeom>
              <a:avLst/>
              <a:gdLst/>
              <a:ahLst/>
              <a:cxnLst/>
              <a:rect l="l" t="t" r="r" b="b"/>
              <a:pathLst>
                <a:path w="1994" h="558" extrusionOk="0">
                  <a:moveTo>
                    <a:pt x="277" y="0"/>
                  </a:moveTo>
                  <a:cubicBezTo>
                    <a:pt x="124" y="0"/>
                    <a:pt x="0" y="125"/>
                    <a:pt x="0" y="279"/>
                  </a:cubicBezTo>
                  <a:cubicBezTo>
                    <a:pt x="0" y="433"/>
                    <a:pt x="124" y="557"/>
                    <a:pt x="277" y="557"/>
                  </a:cubicBezTo>
                  <a:cubicBezTo>
                    <a:pt x="280" y="557"/>
                    <a:pt x="284" y="557"/>
                    <a:pt x="288" y="557"/>
                  </a:cubicBezTo>
                  <a:lnTo>
                    <a:pt x="1703" y="557"/>
                  </a:lnTo>
                  <a:cubicBezTo>
                    <a:pt x="1707" y="557"/>
                    <a:pt x="1711" y="557"/>
                    <a:pt x="1714" y="557"/>
                  </a:cubicBezTo>
                  <a:cubicBezTo>
                    <a:pt x="1867" y="557"/>
                    <a:pt x="1994" y="433"/>
                    <a:pt x="1994" y="279"/>
                  </a:cubicBezTo>
                  <a:cubicBezTo>
                    <a:pt x="1994" y="125"/>
                    <a:pt x="1867" y="0"/>
                    <a:pt x="1714" y="0"/>
                  </a:cubicBezTo>
                  <a:cubicBezTo>
                    <a:pt x="1711" y="0"/>
                    <a:pt x="1707" y="0"/>
                    <a:pt x="1703" y="1"/>
                  </a:cubicBezTo>
                  <a:lnTo>
                    <a:pt x="288" y="1"/>
                  </a:lnTo>
                  <a:cubicBezTo>
                    <a:pt x="284" y="0"/>
                    <a:pt x="280" y="0"/>
                    <a:pt x="2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50" name="Google Shape;8550;p44"/>
            <p:cNvSpPr/>
            <p:nvPr/>
          </p:nvSpPr>
          <p:spPr>
            <a:xfrm>
              <a:off x="4916463" y="4004850"/>
              <a:ext cx="14100" cy="13950"/>
            </a:xfrm>
            <a:custGeom>
              <a:avLst/>
              <a:gdLst/>
              <a:ahLst/>
              <a:cxnLst/>
              <a:rect l="l" t="t" r="r" b="b"/>
              <a:pathLst>
                <a:path w="564" h="558" extrusionOk="0">
                  <a:moveTo>
                    <a:pt x="277" y="0"/>
                  </a:moveTo>
                  <a:cubicBezTo>
                    <a:pt x="125" y="0"/>
                    <a:pt x="1" y="125"/>
                    <a:pt x="1" y="279"/>
                  </a:cubicBezTo>
                  <a:cubicBezTo>
                    <a:pt x="1" y="433"/>
                    <a:pt x="125" y="557"/>
                    <a:pt x="277" y="557"/>
                  </a:cubicBezTo>
                  <a:cubicBezTo>
                    <a:pt x="281" y="557"/>
                    <a:pt x="285" y="557"/>
                    <a:pt x="288" y="557"/>
                  </a:cubicBezTo>
                  <a:lnTo>
                    <a:pt x="294" y="557"/>
                  </a:lnTo>
                  <a:cubicBezTo>
                    <a:pt x="443" y="551"/>
                    <a:pt x="563" y="427"/>
                    <a:pt x="563" y="279"/>
                  </a:cubicBezTo>
                  <a:cubicBezTo>
                    <a:pt x="563" y="130"/>
                    <a:pt x="443" y="7"/>
                    <a:pt x="294" y="1"/>
                  </a:cubicBezTo>
                  <a:lnTo>
                    <a:pt x="288" y="1"/>
                  </a:lnTo>
                  <a:cubicBezTo>
                    <a:pt x="285" y="0"/>
                    <a:pt x="281" y="0"/>
                    <a:pt x="2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51" name="Google Shape;8551;p44"/>
            <p:cNvSpPr/>
            <p:nvPr/>
          </p:nvSpPr>
          <p:spPr>
            <a:xfrm>
              <a:off x="4832413" y="3977100"/>
              <a:ext cx="14075" cy="13950"/>
            </a:xfrm>
            <a:custGeom>
              <a:avLst/>
              <a:gdLst/>
              <a:ahLst/>
              <a:cxnLst/>
              <a:rect l="l" t="t" r="r" b="b"/>
              <a:pathLst>
                <a:path w="563" h="558" extrusionOk="0">
                  <a:moveTo>
                    <a:pt x="286" y="1"/>
                  </a:moveTo>
                  <a:cubicBezTo>
                    <a:pt x="283" y="1"/>
                    <a:pt x="279" y="1"/>
                    <a:pt x="275" y="1"/>
                  </a:cubicBezTo>
                  <a:lnTo>
                    <a:pt x="269" y="1"/>
                  </a:lnTo>
                  <a:cubicBezTo>
                    <a:pt x="121" y="7"/>
                    <a:pt x="0" y="128"/>
                    <a:pt x="0" y="279"/>
                  </a:cubicBezTo>
                  <a:cubicBezTo>
                    <a:pt x="0" y="428"/>
                    <a:pt x="121" y="551"/>
                    <a:pt x="269" y="557"/>
                  </a:cubicBezTo>
                  <a:lnTo>
                    <a:pt x="275" y="557"/>
                  </a:lnTo>
                  <a:cubicBezTo>
                    <a:pt x="277" y="557"/>
                    <a:pt x="279" y="557"/>
                    <a:pt x="281" y="557"/>
                  </a:cubicBezTo>
                  <a:cubicBezTo>
                    <a:pt x="436" y="557"/>
                    <a:pt x="563" y="435"/>
                    <a:pt x="563" y="279"/>
                  </a:cubicBezTo>
                  <a:cubicBezTo>
                    <a:pt x="563" y="125"/>
                    <a:pt x="439" y="1"/>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52" name="Google Shape;8552;p44"/>
            <p:cNvSpPr/>
            <p:nvPr/>
          </p:nvSpPr>
          <p:spPr>
            <a:xfrm>
              <a:off x="4848163" y="4036925"/>
              <a:ext cx="16250" cy="13925"/>
            </a:xfrm>
            <a:custGeom>
              <a:avLst/>
              <a:gdLst/>
              <a:ahLst/>
              <a:cxnLst/>
              <a:rect l="l" t="t" r="r" b="b"/>
              <a:pathLst>
                <a:path w="650" h="557" extrusionOk="0">
                  <a:moveTo>
                    <a:pt x="372" y="0"/>
                  </a:moveTo>
                  <a:cubicBezTo>
                    <a:pt x="124" y="0"/>
                    <a:pt x="1" y="300"/>
                    <a:pt x="177" y="476"/>
                  </a:cubicBezTo>
                  <a:cubicBezTo>
                    <a:pt x="233" y="532"/>
                    <a:pt x="301" y="557"/>
                    <a:pt x="369" y="557"/>
                  </a:cubicBezTo>
                  <a:cubicBezTo>
                    <a:pt x="512" y="557"/>
                    <a:pt x="650" y="446"/>
                    <a:pt x="650" y="278"/>
                  </a:cubicBezTo>
                  <a:cubicBezTo>
                    <a:pt x="650" y="124"/>
                    <a:pt x="526" y="0"/>
                    <a:pt x="3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53" name="Google Shape;8553;p44"/>
            <p:cNvSpPr/>
            <p:nvPr/>
          </p:nvSpPr>
          <p:spPr>
            <a:xfrm>
              <a:off x="5036088" y="4036925"/>
              <a:ext cx="16250" cy="13925"/>
            </a:xfrm>
            <a:custGeom>
              <a:avLst/>
              <a:gdLst/>
              <a:ahLst/>
              <a:cxnLst/>
              <a:rect l="l" t="t" r="r" b="b"/>
              <a:pathLst>
                <a:path w="650" h="557" extrusionOk="0">
                  <a:moveTo>
                    <a:pt x="371" y="0"/>
                  </a:moveTo>
                  <a:cubicBezTo>
                    <a:pt x="124" y="0"/>
                    <a:pt x="0" y="300"/>
                    <a:pt x="173" y="476"/>
                  </a:cubicBezTo>
                  <a:cubicBezTo>
                    <a:pt x="230" y="532"/>
                    <a:pt x="299" y="557"/>
                    <a:pt x="368" y="557"/>
                  </a:cubicBezTo>
                  <a:cubicBezTo>
                    <a:pt x="511" y="557"/>
                    <a:pt x="649" y="446"/>
                    <a:pt x="649" y="278"/>
                  </a:cubicBezTo>
                  <a:cubicBezTo>
                    <a:pt x="649" y="124"/>
                    <a:pt x="522" y="0"/>
                    <a:pt x="3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54" name="Google Shape;8554;p44"/>
            <p:cNvSpPr/>
            <p:nvPr/>
          </p:nvSpPr>
          <p:spPr>
            <a:xfrm>
              <a:off x="4906813" y="3906650"/>
              <a:ext cx="39350" cy="57425"/>
            </a:xfrm>
            <a:custGeom>
              <a:avLst/>
              <a:gdLst/>
              <a:ahLst/>
              <a:cxnLst/>
              <a:rect l="l" t="t" r="r" b="b"/>
              <a:pathLst>
                <a:path w="1574" h="2297" extrusionOk="0">
                  <a:moveTo>
                    <a:pt x="801" y="427"/>
                  </a:moveTo>
                  <a:cubicBezTo>
                    <a:pt x="977" y="427"/>
                    <a:pt x="1085" y="526"/>
                    <a:pt x="1085" y="742"/>
                  </a:cubicBezTo>
                  <a:lnTo>
                    <a:pt x="1085" y="776"/>
                  </a:lnTo>
                  <a:cubicBezTo>
                    <a:pt x="1085" y="989"/>
                    <a:pt x="977" y="1088"/>
                    <a:pt x="801" y="1088"/>
                  </a:cubicBezTo>
                  <a:lnTo>
                    <a:pt x="492" y="1088"/>
                  </a:lnTo>
                  <a:lnTo>
                    <a:pt x="492" y="427"/>
                  </a:lnTo>
                  <a:close/>
                  <a:moveTo>
                    <a:pt x="183" y="0"/>
                  </a:moveTo>
                  <a:cubicBezTo>
                    <a:pt x="75" y="0"/>
                    <a:pt x="0" y="68"/>
                    <a:pt x="0" y="146"/>
                  </a:cubicBezTo>
                  <a:lnTo>
                    <a:pt x="0" y="2145"/>
                  </a:lnTo>
                  <a:cubicBezTo>
                    <a:pt x="0" y="2244"/>
                    <a:pt x="127" y="2297"/>
                    <a:pt x="248" y="2297"/>
                  </a:cubicBezTo>
                  <a:cubicBezTo>
                    <a:pt x="368" y="2297"/>
                    <a:pt x="492" y="2244"/>
                    <a:pt x="492" y="2145"/>
                  </a:cubicBezTo>
                  <a:lnTo>
                    <a:pt x="492" y="1465"/>
                  </a:lnTo>
                  <a:lnTo>
                    <a:pt x="801" y="1465"/>
                  </a:lnTo>
                  <a:cubicBezTo>
                    <a:pt x="1237" y="1465"/>
                    <a:pt x="1574" y="1265"/>
                    <a:pt x="1574" y="739"/>
                  </a:cubicBezTo>
                  <a:lnTo>
                    <a:pt x="1574" y="721"/>
                  </a:lnTo>
                  <a:cubicBezTo>
                    <a:pt x="1574" y="195"/>
                    <a:pt x="1249" y="0"/>
                    <a:pt x="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55" name="Google Shape;8555;p44"/>
            <p:cNvSpPr/>
            <p:nvPr/>
          </p:nvSpPr>
          <p:spPr>
            <a:xfrm>
              <a:off x="4956563" y="3906650"/>
              <a:ext cx="38575" cy="57900"/>
            </a:xfrm>
            <a:custGeom>
              <a:avLst/>
              <a:gdLst/>
              <a:ahLst/>
              <a:cxnLst/>
              <a:rect l="l" t="t" r="r" b="b"/>
              <a:pathLst>
                <a:path w="1543" h="2316" extrusionOk="0">
                  <a:moveTo>
                    <a:pt x="770" y="427"/>
                  </a:moveTo>
                  <a:cubicBezTo>
                    <a:pt x="947" y="427"/>
                    <a:pt x="1055" y="523"/>
                    <a:pt x="1055" y="742"/>
                  </a:cubicBezTo>
                  <a:lnTo>
                    <a:pt x="1055" y="1574"/>
                  </a:lnTo>
                  <a:cubicBezTo>
                    <a:pt x="1055" y="1790"/>
                    <a:pt x="947" y="1889"/>
                    <a:pt x="770" y="1889"/>
                  </a:cubicBezTo>
                  <a:cubicBezTo>
                    <a:pt x="594" y="1889"/>
                    <a:pt x="492" y="1790"/>
                    <a:pt x="492" y="1574"/>
                  </a:cubicBezTo>
                  <a:lnTo>
                    <a:pt x="492" y="742"/>
                  </a:lnTo>
                  <a:cubicBezTo>
                    <a:pt x="492" y="523"/>
                    <a:pt x="594" y="427"/>
                    <a:pt x="770" y="427"/>
                  </a:cubicBezTo>
                  <a:close/>
                  <a:moveTo>
                    <a:pt x="770" y="0"/>
                  </a:moveTo>
                  <a:cubicBezTo>
                    <a:pt x="338" y="0"/>
                    <a:pt x="1" y="201"/>
                    <a:pt x="1" y="739"/>
                  </a:cubicBezTo>
                  <a:lnTo>
                    <a:pt x="1" y="1574"/>
                  </a:lnTo>
                  <a:cubicBezTo>
                    <a:pt x="1" y="2114"/>
                    <a:pt x="338" y="2315"/>
                    <a:pt x="770" y="2315"/>
                  </a:cubicBezTo>
                  <a:cubicBezTo>
                    <a:pt x="1206" y="2315"/>
                    <a:pt x="1543" y="2114"/>
                    <a:pt x="1543" y="1574"/>
                  </a:cubicBezTo>
                  <a:lnTo>
                    <a:pt x="1543" y="739"/>
                  </a:lnTo>
                  <a:cubicBezTo>
                    <a:pt x="1543" y="198"/>
                    <a:pt x="1206" y="0"/>
                    <a:pt x="7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56" name="Google Shape;8556;p44"/>
            <p:cNvSpPr/>
            <p:nvPr/>
          </p:nvSpPr>
          <p:spPr>
            <a:xfrm>
              <a:off x="5052613" y="3906575"/>
              <a:ext cx="41350" cy="57425"/>
            </a:xfrm>
            <a:custGeom>
              <a:avLst/>
              <a:gdLst/>
              <a:ahLst/>
              <a:cxnLst/>
              <a:rect l="l" t="t" r="r" b="b"/>
              <a:pathLst>
                <a:path w="1654" h="2297" extrusionOk="0">
                  <a:moveTo>
                    <a:pt x="149" y="0"/>
                  </a:moveTo>
                  <a:cubicBezTo>
                    <a:pt x="47" y="0"/>
                    <a:pt x="0" y="115"/>
                    <a:pt x="0" y="217"/>
                  </a:cubicBezTo>
                  <a:cubicBezTo>
                    <a:pt x="0" y="337"/>
                    <a:pt x="56" y="442"/>
                    <a:pt x="149" y="442"/>
                  </a:cubicBezTo>
                  <a:lnTo>
                    <a:pt x="585" y="442"/>
                  </a:lnTo>
                  <a:lnTo>
                    <a:pt x="585" y="2148"/>
                  </a:lnTo>
                  <a:cubicBezTo>
                    <a:pt x="585" y="2247"/>
                    <a:pt x="705" y="2297"/>
                    <a:pt x="829" y="2297"/>
                  </a:cubicBezTo>
                  <a:cubicBezTo>
                    <a:pt x="949" y="2297"/>
                    <a:pt x="1073" y="2247"/>
                    <a:pt x="1073" y="2148"/>
                  </a:cubicBezTo>
                  <a:lnTo>
                    <a:pt x="1073" y="442"/>
                  </a:lnTo>
                  <a:lnTo>
                    <a:pt x="1506" y="442"/>
                  </a:lnTo>
                  <a:cubicBezTo>
                    <a:pt x="1601" y="442"/>
                    <a:pt x="1654" y="337"/>
                    <a:pt x="1654" y="217"/>
                  </a:cubicBezTo>
                  <a:cubicBezTo>
                    <a:pt x="1654" y="115"/>
                    <a:pt x="1611" y="0"/>
                    <a:pt x="15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57" name="Google Shape;8557;p44"/>
            <p:cNvSpPr/>
            <p:nvPr/>
          </p:nvSpPr>
          <p:spPr>
            <a:xfrm>
              <a:off x="5005938" y="3906175"/>
              <a:ext cx="38575" cy="58675"/>
            </a:xfrm>
            <a:custGeom>
              <a:avLst/>
              <a:gdLst/>
              <a:ahLst/>
              <a:cxnLst/>
              <a:rect l="l" t="t" r="r" b="b"/>
              <a:pathLst>
                <a:path w="1543" h="2347" extrusionOk="0">
                  <a:moveTo>
                    <a:pt x="860" y="1"/>
                  </a:moveTo>
                  <a:cubicBezTo>
                    <a:pt x="467" y="1"/>
                    <a:pt x="56" y="180"/>
                    <a:pt x="56" y="650"/>
                  </a:cubicBezTo>
                  <a:cubicBezTo>
                    <a:pt x="56" y="1385"/>
                    <a:pt x="1051" y="1321"/>
                    <a:pt x="1051" y="1701"/>
                  </a:cubicBezTo>
                  <a:cubicBezTo>
                    <a:pt x="1055" y="1849"/>
                    <a:pt x="894" y="1908"/>
                    <a:pt x="749" y="1908"/>
                  </a:cubicBezTo>
                  <a:cubicBezTo>
                    <a:pt x="458" y="1908"/>
                    <a:pt x="362" y="1676"/>
                    <a:pt x="214" y="1676"/>
                  </a:cubicBezTo>
                  <a:cubicBezTo>
                    <a:pt x="96" y="1676"/>
                    <a:pt x="1" y="1831"/>
                    <a:pt x="1" y="1939"/>
                  </a:cubicBezTo>
                  <a:cubicBezTo>
                    <a:pt x="1" y="2146"/>
                    <a:pt x="347" y="2347"/>
                    <a:pt x="758" y="2347"/>
                  </a:cubicBezTo>
                  <a:cubicBezTo>
                    <a:pt x="1212" y="2347"/>
                    <a:pt x="1543" y="2103"/>
                    <a:pt x="1543" y="1648"/>
                  </a:cubicBezTo>
                  <a:cubicBezTo>
                    <a:pt x="1543" y="857"/>
                    <a:pt x="548" y="919"/>
                    <a:pt x="548" y="604"/>
                  </a:cubicBezTo>
                  <a:cubicBezTo>
                    <a:pt x="548" y="505"/>
                    <a:pt x="637" y="415"/>
                    <a:pt x="863" y="415"/>
                  </a:cubicBezTo>
                  <a:cubicBezTo>
                    <a:pt x="1119" y="415"/>
                    <a:pt x="1178" y="536"/>
                    <a:pt x="1293" y="536"/>
                  </a:cubicBezTo>
                  <a:cubicBezTo>
                    <a:pt x="1432" y="536"/>
                    <a:pt x="1484" y="363"/>
                    <a:pt x="1484" y="276"/>
                  </a:cubicBezTo>
                  <a:cubicBezTo>
                    <a:pt x="1484" y="32"/>
                    <a:pt x="1027" y="1"/>
                    <a:pt x="8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
        <p:nvSpPr>
          <p:cNvPr id="8558" name="Google Shape;8558;p44"/>
          <p:cNvSpPr/>
          <p:nvPr/>
        </p:nvSpPr>
        <p:spPr>
          <a:xfrm>
            <a:off x="1639175" y="3059350"/>
            <a:ext cx="141900" cy="1419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59" name="Google Shape;8559;p44"/>
          <p:cNvSpPr/>
          <p:nvPr/>
        </p:nvSpPr>
        <p:spPr>
          <a:xfrm>
            <a:off x="4501025" y="3059350"/>
            <a:ext cx="141900" cy="1419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60" name="Google Shape;8560;p44"/>
          <p:cNvSpPr/>
          <p:nvPr/>
        </p:nvSpPr>
        <p:spPr>
          <a:xfrm>
            <a:off x="7362875" y="3059350"/>
            <a:ext cx="141900" cy="1419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61" name="Google Shape;8561;p44"/>
          <p:cNvSpPr/>
          <p:nvPr/>
        </p:nvSpPr>
        <p:spPr>
          <a:xfrm rot="899892">
            <a:off x="7406221" y="598703"/>
            <a:ext cx="1455668" cy="824466"/>
          </a:xfrm>
          <a:custGeom>
            <a:avLst/>
            <a:gdLst/>
            <a:ahLst/>
            <a:cxnLst/>
            <a:rect l="l" t="t" r="r" b="b"/>
            <a:pathLst>
              <a:path w="47030" h="26637" extrusionOk="0">
                <a:moveTo>
                  <a:pt x="7892" y="308"/>
                </a:moveTo>
                <a:cubicBezTo>
                  <a:pt x="7884" y="308"/>
                  <a:pt x="7882" y="309"/>
                  <a:pt x="7884" y="312"/>
                </a:cubicBezTo>
                <a:lnTo>
                  <a:pt x="7884" y="312"/>
                </a:lnTo>
                <a:cubicBezTo>
                  <a:pt x="7887" y="310"/>
                  <a:pt x="7889" y="309"/>
                  <a:pt x="7892" y="308"/>
                </a:cubicBezTo>
                <a:close/>
                <a:moveTo>
                  <a:pt x="6018" y="132"/>
                </a:moveTo>
                <a:cubicBezTo>
                  <a:pt x="6418" y="132"/>
                  <a:pt x="6955" y="318"/>
                  <a:pt x="7432" y="318"/>
                </a:cubicBezTo>
                <a:cubicBezTo>
                  <a:pt x="7440" y="318"/>
                  <a:pt x="7448" y="318"/>
                  <a:pt x="7456" y="317"/>
                </a:cubicBezTo>
                <a:lnTo>
                  <a:pt x="7456" y="317"/>
                </a:lnTo>
                <a:cubicBezTo>
                  <a:pt x="7316" y="396"/>
                  <a:pt x="7184" y="426"/>
                  <a:pt x="7055" y="426"/>
                </a:cubicBezTo>
                <a:cubicBezTo>
                  <a:pt x="6682" y="426"/>
                  <a:pt x="6336" y="175"/>
                  <a:pt x="5891" y="139"/>
                </a:cubicBezTo>
                <a:cubicBezTo>
                  <a:pt x="5931" y="134"/>
                  <a:pt x="5974" y="132"/>
                  <a:pt x="6018" y="132"/>
                </a:cubicBezTo>
                <a:close/>
                <a:moveTo>
                  <a:pt x="3346" y="2823"/>
                </a:moveTo>
                <a:lnTo>
                  <a:pt x="3346" y="2823"/>
                </a:lnTo>
                <a:cubicBezTo>
                  <a:pt x="3347" y="2823"/>
                  <a:pt x="3344" y="2829"/>
                  <a:pt x="3336" y="2840"/>
                </a:cubicBezTo>
                <a:lnTo>
                  <a:pt x="3336" y="2840"/>
                </a:lnTo>
                <a:cubicBezTo>
                  <a:pt x="3342" y="2828"/>
                  <a:pt x="3346" y="2823"/>
                  <a:pt x="3346" y="2823"/>
                </a:cubicBezTo>
                <a:close/>
                <a:moveTo>
                  <a:pt x="2968" y="2890"/>
                </a:moveTo>
                <a:cubicBezTo>
                  <a:pt x="2968" y="2890"/>
                  <a:pt x="2968" y="2890"/>
                  <a:pt x="2968" y="2891"/>
                </a:cubicBezTo>
                <a:lnTo>
                  <a:pt x="2968" y="2891"/>
                </a:lnTo>
                <a:cubicBezTo>
                  <a:pt x="2968" y="2890"/>
                  <a:pt x="2968" y="2890"/>
                  <a:pt x="2968" y="2890"/>
                </a:cubicBezTo>
                <a:close/>
                <a:moveTo>
                  <a:pt x="2968" y="2891"/>
                </a:moveTo>
                <a:cubicBezTo>
                  <a:pt x="2968" y="2891"/>
                  <a:pt x="2968" y="2891"/>
                  <a:pt x="2968" y="2891"/>
                </a:cubicBezTo>
                <a:cubicBezTo>
                  <a:pt x="2968" y="2891"/>
                  <a:pt x="2968" y="2891"/>
                  <a:pt x="2968" y="2891"/>
                </a:cubicBezTo>
                <a:cubicBezTo>
                  <a:pt x="2968" y="2891"/>
                  <a:pt x="2968" y="2891"/>
                  <a:pt x="2968" y="2891"/>
                </a:cubicBezTo>
                <a:close/>
                <a:moveTo>
                  <a:pt x="3183" y="3628"/>
                </a:moveTo>
                <a:lnTo>
                  <a:pt x="3183" y="3628"/>
                </a:lnTo>
                <a:cubicBezTo>
                  <a:pt x="3123" y="3718"/>
                  <a:pt x="3064" y="3810"/>
                  <a:pt x="3004" y="3904"/>
                </a:cubicBezTo>
                <a:lnTo>
                  <a:pt x="3004" y="3904"/>
                </a:lnTo>
                <a:cubicBezTo>
                  <a:pt x="3061" y="3956"/>
                  <a:pt x="3103" y="4026"/>
                  <a:pt x="3132" y="4111"/>
                </a:cubicBezTo>
                <a:lnTo>
                  <a:pt x="3132" y="4111"/>
                </a:lnTo>
                <a:cubicBezTo>
                  <a:pt x="3076" y="4084"/>
                  <a:pt x="3001" y="4068"/>
                  <a:pt x="2903" y="4066"/>
                </a:cubicBezTo>
                <a:cubicBezTo>
                  <a:pt x="2937" y="4011"/>
                  <a:pt x="2970" y="3957"/>
                  <a:pt x="3004" y="3904"/>
                </a:cubicBezTo>
                <a:lnTo>
                  <a:pt x="3004" y="3904"/>
                </a:lnTo>
                <a:cubicBezTo>
                  <a:pt x="2978" y="3880"/>
                  <a:pt x="2948" y="3859"/>
                  <a:pt x="2914" y="3843"/>
                </a:cubicBezTo>
                <a:cubicBezTo>
                  <a:pt x="3005" y="3771"/>
                  <a:pt x="3095" y="3699"/>
                  <a:pt x="3183" y="3628"/>
                </a:cubicBezTo>
                <a:close/>
                <a:moveTo>
                  <a:pt x="4669" y="4368"/>
                </a:moveTo>
                <a:lnTo>
                  <a:pt x="4669" y="4368"/>
                </a:lnTo>
                <a:cubicBezTo>
                  <a:pt x="4674" y="4375"/>
                  <a:pt x="4678" y="4383"/>
                  <a:pt x="4683" y="4391"/>
                </a:cubicBezTo>
                <a:cubicBezTo>
                  <a:pt x="4679" y="4381"/>
                  <a:pt x="4674" y="4374"/>
                  <a:pt x="4669" y="4368"/>
                </a:cubicBezTo>
                <a:close/>
                <a:moveTo>
                  <a:pt x="3132" y="4111"/>
                </a:moveTo>
                <a:lnTo>
                  <a:pt x="3132" y="4111"/>
                </a:lnTo>
                <a:cubicBezTo>
                  <a:pt x="3280" y="4182"/>
                  <a:pt x="3284" y="4327"/>
                  <a:pt x="3182" y="4458"/>
                </a:cubicBezTo>
                <a:lnTo>
                  <a:pt x="3182" y="4458"/>
                </a:lnTo>
                <a:cubicBezTo>
                  <a:pt x="3180" y="4326"/>
                  <a:pt x="3164" y="4209"/>
                  <a:pt x="3132" y="4111"/>
                </a:cubicBezTo>
                <a:close/>
                <a:moveTo>
                  <a:pt x="2243" y="4386"/>
                </a:moveTo>
                <a:lnTo>
                  <a:pt x="2243" y="4386"/>
                </a:lnTo>
                <a:cubicBezTo>
                  <a:pt x="2109" y="4404"/>
                  <a:pt x="1961" y="4436"/>
                  <a:pt x="1827" y="4486"/>
                </a:cubicBezTo>
                <a:cubicBezTo>
                  <a:pt x="1875" y="4491"/>
                  <a:pt x="1919" y="4494"/>
                  <a:pt x="1958" y="4494"/>
                </a:cubicBezTo>
                <a:cubicBezTo>
                  <a:pt x="2115" y="4494"/>
                  <a:pt x="2203" y="4451"/>
                  <a:pt x="2243" y="4386"/>
                </a:cubicBezTo>
                <a:close/>
                <a:moveTo>
                  <a:pt x="1738" y="4588"/>
                </a:moveTo>
                <a:cubicBezTo>
                  <a:pt x="1737" y="4588"/>
                  <a:pt x="1736" y="4588"/>
                  <a:pt x="1735" y="4588"/>
                </a:cubicBezTo>
                <a:lnTo>
                  <a:pt x="1735" y="4588"/>
                </a:lnTo>
                <a:cubicBezTo>
                  <a:pt x="1768" y="4596"/>
                  <a:pt x="1789" y="4599"/>
                  <a:pt x="1800" y="4599"/>
                </a:cubicBezTo>
                <a:cubicBezTo>
                  <a:pt x="1821" y="4599"/>
                  <a:pt x="1799" y="4588"/>
                  <a:pt x="1738" y="4588"/>
                </a:cubicBezTo>
                <a:close/>
                <a:moveTo>
                  <a:pt x="2879" y="5096"/>
                </a:moveTo>
                <a:cubicBezTo>
                  <a:pt x="2892" y="5100"/>
                  <a:pt x="2905" y="5105"/>
                  <a:pt x="2919" y="5109"/>
                </a:cubicBezTo>
                <a:cubicBezTo>
                  <a:pt x="2906" y="5102"/>
                  <a:pt x="2893" y="5098"/>
                  <a:pt x="2879" y="5096"/>
                </a:cubicBezTo>
                <a:close/>
                <a:moveTo>
                  <a:pt x="2236" y="5968"/>
                </a:moveTo>
                <a:cubicBezTo>
                  <a:pt x="2236" y="5971"/>
                  <a:pt x="2235" y="5974"/>
                  <a:pt x="2234" y="5977"/>
                </a:cubicBezTo>
                <a:lnTo>
                  <a:pt x="2234" y="5977"/>
                </a:lnTo>
                <a:cubicBezTo>
                  <a:pt x="2246" y="5975"/>
                  <a:pt x="2258" y="5974"/>
                  <a:pt x="2268" y="5972"/>
                </a:cubicBezTo>
                <a:lnTo>
                  <a:pt x="2268" y="5972"/>
                </a:lnTo>
                <a:cubicBezTo>
                  <a:pt x="2284" y="5974"/>
                  <a:pt x="2300" y="5975"/>
                  <a:pt x="2317" y="5975"/>
                </a:cubicBezTo>
                <a:cubicBezTo>
                  <a:pt x="2336" y="5975"/>
                  <a:pt x="2355" y="5974"/>
                  <a:pt x="2374" y="5972"/>
                </a:cubicBezTo>
                <a:cubicBezTo>
                  <a:pt x="2366" y="5969"/>
                  <a:pt x="2353" y="5968"/>
                  <a:pt x="2337" y="5968"/>
                </a:cubicBezTo>
                <a:cubicBezTo>
                  <a:pt x="2319" y="5968"/>
                  <a:pt x="2295" y="5969"/>
                  <a:pt x="2268" y="5972"/>
                </a:cubicBezTo>
                <a:lnTo>
                  <a:pt x="2268" y="5972"/>
                </a:lnTo>
                <a:cubicBezTo>
                  <a:pt x="2258" y="5971"/>
                  <a:pt x="2247" y="5970"/>
                  <a:pt x="2236" y="5968"/>
                </a:cubicBezTo>
                <a:close/>
                <a:moveTo>
                  <a:pt x="1880" y="6136"/>
                </a:moveTo>
                <a:lnTo>
                  <a:pt x="1880" y="6136"/>
                </a:lnTo>
                <a:cubicBezTo>
                  <a:pt x="1879" y="6138"/>
                  <a:pt x="1879" y="6139"/>
                  <a:pt x="1878" y="6140"/>
                </a:cubicBezTo>
                <a:lnTo>
                  <a:pt x="1878" y="6140"/>
                </a:lnTo>
                <a:cubicBezTo>
                  <a:pt x="1880" y="6139"/>
                  <a:pt x="1881" y="6138"/>
                  <a:pt x="1882" y="6136"/>
                </a:cubicBezTo>
                <a:lnTo>
                  <a:pt x="1882" y="6136"/>
                </a:lnTo>
                <a:cubicBezTo>
                  <a:pt x="1882" y="6136"/>
                  <a:pt x="1881" y="6136"/>
                  <a:pt x="1880" y="6136"/>
                </a:cubicBezTo>
                <a:close/>
                <a:moveTo>
                  <a:pt x="1604" y="6146"/>
                </a:moveTo>
                <a:cubicBezTo>
                  <a:pt x="1551" y="6156"/>
                  <a:pt x="1528" y="6171"/>
                  <a:pt x="1521" y="6188"/>
                </a:cubicBezTo>
                <a:lnTo>
                  <a:pt x="1521" y="6188"/>
                </a:lnTo>
                <a:cubicBezTo>
                  <a:pt x="1545" y="6173"/>
                  <a:pt x="1573" y="6160"/>
                  <a:pt x="1604" y="6146"/>
                </a:cubicBezTo>
                <a:close/>
                <a:moveTo>
                  <a:pt x="1521" y="6188"/>
                </a:moveTo>
                <a:cubicBezTo>
                  <a:pt x="1451" y="6228"/>
                  <a:pt x="1409" y="6270"/>
                  <a:pt x="1417" y="6312"/>
                </a:cubicBezTo>
                <a:cubicBezTo>
                  <a:pt x="1608" y="6310"/>
                  <a:pt x="1497" y="6239"/>
                  <a:pt x="1521" y="6188"/>
                </a:cubicBezTo>
                <a:close/>
                <a:moveTo>
                  <a:pt x="2234" y="5977"/>
                </a:moveTo>
                <a:cubicBezTo>
                  <a:pt x="2064" y="5999"/>
                  <a:pt x="1787" y="6065"/>
                  <a:pt x="1604" y="6146"/>
                </a:cubicBezTo>
                <a:lnTo>
                  <a:pt x="1604" y="6146"/>
                </a:lnTo>
                <a:cubicBezTo>
                  <a:pt x="1644" y="6139"/>
                  <a:pt x="1701" y="6134"/>
                  <a:pt x="1782" y="6134"/>
                </a:cubicBezTo>
                <a:cubicBezTo>
                  <a:pt x="1812" y="6134"/>
                  <a:pt x="1844" y="6135"/>
                  <a:pt x="1880" y="6136"/>
                </a:cubicBezTo>
                <a:lnTo>
                  <a:pt x="1880" y="6136"/>
                </a:lnTo>
                <a:cubicBezTo>
                  <a:pt x="1891" y="6110"/>
                  <a:pt x="1927" y="6076"/>
                  <a:pt x="2001" y="6032"/>
                </a:cubicBezTo>
                <a:lnTo>
                  <a:pt x="2001" y="6032"/>
                </a:lnTo>
                <a:cubicBezTo>
                  <a:pt x="1954" y="6071"/>
                  <a:pt x="1915" y="6105"/>
                  <a:pt x="1882" y="6136"/>
                </a:cubicBezTo>
                <a:lnTo>
                  <a:pt x="1882" y="6136"/>
                </a:lnTo>
                <a:cubicBezTo>
                  <a:pt x="1899" y="6137"/>
                  <a:pt x="1917" y="6138"/>
                  <a:pt x="1936" y="6138"/>
                </a:cubicBezTo>
                <a:cubicBezTo>
                  <a:pt x="2182" y="6175"/>
                  <a:pt x="2110" y="6211"/>
                  <a:pt x="2014" y="6211"/>
                </a:cubicBezTo>
                <a:cubicBezTo>
                  <a:pt x="1944" y="6211"/>
                  <a:pt x="1861" y="6192"/>
                  <a:pt x="1878" y="6140"/>
                </a:cubicBezTo>
                <a:lnTo>
                  <a:pt x="1878" y="6140"/>
                </a:lnTo>
                <a:cubicBezTo>
                  <a:pt x="1578" y="6429"/>
                  <a:pt x="1857" y="6417"/>
                  <a:pt x="2273" y="6620"/>
                </a:cubicBezTo>
                <a:lnTo>
                  <a:pt x="2273" y="6620"/>
                </a:lnTo>
                <a:cubicBezTo>
                  <a:pt x="2166" y="6462"/>
                  <a:pt x="2170" y="6221"/>
                  <a:pt x="2234" y="5977"/>
                </a:cubicBezTo>
                <a:close/>
                <a:moveTo>
                  <a:pt x="2273" y="6620"/>
                </a:moveTo>
                <a:lnTo>
                  <a:pt x="2273" y="6620"/>
                </a:lnTo>
                <a:cubicBezTo>
                  <a:pt x="2332" y="6708"/>
                  <a:pt x="2427" y="6770"/>
                  <a:pt x="2564" y="6792"/>
                </a:cubicBezTo>
                <a:cubicBezTo>
                  <a:pt x="2464" y="6720"/>
                  <a:pt x="2365" y="6665"/>
                  <a:pt x="2273" y="6620"/>
                </a:cubicBezTo>
                <a:close/>
                <a:moveTo>
                  <a:pt x="33682" y="6885"/>
                </a:moveTo>
                <a:lnTo>
                  <a:pt x="33682" y="6885"/>
                </a:lnTo>
                <a:cubicBezTo>
                  <a:pt x="33683" y="6891"/>
                  <a:pt x="33685" y="6896"/>
                  <a:pt x="33687" y="6902"/>
                </a:cubicBezTo>
                <a:lnTo>
                  <a:pt x="33687" y="6902"/>
                </a:lnTo>
                <a:cubicBezTo>
                  <a:pt x="33817" y="6936"/>
                  <a:pt x="33944" y="6969"/>
                  <a:pt x="34069" y="7001"/>
                </a:cubicBezTo>
                <a:lnTo>
                  <a:pt x="34069" y="7001"/>
                </a:lnTo>
                <a:cubicBezTo>
                  <a:pt x="33956" y="6961"/>
                  <a:pt x="33827" y="6922"/>
                  <a:pt x="33682" y="6885"/>
                </a:cubicBezTo>
                <a:close/>
                <a:moveTo>
                  <a:pt x="1580" y="7206"/>
                </a:moveTo>
                <a:cubicBezTo>
                  <a:pt x="1604" y="7208"/>
                  <a:pt x="1619" y="7208"/>
                  <a:pt x="1591" y="7235"/>
                </a:cubicBezTo>
                <a:cubicBezTo>
                  <a:pt x="1587" y="7225"/>
                  <a:pt x="1583" y="7215"/>
                  <a:pt x="1580" y="7206"/>
                </a:cubicBezTo>
                <a:close/>
                <a:moveTo>
                  <a:pt x="38325" y="7949"/>
                </a:moveTo>
                <a:cubicBezTo>
                  <a:pt x="38325" y="7949"/>
                  <a:pt x="38325" y="7949"/>
                  <a:pt x="38326" y="7949"/>
                </a:cubicBezTo>
                <a:lnTo>
                  <a:pt x="38326" y="7949"/>
                </a:lnTo>
                <a:cubicBezTo>
                  <a:pt x="38326" y="7949"/>
                  <a:pt x="38325" y="7949"/>
                  <a:pt x="38325" y="7949"/>
                </a:cubicBezTo>
                <a:close/>
                <a:moveTo>
                  <a:pt x="3595" y="8005"/>
                </a:moveTo>
                <a:cubicBezTo>
                  <a:pt x="3625" y="8020"/>
                  <a:pt x="3658" y="8031"/>
                  <a:pt x="3693" y="8039"/>
                </a:cubicBezTo>
                <a:cubicBezTo>
                  <a:pt x="3659" y="8028"/>
                  <a:pt x="3626" y="8016"/>
                  <a:pt x="3595" y="8005"/>
                </a:cubicBezTo>
                <a:close/>
                <a:moveTo>
                  <a:pt x="35063" y="8055"/>
                </a:moveTo>
                <a:cubicBezTo>
                  <a:pt x="35081" y="8060"/>
                  <a:pt x="35092" y="8063"/>
                  <a:pt x="35092" y="8063"/>
                </a:cubicBezTo>
                <a:cubicBezTo>
                  <a:pt x="35092" y="8063"/>
                  <a:pt x="35092" y="8063"/>
                  <a:pt x="35091" y="8063"/>
                </a:cubicBezTo>
                <a:cubicBezTo>
                  <a:pt x="35082" y="8060"/>
                  <a:pt x="35072" y="8058"/>
                  <a:pt x="35063" y="8055"/>
                </a:cubicBezTo>
                <a:close/>
                <a:moveTo>
                  <a:pt x="35315" y="8036"/>
                </a:moveTo>
                <a:cubicBezTo>
                  <a:pt x="35342" y="8045"/>
                  <a:pt x="35374" y="8055"/>
                  <a:pt x="35416" y="8064"/>
                </a:cubicBezTo>
                <a:lnTo>
                  <a:pt x="35416" y="8064"/>
                </a:lnTo>
                <a:cubicBezTo>
                  <a:pt x="35362" y="8071"/>
                  <a:pt x="35306" y="8079"/>
                  <a:pt x="35252" y="8087"/>
                </a:cubicBezTo>
                <a:lnTo>
                  <a:pt x="35252" y="8087"/>
                </a:lnTo>
                <a:cubicBezTo>
                  <a:pt x="35279" y="8067"/>
                  <a:pt x="35300" y="8050"/>
                  <a:pt x="35315" y="8036"/>
                </a:cubicBezTo>
                <a:close/>
                <a:moveTo>
                  <a:pt x="38326" y="7949"/>
                </a:moveTo>
                <a:cubicBezTo>
                  <a:pt x="38571" y="8141"/>
                  <a:pt x="38948" y="8183"/>
                  <a:pt x="39280" y="8192"/>
                </a:cubicBezTo>
                <a:lnTo>
                  <a:pt x="39280" y="8192"/>
                </a:lnTo>
                <a:cubicBezTo>
                  <a:pt x="39244" y="8185"/>
                  <a:pt x="38347" y="7957"/>
                  <a:pt x="38326" y="7949"/>
                </a:cubicBezTo>
                <a:close/>
                <a:moveTo>
                  <a:pt x="39280" y="8192"/>
                </a:moveTo>
                <a:cubicBezTo>
                  <a:pt x="39280" y="8192"/>
                  <a:pt x="39281" y="8193"/>
                  <a:pt x="39281" y="8193"/>
                </a:cubicBezTo>
                <a:cubicBezTo>
                  <a:pt x="39281" y="8193"/>
                  <a:pt x="39281" y="8193"/>
                  <a:pt x="39280" y="8192"/>
                </a:cubicBezTo>
                <a:cubicBezTo>
                  <a:pt x="39280" y="8192"/>
                  <a:pt x="39280" y="8192"/>
                  <a:pt x="39280" y="8192"/>
                </a:cubicBezTo>
                <a:close/>
                <a:moveTo>
                  <a:pt x="34069" y="7001"/>
                </a:moveTo>
                <a:cubicBezTo>
                  <a:pt x="35163" y="7386"/>
                  <a:pt x="34883" y="7859"/>
                  <a:pt x="35015" y="7998"/>
                </a:cubicBezTo>
                <a:cubicBezTo>
                  <a:pt x="35059" y="7991"/>
                  <a:pt x="35094" y="7988"/>
                  <a:pt x="35124" y="7988"/>
                </a:cubicBezTo>
                <a:cubicBezTo>
                  <a:pt x="35159" y="7988"/>
                  <a:pt x="35187" y="7992"/>
                  <a:pt x="35212" y="7999"/>
                </a:cubicBezTo>
                <a:lnTo>
                  <a:pt x="35212" y="7999"/>
                </a:lnTo>
                <a:cubicBezTo>
                  <a:pt x="35252" y="7992"/>
                  <a:pt x="35282" y="7988"/>
                  <a:pt x="35302" y="7988"/>
                </a:cubicBezTo>
                <a:cubicBezTo>
                  <a:pt x="35347" y="7988"/>
                  <a:pt x="35347" y="8005"/>
                  <a:pt x="35315" y="8036"/>
                </a:cubicBezTo>
                <a:lnTo>
                  <a:pt x="35315" y="8036"/>
                </a:lnTo>
                <a:cubicBezTo>
                  <a:pt x="35275" y="8022"/>
                  <a:pt x="35245" y="8008"/>
                  <a:pt x="35212" y="7999"/>
                </a:cubicBezTo>
                <a:lnTo>
                  <a:pt x="35212" y="7999"/>
                </a:lnTo>
                <a:cubicBezTo>
                  <a:pt x="35164" y="8008"/>
                  <a:pt x="35103" y="8021"/>
                  <a:pt x="35025" y="8041"/>
                </a:cubicBezTo>
                <a:lnTo>
                  <a:pt x="35025" y="8041"/>
                </a:lnTo>
                <a:cubicBezTo>
                  <a:pt x="34978" y="8020"/>
                  <a:pt x="34937" y="7990"/>
                  <a:pt x="34904" y="7951"/>
                </a:cubicBezTo>
                <a:cubicBezTo>
                  <a:pt x="34894" y="7950"/>
                  <a:pt x="34885" y="7949"/>
                  <a:pt x="34875" y="7949"/>
                </a:cubicBezTo>
                <a:cubicBezTo>
                  <a:pt x="34835" y="7949"/>
                  <a:pt x="34796" y="7960"/>
                  <a:pt x="34762" y="7979"/>
                </a:cubicBezTo>
                <a:lnTo>
                  <a:pt x="34762" y="7979"/>
                </a:lnTo>
                <a:cubicBezTo>
                  <a:pt x="34762" y="7979"/>
                  <a:pt x="34762" y="7979"/>
                  <a:pt x="34762" y="7979"/>
                </a:cubicBezTo>
                <a:lnTo>
                  <a:pt x="34762" y="7979"/>
                </a:lnTo>
                <a:cubicBezTo>
                  <a:pt x="34762" y="7979"/>
                  <a:pt x="34762" y="7979"/>
                  <a:pt x="34762" y="7979"/>
                </a:cubicBezTo>
                <a:cubicBezTo>
                  <a:pt x="34762" y="7979"/>
                  <a:pt x="34762" y="7979"/>
                  <a:pt x="34762" y="7979"/>
                </a:cubicBezTo>
                <a:lnTo>
                  <a:pt x="34762" y="7979"/>
                </a:lnTo>
                <a:cubicBezTo>
                  <a:pt x="34768" y="7980"/>
                  <a:pt x="34920" y="8019"/>
                  <a:pt x="35016" y="8043"/>
                </a:cubicBezTo>
                <a:lnTo>
                  <a:pt x="35016" y="8043"/>
                </a:lnTo>
                <a:cubicBezTo>
                  <a:pt x="34976" y="8053"/>
                  <a:pt x="34933" y="8064"/>
                  <a:pt x="34885" y="8077"/>
                </a:cubicBezTo>
                <a:cubicBezTo>
                  <a:pt x="34879" y="8104"/>
                  <a:pt x="34916" y="8114"/>
                  <a:pt x="34977" y="8114"/>
                </a:cubicBezTo>
                <a:cubicBezTo>
                  <a:pt x="35045" y="8114"/>
                  <a:pt x="35146" y="8101"/>
                  <a:pt x="35252" y="8087"/>
                </a:cubicBezTo>
                <a:lnTo>
                  <a:pt x="35252" y="8087"/>
                </a:lnTo>
                <a:cubicBezTo>
                  <a:pt x="35245" y="8092"/>
                  <a:pt x="35238" y="8097"/>
                  <a:pt x="35230" y="8102"/>
                </a:cubicBezTo>
                <a:cubicBezTo>
                  <a:pt x="35249" y="8097"/>
                  <a:pt x="35265" y="8095"/>
                  <a:pt x="35280" y="8095"/>
                </a:cubicBezTo>
                <a:cubicBezTo>
                  <a:pt x="35395" y="8095"/>
                  <a:pt x="35408" y="8227"/>
                  <a:pt x="35954" y="8250"/>
                </a:cubicBezTo>
                <a:lnTo>
                  <a:pt x="35954" y="8250"/>
                </a:lnTo>
                <a:cubicBezTo>
                  <a:pt x="36133" y="8292"/>
                  <a:pt x="36431" y="8365"/>
                  <a:pt x="36602" y="8440"/>
                </a:cubicBezTo>
                <a:lnTo>
                  <a:pt x="36602" y="8440"/>
                </a:lnTo>
                <a:cubicBezTo>
                  <a:pt x="36642" y="8358"/>
                  <a:pt x="36696" y="8307"/>
                  <a:pt x="36686" y="8263"/>
                </a:cubicBezTo>
                <a:lnTo>
                  <a:pt x="36686" y="8263"/>
                </a:lnTo>
                <a:cubicBezTo>
                  <a:pt x="36689" y="8263"/>
                  <a:pt x="36692" y="8263"/>
                  <a:pt x="36695" y="8263"/>
                </a:cubicBezTo>
                <a:cubicBezTo>
                  <a:pt x="36754" y="8263"/>
                  <a:pt x="36819" y="8262"/>
                  <a:pt x="36890" y="8260"/>
                </a:cubicBezTo>
                <a:cubicBezTo>
                  <a:pt x="36752" y="8090"/>
                  <a:pt x="36406" y="7970"/>
                  <a:pt x="36648" y="7970"/>
                </a:cubicBezTo>
                <a:cubicBezTo>
                  <a:pt x="36691" y="7970"/>
                  <a:pt x="36752" y="7974"/>
                  <a:pt x="36836" y="7982"/>
                </a:cubicBezTo>
                <a:lnTo>
                  <a:pt x="36836" y="7982"/>
                </a:lnTo>
                <a:cubicBezTo>
                  <a:pt x="36688" y="7987"/>
                  <a:pt x="36769" y="8060"/>
                  <a:pt x="36801" y="8060"/>
                </a:cubicBezTo>
                <a:cubicBezTo>
                  <a:pt x="36815" y="8060"/>
                  <a:pt x="36820" y="8046"/>
                  <a:pt x="36793" y="8007"/>
                </a:cubicBezTo>
                <a:lnTo>
                  <a:pt x="36793" y="8007"/>
                </a:lnTo>
                <a:cubicBezTo>
                  <a:pt x="37310" y="8062"/>
                  <a:pt x="37724" y="8191"/>
                  <a:pt x="37858" y="8191"/>
                </a:cubicBezTo>
                <a:cubicBezTo>
                  <a:pt x="37932" y="8191"/>
                  <a:pt x="37921" y="8152"/>
                  <a:pt x="37794" y="8039"/>
                </a:cubicBezTo>
                <a:cubicBezTo>
                  <a:pt x="37729" y="7973"/>
                  <a:pt x="36288" y="7579"/>
                  <a:pt x="34069" y="7001"/>
                </a:cubicBezTo>
                <a:close/>
                <a:moveTo>
                  <a:pt x="36698" y="8341"/>
                </a:moveTo>
                <a:lnTo>
                  <a:pt x="36698" y="8341"/>
                </a:lnTo>
                <a:cubicBezTo>
                  <a:pt x="36768" y="8407"/>
                  <a:pt x="36973" y="8494"/>
                  <a:pt x="37270" y="8591"/>
                </a:cubicBezTo>
                <a:lnTo>
                  <a:pt x="37270" y="8591"/>
                </a:lnTo>
                <a:cubicBezTo>
                  <a:pt x="37268" y="8590"/>
                  <a:pt x="37266" y="8590"/>
                  <a:pt x="37264" y="8589"/>
                </a:cubicBezTo>
                <a:cubicBezTo>
                  <a:pt x="37229" y="8437"/>
                  <a:pt x="37252" y="8405"/>
                  <a:pt x="37239" y="8405"/>
                </a:cubicBezTo>
                <a:lnTo>
                  <a:pt x="37239" y="8405"/>
                </a:lnTo>
                <a:cubicBezTo>
                  <a:pt x="37230" y="8405"/>
                  <a:pt x="37203" y="8421"/>
                  <a:pt x="37122" y="8421"/>
                </a:cubicBezTo>
                <a:cubicBezTo>
                  <a:pt x="37043" y="8421"/>
                  <a:pt x="36913" y="8405"/>
                  <a:pt x="36698" y="8341"/>
                </a:cubicBezTo>
                <a:close/>
                <a:moveTo>
                  <a:pt x="36602" y="8440"/>
                </a:moveTo>
                <a:cubicBezTo>
                  <a:pt x="36577" y="8491"/>
                  <a:pt x="36558" y="8552"/>
                  <a:pt x="36561" y="8631"/>
                </a:cubicBezTo>
                <a:cubicBezTo>
                  <a:pt x="36808" y="8580"/>
                  <a:pt x="36759" y="8509"/>
                  <a:pt x="36602" y="8440"/>
                </a:cubicBezTo>
                <a:close/>
                <a:moveTo>
                  <a:pt x="37270" y="8591"/>
                </a:moveTo>
                <a:cubicBezTo>
                  <a:pt x="37334" y="8616"/>
                  <a:pt x="37407" y="8639"/>
                  <a:pt x="37488" y="8660"/>
                </a:cubicBezTo>
                <a:lnTo>
                  <a:pt x="37488" y="8660"/>
                </a:lnTo>
                <a:cubicBezTo>
                  <a:pt x="37411" y="8637"/>
                  <a:pt x="37338" y="8614"/>
                  <a:pt x="37270" y="8591"/>
                </a:cubicBezTo>
                <a:close/>
                <a:moveTo>
                  <a:pt x="41064" y="8668"/>
                </a:moveTo>
                <a:cubicBezTo>
                  <a:pt x="41084" y="8681"/>
                  <a:pt x="41109" y="8694"/>
                  <a:pt x="41141" y="8708"/>
                </a:cubicBezTo>
                <a:lnTo>
                  <a:pt x="41141" y="8708"/>
                </a:lnTo>
                <a:cubicBezTo>
                  <a:pt x="41139" y="8711"/>
                  <a:pt x="41137" y="8714"/>
                  <a:pt x="41135" y="8717"/>
                </a:cubicBezTo>
                <a:lnTo>
                  <a:pt x="41135" y="8717"/>
                </a:lnTo>
                <a:cubicBezTo>
                  <a:pt x="41099" y="8707"/>
                  <a:pt x="41066" y="8698"/>
                  <a:pt x="41035" y="8691"/>
                </a:cubicBezTo>
                <a:lnTo>
                  <a:pt x="41035" y="8691"/>
                </a:lnTo>
                <a:cubicBezTo>
                  <a:pt x="41046" y="8682"/>
                  <a:pt x="41055" y="8675"/>
                  <a:pt x="41064" y="8668"/>
                </a:cubicBezTo>
                <a:close/>
                <a:moveTo>
                  <a:pt x="41239" y="8746"/>
                </a:moveTo>
                <a:cubicBezTo>
                  <a:pt x="41238" y="8746"/>
                  <a:pt x="41238" y="8746"/>
                  <a:pt x="41238" y="8746"/>
                </a:cubicBezTo>
                <a:lnTo>
                  <a:pt x="41238" y="8746"/>
                </a:lnTo>
                <a:cubicBezTo>
                  <a:pt x="41241" y="8747"/>
                  <a:pt x="41244" y="8748"/>
                  <a:pt x="41246" y="8749"/>
                </a:cubicBezTo>
                <a:cubicBezTo>
                  <a:pt x="41244" y="8748"/>
                  <a:pt x="41241" y="8747"/>
                  <a:pt x="41239" y="8746"/>
                </a:cubicBezTo>
                <a:close/>
                <a:moveTo>
                  <a:pt x="41008" y="8710"/>
                </a:moveTo>
                <a:cubicBezTo>
                  <a:pt x="41014" y="8750"/>
                  <a:pt x="41043" y="8779"/>
                  <a:pt x="41100" y="8780"/>
                </a:cubicBezTo>
                <a:lnTo>
                  <a:pt x="41100" y="8780"/>
                </a:lnTo>
                <a:cubicBezTo>
                  <a:pt x="41066" y="8843"/>
                  <a:pt x="41053" y="8884"/>
                  <a:pt x="41041" y="8884"/>
                </a:cubicBezTo>
                <a:cubicBezTo>
                  <a:pt x="41029" y="8884"/>
                  <a:pt x="41017" y="8839"/>
                  <a:pt x="40984" y="8728"/>
                </a:cubicBezTo>
                <a:cubicBezTo>
                  <a:pt x="40993" y="8722"/>
                  <a:pt x="41001" y="8716"/>
                  <a:pt x="41008" y="8710"/>
                </a:cubicBezTo>
                <a:close/>
                <a:moveTo>
                  <a:pt x="42028" y="8832"/>
                </a:moveTo>
                <a:lnTo>
                  <a:pt x="42028" y="8832"/>
                </a:lnTo>
                <a:cubicBezTo>
                  <a:pt x="42040" y="8881"/>
                  <a:pt x="42051" y="8928"/>
                  <a:pt x="42061" y="8971"/>
                </a:cubicBezTo>
                <a:lnTo>
                  <a:pt x="42061" y="8971"/>
                </a:lnTo>
                <a:cubicBezTo>
                  <a:pt x="42122" y="8999"/>
                  <a:pt x="42185" y="9026"/>
                  <a:pt x="42248" y="9053"/>
                </a:cubicBezTo>
                <a:lnTo>
                  <a:pt x="42248" y="9053"/>
                </a:lnTo>
                <a:cubicBezTo>
                  <a:pt x="42190" y="8978"/>
                  <a:pt x="42120" y="8904"/>
                  <a:pt x="42028" y="8832"/>
                </a:cubicBezTo>
                <a:close/>
                <a:moveTo>
                  <a:pt x="43359" y="9265"/>
                </a:moveTo>
                <a:cubicBezTo>
                  <a:pt x="43257" y="9265"/>
                  <a:pt x="43156" y="9294"/>
                  <a:pt x="43021" y="9352"/>
                </a:cubicBezTo>
                <a:lnTo>
                  <a:pt x="43021" y="9352"/>
                </a:lnTo>
                <a:cubicBezTo>
                  <a:pt x="43298" y="9447"/>
                  <a:pt x="43529" y="9508"/>
                  <a:pt x="43646" y="9508"/>
                </a:cubicBezTo>
                <a:cubicBezTo>
                  <a:pt x="43696" y="9508"/>
                  <a:pt x="43724" y="9497"/>
                  <a:pt x="43727" y="9472"/>
                </a:cubicBezTo>
                <a:cubicBezTo>
                  <a:pt x="43944" y="9515"/>
                  <a:pt x="44148" y="9570"/>
                  <a:pt x="44338" y="9637"/>
                </a:cubicBezTo>
                <a:lnTo>
                  <a:pt x="44338" y="9637"/>
                </a:lnTo>
                <a:cubicBezTo>
                  <a:pt x="44341" y="9634"/>
                  <a:pt x="44343" y="9632"/>
                  <a:pt x="44346" y="9630"/>
                </a:cubicBezTo>
                <a:cubicBezTo>
                  <a:pt x="43793" y="9392"/>
                  <a:pt x="43574" y="9265"/>
                  <a:pt x="43359" y="9265"/>
                </a:cubicBezTo>
                <a:close/>
                <a:moveTo>
                  <a:pt x="43052" y="9683"/>
                </a:moveTo>
                <a:cubicBezTo>
                  <a:pt x="42943" y="9809"/>
                  <a:pt x="42994" y="9840"/>
                  <a:pt x="43185" y="9856"/>
                </a:cubicBezTo>
                <a:lnTo>
                  <a:pt x="43185" y="9856"/>
                </a:lnTo>
                <a:cubicBezTo>
                  <a:pt x="43149" y="9774"/>
                  <a:pt x="43102" y="9718"/>
                  <a:pt x="43052" y="9683"/>
                </a:cubicBezTo>
                <a:close/>
                <a:moveTo>
                  <a:pt x="42750" y="9816"/>
                </a:moveTo>
                <a:cubicBezTo>
                  <a:pt x="42767" y="9837"/>
                  <a:pt x="42790" y="9856"/>
                  <a:pt x="42820" y="9872"/>
                </a:cubicBezTo>
                <a:lnTo>
                  <a:pt x="42820" y="9872"/>
                </a:lnTo>
                <a:cubicBezTo>
                  <a:pt x="42855" y="9907"/>
                  <a:pt x="42907" y="9943"/>
                  <a:pt x="42980" y="9977"/>
                </a:cubicBezTo>
                <a:cubicBezTo>
                  <a:pt x="42938" y="9948"/>
                  <a:pt x="42899" y="9919"/>
                  <a:pt x="42863" y="9890"/>
                </a:cubicBezTo>
                <a:lnTo>
                  <a:pt x="42863" y="9890"/>
                </a:lnTo>
                <a:cubicBezTo>
                  <a:pt x="42910" y="9905"/>
                  <a:pt x="42971" y="9915"/>
                  <a:pt x="43051" y="9915"/>
                </a:cubicBezTo>
                <a:cubicBezTo>
                  <a:pt x="43095" y="9915"/>
                  <a:pt x="43146" y="9912"/>
                  <a:pt x="43203" y="9906"/>
                </a:cubicBezTo>
                <a:cubicBezTo>
                  <a:pt x="43199" y="9894"/>
                  <a:pt x="43195" y="9884"/>
                  <a:pt x="43191" y="9873"/>
                </a:cubicBezTo>
                <a:lnTo>
                  <a:pt x="43191" y="9873"/>
                </a:lnTo>
                <a:cubicBezTo>
                  <a:pt x="43281" y="9882"/>
                  <a:pt x="43354" y="9887"/>
                  <a:pt x="43408" y="9887"/>
                </a:cubicBezTo>
                <a:cubicBezTo>
                  <a:pt x="43455" y="9887"/>
                  <a:pt x="43487" y="9883"/>
                  <a:pt x="43502" y="9875"/>
                </a:cubicBezTo>
                <a:cubicBezTo>
                  <a:pt x="43372" y="9868"/>
                  <a:pt x="43266" y="9863"/>
                  <a:pt x="43185" y="9856"/>
                </a:cubicBezTo>
                <a:lnTo>
                  <a:pt x="43185" y="9856"/>
                </a:lnTo>
                <a:cubicBezTo>
                  <a:pt x="43187" y="9862"/>
                  <a:pt x="43189" y="9868"/>
                  <a:pt x="43191" y="9873"/>
                </a:cubicBezTo>
                <a:lnTo>
                  <a:pt x="43191" y="9873"/>
                </a:lnTo>
                <a:cubicBezTo>
                  <a:pt x="43080" y="9862"/>
                  <a:pt x="42942" y="9844"/>
                  <a:pt x="42783" y="9821"/>
                </a:cubicBezTo>
                <a:lnTo>
                  <a:pt x="42783" y="9821"/>
                </a:lnTo>
                <a:cubicBezTo>
                  <a:pt x="42781" y="9819"/>
                  <a:pt x="42780" y="9818"/>
                  <a:pt x="42779" y="9817"/>
                </a:cubicBezTo>
                <a:lnTo>
                  <a:pt x="42779" y="9817"/>
                </a:lnTo>
                <a:cubicBezTo>
                  <a:pt x="42779" y="9818"/>
                  <a:pt x="42780" y="9819"/>
                  <a:pt x="42781" y="9820"/>
                </a:cubicBezTo>
                <a:lnTo>
                  <a:pt x="42781" y="9820"/>
                </a:lnTo>
                <a:cubicBezTo>
                  <a:pt x="42771" y="9819"/>
                  <a:pt x="42761" y="9817"/>
                  <a:pt x="42750" y="9816"/>
                </a:cubicBezTo>
                <a:close/>
                <a:moveTo>
                  <a:pt x="40708" y="8355"/>
                </a:moveTo>
                <a:cubicBezTo>
                  <a:pt x="40706" y="8588"/>
                  <a:pt x="40838" y="8631"/>
                  <a:pt x="40951" y="8631"/>
                </a:cubicBezTo>
                <a:cubicBezTo>
                  <a:pt x="40972" y="8631"/>
                  <a:pt x="40992" y="8630"/>
                  <a:pt x="41011" y="8628"/>
                </a:cubicBezTo>
                <a:lnTo>
                  <a:pt x="41011" y="8628"/>
                </a:lnTo>
                <a:cubicBezTo>
                  <a:pt x="41013" y="8630"/>
                  <a:pt x="41015" y="8632"/>
                  <a:pt x="41017" y="8634"/>
                </a:cubicBezTo>
                <a:lnTo>
                  <a:pt x="41017" y="8634"/>
                </a:lnTo>
                <a:cubicBezTo>
                  <a:pt x="41011" y="8651"/>
                  <a:pt x="41008" y="8668"/>
                  <a:pt x="41007" y="8684"/>
                </a:cubicBezTo>
                <a:lnTo>
                  <a:pt x="41007" y="8684"/>
                </a:lnTo>
                <a:cubicBezTo>
                  <a:pt x="40857" y="8647"/>
                  <a:pt x="40764" y="8636"/>
                  <a:pt x="40679" y="8636"/>
                </a:cubicBezTo>
                <a:cubicBezTo>
                  <a:pt x="40534" y="8636"/>
                  <a:pt x="40410" y="8670"/>
                  <a:pt x="40059" y="8670"/>
                </a:cubicBezTo>
                <a:cubicBezTo>
                  <a:pt x="39934" y="8670"/>
                  <a:pt x="39780" y="8665"/>
                  <a:pt x="39586" y="8654"/>
                </a:cubicBezTo>
                <a:lnTo>
                  <a:pt x="39586" y="8654"/>
                </a:lnTo>
                <a:cubicBezTo>
                  <a:pt x="39475" y="8668"/>
                  <a:pt x="40300" y="8786"/>
                  <a:pt x="40282" y="8988"/>
                </a:cubicBezTo>
                <a:cubicBezTo>
                  <a:pt x="39482" y="8907"/>
                  <a:pt x="38192" y="8844"/>
                  <a:pt x="37488" y="8660"/>
                </a:cubicBezTo>
                <a:lnTo>
                  <a:pt x="37488" y="8660"/>
                </a:lnTo>
                <a:cubicBezTo>
                  <a:pt x="38622" y="9005"/>
                  <a:pt x="40692" y="9457"/>
                  <a:pt x="42084" y="9705"/>
                </a:cubicBezTo>
                <a:lnTo>
                  <a:pt x="42084" y="9705"/>
                </a:lnTo>
                <a:cubicBezTo>
                  <a:pt x="42079" y="9776"/>
                  <a:pt x="42080" y="9873"/>
                  <a:pt x="42085" y="10003"/>
                </a:cubicBezTo>
                <a:cubicBezTo>
                  <a:pt x="42090" y="9869"/>
                  <a:pt x="42113" y="9795"/>
                  <a:pt x="42129" y="9713"/>
                </a:cubicBezTo>
                <a:lnTo>
                  <a:pt x="42129" y="9713"/>
                </a:lnTo>
                <a:cubicBezTo>
                  <a:pt x="42358" y="9753"/>
                  <a:pt x="42567" y="9788"/>
                  <a:pt x="42750" y="9816"/>
                </a:cubicBezTo>
                <a:lnTo>
                  <a:pt x="42750" y="9816"/>
                </a:lnTo>
                <a:cubicBezTo>
                  <a:pt x="42735" y="9797"/>
                  <a:pt x="42724" y="9776"/>
                  <a:pt x="42716" y="9755"/>
                </a:cubicBezTo>
                <a:lnTo>
                  <a:pt x="42716" y="9755"/>
                </a:lnTo>
                <a:cubicBezTo>
                  <a:pt x="42735" y="9775"/>
                  <a:pt x="42756" y="9796"/>
                  <a:pt x="42779" y="9817"/>
                </a:cubicBezTo>
                <a:lnTo>
                  <a:pt x="42779" y="9817"/>
                </a:lnTo>
                <a:cubicBezTo>
                  <a:pt x="42728" y="9718"/>
                  <a:pt x="42806" y="9638"/>
                  <a:pt x="42913" y="9638"/>
                </a:cubicBezTo>
                <a:cubicBezTo>
                  <a:pt x="42957" y="9638"/>
                  <a:pt x="43006" y="9651"/>
                  <a:pt x="43052" y="9683"/>
                </a:cubicBezTo>
                <a:lnTo>
                  <a:pt x="43052" y="9683"/>
                </a:lnTo>
                <a:cubicBezTo>
                  <a:pt x="43063" y="9671"/>
                  <a:pt x="43075" y="9658"/>
                  <a:pt x="43089" y="9644"/>
                </a:cubicBezTo>
                <a:cubicBezTo>
                  <a:pt x="42985" y="9577"/>
                  <a:pt x="42898" y="9553"/>
                  <a:pt x="42828" y="9553"/>
                </a:cubicBezTo>
                <a:cubicBezTo>
                  <a:pt x="42760" y="9553"/>
                  <a:pt x="42708" y="9576"/>
                  <a:pt x="42671" y="9602"/>
                </a:cubicBezTo>
                <a:lnTo>
                  <a:pt x="42671" y="9602"/>
                </a:lnTo>
                <a:cubicBezTo>
                  <a:pt x="42666" y="9590"/>
                  <a:pt x="42661" y="9578"/>
                  <a:pt x="42653" y="9567"/>
                </a:cubicBezTo>
                <a:cubicBezTo>
                  <a:pt x="43026" y="9430"/>
                  <a:pt x="43067" y="9369"/>
                  <a:pt x="42986" y="9368"/>
                </a:cubicBezTo>
                <a:lnTo>
                  <a:pt x="42986" y="9368"/>
                </a:lnTo>
                <a:cubicBezTo>
                  <a:pt x="42998" y="9362"/>
                  <a:pt x="43009" y="9357"/>
                  <a:pt x="43021" y="9352"/>
                </a:cubicBezTo>
                <a:lnTo>
                  <a:pt x="43021" y="9352"/>
                </a:lnTo>
                <a:cubicBezTo>
                  <a:pt x="42782" y="9271"/>
                  <a:pt x="42510" y="9166"/>
                  <a:pt x="42248" y="9053"/>
                </a:cubicBezTo>
                <a:lnTo>
                  <a:pt x="42248" y="9053"/>
                </a:lnTo>
                <a:cubicBezTo>
                  <a:pt x="42374" y="9218"/>
                  <a:pt x="42442" y="9388"/>
                  <a:pt x="42562" y="9565"/>
                </a:cubicBezTo>
                <a:lnTo>
                  <a:pt x="42562" y="9565"/>
                </a:lnTo>
                <a:cubicBezTo>
                  <a:pt x="42557" y="9572"/>
                  <a:pt x="42552" y="9579"/>
                  <a:pt x="42547" y="9586"/>
                </a:cubicBezTo>
                <a:cubicBezTo>
                  <a:pt x="42554" y="9582"/>
                  <a:pt x="42562" y="9578"/>
                  <a:pt x="42569" y="9574"/>
                </a:cubicBezTo>
                <a:lnTo>
                  <a:pt x="42569" y="9574"/>
                </a:lnTo>
                <a:cubicBezTo>
                  <a:pt x="42580" y="9590"/>
                  <a:pt x="42591" y="9605"/>
                  <a:pt x="42602" y="9621"/>
                </a:cubicBezTo>
                <a:lnTo>
                  <a:pt x="42602" y="9621"/>
                </a:lnTo>
                <a:cubicBezTo>
                  <a:pt x="42402" y="9596"/>
                  <a:pt x="42271" y="9527"/>
                  <a:pt x="42189" y="9527"/>
                </a:cubicBezTo>
                <a:cubicBezTo>
                  <a:pt x="42174" y="9527"/>
                  <a:pt x="42160" y="9530"/>
                  <a:pt x="42148" y="9536"/>
                </a:cubicBezTo>
                <a:lnTo>
                  <a:pt x="42148" y="9536"/>
                </a:lnTo>
                <a:cubicBezTo>
                  <a:pt x="42147" y="9419"/>
                  <a:pt x="42127" y="9253"/>
                  <a:pt x="42061" y="8971"/>
                </a:cubicBezTo>
                <a:lnTo>
                  <a:pt x="42061" y="8971"/>
                </a:lnTo>
                <a:cubicBezTo>
                  <a:pt x="41870" y="8885"/>
                  <a:pt x="41691" y="8798"/>
                  <a:pt x="41540" y="8716"/>
                </a:cubicBezTo>
                <a:lnTo>
                  <a:pt x="41540" y="8716"/>
                </a:lnTo>
                <a:cubicBezTo>
                  <a:pt x="41486" y="8808"/>
                  <a:pt x="41415" y="8845"/>
                  <a:pt x="41351" y="8845"/>
                </a:cubicBezTo>
                <a:cubicBezTo>
                  <a:pt x="41289" y="8845"/>
                  <a:pt x="41235" y="8810"/>
                  <a:pt x="41211" y="8757"/>
                </a:cubicBezTo>
                <a:lnTo>
                  <a:pt x="41211" y="8757"/>
                </a:lnTo>
                <a:cubicBezTo>
                  <a:pt x="41220" y="8754"/>
                  <a:pt x="41229" y="8750"/>
                  <a:pt x="41238" y="8746"/>
                </a:cubicBezTo>
                <a:lnTo>
                  <a:pt x="41238" y="8746"/>
                </a:lnTo>
                <a:cubicBezTo>
                  <a:pt x="41226" y="8743"/>
                  <a:pt x="41215" y="8740"/>
                  <a:pt x="41203" y="8736"/>
                </a:cubicBezTo>
                <a:lnTo>
                  <a:pt x="41203" y="8736"/>
                </a:lnTo>
                <a:cubicBezTo>
                  <a:pt x="41203" y="8735"/>
                  <a:pt x="41203" y="8734"/>
                  <a:pt x="41202" y="8733"/>
                </a:cubicBezTo>
                <a:lnTo>
                  <a:pt x="41202" y="8733"/>
                </a:lnTo>
                <a:cubicBezTo>
                  <a:pt x="41214" y="8737"/>
                  <a:pt x="41226" y="8741"/>
                  <a:pt x="41239" y="8746"/>
                </a:cubicBezTo>
                <a:lnTo>
                  <a:pt x="41239" y="8746"/>
                </a:lnTo>
                <a:cubicBezTo>
                  <a:pt x="41289" y="8725"/>
                  <a:pt x="41349" y="8693"/>
                  <a:pt x="41420" y="8648"/>
                </a:cubicBezTo>
                <a:lnTo>
                  <a:pt x="41420" y="8648"/>
                </a:lnTo>
                <a:cubicBezTo>
                  <a:pt x="41457" y="8670"/>
                  <a:pt x="41497" y="8693"/>
                  <a:pt x="41540" y="8716"/>
                </a:cubicBezTo>
                <a:lnTo>
                  <a:pt x="41540" y="8716"/>
                </a:lnTo>
                <a:cubicBezTo>
                  <a:pt x="41570" y="8666"/>
                  <a:pt x="41595" y="8599"/>
                  <a:pt x="41610" y="8512"/>
                </a:cubicBezTo>
                <a:lnTo>
                  <a:pt x="41610" y="8512"/>
                </a:lnTo>
                <a:cubicBezTo>
                  <a:pt x="41540" y="8567"/>
                  <a:pt x="41476" y="8612"/>
                  <a:pt x="41420" y="8648"/>
                </a:cubicBezTo>
                <a:lnTo>
                  <a:pt x="41420" y="8648"/>
                </a:lnTo>
                <a:cubicBezTo>
                  <a:pt x="41362" y="8614"/>
                  <a:pt x="41311" y="8582"/>
                  <a:pt x="41268" y="8552"/>
                </a:cubicBezTo>
                <a:lnTo>
                  <a:pt x="41268" y="8552"/>
                </a:lnTo>
                <a:cubicBezTo>
                  <a:pt x="41256" y="8564"/>
                  <a:pt x="41245" y="8575"/>
                  <a:pt x="41235" y="8586"/>
                </a:cubicBezTo>
                <a:lnTo>
                  <a:pt x="41235" y="8586"/>
                </a:lnTo>
                <a:cubicBezTo>
                  <a:pt x="41243" y="8574"/>
                  <a:pt x="41253" y="8562"/>
                  <a:pt x="41265" y="8550"/>
                </a:cubicBezTo>
                <a:lnTo>
                  <a:pt x="41265" y="8550"/>
                </a:lnTo>
                <a:cubicBezTo>
                  <a:pt x="41266" y="8550"/>
                  <a:pt x="41267" y="8551"/>
                  <a:pt x="41268" y="8552"/>
                </a:cubicBezTo>
                <a:lnTo>
                  <a:pt x="41268" y="8552"/>
                </a:lnTo>
                <a:cubicBezTo>
                  <a:pt x="41289" y="8530"/>
                  <a:pt x="41313" y="8509"/>
                  <a:pt x="41339" y="8487"/>
                </a:cubicBezTo>
                <a:lnTo>
                  <a:pt x="41339" y="8487"/>
                </a:lnTo>
                <a:cubicBezTo>
                  <a:pt x="41309" y="8507"/>
                  <a:pt x="41284" y="8529"/>
                  <a:pt x="41265" y="8550"/>
                </a:cubicBezTo>
                <a:lnTo>
                  <a:pt x="41265" y="8550"/>
                </a:lnTo>
                <a:cubicBezTo>
                  <a:pt x="41230" y="8525"/>
                  <a:pt x="41200" y="8501"/>
                  <a:pt x="41177" y="8480"/>
                </a:cubicBezTo>
                <a:cubicBezTo>
                  <a:pt x="41104" y="8497"/>
                  <a:pt x="41045" y="8562"/>
                  <a:pt x="41020" y="8627"/>
                </a:cubicBezTo>
                <a:lnTo>
                  <a:pt x="41020" y="8627"/>
                </a:lnTo>
                <a:cubicBezTo>
                  <a:pt x="41017" y="8627"/>
                  <a:pt x="41014" y="8627"/>
                  <a:pt x="41011" y="8628"/>
                </a:cubicBezTo>
                <a:lnTo>
                  <a:pt x="41011" y="8628"/>
                </a:lnTo>
                <a:cubicBezTo>
                  <a:pt x="40948" y="8567"/>
                  <a:pt x="40946" y="8502"/>
                  <a:pt x="40708" y="8355"/>
                </a:cubicBezTo>
                <a:close/>
                <a:moveTo>
                  <a:pt x="645" y="10226"/>
                </a:moveTo>
                <a:cubicBezTo>
                  <a:pt x="642" y="10226"/>
                  <a:pt x="634" y="10232"/>
                  <a:pt x="619" y="10244"/>
                </a:cubicBezTo>
                <a:cubicBezTo>
                  <a:pt x="622" y="10256"/>
                  <a:pt x="623" y="10271"/>
                  <a:pt x="623" y="10286"/>
                </a:cubicBezTo>
                <a:lnTo>
                  <a:pt x="623" y="10286"/>
                </a:lnTo>
                <a:cubicBezTo>
                  <a:pt x="638" y="10249"/>
                  <a:pt x="651" y="10226"/>
                  <a:pt x="645" y="10226"/>
                </a:cubicBezTo>
                <a:close/>
                <a:moveTo>
                  <a:pt x="43163" y="10613"/>
                </a:moveTo>
                <a:cubicBezTo>
                  <a:pt x="43436" y="10839"/>
                  <a:pt x="43596" y="10923"/>
                  <a:pt x="43665" y="10923"/>
                </a:cubicBezTo>
                <a:cubicBezTo>
                  <a:pt x="43677" y="10923"/>
                  <a:pt x="43686" y="10920"/>
                  <a:pt x="43693" y="10915"/>
                </a:cubicBezTo>
                <a:lnTo>
                  <a:pt x="43693" y="10915"/>
                </a:lnTo>
                <a:cubicBezTo>
                  <a:pt x="43575" y="10847"/>
                  <a:pt x="43372" y="10759"/>
                  <a:pt x="43163" y="10613"/>
                </a:cubicBezTo>
                <a:close/>
                <a:moveTo>
                  <a:pt x="40274" y="10964"/>
                </a:moveTo>
                <a:cubicBezTo>
                  <a:pt x="40264" y="10968"/>
                  <a:pt x="40255" y="10972"/>
                  <a:pt x="40247" y="10977"/>
                </a:cubicBezTo>
                <a:cubicBezTo>
                  <a:pt x="40257" y="10973"/>
                  <a:pt x="40266" y="10968"/>
                  <a:pt x="40274" y="10964"/>
                </a:cubicBezTo>
                <a:close/>
                <a:moveTo>
                  <a:pt x="6441" y="1"/>
                </a:moveTo>
                <a:cubicBezTo>
                  <a:pt x="5418" y="1"/>
                  <a:pt x="3315" y="879"/>
                  <a:pt x="3288" y="2499"/>
                </a:cubicBezTo>
                <a:lnTo>
                  <a:pt x="3288" y="2499"/>
                </a:lnTo>
                <a:cubicBezTo>
                  <a:pt x="3320" y="2460"/>
                  <a:pt x="3342" y="2434"/>
                  <a:pt x="3343" y="2432"/>
                </a:cubicBezTo>
                <a:lnTo>
                  <a:pt x="3343" y="2432"/>
                </a:lnTo>
                <a:cubicBezTo>
                  <a:pt x="3340" y="2437"/>
                  <a:pt x="3333" y="2678"/>
                  <a:pt x="3326" y="2853"/>
                </a:cubicBezTo>
                <a:lnTo>
                  <a:pt x="3326" y="2853"/>
                </a:lnTo>
                <a:cubicBezTo>
                  <a:pt x="3323" y="2856"/>
                  <a:pt x="3320" y="2859"/>
                  <a:pt x="3317" y="2863"/>
                </a:cubicBezTo>
                <a:lnTo>
                  <a:pt x="3317" y="2863"/>
                </a:lnTo>
                <a:cubicBezTo>
                  <a:pt x="3296" y="2738"/>
                  <a:pt x="3287" y="2616"/>
                  <a:pt x="3288" y="2499"/>
                </a:cubicBezTo>
                <a:lnTo>
                  <a:pt x="3288" y="2499"/>
                </a:lnTo>
                <a:cubicBezTo>
                  <a:pt x="3186" y="2623"/>
                  <a:pt x="2975" y="2879"/>
                  <a:pt x="2968" y="2890"/>
                </a:cubicBezTo>
                <a:lnTo>
                  <a:pt x="2968" y="2890"/>
                </a:lnTo>
                <a:cubicBezTo>
                  <a:pt x="2968" y="2890"/>
                  <a:pt x="2968" y="2890"/>
                  <a:pt x="2968" y="2890"/>
                </a:cubicBezTo>
                <a:cubicBezTo>
                  <a:pt x="2977" y="2890"/>
                  <a:pt x="3090" y="2937"/>
                  <a:pt x="3184" y="2976"/>
                </a:cubicBezTo>
                <a:lnTo>
                  <a:pt x="3184" y="2976"/>
                </a:lnTo>
                <a:cubicBezTo>
                  <a:pt x="3251" y="2929"/>
                  <a:pt x="3293" y="2890"/>
                  <a:pt x="3317" y="2863"/>
                </a:cubicBezTo>
                <a:lnTo>
                  <a:pt x="3317" y="2863"/>
                </a:lnTo>
                <a:cubicBezTo>
                  <a:pt x="3318" y="2869"/>
                  <a:pt x="3319" y="2875"/>
                  <a:pt x="3320" y="2881"/>
                </a:cubicBezTo>
                <a:cubicBezTo>
                  <a:pt x="3322" y="2876"/>
                  <a:pt x="3324" y="2871"/>
                  <a:pt x="3325" y="2866"/>
                </a:cubicBezTo>
                <a:lnTo>
                  <a:pt x="3325" y="2866"/>
                </a:lnTo>
                <a:cubicBezTo>
                  <a:pt x="3322" y="2959"/>
                  <a:pt x="3318" y="3030"/>
                  <a:pt x="3316" y="3030"/>
                </a:cubicBezTo>
                <a:cubicBezTo>
                  <a:pt x="3316" y="3030"/>
                  <a:pt x="3316" y="3030"/>
                  <a:pt x="3316" y="3030"/>
                </a:cubicBezTo>
                <a:lnTo>
                  <a:pt x="3316" y="3030"/>
                </a:lnTo>
                <a:cubicBezTo>
                  <a:pt x="3316" y="3030"/>
                  <a:pt x="3316" y="3030"/>
                  <a:pt x="3316" y="3030"/>
                </a:cubicBezTo>
                <a:cubicBezTo>
                  <a:pt x="3316" y="3030"/>
                  <a:pt x="3316" y="3030"/>
                  <a:pt x="3315" y="3030"/>
                </a:cubicBezTo>
                <a:lnTo>
                  <a:pt x="3315" y="3030"/>
                </a:lnTo>
                <a:cubicBezTo>
                  <a:pt x="3315" y="3030"/>
                  <a:pt x="3315" y="3030"/>
                  <a:pt x="3316" y="3030"/>
                </a:cubicBezTo>
                <a:lnTo>
                  <a:pt x="3316" y="3030"/>
                </a:lnTo>
                <a:cubicBezTo>
                  <a:pt x="3313" y="3030"/>
                  <a:pt x="3253" y="3005"/>
                  <a:pt x="3184" y="2976"/>
                </a:cubicBezTo>
                <a:lnTo>
                  <a:pt x="3184" y="2976"/>
                </a:lnTo>
                <a:cubicBezTo>
                  <a:pt x="3137" y="3009"/>
                  <a:pt x="3078" y="3046"/>
                  <a:pt x="3002" y="3085"/>
                </a:cubicBezTo>
                <a:cubicBezTo>
                  <a:pt x="2921" y="3081"/>
                  <a:pt x="3239" y="3058"/>
                  <a:pt x="2585" y="2909"/>
                </a:cubicBezTo>
                <a:lnTo>
                  <a:pt x="2585" y="2909"/>
                </a:lnTo>
                <a:cubicBezTo>
                  <a:pt x="2655" y="3136"/>
                  <a:pt x="2478" y="3510"/>
                  <a:pt x="1820" y="3709"/>
                </a:cubicBezTo>
                <a:cubicBezTo>
                  <a:pt x="1996" y="3719"/>
                  <a:pt x="2374" y="4174"/>
                  <a:pt x="2243" y="4386"/>
                </a:cubicBezTo>
                <a:lnTo>
                  <a:pt x="2243" y="4386"/>
                </a:lnTo>
                <a:cubicBezTo>
                  <a:pt x="2336" y="4374"/>
                  <a:pt x="2421" y="4369"/>
                  <a:pt x="2491" y="4369"/>
                </a:cubicBezTo>
                <a:cubicBezTo>
                  <a:pt x="2673" y="4369"/>
                  <a:pt x="2747" y="4405"/>
                  <a:pt x="2550" y="4455"/>
                </a:cubicBezTo>
                <a:cubicBezTo>
                  <a:pt x="2443" y="4582"/>
                  <a:pt x="2470" y="4674"/>
                  <a:pt x="2170" y="4674"/>
                </a:cubicBezTo>
                <a:cubicBezTo>
                  <a:pt x="2038" y="4674"/>
                  <a:pt x="1842" y="4656"/>
                  <a:pt x="1542" y="4615"/>
                </a:cubicBezTo>
                <a:cubicBezTo>
                  <a:pt x="1625" y="4594"/>
                  <a:pt x="1690" y="4588"/>
                  <a:pt x="1735" y="4588"/>
                </a:cubicBezTo>
                <a:lnTo>
                  <a:pt x="1735" y="4588"/>
                </a:lnTo>
                <a:cubicBezTo>
                  <a:pt x="1664" y="4569"/>
                  <a:pt x="1539" y="4523"/>
                  <a:pt x="1354" y="4421"/>
                </a:cubicBezTo>
                <a:lnTo>
                  <a:pt x="1354" y="4421"/>
                </a:lnTo>
                <a:cubicBezTo>
                  <a:pt x="1492" y="4574"/>
                  <a:pt x="1645" y="5860"/>
                  <a:pt x="2236" y="5968"/>
                </a:cubicBezTo>
                <a:lnTo>
                  <a:pt x="2236" y="5968"/>
                </a:lnTo>
                <a:cubicBezTo>
                  <a:pt x="2352" y="5535"/>
                  <a:pt x="2652" y="5094"/>
                  <a:pt x="2858" y="5094"/>
                </a:cubicBezTo>
                <a:cubicBezTo>
                  <a:pt x="2865" y="5094"/>
                  <a:pt x="2872" y="5095"/>
                  <a:pt x="2879" y="5096"/>
                </a:cubicBezTo>
                <a:lnTo>
                  <a:pt x="2879" y="5096"/>
                </a:lnTo>
                <a:cubicBezTo>
                  <a:pt x="2610" y="5007"/>
                  <a:pt x="2540" y="4981"/>
                  <a:pt x="2497" y="4981"/>
                </a:cubicBezTo>
                <a:cubicBezTo>
                  <a:pt x="2440" y="4981"/>
                  <a:pt x="2428" y="5024"/>
                  <a:pt x="2084" y="5024"/>
                </a:cubicBezTo>
                <a:cubicBezTo>
                  <a:pt x="1978" y="5024"/>
                  <a:pt x="1841" y="5020"/>
                  <a:pt x="1662" y="5009"/>
                </a:cubicBezTo>
                <a:cubicBezTo>
                  <a:pt x="1971" y="4824"/>
                  <a:pt x="2392" y="4740"/>
                  <a:pt x="2599" y="4665"/>
                </a:cubicBezTo>
                <a:lnTo>
                  <a:pt x="2599" y="4665"/>
                </a:lnTo>
                <a:cubicBezTo>
                  <a:pt x="2661" y="4689"/>
                  <a:pt x="2703" y="4704"/>
                  <a:pt x="2592" y="4727"/>
                </a:cubicBezTo>
                <a:cubicBezTo>
                  <a:pt x="2868" y="4710"/>
                  <a:pt x="3079" y="4591"/>
                  <a:pt x="3182" y="4458"/>
                </a:cubicBezTo>
                <a:lnTo>
                  <a:pt x="3182" y="4458"/>
                </a:lnTo>
                <a:cubicBezTo>
                  <a:pt x="3196" y="5536"/>
                  <a:pt x="2296" y="7562"/>
                  <a:pt x="2632" y="7562"/>
                </a:cubicBezTo>
                <a:cubicBezTo>
                  <a:pt x="2641" y="7562"/>
                  <a:pt x="2651" y="7560"/>
                  <a:pt x="2662" y="7557"/>
                </a:cubicBezTo>
                <a:lnTo>
                  <a:pt x="2662" y="7557"/>
                </a:lnTo>
                <a:cubicBezTo>
                  <a:pt x="2437" y="7630"/>
                  <a:pt x="2384" y="7707"/>
                  <a:pt x="2517" y="7745"/>
                </a:cubicBezTo>
                <a:lnTo>
                  <a:pt x="2517" y="7745"/>
                </a:lnTo>
                <a:cubicBezTo>
                  <a:pt x="2521" y="7732"/>
                  <a:pt x="2532" y="7724"/>
                  <a:pt x="2547" y="7724"/>
                </a:cubicBezTo>
                <a:cubicBezTo>
                  <a:pt x="2565" y="7724"/>
                  <a:pt x="2590" y="7735"/>
                  <a:pt x="2622" y="7762"/>
                </a:cubicBezTo>
                <a:lnTo>
                  <a:pt x="2622" y="7762"/>
                </a:lnTo>
                <a:cubicBezTo>
                  <a:pt x="2579" y="7758"/>
                  <a:pt x="2544" y="7752"/>
                  <a:pt x="2517" y="7745"/>
                </a:cubicBezTo>
                <a:lnTo>
                  <a:pt x="2517" y="7745"/>
                </a:lnTo>
                <a:cubicBezTo>
                  <a:pt x="2502" y="7785"/>
                  <a:pt x="2542" y="7877"/>
                  <a:pt x="2661" y="7945"/>
                </a:cubicBezTo>
                <a:lnTo>
                  <a:pt x="2661" y="7945"/>
                </a:lnTo>
                <a:cubicBezTo>
                  <a:pt x="2663" y="7916"/>
                  <a:pt x="2677" y="7886"/>
                  <a:pt x="2705" y="7856"/>
                </a:cubicBezTo>
                <a:lnTo>
                  <a:pt x="2705" y="7856"/>
                </a:lnTo>
                <a:cubicBezTo>
                  <a:pt x="2674" y="7814"/>
                  <a:pt x="2646" y="7783"/>
                  <a:pt x="2622" y="7762"/>
                </a:cubicBezTo>
                <a:lnTo>
                  <a:pt x="2622" y="7762"/>
                </a:lnTo>
                <a:cubicBezTo>
                  <a:pt x="2660" y="7766"/>
                  <a:pt x="2705" y="7768"/>
                  <a:pt x="2757" y="7768"/>
                </a:cubicBezTo>
                <a:cubicBezTo>
                  <a:pt x="2781" y="7768"/>
                  <a:pt x="2807" y="7767"/>
                  <a:pt x="2834" y="7766"/>
                </a:cubicBezTo>
                <a:lnTo>
                  <a:pt x="2834" y="7766"/>
                </a:lnTo>
                <a:cubicBezTo>
                  <a:pt x="2777" y="7792"/>
                  <a:pt x="2734" y="7824"/>
                  <a:pt x="2705" y="7856"/>
                </a:cubicBezTo>
                <a:lnTo>
                  <a:pt x="2705" y="7856"/>
                </a:lnTo>
                <a:cubicBezTo>
                  <a:pt x="2732" y="7893"/>
                  <a:pt x="2762" y="7940"/>
                  <a:pt x="2794" y="7998"/>
                </a:cubicBezTo>
                <a:lnTo>
                  <a:pt x="2794" y="7998"/>
                </a:lnTo>
                <a:cubicBezTo>
                  <a:pt x="2742" y="7984"/>
                  <a:pt x="2697" y="7966"/>
                  <a:pt x="2661" y="7945"/>
                </a:cubicBezTo>
                <a:lnTo>
                  <a:pt x="2661" y="7945"/>
                </a:lnTo>
                <a:cubicBezTo>
                  <a:pt x="2656" y="8007"/>
                  <a:pt x="2710" y="8056"/>
                  <a:pt x="2822" y="8056"/>
                </a:cubicBezTo>
                <a:cubicBezTo>
                  <a:pt x="2872" y="8056"/>
                  <a:pt x="2934" y="8046"/>
                  <a:pt x="3007" y="8023"/>
                </a:cubicBezTo>
                <a:cubicBezTo>
                  <a:pt x="2948" y="8023"/>
                  <a:pt x="2895" y="8018"/>
                  <a:pt x="2847" y="8010"/>
                </a:cubicBezTo>
                <a:lnTo>
                  <a:pt x="2847" y="8010"/>
                </a:lnTo>
                <a:cubicBezTo>
                  <a:pt x="3165" y="7942"/>
                  <a:pt x="3278" y="7925"/>
                  <a:pt x="3282" y="7884"/>
                </a:cubicBezTo>
                <a:lnTo>
                  <a:pt x="3282" y="7884"/>
                </a:lnTo>
                <a:cubicBezTo>
                  <a:pt x="3360" y="7919"/>
                  <a:pt x="3461" y="7958"/>
                  <a:pt x="3595" y="8005"/>
                </a:cubicBezTo>
                <a:lnTo>
                  <a:pt x="3595" y="8005"/>
                </a:lnTo>
                <a:cubicBezTo>
                  <a:pt x="3482" y="7950"/>
                  <a:pt x="3409" y="7848"/>
                  <a:pt x="3368" y="7713"/>
                </a:cubicBezTo>
                <a:lnTo>
                  <a:pt x="3368" y="7713"/>
                </a:lnTo>
                <a:cubicBezTo>
                  <a:pt x="3380" y="7711"/>
                  <a:pt x="3392" y="7710"/>
                  <a:pt x="3403" y="7708"/>
                </a:cubicBezTo>
                <a:cubicBezTo>
                  <a:pt x="3391" y="7706"/>
                  <a:pt x="3378" y="7705"/>
                  <a:pt x="3366" y="7704"/>
                </a:cubicBezTo>
                <a:lnTo>
                  <a:pt x="3366" y="7704"/>
                </a:lnTo>
                <a:cubicBezTo>
                  <a:pt x="3102" y="6781"/>
                  <a:pt x="4310" y="4349"/>
                  <a:pt x="4628" y="4349"/>
                </a:cubicBezTo>
                <a:cubicBezTo>
                  <a:pt x="4644" y="4349"/>
                  <a:pt x="4658" y="4355"/>
                  <a:pt x="4669" y="4368"/>
                </a:cubicBezTo>
                <a:lnTo>
                  <a:pt x="4669" y="4368"/>
                </a:lnTo>
                <a:cubicBezTo>
                  <a:pt x="3916" y="3130"/>
                  <a:pt x="5084" y="2051"/>
                  <a:pt x="6037" y="2051"/>
                </a:cubicBezTo>
                <a:cubicBezTo>
                  <a:pt x="6114" y="2051"/>
                  <a:pt x="6189" y="2058"/>
                  <a:pt x="6262" y="2072"/>
                </a:cubicBezTo>
                <a:cubicBezTo>
                  <a:pt x="6274" y="2071"/>
                  <a:pt x="6288" y="2071"/>
                  <a:pt x="6305" y="2071"/>
                </a:cubicBezTo>
                <a:cubicBezTo>
                  <a:pt x="8261" y="2071"/>
                  <a:pt x="40267" y="10504"/>
                  <a:pt x="40122" y="10856"/>
                </a:cubicBezTo>
                <a:cubicBezTo>
                  <a:pt x="40691" y="10630"/>
                  <a:pt x="40513" y="10497"/>
                  <a:pt x="40542" y="10497"/>
                </a:cubicBezTo>
                <a:lnTo>
                  <a:pt x="40542" y="10497"/>
                </a:lnTo>
                <a:cubicBezTo>
                  <a:pt x="40562" y="10497"/>
                  <a:pt x="40681" y="10560"/>
                  <a:pt x="41214" y="10701"/>
                </a:cubicBezTo>
                <a:cubicBezTo>
                  <a:pt x="41188" y="10700"/>
                  <a:pt x="41163" y="10700"/>
                  <a:pt x="41140" y="10700"/>
                </a:cubicBezTo>
                <a:cubicBezTo>
                  <a:pt x="40358" y="10700"/>
                  <a:pt x="40444" y="10872"/>
                  <a:pt x="40274" y="10964"/>
                </a:cubicBezTo>
                <a:lnTo>
                  <a:pt x="40274" y="10964"/>
                </a:lnTo>
                <a:cubicBezTo>
                  <a:pt x="40368" y="10925"/>
                  <a:pt x="40548" y="10909"/>
                  <a:pt x="40770" y="10909"/>
                </a:cubicBezTo>
                <a:cubicBezTo>
                  <a:pt x="41660" y="10909"/>
                  <a:pt x="43230" y="11162"/>
                  <a:pt x="42755" y="11204"/>
                </a:cubicBezTo>
                <a:cubicBezTo>
                  <a:pt x="43438" y="11542"/>
                  <a:pt x="44448" y="12006"/>
                  <a:pt x="45124" y="12664"/>
                </a:cubicBezTo>
                <a:lnTo>
                  <a:pt x="45124" y="12664"/>
                </a:lnTo>
                <a:cubicBezTo>
                  <a:pt x="44728" y="11600"/>
                  <a:pt x="44303" y="10811"/>
                  <a:pt x="43567" y="10673"/>
                </a:cubicBezTo>
                <a:lnTo>
                  <a:pt x="43567" y="10673"/>
                </a:lnTo>
                <a:cubicBezTo>
                  <a:pt x="43682" y="10788"/>
                  <a:pt x="43731" y="10888"/>
                  <a:pt x="43693" y="10915"/>
                </a:cubicBezTo>
                <a:lnTo>
                  <a:pt x="43693" y="10915"/>
                </a:lnTo>
                <a:cubicBezTo>
                  <a:pt x="43831" y="10995"/>
                  <a:pt x="43853" y="11048"/>
                  <a:pt x="43628" y="11136"/>
                </a:cubicBezTo>
                <a:lnTo>
                  <a:pt x="43628" y="11136"/>
                </a:lnTo>
                <a:cubicBezTo>
                  <a:pt x="43597" y="11093"/>
                  <a:pt x="43443" y="11058"/>
                  <a:pt x="43181" y="11058"/>
                </a:cubicBezTo>
                <a:cubicBezTo>
                  <a:pt x="43120" y="11058"/>
                  <a:pt x="43052" y="11060"/>
                  <a:pt x="42978" y="11065"/>
                </a:cubicBezTo>
                <a:cubicBezTo>
                  <a:pt x="43293" y="10949"/>
                  <a:pt x="6329" y="1945"/>
                  <a:pt x="6721" y="1558"/>
                </a:cubicBezTo>
                <a:cubicBezTo>
                  <a:pt x="6597" y="1460"/>
                  <a:pt x="6462" y="1415"/>
                  <a:pt x="6316" y="1415"/>
                </a:cubicBezTo>
                <a:cubicBezTo>
                  <a:pt x="5602" y="1415"/>
                  <a:pt x="4604" y="2472"/>
                  <a:pt x="3183" y="3628"/>
                </a:cubicBezTo>
                <a:lnTo>
                  <a:pt x="3183" y="3628"/>
                </a:lnTo>
                <a:cubicBezTo>
                  <a:pt x="4311" y="1925"/>
                  <a:pt x="5470" y="906"/>
                  <a:pt x="6555" y="906"/>
                </a:cubicBezTo>
                <a:cubicBezTo>
                  <a:pt x="6685" y="906"/>
                  <a:pt x="6814" y="921"/>
                  <a:pt x="6941" y="950"/>
                </a:cubicBezTo>
                <a:cubicBezTo>
                  <a:pt x="7438" y="1178"/>
                  <a:pt x="34241" y="7830"/>
                  <a:pt x="34488" y="7830"/>
                </a:cubicBezTo>
                <a:cubicBezTo>
                  <a:pt x="34490" y="7830"/>
                  <a:pt x="34490" y="7829"/>
                  <a:pt x="34489" y="7828"/>
                </a:cubicBezTo>
                <a:cubicBezTo>
                  <a:pt x="34217" y="7525"/>
                  <a:pt x="33740" y="7548"/>
                  <a:pt x="34486" y="7532"/>
                </a:cubicBezTo>
                <a:cubicBezTo>
                  <a:pt x="34121" y="7091"/>
                  <a:pt x="33800" y="7285"/>
                  <a:pt x="33687" y="6902"/>
                </a:cubicBezTo>
                <a:lnTo>
                  <a:pt x="33687" y="6902"/>
                </a:lnTo>
                <a:cubicBezTo>
                  <a:pt x="25521" y="4782"/>
                  <a:pt x="8025" y="452"/>
                  <a:pt x="7884" y="312"/>
                </a:cubicBezTo>
                <a:lnTo>
                  <a:pt x="7884" y="312"/>
                </a:lnTo>
                <a:cubicBezTo>
                  <a:pt x="7505" y="490"/>
                  <a:pt x="7587" y="366"/>
                  <a:pt x="8165" y="649"/>
                </a:cubicBezTo>
                <a:cubicBezTo>
                  <a:pt x="8125" y="652"/>
                  <a:pt x="8086" y="654"/>
                  <a:pt x="8050" y="654"/>
                </a:cubicBezTo>
                <a:cubicBezTo>
                  <a:pt x="7424" y="654"/>
                  <a:pt x="7343" y="208"/>
                  <a:pt x="7797" y="127"/>
                </a:cubicBezTo>
                <a:lnTo>
                  <a:pt x="7797" y="127"/>
                </a:lnTo>
                <a:cubicBezTo>
                  <a:pt x="7560" y="163"/>
                  <a:pt x="7522" y="203"/>
                  <a:pt x="7426" y="203"/>
                </a:cubicBezTo>
                <a:cubicBezTo>
                  <a:pt x="7341" y="203"/>
                  <a:pt x="7209" y="172"/>
                  <a:pt x="6855" y="79"/>
                </a:cubicBezTo>
                <a:cubicBezTo>
                  <a:pt x="6759" y="26"/>
                  <a:pt x="6616" y="1"/>
                  <a:pt x="6441" y="1"/>
                </a:cubicBezTo>
                <a:close/>
                <a:moveTo>
                  <a:pt x="45124" y="12664"/>
                </a:moveTo>
                <a:cubicBezTo>
                  <a:pt x="45307" y="13157"/>
                  <a:pt x="45484" y="13710"/>
                  <a:pt x="45684" y="14284"/>
                </a:cubicBezTo>
                <a:lnTo>
                  <a:pt x="45684" y="14284"/>
                </a:lnTo>
                <a:cubicBezTo>
                  <a:pt x="45740" y="14226"/>
                  <a:pt x="45791" y="14167"/>
                  <a:pt x="45835" y="14105"/>
                </a:cubicBezTo>
                <a:lnTo>
                  <a:pt x="45835" y="14105"/>
                </a:lnTo>
                <a:cubicBezTo>
                  <a:pt x="45825" y="13542"/>
                  <a:pt x="45537" y="13067"/>
                  <a:pt x="45124" y="12664"/>
                </a:cubicBezTo>
                <a:close/>
                <a:moveTo>
                  <a:pt x="2247" y="6915"/>
                </a:moveTo>
                <a:lnTo>
                  <a:pt x="2247" y="6915"/>
                </a:lnTo>
                <a:cubicBezTo>
                  <a:pt x="2088" y="6976"/>
                  <a:pt x="1957" y="6926"/>
                  <a:pt x="1572" y="7185"/>
                </a:cubicBezTo>
                <a:lnTo>
                  <a:pt x="1572" y="7185"/>
                </a:lnTo>
                <a:cubicBezTo>
                  <a:pt x="1541" y="7100"/>
                  <a:pt x="1515" y="7026"/>
                  <a:pt x="1410" y="6950"/>
                </a:cubicBezTo>
                <a:lnTo>
                  <a:pt x="1410" y="6950"/>
                </a:lnTo>
                <a:cubicBezTo>
                  <a:pt x="1453" y="7130"/>
                  <a:pt x="955" y="8825"/>
                  <a:pt x="964" y="8825"/>
                </a:cubicBezTo>
                <a:cubicBezTo>
                  <a:pt x="964" y="8825"/>
                  <a:pt x="964" y="8824"/>
                  <a:pt x="965" y="8823"/>
                </a:cubicBezTo>
                <a:lnTo>
                  <a:pt x="965" y="8823"/>
                </a:lnTo>
                <a:cubicBezTo>
                  <a:pt x="961" y="8873"/>
                  <a:pt x="965" y="8925"/>
                  <a:pt x="980" y="8958"/>
                </a:cubicBezTo>
                <a:lnTo>
                  <a:pt x="980" y="8958"/>
                </a:lnTo>
                <a:cubicBezTo>
                  <a:pt x="965" y="8978"/>
                  <a:pt x="955" y="9014"/>
                  <a:pt x="951" y="9014"/>
                </a:cubicBezTo>
                <a:cubicBezTo>
                  <a:pt x="949" y="9014"/>
                  <a:pt x="948" y="9008"/>
                  <a:pt x="948" y="8992"/>
                </a:cubicBezTo>
                <a:cubicBezTo>
                  <a:pt x="914" y="8992"/>
                  <a:pt x="749" y="9514"/>
                  <a:pt x="765" y="9799"/>
                </a:cubicBezTo>
                <a:cubicBezTo>
                  <a:pt x="897" y="9846"/>
                  <a:pt x="968" y="9994"/>
                  <a:pt x="919" y="9994"/>
                </a:cubicBezTo>
                <a:cubicBezTo>
                  <a:pt x="900" y="9994"/>
                  <a:pt x="863" y="9971"/>
                  <a:pt x="805" y="9913"/>
                </a:cubicBezTo>
                <a:lnTo>
                  <a:pt x="805" y="9913"/>
                </a:lnTo>
                <a:cubicBezTo>
                  <a:pt x="807" y="9959"/>
                  <a:pt x="800" y="9973"/>
                  <a:pt x="791" y="9973"/>
                </a:cubicBezTo>
                <a:cubicBezTo>
                  <a:pt x="779" y="9973"/>
                  <a:pt x="762" y="9946"/>
                  <a:pt x="758" y="9946"/>
                </a:cubicBezTo>
                <a:lnTo>
                  <a:pt x="758" y="9946"/>
                </a:lnTo>
                <a:cubicBezTo>
                  <a:pt x="756" y="9946"/>
                  <a:pt x="758" y="9956"/>
                  <a:pt x="768" y="9984"/>
                </a:cubicBezTo>
                <a:cubicBezTo>
                  <a:pt x="759" y="9968"/>
                  <a:pt x="750" y="9960"/>
                  <a:pt x="741" y="9960"/>
                </a:cubicBezTo>
                <a:cubicBezTo>
                  <a:pt x="693" y="9960"/>
                  <a:pt x="654" y="10188"/>
                  <a:pt x="663" y="10362"/>
                </a:cubicBezTo>
                <a:cubicBezTo>
                  <a:pt x="656" y="10365"/>
                  <a:pt x="650" y="10367"/>
                  <a:pt x="646" y="10367"/>
                </a:cubicBezTo>
                <a:cubicBezTo>
                  <a:pt x="619" y="10367"/>
                  <a:pt x="623" y="10326"/>
                  <a:pt x="623" y="10286"/>
                </a:cubicBezTo>
                <a:lnTo>
                  <a:pt x="623" y="10286"/>
                </a:lnTo>
                <a:cubicBezTo>
                  <a:pt x="607" y="10324"/>
                  <a:pt x="590" y="10376"/>
                  <a:pt x="587" y="10436"/>
                </a:cubicBezTo>
                <a:cubicBezTo>
                  <a:pt x="589" y="10428"/>
                  <a:pt x="591" y="10425"/>
                  <a:pt x="591" y="10425"/>
                </a:cubicBezTo>
                <a:lnTo>
                  <a:pt x="591" y="10425"/>
                </a:lnTo>
                <a:cubicBezTo>
                  <a:pt x="593" y="10425"/>
                  <a:pt x="229" y="11638"/>
                  <a:pt x="290" y="11783"/>
                </a:cubicBezTo>
                <a:cubicBezTo>
                  <a:pt x="0" y="12743"/>
                  <a:pt x="47" y="13752"/>
                  <a:pt x="302" y="14642"/>
                </a:cubicBezTo>
                <a:cubicBezTo>
                  <a:pt x="325" y="14533"/>
                  <a:pt x="330" y="14405"/>
                  <a:pt x="311" y="14357"/>
                </a:cubicBezTo>
                <a:lnTo>
                  <a:pt x="311" y="14357"/>
                </a:lnTo>
                <a:cubicBezTo>
                  <a:pt x="621" y="14765"/>
                  <a:pt x="1007" y="14611"/>
                  <a:pt x="1324" y="14725"/>
                </a:cubicBezTo>
                <a:cubicBezTo>
                  <a:pt x="904" y="13983"/>
                  <a:pt x="798" y="12905"/>
                  <a:pt x="1030" y="11966"/>
                </a:cubicBezTo>
                <a:lnTo>
                  <a:pt x="1030" y="11966"/>
                </a:lnTo>
                <a:cubicBezTo>
                  <a:pt x="1030" y="11968"/>
                  <a:pt x="1030" y="11968"/>
                  <a:pt x="1030" y="11968"/>
                </a:cubicBezTo>
                <a:cubicBezTo>
                  <a:pt x="1055" y="11968"/>
                  <a:pt x="1844" y="8806"/>
                  <a:pt x="1817" y="8493"/>
                </a:cubicBezTo>
                <a:lnTo>
                  <a:pt x="1817" y="8493"/>
                </a:lnTo>
                <a:cubicBezTo>
                  <a:pt x="1838" y="8501"/>
                  <a:pt x="1859" y="8508"/>
                  <a:pt x="1878" y="8519"/>
                </a:cubicBezTo>
                <a:cubicBezTo>
                  <a:pt x="1878" y="8519"/>
                  <a:pt x="1878" y="8519"/>
                  <a:pt x="1878" y="8519"/>
                </a:cubicBezTo>
                <a:cubicBezTo>
                  <a:pt x="1881" y="8519"/>
                  <a:pt x="1915" y="8369"/>
                  <a:pt x="1917" y="8366"/>
                </a:cubicBezTo>
                <a:cubicBezTo>
                  <a:pt x="1853" y="8352"/>
                  <a:pt x="1797" y="8334"/>
                  <a:pt x="1767" y="8299"/>
                </a:cubicBezTo>
                <a:lnTo>
                  <a:pt x="1767" y="8299"/>
                </a:lnTo>
                <a:cubicBezTo>
                  <a:pt x="1708" y="8440"/>
                  <a:pt x="1756" y="8469"/>
                  <a:pt x="1815" y="8492"/>
                </a:cubicBezTo>
                <a:lnTo>
                  <a:pt x="1815" y="8492"/>
                </a:lnTo>
                <a:cubicBezTo>
                  <a:pt x="1813" y="8549"/>
                  <a:pt x="1797" y="8570"/>
                  <a:pt x="1772" y="8570"/>
                </a:cubicBezTo>
                <a:cubicBezTo>
                  <a:pt x="1708" y="8570"/>
                  <a:pt x="1591" y="8428"/>
                  <a:pt x="1544" y="8427"/>
                </a:cubicBezTo>
                <a:lnTo>
                  <a:pt x="1544" y="8427"/>
                </a:lnTo>
                <a:cubicBezTo>
                  <a:pt x="1618" y="8223"/>
                  <a:pt x="1797" y="8054"/>
                  <a:pt x="1987" y="8035"/>
                </a:cubicBezTo>
                <a:cubicBezTo>
                  <a:pt x="1988" y="8040"/>
                  <a:pt x="1989" y="8043"/>
                  <a:pt x="1991" y="8043"/>
                </a:cubicBezTo>
                <a:cubicBezTo>
                  <a:pt x="2025" y="8043"/>
                  <a:pt x="2275" y="7116"/>
                  <a:pt x="2247" y="6915"/>
                </a:cubicBezTo>
                <a:close/>
                <a:moveTo>
                  <a:pt x="2119" y="14714"/>
                </a:moveTo>
                <a:lnTo>
                  <a:pt x="2119" y="14714"/>
                </a:lnTo>
                <a:cubicBezTo>
                  <a:pt x="2109" y="14735"/>
                  <a:pt x="2171" y="14770"/>
                  <a:pt x="2248" y="14794"/>
                </a:cubicBezTo>
                <a:lnTo>
                  <a:pt x="2248" y="14794"/>
                </a:lnTo>
                <a:cubicBezTo>
                  <a:pt x="2208" y="14764"/>
                  <a:pt x="2165" y="14737"/>
                  <a:pt x="2119" y="14714"/>
                </a:cubicBezTo>
                <a:close/>
                <a:moveTo>
                  <a:pt x="3303" y="15299"/>
                </a:moveTo>
                <a:cubicBezTo>
                  <a:pt x="3300" y="15299"/>
                  <a:pt x="3298" y="15299"/>
                  <a:pt x="3295" y="15299"/>
                </a:cubicBezTo>
                <a:lnTo>
                  <a:pt x="3295" y="15299"/>
                </a:lnTo>
                <a:cubicBezTo>
                  <a:pt x="3361" y="15331"/>
                  <a:pt x="3428" y="15360"/>
                  <a:pt x="3496" y="15386"/>
                </a:cubicBezTo>
                <a:cubicBezTo>
                  <a:pt x="3427" y="15325"/>
                  <a:pt x="3361" y="15299"/>
                  <a:pt x="3303" y="15299"/>
                </a:cubicBezTo>
                <a:close/>
                <a:moveTo>
                  <a:pt x="4354" y="15509"/>
                </a:moveTo>
                <a:lnTo>
                  <a:pt x="4354" y="15509"/>
                </a:lnTo>
                <a:cubicBezTo>
                  <a:pt x="4350" y="15509"/>
                  <a:pt x="4358" y="15512"/>
                  <a:pt x="4395" y="15520"/>
                </a:cubicBezTo>
                <a:lnTo>
                  <a:pt x="4395" y="15520"/>
                </a:lnTo>
                <a:cubicBezTo>
                  <a:pt x="4409" y="15518"/>
                  <a:pt x="4362" y="15509"/>
                  <a:pt x="4354" y="15509"/>
                </a:cubicBezTo>
                <a:close/>
                <a:moveTo>
                  <a:pt x="2677" y="8565"/>
                </a:moveTo>
                <a:cubicBezTo>
                  <a:pt x="2590" y="8565"/>
                  <a:pt x="2516" y="8615"/>
                  <a:pt x="2439" y="8765"/>
                </a:cubicBezTo>
                <a:cubicBezTo>
                  <a:pt x="2382" y="8788"/>
                  <a:pt x="1549" y="12018"/>
                  <a:pt x="1526" y="12018"/>
                </a:cubicBezTo>
                <a:cubicBezTo>
                  <a:pt x="1526" y="12018"/>
                  <a:pt x="1526" y="12018"/>
                  <a:pt x="1526" y="12017"/>
                </a:cubicBezTo>
                <a:lnTo>
                  <a:pt x="1526" y="12017"/>
                </a:lnTo>
                <a:cubicBezTo>
                  <a:pt x="1359" y="12903"/>
                  <a:pt x="1465" y="13879"/>
                  <a:pt x="1901" y="14732"/>
                </a:cubicBezTo>
                <a:cubicBezTo>
                  <a:pt x="1990" y="14684"/>
                  <a:pt x="2075" y="14667"/>
                  <a:pt x="2154" y="14667"/>
                </a:cubicBezTo>
                <a:cubicBezTo>
                  <a:pt x="2292" y="14667"/>
                  <a:pt x="2411" y="14718"/>
                  <a:pt x="2499" y="14741"/>
                </a:cubicBezTo>
                <a:cubicBezTo>
                  <a:pt x="2514" y="14801"/>
                  <a:pt x="2468" y="14822"/>
                  <a:pt x="2404" y="14822"/>
                </a:cubicBezTo>
                <a:cubicBezTo>
                  <a:pt x="2357" y="14822"/>
                  <a:pt x="2299" y="14810"/>
                  <a:pt x="2248" y="14794"/>
                </a:cubicBezTo>
                <a:lnTo>
                  <a:pt x="2248" y="14794"/>
                </a:lnTo>
                <a:cubicBezTo>
                  <a:pt x="2562" y="15027"/>
                  <a:pt x="2722" y="15425"/>
                  <a:pt x="3067" y="15639"/>
                </a:cubicBezTo>
                <a:lnTo>
                  <a:pt x="3067" y="15639"/>
                </a:lnTo>
                <a:cubicBezTo>
                  <a:pt x="3071" y="15664"/>
                  <a:pt x="3080" y="15698"/>
                  <a:pt x="3093" y="15698"/>
                </a:cubicBezTo>
                <a:cubicBezTo>
                  <a:pt x="3098" y="15698"/>
                  <a:pt x="3103" y="15693"/>
                  <a:pt x="3109" y="15683"/>
                </a:cubicBezTo>
                <a:cubicBezTo>
                  <a:pt x="3065" y="15471"/>
                  <a:pt x="3154" y="15305"/>
                  <a:pt x="3295" y="15299"/>
                </a:cubicBezTo>
                <a:lnTo>
                  <a:pt x="3295" y="15299"/>
                </a:lnTo>
                <a:cubicBezTo>
                  <a:pt x="2283" y="14800"/>
                  <a:pt x="1694" y="13559"/>
                  <a:pt x="2006" y="12055"/>
                </a:cubicBezTo>
                <a:lnTo>
                  <a:pt x="2006" y="12055"/>
                </a:lnTo>
                <a:cubicBezTo>
                  <a:pt x="2006" y="12057"/>
                  <a:pt x="2006" y="12058"/>
                  <a:pt x="2007" y="12058"/>
                </a:cubicBezTo>
                <a:cubicBezTo>
                  <a:pt x="2045" y="12058"/>
                  <a:pt x="2885" y="8710"/>
                  <a:pt x="2957" y="8657"/>
                </a:cubicBezTo>
                <a:lnTo>
                  <a:pt x="2957" y="8657"/>
                </a:lnTo>
                <a:cubicBezTo>
                  <a:pt x="2958" y="8657"/>
                  <a:pt x="2959" y="8658"/>
                  <a:pt x="2961" y="8658"/>
                </a:cubicBezTo>
                <a:cubicBezTo>
                  <a:pt x="2960" y="8657"/>
                  <a:pt x="2959" y="8656"/>
                  <a:pt x="2959" y="8656"/>
                </a:cubicBezTo>
                <a:cubicBezTo>
                  <a:pt x="2958" y="8656"/>
                  <a:pt x="2958" y="8656"/>
                  <a:pt x="2957" y="8657"/>
                </a:cubicBezTo>
                <a:lnTo>
                  <a:pt x="2957" y="8657"/>
                </a:lnTo>
                <a:cubicBezTo>
                  <a:pt x="2847" y="8608"/>
                  <a:pt x="2757" y="8565"/>
                  <a:pt x="2677" y="8565"/>
                </a:cubicBezTo>
                <a:close/>
                <a:moveTo>
                  <a:pt x="5070" y="15757"/>
                </a:moveTo>
                <a:cubicBezTo>
                  <a:pt x="5081" y="15840"/>
                  <a:pt x="5104" y="15956"/>
                  <a:pt x="5096" y="16005"/>
                </a:cubicBezTo>
                <a:cubicBezTo>
                  <a:pt x="4862" y="15982"/>
                  <a:pt x="4780" y="15891"/>
                  <a:pt x="4797" y="15815"/>
                </a:cubicBezTo>
                <a:lnTo>
                  <a:pt x="4797" y="15815"/>
                </a:lnTo>
                <a:cubicBezTo>
                  <a:pt x="4800" y="15820"/>
                  <a:pt x="4813" y="15823"/>
                  <a:pt x="4831" y="15823"/>
                </a:cubicBezTo>
                <a:cubicBezTo>
                  <a:pt x="4890" y="15823"/>
                  <a:pt x="5011" y="15795"/>
                  <a:pt x="5070" y="15757"/>
                </a:cubicBezTo>
                <a:close/>
                <a:moveTo>
                  <a:pt x="2696" y="16267"/>
                </a:moveTo>
                <a:lnTo>
                  <a:pt x="2696" y="16267"/>
                </a:lnTo>
                <a:cubicBezTo>
                  <a:pt x="2714" y="16270"/>
                  <a:pt x="2732" y="16272"/>
                  <a:pt x="2751" y="16275"/>
                </a:cubicBezTo>
                <a:lnTo>
                  <a:pt x="2751" y="16275"/>
                </a:lnTo>
                <a:cubicBezTo>
                  <a:pt x="2736" y="16270"/>
                  <a:pt x="2717" y="16267"/>
                  <a:pt x="2696" y="16267"/>
                </a:cubicBezTo>
                <a:close/>
                <a:moveTo>
                  <a:pt x="1753" y="16254"/>
                </a:moveTo>
                <a:cubicBezTo>
                  <a:pt x="1630" y="16254"/>
                  <a:pt x="1502" y="16262"/>
                  <a:pt x="1375" y="16276"/>
                </a:cubicBezTo>
                <a:cubicBezTo>
                  <a:pt x="1656" y="16587"/>
                  <a:pt x="1994" y="16835"/>
                  <a:pt x="2374" y="17011"/>
                </a:cubicBezTo>
                <a:cubicBezTo>
                  <a:pt x="2518" y="16867"/>
                  <a:pt x="2680" y="16737"/>
                  <a:pt x="2546" y="16499"/>
                </a:cubicBezTo>
                <a:cubicBezTo>
                  <a:pt x="2422" y="16320"/>
                  <a:pt x="2108" y="16254"/>
                  <a:pt x="1753" y="16254"/>
                </a:cubicBezTo>
                <a:close/>
                <a:moveTo>
                  <a:pt x="2905" y="17245"/>
                </a:moveTo>
                <a:lnTo>
                  <a:pt x="2905" y="17247"/>
                </a:lnTo>
                <a:cubicBezTo>
                  <a:pt x="2908" y="17247"/>
                  <a:pt x="2910" y="17248"/>
                  <a:pt x="2913" y="17248"/>
                </a:cubicBezTo>
                <a:lnTo>
                  <a:pt x="2913" y="17248"/>
                </a:lnTo>
                <a:cubicBezTo>
                  <a:pt x="2910" y="17247"/>
                  <a:pt x="2907" y="17246"/>
                  <a:pt x="2905" y="17245"/>
                </a:cubicBezTo>
                <a:close/>
                <a:moveTo>
                  <a:pt x="15423" y="18804"/>
                </a:moveTo>
                <a:cubicBezTo>
                  <a:pt x="15428" y="18804"/>
                  <a:pt x="15438" y="18805"/>
                  <a:pt x="15454" y="18807"/>
                </a:cubicBezTo>
                <a:lnTo>
                  <a:pt x="15454" y="18807"/>
                </a:lnTo>
                <a:cubicBezTo>
                  <a:pt x="15450" y="18810"/>
                  <a:pt x="15445" y="18810"/>
                  <a:pt x="15440" y="18810"/>
                </a:cubicBezTo>
                <a:cubicBezTo>
                  <a:pt x="15424" y="18810"/>
                  <a:pt x="15409" y="18804"/>
                  <a:pt x="15423" y="18804"/>
                </a:cubicBezTo>
                <a:close/>
                <a:moveTo>
                  <a:pt x="16247" y="18911"/>
                </a:moveTo>
                <a:lnTo>
                  <a:pt x="16247" y="18911"/>
                </a:lnTo>
                <a:cubicBezTo>
                  <a:pt x="16262" y="18914"/>
                  <a:pt x="16279" y="18917"/>
                  <a:pt x="16300" y="18921"/>
                </a:cubicBezTo>
                <a:cubicBezTo>
                  <a:pt x="16267" y="18921"/>
                  <a:pt x="16250" y="18917"/>
                  <a:pt x="16247" y="18911"/>
                </a:cubicBezTo>
                <a:close/>
                <a:moveTo>
                  <a:pt x="4213" y="15506"/>
                </a:moveTo>
                <a:cubicBezTo>
                  <a:pt x="4468" y="15586"/>
                  <a:pt x="3944" y="15895"/>
                  <a:pt x="4036" y="15895"/>
                </a:cubicBezTo>
                <a:cubicBezTo>
                  <a:pt x="4040" y="15895"/>
                  <a:pt x="4046" y="15895"/>
                  <a:pt x="4053" y="15894"/>
                </a:cubicBezTo>
                <a:lnTo>
                  <a:pt x="4053" y="15894"/>
                </a:lnTo>
                <a:cubicBezTo>
                  <a:pt x="3895" y="15928"/>
                  <a:pt x="13253" y="18315"/>
                  <a:pt x="14957" y="18678"/>
                </a:cubicBezTo>
                <a:lnTo>
                  <a:pt x="14957" y="18678"/>
                </a:lnTo>
                <a:cubicBezTo>
                  <a:pt x="14941" y="18707"/>
                  <a:pt x="14950" y="18746"/>
                  <a:pt x="14990" y="18796"/>
                </a:cubicBezTo>
                <a:cubicBezTo>
                  <a:pt x="15019" y="18792"/>
                  <a:pt x="15050" y="18790"/>
                  <a:pt x="15080" y="18790"/>
                </a:cubicBezTo>
                <a:cubicBezTo>
                  <a:pt x="15221" y="18790"/>
                  <a:pt x="15364" y="18828"/>
                  <a:pt x="15430" y="18828"/>
                </a:cubicBezTo>
                <a:cubicBezTo>
                  <a:pt x="15454" y="18828"/>
                  <a:pt x="15468" y="18823"/>
                  <a:pt x="15468" y="18810"/>
                </a:cubicBezTo>
                <a:lnTo>
                  <a:pt x="15468" y="18810"/>
                </a:lnTo>
                <a:cubicBezTo>
                  <a:pt x="15485" y="18813"/>
                  <a:pt x="15507" y="18817"/>
                  <a:pt x="15535" y="18824"/>
                </a:cubicBezTo>
                <a:cubicBezTo>
                  <a:pt x="15461" y="18722"/>
                  <a:pt x="15484" y="18678"/>
                  <a:pt x="15551" y="18678"/>
                </a:cubicBezTo>
                <a:cubicBezTo>
                  <a:pt x="15656" y="18678"/>
                  <a:pt x="15867" y="18786"/>
                  <a:pt x="15980" y="18951"/>
                </a:cubicBezTo>
                <a:cubicBezTo>
                  <a:pt x="15659" y="18962"/>
                  <a:pt x="16110" y="19034"/>
                  <a:pt x="16162" y="19034"/>
                </a:cubicBezTo>
                <a:cubicBezTo>
                  <a:pt x="16169" y="19034"/>
                  <a:pt x="16169" y="19033"/>
                  <a:pt x="16161" y="19030"/>
                </a:cubicBezTo>
                <a:cubicBezTo>
                  <a:pt x="16456" y="18989"/>
                  <a:pt x="16418" y="18969"/>
                  <a:pt x="16348" y="18969"/>
                </a:cubicBezTo>
                <a:cubicBezTo>
                  <a:pt x="16332" y="18969"/>
                  <a:pt x="16314" y="18970"/>
                  <a:pt x="16299" y="18972"/>
                </a:cubicBezTo>
                <a:lnTo>
                  <a:pt x="16299" y="18972"/>
                </a:lnTo>
                <a:cubicBezTo>
                  <a:pt x="16370" y="18943"/>
                  <a:pt x="16307" y="18917"/>
                  <a:pt x="16247" y="18902"/>
                </a:cubicBezTo>
                <a:lnTo>
                  <a:pt x="16247" y="18902"/>
                </a:lnTo>
                <a:cubicBezTo>
                  <a:pt x="16282" y="18848"/>
                  <a:pt x="16794" y="18698"/>
                  <a:pt x="16793" y="18698"/>
                </a:cubicBezTo>
                <a:lnTo>
                  <a:pt x="16793" y="18698"/>
                </a:lnTo>
                <a:cubicBezTo>
                  <a:pt x="16793" y="18698"/>
                  <a:pt x="16791" y="18698"/>
                  <a:pt x="16789" y="18699"/>
                </a:cubicBezTo>
                <a:cubicBezTo>
                  <a:pt x="16905" y="18655"/>
                  <a:pt x="5634" y="15765"/>
                  <a:pt x="5084" y="15678"/>
                </a:cubicBezTo>
                <a:lnTo>
                  <a:pt x="5084" y="15678"/>
                </a:lnTo>
                <a:cubicBezTo>
                  <a:pt x="5066" y="15663"/>
                  <a:pt x="5036" y="15648"/>
                  <a:pt x="4989" y="15634"/>
                </a:cubicBezTo>
                <a:lnTo>
                  <a:pt x="4989" y="15634"/>
                </a:lnTo>
                <a:cubicBezTo>
                  <a:pt x="4990" y="15656"/>
                  <a:pt x="4970" y="15666"/>
                  <a:pt x="4939" y="15666"/>
                </a:cubicBezTo>
                <a:cubicBezTo>
                  <a:pt x="4812" y="15666"/>
                  <a:pt x="4488" y="15518"/>
                  <a:pt x="4463" y="15518"/>
                </a:cubicBezTo>
                <a:lnTo>
                  <a:pt x="4463" y="15518"/>
                </a:lnTo>
                <a:cubicBezTo>
                  <a:pt x="4458" y="15518"/>
                  <a:pt x="4465" y="15524"/>
                  <a:pt x="4488" y="15539"/>
                </a:cubicBezTo>
                <a:cubicBezTo>
                  <a:pt x="4446" y="15531"/>
                  <a:pt x="4415" y="15524"/>
                  <a:pt x="4395" y="15520"/>
                </a:cubicBezTo>
                <a:lnTo>
                  <a:pt x="4395" y="15520"/>
                </a:lnTo>
                <a:cubicBezTo>
                  <a:pt x="4393" y="15520"/>
                  <a:pt x="4390" y="15520"/>
                  <a:pt x="4386" y="15520"/>
                </a:cubicBezTo>
                <a:cubicBezTo>
                  <a:pt x="4365" y="15520"/>
                  <a:pt x="4316" y="15517"/>
                  <a:pt x="4213" y="15506"/>
                </a:cubicBezTo>
                <a:close/>
                <a:moveTo>
                  <a:pt x="11223" y="19255"/>
                </a:moveTo>
                <a:cubicBezTo>
                  <a:pt x="11226" y="19255"/>
                  <a:pt x="11240" y="19266"/>
                  <a:pt x="11268" y="19294"/>
                </a:cubicBezTo>
                <a:lnTo>
                  <a:pt x="11268" y="19294"/>
                </a:lnTo>
                <a:cubicBezTo>
                  <a:pt x="11236" y="19271"/>
                  <a:pt x="11221" y="19255"/>
                  <a:pt x="11223" y="19255"/>
                </a:cubicBezTo>
                <a:close/>
                <a:moveTo>
                  <a:pt x="14816" y="19314"/>
                </a:moveTo>
                <a:cubicBezTo>
                  <a:pt x="14813" y="19314"/>
                  <a:pt x="14807" y="19318"/>
                  <a:pt x="14799" y="19324"/>
                </a:cubicBezTo>
                <a:lnTo>
                  <a:pt x="14799" y="19324"/>
                </a:lnTo>
                <a:cubicBezTo>
                  <a:pt x="14804" y="19322"/>
                  <a:pt x="14811" y="19321"/>
                  <a:pt x="14818" y="19320"/>
                </a:cubicBezTo>
                <a:cubicBezTo>
                  <a:pt x="14819" y="19316"/>
                  <a:pt x="14818" y="19314"/>
                  <a:pt x="14816" y="19314"/>
                </a:cubicBezTo>
                <a:close/>
                <a:moveTo>
                  <a:pt x="14799" y="19324"/>
                </a:moveTo>
                <a:cubicBezTo>
                  <a:pt x="14785" y="19328"/>
                  <a:pt x="14780" y="19333"/>
                  <a:pt x="14781" y="19339"/>
                </a:cubicBezTo>
                <a:lnTo>
                  <a:pt x="14781" y="19339"/>
                </a:lnTo>
                <a:cubicBezTo>
                  <a:pt x="14788" y="19333"/>
                  <a:pt x="14794" y="19328"/>
                  <a:pt x="14799" y="19324"/>
                </a:cubicBezTo>
                <a:close/>
                <a:moveTo>
                  <a:pt x="14781" y="19339"/>
                </a:moveTo>
                <a:lnTo>
                  <a:pt x="14781" y="19339"/>
                </a:lnTo>
                <a:cubicBezTo>
                  <a:pt x="14773" y="19347"/>
                  <a:pt x="14765" y="19355"/>
                  <a:pt x="14755" y="19364"/>
                </a:cubicBezTo>
                <a:lnTo>
                  <a:pt x="14755" y="19364"/>
                </a:lnTo>
                <a:cubicBezTo>
                  <a:pt x="14790" y="19373"/>
                  <a:pt x="14824" y="19382"/>
                  <a:pt x="14857" y="19390"/>
                </a:cubicBezTo>
                <a:lnTo>
                  <a:pt x="14857" y="19390"/>
                </a:lnTo>
                <a:cubicBezTo>
                  <a:pt x="14814" y="19371"/>
                  <a:pt x="14783" y="19353"/>
                  <a:pt x="14781" y="19339"/>
                </a:cubicBezTo>
                <a:close/>
                <a:moveTo>
                  <a:pt x="13228" y="19303"/>
                </a:moveTo>
                <a:cubicBezTo>
                  <a:pt x="13420" y="19303"/>
                  <a:pt x="13406" y="19525"/>
                  <a:pt x="13750" y="19589"/>
                </a:cubicBezTo>
                <a:cubicBezTo>
                  <a:pt x="13609" y="19590"/>
                  <a:pt x="13467" y="19607"/>
                  <a:pt x="13330" y="19639"/>
                </a:cubicBezTo>
                <a:lnTo>
                  <a:pt x="13330" y="19639"/>
                </a:lnTo>
                <a:cubicBezTo>
                  <a:pt x="13362" y="19497"/>
                  <a:pt x="13126" y="19450"/>
                  <a:pt x="13140" y="19315"/>
                </a:cubicBezTo>
                <a:cubicBezTo>
                  <a:pt x="13174" y="19307"/>
                  <a:pt x="13203" y="19303"/>
                  <a:pt x="13228" y="19303"/>
                </a:cubicBezTo>
                <a:close/>
                <a:moveTo>
                  <a:pt x="12504" y="19656"/>
                </a:moveTo>
                <a:cubicBezTo>
                  <a:pt x="12460" y="19666"/>
                  <a:pt x="12470" y="19687"/>
                  <a:pt x="12623" y="19709"/>
                </a:cubicBezTo>
                <a:cubicBezTo>
                  <a:pt x="12579" y="19700"/>
                  <a:pt x="12539" y="19681"/>
                  <a:pt x="12504" y="19656"/>
                </a:cubicBezTo>
                <a:close/>
                <a:moveTo>
                  <a:pt x="12741" y="19698"/>
                </a:moveTo>
                <a:cubicBezTo>
                  <a:pt x="12744" y="19702"/>
                  <a:pt x="12747" y="19705"/>
                  <a:pt x="12751" y="19709"/>
                </a:cubicBezTo>
                <a:cubicBezTo>
                  <a:pt x="12748" y="19705"/>
                  <a:pt x="12745" y="19702"/>
                  <a:pt x="12741" y="19698"/>
                </a:cubicBezTo>
                <a:close/>
                <a:moveTo>
                  <a:pt x="45151" y="15682"/>
                </a:moveTo>
                <a:cubicBezTo>
                  <a:pt x="44473" y="16916"/>
                  <a:pt x="43623" y="19151"/>
                  <a:pt x="43397" y="19435"/>
                </a:cubicBezTo>
                <a:lnTo>
                  <a:pt x="43397" y="19435"/>
                </a:lnTo>
                <a:cubicBezTo>
                  <a:pt x="43378" y="19427"/>
                  <a:pt x="43359" y="19419"/>
                  <a:pt x="43340" y="19410"/>
                </a:cubicBezTo>
                <a:lnTo>
                  <a:pt x="43340" y="19410"/>
                </a:lnTo>
                <a:cubicBezTo>
                  <a:pt x="43340" y="19447"/>
                  <a:pt x="43347" y="19465"/>
                  <a:pt x="43359" y="19465"/>
                </a:cubicBezTo>
                <a:cubicBezTo>
                  <a:pt x="43369" y="19465"/>
                  <a:pt x="43381" y="19454"/>
                  <a:pt x="43397" y="19435"/>
                </a:cubicBezTo>
                <a:lnTo>
                  <a:pt x="43397" y="19435"/>
                </a:lnTo>
                <a:cubicBezTo>
                  <a:pt x="43874" y="19639"/>
                  <a:pt x="44042" y="19731"/>
                  <a:pt x="44064" y="19731"/>
                </a:cubicBezTo>
                <a:cubicBezTo>
                  <a:pt x="44083" y="19731"/>
                  <a:pt x="43980" y="19654"/>
                  <a:pt x="43877" y="19517"/>
                </a:cubicBezTo>
                <a:cubicBezTo>
                  <a:pt x="44082" y="19436"/>
                  <a:pt x="44630" y="17128"/>
                  <a:pt x="45151" y="15682"/>
                </a:cubicBezTo>
                <a:close/>
                <a:moveTo>
                  <a:pt x="14901" y="19716"/>
                </a:moveTo>
                <a:cubicBezTo>
                  <a:pt x="14911" y="19716"/>
                  <a:pt x="14921" y="19717"/>
                  <a:pt x="14930" y="19719"/>
                </a:cubicBezTo>
                <a:cubicBezTo>
                  <a:pt x="14982" y="19758"/>
                  <a:pt x="15002" y="19793"/>
                  <a:pt x="14967" y="19793"/>
                </a:cubicBezTo>
                <a:cubicBezTo>
                  <a:pt x="14946" y="19793"/>
                  <a:pt x="14905" y="19780"/>
                  <a:pt x="14837" y="19746"/>
                </a:cubicBezTo>
                <a:lnTo>
                  <a:pt x="14837" y="19746"/>
                </a:lnTo>
                <a:cubicBezTo>
                  <a:pt x="14917" y="19794"/>
                  <a:pt x="15007" y="19823"/>
                  <a:pt x="15067" y="19850"/>
                </a:cubicBezTo>
                <a:lnTo>
                  <a:pt x="15067" y="19850"/>
                </a:lnTo>
                <a:cubicBezTo>
                  <a:pt x="14737" y="19776"/>
                  <a:pt x="14817" y="19716"/>
                  <a:pt x="14901" y="19716"/>
                </a:cubicBezTo>
                <a:close/>
                <a:moveTo>
                  <a:pt x="44483" y="19862"/>
                </a:moveTo>
                <a:cubicBezTo>
                  <a:pt x="44488" y="19870"/>
                  <a:pt x="44494" y="19877"/>
                  <a:pt x="44499" y="19884"/>
                </a:cubicBezTo>
                <a:lnTo>
                  <a:pt x="44499" y="19884"/>
                </a:lnTo>
                <a:cubicBezTo>
                  <a:pt x="44494" y="19876"/>
                  <a:pt x="44488" y="19869"/>
                  <a:pt x="44483" y="19862"/>
                </a:cubicBezTo>
                <a:close/>
                <a:moveTo>
                  <a:pt x="2751" y="16275"/>
                </a:moveTo>
                <a:cubicBezTo>
                  <a:pt x="3021" y="16362"/>
                  <a:pt x="2501" y="17090"/>
                  <a:pt x="2733" y="17222"/>
                </a:cubicBezTo>
                <a:cubicBezTo>
                  <a:pt x="2734" y="17215"/>
                  <a:pt x="2754" y="17213"/>
                  <a:pt x="2783" y="17213"/>
                </a:cubicBezTo>
                <a:cubicBezTo>
                  <a:pt x="2887" y="17213"/>
                  <a:pt x="3110" y="17248"/>
                  <a:pt x="2945" y="17248"/>
                </a:cubicBezTo>
                <a:cubicBezTo>
                  <a:pt x="2936" y="17248"/>
                  <a:pt x="2925" y="17248"/>
                  <a:pt x="2913" y="17248"/>
                </a:cubicBezTo>
                <a:lnTo>
                  <a:pt x="2913" y="17248"/>
                </a:lnTo>
                <a:cubicBezTo>
                  <a:pt x="3255" y="17352"/>
                  <a:pt x="7839" y="18486"/>
                  <a:pt x="8110" y="18486"/>
                </a:cubicBezTo>
                <a:cubicBezTo>
                  <a:pt x="8114" y="18486"/>
                  <a:pt x="8116" y="18486"/>
                  <a:pt x="8118" y="18485"/>
                </a:cubicBezTo>
                <a:lnTo>
                  <a:pt x="8118" y="18485"/>
                </a:lnTo>
                <a:cubicBezTo>
                  <a:pt x="8067" y="18494"/>
                  <a:pt x="8134" y="18539"/>
                  <a:pt x="8308" y="18578"/>
                </a:cubicBezTo>
                <a:lnTo>
                  <a:pt x="8308" y="18578"/>
                </a:lnTo>
                <a:lnTo>
                  <a:pt x="8279" y="18590"/>
                </a:lnTo>
                <a:lnTo>
                  <a:pt x="8302" y="18597"/>
                </a:lnTo>
                <a:cubicBezTo>
                  <a:pt x="8304" y="18590"/>
                  <a:pt x="8306" y="18585"/>
                  <a:pt x="8309" y="18578"/>
                </a:cubicBezTo>
                <a:lnTo>
                  <a:pt x="8309" y="18578"/>
                </a:lnTo>
                <a:cubicBezTo>
                  <a:pt x="8373" y="18593"/>
                  <a:pt x="8451" y="18606"/>
                  <a:pt x="8543" y="18617"/>
                </a:cubicBezTo>
                <a:lnTo>
                  <a:pt x="8543" y="18617"/>
                </a:lnTo>
                <a:cubicBezTo>
                  <a:pt x="8670" y="18660"/>
                  <a:pt x="11197" y="19391"/>
                  <a:pt x="11430" y="19391"/>
                </a:cubicBezTo>
                <a:cubicBezTo>
                  <a:pt x="11436" y="19391"/>
                  <a:pt x="11440" y="19390"/>
                  <a:pt x="11443" y="19389"/>
                </a:cubicBezTo>
                <a:cubicBezTo>
                  <a:pt x="11405" y="19374"/>
                  <a:pt x="11372" y="19358"/>
                  <a:pt x="11343" y="19342"/>
                </a:cubicBezTo>
                <a:lnTo>
                  <a:pt x="11343" y="19342"/>
                </a:lnTo>
                <a:cubicBezTo>
                  <a:pt x="11461" y="19273"/>
                  <a:pt x="11558" y="19248"/>
                  <a:pt x="11640" y="19248"/>
                </a:cubicBezTo>
                <a:cubicBezTo>
                  <a:pt x="11868" y="19248"/>
                  <a:pt x="11974" y="19447"/>
                  <a:pt x="12080" y="19447"/>
                </a:cubicBezTo>
                <a:cubicBezTo>
                  <a:pt x="12131" y="19447"/>
                  <a:pt x="12182" y="19402"/>
                  <a:pt x="12245" y="19269"/>
                </a:cubicBezTo>
                <a:cubicBezTo>
                  <a:pt x="12279" y="19327"/>
                  <a:pt x="12349" y="19548"/>
                  <a:pt x="12504" y="19656"/>
                </a:cubicBezTo>
                <a:lnTo>
                  <a:pt x="12504" y="19656"/>
                </a:lnTo>
                <a:cubicBezTo>
                  <a:pt x="12519" y="19653"/>
                  <a:pt x="12539" y="19651"/>
                  <a:pt x="12562" y="19651"/>
                </a:cubicBezTo>
                <a:cubicBezTo>
                  <a:pt x="12624" y="19651"/>
                  <a:pt x="12705" y="19664"/>
                  <a:pt x="12741" y="19698"/>
                </a:cubicBezTo>
                <a:lnTo>
                  <a:pt x="12741" y="19698"/>
                </a:lnTo>
                <a:cubicBezTo>
                  <a:pt x="12710" y="19661"/>
                  <a:pt x="12709" y="19647"/>
                  <a:pt x="12728" y="19647"/>
                </a:cubicBezTo>
                <a:cubicBezTo>
                  <a:pt x="12785" y="19647"/>
                  <a:pt x="13033" y="19779"/>
                  <a:pt x="13219" y="19793"/>
                </a:cubicBezTo>
                <a:cubicBezTo>
                  <a:pt x="13228" y="19785"/>
                  <a:pt x="13236" y="19777"/>
                  <a:pt x="13243" y="19770"/>
                </a:cubicBezTo>
                <a:lnTo>
                  <a:pt x="13243" y="19770"/>
                </a:lnTo>
                <a:cubicBezTo>
                  <a:pt x="13347" y="19901"/>
                  <a:pt x="13462" y="19946"/>
                  <a:pt x="13579" y="19946"/>
                </a:cubicBezTo>
                <a:cubicBezTo>
                  <a:pt x="13819" y="19946"/>
                  <a:pt x="14070" y="19762"/>
                  <a:pt x="14273" y="19762"/>
                </a:cubicBezTo>
                <a:cubicBezTo>
                  <a:pt x="14302" y="19762"/>
                  <a:pt x="14330" y="19766"/>
                  <a:pt x="14357" y="19774"/>
                </a:cubicBezTo>
                <a:cubicBezTo>
                  <a:pt x="14357" y="19777"/>
                  <a:pt x="14357" y="19778"/>
                  <a:pt x="14359" y="19778"/>
                </a:cubicBezTo>
                <a:cubicBezTo>
                  <a:pt x="14384" y="19778"/>
                  <a:pt x="14635" y="19484"/>
                  <a:pt x="14755" y="19364"/>
                </a:cubicBezTo>
                <a:lnTo>
                  <a:pt x="14755" y="19364"/>
                </a:lnTo>
                <a:cubicBezTo>
                  <a:pt x="11784" y="18605"/>
                  <a:pt x="3128" y="16466"/>
                  <a:pt x="3230" y="16401"/>
                </a:cubicBezTo>
                <a:cubicBezTo>
                  <a:pt x="3313" y="16326"/>
                  <a:pt x="2988" y="16309"/>
                  <a:pt x="2751" y="16275"/>
                </a:cubicBezTo>
                <a:close/>
                <a:moveTo>
                  <a:pt x="14857" y="19390"/>
                </a:moveTo>
                <a:cubicBezTo>
                  <a:pt x="14973" y="19443"/>
                  <a:pt x="15179" y="19507"/>
                  <a:pt x="15122" y="19522"/>
                </a:cubicBezTo>
                <a:cubicBezTo>
                  <a:pt x="15144" y="19614"/>
                  <a:pt x="15101" y="19635"/>
                  <a:pt x="15025" y="19635"/>
                </a:cubicBezTo>
                <a:cubicBezTo>
                  <a:pt x="14961" y="19635"/>
                  <a:pt x="14874" y="19620"/>
                  <a:pt x="14782" y="19620"/>
                </a:cubicBezTo>
                <a:cubicBezTo>
                  <a:pt x="14641" y="19620"/>
                  <a:pt x="14490" y="19656"/>
                  <a:pt x="14401" y="19837"/>
                </a:cubicBezTo>
                <a:cubicBezTo>
                  <a:pt x="14439" y="19959"/>
                  <a:pt x="14527" y="20000"/>
                  <a:pt x="14629" y="20000"/>
                </a:cubicBezTo>
                <a:cubicBezTo>
                  <a:pt x="14792" y="20000"/>
                  <a:pt x="14990" y="19895"/>
                  <a:pt x="15069" y="19851"/>
                </a:cubicBezTo>
                <a:lnTo>
                  <a:pt x="15069" y="19851"/>
                </a:lnTo>
                <a:cubicBezTo>
                  <a:pt x="15153" y="19889"/>
                  <a:pt x="15180" y="19925"/>
                  <a:pt x="15037" y="20002"/>
                </a:cubicBezTo>
                <a:lnTo>
                  <a:pt x="15037" y="20002"/>
                </a:lnTo>
                <a:cubicBezTo>
                  <a:pt x="15451" y="19807"/>
                  <a:pt x="15697" y="19727"/>
                  <a:pt x="15741" y="19628"/>
                </a:cubicBezTo>
                <a:cubicBezTo>
                  <a:pt x="15757" y="19624"/>
                  <a:pt x="15424" y="19535"/>
                  <a:pt x="14857" y="19390"/>
                </a:cubicBezTo>
                <a:close/>
                <a:moveTo>
                  <a:pt x="15037" y="20002"/>
                </a:moveTo>
                <a:lnTo>
                  <a:pt x="15037" y="20002"/>
                </a:lnTo>
                <a:cubicBezTo>
                  <a:pt x="14996" y="20022"/>
                  <a:pt x="14953" y="20042"/>
                  <a:pt x="14909" y="20064"/>
                </a:cubicBezTo>
                <a:cubicBezTo>
                  <a:pt x="14962" y="20041"/>
                  <a:pt x="15004" y="20020"/>
                  <a:pt x="15037" y="20002"/>
                </a:cubicBezTo>
                <a:close/>
                <a:moveTo>
                  <a:pt x="14137" y="19902"/>
                </a:moveTo>
                <a:cubicBezTo>
                  <a:pt x="14130" y="19955"/>
                  <a:pt x="14111" y="20004"/>
                  <a:pt x="14081" y="20048"/>
                </a:cubicBezTo>
                <a:lnTo>
                  <a:pt x="14081" y="20048"/>
                </a:lnTo>
                <a:cubicBezTo>
                  <a:pt x="14081" y="20048"/>
                  <a:pt x="14081" y="20048"/>
                  <a:pt x="14081" y="20048"/>
                </a:cubicBezTo>
                <a:lnTo>
                  <a:pt x="14081" y="20048"/>
                </a:lnTo>
                <a:cubicBezTo>
                  <a:pt x="14081" y="20048"/>
                  <a:pt x="14081" y="20048"/>
                  <a:pt x="14081" y="20048"/>
                </a:cubicBezTo>
                <a:cubicBezTo>
                  <a:pt x="14081" y="20048"/>
                  <a:pt x="14081" y="20048"/>
                  <a:pt x="14081" y="20048"/>
                </a:cubicBezTo>
                <a:lnTo>
                  <a:pt x="14081" y="20048"/>
                </a:lnTo>
                <a:cubicBezTo>
                  <a:pt x="14087" y="20048"/>
                  <a:pt x="14335" y="20113"/>
                  <a:pt x="14336" y="20113"/>
                </a:cubicBezTo>
                <a:cubicBezTo>
                  <a:pt x="14336" y="20113"/>
                  <a:pt x="14336" y="20113"/>
                  <a:pt x="14336" y="20113"/>
                </a:cubicBezTo>
                <a:cubicBezTo>
                  <a:pt x="14346" y="20006"/>
                  <a:pt x="14281" y="19904"/>
                  <a:pt x="14137" y="19902"/>
                </a:cubicBezTo>
                <a:close/>
                <a:moveTo>
                  <a:pt x="44868" y="20028"/>
                </a:moveTo>
                <a:cubicBezTo>
                  <a:pt x="44877" y="20113"/>
                  <a:pt x="44891" y="20178"/>
                  <a:pt x="44914" y="20219"/>
                </a:cubicBezTo>
                <a:cubicBezTo>
                  <a:pt x="44864" y="20186"/>
                  <a:pt x="44820" y="20154"/>
                  <a:pt x="44783" y="20122"/>
                </a:cubicBezTo>
                <a:lnTo>
                  <a:pt x="44783" y="20122"/>
                </a:lnTo>
                <a:cubicBezTo>
                  <a:pt x="44784" y="20122"/>
                  <a:pt x="44785" y="20122"/>
                  <a:pt x="44786" y="20122"/>
                </a:cubicBezTo>
                <a:cubicBezTo>
                  <a:pt x="44829" y="20122"/>
                  <a:pt x="44855" y="20087"/>
                  <a:pt x="44868" y="20028"/>
                </a:cubicBezTo>
                <a:close/>
                <a:moveTo>
                  <a:pt x="17279" y="20546"/>
                </a:moveTo>
                <a:lnTo>
                  <a:pt x="17279" y="20546"/>
                </a:lnTo>
                <a:cubicBezTo>
                  <a:pt x="17285" y="20558"/>
                  <a:pt x="17322" y="20583"/>
                  <a:pt x="17336" y="20637"/>
                </a:cubicBezTo>
                <a:cubicBezTo>
                  <a:pt x="17328" y="20640"/>
                  <a:pt x="17323" y="20643"/>
                  <a:pt x="17319" y="20645"/>
                </a:cubicBezTo>
                <a:lnTo>
                  <a:pt x="17319" y="20645"/>
                </a:lnTo>
                <a:cubicBezTo>
                  <a:pt x="17315" y="20635"/>
                  <a:pt x="17309" y="20623"/>
                  <a:pt x="17304" y="20604"/>
                </a:cubicBezTo>
                <a:cubicBezTo>
                  <a:pt x="17291" y="20596"/>
                  <a:pt x="17271" y="20569"/>
                  <a:pt x="17279" y="20546"/>
                </a:cubicBezTo>
                <a:close/>
                <a:moveTo>
                  <a:pt x="17291" y="20661"/>
                </a:moveTo>
                <a:cubicBezTo>
                  <a:pt x="17292" y="20661"/>
                  <a:pt x="17295" y="20662"/>
                  <a:pt x="17298" y="20666"/>
                </a:cubicBezTo>
                <a:lnTo>
                  <a:pt x="17298" y="20666"/>
                </a:lnTo>
                <a:cubicBezTo>
                  <a:pt x="17291" y="20665"/>
                  <a:pt x="17290" y="20661"/>
                  <a:pt x="17291" y="20661"/>
                </a:cubicBezTo>
                <a:close/>
                <a:moveTo>
                  <a:pt x="21787" y="20166"/>
                </a:moveTo>
                <a:cubicBezTo>
                  <a:pt x="21643" y="20166"/>
                  <a:pt x="21483" y="20172"/>
                  <a:pt x="21298" y="20173"/>
                </a:cubicBezTo>
                <a:cubicBezTo>
                  <a:pt x="21275" y="20212"/>
                  <a:pt x="21284" y="20263"/>
                  <a:pt x="21319" y="20293"/>
                </a:cubicBezTo>
                <a:lnTo>
                  <a:pt x="21319" y="20293"/>
                </a:lnTo>
                <a:cubicBezTo>
                  <a:pt x="21319" y="20293"/>
                  <a:pt x="21318" y="20293"/>
                  <a:pt x="21318" y="20293"/>
                </a:cubicBezTo>
                <a:lnTo>
                  <a:pt x="21318" y="20293"/>
                </a:lnTo>
                <a:cubicBezTo>
                  <a:pt x="21318" y="20293"/>
                  <a:pt x="21318" y="20293"/>
                  <a:pt x="21319" y="20294"/>
                </a:cubicBezTo>
                <a:cubicBezTo>
                  <a:pt x="21319" y="20293"/>
                  <a:pt x="21319" y="20293"/>
                  <a:pt x="21319" y="20293"/>
                </a:cubicBezTo>
                <a:lnTo>
                  <a:pt x="21319" y="20293"/>
                </a:lnTo>
                <a:cubicBezTo>
                  <a:pt x="21339" y="20297"/>
                  <a:pt x="22813" y="20683"/>
                  <a:pt x="22844" y="20683"/>
                </a:cubicBezTo>
                <a:cubicBezTo>
                  <a:pt x="22844" y="20683"/>
                  <a:pt x="22844" y="20683"/>
                  <a:pt x="22844" y="20683"/>
                </a:cubicBezTo>
                <a:cubicBezTo>
                  <a:pt x="22819" y="20683"/>
                  <a:pt x="22907" y="20613"/>
                  <a:pt x="22853" y="20606"/>
                </a:cubicBezTo>
                <a:cubicBezTo>
                  <a:pt x="22476" y="20218"/>
                  <a:pt x="22192" y="20166"/>
                  <a:pt x="21787" y="20166"/>
                </a:cubicBezTo>
                <a:close/>
                <a:moveTo>
                  <a:pt x="17338" y="20662"/>
                </a:moveTo>
                <a:lnTo>
                  <a:pt x="17338" y="20662"/>
                </a:lnTo>
                <a:cubicBezTo>
                  <a:pt x="17336" y="20728"/>
                  <a:pt x="17328" y="20805"/>
                  <a:pt x="17320" y="20805"/>
                </a:cubicBezTo>
                <a:cubicBezTo>
                  <a:pt x="17314" y="20805"/>
                  <a:pt x="17309" y="20771"/>
                  <a:pt x="17304" y="20675"/>
                </a:cubicBezTo>
                <a:lnTo>
                  <a:pt x="17304" y="20675"/>
                </a:lnTo>
                <a:cubicBezTo>
                  <a:pt x="17305" y="20677"/>
                  <a:pt x="17307" y="20680"/>
                  <a:pt x="17308" y="20683"/>
                </a:cubicBezTo>
                <a:cubicBezTo>
                  <a:pt x="17318" y="20675"/>
                  <a:pt x="17322" y="20670"/>
                  <a:pt x="17323" y="20664"/>
                </a:cubicBezTo>
                <a:lnTo>
                  <a:pt x="17323" y="20664"/>
                </a:lnTo>
                <a:cubicBezTo>
                  <a:pt x="17324" y="20664"/>
                  <a:pt x="17325" y="20664"/>
                  <a:pt x="17326" y="20664"/>
                </a:cubicBezTo>
                <a:cubicBezTo>
                  <a:pt x="17329" y="20664"/>
                  <a:pt x="17333" y="20664"/>
                  <a:pt x="17338" y="20662"/>
                </a:cubicBezTo>
                <a:close/>
                <a:moveTo>
                  <a:pt x="20955" y="20857"/>
                </a:moveTo>
                <a:cubicBezTo>
                  <a:pt x="20954" y="20857"/>
                  <a:pt x="20954" y="20858"/>
                  <a:pt x="20954" y="20858"/>
                </a:cubicBezTo>
                <a:lnTo>
                  <a:pt x="20954" y="20858"/>
                </a:lnTo>
                <a:cubicBezTo>
                  <a:pt x="20955" y="20858"/>
                  <a:pt x="20955" y="20857"/>
                  <a:pt x="20955" y="20857"/>
                </a:cubicBezTo>
                <a:close/>
                <a:moveTo>
                  <a:pt x="17260" y="20136"/>
                </a:moveTo>
                <a:cubicBezTo>
                  <a:pt x="16872" y="20198"/>
                  <a:pt x="17037" y="20562"/>
                  <a:pt x="16960" y="20776"/>
                </a:cubicBezTo>
                <a:cubicBezTo>
                  <a:pt x="16960" y="20776"/>
                  <a:pt x="16960" y="20776"/>
                  <a:pt x="16960" y="20776"/>
                </a:cubicBezTo>
                <a:lnTo>
                  <a:pt x="16960" y="20776"/>
                </a:lnTo>
                <a:cubicBezTo>
                  <a:pt x="16936" y="20776"/>
                  <a:pt x="18483" y="21152"/>
                  <a:pt x="18487" y="21152"/>
                </a:cubicBezTo>
                <a:cubicBezTo>
                  <a:pt x="18487" y="21152"/>
                  <a:pt x="18487" y="21152"/>
                  <a:pt x="18486" y="21151"/>
                </a:cubicBezTo>
                <a:cubicBezTo>
                  <a:pt x="18667" y="20808"/>
                  <a:pt x="18563" y="20732"/>
                  <a:pt x="18353" y="20732"/>
                </a:cubicBezTo>
                <a:cubicBezTo>
                  <a:pt x="18187" y="20732"/>
                  <a:pt x="17955" y="20779"/>
                  <a:pt x="17748" y="20779"/>
                </a:cubicBezTo>
                <a:cubicBezTo>
                  <a:pt x="17583" y="20779"/>
                  <a:pt x="17434" y="20750"/>
                  <a:pt x="17343" y="20644"/>
                </a:cubicBezTo>
                <a:cubicBezTo>
                  <a:pt x="17333" y="20649"/>
                  <a:pt x="17327" y="20653"/>
                  <a:pt x="17323" y="20657"/>
                </a:cubicBezTo>
                <a:lnTo>
                  <a:pt x="17323" y="20657"/>
                </a:lnTo>
                <a:cubicBezTo>
                  <a:pt x="17323" y="20656"/>
                  <a:pt x="17323" y="20655"/>
                  <a:pt x="17322" y="20653"/>
                </a:cubicBezTo>
                <a:lnTo>
                  <a:pt x="17322" y="20653"/>
                </a:lnTo>
                <a:cubicBezTo>
                  <a:pt x="17514" y="20579"/>
                  <a:pt x="17310" y="20161"/>
                  <a:pt x="17260" y="20136"/>
                </a:cubicBezTo>
                <a:close/>
                <a:moveTo>
                  <a:pt x="20371" y="21325"/>
                </a:moveTo>
                <a:lnTo>
                  <a:pt x="20371" y="21325"/>
                </a:lnTo>
                <a:cubicBezTo>
                  <a:pt x="20370" y="21326"/>
                  <a:pt x="20370" y="21326"/>
                  <a:pt x="20370" y="21327"/>
                </a:cubicBezTo>
                <a:lnTo>
                  <a:pt x="20370" y="21327"/>
                </a:lnTo>
                <a:cubicBezTo>
                  <a:pt x="20371" y="21326"/>
                  <a:pt x="20371" y="21325"/>
                  <a:pt x="20371" y="21325"/>
                </a:cubicBezTo>
                <a:close/>
                <a:moveTo>
                  <a:pt x="18855" y="21172"/>
                </a:moveTo>
                <a:cubicBezTo>
                  <a:pt x="18801" y="21172"/>
                  <a:pt x="18741" y="21182"/>
                  <a:pt x="18671" y="21205"/>
                </a:cubicBezTo>
                <a:cubicBezTo>
                  <a:pt x="18685" y="21209"/>
                  <a:pt x="19404" y="21388"/>
                  <a:pt x="19411" y="21388"/>
                </a:cubicBezTo>
                <a:cubicBezTo>
                  <a:pt x="19177" y="21323"/>
                  <a:pt x="19067" y="21172"/>
                  <a:pt x="18855" y="21172"/>
                </a:cubicBezTo>
                <a:close/>
                <a:moveTo>
                  <a:pt x="19909" y="21383"/>
                </a:moveTo>
                <a:cubicBezTo>
                  <a:pt x="19799" y="21408"/>
                  <a:pt x="19711" y="21419"/>
                  <a:pt x="19632" y="21419"/>
                </a:cubicBezTo>
                <a:cubicBezTo>
                  <a:pt x="19564" y="21419"/>
                  <a:pt x="19503" y="21411"/>
                  <a:pt x="19441" y="21397"/>
                </a:cubicBezTo>
                <a:lnTo>
                  <a:pt x="19441" y="21397"/>
                </a:lnTo>
                <a:cubicBezTo>
                  <a:pt x="19450" y="21402"/>
                  <a:pt x="19935" y="21522"/>
                  <a:pt x="19948" y="21522"/>
                </a:cubicBezTo>
                <a:cubicBezTo>
                  <a:pt x="19948" y="21522"/>
                  <a:pt x="19949" y="21522"/>
                  <a:pt x="19949" y="21522"/>
                </a:cubicBezTo>
                <a:lnTo>
                  <a:pt x="19949" y="21522"/>
                </a:lnTo>
                <a:cubicBezTo>
                  <a:pt x="19949" y="21522"/>
                  <a:pt x="19949" y="21522"/>
                  <a:pt x="19949" y="21522"/>
                </a:cubicBezTo>
                <a:cubicBezTo>
                  <a:pt x="19949" y="21522"/>
                  <a:pt x="19949" y="21522"/>
                  <a:pt x="19949" y="21522"/>
                </a:cubicBezTo>
                <a:lnTo>
                  <a:pt x="19949" y="21522"/>
                </a:lnTo>
                <a:cubicBezTo>
                  <a:pt x="19949" y="21522"/>
                  <a:pt x="19949" y="21522"/>
                  <a:pt x="19949" y="21522"/>
                </a:cubicBezTo>
                <a:lnTo>
                  <a:pt x="19949" y="21522"/>
                </a:lnTo>
                <a:cubicBezTo>
                  <a:pt x="19943" y="21522"/>
                  <a:pt x="19900" y="21385"/>
                  <a:pt x="19909" y="21383"/>
                </a:cubicBezTo>
                <a:close/>
                <a:moveTo>
                  <a:pt x="24794" y="21599"/>
                </a:moveTo>
                <a:lnTo>
                  <a:pt x="24794" y="21599"/>
                </a:lnTo>
                <a:cubicBezTo>
                  <a:pt x="24796" y="21609"/>
                  <a:pt x="24802" y="21620"/>
                  <a:pt x="24810" y="21632"/>
                </a:cubicBezTo>
                <a:lnTo>
                  <a:pt x="24810" y="21632"/>
                </a:lnTo>
                <a:cubicBezTo>
                  <a:pt x="24805" y="21621"/>
                  <a:pt x="24800" y="21610"/>
                  <a:pt x="24794" y="21599"/>
                </a:cubicBezTo>
                <a:close/>
                <a:moveTo>
                  <a:pt x="20370" y="21327"/>
                </a:moveTo>
                <a:lnTo>
                  <a:pt x="20370" y="21327"/>
                </a:lnTo>
                <a:cubicBezTo>
                  <a:pt x="20355" y="21350"/>
                  <a:pt x="20119" y="21563"/>
                  <a:pt x="20118" y="21564"/>
                </a:cubicBezTo>
                <a:lnTo>
                  <a:pt x="20118" y="21564"/>
                </a:lnTo>
                <a:cubicBezTo>
                  <a:pt x="20118" y="21564"/>
                  <a:pt x="20118" y="21564"/>
                  <a:pt x="20118" y="21564"/>
                </a:cubicBezTo>
                <a:lnTo>
                  <a:pt x="20118" y="21564"/>
                </a:lnTo>
                <a:cubicBezTo>
                  <a:pt x="20118" y="21564"/>
                  <a:pt x="20118" y="21564"/>
                  <a:pt x="20118" y="21564"/>
                </a:cubicBezTo>
                <a:cubicBezTo>
                  <a:pt x="20118" y="21564"/>
                  <a:pt x="20118" y="21564"/>
                  <a:pt x="20118" y="21564"/>
                </a:cubicBezTo>
                <a:lnTo>
                  <a:pt x="20118" y="21564"/>
                </a:lnTo>
                <a:cubicBezTo>
                  <a:pt x="20117" y="21566"/>
                  <a:pt x="20390" y="21638"/>
                  <a:pt x="20405" y="21638"/>
                </a:cubicBezTo>
                <a:cubicBezTo>
                  <a:pt x="20405" y="21638"/>
                  <a:pt x="20405" y="21638"/>
                  <a:pt x="20405" y="21638"/>
                </a:cubicBezTo>
                <a:cubicBezTo>
                  <a:pt x="20348" y="21546"/>
                  <a:pt x="20334" y="21431"/>
                  <a:pt x="20370" y="21327"/>
                </a:cubicBezTo>
                <a:close/>
                <a:moveTo>
                  <a:pt x="27981" y="21745"/>
                </a:moveTo>
                <a:cubicBezTo>
                  <a:pt x="28206" y="21847"/>
                  <a:pt x="28964" y="21689"/>
                  <a:pt x="28545" y="22086"/>
                </a:cubicBezTo>
                <a:cubicBezTo>
                  <a:pt x="28494" y="21840"/>
                  <a:pt x="28141" y="21900"/>
                  <a:pt x="27979" y="21745"/>
                </a:cubicBezTo>
                <a:close/>
                <a:moveTo>
                  <a:pt x="23127" y="20201"/>
                </a:moveTo>
                <a:lnTo>
                  <a:pt x="23129" y="20203"/>
                </a:lnTo>
                <a:cubicBezTo>
                  <a:pt x="23273" y="20289"/>
                  <a:pt x="23122" y="20331"/>
                  <a:pt x="22784" y="20400"/>
                </a:cubicBezTo>
                <a:cubicBezTo>
                  <a:pt x="22860" y="20419"/>
                  <a:pt x="22960" y="20600"/>
                  <a:pt x="23146" y="20759"/>
                </a:cubicBezTo>
                <a:cubicBezTo>
                  <a:pt x="23083" y="20783"/>
                  <a:pt x="28927" y="22188"/>
                  <a:pt x="29041" y="22220"/>
                </a:cubicBezTo>
                <a:cubicBezTo>
                  <a:pt x="29073" y="22079"/>
                  <a:pt x="29242" y="21919"/>
                  <a:pt x="29528" y="21775"/>
                </a:cubicBezTo>
                <a:lnTo>
                  <a:pt x="29528" y="21775"/>
                </a:lnTo>
                <a:cubicBezTo>
                  <a:pt x="29527" y="21775"/>
                  <a:pt x="29527" y="21775"/>
                  <a:pt x="29526" y="21775"/>
                </a:cubicBezTo>
                <a:cubicBezTo>
                  <a:pt x="29382" y="21775"/>
                  <a:pt x="23265" y="20249"/>
                  <a:pt x="23127" y="20201"/>
                </a:cubicBezTo>
                <a:close/>
                <a:moveTo>
                  <a:pt x="42995" y="22487"/>
                </a:moveTo>
                <a:cubicBezTo>
                  <a:pt x="42976" y="22487"/>
                  <a:pt x="42935" y="22495"/>
                  <a:pt x="42904" y="22513"/>
                </a:cubicBezTo>
                <a:lnTo>
                  <a:pt x="42904" y="22513"/>
                </a:lnTo>
                <a:cubicBezTo>
                  <a:pt x="43010" y="22499"/>
                  <a:pt x="43019" y="22487"/>
                  <a:pt x="42995" y="22487"/>
                </a:cubicBezTo>
                <a:close/>
                <a:moveTo>
                  <a:pt x="28591" y="22505"/>
                </a:moveTo>
                <a:cubicBezTo>
                  <a:pt x="28553" y="22505"/>
                  <a:pt x="28500" y="22519"/>
                  <a:pt x="28438" y="22542"/>
                </a:cubicBezTo>
                <a:lnTo>
                  <a:pt x="28438" y="22542"/>
                </a:lnTo>
                <a:cubicBezTo>
                  <a:pt x="28526" y="22540"/>
                  <a:pt x="28592" y="22532"/>
                  <a:pt x="28633" y="22514"/>
                </a:cubicBezTo>
                <a:cubicBezTo>
                  <a:pt x="28623" y="22508"/>
                  <a:pt x="28608" y="22505"/>
                  <a:pt x="28591" y="22505"/>
                </a:cubicBezTo>
                <a:close/>
                <a:moveTo>
                  <a:pt x="28751" y="22480"/>
                </a:moveTo>
                <a:lnTo>
                  <a:pt x="28751" y="22480"/>
                </a:lnTo>
                <a:cubicBezTo>
                  <a:pt x="28677" y="22588"/>
                  <a:pt x="28628" y="22665"/>
                  <a:pt x="28599" y="22719"/>
                </a:cubicBezTo>
                <a:lnTo>
                  <a:pt x="28599" y="22719"/>
                </a:lnTo>
                <a:cubicBezTo>
                  <a:pt x="28619" y="22718"/>
                  <a:pt x="28639" y="22718"/>
                  <a:pt x="28660" y="22718"/>
                </a:cubicBezTo>
                <a:cubicBezTo>
                  <a:pt x="28665" y="22718"/>
                  <a:pt x="28670" y="22718"/>
                  <a:pt x="28675" y="22718"/>
                </a:cubicBezTo>
                <a:lnTo>
                  <a:pt x="28675" y="22718"/>
                </a:lnTo>
                <a:cubicBezTo>
                  <a:pt x="28681" y="22659"/>
                  <a:pt x="28703" y="22581"/>
                  <a:pt x="28751" y="22480"/>
                </a:cubicBezTo>
                <a:close/>
                <a:moveTo>
                  <a:pt x="43862" y="19942"/>
                </a:moveTo>
                <a:cubicBezTo>
                  <a:pt x="43827" y="19942"/>
                  <a:pt x="43799" y="19961"/>
                  <a:pt x="43806" y="19992"/>
                </a:cubicBezTo>
                <a:cubicBezTo>
                  <a:pt x="43800" y="19991"/>
                  <a:pt x="43795" y="19991"/>
                  <a:pt x="43789" y="19991"/>
                </a:cubicBezTo>
                <a:cubicBezTo>
                  <a:pt x="43419" y="19991"/>
                  <a:pt x="43120" y="22403"/>
                  <a:pt x="43191" y="22540"/>
                </a:cubicBezTo>
                <a:cubicBezTo>
                  <a:pt x="43137" y="22546"/>
                  <a:pt x="43091" y="22551"/>
                  <a:pt x="43051" y="22554"/>
                </a:cubicBezTo>
                <a:lnTo>
                  <a:pt x="43051" y="22554"/>
                </a:lnTo>
                <a:cubicBezTo>
                  <a:pt x="43031" y="22539"/>
                  <a:pt x="43005" y="22530"/>
                  <a:pt x="42972" y="22530"/>
                </a:cubicBezTo>
                <a:cubicBezTo>
                  <a:pt x="42944" y="22530"/>
                  <a:pt x="42911" y="22536"/>
                  <a:pt x="42869" y="22549"/>
                </a:cubicBezTo>
                <a:cubicBezTo>
                  <a:pt x="42876" y="22534"/>
                  <a:pt x="42889" y="22522"/>
                  <a:pt x="42904" y="22513"/>
                </a:cubicBezTo>
                <a:lnTo>
                  <a:pt x="42904" y="22513"/>
                </a:lnTo>
                <a:cubicBezTo>
                  <a:pt x="42863" y="22519"/>
                  <a:pt x="42809" y="22525"/>
                  <a:pt x="42737" y="22531"/>
                </a:cubicBezTo>
                <a:cubicBezTo>
                  <a:pt x="42799" y="22534"/>
                  <a:pt x="42800" y="22559"/>
                  <a:pt x="42928" y="22559"/>
                </a:cubicBezTo>
                <a:cubicBezTo>
                  <a:pt x="42960" y="22559"/>
                  <a:pt x="43000" y="22558"/>
                  <a:pt x="43051" y="22554"/>
                </a:cubicBezTo>
                <a:lnTo>
                  <a:pt x="43051" y="22554"/>
                </a:lnTo>
                <a:cubicBezTo>
                  <a:pt x="43129" y="22608"/>
                  <a:pt x="43149" y="22746"/>
                  <a:pt x="43332" y="22830"/>
                </a:cubicBezTo>
                <a:lnTo>
                  <a:pt x="43332" y="22830"/>
                </a:lnTo>
                <a:cubicBezTo>
                  <a:pt x="43362" y="22752"/>
                  <a:pt x="43390" y="22672"/>
                  <a:pt x="43416" y="22591"/>
                </a:cubicBezTo>
                <a:cubicBezTo>
                  <a:pt x="43197" y="22591"/>
                  <a:pt x="43757" y="20295"/>
                  <a:pt x="43904" y="20295"/>
                </a:cubicBezTo>
                <a:cubicBezTo>
                  <a:pt x="43910" y="20295"/>
                  <a:pt x="43915" y="20298"/>
                  <a:pt x="43919" y="20305"/>
                </a:cubicBezTo>
                <a:cubicBezTo>
                  <a:pt x="44174" y="20270"/>
                  <a:pt x="44026" y="20321"/>
                  <a:pt x="43928" y="20171"/>
                </a:cubicBezTo>
                <a:cubicBezTo>
                  <a:pt x="44000" y="20003"/>
                  <a:pt x="43922" y="19942"/>
                  <a:pt x="43862" y="19942"/>
                </a:cubicBezTo>
                <a:close/>
                <a:moveTo>
                  <a:pt x="43332" y="22830"/>
                </a:moveTo>
                <a:cubicBezTo>
                  <a:pt x="43328" y="22840"/>
                  <a:pt x="43324" y="22850"/>
                  <a:pt x="43320" y="22860"/>
                </a:cubicBezTo>
                <a:lnTo>
                  <a:pt x="43320" y="22860"/>
                </a:lnTo>
                <a:cubicBezTo>
                  <a:pt x="43362" y="22865"/>
                  <a:pt x="43404" y="22868"/>
                  <a:pt x="43446" y="22869"/>
                </a:cubicBezTo>
                <a:cubicBezTo>
                  <a:pt x="43402" y="22858"/>
                  <a:pt x="43364" y="22845"/>
                  <a:pt x="43332" y="22830"/>
                </a:cubicBezTo>
                <a:close/>
                <a:moveTo>
                  <a:pt x="28675" y="22718"/>
                </a:moveTo>
                <a:lnTo>
                  <a:pt x="28675" y="22718"/>
                </a:lnTo>
                <a:cubicBezTo>
                  <a:pt x="28664" y="22831"/>
                  <a:pt x="28713" y="22872"/>
                  <a:pt x="28754" y="22872"/>
                </a:cubicBezTo>
                <a:cubicBezTo>
                  <a:pt x="28809" y="22872"/>
                  <a:pt x="28849" y="22796"/>
                  <a:pt x="28700" y="22718"/>
                </a:cubicBezTo>
                <a:cubicBezTo>
                  <a:pt x="28692" y="22718"/>
                  <a:pt x="28683" y="22718"/>
                  <a:pt x="28675" y="22718"/>
                </a:cubicBezTo>
                <a:close/>
                <a:moveTo>
                  <a:pt x="30054" y="23143"/>
                </a:moveTo>
                <a:cubicBezTo>
                  <a:pt x="30054" y="23143"/>
                  <a:pt x="30054" y="23143"/>
                  <a:pt x="30054" y="23143"/>
                </a:cubicBezTo>
                <a:lnTo>
                  <a:pt x="30054" y="23143"/>
                </a:lnTo>
                <a:cubicBezTo>
                  <a:pt x="30054" y="23143"/>
                  <a:pt x="30054" y="23143"/>
                  <a:pt x="30054" y="23143"/>
                </a:cubicBezTo>
                <a:close/>
                <a:moveTo>
                  <a:pt x="30054" y="23143"/>
                </a:moveTo>
                <a:cubicBezTo>
                  <a:pt x="30049" y="23147"/>
                  <a:pt x="30047" y="23154"/>
                  <a:pt x="30047" y="23163"/>
                </a:cubicBezTo>
                <a:cubicBezTo>
                  <a:pt x="30045" y="23163"/>
                  <a:pt x="30225" y="23187"/>
                  <a:pt x="30223" y="23187"/>
                </a:cubicBezTo>
                <a:cubicBezTo>
                  <a:pt x="30230" y="23187"/>
                  <a:pt x="30055" y="23144"/>
                  <a:pt x="30054" y="23143"/>
                </a:cubicBezTo>
                <a:close/>
                <a:moveTo>
                  <a:pt x="26595" y="22948"/>
                </a:moveTo>
                <a:cubicBezTo>
                  <a:pt x="26271" y="22983"/>
                  <a:pt x="26268" y="23036"/>
                  <a:pt x="26326" y="23124"/>
                </a:cubicBezTo>
                <a:cubicBezTo>
                  <a:pt x="26322" y="23126"/>
                  <a:pt x="26707" y="23228"/>
                  <a:pt x="26724" y="23228"/>
                </a:cubicBezTo>
                <a:cubicBezTo>
                  <a:pt x="26725" y="23228"/>
                  <a:pt x="26725" y="23228"/>
                  <a:pt x="26725" y="23228"/>
                </a:cubicBezTo>
                <a:cubicBezTo>
                  <a:pt x="26669" y="23140"/>
                  <a:pt x="26628" y="23045"/>
                  <a:pt x="26595" y="22948"/>
                </a:cubicBezTo>
                <a:close/>
                <a:moveTo>
                  <a:pt x="27637" y="23066"/>
                </a:moveTo>
                <a:lnTo>
                  <a:pt x="27637" y="23066"/>
                </a:lnTo>
                <a:cubicBezTo>
                  <a:pt x="28157" y="23260"/>
                  <a:pt x="28114" y="23332"/>
                  <a:pt x="28274" y="23436"/>
                </a:cubicBezTo>
                <a:lnTo>
                  <a:pt x="28274" y="23436"/>
                </a:lnTo>
                <a:cubicBezTo>
                  <a:pt x="28220" y="23426"/>
                  <a:pt x="28172" y="23421"/>
                  <a:pt x="28129" y="23421"/>
                </a:cubicBezTo>
                <a:cubicBezTo>
                  <a:pt x="28107" y="23421"/>
                  <a:pt x="28087" y="23422"/>
                  <a:pt x="28068" y="23424"/>
                </a:cubicBezTo>
                <a:lnTo>
                  <a:pt x="28068" y="23424"/>
                </a:lnTo>
                <a:cubicBezTo>
                  <a:pt x="27864" y="23376"/>
                  <a:pt x="27696" y="23337"/>
                  <a:pt x="27574" y="23309"/>
                </a:cubicBezTo>
                <a:lnTo>
                  <a:pt x="27574" y="23309"/>
                </a:lnTo>
                <a:cubicBezTo>
                  <a:pt x="27555" y="23328"/>
                  <a:pt x="27534" y="23345"/>
                  <a:pt x="27508" y="23357"/>
                </a:cubicBezTo>
                <a:lnTo>
                  <a:pt x="27508" y="23357"/>
                </a:lnTo>
                <a:cubicBezTo>
                  <a:pt x="27469" y="23333"/>
                  <a:pt x="27426" y="23303"/>
                  <a:pt x="27381" y="23265"/>
                </a:cubicBezTo>
                <a:lnTo>
                  <a:pt x="27381" y="23265"/>
                </a:lnTo>
                <a:cubicBezTo>
                  <a:pt x="27421" y="23274"/>
                  <a:pt x="27486" y="23289"/>
                  <a:pt x="27574" y="23309"/>
                </a:cubicBezTo>
                <a:lnTo>
                  <a:pt x="27574" y="23309"/>
                </a:lnTo>
                <a:cubicBezTo>
                  <a:pt x="27648" y="23229"/>
                  <a:pt x="27665" y="23106"/>
                  <a:pt x="27637" y="23066"/>
                </a:cubicBezTo>
                <a:close/>
                <a:moveTo>
                  <a:pt x="20954" y="20858"/>
                </a:moveTo>
                <a:lnTo>
                  <a:pt x="20954" y="20858"/>
                </a:lnTo>
                <a:cubicBezTo>
                  <a:pt x="20930" y="20935"/>
                  <a:pt x="20969" y="20990"/>
                  <a:pt x="21046" y="21113"/>
                </a:cubicBezTo>
                <a:lnTo>
                  <a:pt x="21046" y="21113"/>
                </a:lnTo>
                <a:cubicBezTo>
                  <a:pt x="20990" y="21155"/>
                  <a:pt x="20842" y="21488"/>
                  <a:pt x="20591" y="21666"/>
                </a:cubicBezTo>
                <a:cubicBezTo>
                  <a:pt x="20602" y="21696"/>
                  <a:pt x="23245" y="22366"/>
                  <a:pt x="23322" y="22389"/>
                </a:cubicBezTo>
                <a:cubicBezTo>
                  <a:pt x="23611" y="22218"/>
                  <a:pt x="24018" y="21963"/>
                  <a:pt x="24466" y="21963"/>
                </a:cubicBezTo>
                <a:cubicBezTo>
                  <a:pt x="24543" y="21963"/>
                  <a:pt x="24621" y="21971"/>
                  <a:pt x="24701" y="21988"/>
                </a:cubicBezTo>
                <a:lnTo>
                  <a:pt x="24701" y="21988"/>
                </a:lnTo>
                <a:cubicBezTo>
                  <a:pt x="25917" y="22642"/>
                  <a:pt x="27100" y="22301"/>
                  <a:pt x="27617" y="22753"/>
                </a:cubicBezTo>
                <a:cubicBezTo>
                  <a:pt x="27646" y="22745"/>
                  <a:pt x="27664" y="22741"/>
                  <a:pt x="27673" y="22741"/>
                </a:cubicBezTo>
                <a:cubicBezTo>
                  <a:pt x="27750" y="22741"/>
                  <a:pt x="27201" y="23017"/>
                  <a:pt x="26996" y="23284"/>
                </a:cubicBezTo>
                <a:cubicBezTo>
                  <a:pt x="27230" y="23384"/>
                  <a:pt x="27342" y="23414"/>
                  <a:pt x="27381" y="23414"/>
                </a:cubicBezTo>
                <a:cubicBezTo>
                  <a:pt x="27415" y="23414"/>
                  <a:pt x="27393" y="23391"/>
                  <a:pt x="27348" y="23372"/>
                </a:cubicBezTo>
                <a:lnTo>
                  <a:pt x="27348" y="23372"/>
                </a:lnTo>
                <a:cubicBezTo>
                  <a:pt x="27370" y="23377"/>
                  <a:pt x="27391" y="23379"/>
                  <a:pt x="27410" y="23379"/>
                </a:cubicBezTo>
                <a:cubicBezTo>
                  <a:pt x="27447" y="23379"/>
                  <a:pt x="27480" y="23371"/>
                  <a:pt x="27508" y="23357"/>
                </a:cubicBezTo>
                <a:lnTo>
                  <a:pt x="27508" y="23357"/>
                </a:lnTo>
                <a:cubicBezTo>
                  <a:pt x="27630" y="23431"/>
                  <a:pt x="27728" y="23451"/>
                  <a:pt x="27802" y="23451"/>
                </a:cubicBezTo>
                <a:cubicBezTo>
                  <a:pt x="27887" y="23451"/>
                  <a:pt x="27940" y="23425"/>
                  <a:pt x="27962" y="23425"/>
                </a:cubicBezTo>
                <a:cubicBezTo>
                  <a:pt x="27972" y="23425"/>
                  <a:pt x="27975" y="23431"/>
                  <a:pt x="27971" y="23447"/>
                </a:cubicBezTo>
                <a:lnTo>
                  <a:pt x="27971" y="23447"/>
                </a:lnTo>
                <a:cubicBezTo>
                  <a:pt x="27999" y="23436"/>
                  <a:pt x="28031" y="23428"/>
                  <a:pt x="28068" y="23424"/>
                </a:cubicBezTo>
                <a:lnTo>
                  <a:pt x="28068" y="23424"/>
                </a:lnTo>
                <a:cubicBezTo>
                  <a:pt x="28226" y="23462"/>
                  <a:pt x="28407" y="23504"/>
                  <a:pt x="28606" y="23552"/>
                </a:cubicBezTo>
                <a:lnTo>
                  <a:pt x="28606" y="23552"/>
                </a:lnTo>
                <a:cubicBezTo>
                  <a:pt x="28495" y="23499"/>
                  <a:pt x="28398" y="23465"/>
                  <a:pt x="28313" y="23445"/>
                </a:cubicBezTo>
                <a:lnTo>
                  <a:pt x="28313" y="23445"/>
                </a:lnTo>
                <a:cubicBezTo>
                  <a:pt x="28422" y="23369"/>
                  <a:pt x="28489" y="23294"/>
                  <a:pt x="28541" y="23294"/>
                </a:cubicBezTo>
                <a:cubicBezTo>
                  <a:pt x="28589" y="23294"/>
                  <a:pt x="28623" y="23363"/>
                  <a:pt x="28662" y="23565"/>
                </a:cubicBezTo>
                <a:lnTo>
                  <a:pt x="28662" y="23565"/>
                </a:lnTo>
                <a:cubicBezTo>
                  <a:pt x="28643" y="23561"/>
                  <a:pt x="28625" y="23556"/>
                  <a:pt x="28606" y="23552"/>
                </a:cubicBezTo>
                <a:lnTo>
                  <a:pt x="28606" y="23552"/>
                </a:lnTo>
                <a:cubicBezTo>
                  <a:pt x="28625" y="23561"/>
                  <a:pt x="28645" y="23571"/>
                  <a:pt x="28665" y="23581"/>
                </a:cubicBezTo>
                <a:cubicBezTo>
                  <a:pt x="28664" y="23575"/>
                  <a:pt x="28663" y="23570"/>
                  <a:pt x="28662" y="23565"/>
                </a:cubicBezTo>
                <a:lnTo>
                  <a:pt x="28662" y="23565"/>
                </a:lnTo>
                <a:cubicBezTo>
                  <a:pt x="28797" y="23597"/>
                  <a:pt x="28939" y="23631"/>
                  <a:pt x="29089" y="23667"/>
                </a:cubicBezTo>
                <a:lnTo>
                  <a:pt x="29089" y="23667"/>
                </a:lnTo>
                <a:cubicBezTo>
                  <a:pt x="28873" y="23293"/>
                  <a:pt x="28734" y="23162"/>
                  <a:pt x="28940" y="23162"/>
                </a:cubicBezTo>
                <a:cubicBezTo>
                  <a:pt x="28965" y="23162"/>
                  <a:pt x="28997" y="23164"/>
                  <a:pt x="29034" y="23168"/>
                </a:cubicBezTo>
                <a:cubicBezTo>
                  <a:pt x="28819" y="22716"/>
                  <a:pt x="28457" y="22992"/>
                  <a:pt x="28599" y="22719"/>
                </a:cubicBezTo>
                <a:lnTo>
                  <a:pt x="28599" y="22719"/>
                </a:lnTo>
                <a:cubicBezTo>
                  <a:pt x="28138" y="22743"/>
                  <a:pt x="28094" y="23034"/>
                  <a:pt x="27925" y="23034"/>
                </a:cubicBezTo>
                <a:cubicBezTo>
                  <a:pt x="27877" y="23034"/>
                  <a:pt x="27819" y="23010"/>
                  <a:pt x="27738" y="22950"/>
                </a:cubicBezTo>
                <a:cubicBezTo>
                  <a:pt x="27859" y="22846"/>
                  <a:pt x="28209" y="22629"/>
                  <a:pt x="28438" y="22542"/>
                </a:cubicBezTo>
                <a:lnTo>
                  <a:pt x="28438" y="22542"/>
                </a:lnTo>
                <a:cubicBezTo>
                  <a:pt x="28428" y="22542"/>
                  <a:pt x="28418" y="22542"/>
                  <a:pt x="28407" y="22542"/>
                </a:cubicBezTo>
                <a:cubicBezTo>
                  <a:pt x="27567" y="22542"/>
                  <a:pt x="25051" y="21957"/>
                  <a:pt x="24810" y="21632"/>
                </a:cubicBezTo>
                <a:lnTo>
                  <a:pt x="24810" y="21632"/>
                </a:lnTo>
                <a:cubicBezTo>
                  <a:pt x="24937" y="21884"/>
                  <a:pt x="24965" y="21948"/>
                  <a:pt x="24938" y="21948"/>
                </a:cubicBezTo>
                <a:cubicBezTo>
                  <a:pt x="24917" y="21948"/>
                  <a:pt x="24865" y="21911"/>
                  <a:pt x="24800" y="21893"/>
                </a:cubicBezTo>
                <a:lnTo>
                  <a:pt x="24800" y="21893"/>
                </a:lnTo>
                <a:cubicBezTo>
                  <a:pt x="24798" y="21870"/>
                  <a:pt x="24796" y="21847"/>
                  <a:pt x="24789" y="21826"/>
                </a:cubicBezTo>
                <a:cubicBezTo>
                  <a:pt x="24928" y="21815"/>
                  <a:pt x="23371" y="21456"/>
                  <a:pt x="23242" y="21456"/>
                </a:cubicBezTo>
                <a:cubicBezTo>
                  <a:pt x="23237" y="21456"/>
                  <a:pt x="23234" y="21456"/>
                  <a:pt x="23234" y="21457"/>
                </a:cubicBezTo>
                <a:cubicBezTo>
                  <a:pt x="23321" y="21483"/>
                  <a:pt x="23342" y="21549"/>
                  <a:pt x="23188" y="21582"/>
                </a:cubicBezTo>
                <a:lnTo>
                  <a:pt x="23188" y="21582"/>
                </a:lnTo>
                <a:cubicBezTo>
                  <a:pt x="23136" y="21553"/>
                  <a:pt x="22804" y="21393"/>
                  <a:pt x="22849" y="21383"/>
                </a:cubicBezTo>
                <a:cubicBezTo>
                  <a:pt x="22895" y="21369"/>
                  <a:pt x="22944" y="21360"/>
                  <a:pt x="22993" y="21353"/>
                </a:cubicBezTo>
                <a:cubicBezTo>
                  <a:pt x="22920" y="21330"/>
                  <a:pt x="20980" y="20888"/>
                  <a:pt x="20954" y="20858"/>
                </a:cubicBezTo>
                <a:close/>
                <a:moveTo>
                  <a:pt x="27971" y="23447"/>
                </a:moveTo>
                <a:lnTo>
                  <a:pt x="27971" y="23447"/>
                </a:lnTo>
                <a:cubicBezTo>
                  <a:pt x="27787" y="23517"/>
                  <a:pt x="27784" y="23704"/>
                  <a:pt x="27871" y="23704"/>
                </a:cubicBezTo>
                <a:cubicBezTo>
                  <a:pt x="27872" y="23704"/>
                  <a:pt x="27872" y="23704"/>
                  <a:pt x="27872" y="23704"/>
                </a:cubicBezTo>
                <a:cubicBezTo>
                  <a:pt x="27931" y="23552"/>
                  <a:pt x="27964" y="23479"/>
                  <a:pt x="27971" y="23447"/>
                </a:cubicBezTo>
                <a:close/>
                <a:moveTo>
                  <a:pt x="30762" y="22067"/>
                </a:moveTo>
                <a:cubicBezTo>
                  <a:pt x="30755" y="22067"/>
                  <a:pt x="30752" y="22067"/>
                  <a:pt x="30752" y="22069"/>
                </a:cubicBezTo>
                <a:cubicBezTo>
                  <a:pt x="30478" y="22389"/>
                  <a:pt x="30448" y="22248"/>
                  <a:pt x="29657" y="22317"/>
                </a:cubicBezTo>
                <a:cubicBezTo>
                  <a:pt x="29821" y="22394"/>
                  <a:pt x="29852" y="22415"/>
                  <a:pt x="29867" y="22415"/>
                </a:cubicBezTo>
                <a:cubicBezTo>
                  <a:pt x="29882" y="22415"/>
                  <a:pt x="29879" y="22394"/>
                  <a:pt x="29980" y="22389"/>
                </a:cubicBezTo>
                <a:lnTo>
                  <a:pt x="29980" y="22389"/>
                </a:lnTo>
                <a:cubicBezTo>
                  <a:pt x="29793" y="22442"/>
                  <a:pt x="39686" y="24979"/>
                  <a:pt x="40099" y="24979"/>
                </a:cubicBezTo>
                <a:cubicBezTo>
                  <a:pt x="40101" y="24979"/>
                  <a:pt x="40104" y="24979"/>
                  <a:pt x="40106" y="24979"/>
                </a:cubicBezTo>
                <a:cubicBezTo>
                  <a:pt x="40259" y="25015"/>
                  <a:pt x="40415" y="25032"/>
                  <a:pt x="40574" y="25032"/>
                </a:cubicBezTo>
                <a:cubicBezTo>
                  <a:pt x="41638" y="25032"/>
                  <a:pt x="42779" y="24233"/>
                  <a:pt x="43320" y="22860"/>
                </a:cubicBezTo>
                <a:lnTo>
                  <a:pt x="43320" y="22860"/>
                </a:lnTo>
                <a:cubicBezTo>
                  <a:pt x="43091" y="22832"/>
                  <a:pt x="42874" y="22750"/>
                  <a:pt x="42788" y="22750"/>
                </a:cubicBezTo>
                <a:cubicBezTo>
                  <a:pt x="42779" y="22750"/>
                  <a:pt x="42771" y="22751"/>
                  <a:pt x="42765" y="22753"/>
                </a:cubicBezTo>
                <a:cubicBezTo>
                  <a:pt x="42517" y="23805"/>
                  <a:pt x="41594" y="24485"/>
                  <a:pt x="40472" y="24485"/>
                </a:cubicBezTo>
                <a:cubicBezTo>
                  <a:pt x="40281" y="24485"/>
                  <a:pt x="40085" y="24465"/>
                  <a:pt x="39885" y="24425"/>
                </a:cubicBezTo>
                <a:cubicBezTo>
                  <a:pt x="39885" y="24426"/>
                  <a:pt x="39883" y="24427"/>
                  <a:pt x="39878" y="24427"/>
                </a:cubicBezTo>
                <a:cubicBezTo>
                  <a:pt x="39594" y="24427"/>
                  <a:pt x="31098" y="22067"/>
                  <a:pt x="30762" y="22067"/>
                </a:cubicBezTo>
                <a:close/>
                <a:moveTo>
                  <a:pt x="44338" y="9637"/>
                </a:moveTo>
                <a:lnTo>
                  <a:pt x="44338" y="9637"/>
                </a:lnTo>
                <a:cubicBezTo>
                  <a:pt x="43287" y="10668"/>
                  <a:pt x="44538" y="10540"/>
                  <a:pt x="44615" y="11123"/>
                </a:cubicBezTo>
                <a:cubicBezTo>
                  <a:pt x="44703" y="11077"/>
                  <a:pt x="44775" y="11027"/>
                  <a:pt x="44825" y="10983"/>
                </a:cubicBezTo>
                <a:lnTo>
                  <a:pt x="44825" y="10983"/>
                </a:lnTo>
                <a:cubicBezTo>
                  <a:pt x="44848" y="10995"/>
                  <a:pt x="44879" y="11000"/>
                  <a:pt x="44916" y="11000"/>
                </a:cubicBezTo>
                <a:cubicBezTo>
                  <a:pt x="45102" y="11000"/>
                  <a:pt x="45443" y="10884"/>
                  <a:pt x="45647" y="10884"/>
                </a:cubicBezTo>
                <a:cubicBezTo>
                  <a:pt x="45750" y="10884"/>
                  <a:pt x="45818" y="10913"/>
                  <a:pt x="45813" y="11002"/>
                </a:cubicBezTo>
                <a:cubicBezTo>
                  <a:pt x="45500" y="11146"/>
                  <a:pt x="45521" y="11264"/>
                  <a:pt x="45370" y="11382"/>
                </a:cubicBezTo>
                <a:cubicBezTo>
                  <a:pt x="46030" y="12339"/>
                  <a:pt x="46375" y="13358"/>
                  <a:pt x="45835" y="14105"/>
                </a:cubicBezTo>
                <a:lnTo>
                  <a:pt x="45835" y="14105"/>
                </a:lnTo>
                <a:cubicBezTo>
                  <a:pt x="45838" y="14244"/>
                  <a:pt x="45823" y="14388"/>
                  <a:pt x="45790" y="14537"/>
                </a:cubicBezTo>
                <a:cubicBezTo>
                  <a:pt x="45785" y="14539"/>
                  <a:pt x="45780" y="14540"/>
                  <a:pt x="45774" y="14542"/>
                </a:cubicBezTo>
                <a:lnTo>
                  <a:pt x="45774" y="14542"/>
                </a:lnTo>
                <a:cubicBezTo>
                  <a:pt x="45744" y="14455"/>
                  <a:pt x="45713" y="14369"/>
                  <a:pt x="45684" y="14284"/>
                </a:cubicBezTo>
                <a:lnTo>
                  <a:pt x="45684" y="14284"/>
                </a:lnTo>
                <a:cubicBezTo>
                  <a:pt x="45647" y="14320"/>
                  <a:pt x="45609" y="14356"/>
                  <a:pt x="45567" y="14391"/>
                </a:cubicBezTo>
                <a:cubicBezTo>
                  <a:pt x="45568" y="14475"/>
                  <a:pt x="45554" y="14620"/>
                  <a:pt x="45530" y="14810"/>
                </a:cubicBezTo>
                <a:lnTo>
                  <a:pt x="45530" y="14810"/>
                </a:lnTo>
                <a:cubicBezTo>
                  <a:pt x="45409" y="15016"/>
                  <a:pt x="45281" y="15322"/>
                  <a:pt x="45151" y="15682"/>
                </a:cubicBezTo>
                <a:lnTo>
                  <a:pt x="45151" y="15682"/>
                </a:lnTo>
                <a:cubicBezTo>
                  <a:pt x="45268" y="15469"/>
                  <a:pt x="45380" y="15286"/>
                  <a:pt x="45483" y="15148"/>
                </a:cubicBezTo>
                <a:lnTo>
                  <a:pt x="45483" y="15148"/>
                </a:lnTo>
                <a:cubicBezTo>
                  <a:pt x="45300" y="16385"/>
                  <a:pt x="44885" y="18666"/>
                  <a:pt x="44860" y="19715"/>
                </a:cubicBezTo>
                <a:lnTo>
                  <a:pt x="44860" y="19715"/>
                </a:lnTo>
                <a:cubicBezTo>
                  <a:pt x="44879" y="19843"/>
                  <a:pt x="44884" y="19954"/>
                  <a:pt x="44868" y="20028"/>
                </a:cubicBezTo>
                <a:lnTo>
                  <a:pt x="44868" y="20028"/>
                </a:lnTo>
                <a:cubicBezTo>
                  <a:pt x="44859" y="19943"/>
                  <a:pt x="44857" y="19837"/>
                  <a:pt x="44860" y="19715"/>
                </a:cubicBezTo>
                <a:lnTo>
                  <a:pt x="44860" y="19715"/>
                </a:lnTo>
                <a:cubicBezTo>
                  <a:pt x="44859" y="19706"/>
                  <a:pt x="44857" y="19697"/>
                  <a:pt x="44856" y="19688"/>
                </a:cubicBezTo>
                <a:cubicBezTo>
                  <a:pt x="44823" y="19668"/>
                  <a:pt x="44788" y="19659"/>
                  <a:pt x="44754" y="19659"/>
                </a:cubicBezTo>
                <a:cubicBezTo>
                  <a:pt x="44600" y="19659"/>
                  <a:pt x="44475" y="19858"/>
                  <a:pt x="44783" y="20122"/>
                </a:cubicBezTo>
                <a:lnTo>
                  <a:pt x="44783" y="20122"/>
                </a:lnTo>
                <a:cubicBezTo>
                  <a:pt x="44723" y="20120"/>
                  <a:pt x="44631" y="20050"/>
                  <a:pt x="44499" y="19884"/>
                </a:cubicBezTo>
                <a:lnTo>
                  <a:pt x="44499" y="19884"/>
                </a:lnTo>
                <a:cubicBezTo>
                  <a:pt x="44769" y="20284"/>
                  <a:pt x="44380" y="22732"/>
                  <a:pt x="43884" y="23050"/>
                </a:cubicBezTo>
                <a:cubicBezTo>
                  <a:pt x="43766" y="24854"/>
                  <a:pt x="42266" y="25953"/>
                  <a:pt x="40431" y="25953"/>
                </a:cubicBezTo>
                <a:cubicBezTo>
                  <a:pt x="40174" y="25953"/>
                  <a:pt x="39911" y="25931"/>
                  <a:pt x="39644" y="25887"/>
                </a:cubicBezTo>
                <a:cubicBezTo>
                  <a:pt x="39807" y="25769"/>
                  <a:pt x="30578" y="23657"/>
                  <a:pt x="30777" y="23265"/>
                </a:cubicBezTo>
                <a:cubicBezTo>
                  <a:pt x="30817" y="23232"/>
                  <a:pt x="30823" y="23216"/>
                  <a:pt x="30807" y="23216"/>
                </a:cubicBezTo>
                <a:cubicBezTo>
                  <a:pt x="30747" y="23216"/>
                  <a:pt x="30397" y="23413"/>
                  <a:pt x="30274" y="23660"/>
                </a:cubicBezTo>
                <a:cubicBezTo>
                  <a:pt x="30317" y="23564"/>
                  <a:pt x="30082" y="23438"/>
                  <a:pt x="29824" y="23438"/>
                </a:cubicBezTo>
                <a:cubicBezTo>
                  <a:pt x="29629" y="23438"/>
                  <a:pt x="29421" y="23509"/>
                  <a:pt x="29311" y="23720"/>
                </a:cubicBezTo>
                <a:lnTo>
                  <a:pt x="29311" y="23720"/>
                </a:lnTo>
                <a:cubicBezTo>
                  <a:pt x="29235" y="23702"/>
                  <a:pt x="29161" y="23684"/>
                  <a:pt x="29089" y="23667"/>
                </a:cubicBezTo>
                <a:lnTo>
                  <a:pt x="29089" y="23667"/>
                </a:lnTo>
                <a:cubicBezTo>
                  <a:pt x="29137" y="23749"/>
                  <a:pt x="29188" y="23843"/>
                  <a:pt x="29240" y="23949"/>
                </a:cubicBezTo>
                <a:cubicBezTo>
                  <a:pt x="29253" y="23859"/>
                  <a:pt x="29277" y="23783"/>
                  <a:pt x="29311" y="23720"/>
                </a:cubicBezTo>
                <a:lnTo>
                  <a:pt x="29311" y="23720"/>
                </a:lnTo>
                <a:cubicBezTo>
                  <a:pt x="32803" y="24558"/>
                  <a:pt x="39680" y="26254"/>
                  <a:pt x="39413" y="26397"/>
                </a:cubicBezTo>
                <a:cubicBezTo>
                  <a:pt x="39805" y="26560"/>
                  <a:pt x="40225" y="26637"/>
                  <a:pt x="40653" y="26637"/>
                </a:cubicBezTo>
                <a:cubicBezTo>
                  <a:pt x="42558" y="26637"/>
                  <a:pt x="44620" y="25122"/>
                  <a:pt x="45076" y="22925"/>
                </a:cubicBezTo>
                <a:cubicBezTo>
                  <a:pt x="44407" y="22567"/>
                  <a:pt x="46422" y="14722"/>
                  <a:pt x="46879" y="14722"/>
                </a:cubicBezTo>
                <a:cubicBezTo>
                  <a:pt x="46882" y="14722"/>
                  <a:pt x="46884" y="14722"/>
                  <a:pt x="46887" y="14723"/>
                </a:cubicBezTo>
                <a:cubicBezTo>
                  <a:pt x="47029" y="12710"/>
                  <a:pt x="46531" y="10406"/>
                  <a:pt x="44338" y="963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8562" name="Google Shape;8562;p44"/>
          <p:cNvGrpSpPr/>
          <p:nvPr/>
        </p:nvGrpSpPr>
        <p:grpSpPr>
          <a:xfrm>
            <a:off x="7955260" y="328632"/>
            <a:ext cx="831787" cy="831787"/>
            <a:chOff x="3660136" y="540475"/>
            <a:chExt cx="581100" cy="581100"/>
          </a:xfrm>
        </p:grpSpPr>
        <p:sp>
          <p:nvSpPr>
            <p:cNvPr id="8563" name="Google Shape;8563;p44"/>
            <p:cNvSpPr/>
            <p:nvPr/>
          </p:nvSpPr>
          <p:spPr>
            <a:xfrm rot="2700000">
              <a:off x="3745767" y="625045"/>
              <a:ext cx="409839" cy="411960"/>
            </a:xfrm>
            <a:prstGeom prst="flowChartAlternateProcess">
              <a:avLst/>
            </a:prstGeom>
            <a:solidFill>
              <a:schemeClr val="dk2"/>
            </a:solidFill>
            <a:ln w="114300" cap="flat" cmpd="sng">
              <a:solidFill>
                <a:schemeClr val="dk2"/>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64" name="Google Shape;8564;p44"/>
            <p:cNvSpPr/>
            <p:nvPr/>
          </p:nvSpPr>
          <p:spPr>
            <a:xfrm>
              <a:off x="3687411" y="569025"/>
              <a:ext cx="526550" cy="524000"/>
            </a:xfrm>
            <a:custGeom>
              <a:avLst/>
              <a:gdLst/>
              <a:ahLst/>
              <a:cxnLst/>
              <a:rect l="l" t="t" r="r" b="b"/>
              <a:pathLst>
                <a:path w="21062" h="20960" extrusionOk="0">
                  <a:moveTo>
                    <a:pt x="12001" y="871"/>
                  </a:moveTo>
                  <a:cubicBezTo>
                    <a:pt x="11988" y="871"/>
                    <a:pt x="11989" y="884"/>
                    <a:pt x="12018" y="916"/>
                  </a:cubicBezTo>
                  <a:cubicBezTo>
                    <a:pt x="12011" y="902"/>
                    <a:pt x="12011" y="889"/>
                    <a:pt x="12016" y="875"/>
                  </a:cubicBezTo>
                  <a:cubicBezTo>
                    <a:pt x="12010" y="873"/>
                    <a:pt x="12005" y="871"/>
                    <a:pt x="12001" y="871"/>
                  </a:cubicBezTo>
                  <a:close/>
                  <a:moveTo>
                    <a:pt x="11865" y="791"/>
                  </a:moveTo>
                  <a:cubicBezTo>
                    <a:pt x="11893" y="826"/>
                    <a:pt x="11935" y="868"/>
                    <a:pt x="11993" y="930"/>
                  </a:cubicBezTo>
                  <a:lnTo>
                    <a:pt x="11930" y="858"/>
                  </a:lnTo>
                  <a:lnTo>
                    <a:pt x="11865" y="791"/>
                  </a:lnTo>
                  <a:close/>
                  <a:moveTo>
                    <a:pt x="10088" y="932"/>
                  </a:moveTo>
                  <a:cubicBezTo>
                    <a:pt x="10075" y="932"/>
                    <a:pt x="10056" y="934"/>
                    <a:pt x="10031" y="937"/>
                  </a:cubicBezTo>
                  <a:cubicBezTo>
                    <a:pt x="10038" y="937"/>
                    <a:pt x="10044" y="937"/>
                    <a:pt x="10049" y="937"/>
                  </a:cubicBezTo>
                  <a:cubicBezTo>
                    <a:pt x="10105" y="937"/>
                    <a:pt x="10048" y="960"/>
                    <a:pt x="9999" y="984"/>
                  </a:cubicBezTo>
                  <a:cubicBezTo>
                    <a:pt x="9959" y="1002"/>
                    <a:pt x="9925" y="1020"/>
                    <a:pt x="9973" y="1020"/>
                  </a:cubicBezTo>
                  <a:cubicBezTo>
                    <a:pt x="9986" y="1020"/>
                    <a:pt x="10004" y="1019"/>
                    <a:pt x="10029" y="1016"/>
                  </a:cubicBezTo>
                  <a:cubicBezTo>
                    <a:pt x="10005" y="1010"/>
                    <a:pt x="10182" y="932"/>
                    <a:pt x="10088" y="932"/>
                  </a:cubicBezTo>
                  <a:close/>
                  <a:moveTo>
                    <a:pt x="12369" y="1114"/>
                  </a:moveTo>
                  <a:cubicBezTo>
                    <a:pt x="12426" y="1162"/>
                    <a:pt x="12476" y="1219"/>
                    <a:pt x="12519" y="1278"/>
                  </a:cubicBezTo>
                  <a:cubicBezTo>
                    <a:pt x="12469" y="1255"/>
                    <a:pt x="12419" y="1193"/>
                    <a:pt x="12369" y="1114"/>
                  </a:cubicBezTo>
                  <a:close/>
                  <a:moveTo>
                    <a:pt x="8552" y="1630"/>
                  </a:moveTo>
                  <a:cubicBezTo>
                    <a:pt x="8517" y="1637"/>
                    <a:pt x="8483" y="1667"/>
                    <a:pt x="8415" y="1730"/>
                  </a:cubicBezTo>
                  <a:lnTo>
                    <a:pt x="8557" y="1654"/>
                  </a:lnTo>
                  <a:lnTo>
                    <a:pt x="8552" y="1630"/>
                  </a:lnTo>
                  <a:close/>
                  <a:moveTo>
                    <a:pt x="10564" y="2583"/>
                  </a:moveTo>
                  <a:cubicBezTo>
                    <a:pt x="10548" y="2583"/>
                    <a:pt x="10537" y="2604"/>
                    <a:pt x="10562" y="2623"/>
                  </a:cubicBezTo>
                  <a:lnTo>
                    <a:pt x="10606" y="2611"/>
                  </a:lnTo>
                  <a:lnTo>
                    <a:pt x="10564" y="2583"/>
                  </a:lnTo>
                  <a:close/>
                  <a:moveTo>
                    <a:pt x="10513" y="2650"/>
                  </a:moveTo>
                  <a:lnTo>
                    <a:pt x="10513" y="2650"/>
                  </a:lnTo>
                  <a:lnTo>
                    <a:pt x="10513" y="2650"/>
                  </a:lnTo>
                  <a:close/>
                  <a:moveTo>
                    <a:pt x="10513" y="2650"/>
                  </a:moveTo>
                  <a:lnTo>
                    <a:pt x="10507" y="2657"/>
                  </a:lnTo>
                  <a:cubicBezTo>
                    <a:pt x="10511" y="2664"/>
                    <a:pt x="10513" y="2669"/>
                    <a:pt x="10518" y="2674"/>
                  </a:cubicBezTo>
                  <a:lnTo>
                    <a:pt x="10513" y="2650"/>
                  </a:lnTo>
                  <a:close/>
                  <a:moveTo>
                    <a:pt x="6545" y="2650"/>
                  </a:moveTo>
                  <a:cubicBezTo>
                    <a:pt x="6512" y="2698"/>
                    <a:pt x="6499" y="2723"/>
                    <a:pt x="6503" y="2735"/>
                  </a:cubicBezTo>
                  <a:lnTo>
                    <a:pt x="6503" y="2735"/>
                  </a:lnTo>
                  <a:cubicBezTo>
                    <a:pt x="6504" y="2734"/>
                    <a:pt x="6504" y="2733"/>
                    <a:pt x="6505" y="2732"/>
                  </a:cubicBezTo>
                  <a:cubicBezTo>
                    <a:pt x="6506" y="2733"/>
                    <a:pt x="6507" y="2733"/>
                    <a:pt x="6509" y="2734"/>
                  </a:cubicBezTo>
                  <a:lnTo>
                    <a:pt x="6509" y="2734"/>
                  </a:lnTo>
                  <a:cubicBezTo>
                    <a:pt x="6546" y="2681"/>
                    <a:pt x="6563" y="2650"/>
                    <a:pt x="6545" y="2650"/>
                  </a:cubicBezTo>
                  <a:close/>
                  <a:moveTo>
                    <a:pt x="7275" y="2708"/>
                  </a:moveTo>
                  <a:cubicBezTo>
                    <a:pt x="7263" y="2731"/>
                    <a:pt x="7259" y="2747"/>
                    <a:pt x="7265" y="2747"/>
                  </a:cubicBezTo>
                  <a:cubicBezTo>
                    <a:pt x="7268" y="2747"/>
                    <a:pt x="7273" y="2745"/>
                    <a:pt x="7280" y="2739"/>
                  </a:cubicBezTo>
                  <a:lnTo>
                    <a:pt x="7275" y="2708"/>
                  </a:lnTo>
                  <a:close/>
                  <a:moveTo>
                    <a:pt x="12952" y="2586"/>
                  </a:moveTo>
                  <a:cubicBezTo>
                    <a:pt x="13017" y="2655"/>
                    <a:pt x="13071" y="2732"/>
                    <a:pt x="13108" y="2762"/>
                  </a:cubicBezTo>
                  <a:lnTo>
                    <a:pt x="13108" y="2759"/>
                  </a:lnTo>
                  <a:cubicBezTo>
                    <a:pt x="13073" y="2690"/>
                    <a:pt x="13020" y="2630"/>
                    <a:pt x="12952" y="2586"/>
                  </a:cubicBezTo>
                  <a:close/>
                  <a:moveTo>
                    <a:pt x="10590" y="2661"/>
                  </a:moveTo>
                  <a:cubicBezTo>
                    <a:pt x="10588" y="2661"/>
                    <a:pt x="10585" y="2661"/>
                    <a:pt x="10583" y="2662"/>
                  </a:cubicBezTo>
                  <a:cubicBezTo>
                    <a:pt x="10592" y="2715"/>
                    <a:pt x="10632" y="2757"/>
                    <a:pt x="10683" y="2771"/>
                  </a:cubicBezTo>
                  <a:cubicBezTo>
                    <a:pt x="10685" y="2787"/>
                    <a:pt x="10669" y="2787"/>
                    <a:pt x="10662" y="2790"/>
                  </a:cubicBezTo>
                  <a:cubicBezTo>
                    <a:pt x="10677" y="2794"/>
                    <a:pt x="10695" y="2798"/>
                    <a:pt x="10712" y="2798"/>
                  </a:cubicBezTo>
                  <a:cubicBezTo>
                    <a:pt x="10738" y="2798"/>
                    <a:pt x="10761" y="2789"/>
                    <a:pt x="10766" y="2764"/>
                  </a:cubicBezTo>
                  <a:cubicBezTo>
                    <a:pt x="10721" y="2764"/>
                    <a:pt x="10717" y="2751"/>
                    <a:pt x="10680" y="2751"/>
                  </a:cubicBezTo>
                  <a:cubicBezTo>
                    <a:pt x="10673" y="2751"/>
                    <a:pt x="10665" y="2751"/>
                    <a:pt x="10655" y="2752"/>
                  </a:cubicBezTo>
                  <a:cubicBezTo>
                    <a:pt x="10629" y="2734"/>
                    <a:pt x="10627" y="2704"/>
                    <a:pt x="10641" y="2697"/>
                  </a:cubicBezTo>
                  <a:cubicBezTo>
                    <a:pt x="10626" y="2697"/>
                    <a:pt x="10615" y="2661"/>
                    <a:pt x="10590" y="2661"/>
                  </a:cubicBezTo>
                  <a:close/>
                  <a:moveTo>
                    <a:pt x="10790" y="2794"/>
                  </a:moveTo>
                  <a:cubicBezTo>
                    <a:pt x="10789" y="2794"/>
                    <a:pt x="10788" y="2794"/>
                    <a:pt x="10787" y="2794"/>
                  </a:cubicBezTo>
                  <a:lnTo>
                    <a:pt x="10817" y="2813"/>
                  </a:lnTo>
                  <a:cubicBezTo>
                    <a:pt x="10809" y="2806"/>
                    <a:pt x="10800" y="2794"/>
                    <a:pt x="10790" y="2794"/>
                  </a:cubicBezTo>
                  <a:close/>
                  <a:moveTo>
                    <a:pt x="10817" y="2813"/>
                  </a:moveTo>
                  <a:cubicBezTo>
                    <a:pt x="10821" y="2816"/>
                    <a:pt x="10825" y="2820"/>
                    <a:pt x="10829" y="2820"/>
                  </a:cubicBezTo>
                  <a:cubicBezTo>
                    <a:pt x="10829" y="2820"/>
                    <a:pt x="10830" y="2820"/>
                    <a:pt x="10831" y="2820"/>
                  </a:cubicBezTo>
                  <a:lnTo>
                    <a:pt x="10817" y="2813"/>
                  </a:lnTo>
                  <a:close/>
                  <a:moveTo>
                    <a:pt x="10836" y="2817"/>
                  </a:moveTo>
                  <a:cubicBezTo>
                    <a:pt x="10836" y="2820"/>
                    <a:pt x="10833" y="2820"/>
                    <a:pt x="10831" y="2820"/>
                  </a:cubicBezTo>
                  <a:lnTo>
                    <a:pt x="10845" y="2829"/>
                  </a:lnTo>
                  <a:lnTo>
                    <a:pt x="10836" y="2817"/>
                  </a:lnTo>
                  <a:close/>
                  <a:moveTo>
                    <a:pt x="10773" y="2865"/>
                  </a:moveTo>
                  <a:cubicBezTo>
                    <a:pt x="10774" y="2867"/>
                    <a:pt x="10775" y="2870"/>
                    <a:pt x="10778" y="2873"/>
                  </a:cubicBezTo>
                  <a:lnTo>
                    <a:pt x="10773" y="2865"/>
                  </a:lnTo>
                  <a:close/>
                  <a:moveTo>
                    <a:pt x="10068" y="2866"/>
                  </a:moveTo>
                  <a:cubicBezTo>
                    <a:pt x="10066" y="2869"/>
                    <a:pt x="10064" y="2873"/>
                    <a:pt x="10063" y="2876"/>
                  </a:cubicBezTo>
                  <a:lnTo>
                    <a:pt x="10063" y="2876"/>
                  </a:lnTo>
                  <a:cubicBezTo>
                    <a:pt x="10065" y="2873"/>
                    <a:pt x="10067" y="2869"/>
                    <a:pt x="10068" y="2866"/>
                  </a:cubicBezTo>
                  <a:close/>
                  <a:moveTo>
                    <a:pt x="11005" y="3010"/>
                  </a:moveTo>
                  <a:lnTo>
                    <a:pt x="11026" y="3026"/>
                  </a:lnTo>
                  <a:lnTo>
                    <a:pt x="11026" y="3026"/>
                  </a:lnTo>
                  <a:lnTo>
                    <a:pt x="11026" y="3026"/>
                  </a:lnTo>
                  <a:cubicBezTo>
                    <a:pt x="11022" y="3030"/>
                    <a:pt x="11019" y="3034"/>
                    <a:pt x="11019" y="3038"/>
                  </a:cubicBezTo>
                  <a:lnTo>
                    <a:pt x="11021" y="3035"/>
                  </a:lnTo>
                  <a:cubicBezTo>
                    <a:pt x="11025" y="3033"/>
                    <a:pt x="11028" y="3032"/>
                    <a:pt x="11032" y="3032"/>
                  </a:cubicBezTo>
                  <a:cubicBezTo>
                    <a:pt x="11035" y="3032"/>
                    <a:pt x="11039" y="3033"/>
                    <a:pt x="11042" y="3035"/>
                  </a:cubicBezTo>
                  <a:lnTo>
                    <a:pt x="11029" y="3024"/>
                  </a:lnTo>
                  <a:lnTo>
                    <a:pt x="11033" y="3021"/>
                  </a:lnTo>
                  <a:cubicBezTo>
                    <a:pt x="11024" y="3017"/>
                    <a:pt x="11014" y="3012"/>
                    <a:pt x="11005" y="3010"/>
                  </a:cubicBezTo>
                  <a:close/>
                  <a:moveTo>
                    <a:pt x="6971" y="3020"/>
                  </a:moveTo>
                  <a:lnTo>
                    <a:pt x="6941" y="3051"/>
                  </a:lnTo>
                  <a:cubicBezTo>
                    <a:pt x="6954" y="3040"/>
                    <a:pt x="6964" y="3029"/>
                    <a:pt x="6971" y="3020"/>
                  </a:cubicBezTo>
                  <a:close/>
                  <a:moveTo>
                    <a:pt x="11042" y="3038"/>
                  </a:moveTo>
                  <a:lnTo>
                    <a:pt x="11063" y="3056"/>
                  </a:lnTo>
                  <a:cubicBezTo>
                    <a:pt x="11056" y="3049"/>
                    <a:pt x="11049" y="3042"/>
                    <a:pt x="11042" y="3038"/>
                  </a:cubicBezTo>
                  <a:close/>
                  <a:moveTo>
                    <a:pt x="9859" y="3060"/>
                  </a:moveTo>
                  <a:cubicBezTo>
                    <a:pt x="9859" y="3060"/>
                    <a:pt x="9858" y="3060"/>
                    <a:pt x="9857" y="3061"/>
                  </a:cubicBezTo>
                  <a:cubicBezTo>
                    <a:pt x="9857" y="3063"/>
                    <a:pt x="9860" y="3065"/>
                    <a:pt x="9862" y="3065"/>
                  </a:cubicBezTo>
                  <a:cubicBezTo>
                    <a:pt x="9860" y="3062"/>
                    <a:pt x="9860" y="3060"/>
                    <a:pt x="9859" y="3060"/>
                  </a:cubicBezTo>
                  <a:close/>
                  <a:moveTo>
                    <a:pt x="14176" y="2996"/>
                  </a:moveTo>
                  <a:lnTo>
                    <a:pt x="14176" y="2996"/>
                  </a:lnTo>
                  <a:cubicBezTo>
                    <a:pt x="14205" y="3013"/>
                    <a:pt x="14238" y="3040"/>
                    <a:pt x="14271" y="3070"/>
                  </a:cubicBezTo>
                  <a:lnTo>
                    <a:pt x="14271" y="3070"/>
                  </a:lnTo>
                  <a:cubicBezTo>
                    <a:pt x="14228" y="3029"/>
                    <a:pt x="14208" y="3000"/>
                    <a:pt x="14176" y="2996"/>
                  </a:cubicBezTo>
                  <a:close/>
                  <a:moveTo>
                    <a:pt x="11130" y="3119"/>
                  </a:moveTo>
                  <a:lnTo>
                    <a:pt x="11130" y="3119"/>
                  </a:lnTo>
                  <a:cubicBezTo>
                    <a:pt x="11126" y="3119"/>
                    <a:pt x="11121" y="3121"/>
                    <a:pt x="11116" y="3126"/>
                  </a:cubicBezTo>
                  <a:lnTo>
                    <a:pt x="11130" y="3119"/>
                  </a:lnTo>
                  <a:close/>
                  <a:moveTo>
                    <a:pt x="11139" y="3114"/>
                  </a:moveTo>
                  <a:lnTo>
                    <a:pt x="11130" y="3119"/>
                  </a:lnTo>
                  <a:cubicBezTo>
                    <a:pt x="11156" y="3119"/>
                    <a:pt x="11170" y="3204"/>
                    <a:pt x="11207" y="3211"/>
                  </a:cubicBezTo>
                  <a:lnTo>
                    <a:pt x="11207" y="3209"/>
                  </a:lnTo>
                  <a:cubicBezTo>
                    <a:pt x="11188" y="3186"/>
                    <a:pt x="11174" y="3137"/>
                    <a:pt x="11139" y="3114"/>
                  </a:cubicBezTo>
                  <a:close/>
                  <a:moveTo>
                    <a:pt x="6744" y="3269"/>
                  </a:moveTo>
                  <a:lnTo>
                    <a:pt x="6679" y="3353"/>
                  </a:lnTo>
                  <a:cubicBezTo>
                    <a:pt x="6702" y="3325"/>
                    <a:pt x="6726" y="3297"/>
                    <a:pt x="6744" y="3269"/>
                  </a:cubicBezTo>
                  <a:close/>
                  <a:moveTo>
                    <a:pt x="9496" y="3455"/>
                  </a:moveTo>
                  <a:cubicBezTo>
                    <a:pt x="9495" y="3455"/>
                    <a:pt x="9494" y="3456"/>
                    <a:pt x="9494" y="3457"/>
                  </a:cubicBezTo>
                  <a:lnTo>
                    <a:pt x="9494" y="3457"/>
                  </a:lnTo>
                  <a:cubicBezTo>
                    <a:pt x="9495" y="3456"/>
                    <a:pt x="9495" y="3455"/>
                    <a:pt x="9496" y="3455"/>
                  </a:cubicBezTo>
                  <a:close/>
                  <a:moveTo>
                    <a:pt x="6658" y="3469"/>
                  </a:moveTo>
                  <a:lnTo>
                    <a:pt x="6545" y="3478"/>
                  </a:lnTo>
                  <a:lnTo>
                    <a:pt x="6624" y="3501"/>
                  </a:lnTo>
                  <a:lnTo>
                    <a:pt x="6658" y="3469"/>
                  </a:lnTo>
                  <a:close/>
                  <a:moveTo>
                    <a:pt x="11387" y="3601"/>
                  </a:moveTo>
                  <a:lnTo>
                    <a:pt x="11387" y="3601"/>
                  </a:lnTo>
                  <a:cubicBezTo>
                    <a:pt x="11391" y="3617"/>
                    <a:pt x="11393" y="3636"/>
                    <a:pt x="11383" y="3636"/>
                  </a:cubicBezTo>
                  <a:cubicBezTo>
                    <a:pt x="11378" y="3636"/>
                    <a:pt x="11371" y="3632"/>
                    <a:pt x="11360" y="3622"/>
                  </a:cubicBezTo>
                  <a:lnTo>
                    <a:pt x="11360" y="3622"/>
                  </a:lnTo>
                  <a:cubicBezTo>
                    <a:pt x="11379" y="3658"/>
                    <a:pt x="11387" y="3669"/>
                    <a:pt x="11391" y="3669"/>
                  </a:cubicBezTo>
                  <a:cubicBezTo>
                    <a:pt x="11397" y="3669"/>
                    <a:pt x="11395" y="3647"/>
                    <a:pt x="11408" y="3647"/>
                  </a:cubicBezTo>
                  <a:cubicBezTo>
                    <a:pt x="11416" y="3647"/>
                    <a:pt x="11429" y="3656"/>
                    <a:pt x="11452" y="3682"/>
                  </a:cubicBezTo>
                  <a:lnTo>
                    <a:pt x="11387" y="3601"/>
                  </a:lnTo>
                  <a:close/>
                  <a:moveTo>
                    <a:pt x="11761" y="3772"/>
                  </a:moveTo>
                  <a:lnTo>
                    <a:pt x="11761" y="3772"/>
                  </a:lnTo>
                  <a:cubicBezTo>
                    <a:pt x="11754" y="3775"/>
                    <a:pt x="11749" y="3777"/>
                    <a:pt x="11744" y="3779"/>
                  </a:cubicBezTo>
                  <a:lnTo>
                    <a:pt x="11761" y="3772"/>
                  </a:lnTo>
                  <a:close/>
                  <a:moveTo>
                    <a:pt x="11642" y="3908"/>
                  </a:moveTo>
                  <a:cubicBezTo>
                    <a:pt x="11632" y="3908"/>
                    <a:pt x="11647" y="3935"/>
                    <a:pt x="11640" y="3937"/>
                  </a:cubicBezTo>
                  <a:cubicBezTo>
                    <a:pt x="11656" y="3944"/>
                    <a:pt x="11666" y="3949"/>
                    <a:pt x="11670" y="3949"/>
                  </a:cubicBezTo>
                  <a:cubicBezTo>
                    <a:pt x="11676" y="3949"/>
                    <a:pt x="11674" y="3941"/>
                    <a:pt x="11663" y="3921"/>
                  </a:cubicBezTo>
                  <a:cubicBezTo>
                    <a:pt x="11652" y="3912"/>
                    <a:pt x="11645" y="3908"/>
                    <a:pt x="11642" y="3908"/>
                  </a:cubicBezTo>
                  <a:close/>
                  <a:moveTo>
                    <a:pt x="11935" y="3953"/>
                  </a:moveTo>
                  <a:cubicBezTo>
                    <a:pt x="11942" y="3969"/>
                    <a:pt x="11951" y="3983"/>
                    <a:pt x="11962" y="4000"/>
                  </a:cubicBezTo>
                  <a:lnTo>
                    <a:pt x="11935" y="3953"/>
                  </a:lnTo>
                  <a:close/>
                  <a:moveTo>
                    <a:pt x="11719" y="4002"/>
                  </a:moveTo>
                  <a:cubicBezTo>
                    <a:pt x="11719" y="4002"/>
                    <a:pt x="11720" y="4003"/>
                    <a:pt x="11720" y="4003"/>
                  </a:cubicBezTo>
                  <a:lnTo>
                    <a:pt x="11720" y="4003"/>
                  </a:lnTo>
                  <a:lnTo>
                    <a:pt x="11719" y="4002"/>
                  </a:lnTo>
                  <a:close/>
                  <a:moveTo>
                    <a:pt x="11733" y="3979"/>
                  </a:moveTo>
                  <a:cubicBezTo>
                    <a:pt x="11726" y="3986"/>
                    <a:pt x="11721" y="3995"/>
                    <a:pt x="11721" y="4004"/>
                  </a:cubicBezTo>
                  <a:lnTo>
                    <a:pt x="11721" y="4004"/>
                  </a:lnTo>
                  <a:cubicBezTo>
                    <a:pt x="11721" y="4004"/>
                    <a:pt x="11721" y="4004"/>
                    <a:pt x="11720" y="4003"/>
                  </a:cubicBezTo>
                  <a:lnTo>
                    <a:pt x="11720" y="4003"/>
                  </a:lnTo>
                  <a:lnTo>
                    <a:pt x="11721" y="4004"/>
                  </a:lnTo>
                  <a:cubicBezTo>
                    <a:pt x="11721" y="4004"/>
                    <a:pt x="11721" y="4004"/>
                    <a:pt x="11721" y="4004"/>
                  </a:cubicBezTo>
                  <a:lnTo>
                    <a:pt x="11721" y="4004"/>
                  </a:lnTo>
                  <a:cubicBezTo>
                    <a:pt x="11723" y="4005"/>
                    <a:pt x="11725" y="4005"/>
                    <a:pt x="11727" y="4005"/>
                  </a:cubicBezTo>
                  <a:cubicBezTo>
                    <a:pt x="11739" y="4005"/>
                    <a:pt x="11759" y="3991"/>
                    <a:pt x="11772" y="3986"/>
                  </a:cubicBezTo>
                  <a:lnTo>
                    <a:pt x="11772" y="3986"/>
                  </a:lnTo>
                  <a:cubicBezTo>
                    <a:pt x="11768" y="3987"/>
                    <a:pt x="11763" y="3988"/>
                    <a:pt x="11758" y="3988"/>
                  </a:cubicBezTo>
                  <a:cubicBezTo>
                    <a:pt x="11749" y="3988"/>
                    <a:pt x="11741" y="3985"/>
                    <a:pt x="11733" y="3979"/>
                  </a:cubicBezTo>
                  <a:close/>
                  <a:moveTo>
                    <a:pt x="9088" y="4183"/>
                  </a:moveTo>
                  <a:cubicBezTo>
                    <a:pt x="9081" y="4186"/>
                    <a:pt x="9074" y="4189"/>
                    <a:pt x="9067" y="4193"/>
                  </a:cubicBezTo>
                  <a:lnTo>
                    <a:pt x="9067" y="4193"/>
                  </a:lnTo>
                  <a:cubicBezTo>
                    <a:pt x="9073" y="4191"/>
                    <a:pt x="9079" y="4188"/>
                    <a:pt x="9088" y="4183"/>
                  </a:cubicBezTo>
                  <a:close/>
                  <a:moveTo>
                    <a:pt x="8708" y="4242"/>
                  </a:moveTo>
                  <a:cubicBezTo>
                    <a:pt x="8705" y="4242"/>
                    <a:pt x="8696" y="4250"/>
                    <a:pt x="8673" y="4275"/>
                  </a:cubicBezTo>
                  <a:cubicBezTo>
                    <a:pt x="8677" y="4275"/>
                    <a:pt x="8681" y="4275"/>
                    <a:pt x="8685" y="4275"/>
                  </a:cubicBezTo>
                  <a:cubicBezTo>
                    <a:pt x="8695" y="4275"/>
                    <a:pt x="8705" y="4276"/>
                    <a:pt x="8715" y="4278"/>
                  </a:cubicBezTo>
                  <a:cubicBezTo>
                    <a:pt x="8698" y="4272"/>
                    <a:pt x="8714" y="4242"/>
                    <a:pt x="8708" y="4242"/>
                  </a:cubicBezTo>
                  <a:close/>
                  <a:moveTo>
                    <a:pt x="12234" y="4271"/>
                  </a:moveTo>
                  <a:cubicBezTo>
                    <a:pt x="12234" y="4273"/>
                    <a:pt x="12234" y="4276"/>
                    <a:pt x="12235" y="4281"/>
                  </a:cubicBezTo>
                  <a:lnTo>
                    <a:pt x="12235" y="4281"/>
                  </a:lnTo>
                  <a:cubicBezTo>
                    <a:pt x="12236" y="4278"/>
                    <a:pt x="12235" y="4274"/>
                    <a:pt x="12234" y="4271"/>
                  </a:cubicBezTo>
                  <a:close/>
                  <a:moveTo>
                    <a:pt x="12235" y="4281"/>
                  </a:moveTo>
                  <a:lnTo>
                    <a:pt x="12235" y="4281"/>
                  </a:lnTo>
                  <a:cubicBezTo>
                    <a:pt x="12235" y="4282"/>
                    <a:pt x="12234" y="4284"/>
                    <a:pt x="12234" y="4285"/>
                  </a:cubicBezTo>
                  <a:lnTo>
                    <a:pt x="12236" y="4285"/>
                  </a:lnTo>
                  <a:cubicBezTo>
                    <a:pt x="12236" y="4284"/>
                    <a:pt x="12235" y="4282"/>
                    <a:pt x="12235" y="4281"/>
                  </a:cubicBezTo>
                  <a:close/>
                  <a:moveTo>
                    <a:pt x="15449" y="4442"/>
                  </a:moveTo>
                  <a:lnTo>
                    <a:pt x="15449" y="4442"/>
                  </a:lnTo>
                  <a:cubicBezTo>
                    <a:pt x="15602" y="4500"/>
                    <a:pt x="15658" y="4565"/>
                    <a:pt x="15727" y="4656"/>
                  </a:cubicBezTo>
                  <a:lnTo>
                    <a:pt x="15755" y="4463"/>
                  </a:lnTo>
                  <a:lnTo>
                    <a:pt x="15449" y="4442"/>
                  </a:lnTo>
                  <a:close/>
                  <a:moveTo>
                    <a:pt x="15727" y="4656"/>
                  </a:moveTo>
                  <a:lnTo>
                    <a:pt x="15727" y="4663"/>
                  </a:lnTo>
                  <a:lnTo>
                    <a:pt x="15736" y="4667"/>
                  </a:lnTo>
                  <a:lnTo>
                    <a:pt x="15736" y="4667"/>
                  </a:lnTo>
                  <a:cubicBezTo>
                    <a:pt x="15735" y="4666"/>
                    <a:pt x="15735" y="4666"/>
                    <a:pt x="15734" y="4665"/>
                  </a:cubicBezTo>
                  <a:lnTo>
                    <a:pt x="15734" y="4665"/>
                  </a:lnTo>
                  <a:cubicBezTo>
                    <a:pt x="15735" y="4665"/>
                    <a:pt x="15735" y="4666"/>
                    <a:pt x="15735" y="4666"/>
                  </a:cubicBezTo>
                  <a:lnTo>
                    <a:pt x="15735" y="4666"/>
                  </a:lnTo>
                  <a:lnTo>
                    <a:pt x="15727" y="4656"/>
                  </a:lnTo>
                  <a:close/>
                  <a:moveTo>
                    <a:pt x="12505" y="4795"/>
                  </a:moveTo>
                  <a:cubicBezTo>
                    <a:pt x="12503" y="4799"/>
                    <a:pt x="12500" y="4804"/>
                    <a:pt x="12500" y="4809"/>
                  </a:cubicBezTo>
                  <a:cubicBezTo>
                    <a:pt x="12505" y="4804"/>
                    <a:pt x="12507" y="4802"/>
                    <a:pt x="12507" y="4797"/>
                  </a:cubicBezTo>
                  <a:lnTo>
                    <a:pt x="12505" y="4795"/>
                  </a:lnTo>
                  <a:close/>
                  <a:moveTo>
                    <a:pt x="5304" y="4939"/>
                  </a:moveTo>
                  <a:lnTo>
                    <a:pt x="5304" y="4939"/>
                  </a:lnTo>
                  <a:cubicBezTo>
                    <a:pt x="5288" y="4954"/>
                    <a:pt x="5272" y="4970"/>
                    <a:pt x="5256" y="4988"/>
                  </a:cubicBezTo>
                  <a:lnTo>
                    <a:pt x="5256" y="4988"/>
                  </a:lnTo>
                  <a:cubicBezTo>
                    <a:pt x="5272" y="4973"/>
                    <a:pt x="5288" y="4957"/>
                    <a:pt x="5304" y="4939"/>
                  </a:cubicBezTo>
                  <a:close/>
                  <a:moveTo>
                    <a:pt x="12792" y="5013"/>
                  </a:moveTo>
                  <a:cubicBezTo>
                    <a:pt x="12792" y="5015"/>
                    <a:pt x="12792" y="5015"/>
                    <a:pt x="12792" y="5017"/>
                  </a:cubicBezTo>
                  <a:lnTo>
                    <a:pt x="12795" y="5022"/>
                  </a:lnTo>
                  <a:cubicBezTo>
                    <a:pt x="12795" y="5020"/>
                    <a:pt x="12792" y="5015"/>
                    <a:pt x="12792" y="5013"/>
                  </a:cubicBezTo>
                  <a:close/>
                  <a:moveTo>
                    <a:pt x="12795" y="5020"/>
                  </a:moveTo>
                  <a:lnTo>
                    <a:pt x="12795" y="5020"/>
                  </a:lnTo>
                  <a:cubicBezTo>
                    <a:pt x="12797" y="5027"/>
                    <a:pt x="12802" y="5034"/>
                    <a:pt x="12806" y="5038"/>
                  </a:cubicBezTo>
                  <a:lnTo>
                    <a:pt x="12795" y="5020"/>
                  </a:lnTo>
                  <a:close/>
                  <a:moveTo>
                    <a:pt x="16660" y="5025"/>
                  </a:moveTo>
                  <a:lnTo>
                    <a:pt x="16660" y="5025"/>
                  </a:lnTo>
                  <a:cubicBezTo>
                    <a:pt x="16663" y="5025"/>
                    <a:pt x="16670" y="5030"/>
                    <a:pt x="16687" y="5045"/>
                  </a:cubicBezTo>
                  <a:lnTo>
                    <a:pt x="16687" y="5045"/>
                  </a:lnTo>
                  <a:cubicBezTo>
                    <a:pt x="16681" y="5044"/>
                    <a:pt x="16676" y="5044"/>
                    <a:pt x="16671" y="5044"/>
                  </a:cubicBezTo>
                  <a:cubicBezTo>
                    <a:pt x="16666" y="5044"/>
                    <a:pt x="16661" y="5044"/>
                    <a:pt x="16657" y="5045"/>
                  </a:cubicBezTo>
                  <a:cubicBezTo>
                    <a:pt x="16661" y="5038"/>
                    <a:pt x="16655" y="5025"/>
                    <a:pt x="16660" y="5025"/>
                  </a:cubicBezTo>
                  <a:close/>
                  <a:moveTo>
                    <a:pt x="12806" y="5038"/>
                  </a:moveTo>
                  <a:lnTo>
                    <a:pt x="12832" y="5082"/>
                  </a:lnTo>
                  <a:cubicBezTo>
                    <a:pt x="12846" y="5078"/>
                    <a:pt x="12822" y="5059"/>
                    <a:pt x="12806" y="5038"/>
                  </a:cubicBezTo>
                  <a:close/>
                  <a:moveTo>
                    <a:pt x="5256" y="4988"/>
                  </a:moveTo>
                  <a:cubicBezTo>
                    <a:pt x="5140" y="5093"/>
                    <a:pt x="5034" y="5109"/>
                    <a:pt x="5105" y="5152"/>
                  </a:cubicBezTo>
                  <a:cubicBezTo>
                    <a:pt x="5156" y="5104"/>
                    <a:pt x="5206" y="5042"/>
                    <a:pt x="5256" y="4988"/>
                  </a:cubicBezTo>
                  <a:close/>
                  <a:moveTo>
                    <a:pt x="8057" y="5250"/>
                  </a:moveTo>
                  <a:cubicBezTo>
                    <a:pt x="8056" y="5252"/>
                    <a:pt x="8055" y="5255"/>
                    <a:pt x="8054" y="5256"/>
                  </a:cubicBezTo>
                  <a:lnTo>
                    <a:pt x="8045" y="5265"/>
                  </a:lnTo>
                  <a:lnTo>
                    <a:pt x="8045" y="5265"/>
                  </a:lnTo>
                  <a:cubicBezTo>
                    <a:pt x="8046" y="5263"/>
                    <a:pt x="8048" y="5261"/>
                    <a:pt x="8049" y="5258"/>
                  </a:cubicBezTo>
                  <a:cubicBezTo>
                    <a:pt x="8052" y="5255"/>
                    <a:pt x="8054" y="5253"/>
                    <a:pt x="8057" y="5250"/>
                  </a:cubicBezTo>
                  <a:close/>
                  <a:moveTo>
                    <a:pt x="7763" y="5265"/>
                  </a:moveTo>
                  <a:lnTo>
                    <a:pt x="7750" y="5279"/>
                  </a:lnTo>
                  <a:cubicBezTo>
                    <a:pt x="7754" y="5274"/>
                    <a:pt x="7759" y="5270"/>
                    <a:pt x="7763" y="5265"/>
                  </a:cubicBezTo>
                  <a:close/>
                  <a:moveTo>
                    <a:pt x="16352" y="5271"/>
                  </a:moveTo>
                  <a:cubicBezTo>
                    <a:pt x="16354" y="5275"/>
                    <a:pt x="16357" y="5279"/>
                    <a:pt x="16360" y="5284"/>
                  </a:cubicBezTo>
                  <a:cubicBezTo>
                    <a:pt x="16357" y="5279"/>
                    <a:pt x="16355" y="5275"/>
                    <a:pt x="16352" y="5271"/>
                  </a:cubicBezTo>
                  <a:close/>
                  <a:moveTo>
                    <a:pt x="15233" y="5268"/>
                  </a:moveTo>
                  <a:cubicBezTo>
                    <a:pt x="15241" y="5275"/>
                    <a:pt x="15254" y="5286"/>
                    <a:pt x="15264" y="5293"/>
                  </a:cubicBezTo>
                  <a:lnTo>
                    <a:pt x="15264" y="5293"/>
                  </a:lnTo>
                  <a:cubicBezTo>
                    <a:pt x="15252" y="5283"/>
                    <a:pt x="15242" y="5274"/>
                    <a:pt x="15233" y="5268"/>
                  </a:cubicBezTo>
                  <a:close/>
                  <a:moveTo>
                    <a:pt x="8049" y="5302"/>
                  </a:moveTo>
                  <a:cubicBezTo>
                    <a:pt x="8052" y="5309"/>
                    <a:pt x="8052" y="5316"/>
                    <a:pt x="8052" y="5323"/>
                  </a:cubicBezTo>
                  <a:cubicBezTo>
                    <a:pt x="8040" y="5340"/>
                    <a:pt x="8031" y="5345"/>
                    <a:pt x="8024" y="5345"/>
                  </a:cubicBezTo>
                  <a:cubicBezTo>
                    <a:pt x="8022" y="5345"/>
                    <a:pt x="8020" y="5345"/>
                    <a:pt x="8019" y="5344"/>
                  </a:cubicBezTo>
                  <a:cubicBezTo>
                    <a:pt x="8026" y="5335"/>
                    <a:pt x="8035" y="5323"/>
                    <a:pt x="8047" y="5309"/>
                  </a:cubicBezTo>
                  <a:lnTo>
                    <a:pt x="8047" y="5302"/>
                  </a:lnTo>
                  <a:close/>
                  <a:moveTo>
                    <a:pt x="16453" y="5374"/>
                  </a:moveTo>
                  <a:lnTo>
                    <a:pt x="16453" y="5374"/>
                  </a:lnTo>
                  <a:cubicBezTo>
                    <a:pt x="16455" y="5376"/>
                    <a:pt x="16457" y="5377"/>
                    <a:pt x="16460" y="5378"/>
                  </a:cubicBezTo>
                  <a:lnTo>
                    <a:pt x="16460" y="5378"/>
                  </a:lnTo>
                  <a:lnTo>
                    <a:pt x="16453" y="5374"/>
                  </a:lnTo>
                  <a:close/>
                  <a:moveTo>
                    <a:pt x="7685" y="5349"/>
                  </a:moveTo>
                  <a:cubicBezTo>
                    <a:pt x="7697" y="5353"/>
                    <a:pt x="7701" y="5370"/>
                    <a:pt x="7690" y="5379"/>
                  </a:cubicBezTo>
                  <a:lnTo>
                    <a:pt x="7690" y="5377"/>
                  </a:lnTo>
                  <a:cubicBezTo>
                    <a:pt x="7690" y="5374"/>
                    <a:pt x="7689" y="5373"/>
                    <a:pt x="7687" y="5373"/>
                  </a:cubicBezTo>
                  <a:cubicBezTo>
                    <a:pt x="7678" y="5373"/>
                    <a:pt x="7653" y="5390"/>
                    <a:pt x="7632" y="5400"/>
                  </a:cubicBezTo>
                  <a:cubicBezTo>
                    <a:pt x="7648" y="5386"/>
                    <a:pt x="7667" y="5370"/>
                    <a:pt x="7685" y="5349"/>
                  </a:cubicBezTo>
                  <a:close/>
                  <a:moveTo>
                    <a:pt x="15841" y="5481"/>
                  </a:moveTo>
                  <a:lnTo>
                    <a:pt x="15841" y="5481"/>
                  </a:lnTo>
                  <a:cubicBezTo>
                    <a:pt x="15843" y="5488"/>
                    <a:pt x="15848" y="5495"/>
                    <a:pt x="15852" y="5504"/>
                  </a:cubicBezTo>
                  <a:lnTo>
                    <a:pt x="15885" y="5532"/>
                  </a:lnTo>
                  <a:lnTo>
                    <a:pt x="15841" y="5481"/>
                  </a:lnTo>
                  <a:close/>
                  <a:moveTo>
                    <a:pt x="13279" y="5544"/>
                  </a:moveTo>
                  <a:lnTo>
                    <a:pt x="13279" y="5544"/>
                  </a:lnTo>
                  <a:cubicBezTo>
                    <a:pt x="13279" y="5544"/>
                    <a:pt x="13279" y="5544"/>
                    <a:pt x="13278" y="5544"/>
                  </a:cubicBezTo>
                  <a:lnTo>
                    <a:pt x="13278" y="5544"/>
                  </a:lnTo>
                  <a:lnTo>
                    <a:pt x="13279" y="5544"/>
                  </a:lnTo>
                  <a:close/>
                  <a:moveTo>
                    <a:pt x="13278" y="5544"/>
                  </a:moveTo>
                  <a:lnTo>
                    <a:pt x="13251" y="5562"/>
                  </a:lnTo>
                  <a:cubicBezTo>
                    <a:pt x="13260" y="5570"/>
                    <a:pt x="13265" y="5573"/>
                    <a:pt x="13267" y="5573"/>
                  </a:cubicBezTo>
                  <a:cubicBezTo>
                    <a:pt x="13274" y="5573"/>
                    <a:pt x="13266" y="5553"/>
                    <a:pt x="13278" y="5544"/>
                  </a:cubicBezTo>
                  <a:close/>
                  <a:moveTo>
                    <a:pt x="16033" y="5629"/>
                  </a:moveTo>
                  <a:lnTo>
                    <a:pt x="16029" y="5680"/>
                  </a:lnTo>
                  <a:cubicBezTo>
                    <a:pt x="16048" y="5697"/>
                    <a:pt x="16067" y="5705"/>
                    <a:pt x="16078" y="5705"/>
                  </a:cubicBezTo>
                  <a:cubicBezTo>
                    <a:pt x="16097" y="5705"/>
                    <a:pt x="16094" y="5679"/>
                    <a:pt x="16036" y="5632"/>
                  </a:cubicBezTo>
                  <a:lnTo>
                    <a:pt x="16033" y="5629"/>
                  </a:lnTo>
                  <a:close/>
                  <a:moveTo>
                    <a:pt x="13689" y="5694"/>
                  </a:moveTo>
                  <a:lnTo>
                    <a:pt x="13655" y="5701"/>
                  </a:lnTo>
                  <a:lnTo>
                    <a:pt x="13703" y="5738"/>
                  </a:lnTo>
                  <a:lnTo>
                    <a:pt x="13689" y="5694"/>
                  </a:lnTo>
                  <a:close/>
                  <a:moveTo>
                    <a:pt x="7319" y="5980"/>
                  </a:moveTo>
                  <a:cubicBezTo>
                    <a:pt x="7317" y="5981"/>
                    <a:pt x="7314" y="5983"/>
                    <a:pt x="7312" y="5984"/>
                  </a:cubicBezTo>
                  <a:cubicBezTo>
                    <a:pt x="7315" y="5983"/>
                    <a:pt x="7317" y="5981"/>
                    <a:pt x="7319" y="5980"/>
                  </a:cubicBezTo>
                  <a:close/>
                  <a:moveTo>
                    <a:pt x="17765" y="5793"/>
                  </a:moveTo>
                  <a:cubicBezTo>
                    <a:pt x="17760" y="5793"/>
                    <a:pt x="17756" y="5796"/>
                    <a:pt x="17753" y="5803"/>
                  </a:cubicBezTo>
                  <a:lnTo>
                    <a:pt x="17746" y="5875"/>
                  </a:lnTo>
                  <a:cubicBezTo>
                    <a:pt x="17814" y="5928"/>
                    <a:pt x="17872" y="5991"/>
                    <a:pt x="17923" y="6061"/>
                  </a:cubicBezTo>
                  <a:cubicBezTo>
                    <a:pt x="17858" y="5939"/>
                    <a:pt x="17795" y="5793"/>
                    <a:pt x="17765" y="5793"/>
                  </a:cubicBezTo>
                  <a:close/>
                  <a:moveTo>
                    <a:pt x="13708" y="6072"/>
                  </a:moveTo>
                  <a:lnTo>
                    <a:pt x="13766" y="6114"/>
                  </a:lnTo>
                  <a:lnTo>
                    <a:pt x="13724" y="6081"/>
                  </a:lnTo>
                  <a:lnTo>
                    <a:pt x="13708" y="6072"/>
                  </a:lnTo>
                  <a:close/>
                  <a:moveTo>
                    <a:pt x="14119" y="6204"/>
                  </a:moveTo>
                  <a:lnTo>
                    <a:pt x="14119" y="6204"/>
                  </a:lnTo>
                  <a:cubicBezTo>
                    <a:pt x="14119" y="6204"/>
                    <a:pt x="14119" y="6204"/>
                    <a:pt x="14119" y="6205"/>
                  </a:cubicBezTo>
                  <a:lnTo>
                    <a:pt x="14119" y="6205"/>
                  </a:lnTo>
                  <a:cubicBezTo>
                    <a:pt x="14119" y="6204"/>
                    <a:pt x="14119" y="6204"/>
                    <a:pt x="14118" y="6204"/>
                  </a:cubicBezTo>
                  <a:lnTo>
                    <a:pt x="14119" y="6204"/>
                  </a:lnTo>
                  <a:close/>
                  <a:moveTo>
                    <a:pt x="14165" y="6225"/>
                  </a:moveTo>
                  <a:cubicBezTo>
                    <a:pt x="14176" y="6244"/>
                    <a:pt x="14193" y="6258"/>
                    <a:pt x="14211" y="6271"/>
                  </a:cubicBezTo>
                  <a:cubicBezTo>
                    <a:pt x="14199" y="6253"/>
                    <a:pt x="14183" y="6237"/>
                    <a:pt x="14165" y="6225"/>
                  </a:cubicBezTo>
                  <a:close/>
                  <a:moveTo>
                    <a:pt x="16625" y="6308"/>
                  </a:moveTo>
                  <a:cubicBezTo>
                    <a:pt x="16624" y="6308"/>
                    <a:pt x="16624" y="6308"/>
                    <a:pt x="16623" y="6308"/>
                  </a:cubicBezTo>
                  <a:lnTo>
                    <a:pt x="16623" y="6308"/>
                  </a:lnTo>
                  <a:cubicBezTo>
                    <a:pt x="16625" y="6309"/>
                    <a:pt x="16627" y="6309"/>
                    <a:pt x="16628" y="6309"/>
                  </a:cubicBezTo>
                  <a:cubicBezTo>
                    <a:pt x="16628" y="6309"/>
                    <a:pt x="16629" y="6309"/>
                    <a:pt x="16629" y="6309"/>
                  </a:cubicBezTo>
                  <a:cubicBezTo>
                    <a:pt x="16629" y="6309"/>
                    <a:pt x="16627" y="6308"/>
                    <a:pt x="16625" y="6308"/>
                  </a:cubicBezTo>
                  <a:close/>
                  <a:moveTo>
                    <a:pt x="3874" y="6218"/>
                  </a:moveTo>
                  <a:lnTo>
                    <a:pt x="3828" y="6343"/>
                  </a:lnTo>
                  <a:cubicBezTo>
                    <a:pt x="3962" y="6209"/>
                    <a:pt x="3883" y="6248"/>
                    <a:pt x="3874" y="6218"/>
                  </a:cubicBezTo>
                  <a:close/>
                  <a:moveTo>
                    <a:pt x="16750" y="6387"/>
                  </a:moveTo>
                  <a:lnTo>
                    <a:pt x="16750" y="6387"/>
                  </a:lnTo>
                  <a:cubicBezTo>
                    <a:pt x="16752" y="6390"/>
                    <a:pt x="16754" y="6394"/>
                    <a:pt x="16756" y="6399"/>
                  </a:cubicBezTo>
                  <a:cubicBezTo>
                    <a:pt x="16770" y="6407"/>
                    <a:pt x="16782" y="6417"/>
                    <a:pt x="16793" y="6428"/>
                  </a:cubicBezTo>
                  <a:lnTo>
                    <a:pt x="16793" y="6428"/>
                  </a:lnTo>
                  <a:cubicBezTo>
                    <a:pt x="16779" y="6413"/>
                    <a:pt x="16764" y="6399"/>
                    <a:pt x="16750" y="6387"/>
                  </a:cubicBezTo>
                  <a:close/>
                  <a:moveTo>
                    <a:pt x="16793" y="6428"/>
                  </a:moveTo>
                  <a:cubicBezTo>
                    <a:pt x="16801" y="6437"/>
                    <a:pt x="16808" y="6446"/>
                    <a:pt x="16814" y="6455"/>
                  </a:cubicBezTo>
                  <a:cubicBezTo>
                    <a:pt x="16808" y="6445"/>
                    <a:pt x="16801" y="6436"/>
                    <a:pt x="16793" y="6428"/>
                  </a:cubicBezTo>
                  <a:close/>
                  <a:moveTo>
                    <a:pt x="17503" y="6424"/>
                  </a:moveTo>
                  <a:cubicBezTo>
                    <a:pt x="17528" y="6441"/>
                    <a:pt x="17554" y="6459"/>
                    <a:pt x="17584" y="6478"/>
                  </a:cubicBezTo>
                  <a:cubicBezTo>
                    <a:pt x="17559" y="6457"/>
                    <a:pt x="17533" y="6441"/>
                    <a:pt x="17503" y="6424"/>
                  </a:cubicBezTo>
                  <a:close/>
                  <a:moveTo>
                    <a:pt x="17317" y="6296"/>
                  </a:moveTo>
                  <a:cubicBezTo>
                    <a:pt x="17301" y="6296"/>
                    <a:pt x="17295" y="6312"/>
                    <a:pt x="17294" y="6353"/>
                  </a:cubicBezTo>
                  <a:lnTo>
                    <a:pt x="17294" y="6353"/>
                  </a:lnTo>
                  <a:cubicBezTo>
                    <a:pt x="17294" y="6353"/>
                    <a:pt x="17294" y="6353"/>
                    <a:pt x="17294" y="6353"/>
                  </a:cubicBezTo>
                  <a:lnTo>
                    <a:pt x="17294" y="6355"/>
                  </a:lnTo>
                  <a:cubicBezTo>
                    <a:pt x="17294" y="6354"/>
                    <a:pt x="17294" y="6353"/>
                    <a:pt x="17294" y="6353"/>
                  </a:cubicBezTo>
                  <a:lnTo>
                    <a:pt x="17294" y="6353"/>
                  </a:lnTo>
                  <a:cubicBezTo>
                    <a:pt x="17380" y="6456"/>
                    <a:pt x="17412" y="6469"/>
                    <a:pt x="17434" y="6469"/>
                  </a:cubicBezTo>
                  <a:cubicBezTo>
                    <a:pt x="17442" y="6469"/>
                    <a:pt x="17448" y="6468"/>
                    <a:pt x="17456" y="6468"/>
                  </a:cubicBezTo>
                  <a:cubicBezTo>
                    <a:pt x="17476" y="6468"/>
                    <a:pt x="17502" y="6480"/>
                    <a:pt x="17573" y="6573"/>
                  </a:cubicBezTo>
                  <a:cubicBezTo>
                    <a:pt x="17577" y="6575"/>
                    <a:pt x="17580" y="6575"/>
                    <a:pt x="17583" y="6575"/>
                  </a:cubicBezTo>
                  <a:cubicBezTo>
                    <a:pt x="17616" y="6575"/>
                    <a:pt x="17466" y="6421"/>
                    <a:pt x="17494" y="6421"/>
                  </a:cubicBezTo>
                  <a:lnTo>
                    <a:pt x="17494" y="6421"/>
                  </a:lnTo>
                  <a:cubicBezTo>
                    <a:pt x="17496" y="6421"/>
                    <a:pt x="17500" y="6422"/>
                    <a:pt x="17505" y="6424"/>
                  </a:cubicBezTo>
                  <a:cubicBezTo>
                    <a:pt x="17404" y="6355"/>
                    <a:pt x="17345" y="6296"/>
                    <a:pt x="17317" y="6296"/>
                  </a:cubicBezTo>
                  <a:close/>
                  <a:moveTo>
                    <a:pt x="16427" y="6450"/>
                  </a:moveTo>
                  <a:cubicBezTo>
                    <a:pt x="16467" y="6499"/>
                    <a:pt x="16522" y="6554"/>
                    <a:pt x="16578" y="6610"/>
                  </a:cubicBezTo>
                  <a:lnTo>
                    <a:pt x="16427" y="6450"/>
                  </a:lnTo>
                  <a:close/>
                  <a:moveTo>
                    <a:pt x="14334" y="6668"/>
                  </a:moveTo>
                  <a:cubicBezTo>
                    <a:pt x="14336" y="6676"/>
                    <a:pt x="14340" y="6682"/>
                    <a:pt x="14345" y="6684"/>
                  </a:cubicBezTo>
                  <a:lnTo>
                    <a:pt x="14345" y="6684"/>
                  </a:lnTo>
                  <a:lnTo>
                    <a:pt x="14334" y="6668"/>
                  </a:lnTo>
                  <a:close/>
                  <a:moveTo>
                    <a:pt x="14345" y="6684"/>
                  </a:moveTo>
                  <a:lnTo>
                    <a:pt x="14346" y="6684"/>
                  </a:lnTo>
                  <a:lnTo>
                    <a:pt x="14348" y="6684"/>
                  </a:lnTo>
                  <a:cubicBezTo>
                    <a:pt x="14347" y="6684"/>
                    <a:pt x="14346" y="6684"/>
                    <a:pt x="14345" y="6684"/>
                  </a:cubicBezTo>
                  <a:close/>
                  <a:moveTo>
                    <a:pt x="14771" y="6776"/>
                  </a:moveTo>
                  <a:cubicBezTo>
                    <a:pt x="14774" y="6779"/>
                    <a:pt x="14776" y="6781"/>
                    <a:pt x="14779" y="6784"/>
                  </a:cubicBezTo>
                  <a:cubicBezTo>
                    <a:pt x="14776" y="6780"/>
                    <a:pt x="14773" y="6778"/>
                    <a:pt x="14771" y="6776"/>
                  </a:cubicBezTo>
                  <a:close/>
                  <a:moveTo>
                    <a:pt x="3751" y="6805"/>
                  </a:moveTo>
                  <a:lnTo>
                    <a:pt x="3649" y="6923"/>
                  </a:lnTo>
                  <a:lnTo>
                    <a:pt x="3703" y="6872"/>
                  </a:lnTo>
                  <a:lnTo>
                    <a:pt x="3751" y="6805"/>
                  </a:lnTo>
                  <a:close/>
                  <a:moveTo>
                    <a:pt x="5981" y="6965"/>
                  </a:moveTo>
                  <a:lnTo>
                    <a:pt x="5970" y="6974"/>
                  </a:lnTo>
                  <a:lnTo>
                    <a:pt x="5976" y="6980"/>
                  </a:lnTo>
                  <a:lnTo>
                    <a:pt x="5976" y="6980"/>
                  </a:lnTo>
                  <a:lnTo>
                    <a:pt x="5977" y="6976"/>
                  </a:lnTo>
                  <a:lnTo>
                    <a:pt x="5978" y="6977"/>
                  </a:lnTo>
                  <a:lnTo>
                    <a:pt x="5981" y="6965"/>
                  </a:lnTo>
                  <a:close/>
                  <a:moveTo>
                    <a:pt x="6294" y="7027"/>
                  </a:moveTo>
                  <a:lnTo>
                    <a:pt x="6262" y="7041"/>
                  </a:lnTo>
                  <a:lnTo>
                    <a:pt x="6232" y="7039"/>
                  </a:lnTo>
                  <a:lnTo>
                    <a:pt x="6294" y="7027"/>
                  </a:lnTo>
                  <a:close/>
                  <a:moveTo>
                    <a:pt x="13898" y="7046"/>
                  </a:moveTo>
                  <a:lnTo>
                    <a:pt x="13898" y="7046"/>
                  </a:lnTo>
                  <a:cubicBezTo>
                    <a:pt x="13902" y="7051"/>
                    <a:pt x="13906" y="7056"/>
                    <a:pt x="13909" y="7059"/>
                  </a:cubicBezTo>
                  <a:lnTo>
                    <a:pt x="13909" y="7059"/>
                  </a:lnTo>
                  <a:cubicBezTo>
                    <a:pt x="13910" y="7059"/>
                    <a:pt x="13910" y="7058"/>
                    <a:pt x="13910" y="7057"/>
                  </a:cubicBezTo>
                  <a:lnTo>
                    <a:pt x="13910" y="7057"/>
                  </a:lnTo>
                  <a:cubicBezTo>
                    <a:pt x="13910" y="7058"/>
                    <a:pt x="13910" y="7058"/>
                    <a:pt x="13911" y="7058"/>
                  </a:cubicBezTo>
                  <a:lnTo>
                    <a:pt x="13911" y="7058"/>
                  </a:lnTo>
                  <a:cubicBezTo>
                    <a:pt x="13909" y="7055"/>
                    <a:pt x="13905" y="7052"/>
                    <a:pt x="13898" y="7046"/>
                  </a:cubicBezTo>
                  <a:close/>
                  <a:moveTo>
                    <a:pt x="6287" y="7057"/>
                  </a:moveTo>
                  <a:lnTo>
                    <a:pt x="6304" y="7076"/>
                  </a:lnTo>
                  <a:lnTo>
                    <a:pt x="6304" y="7076"/>
                  </a:lnTo>
                  <a:cubicBezTo>
                    <a:pt x="6297" y="7073"/>
                    <a:pt x="6289" y="7071"/>
                    <a:pt x="6282" y="7069"/>
                  </a:cubicBezTo>
                  <a:lnTo>
                    <a:pt x="6282" y="7069"/>
                  </a:lnTo>
                  <a:cubicBezTo>
                    <a:pt x="6284" y="7065"/>
                    <a:pt x="6286" y="7061"/>
                    <a:pt x="6287" y="7057"/>
                  </a:cubicBezTo>
                  <a:close/>
                  <a:moveTo>
                    <a:pt x="3977" y="7036"/>
                  </a:moveTo>
                  <a:lnTo>
                    <a:pt x="3977" y="7036"/>
                  </a:lnTo>
                  <a:cubicBezTo>
                    <a:pt x="3966" y="7049"/>
                    <a:pt x="3954" y="7065"/>
                    <a:pt x="3939" y="7085"/>
                  </a:cubicBezTo>
                  <a:cubicBezTo>
                    <a:pt x="3951" y="7069"/>
                    <a:pt x="3964" y="7052"/>
                    <a:pt x="3977" y="7036"/>
                  </a:cubicBezTo>
                  <a:close/>
                  <a:moveTo>
                    <a:pt x="6348" y="7052"/>
                  </a:moveTo>
                  <a:lnTo>
                    <a:pt x="6341" y="7092"/>
                  </a:lnTo>
                  <a:cubicBezTo>
                    <a:pt x="6332" y="7087"/>
                    <a:pt x="6323" y="7083"/>
                    <a:pt x="6314" y="7080"/>
                  </a:cubicBezTo>
                  <a:lnTo>
                    <a:pt x="6314" y="7080"/>
                  </a:lnTo>
                  <a:cubicBezTo>
                    <a:pt x="6326" y="7071"/>
                    <a:pt x="6337" y="7061"/>
                    <a:pt x="6348" y="7052"/>
                  </a:cubicBezTo>
                  <a:close/>
                  <a:moveTo>
                    <a:pt x="13341" y="7091"/>
                  </a:moveTo>
                  <a:cubicBezTo>
                    <a:pt x="13336" y="7091"/>
                    <a:pt x="13330" y="7091"/>
                    <a:pt x="13326" y="7092"/>
                  </a:cubicBezTo>
                  <a:cubicBezTo>
                    <a:pt x="13326" y="7093"/>
                    <a:pt x="13327" y="7094"/>
                    <a:pt x="13327" y="7095"/>
                  </a:cubicBezTo>
                  <a:lnTo>
                    <a:pt x="13327" y="7095"/>
                  </a:lnTo>
                  <a:cubicBezTo>
                    <a:pt x="13328" y="7095"/>
                    <a:pt x="13328" y="7095"/>
                    <a:pt x="13328" y="7094"/>
                  </a:cubicBezTo>
                  <a:cubicBezTo>
                    <a:pt x="13329" y="7095"/>
                    <a:pt x="13330" y="7096"/>
                    <a:pt x="13331" y="7096"/>
                  </a:cubicBezTo>
                  <a:lnTo>
                    <a:pt x="13331" y="7096"/>
                  </a:lnTo>
                  <a:cubicBezTo>
                    <a:pt x="13335" y="7093"/>
                    <a:pt x="13341" y="7092"/>
                    <a:pt x="13346" y="7092"/>
                  </a:cubicBezTo>
                  <a:cubicBezTo>
                    <a:pt x="13352" y="7092"/>
                    <a:pt x="13358" y="7093"/>
                    <a:pt x="13363" y="7097"/>
                  </a:cubicBezTo>
                  <a:lnTo>
                    <a:pt x="13363" y="7094"/>
                  </a:lnTo>
                  <a:cubicBezTo>
                    <a:pt x="13356" y="7092"/>
                    <a:pt x="13348" y="7091"/>
                    <a:pt x="13341" y="7091"/>
                  </a:cubicBezTo>
                  <a:close/>
                  <a:moveTo>
                    <a:pt x="14907" y="7090"/>
                  </a:moveTo>
                  <a:lnTo>
                    <a:pt x="14932" y="7094"/>
                  </a:lnTo>
                  <a:lnTo>
                    <a:pt x="14930" y="7097"/>
                  </a:lnTo>
                  <a:cubicBezTo>
                    <a:pt x="14923" y="7097"/>
                    <a:pt x="14914" y="7094"/>
                    <a:pt x="14907" y="7090"/>
                  </a:cubicBezTo>
                  <a:close/>
                  <a:moveTo>
                    <a:pt x="12804" y="7094"/>
                  </a:moveTo>
                  <a:lnTo>
                    <a:pt x="12804" y="7094"/>
                  </a:lnTo>
                  <a:cubicBezTo>
                    <a:pt x="12806" y="7097"/>
                    <a:pt x="12808" y="7098"/>
                    <a:pt x="12809" y="7100"/>
                  </a:cubicBezTo>
                  <a:lnTo>
                    <a:pt x="12809" y="7100"/>
                  </a:lnTo>
                  <a:cubicBezTo>
                    <a:pt x="12811" y="7099"/>
                    <a:pt x="12812" y="7099"/>
                    <a:pt x="12813" y="7099"/>
                  </a:cubicBezTo>
                  <a:cubicBezTo>
                    <a:pt x="12814" y="7100"/>
                    <a:pt x="12816" y="7101"/>
                    <a:pt x="12817" y="7101"/>
                  </a:cubicBezTo>
                  <a:lnTo>
                    <a:pt x="12832" y="7101"/>
                  </a:lnTo>
                  <a:lnTo>
                    <a:pt x="12804" y="7094"/>
                  </a:lnTo>
                  <a:close/>
                  <a:moveTo>
                    <a:pt x="12918" y="7062"/>
                  </a:moveTo>
                  <a:cubicBezTo>
                    <a:pt x="12914" y="7062"/>
                    <a:pt x="12909" y="7063"/>
                    <a:pt x="12904" y="7064"/>
                  </a:cubicBezTo>
                  <a:lnTo>
                    <a:pt x="12915" y="7104"/>
                  </a:lnTo>
                  <a:cubicBezTo>
                    <a:pt x="12942" y="7098"/>
                    <a:pt x="12949" y="7062"/>
                    <a:pt x="12918" y="7062"/>
                  </a:cubicBezTo>
                  <a:close/>
                  <a:moveTo>
                    <a:pt x="14703" y="7009"/>
                  </a:moveTo>
                  <a:cubicBezTo>
                    <a:pt x="14709" y="7009"/>
                    <a:pt x="14717" y="7010"/>
                    <a:pt x="14726" y="7013"/>
                  </a:cubicBezTo>
                  <a:cubicBezTo>
                    <a:pt x="14738" y="7046"/>
                    <a:pt x="14797" y="7074"/>
                    <a:pt x="14800" y="7106"/>
                  </a:cubicBezTo>
                  <a:lnTo>
                    <a:pt x="14800" y="7106"/>
                  </a:lnTo>
                  <a:cubicBezTo>
                    <a:pt x="14793" y="7103"/>
                    <a:pt x="14786" y="7101"/>
                    <a:pt x="14779" y="7099"/>
                  </a:cubicBezTo>
                  <a:lnTo>
                    <a:pt x="14779" y="7099"/>
                  </a:lnTo>
                  <a:cubicBezTo>
                    <a:pt x="14770" y="7089"/>
                    <a:pt x="14764" y="7085"/>
                    <a:pt x="14760" y="7085"/>
                  </a:cubicBezTo>
                  <a:cubicBezTo>
                    <a:pt x="14756" y="7085"/>
                    <a:pt x="14754" y="7088"/>
                    <a:pt x="14753" y="7092"/>
                  </a:cubicBezTo>
                  <a:lnTo>
                    <a:pt x="14753" y="7092"/>
                  </a:lnTo>
                  <a:cubicBezTo>
                    <a:pt x="14743" y="7090"/>
                    <a:pt x="14733" y="7089"/>
                    <a:pt x="14723" y="7089"/>
                  </a:cubicBezTo>
                  <a:cubicBezTo>
                    <a:pt x="14717" y="7089"/>
                    <a:pt x="14711" y="7089"/>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10" y="7094"/>
                    <a:pt x="14715" y="7098"/>
                    <a:pt x="14720" y="7102"/>
                  </a:cubicBezTo>
                  <a:lnTo>
                    <a:pt x="14720" y="7102"/>
                  </a:lnTo>
                  <a:cubicBezTo>
                    <a:pt x="14716" y="7099"/>
                    <a:pt x="14711" y="7095"/>
                    <a:pt x="14705" y="7090"/>
                  </a:cubicBezTo>
                  <a:lnTo>
                    <a:pt x="14705" y="7090"/>
                  </a:lnTo>
                  <a:cubicBezTo>
                    <a:pt x="14699" y="7091"/>
                    <a:pt x="14693" y="7092"/>
                    <a:pt x="14686" y="7094"/>
                  </a:cubicBezTo>
                  <a:cubicBezTo>
                    <a:pt x="14653" y="7079"/>
                    <a:pt x="14681" y="7055"/>
                    <a:pt x="14656" y="7043"/>
                  </a:cubicBezTo>
                  <a:lnTo>
                    <a:pt x="14656" y="7043"/>
                  </a:lnTo>
                  <a:cubicBezTo>
                    <a:pt x="14674" y="7038"/>
                    <a:pt x="14675" y="7009"/>
                    <a:pt x="14703" y="7009"/>
                  </a:cubicBezTo>
                  <a:close/>
                  <a:moveTo>
                    <a:pt x="11187" y="7083"/>
                  </a:moveTo>
                  <a:cubicBezTo>
                    <a:pt x="11174" y="7083"/>
                    <a:pt x="11161" y="7086"/>
                    <a:pt x="11149" y="7092"/>
                  </a:cubicBezTo>
                  <a:cubicBezTo>
                    <a:pt x="11181" y="7094"/>
                    <a:pt x="11214" y="7107"/>
                    <a:pt x="11234" y="7107"/>
                  </a:cubicBezTo>
                  <a:cubicBezTo>
                    <a:pt x="11237" y="7107"/>
                    <a:pt x="11239" y="7107"/>
                    <a:pt x="11241" y="7106"/>
                  </a:cubicBezTo>
                  <a:lnTo>
                    <a:pt x="11241" y="7104"/>
                  </a:lnTo>
                  <a:cubicBezTo>
                    <a:pt x="11226" y="7090"/>
                    <a:pt x="11206" y="7083"/>
                    <a:pt x="11187" y="7083"/>
                  </a:cubicBezTo>
                  <a:close/>
                  <a:moveTo>
                    <a:pt x="14885" y="7115"/>
                  </a:moveTo>
                  <a:lnTo>
                    <a:pt x="14885" y="7115"/>
                  </a:lnTo>
                  <a:cubicBezTo>
                    <a:pt x="14882" y="7116"/>
                    <a:pt x="14878" y="7117"/>
                    <a:pt x="14875" y="7118"/>
                  </a:cubicBezTo>
                  <a:lnTo>
                    <a:pt x="14875" y="7118"/>
                  </a:lnTo>
                  <a:cubicBezTo>
                    <a:pt x="14878" y="7117"/>
                    <a:pt x="14882" y="7116"/>
                    <a:pt x="14885" y="7115"/>
                  </a:cubicBezTo>
                  <a:close/>
                  <a:moveTo>
                    <a:pt x="13265" y="7118"/>
                  </a:moveTo>
                  <a:lnTo>
                    <a:pt x="13265" y="7118"/>
                  </a:lnTo>
                  <a:cubicBezTo>
                    <a:pt x="13265" y="7118"/>
                    <a:pt x="13264" y="7119"/>
                    <a:pt x="13264" y="7120"/>
                  </a:cubicBezTo>
                  <a:lnTo>
                    <a:pt x="13264" y="7120"/>
                  </a:lnTo>
                  <a:cubicBezTo>
                    <a:pt x="13265" y="7120"/>
                    <a:pt x="13265" y="7119"/>
                    <a:pt x="13265" y="7118"/>
                  </a:cubicBezTo>
                  <a:close/>
                  <a:moveTo>
                    <a:pt x="9762" y="7050"/>
                  </a:moveTo>
                  <a:cubicBezTo>
                    <a:pt x="9825" y="7083"/>
                    <a:pt x="9660" y="7090"/>
                    <a:pt x="9755" y="7125"/>
                  </a:cubicBezTo>
                  <a:cubicBezTo>
                    <a:pt x="9746" y="7113"/>
                    <a:pt x="9839" y="7071"/>
                    <a:pt x="9762" y="7050"/>
                  </a:cubicBezTo>
                  <a:close/>
                  <a:moveTo>
                    <a:pt x="14731" y="7136"/>
                  </a:moveTo>
                  <a:cubicBezTo>
                    <a:pt x="14732" y="7136"/>
                    <a:pt x="14734" y="7136"/>
                    <a:pt x="14737" y="7138"/>
                  </a:cubicBezTo>
                  <a:cubicBezTo>
                    <a:pt x="14737" y="7138"/>
                    <a:pt x="14740" y="7141"/>
                    <a:pt x="14740" y="7141"/>
                  </a:cubicBezTo>
                  <a:lnTo>
                    <a:pt x="14740" y="7142"/>
                  </a:lnTo>
                  <a:lnTo>
                    <a:pt x="14740" y="7142"/>
                  </a:lnTo>
                  <a:cubicBezTo>
                    <a:pt x="14739" y="7142"/>
                    <a:pt x="14738" y="7141"/>
                    <a:pt x="14737" y="7141"/>
                  </a:cubicBezTo>
                  <a:lnTo>
                    <a:pt x="14737" y="7141"/>
                  </a:lnTo>
                  <a:cubicBezTo>
                    <a:pt x="14738" y="7141"/>
                    <a:pt x="14738" y="7142"/>
                    <a:pt x="14738" y="7142"/>
                  </a:cubicBezTo>
                  <a:lnTo>
                    <a:pt x="14738" y="7142"/>
                  </a:lnTo>
                  <a:cubicBezTo>
                    <a:pt x="14733" y="7139"/>
                    <a:pt x="14729" y="7136"/>
                    <a:pt x="14731" y="7136"/>
                  </a:cubicBezTo>
                  <a:close/>
                  <a:moveTo>
                    <a:pt x="5866" y="7093"/>
                  </a:moveTo>
                  <a:lnTo>
                    <a:pt x="5615" y="7236"/>
                  </a:lnTo>
                  <a:lnTo>
                    <a:pt x="5746" y="7273"/>
                  </a:lnTo>
                  <a:lnTo>
                    <a:pt x="5746" y="7272"/>
                  </a:lnTo>
                  <a:lnTo>
                    <a:pt x="5866" y="7093"/>
                  </a:lnTo>
                  <a:close/>
                  <a:moveTo>
                    <a:pt x="7066" y="7310"/>
                  </a:moveTo>
                  <a:cubicBezTo>
                    <a:pt x="7066" y="7311"/>
                    <a:pt x="7066" y="7312"/>
                    <a:pt x="7067" y="7313"/>
                  </a:cubicBezTo>
                  <a:lnTo>
                    <a:pt x="7067" y="7313"/>
                  </a:lnTo>
                  <a:lnTo>
                    <a:pt x="7066" y="7310"/>
                  </a:lnTo>
                  <a:close/>
                  <a:moveTo>
                    <a:pt x="15013" y="7312"/>
                  </a:moveTo>
                  <a:lnTo>
                    <a:pt x="14985" y="7319"/>
                  </a:lnTo>
                  <a:cubicBezTo>
                    <a:pt x="14983" y="7318"/>
                    <a:pt x="14982" y="7316"/>
                    <a:pt x="14980" y="7314"/>
                  </a:cubicBezTo>
                  <a:lnTo>
                    <a:pt x="14980" y="7314"/>
                  </a:lnTo>
                  <a:cubicBezTo>
                    <a:pt x="14978" y="7320"/>
                    <a:pt x="14963" y="7324"/>
                    <a:pt x="14951" y="7329"/>
                  </a:cubicBezTo>
                  <a:cubicBezTo>
                    <a:pt x="14953" y="7328"/>
                    <a:pt x="14956" y="7328"/>
                    <a:pt x="14959" y="7328"/>
                  </a:cubicBezTo>
                  <a:cubicBezTo>
                    <a:pt x="14970" y="7328"/>
                    <a:pt x="14980" y="7329"/>
                    <a:pt x="14990" y="7329"/>
                  </a:cubicBezTo>
                  <a:cubicBezTo>
                    <a:pt x="15005" y="7329"/>
                    <a:pt x="15016" y="7327"/>
                    <a:pt x="15013" y="7312"/>
                  </a:cubicBezTo>
                  <a:close/>
                  <a:moveTo>
                    <a:pt x="7067" y="7313"/>
                  </a:moveTo>
                  <a:lnTo>
                    <a:pt x="7078" y="7338"/>
                  </a:lnTo>
                  <a:cubicBezTo>
                    <a:pt x="7095" y="7322"/>
                    <a:pt x="7072" y="7320"/>
                    <a:pt x="7067" y="7313"/>
                  </a:cubicBezTo>
                  <a:close/>
                  <a:moveTo>
                    <a:pt x="14951" y="7333"/>
                  </a:moveTo>
                  <a:cubicBezTo>
                    <a:pt x="14946" y="7333"/>
                    <a:pt x="14941" y="7333"/>
                    <a:pt x="14937" y="7336"/>
                  </a:cubicBezTo>
                  <a:cubicBezTo>
                    <a:pt x="14927" y="7337"/>
                    <a:pt x="14924" y="7338"/>
                    <a:pt x="14924" y="7338"/>
                  </a:cubicBezTo>
                  <a:cubicBezTo>
                    <a:pt x="14926" y="7338"/>
                    <a:pt x="14938" y="7336"/>
                    <a:pt x="14951" y="7333"/>
                  </a:cubicBezTo>
                  <a:close/>
                  <a:moveTo>
                    <a:pt x="6005" y="7340"/>
                  </a:moveTo>
                  <a:lnTo>
                    <a:pt x="5984" y="7345"/>
                  </a:lnTo>
                  <a:cubicBezTo>
                    <a:pt x="5991" y="7345"/>
                    <a:pt x="6000" y="7345"/>
                    <a:pt x="6005" y="7340"/>
                  </a:cubicBezTo>
                  <a:close/>
                  <a:moveTo>
                    <a:pt x="6300" y="7347"/>
                  </a:moveTo>
                  <a:cubicBezTo>
                    <a:pt x="6292" y="7348"/>
                    <a:pt x="6282" y="7351"/>
                    <a:pt x="6269" y="7356"/>
                  </a:cubicBezTo>
                  <a:cubicBezTo>
                    <a:pt x="6279" y="7353"/>
                    <a:pt x="6290" y="7350"/>
                    <a:pt x="6300" y="7347"/>
                  </a:cubicBezTo>
                  <a:close/>
                  <a:moveTo>
                    <a:pt x="2765" y="7360"/>
                  </a:moveTo>
                  <a:lnTo>
                    <a:pt x="2757" y="7370"/>
                  </a:lnTo>
                  <a:cubicBezTo>
                    <a:pt x="2760" y="7367"/>
                    <a:pt x="2762" y="7363"/>
                    <a:pt x="2765" y="7360"/>
                  </a:cubicBezTo>
                  <a:close/>
                  <a:moveTo>
                    <a:pt x="12586" y="7368"/>
                  </a:moveTo>
                  <a:cubicBezTo>
                    <a:pt x="12579" y="7369"/>
                    <a:pt x="12574" y="7371"/>
                    <a:pt x="12570" y="7373"/>
                  </a:cubicBezTo>
                  <a:cubicBezTo>
                    <a:pt x="12574" y="7372"/>
                    <a:pt x="12581" y="7370"/>
                    <a:pt x="12586" y="7368"/>
                  </a:cubicBezTo>
                  <a:close/>
                  <a:moveTo>
                    <a:pt x="12936" y="7349"/>
                  </a:moveTo>
                  <a:cubicBezTo>
                    <a:pt x="12931" y="7352"/>
                    <a:pt x="12929" y="7356"/>
                    <a:pt x="12927" y="7359"/>
                  </a:cubicBezTo>
                  <a:lnTo>
                    <a:pt x="12987" y="7375"/>
                  </a:lnTo>
                  <a:cubicBezTo>
                    <a:pt x="12971" y="7363"/>
                    <a:pt x="12955" y="7354"/>
                    <a:pt x="12936" y="7349"/>
                  </a:cubicBezTo>
                  <a:close/>
                  <a:moveTo>
                    <a:pt x="13249" y="7368"/>
                  </a:moveTo>
                  <a:lnTo>
                    <a:pt x="13249" y="7368"/>
                  </a:lnTo>
                  <a:cubicBezTo>
                    <a:pt x="13279" y="7373"/>
                    <a:pt x="13309" y="7375"/>
                    <a:pt x="13339" y="7375"/>
                  </a:cubicBezTo>
                  <a:lnTo>
                    <a:pt x="13339" y="7373"/>
                  </a:lnTo>
                  <a:lnTo>
                    <a:pt x="13249" y="7368"/>
                  </a:lnTo>
                  <a:close/>
                  <a:moveTo>
                    <a:pt x="17783" y="7354"/>
                  </a:moveTo>
                  <a:lnTo>
                    <a:pt x="17783" y="7354"/>
                  </a:lnTo>
                  <a:cubicBezTo>
                    <a:pt x="17786" y="7366"/>
                    <a:pt x="17790" y="7380"/>
                    <a:pt x="17797" y="7389"/>
                  </a:cubicBezTo>
                  <a:cubicBezTo>
                    <a:pt x="17800" y="7387"/>
                    <a:pt x="17797" y="7377"/>
                    <a:pt x="17783" y="7354"/>
                  </a:cubicBezTo>
                  <a:close/>
                  <a:moveTo>
                    <a:pt x="10411" y="2577"/>
                  </a:moveTo>
                  <a:cubicBezTo>
                    <a:pt x="10391" y="2577"/>
                    <a:pt x="10366" y="2584"/>
                    <a:pt x="10333" y="2602"/>
                  </a:cubicBezTo>
                  <a:lnTo>
                    <a:pt x="10296" y="2692"/>
                  </a:lnTo>
                  <a:lnTo>
                    <a:pt x="10256" y="2692"/>
                  </a:lnTo>
                  <a:lnTo>
                    <a:pt x="10307" y="2637"/>
                  </a:lnTo>
                  <a:lnTo>
                    <a:pt x="10307" y="2637"/>
                  </a:lnTo>
                  <a:cubicBezTo>
                    <a:pt x="10258" y="2648"/>
                    <a:pt x="10256" y="2685"/>
                    <a:pt x="10245" y="2718"/>
                  </a:cubicBezTo>
                  <a:cubicBezTo>
                    <a:pt x="10239" y="2715"/>
                    <a:pt x="10233" y="2714"/>
                    <a:pt x="10226" y="2714"/>
                  </a:cubicBezTo>
                  <a:cubicBezTo>
                    <a:pt x="10216" y="2714"/>
                    <a:pt x="10206" y="2717"/>
                    <a:pt x="10196" y="2722"/>
                  </a:cubicBezTo>
                  <a:lnTo>
                    <a:pt x="10175" y="2824"/>
                  </a:lnTo>
                  <a:cubicBezTo>
                    <a:pt x="10156" y="2817"/>
                    <a:pt x="10163" y="2786"/>
                    <a:pt x="10145" y="2786"/>
                  </a:cubicBezTo>
                  <a:cubicBezTo>
                    <a:pt x="10139" y="2786"/>
                    <a:pt x="10131" y="2789"/>
                    <a:pt x="10119" y="2796"/>
                  </a:cubicBezTo>
                  <a:cubicBezTo>
                    <a:pt x="10110" y="2845"/>
                    <a:pt x="10184" y="2806"/>
                    <a:pt x="10147" y="2866"/>
                  </a:cubicBezTo>
                  <a:cubicBezTo>
                    <a:pt x="10136" y="2868"/>
                    <a:pt x="10126" y="2869"/>
                    <a:pt x="10119" y="2869"/>
                  </a:cubicBezTo>
                  <a:cubicBezTo>
                    <a:pt x="10115" y="2869"/>
                    <a:pt x="10112" y="2868"/>
                    <a:pt x="10109" y="2868"/>
                  </a:cubicBezTo>
                  <a:cubicBezTo>
                    <a:pt x="10092" y="2868"/>
                    <a:pt x="10085" y="2871"/>
                    <a:pt x="10073" y="2905"/>
                  </a:cubicBezTo>
                  <a:cubicBezTo>
                    <a:pt x="10060" y="2900"/>
                    <a:pt x="10057" y="2890"/>
                    <a:pt x="10063" y="2876"/>
                  </a:cubicBezTo>
                  <a:lnTo>
                    <a:pt x="10063" y="2876"/>
                  </a:lnTo>
                  <a:cubicBezTo>
                    <a:pt x="10039" y="2917"/>
                    <a:pt x="9990" y="2959"/>
                    <a:pt x="9994" y="2994"/>
                  </a:cubicBezTo>
                  <a:cubicBezTo>
                    <a:pt x="9948" y="3001"/>
                    <a:pt x="9909" y="3075"/>
                    <a:pt x="9876" y="3075"/>
                  </a:cubicBezTo>
                  <a:cubicBezTo>
                    <a:pt x="9870" y="3075"/>
                    <a:pt x="9864" y="3072"/>
                    <a:pt x="9857" y="3065"/>
                  </a:cubicBezTo>
                  <a:cubicBezTo>
                    <a:pt x="9850" y="3109"/>
                    <a:pt x="9832" y="3149"/>
                    <a:pt x="9804" y="3184"/>
                  </a:cubicBezTo>
                  <a:cubicBezTo>
                    <a:pt x="9806" y="3164"/>
                    <a:pt x="9802" y="3156"/>
                    <a:pt x="9795" y="3156"/>
                  </a:cubicBezTo>
                  <a:cubicBezTo>
                    <a:pt x="9772" y="3156"/>
                    <a:pt x="9713" y="3238"/>
                    <a:pt x="9677" y="3238"/>
                  </a:cubicBezTo>
                  <a:cubicBezTo>
                    <a:pt x="9670" y="3238"/>
                    <a:pt x="9663" y="3234"/>
                    <a:pt x="9658" y="3225"/>
                  </a:cubicBezTo>
                  <a:lnTo>
                    <a:pt x="9658" y="3225"/>
                  </a:lnTo>
                  <a:cubicBezTo>
                    <a:pt x="9660" y="3306"/>
                    <a:pt x="9533" y="3388"/>
                    <a:pt x="9487" y="3480"/>
                  </a:cubicBezTo>
                  <a:cubicBezTo>
                    <a:pt x="9489" y="3474"/>
                    <a:pt x="9489" y="3462"/>
                    <a:pt x="9494" y="3457"/>
                  </a:cubicBezTo>
                  <a:lnTo>
                    <a:pt x="9494" y="3457"/>
                  </a:lnTo>
                  <a:cubicBezTo>
                    <a:pt x="9453" y="3492"/>
                    <a:pt x="9430" y="3490"/>
                    <a:pt x="9396" y="3508"/>
                  </a:cubicBezTo>
                  <a:cubicBezTo>
                    <a:pt x="9426" y="3548"/>
                    <a:pt x="9373" y="3617"/>
                    <a:pt x="9361" y="3670"/>
                  </a:cubicBezTo>
                  <a:cubicBezTo>
                    <a:pt x="9355" y="3672"/>
                    <a:pt x="9349" y="3672"/>
                    <a:pt x="9344" y="3672"/>
                  </a:cubicBezTo>
                  <a:cubicBezTo>
                    <a:pt x="9294" y="3672"/>
                    <a:pt x="9348" y="3599"/>
                    <a:pt x="9303" y="3585"/>
                  </a:cubicBezTo>
                  <a:lnTo>
                    <a:pt x="9303" y="3585"/>
                  </a:lnTo>
                  <a:cubicBezTo>
                    <a:pt x="9336" y="3610"/>
                    <a:pt x="9248" y="3696"/>
                    <a:pt x="9289" y="3703"/>
                  </a:cubicBezTo>
                  <a:cubicBezTo>
                    <a:pt x="9249" y="3714"/>
                    <a:pt x="9245" y="3721"/>
                    <a:pt x="9229" y="3721"/>
                  </a:cubicBezTo>
                  <a:cubicBezTo>
                    <a:pt x="9223" y="3721"/>
                    <a:pt x="9214" y="3720"/>
                    <a:pt x="9199" y="3717"/>
                  </a:cubicBezTo>
                  <a:lnTo>
                    <a:pt x="9199" y="3717"/>
                  </a:lnTo>
                  <a:cubicBezTo>
                    <a:pt x="9238" y="3765"/>
                    <a:pt x="9174" y="3756"/>
                    <a:pt x="9169" y="3814"/>
                  </a:cubicBezTo>
                  <a:cubicBezTo>
                    <a:pt x="9149" y="3823"/>
                    <a:pt x="9136" y="3825"/>
                    <a:pt x="9127" y="3825"/>
                  </a:cubicBezTo>
                  <a:cubicBezTo>
                    <a:pt x="9117" y="3825"/>
                    <a:pt x="9111" y="3822"/>
                    <a:pt x="9105" y="3822"/>
                  </a:cubicBezTo>
                  <a:cubicBezTo>
                    <a:pt x="9097" y="3822"/>
                    <a:pt x="9090" y="3829"/>
                    <a:pt x="9069" y="3861"/>
                  </a:cubicBezTo>
                  <a:cubicBezTo>
                    <a:pt x="9065" y="3862"/>
                    <a:pt x="9062" y="3862"/>
                    <a:pt x="9060" y="3862"/>
                  </a:cubicBezTo>
                  <a:cubicBezTo>
                    <a:pt x="9034" y="3862"/>
                    <a:pt x="9065" y="3807"/>
                    <a:pt x="9067" y="3803"/>
                  </a:cubicBezTo>
                  <a:lnTo>
                    <a:pt x="9067" y="3803"/>
                  </a:lnTo>
                  <a:cubicBezTo>
                    <a:pt x="9007" y="3863"/>
                    <a:pt x="9072" y="3863"/>
                    <a:pt x="9076" y="3895"/>
                  </a:cubicBezTo>
                  <a:cubicBezTo>
                    <a:pt x="9054" y="3925"/>
                    <a:pt x="9041" y="3934"/>
                    <a:pt x="9031" y="3934"/>
                  </a:cubicBezTo>
                  <a:cubicBezTo>
                    <a:pt x="9014" y="3934"/>
                    <a:pt x="9006" y="3911"/>
                    <a:pt x="8984" y="3911"/>
                  </a:cubicBezTo>
                  <a:cubicBezTo>
                    <a:pt x="8983" y="3911"/>
                    <a:pt x="8981" y="3911"/>
                    <a:pt x="8979" y="3912"/>
                  </a:cubicBezTo>
                  <a:cubicBezTo>
                    <a:pt x="8944" y="3965"/>
                    <a:pt x="8939" y="4030"/>
                    <a:pt x="8905" y="4062"/>
                  </a:cubicBezTo>
                  <a:cubicBezTo>
                    <a:pt x="8898" y="4058"/>
                    <a:pt x="8891" y="4062"/>
                    <a:pt x="8891" y="4048"/>
                  </a:cubicBezTo>
                  <a:cubicBezTo>
                    <a:pt x="8870" y="4122"/>
                    <a:pt x="8752" y="4190"/>
                    <a:pt x="8731" y="4278"/>
                  </a:cubicBezTo>
                  <a:lnTo>
                    <a:pt x="8715" y="4278"/>
                  </a:lnTo>
                  <a:cubicBezTo>
                    <a:pt x="8735" y="4282"/>
                    <a:pt x="8754" y="4296"/>
                    <a:pt x="8768" y="4315"/>
                  </a:cubicBezTo>
                  <a:cubicBezTo>
                    <a:pt x="8745" y="4338"/>
                    <a:pt x="8741" y="4374"/>
                    <a:pt x="8716" y="4374"/>
                  </a:cubicBezTo>
                  <a:cubicBezTo>
                    <a:pt x="8714" y="4374"/>
                    <a:pt x="8711" y="4374"/>
                    <a:pt x="8708" y="4373"/>
                  </a:cubicBezTo>
                  <a:cubicBezTo>
                    <a:pt x="8724" y="4357"/>
                    <a:pt x="8719" y="4345"/>
                    <a:pt x="8719" y="4331"/>
                  </a:cubicBezTo>
                  <a:lnTo>
                    <a:pt x="8719" y="4331"/>
                  </a:lnTo>
                  <a:lnTo>
                    <a:pt x="8701" y="4368"/>
                  </a:lnTo>
                  <a:cubicBezTo>
                    <a:pt x="8643" y="4364"/>
                    <a:pt x="8726" y="4320"/>
                    <a:pt x="8705" y="4296"/>
                  </a:cubicBezTo>
                  <a:lnTo>
                    <a:pt x="8705" y="4296"/>
                  </a:lnTo>
                  <a:cubicBezTo>
                    <a:pt x="8659" y="4361"/>
                    <a:pt x="8622" y="4452"/>
                    <a:pt x="8571" y="4484"/>
                  </a:cubicBezTo>
                  <a:cubicBezTo>
                    <a:pt x="8537" y="4466"/>
                    <a:pt x="8627" y="4400"/>
                    <a:pt x="8599" y="4400"/>
                  </a:cubicBezTo>
                  <a:cubicBezTo>
                    <a:pt x="8594" y="4400"/>
                    <a:pt x="8587" y="4401"/>
                    <a:pt x="8575" y="4405"/>
                  </a:cubicBezTo>
                  <a:lnTo>
                    <a:pt x="8652" y="4352"/>
                  </a:lnTo>
                  <a:lnTo>
                    <a:pt x="8652" y="4352"/>
                  </a:lnTo>
                  <a:cubicBezTo>
                    <a:pt x="8649" y="4352"/>
                    <a:pt x="8647" y="4352"/>
                    <a:pt x="8644" y="4352"/>
                  </a:cubicBezTo>
                  <a:cubicBezTo>
                    <a:pt x="8562" y="4352"/>
                    <a:pt x="8693" y="4315"/>
                    <a:pt x="8599" y="4310"/>
                  </a:cubicBezTo>
                  <a:lnTo>
                    <a:pt x="8599" y="4310"/>
                  </a:lnTo>
                  <a:cubicBezTo>
                    <a:pt x="8504" y="4389"/>
                    <a:pt x="8517" y="4422"/>
                    <a:pt x="8425" y="4498"/>
                  </a:cubicBezTo>
                  <a:cubicBezTo>
                    <a:pt x="8422" y="4535"/>
                    <a:pt x="8457" y="4517"/>
                    <a:pt x="8455" y="4554"/>
                  </a:cubicBezTo>
                  <a:cubicBezTo>
                    <a:pt x="8364" y="4704"/>
                    <a:pt x="8283" y="4572"/>
                    <a:pt x="8235" y="4702"/>
                  </a:cubicBezTo>
                  <a:cubicBezTo>
                    <a:pt x="8230" y="4746"/>
                    <a:pt x="8260" y="4792"/>
                    <a:pt x="8177" y="4836"/>
                  </a:cubicBezTo>
                  <a:lnTo>
                    <a:pt x="8165" y="4781"/>
                  </a:lnTo>
                  <a:cubicBezTo>
                    <a:pt x="8079" y="4860"/>
                    <a:pt x="8165" y="4876"/>
                    <a:pt x="8056" y="4941"/>
                  </a:cubicBezTo>
                  <a:cubicBezTo>
                    <a:pt x="8058" y="4913"/>
                    <a:pt x="8103" y="4871"/>
                    <a:pt x="8096" y="4871"/>
                  </a:cubicBezTo>
                  <a:lnTo>
                    <a:pt x="8096" y="4871"/>
                  </a:lnTo>
                  <a:cubicBezTo>
                    <a:pt x="8095" y="4871"/>
                    <a:pt x="8094" y="4871"/>
                    <a:pt x="8093" y="4871"/>
                  </a:cubicBezTo>
                  <a:cubicBezTo>
                    <a:pt x="8010" y="4901"/>
                    <a:pt x="8075" y="4932"/>
                    <a:pt x="8031" y="4973"/>
                  </a:cubicBezTo>
                  <a:lnTo>
                    <a:pt x="7991" y="4952"/>
                  </a:lnTo>
                  <a:cubicBezTo>
                    <a:pt x="7908" y="5047"/>
                    <a:pt x="7834" y="5166"/>
                    <a:pt x="7741" y="5268"/>
                  </a:cubicBezTo>
                  <a:cubicBezTo>
                    <a:pt x="7739" y="5257"/>
                    <a:pt x="7743" y="5238"/>
                    <a:pt x="7728" y="5238"/>
                  </a:cubicBezTo>
                  <a:cubicBezTo>
                    <a:pt x="7725" y="5238"/>
                    <a:pt x="7720" y="5239"/>
                    <a:pt x="7713" y="5242"/>
                  </a:cubicBezTo>
                  <a:cubicBezTo>
                    <a:pt x="7604" y="5379"/>
                    <a:pt x="7446" y="5502"/>
                    <a:pt x="7312" y="5602"/>
                  </a:cubicBezTo>
                  <a:lnTo>
                    <a:pt x="7291" y="5673"/>
                  </a:lnTo>
                  <a:cubicBezTo>
                    <a:pt x="7288" y="5677"/>
                    <a:pt x="7282" y="5679"/>
                    <a:pt x="7278" y="5679"/>
                  </a:cubicBezTo>
                  <a:cubicBezTo>
                    <a:pt x="7270" y="5679"/>
                    <a:pt x="7264" y="5674"/>
                    <a:pt x="7268" y="5664"/>
                  </a:cubicBezTo>
                  <a:lnTo>
                    <a:pt x="7268" y="5664"/>
                  </a:lnTo>
                  <a:cubicBezTo>
                    <a:pt x="7212" y="5701"/>
                    <a:pt x="7282" y="5683"/>
                    <a:pt x="7270" y="5715"/>
                  </a:cubicBezTo>
                  <a:cubicBezTo>
                    <a:pt x="7259" y="5728"/>
                    <a:pt x="7248" y="5734"/>
                    <a:pt x="7240" y="5734"/>
                  </a:cubicBezTo>
                  <a:cubicBezTo>
                    <a:pt x="7229" y="5734"/>
                    <a:pt x="7223" y="5725"/>
                    <a:pt x="7229" y="5710"/>
                  </a:cubicBezTo>
                  <a:lnTo>
                    <a:pt x="7229" y="5710"/>
                  </a:lnTo>
                  <a:cubicBezTo>
                    <a:pt x="7168" y="5815"/>
                    <a:pt x="7045" y="5991"/>
                    <a:pt x="6932" y="6049"/>
                  </a:cubicBezTo>
                  <a:lnTo>
                    <a:pt x="6939" y="6026"/>
                  </a:lnTo>
                  <a:lnTo>
                    <a:pt x="6939" y="6026"/>
                  </a:lnTo>
                  <a:cubicBezTo>
                    <a:pt x="6862" y="6081"/>
                    <a:pt x="6918" y="6153"/>
                    <a:pt x="6832" y="6193"/>
                  </a:cubicBezTo>
                  <a:lnTo>
                    <a:pt x="6839" y="6176"/>
                  </a:lnTo>
                  <a:lnTo>
                    <a:pt x="6839" y="6176"/>
                  </a:lnTo>
                  <a:cubicBezTo>
                    <a:pt x="6684" y="6311"/>
                    <a:pt x="6547" y="6494"/>
                    <a:pt x="6396" y="6566"/>
                  </a:cubicBezTo>
                  <a:cubicBezTo>
                    <a:pt x="6415" y="6626"/>
                    <a:pt x="6239" y="6693"/>
                    <a:pt x="6280" y="6756"/>
                  </a:cubicBezTo>
                  <a:cubicBezTo>
                    <a:pt x="6171" y="6812"/>
                    <a:pt x="6188" y="6779"/>
                    <a:pt x="6053" y="6879"/>
                  </a:cubicBezTo>
                  <a:cubicBezTo>
                    <a:pt x="6018" y="6909"/>
                    <a:pt x="6039" y="6958"/>
                    <a:pt x="6007" y="7002"/>
                  </a:cubicBezTo>
                  <a:lnTo>
                    <a:pt x="5978" y="6977"/>
                  </a:lnTo>
                  <a:lnTo>
                    <a:pt x="5977" y="6981"/>
                  </a:lnTo>
                  <a:lnTo>
                    <a:pt x="5976" y="6980"/>
                  </a:lnTo>
                  <a:lnTo>
                    <a:pt x="5976" y="6980"/>
                  </a:lnTo>
                  <a:lnTo>
                    <a:pt x="5954" y="7057"/>
                  </a:lnTo>
                  <a:lnTo>
                    <a:pt x="5893" y="7053"/>
                  </a:lnTo>
                  <a:lnTo>
                    <a:pt x="5870" y="7087"/>
                  </a:lnTo>
                  <a:lnTo>
                    <a:pt x="5866" y="7093"/>
                  </a:lnTo>
                  <a:lnTo>
                    <a:pt x="5872" y="7090"/>
                  </a:lnTo>
                  <a:cubicBezTo>
                    <a:pt x="5882" y="7086"/>
                    <a:pt x="5893" y="7082"/>
                    <a:pt x="5901" y="7082"/>
                  </a:cubicBezTo>
                  <a:cubicBezTo>
                    <a:pt x="5907" y="7082"/>
                    <a:pt x="5911" y="7084"/>
                    <a:pt x="5914" y="7087"/>
                  </a:cubicBezTo>
                  <a:cubicBezTo>
                    <a:pt x="5907" y="7097"/>
                    <a:pt x="5900" y="7104"/>
                    <a:pt x="5893" y="7111"/>
                  </a:cubicBezTo>
                  <a:lnTo>
                    <a:pt x="5746" y="7272"/>
                  </a:lnTo>
                  <a:lnTo>
                    <a:pt x="5746" y="7273"/>
                  </a:lnTo>
                  <a:lnTo>
                    <a:pt x="5746" y="7273"/>
                  </a:lnTo>
                  <a:lnTo>
                    <a:pt x="5703" y="7319"/>
                  </a:lnTo>
                  <a:lnTo>
                    <a:pt x="5703" y="7319"/>
                  </a:lnTo>
                  <a:lnTo>
                    <a:pt x="5715" y="7319"/>
                  </a:lnTo>
                  <a:lnTo>
                    <a:pt x="5715" y="7319"/>
                  </a:lnTo>
                  <a:lnTo>
                    <a:pt x="5657" y="7405"/>
                  </a:lnTo>
                  <a:lnTo>
                    <a:pt x="5657" y="7405"/>
                  </a:lnTo>
                  <a:lnTo>
                    <a:pt x="5977" y="7342"/>
                  </a:lnTo>
                  <a:lnTo>
                    <a:pt x="5986" y="7340"/>
                  </a:lnTo>
                  <a:lnTo>
                    <a:pt x="5977" y="7338"/>
                  </a:lnTo>
                  <a:lnTo>
                    <a:pt x="5884" y="7312"/>
                  </a:lnTo>
                  <a:lnTo>
                    <a:pt x="5884" y="7312"/>
                  </a:lnTo>
                  <a:lnTo>
                    <a:pt x="5977" y="7308"/>
                  </a:lnTo>
                  <a:cubicBezTo>
                    <a:pt x="5979" y="7308"/>
                    <a:pt x="5981" y="7308"/>
                    <a:pt x="5983" y="7308"/>
                  </a:cubicBezTo>
                  <a:cubicBezTo>
                    <a:pt x="6056" y="7308"/>
                    <a:pt x="6139" y="7343"/>
                    <a:pt x="6141" y="7359"/>
                  </a:cubicBezTo>
                  <a:lnTo>
                    <a:pt x="6331" y="7326"/>
                  </a:lnTo>
                  <a:lnTo>
                    <a:pt x="6331" y="7326"/>
                  </a:lnTo>
                  <a:cubicBezTo>
                    <a:pt x="6329" y="7336"/>
                    <a:pt x="6316" y="7342"/>
                    <a:pt x="6300" y="7347"/>
                  </a:cubicBezTo>
                  <a:lnTo>
                    <a:pt x="6300" y="7347"/>
                  </a:lnTo>
                  <a:cubicBezTo>
                    <a:pt x="6305" y="7346"/>
                    <a:pt x="6308" y="7345"/>
                    <a:pt x="6311" y="7345"/>
                  </a:cubicBezTo>
                  <a:cubicBezTo>
                    <a:pt x="6336" y="7345"/>
                    <a:pt x="6321" y="7371"/>
                    <a:pt x="6343" y="7371"/>
                  </a:cubicBezTo>
                  <a:cubicBezTo>
                    <a:pt x="6351" y="7371"/>
                    <a:pt x="6362" y="7368"/>
                    <a:pt x="6380" y="7361"/>
                  </a:cubicBezTo>
                  <a:cubicBezTo>
                    <a:pt x="6368" y="7354"/>
                    <a:pt x="6387" y="7338"/>
                    <a:pt x="6389" y="7331"/>
                  </a:cubicBezTo>
                  <a:cubicBezTo>
                    <a:pt x="6418" y="7345"/>
                    <a:pt x="6468" y="7351"/>
                    <a:pt x="6521" y="7351"/>
                  </a:cubicBezTo>
                  <a:cubicBezTo>
                    <a:pt x="6554" y="7351"/>
                    <a:pt x="6588" y="7348"/>
                    <a:pt x="6619" y="7345"/>
                  </a:cubicBezTo>
                  <a:lnTo>
                    <a:pt x="6619" y="7345"/>
                  </a:lnTo>
                  <a:lnTo>
                    <a:pt x="6603" y="7373"/>
                  </a:lnTo>
                  <a:cubicBezTo>
                    <a:pt x="6618" y="7373"/>
                    <a:pt x="6634" y="7373"/>
                    <a:pt x="6650" y="7373"/>
                  </a:cubicBezTo>
                  <a:cubicBezTo>
                    <a:pt x="6779" y="7373"/>
                    <a:pt x="6917" y="7359"/>
                    <a:pt x="7055" y="7359"/>
                  </a:cubicBezTo>
                  <a:cubicBezTo>
                    <a:pt x="7001" y="7347"/>
                    <a:pt x="7013" y="7301"/>
                    <a:pt x="7059" y="7296"/>
                  </a:cubicBezTo>
                  <a:lnTo>
                    <a:pt x="7066" y="7310"/>
                  </a:lnTo>
                  <a:lnTo>
                    <a:pt x="7066" y="7310"/>
                  </a:lnTo>
                  <a:cubicBezTo>
                    <a:pt x="7065" y="7306"/>
                    <a:pt x="7071" y="7301"/>
                    <a:pt x="7089" y="7291"/>
                  </a:cubicBezTo>
                  <a:lnTo>
                    <a:pt x="7089" y="7291"/>
                  </a:lnTo>
                  <a:cubicBezTo>
                    <a:pt x="7150" y="7296"/>
                    <a:pt x="7129" y="7338"/>
                    <a:pt x="7096" y="7349"/>
                  </a:cubicBezTo>
                  <a:lnTo>
                    <a:pt x="7166" y="7336"/>
                  </a:lnTo>
                  <a:lnTo>
                    <a:pt x="7166" y="7336"/>
                  </a:lnTo>
                  <a:cubicBezTo>
                    <a:pt x="7171" y="7349"/>
                    <a:pt x="7154" y="7354"/>
                    <a:pt x="7150" y="7370"/>
                  </a:cubicBezTo>
                  <a:cubicBezTo>
                    <a:pt x="7155" y="7366"/>
                    <a:pt x="7162" y="7364"/>
                    <a:pt x="7170" y="7364"/>
                  </a:cubicBezTo>
                  <a:cubicBezTo>
                    <a:pt x="7197" y="7364"/>
                    <a:pt x="7239" y="7383"/>
                    <a:pt x="7274" y="7383"/>
                  </a:cubicBezTo>
                  <a:cubicBezTo>
                    <a:pt x="7290" y="7383"/>
                    <a:pt x="7305" y="7379"/>
                    <a:pt x="7317" y="7368"/>
                  </a:cubicBezTo>
                  <a:lnTo>
                    <a:pt x="7319" y="7380"/>
                  </a:lnTo>
                  <a:cubicBezTo>
                    <a:pt x="7477" y="7380"/>
                    <a:pt x="7548" y="7366"/>
                    <a:pt x="7676" y="7363"/>
                  </a:cubicBezTo>
                  <a:cubicBezTo>
                    <a:pt x="7678" y="7329"/>
                    <a:pt x="7729" y="7338"/>
                    <a:pt x="7766" y="7308"/>
                  </a:cubicBezTo>
                  <a:cubicBezTo>
                    <a:pt x="7858" y="7319"/>
                    <a:pt x="7957" y="7345"/>
                    <a:pt x="8066" y="7345"/>
                  </a:cubicBezTo>
                  <a:cubicBezTo>
                    <a:pt x="8070" y="7345"/>
                    <a:pt x="8075" y="7345"/>
                    <a:pt x="8079" y="7345"/>
                  </a:cubicBezTo>
                  <a:cubicBezTo>
                    <a:pt x="8158" y="7326"/>
                    <a:pt x="8100" y="7315"/>
                    <a:pt x="8137" y="7294"/>
                  </a:cubicBezTo>
                  <a:lnTo>
                    <a:pt x="8137" y="7294"/>
                  </a:lnTo>
                  <a:cubicBezTo>
                    <a:pt x="8142" y="7326"/>
                    <a:pt x="8256" y="7322"/>
                    <a:pt x="8198" y="7345"/>
                  </a:cubicBezTo>
                  <a:cubicBezTo>
                    <a:pt x="8313" y="7342"/>
                    <a:pt x="8429" y="7333"/>
                    <a:pt x="8543" y="7312"/>
                  </a:cubicBezTo>
                  <a:cubicBezTo>
                    <a:pt x="8524" y="7301"/>
                    <a:pt x="8504" y="7294"/>
                    <a:pt x="8515" y="7285"/>
                  </a:cubicBezTo>
                  <a:cubicBezTo>
                    <a:pt x="8520" y="7284"/>
                    <a:pt x="8524" y="7283"/>
                    <a:pt x="8529" y="7283"/>
                  </a:cubicBezTo>
                  <a:cubicBezTo>
                    <a:pt x="8556" y="7283"/>
                    <a:pt x="8584" y="7299"/>
                    <a:pt x="8580" y="7312"/>
                  </a:cubicBezTo>
                  <a:lnTo>
                    <a:pt x="8573" y="7317"/>
                  </a:lnTo>
                  <a:cubicBezTo>
                    <a:pt x="8603" y="7310"/>
                    <a:pt x="8634" y="7307"/>
                    <a:pt x="8666" y="7307"/>
                  </a:cubicBezTo>
                  <a:cubicBezTo>
                    <a:pt x="8801" y="7307"/>
                    <a:pt x="8949" y="7361"/>
                    <a:pt x="9071" y="7361"/>
                  </a:cubicBezTo>
                  <a:cubicBezTo>
                    <a:pt x="9107" y="7361"/>
                    <a:pt x="9142" y="7356"/>
                    <a:pt x="9172" y="7343"/>
                  </a:cubicBezTo>
                  <a:lnTo>
                    <a:pt x="9172" y="7343"/>
                  </a:lnTo>
                  <a:lnTo>
                    <a:pt x="9324" y="7310"/>
                  </a:lnTo>
                  <a:lnTo>
                    <a:pt x="9324" y="7310"/>
                  </a:lnTo>
                  <a:cubicBezTo>
                    <a:pt x="9396" y="7317"/>
                    <a:pt x="9280" y="7336"/>
                    <a:pt x="9334" y="7354"/>
                  </a:cubicBezTo>
                  <a:cubicBezTo>
                    <a:pt x="9392" y="7336"/>
                    <a:pt x="9443" y="7331"/>
                    <a:pt x="9490" y="7331"/>
                  </a:cubicBezTo>
                  <a:cubicBezTo>
                    <a:pt x="9545" y="7331"/>
                    <a:pt x="9595" y="7338"/>
                    <a:pt x="9647" y="7338"/>
                  </a:cubicBezTo>
                  <a:cubicBezTo>
                    <a:pt x="9679" y="7338"/>
                    <a:pt x="9713" y="7335"/>
                    <a:pt x="9748" y="7326"/>
                  </a:cubicBezTo>
                  <a:cubicBezTo>
                    <a:pt x="9787" y="7360"/>
                    <a:pt x="9849" y="7369"/>
                    <a:pt x="9918" y="7369"/>
                  </a:cubicBezTo>
                  <a:cubicBezTo>
                    <a:pt x="9991" y="7369"/>
                    <a:pt x="10073" y="7359"/>
                    <a:pt x="10148" y="7359"/>
                  </a:cubicBezTo>
                  <a:cubicBezTo>
                    <a:pt x="10200" y="7359"/>
                    <a:pt x="10248" y="7364"/>
                    <a:pt x="10286" y="7380"/>
                  </a:cubicBezTo>
                  <a:lnTo>
                    <a:pt x="10277" y="7359"/>
                  </a:lnTo>
                  <a:cubicBezTo>
                    <a:pt x="10286" y="7353"/>
                    <a:pt x="10293" y="7351"/>
                    <a:pt x="10300" y="7351"/>
                  </a:cubicBezTo>
                  <a:cubicBezTo>
                    <a:pt x="10319" y="7351"/>
                    <a:pt x="10328" y="7371"/>
                    <a:pt x="10351" y="7375"/>
                  </a:cubicBezTo>
                  <a:cubicBezTo>
                    <a:pt x="10347" y="7359"/>
                    <a:pt x="10309" y="7356"/>
                    <a:pt x="10333" y="7342"/>
                  </a:cubicBezTo>
                  <a:cubicBezTo>
                    <a:pt x="10389" y="7338"/>
                    <a:pt x="10447" y="7336"/>
                    <a:pt x="10505" y="7336"/>
                  </a:cubicBezTo>
                  <a:cubicBezTo>
                    <a:pt x="10778" y="7336"/>
                    <a:pt x="11061" y="7379"/>
                    <a:pt x="11334" y="7396"/>
                  </a:cubicBezTo>
                  <a:cubicBezTo>
                    <a:pt x="11338" y="7396"/>
                    <a:pt x="11341" y="7396"/>
                    <a:pt x="11344" y="7396"/>
                  </a:cubicBezTo>
                  <a:cubicBezTo>
                    <a:pt x="11434" y="7396"/>
                    <a:pt x="11420" y="7320"/>
                    <a:pt x="11492" y="7320"/>
                  </a:cubicBezTo>
                  <a:cubicBezTo>
                    <a:pt x="11508" y="7320"/>
                    <a:pt x="11529" y="7324"/>
                    <a:pt x="11557" y="7333"/>
                  </a:cubicBezTo>
                  <a:lnTo>
                    <a:pt x="11515" y="7375"/>
                  </a:lnTo>
                  <a:cubicBezTo>
                    <a:pt x="11611" y="7356"/>
                    <a:pt x="11709" y="7352"/>
                    <a:pt x="11807" y="7352"/>
                  </a:cubicBezTo>
                  <a:cubicBezTo>
                    <a:pt x="11869" y="7352"/>
                    <a:pt x="11931" y="7354"/>
                    <a:pt x="11993" y="7354"/>
                  </a:cubicBezTo>
                  <a:cubicBezTo>
                    <a:pt x="12082" y="7354"/>
                    <a:pt x="12171" y="7350"/>
                    <a:pt x="12257" y="7336"/>
                  </a:cubicBezTo>
                  <a:lnTo>
                    <a:pt x="12257" y="7336"/>
                  </a:lnTo>
                  <a:cubicBezTo>
                    <a:pt x="12241" y="7345"/>
                    <a:pt x="12241" y="7356"/>
                    <a:pt x="12217" y="7356"/>
                  </a:cubicBezTo>
                  <a:cubicBezTo>
                    <a:pt x="12233" y="7366"/>
                    <a:pt x="12257" y="7370"/>
                    <a:pt x="12283" y="7370"/>
                  </a:cubicBezTo>
                  <a:cubicBezTo>
                    <a:pt x="12340" y="7370"/>
                    <a:pt x="12405" y="7351"/>
                    <a:pt x="12405" y="7333"/>
                  </a:cubicBezTo>
                  <a:cubicBezTo>
                    <a:pt x="12445" y="7336"/>
                    <a:pt x="12414" y="7356"/>
                    <a:pt x="12438" y="7368"/>
                  </a:cubicBezTo>
                  <a:cubicBezTo>
                    <a:pt x="12445" y="7371"/>
                    <a:pt x="12453" y="7372"/>
                    <a:pt x="12462" y="7372"/>
                  </a:cubicBezTo>
                  <a:cubicBezTo>
                    <a:pt x="12498" y="7372"/>
                    <a:pt x="12539" y="7352"/>
                    <a:pt x="12568" y="7352"/>
                  </a:cubicBezTo>
                  <a:cubicBezTo>
                    <a:pt x="12578" y="7352"/>
                    <a:pt x="12587" y="7354"/>
                    <a:pt x="12593" y="7361"/>
                  </a:cubicBezTo>
                  <a:cubicBezTo>
                    <a:pt x="12595" y="7363"/>
                    <a:pt x="12592" y="7366"/>
                    <a:pt x="12586" y="7368"/>
                  </a:cubicBezTo>
                  <a:lnTo>
                    <a:pt x="12586" y="7368"/>
                  </a:lnTo>
                  <a:cubicBezTo>
                    <a:pt x="12630" y="7360"/>
                    <a:pt x="12719" y="7371"/>
                    <a:pt x="12693" y="7340"/>
                  </a:cubicBezTo>
                  <a:lnTo>
                    <a:pt x="12693" y="7340"/>
                  </a:lnTo>
                  <a:cubicBezTo>
                    <a:pt x="12714" y="7345"/>
                    <a:pt x="12736" y="7346"/>
                    <a:pt x="12756" y="7346"/>
                  </a:cubicBezTo>
                  <a:cubicBezTo>
                    <a:pt x="12799" y="7346"/>
                    <a:pt x="12839" y="7340"/>
                    <a:pt x="12877" y="7340"/>
                  </a:cubicBezTo>
                  <a:cubicBezTo>
                    <a:pt x="12898" y="7340"/>
                    <a:pt x="12917" y="7342"/>
                    <a:pt x="12936" y="7347"/>
                  </a:cubicBezTo>
                  <a:cubicBezTo>
                    <a:pt x="12950" y="7335"/>
                    <a:pt x="12969" y="7332"/>
                    <a:pt x="12990" y="7332"/>
                  </a:cubicBezTo>
                  <a:cubicBezTo>
                    <a:pt x="13013" y="7332"/>
                    <a:pt x="13037" y="7336"/>
                    <a:pt x="13058" y="7336"/>
                  </a:cubicBezTo>
                  <a:cubicBezTo>
                    <a:pt x="13081" y="7336"/>
                    <a:pt x="13100" y="7331"/>
                    <a:pt x="13105" y="7310"/>
                  </a:cubicBezTo>
                  <a:lnTo>
                    <a:pt x="13105" y="7310"/>
                  </a:lnTo>
                  <a:cubicBezTo>
                    <a:pt x="13102" y="7339"/>
                    <a:pt x="13146" y="7351"/>
                    <a:pt x="13197" y="7351"/>
                  </a:cubicBezTo>
                  <a:cubicBezTo>
                    <a:pt x="13242" y="7351"/>
                    <a:pt x="13294" y="7342"/>
                    <a:pt x="13321" y="7329"/>
                  </a:cubicBezTo>
                  <a:lnTo>
                    <a:pt x="13321" y="7329"/>
                  </a:lnTo>
                  <a:cubicBezTo>
                    <a:pt x="13302" y="7347"/>
                    <a:pt x="13370" y="7347"/>
                    <a:pt x="13349" y="7370"/>
                  </a:cubicBezTo>
                  <a:cubicBezTo>
                    <a:pt x="13414" y="7370"/>
                    <a:pt x="13472" y="7359"/>
                    <a:pt x="13460" y="7331"/>
                  </a:cubicBezTo>
                  <a:lnTo>
                    <a:pt x="13460" y="7331"/>
                  </a:lnTo>
                  <a:cubicBezTo>
                    <a:pt x="13488" y="7347"/>
                    <a:pt x="13517" y="7352"/>
                    <a:pt x="13544" y="7352"/>
                  </a:cubicBezTo>
                  <a:cubicBezTo>
                    <a:pt x="13601" y="7352"/>
                    <a:pt x="13654" y="7330"/>
                    <a:pt x="13699" y="7330"/>
                  </a:cubicBezTo>
                  <a:cubicBezTo>
                    <a:pt x="13726" y="7330"/>
                    <a:pt x="13751" y="7338"/>
                    <a:pt x="13771" y="7363"/>
                  </a:cubicBezTo>
                  <a:cubicBezTo>
                    <a:pt x="13963" y="7331"/>
                    <a:pt x="14142" y="7312"/>
                    <a:pt x="14315" y="7298"/>
                  </a:cubicBezTo>
                  <a:lnTo>
                    <a:pt x="14315" y="7298"/>
                  </a:lnTo>
                  <a:cubicBezTo>
                    <a:pt x="14308" y="7354"/>
                    <a:pt x="14123" y="7305"/>
                    <a:pt x="14130" y="7363"/>
                  </a:cubicBezTo>
                  <a:cubicBezTo>
                    <a:pt x="14275" y="7343"/>
                    <a:pt x="14367" y="7303"/>
                    <a:pt x="14498" y="7303"/>
                  </a:cubicBezTo>
                  <a:cubicBezTo>
                    <a:pt x="14516" y="7303"/>
                    <a:pt x="14534" y="7304"/>
                    <a:pt x="14554" y="7305"/>
                  </a:cubicBezTo>
                  <a:cubicBezTo>
                    <a:pt x="14596" y="7312"/>
                    <a:pt x="14531" y="7329"/>
                    <a:pt x="14515" y="7338"/>
                  </a:cubicBezTo>
                  <a:cubicBezTo>
                    <a:pt x="14574" y="7330"/>
                    <a:pt x="14631" y="7328"/>
                    <a:pt x="14686" y="7328"/>
                  </a:cubicBezTo>
                  <a:cubicBezTo>
                    <a:pt x="14720" y="7328"/>
                    <a:pt x="14754" y="7329"/>
                    <a:pt x="14787" y="7329"/>
                  </a:cubicBezTo>
                  <a:cubicBezTo>
                    <a:pt x="14853" y="7329"/>
                    <a:pt x="14917" y="7326"/>
                    <a:pt x="14979" y="7313"/>
                  </a:cubicBezTo>
                  <a:lnTo>
                    <a:pt x="14979" y="7313"/>
                  </a:lnTo>
                  <a:cubicBezTo>
                    <a:pt x="14980" y="7313"/>
                    <a:pt x="14980" y="7314"/>
                    <a:pt x="14980" y="7314"/>
                  </a:cubicBezTo>
                  <a:lnTo>
                    <a:pt x="14980" y="7314"/>
                  </a:lnTo>
                  <a:cubicBezTo>
                    <a:pt x="14981" y="7314"/>
                    <a:pt x="14981" y="7313"/>
                    <a:pt x="14981" y="7312"/>
                  </a:cubicBezTo>
                  <a:lnTo>
                    <a:pt x="14981" y="7312"/>
                  </a:lnTo>
                  <a:cubicBezTo>
                    <a:pt x="14980" y="7312"/>
                    <a:pt x="14980" y="7313"/>
                    <a:pt x="14979" y="7313"/>
                  </a:cubicBezTo>
                  <a:lnTo>
                    <a:pt x="14979" y="7313"/>
                  </a:lnTo>
                  <a:cubicBezTo>
                    <a:pt x="14967" y="7294"/>
                    <a:pt x="14999" y="7276"/>
                    <a:pt x="15034" y="7259"/>
                  </a:cubicBezTo>
                  <a:lnTo>
                    <a:pt x="15187" y="7185"/>
                  </a:lnTo>
                  <a:lnTo>
                    <a:pt x="15080" y="7148"/>
                  </a:lnTo>
                  <a:cubicBezTo>
                    <a:pt x="15055" y="7138"/>
                    <a:pt x="15030" y="7127"/>
                    <a:pt x="15015" y="7125"/>
                  </a:cubicBezTo>
                  <a:lnTo>
                    <a:pt x="15015" y="7125"/>
                  </a:lnTo>
                  <a:lnTo>
                    <a:pt x="15017" y="7120"/>
                  </a:lnTo>
                  <a:lnTo>
                    <a:pt x="15017" y="7120"/>
                  </a:lnTo>
                  <a:cubicBezTo>
                    <a:pt x="15029" y="7115"/>
                    <a:pt x="15030" y="7106"/>
                    <a:pt x="15027" y="7095"/>
                  </a:cubicBezTo>
                  <a:lnTo>
                    <a:pt x="15027" y="7095"/>
                  </a:lnTo>
                  <a:lnTo>
                    <a:pt x="15034" y="7078"/>
                  </a:lnTo>
                  <a:cubicBezTo>
                    <a:pt x="15028" y="7077"/>
                    <a:pt x="15023" y="7077"/>
                    <a:pt x="15018" y="7076"/>
                  </a:cubicBezTo>
                  <a:lnTo>
                    <a:pt x="15018" y="7076"/>
                  </a:lnTo>
                  <a:cubicBezTo>
                    <a:pt x="14997" y="7043"/>
                    <a:pt x="14961" y="7004"/>
                    <a:pt x="15034" y="6997"/>
                  </a:cubicBezTo>
                  <a:cubicBezTo>
                    <a:pt x="15024" y="6991"/>
                    <a:pt x="15011" y="6986"/>
                    <a:pt x="15000" y="6986"/>
                  </a:cubicBezTo>
                  <a:cubicBezTo>
                    <a:pt x="14993" y="6986"/>
                    <a:pt x="14987" y="6988"/>
                    <a:pt x="14983" y="6995"/>
                  </a:cubicBezTo>
                  <a:cubicBezTo>
                    <a:pt x="14969" y="6975"/>
                    <a:pt x="14967" y="6964"/>
                    <a:pt x="14989" y="6964"/>
                  </a:cubicBezTo>
                  <a:cubicBezTo>
                    <a:pt x="14992" y="6964"/>
                    <a:pt x="14997" y="6964"/>
                    <a:pt x="15002" y="6965"/>
                  </a:cubicBezTo>
                  <a:cubicBezTo>
                    <a:pt x="14918" y="6902"/>
                    <a:pt x="14925" y="6946"/>
                    <a:pt x="14860" y="6881"/>
                  </a:cubicBezTo>
                  <a:cubicBezTo>
                    <a:pt x="14863" y="6878"/>
                    <a:pt x="14867" y="6877"/>
                    <a:pt x="14872" y="6877"/>
                  </a:cubicBezTo>
                  <a:cubicBezTo>
                    <a:pt x="14879" y="6877"/>
                    <a:pt x="14888" y="6879"/>
                    <a:pt x="14896" y="6879"/>
                  </a:cubicBezTo>
                  <a:cubicBezTo>
                    <a:pt x="14898" y="6879"/>
                    <a:pt x="14900" y="6879"/>
                    <a:pt x="14902" y="6879"/>
                  </a:cubicBezTo>
                  <a:cubicBezTo>
                    <a:pt x="14844" y="6865"/>
                    <a:pt x="14791" y="6830"/>
                    <a:pt x="14754" y="6781"/>
                  </a:cubicBezTo>
                  <a:cubicBezTo>
                    <a:pt x="14758" y="6780"/>
                    <a:pt x="14760" y="6774"/>
                    <a:pt x="14765" y="6774"/>
                  </a:cubicBezTo>
                  <a:cubicBezTo>
                    <a:pt x="14767" y="6774"/>
                    <a:pt x="14769" y="6775"/>
                    <a:pt x="14771" y="6776"/>
                  </a:cubicBezTo>
                  <a:lnTo>
                    <a:pt x="14771" y="6776"/>
                  </a:lnTo>
                  <a:cubicBezTo>
                    <a:pt x="14673" y="6687"/>
                    <a:pt x="14566" y="6660"/>
                    <a:pt x="14480" y="6543"/>
                  </a:cubicBezTo>
                  <a:cubicBezTo>
                    <a:pt x="14550" y="6536"/>
                    <a:pt x="14457" y="6494"/>
                    <a:pt x="14485" y="6455"/>
                  </a:cubicBezTo>
                  <a:lnTo>
                    <a:pt x="14417" y="6408"/>
                  </a:lnTo>
                  <a:lnTo>
                    <a:pt x="14424" y="6448"/>
                  </a:lnTo>
                  <a:cubicBezTo>
                    <a:pt x="14376" y="6397"/>
                    <a:pt x="14308" y="6376"/>
                    <a:pt x="14276" y="6322"/>
                  </a:cubicBezTo>
                  <a:lnTo>
                    <a:pt x="14276" y="6322"/>
                  </a:lnTo>
                  <a:lnTo>
                    <a:pt x="14327" y="6346"/>
                  </a:lnTo>
                  <a:lnTo>
                    <a:pt x="14227" y="6260"/>
                  </a:lnTo>
                  <a:lnTo>
                    <a:pt x="14267" y="6325"/>
                  </a:lnTo>
                  <a:cubicBezTo>
                    <a:pt x="14254" y="6318"/>
                    <a:pt x="14244" y="6316"/>
                    <a:pt x="14237" y="6316"/>
                  </a:cubicBezTo>
                  <a:cubicBezTo>
                    <a:pt x="14221" y="6316"/>
                    <a:pt x="14218" y="6329"/>
                    <a:pt x="14210" y="6329"/>
                  </a:cubicBezTo>
                  <a:cubicBezTo>
                    <a:pt x="14203" y="6329"/>
                    <a:pt x="14194" y="6321"/>
                    <a:pt x="14174" y="6295"/>
                  </a:cubicBezTo>
                  <a:lnTo>
                    <a:pt x="14174" y="6295"/>
                  </a:lnTo>
                  <a:cubicBezTo>
                    <a:pt x="14175" y="6296"/>
                    <a:pt x="14176" y="6296"/>
                    <a:pt x="14176" y="6296"/>
                  </a:cubicBezTo>
                  <a:cubicBezTo>
                    <a:pt x="14179" y="6296"/>
                    <a:pt x="14129" y="6246"/>
                    <a:pt x="14119" y="6205"/>
                  </a:cubicBezTo>
                  <a:lnTo>
                    <a:pt x="14119" y="6205"/>
                  </a:lnTo>
                  <a:cubicBezTo>
                    <a:pt x="14135" y="6209"/>
                    <a:pt x="14149" y="6216"/>
                    <a:pt x="14165" y="6225"/>
                  </a:cubicBezTo>
                  <a:cubicBezTo>
                    <a:pt x="14153" y="6210"/>
                    <a:pt x="14142" y="6197"/>
                    <a:pt x="14132" y="6197"/>
                  </a:cubicBezTo>
                  <a:cubicBezTo>
                    <a:pt x="14128" y="6197"/>
                    <a:pt x="14124" y="6198"/>
                    <a:pt x="14121" y="6202"/>
                  </a:cubicBezTo>
                  <a:lnTo>
                    <a:pt x="14119" y="6204"/>
                  </a:lnTo>
                  <a:lnTo>
                    <a:pt x="14119" y="6204"/>
                  </a:lnTo>
                  <a:cubicBezTo>
                    <a:pt x="14119" y="6202"/>
                    <a:pt x="14119" y="6201"/>
                    <a:pt x="14118" y="6200"/>
                  </a:cubicBezTo>
                  <a:cubicBezTo>
                    <a:pt x="14077" y="6188"/>
                    <a:pt x="14042" y="6163"/>
                    <a:pt x="14019" y="6125"/>
                  </a:cubicBezTo>
                  <a:cubicBezTo>
                    <a:pt x="14019" y="6107"/>
                    <a:pt x="14063" y="6098"/>
                    <a:pt x="14063" y="6084"/>
                  </a:cubicBezTo>
                  <a:lnTo>
                    <a:pt x="14063" y="6084"/>
                  </a:lnTo>
                  <a:cubicBezTo>
                    <a:pt x="14062" y="6084"/>
                    <a:pt x="14061" y="6084"/>
                    <a:pt x="14060" y="6084"/>
                  </a:cubicBezTo>
                  <a:cubicBezTo>
                    <a:pt x="14009" y="6084"/>
                    <a:pt x="13939" y="5975"/>
                    <a:pt x="13880" y="5975"/>
                  </a:cubicBezTo>
                  <a:cubicBezTo>
                    <a:pt x="13893" y="5975"/>
                    <a:pt x="13907" y="5968"/>
                    <a:pt x="13914" y="5954"/>
                  </a:cubicBezTo>
                  <a:lnTo>
                    <a:pt x="13914" y="5954"/>
                  </a:lnTo>
                  <a:lnTo>
                    <a:pt x="13873" y="5956"/>
                  </a:lnTo>
                  <a:cubicBezTo>
                    <a:pt x="13856" y="5926"/>
                    <a:pt x="13856" y="5919"/>
                    <a:pt x="13873" y="5908"/>
                  </a:cubicBezTo>
                  <a:cubicBezTo>
                    <a:pt x="13858" y="5891"/>
                    <a:pt x="13849" y="5886"/>
                    <a:pt x="13843" y="5886"/>
                  </a:cubicBezTo>
                  <a:cubicBezTo>
                    <a:pt x="13831" y="5886"/>
                    <a:pt x="13832" y="5911"/>
                    <a:pt x="13823" y="5911"/>
                  </a:cubicBezTo>
                  <a:cubicBezTo>
                    <a:pt x="13817" y="5911"/>
                    <a:pt x="13808" y="5902"/>
                    <a:pt x="13789" y="5873"/>
                  </a:cubicBezTo>
                  <a:lnTo>
                    <a:pt x="13789" y="5873"/>
                  </a:lnTo>
                  <a:cubicBezTo>
                    <a:pt x="13792" y="5874"/>
                    <a:pt x="13794" y="5875"/>
                    <a:pt x="13796" y="5875"/>
                  </a:cubicBezTo>
                  <a:cubicBezTo>
                    <a:pt x="13797" y="5875"/>
                    <a:pt x="13798" y="5874"/>
                    <a:pt x="13799" y="5874"/>
                  </a:cubicBezTo>
                  <a:cubicBezTo>
                    <a:pt x="13802" y="5874"/>
                    <a:pt x="13807" y="5875"/>
                    <a:pt x="13815" y="5880"/>
                  </a:cubicBezTo>
                  <a:cubicBezTo>
                    <a:pt x="13743" y="5789"/>
                    <a:pt x="13641" y="5736"/>
                    <a:pt x="13576" y="5648"/>
                  </a:cubicBezTo>
                  <a:cubicBezTo>
                    <a:pt x="13578" y="5636"/>
                    <a:pt x="13583" y="5632"/>
                    <a:pt x="13589" y="5632"/>
                  </a:cubicBezTo>
                  <a:cubicBezTo>
                    <a:pt x="13606" y="5632"/>
                    <a:pt x="13633" y="5667"/>
                    <a:pt x="13647" y="5667"/>
                  </a:cubicBezTo>
                  <a:cubicBezTo>
                    <a:pt x="13651" y="5667"/>
                    <a:pt x="13654" y="5663"/>
                    <a:pt x="13655" y="5653"/>
                  </a:cubicBezTo>
                  <a:cubicBezTo>
                    <a:pt x="13539" y="5551"/>
                    <a:pt x="13388" y="5465"/>
                    <a:pt x="13291" y="5351"/>
                  </a:cubicBezTo>
                  <a:lnTo>
                    <a:pt x="13291" y="5351"/>
                  </a:lnTo>
                  <a:lnTo>
                    <a:pt x="13307" y="5374"/>
                  </a:lnTo>
                  <a:cubicBezTo>
                    <a:pt x="13300" y="5378"/>
                    <a:pt x="13294" y="5379"/>
                    <a:pt x="13289" y="5379"/>
                  </a:cubicBezTo>
                  <a:cubicBezTo>
                    <a:pt x="13246" y="5379"/>
                    <a:pt x="13243" y="5273"/>
                    <a:pt x="13179" y="5244"/>
                  </a:cubicBezTo>
                  <a:lnTo>
                    <a:pt x="13179" y="5244"/>
                  </a:lnTo>
                  <a:cubicBezTo>
                    <a:pt x="13181" y="5245"/>
                    <a:pt x="13183" y="5245"/>
                    <a:pt x="13186" y="5245"/>
                  </a:cubicBezTo>
                  <a:cubicBezTo>
                    <a:pt x="13200" y="5245"/>
                    <a:pt x="13215" y="5235"/>
                    <a:pt x="13211" y="5235"/>
                  </a:cubicBezTo>
                  <a:lnTo>
                    <a:pt x="13211" y="5235"/>
                  </a:lnTo>
                  <a:cubicBezTo>
                    <a:pt x="13211" y="5235"/>
                    <a:pt x="13210" y="5235"/>
                    <a:pt x="13210" y="5235"/>
                  </a:cubicBezTo>
                  <a:cubicBezTo>
                    <a:pt x="13145" y="5154"/>
                    <a:pt x="13050" y="5098"/>
                    <a:pt x="12927" y="5003"/>
                  </a:cubicBezTo>
                  <a:lnTo>
                    <a:pt x="12952" y="5003"/>
                  </a:lnTo>
                  <a:cubicBezTo>
                    <a:pt x="12920" y="4950"/>
                    <a:pt x="12846" y="4885"/>
                    <a:pt x="12804" y="4834"/>
                  </a:cubicBezTo>
                  <a:cubicBezTo>
                    <a:pt x="12788" y="4833"/>
                    <a:pt x="12771" y="4821"/>
                    <a:pt x="12762" y="4821"/>
                  </a:cubicBezTo>
                  <a:cubicBezTo>
                    <a:pt x="12756" y="4821"/>
                    <a:pt x="12753" y="4825"/>
                    <a:pt x="12753" y="4836"/>
                  </a:cubicBezTo>
                  <a:cubicBezTo>
                    <a:pt x="12679" y="4626"/>
                    <a:pt x="12445" y="4600"/>
                    <a:pt x="12377" y="4417"/>
                  </a:cubicBezTo>
                  <a:lnTo>
                    <a:pt x="12377" y="4417"/>
                  </a:lnTo>
                  <a:cubicBezTo>
                    <a:pt x="12387" y="4428"/>
                    <a:pt x="12405" y="4436"/>
                    <a:pt x="12411" y="4436"/>
                  </a:cubicBezTo>
                  <a:cubicBezTo>
                    <a:pt x="12414" y="4436"/>
                    <a:pt x="12414" y="4434"/>
                    <a:pt x="12410" y="4431"/>
                  </a:cubicBezTo>
                  <a:lnTo>
                    <a:pt x="12292" y="4333"/>
                  </a:lnTo>
                  <a:lnTo>
                    <a:pt x="12292" y="4333"/>
                  </a:lnTo>
                  <a:cubicBezTo>
                    <a:pt x="12280" y="4364"/>
                    <a:pt x="12294" y="4361"/>
                    <a:pt x="12301" y="4398"/>
                  </a:cubicBezTo>
                  <a:cubicBezTo>
                    <a:pt x="12266" y="4394"/>
                    <a:pt x="12234" y="4375"/>
                    <a:pt x="12208" y="4350"/>
                  </a:cubicBezTo>
                  <a:lnTo>
                    <a:pt x="12208" y="4350"/>
                  </a:lnTo>
                  <a:cubicBezTo>
                    <a:pt x="12220" y="4356"/>
                    <a:pt x="12229" y="4359"/>
                    <a:pt x="12235" y="4359"/>
                  </a:cubicBezTo>
                  <a:cubicBezTo>
                    <a:pt x="12260" y="4359"/>
                    <a:pt x="12239" y="4311"/>
                    <a:pt x="12231" y="4285"/>
                  </a:cubicBezTo>
                  <a:cubicBezTo>
                    <a:pt x="12229" y="4294"/>
                    <a:pt x="12215" y="4294"/>
                    <a:pt x="12210" y="4301"/>
                  </a:cubicBezTo>
                  <a:cubicBezTo>
                    <a:pt x="12205" y="4272"/>
                    <a:pt x="12197" y="4264"/>
                    <a:pt x="12189" y="4264"/>
                  </a:cubicBezTo>
                  <a:cubicBezTo>
                    <a:pt x="12179" y="4264"/>
                    <a:pt x="12167" y="4274"/>
                    <a:pt x="12153" y="4274"/>
                  </a:cubicBezTo>
                  <a:cubicBezTo>
                    <a:pt x="12140" y="4274"/>
                    <a:pt x="12125" y="4265"/>
                    <a:pt x="12108" y="4231"/>
                  </a:cubicBezTo>
                  <a:lnTo>
                    <a:pt x="12122" y="4224"/>
                  </a:lnTo>
                  <a:cubicBezTo>
                    <a:pt x="12088" y="4201"/>
                    <a:pt x="12048" y="4190"/>
                    <a:pt x="12020" y="4155"/>
                  </a:cubicBezTo>
                  <a:cubicBezTo>
                    <a:pt x="12023" y="4146"/>
                    <a:pt x="12027" y="4143"/>
                    <a:pt x="12032" y="4143"/>
                  </a:cubicBezTo>
                  <a:cubicBezTo>
                    <a:pt x="12043" y="4143"/>
                    <a:pt x="12059" y="4161"/>
                    <a:pt x="12073" y="4161"/>
                  </a:cubicBezTo>
                  <a:cubicBezTo>
                    <a:pt x="12076" y="4161"/>
                    <a:pt x="12080" y="4160"/>
                    <a:pt x="12083" y="4157"/>
                  </a:cubicBezTo>
                  <a:cubicBezTo>
                    <a:pt x="12039" y="4116"/>
                    <a:pt x="11953" y="4116"/>
                    <a:pt x="11937" y="4053"/>
                  </a:cubicBezTo>
                  <a:lnTo>
                    <a:pt x="11937" y="4053"/>
                  </a:lnTo>
                  <a:cubicBezTo>
                    <a:pt x="11962" y="4065"/>
                    <a:pt x="11988" y="4092"/>
                    <a:pt x="12013" y="4104"/>
                  </a:cubicBezTo>
                  <a:cubicBezTo>
                    <a:pt x="11999" y="4034"/>
                    <a:pt x="11986" y="4034"/>
                    <a:pt x="11960" y="4000"/>
                  </a:cubicBezTo>
                  <a:lnTo>
                    <a:pt x="11960" y="4000"/>
                  </a:lnTo>
                  <a:lnTo>
                    <a:pt x="11962" y="4002"/>
                  </a:lnTo>
                  <a:lnTo>
                    <a:pt x="11902" y="3916"/>
                  </a:lnTo>
                  <a:lnTo>
                    <a:pt x="11911" y="3942"/>
                  </a:lnTo>
                  <a:cubicBezTo>
                    <a:pt x="11908" y="3942"/>
                    <a:pt x="11904" y="3942"/>
                    <a:pt x="11901" y="3942"/>
                  </a:cubicBezTo>
                  <a:cubicBezTo>
                    <a:pt x="11796" y="3942"/>
                    <a:pt x="11787" y="3843"/>
                    <a:pt x="11681" y="3811"/>
                  </a:cubicBezTo>
                  <a:lnTo>
                    <a:pt x="11681" y="3811"/>
                  </a:lnTo>
                  <a:cubicBezTo>
                    <a:pt x="11706" y="3818"/>
                    <a:pt x="11721" y="3821"/>
                    <a:pt x="11729" y="3821"/>
                  </a:cubicBezTo>
                  <a:cubicBezTo>
                    <a:pt x="11754" y="3821"/>
                    <a:pt x="11718" y="3793"/>
                    <a:pt x="11742" y="3777"/>
                  </a:cubicBezTo>
                  <a:cubicBezTo>
                    <a:pt x="11733" y="3752"/>
                    <a:pt x="11712" y="3714"/>
                    <a:pt x="11728" y="3714"/>
                  </a:cubicBezTo>
                  <a:cubicBezTo>
                    <a:pt x="11670" y="3703"/>
                    <a:pt x="11687" y="3640"/>
                    <a:pt x="11605" y="3622"/>
                  </a:cubicBezTo>
                  <a:cubicBezTo>
                    <a:pt x="11612" y="3612"/>
                    <a:pt x="11571" y="3585"/>
                    <a:pt x="11601" y="3571"/>
                  </a:cubicBezTo>
                  <a:cubicBezTo>
                    <a:pt x="11589" y="3562"/>
                    <a:pt x="11582" y="3559"/>
                    <a:pt x="11578" y="3559"/>
                  </a:cubicBezTo>
                  <a:lnTo>
                    <a:pt x="11578" y="3559"/>
                  </a:lnTo>
                  <a:cubicBezTo>
                    <a:pt x="11566" y="3559"/>
                    <a:pt x="11592" y="3598"/>
                    <a:pt x="11580" y="3603"/>
                  </a:cubicBezTo>
                  <a:cubicBezTo>
                    <a:pt x="11483" y="3564"/>
                    <a:pt x="11455" y="3404"/>
                    <a:pt x="11313" y="3344"/>
                  </a:cubicBezTo>
                  <a:cubicBezTo>
                    <a:pt x="11211" y="3274"/>
                    <a:pt x="11165" y="3288"/>
                    <a:pt x="11072" y="3223"/>
                  </a:cubicBezTo>
                  <a:cubicBezTo>
                    <a:pt x="11067" y="3207"/>
                    <a:pt x="11074" y="3202"/>
                    <a:pt x="11084" y="3202"/>
                  </a:cubicBezTo>
                  <a:cubicBezTo>
                    <a:pt x="11101" y="3202"/>
                    <a:pt x="11126" y="3214"/>
                    <a:pt x="11126" y="3214"/>
                  </a:cubicBezTo>
                  <a:cubicBezTo>
                    <a:pt x="11098" y="3163"/>
                    <a:pt x="11058" y="3123"/>
                    <a:pt x="11010" y="3096"/>
                  </a:cubicBezTo>
                  <a:cubicBezTo>
                    <a:pt x="11026" y="3096"/>
                    <a:pt x="11024" y="3082"/>
                    <a:pt x="11021" y="3058"/>
                  </a:cubicBezTo>
                  <a:cubicBezTo>
                    <a:pt x="10984" y="3028"/>
                    <a:pt x="10968" y="3068"/>
                    <a:pt x="10935" y="3012"/>
                  </a:cubicBezTo>
                  <a:cubicBezTo>
                    <a:pt x="10950" y="3009"/>
                    <a:pt x="10964" y="3007"/>
                    <a:pt x="10978" y="3007"/>
                  </a:cubicBezTo>
                  <a:cubicBezTo>
                    <a:pt x="10987" y="3007"/>
                    <a:pt x="10996" y="3008"/>
                    <a:pt x="11005" y="3010"/>
                  </a:cubicBezTo>
                  <a:cubicBezTo>
                    <a:pt x="10956" y="2977"/>
                    <a:pt x="10903" y="2956"/>
                    <a:pt x="10854" y="2924"/>
                  </a:cubicBezTo>
                  <a:cubicBezTo>
                    <a:pt x="10856" y="2915"/>
                    <a:pt x="10861" y="2912"/>
                    <a:pt x="10869" y="2912"/>
                  </a:cubicBezTo>
                  <a:cubicBezTo>
                    <a:pt x="10885" y="2912"/>
                    <a:pt x="10910" y="2925"/>
                    <a:pt x="10926" y="2929"/>
                  </a:cubicBezTo>
                  <a:cubicBezTo>
                    <a:pt x="10877" y="2894"/>
                    <a:pt x="10808" y="2835"/>
                    <a:pt x="10767" y="2835"/>
                  </a:cubicBezTo>
                  <a:cubicBezTo>
                    <a:pt x="10763" y="2835"/>
                    <a:pt x="10760" y="2835"/>
                    <a:pt x="10757" y="2836"/>
                  </a:cubicBezTo>
                  <a:lnTo>
                    <a:pt x="10773" y="2865"/>
                  </a:lnTo>
                  <a:lnTo>
                    <a:pt x="10773" y="2865"/>
                  </a:lnTo>
                  <a:cubicBezTo>
                    <a:pt x="10772" y="2856"/>
                    <a:pt x="10784" y="2849"/>
                    <a:pt x="10796" y="2849"/>
                  </a:cubicBezTo>
                  <a:cubicBezTo>
                    <a:pt x="10800" y="2849"/>
                    <a:pt x="10804" y="2850"/>
                    <a:pt x="10808" y="2852"/>
                  </a:cubicBezTo>
                  <a:cubicBezTo>
                    <a:pt x="10864" y="2871"/>
                    <a:pt x="10854" y="2915"/>
                    <a:pt x="10847" y="2926"/>
                  </a:cubicBezTo>
                  <a:lnTo>
                    <a:pt x="10813" y="2903"/>
                  </a:lnTo>
                  <a:lnTo>
                    <a:pt x="10813" y="2903"/>
                  </a:lnTo>
                  <a:cubicBezTo>
                    <a:pt x="10792" y="2984"/>
                    <a:pt x="10935" y="3010"/>
                    <a:pt x="10991" y="3070"/>
                  </a:cubicBezTo>
                  <a:lnTo>
                    <a:pt x="10931" y="3084"/>
                  </a:lnTo>
                  <a:lnTo>
                    <a:pt x="11019" y="3112"/>
                  </a:lnTo>
                  <a:cubicBezTo>
                    <a:pt x="11021" y="3129"/>
                    <a:pt x="11015" y="3150"/>
                    <a:pt x="10998" y="3150"/>
                  </a:cubicBezTo>
                  <a:cubicBezTo>
                    <a:pt x="10992" y="3150"/>
                    <a:pt x="10985" y="3148"/>
                    <a:pt x="10977" y="3142"/>
                  </a:cubicBezTo>
                  <a:lnTo>
                    <a:pt x="10977" y="3142"/>
                  </a:lnTo>
                  <a:cubicBezTo>
                    <a:pt x="11000" y="3202"/>
                    <a:pt x="11026" y="3165"/>
                    <a:pt x="11042" y="3221"/>
                  </a:cubicBezTo>
                  <a:cubicBezTo>
                    <a:pt x="11042" y="3225"/>
                    <a:pt x="11040" y="3227"/>
                    <a:pt x="11038" y="3227"/>
                  </a:cubicBezTo>
                  <a:cubicBezTo>
                    <a:pt x="11036" y="3227"/>
                    <a:pt x="11034" y="3226"/>
                    <a:pt x="11033" y="3225"/>
                  </a:cubicBezTo>
                  <a:lnTo>
                    <a:pt x="11033" y="3225"/>
                  </a:lnTo>
                  <a:lnTo>
                    <a:pt x="11084" y="3255"/>
                  </a:lnTo>
                  <a:cubicBezTo>
                    <a:pt x="11073" y="3255"/>
                    <a:pt x="11068" y="3270"/>
                    <a:pt x="11060" y="3270"/>
                  </a:cubicBezTo>
                  <a:cubicBezTo>
                    <a:pt x="11056" y="3270"/>
                    <a:pt x="11051" y="3267"/>
                    <a:pt x="11044" y="3258"/>
                  </a:cubicBezTo>
                  <a:lnTo>
                    <a:pt x="11044" y="3258"/>
                  </a:lnTo>
                  <a:cubicBezTo>
                    <a:pt x="11095" y="3351"/>
                    <a:pt x="11188" y="3348"/>
                    <a:pt x="11188" y="3402"/>
                  </a:cubicBezTo>
                  <a:lnTo>
                    <a:pt x="11181" y="3399"/>
                  </a:lnTo>
                  <a:lnTo>
                    <a:pt x="11181" y="3399"/>
                  </a:lnTo>
                  <a:cubicBezTo>
                    <a:pt x="11217" y="3427"/>
                    <a:pt x="11234" y="3435"/>
                    <a:pt x="11243" y="3435"/>
                  </a:cubicBezTo>
                  <a:cubicBezTo>
                    <a:pt x="11259" y="3435"/>
                    <a:pt x="11256" y="3414"/>
                    <a:pt x="11282" y="3414"/>
                  </a:cubicBezTo>
                  <a:cubicBezTo>
                    <a:pt x="11292" y="3414"/>
                    <a:pt x="11305" y="3417"/>
                    <a:pt x="11325" y="3425"/>
                  </a:cubicBezTo>
                  <a:lnTo>
                    <a:pt x="11309" y="3541"/>
                  </a:lnTo>
                  <a:lnTo>
                    <a:pt x="11346" y="3524"/>
                  </a:lnTo>
                  <a:cubicBezTo>
                    <a:pt x="11355" y="3536"/>
                    <a:pt x="11374" y="3557"/>
                    <a:pt x="11360" y="3564"/>
                  </a:cubicBezTo>
                  <a:cubicBezTo>
                    <a:pt x="11372" y="3568"/>
                    <a:pt x="11379" y="3570"/>
                    <a:pt x="11383" y="3570"/>
                  </a:cubicBezTo>
                  <a:cubicBezTo>
                    <a:pt x="11396" y="3570"/>
                    <a:pt x="11377" y="3552"/>
                    <a:pt x="11398" y="3552"/>
                  </a:cubicBezTo>
                  <a:cubicBezTo>
                    <a:pt x="11399" y="3552"/>
                    <a:pt x="11401" y="3552"/>
                    <a:pt x="11404" y="3552"/>
                  </a:cubicBezTo>
                  <a:cubicBezTo>
                    <a:pt x="11429" y="3626"/>
                    <a:pt x="11552" y="3677"/>
                    <a:pt x="11520" y="3733"/>
                  </a:cubicBezTo>
                  <a:cubicBezTo>
                    <a:pt x="11549" y="3730"/>
                    <a:pt x="11517" y="3694"/>
                    <a:pt x="11528" y="3694"/>
                  </a:cubicBezTo>
                  <a:lnTo>
                    <a:pt x="11528" y="3694"/>
                  </a:lnTo>
                  <a:cubicBezTo>
                    <a:pt x="11532" y="3694"/>
                    <a:pt x="11540" y="3698"/>
                    <a:pt x="11557" y="3708"/>
                  </a:cubicBezTo>
                  <a:cubicBezTo>
                    <a:pt x="11524" y="3770"/>
                    <a:pt x="11626" y="3761"/>
                    <a:pt x="11649" y="3828"/>
                  </a:cubicBezTo>
                  <a:cubicBezTo>
                    <a:pt x="11646" y="3829"/>
                    <a:pt x="11643" y="3829"/>
                    <a:pt x="11641" y="3829"/>
                  </a:cubicBezTo>
                  <a:cubicBezTo>
                    <a:pt x="11622" y="3829"/>
                    <a:pt x="11606" y="3815"/>
                    <a:pt x="11600" y="3815"/>
                  </a:cubicBezTo>
                  <a:lnTo>
                    <a:pt x="11600" y="3815"/>
                  </a:lnTo>
                  <a:cubicBezTo>
                    <a:pt x="11595" y="3815"/>
                    <a:pt x="11596" y="3823"/>
                    <a:pt x="11605" y="3849"/>
                  </a:cubicBezTo>
                  <a:cubicBezTo>
                    <a:pt x="11609" y="3848"/>
                    <a:pt x="11612" y="3848"/>
                    <a:pt x="11615" y="3848"/>
                  </a:cubicBezTo>
                  <a:cubicBezTo>
                    <a:pt x="11674" y="3848"/>
                    <a:pt x="11687" y="3948"/>
                    <a:pt x="11731" y="3979"/>
                  </a:cubicBezTo>
                  <a:cubicBezTo>
                    <a:pt x="11735" y="3975"/>
                    <a:pt x="11740" y="3973"/>
                    <a:pt x="11745" y="3973"/>
                  </a:cubicBezTo>
                  <a:cubicBezTo>
                    <a:pt x="11781" y="3973"/>
                    <a:pt x="11837" y="4055"/>
                    <a:pt x="11902" y="4102"/>
                  </a:cubicBezTo>
                  <a:cubicBezTo>
                    <a:pt x="11888" y="4109"/>
                    <a:pt x="12006" y="4241"/>
                    <a:pt x="12055" y="4313"/>
                  </a:cubicBezTo>
                  <a:lnTo>
                    <a:pt x="12048" y="4317"/>
                  </a:lnTo>
                  <a:cubicBezTo>
                    <a:pt x="12054" y="4315"/>
                    <a:pt x="12059" y="4313"/>
                    <a:pt x="12065" y="4313"/>
                  </a:cubicBezTo>
                  <a:cubicBezTo>
                    <a:pt x="12106" y="4313"/>
                    <a:pt x="12152" y="4371"/>
                    <a:pt x="12199" y="4403"/>
                  </a:cubicBezTo>
                  <a:cubicBezTo>
                    <a:pt x="12188" y="4413"/>
                    <a:pt x="12179" y="4417"/>
                    <a:pt x="12167" y="4417"/>
                  </a:cubicBezTo>
                  <a:cubicBezTo>
                    <a:pt x="12157" y="4417"/>
                    <a:pt x="12145" y="4413"/>
                    <a:pt x="12129" y="4405"/>
                  </a:cubicBezTo>
                  <a:lnTo>
                    <a:pt x="12129" y="4405"/>
                  </a:lnTo>
                  <a:lnTo>
                    <a:pt x="12171" y="4447"/>
                  </a:lnTo>
                  <a:cubicBezTo>
                    <a:pt x="12164" y="4449"/>
                    <a:pt x="12157" y="4449"/>
                    <a:pt x="12150" y="4452"/>
                  </a:cubicBezTo>
                  <a:lnTo>
                    <a:pt x="12183" y="4459"/>
                  </a:lnTo>
                  <a:lnTo>
                    <a:pt x="12183" y="4459"/>
                  </a:lnTo>
                  <a:lnTo>
                    <a:pt x="12171" y="4447"/>
                  </a:lnTo>
                  <a:lnTo>
                    <a:pt x="12171" y="4447"/>
                  </a:lnTo>
                  <a:cubicBezTo>
                    <a:pt x="12197" y="4449"/>
                    <a:pt x="12222" y="4459"/>
                    <a:pt x="12241" y="4477"/>
                  </a:cubicBezTo>
                  <a:lnTo>
                    <a:pt x="12206" y="4491"/>
                  </a:lnTo>
                  <a:cubicBezTo>
                    <a:pt x="12264" y="4547"/>
                    <a:pt x="12347" y="4577"/>
                    <a:pt x="12403" y="4665"/>
                  </a:cubicBezTo>
                  <a:cubicBezTo>
                    <a:pt x="12424" y="4652"/>
                    <a:pt x="12417" y="4588"/>
                    <a:pt x="12454" y="4588"/>
                  </a:cubicBezTo>
                  <a:cubicBezTo>
                    <a:pt x="12465" y="4588"/>
                    <a:pt x="12480" y="4593"/>
                    <a:pt x="12500" y="4607"/>
                  </a:cubicBezTo>
                  <a:cubicBezTo>
                    <a:pt x="12493" y="4620"/>
                    <a:pt x="12480" y="4637"/>
                    <a:pt x="12463" y="4637"/>
                  </a:cubicBezTo>
                  <a:cubicBezTo>
                    <a:pt x="12459" y="4637"/>
                    <a:pt x="12454" y="4635"/>
                    <a:pt x="12449" y="4632"/>
                  </a:cubicBezTo>
                  <a:lnTo>
                    <a:pt x="12449" y="4632"/>
                  </a:lnTo>
                  <a:cubicBezTo>
                    <a:pt x="12456" y="4637"/>
                    <a:pt x="12482" y="4644"/>
                    <a:pt x="12491" y="4663"/>
                  </a:cubicBezTo>
                  <a:lnTo>
                    <a:pt x="12440" y="4653"/>
                  </a:lnTo>
                  <a:lnTo>
                    <a:pt x="12440" y="4653"/>
                  </a:lnTo>
                  <a:cubicBezTo>
                    <a:pt x="12448" y="4670"/>
                    <a:pt x="12455" y="4673"/>
                    <a:pt x="12461" y="4673"/>
                  </a:cubicBezTo>
                  <a:cubicBezTo>
                    <a:pt x="12467" y="4673"/>
                    <a:pt x="12472" y="4671"/>
                    <a:pt x="12478" y="4671"/>
                  </a:cubicBezTo>
                  <a:cubicBezTo>
                    <a:pt x="12484" y="4671"/>
                    <a:pt x="12490" y="4673"/>
                    <a:pt x="12498" y="4681"/>
                  </a:cubicBezTo>
                  <a:cubicBezTo>
                    <a:pt x="12479" y="4700"/>
                    <a:pt x="12505" y="4714"/>
                    <a:pt x="12486" y="4725"/>
                  </a:cubicBezTo>
                  <a:cubicBezTo>
                    <a:pt x="12477" y="4721"/>
                    <a:pt x="12470" y="4695"/>
                    <a:pt x="12454" y="4690"/>
                  </a:cubicBezTo>
                  <a:lnTo>
                    <a:pt x="12454" y="4690"/>
                  </a:lnTo>
                  <a:cubicBezTo>
                    <a:pt x="12479" y="4723"/>
                    <a:pt x="12505" y="4769"/>
                    <a:pt x="12505" y="4795"/>
                  </a:cubicBezTo>
                  <a:cubicBezTo>
                    <a:pt x="12509" y="4788"/>
                    <a:pt x="12516" y="4781"/>
                    <a:pt x="12527" y="4781"/>
                  </a:cubicBezTo>
                  <a:cubicBezTo>
                    <a:pt x="12534" y="4781"/>
                    <a:pt x="12542" y="4784"/>
                    <a:pt x="12551" y="4792"/>
                  </a:cubicBezTo>
                  <a:cubicBezTo>
                    <a:pt x="12609" y="4846"/>
                    <a:pt x="12549" y="4832"/>
                    <a:pt x="12574" y="4874"/>
                  </a:cubicBezTo>
                  <a:cubicBezTo>
                    <a:pt x="12595" y="4875"/>
                    <a:pt x="12613" y="4906"/>
                    <a:pt x="12634" y="4906"/>
                  </a:cubicBezTo>
                  <a:cubicBezTo>
                    <a:pt x="12640" y="4906"/>
                    <a:pt x="12645" y="4904"/>
                    <a:pt x="12651" y="4899"/>
                  </a:cubicBezTo>
                  <a:cubicBezTo>
                    <a:pt x="12667" y="4915"/>
                    <a:pt x="12656" y="4932"/>
                    <a:pt x="12656" y="4943"/>
                  </a:cubicBezTo>
                  <a:cubicBezTo>
                    <a:pt x="12689" y="4958"/>
                    <a:pt x="12757" y="5035"/>
                    <a:pt x="12782" y="5035"/>
                  </a:cubicBezTo>
                  <a:cubicBezTo>
                    <a:pt x="12788" y="5035"/>
                    <a:pt x="12791" y="5030"/>
                    <a:pt x="12790" y="5017"/>
                  </a:cubicBezTo>
                  <a:lnTo>
                    <a:pt x="12785" y="5008"/>
                  </a:lnTo>
                  <a:lnTo>
                    <a:pt x="12790" y="5010"/>
                  </a:lnTo>
                  <a:cubicBezTo>
                    <a:pt x="12913" y="5080"/>
                    <a:pt x="12975" y="5226"/>
                    <a:pt x="13080" y="5309"/>
                  </a:cubicBezTo>
                  <a:lnTo>
                    <a:pt x="13071" y="5316"/>
                  </a:lnTo>
                  <a:cubicBezTo>
                    <a:pt x="13138" y="5365"/>
                    <a:pt x="13205" y="5437"/>
                    <a:pt x="13263" y="5460"/>
                  </a:cubicBezTo>
                  <a:cubicBezTo>
                    <a:pt x="13279" y="5476"/>
                    <a:pt x="13286" y="5513"/>
                    <a:pt x="13268" y="5518"/>
                  </a:cubicBezTo>
                  <a:cubicBezTo>
                    <a:pt x="13319" y="5555"/>
                    <a:pt x="13332" y="5551"/>
                    <a:pt x="13381" y="5627"/>
                  </a:cubicBezTo>
                  <a:cubicBezTo>
                    <a:pt x="13367" y="5621"/>
                    <a:pt x="13360" y="5619"/>
                    <a:pt x="13356" y="5619"/>
                  </a:cubicBezTo>
                  <a:cubicBezTo>
                    <a:pt x="13350" y="5619"/>
                    <a:pt x="13353" y="5624"/>
                    <a:pt x="13353" y="5624"/>
                  </a:cubicBezTo>
                  <a:cubicBezTo>
                    <a:pt x="13353" y="5624"/>
                    <a:pt x="13349" y="5618"/>
                    <a:pt x="13326" y="5592"/>
                  </a:cubicBezTo>
                  <a:lnTo>
                    <a:pt x="13326" y="5592"/>
                  </a:lnTo>
                  <a:cubicBezTo>
                    <a:pt x="13374" y="5657"/>
                    <a:pt x="13372" y="5683"/>
                    <a:pt x="13455" y="5720"/>
                  </a:cubicBezTo>
                  <a:cubicBezTo>
                    <a:pt x="13414" y="5722"/>
                    <a:pt x="13469" y="5792"/>
                    <a:pt x="13504" y="5810"/>
                  </a:cubicBezTo>
                  <a:lnTo>
                    <a:pt x="13481" y="5757"/>
                  </a:lnTo>
                  <a:lnTo>
                    <a:pt x="13481" y="5757"/>
                  </a:lnTo>
                  <a:cubicBezTo>
                    <a:pt x="13511" y="5780"/>
                    <a:pt x="13539" y="5808"/>
                    <a:pt x="13562" y="5840"/>
                  </a:cubicBezTo>
                  <a:lnTo>
                    <a:pt x="13518" y="5854"/>
                  </a:lnTo>
                  <a:cubicBezTo>
                    <a:pt x="13597" y="6005"/>
                    <a:pt x="13787" y="6003"/>
                    <a:pt x="13815" y="6149"/>
                  </a:cubicBezTo>
                  <a:cubicBezTo>
                    <a:pt x="13818" y="6149"/>
                    <a:pt x="13820" y="6150"/>
                    <a:pt x="13822" y="6150"/>
                  </a:cubicBezTo>
                  <a:cubicBezTo>
                    <a:pt x="13853" y="6150"/>
                    <a:pt x="13771" y="6074"/>
                    <a:pt x="13815" y="6074"/>
                  </a:cubicBezTo>
                  <a:cubicBezTo>
                    <a:pt x="13816" y="6074"/>
                    <a:pt x="13816" y="6074"/>
                    <a:pt x="13817" y="6074"/>
                  </a:cubicBezTo>
                  <a:cubicBezTo>
                    <a:pt x="13866" y="6132"/>
                    <a:pt x="13880" y="6230"/>
                    <a:pt x="13896" y="6246"/>
                  </a:cubicBezTo>
                  <a:cubicBezTo>
                    <a:pt x="13951" y="6336"/>
                    <a:pt x="14007" y="6271"/>
                    <a:pt x="14070" y="6360"/>
                  </a:cubicBezTo>
                  <a:cubicBezTo>
                    <a:pt x="14071" y="6346"/>
                    <a:pt x="14079" y="6326"/>
                    <a:pt x="14103" y="6326"/>
                  </a:cubicBezTo>
                  <a:cubicBezTo>
                    <a:pt x="14116" y="6326"/>
                    <a:pt x="14134" y="6332"/>
                    <a:pt x="14158" y="6348"/>
                  </a:cubicBezTo>
                  <a:cubicBezTo>
                    <a:pt x="14198" y="6395"/>
                    <a:pt x="14186" y="6438"/>
                    <a:pt x="14158" y="6438"/>
                  </a:cubicBezTo>
                  <a:cubicBezTo>
                    <a:pt x="14152" y="6438"/>
                    <a:pt x="14144" y="6436"/>
                    <a:pt x="14137" y="6431"/>
                  </a:cubicBezTo>
                  <a:cubicBezTo>
                    <a:pt x="14123" y="6420"/>
                    <a:pt x="14121" y="6411"/>
                    <a:pt x="14125" y="6408"/>
                  </a:cubicBezTo>
                  <a:lnTo>
                    <a:pt x="14125" y="6408"/>
                  </a:lnTo>
                  <a:cubicBezTo>
                    <a:pt x="14134" y="6415"/>
                    <a:pt x="14142" y="6421"/>
                    <a:pt x="14146" y="6421"/>
                  </a:cubicBezTo>
                  <a:cubicBezTo>
                    <a:pt x="14147" y="6421"/>
                    <a:pt x="14148" y="6421"/>
                    <a:pt x="14148" y="6420"/>
                  </a:cubicBezTo>
                  <a:lnTo>
                    <a:pt x="14146" y="6418"/>
                  </a:lnTo>
                  <a:cubicBezTo>
                    <a:pt x="14137" y="6410"/>
                    <a:pt x="14131" y="6407"/>
                    <a:pt x="14128" y="6407"/>
                  </a:cubicBezTo>
                  <a:cubicBezTo>
                    <a:pt x="14127" y="6407"/>
                    <a:pt x="14126" y="6408"/>
                    <a:pt x="14125" y="6408"/>
                  </a:cubicBezTo>
                  <a:cubicBezTo>
                    <a:pt x="14113" y="6400"/>
                    <a:pt x="14098" y="6390"/>
                    <a:pt x="14090" y="6390"/>
                  </a:cubicBezTo>
                  <a:cubicBezTo>
                    <a:pt x="14085" y="6390"/>
                    <a:pt x="14082" y="6395"/>
                    <a:pt x="14086" y="6408"/>
                  </a:cubicBezTo>
                  <a:lnTo>
                    <a:pt x="14104" y="6406"/>
                  </a:lnTo>
                  <a:cubicBezTo>
                    <a:pt x="14118" y="6441"/>
                    <a:pt x="14193" y="6515"/>
                    <a:pt x="14158" y="6515"/>
                  </a:cubicBezTo>
                  <a:cubicBezTo>
                    <a:pt x="14172" y="6524"/>
                    <a:pt x="14181" y="6527"/>
                    <a:pt x="14186" y="6527"/>
                  </a:cubicBezTo>
                  <a:cubicBezTo>
                    <a:pt x="14198" y="6527"/>
                    <a:pt x="14188" y="6507"/>
                    <a:pt x="14173" y="6483"/>
                  </a:cubicBezTo>
                  <a:lnTo>
                    <a:pt x="14173" y="6483"/>
                  </a:lnTo>
                  <a:cubicBezTo>
                    <a:pt x="14223" y="6562"/>
                    <a:pt x="14275" y="6588"/>
                    <a:pt x="14334" y="6666"/>
                  </a:cubicBezTo>
                  <a:cubicBezTo>
                    <a:pt x="14330" y="6652"/>
                    <a:pt x="14331" y="6635"/>
                    <a:pt x="14336" y="6635"/>
                  </a:cubicBezTo>
                  <a:cubicBezTo>
                    <a:pt x="14338" y="6635"/>
                    <a:pt x="14339" y="6636"/>
                    <a:pt x="14341" y="6638"/>
                  </a:cubicBezTo>
                  <a:cubicBezTo>
                    <a:pt x="14386" y="6696"/>
                    <a:pt x="14402" y="6702"/>
                    <a:pt x="14417" y="6702"/>
                  </a:cubicBezTo>
                  <a:cubicBezTo>
                    <a:pt x="14421" y="6702"/>
                    <a:pt x="14424" y="6702"/>
                    <a:pt x="14429" y="6702"/>
                  </a:cubicBezTo>
                  <a:cubicBezTo>
                    <a:pt x="14440" y="6702"/>
                    <a:pt x="14453" y="6705"/>
                    <a:pt x="14480" y="6728"/>
                  </a:cubicBezTo>
                  <a:cubicBezTo>
                    <a:pt x="14503" y="6784"/>
                    <a:pt x="14429" y="6751"/>
                    <a:pt x="14512" y="6809"/>
                  </a:cubicBezTo>
                  <a:cubicBezTo>
                    <a:pt x="14529" y="6839"/>
                    <a:pt x="14521" y="6847"/>
                    <a:pt x="14506" y="6847"/>
                  </a:cubicBezTo>
                  <a:cubicBezTo>
                    <a:pt x="14494" y="6847"/>
                    <a:pt x="14478" y="6841"/>
                    <a:pt x="14466" y="6837"/>
                  </a:cubicBezTo>
                  <a:lnTo>
                    <a:pt x="14466" y="6837"/>
                  </a:lnTo>
                  <a:cubicBezTo>
                    <a:pt x="14552" y="6881"/>
                    <a:pt x="14573" y="6972"/>
                    <a:pt x="14605" y="7011"/>
                  </a:cubicBezTo>
                  <a:lnTo>
                    <a:pt x="14563" y="6985"/>
                  </a:lnTo>
                  <a:lnTo>
                    <a:pt x="14563" y="6985"/>
                  </a:lnTo>
                  <a:cubicBezTo>
                    <a:pt x="14584" y="6999"/>
                    <a:pt x="14603" y="7016"/>
                    <a:pt x="14621" y="7034"/>
                  </a:cubicBezTo>
                  <a:lnTo>
                    <a:pt x="14621" y="6995"/>
                  </a:lnTo>
                  <a:cubicBezTo>
                    <a:pt x="14637" y="7017"/>
                    <a:pt x="14655" y="7033"/>
                    <a:pt x="14648" y="7042"/>
                  </a:cubicBezTo>
                  <a:lnTo>
                    <a:pt x="14648" y="7042"/>
                  </a:lnTo>
                  <a:cubicBezTo>
                    <a:pt x="14631" y="7048"/>
                    <a:pt x="14616" y="7050"/>
                    <a:pt x="14604" y="7050"/>
                  </a:cubicBezTo>
                  <a:cubicBezTo>
                    <a:pt x="14566" y="7050"/>
                    <a:pt x="14545" y="7030"/>
                    <a:pt x="14504" y="7030"/>
                  </a:cubicBezTo>
                  <a:cubicBezTo>
                    <a:pt x="14491" y="7030"/>
                    <a:pt x="14477" y="7032"/>
                    <a:pt x="14459" y="7036"/>
                  </a:cubicBezTo>
                  <a:cubicBezTo>
                    <a:pt x="14487" y="7064"/>
                    <a:pt x="14492" y="7057"/>
                    <a:pt x="14424" y="7087"/>
                  </a:cubicBezTo>
                  <a:lnTo>
                    <a:pt x="14580" y="7067"/>
                  </a:lnTo>
                  <a:lnTo>
                    <a:pt x="14480" y="7108"/>
                  </a:lnTo>
                  <a:cubicBezTo>
                    <a:pt x="14482" y="7108"/>
                    <a:pt x="14485" y="7109"/>
                    <a:pt x="14487" y="7109"/>
                  </a:cubicBezTo>
                  <a:cubicBezTo>
                    <a:pt x="14527" y="7109"/>
                    <a:pt x="14569" y="7094"/>
                    <a:pt x="14598" y="7094"/>
                  </a:cubicBezTo>
                  <a:cubicBezTo>
                    <a:pt x="14601" y="7094"/>
                    <a:pt x="14604" y="7094"/>
                    <a:pt x="14607" y="7094"/>
                  </a:cubicBezTo>
                  <a:cubicBezTo>
                    <a:pt x="14561" y="7120"/>
                    <a:pt x="14566" y="7113"/>
                    <a:pt x="14587" y="7138"/>
                  </a:cubicBezTo>
                  <a:cubicBezTo>
                    <a:pt x="14570" y="7127"/>
                    <a:pt x="14554" y="7122"/>
                    <a:pt x="14538" y="7122"/>
                  </a:cubicBezTo>
                  <a:cubicBezTo>
                    <a:pt x="14502" y="7122"/>
                    <a:pt x="14465" y="7142"/>
                    <a:pt x="14426" y="7142"/>
                  </a:cubicBezTo>
                  <a:cubicBezTo>
                    <a:pt x="14414" y="7142"/>
                    <a:pt x="14401" y="7139"/>
                    <a:pt x="14387" y="7134"/>
                  </a:cubicBezTo>
                  <a:lnTo>
                    <a:pt x="14387" y="7060"/>
                  </a:lnTo>
                  <a:cubicBezTo>
                    <a:pt x="14366" y="7053"/>
                    <a:pt x="14345" y="7051"/>
                    <a:pt x="14325" y="7051"/>
                  </a:cubicBezTo>
                  <a:cubicBezTo>
                    <a:pt x="14253" y="7051"/>
                    <a:pt x="14186" y="7081"/>
                    <a:pt x="14095" y="7081"/>
                  </a:cubicBezTo>
                  <a:cubicBezTo>
                    <a:pt x="14079" y="7081"/>
                    <a:pt x="14062" y="7080"/>
                    <a:pt x="14044" y="7078"/>
                  </a:cubicBezTo>
                  <a:lnTo>
                    <a:pt x="14044" y="7078"/>
                  </a:lnTo>
                  <a:lnTo>
                    <a:pt x="14093" y="7092"/>
                  </a:lnTo>
                  <a:cubicBezTo>
                    <a:pt x="14085" y="7104"/>
                    <a:pt x="14069" y="7107"/>
                    <a:pt x="14050" y="7107"/>
                  </a:cubicBezTo>
                  <a:cubicBezTo>
                    <a:pt x="14032" y="7107"/>
                    <a:pt x="14011" y="7104"/>
                    <a:pt x="13991" y="7104"/>
                  </a:cubicBezTo>
                  <a:cubicBezTo>
                    <a:pt x="13979" y="7104"/>
                    <a:pt x="13967" y="7105"/>
                    <a:pt x="13956" y="7108"/>
                  </a:cubicBezTo>
                  <a:cubicBezTo>
                    <a:pt x="13958" y="7083"/>
                    <a:pt x="13931" y="7074"/>
                    <a:pt x="13911" y="7058"/>
                  </a:cubicBezTo>
                  <a:lnTo>
                    <a:pt x="13911" y="7058"/>
                  </a:lnTo>
                  <a:cubicBezTo>
                    <a:pt x="13912" y="7059"/>
                    <a:pt x="13912" y="7061"/>
                    <a:pt x="13912" y="7062"/>
                  </a:cubicBezTo>
                  <a:cubicBezTo>
                    <a:pt x="13911" y="7061"/>
                    <a:pt x="13910" y="7060"/>
                    <a:pt x="13909" y="7059"/>
                  </a:cubicBezTo>
                  <a:lnTo>
                    <a:pt x="13909" y="7059"/>
                  </a:lnTo>
                  <a:cubicBezTo>
                    <a:pt x="13904" y="7075"/>
                    <a:pt x="13805" y="7059"/>
                    <a:pt x="13791" y="7106"/>
                  </a:cubicBezTo>
                  <a:lnTo>
                    <a:pt x="13727" y="7074"/>
                  </a:lnTo>
                  <a:cubicBezTo>
                    <a:pt x="13718" y="7073"/>
                    <a:pt x="13709" y="7072"/>
                    <a:pt x="13701" y="7072"/>
                  </a:cubicBezTo>
                  <a:cubicBezTo>
                    <a:pt x="13612" y="7072"/>
                    <a:pt x="13588" y="7137"/>
                    <a:pt x="13494" y="7137"/>
                  </a:cubicBezTo>
                  <a:cubicBezTo>
                    <a:pt x="13490" y="7137"/>
                    <a:pt x="13485" y="7136"/>
                    <a:pt x="13481" y="7136"/>
                  </a:cubicBezTo>
                  <a:cubicBezTo>
                    <a:pt x="13516" y="7108"/>
                    <a:pt x="13465" y="7092"/>
                    <a:pt x="13539" y="7071"/>
                  </a:cubicBezTo>
                  <a:cubicBezTo>
                    <a:pt x="13526" y="7071"/>
                    <a:pt x="13514" y="7071"/>
                    <a:pt x="13504" y="7071"/>
                  </a:cubicBezTo>
                  <a:cubicBezTo>
                    <a:pt x="13482" y="7071"/>
                    <a:pt x="13467" y="7073"/>
                    <a:pt x="13467" y="7085"/>
                  </a:cubicBezTo>
                  <a:cubicBezTo>
                    <a:pt x="13463" y="7083"/>
                    <a:pt x="13459" y="7082"/>
                    <a:pt x="13453" y="7082"/>
                  </a:cubicBezTo>
                  <a:cubicBezTo>
                    <a:pt x="13428" y="7082"/>
                    <a:pt x="13385" y="7101"/>
                    <a:pt x="13353" y="7101"/>
                  </a:cubicBezTo>
                  <a:cubicBezTo>
                    <a:pt x="13345" y="7101"/>
                    <a:pt x="13337" y="7100"/>
                    <a:pt x="13331" y="7096"/>
                  </a:cubicBezTo>
                  <a:lnTo>
                    <a:pt x="13331" y="7096"/>
                  </a:lnTo>
                  <a:cubicBezTo>
                    <a:pt x="13331" y="7096"/>
                    <a:pt x="13330" y="7097"/>
                    <a:pt x="13330" y="7097"/>
                  </a:cubicBezTo>
                  <a:cubicBezTo>
                    <a:pt x="13329" y="7097"/>
                    <a:pt x="13328" y="7096"/>
                    <a:pt x="13327" y="7095"/>
                  </a:cubicBezTo>
                  <a:lnTo>
                    <a:pt x="13327" y="7095"/>
                  </a:lnTo>
                  <a:cubicBezTo>
                    <a:pt x="13314" y="7104"/>
                    <a:pt x="13307" y="7129"/>
                    <a:pt x="13270" y="7129"/>
                  </a:cubicBezTo>
                  <a:cubicBezTo>
                    <a:pt x="13268" y="7129"/>
                    <a:pt x="13267" y="7129"/>
                    <a:pt x="13265" y="7129"/>
                  </a:cubicBezTo>
                  <a:cubicBezTo>
                    <a:pt x="13262" y="7126"/>
                    <a:pt x="13263" y="7123"/>
                    <a:pt x="13264" y="7120"/>
                  </a:cubicBezTo>
                  <a:lnTo>
                    <a:pt x="13264" y="7120"/>
                  </a:lnTo>
                  <a:cubicBezTo>
                    <a:pt x="13254" y="7130"/>
                    <a:pt x="13201" y="7136"/>
                    <a:pt x="13235" y="7162"/>
                  </a:cubicBezTo>
                  <a:cubicBezTo>
                    <a:pt x="13191" y="7131"/>
                    <a:pt x="13133" y="7125"/>
                    <a:pt x="13072" y="7125"/>
                  </a:cubicBezTo>
                  <a:cubicBezTo>
                    <a:pt x="13031" y="7125"/>
                    <a:pt x="12989" y="7128"/>
                    <a:pt x="12950" y="7128"/>
                  </a:cubicBezTo>
                  <a:cubicBezTo>
                    <a:pt x="12898" y="7128"/>
                    <a:pt x="12851" y="7123"/>
                    <a:pt x="12817" y="7101"/>
                  </a:cubicBezTo>
                  <a:lnTo>
                    <a:pt x="12816" y="7101"/>
                  </a:lnTo>
                  <a:cubicBezTo>
                    <a:pt x="12813" y="7101"/>
                    <a:pt x="12811" y="7101"/>
                    <a:pt x="12809" y="7100"/>
                  </a:cubicBezTo>
                  <a:lnTo>
                    <a:pt x="12809" y="7100"/>
                  </a:lnTo>
                  <a:cubicBezTo>
                    <a:pt x="12729" y="7109"/>
                    <a:pt x="12631" y="7115"/>
                    <a:pt x="12558" y="7118"/>
                  </a:cubicBezTo>
                  <a:cubicBezTo>
                    <a:pt x="12562" y="7112"/>
                    <a:pt x="12560" y="7108"/>
                    <a:pt x="12566" y="7108"/>
                  </a:cubicBezTo>
                  <a:cubicBezTo>
                    <a:pt x="12568" y="7108"/>
                    <a:pt x="12570" y="7108"/>
                    <a:pt x="12572" y="7108"/>
                  </a:cubicBezTo>
                  <a:cubicBezTo>
                    <a:pt x="12561" y="7106"/>
                    <a:pt x="12551" y="7105"/>
                    <a:pt x="12543" y="7105"/>
                  </a:cubicBezTo>
                  <a:cubicBezTo>
                    <a:pt x="12486" y="7105"/>
                    <a:pt x="12491" y="7158"/>
                    <a:pt x="12429" y="7158"/>
                  </a:cubicBezTo>
                  <a:cubicBezTo>
                    <a:pt x="12419" y="7158"/>
                    <a:pt x="12406" y="7156"/>
                    <a:pt x="12391" y="7152"/>
                  </a:cubicBezTo>
                  <a:cubicBezTo>
                    <a:pt x="12331" y="7113"/>
                    <a:pt x="12454" y="7132"/>
                    <a:pt x="12417" y="7118"/>
                  </a:cubicBezTo>
                  <a:cubicBezTo>
                    <a:pt x="12411" y="7089"/>
                    <a:pt x="12393" y="7081"/>
                    <a:pt x="12368" y="7081"/>
                  </a:cubicBezTo>
                  <a:cubicBezTo>
                    <a:pt x="12337" y="7081"/>
                    <a:pt x="12295" y="7094"/>
                    <a:pt x="12254" y="7094"/>
                  </a:cubicBezTo>
                  <a:cubicBezTo>
                    <a:pt x="12234" y="7094"/>
                    <a:pt x="12214" y="7091"/>
                    <a:pt x="12197" y="7081"/>
                  </a:cubicBezTo>
                  <a:lnTo>
                    <a:pt x="12215" y="7076"/>
                  </a:lnTo>
                  <a:cubicBezTo>
                    <a:pt x="12204" y="7070"/>
                    <a:pt x="12191" y="7068"/>
                    <a:pt x="12178" y="7068"/>
                  </a:cubicBezTo>
                  <a:cubicBezTo>
                    <a:pt x="12125" y="7068"/>
                    <a:pt x="12057" y="7102"/>
                    <a:pt x="11983" y="7102"/>
                  </a:cubicBezTo>
                  <a:cubicBezTo>
                    <a:pt x="11979" y="7102"/>
                    <a:pt x="11975" y="7102"/>
                    <a:pt x="11972" y="7101"/>
                  </a:cubicBezTo>
                  <a:cubicBezTo>
                    <a:pt x="11972" y="7101"/>
                    <a:pt x="11976" y="7094"/>
                    <a:pt x="11972" y="7087"/>
                  </a:cubicBezTo>
                  <a:cubicBezTo>
                    <a:pt x="11904" y="7129"/>
                    <a:pt x="11777" y="7143"/>
                    <a:pt x="11682" y="7155"/>
                  </a:cubicBezTo>
                  <a:cubicBezTo>
                    <a:pt x="11712" y="7122"/>
                    <a:pt x="11726" y="7138"/>
                    <a:pt x="11707" y="7106"/>
                  </a:cubicBezTo>
                  <a:lnTo>
                    <a:pt x="11707" y="7106"/>
                  </a:lnTo>
                  <a:cubicBezTo>
                    <a:pt x="11663" y="7111"/>
                    <a:pt x="11719" y="7157"/>
                    <a:pt x="11636" y="7166"/>
                  </a:cubicBezTo>
                  <a:cubicBezTo>
                    <a:pt x="11608" y="7150"/>
                    <a:pt x="11547" y="7134"/>
                    <a:pt x="11538" y="7099"/>
                  </a:cubicBezTo>
                  <a:lnTo>
                    <a:pt x="11619" y="7097"/>
                  </a:lnTo>
                  <a:cubicBezTo>
                    <a:pt x="11606" y="7082"/>
                    <a:pt x="11589" y="7078"/>
                    <a:pt x="11573" y="7078"/>
                  </a:cubicBezTo>
                  <a:cubicBezTo>
                    <a:pt x="11542" y="7078"/>
                    <a:pt x="11509" y="7093"/>
                    <a:pt x="11483" y="7093"/>
                  </a:cubicBezTo>
                  <a:cubicBezTo>
                    <a:pt x="11479" y="7093"/>
                    <a:pt x="11476" y="7093"/>
                    <a:pt x="11473" y="7092"/>
                  </a:cubicBezTo>
                  <a:lnTo>
                    <a:pt x="11478" y="7071"/>
                  </a:lnTo>
                  <a:lnTo>
                    <a:pt x="11478" y="7071"/>
                  </a:lnTo>
                  <a:cubicBezTo>
                    <a:pt x="11360" y="7078"/>
                    <a:pt x="11355" y="7125"/>
                    <a:pt x="11232" y="7125"/>
                  </a:cubicBezTo>
                  <a:cubicBezTo>
                    <a:pt x="11229" y="7125"/>
                    <a:pt x="11226" y="7125"/>
                    <a:pt x="11223" y="7125"/>
                  </a:cubicBezTo>
                  <a:lnTo>
                    <a:pt x="11223" y="7125"/>
                  </a:lnTo>
                  <a:lnTo>
                    <a:pt x="11237" y="7138"/>
                  </a:lnTo>
                  <a:cubicBezTo>
                    <a:pt x="11218" y="7151"/>
                    <a:pt x="11205" y="7155"/>
                    <a:pt x="11195" y="7155"/>
                  </a:cubicBezTo>
                  <a:cubicBezTo>
                    <a:pt x="11174" y="7155"/>
                    <a:pt x="11164" y="7137"/>
                    <a:pt x="11141" y="7137"/>
                  </a:cubicBezTo>
                  <a:cubicBezTo>
                    <a:pt x="11133" y="7137"/>
                    <a:pt x="11122" y="7140"/>
                    <a:pt x="11107" y="7148"/>
                  </a:cubicBezTo>
                  <a:lnTo>
                    <a:pt x="11084" y="7099"/>
                  </a:lnTo>
                  <a:cubicBezTo>
                    <a:pt x="11003" y="7122"/>
                    <a:pt x="10919" y="7143"/>
                    <a:pt x="10833" y="7157"/>
                  </a:cubicBezTo>
                  <a:cubicBezTo>
                    <a:pt x="10882" y="7120"/>
                    <a:pt x="10982" y="7101"/>
                    <a:pt x="11042" y="7078"/>
                  </a:cubicBezTo>
                  <a:cubicBezTo>
                    <a:pt x="10996" y="7078"/>
                    <a:pt x="10882" y="7083"/>
                    <a:pt x="10859" y="7108"/>
                  </a:cubicBezTo>
                  <a:cubicBezTo>
                    <a:pt x="10873" y="7105"/>
                    <a:pt x="10891" y="7097"/>
                    <a:pt x="10906" y="7097"/>
                  </a:cubicBezTo>
                  <a:cubicBezTo>
                    <a:pt x="10911" y="7097"/>
                    <a:pt x="10915" y="7098"/>
                    <a:pt x="10919" y="7099"/>
                  </a:cubicBezTo>
                  <a:cubicBezTo>
                    <a:pt x="10858" y="7137"/>
                    <a:pt x="10787" y="7158"/>
                    <a:pt x="10716" y="7158"/>
                  </a:cubicBezTo>
                  <a:cubicBezTo>
                    <a:pt x="10709" y="7158"/>
                    <a:pt x="10702" y="7157"/>
                    <a:pt x="10694" y="7157"/>
                  </a:cubicBezTo>
                  <a:cubicBezTo>
                    <a:pt x="10711" y="7060"/>
                    <a:pt x="10451" y="7132"/>
                    <a:pt x="10381" y="7057"/>
                  </a:cubicBezTo>
                  <a:cubicBezTo>
                    <a:pt x="10337" y="7067"/>
                    <a:pt x="10293" y="7071"/>
                    <a:pt x="10248" y="7071"/>
                  </a:cubicBezTo>
                  <a:cubicBezTo>
                    <a:pt x="10134" y="7071"/>
                    <a:pt x="10017" y="7048"/>
                    <a:pt x="9885" y="7048"/>
                  </a:cubicBezTo>
                  <a:cubicBezTo>
                    <a:pt x="9877" y="7048"/>
                    <a:pt x="9868" y="7048"/>
                    <a:pt x="9860" y="7048"/>
                  </a:cubicBezTo>
                  <a:cubicBezTo>
                    <a:pt x="9929" y="7122"/>
                    <a:pt x="9804" y="7050"/>
                    <a:pt x="9816" y="7127"/>
                  </a:cubicBezTo>
                  <a:cubicBezTo>
                    <a:pt x="9796" y="7130"/>
                    <a:pt x="9782" y="7131"/>
                    <a:pt x="9772" y="7131"/>
                  </a:cubicBezTo>
                  <a:cubicBezTo>
                    <a:pt x="9759" y="7131"/>
                    <a:pt x="9753" y="7129"/>
                    <a:pt x="9751" y="7127"/>
                  </a:cubicBezTo>
                  <a:lnTo>
                    <a:pt x="9614" y="7081"/>
                  </a:lnTo>
                  <a:cubicBezTo>
                    <a:pt x="9582" y="7060"/>
                    <a:pt x="9658" y="7064"/>
                    <a:pt x="9653" y="7048"/>
                  </a:cubicBezTo>
                  <a:cubicBezTo>
                    <a:pt x="9556" y="7041"/>
                    <a:pt x="9612" y="7016"/>
                    <a:pt x="9547" y="6995"/>
                  </a:cubicBezTo>
                  <a:lnTo>
                    <a:pt x="9547" y="6995"/>
                  </a:lnTo>
                  <a:cubicBezTo>
                    <a:pt x="9557" y="7015"/>
                    <a:pt x="9533" y="7027"/>
                    <a:pt x="9497" y="7027"/>
                  </a:cubicBezTo>
                  <a:cubicBezTo>
                    <a:pt x="9485" y="7027"/>
                    <a:pt x="9471" y="7026"/>
                    <a:pt x="9456" y="7023"/>
                  </a:cubicBezTo>
                  <a:lnTo>
                    <a:pt x="9456" y="7023"/>
                  </a:lnTo>
                  <a:lnTo>
                    <a:pt x="9535" y="7060"/>
                  </a:lnTo>
                  <a:cubicBezTo>
                    <a:pt x="9513" y="7066"/>
                    <a:pt x="9495" y="7069"/>
                    <a:pt x="9479" y="7069"/>
                  </a:cubicBezTo>
                  <a:cubicBezTo>
                    <a:pt x="9416" y="7069"/>
                    <a:pt x="9399" y="7025"/>
                    <a:pt x="9335" y="7025"/>
                  </a:cubicBezTo>
                  <a:cubicBezTo>
                    <a:pt x="9319" y="7025"/>
                    <a:pt x="9301" y="7028"/>
                    <a:pt x="9278" y="7034"/>
                  </a:cubicBezTo>
                  <a:lnTo>
                    <a:pt x="9322" y="7011"/>
                  </a:lnTo>
                  <a:lnTo>
                    <a:pt x="9322" y="7011"/>
                  </a:lnTo>
                  <a:cubicBezTo>
                    <a:pt x="9252" y="7025"/>
                    <a:pt x="9060" y="7011"/>
                    <a:pt x="8990" y="7071"/>
                  </a:cubicBezTo>
                  <a:cubicBezTo>
                    <a:pt x="8979" y="7062"/>
                    <a:pt x="8963" y="7041"/>
                    <a:pt x="8993" y="7036"/>
                  </a:cubicBezTo>
                  <a:cubicBezTo>
                    <a:pt x="8985" y="7036"/>
                    <a:pt x="8977" y="7036"/>
                    <a:pt x="8970" y="7036"/>
                  </a:cubicBezTo>
                  <a:cubicBezTo>
                    <a:pt x="8840" y="7036"/>
                    <a:pt x="8690" y="7077"/>
                    <a:pt x="8571" y="7077"/>
                  </a:cubicBezTo>
                  <a:cubicBezTo>
                    <a:pt x="8539" y="7077"/>
                    <a:pt x="8509" y="7074"/>
                    <a:pt x="8483" y="7067"/>
                  </a:cubicBezTo>
                  <a:lnTo>
                    <a:pt x="8497" y="7046"/>
                  </a:lnTo>
                  <a:lnTo>
                    <a:pt x="8497" y="7046"/>
                  </a:lnTo>
                  <a:cubicBezTo>
                    <a:pt x="8472" y="7051"/>
                    <a:pt x="8452" y="7070"/>
                    <a:pt x="8426" y="7070"/>
                  </a:cubicBezTo>
                  <a:cubicBezTo>
                    <a:pt x="8419" y="7070"/>
                    <a:pt x="8411" y="7069"/>
                    <a:pt x="8402" y="7064"/>
                  </a:cubicBezTo>
                  <a:cubicBezTo>
                    <a:pt x="8404" y="7055"/>
                    <a:pt x="8415" y="7043"/>
                    <a:pt x="8399" y="7043"/>
                  </a:cubicBezTo>
                  <a:cubicBezTo>
                    <a:pt x="8386" y="7049"/>
                    <a:pt x="8338" y="7067"/>
                    <a:pt x="8299" y="7067"/>
                  </a:cubicBezTo>
                  <a:cubicBezTo>
                    <a:pt x="8290" y="7067"/>
                    <a:pt x="8282" y="7066"/>
                    <a:pt x="8274" y="7064"/>
                  </a:cubicBezTo>
                  <a:lnTo>
                    <a:pt x="8309" y="7043"/>
                  </a:lnTo>
                  <a:cubicBezTo>
                    <a:pt x="8287" y="7040"/>
                    <a:pt x="8266" y="7039"/>
                    <a:pt x="8247" y="7039"/>
                  </a:cubicBezTo>
                  <a:cubicBezTo>
                    <a:pt x="8120" y="7039"/>
                    <a:pt x="8038" y="7096"/>
                    <a:pt x="7917" y="7108"/>
                  </a:cubicBezTo>
                  <a:cubicBezTo>
                    <a:pt x="7917" y="7053"/>
                    <a:pt x="7787" y="7034"/>
                    <a:pt x="7722" y="7027"/>
                  </a:cubicBezTo>
                  <a:lnTo>
                    <a:pt x="7725" y="7018"/>
                  </a:lnTo>
                  <a:cubicBezTo>
                    <a:pt x="7713" y="7018"/>
                    <a:pt x="7702" y="7017"/>
                    <a:pt x="7690" y="7017"/>
                  </a:cubicBezTo>
                  <a:cubicBezTo>
                    <a:pt x="7516" y="7017"/>
                    <a:pt x="7387" y="7066"/>
                    <a:pt x="7219" y="7085"/>
                  </a:cubicBezTo>
                  <a:cubicBezTo>
                    <a:pt x="7108" y="7027"/>
                    <a:pt x="6844" y="7062"/>
                    <a:pt x="6665" y="7027"/>
                  </a:cubicBezTo>
                  <a:lnTo>
                    <a:pt x="6665" y="7027"/>
                  </a:lnTo>
                  <a:cubicBezTo>
                    <a:pt x="6693" y="7039"/>
                    <a:pt x="6661" y="7071"/>
                    <a:pt x="6630" y="7076"/>
                  </a:cubicBezTo>
                  <a:cubicBezTo>
                    <a:pt x="6626" y="7075"/>
                    <a:pt x="6621" y="7074"/>
                    <a:pt x="6616" y="7074"/>
                  </a:cubicBezTo>
                  <a:cubicBezTo>
                    <a:pt x="6590" y="7074"/>
                    <a:pt x="6558" y="7087"/>
                    <a:pt x="6539" y="7087"/>
                  </a:cubicBezTo>
                  <a:cubicBezTo>
                    <a:pt x="6526" y="7087"/>
                    <a:pt x="6519" y="7082"/>
                    <a:pt x="6521" y="7064"/>
                  </a:cubicBezTo>
                  <a:lnTo>
                    <a:pt x="6535" y="7064"/>
                  </a:lnTo>
                  <a:cubicBezTo>
                    <a:pt x="6515" y="7031"/>
                    <a:pt x="6468" y="7026"/>
                    <a:pt x="6420" y="7026"/>
                  </a:cubicBezTo>
                  <a:cubicBezTo>
                    <a:pt x="6405" y="7026"/>
                    <a:pt x="6391" y="7026"/>
                    <a:pt x="6377" y="7027"/>
                  </a:cubicBezTo>
                  <a:lnTo>
                    <a:pt x="6377" y="7027"/>
                  </a:lnTo>
                  <a:cubicBezTo>
                    <a:pt x="6435" y="6975"/>
                    <a:pt x="6489" y="6920"/>
                    <a:pt x="6540" y="6860"/>
                  </a:cubicBezTo>
                  <a:lnTo>
                    <a:pt x="6540" y="6860"/>
                  </a:lnTo>
                  <a:lnTo>
                    <a:pt x="6538" y="6900"/>
                  </a:lnTo>
                  <a:cubicBezTo>
                    <a:pt x="6596" y="6844"/>
                    <a:pt x="6538" y="6754"/>
                    <a:pt x="6589" y="6698"/>
                  </a:cubicBezTo>
                  <a:lnTo>
                    <a:pt x="6589" y="6698"/>
                  </a:lnTo>
                  <a:lnTo>
                    <a:pt x="6642" y="6719"/>
                  </a:lnTo>
                  <a:cubicBezTo>
                    <a:pt x="6744" y="6617"/>
                    <a:pt x="6879" y="6550"/>
                    <a:pt x="6943" y="6415"/>
                  </a:cubicBezTo>
                  <a:lnTo>
                    <a:pt x="6943" y="6415"/>
                  </a:lnTo>
                  <a:cubicBezTo>
                    <a:pt x="6953" y="6427"/>
                    <a:pt x="6950" y="6443"/>
                    <a:pt x="6939" y="6455"/>
                  </a:cubicBezTo>
                  <a:cubicBezTo>
                    <a:pt x="6986" y="6408"/>
                    <a:pt x="7138" y="6303"/>
                    <a:pt x="7087" y="6264"/>
                  </a:cubicBezTo>
                  <a:lnTo>
                    <a:pt x="7087" y="6264"/>
                  </a:lnTo>
                  <a:cubicBezTo>
                    <a:pt x="7089" y="6265"/>
                    <a:pt x="7091" y="6265"/>
                    <a:pt x="7092" y="6265"/>
                  </a:cubicBezTo>
                  <a:cubicBezTo>
                    <a:pt x="7130" y="6265"/>
                    <a:pt x="7191" y="6153"/>
                    <a:pt x="7226" y="6091"/>
                  </a:cubicBezTo>
                  <a:lnTo>
                    <a:pt x="7242" y="6123"/>
                  </a:lnTo>
                  <a:cubicBezTo>
                    <a:pt x="7256" y="6047"/>
                    <a:pt x="7249" y="6035"/>
                    <a:pt x="7305" y="5963"/>
                  </a:cubicBezTo>
                  <a:cubicBezTo>
                    <a:pt x="7309" y="5961"/>
                    <a:pt x="7313" y="5960"/>
                    <a:pt x="7316" y="5960"/>
                  </a:cubicBezTo>
                  <a:cubicBezTo>
                    <a:pt x="7326" y="5960"/>
                    <a:pt x="7331" y="5970"/>
                    <a:pt x="7319" y="5980"/>
                  </a:cubicBezTo>
                  <a:lnTo>
                    <a:pt x="7319" y="5980"/>
                  </a:lnTo>
                  <a:cubicBezTo>
                    <a:pt x="7371" y="5943"/>
                    <a:pt x="7331" y="5920"/>
                    <a:pt x="7402" y="5873"/>
                  </a:cubicBezTo>
                  <a:lnTo>
                    <a:pt x="7402" y="5873"/>
                  </a:lnTo>
                  <a:lnTo>
                    <a:pt x="7395" y="5910"/>
                  </a:lnTo>
                  <a:cubicBezTo>
                    <a:pt x="7449" y="5861"/>
                    <a:pt x="7437" y="5857"/>
                    <a:pt x="7446" y="5808"/>
                  </a:cubicBezTo>
                  <a:cubicBezTo>
                    <a:pt x="7467" y="5772"/>
                    <a:pt x="7532" y="5728"/>
                    <a:pt x="7567" y="5728"/>
                  </a:cubicBezTo>
                  <a:cubicBezTo>
                    <a:pt x="7573" y="5728"/>
                    <a:pt x="7577" y="5729"/>
                    <a:pt x="7581" y="5731"/>
                  </a:cubicBezTo>
                  <a:cubicBezTo>
                    <a:pt x="7576" y="5694"/>
                    <a:pt x="7593" y="5659"/>
                    <a:pt x="7623" y="5639"/>
                  </a:cubicBezTo>
                  <a:cubicBezTo>
                    <a:pt x="7634" y="5643"/>
                    <a:pt x="7630" y="5659"/>
                    <a:pt x="7625" y="5666"/>
                  </a:cubicBezTo>
                  <a:cubicBezTo>
                    <a:pt x="7729" y="5597"/>
                    <a:pt x="7727" y="5509"/>
                    <a:pt x="7810" y="5472"/>
                  </a:cubicBezTo>
                  <a:cubicBezTo>
                    <a:pt x="7816" y="5477"/>
                    <a:pt x="7822" y="5480"/>
                    <a:pt x="7829" y="5480"/>
                  </a:cubicBezTo>
                  <a:cubicBezTo>
                    <a:pt x="7831" y="5480"/>
                    <a:pt x="7834" y="5479"/>
                    <a:pt x="7836" y="5479"/>
                  </a:cubicBezTo>
                  <a:lnTo>
                    <a:pt x="7836" y="5479"/>
                  </a:lnTo>
                  <a:cubicBezTo>
                    <a:pt x="7797" y="5518"/>
                    <a:pt x="7755" y="5557"/>
                    <a:pt x="7711" y="5595"/>
                  </a:cubicBezTo>
                  <a:cubicBezTo>
                    <a:pt x="7715" y="5599"/>
                    <a:pt x="7722" y="5600"/>
                    <a:pt x="7728" y="5600"/>
                  </a:cubicBezTo>
                  <a:cubicBezTo>
                    <a:pt x="7739" y="5600"/>
                    <a:pt x="7751" y="5597"/>
                    <a:pt x="7762" y="5597"/>
                  </a:cubicBezTo>
                  <a:cubicBezTo>
                    <a:pt x="7777" y="5597"/>
                    <a:pt x="7788" y="5604"/>
                    <a:pt x="7783" y="5641"/>
                  </a:cubicBezTo>
                  <a:cubicBezTo>
                    <a:pt x="7810" y="5578"/>
                    <a:pt x="7848" y="5465"/>
                    <a:pt x="7915" y="5421"/>
                  </a:cubicBezTo>
                  <a:cubicBezTo>
                    <a:pt x="7917" y="5420"/>
                    <a:pt x="7919" y="5419"/>
                    <a:pt x="7922" y="5419"/>
                  </a:cubicBezTo>
                  <a:cubicBezTo>
                    <a:pt x="7924" y="5419"/>
                    <a:pt x="7926" y="5420"/>
                    <a:pt x="7929" y="5421"/>
                  </a:cubicBezTo>
                  <a:lnTo>
                    <a:pt x="7926" y="5428"/>
                  </a:lnTo>
                  <a:cubicBezTo>
                    <a:pt x="7940" y="5418"/>
                    <a:pt x="7950" y="5404"/>
                    <a:pt x="7956" y="5391"/>
                  </a:cubicBezTo>
                  <a:cubicBezTo>
                    <a:pt x="7975" y="5379"/>
                    <a:pt x="7994" y="5365"/>
                    <a:pt x="8007" y="5351"/>
                  </a:cubicBezTo>
                  <a:cubicBezTo>
                    <a:pt x="8010" y="5352"/>
                    <a:pt x="8012" y="5353"/>
                    <a:pt x="8014" y="5353"/>
                  </a:cubicBezTo>
                  <a:cubicBezTo>
                    <a:pt x="8041" y="5353"/>
                    <a:pt x="8084" y="5296"/>
                    <a:pt x="8112" y="5270"/>
                  </a:cubicBezTo>
                  <a:cubicBezTo>
                    <a:pt x="8089" y="5251"/>
                    <a:pt x="8112" y="5225"/>
                    <a:pt x="8090" y="5225"/>
                  </a:cubicBezTo>
                  <a:cubicBezTo>
                    <a:pt x="8085" y="5225"/>
                    <a:pt x="8079" y="5226"/>
                    <a:pt x="8070" y="5228"/>
                  </a:cubicBezTo>
                  <a:cubicBezTo>
                    <a:pt x="8076" y="5228"/>
                    <a:pt x="8070" y="5235"/>
                    <a:pt x="8057" y="5250"/>
                  </a:cubicBezTo>
                  <a:lnTo>
                    <a:pt x="8057" y="5250"/>
                  </a:lnTo>
                  <a:cubicBezTo>
                    <a:pt x="8057" y="5249"/>
                    <a:pt x="8058" y="5248"/>
                    <a:pt x="8058" y="5247"/>
                  </a:cubicBezTo>
                  <a:lnTo>
                    <a:pt x="8058" y="5247"/>
                  </a:lnTo>
                  <a:cubicBezTo>
                    <a:pt x="8054" y="5249"/>
                    <a:pt x="8047" y="5251"/>
                    <a:pt x="8042" y="5254"/>
                  </a:cubicBezTo>
                  <a:lnTo>
                    <a:pt x="8042" y="5268"/>
                  </a:lnTo>
                  <a:lnTo>
                    <a:pt x="8045" y="5265"/>
                  </a:lnTo>
                  <a:lnTo>
                    <a:pt x="8045" y="5265"/>
                  </a:lnTo>
                  <a:cubicBezTo>
                    <a:pt x="8043" y="5268"/>
                    <a:pt x="8041" y="5270"/>
                    <a:pt x="8040" y="5272"/>
                  </a:cubicBezTo>
                  <a:lnTo>
                    <a:pt x="8040" y="5268"/>
                  </a:lnTo>
                  <a:lnTo>
                    <a:pt x="7973" y="5340"/>
                  </a:lnTo>
                  <a:cubicBezTo>
                    <a:pt x="7977" y="5300"/>
                    <a:pt x="8003" y="5268"/>
                    <a:pt x="8040" y="5251"/>
                  </a:cubicBezTo>
                  <a:cubicBezTo>
                    <a:pt x="8038" y="5226"/>
                    <a:pt x="8038" y="5200"/>
                    <a:pt x="8038" y="5173"/>
                  </a:cubicBezTo>
                  <a:cubicBezTo>
                    <a:pt x="8105" y="5171"/>
                    <a:pt x="8185" y="5125"/>
                    <a:pt x="8224" y="5125"/>
                  </a:cubicBezTo>
                  <a:cubicBezTo>
                    <a:pt x="8228" y="5125"/>
                    <a:pt x="8232" y="5125"/>
                    <a:pt x="8235" y="5126"/>
                  </a:cubicBezTo>
                  <a:cubicBezTo>
                    <a:pt x="8307" y="5027"/>
                    <a:pt x="8425" y="4915"/>
                    <a:pt x="8432" y="4816"/>
                  </a:cubicBezTo>
                  <a:cubicBezTo>
                    <a:pt x="8441" y="4800"/>
                    <a:pt x="8452" y="4796"/>
                    <a:pt x="8463" y="4796"/>
                  </a:cubicBezTo>
                  <a:cubicBezTo>
                    <a:pt x="8472" y="4796"/>
                    <a:pt x="8482" y="4799"/>
                    <a:pt x="8490" y="4799"/>
                  </a:cubicBezTo>
                  <a:cubicBezTo>
                    <a:pt x="8480" y="4818"/>
                    <a:pt x="8462" y="4834"/>
                    <a:pt x="8462" y="4848"/>
                  </a:cubicBezTo>
                  <a:cubicBezTo>
                    <a:pt x="8499" y="4788"/>
                    <a:pt x="8601" y="4700"/>
                    <a:pt x="8578" y="4656"/>
                  </a:cubicBezTo>
                  <a:cubicBezTo>
                    <a:pt x="8592" y="4647"/>
                    <a:pt x="8601" y="4644"/>
                    <a:pt x="8606" y="4644"/>
                  </a:cubicBezTo>
                  <a:cubicBezTo>
                    <a:pt x="8621" y="4644"/>
                    <a:pt x="8611" y="4667"/>
                    <a:pt x="8617" y="4667"/>
                  </a:cubicBezTo>
                  <a:cubicBezTo>
                    <a:pt x="8621" y="4667"/>
                    <a:pt x="8630" y="4658"/>
                    <a:pt x="8654" y="4630"/>
                  </a:cubicBezTo>
                  <a:lnTo>
                    <a:pt x="8654" y="4651"/>
                  </a:lnTo>
                  <a:cubicBezTo>
                    <a:pt x="8866" y="4541"/>
                    <a:pt x="8839" y="4312"/>
                    <a:pt x="9067" y="4193"/>
                  </a:cubicBezTo>
                  <a:lnTo>
                    <a:pt x="9067" y="4193"/>
                  </a:lnTo>
                  <a:cubicBezTo>
                    <a:pt x="9065" y="4194"/>
                    <a:pt x="9063" y="4194"/>
                    <a:pt x="9062" y="4194"/>
                  </a:cubicBezTo>
                  <a:cubicBezTo>
                    <a:pt x="9059" y="4194"/>
                    <a:pt x="9057" y="4193"/>
                    <a:pt x="9055" y="4192"/>
                  </a:cubicBezTo>
                  <a:cubicBezTo>
                    <a:pt x="9292" y="4014"/>
                    <a:pt x="9456" y="3735"/>
                    <a:pt x="9707" y="3575"/>
                  </a:cubicBezTo>
                  <a:cubicBezTo>
                    <a:pt x="9776" y="3524"/>
                    <a:pt x="9760" y="3499"/>
                    <a:pt x="9781" y="3446"/>
                  </a:cubicBezTo>
                  <a:lnTo>
                    <a:pt x="9820" y="3459"/>
                  </a:lnTo>
                  <a:lnTo>
                    <a:pt x="9848" y="3369"/>
                  </a:lnTo>
                  <a:cubicBezTo>
                    <a:pt x="9913" y="3260"/>
                    <a:pt x="10064" y="3283"/>
                    <a:pt x="10131" y="3130"/>
                  </a:cubicBezTo>
                  <a:lnTo>
                    <a:pt x="10099" y="3128"/>
                  </a:lnTo>
                  <a:cubicBezTo>
                    <a:pt x="10137" y="3095"/>
                    <a:pt x="10196" y="3014"/>
                    <a:pt x="10219" y="3014"/>
                  </a:cubicBezTo>
                  <a:cubicBezTo>
                    <a:pt x="10222" y="3014"/>
                    <a:pt x="10224" y="3016"/>
                    <a:pt x="10226" y="3019"/>
                  </a:cubicBezTo>
                  <a:cubicBezTo>
                    <a:pt x="10228" y="3012"/>
                    <a:pt x="10221" y="2987"/>
                    <a:pt x="10247" y="2982"/>
                  </a:cubicBezTo>
                  <a:lnTo>
                    <a:pt x="10261" y="2994"/>
                  </a:lnTo>
                  <a:lnTo>
                    <a:pt x="10333" y="2873"/>
                  </a:lnTo>
                  <a:cubicBezTo>
                    <a:pt x="10351" y="2859"/>
                    <a:pt x="10364" y="2854"/>
                    <a:pt x="10373" y="2854"/>
                  </a:cubicBezTo>
                  <a:cubicBezTo>
                    <a:pt x="10394" y="2854"/>
                    <a:pt x="10400" y="2877"/>
                    <a:pt x="10421" y="2877"/>
                  </a:cubicBezTo>
                  <a:cubicBezTo>
                    <a:pt x="10435" y="2877"/>
                    <a:pt x="10455" y="2867"/>
                    <a:pt x="10490" y="2834"/>
                  </a:cubicBezTo>
                  <a:cubicBezTo>
                    <a:pt x="10524" y="2789"/>
                    <a:pt x="10562" y="2683"/>
                    <a:pt x="10541" y="2683"/>
                  </a:cubicBezTo>
                  <a:lnTo>
                    <a:pt x="10541" y="2683"/>
                  </a:lnTo>
                  <a:cubicBezTo>
                    <a:pt x="10540" y="2683"/>
                    <a:pt x="10540" y="2683"/>
                    <a:pt x="10539" y="2683"/>
                  </a:cubicBezTo>
                  <a:cubicBezTo>
                    <a:pt x="10527" y="2695"/>
                    <a:pt x="10503" y="2708"/>
                    <a:pt x="10487" y="2708"/>
                  </a:cubicBezTo>
                  <a:cubicBezTo>
                    <a:pt x="10482" y="2708"/>
                    <a:pt x="10477" y="2706"/>
                    <a:pt x="10474" y="2704"/>
                  </a:cubicBezTo>
                  <a:lnTo>
                    <a:pt x="10502" y="2660"/>
                  </a:lnTo>
                  <a:cubicBezTo>
                    <a:pt x="10477" y="2625"/>
                    <a:pt x="10463" y="2577"/>
                    <a:pt x="10411" y="2577"/>
                  </a:cubicBezTo>
                  <a:close/>
                  <a:moveTo>
                    <a:pt x="3466" y="7528"/>
                  </a:moveTo>
                  <a:lnTo>
                    <a:pt x="3434" y="7567"/>
                  </a:lnTo>
                  <a:cubicBezTo>
                    <a:pt x="3448" y="7556"/>
                    <a:pt x="3457" y="7544"/>
                    <a:pt x="3466" y="7530"/>
                  </a:cubicBezTo>
                  <a:lnTo>
                    <a:pt x="3466" y="7528"/>
                  </a:lnTo>
                  <a:close/>
                  <a:moveTo>
                    <a:pt x="3151" y="7859"/>
                  </a:moveTo>
                  <a:lnTo>
                    <a:pt x="3130" y="7890"/>
                  </a:lnTo>
                  <a:lnTo>
                    <a:pt x="3155" y="7864"/>
                  </a:lnTo>
                  <a:lnTo>
                    <a:pt x="3151" y="7859"/>
                  </a:lnTo>
                  <a:close/>
                  <a:moveTo>
                    <a:pt x="20069" y="8520"/>
                  </a:moveTo>
                  <a:lnTo>
                    <a:pt x="19937" y="8564"/>
                  </a:lnTo>
                  <a:lnTo>
                    <a:pt x="19981" y="8613"/>
                  </a:lnTo>
                  <a:lnTo>
                    <a:pt x="20069" y="8520"/>
                  </a:lnTo>
                  <a:close/>
                  <a:moveTo>
                    <a:pt x="19979" y="8884"/>
                  </a:moveTo>
                  <a:cubicBezTo>
                    <a:pt x="19965" y="8893"/>
                    <a:pt x="19972" y="8924"/>
                    <a:pt x="20021" y="8998"/>
                  </a:cubicBezTo>
                  <a:cubicBezTo>
                    <a:pt x="20002" y="8963"/>
                    <a:pt x="19986" y="8924"/>
                    <a:pt x="19979" y="8884"/>
                  </a:cubicBezTo>
                  <a:close/>
                  <a:moveTo>
                    <a:pt x="19508" y="9151"/>
                  </a:moveTo>
                  <a:cubicBezTo>
                    <a:pt x="19522" y="9172"/>
                    <a:pt x="19536" y="9188"/>
                    <a:pt x="19548" y="9202"/>
                  </a:cubicBezTo>
                  <a:lnTo>
                    <a:pt x="19508" y="9151"/>
                  </a:lnTo>
                  <a:close/>
                  <a:moveTo>
                    <a:pt x="19361" y="9354"/>
                  </a:moveTo>
                  <a:lnTo>
                    <a:pt x="19361" y="9354"/>
                  </a:lnTo>
                  <a:cubicBezTo>
                    <a:pt x="19360" y="9354"/>
                    <a:pt x="19380" y="9375"/>
                    <a:pt x="19399" y="9396"/>
                  </a:cubicBezTo>
                  <a:lnTo>
                    <a:pt x="19399" y="9396"/>
                  </a:lnTo>
                  <a:cubicBezTo>
                    <a:pt x="19399" y="9396"/>
                    <a:pt x="19398" y="9395"/>
                    <a:pt x="19397" y="9394"/>
                  </a:cubicBezTo>
                  <a:lnTo>
                    <a:pt x="19397" y="9394"/>
                  </a:lnTo>
                  <a:cubicBezTo>
                    <a:pt x="19432" y="9438"/>
                    <a:pt x="19468" y="9504"/>
                    <a:pt x="19486" y="9504"/>
                  </a:cubicBezTo>
                  <a:cubicBezTo>
                    <a:pt x="19488" y="9504"/>
                    <a:pt x="19490" y="9503"/>
                    <a:pt x="19492" y="9501"/>
                  </a:cubicBezTo>
                  <a:cubicBezTo>
                    <a:pt x="19480" y="9482"/>
                    <a:pt x="19467" y="9466"/>
                    <a:pt x="19450" y="9452"/>
                  </a:cubicBezTo>
                  <a:cubicBezTo>
                    <a:pt x="19449" y="9447"/>
                    <a:pt x="19448" y="9443"/>
                    <a:pt x="19448" y="9440"/>
                  </a:cubicBezTo>
                  <a:lnTo>
                    <a:pt x="19448" y="9440"/>
                  </a:lnTo>
                  <a:cubicBezTo>
                    <a:pt x="19448" y="9440"/>
                    <a:pt x="19449" y="9441"/>
                    <a:pt x="19450" y="9441"/>
                  </a:cubicBezTo>
                  <a:cubicBezTo>
                    <a:pt x="19450" y="9441"/>
                    <a:pt x="19450" y="9441"/>
                    <a:pt x="19450" y="9440"/>
                  </a:cubicBezTo>
                  <a:lnTo>
                    <a:pt x="19448" y="9437"/>
                  </a:lnTo>
                  <a:lnTo>
                    <a:pt x="19448" y="9437"/>
                  </a:lnTo>
                  <a:cubicBezTo>
                    <a:pt x="19448" y="9438"/>
                    <a:pt x="19448" y="9439"/>
                    <a:pt x="19448" y="9440"/>
                  </a:cubicBezTo>
                  <a:lnTo>
                    <a:pt x="19448" y="9440"/>
                  </a:lnTo>
                  <a:cubicBezTo>
                    <a:pt x="19440" y="9437"/>
                    <a:pt x="19419" y="9416"/>
                    <a:pt x="19399" y="9396"/>
                  </a:cubicBezTo>
                  <a:lnTo>
                    <a:pt x="19399" y="9396"/>
                  </a:lnTo>
                  <a:cubicBezTo>
                    <a:pt x="19399" y="9396"/>
                    <a:pt x="19399" y="9396"/>
                    <a:pt x="19399" y="9396"/>
                  </a:cubicBezTo>
                  <a:cubicBezTo>
                    <a:pt x="19399" y="9396"/>
                    <a:pt x="19399" y="9396"/>
                    <a:pt x="19399" y="9396"/>
                  </a:cubicBezTo>
                  <a:lnTo>
                    <a:pt x="19399" y="9396"/>
                  </a:lnTo>
                  <a:cubicBezTo>
                    <a:pt x="19399" y="9396"/>
                    <a:pt x="19399" y="9396"/>
                    <a:pt x="19399" y="9396"/>
                  </a:cubicBezTo>
                  <a:lnTo>
                    <a:pt x="19399" y="9396"/>
                  </a:lnTo>
                  <a:cubicBezTo>
                    <a:pt x="19395" y="9389"/>
                    <a:pt x="19388" y="9383"/>
                    <a:pt x="19383" y="9376"/>
                  </a:cubicBezTo>
                  <a:cubicBezTo>
                    <a:pt x="19368" y="9360"/>
                    <a:pt x="19361" y="9354"/>
                    <a:pt x="19361" y="9354"/>
                  </a:cubicBezTo>
                  <a:close/>
                  <a:moveTo>
                    <a:pt x="814" y="9540"/>
                  </a:moveTo>
                  <a:cubicBezTo>
                    <a:pt x="813" y="9543"/>
                    <a:pt x="812" y="9547"/>
                    <a:pt x="811" y="9550"/>
                  </a:cubicBezTo>
                  <a:lnTo>
                    <a:pt x="811" y="9550"/>
                  </a:lnTo>
                  <a:cubicBezTo>
                    <a:pt x="812" y="9546"/>
                    <a:pt x="813" y="9543"/>
                    <a:pt x="814" y="9540"/>
                  </a:cubicBezTo>
                  <a:close/>
                  <a:moveTo>
                    <a:pt x="20007" y="10020"/>
                  </a:moveTo>
                  <a:cubicBezTo>
                    <a:pt x="20007" y="10022"/>
                    <a:pt x="20007" y="10025"/>
                    <a:pt x="20007" y="10027"/>
                  </a:cubicBezTo>
                  <a:cubicBezTo>
                    <a:pt x="20010" y="10044"/>
                    <a:pt x="20012" y="10050"/>
                    <a:pt x="20012" y="10050"/>
                  </a:cubicBezTo>
                  <a:cubicBezTo>
                    <a:pt x="20012" y="10050"/>
                    <a:pt x="20009" y="10035"/>
                    <a:pt x="20007" y="10020"/>
                  </a:cubicBezTo>
                  <a:close/>
                  <a:moveTo>
                    <a:pt x="20686" y="10053"/>
                  </a:moveTo>
                  <a:cubicBezTo>
                    <a:pt x="20682" y="10068"/>
                    <a:pt x="20681" y="10075"/>
                    <a:pt x="20682" y="10075"/>
                  </a:cubicBezTo>
                  <a:cubicBezTo>
                    <a:pt x="20682" y="10075"/>
                    <a:pt x="20684" y="10069"/>
                    <a:pt x="20686" y="10062"/>
                  </a:cubicBezTo>
                  <a:lnTo>
                    <a:pt x="20686" y="10059"/>
                  </a:lnTo>
                  <a:lnTo>
                    <a:pt x="20686" y="10053"/>
                  </a:lnTo>
                  <a:close/>
                  <a:moveTo>
                    <a:pt x="20001" y="10117"/>
                  </a:moveTo>
                  <a:cubicBezTo>
                    <a:pt x="20004" y="10140"/>
                    <a:pt x="20008" y="10161"/>
                    <a:pt x="20014" y="10180"/>
                  </a:cubicBezTo>
                  <a:cubicBezTo>
                    <a:pt x="20009" y="10153"/>
                    <a:pt x="20004" y="10132"/>
                    <a:pt x="20001" y="10117"/>
                  </a:cubicBezTo>
                  <a:close/>
                  <a:moveTo>
                    <a:pt x="19742" y="10586"/>
                  </a:moveTo>
                  <a:lnTo>
                    <a:pt x="19742" y="10586"/>
                  </a:lnTo>
                  <a:cubicBezTo>
                    <a:pt x="19742" y="10586"/>
                    <a:pt x="19742" y="10587"/>
                    <a:pt x="19742" y="10587"/>
                  </a:cubicBezTo>
                  <a:lnTo>
                    <a:pt x="19742" y="10587"/>
                  </a:lnTo>
                  <a:cubicBezTo>
                    <a:pt x="19742" y="10587"/>
                    <a:pt x="19742" y="10586"/>
                    <a:pt x="19742" y="10586"/>
                  </a:cubicBezTo>
                  <a:close/>
                  <a:moveTo>
                    <a:pt x="2991" y="9482"/>
                  </a:moveTo>
                  <a:lnTo>
                    <a:pt x="2787" y="10113"/>
                  </a:lnTo>
                  <a:lnTo>
                    <a:pt x="2124" y="10113"/>
                  </a:lnTo>
                  <a:lnTo>
                    <a:pt x="2659" y="10500"/>
                  </a:lnTo>
                  <a:lnTo>
                    <a:pt x="2455" y="11130"/>
                  </a:lnTo>
                  <a:lnTo>
                    <a:pt x="2991" y="10741"/>
                  </a:lnTo>
                  <a:lnTo>
                    <a:pt x="3526" y="11130"/>
                  </a:lnTo>
                  <a:lnTo>
                    <a:pt x="3322" y="10500"/>
                  </a:lnTo>
                  <a:lnTo>
                    <a:pt x="3858" y="10113"/>
                  </a:lnTo>
                  <a:lnTo>
                    <a:pt x="3197" y="10113"/>
                  </a:lnTo>
                  <a:lnTo>
                    <a:pt x="2991" y="9482"/>
                  </a:lnTo>
                  <a:close/>
                  <a:moveTo>
                    <a:pt x="17658" y="9482"/>
                  </a:moveTo>
                  <a:lnTo>
                    <a:pt x="17454" y="10113"/>
                  </a:lnTo>
                  <a:lnTo>
                    <a:pt x="16794" y="10113"/>
                  </a:lnTo>
                  <a:lnTo>
                    <a:pt x="17329" y="10500"/>
                  </a:lnTo>
                  <a:lnTo>
                    <a:pt x="17125" y="11130"/>
                  </a:lnTo>
                  <a:lnTo>
                    <a:pt x="17661" y="10741"/>
                  </a:lnTo>
                  <a:lnTo>
                    <a:pt x="18194" y="11130"/>
                  </a:lnTo>
                  <a:lnTo>
                    <a:pt x="17990" y="10500"/>
                  </a:lnTo>
                  <a:lnTo>
                    <a:pt x="18525" y="10113"/>
                  </a:lnTo>
                  <a:lnTo>
                    <a:pt x="17865" y="10113"/>
                  </a:lnTo>
                  <a:lnTo>
                    <a:pt x="17658" y="9482"/>
                  </a:lnTo>
                  <a:close/>
                  <a:moveTo>
                    <a:pt x="18194" y="11130"/>
                  </a:moveTo>
                  <a:lnTo>
                    <a:pt x="18194" y="11130"/>
                  </a:lnTo>
                  <a:lnTo>
                    <a:pt x="18194" y="11130"/>
                  </a:lnTo>
                  <a:close/>
                  <a:moveTo>
                    <a:pt x="1208" y="11133"/>
                  </a:moveTo>
                  <a:lnTo>
                    <a:pt x="1208" y="11133"/>
                  </a:lnTo>
                  <a:cubicBezTo>
                    <a:pt x="1210" y="11138"/>
                    <a:pt x="1212" y="11143"/>
                    <a:pt x="1213" y="11148"/>
                  </a:cubicBezTo>
                  <a:lnTo>
                    <a:pt x="1213" y="11148"/>
                  </a:lnTo>
                  <a:cubicBezTo>
                    <a:pt x="1212" y="11143"/>
                    <a:pt x="1210" y="11138"/>
                    <a:pt x="1208" y="11133"/>
                  </a:cubicBezTo>
                  <a:close/>
                  <a:moveTo>
                    <a:pt x="1336" y="11390"/>
                  </a:moveTo>
                  <a:cubicBezTo>
                    <a:pt x="1335" y="11390"/>
                    <a:pt x="1336" y="11390"/>
                    <a:pt x="1336" y="11391"/>
                  </a:cubicBezTo>
                  <a:lnTo>
                    <a:pt x="1336" y="11391"/>
                  </a:lnTo>
                  <a:cubicBezTo>
                    <a:pt x="1336" y="11391"/>
                    <a:pt x="1336" y="11390"/>
                    <a:pt x="1336" y="11390"/>
                  </a:cubicBezTo>
                  <a:close/>
                  <a:moveTo>
                    <a:pt x="890" y="11496"/>
                  </a:moveTo>
                  <a:cubicBezTo>
                    <a:pt x="890" y="11497"/>
                    <a:pt x="890" y="11497"/>
                    <a:pt x="891" y="11497"/>
                  </a:cubicBezTo>
                  <a:cubicBezTo>
                    <a:pt x="890" y="11497"/>
                    <a:pt x="890" y="11497"/>
                    <a:pt x="890" y="11496"/>
                  </a:cubicBezTo>
                  <a:close/>
                  <a:moveTo>
                    <a:pt x="20955" y="11105"/>
                  </a:moveTo>
                  <a:lnTo>
                    <a:pt x="20955" y="11105"/>
                  </a:lnTo>
                  <a:cubicBezTo>
                    <a:pt x="20943" y="11128"/>
                    <a:pt x="20934" y="11151"/>
                    <a:pt x="20925" y="11177"/>
                  </a:cubicBezTo>
                  <a:cubicBezTo>
                    <a:pt x="20901" y="11290"/>
                    <a:pt x="20869" y="11402"/>
                    <a:pt x="20825" y="11508"/>
                  </a:cubicBezTo>
                  <a:cubicBezTo>
                    <a:pt x="20890" y="11395"/>
                    <a:pt x="20964" y="11256"/>
                    <a:pt x="20955" y="11105"/>
                  </a:cubicBezTo>
                  <a:close/>
                  <a:moveTo>
                    <a:pt x="731" y="11506"/>
                  </a:moveTo>
                  <a:lnTo>
                    <a:pt x="731" y="11508"/>
                  </a:lnTo>
                  <a:cubicBezTo>
                    <a:pt x="731" y="11508"/>
                    <a:pt x="731" y="11508"/>
                    <a:pt x="731" y="11508"/>
                  </a:cubicBezTo>
                  <a:lnTo>
                    <a:pt x="731" y="11508"/>
                  </a:lnTo>
                  <a:cubicBezTo>
                    <a:pt x="731" y="11508"/>
                    <a:pt x="731" y="11507"/>
                    <a:pt x="731" y="11506"/>
                  </a:cubicBezTo>
                  <a:close/>
                  <a:moveTo>
                    <a:pt x="731" y="11508"/>
                  </a:moveTo>
                  <a:lnTo>
                    <a:pt x="731" y="11508"/>
                  </a:lnTo>
                  <a:cubicBezTo>
                    <a:pt x="731" y="11515"/>
                    <a:pt x="733" y="11521"/>
                    <a:pt x="733" y="11527"/>
                  </a:cubicBezTo>
                  <a:cubicBezTo>
                    <a:pt x="760" y="11555"/>
                    <a:pt x="772" y="11566"/>
                    <a:pt x="774" y="11566"/>
                  </a:cubicBezTo>
                  <a:cubicBezTo>
                    <a:pt x="776" y="11566"/>
                    <a:pt x="757" y="11542"/>
                    <a:pt x="731" y="11508"/>
                  </a:cubicBezTo>
                  <a:close/>
                  <a:moveTo>
                    <a:pt x="19608" y="11532"/>
                  </a:moveTo>
                  <a:lnTo>
                    <a:pt x="19575" y="11571"/>
                  </a:lnTo>
                  <a:cubicBezTo>
                    <a:pt x="19587" y="11559"/>
                    <a:pt x="19599" y="11545"/>
                    <a:pt x="19608" y="11532"/>
                  </a:cubicBezTo>
                  <a:close/>
                  <a:moveTo>
                    <a:pt x="20825" y="11508"/>
                  </a:moveTo>
                  <a:lnTo>
                    <a:pt x="20825" y="11508"/>
                  </a:lnTo>
                  <a:cubicBezTo>
                    <a:pt x="20723" y="11661"/>
                    <a:pt x="20623" y="11763"/>
                    <a:pt x="20635" y="11824"/>
                  </a:cubicBezTo>
                  <a:cubicBezTo>
                    <a:pt x="20677" y="11770"/>
                    <a:pt x="20716" y="11715"/>
                    <a:pt x="20746" y="11657"/>
                  </a:cubicBezTo>
                  <a:cubicBezTo>
                    <a:pt x="20776" y="11606"/>
                    <a:pt x="20802" y="11555"/>
                    <a:pt x="20825" y="11508"/>
                  </a:cubicBezTo>
                  <a:close/>
                  <a:moveTo>
                    <a:pt x="20057" y="11828"/>
                  </a:moveTo>
                  <a:cubicBezTo>
                    <a:pt x="20051" y="11828"/>
                    <a:pt x="20028" y="11855"/>
                    <a:pt x="19974" y="11928"/>
                  </a:cubicBezTo>
                  <a:cubicBezTo>
                    <a:pt x="19976" y="11953"/>
                    <a:pt x="19898" y="12060"/>
                    <a:pt x="19915" y="12060"/>
                  </a:cubicBezTo>
                  <a:cubicBezTo>
                    <a:pt x="19922" y="12060"/>
                    <a:pt x="19943" y="12043"/>
                    <a:pt x="19988" y="12000"/>
                  </a:cubicBezTo>
                  <a:lnTo>
                    <a:pt x="19988" y="11997"/>
                  </a:lnTo>
                  <a:cubicBezTo>
                    <a:pt x="19995" y="11979"/>
                    <a:pt x="20004" y="11958"/>
                    <a:pt x="20016" y="11940"/>
                  </a:cubicBezTo>
                  <a:lnTo>
                    <a:pt x="20051" y="11858"/>
                  </a:lnTo>
                  <a:cubicBezTo>
                    <a:pt x="20057" y="11841"/>
                    <a:pt x="20061" y="11828"/>
                    <a:pt x="20057" y="11828"/>
                  </a:cubicBezTo>
                  <a:close/>
                  <a:moveTo>
                    <a:pt x="1236" y="12059"/>
                  </a:moveTo>
                  <a:cubicBezTo>
                    <a:pt x="1236" y="12059"/>
                    <a:pt x="1237" y="12060"/>
                    <a:pt x="1237" y="12061"/>
                  </a:cubicBezTo>
                  <a:lnTo>
                    <a:pt x="1237" y="12061"/>
                  </a:lnTo>
                  <a:lnTo>
                    <a:pt x="1236" y="12060"/>
                  </a:lnTo>
                  <a:lnTo>
                    <a:pt x="1236" y="12060"/>
                  </a:lnTo>
                  <a:cubicBezTo>
                    <a:pt x="1237" y="12061"/>
                    <a:pt x="1237" y="12061"/>
                    <a:pt x="1237" y="12061"/>
                  </a:cubicBezTo>
                  <a:cubicBezTo>
                    <a:pt x="1237" y="12061"/>
                    <a:pt x="1237" y="12061"/>
                    <a:pt x="1237" y="12061"/>
                  </a:cubicBezTo>
                  <a:lnTo>
                    <a:pt x="1237" y="12061"/>
                  </a:lnTo>
                  <a:lnTo>
                    <a:pt x="1238" y="12061"/>
                  </a:lnTo>
                  <a:lnTo>
                    <a:pt x="1238" y="12061"/>
                  </a:lnTo>
                  <a:cubicBezTo>
                    <a:pt x="1237" y="12060"/>
                    <a:pt x="1236" y="12059"/>
                    <a:pt x="1236" y="12059"/>
                  </a:cubicBezTo>
                  <a:close/>
                  <a:moveTo>
                    <a:pt x="20289" y="11869"/>
                  </a:moveTo>
                  <a:cubicBezTo>
                    <a:pt x="20272" y="11869"/>
                    <a:pt x="20232" y="11913"/>
                    <a:pt x="20192" y="11979"/>
                  </a:cubicBezTo>
                  <a:cubicBezTo>
                    <a:pt x="20171" y="12036"/>
                    <a:pt x="20121" y="12104"/>
                    <a:pt x="20144" y="12104"/>
                  </a:cubicBezTo>
                  <a:cubicBezTo>
                    <a:pt x="20146" y="12104"/>
                    <a:pt x="20149" y="12103"/>
                    <a:pt x="20153" y="12102"/>
                  </a:cubicBezTo>
                  <a:lnTo>
                    <a:pt x="20178" y="12067"/>
                  </a:lnTo>
                  <a:lnTo>
                    <a:pt x="20227" y="11991"/>
                  </a:lnTo>
                  <a:lnTo>
                    <a:pt x="20296" y="11879"/>
                  </a:lnTo>
                  <a:cubicBezTo>
                    <a:pt x="20296" y="11872"/>
                    <a:pt x="20293" y="11869"/>
                    <a:pt x="20289" y="11869"/>
                  </a:cubicBezTo>
                  <a:close/>
                  <a:moveTo>
                    <a:pt x="19004" y="12097"/>
                  </a:moveTo>
                  <a:cubicBezTo>
                    <a:pt x="19004" y="12097"/>
                    <a:pt x="19003" y="12097"/>
                    <a:pt x="19003" y="12097"/>
                  </a:cubicBezTo>
                  <a:cubicBezTo>
                    <a:pt x="18977" y="12123"/>
                    <a:pt x="18970" y="12137"/>
                    <a:pt x="18973" y="12141"/>
                  </a:cubicBezTo>
                  <a:cubicBezTo>
                    <a:pt x="18993" y="12117"/>
                    <a:pt x="19010" y="12097"/>
                    <a:pt x="19004" y="12097"/>
                  </a:cubicBezTo>
                  <a:close/>
                  <a:moveTo>
                    <a:pt x="18794" y="12095"/>
                  </a:moveTo>
                  <a:lnTo>
                    <a:pt x="18794" y="12095"/>
                  </a:lnTo>
                  <a:cubicBezTo>
                    <a:pt x="18750" y="12130"/>
                    <a:pt x="18713" y="12169"/>
                    <a:pt x="18678" y="12211"/>
                  </a:cubicBezTo>
                  <a:cubicBezTo>
                    <a:pt x="18720" y="12176"/>
                    <a:pt x="18757" y="12137"/>
                    <a:pt x="18794" y="12095"/>
                  </a:cubicBezTo>
                  <a:close/>
                  <a:moveTo>
                    <a:pt x="2097" y="12219"/>
                  </a:moveTo>
                  <a:cubicBezTo>
                    <a:pt x="2097" y="12219"/>
                    <a:pt x="2097" y="12220"/>
                    <a:pt x="2098" y="12220"/>
                  </a:cubicBezTo>
                  <a:lnTo>
                    <a:pt x="2098" y="12220"/>
                  </a:lnTo>
                  <a:cubicBezTo>
                    <a:pt x="2098" y="12220"/>
                    <a:pt x="2098" y="12220"/>
                    <a:pt x="2098" y="12220"/>
                  </a:cubicBezTo>
                  <a:cubicBezTo>
                    <a:pt x="2098" y="12220"/>
                    <a:pt x="2097" y="12219"/>
                    <a:pt x="2097" y="12219"/>
                  </a:cubicBezTo>
                  <a:close/>
                  <a:moveTo>
                    <a:pt x="2374" y="12218"/>
                  </a:moveTo>
                  <a:lnTo>
                    <a:pt x="2499" y="12345"/>
                  </a:lnTo>
                  <a:cubicBezTo>
                    <a:pt x="2500" y="12353"/>
                    <a:pt x="2497" y="12357"/>
                    <a:pt x="2491" y="12357"/>
                  </a:cubicBezTo>
                  <a:cubicBezTo>
                    <a:pt x="2483" y="12357"/>
                    <a:pt x="2469" y="12349"/>
                    <a:pt x="2453" y="12331"/>
                  </a:cubicBezTo>
                  <a:lnTo>
                    <a:pt x="2453" y="12331"/>
                  </a:lnTo>
                  <a:cubicBezTo>
                    <a:pt x="2454" y="12332"/>
                    <a:pt x="2456" y="12333"/>
                    <a:pt x="2456" y="12333"/>
                  </a:cubicBezTo>
                  <a:cubicBezTo>
                    <a:pt x="2465" y="12333"/>
                    <a:pt x="2409" y="12265"/>
                    <a:pt x="2374" y="12218"/>
                  </a:cubicBezTo>
                  <a:close/>
                  <a:moveTo>
                    <a:pt x="19548" y="12436"/>
                  </a:moveTo>
                  <a:lnTo>
                    <a:pt x="19483" y="12545"/>
                  </a:lnTo>
                  <a:cubicBezTo>
                    <a:pt x="19541" y="12503"/>
                    <a:pt x="19555" y="12510"/>
                    <a:pt x="19599" y="12496"/>
                  </a:cubicBezTo>
                  <a:lnTo>
                    <a:pt x="19548" y="12436"/>
                  </a:lnTo>
                  <a:close/>
                  <a:moveTo>
                    <a:pt x="1018" y="12514"/>
                  </a:moveTo>
                  <a:lnTo>
                    <a:pt x="1018" y="12514"/>
                  </a:lnTo>
                  <a:cubicBezTo>
                    <a:pt x="1087" y="12570"/>
                    <a:pt x="1100" y="12585"/>
                    <a:pt x="1090" y="12585"/>
                  </a:cubicBezTo>
                  <a:cubicBezTo>
                    <a:pt x="1084" y="12585"/>
                    <a:pt x="1068" y="12579"/>
                    <a:pt x="1053" y="12572"/>
                  </a:cubicBezTo>
                  <a:lnTo>
                    <a:pt x="1018" y="12514"/>
                  </a:lnTo>
                  <a:close/>
                  <a:moveTo>
                    <a:pt x="2752" y="12929"/>
                  </a:moveTo>
                  <a:lnTo>
                    <a:pt x="2836" y="13006"/>
                  </a:lnTo>
                  <a:lnTo>
                    <a:pt x="2845" y="13008"/>
                  </a:lnTo>
                  <a:cubicBezTo>
                    <a:pt x="2833" y="13008"/>
                    <a:pt x="2822" y="13006"/>
                    <a:pt x="2812" y="13004"/>
                  </a:cubicBezTo>
                  <a:cubicBezTo>
                    <a:pt x="2764" y="12960"/>
                    <a:pt x="2752" y="12941"/>
                    <a:pt x="2752" y="12929"/>
                  </a:cubicBezTo>
                  <a:close/>
                  <a:moveTo>
                    <a:pt x="2926" y="13036"/>
                  </a:moveTo>
                  <a:lnTo>
                    <a:pt x="2928" y="13036"/>
                  </a:lnTo>
                  <a:lnTo>
                    <a:pt x="2930" y="13039"/>
                  </a:lnTo>
                  <a:lnTo>
                    <a:pt x="2930" y="13039"/>
                  </a:lnTo>
                  <a:cubicBezTo>
                    <a:pt x="2930" y="13039"/>
                    <a:pt x="2929" y="13039"/>
                    <a:pt x="2928" y="13038"/>
                  </a:cubicBezTo>
                  <a:cubicBezTo>
                    <a:pt x="2928" y="13037"/>
                    <a:pt x="2927" y="13036"/>
                    <a:pt x="2926" y="13036"/>
                  </a:cubicBezTo>
                  <a:close/>
                  <a:moveTo>
                    <a:pt x="2993" y="13108"/>
                  </a:moveTo>
                  <a:lnTo>
                    <a:pt x="2993" y="13108"/>
                  </a:lnTo>
                  <a:cubicBezTo>
                    <a:pt x="2994" y="13109"/>
                    <a:pt x="2994" y="13109"/>
                    <a:pt x="2995" y="13110"/>
                  </a:cubicBezTo>
                  <a:lnTo>
                    <a:pt x="2995" y="13110"/>
                  </a:lnTo>
                  <a:cubicBezTo>
                    <a:pt x="2994" y="13110"/>
                    <a:pt x="2994" y="13109"/>
                    <a:pt x="2993" y="13108"/>
                  </a:cubicBezTo>
                  <a:close/>
                  <a:moveTo>
                    <a:pt x="18196" y="12980"/>
                  </a:moveTo>
                  <a:lnTo>
                    <a:pt x="18110" y="13078"/>
                  </a:lnTo>
                  <a:lnTo>
                    <a:pt x="18080" y="13113"/>
                  </a:lnTo>
                  <a:lnTo>
                    <a:pt x="18196" y="12980"/>
                  </a:lnTo>
                  <a:close/>
                  <a:moveTo>
                    <a:pt x="19474" y="13145"/>
                  </a:moveTo>
                  <a:cubicBezTo>
                    <a:pt x="19475" y="13145"/>
                    <a:pt x="19439" y="13173"/>
                    <a:pt x="19390" y="13212"/>
                  </a:cubicBezTo>
                  <a:cubicBezTo>
                    <a:pt x="19392" y="13210"/>
                    <a:pt x="19392" y="13208"/>
                    <a:pt x="19392" y="13205"/>
                  </a:cubicBezTo>
                  <a:cubicBezTo>
                    <a:pt x="19449" y="13162"/>
                    <a:pt x="19473" y="13145"/>
                    <a:pt x="19474" y="13145"/>
                  </a:cubicBezTo>
                  <a:close/>
                  <a:moveTo>
                    <a:pt x="7674" y="13393"/>
                  </a:moveTo>
                  <a:lnTo>
                    <a:pt x="7671" y="13395"/>
                  </a:lnTo>
                  <a:cubicBezTo>
                    <a:pt x="7678" y="13395"/>
                    <a:pt x="7685" y="13395"/>
                    <a:pt x="7692" y="13394"/>
                  </a:cubicBezTo>
                  <a:lnTo>
                    <a:pt x="7692" y="13394"/>
                  </a:lnTo>
                  <a:lnTo>
                    <a:pt x="7762" y="13400"/>
                  </a:lnTo>
                  <a:cubicBezTo>
                    <a:pt x="7740" y="13397"/>
                    <a:pt x="7718" y="13394"/>
                    <a:pt x="7696" y="13394"/>
                  </a:cubicBezTo>
                  <a:cubicBezTo>
                    <a:pt x="7694" y="13394"/>
                    <a:pt x="7693" y="13394"/>
                    <a:pt x="7692" y="13394"/>
                  </a:cubicBezTo>
                  <a:lnTo>
                    <a:pt x="7692" y="13394"/>
                  </a:lnTo>
                  <a:lnTo>
                    <a:pt x="7674" y="13393"/>
                  </a:lnTo>
                  <a:close/>
                  <a:moveTo>
                    <a:pt x="8441" y="13400"/>
                  </a:moveTo>
                  <a:cubicBezTo>
                    <a:pt x="8437" y="13401"/>
                    <a:pt x="8431" y="13403"/>
                    <a:pt x="8426" y="13404"/>
                  </a:cubicBezTo>
                  <a:lnTo>
                    <a:pt x="8426" y="13404"/>
                  </a:lnTo>
                  <a:cubicBezTo>
                    <a:pt x="8432" y="13403"/>
                    <a:pt x="8437" y="13402"/>
                    <a:pt x="8441" y="13400"/>
                  </a:cubicBezTo>
                  <a:close/>
                  <a:moveTo>
                    <a:pt x="8026" y="13393"/>
                  </a:moveTo>
                  <a:cubicBezTo>
                    <a:pt x="8040" y="13405"/>
                    <a:pt x="8056" y="13414"/>
                    <a:pt x="8075" y="13419"/>
                  </a:cubicBezTo>
                  <a:cubicBezTo>
                    <a:pt x="8079" y="13416"/>
                    <a:pt x="8082" y="13412"/>
                    <a:pt x="8086" y="13409"/>
                  </a:cubicBezTo>
                  <a:lnTo>
                    <a:pt x="8026" y="13393"/>
                  </a:lnTo>
                  <a:close/>
                  <a:moveTo>
                    <a:pt x="15021" y="13422"/>
                  </a:moveTo>
                  <a:cubicBezTo>
                    <a:pt x="15016" y="13422"/>
                    <a:pt x="15010" y="13424"/>
                    <a:pt x="15006" y="13428"/>
                  </a:cubicBezTo>
                  <a:lnTo>
                    <a:pt x="15027" y="13423"/>
                  </a:lnTo>
                  <a:cubicBezTo>
                    <a:pt x="15025" y="13423"/>
                    <a:pt x="15023" y="13422"/>
                    <a:pt x="15021" y="13422"/>
                  </a:cubicBezTo>
                  <a:close/>
                  <a:moveTo>
                    <a:pt x="6085" y="13431"/>
                  </a:moveTo>
                  <a:cubicBezTo>
                    <a:pt x="6082" y="13431"/>
                    <a:pt x="6071" y="13433"/>
                    <a:pt x="6060" y="13437"/>
                  </a:cubicBezTo>
                  <a:lnTo>
                    <a:pt x="6072" y="13437"/>
                  </a:lnTo>
                  <a:cubicBezTo>
                    <a:pt x="6085" y="13433"/>
                    <a:pt x="6088" y="13431"/>
                    <a:pt x="6085" y="13431"/>
                  </a:cubicBezTo>
                  <a:close/>
                  <a:moveTo>
                    <a:pt x="13933" y="13435"/>
                  </a:moveTo>
                  <a:cubicBezTo>
                    <a:pt x="13916" y="13451"/>
                    <a:pt x="13939" y="13453"/>
                    <a:pt x="13944" y="13460"/>
                  </a:cubicBezTo>
                  <a:lnTo>
                    <a:pt x="13944" y="13460"/>
                  </a:lnTo>
                  <a:lnTo>
                    <a:pt x="13933" y="13435"/>
                  </a:lnTo>
                  <a:close/>
                  <a:moveTo>
                    <a:pt x="6030" y="13460"/>
                  </a:moveTo>
                  <a:cubicBezTo>
                    <a:pt x="6030" y="13460"/>
                    <a:pt x="6030" y="13460"/>
                    <a:pt x="6030" y="13460"/>
                  </a:cubicBezTo>
                  <a:cubicBezTo>
                    <a:pt x="6030" y="13460"/>
                    <a:pt x="6030" y="13460"/>
                    <a:pt x="6030" y="13460"/>
                  </a:cubicBezTo>
                  <a:lnTo>
                    <a:pt x="6030" y="13460"/>
                  </a:lnTo>
                  <a:cubicBezTo>
                    <a:pt x="6030" y="13460"/>
                    <a:pt x="6030" y="13460"/>
                    <a:pt x="6030" y="13460"/>
                  </a:cubicBezTo>
                  <a:close/>
                  <a:moveTo>
                    <a:pt x="13944" y="13460"/>
                  </a:moveTo>
                  <a:lnTo>
                    <a:pt x="13945" y="13462"/>
                  </a:lnTo>
                  <a:lnTo>
                    <a:pt x="13945" y="13462"/>
                  </a:lnTo>
                  <a:cubicBezTo>
                    <a:pt x="13945" y="13461"/>
                    <a:pt x="13945" y="13461"/>
                    <a:pt x="13944" y="13460"/>
                  </a:cubicBezTo>
                  <a:close/>
                  <a:moveTo>
                    <a:pt x="6023" y="13444"/>
                  </a:moveTo>
                  <a:cubicBezTo>
                    <a:pt x="6007" y="13444"/>
                    <a:pt x="5995" y="13446"/>
                    <a:pt x="5998" y="13463"/>
                  </a:cubicBezTo>
                  <a:lnTo>
                    <a:pt x="6025" y="13456"/>
                  </a:lnTo>
                  <a:lnTo>
                    <a:pt x="6025" y="13456"/>
                  </a:lnTo>
                  <a:cubicBezTo>
                    <a:pt x="6027" y="13457"/>
                    <a:pt x="6029" y="13458"/>
                    <a:pt x="6030" y="13460"/>
                  </a:cubicBezTo>
                  <a:lnTo>
                    <a:pt x="6030" y="13460"/>
                  </a:lnTo>
                  <a:cubicBezTo>
                    <a:pt x="6031" y="13453"/>
                    <a:pt x="6047" y="13449"/>
                    <a:pt x="6060" y="13444"/>
                  </a:cubicBezTo>
                  <a:lnTo>
                    <a:pt x="6060" y="13444"/>
                  </a:lnTo>
                  <a:cubicBezTo>
                    <a:pt x="6057" y="13444"/>
                    <a:pt x="6054" y="13444"/>
                    <a:pt x="6051" y="13444"/>
                  </a:cubicBezTo>
                  <a:cubicBezTo>
                    <a:pt x="6042" y="13444"/>
                    <a:pt x="6032" y="13444"/>
                    <a:pt x="6023" y="13444"/>
                  </a:cubicBezTo>
                  <a:close/>
                  <a:moveTo>
                    <a:pt x="17498" y="13368"/>
                  </a:moveTo>
                  <a:lnTo>
                    <a:pt x="17410" y="13426"/>
                  </a:lnTo>
                  <a:lnTo>
                    <a:pt x="17396" y="13479"/>
                  </a:lnTo>
                  <a:lnTo>
                    <a:pt x="17498" y="13368"/>
                  </a:lnTo>
                  <a:close/>
                  <a:moveTo>
                    <a:pt x="6271" y="13627"/>
                  </a:moveTo>
                  <a:cubicBezTo>
                    <a:pt x="6277" y="13630"/>
                    <a:pt x="6282" y="13633"/>
                    <a:pt x="6281" y="13633"/>
                  </a:cubicBezTo>
                  <a:cubicBezTo>
                    <a:pt x="6280" y="13633"/>
                    <a:pt x="6277" y="13632"/>
                    <a:pt x="6271" y="13630"/>
                  </a:cubicBezTo>
                  <a:lnTo>
                    <a:pt x="6271" y="13627"/>
                  </a:lnTo>
                  <a:close/>
                  <a:moveTo>
                    <a:pt x="7745" y="13650"/>
                  </a:moveTo>
                  <a:cubicBezTo>
                    <a:pt x="7744" y="13651"/>
                    <a:pt x="7743" y="13652"/>
                    <a:pt x="7743" y="13653"/>
                  </a:cubicBezTo>
                  <a:cubicBezTo>
                    <a:pt x="7743" y="13653"/>
                    <a:pt x="7744" y="13652"/>
                    <a:pt x="7745" y="13650"/>
                  </a:cubicBezTo>
                  <a:close/>
                  <a:moveTo>
                    <a:pt x="6132" y="13653"/>
                  </a:moveTo>
                  <a:cubicBezTo>
                    <a:pt x="6130" y="13654"/>
                    <a:pt x="6127" y="13654"/>
                    <a:pt x="6125" y="13655"/>
                  </a:cubicBezTo>
                  <a:lnTo>
                    <a:pt x="6125" y="13655"/>
                  </a:lnTo>
                  <a:cubicBezTo>
                    <a:pt x="6127" y="13654"/>
                    <a:pt x="6129" y="13653"/>
                    <a:pt x="6132" y="13653"/>
                  </a:cubicBezTo>
                  <a:close/>
                  <a:moveTo>
                    <a:pt x="8191" y="13665"/>
                  </a:moveTo>
                  <a:lnTo>
                    <a:pt x="8179" y="13667"/>
                  </a:lnTo>
                  <a:lnTo>
                    <a:pt x="8207" y="13671"/>
                  </a:lnTo>
                  <a:cubicBezTo>
                    <a:pt x="8206" y="13670"/>
                    <a:pt x="8205" y="13669"/>
                    <a:pt x="8203" y="13668"/>
                  </a:cubicBezTo>
                  <a:lnTo>
                    <a:pt x="8203" y="13668"/>
                  </a:lnTo>
                  <a:cubicBezTo>
                    <a:pt x="8201" y="13669"/>
                    <a:pt x="8199" y="13669"/>
                    <a:pt x="8198" y="13669"/>
                  </a:cubicBezTo>
                  <a:cubicBezTo>
                    <a:pt x="8195" y="13668"/>
                    <a:pt x="8193" y="13666"/>
                    <a:pt x="8191" y="13665"/>
                  </a:cubicBezTo>
                  <a:close/>
                  <a:moveTo>
                    <a:pt x="7685" y="13672"/>
                  </a:moveTo>
                  <a:lnTo>
                    <a:pt x="7685" y="13672"/>
                  </a:lnTo>
                  <a:cubicBezTo>
                    <a:pt x="7684" y="13673"/>
                    <a:pt x="7684" y="13674"/>
                    <a:pt x="7683" y="13674"/>
                  </a:cubicBezTo>
                  <a:lnTo>
                    <a:pt x="7683" y="13674"/>
                  </a:lnTo>
                  <a:cubicBezTo>
                    <a:pt x="7684" y="13674"/>
                    <a:pt x="7686" y="13674"/>
                    <a:pt x="7688" y="13674"/>
                  </a:cubicBezTo>
                  <a:cubicBezTo>
                    <a:pt x="7687" y="13673"/>
                    <a:pt x="7686" y="13672"/>
                    <a:pt x="7685" y="13672"/>
                  </a:cubicBezTo>
                  <a:close/>
                  <a:moveTo>
                    <a:pt x="15266" y="13499"/>
                  </a:moveTo>
                  <a:lnTo>
                    <a:pt x="15147" y="13676"/>
                  </a:lnTo>
                  <a:lnTo>
                    <a:pt x="15396" y="13537"/>
                  </a:lnTo>
                  <a:lnTo>
                    <a:pt x="15266" y="13499"/>
                  </a:lnTo>
                  <a:close/>
                  <a:moveTo>
                    <a:pt x="6081" y="13671"/>
                  </a:moveTo>
                  <a:cubicBezTo>
                    <a:pt x="6090" y="13671"/>
                    <a:pt x="6097" y="13674"/>
                    <a:pt x="6107" y="13676"/>
                  </a:cubicBezTo>
                  <a:lnTo>
                    <a:pt x="6081" y="13671"/>
                  </a:lnTo>
                  <a:close/>
                  <a:moveTo>
                    <a:pt x="7648" y="13671"/>
                  </a:moveTo>
                  <a:lnTo>
                    <a:pt x="7648" y="13674"/>
                  </a:lnTo>
                  <a:cubicBezTo>
                    <a:pt x="7652" y="13675"/>
                    <a:pt x="7656" y="13676"/>
                    <a:pt x="7660" y="13676"/>
                  </a:cubicBezTo>
                  <a:cubicBezTo>
                    <a:pt x="7663" y="13676"/>
                    <a:pt x="7666" y="13676"/>
                    <a:pt x="7668" y="13675"/>
                  </a:cubicBezTo>
                  <a:lnTo>
                    <a:pt x="7668" y="13675"/>
                  </a:lnTo>
                  <a:cubicBezTo>
                    <a:pt x="7669" y="13675"/>
                    <a:pt x="7670" y="13675"/>
                    <a:pt x="7671" y="13675"/>
                  </a:cubicBezTo>
                  <a:cubicBezTo>
                    <a:pt x="7674" y="13675"/>
                    <a:pt x="7676" y="13675"/>
                    <a:pt x="7679" y="13675"/>
                  </a:cubicBezTo>
                  <a:lnTo>
                    <a:pt x="7679" y="13675"/>
                  </a:lnTo>
                  <a:cubicBezTo>
                    <a:pt x="7679" y="13675"/>
                    <a:pt x="7680" y="13675"/>
                    <a:pt x="7681" y="13676"/>
                  </a:cubicBezTo>
                  <a:cubicBezTo>
                    <a:pt x="7681" y="13675"/>
                    <a:pt x="7682" y="13675"/>
                    <a:pt x="7683" y="13674"/>
                  </a:cubicBezTo>
                  <a:lnTo>
                    <a:pt x="7683" y="13674"/>
                  </a:lnTo>
                  <a:cubicBezTo>
                    <a:pt x="7681" y="13674"/>
                    <a:pt x="7680" y="13675"/>
                    <a:pt x="7679" y="13675"/>
                  </a:cubicBezTo>
                  <a:lnTo>
                    <a:pt x="7679" y="13675"/>
                  </a:lnTo>
                  <a:cubicBezTo>
                    <a:pt x="7677" y="13674"/>
                    <a:pt x="7676" y="13673"/>
                    <a:pt x="7674" y="13673"/>
                  </a:cubicBezTo>
                  <a:lnTo>
                    <a:pt x="7674" y="13673"/>
                  </a:lnTo>
                  <a:cubicBezTo>
                    <a:pt x="7672" y="13674"/>
                    <a:pt x="7670" y="13674"/>
                    <a:pt x="7668" y="13675"/>
                  </a:cubicBezTo>
                  <a:lnTo>
                    <a:pt x="7668" y="13675"/>
                  </a:lnTo>
                  <a:cubicBezTo>
                    <a:pt x="7662" y="13675"/>
                    <a:pt x="7655" y="13674"/>
                    <a:pt x="7648" y="13671"/>
                  </a:cubicBezTo>
                  <a:close/>
                  <a:moveTo>
                    <a:pt x="9778" y="13663"/>
                  </a:moveTo>
                  <a:cubicBezTo>
                    <a:pt x="9775" y="13663"/>
                    <a:pt x="9772" y="13664"/>
                    <a:pt x="9769" y="13664"/>
                  </a:cubicBezTo>
                  <a:lnTo>
                    <a:pt x="9767" y="13664"/>
                  </a:lnTo>
                  <a:cubicBezTo>
                    <a:pt x="9782" y="13678"/>
                    <a:pt x="9803" y="13685"/>
                    <a:pt x="9823" y="13685"/>
                  </a:cubicBezTo>
                  <a:cubicBezTo>
                    <a:pt x="9837" y="13685"/>
                    <a:pt x="9850" y="13682"/>
                    <a:pt x="9862" y="13676"/>
                  </a:cubicBezTo>
                  <a:cubicBezTo>
                    <a:pt x="9830" y="13674"/>
                    <a:pt x="9798" y="13663"/>
                    <a:pt x="9778" y="13663"/>
                  </a:cubicBezTo>
                  <a:close/>
                  <a:moveTo>
                    <a:pt x="8096" y="13664"/>
                  </a:moveTo>
                  <a:cubicBezTo>
                    <a:pt x="8071" y="13670"/>
                    <a:pt x="8063" y="13706"/>
                    <a:pt x="8093" y="13706"/>
                  </a:cubicBezTo>
                  <a:cubicBezTo>
                    <a:pt x="8097" y="13706"/>
                    <a:pt x="8102" y="13705"/>
                    <a:pt x="8107" y="13704"/>
                  </a:cubicBezTo>
                  <a:lnTo>
                    <a:pt x="8096" y="13664"/>
                  </a:lnTo>
                  <a:close/>
                  <a:moveTo>
                    <a:pt x="14707" y="13690"/>
                  </a:moveTo>
                  <a:cubicBezTo>
                    <a:pt x="14715" y="13693"/>
                    <a:pt x="14723" y="13696"/>
                    <a:pt x="14731" y="13698"/>
                  </a:cubicBezTo>
                  <a:lnTo>
                    <a:pt x="14731" y="13698"/>
                  </a:lnTo>
                  <a:cubicBezTo>
                    <a:pt x="14729" y="13702"/>
                    <a:pt x="14727" y="13706"/>
                    <a:pt x="14726" y="13711"/>
                  </a:cubicBezTo>
                  <a:lnTo>
                    <a:pt x="14707" y="13690"/>
                  </a:lnTo>
                  <a:close/>
                  <a:moveTo>
                    <a:pt x="14672" y="13674"/>
                  </a:moveTo>
                  <a:cubicBezTo>
                    <a:pt x="14680" y="13678"/>
                    <a:pt x="14688" y="13682"/>
                    <a:pt x="14697" y="13686"/>
                  </a:cubicBezTo>
                  <a:lnTo>
                    <a:pt x="14697" y="13686"/>
                  </a:lnTo>
                  <a:cubicBezTo>
                    <a:pt x="14686" y="13695"/>
                    <a:pt x="14676" y="13704"/>
                    <a:pt x="14666" y="13713"/>
                  </a:cubicBezTo>
                  <a:lnTo>
                    <a:pt x="14666" y="13713"/>
                  </a:lnTo>
                  <a:lnTo>
                    <a:pt x="14672" y="13674"/>
                  </a:lnTo>
                  <a:close/>
                  <a:moveTo>
                    <a:pt x="14749" y="13727"/>
                  </a:moveTo>
                  <a:lnTo>
                    <a:pt x="14779" y="13729"/>
                  </a:lnTo>
                  <a:lnTo>
                    <a:pt x="14716" y="13741"/>
                  </a:lnTo>
                  <a:lnTo>
                    <a:pt x="14749" y="13727"/>
                  </a:lnTo>
                  <a:close/>
                  <a:moveTo>
                    <a:pt x="6210" y="13664"/>
                  </a:moveTo>
                  <a:cubicBezTo>
                    <a:pt x="6216" y="13666"/>
                    <a:pt x="6223" y="13669"/>
                    <a:pt x="6230" y="13671"/>
                  </a:cubicBezTo>
                  <a:lnTo>
                    <a:pt x="6230" y="13671"/>
                  </a:lnTo>
                  <a:cubicBezTo>
                    <a:pt x="6240" y="13681"/>
                    <a:pt x="6246" y="13685"/>
                    <a:pt x="6250" y="13685"/>
                  </a:cubicBezTo>
                  <a:cubicBezTo>
                    <a:pt x="6254" y="13685"/>
                    <a:pt x="6256" y="13682"/>
                    <a:pt x="6257" y="13678"/>
                  </a:cubicBezTo>
                  <a:lnTo>
                    <a:pt x="6257" y="13678"/>
                  </a:lnTo>
                  <a:cubicBezTo>
                    <a:pt x="6267" y="13680"/>
                    <a:pt x="6277" y="13681"/>
                    <a:pt x="6288" y="13681"/>
                  </a:cubicBezTo>
                  <a:cubicBezTo>
                    <a:pt x="6293" y="13681"/>
                    <a:pt x="6299" y="13681"/>
                    <a:pt x="6305" y="13680"/>
                  </a:cubicBezTo>
                  <a:lnTo>
                    <a:pt x="6305" y="13680"/>
                  </a:lnTo>
                  <a:cubicBezTo>
                    <a:pt x="6305" y="13680"/>
                    <a:pt x="6306" y="13680"/>
                    <a:pt x="6306" y="13681"/>
                  </a:cubicBezTo>
                  <a:cubicBezTo>
                    <a:pt x="6306" y="13680"/>
                    <a:pt x="6305" y="13680"/>
                    <a:pt x="6305" y="13680"/>
                  </a:cubicBezTo>
                  <a:lnTo>
                    <a:pt x="6305" y="13680"/>
                  </a:lnTo>
                  <a:cubicBezTo>
                    <a:pt x="6305" y="13680"/>
                    <a:pt x="6305" y="13680"/>
                    <a:pt x="6305" y="13680"/>
                  </a:cubicBezTo>
                  <a:lnTo>
                    <a:pt x="6305" y="13680"/>
                  </a:lnTo>
                  <a:cubicBezTo>
                    <a:pt x="6299" y="13676"/>
                    <a:pt x="6293" y="13671"/>
                    <a:pt x="6287" y="13666"/>
                  </a:cubicBezTo>
                  <a:lnTo>
                    <a:pt x="6287" y="13666"/>
                  </a:lnTo>
                  <a:cubicBezTo>
                    <a:pt x="6292" y="13669"/>
                    <a:pt x="6298" y="13673"/>
                    <a:pt x="6305" y="13680"/>
                  </a:cubicBezTo>
                  <a:lnTo>
                    <a:pt x="6305" y="13680"/>
                  </a:lnTo>
                  <a:cubicBezTo>
                    <a:pt x="6311" y="13679"/>
                    <a:pt x="6316" y="13678"/>
                    <a:pt x="6322" y="13676"/>
                  </a:cubicBezTo>
                  <a:cubicBezTo>
                    <a:pt x="6356" y="13692"/>
                    <a:pt x="6325" y="13717"/>
                    <a:pt x="6356" y="13726"/>
                  </a:cubicBezTo>
                  <a:lnTo>
                    <a:pt x="6356" y="13726"/>
                  </a:lnTo>
                  <a:cubicBezTo>
                    <a:pt x="6335" y="13729"/>
                    <a:pt x="6336" y="13762"/>
                    <a:pt x="6307" y="13762"/>
                  </a:cubicBezTo>
                  <a:cubicBezTo>
                    <a:pt x="6301" y="13762"/>
                    <a:pt x="6294" y="13760"/>
                    <a:pt x="6285" y="13757"/>
                  </a:cubicBezTo>
                  <a:cubicBezTo>
                    <a:pt x="6273" y="13725"/>
                    <a:pt x="6211" y="13696"/>
                    <a:pt x="6210" y="13664"/>
                  </a:cubicBezTo>
                  <a:close/>
                  <a:moveTo>
                    <a:pt x="6444" y="13783"/>
                  </a:moveTo>
                  <a:cubicBezTo>
                    <a:pt x="6445" y="13783"/>
                    <a:pt x="6446" y="13784"/>
                    <a:pt x="6447" y="13785"/>
                  </a:cubicBezTo>
                  <a:lnTo>
                    <a:pt x="6444" y="13783"/>
                  </a:lnTo>
                  <a:close/>
                  <a:moveTo>
                    <a:pt x="15036" y="13789"/>
                  </a:moveTo>
                  <a:lnTo>
                    <a:pt x="15034" y="13796"/>
                  </a:lnTo>
                  <a:lnTo>
                    <a:pt x="15032" y="13794"/>
                  </a:lnTo>
                  <a:lnTo>
                    <a:pt x="15029" y="13803"/>
                  </a:lnTo>
                  <a:lnTo>
                    <a:pt x="15041" y="13794"/>
                  </a:lnTo>
                  <a:lnTo>
                    <a:pt x="15036" y="13789"/>
                  </a:lnTo>
                  <a:close/>
                  <a:moveTo>
                    <a:pt x="18964" y="13651"/>
                  </a:moveTo>
                  <a:cubicBezTo>
                    <a:pt x="18954" y="13651"/>
                    <a:pt x="18925" y="13677"/>
                    <a:pt x="18866" y="13748"/>
                  </a:cubicBezTo>
                  <a:lnTo>
                    <a:pt x="18866" y="13745"/>
                  </a:lnTo>
                  <a:lnTo>
                    <a:pt x="18866" y="13745"/>
                  </a:lnTo>
                  <a:cubicBezTo>
                    <a:pt x="18808" y="13787"/>
                    <a:pt x="18880" y="13824"/>
                    <a:pt x="18836" y="13836"/>
                  </a:cubicBezTo>
                  <a:cubicBezTo>
                    <a:pt x="18835" y="13846"/>
                    <a:pt x="18837" y="13851"/>
                    <a:pt x="18842" y="13851"/>
                  </a:cubicBezTo>
                  <a:cubicBezTo>
                    <a:pt x="18870" y="13851"/>
                    <a:pt x="18991" y="13651"/>
                    <a:pt x="18964" y="13651"/>
                  </a:cubicBezTo>
                  <a:close/>
                  <a:moveTo>
                    <a:pt x="6232" y="13989"/>
                  </a:moveTo>
                  <a:cubicBezTo>
                    <a:pt x="6233" y="13990"/>
                    <a:pt x="6234" y="13991"/>
                    <a:pt x="6236" y="13992"/>
                  </a:cubicBezTo>
                  <a:lnTo>
                    <a:pt x="6236" y="13992"/>
                  </a:lnTo>
                  <a:cubicBezTo>
                    <a:pt x="6234" y="13991"/>
                    <a:pt x="6233" y="13990"/>
                    <a:pt x="6232" y="13989"/>
                  </a:cubicBezTo>
                  <a:close/>
                  <a:moveTo>
                    <a:pt x="18762" y="13903"/>
                  </a:moveTo>
                  <a:cubicBezTo>
                    <a:pt x="18722" y="13945"/>
                    <a:pt x="18685" y="13980"/>
                    <a:pt x="18646" y="14012"/>
                  </a:cubicBezTo>
                  <a:cubicBezTo>
                    <a:pt x="18657" y="14004"/>
                    <a:pt x="18665" y="13999"/>
                    <a:pt x="18667" y="13999"/>
                  </a:cubicBezTo>
                  <a:lnTo>
                    <a:pt x="18667" y="13999"/>
                  </a:lnTo>
                  <a:cubicBezTo>
                    <a:pt x="18668" y="13999"/>
                    <a:pt x="18668" y="14001"/>
                    <a:pt x="18667" y="14003"/>
                  </a:cubicBezTo>
                  <a:cubicBezTo>
                    <a:pt x="18688" y="13982"/>
                    <a:pt x="18715" y="13954"/>
                    <a:pt x="18762" y="13905"/>
                  </a:cubicBezTo>
                  <a:lnTo>
                    <a:pt x="18762" y="13903"/>
                  </a:lnTo>
                  <a:close/>
                  <a:moveTo>
                    <a:pt x="18669" y="14003"/>
                  </a:moveTo>
                  <a:cubicBezTo>
                    <a:pt x="18644" y="14030"/>
                    <a:pt x="18637" y="14039"/>
                    <a:pt x="18638" y="14039"/>
                  </a:cubicBezTo>
                  <a:cubicBezTo>
                    <a:pt x="18639" y="14039"/>
                    <a:pt x="18665" y="14013"/>
                    <a:pt x="18669" y="14003"/>
                  </a:cubicBezTo>
                  <a:close/>
                  <a:moveTo>
                    <a:pt x="18646" y="14012"/>
                  </a:moveTo>
                  <a:cubicBezTo>
                    <a:pt x="18632" y="14022"/>
                    <a:pt x="18607" y="14043"/>
                    <a:pt x="18566" y="14075"/>
                  </a:cubicBezTo>
                  <a:lnTo>
                    <a:pt x="18566" y="14075"/>
                  </a:lnTo>
                  <a:cubicBezTo>
                    <a:pt x="18592" y="14057"/>
                    <a:pt x="18618" y="14036"/>
                    <a:pt x="18646" y="14012"/>
                  </a:cubicBezTo>
                  <a:close/>
                  <a:moveTo>
                    <a:pt x="18566" y="14075"/>
                  </a:moveTo>
                  <a:cubicBezTo>
                    <a:pt x="18560" y="14080"/>
                    <a:pt x="18553" y="14084"/>
                    <a:pt x="18546" y="14089"/>
                  </a:cubicBezTo>
                  <a:lnTo>
                    <a:pt x="18546" y="14091"/>
                  </a:lnTo>
                  <a:cubicBezTo>
                    <a:pt x="18553" y="14085"/>
                    <a:pt x="18560" y="14080"/>
                    <a:pt x="18566" y="14075"/>
                  </a:cubicBezTo>
                  <a:close/>
                  <a:moveTo>
                    <a:pt x="6665" y="14084"/>
                  </a:moveTo>
                  <a:lnTo>
                    <a:pt x="6677" y="14100"/>
                  </a:lnTo>
                  <a:cubicBezTo>
                    <a:pt x="6675" y="14093"/>
                    <a:pt x="6670" y="14086"/>
                    <a:pt x="6665" y="14084"/>
                  </a:cubicBezTo>
                  <a:close/>
                  <a:moveTo>
                    <a:pt x="18349" y="13905"/>
                  </a:moveTo>
                  <a:lnTo>
                    <a:pt x="18168" y="14061"/>
                  </a:lnTo>
                  <a:cubicBezTo>
                    <a:pt x="18180" y="14065"/>
                    <a:pt x="18161" y="14091"/>
                    <a:pt x="18140" y="14119"/>
                  </a:cubicBezTo>
                  <a:cubicBezTo>
                    <a:pt x="18245" y="14019"/>
                    <a:pt x="18365" y="13915"/>
                    <a:pt x="18349" y="13905"/>
                  </a:cubicBezTo>
                  <a:close/>
                  <a:moveTo>
                    <a:pt x="18579" y="14093"/>
                  </a:moveTo>
                  <a:lnTo>
                    <a:pt x="18516" y="14149"/>
                  </a:lnTo>
                  <a:cubicBezTo>
                    <a:pt x="18515" y="14154"/>
                    <a:pt x="18516" y="14157"/>
                    <a:pt x="18519" y="14157"/>
                  </a:cubicBezTo>
                  <a:cubicBezTo>
                    <a:pt x="18525" y="14157"/>
                    <a:pt x="18542" y="14141"/>
                    <a:pt x="18579" y="14093"/>
                  </a:cubicBezTo>
                  <a:close/>
                  <a:moveTo>
                    <a:pt x="18189" y="14140"/>
                  </a:moveTo>
                  <a:cubicBezTo>
                    <a:pt x="18191" y="14150"/>
                    <a:pt x="18190" y="14162"/>
                    <a:pt x="18187" y="14173"/>
                  </a:cubicBezTo>
                  <a:lnTo>
                    <a:pt x="18187" y="14173"/>
                  </a:lnTo>
                  <a:cubicBezTo>
                    <a:pt x="18193" y="14160"/>
                    <a:pt x="18194" y="14148"/>
                    <a:pt x="18189" y="14140"/>
                  </a:cubicBezTo>
                  <a:close/>
                  <a:moveTo>
                    <a:pt x="18178" y="14186"/>
                  </a:moveTo>
                  <a:lnTo>
                    <a:pt x="18178" y="14186"/>
                  </a:lnTo>
                  <a:cubicBezTo>
                    <a:pt x="18177" y="14187"/>
                    <a:pt x="18177" y="14187"/>
                    <a:pt x="18176" y="14188"/>
                  </a:cubicBezTo>
                  <a:lnTo>
                    <a:pt x="18176" y="14188"/>
                  </a:lnTo>
                  <a:cubicBezTo>
                    <a:pt x="18177" y="14187"/>
                    <a:pt x="18177" y="14187"/>
                    <a:pt x="18178" y="14186"/>
                  </a:cubicBezTo>
                  <a:close/>
                  <a:moveTo>
                    <a:pt x="18187" y="14173"/>
                  </a:moveTo>
                  <a:lnTo>
                    <a:pt x="18187" y="14173"/>
                  </a:lnTo>
                  <a:cubicBezTo>
                    <a:pt x="18185" y="14177"/>
                    <a:pt x="18183" y="14181"/>
                    <a:pt x="18180" y="14186"/>
                  </a:cubicBezTo>
                  <a:lnTo>
                    <a:pt x="18180" y="14188"/>
                  </a:lnTo>
                  <a:cubicBezTo>
                    <a:pt x="18183" y="14184"/>
                    <a:pt x="18185" y="14178"/>
                    <a:pt x="18187" y="14173"/>
                  </a:cubicBezTo>
                  <a:close/>
                  <a:moveTo>
                    <a:pt x="18138" y="14119"/>
                  </a:moveTo>
                  <a:cubicBezTo>
                    <a:pt x="18092" y="14163"/>
                    <a:pt x="18050" y="14209"/>
                    <a:pt x="18013" y="14262"/>
                  </a:cubicBezTo>
                  <a:cubicBezTo>
                    <a:pt x="18041" y="14232"/>
                    <a:pt x="18101" y="14170"/>
                    <a:pt x="18140" y="14121"/>
                  </a:cubicBezTo>
                  <a:lnTo>
                    <a:pt x="18138" y="14119"/>
                  </a:lnTo>
                  <a:close/>
                  <a:moveTo>
                    <a:pt x="16892" y="14243"/>
                  </a:moveTo>
                  <a:cubicBezTo>
                    <a:pt x="16887" y="14243"/>
                    <a:pt x="16868" y="14255"/>
                    <a:pt x="16858" y="14255"/>
                  </a:cubicBezTo>
                  <a:cubicBezTo>
                    <a:pt x="16855" y="14255"/>
                    <a:pt x="16852" y="14254"/>
                    <a:pt x="16852" y="14251"/>
                  </a:cubicBezTo>
                  <a:lnTo>
                    <a:pt x="16849" y="14248"/>
                  </a:lnTo>
                  <a:lnTo>
                    <a:pt x="16863" y="14281"/>
                  </a:lnTo>
                  <a:cubicBezTo>
                    <a:pt x="16891" y="14251"/>
                    <a:pt x="16896" y="14243"/>
                    <a:pt x="16892" y="14243"/>
                  </a:cubicBezTo>
                  <a:close/>
                  <a:moveTo>
                    <a:pt x="6865" y="14348"/>
                  </a:moveTo>
                  <a:lnTo>
                    <a:pt x="6865" y="14350"/>
                  </a:lnTo>
                  <a:cubicBezTo>
                    <a:pt x="6865" y="14350"/>
                    <a:pt x="6865" y="14349"/>
                    <a:pt x="6865" y="14349"/>
                  </a:cubicBezTo>
                  <a:lnTo>
                    <a:pt x="6865" y="14349"/>
                  </a:lnTo>
                  <a:cubicBezTo>
                    <a:pt x="6873" y="14356"/>
                    <a:pt x="6879" y="14359"/>
                    <a:pt x="6882" y="14359"/>
                  </a:cubicBezTo>
                  <a:cubicBezTo>
                    <a:pt x="6884" y="14359"/>
                    <a:pt x="6885" y="14358"/>
                    <a:pt x="6885" y="14357"/>
                  </a:cubicBezTo>
                  <a:cubicBezTo>
                    <a:pt x="6877" y="14352"/>
                    <a:pt x="6870" y="14349"/>
                    <a:pt x="6867" y="14349"/>
                  </a:cubicBezTo>
                  <a:cubicBezTo>
                    <a:pt x="6866" y="14349"/>
                    <a:pt x="6866" y="14349"/>
                    <a:pt x="6865" y="14349"/>
                  </a:cubicBezTo>
                  <a:lnTo>
                    <a:pt x="6865" y="14349"/>
                  </a:lnTo>
                  <a:cubicBezTo>
                    <a:pt x="6865" y="14349"/>
                    <a:pt x="6865" y="14348"/>
                    <a:pt x="6865" y="14348"/>
                  </a:cubicBezTo>
                  <a:close/>
                  <a:moveTo>
                    <a:pt x="17883" y="14302"/>
                  </a:moveTo>
                  <a:lnTo>
                    <a:pt x="17705" y="14457"/>
                  </a:lnTo>
                  <a:lnTo>
                    <a:pt x="17763" y="14418"/>
                  </a:lnTo>
                  <a:lnTo>
                    <a:pt x="17883" y="14302"/>
                  </a:lnTo>
                  <a:close/>
                  <a:moveTo>
                    <a:pt x="6800" y="14499"/>
                  </a:moveTo>
                  <a:cubicBezTo>
                    <a:pt x="6811" y="14517"/>
                    <a:pt x="6828" y="14534"/>
                    <a:pt x="6846" y="14545"/>
                  </a:cubicBezTo>
                  <a:cubicBezTo>
                    <a:pt x="6834" y="14527"/>
                    <a:pt x="6818" y="14510"/>
                    <a:pt x="6800" y="14499"/>
                  </a:cubicBezTo>
                  <a:close/>
                  <a:moveTo>
                    <a:pt x="6846" y="14545"/>
                  </a:moveTo>
                  <a:lnTo>
                    <a:pt x="6846" y="14545"/>
                  </a:lnTo>
                  <a:cubicBezTo>
                    <a:pt x="6858" y="14560"/>
                    <a:pt x="6868" y="14572"/>
                    <a:pt x="6878" y="14572"/>
                  </a:cubicBezTo>
                  <a:cubicBezTo>
                    <a:pt x="6882" y="14572"/>
                    <a:pt x="6886" y="14570"/>
                    <a:pt x="6890" y="14566"/>
                  </a:cubicBezTo>
                  <a:cubicBezTo>
                    <a:pt x="6876" y="14561"/>
                    <a:pt x="6860" y="14554"/>
                    <a:pt x="6846" y="14545"/>
                  </a:cubicBezTo>
                  <a:close/>
                  <a:moveTo>
                    <a:pt x="7245" y="14654"/>
                  </a:moveTo>
                  <a:lnTo>
                    <a:pt x="7287" y="14687"/>
                  </a:lnTo>
                  <a:lnTo>
                    <a:pt x="7303" y="14696"/>
                  </a:lnTo>
                  <a:lnTo>
                    <a:pt x="7245" y="14654"/>
                  </a:lnTo>
                  <a:close/>
                  <a:moveTo>
                    <a:pt x="17593" y="14612"/>
                  </a:moveTo>
                  <a:lnTo>
                    <a:pt x="17489" y="14698"/>
                  </a:lnTo>
                  <a:lnTo>
                    <a:pt x="17570" y="14705"/>
                  </a:lnTo>
                  <a:lnTo>
                    <a:pt x="17593" y="14612"/>
                  </a:lnTo>
                  <a:close/>
                  <a:moveTo>
                    <a:pt x="18113" y="14575"/>
                  </a:moveTo>
                  <a:cubicBezTo>
                    <a:pt x="18069" y="14622"/>
                    <a:pt x="18018" y="14663"/>
                    <a:pt x="17962" y="14696"/>
                  </a:cubicBezTo>
                  <a:cubicBezTo>
                    <a:pt x="17974" y="14704"/>
                    <a:pt x="18008" y="14693"/>
                    <a:pt x="17988" y="14721"/>
                  </a:cubicBezTo>
                  <a:lnTo>
                    <a:pt x="17988" y="14721"/>
                  </a:lnTo>
                  <a:lnTo>
                    <a:pt x="18113" y="14575"/>
                  </a:lnTo>
                  <a:close/>
                  <a:moveTo>
                    <a:pt x="17988" y="14721"/>
                  </a:moveTo>
                  <a:lnTo>
                    <a:pt x="17974" y="14738"/>
                  </a:lnTo>
                  <a:cubicBezTo>
                    <a:pt x="17980" y="14731"/>
                    <a:pt x="17985" y="14725"/>
                    <a:pt x="17988" y="14721"/>
                  </a:cubicBezTo>
                  <a:close/>
                  <a:moveTo>
                    <a:pt x="13701" y="14784"/>
                  </a:moveTo>
                  <a:cubicBezTo>
                    <a:pt x="13698" y="14785"/>
                    <a:pt x="13696" y="14787"/>
                    <a:pt x="13694" y="14788"/>
                  </a:cubicBezTo>
                  <a:lnTo>
                    <a:pt x="13694" y="14788"/>
                  </a:lnTo>
                  <a:cubicBezTo>
                    <a:pt x="13696" y="14787"/>
                    <a:pt x="13699" y="14785"/>
                    <a:pt x="13701" y="14784"/>
                  </a:cubicBezTo>
                  <a:close/>
                  <a:moveTo>
                    <a:pt x="5105" y="14916"/>
                  </a:moveTo>
                  <a:cubicBezTo>
                    <a:pt x="5105" y="14918"/>
                    <a:pt x="5105" y="14920"/>
                    <a:pt x="5106" y="14922"/>
                  </a:cubicBezTo>
                  <a:lnTo>
                    <a:pt x="5106" y="14922"/>
                  </a:lnTo>
                  <a:cubicBezTo>
                    <a:pt x="5105" y="14920"/>
                    <a:pt x="5105" y="14918"/>
                    <a:pt x="5105" y="14916"/>
                  </a:cubicBezTo>
                  <a:close/>
                  <a:moveTo>
                    <a:pt x="17678" y="14730"/>
                  </a:moveTo>
                  <a:cubicBezTo>
                    <a:pt x="17629" y="14730"/>
                    <a:pt x="17554" y="14825"/>
                    <a:pt x="17466" y="14925"/>
                  </a:cubicBezTo>
                  <a:cubicBezTo>
                    <a:pt x="17471" y="14921"/>
                    <a:pt x="17477" y="14914"/>
                    <a:pt x="17484" y="14907"/>
                  </a:cubicBezTo>
                  <a:cubicBezTo>
                    <a:pt x="17489" y="14925"/>
                    <a:pt x="17496" y="14934"/>
                    <a:pt x="17507" y="14934"/>
                  </a:cubicBezTo>
                  <a:cubicBezTo>
                    <a:pt x="17545" y="14934"/>
                    <a:pt x="17619" y="14834"/>
                    <a:pt x="17693" y="14733"/>
                  </a:cubicBezTo>
                  <a:cubicBezTo>
                    <a:pt x="17688" y="14731"/>
                    <a:pt x="17683" y="14730"/>
                    <a:pt x="17678" y="14730"/>
                  </a:cubicBezTo>
                  <a:close/>
                  <a:moveTo>
                    <a:pt x="5082" y="14847"/>
                  </a:moveTo>
                  <a:lnTo>
                    <a:pt x="5082" y="14847"/>
                  </a:lnTo>
                  <a:cubicBezTo>
                    <a:pt x="5093" y="14867"/>
                    <a:pt x="5100" y="14891"/>
                    <a:pt x="5105" y="14914"/>
                  </a:cubicBezTo>
                  <a:cubicBezTo>
                    <a:pt x="5105" y="14910"/>
                    <a:pt x="5107" y="14909"/>
                    <a:pt x="5111" y="14909"/>
                  </a:cubicBezTo>
                  <a:cubicBezTo>
                    <a:pt x="5125" y="14909"/>
                    <a:pt x="5161" y="14935"/>
                    <a:pt x="5166" y="14935"/>
                  </a:cubicBezTo>
                  <a:cubicBezTo>
                    <a:pt x="5170" y="14935"/>
                    <a:pt x="5152" y="14916"/>
                    <a:pt x="5082" y="14847"/>
                  </a:cubicBezTo>
                  <a:close/>
                  <a:moveTo>
                    <a:pt x="17443" y="14951"/>
                  </a:moveTo>
                  <a:cubicBezTo>
                    <a:pt x="17410" y="14986"/>
                    <a:pt x="17380" y="15020"/>
                    <a:pt x="17345" y="15051"/>
                  </a:cubicBezTo>
                  <a:cubicBezTo>
                    <a:pt x="17347" y="15056"/>
                    <a:pt x="17350" y="15059"/>
                    <a:pt x="17353" y="15059"/>
                  </a:cubicBezTo>
                  <a:cubicBezTo>
                    <a:pt x="17368" y="15059"/>
                    <a:pt x="17401" y="15005"/>
                    <a:pt x="17443" y="14953"/>
                  </a:cubicBezTo>
                  <a:lnTo>
                    <a:pt x="17443" y="14951"/>
                  </a:lnTo>
                  <a:close/>
                  <a:moveTo>
                    <a:pt x="7307" y="15032"/>
                  </a:moveTo>
                  <a:lnTo>
                    <a:pt x="7321" y="15074"/>
                  </a:lnTo>
                  <a:lnTo>
                    <a:pt x="7356" y="15067"/>
                  </a:lnTo>
                  <a:lnTo>
                    <a:pt x="7307" y="15032"/>
                  </a:lnTo>
                  <a:close/>
                  <a:moveTo>
                    <a:pt x="16979" y="15143"/>
                  </a:moveTo>
                  <a:lnTo>
                    <a:pt x="16979" y="15146"/>
                  </a:lnTo>
                  <a:cubicBezTo>
                    <a:pt x="16979" y="15145"/>
                    <a:pt x="16980" y="15145"/>
                    <a:pt x="16980" y="15145"/>
                  </a:cubicBezTo>
                  <a:lnTo>
                    <a:pt x="16980" y="15145"/>
                  </a:lnTo>
                  <a:cubicBezTo>
                    <a:pt x="16980" y="15144"/>
                    <a:pt x="16979" y="15144"/>
                    <a:pt x="16979" y="15143"/>
                  </a:cubicBezTo>
                  <a:close/>
                  <a:moveTo>
                    <a:pt x="7743" y="15197"/>
                  </a:moveTo>
                  <a:cubicBezTo>
                    <a:pt x="7737" y="15197"/>
                    <a:pt x="7746" y="15218"/>
                    <a:pt x="7734" y="15224"/>
                  </a:cubicBezTo>
                  <a:lnTo>
                    <a:pt x="7734" y="15227"/>
                  </a:lnTo>
                  <a:lnTo>
                    <a:pt x="7759" y="15208"/>
                  </a:lnTo>
                  <a:cubicBezTo>
                    <a:pt x="7750" y="15200"/>
                    <a:pt x="7746" y="15197"/>
                    <a:pt x="7743" y="15197"/>
                  </a:cubicBezTo>
                  <a:close/>
                  <a:moveTo>
                    <a:pt x="3765" y="15313"/>
                  </a:moveTo>
                  <a:cubicBezTo>
                    <a:pt x="3766" y="15318"/>
                    <a:pt x="3769" y="15325"/>
                    <a:pt x="3772" y="15333"/>
                  </a:cubicBezTo>
                  <a:cubicBezTo>
                    <a:pt x="3770" y="15327"/>
                    <a:pt x="3768" y="15320"/>
                    <a:pt x="3765" y="15313"/>
                  </a:cubicBezTo>
                  <a:close/>
                  <a:moveTo>
                    <a:pt x="17431" y="15236"/>
                  </a:moveTo>
                  <a:lnTo>
                    <a:pt x="17343" y="15296"/>
                  </a:lnTo>
                  <a:lnTo>
                    <a:pt x="17366" y="15343"/>
                  </a:lnTo>
                  <a:lnTo>
                    <a:pt x="17431" y="15236"/>
                  </a:lnTo>
                  <a:close/>
                  <a:moveTo>
                    <a:pt x="13379" y="15368"/>
                  </a:moveTo>
                  <a:lnTo>
                    <a:pt x="13379" y="15368"/>
                  </a:lnTo>
                  <a:cubicBezTo>
                    <a:pt x="13365" y="15382"/>
                    <a:pt x="13346" y="15398"/>
                    <a:pt x="13328" y="15419"/>
                  </a:cubicBezTo>
                  <a:cubicBezTo>
                    <a:pt x="13314" y="15415"/>
                    <a:pt x="13312" y="15398"/>
                    <a:pt x="13323" y="15389"/>
                  </a:cubicBezTo>
                  <a:lnTo>
                    <a:pt x="13323" y="15389"/>
                  </a:lnTo>
                  <a:lnTo>
                    <a:pt x="13321" y="15391"/>
                  </a:lnTo>
                  <a:cubicBezTo>
                    <a:pt x="13321" y="15394"/>
                    <a:pt x="13322" y="15395"/>
                    <a:pt x="13325" y="15395"/>
                  </a:cubicBezTo>
                  <a:cubicBezTo>
                    <a:pt x="13334" y="15395"/>
                    <a:pt x="13359" y="15379"/>
                    <a:pt x="13379" y="15368"/>
                  </a:cubicBezTo>
                  <a:close/>
                  <a:moveTo>
                    <a:pt x="15723" y="15358"/>
                  </a:moveTo>
                  <a:cubicBezTo>
                    <a:pt x="15710" y="15358"/>
                    <a:pt x="15668" y="15404"/>
                    <a:pt x="15628" y="15440"/>
                  </a:cubicBezTo>
                  <a:lnTo>
                    <a:pt x="15727" y="15361"/>
                  </a:lnTo>
                  <a:cubicBezTo>
                    <a:pt x="15727" y="15359"/>
                    <a:pt x="15725" y="15358"/>
                    <a:pt x="15723" y="15358"/>
                  </a:cubicBezTo>
                  <a:close/>
                  <a:moveTo>
                    <a:pt x="12988" y="15423"/>
                  </a:moveTo>
                  <a:cubicBezTo>
                    <a:pt x="12990" y="15423"/>
                    <a:pt x="12992" y="15423"/>
                    <a:pt x="12994" y="15424"/>
                  </a:cubicBezTo>
                  <a:cubicBezTo>
                    <a:pt x="12985" y="15433"/>
                    <a:pt x="12975" y="15445"/>
                    <a:pt x="12964" y="15459"/>
                  </a:cubicBezTo>
                  <a:cubicBezTo>
                    <a:pt x="12964" y="15461"/>
                    <a:pt x="12964" y="15463"/>
                    <a:pt x="12964" y="15466"/>
                  </a:cubicBezTo>
                  <a:lnTo>
                    <a:pt x="12962" y="15468"/>
                  </a:lnTo>
                  <a:cubicBezTo>
                    <a:pt x="12959" y="15461"/>
                    <a:pt x="12959" y="15452"/>
                    <a:pt x="12959" y="15445"/>
                  </a:cubicBezTo>
                  <a:cubicBezTo>
                    <a:pt x="12970" y="15428"/>
                    <a:pt x="12980" y="15423"/>
                    <a:pt x="12988" y="15423"/>
                  </a:cubicBezTo>
                  <a:close/>
                  <a:moveTo>
                    <a:pt x="15588" y="15473"/>
                  </a:moveTo>
                  <a:lnTo>
                    <a:pt x="15581" y="15477"/>
                  </a:lnTo>
                  <a:lnTo>
                    <a:pt x="15583" y="15477"/>
                  </a:lnTo>
                  <a:cubicBezTo>
                    <a:pt x="15579" y="15479"/>
                    <a:pt x="15579" y="15479"/>
                    <a:pt x="15572" y="15482"/>
                  </a:cubicBezTo>
                  <a:cubicBezTo>
                    <a:pt x="15579" y="15479"/>
                    <a:pt x="15583" y="15475"/>
                    <a:pt x="15588" y="15473"/>
                  </a:cubicBezTo>
                  <a:close/>
                  <a:moveTo>
                    <a:pt x="5518" y="15599"/>
                  </a:moveTo>
                  <a:lnTo>
                    <a:pt x="5518" y="15599"/>
                  </a:lnTo>
                  <a:cubicBezTo>
                    <a:pt x="5525" y="15610"/>
                    <a:pt x="5536" y="15624"/>
                    <a:pt x="5550" y="15642"/>
                  </a:cubicBezTo>
                  <a:cubicBezTo>
                    <a:pt x="5539" y="15627"/>
                    <a:pt x="5529" y="15613"/>
                    <a:pt x="5518" y="15599"/>
                  </a:cubicBezTo>
                  <a:close/>
                  <a:moveTo>
                    <a:pt x="17155" y="14988"/>
                  </a:moveTo>
                  <a:lnTo>
                    <a:pt x="17000" y="15192"/>
                  </a:lnTo>
                  <a:cubicBezTo>
                    <a:pt x="16991" y="15186"/>
                    <a:pt x="17020" y="15134"/>
                    <a:pt x="17003" y="15134"/>
                  </a:cubicBezTo>
                  <a:cubicBezTo>
                    <a:pt x="16998" y="15134"/>
                    <a:pt x="16991" y="15137"/>
                    <a:pt x="16980" y="15145"/>
                  </a:cubicBezTo>
                  <a:lnTo>
                    <a:pt x="16980" y="15145"/>
                  </a:lnTo>
                  <a:cubicBezTo>
                    <a:pt x="16999" y="15197"/>
                    <a:pt x="16856" y="15402"/>
                    <a:pt x="16668" y="15514"/>
                  </a:cubicBezTo>
                  <a:cubicBezTo>
                    <a:pt x="16586" y="15630"/>
                    <a:pt x="16651" y="15678"/>
                    <a:pt x="16761" y="15678"/>
                  </a:cubicBezTo>
                  <a:cubicBezTo>
                    <a:pt x="16818" y="15678"/>
                    <a:pt x="16887" y="15665"/>
                    <a:pt x="16954" y="15642"/>
                  </a:cubicBezTo>
                  <a:cubicBezTo>
                    <a:pt x="16942" y="15621"/>
                    <a:pt x="16928" y="15607"/>
                    <a:pt x="17063" y="15433"/>
                  </a:cubicBezTo>
                  <a:lnTo>
                    <a:pt x="17063" y="15433"/>
                  </a:lnTo>
                  <a:cubicBezTo>
                    <a:pt x="17006" y="15460"/>
                    <a:pt x="16808" y="15620"/>
                    <a:pt x="16763" y="15620"/>
                  </a:cubicBezTo>
                  <a:cubicBezTo>
                    <a:pt x="16750" y="15620"/>
                    <a:pt x="16750" y="15605"/>
                    <a:pt x="16773" y="15568"/>
                  </a:cubicBezTo>
                  <a:cubicBezTo>
                    <a:pt x="16958" y="15345"/>
                    <a:pt x="16951" y="15412"/>
                    <a:pt x="17069" y="15333"/>
                  </a:cubicBezTo>
                  <a:lnTo>
                    <a:pt x="17069" y="15333"/>
                  </a:lnTo>
                  <a:cubicBezTo>
                    <a:pt x="17063" y="15335"/>
                    <a:pt x="17058" y="15336"/>
                    <a:pt x="17053" y="15336"/>
                  </a:cubicBezTo>
                  <a:cubicBezTo>
                    <a:pt x="16974" y="15336"/>
                    <a:pt x="17259" y="15008"/>
                    <a:pt x="17155" y="14988"/>
                  </a:cubicBezTo>
                  <a:close/>
                  <a:moveTo>
                    <a:pt x="17116" y="15498"/>
                  </a:moveTo>
                  <a:lnTo>
                    <a:pt x="17023" y="15626"/>
                  </a:lnTo>
                  <a:lnTo>
                    <a:pt x="17030" y="15700"/>
                  </a:lnTo>
                  <a:lnTo>
                    <a:pt x="17116" y="15498"/>
                  </a:lnTo>
                  <a:close/>
                  <a:moveTo>
                    <a:pt x="8179" y="15683"/>
                  </a:moveTo>
                  <a:lnTo>
                    <a:pt x="8179" y="15683"/>
                  </a:lnTo>
                  <a:cubicBezTo>
                    <a:pt x="8165" y="15693"/>
                    <a:pt x="8188" y="15711"/>
                    <a:pt x="8205" y="15730"/>
                  </a:cubicBezTo>
                  <a:cubicBezTo>
                    <a:pt x="8207" y="15732"/>
                    <a:pt x="8209" y="15734"/>
                    <a:pt x="8211" y="15737"/>
                  </a:cubicBezTo>
                  <a:lnTo>
                    <a:pt x="8211" y="15737"/>
                  </a:lnTo>
                  <a:lnTo>
                    <a:pt x="8207" y="15730"/>
                  </a:lnTo>
                  <a:lnTo>
                    <a:pt x="8179" y="15683"/>
                  </a:lnTo>
                  <a:close/>
                  <a:moveTo>
                    <a:pt x="8211" y="15737"/>
                  </a:moveTo>
                  <a:lnTo>
                    <a:pt x="8216" y="15748"/>
                  </a:lnTo>
                  <a:cubicBezTo>
                    <a:pt x="8215" y="15745"/>
                    <a:pt x="8213" y="15741"/>
                    <a:pt x="8211" y="15737"/>
                  </a:cubicBezTo>
                  <a:close/>
                  <a:moveTo>
                    <a:pt x="8216" y="15746"/>
                  </a:moveTo>
                  <a:lnTo>
                    <a:pt x="8218" y="15750"/>
                  </a:lnTo>
                  <a:lnTo>
                    <a:pt x="8218" y="15750"/>
                  </a:lnTo>
                  <a:cubicBezTo>
                    <a:pt x="8218" y="15748"/>
                    <a:pt x="8217" y="15747"/>
                    <a:pt x="8216" y="15746"/>
                  </a:cubicBezTo>
                  <a:close/>
                  <a:moveTo>
                    <a:pt x="8216" y="15751"/>
                  </a:moveTo>
                  <a:cubicBezTo>
                    <a:pt x="8218" y="15753"/>
                    <a:pt x="8216" y="15755"/>
                    <a:pt x="8218" y="15755"/>
                  </a:cubicBezTo>
                  <a:cubicBezTo>
                    <a:pt x="8218" y="15754"/>
                    <a:pt x="8218" y="15752"/>
                    <a:pt x="8218" y="15751"/>
                  </a:cubicBezTo>
                  <a:close/>
                  <a:moveTo>
                    <a:pt x="16466" y="15734"/>
                  </a:moveTo>
                  <a:cubicBezTo>
                    <a:pt x="16460" y="15734"/>
                    <a:pt x="16443" y="15745"/>
                    <a:pt x="16411" y="15772"/>
                  </a:cubicBezTo>
                  <a:lnTo>
                    <a:pt x="16411" y="15769"/>
                  </a:lnTo>
                  <a:cubicBezTo>
                    <a:pt x="16393" y="15797"/>
                    <a:pt x="16365" y="15818"/>
                    <a:pt x="16348" y="15843"/>
                  </a:cubicBezTo>
                  <a:lnTo>
                    <a:pt x="16374" y="15857"/>
                  </a:lnTo>
                  <a:cubicBezTo>
                    <a:pt x="16437" y="15793"/>
                    <a:pt x="16481" y="15734"/>
                    <a:pt x="16466" y="15734"/>
                  </a:cubicBezTo>
                  <a:close/>
                  <a:moveTo>
                    <a:pt x="8508" y="15959"/>
                  </a:moveTo>
                  <a:lnTo>
                    <a:pt x="8508" y="15959"/>
                  </a:lnTo>
                  <a:cubicBezTo>
                    <a:pt x="8506" y="15964"/>
                    <a:pt x="8504" y="15969"/>
                    <a:pt x="8504" y="15973"/>
                  </a:cubicBezTo>
                  <a:cubicBezTo>
                    <a:pt x="8506" y="15969"/>
                    <a:pt x="8508" y="15964"/>
                    <a:pt x="8508" y="15959"/>
                  </a:cubicBezTo>
                  <a:close/>
                  <a:moveTo>
                    <a:pt x="16972" y="15639"/>
                  </a:moveTo>
                  <a:lnTo>
                    <a:pt x="16954" y="15646"/>
                  </a:lnTo>
                  <a:cubicBezTo>
                    <a:pt x="16954" y="15648"/>
                    <a:pt x="16955" y="15651"/>
                    <a:pt x="16956" y="15654"/>
                  </a:cubicBezTo>
                  <a:lnTo>
                    <a:pt x="16956" y="15654"/>
                  </a:lnTo>
                  <a:lnTo>
                    <a:pt x="16641" y="15962"/>
                  </a:lnTo>
                  <a:lnTo>
                    <a:pt x="16657" y="15932"/>
                  </a:lnTo>
                  <a:lnTo>
                    <a:pt x="16599" y="15999"/>
                  </a:lnTo>
                  <a:cubicBezTo>
                    <a:pt x="16680" y="15934"/>
                    <a:pt x="16770" y="15876"/>
                    <a:pt x="16865" y="15827"/>
                  </a:cubicBezTo>
                  <a:cubicBezTo>
                    <a:pt x="16951" y="15708"/>
                    <a:pt x="16962" y="15672"/>
                    <a:pt x="16959" y="15653"/>
                  </a:cubicBezTo>
                  <a:lnTo>
                    <a:pt x="16959" y="15653"/>
                  </a:lnTo>
                  <a:lnTo>
                    <a:pt x="16972" y="15639"/>
                  </a:lnTo>
                  <a:close/>
                  <a:moveTo>
                    <a:pt x="8555" y="16135"/>
                  </a:moveTo>
                  <a:cubicBezTo>
                    <a:pt x="8558" y="16136"/>
                    <a:pt x="8560" y="16137"/>
                    <a:pt x="8562" y="16138"/>
                  </a:cubicBezTo>
                  <a:cubicBezTo>
                    <a:pt x="8559" y="16137"/>
                    <a:pt x="8557" y="16136"/>
                    <a:pt x="8555" y="16135"/>
                  </a:cubicBezTo>
                  <a:close/>
                  <a:moveTo>
                    <a:pt x="15005" y="16135"/>
                  </a:moveTo>
                  <a:cubicBezTo>
                    <a:pt x="15002" y="16135"/>
                    <a:pt x="14997" y="16136"/>
                    <a:pt x="14990" y="16138"/>
                  </a:cubicBezTo>
                  <a:cubicBezTo>
                    <a:pt x="14995" y="16138"/>
                    <a:pt x="15002" y="16138"/>
                    <a:pt x="15009" y="16136"/>
                  </a:cubicBezTo>
                  <a:cubicBezTo>
                    <a:pt x="15008" y="16135"/>
                    <a:pt x="15007" y="16135"/>
                    <a:pt x="15005" y="16135"/>
                  </a:cubicBezTo>
                  <a:close/>
                  <a:moveTo>
                    <a:pt x="16464" y="16221"/>
                  </a:moveTo>
                  <a:lnTo>
                    <a:pt x="16464" y="16221"/>
                  </a:lnTo>
                  <a:cubicBezTo>
                    <a:pt x="16420" y="16249"/>
                    <a:pt x="16374" y="16282"/>
                    <a:pt x="16325" y="16316"/>
                  </a:cubicBezTo>
                  <a:cubicBezTo>
                    <a:pt x="16374" y="16295"/>
                    <a:pt x="16462" y="16244"/>
                    <a:pt x="16464" y="16221"/>
                  </a:cubicBezTo>
                  <a:close/>
                  <a:moveTo>
                    <a:pt x="8828" y="16309"/>
                  </a:moveTo>
                  <a:lnTo>
                    <a:pt x="8837" y="16319"/>
                  </a:lnTo>
                  <a:cubicBezTo>
                    <a:pt x="8844" y="16319"/>
                    <a:pt x="8851" y="16319"/>
                    <a:pt x="8858" y="16316"/>
                  </a:cubicBezTo>
                  <a:lnTo>
                    <a:pt x="8828" y="16309"/>
                  </a:lnTo>
                  <a:close/>
                  <a:moveTo>
                    <a:pt x="16363" y="16251"/>
                  </a:moveTo>
                  <a:lnTo>
                    <a:pt x="16363" y="16251"/>
                  </a:lnTo>
                  <a:cubicBezTo>
                    <a:pt x="16370" y="16251"/>
                    <a:pt x="16332" y="16292"/>
                    <a:pt x="16316" y="16314"/>
                  </a:cubicBezTo>
                  <a:cubicBezTo>
                    <a:pt x="16316" y="16319"/>
                    <a:pt x="16316" y="16323"/>
                    <a:pt x="16316" y="16323"/>
                  </a:cubicBezTo>
                  <a:lnTo>
                    <a:pt x="16318" y="16323"/>
                  </a:lnTo>
                  <a:cubicBezTo>
                    <a:pt x="16309" y="16328"/>
                    <a:pt x="16302" y="16331"/>
                    <a:pt x="16300" y="16331"/>
                  </a:cubicBezTo>
                  <a:cubicBezTo>
                    <a:pt x="16299" y="16331"/>
                    <a:pt x="16301" y="16329"/>
                    <a:pt x="16309" y="16323"/>
                  </a:cubicBezTo>
                  <a:cubicBezTo>
                    <a:pt x="16311" y="16319"/>
                    <a:pt x="16314" y="16316"/>
                    <a:pt x="16316" y="16314"/>
                  </a:cubicBezTo>
                  <a:cubicBezTo>
                    <a:pt x="16314" y="16305"/>
                    <a:pt x="16314" y="16295"/>
                    <a:pt x="16316" y="16286"/>
                  </a:cubicBezTo>
                  <a:cubicBezTo>
                    <a:pt x="16347" y="16261"/>
                    <a:pt x="16360" y="16251"/>
                    <a:pt x="16363" y="16251"/>
                  </a:cubicBezTo>
                  <a:close/>
                  <a:moveTo>
                    <a:pt x="14673" y="16334"/>
                  </a:moveTo>
                  <a:cubicBezTo>
                    <a:pt x="14668" y="16341"/>
                    <a:pt x="14663" y="16347"/>
                    <a:pt x="14658" y="16353"/>
                  </a:cubicBezTo>
                  <a:cubicBezTo>
                    <a:pt x="14665" y="16346"/>
                    <a:pt x="14669" y="16340"/>
                    <a:pt x="14673" y="16334"/>
                  </a:cubicBezTo>
                  <a:close/>
                  <a:moveTo>
                    <a:pt x="8963" y="16453"/>
                  </a:moveTo>
                  <a:lnTo>
                    <a:pt x="8957" y="16455"/>
                  </a:lnTo>
                  <a:lnTo>
                    <a:pt x="8957" y="16455"/>
                  </a:lnTo>
                  <a:cubicBezTo>
                    <a:pt x="8959" y="16455"/>
                    <a:pt x="8961" y="16454"/>
                    <a:pt x="8963" y="16453"/>
                  </a:cubicBezTo>
                  <a:close/>
                  <a:moveTo>
                    <a:pt x="16599" y="16003"/>
                  </a:moveTo>
                  <a:lnTo>
                    <a:pt x="16599" y="16003"/>
                  </a:lnTo>
                  <a:cubicBezTo>
                    <a:pt x="16499" y="16091"/>
                    <a:pt x="16402" y="16187"/>
                    <a:pt x="16314" y="16286"/>
                  </a:cubicBezTo>
                  <a:cubicBezTo>
                    <a:pt x="16322" y="16209"/>
                    <a:pt x="16427" y="16070"/>
                    <a:pt x="16364" y="16070"/>
                  </a:cubicBezTo>
                  <a:cubicBezTo>
                    <a:pt x="16355" y="16070"/>
                    <a:pt x="16342" y="16073"/>
                    <a:pt x="16325" y="16080"/>
                  </a:cubicBezTo>
                  <a:cubicBezTo>
                    <a:pt x="16142" y="16270"/>
                    <a:pt x="16228" y="16242"/>
                    <a:pt x="16133" y="16370"/>
                  </a:cubicBezTo>
                  <a:cubicBezTo>
                    <a:pt x="16217" y="16280"/>
                    <a:pt x="16247" y="16252"/>
                    <a:pt x="16253" y="16252"/>
                  </a:cubicBezTo>
                  <a:lnTo>
                    <a:pt x="16253" y="16252"/>
                  </a:lnTo>
                  <a:cubicBezTo>
                    <a:pt x="16263" y="16252"/>
                    <a:pt x="16200" y="16338"/>
                    <a:pt x="16224" y="16338"/>
                  </a:cubicBezTo>
                  <a:cubicBezTo>
                    <a:pt x="16234" y="16338"/>
                    <a:pt x="16258" y="16324"/>
                    <a:pt x="16307" y="16284"/>
                  </a:cubicBezTo>
                  <a:lnTo>
                    <a:pt x="16307" y="16284"/>
                  </a:lnTo>
                  <a:cubicBezTo>
                    <a:pt x="16253" y="16349"/>
                    <a:pt x="16202" y="16404"/>
                    <a:pt x="16154" y="16455"/>
                  </a:cubicBezTo>
                  <a:cubicBezTo>
                    <a:pt x="16212" y="16407"/>
                    <a:pt x="16270" y="16360"/>
                    <a:pt x="16328" y="16319"/>
                  </a:cubicBezTo>
                  <a:lnTo>
                    <a:pt x="16328" y="16319"/>
                  </a:lnTo>
                  <a:lnTo>
                    <a:pt x="16318" y="16323"/>
                  </a:lnTo>
                  <a:lnTo>
                    <a:pt x="16318" y="16323"/>
                  </a:lnTo>
                  <a:lnTo>
                    <a:pt x="16599" y="16003"/>
                  </a:lnTo>
                  <a:close/>
                  <a:moveTo>
                    <a:pt x="8776" y="16486"/>
                  </a:moveTo>
                  <a:cubicBezTo>
                    <a:pt x="8776" y="16490"/>
                    <a:pt x="8778" y="16493"/>
                    <a:pt x="8779" y="16497"/>
                  </a:cubicBezTo>
                  <a:cubicBezTo>
                    <a:pt x="8779" y="16493"/>
                    <a:pt x="8778" y="16490"/>
                    <a:pt x="8776" y="16486"/>
                  </a:cubicBezTo>
                  <a:close/>
                  <a:moveTo>
                    <a:pt x="12299" y="16488"/>
                  </a:moveTo>
                  <a:lnTo>
                    <a:pt x="12299" y="16488"/>
                  </a:lnTo>
                  <a:cubicBezTo>
                    <a:pt x="12314" y="16497"/>
                    <a:pt x="12297" y="16526"/>
                    <a:pt x="12303" y="16526"/>
                  </a:cubicBezTo>
                  <a:cubicBezTo>
                    <a:pt x="12305" y="16526"/>
                    <a:pt x="12314" y="16518"/>
                    <a:pt x="12338" y="16493"/>
                  </a:cubicBezTo>
                  <a:cubicBezTo>
                    <a:pt x="12324" y="16493"/>
                    <a:pt x="12310" y="16493"/>
                    <a:pt x="12299" y="16488"/>
                  </a:cubicBezTo>
                  <a:close/>
                  <a:moveTo>
                    <a:pt x="11944" y="16575"/>
                  </a:moveTo>
                  <a:cubicBezTo>
                    <a:pt x="11938" y="16577"/>
                    <a:pt x="11932" y="16580"/>
                    <a:pt x="11923" y="16585"/>
                  </a:cubicBezTo>
                  <a:cubicBezTo>
                    <a:pt x="11930" y="16582"/>
                    <a:pt x="11937" y="16579"/>
                    <a:pt x="11944" y="16575"/>
                  </a:cubicBezTo>
                  <a:close/>
                  <a:moveTo>
                    <a:pt x="16253" y="16469"/>
                  </a:moveTo>
                  <a:cubicBezTo>
                    <a:pt x="16219" y="16518"/>
                    <a:pt x="16186" y="16571"/>
                    <a:pt x="16151" y="16629"/>
                  </a:cubicBezTo>
                  <a:cubicBezTo>
                    <a:pt x="16191" y="16578"/>
                    <a:pt x="16223" y="16525"/>
                    <a:pt x="16253" y="16469"/>
                  </a:cubicBezTo>
                  <a:close/>
                  <a:moveTo>
                    <a:pt x="5882" y="16620"/>
                  </a:moveTo>
                  <a:cubicBezTo>
                    <a:pt x="5885" y="16625"/>
                    <a:pt x="5890" y="16631"/>
                    <a:pt x="5896" y="16638"/>
                  </a:cubicBezTo>
                  <a:lnTo>
                    <a:pt x="5896" y="16638"/>
                  </a:lnTo>
                  <a:lnTo>
                    <a:pt x="5882" y="16620"/>
                  </a:lnTo>
                  <a:close/>
                  <a:moveTo>
                    <a:pt x="9284" y="16763"/>
                  </a:moveTo>
                  <a:cubicBezTo>
                    <a:pt x="9271" y="16763"/>
                    <a:pt x="9249" y="16777"/>
                    <a:pt x="9238" y="16782"/>
                  </a:cubicBezTo>
                  <a:cubicBezTo>
                    <a:pt x="9243" y="16781"/>
                    <a:pt x="9248" y="16780"/>
                    <a:pt x="9253" y="16780"/>
                  </a:cubicBezTo>
                  <a:cubicBezTo>
                    <a:pt x="9262" y="16780"/>
                    <a:pt x="9270" y="16782"/>
                    <a:pt x="9278" y="16787"/>
                  </a:cubicBezTo>
                  <a:cubicBezTo>
                    <a:pt x="9285" y="16782"/>
                    <a:pt x="9289" y="16773"/>
                    <a:pt x="9292" y="16766"/>
                  </a:cubicBezTo>
                  <a:cubicBezTo>
                    <a:pt x="9290" y="16764"/>
                    <a:pt x="9287" y="16763"/>
                    <a:pt x="9284" y="16763"/>
                  </a:cubicBezTo>
                  <a:close/>
                  <a:moveTo>
                    <a:pt x="9048" y="16768"/>
                  </a:moveTo>
                  <a:lnTo>
                    <a:pt x="9048" y="16768"/>
                  </a:lnTo>
                  <a:cubicBezTo>
                    <a:pt x="9060" y="16785"/>
                    <a:pt x="9072" y="16799"/>
                    <a:pt x="9081" y="16815"/>
                  </a:cubicBezTo>
                  <a:lnTo>
                    <a:pt x="9048" y="16768"/>
                  </a:lnTo>
                  <a:close/>
                  <a:moveTo>
                    <a:pt x="9341" y="16820"/>
                  </a:moveTo>
                  <a:cubicBezTo>
                    <a:pt x="9334" y="16820"/>
                    <a:pt x="9337" y="16828"/>
                    <a:pt x="9347" y="16850"/>
                  </a:cubicBezTo>
                  <a:lnTo>
                    <a:pt x="9350" y="16850"/>
                  </a:lnTo>
                  <a:cubicBezTo>
                    <a:pt x="9360" y="16858"/>
                    <a:pt x="9366" y="16861"/>
                    <a:pt x="9369" y="16861"/>
                  </a:cubicBezTo>
                  <a:cubicBezTo>
                    <a:pt x="9379" y="16861"/>
                    <a:pt x="9364" y="16833"/>
                    <a:pt x="9371" y="16831"/>
                  </a:cubicBezTo>
                  <a:cubicBezTo>
                    <a:pt x="9356" y="16824"/>
                    <a:pt x="9346" y="16820"/>
                    <a:pt x="9341" y="16820"/>
                  </a:cubicBezTo>
                  <a:close/>
                  <a:moveTo>
                    <a:pt x="15769" y="16606"/>
                  </a:moveTo>
                  <a:lnTo>
                    <a:pt x="15607" y="16701"/>
                  </a:lnTo>
                  <a:lnTo>
                    <a:pt x="15634" y="16715"/>
                  </a:lnTo>
                  <a:cubicBezTo>
                    <a:pt x="15481" y="16850"/>
                    <a:pt x="15537" y="16843"/>
                    <a:pt x="15537" y="16875"/>
                  </a:cubicBezTo>
                  <a:lnTo>
                    <a:pt x="15769" y="16606"/>
                  </a:lnTo>
                  <a:close/>
                  <a:moveTo>
                    <a:pt x="16151" y="16458"/>
                  </a:moveTo>
                  <a:lnTo>
                    <a:pt x="16151" y="16458"/>
                  </a:lnTo>
                  <a:cubicBezTo>
                    <a:pt x="16057" y="16540"/>
                    <a:pt x="15961" y="16628"/>
                    <a:pt x="15873" y="16715"/>
                  </a:cubicBezTo>
                  <a:lnTo>
                    <a:pt x="15873" y="16715"/>
                  </a:lnTo>
                  <a:cubicBezTo>
                    <a:pt x="15873" y="16708"/>
                    <a:pt x="15872" y="16704"/>
                    <a:pt x="15870" y="16704"/>
                  </a:cubicBezTo>
                  <a:cubicBezTo>
                    <a:pt x="15867" y="16704"/>
                    <a:pt x="15862" y="16709"/>
                    <a:pt x="15852" y="16722"/>
                  </a:cubicBezTo>
                  <a:lnTo>
                    <a:pt x="15850" y="16724"/>
                  </a:lnTo>
                  <a:cubicBezTo>
                    <a:pt x="15794" y="16766"/>
                    <a:pt x="15750" y="16822"/>
                    <a:pt x="15718" y="16884"/>
                  </a:cubicBezTo>
                  <a:cubicBezTo>
                    <a:pt x="15764" y="16829"/>
                    <a:pt x="15814" y="16774"/>
                    <a:pt x="15871" y="16719"/>
                  </a:cubicBezTo>
                  <a:lnTo>
                    <a:pt x="15871" y="16719"/>
                  </a:lnTo>
                  <a:cubicBezTo>
                    <a:pt x="15872" y="16732"/>
                    <a:pt x="15867" y="16754"/>
                    <a:pt x="15880" y="16754"/>
                  </a:cubicBezTo>
                  <a:cubicBezTo>
                    <a:pt x="15890" y="16754"/>
                    <a:pt x="15910" y="16741"/>
                    <a:pt x="15950" y="16701"/>
                  </a:cubicBezTo>
                  <a:lnTo>
                    <a:pt x="15950" y="16703"/>
                  </a:lnTo>
                  <a:cubicBezTo>
                    <a:pt x="16008" y="16615"/>
                    <a:pt x="16077" y="16534"/>
                    <a:pt x="16151" y="16458"/>
                  </a:cubicBezTo>
                  <a:close/>
                  <a:moveTo>
                    <a:pt x="16151" y="16629"/>
                  </a:moveTo>
                  <a:lnTo>
                    <a:pt x="16151" y="16629"/>
                  </a:lnTo>
                  <a:cubicBezTo>
                    <a:pt x="16068" y="16736"/>
                    <a:pt x="15968" y="16826"/>
                    <a:pt x="15855" y="16901"/>
                  </a:cubicBezTo>
                  <a:cubicBezTo>
                    <a:pt x="15844" y="16925"/>
                    <a:pt x="15850" y="16933"/>
                    <a:pt x="15862" y="16933"/>
                  </a:cubicBezTo>
                  <a:cubicBezTo>
                    <a:pt x="15882" y="16933"/>
                    <a:pt x="15919" y="16914"/>
                    <a:pt x="15935" y="16914"/>
                  </a:cubicBezTo>
                  <a:cubicBezTo>
                    <a:pt x="15944" y="16914"/>
                    <a:pt x="15947" y="16921"/>
                    <a:pt x="15934" y="16942"/>
                  </a:cubicBezTo>
                  <a:cubicBezTo>
                    <a:pt x="16017" y="16845"/>
                    <a:pt x="16091" y="16741"/>
                    <a:pt x="16151" y="16629"/>
                  </a:cubicBezTo>
                  <a:close/>
                  <a:moveTo>
                    <a:pt x="13903" y="16986"/>
                  </a:moveTo>
                  <a:lnTo>
                    <a:pt x="13903" y="16986"/>
                  </a:lnTo>
                  <a:cubicBezTo>
                    <a:pt x="13893" y="16989"/>
                    <a:pt x="13884" y="16993"/>
                    <a:pt x="13877" y="17000"/>
                  </a:cubicBezTo>
                  <a:cubicBezTo>
                    <a:pt x="13887" y="16998"/>
                    <a:pt x="13896" y="16991"/>
                    <a:pt x="13903" y="16986"/>
                  </a:cubicBezTo>
                  <a:close/>
                  <a:moveTo>
                    <a:pt x="15720" y="16880"/>
                  </a:moveTo>
                  <a:lnTo>
                    <a:pt x="15720" y="16880"/>
                  </a:lnTo>
                  <a:cubicBezTo>
                    <a:pt x="15681" y="16924"/>
                    <a:pt x="15648" y="16965"/>
                    <a:pt x="15621" y="17003"/>
                  </a:cubicBezTo>
                  <a:cubicBezTo>
                    <a:pt x="15631" y="16998"/>
                    <a:pt x="15640" y="16994"/>
                    <a:pt x="15653" y="16991"/>
                  </a:cubicBezTo>
                  <a:lnTo>
                    <a:pt x="15653" y="16991"/>
                  </a:lnTo>
                  <a:lnTo>
                    <a:pt x="15646" y="17003"/>
                  </a:lnTo>
                  <a:cubicBezTo>
                    <a:pt x="15667" y="16993"/>
                    <a:pt x="15670" y="16990"/>
                    <a:pt x="15665" y="16990"/>
                  </a:cubicBezTo>
                  <a:cubicBezTo>
                    <a:pt x="15663" y="16990"/>
                    <a:pt x="15659" y="16990"/>
                    <a:pt x="15655" y="16991"/>
                  </a:cubicBezTo>
                  <a:lnTo>
                    <a:pt x="15653" y="16991"/>
                  </a:lnTo>
                  <a:cubicBezTo>
                    <a:pt x="15679" y="16956"/>
                    <a:pt x="15699" y="16917"/>
                    <a:pt x="15720" y="16880"/>
                  </a:cubicBezTo>
                  <a:close/>
                  <a:moveTo>
                    <a:pt x="14169" y="16947"/>
                  </a:moveTo>
                  <a:lnTo>
                    <a:pt x="14144" y="16972"/>
                  </a:lnTo>
                  <a:cubicBezTo>
                    <a:pt x="14139" y="16984"/>
                    <a:pt x="14135" y="16996"/>
                    <a:pt x="14132" y="17007"/>
                  </a:cubicBezTo>
                  <a:lnTo>
                    <a:pt x="14169" y="16947"/>
                  </a:lnTo>
                  <a:close/>
                  <a:moveTo>
                    <a:pt x="15621" y="17007"/>
                  </a:moveTo>
                  <a:cubicBezTo>
                    <a:pt x="15609" y="17009"/>
                    <a:pt x="15600" y="17016"/>
                    <a:pt x="15609" y="17021"/>
                  </a:cubicBezTo>
                  <a:lnTo>
                    <a:pt x="15609" y="17021"/>
                  </a:lnTo>
                  <a:cubicBezTo>
                    <a:pt x="15613" y="17017"/>
                    <a:pt x="15617" y="17011"/>
                    <a:pt x="15621" y="17007"/>
                  </a:cubicBezTo>
                  <a:close/>
                  <a:moveTo>
                    <a:pt x="15609" y="17021"/>
                  </a:moveTo>
                  <a:lnTo>
                    <a:pt x="15609" y="17021"/>
                  </a:lnTo>
                  <a:cubicBezTo>
                    <a:pt x="15608" y="17022"/>
                    <a:pt x="15607" y="17023"/>
                    <a:pt x="15607" y="17023"/>
                  </a:cubicBezTo>
                  <a:lnTo>
                    <a:pt x="15609" y="17021"/>
                  </a:lnTo>
                  <a:cubicBezTo>
                    <a:pt x="15609" y="17021"/>
                    <a:pt x="15609" y="17021"/>
                    <a:pt x="15609" y="17021"/>
                  </a:cubicBezTo>
                  <a:close/>
                  <a:moveTo>
                    <a:pt x="6359" y="17098"/>
                  </a:moveTo>
                  <a:cubicBezTo>
                    <a:pt x="6366" y="17107"/>
                    <a:pt x="6373" y="17118"/>
                    <a:pt x="6378" y="17128"/>
                  </a:cubicBezTo>
                  <a:cubicBezTo>
                    <a:pt x="6387" y="17123"/>
                    <a:pt x="6375" y="17114"/>
                    <a:pt x="6359" y="17098"/>
                  </a:cubicBezTo>
                  <a:close/>
                  <a:moveTo>
                    <a:pt x="9558" y="17088"/>
                  </a:moveTo>
                  <a:lnTo>
                    <a:pt x="9623" y="17167"/>
                  </a:lnTo>
                  <a:cubicBezTo>
                    <a:pt x="9622" y="17151"/>
                    <a:pt x="9619" y="17133"/>
                    <a:pt x="9629" y="17133"/>
                  </a:cubicBezTo>
                  <a:cubicBezTo>
                    <a:pt x="9633" y="17133"/>
                    <a:pt x="9640" y="17137"/>
                    <a:pt x="9651" y="17146"/>
                  </a:cubicBezTo>
                  <a:cubicBezTo>
                    <a:pt x="9632" y="17110"/>
                    <a:pt x="9624" y="17099"/>
                    <a:pt x="9620" y="17099"/>
                  </a:cubicBezTo>
                  <a:cubicBezTo>
                    <a:pt x="9615" y="17099"/>
                    <a:pt x="9617" y="17122"/>
                    <a:pt x="9603" y="17122"/>
                  </a:cubicBezTo>
                  <a:cubicBezTo>
                    <a:pt x="9595" y="17122"/>
                    <a:pt x="9582" y="17114"/>
                    <a:pt x="9558" y="17088"/>
                  </a:cubicBezTo>
                  <a:close/>
                  <a:moveTo>
                    <a:pt x="13822" y="17278"/>
                  </a:moveTo>
                  <a:cubicBezTo>
                    <a:pt x="13822" y="17279"/>
                    <a:pt x="13822" y="17280"/>
                    <a:pt x="13822" y="17281"/>
                  </a:cubicBezTo>
                  <a:lnTo>
                    <a:pt x="13822" y="17278"/>
                  </a:lnTo>
                  <a:close/>
                  <a:moveTo>
                    <a:pt x="11517" y="17309"/>
                  </a:moveTo>
                  <a:lnTo>
                    <a:pt x="11517" y="17309"/>
                  </a:lnTo>
                  <a:cubicBezTo>
                    <a:pt x="11516" y="17311"/>
                    <a:pt x="11514" y="17312"/>
                    <a:pt x="11513" y="17313"/>
                  </a:cubicBezTo>
                  <a:cubicBezTo>
                    <a:pt x="11514" y="17312"/>
                    <a:pt x="11516" y="17311"/>
                    <a:pt x="11517" y="17309"/>
                  </a:cubicBezTo>
                  <a:close/>
                  <a:moveTo>
                    <a:pt x="15537" y="17200"/>
                  </a:moveTo>
                  <a:lnTo>
                    <a:pt x="15488" y="17278"/>
                  </a:lnTo>
                  <a:lnTo>
                    <a:pt x="15435" y="17394"/>
                  </a:lnTo>
                  <a:lnTo>
                    <a:pt x="15537" y="17200"/>
                  </a:lnTo>
                  <a:close/>
                  <a:moveTo>
                    <a:pt x="15384" y="17248"/>
                  </a:moveTo>
                  <a:lnTo>
                    <a:pt x="15257" y="17369"/>
                  </a:lnTo>
                  <a:lnTo>
                    <a:pt x="15257" y="17369"/>
                  </a:lnTo>
                  <a:lnTo>
                    <a:pt x="15257" y="17369"/>
                  </a:lnTo>
                  <a:lnTo>
                    <a:pt x="15199" y="17427"/>
                  </a:lnTo>
                  <a:cubicBezTo>
                    <a:pt x="15217" y="17424"/>
                    <a:pt x="15261" y="17422"/>
                    <a:pt x="15352" y="17350"/>
                  </a:cubicBezTo>
                  <a:lnTo>
                    <a:pt x="15352" y="17350"/>
                  </a:lnTo>
                  <a:lnTo>
                    <a:pt x="15259" y="17368"/>
                  </a:lnTo>
                  <a:lnTo>
                    <a:pt x="15259" y="17368"/>
                  </a:lnTo>
                  <a:cubicBezTo>
                    <a:pt x="15321" y="17307"/>
                    <a:pt x="15366" y="17267"/>
                    <a:pt x="15384" y="17248"/>
                  </a:cubicBezTo>
                  <a:close/>
                  <a:moveTo>
                    <a:pt x="15193" y="17426"/>
                  </a:moveTo>
                  <a:cubicBezTo>
                    <a:pt x="15187" y="17426"/>
                    <a:pt x="15184" y="17429"/>
                    <a:pt x="15182" y="17438"/>
                  </a:cubicBezTo>
                  <a:lnTo>
                    <a:pt x="15182" y="17441"/>
                  </a:lnTo>
                  <a:lnTo>
                    <a:pt x="15199" y="17427"/>
                  </a:lnTo>
                  <a:cubicBezTo>
                    <a:pt x="15197" y="17426"/>
                    <a:pt x="15195" y="17426"/>
                    <a:pt x="15193" y="17426"/>
                  </a:cubicBezTo>
                  <a:close/>
                  <a:moveTo>
                    <a:pt x="14997" y="17443"/>
                  </a:moveTo>
                  <a:cubicBezTo>
                    <a:pt x="14994" y="17443"/>
                    <a:pt x="14988" y="17445"/>
                    <a:pt x="14980" y="17448"/>
                  </a:cubicBezTo>
                  <a:lnTo>
                    <a:pt x="14980" y="17448"/>
                  </a:lnTo>
                  <a:cubicBezTo>
                    <a:pt x="14987" y="17448"/>
                    <a:pt x="14993" y="17448"/>
                    <a:pt x="14999" y="17448"/>
                  </a:cubicBezTo>
                  <a:cubicBezTo>
                    <a:pt x="15001" y="17445"/>
                    <a:pt x="15000" y="17443"/>
                    <a:pt x="14997" y="17443"/>
                  </a:cubicBezTo>
                  <a:close/>
                  <a:moveTo>
                    <a:pt x="15129" y="17378"/>
                  </a:moveTo>
                  <a:lnTo>
                    <a:pt x="15064" y="17466"/>
                  </a:lnTo>
                  <a:lnTo>
                    <a:pt x="15124" y="17411"/>
                  </a:lnTo>
                  <a:lnTo>
                    <a:pt x="15129" y="17378"/>
                  </a:lnTo>
                  <a:close/>
                  <a:moveTo>
                    <a:pt x="9804" y="17559"/>
                  </a:moveTo>
                  <a:cubicBezTo>
                    <a:pt x="9805" y="17559"/>
                    <a:pt x="9806" y="17559"/>
                    <a:pt x="9807" y="17559"/>
                  </a:cubicBezTo>
                  <a:lnTo>
                    <a:pt x="9807" y="17559"/>
                  </a:lnTo>
                  <a:cubicBezTo>
                    <a:pt x="9807" y="17559"/>
                    <a:pt x="9807" y="17559"/>
                    <a:pt x="9806" y="17559"/>
                  </a:cubicBezTo>
                  <a:close/>
                  <a:moveTo>
                    <a:pt x="9895" y="17642"/>
                  </a:moveTo>
                  <a:lnTo>
                    <a:pt x="9883" y="17649"/>
                  </a:lnTo>
                  <a:cubicBezTo>
                    <a:pt x="9885" y="17649"/>
                    <a:pt x="9890" y="17647"/>
                    <a:pt x="9895" y="17645"/>
                  </a:cubicBezTo>
                  <a:lnTo>
                    <a:pt x="9895" y="17642"/>
                  </a:lnTo>
                  <a:close/>
                  <a:moveTo>
                    <a:pt x="9807" y="17559"/>
                  </a:moveTo>
                  <a:lnTo>
                    <a:pt x="9807" y="17559"/>
                  </a:lnTo>
                  <a:cubicBezTo>
                    <a:pt x="9825" y="17583"/>
                    <a:pt x="9837" y="17631"/>
                    <a:pt x="9871" y="17654"/>
                  </a:cubicBezTo>
                  <a:lnTo>
                    <a:pt x="9883" y="17649"/>
                  </a:lnTo>
                  <a:cubicBezTo>
                    <a:pt x="9856" y="17649"/>
                    <a:pt x="9840" y="17568"/>
                    <a:pt x="9807" y="17559"/>
                  </a:cubicBezTo>
                  <a:close/>
                  <a:moveTo>
                    <a:pt x="15064" y="17466"/>
                  </a:moveTo>
                  <a:lnTo>
                    <a:pt x="14900" y="17612"/>
                  </a:lnTo>
                  <a:cubicBezTo>
                    <a:pt x="14911" y="17619"/>
                    <a:pt x="14955" y="17608"/>
                    <a:pt x="14923" y="17661"/>
                  </a:cubicBezTo>
                  <a:lnTo>
                    <a:pt x="15064" y="17466"/>
                  </a:lnTo>
                  <a:close/>
                  <a:moveTo>
                    <a:pt x="11151" y="17703"/>
                  </a:moveTo>
                  <a:cubicBezTo>
                    <a:pt x="11151" y="17706"/>
                    <a:pt x="11151" y="17709"/>
                    <a:pt x="11153" y="17709"/>
                  </a:cubicBezTo>
                  <a:cubicBezTo>
                    <a:pt x="11153" y="17709"/>
                    <a:pt x="11154" y="17709"/>
                    <a:pt x="11156" y="17707"/>
                  </a:cubicBezTo>
                  <a:cubicBezTo>
                    <a:pt x="11156" y="17705"/>
                    <a:pt x="11151" y="17705"/>
                    <a:pt x="11151" y="17703"/>
                  </a:cubicBezTo>
                  <a:close/>
                  <a:moveTo>
                    <a:pt x="14980" y="17448"/>
                  </a:moveTo>
                  <a:cubicBezTo>
                    <a:pt x="14903" y="17451"/>
                    <a:pt x="14827" y="17469"/>
                    <a:pt x="14758" y="17503"/>
                  </a:cubicBezTo>
                  <a:cubicBezTo>
                    <a:pt x="14737" y="17552"/>
                    <a:pt x="14705" y="17596"/>
                    <a:pt x="14663" y="17631"/>
                  </a:cubicBezTo>
                  <a:cubicBezTo>
                    <a:pt x="14644" y="17643"/>
                    <a:pt x="14634" y="17648"/>
                    <a:pt x="14629" y="17648"/>
                  </a:cubicBezTo>
                  <a:cubicBezTo>
                    <a:pt x="14616" y="17648"/>
                    <a:pt x="14641" y="17611"/>
                    <a:pt x="14632" y="17601"/>
                  </a:cubicBezTo>
                  <a:lnTo>
                    <a:pt x="14632" y="17601"/>
                  </a:lnTo>
                  <a:cubicBezTo>
                    <a:pt x="14639" y="17589"/>
                    <a:pt x="14643" y="17580"/>
                    <a:pt x="14640" y="17580"/>
                  </a:cubicBezTo>
                  <a:lnTo>
                    <a:pt x="14640" y="17580"/>
                  </a:lnTo>
                  <a:cubicBezTo>
                    <a:pt x="14638" y="17580"/>
                    <a:pt x="14629" y="17587"/>
                    <a:pt x="14612" y="17603"/>
                  </a:cubicBezTo>
                  <a:cubicBezTo>
                    <a:pt x="14617" y="17600"/>
                    <a:pt x="14620" y="17599"/>
                    <a:pt x="14622" y="17599"/>
                  </a:cubicBezTo>
                  <a:cubicBezTo>
                    <a:pt x="14625" y="17599"/>
                    <a:pt x="14627" y="17601"/>
                    <a:pt x="14630" y="17602"/>
                  </a:cubicBezTo>
                  <a:lnTo>
                    <a:pt x="14630" y="17602"/>
                  </a:lnTo>
                  <a:cubicBezTo>
                    <a:pt x="14606" y="17640"/>
                    <a:pt x="14557" y="17711"/>
                    <a:pt x="14581" y="17711"/>
                  </a:cubicBezTo>
                  <a:cubicBezTo>
                    <a:pt x="14591" y="17711"/>
                    <a:pt x="14615" y="17698"/>
                    <a:pt x="14661" y="17663"/>
                  </a:cubicBezTo>
                  <a:lnTo>
                    <a:pt x="14677" y="17635"/>
                  </a:lnTo>
                  <a:cubicBezTo>
                    <a:pt x="14781" y="17553"/>
                    <a:pt x="14928" y="17468"/>
                    <a:pt x="14980" y="17448"/>
                  </a:cubicBezTo>
                  <a:close/>
                  <a:moveTo>
                    <a:pt x="9950" y="17712"/>
                  </a:moveTo>
                  <a:cubicBezTo>
                    <a:pt x="9955" y="17719"/>
                    <a:pt x="9962" y="17726"/>
                    <a:pt x="9969" y="17730"/>
                  </a:cubicBezTo>
                  <a:lnTo>
                    <a:pt x="9950" y="17712"/>
                  </a:lnTo>
                  <a:close/>
                  <a:moveTo>
                    <a:pt x="9992" y="17730"/>
                  </a:moveTo>
                  <a:cubicBezTo>
                    <a:pt x="9988" y="17733"/>
                    <a:pt x="9984" y="17734"/>
                    <a:pt x="9980" y="17734"/>
                  </a:cubicBezTo>
                  <a:cubicBezTo>
                    <a:pt x="9976" y="17734"/>
                    <a:pt x="9972" y="17733"/>
                    <a:pt x="9969" y="17730"/>
                  </a:cubicBezTo>
                  <a:lnTo>
                    <a:pt x="9969" y="17730"/>
                  </a:lnTo>
                  <a:lnTo>
                    <a:pt x="9983" y="17742"/>
                  </a:lnTo>
                  <a:cubicBezTo>
                    <a:pt x="9987" y="17740"/>
                    <a:pt x="9992" y="17737"/>
                    <a:pt x="9990" y="17733"/>
                  </a:cubicBezTo>
                  <a:lnTo>
                    <a:pt x="9992" y="17730"/>
                  </a:lnTo>
                  <a:close/>
                  <a:moveTo>
                    <a:pt x="9983" y="17742"/>
                  </a:moveTo>
                  <a:lnTo>
                    <a:pt x="9978" y="17744"/>
                  </a:lnTo>
                  <a:cubicBezTo>
                    <a:pt x="9985" y="17751"/>
                    <a:pt x="9994" y="17754"/>
                    <a:pt x="10006" y="17756"/>
                  </a:cubicBezTo>
                  <a:lnTo>
                    <a:pt x="9983" y="17742"/>
                  </a:lnTo>
                  <a:close/>
                  <a:moveTo>
                    <a:pt x="13210" y="17668"/>
                  </a:moveTo>
                  <a:cubicBezTo>
                    <a:pt x="13184" y="17691"/>
                    <a:pt x="13152" y="17721"/>
                    <a:pt x="13103" y="17756"/>
                  </a:cubicBezTo>
                  <a:lnTo>
                    <a:pt x="13207" y="17668"/>
                  </a:lnTo>
                  <a:close/>
                  <a:moveTo>
                    <a:pt x="10946" y="17894"/>
                  </a:moveTo>
                  <a:cubicBezTo>
                    <a:pt x="10945" y="17897"/>
                    <a:pt x="10943" y="17899"/>
                    <a:pt x="10942" y="17902"/>
                  </a:cubicBezTo>
                  <a:cubicBezTo>
                    <a:pt x="10944" y="17899"/>
                    <a:pt x="10945" y="17897"/>
                    <a:pt x="10946" y="17894"/>
                  </a:cubicBezTo>
                  <a:close/>
                  <a:moveTo>
                    <a:pt x="10231" y="17897"/>
                  </a:moveTo>
                  <a:lnTo>
                    <a:pt x="10235" y="17906"/>
                  </a:lnTo>
                  <a:lnTo>
                    <a:pt x="10235" y="17906"/>
                  </a:lnTo>
                  <a:cubicBezTo>
                    <a:pt x="10235" y="17903"/>
                    <a:pt x="10234" y="17900"/>
                    <a:pt x="10231" y="17897"/>
                  </a:cubicBezTo>
                  <a:close/>
                  <a:moveTo>
                    <a:pt x="14941" y="17666"/>
                  </a:moveTo>
                  <a:lnTo>
                    <a:pt x="14941" y="17666"/>
                  </a:lnTo>
                  <a:cubicBezTo>
                    <a:pt x="14810" y="17793"/>
                    <a:pt x="14796" y="17829"/>
                    <a:pt x="14817" y="17837"/>
                  </a:cubicBezTo>
                  <a:lnTo>
                    <a:pt x="14817" y="17837"/>
                  </a:lnTo>
                  <a:lnTo>
                    <a:pt x="14735" y="17948"/>
                  </a:lnTo>
                  <a:cubicBezTo>
                    <a:pt x="14792" y="17911"/>
                    <a:pt x="14887" y="17834"/>
                    <a:pt x="14919" y="17834"/>
                  </a:cubicBezTo>
                  <a:cubicBezTo>
                    <a:pt x="14922" y="17834"/>
                    <a:pt x="14924" y="17834"/>
                    <a:pt x="14925" y="17835"/>
                  </a:cubicBezTo>
                  <a:cubicBezTo>
                    <a:pt x="14924" y="17829"/>
                    <a:pt x="14917" y="17827"/>
                    <a:pt x="14908" y="17827"/>
                  </a:cubicBezTo>
                  <a:cubicBezTo>
                    <a:pt x="14888" y="17827"/>
                    <a:pt x="14854" y="17837"/>
                    <a:pt x="14832" y="17837"/>
                  </a:cubicBezTo>
                  <a:cubicBezTo>
                    <a:pt x="14827" y="17837"/>
                    <a:pt x="14822" y="17836"/>
                    <a:pt x="14818" y="17835"/>
                  </a:cubicBezTo>
                  <a:lnTo>
                    <a:pt x="14941" y="17666"/>
                  </a:lnTo>
                  <a:close/>
                  <a:moveTo>
                    <a:pt x="10166" y="17939"/>
                  </a:moveTo>
                  <a:lnTo>
                    <a:pt x="10175" y="17951"/>
                  </a:lnTo>
                  <a:cubicBezTo>
                    <a:pt x="10175" y="17951"/>
                    <a:pt x="10177" y="17948"/>
                    <a:pt x="10180" y="17948"/>
                  </a:cubicBezTo>
                  <a:lnTo>
                    <a:pt x="10166" y="17939"/>
                  </a:lnTo>
                  <a:close/>
                  <a:moveTo>
                    <a:pt x="10180" y="17948"/>
                  </a:moveTo>
                  <a:lnTo>
                    <a:pt x="10194" y="17958"/>
                  </a:lnTo>
                  <a:cubicBezTo>
                    <a:pt x="10189" y="17953"/>
                    <a:pt x="10184" y="17948"/>
                    <a:pt x="10180" y="17948"/>
                  </a:cubicBezTo>
                  <a:close/>
                  <a:moveTo>
                    <a:pt x="10196" y="17958"/>
                  </a:moveTo>
                  <a:cubicBezTo>
                    <a:pt x="10205" y="17965"/>
                    <a:pt x="10212" y="17976"/>
                    <a:pt x="10224" y="17976"/>
                  </a:cubicBezTo>
                  <a:lnTo>
                    <a:pt x="10224" y="17974"/>
                  </a:lnTo>
                  <a:lnTo>
                    <a:pt x="10196" y="17958"/>
                  </a:lnTo>
                  <a:close/>
                  <a:moveTo>
                    <a:pt x="14626" y="17800"/>
                  </a:moveTo>
                  <a:cubicBezTo>
                    <a:pt x="14612" y="17800"/>
                    <a:pt x="14584" y="17814"/>
                    <a:pt x="14533" y="17849"/>
                  </a:cubicBezTo>
                  <a:cubicBezTo>
                    <a:pt x="14499" y="17932"/>
                    <a:pt x="14617" y="17851"/>
                    <a:pt x="14517" y="18013"/>
                  </a:cubicBezTo>
                  <a:lnTo>
                    <a:pt x="14517" y="18016"/>
                  </a:lnTo>
                  <a:cubicBezTo>
                    <a:pt x="14566" y="17935"/>
                    <a:pt x="14668" y="17800"/>
                    <a:pt x="14626" y="17800"/>
                  </a:cubicBezTo>
                  <a:close/>
                  <a:moveTo>
                    <a:pt x="13047" y="18009"/>
                  </a:moveTo>
                  <a:cubicBezTo>
                    <a:pt x="13043" y="18034"/>
                    <a:pt x="13029" y="18060"/>
                    <a:pt x="13008" y="18081"/>
                  </a:cubicBezTo>
                  <a:cubicBezTo>
                    <a:pt x="13015" y="18085"/>
                    <a:pt x="13022" y="18087"/>
                    <a:pt x="13038" y="18087"/>
                  </a:cubicBezTo>
                  <a:cubicBezTo>
                    <a:pt x="13066" y="18062"/>
                    <a:pt x="13050" y="18030"/>
                    <a:pt x="13047" y="18009"/>
                  </a:cubicBezTo>
                  <a:close/>
                  <a:moveTo>
                    <a:pt x="10297" y="17970"/>
                  </a:moveTo>
                  <a:cubicBezTo>
                    <a:pt x="10272" y="17970"/>
                    <a:pt x="10250" y="17978"/>
                    <a:pt x="10245" y="18004"/>
                  </a:cubicBezTo>
                  <a:cubicBezTo>
                    <a:pt x="10248" y="18004"/>
                    <a:pt x="10251" y="18004"/>
                    <a:pt x="10253" y="18004"/>
                  </a:cubicBezTo>
                  <a:cubicBezTo>
                    <a:pt x="10292" y="18004"/>
                    <a:pt x="10296" y="18016"/>
                    <a:pt x="10336" y="18016"/>
                  </a:cubicBezTo>
                  <a:cubicBezTo>
                    <a:pt x="10341" y="18016"/>
                    <a:pt x="10347" y="18016"/>
                    <a:pt x="10354" y="18016"/>
                  </a:cubicBezTo>
                  <a:cubicBezTo>
                    <a:pt x="10381" y="18034"/>
                    <a:pt x="10384" y="18064"/>
                    <a:pt x="10370" y="18071"/>
                  </a:cubicBezTo>
                  <a:cubicBezTo>
                    <a:pt x="10385" y="18071"/>
                    <a:pt x="10396" y="18107"/>
                    <a:pt x="10421" y="18107"/>
                  </a:cubicBezTo>
                  <a:cubicBezTo>
                    <a:pt x="10423" y="18107"/>
                    <a:pt x="10425" y="18107"/>
                    <a:pt x="10428" y="18106"/>
                  </a:cubicBezTo>
                  <a:cubicBezTo>
                    <a:pt x="10418" y="18053"/>
                    <a:pt x="10379" y="18009"/>
                    <a:pt x="10328" y="17997"/>
                  </a:cubicBezTo>
                  <a:cubicBezTo>
                    <a:pt x="10328" y="17983"/>
                    <a:pt x="10342" y="17983"/>
                    <a:pt x="10349" y="17979"/>
                  </a:cubicBezTo>
                  <a:lnTo>
                    <a:pt x="10351" y="17979"/>
                  </a:lnTo>
                  <a:cubicBezTo>
                    <a:pt x="10334" y="17974"/>
                    <a:pt x="10315" y="17970"/>
                    <a:pt x="10297" y="17970"/>
                  </a:cubicBezTo>
                  <a:close/>
                  <a:moveTo>
                    <a:pt x="10493" y="18094"/>
                  </a:moveTo>
                  <a:lnTo>
                    <a:pt x="10500" y="18120"/>
                  </a:lnTo>
                  <a:lnTo>
                    <a:pt x="10504" y="18111"/>
                  </a:lnTo>
                  <a:cubicBezTo>
                    <a:pt x="10502" y="18106"/>
                    <a:pt x="10497" y="18099"/>
                    <a:pt x="10493" y="18094"/>
                  </a:cubicBezTo>
                  <a:close/>
                  <a:moveTo>
                    <a:pt x="10449" y="18143"/>
                  </a:moveTo>
                  <a:lnTo>
                    <a:pt x="10405" y="18157"/>
                  </a:lnTo>
                  <a:lnTo>
                    <a:pt x="10446" y="18185"/>
                  </a:lnTo>
                  <a:cubicBezTo>
                    <a:pt x="10462" y="18185"/>
                    <a:pt x="10474" y="18162"/>
                    <a:pt x="10449" y="18143"/>
                  </a:cubicBezTo>
                  <a:close/>
                  <a:moveTo>
                    <a:pt x="15354" y="13368"/>
                  </a:moveTo>
                  <a:lnTo>
                    <a:pt x="15034" y="13430"/>
                  </a:lnTo>
                  <a:lnTo>
                    <a:pt x="15025" y="13430"/>
                  </a:lnTo>
                  <a:lnTo>
                    <a:pt x="15034" y="13432"/>
                  </a:lnTo>
                  <a:lnTo>
                    <a:pt x="15128" y="13459"/>
                  </a:lnTo>
                  <a:lnTo>
                    <a:pt x="15128" y="13459"/>
                  </a:lnTo>
                  <a:lnTo>
                    <a:pt x="15034" y="13463"/>
                  </a:lnTo>
                  <a:cubicBezTo>
                    <a:pt x="15030" y="13463"/>
                    <a:pt x="15025" y="13463"/>
                    <a:pt x="15021" y="13463"/>
                  </a:cubicBezTo>
                  <a:cubicBezTo>
                    <a:pt x="14950" y="13463"/>
                    <a:pt x="14872" y="13429"/>
                    <a:pt x="14869" y="13414"/>
                  </a:cubicBezTo>
                  <a:lnTo>
                    <a:pt x="14679" y="13446"/>
                  </a:lnTo>
                  <a:cubicBezTo>
                    <a:pt x="14684" y="13430"/>
                    <a:pt x="14716" y="13426"/>
                    <a:pt x="14742" y="13414"/>
                  </a:cubicBezTo>
                  <a:lnTo>
                    <a:pt x="14742" y="13414"/>
                  </a:lnTo>
                  <a:cubicBezTo>
                    <a:pt x="14721" y="13422"/>
                    <a:pt x="14707" y="13425"/>
                    <a:pt x="14699" y="13425"/>
                  </a:cubicBezTo>
                  <a:cubicBezTo>
                    <a:pt x="14675" y="13425"/>
                    <a:pt x="14690" y="13400"/>
                    <a:pt x="14667" y="13400"/>
                  </a:cubicBezTo>
                  <a:cubicBezTo>
                    <a:pt x="14660" y="13400"/>
                    <a:pt x="14648" y="13403"/>
                    <a:pt x="14631" y="13409"/>
                  </a:cubicBezTo>
                  <a:cubicBezTo>
                    <a:pt x="14642" y="13419"/>
                    <a:pt x="14624" y="13432"/>
                    <a:pt x="14621" y="13442"/>
                  </a:cubicBezTo>
                  <a:cubicBezTo>
                    <a:pt x="14593" y="13428"/>
                    <a:pt x="14543" y="13422"/>
                    <a:pt x="14490" y="13422"/>
                  </a:cubicBezTo>
                  <a:cubicBezTo>
                    <a:pt x="14457" y="13422"/>
                    <a:pt x="14422" y="13424"/>
                    <a:pt x="14392" y="13428"/>
                  </a:cubicBezTo>
                  <a:lnTo>
                    <a:pt x="14408" y="13400"/>
                  </a:lnTo>
                  <a:cubicBezTo>
                    <a:pt x="14388" y="13399"/>
                    <a:pt x="14367" y="13399"/>
                    <a:pt x="14347" y="13399"/>
                  </a:cubicBezTo>
                  <a:cubicBezTo>
                    <a:pt x="14222" y="13399"/>
                    <a:pt x="14089" y="13414"/>
                    <a:pt x="13956" y="13414"/>
                  </a:cubicBezTo>
                  <a:cubicBezTo>
                    <a:pt x="14009" y="13426"/>
                    <a:pt x="13998" y="13472"/>
                    <a:pt x="13951" y="13477"/>
                  </a:cubicBezTo>
                  <a:lnTo>
                    <a:pt x="13945" y="13462"/>
                  </a:lnTo>
                  <a:lnTo>
                    <a:pt x="13945" y="13462"/>
                  </a:lnTo>
                  <a:cubicBezTo>
                    <a:pt x="13946" y="13466"/>
                    <a:pt x="13940" y="13472"/>
                    <a:pt x="13921" y="13481"/>
                  </a:cubicBezTo>
                  <a:cubicBezTo>
                    <a:pt x="13861" y="13477"/>
                    <a:pt x="13882" y="13435"/>
                    <a:pt x="13914" y="13421"/>
                  </a:cubicBezTo>
                  <a:lnTo>
                    <a:pt x="13914" y="13421"/>
                  </a:lnTo>
                  <a:lnTo>
                    <a:pt x="13845" y="13437"/>
                  </a:lnTo>
                  <a:cubicBezTo>
                    <a:pt x="13840" y="13423"/>
                    <a:pt x="13856" y="13419"/>
                    <a:pt x="13861" y="13402"/>
                  </a:cubicBezTo>
                  <a:lnTo>
                    <a:pt x="13861" y="13402"/>
                  </a:lnTo>
                  <a:cubicBezTo>
                    <a:pt x="13856" y="13407"/>
                    <a:pt x="13849" y="13408"/>
                    <a:pt x="13841" y="13408"/>
                  </a:cubicBezTo>
                  <a:cubicBezTo>
                    <a:pt x="13813" y="13408"/>
                    <a:pt x="13772" y="13389"/>
                    <a:pt x="13736" y="13389"/>
                  </a:cubicBezTo>
                  <a:cubicBezTo>
                    <a:pt x="13720" y="13389"/>
                    <a:pt x="13706" y="13393"/>
                    <a:pt x="13694" y="13405"/>
                  </a:cubicBezTo>
                  <a:lnTo>
                    <a:pt x="13692" y="13393"/>
                  </a:lnTo>
                  <a:cubicBezTo>
                    <a:pt x="13534" y="13393"/>
                    <a:pt x="13462" y="13407"/>
                    <a:pt x="13335" y="13409"/>
                  </a:cubicBezTo>
                  <a:cubicBezTo>
                    <a:pt x="13330" y="13444"/>
                    <a:pt x="13281" y="13435"/>
                    <a:pt x="13244" y="13465"/>
                  </a:cubicBezTo>
                  <a:cubicBezTo>
                    <a:pt x="13153" y="13454"/>
                    <a:pt x="13053" y="13428"/>
                    <a:pt x="12945" y="13428"/>
                  </a:cubicBezTo>
                  <a:cubicBezTo>
                    <a:pt x="12940" y="13428"/>
                    <a:pt x="12936" y="13428"/>
                    <a:pt x="12931" y="13428"/>
                  </a:cubicBezTo>
                  <a:cubicBezTo>
                    <a:pt x="12853" y="13446"/>
                    <a:pt x="12911" y="13458"/>
                    <a:pt x="12873" y="13479"/>
                  </a:cubicBezTo>
                  <a:cubicBezTo>
                    <a:pt x="12867" y="13446"/>
                    <a:pt x="12755" y="13451"/>
                    <a:pt x="12813" y="13428"/>
                  </a:cubicBezTo>
                  <a:lnTo>
                    <a:pt x="12813" y="13428"/>
                  </a:lnTo>
                  <a:cubicBezTo>
                    <a:pt x="12697" y="13430"/>
                    <a:pt x="12581" y="13439"/>
                    <a:pt x="12468" y="13460"/>
                  </a:cubicBezTo>
                  <a:cubicBezTo>
                    <a:pt x="12486" y="13472"/>
                    <a:pt x="12507" y="13479"/>
                    <a:pt x="12496" y="13488"/>
                  </a:cubicBezTo>
                  <a:cubicBezTo>
                    <a:pt x="12491" y="13489"/>
                    <a:pt x="12487" y="13489"/>
                    <a:pt x="12483" y="13489"/>
                  </a:cubicBezTo>
                  <a:cubicBezTo>
                    <a:pt x="12455" y="13489"/>
                    <a:pt x="12424" y="13472"/>
                    <a:pt x="12428" y="13460"/>
                  </a:cubicBezTo>
                  <a:lnTo>
                    <a:pt x="12438" y="13456"/>
                  </a:lnTo>
                  <a:lnTo>
                    <a:pt x="12438" y="13456"/>
                  </a:lnTo>
                  <a:cubicBezTo>
                    <a:pt x="12408" y="13463"/>
                    <a:pt x="12377" y="13466"/>
                    <a:pt x="12345" y="13466"/>
                  </a:cubicBezTo>
                  <a:cubicBezTo>
                    <a:pt x="12210" y="13466"/>
                    <a:pt x="12061" y="13412"/>
                    <a:pt x="11940" y="13412"/>
                  </a:cubicBezTo>
                  <a:cubicBezTo>
                    <a:pt x="11903" y="13412"/>
                    <a:pt x="11868" y="13417"/>
                    <a:pt x="11837" y="13430"/>
                  </a:cubicBezTo>
                  <a:lnTo>
                    <a:pt x="11846" y="13426"/>
                  </a:lnTo>
                  <a:lnTo>
                    <a:pt x="11687" y="13463"/>
                  </a:lnTo>
                  <a:cubicBezTo>
                    <a:pt x="11612" y="13456"/>
                    <a:pt x="11731" y="13437"/>
                    <a:pt x="11677" y="13419"/>
                  </a:cubicBezTo>
                  <a:lnTo>
                    <a:pt x="11677" y="13419"/>
                  </a:lnTo>
                  <a:cubicBezTo>
                    <a:pt x="11618" y="13437"/>
                    <a:pt x="11567" y="13442"/>
                    <a:pt x="11520" y="13442"/>
                  </a:cubicBezTo>
                  <a:cubicBezTo>
                    <a:pt x="11465" y="13442"/>
                    <a:pt x="11415" y="13435"/>
                    <a:pt x="11364" y="13435"/>
                  </a:cubicBezTo>
                  <a:cubicBezTo>
                    <a:pt x="11331" y="13435"/>
                    <a:pt x="11298" y="13438"/>
                    <a:pt x="11262" y="13446"/>
                  </a:cubicBezTo>
                  <a:cubicBezTo>
                    <a:pt x="11223" y="13412"/>
                    <a:pt x="11162" y="13404"/>
                    <a:pt x="11093" y="13404"/>
                  </a:cubicBezTo>
                  <a:cubicBezTo>
                    <a:pt x="11020" y="13404"/>
                    <a:pt x="10937" y="13413"/>
                    <a:pt x="10862" y="13413"/>
                  </a:cubicBezTo>
                  <a:cubicBezTo>
                    <a:pt x="10811" y="13413"/>
                    <a:pt x="10763" y="13409"/>
                    <a:pt x="10724" y="13393"/>
                  </a:cubicBezTo>
                  <a:lnTo>
                    <a:pt x="10724" y="13393"/>
                  </a:lnTo>
                  <a:lnTo>
                    <a:pt x="10734" y="13416"/>
                  </a:lnTo>
                  <a:cubicBezTo>
                    <a:pt x="10725" y="13421"/>
                    <a:pt x="10718" y="13423"/>
                    <a:pt x="10712" y="13423"/>
                  </a:cubicBezTo>
                  <a:cubicBezTo>
                    <a:pt x="10691" y="13423"/>
                    <a:pt x="10681" y="13401"/>
                    <a:pt x="10660" y="13398"/>
                  </a:cubicBezTo>
                  <a:lnTo>
                    <a:pt x="10660" y="13398"/>
                  </a:lnTo>
                  <a:cubicBezTo>
                    <a:pt x="10664" y="13414"/>
                    <a:pt x="10701" y="13416"/>
                    <a:pt x="10678" y="13430"/>
                  </a:cubicBezTo>
                  <a:cubicBezTo>
                    <a:pt x="10621" y="13435"/>
                    <a:pt x="10564" y="13437"/>
                    <a:pt x="10506" y="13437"/>
                  </a:cubicBezTo>
                  <a:cubicBezTo>
                    <a:pt x="10233" y="13437"/>
                    <a:pt x="9950" y="13394"/>
                    <a:pt x="9674" y="13377"/>
                  </a:cubicBezTo>
                  <a:cubicBezTo>
                    <a:pt x="9671" y="13377"/>
                    <a:pt x="9668" y="13377"/>
                    <a:pt x="9665" y="13377"/>
                  </a:cubicBezTo>
                  <a:cubicBezTo>
                    <a:pt x="9576" y="13377"/>
                    <a:pt x="9591" y="13453"/>
                    <a:pt x="9517" y="13453"/>
                  </a:cubicBezTo>
                  <a:cubicBezTo>
                    <a:pt x="9501" y="13453"/>
                    <a:pt x="9480" y="13449"/>
                    <a:pt x="9452" y="13439"/>
                  </a:cubicBezTo>
                  <a:lnTo>
                    <a:pt x="9496" y="13398"/>
                  </a:lnTo>
                  <a:lnTo>
                    <a:pt x="9496" y="13398"/>
                  </a:lnTo>
                  <a:cubicBezTo>
                    <a:pt x="9399" y="13417"/>
                    <a:pt x="9301" y="13421"/>
                    <a:pt x="9202" y="13421"/>
                  </a:cubicBezTo>
                  <a:cubicBezTo>
                    <a:pt x="9141" y="13421"/>
                    <a:pt x="9079" y="13419"/>
                    <a:pt x="9017" y="13419"/>
                  </a:cubicBezTo>
                  <a:cubicBezTo>
                    <a:pt x="8928" y="13419"/>
                    <a:pt x="8840" y="13422"/>
                    <a:pt x="8754" y="13437"/>
                  </a:cubicBezTo>
                  <a:cubicBezTo>
                    <a:pt x="8768" y="13428"/>
                    <a:pt x="8770" y="13416"/>
                    <a:pt x="8793" y="13416"/>
                  </a:cubicBezTo>
                  <a:cubicBezTo>
                    <a:pt x="8778" y="13407"/>
                    <a:pt x="8753" y="13403"/>
                    <a:pt x="8727" y="13403"/>
                  </a:cubicBezTo>
                  <a:cubicBezTo>
                    <a:pt x="8670" y="13403"/>
                    <a:pt x="8603" y="13422"/>
                    <a:pt x="8603" y="13439"/>
                  </a:cubicBezTo>
                  <a:cubicBezTo>
                    <a:pt x="8566" y="13437"/>
                    <a:pt x="8596" y="13416"/>
                    <a:pt x="8573" y="13405"/>
                  </a:cubicBezTo>
                  <a:cubicBezTo>
                    <a:pt x="8566" y="13402"/>
                    <a:pt x="8557" y="13401"/>
                    <a:pt x="8549" y="13401"/>
                  </a:cubicBezTo>
                  <a:cubicBezTo>
                    <a:pt x="8512" y="13401"/>
                    <a:pt x="8470" y="13422"/>
                    <a:pt x="8441" y="13422"/>
                  </a:cubicBezTo>
                  <a:cubicBezTo>
                    <a:pt x="8431" y="13422"/>
                    <a:pt x="8424" y="13420"/>
                    <a:pt x="8418" y="13414"/>
                  </a:cubicBezTo>
                  <a:cubicBezTo>
                    <a:pt x="8415" y="13410"/>
                    <a:pt x="8420" y="13407"/>
                    <a:pt x="8426" y="13404"/>
                  </a:cubicBezTo>
                  <a:lnTo>
                    <a:pt x="8426" y="13404"/>
                  </a:lnTo>
                  <a:cubicBezTo>
                    <a:pt x="8382" y="13413"/>
                    <a:pt x="8290" y="13402"/>
                    <a:pt x="8318" y="13432"/>
                  </a:cubicBezTo>
                  <a:cubicBezTo>
                    <a:pt x="8297" y="13429"/>
                    <a:pt x="8277" y="13427"/>
                    <a:pt x="8258" y="13427"/>
                  </a:cubicBezTo>
                  <a:cubicBezTo>
                    <a:pt x="8213" y="13427"/>
                    <a:pt x="8171" y="13434"/>
                    <a:pt x="8131" y="13434"/>
                  </a:cubicBezTo>
                  <a:cubicBezTo>
                    <a:pt x="8112" y="13434"/>
                    <a:pt x="8093" y="13433"/>
                    <a:pt x="8075" y="13428"/>
                  </a:cubicBezTo>
                  <a:cubicBezTo>
                    <a:pt x="8062" y="13438"/>
                    <a:pt x="8043" y="13441"/>
                    <a:pt x="8024" y="13441"/>
                  </a:cubicBezTo>
                  <a:cubicBezTo>
                    <a:pt x="8000" y="13441"/>
                    <a:pt x="7974" y="13437"/>
                    <a:pt x="7952" y="13437"/>
                  </a:cubicBezTo>
                  <a:cubicBezTo>
                    <a:pt x="7929" y="13437"/>
                    <a:pt x="7911" y="13442"/>
                    <a:pt x="7905" y="13463"/>
                  </a:cubicBezTo>
                  <a:cubicBezTo>
                    <a:pt x="7909" y="13433"/>
                    <a:pt x="7865" y="13422"/>
                    <a:pt x="7814" y="13422"/>
                  </a:cubicBezTo>
                  <a:cubicBezTo>
                    <a:pt x="7768" y="13422"/>
                    <a:pt x="7717" y="13431"/>
                    <a:pt x="7690" y="13444"/>
                  </a:cubicBezTo>
                  <a:cubicBezTo>
                    <a:pt x="7708" y="13428"/>
                    <a:pt x="7641" y="13426"/>
                    <a:pt x="7662" y="13402"/>
                  </a:cubicBezTo>
                  <a:cubicBezTo>
                    <a:pt x="7597" y="13402"/>
                    <a:pt x="7539" y="13414"/>
                    <a:pt x="7548" y="13442"/>
                  </a:cubicBezTo>
                  <a:cubicBezTo>
                    <a:pt x="7521" y="13426"/>
                    <a:pt x="7493" y="13421"/>
                    <a:pt x="7465" y="13421"/>
                  </a:cubicBezTo>
                  <a:cubicBezTo>
                    <a:pt x="7409" y="13421"/>
                    <a:pt x="7354" y="13443"/>
                    <a:pt x="7309" y="13443"/>
                  </a:cubicBezTo>
                  <a:cubicBezTo>
                    <a:pt x="7282" y="13443"/>
                    <a:pt x="7259" y="13436"/>
                    <a:pt x="7240" y="13412"/>
                  </a:cubicBezTo>
                  <a:cubicBezTo>
                    <a:pt x="7048" y="13442"/>
                    <a:pt x="6869" y="13463"/>
                    <a:pt x="6695" y="13474"/>
                  </a:cubicBezTo>
                  <a:cubicBezTo>
                    <a:pt x="6702" y="13419"/>
                    <a:pt x="6888" y="13467"/>
                    <a:pt x="6881" y="13409"/>
                  </a:cubicBezTo>
                  <a:lnTo>
                    <a:pt x="6881" y="13409"/>
                  </a:lnTo>
                  <a:cubicBezTo>
                    <a:pt x="6734" y="13430"/>
                    <a:pt x="6643" y="13470"/>
                    <a:pt x="6513" y="13470"/>
                  </a:cubicBezTo>
                  <a:cubicBezTo>
                    <a:pt x="6495" y="13470"/>
                    <a:pt x="6476" y="13469"/>
                    <a:pt x="6457" y="13467"/>
                  </a:cubicBezTo>
                  <a:cubicBezTo>
                    <a:pt x="6415" y="13460"/>
                    <a:pt x="6480" y="13444"/>
                    <a:pt x="6494" y="13435"/>
                  </a:cubicBezTo>
                  <a:lnTo>
                    <a:pt x="6494" y="13435"/>
                  </a:lnTo>
                  <a:cubicBezTo>
                    <a:pt x="6436" y="13443"/>
                    <a:pt x="6379" y="13445"/>
                    <a:pt x="6324" y="13445"/>
                  </a:cubicBezTo>
                  <a:cubicBezTo>
                    <a:pt x="6290" y="13445"/>
                    <a:pt x="6257" y="13444"/>
                    <a:pt x="6224" y="13444"/>
                  </a:cubicBezTo>
                  <a:cubicBezTo>
                    <a:pt x="6158" y="13444"/>
                    <a:pt x="6093" y="13446"/>
                    <a:pt x="6030" y="13460"/>
                  </a:cubicBezTo>
                  <a:lnTo>
                    <a:pt x="6030" y="13460"/>
                  </a:lnTo>
                  <a:cubicBezTo>
                    <a:pt x="6045" y="13478"/>
                    <a:pt x="6013" y="13497"/>
                    <a:pt x="5977" y="13514"/>
                  </a:cubicBezTo>
                  <a:lnTo>
                    <a:pt x="5821" y="13585"/>
                  </a:lnTo>
                  <a:lnTo>
                    <a:pt x="5930" y="13625"/>
                  </a:lnTo>
                  <a:cubicBezTo>
                    <a:pt x="5954" y="13633"/>
                    <a:pt x="5978" y="13643"/>
                    <a:pt x="5993" y="13647"/>
                  </a:cubicBezTo>
                  <a:lnTo>
                    <a:pt x="5993" y="13647"/>
                  </a:lnTo>
                  <a:lnTo>
                    <a:pt x="5990" y="13654"/>
                  </a:lnTo>
                  <a:lnTo>
                    <a:pt x="5990" y="13654"/>
                  </a:lnTo>
                  <a:cubicBezTo>
                    <a:pt x="5983" y="13659"/>
                    <a:pt x="5981" y="13665"/>
                    <a:pt x="5983" y="13672"/>
                  </a:cubicBezTo>
                  <a:lnTo>
                    <a:pt x="5983" y="13672"/>
                  </a:lnTo>
                  <a:lnTo>
                    <a:pt x="5974" y="13692"/>
                  </a:lnTo>
                  <a:cubicBezTo>
                    <a:pt x="5981" y="13693"/>
                    <a:pt x="5987" y="13693"/>
                    <a:pt x="5992" y="13693"/>
                  </a:cubicBezTo>
                  <a:lnTo>
                    <a:pt x="5992" y="13693"/>
                  </a:lnTo>
                  <a:cubicBezTo>
                    <a:pt x="6012" y="13727"/>
                    <a:pt x="6051" y="13768"/>
                    <a:pt x="5977" y="13773"/>
                  </a:cubicBezTo>
                  <a:cubicBezTo>
                    <a:pt x="5987" y="13780"/>
                    <a:pt x="6000" y="13786"/>
                    <a:pt x="6011" y="13786"/>
                  </a:cubicBezTo>
                  <a:cubicBezTo>
                    <a:pt x="6018" y="13786"/>
                    <a:pt x="6024" y="13783"/>
                    <a:pt x="6028" y="13778"/>
                  </a:cubicBezTo>
                  <a:lnTo>
                    <a:pt x="6028" y="13778"/>
                  </a:lnTo>
                  <a:cubicBezTo>
                    <a:pt x="6041" y="13795"/>
                    <a:pt x="6042" y="13808"/>
                    <a:pt x="6024" y="13808"/>
                  </a:cubicBezTo>
                  <a:cubicBezTo>
                    <a:pt x="6020" y="13808"/>
                    <a:pt x="6015" y="13807"/>
                    <a:pt x="6009" y="13806"/>
                  </a:cubicBezTo>
                  <a:lnTo>
                    <a:pt x="6009" y="13806"/>
                  </a:lnTo>
                  <a:cubicBezTo>
                    <a:pt x="6093" y="13871"/>
                    <a:pt x="6086" y="13824"/>
                    <a:pt x="6151" y="13891"/>
                  </a:cubicBezTo>
                  <a:cubicBezTo>
                    <a:pt x="6148" y="13894"/>
                    <a:pt x="6144" y="13895"/>
                    <a:pt x="6140" y="13895"/>
                  </a:cubicBezTo>
                  <a:cubicBezTo>
                    <a:pt x="6134" y="13895"/>
                    <a:pt x="6126" y="13893"/>
                    <a:pt x="6118" y="13893"/>
                  </a:cubicBezTo>
                  <a:cubicBezTo>
                    <a:pt x="6115" y="13893"/>
                    <a:pt x="6112" y="13893"/>
                    <a:pt x="6109" y="13894"/>
                  </a:cubicBezTo>
                  <a:cubicBezTo>
                    <a:pt x="6167" y="13908"/>
                    <a:pt x="6220" y="13942"/>
                    <a:pt x="6257" y="13991"/>
                  </a:cubicBezTo>
                  <a:cubicBezTo>
                    <a:pt x="6251" y="13991"/>
                    <a:pt x="6249" y="13997"/>
                    <a:pt x="6244" y="13997"/>
                  </a:cubicBezTo>
                  <a:cubicBezTo>
                    <a:pt x="6242" y="13997"/>
                    <a:pt x="6239" y="13996"/>
                    <a:pt x="6236" y="13992"/>
                  </a:cubicBezTo>
                  <a:lnTo>
                    <a:pt x="6236" y="13992"/>
                  </a:lnTo>
                  <a:cubicBezTo>
                    <a:pt x="6334" y="14082"/>
                    <a:pt x="6442" y="14109"/>
                    <a:pt x="6531" y="14230"/>
                  </a:cubicBezTo>
                  <a:cubicBezTo>
                    <a:pt x="6461" y="14237"/>
                    <a:pt x="6554" y="14279"/>
                    <a:pt x="6526" y="14316"/>
                  </a:cubicBezTo>
                  <a:lnTo>
                    <a:pt x="6591" y="14364"/>
                  </a:lnTo>
                  <a:lnTo>
                    <a:pt x="6586" y="14325"/>
                  </a:lnTo>
                  <a:lnTo>
                    <a:pt x="6586" y="14325"/>
                  </a:lnTo>
                  <a:cubicBezTo>
                    <a:pt x="6635" y="14376"/>
                    <a:pt x="6702" y="14395"/>
                    <a:pt x="6735" y="14450"/>
                  </a:cubicBezTo>
                  <a:lnTo>
                    <a:pt x="6684" y="14425"/>
                  </a:lnTo>
                  <a:lnTo>
                    <a:pt x="6783" y="14513"/>
                  </a:lnTo>
                  <a:lnTo>
                    <a:pt x="6744" y="14448"/>
                  </a:lnTo>
                  <a:lnTo>
                    <a:pt x="6744" y="14448"/>
                  </a:lnTo>
                  <a:cubicBezTo>
                    <a:pt x="6757" y="14454"/>
                    <a:pt x="6766" y="14456"/>
                    <a:pt x="6773" y="14456"/>
                  </a:cubicBezTo>
                  <a:cubicBezTo>
                    <a:pt x="6790" y="14456"/>
                    <a:pt x="6793" y="14443"/>
                    <a:pt x="6801" y="14443"/>
                  </a:cubicBezTo>
                  <a:cubicBezTo>
                    <a:pt x="6808" y="14443"/>
                    <a:pt x="6817" y="14450"/>
                    <a:pt x="6837" y="14476"/>
                  </a:cubicBezTo>
                  <a:cubicBezTo>
                    <a:pt x="6836" y="14475"/>
                    <a:pt x="6835" y="14475"/>
                    <a:pt x="6835" y="14475"/>
                  </a:cubicBezTo>
                  <a:lnTo>
                    <a:pt x="6835" y="14475"/>
                  </a:lnTo>
                  <a:cubicBezTo>
                    <a:pt x="6829" y="14475"/>
                    <a:pt x="6886" y="14530"/>
                    <a:pt x="6892" y="14573"/>
                  </a:cubicBezTo>
                  <a:cubicBezTo>
                    <a:pt x="6932" y="14585"/>
                    <a:pt x="6969" y="14610"/>
                    <a:pt x="6992" y="14645"/>
                  </a:cubicBezTo>
                  <a:cubicBezTo>
                    <a:pt x="6990" y="14666"/>
                    <a:pt x="6946" y="14675"/>
                    <a:pt x="6946" y="14687"/>
                  </a:cubicBezTo>
                  <a:cubicBezTo>
                    <a:pt x="6946" y="14687"/>
                    <a:pt x="6947" y="14687"/>
                    <a:pt x="6947" y="14687"/>
                  </a:cubicBezTo>
                  <a:cubicBezTo>
                    <a:pt x="6999" y="14687"/>
                    <a:pt x="7068" y="14790"/>
                    <a:pt x="7127" y="14798"/>
                  </a:cubicBezTo>
                  <a:lnTo>
                    <a:pt x="7127" y="14798"/>
                  </a:lnTo>
                  <a:cubicBezTo>
                    <a:pt x="7127" y="14798"/>
                    <a:pt x="7126" y="14798"/>
                    <a:pt x="7126" y="14798"/>
                  </a:cubicBezTo>
                  <a:cubicBezTo>
                    <a:pt x="7112" y="14798"/>
                    <a:pt x="7101" y="14806"/>
                    <a:pt x="7096" y="14819"/>
                  </a:cubicBezTo>
                  <a:lnTo>
                    <a:pt x="7138" y="14816"/>
                  </a:lnTo>
                  <a:lnTo>
                    <a:pt x="7138" y="14816"/>
                  </a:lnTo>
                  <a:cubicBezTo>
                    <a:pt x="7154" y="14847"/>
                    <a:pt x="7154" y="14854"/>
                    <a:pt x="7136" y="14863"/>
                  </a:cubicBezTo>
                  <a:cubicBezTo>
                    <a:pt x="7151" y="14880"/>
                    <a:pt x="7160" y="14886"/>
                    <a:pt x="7166" y="14886"/>
                  </a:cubicBezTo>
                  <a:cubicBezTo>
                    <a:pt x="7178" y="14886"/>
                    <a:pt x="7177" y="14862"/>
                    <a:pt x="7186" y="14862"/>
                  </a:cubicBezTo>
                  <a:cubicBezTo>
                    <a:pt x="7192" y="14862"/>
                    <a:pt x="7201" y="14871"/>
                    <a:pt x="7219" y="14900"/>
                  </a:cubicBezTo>
                  <a:cubicBezTo>
                    <a:pt x="7212" y="14895"/>
                    <a:pt x="7212" y="14902"/>
                    <a:pt x="7194" y="14891"/>
                  </a:cubicBezTo>
                  <a:lnTo>
                    <a:pt x="7194" y="14891"/>
                  </a:lnTo>
                  <a:cubicBezTo>
                    <a:pt x="7268" y="14983"/>
                    <a:pt x="7368" y="15037"/>
                    <a:pt x="7433" y="15122"/>
                  </a:cubicBezTo>
                  <a:cubicBezTo>
                    <a:pt x="7430" y="15135"/>
                    <a:pt x="7425" y="15139"/>
                    <a:pt x="7419" y="15139"/>
                  </a:cubicBezTo>
                  <a:cubicBezTo>
                    <a:pt x="7403" y="15139"/>
                    <a:pt x="7377" y="15105"/>
                    <a:pt x="7364" y="15105"/>
                  </a:cubicBezTo>
                  <a:cubicBezTo>
                    <a:pt x="7360" y="15105"/>
                    <a:pt x="7357" y="15109"/>
                    <a:pt x="7356" y="15120"/>
                  </a:cubicBezTo>
                  <a:cubicBezTo>
                    <a:pt x="7472" y="15222"/>
                    <a:pt x="7623" y="15306"/>
                    <a:pt x="7720" y="15419"/>
                  </a:cubicBezTo>
                  <a:lnTo>
                    <a:pt x="7704" y="15396"/>
                  </a:lnTo>
                  <a:cubicBezTo>
                    <a:pt x="7710" y="15393"/>
                    <a:pt x="7716" y="15391"/>
                    <a:pt x="7722" y="15391"/>
                  </a:cubicBezTo>
                  <a:cubicBezTo>
                    <a:pt x="7765" y="15391"/>
                    <a:pt x="7767" y="15498"/>
                    <a:pt x="7831" y="15529"/>
                  </a:cubicBezTo>
                  <a:lnTo>
                    <a:pt x="7831" y="15529"/>
                  </a:lnTo>
                  <a:cubicBezTo>
                    <a:pt x="7828" y="15528"/>
                    <a:pt x="7826" y="15528"/>
                    <a:pt x="7823" y="15528"/>
                  </a:cubicBezTo>
                  <a:cubicBezTo>
                    <a:pt x="7810" y="15528"/>
                    <a:pt x="7796" y="15538"/>
                    <a:pt x="7800" y="15538"/>
                  </a:cubicBezTo>
                  <a:cubicBezTo>
                    <a:pt x="7800" y="15538"/>
                    <a:pt x="7801" y="15538"/>
                    <a:pt x="7801" y="15537"/>
                  </a:cubicBezTo>
                  <a:cubicBezTo>
                    <a:pt x="7866" y="15616"/>
                    <a:pt x="7959" y="15674"/>
                    <a:pt x="8084" y="15769"/>
                  </a:cubicBezTo>
                  <a:lnTo>
                    <a:pt x="8058" y="15767"/>
                  </a:lnTo>
                  <a:lnTo>
                    <a:pt x="8058" y="15767"/>
                  </a:lnTo>
                  <a:cubicBezTo>
                    <a:pt x="8089" y="15823"/>
                    <a:pt x="8165" y="15887"/>
                    <a:pt x="8205" y="15938"/>
                  </a:cubicBezTo>
                  <a:cubicBezTo>
                    <a:pt x="8221" y="15940"/>
                    <a:pt x="8237" y="15952"/>
                    <a:pt x="8247" y="15952"/>
                  </a:cubicBezTo>
                  <a:cubicBezTo>
                    <a:pt x="8252" y="15952"/>
                    <a:pt x="8256" y="15948"/>
                    <a:pt x="8256" y="15936"/>
                  </a:cubicBezTo>
                  <a:cubicBezTo>
                    <a:pt x="8330" y="16147"/>
                    <a:pt x="8564" y="16170"/>
                    <a:pt x="8633" y="16356"/>
                  </a:cubicBezTo>
                  <a:cubicBezTo>
                    <a:pt x="8622" y="16346"/>
                    <a:pt x="8603" y="16337"/>
                    <a:pt x="8598" y="16337"/>
                  </a:cubicBezTo>
                  <a:cubicBezTo>
                    <a:pt x="8595" y="16337"/>
                    <a:pt x="8595" y="16339"/>
                    <a:pt x="8599" y="16342"/>
                  </a:cubicBezTo>
                  <a:lnTo>
                    <a:pt x="8717" y="16437"/>
                  </a:lnTo>
                  <a:cubicBezTo>
                    <a:pt x="8728" y="16409"/>
                    <a:pt x="8715" y="16411"/>
                    <a:pt x="8710" y="16372"/>
                  </a:cubicBezTo>
                  <a:lnTo>
                    <a:pt x="8710" y="16372"/>
                  </a:lnTo>
                  <a:cubicBezTo>
                    <a:pt x="8745" y="16379"/>
                    <a:pt x="8777" y="16397"/>
                    <a:pt x="8800" y="16423"/>
                  </a:cubicBezTo>
                  <a:cubicBezTo>
                    <a:pt x="8788" y="16416"/>
                    <a:pt x="8780" y="16413"/>
                    <a:pt x="8774" y="16413"/>
                  </a:cubicBezTo>
                  <a:cubicBezTo>
                    <a:pt x="8752" y="16413"/>
                    <a:pt x="8768" y="16456"/>
                    <a:pt x="8776" y="16483"/>
                  </a:cubicBezTo>
                  <a:lnTo>
                    <a:pt x="8775" y="16483"/>
                  </a:lnTo>
                  <a:cubicBezTo>
                    <a:pt x="8775" y="16484"/>
                    <a:pt x="8776" y="16485"/>
                    <a:pt x="8776" y="16486"/>
                  </a:cubicBezTo>
                  <a:lnTo>
                    <a:pt x="8776" y="16486"/>
                  </a:lnTo>
                  <a:cubicBezTo>
                    <a:pt x="8776" y="16486"/>
                    <a:pt x="8776" y="16486"/>
                    <a:pt x="8776" y="16485"/>
                  </a:cubicBezTo>
                  <a:lnTo>
                    <a:pt x="8776" y="16485"/>
                  </a:lnTo>
                  <a:cubicBezTo>
                    <a:pt x="8777" y="16486"/>
                    <a:pt x="8777" y="16487"/>
                    <a:pt x="8777" y="16488"/>
                  </a:cubicBezTo>
                  <a:cubicBezTo>
                    <a:pt x="8782" y="16479"/>
                    <a:pt x="8796" y="16479"/>
                    <a:pt x="8800" y="16469"/>
                  </a:cubicBezTo>
                  <a:cubicBezTo>
                    <a:pt x="8806" y="16499"/>
                    <a:pt x="8813" y="16506"/>
                    <a:pt x="8822" y="16506"/>
                  </a:cubicBezTo>
                  <a:cubicBezTo>
                    <a:pt x="8831" y="16506"/>
                    <a:pt x="8843" y="16497"/>
                    <a:pt x="8856" y="16497"/>
                  </a:cubicBezTo>
                  <a:cubicBezTo>
                    <a:pt x="8869" y="16497"/>
                    <a:pt x="8885" y="16506"/>
                    <a:pt x="8902" y="16539"/>
                  </a:cubicBezTo>
                  <a:lnTo>
                    <a:pt x="8886" y="16546"/>
                  </a:lnTo>
                  <a:cubicBezTo>
                    <a:pt x="8921" y="16569"/>
                    <a:pt x="8960" y="16583"/>
                    <a:pt x="8990" y="16615"/>
                  </a:cubicBezTo>
                  <a:cubicBezTo>
                    <a:pt x="8987" y="16625"/>
                    <a:pt x="8983" y="16628"/>
                    <a:pt x="8978" y="16628"/>
                  </a:cubicBezTo>
                  <a:cubicBezTo>
                    <a:pt x="8966" y="16628"/>
                    <a:pt x="8950" y="16610"/>
                    <a:pt x="8935" y="16610"/>
                  </a:cubicBezTo>
                  <a:cubicBezTo>
                    <a:pt x="8932" y="16610"/>
                    <a:pt x="8929" y="16611"/>
                    <a:pt x="8926" y="16613"/>
                  </a:cubicBezTo>
                  <a:cubicBezTo>
                    <a:pt x="8970" y="16657"/>
                    <a:pt x="9055" y="16655"/>
                    <a:pt x="9072" y="16717"/>
                  </a:cubicBezTo>
                  <a:cubicBezTo>
                    <a:pt x="9046" y="16706"/>
                    <a:pt x="9021" y="16680"/>
                    <a:pt x="8995" y="16669"/>
                  </a:cubicBezTo>
                  <a:lnTo>
                    <a:pt x="8995" y="16669"/>
                  </a:lnTo>
                  <a:cubicBezTo>
                    <a:pt x="9009" y="16738"/>
                    <a:pt x="9023" y="16736"/>
                    <a:pt x="9048" y="16773"/>
                  </a:cubicBezTo>
                  <a:lnTo>
                    <a:pt x="9046" y="16768"/>
                  </a:lnTo>
                  <a:lnTo>
                    <a:pt x="9109" y="16856"/>
                  </a:lnTo>
                  <a:lnTo>
                    <a:pt x="9097" y="16831"/>
                  </a:lnTo>
                  <a:cubicBezTo>
                    <a:pt x="9102" y="16831"/>
                    <a:pt x="9106" y="16830"/>
                    <a:pt x="9111" y="16830"/>
                  </a:cubicBezTo>
                  <a:cubicBezTo>
                    <a:pt x="9212" y="16830"/>
                    <a:pt x="9222" y="16930"/>
                    <a:pt x="9328" y="16962"/>
                  </a:cubicBezTo>
                  <a:lnTo>
                    <a:pt x="9328" y="16962"/>
                  </a:lnTo>
                  <a:cubicBezTo>
                    <a:pt x="9301" y="16954"/>
                    <a:pt x="9286" y="16951"/>
                    <a:pt x="9278" y="16951"/>
                  </a:cubicBezTo>
                  <a:cubicBezTo>
                    <a:pt x="9255" y="16951"/>
                    <a:pt x="9290" y="16978"/>
                    <a:pt x="9266" y="16993"/>
                  </a:cubicBezTo>
                  <a:cubicBezTo>
                    <a:pt x="9278" y="17021"/>
                    <a:pt x="9296" y="17056"/>
                    <a:pt x="9280" y="17056"/>
                  </a:cubicBezTo>
                  <a:cubicBezTo>
                    <a:pt x="9338" y="17070"/>
                    <a:pt x="9322" y="17132"/>
                    <a:pt x="9403" y="17149"/>
                  </a:cubicBezTo>
                  <a:cubicBezTo>
                    <a:pt x="9396" y="17160"/>
                    <a:pt x="9438" y="17188"/>
                    <a:pt x="9408" y="17202"/>
                  </a:cubicBezTo>
                  <a:cubicBezTo>
                    <a:pt x="9420" y="17210"/>
                    <a:pt x="9427" y="17214"/>
                    <a:pt x="9430" y="17214"/>
                  </a:cubicBezTo>
                  <a:cubicBezTo>
                    <a:pt x="9442" y="17214"/>
                    <a:pt x="9416" y="17175"/>
                    <a:pt x="9429" y="17169"/>
                  </a:cubicBezTo>
                  <a:lnTo>
                    <a:pt x="9429" y="17169"/>
                  </a:lnTo>
                  <a:cubicBezTo>
                    <a:pt x="9526" y="17209"/>
                    <a:pt x="9554" y="17369"/>
                    <a:pt x="9695" y="17427"/>
                  </a:cubicBezTo>
                  <a:cubicBezTo>
                    <a:pt x="9797" y="17496"/>
                    <a:pt x="9844" y="17485"/>
                    <a:pt x="9936" y="17550"/>
                  </a:cubicBezTo>
                  <a:cubicBezTo>
                    <a:pt x="9942" y="17566"/>
                    <a:pt x="9935" y="17571"/>
                    <a:pt x="9924" y="17571"/>
                  </a:cubicBezTo>
                  <a:cubicBezTo>
                    <a:pt x="9908" y="17571"/>
                    <a:pt x="9883" y="17559"/>
                    <a:pt x="9883" y="17559"/>
                  </a:cubicBezTo>
                  <a:lnTo>
                    <a:pt x="9883" y="17559"/>
                  </a:lnTo>
                  <a:cubicBezTo>
                    <a:pt x="9911" y="17610"/>
                    <a:pt x="9950" y="17649"/>
                    <a:pt x="9999" y="17677"/>
                  </a:cubicBezTo>
                  <a:cubicBezTo>
                    <a:pt x="9983" y="17677"/>
                    <a:pt x="9985" y="17691"/>
                    <a:pt x="9987" y="17714"/>
                  </a:cubicBezTo>
                  <a:cubicBezTo>
                    <a:pt x="10024" y="17744"/>
                    <a:pt x="10043" y="17705"/>
                    <a:pt x="10073" y="17761"/>
                  </a:cubicBezTo>
                  <a:cubicBezTo>
                    <a:pt x="10061" y="17763"/>
                    <a:pt x="10050" y="17764"/>
                    <a:pt x="10039" y="17764"/>
                  </a:cubicBezTo>
                  <a:cubicBezTo>
                    <a:pt x="10027" y="17764"/>
                    <a:pt x="10016" y="17763"/>
                    <a:pt x="10006" y="17761"/>
                  </a:cubicBezTo>
                  <a:lnTo>
                    <a:pt x="10006" y="17761"/>
                  </a:lnTo>
                  <a:cubicBezTo>
                    <a:pt x="10052" y="17793"/>
                    <a:pt x="10105" y="17814"/>
                    <a:pt x="10154" y="17846"/>
                  </a:cubicBezTo>
                  <a:cubicBezTo>
                    <a:pt x="10153" y="17855"/>
                    <a:pt x="10147" y="17858"/>
                    <a:pt x="10139" y="17858"/>
                  </a:cubicBezTo>
                  <a:cubicBezTo>
                    <a:pt x="10123" y="17858"/>
                    <a:pt x="10098" y="17845"/>
                    <a:pt x="10082" y="17842"/>
                  </a:cubicBezTo>
                  <a:lnTo>
                    <a:pt x="10082" y="17842"/>
                  </a:lnTo>
                  <a:cubicBezTo>
                    <a:pt x="10131" y="17876"/>
                    <a:pt x="10200" y="17936"/>
                    <a:pt x="10242" y="17936"/>
                  </a:cubicBezTo>
                  <a:cubicBezTo>
                    <a:pt x="10245" y="17936"/>
                    <a:pt x="10248" y="17935"/>
                    <a:pt x="10252" y="17934"/>
                  </a:cubicBezTo>
                  <a:lnTo>
                    <a:pt x="10235" y="17906"/>
                  </a:lnTo>
                  <a:lnTo>
                    <a:pt x="10235" y="17906"/>
                  </a:lnTo>
                  <a:cubicBezTo>
                    <a:pt x="10237" y="17915"/>
                    <a:pt x="10226" y="17921"/>
                    <a:pt x="10214" y="17921"/>
                  </a:cubicBezTo>
                  <a:cubicBezTo>
                    <a:pt x="10209" y="17921"/>
                    <a:pt x="10205" y="17920"/>
                    <a:pt x="10201" y="17918"/>
                  </a:cubicBezTo>
                  <a:cubicBezTo>
                    <a:pt x="10145" y="17900"/>
                    <a:pt x="10154" y="17856"/>
                    <a:pt x="10161" y="17844"/>
                  </a:cubicBezTo>
                  <a:lnTo>
                    <a:pt x="10161" y="17844"/>
                  </a:lnTo>
                  <a:lnTo>
                    <a:pt x="10194" y="17867"/>
                  </a:lnTo>
                  <a:cubicBezTo>
                    <a:pt x="10217" y="17786"/>
                    <a:pt x="10073" y="17761"/>
                    <a:pt x="10017" y="17698"/>
                  </a:cubicBezTo>
                  <a:lnTo>
                    <a:pt x="10078" y="17686"/>
                  </a:lnTo>
                  <a:lnTo>
                    <a:pt x="9990" y="17659"/>
                  </a:lnTo>
                  <a:cubicBezTo>
                    <a:pt x="9986" y="17641"/>
                    <a:pt x="9993" y="17620"/>
                    <a:pt x="10010" y="17620"/>
                  </a:cubicBezTo>
                  <a:cubicBezTo>
                    <a:pt x="10016" y="17620"/>
                    <a:pt x="10023" y="17623"/>
                    <a:pt x="10031" y="17628"/>
                  </a:cubicBezTo>
                  <a:cubicBezTo>
                    <a:pt x="10008" y="17568"/>
                    <a:pt x="9983" y="17605"/>
                    <a:pt x="9966" y="17550"/>
                  </a:cubicBezTo>
                  <a:cubicBezTo>
                    <a:pt x="9966" y="17545"/>
                    <a:pt x="9968" y="17544"/>
                    <a:pt x="9971" y="17544"/>
                  </a:cubicBezTo>
                  <a:cubicBezTo>
                    <a:pt x="9972" y="17544"/>
                    <a:pt x="9974" y="17544"/>
                    <a:pt x="9976" y="17545"/>
                  </a:cubicBezTo>
                  <a:lnTo>
                    <a:pt x="9925" y="17515"/>
                  </a:lnTo>
                  <a:cubicBezTo>
                    <a:pt x="9934" y="17515"/>
                    <a:pt x="9939" y="17501"/>
                    <a:pt x="9948" y="17501"/>
                  </a:cubicBezTo>
                  <a:cubicBezTo>
                    <a:pt x="9951" y="17501"/>
                    <a:pt x="9956" y="17504"/>
                    <a:pt x="9962" y="17513"/>
                  </a:cubicBezTo>
                  <a:cubicBezTo>
                    <a:pt x="9911" y="17417"/>
                    <a:pt x="9820" y="17422"/>
                    <a:pt x="9820" y="17369"/>
                  </a:cubicBezTo>
                  <a:lnTo>
                    <a:pt x="9820" y="17369"/>
                  </a:lnTo>
                  <a:lnTo>
                    <a:pt x="9827" y="17371"/>
                  </a:lnTo>
                  <a:cubicBezTo>
                    <a:pt x="9792" y="17344"/>
                    <a:pt x="9775" y="17335"/>
                    <a:pt x="9765" y="17335"/>
                  </a:cubicBezTo>
                  <a:cubicBezTo>
                    <a:pt x="9749" y="17335"/>
                    <a:pt x="9752" y="17357"/>
                    <a:pt x="9726" y="17357"/>
                  </a:cubicBezTo>
                  <a:cubicBezTo>
                    <a:pt x="9717" y="17357"/>
                    <a:pt x="9703" y="17354"/>
                    <a:pt x="9684" y="17346"/>
                  </a:cubicBezTo>
                  <a:lnTo>
                    <a:pt x="9700" y="17227"/>
                  </a:lnTo>
                  <a:lnTo>
                    <a:pt x="9663" y="17244"/>
                  </a:lnTo>
                  <a:cubicBezTo>
                    <a:pt x="9653" y="17232"/>
                    <a:pt x="9635" y="17211"/>
                    <a:pt x="9649" y="17204"/>
                  </a:cubicBezTo>
                  <a:cubicBezTo>
                    <a:pt x="9637" y="17200"/>
                    <a:pt x="9630" y="17198"/>
                    <a:pt x="9626" y="17198"/>
                  </a:cubicBezTo>
                  <a:cubicBezTo>
                    <a:pt x="9612" y="17198"/>
                    <a:pt x="9632" y="17219"/>
                    <a:pt x="9611" y="17219"/>
                  </a:cubicBezTo>
                  <a:cubicBezTo>
                    <a:pt x="9609" y="17219"/>
                    <a:pt x="9607" y="17218"/>
                    <a:pt x="9605" y="17218"/>
                  </a:cubicBezTo>
                  <a:cubicBezTo>
                    <a:pt x="9579" y="17142"/>
                    <a:pt x="9456" y="17091"/>
                    <a:pt x="9489" y="17037"/>
                  </a:cubicBezTo>
                  <a:lnTo>
                    <a:pt x="9489" y="17037"/>
                  </a:lnTo>
                  <a:cubicBezTo>
                    <a:pt x="9459" y="17039"/>
                    <a:pt x="9493" y="17074"/>
                    <a:pt x="9481" y="17074"/>
                  </a:cubicBezTo>
                  <a:cubicBezTo>
                    <a:pt x="9477" y="17074"/>
                    <a:pt x="9469" y="17070"/>
                    <a:pt x="9452" y="17060"/>
                  </a:cubicBezTo>
                  <a:cubicBezTo>
                    <a:pt x="9484" y="16998"/>
                    <a:pt x="9385" y="17007"/>
                    <a:pt x="9359" y="16940"/>
                  </a:cubicBezTo>
                  <a:cubicBezTo>
                    <a:pt x="9362" y="16939"/>
                    <a:pt x="9365" y="16939"/>
                    <a:pt x="9368" y="16939"/>
                  </a:cubicBezTo>
                  <a:cubicBezTo>
                    <a:pt x="9388" y="16939"/>
                    <a:pt x="9405" y="16953"/>
                    <a:pt x="9410" y="16953"/>
                  </a:cubicBezTo>
                  <a:cubicBezTo>
                    <a:pt x="9414" y="16953"/>
                    <a:pt x="9413" y="16945"/>
                    <a:pt x="9403" y="16919"/>
                  </a:cubicBezTo>
                  <a:cubicBezTo>
                    <a:pt x="9399" y="16920"/>
                    <a:pt x="9395" y="16920"/>
                    <a:pt x="9392" y="16920"/>
                  </a:cubicBezTo>
                  <a:cubicBezTo>
                    <a:pt x="9334" y="16920"/>
                    <a:pt x="9322" y="16820"/>
                    <a:pt x="9278" y="16792"/>
                  </a:cubicBezTo>
                  <a:cubicBezTo>
                    <a:pt x="9274" y="16795"/>
                    <a:pt x="9269" y="16797"/>
                    <a:pt x="9264" y="16797"/>
                  </a:cubicBezTo>
                  <a:cubicBezTo>
                    <a:pt x="9227" y="16797"/>
                    <a:pt x="9171" y="16713"/>
                    <a:pt x="9106" y="16666"/>
                  </a:cubicBezTo>
                  <a:cubicBezTo>
                    <a:pt x="9120" y="16659"/>
                    <a:pt x="9002" y="16527"/>
                    <a:pt x="8956" y="16455"/>
                  </a:cubicBezTo>
                  <a:lnTo>
                    <a:pt x="8957" y="16455"/>
                  </a:lnTo>
                  <a:lnTo>
                    <a:pt x="8957" y="16455"/>
                  </a:lnTo>
                  <a:cubicBezTo>
                    <a:pt x="8953" y="16456"/>
                    <a:pt x="8950" y="16456"/>
                    <a:pt x="8947" y="16456"/>
                  </a:cubicBezTo>
                  <a:cubicBezTo>
                    <a:pt x="8906" y="16456"/>
                    <a:pt x="8857" y="16400"/>
                    <a:pt x="8810" y="16365"/>
                  </a:cubicBezTo>
                  <a:cubicBezTo>
                    <a:pt x="8821" y="16357"/>
                    <a:pt x="8830" y="16353"/>
                    <a:pt x="8841" y="16353"/>
                  </a:cubicBezTo>
                  <a:cubicBezTo>
                    <a:pt x="8852" y="16353"/>
                    <a:pt x="8864" y="16357"/>
                    <a:pt x="8881" y="16365"/>
                  </a:cubicBezTo>
                  <a:lnTo>
                    <a:pt x="8837" y="16323"/>
                  </a:lnTo>
                  <a:cubicBezTo>
                    <a:pt x="8812" y="16321"/>
                    <a:pt x="8786" y="16309"/>
                    <a:pt x="8768" y="16291"/>
                  </a:cubicBezTo>
                  <a:lnTo>
                    <a:pt x="8803" y="16279"/>
                  </a:lnTo>
                  <a:cubicBezTo>
                    <a:pt x="8745" y="16224"/>
                    <a:pt x="8661" y="16193"/>
                    <a:pt x="8606" y="16105"/>
                  </a:cubicBezTo>
                  <a:cubicBezTo>
                    <a:pt x="8584" y="16118"/>
                    <a:pt x="8592" y="16182"/>
                    <a:pt x="8554" y="16182"/>
                  </a:cubicBezTo>
                  <a:cubicBezTo>
                    <a:pt x="8543" y="16182"/>
                    <a:pt x="8528" y="16177"/>
                    <a:pt x="8508" y="16163"/>
                  </a:cubicBezTo>
                  <a:cubicBezTo>
                    <a:pt x="8516" y="16151"/>
                    <a:pt x="8528" y="16134"/>
                    <a:pt x="8546" y="16134"/>
                  </a:cubicBezTo>
                  <a:cubicBezTo>
                    <a:pt x="8549" y="16134"/>
                    <a:pt x="8552" y="16134"/>
                    <a:pt x="8555" y="16135"/>
                  </a:cubicBezTo>
                  <a:lnTo>
                    <a:pt x="8555" y="16135"/>
                  </a:lnTo>
                  <a:cubicBezTo>
                    <a:pt x="8544" y="16130"/>
                    <a:pt x="8526" y="16123"/>
                    <a:pt x="8520" y="16108"/>
                  </a:cubicBezTo>
                  <a:lnTo>
                    <a:pt x="8520" y="16108"/>
                  </a:lnTo>
                  <a:lnTo>
                    <a:pt x="8571" y="16117"/>
                  </a:lnTo>
                  <a:cubicBezTo>
                    <a:pt x="8562" y="16100"/>
                    <a:pt x="8554" y="16096"/>
                    <a:pt x="8548" y="16096"/>
                  </a:cubicBezTo>
                  <a:cubicBezTo>
                    <a:pt x="8542" y="16096"/>
                    <a:pt x="8537" y="16098"/>
                    <a:pt x="8531" y="16098"/>
                  </a:cubicBezTo>
                  <a:cubicBezTo>
                    <a:pt x="8526" y="16098"/>
                    <a:pt x="8520" y="16096"/>
                    <a:pt x="8513" y="16087"/>
                  </a:cubicBezTo>
                  <a:cubicBezTo>
                    <a:pt x="8531" y="16071"/>
                    <a:pt x="8506" y="16057"/>
                    <a:pt x="8522" y="16045"/>
                  </a:cubicBezTo>
                  <a:lnTo>
                    <a:pt x="8522" y="16045"/>
                  </a:lnTo>
                  <a:cubicBezTo>
                    <a:pt x="8531" y="16050"/>
                    <a:pt x="8538" y="16075"/>
                    <a:pt x="8555" y="16080"/>
                  </a:cubicBezTo>
                  <a:cubicBezTo>
                    <a:pt x="8529" y="16045"/>
                    <a:pt x="8504" y="15999"/>
                    <a:pt x="8506" y="15976"/>
                  </a:cubicBezTo>
                  <a:lnTo>
                    <a:pt x="8506" y="15976"/>
                  </a:lnTo>
                  <a:cubicBezTo>
                    <a:pt x="8500" y="15982"/>
                    <a:pt x="8492" y="15989"/>
                    <a:pt x="8482" y="15989"/>
                  </a:cubicBezTo>
                  <a:cubicBezTo>
                    <a:pt x="8475" y="15989"/>
                    <a:pt x="8467" y="15986"/>
                    <a:pt x="8457" y="15978"/>
                  </a:cubicBezTo>
                  <a:cubicBezTo>
                    <a:pt x="8399" y="15925"/>
                    <a:pt x="8460" y="15938"/>
                    <a:pt x="8436" y="15897"/>
                  </a:cubicBezTo>
                  <a:cubicBezTo>
                    <a:pt x="8416" y="15895"/>
                    <a:pt x="8397" y="15864"/>
                    <a:pt x="8377" y="15864"/>
                  </a:cubicBezTo>
                  <a:cubicBezTo>
                    <a:pt x="8371" y="15864"/>
                    <a:pt x="8366" y="15866"/>
                    <a:pt x="8360" y="15871"/>
                  </a:cubicBezTo>
                  <a:cubicBezTo>
                    <a:pt x="8344" y="15855"/>
                    <a:pt x="8353" y="15839"/>
                    <a:pt x="8353" y="15825"/>
                  </a:cubicBezTo>
                  <a:cubicBezTo>
                    <a:pt x="8322" y="15812"/>
                    <a:pt x="8252" y="15736"/>
                    <a:pt x="8227" y="15736"/>
                  </a:cubicBezTo>
                  <a:cubicBezTo>
                    <a:pt x="8221" y="15736"/>
                    <a:pt x="8218" y="15740"/>
                    <a:pt x="8218" y="15750"/>
                  </a:cubicBezTo>
                  <a:lnTo>
                    <a:pt x="8218" y="15750"/>
                  </a:lnTo>
                  <a:lnTo>
                    <a:pt x="8218" y="15750"/>
                  </a:lnTo>
                  <a:lnTo>
                    <a:pt x="8218" y="15750"/>
                  </a:lnTo>
                  <a:cubicBezTo>
                    <a:pt x="8218" y="15750"/>
                    <a:pt x="8218" y="15750"/>
                    <a:pt x="8218" y="15751"/>
                  </a:cubicBezTo>
                  <a:lnTo>
                    <a:pt x="8218" y="15751"/>
                  </a:lnTo>
                  <a:cubicBezTo>
                    <a:pt x="8218" y="15751"/>
                    <a:pt x="8218" y="15751"/>
                    <a:pt x="8218" y="15750"/>
                  </a:cubicBezTo>
                  <a:lnTo>
                    <a:pt x="8218" y="15750"/>
                  </a:lnTo>
                  <a:lnTo>
                    <a:pt x="8218" y="15751"/>
                  </a:lnTo>
                  <a:lnTo>
                    <a:pt x="8218" y="15751"/>
                  </a:lnTo>
                  <a:cubicBezTo>
                    <a:pt x="8218" y="15751"/>
                    <a:pt x="8218" y="15752"/>
                    <a:pt x="8218" y="15753"/>
                  </a:cubicBezTo>
                  <a:lnTo>
                    <a:pt x="8225" y="15762"/>
                  </a:lnTo>
                  <a:lnTo>
                    <a:pt x="8225" y="15762"/>
                  </a:lnTo>
                  <a:lnTo>
                    <a:pt x="8218" y="15760"/>
                  </a:lnTo>
                  <a:cubicBezTo>
                    <a:pt x="8096" y="15688"/>
                    <a:pt x="8035" y="15544"/>
                    <a:pt x="7929" y="15461"/>
                  </a:cubicBezTo>
                  <a:lnTo>
                    <a:pt x="7938" y="15452"/>
                  </a:lnTo>
                  <a:cubicBezTo>
                    <a:pt x="7871" y="15405"/>
                    <a:pt x="7803" y="15331"/>
                    <a:pt x="7746" y="15310"/>
                  </a:cubicBezTo>
                  <a:cubicBezTo>
                    <a:pt x="7729" y="15294"/>
                    <a:pt x="7722" y="15257"/>
                    <a:pt x="7741" y="15252"/>
                  </a:cubicBezTo>
                  <a:cubicBezTo>
                    <a:pt x="7692" y="15215"/>
                    <a:pt x="7676" y="15220"/>
                    <a:pt x="7627" y="15143"/>
                  </a:cubicBezTo>
                  <a:lnTo>
                    <a:pt x="7627" y="15143"/>
                  </a:lnTo>
                  <a:cubicBezTo>
                    <a:pt x="7641" y="15150"/>
                    <a:pt x="7649" y="15152"/>
                    <a:pt x="7653" y="15152"/>
                  </a:cubicBezTo>
                  <a:cubicBezTo>
                    <a:pt x="7659" y="15152"/>
                    <a:pt x="7657" y="15147"/>
                    <a:pt x="7657" y="15147"/>
                  </a:cubicBezTo>
                  <a:lnTo>
                    <a:pt x="7657" y="15147"/>
                  </a:lnTo>
                  <a:cubicBezTo>
                    <a:pt x="7658" y="15147"/>
                    <a:pt x="7662" y="15153"/>
                    <a:pt x="7685" y="15178"/>
                  </a:cubicBezTo>
                  <a:cubicBezTo>
                    <a:pt x="7637" y="15113"/>
                    <a:pt x="7637" y="15085"/>
                    <a:pt x="7553" y="15051"/>
                  </a:cubicBezTo>
                  <a:cubicBezTo>
                    <a:pt x="7595" y="15048"/>
                    <a:pt x="7539" y="14979"/>
                    <a:pt x="7504" y="14958"/>
                  </a:cubicBezTo>
                  <a:lnTo>
                    <a:pt x="7504" y="14958"/>
                  </a:lnTo>
                  <a:lnTo>
                    <a:pt x="7528" y="15013"/>
                  </a:lnTo>
                  <a:cubicBezTo>
                    <a:pt x="7497" y="14990"/>
                    <a:pt x="7472" y="14960"/>
                    <a:pt x="7446" y="14930"/>
                  </a:cubicBezTo>
                  <a:lnTo>
                    <a:pt x="7491" y="14916"/>
                  </a:lnTo>
                  <a:cubicBezTo>
                    <a:pt x="7412" y="14765"/>
                    <a:pt x="7222" y="14768"/>
                    <a:pt x="7196" y="14622"/>
                  </a:cubicBezTo>
                  <a:cubicBezTo>
                    <a:pt x="7193" y="14621"/>
                    <a:pt x="7190" y="14621"/>
                    <a:pt x="7188" y="14621"/>
                  </a:cubicBezTo>
                  <a:cubicBezTo>
                    <a:pt x="7157" y="14621"/>
                    <a:pt x="7235" y="14694"/>
                    <a:pt x="7195" y="14694"/>
                  </a:cubicBezTo>
                  <a:cubicBezTo>
                    <a:pt x="7194" y="14694"/>
                    <a:pt x="7193" y="14694"/>
                    <a:pt x="7191" y="14694"/>
                  </a:cubicBezTo>
                  <a:cubicBezTo>
                    <a:pt x="7143" y="14638"/>
                    <a:pt x="7131" y="14541"/>
                    <a:pt x="7113" y="14524"/>
                  </a:cubicBezTo>
                  <a:cubicBezTo>
                    <a:pt x="7057" y="14434"/>
                    <a:pt x="7004" y="14499"/>
                    <a:pt x="6939" y="14411"/>
                  </a:cubicBezTo>
                  <a:cubicBezTo>
                    <a:pt x="6937" y="14424"/>
                    <a:pt x="6929" y="14445"/>
                    <a:pt x="6905" y="14445"/>
                  </a:cubicBezTo>
                  <a:cubicBezTo>
                    <a:pt x="6892" y="14445"/>
                    <a:pt x="6874" y="14439"/>
                    <a:pt x="6851" y="14422"/>
                  </a:cubicBezTo>
                  <a:cubicBezTo>
                    <a:pt x="6810" y="14374"/>
                    <a:pt x="6823" y="14331"/>
                    <a:pt x="6852" y="14331"/>
                  </a:cubicBezTo>
                  <a:cubicBezTo>
                    <a:pt x="6858" y="14331"/>
                    <a:pt x="6864" y="14333"/>
                    <a:pt x="6872" y="14337"/>
                  </a:cubicBezTo>
                  <a:cubicBezTo>
                    <a:pt x="6885" y="14350"/>
                    <a:pt x="6890" y="14360"/>
                    <a:pt x="6885" y="14362"/>
                  </a:cubicBezTo>
                  <a:cubicBezTo>
                    <a:pt x="6898" y="14370"/>
                    <a:pt x="6912" y="14380"/>
                    <a:pt x="6919" y="14380"/>
                  </a:cubicBezTo>
                  <a:cubicBezTo>
                    <a:pt x="6924" y="14380"/>
                    <a:pt x="6926" y="14375"/>
                    <a:pt x="6923" y="14362"/>
                  </a:cubicBezTo>
                  <a:lnTo>
                    <a:pt x="6923" y="14362"/>
                  </a:lnTo>
                  <a:lnTo>
                    <a:pt x="6906" y="14364"/>
                  </a:lnTo>
                  <a:cubicBezTo>
                    <a:pt x="6890" y="14327"/>
                    <a:pt x="6816" y="14255"/>
                    <a:pt x="6851" y="14255"/>
                  </a:cubicBezTo>
                  <a:cubicBezTo>
                    <a:pt x="6837" y="14247"/>
                    <a:pt x="6828" y="14243"/>
                    <a:pt x="6823" y="14243"/>
                  </a:cubicBezTo>
                  <a:cubicBezTo>
                    <a:pt x="6814" y="14243"/>
                    <a:pt x="6819" y="14256"/>
                    <a:pt x="6830" y="14273"/>
                  </a:cubicBezTo>
                  <a:lnTo>
                    <a:pt x="6830" y="14273"/>
                  </a:lnTo>
                  <a:cubicBezTo>
                    <a:pt x="6780" y="14205"/>
                    <a:pt x="6731" y="14178"/>
                    <a:pt x="6677" y="14105"/>
                  </a:cubicBezTo>
                  <a:lnTo>
                    <a:pt x="6677" y="14105"/>
                  </a:lnTo>
                  <a:cubicBezTo>
                    <a:pt x="6681" y="14118"/>
                    <a:pt x="6680" y="14136"/>
                    <a:pt x="6673" y="14136"/>
                  </a:cubicBezTo>
                  <a:cubicBezTo>
                    <a:pt x="6672" y="14136"/>
                    <a:pt x="6670" y="14135"/>
                    <a:pt x="6668" y="14133"/>
                  </a:cubicBezTo>
                  <a:cubicBezTo>
                    <a:pt x="6624" y="14075"/>
                    <a:pt x="6607" y="14068"/>
                    <a:pt x="6593" y="14068"/>
                  </a:cubicBezTo>
                  <a:cubicBezTo>
                    <a:pt x="6589" y="14068"/>
                    <a:pt x="6585" y="14069"/>
                    <a:pt x="6580" y="14069"/>
                  </a:cubicBezTo>
                  <a:cubicBezTo>
                    <a:pt x="6569" y="14069"/>
                    <a:pt x="6555" y="14065"/>
                    <a:pt x="6528" y="14042"/>
                  </a:cubicBezTo>
                  <a:cubicBezTo>
                    <a:pt x="6505" y="13987"/>
                    <a:pt x="6582" y="14019"/>
                    <a:pt x="6498" y="13961"/>
                  </a:cubicBezTo>
                  <a:cubicBezTo>
                    <a:pt x="6480" y="13932"/>
                    <a:pt x="6488" y="13923"/>
                    <a:pt x="6502" y="13923"/>
                  </a:cubicBezTo>
                  <a:cubicBezTo>
                    <a:pt x="6514" y="13923"/>
                    <a:pt x="6531" y="13929"/>
                    <a:pt x="6542" y="13933"/>
                  </a:cubicBezTo>
                  <a:cubicBezTo>
                    <a:pt x="6459" y="13889"/>
                    <a:pt x="6438" y="13799"/>
                    <a:pt x="6406" y="13759"/>
                  </a:cubicBezTo>
                  <a:lnTo>
                    <a:pt x="6406" y="13759"/>
                  </a:lnTo>
                  <a:lnTo>
                    <a:pt x="6444" y="13783"/>
                  </a:lnTo>
                  <a:lnTo>
                    <a:pt x="6444" y="13783"/>
                  </a:lnTo>
                  <a:cubicBezTo>
                    <a:pt x="6422" y="13769"/>
                    <a:pt x="6405" y="13754"/>
                    <a:pt x="6389" y="13736"/>
                  </a:cubicBezTo>
                  <a:lnTo>
                    <a:pt x="6387" y="13776"/>
                  </a:lnTo>
                  <a:cubicBezTo>
                    <a:pt x="6371" y="13752"/>
                    <a:pt x="6355" y="13736"/>
                    <a:pt x="6364" y="13727"/>
                  </a:cubicBezTo>
                  <a:cubicBezTo>
                    <a:pt x="6362" y="13727"/>
                    <a:pt x="6360" y="13726"/>
                    <a:pt x="6359" y="13726"/>
                  </a:cubicBezTo>
                  <a:lnTo>
                    <a:pt x="6359" y="13726"/>
                  </a:lnTo>
                  <a:cubicBezTo>
                    <a:pt x="6376" y="13721"/>
                    <a:pt x="6390" y="13719"/>
                    <a:pt x="6403" y="13719"/>
                  </a:cubicBezTo>
                  <a:cubicBezTo>
                    <a:pt x="6443" y="13719"/>
                    <a:pt x="6463" y="13739"/>
                    <a:pt x="6507" y="13739"/>
                  </a:cubicBezTo>
                  <a:cubicBezTo>
                    <a:pt x="6519" y="13739"/>
                    <a:pt x="6533" y="13738"/>
                    <a:pt x="6549" y="13734"/>
                  </a:cubicBezTo>
                  <a:cubicBezTo>
                    <a:pt x="6521" y="13704"/>
                    <a:pt x="6517" y="13713"/>
                    <a:pt x="6584" y="13683"/>
                  </a:cubicBezTo>
                  <a:lnTo>
                    <a:pt x="6584" y="13683"/>
                  </a:lnTo>
                  <a:lnTo>
                    <a:pt x="6429" y="13704"/>
                  </a:lnTo>
                  <a:lnTo>
                    <a:pt x="6528" y="13660"/>
                  </a:lnTo>
                  <a:cubicBezTo>
                    <a:pt x="6487" y="13660"/>
                    <a:pt x="6442" y="13674"/>
                    <a:pt x="6412" y="13674"/>
                  </a:cubicBezTo>
                  <a:cubicBezTo>
                    <a:pt x="6408" y="13674"/>
                    <a:pt x="6404" y="13674"/>
                    <a:pt x="6401" y="13674"/>
                  </a:cubicBezTo>
                  <a:cubicBezTo>
                    <a:pt x="6450" y="13650"/>
                    <a:pt x="6445" y="13657"/>
                    <a:pt x="6422" y="13632"/>
                  </a:cubicBezTo>
                  <a:lnTo>
                    <a:pt x="6422" y="13632"/>
                  </a:lnTo>
                  <a:cubicBezTo>
                    <a:pt x="6439" y="13644"/>
                    <a:pt x="6456" y="13648"/>
                    <a:pt x="6473" y="13648"/>
                  </a:cubicBezTo>
                  <a:cubicBezTo>
                    <a:pt x="6509" y="13648"/>
                    <a:pt x="6546" y="13630"/>
                    <a:pt x="6585" y="13630"/>
                  </a:cubicBezTo>
                  <a:cubicBezTo>
                    <a:pt x="6598" y="13630"/>
                    <a:pt x="6610" y="13632"/>
                    <a:pt x="6624" y="13636"/>
                  </a:cubicBezTo>
                  <a:lnTo>
                    <a:pt x="6621" y="13711"/>
                  </a:lnTo>
                  <a:cubicBezTo>
                    <a:pt x="6643" y="13717"/>
                    <a:pt x="6663" y="13719"/>
                    <a:pt x="6684" y="13719"/>
                  </a:cubicBezTo>
                  <a:cubicBezTo>
                    <a:pt x="6755" y="13719"/>
                    <a:pt x="6823" y="13689"/>
                    <a:pt x="6914" y="13689"/>
                  </a:cubicBezTo>
                  <a:cubicBezTo>
                    <a:pt x="6930" y="13689"/>
                    <a:pt x="6947" y="13690"/>
                    <a:pt x="6964" y="13692"/>
                  </a:cubicBezTo>
                  <a:lnTo>
                    <a:pt x="6918" y="13678"/>
                  </a:lnTo>
                  <a:cubicBezTo>
                    <a:pt x="6927" y="13666"/>
                    <a:pt x="6943" y="13663"/>
                    <a:pt x="6963" y="13663"/>
                  </a:cubicBezTo>
                  <a:cubicBezTo>
                    <a:pt x="6981" y="13663"/>
                    <a:pt x="7002" y="13665"/>
                    <a:pt x="7022" y="13665"/>
                  </a:cubicBezTo>
                  <a:cubicBezTo>
                    <a:pt x="7033" y="13665"/>
                    <a:pt x="7044" y="13664"/>
                    <a:pt x="7055" y="13662"/>
                  </a:cubicBezTo>
                  <a:lnTo>
                    <a:pt x="7055" y="13662"/>
                  </a:lnTo>
                  <a:cubicBezTo>
                    <a:pt x="7050" y="13687"/>
                    <a:pt x="7078" y="13697"/>
                    <a:pt x="7099" y="13711"/>
                  </a:cubicBezTo>
                  <a:cubicBezTo>
                    <a:pt x="7099" y="13710"/>
                    <a:pt x="7099" y="13709"/>
                    <a:pt x="7099" y="13708"/>
                  </a:cubicBezTo>
                  <a:lnTo>
                    <a:pt x="7099" y="13708"/>
                  </a:lnTo>
                  <a:cubicBezTo>
                    <a:pt x="7100" y="13712"/>
                    <a:pt x="7105" y="13716"/>
                    <a:pt x="7113" y="13722"/>
                  </a:cubicBezTo>
                  <a:cubicBezTo>
                    <a:pt x="7110" y="13716"/>
                    <a:pt x="7106" y="13711"/>
                    <a:pt x="7100" y="13707"/>
                  </a:cubicBezTo>
                  <a:lnTo>
                    <a:pt x="7100" y="13707"/>
                  </a:lnTo>
                  <a:cubicBezTo>
                    <a:pt x="7100" y="13707"/>
                    <a:pt x="7099" y="13708"/>
                    <a:pt x="7099" y="13708"/>
                  </a:cubicBezTo>
                  <a:lnTo>
                    <a:pt x="7099" y="13708"/>
                  </a:lnTo>
                  <a:cubicBezTo>
                    <a:pt x="7099" y="13708"/>
                    <a:pt x="7099" y="13707"/>
                    <a:pt x="7099" y="13706"/>
                  </a:cubicBezTo>
                  <a:lnTo>
                    <a:pt x="7099" y="13706"/>
                  </a:lnTo>
                  <a:cubicBezTo>
                    <a:pt x="7099" y="13706"/>
                    <a:pt x="7100" y="13707"/>
                    <a:pt x="7100" y="13707"/>
                  </a:cubicBezTo>
                  <a:lnTo>
                    <a:pt x="7100" y="13707"/>
                  </a:lnTo>
                  <a:cubicBezTo>
                    <a:pt x="7113" y="13695"/>
                    <a:pt x="7206" y="13709"/>
                    <a:pt x="7217" y="13664"/>
                  </a:cubicBezTo>
                  <a:lnTo>
                    <a:pt x="7282" y="13697"/>
                  </a:lnTo>
                  <a:cubicBezTo>
                    <a:pt x="7291" y="13698"/>
                    <a:pt x="7299" y="13698"/>
                    <a:pt x="7307" y="13698"/>
                  </a:cubicBezTo>
                  <a:cubicBezTo>
                    <a:pt x="7398" y="13698"/>
                    <a:pt x="7422" y="13633"/>
                    <a:pt x="7511" y="13633"/>
                  </a:cubicBezTo>
                  <a:cubicBezTo>
                    <a:pt x="7516" y="13633"/>
                    <a:pt x="7522" y="13634"/>
                    <a:pt x="7528" y="13634"/>
                  </a:cubicBezTo>
                  <a:cubicBezTo>
                    <a:pt x="7495" y="13662"/>
                    <a:pt x="7546" y="13678"/>
                    <a:pt x="7470" y="13699"/>
                  </a:cubicBezTo>
                  <a:cubicBezTo>
                    <a:pt x="7482" y="13699"/>
                    <a:pt x="7494" y="13700"/>
                    <a:pt x="7505" y="13700"/>
                  </a:cubicBezTo>
                  <a:cubicBezTo>
                    <a:pt x="7526" y="13700"/>
                    <a:pt x="7542" y="13698"/>
                    <a:pt x="7542" y="13685"/>
                  </a:cubicBezTo>
                  <a:cubicBezTo>
                    <a:pt x="7545" y="13688"/>
                    <a:pt x="7550" y="13689"/>
                    <a:pt x="7555" y="13689"/>
                  </a:cubicBezTo>
                  <a:cubicBezTo>
                    <a:pt x="7580" y="13689"/>
                    <a:pt x="7623" y="13670"/>
                    <a:pt x="7655" y="13670"/>
                  </a:cubicBezTo>
                  <a:cubicBezTo>
                    <a:pt x="7662" y="13670"/>
                    <a:pt x="7669" y="13670"/>
                    <a:pt x="7674" y="13673"/>
                  </a:cubicBezTo>
                  <a:lnTo>
                    <a:pt x="7674" y="13673"/>
                  </a:lnTo>
                  <a:cubicBezTo>
                    <a:pt x="7677" y="13672"/>
                    <a:pt x="7679" y="13670"/>
                    <a:pt x="7681" y="13669"/>
                  </a:cubicBezTo>
                  <a:cubicBezTo>
                    <a:pt x="7682" y="13670"/>
                    <a:pt x="7684" y="13671"/>
                    <a:pt x="7685" y="13672"/>
                  </a:cubicBezTo>
                  <a:lnTo>
                    <a:pt x="7685" y="13672"/>
                  </a:lnTo>
                  <a:cubicBezTo>
                    <a:pt x="7698" y="13660"/>
                    <a:pt x="7705" y="13641"/>
                    <a:pt x="7738" y="13641"/>
                  </a:cubicBezTo>
                  <a:cubicBezTo>
                    <a:pt x="7740" y="13641"/>
                    <a:pt x="7741" y="13641"/>
                    <a:pt x="7743" y="13641"/>
                  </a:cubicBezTo>
                  <a:cubicBezTo>
                    <a:pt x="7746" y="13644"/>
                    <a:pt x="7745" y="13647"/>
                    <a:pt x="7745" y="13650"/>
                  </a:cubicBezTo>
                  <a:lnTo>
                    <a:pt x="7745" y="13650"/>
                  </a:lnTo>
                  <a:cubicBezTo>
                    <a:pt x="7754" y="13640"/>
                    <a:pt x="7807" y="13634"/>
                    <a:pt x="7773" y="13609"/>
                  </a:cubicBezTo>
                  <a:lnTo>
                    <a:pt x="7773" y="13609"/>
                  </a:lnTo>
                  <a:cubicBezTo>
                    <a:pt x="7818" y="13639"/>
                    <a:pt x="7876" y="13645"/>
                    <a:pt x="7936" y="13645"/>
                  </a:cubicBezTo>
                  <a:cubicBezTo>
                    <a:pt x="7979" y="13645"/>
                    <a:pt x="8024" y="13642"/>
                    <a:pt x="8065" y="13642"/>
                  </a:cubicBezTo>
                  <a:cubicBezTo>
                    <a:pt x="8113" y="13642"/>
                    <a:pt x="8157" y="13646"/>
                    <a:pt x="8191" y="13665"/>
                  </a:cubicBezTo>
                  <a:lnTo>
                    <a:pt x="8191" y="13665"/>
                  </a:lnTo>
                  <a:lnTo>
                    <a:pt x="8198" y="13664"/>
                  </a:lnTo>
                  <a:cubicBezTo>
                    <a:pt x="8199" y="13666"/>
                    <a:pt x="8201" y="13667"/>
                    <a:pt x="8203" y="13668"/>
                  </a:cubicBezTo>
                  <a:lnTo>
                    <a:pt x="8203" y="13668"/>
                  </a:lnTo>
                  <a:cubicBezTo>
                    <a:pt x="8281" y="13662"/>
                    <a:pt x="8378" y="13653"/>
                    <a:pt x="8450" y="13653"/>
                  </a:cubicBezTo>
                  <a:cubicBezTo>
                    <a:pt x="8446" y="13658"/>
                    <a:pt x="8449" y="13663"/>
                    <a:pt x="8442" y="13663"/>
                  </a:cubicBezTo>
                  <a:cubicBezTo>
                    <a:pt x="8441" y="13663"/>
                    <a:pt x="8439" y="13662"/>
                    <a:pt x="8436" y="13662"/>
                  </a:cubicBezTo>
                  <a:lnTo>
                    <a:pt x="8436" y="13662"/>
                  </a:lnTo>
                  <a:cubicBezTo>
                    <a:pt x="8448" y="13665"/>
                    <a:pt x="8458" y="13666"/>
                    <a:pt x="8466" y="13666"/>
                  </a:cubicBezTo>
                  <a:cubicBezTo>
                    <a:pt x="8525" y="13666"/>
                    <a:pt x="8518" y="13611"/>
                    <a:pt x="8582" y="13611"/>
                  </a:cubicBezTo>
                  <a:cubicBezTo>
                    <a:pt x="8592" y="13611"/>
                    <a:pt x="8603" y="13613"/>
                    <a:pt x="8617" y="13616"/>
                  </a:cubicBezTo>
                  <a:cubicBezTo>
                    <a:pt x="8677" y="13655"/>
                    <a:pt x="8555" y="13636"/>
                    <a:pt x="8592" y="13653"/>
                  </a:cubicBezTo>
                  <a:cubicBezTo>
                    <a:pt x="8597" y="13680"/>
                    <a:pt x="8615" y="13688"/>
                    <a:pt x="8639" y="13688"/>
                  </a:cubicBezTo>
                  <a:cubicBezTo>
                    <a:pt x="8670" y="13688"/>
                    <a:pt x="8712" y="13675"/>
                    <a:pt x="8751" y="13675"/>
                  </a:cubicBezTo>
                  <a:cubicBezTo>
                    <a:pt x="8773" y="13675"/>
                    <a:pt x="8794" y="13678"/>
                    <a:pt x="8812" y="13690"/>
                  </a:cubicBezTo>
                  <a:lnTo>
                    <a:pt x="8793" y="13694"/>
                  </a:lnTo>
                  <a:cubicBezTo>
                    <a:pt x="8804" y="13700"/>
                    <a:pt x="8816" y="13702"/>
                    <a:pt x="8829" y="13702"/>
                  </a:cubicBezTo>
                  <a:cubicBezTo>
                    <a:pt x="8881" y="13702"/>
                    <a:pt x="8948" y="13668"/>
                    <a:pt x="9021" y="13668"/>
                  </a:cubicBezTo>
                  <a:cubicBezTo>
                    <a:pt x="9026" y="13668"/>
                    <a:pt x="9031" y="13669"/>
                    <a:pt x="9037" y="13669"/>
                  </a:cubicBezTo>
                  <a:cubicBezTo>
                    <a:pt x="9037" y="13669"/>
                    <a:pt x="9032" y="13676"/>
                    <a:pt x="9037" y="13681"/>
                  </a:cubicBezTo>
                  <a:cubicBezTo>
                    <a:pt x="9104" y="13639"/>
                    <a:pt x="9232" y="13625"/>
                    <a:pt x="9324" y="13616"/>
                  </a:cubicBezTo>
                  <a:lnTo>
                    <a:pt x="9324" y="13616"/>
                  </a:lnTo>
                  <a:cubicBezTo>
                    <a:pt x="9296" y="13646"/>
                    <a:pt x="9283" y="13632"/>
                    <a:pt x="9301" y="13664"/>
                  </a:cubicBezTo>
                  <a:cubicBezTo>
                    <a:pt x="9343" y="13660"/>
                    <a:pt x="9287" y="13611"/>
                    <a:pt x="9373" y="13602"/>
                  </a:cubicBezTo>
                  <a:cubicBezTo>
                    <a:pt x="9401" y="13620"/>
                    <a:pt x="9461" y="13634"/>
                    <a:pt x="9468" y="13669"/>
                  </a:cubicBezTo>
                  <a:lnTo>
                    <a:pt x="9389" y="13671"/>
                  </a:lnTo>
                  <a:cubicBezTo>
                    <a:pt x="9403" y="13687"/>
                    <a:pt x="9420" y="13692"/>
                    <a:pt x="9437" y="13692"/>
                  </a:cubicBezTo>
                  <a:cubicBezTo>
                    <a:pt x="9467" y="13692"/>
                    <a:pt x="9498" y="13677"/>
                    <a:pt x="9525" y="13677"/>
                  </a:cubicBezTo>
                  <a:cubicBezTo>
                    <a:pt x="9529" y="13677"/>
                    <a:pt x="9532" y="13678"/>
                    <a:pt x="9535" y="13678"/>
                  </a:cubicBezTo>
                  <a:lnTo>
                    <a:pt x="9528" y="13697"/>
                  </a:lnTo>
                  <a:cubicBezTo>
                    <a:pt x="9646" y="13692"/>
                    <a:pt x="9653" y="13645"/>
                    <a:pt x="9767" y="13645"/>
                  </a:cubicBezTo>
                  <a:cubicBezTo>
                    <a:pt x="9772" y="13645"/>
                    <a:pt x="9778" y="13646"/>
                    <a:pt x="9783" y="13646"/>
                  </a:cubicBezTo>
                  <a:lnTo>
                    <a:pt x="9769" y="13630"/>
                  </a:lnTo>
                  <a:cubicBezTo>
                    <a:pt x="9788" y="13618"/>
                    <a:pt x="9800" y="13614"/>
                    <a:pt x="9811" y="13614"/>
                  </a:cubicBezTo>
                  <a:cubicBezTo>
                    <a:pt x="9833" y="13614"/>
                    <a:pt x="9842" y="13632"/>
                    <a:pt x="9867" y="13632"/>
                  </a:cubicBezTo>
                  <a:cubicBezTo>
                    <a:pt x="9876" y="13632"/>
                    <a:pt x="9887" y="13630"/>
                    <a:pt x="9901" y="13623"/>
                  </a:cubicBezTo>
                  <a:lnTo>
                    <a:pt x="9922" y="13671"/>
                  </a:lnTo>
                  <a:cubicBezTo>
                    <a:pt x="10006" y="13646"/>
                    <a:pt x="10089" y="13627"/>
                    <a:pt x="10175" y="13613"/>
                  </a:cubicBezTo>
                  <a:lnTo>
                    <a:pt x="10175" y="13613"/>
                  </a:lnTo>
                  <a:cubicBezTo>
                    <a:pt x="10126" y="13650"/>
                    <a:pt x="10027" y="13669"/>
                    <a:pt x="9964" y="13690"/>
                  </a:cubicBezTo>
                  <a:cubicBezTo>
                    <a:pt x="10013" y="13690"/>
                    <a:pt x="10124" y="13685"/>
                    <a:pt x="10150" y="13662"/>
                  </a:cubicBezTo>
                  <a:lnTo>
                    <a:pt x="10150" y="13662"/>
                  </a:lnTo>
                  <a:cubicBezTo>
                    <a:pt x="10135" y="13666"/>
                    <a:pt x="10116" y="13673"/>
                    <a:pt x="10100" y="13673"/>
                  </a:cubicBezTo>
                  <a:cubicBezTo>
                    <a:pt x="10095" y="13673"/>
                    <a:pt x="10091" y="13673"/>
                    <a:pt x="10087" y="13671"/>
                  </a:cubicBezTo>
                  <a:cubicBezTo>
                    <a:pt x="10150" y="13633"/>
                    <a:pt x="10221" y="13613"/>
                    <a:pt x="10292" y="13613"/>
                  </a:cubicBezTo>
                  <a:cubicBezTo>
                    <a:pt x="10300" y="13613"/>
                    <a:pt x="10307" y="13613"/>
                    <a:pt x="10314" y="13613"/>
                  </a:cubicBezTo>
                  <a:cubicBezTo>
                    <a:pt x="10298" y="13708"/>
                    <a:pt x="10558" y="13636"/>
                    <a:pt x="10625" y="13711"/>
                  </a:cubicBezTo>
                  <a:cubicBezTo>
                    <a:pt x="10668" y="13702"/>
                    <a:pt x="10710" y="13698"/>
                    <a:pt x="10753" y="13698"/>
                  </a:cubicBezTo>
                  <a:cubicBezTo>
                    <a:pt x="10870" y="13698"/>
                    <a:pt x="10988" y="13723"/>
                    <a:pt x="11121" y="13723"/>
                  </a:cubicBezTo>
                  <a:cubicBezTo>
                    <a:pt x="11129" y="13723"/>
                    <a:pt x="11138" y="13722"/>
                    <a:pt x="11146" y="13722"/>
                  </a:cubicBezTo>
                  <a:cubicBezTo>
                    <a:pt x="11077" y="13646"/>
                    <a:pt x="11202" y="13720"/>
                    <a:pt x="11190" y="13643"/>
                  </a:cubicBezTo>
                  <a:cubicBezTo>
                    <a:pt x="11212" y="13640"/>
                    <a:pt x="11228" y="13638"/>
                    <a:pt x="11239" y="13638"/>
                  </a:cubicBezTo>
                  <a:cubicBezTo>
                    <a:pt x="11249" y="13638"/>
                    <a:pt x="11254" y="13640"/>
                    <a:pt x="11255" y="13643"/>
                  </a:cubicBezTo>
                  <a:cubicBezTo>
                    <a:pt x="11255" y="13643"/>
                    <a:pt x="11255" y="13643"/>
                    <a:pt x="11255" y="13643"/>
                  </a:cubicBezTo>
                  <a:lnTo>
                    <a:pt x="11255" y="13643"/>
                  </a:lnTo>
                  <a:lnTo>
                    <a:pt x="11255" y="13643"/>
                  </a:lnTo>
                  <a:lnTo>
                    <a:pt x="11255" y="13643"/>
                  </a:lnTo>
                  <a:cubicBezTo>
                    <a:pt x="11265" y="13655"/>
                    <a:pt x="11170" y="13697"/>
                    <a:pt x="11248" y="13718"/>
                  </a:cubicBezTo>
                  <a:cubicBezTo>
                    <a:pt x="11186" y="13687"/>
                    <a:pt x="11350" y="13678"/>
                    <a:pt x="11255" y="13643"/>
                  </a:cubicBezTo>
                  <a:lnTo>
                    <a:pt x="11255" y="13643"/>
                  </a:lnTo>
                  <a:lnTo>
                    <a:pt x="11397" y="13685"/>
                  </a:lnTo>
                  <a:cubicBezTo>
                    <a:pt x="11429" y="13708"/>
                    <a:pt x="11355" y="13704"/>
                    <a:pt x="11360" y="13720"/>
                  </a:cubicBezTo>
                  <a:cubicBezTo>
                    <a:pt x="11457" y="13727"/>
                    <a:pt x="11399" y="13752"/>
                    <a:pt x="11464" y="13773"/>
                  </a:cubicBezTo>
                  <a:cubicBezTo>
                    <a:pt x="11455" y="13751"/>
                    <a:pt x="11479" y="13740"/>
                    <a:pt x="11516" y="13740"/>
                  </a:cubicBezTo>
                  <a:cubicBezTo>
                    <a:pt x="11528" y="13740"/>
                    <a:pt x="11541" y="13741"/>
                    <a:pt x="11554" y="13743"/>
                  </a:cubicBezTo>
                  <a:lnTo>
                    <a:pt x="11476" y="13708"/>
                  </a:lnTo>
                  <a:cubicBezTo>
                    <a:pt x="11498" y="13702"/>
                    <a:pt x="11516" y="13699"/>
                    <a:pt x="11532" y="13699"/>
                  </a:cubicBezTo>
                  <a:cubicBezTo>
                    <a:pt x="11594" y="13699"/>
                    <a:pt x="11611" y="13742"/>
                    <a:pt x="11673" y="13742"/>
                  </a:cubicBezTo>
                  <a:cubicBezTo>
                    <a:pt x="11690" y="13742"/>
                    <a:pt x="11709" y="13739"/>
                    <a:pt x="11733" y="13732"/>
                  </a:cubicBezTo>
                  <a:lnTo>
                    <a:pt x="11733" y="13732"/>
                  </a:lnTo>
                  <a:lnTo>
                    <a:pt x="11689" y="13757"/>
                  </a:lnTo>
                  <a:cubicBezTo>
                    <a:pt x="11761" y="13743"/>
                    <a:pt x="11951" y="13757"/>
                    <a:pt x="12020" y="13694"/>
                  </a:cubicBezTo>
                  <a:lnTo>
                    <a:pt x="12020" y="13694"/>
                  </a:lnTo>
                  <a:cubicBezTo>
                    <a:pt x="12034" y="13704"/>
                    <a:pt x="12050" y="13725"/>
                    <a:pt x="12018" y="13732"/>
                  </a:cubicBezTo>
                  <a:cubicBezTo>
                    <a:pt x="12026" y="13732"/>
                    <a:pt x="12033" y="13732"/>
                    <a:pt x="12041" y="13732"/>
                  </a:cubicBezTo>
                  <a:cubicBezTo>
                    <a:pt x="12171" y="13732"/>
                    <a:pt x="12320" y="13691"/>
                    <a:pt x="12440" y="13691"/>
                  </a:cubicBezTo>
                  <a:cubicBezTo>
                    <a:pt x="12472" y="13691"/>
                    <a:pt x="12501" y="13694"/>
                    <a:pt x="12528" y="13701"/>
                  </a:cubicBezTo>
                  <a:lnTo>
                    <a:pt x="12514" y="13720"/>
                  </a:lnTo>
                  <a:cubicBezTo>
                    <a:pt x="12539" y="13716"/>
                    <a:pt x="12559" y="13698"/>
                    <a:pt x="12584" y="13698"/>
                  </a:cubicBezTo>
                  <a:cubicBezTo>
                    <a:pt x="12592" y="13698"/>
                    <a:pt x="12600" y="13699"/>
                    <a:pt x="12609" y="13704"/>
                  </a:cubicBezTo>
                  <a:cubicBezTo>
                    <a:pt x="12607" y="13713"/>
                    <a:pt x="12598" y="13725"/>
                    <a:pt x="12611" y="13725"/>
                  </a:cubicBezTo>
                  <a:cubicBezTo>
                    <a:pt x="12625" y="13719"/>
                    <a:pt x="12676" y="13699"/>
                    <a:pt x="12716" y="13699"/>
                  </a:cubicBezTo>
                  <a:cubicBezTo>
                    <a:pt x="12724" y="13699"/>
                    <a:pt x="12730" y="13700"/>
                    <a:pt x="12737" y="13701"/>
                  </a:cubicBezTo>
                  <a:lnTo>
                    <a:pt x="12702" y="13722"/>
                  </a:lnTo>
                  <a:cubicBezTo>
                    <a:pt x="12725" y="13726"/>
                    <a:pt x="12747" y="13727"/>
                    <a:pt x="12768" y="13727"/>
                  </a:cubicBezTo>
                  <a:cubicBezTo>
                    <a:pt x="12893" y="13727"/>
                    <a:pt x="12976" y="13670"/>
                    <a:pt x="13094" y="13660"/>
                  </a:cubicBezTo>
                  <a:cubicBezTo>
                    <a:pt x="13094" y="13715"/>
                    <a:pt x="13224" y="13732"/>
                    <a:pt x="13288" y="13741"/>
                  </a:cubicBezTo>
                  <a:lnTo>
                    <a:pt x="13288" y="13750"/>
                  </a:lnTo>
                  <a:cubicBezTo>
                    <a:pt x="13297" y="13750"/>
                    <a:pt x="13305" y="13750"/>
                    <a:pt x="13313" y="13750"/>
                  </a:cubicBezTo>
                  <a:cubicBezTo>
                    <a:pt x="13492" y="13750"/>
                    <a:pt x="13623" y="13703"/>
                    <a:pt x="13794" y="13681"/>
                  </a:cubicBezTo>
                  <a:cubicBezTo>
                    <a:pt x="13903" y="13738"/>
                    <a:pt x="14169" y="13706"/>
                    <a:pt x="14346" y="13738"/>
                  </a:cubicBezTo>
                  <a:cubicBezTo>
                    <a:pt x="14318" y="13729"/>
                    <a:pt x="14350" y="13697"/>
                    <a:pt x="14383" y="13692"/>
                  </a:cubicBezTo>
                  <a:cubicBezTo>
                    <a:pt x="14387" y="13693"/>
                    <a:pt x="14392" y="13694"/>
                    <a:pt x="14397" y="13694"/>
                  </a:cubicBezTo>
                  <a:cubicBezTo>
                    <a:pt x="14423" y="13694"/>
                    <a:pt x="14455" y="13681"/>
                    <a:pt x="14474" y="13681"/>
                  </a:cubicBezTo>
                  <a:cubicBezTo>
                    <a:pt x="14487" y="13681"/>
                    <a:pt x="14494" y="13686"/>
                    <a:pt x="14492" y="13704"/>
                  </a:cubicBezTo>
                  <a:lnTo>
                    <a:pt x="14475" y="13704"/>
                  </a:lnTo>
                  <a:cubicBezTo>
                    <a:pt x="14497" y="13737"/>
                    <a:pt x="14544" y="13742"/>
                    <a:pt x="14592" y="13742"/>
                  </a:cubicBezTo>
                  <a:cubicBezTo>
                    <a:pt x="14606" y="13742"/>
                    <a:pt x="14621" y="13742"/>
                    <a:pt x="14634" y="13741"/>
                  </a:cubicBezTo>
                  <a:lnTo>
                    <a:pt x="14634" y="13741"/>
                  </a:lnTo>
                  <a:cubicBezTo>
                    <a:pt x="14577" y="13794"/>
                    <a:pt x="14523" y="13849"/>
                    <a:pt x="14471" y="13908"/>
                  </a:cubicBezTo>
                  <a:lnTo>
                    <a:pt x="14475" y="13868"/>
                  </a:lnTo>
                  <a:lnTo>
                    <a:pt x="14475" y="13868"/>
                  </a:lnTo>
                  <a:cubicBezTo>
                    <a:pt x="14415" y="13924"/>
                    <a:pt x="14473" y="14014"/>
                    <a:pt x="14422" y="14068"/>
                  </a:cubicBezTo>
                  <a:lnTo>
                    <a:pt x="14369" y="14047"/>
                  </a:lnTo>
                  <a:cubicBezTo>
                    <a:pt x="14269" y="14149"/>
                    <a:pt x="14135" y="14218"/>
                    <a:pt x="14070" y="14353"/>
                  </a:cubicBezTo>
                  <a:cubicBezTo>
                    <a:pt x="14060" y="14341"/>
                    <a:pt x="14063" y="14325"/>
                    <a:pt x="14072" y="14313"/>
                  </a:cubicBezTo>
                  <a:lnTo>
                    <a:pt x="14072" y="14313"/>
                  </a:lnTo>
                  <a:cubicBezTo>
                    <a:pt x="14025" y="14360"/>
                    <a:pt x="13876" y="14465"/>
                    <a:pt x="13926" y="14502"/>
                  </a:cubicBezTo>
                  <a:lnTo>
                    <a:pt x="13926" y="14502"/>
                  </a:lnTo>
                  <a:cubicBezTo>
                    <a:pt x="13924" y="14501"/>
                    <a:pt x="13922" y="14501"/>
                    <a:pt x="13921" y="14501"/>
                  </a:cubicBezTo>
                  <a:cubicBezTo>
                    <a:pt x="13883" y="14501"/>
                    <a:pt x="13820" y="14615"/>
                    <a:pt x="13785" y="14677"/>
                  </a:cubicBezTo>
                  <a:lnTo>
                    <a:pt x="13768" y="14643"/>
                  </a:lnTo>
                  <a:cubicBezTo>
                    <a:pt x="13754" y="14721"/>
                    <a:pt x="13761" y="14731"/>
                    <a:pt x="13708" y="14805"/>
                  </a:cubicBezTo>
                  <a:cubicBezTo>
                    <a:pt x="13704" y="14807"/>
                    <a:pt x="13700" y="14808"/>
                    <a:pt x="13697" y="14808"/>
                  </a:cubicBezTo>
                  <a:cubicBezTo>
                    <a:pt x="13686" y="14808"/>
                    <a:pt x="13681" y="14798"/>
                    <a:pt x="13694" y="14788"/>
                  </a:cubicBezTo>
                  <a:lnTo>
                    <a:pt x="13694" y="14788"/>
                  </a:lnTo>
                  <a:cubicBezTo>
                    <a:pt x="13640" y="14823"/>
                    <a:pt x="13682" y="14848"/>
                    <a:pt x="13611" y="14895"/>
                  </a:cubicBezTo>
                  <a:lnTo>
                    <a:pt x="13618" y="14856"/>
                  </a:lnTo>
                  <a:lnTo>
                    <a:pt x="13618" y="14856"/>
                  </a:lnTo>
                  <a:cubicBezTo>
                    <a:pt x="13562" y="14907"/>
                    <a:pt x="13576" y="14911"/>
                    <a:pt x="13564" y="14958"/>
                  </a:cubicBezTo>
                  <a:cubicBezTo>
                    <a:pt x="13546" y="14997"/>
                    <a:pt x="13479" y="15039"/>
                    <a:pt x="13443" y="15039"/>
                  </a:cubicBezTo>
                  <a:cubicBezTo>
                    <a:pt x="13438" y="15039"/>
                    <a:pt x="13433" y="15038"/>
                    <a:pt x="13430" y="15037"/>
                  </a:cubicBezTo>
                  <a:lnTo>
                    <a:pt x="13430" y="15037"/>
                  </a:lnTo>
                  <a:cubicBezTo>
                    <a:pt x="13437" y="15074"/>
                    <a:pt x="13421" y="15109"/>
                    <a:pt x="13390" y="15129"/>
                  </a:cubicBezTo>
                  <a:cubicBezTo>
                    <a:pt x="13377" y="15125"/>
                    <a:pt x="13383" y="15109"/>
                    <a:pt x="13386" y="15099"/>
                  </a:cubicBezTo>
                  <a:lnTo>
                    <a:pt x="13386" y="15099"/>
                  </a:lnTo>
                  <a:cubicBezTo>
                    <a:pt x="13281" y="15171"/>
                    <a:pt x="13286" y="15259"/>
                    <a:pt x="13200" y="15294"/>
                  </a:cubicBezTo>
                  <a:cubicBezTo>
                    <a:pt x="13195" y="15291"/>
                    <a:pt x="13189" y="15288"/>
                    <a:pt x="13183" y="15288"/>
                  </a:cubicBezTo>
                  <a:cubicBezTo>
                    <a:pt x="13181" y="15288"/>
                    <a:pt x="13179" y="15289"/>
                    <a:pt x="13177" y="15289"/>
                  </a:cubicBezTo>
                  <a:cubicBezTo>
                    <a:pt x="13214" y="15250"/>
                    <a:pt x="13256" y="15211"/>
                    <a:pt x="13300" y="15173"/>
                  </a:cubicBezTo>
                  <a:cubicBezTo>
                    <a:pt x="13295" y="15169"/>
                    <a:pt x="13289" y="15168"/>
                    <a:pt x="13282" y="15168"/>
                  </a:cubicBezTo>
                  <a:cubicBezTo>
                    <a:pt x="13272" y="15168"/>
                    <a:pt x="13260" y="15171"/>
                    <a:pt x="13249" y="15171"/>
                  </a:cubicBezTo>
                  <a:cubicBezTo>
                    <a:pt x="13234" y="15171"/>
                    <a:pt x="13224" y="15164"/>
                    <a:pt x="13230" y="15127"/>
                  </a:cubicBezTo>
                  <a:lnTo>
                    <a:pt x="13230" y="15127"/>
                  </a:lnTo>
                  <a:cubicBezTo>
                    <a:pt x="13203" y="15190"/>
                    <a:pt x="13163" y="15303"/>
                    <a:pt x="13098" y="15347"/>
                  </a:cubicBezTo>
                  <a:cubicBezTo>
                    <a:pt x="13096" y="15348"/>
                    <a:pt x="13093" y="15349"/>
                    <a:pt x="13090" y="15349"/>
                  </a:cubicBezTo>
                  <a:cubicBezTo>
                    <a:pt x="13087" y="15349"/>
                    <a:pt x="13084" y="15348"/>
                    <a:pt x="13082" y="15347"/>
                  </a:cubicBezTo>
                  <a:lnTo>
                    <a:pt x="13087" y="15340"/>
                  </a:lnTo>
                  <a:lnTo>
                    <a:pt x="13087" y="15340"/>
                  </a:lnTo>
                  <a:cubicBezTo>
                    <a:pt x="13073" y="15350"/>
                    <a:pt x="13061" y="15364"/>
                    <a:pt x="13057" y="15377"/>
                  </a:cubicBezTo>
                  <a:cubicBezTo>
                    <a:pt x="13036" y="15389"/>
                    <a:pt x="13020" y="15403"/>
                    <a:pt x="13003" y="15417"/>
                  </a:cubicBezTo>
                  <a:cubicBezTo>
                    <a:pt x="13001" y="15416"/>
                    <a:pt x="12999" y="15415"/>
                    <a:pt x="12997" y="15415"/>
                  </a:cubicBezTo>
                  <a:cubicBezTo>
                    <a:pt x="12970" y="15415"/>
                    <a:pt x="12927" y="15472"/>
                    <a:pt x="12901" y="15498"/>
                  </a:cubicBezTo>
                  <a:cubicBezTo>
                    <a:pt x="12923" y="15517"/>
                    <a:pt x="12899" y="15543"/>
                    <a:pt x="12922" y="15543"/>
                  </a:cubicBezTo>
                  <a:cubicBezTo>
                    <a:pt x="12927" y="15543"/>
                    <a:pt x="12934" y="15542"/>
                    <a:pt x="12943" y="15540"/>
                  </a:cubicBezTo>
                  <a:cubicBezTo>
                    <a:pt x="12937" y="15540"/>
                    <a:pt x="12942" y="15534"/>
                    <a:pt x="12952" y="15521"/>
                  </a:cubicBezTo>
                  <a:lnTo>
                    <a:pt x="12952" y="15521"/>
                  </a:lnTo>
                  <a:cubicBezTo>
                    <a:pt x="12952" y="15521"/>
                    <a:pt x="12952" y="15521"/>
                    <a:pt x="12952" y="15521"/>
                  </a:cubicBezTo>
                  <a:cubicBezTo>
                    <a:pt x="12955" y="15517"/>
                    <a:pt x="12957" y="15514"/>
                    <a:pt x="12959" y="15512"/>
                  </a:cubicBezTo>
                  <a:lnTo>
                    <a:pt x="12968" y="15501"/>
                  </a:lnTo>
                  <a:lnTo>
                    <a:pt x="12968" y="15501"/>
                  </a:lnTo>
                  <a:cubicBezTo>
                    <a:pt x="12967" y="15504"/>
                    <a:pt x="12965" y="15507"/>
                    <a:pt x="12962" y="15510"/>
                  </a:cubicBezTo>
                  <a:cubicBezTo>
                    <a:pt x="12958" y="15514"/>
                    <a:pt x="12955" y="15518"/>
                    <a:pt x="12952" y="15521"/>
                  </a:cubicBezTo>
                  <a:lnTo>
                    <a:pt x="12952" y="15521"/>
                  </a:lnTo>
                  <a:cubicBezTo>
                    <a:pt x="12959" y="15519"/>
                    <a:pt x="12964" y="15517"/>
                    <a:pt x="12969" y="15514"/>
                  </a:cubicBezTo>
                  <a:lnTo>
                    <a:pt x="12969" y="15500"/>
                  </a:lnTo>
                  <a:lnTo>
                    <a:pt x="12968" y="15501"/>
                  </a:lnTo>
                  <a:lnTo>
                    <a:pt x="12968" y="15501"/>
                  </a:lnTo>
                  <a:cubicBezTo>
                    <a:pt x="12969" y="15499"/>
                    <a:pt x="12970" y="15497"/>
                    <a:pt x="12971" y="15496"/>
                  </a:cubicBezTo>
                  <a:lnTo>
                    <a:pt x="12971" y="15500"/>
                  </a:lnTo>
                  <a:cubicBezTo>
                    <a:pt x="12989" y="15482"/>
                    <a:pt x="13013" y="15459"/>
                    <a:pt x="13038" y="15428"/>
                  </a:cubicBezTo>
                  <a:lnTo>
                    <a:pt x="13038" y="15428"/>
                  </a:lnTo>
                  <a:cubicBezTo>
                    <a:pt x="13033" y="15468"/>
                    <a:pt x="13008" y="15500"/>
                    <a:pt x="12973" y="15517"/>
                  </a:cubicBezTo>
                  <a:cubicBezTo>
                    <a:pt x="12973" y="15542"/>
                    <a:pt x="12975" y="15568"/>
                    <a:pt x="12973" y="15595"/>
                  </a:cubicBezTo>
                  <a:cubicBezTo>
                    <a:pt x="12908" y="15597"/>
                    <a:pt x="12826" y="15643"/>
                    <a:pt x="12787" y="15643"/>
                  </a:cubicBezTo>
                  <a:cubicBezTo>
                    <a:pt x="12783" y="15643"/>
                    <a:pt x="12779" y="15643"/>
                    <a:pt x="12776" y="15642"/>
                  </a:cubicBezTo>
                  <a:cubicBezTo>
                    <a:pt x="12707" y="15741"/>
                    <a:pt x="12586" y="15853"/>
                    <a:pt x="12579" y="15952"/>
                  </a:cubicBezTo>
                  <a:cubicBezTo>
                    <a:pt x="12569" y="15968"/>
                    <a:pt x="12558" y="15972"/>
                    <a:pt x="12548" y="15972"/>
                  </a:cubicBezTo>
                  <a:cubicBezTo>
                    <a:pt x="12538" y="15972"/>
                    <a:pt x="12529" y="15969"/>
                    <a:pt x="12521" y="15969"/>
                  </a:cubicBezTo>
                  <a:cubicBezTo>
                    <a:pt x="12530" y="15950"/>
                    <a:pt x="12549" y="15934"/>
                    <a:pt x="12549" y="15920"/>
                  </a:cubicBezTo>
                  <a:lnTo>
                    <a:pt x="12549" y="15920"/>
                  </a:lnTo>
                  <a:cubicBezTo>
                    <a:pt x="12512" y="15980"/>
                    <a:pt x="12410" y="16068"/>
                    <a:pt x="12431" y="16112"/>
                  </a:cubicBezTo>
                  <a:cubicBezTo>
                    <a:pt x="12417" y="16121"/>
                    <a:pt x="12408" y="16124"/>
                    <a:pt x="12403" y="16124"/>
                  </a:cubicBezTo>
                  <a:cubicBezTo>
                    <a:pt x="12389" y="16124"/>
                    <a:pt x="12399" y="16101"/>
                    <a:pt x="12394" y="16101"/>
                  </a:cubicBezTo>
                  <a:lnTo>
                    <a:pt x="12394" y="16101"/>
                  </a:lnTo>
                  <a:cubicBezTo>
                    <a:pt x="12390" y="16101"/>
                    <a:pt x="12381" y="16110"/>
                    <a:pt x="12356" y="16138"/>
                  </a:cubicBezTo>
                  <a:lnTo>
                    <a:pt x="12356" y="16117"/>
                  </a:lnTo>
                  <a:cubicBezTo>
                    <a:pt x="12145" y="16227"/>
                    <a:pt x="12172" y="16456"/>
                    <a:pt x="11944" y="16575"/>
                  </a:cubicBezTo>
                  <a:lnTo>
                    <a:pt x="11944" y="16575"/>
                  </a:lnTo>
                  <a:cubicBezTo>
                    <a:pt x="11946" y="16574"/>
                    <a:pt x="11948" y="16574"/>
                    <a:pt x="11949" y="16574"/>
                  </a:cubicBezTo>
                  <a:cubicBezTo>
                    <a:pt x="11952" y="16574"/>
                    <a:pt x="11954" y="16575"/>
                    <a:pt x="11955" y="16576"/>
                  </a:cubicBezTo>
                  <a:cubicBezTo>
                    <a:pt x="11719" y="16754"/>
                    <a:pt x="11554" y="17033"/>
                    <a:pt x="11302" y="17193"/>
                  </a:cubicBezTo>
                  <a:cubicBezTo>
                    <a:pt x="11234" y="17244"/>
                    <a:pt x="11248" y="17269"/>
                    <a:pt x="11230" y="17320"/>
                  </a:cubicBezTo>
                  <a:lnTo>
                    <a:pt x="11190" y="17306"/>
                  </a:lnTo>
                  <a:lnTo>
                    <a:pt x="11160" y="17399"/>
                  </a:lnTo>
                  <a:cubicBezTo>
                    <a:pt x="11098" y="17508"/>
                    <a:pt x="10947" y="17485"/>
                    <a:pt x="10880" y="17638"/>
                  </a:cubicBezTo>
                  <a:lnTo>
                    <a:pt x="10912" y="17640"/>
                  </a:lnTo>
                  <a:cubicBezTo>
                    <a:pt x="10873" y="17673"/>
                    <a:pt x="10815" y="17754"/>
                    <a:pt x="10792" y="17754"/>
                  </a:cubicBezTo>
                  <a:cubicBezTo>
                    <a:pt x="10789" y="17754"/>
                    <a:pt x="10786" y="17752"/>
                    <a:pt x="10785" y="17749"/>
                  </a:cubicBezTo>
                  <a:lnTo>
                    <a:pt x="10785" y="17749"/>
                  </a:lnTo>
                  <a:cubicBezTo>
                    <a:pt x="10782" y="17756"/>
                    <a:pt x="10789" y="17781"/>
                    <a:pt x="10764" y="17786"/>
                  </a:cubicBezTo>
                  <a:lnTo>
                    <a:pt x="10750" y="17774"/>
                  </a:lnTo>
                  <a:lnTo>
                    <a:pt x="10678" y="17895"/>
                  </a:lnTo>
                  <a:cubicBezTo>
                    <a:pt x="10660" y="17909"/>
                    <a:pt x="10647" y="17914"/>
                    <a:pt x="10637" y="17914"/>
                  </a:cubicBezTo>
                  <a:cubicBezTo>
                    <a:pt x="10617" y="17914"/>
                    <a:pt x="10611" y="17891"/>
                    <a:pt x="10590" y="17891"/>
                  </a:cubicBezTo>
                  <a:cubicBezTo>
                    <a:pt x="10576" y="17891"/>
                    <a:pt x="10556" y="17901"/>
                    <a:pt x="10520" y="17934"/>
                  </a:cubicBezTo>
                  <a:cubicBezTo>
                    <a:pt x="10487" y="17979"/>
                    <a:pt x="10449" y="18085"/>
                    <a:pt x="10470" y="18085"/>
                  </a:cubicBezTo>
                  <a:cubicBezTo>
                    <a:pt x="10470" y="18085"/>
                    <a:pt x="10471" y="18085"/>
                    <a:pt x="10472" y="18085"/>
                  </a:cubicBezTo>
                  <a:cubicBezTo>
                    <a:pt x="10484" y="18073"/>
                    <a:pt x="10507" y="18060"/>
                    <a:pt x="10524" y="18060"/>
                  </a:cubicBezTo>
                  <a:cubicBezTo>
                    <a:pt x="10529" y="18060"/>
                    <a:pt x="10533" y="18062"/>
                    <a:pt x="10537" y="18064"/>
                  </a:cubicBezTo>
                  <a:lnTo>
                    <a:pt x="10509" y="18108"/>
                  </a:lnTo>
                  <a:cubicBezTo>
                    <a:pt x="10534" y="18143"/>
                    <a:pt x="10548" y="18189"/>
                    <a:pt x="10598" y="18189"/>
                  </a:cubicBezTo>
                  <a:cubicBezTo>
                    <a:pt x="10617" y="18189"/>
                    <a:pt x="10642" y="18182"/>
                    <a:pt x="10676" y="18164"/>
                  </a:cubicBezTo>
                  <a:lnTo>
                    <a:pt x="10715" y="18076"/>
                  </a:lnTo>
                  <a:lnTo>
                    <a:pt x="10755" y="18076"/>
                  </a:lnTo>
                  <a:lnTo>
                    <a:pt x="10704" y="18132"/>
                  </a:lnTo>
                  <a:cubicBezTo>
                    <a:pt x="10752" y="18120"/>
                    <a:pt x="10755" y="18083"/>
                    <a:pt x="10764" y="18050"/>
                  </a:cubicBezTo>
                  <a:cubicBezTo>
                    <a:pt x="10771" y="18052"/>
                    <a:pt x="10778" y="18053"/>
                    <a:pt x="10785" y="18053"/>
                  </a:cubicBezTo>
                  <a:cubicBezTo>
                    <a:pt x="10795" y="18053"/>
                    <a:pt x="10805" y="18051"/>
                    <a:pt x="10815" y="18046"/>
                  </a:cubicBezTo>
                  <a:lnTo>
                    <a:pt x="10836" y="17944"/>
                  </a:lnTo>
                  <a:cubicBezTo>
                    <a:pt x="10853" y="17951"/>
                    <a:pt x="10847" y="17982"/>
                    <a:pt x="10865" y="17982"/>
                  </a:cubicBezTo>
                  <a:cubicBezTo>
                    <a:pt x="10871" y="17982"/>
                    <a:pt x="10879" y="17979"/>
                    <a:pt x="10891" y="17972"/>
                  </a:cubicBezTo>
                  <a:cubicBezTo>
                    <a:pt x="10901" y="17923"/>
                    <a:pt x="10826" y="17962"/>
                    <a:pt x="10861" y="17902"/>
                  </a:cubicBezTo>
                  <a:cubicBezTo>
                    <a:pt x="10912" y="17890"/>
                    <a:pt x="10917" y="17914"/>
                    <a:pt x="10938" y="17863"/>
                  </a:cubicBezTo>
                  <a:cubicBezTo>
                    <a:pt x="10952" y="17867"/>
                    <a:pt x="10952" y="17879"/>
                    <a:pt x="10946" y="17894"/>
                  </a:cubicBezTo>
                  <a:lnTo>
                    <a:pt x="10946" y="17894"/>
                  </a:lnTo>
                  <a:cubicBezTo>
                    <a:pt x="10968" y="17851"/>
                    <a:pt x="11021" y="17809"/>
                    <a:pt x="11017" y="17772"/>
                  </a:cubicBezTo>
                  <a:cubicBezTo>
                    <a:pt x="11061" y="17766"/>
                    <a:pt x="11100" y="17692"/>
                    <a:pt x="11134" y="17692"/>
                  </a:cubicBezTo>
                  <a:cubicBezTo>
                    <a:pt x="11140" y="17692"/>
                    <a:pt x="11147" y="17695"/>
                    <a:pt x="11153" y="17703"/>
                  </a:cubicBezTo>
                  <a:cubicBezTo>
                    <a:pt x="11160" y="17659"/>
                    <a:pt x="11179" y="17619"/>
                    <a:pt x="11207" y="17584"/>
                  </a:cubicBezTo>
                  <a:lnTo>
                    <a:pt x="11207" y="17584"/>
                  </a:lnTo>
                  <a:cubicBezTo>
                    <a:pt x="11205" y="17604"/>
                    <a:pt x="11209" y="17612"/>
                    <a:pt x="11216" y="17612"/>
                  </a:cubicBezTo>
                  <a:cubicBezTo>
                    <a:pt x="11239" y="17612"/>
                    <a:pt x="11299" y="17528"/>
                    <a:pt x="11334" y="17528"/>
                  </a:cubicBezTo>
                  <a:cubicBezTo>
                    <a:pt x="11342" y="17528"/>
                    <a:pt x="11348" y="17532"/>
                    <a:pt x="11353" y="17540"/>
                  </a:cubicBezTo>
                  <a:cubicBezTo>
                    <a:pt x="11350" y="17459"/>
                    <a:pt x="11478" y="17380"/>
                    <a:pt x="11524" y="17285"/>
                  </a:cubicBezTo>
                  <a:lnTo>
                    <a:pt x="11524" y="17285"/>
                  </a:lnTo>
                  <a:cubicBezTo>
                    <a:pt x="11522" y="17293"/>
                    <a:pt x="11522" y="17303"/>
                    <a:pt x="11517" y="17309"/>
                  </a:cubicBezTo>
                  <a:lnTo>
                    <a:pt x="11517" y="17309"/>
                  </a:lnTo>
                  <a:cubicBezTo>
                    <a:pt x="11558" y="17276"/>
                    <a:pt x="11581" y="17278"/>
                    <a:pt x="11615" y="17260"/>
                  </a:cubicBezTo>
                  <a:cubicBezTo>
                    <a:pt x="11585" y="17220"/>
                    <a:pt x="11638" y="17151"/>
                    <a:pt x="11649" y="17098"/>
                  </a:cubicBezTo>
                  <a:cubicBezTo>
                    <a:pt x="11656" y="17096"/>
                    <a:pt x="11662" y="17096"/>
                    <a:pt x="11667" y="17096"/>
                  </a:cubicBezTo>
                  <a:cubicBezTo>
                    <a:pt x="11717" y="17096"/>
                    <a:pt x="11663" y="17169"/>
                    <a:pt x="11707" y="17183"/>
                  </a:cubicBezTo>
                  <a:cubicBezTo>
                    <a:pt x="11675" y="17158"/>
                    <a:pt x="11763" y="17072"/>
                    <a:pt x="11721" y="17065"/>
                  </a:cubicBezTo>
                  <a:cubicBezTo>
                    <a:pt x="11759" y="17054"/>
                    <a:pt x="11765" y="17048"/>
                    <a:pt x="11779" y="17048"/>
                  </a:cubicBezTo>
                  <a:cubicBezTo>
                    <a:pt x="11786" y="17048"/>
                    <a:pt x="11795" y="17050"/>
                    <a:pt x="11812" y="17054"/>
                  </a:cubicBezTo>
                  <a:cubicBezTo>
                    <a:pt x="11775" y="17003"/>
                    <a:pt x="11837" y="17012"/>
                    <a:pt x="11842" y="16954"/>
                  </a:cubicBezTo>
                  <a:cubicBezTo>
                    <a:pt x="11862" y="16945"/>
                    <a:pt x="11875" y="16943"/>
                    <a:pt x="11884" y="16943"/>
                  </a:cubicBezTo>
                  <a:cubicBezTo>
                    <a:pt x="11895" y="16943"/>
                    <a:pt x="11901" y="16946"/>
                    <a:pt x="11906" y="16946"/>
                  </a:cubicBezTo>
                  <a:cubicBezTo>
                    <a:pt x="11915" y="16946"/>
                    <a:pt x="11922" y="16939"/>
                    <a:pt x="11942" y="16907"/>
                  </a:cubicBezTo>
                  <a:lnTo>
                    <a:pt x="11942" y="16910"/>
                  </a:lnTo>
                  <a:cubicBezTo>
                    <a:pt x="11946" y="16908"/>
                    <a:pt x="11949" y="16907"/>
                    <a:pt x="11952" y="16907"/>
                  </a:cubicBezTo>
                  <a:cubicBezTo>
                    <a:pt x="11974" y="16907"/>
                    <a:pt x="11946" y="16964"/>
                    <a:pt x="11944" y="16968"/>
                  </a:cubicBezTo>
                  <a:cubicBezTo>
                    <a:pt x="12004" y="16910"/>
                    <a:pt x="11939" y="16910"/>
                    <a:pt x="11932" y="16877"/>
                  </a:cubicBezTo>
                  <a:cubicBezTo>
                    <a:pt x="11955" y="16848"/>
                    <a:pt x="11969" y="16838"/>
                    <a:pt x="11980" y="16838"/>
                  </a:cubicBezTo>
                  <a:cubicBezTo>
                    <a:pt x="11996" y="16838"/>
                    <a:pt x="12004" y="16862"/>
                    <a:pt x="12026" y="16862"/>
                  </a:cubicBezTo>
                  <a:cubicBezTo>
                    <a:pt x="12028" y="16862"/>
                    <a:pt x="12030" y="16861"/>
                    <a:pt x="12032" y="16861"/>
                  </a:cubicBezTo>
                  <a:cubicBezTo>
                    <a:pt x="12067" y="16808"/>
                    <a:pt x="12071" y="16743"/>
                    <a:pt x="12104" y="16710"/>
                  </a:cubicBezTo>
                  <a:cubicBezTo>
                    <a:pt x="12113" y="16715"/>
                    <a:pt x="12120" y="16710"/>
                    <a:pt x="12120" y="16724"/>
                  </a:cubicBezTo>
                  <a:cubicBezTo>
                    <a:pt x="12141" y="16650"/>
                    <a:pt x="12259" y="16583"/>
                    <a:pt x="12280" y="16495"/>
                  </a:cubicBezTo>
                  <a:lnTo>
                    <a:pt x="12296" y="16495"/>
                  </a:lnTo>
                  <a:cubicBezTo>
                    <a:pt x="12275" y="16490"/>
                    <a:pt x="12254" y="16476"/>
                    <a:pt x="12243" y="16458"/>
                  </a:cubicBezTo>
                  <a:cubicBezTo>
                    <a:pt x="12266" y="16435"/>
                    <a:pt x="12270" y="16398"/>
                    <a:pt x="12295" y="16398"/>
                  </a:cubicBezTo>
                  <a:cubicBezTo>
                    <a:pt x="12297" y="16398"/>
                    <a:pt x="12300" y="16399"/>
                    <a:pt x="12303" y="16400"/>
                  </a:cubicBezTo>
                  <a:cubicBezTo>
                    <a:pt x="12285" y="16416"/>
                    <a:pt x="12292" y="16428"/>
                    <a:pt x="12292" y="16442"/>
                  </a:cubicBezTo>
                  <a:lnTo>
                    <a:pt x="12310" y="16404"/>
                  </a:lnTo>
                  <a:lnTo>
                    <a:pt x="12310" y="16404"/>
                  </a:lnTo>
                  <a:cubicBezTo>
                    <a:pt x="12366" y="16409"/>
                    <a:pt x="12282" y="16453"/>
                    <a:pt x="12305" y="16474"/>
                  </a:cubicBezTo>
                  <a:cubicBezTo>
                    <a:pt x="12352" y="16411"/>
                    <a:pt x="12389" y="16321"/>
                    <a:pt x="12438" y="16289"/>
                  </a:cubicBezTo>
                  <a:lnTo>
                    <a:pt x="12438" y="16289"/>
                  </a:lnTo>
                  <a:cubicBezTo>
                    <a:pt x="12472" y="16307"/>
                    <a:pt x="12383" y="16373"/>
                    <a:pt x="12410" y="16373"/>
                  </a:cubicBezTo>
                  <a:cubicBezTo>
                    <a:pt x="12415" y="16373"/>
                    <a:pt x="12422" y="16371"/>
                    <a:pt x="12433" y="16367"/>
                  </a:cubicBezTo>
                  <a:lnTo>
                    <a:pt x="12433" y="16367"/>
                  </a:lnTo>
                  <a:lnTo>
                    <a:pt x="12356" y="16421"/>
                  </a:lnTo>
                  <a:cubicBezTo>
                    <a:pt x="12359" y="16421"/>
                    <a:pt x="12362" y="16421"/>
                    <a:pt x="12365" y="16421"/>
                  </a:cubicBezTo>
                  <a:cubicBezTo>
                    <a:pt x="12446" y="16421"/>
                    <a:pt x="12318" y="16456"/>
                    <a:pt x="12412" y="16462"/>
                  </a:cubicBezTo>
                  <a:cubicBezTo>
                    <a:pt x="12505" y="16384"/>
                    <a:pt x="12491" y="16351"/>
                    <a:pt x="12586" y="16275"/>
                  </a:cubicBezTo>
                  <a:cubicBezTo>
                    <a:pt x="12588" y="16238"/>
                    <a:pt x="12554" y="16256"/>
                    <a:pt x="12556" y="16219"/>
                  </a:cubicBezTo>
                  <a:cubicBezTo>
                    <a:pt x="12646" y="16068"/>
                    <a:pt x="12727" y="16200"/>
                    <a:pt x="12776" y="16071"/>
                  </a:cubicBezTo>
                  <a:cubicBezTo>
                    <a:pt x="12781" y="16027"/>
                    <a:pt x="12751" y="15980"/>
                    <a:pt x="12834" y="15936"/>
                  </a:cubicBezTo>
                  <a:lnTo>
                    <a:pt x="12846" y="15992"/>
                  </a:lnTo>
                  <a:cubicBezTo>
                    <a:pt x="12931" y="15913"/>
                    <a:pt x="12843" y="15897"/>
                    <a:pt x="12955" y="15832"/>
                  </a:cubicBezTo>
                  <a:lnTo>
                    <a:pt x="12955" y="15832"/>
                  </a:lnTo>
                  <a:cubicBezTo>
                    <a:pt x="12952" y="15860"/>
                    <a:pt x="12908" y="15902"/>
                    <a:pt x="12915" y="15902"/>
                  </a:cubicBezTo>
                  <a:cubicBezTo>
                    <a:pt x="12916" y="15902"/>
                    <a:pt x="12916" y="15902"/>
                    <a:pt x="12918" y="15901"/>
                  </a:cubicBezTo>
                  <a:cubicBezTo>
                    <a:pt x="12999" y="15871"/>
                    <a:pt x="12936" y="15841"/>
                    <a:pt x="12980" y="15797"/>
                  </a:cubicBezTo>
                  <a:lnTo>
                    <a:pt x="12980" y="15797"/>
                  </a:lnTo>
                  <a:lnTo>
                    <a:pt x="13020" y="15820"/>
                  </a:lnTo>
                  <a:cubicBezTo>
                    <a:pt x="13103" y="15725"/>
                    <a:pt x="13177" y="15607"/>
                    <a:pt x="13268" y="15505"/>
                  </a:cubicBezTo>
                  <a:cubicBezTo>
                    <a:pt x="13271" y="15516"/>
                    <a:pt x="13268" y="15534"/>
                    <a:pt x="13282" y="15534"/>
                  </a:cubicBezTo>
                  <a:cubicBezTo>
                    <a:pt x="13286" y="15534"/>
                    <a:pt x="13291" y="15533"/>
                    <a:pt x="13298" y="15530"/>
                  </a:cubicBezTo>
                  <a:cubicBezTo>
                    <a:pt x="13404" y="15394"/>
                    <a:pt x="13562" y="15271"/>
                    <a:pt x="13699" y="15171"/>
                  </a:cubicBezTo>
                  <a:lnTo>
                    <a:pt x="13717" y="15099"/>
                  </a:lnTo>
                  <a:cubicBezTo>
                    <a:pt x="13722" y="15096"/>
                    <a:pt x="13728" y="15094"/>
                    <a:pt x="13733" y="15094"/>
                  </a:cubicBezTo>
                  <a:cubicBezTo>
                    <a:pt x="13741" y="15094"/>
                    <a:pt x="13747" y="15099"/>
                    <a:pt x="13743" y="15109"/>
                  </a:cubicBezTo>
                  <a:cubicBezTo>
                    <a:pt x="13798" y="15071"/>
                    <a:pt x="13729" y="15090"/>
                    <a:pt x="13740" y="15055"/>
                  </a:cubicBezTo>
                  <a:cubicBezTo>
                    <a:pt x="13752" y="15043"/>
                    <a:pt x="13763" y="15038"/>
                    <a:pt x="13771" y="15038"/>
                  </a:cubicBezTo>
                  <a:cubicBezTo>
                    <a:pt x="13782" y="15038"/>
                    <a:pt x="13787" y="15047"/>
                    <a:pt x="13782" y="15060"/>
                  </a:cubicBezTo>
                  <a:cubicBezTo>
                    <a:pt x="13840" y="14958"/>
                    <a:pt x="13965" y="14779"/>
                    <a:pt x="14079" y="14721"/>
                  </a:cubicBezTo>
                  <a:lnTo>
                    <a:pt x="14079" y="14721"/>
                  </a:lnTo>
                  <a:lnTo>
                    <a:pt x="14070" y="14747"/>
                  </a:lnTo>
                  <a:cubicBezTo>
                    <a:pt x="14148" y="14691"/>
                    <a:pt x="14091" y="14617"/>
                    <a:pt x="14179" y="14580"/>
                  </a:cubicBezTo>
                  <a:lnTo>
                    <a:pt x="14179" y="14580"/>
                  </a:lnTo>
                  <a:lnTo>
                    <a:pt x="14172" y="14596"/>
                  </a:lnTo>
                  <a:cubicBezTo>
                    <a:pt x="14327" y="14462"/>
                    <a:pt x="14464" y="14279"/>
                    <a:pt x="14614" y="14207"/>
                  </a:cubicBezTo>
                  <a:cubicBezTo>
                    <a:pt x="14596" y="14146"/>
                    <a:pt x="14772" y="14079"/>
                    <a:pt x="14730" y="14017"/>
                  </a:cubicBezTo>
                  <a:cubicBezTo>
                    <a:pt x="14837" y="13959"/>
                    <a:pt x="14823" y="13993"/>
                    <a:pt x="14958" y="13894"/>
                  </a:cubicBezTo>
                  <a:cubicBezTo>
                    <a:pt x="14990" y="13864"/>
                    <a:pt x="14971" y="13815"/>
                    <a:pt x="15004" y="13769"/>
                  </a:cubicBezTo>
                  <a:lnTo>
                    <a:pt x="15032" y="13794"/>
                  </a:lnTo>
                  <a:lnTo>
                    <a:pt x="15034" y="13787"/>
                  </a:lnTo>
                  <a:lnTo>
                    <a:pt x="15036" y="13789"/>
                  </a:lnTo>
                  <a:lnTo>
                    <a:pt x="15057" y="13715"/>
                  </a:lnTo>
                  <a:lnTo>
                    <a:pt x="15118" y="13720"/>
                  </a:lnTo>
                  <a:lnTo>
                    <a:pt x="15141" y="13685"/>
                  </a:lnTo>
                  <a:lnTo>
                    <a:pt x="15147" y="13676"/>
                  </a:lnTo>
                  <a:lnTo>
                    <a:pt x="15138" y="13681"/>
                  </a:lnTo>
                  <a:cubicBezTo>
                    <a:pt x="15128" y="13686"/>
                    <a:pt x="15117" y="13690"/>
                    <a:pt x="15109" y="13690"/>
                  </a:cubicBezTo>
                  <a:cubicBezTo>
                    <a:pt x="15104" y="13690"/>
                    <a:pt x="15099" y="13689"/>
                    <a:pt x="15097" y="13685"/>
                  </a:cubicBezTo>
                  <a:cubicBezTo>
                    <a:pt x="15104" y="13676"/>
                    <a:pt x="15111" y="13669"/>
                    <a:pt x="15118" y="13660"/>
                  </a:cubicBezTo>
                  <a:lnTo>
                    <a:pt x="15265" y="13499"/>
                  </a:lnTo>
                  <a:lnTo>
                    <a:pt x="15266" y="13499"/>
                  </a:lnTo>
                  <a:lnTo>
                    <a:pt x="15266" y="13498"/>
                  </a:lnTo>
                  <a:lnTo>
                    <a:pt x="15308" y="13453"/>
                  </a:lnTo>
                  <a:lnTo>
                    <a:pt x="15296" y="13454"/>
                  </a:lnTo>
                  <a:lnTo>
                    <a:pt x="15296" y="13454"/>
                  </a:lnTo>
                  <a:lnTo>
                    <a:pt x="15354" y="13368"/>
                  </a:lnTo>
                  <a:close/>
                  <a:moveTo>
                    <a:pt x="12667" y="18185"/>
                  </a:moveTo>
                  <a:cubicBezTo>
                    <a:pt x="12665" y="18192"/>
                    <a:pt x="12665" y="18199"/>
                    <a:pt x="12667" y="18206"/>
                  </a:cubicBezTo>
                  <a:lnTo>
                    <a:pt x="12667" y="18185"/>
                  </a:lnTo>
                  <a:close/>
                  <a:moveTo>
                    <a:pt x="12909" y="18208"/>
                  </a:moveTo>
                  <a:cubicBezTo>
                    <a:pt x="12905" y="18208"/>
                    <a:pt x="12887" y="18221"/>
                    <a:pt x="12853" y="18247"/>
                  </a:cubicBezTo>
                  <a:lnTo>
                    <a:pt x="12850" y="18247"/>
                  </a:lnTo>
                  <a:cubicBezTo>
                    <a:pt x="12816" y="18285"/>
                    <a:pt x="12810" y="18296"/>
                    <a:pt x="12816" y="18296"/>
                  </a:cubicBezTo>
                  <a:cubicBezTo>
                    <a:pt x="12824" y="18296"/>
                    <a:pt x="12860" y="18270"/>
                    <a:pt x="12866" y="18270"/>
                  </a:cubicBezTo>
                  <a:cubicBezTo>
                    <a:pt x="12866" y="18270"/>
                    <a:pt x="12867" y="18270"/>
                    <a:pt x="12867" y="18271"/>
                  </a:cubicBezTo>
                  <a:cubicBezTo>
                    <a:pt x="12897" y="18231"/>
                    <a:pt x="12915" y="18208"/>
                    <a:pt x="12909" y="18208"/>
                  </a:cubicBezTo>
                  <a:close/>
                  <a:moveTo>
                    <a:pt x="8542" y="18308"/>
                  </a:moveTo>
                  <a:cubicBezTo>
                    <a:pt x="8544" y="18309"/>
                    <a:pt x="8546" y="18311"/>
                    <a:pt x="8548" y="18312"/>
                  </a:cubicBezTo>
                  <a:cubicBezTo>
                    <a:pt x="8546" y="18311"/>
                    <a:pt x="8544" y="18309"/>
                    <a:pt x="8542" y="18308"/>
                  </a:cubicBezTo>
                  <a:close/>
                  <a:moveTo>
                    <a:pt x="14144" y="18458"/>
                  </a:moveTo>
                  <a:lnTo>
                    <a:pt x="14086" y="18537"/>
                  </a:lnTo>
                  <a:cubicBezTo>
                    <a:pt x="14104" y="18530"/>
                    <a:pt x="14125" y="18514"/>
                    <a:pt x="14146" y="18458"/>
                  </a:cubicBezTo>
                  <a:close/>
                  <a:moveTo>
                    <a:pt x="14144" y="18319"/>
                  </a:moveTo>
                  <a:lnTo>
                    <a:pt x="14100" y="18366"/>
                  </a:lnTo>
                  <a:lnTo>
                    <a:pt x="13905" y="18655"/>
                  </a:lnTo>
                  <a:lnTo>
                    <a:pt x="14144" y="18319"/>
                  </a:lnTo>
                  <a:close/>
                  <a:moveTo>
                    <a:pt x="14086" y="18537"/>
                  </a:moveTo>
                  <a:lnTo>
                    <a:pt x="14086" y="18537"/>
                  </a:lnTo>
                  <a:cubicBezTo>
                    <a:pt x="14056" y="18544"/>
                    <a:pt x="14033" y="18526"/>
                    <a:pt x="14026" y="18611"/>
                  </a:cubicBezTo>
                  <a:cubicBezTo>
                    <a:pt x="14024" y="18604"/>
                    <a:pt x="14022" y="18601"/>
                    <a:pt x="14020" y="18601"/>
                  </a:cubicBezTo>
                  <a:cubicBezTo>
                    <a:pt x="14012" y="18601"/>
                    <a:pt x="13997" y="18644"/>
                    <a:pt x="13958" y="18702"/>
                  </a:cubicBezTo>
                  <a:lnTo>
                    <a:pt x="14086" y="18537"/>
                  </a:lnTo>
                  <a:close/>
                  <a:moveTo>
                    <a:pt x="14153" y="18593"/>
                  </a:moveTo>
                  <a:cubicBezTo>
                    <a:pt x="14139" y="18593"/>
                    <a:pt x="14107" y="18608"/>
                    <a:pt x="14065" y="18630"/>
                  </a:cubicBezTo>
                  <a:lnTo>
                    <a:pt x="13954" y="18785"/>
                  </a:lnTo>
                  <a:cubicBezTo>
                    <a:pt x="13988" y="18774"/>
                    <a:pt x="14075" y="18697"/>
                    <a:pt x="14088" y="18697"/>
                  </a:cubicBezTo>
                  <a:lnTo>
                    <a:pt x="14088" y="18697"/>
                  </a:lnTo>
                  <a:cubicBezTo>
                    <a:pt x="14091" y="18697"/>
                    <a:pt x="14090" y="18701"/>
                    <a:pt x="14084" y="18711"/>
                  </a:cubicBezTo>
                  <a:cubicBezTo>
                    <a:pt x="14157" y="18624"/>
                    <a:pt x="14173" y="18593"/>
                    <a:pt x="14153" y="18593"/>
                  </a:cubicBezTo>
                  <a:close/>
                  <a:moveTo>
                    <a:pt x="13785" y="18769"/>
                  </a:moveTo>
                  <a:cubicBezTo>
                    <a:pt x="13661" y="18903"/>
                    <a:pt x="13621" y="18970"/>
                    <a:pt x="13643" y="18970"/>
                  </a:cubicBezTo>
                  <a:cubicBezTo>
                    <a:pt x="13665" y="18970"/>
                    <a:pt x="13745" y="18906"/>
                    <a:pt x="13866" y="18776"/>
                  </a:cubicBezTo>
                  <a:lnTo>
                    <a:pt x="13866" y="18776"/>
                  </a:lnTo>
                  <a:cubicBezTo>
                    <a:pt x="13815" y="18811"/>
                    <a:pt x="13758" y="18856"/>
                    <a:pt x="13742" y="18856"/>
                  </a:cubicBezTo>
                  <a:cubicBezTo>
                    <a:pt x="13730" y="18856"/>
                    <a:pt x="13738" y="18833"/>
                    <a:pt x="13785" y="18769"/>
                  </a:cubicBezTo>
                  <a:close/>
                  <a:moveTo>
                    <a:pt x="12285" y="18788"/>
                  </a:moveTo>
                  <a:lnTo>
                    <a:pt x="12099" y="18957"/>
                  </a:lnTo>
                  <a:cubicBezTo>
                    <a:pt x="12118" y="18947"/>
                    <a:pt x="12141" y="18935"/>
                    <a:pt x="12151" y="18935"/>
                  </a:cubicBezTo>
                  <a:cubicBezTo>
                    <a:pt x="12161" y="18935"/>
                    <a:pt x="12156" y="18948"/>
                    <a:pt x="12115" y="18992"/>
                  </a:cubicBezTo>
                  <a:cubicBezTo>
                    <a:pt x="12219" y="18912"/>
                    <a:pt x="12227" y="18901"/>
                    <a:pt x="12217" y="18901"/>
                  </a:cubicBezTo>
                  <a:cubicBezTo>
                    <a:pt x="12213" y="18901"/>
                    <a:pt x="12206" y="18902"/>
                    <a:pt x="12201" y="18902"/>
                  </a:cubicBezTo>
                  <a:cubicBezTo>
                    <a:pt x="12185" y="18902"/>
                    <a:pt x="12180" y="18889"/>
                    <a:pt x="12285" y="18788"/>
                  </a:cubicBezTo>
                  <a:close/>
                  <a:moveTo>
                    <a:pt x="13709" y="18981"/>
                  </a:moveTo>
                  <a:lnTo>
                    <a:pt x="13709" y="18981"/>
                  </a:lnTo>
                  <a:cubicBezTo>
                    <a:pt x="13709" y="18981"/>
                    <a:pt x="13687" y="19011"/>
                    <a:pt x="13585" y="19126"/>
                  </a:cubicBezTo>
                  <a:cubicBezTo>
                    <a:pt x="13593" y="19120"/>
                    <a:pt x="13602" y="19115"/>
                    <a:pt x="13611" y="19111"/>
                  </a:cubicBezTo>
                  <a:lnTo>
                    <a:pt x="13611" y="19111"/>
                  </a:lnTo>
                  <a:cubicBezTo>
                    <a:pt x="13587" y="19137"/>
                    <a:pt x="13581" y="19146"/>
                    <a:pt x="13585" y="19146"/>
                  </a:cubicBezTo>
                  <a:cubicBezTo>
                    <a:pt x="13593" y="19146"/>
                    <a:pt x="13648" y="19101"/>
                    <a:pt x="13636" y="19101"/>
                  </a:cubicBezTo>
                  <a:cubicBezTo>
                    <a:pt x="13633" y="19101"/>
                    <a:pt x="13627" y="19103"/>
                    <a:pt x="13618" y="19107"/>
                  </a:cubicBezTo>
                  <a:lnTo>
                    <a:pt x="13618" y="19107"/>
                  </a:lnTo>
                  <a:cubicBezTo>
                    <a:pt x="13636" y="19089"/>
                    <a:pt x="13664" y="19059"/>
                    <a:pt x="13713" y="19015"/>
                  </a:cubicBezTo>
                  <a:lnTo>
                    <a:pt x="13713" y="19015"/>
                  </a:lnTo>
                  <a:cubicBezTo>
                    <a:pt x="13711" y="19015"/>
                    <a:pt x="13710" y="19015"/>
                    <a:pt x="13709" y="19015"/>
                  </a:cubicBezTo>
                  <a:cubicBezTo>
                    <a:pt x="13686" y="19015"/>
                    <a:pt x="13709" y="18981"/>
                    <a:pt x="13709" y="18981"/>
                  </a:cubicBezTo>
                  <a:close/>
                  <a:moveTo>
                    <a:pt x="9230" y="19220"/>
                  </a:moveTo>
                  <a:lnTo>
                    <a:pt x="9230" y="19220"/>
                  </a:lnTo>
                  <a:cubicBezTo>
                    <a:pt x="9229" y="19220"/>
                    <a:pt x="9228" y="19221"/>
                    <a:pt x="9227" y="19221"/>
                  </a:cubicBezTo>
                  <a:lnTo>
                    <a:pt x="9226" y="19220"/>
                  </a:lnTo>
                  <a:lnTo>
                    <a:pt x="9226" y="19220"/>
                  </a:lnTo>
                  <a:cubicBezTo>
                    <a:pt x="9220" y="19222"/>
                    <a:pt x="9214" y="19224"/>
                    <a:pt x="9211" y="19228"/>
                  </a:cubicBezTo>
                  <a:lnTo>
                    <a:pt x="9248" y="19235"/>
                  </a:lnTo>
                  <a:lnTo>
                    <a:pt x="9230" y="19220"/>
                  </a:lnTo>
                  <a:close/>
                  <a:moveTo>
                    <a:pt x="13047" y="19272"/>
                  </a:moveTo>
                  <a:lnTo>
                    <a:pt x="12929" y="19353"/>
                  </a:lnTo>
                  <a:lnTo>
                    <a:pt x="12864" y="19462"/>
                  </a:lnTo>
                  <a:cubicBezTo>
                    <a:pt x="12899" y="19409"/>
                    <a:pt x="13075" y="19286"/>
                    <a:pt x="13050" y="19272"/>
                  </a:cubicBezTo>
                  <a:close/>
                  <a:moveTo>
                    <a:pt x="9403" y="19311"/>
                  </a:moveTo>
                  <a:lnTo>
                    <a:pt x="9403" y="19311"/>
                  </a:lnTo>
                  <a:cubicBezTo>
                    <a:pt x="9438" y="19358"/>
                    <a:pt x="9477" y="19400"/>
                    <a:pt x="9524" y="19432"/>
                  </a:cubicBezTo>
                  <a:cubicBezTo>
                    <a:pt x="9577" y="19467"/>
                    <a:pt x="9635" y="19497"/>
                    <a:pt x="9697" y="19515"/>
                  </a:cubicBezTo>
                  <a:cubicBezTo>
                    <a:pt x="9718" y="19534"/>
                    <a:pt x="9688" y="19534"/>
                    <a:pt x="9679" y="19536"/>
                  </a:cubicBezTo>
                  <a:cubicBezTo>
                    <a:pt x="9720" y="19547"/>
                    <a:pt x="9764" y="19554"/>
                    <a:pt x="9796" y="19554"/>
                  </a:cubicBezTo>
                  <a:cubicBezTo>
                    <a:pt x="9838" y="19554"/>
                    <a:pt x="9862" y="19542"/>
                    <a:pt x="9841" y="19509"/>
                  </a:cubicBezTo>
                  <a:cubicBezTo>
                    <a:pt x="9746" y="19509"/>
                    <a:pt x="9732" y="19488"/>
                    <a:pt x="9628" y="19481"/>
                  </a:cubicBezTo>
                  <a:cubicBezTo>
                    <a:pt x="9558" y="19446"/>
                    <a:pt x="9521" y="19397"/>
                    <a:pt x="9542" y="19393"/>
                  </a:cubicBezTo>
                  <a:cubicBezTo>
                    <a:pt x="9514" y="19386"/>
                    <a:pt x="9452" y="19316"/>
                    <a:pt x="9403" y="19311"/>
                  </a:cubicBezTo>
                  <a:close/>
                  <a:moveTo>
                    <a:pt x="9913" y="19546"/>
                  </a:moveTo>
                  <a:lnTo>
                    <a:pt x="9992" y="19564"/>
                  </a:lnTo>
                  <a:cubicBezTo>
                    <a:pt x="9966" y="19553"/>
                    <a:pt x="9941" y="19546"/>
                    <a:pt x="9915" y="19546"/>
                  </a:cubicBezTo>
                  <a:close/>
                  <a:moveTo>
                    <a:pt x="11251" y="19474"/>
                  </a:moveTo>
                  <a:cubicBezTo>
                    <a:pt x="11221" y="19485"/>
                    <a:pt x="11179" y="19497"/>
                    <a:pt x="11135" y="19513"/>
                  </a:cubicBezTo>
                  <a:cubicBezTo>
                    <a:pt x="11088" y="19522"/>
                    <a:pt x="11044" y="19536"/>
                    <a:pt x="11000" y="19555"/>
                  </a:cubicBezTo>
                  <a:lnTo>
                    <a:pt x="10996" y="19566"/>
                  </a:lnTo>
                  <a:cubicBezTo>
                    <a:pt x="11012" y="19550"/>
                    <a:pt x="11063" y="19541"/>
                    <a:pt x="11119" y="19529"/>
                  </a:cubicBezTo>
                  <a:cubicBezTo>
                    <a:pt x="11167" y="19520"/>
                    <a:pt x="11211" y="19502"/>
                    <a:pt x="11253" y="19474"/>
                  </a:cubicBezTo>
                  <a:close/>
                  <a:moveTo>
                    <a:pt x="9992" y="19564"/>
                  </a:moveTo>
                  <a:cubicBezTo>
                    <a:pt x="10003" y="19569"/>
                    <a:pt x="10016" y="19573"/>
                    <a:pt x="10029" y="19573"/>
                  </a:cubicBezTo>
                  <a:lnTo>
                    <a:pt x="10029" y="19573"/>
                  </a:lnTo>
                  <a:lnTo>
                    <a:pt x="9992" y="19564"/>
                  </a:lnTo>
                  <a:close/>
                  <a:moveTo>
                    <a:pt x="10036" y="19569"/>
                  </a:moveTo>
                  <a:cubicBezTo>
                    <a:pt x="10036" y="19571"/>
                    <a:pt x="10034" y="19571"/>
                    <a:pt x="10029" y="19573"/>
                  </a:cubicBezTo>
                  <a:lnTo>
                    <a:pt x="10029" y="19573"/>
                  </a:lnTo>
                  <a:cubicBezTo>
                    <a:pt x="10029" y="19573"/>
                    <a:pt x="10029" y="19573"/>
                    <a:pt x="10029" y="19573"/>
                  </a:cubicBezTo>
                  <a:lnTo>
                    <a:pt x="10029" y="19573"/>
                  </a:lnTo>
                  <a:lnTo>
                    <a:pt x="10029" y="19573"/>
                  </a:lnTo>
                  <a:cubicBezTo>
                    <a:pt x="10029" y="19573"/>
                    <a:pt x="10029" y="19573"/>
                    <a:pt x="10029" y="19573"/>
                  </a:cubicBezTo>
                  <a:lnTo>
                    <a:pt x="10029" y="19573"/>
                  </a:lnTo>
                  <a:cubicBezTo>
                    <a:pt x="10030" y="19573"/>
                    <a:pt x="10031" y="19573"/>
                    <a:pt x="10031" y="19573"/>
                  </a:cubicBezTo>
                  <a:lnTo>
                    <a:pt x="10029" y="19573"/>
                  </a:lnTo>
                  <a:lnTo>
                    <a:pt x="10068" y="19578"/>
                  </a:lnTo>
                  <a:lnTo>
                    <a:pt x="10068" y="19578"/>
                  </a:lnTo>
                  <a:lnTo>
                    <a:pt x="10036" y="19569"/>
                  </a:lnTo>
                  <a:close/>
                  <a:moveTo>
                    <a:pt x="10996" y="19566"/>
                  </a:moveTo>
                  <a:cubicBezTo>
                    <a:pt x="10991" y="19571"/>
                    <a:pt x="10989" y="19576"/>
                    <a:pt x="10989" y="19583"/>
                  </a:cubicBezTo>
                  <a:lnTo>
                    <a:pt x="10996" y="19566"/>
                  </a:lnTo>
                  <a:close/>
                  <a:moveTo>
                    <a:pt x="10789" y="19620"/>
                  </a:moveTo>
                  <a:cubicBezTo>
                    <a:pt x="10769" y="19620"/>
                    <a:pt x="10748" y="19624"/>
                    <a:pt x="10727" y="19629"/>
                  </a:cubicBezTo>
                  <a:lnTo>
                    <a:pt x="10729" y="19629"/>
                  </a:lnTo>
                  <a:cubicBezTo>
                    <a:pt x="10750" y="19624"/>
                    <a:pt x="10769" y="19622"/>
                    <a:pt x="10789" y="19620"/>
                  </a:cubicBezTo>
                  <a:close/>
                  <a:moveTo>
                    <a:pt x="9989" y="19632"/>
                  </a:moveTo>
                  <a:cubicBezTo>
                    <a:pt x="9993" y="19636"/>
                    <a:pt x="10001" y="19639"/>
                    <a:pt x="10013" y="19643"/>
                  </a:cubicBezTo>
                  <a:lnTo>
                    <a:pt x="9989" y="19632"/>
                  </a:lnTo>
                  <a:close/>
                  <a:moveTo>
                    <a:pt x="10687" y="19629"/>
                  </a:moveTo>
                  <a:cubicBezTo>
                    <a:pt x="10664" y="19636"/>
                    <a:pt x="10643" y="19641"/>
                    <a:pt x="10625" y="19645"/>
                  </a:cubicBezTo>
                  <a:cubicBezTo>
                    <a:pt x="10646" y="19643"/>
                    <a:pt x="10664" y="19641"/>
                    <a:pt x="10685" y="19636"/>
                  </a:cubicBezTo>
                  <a:lnTo>
                    <a:pt x="10685" y="19636"/>
                  </a:lnTo>
                  <a:cubicBezTo>
                    <a:pt x="10683" y="19643"/>
                    <a:pt x="10680" y="19648"/>
                    <a:pt x="10692" y="19650"/>
                  </a:cubicBezTo>
                  <a:cubicBezTo>
                    <a:pt x="10699" y="19638"/>
                    <a:pt x="10713" y="19631"/>
                    <a:pt x="10727" y="19629"/>
                  </a:cubicBezTo>
                  <a:lnTo>
                    <a:pt x="10727" y="19629"/>
                  </a:lnTo>
                  <a:lnTo>
                    <a:pt x="10685" y="19636"/>
                  </a:lnTo>
                  <a:cubicBezTo>
                    <a:pt x="10685" y="19634"/>
                    <a:pt x="10687" y="19631"/>
                    <a:pt x="10687" y="19629"/>
                  </a:cubicBezTo>
                  <a:close/>
                  <a:moveTo>
                    <a:pt x="11145" y="19678"/>
                  </a:moveTo>
                  <a:lnTo>
                    <a:pt x="11145" y="19678"/>
                  </a:lnTo>
                  <a:cubicBezTo>
                    <a:pt x="11142" y="19679"/>
                    <a:pt x="11140" y="19679"/>
                    <a:pt x="11137" y="19680"/>
                  </a:cubicBezTo>
                  <a:cubicBezTo>
                    <a:pt x="11140" y="19679"/>
                    <a:pt x="11142" y="19679"/>
                    <a:pt x="11145" y="19678"/>
                  </a:cubicBezTo>
                  <a:close/>
                  <a:moveTo>
                    <a:pt x="11065" y="19689"/>
                  </a:moveTo>
                  <a:lnTo>
                    <a:pt x="11058" y="19692"/>
                  </a:lnTo>
                  <a:cubicBezTo>
                    <a:pt x="11061" y="19691"/>
                    <a:pt x="11063" y="19690"/>
                    <a:pt x="11065" y="19689"/>
                  </a:cubicBezTo>
                  <a:close/>
                  <a:moveTo>
                    <a:pt x="10490" y="878"/>
                  </a:moveTo>
                  <a:cubicBezTo>
                    <a:pt x="10427" y="878"/>
                    <a:pt x="10363" y="881"/>
                    <a:pt x="10300" y="889"/>
                  </a:cubicBezTo>
                  <a:cubicBezTo>
                    <a:pt x="10393" y="919"/>
                    <a:pt x="10356" y="919"/>
                    <a:pt x="10300" y="926"/>
                  </a:cubicBezTo>
                  <a:cubicBezTo>
                    <a:pt x="10247" y="935"/>
                    <a:pt x="10173" y="947"/>
                    <a:pt x="10196" y="984"/>
                  </a:cubicBezTo>
                  <a:cubicBezTo>
                    <a:pt x="10091" y="1005"/>
                    <a:pt x="10047" y="1019"/>
                    <a:pt x="10032" y="1019"/>
                  </a:cubicBezTo>
                  <a:cubicBezTo>
                    <a:pt x="10031" y="1019"/>
                    <a:pt x="10030" y="1019"/>
                    <a:pt x="10029" y="1018"/>
                  </a:cubicBezTo>
                  <a:lnTo>
                    <a:pt x="9976" y="1025"/>
                  </a:lnTo>
                  <a:lnTo>
                    <a:pt x="9855" y="1049"/>
                  </a:lnTo>
                  <a:cubicBezTo>
                    <a:pt x="9816" y="1058"/>
                    <a:pt x="9776" y="1067"/>
                    <a:pt x="9737" y="1081"/>
                  </a:cubicBezTo>
                  <a:lnTo>
                    <a:pt x="9684" y="1097"/>
                  </a:lnTo>
                  <a:cubicBezTo>
                    <a:pt x="9675" y="1099"/>
                    <a:pt x="9670" y="1099"/>
                    <a:pt x="9666" y="1099"/>
                  </a:cubicBezTo>
                  <a:cubicBezTo>
                    <a:pt x="9628" y="1099"/>
                    <a:pt x="9777" y="1034"/>
                    <a:pt x="9762" y="1023"/>
                  </a:cubicBezTo>
                  <a:lnTo>
                    <a:pt x="9762" y="1023"/>
                  </a:lnTo>
                  <a:cubicBezTo>
                    <a:pt x="9648" y="1074"/>
                    <a:pt x="9616" y="1080"/>
                    <a:pt x="9596" y="1080"/>
                  </a:cubicBezTo>
                  <a:cubicBezTo>
                    <a:pt x="9590" y="1080"/>
                    <a:pt x="9585" y="1079"/>
                    <a:pt x="9579" y="1079"/>
                  </a:cubicBezTo>
                  <a:cubicBezTo>
                    <a:pt x="9564" y="1079"/>
                    <a:pt x="9543" y="1083"/>
                    <a:pt x="9482" y="1109"/>
                  </a:cubicBezTo>
                  <a:cubicBezTo>
                    <a:pt x="9505" y="1111"/>
                    <a:pt x="9491" y="1132"/>
                    <a:pt x="9454" y="1160"/>
                  </a:cubicBezTo>
                  <a:cubicBezTo>
                    <a:pt x="9415" y="1188"/>
                    <a:pt x="9357" y="1234"/>
                    <a:pt x="9292" y="1278"/>
                  </a:cubicBezTo>
                  <a:lnTo>
                    <a:pt x="9391" y="1225"/>
                  </a:lnTo>
                  <a:cubicBezTo>
                    <a:pt x="9422" y="1208"/>
                    <a:pt x="9456" y="1192"/>
                    <a:pt x="9491" y="1178"/>
                  </a:cubicBezTo>
                  <a:lnTo>
                    <a:pt x="9491" y="1178"/>
                  </a:lnTo>
                  <a:cubicBezTo>
                    <a:pt x="9417" y="1234"/>
                    <a:pt x="9364" y="1280"/>
                    <a:pt x="9320" y="1308"/>
                  </a:cubicBezTo>
                  <a:cubicBezTo>
                    <a:pt x="9276" y="1338"/>
                    <a:pt x="9248" y="1357"/>
                    <a:pt x="9213" y="1375"/>
                  </a:cubicBezTo>
                  <a:lnTo>
                    <a:pt x="9162" y="1406"/>
                  </a:lnTo>
                  <a:lnTo>
                    <a:pt x="9150" y="1415"/>
                  </a:lnTo>
                  <a:lnTo>
                    <a:pt x="9143" y="1417"/>
                  </a:lnTo>
                  <a:lnTo>
                    <a:pt x="9136" y="1426"/>
                  </a:lnTo>
                  <a:lnTo>
                    <a:pt x="9132" y="1429"/>
                  </a:lnTo>
                  <a:lnTo>
                    <a:pt x="9106" y="1450"/>
                  </a:lnTo>
                  <a:cubicBezTo>
                    <a:pt x="9055" y="1494"/>
                    <a:pt x="9011" y="1542"/>
                    <a:pt x="8972" y="1596"/>
                  </a:cubicBezTo>
                  <a:lnTo>
                    <a:pt x="9030" y="1501"/>
                  </a:lnTo>
                  <a:lnTo>
                    <a:pt x="9030" y="1501"/>
                  </a:lnTo>
                  <a:cubicBezTo>
                    <a:pt x="8916" y="1635"/>
                    <a:pt x="8573" y="1957"/>
                    <a:pt x="8494" y="2122"/>
                  </a:cubicBezTo>
                  <a:cubicBezTo>
                    <a:pt x="8482" y="2129"/>
                    <a:pt x="8466" y="2136"/>
                    <a:pt x="8457" y="2136"/>
                  </a:cubicBezTo>
                  <a:cubicBezTo>
                    <a:pt x="8446" y="2136"/>
                    <a:pt x="8445" y="2126"/>
                    <a:pt x="8473" y="2094"/>
                  </a:cubicBezTo>
                  <a:lnTo>
                    <a:pt x="8473" y="2094"/>
                  </a:lnTo>
                  <a:cubicBezTo>
                    <a:pt x="8172" y="2384"/>
                    <a:pt x="7861" y="2799"/>
                    <a:pt x="7604" y="3003"/>
                  </a:cubicBezTo>
                  <a:lnTo>
                    <a:pt x="7613" y="2968"/>
                  </a:lnTo>
                  <a:lnTo>
                    <a:pt x="7613" y="2968"/>
                  </a:lnTo>
                  <a:cubicBezTo>
                    <a:pt x="7562" y="3026"/>
                    <a:pt x="7542" y="3089"/>
                    <a:pt x="7460" y="3144"/>
                  </a:cubicBezTo>
                  <a:cubicBezTo>
                    <a:pt x="7459" y="3136"/>
                    <a:pt x="7464" y="3123"/>
                    <a:pt x="7458" y="3123"/>
                  </a:cubicBezTo>
                  <a:cubicBezTo>
                    <a:pt x="7455" y="3123"/>
                    <a:pt x="7450" y="3125"/>
                    <a:pt x="7442" y="3133"/>
                  </a:cubicBezTo>
                  <a:cubicBezTo>
                    <a:pt x="7419" y="3165"/>
                    <a:pt x="7319" y="3302"/>
                    <a:pt x="7238" y="3369"/>
                  </a:cubicBezTo>
                  <a:lnTo>
                    <a:pt x="7287" y="3290"/>
                  </a:lnTo>
                  <a:lnTo>
                    <a:pt x="7287" y="3290"/>
                  </a:lnTo>
                  <a:cubicBezTo>
                    <a:pt x="6981" y="3561"/>
                    <a:pt x="6879" y="3770"/>
                    <a:pt x="6647" y="4023"/>
                  </a:cubicBezTo>
                  <a:cubicBezTo>
                    <a:pt x="6643" y="4019"/>
                    <a:pt x="6638" y="4018"/>
                    <a:pt x="6632" y="4018"/>
                  </a:cubicBezTo>
                  <a:cubicBezTo>
                    <a:pt x="6567" y="4018"/>
                    <a:pt x="6358" y="4206"/>
                    <a:pt x="6248" y="4303"/>
                  </a:cubicBezTo>
                  <a:lnTo>
                    <a:pt x="6246" y="4294"/>
                  </a:lnTo>
                  <a:cubicBezTo>
                    <a:pt x="5905" y="4626"/>
                    <a:pt x="5708" y="4897"/>
                    <a:pt x="5411" y="5224"/>
                  </a:cubicBezTo>
                  <a:cubicBezTo>
                    <a:pt x="5175" y="5374"/>
                    <a:pt x="4739" y="5861"/>
                    <a:pt x="4405" y="6149"/>
                  </a:cubicBezTo>
                  <a:cubicBezTo>
                    <a:pt x="4415" y="6141"/>
                    <a:pt x="4422" y="6138"/>
                    <a:pt x="4426" y="6138"/>
                  </a:cubicBezTo>
                  <a:cubicBezTo>
                    <a:pt x="4445" y="6138"/>
                    <a:pt x="4416" y="6199"/>
                    <a:pt x="4375" y="6246"/>
                  </a:cubicBezTo>
                  <a:cubicBezTo>
                    <a:pt x="4304" y="6303"/>
                    <a:pt x="4224" y="6436"/>
                    <a:pt x="4188" y="6436"/>
                  </a:cubicBezTo>
                  <a:cubicBezTo>
                    <a:pt x="4183" y="6436"/>
                    <a:pt x="4179" y="6433"/>
                    <a:pt x="4175" y="6427"/>
                  </a:cubicBezTo>
                  <a:lnTo>
                    <a:pt x="4203" y="6401"/>
                  </a:lnTo>
                  <a:lnTo>
                    <a:pt x="4203" y="6401"/>
                  </a:lnTo>
                  <a:cubicBezTo>
                    <a:pt x="4113" y="6422"/>
                    <a:pt x="3974" y="6582"/>
                    <a:pt x="3856" y="6698"/>
                  </a:cubicBezTo>
                  <a:lnTo>
                    <a:pt x="3883" y="6763"/>
                  </a:lnTo>
                  <a:cubicBezTo>
                    <a:pt x="3508" y="6999"/>
                    <a:pt x="3107" y="7591"/>
                    <a:pt x="2877" y="7695"/>
                  </a:cubicBezTo>
                  <a:cubicBezTo>
                    <a:pt x="2817" y="7781"/>
                    <a:pt x="2724" y="7871"/>
                    <a:pt x="2664" y="7957"/>
                  </a:cubicBezTo>
                  <a:lnTo>
                    <a:pt x="2641" y="7927"/>
                  </a:lnTo>
                  <a:cubicBezTo>
                    <a:pt x="2430" y="8126"/>
                    <a:pt x="2325" y="8226"/>
                    <a:pt x="2080" y="8483"/>
                  </a:cubicBezTo>
                  <a:lnTo>
                    <a:pt x="2112" y="8414"/>
                  </a:lnTo>
                  <a:lnTo>
                    <a:pt x="2112" y="8414"/>
                  </a:lnTo>
                  <a:cubicBezTo>
                    <a:pt x="1968" y="8555"/>
                    <a:pt x="2006" y="8666"/>
                    <a:pt x="1873" y="8801"/>
                  </a:cubicBezTo>
                  <a:lnTo>
                    <a:pt x="1797" y="8801"/>
                  </a:lnTo>
                  <a:cubicBezTo>
                    <a:pt x="1674" y="8928"/>
                    <a:pt x="1540" y="9037"/>
                    <a:pt x="1407" y="9185"/>
                  </a:cubicBezTo>
                  <a:cubicBezTo>
                    <a:pt x="1282" y="9332"/>
                    <a:pt x="1192" y="9501"/>
                    <a:pt x="1141" y="9686"/>
                  </a:cubicBezTo>
                  <a:cubicBezTo>
                    <a:pt x="1134" y="9677"/>
                    <a:pt x="1122" y="9661"/>
                    <a:pt x="1148" y="9603"/>
                  </a:cubicBezTo>
                  <a:lnTo>
                    <a:pt x="1148" y="9603"/>
                  </a:lnTo>
                  <a:cubicBezTo>
                    <a:pt x="1090" y="9728"/>
                    <a:pt x="1044" y="9858"/>
                    <a:pt x="1013" y="9990"/>
                  </a:cubicBezTo>
                  <a:cubicBezTo>
                    <a:pt x="991" y="10118"/>
                    <a:pt x="988" y="10222"/>
                    <a:pt x="1016" y="10222"/>
                  </a:cubicBezTo>
                  <a:cubicBezTo>
                    <a:pt x="1017" y="10222"/>
                    <a:pt x="1018" y="10222"/>
                    <a:pt x="1019" y="10221"/>
                  </a:cubicBezTo>
                  <a:lnTo>
                    <a:pt x="1019" y="10221"/>
                  </a:lnTo>
                  <a:cubicBezTo>
                    <a:pt x="1002" y="10242"/>
                    <a:pt x="994" y="10332"/>
                    <a:pt x="1004" y="10440"/>
                  </a:cubicBezTo>
                  <a:cubicBezTo>
                    <a:pt x="1016" y="10563"/>
                    <a:pt x="1041" y="10685"/>
                    <a:pt x="1083" y="10801"/>
                  </a:cubicBezTo>
                  <a:lnTo>
                    <a:pt x="1041" y="10778"/>
                  </a:lnTo>
                  <a:lnTo>
                    <a:pt x="1041" y="10778"/>
                  </a:lnTo>
                  <a:cubicBezTo>
                    <a:pt x="1127" y="10936"/>
                    <a:pt x="1134" y="10938"/>
                    <a:pt x="1236" y="11149"/>
                  </a:cubicBezTo>
                  <a:cubicBezTo>
                    <a:pt x="1245" y="11174"/>
                    <a:pt x="1244" y="11188"/>
                    <a:pt x="1239" y="11188"/>
                  </a:cubicBezTo>
                  <a:cubicBezTo>
                    <a:pt x="1233" y="11188"/>
                    <a:pt x="1224" y="11175"/>
                    <a:pt x="1213" y="11148"/>
                  </a:cubicBezTo>
                  <a:lnTo>
                    <a:pt x="1213" y="11148"/>
                  </a:lnTo>
                  <a:cubicBezTo>
                    <a:pt x="1241" y="11225"/>
                    <a:pt x="1261" y="11255"/>
                    <a:pt x="1289" y="11283"/>
                  </a:cubicBezTo>
                  <a:cubicBezTo>
                    <a:pt x="1319" y="11314"/>
                    <a:pt x="1343" y="11351"/>
                    <a:pt x="1403" y="11448"/>
                  </a:cubicBezTo>
                  <a:cubicBezTo>
                    <a:pt x="1403" y="11448"/>
                    <a:pt x="1343" y="11399"/>
                    <a:pt x="1336" y="11391"/>
                  </a:cubicBezTo>
                  <a:lnTo>
                    <a:pt x="1336" y="11391"/>
                  </a:lnTo>
                  <a:cubicBezTo>
                    <a:pt x="1447" y="11552"/>
                    <a:pt x="1449" y="11539"/>
                    <a:pt x="1533" y="11594"/>
                  </a:cubicBezTo>
                  <a:cubicBezTo>
                    <a:pt x="1558" y="11617"/>
                    <a:pt x="1584" y="11640"/>
                    <a:pt x="1605" y="11668"/>
                  </a:cubicBezTo>
                  <a:cubicBezTo>
                    <a:pt x="1635" y="11698"/>
                    <a:pt x="1660" y="11726"/>
                    <a:pt x="1683" y="11756"/>
                  </a:cubicBezTo>
                  <a:cubicBezTo>
                    <a:pt x="1732" y="11817"/>
                    <a:pt x="1769" y="11872"/>
                    <a:pt x="1767" y="11891"/>
                  </a:cubicBezTo>
                  <a:cubicBezTo>
                    <a:pt x="1797" y="11895"/>
                    <a:pt x="1885" y="11949"/>
                    <a:pt x="1955" y="12030"/>
                  </a:cubicBezTo>
                  <a:cubicBezTo>
                    <a:pt x="1955" y="12035"/>
                    <a:pt x="1953" y="12037"/>
                    <a:pt x="1949" y="12037"/>
                  </a:cubicBezTo>
                  <a:cubicBezTo>
                    <a:pt x="1940" y="12037"/>
                    <a:pt x="1920" y="12024"/>
                    <a:pt x="1908" y="12016"/>
                  </a:cubicBezTo>
                  <a:lnTo>
                    <a:pt x="1908" y="12016"/>
                  </a:lnTo>
                  <a:cubicBezTo>
                    <a:pt x="2105" y="12248"/>
                    <a:pt x="2256" y="12306"/>
                    <a:pt x="2381" y="12480"/>
                  </a:cubicBezTo>
                  <a:cubicBezTo>
                    <a:pt x="2376" y="12494"/>
                    <a:pt x="2381" y="12507"/>
                    <a:pt x="2390" y="12519"/>
                  </a:cubicBezTo>
                  <a:cubicBezTo>
                    <a:pt x="2236" y="12363"/>
                    <a:pt x="2109" y="12233"/>
                    <a:pt x="2098" y="12220"/>
                  </a:cubicBezTo>
                  <a:lnTo>
                    <a:pt x="2098" y="12220"/>
                  </a:lnTo>
                  <a:cubicBezTo>
                    <a:pt x="2083" y="12239"/>
                    <a:pt x="2161" y="12329"/>
                    <a:pt x="2128" y="12329"/>
                  </a:cubicBezTo>
                  <a:cubicBezTo>
                    <a:pt x="2118" y="12329"/>
                    <a:pt x="2101" y="12323"/>
                    <a:pt x="2070" y="12306"/>
                  </a:cubicBezTo>
                  <a:lnTo>
                    <a:pt x="2070" y="12306"/>
                  </a:lnTo>
                  <a:cubicBezTo>
                    <a:pt x="2198" y="12401"/>
                    <a:pt x="2425" y="12552"/>
                    <a:pt x="2548" y="12698"/>
                  </a:cubicBezTo>
                  <a:cubicBezTo>
                    <a:pt x="2553" y="12705"/>
                    <a:pt x="2557" y="12714"/>
                    <a:pt x="2557" y="12723"/>
                  </a:cubicBezTo>
                  <a:lnTo>
                    <a:pt x="2541" y="12712"/>
                  </a:lnTo>
                  <a:lnTo>
                    <a:pt x="2541" y="12712"/>
                  </a:lnTo>
                  <a:cubicBezTo>
                    <a:pt x="2569" y="12742"/>
                    <a:pt x="2599" y="12769"/>
                    <a:pt x="2632" y="12793"/>
                  </a:cubicBezTo>
                  <a:cubicBezTo>
                    <a:pt x="2671" y="12839"/>
                    <a:pt x="2694" y="12869"/>
                    <a:pt x="2736" y="12911"/>
                  </a:cubicBezTo>
                  <a:cubicBezTo>
                    <a:pt x="2734" y="12948"/>
                    <a:pt x="2884" y="13080"/>
                    <a:pt x="2951" y="13150"/>
                  </a:cubicBezTo>
                  <a:cubicBezTo>
                    <a:pt x="2954" y="13145"/>
                    <a:pt x="2959" y="13143"/>
                    <a:pt x="2964" y="13143"/>
                  </a:cubicBezTo>
                  <a:cubicBezTo>
                    <a:pt x="2980" y="13143"/>
                    <a:pt x="3004" y="13160"/>
                    <a:pt x="3013" y="13160"/>
                  </a:cubicBezTo>
                  <a:cubicBezTo>
                    <a:pt x="3020" y="13160"/>
                    <a:pt x="3018" y="13149"/>
                    <a:pt x="2995" y="13110"/>
                  </a:cubicBezTo>
                  <a:lnTo>
                    <a:pt x="2995" y="13110"/>
                  </a:lnTo>
                  <a:cubicBezTo>
                    <a:pt x="2995" y="13111"/>
                    <a:pt x="2995" y="13112"/>
                    <a:pt x="2995" y="13112"/>
                  </a:cubicBezTo>
                  <a:cubicBezTo>
                    <a:pt x="2992" y="13112"/>
                    <a:pt x="2968" y="13090"/>
                    <a:pt x="2931" y="13055"/>
                  </a:cubicBezTo>
                  <a:cubicBezTo>
                    <a:pt x="2919" y="13045"/>
                    <a:pt x="2910" y="13036"/>
                    <a:pt x="2898" y="13027"/>
                  </a:cubicBezTo>
                  <a:lnTo>
                    <a:pt x="2898" y="13027"/>
                  </a:lnTo>
                  <a:lnTo>
                    <a:pt x="2905" y="13029"/>
                  </a:lnTo>
                  <a:cubicBezTo>
                    <a:pt x="2859" y="12985"/>
                    <a:pt x="2798" y="12927"/>
                    <a:pt x="2731" y="12860"/>
                  </a:cubicBezTo>
                  <a:lnTo>
                    <a:pt x="2731" y="12860"/>
                  </a:lnTo>
                  <a:cubicBezTo>
                    <a:pt x="2809" y="12903"/>
                    <a:pt x="2876" y="12963"/>
                    <a:pt x="2926" y="13036"/>
                  </a:cubicBezTo>
                  <a:lnTo>
                    <a:pt x="2926" y="13036"/>
                  </a:lnTo>
                  <a:lnTo>
                    <a:pt x="2903" y="13029"/>
                  </a:lnTo>
                  <a:lnTo>
                    <a:pt x="2903" y="13029"/>
                  </a:lnTo>
                  <a:lnTo>
                    <a:pt x="2928" y="13052"/>
                  </a:lnTo>
                  <a:cubicBezTo>
                    <a:pt x="2935" y="13059"/>
                    <a:pt x="2940" y="13062"/>
                    <a:pt x="2949" y="13069"/>
                  </a:cubicBezTo>
                  <a:lnTo>
                    <a:pt x="2930" y="13039"/>
                  </a:lnTo>
                  <a:lnTo>
                    <a:pt x="2930" y="13039"/>
                  </a:lnTo>
                  <a:cubicBezTo>
                    <a:pt x="2981" y="13058"/>
                    <a:pt x="3035" y="13080"/>
                    <a:pt x="3065" y="13094"/>
                  </a:cubicBezTo>
                  <a:cubicBezTo>
                    <a:pt x="3125" y="13224"/>
                    <a:pt x="3288" y="13423"/>
                    <a:pt x="3290" y="13470"/>
                  </a:cubicBezTo>
                  <a:cubicBezTo>
                    <a:pt x="3515" y="13664"/>
                    <a:pt x="3795" y="13954"/>
                    <a:pt x="3974" y="14042"/>
                  </a:cubicBezTo>
                  <a:cubicBezTo>
                    <a:pt x="4041" y="14095"/>
                    <a:pt x="4029" y="14126"/>
                    <a:pt x="4046" y="14153"/>
                  </a:cubicBezTo>
                  <a:cubicBezTo>
                    <a:pt x="4011" y="14123"/>
                    <a:pt x="3976" y="14095"/>
                    <a:pt x="3939" y="14070"/>
                  </a:cubicBezTo>
                  <a:lnTo>
                    <a:pt x="3939" y="14070"/>
                  </a:lnTo>
                  <a:cubicBezTo>
                    <a:pt x="4070" y="14176"/>
                    <a:pt x="4294" y="14415"/>
                    <a:pt x="4359" y="14415"/>
                  </a:cubicBezTo>
                  <a:cubicBezTo>
                    <a:pt x="4360" y="14415"/>
                    <a:pt x="4360" y="14415"/>
                    <a:pt x="4361" y="14415"/>
                  </a:cubicBezTo>
                  <a:cubicBezTo>
                    <a:pt x="4405" y="14469"/>
                    <a:pt x="4408" y="14482"/>
                    <a:pt x="4399" y="14482"/>
                  </a:cubicBezTo>
                  <a:cubicBezTo>
                    <a:pt x="4391" y="14482"/>
                    <a:pt x="4374" y="14471"/>
                    <a:pt x="4369" y="14471"/>
                  </a:cubicBezTo>
                  <a:lnTo>
                    <a:pt x="4369" y="14471"/>
                  </a:lnTo>
                  <a:cubicBezTo>
                    <a:pt x="4364" y="14471"/>
                    <a:pt x="4379" y="14488"/>
                    <a:pt x="4458" y="14564"/>
                  </a:cubicBezTo>
                  <a:lnTo>
                    <a:pt x="4419" y="14545"/>
                  </a:lnTo>
                  <a:lnTo>
                    <a:pt x="4419" y="14545"/>
                  </a:lnTo>
                  <a:cubicBezTo>
                    <a:pt x="4764" y="14991"/>
                    <a:pt x="5144" y="15116"/>
                    <a:pt x="5518" y="15599"/>
                  </a:cubicBezTo>
                  <a:lnTo>
                    <a:pt x="5518" y="15599"/>
                  </a:lnTo>
                  <a:cubicBezTo>
                    <a:pt x="5512" y="15590"/>
                    <a:pt x="5508" y="15582"/>
                    <a:pt x="5508" y="15577"/>
                  </a:cubicBezTo>
                  <a:lnTo>
                    <a:pt x="5508" y="15577"/>
                  </a:lnTo>
                  <a:cubicBezTo>
                    <a:pt x="5993" y="16122"/>
                    <a:pt x="6596" y="16611"/>
                    <a:pt x="7057" y="17165"/>
                  </a:cubicBezTo>
                  <a:cubicBezTo>
                    <a:pt x="7191" y="17318"/>
                    <a:pt x="7229" y="17313"/>
                    <a:pt x="7333" y="17385"/>
                  </a:cubicBezTo>
                  <a:lnTo>
                    <a:pt x="7338" y="17443"/>
                  </a:lnTo>
                  <a:lnTo>
                    <a:pt x="7518" y="17564"/>
                  </a:lnTo>
                  <a:cubicBezTo>
                    <a:pt x="7755" y="17756"/>
                    <a:pt x="7822" y="17999"/>
                    <a:pt x="8137" y="18227"/>
                  </a:cubicBezTo>
                  <a:lnTo>
                    <a:pt x="8119" y="18173"/>
                  </a:lnTo>
                  <a:lnTo>
                    <a:pt x="8119" y="18173"/>
                  </a:lnTo>
                  <a:cubicBezTo>
                    <a:pt x="8214" y="18275"/>
                    <a:pt x="8439" y="18472"/>
                    <a:pt x="8402" y="18475"/>
                  </a:cubicBezTo>
                  <a:cubicBezTo>
                    <a:pt x="8434" y="18486"/>
                    <a:pt x="8462" y="18507"/>
                    <a:pt x="8480" y="18537"/>
                  </a:cubicBezTo>
                  <a:lnTo>
                    <a:pt x="8469" y="18553"/>
                  </a:lnTo>
                  <a:lnTo>
                    <a:pt x="8731" y="18767"/>
                  </a:lnTo>
                  <a:cubicBezTo>
                    <a:pt x="8907" y="18964"/>
                    <a:pt x="8647" y="18795"/>
                    <a:pt x="8914" y="19068"/>
                  </a:cubicBezTo>
                  <a:cubicBezTo>
                    <a:pt x="9007" y="19151"/>
                    <a:pt x="9186" y="19274"/>
                    <a:pt x="9212" y="19274"/>
                  </a:cubicBezTo>
                  <a:cubicBezTo>
                    <a:pt x="9216" y="19274"/>
                    <a:pt x="9217" y="19271"/>
                    <a:pt x="9213" y="19265"/>
                  </a:cubicBezTo>
                  <a:cubicBezTo>
                    <a:pt x="9174" y="19223"/>
                    <a:pt x="9118" y="19154"/>
                    <a:pt x="9130" y="19135"/>
                  </a:cubicBezTo>
                  <a:lnTo>
                    <a:pt x="9130" y="19135"/>
                  </a:lnTo>
                  <a:lnTo>
                    <a:pt x="9226" y="19220"/>
                  </a:lnTo>
                  <a:lnTo>
                    <a:pt x="9226" y="19220"/>
                  </a:lnTo>
                  <a:cubicBezTo>
                    <a:pt x="9227" y="19220"/>
                    <a:pt x="9228" y="19219"/>
                    <a:pt x="9229" y="19219"/>
                  </a:cubicBezTo>
                  <a:lnTo>
                    <a:pt x="9230" y="19220"/>
                  </a:lnTo>
                  <a:lnTo>
                    <a:pt x="9230" y="19220"/>
                  </a:lnTo>
                  <a:cubicBezTo>
                    <a:pt x="9253" y="19211"/>
                    <a:pt x="9282" y="19209"/>
                    <a:pt x="9299" y="19195"/>
                  </a:cubicBezTo>
                  <a:lnTo>
                    <a:pt x="9299" y="19195"/>
                  </a:lnTo>
                  <a:cubicBezTo>
                    <a:pt x="9306" y="19206"/>
                    <a:pt x="9318" y="19220"/>
                    <a:pt x="9338" y="19235"/>
                  </a:cubicBezTo>
                  <a:lnTo>
                    <a:pt x="9405" y="19240"/>
                  </a:lnTo>
                  <a:lnTo>
                    <a:pt x="9313" y="19170"/>
                  </a:lnTo>
                  <a:cubicBezTo>
                    <a:pt x="9313" y="19170"/>
                    <a:pt x="9312" y="19170"/>
                    <a:pt x="9312" y="19170"/>
                  </a:cubicBezTo>
                  <a:lnTo>
                    <a:pt x="9312" y="19170"/>
                  </a:lnTo>
                  <a:cubicBezTo>
                    <a:pt x="9311" y="19182"/>
                    <a:pt x="9306" y="19190"/>
                    <a:pt x="9299" y="19195"/>
                  </a:cubicBezTo>
                  <a:lnTo>
                    <a:pt x="9299" y="19195"/>
                  </a:lnTo>
                  <a:cubicBezTo>
                    <a:pt x="9288" y="19178"/>
                    <a:pt x="9291" y="19168"/>
                    <a:pt x="9302" y="19168"/>
                  </a:cubicBezTo>
                  <a:cubicBezTo>
                    <a:pt x="9305" y="19168"/>
                    <a:pt x="9308" y="19168"/>
                    <a:pt x="9312" y="19170"/>
                  </a:cubicBezTo>
                  <a:lnTo>
                    <a:pt x="9312" y="19170"/>
                  </a:lnTo>
                  <a:cubicBezTo>
                    <a:pt x="9315" y="19139"/>
                    <a:pt x="9288" y="19082"/>
                    <a:pt x="9201" y="18971"/>
                  </a:cubicBezTo>
                  <a:lnTo>
                    <a:pt x="9021" y="18839"/>
                  </a:lnTo>
                  <a:lnTo>
                    <a:pt x="8990" y="18767"/>
                  </a:lnTo>
                  <a:lnTo>
                    <a:pt x="9123" y="18899"/>
                  </a:lnTo>
                  <a:cubicBezTo>
                    <a:pt x="9067" y="18804"/>
                    <a:pt x="9002" y="18774"/>
                    <a:pt x="8937" y="18732"/>
                  </a:cubicBezTo>
                  <a:cubicBezTo>
                    <a:pt x="8930" y="18699"/>
                    <a:pt x="8916" y="18669"/>
                    <a:pt x="8893" y="18646"/>
                  </a:cubicBezTo>
                  <a:lnTo>
                    <a:pt x="8701" y="18530"/>
                  </a:lnTo>
                  <a:cubicBezTo>
                    <a:pt x="8700" y="18522"/>
                    <a:pt x="8706" y="18520"/>
                    <a:pt x="8714" y="18520"/>
                  </a:cubicBezTo>
                  <a:cubicBezTo>
                    <a:pt x="8721" y="18520"/>
                    <a:pt x="8731" y="18522"/>
                    <a:pt x="8738" y="18522"/>
                  </a:cubicBezTo>
                  <a:cubicBezTo>
                    <a:pt x="8753" y="18522"/>
                    <a:pt x="8757" y="18512"/>
                    <a:pt x="8708" y="18454"/>
                  </a:cubicBezTo>
                  <a:cubicBezTo>
                    <a:pt x="8694" y="18446"/>
                    <a:pt x="8685" y="18443"/>
                    <a:pt x="8680" y="18443"/>
                  </a:cubicBezTo>
                  <a:cubicBezTo>
                    <a:pt x="8658" y="18443"/>
                    <a:pt x="8685" y="18490"/>
                    <a:pt x="8668" y="18490"/>
                  </a:cubicBezTo>
                  <a:cubicBezTo>
                    <a:pt x="8660" y="18490"/>
                    <a:pt x="8643" y="18480"/>
                    <a:pt x="8608" y="18451"/>
                  </a:cubicBezTo>
                  <a:cubicBezTo>
                    <a:pt x="8552" y="18359"/>
                    <a:pt x="8589" y="18366"/>
                    <a:pt x="8485" y="18291"/>
                  </a:cubicBezTo>
                  <a:cubicBezTo>
                    <a:pt x="8484" y="18284"/>
                    <a:pt x="8487" y="18281"/>
                    <a:pt x="8492" y="18281"/>
                  </a:cubicBezTo>
                  <a:cubicBezTo>
                    <a:pt x="8501" y="18281"/>
                    <a:pt x="8519" y="18291"/>
                    <a:pt x="8542" y="18308"/>
                  </a:cubicBezTo>
                  <a:lnTo>
                    <a:pt x="8542" y="18308"/>
                  </a:lnTo>
                  <a:cubicBezTo>
                    <a:pt x="8452" y="18239"/>
                    <a:pt x="8335" y="18108"/>
                    <a:pt x="8274" y="18090"/>
                  </a:cubicBezTo>
                  <a:cubicBezTo>
                    <a:pt x="8218" y="17990"/>
                    <a:pt x="8003" y="17832"/>
                    <a:pt x="8049" y="17800"/>
                  </a:cubicBezTo>
                  <a:lnTo>
                    <a:pt x="8049" y="17800"/>
                  </a:lnTo>
                  <a:cubicBezTo>
                    <a:pt x="8053" y="17801"/>
                    <a:pt x="8056" y="17802"/>
                    <a:pt x="8057" y="17802"/>
                  </a:cubicBezTo>
                  <a:cubicBezTo>
                    <a:pt x="8059" y="17802"/>
                    <a:pt x="8058" y="17800"/>
                    <a:pt x="8054" y="17795"/>
                  </a:cubicBezTo>
                  <a:cubicBezTo>
                    <a:pt x="8052" y="17795"/>
                    <a:pt x="8052" y="17798"/>
                    <a:pt x="8049" y="17800"/>
                  </a:cubicBezTo>
                  <a:cubicBezTo>
                    <a:pt x="7961" y="17751"/>
                    <a:pt x="7880" y="17691"/>
                    <a:pt x="7806" y="17624"/>
                  </a:cubicBezTo>
                  <a:lnTo>
                    <a:pt x="7806" y="17624"/>
                  </a:lnTo>
                  <a:cubicBezTo>
                    <a:pt x="7824" y="17633"/>
                    <a:pt x="7836" y="17636"/>
                    <a:pt x="7843" y="17636"/>
                  </a:cubicBezTo>
                  <a:cubicBezTo>
                    <a:pt x="7897" y="17636"/>
                    <a:pt x="7548" y="17349"/>
                    <a:pt x="7625" y="17336"/>
                  </a:cubicBezTo>
                  <a:cubicBezTo>
                    <a:pt x="7486" y="17281"/>
                    <a:pt x="7254" y="17003"/>
                    <a:pt x="7057" y="16852"/>
                  </a:cubicBezTo>
                  <a:lnTo>
                    <a:pt x="7057" y="16852"/>
                  </a:lnTo>
                  <a:cubicBezTo>
                    <a:pt x="7078" y="16861"/>
                    <a:pt x="7094" y="16873"/>
                    <a:pt x="7110" y="16889"/>
                  </a:cubicBezTo>
                  <a:cubicBezTo>
                    <a:pt x="7015" y="16787"/>
                    <a:pt x="7001" y="16748"/>
                    <a:pt x="6946" y="16676"/>
                  </a:cubicBezTo>
                  <a:cubicBezTo>
                    <a:pt x="6942" y="16677"/>
                    <a:pt x="6938" y="16678"/>
                    <a:pt x="6933" y="16678"/>
                  </a:cubicBezTo>
                  <a:cubicBezTo>
                    <a:pt x="6874" y="16678"/>
                    <a:pt x="6732" y="16551"/>
                    <a:pt x="6637" y="16495"/>
                  </a:cubicBezTo>
                  <a:cubicBezTo>
                    <a:pt x="6611" y="16447"/>
                    <a:pt x="6611" y="16432"/>
                    <a:pt x="6625" y="16432"/>
                  </a:cubicBezTo>
                  <a:cubicBezTo>
                    <a:pt x="6647" y="16432"/>
                    <a:pt x="6705" y="16474"/>
                    <a:pt x="6731" y="16474"/>
                  </a:cubicBezTo>
                  <a:cubicBezTo>
                    <a:pt x="6740" y="16474"/>
                    <a:pt x="6745" y="16470"/>
                    <a:pt x="6744" y="16458"/>
                  </a:cubicBezTo>
                  <a:lnTo>
                    <a:pt x="6744" y="16458"/>
                  </a:lnTo>
                  <a:cubicBezTo>
                    <a:pt x="6743" y="16460"/>
                    <a:pt x="6740" y="16461"/>
                    <a:pt x="6737" y="16461"/>
                  </a:cubicBezTo>
                  <a:cubicBezTo>
                    <a:pt x="6700" y="16461"/>
                    <a:pt x="6561" y="16329"/>
                    <a:pt x="6531" y="16329"/>
                  </a:cubicBezTo>
                  <a:cubicBezTo>
                    <a:pt x="6526" y="16329"/>
                    <a:pt x="6524" y="16333"/>
                    <a:pt x="6526" y="16342"/>
                  </a:cubicBezTo>
                  <a:cubicBezTo>
                    <a:pt x="6457" y="16231"/>
                    <a:pt x="6457" y="16254"/>
                    <a:pt x="6440" y="16177"/>
                  </a:cubicBezTo>
                  <a:cubicBezTo>
                    <a:pt x="6433" y="16180"/>
                    <a:pt x="6427" y="16182"/>
                    <a:pt x="6421" y="16182"/>
                  </a:cubicBezTo>
                  <a:cubicBezTo>
                    <a:pt x="6372" y="16182"/>
                    <a:pt x="6336" y="16095"/>
                    <a:pt x="6246" y="16052"/>
                  </a:cubicBezTo>
                  <a:cubicBezTo>
                    <a:pt x="6134" y="15897"/>
                    <a:pt x="6253" y="15976"/>
                    <a:pt x="6095" y="15846"/>
                  </a:cubicBezTo>
                  <a:cubicBezTo>
                    <a:pt x="6080" y="15823"/>
                    <a:pt x="6079" y="15815"/>
                    <a:pt x="6087" y="15815"/>
                  </a:cubicBezTo>
                  <a:cubicBezTo>
                    <a:pt x="6106" y="15815"/>
                    <a:pt x="6183" y="15876"/>
                    <a:pt x="6183" y="15876"/>
                  </a:cubicBezTo>
                  <a:cubicBezTo>
                    <a:pt x="6123" y="15815"/>
                    <a:pt x="6095" y="15798"/>
                    <a:pt x="6080" y="15798"/>
                  </a:cubicBezTo>
                  <a:cubicBezTo>
                    <a:pt x="6059" y="15798"/>
                    <a:pt x="6061" y="15828"/>
                    <a:pt x="6039" y="15828"/>
                  </a:cubicBezTo>
                  <a:cubicBezTo>
                    <a:pt x="6037" y="15828"/>
                    <a:pt x="6035" y="15828"/>
                    <a:pt x="6032" y="15827"/>
                  </a:cubicBezTo>
                  <a:cubicBezTo>
                    <a:pt x="5847" y="15660"/>
                    <a:pt x="5974" y="15721"/>
                    <a:pt x="5930" y="15644"/>
                  </a:cubicBezTo>
                  <a:cubicBezTo>
                    <a:pt x="5812" y="15542"/>
                    <a:pt x="5699" y="15489"/>
                    <a:pt x="5617" y="15405"/>
                  </a:cubicBezTo>
                  <a:cubicBezTo>
                    <a:pt x="5617" y="15397"/>
                    <a:pt x="5610" y="15384"/>
                    <a:pt x="5616" y="15384"/>
                  </a:cubicBezTo>
                  <a:cubicBezTo>
                    <a:pt x="5619" y="15384"/>
                    <a:pt x="5623" y="15386"/>
                    <a:pt x="5629" y="15389"/>
                  </a:cubicBezTo>
                  <a:cubicBezTo>
                    <a:pt x="5485" y="15299"/>
                    <a:pt x="5281" y="15044"/>
                    <a:pt x="5114" y="14942"/>
                  </a:cubicBezTo>
                  <a:cubicBezTo>
                    <a:pt x="5111" y="14936"/>
                    <a:pt x="5107" y="14929"/>
                    <a:pt x="5106" y="14922"/>
                  </a:cubicBezTo>
                  <a:lnTo>
                    <a:pt x="5106" y="14922"/>
                  </a:lnTo>
                  <a:cubicBezTo>
                    <a:pt x="5108" y="14957"/>
                    <a:pt x="5095" y="14974"/>
                    <a:pt x="5080" y="14981"/>
                  </a:cubicBezTo>
                  <a:cubicBezTo>
                    <a:pt x="5015" y="14916"/>
                    <a:pt x="4938" y="14879"/>
                    <a:pt x="4934" y="14833"/>
                  </a:cubicBezTo>
                  <a:lnTo>
                    <a:pt x="4934" y="14833"/>
                  </a:lnTo>
                  <a:cubicBezTo>
                    <a:pt x="4954" y="14856"/>
                    <a:pt x="4982" y="14874"/>
                    <a:pt x="5012" y="14881"/>
                  </a:cubicBezTo>
                  <a:lnTo>
                    <a:pt x="4934" y="14821"/>
                  </a:lnTo>
                  <a:cubicBezTo>
                    <a:pt x="4927" y="14802"/>
                    <a:pt x="4927" y="14794"/>
                    <a:pt x="4933" y="14794"/>
                  </a:cubicBezTo>
                  <a:cubicBezTo>
                    <a:pt x="4952" y="14794"/>
                    <a:pt x="5029" y="14886"/>
                    <a:pt x="5055" y="14886"/>
                  </a:cubicBezTo>
                  <a:cubicBezTo>
                    <a:pt x="5058" y="14886"/>
                    <a:pt x="5060" y="14885"/>
                    <a:pt x="5061" y="14884"/>
                  </a:cubicBezTo>
                  <a:cubicBezTo>
                    <a:pt x="4915" y="14758"/>
                    <a:pt x="4734" y="14626"/>
                    <a:pt x="4639" y="14513"/>
                  </a:cubicBezTo>
                  <a:cubicBezTo>
                    <a:pt x="4640" y="14508"/>
                    <a:pt x="4642" y="14507"/>
                    <a:pt x="4646" y="14507"/>
                  </a:cubicBezTo>
                  <a:cubicBezTo>
                    <a:pt x="4675" y="14507"/>
                    <a:pt x="4792" y="14632"/>
                    <a:pt x="4806" y="14632"/>
                  </a:cubicBezTo>
                  <a:cubicBezTo>
                    <a:pt x="4811" y="14632"/>
                    <a:pt x="4804" y="14618"/>
                    <a:pt x="4778" y="14580"/>
                  </a:cubicBezTo>
                  <a:lnTo>
                    <a:pt x="4778" y="14580"/>
                  </a:lnTo>
                  <a:lnTo>
                    <a:pt x="4927" y="14752"/>
                  </a:lnTo>
                  <a:cubicBezTo>
                    <a:pt x="4907" y="14708"/>
                    <a:pt x="4904" y="14693"/>
                    <a:pt x="4910" y="14693"/>
                  </a:cubicBezTo>
                  <a:lnTo>
                    <a:pt x="4910" y="14693"/>
                  </a:lnTo>
                  <a:cubicBezTo>
                    <a:pt x="4919" y="14693"/>
                    <a:pt x="4958" y="14744"/>
                    <a:pt x="4970" y="14744"/>
                  </a:cubicBezTo>
                  <a:cubicBezTo>
                    <a:pt x="4976" y="14744"/>
                    <a:pt x="4975" y="14731"/>
                    <a:pt x="4959" y="14689"/>
                  </a:cubicBezTo>
                  <a:cubicBezTo>
                    <a:pt x="4757" y="14471"/>
                    <a:pt x="4711" y="14469"/>
                    <a:pt x="4507" y="14251"/>
                  </a:cubicBezTo>
                  <a:cubicBezTo>
                    <a:pt x="4495" y="14245"/>
                    <a:pt x="4488" y="14243"/>
                    <a:pt x="4483" y="14243"/>
                  </a:cubicBezTo>
                  <a:cubicBezTo>
                    <a:pt x="4465" y="14243"/>
                    <a:pt x="4477" y="14268"/>
                    <a:pt x="4459" y="14268"/>
                  </a:cubicBezTo>
                  <a:cubicBezTo>
                    <a:pt x="4454" y="14268"/>
                    <a:pt x="4447" y="14266"/>
                    <a:pt x="4435" y="14260"/>
                  </a:cubicBezTo>
                  <a:cubicBezTo>
                    <a:pt x="4106" y="13991"/>
                    <a:pt x="4275" y="13949"/>
                    <a:pt x="4015" y="13771"/>
                  </a:cubicBezTo>
                  <a:cubicBezTo>
                    <a:pt x="3939" y="13734"/>
                    <a:pt x="3879" y="13750"/>
                    <a:pt x="3742" y="13572"/>
                  </a:cubicBezTo>
                  <a:lnTo>
                    <a:pt x="3742" y="13572"/>
                  </a:lnTo>
                  <a:lnTo>
                    <a:pt x="3828" y="13592"/>
                  </a:lnTo>
                  <a:cubicBezTo>
                    <a:pt x="3628" y="13384"/>
                    <a:pt x="3663" y="13525"/>
                    <a:pt x="3473" y="13289"/>
                  </a:cubicBezTo>
                  <a:lnTo>
                    <a:pt x="3473" y="13289"/>
                  </a:lnTo>
                  <a:cubicBezTo>
                    <a:pt x="3518" y="13309"/>
                    <a:pt x="3617" y="13408"/>
                    <a:pt x="3621" y="13408"/>
                  </a:cubicBezTo>
                  <a:cubicBezTo>
                    <a:pt x="3621" y="13408"/>
                    <a:pt x="3620" y="13407"/>
                    <a:pt x="3617" y="13402"/>
                  </a:cubicBezTo>
                  <a:cubicBezTo>
                    <a:pt x="3505" y="13238"/>
                    <a:pt x="3501" y="13324"/>
                    <a:pt x="3394" y="13217"/>
                  </a:cubicBezTo>
                  <a:lnTo>
                    <a:pt x="3401" y="13166"/>
                  </a:lnTo>
                  <a:cubicBezTo>
                    <a:pt x="3181" y="12953"/>
                    <a:pt x="2919" y="12735"/>
                    <a:pt x="2673" y="12501"/>
                  </a:cubicBezTo>
                  <a:lnTo>
                    <a:pt x="2673" y="12501"/>
                  </a:lnTo>
                  <a:cubicBezTo>
                    <a:pt x="2685" y="12503"/>
                    <a:pt x="2703" y="12512"/>
                    <a:pt x="2712" y="12512"/>
                  </a:cubicBezTo>
                  <a:cubicBezTo>
                    <a:pt x="2721" y="12512"/>
                    <a:pt x="2722" y="12503"/>
                    <a:pt x="2699" y="12470"/>
                  </a:cubicBezTo>
                  <a:cubicBezTo>
                    <a:pt x="2541" y="12327"/>
                    <a:pt x="2379" y="12164"/>
                    <a:pt x="2223" y="11997"/>
                  </a:cubicBezTo>
                  <a:lnTo>
                    <a:pt x="1996" y="11749"/>
                  </a:lnTo>
                  <a:cubicBezTo>
                    <a:pt x="1924" y="11671"/>
                    <a:pt x="1853" y="11592"/>
                    <a:pt x="1788" y="11515"/>
                  </a:cubicBezTo>
                  <a:lnTo>
                    <a:pt x="1653" y="11423"/>
                  </a:lnTo>
                  <a:cubicBezTo>
                    <a:pt x="1634" y="11401"/>
                    <a:pt x="1631" y="11378"/>
                    <a:pt x="1640" y="11378"/>
                  </a:cubicBezTo>
                  <a:cubicBezTo>
                    <a:pt x="1643" y="11378"/>
                    <a:pt x="1648" y="11380"/>
                    <a:pt x="1653" y="11385"/>
                  </a:cubicBezTo>
                  <a:cubicBezTo>
                    <a:pt x="1630" y="11345"/>
                    <a:pt x="1620" y="11333"/>
                    <a:pt x="1615" y="11333"/>
                  </a:cubicBezTo>
                  <a:cubicBezTo>
                    <a:pt x="1607" y="11333"/>
                    <a:pt x="1611" y="11359"/>
                    <a:pt x="1598" y="11359"/>
                  </a:cubicBezTo>
                  <a:cubicBezTo>
                    <a:pt x="1594" y="11359"/>
                    <a:pt x="1588" y="11356"/>
                    <a:pt x="1579" y="11348"/>
                  </a:cubicBezTo>
                  <a:cubicBezTo>
                    <a:pt x="1542" y="11303"/>
                    <a:pt x="1536" y="11271"/>
                    <a:pt x="1550" y="11271"/>
                  </a:cubicBezTo>
                  <a:cubicBezTo>
                    <a:pt x="1555" y="11271"/>
                    <a:pt x="1564" y="11276"/>
                    <a:pt x="1574" y="11286"/>
                  </a:cubicBezTo>
                  <a:cubicBezTo>
                    <a:pt x="1463" y="11156"/>
                    <a:pt x="1380" y="11005"/>
                    <a:pt x="1324" y="10845"/>
                  </a:cubicBezTo>
                  <a:cubicBezTo>
                    <a:pt x="1266" y="10681"/>
                    <a:pt x="1248" y="10502"/>
                    <a:pt x="1273" y="10328"/>
                  </a:cubicBezTo>
                  <a:lnTo>
                    <a:pt x="1273" y="10328"/>
                  </a:lnTo>
                  <a:lnTo>
                    <a:pt x="1282" y="10382"/>
                  </a:lnTo>
                  <a:cubicBezTo>
                    <a:pt x="1294" y="10275"/>
                    <a:pt x="1278" y="10212"/>
                    <a:pt x="1273" y="10152"/>
                  </a:cubicBezTo>
                  <a:cubicBezTo>
                    <a:pt x="1259" y="10078"/>
                    <a:pt x="1271" y="10001"/>
                    <a:pt x="1303" y="9934"/>
                  </a:cubicBezTo>
                  <a:lnTo>
                    <a:pt x="1303" y="9934"/>
                  </a:lnTo>
                  <a:lnTo>
                    <a:pt x="1301" y="9974"/>
                  </a:lnTo>
                  <a:cubicBezTo>
                    <a:pt x="1363" y="9742"/>
                    <a:pt x="1475" y="9524"/>
                    <a:pt x="1628" y="9334"/>
                  </a:cubicBezTo>
                  <a:lnTo>
                    <a:pt x="1746" y="9206"/>
                  </a:lnTo>
                  <a:lnTo>
                    <a:pt x="1873" y="9083"/>
                  </a:lnTo>
                  <a:cubicBezTo>
                    <a:pt x="1959" y="9007"/>
                    <a:pt x="2040" y="8935"/>
                    <a:pt x="2119" y="8877"/>
                  </a:cubicBezTo>
                  <a:cubicBezTo>
                    <a:pt x="2133" y="8789"/>
                    <a:pt x="2490" y="8539"/>
                    <a:pt x="2460" y="8465"/>
                  </a:cubicBezTo>
                  <a:cubicBezTo>
                    <a:pt x="2692" y="8286"/>
                    <a:pt x="2643" y="8353"/>
                    <a:pt x="2947" y="8082"/>
                  </a:cubicBezTo>
                  <a:cubicBezTo>
                    <a:pt x="3028" y="8008"/>
                    <a:pt x="3030" y="7936"/>
                    <a:pt x="3121" y="7834"/>
                  </a:cubicBezTo>
                  <a:lnTo>
                    <a:pt x="3148" y="7859"/>
                  </a:lnTo>
                  <a:lnTo>
                    <a:pt x="3250" y="7702"/>
                  </a:lnTo>
                  <a:lnTo>
                    <a:pt x="3348" y="7667"/>
                  </a:lnTo>
                  <a:lnTo>
                    <a:pt x="3431" y="7570"/>
                  </a:lnTo>
                  <a:lnTo>
                    <a:pt x="3431" y="7570"/>
                  </a:lnTo>
                  <a:cubicBezTo>
                    <a:pt x="3400" y="7599"/>
                    <a:pt x="3359" y="7623"/>
                    <a:pt x="3345" y="7623"/>
                  </a:cubicBezTo>
                  <a:cubicBezTo>
                    <a:pt x="3343" y="7623"/>
                    <a:pt x="3341" y="7623"/>
                    <a:pt x="3341" y="7621"/>
                  </a:cubicBezTo>
                  <a:cubicBezTo>
                    <a:pt x="3464" y="7473"/>
                    <a:pt x="3685" y="7309"/>
                    <a:pt x="3714" y="7309"/>
                  </a:cubicBezTo>
                  <a:cubicBezTo>
                    <a:pt x="3715" y="7309"/>
                    <a:pt x="3716" y="7310"/>
                    <a:pt x="3716" y="7310"/>
                  </a:cubicBezTo>
                  <a:lnTo>
                    <a:pt x="4025" y="6958"/>
                  </a:lnTo>
                  <a:lnTo>
                    <a:pt x="4025" y="6958"/>
                  </a:lnTo>
                  <a:cubicBezTo>
                    <a:pt x="4026" y="6970"/>
                    <a:pt x="4003" y="7001"/>
                    <a:pt x="3977" y="7036"/>
                  </a:cubicBezTo>
                  <a:lnTo>
                    <a:pt x="3977" y="7036"/>
                  </a:lnTo>
                  <a:cubicBezTo>
                    <a:pt x="4014" y="6990"/>
                    <a:pt x="4027" y="6984"/>
                    <a:pt x="4038" y="6984"/>
                  </a:cubicBezTo>
                  <a:cubicBezTo>
                    <a:pt x="4041" y="6984"/>
                    <a:pt x="4044" y="6984"/>
                    <a:pt x="4048" y="6984"/>
                  </a:cubicBezTo>
                  <a:cubicBezTo>
                    <a:pt x="4060" y="6984"/>
                    <a:pt x="4077" y="6976"/>
                    <a:pt x="4136" y="6895"/>
                  </a:cubicBezTo>
                  <a:lnTo>
                    <a:pt x="4136" y="6895"/>
                  </a:lnTo>
                  <a:cubicBezTo>
                    <a:pt x="4132" y="6898"/>
                    <a:pt x="4129" y="6899"/>
                    <a:pt x="4127" y="6899"/>
                  </a:cubicBezTo>
                  <a:cubicBezTo>
                    <a:pt x="4115" y="6899"/>
                    <a:pt x="4131" y="6866"/>
                    <a:pt x="4129" y="6858"/>
                  </a:cubicBezTo>
                  <a:cubicBezTo>
                    <a:pt x="4226" y="6793"/>
                    <a:pt x="4410" y="6612"/>
                    <a:pt x="4539" y="6469"/>
                  </a:cubicBezTo>
                  <a:lnTo>
                    <a:pt x="4539" y="6469"/>
                  </a:lnTo>
                  <a:lnTo>
                    <a:pt x="4530" y="6513"/>
                  </a:lnTo>
                  <a:cubicBezTo>
                    <a:pt x="4781" y="6274"/>
                    <a:pt x="5038" y="5989"/>
                    <a:pt x="5314" y="5715"/>
                  </a:cubicBezTo>
                  <a:lnTo>
                    <a:pt x="5314" y="5715"/>
                  </a:lnTo>
                  <a:cubicBezTo>
                    <a:pt x="5275" y="5747"/>
                    <a:pt x="5249" y="5760"/>
                    <a:pt x="5235" y="5760"/>
                  </a:cubicBezTo>
                  <a:cubicBezTo>
                    <a:pt x="5211" y="5760"/>
                    <a:pt x="5224" y="5720"/>
                    <a:pt x="5274" y="5666"/>
                  </a:cubicBezTo>
                  <a:lnTo>
                    <a:pt x="5335" y="5662"/>
                  </a:lnTo>
                  <a:cubicBezTo>
                    <a:pt x="5342" y="5647"/>
                    <a:pt x="5342" y="5642"/>
                    <a:pt x="5338" y="5642"/>
                  </a:cubicBezTo>
                  <a:lnTo>
                    <a:pt x="5338" y="5642"/>
                  </a:lnTo>
                  <a:cubicBezTo>
                    <a:pt x="5330" y="5642"/>
                    <a:pt x="5305" y="5663"/>
                    <a:pt x="5298" y="5663"/>
                  </a:cubicBezTo>
                  <a:cubicBezTo>
                    <a:pt x="5292" y="5663"/>
                    <a:pt x="5296" y="5650"/>
                    <a:pt x="5325" y="5606"/>
                  </a:cubicBezTo>
                  <a:cubicBezTo>
                    <a:pt x="5364" y="5569"/>
                    <a:pt x="5388" y="5555"/>
                    <a:pt x="5400" y="5555"/>
                  </a:cubicBezTo>
                  <a:cubicBezTo>
                    <a:pt x="5421" y="5555"/>
                    <a:pt x="5408" y="5596"/>
                    <a:pt x="5376" y="5639"/>
                  </a:cubicBezTo>
                  <a:lnTo>
                    <a:pt x="5492" y="5504"/>
                  </a:lnTo>
                  <a:lnTo>
                    <a:pt x="5492" y="5504"/>
                  </a:lnTo>
                  <a:cubicBezTo>
                    <a:pt x="5508" y="5506"/>
                    <a:pt x="5483" y="5539"/>
                    <a:pt x="5488" y="5557"/>
                  </a:cubicBezTo>
                  <a:cubicBezTo>
                    <a:pt x="5520" y="5488"/>
                    <a:pt x="5731" y="5372"/>
                    <a:pt x="5775" y="5268"/>
                  </a:cubicBezTo>
                  <a:lnTo>
                    <a:pt x="5789" y="5268"/>
                  </a:lnTo>
                  <a:cubicBezTo>
                    <a:pt x="6065" y="4994"/>
                    <a:pt x="6178" y="4860"/>
                    <a:pt x="6401" y="4635"/>
                  </a:cubicBezTo>
                  <a:cubicBezTo>
                    <a:pt x="6380" y="4605"/>
                    <a:pt x="6473" y="4524"/>
                    <a:pt x="6519" y="4438"/>
                  </a:cubicBezTo>
                  <a:cubicBezTo>
                    <a:pt x="6693" y="4280"/>
                    <a:pt x="6895" y="4118"/>
                    <a:pt x="7089" y="3918"/>
                  </a:cubicBezTo>
                  <a:cubicBezTo>
                    <a:pt x="7217" y="3765"/>
                    <a:pt x="7110" y="3856"/>
                    <a:pt x="7157" y="3779"/>
                  </a:cubicBezTo>
                  <a:lnTo>
                    <a:pt x="7157" y="3779"/>
                  </a:lnTo>
                  <a:cubicBezTo>
                    <a:pt x="7158" y="3780"/>
                    <a:pt x="7159" y="3780"/>
                    <a:pt x="7160" y="3780"/>
                  </a:cubicBezTo>
                  <a:cubicBezTo>
                    <a:pt x="7191" y="3780"/>
                    <a:pt x="7305" y="3672"/>
                    <a:pt x="7320" y="3672"/>
                  </a:cubicBezTo>
                  <a:lnTo>
                    <a:pt x="7320" y="3672"/>
                  </a:lnTo>
                  <a:cubicBezTo>
                    <a:pt x="7325" y="3672"/>
                    <a:pt x="7320" y="3683"/>
                    <a:pt x="7300" y="3710"/>
                  </a:cubicBezTo>
                  <a:cubicBezTo>
                    <a:pt x="7532" y="3469"/>
                    <a:pt x="7599" y="3402"/>
                    <a:pt x="7880" y="3084"/>
                  </a:cubicBezTo>
                  <a:lnTo>
                    <a:pt x="7880" y="3084"/>
                  </a:lnTo>
                  <a:cubicBezTo>
                    <a:pt x="7850" y="3101"/>
                    <a:pt x="7821" y="3122"/>
                    <a:pt x="7811" y="3122"/>
                  </a:cubicBezTo>
                  <a:cubicBezTo>
                    <a:pt x="7807" y="3122"/>
                    <a:pt x="7806" y="3119"/>
                    <a:pt x="7808" y="3112"/>
                  </a:cubicBezTo>
                  <a:cubicBezTo>
                    <a:pt x="7852" y="3062"/>
                    <a:pt x="7921" y="3013"/>
                    <a:pt x="7940" y="3013"/>
                  </a:cubicBezTo>
                  <a:cubicBezTo>
                    <a:pt x="7943" y="3013"/>
                    <a:pt x="7945" y="3014"/>
                    <a:pt x="7945" y="3017"/>
                  </a:cubicBezTo>
                  <a:lnTo>
                    <a:pt x="7933" y="3033"/>
                  </a:lnTo>
                  <a:cubicBezTo>
                    <a:pt x="8237" y="2662"/>
                    <a:pt x="8779" y="2321"/>
                    <a:pt x="9000" y="2004"/>
                  </a:cubicBezTo>
                  <a:lnTo>
                    <a:pt x="9000" y="2004"/>
                  </a:lnTo>
                  <a:lnTo>
                    <a:pt x="8988" y="2022"/>
                  </a:lnTo>
                  <a:lnTo>
                    <a:pt x="9238" y="1716"/>
                  </a:lnTo>
                  <a:cubicBezTo>
                    <a:pt x="9269" y="1688"/>
                    <a:pt x="9282" y="1678"/>
                    <a:pt x="9286" y="1678"/>
                  </a:cubicBezTo>
                  <a:lnTo>
                    <a:pt x="9286" y="1678"/>
                  </a:lnTo>
                  <a:cubicBezTo>
                    <a:pt x="9296" y="1678"/>
                    <a:pt x="9241" y="1749"/>
                    <a:pt x="9257" y="1749"/>
                  </a:cubicBezTo>
                  <a:cubicBezTo>
                    <a:pt x="9262" y="1749"/>
                    <a:pt x="9272" y="1743"/>
                    <a:pt x="9289" y="1730"/>
                  </a:cubicBezTo>
                  <a:cubicBezTo>
                    <a:pt x="9306" y="1709"/>
                    <a:pt x="9322" y="1688"/>
                    <a:pt x="9338" y="1670"/>
                  </a:cubicBezTo>
                  <a:cubicBezTo>
                    <a:pt x="9343" y="1661"/>
                    <a:pt x="9350" y="1654"/>
                    <a:pt x="9357" y="1647"/>
                  </a:cubicBezTo>
                  <a:lnTo>
                    <a:pt x="9380" y="1619"/>
                  </a:lnTo>
                  <a:cubicBezTo>
                    <a:pt x="9415" y="1584"/>
                    <a:pt x="9447" y="1552"/>
                    <a:pt x="9480" y="1521"/>
                  </a:cubicBezTo>
                  <a:cubicBezTo>
                    <a:pt x="9535" y="1475"/>
                    <a:pt x="9598" y="1433"/>
                    <a:pt x="9663" y="1396"/>
                  </a:cubicBezTo>
                  <a:cubicBezTo>
                    <a:pt x="9788" y="1322"/>
                    <a:pt x="9918" y="1278"/>
                    <a:pt x="10066" y="1213"/>
                  </a:cubicBezTo>
                  <a:cubicBezTo>
                    <a:pt x="10084" y="1215"/>
                    <a:pt x="10104" y="1215"/>
                    <a:pt x="10125" y="1215"/>
                  </a:cubicBezTo>
                  <a:cubicBezTo>
                    <a:pt x="10236" y="1215"/>
                    <a:pt x="10383" y="1197"/>
                    <a:pt x="10545" y="1197"/>
                  </a:cubicBezTo>
                  <a:cubicBezTo>
                    <a:pt x="10576" y="1197"/>
                    <a:pt x="10607" y="1198"/>
                    <a:pt x="10639" y="1199"/>
                  </a:cubicBezTo>
                  <a:cubicBezTo>
                    <a:pt x="10866" y="1208"/>
                    <a:pt x="11102" y="1283"/>
                    <a:pt x="11234" y="1387"/>
                  </a:cubicBezTo>
                  <a:lnTo>
                    <a:pt x="11228" y="1357"/>
                  </a:lnTo>
                  <a:lnTo>
                    <a:pt x="11228" y="1357"/>
                  </a:lnTo>
                  <a:cubicBezTo>
                    <a:pt x="11313" y="1378"/>
                    <a:pt x="11311" y="1419"/>
                    <a:pt x="11362" y="1454"/>
                  </a:cubicBezTo>
                  <a:cubicBezTo>
                    <a:pt x="11364" y="1438"/>
                    <a:pt x="11312" y="1404"/>
                    <a:pt x="11329" y="1404"/>
                  </a:cubicBezTo>
                  <a:cubicBezTo>
                    <a:pt x="11333" y="1404"/>
                    <a:pt x="11338" y="1405"/>
                    <a:pt x="11346" y="1408"/>
                  </a:cubicBezTo>
                  <a:cubicBezTo>
                    <a:pt x="11508" y="1498"/>
                    <a:pt x="11638" y="1619"/>
                    <a:pt x="11786" y="1772"/>
                  </a:cubicBezTo>
                  <a:cubicBezTo>
                    <a:pt x="11928" y="1918"/>
                    <a:pt x="12071" y="2069"/>
                    <a:pt x="12213" y="2222"/>
                  </a:cubicBezTo>
                  <a:cubicBezTo>
                    <a:pt x="12498" y="2525"/>
                    <a:pt x="12778" y="2834"/>
                    <a:pt x="13061" y="3133"/>
                  </a:cubicBezTo>
                  <a:cubicBezTo>
                    <a:pt x="13270" y="3348"/>
                    <a:pt x="13263" y="3170"/>
                    <a:pt x="13495" y="3476"/>
                  </a:cubicBezTo>
                  <a:lnTo>
                    <a:pt x="13388" y="3429"/>
                  </a:lnTo>
                  <a:lnTo>
                    <a:pt x="13388" y="3429"/>
                  </a:lnTo>
                  <a:cubicBezTo>
                    <a:pt x="13852" y="3821"/>
                    <a:pt x="14262" y="4306"/>
                    <a:pt x="14712" y="4695"/>
                  </a:cubicBezTo>
                  <a:cubicBezTo>
                    <a:pt x="14679" y="4677"/>
                    <a:pt x="14670" y="4686"/>
                    <a:pt x="14631" y="4644"/>
                  </a:cubicBezTo>
                  <a:lnTo>
                    <a:pt x="14631" y="4644"/>
                  </a:lnTo>
                  <a:cubicBezTo>
                    <a:pt x="14696" y="4749"/>
                    <a:pt x="14939" y="4958"/>
                    <a:pt x="14973" y="4958"/>
                  </a:cubicBezTo>
                  <a:cubicBezTo>
                    <a:pt x="14974" y="4958"/>
                    <a:pt x="14975" y="4958"/>
                    <a:pt x="14976" y="4957"/>
                  </a:cubicBezTo>
                  <a:lnTo>
                    <a:pt x="14976" y="4957"/>
                  </a:lnTo>
                  <a:cubicBezTo>
                    <a:pt x="15039" y="5024"/>
                    <a:pt x="14974" y="4987"/>
                    <a:pt x="15006" y="5036"/>
                  </a:cubicBezTo>
                  <a:cubicBezTo>
                    <a:pt x="15083" y="5138"/>
                    <a:pt x="15257" y="5233"/>
                    <a:pt x="15282" y="5300"/>
                  </a:cubicBezTo>
                  <a:cubicBezTo>
                    <a:pt x="15283" y="5302"/>
                    <a:pt x="15282" y="5303"/>
                    <a:pt x="15281" y="5303"/>
                  </a:cubicBezTo>
                  <a:cubicBezTo>
                    <a:pt x="15279" y="5303"/>
                    <a:pt x="15272" y="5299"/>
                    <a:pt x="15264" y="5293"/>
                  </a:cubicBezTo>
                  <a:lnTo>
                    <a:pt x="15264" y="5293"/>
                  </a:lnTo>
                  <a:cubicBezTo>
                    <a:pt x="15333" y="5355"/>
                    <a:pt x="15447" y="5478"/>
                    <a:pt x="15468" y="5478"/>
                  </a:cubicBezTo>
                  <a:cubicBezTo>
                    <a:pt x="15472" y="5478"/>
                    <a:pt x="15472" y="5472"/>
                    <a:pt x="15468" y="5460"/>
                  </a:cubicBezTo>
                  <a:lnTo>
                    <a:pt x="15468" y="5460"/>
                  </a:lnTo>
                  <a:cubicBezTo>
                    <a:pt x="15613" y="5629"/>
                    <a:pt x="15779" y="5749"/>
                    <a:pt x="15890" y="5889"/>
                  </a:cubicBezTo>
                  <a:lnTo>
                    <a:pt x="15890" y="5889"/>
                  </a:lnTo>
                  <a:cubicBezTo>
                    <a:pt x="15883" y="5885"/>
                    <a:pt x="15877" y="5882"/>
                    <a:pt x="15869" y="5880"/>
                  </a:cubicBezTo>
                  <a:lnTo>
                    <a:pt x="15869" y="5880"/>
                  </a:lnTo>
                  <a:lnTo>
                    <a:pt x="15964" y="5996"/>
                  </a:lnTo>
                  <a:cubicBezTo>
                    <a:pt x="15943" y="5959"/>
                    <a:pt x="15921" y="5925"/>
                    <a:pt x="15896" y="5893"/>
                  </a:cubicBezTo>
                  <a:lnTo>
                    <a:pt x="15896" y="5893"/>
                  </a:lnTo>
                  <a:cubicBezTo>
                    <a:pt x="15894" y="5893"/>
                    <a:pt x="15893" y="5892"/>
                    <a:pt x="15892" y="5891"/>
                  </a:cubicBezTo>
                  <a:cubicBezTo>
                    <a:pt x="15891" y="5891"/>
                    <a:pt x="15891" y="5890"/>
                    <a:pt x="15890" y="5889"/>
                  </a:cubicBezTo>
                  <a:lnTo>
                    <a:pt x="15890" y="5889"/>
                  </a:lnTo>
                  <a:cubicBezTo>
                    <a:pt x="15891" y="5890"/>
                    <a:pt x="15893" y="5891"/>
                    <a:pt x="15894" y="5891"/>
                  </a:cubicBezTo>
                  <a:cubicBezTo>
                    <a:pt x="15895" y="5892"/>
                    <a:pt x="15895" y="5893"/>
                    <a:pt x="15896" y="5893"/>
                  </a:cubicBezTo>
                  <a:lnTo>
                    <a:pt x="15896" y="5893"/>
                  </a:lnTo>
                  <a:cubicBezTo>
                    <a:pt x="16001" y="5948"/>
                    <a:pt x="16139" y="6161"/>
                    <a:pt x="16206" y="6161"/>
                  </a:cubicBezTo>
                  <a:cubicBezTo>
                    <a:pt x="16208" y="6161"/>
                    <a:pt x="16210" y="6161"/>
                    <a:pt x="16212" y="6160"/>
                  </a:cubicBezTo>
                  <a:lnTo>
                    <a:pt x="16212" y="6160"/>
                  </a:lnTo>
                  <a:cubicBezTo>
                    <a:pt x="16161" y="6190"/>
                    <a:pt x="16455" y="6469"/>
                    <a:pt x="16573" y="6550"/>
                  </a:cubicBezTo>
                  <a:cubicBezTo>
                    <a:pt x="16570" y="6548"/>
                    <a:pt x="16567" y="6547"/>
                    <a:pt x="16566" y="6547"/>
                  </a:cubicBezTo>
                  <a:lnTo>
                    <a:pt x="16566" y="6547"/>
                  </a:lnTo>
                  <a:cubicBezTo>
                    <a:pt x="16549" y="6547"/>
                    <a:pt x="16626" y="6629"/>
                    <a:pt x="16603" y="6629"/>
                  </a:cubicBezTo>
                  <a:cubicBezTo>
                    <a:pt x="16600" y="6629"/>
                    <a:pt x="16597" y="6628"/>
                    <a:pt x="16592" y="6626"/>
                  </a:cubicBezTo>
                  <a:lnTo>
                    <a:pt x="16592" y="6626"/>
                  </a:lnTo>
                  <a:cubicBezTo>
                    <a:pt x="16688" y="6722"/>
                    <a:pt x="16783" y="6804"/>
                    <a:pt x="16811" y="6804"/>
                  </a:cubicBezTo>
                  <a:cubicBezTo>
                    <a:pt x="16816" y="6804"/>
                    <a:pt x="16819" y="6802"/>
                    <a:pt x="16819" y="6795"/>
                  </a:cubicBezTo>
                  <a:cubicBezTo>
                    <a:pt x="16981" y="7053"/>
                    <a:pt x="17278" y="7178"/>
                    <a:pt x="17334" y="7356"/>
                  </a:cubicBezTo>
                  <a:cubicBezTo>
                    <a:pt x="17693" y="7672"/>
                    <a:pt x="18020" y="7971"/>
                    <a:pt x="18333" y="8263"/>
                  </a:cubicBezTo>
                  <a:cubicBezTo>
                    <a:pt x="18331" y="8264"/>
                    <a:pt x="18328" y="8265"/>
                    <a:pt x="18326" y="8265"/>
                  </a:cubicBezTo>
                  <a:cubicBezTo>
                    <a:pt x="18264" y="8265"/>
                    <a:pt x="18032" y="7981"/>
                    <a:pt x="17975" y="7981"/>
                  </a:cubicBezTo>
                  <a:cubicBezTo>
                    <a:pt x="17970" y="7981"/>
                    <a:pt x="17966" y="7983"/>
                    <a:pt x="17964" y="7987"/>
                  </a:cubicBezTo>
                  <a:cubicBezTo>
                    <a:pt x="18268" y="8258"/>
                    <a:pt x="18470" y="8390"/>
                    <a:pt x="18746" y="8685"/>
                  </a:cubicBezTo>
                  <a:cubicBezTo>
                    <a:pt x="18764" y="8706"/>
                    <a:pt x="18768" y="8714"/>
                    <a:pt x="18763" y="8714"/>
                  </a:cubicBezTo>
                  <a:cubicBezTo>
                    <a:pt x="18750" y="8714"/>
                    <a:pt x="18676" y="8657"/>
                    <a:pt x="18653" y="8643"/>
                  </a:cubicBezTo>
                  <a:lnTo>
                    <a:pt x="18653" y="8643"/>
                  </a:lnTo>
                  <a:cubicBezTo>
                    <a:pt x="18806" y="8777"/>
                    <a:pt x="18943" y="8919"/>
                    <a:pt x="19079" y="9053"/>
                  </a:cubicBezTo>
                  <a:cubicBezTo>
                    <a:pt x="19144" y="9118"/>
                    <a:pt x="19209" y="9183"/>
                    <a:pt x="19274" y="9248"/>
                  </a:cubicBezTo>
                  <a:lnTo>
                    <a:pt x="19369" y="9348"/>
                  </a:lnTo>
                  <a:lnTo>
                    <a:pt x="19448" y="9437"/>
                  </a:lnTo>
                  <a:lnTo>
                    <a:pt x="19448" y="9437"/>
                  </a:lnTo>
                  <a:cubicBezTo>
                    <a:pt x="19448" y="9431"/>
                    <a:pt x="19451" y="9428"/>
                    <a:pt x="19456" y="9428"/>
                  </a:cubicBezTo>
                  <a:cubicBezTo>
                    <a:pt x="19473" y="9428"/>
                    <a:pt x="19512" y="9457"/>
                    <a:pt x="19548" y="9501"/>
                  </a:cubicBezTo>
                  <a:cubicBezTo>
                    <a:pt x="19601" y="9554"/>
                    <a:pt x="19650" y="9627"/>
                    <a:pt x="19669" y="9643"/>
                  </a:cubicBezTo>
                  <a:lnTo>
                    <a:pt x="19669" y="9643"/>
                  </a:lnTo>
                  <a:cubicBezTo>
                    <a:pt x="19662" y="9639"/>
                    <a:pt x="19656" y="9637"/>
                    <a:pt x="19652" y="9637"/>
                  </a:cubicBezTo>
                  <a:cubicBezTo>
                    <a:pt x="19628" y="9637"/>
                    <a:pt x="19658" y="9702"/>
                    <a:pt x="19673" y="9763"/>
                  </a:cubicBezTo>
                  <a:cubicBezTo>
                    <a:pt x="19686" y="9816"/>
                    <a:pt x="19697" y="9864"/>
                    <a:pt x="19676" y="9864"/>
                  </a:cubicBezTo>
                  <a:cubicBezTo>
                    <a:pt x="19668" y="9864"/>
                    <a:pt x="19653" y="9855"/>
                    <a:pt x="19631" y="9835"/>
                  </a:cubicBezTo>
                  <a:lnTo>
                    <a:pt x="19631" y="9835"/>
                  </a:lnTo>
                  <a:cubicBezTo>
                    <a:pt x="19647" y="9869"/>
                    <a:pt x="19673" y="9911"/>
                    <a:pt x="19688" y="9911"/>
                  </a:cubicBezTo>
                  <a:cubicBezTo>
                    <a:pt x="19690" y="9911"/>
                    <a:pt x="19692" y="9910"/>
                    <a:pt x="19694" y="9909"/>
                  </a:cubicBezTo>
                  <a:lnTo>
                    <a:pt x="19694" y="9909"/>
                  </a:lnTo>
                  <a:cubicBezTo>
                    <a:pt x="19699" y="9947"/>
                    <a:pt x="19700" y="9971"/>
                    <a:pt x="19692" y="9971"/>
                  </a:cubicBezTo>
                  <a:cubicBezTo>
                    <a:pt x="19687" y="9971"/>
                    <a:pt x="19678" y="9960"/>
                    <a:pt x="19664" y="9937"/>
                  </a:cubicBezTo>
                  <a:lnTo>
                    <a:pt x="19664" y="9937"/>
                  </a:lnTo>
                  <a:cubicBezTo>
                    <a:pt x="19698" y="10050"/>
                    <a:pt x="19719" y="10085"/>
                    <a:pt x="19731" y="10120"/>
                  </a:cubicBezTo>
                  <a:cubicBezTo>
                    <a:pt x="19754" y="10175"/>
                    <a:pt x="19763" y="10233"/>
                    <a:pt x="19763" y="10294"/>
                  </a:cubicBezTo>
                  <a:cubicBezTo>
                    <a:pt x="19752" y="10294"/>
                    <a:pt x="19745" y="10250"/>
                    <a:pt x="19728" y="10229"/>
                  </a:cubicBezTo>
                  <a:lnTo>
                    <a:pt x="19728" y="10229"/>
                  </a:lnTo>
                  <a:cubicBezTo>
                    <a:pt x="19759" y="10335"/>
                    <a:pt x="19793" y="10449"/>
                    <a:pt x="19754" y="10632"/>
                  </a:cubicBezTo>
                  <a:cubicBezTo>
                    <a:pt x="19747" y="10621"/>
                    <a:pt x="19736" y="10639"/>
                    <a:pt x="19742" y="10587"/>
                  </a:cubicBezTo>
                  <a:lnTo>
                    <a:pt x="19742" y="10587"/>
                  </a:lnTo>
                  <a:cubicBezTo>
                    <a:pt x="19703" y="10893"/>
                    <a:pt x="19677" y="11143"/>
                    <a:pt x="19446" y="11418"/>
                  </a:cubicBezTo>
                  <a:cubicBezTo>
                    <a:pt x="19450" y="11391"/>
                    <a:pt x="19447" y="11381"/>
                    <a:pt x="19441" y="11381"/>
                  </a:cubicBezTo>
                  <a:cubicBezTo>
                    <a:pt x="19433" y="11381"/>
                    <a:pt x="19419" y="11396"/>
                    <a:pt x="19404" y="11413"/>
                  </a:cubicBezTo>
                  <a:cubicBezTo>
                    <a:pt x="19376" y="11445"/>
                    <a:pt x="19337" y="11481"/>
                    <a:pt x="19312" y="11481"/>
                  </a:cubicBezTo>
                  <a:cubicBezTo>
                    <a:pt x="19310" y="11481"/>
                    <a:pt x="19308" y="11481"/>
                    <a:pt x="19307" y="11481"/>
                  </a:cubicBezTo>
                  <a:lnTo>
                    <a:pt x="19249" y="11555"/>
                  </a:lnTo>
                  <a:lnTo>
                    <a:pt x="19184" y="11629"/>
                  </a:lnTo>
                  <a:lnTo>
                    <a:pt x="19256" y="11589"/>
                  </a:lnTo>
                  <a:lnTo>
                    <a:pt x="19256" y="11589"/>
                  </a:lnTo>
                  <a:cubicBezTo>
                    <a:pt x="19133" y="11710"/>
                    <a:pt x="19047" y="11842"/>
                    <a:pt x="18931" y="11937"/>
                  </a:cubicBezTo>
                  <a:lnTo>
                    <a:pt x="19010" y="11833"/>
                  </a:lnTo>
                  <a:lnTo>
                    <a:pt x="18785" y="12069"/>
                  </a:lnTo>
                  <a:lnTo>
                    <a:pt x="18929" y="11951"/>
                  </a:lnTo>
                  <a:lnTo>
                    <a:pt x="18929" y="11951"/>
                  </a:lnTo>
                  <a:cubicBezTo>
                    <a:pt x="18822" y="12093"/>
                    <a:pt x="18984" y="11979"/>
                    <a:pt x="18810" y="12134"/>
                  </a:cubicBezTo>
                  <a:cubicBezTo>
                    <a:pt x="18814" y="12130"/>
                    <a:pt x="18815" y="12129"/>
                    <a:pt x="18814" y="12129"/>
                  </a:cubicBezTo>
                  <a:lnTo>
                    <a:pt x="18814" y="12129"/>
                  </a:lnTo>
                  <a:cubicBezTo>
                    <a:pt x="18810" y="12129"/>
                    <a:pt x="18690" y="12251"/>
                    <a:pt x="18614" y="12296"/>
                  </a:cubicBezTo>
                  <a:lnTo>
                    <a:pt x="18614" y="12296"/>
                  </a:lnTo>
                  <a:cubicBezTo>
                    <a:pt x="18633" y="12266"/>
                    <a:pt x="18653" y="12238"/>
                    <a:pt x="18676" y="12211"/>
                  </a:cubicBezTo>
                  <a:lnTo>
                    <a:pt x="18676" y="12211"/>
                  </a:lnTo>
                  <a:cubicBezTo>
                    <a:pt x="18633" y="12252"/>
                    <a:pt x="18600" y="12283"/>
                    <a:pt x="18607" y="12300"/>
                  </a:cubicBezTo>
                  <a:lnTo>
                    <a:pt x="18607" y="12300"/>
                  </a:lnTo>
                  <a:cubicBezTo>
                    <a:pt x="18609" y="12299"/>
                    <a:pt x="18611" y="12297"/>
                    <a:pt x="18614" y="12296"/>
                  </a:cubicBezTo>
                  <a:lnTo>
                    <a:pt x="18614" y="12296"/>
                  </a:lnTo>
                  <a:cubicBezTo>
                    <a:pt x="18612" y="12298"/>
                    <a:pt x="18610" y="12301"/>
                    <a:pt x="18609" y="12303"/>
                  </a:cubicBezTo>
                  <a:cubicBezTo>
                    <a:pt x="18608" y="12302"/>
                    <a:pt x="18607" y="12301"/>
                    <a:pt x="18607" y="12300"/>
                  </a:cubicBezTo>
                  <a:lnTo>
                    <a:pt x="18607" y="12300"/>
                  </a:lnTo>
                  <a:cubicBezTo>
                    <a:pt x="18606" y="12300"/>
                    <a:pt x="18605" y="12301"/>
                    <a:pt x="18604" y="12301"/>
                  </a:cubicBezTo>
                  <a:cubicBezTo>
                    <a:pt x="18548" y="12387"/>
                    <a:pt x="18481" y="12463"/>
                    <a:pt x="18405" y="12528"/>
                  </a:cubicBezTo>
                  <a:cubicBezTo>
                    <a:pt x="18402" y="12530"/>
                    <a:pt x="18399" y="12530"/>
                    <a:pt x="18396" y="12530"/>
                  </a:cubicBezTo>
                  <a:cubicBezTo>
                    <a:pt x="18374" y="12530"/>
                    <a:pt x="18383" y="12481"/>
                    <a:pt x="18369" y="12481"/>
                  </a:cubicBezTo>
                  <a:cubicBezTo>
                    <a:pt x="18368" y="12481"/>
                    <a:pt x="18367" y="12481"/>
                    <a:pt x="18365" y="12482"/>
                  </a:cubicBezTo>
                  <a:cubicBezTo>
                    <a:pt x="18334" y="12565"/>
                    <a:pt x="18102" y="12762"/>
                    <a:pt x="18044" y="12869"/>
                  </a:cubicBezTo>
                  <a:lnTo>
                    <a:pt x="18044" y="12869"/>
                  </a:lnTo>
                  <a:cubicBezTo>
                    <a:pt x="18052" y="12848"/>
                    <a:pt x="18042" y="12834"/>
                    <a:pt x="18033" y="12834"/>
                  </a:cubicBezTo>
                  <a:cubicBezTo>
                    <a:pt x="18031" y="12834"/>
                    <a:pt x="18030" y="12834"/>
                    <a:pt x="18029" y="12834"/>
                  </a:cubicBezTo>
                  <a:lnTo>
                    <a:pt x="17999" y="12909"/>
                  </a:lnTo>
                  <a:cubicBezTo>
                    <a:pt x="17960" y="12939"/>
                    <a:pt x="17941" y="12952"/>
                    <a:pt x="17931" y="12952"/>
                  </a:cubicBezTo>
                  <a:cubicBezTo>
                    <a:pt x="17925" y="12952"/>
                    <a:pt x="17922" y="12947"/>
                    <a:pt x="17920" y="12939"/>
                  </a:cubicBezTo>
                  <a:cubicBezTo>
                    <a:pt x="17842" y="13013"/>
                    <a:pt x="17852" y="13019"/>
                    <a:pt x="17868" y="13019"/>
                  </a:cubicBezTo>
                  <a:cubicBezTo>
                    <a:pt x="17871" y="13019"/>
                    <a:pt x="17874" y="13019"/>
                    <a:pt x="17877" y="13019"/>
                  </a:cubicBezTo>
                  <a:cubicBezTo>
                    <a:pt x="17894" y="13019"/>
                    <a:pt x="17899" y="13025"/>
                    <a:pt x="17795" y="13113"/>
                  </a:cubicBezTo>
                  <a:cubicBezTo>
                    <a:pt x="17804" y="13094"/>
                    <a:pt x="17816" y="13078"/>
                    <a:pt x="17828" y="13062"/>
                  </a:cubicBezTo>
                  <a:lnTo>
                    <a:pt x="17828" y="13062"/>
                  </a:lnTo>
                  <a:cubicBezTo>
                    <a:pt x="17614" y="13256"/>
                    <a:pt x="17447" y="13470"/>
                    <a:pt x="17250" y="13646"/>
                  </a:cubicBezTo>
                  <a:cubicBezTo>
                    <a:pt x="17245" y="13647"/>
                    <a:pt x="17241" y="13648"/>
                    <a:pt x="17238" y="13648"/>
                  </a:cubicBezTo>
                  <a:cubicBezTo>
                    <a:pt x="17193" y="13648"/>
                    <a:pt x="17365" y="13505"/>
                    <a:pt x="17329" y="13505"/>
                  </a:cubicBezTo>
                  <a:cubicBezTo>
                    <a:pt x="17326" y="13505"/>
                    <a:pt x="17321" y="13506"/>
                    <a:pt x="17313" y="13509"/>
                  </a:cubicBezTo>
                  <a:cubicBezTo>
                    <a:pt x="17051" y="13785"/>
                    <a:pt x="16794" y="14109"/>
                    <a:pt x="16525" y="14362"/>
                  </a:cubicBezTo>
                  <a:lnTo>
                    <a:pt x="16578" y="14318"/>
                  </a:lnTo>
                  <a:lnTo>
                    <a:pt x="16578" y="14318"/>
                  </a:lnTo>
                  <a:cubicBezTo>
                    <a:pt x="16589" y="14400"/>
                    <a:pt x="16367" y="14487"/>
                    <a:pt x="16256" y="14635"/>
                  </a:cubicBezTo>
                  <a:lnTo>
                    <a:pt x="16256" y="14635"/>
                  </a:lnTo>
                  <a:cubicBezTo>
                    <a:pt x="16274" y="14609"/>
                    <a:pt x="16270" y="14586"/>
                    <a:pt x="16265" y="14586"/>
                  </a:cubicBezTo>
                  <a:lnTo>
                    <a:pt x="16265" y="14586"/>
                  </a:lnTo>
                  <a:cubicBezTo>
                    <a:pt x="16264" y="14586"/>
                    <a:pt x="16263" y="14587"/>
                    <a:pt x="16263" y="14589"/>
                  </a:cubicBezTo>
                  <a:cubicBezTo>
                    <a:pt x="16077" y="14758"/>
                    <a:pt x="15908" y="14967"/>
                    <a:pt x="15653" y="15252"/>
                  </a:cubicBezTo>
                  <a:lnTo>
                    <a:pt x="15674" y="15206"/>
                  </a:lnTo>
                  <a:lnTo>
                    <a:pt x="15674" y="15206"/>
                  </a:lnTo>
                  <a:cubicBezTo>
                    <a:pt x="15558" y="15301"/>
                    <a:pt x="15389" y="15477"/>
                    <a:pt x="15271" y="15586"/>
                  </a:cubicBezTo>
                  <a:cubicBezTo>
                    <a:pt x="15250" y="15626"/>
                    <a:pt x="15198" y="15678"/>
                    <a:pt x="15221" y="15678"/>
                  </a:cubicBezTo>
                  <a:cubicBezTo>
                    <a:pt x="15225" y="15678"/>
                    <a:pt x="15230" y="15677"/>
                    <a:pt x="15238" y="15674"/>
                  </a:cubicBezTo>
                  <a:lnTo>
                    <a:pt x="15238" y="15674"/>
                  </a:lnTo>
                  <a:cubicBezTo>
                    <a:pt x="14818" y="15957"/>
                    <a:pt x="14605" y="16381"/>
                    <a:pt x="14237" y="16636"/>
                  </a:cubicBezTo>
                  <a:cubicBezTo>
                    <a:pt x="14267" y="16604"/>
                    <a:pt x="14299" y="16557"/>
                    <a:pt x="14294" y="16557"/>
                  </a:cubicBezTo>
                  <a:lnTo>
                    <a:pt x="14294" y="16557"/>
                  </a:lnTo>
                  <a:cubicBezTo>
                    <a:pt x="14293" y="16557"/>
                    <a:pt x="14290" y="16559"/>
                    <a:pt x="14285" y="16564"/>
                  </a:cubicBezTo>
                  <a:lnTo>
                    <a:pt x="14030" y="16843"/>
                  </a:lnTo>
                  <a:cubicBezTo>
                    <a:pt x="14072" y="16840"/>
                    <a:pt x="14077" y="16819"/>
                    <a:pt x="14148" y="16780"/>
                  </a:cubicBezTo>
                  <a:lnTo>
                    <a:pt x="14148" y="16780"/>
                  </a:lnTo>
                  <a:cubicBezTo>
                    <a:pt x="14107" y="16852"/>
                    <a:pt x="14056" y="16917"/>
                    <a:pt x="13995" y="16975"/>
                  </a:cubicBezTo>
                  <a:cubicBezTo>
                    <a:pt x="14035" y="16926"/>
                    <a:pt x="14041" y="16909"/>
                    <a:pt x="14029" y="16909"/>
                  </a:cubicBezTo>
                  <a:cubicBezTo>
                    <a:pt x="14010" y="16909"/>
                    <a:pt x="13940" y="16959"/>
                    <a:pt x="13900" y="16984"/>
                  </a:cubicBezTo>
                  <a:cubicBezTo>
                    <a:pt x="13901" y="16984"/>
                    <a:pt x="13902" y="16984"/>
                    <a:pt x="13902" y="16984"/>
                  </a:cubicBezTo>
                  <a:cubicBezTo>
                    <a:pt x="13913" y="16984"/>
                    <a:pt x="13903" y="17007"/>
                    <a:pt x="13914" y="17007"/>
                  </a:cubicBezTo>
                  <a:cubicBezTo>
                    <a:pt x="13738" y="17111"/>
                    <a:pt x="13933" y="17072"/>
                    <a:pt x="13717" y="17237"/>
                  </a:cubicBezTo>
                  <a:lnTo>
                    <a:pt x="13717" y="17216"/>
                  </a:lnTo>
                  <a:cubicBezTo>
                    <a:pt x="13652" y="17292"/>
                    <a:pt x="13601" y="17373"/>
                    <a:pt x="13523" y="17445"/>
                  </a:cubicBezTo>
                  <a:cubicBezTo>
                    <a:pt x="13520" y="17446"/>
                    <a:pt x="13518" y="17446"/>
                    <a:pt x="13516" y="17446"/>
                  </a:cubicBezTo>
                  <a:cubicBezTo>
                    <a:pt x="13478" y="17446"/>
                    <a:pt x="13587" y="17358"/>
                    <a:pt x="13571" y="17334"/>
                  </a:cubicBezTo>
                  <a:lnTo>
                    <a:pt x="13571" y="17334"/>
                  </a:lnTo>
                  <a:cubicBezTo>
                    <a:pt x="13467" y="17443"/>
                    <a:pt x="13404" y="17591"/>
                    <a:pt x="13284" y="17666"/>
                  </a:cubicBezTo>
                  <a:cubicBezTo>
                    <a:pt x="13323" y="17612"/>
                    <a:pt x="13388" y="17547"/>
                    <a:pt x="13428" y="17496"/>
                  </a:cubicBezTo>
                  <a:lnTo>
                    <a:pt x="13428" y="17496"/>
                  </a:lnTo>
                  <a:cubicBezTo>
                    <a:pt x="13295" y="17573"/>
                    <a:pt x="13288" y="17591"/>
                    <a:pt x="13205" y="17666"/>
                  </a:cubicBezTo>
                  <a:lnTo>
                    <a:pt x="13214" y="17659"/>
                  </a:lnTo>
                  <a:lnTo>
                    <a:pt x="13020" y="17828"/>
                  </a:lnTo>
                  <a:lnTo>
                    <a:pt x="13073" y="17791"/>
                  </a:lnTo>
                  <a:lnTo>
                    <a:pt x="13073" y="17791"/>
                  </a:lnTo>
                  <a:cubicBezTo>
                    <a:pt x="13004" y="17978"/>
                    <a:pt x="12825" y="18067"/>
                    <a:pt x="12687" y="18272"/>
                  </a:cubicBezTo>
                  <a:lnTo>
                    <a:pt x="12687" y="18272"/>
                  </a:lnTo>
                  <a:cubicBezTo>
                    <a:pt x="12732" y="18203"/>
                    <a:pt x="12740" y="18183"/>
                    <a:pt x="12732" y="18183"/>
                  </a:cubicBezTo>
                  <a:lnTo>
                    <a:pt x="12732" y="18183"/>
                  </a:lnTo>
                  <a:cubicBezTo>
                    <a:pt x="12723" y="18183"/>
                    <a:pt x="12691" y="18212"/>
                    <a:pt x="12674" y="18212"/>
                  </a:cubicBezTo>
                  <a:cubicBezTo>
                    <a:pt x="12670" y="18212"/>
                    <a:pt x="12666" y="18210"/>
                    <a:pt x="12665" y="18206"/>
                  </a:cubicBezTo>
                  <a:cubicBezTo>
                    <a:pt x="12621" y="18236"/>
                    <a:pt x="12560" y="18285"/>
                    <a:pt x="12546" y="18285"/>
                  </a:cubicBezTo>
                  <a:cubicBezTo>
                    <a:pt x="12543" y="18285"/>
                    <a:pt x="12542" y="18283"/>
                    <a:pt x="12544" y="18278"/>
                  </a:cubicBezTo>
                  <a:lnTo>
                    <a:pt x="12544" y="18278"/>
                  </a:lnTo>
                  <a:cubicBezTo>
                    <a:pt x="12482" y="18384"/>
                    <a:pt x="12384" y="18403"/>
                    <a:pt x="12296" y="18556"/>
                  </a:cubicBezTo>
                  <a:cubicBezTo>
                    <a:pt x="12296" y="18556"/>
                    <a:pt x="12296" y="18556"/>
                    <a:pt x="12296" y="18556"/>
                  </a:cubicBezTo>
                  <a:cubicBezTo>
                    <a:pt x="12283" y="18556"/>
                    <a:pt x="12230" y="18615"/>
                    <a:pt x="12209" y="18615"/>
                  </a:cubicBezTo>
                  <a:cubicBezTo>
                    <a:pt x="12205" y="18615"/>
                    <a:pt x="12202" y="18612"/>
                    <a:pt x="12201" y="18604"/>
                  </a:cubicBezTo>
                  <a:cubicBezTo>
                    <a:pt x="12167" y="18643"/>
                    <a:pt x="12160" y="18655"/>
                    <a:pt x="12165" y="18655"/>
                  </a:cubicBezTo>
                  <a:cubicBezTo>
                    <a:pt x="12175" y="18655"/>
                    <a:pt x="12230" y="18612"/>
                    <a:pt x="12243" y="18612"/>
                  </a:cubicBezTo>
                  <a:cubicBezTo>
                    <a:pt x="12244" y="18612"/>
                    <a:pt x="12245" y="18612"/>
                    <a:pt x="12245" y="18614"/>
                  </a:cubicBezTo>
                  <a:cubicBezTo>
                    <a:pt x="12173" y="18716"/>
                    <a:pt x="12064" y="18806"/>
                    <a:pt x="11946" y="18908"/>
                  </a:cubicBezTo>
                  <a:cubicBezTo>
                    <a:pt x="11888" y="18961"/>
                    <a:pt x="11826" y="19015"/>
                    <a:pt x="11768" y="19073"/>
                  </a:cubicBezTo>
                  <a:cubicBezTo>
                    <a:pt x="11740" y="19101"/>
                    <a:pt x="11705" y="19138"/>
                    <a:pt x="11684" y="19163"/>
                  </a:cubicBezTo>
                  <a:cubicBezTo>
                    <a:pt x="11654" y="19193"/>
                    <a:pt x="11626" y="19226"/>
                    <a:pt x="11596" y="19260"/>
                  </a:cubicBezTo>
                  <a:cubicBezTo>
                    <a:pt x="11494" y="19362"/>
                    <a:pt x="11434" y="19420"/>
                    <a:pt x="11367" y="19476"/>
                  </a:cubicBezTo>
                  <a:cubicBezTo>
                    <a:pt x="11334" y="19506"/>
                    <a:pt x="11299" y="19534"/>
                    <a:pt x="11260" y="19560"/>
                  </a:cubicBezTo>
                  <a:cubicBezTo>
                    <a:pt x="11211" y="19592"/>
                    <a:pt x="11160" y="19620"/>
                    <a:pt x="11107" y="19643"/>
                  </a:cubicBezTo>
                  <a:cubicBezTo>
                    <a:pt x="11100" y="19644"/>
                    <a:pt x="11095" y="19644"/>
                    <a:pt x="11090" y="19644"/>
                  </a:cubicBezTo>
                  <a:cubicBezTo>
                    <a:pt x="11033" y="19644"/>
                    <a:pt x="11165" y="19578"/>
                    <a:pt x="11163" y="19576"/>
                  </a:cubicBezTo>
                  <a:lnTo>
                    <a:pt x="11163" y="19576"/>
                  </a:lnTo>
                  <a:cubicBezTo>
                    <a:pt x="11017" y="19611"/>
                    <a:pt x="10915" y="19645"/>
                    <a:pt x="10778" y="19682"/>
                  </a:cubicBezTo>
                  <a:cubicBezTo>
                    <a:pt x="10803" y="19668"/>
                    <a:pt x="10773" y="19662"/>
                    <a:pt x="10731" y="19655"/>
                  </a:cubicBezTo>
                  <a:cubicBezTo>
                    <a:pt x="10636" y="19673"/>
                    <a:pt x="10653" y="19700"/>
                    <a:pt x="10559" y="19700"/>
                  </a:cubicBezTo>
                  <a:cubicBezTo>
                    <a:pt x="10546" y="19700"/>
                    <a:pt x="10531" y="19700"/>
                    <a:pt x="10513" y="19699"/>
                  </a:cubicBezTo>
                  <a:cubicBezTo>
                    <a:pt x="10546" y="19675"/>
                    <a:pt x="10583" y="19657"/>
                    <a:pt x="10620" y="19643"/>
                  </a:cubicBezTo>
                  <a:lnTo>
                    <a:pt x="10620" y="19643"/>
                  </a:lnTo>
                  <a:cubicBezTo>
                    <a:pt x="10558" y="19652"/>
                    <a:pt x="10493" y="19666"/>
                    <a:pt x="10428" y="19668"/>
                  </a:cubicBezTo>
                  <a:cubicBezTo>
                    <a:pt x="10389" y="19673"/>
                    <a:pt x="10350" y="19675"/>
                    <a:pt x="10311" y="19675"/>
                  </a:cubicBezTo>
                  <a:cubicBezTo>
                    <a:pt x="10283" y="19675"/>
                    <a:pt x="10256" y="19674"/>
                    <a:pt x="10228" y="19671"/>
                  </a:cubicBezTo>
                  <a:cubicBezTo>
                    <a:pt x="10196" y="19645"/>
                    <a:pt x="10314" y="19652"/>
                    <a:pt x="10360" y="19643"/>
                  </a:cubicBezTo>
                  <a:cubicBezTo>
                    <a:pt x="10227" y="19641"/>
                    <a:pt x="10025" y="19600"/>
                    <a:pt x="9945" y="19600"/>
                  </a:cubicBezTo>
                  <a:cubicBezTo>
                    <a:pt x="9936" y="19600"/>
                    <a:pt x="9928" y="19600"/>
                    <a:pt x="9922" y="19601"/>
                  </a:cubicBezTo>
                  <a:lnTo>
                    <a:pt x="9989" y="19632"/>
                  </a:lnTo>
                  <a:lnTo>
                    <a:pt x="9989" y="19632"/>
                  </a:lnTo>
                  <a:cubicBezTo>
                    <a:pt x="9976" y="19621"/>
                    <a:pt x="9995" y="19612"/>
                    <a:pt x="10021" y="19612"/>
                  </a:cubicBezTo>
                  <a:cubicBezTo>
                    <a:pt x="10025" y="19612"/>
                    <a:pt x="10029" y="19612"/>
                    <a:pt x="10034" y="19613"/>
                  </a:cubicBezTo>
                  <a:cubicBezTo>
                    <a:pt x="10082" y="19613"/>
                    <a:pt x="10131" y="19624"/>
                    <a:pt x="10173" y="19645"/>
                  </a:cubicBezTo>
                  <a:cubicBezTo>
                    <a:pt x="10191" y="19650"/>
                    <a:pt x="10207" y="19662"/>
                    <a:pt x="10219" y="19678"/>
                  </a:cubicBezTo>
                  <a:lnTo>
                    <a:pt x="10170" y="19675"/>
                  </a:lnTo>
                  <a:lnTo>
                    <a:pt x="10122" y="19668"/>
                  </a:lnTo>
                  <a:lnTo>
                    <a:pt x="10122" y="19668"/>
                  </a:lnTo>
                  <a:cubicBezTo>
                    <a:pt x="10150" y="19694"/>
                    <a:pt x="10184" y="19713"/>
                    <a:pt x="10224" y="19715"/>
                  </a:cubicBezTo>
                  <a:cubicBezTo>
                    <a:pt x="10263" y="19724"/>
                    <a:pt x="10303" y="19727"/>
                    <a:pt x="10342" y="19727"/>
                  </a:cubicBezTo>
                  <a:cubicBezTo>
                    <a:pt x="10354" y="19727"/>
                    <a:pt x="10365" y="19727"/>
                    <a:pt x="10377" y="19726"/>
                  </a:cubicBezTo>
                  <a:cubicBezTo>
                    <a:pt x="10490" y="19724"/>
                    <a:pt x="10611" y="19699"/>
                    <a:pt x="10708" y="19689"/>
                  </a:cubicBezTo>
                  <a:lnTo>
                    <a:pt x="10708" y="19689"/>
                  </a:lnTo>
                  <a:cubicBezTo>
                    <a:pt x="10683" y="19710"/>
                    <a:pt x="10657" y="19731"/>
                    <a:pt x="10629" y="19750"/>
                  </a:cubicBezTo>
                  <a:cubicBezTo>
                    <a:pt x="10664" y="19740"/>
                    <a:pt x="10699" y="19729"/>
                    <a:pt x="10731" y="19717"/>
                  </a:cubicBezTo>
                  <a:lnTo>
                    <a:pt x="10829" y="19682"/>
                  </a:lnTo>
                  <a:lnTo>
                    <a:pt x="10829" y="19682"/>
                  </a:lnTo>
                  <a:cubicBezTo>
                    <a:pt x="10873" y="19685"/>
                    <a:pt x="10910" y="19708"/>
                    <a:pt x="10813" y="19733"/>
                  </a:cubicBezTo>
                  <a:cubicBezTo>
                    <a:pt x="10818" y="19734"/>
                    <a:pt x="10823" y="19734"/>
                    <a:pt x="10829" y="19734"/>
                  </a:cubicBezTo>
                  <a:cubicBezTo>
                    <a:pt x="10868" y="19734"/>
                    <a:pt x="10908" y="19726"/>
                    <a:pt x="10945" y="19710"/>
                  </a:cubicBezTo>
                  <a:cubicBezTo>
                    <a:pt x="10982" y="19694"/>
                    <a:pt x="11021" y="19685"/>
                    <a:pt x="11061" y="19682"/>
                  </a:cubicBezTo>
                  <a:cubicBezTo>
                    <a:pt x="11071" y="19682"/>
                    <a:pt x="11071" y="19685"/>
                    <a:pt x="11065" y="19689"/>
                  </a:cubicBezTo>
                  <a:lnTo>
                    <a:pt x="11065" y="19689"/>
                  </a:lnTo>
                  <a:lnTo>
                    <a:pt x="11123" y="19662"/>
                  </a:lnTo>
                  <a:cubicBezTo>
                    <a:pt x="11156" y="19648"/>
                    <a:pt x="11188" y="19629"/>
                    <a:pt x="11188" y="19629"/>
                  </a:cubicBezTo>
                  <a:lnTo>
                    <a:pt x="11188" y="19629"/>
                  </a:lnTo>
                  <a:cubicBezTo>
                    <a:pt x="11166" y="19649"/>
                    <a:pt x="11221" y="19656"/>
                    <a:pt x="11145" y="19678"/>
                  </a:cubicBezTo>
                  <a:lnTo>
                    <a:pt x="11145" y="19678"/>
                  </a:lnTo>
                  <a:cubicBezTo>
                    <a:pt x="11246" y="19650"/>
                    <a:pt x="11341" y="19604"/>
                    <a:pt x="11422" y="19539"/>
                  </a:cubicBezTo>
                  <a:cubicBezTo>
                    <a:pt x="11492" y="19490"/>
                    <a:pt x="11538" y="19446"/>
                    <a:pt x="11591" y="19432"/>
                  </a:cubicBezTo>
                  <a:lnTo>
                    <a:pt x="11591" y="19432"/>
                  </a:lnTo>
                  <a:lnTo>
                    <a:pt x="11575" y="19448"/>
                  </a:lnTo>
                  <a:cubicBezTo>
                    <a:pt x="11619" y="19416"/>
                    <a:pt x="11656" y="19379"/>
                    <a:pt x="11691" y="19335"/>
                  </a:cubicBezTo>
                  <a:cubicBezTo>
                    <a:pt x="11705" y="19316"/>
                    <a:pt x="11703" y="19311"/>
                    <a:pt x="11696" y="19307"/>
                  </a:cubicBezTo>
                  <a:cubicBezTo>
                    <a:pt x="11684" y="19300"/>
                    <a:pt x="11668" y="19295"/>
                    <a:pt x="11747" y="19191"/>
                  </a:cubicBezTo>
                  <a:lnTo>
                    <a:pt x="11937" y="19133"/>
                  </a:lnTo>
                  <a:lnTo>
                    <a:pt x="11935" y="19082"/>
                  </a:lnTo>
                  <a:cubicBezTo>
                    <a:pt x="11958" y="19061"/>
                    <a:pt x="11998" y="19024"/>
                    <a:pt x="12012" y="19024"/>
                  </a:cubicBezTo>
                  <a:cubicBezTo>
                    <a:pt x="12014" y="19024"/>
                    <a:pt x="12016" y="19025"/>
                    <a:pt x="12016" y="19029"/>
                  </a:cubicBezTo>
                  <a:cubicBezTo>
                    <a:pt x="12044" y="18987"/>
                    <a:pt x="12048" y="18976"/>
                    <a:pt x="12043" y="18976"/>
                  </a:cubicBezTo>
                  <a:lnTo>
                    <a:pt x="12043" y="18976"/>
                  </a:lnTo>
                  <a:cubicBezTo>
                    <a:pt x="12038" y="18976"/>
                    <a:pt x="12026" y="18985"/>
                    <a:pt x="12020" y="18985"/>
                  </a:cubicBezTo>
                  <a:cubicBezTo>
                    <a:pt x="12015" y="18985"/>
                    <a:pt x="12015" y="18980"/>
                    <a:pt x="12025" y="18959"/>
                  </a:cubicBezTo>
                  <a:cubicBezTo>
                    <a:pt x="12169" y="18865"/>
                    <a:pt x="12343" y="18625"/>
                    <a:pt x="12417" y="18625"/>
                  </a:cubicBezTo>
                  <a:cubicBezTo>
                    <a:pt x="12419" y="18625"/>
                    <a:pt x="12422" y="18625"/>
                    <a:pt x="12424" y="18625"/>
                  </a:cubicBezTo>
                  <a:cubicBezTo>
                    <a:pt x="12428" y="18614"/>
                    <a:pt x="12426" y="18609"/>
                    <a:pt x="12422" y="18609"/>
                  </a:cubicBezTo>
                  <a:cubicBezTo>
                    <a:pt x="12409" y="18609"/>
                    <a:pt x="12371" y="18642"/>
                    <a:pt x="12365" y="18642"/>
                  </a:cubicBezTo>
                  <a:cubicBezTo>
                    <a:pt x="12361" y="18642"/>
                    <a:pt x="12370" y="18628"/>
                    <a:pt x="12407" y="18581"/>
                  </a:cubicBezTo>
                  <a:cubicBezTo>
                    <a:pt x="12410" y="18581"/>
                    <a:pt x="12412" y="18582"/>
                    <a:pt x="12414" y="18582"/>
                  </a:cubicBezTo>
                  <a:cubicBezTo>
                    <a:pt x="12494" y="18582"/>
                    <a:pt x="12555" y="18419"/>
                    <a:pt x="12686" y="18331"/>
                  </a:cubicBezTo>
                  <a:lnTo>
                    <a:pt x="12686" y="18331"/>
                  </a:lnTo>
                  <a:cubicBezTo>
                    <a:pt x="12678" y="18371"/>
                    <a:pt x="12617" y="18429"/>
                    <a:pt x="12627" y="18429"/>
                  </a:cubicBezTo>
                  <a:cubicBezTo>
                    <a:pt x="12631" y="18429"/>
                    <a:pt x="12648" y="18418"/>
                    <a:pt x="12688" y="18391"/>
                  </a:cubicBezTo>
                  <a:cubicBezTo>
                    <a:pt x="12716" y="18282"/>
                    <a:pt x="12918" y="18180"/>
                    <a:pt x="13003" y="18078"/>
                  </a:cubicBezTo>
                  <a:cubicBezTo>
                    <a:pt x="12975" y="18041"/>
                    <a:pt x="13196" y="17858"/>
                    <a:pt x="13344" y="17689"/>
                  </a:cubicBezTo>
                  <a:cubicBezTo>
                    <a:pt x="13344" y="17689"/>
                    <a:pt x="13345" y="17690"/>
                    <a:pt x="13345" y="17690"/>
                  </a:cubicBezTo>
                  <a:cubicBezTo>
                    <a:pt x="13367" y="17690"/>
                    <a:pt x="13667" y="17404"/>
                    <a:pt x="13822" y="17271"/>
                  </a:cubicBezTo>
                  <a:lnTo>
                    <a:pt x="13822" y="17278"/>
                  </a:lnTo>
                  <a:lnTo>
                    <a:pt x="13822" y="17278"/>
                  </a:lnTo>
                  <a:cubicBezTo>
                    <a:pt x="13824" y="17216"/>
                    <a:pt x="13978" y="17070"/>
                    <a:pt x="14084" y="16956"/>
                  </a:cubicBezTo>
                  <a:lnTo>
                    <a:pt x="14084" y="16956"/>
                  </a:lnTo>
                  <a:cubicBezTo>
                    <a:pt x="14097" y="16979"/>
                    <a:pt x="14086" y="17007"/>
                    <a:pt x="14035" y="17077"/>
                  </a:cubicBezTo>
                  <a:lnTo>
                    <a:pt x="14139" y="16970"/>
                  </a:lnTo>
                  <a:cubicBezTo>
                    <a:pt x="14153" y="16935"/>
                    <a:pt x="14179" y="16898"/>
                    <a:pt x="14244" y="16826"/>
                  </a:cubicBezTo>
                  <a:lnTo>
                    <a:pt x="14244" y="16826"/>
                  </a:lnTo>
                  <a:lnTo>
                    <a:pt x="14241" y="16877"/>
                  </a:lnTo>
                  <a:cubicBezTo>
                    <a:pt x="14380" y="16736"/>
                    <a:pt x="14494" y="16569"/>
                    <a:pt x="14689" y="16404"/>
                  </a:cubicBezTo>
                  <a:cubicBezTo>
                    <a:pt x="14687" y="16400"/>
                    <a:pt x="14681" y="16398"/>
                    <a:pt x="14673" y="16398"/>
                  </a:cubicBezTo>
                  <a:cubicBezTo>
                    <a:pt x="14655" y="16398"/>
                    <a:pt x="14625" y="16407"/>
                    <a:pt x="14605" y="16407"/>
                  </a:cubicBezTo>
                  <a:cubicBezTo>
                    <a:pt x="14574" y="16407"/>
                    <a:pt x="14566" y="16386"/>
                    <a:pt x="14656" y="16279"/>
                  </a:cubicBezTo>
                  <a:cubicBezTo>
                    <a:pt x="14674" y="16285"/>
                    <a:pt x="14698" y="16297"/>
                    <a:pt x="14673" y="16334"/>
                  </a:cubicBezTo>
                  <a:lnTo>
                    <a:pt x="14673" y="16334"/>
                  </a:lnTo>
                  <a:cubicBezTo>
                    <a:pt x="14695" y="16307"/>
                    <a:pt x="14720" y="16281"/>
                    <a:pt x="14747" y="16258"/>
                  </a:cubicBezTo>
                  <a:lnTo>
                    <a:pt x="14747" y="16258"/>
                  </a:lnTo>
                  <a:lnTo>
                    <a:pt x="14691" y="16353"/>
                  </a:lnTo>
                  <a:cubicBezTo>
                    <a:pt x="14781" y="16282"/>
                    <a:pt x="14716" y="16295"/>
                    <a:pt x="14784" y="16231"/>
                  </a:cubicBezTo>
                  <a:cubicBezTo>
                    <a:pt x="14786" y="16233"/>
                    <a:pt x="14789" y="16235"/>
                    <a:pt x="14793" y="16235"/>
                  </a:cubicBezTo>
                  <a:cubicBezTo>
                    <a:pt x="14808" y="16235"/>
                    <a:pt x="14831" y="16213"/>
                    <a:pt x="14842" y="16213"/>
                  </a:cubicBezTo>
                  <a:cubicBezTo>
                    <a:pt x="14846" y="16213"/>
                    <a:pt x="14848" y="16215"/>
                    <a:pt x="14849" y="16219"/>
                  </a:cubicBezTo>
                  <a:cubicBezTo>
                    <a:pt x="14835" y="16238"/>
                    <a:pt x="14786" y="16268"/>
                    <a:pt x="14767" y="16300"/>
                  </a:cubicBezTo>
                  <a:cubicBezTo>
                    <a:pt x="14844" y="16231"/>
                    <a:pt x="14944" y="16152"/>
                    <a:pt x="14985" y="16136"/>
                  </a:cubicBezTo>
                  <a:cubicBezTo>
                    <a:pt x="14969" y="16131"/>
                    <a:pt x="14962" y="16112"/>
                    <a:pt x="15016" y="16054"/>
                  </a:cubicBezTo>
                  <a:cubicBezTo>
                    <a:pt x="15078" y="15991"/>
                    <a:pt x="15097" y="15980"/>
                    <a:pt x="15108" y="15980"/>
                  </a:cubicBezTo>
                  <a:cubicBezTo>
                    <a:pt x="15115" y="15980"/>
                    <a:pt x="15118" y="15983"/>
                    <a:pt x="15125" y="15983"/>
                  </a:cubicBezTo>
                  <a:cubicBezTo>
                    <a:pt x="15133" y="15983"/>
                    <a:pt x="15146" y="15979"/>
                    <a:pt x="15173" y="15957"/>
                  </a:cubicBezTo>
                  <a:cubicBezTo>
                    <a:pt x="15194" y="15911"/>
                    <a:pt x="15296" y="15834"/>
                    <a:pt x="15273" y="15806"/>
                  </a:cubicBezTo>
                  <a:cubicBezTo>
                    <a:pt x="15294" y="15783"/>
                    <a:pt x="15324" y="15767"/>
                    <a:pt x="15356" y="15762"/>
                  </a:cubicBezTo>
                  <a:cubicBezTo>
                    <a:pt x="15411" y="15687"/>
                    <a:pt x="15639" y="15468"/>
                    <a:pt x="15600" y="15468"/>
                  </a:cubicBezTo>
                  <a:cubicBezTo>
                    <a:pt x="15599" y="15468"/>
                    <a:pt x="15597" y="15468"/>
                    <a:pt x="15596" y="15468"/>
                  </a:cubicBezTo>
                  <a:lnTo>
                    <a:pt x="15596" y="15468"/>
                  </a:lnTo>
                  <a:cubicBezTo>
                    <a:pt x="15606" y="15460"/>
                    <a:pt x="15618" y="15450"/>
                    <a:pt x="15628" y="15440"/>
                  </a:cubicBezTo>
                  <a:lnTo>
                    <a:pt x="15628" y="15440"/>
                  </a:lnTo>
                  <a:lnTo>
                    <a:pt x="15595" y="15468"/>
                  </a:lnTo>
                  <a:lnTo>
                    <a:pt x="15595" y="15468"/>
                  </a:lnTo>
                  <a:cubicBezTo>
                    <a:pt x="15595" y="15468"/>
                    <a:pt x="15596" y="15468"/>
                    <a:pt x="15596" y="15468"/>
                  </a:cubicBezTo>
                  <a:lnTo>
                    <a:pt x="15596" y="15468"/>
                  </a:lnTo>
                  <a:cubicBezTo>
                    <a:pt x="15594" y="15470"/>
                    <a:pt x="15592" y="15471"/>
                    <a:pt x="15590" y="15473"/>
                  </a:cubicBezTo>
                  <a:lnTo>
                    <a:pt x="15595" y="15468"/>
                  </a:lnTo>
                  <a:lnTo>
                    <a:pt x="15595" y="15468"/>
                  </a:lnTo>
                  <a:cubicBezTo>
                    <a:pt x="15591" y="15469"/>
                    <a:pt x="15586" y="15471"/>
                    <a:pt x="15579" y="15475"/>
                  </a:cubicBezTo>
                  <a:lnTo>
                    <a:pt x="15560" y="15491"/>
                  </a:lnTo>
                  <a:cubicBezTo>
                    <a:pt x="15563" y="15489"/>
                    <a:pt x="15565" y="15484"/>
                    <a:pt x="15570" y="15479"/>
                  </a:cubicBezTo>
                  <a:cubicBezTo>
                    <a:pt x="15781" y="15217"/>
                    <a:pt x="16075" y="15004"/>
                    <a:pt x="16297" y="14758"/>
                  </a:cubicBezTo>
                  <a:lnTo>
                    <a:pt x="16307" y="14768"/>
                  </a:lnTo>
                  <a:cubicBezTo>
                    <a:pt x="16437" y="14619"/>
                    <a:pt x="16610" y="14452"/>
                    <a:pt x="16692" y="14332"/>
                  </a:cubicBezTo>
                  <a:cubicBezTo>
                    <a:pt x="16724" y="14301"/>
                    <a:pt x="16774" y="14270"/>
                    <a:pt x="16792" y="14270"/>
                  </a:cubicBezTo>
                  <a:cubicBezTo>
                    <a:pt x="16797" y="14270"/>
                    <a:pt x="16800" y="14272"/>
                    <a:pt x="16798" y="14279"/>
                  </a:cubicBezTo>
                  <a:cubicBezTo>
                    <a:pt x="16898" y="14165"/>
                    <a:pt x="16900" y="14144"/>
                    <a:pt x="17069" y="14005"/>
                  </a:cubicBezTo>
                  <a:lnTo>
                    <a:pt x="17069" y="14005"/>
                  </a:lnTo>
                  <a:cubicBezTo>
                    <a:pt x="17035" y="14050"/>
                    <a:pt x="17033" y="14058"/>
                    <a:pt x="17037" y="14058"/>
                  </a:cubicBezTo>
                  <a:cubicBezTo>
                    <a:pt x="17039" y="14058"/>
                    <a:pt x="17043" y="14056"/>
                    <a:pt x="17043" y="14056"/>
                  </a:cubicBezTo>
                  <a:lnTo>
                    <a:pt x="17043" y="14056"/>
                  </a:lnTo>
                  <a:cubicBezTo>
                    <a:pt x="17044" y="14056"/>
                    <a:pt x="17033" y="14066"/>
                    <a:pt x="16970" y="14126"/>
                  </a:cubicBezTo>
                  <a:cubicBezTo>
                    <a:pt x="17118" y="13993"/>
                    <a:pt x="17162" y="13977"/>
                    <a:pt x="17287" y="13803"/>
                  </a:cubicBezTo>
                  <a:lnTo>
                    <a:pt x="17287" y="13803"/>
                  </a:lnTo>
                  <a:cubicBezTo>
                    <a:pt x="17282" y="13817"/>
                    <a:pt x="17284" y="13823"/>
                    <a:pt x="17290" y="13823"/>
                  </a:cubicBezTo>
                  <a:cubicBezTo>
                    <a:pt x="17317" y="13823"/>
                    <a:pt x="17433" y="13713"/>
                    <a:pt x="17480" y="13655"/>
                  </a:cubicBezTo>
                  <a:lnTo>
                    <a:pt x="17480" y="13655"/>
                  </a:lnTo>
                  <a:lnTo>
                    <a:pt x="17366" y="13736"/>
                  </a:lnTo>
                  <a:cubicBezTo>
                    <a:pt x="17438" y="13660"/>
                    <a:pt x="17505" y="13597"/>
                    <a:pt x="17573" y="13532"/>
                  </a:cubicBezTo>
                  <a:lnTo>
                    <a:pt x="17573" y="13532"/>
                  </a:lnTo>
                  <a:lnTo>
                    <a:pt x="17566" y="13599"/>
                  </a:lnTo>
                  <a:cubicBezTo>
                    <a:pt x="17885" y="13349"/>
                    <a:pt x="18018" y="13024"/>
                    <a:pt x="18293" y="12869"/>
                  </a:cubicBezTo>
                  <a:cubicBezTo>
                    <a:pt x="18303" y="12852"/>
                    <a:pt x="18304" y="12845"/>
                    <a:pt x="18300" y="12845"/>
                  </a:cubicBezTo>
                  <a:cubicBezTo>
                    <a:pt x="18282" y="12845"/>
                    <a:pt x="18186" y="12939"/>
                    <a:pt x="18166" y="12939"/>
                  </a:cubicBezTo>
                  <a:cubicBezTo>
                    <a:pt x="18161" y="12939"/>
                    <a:pt x="18161" y="12933"/>
                    <a:pt x="18168" y="12918"/>
                  </a:cubicBezTo>
                  <a:cubicBezTo>
                    <a:pt x="18303" y="12790"/>
                    <a:pt x="18481" y="12698"/>
                    <a:pt x="18523" y="12656"/>
                  </a:cubicBezTo>
                  <a:cubicBezTo>
                    <a:pt x="18718" y="12494"/>
                    <a:pt x="18646" y="12447"/>
                    <a:pt x="18845" y="12271"/>
                  </a:cubicBezTo>
                  <a:lnTo>
                    <a:pt x="18845" y="12271"/>
                  </a:lnTo>
                  <a:cubicBezTo>
                    <a:pt x="18838" y="12273"/>
                    <a:pt x="18831" y="12275"/>
                    <a:pt x="18824" y="12275"/>
                  </a:cubicBezTo>
                  <a:cubicBezTo>
                    <a:pt x="18797" y="12275"/>
                    <a:pt x="18785" y="12248"/>
                    <a:pt x="18889" y="12127"/>
                  </a:cubicBezTo>
                  <a:cubicBezTo>
                    <a:pt x="18959" y="12062"/>
                    <a:pt x="19011" y="12034"/>
                    <a:pt x="19035" y="12034"/>
                  </a:cubicBezTo>
                  <a:cubicBezTo>
                    <a:pt x="19057" y="12034"/>
                    <a:pt x="19055" y="12058"/>
                    <a:pt x="19019" y="12102"/>
                  </a:cubicBezTo>
                  <a:cubicBezTo>
                    <a:pt x="18993" y="12130"/>
                    <a:pt x="18976" y="12142"/>
                    <a:pt x="18970" y="12142"/>
                  </a:cubicBezTo>
                  <a:cubicBezTo>
                    <a:pt x="18969" y="12142"/>
                    <a:pt x="18968" y="12142"/>
                    <a:pt x="18968" y="12141"/>
                  </a:cubicBezTo>
                  <a:cubicBezTo>
                    <a:pt x="18939" y="12177"/>
                    <a:pt x="18902" y="12221"/>
                    <a:pt x="18916" y="12221"/>
                  </a:cubicBezTo>
                  <a:cubicBezTo>
                    <a:pt x="18920" y="12221"/>
                    <a:pt x="18928" y="12217"/>
                    <a:pt x="18943" y="12208"/>
                  </a:cubicBezTo>
                  <a:lnTo>
                    <a:pt x="18950" y="12181"/>
                  </a:lnTo>
                  <a:cubicBezTo>
                    <a:pt x="19013" y="12133"/>
                    <a:pt x="19156" y="11992"/>
                    <a:pt x="19178" y="11992"/>
                  </a:cubicBezTo>
                  <a:cubicBezTo>
                    <a:pt x="19182" y="11992"/>
                    <a:pt x="19183" y="11996"/>
                    <a:pt x="19179" y="12004"/>
                  </a:cubicBezTo>
                  <a:cubicBezTo>
                    <a:pt x="19217" y="11958"/>
                    <a:pt x="19227" y="11940"/>
                    <a:pt x="19220" y="11940"/>
                  </a:cubicBezTo>
                  <a:lnTo>
                    <a:pt x="19220" y="11940"/>
                  </a:lnTo>
                  <a:cubicBezTo>
                    <a:pt x="19211" y="11940"/>
                    <a:pt x="19175" y="11970"/>
                    <a:pt x="19133" y="12006"/>
                  </a:cubicBezTo>
                  <a:lnTo>
                    <a:pt x="19133" y="12006"/>
                  </a:lnTo>
                  <a:cubicBezTo>
                    <a:pt x="19207" y="11942"/>
                    <a:pt x="19279" y="11875"/>
                    <a:pt x="19348" y="11805"/>
                  </a:cubicBezTo>
                  <a:cubicBezTo>
                    <a:pt x="19413" y="11742"/>
                    <a:pt x="19480" y="11666"/>
                    <a:pt x="19571" y="11573"/>
                  </a:cubicBezTo>
                  <a:lnTo>
                    <a:pt x="19571" y="11573"/>
                  </a:lnTo>
                  <a:cubicBezTo>
                    <a:pt x="19551" y="11589"/>
                    <a:pt x="19528" y="11601"/>
                    <a:pt x="19520" y="11601"/>
                  </a:cubicBezTo>
                  <a:cubicBezTo>
                    <a:pt x="19515" y="11601"/>
                    <a:pt x="19516" y="11596"/>
                    <a:pt x="19527" y="11585"/>
                  </a:cubicBezTo>
                  <a:cubicBezTo>
                    <a:pt x="19652" y="11443"/>
                    <a:pt x="19668" y="11402"/>
                    <a:pt x="19673" y="11374"/>
                  </a:cubicBezTo>
                  <a:cubicBezTo>
                    <a:pt x="19675" y="11346"/>
                    <a:pt x="19673" y="11330"/>
                    <a:pt x="19731" y="11219"/>
                  </a:cubicBezTo>
                  <a:cubicBezTo>
                    <a:pt x="19755" y="11182"/>
                    <a:pt x="19767" y="11174"/>
                    <a:pt x="19774" y="11174"/>
                  </a:cubicBezTo>
                  <a:cubicBezTo>
                    <a:pt x="19780" y="11174"/>
                    <a:pt x="19784" y="11179"/>
                    <a:pt x="19787" y="11179"/>
                  </a:cubicBezTo>
                  <a:cubicBezTo>
                    <a:pt x="19795" y="11179"/>
                    <a:pt x="19805" y="11160"/>
                    <a:pt x="19844" y="11045"/>
                  </a:cubicBezTo>
                  <a:cubicBezTo>
                    <a:pt x="19867" y="10996"/>
                    <a:pt x="19880" y="10978"/>
                    <a:pt x="19887" y="10978"/>
                  </a:cubicBezTo>
                  <a:lnTo>
                    <a:pt x="19887" y="10978"/>
                  </a:lnTo>
                  <a:cubicBezTo>
                    <a:pt x="19900" y="10978"/>
                    <a:pt x="19889" y="11048"/>
                    <a:pt x="19881" y="11091"/>
                  </a:cubicBezTo>
                  <a:cubicBezTo>
                    <a:pt x="19946" y="10859"/>
                    <a:pt x="20018" y="10662"/>
                    <a:pt x="20034" y="10521"/>
                  </a:cubicBezTo>
                  <a:lnTo>
                    <a:pt x="20034" y="10586"/>
                  </a:lnTo>
                  <a:lnTo>
                    <a:pt x="20032" y="10651"/>
                  </a:lnTo>
                  <a:cubicBezTo>
                    <a:pt x="20037" y="10574"/>
                    <a:pt x="20039" y="10512"/>
                    <a:pt x="20041" y="10447"/>
                  </a:cubicBezTo>
                  <a:lnTo>
                    <a:pt x="20041" y="10447"/>
                  </a:lnTo>
                  <a:lnTo>
                    <a:pt x="20009" y="10518"/>
                  </a:lnTo>
                  <a:cubicBezTo>
                    <a:pt x="20018" y="10444"/>
                    <a:pt x="20021" y="10382"/>
                    <a:pt x="20032" y="10382"/>
                  </a:cubicBezTo>
                  <a:cubicBezTo>
                    <a:pt x="20026" y="10362"/>
                    <a:pt x="20020" y="10356"/>
                    <a:pt x="20014" y="10356"/>
                  </a:cubicBezTo>
                  <a:cubicBezTo>
                    <a:pt x="20006" y="10356"/>
                    <a:pt x="19998" y="10365"/>
                    <a:pt x="19988" y="10365"/>
                  </a:cubicBezTo>
                  <a:cubicBezTo>
                    <a:pt x="19977" y="10365"/>
                    <a:pt x="19965" y="10352"/>
                    <a:pt x="19951" y="10291"/>
                  </a:cubicBezTo>
                  <a:cubicBezTo>
                    <a:pt x="19953" y="10263"/>
                    <a:pt x="19953" y="10233"/>
                    <a:pt x="19951" y="10203"/>
                  </a:cubicBezTo>
                  <a:lnTo>
                    <a:pt x="19935" y="10106"/>
                  </a:lnTo>
                  <a:cubicBezTo>
                    <a:pt x="19928" y="10041"/>
                    <a:pt x="19914" y="9985"/>
                    <a:pt x="19930" y="9964"/>
                  </a:cubicBezTo>
                  <a:lnTo>
                    <a:pt x="19930" y="9964"/>
                  </a:lnTo>
                  <a:cubicBezTo>
                    <a:pt x="19945" y="10072"/>
                    <a:pt x="19954" y="10098"/>
                    <a:pt x="19961" y="10098"/>
                  </a:cubicBezTo>
                  <a:cubicBezTo>
                    <a:pt x="19968" y="10098"/>
                    <a:pt x="19974" y="10076"/>
                    <a:pt x="19982" y="10076"/>
                  </a:cubicBezTo>
                  <a:cubicBezTo>
                    <a:pt x="19987" y="10076"/>
                    <a:pt x="19993" y="10086"/>
                    <a:pt x="20001" y="10117"/>
                  </a:cubicBezTo>
                  <a:lnTo>
                    <a:pt x="20001" y="10117"/>
                  </a:lnTo>
                  <a:cubicBezTo>
                    <a:pt x="19995" y="10081"/>
                    <a:pt x="19991" y="10040"/>
                    <a:pt x="19983" y="9995"/>
                  </a:cubicBezTo>
                  <a:cubicBezTo>
                    <a:pt x="19984" y="9992"/>
                    <a:pt x="19985" y="9991"/>
                    <a:pt x="19986" y="9991"/>
                  </a:cubicBezTo>
                  <a:cubicBezTo>
                    <a:pt x="19989" y="9991"/>
                    <a:pt x="19996" y="10008"/>
                    <a:pt x="20002" y="10022"/>
                  </a:cubicBezTo>
                  <a:cubicBezTo>
                    <a:pt x="19983" y="9872"/>
                    <a:pt x="19967" y="9839"/>
                    <a:pt x="19939" y="9809"/>
                  </a:cubicBezTo>
                  <a:cubicBezTo>
                    <a:pt x="19909" y="9781"/>
                    <a:pt x="19886" y="9749"/>
                    <a:pt x="19824" y="9610"/>
                  </a:cubicBezTo>
                  <a:lnTo>
                    <a:pt x="19824" y="9610"/>
                  </a:lnTo>
                  <a:cubicBezTo>
                    <a:pt x="19828" y="9613"/>
                    <a:pt x="19831" y="9614"/>
                    <a:pt x="19833" y="9614"/>
                  </a:cubicBezTo>
                  <a:cubicBezTo>
                    <a:pt x="19855" y="9614"/>
                    <a:pt x="19830" y="9521"/>
                    <a:pt x="19805" y="9482"/>
                  </a:cubicBezTo>
                  <a:lnTo>
                    <a:pt x="19805" y="9482"/>
                  </a:lnTo>
                  <a:cubicBezTo>
                    <a:pt x="19827" y="9531"/>
                    <a:pt x="19831" y="9550"/>
                    <a:pt x="19821" y="9550"/>
                  </a:cubicBezTo>
                  <a:cubicBezTo>
                    <a:pt x="19809" y="9550"/>
                    <a:pt x="19773" y="9513"/>
                    <a:pt x="19731" y="9461"/>
                  </a:cubicBezTo>
                  <a:cubicBezTo>
                    <a:pt x="19705" y="9401"/>
                    <a:pt x="19671" y="9345"/>
                    <a:pt x="19626" y="9299"/>
                  </a:cubicBezTo>
                  <a:cubicBezTo>
                    <a:pt x="19596" y="9269"/>
                    <a:pt x="19569" y="9239"/>
                    <a:pt x="19543" y="9204"/>
                  </a:cubicBezTo>
                  <a:lnTo>
                    <a:pt x="19543" y="9204"/>
                  </a:lnTo>
                  <a:lnTo>
                    <a:pt x="19608" y="9306"/>
                  </a:lnTo>
                  <a:cubicBezTo>
                    <a:pt x="19578" y="9287"/>
                    <a:pt x="19552" y="9264"/>
                    <a:pt x="19534" y="9236"/>
                  </a:cubicBezTo>
                  <a:cubicBezTo>
                    <a:pt x="19504" y="9202"/>
                    <a:pt x="19464" y="9165"/>
                    <a:pt x="19418" y="9118"/>
                  </a:cubicBezTo>
                  <a:cubicBezTo>
                    <a:pt x="19418" y="9117"/>
                    <a:pt x="19420" y="9116"/>
                    <a:pt x="19421" y="9116"/>
                  </a:cubicBezTo>
                  <a:cubicBezTo>
                    <a:pt x="19435" y="9116"/>
                    <a:pt x="19481" y="9167"/>
                    <a:pt x="19485" y="9167"/>
                  </a:cubicBezTo>
                  <a:cubicBezTo>
                    <a:pt x="19486" y="9167"/>
                    <a:pt x="19485" y="9164"/>
                    <a:pt x="19480" y="9158"/>
                  </a:cubicBezTo>
                  <a:cubicBezTo>
                    <a:pt x="19355" y="9072"/>
                    <a:pt x="19283" y="8898"/>
                    <a:pt x="19126" y="8773"/>
                  </a:cubicBezTo>
                  <a:cubicBezTo>
                    <a:pt x="19070" y="8699"/>
                    <a:pt x="19149" y="8738"/>
                    <a:pt x="19098" y="8673"/>
                  </a:cubicBezTo>
                  <a:cubicBezTo>
                    <a:pt x="18922" y="8536"/>
                    <a:pt x="18950" y="8483"/>
                    <a:pt x="18769" y="8335"/>
                  </a:cubicBezTo>
                  <a:lnTo>
                    <a:pt x="18769" y="8335"/>
                  </a:lnTo>
                  <a:cubicBezTo>
                    <a:pt x="18781" y="8366"/>
                    <a:pt x="18790" y="8384"/>
                    <a:pt x="18783" y="8384"/>
                  </a:cubicBezTo>
                  <a:cubicBezTo>
                    <a:pt x="18774" y="8384"/>
                    <a:pt x="18744" y="8361"/>
                    <a:pt x="18671" y="8309"/>
                  </a:cubicBezTo>
                  <a:lnTo>
                    <a:pt x="18671" y="8309"/>
                  </a:lnTo>
                  <a:lnTo>
                    <a:pt x="18956" y="8567"/>
                  </a:lnTo>
                  <a:lnTo>
                    <a:pt x="18752" y="8423"/>
                  </a:lnTo>
                  <a:lnTo>
                    <a:pt x="18752" y="8423"/>
                  </a:lnTo>
                  <a:cubicBezTo>
                    <a:pt x="18834" y="8506"/>
                    <a:pt x="18938" y="8583"/>
                    <a:pt x="18984" y="8636"/>
                  </a:cubicBezTo>
                  <a:cubicBezTo>
                    <a:pt x="18934" y="8602"/>
                    <a:pt x="18912" y="8586"/>
                    <a:pt x="18906" y="8586"/>
                  </a:cubicBezTo>
                  <a:lnTo>
                    <a:pt x="18906" y="8586"/>
                  </a:lnTo>
                  <a:cubicBezTo>
                    <a:pt x="18901" y="8586"/>
                    <a:pt x="18909" y="8601"/>
                    <a:pt x="18919" y="8629"/>
                  </a:cubicBezTo>
                  <a:cubicBezTo>
                    <a:pt x="18841" y="8485"/>
                    <a:pt x="18681" y="8425"/>
                    <a:pt x="18572" y="8274"/>
                  </a:cubicBezTo>
                  <a:lnTo>
                    <a:pt x="18630" y="8226"/>
                  </a:lnTo>
                  <a:cubicBezTo>
                    <a:pt x="18458" y="8008"/>
                    <a:pt x="18256" y="7908"/>
                    <a:pt x="18018" y="7642"/>
                  </a:cubicBezTo>
                  <a:lnTo>
                    <a:pt x="18018" y="7642"/>
                  </a:lnTo>
                  <a:lnTo>
                    <a:pt x="18089" y="7732"/>
                  </a:lnTo>
                  <a:cubicBezTo>
                    <a:pt x="18034" y="7718"/>
                    <a:pt x="17932" y="7579"/>
                    <a:pt x="17841" y="7505"/>
                  </a:cubicBezTo>
                  <a:cubicBezTo>
                    <a:pt x="17865" y="7496"/>
                    <a:pt x="17821" y="7438"/>
                    <a:pt x="17797" y="7393"/>
                  </a:cubicBezTo>
                  <a:cubicBezTo>
                    <a:pt x="17797" y="7394"/>
                    <a:pt x="17796" y="7394"/>
                    <a:pt x="17796" y="7394"/>
                  </a:cubicBezTo>
                  <a:cubicBezTo>
                    <a:pt x="17776" y="7394"/>
                    <a:pt x="17621" y="7219"/>
                    <a:pt x="17560" y="7219"/>
                  </a:cubicBezTo>
                  <a:cubicBezTo>
                    <a:pt x="17558" y="7219"/>
                    <a:pt x="17556" y="7219"/>
                    <a:pt x="17554" y="7220"/>
                  </a:cubicBezTo>
                  <a:lnTo>
                    <a:pt x="17466" y="7083"/>
                  </a:lnTo>
                  <a:cubicBezTo>
                    <a:pt x="17271" y="6870"/>
                    <a:pt x="17183" y="6900"/>
                    <a:pt x="16993" y="6698"/>
                  </a:cubicBezTo>
                  <a:lnTo>
                    <a:pt x="16993" y="6698"/>
                  </a:lnTo>
                  <a:cubicBezTo>
                    <a:pt x="17007" y="6705"/>
                    <a:pt x="17016" y="6708"/>
                    <a:pt x="17022" y="6708"/>
                  </a:cubicBezTo>
                  <a:cubicBezTo>
                    <a:pt x="17036" y="6708"/>
                    <a:pt x="17035" y="6694"/>
                    <a:pt x="17047" y="6694"/>
                  </a:cubicBezTo>
                  <a:cubicBezTo>
                    <a:pt x="17058" y="6694"/>
                    <a:pt x="17081" y="6706"/>
                    <a:pt x="17139" y="6754"/>
                  </a:cubicBezTo>
                  <a:cubicBezTo>
                    <a:pt x="17079" y="6694"/>
                    <a:pt x="17028" y="6636"/>
                    <a:pt x="17009" y="6636"/>
                  </a:cubicBezTo>
                  <a:cubicBezTo>
                    <a:pt x="17007" y="6636"/>
                    <a:pt x="17006" y="6637"/>
                    <a:pt x="17005" y="6638"/>
                  </a:cubicBezTo>
                  <a:cubicBezTo>
                    <a:pt x="16977" y="6589"/>
                    <a:pt x="16801" y="6480"/>
                    <a:pt x="16756" y="6404"/>
                  </a:cubicBezTo>
                  <a:cubicBezTo>
                    <a:pt x="16719" y="6383"/>
                    <a:pt x="16694" y="6392"/>
                    <a:pt x="16622" y="6316"/>
                  </a:cubicBezTo>
                  <a:cubicBezTo>
                    <a:pt x="16620" y="6310"/>
                    <a:pt x="16621" y="6308"/>
                    <a:pt x="16623" y="6308"/>
                  </a:cubicBezTo>
                  <a:lnTo>
                    <a:pt x="16623" y="6308"/>
                  </a:lnTo>
                  <a:cubicBezTo>
                    <a:pt x="16606" y="6300"/>
                    <a:pt x="16557" y="6257"/>
                    <a:pt x="16542" y="6257"/>
                  </a:cubicBezTo>
                  <a:lnTo>
                    <a:pt x="16542" y="6257"/>
                  </a:lnTo>
                  <a:cubicBezTo>
                    <a:pt x="16536" y="6257"/>
                    <a:pt x="16536" y="6265"/>
                    <a:pt x="16548" y="6288"/>
                  </a:cubicBezTo>
                  <a:cubicBezTo>
                    <a:pt x="16404" y="6033"/>
                    <a:pt x="15982" y="5729"/>
                    <a:pt x="15852" y="5506"/>
                  </a:cubicBezTo>
                  <a:cubicBezTo>
                    <a:pt x="15704" y="5370"/>
                    <a:pt x="15526" y="5203"/>
                    <a:pt x="15396" y="5073"/>
                  </a:cubicBezTo>
                  <a:lnTo>
                    <a:pt x="15396" y="5073"/>
                  </a:lnTo>
                  <a:cubicBezTo>
                    <a:pt x="15399" y="5074"/>
                    <a:pt x="15401" y="5074"/>
                    <a:pt x="15403" y="5074"/>
                  </a:cubicBezTo>
                  <a:cubicBezTo>
                    <a:pt x="15404" y="5074"/>
                    <a:pt x="15404" y="5074"/>
                    <a:pt x="15405" y="5074"/>
                  </a:cubicBezTo>
                  <a:cubicBezTo>
                    <a:pt x="15409" y="5074"/>
                    <a:pt x="15411" y="5076"/>
                    <a:pt x="15426" y="5092"/>
                  </a:cubicBezTo>
                  <a:cubicBezTo>
                    <a:pt x="15264" y="4897"/>
                    <a:pt x="15266" y="5031"/>
                    <a:pt x="15080" y="4811"/>
                  </a:cubicBezTo>
                  <a:cubicBezTo>
                    <a:pt x="15063" y="4780"/>
                    <a:pt x="15060" y="4768"/>
                    <a:pt x="15066" y="4768"/>
                  </a:cubicBezTo>
                  <a:lnTo>
                    <a:pt x="15066" y="4768"/>
                  </a:lnTo>
                  <a:cubicBezTo>
                    <a:pt x="15082" y="4768"/>
                    <a:pt x="15152" y="4844"/>
                    <a:pt x="15159" y="4844"/>
                  </a:cubicBezTo>
                  <a:cubicBezTo>
                    <a:pt x="15160" y="4844"/>
                    <a:pt x="15158" y="4839"/>
                    <a:pt x="15150" y="4827"/>
                  </a:cubicBezTo>
                  <a:cubicBezTo>
                    <a:pt x="15180" y="4741"/>
                    <a:pt x="14897" y="4588"/>
                    <a:pt x="14793" y="4419"/>
                  </a:cubicBezTo>
                  <a:lnTo>
                    <a:pt x="14793" y="4419"/>
                  </a:lnTo>
                  <a:lnTo>
                    <a:pt x="14830" y="4447"/>
                  </a:lnTo>
                  <a:cubicBezTo>
                    <a:pt x="14744" y="4324"/>
                    <a:pt x="14552" y="4213"/>
                    <a:pt x="14385" y="4039"/>
                  </a:cubicBezTo>
                  <a:lnTo>
                    <a:pt x="14385" y="4039"/>
                  </a:lnTo>
                  <a:cubicBezTo>
                    <a:pt x="14385" y="4039"/>
                    <a:pt x="14386" y="4039"/>
                    <a:pt x="14388" y="4039"/>
                  </a:cubicBezTo>
                  <a:cubicBezTo>
                    <a:pt x="14392" y="4039"/>
                    <a:pt x="14397" y="4038"/>
                    <a:pt x="14394" y="4032"/>
                  </a:cubicBezTo>
                  <a:cubicBezTo>
                    <a:pt x="14248" y="3944"/>
                    <a:pt x="14019" y="3731"/>
                    <a:pt x="13845" y="3575"/>
                  </a:cubicBezTo>
                  <a:lnTo>
                    <a:pt x="13845" y="3575"/>
                  </a:lnTo>
                  <a:cubicBezTo>
                    <a:pt x="13890" y="3592"/>
                    <a:pt x="13912" y="3612"/>
                    <a:pt x="13921" y="3612"/>
                  </a:cubicBezTo>
                  <a:cubicBezTo>
                    <a:pt x="13926" y="3612"/>
                    <a:pt x="13926" y="3604"/>
                    <a:pt x="13924" y="3582"/>
                  </a:cubicBezTo>
                  <a:cubicBezTo>
                    <a:pt x="13904" y="3565"/>
                    <a:pt x="13893" y="3560"/>
                    <a:pt x="13886" y="3560"/>
                  </a:cubicBezTo>
                  <a:cubicBezTo>
                    <a:pt x="13875" y="3560"/>
                    <a:pt x="13871" y="3571"/>
                    <a:pt x="13857" y="3571"/>
                  </a:cubicBezTo>
                  <a:cubicBezTo>
                    <a:pt x="13842" y="3571"/>
                    <a:pt x="13815" y="3558"/>
                    <a:pt x="13754" y="3501"/>
                  </a:cubicBezTo>
                  <a:cubicBezTo>
                    <a:pt x="13717" y="3441"/>
                    <a:pt x="13622" y="3323"/>
                    <a:pt x="13634" y="3286"/>
                  </a:cubicBezTo>
                  <a:lnTo>
                    <a:pt x="13634" y="3286"/>
                  </a:lnTo>
                  <a:lnTo>
                    <a:pt x="13773" y="3422"/>
                  </a:lnTo>
                  <a:cubicBezTo>
                    <a:pt x="13734" y="3320"/>
                    <a:pt x="13592" y="3244"/>
                    <a:pt x="13525" y="3165"/>
                  </a:cubicBezTo>
                  <a:lnTo>
                    <a:pt x="13548" y="3160"/>
                  </a:lnTo>
                  <a:cubicBezTo>
                    <a:pt x="13330" y="2952"/>
                    <a:pt x="13293" y="2984"/>
                    <a:pt x="13066" y="2752"/>
                  </a:cubicBezTo>
                  <a:lnTo>
                    <a:pt x="13066" y="2752"/>
                  </a:lnTo>
                  <a:lnTo>
                    <a:pt x="13080" y="2787"/>
                  </a:lnTo>
                  <a:cubicBezTo>
                    <a:pt x="12920" y="2697"/>
                    <a:pt x="12994" y="2662"/>
                    <a:pt x="12843" y="2562"/>
                  </a:cubicBezTo>
                  <a:lnTo>
                    <a:pt x="12841" y="2490"/>
                  </a:lnTo>
                  <a:cubicBezTo>
                    <a:pt x="12751" y="2416"/>
                    <a:pt x="12516" y="2235"/>
                    <a:pt x="12363" y="2094"/>
                  </a:cubicBezTo>
                  <a:lnTo>
                    <a:pt x="12363" y="2094"/>
                  </a:lnTo>
                  <a:cubicBezTo>
                    <a:pt x="12472" y="2152"/>
                    <a:pt x="12660" y="2312"/>
                    <a:pt x="12781" y="2402"/>
                  </a:cubicBezTo>
                  <a:cubicBezTo>
                    <a:pt x="12700" y="2321"/>
                    <a:pt x="12500" y="2129"/>
                    <a:pt x="12442" y="2103"/>
                  </a:cubicBezTo>
                  <a:lnTo>
                    <a:pt x="12442" y="2103"/>
                  </a:lnTo>
                  <a:cubicBezTo>
                    <a:pt x="12484" y="2131"/>
                    <a:pt x="12521" y="2166"/>
                    <a:pt x="12556" y="2203"/>
                  </a:cubicBezTo>
                  <a:cubicBezTo>
                    <a:pt x="12426" y="2131"/>
                    <a:pt x="12282" y="2011"/>
                    <a:pt x="12118" y="1848"/>
                  </a:cubicBezTo>
                  <a:cubicBezTo>
                    <a:pt x="12166" y="1827"/>
                    <a:pt x="12064" y="1718"/>
                    <a:pt x="11944" y="1591"/>
                  </a:cubicBezTo>
                  <a:cubicBezTo>
                    <a:pt x="11826" y="1463"/>
                    <a:pt x="11663" y="1317"/>
                    <a:pt x="11610" y="1241"/>
                  </a:cubicBezTo>
                  <a:cubicBezTo>
                    <a:pt x="11422" y="1125"/>
                    <a:pt x="11221" y="1030"/>
                    <a:pt x="11012" y="960"/>
                  </a:cubicBezTo>
                  <a:cubicBezTo>
                    <a:pt x="10843" y="906"/>
                    <a:pt x="10667" y="878"/>
                    <a:pt x="10490" y="878"/>
                  </a:cubicBezTo>
                  <a:close/>
                  <a:moveTo>
                    <a:pt x="13066" y="19388"/>
                  </a:moveTo>
                  <a:cubicBezTo>
                    <a:pt x="12911" y="19416"/>
                    <a:pt x="12727" y="19745"/>
                    <a:pt x="12535" y="19893"/>
                  </a:cubicBezTo>
                  <a:lnTo>
                    <a:pt x="12493" y="19907"/>
                  </a:lnTo>
                  <a:cubicBezTo>
                    <a:pt x="12489" y="19928"/>
                    <a:pt x="12482" y="19951"/>
                    <a:pt x="12477" y="19974"/>
                  </a:cubicBezTo>
                  <a:cubicBezTo>
                    <a:pt x="12468" y="20005"/>
                    <a:pt x="12461" y="20037"/>
                    <a:pt x="12461" y="20037"/>
                  </a:cubicBezTo>
                  <a:cubicBezTo>
                    <a:pt x="12672" y="19817"/>
                    <a:pt x="12899" y="19518"/>
                    <a:pt x="13066" y="19388"/>
                  </a:cubicBezTo>
                  <a:close/>
                  <a:moveTo>
                    <a:pt x="12185" y="20183"/>
                  </a:moveTo>
                  <a:lnTo>
                    <a:pt x="12185" y="20183"/>
                  </a:lnTo>
                  <a:cubicBezTo>
                    <a:pt x="12185" y="20183"/>
                    <a:pt x="12152" y="20220"/>
                    <a:pt x="12115" y="20255"/>
                  </a:cubicBezTo>
                  <a:cubicBezTo>
                    <a:pt x="12078" y="20290"/>
                    <a:pt x="12041" y="20327"/>
                    <a:pt x="12041" y="20327"/>
                  </a:cubicBezTo>
                  <a:lnTo>
                    <a:pt x="12030" y="20359"/>
                  </a:lnTo>
                  <a:cubicBezTo>
                    <a:pt x="12030" y="20359"/>
                    <a:pt x="12071" y="20318"/>
                    <a:pt x="12111" y="20274"/>
                  </a:cubicBezTo>
                  <a:cubicBezTo>
                    <a:pt x="12148" y="20227"/>
                    <a:pt x="12185" y="20183"/>
                    <a:pt x="12185" y="20183"/>
                  </a:cubicBezTo>
                  <a:close/>
                  <a:moveTo>
                    <a:pt x="9007" y="20417"/>
                  </a:moveTo>
                  <a:cubicBezTo>
                    <a:pt x="9060" y="20454"/>
                    <a:pt x="9118" y="20487"/>
                    <a:pt x="9178" y="20510"/>
                  </a:cubicBezTo>
                  <a:cubicBezTo>
                    <a:pt x="9120" y="20482"/>
                    <a:pt x="9062" y="20452"/>
                    <a:pt x="9007" y="20417"/>
                  </a:cubicBezTo>
                  <a:close/>
                  <a:moveTo>
                    <a:pt x="10562" y="1"/>
                  </a:moveTo>
                  <a:lnTo>
                    <a:pt x="10648" y="17"/>
                  </a:lnTo>
                  <a:cubicBezTo>
                    <a:pt x="10598" y="55"/>
                    <a:pt x="10544" y="64"/>
                    <a:pt x="10480" y="64"/>
                  </a:cubicBezTo>
                  <a:cubicBezTo>
                    <a:pt x="10428" y="64"/>
                    <a:pt x="10370" y="58"/>
                    <a:pt x="10302" y="58"/>
                  </a:cubicBezTo>
                  <a:cubicBezTo>
                    <a:pt x="10251" y="58"/>
                    <a:pt x="10195" y="61"/>
                    <a:pt x="10131" y="73"/>
                  </a:cubicBezTo>
                  <a:lnTo>
                    <a:pt x="10138" y="61"/>
                  </a:lnTo>
                  <a:lnTo>
                    <a:pt x="10138" y="61"/>
                  </a:lnTo>
                  <a:cubicBezTo>
                    <a:pt x="9839" y="70"/>
                    <a:pt x="9779" y="110"/>
                    <a:pt x="9721" y="131"/>
                  </a:cubicBezTo>
                  <a:cubicBezTo>
                    <a:pt x="9663" y="158"/>
                    <a:pt x="9605" y="170"/>
                    <a:pt x="9320" y="253"/>
                  </a:cubicBezTo>
                  <a:lnTo>
                    <a:pt x="9373" y="295"/>
                  </a:lnTo>
                  <a:cubicBezTo>
                    <a:pt x="9375" y="365"/>
                    <a:pt x="9255" y="399"/>
                    <a:pt x="9102" y="457"/>
                  </a:cubicBezTo>
                  <a:cubicBezTo>
                    <a:pt x="8946" y="515"/>
                    <a:pt x="8763" y="603"/>
                    <a:pt x="8647" y="740"/>
                  </a:cubicBezTo>
                  <a:lnTo>
                    <a:pt x="8763" y="685"/>
                  </a:lnTo>
                  <a:lnTo>
                    <a:pt x="8763" y="685"/>
                  </a:lnTo>
                  <a:cubicBezTo>
                    <a:pt x="8650" y="835"/>
                    <a:pt x="8281" y="907"/>
                    <a:pt x="8142" y="1018"/>
                  </a:cubicBezTo>
                  <a:cubicBezTo>
                    <a:pt x="8138" y="1020"/>
                    <a:pt x="8136" y="1021"/>
                    <a:pt x="8134" y="1021"/>
                  </a:cubicBezTo>
                  <a:cubicBezTo>
                    <a:pt x="8121" y="1021"/>
                    <a:pt x="8176" y="958"/>
                    <a:pt x="8205" y="919"/>
                  </a:cubicBezTo>
                  <a:lnTo>
                    <a:pt x="8205" y="919"/>
                  </a:lnTo>
                  <a:cubicBezTo>
                    <a:pt x="7824" y="1190"/>
                    <a:pt x="8218" y="1016"/>
                    <a:pt x="7989" y="1271"/>
                  </a:cubicBezTo>
                  <a:cubicBezTo>
                    <a:pt x="7985" y="1272"/>
                    <a:pt x="7981" y="1272"/>
                    <a:pt x="7978" y="1272"/>
                  </a:cubicBezTo>
                  <a:cubicBezTo>
                    <a:pt x="7940" y="1272"/>
                    <a:pt x="7943" y="1223"/>
                    <a:pt x="7911" y="1223"/>
                  </a:cubicBezTo>
                  <a:cubicBezTo>
                    <a:pt x="7892" y="1223"/>
                    <a:pt x="7861" y="1241"/>
                    <a:pt x="7801" y="1297"/>
                  </a:cubicBezTo>
                  <a:cubicBezTo>
                    <a:pt x="7695" y="1352"/>
                    <a:pt x="7423" y="1867"/>
                    <a:pt x="7143" y="2031"/>
                  </a:cubicBezTo>
                  <a:cubicBezTo>
                    <a:pt x="7173" y="2021"/>
                    <a:pt x="7203" y="2011"/>
                    <a:pt x="7221" y="2011"/>
                  </a:cubicBezTo>
                  <a:cubicBezTo>
                    <a:pt x="7247" y="2011"/>
                    <a:pt x="7249" y="2033"/>
                    <a:pt x="7191" y="2110"/>
                  </a:cubicBezTo>
                  <a:cubicBezTo>
                    <a:pt x="7029" y="2291"/>
                    <a:pt x="6637" y="2490"/>
                    <a:pt x="6554" y="2720"/>
                  </a:cubicBezTo>
                  <a:cubicBezTo>
                    <a:pt x="6536" y="2731"/>
                    <a:pt x="6523" y="2735"/>
                    <a:pt x="6515" y="2735"/>
                  </a:cubicBezTo>
                  <a:cubicBezTo>
                    <a:pt x="6513" y="2735"/>
                    <a:pt x="6510" y="2735"/>
                    <a:pt x="6509" y="2734"/>
                  </a:cubicBezTo>
                  <a:lnTo>
                    <a:pt x="6509" y="2734"/>
                  </a:lnTo>
                  <a:cubicBezTo>
                    <a:pt x="6507" y="2735"/>
                    <a:pt x="6506" y="2737"/>
                    <a:pt x="6505" y="2739"/>
                  </a:cubicBezTo>
                  <a:cubicBezTo>
                    <a:pt x="6504" y="2737"/>
                    <a:pt x="6503" y="2736"/>
                    <a:pt x="6503" y="2735"/>
                  </a:cubicBezTo>
                  <a:lnTo>
                    <a:pt x="6503" y="2735"/>
                  </a:lnTo>
                  <a:cubicBezTo>
                    <a:pt x="6388" y="2886"/>
                    <a:pt x="6106" y="3194"/>
                    <a:pt x="6067" y="3311"/>
                  </a:cubicBezTo>
                  <a:cubicBezTo>
                    <a:pt x="6063" y="3311"/>
                    <a:pt x="6060" y="3311"/>
                    <a:pt x="6056" y="3311"/>
                  </a:cubicBezTo>
                  <a:cubicBezTo>
                    <a:pt x="5804" y="3311"/>
                    <a:pt x="5382" y="4079"/>
                    <a:pt x="5219" y="4079"/>
                  </a:cubicBezTo>
                  <a:cubicBezTo>
                    <a:pt x="5207" y="4079"/>
                    <a:pt x="5196" y="4074"/>
                    <a:pt x="5186" y="4065"/>
                  </a:cubicBezTo>
                  <a:lnTo>
                    <a:pt x="4785" y="4479"/>
                  </a:lnTo>
                  <a:lnTo>
                    <a:pt x="4783" y="4454"/>
                  </a:lnTo>
                  <a:cubicBezTo>
                    <a:pt x="4514" y="4707"/>
                    <a:pt x="4454" y="4830"/>
                    <a:pt x="4396" y="4952"/>
                  </a:cubicBezTo>
                  <a:cubicBezTo>
                    <a:pt x="4374" y="4968"/>
                    <a:pt x="4363" y="4974"/>
                    <a:pt x="4357" y="4974"/>
                  </a:cubicBezTo>
                  <a:cubicBezTo>
                    <a:pt x="4343" y="4974"/>
                    <a:pt x="4358" y="4944"/>
                    <a:pt x="4356" y="4936"/>
                  </a:cubicBezTo>
                  <a:lnTo>
                    <a:pt x="4356" y="4936"/>
                  </a:lnTo>
                  <a:cubicBezTo>
                    <a:pt x="3948" y="5289"/>
                    <a:pt x="3916" y="5333"/>
                    <a:pt x="3665" y="5717"/>
                  </a:cubicBezTo>
                  <a:lnTo>
                    <a:pt x="3589" y="5708"/>
                  </a:lnTo>
                  <a:cubicBezTo>
                    <a:pt x="3529" y="5819"/>
                    <a:pt x="2972" y="6188"/>
                    <a:pt x="2650" y="6610"/>
                  </a:cubicBezTo>
                  <a:cubicBezTo>
                    <a:pt x="2650" y="6603"/>
                    <a:pt x="2648" y="6587"/>
                    <a:pt x="2671" y="6550"/>
                  </a:cubicBezTo>
                  <a:lnTo>
                    <a:pt x="2671" y="6550"/>
                  </a:lnTo>
                  <a:cubicBezTo>
                    <a:pt x="2305" y="7020"/>
                    <a:pt x="1547" y="7431"/>
                    <a:pt x="1554" y="7744"/>
                  </a:cubicBezTo>
                  <a:lnTo>
                    <a:pt x="1317" y="8061"/>
                  </a:lnTo>
                  <a:cubicBezTo>
                    <a:pt x="1421" y="7965"/>
                    <a:pt x="1468" y="7932"/>
                    <a:pt x="1485" y="7932"/>
                  </a:cubicBezTo>
                  <a:cubicBezTo>
                    <a:pt x="1523" y="7932"/>
                    <a:pt x="1426" y="8084"/>
                    <a:pt x="1465" y="8084"/>
                  </a:cubicBezTo>
                  <a:cubicBezTo>
                    <a:pt x="1473" y="8084"/>
                    <a:pt x="1486" y="8078"/>
                    <a:pt x="1507" y="8063"/>
                  </a:cubicBezTo>
                  <a:lnTo>
                    <a:pt x="1507" y="8063"/>
                  </a:lnTo>
                  <a:cubicBezTo>
                    <a:pt x="1416" y="8165"/>
                    <a:pt x="1256" y="8276"/>
                    <a:pt x="1217" y="8276"/>
                  </a:cubicBezTo>
                  <a:cubicBezTo>
                    <a:pt x="1200" y="8276"/>
                    <a:pt x="1208" y="8253"/>
                    <a:pt x="1259" y="8196"/>
                  </a:cubicBezTo>
                  <a:lnTo>
                    <a:pt x="1294" y="8177"/>
                  </a:lnTo>
                  <a:cubicBezTo>
                    <a:pt x="1292" y="8161"/>
                    <a:pt x="1284" y="8153"/>
                    <a:pt x="1272" y="8153"/>
                  </a:cubicBezTo>
                  <a:cubicBezTo>
                    <a:pt x="1230" y="8153"/>
                    <a:pt x="1138" y="8235"/>
                    <a:pt x="1044" y="8323"/>
                  </a:cubicBezTo>
                  <a:cubicBezTo>
                    <a:pt x="935" y="8419"/>
                    <a:pt x="821" y="8551"/>
                    <a:pt x="781" y="8551"/>
                  </a:cubicBezTo>
                  <a:cubicBezTo>
                    <a:pt x="776" y="8551"/>
                    <a:pt x="773" y="8549"/>
                    <a:pt x="770" y="8546"/>
                  </a:cubicBezTo>
                  <a:cubicBezTo>
                    <a:pt x="596" y="8747"/>
                    <a:pt x="450" y="8972"/>
                    <a:pt x="336" y="9213"/>
                  </a:cubicBezTo>
                  <a:cubicBezTo>
                    <a:pt x="276" y="9332"/>
                    <a:pt x="237" y="9459"/>
                    <a:pt x="188" y="9582"/>
                  </a:cubicBezTo>
                  <a:cubicBezTo>
                    <a:pt x="153" y="9709"/>
                    <a:pt x="114" y="9835"/>
                    <a:pt x="95" y="9964"/>
                  </a:cubicBezTo>
                  <a:cubicBezTo>
                    <a:pt x="0" y="10481"/>
                    <a:pt x="54" y="11012"/>
                    <a:pt x="251" y="11499"/>
                  </a:cubicBezTo>
                  <a:cubicBezTo>
                    <a:pt x="255" y="11474"/>
                    <a:pt x="262" y="11450"/>
                    <a:pt x="272" y="11427"/>
                  </a:cubicBezTo>
                  <a:cubicBezTo>
                    <a:pt x="282" y="11396"/>
                    <a:pt x="292" y="11364"/>
                    <a:pt x="294" y="11357"/>
                  </a:cubicBezTo>
                  <a:lnTo>
                    <a:pt x="294" y="11357"/>
                  </a:lnTo>
                  <a:cubicBezTo>
                    <a:pt x="294" y="11380"/>
                    <a:pt x="429" y="11675"/>
                    <a:pt x="429" y="11675"/>
                  </a:cubicBezTo>
                  <a:cubicBezTo>
                    <a:pt x="440" y="11720"/>
                    <a:pt x="443" y="11754"/>
                    <a:pt x="424" y="11754"/>
                  </a:cubicBezTo>
                  <a:cubicBezTo>
                    <a:pt x="424" y="11754"/>
                    <a:pt x="423" y="11754"/>
                    <a:pt x="422" y="11754"/>
                  </a:cubicBezTo>
                  <a:cubicBezTo>
                    <a:pt x="401" y="11749"/>
                    <a:pt x="364" y="11708"/>
                    <a:pt x="313" y="11592"/>
                  </a:cubicBezTo>
                  <a:lnTo>
                    <a:pt x="313" y="11592"/>
                  </a:lnTo>
                  <a:cubicBezTo>
                    <a:pt x="318" y="11634"/>
                    <a:pt x="332" y="11673"/>
                    <a:pt x="353" y="11710"/>
                  </a:cubicBezTo>
                  <a:cubicBezTo>
                    <a:pt x="378" y="11749"/>
                    <a:pt x="406" y="11789"/>
                    <a:pt x="438" y="11821"/>
                  </a:cubicBezTo>
                  <a:cubicBezTo>
                    <a:pt x="502" y="11889"/>
                    <a:pt x="561" y="11935"/>
                    <a:pt x="574" y="11935"/>
                  </a:cubicBezTo>
                  <a:cubicBezTo>
                    <a:pt x="575" y="11935"/>
                    <a:pt x="575" y="11935"/>
                    <a:pt x="575" y="11935"/>
                  </a:cubicBezTo>
                  <a:cubicBezTo>
                    <a:pt x="657" y="12064"/>
                    <a:pt x="673" y="12107"/>
                    <a:pt x="655" y="12107"/>
                  </a:cubicBezTo>
                  <a:cubicBezTo>
                    <a:pt x="643" y="12107"/>
                    <a:pt x="618" y="12089"/>
                    <a:pt x="587" y="12065"/>
                  </a:cubicBezTo>
                  <a:cubicBezTo>
                    <a:pt x="525" y="12016"/>
                    <a:pt x="460" y="11939"/>
                    <a:pt x="452" y="11939"/>
                  </a:cubicBezTo>
                  <a:lnTo>
                    <a:pt x="452" y="11939"/>
                  </a:lnTo>
                  <a:cubicBezTo>
                    <a:pt x="450" y="11939"/>
                    <a:pt x="453" y="11945"/>
                    <a:pt x="462" y="11960"/>
                  </a:cubicBezTo>
                  <a:lnTo>
                    <a:pt x="480" y="11988"/>
                  </a:lnTo>
                  <a:cubicBezTo>
                    <a:pt x="492" y="12004"/>
                    <a:pt x="510" y="12028"/>
                    <a:pt x="527" y="12048"/>
                  </a:cubicBezTo>
                  <a:lnTo>
                    <a:pt x="594" y="12137"/>
                  </a:lnTo>
                  <a:lnTo>
                    <a:pt x="573" y="12090"/>
                  </a:lnTo>
                  <a:lnTo>
                    <a:pt x="573" y="12090"/>
                  </a:lnTo>
                  <a:cubicBezTo>
                    <a:pt x="624" y="12134"/>
                    <a:pt x="677" y="12174"/>
                    <a:pt x="733" y="12211"/>
                  </a:cubicBezTo>
                  <a:cubicBezTo>
                    <a:pt x="763" y="12232"/>
                    <a:pt x="791" y="12255"/>
                    <a:pt x="816" y="12278"/>
                  </a:cubicBezTo>
                  <a:cubicBezTo>
                    <a:pt x="830" y="12292"/>
                    <a:pt x="846" y="12308"/>
                    <a:pt x="867" y="12329"/>
                  </a:cubicBezTo>
                  <a:cubicBezTo>
                    <a:pt x="888" y="12352"/>
                    <a:pt x="911" y="12375"/>
                    <a:pt x="939" y="12405"/>
                  </a:cubicBezTo>
                  <a:cubicBezTo>
                    <a:pt x="1050" y="12542"/>
                    <a:pt x="962" y="12507"/>
                    <a:pt x="1009" y="12561"/>
                  </a:cubicBezTo>
                  <a:cubicBezTo>
                    <a:pt x="1004" y="12563"/>
                    <a:pt x="1018" y="12584"/>
                    <a:pt x="1083" y="12637"/>
                  </a:cubicBezTo>
                  <a:lnTo>
                    <a:pt x="1366" y="12932"/>
                  </a:lnTo>
                  <a:lnTo>
                    <a:pt x="1301" y="12765"/>
                  </a:lnTo>
                  <a:lnTo>
                    <a:pt x="1301" y="12765"/>
                  </a:lnTo>
                  <a:cubicBezTo>
                    <a:pt x="1405" y="12835"/>
                    <a:pt x="1492" y="12935"/>
                    <a:pt x="1514" y="12935"/>
                  </a:cubicBezTo>
                  <a:cubicBezTo>
                    <a:pt x="1525" y="12935"/>
                    <a:pt x="1521" y="12913"/>
                    <a:pt x="1499" y="12856"/>
                  </a:cubicBezTo>
                  <a:lnTo>
                    <a:pt x="1499" y="12856"/>
                  </a:lnTo>
                  <a:cubicBezTo>
                    <a:pt x="1619" y="13149"/>
                    <a:pt x="2544" y="13962"/>
                    <a:pt x="2636" y="14109"/>
                  </a:cubicBezTo>
                  <a:cubicBezTo>
                    <a:pt x="2854" y="14251"/>
                    <a:pt x="3030" y="14429"/>
                    <a:pt x="3246" y="14654"/>
                  </a:cubicBezTo>
                  <a:cubicBezTo>
                    <a:pt x="3222" y="14619"/>
                    <a:pt x="3218" y="14576"/>
                    <a:pt x="3250" y="14576"/>
                  </a:cubicBezTo>
                  <a:cubicBezTo>
                    <a:pt x="3276" y="14576"/>
                    <a:pt x="3326" y="14606"/>
                    <a:pt x="3408" y="14696"/>
                  </a:cubicBezTo>
                  <a:cubicBezTo>
                    <a:pt x="3228" y="14743"/>
                    <a:pt x="3678" y="15075"/>
                    <a:pt x="3765" y="15313"/>
                  </a:cubicBezTo>
                  <a:lnTo>
                    <a:pt x="3765" y="15313"/>
                  </a:lnTo>
                  <a:cubicBezTo>
                    <a:pt x="3764" y="15304"/>
                    <a:pt x="3766" y="15299"/>
                    <a:pt x="3772" y="15299"/>
                  </a:cubicBezTo>
                  <a:cubicBezTo>
                    <a:pt x="3822" y="15299"/>
                    <a:pt x="4137" y="15635"/>
                    <a:pt x="4200" y="15635"/>
                  </a:cubicBezTo>
                  <a:cubicBezTo>
                    <a:pt x="4215" y="15635"/>
                    <a:pt x="4215" y="15614"/>
                    <a:pt x="4192" y="15563"/>
                  </a:cubicBezTo>
                  <a:lnTo>
                    <a:pt x="4192" y="15563"/>
                  </a:lnTo>
                  <a:cubicBezTo>
                    <a:pt x="4340" y="15732"/>
                    <a:pt x="4157" y="15619"/>
                    <a:pt x="4250" y="15765"/>
                  </a:cubicBezTo>
                  <a:cubicBezTo>
                    <a:pt x="4672" y="16096"/>
                    <a:pt x="5049" y="16625"/>
                    <a:pt x="5529" y="17074"/>
                  </a:cubicBezTo>
                  <a:cubicBezTo>
                    <a:pt x="5546" y="17069"/>
                    <a:pt x="5522" y="17014"/>
                    <a:pt x="5556" y="17014"/>
                  </a:cubicBezTo>
                  <a:cubicBezTo>
                    <a:pt x="5568" y="17014"/>
                    <a:pt x="5589" y="17021"/>
                    <a:pt x="5622" y="17042"/>
                  </a:cubicBezTo>
                  <a:lnTo>
                    <a:pt x="5789" y="17366"/>
                  </a:lnTo>
                  <a:cubicBezTo>
                    <a:pt x="5891" y="17450"/>
                    <a:pt x="5965" y="17360"/>
                    <a:pt x="6079" y="17582"/>
                  </a:cubicBezTo>
                  <a:cubicBezTo>
                    <a:pt x="6072" y="17558"/>
                    <a:pt x="6063" y="17523"/>
                    <a:pt x="6080" y="17523"/>
                  </a:cubicBezTo>
                  <a:cubicBezTo>
                    <a:pt x="6087" y="17523"/>
                    <a:pt x="6100" y="17530"/>
                    <a:pt x="6120" y="17547"/>
                  </a:cubicBezTo>
                  <a:cubicBezTo>
                    <a:pt x="6538" y="18041"/>
                    <a:pt x="7020" y="18491"/>
                    <a:pt x="7493" y="18952"/>
                  </a:cubicBezTo>
                  <a:cubicBezTo>
                    <a:pt x="7732" y="19182"/>
                    <a:pt x="7968" y="19413"/>
                    <a:pt x="8193" y="19657"/>
                  </a:cubicBezTo>
                  <a:cubicBezTo>
                    <a:pt x="8307" y="19777"/>
                    <a:pt x="8411" y="19898"/>
                    <a:pt x="8524" y="20030"/>
                  </a:cubicBezTo>
                  <a:cubicBezTo>
                    <a:pt x="8645" y="20165"/>
                    <a:pt x="8775" y="20294"/>
                    <a:pt x="8912" y="20413"/>
                  </a:cubicBezTo>
                  <a:cubicBezTo>
                    <a:pt x="8855" y="20351"/>
                    <a:pt x="8840" y="20328"/>
                    <a:pt x="8851" y="20328"/>
                  </a:cubicBezTo>
                  <a:cubicBezTo>
                    <a:pt x="8867" y="20328"/>
                    <a:pt x="8935" y="20373"/>
                    <a:pt x="9009" y="20417"/>
                  </a:cubicBezTo>
                  <a:cubicBezTo>
                    <a:pt x="8932" y="20357"/>
                    <a:pt x="9039" y="20371"/>
                    <a:pt x="9039" y="20336"/>
                  </a:cubicBezTo>
                  <a:cubicBezTo>
                    <a:pt x="9113" y="20401"/>
                    <a:pt x="9192" y="20459"/>
                    <a:pt x="9276" y="20515"/>
                  </a:cubicBezTo>
                  <a:cubicBezTo>
                    <a:pt x="9398" y="20598"/>
                    <a:pt x="9533" y="20668"/>
                    <a:pt x="9533" y="20668"/>
                  </a:cubicBezTo>
                  <a:cubicBezTo>
                    <a:pt x="9544" y="20664"/>
                    <a:pt x="9558" y="20662"/>
                    <a:pt x="9574" y="20662"/>
                  </a:cubicBezTo>
                  <a:cubicBezTo>
                    <a:pt x="9650" y="20662"/>
                    <a:pt x="9774" y="20699"/>
                    <a:pt x="9897" y="20726"/>
                  </a:cubicBezTo>
                  <a:cubicBezTo>
                    <a:pt x="9984" y="20746"/>
                    <a:pt x="10071" y="20759"/>
                    <a:pt x="10134" y="20759"/>
                  </a:cubicBezTo>
                  <a:cubicBezTo>
                    <a:pt x="10179" y="20759"/>
                    <a:pt x="10213" y="20753"/>
                    <a:pt x="10226" y="20737"/>
                  </a:cubicBezTo>
                  <a:lnTo>
                    <a:pt x="10133" y="20735"/>
                  </a:lnTo>
                  <a:cubicBezTo>
                    <a:pt x="10087" y="20733"/>
                    <a:pt x="10041" y="20728"/>
                    <a:pt x="10041" y="20728"/>
                  </a:cubicBezTo>
                  <a:cubicBezTo>
                    <a:pt x="10170" y="20700"/>
                    <a:pt x="10092" y="20638"/>
                    <a:pt x="9997" y="20563"/>
                  </a:cubicBezTo>
                  <a:cubicBezTo>
                    <a:pt x="9901" y="20489"/>
                    <a:pt x="9797" y="20399"/>
                    <a:pt x="9830" y="20343"/>
                  </a:cubicBezTo>
                  <a:lnTo>
                    <a:pt x="9830" y="20343"/>
                  </a:lnTo>
                  <a:cubicBezTo>
                    <a:pt x="9818" y="20345"/>
                    <a:pt x="9806" y="20346"/>
                    <a:pt x="9794" y="20346"/>
                  </a:cubicBezTo>
                  <a:cubicBezTo>
                    <a:pt x="9672" y="20346"/>
                    <a:pt x="9543" y="20261"/>
                    <a:pt x="9410" y="20160"/>
                  </a:cubicBezTo>
                  <a:cubicBezTo>
                    <a:pt x="9266" y="20049"/>
                    <a:pt x="9123" y="19926"/>
                    <a:pt x="8923" y="19856"/>
                  </a:cubicBezTo>
                  <a:cubicBezTo>
                    <a:pt x="8908" y="19832"/>
                    <a:pt x="8910" y="19825"/>
                    <a:pt x="8920" y="19825"/>
                  </a:cubicBezTo>
                  <a:cubicBezTo>
                    <a:pt x="8934" y="19825"/>
                    <a:pt x="8963" y="19839"/>
                    <a:pt x="8979" y="19839"/>
                  </a:cubicBezTo>
                  <a:cubicBezTo>
                    <a:pt x="8987" y="19839"/>
                    <a:pt x="8992" y="19834"/>
                    <a:pt x="8988" y="19821"/>
                  </a:cubicBezTo>
                  <a:cubicBezTo>
                    <a:pt x="8879" y="19798"/>
                    <a:pt x="8786" y="19726"/>
                    <a:pt x="8629" y="19536"/>
                  </a:cubicBezTo>
                  <a:lnTo>
                    <a:pt x="8629" y="19536"/>
                  </a:lnTo>
                  <a:lnTo>
                    <a:pt x="8659" y="19546"/>
                  </a:lnTo>
                  <a:cubicBezTo>
                    <a:pt x="8172" y="19077"/>
                    <a:pt x="8003" y="18836"/>
                    <a:pt x="7491" y="18275"/>
                  </a:cubicBezTo>
                  <a:lnTo>
                    <a:pt x="7488" y="18356"/>
                  </a:lnTo>
                  <a:cubicBezTo>
                    <a:pt x="7423" y="18289"/>
                    <a:pt x="7370" y="18215"/>
                    <a:pt x="7324" y="18134"/>
                  </a:cubicBezTo>
                  <a:cubicBezTo>
                    <a:pt x="7308" y="18128"/>
                    <a:pt x="7296" y="18126"/>
                    <a:pt x="7289" y="18126"/>
                  </a:cubicBezTo>
                  <a:cubicBezTo>
                    <a:pt x="7211" y="18126"/>
                    <a:pt x="7577" y="18416"/>
                    <a:pt x="7480" y="18416"/>
                  </a:cubicBezTo>
                  <a:cubicBezTo>
                    <a:pt x="7473" y="18416"/>
                    <a:pt x="7464" y="18415"/>
                    <a:pt x="7453" y="18412"/>
                  </a:cubicBezTo>
                  <a:cubicBezTo>
                    <a:pt x="7384" y="18173"/>
                    <a:pt x="6640" y="17598"/>
                    <a:pt x="6633" y="17397"/>
                  </a:cubicBezTo>
                  <a:cubicBezTo>
                    <a:pt x="6586" y="17349"/>
                    <a:pt x="6564" y="17334"/>
                    <a:pt x="6554" y="17334"/>
                  </a:cubicBezTo>
                  <a:cubicBezTo>
                    <a:pt x="6537" y="17334"/>
                    <a:pt x="6557" y="17381"/>
                    <a:pt x="6538" y="17381"/>
                  </a:cubicBezTo>
                  <a:cubicBezTo>
                    <a:pt x="6528" y="17381"/>
                    <a:pt x="6506" y="17367"/>
                    <a:pt x="6459" y="17320"/>
                  </a:cubicBezTo>
                  <a:lnTo>
                    <a:pt x="6438" y="17246"/>
                  </a:lnTo>
                  <a:lnTo>
                    <a:pt x="6359" y="17234"/>
                  </a:lnTo>
                  <a:cubicBezTo>
                    <a:pt x="6250" y="17114"/>
                    <a:pt x="6225" y="17021"/>
                    <a:pt x="6241" y="16996"/>
                  </a:cubicBezTo>
                  <a:lnTo>
                    <a:pt x="6241" y="16996"/>
                  </a:lnTo>
                  <a:cubicBezTo>
                    <a:pt x="6278" y="17030"/>
                    <a:pt x="6320" y="17065"/>
                    <a:pt x="6359" y="17098"/>
                  </a:cubicBezTo>
                  <a:cubicBezTo>
                    <a:pt x="6250" y="16929"/>
                    <a:pt x="5972" y="16719"/>
                    <a:pt x="5896" y="16638"/>
                  </a:cubicBezTo>
                  <a:lnTo>
                    <a:pt x="5896" y="16638"/>
                  </a:lnTo>
                  <a:lnTo>
                    <a:pt x="6037" y="16808"/>
                  </a:lnTo>
                  <a:cubicBezTo>
                    <a:pt x="5527" y="16346"/>
                    <a:pt x="4971" y="15721"/>
                    <a:pt x="4449" y="15306"/>
                  </a:cubicBezTo>
                  <a:lnTo>
                    <a:pt x="4449" y="15306"/>
                  </a:lnTo>
                  <a:lnTo>
                    <a:pt x="4465" y="15361"/>
                  </a:lnTo>
                  <a:cubicBezTo>
                    <a:pt x="4071" y="15041"/>
                    <a:pt x="4201" y="15055"/>
                    <a:pt x="3791" y="14677"/>
                  </a:cubicBezTo>
                  <a:lnTo>
                    <a:pt x="3791" y="14677"/>
                  </a:lnTo>
                  <a:lnTo>
                    <a:pt x="3809" y="14687"/>
                  </a:lnTo>
                  <a:cubicBezTo>
                    <a:pt x="3693" y="14615"/>
                    <a:pt x="3587" y="14524"/>
                    <a:pt x="3492" y="14425"/>
                  </a:cubicBezTo>
                  <a:lnTo>
                    <a:pt x="3492" y="14425"/>
                  </a:lnTo>
                  <a:cubicBezTo>
                    <a:pt x="3505" y="14433"/>
                    <a:pt x="3514" y="14436"/>
                    <a:pt x="3519" y="14436"/>
                  </a:cubicBezTo>
                  <a:cubicBezTo>
                    <a:pt x="3554" y="14436"/>
                    <a:pt x="3425" y="14275"/>
                    <a:pt x="3461" y="14275"/>
                  </a:cubicBezTo>
                  <a:cubicBezTo>
                    <a:pt x="3469" y="14275"/>
                    <a:pt x="3482" y="14282"/>
                    <a:pt x="3505" y="14297"/>
                  </a:cubicBezTo>
                  <a:cubicBezTo>
                    <a:pt x="3079" y="13949"/>
                    <a:pt x="3283" y="14137"/>
                    <a:pt x="2954" y="13954"/>
                  </a:cubicBezTo>
                  <a:lnTo>
                    <a:pt x="2928" y="13861"/>
                  </a:lnTo>
                  <a:cubicBezTo>
                    <a:pt x="2810" y="13803"/>
                    <a:pt x="2787" y="13813"/>
                    <a:pt x="2583" y="13625"/>
                  </a:cubicBezTo>
                  <a:lnTo>
                    <a:pt x="2583" y="13625"/>
                  </a:lnTo>
                  <a:cubicBezTo>
                    <a:pt x="2618" y="13649"/>
                    <a:pt x="2637" y="13659"/>
                    <a:pt x="2647" y="13659"/>
                  </a:cubicBezTo>
                  <a:cubicBezTo>
                    <a:pt x="2679" y="13659"/>
                    <a:pt x="2605" y="13554"/>
                    <a:pt x="2645" y="13554"/>
                  </a:cubicBezTo>
                  <a:cubicBezTo>
                    <a:pt x="2657" y="13554"/>
                    <a:pt x="2682" y="13565"/>
                    <a:pt x="2724" y="13592"/>
                  </a:cubicBezTo>
                  <a:cubicBezTo>
                    <a:pt x="2386" y="13108"/>
                    <a:pt x="2043" y="13055"/>
                    <a:pt x="1957" y="12760"/>
                  </a:cubicBezTo>
                  <a:cubicBezTo>
                    <a:pt x="1932" y="12751"/>
                    <a:pt x="1914" y="12747"/>
                    <a:pt x="1901" y="12747"/>
                  </a:cubicBezTo>
                  <a:cubicBezTo>
                    <a:pt x="1789" y="12747"/>
                    <a:pt x="2174" y="13090"/>
                    <a:pt x="2155" y="13090"/>
                  </a:cubicBezTo>
                  <a:cubicBezTo>
                    <a:pt x="2153" y="13090"/>
                    <a:pt x="2148" y="13087"/>
                    <a:pt x="2138" y="13080"/>
                  </a:cubicBezTo>
                  <a:lnTo>
                    <a:pt x="2138" y="13080"/>
                  </a:lnTo>
                  <a:cubicBezTo>
                    <a:pt x="2150" y="13105"/>
                    <a:pt x="2147" y="13115"/>
                    <a:pt x="2134" y="13115"/>
                  </a:cubicBezTo>
                  <a:cubicBezTo>
                    <a:pt x="2086" y="13115"/>
                    <a:pt x="1890" y="12963"/>
                    <a:pt x="1795" y="12853"/>
                  </a:cubicBezTo>
                  <a:cubicBezTo>
                    <a:pt x="1665" y="12721"/>
                    <a:pt x="1688" y="12516"/>
                    <a:pt x="1357" y="12188"/>
                  </a:cubicBezTo>
                  <a:lnTo>
                    <a:pt x="1357" y="12188"/>
                  </a:lnTo>
                  <a:cubicBezTo>
                    <a:pt x="1387" y="12217"/>
                    <a:pt x="1397" y="12214"/>
                    <a:pt x="1428" y="12248"/>
                  </a:cubicBezTo>
                  <a:cubicBezTo>
                    <a:pt x="1380" y="12174"/>
                    <a:pt x="1310" y="12120"/>
                    <a:pt x="1241" y="12062"/>
                  </a:cubicBezTo>
                  <a:lnTo>
                    <a:pt x="1238" y="12061"/>
                  </a:lnTo>
                  <a:lnTo>
                    <a:pt x="1238" y="12061"/>
                  </a:lnTo>
                  <a:cubicBezTo>
                    <a:pt x="1239" y="12062"/>
                    <a:pt x="1241" y="12065"/>
                    <a:pt x="1245" y="12069"/>
                  </a:cubicBezTo>
                  <a:lnTo>
                    <a:pt x="1245" y="12069"/>
                  </a:lnTo>
                  <a:lnTo>
                    <a:pt x="1243" y="12067"/>
                  </a:lnTo>
                  <a:lnTo>
                    <a:pt x="1238" y="12062"/>
                  </a:lnTo>
                  <a:lnTo>
                    <a:pt x="1224" y="12051"/>
                  </a:lnTo>
                  <a:lnTo>
                    <a:pt x="1199" y="12025"/>
                  </a:lnTo>
                  <a:cubicBezTo>
                    <a:pt x="1183" y="12009"/>
                    <a:pt x="1166" y="11993"/>
                    <a:pt x="1150" y="11974"/>
                  </a:cubicBezTo>
                  <a:cubicBezTo>
                    <a:pt x="1115" y="11937"/>
                    <a:pt x="1088" y="11895"/>
                    <a:pt x="1067" y="11849"/>
                  </a:cubicBezTo>
                  <a:cubicBezTo>
                    <a:pt x="954" y="11816"/>
                    <a:pt x="930" y="11676"/>
                    <a:pt x="849" y="11676"/>
                  </a:cubicBezTo>
                  <a:cubicBezTo>
                    <a:pt x="844" y="11676"/>
                    <a:pt x="838" y="11676"/>
                    <a:pt x="833" y="11678"/>
                  </a:cubicBezTo>
                  <a:cubicBezTo>
                    <a:pt x="826" y="11688"/>
                    <a:pt x="1013" y="11908"/>
                    <a:pt x="1071" y="11967"/>
                  </a:cubicBezTo>
                  <a:lnTo>
                    <a:pt x="1071" y="11967"/>
                  </a:lnTo>
                  <a:cubicBezTo>
                    <a:pt x="1053" y="11952"/>
                    <a:pt x="1035" y="11938"/>
                    <a:pt x="1016" y="11923"/>
                  </a:cubicBezTo>
                  <a:lnTo>
                    <a:pt x="953" y="11868"/>
                  </a:lnTo>
                  <a:cubicBezTo>
                    <a:pt x="909" y="11831"/>
                    <a:pt x="860" y="11796"/>
                    <a:pt x="814" y="11747"/>
                  </a:cubicBezTo>
                  <a:cubicBezTo>
                    <a:pt x="765" y="11694"/>
                    <a:pt x="721" y="11636"/>
                    <a:pt x="682" y="11576"/>
                  </a:cubicBezTo>
                  <a:cubicBezTo>
                    <a:pt x="640" y="11499"/>
                    <a:pt x="608" y="11418"/>
                    <a:pt x="585" y="11334"/>
                  </a:cubicBezTo>
                  <a:lnTo>
                    <a:pt x="585" y="11334"/>
                  </a:lnTo>
                  <a:cubicBezTo>
                    <a:pt x="617" y="11353"/>
                    <a:pt x="687" y="11446"/>
                    <a:pt x="733" y="11508"/>
                  </a:cubicBezTo>
                  <a:cubicBezTo>
                    <a:pt x="717" y="11395"/>
                    <a:pt x="622" y="11325"/>
                    <a:pt x="617" y="11205"/>
                  </a:cubicBezTo>
                  <a:cubicBezTo>
                    <a:pt x="642" y="11205"/>
                    <a:pt x="666" y="11232"/>
                    <a:pt x="691" y="11277"/>
                  </a:cubicBezTo>
                  <a:cubicBezTo>
                    <a:pt x="721" y="11330"/>
                    <a:pt x="751" y="11385"/>
                    <a:pt x="777" y="11443"/>
                  </a:cubicBezTo>
                  <a:cubicBezTo>
                    <a:pt x="842" y="11569"/>
                    <a:pt x="935" y="11719"/>
                    <a:pt x="1030" y="11780"/>
                  </a:cubicBezTo>
                  <a:cubicBezTo>
                    <a:pt x="1002" y="11694"/>
                    <a:pt x="787" y="11490"/>
                    <a:pt x="858" y="11490"/>
                  </a:cubicBezTo>
                  <a:cubicBezTo>
                    <a:pt x="865" y="11490"/>
                    <a:pt x="876" y="11492"/>
                    <a:pt x="890" y="11496"/>
                  </a:cubicBezTo>
                  <a:lnTo>
                    <a:pt x="890" y="11496"/>
                  </a:lnTo>
                  <a:cubicBezTo>
                    <a:pt x="841" y="11480"/>
                    <a:pt x="802" y="11445"/>
                    <a:pt x="777" y="11399"/>
                  </a:cubicBezTo>
                  <a:cubicBezTo>
                    <a:pt x="749" y="11351"/>
                    <a:pt x="726" y="11300"/>
                    <a:pt x="712" y="11246"/>
                  </a:cubicBezTo>
                  <a:cubicBezTo>
                    <a:pt x="696" y="11186"/>
                    <a:pt x="677" y="11126"/>
                    <a:pt x="656" y="11068"/>
                  </a:cubicBezTo>
                  <a:cubicBezTo>
                    <a:pt x="636" y="10998"/>
                    <a:pt x="608" y="10936"/>
                    <a:pt x="568" y="10875"/>
                  </a:cubicBezTo>
                  <a:lnTo>
                    <a:pt x="568" y="10875"/>
                  </a:lnTo>
                  <a:lnTo>
                    <a:pt x="631" y="10882"/>
                  </a:lnTo>
                  <a:cubicBezTo>
                    <a:pt x="596" y="10815"/>
                    <a:pt x="571" y="10743"/>
                    <a:pt x="559" y="10669"/>
                  </a:cubicBezTo>
                  <a:lnTo>
                    <a:pt x="559" y="10669"/>
                  </a:lnTo>
                  <a:lnTo>
                    <a:pt x="656" y="10806"/>
                  </a:lnTo>
                  <a:cubicBezTo>
                    <a:pt x="612" y="10702"/>
                    <a:pt x="601" y="10588"/>
                    <a:pt x="622" y="10479"/>
                  </a:cubicBezTo>
                  <a:cubicBezTo>
                    <a:pt x="631" y="10370"/>
                    <a:pt x="666" y="10268"/>
                    <a:pt x="652" y="10159"/>
                  </a:cubicBezTo>
                  <a:lnTo>
                    <a:pt x="652" y="10159"/>
                  </a:lnTo>
                  <a:cubicBezTo>
                    <a:pt x="641" y="10364"/>
                    <a:pt x="627" y="10404"/>
                    <a:pt x="607" y="10404"/>
                  </a:cubicBezTo>
                  <a:cubicBezTo>
                    <a:pt x="605" y="10404"/>
                    <a:pt x="603" y="10403"/>
                    <a:pt x="601" y="10403"/>
                  </a:cubicBezTo>
                  <a:cubicBezTo>
                    <a:pt x="589" y="10399"/>
                    <a:pt x="575" y="10388"/>
                    <a:pt x="563" y="10388"/>
                  </a:cubicBezTo>
                  <a:cubicBezTo>
                    <a:pt x="550" y="10388"/>
                    <a:pt x="537" y="10401"/>
                    <a:pt x="529" y="10454"/>
                  </a:cubicBezTo>
                  <a:cubicBezTo>
                    <a:pt x="515" y="10393"/>
                    <a:pt x="510" y="10331"/>
                    <a:pt x="515" y="10270"/>
                  </a:cubicBezTo>
                  <a:cubicBezTo>
                    <a:pt x="515" y="10229"/>
                    <a:pt x="520" y="10187"/>
                    <a:pt x="527" y="10145"/>
                  </a:cubicBezTo>
                  <a:cubicBezTo>
                    <a:pt x="543" y="10092"/>
                    <a:pt x="571" y="10041"/>
                    <a:pt x="603" y="9997"/>
                  </a:cubicBezTo>
                  <a:cubicBezTo>
                    <a:pt x="638" y="9948"/>
                    <a:pt x="670" y="9899"/>
                    <a:pt x="700" y="9848"/>
                  </a:cubicBezTo>
                  <a:cubicBezTo>
                    <a:pt x="719" y="9807"/>
                    <a:pt x="735" y="9765"/>
                    <a:pt x="749" y="9723"/>
                  </a:cubicBezTo>
                  <a:cubicBezTo>
                    <a:pt x="773" y="9666"/>
                    <a:pt x="795" y="9609"/>
                    <a:pt x="811" y="9550"/>
                  </a:cubicBezTo>
                  <a:lnTo>
                    <a:pt x="811" y="9550"/>
                  </a:lnTo>
                  <a:cubicBezTo>
                    <a:pt x="793" y="9614"/>
                    <a:pt x="727" y="9736"/>
                    <a:pt x="702" y="9736"/>
                  </a:cubicBezTo>
                  <a:cubicBezTo>
                    <a:pt x="694" y="9736"/>
                    <a:pt x="690" y="9724"/>
                    <a:pt x="693" y="9693"/>
                  </a:cubicBezTo>
                  <a:cubicBezTo>
                    <a:pt x="719" y="9638"/>
                    <a:pt x="751" y="9575"/>
                    <a:pt x="782" y="9519"/>
                  </a:cubicBezTo>
                  <a:cubicBezTo>
                    <a:pt x="812" y="9473"/>
                    <a:pt x="844" y="9431"/>
                    <a:pt x="884" y="9394"/>
                  </a:cubicBezTo>
                  <a:cubicBezTo>
                    <a:pt x="942" y="9269"/>
                    <a:pt x="953" y="9233"/>
                    <a:pt x="942" y="9233"/>
                  </a:cubicBezTo>
                  <a:lnTo>
                    <a:pt x="942" y="9233"/>
                  </a:lnTo>
                  <a:cubicBezTo>
                    <a:pt x="937" y="9233"/>
                    <a:pt x="928" y="9241"/>
                    <a:pt x="916" y="9250"/>
                  </a:cubicBezTo>
                  <a:cubicBezTo>
                    <a:pt x="892" y="9267"/>
                    <a:pt x="861" y="9295"/>
                    <a:pt x="847" y="9295"/>
                  </a:cubicBezTo>
                  <a:cubicBezTo>
                    <a:pt x="838" y="9295"/>
                    <a:pt x="836" y="9284"/>
                    <a:pt x="846" y="9250"/>
                  </a:cubicBezTo>
                  <a:cubicBezTo>
                    <a:pt x="902" y="9218"/>
                    <a:pt x="939" y="9162"/>
                    <a:pt x="948" y="9097"/>
                  </a:cubicBezTo>
                  <a:cubicBezTo>
                    <a:pt x="962" y="9026"/>
                    <a:pt x="988" y="8956"/>
                    <a:pt x="1023" y="8889"/>
                  </a:cubicBezTo>
                  <a:lnTo>
                    <a:pt x="1071" y="8926"/>
                  </a:lnTo>
                  <a:cubicBezTo>
                    <a:pt x="1243" y="8757"/>
                    <a:pt x="1243" y="8710"/>
                    <a:pt x="1243" y="8671"/>
                  </a:cubicBezTo>
                  <a:cubicBezTo>
                    <a:pt x="1241" y="8629"/>
                    <a:pt x="1236" y="8592"/>
                    <a:pt x="1424" y="8439"/>
                  </a:cubicBezTo>
                  <a:lnTo>
                    <a:pt x="1424" y="8439"/>
                  </a:lnTo>
                  <a:lnTo>
                    <a:pt x="1338" y="8641"/>
                  </a:lnTo>
                  <a:lnTo>
                    <a:pt x="1500" y="8448"/>
                  </a:lnTo>
                  <a:lnTo>
                    <a:pt x="1512" y="8534"/>
                  </a:lnTo>
                  <a:cubicBezTo>
                    <a:pt x="1669" y="8302"/>
                    <a:pt x="1741" y="8251"/>
                    <a:pt x="1943" y="8075"/>
                  </a:cubicBezTo>
                  <a:lnTo>
                    <a:pt x="1943" y="8075"/>
                  </a:lnTo>
                  <a:cubicBezTo>
                    <a:pt x="1939" y="8076"/>
                    <a:pt x="1935" y="8076"/>
                    <a:pt x="1932" y="8076"/>
                  </a:cubicBezTo>
                  <a:cubicBezTo>
                    <a:pt x="1872" y="8076"/>
                    <a:pt x="1901" y="7964"/>
                    <a:pt x="2057" y="7804"/>
                  </a:cubicBezTo>
                  <a:cubicBezTo>
                    <a:pt x="2087" y="7785"/>
                    <a:pt x="2104" y="7779"/>
                    <a:pt x="2113" y="7779"/>
                  </a:cubicBezTo>
                  <a:cubicBezTo>
                    <a:pt x="2127" y="7779"/>
                    <a:pt x="2123" y="7794"/>
                    <a:pt x="2130" y="7794"/>
                  </a:cubicBezTo>
                  <a:cubicBezTo>
                    <a:pt x="2139" y="7794"/>
                    <a:pt x="2165" y="7770"/>
                    <a:pt x="2265" y="7665"/>
                  </a:cubicBezTo>
                  <a:lnTo>
                    <a:pt x="2265" y="7665"/>
                  </a:lnTo>
                  <a:cubicBezTo>
                    <a:pt x="2240" y="7746"/>
                    <a:pt x="2214" y="7839"/>
                    <a:pt x="2070" y="7901"/>
                  </a:cubicBezTo>
                  <a:cubicBezTo>
                    <a:pt x="2075" y="7927"/>
                    <a:pt x="2045" y="7982"/>
                    <a:pt x="2047" y="8006"/>
                  </a:cubicBezTo>
                  <a:cubicBezTo>
                    <a:pt x="2200" y="7913"/>
                    <a:pt x="2363" y="7704"/>
                    <a:pt x="2451" y="7616"/>
                  </a:cubicBezTo>
                  <a:lnTo>
                    <a:pt x="2451" y="7616"/>
                  </a:lnTo>
                  <a:cubicBezTo>
                    <a:pt x="2418" y="7646"/>
                    <a:pt x="2383" y="7676"/>
                    <a:pt x="2346" y="7700"/>
                  </a:cubicBezTo>
                  <a:lnTo>
                    <a:pt x="2634" y="7294"/>
                  </a:lnTo>
                  <a:cubicBezTo>
                    <a:pt x="2649" y="7285"/>
                    <a:pt x="2660" y="7282"/>
                    <a:pt x="2667" y="7282"/>
                  </a:cubicBezTo>
                  <a:cubicBezTo>
                    <a:pt x="2689" y="7282"/>
                    <a:pt x="2665" y="7325"/>
                    <a:pt x="2643" y="7368"/>
                  </a:cubicBezTo>
                  <a:cubicBezTo>
                    <a:pt x="2708" y="7291"/>
                    <a:pt x="2738" y="7224"/>
                    <a:pt x="2836" y="7118"/>
                  </a:cubicBezTo>
                  <a:lnTo>
                    <a:pt x="2836" y="7118"/>
                  </a:lnTo>
                  <a:cubicBezTo>
                    <a:pt x="2845" y="7179"/>
                    <a:pt x="2885" y="7207"/>
                    <a:pt x="2765" y="7360"/>
                  </a:cubicBezTo>
                  <a:lnTo>
                    <a:pt x="2765" y="7360"/>
                  </a:lnTo>
                  <a:lnTo>
                    <a:pt x="3046" y="7004"/>
                  </a:lnTo>
                  <a:cubicBezTo>
                    <a:pt x="3077" y="6998"/>
                    <a:pt x="3197" y="6918"/>
                    <a:pt x="3225" y="6918"/>
                  </a:cubicBezTo>
                  <a:cubicBezTo>
                    <a:pt x="3231" y="6918"/>
                    <a:pt x="3233" y="6922"/>
                    <a:pt x="3227" y="6932"/>
                  </a:cubicBezTo>
                  <a:cubicBezTo>
                    <a:pt x="3431" y="6770"/>
                    <a:pt x="3606" y="6420"/>
                    <a:pt x="3874" y="6204"/>
                  </a:cubicBezTo>
                  <a:lnTo>
                    <a:pt x="3874" y="6204"/>
                  </a:lnTo>
                  <a:cubicBezTo>
                    <a:pt x="3874" y="6203"/>
                    <a:pt x="3874" y="6203"/>
                    <a:pt x="3874" y="6202"/>
                  </a:cubicBezTo>
                  <a:lnTo>
                    <a:pt x="3877" y="6199"/>
                  </a:lnTo>
                  <a:lnTo>
                    <a:pt x="3877" y="6199"/>
                  </a:lnTo>
                  <a:cubicBezTo>
                    <a:pt x="3877" y="6200"/>
                    <a:pt x="3877" y="6201"/>
                    <a:pt x="3876" y="6202"/>
                  </a:cubicBezTo>
                  <a:cubicBezTo>
                    <a:pt x="3876" y="6203"/>
                    <a:pt x="3875" y="6203"/>
                    <a:pt x="3874" y="6204"/>
                  </a:cubicBezTo>
                  <a:lnTo>
                    <a:pt x="3874" y="6204"/>
                  </a:lnTo>
                  <a:cubicBezTo>
                    <a:pt x="3874" y="6208"/>
                    <a:pt x="3874" y="6214"/>
                    <a:pt x="3874" y="6218"/>
                  </a:cubicBezTo>
                  <a:lnTo>
                    <a:pt x="3883" y="6195"/>
                  </a:lnTo>
                  <a:lnTo>
                    <a:pt x="3877" y="6199"/>
                  </a:lnTo>
                  <a:lnTo>
                    <a:pt x="3877" y="6199"/>
                  </a:lnTo>
                  <a:cubicBezTo>
                    <a:pt x="3894" y="6161"/>
                    <a:pt x="3919" y="6125"/>
                    <a:pt x="3948" y="6095"/>
                  </a:cubicBezTo>
                  <a:cubicBezTo>
                    <a:pt x="4182" y="5875"/>
                    <a:pt x="4426" y="5715"/>
                    <a:pt x="4648" y="5400"/>
                  </a:cubicBezTo>
                  <a:lnTo>
                    <a:pt x="4864" y="5309"/>
                  </a:lnTo>
                  <a:cubicBezTo>
                    <a:pt x="4921" y="5244"/>
                    <a:pt x="4921" y="5228"/>
                    <a:pt x="4900" y="5228"/>
                  </a:cubicBezTo>
                  <a:cubicBezTo>
                    <a:pt x="4879" y="5228"/>
                    <a:pt x="4834" y="5246"/>
                    <a:pt x="4808" y="5246"/>
                  </a:cubicBezTo>
                  <a:cubicBezTo>
                    <a:pt x="4774" y="5246"/>
                    <a:pt x="4773" y="5213"/>
                    <a:pt x="4906" y="5061"/>
                  </a:cubicBezTo>
                  <a:cubicBezTo>
                    <a:pt x="4996" y="4955"/>
                    <a:pt x="5038" y="4927"/>
                    <a:pt x="5062" y="4927"/>
                  </a:cubicBezTo>
                  <a:cubicBezTo>
                    <a:pt x="5090" y="4927"/>
                    <a:pt x="5093" y="4966"/>
                    <a:pt x="5121" y="4966"/>
                  </a:cubicBezTo>
                  <a:cubicBezTo>
                    <a:pt x="5130" y="4966"/>
                    <a:pt x="5141" y="4962"/>
                    <a:pt x="5156" y="4952"/>
                  </a:cubicBezTo>
                  <a:cubicBezTo>
                    <a:pt x="5246" y="4797"/>
                    <a:pt x="5399" y="4519"/>
                    <a:pt x="5678" y="4340"/>
                  </a:cubicBezTo>
                  <a:lnTo>
                    <a:pt x="5678" y="4343"/>
                  </a:lnTo>
                  <a:cubicBezTo>
                    <a:pt x="5613" y="4431"/>
                    <a:pt x="5546" y="4479"/>
                    <a:pt x="5478" y="4554"/>
                  </a:cubicBezTo>
                  <a:lnTo>
                    <a:pt x="5687" y="4415"/>
                  </a:lnTo>
                  <a:lnTo>
                    <a:pt x="5687" y="4415"/>
                  </a:lnTo>
                  <a:cubicBezTo>
                    <a:pt x="5572" y="4616"/>
                    <a:pt x="5446" y="4742"/>
                    <a:pt x="5481" y="4742"/>
                  </a:cubicBezTo>
                  <a:cubicBezTo>
                    <a:pt x="5493" y="4742"/>
                    <a:pt x="5522" y="4728"/>
                    <a:pt x="5573" y="4700"/>
                  </a:cubicBezTo>
                  <a:cubicBezTo>
                    <a:pt x="5478" y="4554"/>
                    <a:pt x="6239" y="4011"/>
                    <a:pt x="6141" y="3865"/>
                  </a:cubicBezTo>
                  <a:lnTo>
                    <a:pt x="6283" y="3777"/>
                  </a:lnTo>
                  <a:lnTo>
                    <a:pt x="6283" y="3777"/>
                  </a:lnTo>
                  <a:cubicBezTo>
                    <a:pt x="6248" y="3807"/>
                    <a:pt x="6250" y="3821"/>
                    <a:pt x="6215" y="3851"/>
                  </a:cubicBezTo>
                  <a:cubicBezTo>
                    <a:pt x="6496" y="3687"/>
                    <a:pt x="6294" y="3599"/>
                    <a:pt x="6600" y="3330"/>
                  </a:cubicBezTo>
                  <a:cubicBezTo>
                    <a:pt x="6672" y="3270"/>
                    <a:pt x="6733" y="3227"/>
                    <a:pt x="6752" y="3227"/>
                  </a:cubicBezTo>
                  <a:cubicBezTo>
                    <a:pt x="6762" y="3227"/>
                    <a:pt x="6760" y="3239"/>
                    <a:pt x="6742" y="3267"/>
                  </a:cubicBezTo>
                  <a:lnTo>
                    <a:pt x="6936" y="3014"/>
                  </a:lnTo>
                  <a:cubicBezTo>
                    <a:pt x="6961" y="2992"/>
                    <a:pt x="6977" y="2982"/>
                    <a:pt x="6984" y="2982"/>
                  </a:cubicBezTo>
                  <a:cubicBezTo>
                    <a:pt x="6994" y="2982"/>
                    <a:pt x="6990" y="2997"/>
                    <a:pt x="6971" y="3020"/>
                  </a:cubicBezTo>
                  <a:lnTo>
                    <a:pt x="6971" y="3020"/>
                  </a:lnTo>
                  <a:lnTo>
                    <a:pt x="7273" y="2701"/>
                  </a:lnTo>
                  <a:lnTo>
                    <a:pt x="7273" y="2706"/>
                  </a:lnTo>
                  <a:cubicBezTo>
                    <a:pt x="7319" y="2613"/>
                    <a:pt x="7370" y="2523"/>
                    <a:pt x="7426" y="2435"/>
                  </a:cubicBezTo>
                  <a:cubicBezTo>
                    <a:pt x="7448" y="2420"/>
                    <a:pt x="7459" y="2414"/>
                    <a:pt x="7463" y="2414"/>
                  </a:cubicBezTo>
                  <a:lnTo>
                    <a:pt x="7463" y="2414"/>
                  </a:lnTo>
                  <a:cubicBezTo>
                    <a:pt x="7477" y="2414"/>
                    <a:pt x="7406" y="2484"/>
                    <a:pt x="7428" y="2484"/>
                  </a:cubicBezTo>
                  <a:cubicBezTo>
                    <a:pt x="7428" y="2484"/>
                    <a:pt x="7429" y="2484"/>
                    <a:pt x="7430" y="2484"/>
                  </a:cubicBezTo>
                  <a:lnTo>
                    <a:pt x="7590" y="2266"/>
                  </a:lnTo>
                  <a:cubicBezTo>
                    <a:pt x="7602" y="2261"/>
                    <a:pt x="7611" y="2258"/>
                    <a:pt x="7617" y="2258"/>
                  </a:cubicBezTo>
                  <a:cubicBezTo>
                    <a:pt x="7672" y="2258"/>
                    <a:pt x="7557" y="2420"/>
                    <a:pt x="7437" y="2532"/>
                  </a:cubicBezTo>
                  <a:cubicBezTo>
                    <a:pt x="7734" y="2477"/>
                    <a:pt x="7565" y="2344"/>
                    <a:pt x="8014" y="2036"/>
                  </a:cubicBezTo>
                  <a:lnTo>
                    <a:pt x="8014" y="2036"/>
                  </a:lnTo>
                  <a:lnTo>
                    <a:pt x="7852" y="2228"/>
                  </a:lnTo>
                  <a:cubicBezTo>
                    <a:pt x="8035" y="2182"/>
                    <a:pt x="8149" y="2018"/>
                    <a:pt x="8392" y="1860"/>
                  </a:cubicBezTo>
                  <a:lnTo>
                    <a:pt x="8392" y="1860"/>
                  </a:lnTo>
                  <a:cubicBezTo>
                    <a:pt x="8344" y="1878"/>
                    <a:pt x="8113" y="2015"/>
                    <a:pt x="8039" y="2015"/>
                  </a:cubicBezTo>
                  <a:cubicBezTo>
                    <a:pt x="8015" y="2015"/>
                    <a:pt x="8007" y="2001"/>
                    <a:pt x="8028" y="1963"/>
                  </a:cubicBezTo>
                  <a:lnTo>
                    <a:pt x="8028" y="1963"/>
                  </a:lnTo>
                  <a:cubicBezTo>
                    <a:pt x="7986" y="2027"/>
                    <a:pt x="7929" y="2115"/>
                    <a:pt x="7878" y="2124"/>
                  </a:cubicBezTo>
                  <a:cubicBezTo>
                    <a:pt x="7887" y="2018"/>
                    <a:pt x="7953" y="1997"/>
                    <a:pt x="8052" y="1926"/>
                  </a:cubicBezTo>
                  <a:lnTo>
                    <a:pt x="8052" y="1926"/>
                  </a:lnTo>
                  <a:cubicBezTo>
                    <a:pt x="8041" y="1941"/>
                    <a:pt x="8033" y="1953"/>
                    <a:pt x="8028" y="1963"/>
                  </a:cubicBezTo>
                  <a:lnTo>
                    <a:pt x="8028" y="1963"/>
                  </a:lnTo>
                  <a:cubicBezTo>
                    <a:pt x="8037" y="1949"/>
                    <a:pt x="8046" y="1936"/>
                    <a:pt x="8054" y="1925"/>
                  </a:cubicBezTo>
                  <a:lnTo>
                    <a:pt x="8054" y="1925"/>
                  </a:lnTo>
                  <a:cubicBezTo>
                    <a:pt x="8053" y="1925"/>
                    <a:pt x="8052" y="1926"/>
                    <a:pt x="8052" y="1926"/>
                  </a:cubicBezTo>
                  <a:lnTo>
                    <a:pt x="8052" y="1926"/>
                  </a:lnTo>
                  <a:cubicBezTo>
                    <a:pt x="8053" y="1924"/>
                    <a:pt x="8055" y="1922"/>
                    <a:pt x="8056" y="1920"/>
                  </a:cubicBezTo>
                  <a:cubicBezTo>
                    <a:pt x="8151" y="1851"/>
                    <a:pt x="8230" y="1765"/>
                    <a:pt x="8290" y="1665"/>
                  </a:cubicBezTo>
                  <a:cubicBezTo>
                    <a:pt x="8296" y="1671"/>
                    <a:pt x="8304" y="1674"/>
                    <a:pt x="8312" y="1674"/>
                  </a:cubicBezTo>
                  <a:cubicBezTo>
                    <a:pt x="8362" y="1674"/>
                    <a:pt x="8450" y="1570"/>
                    <a:pt x="8564" y="1452"/>
                  </a:cubicBezTo>
                  <a:lnTo>
                    <a:pt x="8613" y="1517"/>
                  </a:lnTo>
                  <a:cubicBezTo>
                    <a:pt x="8740" y="1357"/>
                    <a:pt x="8701" y="1338"/>
                    <a:pt x="8761" y="1227"/>
                  </a:cubicBezTo>
                  <a:cubicBezTo>
                    <a:pt x="8793" y="1197"/>
                    <a:pt x="8828" y="1169"/>
                    <a:pt x="8868" y="1144"/>
                  </a:cubicBezTo>
                  <a:cubicBezTo>
                    <a:pt x="8893" y="1127"/>
                    <a:pt x="8923" y="1113"/>
                    <a:pt x="8953" y="1102"/>
                  </a:cubicBezTo>
                  <a:cubicBezTo>
                    <a:pt x="8971" y="1096"/>
                    <a:pt x="8986" y="1094"/>
                    <a:pt x="9000" y="1094"/>
                  </a:cubicBezTo>
                  <a:cubicBezTo>
                    <a:pt x="9026" y="1094"/>
                    <a:pt x="9047" y="1101"/>
                    <a:pt x="9069" y="1104"/>
                  </a:cubicBezTo>
                  <a:cubicBezTo>
                    <a:pt x="9151" y="1043"/>
                    <a:pt x="9152" y="1030"/>
                    <a:pt x="9128" y="1030"/>
                  </a:cubicBezTo>
                  <a:cubicBezTo>
                    <a:pt x="9109" y="1030"/>
                    <a:pt x="9073" y="1038"/>
                    <a:pt x="9049" y="1038"/>
                  </a:cubicBezTo>
                  <a:cubicBezTo>
                    <a:pt x="9013" y="1038"/>
                    <a:pt x="9003" y="1019"/>
                    <a:pt x="9118" y="919"/>
                  </a:cubicBezTo>
                  <a:cubicBezTo>
                    <a:pt x="9236" y="851"/>
                    <a:pt x="9334" y="791"/>
                    <a:pt x="9436" y="724"/>
                  </a:cubicBezTo>
                  <a:cubicBezTo>
                    <a:pt x="9554" y="647"/>
                    <a:pt x="9677" y="578"/>
                    <a:pt x="9802" y="518"/>
                  </a:cubicBezTo>
                  <a:cubicBezTo>
                    <a:pt x="9830" y="514"/>
                    <a:pt x="9850" y="512"/>
                    <a:pt x="9863" y="512"/>
                  </a:cubicBezTo>
                  <a:cubicBezTo>
                    <a:pt x="9940" y="512"/>
                    <a:pt x="9794" y="572"/>
                    <a:pt x="9857" y="576"/>
                  </a:cubicBezTo>
                  <a:lnTo>
                    <a:pt x="9929" y="520"/>
                  </a:lnTo>
                  <a:cubicBezTo>
                    <a:pt x="9966" y="497"/>
                    <a:pt x="10006" y="471"/>
                    <a:pt x="10006" y="471"/>
                  </a:cubicBezTo>
                  <a:cubicBezTo>
                    <a:pt x="10012" y="470"/>
                    <a:pt x="10016" y="470"/>
                    <a:pt x="10020" y="470"/>
                  </a:cubicBezTo>
                  <a:cubicBezTo>
                    <a:pt x="10045" y="470"/>
                    <a:pt x="10038" y="487"/>
                    <a:pt x="10034" y="497"/>
                  </a:cubicBezTo>
                  <a:cubicBezTo>
                    <a:pt x="10170" y="450"/>
                    <a:pt x="10027" y="411"/>
                    <a:pt x="10256" y="360"/>
                  </a:cubicBezTo>
                  <a:cubicBezTo>
                    <a:pt x="10268" y="340"/>
                    <a:pt x="10298" y="332"/>
                    <a:pt x="10339" y="332"/>
                  </a:cubicBezTo>
                  <a:cubicBezTo>
                    <a:pt x="10396" y="332"/>
                    <a:pt x="10474" y="347"/>
                    <a:pt x="10558" y="367"/>
                  </a:cubicBezTo>
                  <a:cubicBezTo>
                    <a:pt x="10643" y="386"/>
                    <a:pt x="10708" y="404"/>
                    <a:pt x="10789" y="420"/>
                  </a:cubicBezTo>
                  <a:cubicBezTo>
                    <a:pt x="10841" y="430"/>
                    <a:pt x="10894" y="435"/>
                    <a:pt x="10948" y="435"/>
                  </a:cubicBezTo>
                  <a:cubicBezTo>
                    <a:pt x="10972" y="435"/>
                    <a:pt x="10997" y="434"/>
                    <a:pt x="11021" y="432"/>
                  </a:cubicBezTo>
                  <a:lnTo>
                    <a:pt x="11021" y="432"/>
                  </a:lnTo>
                  <a:cubicBezTo>
                    <a:pt x="11084" y="469"/>
                    <a:pt x="10977" y="474"/>
                    <a:pt x="10991" y="508"/>
                  </a:cubicBezTo>
                  <a:cubicBezTo>
                    <a:pt x="11109" y="513"/>
                    <a:pt x="11228" y="527"/>
                    <a:pt x="11343" y="548"/>
                  </a:cubicBezTo>
                  <a:cubicBezTo>
                    <a:pt x="11418" y="562"/>
                    <a:pt x="11487" y="566"/>
                    <a:pt x="11654" y="603"/>
                  </a:cubicBezTo>
                  <a:cubicBezTo>
                    <a:pt x="11654" y="603"/>
                    <a:pt x="11710" y="643"/>
                    <a:pt x="11763" y="692"/>
                  </a:cubicBezTo>
                  <a:cubicBezTo>
                    <a:pt x="11814" y="740"/>
                    <a:pt x="11865" y="789"/>
                    <a:pt x="11865" y="789"/>
                  </a:cubicBezTo>
                  <a:cubicBezTo>
                    <a:pt x="11806" y="721"/>
                    <a:pt x="11818" y="694"/>
                    <a:pt x="11868" y="694"/>
                  </a:cubicBezTo>
                  <a:cubicBezTo>
                    <a:pt x="11938" y="694"/>
                    <a:pt x="12082" y="747"/>
                    <a:pt x="12213" y="817"/>
                  </a:cubicBezTo>
                  <a:cubicBezTo>
                    <a:pt x="12180" y="759"/>
                    <a:pt x="12146" y="701"/>
                    <a:pt x="12106" y="645"/>
                  </a:cubicBezTo>
                  <a:lnTo>
                    <a:pt x="12106" y="645"/>
                  </a:lnTo>
                  <a:cubicBezTo>
                    <a:pt x="12106" y="645"/>
                    <a:pt x="12192" y="698"/>
                    <a:pt x="12275" y="756"/>
                  </a:cubicBezTo>
                  <a:cubicBezTo>
                    <a:pt x="12359" y="814"/>
                    <a:pt x="12438" y="877"/>
                    <a:pt x="12438" y="877"/>
                  </a:cubicBezTo>
                  <a:cubicBezTo>
                    <a:pt x="12450" y="900"/>
                    <a:pt x="12443" y="908"/>
                    <a:pt x="12424" y="908"/>
                  </a:cubicBezTo>
                  <a:cubicBezTo>
                    <a:pt x="12407" y="908"/>
                    <a:pt x="12378" y="901"/>
                    <a:pt x="12345" y="891"/>
                  </a:cubicBezTo>
                  <a:lnTo>
                    <a:pt x="12345" y="891"/>
                  </a:lnTo>
                  <a:lnTo>
                    <a:pt x="12410" y="928"/>
                  </a:lnTo>
                  <a:cubicBezTo>
                    <a:pt x="12455" y="997"/>
                    <a:pt x="12446" y="1020"/>
                    <a:pt x="12411" y="1020"/>
                  </a:cubicBezTo>
                  <a:cubicBezTo>
                    <a:pt x="12385" y="1020"/>
                    <a:pt x="12344" y="1007"/>
                    <a:pt x="12301" y="991"/>
                  </a:cubicBezTo>
                  <a:lnTo>
                    <a:pt x="12236" y="863"/>
                  </a:lnTo>
                  <a:lnTo>
                    <a:pt x="12236" y="863"/>
                  </a:lnTo>
                  <a:lnTo>
                    <a:pt x="12236" y="863"/>
                  </a:lnTo>
                  <a:cubicBezTo>
                    <a:pt x="12235" y="862"/>
                    <a:pt x="12234" y="860"/>
                    <a:pt x="12233" y="858"/>
                  </a:cubicBezTo>
                  <a:lnTo>
                    <a:pt x="12233" y="858"/>
                  </a:lnTo>
                  <a:cubicBezTo>
                    <a:pt x="12233" y="858"/>
                    <a:pt x="12233" y="858"/>
                    <a:pt x="12234" y="858"/>
                  </a:cubicBezTo>
                  <a:lnTo>
                    <a:pt x="12236" y="863"/>
                  </a:lnTo>
                  <a:lnTo>
                    <a:pt x="12236" y="863"/>
                  </a:lnTo>
                  <a:lnTo>
                    <a:pt x="12345" y="896"/>
                  </a:lnTo>
                  <a:cubicBezTo>
                    <a:pt x="12305" y="872"/>
                    <a:pt x="12261" y="847"/>
                    <a:pt x="12213" y="821"/>
                  </a:cubicBezTo>
                  <a:lnTo>
                    <a:pt x="12213" y="821"/>
                  </a:lnTo>
                  <a:cubicBezTo>
                    <a:pt x="12219" y="833"/>
                    <a:pt x="12227" y="847"/>
                    <a:pt x="12233" y="858"/>
                  </a:cubicBezTo>
                  <a:lnTo>
                    <a:pt x="12233" y="858"/>
                  </a:lnTo>
                  <a:cubicBezTo>
                    <a:pt x="12182" y="845"/>
                    <a:pt x="12132" y="836"/>
                    <a:pt x="12092" y="836"/>
                  </a:cubicBezTo>
                  <a:cubicBezTo>
                    <a:pt x="12051" y="836"/>
                    <a:pt x="12022" y="845"/>
                    <a:pt x="12013" y="870"/>
                  </a:cubicBezTo>
                  <a:cubicBezTo>
                    <a:pt x="12053" y="884"/>
                    <a:pt x="12088" y="905"/>
                    <a:pt x="12120" y="930"/>
                  </a:cubicBezTo>
                  <a:cubicBezTo>
                    <a:pt x="12109" y="927"/>
                    <a:pt x="12099" y="925"/>
                    <a:pt x="12091" y="925"/>
                  </a:cubicBezTo>
                  <a:cubicBezTo>
                    <a:pt x="12082" y="925"/>
                    <a:pt x="12077" y="928"/>
                    <a:pt x="12078" y="937"/>
                  </a:cubicBezTo>
                  <a:cubicBezTo>
                    <a:pt x="12081" y="951"/>
                    <a:pt x="12122" y="960"/>
                    <a:pt x="12180" y="988"/>
                  </a:cubicBezTo>
                  <a:lnTo>
                    <a:pt x="12178" y="1109"/>
                  </a:lnTo>
                  <a:lnTo>
                    <a:pt x="12217" y="1100"/>
                  </a:lnTo>
                  <a:lnTo>
                    <a:pt x="12542" y="1501"/>
                  </a:lnTo>
                  <a:cubicBezTo>
                    <a:pt x="12864" y="1698"/>
                    <a:pt x="13184" y="1830"/>
                    <a:pt x="13622" y="2217"/>
                  </a:cubicBezTo>
                  <a:cubicBezTo>
                    <a:pt x="13593" y="2205"/>
                    <a:pt x="13571" y="2201"/>
                    <a:pt x="13555" y="2201"/>
                  </a:cubicBezTo>
                  <a:cubicBezTo>
                    <a:pt x="13490" y="2201"/>
                    <a:pt x="13513" y="2280"/>
                    <a:pt x="13465" y="2319"/>
                  </a:cubicBezTo>
                  <a:cubicBezTo>
                    <a:pt x="13411" y="2147"/>
                    <a:pt x="13122" y="2024"/>
                    <a:pt x="12920" y="1800"/>
                  </a:cubicBezTo>
                  <a:lnTo>
                    <a:pt x="12920" y="1800"/>
                  </a:lnTo>
                  <a:cubicBezTo>
                    <a:pt x="12995" y="1884"/>
                    <a:pt x="12990" y="1908"/>
                    <a:pt x="12967" y="1908"/>
                  </a:cubicBezTo>
                  <a:cubicBezTo>
                    <a:pt x="12958" y="1908"/>
                    <a:pt x="12947" y="1905"/>
                    <a:pt x="12936" y="1899"/>
                  </a:cubicBezTo>
                  <a:lnTo>
                    <a:pt x="12936" y="1899"/>
                  </a:lnTo>
                  <a:lnTo>
                    <a:pt x="13372" y="2226"/>
                  </a:lnTo>
                  <a:cubicBezTo>
                    <a:pt x="13316" y="2263"/>
                    <a:pt x="13418" y="2340"/>
                    <a:pt x="13499" y="2458"/>
                  </a:cubicBezTo>
                  <a:cubicBezTo>
                    <a:pt x="13502" y="2431"/>
                    <a:pt x="13513" y="2419"/>
                    <a:pt x="13531" y="2419"/>
                  </a:cubicBezTo>
                  <a:cubicBezTo>
                    <a:pt x="13620" y="2419"/>
                    <a:pt x="13873" y="2705"/>
                    <a:pt x="14023" y="2813"/>
                  </a:cubicBezTo>
                  <a:cubicBezTo>
                    <a:pt x="14018" y="2823"/>
                    <a:pt x="14008" y="2831"/>
                    <a:pt x="13993" y="2831"/>
                  </a:cubicBezTo>
                  <a:cubicBezTo>
                    <a:pt x="13955" y="2831"/>
                    <a:pt x="13883" y="2788"/>
                    <a:pt x="13754" y="2648"/>
                  </a:cubicBezTo>
                  <a:lnTo>
                    <a:pt x="13754" y="2648"/>
                  </a:lnTo>
                  <a:cubicBezTo>
                    <a:pt x="13896" y="2924"/>
                    <a:pt x="14127" y="2815"/>
                    <a:pt x="14276" y="3074"/>
                  </a:cubicBezTo>
                  <a:lnTo>
                    <a:pt x="14276" y="3074"/>
                  </a:lnTo>
                  <a:cubicBezTo>
                    <a:pt x="14274" y="3073"/>
                    <a:pt x="14273" y="3072"/>
                    <a:pt x="14271" y="3070"/>
                  </a:cubicBezTo>
                  <a:lnTo>
                    <a:pt x="14271" y="3070"/>
                  </a:lnTo>
                  <a:cubicBezTo>
                    <a:pt x="14273" y="3072"/>
                    <a:pt x="14274" y="3073"/>
                    <a:pt x="14276" y="3075"/>
                  </a:cubicBezTo>
                  <a:cubicBezTo>
                    <a:pt x="14276" y="3074"/>
                    <a:pt x="14276" y="3074"/>
                    <a:pt x="14276" y="3074"/>
                  </a:cubicBezTo>
                  <a:lnTo>
                    <a:pt x="14276" y="3074"/>
                  </a:lnTo>
                  <a:cubicBezTo>
                    <a:pt x="14392" y="3180"/>
                    <a:pt x="14514" y="3330"/>
                    <a:pt x="14478" y="3330"/>
                  </a:cubicBezTo>
                  <a:cubicBezTo>
                    <a:pt x="14475" y="3330"/>
                    <a:pt x="14471" y="3329"/>
                    <a:pt x="14466" y="3327"/>
                  </a:cubicBezTo>
                  <a:lnTo>
                    <a:pt x="14417" y="3281"/>
                  </a:lnTo>
                  <a:lnTo>
                    <a:pt x="14417" y="3281"/>
                  </a:lnTo>
                  <a:cubicBezTo>
                    <a:pt x="14707" y="3591"/>
                    <a:pt x="15322" y="4186"/>
                    <a:pt x="15463" y="4186"/>
                  </a:cubicBezTo>
                  <a:cubicBezTo>
                    <a:pt x="15466" y="4186"/>
                    <a:pt x="15469" y="4186"/>
                    <a:pt x="15472" y="4185"/>
                  </a:cubicBezTo>
                  <a:lnTo>
                    <a:pt x="15472" y="4185"/>
                  </a:lnTo>
                  <a:cubicBezTo>
                    <a:pt x="15465" y="4199"/>
                    <a:pt x="15350" y="4234"/>
                    <a:pt x="15311" y="4234"/>
                  </a:cubicBezTo>
                  <a:cubicBezTo>
                    <a:pt x="15310" y="4234"/>
                    <a:pt x="15309" y="4234"/>
                    <a:pt x="15308" y="4234"/>
                  </a:cubicBezTo>
                  <a:lnTo>
                    <a:pt x="15308" y="4234"/>
                  </a:lnTo>
                  <a:lnTo>
                    <a:pt x="16107" y="4526"/>
                  </a:lnTo>
                  <a:cubicBezTo>
                    <a:pt x="16023" y="4538"/>
                    <a:pt x="16020" y="4738"/>
                    <a:pt x="15896" y="4738"/>
                  </a:cubicBezTo>
                  <a:cubicBezTo>
                    <a:pt x="15856" y="4738"/>
                    <a:pt x="15805" y="4718"/>
                    <a:pt x="15735" y="4666"/>
                  </a:cubicBezTo>
                  <a:lnTo>
                    <a:pt x="15735" y="4666"/>
                  </a:lnTo>
                  <a:lnTo>
                    <a:pt x="15736" y="4667"/>
                  </a:lnTo>
                  <a:lnTo>
                    <a:pt x="15736" y="4667"/>
                  </a:lnTo>
                  <a:lnTo>
                    <a:pt x="15736" y="4667"/>
                  </a:lnTo>
                  <a:cubicBezTo>
                    <a:pt x="15826" y="4787"/>
                    <a:pt x="15934" y="4893"/>
                    <a:pt x="16054" y="4978"/>
                  </a:cubicBezTo>
                  <a:cubicBezTo>
                    <a:pt x="16021" y="4929"/>
                    <a:pt x="16022" y="4808"/>
                    <a:pt x="16068" y="4808"/>
                  </a:cubicBezTo>
                  <a:cubicBezTo>
                    <a:pt x="16076" y="4808"/>
                    <a:pt x="16086" y="4813"/>
                    <a:pt x="16098" y="4823"/>
                  </a:cubicBezTo>
                  <a:cubicBezTo>
                    <a:pt x="16212" y="5078"/>
                    <a:pt x="16192" y="4994"/>
                    <a:pt x="16352" y="5271"/>
                  </a:cubicBezTo>
                  <a:lnTo>
                    <a:pt x="16352" y="5271"/>
                  </a:lnTo>
                  <a:cubicBezTo>
                    <a:pt x="16335" y="5233"/>
                    <a:pt x="16366" y="5211"/>
                    <a:pt x="16414" y="5211"/>
                  </a:cubicBezTo>
                  <a:cubicBezTo>
                    <a:pt x="16467" y="5211"/>
                    <a:pt x="16540" y="5237"/>
                    <a:pt x="16597" y="5298"/>
                  </a:cubicBezTo>
                  <a:cubicBezTo>
                    <a:pt x="16596" y="5298"/>
                    <a:pt x="16595" y="5298"/>
                    <a:pt x="16595" y="5298"/>
                  </a:cubicBezTo>
                  <a:cubicBezTo>
                    <a:pt x="16566" y="5298"/>
                    <a:pt x="16519" y="5380"/>
                    <a:pt x="16473" y="5380"/>
                  </a:cubicBezTo>
                  <a:cubicBezTo>
                    <a:pt x="16469" y="5380"/>
                    <a:pt x="16464" y="5379"/>
                    <a:pt x="16460" y="5378"/>
                  </a:cubicBezTo>
                  <a:lnTo>
                    <a:pt x="16460" y="5378"/>
                  </a:lnTo>
                  <a:lnTo>
                    <a:pt x="16828" y="5560"/>
                  </a:lnTo>
                  <a:lnTo>
                    <a:pt x="16828" y="5560"/>
                  </a:lnTo>
                  <a:cubicBezTo>
                    <a:pt x="16820" y="5557"/>
                    <a:pt x="16813" y="5555"/>
                    <a:pt x="16807" y="5555"/>
                  </a:cubicBezTo>
                  <a:cubicBezTo>
                    <a:pt x="16754" y="5555"/>
                    <a:pt x="16756" y="5657"/>
                    <a:pt x="16787" y="5734"/>
                  </a:cubicBezTo>
                  <a:cubicBezTo>
                    <a:pt x="16786" y="5730"/>
                    <a:pt x="16786" y="5728"/>
                    <a:pt x="16789" y="5728"/>
                  </a:cubicBezTo>
                  <a:cubicBezTo>
                    <a:pt x="16814" y="5728"/>
                    <a:pt x="17046" y="5994"/>
                    <a:pt x="17125" y="6058"/>
                  </a:cubicBezTo>
                  <a:lnTo>
                    <a:pt x="17025" y="5910"/>
                  </a:lnTo>
                  <a:lnTo>
                    <a:pt x="17025" y="5910"/>
                  </a:lnTo>
                  <a:cubicBezTo>
                    <a:pt x="17341" y="6258"/>
                    <a:pt x="17491" y="6098"/>
                    <a:pt x="17816" y="6431"/>
                  </a:cubicBezTo>
                  <a:cubicBezTo>
                    <a:pt x="17808" y="6429"/>
                    <a:pt x="17798" y="6428"/>
                    <a:pt x="17787" y="6428"/>
                  </a:cubicBezTo>
                  <a:cubicBezTo>
                    <a:pt x="17717" y="6428"/>
                    <a:pt x="17612" y="6483"/>
                    <a:pt x="17746" y="6640"/>
                  </a:cubicBezTo>
                  <a:cubicBezTo>
                    <a:pt x="17874" y="6666"/>
                    <a:pt x="18331" y="6733"/>
                    <a:pt x="18660" y="6985"/>
                  </a:cubicBezTo>
                  <a:lnTo>
                    <a:pt x="18688" y="7069"/>
                  </a:lnTo>
                  <a:lnTo>
                    <a:pt x="18943" y="7259"/>
                  </a:lnTo>
                  <a:cubicBezTo>
                    <a:pt x="18729" y="7199"/>
                    <a:pt x="18178" y="6969"/>
                    <a:pt x="17899" y="6819"/>
                  </a:cubicBezTo>
                  <a:lnTo>
                    <a:pt x="17899" y="6819"/>
                  </a:lnTo>
                  <a:cubicBezTo>
                    <a:pt x="18001" y="6967"/>
                    <a:pt x="17899" y="6888"/>
                    <a:pt x="18089" y="7071"/>
                  </a:cubicBezTo>
                  <a:cubicBezTo>
                    <a:pt x="18098" y="7092"/>
                    <a:pt x="18095" y="7100"/>
                    <a:pt x="18085" y="7100"/>
                  </a:cubicBezTo>
                  <a:cubicBezTo>
                    <a:pt x="18052" y="7100"/>
                    <a:pt x="17933" y="6999"/>
                    <a:pt x="17890" y="6958"/>
                  </a:cubicBezTo>
                  <a:lnTo>
                    <a:pt x="17890" y="6958"/>
                  </a:lnTo>
                  <a:lnTo>
                    <a:pt x="18305" y="7410"/>
                  </a:lnTo>
                  <a:cubicBezTo>
                    <a:pt x="18309" y="7402"/>
                    <a:pt x="18316" y="7398"/>
                    <a:pt x="18326" y="7398"/>
                  </a:cubicBezTo>
                  <a:cubicBezTo>
                    <a:pt x="18405" y="7398"/>
                    <a:pt x="18645" y="7622"/>
                    <a:pt x="18714" y="7622"/>
                  </a:cubicBezTo>
                  <a:cubicBezTo>
                    <a:pt x="18721" y="7622"/>
                    <a:pt x="18726" y="7619"/>
                    <a:pt x="18729" y="7614"/>
                  </a:cubicBezTo>
                  <a:lnTo>
                    <a:pt x="18196" y="7206"/>
                  </a:lnTo>
                  <a:cubicBezTo>
                    <a:pt x="18203" y="7193"/>
                    <a:pt x="18218" y="7187"/>
                    <a:pt x="18241" y="7187"/>
                  </a:cubicBezTo>
                  <a:cubicBezTo>
                    <a:pt x="18362" y="7187"/>
                    <a:pt x="18685" y="7358"/>
                    <a:pt x="18933" y="7625"/>
                  </a:cubicBezTo>
                  <a:cubicBezTo>
                    <a:pt x="18965" y="7685"/>
                    <a:pt x="18902" y="7691"/>
                    <a:pt x="18843" y="7691"/>
                  </a:cubicBezTo>
                  <a:cubicBezTo>
                    <a:pt x="18829" y="7691"/>
                    <a:pt x="18816" y="7690"/>
                    <a:pt x="18804" y="7690"/>
                  </a:cubicBezTo>
                  <a:cubicBezTo>
                    <a:pt x="18779" y="7690"/>
                    <a:pt x="18759" y="7692"/>
                    <a:pt x="18755" y="7700"/>
                  </a:cubicBezTo>
                  <a:cubicBezTo>
                    <a:pt x="18817" y="7718"/>
                    <a:pt x="19086" y="7950"/>
                    <a:pt x="19100" y="7994"/>
                  </a:cubicBezTo>
                  <a:lnTo>
                    <a:pt x="18938" y="7894"/>
                  </a:lnTo>
                  <a:lnTo>
                    <a:pt x="18938" y="7894"/>
                  </a:lnTo>
                  <a:cubicBezTo>
                    <a:pt x="19086" y="8089"/>
                    <a:pt x="19295" y="8096"/>
                    <a:pt x="19443" y="8356"/>
                  </a:cubicBezTo>
                  <a:cubicBezTo>
                    <a:pt x="19505" y="8428"/>
                    <a:pt x="19571" y="8624"/>
                    <a:pt x="19617" y="8624"/>
                  </a:cubicBezTo>
                  <a:cubicBezTo>
                    <a:pt x="19619" y="8624"/>
                    <a:pt x="19622" y="8623"/>
                    <a:pt x="19624" y="8622"/>
                  </a:cubicBezTo>
                  <a:cubicBezTo>
                    <a:pt x="19580" y="8448"/>
                    <a:pt x="19747" y="8228"/>
                    <a:pt x="19873" y="8228"/>
                  </a:cubicBezTo>
                  <a:cubicBezTo>
                    <a:pt x="19880" y="8228"/>
                    <a:pt x="19887" y="8229"/>
                    <a:pt x="19893" y="8230"/>
                  </a:cubicBezTo>
                  <a:cubicBezTo>
                    <a:pt x="19905" y="8249"/>
                    <a:pt x="19979" y="8349"/>
                    <a:pt x="20062" y="8481"/>
                  </a:cubicBezTo>
                  <a:cubicBezTo>
                    <a:pt x="20099" y="8541"/>
                    <a:pt x="20136" y="8606"/>
                    <a:pt x="20169" y="8664"/>
                  </a:cubicBezTo>
                  <a:cubicBezTo>
                    <a:pt x="20192" y="8708"/>
                    <a:pt x="20211" y="8757"/>
                    <a:pt x="20227" y="8805"/>
                  </a:cubicBezTo>
                  <a:cubicBezTo>
                    <a:pt x="20238" y="8855"/>
                    <a:pt x="20220" y="8870"/>
                    <a:pt x="20190" y="8870"/>
                  </a:cubicBezTo>
                  <a:cubicBezTo>
                    <a:pt x="20165" y="8870"/>
                    <a:pt x="20132" y="8860"/>
                    <a:pt x="20102" y="8849"/>
                  </a:cubicBezTo>
                  <a:cubicBezTo>
                    <a:pt x="20070" y="8840"/>
                    <a:pt x="20038" y="8830"/>
                    <a:pt x="20014" y="8830"/>
                  </a:cubicBezTo>
                  <a:cubicBezTo>
                    <a:pt x="19986" y="8830"/>
                    <a:pt x="19970" y="8842"/>
                    <a:pt x="19979" y="8882"/>
                  </a:cubicBezTo>
                  <a:cubicBezTo>
                    <a:pt x="19981" y="8880"/>
                    <a:pt x="19985" y="8879"/>
                    <a:pt x="19988" y="8879"/>
                  </a:cubicBezTo>
                  <a:cubicBezTo>
                    <a:pt x="20015" y="8879"/>
                    <a:pt x="20071" y="8919"/>
                    <a:pt x="20097" y="8940"/>
                  </a:cubicBezTo>
                  <a:cubicBezTo>
                    <a:pt x="20134" y="9030"/>
                    <a:pt x="20021" y="8944"/>
                    <a:pt x="20141" y="9114"/>
                  </a:cubicBezTo>
                  <a:cubicBezTo>
                    <a:pt x="20143" y="9113"/>
                    <a:pt x="20145" y="9113"/>
                    <a:pt x="20147" y="9113"/>
                  </a:cubicBezTo>
                  <a:cubicBezTo>
                    <a:pt x="20190" y="9113"/>
                    <a:pt x="20242" y="9202"/>
                    <a:pt x="20266" y="9255"/>
                  </a:cubicBezTo>
                  <a:cubicBezTo>
                    <a:pt x="20276" y="9278"/>
                    <a:pt x="20282" y="9295"/>
                    <a:pt x="20284" y="9295"/>
                  </a:cubicBezTo>
                  <a:cubicBezTo>
                    <a:pt x="20285" y="9295"/>
                    <a:pt x="20285" y="9294"/>
                    <a:pt x="20285" y="9292"/>
                  </a:cubicBezTo>
                  <a:cubicBezTo>
                    <a:pt x="20280" y="9248"/>
                    <a:pt x="20269" y="9204"/>
                    <a:pt x="20252" y="9162"/>
                  </a:cubicBezTo>
                  <a:lnTo>
                    <a:pt x="20252" y="9162"/>
                  </a:lnTo>
                  <a:cubicBezTo>
                    <a:pt x="20299" y="9220"/>
                    <a:pt x="20334" y="9287"/>
                    <a:pt x="20354" y="9359"/>
                  </a:cubicBezTo>
                  <a:cubicBezTo>
                    <a:pt x="20364" y="9389"/>
                    <a:pt x="20373" y="9420"/>
                    <a:pt x="20387" y="9457"/>
                  </a:cubicBezTo>
                  <a:cubicBezTo>
                    <a:pt x="20398" y="9503"/>
                    <a:pt x="20412" y="9552"/>
                    <a:pt x="20431" y="9598"/>
                  </a:cubicBezTo>
                  <a:cubicBezTo>
                    <a:pt x="20434" y="9584"/>
                    <a:pt x="20443" y="9577"/>
                    <a:pt x="20456" y="9577"/>
                  </a:cubicBezTo>
                  <a:cubicBezTo>
                    <a:pt x="20484" y="9577"/>
                    <a:pt x="20530" y="9611"/>
                    <a:pt x="20577" y="9668"/>
                  </a:cubicBezTo>
                  <a:cubicBezTo>
                    <a:pt x="20640" y="9749"/>
                    <a:pt x="20718" y="9874"/>
                    <a:pt x="20742" y="9985"/>
                  </a:cubicBezTo>
                  <a:cubicBezTo>
                    <a:pt x="20740" y="9985"/>
                    <a:pt x="20738" y="9984"/>
                    <a:pt x="20736" y="9984"/>
                  </a:cubicBezTo>
                  <a:cubicBezTo>
                    <a:pt x="20713" y="9984"/>
                    <a:pt x="20697" y="10031"/>
                    <a:pt x="20686" y="10055"/>
                  </a:cubicBezTo>
                  <a:cubicBezTo>
                    <a:pt x="20704" y="10168"/>
                    <a:pt x="20695" y="10270"/>
                    <a:pt x="20697" y="10363"/>
                  </a:cubicBezTo>
                  <a:cubicBezTo>
                    <a:pt x="20693" y="10456"/>
                    <a:pt x="20681" y="10542"/>
                    <a:pt x="20672" y="10627"/>
                  </a:cubicBezTo>
                  <a:cubicBezTo>
                    <a:pt x="20653" y="10711"/>
                    <a:pt x="20637" y="10792"/>
                    <a:pt x="20619" y="10880"/>
                  </a:cubicBezTo>
                  <a:cubicBezTo>
                    <a:pt x="20593" y="10964"/>
                    <a:pt x="20575" y="11056"/>
                    <a:pt x="20540" y="11156"/>
                  </a:cubicBezTo>
                  <a:cubicBezTo>
                    <a:pt x="20514" y="11180"/>
                    <a:pt x="20453" y="11298"/>
                    <a:pt x="20425" y="11298"/>
                  </a:cubicBezTo>
                  <a:cubicBezTo>
                    <a:pt x="20419" y="11298"/>
                    <a:pt x="20414" y="11291"/>
                    <a:pt x="20412" y="11272"/>
                  </a:cubicBezTo>
                  <a:cubicBezTo>
                    <a:pt x="20412" y="11353"/>
                    <a:pt x="20394" y="11434"/>
                    <a:pt x="20359" y="11508"/>
                  </a:cubicBezTo>
                  <a:cubicBezTo>
                    <a:pt x="20329" y="11541"/>
                    <a:pt x="20313" y="11554"/>
                    <a:pt x="20306" y="11554"/>
                  </a:cubicBezTo>
                  <a:cubicBezTo>
                    <a:pt x="20280" y="11554"/>
                    <a:pt x="20392" y="11354"/>
                    <a:pt x="20350" y="11354"/>
                  </a:cubicBezTo>
                  <a:cubicBezTo>
                    <a:pt x="20342" y="11354"/>
                    <a:pt x="20329" y="11362"/>
                    <a:pt x="20308" y="11379"/>
                  </a:cubicBezTo>
                  <a:cubicBezTo>
                    <a:pt x="20324" y="11395"/>
                    <a:pt x="20313" y="11478"/>
                    <a:pt x="20276" y="11573"/>
                  </a:cubicBezTo>
                  <a:cubicBezTo>
                    <a:pt x="20238" y="11671"/>
                    <a:pt x="20194" y="11768"/>
                    <a:pt x="20143" y="11861"/>
                  </a:cubicBezTo>
                  <a:cubicBezTo>
                    <a:pt x="20144" y="11861"/>
                    <a:pt x="20145" y="11861"/>
                    <a:pt x="20145" y="11861"/>
                  </a:cubicBezTo>
                  <a:cubicBezTo>
                    <a:pt x="20252" y="11861"/>
                    <a:pt x="20385" y="11507"/>
                    <a:pt x="20422" y="11332"/>
                  </a:cubicBezTo>
                  <a:cubicBezTo>
                    <a:pt x="20470" y="11353"/>
                    <a:pt x="20487" y="11446"/>
                    <a:pt x="20470" y="11594"/>
                  </a:cubicBezTo>
                  <a:cubicBezTo>
                    <a:pt x="20456" y="11680"/>
                    <a:pt x="20431" y="11763"/>
                    <a:pt x="20401" y="11844"/>
                  </a:cubicBezTo>
                  <a:cubicBezTo>
                    <a:pt x="20359" y="11946"/>
                    <a:pt x="20308" y="12044"/>
                    <a:pt x="20250" y="12137"/>
                  </a:cubicBezTo>
                  <a:cubicBezTo>
                    <a:pt x="20152" y="12263"/>
                    <a:pt x="20108" y="12295"/>
                    <a:pt x="20089" y="12295"/>
                  </a:cubicBezTo>
                  <a:cubicBezTo>
                    <a:pt x="20068" y="12295"/>
                    <a:pt x="20073" y="12259"/>
                    <a:pt x="20068" y="12259"/>
                  </a:cubicBezTo>
                  <a:lnTo>
                    <a:pt x="20068" y="12259"/>
                  </a:lnTo>
                  <a:cubicBezTo>
                    <a:pt x="20066" y="12259"/>
                    <a:pt x="20064" y="12261"/>
                    <a:pt x="20060" y="12269"/>
                  </a:cubicBezTo>
                  <a:cubicBezTo>
                    <a:pt x="19575" y="12732"/>
                    <a:pt x="19789" y="12802"/>
                    <a:pt x="19344" y="13140"/>
                  </a:cubicBezTo>
                  <a:cubicBezTo>
                    <a:pt x="19299" y="13164"/>
                    <a:pt x="19270" y="13173"/>
                    <a:pt x="19249" y="13173"/>
                  </a:cubicBezTo>
                  <a:cubicBezTo>
                    <a:pt x="19176" y="13173"/>
                    <a:pt x="19227" y="13052"/>
                    <a:pt x="19172" y="13052"/>
                  </a:cubicBezTo>
                  <a:cubicBezTo>
                    <a:pt x="19360" y="12832"/>
                    <a:pt x="19518" y="12769"/>
                    <a:pt x="19654" y="12630"/>
                  </a:cubicBezTo>
                  <a:lnTo>
                    <a:pt x="19654" y="12630"/>
                  </a:lnTo>
                  <a:lnTo>
                    <a:pt x="19460" y="12779"/>
                  </a:lnTo>
                  <a:cubicBezTo>
                    <a:pt x="19508" y="12698"/>
                    <a:pt x="19633" y="12549"/>
                    <a:pt x="19722" y="12489"/>
                  </a:cubicBezTo>
                  <a:lnTo>
                    <a:pt x="19722" y="12489"/>
                  </a:lnTo>
                  <a:cubicBezTo>
                    <a:pt x="19548" y="12575"/>
                    <a:pt x="18917" y="13275"/>
                    <a:pt x="18514" y="13599"/>
                  </a:cubicBezTo>
                  <a:cubicBezTo>
                    <a:pt x="18471" y="13669"/>
                    <a:pt x="18391" y="13779"/>
                    <a:pt x="18423" y="13779"/>
                  </a:cubicBezTo>
                  <a:cubicBezTo>
                    <a:pt x="18428" y="13779"/>
                    <a:pt x="18434" y="13777"/>
                    <a:pt x="18442" y="13773"/>
                  </a:cubicBezTo>
                  <a:lnTo>
                    <a:pt x="18551" y="13653"/>
                  </a:lnTo>
                  <a:cubicBezTo>
                    <a:pt x="18564" y="13646"/>
                    <a:pt x="18574" y="13644"/>
                    <a:pt x="18580" y="13644"/>
                  </a:cubicBezTo>
                  <a:cubicBezTo>
                    <a:pt x="18633" y="13644"/>
                    <a:pt x="18480" y="13823"/>
                    <a:pt x="18505" y="13823"/>
                  </a:cubicBezTo>
                  <a:cubicBezTo>
                    <a:pt x="18511" y="13823"/>
                    <a:pt x="18525" y="13815"/>
                    <a:pt x="18551" y="13794"/>
                  </a:cubicBezTo>
                  <a:lnTo>
                    <a:pt x="18551" y="13794"/>
                  </a:lnTo>
                  <a:cubicBezTo>
                    <a:pt x="18423" y="13975"/>
                    <a:pt x="18293" y="14191"/>
                    <a:pt x="18055" y="14385"/>
                  </a:cubicBezTo>
                  <a:lnTo>
                    <a:pt x="17965" y="14372"/>
                  </a:lnTo>
                  <a:lnTo>
                    <a:pt x="17965" y="14372"/>
                  </a:lnTo>
                  <a:cubicBezTo>
                    <a:pt x="17998" y="14369"/>
                    <a:pt x="18133" y="14260"/>
                    <a:pt x="18176" y="14188"/>
                  </a:cubicBezTo>
                  <a:lnTo>
                    <a:pt x="18176" y="14188"/>
                  </a:lnTo>
                  <a:cubicBezTo>
                    <a:pt x="18108" y="14301"/>
                    <a:pt x="17772" y="14447"/>
                    <a:pt x="17744" y="14615"/>
                  </a:cubicBezTo>
                  <a:lnTo>
                    <a:pt x="17934" y="14499"/>
                  </a:lnTo>
                  <a:lnTo>
                    <a:pt x="17934" y="14499"/>
                  </a:lnTo>
                  <a:cubicBezTo>
                    <a:pt x="17807" y="14682"/>
                    <a:pt x="17672" y="14930"/>
                    <a:pt x="17464" y="15106"/>
                  </a:cubicBezTo>
                  <a:cubicBezTo>
                    <a:pt x="17605" y="15071"/>
                    <a:pt x="17501" y="15055"/>
                    <a:pt x="17700" y="14981"/>
                  </a:cubicBezTo>
                  <a:lnTo>
                    <a:pt x="17700" y="14981"/>
                  </a:lnTo>
                  <a:cubicBezTo>
                    <a:pt x="17693" y="14982"/>
                    <a:pt x="17687" y="14983"/>
                    <a:pt x="17682" y="14983"/>
                  </a:cubicBezTo>
                  <a:cubicBezTo>
                    <a:pt x="17564" y="14983"/>
                    <a:pt x="18070" y="14586"/>
                    <a:pt x="17976" y="14586"/>
                  </a:cubicBezTo>
                  <a:cubicBezTo>
                    <a:pt x="17971" y="14586"/>
                    <a:pt x="17964" y="14587"/>
                    <a:pt x="17955" y="14589"/>
                  </a:cubicBezTo>
                  <a:lnTo>
                    <a:pt x="17955" y="14589"/>
                  </a:lnTo>
                  <a:cubicBezTo>
                    <a:pt x="18143" y="14518"/>
                    <a:pt x="18209" y="14381"/>
                    <a:pt x="18442" y="14267"/>
                  </a:cubicBezTo>
                  <a:cubicBezTo>
                    <a:pt x="18419" y="14255"/>
                    <a:pt x="18344" y="14297"/>
                    <a:pt x="18514" y="14144"/>
                  </a:cubicBezTo>
                  <a:cubicBezTo>
                    <a:pt x="18518" y="14128"/>
                    <a:pt x="18525" y="14109"/>
                    <a:pt x="18535" y="14093"/>
                  </a:cubicBezTo>
                  <a:lnTo>
                    <a:pt x="18546" y="14084"/>
                  </a:lnTo>
                  <a:lnTo>
                    <a:pt x="18546" y="14084"/>
                  </a:lnTo>
                  <a:cubicBezTo>
                    <a:pt x="18542" y="14086"/>
                    <a:pt x="18539" y="14089"/>
                    <a:pt x="18535" y="14091"/>
                  </a:cubicBezTo>
                  <a:cubicBezTo>
                    <a:pt x="18537" y="14086"/>
                    <a:pt x="18538" y="14083"/>
                    <a:pt x="18537" y="14083"/>
                  </a:cubicBezTo>
                  <a:lnTo>
                    <a:pt x="18537" y="14083"/>
                  </a:lnTo>
                  <a:cubicBezTo>
                    <a:pt x="18537" y="14083"/>
                    <a:pt x="18535" y="14086"/>
                    <a:pt x="18530" y="14093"/>
                  </a:cubicBezTo>
                  <a:cubicBezTo>
                    <a:pt x="18497" y="14119"/>
                    <a:pt x="18460" y="14137"/>
                    <a:pt x="18421" y="14149"/>
                  </a:cubicBezTo>
                  <a:cubicBezTo>
                    <a:pt x="18460" y="14028"/>
                    <a:pt x="18718" y="13771"/>
                    <a:pt x="18785" y="13664"/>
                  </a:cubicBezTo>
                  <a:cubicBezTo>
                    <a:pt x="18809" y="13644"/>
                    <a:pt x="18821" y="13636"/>
                    <a:pt x="18826" y="13636"/>
                  </a:cubicBezTo>
                  <a:lnTo>
                    <a:pt x="18826" y="13636"/>
                  </a:lnTo>
                  <a:cubicBezTo>
                    <a:pt x="18839" y="13636"/>
                    <a:pt x="18796" y="13697"/>
                    <a:pt x="18820" y="13697"/>
                  </a:cubicBezTo>
                  <a:cubicBezTo>
                    <a:pt x="18823" y="13697"/>
                    <a:pt x="18829" y="13695"/>
                    <a:pt x="18836" y="13692"/>
                  </a:cubicBezTo>
                  <a:lnTo>
                    <a:pt x="18933" y="13530"/>
                  </a:lnTo>
                  <a:cubicBezTo>
                    <a:pt x="18937" y="13532"/>
                    <a:pt x="18941" y="13532"/>
                    <a:pt x="18946" y="13532"/>
                  </a:cubicBezTo>
                  <a:cubicBezTo>
                    <a:pt x="18989" y="13532"/>
                    <a:pt x="19087" y="13470"/>
                    <a:pt x="19118" y="13470"/>
                  </a:cubicBezTo>
                  <a:cubicBezTo>
                    <a:pt x="19138" y="13470"/>
                    <a:pt x="19128" y="13498"/>
                    <a:pt x="19052" y="13592"/>
                  </a:cubicBezTo>
                  <a:lnTo>
                    <a:pt x="19258" y="13388"/>
                  </a:lnTo>
                  <a:cubicBezTo>
                    <a:pt x="19399" y="13291"/>
                    <a:pt x="19573" y="13136"/>
                    <a:pt x="19657" y="13018"/>
                  </a:cubicBezTo>
                  <a:cubicBezTo>
                    <a:pt x="19738" y="12948"/>
                    <a:pt x="19813" y="12811"/>
                    <a:pt x="19817" y="12811"/>
                  </a:cubicBezTo>
                  <a:lnTo>
                    <a:pt x="19817" y="12811"/>
                  </a:lnTo>
                  <a:cubicBezTo>
                    <a:pt x="19818" y="12811"/>
                    <a:pt x="19814" y="12821"/>
                    <a:pt x="19803" y="12846"/>
                  </a:cubicBezTo>
                  <a:lnTo>
                    <a:pt x="20097" y="12503"/>
                  </a:lnTo>
                  <a:lnTo>
                    <a:pt x="20109" y="12510"/>
                  </a:lnTo>
                  <a:lnTo>
                    <a:pt x="20169" y="12452"/>
                  </a:lnTo>
                  <a:lnTo>
                    <a:pt x="20232" y="12380"/>
                  </a:lnTo>
                  <a:cubicBezTo>
                    <a:pt x="20271" y="12331"/>
                    <a:pt x="20315" y="12285"/>
                    <a:pt x="20352" y="12234"/>
                  </a:cubicBezTo>
                  <a:cubicBezTo>
                    <a:pt x="20389" y="12183"/>
                    <a:pt x="20422" y="12127"/>
                    <a:pt x="20459" y="12072"/>
                  </a:cubicBezTo>
                  <a:cubicBezTo>
                    <a:pt x="20496" y="12018"/>
                    <a:pt x="20528" y="11963"/>
                    <a:pt x="20558" y="11905"/>
                  </a:cubicBezTo>
                  <a:cubicBezTo>
                    <a:pt x="20591" y="11847"/>
                    <a:pt x="20626" y="11791"/>
                    <a:pt x="20653" y="11731"/>
                  </a:cubicBezTo>
                  <a:cubicBezTo>
                    <a:pt x="20684" y="11671"/>
                    <a:pt x="20707" y="11608"/>
                    <a:pt x="20742" y="11550"/>
                  </a:cubicBezTo>
                  <a:cubicBezTo>
                    <a:pt x="20774" y="11490"/>
                    <a:pt x="20802" y="11427"/>
                    <a:pt x="20830" y="11365"/>
                  </a:cubicBezTo>
                  <a:cubicBezTo>
                    <a:pt x="20857" y="11300"/>
                    <a:pt x="20895" y="11239"/>
                    <a:pt x="20922" y="11172"/>
                  </a:cubicBezTo>
                  <a:cubicBezTo>
                    <a:pt x="20936" y="11089"/>
                    <a:pt x="20950" y="11005"/>
                    <a:pt x="20964" y="10908"/>
                  </a:cubicBezTo>
                  <a:cubicBezTo>
                    <a:pt x="20969" y="10859"/>
                    <a:pt x="20976" y="10806"/>
                    <a:pt x="20985" y="10748"/>
                  </a:cubicBezTo>
                  <a:cubicBezTo>
                    <a:pt x="20990" y="10720"/>
                    <a:pt x="20997" y="10690"/>
                    <a:pt x="20999" y="10658"/>
                  </a:cubicBezTo>
                  <a:cubicBezTo>
                    <a:pt x="21001" y="10627"/>
                    <a:pt x="21006" y="10595"/>
                    <a:pt x="21008" y="10560"/>
                  </a:cubicBezTo>
                  <a:lnTo>
                    <a:pt x="21059" y="10507"/>
                  </a:lnTo>
                  <a:cubicBezTo>
                    <a:pt x="21061" y="10398"/>
                    <a:pt x="21061" y="10236"/>
                    <a:pt x="21061" y="10085"/>
                  </a:cubicBezTo>
                  <a:cubicBezTo>
                    <a:pt x="21048" y="9939"/>
                    <a:pt x="21038" y="9804"/>
                    <a:pt x="20997" y="9765"/>
                  </a:cubicBezTo>
                  <a:cubicBezTo>
                    <a:pt x="21015" y="9672"/>
                    <a:pt x="21013" y="9577"/>
                    <a:pt x="20987" y="9485"/>
                  </a:cubicBezTo>
                  <a:cubicBezTo>
                    <a:pt x="20955" y="9355"/>
                    <a:pt x="20908" y="9230"/>
                    <a:pt x="20848" y="9109"/>
                  </a:cubicBezTo>
                  <a:cubicBezTo>
                    <a:pt x="20790" y="8977"/>
                    <a:pt x="20704" y="8854"/>
                    <a:pt x="20630" y="8738"/>
                  </a:cubicBezTo>
                  <a:lnTo>
                    <a:pt x="20405" y="8437"/>
                  </a:lnTo>
                  <a:lnTo>
                    <a:pt x="20350" y="8469"/>
                  </a:lnTo>
                  <a:cubicBezTo>
                    <a:pt x="20310" y="8425"/>
                    <a:pt x="20273" y="8383"/>
                    <a:pt x="20232" y="8342"/>
                  </a:cubicBezTo>
                  <a:lnTo>
                    <a:pt x="20204" y="8309"/>
                  </a:lnTo>
                  <a:lnTo>
                    <a:pt x="20183" y="8291"/>
                  </a:lnTo>
                  <a:lnTo>
                    <a:pt x="20176" y="8281"/>
                  </a:lnTo>
                  <a:lnTo>
                    <a:pt x="20160" y="8267"/>
                  </a:lnTo>
                  <a:lnTo>
                    <a:pt x="20092" y="8207"/>
                  </a:lnTo>
                  <a:cubicBezTo>
                    <a:pt x="20002" y="8126"/>
                    <a:pt x="19905" y="8045"/>
                    <a:pt x="19793" y="7950"/>
                  </a:cubicBezTo>
                  <a:lnTo>
                    <a:pt x="19766" y="8003"/>
                  </a:lnTo>
                  <a:cubicBezTo>
                    <a:pt x="19557" y="7859"/>
                    <a:pt x="19341" y="7521"/>
                    <a:pt x="19059" y="7247"/>
                  </a:cubicBezTo>
                  <a:lnTo>
                    <a:pt x="19059" y="7247"/>
                  </a:lnTo>
                  <a:cubicBezTo>
                    <a:pt x="19093" y="7252"/>
                    <a:pt x="19158" y="7326"/>
                    <a:pt x="19200" y="7384"/>
                  </a:cubicBezTo>
                  <a:cubicBezTo>
                    <a:pt x="18956" y="6962"/>
                    <a:pt x="18433" y="6749"/>
                    <a:pt x="18196" y="6380"/>
                  </a:cubicBezTo>
                  <a:cubicBezTo>
                    <a:pt x="18122" y="6332"/>
                    <a:pt x="18062" y="6271"/>
                    <a:pt x="18013" y="6197"/>
                  </a:cubicBezTo>
                  <a:lnTo>
                    <a:pt x="18013" y="6197"/>
                  </a:lnTo>
                  <a:cubicBezTo>
                    <a:pt x="18020" y="6204"/>
                    <a:pt x="18027" y="6209"/>
                    <a:pt x="18034" y="6214"/>
                  </a:cubicBezTo>
                  <a:lnTo>
                    <a:pt x="18004" y="6183"/>
                  </a:lnTo>
                  <a:cubicBezTo>
                    <a:pt x="17978" y="6144"/>
                    <a:pt x="17950" y="6100"/>
                    <a:pt x="17920" y="6058"/>
                  </a:cubicBezTo>
                  <a:lnTo>
                    <a:pt x="17920" y="6058"/>
                  </a:lnTo>
                  <a:cubicBezTo>
                    <a:pt x="17939" y="6095"/>
                    <a:pt x="17962" y="6132"/>
                    <a:pt x="17987" y="6167"/>
                  </a:cubicBezTo>
                  <a:cubicBezTo>
                    <a:pt x="17927" y="6109"/>
                    <a:pt x="17834" y="6026"/>
                    <a:pt x="17739" y="5949"/>
                  </a:cubicBezTo>
                  <a:lnTo>
                    <a:pt x="17744" y="5870"/>
                  </a:lnTo>
                  <a:lnTo>
                    <a:pt x="17723" y="5852"/>
                  </a:lnTo>
                  <a:cubicBezTo>
                    <a:pt x="17697" y="5813"/>
                    <a:pt x="17677" y="5797"/>
                    <a:pt x="17665" y="5797"/>
                  </a:cubicBezTo>
                  <a:cubicBezTo>
                    <a:pt x="17645" y="5797"/>
                    <a:pt x="17641" y="5834"/>
                    <a:pt x="17649" y="5882"/>
                  </a:cubicBezTo>
                  <a:cubicBezTo>
                    <a:pt x="17605" y="5847"/>
                    <a:pt x="17559" y="5819"/>
                    <a:pt x="17510" y="5792"/>
                  </a:cubicBezTo>
                  <a:cubicBezTo>
                    <a:pt x="17510" y="5655"/>
                    <a:pt x="17260" y="5590"/>
                    <a:pt x="17239" y="5423"/>
                  </a:cubicBezTo>
                  <a:cubicBezTo>
                    <a:pt x="17153" y="5402"/>
                    <a:pt x="16833" y="5072"/>
                    <a:pt x="16688" y="5045"/>
                  </a:cubicBezTo>
                  <a:lnTo>
                    <a:pt x="16688" y="5045"/>
                  </a:lnTo>
                  <a:cubicBezTo>
                    <a:pt x="16601" y="4940"/>
                    <a:pt x="16514" y="4838"/>
                    <a:pt x="16409" y="4774"/>
                  </a:cubicBezTo>
                  <a:lnTo>
                    <a:pt x="16420" y="4679"/>
                  </a:lnTo>
                  <a:lnTo>
                    <a:pt x="16138" y="4542"/>
                  </a:lnTo>
                  <a:cubicBezTo>
                    <a:pt x="16071" y="4428"/>
                    <a:pt x="16035" y="4359"/>
                    <a:pt x="16081" y="4359"/>
                  </a:cubicBezTo>
                  <a:cubicBezTo>
                    <a:pt x="16099" y="4359"/>
                    <a:pt x="16131" y="4370"/>
                    <a:pt x="16179" y="4394"/>
                  </a:cubicBezTo>
                  <a:cubicBezTo>
                    <a:pt x="15808" y="4153"/>
                    <a:pt x="15906" y="4171"/>
                    <a:pt x="15583" y="3974"/>
                  </a:cubicBezTo>
                  <a:lnTo>
                    <a:pt x="15630" y="3951"/>
                  </a:lnTo>
                  <a:cubicBezTo>
                    <a:pt x="15537" y="3861"/>
                    <a:pt x="15340" y="3759"/>
                    <a:pt x="15315" y="3673"/>
                  </a:cubicBezTo>
                  <a:cubicBezTo>
                    <a:pt x="15173" y="3399"/>
                    <a:pt x="14295" y="2634"/>
                    <a:pt x="13822" y="2038"/>
                  </a:cubicBezTo>
                  <a:cubicBezTo>
                    <a:pt x="13822" y="2075"/>
                    <a:pt x="13815" y="2090"/>
                    <a:pt x="13805" y="2090"/>
                  </a:cubicBezTo>
                  <a:cubicBezTo>
                    <a:pt x="13758" y="2090"/>
                    <a:pt x="13622" y="1800"/>
                    <a:pt x="13536" y="1800"/>
                  </a:cubicBezTo>
                  <a:cubicBezTo>
                    <a:pt x="13530" y="1800"/>
                    <a:pt x="13524" y="1801"/>
                    <a:pt x="13518" y="1804"/>
                  </a:cubicBezTo>
                  <a:cubicBezTo>
                    <a:pt x="13514" y="1763"/>
                    <a:pt x="13478" y="1703"/>
                    <a:pt x="13507" y="1703"/>
                  </a:cubicBezTo>
                  <a:cubicBezTo>
                    <a:pt x="13516" y="1703"/>
                    <a:pt x="13532" y="1709"/>
                    <a:pt x="13560" y="1725"/>
                  </a:cubicBezTo>
                  <a:cubicBezTo>
                    <a:pt x="13263" y="1475"/>
                    <a:pt x="13189" y="1278"/>
                    <a:pt x="12934" y="1157"/>
                  </a:cubicBezTo>
                  <a:cubicBezTo>
                    <a:pt x="12932" y="1141"/>
                    <a:pt x="12939" y="1136"/>
                    <a:pt x="12949" y="1136"/>
                  </a:cubicBezTo>
                  <a:cubicBezTo>
                    <a:pt x="12967" y="1136"/>
                    <a:pt x="12994" y="1150"/>
                    <a:pt x="13007" y="1150"/>
                  </a:cubicBezTo>
                  <a:cubicBezTo>
                    <a:pt x="13014" y="1150"/>
                    <a:pt x="13018" y="1146"/>
                    <a:pt x="13015" y="1137"/>
                  </a:cubicBezTo>
                  <a:cubicBezTo>
                    <a:pt x="12987" y="1120"/>
                    <a:pt x="12906" y="1072"/>
                    <a:pt x="12892" y="1030"/>
                  </a:cubicBezTo>
                  <a:cubicBezTo>
                    <a:pt x="12889" y="1019"/>
                    <a:pt x="12891" y="1015"/>
                    <a:pt x="12897" y="1015"/>
                  </a:cubicBezTo>
                  <a:cubicBezTo>
                    <a:pt x="12915" y="1015"/>
                    <a:pt x="12965" y="1056"/>
                    <a:pt x="13006" y="1081"/>
                  </a:cubicBezTo>
                  <a:cubicBezTo>
                    <a:pt x="12834" y="914"/>
                    <a:pt x="12728" y="866"/>
                    <a:pt x="12651" y="866"/>
                  </a:cubicBezTo>
                  <a:cubicBezTo>
                    <a:pt x="12603" y="866"/>
                    <a:pt x="12565" y="885"/>
                    <a:pt x="12530" y="905"/>
                  </a:cubicBezTo>
                  <a:cubicBezTo>
                    <a:pt x="12424" y="731"/>
                    <a:pt x="12331" y="652"/>
                    <a:pt x="12171" y="615"/>
                  </a:cubicBezTo>
                  <a:cubicBezTo>
                    <a:pt x="12155" y="578"/>
                    <a:pt x="12125" y="539"/>
                    <a:pt x="12127" y="520"/>
                  </a:cubicBezTo>
                  <a:cubicBezTo>
                    <a:pt x="12128" y="516"/>
                    <a:pt x="12130" y="513"/>
                    <a:pt x="12136" y="513"/>
                  </a:cubicBezTo>
                  <a:cubicBezTo>
                    <a:pt x="12152" y="513"/>
                    <a:pt x="12192" y="533"/>
                    <a:pt x="12271" y="592"/>
                  </a:cubicBezTo>
                  <a:cubicBezTo>
                    <a:pt x="12143" y="478"/>
                    <a:pt x="12004" y="379"/>
                    <a:pt x="11856" y="295"/>
                  </a:cubicBezTo>
                  <a:cubicBezTo>
                    <a:pt x="11710" y="212"/>
                    <a:pt x="11559" y="160"/>
                    <a:pt x="11495" y="160"/>
                  </a:cubicBezTo>
                  <a:cubicBezTo>
                    <a:pt x="11478" y="160"/>
                    <a:pt x="11468" y="163"/>
                    <a:pt x="11464" y="170"/>
                  </a:cubicBezTo>
                  <a:cubicBezTo>
                    <a:pt x="11429" y="135"/>
                    <a:pt x="11272" y="100"/>
                    <a:pt x="11232" y="100"/>
                  </a:cubicBezTo>
                  <a:cubicBezTo>
                    <a:pt x="11121" y="68"/>
                    <a:pt x="11010" y="45"/>
                    <a:pt x="10898" y="26"/>
                  </a:cubicBezTo>
                  <a:cubicBezTo>
                    <a:pt x="10854" y="19"/>
                    <a:pt x="10810" y="12"/>
                    <a:pt x="10757" y="8"/>
                  </a:cubicBezTo>
                  <a:cubicBezTo>
                    <a:pt x="10701" y="5"/>
                    <a:pt x="10636" y="1"/>
                    <a:pt x="10562" y="1"/>
                  </a:cubicBezTo>
                  <a:close/>
                  <a:moveTo>
                    <a:pt x="10330" y="20804"/>
                  </a:moveTo>
                  <a:lnTo>
                    <a:pt x="10356" y="20846"/>
                  </a:lnTo>
                  <a:cubicBezTo>
                    <a:pt x="10370" y="20867"/>
                    <a:pt x="10379" y="20888"/>
                    <a:pt x="10379" y="20888"/>
                  </a:cubicBezTo>
                  <a:lnTo>
                    <a:pt x="10500" y="20818"/>
                  </a:lnTo>
                  <a:lnTo>
                    <a:pt x="10500" y="20818"/>
                  </a:lnTo>
                  <a:cubicBezTo>
                    <a:pt x="10480" y="20819"/>
                    <a:pt x="10454" y="20821"/>
                    <a:pt x="10428" y="20821"/>
                  </a:cubicBezTo>
                  <a:cubicBezTo>
                    <a:pt x="10392" y="20821"/>
                    <a:pt x="10354" y="20818"/>
                    <a:pt x="10330" y="20804"/>
                  </a:cubicBezTo>
                  <a:close/>
                  <a:moveTo>
                    <a:pt x="9943" y="20842"/>
                  </a:moveTo>
                  <a:lnTo>
                    <a:pt x="9904" y="20844"/>
                  </a:lnTo>
                  <a:cubicBezTo>
                    <a:pt x="9904" y="20844"/>
                    <a:pt x="9957" y="20860"/>
                    <a:pt x="10010" y="20876"/>
                  </a:cubicBezTo>
                  <a:cubicBezTo>
                    <a:pt x="10064" y="20893"/>
                    <a:pt x="10117" y="20904"/>
                    <a:pt x="10117" y="20904"/>
                  </a:cubicBezTo>
                  <a:cubicBezTo>
                    <a:pt x="10117" y="20904"/>
                    <a:pt x="10082" y="20890"/>
                    <a:pt x="10050" y="20874"/>
                  </a:cubicBezTo>
                  <a:lnTo>
                    <a:pt x="9983" y="20842"/>
                  </a:lnTo>
                  <a:close/>
                  <a:moveTo>
                    <a:pt x="10584" y="20900"/>
                  </a:moveTo>
                  <a:lnTo>
                    <a:pt x="10584" y="20900"/>
                  </a:lnTo>
                  <a:cubicBezTo>
                    <a:pt x="10583" y="20900"/>
                    <a:pt x="10583" y="20900"/>
                    <a:pt x="10583" y="20902"/>
                  </a:cubicBezTo>
                  <a:cubicBezTo>
                    <a:pt x="10581" y="20902"/>
                    <a:pt x="10579" y="20902"/>
                    <a:pt x="10577" y="20902"/>
                  </a:cubicBezTo>
                  <a:cubicBezTo>
                    <a:pt x="10487" y="20902"/>
                    <a:pt x="10520" y="20951"/>
                    <a:pt x="10504" y="20960"/>
                  </a:cubicBezTo>
                  <a:cubicBezTo>
                    <a:pt x="10653" y="20947"/>
                    <a:pt x="10595" y="20900"/>
                    <a:pt x="10584" y="209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8568"/>
        <p:cNvGrpSpPr/>
        <p:nvPr/>
      </p:nvGrpSpPr>
      <p:grpSpPr>
        <a:xfrm>
          <a:off x="0" y="0"/>
          <a:ext cx="0" cy="0"/>
          <a:chOff x="0" y="0"/>
          <a:chExt cx="0" cy="0"/>
        </a:xfrm>
      </p:grpSpPr>
      <p:grpSp>
        <p:nvGrpSpPr>
          <p:cNvPr id="8569" name="Google Shape;8569;p45"/>
          <p:cNvGrpSpPr/>
          <p:nvPr/>
        </p:nvGrpSpPr>
        <p:grpSpPr>
          <a:xfrm>
            <a:off x="993272" y="1175400"/>
            <a:ext cx="3585152" cy="3062978"/>
            <a:chOff x="713242" y="1186029"/>
            <a:chExt cx="3858736" cy="3010002"/>
          </a:xfrm>
        </p:grpSpPr>
        <p:sp>
          <p:nvSpPr>
            <p:cNvPr id="8570" name="Google Shape;8570;p45"/>
            <p:cNvSpPr/>
            <p:nvPr/>
          </p:nvSpPr>
          <p:spPr>
            <a:xfrm>
              <a:off x="713242" y="1186029"/>
              <a:ext cx="3858736" cy="2897153"/>
            </a:xfrm>
            <a:custGeom>
              <a:avLst/>
              <a:gdLst/>
              <a:ahLst/>
              <a:cxnLst/>
              <a:rect l="l" t="t" r="r" b="b"/>
              <a:pathLst>
                <a:path w="65689" h="41971" extrusionOk="0">
                  <a:moveTo>
                    <a:pt x="0" y="0"/>
                  </a:moveTo>
                  <a:lnTo>
                    <a:pt x="439" y="41435"/>
                  </a:lnTo>
                  <a:lnTo>
                    <a:pt x="65688" y="41971"/>
                  </a:lnTo>
                  <a:lnTo>
                    <a:pt x="64829" y="422"/>
                  </a:lnTo>
                  <a:lnTo>
                    <a:pt x="34696" y="505"/>
                  </a:lnTo>
                  <a:lnTo>
                    <a:pt x="0" y="0"/>
                  </a:lnTo>
                  <a:close/>
                </a:path>
              </a:pathLst>
            </a:custGeom>
            <a:solidFill>
              <a:srgbClr val="E2DBBD"/>
            </a:solidFill>
            <a:ln>
              <a:noFill/>
            </a:ln>
            <a:effectLst>
              <a:outerShdw blurRad="57150" dist="19050" dir="5400000" algn="bl" rotWithShape="0">
                <a:srgbClr val="263A43">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71" name="Google Shape;8571;p45"/>
            <p:cNvSpPr/>
            <p:nvPr/>
          </p:nvSpPr>
          <p:spPr>
            <a:xfrm>
              <a:off x="737489" y="3945807"/>
              <a:ext cx="3833947" cy="250224"/>
            </a:xfrm>
            <a:custGeom>
              <a:avLst/>
              <a:gdLst/>
              <a:ahLst/>
              <a:cxnLst/>
              <a:rect l="l" t="t" r="r" b="b"/>
              <a:pathLst>
                <a:path w="65267" h="2666" extrusionOk="0">
                  <a:moveTo>
                    <a:pt x="55311" y="399"/>
                  </a:moveTo>
                  <a:lnTo>
                    <a:pt x="55311" y="399"/>
                  </a:lnTo>
                  <a:cubicBezTo>
                    <a:pt x="55312" y="400"/>
                    <a:pt x="55314" y="401"/>
                    <a:pt x="55315" y="402"/>
                  </a:cubicBezTo>
                  <a:lnTo>
                    <a:pt x="55315" y="402"/>
                  </a:lnTo>
                  <a:cubicBezTo>
                    <a:pt x="55314" y="401"/>
                    <a:pt x="55313" y="400"/>
                    <a:pt x="55311" y="399"/>
                  </a:cubicBezTo>
                  <a:close/>
                  <a:moveTo>
                    <a:pt x="50017" y="577"/>
                  </a:moveTo>
                  <a:cubicBezTo>
                    <a:pt x="49996" y="610"/>
                    <a:pt x="49984" y="621"/>
                    <a:pt x="49979" y="621"/>
                  </a:cubicBezTo>
                  <a:cubicBezTo>
                    <a:pt x="49970" y="621"/>
                    <a:pt x="49986" y="582"/>
                    <a:pt x="50017" y="577"/>
                  </a:cubicBezTo>
                  <a:close/>
                  <a:moveTo>
                    <a:pt x="37986" y="674"/>
                  </a:moveTo>
                  <a:cubicBezTo>
                    <a:pt x="38085" y="674"/>
                    <a:pt x="38225" y="716"/>
                    <a:pt x="37974" y="716"/>
                  </a:cubicBezTo>
                  <a:cubicBezTo>
                    <a:pt x="37958" y="716"/>
                    <a:pt x="37941" y="716"/>
                    <a:pt x="37922" y="716"/>
                  </a:cubicBezTo>
                  <a:cubicBezTo>
                    <a:pt x="37938" y="706"/>
                    <a:pt x="37953" y="692"/>
                    <a:pt x="37965" y="675"/>
                  </a:cubicBezTo>
                  <a:cubicBezTo>
                    <a:pt x="37972" y="675"/>
                    <a:pt x="37979" y="674"/>
                    <a:pt x="37986" y="674"/>
                  </a:cubicBezTo>
                  <a:close/>
                  <a:moveTo>
                    <a:pt x="15099" y="2106"/>
                  </a:moveTo>
                  <a:cubicBezTo>
                    <a:pt x="15108" y="2106"/>
                    <a:pt x="15092" y="2144"/>
                    <a:pt x="15061" y="2149"/>
                  </a:cubicBezTo>
                  <a:cubicBezTo>
                    <a:pt x="15082" y="2116"/>
                    <a:pt x="15094" y="2106"/>
                    <a:pt x="15099" y="2106"/>
                  </a:cubicBezTo>
                  <a:close/>
                  <a:moveTo>
                    <a:pt x="31031" y="2147"/>
                  </a:moveTo>
                  <a:cubicBezTo>
                    <a:pt x="31034" y="2147"/>
                    <a:pt x="31038" y="2161"/>
                    <a:pt x="31044" y="2177"/>
                  </a:cubicBezTo>
                  <a:cubicBezTo>
                    <a:pt x="31044" y="2177"/>
                    <a:pt x="31043" y="2177"/>
                    <a:pt x="31043" y="2177"/>
                  </a:cubicBezTo>
                  <a:cubicBezTo>
                    <a:pt x="31036" y="2177"/>
                    <a:pt x="31031" y="2183"/>
                    <a:pt x="31029" y="2200"/>
                  </a:cubicBezTo>
                  <a:lnTo>
                    <a:pt x="31029" y="2200"/>
                  </a:lnTo>
                  <a:cubicBezTo>
                    <a:pt x="31028" y="2160"/>
                    <a:pt x="31029" y="2147"/>
                    <a:pt x="31031" y="2147"/>
                  </a:cubicBezTo>
                  <a:close/>
                  <a:moveTo>
                    <a:pt x="43" y="1"/>
                  </a:moveTo>
                  <a:cubicBezTo>
                    <a:pt x="29" y="1"/>
                    <a:pt x="15" y="3"/>
                    <a:pt x="1" y="9"/>
                  </a:cubicBezTo>
                  <a:cubicBezTo>
                    <a:pt x="1" y="57"/>
                    <a:pt x="1" y="67"/>
                    <a:pt x="2" y="99"/>
                  </a:cubicBezTo>
                  <a:cubicBezTo>
                    <a:pt x="2" y="97"/>
                    <a:pt x="2" y="97"/>
                    <a:pt x="2" y="97"/>
                  </a:cubicBezTo>
                  <a:cubicBezTo>
                    <a:pt x="2" y="97"/>
                    <a:pt x="2" y="164"/>
                    <a:pt x="3" y="221"/>
                  </a:cubicBezTo>
                  <a:cubicBezTo>
                    <a:pt x="5" y="310"/>
                    <a:pt x="5" y="329"/>
                    <a:pt x="5" y="336"/>
                  </a:cubicBezTo>
                  <a:cubicBezTo>
                    <a:pt x="5" y="375"/>
                    <a:pt x="6" y="416"/>
                    <a:pt x="6" y="454"/>
                  </a:cubicBezTo>
                  <a:lnTo>
                    <a:pt x="6" y="496"/>
                  </a:lnTo>
                  <a:cubicBezTo>
                    <a:pt x="6" y="514"/>
                    <a:pt x="6" y="543"/>
                    <a:pt x="7" y="572"/>
                  </a:cubicBezTo>
                  <a:lnTo>
                    <a:pt x="7" y="631"/>
                  </a:lnTo>
                  <a:lnTo>
                    <a:pt x="7" y="677"/>
                  </a:lnTo>
                  <a:lnTo>
                    <a:pt x="7" y="678"/>
                  </a:lnTo>
                  <a:cubicBezTo>
                    <a:pt x="7" y="682"/>
                    <a:pt x="7" y="704"/>
                    <a:pt x="10" y="850"/>
                  </a:cubicBezTo>
                  <a:cubicBezTo>
                    <a:pt x="11" y="979"/>
                    <a:pt x="11" y="996"/>
                    <a:pt x="12" y="1056"/>
                  </a:cubicBezTo>
                  <a:lnTo>
                    <a:pt x="12" y="1076"/>
                  </a:lnTo>
                  <a:cubicBezTo>
                    <a:pt x="17" y="1495"/>
                    <a:pt x="16" y="1430"/>
                    <a:pt x="21" y="1848"/>
                  </a:cubicBezTo>
                  <a:cubicBezTo>
                    <a:pt x="23" y="1996"/>
                    <a:pt x="28" y="2436"/>
                    <a:pt x="28" y="2436"/>
                  </a:cubicBezTo>
                  <a:cubicBezTo>
                    <a:pt x="77" y="2466"/>
                    <a:pt x="130" y="2478"/>
                    <a:pt x="220" y="2478"/>
                  </a:cubicBezTo>
                  <a:cubicBezTo>
                    <a:pt x="328" y="2478"/>
                    <a:pt x="489" y="2461"/>
                    <a:pt x="757" y="2435"/>
                  </a:cubicBezTo>
                  <a:cubicBezTo>
                    <a:pt x="760" y="2448"/>
                    <a:pt x="867" y="2456"/>
                    <a:pt x="960" y="2456"/>
                  </a:cubicBezTo>
                  <a:cubicBezTo>
                    <a:pt x="1026" y="2456"/>
                    <a:pt x="1085" y="2452"/>
                    <a:pt x="1093" y="2444"/>
                  </a:cubicBezTo>
                  <a:cubicBezTo>
                    <a:pt x="1093" y="2443"/>
                    <a:pt x="1097" y="2443"/>
                    <a:pt x="1103" y="2443"/>
                  </a:cubicBezTo>
                  <a:cubicBezTo>
                    <a:pt x="1169" y="2443"/>
                    <a:pt x="1522" y="2479"/>
                    <a:pt x="1611" y="2535"/>
                  </a:cubicBezTo>
                  <a:cubicBezTo>
                    <a:pt x="1655" y="2505"/>
                    <a:pt x="1716" y="2495"/>
                    <a:pt x="1781" y="2495"/>
                  </a:cubicBezTo>
                  <a:cubicBezTo>
                    <a:pt x="1869" y="2495"/>
                    <a:pt x="1964" y="2514"/>
                    <a:pt x="2029" y="2524"/>
                  </a:cubicBezTo>
                  <a:cubicBezTo>
                    <a:pt x="2030" y="2524"/>
                    <a:pt x="2031" y="2524"/>
                    <a:pt x="2033" y="2524"/>
                  </a:cubicBezTo>
                  <a:cubicBezTo>
                    <a:pt x="2069" y="2524"/>
                    <a:pt x="2106" y="2556"/>
                    <a:pt x="2144" y="2556"/>
                  </a:cubicBezTo>
                  <a:cubicBezTo>
                    <a:pt x="2173" y="2556"/>
                    <a:pt x="2202" y="2538"/>
                    <a:pt x="2233" y="2477"/>
                  </a:cubicBezTo>
                  <a:cubicBezTo>
                    <a:pt x="2244" y="2479"/>
                    <a:pt x="2255" y="2480"/>
                    <a:pt x="2266" y="2480"/>
                  </a:cubicBezTo>
                  <a:cubicBezTo>
                    <a:pt x="2330" y="2480"/>
                    <a:pt x="2392" y="2448"/>
                    <a:pt x="2453" y="2427"/>
                  </a:cubicBezTo>
                  <a:cubicBezTo>
                    <a:pt x="2457" y="2419"/>
                    <a:pt x="2466" y="2415"/>
                    <a:pt x="2479" y="2415"/>
                  </a:cubicBezTo>
                  <a:cubicBezTo>
                    <a:pt x="2543" y="2415"/>
                    <a:pt x="2706" y="2505"/>
                    <a:pt x="2903" y="2505"/>
                  </a:cubicBezTo>
                  <a:cubicBezTo>
                    <a:pt x="2958" y="2505"/>
                    <a:pt x="3016" y="2498"/>
                    <a:pt x="3075" y="2479"/>
                  </a:cubicBezTo>
                  <a:cubicBezTo>
                    <a:pt x="3088" y="2475"/>
                    <a:pt x="3105" y="2474"/>
                    <a:pt x="3124" y="2474"/>
                  </a:cubicBezTo>
                  <a:cubicBezTo>
                    <a:pt x="3215" y="2474"/>
                    <a:pt x="3364" y="2512"/>
                    <a:pt x="3493" y="2512"/>
                  </a:cubicBezTo>
                  <a:cubicBezTo>
                    <a:pt x="3593" y="2512"/>
                    <a:pt x="3682" y="2489"/>
                    <a:pt x="3723" y="2409"/>
                  </a:cubicBezTo>
                  <a:cubicBezTo>
                    <a:pt x="3735" y="2405"/>
                    <a:pt x="3749" y="2403"/>
                    <a:pt x="3764" y="2403"/>
                  </a:cubicBezTo>
                  <a:cubicBezTo>
                    <a:pt x="3863" y="2403"/>
                    <a:pt x="4004" y="2487"/>
                    <a:pt x="4129" y="2487"/>
                  </a:cubicBezTo>
                  <a:cubicBezTo>
                    <a:pt x="4147" y="2487"/>
                    <a:pt x="4164" y="2486"/>
                    <a:pt x="4181" y="2482"/>
                  </a:cubicBezTo>
                  <a:cubicBezTo>
                    <a:pt x="4198" y="2478"/>
                    <a:pt x="4215" y="2476"/>
                    <a:pt x="4233" y="2476"/>
                  </a:cubicBezTo>
                  <a:cubicBezTo>
                    <a:pt x="4261" y="2476"/>
                    <a:pt x="4290" y="2480"/>
                    <a:pt x="4319" y="2480"/>
                  </a:cubicBezTo>
                  <a:cubicBezTo>
                    <a:pt x="4356" y="2480"/>
                    <a:pt x="4394" y="2475"/>
                    <a:pt x="4433" y="2453"/>
                  </a:cubicBezTo>
                  <a:cubicBezTo>
                    <a:pt x="4532" y="2449"/>
                    <a:pt x="4630" y="2431"/>
                    <a:pt x="4725" y="2401"/>
                  </a:cubicBezTo>
                  <a:cubicBezTo>
                    <a:pt x="4755" y="2421"/>
                    <a:pt x="4786" y="2429"/>
                    <a:pt x="4817" y="2429"/>
                  </a:cubicBezTo>
                  <a:cubicBezTo>
                    <a:pt x="4894" y="2429"/>
                    <a:pt x="4974" y="2377"/>
                    <a:pt x="5059" y="2329"/>
                  </a:cubicBezTo>
                  <a:cubicBezTo>
                    <a:pt x="5085" y="2348"/>
                    <a:pt x="5112" y="2355"/>
                    <a:pt x="5139" y="2355"/>
                  </a:cubicBezTo>
                  <a:cubicBezTo>
                    <a:pt x="5206" y="2355"/>
                    <a:pt x="5275" y="2313"/>
                    <a:pt x="5346" y="2313"/>
                  </a:cubicBezTo>
                  <a:cubicBezTo>
                    <a:pt x="5376" y="2313"/>
                    <a:pt x="5406" y="2320"/>
                    <a:pt x="5437" y="2341"/>
                  </a:cubicBezTo>
                  <a:cubicBezTo>
                    <a:pt x="5436" y="2284"/>
                    <a:pt x="5454" y="2255"/>
                    <a:pt x="5489" y="2255"/>
                  </a:cubicBezTo>
                  <a:cubicBezTo>
                    <a:pt x="5525" y="2255"/>
                    <a:pt x="5579" y="2287"/>
                    <a:pt x="5648" y="2348"/>
                  </a:cubicBezTo>
                  <a:cubicBezTo>
                    <a:pt x="5672" y="2300"/>
                    <a:pt x="5698" y="2271"/>
                    <a:pt x="5727" y="2271"/>
                  </a:cubicBezTo>
                  <a:cubicBezTo>
                    <a:pt x="5737" y="2271"/>
                    <a:pt x="5747" y="2274"/>
                    <a:pt x="5757" y="2281"/>
                  </a:cubicBezTo>
                  <a:cubicBezTo>
                    <a:pt x="5763" y="2275"/>
                    <a:pt x="5769" y="2272"/>
                    <a:pt x="5775" y="2272"/>
                  </a:cubicBezTo>
                  <a:cubicBezTo>
                    <a:pt x="5810" y="2272"/>
                    <a:pt x="5848" y="2363"/>
                    <a:pt x="5888" y="2366"/>
                  </a:cubicBezTo>
                  <a:cubicBezTo>
                    <a:pt x="5931" y="2405"/>
                    <a:pt x="5975" y="2421"/>
                    <a:pt x="6022" y="2421"/>
                  </a:cubicBezTo>
                  <a:cubicBezTo>
                    <a:pt x="6077" y="2421"/>
                    <a:pt x="6135" y="2398"/>
                    <a:pt x="6196" y="2364"/>
                  </a:cubicBezTo>
                  <a:cubicBezTo>
                    <a:pt x="6233" y="2406"/>
                    <a:pt x="6270" y="2426"/>
                    <a:pt x="6308" y="2426"/>
                  </a:cubicBezTo>
                  <a:cubicBezTo>
                    <a:pt x="6349" y="2426"/>
                    <a:pt x="6390" y="2402"/>
                    <a:pt x="6433" y="2354"/>
                  </a:cubicBezTo>
                  <a:cubicBezTo>
                    <a:pt x="6483" y="2347"/>
                    <a:pt x="6533" y="2317"/>
                    <a:pt x="6585" y="2317"/>
                  </a:cubicBezTo>
                  <a:cubicBezTo>
                    <a:pt x="6619" y="2317"/>
                    <a:pt x="6654" y="2331"/>
                    <a:pt x="6690" y="2373"/>
                  </a:cubicBezTo>
                  <a:cubicBezTo>
                    <a:pt x="6724" y="2402"/>
                    <a:pt x="6757" y="2412"/>
                    <a:pt x="6791" y="2412"/>
                  </a:cubicBezTo>
                  <a:cubicBezTo>
                    <a:pt x="6873" y="2412"/>
                    <a:pt x="6956" y="2353"/>
                    <a:pt x="7041" y="2353"/>
                  </a:cubicBezTo>
                  <a:cubicBezTo>
                    <a:pt x="7069" y="2353"/>
                    <a:pt x="7098" y="2359"/>
                    <a:pt x="7128" y="2378"/>
                  </a:cubicBezTo>
                  <a:cubicBezTo>
                    <a:pt x="7203" y="2381"/>
                    <a:pt x="7279" y="2403"/>
                    <a:pt x="7355" y="2415"/>
                  </a:cubicBezTo>
                  <a:cubicBezTo>
                    <a:pt x="7381" y="2418"/>
                    <a:pt x="7406" y="2420"/>
                    <a:pt x="7432" y="2420"/>
                  </a:cubicBezTo>
                  <a:cubicBezTo>
                    <a:pt x="7483" y="2420"/>
                    <a:pt x="7534" y="2411"/>
                    <a:pt x="7584" y="2384"/>
                  </a:cubicBezTo>
                  <a:cubicBezTo>
                    <a:pt x="7649" y="2350"/>
                    <a:pt x="7746" y="2337"/>
                    <a:pt x="7855" y="2337"/>
                  </a:cubicBezTo>
                  <a:cubicBezTo>
                    <a:pt x="8053" y="2337"/>
                    <a:pt x="8287" y="2380"/>
                    <a:pt x="8425" y="2415"/>
                  </a:cubicBezTo>
                  <a:lnTo>
                    <a:pt x="8534" y="2305"/>
                  </a:lnTo>
                  <a:cubicBezTo>
                    <a:pt x="8563" y="2349"/>
                    <a:pt x="8591" y="2367"/>
                    <a:pt x="8618" y="2367"/>
                  </a:cubicBezTo>
                  <a:cubicBezTo>
                    <a:pt x="8714" y="2367"/>
                    <a:pt x="8810" y="2147"/>
                    <a:pt x="9027" y="2065"/>
                  </a:cubicBezTo>
                  <a:cubicBezTo>
                    <a:pt x="9048" y="2102"/>
                    <a:pt x="9068" y="2140"/>
                    <a:pt x="9088" y="2177"/>
                  </a:cubicBezTo>
                  <a:cubicBezTo>
                    <a:pt x="9124" y="2123"/>
                    <a:pt x="9207" y="2098"/>
                    <a:pt x="9294" y="2098"/>
                  </a:cubicBezTo>
                  <a:cubicBezTo>
                    <a:pt x="9421" y="2098"/>
                    <a:pt x="9556" y="2150"/>
                    <a:pt x="9567" y="2236"/>
                  </a:cubicBezTo>
                  <a:cubicBezTo>
                    <a:pt x="9631" y="2073"/>
                    <a:pt x="9801" y="2056"/>
                    <a:pt x="9974" y="2056"/>
                  </a:cubicBezTo>
                  <a:cubicBezTo>
                    <a:pt x="10019" y="2056"/>
                    <a:pt x="10064" y="2057"/>
                    <a:pt x="10108" y="2057"/>
                  </a:cubicBezTo>
                  <a:cubicBezTo>
                    <a:pt x="10228" y="2057"/>
                    <a:pt x="10336" y="2048"/>
                    <a:pt x="10392" y="1982"/>
                  </a:cubicBezTo>
                  <a:cubicBezTo>
                    <a:pt x="10427" y="2035"/>
                    <a:pt x="10462" y="2060"/>
                    <a:pt x="10495" y="2060"/>
                  </a:cubicBezTo>
                  <a:cubicBezTo>
                    <a:pt x="10543" y="2060"/>
                    <a:pt x="10589" y="2008"/>
                    <a:pt x="10633" y="1912"/>
                  </a:cubicBezTo>
                  <a:cubicBezTo>
                    <a:pt x="10643" y="1874"/>
                    <a:pt x="10653" y="1862"/>
                    <a:pt x="10664" y="1862"/>
                  </a:cubicBezTo>
                  <a:cubicBezTo>
                    <a:pt x="10683" y="1862"/>
                    <a:pt x="10702" y="1904"/>
                    <a:pt x="10721" y="1904"/>
                  </a:cubicBezTo>
                  <a:cubicBezTo>
                    <a:pt x="10730" y="1904"/>
                    <a:pt x="10739" y="1894"/>
                    <a:pt x="10747" y="1867"/>
                  </a:cubicBezTo>
                  <a:cubicBezTo>
                    <a:pt x="10768" y="1846"/>
                    <a:pt x="10787" y="1772"/>
                    <a:pt x="10808" y="1772"/>
                  </a:cubicBezTo>
                  <a:cubicBezTo>
                    <a:pt x="10824" y="1772"/>
                    <a:pt x="10840" y="1819"/>
                    <a:pt x="10858" y="1977"/>
                  </a:cubicBezTo>
                  <a:cubicBezTo>
                    <a:pt x="10872" y="1952"/>
                    <a:pt x="10887" y="1943"/>
                    <a:pt x="10901" y="1943"/>
                  </a:cubicBezTo>
                  <a:cubicBezTo>
                    <a:pt x="10948" y="1943"/>
                    <a:pt x="10995" y="2043"/>
                    <a:pt x="11039" y="2043"/>
                  </a:cubicBezTo>
                  <a:cubicBezTo>
                    <a:pt x="11048" y="2043"/>
                    <a:pt x="11057" y="2039"/>
                    <a:pt x="11066" y="2029"/>
                  </a:cubicBezTo>
                  <a:cubicBezTo>
                    <a:pt x="11082" y="2060"/>
                    <a:pt x="11099" y="2071"/>
                    <a:pt x="11115" y="2071"/>
                  </a:cubicBezTo>
                  <a:cubicBezTo>
                    <a:pt x="11163" y="2071"/>
                    <a:pt x="11208" y="1967"/>
                    <a:pt x="11253" y="1954"/>
                  </a:cubicBezTo>
                  <a:cubicBezTo>
                    <a:pt x="11262" y="1942"/>
                    <a:pt x="11271" y="1937"/>
                    <a:pt x="11280" y="1937"/>
                  </a:cubicBezTo>
                  <a:cubicBezTo>
                    <a:pt x="11308" y="1937"/>
                    <a:pt x="11336" y="1978"/>
                    <a:pt x="11363" y="1978"/>
                  </a:cubicBezTo>
                  <a:cubicBezTo>
                    <a:pt x="11382" y="1978"/>
                    <a:pt x="11402" y="1955"/>
                    <a:pt x="11419" y="1878"/>
                  </a:cubicBezTo>
                  <a:cubicBezTo>
                    <a:pt x="11421" y="1878"/>
                    <a:pt x="11423" y="1878"/>
                    <a:pt x="11425" y="1878"/>
                  </a:cubicBezTo>
                  <a:cubicBezTo>
                    <a:pt x="11454" y="1878"/>
                    <a:pt x="11481" y="1846"/>
                    <a:pt x="11508" y="1846"/>
                  </a:cubicBezTo>
                  <a:cubicBezTo>
                    <a:pt x="11528" y="1846"/>
                    <a:pt x="11548" y="1865"/>
                    <a:pt x="11568" y="1932"/>
                  </a:cubicBezTo>
                  <a:cubicBezTo>
                    <a:pt x="11661" y="2037"/>
                    <a:pt x="11956" y="2038"/>
                    <a:pt x="12020" y="2123"/>
                  </a:cubicBezTo>
                  <a:cubicBezTo>
                    <a:pt x="12034" y="2046"/>
                    <a:pt x="12055" y="2016"/>
                    <a:pt x="12078" y="2016"/>
                  </a:cubicBezTo>
                  <a:cubicBezTo>
                    <a:pt x="12150" y="2016"/>
                    <a:pt x="12248" y="2304"/>
                    <a:pt x="12272" y="2304"/>
                  </a:cubicBezTo>
                  <a:cubicBezTo>
                    <a:pt x="12274" y="2305"/>
                    <a:pt x="12275" y="2306"/>
                    <a:pt x="12276" y="2306"/>
                  </a:cubicBezTo>
                  <a:cubicBezTo>
                    <a:pt x="12294" y="2306"/>
                    <a:pt x="12222" y="2129"/>
                    <a:pt x="12214" y="2129"/>
                  </a:cubicBezTo>
                  <a:cubicBezTo>
                    <a:pt x="12214" y="2129"/>
                    <a:pt x="12213" y="2129"/>
                    <a:pt x="12213" y="2131"/>
                  </a:cubicBezTo>
                  <a:cubicBezTo>
                    <a:pt x="12213" y="2110"/>
                    <a:pt x="12215" y="2101"/>
                    <a:pt x="12220" y="2101"/>
                  </a:cubicBezTo>
                  <a:cubicBezTo>
                    <a:pt x="12241" y="2101"/>
                    <a:pt x="12308" y="2321"/>
                    <a:pt x="12328" y="2321"/>
                  </a:cubicBezTo>
                  <a:cubicBezTo>
                    <a:pt x="12329" y="2321"/>
                    <a:pt x="12330" y="2321"/>
                    <a:pt x="12330" y="2319"/>
                  </a:cubicBezTo>
                  <a:cubicBezTo>
                    <a:pt x="12316" y="2299"/>
                    <a:pt x="12265" y="2158"/>
                    <a:pt x="12301" y="2142"/>
                  </a:cubicBezTo>
                  <a:lnTo>
                    <a:pt x="12301" y="2142"/>
                  </a:lnTo>
                  <a:cubicBezTo>
                    <a:pt x="12320" y="2149"/>
                    <a:pt x="12344" y="2240"/>
                    <a:pt x="12371" y="2240"/>
                  </a:cubicBezTo>
                  <a:cubicBezTo>
                    <a:pt x="12376" y="2240"/>
                    <a:pt x="12381" y="2237"/>
                    <a:pt x="12386" y="2229"/>
                  </a:cubicBezTo>
                  <a:cubicBezTo>
                    <a:pt x="12399" y="2202"/>
                    <a:pt x="12414" y="2111"/>
                    <a:pt x="12431" y="2111"/>
                  </a:cubicBezTo>
                  <a:cubicBezTo>
                    <a:pt x="12434" y="2111"/>
                    <a:pt x="12438" y="2114"/>
                    <a:pt x="12441" y="2122"/>
                  </a:cubicBezTo>
                  <a:cubicBezTo>
                    <a:pt x="12450" y="2153"/>
                    <a:pt x="12459" y="2159"/>
                    <a:pt x="12469" y="2159"/>
                  </a:cubicBezTo>
                  <a:cubicBezTo>
                    <a:pt x="12476" y="2159"/>
                    <a:pt x="12483" y="2156"/>
                    <a:pt x="12491" y="2156"/>
                  </a:cubicBezTo>
                  <a:cubicBezTo>
                    <a:pt x="12497" y="2156"/>
                    <a:pt x="12503" y="2158"/>
                    <a:pt x="12510" y="2166"/>
                  </a:cubicBezTo>
                  <a:cubicBezTo>
                    <a:pt x="12529" y="2116"/>
                    <a:pt x="12548" y="2050"/>
                    <a:pt x="12570" y="2050"/>
                  </a:cubicBezTo>
                  <a:cubicBezTo>
                    <a:pt x="12577" y="2050"/>
                    <a:pt x="12583" y="2055"/>
                    <a:pt x="12590" y="2067"/>
                  </a:cubicBezTo>
                  <a:cubicBezTo>
                    <a:pt x="12597" y="2064"/>
                    <a:pt x="12604" y="2062"/>
                    <a:pt x="12611" y="2062"/>
                  </a:cubicBezTo>
                  <a:cubicBezTo>
                    <a:pt x="12634" y="2062"/>
                    <a:pt x="12658" y="2079"/>
                    <a:pt x="12684" y="2118"/>
                  </a:cubicBezTo>
                  <a:cubicBezTo>
                    <a:pt x="12735" y="2154"/>
                    <a:pt x="12792" y="2276"/>
                    <a:pt x="12854" y="2276"/>
                  </a:cubicBezTo>
                  <a:cubicBezTo>
                    <a:pt x="12875" y="2276"/>
                    <a:pt x="12896" y="2262"/>
                    <a:pt x="12917" y="2228"/>
                  </a:cubicBezTo>
                  <a:cubicBezTo>
                    <a:pt x="13001" y="2238"/>
                    <a:pt x="13066" y="2268"/>
                    <a:pt x="13116" y="2268"/>
                  </a:cubicBezTo>
                  <a:cubicBezTo>
                    <a:pt x="13135" y="2268"/>
                    <a:pt x="13152" y="2264"/>
                    <a:pt x="13168" y="2252"/>
                  </a:cubicBezTo>
                  <a:cubicBezTo>
                    <a:pt x="13170" y="2252"/>
                    <a:pt x="13173" y="2252"/>
                    <a:pt x="13176" y="2252"/>
                  </a:cubicBezTo>
                  <a:cubicBezTo>
                    <a:pt x="13207" y="2252"/>
                    <a:pt x="13231" y="2237"/>
                    <a:pt x="13251" y="2237"/>
                  </a:cubicBezTo>
                  <a:cubicBezTo>
                    <a:pt x="13263" y="2237"/>
                    <a:pt x="13274" y="2243"/>
                    <a:pt x="13285" y="2263"/>
                  </a:cubicBezTo>
                  <a:cubicBezTo>
                    <a:pt x="13296" y="2266"/>
                    <a:pt x="13307" y="2267"/>
                    <a:pt x="13318" y="2267"/>
                  </a:cubicBezTo>
                  <a:cubicBezTo>
                    <a:pt x="13360" y="2267"/>
                    <a:pt x="13404" y="2248"/>
                    <a:pt x="13517" y="2189"/>
                  </a:cubicBezTo>
                  <a:cubicBezTo>
                    <a:pt x="13534" y="2147"/>
                    <a:pt x="13553" y="2133"/>
                    <a:pt x="13574" y="2133"/>
                  </a:cubicBezTo>
                  <a:cubicBezTo>
                    <a:pt x="13619" y="2133"/>
                    <a:pt x="13672" y="2197"/>
                    <a:pt x="13735" y="2197"/>
                  </a:cubicBezTo>
                  <a:cubicBezTo>
                    <a:pt x="13766" y="2197"/>
                    <a:pt x="13799" y="2182"/>
                    <a:pt x="13834" y="2137"/>
                  </a:cubicBezTo>
                  <a:cubicBezTo>
                    <a:pt x="13870" y="2128"/>
                    <a:pt x="13910" y="2123"/>
                    <a:pt x="13952" y="2123"/>
                  </a:cubicBezTo>
                  <a:cubicBezTo>
                    <a:pt x="14078" y="2123"/>
                    <a:pt x="14232" y="2161"/>
                    <a:pt x="14420" y="2210"/>
                  </a:cubicBezTo>
                  <a:cubicBezTo>
                    <a:pt x="14519" y="2216"/>
                    <a:pt x="14605" y="2221"/>
                    <a:pt x="14680" y="2222"/>
                  </a:cubicBezTo>
                  <a:cubicBezTo>
                    <a:pt x="14680" y="2214"/>
                    <a:pt x="14683" y="2208"/>
                    <a:pt x="14692" y="2208"/>
                  </a:cubicBezTo>
                  <a:cubicBezTo>
                    <a:pt x="14698" y="2208"/>
                    <a:pt x="14708" y="2212"/>
                    <a:pt x="14721" y="2221"/>
                  </a:cubicBezTo>
                  <a:lnTo>
                    <a:pt x="14752" y="2221"/>
                  </a:lnTo>
                  <a:lnTo>
                    <a:pt x="14749" y="2224"/>
                  </a:lnTo>
                  <a:cubicBezTo>
                    <a:pt x="14815" y="2224"/>
                    <a:pt x="14881" y="2217"/>
                    <a:pt x="14945" y="2205"/>
                  </a:cubicBezTo>
                  <a:cubicBezTo>
                    <a:pt x="14970" y="2205"/>
                    <a:pt x="14996" y="2208"/>
                    <a:pt x="15021" y="2214"/>
                  </a:cubicBezTo>
                  <a:cubicBezTo>
                    <a:pt x="15048" y="2185"/>
                    <a:pt x="15077" y="2176"/>
                    <a:pt x="15107" y="2176"/>
                  </a:cubicBezTo>
                  <a:cubicBezTo>
                    <a:pt x="15179" y="2176"/>
                    <a:pt x="15263" y="2231"/>
                    <a:pt x="15362" y="2231"/>
                  </a:cubicBezTo>
                  <a:cubicBezTo>
                    <a:pt x="15392" y="2231"/>
                    <a:pt x="15423" y="2226"/>
                    <a:pt x="15455" y="2214"/>
                  </a:cubicBezTo>
                  <a:cubicBezTo>
                    <a:pt x="15516" y="2210"/>
                    <a:pt x="15580" y="2137"/>
                    <a:pt x="15653" y="2137"/>
                  </a:cubicBezTo>
                  <a:cubicBezTo>
                    <a:pt x="15694" y="2137"/>
                    <a:pt x="15739" y="2161"/>
                    <a:pt x="15786" y="2236"/>
                  </a:cubicBezTo>
                  <a:cubicBezTo>
                    <a:pt x="15813" y="2246"/>
                    <a:pt x="15841" y="2249"/>
                    <a:pt x="15870" y="2249"/>
                  </a:cubicBezTo>
                  <a:cubicBezTo>
                    <a:pt x="15924" y="2249"/>
                    <a:pt x="15982" y="2238"/>
                    <a:pt x="16043" y="2238"/>
                  </a:cubicBezTo>
                  <a:cubicBezTo>
                    <a:pt x="16100" y="2238"/>
                    <a:pt x="16161" y="2247"/>
                    <a:pt x="16225" y="2285"/>
                  </a:cubicBezTo>
                  <a:cubicBezTo>
                    <a:pt x="16248" y="2302"/>
                    <a:pt x="16270" y="2308"/>
                    <a:pt x="16291" y="2308"/>
                  </a:cubicBezTo>
                  <a:cubicBezTo>
                    <a:pt x="16364" y="2308"/>
                    <a:pt x="16424" y="2226"/>
                    <a:pt x="16475" y="2226"/>
                  </a:cubicBezTo>
                  <a:cubicBezTo>
                    <a:pt x="16489" y="2226"/>
                    <a:pt x="16502" y="2232"/>
                    <a:pt x="16515" y="2248"/>
                  </a:cubicBezTo>
                  <a:cubicBezTo>
                    <a:pt x="16570" y="2292"/>
                    <a:pt x="16611" y="2334"/>
                    <a:pt x="16642" y="2334"/>
                  </a:cubicBezTo>
                  <a:cubicBezTo>
                    <a:pt x="16651" y="2334"/>
                    <a:pt x="16660" y="2330"/>
                    <a:pt x="16668" y="2320"/>
                  </a:cubicBezTo>
                  <a:cubicBezTo>
                    <a:pt x="16719" y="2330"/>
                    <a:pt x="16735" y="2346"/>
                    <a:pt x="16745" y="2346"/>
                  </a:cubicBezTo>
                  <a:cubicBezTo>
                    <a:pt x="16748" y="2346"/>
                    <a:pt x="16750" y="2345"/>
                    <a:pt x="16753" y="2342"/>
                  </a:cubicBezTo>
                  <a:cubicBezTo>
                    <a:pt x="16756" y="2352"/>
                    <a:pt x="16759" y="2356"/>
                    <a:pt x="16763" y="2356"/>
                  </a:cubicBezTo>
                  <a:cubicBezTo>
                    <a:pt x="16777" y="2356"/>
                    <a:pt x="16804" y="2308"/>
                    <a:pt x="16874" y="2306"/>
                  </a:cubicBezTo>
                  <a:cubicBezTo>
                    <a:pt x="16905" y="2347"/>
                    <a:pt x="16946" y="2411"/>
                    <a:pt x="16996" y="2411"/>
                  </a:cubicBezTo>
                  <a:cubicBezTo>
                    <a:pt x="17020" y="2411"/>
                    <a:pt x="17046" y="2397"/>
                    <a:pt x="17074" y="2360"/>
                  </a:cubicBezTo>
                  <a:cubicBezTo>
                    <a:pt x="17126" y="2368"/>
                    <a:pt x="17188" y="2381"/>
                    <a:pt x="17261" y="2381"/>
                  </a:cubicBezTo>
                  <a:cubicBezTo>
                    <a:pt x="17312" y="2381"/>
                    <a:pt x="17368" y="2375"/>
                    <a:pt x="17430" y="2356"/>
                  </a:cubicBezTo>
                  <a:cubicBezTo>
                    <a:pt x="17574" y="2415"/>
                    <a:pt x="17684" y="2441"/>
                    <a:pt x="17767" y="2441"/>
                  </a:cubicBezTo>
                  <a:cubicBezTo>
                    <a:pt x="17857" y="2441"/>
                    <a:pt x="17915" y="2410"/>
                    <a:pt x="17950" y="2356"/>
                  </a:cubicBezTo>
                  <a:cubicBezTo>
                    <a:pt x="17957" y="2347"/>
                    <a:pt x="17963" y="2341"/>
                    <a:pt x="17968" y="2333"/>
                  </a:cubicBezTo>
                  <a:cubicBezTo>
                    <a:pt x="17961" y="2318"/>
                    <a:pt x="17961" y="2299"/>
                    <a:pt x="17978" y="2291"/>
                  </a:cubicBezTo>
                  <a:cubicBezTo>
                    <a:pt x="17984" y="2277"/>
                    <a:pt x="17992" y="2271"/>
                    <a:pt x="18002" y="2271"/>
                  </a:cubicBezTo>
                  <a:cubicBezTo>
                    <a:pt x="18048" y="2271"/>
                    <a:pt x="18144" y="2393"/>
                    <a:pt x="18323" y="2393"/>
                  </a:cubicBezTo>
                  <a:cubicBezTo>
                    <a:pt x="18326" y="2393"/>
                    <a:pt x="18329" y="2393"/>
                    <a:pt x="18332" y="2393"/>
                  </a:cubicBezTo>
                  <a:cubicBezTo>
                    <a:pt x="18525" y="2362"/>
                    <a:pt x="18635" y="2321"/>
                    <a:pt x="18692" y="2321"/>
                  </a:cubicBezTo>
                  <a:cubicBezTo>
                    <a:pt x="18702" y="2321"/>
                    <a:pt x="18710" y="2322"/>
                    <a:pt x="18716" y="2324"/>
                  </a:cubicBezTo>
                  <a:cubicBezTo>
                    <a:pt x="18751" y="2330"/>
                    <a:pt x="18751" y="2371"/>
                    <a:pt x="18735" y="2371"/>
                  </a:cubicBezTo>
                  <a:cubicBezTo>
                    <a:pt x="18728" y="2371"/>
                    <a:pt x="18719" y="2364"/>
                    <a:pt x="18707" y="2345"/>
                  </a:cubicBezTo>
                  <a:cubicBezTo>
                    <a:pt x="18688" y="2364"/>
                    <a:pt x="18663" y="2370"/>
                    <a:pt x="18639" y="2370"/>
                  </a:cubicBezTo>
                  <a:cubicBezTo>
                    <a:pt x="18611" y="2370"/>
                    <a:pt x="18585" y="2362"/>
                    <a:pt x="18574" y="2362"/>
                  </a:cubicBezTo>
                  <a:cubicBezTo>
                    <a:pt x="18560" y="2362"/>
                    <a:pt x="18570" y="2375"/>
                    <a:pt x="18634" y="2435"/>
                  </a:cubicBezTo>
                  <a:cubicBezTo>
                    <a:pt x="18668" y="2448"/>
                    <a:pt x="18702" y="2451"/>
                    <a:pt x="18736" y="2451"/>
                  </a:cubicBezTo>
                  <a:cubicBezTo>
                    <a:pt x="18769" y="2451"/>
                    <a:pt x="18803" y="2448"/>
                    <a:pt x="18839" y="2448"/>
                  </a:cubicBezTo>
                  <a:cubicBezTo>
                    <a:pt x="18876" y="2448"/>
                    <a:pt x="18915" y="2451"/>
                    <a:pt x="18957" y="2464"/>
                  </a:cubicBezTo>
                  <a:cubicBezTo>
                    <a:pt x="19078" y="2359"/>
                    <a:pt x="19223" y="2318"/>
                    <a:pt x="19411" y="2312"/>
                  </a:cubicBezTo>
                  <a:cubicBezTo>
                    <a:pt x="19414" y="2311"/>
                    <a:pt x="19416" y="2311"/>
                    <a:pt x="19418" y="2311"/>
                  </a:cubicBezTo>
                  <a:cubicBezTo>
                    <a:pt x="19511" y="2311"/>
                    <a:pt x="19638" y="2619"/>
                    <a:pt x="19751" y="2619"/>
                  </a:cubicBezTo>
                  <a:cubicBezTo>
                    <a:pt x="19755" y="2619"/>
                    <a:pt x="19758" y="2619"/>
                    <a:pt x="19761" y="2618"/>
                  </a:cubicBezTo>
                  <a:cubicBezTo>
                    <a:pt x="19796" y="2614"/>
                    <a:pt x="19832" y="2612"/>
                    <a:pt x="19870" y="2612"/>
                  </a:cubicBezTo>
                  <a:cubicBezTo>
                    <a:pt x="19961" y="2612"/>
                    <a:pt x="20059" y="2624"/>
                    <a:pt x="20166" y="2647"/>
                  </a:cubicBezTo>
                  <a:cubicBezTo>
                    <a:pt x="20316" y="2625"/>
                    <a:pt x="20416" y="2603"/>
                    <a:pt x="20484" y="2490"/>
                  </a:cubicBezTo>
                  <a:cubicBezTo>
                    <a:pt x="20518" y="2505"/>
                    <a:pt x="20544" y="2516"/>
                    <a:pt x="20566" y="2516"/>
                  </a:cubicBezTo>
                  <a:cubicBezTo>
                    <a:pt x="20589" y="2516"/>
                    <a:pt x="20606" y="2503"/>
                    <a:pt x="20620" y="2469"/>
                  </a:cubicBezTo>
                  <a:cubicBezTo>
                    <a:pt x="20656" y="2473"/>
                    <a:pt x="20674" y="2522"/>
                    <a:pt x="20714" y="2522"/>
                  </a:cubicBezTo>
                  <a:cubicBezTo>
                    <a:pt x="20737" y="2522"/>
                    <a:pt x="20766" y="2507"/>
                    <a:pt x="20809" y="2459"/>
                  </a:cubicBezTo>
                  <a:cubicBezTo>
                    <a:pt x="20871" y="2402"/>
                    <a:pt x="20960" y="2417"/>
                    <a:pt x="21096" y="2407"/>
                  </a:cubicBezTo>
                  <a:cubicBezTo>
                    <a:pt x="21169" y="2446"/>
                    <a:pt x="21238" y="2461"/>
                    <a:pt x="21304" y="2461"/>
                  </a:cubicBezTo>
                  <a:cubicBezTo>
                    <a:pt x="21491" y="2461"/>
                    <a:pt x="21657" y="2347"/>
                    <a:pt x="21855" y="2347"/>
                  </a:cubicBezTo>
                  <a:cubicBezTo>
                    <a:pt x="21868" y="2347"/>
                    <a:pt x="21882" y="2347"/>
                    <a:pt x="21896" y="2348"/>
                  </a:cubicBezTo>
                  <a:cubicBezTo>
                    <a:pt x="22017" y="2360"/>
                    <a:pt x="22475" y="2495"/>
                    <a:pt x="22498" y="2495"/>
                  </a:cubicBezTo>
                  <a:cubicBezTo>
                    <a:pt x="23137" y="2466"/>
                    <a:pt x="23741" y="2253"/>
                    <a:pt x="24388" y="2253"/>
                  </a:cubicBezTo>
                  <a:cubicBezTo>
                    <a:pt x="24563" y="2253"/>
                    <a:pt x="24742" y="2268"/>
                    <a:pt x="24926" y="2308"/>
                  </a:cubicBezTo>
                  <a:cubicBezTo>
                    <a:pt x="24951" y="2317"/>
                    <a:pt x="24977" y="2320"/>
                    <a:pt x="25003" y="2320"/>
                  </a:cubicBezTo>
                  <a:cubicBezTo>
                    <a:pt x="25093" y="2320"/>
                    <a:pt x="25193" y="2280"/>
                    <a:pt x="25306" y="2280"/>
                  </a:cubicBezTo>
                  <a:cubicBezTo>
                    <a:pt x="25359" y="2280"/>
                    <a:pt x="25416" y="2289"/>
                    <a:pt x="25475" y="2315"/>
                  </a:cubicBezTo>
                  <a:cubicBezTo>
                    <a:pt x="25550" y="2331"/>
                    <a:pt x="25631" y="2336"/>
                    <a:pt x="25716" y="2336"/>
                  </a:cubicBezTo>
                  <a:cubicBezTo>
                    <a:pt x="25757" y="2336"/>
                    <a:pt x="25799" y="2335"/>
                    <a:pt x="25842" y="2333"/>
                  </a:cubicBezTo>
                  <a:cubicBezTo>
                    <a:pt x="25975" y="2327"/>
                    <a:pt x="26120" y="2313"/>
                    <a:pt x="26279" y="2305"/>
                  </a:cubicBezTo>
                  <a:cubicBezTo>
                    <a:pt x="26312" y="2299"/>
                    <a:pt x="26343" y="2296"/>
                    <a:pt x="26373" y="2296"/>
                  </a:cubicBezTo>
                  <a:cubicBezTo>
                    <a:pt x="26437" y="2296"/>
                    <a:pt x="26496" y="2306"/>
                    <a:pt x="26551" y="2306"/>
                  </a:cubicBezTo>
                  <a:cubicBezTo>
                    <a:pt x="26566" y="2306"/>
                    <a:pt x="26580" y="2306"/>
                    <a:pt x="26594" y="2304"/>
                  </a:cubicBezTo>
                  <a:cubicBezTo>
                    <a:pt x="26625" y="2335"/>
                    <a:pt x="26655" y="2344"/>
                    <a:pt x="26682" y="2344"/>
                  </a:cubicBezTo>
                  <a:cubicBezTo>
                    <a:pt x="26722" y="2344"/>
                    <a:pt x="26757" y="2326"/>
                    <a:pt x="26791" y="2326"/>
                  </a:cubicBezTo>
                  <a:cubicBezTo>
                    <a:pt x="26804" y="2326"/>
                    <a:pt x="26817" y="2329"/>
                    <a:pt x="26829" y="2337"/>
                  </a:cubicBezTo>
                  <a:cubicBezTo>
                    <a:pt x="26916" y="2352"/>
                    <a:pt x="26984" y="2402"/>
                    <a:pt x="27035" y="2402"/>
                  </a:cubicBezTo>
                  <a:cubicBezTo>
                    <a:pt x="27061" y="2402"/>
                    <a:pt x="27082" y="2389"/>
                    <a:pt x="27099" y="2351"/>
                  </a:cubicBezTo>
                  <a:cubicBezTo>
                    <a:pt x="27161" y="2305"/>
                    <a:pt x="27176" y="2278"/>
                    <a:pt x="27167" y="2278"/>
                  </a:cubicBezTo>
                  <a:cubicBezTo>
                    <a:pt x="27160" y="2278"/>
                    <a:pt x="27142" y="2291"/>
                    <a:pt x="27119" y="2319"/>
                  </a:cubicBezTo>
                  <a:cubicBezTo>
                    <a:pt x="27126" y="2311"/>
                    <a:pt x="27080" y="2310"/>
                    <a:pt x="27038" y="2310"/>
                  </a:cubicBezTo>
                  <a:cubicBezTo>
                    <a:pt x="27032" y="2310"/>
                    <a:pt x="27025" y="2310"/>
                    <a:pt x="27020" y="2310"/>
                  </a:cubicBezTo>
                  <a:cubicBezTo>
                    <a:pt x="26957" y="2310"/>
                    <a:pt x="26926" y="2309"/>
                    <a:pt x="27151" y="2277"/>
                  </a:cubicBezTo>
                  <a:cubicBezTo>
                    <a:pt x="27320" y="2253"/>
                    <a:pt x="27616" y="2242"/>
                    <a:pt x="27863" y="2242"/>
                  </a:cubicBezTo>
                  <a:cubicBezTo>
                    <a:pt x="27944" y="2242"/>
                    <a:pt x="28020" y="2243"/>
                    <a:pt x="28084" y="2245"/>
                  </a:cubicBezTo>
                  <a:cubicBezTo>
                    <a:pt x="28726" y="2270"/>
                    <a:pt x="28720" y="2362"/>
                    <a:pt x="29362" y="2387"/>
                  </a:cubicBezTo>
                  <a:cubicBezTo>
                    <a:pt x="29283" y="2360"/>
                    <a:pt x="29252" y="2286"/>
                    <a:pt x="29297" y="2238"/>
                  </a:cubicBezTo>
                  <a:lnTo>
                    <a:pt x="29297" y="2238"/>
                  </a:lnTo>
                  <a:cubicBezTo>
                    <a:pt x="29330" y="2278"/>
                    <a:pt x="29397" y="2297"/>
                    <a:pt x="29465" y="2297"/>
                  </a:cubicBezTo>
                  <a:cubicBezTo>
                    <a:pt x="29539" y="2297"/>
                    <a:pt x="29612" y="2274"/>
                    <a:pt x="29640" y="2228"/>
                  </a:cubicBezTo>
                  <a:cubicBezTo>
                    <a:pt x="29710" y="2234"/>
                    <a:pt x="29817" y="2236"/>
                    <a:pt x="29941" y="2236"/>
                  </a:cubicBezTo>
                  <a:cubicBezTo>
                    <a:pt x="30176" y="2236"/>
                    <a:pt x="30474" y="2229"/>
                    <a:pt x="30712" y="2229"/>
                  </a:cubicBezTo>
                  <a:cubicBezTo>
                    <a:pt x="30932" y="2229"/>
                    <a:pt x="31101" y="2235"/>
                    <a:pt x="31121" y="2261"/>
                  </a:cubicBezTo>
                  <a:cubicBezTo>
                    <a:pt x="31109" y="2245"/>
                    <a:pt x="31094" y="2225"/>
                    <a:pt x="31080" y="2208"/>
                  </a:cubicBezTo>
                  <a:cubicBezTo>
                    <a:pt x="31082" y="2208"/>
                    <a:pt x="31084" y="2208"/>
                    <a:pt x="31086" y="2208"/>
                  </a:cubicBezTo>
                  <a:cubicBezTo>
                    <a:pt x="31116" y="2208"/>
                    <a:pt x="31161" y="2272"/>
                    <a:pt x="31221" y="2312"/>
                  </a:cubicBezTo>
                  <a:cubicBezTo>
                    <a:pt x="31221" y="2317"/>
                    <a:pt x="31224" y="2320"/>
                    <a:pt x="31226" y="2324"/>
                  </a:cubicBezTo>
                  <a:cubicBezTo>
                    <a:pt x="31229" y="2339"/>
                    <a:pt x="31232" y="2345"/>
                    <a:pt x="31235" y="2345"/>
                  </a:cubicBezTo>
                  <a:cubicBezTo>
                    <a:pt x="31238" y="2345"/>
                    <a:pt x="31242" y="2338"/>
                    <a:pt x="31246" y="2326"/>
                  </a:cubicBezTo>
                  <a:cubicBezTo>
                    <a:pt x="31247" y="2326"/>
                    <a:pt x="31248" y="2327"/>
                    <a:pt x="31249" y="2328"/>
                  </a:cubicBezTo>
                  <a:cubicBezTo>
                    <a:pt x="31308" y="2338"/>
                    <a:pt x="31345" y="2341"/>
                    <a:pt x="31366" y="2341"/>
                  </a:cubicBezTo>
                  <a:cubicBezTo>
                    <a:pt x="31441" y="2341"/>
                    <a:pt x="31318" y="2295"/>
                    <a:pt x="31255" y="2295"/>
                  </a:cubicBezTo>
                  <a:cubicBezTo>
                    <a:pt x="31254" y="2295"/>
                    <a:pt x="31254" y="2295"/>
                    <a:pt x="31253" y="2295"/>
                  </a:cubicBezTo>
                  <a:cubicBezTo>
                    <a:pt x="31276" y="2192"/>
                    <a:pt x="31309" y="1970"/>
                    <a:pt x="31370" y="1970"/>
                  </a:cubicBezTo>
                  <a:cubicBezTo>
                    <a:pt x="31374" y="1970"/>
                    <a:pt x="31379" y="1971"/>
                    <a:pt x="31383" y="1973"/>
                  </a:cubicBezTo>
                  <a:cubicBezTo>
                    <a:pt x="31419" y="1981"/>
                    <a:pt x="31464" y="2029"/>
                    <a:pt x="31519" y="2029"/>
                  </a:cubicBezTo>
                  <a:cubicBezTo>
                    <a:pt x="31540" y="2029"/>
                    <a:pt x="31563" y="2021"/>
                    <a:pt x="31588" y="2001"/>
                  </a:cubicBezTo>
                  <a:lnTo>
                    <a:pt x="31588" y="2001"/>
                  </a:lnTo>
                  <a:cubicBezTo>
                    <a:pt x="31557" y="2027"/>
                    <a:pt x="32020" y="2048"/>
                    <a:pt x="32491" y="2048"/>
                  </a:cubicBezTo>
                  <a:cubicBezTo>
                    <a:pt x="32905" y="2048"/>
                    <a:pt x="33326" y="2032"/>
                    <a:pt x="33425" y="1987"/>
                  </a:cubicBezTo>
                  <a:cubicBezTo>
                    <a:pt x="33536" y="2180"/>
                    <a:pt x="34057" y="2226"/>
                    <a:pt x="34275" y="2226"/>
                  </a:cubicBezTo>
                  <a:cubicBezTo>
                    <a:pt x="34319" y="2226"/>
                    <a:pt x="34351" y="2224"/>
                    <a:pt x="34364" y="2221"/>
                  </a:cubicBezTo>
                  <a:cubicBezTo>
                    <a:pt x="34385" y="2217"/>
                    <a:pt x="34406" y="2215"/>
                    <a:pt x="34427" y="2215"/>
                  </a:cubicBezTo>
                  <a:cubicBezTo>
                    <a:pt x="34488" y="2215"/>
                    <a:pt x="34550" y="2230"/>
                    <a:pt x="34608" y="2245"/>
                  </a:cubicBezTo>
                  <a:cubicBezTo>
                    <a:pt x="34685" y="2266"/>
                    <a:pt x="35031" y="2266"/>
                    <a:pt x="35363" y="2266"/>
                  </a:cubicBezTo>
                  <a:cubicBezTo>
                    <a:pt x="35694" y="2266"/>
                    <a:pt x="36011" y="2266"/>
                    <a:pt x="36027" y="2287"/>
                  </a:cubicBezTo>
                  <a:cubicBezTo>
                    <a:pt x="36051" y="2285"/>
                    <a:pt x="36069" y="2282"/>
                    <a:pt x="36090" y="2282"/>
                  </a:cubicBezTo>
                  <a:cubicBezTo>
                    <a:pt x="36122" y="2282"/>
                    <a:pt x="36162" y="2288"/>
                    <a:pt x="36242" y="2314"/>
                  </a:cubicBezTo>
                  <a:cubicBezTo>
                    <a:pt x="36290" y="2318"/>
                    <a:pt x="36353" y="2340"/>
                    <a:pt x="36436" y="2340"/>
                  </a:cubicBezTo>
                  <a:cubicBezTo>
                    <a:pt x="36469" y="2340"/>
                    <a:pt x="36505" y="2336"/>
                    <a:pt x="36545" y="2327"/>
                  </a:cubicBezTo>
                  <a:cubicBezTo>
                    <a:pt x="36582" y="2344"/>
                    <a:pt x="36621" y="2350"/>
                    <a:pt x="36664" y="2350"/>
                  </a:cubicBezTo>
                  <a:cubicBezTo>
                    <a:pt x="36735" y="2350"/>
                    <a:pt x="36814" y="2335"/>
                    <a:pt x="36904" y="2335"/>
                  </a:cubicBezTo>
                  <a:cubicBezTo>
                    <a:pt x="36971" y="2335"/>
                    <a:pt x="37044" y="2343"/>
                    <a:pt x="37124" y="2371"/>
                  </a:cubicBezTo>
                  <a:cubicBezTo>
                    <a:pt x="37331" y="2388"/>
                    <a:pt x="37480" y="2393"/>
                    <a:pt x="37587" y="2397"/>
                  </a:cubicBezTo>
                  <a:cubicBezTo>
                    <a:pt x="37598" y="2390"/>
                    <a:pt x="37611" y="2384"/>
                    <a:pt x="37626" y="2375"/>
                  </a:cubicBezTo>
                  <a:cubicBezTo>
                    <a:pt x="37652" y="2379"/>
                    <a:pt x="37675" y="2383"/>
                    <a:pt x="37695" y="2385"/>
                  </a:cubicBezTo>
                  <a:cubicBezTo>
                    <a:pt x="37665" y="2385"/>
                    <a:pt x="37633" y="2389"/>
                    <a:pt x="37604" y="2397"/>
                  </a:cubicBezTo>
                  <a:cubicBezTo>
                    <a:pt x="37682" y="2401"/>
                    <a:pt x="37735" y="2404"/>
                    <a:pt x="37768" y="2413"/>
                  </a:cubicBezTo>
                  <a:cubicBezTo>
                    <a:pt x="37789" y="2425"/>
                    <a:pt x="37803" y="2430"/>
                    <a:pt x="37810" y="2430"/>
                  </a:cubicBezTo>
                  <a:cubicBezTo>
                    <a:pt x="37828" y="2430"/>
                    <a:pt x="37801" y="2399"/>
                    <a:pt x="37756" y="2399"/>
                  </a:cubicBezTo>
                  <a:cubicBezTo>
                    <a:pt x="37755" y="2399"/>
                    <a:pt x="37754" y="2399"/>
                    <a:pt x="37752" y="2399"/>
                  </a:cubicBezTo>
                  <a:cubicBezTo>
                    <a:pt x="37742" y="2395"/>
                    <a:pt x="37733" y="2392"/>
                    <a:pt x="37723" y="2390"/>
                  </a:cubicBezTo>
                  <a:lnTo>
                    <a:pt x="37723" y="2390"/>
                  </a:lnTo>
                  <a:cubicBezTo>
                    <a:pt x="37756" y="2394"/>
                    <a:pt x="37782" y="2395"/>
                    <a:pt x="37803" y="2395"/>
                  </a:cubicBezTo>
                  <a:cubicBezTo>
                    <a:pt x="37879" y="2395"/>
                    <a:pt x="37882" y="2375"/>
                    <a:pt x="37890" y="2366"/>
                  </a:cubicBezTo>
                  <a:cubicBezTo>
                    <a:pt x="37890" y="2366"/>
                    <a:pt x="37890" y="2366"/>
                    <a:pt x="37891" y="2366"/>
                  </a:cubicBezTo>
                  <a:cubicBezTo>
                    <a:pt x="37904" y="2366"/>
                    <a:pt x="37933" y="2311"/>
                    <a:pt x="38227" y="2289"/>
                  </a:cubicBezTo>
                  <a:cubicBezTo>
                    <a:pt x="38245" y="2294"/>
                    <a:pt x="38262" y="2296"/>
                    <a:pt x="38280" y="2296"/>
                  </a:cubicBezTo>
                  <a:cubicBezTo>
                    <a:pt x="38340" y="2296"/>
                    <a:pt x="38396" y="2271"/>
                    <a:pt x="38449" y="2271"/>
                  </a:cubicBezTo>
                  <a:cubicBezTo>
                    <a:pt x="38466" y="2271"/>
                    <a:pt x="38482" y="2273"/>
                    <a:pt x="38498" y="2280"/>
                  </a:cubicBezTo>
                  <a:cubicBezTo>
                    <a:pt x="38524" y="2258"/>
                    <a:pt x="38549" y="2249"/>
                    <a:pt x="38574" y="2249"/>
                  </a:cubicBezTo>
                  <a:cubicBezTo>
                    <a:pt x="38625" y="2249"/>
                    <a:pt x="38673" y="2285"/>
                    <a:pt x="38718" y="2318"/>
                  </a:cubicBezTo>
                  <a:cubicBezTo>
                    <a:pt x="38787" y="2411"/>
                    <a:pt x="39053" y="2553"/>
                    <a:pt x="39113" y="2641"/>
                  </a:cubicBezTo>
                  <a:cubicBezTo>
                    <a:pt x="39137" y="2622"/>
                    <a:pt x="39162" y="2612"/>
                    <a:pt x="39187" y="2612"/>
                  </a:cubicBezTo>
                  <a:cubicBezTo>
                    <a:pt x="39219" y="2612"/>
                    <a:pt x="39251" y="2628"/>
                    <a:pt x="39283" y="2660"/>
                  </a:cubicBezTo>
                  <a:cubicBezTo>
                    <a:pt x="39287" y="2664"/>
                    <a:pt x="39292" y="2665"/>
                    <a:pt x="39299" y="2665"/>
                  </a:cubicBezTo>
                  <a:cubicBezTo>
                    <a:pt x="39392" y="2665"/>
                    <a:pt x="39757" y="2373"/>
                    <a:pt x="39856" y="2373"/>
                  </a:cubicBezTo>
                  <a:cubicBezTo>
                    <a:pt x="39864" y="2373"/>
                    <a:pt x="39871" y="2375"/>
                    <a:pt x="39875" y="2379"/>
                  </a:cubicBezTo>
                  <a:cubicBezTo>
                    <a:pt x="39933" y="2387"/>
                    <a:pt x="39994" y="2371"/>
                    <a:pt x="40063" y="2440"/>
                  </a:cubicBezTo>
                  <a:cubicBezTo>
                    <a:pt x="40090" y="2438"/>
                    <a:pt x="40113" y="2437"/>
                    <a:pt x="40133" y="2437"/>
                  </a:cubicBezTo>
                  <a:cubicBezTo>
                    <a:pt x="40246" y="2437"/>
                    <a:pt x="40263" y="2468"/>
                    <a:pt x="40273" y="2468"/>
                  </a:cubicBezTo>
                  <a:cubicBezTo>
                    <a:pt x="40274" y="2468"/>
                    <a:pt x="40275" y="2467"/>
                    <a:pt x="40277" y="2465"/>
                  </a:cubicBezTo>
                  <a:cubicBezTo>
                    <a:pt x="40282" y="2463"/>
                    <a:pt x="40287" y="2374"/>
                    <a:pt x="40309" y="2374"/>
                  </a:cubicBezTo>
                  <a:cubicBezTo>
                    <a:pt x="40315" y="2374"/>
                    <a:pt x="40322" y="2380"/>
                    <a:pt x="40330" y="2395"/>
                  </a:cubicBezTo>
                  <a:cubicBezTo>
                    <a:pt x="40370" y="2395"/>
                    <a:pt x="40438" y="2375"/>
                    <a:pt x="40563" y="2354"/>
                  </a:cubicBezTo>
                  <a:cubicBezTo>
                    <a:pt x="40619" y="2378"/>
                    <a:pt x="40665" y="2386"/>
                    <a:pt x="40702" y="2386"/>
                  </a:cubicBezTo>
                  <a:cubicBezTo>
                    <a:pt x="40750" y="2386"/>
                    <a:pt x="40785" y="2374"/>
                    <a:pt x="40811" y="2370"/>
                  </a:cubicBezTo>
                  <a:cubicBezTo>
                    <a:pt x="40844" y="2311"/>
                    <a:pt x="40862" y="2286"/>
                    <a:pt x="40875" y="2286"/>
                  </a:cubicBezTo>
                  <a:cubicBezTo>
                    <a:pt x="40881" y="2286"/>
                    <a:pt x="40885" y="2290"/>
                    <a:pt x="40889" y="2298"/>
                  </a:cubicBezTo>
                  <a:cubicBezTo>
                    <a:pt x="40893" y="2300"/>
                    <a:pt x="40897" y="2301"/>
                    <a:pt x="40901" y="2301"/>
                  </a:cubicBezTo>
                  <a:cubicBezTo>
                    <a:pt x="40918" y="2301"/>
                    <a:pt x="40939" y="2278"/>
                    <a:pt x="41063" y="2273"/>
                  </a:cubicBezTo>
                  <a:cubicBezTo>
                    <a:pt x="41101" y="2293"/>
                    <a:pt x="41139" y="2305"/>
                    <a:pt x="41181" y="2305"/>
                  </a:cubicBezTo>
                  <a:cubicBezTo>
                    <a:pt x="41224" y="2305"/>
                    <a:pt x="41271" y="2293"/>
                    <a:pt x="41328" y="2263"/>
                  </a:cubicBezTo>
                  <a:lnTo>
                    <a:pt x="41328" y="2263"/>
                  </a:lnTo>
                  <a:cubicBezTo>
                    <a:pt x="41369" y="2271"/>
                    <a:pt x="41189" y="2499"/>
                    <a:pt x="41122" y="2577"/>
                  </a:cubicBezTo>
                  <a:cubicBezTo>
                    <a:pt x="41284" y="2477"/>
                    <a:pt x="42609" y="2393"/>
                    <a:pt x="42767" y="2393"/>
                  </a:cubicBezTo>
                  <a:cubicBezTo>
                    <a:pt x="42771" y="2393"/>
                    <a:pt x="42773" y="2393"/>
                    <a:pt x="42776" y="2393"/>
                  </a:cubicBezTo>
                  <a:cubicBezTo>
                    <a:pt x="42783" y="2397"/>
                    <a:pt x="42790" y="2399"/>
                    <a:pt x="42797" y="2399"/>
                  </a:cubicBezTo>
                  <a:cubicBezTo>
                    <a:pt x="42834" y="2399"/>
                    <a:pt x="42872" y="2349"/>
                    <a:pt x="42914" y="2349"/>
                  </a:cubicBezTo>
                  <a:cubicBezTo>
                    <a:pt x="42929" y="2349"/>
                    <a:pt x="42944" y="2356"/>
                    <a:pt x="42960" y="2374"/>
                  </a:cubicBezTo>
                  <a:cubicBezTo>
                    <a:pt x="42984" y="2392"/>
                    <a:pt x="43009" y="2395"/>
                    <a:pt x="43034" y="2395"/>
                  </a:cubicBezTo>
                  <a:cubicBezTo>
                    <a:pt x="43052" y="2395"/>
                    <a:pt x="43071" y="2393"/>
                    <a:pt x="43090" y="2393"/>
                  </a:cubicBezTo>
                  <a:cubicBezTo>
                    <a:pt x="43118" y="2393"/>
                    <a:pt x="43147" y="2398"/>
                    <a:pt x="43177" y="2418"/>
                  </a:cubicBezTo>
                  <a:cubicBezTo>
                    <a:pt x="43203" y="2428"/>
                    <a:pt x="43230" y="2432"/>
                    <a:pt x="43257" y="2432"/>
                  </a:cubicBezTo>
                  <a:cubicBezTo>
                    <a:pt x="43325" y="2432"/>
                    <a:pt x="43397" y="2411"/>
                    <a:pt x="43474" y="2411"/>
                  </a:cubicBezTo>
                  <a:cubicBezTo>
                    <a:pt x="43520" y="2411"/>
                    <a:pt x="43567" y="2418"/>
                    <a:pt x="43617" y="2443"/>
                  </a:cubicBezTo>
                  <a:cubicBezTo>
                    <a:pt x="43667" y="2417"/>
                    <a:pt x="43718" y="2392"/>
                    <a:pt x="43772" y="2392"/>
                  </a:cubicBezTo>
                  <a:cubicBezTo>
                    <a:pt x="43806" y="2392"/>
                    <a:pt x="43842" y="2403"/>
                    <a:pt x="43879" y="2431"/>
                  </a:cubicBezTo>
                  <a:cubicBezTo>
                    <a:pt x="43933" y="2472"/>
                    <a:pt x="43995" y="2488"/>
                    <a:pt x="44064" y="2488"/>
                  </a:cubicBezTo>
                  <a:cubicBezTo>
                    <a:pt x="44303" y="2488"/>
                    <a:pt x="44619" y="2291"/>
                    <a:pt x="44952" y="2291"/>
                  </a:cubicBezTo>
                  <a:cubicBezTo>
                    <a:pt x="44953" y="2291"/>
                    <a:pt x="44955" y="2291"/>
                    <a:pt x="44957" y="2291"/>
                  </a:cubicBezTo>
                  <a:cubicBezTo>
                    <a:pt x="45001" y="2291"/>
                    <a:pt x="45046" y="2295"/>
                    <a:pt x="45090" y="2301"/>
                  </a:cubicBezTo>
                  <a:cubicBezTo>
                    <a:pt x="45089" y="2296"/>
                    <a:pt x="45088" y="2290"/>
                    <a:pt x="45086" y="2284"/>
                  </a:cubicBezTo>
                  <a:cubicBezTo>
                    <a:pt x="45084" y="2277"/>
                    <a:pt x="45080" y="2270"/>
                    <a:pt x="45078" y="2264"/>
                  </a:cubicBezTo>
                  <a:lnTo>
                    <a:pt x="45078" y="2264"/>
                  </a:lnTo>
                  <a:cubicBezTo>
                    <a:pt x="45086" y="2269"/>
                    <a:pt x="45096" y="2272"/>
                    <a:pt x="45106" y="2272"/>
                  </a:cubicBezTo>
                  <a:cubicBezTo>
                    <a:pt x="45112" y="2272"/>
                    <a:pt x="45119" y="2271"/>
                    <a:pt x="45125" y="2268"/>
                  </a:cubicBezTo>
                  <a:cubicBezTo>
                    <a:pt x="45162" y="2244"/>
                    <a:pt x="45216" y="2233"/>
                    <a:pt x="45295" y="2219"/>
                  </a:cubicBezTo>
                  <a:cubicBezTo>
                    <a:pt x="45361" y="2230"/>
                    <a:pt x="45444" y="2283"/>
                    <a:pt x="45545" y="2283"/>
                  </a:cubicBezTo>
                  <a:cubicBezTo>
                    <a:pt x="45567" y="2283"/>
                    <a:pt x="45590" y="2280"/>
                    <a:pt x="45613" y="2275"/>
                  </a:cubicBezTo>
                  <a:cubicBezTo>
                    <a:pt x="45651" y="2291"/>
                    <a:pt x="45686" y="2297"/>
                    <a:pt x="45720" y="2297"/>
                  </a:cubicBezTo>
                  <a:cubicBezTo>
                    <a:pt x="45778" y="2297"/>
                    <a:pt x="45830" y="2279"/>
                    <a:pt x="45878" y="2266"/>
                  </a:cubicBezTo>
                  <a:lnTo>
                    <a:pt x="45893" y="2261"/>
                  </a:lnTo>
                  <a:cubicBezTo>
                    <a:pt x="45873" y="2228"/>
                    <a:pt x="45867" y="2169"/>
                    <a:pt x="45888" y="2169"/>
                  </a:cubicBezTo>
                  <a:cubicBezTo>
                    <a:pt x="45894" y="2169"/>
                    <a:pt x="45902" y="2174"/>
                    <a:pt x="45913" y="2187"/>
                  </a:cubicBezTo>
                  <a:cubicBezTo>
                    <a:pt x="45950" y="2124"/>
                    <a:pt x="45990" y="2146"/>
                    <a:pt x="46029" y="2109"/>
                  </a:cubicBezTo>
                  <a:cubicBezTo>
                    <a:pt x="46063" y="2139"/>
                    <a:pt x="46097" y="2183"/>
                    <a:pt x="46131" y="2183"/>
                  </a:cubicBezTo>
                  <a:cubicBezTo>
                    <a:pt x="46140" y="2183"/>
                    <a:pt x="46148" y="2180"/>
                    <a:pt x="46157" y="2174"/>
                  </a:cubicBezTo>
                  <a:cubicBezTo>
                    <a:pt x="46162" y="2168"/>
                    <a:pt x="46171" y="2164"/>
                    <a:pt x="46179" y="2164"/>
                  </a:cubicBezTo>
                  <a:cubicBezTo>
                    <a:pt x="46185" y="2164"/>
                    <a:pt x="46192" y="2166"/>
                    <a:pt x="46197" y="2170"/>
                  </a:cubicBezTo>
                  <a:cubicBezTo>
                    <a:pt x="46240" y="2170"/>
                    <a:pt x="46274" y="2201"/>
                    <a:pt x="46296" y="2247"/>
                  </a:cubicBezTo>
                  <a:cubicBezTo>
                    <a:pt x="46328" y="2270"/>
                    <a:pt x="46341" y="2287"/>
                    <a:pt x="46340" y="2296"/>
                  </a:cubicBezTo>
                  <a:cubicBezTo>
                    <a:pt x="46496" y="2366"/>
                    <a:pt x="46861" y="2410"/>
                    <a:pt x="47195" y="2410"/>
                  </a:cubicBezTo>
                  <a:cubicBezTo>
                    <a:pt x="47461" y="2410"/>
                    <a:pt x="47707" y="2382"/>
                    <a:pt x="47812" y="2318"/>
                  </a:cubicBezTo>
                  <a:cubicBezTo>
                    <a:pt x="47841" y="2350"/>
                    <a:pt x="47870" y="2362"/>
                    <a:pt x="47899" y="2362"/>
                  </a:cubicBezTo>
                  <a:cubicBezTo>
                    <a:pt x="47980" y="2362"/>
                    <a:pt x="48064" y="2270"/>
                    <a:pt x="48155" y="2270"/>
                  </a:cubicBezTo>
                  <a:cubicBezTo>
                    <a:pt x="48164" y="2270"/>
                    <a:pt x="48173" y="2271"/>
                    <a:pt x="48182" y="2273"/>
                  </a:cubicBezTo>
                  <a:cubicBezTo>
                    <a:pt x="48265" y="2196"/>
                    <a:pt x="48353" y="2152"/>
                    <a:pt x="48447" y="2152"/>
                  </a:cubicBezTo>
                  <a:cubicBezTo>
                    <a:pt x="48502" y="2152"/>
                    <a:pt x="48559" y="2167"/>
                    <a:pt x="48617" y="2200"/>
                  </a:cubicBezTo>
                  <a:cubicBezTo>
                    <a:pt x="48697" y="2267"/>
                    <a:pt x="48780" y="2300"/>
                    <a:pt x="48865" y="2301"/>
                  </a:cubicBezTo>
                  <a:cubicBezTo>
                    <a:pt x="48869" y="2301"/>
                    <a:pt x="48872" y="2301"/>
                    <a:pt x="48875" y="2301"/>
                  </a:cubicBezTo>
                  <a:cubicBezTo>
                    <a:pt x="48958" y="2301"/>
                    <a:pt x="49043" y="2271"/>
                    <a:pt x="49130" y="2212"/>
                  </a:cubicBezTo>
                  <a:cubicBezTo>
                    <a:pt x="49225" y="2276"/>
                    <a:pt x="49303" y="2298"/>
                    <a:pt x="49367" y="2298"/>
                  </a:cubicBezTo>
                  <a:cubicBezTo>
                    <a:pt x="49494" y="2298"/>
                    <a:pt x="49569" y="2214"/>
                    <a:pt x="49615" y="2198"/>
                  </a:cubicBezTo>
                  <a:cubicBezTo>
                    <a:pt x="49644" y="2237"/>
                    <a:pt x="49662" y="2249"/>
                    <a:pt x="49674" y="2249"/>
                  </a:cubicBezTo>
                  <a:cubicBezTo>
                    <a:pt x="49690" y="2249"/>
                    <a:pt x="49692" y="2224"/>
                    <a:pt x="49695" y="2221"/>
                  </a:cubicBezTo>
                  <a:cubicBezTo>
                    <a:pt x="49699" y="2211"/>
                    <a:pt x="49704" y="2189"/>
                    <a:pt x="49725" y="2189"/>
                  </a:cubicBezTo>
                  <a:cubicBezTo>
                    <a:pt x="49739" y="2189"/>
                    <a:pt x="49760" y="2199"/>
                    <a:pt x="49794" y="2230"/>
                  </a:cubicBezTo>
                  <a:cubicBezTo>
                    <a:pt x="49856" y="2285"/>
                    <a:pt x="50027" y="2303"/>
                    <a:pt x="50237" y="2303"/>
                  </a:cubicBezTo>
                  <a:cubicBezTo>
                    <a:pt x="50622" y="2303"/>
                    <a:pt x="51137" y="2243"/>
                    <a:pt x="51330" y="2243"/>
                  </a:cubicBezTo>
                  <a:cubicBezTo>
                    <a:pt x="51335" y="2243"/>
                    <a:pt x="51339" y="2243"/>
                    <a:pt x="51344" y="2243"/>
                  </a:cubicBezTo>
                  <a:lnTo>
                    <a:pt x="51787" y="2250"/>
                  </a:lnTo>
                  <a:cubicBezTo>
                    <a:pt x="51787" y="2250"/>
                    <a:pt x="51788" y="2250"/>
                    <a:pt x="51789" y="2250"/>
                  </a:cubicBezTo>
                  <a:cubicBezTo>
                    <a:pt x="51881" y="2250"/>
                    <a:pt x="52118" y="2182"/>
                    <a:pt x="52251" y="2182"/>
                  </a:cubicBezTo>
                  <a:cubicBezTo>
                    <a:pt x="52297" y="2182"/>
                    <a:pt x="52330" y="2190"/>
                    <a:pt x="52340" y="2212"/>
                  </a:cubicBezTo>
                  <a:cubicBezTo>
                    <a:pt x="52361" y="2254"/>
                    <a:pt x="52381" y="2264"/>
                    <a:pt x="52402" y="2264"/>
                  </a:cubicBezTo>
                  <a:cubicBezTo>
                    <a:pt x="52418" y="2264"/>
                    <a:pt x="52434" y="2258"/>
                    <a:pt x="52451" y="2258"/>
                  </a:cubicBezTo>
                  <a:cubicBezTo>
                    <a:pt x="52468" y="2258"/>
                    <a:pt x="52485" y="2264"/>
                    <a:pt x="52503" y="2286"/>
                  </a:cubicBezTo>
                  <a:cubicBezTo>
                    <a:pt x="52518" y="2300"/>
                    <a:pt x="52533" y="2306"/>
                    <a:pt x="52547" y="2306"/>
                  </a:cubicBezTo>
                  <a:cubicBezTo>
                    <a:pt x="52593" y="2306"/>
                    <a:pt x="52639" y="2254"/>
                    <a:pt x="52690" y="2243"/>
                  </a:cubicBezTo>
                  <a:cubicBezTo>
                    <a:pt x="52709" y="2207"/>
                    <a:pt x="52729" y="2194"/>
                    <a:pt x="52750" y="2194"/>
                  </a:cubicBezTo>
                  <a:cubicBezTo>
                    <a:pt x="52800" y="2194"/>
                    <a:pt x="52855" y="2271"/>
                    <a:pt x="52912" y="2280"/>
                  </a:cubicBezTo>
                  <a:cubicBezTo>
                    <a:pt x="52939" y="2315"/>
                    <a:pt x="52967" y="2326"/>
                    <a:pt x="52996" y="2326"/>
                  </a:cubicBezTo>
                  <a:cubicBezTo>
                    <a:pt x="53032" y="2326"/>
                    <a:pt x="53070" y="2309"/>
                    <a:pt x="53109" y="2309"/>
                  </a:cubicBezTo>
                  <a:cubicBezTo>
                    <a:pt x="53128" y="2309"/>
                    <a:pt x="53148" y="2313"/>
                    <a:pt x="53169" y="2326"/>
                  </a:cubicBezTo>
                  <a:cubicBezTo>
                    <a:pt x="53261" y="2371"/>
                    <a:pt x="53339" y="2418"/>
                    <a:pt x="53404" y="2425"/>
                  </a:cubicBezTo>
                  <a:cubicBezTo>
                    <a:pt x="53405" y="2425"/>
                    <a:pt x="53407" y="2425"/>
                    <a:pt x="53408" y="2425"/>
                  </a:cubicBezTo>
                  <a:cubicBezTo>
                    <a:pt x="53447" y="2425"/>
                    <a:pt x="53482" y="2479"/>
                    <a:pt x="53512" y="2479"/>
                  </a:cubicBezTo>
                  <a:cubicBezTo>
                    <a:pt x="53530" y="2479"/>
                    <a:pt x="53546" y="2460"/>
                    <a:pt x="53559" y="2397"/>
                  </a:cubicBezTo>
                  <a:cubicBezTo>
                    <a:pt x="53575" y="2414"/>
                    <a:pt x="53589" y="2421"/>
                    <a:pt x="53602" y="2421"/>
                  </a:cubicBezTo>
                  <a:cubicBezTo>
                    <a:pt x="53642" y="2421"/>
                    <a:pt x="53668" y="2354"/>
                    <a:pt x="53686" y="2354"/>
                  </a:cubicBezTo>
                  <a:cubicBezTo>
                    <a:pt x="53694" y="2354"/>
                    <a:pt x="53700" y="2364"/>
                    <a:pt x="53706" y="2393"/>
                  </a:cubicBezTo>
                  <a:cubicBezTo>
                    <a:pt x="53719" y="2379"/>
                    <a:pt x="53725" y="2376"/>
                    <a:pt x="53729" y="2376"/>
                  </a:cubicBezTo>
                  <a:cubicBezTo>
                    <a:pt x="53733" y="2376"/>
                    <a:pt x="53734" y="2378"/>
                    <a:pt x="53736" y="2378"/>
                  </a:cubicBezTo>
                  <a:cubicBezTo>
                    <a:pt x="53741" y="2378"/>
                    <a:pt x="53747" y="2371"/>
                    <a:pt x="53772" y="2329"/>
                  </a:cubicBezTo>
                  <a:cubicBezTo>
                    <a:pt x="53787" y="2238"/>
                    <a:pt x="53811" y="2177"/>
                    <a:pt x="53848" y="2177"/>
                  </a:cubicBezTo>
                  <a:cubicBezTo>
                    <a:pt x="53873" y="2177"/>
                    <a:pt x="53904" y="2203"/>
                    <a:pt x="53942" y="2266"/>
                  </a:cubicBezTo>
                  <a:cubicBezTo>
                    <a:pt x="53982" y="2264"/>
                    <a:pt x="54028" y="2191"/>
                    <a:pt x="54085" y="2191"/>
                  </a:cubicBezTo>
                  <a:cubicBezTo>
                    <a:pt x="54095" y="2191"/>
                    <a:pt x="54106" y="2193"/>
                    <a:pt x="54117" y="2198"/>
                  </a:cubicBezTo>
                  <a:cubicBezTo>
                    <a:pt x="54137" y="2182"/>
                    <a:pt x="54158" y="2177"/>
                    <a:pt x="54181" y="2177"/>
                  </a:cubicBezTo>
                  <a:cubicBezTo>
                    <a:pt x="54237" y="2177"/>
                    <a:pt x="54301" y="2211"/>
                    <a:pt x="54372" y="2215"/>
                  </a:cubicBezTo>
                  <a:cubicBezTo>
                    <a:pt x="54427" y="2180"/>
                    <a:pt x="54477" y="2170"/>
                    <a:pt x="54523" y="2170"/>
                  </a:cubicBezTo>
                  <a:cubicBezTo>
                    <a:pt x="54584" y="2170"/>
                    <a:pt x="54638" y="2188"/>
                    <a:pt x="54684" y="2188"/>
                  </a:cubicBezTo>
                  <a:cubicBezTo>
                    <a:pt x="54697" y="2188"/>
                    <a:pt x="54709" y="2187"/>
                    <a:pt x="54721" y="2183"/>
                  </a:cubicBezTo>
                  <a:cubicBezTo>
                    <a:pt x="54744" y="2203"/>
                    <a:pt x="54764" y="2210"/>
                    <a:pt x="54782" y="2210"/>
                  </a:cubicBezTo>
                  <a:cubicBezTo>
                    <a:pt x="54828" y="2210"/>
                    <a:pt x="54861" y="2167"/>
                    <a:pt x="54886" y="2167"/>
                  </a:cubicBezTo>
                  <a:cubicBezTo>
                    <a:pt x="54889" y="2167"/>
                    <a:pt x="54892" y="2168"/>
                    <a:pt x="54895" y="2169"/>
                  </a:cubicBezTo>
                  <a:cubicBezTo>
                    <a:pt x="54903" y="2168"/>
                    <a:pt x="54910" y="2165"/>
                    <a:pt x="54918" y="2163"/>
                  </a:cubicBezTo>
                  <a:lnTo>
                    <a:pt x="54918" y="2163"/>
                  </a:lnTo>
                  <a:cubicBezTo>
                    <a:pt x="54916" y="2175"/>
                    <a:pt x="54913" y="2191"/>
                    <a:pt x="54912" y="2205"/>
                  </a:cubicBezTo>
                  <a:cubicBezTo>
                    <a:pt x="54904" y="2214"/>
                    <a:pt x="54910" y="2231"/>
                    <a:pt x="54963" y="2249"/>
                  </a:cubicBezTo>
                  <a:cubicBezTo>
                    <a:pt x="55015" y="2266"/>
                    <a:pt x="55110" y="2284"/>
                    <a:pt x="55279" y="2294"/>
                  </a:cubicBezTo>
                  <a:cubicBezTo>
                    <a:pt x="55314" y="2348"/>
                    <a:pt x="55347" y="2367"/>
                    <a:pt x="55378" y="2367"/>
                  </a:cubicBezTo>
                  <a:cubicBezTo>
                    <a:pt x="55416" y="2367"/>
                    <a:pt x="55452" y="2337"/>
                    <a:pt x="55487" y="2305"/>
                  </a:cubicBezTo>
                  <a:cubicBezTo>
                    <a:pt x="55488" y="2305"/>
                    <a:pt x="55490" y="2305"/>
                    <a:pt x="55492" y="2305"/>
                  </a:cubicBezTo>
                  <a:cubicBezTo>
                    <a:pt x="55592" y="2305"/>
                    <a:pt x="56656" y="2211"/>
                    <a:pt x="56706" y="2103"/>
                  </a:cubicBezTo>
                  <a:cubicBezTo>
                    <a:pt x="56709" y="2102"/>
                    <a:pt x="56713" y="2102"/>
                    <a:pt x="56717" y="2102"/>
                  </a:cubicBezTo>
                  <a:cubicBezTo>
                    <a:pt x="56840" y="2102"/>
                    <a:pt x="57289" y="2440"/>
                    <a:pt x="57370" y="2465"/>
                  </a:cubicBezTo>
                  <a:cubicBezTo>
                    <a:pt x="57385" y="2461"/>
                    <a:pt x="57418" y="2458"/>
                    <a:pt x="57462" y="2458"/>
                  </a:cubicBezTo>
                  <a:cubicBezTo>
                    <a:pt x="57671" y="2458"/>
                    <a:pt x="58136" y="2509"/>
                    <a:pt x="58207" y="2589"/>
                  </a:cubicBezTo>
                  <a:cubicBezTo>
                    <a:pt x="58250" y="2646"/>
                    <a:pt x="58292" y="2616"/>
                    <a:pt x="58340" y="2664"/>
                  </a:cubicBezTo>
                  <a:cubicBezTo>
                    <a:pt x="58385" y="2621"/>
                    <a:pt x="58434" y="2599"/>
                    <a:pt x="58486" y="2567"/>
                  </a:cubicBezTo>
                  <a:cubicBezTo>
                    <a:pt x="58503" y="2560"/>
                    <a:pt x="58522" y="2557"/>
                    <a:pt x="58540" y="2557"/>
                  </a:cubicBezTo>
                  <a:cubicBezTo>
                    <a:pt x="58603" y="2557"/>
                    <a:pt x="58673" y="2590"/>
                    <a:pt x="58750" y="2590"/>
                  </a:cubicBezTo>
                  <a:cubicBezTo>
                    <a:pt x="58787" y="2590"/>
                    <a:pt x="58826" y="2582"/>
                    <a:pt x="58866" y="2560"/>
                  </a:cubicBezTo>
                  <a:cubicBezTo>
                    <a:pt x="58875" y="2562"/>
                    <a:pt x="58883" y="2563"/>
                    <a:pt x="58892" y="2563"/>
                  </a:cubicBezTo>
                  <a:cubicBezTo>
                    <a:pt x="58941" y="2563"/>
                    <a:pt x="58992" y="2530"/>
                    <a:pt x="59048" y="2530"/>
                  </a:cubicBezTo>
                  <a:cubicBezTo>
                    <a:pt x="59069" y="2530"/>
                    <a:pt x="59092" y="2535"/>
                    <a:pt x="59114" y="2549"/>
                  </a:cubicBezTo>
                  <a:cubicBezTo>
                    <a:pt x="59196" y="2543"/>
                    <a:pt x="59871" y="2461"/>
                    <a:pt x="60052" y="2461"/>
                  </a:cubicBezTo>
                  <a:cubicBezTo>
                    <a:pt x="60071" y="2461"/>
                    <a:pt x="60085" y="2462"/>
                    <a:pt x="60092" y="2464"/>
                  </a:cubicBezTo>
                  <a:cubicBezTo>
                    <a:pt x="60096" y="2467"/>
                    <a:pt x="60104" y="2469"/>
                    <a:pt x="60116" y="2469"/>
                  </a:cubicBezTo>
                  <a:cubicBezTo>
                    <a:pt x="60296" y="2469"/>
                    <a:pt x="61303" y="2124"/>
                    <a:pt x="61491" y="2058"/>
                  </a:cubicBezTo>
                  <a:cubicBezTo>
                    <a:pt x="61511" y="2148"/>
                    <a:pt x="61527" y="2172"/>
                    <a:pt x="61550" y="2172"/>
                  </a:cubicBezTo>
                  <a:cubicBezTo>
                    <a:pt x="61574" y="2172"/>
                    <a:pt x="61604" y="2146"/>
                    <a:pt x="61650" y="2144"/>
                  </a:cubicBezTo>
                  <a:cubicBezTo>
                    <a:pt x="61654" y="2143"/>
                    <a:pt x="61658" y="2143"/>
                    <a:pt x="61662" y="2143"/>
                  </a:cubicBezTo>
                  <a:cubicBezTo>
                    <a:pt x="61707" y="2143"/>
                    <a:pt x="61753" y="2153"/>
                    <a:pt x="61800" y="2153"/>
                  </a:cubicBezTo>
                  <a:cubicBezTo>
                    <a:pt x="61816" y="2153"/>
                    <a:pt x="61832" y="2152"/>
                    <a:pt x="61848" y="2149"/>
                  </a:cubicBezTo>
                  <a:cubicBezTo>
                    <a:pt x="61861" y="2165"/>
                    <a:pt x="61875" y="2171"/>
                    <a:pt x="61888" y="2171"/>
                  </a:cubicBezTo>
                  <a:cubicBezTo>
                    <a:pt x="61924" y="2171"/>
                    <a:pt x="61960" y="2129"/>
                    <a:pt x="61997" y="2129"/>
                  </a:cubicBezTo>
                  <a:cubicBezTo>
                    <a:pt x="62017" y="2129"/>
                    <a:pt x="62037" y="2141"/>
                    <a:pt x="62059" y="2180"/>
                  </a:cubicBezTo>
                  <a:cubicBezTo>
                    <a:pt x="62101" y="2183"/>
                    <a:pt x="62145" y="2223"/>
                    <a:pt x="62189" y="2223"/>
                  </a:cubicBezTo>
                  <a:cubicBezTo>
                    <a:pt x="62221" y="2223"/>
                    <a:pt x="62254" y="2202"/>
                    <a:pt x="62285" y="2130"/>
                  </a:cubicBezTo>
                  <a:cubicBezTo>
                    <a:pt x="62335" y="2171"/>
                    <a:pt x="62386" y="2200"/>
                    <a:pt x="62438" y="2200"/>
                  </a:cubicBezTo>
                  <a:cubicBezTo>
                    <a:pt x="62471" y="2200"/>
                    <a:pt x="62505" y="2188"/>
                    <a:pt x="62540" y="2159"/>
                  </a:cubicBezTo>
                  <a:cubicBezTo>
                    <a:pt x="62582" y="2122"/>
                    <a:pt x="62627" y="2106"/>
                    <a:pt x="62673" y="2106"/>
                  </a:cubicBezTo>
                  <a:cubicBezTo>
                    <a:pt x="62722" y="2106"/>
                    <a:pt x="62773" y="2124"/>
                    <a:pt x="62826" y="2154"/>
                  </a:cubicBezTo>
                  <a:cubicBezTo>
                    <a:pt x="62893" y="2158"/>
                    <a:pt x="62963" y="2177"/>
                    <a:pt x="63036" y="2177"/>
                  </a:cubicBezTo>
                  <a:cubicBezTo>
                    <a:pt x="63075" y="2177"/>
                    <a:pt x="63114" y="2172"/>
                    <a:pt x="63154" y="2156"/>
                  </a:cubicBezTo>
                  <a:cubicBezTo>
                    <a:pt x="63169" y="2182"/>
                    <a:pt x="63183" y="2190"/>
                    <a:pt x="63197" y="2190"/>
                  </a:cubicBezTo>
                  <a:cubicBezTo>
                    <a:pt x="63223" y="2190"/>
                    <a:pt x="63249" y="2160"/>
                    <a:pt x="63275" y="2160"/>
                  </a:cubicBezTo>
                  <a:cubicBezTo>
                    <a:pt x="63293" y="2160"/>
                    <a:pt x="63311" y="2174"/>
                    <a:pt x="63330" y="2222"/>
                  </a:cubicBezTo>
                  <a:cubicBezTo>
                    <a:pt x="63347" y="2235"/>
                    <a:pt x="63364" y="2240"/>
                    <a:pt x="63381" y="2240"/>
                  </a:cubicBezTo>
                  <a:cubicBezTo>
                    <a:pt x="63421" y="2240"/>
                    <a:pt x="63461" y="2211"/>
                    <a:pt x="63500" y="2188"/>
                  </a:cubicBezTo>
                  <a:cubicBezTo>
                    <a:pt x="63524" y="2194"/>
                    <a:pt x="63547" y="2195"/>
                    <a:pt x="63570" y="2195"/>
                  </a:cubicBezTo>
                  <a:cubicBezTo>
                    <a:pt x="63605" y="2195"/>
                    <a:pt x="63640" y="2192"/>
                    <a:pt x="63675" y="2192"/>
                  </a:cubicBezTo>
                  <a:cubicBezTo>
                    <a:pt x="63729" y="2192"/>
                    <a:pt x="63783" y="2201"/>
                    <a:pt x="63838" y="2247"/>
                  </a:cubicBezTo>
                  <a:cubicBezTo>
                    <a:pt x="63881" y="2307"/>
                    <a:pt x="63924" y="2324"/>
                    <a:pt x="63967" y="2324"/>
                  </a:cubicBezTo>
                  <a:cubicBezTo>
                    <a:pt x="64022" y="2324"/>
                    <a:pt x="64076" y="2296"/>
                    <a:pt x="64130" y="2296"/>
                  </a:cubicBezTo>
                  <a:cubicBezTo>
                    <a:pt x="64145" y="2296"/>
                    <a:pt x="64161" y="2298"/>
                    <a:pt x="64176" y="2304"/>
                  </a:cubicBezTo>
                  <a:cubicBezTo>
                    <a:pt x="64462" y="2418"/>
                    <a:pt x="64942" y="2402"/>
                    <a:pt x="65264" y="2436"/>
                  </a:cubicBezTo>
                  <a:cubicBezTo>
                    <a:pt x="65266" y="2227"/>
                    <a:pt x="65264" y="2018"/>
                    <a:pt x="65260" y="1808"/>
                  </a:cubicBezTo>
                  <a:lnTo>
                    <a:pt x="65260" y="1808"/>
                  </a:lnTo>
                  <a:cubicBezTo>
                    <a:pt x="65260" y="1819"/>
                    <a:pt x="65260" y="1831"/>
                    <a:pt x="65261" y="1846"/>
                  </a:cubicBezTo>
                  <a:cubicBezTo>
                    <a:pt x="65265" y="1778"/>
                    <a:pt x="65265" y="1727"/>
                    <a:pt x="65264" y="1692"/>
                  </a:cubicBezTo>
                  <a:lnTo>
                    <a:pt x="65236" y="463"/>
                  </a:lnTo>
                  <a:lnTo>
                    <a:pt x="64820" y="497"/>
                  </a:lnTo>
                  <a:cubicBezTo>
                    <a:pt x="64776" y="554"/>
                    <a:pt x="64730" y="572"/>
                    <a:pt x="64681" y="572"/>
                  </a:cubicBezTo>
                  <a:cubicBezTo>
                    <a:pt x="64602" y="572"/>
                    <a:pt x="64517" y="523"/>
                    <a:pt x="64433" y="519"/>
                  </a:cubicBezTo>
                  <a:cubicBezTo>
                    <a:pt x="64374" y="562"/>
                    <a:pt x="64307" y="590"/>
                    <a:pt x="64236" y="600"/>
                  </a:cubicBezTo>
                  <a:cubicBezTo>
                    <a:pt x="64225" y="601"/>
                    <a:pt x="64213" y="602"/>
                    <a:pt x="64202" y="602"/>
                  </a:cubicBezTo>
                  <a:cubicBezTo>
                    <a:pt x="64147" y="602"/>
                    <a:pt x="64093" y="587"/>
                    <a:pt x="64046" y="558"/>
                  </a:cubicBezTo>
                  <a:cubicBezTo>
                    <a:pt x="63860" y="596"/>
                    <a:pt x="63797" y="577"/>
                    <a:pt x="63748" y="589"/>
                  </a:cubicBezTo>
                  <a:cubicBezTo>
                    <a:pt x="63716" y="645"/>
                    <a:pt x="63690" y="667"/>
                    <a:pt x="63670" y="667"/>
                  </a:cubicBezTo>
                  <a:cubicBezTo>
                    <a:pt x="63648" y="667"/>
                    <a:pt x="63634" y="641"/>
                    <a:pt x="63630" y="605"/>
                  </a:cubicBezTo>
                  <a:cubicBezTo>
                    <a:pt x="63629" y="631"/>
                    <a:pt x="63625" y="667"/>
                    <a:pt x="63610" y="667"/>
                  </a:cubicBezTo>
                  <a:cubicBezTo>
                    <a:pt x="63599" y="667"/>
                    <a:pt x="63581" y="647"/>
                    <a:pt x="63554" y="589"/>
                  </a:cubicBezTo>
                  <a:cubicBezTo>
                    <a:pt x="63548" y="578"/>
                    <a:pt x="63541" y="575"/>
                    <a:pt x="63534" y="575"/>
                  </a:cubicBezTo>
                  <a:cubicBezTo>
                    <a:pt x="63529" y="575"/>
                    <a:pt x="63524" y="577"/>
                    <a:pt x="63518" y="577"/>
                  </a:cubicBezTo>
                  <a:cubicBezTo>
                    <a:pt x="63507" y="577"/>
                    <a:pt x="63495" y="572"/>
                    <a:pt x="63481" y="545"/>
                  </a:cubicBezTo>
                  <a:cubicBezTo>
                    <a:pt x="63468" y="479"/>
                    <a:pt x="63456" y="452"/>
                    <a:pt x="63443" y="452"/>
                  </a:cubicBezTo>
                  <a:cubicBezTo>
                    <a:pt x="63422" y="452"/>
                    <a:pt x="63400" y="520"/>
                    <a:pt x="63376" y="608"/>
                  </a:cubicBezTo>
                  <a:cubicBezTo>
                    <a:pt x="63332" y="599"/>
                    <a:pt x="63281" y="544"/>
                    <a:pt x="63224" y="538"/>
                  </a:cubicBezTo>
                  <a:cubicBezTo>
                    <a:pt x="63223" y="538"/>
                    <a:pt x="63222" y="538"/>
                    <a:pt x="63221" y="538"/>
                  </a:cubicBezTo>
                  <a:cubicBezTo>
                    <a:pt x="63189" y="538"/>
                    <a:pt x="63152" y="506"/>
                    <a:pt x="63114" y="506"/>
                  </a:cubicBezTo>
                  <a:cubicBezTo>
                    <a:pt x="63086" y="506"/>
                    <a:pt x="63056" y="524"/>
                    <a:pt x="63026" y="585"/>
                  </a:cubicBezTo>
                  <a:cubicBezTo>
                    <a:pt x="63015" y="583"/>
                    <a:pt x="63004" y="582"/>
                    <a:pt x="62993" y="582"/>
                  </a:cubicBezTo>
                  <a:cubicBezTo>
                    <a:pt x="62929" y="582"/>
                    <a:pt x="62867" y="614"/>
                    <a:pt x="62806" y="635"/>
                  </a:cubicBezTo>
                  <a:cubicBezTo>
                    <a:pt x="62783" y="680"/>
                    <a:pt x="62760" y="698"/>
                    <a:pt x="62736" y="698"/>
                  </a:cubicBezTo>
                  <a:cubicBezTo>
                    <a:pt x="62690" y="698"/>
                    <a:pt x="62643" y="628"/>
                    <a:pt x="62598" y="576"/>
                  </a:cubicBezTo>
                  <a:cubicBezTo>
                    <a:pt x="62564" y="543"/>
                    <a:pt x="62532" y="533"/>
                    <a:pt x="62501" y="533"/>
                  </a:cubicBezTo>
                  <a:cubicBezTo>
                    <a:pt x="62469" y="533"/>
                    <a:pt x="62439" y="543"/>
                    <a:pt x="62410" y="548"/>
                  </a:cubicBezTo>
                  <a:cubicBezTo>
                    <a:pt x="62399" y="540"/>
                    <a:pt x="62388" y="537"/>
                    <a:pt x="62377" y="537"/>
                  </a:cubicBezTo>
                  <a:cubicBezTo>
                    <a:pt x="62345" y="537"/>
                    <a:pt x="62313" y="566"/>
                    <a:pt x="62284" y="566"/>
                  </a:cubicBezTo>
                  <a:cubicBezTo>
                    <a:pt x="62271" y="566"/>
                    <a:pt x="62258" y="561"/>
                    <a:pt x="62246" y="545"/>
                  </a:cubicBezTo>
                  <a:cubicBezTo>
                    <a:pt x="62234" y="550"/>
                    <a:pt x="62222" y="553"/>
                    <a:pt x="62211" y="553"/>
                  </a:cubicBezTo>
                  <a:cubicBezTo>
                    <a:pt x="62126" y="553"/>
                    <a:pt x="62053" y="425"/>
                    <a:pt x="62004" y="414"/>
                  </a:cubicBezTo>
                  <a:cubicBezTo>
                    <a:pt x="61960" y="423"/>
                    <a:pt x="61932" y="492"/>
                    <a:pt x="61921" y="492"/>
                  </a:cubicBezTo>
                  <a:cubicBezTo>
                    <a:pt x="61918" y="492"/>
                    <a:pt x="61917" y="487"/>
                    <a:pt x="61916" y="472"/>
                  </a:cubicBezTo>
                  <a:cubicBezTo>
                    <a:pt x="61916" y="471"/>
                    <a:pt x="61916" y="470"/>
                    <a:pt x="61915" y="470"/>
                  </a:cubicBezTo>
                  <a:cubicBezTo>
                    <a:pt x="61910" y="470"/>
                    <a:pt x="61872" y="522"/>
                    <a:pt x="61789" y="522"/>
                  </a:cubicBezTo>
                  <a:cubicBezTo>
                    <a:pt x="61771" y="522"/>
                    <a:pt x="61750" y="520"/>
                    <a:pt x="61728" y="514"/>
                  </a:cubicBezTo>
                  <a:cubicBezTo>
                    <a:pt x="61713" y="550"/>
                    <a:pt x="61698" y="562"/>
                    <a:pt x="61680" y="562"/>
                  </a:cubicBezTo>
                  <a:cubicBezTo>
                    <a:pt x="61642" y="562"/>
                    <a:pt x="61598" y="502"/>
                    <a:pt x="61550" y="502"/>
                  </a:cubicBezTo>
                  <a:cubicBezTo>
                    <a:pt x="61523" y="502"/>
                    <a:pt x="61495" y="521"/>
                    <a:pt x="61466" y="577"/>
                  </a:cubicBezTo>
                  <a:cubicBezTo>
                    <a:pt x="61441" y="586"/>
                    <a:pt x="61415" y="589"/>
                    <a:pt x="61388" y="589"/>
                  </a:cubicBezTo>
                  <a:cubicBezTo>
                    <a:pt x="61322" y="589"/>
                    <a:pt x="61248" y="571"/>
                    <a:pt x="61167" y="571"/>
                  </a:cubicBezTo>
                  <a:cubicBezTo>
                    <a:pt x="61136" y="571"/>
                    <a:pt x="61104" y="573"/>
                    <a:pt x="61070" y="581"/>
                  </a:cubicBezTo>
                  <a:cubicBezTo>
                    <a:pt x="61053" y="585"/>
                    <a:pt x="61035" y="587"/>
                    <a:pt x="61017" y="587"/>
                  </a:cubicBezTo>
                  <a:cubicBezTo>
                    <a:pt x="60988" y="587"/>
                    <a:pt x="60959" y="583"/>
                    <a:pt x="60930" y="583"/>
                  </a:cubicBezTo>
                  <a:cubicBezTo>
                    <a:pt x="60893" y="583"/>
                    <a:pt x="60855" y="588"/>
                    <a:pt x="60817" y="610"/>
                  </a:cubicBezTo>
                  <a:cubicBezTo>
                    <a:pt x="60716" y="614"/>
                    <a:pt x="60618" y="632"/>
                    <a:pt x="60524" y="663"/>
                  </a:cubicBezTo>
                  <a:cubicBezTo>
                    <a:pt x="60493" y="642"/>
                    <a:pt x="60462" y="633"/>
                    <a:pt x="60431" y="633"/>
                  </a:cubicBezTo>
                  <a:cubicBezTo>
                    <a:pt x="60353" y="633"/>
                    <a:pt x="60274" y="685"/>
                    <a:pt x="60190" y="734"/>
                  </a:cubicBezTo>
                  <a:cubicBezTo>
                    <a:pt x="60163" y="715"/>
                    <a:pt x="60136" y="708"/>
                    <a:pt x="60109" y="708"/>
                  </a:cubicBezTo>
                  <a:cubicBezTo>
                    <a:pt x="60042" y="708"/>
                    <a:pt x="59974" y="750"/>
                    <a:pt x="59903" y="750"/>
                  </a:cubicBezTo>
                  <a:cubicBezTo>
                    <a:pt x="59873" y="750"/>
                    <a:pt x="59842" y="742"/>
                    <a:pt x="59810" y="721"/>
                  </a:cubicBezTo>
                  <a:lnTo>
                    <a:pt x="59810" y="721"/>
                  </a:lnTo>
                  <a:cubicBezTo>
                    <a:pt x="59812" y="779"/>
                    <a:pt x="59794" y="808"/>
                    <a:pt x="59759" y="808"/>
                  </a:cubicBezTo>
                  <a:cubicBezTo>
                    <a:pt x="59723" y="808"/>
                    <a:pt x="59668" y="776"/>
                    <a:pt x="59598" y="715"/>
                  </a:cubicBezTo>
                  <a:cubicBezTo>
                    <a:pt x="59574" y="763"/>
                    <a:pt x="59548" y="793"/>
                    <a:pt x="59519" y="793"/>
                  </a:cubicBezTo>
                  <a:cubicBezTo>
                    <a:pt x="59509" y="793"/>
                    <a:pt x="59499" y="789"/>
                    <a:pt x="59489" y="782"/>
                  </a:cubicBezTo>
                  <a:cubicBezTo>
                    <a:pt x="59483" y="788"/>
                    <a:pt x="59477" y="791"/>
                    <a:pt x="59471" y="791"/>
                  </a:cubicBezTo>
                  <a:cubicBezTo>
                    <a:pt x="59436" y="791"/>
                    <a:pt x="59397" y="700"/>
                    <a:pt x="59357" y="696"/>
                  </a:cubicBezTo>
                  <a:cubicBezTo>
                    <a:pt x="59315" y="658"/>
                    <a:pt x="59270" y="642"/>
                    <a:pt x="59223" y="642"/>
                  </a:cubicBezTo>
                  <a:cubicBezTo>
                    <a:pt x="59167" y="642"/>
                    <a:pt x="59108" y="665"/>
                    <a:pt x="59047" y="699"/>
                  </a:cubicBezTo>
                  <a:cubicBezTo>
                    <a:pt x="59010" y="657"/>
                    <a:pt x="58972" y="636"/>
                    <a:pt x="58934" y="636"/>
                  </a:cubicBezTo>
                  <a:cubicBezTo>
                    <a:pt x="58893" y="636"/>
                    <a:pt x="58851" y="661"/>
                    <a:pt x="58809" y="708"/>
                  </a:cubicBezTo>
                  <a:cubicBezTo>
                    <a:pt x="58759" y="715"/>
                    <a:pt x="58709" y="746"/>
                    <a:pt x="58657" y="746"/>
                  </a:cubicBezTo>
                  <a:cubicBezTo>
                    <a:pt x="58623" y="746"/>
                    <a:pt x="58588" y="732"/>
                    <a:pt x="58552" y="691"/>
                  </a:cubicBezTo>
                  <a:cubicBezTo>
                    <a:pt x="58518" y="661"/>
                    <a:pt x="58484" y="651"/>
                    <a:pt x="58449" y="651"/>
                  </a:cubicBezTo>
                  <a:cubicBezTo>
                    <a:pt x="58367" y="651"/>
                    <a:pt x="58284" y="710"/>
                    <a:pt x="58199" y="710"/>
                  </a:cubicBezTo>
                  <a:cubicBezTo>
                    <a:pt x="58170" y="710"/>
                    <a:pt x="58141" y="704"/>
                    <a:pt x="58112" y="685"/>
                  </a:cubicBezTo>
                  <a:cubicBezTo>
                    <a:pt x="58037" y="682"/>
                    <a:pt x="57960" y="660"/>
                    <a:pt x="57883" y="649"/>
                  </a:cubicBezTo>
                  <a:cubicBezTo>
                    <a:pt x="57857" y="645"/>
                    <a:pt x="57831" y="643"/>
                    <a:pt x="57805" y="643"/>
                  </a:cubicBezTo>
                  <a:cubicBezTo>
                    <a:pt x="57754" y="643"/>
                    <a:pt x="57704" y="652"/>
                    <a:pt x="57654" y="678"/>
                  </a:cubicBezTo>
                  <a:cubicBezTo>
                    <a:pt x="57626" y="695"/>
                    <a:pt x="57598" y="697"/>
                    <a:pt x="57569" y="697"/>
                  </a:cubicBezTo>
                  <a:cubicBezTo>
                    <a:pt x="57561" y="697"/>
                    <a:pt x="57552" y="697"/>
                    <a:pt x="57544" y="697"/>
                  </a:cubicBezTo>
                  <a:cubicBezTo>
                    <a:pt x="57503" y="697"/>
                    <a:pt x="57463" y="701"/>
                    <a:pt x="57423" y="750"/>
                  </a:cubicBezTo>
                  <a:cubicBezTo>
                    <a:pt x="57414" y="761"/>
                    <a:pt x="57404" y="766"/>
                    <a:pt x="57394" y="766"/>
                  </a:cubicBezTo>
                  <a:cubicBezTo>
                    <a:pt x="57344" y="766"/>
                    <a:pt x="57291" y="646"/>
                    <a:pt x="57240" y="646"/>
                  </a:cubicBezTo>
                  <a:cubicBezTo>
                    <a:pt x="57225" y="646"/>
                    <a:pt x="57209" y="658"/>
                    <a:pt x="57194" y="688"/>
                  </a:cubicBezTo>
                  <a:cubicBezTo>
                    <a:pt x="57156" y="665"/>
                    <a:pt x="57120" y="658"/>
                    <a:pt x="57086" y="658"/>
                  </a:cubicBezTo>
                  <a:cubicBezTo>
                    <a:pt x="57025" y="658"/>
                    <a:pt x="56972" y="682"/>
                    <a:pt x="56926" y="682"/>
                  </a:cubicBezTo>
                  <a:cubicBezTo>
                    <a:pt x="56896" y="682"/>
                    <a:pt x="56869" y="673"/>
                    <a:pt x="56845" y="642"/>
                  </a:cubicBezTo>
                  <a:cubicBezTo>
                    <a:pt x="56841" y="641"/>
                    <a:pt x="56837" y="641"/>
                    <a:pt x="56833" y="641"/>
                  </a:cubicBezTo>
                  <a:cubicBezTo>
                    <a:pt x="56776" y="641"/>
                    <a:pt x="56734" y="758"/>
                    <a:pt x="56701" y="758"/>
                  </a:cubicBezTo>
                  <a:cubicBezTo>
                    <a:pt x="56689" y="758"/>
                    <a:pt x="56678" y="742"/>
                    <a:pt x="56668" y="701"/>
                  </a:cubicBezTo>
                  <a:cubicBezTo>
                    <a:pt x="56650" y="672"/>
                    <a:pt x="56637" y="663"/>
                    <a:pt x="56627" y="663"/>
                  </a:cubicBezTo>
                  <a:cubicBezTo>
                    <a:pt x="56608" y="663"/>
                    <a:pt x="56602" y="700"/>
                    <a:pt x="56601" y="710"/>
                  </a:cubicBezTo>
                  <a:cubicBezTo>
                    <a:pt x="56601" y="706"/>
                    <a:pt x="56603" y="693"/>
                    <a:pt x="56603" y="669"/>
                  </a:cubicBezTo>
                  <a:cubicBezTo>
                    <a:pt x="56603" y="542"/>
                    <a:pt x="56607" y="491"/>
                    <a:pt x="56600" y="491"/>
                  </a:cubicBezTo>
                  <a:cubicBezTo>
                    <a:pt x="56595" y="491"/>
                    <a:pt x="56583" y="528"/>
                    <a:pt x="56556" y="589"/>
                  </a:cubicBezTo>
                  <a:cubicBezTo>
                    <a:pt x="56547" y="619"/>
                    <a:pt x="56538" y="630"/>
                    <a:pt x="56526" y="630"/>
                  </a:cubicBezTo>
                  <a:cubicBezTo>
                    <a:pt x="56502" y="630"/>
                    <a:pt x="56470" y="584"/>
                    <a:pt x="56430" y="584"/>
                  </a:cubicBezTo>
                  <a:cubicBezTo>
                    <a:pt x="56421" y="584"/>
                    <a:pt x="56412" y="587"/>
                    <a:pt x="56402" y="593"/>
                  </a:cubicBezTo>
                  <a:cubicBezTo>
                    <a:pt x="56390" y="561"/>
                    <a:pt x="56379" y="551"/>
                    <a:pt x="56367" y="551"/>
                  </a:cubicBezTo>
                  <a:cubicBezTo>
                    <a:pt x="56348" y="551"/>
                    <a:pt x="56328" y="579"/>
                    <a:pt x="56305" y="579"/>
                  </a:cubicBezTo>
                  <a:cubicBezTo>
                    <a:pt x="56293" y="579"/>
                    <a:pt x="56280" y="570"/>
                    <a:pt x="56266" y="544"/>
                  </a:cubicBezTo>
                  <a:cubicBezTo>
                    <a:pt x="56247" y="566"/>
                    <a:pt x="56227" y="578"/>
                    <a:pt x="56206" y="578"/>
                  </a:cubicBezTo>
                  <a:cubicBezTo>
                    <a:pt x="56169" y="578"/>
                    <a:pt x="56129" y="543"/>
                    <a:pt x="56084" y="468"/>
                  </a:cubicBezTo>
                  <a:cubicBezTo>
                    <a:pt x="56026" y="501"/>
                    <a:pt x="55972" y="453"/>
                    <a:pt x="55925" y="553"/>
                  </a:cubicBezTo>
                  <a:cubicBezTo>
                    <a:pt x="55916" y="587"/>
                    <a:pt x="55907" y="600"/>
                    <a:pt x="55897" y="600"/>
                  </a:cubicBezTo>
                  <a:cubicBezTo>
                    <a:pt x="55867" y="600"/>
                    <a:pt x="55836" y="464"/>
                    <a:pt x="55808" y="464"/>
                  </a:cubicBezTo>
                  <a:cubicBezTo>
                    <a:pt x="55800" y="464"/>
                    <a:pt x="55793" y="474"/>
                    <a:pt x="55786" y="502"/>
                  </a:cubicBezTo>
                  <a:cubicBezTo>
                    <a:pt x="55758" y="538"/>
                    <a:pt x="55732" y="547"/>
                    <a:pt x="55707" y="547"/>
                  </a:cubicBezTo>
                  <a:cubicBezTo>
                    <a:pt x="55679" y="547"/>
                    <a:pt x="55653" y="536"/>
                    <a:pt x="55629" y="536"/>
                  </a:cubicBezTo>
                  <a:cubicBezTo>
                    <a:pt x="55610" y="536"/>
                    <a:pt x="55591" y="543"/>
                    <a:pt x="55575" y="568"/>
                  </a:cubicBezTo>
                  <a:cubicBezTo>
                    <a:pt x="55561" y="573"/>
                    <a:pt x="55548" y="576"/>
                    <a:pt x="55535" y="576"/>
                  </a:cubicBezTo>
                  <a:cubicBezTo>
                    <a:pt x="55440" y="576"/>
                    <a:pt x="55372" y="444"/>
                    <a:pt x="55315" y="402"/>
                  </a:cubicBezTo>
                  <a:lnTo>
                    <a:pt x="55315" y="402"/>
                  </a:lnTo>
                  <a:cubicBezTo>
                    <a:pt x="55341" y="428"/>
                    <a:pt x="55209" y="558"/>
                    <a:pt x="55153" y="558"/>
                  </a:cubicBezTo>
                  <a:cubicBezTo>
                    <a:pt x="55131" y="558"/>
                    <a:pt x="55120" y="539"/>
                    <a:pt x="55133" y="488"/>
                  </a:cubicBezTo>
                  <a:lnTo>
                    <a:pt x="55133" y="488"/>
                  </a:lnTo>
                  <a:cubicBezTo>
                    <a:pt x="55108" y="554"/>
                    <a:pt x="55078" y="574"/>
                    <a:pt x="55044" y="574"/>
                  </a:cubicBezTo>
                  <a:cubicBezTo>
                    <a:pt x="54996" y="574"/>
                    <a:pt x="54938" y="536"/>
                    <a:pt x="54866" y="534"/>
                  </a:cubicBezTo>
                  <a:cubicBezTo>
                    <a:pt x="54857" y="526"/>
                    <a:pt x="54847" y="523"/>
                    <a:pt x="54837" y="523"/>
                  </a:cubicBezTo>
                  <a:cubicBezTo>
                    <a:pt x="54807" y="523"/>
                    <a:pt x="54775" y="552"/>
                    <a:pt x="54739" y="552"/>
                  </a:cubicBezTo>
                  <a:cubicBezTo>
                    <a:pt x="54725" y="552"/>
                    <a:pt x="54711" y="548"/>
                    <a:pt x="54697" y="537"/>
                  </a:cubicBezTo>
                  <a:cubicBezTo>
                    <a:pt x="54667" y="518"/>
                    <a:pt x="54636" y="504"/>
                    <a:pt x="54602" y="504"/>
                  </a:cubicBezTo>
                  <a:cubicBezTo>
                    <a:pt x="54563" y="504"/>
                    <a:pt x="54520" y="523"/>
                    <a:pt x="54475" y="576"/>
                  </a:cubicBezTo>
                  <a:cubicBezTo>
                    <a:pt x="54440" y="523"/>
                    <a:pt x="54406" y="498"/>
                    <a:pt x="54373" y="498"/>
                  </a:cubicBezTo>
                  <a:cubicBezTo>
                    <a:pt x="54325" y="498"/>
                    <a:pt x="54279" y="550"/>
                    <a:pt x="54235" y="646"/>
                  </a:cubicBezTo>
                  <a:cubicBezTo>
                    <a:pt x="54225" y="685"/>
                    <a:pt x="54214" y="697"/>
                    <a:pt x="54204" y="697"/>
                  </a:cubicBezTo>
                  <a:cubicBezTo>
                    <a:pt x="54184" y="697"/>
                    <a:pt x="54164" y="655"/>
                    <a:pt x="54146" y="655"/>
                  </a:cubicBezTo>
                  <a:cubicBezTo>
                    <a:pt x="54137" y="655"/>
                    <a:pt x="54128" y="664"/>
                    <a:pt x="54120" y="692"/>
                  </a:cubicBezTo>
                  <a:cubicBezTo>
                    <a:pt x="54100" y="712"/>
                    <a:pt x="54081" y="786"/>
                    <a:pt x="54061" y="786"/>
                  </a:cubicBezTo>
                  <a:cubicBezTo>
                    <a:pt x="54045" y="786"/>
                    <a:pt x="54028" y="739"/>
                    <a:pt x="54008" y="581"/>
                  </a:cubicBezTo>
                  <a:cubicBezTo>
                    <a:pt x="53994" y="606"/>
                    <a:pt x="53980" y="615"/>
                    <a:pt x="53966" y="615"/>
                  </a:cubicBezTo>
                  <a:cubicBezTo>
                    <a:pt x="53919" y="615"/>
                    <a:pt x="53871" y="514"/>
                    <a:pt x="53827" y="514"/>
                  </a:cubicBezTo>
                  <a:cubicBezTo>
                    <a:pt x="53818" y="514"/>
                    <a:pt x="53809" y="519"/>
                    <a:pt x="53800" y="529"/>
                  </a:cubicBezTo>
                  <a:cubicBezTo>
                    <a:pt x="53782" y="498"/>
                    <a:pt x="53766" y="487"/>
                    <a:pt x="53750" y="487"/>
                  </a:cubicBezTo>
                  <a:cubicBezTo>
                    <a:pt x="53702" y="487"/>
                    <a:pt x="53657" y="591"/>
                    <a:pt x="53613" y="604"/>
                  </a:cubicBezTo>
                  <a:cubicBezTo>
                    <a:pt x="53603" y="616"/>
                    <a:pt x="53594" y="621"/>
                    <a:pt x="53584" y="621"/>
                  </a:cubicBezTo>
                  <a:cubicBezTo>
                    <a:pt x="53556" y="621"/>
                    <a:pt x="53528" y="580"/>
                    <a:pt x="53502" y="580"/>
                  </a:cubicBezTo>
                  <a:cubicBezTo>
                    <a:pt x="53482" y="580"/>
                    <a:pt x="53463" y="603"/>
                    <a:pt x="53446" y="680"/>
                  </a:cubicBezTo>
                  <a:cubicBezTo>
                    <a:pt x="53444" y="680"/>
                    <a:pt x="53442" y="680"/>
                    <a:pt x="53440" y="680"/>
                  </a:cubicBezTo>
                  <a:cubicBezTo>
                    <a:pt x="53411" y="680"/>
                    <a:pt x="53384" y="712"/>
                    <a:pt x="53357" y="712"/>
                  </a:cubicBezTo>
                  <a:cubicBezTo>
                    <a:pt x="53337" y="712"/>
                    <a:pt x="53317" y="693"/>
                    <a:pt x="53296" y="626"/>
                  </a:cubicBezTo>
                  <a:cubicBezTo>
                    <a:pt x="53272" y="599"/>
                    <a:pt x="53249" y="590"/>
                    <a:pt x="53227" y="590"/>
                  </a:cubicBezTo>
                  <a:cubicBezTo>
                    <a:pt x="53183" y="590"/>
                    <a:pt x="53143" y="626"/>
                    <a:pt x="53107" y="626"/>
                  </a:cubicBezTo>
                  <a:cubicBezTo>
                    <a:pt x="53091" y="626"/>
                    <a:pt x="53076" y="619"/>
                    <a:pt x="53062" y="600"/>
                  </a:cubicBezTo>
                  <a:cubicBezTo>
                    <a:pt x="53039" y="728"/>
                    <a:pt x="53017" y="766"/>
                    <a:pt x="52997" y="766"/>
                  </a:cubicBezTo>
                  <a:cubicBezTo>
                    <a:pt x="52965" y="766"/>
                    <a:pt x="52938" y="677"/>
                    <a:pt x="52918" y="677"/>
                  </a:cubicBezTo>
                  <a:cubicBezTo>
                    <a:pt x="52890" y="657"/>
                    <a:pt x="52872" y="627"/>
                    <a:pt x="52867" y="593"/>
                  </a:cubicBezTo>
                  <a:lnTo>
                    <a:pt x="52867" y="593"/>
                  </a:lnTo>
                  <a:cubicBezTo>
                    <a:pt x="52868" y="644"/>
                    <a:pt x="52869" y="658"/>
                    <a:pt x="52868" y="658"/>
                  </a:cubicBezTo>
                  <a:cubicBezTo>
                    <a:pt x="52868" y="658"/>
                    <a:pt x="52866" y="644"/>
                    <a:pt x="52864" y="644"/>
                  </a:cubicBezTo>
                  <a:cubicBezTo>
                    <a:pt x="52862" y="644"/>
                    <a:pt x="52860" y="650"/>
                    <a:pt x="52858" y="669"/>
                  </a:cubicBezTo>
                  <a:cubicBezTo>
                    <a:pt x="52847" y="619"/>
                    <a:pt x="52829" y="577"/>
                    <a:pt x="52797" y="577"/>
                  </a:cubicBezTo>
                  <a:cubicBezTo>
                    <a:pt x="52791" y="577"/>
                    <a:pt x="52786" y="578"/>
                    <a:pt x="52779" y="581"/>
                  </a:cubicBezTo>
                  <a:cubicBezTo>
                    <a:pt x="52761" y="575"/>
                    <a:pt x="52737" y="483"/>
                    <a:pt x="52710" y="483"/>
                  </a:cubicBezTo>
                  <a:cubicBezTo>
                    <a:pt x="52705" y="483"/>
                    <a:pt x="52699" y="487"/>
                    <a:pt x="52694" y="495"/>
                  </a:cubicBezTo>
                  <a:cubicBezTo>
                    <a:pt x="52680" y="521"/>
                    <a:pt x="52666" y="614"/>
                    <a:pt x="52649" y="614"/>
                  </a:cubicBezTo>
                  <a:cubicBezTo>
                    <a:pt x="52646" y="614"/>
                    <a:pt x="52643" y="610"/>
                    <a:pt x="52639" y="603"/>
                  </a:cubicBezTo>
                  <a:cubicBezTo>
                    <a:pt x="52629" y="571"/>
                    <a:pt x="52620" y="564"/>
                    <a:pt x="52610" y="564"/>
                  </a:cubicBezTo>
                  <a:cubicBezTo>
                    <a:pt x="52603" y="564"/>
                    <a:pt x="52596" y="568"/>
                    <a:pt x="52589" y="568"/>
                  </a:cubicBezTo>
                  <a:cubicBezTo>
                    <a:pt x="52583" y="568"/>
                    <a:pt x="52577" y="565"/>
                    <a:pt x="52571" y="557"/>
                  </a:cubicBezTo>
                  <a:cubicBezTo>
                    <a:pt x="52552" y="608"/>
                    <a:pt x="52532" y="675"/>
                    <a:pt x="52510" y="675"/>
                  </a:cubicBezTo>
                  <a:cubicBezTo>
                    <a:pt x="52504" y="675"/>
                    <a:pt x="52498" y="670"/>
                    <a:pt x="52492" y="657"/>
                  </a:cubicBezTo>
                  <a:cubicBezTo>
                    <a:pt x="52485" y="660"/>
                    <a:pt x="52478" y="662"/>
                    <a:pt x="52471" y="662"/>
                  </a:cubicBezTo>
                  <a:cubicBezTo>
                    <a:pt x="52447" y="662"/>
                    <a:pt x="52423" y="645"/>
                    <a:pt x="52396" y="605"/>
                  </a:cubicBezTo>
                  <a:cubicBezTo>
                    <a:pt x="52345" y="570"/>
                    <a:pt x="52286" y="448"/>
                    <a:pt x="52224" y="448"/>
                  </a:cubicBezTo>
                  <a:cubicBezTo>
                    <a:pt x="52204" y="448"/>
                    <a:pt x="52183" y="461"/>
                    <a:pt x="52162" y="496"/>
                  </a:cubicBezTo>
                  <a:cubicBezTo>
                    <a:pt x="52077" y="486"/>
                    <a:pt x="52012" y="455"/>
                    <a:pt x="51962" y="455"/>
                  </a:cubicBezTo>
                  <a:cubicBezTo>
                    <a:pt x="51943" y="455"/>
                    <a:pt x="51925" y="460"/>
                    <a:pt x="51910" y="472"/>
                  </a:cubicBezTo>
                  <a:cubicBezTo>
                    <a:pt x="51908" y="472"/>
                    <a:pt x="51906" y="471"/>
                    <a:pt x="51904" y="471"/>
                  </a:cubicBezTo>
                  <a:cubicBezTo>
                    <a:pt x="51872" y="471"/>
                    <a:pt x="51847" y="488"/>
                    <a:pt x="51827" y="488"/>
                  </a:cubicBezTo>
                  <a:cubicBezTo>
                    <a:pt x="51814" y="488"/>
                    <a:pt x="51803" y="482"/>
                    <a:pt x="51792" y="461"/>
                  </a:cubicBezTo>
                  <a:cubicBezTo>
                    <a:pt x="51780" y="459"/>
                    <a:pt x="51769" y="457"/>
                    <a:pt x="51757" y="457"/>
                  </a:cubicBezTo>
                  <a:cubicBezTo>
                    <a:pt x="51716" y="457"/>
                    <a:pt x="51671" y="477"/>
                    <a:pt x="51559" y="534"/>
                  </a:cubicBezTo>
                  <a:cubicBezTo>
                    <a:pt x="51542" y="577"/>
                    <a:pt x="51524" y="591"/>
                    <a:pt x="51503" y="591"/>
                  </a:cubicBezTo>
                  <a:cubicBezTo>
                    <a:pt x="51458" y="591"/>
                    <a:pt x="51404" y="527"/>
                    <a:pt x="51341" y="527"/>
                  </a:cubicBezTo>
                  <a:cubicBezTo>
                    <a:pt x="51310" y="527"/>
                    <a:pt x="51277" y="542"/>
                    <a:pt x="51242" y="586"/>
                  </a:cubicBezTo>
                  <a:cubicBezTo>
                    <a:pt x="51205" y="596"/>
                    <a:pt x="51165" y="600"/>
                    <a:pt x="51122" y="600"/>
                  </a:cubicBezTo>
                  <a:cubicBezTo>
                    <a:pt x="50996" y="600"/>
                    <a:pt x="50842" y="563"/>
                    <a:pt x="50654" y="515"/>
                  </a:cubicBezTo>
                  <a:cubicBezTo>
                    <a:pt x="50555" y="507"/>
                    <a:pt x="50469" y="502"/>
                    <a:pt x="50394" y="501"/>
                  </a:cubicBezTo>
                  <a:lnTo>
                    <a:pt x="50394" y="501"/>
                  </a:lnTo>
                  <a:cubicBezTo>
                    <a:pt x="50394" y="509"/>
                    <a:pt x="50391" y="516"/>
                    <a:pt x="50382" y="516"/>
                  </a:cubicBezTo>
                  <a:cubicBezTo>
                    <a:pt x="50375" y="516"/>
                    <a:pt x="50366" y="512"/>
                    <a:pt x="50353" y="502"/>
                  </a:cubicBezTo>
                  <a:lnTo>
                    <a:pt x="50322" y="502"/>
                  </a:lnTo>
                  <a:lnTo>
                    <a:pt x="50324" y="501"/>
                  </a:lnTo>
                  <a:cubicBezTo>
                    <a:pt x="50318" y="501"/>
                    <a:pt x="50312" y="501"/>
                    <a:pt x="50307" y="501"/>
                  </a:cubicBezTo>
                  <a:cubicBezTo>
                    <a:pt x="50247" y="501"/>
                    <a:pt x="50187" y="507"/>
                    <a:pt x="50128" y="519"/>
                  </a:cubicBezTo>
                  <a:cubicBezTo>
                    <a:pt x="50102" y="519"/>
                    <a:pt x="50077" y="515"/>
                    <a:pt x="50051" y="510"/>
                  </a:cubicBezTo>
                  <a:cubicBezTo>
                    <a:pt x="50024" y="538"/>
                    <a:pt x="49996" y="548"/>
                    <a:pt x="49965" y="548"/>
                  </a:cubicBezTo>
                  <a:cubicBezTo>
                    <a:pt x="49893" y="548"/>
                    <a:pt x="49809" y="492"/>
                    <a:pt x="49709" y="492"/>
                  </a:cubicBezTo>
                  <a:cubicBezTo>
                    <a:pt x="49680" y="492"/>
                    <a:pt x="49649" y="497"/>
                    <a:pt x="49616" y="510"/>
                  </a:cubicBezTo>
                  <a:cubicBezTo>
                    <a:pt x="49556" y="514"/>
                    <a:pt x="49491" y="587"/>
                    <a:pt x="49418" y="587"/>
                  </a:cubicBezTo>
                  <a:cubicBezTo>
                    <a:pt x="49376" y="587"/>
                    <a:pt x="49332" y="563"/>
                    <a:pt x="49284" y="487"/>
                  </a:cubicBezTo>
                  <a:cubicBezTo>
                    <a:pt x="49257" y="478"/>
                    <a:pt x="49230" y="475"/>
                    <a:pt x="49201" y="475"/>
                  </a:cubicBezTo>
                  <a:cubicBezTo>
                    <a:pt x="49146" y="475"/>
                    <a:pt x="49088" y="486"/>
                    <a:pt x="49026" y="486"/>
                  </a:cubicBezTo>
                  <a:cubicBezTo>
                    <a:pt x="48969" y="486"/>
                    <a:pt x="48908" y="476"/>
                    <a:pt x="48844" y="439"/>
                  </a:cubicBezTo>
                  <a:cubicBezTo>
                    <a:pt x="48821" y="422"/>
                    <a:pt x="48799" y="416"/>
                    <a:pt x="48779" y="416"/>
                  </a:cubicBezTo>
                  <a:cubicBezTo>
                    <a:pt x="48705" y="416"/>
                    <a:pt x="48645" y="498"/>
                    <a:pt x="48594" y="498"/>
                  </a:cubicBezTo>
                  <a:cubicBezTo>
                    <a:pt x="48580" y="498"/>
                    <a:pt x="48567" y="492"/>
                    <a:pt x="48554" y="475"/>
                  </a:cubicBezTo>
                  <a:cubicBezTo>
                    <a:pt x="48498" y="433"/>
                    <a:pt x="48457" y="390"/>
                    <a:pt x="48426" y="390"/>
                  </a:cubicBezTo>
                  <a:cubicBezTo>
                    <a:pt x="48417" y="390"/>
                    <a:pt x="48408" y="394"/>
                    <a:pt x="48401" y="403"/>
                  </a:cubicBezTo>
                  <a:cubicBezTo>
                    <a:pt x="48349" y="394"/>
                    <a:pt x="48333" y="377"/>
                    <a:pt x="48323" y="377"/>
                  </a:cubicBezTo>
                  <a:cubicBezTo>
                    <a:pt x="48320" y="377"/>
                    <a:pt x="48318" y="378"/>
                    <a:pt x="48316" y="381"/>
                  </a:cubicBezTo>
                  <a:cubicBezTo>
                    <a:pt x="48313" y="371"/>
                    <a:pt x="48309" y="367"/>
                    <a:pt x="48305" y="367"/>
                  </a:cubicBezTo>
                  <a:cubicBezTo>
                    <a:pt x="48291" y="367"/>
                    <a:pt x="48265" y="416"/>
                    <a:pt x="48194" y="417"/>
                  </a:cubicBezTo>
                  <a:cubicBezTo>
                    <a:pt x="48161" y="377"/>
                    <a:pt x="48121" y="313"/>
                    <a:pt x="48071" y="313"/>
                  </a:cubicBezTo>
                  <a:cubicBezTo>
                    <a:pt x="48047" y="313"/>
                    <a:pt x="48022" y="327"/>
                    <a:pt x="47994" y="363"/>
                  </a:cubicBezTo>
                  <a:cubicBezTo>
                    <a:pt x="47941" y="356"/>
                    <a:pt x="47879" y="343"/>
                    <a:pt x="47806" y="343"/>
                  </a:cubicBezTo>
                  <a:cubicBezTo>
                    <a:pt x="47755" y="343"/>
                    <a:pt x="47698" y="350"/>
                    <a:pt x="47636" y="369"/>
                  </a:cubicBezTo>
                  <a:cubicBezTo>
                    <a:pt x="47491" y="309"/>
                    <a:pt x="47381" y="283"/>
                    <a:pt x="47298" y="283"/>
                  </a:cubicBezTo>
                  <a:cubicBezTo>
                    <a:pt x="47208" y="283"/>
                    <a:pt x="47150" y="314"/>
                    <a:pt x="47115" y="367"/>
                  </a:cubicBezTo>
                  <a:cubicBezTo>
                    <a:pt x="47108" y="376"/>
                    <a:pt x="47102" y="384"/>
                    <a:pt x="47097" y="390"/>
                  </a:cubicBezTo>
                  <a:cubicBezTo>
                    <a:pt x="47104" y="407"/>
                    <a:pt x="47104" y="425"/>
                    <a:pt x="47087" y="433"/>
                  </a:cubicBezTo>
                  <a:cubicBezTo>
                    <a:pt x="47081" y="447"/>
                    <a:pt x="47073" y="453"/>
                    <a:pt x="47064" y="453"/>
                  </a:cubicBezTo>
                  <a:cubicBezTo>
                    <a:pt x="47017" y="453"/>
                    <a:pt x="46921" y="330"/>
                    <a:pt x="46739" y="330"/>
                  </a:cubicBezTo>
                  <a:cubicBezTo>
                    <a:pt x="46736" y="330"/>
                    <a:pt x="46734" y="330"/>
                    <a:pt x="46732" y="330"/>
                  </a:cubicBezTo>
                  <a:cubicBezTo>
                    <a:pt x="46538" y="361"/>
                    <a:pt x="46428" y="404"/>
                    <a:pt x="46371" y="404"/>
                  </a:cubicBezTo>
                  <a:cubicBezTo>
                    <a:pt x="46362" y="404"/>
                    <a:pt x="46354" y="403"/>
                    <a:pt x="46347" y="400"/>
                  </a:cubicBezTo>
                  <a:cubicBezTo>
                    <a:pt x="46313" y="394"/>
                    <a:pt x="46312" y="353"/>
                    <a:pt x="46328" y="353"/>
                  </a:cubicBezTo>
                  <a:cubicBezTo>
                    <a:pt x="46335" y="353"/>
                    <a:pt x="46345" y="360"/>
                    <a:pt x="46356" y="380"/>
                  </a:cubicBezTo>
                  <a:cubicBezTo>
                    <a:pt x="46376" y="360"/>
                    <a:pt x="46401" y="355"/>
                    <a:pt x="46425" y="355"/>
                  </a:cubicBezTo>
                  <a:cubicBezTo>
                    <a:pt x="46453" y="355"/>
                    <a:pt x="46479" y="362"/>
                    <a:pt x="46490" y="362"/>
                  </a:cubicBezTo>
                  <a:cubicBezTo>
                    <a:pt x="46504" y="362"/>
                    <a:pt x="46493" y="349"/>
                    <a:pt x="46430" y="288"/>
                  </a:cubicBezTo>
                  <a:cubicBezTo>
                    <a:pt x="46397" y="276"/>
                    <a:pt x="46364" y="273"/>
                    <a:pt x="46330" y="273"/>
                  </a:cubicBezTo>
                  <a:cubicBezTo>
                    <a:pt x="46295" y="273"/>
                    <a:pt x="46260" y="276"/>
                    <a:pt x="46223" y="276"/>
                  </a:cubicBezTo>
                  <a:cubicBezTo>
                    <a:pt x="46186" y="276"/>
                    <a:pt x="46147" y="273"/>
                    <a:pt x="46106" y="260"/>
                  </a:cubicBezTo>
                  <a:cubicBezTo>
                    <a:pt x="45985" y="365"/>
                    <a:pt x="45840" y="407"/>
                    <a:pt x="45651" y="413"/>
                  </a:cubicBezTo>
                  <a:cubicBezTo>
                    <a:pt x="45642" y="415"/>
                    <a:pt x="45632" y="416"/>
                    <a:pt x="45622" y="416"/>
                  </a:cubicBezTo>
                  <a:cubicBezTo>
                    <a:pt x="45545" y="416"/>
                    <a:pt x="45462" y="372"/>
                    <a:pt x="45371" y="372"/>
                  </a:cubicBezTo>
                  <a:cubicBezTo>
                    <a:pt x="45357" y="372"/>
                    <a:pt x="45343" y="373"/>
                    <a:pt x="45329" y="375"/>
                  </a:cubicBezTo>
                  <a:cubicBezTo>
                    <a:pt x="45295" y="379"/>
                    <a:pt x="45258" y="381"/>
                    <a:pt x="45221" y="381"/>
                  </a:cubicBezTo>
                  <a:cubicBezTo>
                    <a:pt x="45130" y="381"/>
                    <a:pt x="45031" y="369"/>
                    <a:pt x="44924" y="346"/>
                  </a:cubicBezTo>
                  <a:cubicBezTo>
                    <a:pt x="44773" y="370"/>
                    <a:pt x="44674" y="390"/>
                    <a:pt x="44605" y="503"/>
                  </a:cubicBezTo>
                  <a:cubicBezTo>
                    <a:pt x="44572" y="488"/>
                    <a:pt x="44545" y="477"/>
                    <a:pt x="44524" y="477"/>
                  </a:cubicBezTo>
                  <a:cubicBezTo>
                    <a:pt x="44501" y="477"/>
                    <a:pt x="44483" y="490"/>
                    <a:pt x="44469" y="524"/>
                  </a:cubicBezTo>
                  <a:cubicBezTo>
                    <a:pt x="44434" y="521"/>
                    <a:pt x="44415" y="472"/>
                    <a:pt x="44375" y="472"/>
                  </a:cubicBezTo>
                  <a:cubicBezTo>
                    <a:pt x="44353" y="472"/>
                    <a:pt x="44323" y="487"/>
                    <a:pt x="44280" y="535"/>
                  </a:cubicBezTo>
                  <a:cubicBezTo>
                    <a:pt x="44220" y="593"/>
                    <a:pt x="44130" y="577"/>
                    <a:pt x="43993" y="586"/>
                  </a:cubicBezTo>
                  <a:cubicBezTo>
                    <a:pt x="43928" y="552"/>
                    <a:pt x="43857" y="534"/>
                    <a:pt x="43783" y="534"/>
                  </a:cubicBezTo>
                  <a:cubicBezTo>
                    <a:pt x="43772" y="534"/>
                    <a:pt x="43760" y="534"/>
                    <a:pt x="43749" y="535"/>
                  </a:cubicBezTo>
                  <a:cubicBezTo>
                    <a:pt x="43655" y="540"/>
                    <a:pt x="43546" y="524"/>
                    <a:pt x="43422" y="627"/>
                  </a:cubicBezTo>
                  <a:cubicBezTo>
                    <a:pt x="43390" y="639"/>
                    <a:pt x="43359" y="643"/>
                    <a:pt x="43328" y="643"/>
                  </a:cubicBezTo>
                  <a:cubicBezTo>
                    <a:pt x="43279" y="643"/>
                    <a:pt x="43232" y="633"/>
                    <a:pt x="43188" y="633"/>
                  </a:cubicBezTo>
                  <a:cubicBezTo>
                    <a:pt x="43155" y="633"/>
                    <a:pt x="43124" y="639"/>
                    <a:pt x="43095" y="659"/>
                  </a:cubicBezTo>
                  <a:cubicBezTo>
                    <a:pt x="43021" y="656"/>
                    <a:pt x="42955" y="634"/>
                    <a:pt x="42898" y="634"/>
                  </a:cubicBezTo>
                  <a:cubicBezTo>
                    <a:pt x="42883" y="634"/>
                    <a:pt x="42869" y="636"/>
                    <a:pt x="42855" y="640"/>
                  </a:cubicBezTo>
                  <a:cubicBezTo>
                    <a:pt x="42794" y="601"/>
                    <a:pt x="42744" y="592"/>
                    <a:pt x="42704" y="592"/>
                  </a:cubicBezTo>
                  <a:cubicBezTo>
                    <a:pt x="42662" y="592"/>
                    <a:pt x="42630" y="602"/>
                    <a:pt x="42606" y="602"/>
                  </a:cubicBezTo>
                  <a:cubicBezTo>
                    <a:pt x="42603" y="602"/>
                    <a:pt x="42600" y="602"/>
                    <a:pt x="42596" y="601"/>
                  </a:cubicBezTo>
                  <a:cubicBezTo>
                    <a:pt x="42546" y="586"/>
                    <a:pt x="42550" y="523"/>
                    <a:pt x="42553" y="523"/>
                  </a:cubicBezTo>
                  <a:lnTo>
                    <a:pt x="42553" y="523"/>
                  </a:lnTo>
                  <a:cubicBezTo>
                    <a:pt x="42554" y="523"/>
                    <a:pt x="42554" y="523"/>
                    <a:pt x="42554" y="525"/>
                  </a:cubicBezTo>
                  <a:cubicBezTo>
                    <a:pt x="42556" y="517"/>
                    <a:pt x="42559" y="515"/>
                    <a:pt x="42562" y="515"/>
                  </a:cubicBezTo>
                  <a:cubicBezTo>
                    <a:pt x="42571" y="515"/>
                    <a:pt x="42586" y="544"/>
                    <a:pt x="42602" y="544"/>
                  </a:cubicBezTo>
                  <a:cubicBezTo>
                    <a:pt x="42614" y="544"/>
                    <a:pt x="42626" y="531"/>
                    <a:pt x="42638" y="487"/>
                  </a:cubicBezTo>
                  <a:cubicBezTo>
                    <a:pt x="42717" y="482"/>
                    <a:pt x="42817" y="481"/>
                    <a:pt x="42815" y="395"/>
                  </a:cubicBezTo>
                  <a:cubicBezTo>
                    <a:pt x="42815" y="386"/>
                    <a:pt x="42813" y="382"/>
                    <a:pt x="42809" y="382"/>
                  </a:cubicBezTo>
                  <a:cubicBezTo>
                    <a:pt x="42795" y="382"/>
                    <a:pt x="42754" y="436"/>
                    <a:pt x="42696" y="436"/>
                  </a:cubicBezTo>
                  <a:cubicBezTo>
                    <a:pt x="42689" y="436"/>
                    <a:pt x="42682" y="435"/>
                    <a:pt x="42675" y="433"/>
                  </a:cubicBezTo>
                  <a:cubicBezTo>
                    <a:pt x="42658" y="421"/>
                    <a:pt x="42640" y="416"/>
                    <a:pt x="42621" y="416"/>
                  </a:cubicBezTo>
                  <a:cubicBezTo>
                    <a:pt x="42544" y="416"/>
                    <a:pt x="42456" y="497"/>
                    <a:pt x="42366" y="523"/>
                  </a:cubicBezTo>
                  <a:cubicBezTo>
                    <a:pt x="42254" y="570"/>
                    <a:pt x="42141" y="567"/>
                    <a:pt x="42056" y="575"/>
                  </a:cubicBezTo>
                  <a:cubicBezTo>
                    <a:pt x="42042" y="566"/>
                    <a:pt x="42029" y="562"/>
                    <a:pt x="42017" y="562"/>
                  </a:cubicBezTo>
                  <a:cubicBezTo>
                    <a:pt x="41966" y="562"/>
                    <a:pt x="41932" y="626"/>
                    <a:pt x="41920" y="626"/>
                  </a:cubicBezTo>
                  <a:cubicBezTo>
                    <a:pt x="41917" y="626"/>
                    <a:pt x="41916" y="622"/>
                    <a:pt x="41916" y="614"/>
                  </a:cubicBezTo>
                  <a:lnTo>
                    <a:pt x="41916" y="614"/>
                  </a:lnTo>
                  <a:cubicBezTo>
                    <a:pt x="41916" y="637"/>
                    <a:pt x="41900" y="644"/>
                    <a:pt x="41872" y="644"/>
                  </a:cubicBezTo>
                  <a:cubicBezTo>
                    <a:pt x="41815" y="644"/>
                    <a:pt x="41710" y="614"/>
                    <a:pt x="41587" y="614"/>
                  </a:cubicBezTo>
                  <a:cubicBezTo>
                    <a:pt x="41584" y="614"/>
                    <a:pt x="41581" y="614"/>
                    <a:pt x="41577" y="614"/>
                  </a:cubicBezTo>
                  <a:cubicBezTo>
                    <a:pt x="41541" y="623"/>
                    <a:pt x="41504" y="626"/>
                    <a:pt x="41466" y="626"/>
                  </a:cubicBezTo>
                  <a:cubicBezTo>
                    <a:pt x="41418" y="626"/>
                    <a:pt x="41370" y="622"/>
                    <a:pt x="41322" y="622"/>
                  </a:cubicBezTo>
                  <a:cubicBezTo>
                    <a:pt x="41308" y="622"/>
                    <a:pt x="41294" y="622"/>
                    <a:pt x="41281" y="623"/>
                  </a:cubicBezTo>
                  <a:cubicBezTo>
                    <a:pt x="41224" y="632"/>
                    <a:pt x="41170" y="651"/>
                    <a:pt x="41119" y="651"/>
                  </a:cubicBezTo>
                  <a:cubicBezTo>
                    <a:pt x="41081" y="651"/>
                    <a:pt x="41045" y="641"/>
                    <a:pt x="41012" y="607"/>
                  </a:cubicBezTo>
                  <a:cubicBezTo>
                    <a:pt x="40969" y="648"/>
                    <a:pt x="40932" y="660"/>
                    <a:pt x="40895" y="660"/>
                  </a:cubicBezTo>
                  <a:cubicBezTo>
                    <a:pt x="40845" y="660"/>
                    <a:pt x="40795" y="638"/>
                    <a:pt x="40730" y="632"/>
                  </a:cubicBezTo>
                  <a:cubicBezTo>
                    <a:pt x="40673" y="664"/>
                    <a:pt x="40603" y="636"/>
                    <a:pt x="40511" y="682"/>
                  </a:cubicBezTo>
                  <a:cubicBezTo>
                    <a:pt x="40460" y="695"/>
                    <a:pt x="40402" y="704"/>
                    <a:pt x="40335" y="704"/>
                  </a:cubicBezTo>
                  <a:cubicBezTo>
                    <a:pt x="40282" y="704"/>
                    <a:pt x="40223" y="698"/>
                    <a:pt x="40157" y="684"/>
                  </a:cubicBezTo>
                  <a:cubicBezTo>
                    <a:pt x="40133" y="675"/>
                    <a:pt x="40108" y="672"/>
                    <a:pt x="40082" y="672"/>
                  </a:cubicBezTo>
                  <a:cubicBezTo>
                    <a:pt x="39992" y="672"/>
                    <a:pt x="39892" y="713"/>
                    <a:pt x="39778" y="713"/>
                  </a:cubicBezTo>
                  <a:cubicBezTo>
                    <a:pt x="39725" y="713"/>
                    <a:pt x="39668" y="704"/>
                    <a:pt x="39609" y="678"/>
                  </a:cubicBezTo>
                  <a:cubicBezTo>
                    <a:pt x="39534" y="662"/>
                    <a:pt x="39453" y="657"/>
                    <a:pt x="39368" y="657"/>
                  </a:cubicBezTo>
                  <a:cubicBezTo>
                    <a:pt x="39327" y="657"/>
                    <a:pt x="39285" y="658"/>
                    <a:pt x="39242" y="660"/>
                  </a:cubicBezTo>
                  <a:cubicBezTo>
                    <a:pt x="39109" y="666"/>
                    <a:pt x="38962" y="680"/>
                    <a:pt x="38803" y="688"/>
                  </a:cubicBezTo>
                  <a:cubicBezTo>
                    <a:pt x="38771" y="695"/>
                    <a:pt x="38740" y="697"/>
                    <a:pt x="38710" y="697"/>
                  </a:cubicBezTo>
                  <a:cubicBezTo>
                    <a:pt x="38646" y="697"/>
                    <a:pt x="38587" y="687"/>
                    <a:pt x="38532" y="687"/>
                  </a:cubicBezTo>
                  <a:cubicBezTo>
                    <a:pt x="38517" y="687"/>
                    <a:pt x="38503" y="687"/>
                    <a:pt x="38489" y="689"/>
                  </a:cubicBezTo>
                  <a:cubicBezTo>
                    <a:pt x="38458" y="658"/>
                    <a:pt x="38428" y="649"/>
                    <a:pt x="38401" y="649"/>
                  </a:cubicBezTo>
                  <a:cubicBezTo>
                    <a:pt x="38362" y="649"/>
                    <a:pt x="38326" y="667"/>
                    <a:pt x="38293" y="667"/>
                  </a:cubicBezTo>
                  <a:cubicBezTo>
                    <a:pt x="38279" y="667"/>
                    <a:pt x="38266" y="664"/>
                    <a:pt x="38254" y="656"/>
                  </a:cubicBezTo>
                  <a:cubicBezTo>
                    <a:pt x="38166" y="641"/>
                    <a:pt x="38098" y="591"/>
                    <a:pt x="38048" y="591"/>
                  </a:cubicBezTo>
                  <a:cubicBezTo>
                    <a:pt x="38022" y="591"/>
                    <a:pt x="38001" y="604"/>
                    <a:pt x="37984" y="642"/>
                  </a:cubicBezTo>
                  <a:cubicBezTo>
                    <a:pt x="37929" y="683"/>
                    <a:pt x="37912" y="708"/>
                    <a:pt x="37914" y="713"/>
                  </a:cubicBezTo>
                  <a:cubicBezTo>
                    <a:pt x="37881" y="713"/>
                    <a:pt x="37844" y="712"/>
                    <a:pt x="37801" y="710"/>
                  </a:cubicBezTo>
                  <a:cubicBezTo>
                    <a:pt x="37745" y="669"/>
                    <a:pt x="37694" y="630"/>
                    <a:pt x="37646" y="630"/>
                  </a:cubicBezTo>
                  <a:cubicBezTo>
                    <a:pt x="37622" y="630"/>
                    <a:pt x="37599" y="640"/>
                    <a:pt x="37577" y="666"/>
                  </a:cubicBezTo>
                  <a:cubicBezTo>
                    <a:pt x="37569" y="662"/>
                    <a:pt x="37561" y="661"/>
                    <a:pt x="37553" y="661"/>
                  </a:cubicBezTo>
                  <a:cubicBezTo>
                    <a:pt x="37505" y="661"/>
                    <a:pt x="37463" y="724"/>
                    <a:pt x="37422" y="724"/>
                  </a:cubicBezTo>
                  <a:cubicBezTo>
                    <a:pt x="37415" y="724"/>
                    <a:pt x="37408" y="722"/>
                    <a:pt x="37401" y="717"/>
                  </a:cubicBezTo>
                  <a:cubicBezTo>
                    <a:pt x="37304" y="758"/>
                    <a:pt x="37229" y="795"/>
                    <a:pt x="37163" y="795"/>
                  </a:cubicBezTo>
                  <a:cubicBezTo>
                    <a:pt x="37113" y="795"/>
                    <a:pt x="37068" y="774"/>
                    <a:pt x="37022" y="716"/>
                  </a:cubicBezTo>
                  <a:cubicBezTo>
                    <a:pt x="36995" y="720"/>
                    <a:pt x="36968" y="722"/>
                    <a:pt x="36940" y="722"/>
                  </a:cubicBezTo>
                  <a:cubicBezTo>
                    <a:pt x="36862" y="722"/>
                    <a:pt x="36775" y="710"/>
                    <a:pt x="36653" y="706"/>
                  </a:cubicBezTo>
                  <a:cubicBezTo>
                    <a:pt x="36611" y="744"/>
                    <a:pt x="36565" y="769"/>
                    <a:pt x="36513" y="769"/>
                  </a:cubicBezTo>
                  <a:cubicBezTo>
                    <a:pt x="36463" y="769"/>
                    <a:pt x="36408" y="746"/>
                    <a:pt x="36346" y="688"/>
                  </a:cubicBezTo>
                  <a:cubicBezTo>
                    <a:pt x="36299" y="718"/>
                    <a:pt x="36248" y="727"/>
                    <a:pt x="36192" y="727"/>
                  </a:cubicBezTo>
                  <a:cubicBezTo>
                    <a:pt x="36104" y="727"/>
                    <a:pt x="36005" y="703"/>
                    <a:pt x="35894" y="694"/>
                  </a:cubicBezTo>
                  <a:cubicBezTo>
                    <a:pt x="35861" y="697"/>
                    <a:pt x="35829" y="698"/>
                    <a:pt x="35798" y="698"/>
                  </a:cubicBezTo>
                  <a:cubicBezTo>
                    <a:pt x="35619" y="698"/>
                    <a:pt x="35480" y="664"/>
                    <a:pt x="35374" y="664"/>
                  </a:cubicBezTo>
                  <a:cubicBezTo>
                    <a:pt x="35318" y="664"/>
                    <a:pt x="35272" y="673"/>
                    <a:pt x="35233" y="701"/>
                  </a:cubicBezTo>
                  <a:cubicBezTo>
                    <a:pt x="35196" y="706"/>
                    <a:pt x="35159" y="708"/>
                    <a:pt x="35121" y="708"/>
                  </a:cubicBezTo>
                  <a:cubicBezTo>
                    <a:pt x="35155" y="739"/>
                    <a:pt x="35188" y="780"/>
                    <a:pt x="35191" y="780"/>
                  </a:cubicBezTo>
                  <a:cubicBezTo>
                    <a:pt x="35191" y="780"/>
                    <a:pt x="35191" y="780"/>
                    <a:pt x="35191" y="780"/>
                  </a:cubicBezTo>
                  <a:lnTo>
                    <a:pt x="35191" y="780"/>
                  </a:lnTo>
                  <a:cubicBezTo>
                    <a:pt x="35191" y="799"/>
                    <a:pt x="35192" y="817"/>
                    <a:pt x="35160" y="817"/>
                  </a:cubicBezTo>
                  <a:cubicBezTo>
                    <a:pt x="35137" y="817"/>
                    <a:pt x="35097" y="807"/>
                    <a:pt x="35028" y="782"/>
                  </a:cubicBezTo>
                  <a:cubicBezTo>
                    <a:pt x="34994" y="782"/>
                    <a:pt x="34952" y="728"/>
                    <a:pt x="34902" y="728"/>
                  </a:cubicBezTo>
                  <a:cubicBezTo>
                    <a:pt x="34892" y="728"/>
                    <a:pt x="34882" y="730"/>
                    <a:pt x="34872" y="735"/>
                  </a:cubicBezTo>
                  <a:cubicBezTo>
                    <a:pt x="34842" y="822"/>
                    <a:pt x="34807" y="851"/>
                    <a:pt x="34768" y="851"/>
                  </a:cubicBezTo>
                  <a:cubicBezTo>
                    <a:pt x="34730" y="851"/>
                    <a:pt x="34688" y="823"/>
                    <a:pt x="34641" y="795"/>
                  </a:cubicBezTo>
                  <a:cubicBezTo>
                    <a:pt x="34590" y="808"/>
                    <a:pt x="34535" y="814"/>
                    <a:pt x="34474" y="814"/>
                  </a:cubicBezTo>
                  <a:cubicBezTo>
                    <a:pt x="34425" y="814"/>
                    <a:pt x="34374" y="811"/>
                    <a:pt x="34318" y="804"/>
                  </a:cubicBezTo>
                  <a:cubicBezTo>
                    <a:pt x="34288" y="791"/>
                    <a:pt x="34257" y="786"/>
                    <a:pt x="34225" y="786"/>
                  </a:cubicBezTo>
                  <a:cubicBezTo>
                    <a:pt x="34151" y="786"/>
                    <a:pt x="34071" y="811"/>
                    <a:pt x="33984" y="811"/>
                  </a:cubicBezTo>
                  <a:cubicBezTo>
                    <a:pt x="33953" y="811"/>
                    <a:pt x="33920" y="808"/>
                    <a:pt x="33887" y="799"/>
                  </a:cubicBezTo>
                  <a:cubicBezTo>
                    <a:pt x="33817" y="798"/>
                    <a:pt x="33754" y="791"/>
                    <a:pt x="33698" y="791"/>
                  </a:cubicBezTo>
                  <a:cubicBezTo>
                    <a:pt x="33624" y="791"/>
                    <a:pt x="33563" y="803"/>
                    <a:pt x="33513" y="855"/>
                  </a:cubicBezTo>
                  <a:cubicBezTo>
                    <a:pt x="33500" y="850"/>
                    <a:pt x="33488" y="849"/>
                    <a:pt x="33477" y="849"/>
                  </a:cubicBezTo>
                  <a:cubicBezTo>
                    <a:pt x="33451" y="849"/>
                    <a:pt x="33428" y="858"/>
                    <a:pt x="33409" y="866"/>
                  </a:cubicBezTo>
                  <a:cubicBezTo>
                    <a:pt x="33409" y="903"/>
                    <a:pt x="33408" y="916"/>
                    <a:pt x="33406" y="916"/>
                  </a:cubicBezTo>
                  <a:cubicBezTo>
                    <a:pt x="33403" y="916"/>
                    <a:pt x="33399" y="902"/>
                    <a:pt x="33393" y="886"/>
                  </a:cubicBezTo>
                  <a:cubicBezTo>
                    <a:pt x="33400" y="886"/>
                    <a:pt x="33406" y="881"/>
                    <a:pt x="33407" y="866"/>
                  </a:cubicBezTo>
                  <a:lnTo>
                    <a:pt x="33407" y="866"/>
                  </a:lnTo>
                  <a:cubicBezTo>
                    <a:pt x="33401" y="869"/>
                    <a:pt x="33393" y="871"/>
                    <a:pt x="33387" y="872"/>
                  </a:cubicBezTo>
                  <a:cubicBezTo>
                    <a:pt x="33382" y="861"/>
                    <a:pt x="33374" y="851"/>
                    <a:pt x="33364" y="844"/>
                  </a:cubicBezTo>
                  <a:cubicBezTo>
                    <a:pt x="33361" y="848"/>
                    <a:pt x="33358" y="851"/>
                    <a:pt x="33353" y="852"/>
                  </a:cubicBezTo>
                  <a:cubicBezTo>
                    <a:pt x="33359" y="860"/>
                    <a:pt x="33365" y="866"/>
                    <a:pt x="33373" y="874"/>
                  </a:cubicBezTo>
                  <a:cubicBezTo>
                    <a:pt x="33359" y="872"/>
                    <a:pt x="33346" y="864"/>
                    <a:pt x="33341" y="851"/>
                  </a:cubicBezTo>
                  <a:cubicBezTo>
                    <a:pt x="33326" y="844"/>
                    <a:pt x="33313" y="836"/>
                    <a:pt x="33302" y="824"/>
                  </a:cubicBezTo>
                  <a:cubicBezTo>
                    <a:pt x="33303" y="820"/>
                    <a:pt x="33304" y="816"/>
                    <a:pt x="33307" y="813"/>
                  </a:cubicBezTo>
                  <a:cubicBezTo>
                    <a:pt x="33304" y="812"/>
                    <a:pt x="33302" y="812"/>
                    <a:pt x="33299" y="812"/>
                  </a:cubicBezTo>
                  <a:cubicBezTo>
                    <a:pt x="33296" y="812"/>
                    <a:pt x="33293" y="812"/>
                    <a:pt x="33290" y="814"/>
                  </a:cubicBezTo>
                  <a:cubicBezTo>
                    <a:pt x="33261" y="787"/>
                    <a:pt x="33227" y="752"/>
                    <a:pt x="33185" y="732"/>
                  </a:cubicBezTo>
                  <a:cubicBezTo>
                    <a:pt x="33092" y="717"/>
                    <a:pt x="33024" y="713"/>
                    <a:pt x="32973" y="713"/>
                  </a:cubicBezTo>
                  <a:cubicBezTo>
                    <a:pt x="32900" y="713"/>
                    <a:pt x="32861" y="722"/>
                    <a:pt x="32837" y="722"/>
                  </a:cubicBezTo>
                  <a:cubicBezTo>
                    <a:pt x="32813" y="722"/>
                    <a:pt x="32801" y="714"/>
                    <a:pt x="32783" y="682"/>
                  </a:cubicBezTo>
                  <a:cubicBezTo>
                    <a:pt x="32773" y="635"/>
                    <a:pt x="32762" y="621"/>
                    <a:pt x="32747" y="621"/>
                  </a:cubicBezTo>
                  <a:cubicBezTo>
                    <a:pt x="32728" y="621"/>
                    <a:pt x="32703" y="645"/>
                    <a:pt x="32665" y="645"/>
                  </a:cubicBezTo>
                  <a:cubicBezTo>
                    <a:pt x="32651" y="645"/>
                    <a:pt x="32636" y="641"/>
                    <a:pt x="32618" y="633"/>
                  </a:cubicBezTo>
                  <a:cubicBezTo>
                    <a:pt x="32582" y="625"/>
                    <a:pt x="32538" y="578"/>
                    <a:pt x="32483" y="578"/>
                  </a:cubicBezTo>
                  <a:cubicBezTo>
                    <a:pt x="32462" y="578"/>
                    <a:pt x="32438" y="585"/>
                    <a:pt x="32414" y="605"/>
                  </a:cubicBezTo>
                  <a:cubicBezTo>
                    <a:pt x="32406" y="609"/>
                    <a:pt x="32398" y="610"/>
                    <a:pt x="32391" y="610"/>
                  </a:cubicBezTo>
                  <a:cubicBezTo>
                    <a:pt x="32323" y="610"/>
                    <a:pt x="32242" y="498"/>
                    <a:pt x="32147" y="498"/>
                  </a:cubicBezTo>
                  <a:cubicBezTo>
                    <a:pt x="32125" y="498"/>
                    <a:pt x="32102" y="504"/>
                    <a:pt x="32078" y="520"/>
                  </a:cubicBezTo>
                  <a:cubicBezTo>
                    <a:pt x="31948" y="476"/>
                    <a:pt x="31842" y="457"/>
                    <a:pt x="31755" y="457"/>
                  </a:cubicBezTo>
                  <a:cubicBezTo>
                    <a:pt x="31717" y="457"/>
                    <a:pt x="31683" y="460"/>
                    <a:pt x="31651" y="467"/>
                  </a:cubicBezTo>
                  <a:cubicBezTo>
                    <a:pt x="31578" y="458"/>
                    <a:pt x="31521" y="426"/>
                    <a:pt x="31475" y="426"/>
                  </a:cubicBezTo>
                  <a:cubicBezTo>
                    <a:pt x="31455" y="426"/>
                    <a:pt x="31438" y="431"/>
                    <a:pt x="31422" y="447"/>
                  </a:cubicBezTo>
                  <a:cubicBezTo>
                    <a:pt x="31409" y="447"/>
                    <a:pt x="31397" y="446"/>
                    <a:pt x="31386" y="446"/>
                  </a:cubicBezTo>
                  <a:cubicBezTo>
                    <a:pt x="31305" y="446"/>
                    <a:pt x="31267" y="472"/>
                    <a:pt x="31193" y="538"/>
                  </a:cubicBezTo>
                  <a:cubicBezTo>
                    <a:pt x="31180" y="577"/>
                    <a:pt x="31165" y="588"/>
                    <a:pt x="31149" y="588"/>
                  </a:cubicBezTo>
                  <a:cubicBezTo>
                    <a:pt x="31126" y="588"/>
                    <a:pt x="31099" y="567"/>
                    <a:pt x="31068" y="567"/>
                  </a:cubicBezTo>
                  <a:cubicBezTo>
                    <a:pt x="31052" y="567"/>
                    <a:pt x="31034" y="573"/>
                    <a:pt x="31015" y="591"/>
                  </a:cubicBezTo>
                  <a:cubicBezTo>
                    <a:pt x="31000" y="587"/>
                    <a:pt x="30985" y="586"/>
                    <a:pt x="30968" y="586"/>
                  </a:cubicBezTo>
                  <a:cubicBezTo>
                    <a:pt x="30893" y="586"/>
                    <a:pt x="30798" y="619"/>
                    <a:pt x="30674" y="621"/>
                  </a:cubicBezTo>
                  <a:cubicBezTo>
                    <a:pt x="30441" y="604"/>
                    <a:pt x="30328" y="590"/>
                    <a:pt x="30280" y="590"/>
                  </a:cubicBezTo>
                  <a:cubicBezTo>
                    <a:pt x="30235" y="590"/>
                    <a:pt x="30248" y="603"/>
                    <a:pt x="30273" y="637"/>
                  </a:cubicBezTo>
                  <a:cubicBezTo>
                    <a:pt x="30301" y="725"/>
                    <a:pt x="30342" y="764"/>
                    <a:pt x="30337" y="764"/>
                  </a:cubicBezTo>
                  <a:cubicBezTo>
                    <a:pt x="30333" y="764"/>
                    <a:pt x="30292" y="733"/>
                    <a:pt x="30173" y="678"/>
                  </a:cubicBezTo>
                  <a:cubicBezTo>
                    <a:pt x="30146" y="684"/>
                    <a:pt x="30121" y="686"/>
                    <a:pt x="30100" y="686"/>
                  </a:cubicBezTo>
                  <a:cubicBezTo>
                    <a:pt x="29985" y="686"/>
                    <a:pt x="29941" y="618"/>
                    <a:pt x="29917" y="618"/>
                  </a:cubicBezTo>
                  <a:cubicBezTo>
                    <a:pt x="29903" y="618"/>
                    <a:pt x="29896" y="639"/>
                    <a:pt x="29885" y="702"/>
                  </a:cubicBezTo>
                  <a:cubicBezTo>
                    <a:pt x="29879" y="704"/>
                    <a:pt x="29872" y="704"/>
                    <a:pt x="29863" y="704"/>
                  </a:cubicBezTo>
                  <a:cubicBezTo>
                    <a:pt x="29843" y="704"/>
                    <a:pt x="29814" y="702"/>
                    <a:pt x="29764" y="701"/>
                  </a:cubicBezTo>
                  <a:cubicBezTo>
                    <a:pt x="29754" y="697"/>
                    <a:pt x="29742" y="695"/>
                    <a:pt x="29729" y="695"/>
                  </a:cubicBezTo>
                  <a:cubicBezTo>
                    <a:pt x="29677" y="695"/>
                    <a:pt x="29608" y="721"/>
                    <a:pt x="29514" y="721"/>
                  </a:cubicBezTo>
                  <a:cubicBezTo>
                    <a:pt x="29472" y="721"/>
                    <a:pt x="29424" y="715"/>
                    <a:pt x="29371" y="701"/>
                  </a:cubicBezTo>
                  <a:cubicBezTo>
                    <a:pt x="29322" y="689"/>
                    <a:pt x="29279" y="685"/>
                    <a:pt x="29242" y="685"/>
                  </a:cubicBezTo>
                  <a:cubicBezTo>
                    <a:pt x="29117" y="685"/>
                    <a:pt x="29048" y="733"/>
                    <a:pt x="29002" y="733"/>
                  </a:cubicBezTo>
                  <a:cubicBezTo>
                    <a:pt x="28985" y="733"/>
                    <a:pt x="28971" y="727"/>
                    <a:pt x="28959" y="710"/>
                  </a:cubicBezTo>
                  <a:cubicBezTo>
                    <a:pt x="28935" y="713"/>
                    <a:pt x="28917" y="717"/>
                    <a:pt x="28895" y="717"/>
                  </a:cubicBezTo>
                  <a:cubicBezTo>
                    <a:pt x="28864" y="717"/>
                    <a:pt x="28824" y="710"/>
                    <a:pt x="28747" y="685"/>
                  </a:cubicBezTo>
                  <a:cubicBezTo>
                    <a:pt x="28698" y="682"/>
                    <a:pt x="28636" y="660"/>
                    <a:pt x="28553" y="660"/>
                  </a:cubicBezTo>
                  <a:cubicBezTo>
                    <a:pt x="28520" y="660"/>
                    <a:pt x="28483" y="663"/>
                    <a:pt x="28444" y="673"/>
                  </a:cubicBezTo>
                  <a:cubicBezTo>
                    <a:pt x="28407" y="655"/>
                    <a:pt x="28368" y="650"/>
                    <a:pt x="28325" y="650"/>
                  </a:cubicBezTo>
                  <a:cubicBezTo>
                    <a:pt x="28255" y="650"/>
                    <a:pt x="28175" y="664"/>
                    <a:pt x="28085" y="664"/>
                  </a:cubicBezTo>
                  <a:cubicBezTo>
                    <a:pt x="28018" y="664"/>
                    <a:pt x="27945" y="656"/>
                    <a:pt x="27865" y="628"/>
                  </a:cubicBezTo>
                  <a:cubicBezTo>
                    <a:pt x="27659" y="612"/>
                    <a:pt x="27510" y="607"/>
                    <a:pt x="27403" y="603"/>
                  </a:cubicBezTo>
                  <a:lnTo>
                    <a:pt x="27363" y="624"/>
                  </a:lnTo>
                  <a:cubicBezTo>
                    <a:pt x="27338" y="621"/>
                    <a:pt x="27315" y="617"/>
                    <a:pt x="27293" y="614"/>
                  </a:cubicBezTo>
                  <a:cubicBezTo>
                    <a:pt x="27325" y="614"/>
                    <a:pt x="27356" y="610"/>
                    <a:pt x="27386" y="603"/>
                  </a:cubicBezTo>
                  <a:cubicBezTo>
                    <a:pt x="27309" y="599"/>
                    <a:pt x="27255" y="596"/>
                    <a:pt x="27222" y="586"/>
                  </a:cubicBezTo>
                  <a:cubicBezTo>
                    <a:pt x="27201" y="574"/>
                    <a:pt x="27187" y="570"/>
                    <a:pt x="27181" y="570"/>
                  </a:cubicBezTo>
                  <a:cubicBezTo>
                    <a:pt x="27162" y="570"/>
                    <a:pt x="27190" y="600"/>
                    <a:pt x="27234" y="600"/>
                  </a:cubicBezTo>
                  <a:cubicBezTo>
                    <a:pt x="27235" y="600"/>
                    <a:pt x="27236" y="600"/>
                    <a:pt x="27238" y="600"/>
                  </a:cubicBezTo>
                  <a:cubicBezTo>
                    <a:pt x="27248" y="605"/>
                    <a:pt x="27258" y="608"/>
                    <a:pt x="27268" y="610"/>
                  </a:cubicBezTo>
                  <a:cubicBezTo>
                    <a:pt x="27233" y="606"/>
                    <a:pt x="27206" y="605"/>
                    <a:pt x="27185" y="605"/>
                  </a:cubicBezTo>
                  <a:cubicBezTo>
                    <a:pt x="27112" y="605"/>
                    <a:pt x="27109" y="624"/>
                    <a:pt x="27100" y="633"/>
                  </a:cubicBezTo>
                  <a:cubicBezTo>
                    <a:pt x="27100" y="633"/>
                    <a:pt x="27100" y="633"/>
                    <a:pt x="27099" y="633"/>
                  </a:cubicBezTo>
                  <a:cubicBezTo>
                    <a:pt x="27087" y="633"/>
                    <a:pt x="27058" y="690"/>
                    <a:pt x="26763" y="711"/>
                  </a:cubicBezTo>
                  <a:cubicBezTo>
                    <a:pt x="26745" y="706"/>
                    <a:pt x="26728" y="704"/>
                    <a:pt x="26710" y="704"/>
                  </a:cubicBezTo>
                  <a:cubicBezTo>
                    <a:pt x="26650" y="704"/>
                    <a:pt x="26595" y="729"/>
                    <a:pt x="26542" y="729"/>
                  </a:cubicBezTo>
                  <a:cubicBezTo>
                    <a:pt x="26525" y="729"/>
                    <a:pt x="26509" y="726"/>
                    <a:pt x="26493" y="720"/>
                  </a:cubicBezTo>
                  <a:cubicBezTo>
                    <a:pt x="26467" y="741"/>
                    <a:pt x="26441" y="750"/>
                    <a:pt x="26417" y="750"/>
                  </a:cubicBezTo>
                  <a:cubicBezTo>
                    <a:pt x="26366" y="750"/>
                    <a:pt x="26318" y="714"/>
                    <a:pt x="26272" y="682"/>
                  </a:cubicBezTo>
                  <a:cubicBezTo>
                    <a:pt x="26248" y="649"/>
                    <a:pt x="26224" y="641"/>
                    <a:pt x="26202" y="641"/>
                  </a:cubicBezTo>
                  <a:cubicBezTo>
                    <a:pt x="26184" y="641"/>
                    <a:pt x="26166" y="646"/>
                    <a:pt x="26148" y="646"/>
                  </a:cubicBezTo>
                  <a:cubicBezTo>
                    <a:pt x="26127" y="646"/>
                    <a:pt x="26106" y="639"/>
                    <a:pt x="26085" y="608"/>
                  </a:cubicBezTo>
                  <a:cubicBezTo>
                    <a:pt x="26059" y="628"/>
                    <a:pt x="26034" y="638"/>
                    <a:pt x="26010" y="638"/>
                  </a:cubicBezTo>
                  <a:cubicBezTo>
                    <a:pt x="25978" y="638"/>
                    <a:pt x="25946" y="621"/>
                    <a:pt x="25914" y="590"/>
                  </a:cubicBezTo>
                  <a:cubicBezTo>
                    <a:pt x="25901" y="577"/>
                    <a:pt x="25888" y="573"/>
                    <a:pt x="25874" y="573"/>
                  </a:cubicBezTo>
                  <a:cubicBezTo>
                    <a:pt x="25845" y="573"/>
                    <a:pt x="25817" y="594"/>
                    <a:pt x="25787" y="594"/>
                  </a:cubicBezTo>
                  <a:cubicBezTo>
                    <a:pt x="25773" y="594"/>
                    <a:pt x="25759" y="589"/>
                    <a:pt x="25744" y="575"/>
                  </a:cubicBezTo>
                  <a:cubicBezTo>
                    <a:pt x="25685" y="567"/>
                    <a:pt x="25624" y="582"/>
                    <a:pt x="25557" y="514"/>
                  </a:cubicBezTo>
                  <a:cubicBezTo>
                    <a:pt x="25530" y="516"/>
                    <a:pt x="25506" y="517"/>
                    <a:pt x="25486" y="517"/>
                  </a:cubicBezTo>
                  <a:cubicBezTo>
                    <a:pt x="25373" y="517"/>
                    <a:pt x="25357" y="486"/>
                    <a:pt x="25347" y="486"/>
                  </a:cubicBezTo>
                  <a:cubicBezTo>
                    <a:pt x="25346" y="486"/>
                    <a:pt x="25344" y="486"/>
                    <a:pt x="25343" y="488"/>
                  </a:cubicBezTo>
                  <a:cubicBezTo>
                    <a:pt x="25338" y="490"/>
                    <a:pt x="25332" y="579"/>
                    <a:pt x="25310" y="579"/>
                  </a:cubicBezTo>
                  <a:cubicBezTo>
                    <a:pt x="25304" y="579"/>
                    <a:pt x="25298" y="573"/>
                    <a:pt x="25289" y="558"/>
                  </a:cubicBezTo>
                  <a:cubicBezTo>
                    <a:pt x="25250" y="558"/>
                    <a:pt x="25181" y="579"/>
                    <a:pt x="25057" y="600"/>
                  </a:cubicBezTo>
                  <a:cubicBezTo>
                    <a:pt x="25001" y="576"/>
                    <a:pt x="24955" y="568"/>
                    <a:pt x="24917" y="568"/>
                  </a:cubicBezTo>
                  <a:cubicBezTo>
                    <a:pt x="24870" y="568"/>
                    <a:pt x="24835" y="580"/>
                    <a:pt x="24809" y="584"/>
                  </a:cubicBezTo>
                  <a:cubicBezTo>
                    <a:pt x="24776" y="643"/>
                    <a:pt x="24757" y="667"/>
                    <a:pt x="24744" y="667"/>
                  </a:cubicBezTo>
                  <a:cubicBezTo>
                    <a:pt x="24739" y="667"/>
                    <a:pt x="24735" y="663"/>
                    <a:pt x="24731" y="656"/>
                  </a:cubicBezTo>
                  <a:cubicBezTo>
                    <a:pt x="24726" y="654"/>
                    <a:pt x="24723" y="653"/>
                    <a:pt x="24719" y="653"/>
                  </a:cubicBezTo>
                  <a:cubicBezTo>
                    <a:pt x="24701" y="653"/>
                    <a:pt x="24680" y="675"/>
                    <a:pt x="24557" y="680"/>
                  </a:cubicBezTo>
                  <a:cubicBezTo>
                    <a:pt x="24519" y="660"/>
                    <a:pt x="24482" y="648"/>
                    <a:pt x="24440" y="648"/>
                  </a:cubicBezTo>
                  <a:cubicBezTo>
                    <a:pt x="24397" y="648"/>
                    <a:pt x="24350" y="661"/>
                    <a:pt x="24293" y="691"/>
                  </a:cubicBezTo>
                  <a:cubicBezTo>
                    <a:pt x="24253" y="683"/>
                    <a:pt x="24207" y="622"/>
                    <a:pt x="24157" y="622"/>
                  </a:cubicBezTo>
                  <a:cubicBezTo>
                    <a:pt x="24136" y="622"/>
                    <a:pt x="24114" y="632"/>
                    <a:pt x="24091" y="663"/>
                  </a:cubicBezTo>
                  <a:cubicBezTo>
                    <a:pt x="24064" y="698"/>
                    <a:pt x="24036" y="710"/>
                    <a:pt x="24006" y="710"/>
                  </a:cubicBezTo>
                  <a:cubicBezTo>
                    <a:pt x="23946" y="710"/>
                    <a:pt x="23879" y="663"/>
                    <a:pt x="23805" y="660"/>
                  </a:cubicBezTo>
                  <a:cubicBezTo>
                    <a:pt x="23798" y="656"/>
                    <a:pt x="23791" y="654"/>
                    <a:pt x="23784" y="654"/>
                  </a:cubicBezTo>
                  <a:cubicBezTo>
                    <a:pt x="23747" y="654"/>
                    <a:pt x="23709" y="704"/>
                    <a:pt x="23667" y="704"/>
                  </a:cubicBezTo>
                  <a:cubicBezTo>
                    <a:pt x="23652" y="704"/>
                    <a:pt x="23637" y="698"/>
                    <a:pt x="23621" y="680"/>
                  </a:cubicBezTo>
                  <a:cubicBezTo>
                    <a:pt x="23597" y="663"/>
                    <a:pt x="23573" y="659"/>
                    <a:pt x="23547" y="659"/>
                  </a:cubicBezTo>
                  <a:cubicBezTo>
                    <a:pt x="23529" y="659"/>
                    <a:pt x="23510" y="661"/>
                    <a:pt x="23491" y="661"/>
                  </a:cubicBezTo>
                  <a:cubicBezTo>
                    <a:pt x="23463" y="661"/>
                    <a:pt x="23435" y="657"/>
                    <a:pt x="23405" y="636"/>
                  </a:cubicBezTo>
                  <a:cubicBezTo>
                    <a:pt x="23378" y="626"/>
                    <a:pt x="23351" y="622"/>
                    <a:pt x="23323" y="622"/>
                  </a:cubicBezTo>
                  <a:cubicBezTo>
                    <a:pt x="23255" y="622"/>
                    <a:pt x="23184" y="643"/>
                    <a:pt x="23108" y="643"/>
                  </a:cubicBezTo>
                  <a:cubicBezTo>
                    <a:pt x="23062" y="643"/>
                    <a:pt x="23014" y="636"/>
                    <a:pt x="22965" y="612"/>
                  </a:cubicBezTo>
                  <a:cubicBezTo>
                    <a:pt x="22916" y="637"/>
                    <a:pt x="22865" y="662"/>
                    <a:pt x="22811" y="662"/>
                  </a:cubicBezTo>
                  <a:cubicBezTo>
                    <a:pt x="22776" y="662"/>
                    <a:pt x="22740" y="651"/>
                    <a:pt x="22703" y="623"/>
                  </a:cubicBezTo>
                  <a:cubicBezTo>
                    <a:pt x="22675" y="660"/>
                    <a:pt x="22646" y="673"/>
                    <a:pt x="22617" y="673"/>
                  </a:cubicBezTo>
                  <a:cubicBezTo>
                    <a:pt x="22551" y="673"/>
                    <a:pt x="22482" y="606"/>
                    <a:pt x="22410" y="586"/>
                  </a:cubicBezTo>
                  <a:cubicBezTo>
                    <a:pt x="22337" y="581"/>
                    <a:pt x="22259" y="545"/>
                    <a:pt x="22179" y="545"/>
                  </a:cubicBezTo>
                  <a:cubicBezTo>
                    <a:pt x="22148" y="545"/>
                    <a:pt x="22117" y="550"/>
                    <a:pt x="22086" y="565"/>
                  </a:cubicBezTo>
                  <a:cubicBezTo>
                    <a:pt x="22007" y="564"/>
                    <a:pt x="21927" y="537"/>
                    <a:pt x="21843" y="537"/>
                  </a:cubicBezTo>
                  <a:cubicBezTo>
                    <a:pt x="21805" y="537"/>
                    <a:pt x="21765" y="543"/>
                    <a:pt x="21726" y="559"/>
                  </a:cubicBezTo>
                  <a:cubicBezTo>
                    <a:pt x="21706" y="557"/>
                    <a:pt x="21686" y="556"/>
                    <a:pt x="21666" y="556"/>
                  </a:cubicBezTo>
                  <a:cubicBezTo>
                    <a:pt x="21586" y="556"/>
                    <a:pt x="21502" y="571"/>
                    <a:pt x="21416" y="571"/>
                  </a:cubicBezTo>
                  <a:cubicBezTo>
                    <a:pt x="21361" y="571"/>
                    <a:pt x="21304" y="565"/>
                    <a:pt x="21246" y="544"/>
                  </a:cubicBezTo>
                  <a:cubicBezTo>
                    <a:pt x="21228" y="551"/>
                    <a:pt x="21211" y="553"/>
                    <a:pt x="21193" y="553"/>
                  </a:cubicBezTo>
                  <a:cubicBezTo>
                    <a:pt x="21103" y="553"/>
                    <a:pt x="21018" y="480"/>
                    <a:pt x="20941" y="480"/>
                  </a:cubicBezTo>
                  <a:cubicBezTo>
                    <a:pt x="20938" y="480"/>
                    <a:pt x="20936" y="480"/>
                    <a:pt x="20934" y="481"/>
                  </a:cubicBezTo>
                  <a:cubicBezTo>
                    <a:pt x="20904" y="469"/>
                    <a:pt x="20876" y="465"/>
                    <a:pt x="20848" y="465"/>
                  </a:cubicBezTo>
                  <a:cubicBezTo>
                    <a:pt x="20804" y="465"/>
                    <a:pt x="20763" y="474"/>
                    <a:pt x="20724" y="474"/>
                  </a:cubicBezTo>
                  <a:cubicBezTo>
                    <a:pt x="20707" y="474"/>
                    <a:pt x="20691" y="472"/>
                    <a:pt x="20675" y="468"/>
                  </a:cubicBezTo>
                  <a:cubicBezTo>
                    <a:pt x="20608" y="516"/>
                    <a:pt x="20546" y="529"/>
                    <a:pt x="20490" y="529"/>
                  </a:cubicBezTo>
                  <a:cubicBezTo>
                    <a:pt x="20427" y="529"/>
                    <a:pt x="20370" y="512"/>
                    <a:pt x="20320" y="512"/>
                  </a:cubicBezTo>
                  <a:cubicBezTo>
                    <a:pt x="20313" y="512"/>
                    <a:pt x="20305" y="513"/>
                    <a:pt x="20298" y="514"/>
                  </a:cubicBezTo>
                  <a:cubicBezTo>
                    <a:pt x="20253" y="514"/>
                    <a:pt x="20209" y="510"/>
                    <a:pt x="20164" y="503"/>
                  </a:cubicBezTo>
                  <a:lnTo>
                    <a:pt x="20164" y="503"/>
                  </a:lnTo>
                  <a:cubicBezTo>
                    <a:pt x="20166" y="509"/>
                    <a:pt x="20167" y="515"/>
                    <a:pt x="20168" y="521"/>
                  </a:cubicBezTo>
                  <a:cubicBezTo>
                    <a:pt x="20171" y="528"/>
                    <a:pt x="20175" y="535"/>
                    <a:pt x="20177" y="540"/>
                  </a:cubicBezTo>
                  <a:cubicBezTo>
                    <a:pt x="20169" y="535"/>
                    <a:pt x="20159" y="533"/>
                    <a:pt x="20150" y="533"/>
                  </a:cubicBezTo>
                  <a:cubicBezTo>
                    <a:pt x="20143" y="533"/>
                    <a:pt x="20136" y="534"/>
                    <a:pt x="20130" y="537"/>
                  </a:cubicBezTo>
                  <a:cubicBezTo>
                    <a:pt x="20093" y="561"/>
                    <a:pt x="20038" y="572"/>
                    <a:pt x="19959" y="586"/>
                  </a:cubicBezTo>
                  <a:cubicBezTo>
                    <a:pt x="19894" y="575"/>
                    <a:pt x="19811" y="522"/>
                    <a:pt x="19710" y="522"/>
                  </a:cubicBezTo>
                  <a:cubicBezTo>
                    <a:pt x="19688" y="522"/>
                    <a:pt x="19665" y="524"/>
                    <a:pt x="19641" y="530"/>
                  </a:cubicBezTo>
                  <a:cubicBezTo>
                    <a:pt x="19604" y="514"/>
                    <a:pt x="19569" y="508"/>
                    <a:pt x="19535" y="508"/>
                  </a:cubicBezTo>
                  <a:cubicBezTo>
                    <a:pt x="19478" y="508"/>
                    <a:pt x="19425" y="525"/>
                    <a:pt x="19377" y="539"/>
                  </a:cubicBezTo>
                  <a:lnTo>
                    <a:pt x="19361" y="545"/>
                  </a:lnTo>
                  <a:cubicBezTo>
                    <a:pt x="19382" y="577"/>
                    <a:pt x="19388" y="636"/>
                    <a:pt x="19367" y="636"/>
                  </a:cubicBezTo>
                  <a:cubicBezTo>
                    <a:pt x="19361" y="636"/>
                    <a:pt x="19353" y="630"/>
                    <a:pt x="19342" y="618"/>
                  </a:cubicBezTo>
                  <a:cubicBezTo>
                    <a:pt x="19305" y="680"/>
                    <a:pt x="19266" y="659"/>
                    <a:pt x="19225" y="694"/>
                  </a:cubicBezTo>
                  <a:cubicBezTo>
                    <a:pt x="19193" y="666"/>
                    <a:pt x="19158" y="622"/>
                    <a:pt x="19124" y="622"/>
                  </a:cubicBezTo>
                  <a:cubicBezTo>
                    <a:pt x="19116" y="622"/>
                    <a:pt x="19108" y="624"/>
                    <a:pt x="19099" y="631"/>
                  </a:cubicBezTo>
                  <a:cubicBezTo>
                    <a:pt x="19094" y="637"/>
                    <a:pt x="19085" y="640"/>
                    <a:pt x="19077" y="640"/>
                  </a:cubicBezTo>
                  <a:cubicBezTo>
                    <a:pt x="19070" y="640"/>
                    <a:pt x="19064" y="638"/>
                    <a:pt x="19059" y="635"/>
                  </a:cubicBezTo>
                  <a:cubicBezTo>
                    <a:pt x="19015" y="635"/>
                    <a:pt x="18984" y="604"/>
                    <a:pt x="18961" y="558"/>
                  </a:cubicBezTo>
                  <a:cubicBezTo>
                    <a:pt x="18947" y="549"/>
                    <a:pt x="18935" y="538"/>
                    <a:pt x="18925" y="526"/>
                  </a:cubicBezTo>
                  <a:cubicBezTo>
                    <a:pt x="18916" y="524"/>
                    <a:pt x="18907" y="522"/>
                    <a:pt x="18897" y="522"/>
                  </a:cubicBezTo>
                  <a:cubicBezTo>
                    <a:pt x="18871" y="522"/>
                    <a:pt x="18846" y="533"/>
                    <a:pt x="18827" y="552"/>
                  </a:cubicBezTo>
                  <a:cubicBezTo>
                    <a:pt x="18811" y="565"/>
                    <a:pt x="18795" y="570"/>
                    <a:pt x="18779" y="570"/>
                  </a:cubicBezTo>
                  <a:cubicBezTo>
                    <a:pt x="18701" y="570"/>
                    <a:pt x="18619" y="449"/>
                    <a:pt x="18538" y="449"/>
                  </a:cubicBezTo>
                  <a:cubicBezTo>
                    <a:pt x="18537" y="449"/>
                    <a:pt x="18536" y="449"/>
                    <a:pt x="18536" y="449"/>
                  </a:cubicBezTo>
                  <a:cubicBezTo>
                    <a:pt x="18521" y="450"/>
                    <a:pt x="18506" y="451"/>
                    <a:pt x="18492" y="451"/>
                  </a:cubicBezTo>
                  <a:cubicBezTo>
                    <a:pt x="18402" y="451"/>
                    <a:pt x="18314" y="427"/>
                    <a:pt x="18235" y="383"/>
                  </a:cubicBezTo>
                  <a:cubicBezTo>
                    <a:pt x="18190" y="375"/>
                    <a:pt x="18141" y="330"/>
                    <a:pt x="18089" y="330"/>
                  </a:cubicBezTo>
                  <a:cubicBezTo>
                    <a:pt x="18065" y="330"/>
                    <a:pt x="18041" y="339"/>
                    <a:pt x="18017" y="365"/>
                  </a:cubicBezTo>
                  <a:cubicBezTo>
                    <a:pt x="18001" y="364"/>
                    <a:pt x="17985" y="363"/>
                    <a:pt x="17969" y="363"/>
                  </a:cubicBezTo>
                  <a:cubicBezTo>
                    <a:pt x="17904" y="363"/>
                    <a:pt x="17833" y="374"/>
                    <a:pt x="17757" y="418"/>
                  </a:cubicBezTo>
                  <a:cubicBezTo>
                    <a:pt x="17663" y="464"/>
                    <a:pt x="17560" y="418"/>
                    <a:pt x="17448" y="488"/>
                  </a:cubicBezTo>
                  <a:cubicBezTo>
                    <a:pt x="17419" y="456"/>
                    <a:pt x="17391" y="444"/>
                    <a:pt x="17362" y="444"/>
                  </a:cubicBezTo>
                  <a:cubicBezTo>
                    <a:pt x="17281" y="444"/>
                    <a:pt x="17197" y="534"/>
                    <a:pt x="17107" y="534"/>
                  </a:cubicBezTo>
                  <a:cubicBezTo>
                    <a:pt x="17098" y="534"/>
                    <a:pt x="17089" y="533"/>
                    <a:pt x="17080" y="531"/>
                  </a:cubicBezTo>
                  <a:cubicBezTo>
                    <a:pt x="16997" y="609"/>
                    <a:pt x="16909" y="654"/>
                    <a:pt x="16816" y="654"/>
                  </a:cubicBezTo>
                  <a:cubicBezTo>
                    <a:pt x="16761" y="654"/>
                    <a:pt x="16704" y="638"/>
                    <a:pt x="16645" y="605"/>
                  </a:cubicBezTo>
                  <a:cubicBezTo>
                    <a:pt x="16566" y="539"/>
                    <a:pt x="16483" y="505"/>
                    <a:pt x="16398" y="503"/>
                  </a:cubicBezTo>
                  <a:cubicBezTo>
                    <a:pt x="16396" y="503"/>
                    <a:pt x="16395" y="503"/>
                    <a:pt x="16393" y="503"/>
                  </a:cubicBezTo>
                  <a:cubicBezTo>
                    <a:pt x="16309" y="503"/>
                    <a:pt x="16223" y="533"/>
                    <a:pt x="16133" y="593"/>
                  </a:cubicBezTo>
                  <a:cubicBezTo>
                    <a:pt x="16040" y="529"/>
                    <a:pt x="15963" y="508"/>
                    <a:pt x="15898" y="508"/>
                  </a:cubicBezTo>
                  <a:cubicBezTo>
                    <a:pt x="15772" y="508"/>
                    <a:pt x="15696" y="591"/>
                    <a:pt x="15650" y="607"/>
                  </a:cubicBezTo>
                  <a:cubicBezTo>
                    <a:pt x="15621" y="568"/>
                    <a:pt x="15603" y="556"/>
                    <a:pt x="15592" y="556"/>
                  </a:cubicBezTo>
                  <a:cubicBezTo>
                    <a:pt x="15576" y="556"/>
                    <a:pt x="15574" y="581"/>
                    <a:pt x="15570" y="584"/>
                  </a:cubicBezTo>
                  <a:cubicBezTo>
                    <a:pt x="15567" y="593"/>
                    <a:pt x="15562" y="616"/>
                    <a:pt x="15541" y="616"/>
                  </a:cubicBezTo>
                  <a:cubicBezTo>
                    <a:pt x="15527" y="616"/>
                    <a:pt x="15506" y="605"/>
                    <a:pt x="15472" y="575"/>
                  </a:cubicBezTo>
                  <a:cubicBezTo>
                    <a:pt x="15462" y="596"/>
                    <a:pt x="15450" y="604"/>
                    <a:pt x="15437" y="604"/>
                  </a:cubicBezTo>
                  <a:cubicBezTo>
                    <a:pt x="15406" y="604"/>
                    <a:pt x="15366" y="556"/>
                    <a:pt x="15316" y="556"/>
                  </a:cubicBezTo>
                  <a:cubicBezTo>
                    <a:pt x="15305" y="556"/>
                    <a:pt x="15294" y="559"/>
                    <a:pt x="15282" y="565"/>
                  </a:cubicBezTo>
                  <a:cubicBezTo>
                    <a:pt x="15228" y="541"/>
                    <a:pt x="15163" y="512"/>
                    <a:pt x="15085" y="512"/>
                  </a:cubicBezTo>
                  <a:cubicBezTo>
                    <a:pt x="15038" y="512"/>
                    <a:pt x="14987" y="523"/>
                    <a:pt x="14931" y="552"/>
                  </a:cubicBezTo>
                  <a:cubicBezTo>
                    <a:pt x="14864" y="561"/>
                    <a:pt x="14804" y="567"/>
                    <a:pt x="14751" y="567"/>
                  </a:cubicBezTo>
                  <a:cubicBezTo>
                    <a:pt x="14686" y="567"/>
                    <a:pt x="14630" y="559"/>
                    <a:pt x="14584" y="540"/>
                  </a:cubicBezTo>
                  <a:cubicBezTo>
                    <a:pt x="14531" y="548"/>
                    <a:pt x="14489" y="583"/>
                    <a:pt x="14457" y="583"/>
                  </a:cubicBezTo>
                  <a:cubicBezTo>
                    <a:pt x="14438" y="583"/>
                    <a:pt x="14422" y="571"/>
                    <a:pt x="14408" y="535"/>
                  </a:cubicBezTo>
                  <a:cubicBezTo>
                    <a:pt x="14403" y="536"/>
                    <a:pt x="14398" y="536"/>
                    <a:pt x="14393" y="536"/>
                  </a:cubicBezTo>
                  <a:cubicBezTo>
                    <a:pt x="14385" y="536"/>
                    <a:pt x="14377" y="535"/>
                    <a:pt x="14369" y="533"/>
                  </a:cubicBezTo>
                  <a:lnTo>
                    <a:pt x="14369" y="539"/>
                  </a:lnTo>
                  <a:cubicBezTo>
                    <a:pt x="14370" y="566"/>
                    <a:pt x="14363" y="588"/>
                    <a:pt x="14337" y="588"/>
                  </a:cubicBezTo>
                  <a:cubicBezTo>
                    <a:pt x="14325" y="588"/>
                    <a:pt x="14310" y="584"/>
                    <a:pt x="14290" y="573"/>
                  </a:cubicBezTo>
                  <a:cubicBezTo>
                    <a:pt x="14226" y="539"/>
                    <a:pt x="14117" y="554"/>
                    <a:pt x="13928" y="544"/>
                  </a:cubicBezTo>
                  <a:cubicBezTo>
                    <a:pt x="13850" y="480"/>
                    <a:pt x="13784" y="459"/>
                    <a:pt x="13729" y="459"/>
                  </a:cubicBezTo>
                  <a:cubicBezTo>
                    <a:pt x="13623" y="459"/>
                    <a:pt x="13556" y="537"/>
                    <a:pt x="13514" y="537"/>
                  </a:cubicBezTo>
                  <a:cubicBezTo>
                    <a:pt x="13507" y="537"/>
                    <a:pt x="13501" y="535"/>
                    <a:pt x="13496" y="530"/>
                  </a:cubicBezTo>
                  <a:cubicBezTo>
                    <a:pt x="13481" y="515"/>
                    <a:pt x="13471" y="510"/>
                    <a:pt x="13464" y="510"/>
                  </a:cubicBezTo>
                  <a:cubicBezTo>
                    <a:pt x="13449" y="510"/>
                    <a:pt x="13457" y="541"/>
                    <a:pt x="13471" y="541"/>
                  </a:cubicBezTo>
                  <a:cubicBezTo>
                    <a:pt x="13473" y="541"/>
                    <a:pt x="13476" y="541"/>
                    <a:pt x="13478" y="539"/>
                  </a:cubicBezTo>
                  <a:cubicBezTo>
                    <a:pt x="13501" y="557"/>
                    <a:pt x="13536" y="566"/>
                    <a:pt x="13535" y="566"/>
                  </a:cubicBezTo>
                  <a:cubicBezTo>
                    <a:pt x="13533" y="566"/>
                    <a:pt x="13486" y="554"/>
                    <a:pt x="13327" y="530"/>
                  </a:cubicBezTo>
                  <a:cubicBezTo>
                    <a:pt x="13267" y="568"/>
                    <a:pt x="13212" y="582"/>
                    <a:pt x="13161" y="582"/>
                  </a:cubicBezTo>
                  <a:cubicBezTo>
                    <a:pt x="13042" y="582"/>
                    <a:pt x="12941" y="511"/>
                    <a:pt x="12840" y="511"/>
                  </a:cubicBezTo>
                  <a:cubicBezTo>
                    <a:pt x="12839" y="511"/>
                    <a:pt x="12838" y="511"/>
                    <a:pt x="12837" y="511"/>
                  </a:cubicBezTo>
                  <a:cubicBezTo>
                    <a:pt x="12809" y="499"/>
                    <a:pt x="12781" y="495"/>
                    <a:pt x="12753" y="495"/>
                  </a:cubicBezTo>
                  <a:cubicBezTo>
                    <a:pt x="12708" y="495"/>
                    <a:pt x="12661" y="506"/>
                    <a:pt x="12613" y="511"/>
                  </a:cubicBezTo>
                  <a:cubicBezTo>
                    <a:pt x="12606" y="513"/>
                    <a:pt x="12599" y="514"/>
                    <a:pt x="12592" y="514"/>
                  </a:cubicBezTo>
                  <a:cubicBezTo>
                    <a:pt x="12533" y="514"/>
                    <a:pt x="12470" y="442"/>
                    <a:pt x="12401" y="442"/>
                  </a:cubicBezTo>
                  <a:cubicBezTo>
                    <a:pt x="12383" y="442"/>
                    <a:pt x="12365" y="447"/>
                    <a:pt x="12347" y="459"/>
                  </a:cubicBezTo>
                  <a:cubicBezTo>
                    <a:pt x="12326" y="415"/>
                    <a:pt x="12306" y="405"/>
                    <a:pt x="12285" y="405"/>
                  </a:cubicBezTo>
                  <a:cubicBezTo>
                    <a:pt x="12269" y="405"/>
                    <a:pt x="12252" y="411"/>
                    <a:pt x="12236" y="411"/>
                  </a:cubicBezTo>
                  <a:cubicBezTo>
                    <a:pt x="12219" y="411"/>
                    <a:pt x="12202" y="405"/>
                    <a:pt x="12184" y="383"/>
                  </a:cubicBezTo>
                  <a:cubicBezTo>
                    <a:pt x="12170" y="369"/>
                    <a:pt x="12155" y="363"/>
                    <a:pt x="12141" y="363"/>
                  </a:cubicBezTo>
                  <a:cubicBezTo>
                    <a:pt x="12095" y="363"/>
                    <a:pt x="12048" y="415"/>
                    <a:pt x="11997" y="426"/>
                  </a:cubicBezTo>
                  <a:cubicBezTo>
                    <a:pt x="11978" y="461"/>
                    <a:pt x="11958" y="474"/>
                    <a:pt x="11937" y="474"/>
                  </a:cubicBezTo>
                  <a:cubicBezTo>
                    <a:pt x="11887" y="474"/>
                    <a:pt x="11833" y="398"/>
                    <a:pt x="11777" y="390"/>
                  </a:cubicBezTo>
                  <a:cubicBezTo>
                    <a:pt x="11750" y="354"/>
                    <a:pt x="11722" y="343"/>
                    <a:pt x="11693" y="343"/>
                  </a:cubicBezTo>
                  <a:cubicBezTo>
                    <a:pt x="11657" y="343"/>
                    <a:pt x="11620" y="359"/>
                    <a:pt x="11581" y="359"/>
                  </a:cubicBezTo>
                  <a:cubicBezTo>
                    <a:pt x="11561" y="359"/>
                    <a:pt x="11541" y="355"/>
                    <a:pt x="11521" y="343"/>
                  </a:cubicBezTo>
                  <a:cubicBezTo>
                    <a:pt x="11429" y="299"/>
                    <a:pt x="11352" y="252"/>
                    <a:pt x="11288" y="245"/>
                  </a:cubicBezTo>
                  <a:cubicBezTo>
                    <a:pt x="11287" y="245"/>
                    <a:pt x="11286" y="245"/>
                    <a:pt x="11284" y="245"/>
                  </a:cubicBezTo>
                  <a:cubicBezTo>
                    <a:pt x="11246" y="245"/>
                    <a:pt x="11211" y="190"/>
                    <a:pt x="11181" y="190"/>
                  </a:cubicBezTo>
                  <a:cubicBezTo>
                    <a:pt x="11163" y="190"/>
                    <a:pt x="11146" y="210"/>
                    <a:pt x="11132" y="273"/>
                  </a:cubicBezTo>
                  <a:cubicBezTo>
                    <a:pt x="11116" y="255"/>
                    <a:pt x="11102" y="249"/>
                    <a:pt x="11090" y="249"/>
                  </a:cubicBezTo>
                  <a:cubicBezTo>
                    <a:pt x="11050" y="249"/>
                    <a:pt x="11024" y="315"/>
                    <a:pt x="11005" y="315"/>
                  </a:cubicBezTo>
                  <a:cubicBezTo>
                    <a:pt x="10998" y="315"/>
                    <a:pt x="10992" y="304"/>
                    <a:pt x="10987" y="276"/>
                  </a:cubicBezTo>
                  <a:cubicBezTo>
                    <a:pt x="10973" y="290"/>
                    <a:pt x="10967" y="293"/>
                    <a:pt x="10963" y="293"/>
                  </a:cubicBezTo>
                  <a:cubicBezTo>
                    <a:pt x="10960" y="293"/>
                    <a:pt x="10958" y="292"/>
                    <a:pt x="10956" y="292"/>
                  </a:cubicBezTo>
                  <a:cubicBezTo>
                    <a:pt x="10952" y="292"/>
                    <a:pt x="10946" y="298"/>
                    <a:pt x="10921" y="339"/>
                  </a:cubicBezTo>
                  <a:cubicBezTo>
                    <a:pt x="10904" y="431"/>
                    <a:pt x="10881" y="492"/>
                    <a:pt x="10843" y="492"/>
                  </a:cubicBezTo>
                  <a:cubicBezTo>
                    <a:pt x="10819" y="492"/>
                    <a:pt x="10788" y="465"/>
                    <a:pt x="10750" y="403"/>
                  </a:cubicBezTo>
                  <a:cubicBezTo>
                    <a:pt x="10710" y="406"/>
                    <a:pt x="10664" y="479"/>
                    <a:pt x="10608" y="479"/>
                  </a:cubicBezTo>
                  <a:cubicBezTo>
                    <a:pt x="10597" y="479"/>
                    <a:pt x="10587" y="476"/>
                    <a:pt x="10576" y="470"/>
                  </a:cubicBezTo>
                  <a:cubicBezTo>
                    <a:pt x="10555" y="486"/>
                    <a:pt x="10534" y="492"/>
                    <a:pt x="10511" y="492"/>
                  </a:cubicBezTo>
                  <a:cubicBezTo>
                    <a:pt x="10455" y="492"/>
                    <a:pt x="10392" y="457"/>
                    <a:pt x="10321" y="454"/>
                  </a:cubicBezTo>
                  <a:cubicBezTo>
                    <a:pt x="10266" y="489"/>
                    <a:pt x="10216" y="499"/>
                    <a:pt x="10171" y="499"/>
                  </a:cubicBezTo>
                  <a:cubicBezTo>
                    <a:pt x="10109" y="499"/>
                    <a:pt x="10056" y="481"/>
                    <a:pt x="10011" y="481"/>
                  </a:cubicBezTo>
                  <a:cubicBezTo>
                    <a:pt x="9998" y="481"/>
                    <a:pt x="9986" y="482"/>
                    <a:pt x="9975" y="486"/>
                  </a:cubicBezTo>
                  <a:cubicBezTo>
                    <a:pt x="9952" y="466"/>
                    <a:pt x="9932" y="459"/>
                    <a:pt x="9914" y="459"/>
                  </a:cubicBezTo>
                  <a:cubicBezTo>
                    <a:pt x="9868" y="459"/>
                    <a:pt x="9835" y="502"/>
                    <a:pt x="9809" y="502"/>
                  </a:cubicBezTo>
                  <a:cubicBezTo>
                    <a:pt x="9805" y="502"/>
                    <a:pt x="9802" y="501"/>
                    <a:pt x="9800" y="500"/>
                  </a:cubicBezTo>
                  <a:cubicBezTo>
                    <a:pt x="9792" y="502"/>
                    <a:pt x="9784" y="503"/>
                    <a:pt x="9777" y="507"/>
                  </a:cubicBezTo>
                  <a:cubicBezTo>
                    <a:pt x="9780" y="493"/>
                    <a:pt x="9783" y="478"/>
                    <a:pt x="9784" y="464"/>
                  </a:cubicBezTo>
                  <a:cubicBezTo>
                    <a:pt x="9792" y="455"/>
                    <a:pt x="9784" y="437"/>
                    <a:pt x="9733" y="421"/>
                  </a:cubicBezTo>
                  <a:cubicBezTo>
                    <a:pt x="9682" y="403"/>
                    <a:pt x="9587" y="385"/>
                    <a:pt x="9418" y="376"/>
                  </a:cubicBezTo>
                  <a:cubicBezTo>
                    <a:pt x="9384" y="322"/>
                    <a:pt x="9351" y="302"/>
                    <a:pt x="9320" y="302"/>
                  </a:cubicBezTo>
                  <a:cubicBezTo>
                    <a:pt x="9282" y="302"/>
                    <a:pt x="9246" y="332"/>
                    <a:pt x="9212" y="363"/>
                  </a:cubicBezTo>
                  <a:cubicBezTo>
                    <a:pt x="9169" y="361"/>
                    <a:pt x="9129" y="310"/>
                    <a:pt x="9092" y="310"/>
                  </a:cubicBezTo>
                  <a:cubicBezTo>
                    <a:pt x="9074" y="310"/>
                    <a:pt x="9056" y="322"/>
                    <a:pt x="9039" y="358"/>
                  </a:cubicBezTo>
                  <a:cubicBezTo>
                    <a:pt x="8981" y="371"/>
                    <a:pt x="8929" y="378"/>
                    <a:pt x="8879" y="378"/>
                  </a:cubicBezTo>
                  <a:cubicBezTo>
                    <a:pt x="8838" y="378"/>
                    <a:pt x="8799" y="373"/>
                    <a:pt x="8761" y="361"/>
                  </a:cubicBezTo>
                  <a:cubicBezTo>
                    <a:pt x="8707" y="379"/>
                    <a:pt x="8656" y="420"/>
                    <a:pt x="8603" y="420"/>
                  </a:cubicBezTo>
                  <a:cubicBezTo>
                    <a:pt x="8575" y="420"/>
                    <a:pt x="8546" y="408"/>
                    <a:pt x="8516" y="374"/>
                  </a:cubicBezTo>
                  <a:cubicBezTo>
                    <a:pt x="8474" y="318"/>
                    <a:pt x="8430" y="347"/>
                    <a:pt x="8385" y="299"/>
                  </a:cubicBezTo>
                  <a:cubicBezTo>
                    <a:pt x="8339" y="342"/>
                    <a:pt x="8291" y="363"/>
                    <a:pt x="8238" y="395"/>
                  </a:cubicBezTo>
                  <a:cubicBezTo>
                    <a:pt x="8221" y="403"/>
                    <a:pt x="8202" y="406"/>
                    <a:pt x="8183" y="406"/>
                  </a:cubicBezTo>
                  <a:cubicBezTo>
                    <a:pt x="8121" y="406"/>
                    <a:pt x="8052" y="374"/>
                    <a:pt x="7976" y="374"/>
                  </a:cubicBezTo>
                  <a:cubicBezTo>
                    <a:pt x="7939" y="374"/>
                    <a:pt x="7901" y="381"/>
                    <a:pt x="7860" y="403"/>
                  </a:cubicBezTo>
                  <a:cubicBezTo>
                    <a:pt x="7852" y="401"/>
                    <a:pt x="7844" y="400"/>
                    <a:pt x="7835" y="400"/>
                  </a:cubicBezTo>
                  <a:cubicBezTo>
                    <a:pt x="7786" y="400"/>
                    <a:pt x="7735" y="432"/>
                    <a:pt x="7680" y="432"/>
                  </a:cubicBezTo>
                  <a:cubicBezTo>
                    <a:pt x="7658" y="432"/>
                    <a:pt x="7635" y="427"/>
                    <a:pt x="7612" y="413"/>
                  </a:cubicBezTo>
                  <a:cubicBezTo>
                    <a:pt x="7565" y="418"/>
                    <a:pt x="7515" y="439"/>
                    <a:pt x="7463" y="439"/>
                  </a:cubicBezTo>
                  <a:cubicBezTo>
                    <a:pt x="7416" y="439"/>
                    <a:pt x="7367" y="422"/>
                    <a:pt x="7315" y="358"/>
                  </a:cubicBezTo>
                  <a:cubicBezTo>
                    <a:pt x="7259" y="377"/>
                    <a:pt x="7206" y="388"/>
                    <a:pt x="7156" y="388"/>
                  </a:cubicBezTo>
                  <a:cubicBezTo>
                    <a:pt x="7109" y="388"/>
                    <a:pt x="7065" y="378"/>
                    <a:pt x="7023" y="356"/>
                  </a:cubicBezTo>
                  <a:cubicBezTo>
                    <a:pt x="6971" y="326"/>
                    <a:pt x="6922" y="326"/>
                    <a:pt x="6878" y="326"/>
                  </a:cubicBezTo>
                  <a:cubicBezTo>
                    <a:pt x="6876" y="326"/>
                    <a:pt x="6875" y="326"/>
                    <a:pt x="6874" y="326"/>
                  </a:cubicBezTo>
                  <a:cubicBezTo>
                    <a:pt x="6845" y="326"/>
                    <a:pt x="6819" y="325"/>
                    <a:pt x="6793" y="318"/>
                  </a:cubicBezTo>
                  <a:cubicBezTo>
                    <a:pt x="6774" y="304"/>
                    <a:pt x="6756" y="300"/>
                    <a:pt x="6738" y="300"/>
                  </a:cubicBezTo>
                  <a:cubicBezTo>
                    <a:pt x="6724" y="300"/>
                    <a:pt x="6710" y="303"/>
                    <a:pt x="6697" y="303"/>
                  </a:cubicBezTo>
                  <a:cubicBezTo>
                    <a:pt x="6668" y="303"/>
                    <a:pt x="6641" y="292"/>
                    <a:pt x="6615" y="227"/>
                  </a:cubicBezTo>
                  <a:cubicBezTo>
                    <a:pt x="6564" y="271"/>
                    <a:pt x="6521" y="268"/>
                    <a:pt x="6482" y="304"/>
                  </a:cubicBezTo>
                  <a:cubicBezTo>
                    <a:pt x="6478" y="304"/>
                    <a:pt x="6473" y="303"/>
                    <a:pt x="6469" y="303"/>
                  </a:cubicBezTo>
                  <a:cubicBezTo>
                    <a:pt x="6379" y="303"/>
                    <a:pt x="6324" y="341"/>
                    <a:pt x="6279" y="341"/>
                  </a:cubicBezTo>
                  <a:cubicBezTo>
                    <a:pt x="6253" y="341"/>
                    <a:pt x="6231" y="328"/>
                    <a:pt x="6208" y="288"/>
                  </a:cubicBezTo>
                  <a:cubicBezTo>
                    <a:pt x="6166" y="208"/>
                    <a:pt x="6124" y="182"/>
                    <a:pt x="6056" y="182"/>
                  </a:cubicBezTo>
                  <a:cubicBezTo>
                    <a:pt x="6017" y="182"/>
                    <a:pt x="5970" y="190"/>
                    <a:pt x="5910" y="202"/>
                  </a:cubicBezTo>
                  <a:cubicBezTo>
                    <a:pt x="5883" y="231"/>
                    <a:pt x="5855" y="243"/>
                    <a:pt x="5826" y="243"/>
                  </a:cubicBezTo>
                  <a:cubicBezTo>
                    <a:pt x="5768" y="243"/>
                    <a:pt x="5707" y="195"/>
                    <a:pt x="5645" y="151"/>
                  </a:cubicBezTo>
                  <a:cubicBezTo>
                    <a:pt x="5610" y="198"/>
                    <a:pt x="5574" y="295"/>
                    <a:pt x="5537" y="295"/>
                  </a:cubicBezTo>
                  <a:cubicBezTo>
                    <a:pt x="5527" y="295"/>
                    <a:pt x="5517" y="289"/>
                    <a:pt x="5508" y="273"/>
                  </a:cubicBezTo>
                  <a:cubicBezTo>
                    <a:pt x="5459" y="166"/>
                    <a:pt x="5412" y="241"/>
                    <a:pt x="5364" y="136"/>
                  </a:cubicBezTo>
                  <a:cubicBezTo>
                    <a:pt x="5357" y="130"/>
                    <a:pt x="5350" y="127"/>
                    <a:pt x="5343" y="127"/>
                  </a:cubicBezTo>
                  <a:cubicBezTo>
                    <a:pt x="5306" y="127"/>
                    <a:pt x="5270" y="197"/>
                    <a:pt x="5233" y="197"/>
                  </a:cubicBezTo>
                  <a:cubicBezTo>
                    <a:pt x="5230" y="197"/>
                    <a:pt x="5227" y="196"/>
                    <a:pt x="5224" y="196"/>
                  </a:cubicBezTo>
                  <a:cubicBezTo>
                    <a:pt x="5176" y="183"/>
                    <a:pt x="5130" y="206"/>
                    <a:pt x="5084" y="132"/>
                  </a:cubicBezTo>
                  <a:cubicBezTo>
                    <a:pt x="5072" y="121"/>
                    <a:pt x="5061" y="116"/>
                    <a:pt x="5049" y="116"/>
                  </a:cubicBezTo>
                  <a:cubicBezTo>
                    <a:pt x="5015" y="116"/>
                    <a:pt x="4982" y="160"/>
                    <a:pt x="4949" y="202"/>
                  </a:cubicBezTo>
                  <a:cubicBezTo>
                    <a:pt x="4943" y="197"/>
                    <a:pt x="4937" y="195"/>
                    <a:pt x="4931" y="195"/>
                  </a:cubicBezTo>
                  <a:cubicBezTo>
                    <a:pt x="4908" y="195"/>
                    <a:pt x="4886" y="221"/>
                    <a:pt x="4863" y="221"/>
                  </a:cubicBezTo>
                  <a:cubicBezTo>
                    <a:pt x="4849" y="221"/>
                    <a:pt x="4834" y="210"/>
                    <a:pt x="4819" y="173"/>
                  </a:cubicBezTo>
                  <a:cubicBezTo>
                    <a:pt x="4777" y="161"/>
                    <a:pt x="4735" y="157"/>
                    <a:pt x="4696" y="157"/>
                  </a:cubicBezTo>
                  <a:cubicBezTo>
                    <a:pt x="4594" y="157"/>
                    <a:pt x="4505" y="184"/>
                    <a:pt x="4434" y="184"/>
                  </a:cubicBezTo>
                  <a:cubicBezTo>
                    <a:pt x="4425" y="184"/>
                    <a:pt x="4417" y="184"/>
                    <a:pt x="4408" y="183"/>
                  </a:cubicBezTo>
                  <a:cubicBezTo>
                    <a:pt x="4377" y="116"/>
                    <a:pt x="4347" y="29"/>
                    <a:pt x="4320" y="29"/>
                  </a:cubicBezTo>
                  <a:cubicBezTo>
                    <a:pt x="4314" y="29"/>
                    <a:pt x="4308" y="33"/>
                    <a:pt x="4303" y="42"/>
                  </a:cubicBezTo>
                  <a:cubicBezTo>
                    <a:pt x="4293" y="31"/>
                    <a:pt x="4283" y="23"/>
                    <a:pt x="4273" y="23"/>
                  </a:cubicBezTo>
                  <a:cubicBezTo>
                    <a:pt x="4251" y="23"/>
                    <a:pt x="4231" y="59"/>
                    <a:pt x="4213" y="176"/>
                  </a:cubicBezTo>
                  <a:cubicBezTo>
                    <a:pt x="4185" y="239"/>
                    <a:pt x="4157" y="217"/>
                    <a:pt x="4130" y="273"/>
                  </a:cubicBezTo>
                  <a:cubicBezTo>
                    <a:pt x="4125" y="268"/>
                    <a:pt x="4120" y="266"/>
                    <a:pt x="4115" y="266"/>
                  </a:cubicBezTo>
                  <a:cubicBezTo>
                    <a:pt x="4100" y="266"/>
                    <a:pt x="4086" y="285"/>
                    <a:pt x="4071" y="285"/>
                  </a:cubicBezTo>
                  <a:cubicBezTo>
                    <a:pt x="4063" y="285"/>
                    <a:pt x="4055" y="280"/>
                    <a:pt x="4047" y="264"/>
                  </a:cubicBezTo>
                  <a:cubicBezTo>
                    <a:pt x="4044" y="265"/>
                    <a:pt x="4041" y="265"/>
                    <a:pt x="4038" y="265"/>
                  </a:cubicBezTo>
                  <a:cubicBezTo>
                    <a:pt x="4006" y="265"/>
                    <a:pt x="3972" y="228"/>
                    <a:pt x="3937" y="228"/>
                  </a:cubicBezTo>
                  <a:cubicBezTo>
                    <a:pt x="3912" y="228"/>
                    <a:pt x="3887" y="245"/>
                    <a:pt x="3861" y="304"/>
                  </a:cubicBezTo>
                  <a:cubicBezTo>
                    <a:pt x="3837" y="377"/>
                    <a:pt x="3810" y="408"/>
                    <a:pt x="3782" y="408"/>
                  </a:cubicBezTo>
                  <a:cubicBezTo>
                    <a:pt x="3771" y="408"/>
                    <a:pt x="3759" y="403"/>
                    <a:pt x="3747" y="394"/>
                  </a:cubicBezTo>
                  <a:cubicBezTo>
                    <a:pt x="3723" y="289"/>
                    <a:pt x="3698" y="250"/>
                    <a:pt x="3672" y="250"/>
                  </a:cubicBezTo>
                  <a:cubicBezTo>
                    <a:pt x="3652" y="250"/>
                    <a:pt x="3631" y="275"/>
                    <a:pt x="3609" y="310"/>
                  </a:cubicBezTo>
                  <a:cubicBezTo>
                    <a:pt x="3604" y="310"/>
                    <a:pt x="3598" y="311"/>
                    <a:pt x="3593" y="311"/>
                  </a:cubicBezTo>
                  <a:cubicBezTo>
                    <a:pt x="3547" y="311"/>
                    <a:pt x="3501" y="301"/>
                    <a:pt x="3455" y="301"/>
                  </a:cubicBezTo>
                  <a:cubicBezTo>
                    <a:pt x="3439" y="301"/>
                    <a:pt x="3423" y="302"/>
                    <a:pt x="3407" y="305"/>
                  </a:cubicBezTo>
                  <a:cubicBezTo>
                    <a:pt x="3394" y="289"/>
                    <a:pt x="3380" y="283"/>
                    <a:pt x="3367" y="283"/>
                  </a:cubicBezTo>
                  <a:cubicBezTo>
                    <a:pt x="3331" y="283"/>
                    <a:pt x="3296" y="325"/>
                    <a:pt x="3259" y="325"/>
                  </a:cubicBezTo>
                  <a:cubicBezTo>
                    <a:pt x="3239" y="325"/>
                    <a:pt x="3218" y="312"/>
                    <a:pt x="3197" y="273"/>
                  </a:cubicBezTo>
                  <a:cubicBezTo>
                    <a:pt x="3155" y="270"/>
                    <a:pt x="3112" y="231"/>
                    <a:pt x="3068" y="231"/>
                  </a:cubicBezTo>
                  <a:cubicBezTo>
                    <a:pt x="3036" y="231"/>
                    <a:pt x="3004" y="252"/>
                    <a:pt x="2971" y="324"/>
                  </a:cubicBezTo>
                  <a:cubicBezTo>
                    <a:pt x="2923" y="283"/>
                    <a:pt x="2873" y="254"/>
                    <a:pt x="2821" y="254"/>
                  </a:cubicBezTo>
                  <a:cubicBezTo>
                    <a:pt x="2788" y="254"/>
                    <a:pt x="2753" y="266"/>
                    <a:pt x="2719" y="296"/>
                  </a:cubicBezTo>
                  <a:cubicBezTo>
                    <a:pt x="2676" y="333"/>
                    <a:pt x="2632" y="349"/>
                    <a:pt x="2586" y="349"/>
                  </a:cubicBezTo>
                  <a:cubicBezTo>
                    <a:pt x="2537" y="349"/>
                    <a:pt x="2487" y="331"/>
                    <a:pt x="2434" y="300"/>
                  </a:cubicBezTo>
                  <a:cubicBezTo>
                    <a:pt x="2367" y="296"/>
                    <a:pt x="2298" y="277"/>
                    <a:pt x="2225" y="277"/>
                  </a:cubicBezTo>
                  <a:cubicBezTo>
                    <a:pt x="2187" y="277"/>
                    <a:pt x="2148" y="282"/>
                    <a:pt x="2108" y="297"/>
                  </a:cubicBezTo>
                  <a:cubicBezTo>
                    <a:pt x="2094" y="272"/>
                    <a:pt x="2080" y="263"/>
                    <a:pt x="2066" y="263"/>
                  </a:cubicBezTo>
                  <a:cubicBezTo>
                    <a:pt x="2040" y="263"/>
                    <a:pt x="2014" y="294"/>
                    <a:pt x="1987" y="294"/>
                  </a:cubicBezTo>
                  <a:cubicBezTo>
                    <a:pt x="1969" y="294"/>
                    <a:pt x="1951" y="280"/>
                    <a:pt x="1932" y="231"/>
                  </a:cubicBezTo>
                  <a:cubicBezTo>
                    <a:pt x="1916" y="219"/>
                    <a:pt x="1899" y="214"/>
                    <a:pt x="1882" y="214"/>
                  </a:cubicBezTo>
                  <a:cubicBezTo>
                    <a:pt x="1842" y="214"/>
                    <a:pt x="1803" y="242"/>
                    <a:pt x="1763" y="266"/>
                  </a:cubicBezTo>
                  <a:cubicBezTo>
                    <a:pt x="1740" y="260"/>
                    <a:pt x="1717" y="258"/>
                    <a:pt x="1694" y="258"/>
                  </a:cubicBezTo>
                  <a:cubicBezTo>
                    <a:pt x="1658" y="258"/>
                    <a:pt x="1623" y="262"/>
                    <a:pt x="1588" y="262"/>
                  </a:cubicBezTo>
                  <a:cubicBezTo>
                    <a:pt x="1535" y="262"/>
                    <a:pt x="1481" y="253"/>
                    <a:pt x="1427" y="208"/>
                  </a:cubicBezTo>
                  <a:cubicBezTo>
                    <a:pt x="1384" y="148"/>
                    <a:pt x="1341" y="131"/>
                    <a:pt x="1299" y="131"/>
                  </a:cubicBezTo>
                  <a:cubicBezTo>
                    <a:pt x="1245" y="131"/>
                    <a:pt x="1192" y="158"/>
                    <a:pt x="1138" y="158"/>
                  </a:cubicBezTo>
                  <a:cubicBezTo>
                    <a:pt x="1123" y="158"/>
                    <a:pt x="1107" y="155"/>
                    <a:pt x="1091" y="150"/>
                  </a:cubicBezTo>
                  <a:cubicBezTo>
                    <a:pt x="978" y="84"/>
                    <a:pt x="865" y="106"/>
                    <a:pt x="748" y="78"/>
                  </a:cubicBezTo>
                  <a:cubicBezTo>
                    <a:pt x="722" y="91"/>
                    <a:pt x="695" y="96"/>
                    <a:pt x="669" y="96"/>
                  </a:cubicBezTo>
                  <a:cubicBezTo>
                    <a:pt x="577" y="96"/>
                    <a:pt x="483" y="37"/>
                    <a:pt x="386" y="30"/>
                  </a:cubicBezTo>
                  <a:cubicBezTo>
                    <a:pt x="355" y="70"/>
                    <a:pt x="322" y="85"/>
                    <a:pt x="289" y="85"/>
                  </a:cubicBezTo>
                  <a:cubicBezTo>
                    <a:pt x="209" y="85"/>
                    <a:pt x="127" y="1"/>
                    <a:pt x="43" y="1"/>
                  </a:cubicBezTo>
                  <a:close/>
                </a:path>
              </a:pathLst>
            </a:custGeom>
            <a:solidFill>
              <a:srgbClr val="FFFFFF"/>
            </a:solidFill>
            <a:ln>
              <a:noFill/>
            </a:ln>
            <a:effectLst>
              <a:outerShdw blurRad="57150" dist="19050" dir="5400000" algn="bl" rotWithShape="0">
                <a:srgbClr val="263A43">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
        <p:nvSpPr>
          <p:cNvPr id="8572" name="Google Shape;8572;p45"/>
          <p:cNvSpPr/>
          <p:nvPr/>
        </p:nvSpPr>
        <p:spPr>
          <a:xfrm>
            <a:off x="6141435" y="1439150"/>
            <a:ext cx="800400" cy="800400"/>
          </a:xfrm>
          <a:prstGeom prst="ellipse">
            <a:avLst/>
          </a:prstGeom>
          <a:solidFill>
            <a:srgbClr val="263A43"/>
          </a:solidFill>
          <a:ln w="114300" cap="flat" cmpd="sng">
            <a:solidFill>
              <a:srgbClr val="263A43"/>
            </a:solidFill>
            <a:prstDash val="solid"/>
            <a:round/>
            <a:headEnd type="none" w="sm" len="sm"/>
            <a:tailEnd type="none" w="sm" len="sm"/>
          </a:ln>
          <a:effectLst>
            <a:outerShdw blurRad="57150" dist="19050" dir="4200000" algn="bl" rotWithShape="0">
              <a:srgbClr val="263A43">
                <a:alpha val="64999"/>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73" name="Google Shape;8573;p45"/>
          <p:cNvSpPr/>
          <p:nvPr/>
        </p:nvSpPr>
        <p:spPr>
          <a:xfrm>
            <a:off x="6141435" y="1439150"/>
            <a:ext cx="800400" cy="800400"/>
          </a:xfrm>
          <a:prstGeom prst="ellipse">
            <a:avLst/>
          </a:prstGeom>
          <a:noFill/>
          <a:ln w="19050" cap="flat" cmpd="sng">
            <a:solidFill>
              <a:srgbClr val="FFFFFF"/>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74" name="Google Shape;8574;p45"/>
          <p:cNvSpPr txBox="1">
            <a:spLocks noGrp="1"/>
          </p:cNvSpPr>
          <p:nvPr>
            <p:ph type="title"/>
          </p:nvPr>
        </p:nvSpPr>
        <p:spPr>
          <a:xfrm>
            <a:off x="713225" y="539500"/>
            <a:ext cx="77175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When is it?</a:t>
            </a:r>
          </a:p>
        </p:txBody>
      </p:sp>
      <p:graphicFrame>
        <p:nvGraphicFramePr>
          <p:cNvPr id="8575" name="Google Shape;8575;p45"/>
          <p:cNvGraphicFramePr/>
          <p:nvPr/>
        </p:nvGraphicFramePr>
        <p:xfrm>
          <a:off x="1198943" y="1439150"/>
          <a:ext cx="3173800" cy="2447025"/>
        </p:xfrm>
        <a:graphic>
          <a:graphicData uri="http://schemas.openxmlformats.org/drawingml/2006/table">
            <a:tbl>
              <a:tblPr>
                <a:noFill/>
                <a:tableStyleId>{36D4FBD5-A1D7-4744-8399-886006C8853B}</a:tableStyleId>
              </a:tblPr>
              <a:tblGrid>
                <a:gridCol w="453400">
                  <a:extLst>
                    <a:ext uri="{9D8B030D-6E8A-4147-A177-3AD203B41FA5}">
                      <a16:colId xmlns:a16="http://schemas.microsoft.com/office/drawing/2014/main" val="20000"/>
                    </a:ext>
                  </a:extLst>
                </a:gridCol>
                <a:gridCol w="453400">
                  <a:extLst>
                    <a:ext uri="{9D8B030D-6E8A-4147-A177-3AD203B41FA5}">
                      <a16:colId xmlns:a16="http://schemas.microsoft.com/office/drawing/2014/main" val="20001"/>
                    </a:ext>
                  </a:extLst>
                </a:gridCol>
                <a:gridCol w="453400">
                  <a:extLst>
                    <a:ext uri="{9D8B030D-6E8A-4147-A177-3AD203B41FA5}">
                      <a16:colId xmlns:a16="http://schemas.microsoft.com/office/drawing/2014/main" val="20002"/>
                    </a:ext>
                  </a:extLst>
                </a:gridCol>
                <a:gridCol w="453400">
                  <a:extLst>
                    <a:ext uri="{9D8B030D-6E8A-4147-A177-3AD203B41FA5}">
                      <a16:colId xmlns:a16="http://schemas.microsoft.com/office/drawing/2014/main" val="20003"/>
                    </a:ext>
                  </a:extLst>
                </a:gridCol>
                <a:gridCol w="453400">
                  <a:extLst>
                    <a:ext uri="{9D8B030D-6E8A-4147-A177-3AD203B41FA5}">
                      <a16:colId xmlns:a16="http://schemas.microsoft.com/office/drawing/2014/main" val="20004"/>
                    </a:ext>
                  </a:extLst>
                </a:gridCol>
                <a:gridCol w="453400">
                  <a:extLst>
                    <a:ext uri="{9D8B030D-6E8A-4147-A177-3AD203B41FA5}">
                      <a16:colId xmlns:a16="http://schemas.microsoft.com/office/drawing/2014/main" val="20005"/>
                    </a:ext>
                  </a:extLst>
                </a:gridCol>
                <a:gridCol w="453400">
                  <a:extLst>
                    <a:ext uri="{9D8B030D-6E8A-4147-A177-3AD203B41FA5}">
                      <a16:colId xmlns:a16="http://schemas.microsoft.com/office/drawing/2014/main" val="20006"/>
                    </a:ext>
                  </a:extLst>
                </a:gridCol>
              </a:tblGrid>
              <a:tr h="465975">
                <a:tc>
                  <a:txBody>
                    <a:bodyPr/>
                    <a:lstStyle/>
                    <a:p>
                      <a:pPr marL="0" lvl="0" indent="0" algn="ctr" rtl="0">
                        <a:spcBef>
                          <a:spcPts val="0"/>
                        </a:spcBef>
                        <a:spcAft>
                          <a:spcPts val="0"/>
                        </a:spcAft>
                        <a:buNone/>
                      </a:pPr>
                      <a:r>
                        <a:rPr lang="en-GB" b="1">
                          <a:solidFill>
                            <a:schemeClr val="accent2"/>
                          </a:solidFill>
                          <a:latin typeface="Calibri"/>
                          <a:ea typeface="微软雅黑"/>
                          <a:cs typeface="Overpass Mono" panose="020B0009030203020204"/>
                          <a:sym typeface="Calibri"/>
                        </a:rPr>
                        <a:t>Mo</a:t>
                      </a:r>
                      <a:endParaRPr b="1">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solidFill>
                      <a:prstDash val="dash"/>
                      <a:round/>
                      <a:headEnd type="none" w="sm" len="sm"/>
                      <a:tailEnd type="none" w="sm" len="sm"/>
                    </a:lnB>
                  </a:tcPr>
                </a:tc>
                <a:tc>
                  <a:txBody>
                    <a:bodyPr/>
                    <a:lstStyle/>
                    <a:p>
                      <a:pPr marL="0" lvl="0" indent="0" algn="ctr" rtl="0">
                        <a:spcBef>
                          <a:spcPts val="0"/>
                        </a:spcBef>
                        <a:spcAft>
                          <a:spcPts val="0"/>
                        </a:spcAft>
                        <a:buNone/>
                      </a:pPr>
                      <a:r>
                        <a:rPr lang="en-GB" b="1">
                          <a:solidFill>
                            <a:schemeClr val="accent2"/>
                          </a:solidFill>
                          <a:latin typeface="Calibri"/>
                          <a:ea typeface="微软雅黑"/>
                          <a:cs typeface="Overpass Mono" panose="020B0009030203020204"/>
                          <a:sym typeface="Calibri"/>
                        </a:rPr>
                        <a:t>Tu</a:t>
                      </a:r>
                      <a:endParaRPr b="1">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solidFill>
                      <a:prstDash val="dash"/>
                      <a:round/>
                      <a:headEnd type="none" w="sm" len="sm"/>
                      <a:tailEnd type="none" w="sm" len="sm"/>
                    </a:lnB>
                  </a:tcPr>
                </a:tc>
                <a:tc>
                  <a:txBody>
                    <a:bodyPr/>
                    <a:lstStyle/>
                    <a:p>
                      <a:pPr marL="0" lvl="0" indent="0" algn="ctr" rtl="0">
                        <a:spcBef>
                          <a:spcPts val="0"/>
                        </a:spcBef>
                        <a:spcAft>
                          <a:spcPts val="0"/>
                        </a:spcAft>
                        <a:buNone/>
                      </a:pPr>
                      <a:r>
                        <a:rPr lang="en-GB" b="1">
                          <a:solidFill>
                            <a:schemeClr val="accent2"/>
                          </a:solidFill>
                          <a:latin typeface="Calibri"/>
                          <a:ea typeface="微软雅黑"/>
                          <a:cs typeface="Overpass Mono" panose="020B0009030203020204"/>
                          <a:sym typeface="Calibri"/>
                        </a:rPr>
                        <a:t>We</a:t>
                      </a:r>
                      <a:endParaRPr b="1">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solidFill>
                      <a:prstDash val="dash"/>
                      <a:round/>
                      <a:headEnd type="none" w="sm" len="sm"/>
                      <a:tailEnd type="none" w="sm" len="sm"/>
                    </a:lnB>
                  </a:tcPr>
                </a:tc>
                <a:tc>
                  <a:txBody>
                    <a:bodyPr/>
                    <a:lstStyle/>
                    <a:p>
                      <a:pPr marL="0" lvl="0" indent="0" algn="ctr" rtl="0">
                        <a:spcBef>
                          <a:spcPts val="0"/>
                        </a:spcBef>
                        <a:spcAft>
                          <a:spcPts val="0"/>
                        </a:spcAft>
                        <a:buNone/>
                      </a:pPr>
                      <a:r>
                        <a:rPr lang="en-GB" b="1">
                          <a:solidFill>
                            <a:schemeClr val="accent2"/>
                          </a:solidFill>
                          <a:latin typeface="Calibri"/>
                          <a:ea typeface="微软雅黑"/>
                          <a:cs typeface="Overpass Mono" panose="020B0009030203020204"/>
                          <a:sym typeface="Calibri"/>
                        </a:rPr>
                        <a:t>Th</a:t>
                      </a:r>
                      <a:endParaRPr b="1">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solidFill>
                      <a:prstDash val="dash"/>
                      <a:round/>
                      <a:headEnd type="none" w="sm" len="sm"/>
                      <a:tailEnd type="none" w="sm" len="sm"/>
                    </a:lnB>
                  </a:tcPr>
                </a:tc>
                <a:tc>
                  <a:txBody>
                    <a:bodyPr/>
                    <a:lstStyle/>
                    <a:p>
                      <a:pPr marL="0" lvl="0" indent="0" algn="ctr" rtl="0">
                        <a:spcBef>
                          <a:spcPts val="0"/>
                        </a:spcBef>
                        <a:spcAft>
                          <a:spcPts val="0"/>
                        </a:spcAft>
                        <a:buNone/>
                      </a:pPr>
                      <a:r>
                        <a:rPr lang="en-GB" b="1">
                          <a:solidFill>
                            <a:schemeClr val="accent2"/>
                          </a:solidFill>
                          <a:latin typeface="Calibri"/>
                          <a:ea typeface="微软雅黑"/>
                          <a:cs typeface="Overpass Mono" panose="020B0009030203020204"/>
                          <a:sym typeface="Calibri"/>
                        </a:rPr>
                        <a:t>Fr</a:t>
                      </a:r>
                      <a:endParaRPr b="1">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solidFill>
                      <a:prstDash val="dash"/>
                      <a:round/>
                      <a:headEnd type="none" w="sm" len="sm"/>
                      <a:tailEnd type="none" w="sm" len="sm"/>
                    </a:lnB>
                  </a:tcPr>
                </a:tc>
                <a:tc>
                  <a:txBody>
                    <a:bodyPr/>
                    <a:lstStyle/>
                    <a:p>
                      <a:pPr marL="0" lvl="0" indent="0" algn="ctr" rtl="0">
                        <a:spcBef>
                          <a:spcPts val="0"/>
                        </a:spcBef>
                        <a:spcAft>
                          <a:spcPts val="0"/>
                        </a:spcAft>
                        <a:buNone/>
                      </a:pPr>
                      <a:r>
                        <a:rPr lang="en-GB" b="1">
                          <a:solidFill>
                            <a:schemeClr val="accent2"/>
                          </a:solidFill>
                          <a:latin typeface="Calibri"/>
                          <a:ea typeface="微软雅黑"/>
                          <a:cs typeface="Overpass Mono" panose="020B0009030203020204"/>
                          <a:sym typeface="Calibri"/>
                        </a:rPr>
                        <a:t>Sa</a:t>
                      </a:r>
                      <a:endParaRPr b="1">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solidFill>
                      <a:prstDash val="dash"/>
                      <a:round/>
                      <a:headEnd type="none" w="sm" len="sm"/>
                      <a:tailEnd type="none" w="sm" len="sm"/>
                    </a:lnB>
                  </a:tcPr>
                </a:tc>
                <a:tc>
                  <a:txBody>
                    <a:bodyPr/>
                    <a:lstStyle/>
                    <a:p>
                      <a:pPr marL="0" lvl="0" indent="0" algn="ctr" rtl="0">
                        <a:spcBef>
                          <a:spcPts val="0"/>
                        </a:spcBef>
                        <a:spcAft>
                          <a:spcPts val="0"/>
                        </a:spcAft>
                        <a:buNone/>
                      </a:pPr>
                      <a:r>
                        <a:rPr lang="en-GB" b="1">
                          <a:solidFill>
                            <a:schemeClr val="accent2"/>
                          </a:solidFill>
                          <a:latin typeface="Calibri"/>
                          <a:ea typeface="微软雅黑"/>
                          <a:cs typeface="Overpass Mono" panose="020B0009030203020204"/>
                          <a:sym typeface="Calibri"/>
                        </a:rPr>
                        <a:t>Su</a:t>
                      </a:r>
                      <a:endParaRPr b="1">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solidFill>
                      <a:prstDash val="dash"/>
                      <a:round/>
                      <a:headEnd type="none" w="sm" len="sm"/>
                      <a:tailEnd type="none" w="sm" len="sm"/>
                    </a:lnB>
                  </a:tcPr>
                </a:tc>
                <a:extLst>
                  <a:ext uri="{0D108BD9-81ED-4DB2-BD59-A6C34878D82A}">
                    <a16:rowId xmlns:a16="http://schemas.microsoft.com/office/drawing/2014/main" val="10000"/>
                  </a:ext>
                </a:extLst>
              </a:tr>
              <a:tr h="349475">
                <a:tc>
                  <a:txBody>
                    <a:bodyPr/>
                    <a:lstStyle/>
                    <a:p>
                      <a:pPr marL="0" lvl="0" indent="0" algn="ctr" rtl="0">
                        <a:spcBef>
                          <a:spcPts val="0"/>
                        </a:spcBef>
                        <a:spcAft>
                          <a:spcPts val="0"/>
                        </a:spcAft>
                        <a:buNone/>
                      </a:pP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alpha val="0"/>
                        </a:schemeClr>
                      </a:solidFill>
                      <a:prstDash val="solid"/>
                      <a:round/>
                      <a:headEnd type="none" w="sm" len="sm"/>
                      <a:tailEnd type="none" w="sm" len="sm"/>
                    </a:lnB>
                  </a:tcPr>
                </a:tc>
                <a:tc>
                  <a:txBody>
                    <a:bodyPr/>
                    <a:lstStyle/>
                    <a:p>
                      <a:pPr marL="0" lvl="0" indent="0" algn="ctr" rtl="0">
                        <a:spcBef>
                          <a:spcPts val="0"/>
                        </a:spcBef>
                        <a:spcAft>
                          <a:spcPts val="0"/>
                        </a:spcAft>
                        <a:buNone/>
                      </a:pP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1</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2</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3</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alpha val="0"/>
                        </a:schemeClr>
                      </a:solidFill>
                      <a:prstDash val="solid"/>
                      <a:round/>
                      <a:headEnd type="none" w="sm" len="sm"/>
                      <a:tailEnd type="none" w="sm" len="sm"/>
                    </a:lnB>
                  </a:tcPr>
                </a:tc>
                <a:extLst>
                  <a:ext uri="{0D108BD9-81ED-4DB2-BD59-A6C34878D82A}">
                    <a16:rowId xmlns:a16="http://schemas.microsoft.com/office/drawing/2014/main" val="10001"/>
                  </a:ext>
                </a:extLst>
              </a:tr>
              <a:tr h="349475">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4</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alpha val="0"/>
                        </a:schemeClr>
                      </a:solidFill>
                      <a:prstDash val="solid"/>
                      <a:round/>
                      <a:headEnd type="none" w="sm" len="sm"/>
                      <a:tailEnd type="none" w="sm" len="sm"/>
                    </a:lnT>
                    <a:lnB w="19050" cap="flat" cmpd="sng">
                      <a:solidFill>
                        <a:schemeClr val="accent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5</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alpha val="0"/>
                        </a:schemeClr>
                      </a:solidFill>
                      <a:prstDash val="solid"/>
                      <a:round/>
                      <a:headEnd type="none" w="sm" len="sm"/>
                      <a:tailEnd type="none" w="sm" len="sm"/>
                    </a:lnT>
                    <a:lnB w="19050" cap="flat" cmpd="sng">
                      <a:solidFill>
                        <a:schemeClr val="accent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6</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alpha val="0"/>
                        </a:schemeClr>
                      </a:solidFill>
                      <a:prstDash val="solid"/>
                      <a:round/>
                      <a:headEnd type="none" w="sm" len="sm"/>
                      <a:tailEnd type="none" w="sm" len="sm"/>
                    </a:lnT>
                    <a:lnB w="19050" cap="flat" cmpd="sng">
                      <a:solidFill>
                        <a:schemeClr val="accent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7</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alpha val="0"/>
                        </a:schemeClr>
                      </a:solidFill>
                      <a:prstDash val="solid"/>
                      <a:round/>
                      <a:headEnd type="none" w="sm" len="sm"/>
                      <a:tailEnd type="none" w="sm" len="sm"/>
                    </a:lnT>
                    <a:lnB w="19050" cap="flat" cmpd="sng">
                      <a:solidFill>
                        <a:schemeClr val="accent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8</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alpha val="0"/>
                        </a:schemeClr>
                      </a:solidFill>
                      <a:prstDash val="solid"/>
                      <a:round/>
                      <a:headEnd type="none" w="sm" len="sm"/>
                      <a:tailEnd type="none" w="sm" len="sm"/>
                    </a:lnT>
                    <a:lnB w="19050" cap="flat" cmpd="sng">
                      <a:solidFill>
                        <a:schemeClr val="accent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9</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alpha val="0"/>
                        </a:schemeClr>
                      </a:solidFill>
                      <a:prstDash val="solid"/>
                      <a:round/>
                      <a:headEnd type="none" w="sm" len="sm"/>
                      <a:tailEnd type="none" w="sm" len="sm"/>
                    </a:lnT>
                    <a:lnB w="19050" cap="flat" cmpd="sng">
                      <a:solidFill>
                        <a:schemeClr val="accent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10</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alpha val="0"/>
                        </a:schemeClr>
                      </a:solidFill>
                      <a:prstDash val="solid"/>
                      <a:round/>
                      <a:headEnd type="none" w="sm" len="sm"/>
                      <a:tailEnd type="none" w="sm" len="sm"/>
                    </a:lnT>
                    <a:lnB w="19050" cap="flat" cmpd="sng">
                      <a:solidFill>
                        <a:schemeClr val="accent2">
                          <a:alpha val="0"/>
                        </a:schemeClr>
                      </a:solidFill>
                      <a:prstDash val="solid"/>
                      <a:round/>
                      <a:headEnd type="none" w="sm" len="sm"/>
                      <a:tailEnd type="none" w="sm" len="sm"/>
                    </a:lnB>
                  </a:tcPr>
                </a:tc>
                <a:extLst>
                  <a:ext uri="{0D108BD9-81ED-4DB2-BD59-A6C34878D82A}">
                    <a16:rowId xmlns:a16="http://schemas.microsoft.com/office/drawing/2014/main" val="10002"/>
                  </a:ext>
                </a:extLst>
              </a:tr>
              <a:tr h="349475">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11</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alpha val="0"/>
                        </a:schemeClr>
                      </a:solidFill>
                      <a:prstDash val="solid"/>
                      <a:round/>
                      <a:headEnd type="none" w="sm" len="sm"/>
                      <a:tailEnd type="none" w="sm" len="sm"/>
                    </a:lnT>
                    <a:lnB w="19050" cap="flat" cmpd="sng">
                      <a:solidFill>
                        <a:schemeClr val="accent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12</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alpha val="0"/>
                        </a:schemeClr>
                      </a:solidFill>
                      <a:prstDash val="solid"/>
                      <a:round/>
                      <a:headEnd type="none" w="sm" len="sm"/>
                      <a:tailEnd type="none" w="sm" len="sm"/>
                    </a:lnT>
                    <a:lnB w="19050" cap="flat" cmpd="sng">
                      <a:solidFill>
                        <a:schemeClr val="accent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13</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alpha val="0"/>
                        </a:schemeClr>
                      </a:solidFill>
                      <a:prstDash val="solid"/>
                      <a:round/>
                      <a:headEnd type="none" w="sm" len="sm"/>
                      <a:tailEnd type="none" w="sm" len="sm"/>
                    </a:lnT>
                    <a:lnB w="19050" cap="flat" cmpd="sng">
                      <a:solidFill>
                        <a:schemeClr val="accent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14</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alpha val="0"/>
                        </a:schemeClr>
                      </a:solidFill>
                      <a:prstDash val="solid"/>
                      <a:round/>
                      <a:headEnd type="none" w="sm" len="sm"/>
                      <a:tailEnd type="none" w="sm" len="sm"/>
                    </a:lnT>
                    <a:lnB w="19050" cap="flat" cmpd="sng">
                      <a:solidFill>
                        <a:schemeClr val="accent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15</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alpha val="0"/>
                        </a:schemeClr>
                      </a:solidFill>
                      <a:prstDash val="solid"/>
                      <a:round/>
                      <a:headEnd type="none" w="sm" len="sm"/>
                      <a:tailEnd type="none" w="sm" len="sm"/>
                    </a:lnT>
                    <a:lnB w="19050" cap="flat" cmpd="sng">
                      <a:solidFill>
                        <a:schemeClr val="accent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16</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alpha val="0"/>
                        </a:schemeClr>
                      </a:solidFill>
                      <a:prstDash val="solid"/>
                      <a:round/>
                      <a:headEnd type="none" w="sm" len="sm"/>
                      <a:tailEnd type="none" w="sm" len="sm"/>
                    </a:lnT>
                    <a:lnB w="19050" cap="flat" cmpd="sng">
                      <a:solidFill>
                        <a:schemeClr val="accent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17</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alpha val="0"/>
                        </a:schemeClr>
                      </a:solidFill>
                      <a:prstDash val="solid"/>
                      <a:round/>
                      <a:headEnd type="none" w="sm" len="sm"/>
                      <a:tailEnd type="none" w="sm" len="sm"/>
                    </a:lnT>
                    <a:lnB w="19050" cap="flat" cmpd="sng">
                      <a:solidFill>
                        <a:schemeClr val="accent2">
                          <a:alpha val="0"/>
                        </a:schemeClr>
                      </a:solidFill>
                      <a:prstDash val="solid"/>
                      <a:round/>
                      <a:headEnd type="none" w="sm" len="sm"/>
                      <a:tailEnd type="none" w="sm" len="sm"/>
                    </a:lnB>
                  </a:tcPr>
                </a:tc>
                <a:extLst>
                  <a:ext uri="{0D108BD9-81ED-4DB2-BD59-A6C34878D82A}">
                    <a16:rowId xmlns:a16="http://schemas.microsoft.com/office/drawing/2014/main" val="10003"/>
                  </a:ext>
                </a:extLst>
              </a:tr>
              <a:tr h="349475">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18</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alpha val="0"/>
                        </a:schemeClr>
                      </a:solidFill>
                      <a:prstDash val="solid"/>
                      <a:round/>
                      <a:headEnd type="none" w="sm" len="sm"/>
                      <a:tailEnd type="none" w="sm" len="sm"/>
                    </a:lnT>
                    <a:lnB w="19050" cap="flat" cmpd="sng">
                      <a:solidFill>
                        <a:schemeClr val="accent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19</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alpha val="0"/>
                        </a:schemeClr>
                      </a:solidFill>
                      <a:prstDash val="solid"/>
                      <a:round/>
                      <a:headEnd type="none" w="sm" len="sm"/>
                      <a:tailEnd type="none" w="sm" len="sm"/>
                    </a:lnT>
                    <a:lnB w="19050" cap="flat" cmpd="sng">
                      <a:solidFill>
                        <a:schemeClr val="accent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20</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alpha val="0"/>
                        </a:schemeClr>
                      </a:solidFill>
                      <a:prstDash val="solid"/>
                      <a:round/>
                      <a:headEnd type="none" w="sm" len="sm"/>
                      <a:tailEnd type="none" w="sm" len="sm"/>
                    </a:lnT>
                    <a:lnB w="19050" cap="flat" cmpd="sng">
                      <a:solidFill>
                        <a:schemeClr val="accent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21</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alpha val="0"/>
                        </a:schemeClr>
                      </a:solidFill>
                      <a:prstDash val="solid"/>
                      <a:round/>
                      <a:headEnd type="none" w="sm" len="sm"/>
                      <a:tailEnd type="none" w="sm" len="sm"/>
                    </a:lnT>
                    <a:lnB w="19050" cap="flat" cmpd="sng">
                      <a:solidFill>
                        <a:schemeClr val="accent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22</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alpha val="0"/>
                        </a:schemeClr>
                      </a:solidFill>
                      <a:prstDash val="solid"/>
                      <a:round/>
                      <a:headEnd type="none" w="sm" len="sm"/>
                      <a:tailEnd type="none" w="sm" len="sm"/>
                    </a:lnT>
                    <a:lnB w="19050" cap="flat" cmpd="sng">
                      <a:solidFill>
                        <a:schemeClr val="accent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23</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alpha val="0"/>
                        </a:schemeClr>
                      </a:solidFill>
                      <a:prstDash val="solid"/>
                      <a:round/>
                      <a:headEnd type="none" w="sm" len="sm"/>
                      <a:tailEnd type="none" w="sm" len="sm"/>
                    </a:lnT>
                    <a:lnB w="19050" cap="flat" cmpd="sng">
                      <a:solidFill>
                        <a:schemeClr val="accent2">
                          <a:alpha val="0"/>
                        </a:schemeClr>
                      </a:solidFill>
                      <a:prstDash val="solid"/>
                      <a:round/>
                      <a:headEnd type="none" w="sm" len="sm"/>
                      <a:tailEnd type="none" w="sm" len="sm"/>
                    </a:lnB>
                  </a:tcPr>
                </a:tc>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24</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alpha val="0"/>
                        </a:schemeClr>
                      </a:solidFill>
                      <a:prstDash val="solid"/>
                      <a:round/>
                      <a:headEnd type="none" w="sm" len="sm"/>
                      <a:tailEnd type="none" w="sm" len="sm"/>
                    </a:lnT>
                    <a:lnB w="19050" cap="flat" cmpd="sng">
                      <a:solidFill>
                        <a:schemeClr val="accent2">
                          <a:alpha val="0"/>
                        </a:schemeClr>
                      </a:solidFill>
                      <a:prstDash val="solid"/>
                      <a:round/>
                      <a:headEnd type="none" w="sm" len="sm"/>
                      <a:tailEnd type="none" w="sm" len="sm"/>
                    </a:lnB>
                  </a:tcPr>
                </a:tc>
                <a:extLst>
                  <a:ext uri="{0D108BD9-81ED-4DB2-BD59-A6C34878D82A}">
                    <a16:rowId xmlns:a16="http://schemas.microsoft.com/office/drawing/2014/main" val="10004"/>
                  </a:ext>
                </a:extLst>
              </a:tr>
              <a:tr h="349475">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25</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alpha val="0"/>
                        </a:schemeClr>
                      </a:solidFill>
                      <a:prstDash val="solid"/>
                      <a:round/>
                      <a:headEnd type="none" w="sm" len="sm"/>
                      <a:tailEnd type="none" w="sm" len="sm"/>
                    </a:lnT>
                    <a:lnB w="19050" cap="flat" cmpd="sng">
                      <a:solidFill>
                        <a:schemeClr val="accent2"/>
                      </a:solidFill>
                      <a:prstDash val="dash"/>
                      <a:round/>
                      <a:headEnd type="none" w="sm" len="sm"/>
                      <a:tailEnd type="none" w="sm" len="sm"/>
                    </a:lnB>
                  </a:tcPr>
                </a:tc>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26</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alpha val="0"/>
                        </a:schemeClr>
                      </a:solidFill>
                      <a:prstDash val="solid"/>
                      <a:round/>
                      <a:headEnd type="none" w="sm" len="sm"/>
                      <a:tailEnd type="none" w="sm" len="sm"/>
                    </a:lnT>
                    <a:lnB w="19050" cap="flat" cmpd="sng">
                      <a:solidFill>
                        <a:schemeClr val="accent2"/>
                      </a:solidFill>
                      <a:prstDash val="dash"/>
                      <a:round/>
                      <a:headEnd type="none" w="sm" len="sm"/>
                      <a:tailEnd type="none" w="sm" len="sm"/>
                    </a:lnB>
                  </a:tcPr>
                </a:tc>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27</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alpha val="0"/>
                        </a:schemeClr>
                      </a:solidFill>
                      <a:prstDash val="solid"/>
                      <a:round/>
                      <a:headEnd type="none" w="sm" len="sm"/>
                      <a:tailEnd type="none" w="sm" len="sm"/>
                    </a:lnT>
                    <a:lnB w="19050" cap="flat" cmpd="sng">
                      <a:solidFill>
                        <a:schemeClr val="accent2"/>
                      </a:solidFill>
                      <a:prstDash val="dash"/>
                      <a:round/>
                      <a:headEnd type="none" w="sm" len="sm"/>
                      <a:tailEnd type="none" w="sm" len="sm"/>
                    </a:lnB>
                  </a:tcPr>
                </a:tc>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28</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alpha val="0"/>
                        </a:schemeClr>
                      </a:solidFill>
                      <a:prstDash val="solid"/>
                      <a:round/>
                      <a:headEnd type="none" w="sm" len="sm"/>
                      <a:tailEnd type="none" w="sm" len="sm"/>
                    </a:lnT>
                    <a:lnB w="19050" cap="flat" cmpd="sng">
                      <a:solidFill>
                        <a:schemeClr val="accent2"/>
                      </a:solidFill>
                      <a:prstDash val="dash"/>
                      <a:round/>
                      <a:headEnd type="none" w="sm" len="sm"/>
                      <a:tailEnd type="none" w="sm" len="sm"/>
                    </a:lnB>
                  </a:tcPr>
                </a:tc>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29</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alpha val="0"/>
                        </a:schemeClr>
                      </a:solidFill>
                      <a:prstDash val="solid"/>
                      <a:round/>
                      <a:headEnd type="none" w="sm" len="sm"/>
                      <a:tailEnd type="none" w="sm" len="sm"/>
                    </a:lnT>
                    <a:lnB w="19050" cap="flat" cmpd="sng">
                      <a:solidFill>
                        <a:schemeClr val="accent2"/>
                      </a:solidFill>
                      <a:prstDash val="dash"/>
                      <a:round/>
                      <a:headEnd type="none" w="sm" len="sm"/>
                      <a:tailEnd type="none" w="sm" len="sm"/>
                    </a:lnB>
                  </a:tcPr>
                </a:tc>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30</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alpha val="0"/>
                        </a:schemeClr>
                      </a:solidFill>
                      <a:prstDash val="solid"/>
                      <a:round/>
                      <a:headEnd type="none" w="sm" len="sm"/>
                      <a:tailEnd type="none" w="sm" len="sm"/>
                    </a:lnT>
                    <a:lnB w="19050" cap="flat" cmpd="sng">
                      <a:solidFill>
                        <a:schemeClr val="accent2"/>
                      </a:solidFill>
                      <a:prstDash val="dash"/>
                      <a:round/>
                      <a:headEnd type="none" w="sm" len="sm"/>
                      <a:tailEnd type="none" w="sm" len="sm"/>
                    </a:lnB>
                  </a:tcPr>
                </a:tc>
                <a:tc>
                  <a:txBody>
                    <a:bodyPr/>
                    <a:lstStyle/>
                    <a:p>
                      <a:pPr marL="0" lvl="0" indent="0" algn="ctr" rtl="0">
                        <a:spcBef>
                          <a:spcPts val="0"/>
                        </a:spcBef>
                        <a:spcAft>
                          <a:spcPts val="0"/>
                        </a:spcAft>
                        <a:buNone/>
                      </a:pP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solid"/>
                      <a:round/>
                      <a:headEnd type="none" w="sm" len="sm"/>
                      <a:tailEnd type="none" w="sm" len="sm"/>
                    </a:lnL>
                    <a:lnR w="19050" cap="flat" cmpd="sng">
                      <a:solidFill>
                        <a:schemeClr val="accent2">
                          <a:alpha val="0"/>
                        </a:schemeClr>
                      </a:solidFill>
                      <a:prstDash val="solid"/>
                      <a:round/>
                      <a:headEnd type="none" w="sm" len="sm"/>
                      <a:tailEnd type="none" w="sm" len="sm"/>
                    </a:lnR>
                    <a:lnT w="19050" cap="flat" cmpd="sng">
                      <a:solidFill>
                        <a:schemeClr val="accent2">
                          <a:alpha val="0"/>
                        </a:schemeClr>
                      </a:solidFill>
                      <a:prstDash val="solid"/>
                      <a:round/>
                      <a:headEnd type="none" w="sm" len="sm"/>
                      <a:tailEnd type="none" w="sm" len="sm"/>
                    </a:lnT>
                    <a:lnB w="19050" cap="flat" cmpd="sng">
                      <a:solidFill>
                        <a:schemeClr val="accent2"/>
                      </a:solidFill>
                      <a:prstDash val="dash"/>
                      <a:round/>
                      <a:headEnd type="none" w="sm" len="sm"/>
                      <a:tailEnd type="none" w="sm" len="sm"/>
                    </a:lnB>
                  </a:tcPr>
                </a:tc>
                <a:extLst>
                  <a:ext uri="{0D108BD9-81ED-4DB2-BD59-A6C34878D82A}">
                    <a16:rowId xmlns:a16="http://schemas.microsoft.com/office/drawing/2014/main" val="10005"/>
                  </a:ext>
                </a:extLst>
              </a:tr>
            </a:tbl>
          </a:graphicData>
        </a:graphic>
      </p:graphicFrame>
      <p:grpSp>
        <p:nvGrpSpPr>
          <p:cNvPr id="8576" name="Google Shape;8576;p45"/>
          <p:cNvGrpSpPr/>
          <p:nvPr/>
        </p:nvGrpSpPr>
        <p:grpSpPr>
          <a:xfrm>
            <a:off x="6363985" y="1712038"/>
            <a:ext cx="355300" cy="254625"/>
            <a:chOff x="6282813" y="2118200"/>
            <a:chExt cx="355300" cy="254625"/>
          </a:xfrm>
        </p:grpSpPr>
        <p:sp>
          <p:nvSpPr>
            <p:cNvPr id="8577" name="Google Shape;8577;p45"/>
            <p:cNvSpPr/>
            <p:nvPr/>
          </p:nvSpPr>
          <p:spPr>
            <a:xfrm>
              <a:off x="6282813" y="2118200"/>
              <a:ext cx="355300" cy="254625"/>
            </a:xfrm>
            <a:custGeom>
              <a:avLst/>
              <a:gdLst/>
              <a:ahLst/>
              <a:cxnLst/>
              <a:rect l="l" t="t" r="r" b="b"/>
              <a:pathLst>
                <a:path w="14212" h="10185" extrusionOk="0">
                  <a:moveTo>
                    <a:pt x="13658" y="554"/>
                  </a:moveTo>
                  <a:lnTo>
                    <a:pt x="13658" y="9628"/>
                  </a:lnTo>
                  <a:lnTo>
                    <a:pt x="554" y="9628"/>
                  </a:lnTo>
                  <a:lnTo>
                    <a:pt x="554" y="554"/>
                  </a:lnTo>
                  <a:close/>
                  <a:moveTo>
                    <a:pt x="276" y="1"/>
                  </a:moveTo>
                  <a:cubicBezTo>
                    <a:pt x="124" y="1"/>
                    <a:pt x="1" y="124"/>
                    <a:pt x="1" y="276"/>
                  </a:cubicBezTo>
                  <a:lnTo>
                    <a:pt x="1" y="9906"/>
                  </a:lnTo>
                  <a:cubicBezTo>
                    <a:pt x="1" y="10058"/>
                    <a:pt x="124" y="10184"/>
                    <a:pt x="276" y="10184"/>
                  </a:cubicBezTo>
                  <a:lnTo>
                    <a:pt x="13933" y="10184"/>
                  </a:lnTo>
                  <a:cubicBezTo>
                    <a:pt x="14088" y="10184"/>
                    <a:pt x="14211" y="10061"/>
                    <a:pt x="14211" y="9906"/>
                  </a:cubicBezTo>
                  <a:lnTo>
                    <a:pt x="14211" y="276"/>
                  </a:lnTo>
                  <a:cubicBezTo>
                    <a:pt x="14211" y="124"/>
                    <a:pt x="14088" y="1"/>
                    <a:pt x="139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78" name="Google Shape;8578;p45"/>
            <p:cNvSpPr/>
            <p:nvPr/>
          </p:nvSpPr>
          <p:spPr>
            <a:xfrm>
              <a:off x="6453488" y="2146175"/>
              <a:ext cx="13950" cy="198900"/>
            </a:xfrm>
            <a:custGeom>
              <a:avLst/>
              <a:gdLst/>
              <a:ahLst/>
              <a:cxnLst/>
              <a:rect l="l" t="t" r="r" b="b"/>
              <a:pathLst>
                <a:path w="558" h="7956" extrusionOk="0">
                  <a:moveTo>
                    <a:pt x="279" y="1"/>
                  </a:moveTo>
                  <a:cubicBezTo>
                    <a:pt x="131" y="1"/>
                    <a:pt x="7" y="118"/>
                    <a:pt x="1" y="270"/>
                  </a:cubicBezTo>
                  <a:lnTo>
                    <a:pt x="1" y="7678"/>
                  </a:lnTo>
                  <a:cubicBezTo>
                    <a:pt x="1" y="7829"/>
                    <a:pt x="125" y="7956"/>
                    <a:pt x="279" y="7956"/>
                  </a:cubicBezTo>
                  <a:cubicBezTo>
                    <a:pt x="434" y="7956"/>
                    <a:pt x="557" y="7829"/>
                    <a:pt x="557" y="7678"/>
                  </a:cubicBezTo>
                  <a:lnTo>
                    <a:pt x="557" y="270"/>
                  </a:lnTo>
                  <a:cubicBezTo>
                    <a:pt x="551" y="118"/>
                    <a:pt x="427" y="1"/>
                    <a:pt x="2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79" name="Google Shape;8579;p45"/>
            <p:cNvSpPr/>
            <p:nvPr/>
          </p:nvSpPr>
          <p:spPr>
            <a:xfrm>
              <a:off x="6531538" y="2145950"/>
              <a:ext cx="78825" cy="54500"/>
            </a:xfrm>
            <a:custGeom>
              <a:avLst/>
              <a:gdLst/>
              <a:ahLst/>
              <a:cxnLst/>
              <a:rect l="l" t="t" r="r" b="b"/>
              <a:pathLst>
                <a:path w="3153" h="2180" extrusionOk="0">
                  <a:moveTo>
                    <a:pt x="2597" y="557"/>
                  </a:moveTo>
                  <a:lnTo>
                    <a:pt x="2597" y="1623"/>
                  </a:lnTo>
                  <a:lnTo>
                    <a:pt x="557" y="1623"/>
                  </a:lnTo>
                  <a:lnTo>
                    <a:pt x="557" y="557"/>
                  </a:lnTo>
                  <a:close/>
                  <a:moveTo>
                    <a:pt x="279" y="0"/>
                  </a:moveTo>
                  <a:cubicBezTo>
                    <a:pt x="127" y="0"/>
                    <a:pt x="0" y="124"/>
                    <a:pt x="4" y="279"/>
                  </a:cubicBezTo>
                  <a:lnTo>
                    <a:pt x="4" y="1901"/>
                  </a:lnTo>
                  <a:cubicBezTo>
                    <a:pt x="4" y="2053"/>
                    <a:pt x="127" y="2179"/>
                    <a:pt x="279" y="2179"/>
                  </a:cubicBezTo>
                  <a:lnTo>
                    <a:pt x="2875" y="2179"/>
                  </a:lnTo>
                  <a:cubicBezTo>
                    <a:pt x="3029" y="2176"/>
                    <a:pt x="3153" y="2053"/>
                    <a:pt x="3153" y="1901"/>
                  </a:cubicBezTo>
                  <a:lnTo>
                    <a:pt x="3153" y="279"/>
                  </a:lnTo>
                  <a:cubicBezTo>
                    <a:pt x="3153" y="124"/>
                    <a:pt x="3029" y="0"/>
                    <a:pt x="28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80" name="Google Shape;8580;p45"/>
            <p:cNvSpPr/>
            <p:nvPr/>
          </p:nvSpPr>
          <p:spPr>
            <a:xfrm>
              <a:off x="6487413" y="2303325"/>
              <a:ext cx="123200" cy="13950"/>
            </a:xfrm>
            <a:custGeom>
              <a:avLst/>
              <a:gdLst/>
              <a:ahLst/>
              <a:cxnLst/>
              <a:rect l="l" t="t" r="r" b="b"/>
              <a:pathLst>
                <a:path w="4928" h="558" extrusionOk="0">
                  <a:moveTo>
                    <a:pt x="277" y="1"/>
                  </a:moveTo>
                  <a:cubicBezTo>
                    <a:pt x="124" y="1"/>
                    <a:pt x="1" y="125"/>
                    <a:pt x="1" y="279"/>
                  </a:cubicBezTo>
                  <a:cubicBezTo>
                    <a:pt x="1" y="433"/>
                    <a:pt x="124" y="557"/>
                    <a:pt x="277" y="557"/>
                  </a:cubicBezTo>
                  <a:cubicBezTo>
                    <a:pt x="281" y="557"/>
                    <a:pt x="284" y="557"/>
                    <a:pt x="288" y="557"/>
                  </a:cubicBezTo>
                  <a:lnTo>
                    <a:pt x="4640" y="557"/>
                  </a:lnTo>
                  <a:cubicBezTo>
                    <a:pt x="4643" y="557"/>
                    <a:pt x="4647" y="557"/>
                    <a:pt x="4651" y="557"/>
                  </a:cubicBezTo>
                  <a:cubicBezTo>
                    <a:pt x="4803" y="557"/>
                    <a:pt x="4927" y="433"/>
                    <a:pt x="4927" y="279"/>
                  </a:cubicBezTo>
                  <a:cubicBezTo>
                    <a:pt x="4927" y="125"/>
                    <a:pt x="4803" y="1"/>
                    <a:pt x="4651" y="1"/>
                  </a:cubicBezTo>
                  <a:cubicBezTo>
                    <a:pt x="4647" y="1"/>
                    <a:pt x="4643" y="1"/>
                    <a:pt x="4640" y="1"/>
                  </a:cubicBezTo>
                  <a:lnTo>
                    <a:pt x="288" y="1"/>
                  </a:lnTo>
                  <a:cubicBezTo>
                    <a:pt x="284" y="1"/>
                    <a:pt x="281" y="1"/>
                    <a:pt x="2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81" name="Google Shape;8581;p45"/>
            <p:cNvSpPr/>
            <p:nvPr/>
          </p:nvSpPr>
          <p:spPr>
            <a:xfrm>
              <a:off x="6487413" y="2268725"/>
              <a:ext cx="123200" cy="13850"/>
            </a:xfrm>
            <a:custGeom>
              <a:avLst/>
              <a:gdLst/>
              <a:ahLst/>
              <a:cxnLst/>
              <a:rect l="l" t="t" r="r" b="b"/>
              <a:pathLst>
                <a:path w="4928" h="554" extrusionOk="0">
                  <a:moveTo>
                    <a:pt x="277" y="0"/>
                  </a:moveTo>
                  <a:cubicBezTo>
                    <a:pt x="124" y="0"/>
                    <a:pt x="1" y="122"/>
                    <a:pt x="1" y="275"/>
                  </a:cubicBezTo>
                  <a:cubicBezTo>
                    <a:pt x="1" y="429"/>
                    <a:pt x="124" y="554"/>
                    <a:pt x="277" y="554"/>
                  </a:cubicBezTo>
                  <a:cubicBezTo>
                    <a:pt x="281" y="554"/>
                    <a:pt x="284" y="554"/>
                    <a:pt x="288" y="554"/>
                  </a:cubicBezTo>
                  <a:lnTo>
                    <a:pt x="4640" y="554"/>
                  </a:lnTo>
                  <a:cubicBezTo>
                    <a:pt x="4643" y="554"/>
                    <a:pt x="4647" y="554"/>
                    <a:pt x="4651" y="554"/>
                  </a:cubicBezTo>
                  <a:cubicBezTo>
                    <a:pt x="4803" y="554"/>
                    <a:pt x="4927" y="429"/>
                    <a:pt x="4927" y="275"/>
                  </a:cubicBezTo>
                  <a:cubicBezTo>
                    <a:pt x="4927" y="122"/>
                    <a:pt x="4803" y="0"/>
                    <a:pt x="4651" y="0"/>
                  </a:cubicBezTo>
                  <a:cubicBezTo>
                    <a:pt x="4647" y="0"/>
                    <a:pt x="4643" y="0"/>
                    <a:pt x="4640" y="0"/>
                  </a:cubicBezTo>
                  <a:lnTo>
                    <a:pt x="288" y="0"/>
                  </a:lnTo>
                  <a:cubicBezTo>
                    <a:pt x="284" y="0"/>
                    <a:pt x="281" y="0"/>
                    <a:pt x="2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82" name="Google Shape;8582;p45"/>
            <p:cNvSpPr/>
            <p:nvPr/>
          </p:nvSpPr>
          <p:spPr>
            <a:xfrm>
              <a:off x="6310788" y="2303325"/>
              <a:ext cx="122175" cy="13950"/>
            </a:xfrm>
            <a:custGeom>
              <a:avLst/>
              <a:gdLst/>
              <a:ahLst/>
              <a:cxnLst/>
              <a:rect l="l" t="t" r="r" b="b"/>
              <a:pathLst>
                <a:path w="4887" h="558" extrusionOk="0">
                  <a:moveTo>
                    <a:pt x="269" y="1"/>
                  </a:moveTo>
                  <a:cubicBezTo>
                    <a:pt x="118" y="7"/>
                    <a:pt x="1" y="131"/>
                    <a:pt x="1" y="279"/>
                  </a:cubicBezTo>
                  <a:cubicBezTo>
                    <a:pt x="1" y="430"/>
                    <a:pt x="118" y="551"/>
                    <a:pt x="269" y="557"/>
                  </a:cubicBezTo>
                  <a:lnTo>
                    <a:pt x="4621" y="557"/>
                  </a:lnTo>
                  <a:cubicBezTo>
                    <a:pt x="4769" y="551"/>
                    <a:pt x="4887" y="430"/>
                    <a:pt x="4887" y="279"/>
                  </a:cubicBezTo>
                  <a:cubicBezTo>
                    <a:pt x="4887" y="131"/>
                    <a:pt x="4769" y="7"/>
                    <a:pt x="46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83" name="Google Shape;8583;p45"/>
            <p:cNvSpPr/>
            <p:nvPr/>
          </p:nvSpPr>
          <p:spPr>
            <a:xfrm>
              <a:off x="6330338" y="2268725"/>
              <a:ext cx="102625" cy="13850"/>
            </a:xfrm>
            <a:custGeom>
              <a:avLst/>
              <a:gdLst/>
              <a:ahLst/>
              <a:cxnLst/>
              <a:rect l="l" t="t" r="r" b="b"/>
              <a:pathLst>
                <a:path w="4105" h="554" extrusionOk="0">
                  <a:moveTo>
                    <a:pt x="280" y="0"/>
                  </a:moveTo>
                  <a:cubicBezTo>
                    <a:pt x="127" y="0"/>
                    <a:pt x="1" y="122"/>
                    <a:pt x="1" y="275"/>
                  </a:cubicBezTo>
                  <a:cubicBezTo>
                    <a:pt x="1" y="429"/>
                    <a:pt x="127" y="554"/>
                    <a:pt x="280" y="554"/>
                  </a:cubicBezTo>
                  <a:cubicBezTo>
                    <a:pt x="284" y="554"/>
                    <a:pt x="287" y="554"/>
                    <a:pt x="291" y="554"/>
                  </a:cubicBezTo>
                  <a:lnTo>
                    <a:pt x="3839" y="554"/>
                  </a:lnTo>
                  <a:cubicBezTo>
                    <a:pt x="3987" y="547"/>
                    <a:pt x="4105" y="427"/>
                    <a:pt x="4105" y="275"/>
                  </a:cubicBezTo>
                  <a:cubicBezTo>
                    <a:pt x="4105" y="127"/>
                    <a:pt x="3987" y="3"/>
                    <a:pt x="3839" y="0"/>
                  </a:cubicBezTo>
                  <a:lnTo>
                    <a:pt x="291" y="0"/>
                  </a:lnTo>
                  <a:cubicBezTo>
                    <a:pt x="287" y="0"/>
                    <a:pt x="283" y="0"/>
                    <a:pt x="2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84" name="Google Shape;8584;p45"/>
            <p:cNvSpPr/>
            <p:nvPr/>
          </p:nvSpPr>
          <p:spPr>
            <a:xfrm>
              <a:off x="6310788" y="2268725"/>
              <a:ext cx="13550" cy="13850"/>
            </a:xfrm>
            <a:custGeom>
              <a:avLst/>
              <a:gdLst/>
              <a:ahLst/>
              <a:cxnLst/>
              <a:rect l="l" t="t" r="r" b="b"/>
              <a:pathLst>
                <a:path w="542" h="554" extrusionOk="0">
                  <a:moveTo>
                    <a:pt x="269" y="0"/>
                  </a:moveTo>
                  <a:cubicBezTo>
                    <a:pt x="118" y="3"/>
                    <a:pt x="1" y="127"/>
                    <a:pt x="1" y="275"/>
                  </a:cubicBezTo>
                  <a:cubicBezTo>
                    <a:pt x="1" y="427"/>
                    <a:pt x="118" y="547"/>
                    <a:pt x="269" y="554"/>
                  </a:cubicBezTo>
                  <a:lnTo>
                    <a:pt x="276" y="554"/>
                  </a:lnTo>
                  <a:cubicBezTo>
                    <a:pt x="424" y="547"/>
                    <a:pt x="541" y="427"/>
                    <a:pt x="541" y="275"/>
                  </a:cubicBezTo>
                  <a:cubicBezTo>
                    <a:pt x="541" y="127"/>
                    <a:pt x="424" y="3"/>
                    <a:pt x="2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85" name="Google Shape;8585;p45"/>
            <p:cNvSpPr/>
            <p:nvPr/>
          </p:nvSpPr>
          <p:spPr>
            <a:xfrm>
              <a:off x="6531763" y="2214250"/>
              <a:ext cx="58275" cy="13925"/>
            </a:xfrm>
            <a:custGeom>
              <a:avLst/>
              <a:gdLst/>
              <a:ahLst/>
              <a:cxnLst/>
              <a:rect l="l" t="t" r="r" b="b"/>
              <a:pathLst>
                <a:path w="2331" h="557" extrusionOk="0">
                  <a:moveTo>
                    <a:pt x="277" y="0"/>
                  </a:moveTo>
                  <a:cubicBezTo>
                    <a:pt x="124" y="0"/>
                    <a:pt x="1" y="125"/>
                    <a:pt x="1" y="279"/>
                  </a:cubicBezTo>
                  <a:cubicBezTo>
                    <a:pt x="1" y="433"/>
                    <a:pt x="124" y="557"/>
                    <a:pt x="277" y="557"/>
                  </a:cubicBezTo>
                  <a:cubicBezTo>
                    <a:pt x="281" y="557"/>
                    <a:pt x="284" y="557"/>
                    <a:pt x="288" y="557"/>
                  </a:cubicBezTo>
                  <a:lnTo>
                    <a:pt x="2062" y="557"/>
                  </a:lnTo>
                  <a:cubicBezTo>
                    <a:pt x="2210" y="551"/>
                    <a:pt x="2331" y="427"/>
                    <a:pt x="2331" y="279"/>
                  </a:cubicBezTo>
                  <a:cubicBezTo>
                    <a:pt x="2331" y="127"/>
                    <a:pt x="2210" y="7"/>
                    <a:pt x="2062" y="0"/>
                  </a:cubicBezTo>
                  <a:lnTo>
                    <a:pt x="288" y="0"/>
                  </a:lnTo>
                  <a:cubicBezTo>
                    <a:pt x="284" y="0"/>
                    <a:pt x="281" y="0"/>
                    <a:pt x="2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86" name="Google Shape;8586;p45"/>
            <p:cNvSpPr/>
            <p:nvPr/>
          </p:nvSpPr>
          <p:spPr>
            <a:xfrm>
              <a:off x="6596063" y="2214250"/>
              <a:ext cx="14550" cy="13925"/>
            </a:xfrm>
            <a:custGeom>
              <a:avLst/>
              <a:gdLst/>
              <a:ahLst/>
              <a:cxnLst/>
              <a:rect l="l" t="t" r="r" b="b"/>
              <a:pathLst>
                <a:path w="582" h="557" extrusionOk="0">
                  <a:moveTo>
                    <a:pt x="276" y="0"/>
                  </a:moveTo>
                  <a:cubicBezTo>
                    <a:pt x="124" y="0"/>
                    <a:pt x="0" y="125"/>
                    <a:pt x="0" y="279"/>
                  </a:cubicBezTo>
                  <a:cubicBezTo>
                    <a:pt x="0" y="433"/>
                    <a:pt x="124" y="557"/>
                    <a:pt x="276" y="557"/>
                  </a:cubicBezTo>
                  <a:cubicBezTo>
                    <a:pt x="280" y="557"/>
                    <a:pt x="284" y="557"/>
                    <a:pt x="287" y="557"/>
                  </a:cubicBezTo>
                  <a:lnTo>
                    <a:pt x="294" y="557"/>
                  </a:lnTo>
                  <a:cubicBezTo>
                    <a:pt x="297" y="557"/>
                    <a:pt x="301" y="557"/>
                    <a:pt x="305" y="557"/>
                  </a:cubicBezTo>
                  <a:cubicBezTo>
                    <a:pt x="457" y="557"/>
                    <a:pt x="581" y="433"/>
                    <a:pt x="581" y="279"/>
                  </a:cubicBezTo>
                  <a:cubicBezTo>
                    <a:pt x="581" y="125"/>
                    <a:pt x="457" y="0"/>
                    <a:pt x="305" y="0"/>
                  </a:cubicBezTo>
                  <a:cubicBezTo>
                    <a:pt x="301" y="0"/>
                    <a:pt x="297" y="0"/>
                    <a:pt x="294" y="0"/>
                  </a:cubicBezTo>
                  <a:lnTo>
                    <a:pt x="287" y="0"/>
                  </a:lnTo>
                  <a:cubicBezTo>
                    <a:pt x="284" y="0"/>
                    <a:pt x="280" y="0"/>
                    <a:pt x="2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8587" name="Google Shape;8587;p45"/>
          <p:cNvGrpSpPr/>
          <p:nvPr/>
        </p:nvGrpSpPr>
        <p:grpSpPr>
          <a:xfrm>
            <a:off x="4932542" y="2602025"/>
            <a:ext cx="3218186" cy="1636498"/>
            <a:chOff x="713236" y="2559524"/>
            <a:chExt cx="3858736" cy="1636498"/>
          </a:xfrm>
        </p:grpSpPr>
        <p:sp>
          <p:nvSpPr>
            <p:cNvPr id="8588" name="Google Shape;8588;p45"/>
            <p:cNvSpPr/>
            <p:nvPr/>
          </p:nvSpPr>
          <p:spPr>
            <a:xfrm>
              <a:off x="713236" y="2559524"/>
              <a:ext cx="3858736" cy="1523652"/>
            </a:xfrm>
            <a:custGeom>
              <a:avLst/>
              <a:gdLst/>
              <a:ahLst/>
              <a:cxnLst/>
              <a:rect l="l" t="t" r="r" b="b"/>
              <a:pathLst>
                <a:path w="65689" h="41971" extrusionOk="0">
                  <a:moveTo>
                    <a:pt x="0" y="0"/>
                  </a:moveTo>
                  <a:lnTo>
                    <a:pt x="439" y="41435"/>
                  </a:lnTo>
                  <a:lnTo>
                    <a:pt x="65688" y="41971"/>
                  </a:lnTo>
                  <a:lnTo>
                    <a:pt x="64829" y="422"/>
                  </a:lnTo>
                  <a:lnTo>
                    <a:pt x="34696" y="505"/>
                  </a:lnTo>
                  <a:lnTo>
                    <a:pt x="0" y="0"/>
                  </a:lnTo>
                  <a:close/>
                </a:path>
              </a:pathLst>
            </a:custGeom>
            <a:solidFill>
              <a:srgbClr val="E2DBBD"/>
            </a:solidFill>
            <a:ln>
              <a:noFill/>
            </a:ln>
            <a:effectLst>
              <a:outerShdw blurRad="57150" dist="19050" dir="5400000" algn="bl" rotWithShape="0">
                <a:srgbClr val="263A43">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89" name="Google Shape;8589;p45"/>
            <p:cNvSpPr/>
            <p:nvPr/>
          </p:nvSpPr>
          <p:spPr>
            <a:xfrm>
              <a:off x="737496" y="3941400"/>
              <a:ext cx="3833947" cy="254623"/>
            </a:xfrm>
            <a:custGeom>
              <a:avLst/>
              <a:gdLst/>
              <a:ahLst/>
              <a:cxnLst/>
              <a:rect l="l" t="t" r="r" b="b"/>
              <a:pathLst>
                <a:path w="65267" h="2666" extrusionOk="0">
                  <a:moveTo>
                    <a:pt x="55311" y="399"/>
                  </a:moveTo>
                  <a:lnTo>
                    <a:pt x="55311" y="399"/>
                  </a:lnTo>
                  <a:cubicBezTo>
                    <a:pt x="55312" y="400"/>
                    <a:pt x="55314" y="401"/>
                    <a:pt x="55315" y="402"/>
                  </a:cubicBezTo>
                  <a:lnTo>
                    <a:pt x="55315" y="402"/>
                  </a:lnTo>
                  <a:cubicBezTo>
                    <a:pt x="55314" y="401"/>
                    <a:pt x="55313" y="400"/>
                    <a:pt x="55311" y="399"/>
                  </a:cubicBezTo>
                  <a:close/>
                  <a:moveTo>
                    <a:pt x="50017" y="577"/>
                  </a:moveTo>
                  <a:cubicBezTo>
                    <a:pt x="49996" y="610"/>
                    <a:pt x="49984" y="621"/>
                    <a:pt x="49979" y="621"/>
                  </a:cubicBezTo>
                  <a:cubicBezTo>
                    <a:pt x="49970" y="621"/>
                    <a:pt x="49986" y="582"/>
                    <a:pt x="50017" y="577"/>
                  </a:cubicBezTo>
                  <a:close/>
                  <a:moveTo>
                    <a:pt x="37986" y="674"/>
                  </a:moveTo>
                  <a:cubicBezTo>
                    <a:pt x="38085" y="674"/>
                    <a:pt x="38225" y="716"/>
                    <a:pt x="37974" y="716"/>
                  </a:cubicBezTo>
                  <a:cubicBezTo>
                    <a:pt x="37958" y="716"/>
                    <a:pt x="37941" y="716"/>
                    <a:pt x="37922" y="716"/>
                  </a:cubicBezTo>
                  <a:cubicBezTo>
                    <a:pt x="37938" y="706"/>
                    <a:pt x="37953" y="692"/>
                    <a:pt x="37965" y="675"/>
                  </a:cubicBezTo>
                  <a:cubicBezTo>
                    <a:pt x="37972" y="675"/>
                    <a:pt x="37979" y="674"/>
                    <a:pt x="37986" y="674"/>
                  </a:cubicBezTo>
                  <a:close/>
                  <a:moveTo>
                    <a:pt x="15099" y="2106"/>
                  </a:moveTo>
                  <a:cubicBezTo>
                    <a:pt x="15108" y="2106"/>
                    <a:pt x="15092" y="2144"/>
                    <a:pt x="15061" y="2149"/>
                  </a:cubicBezTo>
                  <a:cubicBezTo>
                    <a:pt x="15082" y="2116"/>
                    <a:pt x="15094" y="2106"/>
                    <a:pt x="15099" y="2106"/>
                  </a:cubicBezTo>
                  <a:close/>
                  <a:moveTo>
                    <a:pt x="31031" y="2147"/>
                  </a:moveTo>
                  <a:cubicBezTo>
                    <a:pt x="31034" y="2147"/>
                    <a:pt x="31038" y="2161"/>
                    <a:pt x="31044" y="2177"/>
                  </a:cubicBezTo>
                  <a:cubicBezTo>
                    <a:pt x="31044" y="2177"/>
                    <a:pt x="31043" y="2177"/>
                    <a:pt x="31043" y="2177"/>
                  </a:cubicBezTo>
                  <a:cubicBezTo>
                    <a:pt x="31036" y="2177"/>
                    <a:pt x="31031" y="2183"/>
                    <a:pt x="31029" y="2200"/>
                  </a:cubicBezTo>
                  <a:lnTo>
                    <a:pt x="31029" y="2200"/>
                  </a:lnTo>
                  <a:cubicBezTo>
                    <a:pt x="31028" y="2160"/>
                    <a:pt x="31029" y="2147"/>
                    <a:pt x="31031" y="2147"/>
                  </a:cubicBezTo>
                  <a:close/>
                  <a:moveTo>
                    <a:pt x="43" y="1"/>
                  </a:moveTo>
                  <a:cubicBezTo>
                    <a:pt x="29" y="1"/>
                    <a:pt x="15" y="3"/>
                    <a:pt x="1" y="9"/>
                  </a:cubicBezTo>
                  <a:cubicBezTo>
                    <a:pt x="1" y="57"/>
                    <a:pt x="1" y="67"/>
                    <a:pt x="2" y="99"/>
                  </a:cubicBezTo>
                  <a:cubicBezTo>
                    <a:pt x="2" y="97"/>
                    <a:pt x="2" y="97"/>
                    <a:pt x="2" y="97"/>
                  </a:cubicBezTo>
                  <a:cubicBezTo>
                    <a:pt x="2" y="97"/>
                    <a:pt x="2" y="164"/>
                    <a:pt x="3" y="221"/>
                  </a:cubicBezTo>
                  <a:cubicBezTo>
                    <a:pt x="5" y="310"/>
                    <a:pt x="5" y="329"/>
                    <a:pt x="5" y="336"/>
                  </a:cubicBezTo>
                  <a:cubicBezTo>
                    <a:pt x="5" y="375"/>
                    <a:pt x="6" y="416"/>
                    <a:pt x="6" y="454"/>
                  </a:cubicBezTo>
                  <a:lnTo>
                    <a:pt x="6" y="496"/>
                  </a:lnTo>
                  <a:cubicBezTo>
                    <a:pt x="6" y="514"/>
                    <a:pt x="6" y="543"/>
                    <a:pt x="7" y="572"/>
                  </a:cubicBezTo>
                  <a:lnTo>
                    <a:pt x="7" y="631"/>
                  </a:lnTo>
                  <a:lnTo>
                    <a:pt x="7" y="677"/>
                  </a:lnTo>
                  <a:lnTo>
                    <a:pt x="7" y="678"/>
                  </a:lnTo>
                  <a:cubicBezTo>
                    <a:pt x="7" y="682"/>
                    <a:pt x="7" y="704"/>
                    <a:pt x="10" y="850"/>
                  </a:cubicBezTo>
                  <a:cubicBezTo>
                    <a:pt x="11" y="979"/>
                    <a:pt x="11" y="996"/>
                    <a:pt x="12" y="1056"/>
                  </a:cubicBezTo>
                  <a:lnTo>
                    <a:pt x="12" y="1076"/>
                  </a:lnTo>
                  <a:cubicBezTo>
                    <a:pt x="17" y="1495"/>
                    <a:pt x="16" y="1430"/>
                    <a:pt x="21" y="1848"/>
                  </a:cubicBezTo>
                  <a:cubicBezTo>
                    <a:pt x="23" y="1996"/>
                    <a:pt x="28" y="2436"/>
                    <a:pt x="28" y="2436"/>
                  </a:cubicBezTo>
                  <a:cubicBezTo>
                    <a:pt x="77" y="2466"/>
                    <a:pt x="130" y="2478"/>
                    <a:pt x="220" y="2478"/>
                  </a:cubicBezTo>
                  <a:cubicBezTo>
                    <a:pt x="328" y="2478"/>
                    <a:pt x="489" y="2461"/>
                    <a:pt x="757" y="2435"/>
                  </a:cubicBezTo>
                  <a:cubicBezTo>
                    <a:pt x="760" y="2448"/>
                    <a:pt x="867" y="2456"/>
                    <a:pt x="960" y="2456"/>
                  </a:cubicBezTo>
                  <a:cubicBezTo>
                    <a:pt x="1026" y="2456"/>
                    <a:pt x="1085" y="2452"/>
                    <a:pt x="1093" y="2444"/>
                  </a:cubicBezTo>
                  <a:cubicBezTo>
                    <a:pt x="1093" y="2443"/>
                    <a:pt x="1097" y="2443"/>
                    <a:pt x="1103" y="2443"/>
                  </a:cubicBezTo>
                  <a:cubicBezTo>
                    <a:pt x="1169" y="2443"/>
                    <a:pt x="1522" y="2479"/>
                    <a:pt x="1611" y="2535"/>
                  </a:cubicBezTo>
                  <a:cubicBezTo>
                    <a:pt x="1655" y="2505"/>
                    <a:pt x="1716" y="2495"/>
                    <a:pt x="1781" y="2495"/>
                  </a:cubicBezTo>
                  <a:cubicBezTo>
                    <a:pt x="1869" y="2495"/>
                    <a:pt x="1964" y="2514"/>
                    <a:pt x="2029" y="2524"/>
                  </a:cubicBezTo>
                  <a:cubicBezTo>
                    <a:pt x="2030" y="2524"/>
                    <a:pt x="2031" y="2524"/>
                    <a:pt x="2033" y="2524"/>
                  </a:cubicBezTo>
                  <a:cubicBezTo>
                    <a:pt x="2069" y="2524"/>
                    <a:pt x="2106" y="2556"/>
                    <a:pt x="2144" y="2556"/>
                  </a:cubicBezTo>
                  <a:cubicBezTo>
                    <a:pt x="2173" y="2556"/>
                    <a:pt x="2202" y="2538"/>
                    <a:pt x="2233" y="2477"/>
                  </a:cubicBezTo>
                  <a:cubicBezTo>
                    <a:pt x="2244" y="2479"/>
                    <a:pt x="2255" y="2480"/>
                    <a:pt x="2266" y="2480"/>
                  </a:cubicBezTo>
                  <a:cubicBezTo>
                    <a:pt x="2330" y="2480"/>
                    <a:pt x="2392" y="2448"/>
                    <a:pt x="2453" y="2427"/>
                  </a:cubicBezTo>
                  <a:cubicBezTo>
                    <a:pt x="2457" y="2419"/>
                    <a:pt x="2466" y="2415"/>
                    <a:pt x="2479" y="2415"/>
                  </a:cubicBezTo>
                  <a:cubicBezTo>
                    <a:pt x="2543" y="2415"/>
                    <a:pt x="2706" y="2505"/>
                    <a:pt x="2903" y="2505"/>
                  </a:cubicBezTo>
                  <a:cubicBezTo>
                    <a:pt x="2958" y="2505"/>
                    <a:pt x="3016" y="2498"/>
                    <a:pt x="3075" y="2479"/>
                  </a:cubicBezTo>
                  <a:cubicBezTo>
                    <a:pt x="3088" y="2475"/>
                    <a:pt x="3105" y="2474"/>
                    <a:pt x="3124" y="2474"/>
                  </a:cubicBezTo>
                  <a:cubicBezTo>
                    <a:pt x="3215" y="2474"/>
                    <a:pt x="3364" y="2512"/>
                    <a:pt x="3493" y="2512"/>
                  </a:cubicBezTo>
                  <a:cubicBezTo>
                    <a:pt x="3593" y="2512"/>
                    <a:pt x="3682" y="2489"/>
                    <a:pt x="3723" y="2409"/>
                  </a:cubicBezTo>
                  <a:cubicBezTo>
                    <a:pt x="3735" y="2405"/>
                    <a:pt x="3749" y="2403"/>
                    <a:pt x="3764" y="2403"/>
                  </a:cubicBezTo>
                  <a:cubicBezTo>
                    <a:pt x="3863" y="2403"/>
                    <a:pt x="4004" y="2487"/>
                    <a:pt x="4129" y="2487"/>
                  </a:cubicBezTo>
                  <a:cubicBezTo>
                    <a:pt x="4147" y="2487"/>
                    <a:pt x="4164" y="2486"/>
                    <a:pt x="4181" y="2482"/>
                  </a:cubicBezTo>
                  <a:cubicBezTo>
                    <a:pt x="4198" y="2478"/>
                    <a:pt x="4215" y="2476"/>
                    <a:pt x="4233" y="2476"/>
                  </a:cubicBezTo>
                  <a:cubicBezTo>
                    <a:pt x="4261" y="2476"/>
                    <a:pt x="4290" y="2480"/>
                    <a:pt x="4319" y="2480"/>
                  </a:cubicBezTo>
                  <a:cubicBezTo>
                    <a:pt x="4356" y="2480"/>
                    <a:pt x="4394" y="2475"/>
                    <a:pt x="4433" y="2453"/>
                  </a:cubicBezTo>
                  <a:cubicBezTo>
                    <a:pt x="4532" y="2449"/>
                    <a:pt x="4630" y="2431"/>
                    <a:pt x="4725" y="2401"/>
                  </a:cubicBezTo>
                  <a:cubicBezTo>
                    <a:pt x="4755" y="2421"/>
                    <a:pt x="4786" y="2429"/>
                    <a:pt x="4817" y="2429"/>
                  </a:cubicBezTo>
                  <a:cubicBezTo>
                    <a:pt x="4894" y="2429"/>
                    <a:pt x="4974" y="2377"/>
                    <a:pt x="5059" y="2329"/>
                  </a:cubicBezTo>
                  <a:cubicBezTo>
                    <a:pt x="5085" y="2348"/>
                    <a:pt x="5112" y="2355"/>
                    <a:pt x="5139" y="2355"/>
                  </a:cubicBezTo>
                  <a:cubicBezTo>
                    <a:pt x="5206" y="2355"/>
                    <a:pt x="5275" y="2313"/>
                    <a:pt x="5346" y="2313"/>
                  </a:cubicBezTo>
                  <a:cubicBezTo>
                    <a:pt x="5376" y="2313"/>
                    <a:pt x="5406" y="2320"/>
                    <a:pt x="5437" y="2341"/>
                  </a:cubicBezTo>
                  <a:cubicBezTo>
                    <a:pt x="5436" y="2284"/>
                    <a:pt x="5454" y="2255"/>
                    <a:pt x="5489" y="2255"/>
                  </a:cubicBezTo>
                  <a:cubicBezTo>
                    <a:pt x="5525" y="2255"/>
                    <a:pt x="5579" y="2287"/>
                    <a:pt x="5648" y="2348"/>
                  </a:cubicBezTo>
                  <a:cubicBezTo>
                    <a:pt x="5672" y="2300"/>
                    <a:pt x="5698" y="2271"/>
                    <a:pt x="5727" y="2271"/>
                  </a:cubicBezTo>
                  <a:cubicBezTo>
                    <a:pt x="5737" y="2271"/>
                    <a:pt x="5747" y="2274"/>
                    <a:pt x="5757" y="2281"/>
                  </a:cubicBezTo>
                  <a:cubicBezTo>
                    <a:pt x="5763" y="2275"/>
                    <a:pt x="5769" y="2272"/>
                    <a:pt x="5775" y="2272"/>
                  </a:cubicBezTo>
                  <a:cubicBezTo>
                    <a:pt x="5810" y="2272"/>
                    <a:pt x="5848" y="2363"/>
                    <a:pt x="5888" y="2366"/>
                  </a:cubicBezTo>
                  <a:cubicBezTo>
                    <a:pt x="5931" y="2405"/>
                    <a:pt x="5975" y="2421"/>
                    <a:pt x="6022" y="2421"/>
                  </a:cubicBezTo>
                  <a:cubicBezTo>
                    <a:pt x="6077" y="2421"/>
                    <a:pt x="6135" y="2398"/>
                    <a:pt x="6196" y="2364"/>
                  </a:cubicBezTo>
                  <a:cubicBezTo>
                    <a:pt x="6233" y="2406"/>
                    <a:pt x="6270" y="2426"/>
                    <a:pt x="6308" y="2426"/>
                  </a:cubicBezTo>
                  <a:cubicBezTo>
                    <a:pt x="6349" y="2426"/>
                    <a:pt x="6390" y="2402"/>
                    <a:pt x="6433" y="2354"/>
                  </a:cubicBezTo>
                  <a:cubicBezTo>
                    <a:pt x="6483" y="2347"/>
                    <a:pt x="6533" y="2317"/>
                    <a:pt x="6585" y="2317"/>
                  </a:cubicBezTo>
                  <a:cubicBezTo>
                    <a:pt x="6619" y="2317"/>
                    <a:pt x="6654" y="2331"/>
                    <a:pt x="6690" y="2373"/>
                  </a:cubicBezTo>
                  <a:cubicBezTo>
                    <a:pt x="6724" y="2402"/>
                    <a:pt x="6757" y="2412"/>
                    <a:pt x="6791" y="2412"/>
                  </a:cubicBezTo>
                  <a:cubicBezTo>
                    <a:pt x="6873" y="2412"/>
                    <a:pt x="6956" y="2353"/>
                    <a:pt x="7041" y="2353"/>
                  </a:cubicBezTo>
                  <a:cubicBezTo>
                    <a:pt x="7069" y="2353"/>
                    <a:pt x="7098" y="2359"/>
                    <a:pt x="7128" y="2378"/>
                  </a:cubicBezTo>
                  <a:cubicBezTo>
                    <a:pt x="7203" y="2381"/>
                    <a:pt x="7279" y="2403"/>
                    <a:pt x="7355" y="2415"/>
                  </a:cubicBezTo>
                  <a:cubicBezTo>
                    <a:pt x="7381" y="2418"/>
                    <a:pt x="7406" y="2420"/>
                    <a:pt x="7432" y="2420"/>
                  </a:cubicBezTo>
                  <a:cubicBezTo>
                    <a:pt x="7483" y="2420"/>
                    <a:pt x="7534" y="2411"/>
                    <a:pt x="7584" y="2384"/>
                  </a:cubicBezTo>
                  <a:cubicBezTo>
                    <a:pt x="7649" y="2350"/>
                    <a:pt x="7746" y="2337"/>
                    <a:pt x="7855" y="2337"/>
                  </a:cubicBezTo>
                  <a:cubicBezTo>
                    <a:pt x="8053" y="2337"/>
                    <a:pt x="8287" y="2380"/>
                    <a:pt x="8425" y="2415"/>
                  </a:cubicBezTo>
                  <a:lnTo>
                    <a:pt x="8534" y="2305"/>
                  </a:lnTo>
                  <a:cubicBezTo>
                    <a:pt x="8563" y="2349"/>
                    <a:pt x="8591" y="2367"/>
                    <a:pt x="8618" y="2367"/>
                  </a:cubicBezTo>
                  <a:cubicBezTo>
                    <a:pt x="8714" y="2367"/>
                    <a:pt x="8810" y="2147"/>
                    <a:pt x="9027" y="2065"/>
                  </a:cubicBezTo>
                  <a:cubicBezTo>
                    <a:pt x="9048" y="2102"/>
                    <a:pt x="9068" y="2140"/>
                    <a:pt x="9088" y="2177"/>
                  </a:cubicBezTo>
                  <a:cubicBezTo>
                    <a:pt x="9124" y="2123"/>
                    <a:pt x="9207" y="2098"/>
                    <a:pt x="9294" y="2098"/>
                  </a:cubicBezTo>
                  <a:cubicBezTo>
                    <a:pt x="9421" y="2098"/>
                    <a:pt x="9556" y="2150"/>
                    <a:pt x="9567" y="2236"/>
                  </a:cubicBezTo>
                  <a:cubicBezTo>
                    <a:pt x="9631" y="2073"/>
                    <a:pt x="9801" y="2056"/>
                    <a:pt x="9974" y="2056"/>
                  </a:cubicBezTo>
                  <a:cubicBezTo>
                    <a:pt x="10019" y="2056"/>
                    <a:pt x="10064" y="2057"/>
                    <a:pt x="10108" y="2057"/>
                  </a:cubicBezTo>
                  <a:cubicBezTo>
                    <a:pt x="10228" y="2057"/>
                    <a:pt x="10336" y="2048"/>
                    <a:pt x="10392" y="1982"/>
                  </a:cubicBezTo>
                  <a:cubicBezTo>
                    <a:pt x="10427" y="2035"/>
                    <a:pt x="10462" y="2060"/>
                    <a:pt x="10495" y="2060"/>
                  </a:cubicBezTo>
                  <a:cubicBezTo>
                    <a:pt x="10543" y="2060"/>
                    <a:pt x="10589" y="2008"/>
                    <a:pt x="10633" y="1912"/>
                  </a:cubicBezTo>
                  <a:cubicBezTo>
                    <a:pt x="10643" y="1874"/>
                    <a:pt x="10653" y="1862"/>
                    <a:pt x="10664" y="1862"/>
                  </a:cubicBezTo>
                  <a:cubicBezTo>
                    <a:pt x="10683" y="1862"/>
                    <a:pt x="10702" y="1904"/>
                    <a:pt x="10721" y="1904"/>
                  </a:cubicBezTo>
                  <a:cubicBezTo>
                    <a:pt x="10730" y="1904"/>
                    <a:pt x="10739" y="1894"/>
                    <a:pt x="10747" y="1867"/>
                  </a:cubicBezTo>
                  <a:cubicBezTo>
                    <a:pt x="10768" y="1846"/>
                    <a:pt x="10787" y="1772"/>
                    <a:pt x="10808" y="1772"/>
                  </a:cubicBezTo>
                  <a:cubicBezTo>
                    <a:pt x="10824" y="1772"/>
                    <a:pt x="10840" y="1819"/>
                    <a:pt x="10858" y="1977"/>
                  </a:cubicBezTo>
                  <a:cubicBezTo>
                    <a:pt x="10872" y="1952"/>
                    <a:pt x="10887" y="1943"/>
                    <a:pt x="10901" y="1943"/>
                  </a:cubicBezTo>
                  <a:cubicBezTo>
                    <a:pt x="10948" y="1943"/>
                    <a:pt x="10995" y="2043"/>
                    <a:pt x="11039" y="2043"/>
                  </a:cubicBezTo>
                  <a:cubicBezTo>
                    <a:pt x="11048" y="2043"/>
                    <a:pt x="11057" y="2039"/>
                    <a:pt x="11066" y="2029"/>
                  </a:cubicBezTo>
                  <a:cubicBezTo>
                    <a:pt x="11082" y="2060"/>
                    <a:pt x="11099" y="2071"/>
                    <a:pt x="11115" y="2071"/>
                  </a:cubicBezTo>
                  <a:cubicBezTo>
                    <a:pt x="11163" y="2071"/>
                    <a:pt x="11208" y="1967"/>
                    <a:pt x="11253" y="1954"/>
                  </a:cubicBezTo>
                  <a:cubicBezTo>
                    <a:pt x="11262" y="1942"/>
                    <a:pt x="11271" y="1937"/>
                    <a:pt x="11280" y="1937"/>
                  </a:cubicBezTo>
                  <a:cubicBezTo>
                    <a:pt x="11308" y="1937"/>
                    <a:pt x="11336" y="1978"/>
                    <a:pt x="11363" y="1978"/>
                  </a:cubicBezTo>
                  <a:cubicBezTo>
                    <a:pt x="11382" y="1978"/>
                    <a:pt x="11402" y="1955"/>
                    <a:pt x="11419" y="1878"/>
                  </a:cubicBezTo>
                  <a:cubicBezTo>
                    <a:pt x="11421" y="1878"/>
                    <a:pt x="11423" y="1878"/>
                    <a:pt x="11425" y="1878"/>
                  </a:cubicBezTo>
                  <a:cubicBezTo>
                    <a:pt x="11454" y="1878"/>
                    <a:pt x="11481" y="1846"/>
                    <a:pt x="11508" y="1846"/>
                  </a:cubicBezTo>
                  <a:cubicBezTo>
                    <a:pt x="11528" y="1846"/>
                    <a:pt x="11548" y="1865"/>
                    <a:pt x="11568" y="1932"/>
                  </a:cubicBezTo>
                  <a:cubicBezTo>
                    <a:pt x="11661" y="2037"/>
                    <a:pt x="11956" y="2038"/>
                    <a:pt x="12020" y="2123"/>
                  </a:cubicBezTo>
                  <a:cubicBezTo>
                    <a:pt x="12034" y="2046"/>
                    <a:pt x="12055" y="2016"/>
                    <a:pt x="12078" y="2016"/>
                  </a:cubicBezTo>
                  <a:cubicBezTo>
                    <a:pt x="12150" y="2016"/>
                    <a:pt x="12248" y="2304"/>
                    <a:pt x="12272" y="2304"/>
                  </a:cubicBezTo>
                  <a:cubicBezTo>
                    <a:pt x="12274" y="2305"/>
                    <a:pt x="12275" y="2306"/>
                    <a:pt x="12276" y="2306"/>
                  </a:cubicBezTo>
                  <a:cubicBezTo>
                    <a:pt x="12294" y="2306"/>
                    <a:pt x="12222" y="2129"/>
                    <a:pt x="12214" y="2129"/>
                  </a:cubicBezTo>
                  <a:cubicBezTo>
                    <a:pt x="12214" y="2129"/>
                    <a:pt x="12213" y="2129"/>
                    <a:pt x="12213" y="2131"/>
                  </a:cubicBezTo>
                  <a:cubicBezTo>
                    <a:pt x="12213" y="2110"/>
                    <a:pt x="12215" y="2101"/>
                    <a:pt x="12220" y="2101"/>
                  </a:cubicBezTo>
                  <a:cubicBezTo>
                    <a:pt x="12241" y="2101"/>
                    <a:pt x="12308" y="2321"/>
                    <a:pt x="12328" y="2321"/>
                  </a:cubicBezTo>
                  <a:cubicBezTo>
                    <a:pt x="12329" y="2321"/>
                    <a:pt x="12330" y="2321"/>
                    <a:pt x="12330" y="2319"/>
                  </a:cubicBezTo>
                  <a:cubicBezTo>
                    <a:pt x="12316" y="2299"/>
                    <a:pt x="12265" y="2158"/>
                    <a:pt x="12301" y="2142"/>
                  </a:cubicBezTo>
                  <a:lnTo>
                    <a:pt x="12301" y="2142"/>
                  </a:lnTo>
                  <a:cubicBezTo>
                    <a:pt x="12320" y="2149"/>
                    <a:pt x="12344" y="2240"/>
                    <a:pt x="12371" y="2240"/>
                  </a:cubicBezTo>
                  <a:cubicBezTo>
                    <a:pt x="12376" y="2240"/>
                    <a:pt x="12381" y="2237"/>
                    <a:pt x="12386" y="2229"/>
                  </a:cubicBezTo>
                  <a:cubicBezTo>
                    <a:pt x="12399" y="2202"/>
                    <a:pt x="12414" y="2111"/>
                    <a:pt x="12431" y="2111"/>
                  </a:cubicBezTo>
                  <a:cubicBezTo>
                    <a:pt x="12434" y="2111"/>
                    <a:pt x="12438" y="2114"/>
                    <a:pt x="12441" y="2122"/>
                  </a:cubicBezTo>
                  <a:cubicBezTo>
                    <a:pt x="12450" y="2153"/>
                    <a:pt x="12459" y="2159"/>
                    <a:pt x="12469" y="2159"/>
                  </a:cubicBezTo>
                  <a:cubicBezTo>
                    <a:pt x="12476" y="2159"/>
                    <a:pt x="12483" y="2156"/>
                    <a:pt x="12491" y="2156"/>
                  </a:cubicBezTo>
                  <a:cubicBezTo>
                    <a:pt x="12497" y="2156"/>
                    <a:pt x="12503" y="2158"/>
                    <a:pt x="12510" y="2166"/>
                  </a:cubicBezTo>
                  <a:cubicBezTo>
                    <a:pt x="12529" y="2116"/>
                    <a:pt x="12548" y="2050"/>
                    <a:pt x="12570" y="2050"/>
                  </a:cubicBezTo>
                  <a:cubicBezTo>
                    <a:pt x="12577" y="2050"/>
                    <a:pt x="12583" y="2055"/>
                    <a:pt x="12590" y="2067"/>
                  </a:cubicBezTo>
                  <a:cubicBezTo>
                    <a:pt x="12597" y="2064"/>
                    <a:pt x="12604" y="2062"/>
                    <a:pt x="12611" y="2062"/>
                  </a:cubicBezTo>
                  <a:cubicBezTo>
                    <a:pt x="12634" y="2062"/>
                    <a:pt x="12658" y="2079"/>
                    <a:pt x="12684" y="2118"/>
                  </a:cubicBezTo>
                  <a:cubicBezTo>
                    <a:pt x="12735" y="2154"/>
                    <a:pt x="12792" y="2276"/>
                    <a:pt x="12854" y="2276"/>
                  </a:cubicBezTo>
                  <a:cubicBezTo>
                    <a:pt x="12875" y="2276"/>
                    <a:pt x="12896" y="2262"/>
                    <a:pt x="12917" y="2228"/>
                  </a:cubicBezTo>
                  <a:cubicBezTo>
                    <a:pt x="13001" y="2238"/>
                    <a:pt x="13066" y="2268"/>
                    <a:pt x="13116" y="2268"/>
                  </a:cubicBezTo>
                  <a:cubicBezTo>
                    <a:pt x="13135" y="2268"/>
                    <a:pt x="13152" y="2264"/>
                    <a:pt x="13168" y="2252"/>
                  </a:cubicBezTo>
                  <a:cubicBezTo>
                    <a:pt x="13170" y="2252"/>
                    <a:pt x="13173" y="2252"/>
                    <a:pt x="13176" y="2252"/>
                  </a:cubicBezTo>
                  <a:cubicBezTo>
                    <a:pt x="13207" y="2252"/>
                    <a:pt x="13231" y="2237"/>
                    <a:pt x="13251" y="2237"/>
                  </a:cubicBezTo>
                  <a:cubicBezTo>
                    <a:pt x="13263" y="2237"/>
                    <a:pt x="13274" y="2243"/>
                    <a:pt x="13285" y="2263"/>
                  </a:cubicBezTo>
                  <a:cubicBezTo>
                    <a:pt x="13296" y="2266"/>
                    <a:pt x="13307" y="2267"/>
                    <a:pt x="13318" y="2267"/>
                  </a:cubicBezTo>
                  <a:cubicBezTo>
                    <a:pt x="13360" y="2267"/>
                    <a:pt x="13404" y="2248"/>
                    <a:pt x="13517" y="2189"/>
                  </a:cubicBezTo>
                  <a:cubicBezTo>
                    <a:pt x="13534" y="2147"/>
                    <a:pt x="13553" y="2133"/>
                    <a:pt x="13574" y="2133"/>
                  </a:cubicBezTo>
                  <a:cubicBezTo>
                    <a:pt x="13619" y="2133"/>
                    <a:pt x="13672" y="2197"/>
                    <a:pt x="13735" y="2197"/>
                  </a:cubicBezTo>
                  <a:cubicBezTo>
                    <a:pt x="13766" y="2197"/>
                    <a:pt x="13799" y="2182"/>
                    <a:pt x="13834" y="2137"/>
                  </a:cubicBezTo>
                  <a:cubicBezTo>
                    <a:pt x="13870" y="2128"/>
                    <a:pt x="13910" y="2123"/>
                    <a:pt x="13952" y="2123"/>
                  </a:cubicBezTo>
                  <a:cubicBezTo>
                    <a:pt x="14078" y="2123"/>
                    <a:pt x="14232" y="2161"/>
                    <a:pt x="14420" y="2210"/>
                  </a:cubicBezTo>
                  <a:cubicBezTo>
                    <a:pt x="14519" y="2216"/>
                    <a:pt x="14605" y="2221"/>
                    <a:pt x="14680" y="2222"/>
                  </a:cubicBezTo>
                  <a:cubicBezTo>
                    <a:pt x="14680" y="2214"/>
                    <a:pt x="14683" y="2208"/>
                    <a:pt x="14692" y="2208"/>
                  </a:cubicBezTo>
                  <a:cubicBezTo>
                    <a:pt x="14698" y="2208"/>
                    <a:pt x="14708" y="2212"/>
                    <a:pt x="14721" y="2221"/>
                  </a:cubicBezTo>
                  <a:lnTo>
                    <a:pt x="14752" y="2221"/>
                  </a:lnTo>
                  <a:lnTo>
                    <a:pt x="14749" y="2224"/>
                  </a:lnTo>
                  <a:cubicBezTo>
                    <a:pt x="14815" y="2224"/>
                    <a:pt x="14881" y="2217"/>
                    <a:pt x="14945" y="2205"/>
                  </a:cubicBezTo>
                  <a:cubicBezTo>
                    <a:pt x="14970" y="2205"/>
                    <a:pt x="14996" y="2208"/>
                    <a:pt x="15021" y="2214"/>
                  </a:cubicBezTo>
                  <a:cubicBezTo>
                    <a:pt x="15048" y="2185"/>
                    <a:pt x="15077" y="2176"/>
                    <a:pt x="15107" y="2176"/>
                  </a:cubicBezTo>
                  <a:cubicBezTo>
                    <a:pt x="15179" y="2176"/>
                    <a:pt x="15263" y="2231"/>
                    <a:pt x="15362" y="2231"/>
                  </a:cubicBezTo>
                  <a:cubicBezTo>
                    <a:pt x="15392" y="2231"/>
                    <a:pt x="15423" y="2226"/>
                    <a:pt x="15455" y="2214"/>
                  </a:cubicBezTo>
                  <a:cubicBezTo>
                    <a:pt x="15516" y="2210"/>
                    <a:pt x="15580" y="2137"/>
                    <a:pt x="15653" y="2137"/>
                  </a:cubicBezTo>
                  <a:cubicBezTo>
                    <a:pt x="15694" y="2137"/>
                    <a:pt x="15739" y="2161"/>
                    <a:pt x="15786" y="2236"/>
                  </a:cubicBezTo>
                  <a:cubicBezTo>
                    <a:pt x="15813" y="2246"/>
                    <a:pt x="15841" y="2249"/>
                    <a:pt x="15870" y="2249"/>
                  </a:cubicBezTo>
                  <a:cubicBezTo>
                    <a:pt x="15924" y="2249"/>
                    <a:pt x="15982" y="2238"/>
                    <a:pt x="16043" y="2238"/>
                  </a:cubicBezTo>
                  <a:cubicBezTo>
                    <a:pt x="16100" y="2238"/>
                    <a:pt x="16161" y="2247"/>
                    <a:pt x="16225" y="2285"/>
                  </a:cubicBezTo>
                  <a:cubicBezTo>
                    <a:pt x="16248" y="2302"/>
                    <a:pt x="16270" y="2308"/>
                    <a:pt x="16291" y="2308"/>
                  </a:cubicBezTo>
                  <a:cubicBezTo>
                    <a:pt x="16364" y="2308"/>
                    <a:pt x="16424" y="2226"/>
                    <a:pt x="16475" y="2226"/>
                  </a:cubicBezTo>
                  <a:cubicBezTo>
                    <a:pt x="16489" y="2226"/>
                    <a:pt x="16502" y="2232"/>
                    <a:pt x="16515" y="2248"/>
                  </a:cubicBezTo>
                  <a:cubicBezTo>
                    <a:pt x="16570" y="2292"/>
                    <a:pt x="16611" y="2334"/>
                    <a:pt x="16642" y="2334"/>
                  </a:cubicBezTo>
                  <a:cubicBezTo>
                    <a:pt x="16651" y="2334"/>
                    <a:pt x="16660" y="2330"/>
                    <a:pt x="16668" y="2320"/>
                  </a:cubicBezTo>
                  <a:cubicBezTo>
                    <a:pt x="16719" y="2330"/>
                    <a:pt x="16735" y="2346"/>
                    <a:pt x="16745" y="2346"/>
                  </a:cubicBezTo>
                  <a:cubicBezTo>
                    <a:pt x="16748" y="2346"/>
                    <a:pt x="16750" y="2345"/>
                    <a:pt x="16753" y="2342"/>
                  </a:cubicBezTo>
                  <a:cubicBezTo>
                    <a:pt x="16756" y="2352"/>
                    <a:pt x="16759" y="2356"/>
                    <a:pt x="16763" y="2356"/>
                  </a:cubicBezTo>
                  <a:cubicBezTo>
                    <a:pt x="16777" y="2356"/>
                    <a:pt x="16804" y="2308"/>
                    <a:pt x="16874" y="2306"/>
                  </a:cubicBezTo>
                  <a:cubicBezTo>
                    <a:pt x="16905" y="2347"/>
                    <a:pt x="16946" y="2411"/>
                    <a:pt x="16996" y="2411"/>
                  </a:cubicBezTo>
                  <a:cubicBezTo>
                    <a:pt x="17020" y="2411"/>
                    <a:pt x="17046" y="2397"/>
                    <a:pt x="17074" y="2360"/>
                  </a:cubicBezTo>
                  <a:cubicBezTo>
                    <a:pt x="17126" y="2368"/>
                    <a:pt x="17188" y="2381"/>
                    <a:pt x="17261" y="2381"/>
                  </a:cubicBezTo>
                  <a:cubicBezTo>
                    <a:pt x="17312" y="2381"/>
                    <a:pt x="17368" y="2375"/>
                    <a:pt x="17430" y="2356"/>
                  </a:cubicBezTo>
                  <a:cubicBezTo>
                    <a:pt x="17574" y="2415"/>
                    <a:pt x="17684" y="2441"/>
                    <a:pt x="17767" y="2441"/>
                  </a:cubicBezTo>
                  <a:cubicBezTo>
                    <a:pt x="17857" y="2441"/>
                    <a:pt x="17915" y="2410"/>
                    <a:pt x="17950" y="2356"/>
                  </a:cubicBezTo>
                  <a:cubicBezTo>
                    <a:pt x="17957" y="2347"/>
                    <a:pt x="17963" y="2341"/>
                    <a:pt x="17968" y="2333"/>
                  </a:cubicBezTo>
                  <a:cubicBezTo>
                    <a:pt x="17961" y="2318"/>
                    <a:pt x="17961" y="2299"/>
                    <a:pt x="17978" y="2291"/>
                  </a:cubicBezTo>
                  <a:cubicBezTo>
                    <a:pt x="17984" y="2277"/>
                    <a:pt x="17992" y="2271"/>
                    <a:pt x="18002" y="2271"/>
                  </a:cubicBezTo>
                  <a:cubicBezTo>
                    <a:pt x="18048" y="2271"/>
                    <a:pt x="18144" y="2393"/>
                    <a:pt x="18323" y="2393"/>
                  </a:cubicBezTo>
                  <a:cubicBezTo>
                    <a:pt x="18326" y="2393"/>
                    <a:pt x="18329" y="2393"/>
                    <a:pt x="18332" y="2393"/>
                  </a:cubicBezTo>
                  <a:cubicBezTo>
                    <a:pt x="18525" y="2362"/>
                    <a:pt x="18635" y="2321"/>
                    <a:pt x="18692" y="2321"/>
                  </a:cubicBezTo>
                  <a:cubicBezTo>
                    <a:pt x="18702" y="2321"/>
                    <a:pt x="18710" y="2322"/>
                    <a:pt x="18716" y="2324"/>
                  </a:cubicBezTo>
                  <a:cubicBezTo>
                    <a:pt x="18751" y="2330"/>
                    <a:pt x="18751" y="2371"/>
                    <a:pt x="18735" y="2371"/>
                  </a:cubicBezTo>
                  <a:cubicBezTo>
                    <a:pt x="18728" y="2371"/>
                    <a:pt x="18719" y="2364"/>
                    <a:pt x="18707" y="2345"/>
                  </a:cubicBezTo>
                  <a:cubicBezTo>
                    <a:pt x="18688" y="2364"/>
                    <a:pt x="18663" y="2370"/>
                    <a:pt x="18639" y="2370"/>
                  </a:cubicBezTo>
                  <a:cubicBezTo>
                    <a:pt x="18611" y="2370"/>
                    <a:pt x="18585" y="2362"/>
                    <a:pt x="18574" y="2362"/>
                  </a:cubicBezTo>
                  <a:cubicBezTo>
                    <a:pt x="18560" y="2362"/>
                    <a:pt x="18570" y="2375"/>
                    <a:pt x="18634" y="2435"/>
                  </a:cubicBezTo>
                  <a:cubicBezTo>
                    <a:pt x="18668" y="2448"/>
                    <a:pt x="18702" y="2451"/>
                    <a:pt x="18736" y="2451"/>
                  </a:cubicBezTo>
                  <a:cubicBezTo>
                    <a:pt x="18769" y="2451"/>
                    <a:pt x="18803" y="2448"/>
                    <a:pt x="18839" y="2448"/>
                  </a:cubicBezTo>
                  <a:cubicBezTo>
                    <a:pt x="18876" y="2448"/>
                    <a:pt x="18915" y="2451"/>
                    <a:pt x="18957" y="2464"/>
                  </a:cubicBezTo>
                  <a:cubicBezTo>
                    <a:pt x="19078" y="2359"/>
                    <a:pt x="19223" y="2318"/>
                    <a:pt x="19411" y="2312"/>
                  </a:cubicBezTo>
                  <a:cubicBezTo>
                    <a:pt x="19414" y="2311"/>
                    <a:pt x="19416" y="2311"/>
                    <a:pt x="19418" y="2311"/>
                  </a:cubicBezTo>
                  <a:cubicBezTo>
                    <a:pt x="19511" y="2311"/>
                    <a:pt x="19638" y="2619"/>
                    <a:pt x="19751" y="2619"/>
                  </a:cubicBezTo>
                  <a:cubicBezTo>
                    <a:pt x="19755" y="2619"/>
                    <a:pt x="19758" y="2619"/>
                    <a:pt x="19761" y="2618"/>
                  </a:cubicBezTo>
                  <a:cubicBezTo>
                    <a:pt x="19796" y="2614"/>
                    <a:pt x="19832" y="2612"/>
                    <a:pt x="19870" y="2612"/>
                  </a:cubicBezTo>
                  <a:cubicBezTo>
                    <a:pt x="19961" y="2612"/>
                    <a:pt x="20059" y="2624"/>
                    <a:pt x="20166" y="2647"/>
                  </a:cubicBezTo>
                  <a:cubicBezTo>
                    <a:pt x="20316" y="2625"/>
                    <a:pt x="20416" y="2603"/>
                    <a:pt x="20484" y="2490"/>
                  </a:cubicBezTo>
                  <a:cubicBezTo>
                    <a:pt x="20518" y="2505"/>
                    <a:pt x="20544" y="2516"/>
                    <a:pt x="20566" y="2516"/>
                  </a:cubicBezTo>
                  <a:cubicBezTo>
                    <a:pt x="20589" y="2516"/>
                    <a:pt x="20606" y="2503"/>
                    <a:pt x="20620" y="2469"/>
                  </a:cubicBezTo>
                  <a:cubicBezTo>
                    <a:pt x="20656" y="2473"/>
                    <a:pt x="20674" y="2522"/>
                    <a:pt x="20714" y="2522"/>
                  </a:cubicBezTo>
                  <a:cubicBezTo>
                    <a:pt x="20737" y="2522"/>
                    <a:pt x="20766" y="2507"/>
                    <a:pt x="20809" y="2459"/>
                  </a:cubicBezTo>
                  <a:cubicBezTo>
                    <a:pt x="20871" y="2402"/>
                    <a:pt x="20960" y="2417"/>
                    <a:pt x="21096" y="2407"/>
                  </a:cubicBezTo>
                  <a:cubicBezTo>
                    <a:pt x="21169" y="2446"/>
                    <a:pt x="21238" y="2461"/>
                    <a:pt x="21304" y="2461"/>
                  </a:cubicBezTo>
                  <a:cubicBezTo>
                    <a:pt x="21491" y="2461"/>
                    <a:pt x="21657" y="2347"/>
                    <a:pt x="21855" y="2347"/>
                  </a:cubicBezTo>
                  <a:cubicBezTo>
                    <a:pt x="21868" y="2347"/>
                    <a:pt x="21882" y="2347"/>
                    <a:pt x="21896" y="2348"/>
                  </a:cubicBezTo>
                  <a:cubicBezTo>
                    <a:pt x="22017" y="2360"/>
                    <a:pt x="22475" y="2495"/>
                    <a:pt x="22498" y="2495"/>
                  </a:cubicBezTo>
                  <a:cubicBezTo>
                    <a:pt x="23137" y="2466"/>
                    <a:pt x="23741" y="2253"/>
                    <a:pt x="24388" y="2253"/>
                  </a:cubicBezTo>
                  <a:cubicBezTo>
                    <a:pt x="24563" y="2253"/>
                    <a:pt x="24742" y="2268"/>
                    <a:pt x="24926" y="2308"/>
                  </a:cubicBezTo>
                  <a:cubicBezTo>
                    <a:pt x="24951" y="2317"/>
                    <a:pt x="24977" y="2320"/>
                    <a:pt x="25003" y="2320"/>
                  </a:cubicBezTo>
                  <a:cubicBezTo>
                    <a:pt x="25093" y="2320"/>
                    <a:pt x="25193" y="2280"/>
                    <a:pt x="25306" y="2280"/>
                  </a:cubicBezTo>
                  <a:cubicBezTo>
                    <a:pt x="25359" y="2280"/>
                    <a:pt x="25416" y="2289"/>
                    <a:pt x="25475" y="2315"/>
                  </a:cubicBezTo>
                  <a:cubicBezTo>
                    <a:pt x="25550" y="2331"/>
                    <a:pt x="25631" y="2336"/>
                    <a:pt x="25716" y="2336"/>
                  </a:cubicBezTo>
                  <a:cubicBezTo>
                    <a:pt x="25757" y="2336"/>
                    <a:pt x="25799" y="2335"/>
                    <a:pt x="25842" y="2333"/>
                  </a:cubicBezTo>
                  <a:cubicBezTo>
                    <a:pt x="25975" y="2327"/>
                    <a:pt x="26120" y="2313"/>
                    <a:pt x="26279" y="2305"/>
                  </a:cubicBezTo>
                  <a:cubicBezTo>
                    <a:pt x="26312" y="2299"/>
                    <a:pt x="26343" y="2296"/>
                    <a:pt x="26373" y="2296"/>
                  </a:cubicBezTo>
                  <a:cubicBezTo>
                    <a:pt x="26437" y="2296"/>
                    <a:pt x="26496" y="2306"/>
                    <a:pt x="26551" y="2306"/>
                  </a:cubicBezTo>
                  <a:cubicBezTo>
                    <a:pt x="26566" y="2306"/>
                    <a:pt x="26580" y="2306"/>
                    <a:pt x="26594" y="2304"/>
                  </a:cubicBezTo>
                  <a:cubicBezTo>
                    <a:pt x="26625" y="2335"/>
                    <a:pt x="26655" y="2344"/>
                    <a:pt x="26682" y="2344"/>
                  </a:cubicBezTo>
                  <a:cubicBezTo>
                    <a:pt x="26722" y="2344"/>
                    <a:pt x="26757" y="2326"/>
                    <a:pt x="26791" y="2326"/>
                  </a:cubicBezTo>
                  <a:cubicBezTo>
                    <a:pt x="26804" y="2326"/>
                    <a:pt x="26817" y="2329"/>
                    <a:pt x="26829" y="2337"/>
                  </a:cubicBezTo>
                  <a:cubicBezTo>
                    <a:pt x="26916" y="2352"/>
                    <a:pt x="26984" y="2402"/>
                    <a:pt x="27035" y="2402"/>
                  </a:cubicBezTo>
                  <a:cubicBezTo>
                    <a:pt x="27061" y="2402"/>
                    <a:pt x="27082" y="2389"/>
                    <a:pt x="27099" y="2351"/>
                  </a:cubicBezTo>
                  <a:cubicBezTo>
                    <a:pt x="27161" y="2305"/>
                    <a:pt x="27176" y="2278"/>
                    <a:pt x="27167" y="2278"/>
                  </a:cubicBezTo>
                  <a:cubicBezTo>
                    <a:pt x="27160" y="2278"/>
                    <a:pt x="27142" y="2291"/>
                    <a:pt x="27119" y="2319"/>
                  </a:cubicBezTo>
                  <a:cubicBezTo>
                    <a:pt x="27126" y="2311"/>
                    <a:pt x="27080" y="2310"/>
                    <a:pt x="27038" y="2310"/>
                  </a:cubicBezTo>
                  <a:cubicBezTo>
                    <a:pt x="27032" y="2310"/>
                    <a:pt x="27025" y="2310"/>
                    <a:pt x="27020" y="2310"/>
                  </a:cubicBezTo>
                  <a:cubicBezTo>
                    <a:pt x="26957" y="2310"/>
                    <a:pt x="26926" y="2309"/>
                    <a:pt x="27151" y="2277"/>
                  </a:cubicBezTo>
                  <a:cubicBezTo>
                    <a:pt x="27320" y="2253"/>
                    <a:pt x="27616" y="2242"/>
                    <a:pt x="27863" y="2242"/>
                  </a:cubicBezTo>
                  <a:cubicBezTo>
                    <a:pt x="27944" y="2242"/>
                    <a:pt x="28020" y="2243"/>
                    <a:pt x="28084" y="2245"/>
                  </a:cubicBezTo>
                  <a:cubicBezTo>
                    <a:pt x="28726" y="2270"/>
                    <a:pt x="28720" y="2362"/>
                    <a:pt x="29362" y="2387"/>
                  </a:cubicBezTo>
                  <a:cubicBezTo>
                    <a:pt x="29283" y="2360"/>
                    <a:pt x="29252" y="2286"/>
                    <a:pt x="29297" y="2238"/>
                  </a:cubicBezTo>
                  <a:lnTo>
                    <a:pt x="29297" y="2238"/>
                  </a:lnTo>
                  <a:cubicBezTo>
                    <a:pt x="29330" y="2278"/>
                    <a:pt x="29397" y="2297"/>
                    <a:pt x="29465" y="2297"/>
                  </a:cubicBezTo>
                  <a:cubicBezTo>
                    <a:pt x="29539" y="2297"/>
                    <a:pt x="29612" y="2274"/>
                    <a:pt x="29640" y="2228"/>
                  </a:cubicBezTo>
                  <a:cubicBezTo>
                    <a:pt x="29710" y="2234"/>
                    <a:pt x="29817" y="2236"/>
                    <a:pt x="29941" y="2236"/>
                  </a:cubicBezTo>
                  <a:cubicBezTo>
                    <a:pt x="30176" y="2236"/>
                    <a:pt x="30474" y="2229"/>
                    <a:pt x="30712" y="2229"/>
                  </a:cubicBezTo>
                  <a:cubicBezTo>
                    <a:pt x="30932" y="2229"/>
                    <a:pt x="31101" y="2235"/>
                    <a:pt x="31121" y="2261"/>
                  </a:cubicBezTo>
                  <a:cubicBezTo>
                    <a:pt x="31109" y="2245"/>
                    <a:pt x="31094" y="2225"/>
                    <a:pt x="31080" y="2208"/>
                  </a:cubicBezTo>
                  <a:cubicBezTo>
                    <a:pt x="31082" y="2208"/>
                    <a:pt x="31084" y="2208"/>
                    <a:pt x="31086" y="2208"/>
                  </a:cubicBezTo>
                  <a:cubicBezTo>
                    <a:pt x="31116" y="2208"/>
                    <a:pt x="31161" y="2272"/>
                    <a:pt x="31221" y="2312"/>
                  </a:cubicBezTo>
                  <a:cubicBezTo>
                    <a:pt x="31221" y="2317"/>
                    <a:pt x="31224" y="2320"/>
                    <a:pt x="31226" y="2324"/>
                  </a:cubicBezTo>
                  <a:cubicBezTo>
                    <a:pt x="31229" y="2339"/>
                    <a:pt x="31232" y="2345"/>
                    <a:pt x="31235" y="2345"/>
                  </a:cubicBezTo>
                  <a:cubicBezTo>
                    <a:pt x="31238" y="2345"/>
                    <a:pt x="31242" y="2338"/>
                    <a:pt x="31246" y="2326"/>
                  </a:cubicBezTo>
                  <a:cubicBezTo>
                    <a:pt x="31247" y="2326"/>
                    <a:pt x="31248" y="2327"/>
                    <a:pt x="31249" y="2328"/>
                  </a:cubicBezTo>
                  <a:cubicBezTo>
                    <a:pt x="31308" y="2338"/>
                    <a:pt x="31345" y="2341"/>
                    <a:pt x="31366" y="2341"/>
                  </a:cubicBezTo>
                  <a:cubicBezTo>
                    <a:pt x="31441" y="2341"/>
                    <a:pt x="31318" y="2295"/>
                    <a:pt x="31255" y="2295"/>
                  </a:cubicBezTo>
                  <a:cubicBezTo>
                    <a:pt x="31254" y="2295"/>
                    <a:pt x="31254" y="2295"/>
                    <a:pt x="31253" y="2295"/>
                  </a:cubicBezTo>
                  <a:cubicBezTo>
                    <a:pt x="31276" y="2192"/>
                    <a:pt x="31309" y="1970"/>
                    <a:pt x="31370" y="1970"/>
                  </a:cubicBezTo>
                  <a:cubicBezTo>
                    <a:pt x="31374" y="1970"/>
                    <a:pt x="31379" y="1971"/>
                    <a:pt x="31383" y="1973"/>
                  </a:cubicBezTo>
                  <a:cubicBezTo>
                    <a:pt x="31419" y="1981"/>
                    <a:pt x="31464" y="2029"/>
                    <a:pt x="31519" y="2029"/>
                  </a:cubicBezTo>
                  <a:cubicBezTo>
                    <a:pt x="31540" y="2029"/>
                    <a:pt x="31563" y="2021"/>
                    <a:pt x="31588" y="2001"/>
                  </a:cubicBezTo>
                  <a:lnTo>
                    <a:pt x="31588" y="2001"/>
                  </a:lnTo>
                  <a:cubicBezTo>
                    <a:pt x="31557" y="2027"/>
                    <a:pt x="32020" y="2048"/>
                    <a:pt x="32491" y="2048"/>
                  </a:cubicBezTo>
                  <a:cubicBezTo>
                    <a:pt x="32905" y="2048"/>
                    <a:pt x="33326" y="2032"/>
                    <a:pt x="33425" y="1987"/>
                  </a:cubicBezTo>
                  <a:cubicBezTo>
                    <a:pt x="33536" y="2180"/>
                    <a:pt x="34057" y="2226"/>
                    <a:pt x="34275" y="2226"/>
                  </a:cubicBezTo>
                  <a:cubicBezTo>
                    <a:pt x="34319" y="2226"/>
                    <a:pt x="34351" y="2224"/>
                    <a:pt x="34364" y="2221"/>
                  </a:cubicBezTo>
                  <a:cubicBezTo>
                    <a:pt x="34385" y="2217"/>
                    <a:pt x="34406" y="2215"/>
                    <a:pt x="34427" y="2215"/>
                  </a:cubicBezTo>
                  <a:cubicBezTo>
                    <a:pt x="34488" y="2215"/>
                    <a:pt x="34550" y="2230"/>
                    <a:pt x="34608" y="2245"/>
                  </a:cubicBezTo>
                  <a:cubicBezTo>
                    <a:pt x="34685" y="2266"/>
                    <a:pt x="35031" y="2266"/>
                    <a:pt x="35363" y="2266"/>
                  </a:cubicBezTo>
                  <a:cubicBezTo>
                    <a:pt x="35694" y="2266"/>
                    <a:pt x="36011" y="2266"/>
                    <a:pt x="36027" y="2287"/>
                  </a:cubicBezTo>
                  <a:cubicBezTo>
                    <a:pt x="36051" y="2285"/>
                    <a:pt x="36069" y="2282"/>
                    <a:pt x="36090" y="2282"/>
                  </a:cubicBezTo>
                  <a:cubicBezTo>
                    <a:pt x="36122" y="2282"/>
                    <a:pt x="36162" y="2288"/>
                    <a:pt x="36242" y="2314"/>
                  </a:cubicBezTo>
                  <a:cubicBezTo>
                    <a:pt x="36290" y="2318"/>
                    <a:pt x="36353" y="2340"/>
                    <a:pt x="36436" y="2340"/>
                  </a:cubicBezTo>
                  <a:cubicBezTo>
                    <a:pt x="36469" y="2340"/>
                    <a:pt x="36505" y="2336"/>
                    <a:pt x="36545" y="2327"/>
                  </a:cubicBezTo>
                  <a:cubicBezTo>
                    <a:pt x="36582" y="2344"/>
                    <a:pt x="36621" y="2350"/>
                    <a:pt x="36664" y="2350"/>
                  </a:cubicBezTo>
                  <a:cubicBezTo>
                    <a:pt x="36735" y="2350"/>
                    <a:pt x="36814" y="2335"/>
                    <a:pt x="36904" y="2335"/>
                  </a:cubicBezTo>
                  <a:cubicBezTo>
                    <a:pt x="36971" y="2335"/>
                    <a:pt x="37044" y="2343"/>
                    <a:pt x="37124" y="2371"/>
                  </a:cubicBezTo>
                  <a:cubicBezTo>
                    <a:pt x="37331" y="2388"/>
                    <a:pt x="37480" y="2393"/>
                    <a:pt x="37587" y="2397"/>
                  </a:cubicBezTo>
                  <a:cubicBezTo>
                    <a:pt x="37598" y="2390"/>
                    <a:pt x="37611" y="2384"/>
                    <a:pt x="37626" y="2375"/>
                  </a:cubicBezTo>
                  <a:cubicBezTo>
                    <a:pt x="37652" y="2379"/>
                    <a:pt x="37675" y="2383"/>
                    <a:pt x="37695" y="2385"/>
                  </a:cubicBezTo>
                  <a:cubicBezTo>
                    <a:pt x="37665" y="2385"/>
                    <a:pt x="37633" y="2389"/>
                    <a:pt x="37604" y="2397"/>
                  </a:cubicBezTo>
                  <a:cubicBezTo>
                    <a:pt x="37682" y="2401"/>
                    <a:pt x="37735" y="2404"/>
                    <a:pt x="37768" y="2413"/>
                  </a:cubicBezTo>
                  <a:cubicBezTo>
                    <a:pt x="37789" y="2425"/>
                    <a:pt x="37803" y="2430"/>
                    <a:pt x="37810" y="2430"/>
                  </a:cubicBezTo>
                  <a:cubicBezTo>
                    <a:pt x="37828" y="2430"/>
                    <a:pt x="37801" y="2399"/>
                    <a:pt x="37756" y="2399"/>
                  </a:cubicBezTo>
                  <a:cubicBezTo>
                    <a:pt x="37755" y="2399"/>
                    <a:pt x="37754" y="2399"/>
                    <a:pt x="37752" y="2399"/>
                  </a:cubicBezTo>
                  <a:cubicBezTo>
                    <a:pt x="37742" y="2395"/>
                    <a:pt x="37733" y="2392"/>
                    <a:pt x="37723" y="2390"/>
                  </a:cubicBezTo>
                  <a:lnTo>
                    <a:pt x="37723" y="2390"/>
                  </a:lnTo>
                  <a:cubicBezTo>
                    <a:pt x="37756" y="2394"/>
                    <a:pt x="37782" y="2395"/>
                    <a:pt x="37803" y="2395"/>
                  </a:cubicBezTo>
                  <a:cubicBezTo>
                    <a:pt x="37879" y="2395"/>
                    <a:pt x="37882" y="2375"/>
                    <a:pt x="37890" y="2366"/>
                  </a:cubicBezTo>
                  <a:cubicBezTo>
                    <a:pt x="37890" y="2366"/>
                    <a:pt x="37890" y="2366"/>
                    <a:pt x="37891" y="2366"/>
                  </a:cubicBezTo>
                  <a:cubicBezTo>
                    <a:pt x="37904" y="2366"/>
                    <a:pt x="37933" y="2311"/>
                    <a:pt x="38227" y="2289"/>
                  </a:cubicBezTo>
                  <a:cubicBezTo>
                    <a:pt x="38245" y="2294"/>
                    <a:pt x="38262" y="2296"/>
                    <a:pt x="38280" y="2296"/>
                  </a:cubicBezTo>
                  <a:cubicBezTo>
                    <a:pt x="38340" y="2296"/>
                    <a:pt x="38396" y="2271"/>
                    <a:pt x="38449" y="2271"/>
                  </a:cubicBezTo>
                  <a:cubicBezTo>
                    <a:pt x="38466" y="2271"/>
                    <a:pt x="38482" y="2273"/>
                    <a:pt x="38498" y="2280"/>
                  </a:cubicBezTo>
                  <a:cubicBezTo>
                    <a:pt x="38524" y="2258"/>
                    <a:pt x="38549" y="2249"/>
                    <a:pt x="38574" y="2249"/>
                  </a:cubicBezTo>
                  <a:cubicBezTo>
                    <a:pt x="38625" y="2249"/>
                    <a:pt x="38673" y="2285"/>
                    <a:pt x="38718" y="2318"/>
                  </a:cubicBezTo>
                  <a:cubicBezTo>
                    <a:pt x="38787" y="2411"/>
                    <a:pt x="39053" y="2553"/>
                    <a:pt x="39113" y="2641"/>
                  </a:cubicBezTo>
                  <a:cubicBezTo>
                    <a:pt x="39137" y="2622"/>
                    <a:pt x="39162" y="2612"/>
                    <a:pt x="39187" y="2612"/>
                  </a:cubicBezTo>
                  <a:cubicBezTo>
                    <a:pt x="39219" y="2612"/>
                    <a:pt x="39251" y="2628"/>
                    <a:pt x="39283" y="2660"/>
                  </a:cubicBezTo>
                  <a:cubicBezTo>
                    <a:pt x="39287" y="2664"/>
                    <a:pt x="39292" y="2665"/>
                    <a:pt x="39299" y="2665"/>
                  </a:cubicBezTo>
                  <a:cubicBezTo>
                    <a:pt x="39392" y="2665"/>
                    <a:pt x="39757" y="2373"/>
                    <a:pt x="39856" y="2373"/>
                  </a:cubicBezTo>
                  <a:cubicBezTo>
                    <a:pt x="39864" y="2373"/>
                    <a:pt x="39871" y="2375"/>
                    <a:pt x="39875" y="2379"/>
                  </a:cubicBezTo>
                  <a:cubicBezTo>
                    <a:pt x="39933" y="2387"/>
                    <a:pt x="39994" y="2371"/>
                    <a:pt x="40063" y="2440"/>
                  </a:cubicBezTo>
                  <a:cubicBezTo>
                    <a:pt x="40090" y="2438"/>
                    <a:pt x="40113" y="2437"/>
                    <a:pt x="40133" y="2437"/>
                  </a:cubicBezTo>
                  <a:cubicBezTo>
                    <a:pt x="40246" y="2437"/>
                    <a:pt x="40263" y="2468"/>
                    <a:pt x="40273" y="2468"/>
                  </a:cubicBezTo>
                  <a:cubicBezTo>
                    <a:pt x="40274" y="2468"/>
                    <a:pt x="40275" y="2467"/>
                    <a:pt x="40277" y="2465"/>
                  </a:cubicBezTo>
                  <a:cubicBezTo>
                    <a:pt x="40282" y="2463"/>
                    <a:pt x="40287" y="2374"/>
                    <a:pt x="40309" y="2374"/>
                  </a:cubicBezTo>
                  <a:cubicBezTo>
                    <a:pt x="40315" y="2374"/>
                    <a:pt x="40322" y="2380"/>
                    <a:pt x="40330" y="2395"/>
                  </a:cubicBezTo>
                  <a:cubicBezTo>
                    <a:pt x="40370" y="2395"/>
                    <a:pt x="40438" y="2375"/>
                    <a:pt x="40563" y="2354"/>
                  </a:cubicBezTo>
                  <a:cubicBezTo>
                    <a:pt x="40619" y="2378"/>
                    <a:pt x="40665" y="2386"/>
                    <a:pt x="40702" y="2386"/>
                  </a:cubicBezTo>
                  <a:cubicBezTo>
                    <a:pt x="40750" y="2386"/>
                    <a:pt x="40785" y="2374"/>
                    <a:pt x="40811" y="2370"/>
                  </a:cubicBezTo>
                  <a:cubicBezTo>
                    <a:pt x="40844" y="2311"/>
                    <a:pt x="40862" y="2286"/>
                    <a:pt x="40875" y="2286"/>
                  </a:cubicBezTo>
                  <a:cubicBezTo>
                    <a:pt x="40881" y="2286"/>
                    <a:pt x="40885" y="2290"/>
                    <a:pt x="40889" y="2298"/>
                  </a:cubicBezTo>
                  <a:cubicBezTo>
                    <a:pt x="40893" y="2300"/>
                    <a:pt x="40897" y="2301"/>
                    <a:pt x="40901" y="2301"/>
                  </a:cubicBezTo>
                  <a:cubicBezTo>
                    <a:pt x="40918" y="2301"/>
                    <a:pt x="40939" y="2278"/>
                    <a:pt x="41063" y="2273"/>
                  </a:cubicBezTo>
                  <a:cubicBezTo>
                    <a:pt x="41101" y="2293"/>
                    <a:pt x="41139" y="2305"/>
                    <a:pt x="41181" y="2305"/>
                  </a:cubicBezTo>
                  <a:cubicBezTo>
                    <a:pt x="41224" y="2305"/>
                    <a:pt x="41271" y="2293"/>
                    <a:pt x="41328" y="2263"/>
                  </a:cubicBezTo>
                  <a:lnTo>
                    <a:pt x="41328" y="2263"/>
                  </a:lnTo>
                  <a:cubicBezTo>
                    <a:pt x="41369" y="2271"/>
                    <a:pt x="41189" y="2499"/>
                    <a:pt x="41122" y="2577"/>
                  </a:cubicBezTo>
                  <a:cubicBezTo>
                    <a:pt x="41284" y="2477"/>
                    <a:pt x="42609" y="2393"/>
                    <a:pt x="42767" y="2393"/>
                  </a:cubicBezTo>
                  <a:cubicBezTo>
                    <a:pt x="42771" y="2393"/>
                    <a:pt x="42773" y="2393"/>
                    <a:pt x="42776" y="2393"/>
                  </a:cubicBezTo>
                  <a:cubicBezTo>
                    <a:pt x="42783" y="2397"/>
                    <a:pt x="42790" y="2399"/>
                    <a:pt x="42797" y="2399"/>
                  </a:cubicBezTo>
                  <a:cubicBezTo>
                    <a:pt x="42834" y="2399"/>
                    <a:pt x="42872" y="2349"/>
                    <a:pt x="42914" y="2349"/>
                  </a:cubicBezTo>
                  <a:cubicBezTo>
                    <a:pt x="42929" y="2349"/>
                    <a:pt x="42944" y="2356"/>
                    <a:pt x="42960" y="2374"/>
                  </a:cubicBezTo>
                  <a:cubicBezTo>
                    <a:pt x="42984" y="2392"/>
                    <a:pt x="43009" y="2395"/>
                    <a:pt x="43034" y="2395"/>
                  </a:cubicBezTo>
                  <a:cubicBezTo>
                    <a:pt x="43052" y="2395"/>
                    <a:pt x="43071" y="2393"/>
                    <a:pt x="43090" y="2393"/>
                  </a:cubicBezTo>
                  <a:cubicBezTo>
                    <a:pt x="43118" y="2393"/>
                    <a:pt x="43147" y="2398"/>
                    <a:pt x="43177" y="2418"/>
                  </a:cubicBezTo>
                  <a:cubicBezTo>
                    <a:pt x="43203" y="2428"/>
                    <a:pt x="43230" y="2432"/>
                    <a:pt x="43257" y="2432"/>
                  </a:cubicBezTo>
                  <a:cubicBezTo>
                    <a:pt x="43325" y="2432"/>
                    <a:pt x="43397" y="2411"/>
                    <a:pt x="43474" y="2411"/>
                  </a:cubicBezTo>
                  <a:cubicBezTo>
                    <a:pt x="43520" y="2411"/>
                    <a:pt x="43567" y="2418"/>
                    <a:pt x="43617" y="2443"/>
                  </a:cubicBezTo>
                  <a:cubicBezTo>
                    <a:pt x="43667" y="2417"/>
                    <a:pt x="43718" y="2392"/>
                    <a:pt x="43772" y="2392"/>
                  </a:cubicBezTo>
                  <a:cubicBezTo>
                    <a:pt x="43806" y="2392"/>
                    <a:pt x="43842" y="2403"/>
                    <a:pt x="43879" y="2431"/>
                  </a:cubicBezTo>
                  <a:cubicBezTo>
                    <a:pt x="43933" y="2472"/>
                    <a:pt x="43995" y="2488"/>
                    <a:pt x="44064" y="2488"/>
                  </a:cubicBezTo>
                  <a:cubicBezTo>
                    <a:pt x="44303" y="2488"/>
                    <a:pt x="44619" y="2291"/>
                    <a:pt x="44952" y="2291"/>
                  </a:cubicBezTo>
                  <a:cubicBezTo>
                    <a:pt x="44953" y="2291"/>
                    <a:pt x="44955" y="2291"/>
                    <a:pt x="44957" y="2291"/>
                  </a:cubicBezTo>
                  <a:cubicBezTo>
                    <a:pt x="45001" y="2291"/>
                    <a:pt x="45046" y="2295"/>
                    <a:pt x="45090" y="2301"/>
                  </a:cubicBezTo>
                  <a:cubicBezTo>
                    <a:pt x="45089" y="2296"/>
                    <a:pt x="45088" y="2290"/>
                    <a:pt x="45086" y="2284"/>
                  </a:cubicBezTo>
                  <a:cubicBezTo>
                    <a:pt x="45084" y="2277"/>
                    <a:pt x="45080" y="2270"/>
                    <a:pt x="45078" y="2264"/>
                  </a:cubicBezTo>
                  <a:lnTo>
                    <a:pt x="45078" y="2264"/>
                  </a:lnTo>
                  <a:cubicBezTo>
                    <a:pt x="45086" y="2269"/>
                    <a:pt x="45096" y="2272"/>
                    <a:pt x="45106" y="2272"/>
                  </a:cubicBezTo>
                  <a:cubicBezTo>
                    <a:pt x="45112" y="2272"/>
                    <a:pt x="45119" y="2271"/>
                    <a:pt x="45125" y="2268"/>
                  </a:cubicBezTo>
                  <a:cubicBezTo>
                    <a:pt x="45162" y="2244"/>
                    <a:pt x="45216" y="2233"/>
                    <a:pt x="45295" y="2219"/>
                  </a:cubicBezTo>
                  <a:cubicBezTo>
                    <a:pt x="45361" y="2230"/>
                    <a:pt x="45444" y="2283"/>
                    <a:pt x="45545" y="2283"/>
                  </a:cubicBezTo>
                  <a:cubicBezTo>
                    <a:pt x="45567" y="2283"/>
                    <a:pt x="45590" y="2280"/>
                    <a:pt x="45613" y="2275"/>
                  </a:cubicBezTo>
                  <a:cubicBezTo>
                    <a:pt x="45651" y="2291"/>
                    <a:pt x="45686" y="2297"/>
                    <a:pt x="45720" y="2297"/>
                  </a:cubicBezTo>
                  <a:cubicBezTo>
                    <a:pt x="45778" y="2297"/>
                    <a:pt x="45830" y="2279"/>
                    <a:pt x="45878" y="2266"/>
                  </a:cubicBezTo>
                  <a:lnTo>
                    <a:pt x="45893" y="2261"/>
                  </a:lnTo>
                  <a:cubicBezTo>
                    <a:pt x="45873" y="2228"/>
                    <a:pt x="45867" y="2169"/>
                    <a:pt x="45888" y="2169"/>
                  </a:cubicBezTo>
                  <a:cubicBezTo>
                    <a:pt x="45894" y="2169"/>
                    <a:pt x="45902" y="2174"/>
                    <a:pt x="45913" y="2187"/>
                  </a:cubicBezTo>
                  <a:cubicBezTo>
                    <a:pt x="45950" y="2124"/>
                    <a:pt x="45990" y="2146"/>
                    <a:pt x="46029" y="2109"/>
                  </a:cubicBezTo>
                  <a:cubicBezTo>
                    <a:pt x="46063" y="2139"/>
                    <a:pt x="46097" y="2183"/>
                    <a:pt x="46131" y="2183"/>
                  </a:cubicBezTo>
                  <a:cubicBezTo>
                    <a:pt x="46140" y="2183"/>
                    <a:pt x="46148" y="2180"/>
                    <a:pt x="46157" y="2174"/>
                  </a:cubicBezTo>
                  <a:cubicBezTo>
                    <a:pt x="46162" y="2168"/>
                    <a:pt x="46171" y="2164"/>
                    <a:pt x="46179" y="2164"/>
                  </a:cubicBezTo>
                  <a:cubicBezTo>
                    <a:pt x="46185" y="2164"/>
                    <a:pt x="46192" y="2166"/>
                    <a:pt x="46197" y="2170"/>
                  </a:cubicBezTo>
                  <a:cubicBezTo>
                    <a:pt x="46240" y="2170"/>
                    <a:pt x="46274" y="2201"/>
                    <a:pt x="46296" y="2247"/>
                  </a:cubicBezTo>
                  <a:cubicBezTo>
                    <a:pt x="46328" y="2270"/>
                    <a:pt x="46341" y="2287"/>
                    <a:pt x="46340" y="2296"/>
                  </a:cubicBezTo>
                  <a:cubicBezTo>
                    <a:pt x="46496" y="2366"/>
                    <a:pt x="46861" y="2410"/>
                    <a:pt x="47195" y="2410"/>
                  </a:cubicBezTo>
                  <a:cubicBezTo>
                    <a:pt x="47461" y="2410"/>
                    <a:pt x="47707" y="2382"/>
                    <a:pt x="47812" y="2318"/>
                  </a:cubicBezTo>
                  <a:cubicBezTo>
                    <a:pt x="47841" y="2350"/>
                    <a:pt x="47870" y="2362"/>
                    <a:pt x="47899" y="2362"/>
                  </a:cubicBezTo>
                  <a:cubicBezTo>
                    <a:pt x="47980" y="2362"/>
                    <a:pt x="48064" y="2270"/>
                    <a:pt x="48155" y="2270"/>
                  </a:cubicBezTo>
                  <a:cubicBezTo>
                    <a:pt x="48164" y="2270"/>
                    <a:pt x="48173" y="2271"/>
                    <a:pt x="48182" y="2273"/>
                  </a:cubicBezTo>
                  <a:cubicBezTo>
                    <a:pt x="48265" y="2196"/>
                    <a:pt x="48353" y="2152"/>
                    <a:pt x="48447" y="2152"/>
                  </a:cubicBezTo>
                  <a:cubicBezTo>
                    <a:pt x="48502" y="2152"/>
                    <a:pt x="48559" y="2167"/>
                    <a:pt x="48617" y="2200"/>
                  </a:cubicBezTo>
                  <a:cubicBezTo>
                    <a:pt x="48697" y="2267"/>
                    <a:pt x="48780" y="2300"/>
                    <a:pt x="48865" y="2301"/>
                  </a:cubicBezTo>
                  <a:cubicBezTo>
                    <a:pt x="48869" y="2301"/>
                    <a:pt x="48872" y="2301"/>
                    <a:pt x="48875" y="2301"/>
                  </a:cubicBezTo>
                  <a:cubicBezTo>
                    <a:pt x="48958" y="2301"/>
                    <a:pt x="49043" y="2271"/>
                    <a:pt x="49130" y="2212"/>
                  </a:cubicBezTo>
                  <a:cubicBezTo>
                    <a:pt x="49225" y="2276"/>
                    <a:pt x="49303" y="2298"/>
                    <a:pt x="49367" y="2298"/>
                  </a:cubicBezTo>
                  <a:cubicBezTo>
                    <a:pt x="49494" y="2298"/>
                    <a:pt x="49569" y="2214"/>
                    <a:pt x="49615" y="2198"/>
                  </a:cubicBezTo>
                  <a:cubicBezTo>
                    <a:pt x="49644" y="2237"/>
                    <a:pt x="49662" y="2249"/>
                    <a:pt x="49674" y="2249"/>
                  </a:cubicBezTo>
                  <a:cubicBezTo>
                    <a:pt x="49690" y="2249"/>
                    <a:pt x="49692" y="2224"/>
                    <a:pt x="49695" y="2221"/>
                  </a:cubicBezTo>
                  <a:cubicBezTo>
                    <a:pt x="49699" y="2211"/>
                    <a:pt x="49704" y="2189"/>
                    <a:pt x="49725" y="2189"/>
                  </a:cubicBezTo>
                  <a:cubicBezTo>
                    <a:pt x="49739" y="2189"/>
                    <a:pt x="49760" y="2199"/>
                    <a:pt x="49794" y="2230"/>
                  </a:cubicBezTo>
                  <a:cubicBezTo>
                    <a:pt x="49856" y="2285"/>
                    <a:pt x="50027" y="2303"/>
                    <a:pt x="50237" y="2303"/>
                  </a:cubicBezTo>
                  <a:cubicBezTo>
                    <a:pt x="50622" y="2303"/>
                    <a:pt x="51137" y="2243"/>
                    <a:pt x="51330" y="2243"/>
                  </a:cubicBezTo>
                  <a:cubicBezTo>
                    <a:pt x="51335" y="2243"/>
                    <a:pt x="51339" y="2243"/>
                    <a:pt x="51344" y="2243"/>
                  </a:cubicBezTo>
                  <a:lnTo>
                    <a:pt x="51787" y="2250"/>
                  </a:lnTo>
                  <a:cubicBezTo>
                    <a:pt x="51787" y="2250"/>
                    <a:pt x="51788" y="2250"/>
                    <a:pt x="51789" y="2250"/>
                  </a:cubicBezTo>
                  <a:cubicBezTo>
                    <a:pt x="51881" y="2250"/>
                    <a:pt x="52118" y="2182"/>
                    <a:pt x="52251" y="2182"/>
                  </a:cubicBezTo>
                  <a:cubicBezTo>
                    <a:pt x="52297" y="2182"/>
                    <a:pt x="52330" y="2190"/>
                    <a:pt x="52340" y="2212"/>
                  </a:cubicBezTo>
                  <a:cubicBezTo>
                    <a:pt x="52361" y="2254"/>
                    <a:pt x="52381" y="2264"/>
                    <a:pt x="52402" y="2264"/>
                  </a:cubicBezTo>
                  <a:cubicBezTo>
                    <a:pt x="52418" y="2264"/>
                    <a:pt x="52434" y="2258"/>
                    <a:pt x="52451" y="2258"/>
                  </a:cubicBezTo>
                  <a:cubicBezTo>
                    <a:pt x="52468" y="2258"/>
                    <a:pt x="52485" y="2264"/>
                    <a:pt x="52503" y="2286"/>
                  </a:cubicBezTo>
                  <a:cubicBezTo>
                    <a:pt x="52518" y="2300"/>
                    <a:pt x="52533" y="2306"/>
                    <a:pt x="52547" y="2306"/>
                  </a:cubicBezTo>
                  <a:cubicBezTo>
                    <a:pt x="52593" y="2306"/>
                    <a:pt x="52639" y="2254"/>
                    <a:pt x="52690" y="2243"/>
                  </a:cubicBezTo>
                  <a:cubicBezTo>
                    <a:pt x="52709" y="2207"/>
                    <a:pt x="52729" y="2194"/>
                    <a:pt x="52750" y="2194"/>
                  </a:cubicBezTo>
                  <a:cubicBezTo>
                    <a:pt x="52800" y="2194"/>
                    <a:pt x="52855" y="2271"/>
                    <a:pt x="52912" y="2280"/>
                  </a:cubicBezTo>
                  <a:cubicBezTo>
                    <a:pt x="52939" y="2315"/>
                    <a:pt x="52967" y="2326"/>
                    <a:pt x="52996" y="2326"/>
                  </a:cubicBezTo>
                  <a:cubicBezTo>
                    <a:pt x="53032" y="2326"/>
                    <a:pt x="53070" y="2309"/>
                    <a:pt x="53109" y="2309"/>
                  </a:cubicBezTo>
                  <a:cubicBezTo>
                    <a:pt x="53128" y="2309"/>
                    <a:pt x="53148" y="2313"/>
                    <a:pt x="53169" y="2326"/>
                  </a:cubicBezTo>
                  <a:cubicBezTo>
                    <a:pt x="53261" y="2371"/>
                    <a:pt x="53339" y="2418"/>
                    <a:pt x="53404" y="2425"/>
                  </a:cubicBezTo>
                  <a:cubicBezTo>
                    <a:pt x="53405" y="2425"/>
                    <a:pt x="53407" y="2425"/>
                    <a:pt x="53408" y="2425"/>
                  </a:cubicBezTo>
                  <a:cubicBezTo>
                    <a:pt x="53447" y="2425"/>
                    <a:pt x="53482" y="2479"/>
                    <a:pt x="53512" y="2479"/>
                  </a:cubicBezTo>
                  <a:cubicBezTo>
                    <a:pt x="53530" y="2479"/>
                    <a:pt x="53546" y="2460"/>
                    <a:pt x="53559" y="2397"/>
                  </a:cubicBezTo>
                  <a:cubicBezTo>
                    <a:pt x="53575" y="2414"/>
                    <a:pt x="53589" y="2421"/>
                    <a:pt x="53602" y="2421"/>
                  </a:cubicBezTo>
                  <a:cubicBezTo>
                    <a:pt x="53642" y="2421"/>
                    <a:pt x="53668" y="2354"/>
                    <a:pt x="53686" y="2354"/>
                  </a:cubicBezTo>
                  <a:cubicBezTo>
                    <a:pt x="53694" y="2354"/>
                    <a:pt x="53700" y="2364"/>
                    <a:pt x="53706" y="2393"/>
                  </a:cubicBezTo>
                  <a:cubicBezTo>
                    <a:pt x="53719" y="2379"/>
                    <a:pt x="53725" y="2376"/>
                    <a:pt x="53729" y="2376"/>
                  </a:cubicBezTo>
                  <a:cubicBezTo>
                    <a:pt x="53733" y="2376"/>
                    <a:pt x="53734" y="2378"/>
                    <a:pt x="53736" y="2378"/>
                  </a:cubicBezTo>
                  <a:cubicBezTo>
                    <a:pt x="53741" y="2378"/>
                    <a:pt x="53747" y="2371"/>
                    <a:pt x="53772" y="2329"/>
                  </a:cubicBezTo>
                  <a:cubicBezTo>
                    <a:pt x="53787" y="2238"/>
                    <a:pt x="53811" y="2177"/>
                    <a:pt x="53848" y="2177"/>
                  </a:cubicBezTo>
                  <a:cubicBezTo>
                    <a:pt x="53873" y="2177"/>
                    <a:pt x="53904" y="2203"/>
                    <a:pt x="53942" y="2266"/>
                  </a:cubicBezTo>
                  <a:cubicBezTo>
                    <a:pt x="53982" y="2264"/>
                    <a:pt x="54028" y="2191"/>
                    <a:pt x="54085" y="2191"/>
                  </a:cubicBezTo>
                  <a:cubicBezTo>
                    <a:pt x="54095" y="2191"/>
                    <a:pt x="54106" y="2193"/>
                    <a:pt x="54117" y="2198"/>
                  </a:cubicBezTo>
                  <a:cubicBezTo>
                    <a:pt x="54137" y="2182"/>
                    <a:pt x="54158" y="2177"/>
                    <a:pt x="54181" y="2177"/>
                  </a:cubicBezTo>
                  <a:cubicBezTo>
                    <a:pt x="54237" y="2177"/>
                    <a:pt x="54301" y="2211"/>
                    <a:pt x="54372" y="2215"/>
                  </a:cubicBezTo>
                  <a:cubicBezTo>
                    <a:pt x="54427" y="2180"/>
                    <a:pt x="54477" y="2170"/>
                    <a:pt x="54523" y="2170"/>
                  </a:cubicBezTo>
                  <a:cubicBezTo>
                    <a:pt x="54584" y="2170"/>
                    <a:pt x="54638" y="2188"/>
                    <a:pt x="54684" y="2188"/>
                  </a:cubicBezTo>
                  <a:cubicBezTo>
                    <a:pt x="54697" y="2188"/>
                    <a:pt x="54709" y="2187"/>
                    <a:pt x="54721" y="2183"/>
                  </a:cubicBezTo>
                  <a:cubicBezTo>
                    <a:pt x="54744" y="2203"/>
                    <a:pt x="54764" y="2210"/>
                    <a:pt x="54782" y="2210"/>
                  </a:cubicBezTo>
                  <a:cubicBezTo>
                    <a:pt x="54828" y="2210"/>
                    <a:pt x="54861" y="2167"/>
                    <a:pt x="54886" y="2167"/>
                  </a:cubicBezTo>
                  <a:cubicBezTo>
                    <a:pt x="54889" y="2167"/>
                    <a:pt x="54892" y="2168"/>
                    <a:pt x="54895" y="2169"/>
                  </a:cubicBezTo>
                  <a:cubicBezTo>
                    <a:pt x="54903" y="2168"/>
                    <a:pt x="54910" y="2165"/>
                    <a:pt x="54918" y="2163"/>
                  </a:cubicBezTo>
                  <a:lnTo>
                    <a:pt x="54918" y="2163"/>
                  </a:lnTo>
                  <a:cubicBezTo>
                    <a:pt x="54916" y="2175"/>
                    <a:pt x="54913" y="2191"/>
                    <a:pt x="54912" y="2205"/>
                  </a:cubicBezTo>
                  <a:cubicBezTo>
                    <a:pt x="54904" y="2214"/>
                    <a:pt x="54910" y="2231"/>
                    <a:pt x="54963" y="2249"/>
                  </a:cubicBezTo>
                  <a:cubicBezTo>
                    <a:pt x="55015" y="2266"/>
                    <a:pt x="55110" y="2284"/>
                    <a:pt x="55279" y="2294"/>
                  </a:cubicBezTo>
                  <a:cubicBezTo>
                    <a:pt x="55314" y="2348"/>
                    <a:pt x="55347" y="2367"/>
                    <a:pt x="55378" y="2367"/>
                  </a:cubicBezTo>
                  <a:cubicBezTo>
                    <a:pt x="55416" y="2367"/>
                    <a:pt x="55452" y="2337"/>
                    <a:pt x="55487" y="2305"/>
                  </a:cubicBezTo>
                  <a:cubicBezTo>
                    <a:pt x="55488" y="2305"/>
                    <a:pt x="55490" y="2305"/>
                    <a:pt x="55492" y="2305"/>
                  </a:cubicBezTo>
                  <a:cubicBezTo>
                    <a:pt x="55592" y="2305"/>
                    <a:pt x="56656" y="2211"/>
                    <a:pt x="56706" y="2103"/>
                  </a:cubicBezTo>
                  <a:cubicBezTo>
                    <a:pt x="56709" y="2102"/>
                    <a:pt x="56713" y="2102"/>
                    <a:pt x="56717" y="2102"/>
                  </a:cubicBezTo>
                  <a:cubicBezTo>
                    <a:pt x="56840" y="2102"/>
                    <a:pt x="57289" y="2440"/>
                    <a:pt x="57370" y="2465"/>
                  </a:cubicBezTo>
                  <a:cubicBezTo>
                    <a:pt x="57385" y="2461"/>
                    <a:pt x="57418" y="2458"/>
                    <a:pt x="57462" y="2458"/>
                  </a:cubicBezTo>
                  <a:cubicBezTo>
                    <a:pt x="57671" y="2458"/>
                    <a:pt x="58136" y="2509"/>
                    <a:pt x="58207" y="2589"/>
                  </a:cubicBezTo>
                  <a:cubicBezTo>
                    <a:pt x="58250" y="2646"/>
                    <a:pt x="58292" y="2616"/>
                    <a:pt x="58340" y="2664"/>
                  </a:cubicBezTo>
                  <a:cubicBezTo>
                    <a:pt x="58385" y="2621"/>
                    <a:pt x="58434" y="2599"/>
                    <a:pt x="58486" y="2567"/>
                  </a:cubicBezTo>
                  <a:cubicBezTo>
                    <a:pt x="58503" y="2560"/>
                    <a:pt x="58522" y="2557"/>
                    <a:pt x="58540" y="2557"/>
                  </a:cubicBezTo>
                  <a:cubicBezTo>
                    <a:pt x="58603" y="2557"/>
                    <a:pt x="58673" y="2590"/>
                    <a:pt x="58750" y="2590"/>
                  </a:cubicBezTo>
                  <a:cubicBezTo>
                    <a:pt x="58787" y="2590"/>
                    <a:pt x="58826" y="2582"/>
                    <a:pt x="58866" y="2560"/>
                  </a:cubicBezTo>
                  <a:cubicBezTo>
                    <a:pt x="58875" y="2562"/>
                    <a:pt x="58883" y="2563"/>
                    <a:pt x="58892" y="2563"/>
                  </a:cubicBezTo>
                  <a:cubicBezTo>
                    <a:pt x="58941" y="2563"/>
                    <a:pt x="58992" y="2530"/>
                    <a:pt x="59048" y="2530"/>
                  </a:cubicBezTo>
                  <a:cubicBezTo>
                    <a:pt x="59069" y="2530"/>
                    <a:pt x="59092" y="2535"/>
                    <a:pt x="59114" y="2549"/>
                  </a:cubicBezTo>
                  <a:cubicBezTo>
                    <a:pt x="59196" y="2543"/>
                    <a:pt x="59871" y="2461"/>
                    <a:pt x="60052" y="2461"/>
                  </a:cubicBezTo>
                  <a:cubicBezTo>
                    <a:pt x="60071" y="2461"/>
                    <a:pt x="60085" y="2462"/>
                    <a:pt x="60092" y="2464"/>
                  </a:cubicBezTo>
                  <a:cubicBezTo>
                    <a:pt x="60096" y="2467"/>
                    <a:pt x="60104" y="2469"/>
                    <a:pt x="60116" y="2469"/>
                  </a:cubicBezTo>
                  <a:cubicBezTo>
                    <a:pt x="60296" y="2469"/>
                    <a:pt x="61303" y="2124"/>
                    <a:pt x="61491" y="2058"/>
                  </a:cubicBezTo>
                  <a:cubicBezTo>
                    <a:pt x="61511" y="2148"/>
                    <a:pt x="61527" y="2172"/>
                    <a:pt x="61550" y="2172"/>
                  </a:cubicBezTo>
                  <a:cubicBezTo>
                    <a:pt x="61574" y="2172"/>
                    <a:pt x="61604" y="2146"/>
                    <a:pt x="61650" y="2144"/>
                  </a:cubicBezTo>
                  <a:cubicBezTo>
                    <a:pt x="61654" y="2143"/>
                    <a:pt x="61658" y="2143"/>
                    <a:pt x="61662" y="2143"/>
                  </a:cubicBezTo>
                  <a:cubicBezTo>
                    <a:pt x="61707" y="2143"/>
                    <a:pt x="61753" y="2153"/>
                    <a:pt x="61800" y="2153"/>
                  </a:cubicBezTo>
                  <a:cubicBezTo>
                    <a:pt x="61816" y="2153"/>
                    <a:pt x="61832" y="2152"/>
                    <a:pt x="61848" y="2149"/>
                  </a:cubicBezTo>
                  <a:cubicBezTo>
                    <a:pt x="61861" y="2165"/>
                    <a:pt x="61875" y="2171"/>
                    <a:pt x="61888" y="2171"/>
                  </a:cubicBezTo>
                  <a:cubicBezTo>
                    <a:pt x="61924" y="2171"/>
                    <a:pt x="61960" y="2129"/>
                    <a:pt x="61997" y="2129"/>
                  </a:cubicBezTo>
                  <a:cubicBezTo>
                    <a:pt x="62017" y="2129"/>
                    <a:pt x="62037" y="2141"/>
                    <a:pt x="62059" y="2180"/>
                  </a:cubicBezTo>
                  <a:cubicBezTo>
                    <a:pt x="62101" y="2183"/>
                    <a:pt x="62145" y="2223"/>
                    <a:pt x="62189" y="2223"/>
                  </a:cubicBezTo>
                  <a:cubicBezTo>
                    <a:pt x="62221" y="2223"/>
                    <a:pt x="62254" y="2202"/>
                    <a:pt x="62285" y="2130"/>
                  </a:cubicBezTo>
                  <a:cubicBezTo>
                    <a:pt x="62335" y="2171"/>
                    <a:pt x="62386" y="2200"/>
                    <a:pt x="62438" y="2200"/>
                  </a:cubicBezTo>
                  <a:cubicBezTo>
                    <a:pt x="62471" y="2200"/>
                    <a:pt x="62505" y="2188"/>
                    <a:pt x="62540" y="2159"/>
                  </a:cubicBezTo>
                  <a:cubicBezTo>
                    <a:pt x="62582" y="2122"/>
                    <a:pt x="62627" y="2106"/>
                    <a:pt x="62673" y="2106"/>
                  </a:cubicBezTo>
                  <a:cubicBezTo>
                    <a:pt x="62722" y="2106"/>
                    <a:pt x="62773" y="2124"/>
                    <a:pt x="62826" y="2154"/>
                  </a:cubicBezTo>
                  <a:cubicBezTo>
                    <a:pt x="62893" y="2158"/>
                    <a:pt x="62963" y="2177"/>
                    <a:pt x="63036" y="2177"/>
                  </a:cubicBezTo>
                  <a:cubicBezTo>
                    <a:pt x="63075" y="2177"/>
                    <a:pt x="63114" y="2172"/>
                    <a:pt x="63154" y="2156"/>
                  </a:cubicBezTo>
                  <a:cubicBezTo>
                    <a:pt x="63169" y="2182"/>
                    <a:pt x="63183" y="2190"/>
                    <a:pt x="63197" y="2190"/>
                  </a:cubicBezTo>
                  <a:cubicBezTo>
                    <a:pt x="63223" y="2190"/>
                    <a:pt x="63249" y="2160"/>
                    <a:pt x="63275" y="2160"/>
                  </a:cubicBezTo>
                  <a:cubicBezTo>
                    <a:pt x="63293" y="2160"/>
                    <a:pt x="63311" y="2174"/>
                    <a:pt x="63330" y="2222"/>
                  </a:cubicBezTo>
                  <a:cubicBezTo>
                    <a:pt x="63347" y="2235"/>
                    <a:pt x="63364" y="2240"/>
                    <a:pt x="63381" y="2240"/>
                  </a:cubicBezTo>
                  <a:cubicBezTo>
                    <a:pt x="63421" y="2240"/>
                    <a:pt x="63461" y="2211"/>
                    <a:pt x="63500" y="2188"/>
                  </a:cubicBezTo>
                  <a:cubicBezTo>
                    <a:pt x="63524" y="2194"/>
                    <a:pt x="63547" y="2195"/>
                    <a:pt x="63570" y="2195"/>
                  </a:cubicBezTo>
                  <a:cubicBezTo>
                    <a:pt x="63605" y="2195"/>
                    <a:pt x="63640" y="2192"/>
                    <a:pt x="63675" y="2192"/>
                  </a:cubicBezTo>
                  <a:cubicBezTo>
                    <a:pt x="63729" y="2192"/>
                    <a:pt x="63783" y="2201"/>
                    <a:pt x="63838" y="2247"/>
                  </a:cubicBezTo>
                  <a:cubicBezTo>
                    <a:pt x="63881" y="2307"/>
                    <a:pt x="63924" y="2324"/>
                    <a:pt x="63967" y="2324"/>
                  </a:cubicBezTo>
                  <a:cubicBezTo>
                    <a:pt x="64022" y="2324"/>
                    <a:pt x="64076" y="2296"/>
                    <a:pt x="64130" y="2296"/>
                  </a:cubicBezTo>
                  <a:cubicBezTo>
                    <a:pt x="64145" y="2296"/>
                    <a:pt x="64161" y="2298"/>
                    <a:pt x="64176" y="2304"/>
                  </a:cubicBezTo>
                  <a:cubicBezTo>
                    <a:pt x="64462" y="2418"/>
                    <a:pt x="64942" y="2402"/>
                    <a:pt x="65264" y="2436"/>
                  </a:cubicBezTo>
                  <a:cubicBezTo>
                    <a:pt x="65266" y="2227"/>
                    <a:pt x="65264" y="2018"/>
                    <a:pt x="65260" y="1808"/>
                  </a:cubicBezTo>
                  <a:lnTo>
                    <a:pt x="65260" y="1808"/>
                  </a:lnTo>
                  <a:cubicBezTo>
                    <a:pt x="65260" y="1819"/>
                    <a:pt x="65260" y="1831"/>
                    <a:pt x="65261" y="1846"/>
                  </a:cubicBezTo>
                  <a:cubicBezTo>
                    <a:pt x="65265" y="1778"/>
                    <a:pt x="65265" y="1727"/>
                    <a:pt x="65264" y="1692"/>
                  </a:cubicBezTo>
                  <a:lnTo>
                    <a:pt x="65236" y="463"/>
                  </a:lnTo>
                  <a:lnTo>
                    <a:pt x="64820" y="497"/>
                  </a:lnTo>
                  <a:cubicBezTo>
                    <a:pt x="64776" y="554"/>
                    <a:pt x="64730" y="572"/>
                    <a:pt x="64681" y="572"/>
                  </a:cubicBezTo>
                  <a:cubicBezTo>
                    <a:pt x="64602" y="572"/>
                    <a:pt x="64517" y="523"/>
                    <a:pt x="64433" y="519"/>
                  </a:cubicBezTo>
                  <a:cubicBezTo>
                    <a:pt x="64374" y="562"/>
                    <a:pt x="64307" y="590"/>
                    <a:pt x="64236" y="600"/>
                  </a:cubicBezTo>
                  <a:cubicBezTo>
                    <a:pt x="64225" y="601"/>
                    <a:pt x="64213" y="602"/>
                    <a:pt x="64202" y="602"/>
                  </a:cubicBezTo>
                  <a:cubicBezTo>
                    <a:pt x="64147" y="602"/>
                    <a:pt x="64093" y="587"/>
                    <a:pt x="64046" y="558"/>
                  </a:cubicBezTo>
                  <a:cubicBezTo>
                    <a:pt x="63860" y="596"/>
                    <a:pt x="63797" y="577"/>
                    <a:pt x="63748" y="589"/>
                  </a:cubicBezTo>
                  <a:cubicBezTo>
                    <a:pt x="63716" y="645"/>
                    <a:pt x="63690" y="667"/>
                    <a:pt x="63670" y="667"/>
                  </a:cubicBezTo>
                  <a:cubicBezTo>
                    <a:pt x="63648" y="667"/>
                    <a:pt x="63634" y="641"/>
                    <a:pt x="63630" y="605"/>
                  </a:cubicBezTo>
                  <a:cubicBezTo>
                    <a:pt x="63629" y="631"/>
                    <a:pt x="63625" y="667"/>
                    <a:pt x="63610" y="667"/>
                  </a:cubicBezTo>
                  <a:cubicBezTo>
                    <a:pt x="63599" y="667"/>
                    <a:pt x="63581" y="647"/>
                    <a:pt x="63554" y="589"/>
                  </a:cubicBezTo>
                  <a:cubicBezTo>
                    <a:pt x="63548" y="578"/>
                    <a:pt x="63541" y="575"/>
                    <a:pt x="63534" y="575"/>
                  </a:cubicBezTo>
                  <a:cubicBezTo>
                    <a:pt x="63529" y="575"/>
                    <a:pt x="63524" y="577"/>
                    <a:pt x="63518" y="577"/>
                  </a:cubicBezTo>
                  <a:cubicBezTo>
                    <a:pt x="63507" y="577"/>
                    <a:pt x="63495" y="572"/>
                    <a:pt x="63481" y="545"/>
                  </a:cubicBezTo>
                  <a:cubicBezTo>
                    <a:pt x="63468" y="479"/>
                    <a:pt x="63456" y="452"/>
                    <a:pt x="63443" y="452"/>
                  </a:cubicBezTo>
                  <a:cubicBezTo>
                    <a:pt x="63422" y="452"/>
                    <a:pt x="63400" y="520"/>
                    <a:pt x="63376" y="608"/>
                  </a:cubicBezTo>
                  <a:cubicBezTo>
                    <a:pt x="63332" y="599"/>
                    <a:pt x="63281" y="544"/>
                    <a:pt x="63224" y="538"/>
                  </a:cubicBezTo>
                  <a:cubicBezTo>
                    <a:pt x="63223" y="538"/>
                    <a:pt x="63222" y="538"/>
                    <a:pt x="63221" y="538"/>
                  </a:cubicBezTo>
                  <a:cubicBezTo>
                    <a:pt x="63189" y="538"/>
                    <a:pt x="63152" y="506"/>
                    <a:pt x="63114" y="506"/>
                  </a:cubicBezTo>
                  <a:cubicBezTo>
                    <a:pt x="63086" y="506"/>
                    <a:pt x="63056" y="524"/>
                    <a:pt x="63026" y="585"/>
                  </a:cubicBezTo>
                  <a:cubicBezTo>
                    <a:pt x="63015" y="583"/>
                    <a:pt x="63004" y="582"/>
                    <a:pt x="62993" y="582"/>
                  </a:cubicBezTo>
                  <a:cubicBezTo>
                    <a:pt x="62929" y="582"/>
                    <a:pt x="62867" y="614"/>
                    <a:pt x="62806" y="635"/>
                  </a:cubicBezTo>
                  <a:cubicBezTo>
                    <a:pt x="62783" y="680"/>
                    <a:pt x="62760" y="698"/>
                    <a:pt x="62736" y="698"/>
                  </a:cubicBezTo>
                  <a:cubicBezTo>
                    <a:pt x="62690" y="698"/>
                    <a:pt x="62643" y="628"/>
                    <a:pt x="62598" y="576"/>
                  </a:cubicBezTo>
                  <a:cubicBezTo>
                    <a:pt x="62564" y="543"/>
                    <a:pt x="62532" y="533"/>
                    <a:pt x="62501" y="533"/>
                  </a:cubicBezTo>
                  <a:cubicBezTo>
                    <a:pt x="62469" y="533"/>
                    <a:pt x="62439" y="543"/>
                    <a:pt x="62410" y="548"/>
                  </a:cubicBezTo>
                  <a:cubicBezTo>
                    <a:pt x="62399" y="540"/>
                    <a:pt x="62388" y="537"/>
                    <a:pt x="62377" y="537"/>
                  </a:cubicBezTo>
                  <a:cubicBezTo>
                    <a:pt x="62345" y="537"/>
                    <a:pt x="62313" y="566"/>
                    <a:pt x="62284" y="566"/>
                  </a:cubicBezTo>
                  <a:cubicBezTo>
                    <a:pt x="62271" y="566"/>
                    <a:pt x="62258" y="561"/>
                    <a:pt x="62246" y="545"/>
                  </a:cubicBezTo>
                  <a:cubicBezTo>
                    <a:pt x="62234" y="550"/>
                    <a:pt x="62222" y="553"/>
                    <a:pt x="62211" y="553"/>
                  </a:cubicBezTo>
                  <a:cubicBezTo>
                    <a:pt x="62126" y="553"/>
                    <a:pt x="62053" y="425"/>
                    <a:pt x="62004" y="414"/>
                  </a:cubicBezTo>
                  <a:cubicBezTo>
                    <a:pt x="61960" y="423"/>
                    <a:pt x="61932" y="492"/>
                    <a:pt x="61921" y="492"/>
                  </a:cubicBezTo>
                  <a:cubicBezTo>
                    <a:pt x="61918" y="492"/>
                    <a:pt x="61917" y="487"/>
                    <a:pt x="61916" y="472"/>
                  </a:cubicBezTo>
                  <a:cubicBezTo>
                    <a:pt x="61916" y="471"/>
                    <a:pt x="61916" y="470"/>
                    <a:pt x="61915" y="470"/>
                  </a:cubicBezTo>
                  <a:cubicBezTo>
                    <a:pt x="61910" y="470"/>
                    <a:pt x="61872" y="522"/>
                    <a:pt x="61789" y="522"/>
                  </a:cubicBezTo>
                  <a:cubicBezTo>
                    <a:pt x="61771" y="522"/>
                    <a:pt x="61750" y="520"/>
                    <a:pt x="61728" y="514"/>
                  </a:cubicBezTo>
                  <a:cubicBezTo>
                    <a:pt x="61713" y="550"/>
                    <a:pt x="61698" y="562"/>
                    <a:pt x="61680" y="562"/>
                  </a:cubicBezTo>
                  <a:cubicBezTo>
                    <a:pt x="61642" y="562"/>
                    <a:pt x="61598" y="502"/>
                    <a:pt x="61550" y="502"/>
                  </a:cubicBezTo>
                  <a:cubicBezTo>
                    <a:pt x="61523" y="502"/>
                    <a:pt x="61495" y="521"/>
                    <a:pt x="61466" y="577"/>
                  </a:cubicBezTo>
                  <a:cubicBezTo>
                    <a:pt x="61441" y="586"/>
                    <a:pt x="61415" y="589"/>
                    <a:pt x="61388" y="589"/>
                  </a:cubicBezTo>
                  <a:cubicBezTo>
                    <a:pt x="61322" y="589"/>
                    <a:pt x="61248" y="571"/>
                    <a:pt x="61167" y="571"/>
                  </a:cubicBezTo>
                  <a:cubicBezTo>
                    <a:pt x="61136" y="571"/>
                    <a:pt x="61104" y="573"/>
                    <a:pt x="61070" y="581"/>
                  </a:cubicBezTo>
                  <a:cubicBezTo>
                    <a:pt x="61053" y="585"/>
                    <a:pt x="61035" y="587"/>
                    <a:pt x="61017" y="587"/>
                  </a:cubicBezTo>
                  <a:cubicBezTo>
                    <a:pt x="60988" y="587"/>
                    <a:pt x="60959" y="583"/>
                    <a:pt x="60930" y="583"/>
                  </a:cubicBezTo>
                  <a:cubicBezTo>
                    <a:pt x="60893" y="583"/>
                    <a:pt x="60855" y="588"/>
                    <a:pt x="60817" y="610"/>
                  </a:cubicBezTo>
                  <a:cubicBezTo>
                    <a:pt x="60716" y="614"/>
                    <a:pt x="60618" y="632"/>
                    <a:pt x="60524" y="663"/>
                  </a:cubicBezTo>
                  <a:cubicBezTo>
                    <a:pt x="60493" y="642"/>
                    <a:pt x="60462" y="633"/>
                    <a:pt x="60431" y="633"/>
                  </a:cubicBezTo>
                  <a:cubicBezTo>
                    <a:pt x="60353" y="633"/>
                    <a:pt x="60274" y="685"/>
                    <a:pt x="60190" y="734"/>
                  </a:cubicBezTo>
                  <a:cubicBezTo>
                    <a:pt x="60163" y="715"/>
                    <a:pt x="60136" y="708"/>
                    <a:pt x="60109" y="708"/>
                  </a:cubicBezTo>
                  <a:cubicBezTo>
                    <a:pt x="60042" y="708"/>
                    <a:pt x="59974" y="750"/>
                    <a:pt x="59903" y="750"/>
                  </a:cubicBezTo>
                  <a:cubicBezTo>
                    <a:pt x="59873" y="750"/>
                    <a:pt x="59842" y="742"/>
                    <a:pt x="59810" y="721"/>
                  </a:cubicBezTo>
                  <a:lnTo>
                    <a:pt x="59810" y="721"/>
                  </a:lnTo>
                  <a:cubicBezTo>
                    <a:pt x="59812" y="779"/>
                    <a:pt x="59794" y="808"/>
                    <a:pt x="59759" y="808"/>
                  </a:cubicBezTo>
                  <a:cubicBezTo>
                    <a:pt x="59723" y="808"/>
                    <a:pt x="59668" y="776"/>
                    <a:pt x="59598" y="715"/>
                  </a:cubicBezTo>
                  <a:cubicBezTo>
                    <a:pt x="59574" y="763"/>
                    <a:pt x="59548" y="793"/>
                    <a:pt x="59519" y="793"/>
                  </a:cubicBezTo>
                  <a:cubicBezTo>
                    <a:pt x="59509" y="793"/>
                    <a:pt x="59499" y="789"/>
                    <a:pt x="59489" y="782"/>
                  </a:cubicBezTo>
                  <a:cubicBezTo>
                    <a:pt x="59483" y="788"/>
                    <a:pt x="59477" y="791"/>
                    <a:pt x="59471" y="791"/>
                  </a:cubicBezTo>
                  <a:cubicBezTo>
                    <a:pt x="59436" y="791"/>
                    <a:pt x="59397" y="700"/>
                    <a:pt x="59357" y="696"/>
                  </a:cubicBezTo>
                  <a:cubicBezTo>
                    <a:pt x="59315" y="658"/>
                    <a:pt x="59270" y="642"/>
                    <a:pt x="59223" y="642"/>
                  </a:cubicBezTo>
                  <a:cubicBezTo>
                    <a:pt x="59167" y="642"/>
                    <a:pt x="59108" y="665"/>
                    <a:pt x="59047" y="699"/>
                  </a:cubicBezTo>
                  <a:cubicBezTo>
                    <a:pt x="59010" y="657"/>
                    <a:pt x="58972" y="636"/>
                    <a:pt x="58934" y="636"/>
                  </a:cubicBezTo>
                  <a:cubicBezTo>
                    <a:pt x="58893" y="636"/>
                    <a:pt x="58851" y="661"/>
                    <a:pt x="58809" y="708"/>
                  </a:cubicBezTo>
                  <a:cubicBezTo>
                    <a:pt x="58759" y="715"/>
                    <a:pt x="58709" y="746"/>
                    <a:pt x="58657" y="746"/>
                  </a:cubicBezTo>
                  <a:cubicBezTo>
                    <a:pt x="58623" y="746"/>
                    <a:pt x="58588" y="732"/>
                    <a:pt x="58552" y="691"/>
                  </a:cubicBezTo>
                  <a:cubicBezTo>
                    <a:pt x="58518" y="661"/>
                    <a:pt x="58484" y="651"/>
                    <a:pt x="58449" y="651"/>
                  </a:cubicBezTo>
                  <a:cubicBezTo>
                    <a:pt x="58367" y="651"/>
                    <a:pt x="58284" y="710"/>
                    <a:pt x="58199" y="710"/>
                  </a:cubicBezTo>
                  <a:cubicBezTo>
                    <a:pt x="58170" y="710"/>
                    <a:pt x="58141" y="704"/>
                    <a:pt x="58112" y="685"/>
                  </a:cubicBezTo>
                  <a:cubicBezTo>
                    <a:pt x="58037" y="682"/>
                    <a:pt x="57960" y="660"/>
                    <a:pt x="57883" y="649"/>
                  </a:cubicBezTo>
                  <a:cubicBezTo>
                    <a:pt x="57857" y="645"/>
                    <a:pt x="57831" y="643"/>
                    <a:pt x="57805" y="643"/>
                  </a:cubicBezTo>
                  <a:cubicBezTo>
                    <a:pt x="57754" y="643"/>
                    <a:pt x="57704" y="652"/>
                    <a:pt x="57654" y="678"/>
                  </a:cubicBezTo>
                  <a:cubicBezTo>
                    <a:pt x="57626" y="695"/>
                    <a:pt x="57598" y="697"/>
                    <a:pt x="57569" y="697"/>
                  </a:cubicBezTo>
                  <a:cubicBezTo>
                    <a:pt x="57561" y="697"/>
                    <a:pt x="57552" y="697"/>
                    <a:pt x="57544" y="697"/>
                  </a:cubicBezTo>
                  <a:cubicBezTo>
                    <a:pt x="57503" y="697"/>
                    <a:pt x="57463" y="701"/>
                    <a:pt x="57423" y="750"/>
                  </a:cubicBezTo>
                  <a:cubicBezTo>
                    <a:pt x="57414" y="761"/>
                    <a:pt x="57404" y="766"/>
                    <a:pt x="57394" y="766"/>
                  </a:cubicBezTo>
                  <a:cubicBezTo>
                    <a:pt x="57344" y="766"/>
                    <a:pt x="57291" y="646"/>
                    <a:pt x="57240" y="646"/>
                  </a:cubicBezTo>
                  <a:cubicBezTo>
                    <a:pt x="57225" y="646"/>
                    <a:pt x="57209" y="658"/>
                    <a:pt x="57194" y="688"/>
                  </a:cubicBezTo>
                  <a:cubicBezTo>
                    <a:pt x="57156" y="665"/>
                    <a:pt x="57120" y="658"/>
                    <a:pt x="57086" y="658"/>
                  </a:cubicBezTo>
                  <a:cubicBezTo>
                    <a:pt x="57025" y="658"/>
                    <a:pt x="56972" y="682"/>
                    <a:pt x="56926" y="682"/>
                  </a:cubicBezTo>
                  <a:cubicBezTo>
                    <a:pt x="56896" y="682"/>
                    <a:pt x="56869" y="673"/>
                    <a:pt x="56845" y="642"/>
                  </a:cubicBezTo>
                  <a:cubicBezTo>
                    <a:pt x="56841" y="641"/>
                    <a:pt x="56837" y="641"/>
                    <a:pt x="56833" y="641"/>
                  </a:cubicBezTo>
                  <a:cubicBezTo>
                    <a:pt x="56776" y="641"/>
                    <a:pt x="56734" y="758"/>
                    <a:pt x="56701" y="758"/>
                  </a:cubicBezTo>
                  <a:cubicBezTo>
                    <a:pt x="56689" y="758"/>
                    <a:pt x="56678" y="742"/>
                    <a:pt x="56668" y="701"/>
                  </a:cubicBezTo>
                  <a:cubicBezTo>
                    <a:pt x="56650" y="672"/>
                    <a:pt x="56637" y="663"/>
                    <a:pt x="56627" y="663"/>
                  </a:cubicBezTo>
                  <a:cubicBezTo>
                    <a:pt x="56608" y="663"/>
                    <a:pt x="56602" y="700"/>
                    <a:pt x="56601" y="710"/>
                  </a:cubicBezTo>
                  <a:cubicBezTo>
                    <a:pt x="56601" y="706"/>
                    <a:pt x="56603" y="693"/>
                    <a:pt x="56603" y="669"/>
                  </a:cubicBezTo>
                  <a:cubicBezTo>
                    <a:pt x="56603" y="542"/>
                    <a:pt x="56607" y="491"/>
                    <a:pt x="56600" y="491"/>
                  </a:cubicBezTo>
                  <a:cubicBezTo>
                    <a:pt x="56595" y="491"/>
                    <a:pt x="56583" y="528"/>
                    <a:pt x="56556" y="589"/>
                  </a:cubicBezTo>
                  <a:cubicBezTo>
                    <a:pt x="56547" y="619"/>
                    <a:pt x="56538" y="630"/>
                    <a:pt x="56526" y="630"/>
                  </a:cubicBezTo>
                  <a:cubicBezTo>
                    <a:pt x="56502" y="630"/>
                    <a:pt x="56470" y="584"/>
                    <a:pt x="56430" y="584"/>
                  </a:cubicBezTo>
                  <a:cubicBezTo>
                    <a:pt x="56421" y="584"/>
                    <a:pt x="56412" y="587"/>
                    <a:pt x="56402" y="593"/>
                  </a:cubicBezTo>
                  <a:cubicBezTo>
                    <a:pt x="56390" y="561"/>
                    <a:pt x="56379" y="551"/>
                    <a:pt x="56367" y="551"/>
                  </a:cubicBezTo>
                  <a:cubicBezTo>
                    <a:pt x="56348" y="551"/>
                    <a:pt x="56328" y="579"/>
                    <a:pt x="56305" y="579"/>
                  </a:cubicBezTo>
                  <a:cubicBezTo>
                    <a:pt x="56293" y="579"/>
                    <a:pt x="56280" y="570"/>
                    <a:pt x="56266" y="544"/>
                  </a:cubicBezTo>
                  <a:cubicBezTo>
                    <a:pt x="56247" y="566"/>
                    <a:pt x="56227" y="578"/>
                    <a:pt x="56206" y="578"/>
                  </a:cubicBezTo>
                  <a:cubicBezTo>
                    <a:pt x="56169" y="578"/>
                    <a:pt x="56129" y="543"/>
                    <a:pt x="56084" y="468"/>
                  </a:cubicBezTo>
                  <a:cubicBezTo>
                    <a:pt x="56026" y="501"/>
                    <a:pt x="55972" y="453"/>
                    <a:pt x="55925" y="553"/>
                  </a:cubicBezTo>
                  <a:cubicBezTo>
                    <a:pt x="55916" y="587"/>
                    <a:pt x="55907" y="600"/>
                    <a:pt x="55897" y="600"/>
                  </a:cubicBezTo>
                  <a:cubicBezTo>
                    <a:pt x="55867" y="600"/>
                    <a:pt x="55836" y="464"/>
                    <a:pt x="55808" y="464"/>
                  </a:cubicBezTo>
                  <a:cubicBezTo>
                    <a:pt x="55800" y="464"/>
                    <a:pt x="55793" y="474"/>
                    <a:pt x="55786" y="502"/>
                  </a:cubicBezTo>
                  <a:cubicBezTo>
                    <a:pt x="55758" y="538"/>
                    <a:pt x="55732" y="547"/>
                    <a:pt x="55707" y="547"/>
                  </a:cubicBezTo>
                  <a:cubicBezTo>
                    <a:pt x="55679" y="547"/>
                    <a:pt x="55653" y="536"/>
                    <a:pt x="55629" y="536"/>
                  </a:cubicBezTo>
                  <a:cubicBezTo>
                    <a:pt x="55610" y="536"/>
                    <a:pt x="55591" y="543"/>
                    <a:pt x="55575" y="568"/>
                  </a:cubicBezTo>
                  <a:cubicBezTo>
                    <a:pt x="55561" y="573"/>
                    <a:pt x="55548" y="576"/>
                    <a:pt x="55535" y="576"/>
                  </a:cubicBezTo>
                  <a:cubicBezTo>
                    <a:pt x="55440" y="576"/>
                    <a:pt x="55372" y="444"/>
                    <a:pt x="55315" y="402"/>
                  </a:cubicBezTo>
                  <a:lnTo>
                    <a:pt x="55315" y="402"/>
                  </a:lnTo>
                  <a:cubicBezTo>
                    <a:pt x="55341" y="428"/>
                    <a:pt x="55209" y="558"/>
                    <a:pt x="55153" y="558"/>
                  </a:cubicBezTo>
                  <a:cubicBezTo>
                    <a:pt x="55131" y="558"/>
                    <a:pt x="55120" y="539"/>
                    <a:pt x="55133" y="488"/>
                  </a:cubicBezTo>
                  <a:lnTo>
                    <a:pt x="55133" y="488"/>
                  </a:lnTo>
                  <a:cubicBezTo>
                    <a:pt x="55108" y="554"/>
                    <a:pt x="55078" y="574"/>
                    <a:pt x="55044" y="574"/>
                  </a:cubicBezTo>
                  <a:cubicBezTo>
                    <a:pt x="54996" y="574"/>
                    <a:pt x="54938" y="536"/>
                    <a:pt x="54866" y="534"/>
                  </a:cubicBezTo>
                  <a:cubicBezTo>
                    <a:pt x="54857" y="526"/>
                    <a:pt x="54847" y="523"/>
                    <a:pt x="54837" y="523"/>
                  </a:cubicBezTo>
                  <a:cubicBezTo>
                    <a:pt x="54807" y="523"/>
                    <a:pt x="54775" y="552"/>
                    <a:pt x="54739" y="552"/>
                  </a:cubicBezTo>
                  <a:cubicBezTo>
                    <a:pt x="54725" y="552"/>
                    <a:pt x="54711" y="548"/>
                    <a:pt x="54697" y="537"/>
                  </a:cubicBezTo>
                  <a:cubicBezTo>
                    <a:pt x="54667" y="518"/>
                    <a:pt x="54636" y="504"/>
                    <a:pt x="54602" y="504"/>
                  </a:cubicBezTo>
                  <a:cubicBezTo>
                    <a:pt x="54563" y="504"/>
                    <a:pt x="54520" y="523"/>
                    <a:pt x="54475" y="576"/>
                  </a:cubicBezTo>
                  <a:cubicBezTo>
                    <a:pt x="54440" y="523"/>
                    <a:pt x="54406" y="498"/>
                    <a:pt x="54373" y="498"/>
                  </a:cubicBezTo>
                  <a:cubicBezTo>
                    <a:pt x="54325" y="498"/>
                    <a:pt x="54279" y="550"/>
                    <a:pt x="54235" y="646"/>
                  </a:cubicBezTo>
                  <a:cubicBezTo>
                    <a:pt x="54225" y="685"/>
                    <a:pt x="54214" y="697"/>
                    <a:pt x="54204" y="697"/>
                  </a:cubicBezTo>
                  <a:cubicBezTo>
                    <a:pt x="54184" y="697"/>
                    <a:pt x="54164" y="655"/>
                    <a:pt x="54146" y="655"/>
                  </a:cubicBezTo>
                  <a:cubicBezTo>
                    <a:pt x="54137" y="655"/>
                    <a:pt x="54128" y="664"/>
                    <a:pt x="54120" y="692"/>
                  </a:cubicBezTo>
                  <a:cubicBezTo>
                    <a:pt x="54100" y="712"/>
                    <a:pt x="54081" y="786"/>
                    <a:pt x="54061" y="786"/>
                  </a:cubicBezTo>
                  <a:cubicBezTo>
                    <a:pt x="54045" y="786"/>
                    <a:pt x="54028" y="739"/>
                    <a:pt x="54008" y="581"/>
                  </a:cubicBezTo>
                  <a:cubicBezTo>
                    <a:pt x="53994" y="606"/>
                    <a:pt x="53980" y="615"/>
                    <a:pt x="53966" y="615"/>
                  </a:cubicBezTo>
                  <a:cubicBezTo>
                    <a:pt x="53919" y="615"/>
                    <a:pt x="53871" y="514"/>
                    <a:pt x="53827" y="514"/>
                  </a:cubicBezTo>
                  <a:cubicBezTo>
                    <a:pt x="53818" y="514"/>
                    <a:pt x="53809" y="519"/>
                    <a:pt x="53800" y="529"/>
                  </a:cubicBezTo>
                  <a:cubicBezTo>
                    <a:pt x="53782" y="498"/>
                    <a:pt x="53766" y="487"/>
                    <a:pt x="53750" y="487"/>
                  </a:cubicBezTo>
                  <a:cubicBezTo>
                    <a:pt x="53702" y="487"/>
                    <a:pt x="53657" y="591"/>
                    <a:pt x="53613" y="604"/>
                  </a:cubicBezTo>
                  <a:cubicBezTo>
                    <a:pt x="53603" y="616"/>
                    <a:pt x="53594" y="621"/>
                    <a:pt x="53584" y="621"/>
                  </a:cubicBezTo>
                  <a:cubicBezTo>
                    <a:pt x="53556" y="621"/>
                    <a:pt x="53528" y="580"/>
                    <a:pt x="53502" y="580"/>
                  </a:cubicBezTo>
                  <a:cubicBezTo>
                    <a:pt x="53482" y="580"/>
                    <a:pt x="53463" y="603"/>
                    <a:pt x="53446" y="680"/>
                  </a:cubicBezTo>
                  <a:cubicBezTo>
                    <a:pt x="53444" y="680"/>
                    <a:pt x="53442" y="680"/>
                    <a:pt x="53440" y="680"/>
                  </a:cubicBezTo>
                  <a:cubicBezTo>
                    <a:pt x="53411" y="680"/>
                    <a:pt x="53384" y="712"/>
                    <a:pt x="53357" y="712"/>
                  </a:cubicBezTo>
                  <a:cubicBezTo>
                    <a:pt x="53337" y="712"/>
                    <a:pt x="53317" y="693"/>
                    <a:pt x="53296" y="626"/>
                  </a:cubicBezTo>
                  <a:cubicBezTo>
                    <a:pt x="53272" y="599"/>
                    <a:pt x="53249" y="590"/>
                    <a:pt x="53227" y="590"/>
                  </a:cubicBezTo>
                  <a:cubicBezTo>
                    <a:pt x="53183" y="590"/>
                    <a:pt x="53143" y="626"/>
                    <a:pt x="53107" y="626"/>
                  </a:cubicBezTo>
                  <a:cubicBezTo>
                    <a:pt x="53091" y="626"/>
                    <a:pt x="53076" y="619"/>
                    <a:pt x="53062" y="600"/>
                  </a:cubicBezTo>
                  <a:cubicBezTo>
                    <a:pt x="53039" y="728"/>
                    <a:pt x="53017" y="766"/>
                    <a:pt x="52997" y="766"/>
                  </a:cubicBezTo>
                  <a:cubicBezTo>
                    <a:pt x="52965" y="766"/>
                    <a:pt x="52938" y="677"/>
                    <a:pt x="52918" y="677"/>
                  </a:cubicBezTo>
                  <a:cubicBezTo>
                    <a:pt x="52890" y="657"/>
                    <a:pt x="52872" y="627"/>
                    <a:pt x="52867" y="593"/>
                  </a:cubicBezTo>
                  <a:lnTo>
                    <a:pt x="52867" y="593"/>
                  </a:lnTo>
                  <a:cubicBezTo>
                    <a:pt x="52868" y="644"/>
                    <a:pt x="52869" y="658"/>
                    <a:pt x="52868" y="658"/>
                  </a:cubicBezTo>
                  <a:cubicBezTo>
                    <a:pt x="52868" y="658"/>
                    <a:pt x="52866" y="644"/>
                    <a:pt x="52864" y="644"/>
                  </a:cubicBezTo>
                  <a:cubicBezTo>
                    <a:pt x="52862" y="644"/>
                    <a:pt x="52860" y="650"/>
                    <a:pt x="52858" y="669"/>
                  </a:cubicBezTo>
                  <a:cubicBezTo>
                    <a:pt x="52847" y="619"/>
                    <a:pt x="52829" y="577"/>
                    <a:pt x="52797" y="577"/>
                  </a:cubicBezTo>
                  <a:cubicBezTo>
                    <a:pt x="52791" y="577"/>
                    <a:pt x="52786" y="578"/>
                    <a:pt x="52779" y="581"/>
                  </a:cubicBezTo>
                  <a:cubicBezTo>
                    <a:pt x="52761" y="575"/>
                    <a:pt x="52737" y="483"/>
                    <a:pt x="52710" y="483"/>
                  </a:cubicBezTo>
                  <a:cubicBezTo>
                    <a:pt x="52705" y="483"/>
                    <a:pt x="52699" y="487"/>
                    <a:pt x="52694" y="495"/>
                  </a:cubicBezTo>
                  <a:cubicBezTo>
                    <a:pt x="52680" y="521"/>
                    <a:pt x="52666" y="614"/>
                    <a:pt x="52649" y="614"/>
                  </a:cubicBezTo>
                  <a:cubicBezTo>
                    <a:pt x="52646" y="614"/>
                    <a:pt x="52643" y="610"/>
                    <a:pt x="52639" y="603"/>
                  </a:cubicBezTo>
                  <a:cubicBezTo>
                    <a:pt x="52629" y="571"/>
                    <a:pt x="52620" y="564"/>
                    <a:pt x="52610" y="564"/>
                  </a:cubicBezTo>
                  <a:cubicBezTo>
                    <a:pt x="52603" y="564"/>
                    <a:pt x="52596" y="568"/>
                    <a:pt x="52589" y="568"/>
                  </a:cubicBezTo>
                  <a:cubicBezTo>
                    <a:pt x="52583" y="568"/>
                    <a:pt x="52577" y="565"/>
                    <a:pt x="52571" y="557"/>
                  </a:cubicBezTo>
                  <a:cubicBezTo>
                    <a:pt x="52552" y="608"/>
                    <a:pt x="52532" y="675"/>
                    <a:pt x="52510" y="675"/>
                  </a:cubicBezTo>
                  <a:cubicBezTo>
                    <a:pt x="52504" y="675"/>
                    <a:pt x="52498" y="670"/>
                    <a:pt x="52492" y="657"/>
                  </a:cubicBezTo>
                  <a:cubicBezTo>
                    <a:pt x="52485" y="660"/>
                    <a:pt x="52478" y="662"/>
                    <a:pt x="52471" y="662"/>
                  </a:cubicBezTo>
                  <a:cubicBezTo>
                    <a:pt x="52447" y="662"/>
                    <a:pt x="52423" y="645"/>
                    <a:pt x="52396" y="605"/>
                  </a:cubicBezTo>
                  <a:cubicBezTo>
                    <a:pt x="52345" y="570"/>
                    <a:pt x="52286" y="448"/>
                    <a:pt x="52224" y="448"/>
                  </a:cubicBezTo>
                  <a:cubicBezTo>
                    <a:pt x="52204" y="448"/>
                    <a:pt x="52183" y="461"/>
                    <a:pt x="52162" y="496"/>
                  </a:cubicBezTo>
                  <a:cubicBezTo>
                    <a:pt x="52077" y="486"/>
                    <a:pt x="52012" y="455"/>
                    <a:pt x="51962" y="455"/>
                  </a:cubicBezTo>
                  <a:cubicBezTo>
                    <a:pt x="51943" y="455"/>
                    <a:pt x="51925" y="460"/>
                    <a:pt x="51910" y="472"/>
                  </a:cubicBezTo>
                  <a:cubicBezTo>
                    <a:pt x="51908" y="472"/>
                    <a:pt x="51906" y="471"/>
                    <a:pt x="51904" y="471"/>
                  </a:cubicBezTo>
                  <a:cubicBezTo>
                    <a:pt x="51872" y="471"/>
                    <a:pt x="51847" y="488"/>
                    <a:pt x="51827" y="488"/>
                  </a:cubicBezTo>
                  <a:cubicBezTo>
                    <a:pt x="51814" y="488"/>
                    <a:pt x="51803" y="482"/>
                    <a:pt x="51792" y="461"/>
                  </a:cubicBezTo>
                  <a:cubicBezTo>
                    <a:pt x="51780" y="459"/>
                    <a:pt x="51769" y="457"/>
                    <a:pt x="51757" y="457"/>
                  </a:cubicBezTo>
                  <a:cubicBezTo>
                    <a:pt x="51716" y="457"/>
                    <a:pt x="51671" y="477"/>
                    <a:pt x="51559" y="534"/>
                  </a:cubicBezTo>
                  <a:cubicBezTo>
                    <a:pt x="51542" y="577"/>
                    <a:pt x="51524" y="591"/>
                    <a:pt x="51503" y="591"/>
                  </a:cubicBezTo>
                  <a:cubicBezTo>
                    <a:pt x="51458" y="591"/>
                    <a:pt x="51404" y="527"/>
                    <a:pt x="51341" y="527"/>
                  </a:cubicBezTo>
                  <a:cubicBezTo>
                    <a:pt x="51310" y="527"/>
                    <a:pt x="51277" y="542"/>
                    <a:pt x="51242" y="586"/>
                  </a:cubicBezTo>
                  <a:cubicBezTo>
                    <a:pt x="51205" y="596"/>
                    <a:pt x="51165" y="600"/>
                    <a:pt x="51122" y="600"/>
                  </a:cubicBezTo>
                  <a:cubicBezTo>
                    <a:pt x="50996" y="600"/>
                    <a:pt x="50842" y="563"/>
                    <a:pt x="50654" y="515"/>
                  </a:cubicBezTo>
                  <a:cubicBezTo>
                    <a:pt x="50555" y="507"/>
                    <a:pt x="50469" y="502"/>
                    <a:pt x="50394" y="501"/>
                  </a:cubicBezTo>
                  <a:lnTo>
                    <a:pt x="50394" y="501"/>
                  </a:lnTo>
                  <a:cubicBezTo>
                    <a:pt x="50394" y="509"/>
                    <a:pt x="50391" y="516"/>
                    <a:pt x="50382" y="516"/>
                  </a:cubicBezTo>
                  <a:cubicBezTo>
                    <a:pt x="50375" y="516"/>
                    <a:pt x="50366" y="512"/>
                    <a:pt x="50353" y="502"/>
                  </a:cubicBezTo>
                  <a:lnTo>
                    <a:pt x="50322" y="502"/>
                  </a:lnTo>
                  <a:lnTo>
                    <a:pt x="50324" y="501"/>
                  </a:lnTo>
                  <a:cubicBezTo>
                    <a:pt x="50318" y="501"/>
                    <a:pt x="50312" y="501"/>
                    <a:pt x="50307" y="501"/>
                  </a:cubicBezTo>
                  <a:cubicBezTo>
                    <a:pt x="50247" y="501"/>
                    <a:pt x="50187" y="507"/>
                    <a:pt x="50128" y="519"/>
                  </a:cubicBezTo>
                  <a:cubicBezTo>
                    <a:pt x="50102" y="519"/>
                    <a:pt x="50077" y="515"/>
                    <a:pt x="50051" y="510"/>
                  </a:cubicBezTo>
                  <a:cubicBezTo>
                    <a:pt x="50024" y="538"/>
                    <a:pt x="49996" y="548"/>
                    <a:pt x="49965" y="548"/>
                  </a:cubicBezTo>
                  <a:cubicBezTo>
                    <a:pt x="49893" y="548"/>
                    <a:pt x="49809" y="492"/>
                    <a:pt x="49709" y="492"/>
                  </a:cubicBezTo>
                  <a:cubicBezTo>
                    <a:pt x="49680" y="492"/>
                    <a:pt x="49649" y="497"/>
                    <a:pt x="49616" y="510"/>
                  </a:cubicBezTo>
                  <a:cubicBezTo>
                    <a:pt x="49556" y="514"/>
                    <a:pt x="49491" y="587"/>
                    <a:pt x="49418" y="587"/>
                  </a:cubicBezTo>
                  <a:cubicBezTo>
                    <a:pt x="49376" y="587"/>
                    <a:pt x="49332" y="563"/>
                    <a:pt x="49284" y="487"/>
                  </a:cubicBezTo>
                  <a:cubicBezTo>
                    <a:pt x="49257" y="478"/>
                    <a:pt x="49230" y="475"/>
                    <a:pt x="49201" y="475"/>
                  </a:cubicBezTo>
                  <a:cubicBezTo>
                    <a:pt x="49146" y="475"/>
                    <a:pt x="49088" y="486"/>
                    <a:pt x="49026" y="486"/>
                  </a:cubicBezTo>
                  <a:cubicBezTo>
                    <a:pt x="48969" y="486"/>
                    <a:pt x="48908" y="476"/>
                    <a:pt x="48844" y="439"/>
                  </a:cubicBezTo>
                  <a:cubicBezTo>
                    <a:pt x="48821" y="422"/>
                    <a:pt x="48799" y="416"/>
                    <a:pt x="48779" y="416"/>
                  </a:cubicBezTo>
                  <a:cubicBezTo>
                    <a:pt x="48705" y="416"/>
                    <a:pt x="48645" y="498"/>
                    <a:pt x="48594" y="498"/>
                  </a:cubicBezTo>
                  <a:cubicBezTo>
                    <a:pt x="48580" y="498"/>
                    <a:pt x="48567" y="492"/>
                    <a:pt x="48554" y="475"/>
                  </a:cubicBezTo>
                  <a:cubicBezTo>
                    <a:pt x="48498" y="433"/>
                    <a:pt x="48457" y="390"/>
                    <a:pt x="48426" y="390"/>
                  </a:cubicBezTo>
                  <a:cubicBezTo>
                    <a:pt x="48417" y="390"/>
                    <a:pt x="48408" y="394"/>
                    <a:pt x="48401" y="403"/>
                  </a:cubicBezTo>
                  <a:cubicBezTo>
                    <a:pt x="48349" y="394"/>
                    <a:pt x="48333" y="377"/>
                    <a:pt x="48323" y="377"/>
                  </a:cubicBezTo>
                  <a:cubicBezTo>
                    <a:pt x="48320" y="377"/>
                    <a:pt x="48318" y="378"/>
                    <a:pt x="48316" y="381"/>
                  </a:cubicBezTo>
                  <a:cubicBezTo>
                    <a:pt x="48313" y="371"/>
                    <a:pt x="48309" y="367"/>
                    <a:pt x="48305" y="367"/>
                  </a:cubicBezTo>
                  <a:cubicBezTo>
                    <a:pt x="48291" y="367"/>
                    <a:pt x="48265" y="416"/>
                    <a:pt x="48194" y="417"/>
                  </a:cubicBezTo>
                  <a:cubicBezTo>
                    <a:pt x="48161" y="377"/>
                    <a:pt x="48121" y="313"/>
                    <a:pt x="48071" y="313"/>
                  </a:cubicBezTo>
                  <a:cubicBezTo>
                    <a:pt x="48047" y="313"/>
                    <a:pt x="48022" y="327"/>
                    <a:pt x="47994" y="363"/>
                  </a:cubicBezTo>
                  <a:cubicBezTo>
                    <a:pt x="47941" y="356"/>
                    <a:pt x="47879" y="343"/>
                    <a:pt x="47806" y="343"/>
                  </a:cubicBezTo>
                  <a:cubicBezTo>
                    <a:pt x="47755" y="343"/>
                    <a:pt x="47698" y="350"/>
                    <a:pt x="47636" y="369"/>
                  </a:cubicBezTo>
                  <a:cubicBezTo>
                    <a:pt x="47491" y="309"/>
                    <a:pt x="47381" y="283"/>
                    <a:pt x="47298" y="283"/>
                  </a:cubicBezTo>
                  <a:cubicBezTo>
                    <a:pt x="47208" y="283"/>
                    <a:pt x="47150" y="314"/>
                    <a:pt x="47115" y="367"/>
                  </a:cubicBezTo>
                  <a:cubicBezTo>
                    <a:pt x="47108" y="376"/>
                    <a:pt x="47102" y="384"/>
                    <a:pt x="47097" y="390"/>
                  </a:cubicBezTo>
                  <a:cubicBezTo>
                    <a:pt x="47104" y="407"/>
                    <a:pt x="47104" y="425"/>
                    <a:pt x="47087" y="433"/>
                  </a:cubicBezTo>
                  <a:cubicBezTo>
                    <a:pt x="47081" y="447"/>
                    <a:pt x="47073" y="453"/>
                    <a:pt x="47064" y="453"/>
                  </a:cubicBezTo>
                  <a:cubicBezTo>
                    <a:pt x="47017" y="453"/>
                    <a:pt x="46921" y="330"/>
                    <a:pt x="46739" y="330"/>
                  </a:cubicBezTo>
                  <a:cubicBezTo>
                    <a:pt x="46736" y="330"/>
                    <a:pt x="46734" y="330"/>
                    <a:pt x="46732" y="330"/>
                  </a:cubicBezTo>
                  <a:cubicBezTo>
                    <a:pt x="46538" y="361"/>
                    <a:pt x="46428" y="404"/>
                    <a:pt x="46371" y="404"/>
                  </a:cubicBezTo>
                  <a:cubicBezTo>
                    <a:pt x="46362" y="404"/>
                    <a:pt x="46354" y="403"/>
                    <a:pt x="46347" y="400"/>
                  </a:cubicBezTo>
                  <a:cubicBezTo>
                    <a:pt x="46313" y="394"/>
                    <a:pt x="46312" y="353"/>
                    <a:pt x="46328" y="353"/>
                  </a:cubicBezTo>
                  <a:cubicBezTo>
                    <a:pt x="46335" y="353"/>
                    <a:pt x="46345" y="360"/>
                    <a:pt x="46356" y="380"/>
                  </a:cubicBezTo>
                  <a:cubicBezTo>
                    <a:pt x="46376" y="360"/>
                    <a:pt x="46401" y="355"/>
                    <a:pt x="46425" y="355"/>
                  </a:cubicBezTo>
                  <a:cubicBezTo>
                    <a:pt x="46453" y="355"/>
                    <a:pt x="46479" y="362"/>
                    <a:pt x="46490" y="362"/>
                  </a:cubicBezTo>
                  <a:cubicBezTo>
                    <a:pt x="46504" y="362"/>
                    <a:pt x="46493" y="349"/>
                    <a:pt x="46430" y="288"/>
                  </a:cubicBezTo>
                  <a:cubicBezTo>
                    <a:pt x="46397" y="276"/>
                    <a:pt x="46364" y="273"/>
                    <a:pt x="46330" y="273"/>
                  </a:cubicBezTo>
                  <a:cubicBezTo>
                    <a:pt x="46295" y="273"/>
                    <a:pt x="46260" y="276"/>
                    <a:pt x="46223" y="276"/>
                  </a:cubicBezTo>
                  <a:cubicBezTo>
                    <a:pt x="46186" y="276"/>
                    <a:pt x="46147" y="273"/>
                    <a:pt x="46106" y="260"/>
                  </a:cubicBezTo>
                  <a:cubicBezTo>
                    <a:pt x="45985" y="365"/>
                    <a:pt x="45840" y="407"/>
                    <a:pt x="45651" y="413"/>
                  </a:cubicBezTo>
                  <a:cubicBezTo>
                    <a:pt x="45642" y="415"/>
                    <a:pt x="45632" y="416"/>
                    <a:pt x="45622" y="416"/>
                  </a:cubicBezTo>
                  <a:cubicBezTo>
                    <a:pt x="45545" y="416"/>
                    <a:pt x="45462" y="372"/>
                    <a:pt x="45371" y="372"/>
                  </a:cubicBezTo>
                  <a:cubicBezTo>
                    <a:pt x="45357" y="372"/>
                    <a:pt x="45343" y="373"/>
                    <a:pt x="45329" y="375"/>
                  </a:cubicBezTo>
                  <a:cubicBezTo>
                    <a:pt x="45295" y="379"/>
                    <a:pt x="45258" y="381"/>
                    <a:pt x="45221" y="381"/>
                  </a:cubicBezTo>
                  <a:cubicBezTo>
                    <a:pt x="45130" y="381"/>
                    <a:pt x="45031" y="369"/>
                    <a:pt x="44924" y="346"/>
                  </a:cubicBezTo>
                  <a:cubicBezTo>
                    <a:pt x="44773" y="370"/>
                    <a:pt x="44674" y="390"/>
                    <a:pt x="44605" y="503"/>
                  </a:cubicBezTo>
                  <a:cubicBezTo>
                    <a:pt x="44572" y="488"/>
                    <a:pt x="44545" y="477"/>
                    <a:pt x="44524" y="477"/>
                  </a:cubicBezTo>
                  <a:cubicBezTo>
                    <a:pt x="44501" y="477"/>
                    <a:pt x="44483" y="490"/>
                    <a:pt x="44469" y="524"/>
                  </a:cubicBezTo>
                  <a:cubicBezTo>
                    <a:pt x="44434" y="521"/>
                    <a:pt x="44415" y="472"/>
                    <a:pt x="44375" y="472"/>
                  </a:cubicBezTo>
                  <a:cubicBezTo>
                    <a:pt x="44353" y="472"/>
                    <a:pt x="44323" y="487"/>
                    <a:pt x="44280" y="535"/>
                  </a:cubicBezTo>
                  <a:cubicBezTo>
                    <a:pt x="44220" y="593"/>
                    <a:pt x="44130" y="577"/>
                    <a:pt x="43993" y="586"/>
                  </a:cubicBezTo>
                  <a:cubicBezTo>
                    <a:pt x="43928" y="552"/>
                    <a:pt x="43857" y="534"/>
                    <a:pt x="43783" y="534"/>
                  </a:cubicBezTo>
                  <a:cubicBezTo>
                    <a:pt x="43772" y="534"/>
                    <a:pt x="43760" y="534"/>
                    <a:pt x="43749" y="535"/>
                  </a:cubicBezTo>
                  <a:cubicBezTo>
                    <a:pt x="43655" y="540"/>
                    <a:pt x="43546" y="524"/>
                    <a:pt x="43422" y="627"/>
                  </a:cubicBezTo>
                  <a:cubicBezTo>
                    <a:pt x="43390" y="639"/>
                    <a:pt x="43359" y="643"/>
                    <a:pt x="43328" y="643"/>
                  </a:cubicBezTo>
                  <a:cubicBezTo>
                    <a:pt x="43279" y="643"/>
                    <a:pt x="43232" y="633"/>
                    <a:pt x="43188" y="633"/>
                  </a:cubicBezTo>
                  <a:cubicBezTo>
                    <a:pt x="43155" y="633"/>
                    <a:pt x="43124" y="639"/>
                    <a:pt x="43095" y="659"/>
                  </a:cubicBezTo>
                  <a:cubicBezTo>
                    <a:pt x="43021" y="656"/>
                    <a:pt x="42955" y="634"/>
                    <a:pt x="42898" y="634"/>
                  </a:cubicBezTo>
                  <a:cubicBezTo>
                    <a:pt x="42883" y="634"/>
                    <a:pt x="42869" y="636"/>
                    <a:pt x="42855" y="640"/>
                  </a:cubicBezTo>
                  <a:cubicBezTo>
                    <a:pt x="42794" y="601"/>
                    <a:pt x="42744" y="592"/>
                    <a:pt x="42704" y="592"/>
                  </a:cubicBezTo>
                  <a:cubicBezTo>
                    <a:pt x="42662" y="592"/>
                    <a:pt x="42630" y="602"/>
                    <a:pt x="42606" y="602"/>
                  </a:cubicBezTo>
                  <a:cubicBezTo>
                    <a:pt x="42603" y="602"/>
                    <a:pt x="42600" y="602"/>
                    <a:pt x="42596" y="601"/>
                  </a:cubicBezTo>
                  <a:cubicBezTo>
                    <a:pt x="42546" y="586"/>
                    <a:pt x="42550" y="523"/>
                    <a:pt x="42553" y="523"/>
                  </a:cubicBezTo>
                  <a:lnTo>
                    <a:pt x="42553" y="523"/>
                  </a:lnTo>
                  <a:cubicBezTo>
                    <a:pt x="42554" y="523"/>
                    <a:pt x="42554" y="523"/>
                    <a:pt x="42554" y="525"/>
                  </a:cubicBezTo>
                  <a:cubicBezTo>
                    <a:pt x="42556" y="517"/>
                    <a:pt x="42559" y="515"/>
                    <a:pt x="42562" y="515"/>
                  </a:cubicBezTo>
                  <a:cubicBezTo>
                    <a:pt x="42571" y="515"/>
                    <a:pt x="42586" y="544"/>
                    <a:pt x="42602" y="544"/>
                  </a:cubicBezTo>
                  <a:cubicBezTo>
                    <a:pt x="42614" y="544"/>
                    <a:pt x="42626" y="531"/>
                    <a:pt x="42638" y="487"/>
                  </a:cubicBezTo>
                  <a:cubicBezTo>
                    <a:pt x="42717" y="482"/>
                    <a:pt x="42817" y="481"/>
                    <a:pt x="42815" y="395"/>
                  </a:cubicBezTo>
                  <a:cubicBezTo>
                    <a:pt x="42815" y="386"/>
                    <a:pt x="42813" y="382"/>
                    <a:pt x="42809" y="382"/>
                  </a:cubicBezTo>
                  <a:cubicBezTo>
                    <a:pt x="42795" y="382"/>
                    <a:pt x="42754" y="436"/>
                    <a:pt x="42696" y="436"/>
                  </a:cubicBezTo>
                  <a:cubicBezTo>
                    <a:pt x="42689" y="436"/>
                    <a:pt x="42682" y="435"/>
                    <a:pt x="42675" y="433"/>
                  </a:cubicBezTo>
                  <a:cubicBezTo>
                    <a:pt x="42658" y="421"/>
                    <a:pt x="42640" y="416"/>
                    <a:pt x="42621" y="416"/>
                  </a:cubicBezTo>
                  <a:cubicBezTo>
                    <a:pt x="42544" y="416"/>
                    <a:pt x="42456" y="497"/>
                    <a:pt x="42366" y="523"/>
                  </a:cubicBezTo>
                  <a:cubicBezTo>
                    <a:pt x="42254" y="570"/>
                    <a:pt x="42141" y="567"/>
                    <a:pt x="42056" y="575"/>
                  </a:cubicBezTo>
                  <a:cubicBezTo>
                    <a:pt x="42042" y="566"/>
                    <a:pt x="42029" y="562"/>
                    <a:pt x="42017" y="562"/>
                  </a:cubicBezTo>
                  <a:cubicBezTo>
                    <a:pt x="41966" y="562"/>
                    <a:pt x="41932" y="626"/>
                    <a:pt x="41920" y="626"/>
                  </a:cubicBezTo>
                  <a:cubicBezTo>
                    <a:pt x="41917" y="626"/>
                    <a:pt x="41916" y="622"/>
                    <a:pt x="41916" y="614"/>
                  </a:cubicBezTo>
                  <a:lnTo>
                    <a:pt x="41916" y="614"/>
                  </a:lnTo>
                  <a:cubicBezTo>
                    <a:pt x="41916" y="637"/>
                    <a:pt x="41900" y="644"/>
                    <a:pt x="41872" y="644"/>
                  </a:cubicBezTo>
                  <a:cubicBezTo>
                    <a:pt x="41815" y="644"/>
                    <a:pt x="41710" y="614"/>
                    <a:pt x="41587" y="614"/>
                  </a:cubicBezTo>
                  <a:cubicBezTo>
                    <a:pt x="41584" y="614"/>
                    <a:pt x="41581" y="614"/>
                    <a:pt x="41577" y="614"/>
                  </a:cubicBezTo>
                  <a:cubicBezTo>
                    <a:pt x="41541" y="623"/>
                    <a:pt x="41504" y="626"/>
                    <a:pt x="41466" y="626"/>
                  </a:cubicBezTo>
                  <a:cubicBezTo>
                    <a:pt x="41418" y="626"/>
                    <a:pt x="41370" y="622"/>
                    <a:pt x="41322" y="622"/>
                  </a:cubicBezTo>
                  <a:cubicBezTo>
                    <a:pt x="41308" y="622"/>
                    <a:pt x="41294" y="622"/>
                    <a:pt x="41281" y="623"/>
                  </a:cubicBezTo>
                  <a:cubicBezTo>
                    <a:pt x="41224" y="632"/>
                    <a:pt x="41170" y="651"/>
                    <a:pt x="41119" y="651"/>
                  </a:cubicBezTo>
                  <a:cubicBezTo>
                    <a:pt x="41081" y="651"/>
                    <a:pt x="41045" y="641"/>
                    <a:pt x="41012" y="607"/>
                  </a:cubicBezTo>
                  <a:cubicBezTo>
                    <a:pt x="40969" y="648"/>
                    <a:pt x="40932" y="660"/>
                    <a:pt x="40895" y="660"/>
                  </a:cubicBezTo>
                  <a:cubicBezTo>
                    <a:pt x="40845" y="660"/>
                    <a:pt x="40795" y="638"/>
                    <a:pt x="40730" y="632"/>
                  </a:cubicBezTo>
                  <a:cubicBezTo>
                    <a:pt x="40673" y="664"/>
                    <a:pt x="40603" y="636"/>
                    <a:pt x="40511" y="682"/>
                  </a:cubicBezTo>
                  <a:cubicBezTo>
                    <a:pt x="40460" y="695"/>
                    <a:pt x="40402" y="704"/>
                    <a:pt x="40335" y="704"/>
                  </a:cubicBezTo>
                  <a:cubicBezTo>
                    <a:pt x="40282" y="704"/>
                    <a:pt x="40223" y="698"/>
                    <a:pt x="40157" y="684"/>
                  </a:cubicBezTo>
                  <a:cubicBezTo>
                    <a:pt x="40133" y="675"/>
                    <a:pt x="40108" y="672"/>
                    <a:pt x="40082" y="672"/>
                  </a:cubicBezTo>
                  <a:cubicBezTo>
                    <a:pt x="39992" y="672"/>
                    <a:pt x="39892" y="713"/>
                    <a:pt x="39778" y="713"/>
                  </a:cubicBezTo>
                  <a:cubicBezTo>
                    <a:pt x="39725" y="713"/>
                    <a:pt x="39668" y="704"/>
                    <a:pt x="39609" y="678"/>
                  </a:cubicBezTo>
                  <a:cubicBezTo>
                    <a:pt x="39534" y="662"/>
                    <a:pt x="39453" y="657"/>
                    <a:pt x="39368" y="657"/>
                  </a:cubicBezTo>
                  <a:cubicBezTo>
                    <a:pt x="39327" y="657"/>
                    <a:pt x="39285" y="658"/>
                    <a:pt x="39242" y="660"/>
                  </a:cubicBezTo>
                  <a:cubicBezTo>
                    <a:pt x="39109" y="666"/>
                    <a:pt x="38962" y="680"/>
                    <a:pt x="38803" y="688"/>
                  </a:cubicBezTo>
                  <a:cubicBezTo>
                    <a:pt x="38771" y="695"/>
                    <a:pt x="38740" y="697"/>
                    <a:pt x="38710" y="697"/>
                  </a:cubicBezTo>
                  <a:cubicBezTo>
                    <a:pt x="38646" y="697"/>
                    <a:pt x="38587" y="687"/>
                    <a:pt x="38532" y="687"/>
                  </a:cubicBezTo>
                  <a:cubicBezTo>
                    <a:pt x="38517" y="687"/>
                    <a:pt x="38503" y="687"/>
                    <a:pt x="38489" y="689"/>
                  </a:cubicBezTo>
                  <a:cubicBezTo>
                    <a:pt x="38458" y="658"/>
                    <a:pt x="38428" y="649"/>
                    <a:pt x="38401" y="649"/>
                  </a:cubicBezTo>
                  <a:cubicBezTo>
                    <a:pt x="38362" y="649"/>
                    <a:pt x="38326" y="667"/>
                    <a:pt x="38293" y="667"/>
                  </a:cubicBezTo>
                  <a:cubicBezTo>
                    <a:pt x="38279" y="667"/>
                    <a:pt x="38266" y="664"/>
                    <a:pt x="38254" y="656"/>
                  </a:cubicBezTo>
                  <a:cubicBezTo>
                    <a:pt x="38166" y="641"/>
                    <a:pt x="38098" y="591"/>
                    <a:pt x="38048" y="591"/>
                  </a:cubicBezTo>
                  <a:cubicBezTo>
                    <a:pt x="38022" y="591"/>
                    <a:pt x="38001" y="604"/>
                    <a:pt x="37984" y="642"/>
                  </a:cubicBezTo>
                  <a:cubicBezTo>
                    <a:pt x="37929" y="683"/>
                    <a:pt x="37912" y="708"/>
                    <a:pt x="37914" y="713"/>
                  </a:cubicBezTo>
                  <a:cubicBezTo>
                    <a:pt x="37881" y="713"/>
                    <a:pt x="37844" y="712"/>
                    <a:pt x="37801" y="710"/>
                  </a:cubicBezTo>
                  <a:cubicBezTo>
                    <a:pt x="37745" y="669"/>
                    <a:pt x="37694" y="630"/>
                    <a:pt x="37646" y="630"/>
                  </a:cubicBezTo>
                  <a:cubicBezTo>
                    <a:pt x="37622" y="630"/>
                    <a:pt x="37599" y="640"/>
                    <a:pt x="37577" y="666"/>
                  </a:cubicBezTo>
                  <a:cubicBezTo>
                    <a:pt x="37569" y="662"/>
                    <a:pt x="37561" y="661"/>
                    <a:pt x="37553" y="661"/>
                  </a:cubicBezTo>
                  <a:cubicBezTo>
                    <a:pt x="37505" y="661"/>
                    <a:pt x="37463" y="724"/>
                    <a:pt x="37422" y="724"/>
                  </a:cubicBezTo>
                  <a:cubicBezTo>
                    <a:pt x="37415" y="724"/>
                    <a:pt x="37408" y="722"/>
                    <a:pt x="37401" y="717"/>
                  </a:cubicBezTo>
                  <a:cubicBezTo>
                    <a:pt x="37304" y="758"/>
                    <a:pt x="37229" y="795"/>
                    <a:pt x="37163" y="795"/>
                  </a:cubicBezTo>
                  <a:cubicBezTo>
                    <a:pt x="37113" y="795"/>
                    <a:pt x="37068" y="774"/>
                    <a:pt x="37022" y="716"/>
                  </a:cubicBezTo>
                  <a:cubicBezTo>
                    <a:pt x="36995" y="720"/>
                    <a:pt x="36968" y="722"/>
                    <a:pt x="36940" y="722"/>
                  </a:cubicBezTo>
                  <a:cubicBezTo>
                    <a:pt x="36862" y="722"/>
                    <a:pt x="36775" y="710"/>
                    <a:pt x="36653" y="706"/>
                  </a:cubicBezTo>
                  <a:cubicBezTo>
                    <a:pt x="36611" y="744"/>
                    <a:pt x="36565" y="769"/>
                    <a:pt x="36513" y="769"/>
                  </a:cubicBezTo>
                  <a:cubicBezTo>
                    <a:pt x="36463" y="769"/>
                    <a:pt x="36408" y="746"/>
                    <a:pt x="36346" y="688"/>
                  </a:cubicBezTo>
                  <a:cubicBezTo>
                    <a:pt x="36299" y="718"/>
                    <a:pt x="36248" y="727"/>
                    <a:pt x="36192" y="727"/>
                  </a:cubicBezTo>
                  <a:cubicBezTo>
                    <a:pt x="36104" y="727"/>
                    <a:pt x="36005" y="703"/>
                    <a:pt x="35894" y="694"/>
                  </a:cubicBezTo>
                  <a:cubicBezTo>
                    <a:pt x="35861" y="697"/>
                    <a:pt x="35829" y="698"/>
                    <a:pt x="35798" y="698"/>
                  </a:cubicBezTo>
                  <a:cubicBezTo>
                    <a:pt x="35619" y="698"/>
                    <a:pt x="35480" y="664"/>
                    <a:pt x="35374" y="664"/>
                  </a:cubicBezTo>
                  <a:cubicBezTo>
                    <a:pt x="35318" y="664"/>
                    <a:pt x="35272" y="673"/>
                    <a:pt x="35233" y="701"/>
                  </a:cubicBezTo>
                  <a:cubicBezTo>
                    <a:pt x="35196" y="706"/>
                    <a:pt x="35159" y="708"/>
                    <a:pt x="35121" y="708"/>
                  </a:cubicBezTo>
                  <a:cubicBezTo>
                    <a:pt x="35155" y="739"/>
                    <a:pt x="35188" y="780"/>
                    <a:pt x="35191" y="780"/>
                  </a:cubicBezTo>
                  <a:cubicBezTo>
                    <a:pt x="35191" y="780"/>
                    <a:pt x="35191" y="780"/>
                    <a:pt x="35191" y="780"/>
                  </a:cubicBezTo>
                  <a:lnTo>
                    <a:pt x="35191" y="780"/>
                  </a:lnTo>
                  <a:cubicBezTo>
                    <a:pt x="35191" y="799"/>
                    <a:pt x="35192" y="817"/>
                    <a:pt x="35160" y="817"/>
                  </a:cubicBezTo>
                  <a:cubicBezTo>
                    <a:pt x="35137" y="817"/>
                    <a:pt x="35097" y="807"/>
                    <a:pt x="35028" y="782"/>
                  </a:cubicBezTo>
                  <a:cubicBezTo>
                    <a:pt x="34994" y="782"/>
                    <a:pt x="34952" y="728"/>
                    <a:pt x="34902" y="728"/>
                  </a:cubicBezTo>
                  <a:cubicBezTo>
                    <a:pt x="34892" y="728"/>
                    <a:pt x="34882" y="730"/>
                    <a:pt x="34872" y="735"/>
                  </a:cubicBezTo>
                  <a:cubicBezTo>
                    <a:pt x="34842" y="822"/>
                    <a:pt x="34807" y="851"/>
                    <a:pt x="34768" y="851"/>
                  </a:cubicBezTo>
                  <a:cubicBezTo>
                    <a:pt x="34730" y="851"/>
                    <a:pt x="34688" y="823"/>
                    <a:pt x="34641" y="795"/>
                  </a:cubicBezTo>
                  <a:cubicBezTo>
                    <a:pt x="34590" y="808"/>
                    <a:pt x="34535" y="814"/>
                    <a:pt x="34474" y="814"/>
                  </a:cubicBezTo>
                  <a:cubicBezTo>
                    <a:pt x="34425" y="814"/>
                    <a:pt x="34374" y="811"/>
                    <a:pt x="34318" y="804"/>
                  </a:cubicBezTo>
                  <a:cubicBezTo>
                    <a:pt x="34288" y="791"/>
                    <a:pt x="34257" y="786"/>
                    <a:pt x="34225" y="786"/>
                  </a:cubicBezTo>
                  <a:cubicBezTo>
                    <a:pt x="34151" y="786"/>
                    <a:pt x="34071" y="811"/>
                    <a:pt x="33984" y="811"/>
                  </a:cubicBezTo>
                  <a:cubicBezTo>
                    <a:pt x="33953" y="811"/>
                    <a:pt x="33920" y="808"/>
                    <a:pt x="33887" y="799"/>
                  </a:cubicBezTo>
                  <a:cubicBezTo>
                    <a:pt x="33817" y="798"/>
                    <a:pt x="33754" y="791"/>
                    <a:pt x="33698" y="791"/>
                  </a:cubicBezTo>
                  <a:cubicBezTo>
                    <a:pt x="33624" y="791"/>
                    <a:pt x="33563" y="803"/>
                    <a:pt x="33513" y="855"/>
                  </a:cubicBezTo>
                  <a:cubicBezTo>
                    <a:pt x="33500" y="850"/>
                    <a:pt x="33488" y="849"/>
                    <a:pt x="33477" y="849"/>
                  </a:cubicBezTo>
                  <a:cubicBezTo>
                    <a:pt x="33451" y="849"/>
                    <a:pt x="33428" y="858"/>
                    <a:pt x="33409" y="866"/>
                  </a:cubicBezTo>
                  <a:cubicBezTo>
                    <a:pt x="33409" y="903"/>
                    <a:pt x="33408" y="916"/>
                    <a:pt x="33406" y="916"/>
                  </a:cubicBezTo>
                  <a:cubicBezTo>
                    <a:pt x="33403" y="916"/>
                    <a:pt x="33399" y="902"/>
                    <a:pt x="33393" y="886"/>
                  </a:cubicBezTo>
                  <a:cubicBezTo>
                    <a:pt x="33400" y="886"/>
                    <a:pt x="33406" y="881"/>
                    <a:pt x="33407" y="866"/>
                  </a:cubicBezTo>
                  <a:lnTo>
                    <a:pt x="33407" y="866"/>
                  </a:lnTo>
                  <a:cubicBezTo>
                    <a:pt x="33401" y="869"/>
                    <a:pt x="33393" y="871"/>
                    <a:pt x="33387" y="872"/>
                  </a:cubicBezTo>
                  <a:cubicBezTo>
                    <a:pt x="33382" y="861"/>
                    <a:pt x="33374" y="851"/>
                    <a:pt x="33364" y="844"/>
                  </a:cubicBezTo>
                  <a:cubicBezTo>
                    <a:pt x="33361" y="848"/>
                    <a:pt x="33358" y="851"/>
                    <a:pt x="33353" y="852"/>
                  </a:cubicBezTo>
                  <a:cubicBezTo>
                    <a:pt x="33359" y="860"/>
                    <a:pt x="33365" y="866"/>
                    <a:pt x="33373" y="874"/>
                  </a:cubicBezTo>
                  <a:cubicBezTo>
                    <a:pt x="33359" y="872"/>
                    <a:pt x="33346" y="864"/>
                    <a:pt x="33341" y="851"/>
                  </a:cubicBezTo>
                  <a:cubicBezTo>
                    <a:pt x="33326" y="844"/>
                    <a:pt x="33313" y="836"/>
                    <a:pt x="33302" y="824"/>
                  </a:cubicBezTo>
                  <a:cubicBezTo>
                    <a:pt x="33303" y="820"/>
                    <a:pt x="33304" y="816"/>
                    <a:pt x="33307" y="813"/>
                  </a:cubicBezTo>
                  <a:cubicBezTo>
                    <a:pt x="33304" y="812"/>
                    <a:pt x="33302" y="812"/>
                    <a:pt x="33299" y="812"/>
                  </a:cubicBezTo>
                  <a:cubicBezTo>
                    <a:pt x="33296" y="812"/>
                    <a:pt x="33293" y="812"/>
                    <a:pt x="33290" y="814"/>
                  </a:cubicBezTo>
                  <a:cubicBezTo>
                    <a:pt x="33261" y="787"/>
                    <a:pt x="33227" y="752"/>
                    <a:pt x="33185" y="732"/>
                  </a:cubicBezTo>
                  <a:cubicBezTo>
                    <a:pt x="33092" y="717"/>
                    <a:pt x="33024" y="713"/>
                    <a:pt x="32973" y="713"/>
                  </a:cubicBezTo>
                  <a:cubicBezTo>
                    <a:pt x="32900" y="713"/>
                    <a:pt x="32861" y="722"/>
                    <a:pt x="32837" y="722"/>
                  </a:cubicBezTo>
                  <a:cubicBezTo>
                    <a:pt x="32813" y="722"/>
                    <a:pt x="32801" y="714"/>
                    <a:pt x="32783" y="682"/>
                  </a:cubicBezTo>
                  <a:cubicBezTo>
                    <a:pt x="32773" y="635"/>
                    <a:pt x="32762" y="621"/>
                    <a:pt x="32747" y="621"/>
                  </a:cubicBezTo>
                  <a:cubicBezTo>
                    <a:pt x="32728" y="621"/>
                    <a:pt x="32703" y="645"/>
                    <a:pt x="32665" y="645"/>
                  </a:cubicBezTo>
                  <a:cubicBezTo>
                    <a:pt x="32651" y="645"/>
                    <a:pt x="32636" y="641"/>
                    <a:pt x="32618" y="633"/>
                  </a:cubicBezTo>
                  <a:cubicBezTo>
                    <a:pt x="32582" y="625"/>
                    <a:pt x="32538" y="578"/>
                    <a:pt x="32483" y="578"/>
                  </a:cubicBezTo>
                  <a:cubicBezTo>
                    <a:pt x="32462" y="578"/>
                    <a:pt x="32438" y="585"/>
                    <a:pt x="32414" y="605"/>
                  </a:cubicBezTo>
                  <a:cubicBezTo>
                    <a:pt x="32406" y="609"/>
                    <a:pt x="32398" y="610"/>
                    <a:pt x="32391" y="610"/>
                  </a:cubicBezTo>
                  <a:cubicBezTo>
                    <a:pt x="32323" y="610"/>
                    <a:pt x="32242" y="498"/>
                    <a:pt x="32147" y="498"/>
                  </a:cubicBezTo>
                  <a:cubicBezTo>
                    <a:pt x="32125" y="498"/>
                    <a:pt x="32102" y="504"/>
                    <a:pt x="32078" y="520"/>
                  </a:cubicBezTo>
                  <a:cubicBezTo>
                    <a:pt x="31948" y="476"/>
                    <a:pt x="31842" y="457"/>
                    <a:pt x="31755" y="457"/>
                  </a:cubicBezTo>
                  <a:cubicBezTo>
                    <a:pt x="31717" y="457"/>
                    <a:pt x="31683" y="460"/>
                    <a:pt x="31651" y="467"/>
                  </a:cubicBezTo>
                  <a:cubicBezTo>
                    <a:pt x="31578" y="458"/>
                    <a:pt x="31521" y="426"/>
                    <a:pt x="31475" y="426"/>
                  </a:cubicBezTo>
                  <a:cubicBezTo>
                    <a:pt x="31455" y="426"/>
                    <a:pt x="31438" y="431"/>
                    <a:pt x="31422" y="447"/>
                  </a:cubicBezTo>
                  <a:cubicBezTo>
                    <a:pt x="31409" y="447"/>
                    <a:pt x="31397" y="446"/>
                    <a:pt x="31386" y="446"/>
                  </a:cubicBezTo>
                  <a:cubicBezTo>
                    <a:pt x="31305" y="446"/>
                    <a:pt x="31267" y="472"/>
                    <a:pt x="31193" y="538"/>
                  </a:cubicBezTo>
                  <a:cubicBezTo>
                    <a:pt x="31180" y="577"/>
                    <a:pt x="31165" y="588"/>
                    <a:pt x="31149" y="588"/>
                  </a:cubicBezTo>
                  <a:cubicBezTo>
                    <a:pt x="31126" y="588"/>
                    <a:pt x="31099" y="567"/>
                    <a:pt x="31068" y="567"/>
                  </a:cubicBezTo>
                  <a:cubicBezTo>
                    <a:pt x="31052" y="567"/>
                    <a:pt x="31034" y="573"/>
                    <a:pt x="31015" y="591"/>
                  </a:cubicBezTo>
                  <a:cubicBezTo>
                    <a:pt x="31000" y="587"/>
                    <a:pt x="30985" y="586"/>
                    <a:pt x="30968" y="586"/>
                  </a:cubicBezTo>
                  <a:cubicBezTo>
                    <a:pt x="30893" y="586"/>
                    <a:pt x="30798" y="619"/>
                    <a:pt x="30674" y="621"/>
                  </a:cubicBezTo>
                  <a:cubicBezTo>
                    <a:pt x="30441" y="604"/>
                    <a:pt x="30328" y="590"/>
                    <a:pt x="30280" y="590"/>
                  </a:cubicBezTo>
                  <a:cubicBezTo>
                    <a:pt x="30235" y="590"/>
                    <a:pt x="30248" y="603"/>
                    <a:pt x="30273" y="637"/>
                  </a:cubicBezTo>
                  <a:cubicBezTo>
                    <a:pt x="30301" y="725"/>
                    <a:pt x="30342" y="764"/>
                    <a:pt x="30337" y="764"/>
                  </a:cubicBezTo>
                  <a:cubicBezTo>
                    <a:pt x="30333" y="764"/>
                    <a:pt x="30292" y="733"/>
                    <a:pt x="30173" y="678"/>
                  </a:cubicBezTo>
                  <a:cubicBezTo>
                    <a:pt x="30146" y="684"/>
                    <a:pt x="30121" y="686"/>
                    <a:pt x="30100" y="686"/>
                  </a:cubicBezTo>
                  <a:cubicBezTo>
                    <a:pt x="29985" y="686"/>
                    <a:pt x="29941" y="618"/>
                    <a:pt x="29917" y="618"/>
                  </a:cubicBezTo>
                  <a:cubicBezTo>
                    <a:pt x="29903" y="618"/>
                    <a:pt x="29896" y="639"/>
                    <a:pt x="29885" y="702"/>
                  </a:cubicBezTo>
                  <a:cubicBezTo>
                    <a:pt x="29879" y="704"/>
                    <a:pt x="29872" y="704"/>
                    <a:pt x="29863" y="704"/>
                  </a:cubicBezTo>
                  <a:cubicBezTo>
                    <a:pt x="29843" y="704"/>
                    <a:pt x="29814" y="702"/>
                    <a:pt x="29764" y="701"/>
                  </a:cubicBezTo>
                  <a:cubicBezTo>
                    <a:pt x="29754" y="697"/>
                    <a:pt x="29742" y="695"/>
                    <a:pt x="29729" y="695"/>
                  </a:cubicBezTo>
                  <a:cubicBezTo>
                    <a:pt x="29677" y="695"/>
                    <a:pt x="29608" y="721"/>
                    <a:pt x="29514" y="721"/>
                  </a:cubicBezTo>
                  <a:cubicBezTo>
                    <a:pt x="29472" y="721"/>
                    <a:pt x="29424" y="715"/>
                    <a:pt x="29371" y="701"/>
                  </a:cubicBezTo>
                  <a:cubicBezTo>
                    <a:pt x="29322" y="689"/>
                    <a:pt x="29279" y="685"/>
                    <a:pt x="29242" y="685"/>
                  </a:cubicBezTo>
                  <a:cubicBezTo>
                    <a:pt x="29117" y="685"/>
                    <a:pt x="29048" y="733"/>
                    <a:pt x="29002" y="733"/>
                  </a:cubicBezTo>
                  <a:cubicBezTo>
                    <a:pt x="28985" y="733"/>
                    <a:pt x="28971" y="727"/>
                    <a:pt x="28959" y="710"/>
                  </a:cubicBezTo>
                  <a:cubicBezTo>
                    <a:pt x="28935" y="713"/>
                    <a:pt x="28917" y="717"/>
                    <a:pt x="28895" y="717"/>
                  </a:cubicBezTo>
                  <a:cubicBezTo>
                    <a:pt x="28864" y="717"/>
                    <a:pt x="28824" y="710"/>
                    <a:pt x="28747" y="685"/>
                  </a:cubicBezTo>
                  <a:cubicBezTo>
                    <a:pt x="28698" y="682"/>
                    <a:pt x="28636" y="660"/>
                    <a:pt x="28553" y="660"/>
                  </a:cubicBezTo>
                  <a:cubicBezTo>
                    <a:pt x="28520" y="660"/>
                    <a:pt x="28483" y="663"/>
                    <a:pt x="28444" y="673"/>
                  </a:cubicBezTo>
                  <a:cubicBezTo>
                    <a:pt x="28407" y="655"/>
                    <a:pt x="28368" y="650"/>
                    <a:pt x="28325" y="650"/>
                  </a:cubicBezTo>
                  <a:cubicBezTo>
                    <a:pt x="28255" y="650"/>
                    <a:pt x="28175" y="664"/>
                    <a:pt x="28085" y="664"/>
                  </a:cubicBezTo>
                  <a:cubicBezTo>
                    <a:pt x="28018" y="664"/>
                    <a:pt x="27945" y="656"/>
                    <a:pt x="27865" y="628"/>
                  </a:cubicBezTo>
                  <a:cubicBezTo>
                    <a:pt x="27659" y="612"/>
                    <a:pt x="27510" y="607"/>
                    <a:pt x="27403" y="603"/>
                  </a:cubicBezTo>
                  <a:lnTo>
                    <a:pt x="27363" y="624"/>
                  </a:lnTo>
                  <a:cubicBezTo>
                    <a:pt x="27338" y="621"/>
                    <a:pt x="27315" y="617"/>
                    <a:pt x="27293" y="614"/>
                  </a:cubicBezTo>
                  <a:cubicBezTo>
                    <a:pt x="27325" y="614"/>
                    <a:pt x="27356" y="610"/>
                    <a:pt x="27386" y="603"/>
                  </a:cubicBezTo>
                  <a:cubicBezTo>
                    <a:pt x="27309" y="599"/>
                    <a:pt x="27255" y="596"/>
                    <a:pt x="27222" y="586"/>
                  </a:cubicBezTo>
                  <a:cubicBezTo>
                    <a:pt x="27201" y="574"/>
                    <a:pt x="27187" y="570"/>
                    <a:pt x="27181" y="570"/>
                  </a:cubicBezTo>
                  <a:cubicBezTo>
                    <a:pt x="27162" y="570"/>
                    <a:pt x="27190" y="600"/>
                    <a:pt x="27234" y="600"/>
                  </a:cubicBezTo>
                  <a:cubicBezTo>
                    <a:pt x="27235" y="600"/>
                    <a:pt x="27236" y="600"/>
                    <a:pt x="27238" y="600"/>
                  </a:cubicBezTo>
                  <a:cubicBezTo>
                    <a:pt x="27248" y="605"/>
                    <a:pt x="27258" y="608"/>
                    <a:pt x="27268" y="610"/>
                  </a:cubicBezTo>
                  <a:cubicBezTo>
                    <a:pt x="27233" y="606"/>
                    <a:pt x="27206" y="605"/>
                    <a:pt x="27185" y="605"/>
                  </a:cubicBezTo>
                  <a:cubicBezTo>
                    <a:pt x="27112" y="605"/>
                    <a:pt x="27109" y="624"/>
                    <a:pt x="27100" y="633"/>
                  </a:cubicBezTo>
                  <a:cubicBezTo>
                    <a:pt x="27100" y="633"/>
                    <a:pt x="27100" y="633"/>
                    <a:pt x="27099" y="633"/>
                  </a:cubicBezTo>
                  <a:cubicBezTo>
                    <a:pt x="27087" y="633"/>
                    <a:pt x="27058" y="690"/>
                    <a:pt x="26763" y="711"/>
                  </a:cubicBezTo>
                  <a:cubicBezTo>
                    <a:pt x="26745" y="706"/>
                    <a:pt x="26728" y="704"/>
                    <a:pt x="26710" y="704"/>
                  </a:cubicBezTo>
                  <a:cubicBezTo>
                    <a:pt x="26650" y="704"/>
                    <a:pt x="26595" y="729"/>
                    <a:pt x="26542" y="729"/>
                  </a:cubicBezTo>
                  <a:cubicBezTo>
                    <a:pt x="26525" y="729"/>
                    <a:pt x="26509" y="726"/>
                    <a:pt x="26493" y="720"/>
                  </a:cubicBezTo>
                  <a:cubicBezTo>
                    <a:pt x="26467" y="741"/>
                    <a:pt x="26441" y="750"/>
                    <a:pt x="26417" y="750"/>
                  </a:cubicBezTo>
                  <a:cubicBezTo>
                    <a:pt x="26366" y="750"/>
                    <a:pt x="26318" y="714"/>
                    <a:pt x="26272" y="682"/>
                  </a:cubicBezTo>
                  <a:cubicBezTo>
                    <a:pt x="26248" y="649"/>
                    <a:pt x="26224" y="641"/>
                    <a:pt x="26202" y="641"/>
                  </a:cubicBezTo>
                  <a:cubicBezTo>
                    <a:pt x="26184" y="641"/>
                    <a:pt x="26166" y="646"/>
                    <a:pt x="26148" y="646"/>
                  </a:cubicBezTo>
                  <a:cubicBezTo>
                    <a:pt x="26127" y="646"/>
                    <a:pt x="26106" y="639"/>
                    <a:pt x="26085" y="608"/>
                  </a:cubicBezTo>
                  <a:cubicBezTo>
                    <a:pt x="26059" y="628"/>
                    <a:pt x="26034" y="638"/>
                    <a:pt x="26010" y="638"/>
                  </a:cubicBezTo>
                  <a:cubicBezTo>
                    <a:pt x="25978" y="638"/>
                    <a:pt x="25946" y="621"/>
                    <a:pt x="25914" y="590"/>
                  </a:cubicBezTo>
                  <a:cubicBezTo>
                    <a:pt x="25901" y="577"/>
                    <a:pt x="25888" y="573"/>
                    <a:pt x="25874" y="573"/>
                  </a:cubicBezTo>
                  <a:cubicBezTo>
                    <a:pt x="25845" y="573"/>
                    <a:pt x="25817" y="594"/>
                    <a:pt x="25787" y="594"/>
                  </a:cubicBezTo>
                  <a:cubicBezTo>
                    <a:pt x="25773" y="594"/>
                    <a:pt x="25759" y="589"/>
                    <a:pt x="25744" y="575"/>
                  </a:cubicBezTo>
                  <a:cubicBezTo>
                    <a:pt x="25685" y="567"/>
                    <a:pt x="25624" y="582"/>
                    <a:pt x="25557" y="514"/>
                  </a:cubicBezTo>
                  <a:cubicBezTo>
                    <a:pt x="25530" y="516"/>
                    <a:pt x="25506" y="517"/>
                    <a:pt x="25486" y="517"/>
                  </a:cubicBezTo>
                  <a:cubicBezTo>
                    <a:pt x="25373" y="517"/>
                    <a:pt x="25357" y="486"/>
                    <a:pt x="25347" y="486"/>
                  </a:cubicBezTo>
                  <a:cubicBezTo>
                    <a:pt x="25346" y="486"/>
                    <a:pt x="25344" y="486"/>
                    <a:pt x="25343" y="488"/>
                  </a:cubicBezTo>
                  <a:cubicBezTo>
                    <a:pt x="25338" y="490"/>
                    <a:pt x="25332" y="579"/>
                    <a:pt x="25310" y="579"/>
                  </a:cubicBezTo>
                  <a:cubicBezTo>
                    <a:pt x="25304" y="579"/>
                    <a:pt x="25298" y="573"/>
                    <a:pt x="25289" y="558"/>
                  </a:cubicBezTo>
                  <a:cubicBezTo>
                    <a:pt x="25250" y="558"/>
                    <a:pt x="25181" y="579"/>
                    <a:pt x="25057" y="600"/>
                  </a:cubicBezTo>
                  <a:cubicBezTo>
                    <a:pt x="25001" y="576"/>
                    <a:pt x="24955" y="568"/>
                    <a:pt x="24917" y="568"/>
                  </a:cubicBezTo>
                  <a:cubicBezTo>
                    <a:pt x="24870" y="568"/>
                    <a:pt x="24835" y="580"/>
                    <a:pt x="24809" y="584"/>
                  </a:cubicBezTo>
                  <a:cubicBezTo>
                    <a:pt x="24776" y="643"/>
                    <a:pt x="24757" y="667"/>
                    <a:pt x="24744" y="667"/>
                  </a:cubicBezTo>
                  <a:cubicBezTo>
                    <a:pt x="24739" y="667"/>
                    <a:pt x="24735" y="663"/>
                    <a:pt x="24731" y="656"/>
                  </a:cubicBezTo>
                  <a:cubicBezTo>
                    <a:pt x="24726" y="654"/>
                    <a:pt x="24723" y="653"/>
                    <a:pt x="24719" y="653"/>
                  </a:cubicBezTo>
                  <a:cubicBezTo>
                    <a:pt x="24701" y="653"/>
                    <a:pt x="24680" y="675"/>
                    <a:pt x="24557" y="680"/>
                  </a:cubicBezTo>
                  <a:cubicBezTo>
                    <a:pt x="24519" y="660"/>
                    <a:pt x="24482" y="648"/>
                    <a:pt x="24440" y="648"/>
                  </a:cubicBezTo>
                  <a:cubicBezTo>
                    <a:pt x="24397" y="648"/>
                    <a:pt x="24350" y="661"/>
                    <a:pt x="24293" y="691"/>
                  </a:cubicBezTo>
                  <a:cubicBezTo>
                    <a:pt x="24253" y="683"/>
                    <a:pt x="24207" y="622"/>
                    <a:pt x="24157" y="622"/>
                  </a:cubicBezTo>
                  <a:cubicBezTo>
                    <a:pt x="24136" y="622"/>
                    <a:pt x="24114" y="632"/>
                    <a:pt x="24091" y="663"/>
                  </a:cubicBezTo>
                  <a:cubicBezTo>
                    <a:pt x="24064" y="698"/>
                    <a:pt x="24036" y="710"/>
                    <a:pt x="24006" y="710"/>
                  </a:cubicBezTo>
                  <a:cubicBezTo>
                    <a:pt x="23946" y="710"/>
                    <a:pt x="23879" y="663"/>
                    <a:pt x="23805" y="660"/>
                  </a:cubicBezTo>
                  <a:cubicBezTo>
                    <a:pt x="23798" y="656"/>
                    <a:pt x="23791" y="654"/>
                    <a:pt x="23784" y="654"/>
                  </a:cubicBezTo>
                  <a:cubicBezTo>
                    <a:pt x="23747" y="654"/>
                    <a:pt x="23709" y="704"/>
                    <a:pt x="23667" y="704"/>
                  </a:cubicBezTo>
                  <a:cubicBezTo>
                    <a:pt x="23652" y="704"/>
                    <a:pt x="23637" y="698"/>
                    <a:pt x="23621" y="680"/>
                  </a:cubicBezTo>
                  <a:cubicBezTo>
                    <a:pt x="23597" y="663"/>
                    <a:pt x="23573" y="659"/>
                    <a:pt x="23547" y="659"/>
                  </a:cubicBezTo>
                  <a:cubicBezTo>
                    <a:pt x="23529" y="659"/>
                    <a:pt x="23510" y="661"/>
                    <a:pt x="23491" y="661"/>
                  </a:cubicBezTo>
                  <a:cubicBezTo>
                    <a:pt x="23463" y="661"/>
                    <a:pt x="23435" y="657"/>
                    <a:pt x="23405" y="636"/>
                  </a:cubicBezTo>
                  <a:cubicBezTo>
                    <a:pt x="23378" y="626"/>
                    <a:pt x="23351" y="622"/>
                    <a:pt x="23323" y="622"/>
                  </a:cubicBezTo>
                  <a:cubicBezTo>
                    <a:pt x="23255" y="622"/>
                    <a:pt x="23184" y="643"/>
                    <a:pt x="23108" y="643"/>
                  </a:cubicBezTo>
                  <a:cubicBezTo>
                    <a:pt x="23062" y="643"/>
                    <a:pt x="23014" y="636"/>
                    <a:pt x="22965" y="612"/>
                  </a:cubicBezTo>
                  <a:cubicBezTo>
                    <a:pt x="22916" y="637"/>
                    <a:pt x="22865" y="662"/>
                    <a:pt x="22811" y="662"/>
                  </a:cubicBezTo>
                  <a:cubicBezTo>
                    <a:pt x="22776" y="662"/>
                    <a:pt x="22740" y="651"/>
                    <a:pt x="22703" y="623"/>
                  </a:cubicBezTo>
                  <a:cubicBezTo>
                    <a:pt x="22675" y="660"/>
                    <a:pt x="22646" y="673"/>
                    <a:pt x="22617" y="673"/>
                  </a:cubicBezTo>
                  <a:cubicBezTo>
                    <a:pt x="22551" y="673"/>
                    <a:pt x="22482" y="606"/>
                    <a:pt x="22410" y="586"/>
                  </a:cubicBezTo>
                  <a:cubicBezTo>
                    <a:pt x="22337" y="581"/>
                    <a:pt x="22259" y="545"/>
                    <a:pt x="22179" y="545"/>
                  </a:cubicBezTo>
                  <a:cubicBezTo>
                    <a:pt x="22148" y="545"/>
                    <a:pt x="22117" y="550"/>
                    <a:pt x="22086" y="565"/>
                  </a:cubicBezTo>
                  <a:cubicBezTo>
                    <a:pt x="22007" y="564"/>
                    <a:pt x="21927" y="537"/>
                    <a:pt x="21843" y="537"/>
                  </a:cubicBezTo>
                  <a:cubicBezTo>
                    <a:pt x="21805" y="537"/>
                    <a:pt x="21765" y="543"/>
                    <a:pt x="21726" y="559"/>
                  </a:cubicBezTo>
                  <a:cubicBezTo>
                    <a:pt x="21706" y="557"/>
                    <a:pt x="21686" y="556"/>
                    <a:pt x="21666" y="556"/>
                  </a:cubicBezTo>
                  <a:cubicBezTo>
                    <a:pt x="21586" y="556"/>
                    <a:pt x="21502" y="571"/>
                    <a:pt x="21416" y="571"/>
                  </a:cubicBezTo>
                  <a:cubicBezTo>
                    <a:pt x="21361" y="571"/>
                    <a:pt x="21304" y="565"/>
                    <a:pt x="21246" y="544"/>
                  </a:cubicBezTo>
                  <a:cubicBezTo>
                    <a:pt x="21228" y="551"/>
                    <a:pt x="21211" y="553"/>
                    <a:pt x="21193" y="553"/>
                  </a:cubicBezTo>
                  <a:cubicBezTo>
                    <a:pt x="21103" y="553"/>
                    <a:pt x="21018" y="480"/>
                    <a:pt x="20941" y="480"/>
                  </a:cubicBezTo>
                  <a:cubicBezTo>
                    <a:pt x="20938" y="480"/>
                    <a:pt x="20936" y="480"/>
                    <a:pt x="20934" y="481"/>
                  </a:cubicBezTo>
                  <a:cubicBezTo>
                    <a:pt x="20904" y="469"/>
                    <a:pt x="20876" y="465"/>
                    <a:pt x="20848" y="465"/>
                  </a:cubicBezTo>
                  <a:cubicBezTo>
                    <a:pt x="20804" y="465"/>
                    <a:pt x="20763" y="474"/>
                    <a:pt x="20724" y="474"/>
                  </a:cubicBezTo>
                  <a:cubicBezTo>
                    <a:pt x="20707" y="474"/>
                    <a:pt x="20691" y="472"/>
                    <a:pt x="20675" y="468"/>
                  </a:cubicBezTo>
                  <a:cubicBezTo>
                    <a:pt x="20608" y="516"/>
                    <a:pt x="20546" y="529"/>
                    <a:pt x="20490" y="529"/>
                  </a:cubicBezTo>
                  <a:cubicBezTo>
                    <a:pt x="20427" y="529"/>
                    <a:pt x="20370" y="512"/>
                    <a:pt x="20320" y="512"/>
                  </a:cubicBezTo>
                  <a:cubicBezTo>
                    <a:pt x="20313" y="512"/>
                    <a:pt x="20305" y="513"/>
                    <a:pt x="20298" y="514"/>
                  </a:cubicBezTo>
                  <a:cubicBezTo>
                    <a:pt x="20253" y="514"/>
                    <a:pt x="20209" y="510"/>
                    <a:pt x="20164" y="503"/>
                  </a:cubicBezTo>
                  <a:lnTo>
                    <a:pt x="20164" y="503"/>
                  </a:lnTo>
                  <a:cubicBezTo>
                    <a:pt x="20166" y="509"/>
                    <a:pt x="20167" y="515"/>
                    <a:pt x="20168" y="521"/>
                  </a:cubicBezTo>
                  <a:cubicBezTo>
                    <a:pt x="20171" y="528"/>
                    <a:pt x="20175" y="535"/>
                    <a:pt x="20177" y="540"/>
                  </a:cubicBezTo>
                  <a:cubicBezTo>
                    <a:pt x="20169" y="535"/>
                    <a:pt x="20159" y="533"/>
                    <a:pt x="20150" y="533"/>
                  </a:cubicBezTo>
                  <a:cubicBezTo>
                    <a:pt x="20143" y="533"/>
                    <a:pt x="20136" y="534"/>
                    <a:pt x="20130" y="537"/>
                  </a:cubicBezTo>
                  <a:cubicBezTo>
                    <a:pt x="20093" y="561"/>
                    <a:pt x="20038" y="572"/>
                    <a:pt x="19959" y="586"/>
                  </a:cubicBezTo>
                  <a:cubicBezTo>
                    <a:pt x="19894" y="575"/>
                    <a:pt x="19811" y="522"/>
                    <a:pt x="19710" y="522"/>
                  </a:cubicBezTo>
                  <a:cubicBezTo>
                    <a:pt x="19688" y="522"/>
                    <a:pt x="19665" y="524"/>
                    <a:pt x="19641" y="530"/>
                  </a:cubicBezTo>
                  <a:cubicBezTo>
                    <a:pt x="19604" y="514"/>
                    <a:pt x="19569" y="508"/>
                    <a:pt x="19535" y="508"/>
                  </a:cubicBezTo>
                  <a:cubicBezTo>
                    <a:pt x="19478" y="508"/>
                    <a:pt x="19425" y="525"/>
                    <a:pt x="19377" y="539"/>
                  </a:cubicBezTo>
                  <a:lnTo>
                    <a:pt x="19361" y="545"/>
                  </a:lnTo>
                  <a:cubicBezTo>
                    <a:pt x="19382" y="577"/>
                    <a:pt x="19388" y="636"/>
                    <a:pt x="19367" y="636"/>
                  </a:cubicBezTo>
                  <a:cubicBezTo>
                    <a:pt x="19361" y="636"/>
                    <a:pt x="19353" y="630"/>
                    <a:pt x="19342" y="618"/>
                  </a:cubicBezTo>
                  <a:cubicBezTo>
                    <a:pt x="19305" y="680"/>
                    <a:pt x="19266" y="659"/>
                    <a:pt x="19225" y="694"/>
                  </a:cubicBezTo>
                  <a:cubicBezTo>
                    <a:pt x="19193" y="666"/>
                    <a:pt x="19158" y="622"/>
                    <a:pt x="19124" y="622"/>
                  </a:cubicBezTo>
                  <a:cubicBezTo>
                    <a:pt x="19116" y="622"/>
                    <a:pt x="19108" y="624"/>
                    <a:pt x="19099" y="631"/>
                  </a:cubicBezTo>
                  <a:cubicBezTo>
                    <a:pt x="19094" y="637"/>
                    <a:pt x="19085" y="640"/>
                    <a:pt x="19077" y="640"/>
                  </a:cubicBezTo>
                  <a:cubicBezTo>
                    <a:pt x="19070" y="640"/>
                    <a:pt x="19064" y="638"/>
                    <a:pt x="19059" y="635"/>
                  </a:cubicBezTo>
                  <a:cubicBezTo>
                    <a:pt x="19015" y="635"/>
                    <a:pt x="18984" y="604"/>
                    <a:pt x="18961" y="558"/>
                  </a:cubicBezTo>
                  <a:cubicBezTo>
                    <a:pt x="18947" y="549"/>
                    <a:pt x="18935" y="538"/>
                    <a:pt x="18925" y="526"/>
                  </a:cubicBezTo>
                  <a:cubicBezTo>
                    <a:pt x="18916" y="524"/>
                    <a:pt x="18907" y="522"/>
                    <a:pt x="18897" y="522"/>
                  </a:cubicBezTo>
                  <a:cubicBezTo>
                    <a:pt x="18871" y="522"/>
                    <a:pt x="18846" y="533"/>
                    <a:pt x="18827" y="552"/>
                  </a:cubicBezTo>
                  <a:cubicBezTo>
                    <a:pt x="18811" y="565"/>
                    <a:pt x="18795" y="570"/>
                    <a:pt x="18779" y="570"/>
                  </a:cubicBezTo>
                  <a:cubicBezTo>
                    <a:pt x="18701" y="570"/>
                    <a:pt x="18619" y="449"/>
                    <a:pt x="18538" y="449"/>
                  </a:cubicBezTo>
                  <a:cubicBezTo>
                    <a:pt x="18537" y="449"/>
                    <a:pt x="18536" y="449"/>
                    <a:pt x="18536" y="449"/>
                  </a:cubicBezTo>
                  <a:cubicBezTo>
                    <a:pt x="18521" y="450"/>
                    <a:pt x="18506" y="451"/>
                    <a:pt x="18492" y="451"/>
                  </a:cubicBezTo>
                  <a:cubicBezTo>
                    <a:pt x="18402" y="451"/>
                    <a:pt x="18314" y="427"/>
                    <a:pt x="18235" y="383"/>
                  </a:cubicBezTo>
                  <a:cubicBezTo>
                    <a:pt x="18190" y="375"/>
                    <a:pt x="18141" y="330"/>
                    <a:pt x="18089" y="330"/>
                  </a:cubicBezTo>
                  <a:cubicBezTo>
                    <a:pt x="18065" y="330"/>
                    <a:pt x="18041" y="339"/>
                    <a:pt x="18017" y="365"/>
                  </a:cubicBezTo>
                  <a:cubicBezTo>
                    <a:pt x="18001" y="364"/>
                    <a:pt x="17985" y="363"/>
                    <a:pt x="17969" y="363"/>
                  </a:cubicBezTo>
                  <a:cubicBezTo>
                    <a:pt x="17904" y="363"/>
                    <a:pt x="17833" y="374"/>
                    <a:pt x="17757" y="418"/>
                  </a:cubicBezTo>
                  <a:cubicBezTo>
                    <a:pt x="17663" y="464"/>
                    <a:pt x="17560" y="418"/>
                    <a:pt x="17448" y="488"/>
                  </a:cubicBezTo>
                  <a:cubicBezTo>
                    <a:pt x="17419" y="456"/>
                    <a:pt x="17391" y="444"/>
                    <a:pt x="17362" y="444"/>
                  </a:cubicBezTo>
                  <a:cubicBezTo>
                    <a:pt x="17281" y="444"/>
                    <a:pt x="17197" y="534"/>
                    <a:pt x="17107" y="534"/>
                  </a:cubicBezTo>
                  <a:cubicBezTo>
                    <a:pt x="17098" y="534"/>
                    <a:pt x="17089" y="533"/>
                    <a:pt x="17080" y="531"/>
                  </a:cubicBezTo>
                  <a:cubicBezTo>
                    <a:pt x="16997" y="609"/>
                    <a:pt x="16909" y="654"/>
                    <a:pt x="16816" y="654"/>
                  </a:cubicBezTo>
                  <a:cubicBezTo>
                    <a:pt x="16761" y="654"/>
                    <a:pt x="16704" y="638"/>
                    <a:pt x="16645" y="605"/>
                  </a:cubicBezTo>
                  <a:cubicBezTo>
                    <a:pt x="16566" y="539"/>
                    <a:pt x="16483" y="505"/>
                    <a:pt x="16398" y="503"/>
                  </a:cubicBezTo>
                  <a:cubicBezTo>
                    <a:pt x="16396" y="503"/>
                    <a:pt x="16395" y="503"/>
                    <a:pt x="16393" y="503"/>
                  </a:cubicBezTo>
                  <a:cubicBezTo>
                    <a:pt x="16309" y="503"/>
                    <a:pt x="16223" y="533"/>
                    <a:pt x="16133" y="593"/>
                  </a:cubicBezTo>
                  <a:cubicBezTo>
                    <a:pt x="16040" y="529"/>
                    <a:pt x="15963" y="508"/>
                    <a:pt x="15898" y="508"/>
                  </a:cubicBezTo>
                  <a:cubicBezTo>
                    <a:pt x="15772" y="508"/>
                    <a:pt x="15696" y="591"/>
                    <a:pt x="15650" y="607"/>
                  </a:cubicBezTo>
                  <a:cubicBezTo>
                    <a:pt x="15621" y="568"/>
                    <a:pt x="15603" y="556"/>
                    <a:pt x="15592" y="556"/>
                  </a:cubicBezTo>
                  <a:cubicBezTo>
                    <a:pt x="15576" y="556"/>
                    <a:pt x="15574" y="581"/>
                    <a:pt x="15570" y="584"/>
                  </a:cubicBezTo>
                  <a:cubicBezTo>
                    <a:pt x="15567" y="593"/>
                    <a:pt x="15562" y="616"/>
                    <a:pt x="15541" y="616"/>
                  </a:cubicBezTo>
                  <a:cubicBezTo>
                    <a:pt x="15527" y="616"/>
                    <a:pt x="15506" y="605"/>
                    <a:pt x="15472" y="575"/>
                  </a:cubicBezTo>
                  <a:cubicBezTo>
                    <a:pt x="15462" y="596"/>
                    <a:pt x="15450" y="604"/>
                    <a:pt x="15437" y="604"/>
                  </a:cubicBezTo>
                  <a:cubicBezTo>
                    <a:pt x="15406" y="604"/>
                    <a:pt x="15366" y="556"/>
                    <a:pt x="15316" y="556"/>
                  </a:cubicBezTo>
                  <a:cubicBezTo>
                    <a:pt x="15305" y="556"/>
                    <a:pt x="15294" y="559"/>
                    <a:pt x="15282" y="565"/>
                  </a:cubicBezTo>
                  <a:cubicBezTo>
                    <a:pt x="15228" y="541"/>
                    <a:pt x="15163" y="512"/>
                    <a:pt x="15085" y="512"/>
                  </a:cubicBezTo>
                  <a:cubicBezTo>
                    <a:pt x="15038" y="512"/>
                    <a:pt x="14987" y="523"/>
                    <a:pt x="14931" y="552"/>
                  </a:cubicBezTo>
                  <a:cubicBezTo>
                    <a:pt x="14864" y="561"/>
                    <a:pt x="14804" y="567"/>
                    <a:pt x="14751" y="567"/>
                  </a:cubicBezTo>
                  <a:cubicBezTo>
                    <a:pt x="14686" y="567"/>
                    <a:pt x="14630" y="559"/>
                    <a:pt x="14584" y="540"/>
                  </a:cubicBezTo>
                  <a:cubicBezTo>
                    <a:pt x="14531" y="548"/>
                    <a:pt x="14489" y="583"/>
                    <a:pt x="14457" y="583"/>
                  </a:cubicBezTo>
                  <a:cubicBezTo>
                    <a:pt x="14438" y="583"/>
                    <a:pt x="14422" y="571"/>
                    <a:pt x="14408" y="535"/>
                  </a:cubicBezTo>
                  <a:cubicBezTo>
                    <a:pt x="14403" y="536"/>
                    <a:pt x="14398" y="536"/>
                    <a:pt x="14393" y="536"/>
                  </a:cubicBezTo>
                  <a:cubicBezTo>
                    <a:pt x="14385" y="536"/>
                    <a:pt x="14377" y="535"/>
                    <a:pt x="14369" y="533"/>
                  </a:cubicBezTo>
                  <a:lnTo>
                    <a:pt x="14369" y="539"/>
                  </a:lnTo>
                  <a:cubicBezTo>
                    <a:pt x="14370" y="566"/>
                    <a:pt x="14363" y="588"/>
                    <a:pt x="14337" y="588"/>
                  </a:cubicBezTo>
                  <a:cubicBezTo>
                    <a:pt x="14325" y="588"/>
                    <a:pt x="14310" y="584"/>
                    <a:pt x="14290" y="573"/>
                  </a:cubicBezTo>
                  <a:cubicBezTo>
                    <a:pt x="14226" y="539"/>
                    <a:pt x="14117" y="554"/>
                    <a:pt x="13928" y="544"/>
                  </a:cubicBezTo>
                  <a:cubicBezTo>
                    <a:pt x="13850" y="480"/>
                    <a:pt x="13784" y="459"/>
                    <a:pt x="13729" y="459"/>
                  </a:cubicBezTo>
                  <a:cubicBezTo>
                    <a:pt x="13623" y="459"/>
                    <a:pt x="13556" y="537"/>
                    <a:pt x="13514" y="537"/>
                  </a:cubicBezTo>
                  <a:cubicBezTo>
                    <a:pt x="13507" y="537"/>
                    <a:pt x="13501" y="535"/>
                    <a:pt x="13496" y="530"/>
                  </a:cubicBezTo>
                  <a:cubicBezTo>
                    <a:pt x="13481" y="515"/>
                    <a:pt x="13471" y="510"/>
                    <a:pt x="13464" y="510"/>
                  </a:cubicBezTo>
                  <a:cubicBezTo>
                    <a:pt x="13449" y="510"/>
                    <a:pt x="13457" y="541"/>
                    <a:pt x="13471" y="541"/>
                  </a:cubicBezTo>
                  <a:cubicBezTo>
                    <a:pt x="13473" y="541"/>
                    <a:pt x="13476" y="541"/>
                    <a:pt x="13478" y="539"/>
                  </a:cubicBezTo>
                  <a:cubicBezTo>
                    <a:pt x="13501" y="557"/>
                    <a:pt x="13536" y="566"/>
                    <a:pt x="13535" y="566"/>
                  </a:cubicBezTo>
                  <a:cubicBezTo>
                    <a:pt x="13533" y="566"/>
                    <a:pt x="13486" y="554"/>
                    <a:pt x="13327" y="530"/>
                  </a:cubicBezTo>
                  <a:cubicBezTo>
                    <a:pt x="13267" y="568"/>
                    <a:pt x="13212" y="582"/>
                    <a:pt x="13161" y="582"/>
                  </a:cubicBezTo>
                  <a:cubicBezTo>
                    <a:pt x="13042" y="582"/>
                    <a:pt x="12941" y="511"/>
                    <a:pt x="12840" y="511"/>
                  </a:cubicBezTo>
                  <a:cubicBezTo>
                    <a:pt x="12839" y="511"/>
                    <a:pt x="12838" y="511"/>
                    <a:pt x="12837" y="511"/>
                  </a:cubicBezTo>
                  <a:cubicBezTo>
                    <a:pt x="12809" y="499"/>
                    <a:pt x="12781" y="495"/>
                    <a:pt x="12753" y="495"/>
                  </a:cubicBezTo>
                  <a:cubicBezTo>
                    <a:pt x="12708" y="495"/>
                    <a:pt x="12661" y="506"/>
                    <a:pt x="12613" y="511"/>
                  </a:cubicBezTo>
                  <a:cubicBezTo>
                    <a:pt x="12606" y="513"/>
                    <a:pt x="12599" y="514"/>
                    <a:pt x="12592" y="514"/>
                  </a:cubicBezTo>
                  <a:cubicBezTo>
                    <a:pt x="12533" y="514"/>
                    <a:pt x="12470" y="442"/>
                    <a:pt x="12401" y="442"/>
                  </a:cubicBezTo>
                  <a:cubicBezTo>
                    <a:pt x="12383" y="442"/>
                    <a:pt x="12365" y="447"/>
                    <a:pt x="12347" y="459"/>
                  </a:cubicBezTo>
                  <a:cubicBezTo>
                    <a:pt x="12326" y="415"/>
                    <a:pt x="12306" y="405"/>
                    <a:pt x="12285" y="405"/>
                  </a:cubicBezTo>
                  <a:cubicBezTo>
                    <a:pt x="12269" y="405"/>
                    <a:pt x="12252" y="411"/>
                    <a:pt x="12236" y="411"/>
                  </a:cubicBezTo>
                  <a:cubicBezTo>
                    <a:pt x="12219" y="411"/>
                    <a:pt x="12202" y="405"/>
                    <a:pt x="12184" y="383"/>
                  </a:cubicBezTo>
                  <a:cubicBezTo>
                    <a:pt x="12170" y="369"/>
                    <a:pt x="12155" y="363"/>
                    <a:pt x="12141" y="363"/>
                  </a:cubicBezTo>
                  <a:cubicBezTo>
                    <a:pt x="12095" y="363"/>
                    <a:pt x="12048" y="415"/>
                    <a:pt x="11997" y="426"/>
                  </a:cubicBezTo>
                  <a:cubicBezTo>
                    <a:pt x="11978" y="461"/>
                    <a:pt x="11958" y="474"/>
                    <a:pt x="11937" y="474"/>
                  </a:cubicBezTo>
                  <a:cubicBezTo>
                    <a:pt x="11887" y="474"/>
                    <a:pt x="11833" y="398"/>
                    <a:pt x="11777" y="390"/>
                  </a:cubicBezTo>
                  <a:cubicBezTo>
                    <a:pt x="11750" y="354"/>
                    <a:pt x="11722" y="343"/>
                    <a:pt x="11693" y="343"/>
                  </a:cubicBezTo>
                  <a:cubicBezTo>
                    <a:pt x="11657" y="343"/>
                    <a:pt x="11620" y="359"/>
                    <a:pt x="11581" y="359"/>
                  </a:cubicBezTo>
                  <a:cubicBezTo>
                    <a:pt x="11561" y="359"/>
                    <a:pt x="11541" y="355"/>
                    <a:pt x="11521" y="343"/>
                  </a:cubicBezTo>
                  <a:cubicBezTo>
                    <a:pt x="11429" y="299"/>
                    <a:pt x="11352" y="252"/>
                    <a:pt x="11288" y="245"/>
                  </a:cubicBezTo>
                  <a:cubicBezTo>
                    <a:pt x="11287" y="245"/>
                    <a:pt x="11286" y="245"/>
                    <a:pt x="11284" y="245"/>
                  </a:cubicBezTo>
                  <a:cubicBezTo>
                    <a:pt x="11246" y="245"/>
                    <a:pt x="11211" y="190"/>
                    <a:pt x="11181" y="190"/>
                  </a:cubicBezTo>
                  <a:cubicBezTo>
                    <a:pt x="11163" y="190"/>
                    <a:pt x="11146" y="210"/>
                    <a:pt x="11132" y="273"/>
                  </a:cubicBezTo>
                  <a:cubicBezTo>
                    <a:pt x="11116" y="255"/>
                    <a:pt x="11102" y="249"/>
                    <a:pt x="11090" y="249"/>
                  </a:cubicBezTo>
                  <a:cubicBezTo>
                    <a:pt x="11050" y="249"/>
                    <a:pt x="11024" y="315"/>
                    <a:pt x="11005" y="315"/>
                  </a:cubicBezTo>
                  <a:cubicBezTo>
                    <a:pt x="10998" y="315"/>
                    <a:pt x="10992" y="304"/>
                    <a:pt x="10987" y="276"/>
                  </a:cubicBezTo>
                  <a:cubicBezTo>
                    <a:pt x="10973" y="290"/>
                    <a:pt x="10967" y="293"/>
                    <a:pt x="10963" y="293"/>
                  </a:cubicBezTo>
                  <a:cubicBezTo>
                    <a:pt x="10960" y="293"/>
                    <a:pt x="10958" y="292"/>
                    <a:pt x="10956" y="292"/>
                  </a:cubicBezTo>
                  <a:cubicBezTo>
                    <a:pt x="10952" y="292"/>
                    <a:pt x="10946" y="298"/>
                    <a:pt x="10921" y="339"/>
                  </a:cubicBezTo>
                  <a:cubicBezTo>
                    <a:pt x="10904" y="431"/>
                    <a:pt x="10881" y="492"/>
                    <a:pt x="10843" y="492"/>
                  </a:cubicBezTo>
                  <a:cubicBezTo>
                    <a:pt x="10819" y="492"/>
                    <a:pt x="10788" y="465"/>
                    <a:pt x="10750" y="403"/>
                  </a:cubicBezTo>
                  <a:cubicBezTo>
                    <a:pt x="10710" y="406"/>
                    <a:pt x="10664" y="479"/>
                    <a:pt x="10608" y="479"/>
                  </a:cubicBezTo>
                  <a:cubicBezTo>
                    <a:pt x="10597" y="479"/>
                    <a:pt x="10587" y="476"/>
                    <a:pt x="10576" y="470"/>
                  </a:cubicBezTo>
                  <a:cubicBezTo>
                    <a:pt x="10555" y="486"/>
                    <a:pt x="10534" y="492"/>
                    <a:pt x="10511" y="492"/>
                  </a:cubicBezTo>
                  <a:cubicBezTo>
                    <a:pt x="10455" y="492"/>
                    <a:pt x="10392" y="457"/>
                    <a:pt x="10321" y="454"/>
                  </a:cubicBezTo>
                  <a:cubicBezTo>
                    <a:pt x="10266" y="489"/>
                    <a:pt x="10216" y="499"/>
                    <a:pt x="10171" y="499"/>
                  </a:cubicBezTo>
                  <a:cubicBezTo>
                    <a:pt x="10109" y="499"/>
                    <a:pt x="10056" y="481"/>
                    <a:pt x="10011" y="481"/>
                  </a:cubicBezTo>
                  <a:cubicBezTo>
                    <a:pt x="9998" y="481"/>
                    <a:pt x="9986" y="482"/>
                    <a:pt x="9975" y="486"/>
                  </a:cubicBezTo>
                  <a:cubicBezTo>
                    <a:pt x="9952" y="466"/>
                    <a:pt x="9932" y="459"/>
                    <a:pt x="9914" y="459"/>
                  </a:cubicBezTo>
                  <a:cubicBezTo>
                    <a:pt x="9868" y="459"/>
                    <a:pt x="9835" y="502"/>
                    <a:pt x="9809" y="502"/>
                  </a:cubicBezTo>
                  <a:cubicBezTo>
                    <a:pt x="9805" y="502"/>
                    <a:pt x="9802" y="501"/>
                    <a:pt x="9800" y="500"/>
                  </a:cubicBezTo>
                  <a:cubicBezTo>
                    <a:pt x="9792" y="502"/>
                    <a:pt x="9784" y="503"/>
                    <a:pt x="9777" y="507"/>
                  </a:cubicBezTo>
                  <a:cubicBezTo>
                    <a:pt x="9780" y="493"/>
                    <a:pt x="9783" y="478"/>
                    <a:pt x="9784" y="464"/>
                  </a:cubicBezTo>
                  <a:cubicBezTo>
                    <a:pt x="9792" y="455"/>
                    <a:pt x="9784" y="437"/>
                    <a:pt x="9733" y="421"/>
                  </a:cubicBezTo>
                  <a:cubicBezTo>
                    <a:pt x="9682" y="403"/>
                    <a:pt x="9587" y="385"/>
                    <a:pt x="9418" y="376"/>
                  </a:cubicBezTo>
                  <a:cubicBezTo>
                    <a:pt x="9384" y="322"/>
                    <a:pt x="9351" y="302"/>
                    <a:pt x="9320" y="302"/>
                  </a:cubicBezTo>
                  <a:cubicBezTo>
                    <a:pt x="9282" y="302"/>
                    <a:pt x="9246" y="332"/>
                    <a:pt x="9212" y="363"/>
                  </a:cubicBezTo>
                  <a:cubicBezTo>
                    <a:pt x="9169" y="361"/>
                    <a:pt x="9129" y="310"/>
                    <a:pt x="9092" y="310"/>
                  </a:cubicBezTo>
                  <a:cubicBezTo>
                    <a:pt x="9074" y="310"/>
                    <a:pt x="9056" y="322"/>
                    <a:pt x="9039" y="358"/>
                  </a:cubicBezTo>
                  <a:cubicBezTo>
                    <a:pt x="8981" y="371"/>
                    <a:pt x="8929" y="378"/>
                    <a:pt x="8879" y="378"/>
                  </a:cubicBezTo>
                  <a:cubicBezTo>
                    <a:pt x="8838" y="378"/>
                    <a:pt x="8799" y="373"/>
                    <a:pt x="8761" y="361"/>
                  </a:cubicBezTo>
                  <a:cubicBezTo>
                    <a:pt x="8707" y="379"/>
                    <a:pt x="8656" y="420"/>
                    <a:pt x="8603" y="420"/>
                  </a:cubicBezTo>
                  <a:cubicBezTo>
                    <a:pt x="8575" y="420"/>
                    <a:pt x="8546" y="408"/>
                    <a:pt x="8516" y="374"/>
                  </a:cubicBezTo>
                  <a:cubicBezTo>
                    <a:pt x="8474" y="318"/>
                    <a:pt x="8430" y="347"/>
                    <a:pt x="8385" y="299"/>
                  </a:cubicBezTo>
                  <a:cubicBezTo>
                    <a:pt x="8339" y="342"/>
                    <a:pt x="8291" y="363"/>
                    <a:pt x="8238" y="395"/>
                  </a:cubicBezTo>
                  <a:cubicBezTo>
                    <a:pt x="8221" y="403"/>
                    <a:pt x="8202" y="406"/>
                    <a:pt x="8183" y="406"/>
                  </a:cubicBezTo>
                  <a:cubicBezTo>
                    <a:pt x="8121" y="406"/>
                    <a:pt x="8052" y="374"/>
                    <a:pt x="7976" y="374"/>
                  </a:cubicBezTo>
                  <a:cubicBezTo>
                    <a:pt x="7939" y="374"/>
                    <a:pt x="7901" y="381"/>
                    <a:pt x="7860" y="403"/>
                  </a:cubicBezTo>
                  <a:cubicBezTo>
                    <a:pt x="7852" y="401"/>
                    <a:pt x="7844" y="400"/>
                    <a:pt x="7835" y="400"/>
                  </a:cubicBezTo>
                  <a:cubicBezTo>
                    <a:pt x="7786" y="400"/>
                    <a:pt x="7735" y="432"/>
                    <a:pt x="7680" y="432"/>
                  </a:cubicBezTo>
                  <a:cubicBezTo>
                    <a:pt x="7658" y="432"/>
                    <a:pt x="7635" y="427"/>
                    <a:pt x="7612" y="413"/>
                  </a:cubicBezTo>
                  <a:cubicBezTo>
                    <a:pt x="7565" y="418"/>
                    <a:pt x="7515" y="439"/>
                    <a:pt x="7463" y="439"/>
                  </a:cubicBezTo>
                  <a:cubicBezTo>
                    <a:pt x="7416" y="439"/>
                    <a:pt x="7367" y="422"/>
                    <a:pt x="7315" y="358"/>
                  </a:cubicBezTo>
                  <a:cubicBezTo>
                    <a:pt x="7259" y="377"/>
                    <a:pt x="7206" y="388"/>
                    <a:pt x="7156" y="388"/>
                  </a:cubicBezTo>
                  <a:cubicBezTo>
                    <a:pt x="7109" y="388"/>
                    <a:pt x="7065" y="378"/>
                    <a:pt x="7023" y="356"/>
                  </a:cubicBezTo>
                  <a:cubicBezTo>
                    <a:pt x="6971" y="326"/>
                    <a:pt x="6922" y="326"/>
                    <a:pt x="6878" y="326"/>
                  </a:cubicBezTo>
                  <a:cubicBezTo>
                    <a:pt x="6876" y="326"/>
                    <a:pt x="6875" y="326"/>
                    <a:pt x="6874" y="326"/>
                  </a:cubicBezTo>
                  <a:cubicBezTo>
                    <a:pt x="6845" y="326"/>
                    <a:pt x="6819" y="325"/>
                    <a:pt x="6793" y="318"/>
                  </a:cubicBezTo>
                  <a:cubicBezTo>
                    <a:pt x="6774" y="304"/>
                    <a:pt x="6756" y="300"/>
                    <a:pt x="6738" y="300"/>
                  </a:cubicBezTo>
                  <a:cubicBezTo>
                    <a:pt x="6724" y="300"/>
                    <a:pt x="6710" y="303"/>
                    <a:pt x="6697" y="303"/>
                  </a:cubicBezTo>
                  <a:cubicBezTo>
                    <a:pt x="6668" y="303"/>
                    <a:pt x="6641" y="292"/>
                    <a:pt x="6615" y="227"/>
                  </a:cubicBezTo>
                  <a:cubicBezTo>
                    <a:pt x="6564" y="271"/>
                    <a:pt x="6521" y="268"/>
                    <a:pt x="6482" y="304"/>
                  </a:cubicBezTo>
                  <a:cubicBezTo>
                    <a:pt x="6478" y="304"/>
                    <a:pt x="6473" y="303"/>
                    <a:pt x="6469" y="303"/>
                  </a:cubicBezTo>
                  <a:cubicBezTo>
                    <a:pt x="6379" y="303"/>
                    <a:pt x="6324" y="341"/>
                    <a:pt x="6279" y="341"/>
                  </a:cubicBezTo>
                  <a:cubicBezTo>
                    <a:pt x="6253" y="341"/>
                    <a:pt x="6231" y="328"/>
                    <a:pt x="6208" y="288"/>
                  </a:cubicBezTo>
                  <a:cubicBezTo>
                    <a:pt x="6166" y="208"/>
                    <a:pt x="6124" y="182"/>
                    <a:pt x="6056" y="182"/>
                  </a:cubicBezTo>
                  <a:cubicBezTo>
                    <a:pt x="6017" y="182"/>
                    <a:pt x="5970" y="190"/>
                    <a:pt x="5910" y="202"/>
                  </a:cubicBezTo>
                  <a:cubicBezTo>
                    <a:pt x="5883" y="231"/>
                    <a:pt x="5855" y="243"/>
                    <a:pt x="5826" y="243"/>
                  </a:cubicBezTo>
                  <a:cubicBezTo>
                    <a:pt x="5768" y="243"/>
                    <a:pt x="5707" y="195"/>
                    <a:pt x="5645" y="151"/>
                  </a:cubicBezTo>
                  <a:cubicBezTo>
                    <a:pt x="5610" y="198"/>
                    <a:pt x="5574" y="295"/>
                    <a:pt x="5537" y="295"/>
                  </a:cubicBezTo>
                  <a:cubicBezTo>
                    <a:pt x="5527" y="295"/>
                    <a:pt x="5517" y="289"/>
                    <a:pt x="5508" y="273"/>
                  </a:cubicBezTo>
                  <a:cubicBezTo>
                    <a:pt x="5459" y="166"/>
                    <a:pt x="5412" y="241"/>
                    <a:pt x="5364" y="136"/>
                  </a:cubicBezTo>
                  <a:cubicBezTo>
                    <a:pt x="5357" y="130"/>
                    <a:pt x="5350" y="127"/>
                    <a:pt x="5343" y="127"/>
                  </a:cubicBezTo>
                  <a:cubicBezTo>
                    <a:pt x="5306" y="127"/>
                    <a:pt x="5270" y="197"/>
                    <a:pt x="5233" y="197"/>
                  </a:cubicBezTo>
                  <a:cubicBezTo>
                    <a:pt x="5230" y="197"/>
                    <a:pt x="5227" y="196"/>
                    <a:pt x="5224" y="196"/>
                  </a:cubicBezTo>
                  <a:cubicBezTo>
                    <a:pt x="5176" y="183"/>
                    <a:pt x="5130" y="206"/>
                    <a:pt x="5084" y="132"/>
                  </a:cubicBezTo>
                  <a:cubicBezTo>
                    <a:pt x="5072" y="121"/>
                    <a:pt x="5061" y="116"/>
                    <a:pt x="5049" y="116"/>
                  </a:cubicBezTo>
                  <a:cubicBezTo>
                    <a:pt x="5015" y="116"/>
                    <a:pt x="4982" y="160"/>
                    <a:pt x="4949" y="202"/>
                  </a:cubicBezTo>
                  <a:cubicBezTo>
                    <a:pt x="4943" y="197"/>
                    <a:pt x="4937" y="195"/>
                    <a:pt x="4931" y="195"/>
                  </a:cubicBezTo>
                  <a:cubicBezTo>
                    <a:pt x="4908" y="195"/>
                    <a:pt x="4886" y="221"/>
                    <a:pt x="4863" y="221"/>
                  </a:cubicBezTo>
                  <a:cubicBezTo>
                    <a:pt x="4849" y="221"/>
                    <a:pt x="4834" y="210"/>
                    <a:pt x="4819" y="173"/>
                  </a:cubicBezTo>
                  <a:cubicBezTo>
                    <a:pt x="4777" y="161"/>
                    <a:pt x="4735" y="157"/>
                    <a:pt x="4696" y="157"/>
                  </a:cubicBezTo>
                  <a:cubicBezTo>
                    <a:pt x="4594" y="157"/>
                    <a:pt x="4505" y="184"/>
                    <a:pt x="4434" y="184"/>
                  </a:cubicBezTo>
                  <a:cubicBezTo>
                    <a:pt x="4425" y="184"/>
                    <a:pt x="4417" y="184"/>
                    <a:pt x="4408" y="183"/>
                  </a:cubicBezTo>
                  <a:cubicBezTo>
                    <a:pt x="4377" y="116"/>
                    <a:pt x="4347" y="29"/>
                    <a:pt x="4320" y="29"/>
                  </a:cubicBezTo>
                  <a:cubicBezTo>
                    <a:pt x="4314" y="29"/>
                    <a:pt x="4308" y="33"/>
                    <a:pt x="4303" y="42"/>
                  </a:cubicBezTo>
                  <a:cubicBezTo>
                    <a:pt x="4293" y="31"/>
                    <a:pt x="4283" y="23"/>
                    <a:pt x="4273" y="23"/>
                  </a:cubicBezTo>
                  <a:cubicBezTo>
                    <a:pt x="4251" y="23"/>
                    <a:pt x="4231" y="59"/>
                    <a:pt x="4213" y="176"/>
                  </a:cubicBezTo>
                  <a:cubicBezTo>
                    <a:pt x="4185" y="239"/>
                    <a:pt x="4157" y="217"/>
                    <a:pt x="4130" y="273"/>
                  </a:cubicBezTo>
                  <a:cubicBezTo>
                    <a:pt x="4125" y="268"/>
                    <a:pt x="4120" y="266"/>
                    <a:pt x="4115" y="266"/>
                  </a:cubicBezTo>
                  <a:cubicBezTo>
                    <a:pt x="4100" y="266"/>
                    <a:pt x="4086" y="285"/>
                    <a:pt x="4071" y="285"/>
                  </a:cubicBezTo>
                  <a:cubicBezTo>
                    <a:pt x="4063" y="285"/>
                    <a:pt x="4055" y="280"/>
                    <a:pt x="4047" y="264"/>
                  </a:cubicBezTo>
                  <a:cubicBezTo>
                    <a:pt x="4044" y="265"/>
                    <a:pt x="4041" y="265"/>
                    <a:pt x="4038" y="265"/>
                  </a:cubicBezTo>
                  <a:cubicBezTo>
                    <a:pt x="4006" y="265"/>
                    <a:pt x="3972" y="228"/>
                    <a:pt x="3937" y="228"/>
                  </a:cubicBezTo>
                  <a:cubicBezTo>
                    <a:pt x="3912" y="228"/>
                    <a:pt x="3887" y="245"/>
                    <a:pt x="3861" y="304"/>
                  </a:cubicBezTo>
                  <a:cubicBezTo>
                    <a:pt x="3837" y="377"/>
                    <a:pt x="3810" y="408"/>
                    <a:pt x="3782" y="408"/>
                  </a:cubicBezTo>
                  <a:cubicBezTo>
                    <a:pt x="3771" y="408"/>
                    <a:pt x="3759" y="403"/>
                    <a:pt x="3747" y="394"/>
                  </a:cubicBezTo>
                  <a:cubicBezTo>
                    <a:pt x="3723" y="289"/>
                    <a:pt x="3698" y="250"/>
                    <a:pt x="3672" y="250"/>
                  </a:cubicBezTo>
                  <a:cubicBezTo>
                    <a:pt x="3652" y="250"/>
                    <a:pt x="3631" y="275"/>
                    <a:pt x="3609" y="310"/>
                  </a:cubicBezTo>
                  <a:cubicBezTo>
                    <a:pt x="3604" y="310"/>
                    <a:pt x="3598" y="311"/>
                    <a:pt x="3593" y="311"/>
                  </a:cubicBezTo>
                  <a:cubicBezTo>
                    <a:pt x="3547" y="311"/>
                    <a:pt x="3501" y="301"/>
                    <a:pt x="3455" y="301"/>
                  </a:cubicBezTo>
                  <a:cubicBezTo>
                    <a:pt x="3439" y="301"/>
                    <a:pt x="3423" y="302"/>
                    <a:pt x="3407" y="305"/>
                  </a:cubicBezTo>
                  <a:cubicBezTo>
                    <a:pt x="3394" y="289"/>
                    <a:pt x="3380" y="283"/>
                    <a:pt x="3367" y="283"/>
                  </a:cubicBezTo>
                  <a:cubicBezTo>
                    <a:pt x="3331" y="283"/>
                    <a:pt x="3296" y="325"/>
                    <a:pt x="3259" y="325"/>
                  </a:cubicBezTo>
                  <a:cubicBezTo>
                    <a:pt x="3239" y="325"/>
                    <a:pt x="3218" y="312"/>
                    <a:pt x="3197" y="273"/>
                  </a:cubicBezTo>
                  <a:cubicBezTo>
                    <a:pt x="3155" y="270"/>
                    <a:pt x="3112" y="231"/>
                    <a:pt x="3068" y="231"/>
                  </a:cubicBezTo>
                  <a:cubicBezTo>
                    <a:pt x="3036" y="231"/>
                    <a:pt x="3004" y="252"/>
                    <a:pt x="2971" y="324"/>
                  </a:cubicBezTo>
                  <a:cubicBezTo>
                    <a:pt x="2923" y="283"/>
                    <a:pt x="2873" y="254"/>
                    <a:pt x="2821" y="254"/>
                  </a:cubicBezTo>
                  <a:cubicBezTo>
                    <a:pt x="2788" y="254"/>
                    <a:pt x="2753" y="266"/>
                    <a:pt x="2719" y="296"/>
                  </a:cubicBezTo>
                  <a:cubicBezTo>
                    <a:pt x="2676" y="333"/>
                    <a:pt x="2632" y="349"/>
                    <a:pt x="2586" y="349"/>
                  </a:cubicBezTo>
                  <a:cubicBezTo>
                    <a:pt x="2537" y="349"/>
                    <a:pt x="2487" y="331"/>
                    <a:pt x="2434" y="300"/>
                  </a:cubicBezTo>
                  <a:cubicBezTo>
                    <a:pt x="2367" y="296"/>
                    <a:pt x="2298" y="277"/>
                    <a:pt x="2225" y="277"/>
                  </a:cubicBezTo>
                  <a:cubicBezTo>
                    <a:pt x="2187" y="277"/>
                    <a:pt x="2148" y="282"/>
                    <a:pt x="2108" y="297"/>
                  </a:cubicBezTo>
                  <a:cubicBezTo>
                    <a:pt x="2094" y="272"/>
                    <a:pt x="2080" y="263"/>
                    <a:pt x="2066" y="263"/>
                  </a:cubicBezTo>
                  <a:cubicBezTo>
                    <a:pt x="2040" y="263"/>
                    <a:pt x="2014" y="294"/>
                    <a:pt x="1987" y="294"/>
                  </a:cubicBezTo>
                  <a:cubicBezTo>
                    <a:pt x="1969" y="294"/>
                    <a:pt x="1951" y="280"/>
                    <a:pt x="1932" y="231"/>
                  </a:cubicBezTo>
                  <a:cubicBezTo>
                    <a:pt x="1916" y="219"/>
                    <a:pt x="1899" y="214"/>
                    <a:pt x="1882" y="214"/>
                  </a:cubicBezTo>
                  <a:cubicBezTo>
                    <a:pt x="1842" y="214"/>
                    <a:pt x="1803" y="242"/>
                    <a:pt x="1763" y="266"/>
                  </a:cubicBezTo>
                  <a:cubicBezTo>
                    <a:pt x="1740" y="260"/>
                    <a:pt x="1717" y="258"/>
                    <a:pt x="1694" y="258"/>
                  </a:cubicBezTo>
                  <a:cubicBezTo>
                    <a:pt x="1658" y="258"/>
                    <a:pt x="1623" y="262"/>
                    <a:pt x="1588" y="262"/>
                  </a:cubicBezTo>
                  <a:cubicBezTo>
                    <a:pt x="1535" y="262"/>
                    <a:pt x="1481" y="253"/>
                    <a:pt x="1427" y="208"/>
                  </a:cubicBezTo>
                  <a:cubicBezTo>
                    <a:pt x="1384" y="148"/>
                    <a:pt x="1341" y="131"/>
                    <a:pt x="1299" y="131"/>
                  </a:cubicBezTo>
                  <a:cubicBezTo>
                    <a:pt x="1245" y="131"/>
                    <a:pt x="1192" y="158"/>
                    <a:pt x="1138" y="158"/>
                  </a:cubicBezTo>
                  <a:cubicBezTo>
                    <a:pt x="1123" y="158"/>
                    <a:pt x="1107" y="155"/>
                    <a:pt x="1091" y="150"/>
                  </a:cubicBezTo>
                  <a:cubicBezTo>
                    <a:pt x="978" y="84"/>
                    <a:pt x="865" y="106"/>
                    <a:pt x="748" y="78"/>
                  </a:cubicBezTo>
                  <a:cubicBezTo>
                    <a:pt x="722" y="91"/>
                    <a:pt x="695" y="96"/>
                    <a:pt x="669" y="96"/>
                  </a:cubicBezTo>
                  <a:cubicBezTo>
                    <a:pt x="577" y="96"/>
                    <a:pt x="483" y="37"/>
                    <a:pt x="386" y="30"/>
                  </a:cubicBezTo>
                  <a:cubicBezTo>
                    <a:pt x="355" y="70"/>
                    <a:pt x="322" y="85"/>
                    <a:pt x="289" y="85"/>
                  </a:cubicBezTo>
                  <a:cubicBezTo>
                    <a:pt x="209" y="85"/>
                    <a:pt x="127" y="1"/>
                    <a:pt x="43" y="1"/>
                  </a:cubicBezTo>
                  <a:close/>
                </a:path>
              </a:pathLst>
            </a:custGeom>
            <a:solidFill>
              <a:srgbClr val="FFFFFF"/>
            </a:solidFill>
            <a:ln>
              <a:noFill/>
            </a:ln>
            <a:effectLst>
              <a:outerShdw blurRad="57150" dist="19050" dir="5400000" algn="bl" rotWithShape="0">
                <a:srgbClr val="263A43">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
        <p:nvSpPr>
          <p:cNvPr id="8590" name="Google Shape;8590;p45"/>
          <p:cNvSpPr txBox="1"/>
          <p:nvPr/>
        </p:nvSpPr>
        <p:spPr>
          <a:xfrm>
            <a:off x="5020185" y="2783575"/>
            <a:ext cx="3042900" cy="350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2300" b="1">
                <a:solidFill>
                  <a:srgbClr val="263A43"/>
                </a:solidFill>
                <a:latin typeface="Calibri"/>
                <a:ea typeface="微软雅黑"/>
                <a:cs typeface="Overpass Mono" panose="020B0009030203020204"/>
                <a:sym typeface="Calibri"/>
              </a:rPr>
              <a:t>April</a:t>
            </a:r>
            <a:endParaRPr sz="2300" b="1">
              <a:solidFill>
                <a:srgbClr val="263A43"/>
              </a:solidFill>
              <a:latin typeface="Calibri"/>
              <a:ea typeface="微软雅黑"/>
              <a:cs typeface="Overpass Mono" panose="020B0009030203020204"/>
              <a:sym typeface="Calibri"/>
            </a:endParaRPr>
          </a:p>
        </p:txBody>
      </p:sp>
      <p:sp>
        <p:nvSpPr>
          <p:cNvPr id="8591" name="Google Shape;8591;p45"/>
          <p:cNvSpPr txBox="1"/>
          <p:nvPr/>
        </p:nvSpPr>
        <p:spPr>
          <a:xfrm>
            <a:off x="5020185" y="3133950"/>
            <a:ext cx="3042900" cy="800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a:solidFill>
                  <a:srgbClr val="263A43"/>
                </a:solidFill>
                <a:latin typeface="Calibri"/>
                <a:ea typeface="微软雅黑"/>
                <a:cs typeface="Overpass Mono" panose="020B0009030203020204"/>
                <a:sym typeface="Calibri"/>
              </a:rPr>
              <a:t>Mercury is the closest planet to the Sun and the smallest of them all</a:t>
            </a:r>
            <a:endParaRPr>
              <a:solidFill>
                <a:srgbClr val="263A43"/>
              </a:solidFill>
              <a:latin typeface="Calibri"/>
              <a:ea typeface="微软雅黑"/>
              <a:cs typeface="Overpass Mono" panose="020B0009030203020204"/>
              <a:sym typeface="Calibri"/>
            </a:endParaRPr>
          </a:p>
        </p:txBody>
      </p:sp>
      <p:grpSp>
        <p:nvGrpSpPr>
          <p:cNvPr id="8592" name="Google Shape;8592;p45"/>
          <p:cNvGrpSpPr/>
          <p:nvPr/>
        </p:nvGrpSpPr>
        <p:grpSpPr>
          <a:xfrm>
            <a:off x="713215" y="604328"/>
            <a:ext cx="995328" cy="978457"/>
            <a:chOff x="4631800" y="1590400"/>
            <a:chExt cx="864375" cy="849650"/>
          </a:xfrm>
        </p:grpSpPr>
        <p:sp>
          <p:nvSpPr>
            <p:cNvPr id="8593" name="Google Shape;8593;p45"/>
            <p:cNvSpPr/>
            <p:nvPr/>
          </p:nvSpPr>
          <p:spPr>
            <a:xfrm>
              <a:off x="5417275" y="1960850"/>
              <a:ext cx="21475" cy="40075"/>
            </a:xfrm>
            <a:custGeom>
              <a:avLst/>
              <a:gdLst/>
              <a:ahLst/>
              <a:cxnLst/>
              <a:rect l="l" t="t" r="r" b="b"/>
              <a:pathLst>
                <a:path w="859" h="1603" extrusionOk="0">
                  <a:moveTo>
                    <a:pt x="349" y="1"/>
                  </a:moveTo>
                  <a:cubicBezTo>
                    <a:pt x="342" y="1"/>
                    <a:pt x="337" y="3"/>
                    <a:pt x="332" y="7"/>
                  </a:cubicBezTo>
                  <a:cubicBezTo>
                    <a:pt x="82" y="244"/>
                    <a:pt x="19" y="489"/>
                    <a:pt x="1" y="805"/>
                  </a:cubicBezTo>
                  <a:cubicBezTo>
                    <a:pt x="22" y="788"/>
                    <a:pt x="46" y="779"/>
                    <a:pt x="70" y="779"/>
                  </a:cubicBezTo>
                  <a:cubicBezTo>
                    <a:pt x="98" y="779"/>
                    <a:pt x="127" y="791"/>
                    <a:pt x="156" y="816"/>
                  </a:cubicBezTo>
                  <a:cubicBezTo>
                    <a:pt x="265" y="1185"/>
                    <a:pt x="265" y="1132"/>
                    <a:pt x="314" y="1356"/>
                  </a:cubicBezTo>
                  <a:cubicBezTo>
                    <a:pt x="339" y="1391"/>
                    <a:pt x="362" y="1428"/>
                    <a:pt x="385" y="1463"/>
                  </a:cubicBezTo>
                  <a:cubicBezTo>
                    <a:pt x="406" y="1472"/>
                    <a:pt x="425" y="1482"/>
                    <a:pt x="443" y="1496"/>
                  </a:cubicBezTo>
                  <a:cubicBezTo>
                    <a:pt x="455" y="1521"/>
                    <a:pt x="467" y="1553"/>
                    <a:pt x="480" y="1581"/>
                  </a:cubicBezTo>
                  <a:lnTo>
                    <a:pt x="541" y="1600"/>
                  </a:lnTo>
                  <a:cubicBezTo>
                    <a:pt x="509" y="1496"/>
                    <a:pt x="508" y="1436"/>
                    <a:pt x="479" y="1436"/>
                  </a:cubicBezTo>
                  <a:cubicBezTo>
                    <a:pt x="477" y="1436"/>
                    <a:pt x="474" y="1437"/>
                    <a:pt x="471" y="1438"/>
                  </a:cubicBezTo>
                  <a:cubicBezTo>
                    <a:pt x="473" y="1392"/>
                    <a:pt x="489" y="1374"/>
                    <a:pt x="513" y="1374"/>
                  </a:cubicBezTo>
                  <a:cubicBezTo>
                    <a:pt x="600" y="1374"/>
                    <a:pt x="795" y="1595"/>
                    <a:pt x="858" y="1602"/>
                  </a:cubicBezTo>
                  <a:cubicBezTo>
                    <a:pt x="807" y="1507"/>
                    <a:pt x="740" y="1419"/>
                    <a:pt x="659" y="1347"/>
                  </a:cubicBezTo>
                  <a:cubicBezTo>
                    <a:pt x="640" y="1292"/>
                    <a:pt x="687" y="1280"/>
                    <a:pt x="647" y="1247"/>
                  </a:cubicBezTo>
                  <a:cubicBezTo>
                    <a:pt x="538" y="1083"/>
                    <a:pt x="418" y="923"/>
                    <a:pt x="392" y="719"/>
                  </a:cubicBezTo>
                  <a:cubicBezTo>
                    <a:pt x="371" y="691"/>
                    <a:pt x="358" y="659"/>
                    <a:pt x="355" y="626"/>
                  </a:cubicBezTo>
                  <a:cubicBezTo>
                    <a:pt x="343" y="634"/>
                    <a:pt x="333" y="640"/>
                    <a:pt x="325" y="640"/>
                  </a:cubicBezTo>
                  <a:cubicBezTo>
                    <a:pt x="320" y="640"/>
                    <a:pt x="315" y="638"/>
                    <a:pt x="311" y="633"/>
                  </a:cubicBezTo>
                  <a:cubicBezTo>
                    <a:pt x="319" y="625"/>
                    <a:pt x="329" y="621"/>
                    <a:pt x="340" y="621"/>
                  </a:cubicBezTo>
                  <a:cubicBezTo>
                    <a:pt x="345" y="621"/>
                    <a:pt x="350" y="622"/>
                    <a:pt x="355" y="624"/>
                  </a:cubicBezTo>
                  <a:cubicBezTo>
                    <a:pt x="344" y="524"/>
                    <a:pt x="406" y="390"/>
                    <a:pt x="569" y="246"/>
                  </a:cubicBezTo>
                  <a:cubicBezTo>
                    <a:pt x="560" y="181"/>
                    <a:pt x="412" y="1"/>
                    <a:pt x="3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94" name="Google Shape;8594;p45"/>
            <p:cNvSpPr/>
            <p:nvPr/>
          </p:nvSpPr>
          <p:spPr>
            <a:xfrm>
              <a:off x="5428575" y="2021400"/>
              <a:ext cx="12600" cy="10425"/>
            </a:xfrm>
            <a:custGeom>
              <a:avLst/>
              <a:gdLst/>
              <a:ahLst/>
              <a:cxnLst/>
              <a:rect l="l" t="t" r="r" b="b"/>
              <a:pathLst>
                <a:path w="504" h="417" extrusionOk="0">
                  <a:moveTo>
                    <a:pt x="504" y="1"/>
                  </a:moveTo>
                  <a:lnTo>
                    <a:pt x="504" y="1"/>
                  </a:lnTo>
                  <a:cubicBezTo>
                    <a:pt x="334" y="15"/>
                    <a:pt x="184" y="156"/>
                    <a:pt x="1" y="237"/>
                  </a:cubicBezTo>
                  <a:cubicBezTo>
                    <a:pt x="47" y="311"/>
                    <a:pt x="115" y="416"/>
                    <a:pt x="156" y="416"/>
                  </a:cubicBezTo>
                  <a:cubicBezTo>
                    <a:pt x="160" y="416"/>
                    <a:pt x="164" y="415"/>
                    <a:pt x="168" y="413"/>
                  </a:cubicBezTo>
                  <a:cubicBezTo>
                    <a:pt x="330" y="328"/>
                    <a:pt x="450" y="179"/>
                    <a:pt x="50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95" name="Google Shape;8595;p45"/>
            <p:cNvSpPr/>
            <p:nvPr/>
          </p:nvSpPr>
          <p:spPr>
            <a:xfrm>
              <a:off x="5426650" y="1997350"/>
              <a:ext cx="400" cy="275"/>
            </a:xfrm>
            <a:custGeom>
              <a:avLst/>
              <a:gdLst/>
              <a:ahLst/>
              <a:cxnLst/>
              <a:rect l="l" t="t" r="r" b="b"/>
              <a:pathLst>
                <a:path w="16" h="11" extrusionOk="0">
                  <a:moveTo>
                    <a:pt x="2" y="0"/>
                  </a:moveTo>
                  <a:cubicBezTo>
                    <a:pt x="0" y="0"/>
                    <a:pt x="4" y="3"/>
                    <a:pt x="15" y="10"/>
                  </a:cubicBezTo>
                  <a:cubicBezTo>
                    <a:pt x="13" y="8"/>
                    <a:pt x="13" y="5"/>
                    <a:pt x="10" y="3"/>
                  </a:cubicBezTo>
                  <a:cubicBezTo>
                    <a:pt x="6" y="1"/>
                    <a:pt x="3" y="0"/>
                    <a:pt x="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96" name="Google Shape;8596;p45"/>
            <p:cNvSpPr/>
            <p:nvPr/>
          </p:nvSpPr>
          <p:spPr>
            <a:xfrm>
              <a:off x="5380825" y="1963575"/>
              <a:ext cx="27500" cy="66425"/>
            </a:xfrm>
            <a:custGeom>
              <a:avLst/>
              <a:gdLst/>
              <a:ahLst/>
              <a:cxnLst/>
              <a:rect l="l" t="t" r="r" b="b"/>
              <a:pathLst>
                <a:path w="1100" h="2657" extrusionOk="0">
                  <a:moveTo>
                    <a:pt x="422" y="0"/>
                  </a:moveTo>
                  <a:cubicBezTo>
                    <a:pt x="421" y="1"/>
                    <a:pt x="420" y="1"/>
                    <a:pt x="420" y="2"/>
                  </a:cubicBezTo>
                  <a:lnTo>
                    <a:pt x="420" y="2"/>
                  </a:lnTo>
                  <a:cubicBezTo>
                    <a:pt x="420" y="2"/>
                    <a:pt x="421" y="1"/>
                    <a:pt x="422" y="0"/>
                  </a:cubicBezTo>
                  <a:close/>
                  <a:moveTo>
                    <a:pt x="420" y="2"/>
                  </a:moveTo>
                  <a:cubicBezTo>
                    <a:pt x="118" y="215"/>
                    <a:pt x="1" y="530"/>
                    <a:pt x="82" y="823"/>
                  </a:cubicBezTo>
                  <a:cubicBezTo>
                    <a:pt x="163" y="1025"/>
                    <a:pt x="267" y="1217"/>
                    <a:pt x="392" y="1396"/>
                  </a:cubicBezTo>
                  <a:cubicBezTo>
                    <a:pt x="397" y="1393"/>
                    <a:pt x="402" y="1392"/>
                    <a:pt x="407" y="1392"/>
                  </a:cubicBezTo>
                  <a:cubicBezTo>
                    <a:pt x="434" y="1392"/>
                    <a:pt x="455" y="1430"/>
                    <a:pt x="445" y="1430"/>
                  </a:cubicBezTo>
                  <a:cubicBezTo>
                    <a:pt x="442" y="1430"/>
                    <a:pt x="437" y="1427"/>
                    <a:pt x="429" y="1419"/>
                  </a:cubicBezTo>
                  <a:lnTo>
                    <a:pt x="429" y="1419"/>
                  </a:lnTo>
                  <a:cubicBezTo>
                    <a:pt x="476" y="1486"/>
                    <a:pt x="524" y="1549"/>
                    <a:pt x="568" y="1609"/>
                  </a:cubicBezTo>
                  <a:lnTo>
                    <a:pt x="573" y="1528"/>
                  </a:lnTo>
                  <a:cubicBezTo>
                    <a:pt x="574" y="1528"/>
                    <a:pt x="574" y="1527"/>
                    <a:pt x="575" y="1527"/>
                  </a:cubicBezTo>
                  <a:cubicBezTo>
                    <a:pt x="588" y="1527"/>
                    <a:pt x="599" y="1595"/>
                    <a:pt x="619" y="1681"/>
                  </a:cubicBezTo>
                  <a:cubicBezTo>
                    <a:pt x="682" y="1776"/>
                    <a:pt x="731" y="1873"/>
                    <a:pt x="740" y="1989"/>
                  </a:cubicBezTo>
                  <a:lnTo>
                    <a:pt x="816" y="2054"/>
                  </a:lnTo>
                  <a:cubicBezTo>
                    <a:pt x="786" y="2043"/>
                    <a:pt x="758" y="2022"/>
                    <a:pt x="740" y="1996"/>
                  </a:cubicBezTo>
                  <a:cubicBezTo>
                    <a:pt x="731" y="2096"/>
                    <a:pt x="731" y="2270"/>
                    <a:pt x="473" y="2388"/>
                  </a:cubicBezTo>
                  <a:cubicBezTo>
                    <a:pt x="459" y="2409"/>
                    <a:pt x="649" y="2652"/>
                    <a:pt x="670" y="2657"/>
                  </a:cubicBezTo>
                  <a:cubicBezTo>
                    <a:pt x="953" y="2437"/>
                    <a:pt x="1099" y="2230"/>
                    <a:pt x="1071" y="1887"/>
                  </a:cubicBezTo>
                  <a:cubicBezTo>
                    <a:pt x="1027" y="1690"/>
                    <a:pt x="872" y="1449"/>
                    <a:pt x="731" y="1229"/>
                  </a:cubicBezTo>
                  <a:cubicBezTo>
                    <a:pt x="725" y="1249"/>
                    <a:pt x="718" y="1257"/>
                    <a:pt x="714" y="1257"/>
                  </a:cubicBezTo>
                  <a:cubicBezTo>
                    <a:pt x="707" y="1257"/>
                    <a:pt x="707" y="1229"/>
                    <a:pt x="731" y="1187"/>
                  </a:cubicBezTo>
                  <a:cubicBezTo>
                    <a:pt x="541" y="1002"/>
                    <a:pt x="476" y="849"/>
                    <a:pt x="404" y="747"/>
                  </a:cubicBezTo>
                  <a:cubicBezTo>
                    <a:pt x="376" y="568"/>
                    <a:pt x="390" y="434"/>
                    <a:pt x="573" y="269"/>
                  </a:cubicBezTo>
                  <a:cubicBezTo>
                    <a:pt x="609" y="220"/>
                    <a:pt x="403" y="26"/>
                    <a:pt x="420" y="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97" name="Google Shape;8597;p45"/>
            <p:cNvSpPr/>
            <p:nvPr/>
          </p:nvSpPr>
          <p:spPr>
            <a:xfrm>
              <a:off x="5414325" y="2033900"/>
              <a:ext cx="25300" cy="71975"/>
            </a:xfrm>
            <a:custGeom>
              <a:avLst/>
              <a:gdLst/>
              <a:ahLst/>
              <a:cxnLst/>
              <a:rect l="l" t="t" r="r" b="b"/>
              <a:pathLst>
                <a:path w="1012" h="2879" extrusionOk="0">
                  <a:moveTo>
                    <a:pt x="510" y="0"/>
                  </a:moveTo>
                  <a:cubicBezTo>
                    <a:pt x="504" y="0"/>
                    <a:pt x="500" y="4"/>
                    <a:pt x="496" y="11"/>
                  </a:cubicBezTo>
                  <a:cubicBezTo>
                    <a:pt x="151" y="187"/>
                    <a:pt x="0" y="433"/>
                    <a:pt x="93" y="704"/>
                  </a:cubicBezTo>
                  <a:cubicBezTo>
                    <a:pt x="107" y="936"/>
                    <a:pt x="109" y="1214"/>
                    <a:pt x="288" y="1388"/>
                  </a:cubicBezTo>
                  <a:cubicBezTo>
                    <a:pt x="286" y="1388"/>
                    <a:pt x="272" y="1454"/>
                    <a:pt x="291" y="1454"/>
                  </a:cubicBezTo>
                  <a:cubicBezTo>
                    <a:pt x="295" y="1454"/>
                    <a:pt x="299" y="1452"/>
                    <a:pt x="304" y="1448"/>
                  </a:cubicBezTo>
                  <a:lnTo>
                    <a:pt x="304" y="1448"/>
                  </a:lnTo>
                  <a:cubicBezTo>
                    <a:pt x="536" y="2021"/>
                    <a:pt x="510" y="2368"/>
                    <a:pt x="86" y="2510"/>
                  </a:cubicBezTo>
                  <a:cubicBezTo>
                    <a:pt x="121" y="2521"/>
                    <a:pt x="228" y="2834"/>
                    <a:pt x="209" y="2878"/>
                  </a:cubicBezTo>
                  <a:cubicBezTo>
                    <a:pt x="1011" y="2470"/>
                    <a:pt x="717" y="1722"/>
                    <a:pt x="603" y="1323"/>
                  </a:cubicBezTo>
                  <a:lnTo>
                    <a:pt x="603" y="1323"/>
                  </a:lnTo>
                  <a:cubicBezTo>
                    <a:pt x="594" y="1331"/>
                    <a:pt x="587" y="1334"/>
                    <a:pt x="583" y="1334"/>
                  </a:cubicBezTo>
                  <a:cubicBezTo>
                    <a:pt x="571" y="1334"/>
                    <a:pt x="580" y="1306"/>
                    <a:pt x="589" y="1306"/>
                  </a:cubicBezTo>
                  <a:cubicBezTo>
                    <a:pt x="591" y="1306"/>
                    <a:pt x="592" y="1307"/>
                    <a:pt x="594" y="1309"/>
                  </a:cubicBezTo>
                  <a:cubicBezTo>
                    <a:pt x="448" y="1070"/>
                    <a:pt x="404" y="855"/>
                    <a:pt x="418" y="713"/>
                  </a:cubicBezTo>
                  <a:cubicBezTo>
                    <a:pt x="422" y="567"/>
                    <a:pt x="404" y="472"/>
                    <a:pt x="710" y="210"/>
                  </a:cubicBezTo>
                  <a:lnTo>
                    <a:pt x="710" y="210"/>
                  </a:lnTo>
                  <a:cubicBezTo>
                    <a:pt x="707" y="212"/>
                    <a:pt x="705" y="212"/>
                    <a:pt x="702" y="212"/>
                  </a:cubicBezTo>
                  <a:cubicBezTo>
                    <a:pt x="656" y="212"/>
                    <a:pt x="554" y="0"/>
                    <a:pt x="51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98" name="Google Shape;8598;p45"/>
            <p:cNvSpPr/>
            <p:nvPr/>
          </p:nvSpPr>
          <p:spPr>
            <a:xfrm>
              <a:off x="5394725" y="2061050"/>
              <a:ext cx="1075" cy="2525"/>
            </a:xfrm>
            <a:custGeom>
              <a:avLst/>
              <a:gdLst/>
              <a:ahLst/>
              <a:cxnLst/>
              <a:rect l="l" t="t" r="r" b="b"/>
              <a:pathLst>
                <a:path w="43" h="101" extrusionOk="0">
                  <a:moveTo>
                    <a:pt x="17" y="0"/>
                  </a:moveTo>
                  <a:cubicBezTo>
                    <a:pt x="12" y="3"/>
                    <a:pt x="5" y="7"/>
                    <a:pt x="1" y="10"/>
                  </a:cubicBezTo>
                  <a:cubicBezTo>
                    <a:pt x="15" y="72"/>
                    <a:pt x="31" y="96"/>
                    <a:pt x="42" y="100"/>
                  </a:cubicBezTo>
                  <a:cubicBezTo>
                    <a:pt x="33" y="65"/>
                    <a:pt x="24" y="33"/>
                    <a:pt x="1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99" name="Google Shape;8599;p45"/>
            <p:cNvSpPr/>
            <p:nvPr/>
          </p:nvSpPr>
          <p:spPr>
            <a:xfrm>
              <a:off x="5386375" y="2032600"/>
              <a:ext cx="2250" cy="3025"/>
            </a:xfrm>
            <a:custGeom>
              <a:avLst/>
              <a:gdLst/>
              <a:ahLst/>
              <a:cxnLst/>
              <a:rect l="l" t="t" r="r" b="b"/>
              <a:pathLst>
                <a:path w="90" h="121" extrusionOk="0">
                  <a:moveTo>
                    <a:pt x="82" y="0"/>
                  </a:moveTo>
                  <a:cubicBezTo>
                    <a:pt x="54" y="23"/>
                    <a:pt x="26" y="49"/>
                    <a:pt x="1" y="74"/>
                  </a:cubicBezTo>
                  <a:cubicBezTo>
                    <a:pt x="10" y="91"/>
                    <a:pt x="24" y="105"/>
                    <a:pt x="36" y="121"/>
                  </a:cubicBezTo>
                  <a:lnTo>
                    <a:pt x="87" y="100"/>
                  </a:lnTo>
                  <a:cubicBezTo>
                    <a:pt x="89" y="70"/>
                    <a:pt x="89" y="40"/>
                    <a:pt x="87" y="10"/>
                  </a:cubicBezTo>
                  <a:cubicBezTo>
                    <a:pt x="84" y="5"/>
                    <a:pt x="84" y="3"/>
                    <a:pt x="8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00" name="Google Shape;8600;p45"/>
            <p:cNvSpPr/>
            <p:nvPr/>
          </p:nvSpPr>
          <p:spPr>
            <a:xfrm>
              <a:off x="5381425" y="2068825"/>
              <a:ext cx="18550" cy="27075"/>
            </a:xfrm>
            <a:custGeom>
              <a:avLst/>
              <a:gdLst/>
              <a:ahLst/>
              <a:cxnLst/>
              <a:rect l="l" t="t" r="r" b="b"/>
              <a:pathLst>
                <a:path w="742" h="1083" extrusionOk="0">
                  <a:moveTo>
                    <a:pt x="632" y="0"/>
                  </a:moveTo>
                  <a:cubicBezTo>
                    <a:pt x="588" y="26"/>
                    <a:pt x="554" y="91"/>
                    <a:pt x="521" y="172"/>
                  </a:cubicBezTo>
                  <a:lnTo>
                    <a:pt x="595" y="269"/>
                  </a:lnTo>
                  <a:cubicBezTo>
                    <a:pt x="493" y="413"/>
                    <a:pt x="428" y="438"/>
                    <a:pt x="373" y="445"/>
                  </a:cubicBezTo>
                  <a:cubicBezTo>
                    <a:pt x="368" y="471"/>
                    <a:pt x="359" y="496"/>
                    <a:pt x="343" y="519"/>
                  </a:cubicBezTo>
                  <a:cubicBezTo>
                    <a:pt x="343" y="617"/>
                    <a:pt x="199" y="705"/>
                    <a:pt x="60" y="763"/>
                  </a:cubicBezTo>
                  <a:cubicBezTo>
                    <a:pt x="0" y="797"/>
                    <a:pt x="142" y="1083"/>
                    <a:pt x="199" y="1083"/>
                  </a:cubicBezTo>
                  <a:cubicBezTo>
                    <a:pt x="200" y="1083"/>
                    <a:pt x="201" y="1083"/>
                    <a:pt x="201" y="1083"/>
                  </a:cubicBezTo>
                  <a:cubicBezTo>
                    <a:pt x="445" y="997"/>
                    <a:pt x="570" y="876"/>
                    <a:pt x="683" y="670"/>
                  </a:cubicBezTo>
                  <a:cubicBezTo>
                    <a:pt x="741" y="464"/>
                    <a:pt x="693" y="230"/>
                    <a:pt x="63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01" name="Google Shape;8601;p45"/>
            <p:cNvSpPr/>
            <p:nvPr/>
          </p:nvSpPr>
          <p:spPr>
            <a:xfrm>
              <a:off x="5380250" y="2029800"/>
              <a:ext cx="16475" cy="32375"/>
            </a:xfrm>
            <a:custGeom>
              <a:avLst/>
              <a:gdLst/>
              <a:ahLst/>
              <a:cxnLst/>
              <a:rect l="l" t="t" r="r" b="b"/>
              <a:pathLst>
                <a:path w="659" h="1295" extrusionOk="0">
                  <a:moveTo>
                    <a:pt x="462" y="1"/>
                  </a:moveTo>
                  <a:cubicBezTo>
                    <a:pt x="413" y="38"/>
                    <a:pt x="371" y="73"/>
                    <a:pt x="329" y="110"/>
                  </a:cubicBezTo>
                  <a:lnTo>
                    <a:pt x="329" y="122"/>
                  </a:lnTo>
                  <a:cubicBezTo>
                    <a:pt x="339" y="149"/>
                    <a:pt x="348" y="175"/>
                    <a:pt x="362" y="203"/>
                  </a:cubicBezTo>
                  <a:lnTo>
                    <a:pt x="329" y="214"/>
                  </a:lnTo>
                  <a:cubicBezTo>
                    <a:pt x="327" y="241"/>
                    <a:pt x="319" y="252"/>
                    <a:pt x="309" y="252"/>
                  </a:cubicBezTo>
                  <a:cubicBezTo>
                    <a:pt x="301" y="252"/>
                    <a:pt x="290" y="244"/>
                    <a:pt x="278" y="233"/>
                  </a:cubicBezTo>
                  <a:lnTo>
                    <a:pt x="162" y="277"/>
                  </a:lnTo>
                  <a:cubicBezTo>
                    <a:pt x="51" y="414"/>
                    <a:pt x="0" y="555"/>
                    <a:pt x="40" y="692"/>
                  </a:cubicBezTo>
                  <a:cubicBezTo>
                    <a:pt x="44" y="907"/>
                    <a:pt x="146" y="1079"/>
                    <a:pt x="209" y="1295"/>
                  </a:cubicBezTo>
                  <a:cubicBezTo>
                    <a:pt x="276" y="1189"/>
                    <a:pt x="352" y="1097"/>
                    <a:pt x="457" y="1097"/>
                  </a:cubicBezTo>
                  <a:cubicBezTo>
                    <a:pt x="468" y="1097"/>
                    <a:pt x="478" y="1098"/>
                    <a:pt x="489" y="1100"/>
                  </a:cubicBezTo>
                  <a:cubicBezTo>
                    <a:pt x="427" y="961"/>
                    <a:pt x="350" y="840"/>
                    <a:pt x="309" y="715"/>
                  </a:cubicBezTo>
                  <a:cubicBezTo>
                    <a:pt x="348" y="548"/>
                    <a:pt x="404" y="451"/>
                    <a:pt x="635" y="251"/>
                  </a:cubicBezTo>
                  <a:cubicBezTo>
                    <a:pt x="659" y="247"/>
                    <a:pt x="462" y="3"/>
                    <a:pt x="46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02" name="Google Shape;8602;p45"/>
            <p:cNvSpPr/>
            <p:nvPr/>
          </p:nvSpPr>
          <p:spPr>
            <a:xfrm>
              <a:off x="5392425" y="2105075"/>
              <a:ext cx="25925" cy="68200"/>
            </a:xfrm>
            <a:custGeom>
              <a:avLst/>
              <a:gdLst/>
              <a:ahLst/>
              <a:cxnLst/>
              <a:rect l="l" t="t" r="r" b="b"/>
              <a:pathLst>
                <a:path w="1037" h="2728" extrusionOk="0">
                  <a:moveTo>
                    <a:pt x="1036" y="235"/>
                  </a:moveTo>
                  <a:lnTo>
                    <a:pt x="1036" y="235"/>
                  </a:lnTo>
                  <a:cubicBezTo>
                    <a:pt x="1031" y="238"/>
                    <a:pt x="1025" y="241"/>
                    <a:pt x="1020" y="243"/>
                  </a:cubicBezTo>
                  <a:lnTo>
                    <a:pt x="1020" y="243"/>
                  </a:lnTo>
                  <a:cubicBezTo>
                    <a:pt x="1026" y="243"/>
                    <a:pt x="1031" y="240"/>
                    <a:pt x="1036" y="235"/>
                  </a:cubicBezTo>
                  <a:close/>
                  <a:moveTo>
                    <a:pt x="843" y="1"/>
                  </a:moveTo>
                  <a:cubicBezTo>
                    <a:pt x="841" y="1"/>
                    <a:pt x="839" y="2"/>
                    <a:pt x="837" y="4"/>
                  </a:cubicBezTo>
                  <a:cubicBezTo>
                    <a:pt x="151" y="266"/>
                    <a:pt x="257" y="815"/>
                    <a:pt x="392" y="1295"/>
                  </a:cubicBezTo>
                  <a:cubicBezTo>
                    <a:pt x="315" y="1330"/>
                    <a:pt x="355" y="1432"/>
                    <a:pt x="362" y="1434"/>
                  </a:cubicBezTo>
                  <a:cubicBezTo>
                    <a:pt x="366" y="1534"/>
                    <a:pt x="413" y="1659"/>
                    <a:pt x="392" y="1777"/>
                  </a:cubicBezTo>
                  <a:cubicBezTo>
                    <a:pt x="434" y="1868"/>
                    <a:pt x="436" y="1970"/>
                    <a:pt x="399" y="2060"/>
                  </a:cubicBezTo>
                  <a:cubicBezTo>
                    <a:pt x="362" y="2211"/>
                    <a:pt x="257" y="2382"/>
                    <a:pt x="5" y="2389"/>
                  </a:cubicBezTo>
                  <a:cubicBezTo>
                    <a:pt x="0" y="2398"/>
                    <a:pt x="12" y="2463"/>
                    <a:pt x="21" y="2537"/>
                  </a:cubicBezTo>
                  <a:cubicBezTo>
                    <a:pt x="70" y="2602"/>
                    <a:pt x="123" y="2665"/>
                    <a:pt x="176" y="2728"/>
                  </a:cubicBezTo>
                  <a:cubicBezTo>
                    <a:pt x="536" y="2584"/>
                    <a:pt x="684" y="2331"/>
                    <a:pt x="702" y="2171"/>
                  </a:cubicBezTo>
                  <a:cubicBezTo>
                    <a:pt x="730" y="2046"/>
                    <a:pt x="770" y="1939"/>
                    <a:pt x="767" y="1710"/>
                  </a:cubicBezTo>
                  <a:cubicBezTo>
                    <a:pt x="726" y="1589"/>
                    <a:pt x="709" y="1527"/>
                    <a:pt x="647" y="1364"/>
                  </a:cubicBezTo>
                  <a:lnTo>
                    <a:pt x="647" y="1364"/>
                  </a:lnTo>
                  <a:cubicBezTo>
                    <a:pt x="649" y="1365"/>
                    <a:pt x="651" y="1366"/>
                    <a:pt x="652" y="1366"/>
                  </a:cubicBezTo>
                  <a:cubicBezTo>
                    <a:pt x="682" y="1366"/>
                    <a:pt x="700" y="1236"/>
                    <a:pt x="655" y="1236"/>
                  </a:cubicBezTo>
                  <a:cubicBezTo>
                    <a:pt x="652" y="1236"/>
                    <a:pt x="650" y="1236"/>
                    <a:pt x="647" y="1237"/>
                  </a:cubicBezTo>
                  <a:cubicBezTo>
                    <a:pt x="532" y="749"/>
                    <a:pt x="572" y="460"/>
                    <a:pt x="1020" y="243"/>
                  </a:cubicBezTo>
                  <a:lnTo>
                    <a:pt x="1020" y="243"/>
                  </a:lnTo>
                  <a:cubicBezTo>
                    <a:pt x="1019" y="243"/>
                    <a:pt x="1018" y="243"/>
                    <a:pt x="1017" y="243"/>
                  </a:cubicBezTo>
                  <a:cubicBezTo>
                    <a:pt x="953" y="243"/>
                    <a:pt x="878" y="1"/>
                    <a:pt x="84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03" name="Google Shape;8603;p45"/>
            <p:cNvSpPr/>
            <p:nvPr/>
          </p:nvSpPr>
          <p:spPr>
            <a:xfrm>
              <a:off x="5359325" y="2093625"/>
              <a:ext cx="24950" cy="65450"/>
            </a:xfrm>
            <a:custGeom>
              <a:avLst/>
              <a:gdLst/>
              <a:ahLst/>
              <a:cxnLst/>
              <a:rect l="l" t="t" r="r" b="b"/>
              <a:pathLst>
                <a:path w="998" h="2618" extrusionOk="0">
                  <a:moveTo>
                    <a:pt x="874" y="0"/>
                  </a:moveTo>
                  <a:lnTo>
                    <a:pt x="874" y="0"/>
                  </a:lnTo>
                  <a:cubicBezTo>
                    <a:pt x="107" y="313"/>
                    <a:pt x="283" y="842"/>
                    <a:pt x="371" y="1241"/>
                  </a:cubicBezTo>
                  <a:cubicBezTo>
                    <a:pt x="364" y="1303"/>
                    <a:pt x="370" y="1369"/>
                    <a:pt x="377" y="1369"/>
                  </a:cubicBezTo>
                  <a:cubicBezTo>
                    <a:pt x="379" y="1369"/>
                    <a:pt x="381" y="1362"/>
                    <a:pt x="383" y="1345"/>
                  </a:cubicBezTo>
                  <a:cubicBezTo>
                    <a:pt x="415" y="1510"/>
                    <a:pt x="438" y="1605"/>
                    <a:pt x="445" y="1693"/>
                  </a:cubicBezTo>
                  <a:cubicBezTo>
                    <a:pt x="483" y="1822"/>
                    <a:pt x="494" y="1869"/>
                    <a:pt x="441" y="1994"/>
                  </a:cubicBezTo>
                  <a:cubicBezTo>
                    <a:pt x="452" y="2036"/>
                    <a:pt x="376" y="2189"/>
                    <a:pt x="12" y="2291"/>
                  </a:cubicBezTo>
                  <a:cubicBezTo>
                    <a:pt x="0" y="2295"/>
                    <a:pt x="128" y="2583"/>
                    <a:pt x="91" y="2618"/>
                  </a:cubicBezTo>
                  <a:cubicBezTo>
                    <a:pt x="571" y="2532"/>
                    <a:pt x="719" y="2244"/>
                    <a:pt x="756" y="2054"/>
                  </a:cubicBezTo>
                  <a:cubicBezTo>
                    <a:pt x="782" y="2003"/>
                    <a:pt x="795" y="1948"/>
                    <a:pt x="798" y="1892"/>
                  </a:cubicBezTo>
                  <a:cubicBezTo>
                    <a:pt x="772" y="1841"/>
                    <a:pt x="744" y="1788"/>
                    <a:pt x="717" y="1723"/>
                  </a:cubicBezTo>
                  <a:lnTo>
                    <a:pt x="717" y="1723"/>
                  </a:lnTo>
                  <a:lnTo>
                    <a:pt x="795" y="1804"/>
                  </a:lnTo>
                  <a:cubicBezTo>
                    <a:pt x="789" y="1758"/>
                    <a:pt x="775" y="1711"/>
                    <a:pt x="756" y="1667"/>
                  </a:cubicBezTo>
                  <a:cubicBezTo>
                    <a:pt x="770" y="1505"/>
                    <a:pt x="724" y="1456"/>
                    <a:pt x="696" y="1287"/>
                  </a:cubicBezTo>
                  <a:cubicBezTo>
                    <a:pt x="733" y="1268"/>
                    <a:pt x="687" y="1238"/>
                    <a:pt x="705" y="1162"/>
                  </a:cubicBezTo>
                  <a:cubicBezTo>
                    <a:pt x="589" y="726"/>
                    <a:pt x="550" y="501"/>
                    <a:pt x="955" y="390"/>
                  </a:cubicBezTo>
                  <a:cubicBezTo>
                    <a:pt x="997" y="332"/>
                    <a:pt x="835" y="70"/>
                    <a:pt x="87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04" name="Google Shape;8604;p45"/>
            <p:cNvSpPr/>
            <p:nvPr/>
          </p:nvSpPr>
          <p:spPr>
            <a:xfrm>
              <a:off x="4940000" y="1679000"/>
              <a:ext cx="61650" cy="35475"/>
            </a:xfrm>
            <a:custGeom>
              <a:avLst/>
              <a:gdLst/>
              <a:ahLst/>
              <a:cxnLst/>
              <a:rect l="l" t="t" r="r" b="b"/>
              <a:pathLst>
                <a:path w="2466" h="1419" extrusionOk="0">
                  <a:moveTo>
                    <a:pt x="170" y="944"/>
                  </a:moveTo>
                  <a:lnTo>
                    <a:pt x="170" y="944"/>
                  </a:lnTo>
                  <a:cubicBezTo>
                    <a:pt x="171" y="945"/>
                    <a:pt x="172" y="945"/>
                    <a:pt x="173" y="946"/>
                  </a:cubicBezTo>
                  <a:lnTo>
                    <a:pt x="173" y="946"/>
                  </a:lnTo>
                  <a:cubicBezTo>
                    <a:pt x="172" y="945"/>
                    <a:pt x="171" y="944"/>
                    <a:pt x="170" y="944"/>
                  </a:cubicBezTo>
                  <a:close/>
                  <a:moveTo>
                    <a:pt x="1836" y="1"/>
                  </a:moveTo>
                  <a:cubicBezTo>
                    <a:pt x="1751" y="1"/>
                    <a:pt x="1678" y="11"/>
                    <a:pt x="1624" y="12"/>
                  </a:cubicBezTo>
                  <a:cubicBezTo>
                    <a:pt x="1422" y="168"/>
                    <a:pt x="1218" y="349"/>
                    <a:pt x="1088" y="580"/>
                  </a:cubicBezTo>
                  <a:cubicBezTo>
                    <a:pt x="1044" y="608"/>
                    <a:pt x="1007" y="650"/>
                    <a:pt x="984" y="696"/>
                  </a:cubicBezTo>
                  <a:cubicBezTo>
                    <a:pt x="898" y="803"/>
                    <a:pt x="771" y="998"/>
                    <a:pt x="703" y="1023"/>
                  </a:cubicBezTo>
                  <a:cubicBezTo>
                    <a:pt x="649" y="1039"/>
                    <a:pt x="596" y="1054"/>
                    <a:pt x="529" y="1054"/>
                  </a:cubicBezTo>
                  <a:cubicBezTo>
                    <a:pt x="443" y="1054"/>
                    <a:pt x="334" y="1029"/>
                    <a:pt x="173" y="946"/>
                  </a:cubicBezTo>
                  <a:lnTo>
                    <a:pt x="173" y="946"/>
                  </a:lnTo>
                  <a:cubicBezTo>
                    <a:pt x="193" y="969"/>
                    <a:pt x="29" y="1236"/>
                    <a:pt x="4" y="1236"/>
                  </a:cubicBezTo>
                  <a:lnTo>
                    <a:pt x="4" y="1236"/>
                  </a:lnTo>
                  <a:cubicBezTo>
                    <a:pt x="3" y="1235"/>
                    <a:pt x="2" y="1235"/>
                    <a:pt x="1" y="1234"/>
                  </a:cubicBezTo>
                  <a:lnTo>
                    <a:pt x="1" y="1234"/>
                  </a:lnTo>
                  <a:cubicBezTo>
                    <a:pt x="1" y="1235"/>
                    <a:pt x="2" y="1236"/>
                    <a:pt x="4" y="1236"/>
                  </a:cubicBezTo>
                  <a:cubicBezTo>
                    <a:pt x="4" y="1236"/>
                    <a:pt x="4" y="1236"/>
                    <a:pt x="4" y="1236"/>
                  </a:cubicBezTo>
                  <a:lnTo>
                    <a:pt x="4" y="1236"/>
                  </a:lnTo>
                  <a:cubicBezTo>
                    <a:pt x="183" y="1368"/>
                    <a:pt x="348" y="1419"/>
                    <a:pt x="498" y="1419"/>
                  </a:cubicBezTo>
                  <a:cubicBezTo>
                    <a:pt x="615" y="1419"/>
                    <a:pt x="722" y="1388"/>
                    <a:pt x="819" y="1341"/>
                  </a:cubicBezTo>
                  <a:cubicBezTo>
                    <a:pt x="1000" y="1232"/>
                    <a:pt x="1148" y="1074"/>
                    <a:pt x="1241" y="882"/>
                  </a:cubicBezTo>
                  <a:cubicBezTo>
                    <a:pt x="1294" y="863"/>
                    <a:pt x="1334" y="819"/>
                    <a:pt x="1348" y="766"/>
                  </a:cubicBezTo>
                  <a:cubicBezTo>
                    <a:pt x="1473" y="608"/>
                    <a:pt x="1614" y="460"/>
                    <a:pt x="1765" y="325"/>
                  </a:cubicBezTo>
                  <a:cubicBezTo>
                    <a:pt x="1798" y="309"/>
                    <a:pt x="1840" y="297"/>
                    <a:pt x="1890" y="297"/>
                  </a:cubicBezTo>
                  <a:cubicBezTo>
                    <a:pt x="1984" y="297"/>
                    <a:pt x="2110" y="339"/>
                    <a:pt x="2270" y="474"/>
                  </a:cubicBezTo>
                  <a:cubicBezTo>
                    <a:pt x="2277" y="435"/>
                    <a:pt x="2414" y="277"/>
                    <a:pt x="2458" y="277"/>
                  </a:cubicBezTo>
                  <a:cubicBezTo>
                    <a:pt x="2461" y="277"/>
                    <a:pt x="2463" y="278"/>
                    <a:pt x="2465" y="279"/>
                  </a:cubicBezTo>
                  <a:cubicBezTo>
                    <a:pt x="2230" y="42"/>
                    <a:pt x="2007" y="1"/>
                    <a:pt x="183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05" name="Google Shape;8605;p45"/>
            <p:cNvSpPr/>
            <p:nvPr/>
          </p:nvSpPr>
          <p:spPr>
            <a:xfrm>
              <a:off x="4996750" y="1690825"/>
              <a:ext cx="325" cy="225"/>
            </a:xfrm>
            <a:custGeom>
              <a:avLst/>
              <a:gdLst/>
              <a:ahLst/>
              <a:cxnLst/>
              <a:rect l="l" t="t" r="r" b="b"/>
              <a:pathLst>
                <a:path w="13" h="9" extrusionOk="0">
                  <a:moveTo>
                    <a:pt x="0" y="1"/>
                  </a:moveTo>
                  <a:cubicBezTo>
                    <a:pt x="0" y="4"/>
                    <a:pt x="2" y="8"/>
                    <a:pt x="8" y="8"/>
                  </a:cubicBezTo>
                  <a:cubicBezTo>
                    <a:pt x="9" y="8"/>
                    <a:pt x="10" y="8"/>
                    <a:pt x="12" y="8"/>
                  </a:cubicBezTo>
                  <a:lnTo>
                    <a:pt x="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06" name="Google Shape;8606;p45"/>
            <p:cNvSpPr/>
            <p:nvPr/>
          </p:nvSpPr>
          <p:spPr>
            <a:xfrm>
              <a:off x="4988050" y="1647425"/>
              <a:ext cx="5200" cy="5300"/>
            </a:xfrm>
            <a:custGeom>
              <a:avLst/>
              <a:gdLst/>
              <a:ahLst/>
              <a:cxnLst/>
              <a:rect l="l" t="t" r="r" b="b"/>
              <a:pathLst>
                <a:path w="208" h="212" extrusionOk="0">
                  <a:moveTo>
                    <a:pt x="1" y="0"/>
                  </a:moveTo>
                  <a:lnTo>
                    <a:pt x="154" y="211"/>
                  </a:lnTo>
                  <a:cubicBezTo>
                    <a:pt x="184" y="169"/>
                    <a:pt x="207" y="135"/>
                    <a:pt x="196" y="135"/>
                  </a:cubicBezTo>
                  <a:cubicBezTo>
                    <a:pt x="194" y="135"/>
                    <a:pt x="192" y="136"/>
                    <a:pt x="189" y="137"/>
                  </a:cubicBezTo>
                  <a:cubicBezTo>
                    <a:pt x="131" y="86"/>
                    <a:pt x="68" y="40"/>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07" name="Google Shape;8607;p45"/>
            <p:cNvSpPr/>
            <p:nvPr/>
          </p:nvSpPr>
          <p:spPr>
            <a:xfrm>
              <a:off x="4926400" y="1644825"/>
              <a:ext cx="64925" cy="36750"/>
            </a:xfrm>
            <a:custGeom>
              <a:avLst/>
              <a:gdLst/>
              <a:ahLst/>
              <a:cxnLst/>
              <a:rect l="l" t="t" r="r" b="b"/>
              <a:pathLst>
                <a:path w="2597" h="1470" extrusionOk="0">
                  <a:moveTo>
                    <a:pt x="2133" y="1"/>
                  </a:moveTo>
                  <a:cubicBezTo>
                    <a:pt x="2002" y="1"/>
                    <a:pt x="1887" y="50"/>
                    <a:pt x="1783" y="123"/>
                  </a:cubicBezTo>
                  <a:cubicBezTo>
                    <a:pt x="1532" y="169"/>
                    <a:pt x="1382" y="415"/>
                    <a:pt x="1169" y="612"/>
                  </a:cubicBezTo>
                  <a:cubicBezTo>
                    <a:pt x="1144" y="660"/>
                    <a:pt x="1141" y="695"/>
                    <a:pt x="1120" y="695"/>
                  </a:cubicBezTo>
                  <a:cubicBezTo>
                    <a:pt x="1115" y="695"/>
                    <a:pt x="1109" y="693"/>
                    <a:pt x="1101" y="689"/>
                  </a:cubicBezTo>
                  <a:cubicBezTo>
                    <a:pt x="1006" y="867"/>
                    <a:pt x="856" y="1059"/>
                    <a:pt x="730" y="1087"/>
                  </a:cubicBezTo>
                  <a:cubicBezTo>
                    <a:pt x="686" y="1109"/>
                    <a:pt x="617" y="1128"/>
                    <a:pt x="525" y="1128"/>
                  </a:cubicBezTo>
                  <a:cubicBezTo>
                    <a:pt x="426" y="1128"/>
                    <a:pt x="301" y="1106"/>
                    <a:pt x="148" y="1039"/>
                  </a:cubicBezTo>
                  <a:lnTo>
                    <a:pt x="148" y="1039"/>
                  </a:lnTo>
                  <a:cubicBezTo>
                    <a:pt x="165" y="1059"/>
                    <a:pt x="21" y="1287"/>
                    <a:pt x="0" y="1335"/>
                  </a:cubicBezTo>
                  <a:cubicBezTo>
                    <a:pt x="209" y="1419"/>
                    <a:pt x="381" y="1470"/>
                    <a:pt x="536" y="1470"/>
                  </a:cubicBezTo>
                  <a:cubicBezTo>
                    <a:pt x="655" y="1470"/>
                    <a:pt x="764" y="1440"/>
                    <a:pt x="872" y="1372"/>
                  </a:cubicBezTo>
                  <a:cubicBezTo>
                    <a:pt x="1069" y="1284"/>
                    <a:pt x="1215" y="1069"/>
                    <a:pt x="1377" y="937"/>
                  </a:cubicBezTo>
                  <a:cubicBezTo>
                    <a:pt x="1371" y="879"/>
                    <a:pt x="1396" y="861"/>
                    <a:pt x="1415" y="861"/>
                  </a:cubicBezTo>
                  <a:cubicBezTo>
                    <a:pt x="1425" y="861"/>
                    <a:pt x="1433" y="866"/>
                    <a:pt x="1435" y="872"/>
                  </a:cubicBezTo>
                  <a:cubicBezTo>
                    <a:pt x="1625" y="633"/>
                    <a:pt x="1771" y="399"/>
                    <a:pt x="1943" y="327"/>
                  </a:cubicBezTo>
                  <a:cubicBezTo>
                    <a:pt x="2026" y="345"/>
                    <a:pt x="2230" y="292"/>
                    <a:pt x="2506" y="447"/>
                  </a:cubicBezTo>
                  <a:cubicBezTo>
                    <a:pt x="2506" y="448"/>
                    <a:pt x="2506" y="449"/>
                    <a:pt x="2506" y="449"/>
                  </a:cubicBezTo>
                  <a:cubicBezTo>
                    <a:pt x="2511" y="449"/>
                    <a:pt x="2556" y="398"/>
                    <a:pt x="2597" y="348"/>
                  </a:cubicBezTo>
                  <a:lnTo>
                    <a:pt x="2386" y="60"/>
                  </a:lnTo>
                  <a:cubicBezTo>
                    <a:pt x="2295" y="19"/>
                    <a:pt x="2211" y="1"/>
                    <a:pt x="213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08" name="Google Shape;8608;p45"/>
            <p:cNvSpPr/>
            <p:nvPr/>
          </p:nvSpPr>
          <p:spPr>
            <a:xfrm>
              <a:off x="4882750" y="1702325"/>
              <a:ext cx="55875" cy="41250"/>
            </a:xfrm>
            <a:custGeom>
              <a:avLst/>
              <a:gdLst/>
              <a:ahLst/>
              <a:cxnLst/>
              <a:rect l="l" t="t" r="r" b="b"/>
              <a:pathLst>
                <a:path w="2235" h="1650" extrusionOk="0">
                  <a:moveTo>
                    <a:pt x="0" y="1555"/>
                  </a:moveTo>
                  <a:cubicBezTo>
                    <a:pt x="0" y="1557"/>
                    <a:pt x="1" y="1557"/>
                    <a:pt x="1" y="1557"/>
                  </a:cubicBezTo>
                  <a:cubicBezTo>
                    <a:pt x="2" y="1557"/>
                    <a:pt x="2" y="1557"/>
                    <a:pt x="3" y="1556"/>
                  </a:cubicBezTo>
                  <a:lnTo>
                    <a:pt x="3" y="1556"/>
                  </a:lnTo>
                  <a:cubicBezTo>
                    <a:pt x="2" y="1556"/>
                    <a:pt x="1" y="1556"/>
                    <a:pt x="0" y="1555"/>
                  </a:cubicBezTo>
                  <a:close/>
                  <a:moveTo>
                    <a:pt x="1701" y="0"/>
                  </a:moveTo>
                  <a:cubicBezTo>
                    <a:pt x="1583" y="0"/>
                    <a:pt x="1469" y="34"/>
                    <a:pt x="1350" y="111"/>
                  </a:cubicBezTo>
                  <a:cubicBezTo>
                    <a:pt x="1347" y="116"/>
                    <a:pt x="1343" y="118"/>
                    <a:pt x="1340" y="123"/>
                  </a:cubicBezTo>
                  <a:lnTo>
                    <a:pt x="1454" y="366"/>
                  </a:lnTo>
                  <a:cubicBezTo>
                    <a:pt x="1445" y="364"/>
                    <a:pt x="1436" y="364"/>
                    <a:pt x="1428" y="364"/>
                  </a:cubicBezTo>
                  <a:cubicBezTo>
                    <a:pt x="1284" y="364"/>
                    <a:pt x="1273" y="601"/>
                    <a:pt x="1190" y="601"/>
                  </a:cubicBezTo>
                  <a:cubicBezTo>
                    <a:pt x="1163" y="601"/>
                    <a:pt x="1127" y="575"/>
                    <a:pt x="1076" y="505"/>
                  </a:cubicBezTo>
                  <a:lnTo>
                    <a:pt x="1083" y="456"/>
                  </a:lnTo>
                  <a:lnTo>
                    <a:pt x="1083" y="456"/>
                  </a:lnTo>
                  <a:cubicBezTo>
                    <a:pt x="1032" y="540"/>
                    <a:pt x="988" y="628"/>
                    <a:pt x="956" y="721"/>
                  </a:cubicBezTo>
                  <a:cubicBezTo>
                    <a:pt x="893" y="739"/>
                    <a:pt x="868" y="799"/>
                    <a:pt x="851" y="827"/>
                  </a:cubicBezTo>
                  <a:cubicBezTo>
                    <a:pt x="730" y="1145"/>
                    <a:pt x="613" y="1347"/>
                    <a:pt x="380" y="1347"/>
                  </a:cubicBezTo>
                  <a:cubicBezTo>
                    <a:pt x="306" y="1347"/>
                    <a:pt x="219" y="1326"/>
                    <a:pt x="116" y="1282"/>
                  </a:cubicBezTo>
                  <a:cubicBezTo>
                    <a:pt x="106" y="1296"/>
                    <a:pt x="18" y="1537"/>
                    <a:pt x="3" y="1556"/>
                  </a:cubicBezTo>
                  <a:lnTo>
                    <a:pt x="3" y="1556"/>
                  </a:lnTo>
                  <a:cubicBezTo>
                    <a:pt x="161" y="1621"/>
                    <a:pt x="296" y="1649"/>
                    <a:pt x="412" y="1649"/>
                  </a:cubicBezTo>
                  <a:cubicBezTo>
                    <a:pt x="840" y="1649"/>
                    <a:pt x="1016" y="1272"/>
                    <a:pt x="1136" y="973"/>
                  </a:cubicBezTo>
                  <a:cubicBezTo>
                    <a:pt x="1190" y="908"/>
                    <a:pt x="1199" y="897"/>
                    <a:pt x="1222" y="874"/>
                  </a:cubicBezTo>
                  <a:cubicBezTo>
                    <a:pt x="1352" y="653"/>
                    <a:pt x="1415" y="482"/>
                    <a:pt x="1540" y="424"/>
                  </a:cubicBezTo>
                  <a:cubicBezTo>
                    <a:pt x="1593" y="383"/>
                    <a:pt x="1678" y="322"/>
                    <a:pt x="1791" y="322"/>
                  </a:cubicBezTo>
                  <a:cubicBezTo>
                    <a:pt x="1866" y="322"/>
                    <a:pt x="1953" y="349"/>
                    <a:pt x="2052" y="426"/>
                  </a:cubicBezTo>
                  <a:cubicBezTo>
                    <a:pt x="2057" y="424"/>
                    <a:pt x="2234" y="147"/>
                    <a:pt x="2213" y="147"/>
                  </a:cubicBezTo>
                  <a:lnTo>
                    <a:pt x="2213" y="147"/>
                  </a:lnTo>
                  <a:cubicBezTo>
                    <a:pt x="2212" y="147"/>
                    <a:pt x="2211" y="147"/>
                    <a:pt x="2210" y="148"/>
                  </a:cubicBezTo>
                  <a:cubicBezTo>
                    <a:pt x="2016" y="57"/>
                    <a:pt x="1855" y="0"/>
                    <a:pt x="170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09" name="Google Shape;8609;p45"/>
            <p:cNvSpPr/>
            <p:nvPr/>
          </p:nvSpPr>
          <p:spPr>
            <a:xfrm>
              <a:off x="4887725" y="1690475"/>
              <a:ext cx="275" cy="550"/>
            </a:xfrm>
            <a:custGeom>
              <a:avLst/>
              <a:gdLst/>
              <a:ahLst/>
              <a:cxnLst/>
              <a:rect l="l" t="t" r="r" b="b"/>
              <a:pathLst>
                <a:path w="11" h="22" extrusionOk="0">
                  <a:moveTo>
                    <a:pt x="10" y="1"/>
                  </a:moveTo>
                  <a:lnTo>
                    <a:pt x="5" y="14"/>
                  </a:lnTo>
                  <a:lnTo>
                    <a:pt x="5" y="14"/>
                  </a:lnTo>
                  <a:cubicBezTo>
                    <a:pt x="9" y="7"/>
                    <a:pt x="10" y="3"/>
                    <a:pt x="10" y="1"/>
                  </a:cubicBezTo>
                  <a:close/>
                  <a:moveTo>
                    <a:pt x="5" y="14"/>
                  </a:moveTo>
                  <a:cubicBezTo>
                    <a:pt x="4" y="16"/>
                    <a:pt x="3" y="17"/>
                    <a:pt x="2" y="20"/>
                  </a:cubicBezTo>
                  <a:lnTo>
                    <a:pt x="2" y="20"/>
                  </a:lnTo>
                  <a:cubicBezTo>
                    <a:pt x="2" y="19"/>
                    <a:pt x="3" y="19"/>
                    <a:pt x="3" y="19"/>
                  </a:cubicBezTo>
                  <a:lnTo>
                    <a:pt x="5" y="14"/>
                  </a:lnTo>
                  <a:close/>
                  <a:moveTo>
                    <a:pt x="2" y="20"/>
                  </a:moveTo>
                  <a:cubicBezTo>
                    <a:pt x="1" y="20"/>
                    <a:pt x="1" y="22"/>
                    <a:pt x="1" y="22"/>
                  </a:cubicBezTo>
                  <a:cubicBezTo>
                    <a:pt x="1" y="21"/>
                    <a:pt x="2" y="20"/>
                    <a:pt x="2" y="2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10" name="Google Shape;8610;p45"/>
            <p:cNvSpPr/>
            <p:nvPr/>
          </p:nvSpPr>
          <p:spPr>
            <a:xfrm>
              <a:off x="4862775" y="1670450"/>
              <a:ext cx="61275" cy="44375"/>
            </a:xfrm>
            <a:custGeom>
              <a:avLst/>
              <a:gdLst/>
              <a:ahLst/>
              <a:cxnLst/>
              <a:rect l="l" t="t" r="r" b="b"/>
              <a:pathLst>
                <a:path w="2451" h="1775" extrusionOk="0">
                  <a:moveTo>
                    <a:pt x="2015" y="1"/>
                  </a:moveTo>
                  <a:cubicBezTo>
                    <a:pt x="1844" y="1"/>
                    <a:pt x="1675" y="62"/>
                    <a:pt x="1497" y="183"/>
                  </a:cubicBezTo>
                  <a:cubicBezTo>
                    <a:pt x="1421" y="232"/>
                    <a:pt x="1354" y="294"/>
                    <a:pt x="1300" y="366"/>
                  </a:cubicBezTo>
                  <a:cubicBezTo>
                    <a:pt x="1360" y="613"/>
                    <a:pt x="1358" y="688"/>
                    <a:pt x="1326" y="688"/>
                  </a:cubicBezTo>
                  <a:cubicBezTo>
                    <a:pt x="1293" y="688"/>
                    <a:pt x="1228" y="605"/>
                    <a:pt x="1168" y="554"/>
                  </a:cubicBezTo>
                  <a:cubicBezTo>
                    <a:pt x="1117" y="633"/>
                    <a:pt x="1061" y="721"/>
                    <a:pt x="1001" y="820"/>
                  </a:cubicBezTo>
                  <a:cubicBezTo>
                    <a:pt x="998" y="827"/>
                    <a:pt x="995" y="832"/>
                    <a:pt x="996" y="832"/>
                  </a:cubicBezTo>
                  <a:cubicBezTo>
                    <a:pt x="997" y="832"/>
                    <a:pt x="998" y="830"/>
                    <a:pt x="1001" y="827"/>
                  </a:cubicBezTo>
                  <a:lnTo>
                    <a:pt x="1001" y="827"/>
                  </a:lnTo>
                  <a:cubicBezTo>
                    <a:pt x="812" y="1209"/>
                    <a:pt x="687" y="1427"/>
                    <a:pt x="430" y="1427"/>
                  </a:cubicBezTo>
                  <a:cubicBezTo>
                    <a:pt x="344" y="1427"/>
                    <a:pt x="243" y="1403"/>
                    <a:pt x="120" y="1351"/>
                  </a:cubicBezTo>
                  <a:cubicBezTo>
                    <a:pt x="87" y="1391"/>
                    <a:pt x="0" y="1716"/>
                    <a:pt x="3" y="1716"/>
                  </a:cubicBezTo>
                  <a:cubicBezTo>
                    <a:pt x="3" y="1716"/>
                    <a:pt x="4" y="1715"/>
                    <a:pt x="4" y="1713"/>
                  </a:cubicBezTo>
                  <a:cubicBezTo>
                    <a:pt x="143" y="1756"/>
                    <a:pt x="266" y="1775"/>
                    <a:pt x="376" y="1775"/>
                  </a:cubicBezTo>
                  <a:cubicBezTo>
                    <a:pt x="888" y="1775"/>
                    <a:pt x="1109" y="1362"/>
                    <a:pt x="1277" y="1043"/>
                  </a:cubicBezTo>
                  <a:cubicBezTo>
                    <a:pt x="1299" y="1025"/>
                    <a:pt x="1320" y="938"/>
                    <a:pt x="1333" y="938"/>
                  </a:cubicBezTo>
                  <a:cubicBezTo>
                    <a:pt x="1334" y="938"/>
                    <a:pt x="1335" y="938"/>
                    <a:pt x="1335" y="939"/>
                  </a:cubicBezTo>
                  <a:cubicBezTo>
                    <a:pt x="1393" y="823"/>
                    <a:pt x="1460" y="711"/>
                    <a:pt x="1532" y="602"/>
                  </a:cubicBezTo>
                  <a:lnTo>
                    <a:pt x="1472" y="510"/>
                  </a:lnTo>
                  <a:lnTo>
                    <a:pt x="1472" y="510"/>
                  </a:lnTo>
                  <a:cubicBezTo>
                    <a:pt x="1497" y="535"/>
                    <a:pt x="1518" y="565"/>
                    <a:pt x="1534" y="598"/>
                  </a:cubicBezTo>
                  <a:cubicBezTo>
                    <a:pt x="1583" y="526"/>
                    <a:pt x="1646" y="466"/>
                    <a:pt x="1718" y="424"/>
                  </a:cubicBezTo>
                  <a:cubicBezTo>
                    <a:pt x="1765" y="383"/>
                    <a:pt x="1857" y="330"/>
                    <a:pt x="2002" y="330"/>
                  </a:cubicBezTo>
                  <a:cubicBezTo>
                    <a:pt x="2086" y="330"/>
                    <a:pt x="2186" y="347"/>
                    <a:pt x="2306" y="394"/>
                  </a:cubicBezTo>
                  <a:cubicBezTo>
                    <a:pt x="2306" y="394"/>
                    <a:pt x="2306" y="394"/>
                    <a:pt x="2306" y="394"/>
                  </a:cubicBezTo>
                  <a:cubicBezTo>
                    <a:pt x="2309" y="394"/>
                    <a:pt x="2409" y="134"/>
                    <a:pt x="2450" y="130"/>
                  </a:cubicBezTo>
                  <a:cubicBezTo>
                    <a:pt x="2300" y="43"/>
                    <a:pt x="2157" y="1"/>
                    <a:pt x="201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11" name="Google Shape;8611;p45"/>
            <p:cNvSpPr/>
            <p:nvPr/>
          </p:nvSpPr>
          <p:spPr>
            <a:xfrm>
              <a:off x="4832050" y="1736525"/>
              <a:ext cx="47850" cy="49350"/>
            </a:xfrm>
            <a:custGeom>
              <a:avLst/>
              <a:gdLst/>
              <a:ahLst/>
              <a:cxnLst/>
              <a:rect l="l" t="t" r="r" b="b"/>
              <a:pathLst>
                <a:path w="1914" h="1974" extrusionOk="0">
                  <a:moveTo>
                    <a:pt x="1518" y="0"/>
                  </a:moveTo>
                  <a:cubicBezTo>
                    <a:pt x="1422" y="0"/>
                    <a:pt x="1333" y="19"/>
                    <a:pt x="1259" y="43"/>
                  </a:cubicBezTo>
                  <a:cubicBezTo>
                    <a:pt x="1002" y="194"/>
                    <a:pt x="876" y="514"/>
                    <a:pt x="781" y="829"/>
                  </a:cubicBezTo>
                  <a:lnTo>
                    <a:pt x="793" y="929"/>
                  </a:lnTo>
                  <a:cubicBezTo>
                    <a:pt x="784" y="915"/>
                    <a:pt x="774" y="901"/>
                    <a:pt x="763" y="887"/>
                  </a:cubicBezTo>
                  <a:cubicBezTo>
                    <a:pt x="758" y="906"/>
                    <a:pt x="753" y="924"/>
                    <a:pt x="747" y="943"/>
                  </a:cubicBezTo>
                  <a:cubicBezTo>
                    <a:pt x="749" y="939"/>
                    <a:pt x="751" y="937"/>
                    <a:pt x="752" y="937"/>
                  </a:cubicBezTo>
                  <a:lnTo>
                    <a:pt x="752" y="937"/>
                  </a:lnTo>
                  <a:cubicBezTo>
                    <a:pt x="755" y="937"/>
                    <a:pt x="738" y="972"/>
                    <a:pt x="721" y="978"/>
                  </a:cubicBezTo>
                  <a:cubicBezTo>
                    <a:pt x="751" y="1015"/>
                    <a:pt x="696" y="1163"/>
                    <a:pt x="677" y="1228"/>
                  </a:cubicBezTo>
                  <a:cubicBezTo>
                    <a:pt x="626" y="1370"/>
                    <a:pt x="610" y="1418"/>
                    <a:pt x="566" y="1465"/>
                  </a:cubicBezTo>
                  <a:cubicBezTo>
                    <a:pt x="468" y="1615"/>
                    <a:pt x="387" y="1618"/>
                    <a:pt x="102" y="1620"/>
                  </a:cubicBezTo>
                  <a:cubicBezTo>
                    <a:pt x="96" y="1648"/>
                    <a:pt x="92" y="1676"/>
                    <a:pt x="90" y="1704"/>
                  </a:cubicBezTo>
                  <a:lnTo>
                    <a:pt x="90" y="1704"/>
                  </a:lnTo>
                  <a:lnTo>
                    <a:pt x="93" y="1620"/>
                  </a:lnTo>
                  <a:lnTo>
                    <a:pt x="72" y="1620"/>
                  </a:lnTo>
                  <a:cubicBezTo>
                    <a:pt x="72" y="1620"/>
                    <a:pt x="72" y="1620"/>
                    <a:pt x="72" y="1620"/>
                  </a:cubicBezTo>
                  <a:cubicBezTo>
                    <a:pt x="67" y="1620"/>
                    <a:pt x="14" y="1924"/>
                    <a:pt x="0" y="1956"/>
                  </a:cubicBezTo>
                  <a:cubicBezTo>
                    <a:pt x="67" y="1968"/>
                    <a:pt x="130" y="1973"/>
                    <a:pt x="191" y="1973"/>
                  </a:cubicBezTo>
                  <a:cubicBezTo>
                    <a:pt x="463" y="1973"/>
                    <a:pt x="669" y="1859"/>
                    <a:pt x="811" y="1682"/>
                  </a:cubicBezTo>
                  <a:cubicBezTo>
                    <a:pt x="906" y="1580"/>
                    <a:pt x="904" y="1518"/>
                    <a:pt x="988" y="1349"/>
                  </a:cubicBezTo>
                  <a:cubicBezTo>
                    <a:pt x="988" y="1272"/>
                    <a:pt x="1025" y="1152"/>
                    <a:pt x="1041" y="1047"/>
                  </a:cubicBezTo>
                  <a:cubicBezTo>
                    <a:pt x="1042" y="1048"/>
                    <a:pt x="1043" y="1048"/>
                    <a:pt x="1044" y="1048"/>
                  </a:cubicBezTo>
                  <a:cubicBezTo>
                    <a:pt x="1056" y="1048"/>
                    <a:pt x="1076" y="1019"/>
                    <a:pt x="1069" y="1019"/>
                  </a:cubicBezTo>
                  <a:lnTo>
                    <a:pt x="1069" y="1019"/>
                  </a:lnTo>
                  <a:cubicBezTo>
                    <a:pt x="1067" y="1019"/>
                    <a:pt x="1061" y="1023"/>
                    <a:pt x="1050" y="1033"/>
                  </a:cubicBezTo>
                  <a:cubicBezTo>
                    <a:pt x="1115" y="748"/>
                    <a:pt x="1226" y="470"/>
                    <a:pt x="1398" y="363"/>
                  </a:cubicBezTo>
                  <a:cubicBezTo>
                    <a:pt x="1427" y="351"/>
                    <a:pt x="1463" y="344"/>
                    <a:pt x="1505" y="344"/>
                  </a:cubicBezTo>
                  <a:cubicBezTo>
                    <a:pt x="1580" y="344"/>
                    <a:pt x="1677" y="366"/>
                    <a:pt x="1794" y="417"/>
                  </a:cubicBezTo>
                  <a:cubicBezTo>
                    <a:pt x="1809" y="398"/>
                    <a:pt x="1913" y="100"/>
                    <a:pt x="1895" y="100"/>
                  </a:cubicBezTo>
                  <a:lnTo>
                    <a:pt x="1895" y="100"/>
                  </a:lnTo>
                  <a:cubicBezTo>
                    <a:pt x="1894" y="100"/>
                    <a:pt x="1891" y="103"/>
                    <a:pt x="1887" y="108"/>
                  </a:cubicBezTo>
                  <a:cubicBezTo>
                    <a:pt x="1765" y="29"/>
                    <a:pt x="1637" y="0"/>
                    <a:pt x="151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12" name="Google Shape;8612;p45"/>
            <p:cNvSpPr/>
            <p:nvPr/>
          </p:nvSpPr>
          <p:spPr>
            <a:xfrm>
              <a:off x="4807700" y="1752850"/>
              <a:ext cx="3100" cy="2100"/>
            </a:xfrm>
            <a:custGeom>
              <a:avLst/>
              <a:gdLst/>
              <a:ahLst/>
              <a:cxnLst/>
              <a:rect l="l" t="t" r="r" b="b"/>
              <a:pathLst>
                <a:path w="124" h="84" extrusionOk="0">
                  <a:moveTo>
                    <a:pt x="0" y="0"/>
                  </a:moveTo>
                  <a:lnTo>
                    <a:pt x="0" y="0"/>
                  </a:lnTo>
                  <a:cubicBezTo>
                    <a:pt x="1" y="0"/>
                    <a:pt x="1" y="0"/>
                    <a:pt x="1" y="0"/>
                  </a:cubicBezTo>
                  <a:lnTo>
                    <a:pt x="1" y="0"/>
                  </a:lnTo>
                  <a:cubicBezTo>
                    <a:pt x="1" y="0"/>
                    <a:pt x="1" y="0"/>
                    <a:pt x="0" y="0"/>
                  </a:cubicBezTo>
                  <a:close/>
                  <a:moveTo>
                    <a:pt x="1" y="0"/>
                  </a:moveTo>
                  <a:cubicBezTo>
                    <a:pt x="5" y="1"/>
                    <a:pt x="7" y="13"/>
                    <a:pt x="10" y="26"/>
                  </a:cubicBezTo>
                  <a:cubicBezTo>
                    <a:pt x="47" y="63"/>
                    <a:pt x="82" y="83"/>
                    <a:pt x="109" y="83"/>
                  </a:cubicBezTo>
                  <a:cubicBezTo>
                    <a:pt x="114" y="83"/>
                    <a:pt x="119" y="83"/>
                    <a:pt x="123" y="81"/>
                  </a:cubicBezTo>
                  <a:cubicBezTo>
                    <a:pt x="119" y="54"/>
                    <a:pt x="114" y="30"/>
                    <a:pt x="107" y="7"/>
                  </a:cubicBezTo>
                  <a:cubicBezTo>
                    <a:pt x="72" y="7"/>
                    <a:pt x="36" y="5"/>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13" name="Google Shape;8613;p45"/>
            <p:cNvSpPr/>
            <p:nvPr/>
          </p:nvSpPr>
          <p:spPr>
            <a:xfrm>
              <a:off x="4813600" y="1708975"/>
              <a:ext cx="45525" cy="49100"/>
            </a:xfrm>
            <a:custGeom>
              <a:avLst/>
              <a:gdLst/>
              <a:ahLst/>
              <a:cxnLst/>
              <a:rect l="l" t="t" r="r" b="b"/>
              <a:pathLst>
                <a:path w="1821" h="1964" extrusionOk="0">
                  <a:moveTo>
                    <a:pt x="1478" y="1"/>
                  </a:moveTo>
                  <a:cubicBezTo>
                    <a:pt x="869" y="1"/>
                    <a:pt x="671" y="647"/>
                    <a:pt x="597" y="914"/>
                  </a:cubicBezTo>
                  <a:cubicBezTo>
                    <a:pt x="590" y="951"/>
                    <a:pt x="576" y="983"/>
                    <a:pt x="553" y="1013"/>
                  </a:cubicBezTo>
                  <a:cubicBezTo>
                    <a:pt x="546" y="1097"/>
                    <a:pt x="527" y="1180"/>
                    <a:pt x="495" y="1259"/>
                  </a:cubicBezTo>
                  <a:cubicBezTo>
                    <a:pt x="425" y="1403"/>
                    <a:pt x="342" y="1535"/>
                    <a:pt x="351" y="1549"/>
                  </a:cubicBezTo>
                  <a:cubicBezTo>
                    <a:pt x="274" y="1618"/>
                    <a:pt x="179" y="1723"/>
                    <a:pt x="1" y="1753"/>
                  </a:cubicBezTo>
                  <a:cubicBezTo>
                    <a:pt x="17" y="1822"/>
                    <a:pt x="26" y="1892"/>
                    <a:pt x="33" y="1964"/>
                  </a:cubicBezTo>
                  <a:cubicBezTo>
                    <a:pt x="100" y="1908"/>
                    <a:pt x="164" y="1885"/>
                    <a:pt x="227" y="1885"/>
                  </a:cubicBezTo>
                  <a:cubicBezTo>
                    <a:pt x="281" y="1885"/>
                    <a:pt x="335" y="1902"/>
                    <a:pt x="390" y="1931"/>
                  </a:cubicBezTo>
                  <a:cubicBezTo>
                    <a:pt x="469" y="1883"/>
                    <a:pt x="536" y="1818"/>
                    <a:pt x="592" y="1744"/>
                  </a:cubicBezTo>
                  <a:cubicBezTo>
                    <a:pt x="592" y="1744"/>
                    <a:pt x="594" y="1739"/>
                    <a:pt x="597" y="1737"/>
                  </a:cubicBezTo>
                  <a:cubicBezTo>
                    <a:pt x="550" y="1679"/>
                    <a:pt x="504" y="1618"/>
                    <a:pt x="460" y="1560"/>
                  </a:cubicBezTo>
                  <a:lnTo>
                    <a:pt x="460" y="1560"/>
                  </a:lnTo>
                  <a:cubicBezTo>
                    <a:pt x="490" y="1574"/>
                    <a:pt x="541" y="1642"/>
                    <a:pt x="599" y="1734"/>
                  </a:cubicBezTo>
                  <a:cubicBezTo>
                    <a:pt x="666" y="1632"/>
                    <a:pt x="726" y="1526"/>
                    <a:pt x="777" y="1412"/>
                  </a:cubicBezTo>
                  <a:cubicBezTo>
                    <a:pt x="805" y="1341"/>
                    <a:pt x="835" y="1212"/>
                    <a:pt x="893" y="1062"/>
                  </a:cubicBezTo>
                  <a:lnTo>
                    <a:pt x="893" y="1062"/>
                  </a:lnTo>
                  <a:cubicBezTo>
                    <a:pt x="893" y="1062"/>
                    <a:pt x="893" y="1062"/>
                    <a:pt x="893" y="1062"/>
                  </a:cubicBezTo>
                  <a:cubicBezTo>
                    <a:pt x="893" y="1062"/>
                    <a:pt x="893" y="1061"/>
                    <a:pt x="893" y="1060"/>
                  </a:cubicBezTo>
                  <a:lnTo>
                    <a:pt x="893" y="1060"/>
                  </a:lnTo>
                  <a:cubicBezTo>
                    <a:pt x="893" y="1060"/>
                    <a:pt x="893" y="1061"/>
                    <a:pt x="893" y="1062"/>
                  </a:cubicBezTo>
                  <a:lnTo>
                    <a:pt x="893" y="1062"/>
                  </a:lnTo>
                  <a:cubicBezTo>
                    <a:pt x="892" y="1061"/>
                    <a:pt x="892" y="1054"/>
                    <a:pt x="888" y="1054"/>
                  </a:cubicBezTo>
                  <a:cubicBezTo>
                    <a:pt x="885" y="1054"/>
                    <a:pt x="880" y="1057"/>
                    <a:pt x="872" y="1069"/>
                  </a:cubicBezTo>
                  <a:cubicBezTo>
                    <a:pt x="1062" y="557"/>
                    <a:pt x="1202" y="307"/>
                    <a:pt x="1518" y="307"/>
                  </a:cubicBezTo>
                  <a:cubicBezTo>
                    <a:pt x="1581" y="307"/>
                    <a:pt x="1651" y="317"/>
                    <a:pt x="1730" y="336"/>
                  </a:cubicBezTo>
                  <a:cubicBezTo>
                    <a:pt x="1730" y="337"/>
                    <a:pt x="1731" y="338"/>
                    <a:pt x="1731" y="338"/>
                  </a:cubicBezTo>
                  <a:cubicBezTo>
                    <a:pt x="1742" y="338"/>
                    <a:pt x="1820" y="47"/>
                    <a:pt x="1799" y="47"/>
                  </a:cubicBezTo>
                  <a:lnTo>
                    <a:pt x="1799" y="47"/>
                  </a:lnTo>
                  <a:cubicBezTo>
                    <a:pt x="1797" y="47"/>
                    <a:pt x="1795" y="48"/>
                    <a:pt x="1793" y="51"/>
                  </a:cubicBezTo>
                  <a:cubicBezTo>
                    <a:pt x="1677" y="16"/>
                    <a:pt x="1573" y="1"/>
                    <a:pt x="147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14" name="Google Shape;8614;p45"/>
            <p:cNvSpPr/>
            <p:nvPr/>
          </p:nvSpPr>
          <p:spPr>
            <a:xfrm>
              <a:off x="4676300" y="2010050"/>
              <a:ext cx="25200" cy="72175"/>
            </a:xfrm>
            <a:custGeom>
              <a:avLst/>
              <a:gdLst/>
              <a:ahLst/>
              <a:cxnLst/>
              <a:rect l="l" t="t" r="r" b="b"/>
              <a:pathLst>
                <a:path w="1008" h="2887" extrusionOk="0">
                  <a:moveTo>
                    <a:pt x="583" y="204"/>
                  </a:moveTo>
                  <a:lnTo>
                    <a:pt x="583" y="204"/>
                  </a:lnTo>
                  <a:cubicBezTo>
                    <a:pt x="582" y="205"/>
                    <a:pt x="581" y="206"/>
                    <a:pt x="580" y="207"/>
                  </a:cubicBezTo>
                  <a:lnTo>
                    <a:pt x="580" y="207"/>
                  </a:lnTo>
                  <a:cubicBezTo>
                    <a:pt x="581" y="207"/>
                    <a:pt x="582" y="206"/>
                    <a:pt x="583" y="204"/>
                  </a:cubicBezTo>
                  <a:close/>
                  <a:moveTo>
                    <a:pt x="360" y="316"/>
                  </a:moveTo>
                  <a:cubicBezTo>
                    <a:pt x="370" y="404"/>
                    <a:pt x="364" y="438"/>
                    <a:pt x="347" y="438"/>
                  </a:cubicBezTo>
                  <a:cubicBezTo>
                    <a:pt x="343" y="438"/>
                    <a:pt x="339" y="437"/>
                    <a:pt x="335" y="434"/>
                  </a:cubicBezTo>
                  <a:lnTo>
                    <a:pt x="335" y="434"/>
                  </a:lnTo>
                  <a:cubicBezTo>
                    <a:pt x="336" y="434"/>
                    <a:pt x="336" y="434"/>
                    <a:pt x="337" y="434"/>
                  </a:cubicBezTo>
                  <a:cubicBezTo>
                    <a:pt x="356" y="434"/>
                    <a:pt x="365" y="403"/>
                    <a:pt x="360" y="316"/>
                  </a:cubicBezTo>
                  <a:close/>
                  <a:moveTo>
                    <a:pt x="73" y="429"/>
                  </a:moveTo>
                  <a:lnTo>
                    <a:pt x="126" y="587"/>
                  </a:lnTo>
                  <a:cubicBezTo>
                    <a:pt x="98" y="538"/>
                    <a:pt x="82" y="485"/>
                    <a:pt x="73" y="429"/>
                  </a:cubicBezTo>
                  <a:close/>
                  <a:moveTo>
                    <a:pt x="625" y="1359"/>
                  </a:moveTo>
                  <a:cubicBezTo>
                    <a:pt x="627" y="1369"/>
                    <a:pt x="627" y="1373"/>
                    <a:pt x="626" y="1373"/>
                  </a:cubicBezTo>
                  <a:cubicBezTo>
                    <a:pt x="626" y="1373"/>
                    <a:pt x="625" y="1368"/>
                    <a:pt x="625" y="1359"/>
                  </a:cubicBezTo>
                  <a:close/>
                  <a:moveTo>
                    <a:pt x="426" y="0"/>
                  </a:moveTo>
                  <a:cubicBezTo>
                    <a:pt x="423" y="0"/>
                    <a:pt x="422" y="5"/>
                    <a:pt x="423" y="14"/>
                  </a:cubicBezTo>
                  <a:cubicBezTo>
                    <a:pt x="328" y="58"/>
                    <a:pt x="244" y="121"/>
                    <a:pt x="172" y="195"/>
                  </a:cubicBezTo>
                  <a:cubicBezTo>
                    <a:pt x="242" y="313"/>
                    <a:pt x="302" y="413"/>
                    <a:pt x="335" y="434"/>
                  </a:cubicBezTo>
                  <a:cubicBezTo>
                    <a:pt x="295" y="429"/>
                    <a:pt x="219" y="295"/>
                    <a:pt x="154" y="218"/>
                  </a:cubicBezTo>
                  <a:cubicBezTo>
                    <a:pt x="119" y="260"/>
                    <a:pt x="91" y="304"/>
                    <a:pt x="68" y="353"/>
                  </a:cubicBezTo>
                  <a:cubicBezTo>
                    <a:pt x="68" y="378"/>
                    <a:pt x="70" y="404"/>
                    <a:pt x="73" y="429"/>
                  </a:cubicBezTo>
                  <a:lnTo>
                    <a:pt x="59" y="381"/>
                  </a:lnTo>
                  <a:cubicBezTo>
                    <a:pt x="10" y="508"/>
                    <a:pt x="1" y="647"/>
                    <a:pt x="31" y="779"/>
                  </a:cubicBezTo>
                  <a:cubicBezTo>
                    <a:pt x="50" y="1007"/>
                    <a:pt x="196" y="1292"/>
                    <a:pt x="328" y="1477"/>
                  </a:cubicBezTo>
                  <a:cubicBezTo>
                    <a:pt x="321" y="1519"/>
                    <a:pt x="381" y="1551"/>
                    <a:pt x="360" y="1593"/>
                  </a:cubicBezTo>
                  <a:cubicBezTo>
                    <a:pt x="383" y="1612"/>
                    <a:pt x="404" y="1632"/>
                    <a:pt x="425" y="1656"/>
                  </a:cubicBezTo>
                  <a:cubicBezTo>
                    <a:pt x="438" y="1642"/>
                    <a:pt x="450" y="1636"/>
                    <a:pt x="462" y="1636"/>
                  </a:cubicBezTo>
                  <a:cubicBezTo>
                    <a:pt x="576" y="1636"/>
                    <a:pt x="681" y="2183"/>
                    <a:pt x="792" y="2183"/>
                  </a:cubicBezTo>
                  <a:cubicBezTo>
                    <a:pt x="814" y="2183"/>
                    <a:pt x="836" y="2161"/>
                    <a:pt x="859" y="2110"/>
                  </a:cubicBezTo>
                  <a:cubicBezTo>
                    <a:pt x="826" y="2001"/>
                    <a:pt x="759" y="1779"/>
                    <a:pt x="685" y="1741"/>
                  </a:cubicBezTo>
                  <a:cubicBezTo>
                    <a:pt x="677" y="1672"/>
                    <a:pt x="680" y="1646"/>
                    <a:pt x="689" y="1646"/>
                  </a:cubicBezTo>
                  <a:cubicBezTo>
                    <a:pt x="711" y="1646"/>
                    <a:pt x="769" y="1792"/>
                    <a:pt x="794" y="1825"/>
                  </a:cubicBezTo>
                  <a:cubicBezTo>
                    <a:pt x="866" y="1920"/>
                    <a:pt x="963" y="2379"/>
                    <a:pt x="849" y="2423"/>
                  </a:cubicBezTo>
                  <a:cubicBezTo>
                    <a:pt x="754" y="2162"/>
                    <a:pt x="698" y="2071"/>
                    <a:pt x="662" y="2071"/>
                  </a:cubicBezTo>
                  <a:cubicBezTo>
                    <a:pt x="647" y="2071"/>
                    <a:pt x="636" y="2085"/>
                    <a:pt x="627" y="2110"/>
                  </a:cubicBezTo>
                  <a:lnTo>
                    <a:pt x="627" y="2122"/>
                  </a:lnTo>
                  <a:cubicBezTo>
                    <a:pt x="687" y="2221"/>
                    <a:pt x="676" y="2326"/>
                    <a:pt x="555" y="2483"/>
                  </a:cubicBezTo>
                  <a:cubicBezTo>
                    <a:pt x="539" y="2528"/>
                    <a:pt x="522" y="2558"/>
                    <a:pt x="493" y="2558"/>
                  </a:cubicBezTo>
                  <a:cubicBezTo>
                    <a:pt x="492" y="2558"/>
                    <a:pt x="491" y="2558"/>
                    <a:pt x="490" y="2557"/>
                  </a:cubicBezTo>
                  <a:cubicBezTo>
                    <a:pt x="476" y="2576"/>
                    <a:pt x="462" y="2592"/>
                    <a:pt x="444" y="2611"/>
                  </a:cubicBezTo>
                  <a:cubicBezTo>
                    <a:pt x="446" y="2615"/>
                    <a:pt x="448" y="2618"/>
                    <a:pt x="451" y="2622"/>
                  </a:cubicBezTo>
                  <a:cubicBezTo>
                    <a:pt x="492" y="2676"/>
                    <a:pt x="683" y="2843"/>
                    <a:pt x="657" y="2887"/>
                  </a:cubicBezTo>
                  <a:cubicBezTo>
                    <a:pt x="701" y="2845"/>
                    <a:pt x="740" y="2801"/>
                    <a:pt x="778" y="2755"/>
                  </a:cubicBezTo>
                  <a:cubicBezTo>
                    <a:pt x="773" y="2736"/>
                    <a:pt x="766" y="2720"/>
                    <a:pt x="761" y="2699"/>
                  </a:cubicBezTo>
                  <a:lnTo>
                    <a:pt x="761" y="2699"/>
                  </a:lnTo>
                  <a:lnTo>
                    <a:pt x="785" y="2745"/>
                  </a:lnTo>
                  <a:cubicBezTo>
                    <a:pt x="958" y="2520"/>
                    <a:pt x="1007" y="2277"/>
                    <a:pt x="986" y="2031"/>
                  </a:cubicBezTo>
                  <a:cubicBezTo>
                    <a:pt x="949" y="1938"/>
                    <a:pt x="914" y="1843"/>
                    <a:pt x="875" y="1751"/>
                  </a:cubicBezTo>
                  <a:cubicBezTo>
                    <a:pt x="875" y="1750"/>
                    <a:pt x="875" y="1749"/>
                    <a:pt x="875" y="1748"/>
                  </a:cubicBezTo>
                  <a:cubicBezTo>
                    <a:pt x="815" y="1602"/>
                    <a:pt x="729" y="1468"/>
                    <a:pt x="625" y="1350"/>
                  </a:cubicBezTo>
                  <a:cubicBezTo>
                    <a:pt x="625" y="1329"/>
                    <a:pt x="629" y="1310"/>
                    <a:pt x="638" y="1292"/>
                  </a:cubicBezTo>
                  <a:cubicBezTo>
                    <a:pt x="481" y="1173"/>
                    <a:pt x="349" y="967"/>
                    <a:pt x="300" y="749"/>
                  </a:cubicBezTo>
                  <a:cubicBezTo>
                    <a:pt x="265" y="634"/>
                    <a:pt x="364" y="417"/>
                    <a:pt x="580" y="207"/>
                  </a:cubicBezTo>
                  <a:lnTo>
                    <a:pt x="580" y="207"/>
                  </a:lnTo>
                  <a:cubicBezTo>
                    <a:pt x="579" y="208"/>
                    <a:pt x="577" y="208"/>
                    <a:pt x="576" y="208"/>
                  </a:cubicBezTo>
                  <a:cubicBezTo>
                    <a:pt x="541" y="208"/>
                    <a:pt x="445" y="0"/>
                    <a:pt x="4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15" name="Google Shape;8615;p45"/>
            <p:cNvSpPr/>
            <p:nvPr/>
          </p:nvSpPr>
          <p:spPr>
            <a:xfrm>
              <a:off x="4727225" y="2067075"/>
              <a:ext cx="6075" cy="7975"/>
            </a:xfrm>
            <a:custGeom>
              <a:avLst/>
              <a:gdLst/>
              <a:ahLst/>
              <a:cxnLst/>
              <a:rect l="l" t="t" r="r" b="b"/>
              <a:pathLst>
                <a:path w="243" h="319" extrusionOk="0">
                  <a:moveTo>
                    <a:pt x="64" y="0"/>
                  </a:moveTo>
                  <a:cubicBezTo>
                    <a:pt x="20" y="0"/>
                    <a:pt x="1" y="66"/>
                    <a:pt x="43" y="242"/>
                  </a:cubicBezTo>
                  <a:lnTo>
                    <a:pt x="148" y="318"/>
                  </a:lnTo>
                  <a:cubicBezTo>
                    <a:pt x="182" y="270"/>
                    <a:pt x="213" y="219"/>
                    <a:pt x="243" y="170"/>
                  </a:cubicBezTo>
                  <a:cubicBezTo>
                    <a:pt x="185" y="75"/>
                    <a:pt x="110" y="0"/>
                    <a:pt x="6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16" name="Google Shape;8616;p45"/>
            <p:cNvSpPr/>
            <p:nvPr/>
          </p:nvSpPr>
          <p:spPr>
            <a:xfrm>
              <a:off x="4710225" y="2013225"/>
              <a:ext cx="24075" cy="40775"/>
            </a:xfrm>
            <a:custGeom>
              <a:avLst/>
              <a:gdLst/>
              <a:ahLst/>
              <a:cxnLst/>
              <a:rect l="l" t="t" r="r" b="b"/>
              <a:pathLst>
                <a:path w="963" h="1631" extrusionOk="0">
                  <a:moveTo>
                    <a:pt x="519" y="1"/>
                  </a:moveTo>
                  <a:cubicBezTo>
                    <a:pt x="512" y="47"/>
                    <a:pt x="478" y="82"/>
                    <a:pt x="431" y="89"/>
                  </a:cubicBezTo>
                  <a:cubicBezTo>
                    <a:pt x="406" y="66"/>
                    <a:pt x="385" y="40"/>
                    <a:pt x="364" y="13"/>
                  </a:cubicBezTo>
                  <a:cubicBezTo>
                    <a:pt x="91" y="182"/>
                    <a:pt x="0" y="379"/>
                    <a:pt x="56" y="666"/>
                  </a:cubicBezTo>
                  <a:cubicBezTo>
                    <a:pt x="125" y="958"/>
                    <a:pt x="269" y="1146"/>
                    <a:pt x="366" y="1352"/>
                  </a:cubicBezTo>
                  <a:cubicBezTo>
                    <a:pt x="392" y="1359"/>
                    <a:pt x="417" y="1371"/>
                    <a:pt x="438" y="1387"/>
                  </a:cubicBezTo>
                  <a:cubicBezTo>
                    <a:pt x="441" y="1392"/>
                    <a:pt x="443" y="1394"/>
                    <a:pt x="443" y="1399"/>
                  </a:cubicBezTo>
                  <a:cubicBezTo>
                    <a:pt x="638" y="1489"/>
                    <a:pt x="825" y="1591"/>
                    <a:pt x="962" y="1631"/>
                  </a:cubicBezTo>
                  <a:cubicBezTo>
                    <a:pt x="895" y="1499"/>
                    <a:pt x="779" y="1371"/>
                    <a:pt x="707" y="1213"/>
                  </a:cubicBezTo>
                  <a:cubicBezTo>
                    <a:pt x="657" y="1210"/>
                    <a:pt x="653" y="1154"/>
                    <a:pt x="647" y="1154"/>
                  </a:cubicBezTo>
                  <a:cubicBezTo>
                    <a:pt x="646" y="1154"/>
                    <a:pt x="644" y="1156"/>
                    <a:pt x="642" y="1162"/>
                  </a:cubicBezTo>
                  <a:cubicBezTo>
                    <a:pt x="561" y="1002"/>
                    <a:pt x="420" y="791"/>
                    <a:pt x="390" y="669"/>
                  </a:cubicBezTo>
                  <a:cubicBezTo>
                    <a:pt x="373" y="543"/>
                    <a:pt x="357" y="397"/>
                    <a:pt x="603" y="224"/>
                  </a:cubicBezTo>
                  <a:cubicBezTo>
                    <a:pt x="645" y="224"/>
                    <a:pt x="575" y="80"/>
                    <a:pt x="51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17" name="Google Shape;8617;p45"/>
            <p:cNvSpPr/>
            <p:nvPr/>
          </p:nvSpPr>
          <p:spPr>
            <a:xfrm>
              <a:off x="4678925" y="1937075"/>
              <a:ext cx="23950" cy="72700"/>
            </a:xfrm>
            <a:custGeom>
              <a:avLst/>
              <a:gdLst/>
              <a:ahLst/>
              <a:cxnLst/>
              <a:rect l="l" t="t" r="r" b="b"/>
              <a:pathLst>
                <a:path w="958" h="2908" extrusionOk="0">
                  <a:moveTo>
                    <a:pt x="800" y="1"/>
                  </a:moveTo>
                  <a:lnTo>
                    <a:pt x="800" y="1"/>
                  </a:lnTo>
                  <a:cubicBezTo>
                    <a:pt x="0" y="360"/>
                    <a:pt x="304" y="1072"/>
                    <a:pt x="448" y="1508"/>
                  </a:cubicBezTo>
                  <a:cubicBezTo>
                    <a:pt x="458" y="1496"/>
                    <a:pt x="462" y="1492"/>
                    <a:pt x="464" y="1492"/>
                  </a:cubicBezTo>
                  <a:lnTo>
                    <a:pt x="464" y="1492"/>
                  </a:lnTo>
                  <a:cubicBezTo>
                    <a:pt x="468" y="1492"/>
                    <a:pt x="462" y="1508"/>
                    <a:pt x="477" y="1508"/>
                  </a:cubicBezTo>
                  <a:cubicBezTo>
                    <a:pt x="481" y="1508"/>
                    <a:pt x="488" y="1507"/>
                    <a:pt x="496" y="1503"/>
                  </a:cubicBezTo>
                  <a:cubicBezTo>
                    <a:pt x="575" y="1733"/>
                    <a:pt x="633" y="1909"/>
                    <a:pt x="638" y="2087"/>
                  </a:cubicBezTo>
                  <a:cubicBezTo>
                    <a:pt x="617" y="2243"/>
                    <a:pt x="610" y="2440"/>
                    <a:pt x="339" y="2549"/>
                  </a:cubicBezTo>
                  <a:cubicBezTo>
                    <a:pt x="297" y="2593"/>
                    <a:pt x="503" y="2892"/>
                    <a:pt x="527" y="2908"/>
                  </a:cubicBezTo>
                  <a:cubicBezTo>
                    <a:pt x="816" y="2683"/>
                    <a:pt x="958" y="2444"/>
                    <a:pt x="937" y="2113"/>
                  </a:cubicBezTo>
                  <a:cubicBezTo>
                    <a:pt x="944" y="1899"/>
                    <a:pt x="856" y="1647"/>
                    <a:pt x="749" y="1410"/>
                  </a:cubicBezTo>
                  <a:cubicBezTo>
                    <a:pt x="775" y="1385"/>
                    <a:pt x="763" y="1345"/>
                    <a:pt x="731" y="1336"/>
                  </a:cubicBezTo>
                  <a:cubicBezTo>
                    <a:pt x="485" y="808"/>
                    <a:pt x="476" y="539"/>
                    <a:pt x="911" y="265"/>
                  </a:cubicBezTo>
                  <a:cubicBezTo>
                    <a:pt x="911" y="265"/>
                    <a:pt x="911" y="265"/>
                    <a:pt x="911" y="265"/>
                  </a:cubicBezTo>
                  <a:cubicBezTo>
                    <a:pt x="915" y="265"/>
                    <a:pt x="782" y="26"/>
                    <a:pt x="80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18" name="Google Shape;8618;p45"/>
            <p:cNvSpPr/>
            <p:nvPr/>
          </p:nvSpPr>
          <p:spPr>
            <a:xfrm>
              <a:off x="4718675" y="1961900"/>
              <a:ext cx="20200" cy="50200"/>
            </a:xfrm>
            <a:custGeom>
              <a:avLst/>
              <a:gdLst/>
              <a:ahLst/>
              <a:cxnLst/>
              <a:rect l="l" t="t" r="r" b="b"/>
              <a:pathLst>
                <a:path w="808" h="2008" extrusionOk="0">
                  <a:moveTo>
                    <a:pt x="40" y="0"/>
                  </a:moveTo>
                  <a:cubicBezTo>
                    <a:pt x="1" y="260"/>
                    <a:pt x="93" y="510"/>
                    <a:pt x="256" y="746"/>
                  </a:cubicBezTo>
                  <a:cubicBezTo>
                    <a:pt x="244" y="765"/>
                    <a:pt x="279" y="753"/>
                    <a:pt x="244" y="767"/>
                  </a:cubicBezTo>
                  <a:cubicBezTo>
                    <a:pt x="314" y="937"/>
                    <a:pt x="371" y="1046"/>
                    <a:pt x="402" y="1161"/>
                  </a:cubicBezTo>
                  <a:cubicBezTo>
                    <a:pt x="487" y="1097"/>
                    <a:pt x="293" y="770"/>
                    <a:pt x="293" y="709"/>
                  </a:cubicBezTo>
                  <a:lnTo>
                    <a:pt x="293" y="709"/>
                  </a:lnTo>
                  <a:lnTo>
                    <a:pt x="613" y="1208"/>
                  </a:lnTo>
                  <a:cubicBezTo>
                    <a:pt x="603" y="1227"/>
                    <a:pt x="584" y="1235"/>
                    <a:pt x="561" y="1235"/>
                  </a:cubicBezTo>
                  <a:cubicBezTo>
                    <a:pt x="508" y="1235"/>
                    <a:pt x="435" y="1195"/>
                    <a:pt x="404" y="1178"/>
                  </a:cubicBezTo>
                  <a:lnTo>
                    <a:pt x="404" y="1178"/>
                  </a:lnTo>
                  <a:cubicBezTo>
                    <a:pt x="416" y="1226"/>
                    <a:pt x="422" y="1277"/>
                    <a:pt x="420" y="1328"/>
                  </a:cubicBezTo>
                  <a:cubicBezTo>
                    <a:pt x="427" y="1400"/>
                    <a:pt x="406" y="1565"/>
                    <a:pt x="147" y="1669"/>
                  </a:cubicBezTo>
                  <a:cubicBezTo>
                    <a:pt x="177" y="1720"/>
                    <a:pt x="318" y="1954"/>
                    <a:pt x="320" y="2008"/>
                  </a:cubicBezTo>
                  <a:cubicBezTo>
                    <a:pt x="645" y="1771"/>
                    <a:pt x="807" y="1546"/>
                    <a:pt x="726" y="1301"/>
                  </a:cubicBezTo>
                  <a:cubicBezTo>
                    <a:pt x="756" y="1029"/>
                    <a:pt x="622" y="858"/>
                    <a:pt x="592" y="626"/>
                  </a:cubicBezTo>
                  <a:cubicBezTo>
                    <a:pt x="578" y="633"/>
                    <a:pt x="564" y="637"/>
                    <a:pt x="549" y="637"/>
                  </a:cubicBezTo>
                  <a:cubicBezTo>
                    <a:pt x="535" y="637"/>
                    <a:pt x="522" y="634"/>
                    <a:pt x="508" y="628"/>
                  </a:cubicBezTo>
                  <a:cubicBezTo>
                    <a:pt x="485" y="561"/>
                    <a:pt x="460" y="489"/>
                    <a:pt x="439" y="415"/>
                  </a:cubicBezTo>
                  <a:cubicBezTo>
                    <a:pt x="314" y="355"/>
                    <a:pt x="170" y="158"/>
                    <a:pt x="4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19" name="Google Shape;8619;p45"/>
            <p:cNvSpPr/>
            <p:nvPr/>
          </p:nvSpPr>
          <p:spPr>
            <a:xfrm>
              <a:off x="4702050" y="1868725"/>
              <a:ext cx="25000" cy="68725"/>
            </a:xfrm>
            <a:custGeom>
              <a:avLst/>
              <a:gdLst/>
              <a:ahLst/>
              <a:cxnLst/>
              <a:rect l="l" t="t" r="r" b="b"/>
              <a:pathLst>
                <a:path w="1000" h="2749" extrusionOk="0">
                  <a:moveTo>
                    <a:pt x="999" y="287"/>
                  </a:moveTo>
                  <a:cubicBezTo>
                    <a:pt x="999" y="287"/>
                    <a:pt x="998" y="287"/>
                    <a:pt x="998" y="287"/>
                  </a:cubicBezTo>
                  <a:lnTo>
                    <a:pt x="998" y="287"/>
                  </a:lnTo>
                  <a:cubicBezTo>
                    <a:pt x="998" y="287"/>
                    <a:pt x="998" y="287"/>
                    <a:pt x="999" y="287"/>
                  </a:cubicBezTo>
                  <a:cubicBezTo>
                    <a:pt x="999" y="287"/>
                    <a:pt x="999" y="287"/>
                    <a:pt x="999" y="287"/>
                  </a:cubicBezTo>
                  <a:close/>
                  <a:moveTo>
                    <a:pt x="624" y="1287"/>
                  </a:moveTo>
                  <a:cubicBezTo>
                    <a:pt x="625" y="1288"/>
                    <a:pt x="627" y="1289"/>
                    <a:pt x="628" y="1291"/>
                  </a:cubicBezTo>
                  <a:cubicBezTo>
                    <a:pt x="627" y="1288"/>
                    <a:pt x="625" y="1287"/>
                    <a:pt x="624" y="1287"/>
                  </a:cubicBezTo>
                  <a:close/>
                  <a:moveTo>
                    <a:pt x="916" y="1"/>
                  </a:moveTo>
                  <a:cubicBezTo>
                    <a:pt x="914" y="1"/>
                    <a:pt x="913" y="3"/>
                    <a:pt x="911" y="9"/>
                  </a:cubicBezTo>
                  <a:cubicBezTo>
                    <a:pt x="429" y="104"/>
                    <a:pt x="325" y="345"/>
                    <a:pt x="225" y="565"/>
                  </a:cubicBezTo>
                  <a:cubicBezTo>
                    <a:pt x="218" y="725"/>
                    <a:pt x="248" y="806"/>
                    <a:pt x="225" y="941"/>
                  </a:cubicBezTo>
                  <a:cubicBezTo>
                    <a:pt x="225" y="1158"/>
                    <a:pt x="251" y="1263"/>
                    <a:pt x="299" y="1379"/>
                  </a:cubicBezTo>
                  <a:cubicBezTo>
                    <a:pt x="241" y="1402"/>
                    <a:pt x="334" y="1432"/>
                    <a:pt x="299" y="1497"/>
                  </a:cubicBezTo>
                  <a:cubicBezTo>
                    <a:pt x="378" y="1977"/>
                    <a:pt x="424" y="2243"/>
                    <a:pt x="0" y="2431"/>
                  </a:cubicBezTo>
                  <a:cubicBezTo>
                    <a:pt x="19" y="2491"/>
                    <a:pt x="28" y="2554"/>
                    <a:pt x="35" y="2617"/>
                  </a:cubicBezTo>
                  <a:cubicBezTo>
                    <a:pt x="56" y="2686"/>
                    <a:pt x="79" y="2749"/>
                    <a:pt x="91" y="2749"/>
                  </a:cubicBezTo>
                  <a:cubicBezTo>
                    <a:pt x="93" y="2749"/>
                    <a:pt x="94" y="2748"/>
                    <a:pt x="95" y="2746"/>
                  </a:cubicBezTo>
                  <a:cubicBezTo>
                    <a:pt x="842" y="2387"/>
                    <a:pt x="691" y="1916"/>
                    <a:pt x="642" y="1355"/>
                  </a:cubicBezTo>
                  <a:lnTo>
                    <a:pt x="642" y="1355"/>
                  </a:lnTo>
                  <a:cubicBezTo>
                    <a:pt x="633" y="1365"/>
                    <a:pt x="626" y="1369"/>
                    <a:pt x="620" y="1369"/>
                  </a:cubicBezTo>
                  <a:cubicBezTo>
                    <a:pt x="596" y="1369"/>
                    <a:pt x="609" y="1287"/>
                    <a:pt x="623" y="1287"/>
                  </a:cubicBezTo>
                  <a:cubicBezTo>
                    <a:pt x="624" y="1287"/>
                    <a:pt x="624" y="1287"/>
                    <a:pt x="624" y="1287"/>
                  </a:cubicBezTo>
                  <a:lnTo>
                    <a:pt x="624" y="1287"/>
                  </a:lnTo>
                  <a:cubicBezTo>
                    <a:pt x="532" y="1204"/>
                    <a:pt x="570" y="1023"/>
                    <a:pt x="515" y="943"/>
                  </a:cubicBezTo>
                  <a:cubicBezTo>
                    <a:pt x="536" y="827"/>
                    <a:pt x="554" y="739"/>
                    <a:pt x="566" y="628"/>
                  </a:cubicBezTo>
                  <a:cubicBezTo>
                    <a:pt x="601" y="535"/>
                    <a:pt x="631" y="373"/>
                    <a:pt x="998" y="287"/>
                  </a:cubicBezTo>
                  <a:lnTo>
                    <a:pt x="998" y="287"/>
                  </a:lnTo>
                  <a:cubicBezTo>
                    <a:pt x="986" y="276"/>
                    <a:pt x="937" y="1"/>
                    <a:pt x="91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20" name="Google Shape;8620;p45"/>
            <p:cNvSpPr/>
            <p:nvPr/>
          </p:nvSpPr>
          <p:spPr>
            <a:xfrm>
              <a:off x="4734850" y="1936225"/>
              <a:ext cx="8600" cy="10150"/>
            </a:xfrm>
            <a:custGeom>
              <a:avLst/>
              <a:gdLst/>
              <a:ahLst/>
              <a:cxnLst/>
              <a:rect l="l" t="t" r="r" b="b"/>
              <a:pathLst>
                <a:path w="344" h="406" extrusionOk="0">
                  <a:moveTo>
                    <a:pt x="251" y="0"/>
                  </a:moveTo>
                  <a:cubicBezTo>
                    <a:pt x="190" y="44"/>
                    <a:pt x="123" y="77"/>
                    <a:pt x="51" y="95"/>
                  </a:cubicBezTo>
                  <a:cubicBezTo>
                    <a:pt x="0" y="130"/>
                    <a:pt x="126" y="369"/>
                    <a:pt x="126" y="406"/>
                  </a:cubicBezTo>
                  <a:cubicBezTo>
                    <a:pt x="163" y="399"/>
                    <a:pt x="197" y="378"/>
                    <a:pt x="221" y="348"/>
                  </a:cubicBezTo>
                  <a:cubicBezTo>
                    <a:pt x="229" y="351"/>
                    <a:pt x="238" y="352"/>
                    <a:pt x="248" y="352"/>
                  </a:cubicBezTo>
                  <a:cubicBezTo>
                    <a:pt x="260" y="352"/>
                    <a:pt x="273" y="350"/>
                    <a:pt x="286" y="345"/>
                  </a:cubicBezTo>
                  <a:lnTo>
                    <a:pt x="299" y="336"/>
                  </a:lnTo>
                  <a:cubicBezTo>
                    <a:pt x="343" y="294"/>
                    <a:pt x="309" y="162"/>
                    <a:pt x="2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21" name="Google Shape;8621;p45"/>
            <p:cNvSpPr/>
            <p:nvPr/>
          </p:nvSpPr>
          <p:spPr>
            <a:xfrm>
              <a:off x="4740075" y="1883075"/>
              <a:ext cx="18175" cy="58950"/>
            </a:xfrm>
            <a:custGeom>
              <a:avLst/>
              <a:gdLst/>
              <a:ahLst/>
              <a:cxnLst/>
              <a:rect l="l" t="t" r="r" b="b"/>
              <a:pathLst>
                <a:path w="727" h="2358" extrusionOk="0">
                  <a:moveTo>
                    <a:pt x="679" y="0"/>
                  </a:moveTo>
                  <a:lnTo>
                    <a:pt x="679" y="0"/>
                  </a:lnTo>
                  <a:cubicBezTo>
                    <a:pt x="206" y="109"/>
                    <a:pt x="16" y="378"/>
                    <a:pt x="16" y="522"/>
                  </a:cubicBezTo>
                  <a:cubicBezTo>
                    <a:pt x="0" y="659"/>
                    <a:pt x="23" y="765"/>
                    <a:pt x="5" y="953"/>
                  </a:cubicBezTo>
                  <a:cubicBezTo>
                    <a:pt x="0" y="1104"/>
                    <a:pt x="28" y="1159"/>
                    <a:pt x="56" y="1336"/>
                  </a:cubicBezTo>
                  <a:cubicBezTo>
                    <a:pt x="59" y="1323"/>
                    <a:pt x="62" y="1318"/>
                    <a:pt x="65" y="1318"/>
                  </a:cubicBezTo>
                  <a:cubicBezTo>
                    <a:pt x="76" y="1318"/>
                    <a:pt x="81" y="1391"/>
                    <a:pt x="87" y="1391"/>
                  </a:cubicBezTo>
                  <a:cubicBezTo>
                    <a:pt x="89" y="1391"/>
                    <a:pt x="91" y="1387"/>
                    <a:pt x="93" y="1375"/>
                  </a:cubicBezTo>
                  <a:cubicBezTo>
                    <a:pt x="153" y="1595"/>
                    <a:pt x="185" y="1767"/>
                    <a:pt x="169" y="1899"/>
                  </a:cubicBezTo>
                  <a:lnTo>
                    <a:pt x="179" y="1915"/>
                  </a:lnTo>
                  <a:lnTo>
                    <a:pt x="165" y="1920"/>
                  </a:lnTo>
                  <a:cubicBezTo>
                    <a:pt x="158" y="1957"/>
                    <a:pt x="146" y="1989"/>
                    <a:pt x="130" y="2022"/>
                  </a:cubicBezTo>
                  <a:cubicBezTo>
                    <a:pt x="197" y="2117"/>
                    <a:pt x="218" y="2261"/>
                    <a:pt x="260" y="2358"/>
                  </a:cubicBezTo>
                  <a:cubicBezTo>
                    <a:pt x="343" y="2293"/>
                    <a:pt x="408" y="2207"/>
                    <a:pt x="447" y="2110"/>
                  </a:cubicBezTo>
                  <a:cubicBezTo>
                    <a:pt x="457" y="2012"/>
                    <a:pt x="457" y="1913"/>
                    <a:pt x="445" y="1818"/>
                  </a:cubicBezTo>
                  <a:lnTo>
                    <a:pt x="445" y="1818"/>
                  </a:lnTo>
                  <a:lnTo>
                    <a:pt x="494" y="1883"/>
                  </a:lnTo>
                  <a:cubicBezTo>
                    <a:pt x="494" y="1864"/>
                    <a:pt x="496" y="1846"/>
                    <a:pt x="496" y="1825"/>
                  </a:cubicBezTo>
                  <a:lnTo>
                    <a:pt x="452" y="1628"/>
                  </a:lnTo>
                  <a:lnTo>
                    <a:pt x="452" y="1628"/>
                  </a:lnTo>
                  <a:cubicBezTo>
                    <a:pt x="464" y="1674"/>
                    <a:pt x="478" y="1720"/>
                    <a:pt x="496" y="1764"/>
                  </a:cubicBezTo>
                  <a:cubicBezTo>
                    <a:pt x="487" y="1607"/>
                    <a:pt x="457" y="1444"/>
                    <a:pt x="445" y="1287"/>
                  </a:cubicBezTo>
                  <a:cubicBezTo>
                    <a:pt x="427" y="1278"/>
                    <a:pt x="414" y="1224"/>
                    <a:pt x="388" y="1224"/>
                  </a:cubicBezTo>
                  <a:cubicBezTo>
                    <a:pt x="380" y="1224"/>
                    <a:pt x="370" y="1229"/>
                    <a:pt x="359" y="1243"/>
                  </a:cubicBezTo>
                  <a:cubicBezTo>
                    <a:pt x="359" y="1127"/>
                    <a:pt x="338" y="1011"/>
                    <a:pt x="299" y="902"/>
                  </a:cubicBezTo>
                  <a:cubicBezTo>
                    <a:pt x="311" y="758"/>
                    <a:pt x="350" y="682"/>
                    <a:pt x="338" y="591"/>
                  </a:cubicBezTo>
                  <a:cubicBezTo>
                    <a:pt x="306" y="543"/>
                    <a:pt x="396" y="371"/>
                    <a:pt x="716" y="332"/>
                  </a:cubicBezTo>
                  <a:cubicBezTo>
                    <a:pt x="717" y="332"/>
                    <a:pt x="717" y="332"/>
                    <a:pt x="717" y="332"/>
                  </a:cubicBezTo>
                  <a:cubicBezTo>
                    <a:pt x="727" y="332"/>
                    <a:pt x="634" y="28"/>
                    <a:pt x="67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22" name="Google Shape;8622;p45"/>
            <p:cNvSpPr/>
            <p:nvPr/>
          </p:nvSpPr>
          <p:spPr>
            <a:xfrm>
              <a:off x="5150800" y="2339925"/>
              <a:ext cx="4250" cy="5950"/>
            </a:xfrm>
            <a:custGeom>
              <a:avLst/>
              <a:gdLst/>
              <a:ahLst/>
              <a:cxnLst/>
              <a:rect l="l" t="t" r="r" b="b"/>
              <a:pathLst>
                <a:path w="170" h="238" extrusionOk="0">
                  <a:moveTo>
                    <a:pt x="0" y="1"/>
                  </a:moveTo>
                  <a:lnTo>
                    <a:pt x="112" y="237"/>
                  </a:lnTo>
                  <a:cubicBezTo>
                    <a:pt x="119" y="228"/>
                    <a:pt x="126" y="219"/>
                    <a:pt x="132" y="212"/>
                  </a:cubicBezTo>
                  <a:cubicBezTo>
                    <a:pt x="146" y="196"/>
                    <a:pt x="158" y="182"/>
                    <a:pt x="170" y="168"/>
                  </a:cubicBezTo>
                  <a:cubicBezTo>
                    <a:pt x="109" y="114"/>
                    <a:pt x="54" y="59"/>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23" name="Google Shape;8623;p45"/>
            <p:cNvSpPr/>
            <p:nvPr/>
          </p:nvSpPr>
          <p:spPr>
            <a:xfrm>
              <a:off x="5116025" y="2340575"/>
              <a:ext cx="35725" cy="22075"/>
            </a:xfrm>
            <a:custGeom>
              <a:avLst/>
              <a:gdLst/>
              <a:ahLst/>
              <a:cxnLst/>
              <a:rect l="l" t="t" r="r" b="b"/>
              <a:pathLst>
                <a:path w="1429" h="883" extrusionOk="0">
                  <a:moveTo>
                    <a:pt x="0" y="666"/>
                  </a:moveTo>
                  <a:cubicBezTo>
                    <a:pt x="0" y="666"/>
                    <a:pt x="1" y="666"/>
                    <a:pt x="1" y="666"/>
                  </a:cubicBezTo>
                  <a:lnTo>
                    <a:pt x="1" y="666"/>
                  </a:lnTo>
                  <a:cubicBezTo>
                    <a:pt x="1" y="666"/>
                    <a:pt x="1" y="666"/>
                    <a:pt x="0" y="666"/>
                  </a:cubicBezTo>
                  <a:close/>
                  <a:moveTo>
                    <a:pt x="1289" y="0"/>
                  </a:moveTo>
                  <a:cubicBezTo>
                    <a:pt x="1280" y="12"/>
                    <a:pt x="1273" y="21"/>
                    <a:pt x="1264" y="33"/>
                  </a:cubicBezTo>
                  <a:cubicBezTo>
                    <a:pt x="1243" y="33"/>
                    <a:pt x="1206" y="40"/>
                    <a:pt x="1153" y="112"/>
                  </a:cubicBezTo>
                  <a:cubicBezTo>
                    <a:pt x="1037" y="295"/>
                    <a:pt x="909" y="415"/>
                    <a:pt x="758" y="503"/>
                  </a:cubicBezTo>
                  <a:cubicBezTo>
                    <a:pt x="723" y="528"/>
                    <a:pt x="655" y="559"/>
                    <a:pt x="567" y="559"/>
                  </a:cubicBezTo>
                  <a:cubicBezTo>
                    <a:pt x="478" y="559"/>
                    <a:pt x="368" y="527"/>
                    <a:pt x="248" y="422"/>
                  </a:cubicBezTo>
                  <a:cubicBezTo>
                    <a:pt x="233" y="460"/>
                    <a:pt x="46" y="667"/>
                    <a:pt x="5" y="667"/>
                  </a:cubicBezTo>
                  <a:cubicBezTo>
                    <a:pt x="3" y="667"/>
                    <a:pt x="2" y="667"/>
                    <a:pt x="1" y="666"/>
                  </a:cubicBezTo>
                  <a:lnTo>
                    <a:pt x="1" y="666"/>
                  </a:lnTo>
                  <a:cubicBezTo>
                    <a:pt x="54" y="703"/>
                    <a:pt x="98" y="710"/>
                    <a:pt x="116" y="754"/>
                  </a:cubicBezTo>
                  <a:cubicBezTo>
                    <a:pt x="313" y="848"/>
                    <a:pt x="496" y="883"/>
                    <a:pt x="643" y="883"/>
                  </a:cubicBezTo>
                  <a:cubicBezTo>
                    <a:pt x="750" y="883"/>
                    <a:pt x="837" y="864"/>
                    <a:pt x="895" y="837"/>
                  </a:cubicBezTo>
                  <a:cubicBezTo>
                    <a:pt x="1097" y="691"/>
                    <a:pt x="1236" y="527"/>
                    <a:pt x="1428" y="316"/>
                  </a:cubicBezTo>
                  <a:lnTo>
                    <a:pt x="1343" y="299"/>
                  </a:lnTo>
                  <a:lnTo>
                    <a:pt x="1352" y="51"/>
                  </a:lnTo>
                  <a:cubicBezTo>
                    <a:pt x="1329" y="35"/>
                    <a:pt x="1308" y="19"/>
                    <a:pt x="128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24" name="Google Shape;8624;p45"/>
            <p:cNvSpPr/>
            <p:nvPr/>
          </p:nvSpPr>
          <p:spPr>
            <a:xfrm>
              <a:off x="5122100" y="2351000"/>
              <a:ext cx="200" cy="150"/>
            </a:xfrm>
            <a:custGeom>
              <a:avLst/>
              <a:gdLst/>
              <a:ahLst/>
              <a:cxnLst/>
              <a:rect l="l" t="t" r="r" b="b"/>
              <a:pathLst>
                <a:path w="8" h="6" extrusionOk="0">
                  <a:moveTo>
                    <a:pt x="6" y="0"/>
                  </a:moveTo>
                  <a:cubicBezTo>
                    <a:pt x="5" y="0"/>
                    <a:pt x="3" y="1"/>
                    <a:pt x="1" y="3"/>
                  </a:cubicBezTo>
                  <a:cubicBezTo>
                    <a:pt x="3" y="3"/>
                    <a:pt x="3" y="5"/>
                    <a:pt x="5" y="5"/>
                  </a:cubicBezTo>
                  <a:cubicBezTo>
                    <a:pt x="7" y="2"/>
                    <a:pt x="7" y="0"/>
                    <a:pt x="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25" name="Google Shape;8625;p45"/>
            <p:cNvSpPr/>
            <p:nvPr/>
          </p:nvSpPr>
          <p:spPr>
            <a:xfrm>
              <a:off x="5124850" y="2362700"/>
              <a:ext cx="59700" cy="34525"/>
            </a:xfrm>
            <a:custGeom>
              <a:avLst/>
              <a:gdLst/>
              <a:ahLst/>
              <a:cxnLst/>
              <a:rect l="l" t="t" r="r" b="b"/>
              <a:pathLst>
                <a:path w="2388" h="1381" extrusionOk="0">
                  <a:moveTo>
                    <a:pt x="1875" y="1"/>
                  </a:moveTo>
                  <a:cubicBezTo>
                    <a:pt x="1866" y="5"/>
                    <a:pt x="1859" y="8"/>
                    <a:pt x="1852" y="12"/>
                  </a:cubicBezTo>
                  <a:cubicBezTo>
                    <a:pt x="1636" y="135"/>
                    <a:pt x="1518" y="291"/>
                    <a:pt x="1370" y="425"/>
                  </a:cubicBezTo>
                  <a:cubicBezTo>
                    <a:pt x="1317" y="504"/>
                    <a:pt x="1333" y="492"/>
                    <a:pt x="1282" y="532"/>
                  </a:cubicBezTo>
                  <a:cubicBezTo>
                    <a:pt x="1099" y="764"/>
                    <a:pt x="922" y="921"/>
                    <a:pt x="751" y="1021"/>
                  </a:cubicBezTo>
                  <a:cubicBezTo>
                    <a:pt x="725" y="1023"/>
                    <a:pt x="682" y="1031"/>
                    <a:pt x="625" y="1031"/>
                  </a:cubicBezTo>
                  <a:cubicBezTo>
                    <a:pt x="525" y="1031"/>
                    <a:pt x="383" y="1006"/>
                    <a:pt x="225" y="882"/>
                  </a:cubicBezTo>
                  <a:cubicBezTo>
                    <a:pt x="225" y="881"/>
                    <a:pt x="225" y="880"/>
                    <a:pt x="225" y="880"/>
                  </a:cubicBezTo>
                  <a:lnTo>
                    <a:pt x="225" y="880"/>
                  </a:lnTo>
                  <a:cubicBezTo>
                    <a:pt x="222" y="880"/>
                    <a:pt x="47" y="1108"/>
                    <a:pt x="7" y="1127"/>
                  </a:cubicBezTo>
                  <a:cubicBezTo>
                    <a:pt x="1" y="1156"/>
                    <a:pt x="30" y="1197"/>
                    <a:pt x="64" y="1197"/>
                  </a:cubicBezTo>
                  <a:cubicBezTo>
                    <a:pt x="69" y="1197"/>
                    <a:pt x="74" y="1196"/>
                    <a:pt x="79" y="1195"/>
                  </a:cubicBezTo>
                  <a:cubicBezTo>
                    <a:pt x="277" y="1320"/>
                    <a:pt x="467" y="1381"/>
                    <a:pt x="619" y="1381"/>
                  </a:cubicBezTo>
                  <a:cubicBezTo>
                    <a:pt x="725" y="1381"/>
                    <a:pt x="812" y="1352"/>
                    <a:pt x="871" y="1294"/>
                  </a:cubicBezTo>
                  <a:cubicBezTo>
                    <a:pt x="1164" y="1197"/>
                    <a:pt x="1291" y="988"/>
                    <a:pt x="1474" y="770"/>
                  </a:cubicBezTo>
                  <a:cubicBezTo>
                    <a:pt x="1523" y="722"/>
                    <a:pt x="1576" y="715"/>
                    <a:pt x="1595" y="617"/>
                  </a:cubicBezTo>
                  <a:cubicBezTo>
                    <a:pt x="1729" y="490"/>
                    <a:pt x="1852" y="298"/>
                    <a:pt x="1947" y="298"/>
                  </a:cubicBezTo>
                  <a:cubicBezTo>
                    <a:pt x="2023" y="262"/>
                    <a:pt x="2123" y="213"/>
                    <a:pt x="2244" y="213"/>
                  </a:cubicBezTo>
                  <a:cubicBezTo>
                    <a:pt x="2289" y="213"/>
                    <a:pt x="2337" y="220"/>
                    <a:pt x="2388" y="237"/>
                  </a:cubicBezTo>
                  <a:cubicBezTo>
                    <a:pt x="2300" y="102"/>
                    <a:pt x="2144" y="9"/>
                    <a:pt x="2027" y="9"/>
                  </a:cubicBezTo>
                  <a:cubicBezTo>
                    <a:pt x="1975" y="9"/>
                    <a:pt x="1931" y="26"/>
                    <a:pt x="1903" y="66"/>
                  </a:cubicBezTo>
                  <a:cubicBezTo>
                    <a:pt x="1896" y="43"/>
                    <a:pt x="1887" y="22"/>
                    <a:pt x="187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26" name="Google Shape;8626;p45"/>
            <p:cNvSpPr/>
            <p:nvPr/>
          </p:nvSpPr>
          <p:spPr>
            <a:xfrm>
              <a:off x="5186275" y="2361950"/>
              <a:ext cx="5300" cy="8425"/>
            </a:xfrm>
            <a:custGeom>
              <a:avLst/>
              <a:gdLst/>
              <a:ahLst/>
              <a:cxnLst/>
              <a:rect l="l" t="t" r="r" b="b"/>
              <a:pathLst>
                <a:path w="212" h="337" extrusionOk="0">
                  <a:moveTo>
                    <a:pt x="12" y="1"/>
                  </a:moveTo>
                  <a:lnTo>
                    <a:pt x="0" y="297"/>
                  </a:lnTo>
                  <a:cubicBezTo>
                    <a:pt x="26" y="309"/>
                    <a:pt x="49" y="323"/>
                    <a:pt x="70" y="337"/>
                  </a:cubicBezTo>
                  <a:cubicBezTo>
                    <a:pt x="121" y="263"/>
                    <a:pt x="169" y="186"/>
                    <a:pt x="211" y="105"/>
                  </a:cubicBezTo>
                  <a:cubicBezTo>
                    <a:pt x="148" y="66"/>
                    <a:pt x="81" y="29"/>
                    <a:pt x="1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27" name="Google Shape;8627;p45"/>
            <p:cNvSpPr/>
            <p:nvPr/>
          </p:nvSpPr>
          <p:spPr>
            <a:xfrm>
              <a:off x="5233450" y="2305900"/>
              <a:ext cx="200" cy="225"/>
            </a:xfrm>
            <a:custGeom>
              <a:avLst/>
              <a:gdLst/>
              <a:ahLst/>
              <a:cxnLst/>
              <a:rect l="l" t="t" r="r" b="b"/>
              <a:pathLst>
                <a:path w="8" h="9" extrusionOk="0">
                  <a:moveTo>
                    <a:pt x="2" y="1"/>
                  </a:moveTo>
                  <a:cubicBezTo>
                    <a:pt x="1" y="6"/>
                    <a:pt x="1" y="9"/>
                    <a:pt x="1" y="9"/>
                  </a:cubicBezTo>
                  <a:cubicBezTo>
                    <a:pt x="2" y="9"/>
                    <a:pt x="4" y="6"/>
                    <a:pt x="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28" name="Google Shape;8628;p45"/>
            <p:cNvSpPr/>
            <p:nvPr/>
          </p:nvSpPr>
          <p:spPr>
            <a:xfrm>
              <a:off x="5190775" y="2297600"/>
              <a:ext cx="45475" cy="42525"/>
            </a:xfrm>
            <a:custGeom>
              <a:avLst/>
              <a:gdLst/>
              <a:ahLst/>
              <a:cxnLst/>
              <a:rect l="l" t="t" r="r" b="b"/>
              <a:pathLst>
                <a:path w="1819" h="1701" extrusionOk="0">
                  <a:moveTo>
                    <a:pt x="1816" y="84"/>
                  </a:moveTo>
                  <a:cubicBezTo>
                    <a:pt x="1816" y="84"/>
                    <a:pt x="1816" y="84"/>
                    <a:pt x="1816" y="84"/>
                  </a:cubicBezTo>
                  <a:lnTo>
                    <a:pt x="1816" y="84"/>
                  </a:lnTo>
                  <a:cubicBezTo>
                    <a:pt x="1817" y="84"/>
                    <a:pt x="1818" y="85"/>
                    <a:pt x="1818" y="85"/>
                  </a:cubicBezTo>
                  <a:cubicBezTo>
                    <a:pt x="1818" y="84"/>
                    <a:pt x="1817" y="84"/>
                    <a:pt x="1816" y="84"/>
                  </a:cubicBezTo>
                  <a:close/>
                  <a:moveTo>
                    <a:pt x="1422" y="0"/>
                  </a:moveTo>
                  <a:cubicBezTo>
                    <a:pt x="966" y="0"/>
                    <a:pt x="762" y="400"/>
                    <a:pt x="638" y="683"/>
                  </a:cubicBezTo>
                  <a:cubicBezTo>
                    <a:pt x="631" y="720"/>
                    <a:pt x="618" y="755"/>
                    <a:pt x="599" y="787"/>
                  </a:cubicBezTo>
                  <a:cubicBezTo>
                    <a:pt x="472" y="991"/>
                    <a:pt x="414" y="1163"/>
                    <a:pt x="274" y="1244"/>
                  </a:cubicBezTo>
                  <a:cubicBezTo>
                    <a:pt x="254" y="1267"/>
                    <a:pt x="230" y="1288"/>
                    <a:pt x="205" y="1307"/>
                  </a:cubicBezTo>
                  <a:cubicBezTo>
                    <a:pt x="235" y="1344"/>
                    <a:pt x="261" y="1383"/>
                    <a:pt x="284" y="1425"/>
                  </a:cubicBezTo>
                  <a:cubicBezTo>
                    <a:pt x="281" y="1518"/>
                    <a:pt x="152" y="1613"/>
                    <a:pt x="1" y="1698"/>
                  </a:cubicBezTo>
                  <a:cubicBezTo>
                    <a:pt x="17" y="1700"/>
                    <a:pt x="33" y="1700"/>
                    <a:pt x="50" y="1700"/>
                  </a:cubicBezTo>
                  <a:cubicBezTo>
                    <a:pt x="188" y="1700"/>
                    <a:pt x="325" y="1656"/>
                    <a:pt x="439" y="1573"/>
                  </a:cubicBezTo>
                  <a:cubicBezTo>
                    <a:pt x="634" y="1432"/>
                    <a:pt x="789" y="1156"/>
                    <a:pt x="852" y="954"/>
                  </a:cubicBezTo>
                  <a:cubicBezTo>
                    <a:pt x="880" y="917"/>
                    <a:pt x="889" y="885"/>
                    <a:pt x="933" y="834"/>
                  </a:cubicBezTo>
                  <a:cubicBezTo>
                    <a:pt x="1105" y="478"/>
                    <a:pt x="1190" y="304"/>
                    <a:pt x="1471" y="304"/>
                  </a:cubicBezTo>
                  <a:cubicBezTo>
                    <a:pt x="1538" y="304"/>
                    <a:pt x="1616" y="313"/>
                    <a:pt x="1709" y="333"/>
                  </a:cubicBezTo>
                  <a:cubicBezTo>
                    <a:pt x="1721" y="286"/>
                    <a:pt x="1796" y="85"/>
                    <a:pt x="1816" y="84"/>
                  </a:cubicBezTo>
                  <a:lnTo>
                    <a:pt x="1816" y="84"/>
                  </a:lnTo>
                  <a:cubicBezTo>
                    <a:pt x="1667" y="25"/>
                    <a:pt x="1537" y="0"/>
                    <a:pt x="142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29" name="Google Shape;8629;p45"/>
            <p:cNvSpPr/>
            <p:nvPr/>
          </p:nvSpPr>
          <p:spPr>
            <a:xfrm>
              <a:off x="5195125" y="2361575"/>
              <a:ext cx="10700" cy="6150"/>
            </a:xfrm>
            <a:custGeom>
              <a:avLst/>
              <a:gdLst/>
              <a:ahLst/>
              <a:cxnLst/>
              <a:rect l="l" t="t" r="r" b="b"/>
              <a:pathLst>
                <a:path w="428" h="246" extrusionOk="0">
                  <a:moveTo>
                    <a:pt x="150" y="1"/>
                  </a:moveTo>
                  <a:cubicBezTo>
                    <a:pt x="117" y="1"/>
                    <a:pt x="1" y="230"/>
                    <a:pt x="34" y="230"/>
                  </a:cubicBezTo>
                  <a:cubicBezTo>
                    <a:pt x="35" y="230"/>
                    <a:pt x="36" y="229"/>
                    <a:pt x="38" y="229"/>
                  </a:cubicBezTo>
                  <a:cubicBezTo>
                    <a:pt x="47" y="236"/>
                    <a:pt x="56" y="241"/>
                    <a:pt x="66" y="245"/>
                  </a:cubicBezTo>
                  <a:cubicBezTo>
                    <a:pt x="149" y="215"/>
                    <a:pt x="300" y="176"/>
                    <a:pt x="427" y="71"/>
                  </a:cubicBezTo>
                  <a:cubicBezTo>
                    <a:pt x="332" y="67"/>
                    <a:pt x="240" y="44"/>
                    <a:pt x="154" y="2"/>
                  </a:cubicBezTo>
                  <a:cubicBezTo>
                    <a:pt x="153" y="1"/>
                    <a:pt x="152" y="1"/>
                    <a:pt x="15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30" name="Google Shape;8630;p45"/>
            <p:cNvSpPr/>
            <p:nvPr/>
          </p:nvSpPr>
          <p:spPr>
            <a:xfrm>
              <a:off x="5215775" y="2354525"/>
              <a:ext cx="7200" cy="11050"/>
            </a:xfrm>
            <a:custGeom>
              <a:avLst/>
              <a:gdLst/>
              <a:ahLst/>
              <a:cxnLst/>
              <a:rect l="l" t="t" r="r" b="b"/>
              <a:pathLst>
                <a:path w="288" h="442" extrusionOk="0">
                  <a:moveTo>
                    <a:pt x="125" y="1"/>
                  </a:moveTo>
                  <a:cubicBezTo>
                    <a:pt x="88" y="61"/>
                    <a:pt x="46" y="119"/>
                    <a:pt x="0" y="175"/>
                  </a:cubicBezTo>
                  <a:cubicBezTo>
                    <a:pt x="67" y="193"/>
                    <a:pt x="139" y="221"/>
                    <a:pt x="199" y="441"/>
                  </a:cubicBezTo>
                  <a:cubicBezTo>
                    <a:pt x="232" y="409"/>
                    <a:pt x="260" y="374"/>
                    <a:pt x="288" y="339"/>
                  </a:cubicBezTo>
                  <a:cubicBezTo>
                    <a:pt x="239" y="240"/>
                    <a:pt x="172" y="126"/>
                    <a:pt x="12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31" name="Google Shape;8631;p45"/>
            <p:cNvSpPr/>
            <p:nvPr/>
          </p:nvSpPr>
          <p:spPr>
            <a:xfrm>
              <a:off x="5223250" y="2343050"/>
              <a:ext cx="4125" cy="3975"/>
            </a:xfrm>
            <a:custGeom>
              <a:avLst/>
              <a:gdLst/>
              <a:ahLst/>
              <a:cxnLst/>
              <a:rect l="l" t="t" r="r" b="b"/>
              <a:pathLst>
                <a:path w="165" h="159" extrusionOk="0">
                  <a:moveTo>
                    <a:pt x="81" y="1"/>
                  </a:moveTo>
                  <a:lnTo>
                    <a:pt x="0" y="140"/>
                  </a:lnTo>
                  <a:cubicBezTo>
                    <a:pt x="7" y="130"/>
                    <a:pt x="11" y="127"/>
                    <a:pt x="12" y="127"/>
                  </a:cubicBezTo>
                  <a:lnTo>
                    <a:pt x="12" y="127"/>
                  </a:lnTo>
                  <a:cubicBezTo>
                    <a:pt x="14" y="127"/>
                    <a:pt x="12" y="133"/>
                    <a:pt x="9" y="140"/>
                  </a:cubicBezTo>
                  <a:lnTo>
                    <a:pt x="165" y="159"/>
                  </a:lnTo>
                  <a:cubicBezTo>
                    <a:pt x="135" y="108"/>
                    <a:pt x="107" y="57"/>
                    <a:pt x="8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32" name="Google Shape;8632;p45"/>
            <p:cNvSpPr/>
            <p:nvPr/>
          </p:nvSpPr>
          <p:spPr>
            <a:xfrm>
              <a:off x="5225500" y="2327300"/>
              <a:ext cx="30425" cy="17775"/>
            </a:xfrm>
            <a:custGeom>
              <a:avLst/>
              <a:gdLst/>
              <a:ahLst/>
              <a:cxnLst/>
              <a:rect l="l" t="t" r="r" b="b"/>
              <a:pathLst>
                <a:path w="1217" h="711" extrusionOk="0">
                  <a:moveTo>
                    <a:pt x="816" y="1"/>
                  </a:moveTo>
                  <a:cubicBezTo>
                    <a:pt x="403" y="1"/>
                    <a:pt x="186" y="305"/>
                    <a:pt x="1" y="615"/>
                  </a:cubicBezTo>
                  <a:lnTo>
                    <a:pt x="7" y="629"/>
                  </a:lnTo>
                  <a:cubicBezTo>
                    <a:pt x="51" y="688"/>
                    <a:pt x="83" y="710"/>
                    <a:pt x="108" y="710"/>
                  </a:cubicBezTo>
                  <a:cubicBezTo>
                    <a:pt x="191" y="710"/>
                    <a:pt x="201" y="467"/>
                    <a:pt x="286" y="467"/>
                  </a:cubicBezTo>
                  <a:cubicBezTo>
                    <a:pt x="303" y="467"/>
                    <a:pt x="324" y="477"/>
                    <a:pt x="348" y="501"/>
                  </a:cubicBezTo>
                  <a:lnTo>
                    <a:pt x="381" y="624"/>
                  </a:lnTo>
                  <a:cubicBezTo>
                    <a:pt x="436" y="534"/>
                    <a:pt x="511" y="455"/>
                    <a:pt x="596" y="392"/>
                  </a:cubicBezTo>
                  <a:cubicBezTo>
                    <a:pt x="622" y="226"/>
                    <a:pt x="668" y="104"/>
                    <a:pt x="764" y="104"/>
                  </a:cubicBezTo>
                  <a:cubicBezTo>
                    <a:pt x="789" y="104"/>
                    <a:pt x="817" y="113"/>
                    <a:pt x="849" y="130"/>
                  </a:cubicBezTo>
                  <a:cubicBezTo>
                    <a:pt x="939" y="323"/>
                    <a:pt x="1037" y="309"/>
                    <a:pt x="1130" y="325"/>
                  </a:cubicBezTo>
                  <a:cubicBezTo>
                    <a:pt x="1153" y="257"/>
                    <a:pt x="1216" y="67"/>
                    <a:pt x="1193" y="67"/>
                  </a:cubicBezTo>
                  <a:cubicBezTo>
                    <a:pt x="1192" y="67"/>
                    <a:pt x="1190" y="68"/>
                    <a:pt x="1187" y="70"/>
                  </a:cubicBezTo>
                  <a:cubicBezTo>
                    <a:pt x="1048" y="22"/>
                    <a:pt x="925" y="1"/>
                    <a:pt x="81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33" name="Google Shape;8633;p45"/>
            <p:cNvSpPr/>
            <p:nvPr/>
          </p:nvSpPr>
          <p:spPr>
            <a:xfrm>
              <a:off x="5241100" y="2296550"/>
              <a:ext cx="175" cy="225"/>
            </a:xfrm>
            <a:custGeom>
              <a:avLst/>
              <a:gdLst/>
              <a:ahLst/>
              <a:cxnLst/>
              <a:rect l="l" t="t" r="r" b="b"/>
              <a:pathLst>
                <a:path w="7" h="9" extrusionOk="0">
                  <a:moveTo>
                    <a:pt x="6" y="1"/>
                  </a:moveTo>
                  <a:cubicBezTo>
                    <a:pt x="5" y="1"/>
                    <a:pt x="3" y="3"/>
                    <a:pt x="0" y="9"/>
                  </a:cubicBezTo>
                  <a:lnTo>
                    <a:pt x="5" y="9"/>
                  </a:lnTo>
                  <a:cubicBezTo>
                    <a:pt x="6" y="4"/>
                    <a:pt x="7" y="1"/>
                    <a:pt x="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34" name="Google Shape;8634;p45"/>
            <p:cNvSpPr/>
            <p:nvPr/>
          </p:nvSpPr>
          <p:spPr>
            <a:xfrm>
              <a:off x="5238950" y="2256125"/>
              <a:ext cx="48175" cy="48625"/>
            </a:xfrm>
            <a:custGeom>
              <a:avLst/>
              <a:gdLst/>
              <a:ahLst/>
              <a:cxnLst/>
              <a:rect l="l" t="t" r="r" b="b"/>
              <a:pathLst>
                <a:path w="1927" h="1945" extrusionOk="0">
                  <a:moveTo>
                    <a:pt x="1763" y="1"/>
                  </a:moveTo>
                  <a:cubicBezTo>
                    <a:pt x="1461" y="1"/>
                    <a:pt x="1251" y="104"/>
                    <a:pt x="1085" y="316"/>
                  </a:cubicBezTo>
                  <a:cubicBezTo>
                    <a:pt x="1062" y="328"/>
                    <a:pt x="1011" y="446"/>
                    <a:pt x="949" y="585"/>
                  </a:cubicBezTo>
                  <a:cubicBezTo>
                    <a:pt x="909" y="689"/>
                    <a:pt x="879" y="807"/>
                    <a:pt x="835" y="928"/>
                  </a:cubicBezTo>
                  <a:cubicBezTo>
                    <a:pt x="835" y="937"/>
                    <a:pt x="839" y="940"/>
                    <a:pt x="844" y="940"/>
                  </a:cubicBezTo>
                  <a:cubicBezTo>
                    <a:pt x="850" y="940"/>
                    <a:pt x="857" y="936"/>
                    <a:pt x="860" y="933"/>
                  </a:cubicBezTo>
                  <a:lnTo>
                    <a:pt x="860" y="933"/>
                  </a:lnTo>
                  <a:cubicBezTo>
                    <a:pt x="784" y="1188"/>
                    <a:pt x="684" y="1498"/>
                    <a:pt x="531" y="1572"/>
                  </a:cubicBezTo>
                  <a:cubicBezTo>
                    <a:pt x="458" y="1621"/>
                    <a:pt x="366" y="1633"/>
                    <a:pt x="256" y="1633"/>
                  </a:cubicBezTo>
                  <a:cubicBezTo>
                    <a:pt x="205" y="1633"/>
                    <a:pt x="150" y="1630"/>
                    <a:pt x="91" y="1628"/>
                  </a:cubicBezTo>
                  <a:cubicBezTo>
                    <a:pt x="78" y="1673"/>
                    <a:pt x="1" y="1886"/>
                    <a:pt x="8" y="1886"/>
                  </a:cubicBezTo>
                  <a:cubicBezTo>
                    <a:pt x="9" y="1886"/>
                    <a:pt x="10" y="1884"/>
                    <a:pt x="12" y="1881"/>
                  </a:cubicBezTo>
                  <a:cubicBezTo>
                    <a:pt x="140" y="1917"/>
                    <a:pt x="252" y="1944"/>
                    <a:pt x="359" y="1944"/>
                  </a:cubicBezTo>
                  <a:cubicBezTo>
                    <a:pt x="474" y="1944"/>
                    <a:pt x="584" y="1913"/>
                    <a:pt x="700" y="1830"/>
                  </a:cubicBezTo>
                  <a:cubicBezTo>
                    <a:pt x="972" y="1674"/>
                    <a:pt x="1041" y="1426"/>
                    <a:pt x="1164" y="1025"/>
                  </a:cubicBezTo>
                  <a:lnTo>
                    <a:pt x="1164" y="1025"/>
                  </a:lnTo>
                  <a:cubicBezTo>
                    <a:pt x="1156" y="1045"/>
                    <a:pt x="1148" y="1054"/>
                    <a:pt x="1146" y="1054"/>
                  </a:cubicBezTo>
                  <a:cubicBezTo>
                    <a:pt x="1142" y="1054"/>
                    <a:pt x="1153" y="1028"/>
                    <a:pt x="1197" y="986"/>
                  </a:cubicBezTo>
                  <a:cubicBezTo>
                    <a:pt x="1199" y="898"/>
                    <a:pt x="1241" y="773"/>
                    <a:pt x="1255" y="691"/>
                  </a:cubicBezTo>
                  <a:cubicBezTo>
                    <a:pt x="1301" y="594"/>
                    <a:pt x="1336" y="497"/>
                    <a:pt x="1338" y="497"/>
                  </a:cubicBezTo>
                  <a:cubicBezTo>
                    <a:pt x="1414" y="414"/>
                    <a:pt x="1491" y="351"/>
                    <a:pt x="1625" y="351"/>
                  </a:cubicBezTo>
                  <a:cubicBezTo>
                    <a:pt x="1680" y="351"/>
                    <a:pt x="1745" y="361"/>
                    <a:pt x="1822" y="385"/>
                  </a:cubicBezTo>
                  <a:cubicBezTo>
                    <a:pt x="1874" y="327"/>
                    <a:pt x="1902" y="16"/>
                    <a:pt x="1925" y="10"/>
                  </a:cubicBezTo>
                  <a:lnTo>
                    <a:pt x="1925" y="10"/>
                  </a:lnTo>
                  <a:cubicBezTo>
                    <a:pt x="1926" y="10"/>
                    <a:pt x="1926" y="10"/>
                    <a:pt x="1927" y="10"/>
                  </a:cubicBezTo>
                  <a:cubicBezTo>
                    <a:pt x="1926" y="10"/>
                    <a:pt x="1926" y="10"/>
                    <a:pt x="1926" y="10"/>
                  </a:cubicBezTo>
                  <a:cubicBezTo>
                    <a:pt x="1925" y="10"/>
                    <a:pt x="1925" y="10"/>
                    <a:pt x="1925" y="10"/>
                  </a:cubicBezTo>
                  <a:lnTo>
                    <a:pt x="1925" y="10"/>
                  </a:lnTo>
                  <a:cubicBezTo>
                    <a:pt x="1868" y="4"/>
                    <a:pt x="1814" y="1"/>
                    <a:pt x="17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35" name="Google Shape;8635;p45"/>
            <p:cNvSpPr/>
            <p:nvPr/>
          </p:nvSpPr>
          <p:spPr>
            <a:xfrm>
              <a:off x="5259625" y="2281450"/>
              <a:ext cx="52100" cy="51375"/>
            </a:xfrm>
            <a:custGeom>
              <a:avLst/>
              <a:gdLst/>
              <a:ahLst/>
              <a:cxnLst/>
              <a:rect l="l" t="t" r="r" b="b"/>
              <a:pathLst>
                <a:path w="2084" h="2055" extrusionOk="0">
                  <a:moveTo>
                    <a:pt x="2069" y="0"/>
                  </a:moveTo>
                  <a:cubicBezTo>
                    <a:pt x="2068" y="0"/>
                    <a:pt x="2066" y="2"/>
                    <a:pt x="2064" y="5"/>
                  </a:cubicBezTo>
                  <a:cubicBezTo>
                    <a:pt x="2020" y="3"/>
                    <a:pt x="1978" y="2"/>
                    <a:pt x="1939" y="2"/>
                  </a:cubicBezTo>
                  <a:cubicBezTo>
                    <a:pt x="1607" y="2"/>
                    <a:pt x="1402" y="75"/>
                    <a:pt x="1220" y="288"/>
                  </a:cubicBezTo>
                  <a:cubicBezTo>
                    <a:pt x="1151" y="392"/>
                    <a:pt x="1130" y="469"/>
                    <a:pt x="1067" y="636"/>
                  </a:cubicBezTo>
                  <a:cubicBezTo>
                    <a:pt x="1037" y="715"/>
                    <a:pt x="951" y="902"/>
                    <a:pt x="968" y="944"/>
                  </a:cubicBezTo>
                  <a:cubicBezTo>
                    <a:pt x="921" y="995"/>
                    <a:pt x="892" y="1037"/>
                    <a:pt x="900" y="1037"/>
                  </a:cubicBezTo>
                  <a:cubicBezTo>
                    <a:pt x="901" y="1037"/>
                    <a:pt x="903" y="1036"/>
                    <a:pt x="905" y="1035"/>
                  </a:cubicBezTo>
                  <a:lnTo>
                    <a:pt x="905" y="1035"/>
                  </a:lnTo>
                  <a:cubicBezTo>
                    <a:pt x="808" y="1467"/>
                    <a:pt x="628" y="1782"/>
                    <a:pt x="279" y="1782"/>
                  </a:cubicBezTo>
                  <a:cubicBezTo>
                    <a:pt x="213" y="1782"/>
                    <a:pt x="140" y="1770"/>
                    <a:pt x="61" y="1746"/>
                  </a:cubicBezTo>
                  <a:cubicBezTo>
                    <a:pt x="57" y="1757"/>
                    <a:pt x="0" y="2005"/>
                    <a:pt x="25" y="2005"/>
                  </a:cubicBezTo>
                  <a:cubicBezTo>
                    <a:pt x="27" y="2005"/>
                    <a:pt x="30" y="2003"/>
                    <a:pt x="33" y="1999"/>
                  </a:cubicBezTo>
                  <a:cubicBezTo>
                    <a:pt x="154" y="2037"/>
                    <a:pt x="263" y="2055"/>
                    <a:pt x="361" y="2055"/>
                  </a:cubicBezTo>
                  <a:cubicBezTo>
                    <a:pt x="958" y="2055"/>
                    <a:pt x="1144" y="1412"/>
                    <a:pt x="1255" y="1086"/>
                  </a:cubicBezTo>
                  <a:lnTo>
                    <a:pt x="1255" y="1086"/>
                  </a:lnTo>
                  <a:cubicBezTo>
                    <a:pt x="1248" y="1097"/>
                    <a:pt x="1240" y="1107"/>
                    <a:pt x="1236" y="1107"/>
                  </a:cubicBezTo>
                  <a:cubicBezTo>
                    <a:pt x="1233" y="1107"/>
                    <a:pt x="1236" y="1095"/>
                    <a:pt x="1255" y="1060"/>
                  </a:cubicBezTo>
                  <a:cubicBezTo>
                    <a:pt x="1264" y="991"/>
                    <a:pt x="1327" y="856"/>
                    <a:pt x="1329" y="777"/>
                  </a:cubicBezTo>
                  <a:cubicBezTo>
                    <a:pt x="1366" y="678"/>
                    <a:pt x="1417" y="585"/>
                    <a:pt x="1482" y="501"/>
                  </a:cubicBezTo>
                  <a:cubicBezTo>
                    <a:pt x="1552" y="414"/>
                    <a:pt x="1643" y="323"/>
                    <a:pt x="1841" y="323"/>
                  </a:cubicBezTo>
                  <a:cubicBezTo>
                    <a:pt x="1893" y="323"/>
                    <a:pt x="1953" y="329"/>
                    <a:pt x="2022" y="344"/>
                  </a:cubicBezTo>
                  <a:cubicBezTo>
                    <a:pt x="2031" y="298"/>
                    <a:pt x="2084" y="0"/>
                    <a:pt x="206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36" name="Google Shape;8636;p45"/>
            <p:cNvSpPr/>
            <p:nvPr/>
          </p:nvSpPr>
          <p:spPr>
            <a:xfrm>
              <a:off x="4738950" y="1784400"/>
              <a:ext cx="91425" cy="85000"/>
            </a:xfrm>
            <a:custGeom>
              <a:avLst/>
              <a:gdLst/>
              <a:ahLst/>
              <a:cxnLst/>
              <a:rect l="l" t="t" r="r" b="b"/>
              <a:pathLst>
                <a:path w="3657" h="3400" extrusionOk="0">
                  <a:moveTo>
                    <a:pt x="1178" y="0"/>
                  </a:moveTo>
                  <a:cubicBezTo>
                    <a:pt x="1081" y="0"/>
                    <a:pt x="982" y="45"/>
                    <a:pt x="933" y="169"/>
                  </a:cubicBezTo>
                  <a:cubicBezTo>
                    <a:pt x="875" y="257"/>
                    <a:pt x="845" y="458"/>
                    <a:pt x="907" y="521"/>
                  </a:cubicBezTo>
                  <a:cubicBezTo>
                    <a:pt x="1014" y="551"/>
                    <a:pt x="1332" y="1263"/>
                    <a:pt x="1503" y="1395"/>
                  </a:cubicBezTo>
                  <a:lnTo>
                    <a:pt x="1584" y="1402"/>
                  </a:lnTo>
                  <a:lnTo>
                    <a:pt x="1580" y="1529"/>
                  </a:lnTo>
                  <a:lnTo>
                    <a:pt x="1322" y="1376"/>
                  </a:lnTo>
                  <a:lnTo>
                    <a:pt x="1378" y="1381"/>
                  </a:lnTo>
                  <a:cubicBezTo>
                    <a:pt x="1306" y="1367"/>
                    <a:pt x="1218" y="1349"/>
                    <a:pt x="1128" y="1330"/>
                  </a:cubicBezTo>
                  <a:lnTo>
                    <a:pt x="1128" y="1330"/>
                  </a:lnTo>
                  <a:lnTo>
                    <a:pt x="1248" y="1643"/>
                  </a:lnTo>
                  <a:cubicBezTo>
                    <a:pt x="1153" y="1439"/>
                    <a:pt x="977" y="1610"/>
                    <a:pt x="880" y="1277"/>
                  </a:cubicBezTo>
                  <a:cubicBezTo>
                    <a:pt x="687" y="1235"/>
                    <a:pt x="527" y="1200"/>
                    <a:pt x="525" y="1200"/>
                  </a:cubicBezTo>
                  <a:cubicBezTo>
                    <a:pt x="515" y="1198"/>
                    <a:pt x="505" y="1197"/>
                    <a:pt x="493" y="1197"/>
                  </a:cubicBezTo>
                  <a:cubicBezTo>
                    <a:pt x="387" y="1197"/>
                    <a:pt x="194" y="1283"/>
                    <a:pt x="115" y="1360"/>
                  </a:cubicBezTo>
                  <a:cubicBezTo>
                    <a:pt x="47" y="1508"/>
                    <a:pt x="1" y="1743"/>
                    <a:pt x="154" y="1833"/>
                  </a:cubicBezTo>
                  <a:cubicBezTo>
                    <a:pt x="261" y="1861"/>
                    <a:pt x="372" y="1879"/>
                    <a:pt x="483" y="1891"/>
                  </a:cubicBezTo>
                  <a:cubicBezTo>
                    <a:pt x="474" y="1898"/>
                    <a:pt x="530" y="1899"/>
                    <a:pt x="619" y="1899"/>
                  </a:cubicBezTo>
                  <a:cubicBezTo>
                    <a:pt x="669" y="1899"/>
                    <a:pt x="730" y="1898"/>
                    <a:pt x="796" y="1898"/>
                  </a:cubicBezTo>
                  <a:cubicBezTo>
                    <a:pt x="1065" y="1898"/>
                    <a:pt x="1415" y="1905"/>
                    <a:pt x="1438" y="1970"/>
                  </a:cubicBezTo>
                  <a:cubicBezTo>
                    <a:pt x="1437" y="1968"/>
                    <a:pt x="1435" y="1966"/>
                    <a:pt x="1432" y="1966"/>
                  </a:cubicBezTo>
                  <a:cubicBezTo>
                    <a:pt x="1363" y="1966"/>
                    <a:pt x="832" y="2579"/>
                    <a:pt x="812" y="2612"/>
                  </a:cubicBezTo>
                  <a:cubicBezTo>
                    <a:pt x="648" y="2790"/>
                    <a:pt x="645" y="2909"/>
                    <a:pt x="877" y="3152"/>
                  </a:cubicBezTo>
                  <a:cubicBezTo>
                    <a:pt x="934" y="3180"/>
                    <a:pt x="983" y="3195"/>
                    <a:pt x="1031" y="3195"/>
                  </a:cubicBezTo>
                  <a:cubicBezTo>
                    <a:pt x="1139" y="3195"/>
                    <a:pt x="1235" y="3117"/>
                    <a:pt x="1373" y="2936"/>
                  </a:cubicBezTo>
                  <a:lnTo>
                    <a:pt x="1373" y="2936"/>
                  </a:lnTo>
                  <a:cubicBezTo>
                    <a:pt x="1371" y="2938"/>
                    <a:pt x="1369" y="2938"/>
                    <a:pt x="1368" y="2938"/>
                  </a:cubicBezTo>
                  <a:cubicBezTo>
                    <a:pt x="1309" y="2938"/>
                    <a:pt x="1748" y="2111"/>
                    <a:pt x="1772" y="2111"/>
                  </a:cubicBezTo>
                  <a:cubicBezTo>
                    <a:pt x="1772" y="2111"/>
                    <a:pt x="1772" y="2111"/>
                    <a:pt x="1772" y="2111"/>
                  </a:cubicBezTo>
                  <a:cubicBezTo>
                    <a:pt x="1795" y="2116"/>
                    <a:pt x="2101" y="3090"/>
                    <a:pt x="2014" y="3090"/>
                  </a:cubicBezTo>
                  <a:cubicBezTo>
                    <a:pt x="2014" y="3090"/>
                    <a:pt x="2014" y="3090"/>
                    <a:pt x="2013" y="3089"/>
                  </a:cubicBezTo>
                  <a:lnTo>
                    <a:pt x="2013" y="3089"/>
                  </a:lnTo>
                  <a:cubicBezTo>
                    <a:pt x="2171" y="3173"/>
                    <a:pt x="2185" y="3236"/>
                    <a:pt x="2236" y="3347"/>
                  </a:cubicBezTo>
                  <a:cubicBezTo>
                    <a:pt x="2278" y="3383"/>
                    <a:pt x="2328" y="3399"/>
                    <a:pt x="2380" y="3399"/>
                  </a:cubicBezTo>
                  <a:cubicBezTo>
                    <a:pt x="2499" y="3399"/>
                    <a:pt x="2628" y="3311"/>
                    <a:pt x="2699" y="3166"/>
                  </a:cubicBezTo>
                  <a:cubicBezTo>
                    <a:pt x="2873" y="3064"/>
                    <a:pt x="2841" y="2939"/>
                    <a:pt x="2716" y="2730"/>
                  </a:cubicBezTo>
                  <a:lnTo>
                    <a:pt x="2716" y="2730"/>
                  </a:lnTo>
                  <a:cubicBezTo>
                    <a:pt x="2716" y="2730"/>
                    <a:pt x="2716" y="2730"/>
                    <a:pt x="2716" y="2730"/>
                  </a:cubicBezTo>
                  <a:cubicBezTo>
                    <a:pt x="2720" y="2730"/>
                    <a:pt x="2198" y="2013"/>
                    <a:pt x="2152" y="1954"/>
                  </a:cubicBezTo>
                  <a:cubicBezTo>
                    <a:pt x="2155" y="1953"/>
                    <a:pt x="2157" y="1953"/>
                    <a:pt x="2161" y="1953"/>
                  </a:cubicBezTo>
                  <a:cubicBezTo>
                    <a:pt x="2292" y="1953"/>
                    <a:pt x="3081" y="2175"/>
                    <a:pt x="3183" y="2175"/>
                  </a:cubicBezTo>
                  <a:cubicBezTo>
                    <a:pt x="3186" y="2175"/>
                    <a:pt x="3189" y="2174"/>
                    <a:pt x="3191" y="2174"/>
                  </a:cubicBezTo>
                  <a:cubicBezTo>
                    <a:pt x="3325" y="2116"/>
                    <a:pt x="3495" y="2104"/>
                    <a:pt x="3552" y="2009"/>
                  </a:cubicBezTo>
                  <a:cubicBezTo>
                    <a:pt x="3657" y="1865"/>
                    <a:pt x="3610" y="1631"/>
                    <a:pt x="3525" y="1583"/>
                  </a:cubicBezTo>
                  <a:cubicBezTo>
                    <a:pt x="3451" y="1530"/>
                    <a:pt x="3377" y="1481"/>
                    <a:pt x="3289" y="1481"/>
                  </a:cubicBezTo>
                  <a:cubicBezTo>
                    <a:pt x="3262" y="1481"/>
                    <a:pt x="3233" y="1486"/>
                    <a:pt x="3202" y="1497"/>
                  </a:cubicBezTo>
                  <a:cubicBezTo>
                    <a:pt x="3225" y="1500"/>
                    <a:pt x="2962" y="1512"/>
                    <a:pt x="2705" y="1512"/>
                  </a:cubicBezTo>
                  <a:cubicBezTo>
                    <a:pt x="2462" y="1512"/>
                    <a:pt x="2226" y="1502"/>
                    <a:pt x="2245" y="1464"/>
                  </a:cubicBezTo>
                  <a:cubicBezTo>
                    <a:pt x="2240" y="1444"/>
                    <a:pt x="2393" y="1293"/>
                    <a:pt x="2544" y="1140"/>
                  </a:cubicBezTo>
                  <a:cubicBezTo>
                    <a:pt x="2447" y="1047"/>
                    <a:pt x="2382" y="841"/>
                    <a:pt x="2284" y="648"/>
                  </a:cubicBezTo>
                  <a:lnTo>
                    <a:pt x="2284" y="648"/>
                  </a:lnTo>
                  <a:cubicBezTo>
                    <a:pt x="2342" y="695"/>
                    <a:pt x="2390" y="715"/>
                    <a:pt x="2432" y="715"/>
                  </a:cubicBezTo>
                  <a:cubicBezTo>
                    <a:pt x="2579" y="715"/>
                    <a:pt x="2639" y="458"/>
                    <a:pt x="2706" y="210"/>
                  </a:cubicBezTo>
                  <a:cubicBezTo>
                    <a:pt x="2699" y="210"/>
                    <a:pt x="2691" y="209"/>
                    <a:pt x="2684" y="209"/>
                  </a:cubicBezTo>
                  <a:cubicBezTo>
                    <a:pt x="2537" y="209"/>
                    <a:pt x="2422" y="337"/>
                    <a:pt x="2354" y="495"/>
                  </a:cubicBezTo>
                  <a:cubicBezTo>
                    <a:pt x="2354" y="492"/>
                    <a:pt x="2352" y="490"/>
                    <a:pt x="2350" y="490"/>
                  </a:cubicBezTo>
                  <a:cubicBezTo>
                    <a:pt x="2314" y="490"/>
                    <a:pt x="2045" y="900"/>
                    <a:pt x="1930" y="1135"/>
                  </a:cubicBezTo>
                  <a:cubicBezTo>
                    <a:pt x="1951" y="1214"/>
                    <a:pt x="1974" y="1298"/>
                    <a:pt x="1997" y="1372"/>
                  </a:cubicBezTo>
                  <a:cubicBezTo>
                    <a:pt x="2003" y="1537"/>
                    <a:pt x="2001" y="1585"/>
                    <a:pt x="1989" y="1585"/>
                  </a:cubicBezTo>
                  <a:cubicBezTo>
                    <a:pt x="1973" y="1585"/>
                    <a:pt x="1939" y="1499"/>
                    <a:pt x="1885" y="1499"/>
                  </a:cubicBezTo>
                  <a:cubicBezTo>
                    <a:pt x="1861" y="1499"/>
                    <a:pt x="1833" y="1517"/>
                    <a:pt x="1800" y="1566"/>
                  </a:cubicBezTo>
                  <a:lnTo>
                    <a:pt x="1742" y="1158"/>
                  </a:lnTo>
                  <a:lnTo>
                    <a:pt x="1883" y="1416"/>
                  </a:lnTo>
                  <a:cubicBezTo>
                    <a:pt x="1944" y="1393"/>
                    <a:pt x="1828" y="1091"/>
                    <a:pt x="1814" y="920"/>
                  </a:cubicBezTo>
                  <a:cubicBezTo>
                    <a:pt x="1726" y="646"/>
                    <a:pt x="1595" y="317"/>
                    <a:pt x="1609" y="317"/>
                  </a:cubicBezTo>
                  <a:lnTo>
                    <a:pt x="1609" y="317"/>
                  </a:lnTo>
                  <a:cubicBezTo>
                    <a:pt x="1610" y="317"/>
                    <a:pt x="1610" y="317"/>
                    <a:pt x="1610" y="317"/>
                  </a:cubicBezTo>
                  <a:cubicBezTo>
                    <a:pt x="1610" y="182"/>
                    <a:pt x="1480" y="92"/>
                    <a:pt x="1399" y="85"/>
                  </a:cubicBezTo>
                  <a:cubicBezTo>
                    <a:pt x="1352" y="37"/>
                    <a:pt x="1265" y="0"/>
                    <a:pt x="117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37" name="Google Shape;8637;p45"/>
            <p:cNvSpPr/>
            <p:nvPr/>
          </p:nvSpPr>
          <p:spPr>
            <a:xfrm>
              <a:off x="5287575" y="2172400"/>
              <a:ext cx="85100" cy="85075"/>
            </a:xfrm>
            <a:custGeom>
              <a:avLst/>
              <a:gdLst/>
              <a:ahLst/>
              <a:cxnLst/>
              <a:rect l="l" t="t" r="r" b="b"/>
              <a:pathLst>
                <a:path w="3404" h="3403" extrusionOk="0">
                  <a:moveTo>
                    <a:pt x="1265" y="0"/>
                  </a:moveTo>
                  <a:cubicBezTo>
                    <a:pt x="1137" y="0"/>
                    <a:pt x="1027" y="63"/>
                    <a:pt x="921" y="144"/>
                  </a:cubicBezTo>
                  <a:cubicBezTo>
                    <a:pt x="884" y="341"/>
                    <a:pt x="891" y="498"/>
                    <a:pt x="942" y="535"/>
                  </a:cubicBezTo>
                  <a:cubicBezTo>
                    <a:pt x="942" y="535"/>
                    <a:pt x="943" y="535"/>
                    <a:pt x="944" y="535"/>
                  </a:cubicBezTo>
                  <a:cubicBezTo>
                    <a:pt x="1003" y="535"/>
                    <a:pt x="1483" y="1384"/>
                    <a:pt x="1444" y="1429"/>
                  </a:cubicBezTo>
                  <a:lnTo>
                    <a:pt x="1444" y="1429"/>
                  </a:lnTo>
                  <a:cubicBezTo>
                    <a:pt x="1436" y="1409"/>
                    <a:pt x="452" y="1252"/>
                    <a:pt x="515" y="1249"/>
                  </a:cubicBezTo>
                  <a:cubicBezTo>
                    <a:pt x="490" y="1232"/>
                    <a:pt x="452" y="1226"/>
                    <a:pt x="408" y="1226"/>
                  </a:cubicBezTo>
                  <a:cubicBezTo>
                    <a:pt x="290" y="1226"/>
                    <a:pt x="135" y="1274"/>
                    <a:pt x="109" y="1303"/>
                  </a:cubicBezTo>
                  <a:cubicBezTo>
                    <a:pt x="0" y="1530"/>
                    <a:pt x="19" y="1778"/>
                    <a:pt x="137" y="1852"/>
                  </a:cubicBezTo>
                  <a:cubicBezTo>
                    <a:pt x="230" y="1925"/>
                    <a:pt x="284" y="1953"/>
                    <a:pt x="340" y="1953"/>
                  </a:cubicBezTo>
                  <a:cubicBezTo>
                    <a:pt x="373" y="1953"/>
                    <a:pt x="407" y="1943"/>
                    <a:pt x="450" y="1926"/>
                  </a:cubicBezTo>
                  <a:cubicBezTo>
                    <a:pt x="520" y="1912"/>
                    <a:pt x="1384" y="1898"/>
                    <a:pt x="1465" y="1880"/>
                  </a:cubicBezTo>
                  <a:lnTo>
                    <a:pt x="1465" y="1880"/>
                  </a:lnTo>
                  <a:cubicBezTo>
                    <a:pt x="1415" y="1937"/>
                    <a:pt x="799" y="2606"/>
                    <a:pt x="851" y="2606"/>
                  </a:cubicBezTo>
                  <a:cubicBezTo>
                    <a:pt x="852" y="2606"/>
                    <a:pt x="853" y="2606"/>
                    <a:pt x="853" y="2605"/>
                  </a:cubicBezTo>
                  <a:lnTo>
                    <a:pt x="853" y="2605"/>
                  </a:lnTo>
                  <a:cubicBezTo>
                    <a:pt x="663" y="2865"/>
                    <a:pt x="680" y="2981"/>
                    <a:pt x="828" y="3076"/>
                  </a:cubicBezTo>
                  <a:cubicBezTo>
                    <a:pt x="880" y="3146"/>
                    <a:pt x="961" y="3176"/>
                    <a:pt x="1040" y="3176"/>
                  </a:cubicBezTo>
                  <a:cubicBezTo>
                    <a:pt x="1156" y="3176"/>
                    <a:pt x="1269" y="3111"/>
                    <a:pt x="1285" y="3011"/>
                  </a:cubicBezTo>
                  <a:cubicBezTo>
                    <a:pt x="1360" y="2963"/>
                    <a:pt x="1756" y="2155"/>
                    <a:pt x="1762" y="2155"/>
                  </a:cubicBezTo>
                  <a:lnTo>
                    <a:pt x="1762" y="2155"/>
                  </a:lnTo>
                  <a:cubicBezTo>
                    <a:pt x="1762" y="2155"/>
                    <a:pt x="1761" y="2156"/>
                    <a:pt x="1760" y="2160"/>
                  </a:cubicBezTo>
                  <a:lnTo>
                    <a:pt x="1760" y="2160"/>
                  </a:lnTo>
                  <a:cubicBezTo>
                    <a:pt x="1760" y="2160"/>
                    <a:pt x="1760" y="2160"/>
                    <a:pt x="1760" y="2160"/>
                  </a:cubicBezTo>
                  <a:cubicBezTo>
                    <a:pt x="1777" y="2160"/>
                    <a:pt x="2073" y="3075"/>
                    <a:pt x="2071" y="3139"/>
                  </a:cubicBezTo>
                  <a:cubicBezTo>
                    <a:pt x="2091" y="3231"/>
                    <a:pt x="2235" y="3299"/>
                    <a:pt x="2272" y="3380"/>
                  </a:cubicBezTo>
                  <a:cubicBezTo>
                    <a:pt x="2294" y="3394"/>
                    <a:pt x="2336" y="3402"/>
                    <a:pt x="2387" y="3402"/>
                  </a:cubicBezTo>
                  <a:cubicBezTo>
                    <a:pt x="2492" y="3402"/>
                    <a:pt x="2636" y="3367"/>
                    <a:pt x="2741" y="3271"/>
                  </a:cubicBezTo>
                  <a:cubicBezTo>
                    <a:pt x="2829" y="3187"/>
                    <a:pt x="2815" y="2981"/>
                    <a:pt x="2768" y="2877"/>
                  </a:cubicBezTo>
                  <a:cubicBezTo>
                    <a:pt x="2671" y="2777"/>
                    <a:pt x="2606" y="2650"/>
                    <a:pt x="2583" y="2510"/>
                  </a:cubicBezTo>
                  <a:cubicBezTo>
                    <a:pt x="2476" y="2318"/>
                    <a:pt x="2339" y="2093"/>
                    <a:pt x="2268" y="2033"/>
                  </a:cubicBezTo>
                  <a:lnTo>
                    <a:pt x="2268" y="2033"/>
                  </a:lnTo>
                  <a:cubicBezTo>
                    <a:pt x="2360" y="2049"/>
                    <a:pt x="2592" y="2086"/>
                    <a:pt x="2798" y="2116"/>
                  </a:cubicBezTo>
                  <a:cubicBezTo>
                    <a:pt x="2982" y="1902"/>
                    <a:pt x="3092" y="1607"/>
                    <a:pt x="3372" y="1607"/>
                  </a:cubicBezTo>
                  <a:cubicBezTo>
                    <a:pt x="3382" y="1607"/>
                    <a:pt x="3393" y="1608"/>
                    <a:pt x="3404" y="1609"/>
                  </a:cubicBezTo>
                  <a:cubicBezTo>
                    <a:pt x="3355" y="1595"/>
                    <a:pt x="3299" y="1541"/>
                    <a:pt x="3244" y="1474"/>
                  </a:cubicBezTo>
                  <a:cubicBezTo>
                    <a:pt x="3223" y="1477"/>
                    <a:pt x="3200" y="1479"/>
                    <a:pt x="3172" y="1483"/>
                  </a:cubicBezTo>
                  <a:cubicBezTo>
                    <a:pt x="3183" y="1467"/>
                    <a:pt x="3111" y="1461"/>
                    <a:pt x="3003" y="1461"/>
                  </a:cubicBezTo>
                  <a:cubicBezTo>
                    <a:pt x="2754" y="1461"/>
                    <a:pt x="2309" y="1497"/>
                    <a:pt x="2244" y="1539"/>
                  </a:cubicBezTo>
                  <a:cubicBezTo>
                    <a:pt x="2229" y="1462"/>
                    <a:pt x="2845" y="808"/>
                    <a:pt x="2821" y="808"/>
                  </a:cubicBezTo>
                  <a:lnTo>
                    <a:pt x="2821" y="808"/>
                  </a:lnTo>
                  <a:cubicBezTo>
                    <a:pt x="2820" y="808"/>
                    <a:pt x="2817" y="810"/>
                    <a:pt x="2812" y="813"/>
                  </a:cubicBezTo>
                  <a:cubicBezTo>
                    <a:pt x="2829" y="795"/>
                    <a:pt x="2843" y="776"/>
                    <a:pt x="2856" y="758"/>
                  </a:cubicBezTo>
                  <a:cubicBezTo>
                    <a:pt x="2849" y="742"/>
                    <a:pt x="2843" y="723"/>
                    <a:pt x="2836" y="705"/>
                  </a:cubicBezTo>
                  <a:lnTo>
                    <a:pt x="2836" y="705"/>
                  </a:lnTo>
                  <a:lnTo>
                    <a:pt x="2868" y="746"/>
                  </a:lnTo>
                  <a:cubicBezTo>
                    <a:pt x="3019" y="547"/>
                    <a:pt x="2991" y="394"/>
                    <a:pt x="2803" y="324"/>
                  </a:cubicBezTo>
                  <a:cubicBezTo>
                    <a:pt x="2778" y="272"/>
                    <a:pt x="2715" y="247"/>
                    <a:pt x="2645" y="247"/>
                  </a:cubicBezTo>
                  <a:cubicBezTo>
                    <a:pt x="2532" y="247"/>
                    <a:pt x="2402" y="316"/>
                    <a:pt x="2402" y="454"/>
                  </a:cubicBezTo>
                  <a:cubicBezTo>
                    <a:pt x="2402" y="454"/>
                    <a:pt x="2403" y="454"/>
                    <a:pt x="2403" y="454"/>
                  </a:cubicBezTo>
                  <a:lnTo>
                    <a:pt x="2403" y="454"/>
                  </a:lnTo>
                  <a:cubicBezTo>
                    <a:pt x="2419" y="454"/>
                    <a:pt x="1980" y="1130"/>
                    <a:pt x="1938" y="1198"/>
                  </a:cubicBezTo>
                  <a:cubicBezTo>
                    <a:pt x="1938" y="1164"/>
                    <a:pt x="1625" y="271"/>
                    <a:pt x="1593" y="250"/>
                  </a:cubicBezTo>
                  <a:cubicBezTo>
                    <a:pt x="1623" y="215"/>
                    <a:pt x="1554" y="130"/>
                    <a:pt x="1523" y="81"/>
                  </a:cubicBezTo>
                  <a:cubicBezTo>
                    <a:pt x="1428" y="24"/>
                    <a:pt x="1343" y="0"/>
                    <a:pt x="126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38" name="Google Shape;8638;p45"/>
            <p:cNvSpPr/>
            <p:nvPr/>
          </p:nvSpPr>
          <p:spPr>
            <a:xfrm>
              <a:off x="5000350" y="2425000"/>
              <a:ext cx="74375" cy="15050"/>
            </a:xfrm>
            <a:custGeom>
              <a:avLst/>
              <a:gdLst/>
              <a:ahLst/>
              <a:cxnLst/>
              <a:rect l="l" t="t" r="r" b="b"/>
              <a:pathLst>
                <a:path w="2975" h="602" extrusionOk="0">
                  <a:moveTo>
                    <a:pt x="0" y="1"/>
                  </a:moveTo>
                  <a:lnTo>
                    <a:pt x="0" y="1"/>
                  </a:lnTo>
                  <a:cubicBezTo>
                    <a:pt x="37" y="152"/>
                    <a:pt x="116" y="328"/>
                    <a:pt x="132" y="423"/>
                  </a:cubicBezTo>
                  <a:cubicBezTo>
                    <a:pt x="448" y="469"/>
                    <a:pt x="765" y="506"/>
                    <a:pt x="1083" y="534"/>
                  </a:cubicBezTo>
                  <a:lnTo>
                    <a:pt x="1233" y="476"/>
                  </a:lnTo>
                  <a:lnTo>
                    <a:pt x="1238" y="546"/>
                  </a:lnTo>
                  <a:cubicBezTo>
                    <a:pt x="1714" y="584"/>
                    <a:pt x="2190" y="602"/>
                    <a:pt x="2664" y="602"/>
                  </a:cubicBezTo>
                  <a:cubicBezTo>
                    <a:pt x="2768" y="602"/>
                    <a:pt x="2871" y="601"/>
                    <a:pt x="2974" y="599"/>
                  </a:cubicBezTo>
                  <a:lnTo>
                    <a:pt x="2833" y="203"/>
                  </a:lnTo>
                  <a:cubicBezTo>
                    <a:pt x="2729" y="205"/>
                    <a:pt x="2626" y="206"/>
                    <a:pt x="2522" y="206"/>
                  </a:cubicBezTo>
                  <a:cubicBezTo>
                    <a:pt x="1794" y="206"/>
                    <a:pt x="1068" y="156"/>
                    <a:pt x="348" y="54"/>
                  </a:cubicBezTo>
                  <a:cubicBezTo>
                    <a:pt x="341" y="136"/>
                    <a:pt x="325" y="170"/>
                    <a:pt x="303" y="170"/>
                  </a:cubicBezTo>
                  <a:cubicBezTo>
                    <a:pt x="276" y="170"/>
                    <a:pt x="238" y="114"/>
                    <a:pt x="195" y="31"/>
                  </a:cubicBezTo>
                  <a:cubicBezTo>
                    <a:pt x="130" y="22"/>
                    <a:pt x="65" y="13"/>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39" name="Google Shape;8639;p45"/>
            <p:cNvSpPr/>
            <p:nvPr/>
          </p:nvSpPr>
          <p:spPr>
            <a:xfrm>
              <a:off x="5494600" y="2011950"/>
              <a:ext cx="950" cy="2525"/>
            </a:xfrm>
            <a:custGeom>
              <a:avLst/>
              <a:gdLst/>
              <a:ahLst/>
              <a:cxnLst/>
              <a:rect l="l" t="t" r="r" b="b"/>
              <a:pathLst>
                <a:path w="38" h="101" extrusionOk="0">
                  <a:moveTo>
                    <a:pt x="30" y="1"/>
                  </a:moveTo>
                  <a:lnTo>
                    <a:pt x="0" y="40"/>
                  </a:lnTo>
                  <a:cubicBezTo>
                    <a:pt x="14" y="61"/>
                    <a:pt x="26" y="82"/>
                    <a:pt x="37" y="101"/>
                  </a:cubicBezTo>
                  <a:cubicBezTo>
                    <a:pt x="35" y="66"/>
                    <a:pt x="33" y="33"/>
                    <a:pt x="3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40" name="Google Shape;8640;p45"/>
            <p:cNvSpPr/>
            <p:nvPr/>
          </p:nvSpPr>
          <p:spPr>
            <a:xfrm>
              <a:off x="5074400" y="2397725"/>
              <a:ext cx="156700" cy="42325"/>
            </a:xfrm>
            <a:custGeom>
              <a:avLst/>
              <a:gdLst/>
              <a:ahLst/>
              <a:cxnLst/>
              <a:rect l="l" t="t" r="r" b="b"/>
              <a:pathLst>
                <a:path w="6268" h="1693" extrusionOk="0">
                  <a:moveTo>
                    <a:pt x="6098" y="0"/>
                  </a:moveTo>
                  <a:cubicBezTo>
                    <a:pt x="4141" y="793"/>
                    <a:pt x="2069" y="1236"/>
                    <a:pt x="19" y="1291"/>
                  </a:cubicBezTo>
                  <a:cubicBezTo>
                    <a:pt x="1" y="1382"/>
                    <a:pt x="1" y="1507"/>
                    <a:pt x="33" y="1692"/>
                  </a:cubicBezTo>
                  <a:cubicBezTo>
                    <a:pt x="2148" y="1648"/>
                    <a:pt x="4236" y="1222"/>
                    <a:pt x="6200" y="438"/>
                  </a:cubicBezTo>
                  <a:cubicBezTo>
                    <a:pt x="6167" y="406"/>
                    <a:pt x="6133" y="322"/>
                    <a:pt x="6040" y="227"/>
                  </a:cubicBezTo>
                  <a:lnTo>
                    <a:pt x="6267" y="144"/>
                  </a:lnTo>
                  <a:cubicBezTo>
                    <a:pt x="6202" y="107"/>
                    <a:pt x="6147" y="58"/>
                    <a:pt x="609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41" name="Google Shape;8641;p45"/>
            <p:cNvSpPr/>
            <p:nvPr/>
          </p:nvSpPr>
          <p:spPr>
            <a:xfrm>
              <a:off x="5458125" y="1914575"/>
              <a:ext cx="37000" cy="98525"/>
            </a:xfrm>
            <a:custGeom>
              <a:avLst/>
              <a:gdLst/>
              <a:ahLst/>
              <a:cxnLst/>
              <a:rect l="l" t="t" r="r" b="b"/>
              <a:pathLst>
                <a:path w="1480" h="3941" extrusionOk="0">
                  <a:moveTo>
                    <a:pt x="66" y="1"/>
                  </a:moveTo>
                  <a:cubicBezTo>
                    <a:pt x="33" y="1"/>
                    <a:pt x="9" y="28"/>
                    <a:pt x="1" y="99"/>
                  </a:cubicBezTo>
                  <a:cubicBezTo>
                    <a:pt x="6" y="120"/>
                    <a:pt x="10" y="143"/>
                    <a:pt x="15" y="164"/>
                  </a:cubicBezTo>
                  <a:lnTo>
                    <a:pt x="68" y="233"/>
                  </a:lnTo>
                  <a:cubicBezTo>
                    <a:pt x="59" y="247"/>
                    <a:pt x="50" y="259"/>
                    <a:pt x="40" y="270"/>
                  </a:cubicBezTo>
                  <a:cubicBezTo>
                    <a:pt x="291" y="1364"/>
                    <a:pt x="441" y="2477"/>
                    <a:pt x="495" y="3599"/>
                  </a:cubicBezTo>
                  <a:cubicBezTo>
                    <a:pt x="529" y="3584"/>
                    <a:pt x="563" y="3575"/>
                    <a:pt x="600" y="3575"/>
                  </a:cubicBezTo>
                  <a:cubicBezTo>
                    <a:pt x="682" y="3575"/>
                    <a:pt x="773" y="3624"/>
                    <a:pt x="880" y="3771"/>
                  </a:cubicBezTo>
                  <a:lnTo>
                    <a:pt x="933" y="3379"/>
                  </a:lnTo>
                  <a:lnTo>
                    <a:pt x="1325" y="3912"/>
                  </a:lnTo>
                  <a:cubicBezTo>
                    <a:pt x="1325" y="3921"/>
                    <a:pt x="1325" y="3931"/>
                    <a:pt x="1322" y="3940"/>
                  </a:cubicBezTo>
                  <a:cubicBezTo>
                    <a:pt x="1350" y="3910"/>
                    <a:pt x="1380" y="3877"/>
                    <a:pt x="1410" y="3843"/>
                  </a:cubicBezTo>
                  <a:lnTo>
                    <a:pt x="1403" y="3822"/>
                  </a:lnTo>
                  <a:lnTo>
                    <a:pt x="1403" y="3822"/>
                  </a:lnTo>
                  <a:cubicBezTo>
                    <a:pt x="1406" y="3829"/>
                    <a:pt x="1410" y="3836"/>
                    <a:pt x="1413" y="3840"/>
                  </a:cubicBezTo>
                  <a:cubicBezTo>
                    <a:pt x="1434" y="3815"/>
                    <a:pt x="1457" y="3789"/>
                    <a:pt x="1480" y="3764"/>
                  </a:cubicBezTo>
                  <a:cubicBezTo>
                    <a:pt x="1473" y="3660"/>
                    <a:pt x="1464" y="3553"/>
                    <a:pt x="1454" y="3449"/>
                  </a:cubicBezTo>
                  <a:cubicBezTo>
                    <a:pt x="1336" y="3377"/>
                    <a:pt x="1213" y="3314"/>
                    <a:pt x="1086" y="3261"/>
                  </a:cubicBezTo>
                  <a:cubicBezTo>
                    <a:pt x="1157" y="3234"/>
                    <a:pt x="1234" y="3002"/>
                    <a:pt x="1389" y="3002"/>
                  </a:cubicBezTo>
                  <a:cubicBezTo>
                    <a:pt x="1396" y="3002"/>
                    <a:pt x="1403" y="3002"/>
                    <a:pt x="1410" y="3003"/>
                  </a:cubicBezTo>
                  <a:cubicBezTo>
                    <a:pt x="1408" y="2987"/>
                    <a:pt x="1406" y="2969"/>
                    <a:pt x="1403" y="2950"/>
                  </a:cubicBezTo>
                  <a:lnTo>
                    <a:pt x="1257" y="2639"/>
                  </a:lnTo>
                  <a:cubicBezTo>
                    <a:pt x="1281" y="2595"/>
                    <a:pt x="1313" y="2558"/>
                    <a:pt x="1350" y="2528"/>
                  </a:cubicBezTo>
                  <a:cubicBezTo>
                    <a:pt x="1241" y="1749"/>
                    <a:pt x="1084" y="977"/>
                    <a:pt x="882" y="217"/>
                  </a:cubicBezTo>
                  <a:cubicBezTo>
                    <a:pt x="784" y="201"/>
                    <a:pt x="686" y="164"/>
                    <a:pt x="597" y="164"/>
                  </a:cubicBezTo>
                  <a:cubicBezTo>
                    <a:pt x="542" y="164"/>
                    <a:pt x="490" y="178"/>
                    <a:pt x="444" y="219"/>
                  </a:cubicBezTo>
                  <a:lnTo>
                    <a:pt x="516" y="319"/>
                  </a:lnTo>
                  <a:cubicBezTo>
                    <a:pt x="380" y="277"/>
                    <a:pt x="173" y="1"/>
                    <a:pt x="6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42" name="Google Shape;8642;p45"/>
            <p:cNvSpPr/>
            <p:nvPr/>
          </p:nvSpPr>
          <p:spPr>
            <a:xfrm>
              <a:off x="5230075" y="2023850"/>
              <a:ext cx="266100" cy="383625"/>
            </a:xfrm>
            <a:custGeom>
              <a:avLst/>
              <a:gdLst/>
              <a:ahLst/>
              <a:cxnLst/>
              <a:rect l="l" t="t" r="r" b="b"/>
              <a:pathLst>
                <a:path w="10644" h="15345" extrusionOk="0">
                  <a:moveTo>
                    <a:pt x="9777" y="471"/>
                  </a:moveTo>
                  <a:lnTo>
                    <a:pt x="10036" y="559"/>
                  </a:lnTo>
                  <a:lnTo>
                    <a:pt x="9955" y="714"/>
                  </a:lnTo>
                  <a:lnTo>
                    <a:pt x="9777" y="471"/>
                  </a:lnTo>
                  <a:close/>
                  <a:moveTo>
                    <a:pt x="8198" y="8049"/>
                  </a:moveTo>
                  <a:lnTo>
                    <a:pt x="8381" y="8167"/>
                  </a:lnTo>
                  <a:lnTo>
                    <a:pt x="8223" y="8348"/>
                  </a:lnTo>
                  <a:lnTo>
                    <a:pt x="8198" y="8049"/>
                  </a:lnTo>
                  <a:close/>
                  <a:moveTo>
                    <a:pt x="4452" y="12340"/>
                  </a:moveTo>
                  <a:lnTo>
                    <a:pt x="4452" y="12340"/>
                  </a:lnTo>
                  <a:cubicBezTo>
                    <a:pt x="4461" y="12342"/>
                    <a:pt x="4470" y="12359"/>
                    <a:pt x="4482" y="12398"/>
                  </a:cubicBezTo>
                  <a:cubicBezTo>
                    <a:pt x="4473" y="12377"/>
                    <a:pt x="4461" y="12359"/>
                    <a:pt x="4452" y="12340"/>
                  </a:cubicBezTo>
                  <a:close/>
                  <a:moveTo>
                    <a:pt x="2656" y="13741"/>
                  </a:moveTo>
                  <a:cubicBezTo>
                    <a:pt x="2690" y="13741"/>
                    <a:pt x="2729" y="13800"/>
                    <a:pt x="2771" y="13826"/>
                  </a:cubicBezTo>
                  <a:cubicBezTo>
                    <a:pt x="2772" y="13812"/>
                    <a:pt x="2773" y="13803"/>
                    <a:pt x="2775" y="13803"/>
                  </a:cubicBezTo>
                  <a:cubicBezTo>
                    <a:pt x="2777" y="13803"/>
                    <a:pt x="2779" y="13812"/>
                    <a:pt x="2783" y="13833"/>
                  </a:cubicBezTo>
                  <a:cubicBezTo>
                    <a:pt x="2778" y="13831"/>
                    <a:pt x="2773" y="13828"/>
                    <a:pt x="2771" y="13826"/>
                  </a:cubicBezTo>
                  <a:cubicBezTo>
                    <a:pt x="2765" y="13879"/>
                    <a:pt x="2760" y="14021"/>
                    <a:pt x="2716" y="14021"/>
                  </a:cubicBezTo>
                  <a:cubicBezTo>
                    <a:pt x="2691" y="14021"/>
                    <a:pt x="2654" y="13976"/>
                    <a:pt x="2597" y="13845"/>
                  </a:cubicBezTo>
                  <a:cubicBezTo>
                    <a:pt x="2614" y="13767"/>
                    <a:pt x="2634" y="13741"/>
                    <a:pt x="2656" y="13741"/>
                  </a:cubicBezTo>
                  <a:close/>
                  <a:moveTo>
                    <a:pt x="10093" y="0"/>
                  </a:moveTo>
                  <a:cubicBezTo>
                    <a:pt x="9918" y="0"/>
                    <a:pt x="9830" y="336"/>
                    <a:pt x="9638" y="348"/>
                  </a:cubicBezTo>
                  <a:cubicBezTo>
                    <a:pt x="9617" y="2569"/>
                    <a:pt x="9218" y="4771"/>
                    <a:pt x="8471" y="6800"/>
                  </a:cubicBezTo>
                  <a:cubicBezTo>
                    <a:pt x="8489" y="6889"/>
                    <a:pt x="8478" y="6924"/>
                    <a:pt x="8454" y="6924"/>
                  </a:cubicBezTo>
                  <a:cubicBezTo>
                    <a:pt x="8447" y="6924"/>
                    <a:pt x="8439" y="6921"/>
                    <a:pt x="8430" y="6915"/>
                  </a:cubicBezTo>
                  <a:cubicBezTo>
                    <a:pt x="8138" y="7692"/>
                    <a:pt x="7792" y="8445"/>
                    <a:pt x="7391" y="9173"/>
                  </a:cubicBezTo>
                  <a:cubicBezTo>
                    <a:pt x="6536" y="10333"/>
                    <a:pt x="5534" y="11378"/>
                    <a:pt x="4415" y="12282"/>
                  </a:cubicBezTo>
                  <a:cubicBezTo>
                    <a:pt x="4426" y="12301"/>
                    <a:pt x="4440" y="12319"/>
                    <a:pt x="4452" y="12340"/>
                  </a:cubicBezTo>
                  <a:cubicBezTo>
                    <a:pt x="4450" y="12340"/>
                    <a:pt x="4449" y="12339"/>
                    <a:pt x="4448" y="12339"/>
                  </a:cubicBezTo>
                  <a:cubicBezTo>
                    <a:pt x="4420" y="12339"/>
                    <a:pt x="4396" y="12444"/>
                    <a:pt x="4355" y="12444"/>
                  </a:cubicBezTo>
                  <a:cubicBezTo>
                    <a:pt x="4338" y="12444"/>
                    <a:pt x="4318" y="12427"/>
                    <a:pt x="4294" y="12377"/>
                  </a:cubicBezTo>
                  <a:cubicBezTo>
                    <a:pt x="3986" y="12623"/>
                    <a:pt x="3668" y="12857"/>
                    <a:pt x="3344" y="13082"/>
                  </a:cubicBezTo>
                  <a:lnTo>
                    <a:pt x="3408" y="13105"/>
                  </a:lnTo>
                  <a:lnTo>
                    <a:pt x="3293" y="13212"/>
                  </a:lnTo>
                  <a:lnTo>
                    <a:pt x="3237" y="13154"/>
                  </a:lnTo>
                  <a:cubicBezTo>
                    <a:pt x="2222" y="13845"/>
                    <a:pt x="1137" y="14429"/>
                    <a:pt x="1" y="14899"/>
                  </a:cubicBezTo>
                  <a:cubicBezTo>
                    <a:pt x="66" y="15043"/>
                    <a:pt x="112" y="15178"/>
                    <a:pt x="107" y="15321"/>
                  </a:cubicBezTo>
                  <a:cubicBezTo>
                    <a:pt x="98" y="15331"/>
                    <a:pt x="91" y="15338"/>
                    <a:pt x="84" y="15345"/>
                  </a:cubicBezTo>
                  <a:cubicBezTo>
                    <a:pt x="2219" y="14480"/>
                    <a:pt x="4255" y="13184"/>
                    <a:pt x="6112" y="11461"/>
                  </a:cubicBezTo>
                  <a:cubicBezTo>
                    <a:pt x="6088" y="11438"/>
                    <a:pt x="6070" y="11410"/>
                    <a:pt x="6054" y="11380"/>
                  </a:cubicBezTo>
                  <a:lnTo>
                    <a:pt x="5993" y="10970"/>
                  </a:lnTo>
                  <a:lnTo>
                    <a:pt x="5993" y="10970"/>
                  </a:lnTo>
                  <a:cubicBezTo>
                    <a:pt x="6070" y="11227"/>
                    <a:pt x="6179" y="11253"/>
                    <a:pt x="6255" y="11327"/>
                  </a:cubicBezTo>
                  <a:cubicBezTo>
                    <a:pt x="6853" y="10761"/>
                    <a:pt x="7419" y="10166"/>
                    <a:pt x="7952" y="9542"/>
                  </a:cubicBezTo>
                  <a:cubicBezTo>
                    <a:pt x="8476" y="8770"/>
                    <a:pt x="8930" y="7952"/>
                    <a:pt x="9308" y="7099"/>
                  </a:cubicBezTo>
                  <a:lnTo>
                    <a:pt x="8907" y="6983"/>
                  </a:lnTo>
                  <a:cubicBezTo>
                    <a:pt x="9097" y="6911"/>
                    <a:pt x="8936" y="6236"/>
                    <a:pt x="9082" y="6236"/>
                  </a:cubicBezTo>
                  <a:cubicBezTo>
                    <a:pt x="9082" y="6236"/>
                    <a:pt x="9083" y="6236"/>
                    <a:pt x="9083" y="6236"/>
                  </a:cubicBezTo>
                  <a:cubicBezTo>
                    <a:pt x="9190" y="6445"/>
                    <a:pt x="9000" y="6452"/>
                    <a:pt x="9183" y="6633"/>
                  </a:cubicBezTo>
                  <a:cubicBezTo>
                    <a:pt x="9210" y="6530"/>
                    <a:pt x="9259" y="6492"/>
                    <a:pt x="9320" y="6492"/>
                  </a:cubicBezTo>
                  <a:cubicBezTo>
                    <a:pt x="9380" y="6492"/>
                    <a:pt x="9453" y="6529"/>
                    <a:pt x="9529" y="6575"/>
                  </a:cubicBezTo>
                  <a:cubicBezTo>
                    <a:pt x="9772" y="5963"/>
                    <a:pt x="9976" y="5337"/>
                    <a:pt x="10138" y="4699"/>
                  </a:cubicBezTo>
                  <a:cubicBezTo>
                    <a:pt x="10055" y="4602"/>
                    <a:pt x="9988" y="4491"/>
                    <a:pt x="9937" y="4372"/>
                  </a:cubicBezTo>
                  <a:lnTo>
                    <a:pt x="9937" y="4372"/>
                  </a:lnTo>
                  <a:cubicBezTo>
                    <a:pt x="10020" y="4412"/>
                    <a:pt x="10106" y="4430"/>
                    <a:pt x="10182" y="4528"/>
                  </a:cubicBezTo>
                  <a:cubicBezTo>
                    <a:pt x="10474" y="3325"/>
                    <a:pt x="10630" y="2094"/>
                    <a:pt x="10644" y="858"/>
                  </a:cubicBezTo>
                  <a:lnTo>
                    <a:pt x="10644" y="858"/>
                  </a:lnTo>
                  <a:cubicBezTo>
                    <a:pt x="10632" y="893"/>
                    <a:pt x="10625" y="927"/>
                    <a:pt x="10620" y="965"/>
                  </a:cubicBezTo>
                  <a:lnTo>
                    <a:pt x="10416" y="420"/>
                  </a:lnTo>
                  <a:lnTo>
                    <a:pt x="10259" y="603"/>
                  </a:lnTo>
                  <a:cubicBezTo>
                    <a:pt x="10159" y="267"/>
                    <a:pt x="10521" y="691"/>
                    <a:pt x="10314" y="149"/>
                  </a:cubicBezTo>
                  <a:cubicBezTo>
                    <a:pt x="10225" y="41"/>
                    <a:pt x="10154" y="0"/>
                    <a:pt x="1009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43" name="Google Shape;8643;p45"/>
            <p:cNvSpPr/>
            <p:nvPr/>
          </p:nvSpPr>
          <p:spPr>
            <a:xfrm>
              <a:off x="4972525" y="2419325"/>
              <a:ext cx="15450" cy="13650"/>
            </a:xfrm>
            <a:custGeom>
              <a:avLst/>
              <a:gdLst/>
              <a:ahLst/>
              <a:cxnLst/>
              <a:rect l="l" t="t" r="r" b="b"/>
              <a:pathLst>
                <a:path w="618" h="546" extrusionOk="0">
                  <a:moveTo>
                    <a:pt x="0" y="1"/>
                  </a:moveTo>
                  <a:lnTo>
                    <a:pt x="0" y="1"/>
                  </a:lnTo>
                  <a:cubicBezTo>
                    <a:pt x="17" y="158"/>
                    <a:pt x="19" y="291"/>
                    <a:pt x="47" y="434"/>
                  </a:cubicBezTo>
                  <a:cubicBezTo>
                    <a:pt x="237" y="476"/>
                    <a:pt x="427" y="513"/>
                    <a:pt x="617" y="546"/>
                  </a:cubicBezTo>
                  <a:cubicBezTo>
                    <a:pt x="536" y="383"/>
                    <a:pt x="411" y="221"/>
                    <a:pt x="290" y="66"/>
                  </a:cubicBezTo>
                  <a:cubicBezTo>
                    <a:pt x="251" y="59"/>
                    <a:pt x="211" y="49"/>
                    <a:pt x="172" y="40"/>
                  </a:cubicBezTo>
                  <a:lnTo>
                    <a:pt x="172" y="40"/>
                  </a:lnTo>
                  <a:cubicBezTo>
                    <a:pt x="237" y="142"/>
                    <a:pt x="341" y="212"/>
                    <a:pt x="265" y="240"/>
                  </a:cubicBezTo>
                  <a:cubicBezTo>
                    <a:pt x="269" y="273"/>
                    <a:pt x="268" y="287"/>
                    <a:pt x="262" y="287"/>
                  </a:cubicBezTo>
                  <a:cubicBezTo>
                    <a:pt x="247" y="287"/>
                    <a:pt x="196" y="167"/>
                    <a:pt x="137" y="31"/>
                  </a:cubicBezTo>
                  <a:cubicBezTo>
                    <a:pt x="91" y="22"/>
                    <a:pt x="44" y="10"/>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44" name="Google Shape;8644;p45"/>
            <p:cNvSpPr/>
            <p:nvPr/>
          </p:nvSpPr>
          <p:spPr>
            <a:xfrm>
              <a:off x="4962275" y="2416550"/>
              <a:ext cx="5175" cy="9175"/>
            </a:xfrm>
            <a:custGeom>
              <a:avLst/>
              <a:gdLst/>
              <a:ahLst/>
              <a:cxnLst/>
              <a:rect l="l" t="t" r="r" b="b"/>
              <a:pathLst>
                <a:path w="207" h="367" extrusionOk="0">
                  <a:moveTo>
                    <a:pt x="0" y="0"/>
                  </a:moveTo>
                  <a:lnTo>
                    <a:pt x="109" y="367"/>
                  </a:lnTo>
                  <a:lnTo>
                    <a:pt x="114" y="367"/>
                  </a:lnTo>
                  <a:cubicBezTo>
                    <a:pt x="118" y="237"/>
                    <a:pt x="142" y="102"/>
                    <a:pt x="206" y="56"/>
                  </a:cubicBezTo>
                  <a:cubicBezTo>
                    <a:pt x="137" y="38"/>
                    <a:pt x="70" y="21"/>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45" name="Google Shape;8645;p45"/>
            <p:cNvSpPr/>
            <p:nvPr/>
          </p:nvSpPr>
          <p:spPr>
            <a:xfrm>
              <a:off x="5007175" y="2426050"/>
              <a:ext cx="950" cy="225"/>
            </a:xfrm>
            <a:custGeom>
              <a:avLst/>
              <a:gdLst/>
              <a:ahLst/>
              <a:cxnLst/>
              <a:rect l="l" t="t" r="r" b="b"/>
              <a:pathLst>
                <a:path w="38" h="9" extrusionOk="0">
                  <a:moveTo>
                    <a:pt x="1" y="1"/>
                  </a:moveTo>
                  <a:lnTo>
                    <a:pt x="1" y="1"/>
                  </a:lnTo>
                  <a:cubicBezTo>
                    <a:pt x="9" y="6"/>
                    <a:pt x="18" y="8"/>
                    <a:pt x="28" y="8"/>
                  </a:cubicBezTo>
                  <a:cubicBezTo>
                    <a:pt x="31" y="8"/>
                    <a:pt x="34" y="8"/>
                    <a:pt x="38" y="8"/>
                  </a:cubicBezTo>
                  <a:lnTo>
                    <a:pt x="1"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46" name="Google Shape;8646;p45"/>
            <p:cNvSpPr/>
            <p:nvPr/>
          </p:nvSpPr>
          <p:spPr>
            <a:xfrm>
              <a:off x="4955775" y="2424525"/>
              <a:ext cx="13700" cy="4750"/>
            </a:xfrm>
            <a:custGeom>
              <a:avLst/>
              <a:gdLst/>
              <a:ahLst/>
              <a:cxnLst/>
              <a:rect l="l" t="t" r="r" b="b"/>
              <a:pathLst>
                <a:path w="548" h="190" extrusionOk="0">
                  <a:moveTo>
                    <a:pt x="164" y="1"/>
                  </a:moveTo>
                  <a:cubicBezTo>
                    <a:pt x="104" y="1"/>
                    <a:pt x="50" y="10"/>
                    <a:pt x="0" y="13"/>
                  </a:cubicBezTo>
                  <a:cubicBezTo>
                    <a:pt x="5" y="29"/>
                    <a:pt x="12" y="45"/>
                    <a:pt x="17" y="62"/>
                  </a:cubicBezTo>
                  <a:cubicBezTo>
                    <a:pt x="193" y="108"/>
                    <a:pt x="369" y="150"/>
                    <a:pt x="548" y="189"/>
                  </a:cubicBezTo>
                  <a:cubicBezTo>
                    <a:pt x="499" y="134"/>
                    <a:pt x="439" y="85"/>
                    <a:pt x="374" y="50"/>
                  </a:cubicBezTo>
                  <a:lnTo>
                    <a:pt x="374" y="57"/>
                  </a:lnTo>
                  <a:lnTo>
                    <a:pt x="371" y="48"/>
                  </a:lnTo>
                  <a:cubicBezTo>
                    <a:pt x="296" y="11"/>
                    <a:pt x="227" y="1"/>
                    <a:pt x="16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47" name="Google Shape;8647;p45"/>
            <p:cNvSpPr/>
            <p:nvPr/>
          </p:nvSpPr>
          <p:spPr>
            <a:xfrm>
              <a:off x="5491175" y="2013300"/>
              <a:ext cx="4600" cy="6625"/>
            </a:xfrm>
            <a:custGeom>
              <a:avLst/>
              <a:gdLst/>
              <a:ahLst/>
              <a:cxnLst/>
              <a:rect l="l" t="t" r="r" b="b"/>
              <a:pathLst>
                <a:path w="184" h="265" extrusionOk="0">
                  <a:moveTo>
                    <a:pt x="125" y="0"/>
                  </a:moveTo>
                  <a:lnTo>
                    <a:pt x="0" y="172"/>
                  </a:lnTo>
                  <a:cubicBezTo>
                    <a:pt x="7" y="204"/>
                    <a:pt x="17" y="234"/>
                    <a:pt x="30" y="265"/>
                  </a:cubicBezTo>
                  <a:lnTo>
                    <a:pt x="183" y="258"/>
                  </a:lnTo>
                  <a:cubicBezTo>
                    <a:pt x="183" y="221"/>
                    <a:pt x="181" y="186"/>
                    <a:pt x="179" y="149"/>
                  </a:cubicBezTo>
                  <a:lnTo>
                    <a:pt x="125"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48" name="Google Shape;8648;p45"/>
            <p:cNvSpPr/>
            <p:nvPr/>
          </p:nvSpPr>
          <p:spPr>
            <a:xfrm>
              <a:off x="4656250" y="1857000"/>
              <a:ext cx="29000" cy="47425"/>
            </a:xfrm>
            <a:custGeom>
              <a:avLst/>
              <a:gdLst/>
              <a:ahLst/>
              <a:cxnLst/>
              <a:rect l="l" t="t" r="r" b="b"/>
              <a:pathLst>
                <a:path w="1160" h="1897" extrusionOk="0">
                  <a:moveTo>
                    <a:pt x="70" y="1275"/>
                  </a:moveTo>
                  <a:cubicBezTo>
                    <a:pt x="96" y="1333"/>
                    <a:pt x="128" y="1412"/>
                    <a:pt x="161" y="1495"/>
                  </a:cubicBezTo>
                  <a:cubicBezTo>
                    <a:pt x="124" y="1426"/>
                    <a:pt x="94" y="1352"/>
                    <a:pt x="70" y="1275"/>
                  </a:cubicBezTo>
                  <a:close/>
                  <a:moveTo>
                    <a:pt x="585" y="0"/>
                  </a:moveTo>
                  <a:cubicBezTo>
                    <a:pt x="478" y="234"/>
                    <a:pt x="379" y="468"/>
                    <a:pt x="286" y="702"/>
                  </a:cubicBezTo>
                  <a:cubicBezTo>
                    <a:pt x="362" y="851"/>
                    <a:pt x="458" y="995"/>
                    <a:pt x="564" y="1092"/>
                  </a:cubicBezTo>
                  <a:cubicBezTo>
                    <a:pt x="544" y="1130"/>
                    <a:pt x="519" y="1146"/>
                    <a:pt x="489" y="1146"/>
                  </a:cubicBezTo>
                  <a:cubicBezTo>
                    <a:pt x="413" y="1146"/>
                    <a:pt x="310" y="1037"/>
                    <a:pt x="203" y="911"/>
                  </a:cubicBezTo>
                  <a:cubicBezTo>
                    <a:pt x="131" y="1099"/>
                    <a:pt x="63" y="1284"/>
                    <a:pt x="1" y="1470"/>
                  </a:cubicBezTo>
                  <a:cubicBezTo>
                    <a:pt x="91" y="1644"/>
                    <a:pt x="179" y="1815"/>
                    <a:pt x="237" y="1896"/>
                  </a:cubicBezTo>
                  <a:cubicBezTo>
                    <a:pt x="263" y="1806"/>
                    <a:pt x="216" y="1644"/>
                    <a:pt x="161" y="1495"/>
                  </a:cubicBezTo>
                  <a:lnTo>
                    <a:pt x="161" y="1495"/>
                  </a:lnTo>
                  <a:cubicBezTo>
                    <a:pt x="202" y="1568"/>
                    <a:pt x="238" y="1593"/>
                    <a:pt x="271" y="1593"/>
                  </a:cubicBezTo>
                  <a:cubicBezTo>
                    <a:pt x="352" y="1593"/>
                    <a:pt x="418" y="1449"/>
                    <a:pt x="500" y="1449"/>
                  </a:cubicBezTo>
                  <a:cubicBezTo>
                    <a:pt x="547" y="1449"/>
                    <a:pt x="598" y="1495"/>
                    <a:pt x="659" y="1639"/>
                  </a:cubicBezTo>
                  <a:cubicBezTo>
                    <a:pt x="805" y="1194"/>
                    <a:pt x="972" y="751"/>
                    <a:pt x="1160" y="308"/>
                  </a:cubicBezTo>
                  <a:lnTo>
                    <a:pt x="1160" y="308"/>
                  </a:lnTo>
                  <a:cubicBezTo>
                    <a:pt x="1102" y="366"/>
                    <a:pt x="1046" y="429"/>
                    <a:pt x="998" y="496"/>
                  </a:cubicBezTo>
                  <a:cubicBezTo>
                    <a:pt x="977" y="265"/>
                    <a:pt x="938" y="217"/>
                    <a:pt x="896" y="217"/>
                  </a:cubicBezTo>
                  <a:cubicBezTo>
                    <a:pt x="865" y="217"/>
                    <a:pt x="833" y="241"/>
                    <a:pt x="803" y="241"/>
                  </a:cubicBezTo>
                  <a:cubicBezTo>
                    <a:pt x="767" y="241"/>
                    <a:pt x="734" y="205"/>
                    <a:pt x="715" y="46"/>
                  </a:cubicBezTo>
                  <a:cubicBezTo>
                    <a:pt x="678" y="37"/>
                    <a:pt x="631" y="19"/>
                    <a:pt x="58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49" name="Google Shape;8649;p45"/>
            <p:cNvSpPr/>
            <p:nvPr/>
          </p:nvSpPr>
          <p:spPr>
            <a:xfrm>
              <a:off x="4649250" y="2113925"/>
              <a:ext cx="301100" cy="310250"/>
            </a:xfrm>
            <a:custGeom>
              <a:avLst/>
              <a:gdLst/>
              <a:ahLst/>
              <a:cxnLst/>
              <a:rect l="l" t="t" r="r" b="b"/>
              <a:pathLst>
                <a:path w="12044" h="12410" extrusionOk="0">
                  <a:moveTo>
                    <a:pt x="2523" y="4666"/>
                  </a:moveTo>
                  <a:cubicBezTo>
                    <a:pt x="2562" y="4701"/>
                    <a:pt x="2601" y="4764"/>
                    <a:pt x="2634" y="4875"/>
                  </a:cubicBezTo>
                  <a:cubicBezTo>
                    <a:pt x="2639" y="4903"/>
                    <a:pt x="2640" y="4916"/>
                    <a:pt x="2637" y="4916"/>
                  </a:cubicBezTo>
                  <a:cubicBezTo>
                    <a:pt x="2628" y="4916"/>
                    <a:pt x="2580" y="4782"/>
                    <a:pt x="2523" y="4666"/>
                  </a:cubicBezTo>
                  <a:close/>
                  <a:moveTo>
                    <a:pt x="3499" y="5851"/>
                  </a:moveTo>
                  <a:lnTo>
                    <a:pt x="3499" y="5851"/>
                  </a:lnTo>
                  <a:cubicBezTo>
                    <a:pt x="3642" y="5985"/>
                    <a:pt x="3603" y="6060"/>
                    <a:pt x="3672" y="6282"/>
                  </a:cubicBezTo>
                  <a:lnTo>
                    <a:pt x="3598" y="6185"/>
                  </a:lnTo>
                  <a:cubicBezTo>
                    <a:pt x="3459" y="5927"/>
                    <a:pt x="3601" y="6122"/>
                    <a:pt x="3499" y="5851"/>
                  </a:cubicBezTo>
                  <a:close/>
                  <a:moveTo>
                    <a:pt x="3007" y="5879"/>
                  </a:moveTo>
                  <a:cubicBezTo>
                    <a:pt x="3116" y="5879"/>
                    <a:pt x="3289" y="6002"/>
                    <a:pt x="3359" y="6019"/>
                  </a:cubicBezTo>
                  <a:lnTo>
                    <a:pt x="3359" y="6019"/>
                  </a:lnTo>
                  <a:cubicBezTo>
                    <a:pt x="3170" y="6027"/>
                    <a:pt x="3232" y="6453"/>
                    <a:pt x="3069" y="6453"/>
                  </a:cubicBezTo>
                  <a:cubicBezTo>
                    <a:pt x="3033" y="6453"/>
                    <a:pt x="2984" y="6431"/>
                    <a:pt x="2919" y="6377"/>
                  </a:cubicBezTo>
                  <a:cubicBezTo>
                    <a:pt x="2903" y="6254"/>
                    <a:pt x="2895" y="6229"/>
                    <a:pt x="2900" y="6229"/>
                  </a:cubicBezTo>
                  <a:lnTo>
                    <a:pt x="2900" y="6229"/>
                  </a:lnTo>
                  <a:cubicBezTo>
                    <a:pt x="2904" y="6229"/>
                    <a:pt x="2915" y="6241"/>
                    <a:pt x="2935" y="6241"/>
                  </a:cubicBezTo>
                  <a:cubicBezTo>
                    <a:pt x="2942" y="6241"/>
                    <a:pt x="2949" y="6239"/>
                    <a:pt x="2958" y="6236"/>
                  </a:cubicBezTo>
                  <a:cubicBezTo>
                    <a:pt x="2875" y="5958"/>
                    <a:pt x="2920" y="5879"/>
                    <a:pt x="3007" y="5879"/>
                  </a:cubicBezTo>
                  <a:close/>
                  <a:moveTo>
                    <a:pt x="667" y="1"/>
                  </a:moveTo>
                  <a:cubicBezTo>
                    <a:pt x="591" y="1"/>
                    <a:pt x="563" y="244"/>
                    <a:pt x="504" y="244"/>
                  </a:cubicBezTo>
                  <a:cubicBezTo>
                    <a:pt x="479" y="244"/>
                    <a:pt x="448" y="200"/>
                    <a:pt x="406" y="74"/>
                  </a:cubicBezTo>
                  <a:cubicBezTo>
                    <a:pt x="384" y="64"/>
                    <a:pt x="367" y="59"/>
                    <a:pt x="353" y="59"/>
                  </a:cubicBezTo>
                  <a:cubicBezTo>
                    <a:pt x="222" y="59"/>
                    <a:pt x="395" y="468"/>
                    <a:pt x="422" y="623"/>
                  </a:cubicBezTo>
                  <a:cubicBezTo>
                    <a:pt x="255" y="1226"/>
                    <a:pt x="126" y="825"/>
                    <a:pt x="0" y="1184"/>
                  </a:cubicBezTo>
                  <a:cubicBezTo>
                    <a:pt x="269" y="2093"/>
                    <a:pt x="617" y="2979"/>
                    <a:pt x="1041" y="3827"/>
                  </a:cubicBezTo>
                  <a:cubicBezTo>
                    <a:pt x="1016" y="3741"/>
                    <a:pt x="999" y="3653"/>
                    <a:pt x="993" y="3565"/>
                  </a:cubicBezTo>
                  <a:lnTo>
                    <a:pt x="993" y="3565"/>
                  </a:lnTo>
                  <a:cubicBezTo>
                    <a:pt x="1139" y="3697"/>
                    <a:pt x="1324" y="3751"/>
                    <a:pt x="1382" y="4224"/>
                  </a:cubicBezTo>
                  <a:cubicBezTo>
                    <a:pt x="1217" y="3913"/>
                    <a:pt x="1127" y="3962"/>
                    <a:pt x="1064" y="3871"/>
                  </a:cubicBezTo>
                  <a:lnTo>
                    <a:pt x="1064" y="3871"/>
                  </a:lnTo>
                  <a:cubicBezTo>
                    <a:pt x="1748" y="5223"/>
                    <a:pt x="2622" y="6470"/>
                    <a:pt x="3661" y="7571"/>
                  </a:cubicBezTo>
                  <a:cubicBezTo>
                    <a:pt x="3670" y="7544"/>
                    <a:pt x="3685" y="7530"/>
                    <a:pt x="3706" y="7530"/>
                  </a:cubicBezTo>
                  <a:cubicBezTo>
                    <a:pt x="3732" y="7530"/>
                    <a:pt x="3767" y="7551"/>
                    <a:pt x="3812" y="7592"/>
                  </a:cubicBezTo>
                  <a:cubicBezTo>
                    <a:pt x="3793" y="7622"/>
                    <a:pt x="3779" y="7657"/>
                    <a:pt x="3777" y="7694"/>
                  </a:cubicBezTo>
                  <a:cubicBezTo>
                    <a:pt x="4507" y="8454"/>
                    <a:pt x="5311" y="9136"/>
                    <a:pt x="6181" y="9732"/>
                  </a:cubicBezTo>
                  <a:cubicBezTo>
                    <a:pt x="7936" y="10907"/>
                    <a:pt x="9779" y="11767"/>
                    <a:pt x="11656" y="12316"/>
                  </a:cubicBezTo>
                  <a:cubicBezTo>
                    <a:pt x="11633" y="12212"/>
                    <a:pt x="11601" y="12112"/>
                    <a:pt x="11564" y="12013"/>
                  </a:cubicBezTo>
                  <a:lnTo>
                    <a:pt x="11564" y="12013"/>
                  </a:lnTo>
                  <a:lnTo>
                    <a:pt x="11782" y="12177"/>
                  </a:lnTo>
                  <a:lnTo>
                    <a:pt x="11775" y="12351"/>
                  </a:lnTo>
                  <a:cubicBezTo>
                    <a:pt x="11844" y="12370"/>
                    <a:pt x="11911" y="12388"/>
                    <a:pt x="11981" y="12409"/>
                  </a:cubicBezTo>
                  <a:cubicBezTo>
                    <a:pt x="11988" y="12242"/>
                    <a:pt x="12025" y="12108"/>
                    <a:pt x="12044" y="11964"/>
                  </a:cubicBezTo>
                  <a:cubicBezTo>
                    <a:pt x="10871" y="11593"/>
                    <a:pt x="9753" y="11058"/>
                    <a:pt x="8731" y="10376"/>
                  </a:cubicBezTo>
                  <a:cubicBezTo>
                    <a:pt x="8720" y="10425"/>
                    <a:pt x="8702" y="10444"/>
                    <a:pt x="8680" y="10444"/>
                  </a:cubicBezTo>
                  <a:cubicBezTo>
                    <a:pt x="8620" y="10444"/>
                    <a:pt x="8529" y="10294"/>
                    <a:pt x="8460" y="10191"/>
                  </a:cubicBezTo>
                  <a:lnTo>
                    <a:pt x="8365" y="10121"/>
                  </a:lnTo>
                  <a:lnTo>
                    <a:pt x="8365" y="10121"/>
                  </a:lnTo>
                  <a:cubicBezTo>
                    <a:pt x="8369" y="10195"/>
                    <a:pt x="8381" y="10269"/>
                    <a:pt x="8399" y="10341"/>
                  </a:cubicBezTo>
                  <a:lnTo>
                    <a:pt x="8316" y="10089"/>
                  </a:lnTo>
                  <a:cubicBezTo>
                    <a:pt x="8177" y="9987"/>
                    <a:pt x="8040" y="9882"/>
                    <a:pt x="7903" y="9776"/>
                  </a:cubicBezTo>
                  <a:lnTo>
                    <a:pt x="7903" y="9776"/>
                  </a:lnTo>
                  <a:cubicBezTo>
                    <a:pt x="7922" y="9836"/>
                    <a:pt x="7929" y="9899"/>
                    <a:pt x="7926" y="9961"/>
                  </a:cubicBezTo>
                  <a:cubicBezTo>
                    <a:pt x="7910" y="9889"/>
                    <a:pt x="7894" y="9820"/>
                    <a:pt x="7871" y="9750"/>
                  </a:cubicBezTo>
                  <a:cubicBezTo>
                    <a:pt x="7678" y="9595"/>
                    <a:pt x="7488" y="9433"/>
                    <a:pt x="7300" y="9266"/>
                  </a:cubicBezTo>
                  <a:cubicBezTo>
                    <a:pt x="7293" y="9261"/>
                    <a:pt x="7287" y="9256"/>
                    <a:pt x="7282" y="9254"/>
                  </a:cubicBezTo>
                  <a:cubicBezTo>
                    <a:pt x="7222" y="9370"/>
                    <a:pt x="7101" y="9446"/>
                    <a:pt x="6969" y="9449"/>
                  </a:cubicBezTo>
                  <a:cubicBezTo>
                    <a:pt x="6910" y="9148"/>
                    <a:pt x="6928" y="9063"/>
                    <a:pt x="6976" y="9063"/>
                  </a:cubicBezTo>
                  <a:cubicBezTo>
                    <a:pt x="7040" y="9063"/>
                    <a:pt x="7155" y="9210"/>
                    <a:pt x="7214" y="9210"/>
                  </a:cubicBezTo>
                  <a:cubicBezTo>
                    <a:pt x="7216" y="9210"/>
                    <a:pt x="7218" y="9210"/>
                    <a:pt x="7219" y="9210"/>
                  </a:cubicBezTo>
                  <a:cubicBezTo>
                    <a:pt x="7103" y="9131"/>
                    <a:pt x="6987" y="9050"/>
                    <a:pt x="6874" y="8969"/>
                  </a:cubicBezTo>
                  <a:cubicBezTo>
                    <a:pt x="6874" y="8976"/>
                    <a:pt x="6874" y="8981"/>
                    <a:pt x="6872" y="8987"/>
                  </a:cubicBezTo>
                  <a:cubicBezTo>
                    <a:pt x="6846" y="8987"/>
                    <a:pt x="6828" y="8962"/>
                    <a:pt x="6811" y="8925"/>
                  </a:cubicBezTo>
                  <a:cubicBezTo>
                    <a:pt x="6644" y="8804"/>
                    <a:pt x="6480" y="8679"/>
                    <a:pt x="6318" y="8552"/>
                  </a:cubicBezTo>
                  <a:lnTo>
                    <a:pt x="6318" y="8552"/>
                  </a:lnTo>
                  <a:cubicBezTo>
                    <a:pt x="6364" y="8633"/>
                    <a:pt x="6406" y="8723"/>
                    <a:pt x="6429" y="8783"/>
                  </a:cubicBezTo>
                  <a:lnTo>
                    <a:pt x="6107" y="8408"/>
                  </a:lnTo>
                  <a:cubicBezTo>
                    <a:pt x="6109" y="8403"/>
                    <a:pt x="6114" y="8396"/>
                    <a:pt x="6118" y="8392"/>
                  </a:cubicBezTo>
                  <a:cubicBezTo>
                    <a:pt x="4934" y="7432"/>
                    <a:pt x="3890" y="6308"/>
                    <a:pt x="3021" y="5053"/>
                  </a:cubicBezTo>
                  <a:lnTo>
                    <a:pt x="2961" y="5123"/>
                  </a:lnTo>
                  <a:lnTo>
                    <a:pt x="3009" y="5035"/>
                  </a:lnTo>
                  <a:cubicBezTo>
                    <a:pt x="2836" y="4785"/>
                    <a:pt x="2669" y="4530"/>
                    <a:pt x="2511" y="4270"/>
                  </a:cubicBezTo>
                  <a:cubicBezTo>
                    <a:pt x="2476" y="4351"/>
                    <a:pt x="2446" y="4434"/>
                    <a:pt x="2423" y="4520"/>
                  </a:cubicBezTo>
                  <a:cubicBezTo>
                    <a:pt x="2465" y="4564"/>
                    <a:pt x="2499" y="4613"/>
                    <a:pt x="2523" y="4666"/>
                  </a:cubicBezTo>
                  <a:cubicBezTo>
                    <a:pt x="2482" y="4631"/>
                    <a:pt x="2440" y="4624"/>
                    <a:pt x="2400" y="4624"/>
                  </a:cubicBezTo>
                  <a:cubicBezTo>
                    <a:pt x="2375" y="4624"/>
                    <a:pt x="2350" y="4627"/>
                    <a:pt x="2327" y="4627"/>
                  </a:cubicBezTo>
                  <a:cubicBezTo>
                    <a:pt x="2241" y="4627"/>
                    <a:pt x="2176" y="4590"/>
                    <a:pt x="2170" y="4242"/>
                  </a:cubicBezTo>
                  <a:cubicBezTo>
                    <a:pt x="2118" y="4341"/>
                    <a:pt x="2037" y="4348"/>
                    <a:pt x="1966" y="4348"/>
                  </a:cubicBezTo>
                  <a:cubicBezTo>
                    <a:pt x="1955" y="4348"/>
                    <a:pt x="1944" y="4348"/>
                    <a:pt x="1933" y="4348"/>
                  </a:cubicBezTo>
                  <a:cubicBezTo>
                    <a:pt x="1907" y="4348"/>
                    <a:pt x="1883" y="4349"/>
                    <a:pt x="1864" y="4356"/>
                  </a:cubicBezTo>
                  <a:cubicBezTo>
                    <a:pt x="1809" y="4139"/>
                    <a:pt x="1849" y="4100"/>
                    <a:pt x="1908" y="4100"/>
                  </a:cubicBezTo>
                  <a:cubicBezTo>
                    <a:pt x="1941" y="4100"/>
                    <a:pt x="1979" y="4112"/>
                    <a:pt x="2010" y="4112"/>
                  </a:cubicBezTo>
                  <a:cubicBezTo>
                    <a:pt x="2056" y="4112"/>
                    <a:pt x="2087" y="4088"/>
                    <a:pt x="2066" y="3969"/>
                  </a:cubicBezTo>
                  <a:cubicBezTo>
                    <a:pt x="1928" y="3855"/>
                    <a:pt x="1810" y="3786"/>
                    <a:pt x="1705" y="3786"/>
                  </a:cubicBezTo>
                  <a:cubicBezTo>
                    <a:pt x="1618" y="3786"/>
                    <a:pt x="1540" y="3834"/>
                    <a:pt x="1468" y="3945"/>
                  </a:cubicBezTo>
                  <a:cubicBezTo>
                    <a:pt x="1332" y="3761"/>
                    <a:pt x="1240" y="3343"/>
                    <a:pt x="1101" y="3343"/>
                  </a:cubicBezTo>
                  <a:cubicBezTo>
                    <a:pt x="1093" y="3343"/>
                    <a:pt x="1084" y="3344"/>
                    <a:pt x="1076" y="3347"/>
                  </a:cubicBezTo>
                  <a:cubicBezTo>
                    <a:pt x="1078" y="3287"/>
                    <a:pt x="1090" y="3265"/>
                    <a:pt x="1108" y="3265"/>
                  </a:cubicBezTo>
                  <a:cubicBezTo>
                    <a:pt x="1157" y="3265"/>
                    <a:pt x="1250" y="3435"/>
                    <a:pt x="1292" y="3435"/>
                  </a:cubicBezTo>
                  <a:cubicBezTo>
                    <a:pt x="1313" y="3435"/>
                    <a:pt x="1321" y="3393"/>
                    <a:pt x="1306" y="3266"/>
                  </a:cubicBezTo>
                  <a:cubicBezTo>
                    <a:pt x="1275" y="3027"/>
                    <a:pt x="1127" y="3023"/>
                    <a:pt x="1132" y="2835"/>
                  </a:cubicBezTo>
                  <a:lnTo>
                    <a:pt x="1132" y="2835"/>
                  </a:lnTo>
                  <a:cubicBezTo>
                    <a:pt x="1165" y="2964"/>
                    <a:pt x="1185" y="3010"/>
                    <a:pt x="1198" y="3010"/>
                  </a:cubicBezTo>
                  <a:cubicBezTo>
                    <a:pt x="1232" y="3010"/>
                    <a:pt x="1227" y="2721"/>
                    <a:pt x="1310" y="2721"/>
                  </a:cubicBezTo>
                  <a:cubicBezTo>
                    <a:pt x="1325" y="2721"/>
                    <a:pt x="1341" y="2730"/>
                    <a:pt x="1361" y="2749"/>
                  </a:cubicBezTo>
                  <a:lnTo>
                    <a:pt x="1220" y="2492"/>
                  </a:lnTo>
                  <a:lnTo>
                    <a:pt x="1220" y="2492"/>
                  </a:lnTo>
                  <a:cubicBezTo>
                    <a:pt x="1248" y="2531"/>
                    <a:pt x="1296" y="2596"/>
                    <a:pt x="1317" y="2596"/>
                  </a:cubicBezTo>
                  <a:cubicBezTo>
                    <a:pt x="1324" y="2596"/>
                    <a:pt x="1328" y="2590"/>
                    <a:pt x="1329" y="2575"/>
                  </a:cubicBezTo>
                  <a:cubicBezTo>
                    <a:pt x="1412" y="2360"/>
                    <a:pt x="1238" y="1991"/>
                    <a:pt x="1164" y="1956"/>
                  </a:cubicBezTo>
                  <a:lnTo>
                    <a:pt x="1319" y="1898"/>
                  </a:lnTo>
                  <a:cubicBezTo>
                    <a:pt x="1071" y="1284"/>
                    <a:pt x="863" y="653"/>
                    <a:pt x="696" y="11"/>
                  </a:cubicBezTo>
                  <a:cubicBezTo>
                    <a:pt x="686" y="4"/>
                    <a:pt x="676" y="1"/>
                    <a:pt x="66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50" name="Google Shape;8650;p45"/>
            <p:cNvSpPr/>
            <p:nvPr/>
          </p:nvSpPr>
          <p:spPr>
            <a:xfrm>
              <a:off x="4631800" y="1903400"/>
              <a:ext cx="33575" cy="168950"/>
            </a:xfrm>
            <a:custGeom>
              <a:avLst/>
              <a:gdLst/>
              <a:ahLst/>
              <a:cxnLst/>
              <a:rect l="l" t="t" r="r" b="b"/>
              <a:pathLst>
                <a:path w="1343" h="6758" extrusionOk="0">
                  <a:moveTo>
                    <a:pt x="455" y="3476"/>
                  </a:moveTo>
                  <a:lnTo>
                    <a:pt x="455" y="3476"/>
                  </a:lnTo>
                  <a:cubicBezTo>
                    <a:pt x="473" y="3515"/>
                    <a:pt x="499" y="3550"/>
                    <a:pt x="529" y="3578"/>
                  </a:cubicBezTo>
                  <a:lnTo>
                    <a:pt x="527" y="3573"/>
                  </a:lnTo>
                  <a:lnTo>
                    <a:pt x="536" y="3585"/>
                  </a:lnTo>
                  <a:lnTo>
                    <a:pt x="529" y="3578"/>
                  </a:lnTo>
                  <a:lnTo>
                    <a:pt x="664" y="3956"/>
                  </a:lnTo>
                  <a:cubicBezTo>
                    <a:pt x="557" y="3812"/>
                    <a:pt x="490" y="3587"/>
                    <a:pt x="455" y="3476"/>
                  </a:cubicBezTo>
                  <a:close/>
                  <a:moveTo>
                    <a:pt x="647" y="3341"/>
                  </a:moveTo>
                  <a:lnTo>
                    <a:pt x="647" y="3341"/>
                  </a:lnTo>
                  <a:cubicBezTo>
                    <a:pt x="937" y="3671"/>
                    <a:pt x="677" y="3580"/>
                    <a:pt x="812" y="3958"/>
                  </a:cubicBezTo>
                  <a:lnTo>
                    <a:pt x="536" y="3585"/>
                  </a:lnTo>
                  <a:lnTo>
                    <a:pt x="536" y="3585"/>
                  </a:lnTo>
                  <a:cubicBezTo>
                    <a:pt x="552" y="3597"/>
                    <a:pt x="567" y="3603"/>
                    <a:pt x="580" y="3603"/>
                  </a:cubicBezTo>
                  <a:cubicBezTo>
                    <a:pt x="631" y="3603"/>
                    <a:pt x="664" y="3517"/>
                    <a:pt x="647" y="3341"/>
                  </a:cubicBezTo>
                  <a:close/>
                  <a:moveTo>
                    <a:pt x="218" y="4865"/>
                  </a:moveTo>
                  <a:cubicBezTo>
                    <a:pt x="343" y="4868"/>
                    <a:pt x="402" y="5232"/>
                    <a:pt x="487" y="5232"/>
                  </a:cubicBezTo>
                  <a:cubicBezTo>
                    <a:pt x="505" y="5232"/>
                    <a:pt x="524" y="5215"/>
                    <a:pt x="545" y="5175"/>
                  </a:cubicBezTo>
                  <a:lnTo>
                    <a:pt x="545" y="5175"/>
                  </a:lnTo>
                  <a:lnTo>
                    <a:pt x="536" y="5423"/>
                  </a:lnTo>
                  <a:lnTo>
                    <a:pt x="218" y="4865"/>
                  </a:lnTo>
                  <a:close/>
                  <a:moveTo>
                    <a:pt x="791" y="5639"/>
                  </a:moveTo>
                  <a:lnTo>
                    <a:pt x="833" y="5750"/>
                  </a:lnTo>
                  <a:cubicBezTo>
                    <a:pt x="817" y="5713"/>
                    <a:pt x="803" y="5676"/>
                    <a:pt x="791" y="5639"/>
                  </a:cubicBezTo>
                  <a:close/>
                  <a:moveTo>
                    <a:pt x="849" y="1"/>
                  </a:moveTo>
                  <a:cubicBezTo>
                    <a:pt x="817" y="103"/>
                    <a:pt x="784" y="205"/>
                    <a:pt x="752" y="307"/>
                  </a:cubicBezTo>
                  <a:lnTo>
                    <a:pt x="789" y="383"/>
                  </a:lnTo>
                  <a:lnTo>
                    <a:pt x="747" y="325"/>
                  </a:lnTo>
                  <a:cubicBezTo>
                    <a:pt x="550" y="982"/>
                    <a:pt x="395" y="1647"/>
                    <a:pt x="281" y="2321"/>
                  </a:cubicBezTo>
                  <a:lnTo>
                    <a:pt x="441" y="2799"/>
                  </a:lnTo>
                  <a:cubicBezTo>
                    <a:pt x="378" y="2743"/>
                    <a:pt x="307" y="2660"/>
                    <a:pt x="237" y="2583"/>
                  </a:cubicBezTo>
                  <a:cubicBezTo>
                    <a:pt x="47" y="3819"/>
                    <a:pt x="1" y="5073"/>
                    <a:pt x="96" y="6323"/>
                  </a:cubicBezTo>
                  <a:cubicBezTo>
                    <a:pt x="97" y="6323"/>
                    <a:pt x="99" y="6322"/>
                    <a:pt x="101" y="6322"/>
                  </a:cubicBezTo>
                  <a:cubicBezTo>
                    <a:pt x="149" y="6322"/>
                    <a:pt x="213" y="6387"/>
                    <a:pt x="309" y="6562"/>
                  </a:cubicBezTo>
                  <a:lnTo>
                    <a:pt x="279" y="6388"/>
                  </a:lnTo>
                  <a:lnTo>
                    <a:pt x="341" y="6738"/>
                  </a:lnTo>
                  <a:cubicBezTo>
                    <a:pt x="363" y="6752"/>
                    <a:pt x="382" y="6758"/>
                    <a:pt x="397" y="6758"/>
                  </a:cubicBezTo>
                  <a:cubicBezTo>
                    <a:pt x="509" y="6758"/>
                    <a:pt x="451" y="6418"/>
                    <a:pt x="358" y="6235"/>
                  </a:cubicBezTo>
                  <a:lnTo>
                    <a:pt x="358" y="6235"/>
                  </a:lnTo>
                  <a:cubicBezTo>
                    <a:pt x="432" y="6292"/>
                    <a:pt x="486" y="6315"/>
                    <a:pt x="526" y="6315"/>
                  </a:cubicBezTo>
                  <a:cubicBezTo>
                    <a:pt x="699" y="6315"/>
                    <a:pt x="614" y="5886"/>
                    <a:pt x="804" y="5886"/>
                  </a:cubicBezTo>
                  <a:cubicBezTo>
                    <a:pt x="828" y="5886"/>
                    <a:pt x="858" y="5894"/>
                    <a:pt x="893" y="5910"/>
                  </a:cubicBezTo>
                  <a:lnTo>
                    <a:pt x="833" y="5750"/>
                  </a:lnTo>
                  <a:lnTo>
                    <a:pt x="833" y="5750"/>
                  </a:lnTo>
                  <a:cubicBezTo>
                    <a:pt x="856" y="5806"/>
                    <a:pt x="893" y="5854"/>
                    <a:pt x="944" y="5889"/>
                  </a:cubicBezTo>
                  <a:cubicBezTo>
                    <a:pt x="926" y="5685"/>
                    <a:pt x="912" y="5479"/>
                    <a:pt x="902" y="5273"/>
                  </a:cubicBezTo>
                  <a:cubicBezTo>
                    <a:pt x="879" y="5247"/>
                    <a:pt x="858" y="5219"/>
                    <a:pt x="844" y="5189"/>
                  </a:cubicBezTo>
                  <a:cubicBezTo>
                    <a:pt x="782" y="5025"/>
                    <a:pt x="817" y="4830"/>
                    <a:pt x="884" y="4751"/>
                  </a:cubicBezTo>
                  <a:cubicBezTo>
                    <a:pt x="877" y="4359"/>
                    <a:pt x="886" y="3965"/>
                    <a:pt x="909" y="3569"/>
                  </a:cubicBezTo>
                  <a:cubicBezTo>
                    <a:pt x="803" y="3395"/>
                    <a:pt x="687" y="3265"/>
                    <a:pt x="768" y="3112"/>
                  </a:cubicBezTo>
                  <a:lnTo>
                    <a:pt x="768" y="3112"/>
                  </a:lnTo>
                  <a:cubicBezTo>
                    <a:pt x="822" y="3221"/>
                    <a:pt x="867" y="3253"/>
                    <a:pt x="905" y="3253"/>
                  </a:cubicBezTo>
                  <a:cubicBezTo>
                    <a:pt x="915" y="3253"/>
                    <a:pt x="925" y="3250"/>
                    <a:pt x="935" y="3246"/>
                  </a:cubicBezTo>
                  <a:cubicBezTo>
                    <a:pt x="946" y="3098"/>
                    <a:pt x="960" y="2947"/>
                    <a:pt x="979" y="2799"/>
                  </a:cubicBezTo>
                  <a:cubicBezTo>
                    <a:pt x="974" y="2797"/>
                    <a:pt x="970" y="2794"/>
                    <a:pt x="967" y="2792"/>
                  </a:cubicBezTo>
                  <a:cubicBezTo>
                    <a:pt x="970" y="2787"/>
                    <a:pt x="974" y="2783"/>
                    <a:pt x="981" y="2778"/>
                  </a:cubicBezTo>
                  <a:cubicBezTo>
                    <a:pt x="1058" y="2111"/>
                    <a:pt x="1178" y="1448"/>
                    <a:pt x="1343" y="796"/>
                  </a:cubicBezTo>
                  <a:cubicBezTo>
                    <a:pt x="1199" y="671"/>
                    <a:pt x="1016" y="191"/>
                    <a:pt x="8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51" name="Google Shape;8651;p45"/>
            <p:cNvSpPr/>
            <p:nvPr/>
          </p:nvSpPr>
          <p:spPr>
            <a:xfrm>
              <a:off x="4686675" y="1590400"/>
              <a:ext cx="770025" cy="268050"/>
            </a:xfrm>
            <a:custGeom>
              <a:avLst/>
              <a:gdLst/>
              <a:ahLst/>
              <a:cxnLst/>
              <a:rect l="l" t="t" r="r" b="b"/>
              <a:pathLst>
                <a:path w="30801" h="10722" extrusionOk="0">
                  <a:moveTo>
                    <a:pt x="19785" y="823"/>
                  </a:moveTo>
                  <a:lnTo>
                    <a:pt x="19970" y="881"/>
                  </a:lnTo>
                  <a:cubicBezTo>
                    <a:pt x="20011" y="997"/>
                    <a:pt x="20008" y="1027"/>
                    <a:pt x="19987" y="1027"/>
                  </a:cubicBezTo>
                  <a:cubicBezTo>
                    <a:pt x="19964" y="1027"/>
                    <a:pt x="19919" y="988"/>
                    <a:pt x="19894" y="988"/>
                  </a:cubicBezTo>
                  <a:cubicBezTo>
                    <a:pt x="19866" y="988"/>
                    <a:pt x="19860" y="1031"/>
                    <a:pt x="19921" y="1208"/>
                  </a:cubicBezTo>
                  <a:cubicBezTo>
                    <a:pt x="19808" y="1187"/>
                    <a:pt x="19817" y="937"/>
                    <a:pt x="19785" y="823"/>
                  </a:cubicBezTo>
                  <a:close/>
                  <a:moveTo>
                    <a:pt x="9033" y="1662"/>
                  </a:moveTo>
                  <a:cubicBezTo>
                    <a:pt x="9096" y="1662"/>
                    <a:pt x="9184" y="1686"/>
                    <a:pt x="9260" y="1686"/>
                  </a:cubicBezTo>
                  <a:cubicBezTo>
                    <a:pt x="9287" y="1686"/>
                    <a:pt x="9311" y="1683"/>
                    <a:pt x="9333" y="1675"/>
                  </a:cubicBezTo>
                  <a:lnTo>
                    <a:pt x="9333" y="1675"/>
                  </a:lnTo>
                  <a:cubicBezTo>
                    <a:pt x="9270" y="1749"/>
                    <a:pt x="9227" y="1774"/>
                    <a:pt x="9185" y="1774"/>
                  </a:cubicBezTo>
                  <a:cubicBezTo>
                    <a:pt x="9125" y="1774"/>
                    <a:pt x="9069" y="1723"/>
                    <a:pt x="8961" y="1693"/>
                  </a:cubicBezTo>
                  <a:cubicBezTo>
                    <a:pt x="8972" y="1670"/>
                    <a:pt x="8999" y="1662"/>
                    <a:pt x="9033" y="1662"/>
                  </a:cubicBezTo>
                  <a:close/>
                  <a:moveTo>
                    <a:pt x="23019" y="1985"/>
                  </a:moveTo>
                  <a:lnTo>
                    <a:pt x="23002" y="2043"/>
                  </a:lnTo>
                  <a:cubicBezTo>
                    <a:pt x="23002" y="2005"/>
                    <a:pt x="23009" y="1989"/>
                    <a:pt x="23019" y="1985"/>
                  </a:cubicBezTo>
                  <a:close/>
                  <a:moveTo>
                    <a:pt x="23086" y="1764"/>
                  </a:moveTo>
                  <a:lnTo>
                    <a:pt x="23104" y="1964"/>
                  </a:lnTo>
                  <a:cubicBezTo>
                    <a:pt x="23145" y="1918"/>
                    <a:pt x="23186" y="1883"/>
                    <a:pt x="23216" y="1883"/>
                  </a:cubicBezTo>
                  <a:cubicBezTo>
                    <a:pt x="23230" y="1883"/>
                    <a:pt x="23242" y="1891"/>
                    <a:pt x="23250" y="1910"/>
                  </a:cubicBezTo>
                  <a:lnTo>
                    <a:pt x="23234" y="2031"/>
                  </a:lnTo>
                  <a:lnTo>
                    <a:pt x="23371" y="2216"/>
                  </a:lnTo>
                  <a:cubicBezTo>
                    <a:pt x="23332" y="2383"/>
                    <a:pt x="23447" y="2711"/>
                    <a:pt x="23381" y="2711"/>
                  </a:cubicBezTo>
                  <a:cubicBezTo>
                    <a:pt x="23368" y="2711"/>
                    <a:pt x="23348" y="2698"/>
                    <a:pt x="23318" y="2668"/>
                  </a:cubicBezTo>
                  <a:cubicBezTo>
                    <a:pt x="23269" y="2506"/>
                    <a:pt x="23223" y="2316"/>
                    <a:pt x="23216" y="2168"/>
                  </a:cubicBezTo>
                  <a:cubicBezTo>
                    <a:pt x="23206" y="2162"/>
                    <a:pt x="23191" y="2160"/>
                    <a:pt x="23174" y="2160"/>
                  </a:cubicBezTo>
                  <a:cubicBezTo>
                    <a:pt x="23144" y="2160"/>
                    <a:pt x="23107" y="2166"/>
                    <a:pt x="23075" y="2166"/>
                  </a:cubicBezTo>
                  <a:cubicBezTo>
                    <a:pt x="23029" y="2166"/>
                    <a:pt x="22992" y="2153"/>
                    <a:pt x="23000" y="2094"/>
                  </a:cubicBezTo>
                  <a:cubicBezTo>
                    <a:pt x="23019" y="2068"/>
                    <a:pt x="23042" y="2036"/>
                    <a:pt x="23067" y="2005"/>
                  </a:cubicBezTo>
                  <a:cubicBezTo>
                    <a:pt x="23053" y="1991"/>
                    <a:pt x="23040" y="1982"/>
                    <a:pt x="23028" y="1982"/>
                  </a:cubicBezTo>
                  <a:cubicBezTo>
                    <a:pt x="23025" y="1982"/>
                    <a:pt x="23022" y="1983"/>
                    <a:pt x="23019" y="1985"/>
                  </a:cubicBezTo>
                  <a:lnTo>
                    <a:pt x="23086" y="1764"/>
                  </a:lnTo>
                  <a:close/>
                  <a:moveTo>
                    <a:pt x="29181" y="8531"/>
                  </a:moveTo>
                  <a:lnTo>
                    <a:pt x="29181" y="8531"/>
                  </a:lnTo>
                  <a:cubicBezTo>
                    <a:pt x="29208" y="8550"/>
                    <a:pt x="29229" y="8575"/>
                    <a:pt x="29241" y="8605"/>
                  </a:cubicBezTo>
                  <a:cubicBezTo>
                    <a:pt x="29220" y="8582"/>
                    <a:pt x="29199" y="8557"/>
                    <a:pt x="29181" y="8531"/>
                  </a:cubicBezTo>
                  <a:close/>
                  <a:moveTo>
                    <a:pt x="15873" y="1"/>
                  </a:moveTo>
                  <a:cubicBezTo>
                    <a:pt x="10944" y="1"/>
                    <a:pt x="5982" y="1892"/>
                    <a:pt x="2820" y="5365"/>
                  </a:cubicBezTo>
                  <a:cubicBezTo>
                    <a:pt x="2850" y="5406"/>
                    <a:pt x="2880" y="5446"/>
                    <a:pt x="2906" y="5483"/>
                  </a:cubicBezTo>
                  <a:cubicBezTo>
                    <a:pt x="2895" y="5487"/>
                    <a:pt x="2883" y="5489"/>
                    <a:pt x="2871" y="5489"/>
                  </a:cubicBezTo>
                  <a:cubicBezTo>
                    <a:pt x="2831" y="5489"/>
                    <a:pt x="2786" y="5469"/>
                    <a:pt x="2743" y="5446"/>
                  </a:cubicBezTo>
                  <a:cubicBezTo>
                    <a:pt x="2725" y="5464"/>
                    <a:pt x="2709" y="5485"/>
                    <a:pt x="2690" y="5504"/>
                  </a:cubicBezTo>
                  <a:lnTo>
                    <a:pt x="2820" y="5824"/>
                  </a:lnTo>
                  <a:cubicBezTo>
                    <a:pt x="2779" y="5829"/>
                    <a:pt x="2740" y="5833"/>
                    <a:pt x="2700" y="5833"/>
                  </a:cubicBezTo>
                  <a:cubicBezTo>
                    <a:pt x="2620" y="5833"/>
                    <a:pt x="2541" y="5818"/>
                    <a:pt x="2458" y="5773"/>
                  </a:cubicBezTo>
                  <a:cubicBezTo>
                    <a:pt x="2108" y="6188"/>
                    <a:pt x="1784" y="6626"/>
                    <a:pt x="1489" y="7080"/>
                  </a:cubicBezTo>
                  <a:cubicBezTo>
                    <a:pt x="937" y="7815"/>
                    <a:pt x="441" y="8587"/>
                    <a:pt x="1" y="9394"/>
                  </a:cubicBezTo>
                  <a:cubicBezTo>
                    <a:pt x="131" y="9568"/>
                    <a:pt x="263" y="9802"/>
                    <a:pt x="411" y="9982"/>
                  </a:cubicBezTo>
                  <a:cubicBezTo>
                    <a:pt x="416" y="9976"/>
                    <a:pt x="421" y="9966"/>
                    <a:pt x="427" y="9955"/>
                  </a:cubicBezTo>
                  <a:cubicBezTo>
                    <a:pt x="254" y="9408"/>
                    <a:pt x="585" y="9549"/>
                    <a:pt x="562" y="9201"/>
                  </a:cubicBezTo>
                  <a:lnTo>
                    <a:pt x="562" y="9201"/>
                  </a:lnTo>
                  <a:lnTo>
                    <a:pt x="708" y="9431"/>
                  </a:lnTo>
                  <a:cubicBezTo>
                    <a:pt x="801" y="9268"/>
                    <a:pt x="893" y="9109"/>
                    <a:pt x="991" y="8949"/>
                  </a:cubicBezTo>
                  <a:cubicBezTo>
                    <a:pt x="977" y="8884"/>
                    <a:pt x="972" y="8828"/>
                    <a:pt x="988" y="8796"/>
                  </a:cubicBezTo>
                  <a:lnTo>
                    <a:pt x="988" y="8796"/>
                  </a:lnTo>
                  <a:cubicBezTo>
                    <a:pt x="1005" y="8819"/>
                    <a:pt x="1028" y="8835"/>
                    <a:pt x="1056" y="8847"/>
                  </a:cubicBezTo>
                  <a:cubicBezTo>
                    <a:pt x="1341" y="8381"/>
                    <a:pt x="1656" y="7922"/>
                    <a:pt x="1999" y="7470"/>
                  </a:cubicBezTo>
                  <a:cubicBezTo>
                    <a:pt x="4253" y="4052"/>
                    <a:pt x="8101" y="1808"/>
                    <a:pt x="12241" y="1013"/>
                  </a:cubicBezTo>
                  <a:cubicBezTo>
                    <a:pt x="12261" y="989"/>
                    <a:pt x="12283" y="978"/>
                    <a:pt x="12299" y="978"/>
                  </a:cubicBezTo>
                  <a:cubicBezTo>
                    <a:pt x="12311" y="978"/>
                    <a:pt x="12320" y="986"/>
                    <a:pt x="12320" y="999"/>
                  </a:cubicBezTo>
                  <a:cubicBezTo>
                    <a:pt x="13395" y="797"/>
                    <a:pt x="14486" y="695"/>
                    <a:pt x="15577" y="695"/>
                  </a:cubicBezTo>
                  <a:cubicBezTo>
                    <a:pt x="16025" y="695"/>
                    <a:pt x="16473" y="712"/>
                    <a:pt x="16919" y="747"/>
                  </a:cubicBezTo>
                  <a:cubicBezTo>
                    <a:pt x="16829" y="652"/>
                    <a:pt x="16776" y="529"/>
                    <a:pt x="16764" y="399"/>
                  </a:cubicBezTo>
                  <a:lnTo>
                    <a:pt x="16764" y="399"/>
                  </a:lnTo>
                  <a:cubicBezTo>
                    <a:pt x="16843" y="543"/>
                    <a:pt x="16961" y="656"/>
                    <a:pt x="17054" y="758"/>
                  </a:cubicBezTo>
                  <a:cubicBezTo>
                    <a:pt x="18296" y="863"/>
                    <a:pt x="19520" y="1113"/>
                    <a:pt x="20705" y="1507"/>
                  </a:cubicBezTo>
                  <a:cubicBezTo>
                    <a:pt x="20705" y="1475"/>
                    <a:pt x="20703" y="1442"/>
                    <a:pt x="20698" y="1410"/>
                  </a:cubicBezTo>
                  <a:cubicBezTo>
                    <a:pt x="20742" y="1405"/>
                    <a:pt x="20785" y="1401"/>
                    <a:pt x="20828" y="1401"/>
                  </a:cubicBezTo>
                  <a:cubicBezTo>
                    <a:pt x="20972" y="1401"/>
                    <a:pt x="21112" y="1448"/>
                    <a:pt x="21231" y="1695"/>
                  </a:cubicBezTo>
                  <a:cubicBezTo>
                    <a:pt x="22258" y="2082"/>
                    <a:pt x="23234" y="2590"/>
                    <a:pt x="24138" y="3206"/>
                  </a:cubicBezTo>
                  <a:cubicBezTo>
                    <a:pt x="24748" y="3614"/>
                    <a:pt x="25328" y="4062"/>
                    <a:pt x="25872" y="4549"/>
                  </a:cubicBezTo>
                  <a:lnTo>
                    <a:pt x="26464" y="3925"/>
                  </a:lnTo>
                  <a:lnTo>
                    <a:pt x="26229" y="4398"/>
                  </a:lnTo>
                  <a:lnTo>
                    <a:pt x="25914" y="4588"/>
                  </a:lnTo>
                  <a:cubicBezTo>
                    <a:pt x="25979" y="4646"/>
                    <a:pt x="26042" y="4704"/>
                    <a:pt x="26104" y="4762"/>
                  </a:cubicBezTo>
                  <a:cubicBezTo>
                    <a:pt x="26130" y="4702"/>
                    <a:pt x="26162" y="4644"/>
                    <a:pt x="26204" y="4593"/>
                  </a:cubicBezTo>
                  <a:cubicBezTo>
                    <a:pt x="26246" y="4692"/>
                    <a:pt x="26630" y="4750"/>
                    <a:pt x="26535" y="5035"/>
                  </a:cubicBezTo>
                  <a:cubicBezTo>
                    <a:pt x="26515" y="5063"/>
                    <a:pt x="26487" y="5082"/>
                    <a:pt x="26454" y="5096"/>
                  </a:cubicBezTo>
                  <a:cubicBezTo>
                    <a:pt x="26807" y="5443"/>
                    <a:pt x="27140" y="5805"/>
                    <a:pt x="27453" y="6183"/>
                  </a:cubicBezTo>
                  <a:lnTo>
                    <a:pt x="27588" y="5977"/>
                  </a:lnTo>
                  <a:lnTo>
                    <a:pt x="27544" y="6292"/>
                  </a:lnTo>
                  <a:cubicBezTo>
                    <a:pt x="27546" y="6294"/>
                    <a:pt x="27546" y="6294"/>
                    <a:pt x="27548" y="6297"/>
                  </a:cubicBezTo>
                  <a:lnTo>
                    <a:pt x="27975" y="6032"/>
                  </a:lnTo>
                  <a:lnTo>
                    <a:pt x="27975" y="6032"/>
                  </a:lnTo>
                  <a:cubicBezTo>
                    <a:pt x="27778" y="6248"/>
                    <a:pt x="27801" y="6477"/>
                    <a:pt x="27963" y="6519"/>
                  </a:cubicBezTo>
                  <a:lnTo>
                    <a:pt x="28198" y="6046"/>
                  </a:lnTo>
                  <a:lnTo>
                    <a:pt x="28198" y="6046"/>
                  </a:lnTo>
                  <a:cubicBezTo>
                    <a:pt x="28232" y="6127"/>
                    <a:pt x="28072" y="6540"/>
                    <a:pt x="27938" y="6790"/>
                  </a:cubicBezTo>
                  <a:cubicBezTo>
                    <a:pt x="27956" y="6816"/>
                    <a:pt x="27975" y="6841"/>
                    <a:pt x="27994" y="6867"/>
                  </a:cubicBezTo>
                  <a:lnTo>
                    <a:pt x="28214" y="6762"/>
                  </a:lnTo>
                  <a:lnTo>
                    <a:pt x="28214" y="6762"/>
                  </a:lnTo>
                  <a:cubicBezTo>
                    <a:pt x="28225" y="6876"/>
                    <a:pt x="28172" y="6946"/>
                    <a:pt x="28100" y="7011"/>
                  </a:cubicBezTo>
                  <a:cubicBezTo>
                    <a:pt x="28520" y="7583"/>
                    <a:pt x="28898" y="8186"/>
                    <a:pt x="29238" y="8809"/>
                  </a:cubicBezTo>
                  <a:cubicBezTo>
                    <a:pt x="29266" y="8816"/>
                    <a:pt x="29294" y="8830"/>
                    <a:pt x="29320" y="8851"/>
                  </a:cubicBezTo>
                  <a:cubicBezTo>
                    <a:pt x="29296" y="8777"/>
                    <a:pt x="29276" y="8677"/>
                    <a:pt x="29241" y="8605"/>
                  </a:cubicBezTo>
                  <a:lnTo>
                    <a:pt x="29241" y="8605"/>
                  </a:lnTo>
                  <a:cubicBezTo>
                    <a:pt x="29285" y="8651"/>
                    <a:pt x="29321" y="8674"/>
                    <a:pt x="29350" y="8674"/>
                  </a:cubicBezTo>
                  <a:cubicBezTo>
                    <a:pt x="29372" y="8674"/>
                    <a:pt x="29389" y="8661"/>
                    <a:pt x="29403" y="8636"/>
                  </a:cubicBezTo>
                  <a:lnTo>
                    <a:pt x="29368" y="8522"/>
                  </a:lnTo>
                  <a:lnTo>
                    <a:pt x="29623" y="8738"/>
                  </a:lnTo>
                  <a:cubicBezTo>
                    <a:pt x="29653" y="8974"/>
                    <a:pt x="29644" y="9224"/>
                    <a:pt x="29746" y="9496"/>
                  </a:cubicBezTo>
                  <a:cubicBezTo>
                    <a:pt x="29642" y="9354"/>
                    <a:pt x="29542" y="9262"/>
                    <a:pt x="29447" y="9208"/>
                  </a:cubicBezTo>
                  <a:lnTo>
                    <a:pt x="29447" y="9208"/>
                  </a:lnTo>
                  <a:cubicBezTo>
                    <a:pt x="29533" y="9375"/>
                    <a:pt x="29614" y="9542"/>
                    <a:pt x="29693" y="9711"/>
                  </a:cubicBezTo>
                  <a:cubicBezTo>
                    <a:pt x="29695" y="9707"/>
                    <a:pt x="29700" y="9704"/>
                    <a:pt x="29702" y="9700"/>
                  </a:cubicBezTo>
                  <a:cubicBezTo>
                    <a:pt x="29704" y="9714"/>
                    <a:pt x="29704" y="9727"/>
                    <a:pt x="29704" y="9739"/>
                  </a:cubicBezTo>
                  <a:cubicBezTo>
                    <a:pt x="29834" y="10015"/>
                    <a:pt x="29955" y="10291"/>
                    <a:pt x="30066" y="10571"/>
                  </a:cubicBezTo>
                  <a:lnTo>
                    <a:pt x="30126" y="10421"/>
                  </a:lnTo>
                  <a:lnTo>
                    <a:pt x="30126" y="10421"/>
                  </a:lnTo>
                  <a:cubicBezTo>
                    <a:pt x="30117" y="10479"/>
                    <a:pt x="30096" y="10548"/>
                    <a:pt x="30087" y="10620"/>
                  </a:cubicBezTo>
                  <a:cubicBezTo>
                    <a:pt x="30101" y="10655"/>
                    <a:pt x="30112" y="10687"/>
                    <a:pt x="30126" y="10722"/>
                  </a:cubicBezTo>
                  <a:cubicBezTo>
                    <a:pt x="30140" y="10682"/>
                    <a:pt x="30162" y="10669"/>
                    <a:pt x="30187" y="10669"/>
                  </a:cubicBezTo>
                  <a:cubicBezTo>
                    <a:pt x="30235" y="10669"/>
                    <a:pt x="30294" y="10713"/>
                    <a:pt x="30342" y="10713"/>
                  </a:cubicBezTo>
                  <a:cubicBezTo>
                    <a:pt x="30384" y="10713"/>
                    <a:pt x="30417" y="10678"/>
                    <a:pt x="30421" y="10543"/>
                  </a:cubicBezTo>
                  <a:cubicBezTo>
                    <a:pt x="30400" y="10523"/>
                    <a:pt x="30384" y="10499"/>
                    <a:pt x="30370" y="10474"/>
                  </a:cubicBezTo>
                  <a:lnTo>
                    <a:pt x="30342" y="10499"/>
                  </a:lnTo>
                  <a:lnTo>
                    <a:pt x="30309" y="10333"/>
                  </a:lnTo>
                  <a:lnTo>
                    <a:pt x="30316" y="10333"/>
                  </a:lnTo>
                  <a:cubicBezTo>
                    <a:pt x="30263" y="10134"/>
                    <a:pt x="30255" y="9902"/>
                    <a:pt x="30166" y="9902"/>
                  </a:cubicBezTo>
                  <a:cubicBezTo>
                    <a:pt x="30160" y="9902"/>
                    <a:pt x="30153" y="9903"/>
                    <a:pt x="30145" y="9906"/>
                  </a:cubicBezTo>
                  <a:lnTo>
                    <a:pt x="30177" y="10015"/>
                  </a:lnTo>
                  <a:cubicBezTo>
                    <a:pt x="30121" y="9938"/>
                    <a:pt x="30089" y="9918"/>
                    <a:pt x="30067" y="9918"/>
                  </a:cubicBezTo>
                  <a:cubicBezTo>
                    <a:pt x="30042" y="9918"/>
                    <a:pt x="30032" y="9947"/>
                    <a:pt x="30015" y="9947"/>
                  </a:cubicBezTo>
                  <a:cubicBezTo>
                    <a:pt x="29992" y="9947"/>
                    <a:pt x="29957" y="9893"/>
                    <a:pt x="29855" y="9642"/>
                  </a:cubicBezTo>
                  <a:lnTo>
                    <a:pt x="29855" y="9642"/>
                  </a:lnTo>
                  <a:cubicBezTo>
                    <a:pt x="29884" y="9672"/>
                    <a:pt x="29908" y="9684"/>
                    <a:pt x="29929" y="9684"/>
                  </a:cubicBezTo>
                  <a:cubicBezTo>
                    <a:pt x="30020" y="9684"/>
                    <a:pt x="30049" y="9445"/>
                    <a:pt x="30133" y="9445"/>
                  </a:cubicBezTo>
                  <a:cubicBezTo>
                    <a:pt x="30173" y="9445"/>
                    <a:pt x="30226" y="9499"/>
                    <a:pt x="30305" y="9660"/>
                  </a:cubicBezTo>
                  <a:lnTo>
                    <a:pt x="30289" y="10098"/>
                  </a:lnTo>
                  <a:cubicBezTo>
                    <a:pt x="30507" y="10264"/>
                    <a:pt x="30658" y="10455"/>
                    <a:pt x="30782" y="10455"/>
                  </a:cubicBezTo>
                  <a:cubicBezTo>
                    <a:pt x="30789" y="10455"/>
                    <a:pt x="30795" y="10454"/>
                    <a:pt x="30801" y="10453"/>
                  </a:cubicBezTo>
                  <a:cubicBezTo>
                    <a:pt x="30578" y="9929"/>
                    <a:pt x="30335" y="9415"/>
                    <a:pt x="30068" y="8905"/>
                  </a:cubicBezTo>
                  <a:cubicBezTo>
                    <a:pt x="29994" y="8888"/>
                    <a:pt x="29922" y="8860"/>
                    <a:pt x="29855" y="8823"/>
                  </a:cubicBezTo>
                  <a:lnTo>
                    <a:pt x="29855" y="8823"/>
                  </a:lnTo>
                  <a:cubicBezTo>
                    <a:pt x="29867" y="8923"/>
                    <a:pt x="29848" y="8990"/>
                    <a:pt x="29799" y="9041"/>
                  </a:cubicBezTo>
                  <a:cubicBezTo>
                    <a:pt x="29804" y="8956"/>
                    <a:pt x="29762" y="8796"/>
                    <a:pt x="29735" y="8670"/>
                  </a:cubicBezTo>
                  <a:cubicBezTo>
                    <a:pt x="29728" y="8650"/>
                    <a:pt x="29723" y="8631"/>
                    <a:pt x="29721" y="8612"/>
                  </a:cubicBezTo>
                  <a:cubicBezTo>
                    <a:pt x="29708" y="8543"/>
                    <a:pt x="29702" y="8495"/>
                    <a:pt x="29719" y="8495"/>
                  </a:cubicBezTo>
                  <a:cubicBezTo>
                    <a:pt x="29723" y="8495"/>
                    <a:pt x="29728" y="8498"/>
                    <a:pt x="29735" y="8503"/>
                  </a:cubicBezTo>
                  <a:cubicBezTo>
                    <a:pt x="29742" y="8499"/>
                    <a:pt x="29751" y="8496"/>
                    <a:pt x="29758" y="8492"/>
                  </a:cubicBezTo>
                  <a:lnTo>
                    <a:pt x="29644" y="8174"/>
                  </a:lnTo>
                  <a:lnTo>
                    <a:pt x="29684" y="8195"/>
                  </a:lnTo>
                  <a:cubicBezTo>
                    <a:pt x="29656" y="8146"/>
                    <a:pt x="29628" y="8098"/>
                    <a:pt x="29600" y="8051"/>
                  </a:cubicBezTo>
                  <a:cubicBezTo>
                    <a:pt x="29589" y="8079"/>
                    <a:pt x="29589" y="8112"/>
                    <a:pt x="29600" y="8142"/>
                  </a:cubicBezTo>
                  <a:cubicBezTo>
                    <a:pt x="29526" y="8123"/>
                    <a:pt x="29538" y="8075"/>
                    <a:pt x="29579" y="8014"/>
                  </a:cubicBezTo>
                  <a:cubicBezTo>
                    <a:pt x="29547" y="7956"/>
                    <a:pt x="29512" y="7901"/>
                    <a:pt x="29480" y="7843"/>
                  </a:cubicBezTo>
                  <a:cubicBezTo>
                    <a:pt x="29478" y="7843"/>
                    <a:pt x="29477" y="7843"/>
                    <a:pt x="29476" y="7843"/>
                  </a:cubicBezTo>
                  <a:cubicBezTo>
                    <a:pt x="29437" y="7843"/>
                    <a:pt x="29411" y="7898"/>
                    <a:pt x="29375" y="7898"/>
                  </a:cubicBezTo>
                  <a:cubicBezTo>
                    <a:pt x="29359" y="7898"/>
                    <a:pt x="29341" y="7887"/>
                    <a:pt x="29320" y="7857"/>
                  </a:cubicBezTo>
                  <a:cubicBezTo>
                    <a:pt x="29322" y="7774"/>
                    <a:pt x="29353" y="7730"/>
                    <a:pt x="29397" y="7730"/>
                  </a:cubicBezTo>
                  <a:cubicBezTo>
                    <a:pt x="29402" y="7730"/>
                    <a:pt x="29407" y="7730"/>
                    <a:pt x="29412" y="7731"/>
                  </a:cubicBezTo>
                  <a:cubicBezTo>
                    <a:pt x="28977" y="7008"/>
                    <a:pt x="28501" y="6310"/>
                    <a:pt x="27987" y="5643"/>
                  </a:cubicBezTo>
                  <a:cubicBezTo>
                    <a:pt x="27961" y="5652"/>
                    <a:pt x="27936" y="5680"/>
                    <a:pt x="27901" y="5766"/>
                  </a:cubicBezTo>
                  <a:cubicBezTo>
                    <a:pt x="27829" y="5747"/>
                    <a:pt x="27838" y="5631"/>
                    <a:pt x="27887" y="5513"/>
                  </a:cubicBezTo>
                  <a:cubicBezTo>
                    <a:pt x="27873" y="5492"/>
                    <a:pt x="27854" y="5471"/>
                    <a:pt x="27838" y="5453"/>
                  </a:cubicBezTo>
                  <a:cubicBezTo>
                    <a:pt x="27803" y="5539"/>
                    <a:pt x="27743" y="5552"/>
                    <a:pt x="27675" y="5552"/>
                  </a:cubicBezTo>
                  <a:cubicBezTo>
                    <a:pt x="27647" y="5552"/>
                    <a:pt x="27618" y="5549"/>
                    <a:pt x="27589" y="5549"/>
                  </a:cubicBezTo>
                  <a:cubicBezTo>
                    <a:pt x="27489" y="5549"/>
                    <a:pt x="27389" y="5574"/>
                    <a:pt x="27335" y="5796"/>
                  </a:cubicBezTo>
                  <a:cubicBezTo>
                    <a:pt x="27379" y="5467"/>
                    <a:pt x="27544" y="5369"/>
                    <a:pt x="27704" y="5281"/>
                  </a:cubicBezTo>
                  <a:cubicBezTo>
                    <a:pt x="26962" y="4356"/>
                    <a:pt x="26148" y="3494"/>
                    <a:pt x="25267" y="2701"/>
                  </a:cubicBezTo>
                  <a:cubicBezTo>
                    <a:pt x="24625" y="2272"/>
                    <a:pt x="23951" y="1894"/>
                    <a:pt x="23248" y="1570"/>
                  </a:cubicBezTo>
                  <a:cubicBezTo>
                    <a:pt x="23086" y="1646"/>
                    <a:pt x="23016" y="1632"/>
                    <a:pt x="22815" y="1820"/>
                  </a:cubicBezTo>
                  <a:lnTo>
                    <a:pt x="22995" y="1456"/>
                  </a:lnTo>
                  <a:cubicBezTo>
                    <a:pt x="22309" y="1152"/>
                    <a:pt x="21602" y="897"/>
                    <a:pt x="20881" y="691"/>
                  </a:cubicBezTo>
                  <a:lnTo>
                    <a:pt x="20881" y="691"/>
                  </a:lnTo>
                  <a:cubicBezTo>
                    <a:pt x="20911" y="832"/>
                    <a:pt x="20916" y="928"/>
                    <a:pt x="20942" y="1013"/>
                  </a:cubicBezTo>
                  <a:cubicBezTo>
                    <a:pt x="20886" y="870"/>
                    <a:pt x="20829" y="797"/>
                    <a:pt x="20787" y="797"/>
                  </a:cubicBezTo>
                  <a:cubicBezTo>
                    <a:pt x="20757" y="797"/>
                    <a:pt x="20734" y="831"/>
                    <a:pt x="20723" y="900"/>
                  </a:cubicBezTo>
                  <a:lnTo>
                    <a:pt x="20723" y="900"/>
                  </a:lnTo>
                  <a:cubicBezTo>
                    <a:pt x="20730" y="755"/>
                    <a:pt x="20691" y="678"/>
                    <a:pt x="20629" y="621"/>
                  </a:cubicBezTo>
                  <a:cubicBezTo>
                    <a:pt x="20559" y="603"/>
                    <a:pt x="20492" y="584"/>
                    <a:pt x="20425" y="566"/>
                  </a:cubicBezTo>
                  <a:lnTo>
                    <a:pt x="20425" y="566"/>
                  </a:lnTo>
                  <a:lnTo>
                    <a:pt x="20501" y="740"/>
                  </a:lnTo>
                  <a:cubicBezTo>
                    <a:pt x="20466" y="726"/>
                    <a:pt x="20415" y="628"/>
                    <a:pt x="20364" y="550"/>
                  </a:cubicBezTo>
                  <a:cubicBezTo>
                    <a:pt x="20246" y="519"/>
                    <a:pt x="20125" y="492"/>
                    <a:pt x="20005" y="464"/>
                  </a:cubicBezTo>
                  <a:cubicBezTo>
                    <a:pt x="19989" y="487"/>
                    <a:pt x="19972" y="510"/>
                    <a:pt x="19952" y="540"/>
                  </a:cubicBezTo>
                  <a:cubicBezTo>
                    <a:pt x="19910" y="510"/>
                    <a:pt x="19873" y="473"/>
                    <a:pt x="19850" y="427"/>
                  </a:cubicBezTo>
                  <a:cubicBezTo>
                    <a:pt x="18551" y="141"/>
                    <a:pt x="17213" y="1"/>
                    <a:pt x="158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52" name="Google Shape;8652;p45"/>
            <p:cNvSpPr/>
            <p:nvPr/>
          </p:nvSpPr>
          <p:spPr>
            <a:xfrm>
              <a:off x="4829025" y="1817175"/>
              <a:ext cx="94950" cy="109350"/>
            </a:xfrm>
            <a:custGeom>
              <a:avLst/>
              <a:gdLst/>
              <a:ahLst/>
              <a:cxnLst/>
              <a:rect l="l" t="t" r="r" b="b"/>
              <a:pathLst>
                <a:path w="3798" h="4374" extrusionOk="0">
                  <a:moveTo>
                    <a:pt x="3601" y="0"/>
                  </a:moveTo>
                  <a:cubicBezTo>
                    <a:pt x="3552" y="31"/>
                    <a:pt x="3503" y="58"/>
                    <a:pt x="3455" y="91"/>
                  </a:cubicBezTo>
                  <a:cubicBezTo>
                    <a:pt x="3478" y="107"/>
                    <a:pt x="3501" y="121"/>
                    <a:pt x="3524" y="133"/>
                  </a:cubicBezTo>
                  <a:lnTo>
                    <a:pt x="3288" y="469"/>
                  </a:lnTo>
                  <a:lnTo>
                    <a:pt x="3230" y="242"/>
                  </a:lnTo>
                  <a:cubicBezTo>
                    <a:pt x="2342" y="835"/>
                    <a:pt x="1537" y="1544"/>
                    <a:pt x="837" y="2351"/>
                  </a:cubicBezTo>
                  <a:cubicBezTo>
                    <a:pt x="740" y="2530"/>
                    <a:pt x="647" y="2708"/>
                    <a:pt x="557" y="2887"/>
                  </a:cubicBezTo>
                  <a:cubicBezTo>
                    <a:pt x="615" y="2984"/>
                    <a:pt x="680" y="3098"/>
                    <a:pt x="719" y="3153"/>
                  </a:cubicBezTo>
                  <a:lnTo>
                    <a:pt x="571" y="3149"/>
                  </a:lnTo>
                  <a:lnTo>
                    <a:pt x="538" y="2975"/>
                  </a:lnTo>
                  <a:lnTo>
                    <a:pt x="522" y="2958"/>
                  </a:lnTo>
                  <a:cubicBezTo>
                    <a:pt x="325" y="3360"/>
                    <a:pt x="151" y="3770"/>
                    <a:pt x="0" y="4187"/>
                  </a:cubicBezTo>
                  <a:cubicBezTo>
                    <a:pt x="74" y="4325"/>
                    <a:pt x="126" y="4373"/>
                    <a:pt x="168" y="4373"/>
                  </a:cubicBezTo>
                  <a:cubicBezTo>
                    <a:pt x="265" y="4373"/>
                    <a:pt x="310" y="4116"/>
                    <a:pt x="442" y="4116"/>
                  </a:cubicBezTo>
                  <a:cubicBezTo>
                    <a:pt x="448" y="4116"/>
                    <a:pt x="455" y="4116"/>
                    <a:pt x="462" y="4118"/>
                  </a:cubicBezTo>
                  <a:lnTo>
                    <a:pt x="293" y="3557"/>
                  </a:lnTo>
                  <a:lnTo>
                    <a:pt x="550" y="3712"/>
                  </a:lnTo>
                  <a:cubicBezTo>
                    <a:pt x="645" y="3960"/>
                    <a:pt x="348" y="3677"/>
                    <a:pt x="485" y="4090"/>
                  </a:cubicBezTo>
                  <a:cubicBezTo>
                    <a:pt x="606" y="3791"/>
                    <a:pt x="738" y="3494"/>
                    <a:pt x="886" y="3197"/>
                  </a:cubicBezTo>
                  <a:cubicBezTo>
                    <a:pt x="877" y="3118"/>
                    <a:pt x="863" y="3028"/>
                    <a:pt x="840" y="2924"/>
                  </a:cubicBezTo>
                  <a:lnTo>
                    <a:pt x="728" y="2903"/>
                  </a:lnTo>
                  <a:lnTo>
                    <a:pt x="1009" y="2365"/>
                  </a:lnTo>
                  <a:lnTo>
                    <a:pt x="974" y="2316"/>
                  </a:lnTo>
                  <a:cubicBezTo>
                    <a:pt x="1027" y="2230"/>
                    <a:pt x="1107" y="2209"/>
                    <a:pt x="1194" y="2209"/>
                  </a:cubicBezTo>
                  <a:cubicBezTo>
                    <a:pt x="1282" y="2209"/>
                    <a:pt x="1377" y="2230"/>
                    <a:pt x="1462" y="2230"/>
                  </a:cubicBezTo>
                  <a:cubicBezTo>
                    <a:pt x="1507" y="2230"/>
                    <a:pt x="1550" y="2224"/>
                    <a:pt x="1586" y="2205"/>
                  </a:cubicBezTo>
                  <a:lnTo>
                    <a:pt x="1653" y="2138"/>
                  </a:lnTo>
                  <a:cubicBezTo>
                    <a:pt x="1686" y="2080"/>
                    <a:pt x="1702" y="2013"/>
                    <a:pt x="1704" y="1945"/>
                  </a:cubicBezTo>
                  <a:cubicBezTo>
                    <a:pt x="1670" y="1874"/>
                    <a:pt x="1653" y="1816"/>
                    <a:pt x="1704" y="1795"/>
                  </a:cubicBezTo>
                  <a:cubicBezTo>
                    <a:pt x="1707" y="1846"/>
                    <a:pt x="1707" y="1894"/>
                    <a:pt x="1704" y="1945"/>
                  </a:cubicBezTo>
                  <a:cubicBezTo>
                    <a:pt x="1718" y="1973"/>
                    <a:pt x="1737" y="2006"/>
                    <a:pt x="1753" y="2040"/>
                  </a:cubicBezTo>
                  <a:cubicBezTo>
                    <a:pt x="2337" y="1475"/>
                    <a:pt x="2975" y="967"/>
                    <a:pt x="3659" y="529"/>
                  </a:cubicBezTo>
                  <a:lnTo>
                    <a:pt x="3626" y="404"/>
                  </a:lnTo>
                  <a:lnTo>
                    <a:pt x="3700" y="503"/>
                  </a:lnTo>
                  <a:cubicBezTo>
                    <a:pt x="3733" y="483"/>
                    <a:pt x="3765" y="464"/>
                    <a:pt x="3798" y="446"/>
                  </a:cubicBezTo>
                  <a:cubicBezTo>
                    <a:pt x="3712" y="306"/>
                    <a:pt x="3645" y="158"/>
                    <a:pt x="360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53" name="Google Shape;8653;p45"/>
            <p:cNvSpPr/>
            <p:nvPr/>
          </p:nvSpPr>
          <p:spPr>
            <a:xfrm>
              <a:off x="4828375" y="1921850"/>
              <a:ext cx="1725" cy="2100"/>
            </a:xfrm>
            <a:custGeom>
              <a:avLst/>
              <a:gdLst/>
              <a:ahLst/>
              <a:cxnLst/>
              <a:rect l="l" t="t" r="r" b="b"/>
              <a:pathLst>
                <a:path w="69" h="84" extrusionOk="0">
                  <a:moveTo>
                    <a:pt x="24" y="0"/>
                  </a:moveTo>
                  <a:cubicBezTo>
                    <a:pt x="15" y="23"/>
                    <a:pt x="8" y="42"/>
                    <a:pt x="1" y="65"/>
                  </a:cubicBezTo>
                  <a:cubicBezTo>
                    <a:pt x="22" y="74"/>
                    <a:pt x="45" y="81"/>
                    <a:pt x="68" y="84"/>
                  </a:cubicBezTo>
                  <a:cubicBezTo>
                    <a:pt x="52" y="53"/>
                    <a:pt x="38" y="26"/>
                    <a:pt x="2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54" name="Google Shape;8654;p45"/>
            <p:cNvSpPr/>
            <p:nvPr/>
          </p:nvSpPr>
          <p:spPr>
            <a:xfrm>
              <a:off x="5123375" y="2218925"/>
              <a:ext cx="17300" cy="33275"/>
            </a:xfrm>
            <a:custGeom>
              <a:avLst/>
              <a:gdLst/>
              <a:ahLst/>
              <a:cxnLst/>
              <a:rect l="l" t="t" r="r" b="b"/>
              <a:pathLst>
                <a:path w="692" h="1331" extrusionOk="0">
                  <a:moveTo>
                    <a:pt x="75" y="0"/>
                  </a:moveTo>
                  <a:cubicBezTo>
                    <a:pt x="63" y="183"/>
                    <a:pt x="68" y="469"/>
                    <a:pt x="1" y="538"/>
                  </a:cubicBezTo>
                  <a:cubicBezTo>
                    <a:pt x="96" y="605"/>
                    <a:pt x="184" y="668"/>
                    <a:pt x="267" y="728"/>
                  </a:cubicBezTo>
                  <a:cubicBezTo>
                    <a:pt x="280" y="733"/>
                    <a:pt x="293" y="735"/>
                    <a:pt x="306" y="735"/>
                  </a:cubicBezTo>
                  <a:cubicBezTo>
                    <a:pt x="318" y="735"/>
                    <a:pt x="331" y="733"/>
                    <a:pt x="344" y="728"/>
                  </a:cubicBezTo>
                  <a:lnTo>
                    <a:pt x="360" y="798"/>
                  </a:lnTo>
                  <a:cubicBezTo>
                    <a:pt x="434" y="849"/>
                    <a:pt x="504" y="900"/>
                    <a:pt x="569" y="946"/>
                  </a:cubicBezTo>
                  <a:cubicBezTo>
                    <a:pt x="518" y="965"/>
                    <a:pt x="464" y="983"/>
                    <a:pt x="413" y="1004"/>
                  </a:cubicBezTo>
                  <a:lnTo>
                    <a:pt x="444" y="1127"/>
                  </a:lnTo>
                  <a:cubicBezTo>
                    <a:pt x="511" y="1220"/>
                    <a:pt x="564" y="1287"/>
                    <a:pt x="604" y="1331"/>
                  </a:cubicBezTo>
                  <a:cubicBezTo>
                    <a:pt x="631" y="1319"/>
                    <a:pt x="664" y="1308"/>
                    <a:pt x="692" y="1296"/>
                  </a:cubicBezTo>
                  <a:cubicBezTo>
                    <a:pt x="634" y="1064"/>
                    <a:pt x="437" y="547"/>
                    <a:pt x="525" y="339"/>
                  </a:cubicBezTo>
                  <a:lnTo>
                    <a:pt x="358" y="211"/>
                  </a:lnTo>
                  <a:lnTo>
                    <a:pt x="358" y="353"/>
                  </a:lnTo>
                  <a:cubicBezTo>
                    <a:pt x="330" y="279"/>
                    <a:pt x="309" y="214"/>
                    <a:pt x="286" y="158"/>
                  </a:cubicBezTo>
                  <a:cubicBezTo>
                    <a:pt x="221" y="107"/>
                    <a:pt x="149" y="56"/>
                    <a:pt x="7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55" name="Google Shape;8655;p45"/>
            <p:cNvSpPr/>
            <p:nvPr/>
          </p:nvSpPr>
          <p:spPr>
            <a:xfrm>
              <a:off x="5140075" y="2022800"/>
              <a:ext cx="151400" cy="229300"/>
            </a:xfrm>
            <a:custGeom>
              <a:avLst/>
              <a:gdLst/>
              <a:ahLst/>
              <a:cxnLst/>
              <a:rect l="l" t="t" r="r" b="b"/>
              <a:pathLst>
                <a:path w="6056" h="9172" extrusionOk="0">
                  <a:moveTo>
                    <a:pt x="504" y="8450"/>
                  </a:moveTo>
                  <a:lnTo>
                    <a:pt x="765" y="8478"/>
                  </a:lnTo>
                  <a:cubicBezTo>
                    <a:pt x="830" y="8761"/>
                    <a:pt x="541" y="8436"/>
                    <a:pt x="749" y="8916"/>
                  </a:cubicBezTo>
                  <a:cubicBezTo>
                    <a:pt x="643" y="8770"/>
                    <a:pt x="536" y="8624"/>
                    <a:pt x="504" y="8450"/>
                  </a:cubicBezTo>
                  <a:close/>
                  <a:moveTo>
                    <a:pt x="1677" y="0"/>
                  </a:moveTo>
                  <a:lnTo>
                    <a:pt x="1677" y="0"/>
                  </a:lnTo>
                  <a:cubicBezTo>
                    <a:pt x="1537" y="193"/>
                    <a:pt x="1470" y="123"/>
                    <a:pt x="1391" y="327"/>
                  </a:cubicBezTo>
                  <a:cubicBezTo>
                    <a:pt x="1312" y="198"/>
                    <a:pt x="1255" y="168"/>
                    <a:pt x="1206" y="168"/>
                  </a:cubicBezTo>
                  <a:cubicBezTo>
                    <a:pt x="1191" y="168"/>
                    <a:pt x="1176" y="171"/>
                    <a:pt x="1162" y="174"/>
                  </a:cubicBezTo>
                  <a:cubicBezTo>
                    <a:pt x="819" y="3946"/>
                    <a:pt x="497" y="7787"/>
                    <a:pt x="457" y="8555"/>
                  </a:cubicBezTo>
                  <a:lnTo>
                    <a:pt x="369" y="8596"/>
                  </a:lnTo>
                  <a:cubicBezTo>
                    <a:pt x="293" y="8527"/>
                    <a:pt x="165" y="8423"/>
                    <a:pt x="0" y="8295"/>
                  </a:cubicBezTo>
                  <a:lnTo>
                    <a:pt x="0" y="8295"/>
                  </a:lnTo>
                  <a:cubicBezTo>
                    <a:pt x="100" y="8571"/>
                    <a:pt x="109" y="8884"/>
                    <a:pt x="216" y="9060"/>
                  </a:cubicBezTo>
                  <a:cubicBezTo>
                    <a:pt x="230" y="9053"/>
                    <a:pt x="244" y="9048"/>
                    <a:pt x="258" y="9042"/>
                  </a:cubicBezTo>
                  <a:lnTo>
                    <a:pt x="313" y="9081"/>
                  </a:lnTo>
                  <a:cubicBezTo>
                    <a:pt x="293" y="9086"/>
                    <a:pt x="269" y="9093"/>
                    <a:pt x="244" y="9099"/>
                  </a:cubicBezTo>
                  <a:cubicBezTo>
                    <a:pt x="246" y="9104"/>
                    <a:pt x="248" y="9106"/>
                    <a:pt x="251" y="9109"/>
                  </a:cubicBezTo>
                  <a:cubicBezTo>
                    <a:pt x="279" y="9111"/>
                    <a:pt x="316" y="9113"/>
                    <a:pt x="362" y="9113"/>
                  </a:cubicBezTo>
                  <a:lnTo>
                    <a:pt x="443" y="9171"/>
                  </a:lnTo>
                  <a:cubicBezTo>
                    <a:pt x="473" y="9061"/>
                    <a:pt x="462" y="8850"/>
                    <a:pt x="512" y="8850"/>
                  </a:cubicBezTo>
                  <a:cubicBezTo>
                    <a:pt x="536" y="8850"/>
                    <a:pt x="572" y="8897"/>
                    <a:pt x="633" y="9023"/>
                  </a:cubicBezTo>
                  <a:cubicBezTo>
                    <a:pt x="633" y="9044"/>
                    <a:pt x="633" y="9062"/>
                    <a:pt x="631" y="9083"/>
                  </a:cubicBezTo>
                  <a:cubicBezTo>
                    <a:pt x="765" y="9051"/>
                    <a:pt x="888" y="8986"/>
                    <a:pt x="993" y="8895"/>
                  </a:cubicBezTo>
                  <a:cubicBezTo>
                    <a:pt x="974" y="8895"/>
                    <a:pt x="965" y="8831"/>
                    <a:pt x="963" y="8705"/>
                  </a:cubicBezTo>
                  <a:cubicBezTo>
                    <a:pt x="2518" y="7903"/>
                    <a:pt x="3874" y="6767"/>
                    <a:pt x="4938" y="5379"/>
                  </a:cubicBezTo>
                  <a:cubicBezTo>
                    <a:pt x="5386" y="4739"/>
                    <a:pt x="5761" y="4048"/>
                    <a:pt x="6056" y="3325"/>
                  </a:cubicBezTo>
                  <a:cubicBezTo>
                    <a:pt x="5949" y="3167"/>
                    <a:pt x="5838" y="2970"/>
                    <a:pt x="5720" y="2854"/>
                  </a:cubicBezTo>
                  <a:cubicBezTo>
                    <a:pt x="5680" y="2963"/>
                    <a:pt x="5641" y="3072"/>
                    <a:pt x="5597" y="3181"/>
                  </a:cubicBezTo>
                  <a:cubicBezTo>
                    <a:pt x="5590" y="3292"/>
                    <a:pt x="5557" y="3367"/>
                    <a:pt x="5553" y="3482"/>
                  </a:cubicBezTo>
                  <a:lnTo>
                    <a:pt x="5516" y="3390"/>
                  </a:lnTo>
                  <a:cubicBezTo>
                    <a:pt x="5258" y="3999"/>
                    <a:pt x="4943" y="4586"/>
                    <a:pt x="4579" y="5140"/>
                  </a:cubicBezTo>
                  <a:cubicBezTo>
                    <a:pt x="3635" y="6457"/>
                    <a:pt x="2402" y="7539"/>
                    <a:pt x="972" y="8304"/>
                  </a:cubicBezTo>
                  <a:cubicBezTo>
                    <a:pt x="1030" y="6939"/>
                    <a:pt x="1357" y="3424"/>
                    <a:pt x="167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56" name="Google Shape;8656;p45"/>
            <p:cNvSpPr/>
            <p:nvPr/>
          </p:nvSpPr>
          <p:spPr>
            <a:xfrm>
              <a:off x="4837600" y="1924150"/>
              <a:ext cx="1475" cy="3050"/>
            </a:xfrm>
            <a:custGeom>
              <a:avLst/>
              <a:gdLst/>
              <a:ahLst/>
              <a:cxnLst/>
              <a:rect l="l" t="t" r="r" b="b"/>
              <a:pathLst>
                <a:path w="59" h="122" extrusionOk="0">
                  <a:moveTo>
                    <a:pt x="13" y="1"/>
                  </a:moveTo>
                  <a:cubicBezTo>
                    <a:pt x="9" y="1"/>
                    <a:pt x="5" y="2"/>
                    <a:pt x="1" y="3"/>
                  </a:cubicBezTo>
                  <a:cubicBezTo>
                    <a:pt x="10" y="43"/>
                    <a:pt x="19" y="82"/>
                    <a:pt x="24" y="121"/>
                  </a:cubicBezTo>
                  <a:cubicBezTo>
                    <a:pt x="35" y="89"/>
                    <a:pt x="45" y="59"/>
                    <a:pt x="59" y="26"/>
                  </a:cubicBezTo>
                  <a:cubicBezTo>
                    <a:pt x="42" y="10"/>
                    <a:pt x="27" y="1"/>
                    <a:pt x="1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57" name="Google Shape;8657;p45"/>
            <p:cNvSpPr/>
            <p:nvPr/>
          </p:nvSpPr>
          <p:spPr>
            <a:xfrm>
              <a:off x="5046350" y="2175450"/>
              <a:ext cx="6000" cy="5775"/>
            </a:xfrm>
            <a:custGeom>
              <a:avLst/>
              <a:gdLst/>
              <a:ahLst/>
              <a:cxnLst/>
              <a:rect l="l" t="t" r="r" b="b"/>
              <a:pathLst>
                <a:path w="240" h="231" extrusionOk="0">
                  <a:moveTo>
                    <a:pt x="61" y="0"/>
                  </a:moveTo>
                  <a:cubicBezTo>
                    <a:pt x="38" y="0"/>
                    <a:pt x="18" y="18"/>
                    <a:pt x="1" y="59"/>
                  </a:cubicBezTo>
                  <a:lnTo>
                    <a:pt x="240" y="230"/>
                  </a:lnTo>
                  <a:cubicBezTo>
                    <a:pt x="175" y="97"/>
                    <a:pt x="112" y="0"/>
                    <a:pt x="6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58" name="Google Shape;8658;p45"/>
            <p:cNvSpPr/>
            <p:nvPr/>
          </p:nvSpPr>
          <p:spPr>
            <a:xfrm>
              <a:off x="5039050" y="2160000"/>
              <a:ext cx="6700" cy="16525"/>
            </a:xfrm>
            <a:custGeom>
              <a:avLst/>
              <a:gdLst/>
              <a:ahLst/>
              <a:cxnLst/>
              <a:rect l="l" t="t" r="r" b="b"/>
              <a:pathLst>
                <a:path w="268" h="661" extrusionOk="0">
                  <a:moveTo>
                    <a:pt x="103" y="1"/>
                  </a:moveTo>
                  <a:cubicBezTo>
                    <a:pt x="71" y="1"/>
                    <a:pt x="51" y="77"/>
                    <a:pt x="14" y="77"/>
                  </a:cubicBezTo>
                  <a:cubicBezTo>
                    <a:pt x="10" y="77"/>
                    <a:pt x="5" y="76"/>
                    <a:pt x="1" y="74"/>
                  </a:cubicBezTo>
                  <a:lnTo>
                    <a:pt x="1" y="74"/>
                  </a:lnTo>
                  <a:cubicBezTo>
                    <a:pt x="52" y="276"/>
                    <a:pt x="93" y="431"/>
                    <a:pt x="124" y="554"/>
                  </a:cubicBezTo>
                  <a:lnTo>
                    <a:pt x="267" y="660"/>
                  </a:lnTo>
                  <a:lnTo>
                    <a:pt x="184" y="127"/>
                  </a:lnTo>
                  <a:cubicBezTo>
                    <a:pt x="147" y="30"/>
                    <a:pt x="122" y="1"/>
                    <a:pt x="10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59" name="Google Shape;8659;p45"/>
            <p:cNvSpPr/>
            <p:nvPr/>
          </p:nvSpPr>
          <p:spPr>
            <a:xfrm>
              <a:off x="5019925" y="2144575"/>
              <a:ext cx="11400" cy="9700"/>
            </a:xfrm>
            <a:custGeom>
              <a:avLst/>
              <a:gdLst/>
              <a:ahLst/>
              <a:cxnLst/>
              <a:rect l="l" t="t" r="r" b="b"/>
              <a:pathLst>
                <a:path w="456" h="388" extrusionOk="0">
                  <a:moveTo>
                    <a:pt x="36" y="0"/>
                  </a:moveTo>
                  <a:lnTo>
                    <a:pt x="1" y="46"/>
                  </a:lnTo>
                  <a:lnTo>
                    <a:pt x="251" y="387"/>
                  </a:lnTo>
                  <a:cubicBezTo>
                    <a:pt x="286" y="339"/>
                    <a:pt x="365" y="320"/>
                    <a:pt x="455" y="294"/>
                  </a:cubicBezTo>
                  <a:lnTo>
                    <a:pt x="36"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60" name="Google Shape;8660;p45"/>
            <p:cNvSpPr/>
            <p:nvPr/>
          </p:nvSpPr>
          <p:spPr>
            <a:xfrm>
              <a:off x="4987250" y="2125575"/>
              <a:ext cx="51600" cy="45625"/>
            </a:xfrm>
            <a:custGeom>
              <a:avLst/>
              <a:gdLst/>
              <a:ahLst/>
              <a:cxnLst/>
              <a:rect l="l" t="t" r="r" b="b"/>
              <a:pathLst>
                <a:path w="2064" h="1825" extrusionOk="0">
                  <a:moveTo>
                    <a:pt x="169" y="1"/>
                  </a:moveTo>
                  <a:cubicBezTo>
                    <a:pt x="65" y="1"/>
                    <a:pt x="150" y="350"/>
                    <a:pt x="4" y="350"/>
                  </a:cubicBezTo>
                  <a:cubicBezTo>
                    <a:pt x="3" y="350"/>
                    <a:pt x="1" y="350"/>
                    <a:pt x="0" y="350"/>
                  </a:cubicBezTo>
                  <a:lnTo>
                    <a:pt x="0" y="350"/>
                  </a:lnTo>
                  <a:cubicBezTo>
                    <a:pt x="645" y="813"/>
                    <a:pt x="1289" y="1277"/>
                    <a:pt x="1910" y="1724"/>
                  </a:cubicBezTo>
                  <a:cubicBezTo>
                    <a:pt x="1911" y="1724"/>
                    <a:pt x="1912" y="1724"/>
                    <a:pt x="1913" y="1724"/>
                  </a:cubicBezTo>
                  <a:cubicBezTo>
                    <a:pt x="1922" y="1724"/>
                    <a:pt x="1935" y="1737"/>
                    <a:pt x="1950" y="1755"/>
                  </a:cubicBezTo>
                  <a:lnTo>
                    <a:pt x="2047" y="1824"/>
                  </a:lnTo>
                  <a:cubicBezTo>
                    <a:pt x="2059" y="1806"/>
                    <a:pt x="2063" y="1785"/>
                    <a:pt x="2061" y="1764"/>
                  </a:cubicBezTo>
                  <a:cubicBezTo>
                    <a:pt x="1957" y="1553"/>
                    <a:pt x="1853" y="1349"/>
                    <a:pt x="1778" y="1249"/>
                  </a:cubicBezTo>
                  <a:lnTo>
                    <a:pt x="1776" y="1312"/>
                  </a:lnTo>
                  <a:cubicBezTo>
                    <a:pt x="1586" y="1275"/>
                    <a:pt x="1428" y="1092"/>
                    <a:pt x="1254" y="700"/>
                  </a:cubicBezTo>
                  <a:lnTo>
                    <a:pt x="1018" y="533"/>
                  </a:lnTo>
                  <a:lnTo>
                    <a:pt x="930" y="883"/>
                  </a:lnTo>
                  <a:cubicBezTo>
                    <a:pt x="926" y="884"/>
                    <a:pt x="922" y="885"/>
                    <a:pt x="918" y="885"/>
                  </a:cubicBezTo>
                  <a:cubicBezTo>
                    <a:pt x="845" y="885"/>
                    <a:pt x="750" y="628"/>
                    <a:pt x="724" y="405"/>
                  </a:cubicBezTo>
                  <a:cubicBezTo>
                    <a:pt x="699" y="453"/>
                    <a:pt x="670" y="470"/>
                    <a:pt x="639" y="470"/>
                  </a:cubicBezTo>
                  <a:cubicBezTo>
                    <a:pt x="558" y="470"/>
                    <a:pt x="461" y="351"/>
                    <a:pt x="377" y="351"/>
                  </a:cubicBezTo>
                  <a:cubicBezTo>
                    <a:pt x="338" y="351"/>
                    <a:pt x="302" y="376"/>
                    <a:pt x="272" y="449"/>
                  </a:cubicBezTo>
                  <a:lnTo>
                    <a:pt x="285" y="74"/>
                  </a:lnTo>
                  <a:cubicBezTo>
                    <a:pt x="231" y="22"/>
                    <a:pt x="194" y="1"/>
                    <a:pt x="16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61" name="Google Shape;8661;p45"/>
            <p:cNvSpPr/>
            <p:nvPr/>
          </p:nvSpPr>
          <p:spPr>
            <a:xfrm>
              <a:off x="4806550" y="1935050"/>
              <a:ext cx="289800" cy="335875"/>
            </a:xfrm>
            <a:custGeom>
              <a:avLst/>
              <a:gdLst/>
              <a:ahLst/>
              <a:cxnLst/>
              <a:rect l="l" t="t" r="r" b="b"/>
              <a:pathLst>
                <a:path w="11592" h="13435" extrusionOk="0">
                  <a:moveTo>
                    <a:pt x="1119" y="3179"/>
                  </a:moveTo>
                  <a:lnTo>
                    <a:pt x="1119" y="3179"/>
                  </a:lnTo>
                  <a:cubicBezTo>
                    <a:pt x="1119" y="3179"/>
                    <a:pt x="1119" y="3179"/>
                    <a:pt x="1120" y="3179"/>
                  </a:cubicBezTo>
                  <a:cubicBezTo>
                    <a:pt x="1119" y="3179"/>
                    <a:pt x="1119" y="3179"/>
                    <a:pt x="1119" y="3179"/>
                  </a:cubicBezTo>
                  <a:close/>
                  <a:moveTo>
                    <a:pt x="561" y="2912"/>
                  </a:moveTo>
                  <a:lnTo>
                    <a:pt x="846" y="3364"/>
                  </a:lnTo>
                  <a:lnTo>
                    <a:pt x="628" y="3135"/>
                  </a:lnTo>
                  <a:lnTo>
                    <a:pt x="561" y="2912"/>
                  </a:lnTo>
                  <a:close/>
                  <a:moveTo>
                    <a:pt x="2753" y="9315"/>
                  </a:moveTo>
                  <a:cubicBezTo>
                    <a:pt x="2771" y="9315"/>
                    <a:pt x="2806" y="9380"/>
                    <a:pt x="2877" y="9478"/>
                  </a:cubicBezTo>
                  <a:lnTo>
                    <a:pt x="2726" y="9533"/>
                  </a:lnTo>
                  <a:cubicBezTo>
                    <a:pt x="2732" y="9378"/>
                    <a:pt x="2734" y="9315"/>
                    <a:pt x="2753" y="9315"/>
                  </a:cubicBezTo>
                  <a:close/>
                  <a:moveTo>
                    <a:pt x="737" y="1"/>
                  </a:moveTo>
                  <a:lnTo>
                    <a:pt x="737" y="1"/>
                  </a:lnTo>
                  <a:cubicBezTo>
                    <a:pt x="767" y="237"/>
                    <a:pt x="758" y="488"/>
                    <a:pt x="897" y="810"/>
                  </a:cubicBezTo>
                  <a:cubicBezTo>
                    <a:pt x="810" y="626"/>
                    <a:pt x="693" y="517"/>
                    <a:pt x="609" y="517"/>
                  </a:cubicBezTo>
                  <a:cubicBezTo>
                    <a:pt x="594" y="517"/>
                    <a:pt x="580" y="520"/>
                    <a:pt x="568" y="527"/>
                  </a:cubicBezTo>
                  <a:cubicBezTo>
                    <a:pt x="547" y="610"/>
                    <a:pt x="524" y="694"/>
                    <a:pt x="505" y="777"/>
                  </a:cubicBezTo>
                  <a:cubicBezTo>
                    <a:pt x="508" y="812"/>
                    <a:pt x="512" y="849"/>
                    <a:pt x="519" y="889"/>
                  </a:cubicBezTo>
                  <a:cubicBezTo>
                    <a:pt x="542" y="880"/>
                    <a:pt x="567" y="847"/>
                    <a:pt x="600" y="847"/>
                  </a:cubicBezTo>
                  <a:cubicBezTo>
                    <a:pt x="620" y="847"/>
                    <a:pt x="643" y="859"/>
                    <a:pt x="670" y="896"/>
                  </a:cubicBezTo>
                  <a:cubicBezTo>
                    <a:pt x="659" y="886"/>
                    <a:pt x="649" y="881"/>
                    <a:pt x="640" y="881"/>
                  </a:cubicBezTo>
                  <a:cubicBezTo>
                    <a:pt x="554" y="881"/>
                    <a:pt x="525" y="1270"/>
                    <a:pt x="424" y="1270"/>
                  </a:cubicBezTo>
                  <a:cubicBezTo>
                    <a:pt x="417" y="1270"/>
                    <a:pt x="409" y="1268"/>
                    <a:pt x="401" y="1264"/>
                  </a:cubicBezTo>
                  <a:cubicBezTo>
                    <a:pt x="371" y="1419"/>
                    <a:pt x="345" y="1575"/>
                    <a:pt x="322" y="1730"/>
                  </a:cubicBezTo>
                  <a:cubicBezTo>
                    <a:pt x="342" y="1679"/>
                    <a:pt x="356" y="1620"/>
                    <a:pt x="380" y="1620"/>
                  </a:cubicBezTo>
                  <a:cubicBezTo>
                    <a:pt x="406" y="1620"/>
                    <a:pt x="446" y="1695"/>
                    <a:pt x="519" y="1941"/>
                  </a:cubicBezTo>
                  <a:lnTo>
                    <a:pt x="311" y="1807"/>
                  </a:lnTo>
                  <a:cubicBezTo>
                    <a:pt x="281" y="2022"/>
                    <a:pt x="257" y="2235"/>
                    <a:pt x="241" y="2451"/>
                  </a:cubicBezTo>
                  <a:cubicBezTo>
                    <a:pt x="250" y="2474"/>
                    <a:pt x="262" y="2500"/>
                    <a:pt x="274" y="2525"/>
                  </a:cubicBezTo>
                  <a:lnTo>
                    <a:pt x="239" y="2456"/>
                  </a:lnTo>
                  <a:cubicBezTo>
                    <a:pt x="236" y="2486"/>
                    <a:pt x="234" y="2518"/>
                    <a:pt x="232" y="2548"/>
                  </a:cubicBezTo>
                  <a:cubicBezTo>
                    <a:pt x="199" y="2556"/>
                    <a:pt x="173" y="2560"/>
                    <a:pt x="156" y="2560"/>
                  </a:cubicBezTo>
                  <a:cubicBezTo>
                    <a:pt x="141" y="2560"/>
                    <a:pt x="132" y="2557"/>
                    <a:pt x="130" y="2551"/>
                  </a:cubicBezTo>
                  <a:lnTo>
                    <a:pt x="130" y="2551"/>
                  </a:lnTo>
                  <a:cubicBezTo>
                    <a:pt x="146" y="2641"/>
                    <a:pt x="176" y="2727"/>
                    <a:pt x="216" y="2808"/>
                  </a:cubicBezTo>
                  <a:cubicBezTo>
                    <a:pt x="216" y="2817"/>
                    <a:pt x="216" y="2824"/>
                    <a:pt x="216" y="2831"/>
                  </a:cubicBezTo>
                  <a:cubicBezTo>
                    <a:pt x="199" y="2813"/>
                    <a:pt x="169" y="2780"/>
                    <a:pt x="123" y="2729"/>
                  </a:cubicBezTo>
                  <a:lnTo>
                    <a:pt x="123" y="2729"/>
                  </a:lnTo>
                  <a:cubicBezTo>
                    <a:pt x="0" y="2905"/>
                    <a:pt x="83" y="2947"/>
                    <a:pt x="211" y="3005"/>
                  </a:cubicBezTo>
                  <a:cubicBezTo>
                    <a:pt x="204" y="3235"/>
                    <a:pt x="206" y="3462"/>
                    <a:pt x="213" y="3689"/>
                  </a:cubicBezTo>
                  <a:lnTo>
                    <a:pt x="591" y="4204"/>
                  </a:lnTo>
                  <a:cubicBezTo>
                    <a:pt x="420" y="3770"/>
                    <a:pt x="176" y="3179"/>
                    <a:pt x="225" y="2915"/>
                  </a:cubicBezTo>
                  <a:lnTo>
                    <a:pt x="225" y="2915"/>
                  </a:lnTo>
                  <a:cubicBezTo>
                    <a:pt x="556" y="3102"/>
                    <a:pt x="561" y="3965"/>
                    <a:pt x="672" y="4048"/>
                  </a:cubicBezTo>
                  <a:cubicBezTo>
                    <a:pt x="874" y="5064"/>
                    <a:pt x="505" y="4816"/>
                    <a:pt x="336" y="4948"/>
                  </a:cubicBezTo>
                  <a:cubicBezTo>
                    <a:pt x="742" y="7502"/>
                    <a:pt x="2103" y="9881"/>
                    <a:pt x="4340" y="11749"/>
                  </a:cubicBezTo>
                  <a:cubicBezTo>
                    <a:pt x="5909" y="12915"/>
                    <a:pt x="7695" y="13435"/>
                    <a:pt x="9493" y="13435"/>
                  </a:cubicBezTo>
                  <a:cubicBezTo>
                    <a:pt x="10110" y="13435"/>
                    <a:pt x="10728" y="13373"/>
                    <a:pt x="11338" y="13256"/>
                  </a:cubicBezTo>
                  <a:lnTo>
                    <a:pt x="11290" y="13219"/>
                  </a:lnTo>
                  <a:lnTo>
                    <a:pt x="11350" y="13252"/>
                  </a:lnTo>
                  <a:cubicBezTo>
                    <a:pt x="11431" y="13235"/>
                    <a:pt x="11510" y="13222"/>
                    <a:pt x="11591" y="13203"/>
                  </a:cubicBezTo>
                  <a:cubicBezTo>
                    <a:pt x="11519" y="12902"/>
                    <a:pt x="11373" y="13122"/>
                    <a:pt x="11192" y="12825"/>
                  </a:cubicBezTo>
                  <a:lnTo>
                    <a:pt x="11190" y="12825"/>
                  </a:lnTo>
                  <a:cubicBezTo>
                    <a:pt x="11197" y="13040"/>
                    <a:pt x="11146" y="13104"/>
                    <a:pt x="11070" y="13104"/>
                  </a:cubicBezTo>
                  <a:cubicBezTo>
                    <a:pt x="10954" y="13104"/>
                    <a:pt x="10782" y="12957"/>
                    <a:pt x="10668" y="12957"/>
                  </a:cubicBezTo>
                  <a:cubicBezTo>
                    <a:pt x="10666" y="12957"/>
                    <a:pt x="10664" y="12957"/>
                    <a:pt x="10662" y="12957"/>
                  </a:cubicBezTo>
                  <a:cubicBezTo>
                    <a:pt x="10627" y="13132"/>
                    <a:pt x="10590" y="13202"/>
                    <a:pt x="10551" y="13202"/>
                  </a:cubicBezTo>
                  <a:cubicBezTo>
                    <a:pt x="10496" y="13202"/>
                    <a:pt x="10436" y="13069"/>
                    <a:pt x="10372" y="12895"/>
                  </a:cubicBezTo>
                  <a:cubicBezTo>
                    <a:pt x="10285" y="12897"/>
                    <a:pt x="10199" y="12898"/>
                    <a:pt x="10114" y="12898"/>
                  </a:cubicBezTo>
                  <a:cubicBezTo>
                    <a:pt x="10008" y="12898"/>
                    <a:pt x="9904" y="12896"/>
                    <a:pt x="9799" y="12892"/>
                  </a:cubicBezTo>
                  <a:lnTo>
                    <a:pt x="9799" y="12904"/>
                  </a:lnTo>
                  <a:lnTo>
                    <a:pt x="9795" y="12892"/>
                  </a:lnTo>
                  <a:cubicBezTo>
                    <a:pt x="9621" y="12885"/>
                    <a:pt x="9447" y="12874"/>
                    <a:pt x="9278" y="12855"/>
                  </a:cubicBezTo>
                  <a:lnTo>
                    <a:pt x="9229" y="13177"/>
                  </a:lnTo>
                  <a:lnTo>
                    <a:pt x="9236" y="12992"/>
                  </a:lnTo>
                  <a:cubicBezTo>
                    <a:pt x="9213" y="12936"/>
                    <a:pt x="9189" y="12888"/>
                    <a:pt x="9166" y="12844"/>
                  </a:cubicBezTo>
                  <a:cubicBezTo>
                    <a:pt x="7729" y="12672"/>
                    <a:pt x="6331" y="12102"/>
                    <a:pt x="5109" y="11061"/>
                  </a:cubicBezTo>
                  <a:cubicBezTo>
                    <a:pt x="4625" y="10743"/>
                    <a:pt x="4164" y="10386"/>
                    <a:pt x="3735" y="9997"/>
                  </a:cubicBezTo>
                  <a:cubicBezTo>
                    <a:pt x="3519" y="9950"/>
                    <a:pt x="3283" y="9899"/>
                    <a:pt x="3130" y="9691"/>
                  </a:cubicBezTo>
                  <a:lnTo>
                    <a:pt x="3130" y="9691"/>
                  </a:lnTo>
                  <a:cubicBezTo>
                    <a:pt x="3199" y="9851"/>
                    <a:pt x="3195" y="9978"/>
                    <a:pt x="3227" y="10152"/>
                  </a:cubicBezTo>
                  <a:cubicBezTo>
                    <a:pt x="3014" y="10015"/>
                    <a:pt x="2963" y="9570"/>
                    <a:pt x="2909" y="9151"/>
                  </a:cubicBezTo>
                  <a:cubicBezTo>
                    <a:pt x="2172" y="8307"/>
                    <a:pt x="1593" y="7336"/>
                    <a:pt x="1203" y="6285"/>
                  </a:cubicBezTo>
                  <a:lnTo>
                    <a:pt x="1189" y="6269"/>
                  </a:lnTo>
                  <a:lnTo>
                    <a:pt x="1189" y="6251"/>
                  </a:lnTo>
                  <a:cubicBezTo>
                    <a:pt x="853" y="5330"/>
                    <a:pt x="670" y="4359"/>
                    <a:pt x="644" y="3378"/>
                  </a:cubicBezTo>
                  <a:lnTo>
                    <a:pt x="644" y="3378"/>
                  </a:lnTo>
                  <a:cubicBezTo>
                    <a:pt x="1018" y="3575"/>
                    <a:pt x="2307" y="4468"/>
                    <a:pt x="3946" y="5627"/>
                  </a:cubicBezTo>
                  <a:cubicBezTo>
                    <a:pt x="3952" y="5562"/>
                    <a:pt x="3957" y="5496"/>
                    <a:pt x="3955" y="5429"/>
                  </a:cubicBezTo>
                  <a:lnTo>
                    <a:pt x="3955" y="5429"/>
                  </a:lnTo>
                  <a:cubicBezTo>
                    <a:pt x="3958" y="5517"/>
                    <a:pt x="3981" y="5606"/>
                    <a:pt x="4024" y="5683"/>
                  </a:cubicBezTo>
                  <a:cubicBezTo>
                    <a:pt x="4094" y="5731"/>
                    <a:pt x="4166" y="5782"/>
                    <a:pt x="4238" y="5833"/>
                  </a:cubicBezTo>
                  <a:cubicBezTo>
                    <a:pt x="4166" y="5615"/>
                    <a:pt x="4303" y="5708"/>
                    <a:pt x="4203" y="5340"/>
                  </a:cubicBezTo>
                  <a:cubicBezTo>
                    <a:pt x="2405" y="4094"/>
                    <a:pt x="1084" y="3178"/>
                    <a:pt x="1116" y="3178"/>
                  </a:cubicBezTo>
                  <a:lnTo>
                    <a:pt x="1116" y="3178"/>
                  </a:lnTo>
                  <a:cubicBezTo>
                    <a:pt x="1117" y="3178"/>
                    <a:pt x="1118" y="3178"/>
                    <a:pt x="1119" y="3179"/>
                  </a:cubicBezTo>
                  <a:lnTo>
                    <a:pt x="1119" y="3179"/>
                  </a:lnTo>
                  <a:cubicBezTo>
                    <a:pt x="1101" y="3169"/>
                    <a:pt x="1238" y="3084"/>
                    <a:pt x="1500" y="2940"/>
                  </a:cubicBezTo>
                  <a:cubicBezTo>
                    <a:pt x="1512" y="2807"/>
                    <a:pt x="1513" y="2665"/>
                    <a:pt x="1576" y="2665"/>
                  </a:cubicBezTo>
                  <a:cubicBezTo>
                    <a:pt x="1610" y="2665"/>
                    <a:pt x="1661" y="2705"/>
                    <a:pt x="1741" y="2810"/>
                  </a:cubicBezTo>
                  <a:cubicBezTo>
                    <a:pt x="1980" y="2683"/>
                    <a:pt x="2281" y="2525"/>
                    <a:pt x="2631" y="2347"/>
                  </a:cubicBezTo>
                  <a:cubicBezTo>
                    <a:pt x="2627" y="2266"/>
                    <a:pt x="2622" y="2190"/>
                    <a:pt x="2642" y="2190"/>
                  </a:cubicBezTo>
                  <a:cubicBezTo>
                    <a:pt x="2654" y="2190"/>
                    <a:pt x="2677" y="2221"/>
                    <a:pt x="2717" y="2300"/>
                  </a:cubicBezTo>
                  <a:lnTo>
                    <a:pt x="2833" y="2242"/>
                  </a:lnTo>
                  <a:cubicBezTo>
                    <a:pt x="2754" y="2092"/>
                    <a:pt x="2685" y="1936"/>
                    <a:pt x="2624" y="1776"/>
                  </a:cubicBezTo>
                  <a:cubicBezTo>
                    <a:pt x="2603" y="1769"/>
                    <a:pt x="2583" y="1766"/>
                    <a:pt x="2564" y="1766"/>
                  </a:cubicBezTo>
                  <a:cubicBezTo>
                    <a:pt x="2417" y="1766"/>
                    <a:pt x="2326" y="1962"/>
                    <a:pt x="2221" y="1962"/>
                  </a:cubicBezTo>
                  <a:cubicBezTo>
                    <a:pt x="2173" y="1962"/>
                    <a:pt x="2122" y="1920"/>
                    <a:pt x="2061" y="1800"/>
                  </a:cubicBezTo>
                  <a:lnTo>
                    <a:pt x="2214" y="1744"/>
                  </a:lnTo>
                  <a:cubicBezTo>
                    <a:pt x="2212" y="1737"/>
                    <a:pt x="2207" y="1732"/>
                    <a:pt x="2205" y="1725"/>
                  </a:cubicBezTo>
                  <a:cubicBezTo>
                    <a:pt x="1560" y="2018"/>
                    <a:pt x="1029" y="2249"/>
                    <a:pt x="668" y="2395"/>
                  </a:cubicBezTo>
                  <a:cubicBezTo>
                    <a:pt x="728" y="1623"/>
                    <a:pt x="876" y="863"/>
                    <a:pt x="1110" y="128"/>
                  </a:cubicBezTo>
                  <a:cubicBezTo>
                    <a:pt x="988" y="105"/>
                    <a:pt x="913" y="63"/>
                    <a:pt x="73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62" name="Google Shape;8662;p45"/>
            <p:cNvSpPr/>
            <p:nvPr/>
          </p:nvSpPr>
          <p:spPr>
            <a:xfrm>
              <a:off x="4811925" y="2028375"/>
              <a:ext cx="3050" cy="6400"/>
            </a:xfrm>
            <a:custGeom>
              <a:avLst/>
              <a:gdLst/>
              <a:ahLst/>
              <a:cxnLst/>
              <a:rect l="l" t="t" r="r" b="b"/>
              <a:pathLst>
                <a:path w="122" h="256" extrusionOk="0">
                  <a:moveTo>
                    <a:pt x="1" y="0"/>
                  </a:moveTo>
                  <a:cubicBezTo>
                    <a:pt x="3" y="65"/>
                    <a:pt x="5" y="132"/>
                    <a:pt x="10" y="197"/>
                  </a:cubicBezTo>
                  <a:cubicBezTo>
                    <a:pt x="40" y="230"/>
                    <a:pt x="79" y="248"/>
                    <a:pt x="121" y="255"/>
                  </a:cubicBezTo>
                  <a:lnTo>
                    <a:pt x="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63" name="Google Shape;8663;p45"/>
            <p:cNvSpPr/>
            <p:nvPr/>
          </p:nvSpPr>
          <p:spPr>
            <a:xfrm>
              <a:off x="4873350" y="1772825"/>
              <a:ext cx="438350" cy="300900"/>
            </a:xfrm>
            <a:custGeom>
              <a:avLst/>
              <a:gdLst/>
              <a:ahLst/>
              <a:cxnLst/>
              <a:rect l="l" t="t" r="r" b="b"/>
              <a:pathLst>
                <a:path w="17534" h="12036" extrusionOk="0">
                  <a:moveTo>
                    <a:pt x="16370" y="6538"/>
                  </a:moveTo>
                  <a:cubicBezTo>
                    <a:pt x="16404" y="6538"/>
                    <a:pt x="16475" y="6629"/>
                    <a:pt x="16535" y="6745"/>
                  </a:cubicBezTo>
                  <a:lnTo>
                    <a:pt x="16384" y="6740"/>
                  </a:lnTo>
                  <a:cubicBezTo>
                    <a:pt x="16340" y="6594"/>
                    <a:pt x="16343" y="6538"/>
                    <a:pt x="16370" y="6538"/>
                  </a:cubicBezTo>
                  <a:close/>
                  <a:moveTo>
                    <a:pt x="16695" y="7491"/>
                  </a:moveTo>
                  <a:cubicBezTo>
                    <a:pt x="16696" y="7492"/>
                    <a:pt x="16697" y="7493"/>
                    <a:pt x="16698" y="7493"/>
                  </a:cubicBezTo>
                  <a:lnTo>
                    <a:pt x="16698" y="7493"/>
                  </a:lnTo>
                  <a:cubicBezTo>
                    <a:pt x="16697" y="7493"/>
                    <a:pt x="16696" y="7492"/>
                    <a:pt x="16695" y="7491"/>
                  </a:cubicBezTo>
                  <a:close/>
                  <a:moveTo>
                    <a:pt x="16866" y="8085"/>
                  </a:moveTo>
                  <a:lnTo>
                    <a:pt x="16933" y="8145"/>
                  </a:lnTo>
                  <a:cubicBezTo>
                    <a:pt x="16930" y="8146"/>
                    <a:pt x="16926" y="8147"/>
                    <a:pt x="16923" y="8147"/>
                  </a:cubicBezTo>
                  <a:cubicBezTo>
                    <a:pt x="16902" y="8147"/>
                    <a:pt x="16884" y="8123"/>
                    <a:pt x="16866" y="8085"/>
                  </a:cubicBezTo>
                  <a:close/>
                  <a:moveTo>
                    <a:pt x="7918" y="1"/>
                  </a:moveTo>
                  <a:cubicBezTo>
                    <a:pt x="5900" y="1"/>
                    <a:pt x="3907" y="567"/>
                    <a:pt x="2157" y="1575"/>
                  </a:cubicBezTo>
                  <a:cubicBezTo>
                    <a:pt x="2199" y="1733"/>
                    <a:pt x="2240" y="1909"/>
                    <a:pt x="2287" y="2057"/>
                  </a:cubicBezTo>
                  <a:cubicBezTo>
                    <a:pt x="3935" y="1090"/>
                    <a:pt x="5794" y="524"/>
                    <a:pt x="7631" y="524"/>
                  </a:cubicBezTo>
                  <a:cubicBezTo>
                    <a:pt x="9320" y="524"/>
                    <a:pt x="10990" y="1002"/>
                    <a:pt x="12461" y="2085"/>
                  </a:cubicBezTo>
                  <a:cubicBezTo>
                    <a:pt x="10941" y="2757"/>
                    <a:pt x="5497" y="5423"/>
                    <a:pt x="1605" y="7255"/>
                  </a:cubicBezTo>
                  <a:cubicBezTo>
                    <a:pt x="1603" y="7285"/>
                    <a:pt x="1601" y="7315"/>
                    <a:pt x="1596" y="7345"/>
                  </a:cubicBezTo>
                  <a:cubicBezTo>
                    <a:pt x="1580" y="7324"/>
                    <a:pt x="1568" y="7301"/>
                    <a:pt x="1552" y="7278"/>
                  </a:cubicBezTo>
                  <a:cubicBezTo>
                    <a:pt x="998" y="7540"/>
                    <a:pt x="476" y="7783"/>
                    <a:pt x="1" y="8001"/>
                  </a:cubicBezTo>
                  <a:cubicBezTo>
                    <a:pt x="158" y="8253"/>
                    <a:pt x="316" y="8526"/>
                    <a:pt x="437" y="8526"/>
                  </a:cubicBezTo>
                  <a:cubicBezTo>
                    <a:pt x="479" y="8526"/>
                    <a:pt x="517" y="8493"/>
                    <a:pt x="548" y="8416"/>
                  </a:cubicBezTo>
                  <a:cubicBezTo>
                    <a:pt x="614" y="8349"/>
                    <a:pt x="694" y="8321"/>
                    <a:pt x="784" y="8321"/>
                  </a:cubicBezTo>
                  <a:cubicBezTo>
                    <a:pt x="830" y="8321"/>
                    <a:pt x="878" y="8328"/>
                    <a:pt x="928" y="8342"/>
                  </a:cubicBezTo>
                  <a:cubicBezTo>
                    <a:pt x="1181" y="8212"/>
                    <a:pt x="1452" y="8075"/>
                    <a:pt x="1730" y="7932"/>
                  </a:cubicBezTo>
                  <a:cubicBezTo>
                    <a:pt x="1744" y="7892"/>
                    <a:pt x="1763" y="7862"/>
                    <a:pt x="1798" y="7862"/>
                  </a:cubicBezTo>
                  <a:cubicBezTo>
                    <a:pt x="1810" y="7862"/>
                    <a:pt x="1823" y="7866"/>
                    <a:pt x="1839" y="7874"/>
                  </a:cubicBezTo>
                  <a:cubicBezTo>
                    <a:pt x="1839" y="7874"/>
                    <a:pt x="1839" y="7876"/>
                    <a:pt x="1839" y="7876"/>
                  </a:cubicBezTo>
                  <a:cubicBezTo>
                    <a:pt x="2192" y="7697"/>
                    <a:pt x="2560" y="7512"/>
                    <a:pt x="2940" y="7317"/>
                  </a:cubicBezTo>
                  <a:cubicBezTo>
                    <a:pt x="2996" y="7171"/>
                    <a:pt x="3062" y="7052"/>
                    <a:pt x="3176" y="7052"/>
                  </a:cubicBezTo>
                  <a:cubicBezTo>
                    <a:pt x="3210" y="7052"/>
                    <a:pt x="3248" y="7062"/>
                    <a:pt x="3291" y="7085"/>
                  </a:cubicBezTo>
                  <a:cubicBezTo>
                    <a:pt x="3258" y="6974"/>
                    <a:pt x="3228" y="6800"/>
                    <a:pt x="3156" y="6703"/>
                  </a:cubicBezTo>
                  <a:lnTo>
                    <a:pt x="3156" y="6703"/>
                  </a:lnTo>
                  <a:lnTo>
                    <a:pt x="3411" y="6856"/>
                  </a:lnTo>
                  <a:lnTo>
                    <a:pt x="3367" y="7102"/>
                  </a:lnTo>
                  <a:lnTo>
                    <a:pt x="4556" y="6501"/>
                  </a:lnTo>
                  <a:cubicBezTo>
                    <a:pt x="4491" y="6464"/>
                    <a:pt x="4426" y="6462"/>
                    <a:pt x="4366" y="6376"/>
                  </a:cubicBezTo>
                  <a:lnTo>
                    <a:pt x="4366" y="6376"/>
                  </a:lnTo>
                  <a:cubicBezTo>
                    <a:pt x="4383" y="6389"/>
                    <a:pt x="4403" y="6393"/>
                    <a:pt x="4425" y="6393"/>
                  </a:cubicBezTo>
                  <a:cubicBezTo>
                    <a:pt x="4468" y="6393"/>
                    <a:pt x="4518" y="6376"/>
                    <a:pt x="4563" y="6376"/>
                  </a:cubicBezTo>
                  <a:cubicBezTo>
                    <a:pt x="4605" y="6376"/>
                    <a:pt x="4642" y="6390"/>
                    <a:pt x="4665" y="6446"/>
                  </a:cubicBezTo>
                  <a:cubicBezTo>
                    <a:pt x="4758" y="6399"/>
                    <a:pt x="4853" y="6351"/>
                    <a:pt x="4946" y="6304"/>
                  </a:cubicBezTo>
                  <a:cubicBezTo>
                    <a:pt x="4967" y="6179"/>
                    <a:pt x="4990" y="6061"/>
                    <a:pt x="5018" y="5950"/>
                  </a:cubicBezTo>
                  <a:lnTo>
                    <a:pt x="5268" y="6140"/>
                  </a:lnTo>
                  <a:cubicBezTo>
                    <a:pt x="6114" y="5711"/>
                    <a:pt x="6967" y="5277"/>
                    <a:pt x="7776" y="4865"/>
                  </a:cubicBezTo>
                  <a:lnTo>
                    <a:pt x="7760" y="4684"/>
                  </a:lnTo>
                  <a:lnTo>
                    <a:pt x="7862" y="4821"/>
                  </a:lnTo>
                  <a:cubicBezTo>
                    <a:pt x="10271" y="3587"/>
                    <a:pt x="12288" y="2523"/>
                    <a:pt x="12638" y="2224"/>
                  </a:cubicBezTo>
                  <a:lnTo>
                    <a:pt x="12663" y="2243"/>
                  </a:lnTo>
                  <a:cubicBezTo>
                    <a:pt x="12526" y="2859"/>
                    <a:pt x="12176" y="6395"/>
                    <a:pt x="11842" y="10032"/>
                  </a:cubicBezTo>
                  <a:cubicBezTo>
                    <a:pt x="11967" y="9996"/>
                    <a:pt x="12100" y="9904"/>
                    <a:pt x="12248" y="9904"/>
                  </a:cubicBezTo>
                  <a:cubicBezTo>
                    <a:pt x="12282" y="9904"/>
                    <a:pt x="12317" y="9909"/>
                    <a:pt x="12352" y="9921"/>
                  </a:cubicBezTo>
                  <a:cubicBezTo>
                    <a:pt x="12424" y="9156"/>
                    <a:pt x="12494" y="8398"/>
                    <a:pt x="12563" y="7667"/>
                  </a:cubicBezTo>
                  <a:cubicBezTo>
                    <a:pt x="12540" y="7612"/>
                    <a:pt x="12531" y="7551"/>
                    <a:pt x="12533" y="7491"/>
                  </a:cubicBezTo>
                  <a:lnTo>
                    <a:pt x="12533" y="7491"/>
                  </a:lnTo>
                  <a:cubicBezTo>
                    <a:pt x="12543" y="7517"/>
                    <a:pt x="12556" y="7544"/>
                    <a:pt x="12573" y="7568"/>
                  </a:cubicBezTo>
                  <a:cubicBezTo>
                    <a:pt x="12779" y="5351"/>
                    <a:pt x="12953" y="3430"/>
                    <a:pt x="13006" y="2512"/>
                  </a:cubicBezTo>
                  <a:cubicBezTo>
                    <a:pt x="14729" y="3831"/>
                    <a:pt x="15904" y="5474"/>
                    <a:pt x="16486" y="7257"/>
                  </a:cubicBezTo>
                  <a:cubicBezTo>
                    <a:pt x="16618" y="7222"/>
                    <a:pt x="16778" y="7234"/>
                    <a:pt x="16574" y="6606"/>
                  </a:cubicBezTo>
                  <a:lnTo>
                    <a:pt x="16574" y="6606"/>
                  </a:lnTo>
                  <a:lnTo>
                    <a:pt x="16748" y="7037"/>
                  </a:lnTo>
                  <a:cubicBezTo>
                    <a:pt x="16741" y="7036"/>
                    <a:pt x="16735" y="7035"/>
                    <a:pt x="16730" y="7035"/>
                  </a:cubicBezTo>
                  <a:cubicBezTo>
                    <a:pt x="16570" y="7035"/>
                    <a:pt x="16863" y="7515"/>
                    <a:pt x="16754" y="7515"/>
                  </a:cubicBezTo>
                  <a:cubicBezTo>
                    <a:pt x="16742" y="7515"/>
                    <a:pt x="16723" y="7508"/>
                    <a:pt x="16698" y="7493"/>
                  </a:cubicBezTo>
                  <a:lnTo>
                    <a:pt x="16698" y="7493"/>
                  </a:lnTo>
                  <a:cubicBezTo>
                    <a:pt x="16754" y="7535"/>
                    <a:pt x="16796" y="7928"/>
                    <a:pt x="16866" y="8085"/>
                  </a:cubicBezTo>
                  <a:lnTo>
                    <a:pt x="16787" y="8013"/>
                  </a:lnTo>
                  <a:cubicBezTo>
                    <a:pt x="16792" y="7892"/>
                    <a:pt x="16715" y="7799"/>
                    <a:pt x="16618" y="7704"/>
                  </a:cubicBezTo>
                  <a:lnTo>
                    <a:pt x="16618" y="7704"/>
                  </a:lnTo>
                  <a:cubicBezTo>
                    <a:pt x="16968" y="9017"/>
                    <a:pt x="16998" y="10394"/>
                    <a:pt x="16708" y="11722"/>
                  </a:cubicBezTo>
                  <a:cubicBezTo>
                    <a:pt x="16790" y="11829"/>
                    <a:pt x="16868" y="11933"/>
                    <a:pt x="16945" y="12035"/>
                  </a:cubicBezTo>
                  <a:cubicBezTo>
                    <a:pt x="16949" y="12035"/>
                    <a:pt x="16953" y="12035"/>
                    <a:pt x="16957" y="12035"/>
                  </a:cubicBezTo>
                  <a:cubicBezTo>
                    <a:pt x="17074" y="12035"/>
                    <a:pt x="17124" y="11940"/>
                    <a:pt x="17205" y="11815"/>
                  </a:cubicBezTo>
                  <a:cubicBezTo>
                    <a:pt x="17506" y="10505"/>
                    <a:pt x="17534" y="9149"/>
                    <a:pt x="17283" y="7827"/>
                  </a:cubicBezTo>
                  <a:lnTo>
                    <a:pt x="17144" y="7447"/>
                  </a:lnTo>
                  <a:cubicBezTo>
                    <a:pt x="17188" y="7306"/>
                    <a:pt x="17045" y="7113"/>
                    <a:pt x="17052" y="6926"/>
                  </a:cubicBezTo>
                  <a:lnTo>
                    <a:pt x="17052" y="6926"/>
                  </a:lnTo>
                  <a:cubicBezTo>
                    <a:pt x="17061" y="6935"/>
                    <a:pt x="17070" y="6942"/>
                    <a:pt x="17077" y="6951"/>
                  </a:cubicBezTo>
                  <a:cubicBezTo>
                    <a:pt x="16887" y="6283"/>
                    <a:pt x="16630" y="5639"/>
                    <a:pt x="16310" y="5025"/>
                  </a:cubicBezTo>
                  <a:lnTo>
                    <a:pt x="16224" y="4943"/>
                  </a:lnTo>
                  <a:cubicBezTo>
                    <a:pt x="16224" y="4906"/>
                    <a:pt x="16191" y="4825"/>
                    <a:pt x="16168" y="4758"/>
                  </a:cubicBezTo>
                  <a:cubicBezTo>
                    <a:pt x="15519" y="3603"/>
                    <a:pt x="14671" y="2574"/>
                    <a:pt x="13660" y="1719"/>
                  </a:cubicBezTo>
                  <a:cubicBezTo>
                    <a:pt x="11859" y="535"/>
                    <a:pt x="9877" y="1"/>
                    <a:pt x="791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64" name="Google Shape;8664;p45"/>
            <p:cNvSpPr/>
            <p:nvPr/>
          </p:nvSpPr>
          <p:spPr>
            <a:xfrm>
              <a:off x="5110625" y="2248600"/>
              <a:ext cx="22925" cy="12425"/>
            </a:xfrm>
            <a:custGeom>
              <a:avLst/>
              <a:gdLst/>
              <a:ahLst/>
              <a:cxnLst/>
              <a:rect l="l" t="t" r="r" b="b"/>
              <a:pathLst>
                <a:path w="917" h="497" extrusionOk="0">
                  <a:moveTo>
                    <a:pt x="360" y="0"/>
                  </a:moveTo>
                  <a:cubicBezTo>
                    <a:pt x="265" y="28"/>
                    <a:pt x="168" y="54"/>
                    <a:pt x="73" y="79"/>
                  </a:cubicBezTo>
                  <a:cubicBezTo>
                    <a:pt x="117" y="167"/>
                    <a:pt x="168" y="251"/>
                    <a:pt x="226" y="332"/>
                  </a:cubicBezTo>
                  <a:lnTo>
                    <a:pt x="1" y="353"/>
                  </a:lnTo>
                  <a:cubicBezTo>
                    <a:pt x="24" y="401"/>
                    <a:pt x="49" y="450"/>
                    <a:pt x="80" y="496"/>
                  </a:cubicBezTo>
                  <a:cubicBezTo>
                    <a:pt x="362" y="415"/>
                    <a:pt x="641" y="325"/>
                    <a:pt x="916" y="220"/>
                  </a:cubicBezTo>
                  <a:cubicBezTo>
                    <a:pt x="871" y="123"/>
                    <a:pt x="833" y="89"/>
                    <a:pt x="799" y="89"/>
                  </a:cubicBezTo>
                  <a:cubicBezTo>
                    <a:pt x="719" y="89"/>
                    <a:pt x="658" y="277"/>
                    <a:pt x="567" y="277"/>
                  </a:cubicBezTo>
                  <a:cubicBezTo>
                    <a:pt x="513" y="277"/>
                    <a:pt x="447" y="211"/>
                    <a:pt x="36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65" name="Google Shape;8665;p45"/>
            <p:cNvSpPr/>
            <p:nvPr/>
          </p:nvSpPr>
          <p:spPr>
            <a:xfrm>
              <a:off x="5056800" y="2173425"/>
              <a:ext cx="64575" cy="56825"/>
            </a:xfrm>
            <a:custGeom>
              <a:avLst/>
              <a:gdLst/>
              <a:ahLst/>
              <a:cxnLst/>
              <a:rect l="l" t="t" r="r" b="b"/>
              <a:pathLst>
                <a:path w="2583" h="2273" extrusionOk="0">
                  <a:moveTo>
                    <a:pt x="204" y="1"/>
                  </a:moveTo>
                  <a:cubicBezTo>
                    <a:pt x="155" y="179"/>
                    <a:pt x="0" y="184"/>
                    <a:pt x="2" y="443"/>
                  </a:cubicBezTo>
                  <a:lnTo>
                    <a:pt x="1254" y="1345"/>
                  </a:lnTo>
                  <a:cubicBezTo>
                    <a:pt x="1312" y="1229"/>
                    <a:pt x="1338" y="1033"/>
                    <a:pt x="1392" y="1033"/>
                  </a:cubicBezTo>
                  <a:cubicBezTo>
                    <a:pt x="1408" y="1033"/>
                    <a:pt x="1425" y="1048"/>
                    <a:pt x="1447" y="1085"/>
                  </a:cubicBezTo>
                  <a:cubicBezTo>
                    <a:pt x="1551" y="1292"/>
                    <a:pt x="1655" y="1565"/>
                    <a:pt x="1764" y="1586"/>
                  </a:cubicBezTo>
                  <a:lnTo>
                    <a:pt x="1665" y="1250"/>
                  </a:lnTo>
                  <a:lnTo>
                    <a:pt x="1665" y="1250"/>
                  </a:lnTo>
                  <a:cubicBezTo>
                    <a:pt x="1774" y="1334"/>
                    <a:pt x="1732" y="1475"/>
                    <a:pt x="1801" y="1633"/>
                  </a:cubicBezTo>
                  <a:lnTo>
                    <a:pt x="1544" y="1480"/>
                  </a:lnTo>
                  <a:lnTo>
                    <a:pt x="1544" y="1480"/>
                  </a:lnTo>
                  <a:cubicBezTo>
                    <a:pt x="1590" y="1531"/>
                    <a:pt x="1632" y="1584"/>
                    <a:pt x="1669" y="1644"/>
                  </a:cubicBezTo>
                  <a:lnTo>
                    <a:pt x="1941" y="1839"/>
                  </a:lnTo>
                  <a:lnTo>
                    <a:pt x="2017" y="1860"/>
                  </a:lnTo>
                  <a:lnTo>
                    <a:pt x="2022" y="1897"/>
                  </a:lnTo>
                  <a:cubicBezTo>
                    <a:pt x="2207" y="2031"/>
                    <a:pt x="2381" y="2156"/>
                    <a:pt x="2546" y="2272"/>
                  </a:cubicBezTo>
                  <a:cubicBezTo>
                    <a:pt x="2497" y="2136"/>
                    <a:pt x="2453" y="2041"/>
                    <a:pt x="2506" y="1802"/>
                  </a:cubicBezTo>
                  <a:cubicBezTo>
                    <a:pt x="2534" y="1774"/>
                    <a:pt x="2559" y="1742"/>
                    <a:pt x="2583" y="1707"/>
                  </a:cubicBezTo>
                  <a:cubicBezTo>
                    <a:pt x="1957" y="1245"/>
                    <a:pt x="1129" y="654"/>
                    <a:pt x="20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8666" name="Google Shape;8666;p45"/>
          <p:cNvGrpSpPr/>
          <p:nvPr/>
        </p:nvGrpSpPr>
        <p:grpSpPr>
          <a:xfrm>
            <a:off x="367173" y="1175407"/>
            <a:ext cx="831787" cy="831787"/>
            <a:chOff x="3660136" y="540475"/>
            <a:chExt cx="581100" cy="581100"/>
          </a:xfrm>
        </p:grpSpPr>
        <p:sp>
          <p:nvSpPr>
            <p:cNvPr id="8667" name="Google Shape;8667;p45"/>
            <p:cNvSpPr/>
            <p:nvPr/>
          </p:nvSpPr>
          <p:spPr>
            <a:xfrm rot="2700000">
              <a:off x="3745767" y="625045"/>
              <a:ext cx="409839" cy="411960"/>
            </a:xfrm>
            <a:prstGeom prst="flowChartAlternateProcess">
              <a:avLst/>
            </a:prstGeom>
            <a:solidFill>
              <a:schemeClr val="accent3"/>
            </a:solidFill>
            <a:ln w="114300" cap="flat" cmpd="sng">
              <a:solidFill>
                <a:schemeClr val="accent3"/>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68" name="Google Shape;8668;p45"/>
            <p:cNvSpPr/>
            <p:nvPr/>
          </p:nvSpPr>
          <p:spPr>
            <a:xfrm>
              <a:off x="3687411" y="569025"/>
              <a:ext cx="526550" cy="524000"/>
            </a:xfrm>
            <a:custGeom>
              <a:avLst/>
              <a:gdLst/>
              <a:ahLst/>
              <a:cxnLst/>
              <a:rect l="l" t="t" r="r" b="b"/>
              <a:pathLst>
                <a:path w="21062" h="20960" extrusionOk="0">
                  <a:moveTo>
                    <a:pt x="12001" y="871"/>
                  </a:moveTo>
                  <a:cubicBezTo>
                    <a:pt x="11988" y="871"/>
                    <a:pt x="11989" y="884"/>
                    <a:pt x="12018" y="916"/>
                  </a:cubicBezTo>
                  <a:cubicBezTo>
                    <a:pt x="12011" y="902"/>
                    <a:pt x="12011" y="889"/>
                    <a:pt x="12016" y="875"/>
                  </a:cubicBezTo>
                  <a:cubicBezTo>
                    <a:pt x="12010" y="873"/>
                    <a:pt x="12005" y="871"/>
                    <a:pt x="12001" y="871"/>
                  </a:cubicBezTo>
                  <a:close/>
                  <a:moveTo>
                    <a:pt x="11865" y="791"/>
                  </a:moveTo>
                  <a:cubicBezTo>
                    <a:pt x="11893" y="826"/>
                    <a:pt x="11935" y="868"/>
                    <a:pt x="11993" y="930"/>
                  </a:cubicBezTo>
                  <a:lnTo>
                    <a:pt x="11930" y="858"/>
                  </a:lnTo>
                  <a:lnTo>
                    <a:pt x="11865" y="791"/>
                  </a:lnTo>
                  <a:close/>
                  <a:moveTo>
                    <a:pt x="10088" y="932"/>
                  </a:moveTo>
                  <a:cubicBezTo>
                    <a:pt x="10075" y="932"/>
                    <a:pt x="10056" y="934"/>
                    <a:pt x="10031" y="937"/>
                  </a:cubicBezTo>
                  <a:cubicBezTo>
                    <a:pt x="10038" y="937"/>
                    <a:pt x="10044" y="937"/>
                    <a:pt x="10049" y="937"/>
                  </a:cubicBezTo>
                  <a:cubicBezTo>
                    <a:pt x="10105" y="937"/>
                    <a:pt x="10048" y="960"/>
                    <a:pt x="9999" y="984"/>
                  </a:cubicBezTo>
                  <a:cubicBezTo>
                    <a:pt x="9959" y="1002"/>
                    <a:pt x="9925" y="1020"/>
                    <a:pt x="9973" y="1020"/>
                  </a:cubicBezTo>
                  <a:cubicBezTo>
                    <a:pt x="9986" y="1020"/>
                    <a:pt x="10004" y="1019"/>
                    <a:pt x="10029" y="1016"/>
                  </a:cubicBezTo>
                  <a:cubicBezTo>
                    <a:pt x="10005" y="1010"/>
                    <a:pt x="10182" y="932"/>
                    <a:pt x="10088" y="932"/>
                  </a:cubicBezTo>
                  <a:close/>
                  <a:moveTo>
                    <a:pt x="12369" y="1114"/>
                  </a:moveTo>
                  <a:cubicBezTo>
                    <a:pt x="12426" y="1162"/>
                    <a:pt x="12476" y="1219"/>
                    <a:pt x="12519" y="1278"/>
                  </a:cubicBezTo>
                  <a:cubicBezTo>
                    <a:pt x="12469" y="1255"/>
                    <a:pt x="12419" y="1193"/>
                    <a:pt x="12369" y="1114"/>
                  </a:cubicBezTo>
                  <a:close/>
                  <a:moveTo>
                    <a:pt x="8552" y="1630"/>
                  </a:moveTo>
                  <a:cubicBezTo>
                    <a:pt x="8517" y="1637"/>
                    <a:pt x="8483" y="1667"/>
                    <a:pt x="8415" y="1730"/>
                  </a:cubicBezTo>
                  <a:lnTo>
                    <a:pt x="8557" y="1654"/>
                  </a:lnTo>
                  <a:lnTo>
                    <a:pt x="8552" y="1630"/>
                  </a:lnTo>
                  <a:close/>
                  <a:moveTo>
                    <a:pt x="10564" y="2583"/>
                  </a:moveTo>
                  <a:cubicBezTo>
                    <a:pt x="10548" y="2583"/>
                    <a:pt x="10537" y="2604"/>
                    <a:pt x="10562" y="2623"/>
                  </a:cubicBezTo>
                  <a:lnTo>
                    <a:pt x="10606" y="2611"/>
                  </a:lnTo>
                  <a:lnTo>
                    <a:pt x="10564" y="2583"/>
                  </a:lnTo>
                  <a:close/>
                  <a:moveTo>
                    <a:pt x="10513" y="2650"/>
                  </a:moveTo>
                  <a:lnTo>
                    <a:pt x="10513" y="2650"/>
                  </a:lnTo>
                  <a:lnTo>
                    <a:pt x="10513" y="2650"/>
                  </a:lnTo>
                  <a:close/>
                  <a:moveTo>
                    <a:pt x="10513" y="2650"/>
                  </a:moveTo>
                  <a:lnTo>
                    <a:pt x="10507" y="2657"/>
                  </a:lnTo>
                  <a:cubicBezTo>
                    <a:pt x="10511" y="2664"/>
                    <a:pt x="10513" y="2669"/>
                    <a:pt x="10518" y="2674"/>
                  </a:cubicBezTo>
                  <a:lnTo>
                    <a:pt x="10513" y="2650"/>
                  </a:lnTo>
                  <a:close/>
                  <a:moveTo>
                    <a:pt x="6545" y="2650"/>
                  </a:moveTo>
                  <a:cubicBezTo>
                    <a:pt x="6512" y="2698"/>
                    <a:pt x="6499" y="2723"/>
                    <a:pt x="6503" y="2735"/>
                  </a:cubicBezTo>
                  <a:lnTo>
                    <a:pt x="6503" y="2735"/>
                  </a:lnTo>
                  <a:cubicBezTo>
                    <a:pt x="6504" y="2734"/>
                    <a:pt x="6504" y="2733"/>
                    <a:pt x="6505" y="2732"/>
                  </a:cubicBezTo>
                  <a:cubicBezTo>
                    <a:pt x="6506" y="2733"/>
                    <a:pt x="6507" y="2733"/>
                    <a:pt x="6509" y="2734"/>
                  </a:cubicBezTo>
                  <a:lnTo>
                    <a:pt x="6509" y="2734"/>
                  </a:lnTo>
                  <a:cubicBezTo>
                    <a:pt x="6546" y="2681"/>
                    <a:pt x="6563" y="2650"/>
                    <a:pt x="6545" y="2650"/>
                  </a:cubicBezTo>
                  <a:close/>
                  <a:moveTo>
                    <a:pt x="7275" y="2708"/>
                  </a:moveTo>
                  <a:cubicBezTo>
                    <a:pt x="7263" y="2731"/>
                    <a:pt x="7259" y="2747"/>
                    <a:pt x="7265" y="2747"/>
                  </a:cubicBezTo>
                  <a:cubicBezTo>
                    <a:pt x="7268" y="2747"/>
                    <a:pt x="7273" y="2745"/>
                    <a:pt x="7280" y="2739"/>
                  </a:cubicBezTo>
                  <a:lnTo>
                    <a:pt x="7275" y="2708"/>
                  </a:lnTo>
                  <a:close/>
                  <a:moveTo>
                    <a:pt x="12952" y="2586"/>
                  </a:moveTo>
                  <a:cubicBezTo>
                    <a:pt x="13017" y="2655"/>
                    <a:pt x="13071" y="2732"/>
                    <a:pt x="13108" y="2762"/>
                  </a:cubicBezTo>
                  <a:lnTo>
                    <a:pt x="13108" y="2759"/>
                  </a:lnTo>
                  <a:cubicBezTo>
                    <a:pt x="13073" y="2690"/>
                    <a:pt x="13020" y="2630"/>
                    <a:pt x="12952" y="2586"/>
                  </a:cubicBezTo>
                  <a:close/>
                  <a:moveTo>
                    <a:pt x="10590" y="2661"/>
                  </a:moveTo>
                  <a:cubicBezTo>
                    <a:pt x="10588" y="2661"/>
                    <a:pt x="10585" y="2661"/>
                    <a:pt x="10583" y="2662"/>
                  </a:cubicBezTo>
                  <a:cubicBezTo>
                    <a:pt x="10592" y="2715"/>
                    <a:pt x="10632" y="2757"/>
                    <a:pt x="10683" y="2771"/>
                  </a:cubicBezTo>
                  <a:cubicBezTo>
                    <a:pt x="10685" y="2787"/>
                    <a:pt x="10669" y="2787"/>
                    <a:pt x="10662" y="2790"/>
                  </a:cubicBezTo>
                  <a:cubicBezTo>
                    <a:pt x="10677" y="2794"/>
                    <a:pt x="10695" y="2798"/>
                    <a:pt x="10712" y="2798"/>
                  </a:cubicBezTo>
                  <a:cubicBezTo>
                    <a:pt x="10738" y="2798"/>
                    <a:pt x="10761" y="2789"/>
                    <a:pt x="10766" y="2764"/>
                  </a:cubicBezTo>
                  <a:cubicBezTo>
                    <a:pt x="10721" y="2764"/>
                    <a:pt x="10717" y="2751"/>
                    <a:pt x="10680" y="2751"/>
                  </a:cubicBezTo>
                  <a:cubicBezTo>
                    <a:pt x="10673" y="2751"/>
                    <a:pt x="10665" y="2751"/>
                    <a:pt x="10655" y="2752"/>
                  </a:cubicBezTo>
                  <a:cubicBezTo>
                    <a:pt x="10629" y="2734"/>
                    <a:pt x="10627" y="2704"/>
                    <a:pt x="10641" y="2697"/>
                  </a:cubicBezTo>
                  <a:cubicBezTo>
                    <a:pt x="10626" y="2697"/>
                    <a:pt x="10615" y="2661"/>
                    <a:pt x="10590" y="2661"/>
                  </a:cubicBezTo>
                  <a:close/>
                  <a:moveTo>
                    <a:pt x="10790" y="2794"/>
                  </a:moveTo>
                  <a:cubicBezTo>
                    <a:pt x="10789" y="2794"/>
                    <a:pt x="10788" y="2794"/>
                    <a:pt x="10787" y="2794"/>
                  </a:cubicBezTo>
                  <a:lnTo>
                    <a:pt x="10817" y="2813"/>
                  </a:lnTo>
                  <a:cubicBezTo>
                    <a:pt x="10809" y="2806"/>
                    <a:pt x="10800" y="2794"/>
                    <a:pt x="10790" y="2794"/>
                  </a:cubicBezTo>
                  <a:close/>
                  <a:moveTo>
                    <a:pt x="10817" y="2813"/>
                  </a:moveTo>
                  <a:cubicBezTo>
                    <a:pt x="10821" y="2816"/>
                    <a:pt x="10825" y="2820"/>
                    <a:pt x="10829" y="2820"/>
                  </a:cubicBezTo>
                  <a:cubicBezTo>
                    <a:pt x="10829" y="2820"/>
                    <a:pt x="10830" y="2820"/>
                    <a:pt x="10831" y="2820"/>
                  </a:cubicBezTo>
                  <a:lnTo>
                    <a:pt x="10817" y="2813"/>
                  </a:lnTo>
                  <a:close/>
                  <a:moveTo>
                    <a:pt x="10836" y="2817"/>
                  </a:moveTo>
                  <a:cubicBezTo>
                    <a:pt x="10836" y="2820"/>
                    <a:pt x="10833" y="2820"/>
                    <a:pt x="10831" y="2820"/>
                  </a:cubicBezTo>
                  <a:lnTo>
                    <a:pt x="10845" y="2829"/>
                  </a:lnTo>
                  <a:lnTo>
                    <a:pt x="10836" y="2817"/>
                  </a:lnTo>
                  <a:close/>
                  <a:moveTo>
                    <a:pt x="10773" y="2865"/>
                  </a:moveTo>
                  <a:cubicBezTo>
                    <a:pt x="10774" y="2867"/>
                    <a:pt x="10775" y="2870"/>
                    <a:pt x="10778" y="2873"/>
                  </a:cubicBezTo>
                  <a:lnTo>
                    <a:pt x="10773" y="2865"/>
                  </a:lnTo>
                  <a:close/>
                  <a:moveTo>
                    <a:pt x="10068" y="2866"/>
                  </a:moveTo>
                  <a:cubicBezTo>
                    <a:pt x="10066" y="2869"/>
                    <a:pt x="10064" y="2873"/>
                    <a:pt x="10063" y="2876"/>
                  </a:cubicBezTo>
                  <a:lnTo>
                    <a:pt x="10063" y="2876"/>
                  </a:lnTo>
                  <a:cubicBezTo>
                    <a:pt x="10065" y="2873"/>
                    <a:pt x="10067" y="2869"/>
                    <a:pt x="10068" y="2866"/>
                  </a:cubicBezTo>
                  <a:close/>
                  <a:moveTo>
                    <a:pt x="11005" y="3010"/>
                  </a:moveTo>
                  <a:lnTo>
                    <a:pt x="11026" y="3026"/>
                  </a:lnTo>
                  <a:lnTo>
                    <a:pt x="11026" y="3026"/>
                  </a:lnTo>
                  <a:lnTo>
                    <a:pt x="11026" y="3026"/>
                  </a:lnTo>
                  <a:cubicBezTo>
                    <a:pt x="11022" y="3030"/>
                    <a:pt x="11019" y="3034"/>
                    <a:pt x="11019" y="3038"/>
                  </a:cubicBezTo>
                  <a:lnTo>
                    <a:pt x="11021" y="3035"/>
                  </a:lnTo>
                  <a:cubicBezTo>
                    <a:pt x="11025" y="3033"/>
                    <a:pt x="11028" y="3032"/>
                    <a:pt x="11032" y="3032"/>
                  </a:cubicBezTo>
                  <a:cubicBezTo>
                    <a:pt x="11035" y="3032"/>
                    <a:pt x="11039" y="3033"/>
                    <a:pt x="11042" y="3035"/>
                  </a:cubicBezTo>
                  <a:lnTo>
                    <a:pt x="11029" y="3024"/>
                  </a:lnTo>
                  <a:lnTo>
                    <a:pt x="11033" y="3021"/>
                  </a:lnTo>
                  <a:cubicBezTo>
                    <a:pt x="11024" y="3017"/>
                    <a:pt x="11014" y="3012"/>
                    <a:pt x="11005" y="3010"/>
                  </a:cubicBezTo>
                  <a:close/>
                  <a:moveTo>
                    <a:pt x="6971" y="3020"/>
                  </a:moveTo>
                  <a:lnTo>
                    <a:pt x="6941" y="3051"/>
                  </a:lnTo>
                  <a:cubicBezTo>
                    <a:pt x="6954" y="3040"/>
                    <a:pt x="6964" y="3029"/>
                    <a:pt x="6971" y="3020"/>
                  </a:cubicBezTo>
                  <a:close/>
                  <a:moveTo>
                    <a:pt x="11042" y="3038"/>
                  </a:moveTo>
                  <a:lnTo>
                    <a:pt x="11063" y="3056"/>
                  </a:lnTo>
                  <a:cubicBezTo>
                    <a:pt x="11056" y="3049"/>
                    <a:pt x="11049" y="3042"/>
                    <a:pt x="11042" y="3038"/>
                  </a:cubicBezTo>
                  <a:close/>
                  <a:moveTo>
                    <a:pt x="9859" y="3060"/>
                  </a:moveTo>
                  <a:cubicBezTo>
                    <a:pt x="9859" y="3060"/>
                    <a:pt x="9858" y="3060"/>
                    <a:pt x="9857" y="3061"/>
                  </a:cubicBezTo>
                  <a:cubicBezTo>
                    <a:pt x="9857" y="3063"/>
                    <a:pt x="9860" y="3065"/>
                    <a:pt x="9862" y="3065"/>
                  </a:cubicBezTo>
                  <a:cubicBezTo>
                    <a:pt x="9860" y="3062"/>
                    <a:pt x="9860" y="3060"/>
                    <a:pt x="9859" y="3060"/>
                  </a:cubicBezTo>
                  <a:close/>
                  <a:moveTo>
                    <a:pt x="14176" y="2996"/>
                  </a:moveTo>
                  <a:lnTo>
                    <a:pt x="14176" y="2996"/>
                  </a:lnTo>
                  <a:cubicBezTo>
                    <a:pt x="14205" y="3013"/>
                    <a:pt x="14238" y="3040"/>
                    <a:pt x="14271" y="3070"/>
                  </a:cubicBezTo>
                  <a:lnTo>
                    <a:pt x="14271" y="3070"/>
                  </a:lnTo>
                  <a:cubicBezTo>
                    <a:pt x="14228" y="3029"/>
                    <a:pt x="14208" y="3000"/>
                    <a:pt x="14176" y="2996"/>
                  </a:cubicBezTo>
                  <a:close/>
                  <a:moveTo>
                    <a:pt x="11130" y="3119"/>
                  </a:moveTo>
                  <a:lnTo>
                    <a:pt x="11130" y="3119"/>
                  </a:lnTo>
                  <a:cubicBezTo>
                    <a:pt x="11126" y="3119"/>
                    <a:pt x="11121" y="3121"/>
                    <a:pt x="11116" y="3126"/>
                  </a:cubicBezTo>
                  <a:lnTo>
                    <a:pt x="11130" y="3119"/>
                  </a:lnTo>
                  <a:close/>
                  <a:moveTo>
                    <a:pt x="11139" y="3114"/>
                  </a:moveTo>
                  <a:lnTo>
                    <a:pt x="11130" y="3119"/>
                  </a:lnTo>
                  <a:cubicBezTo>
                    <a:pt x="11156" y="3119"/>
                    <a:pt x="11170" y="3204"/>
                    <a:pt x="11207" y="3211"/>
                  </a:cubicBezTo>
                  <a:lnTo>
                    <a:pt x="11207" y="3209"/>
                  </a:lnTo>
                  <a:cubicBezTo>
                    <a:pt x="11188" y="3186"/>
                    <a:pt x="11174" y="3137"/>
                    <a:pt x="11139" y="3114"/>
                  </a:cubicBezTo>
                  <a:close/>
                  <a:moveTo>
                    <a:pt x="6744" y="3269"/>
                  </a:moveTo>
                  <a:lnTo>
                    <a:pt x="6679" y="3353"/>
                  </a:lnTo>
                  <a:cubicBezTo>
                    <a:pt x="6702" y="3325"/>
                    <a:pt x="6726" y="3297"/>
                    <a:pt x="6744" y="3269"/>
                  </a:cubicBezTo>
                  <a:close/>
                  <a:moveTo>
                    <a:pt x="9496" y="3455"/>
                  </a:moveTo>
                  <a:cubicBezTo>
                    <a:pt x="9495" y="3455"/>
                    <a:pt x="9494" y="3456"/>
                    <a:pt x="9494" y="3457"/>
                  </a:cubicBezTo>
                  <a:lnTo>
                    <a:pt x="9494" y="3457"/>
                  </a:lnTo>
                  <a:cubicBezTo>
                    <a:pt x="9495" y="3456"/>
                    <a:pt x="9495" y="3455"/>
                    <a:pt x="9496" y="3455"/>
                  </a:cubicBezTo>
                  <a:close/>
                  <a:moveTo>
                    <a:pt x="6658" y="3469"/>
                  </a:moveTo>
                  <a:lnTo>
                    <a:pt x="6545" y="3478"/>
                  </a:lnTo>
                  <a:lnTo>
                    <a:pt x="6624" y="3501"/>
                  </a:lnTo>
                  <a:lnTo>
                    <a:pt x="6658" y="3469"/>
                  </a:lnTo>
                  <a:close/>
                  <a:moveTo>
                    <a:pt x="11387" y="3601"/>
                  </a:moveTo>
                  <a:lnTo>
                    <a:pt x="11387" y="3601"/>
                  </a:lnTo>
                  <a:cubicBezTo>
                    <a:pt x="11391" y="3617"/>
                    <a:pt x="11393" y="3636"/>
                    <a:pt x="11383" y="3636"/>
                  </a:cubicBezTo>
                  <a:cubicBezTo>
                    <a:pt x="11378" y="3636"/>
                    <a:pt x="11371" y="3632"/>
                    <a:pt x="11360" y="3622"/>
                  </a:cubicBezTo>
                  <a:lnTo>
                    <a:pt x="11360" y="3622"/>
                  </a:lnTo>
                  <a:cubicBezTo>
                    <a:pt x="11379" y="3658"/>
                    <a:pt x="11387" y="3669"/>
                    <a:pt x="11391" y="3669"/>
                  </a:cubicBezTo>
                  <a:cubicBezTo>
                    <a:pt x="11397" y="3669"/>
                    <a:pt x="11395" y="3647"/>
                    <a:pt x="11408" y="3647"/>
                  </a:cubicBezTo>
                  <a:cubicBezTo>
                    <a:pt x="11416" y="3647"/>
                    <a:pt x="11429" y="3656"/>
                    <a:pt x="11452" y="3682"/>
                  </a:cubicBezTo>
                  <a:lnTo>
                    <a:pt x="11387" y="3601"/>
                  </a:lnTo>
                  <a:close/>
                  <a:moveTo>
                    <a:pt x="11761" y="3772"/>
                  </a:moveTo>
                  <a:lnTo>
                    <a:pt x="11761" y="3772"/>
                  </a:lnTo>
                  <a:cubicBezTo>
                    <a:pt x="11754" y="3775"/>
                    <a:pt x="11749" y="3777"/>
                    <a:pt x="11744" y="3779"/>
                  </a:cubicBezTo>
                  <a:lnTo>
                    <a:pt x="11761" y="3772"/>
                  </a:lnTo>
                  <a:close/>
                  <a:moveTo>
                    <a:pt x="11642" y="3908"/>
                  </a:moveTo>
                  <a:cubicBezTo>
                    <a:pt x="11632" y="3908"/>
                    <a:pt x="11647" y="3935"/>
                    <a:pt x="11640" y="3937"/>
                  </a:cubicBezTo>
                  <a:cubicBezTo>
                    <a:pt x="11656" y="3944"/>
                    <a:pt x="11666" y="3949"/>
                    <a:pt x="11670" y="3949"/>
                  </a:cubicBezTo>
                  <a:cubicBezTo>
                    <a:pt x="11676" y="3949"/>
                    <a:pt x="11674" y="3941"/>
                    <a:pt x="11663" y="3921"/>
                  </a:cubicBezTo>
                  <a:cubicBezTo>
                    <a:pt x="11652" y="3912"/>
                    <a:pt x="11645" y="3908"/>
                    <a:pt x="11642" y="3908"/>
                  </a:cubicBezTo>
                  <a:close/>
                  <a:moveTo>
                    <a:pt x="11935" y="3953"/>
                  </a:moveTo>
                  <a:cubicBezTo>
                    <a:pt x="11942" y="3969"/>
                    <a:pt x="11951" y="3983"/>
                    <a:pt x="11962" y="4000"/>
                  </a:cubicBezTo>
                  <a:lnTo>
                    <a:pt x="11935" y="3953"/>
                  </a:lnTo>
                  <a:close/>
                  <a:moveTo>
                    <a:pt x="11719" y="4002"/>
                  </a:moveTo>
                  <a:cubicBezTo>
                    <a:pt x="11719" y="4002"/>
                    <a:pt x="11720" y="4003"/>
                    <a:pt x="11720" y="4003"/>
                  </a:cubicBezTo>
                  <a:lnTo>
                    <a:pt x="11720" y="4003"/>
                  </a:lnTo>
                  <a:lnTo>
                    <a:pt x="11719" y="4002"/>
                  </a:lnTo>
                  <a:close/>
                  <a:moveTo>
                    <a:pt x="11733" y="3979"/>
                  </a:moveTo>
                  <a:cubicBezTo>
                    <a:pt x="11726" y="3986"/>
                    <a:pt x="11721" y="3995"/>
                    <a:pt x="11721" y="4004"/>
                  </a:cubicBezTo>
                  <a:lnTo>
                    <a:pt x="11721" y="4004"/>
                  </a:lnTo>
                  <a:cubicBezTo>
                    <a:pt x="11721" y="4004"/>
                    <a:pt x="11721" y="4004"/>
                    <a:pt x="11720" y="4003"/>
                  </a:cubicBezTo>
                  <a:lnTo>
                    <a:pt x="11720" y="4003"/>
                  </a:lnTo>
                  <a:lnTo>
                    <a:pt x="11721" y="4004"/>
                  </a:lnTo>
                  <a:cubicBezTo>
                    <a:pt x="11721" y="4004"/>
                    <a:pt x="11721" y="4004"/>
                    <a:pt x="11721" y="4004"/>
                  </a:cubicBezTo>
                  <a:lnTo>
                    <a:pt x="11721" y="4004"/>
                  </a:lnTo>
                  <a:cubicBezTo>
                    <a:pt x="11723" y="4005"/>
                    <a:pt x="11725" y="4005"/>
                    <a:pt x="11727" y="4005"/>
                  </a:cubicBezTo>
                  <a:cubicBezTo>
                    <a:pt x="11739" y="4005"/>
                    <a:pt x="11759" y="3991"/>
                    <a:pt x="11772" y="3986"/>
                  </a:cubicBezTo>
                  <a:lnTo>
                    <a:pt x="11772" y="3986"/>
                  </a:lnTo>
                  <a:cubicBezTo>
                    <a:pt x="11768" y="3987"/>
                    <a:pt x="11763" y="3988"/>
                    <a:pt x="11758" y="3988"/>
                  </a:cubicBezTo>
                  <a:cubicBezTo>
                    <a:pt x="11749" y="3988"/>
                    <a:pt x="11741" y="3985"/>
                    <a:pt x="11733" y="3979"/>
                  </a:cubicBezTo>
                  <a:close/>
                  <a:moveTo>
                    <a:pt x="9088" y="4183"/>
                  </a:moveTo>
                  <a:cubicBezTo>
                    <a:pt x="9081" y="4186"/>
                    <a:pt x="9074" y="4189"/>
                    <a:pt x="9067" y="4193"/>
                  </a:cubicBezTo>
                  <a:lnTo>
                    <a:pt x="9067" y="4193"/>
                  </a:lnTo>
                  <a:cubicBezTo>
                    <a:pt x="9073" y="4191"/>
                    <a:pt x="9079" y="4188"/>
                    <a:pt x="9088" y="4183"/>
                  </a:cubicBezTo>
                  <a:close/>
                  <a:moveTo>
                    <a:pt x="8708" y="4242"/>
                  </a:moveTo>
                  <a:cubicBezTo>
                    <a:pt x="8705" y="4242"/>
                    <a:pt x="8696" y="4250"/>
                    <a:pt x="8673" y="4275"/>
                  </a:cubicBezTo>
                  <a:cubicBezTo>
                    <a:pt x="8677" y="4275"/>
                    <a:pt x="8681" y="4275"/>
                    <a:pt x="8685" y="4275"/>
                  </a:cubicBezTo>
                  <a:cubicBezTo>
                    <a:pt x="8695" y="4275"/>
                    <a:pt x="8705" y="4276"/>
                    <a:pt x="8715" y="4278"/>
                  </a:cubicBezTo>
                  <a:cubicBezTo>
                    <a:pt x="8698" y="4272"/>
                    <a:pt x="8714" y="4242"/>
                    <a:pt x="8708" y="4242"/>
                  </a:cubicBezTo>
                  <a:close/>
                  <a:moveTo>
                    <a:pt x="12234" y="4271"/>
                  </a:moveTo>
                  <a:cubicBezTo>
                    <a:pt x="12234" y="4273"/>
                    <a:pt x="12234" y="4276"/>
                    <a:pt x="12235" y="4281"/>
                  </a:cubicBezTo>
                  <a:lnTo>
                    <a:pt x="12235" y="4281"/>
                  </a:lnTo>
                  <a:cubicBezTo>
                    <a:pt x="12236" y="4278"/>
                    <a:pt x="12235" y="4274"/>
                    <a:pt x="12234" y="4271"/>
                  </a:cubicBezTo>
                  <a:close/>
                  <a:moveTo>
                    <a:pt x="12235" y="4281"/>
                  </a:moveTo>
                  <a:lnTo>
                    <a:pt x="12235" y="4281"/>
                  </a:lnTo>
                  <a:cubicBezTo>
                    <a:pt x="12235" y="4282"/>
                    <a:pt x="12234" y="4284"/>
                    <a:pt x="12234" y="4285"/>
                  </a:cubicBezTo>
                  <a:lnTo>
                    <a:pt x="12236" y="4285"/>
                  </a:lnTo>
                  <a:cubicBezTo>
                    <a:pt x="12236" y="4284"/>
                    <a:pt x="12235" y="4282"/>
                    <a:pt x="12235" y="4281"/>
                  </a:cubicBezTo>
                  <a:close/>
                  <a:moveTo>
                    <a:pt x="15449" y="4442"/>
                  </a:moveTo>
                  <a:lnTo>
                    <a:pt x="15449" y="4442"/>
                  </a:lnTo>
                  <a:cubicBezTo>
                    <a:pt x="15602" y="4500"/>
                    <a:pt x="15658" y="4565"/>
                    <a:pt x="15727" y="4656"/>
                  </a:cubicBezTo>
                  <a:lnTo>
                    <a:pt x="15755" y="4463"/>
                  </a:lnTo>
                  <a:lnTo>
                    <a:pt x="15449" y="4442"/>
                  </a:lnTo>
                  <a:close/>
                  <a:moveTo>
                    <a:pt x="15727" y="4656"/>
                  </a:moveTo>
                  <a:lnTo>
                    <a:pt x="15727" y="4663"/>
                  </a:lnTo>
                  <a:lnTo>
                    <a:pt x="15736" y="4667"/>
                  </a:lnTo>
                  <a:lnTo>
                    <a:pt x="15736" y="4667"/>
                  </a:lnTo>
                  <a:cubicBezTo>
                    <a:pt x="15735" y="4666"/>
                    <a:pt x="15735" y="4666"/>
                    <a:pt x="15734" y="4665"/>
                  </a:cubicBezTo>
                  <a:lnTo>
                    <a:pt x="15734" y="4665"/>
                  </a:lnTo>
                  <a:cubicBezTo>
                    <a:pt x="15735" y="4665"/>
                    <a:pt x="15735" y="4666"/>
                    <a:pt x="15735" y="4666"/>
                  </a:cubicBezTo>
                  <a:lnTo>
                    <a:pt x="15735" y="4666"/>
                  </a:lnTo>
                  <a:lnTo>
                    <a:pt x="15727" y="4656"/>
                  </a:lnTo>
                  <a:close/>
                  <a:moveTo>
                    <a:pt x="12505" y="4795"/>
                  </a:moveTo>
                  <a:cubicBezTo>
                    <a:pt x="12503" y="4799"/>
                    <a:pt x="12500" y="4804"/>
                    <a:pt x="12500" y="4809"/>
                  </a:cubicBezTo>
                  <a:cubicBezTo>
                    <a:pt x="12505" y="4804"/>
                    <a:pt x="12507" y="4802"/>
                    <a:pt x="12507" y="4797"/>
                  </a:cubicBezTo>
                  <a:lnTo>
                    <a:pt x="12505" y="4795"/>
                  </a:lnTo>
                  <a:close/>
                  <a:moveTo>
                    <a:pt x="5304" y="4939"/>
                  </a:moveTo>
                  <a:lnTo>
                    <a:pt x="5304" y="4939"/>
                  </a:lnTo>
                  <a:cubicBezTo>
                    <a:pt x="5288" y="4954"/>
                    <a:pt x="5272" y="4970"/>
                    <a:pt x="5256" y="4988"/>
                  </a:cubicBezTo>
                  <a:lnTo>
                    <a:pt x="5256" y="4988"/>
                  </a:lnTo>
                  <a:cubicBezTo>
                    <a:pt x="5272" y="4973"/>
                    <a:pt x="5288" y="4957"/>
                    <a:pt x="5304" y="4939"/>
                  </a:cubicBezTo>
                  <a:close/>
                  <a:moveTo>
                    <a:pt x="12792" y="5013"/>
                  </a:moveTo>
                  <a:cubicBezTo>
                    <a:pt x="12792" y="5015"/>
                    <a:pt x="12792" y="5015"/>
                    <a:pt x="12792" y="5017"/>
                  </a:cubicBezTo>
                  <a:lnTo>
                    <a:pt x="12795" y="5022"/>
                  </a:lnTo>
                  <a:cubicBezTo>
                    <a:pt x="12795" y="5020"/>
                    <a:pt x="12792" y="5015"/>
                    <a:pt x="12792" y="5013"/>
                  </a:cubicBezTo>
                  <a:close/>
                  <a:moveTo>
                    <a:pt x="12795" y="5020"/>
                  </a:moveTo>
                  <a:lnTo>
                    <a:pt x="12795" y="5020"/>
                  </a:lnTo>
                  <a:cubicBezTo>
                    <a:pt x="12797" y="5027"/>
                    <a:pt x="12802" y="5034"/>
                    <a:pt x="12806" y="5038"/>
                  </a:cubicBezTo>
                  <a:lnTo>
                    <a:pt x="12795" y="5020"/>
                  </a:lnTo>
                  <a:close/>
                  <a:moveTo>
                    <a:pt x="16660" y="5025"/>
                  </a:moveTo>
                  <a:lnTo>
                    <a:pt x="16660" y="5025"/>
                  </a:lnTo>
                  <a:cubicBezTo>
                    <a:pt x="16663" y="5025"/>
                    <a:pt x="16670" y="5030"/>
                    <a:pt x="16687" y="5045"/>
                  </a:cubicBezTo>
                  <a:lnTo>
                    <a:pt x="16687" y="5045"/>
                  </a:lnTo>
                  <a:cubicBezTo>
                    <a:pt x="16681" y="5044"/>
                    <a:pt x="16676" y="5044"/>
                    <a:pt x="16671" y="5044"/>
                  </a:cubicBezTo>
                  <a:cubicBezTo>
                    <a:pt x="16666" y="5044"/>
                    <a:pt x="16661" y="5044"/>
                    <a:pt x="16657" y="5045"/>
                  </a:cubicBezTo>
                  <a:cubicBezTo>
                    <a:pt x="16661" y="5038"/>
                    <a:pt x="16655" y="5025"/>
                    <a:pt x="16660" y="5025"/>
                  </a:cubicBezTo>
                  <a:close/>
                  <a:moveTo>
                    <a:pt x="12806" y="5038"/>
                  </a:moveTo>
                  <a:lnTo>
                    <a:pt x="12832" y="5082"/>
                  </a:lnTo>
                  <a:cubicBezTo>
                    <a:pt x="12846" y="5078"/>
                    <a:pt x="12822" y="5059"/>
                    <a:pt x="12806" y="5038"/>
                  </a:cubicBezTo>
                  <a:close/>
                  <a:moveTo>
                    <a:pt x="5256" y="4988"/>
                  </a:moveTo>
                  <a:cubicBezTo>
                    <a:pt x="5140" y="5093"/>
                    <a:pt x="5034" y="5109"/>
                    <a:pt x="5105" y="5152"/>
                  </a:cubicBezTo>
                  <a:cubicBezTo>
                    <a:pt x="5156" y="5104"/>
                    <a:pt x="5206" y="5042"/>
                    <a:pt x="5256" y="4988"/>
                  </a:cubicBezTo>
                  <a:close/>
                  <a:moveTo>
                    <a:pt x="8057" y="5250"/>
                  </a:moveTo>
                  <a:cubicBezTo>
                    <a:pt x="8056" y="5252"/>
                    <a:pt x="8055" y="5255"/>
                    <a:pt x="8054" y="5256"/>
                  </a:cubicBezTo>
                  <a:lnTo>
                    <a:pt x="8045" y="5265"/>
                  </a:lnTo>
                  <a:lnTo>
                    <a:pt x="8045" y="5265"/>
                  </a:lnTo>
                  <a:cubicBezTo>
                    <a:pt x="8046" y="5263"/>
                    <a:pt x="8048" y="5261"/>
                    <a:pt x="8049" y="5258"/>
                  </a:cubicBezTo>
                  <a:cubicBezTo>
                    <a:pt x="8052" y="5255"/>
                    <a:pt x="8054" y="5253"/>
                    <a:pt x="8057" y="5250"/>
                  </a:cubicBezTo>
                  <a:close/>
                  <a:moveTo>
                    <a:pt x="7763" y="5265"/>
                  </a:moveTo>
                  <a:lnTo>
                    <a:pt x="7750" y="5279"/>
                  </a:lnTo>
                  <a:cubicBezTo>
                    <a:pt x="7754" y="5274"/>
                    <a:pt x="7759" y="5270"/>
                    <a:pt x="7763" y="5265"/>
                  </a:cubicBezTo>
                  <a:close/>
                  <a:moveTo>
                    <a:pt x="16352" y="5271"/>
                  </a:moveTo>
                  <a:cubicBezTo>
                    <a:pt x="16354" y="5275"/>
                    <a:pt x="16357" y="5279"/>
                    <a:pt x="16360" y="5284"/>
                  </a:cubicBezTo>
                  <a:cubicBezTo>
                    <a:pt x="16357" y="5279"/>
                    <a:pt x="16355" y="5275"/>
                    <a:pt x="16352" y="5271"/>
                  </a:cubicBezTo>
                  <a:close/>
                  <a:moveTo>
                    <a:pt x="15233" y="5268"/>
                  </a:moveTo>
                  <a:cubicBezTo>
                    <a:pt x="15241" y="5275"/>
                    <a:pt x="15254" y="5286"/>
                    <a:pt x="15264" y="5293"/>
                  </a:cubicBezTo>
                  <a:lnTo>
                    <a:pt x="15264" y="5293"/>
                  </a:lnTo>
                  <a:cubicBezTo>
                    <a:pt x="15252" y="5283"/>
                    <a:pt x="15242" y="5274"/>
                    <a:pt x="15233" y="5268"/>
                  </a:cubicBezTo>
                  <a:close/>
                  <a:moveTo>
                    <a:pt x="8049" y="5302"/>
                  </a:moveTo>
                  <a:cubicBezTo>
                    <a:pt x="8052" y="5309"/>
                    <a:pt x="8052" y="5316"/>
                    <a:pt x="8052" y="5323"/>
                  </a:cubicBezTo>
                  <a:cubicBezTo>
                    <a:pt x="8040" y="5340"/>
                    <a:pt x="8031" y="5345"/>
                    <a:pt x="8024" y="5345"/>
                  </a:cubicBezTo>
                  <a:cubicBezTo>
                    <a:pt x="8022" y="5345"/>
                    <a:pt x="8020" y="5345"/>
                    <a:pt x="8019" y="5344"/>
                  </a:cubicBezTo>
                  <a:cubicBezTo>
                    <a:pt x="8026" y="5335"/>
                    <a:pt x="8035" y="5323"/>
                    <a:pt x="8047" y="5309"/>
                  </a:cubicBezTo>
                  <a:lnTo>
                    <a:pt x="8047" y="5302"/>
                  </a:lnTo>
                  <a:close/>
                  <a:moveTo>
                    <a:pt x="16453" y="5374"/>
                  </a:moveTo>
                  <a:lnTo>
                    <a:pt x="16453" y="5374"/>
                  </a:lnTo>
                  <a:cubicBezTo>
                    <a:pt x="16455" y="5376"/>
                    <a:pt x="16457" y="5377"/>
                    <a:pt x="16460" y="5378"/>
                  </a:cubicBezTo>
                  <a:lnTo>
                    <a:pt x="16460" y="5378"/>
                  </a:lnTo>
                  <a:lnTo>
                    <a:pt x="16453" y="5374"/>
                  </a:lnTo>
                  <a:close/>
                  <a:moveTo>
                    <a:pt x="7685" y="5349"/>
                  </a:moveTo>
                  <a:cubicBezTo>
                    <a:pt x="7697" y="5353"/>
                    <a:pt x="7701" y="5370"/>
                    <a:pt x="7690" y="5379"/>
                  </a:cubicBezTo>
                  <a:lnTo>
                    <a:pt x="7690" y="5377"/>
                  </a:lnTo>
                  <a:cubicBezTo>
                    <a:pt x="7690" y="5374"/>
                    <a:pt x="7689" y="5373"/>
                    <a:pt x="7687" y="5373"/>
                  </a:cubicBezTo>
                  <a:cubicBezTo>
                    <a:pt x="7678" y="5373"/>
                    <a:pt x="7653" y="5390"/>
                    <a:pt x="7632" y="5400"/>
                  </a:cubicBezTo>
                  <a:cubicBezTo>
                    <a:pt x="7648" y="5386"/>
                    <a:pt x="7667" y="5370"/>
                    <a:pt x="7685" y="5349"/>
                  </a:cubicBezTo>
                  <a:close/>
                  <a:moveTo>
                    <a:pt x="15841" y="5481"/>
                  </a:moveTo>
                  <a:lnTo>
                    <a:pt x="15841" y="5481"/>
                  </a:lnTo>
                  <a:cubicBezTo>
                    <a:pt x="15843" y="5488"/>
                    <a:pt x="15848" y="5495"/>
                    <a:pt x="15852" y="5504"/>
                  </a:cubicBezTo>
                  <a:lnTo>
                    <a:pt x="15885" y="5532"/>
                  </a:lnTo>
                  <a:lnTo>
                    <a:pt x="15841" y="5481"/>
                  </a:lnTo>
                  <a:close/>
                  <a:moveTo>
                    <a:pt x="13279" y="5544"/>
                  </a:moveTo>
                  <a:lnTo>
                    <a:pt x="13279" y="5544"/>
                  </a:lnTo>
                  <a:cubicBezTo>
                    <a:pt x="13279" y="5544"/>
                    <a:pt x="13279" y="5544"/>
                    <a:pt x="13278" y="5544"/>
                  </a:cubicBezTo>
                  <a:lnTo>
                    <a:pt x="13278" y="5544"/>
                  </a:lnTo>
                  <a:lnTo>
                    <a:pt x="13279" y="5544"/>
                  </a:lnTo>
                  <a:close/>
                  <a:moveTo>
                    <a:pt x="13278" y="5544"/>
                  </a:moveTo>
                  <a:lnTo>
                    <a:pt x="13251" y="5562"/>
                  </a:lnTo>
                  <a:cubicBezTo>
                    <a:pt x="13260" y="5570"/>
                    <a:pt x="13265" y="5573"/>
                    <a:pt x="13267" y="5573"/>
                  </a:cubicBezTo>
                  <a:cubicBezTo>
                    <a:pt x="13274" y="5573"/>
                    <a:pt x="13266" y="5553"/>
                    <a:pt x="13278" y="5544"/>
                  </a:cubicBezTo>
                  <a:close/>
                  <a:moveTo>
                    <a:pt x="16033" y="5629"/>
                  </a:moveTo>
                  <a:lnTo>
                    <a:pt x="16029" y="5680"/>
                  </a:lnTo>
                  <a:cubicBezTo>
                    <a:pt x="16048" y="5697"/>
                    <a:pt x="16067" y="5705"/>
                    <a:pt x="16078" y="5705"/>
                  </a:cubicBezTo>
                  <a:cubicBezTo>
                    <a:pt x="16097" y="5705"/>
                    <a:pt x="16094" y="5679"/>
                    <a:pt x="16036" y="5632"/>
                  </a:cubicBezTo>
                  <a:lnTo>
                    <a:pt x="16033" y="5629"/>
                  </a:lnTo>
                  <a:close/>
                  <a:moveTo>
                    <a:pt x="13689" y="5694"/>
                  </a:moveTo>
                  <a:lnTo>
                    <a:pt x="13655" y="5701"/>
                  </a:lnTo>
                  <a:lnTo>
                    <a:pt x="13703" y="5738"/>
                  </a:lnTo>
                  <a:lnTo>
                    <a:pt x="13689" y="5694"/>
                  </a:lnTo>
                  <a:close/>
                  <a:moveTo>
                    <a:pt x="7319" y="5980"/>
                  </a:moveTo>
                  <a:cubicBezTo>
                    <a:pt x="7317" y="5981"/>
                    <a:pt x="7314" y="5983"/>
                    <a:pt x="7312" y="5984"/>
                  </a:cubicBezTo>
                  <a:cubicBezTo>
                    <a:pt x="7315" y="5983"/>
                    <a:pt x="7317" y="5981"/>
                    <a:pt x="7319" y="5980"/>
                  </a:cubicBezTo>
                  <a:close/>
                  <a:moveTo>
                    <a:pt x="17765" y="5793"/>
                  </a:moveTo>
                  <a:cubicBezTo>
                    <a:pt x="17760" y="5793"/>
                    <a:pt x="17756" y="5796"/>
                    <a:pt x="17753" y="5803"/>
                  </a:cubicBezTo>
                  <a:lnTo>
                    <a:pt x="17746" y="5875"/>
                  </a:lnTo>
                  <a:cubicBezTo>
                    <a:pt x="17814" y="5928"/>
                    <a:pt x="17872" y="5991"/>
                    <a:pt x="17923" y="6061"/>
                  </a:cubicBezTo>
                  <a:cubicBezTo>
                    <a:pt x="17858" y="5939"/>
                    <a:pt x="17795" y="5793"/>
                    <a:pt x="17765" y="5793"/>
                  </a:cubicBezTo>
                  <a:close/>
                  <a:moveTo>
                    <a:pt x="13708" y="6072"/>
                  </a:moveTo>
                  <a:lnTo>
                    <a:pt x="13766" y="6114"/>
                  </a:lnTo>
                  <a:lnTo>
                    <a:pt x="13724" y="6081"/>
                  </a:lnTo>
                  <a:lnTo>
                    <a:pt x="13708" y="6072"/>
                  </a:lnTo>
                  <a:close/>
                  <a:moveTo>
                    <a:pt x="14119" y="6204"/>
                  </a:moveTo>
                  <a:lnTo>
                    <a:pt x="14119" y="6204"/>
                  </a:lnTo>
                  <a:cubicBezTo>
                    <a:pt x="14119" y="6204"/>
                    <a:pt x="14119" y="6204"/>
                    <a:pt x="14119" y="6205"/>
                  </a:cubicBezTo>
                  <a:lnTo>
                    <a:pt x="14119" y="6205"/>
                  </a:lnTo>
                  <a:cubicBezTo>
                    <a:pt x="14119" y="6204"/>
                    <a:pt x="14119" y="6204"/>
                    <a:pt x="14118" y="6204"/>
                  </a:cubicBezTo>
                  <a:lnTo>
                    <a:pt x="14119" y="6204"/>
                  </a:lnTo>
                  <a:close/>
                  <a:moveTo>
                    <a:pt x="14165" y="6225"/>
                  </a:moveTo>
                  <a:cubicBezTo>
                    <a:pt x="14176" y="6244"/>
                    <a:pt x="14193" y="6258"/>
                    <a:pt x="14211" y="6271"/>
                  </a:cubicBezTo>
                  <a:cubicBezTo>
                    <a:pt x="14199" y="6253"/>
                    <a:pt x="14183" y="6237"/>
                    <a:pt x="14165" y="6225"/>
                  </a:cubicBezTo>
                  <a:close/>
                  <a:moveTo>
                    <a:pt x="16625" y="6308"/>
                  </a:moveTo>
                  <a:cubicBezTo>
                    <a:pt x="16624" y="6308"/>
                    <a:pt x="16624" y="6308"/>
                    <a:pt x="16623" y="6308"/>
                  </a:cubicBezTo>
                  <a:lnTo>
                    <a:pt x="16623" y="6308"/>
                  </a:lnTo>
                  <a:cubicBezTo>
                    <a:pt x="16625" y="6309"/>
                    <a:pt x="16627" y="6309"/>
                    <a:pt x="16628" y="6309"/>
                  </a:cubicBezTo>
                  <a:cubicBezTo>
                    <a:pt x="16628" y="6309"/>
                    <a:pt x="16629" y="6309"/>
                    <a:pt x="16629" y="6309"/>
                  </a:cubicBezTo>
                  <a:cubicBezTo>
                    <a:pt x="16629" y="6309"/>
                    <a:pt x="16627" y="6308"/>
                    <a:pt x="16625" y="6308"/>
                  </a:cubicBezTo>
                  <a:close/>
                  <a:moveTo>
                    <a:pt x="3874" y="6218"/>
                  </a:moveTo>
                  <a:lnTo>
                    <a:pt x="3828" y="6343"/>
                  </a:lnTo>
                  <a:cubicBezTo>
                    <a:pt x="3962" y="6209"/>
                    <a:pt x="3883" y="6248"/>
                    <a:pt x="3874" y="6218"/>
                  </a:cubicBezTo>
                  <a:close/>
                  <a:moveTo>
                    <a:pt x="16750" y="6387"/>
                  </a:moveTo>
                  <a:lnTo>
                    <a:pt x="16750" y="6387"/>
                  </a:lnTo>
                  <a:cubicBezTo>
                    <a:pt x="16752" y="6390"/>
                    <a:pt x="16754" y="6394"/>
                    <a:pt x="16756" y="6399"/>
                  </a:cubicBezTo>
                  <a:cubicBezTo>
                    <a:pt x="16770" y="6407"/>
                    <a:pt x="16782" y="6417"/>
                    <a:pt x="16793" y="6428"/>
                  </a:cubicBezTo>
                  <a:lnTo>
                    <a:pt x="16793" y="6428"/>
                  </a:lnTo>
                  <a:cubicBezTo>
                    <a:pt x="16779" y="6413"/>
                    <a:pt x="16764" y="6399"/>
                    <a:pt x="16750" y="6387"/>
                  </a:cubicBezTo>
                  <a:close/>
                  <a:moveTo>
                    <a:pt x="16793" y="6428"/>
                  </a:moveTo>
                  <a:cubicBezTo>
                    <a:pt x="16801" y="6437"/>
                    <a:pt x="16808" y="6446"/>
                    <a:pt x="16814" y="6455"/>
                  </a:cubicBezTo>
                  <a:cubicBezTo>
                    <a:pt x="16808" y="6445"/>
                    <a:pt x="16801" y="6436"/>
                    <a:pt x="16793" y="6428"/>
                  </a:cubicBezTo>
                  <a:close/>
                  <a:moveTo>
                    <a:pt x="17503" y="6424"/>
                  </a:moveTo>
                  <a:cubicBezTo>
                    <a:pt x="17528" y="6441"/>
                    <a:pt x="17554" y="6459"/>
                    <a:pt x="17584" y="6478"/>
                  </a:cubicBezTo>
                  <a:cubicBezTo>
                    <a:pt x="17559" y="6457"/>
                    <a:pt x="17533" y="6441"/>
                    <a:pt x="17503" y="6424"/>
                  </a:cubicBezTo>
                  <a:close/>
                  <a:moveTo>
                    <a:pt x="17317" y="6296"/>
                  </a:moveTo>
                  <a:cubicBezTo>
                    <a:pt x="17301" y="6296"/>
                    <a:pt x="17295" y="6312"/>
                    <a:pt x="17294" y="6353"/>
                  </a:cubicBezTo>
                  <a:lnTo>
                    <a:pt x="17294" y="6353"/>
                  </a:lnTo>
                  <a:cubicBezTo>
                    <a:pt x="17294" y="6353"/>
                    <a:pt x="17294" y="6353"/>
                    <a:pt x="17294" y="6353"/>
                  </a:cubicBezTo>
                  <a:lnTo>
                    <a:pt x="17294" y="6355"/>
                  </a:lnTo>
                  <a:cubicBezTo>
                    <a:pt x="17294" y="6354"/>
                    <a:pt x="17294" y="6353"/>
                    <a:pt x="17294" y="6353"/>
                  </a:cubicBezTo>
                  <a:lnTo>
                    <a:pt x="17294" y="6353"/>
                  </a:lnTo>
                  <a:cubicBezTo>
                    <a:pt x="17380" y="6456"/>
                    <a:pt x="17412" y="6469"/>
                    <a:pt x="17434" y="6469"/>
                  </a:cubicBezTo>
                  <a:cubicBezTo>
                    <a:pt x="17442" y="6469"/>
                    <a:pt x="17448" y="6468"/>
                    <a:pt x="17456" y="6468"/>
                  </a:cubicBezTo>
                  <a:cubicBezTo>
                    <a:pt x="17476" y="6468"/>
                    <a:pt x="17502" y="6480"/>
                    <a:pt x="17573" y="6573"/>
                  </a:cubicBezTo>
                  <a:cubicBezTo>
                    <a:pt x="17577" y="6575"/>
                    <a:pt x="17580" y="6575"/>
                    <a:pt x="17583" y="6575"/>
                  </a:cubicBezTo>
                  <a:cubicBezTo>
                    <a:pt x="17616" y="6575"/>
                    <a:pt x="17466" y="6421"/>
                    <a:pt x="17494" y="6421"/>
                  </a:cubicBezTo>
                  <a:lnTo>
                    <a:pt x="17494" y="6421"/>
                  </a:lnTo>
                  <a:cubicBezTo>
                    <a:pt x="17496" y="6421"/>
                    <a:pt x="17500" y="6422"/>
                    <a:pt x="17505" y="6424"/>
                  </a:cubicBezTo>
                  <a:cubicBezTo>
                    <a:pt x="17404" y="6355"/>
                    <a:pt x="17345" y="6296"/>
                    <a:pt x="17317" y="6296"/>
                  </a:cubicBezTo>
                  <a:close/>
                  <a:moveTo>
                    <a:pt x="16427" y="6450"/>
                  </a:moveTo>
                  <a:cubicBezTo>
                    <a:pt x="16467" y="6499"/>
                    <a:pt x="16522" y="6554"/>
                    <a:pt x="16578" y="6610"/>
                  </a:cubicBezTo>
                  <a:lnTo>
                    <a:pt x="16427" y="6450"/>
                  </a:lnTo>
                  <a:close/>
                  <a:moveTo>
                    <a:pt x="14334" y="6668"/>
                  </a:moveTo>
                  <a:cubicBezTo>
                    <a:pt x="14336" y="6676"/>
                    <a:pt x="14340" y="6682"/>
                    <a:pt x="14345" y="6684"/>
                  </a:cubicBezTo>
                  <a:lnTo>
                    <a:pt x="14345" y="6684"/>
                  </a:lnTo>
                  <a:lnTo>
                    <a:pt x="14334" y="6668"/>
                  </a:lnTo>
                  <a:close/>
                  <a:moveTo>
                    <a:pt x="14345" y="6684"/>
                  </a:moveTo>
                  <a:lnTo>
                    <a:pt x="14346" y="6684"/>
                  </a:lnTo>
                  <a:lnTo>
                    <a:pt x="14348" y="6684"/>
                  </a:lnTo>
                  <a:cubicBezTo>
                    <a:pt x="14347" y="6684"/>
                    <a:pt x="14346" y="6684"/>
                    <a:pt x="14345" y="6684"/>
                  </a:cubicBezTo>
                  <a:close/>
                  <a:moveTo>
                    <a:pt x="14771" y="6776"/>
                  </a:moveTo>
                  <a:cubicBezTo>
                    <a:pt x="14774" y="6779"/>
                    <a:pt x="14776" y="6781"/>
                    <a:pt x="14779" y="6784"/>
                  </a:cubicBezTo>
                  <a:cubicBezTo>
                    <a:pt x="14776" y="6780"/>
                    <a:pt x="14773" y="6778"/>
                    <a:pt x="14771" y="6776"/>
                  </a:cubicBezTo>
                  <a:close/>
                  <a:moveTo>
                    <a:pt x="3751" y="6805"/>
                  </a:moveTo>
                  <a:lnTo>
                    <a:pt x="3649" y="6923"/>
                  </a:lnTo>
                  <a:lnTo>
                    <a:pt x="3703" y="6872"/>
                  </a:lnTo>
                  <a:lnTo>
                    <a:pt x="3751" y="6805"/>
                  </a:lnTo>
                  <a:close/>
                  <a:moveTo>
                    <a:pt x="5981" y="6965"/>
                  </a:moveTo>
                  <a:lnTo>
                    <a:pt x="5970" y="6974"/>
                  </a:lnTo>
                  <a:lnTo>
                    <a:pt x="5976" y="6980"/>
                  </a:lnTo>
                  <a:lnTo>
                    <a:pt x="5976" y="6980"/>
                  </a:lnTo>
                  <a:lnTo>
                    <a:pt x="5977" y="6976"/>
                  </a:lnTo>
                  <a:lnTo>
                    <a:pt x="5978" y="6977"/>
                  </a:lnTo>
                  <a:lnTo>
                    <a:pt x="5981" y="6965"/>
                  </a:lnTo>
                  <a:close/>
                  <a:moveTo>
                    <a:pt x="6294" y="7027"/>
                  </a:moveTo>
                  <a:lnTo>
                    <a:pt x="6262" y="7041"/>
                  </a:lnTo>
                  <a:lnTo>
                    <a:pt x="6232" y="7039"/>
                  </a:lnTo>
                  <a:lnTo>
                    <a:pt x="6294" y="7027"/>
                  </a:lnTo>
                  <a:close/>
                  <a:moveTo>
                    <a:pt x="13898" y="7046"/>
                  </a:moveTo>
                  <a:lnTo>
                    <a:pt x="13898" y="7046"/>
                  </a:lnTo>
                  <a:cubicBezTo>
                    <a:pt x="13902" y="7051"/>
                    <a:pt x="13906" y="7056"/>
                    <a:pt x="13909" y="7059"/>
                  </a:cubicBezTo>
                  <a:lnTo>
                    <a:pt x="13909" y="7059"/>
                  </a:lnTo>
                  <a:cubicBezTo>
                    <a:pt x="13910" y="7059"/>
                    <a:pt x="13910" y="7058"/>
                    <a:pt x="13910" y="7057"/>
                  </a:cubicBezTo>
                  <a:lnTo>
                    <a:pt x="13910" y="7057"/>
                  </a:lnTo>
                  <a:cubicBezTo>
                    <a:pt x="13910" y="7058"/>
                    <a:pt x="13910" y="7058"/>
                    <a:pt x="13911" y="7058"/>
                  </a:cubicBezTo>
                  <a:lnTo>
                    <a:pt x="13911" y="7058"/>
                  </a:lnTo>
                  <a:cubicBezTo>
                    <a:pt x="13909" y="7055"/>
                    <a:pt x="13905" y="7052"/>
                    <a:pt x="13898" y="7046"/>
                  </a:cubicBezTo>
                  <a:close/>
                  <a:moveTo>
                    <a:pt x="6287" y="7057"/>
                  </a:moveTo>
                  <a:lnTo>
                    <a:pt x="6304" y="7076"/>
                  </a:lnTo>
                  <a:lnTo>
                    <a:pt x="6304" y="7076"/>
                  </a:lnTo>
                  <a:cubicBezTo>
                    <a:pt x="6297" y="7073"/>
                    <a:pt x="6289" y="7071"/>
                    <a:pt x="6282" y="7069"/>
                  </a:cubicBezTo>
                  <a:lnTo>
                    <a:pt x="6282" y="7069"/>
                  </a:lnTo>
                  <a:cubicBezTo>
                    <a:pt x="6284" y="7065"/>
                    <a:pt x="6286" y="7061"/>
                    <a:pt x="6287" y="7057"/>
                  </a:cubicBezTo>
                  <a:close/>
                  <a:moveTo>
                    <a:pt x="3977" y="7036"/>
                  </a:moveTo>
                  <a:lnTo>
                    <a:pt x="3977" y="7036"/>
                  </a:lnTo>
                  <a:cubicBezTo>
                    <a:pt x="3966" y="7049"/>
                    <a:pt x="3954" y="7065"/>
                    <a:pt x="3939" y="7085"/>
                  </a:cubicBezTo>
                  <a:cubicBezTo>
                    <a:pt x="3951" y="7069"/>
                    <a:pt x="3964" y="7052"/>
                    <a:pt x="3977" y="7036"/>
                  </a:cubicBezTo>
                  <a:close/>
                  <a:moveTo>
                    <a:pt x="6348" y="7052"/>
                  </a:moveTo>
                  <a:lnTo>
                    <a:pt x="6341" y="7092"/>
                  </a:lnTo>
                  <a:cubicBezTo>
                    <a:pt x="6332" y="7087"/>
                    <a:pt x="6323" y="7083"/>
                    <a:pt x="6314" y="7080"/>
                  </a:cubicBezTo>
                  <a:lnTo>
                    <a:pt x="6314" y="7080"/>
                  </a:lnTo>
                  <a:cubicBezTo>
                    <a:pt x="6326" y="7071"/>
                    <a:pt x="6337" y="7061"/>
                    <a:pt x="6348" y="7052"/>
                  </a:cubicBezTo>
                  <a:close/>
                  <a:moveTo>
                    <a:pt x="13341" y="7091"/>
                  </a:moveTo>
                  <a:cubicBezTo>
                    <a:pt x="13336" y="7091"/>
                    <a:pt x="13330" y="7091"/>
                    <a:pt x="13326" y="7092"/>
                  </a:cubicBezTo>
                  <a:cubicBezTo>
                    <a:pt x="13326" y="7093"/>
                    <a:pt x="13327" y="7094"/>
                    <a:pt x="13327" y="7095"/>
                  </a:cubicBezTo>
                  <a:lnTo>
                    <a:pt x="13327" y="7095"/>
                  </a:lnTo>
                  <a:cubicBezTo>
                    <a:pt x="13328" y="7095"/>
                    <a:pt x="13328" y="7095"/>
                    <a:pt x="13328" y="7094"/>
                  </a:cubicBezTo>
                  <a:cubicBezTo>
                    <a:pt x="13329" y="7095"/>
                    <a:pt x="13330" y="7096"/>
                    <a:pt x="13331" y="7096"/>
                  </a:cubicBezTo>
                  <a:lnTo>
                    <a:pt x="13331" y="7096"/>
                  </a:lnTo>
                  <a:cubicBezTo>
                    <a:pt x="13335" y="7093"/>
                    <a:pt x="13341" y="7092"/>
                    <a:pt x="13346" y="7092"/>
                  </a:cubicBezTo>
                  <a:cubicBezTo>
                    <a:pt x="13352" y="7092"/>
                    <a:pt x="13358" y="7093"/>
                    <a:pt x="13363" y="7097"/>
                  </a:cubicBezTo>
                  <a:lnTo>
                    <a:pt x="13363" y="7094"/>
                  </a:lnTo>
                  <a:cubicBezTo>
                    <a:pt x="13356" y="7092"/>
                    <a:pt x="13348" y="7091"/>
                    <a:pt x="13341" y="7091"/>
                  </a:cubicBezTo>
                  <a:close/>
                  <a:moveTo>
                    <a:pt x="14907" y="7090"/>
                  </a:moveTo>
                  <a:lnTo>
                    <a:pt x="14932" y="7094"/>
                  </a:lnTo>
                  <a:lnTo>
                    <a:pt x="14930" y="7097"/>
                  </a:lnTo>
                  <a:cubicBezTo>
                    <a:pt x="14923" y="7097"/>
                    <a:pt x="14914" y="7094"/>
                    <a:pt x="14907" y="7090"/>
                  </a:cubicBezTo>
                  <a:close/>
                  <a:moveTo>
                    <a:pt x="12804" y="7094"/>
                  </a:moveTo>
                  <a:lnTo>
                    <a:pt x="12804" y="7094"/>
                  </a:lnTo>
                  <a:cubicBezTo>
                    <a:pt x="12806" y="7097"/>
                    <a:pt x="12808" y="7098"/>
                    <a:pt x="12809" y="7100"/>
                  </a:cubicBezTo>
                  <a:lnTo>
                    <a:pt x="12809" y="7100"/>
                  </a:lnTo>
                  <a:cubicBezTo>
                    <a:pt x="12811" y="7099"/>
                    <a:pt x="12812" y="7099"/>
                    <a:pt x="12813" y="7099"/>
                  </a:cubicBezTo>
                  <a:cubicBezTo>
                    <a:pt x="12814" y="7100"/>
                    <a:pt x="12816" y="7101"/>
                    <a:pt x="12817" y="7101"/>
                  </a:cubicBezTo>
                  <a:lnTo>
                    <a:pt x="12832" y="7101"/>
                  </a:lnTo>
                  <a:lnTo>
                    <a:pt x="12804" y="7094"/>
                  </a:lnTo>
                  <a:close/>
                  <a:moveTo>
                    <a:pt x="12918" y="7062"/>
                  </a:moveTo>
                  <a:cubicBezTo>
                    <a:pt x="12914" y="7062"/>
                    <a:pt x="12909" y="7063"/>
                    <a:pt x="12904" y="7064"/>
                  </a:cubicBezTo>
                  <a:lnTo>
                    <a:pt x="12915" y="7104"/>
                  </a:lnTo>
                  <a:cubicBezTo>
                    <a:pt x="12942" y="7098"/>
                    <a:pt x="12949" y="7062"/>
                    <a:pt x="12918" y="7062"/>
                  </a:cubicBezTo>
                  <a:close/>
                  <a:moveTo>
                    <a:pt x="14703" y="7009"/>
                  </a:moveTo>
                  <a:cubicBezTo>
                    <a:pt x="14709" y="7009"/>
                    <a:pt x="14717" y="7010"/>
                    <a:pt x="14726" y="7013"/>
                  </a:cubicBezTo>
                  <a:cubicBezTo>
                    <a:pt x="14738" y="7046"/>
                    <a:pt x="14797" y="7074"/>
                    <a:pt x="14800" y="7106"/>
                  </a:cubicBezTo>
                  <a:lnTo>
                    <a:pt x="14800" y="7106"/>
                  </a:lnTo>
                  <a:cubicBezTo>
                    <a:pt x="14793" y="7103"/>
                    <a:pt x="14786" y="7101"/>
                    <a:pt x="14779" y="7099"/>
                  </a:cubicBezTo>
                  <a:lnTo>
                    <a:pt x="14779" y="7099"/>
                  </a:lnTo>
                  <a:cubicBezTo>
                    <a:pt x="14770" y="7089"/>
                    <a:pt x="14764" y="7085"/>
                    <a:pt x="14760" y="7085"/>
                  </a:cubicBezTo>
                  <a:cubicBezTo>
                    <a:pt x="14756" y="7085"/>
                    <a:pt x="14754" y="7088"/>
                    <a:pt x="14753" y="7092"/>
                  </a:cubicBezTo>
                  <a:lnTo>
                    <a:pt x="14753" y="7092"/>
                  </a:lnTo>
                  <a:cubicBezTo>
                    <a:pt x="14743" y="7090"/>
                    <a:pt x="14733" y="7089"/>
                    <a:pt x="14723" y="7089"/>
                  </a:cubicBezTo>
                  <a:cubicBezTo>
                    <a:pt x="14717" y="7089"/>
                    <a:pt x="14711" y="7089"/>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10" y="7094"/>
                    <a:pt x="14715" y="7098"/>
                    <a:pt x="14720" y="7102"/>
                  </a:cubicBezTo>
                  <a:lnTo>
                    <a:pt x="14720" y="7102"/>
                  </a:lnTo>
                  <a:cubicBezTo>
                    <a:pt x="14716" y="7099"/>
                    <a:pt x="14711" y="7095"/>
                    <a:pt x="14705" y="7090"/>
                  </a:cubicBezTo>
                  <a:lnTo>
                    <a:pt x="14705" y="7090"/>
                  </a:lnTo>
                  <a:cubicBezTo>
                    <a:pt x="14699" y="7091"/>
                    <a:pt x="14693" y="7092"/>
                    <a:pt x="14686" y="7094"/>
                  </a:cubicBezTo>
                  <a:cubicBezTo>
                    <a:pt x="14653" y="7079"/>
                    <a:pt x="14681" y="7055"/>
                    <a:pt x="14656" y="7043"/>
                  </a:cubicBezTo>
                  <a:lnTo>
                    <a:pt x="14656" y="7043"/>
                  </a:lnTo>
                  <a:cubicBezTo>
                    <a:pt x="14674" y="7038"/>
                    <a:pt x="14675" y="7009"/>
                    <a:pt x="14703" y="7009"/>
                  </a:cubicBezTo>
                  <a:close/>
                  <a:moveTo>
                    <a:pt x="11187" y="7083"/>
                  </a:moveTo>
                  <a:cubicBezTo>
                    <a:pt x="11174" y="7083"/>
                    <a:pt x="11161" y="7086"/>
                    <a:pt x="11149" y="7092"/>
                  </a:cubicBezTo>
                  <a:cubicBezTo>
                    <a:pt x="11181" y="7094"/>
                    <a:pt x="11214" y="7107"/>
                    <a:pt x="11234" y="7107"/>
                  </a:cubicBezTo>
                  <a:cubicBezTo>
                    <a:pt x="11237" y="7107"/>
                    <a:pt x="11239" y="7107"/>
                    <a:pt x="11241" y="7106"/>
                  </a:cubicBezTo>
                  <a:lnTo>
                    <a:pt x="11241" y="7104"/>
                  </a:lnTo>
                  <a:cubicBezTo>
                    <a:pt x="11226" y="7090"/>
                    <a:pt x="11206" y="7083"/>
                    <a:pt x="11187" y="7083"/>
                  </a:cubicBezTo>
                  <a:close/>
                  <a:moveTo>
                    <a:pt x="14885" y="7115"/>
                  </a:moveTo>
                  <a:lnTo>
                    <a:pt x="14885" y="7115"/>
                  </a:lnTo>
                  <a:cubicBezTo>
                    <a:pt x="14882" y="7116"/>
                    <a:pt x="14878" y="7117"/>
                    <a:pt x="14875" y="7118"/>
                  </a:cubicBezTo>
                  <a:lnTo>
                    <a:pt x="14875" y="7118"/>
                  </a:lnTo>
                  <a:cubicBezTo>
                    <a:pt x="14878" y="7117"/>
                    <a:pt x="14882" y="7116"/>
                    <a:pt x="14885" y="7115"/>
                  </a:cubicBezTo>
                  <a:close/>
                  <a:moveTo>
                    <a:pt x="13265" y="7118"/>
                  </a:moveTo>
                  <a:lnTo>
                    <a:pt x="13265" y="7118"/>
                  </a:lnTo>
                  <a:cubicBezTo>
                    <a:pt x="13265" y="7118"/>
                    <a:pt x="13264" y="7119"/>
                    <a:pt x="13264" y="7120"/>
                  </a:cubicBezTo>
                  <a:lnTo>
                    <a:pt x="13264" y="7120"/>
                  </a:lnTo>
                  <a:cubicBezTo>
                    <a:pt x="13265" y="7120"/>
                    <a:pt x="13265" y="7119"/>
                    <a:pt x="13265" y="7118"/>
                  </a:cubicBezTo>
                  <a:close/>
                  <a:moveTo>
                    <a:pt x="9762" y="7050"/>
                  </a:moveTo>
                  <a:cubicBezTo>
                    <a:pt x="9825" y="7083"/>
                    <a:pt x="9660" y="7090"/>
                    <a:pt x="9755" y="7125"/>
                  </a:cubicBezTo>
                  <a:cubicBezTo>
                    <a:pt x="9746" y="7113"/>
                    <a:pt x="9839" y="7071"/>
                    <a:pt x="9762" y="7050"/>
                  </a:cubicBezTo>
                  <a:close/>
                  <a:moveTo>
                    <a:pt x="14731" y="7136"/>
                  </a:moveTo>
                  <a:cubicBezTo>
                    <a:pt x="14732" y="7136"/>
                    <a:pt x="14734" y="7136"/>
                    <a:pt x="14737" y="7138"/>
                  </a:cubicBezTo>
                  <a:cubicBezTo>
                    <a:pt x="14737" y="7138"/>
                    <a:pt x="14740" y="7141"/>
                    <a:pt x="14740" y="7141"/>
                  </a:cubicBezTo>
                  <a:lnTo>
                    <a:pt x="14740" y="7142"/>
                  </a:lnTo>
                  <a:lnTo>
                    <a:pt x="14740" y="7142"/>
                  </a:lnTo>
                  <a:cubicBezTo>
                    <a:pt x="14739" y="7142"/>
                    <a:pt x="14738" y="7141"/>
                    <a:pt x="14737" y="7141"/>
                  </a:cubicBezTo>
                  <a:lnTo>
                    <a:pt x="14737" y="7141"/>
                  </a:lnTo>
                  <a:cubicBezTo>
                    <a:pt x="14738" y="7141"/>
                    <a:pt x="14738" y="7142"/>
                    <a:pt x="14738" y="7142"/>
                  </a:cubicBezTo>
                  <a:lnTo>
                    <a:pt x="14738" y="7142"/>
                  </a:lnTo>
                  <a:cubicBezTo>
                    <a:pt x="14733" y="7139"/>
                    <a:pt x="14729" y="7136"/>
                    <a:pt x="14731" y="7136"/>
                  </a:cubicBezTo>
                  <a:close/>
                  <a:moveTo>
                    <a:pt x="5866" y="7093"/>
                  </a:moveTo>
                  <a:lnTo>
                    <a:pt x="5615" y="7236"/>
                  </a:lnTo>
                  <a:lnTo>
                    <a:pt x="5746" y="7273"/>
                  </a:lnTo>
                  <a:lnTo>
                    <a:pt x="5746" y="7272"/>
                  </a:lnTo>
                  <a:lnTo>
                    <a:pt x="5866" y="7093"/>
                  </a:lnTo>
                  <a:close/>
                  <a:moveTo>
                    <a:pt x="7066" y="7310"/>
                  </a:moveTo>
                  <a:cubicBezTo>
                    <a:pt x="7066" y="7311"/>
                    <a:pt x="7066" y="7312"/>
                    <a:pt x="7067" y="7313"/>
                  </a:cubicBezTo>
                  <a:lnTo>
                    <a:pt x="7067" y="7313"/>
                  </a:lnTo>
                  <a:lnTo>
                    <a:pt x="7066" y="7310"/>
                  </a:lnTo>
                  <a:close/>
                  <a:moveTo>
                    <a:pt x="15013" y="7312"/>
                  </a:moveTo>
                  <a:lnTo>
                    <a:pt x="14985" y="7319"/>
                  </a:lnTo>
                  <a:cubicBezTo>
                    <a:pt x="14983" y="7318"/>
                    <a:pt x="14982" y="7316"/>
                    <a:pt x="14980" y="7314"/>
                  </a:cubicBezTo>
                  <a:lnTo>
                    <a:pt x="14980" y="7314"/>
                  </a:lnTo>
                  <a:cubicBezTo>
                    <a:pt x="14978" y="7320"/>
                    <a:pt x="14963" y="7324"/>
                    <a:pt x="14951" y="7329"/>
                  </a:cubicBezTo>
                  <a:cubicBezTo>
                    <a:pt x="14953" y="7328"/>
                    <a:pt x="14956" y="7328"/>
                    <a:pt x="14959" y="7328"/>
                  </a:cubicBezTo>
                  <a:cubicBezTo>
                    <a:pt x="14970" y="7328"/>
                    <a:pt x="14980" y="7329"/>
                    <a:pt x="14990" y="7329"/>
                  </a:cubicBezTo>
                  <a:cubicBezTo>
                    <a:pt x="15005" y="7329"/>
                    <a:pt x="15016" y="7327"/>
                    <a:pt x="15013" y="7312"/>
                  </a:cubicBezTo>
                  <a:close/>
                  <a:moveTo>
                    <a:pt x="7067" y="7313"/>
                  </a:moveTo>
                  <a:lnTo>
                    <a:pt x="7078" y="7338"/>
                  </a:lnTo>
                  <a:cubicBezTo>
                    <a:pt x="7095" y="7322"/>
                    <a:pt x="7072" y="7320"/>
                    <a:pt x="7067" y="7313"/>
                  </a:cubicBezTo>
                  <a:close/>
                  <a:moveTo>
                    <a:pt x="14951" y="7333"/>
                  </a:moveTo>
                  <a:cubicBezTo>
                    <a:pt x="14946" y="7333"/>
                    <a:pt x="14941" y="7333"/>
                    <a:pt x="14937" y="7336"/>
                  </a:cubicBezTo>
                  <a:cubicBezTo>
                    <a:pt x="14927" y="7337"/>
                    <a:pt x="14924" y="7338"/>
                    <a:pt x="14924" y="7338"/>
                  </a:cubicBezTo>
                  <a:cubicBezTo>
                    <a:pt x="14926" y="7338"/>
                    <a:pt x="14938" y="7336"/>
                    <a:pt x="14951" y="7333"/>
                  </a:cubicBezTo>
                  <a:close/>
                  <a:moveTo>
                    <a:pt x="6005" y="7340"/>
                  </a:moveTo>
                  <a:lnTo>
                    <a:pt x="5984" y="7345"/>
                  </a:lnTo>
                  <a:cubicBezTo>
                    <a:pt x="5991" y="7345"/>
                    <a:pt x="6000" y="7345"/>
                    <a:pt x="6005" y="7340"/>
                  </a:cubicBezTo>
                  <a:close/>
                  <a:moveTo>
                    <a:pt x="6300" y="7347"/>
                  </a:moveTo>
                  <a:cubicBezTo>
                    <a:pt x="6292" y="7348"/>
                    <a:pt x="6282" y="7351"/>
                    <a:pt x="6269" y="7356"/>
                  </a:cubicBezTo>
                  <a:cubicBezTo>
                    <a:pt x="6279" y="7353"/>
                    <a:pt x="6290" y="7350"/>
                    <a:pt x="6300" y="7347"/>
                  </a:cubicBezTo>
                  <a:close/>
                  <a:moveTo>
                    <a:pt x="2765" y="7360"/>
                  </a:moveTo>
                  <a:lnTo>
                    <a:pt x="2757" y="7370"/>
                  </a:lnTo>
                  <a:cubicBezTo>
                    <a:pt x="2760" y="7367"/>
                    <a:pt x="2762" y="7363"/>
                    <a:pt x="2765" y="7360"/>
                  </a:cubicBezTo>
                  <a:close/>
                  <a:moveTo>
                    <a:pt x="12586" y="7368"/>
                  </a:moveTo>
                  <a:cubicBezTo>
                    <a:pt x="12579" y="7369"/>
                    <a:pt x="12574" y="7371"/>
                    <a:pt x="12570" y="7373"/>
                  </a:cubicBezTo>
                  <a:cubicBezTo>
                    <a:pt x="12574" y="7372"/>
                    <a:pt x="12581" y="7370"/>
                    <a:pt x="12586" y="7368"/>
                  </a:cubicBezTo>
                  <a:close/>
                  <a:moveTo>
                    <a:pt x="12936" y="7349"/>
                  </a:moveTo>
                  <a:cubicBezTo>
                    <a:pt x="12931" y="7352"/>
                    <a:pt x="12929" y="7356"/>
                    <a:pt x="12927" y="7359"/>
                  </a:cubicBezTo>
                  <a:lnTo>
                    <a:pt x="12987" y="7375"/>
                  </a:lnTo>
                  <a:cubicBezTo>
                    <a:pt x="12971" y="7363"/>
                    <a:pt x="12955" y="7354"/>
                    <a:pt x="12936" y="7349"/>
                  </a:cubicBezTo>
                  <a:close/>
                  <a:moveTo>
                    <a:pt x="13249" y="7368"/>
                  </a:moveTo>
                  <a:lnTo>
                    <a:pt x="13249" y="7368"/>
                  </a:lnTo>
                  <a:cubicBezTo>
                    <a:pt x="13279" y="7373"/>
                    <a:pt x="13309" y="7375"/>
                    <a:pt x="13339" y="7375"/>
                  </a:cubicBezTo>
                  <a:lnTo>
                    <a:pt x="13339" y="7373"/>
                  </a:lnTo>
                  <a:lnTo>
                    <a:pt x="13249" y="7368"/>
                  </a:lnTo>
                  <a:close/>
                  <a:moveTo>
                    <a:pt x="17783" y="7354"/>
                  </a:moveTo>
                  <a:lnTo>
                    <a:pt x="17783" y="7354"/>
                  </a:lnTo>
                  <a:cubicBezTo>
                    <a:pt x="17786" y="7366"/>
                    <a:pt x="17790" y="7380"/>
                    <a:pt x="17797" y="7389"/>
                  </a:cubicBezTo>
                  <a:cubicBezTo>
                    <a:pt x="17800" y="7387"/>
                    <a:pt x="17797" y="7377"/>
                    <a:pt x="17783" y="7354"/>
                  </a:cubicBezTo>
                  <a:close/>
                  <a:moveTo>
                    <a:pt x="10411" y="2577"/>
                  </a:moveTo>
                  <a:cubicBezTo>
                    <a:pt x="10391" y="2577"/>
                    <a:pt x="10366" y="2584"/>
                    <a:pt x="10333" y="2602"/>
                  </a:cubicBezTo>
                  <a:lnTo>
                    <a:pt x="10296" y="2692"/>
                  </a:lnTo>
                  <a:lnTo>
                    <a:pt x="10256" y="2692"/>
                  </a:lnTo>
                  <a:lnTo>
                    <a:pt x="10307" y="2637"/>
                  </a:lnTo>
                  <a:lnTo>
                    <a:pt x="10307" y="2637"/>
                  </a:lnTo>
                  <a:cubicBezTo>
                    <a:pt x="10258" y="2648"/>
                    <a:pt x="10256" y="2685"/>
                    <a:pt x="10245" y="2718"/>
                  </a:cubicBezTo>
                  <a:cubicBezTo>
                    <a:pt x="10239" y="2715"/>
                    <a:pt x="10233" y="2714"/>
                    <a:pt x="10226" y="2714"/>
                  </a:cubicBezTo>
                  <a:cubicBezTo>
                    <a:pt x="10216" y="2714"/>
                    <a:pt x="10206" y="2717"/>
                    <a:pt x="10196" y="2722"/>
                  </a:cubicBezTo>
                  <a:lnTo>
                    <a:pt x="10175" y="2824"/>
                  </a:lnTo>
                  <a:cubicBezTo>
                    <a:pt x="10156" y="2817"/>
                    <a:pt x="10163" y="2786"/>
                    <a:pt x="10145" y="2786"/>
                  </a:cubicBezTo>
                  <a:cubicBezTo>
                    <a:pt x="10139" y="2786"/>
                    <a:pt x="10131" y="2789"/>
                    <a:pt x="10119" y="2796"/>
                  </a:cubicBezTo>
                  <a:cubicBezTo>
                    <a:pt x="10110" y="2845"/>
                    <a:pt x="10184" y="2806"/>
                    <a:pt x="10147" y="2866"/>
                  </a:cubicBezTo>
                  <a:cubicBezTo>
                    <a:pt x="10136" y="2868"/>
                    <a:pt x="10126" y="2869"/>
                    <a:pt x="10119" y="2869"/>
                  </a:cubicBezTo>
                  <a:cubicBezTo>
                    <a:pt x="10115" y="2869"/>
                    <a:pt x="10112" y="2868"/>
                    <a:pt x="10109" y="2868"/>
                  </a:cubicBezTo>
                  <a:cubicBezTo>
                    <a:pt x="10092" y="2868"/>
                    <a:pt x="10085" y="2871"/>
                    <a:pt x="10073" y="2905"/>
                  </a:cubicBezTo>
                  <a:cubicBezTo>
                    <a:pt x="10060" y="2900"/>
                    <a:pt x="10057" y="2890"/>
                    <a:pt x="10063" y="2876"/>
                  </a:cubicBezTo>
                  <a:lnTo>
                    <a:pt x="10063" y="2876"/>
                  </a:lnTo>
                  <a:cubicBezTo>
                    <a:pt x="10039" y="2917"/>
                    <a:pt x="9990" y="2959"/>
                    <a:pt x="9994" y="2994"/>
                  </a:cubicBezTo>
                  <a:cubicBezTo>
                    <a:pt x="9948" y="3001"/>
                    <a:pt x="9909" y="3075"/>
                    <a:pt x="9876" y="3075"/>
                  </a:cubicBezTo>
                  <a:cubicBezTo>
                    <a:pt x="9870" y="3075"/>
                    <a:pt x="9864" y="3072"/>
                    <a:pt x="9857" y="3065"/>
                  </a:cubicBezTo>
                  <a:cubicBezTo>
                    <a:pt x="9850" y="3109"/>
                    <a:pt x="9832" y="3149"/>
                    <a:pt x="9804" y="3184"/>
                  </a:cubicBezTo>
                  <a:cubicBezTo>
                    <a:pt x="9806" y="3164"/>
                    <a:pt x="9802" y="3156"/>
                    <a:pt x="9795" y="3156"/>
                  </a:cubicBezTo>
                  <a:cubicBezTo>
                    <a:pt x="9772" y="3156"/>
                    <a:pt x="9713" y="3238"/>
                    <a:pt x="9677" y="3238"/>
                  </a:cubicBezTo>
                  <a:cubicBezTo>
                    <a:pt x="9670" y="3238"/>
                    <a:pt x="9663" y="3234"/>
                    <a:pt x="9658" y="3225"/>
                  </a:cubicBezTo>
                  <a:lnTo>
                    <a:pt x="9658" y="3225"/>
                  </a:lnTo>
                  <a:cubicBezTo>
                    <a:pt x="9660" y="3306"/>
                    <a:pt x="9533" y="3388"/>
                    <a:pt x="9487" y="3480"/>
                  </a:cubicBezTo>
                  <a:cubicBezTo>
                    <a:pt x="9489" y="3474"/>
                    <a:pt x="9489" y="3462"/>
                    <a:pt x="9494" y="3457"/>
                  </a:cubicBezTo>
                  <a:lnTo>
                    <a:pt x="9494" y="3457"/>
                  </a:lnTo>
                  <a:cubicBezTo>
                    <a:pt x="9453" y="3492"/>
                    <a:pt x="9430" y="3490"/>
                    <a:pt x="9396" y="3508"/>
                  </a:cubicBezTo>
                  <a:cubicBezTo>
                    <a:pt x="9426" y="3548"/>
                    <a:pt x="9373" y="3617"/>
                    <a:pt x="9361" y="3670"/>
                  </a:cubicBezTo>
                  <a:cubicBezTo>
                    <a:pt x="9355" y="3672"/>
                    <a:pt x="9349" y="3672"/>
                    <a:pt x="9344" y="3672"/>
                  </a:cubicBezTo>
                  <a:cubicBezTo>
                    <a:pt x="9294" y="3672"/>
                    <a:pt x="9348" y="3599"/>
                    <a:pt x="9303" y="3585"/>
                  </a:cubicBezTo>
                  <a:lnTo>
                    <a:pt x="9303" y="3585"/>
                  </a:lnTo>
                  <a:cubicBezTo>
                    <a:pt x="9336" y="3610"/>
                    <a:pt x="9248" y="3696"/>
                    <a:pt x="9289" y="3703"/>
                  </a:cubicBezTo>
                  <a:cubicBezTo>
                    <a:pt x="9249" y="3714"/>
                    <a:pt x="9245" y="3721"/>
                    <a:pt x="9229" y="3721"/>
                  </a:cubicBezTo>
                  <a:cubicBezTo>
                    <a:pt x="9223" y="3721"/>
                    <a:pt x="9214" y="3720"/>
                    <a:pt x="9199" y="3717"/>
                  </a:cubicBezTo>
                  <a:lnTo>
                    <a:pt x="9199" y="3717"/>
                  </a:lnTo>
                  <a:cubicBezTo>
                    <a:pt x="9238" y="3765"/>
                    <a:pt x="9174" y="3756"/>
                    <a:pt x="9169" y="3814"/>
                  </a:cubicBezTo>
                  <a:cubicBezTo>
                    <a:pt x="9149" y="3823"/>
                    <a:pt x="9136" y="3825"/>
                    <a:pt x="9127" y="3825"/>
                  </a:cubicBezTo>
                  <a:cubicBezTo>
                    <a:pt x="9117" y="3825"/>
                    <a:pt x="9111" y="3822"/>
                    <a:pt x="9105" y="3822"/>
                  </a:cubicBezTo>
                  <a:cubicBezTo>
                    <a:pt x="9097" y="3822"/>
                    <a:pt x="9090" y="3829"/>
                    <a:pt x="9069" y="3861"/>
                  </a:cubicBezTo>
                  <a:cubicBezTo>
                    <a:pt x="9065" y="3862"/>
                    <a:pt x="9062" y="3862"/>
                    <a:pt x="9060" y="3862"/>
                  </a:cubicBezTo>
                  <a:cubicBezTo>
                    <a:pt x="9034" y="3862"/>
                    <a:pt x="9065" y="3807"/>
                    <a:pt x="9067" y="3803"/>
                  </a:cubicBezTo>
                  <a:lnTo>
                    <a:pt x="9067" y="3803"/>
                  </a:lnTo>
                  <a:cubicBezTo>
                    <a:pt x="9007" y="3863"/>
                    <a:pt x="9072" y="3863"/>
                    <a:pt x="9076" y="3895"/>
                  </a:cubicBezTo>
                  <a:cubicBezTo>
                    <a:pt x="9054" y="3925"/>
                    <a:pt x="9041" y="3934"/>
                    <a:pt x="9031" y="3934"/>
                  </a:cubicBezTo>
                  <a:cubicBezTo>
                    <a:pt x="9014" y="3934"/>
                    <a:pt x="9006" y="3911"/>
                    <a:pt x="8984" y="3911"/>
                  </a:cubicBezTo>
                  <a:cubicBezTo>
                    <a:pt x="8983" y="3911"/>
                    <a:pt x="8981" y="3911"/>
                    <a:pt x="8979" y="3912"/>
                  </a:cubicBezTo>
                  <a:cubicBezTo>
                    <a:pt x="8944" y="3965"/>
                    <a:pt x="8939" y="4030"/>
                    <a:pt x="8905" y="4062"/>
                  </a:cubicBezTo>
                  <a:cubicBezTo>
                    <a:pt x="8898" y="4058"/>
                    <a:pt x="8891" y="4062"/>
                    <a:pt x="8891" y="4048"/>
                  </a:cubicBezTo>
                  <a:cubicBezTo>
                    <a:pt x="8870" y="4122"/>
                    <a:pt x="8752" y="4190"/>
                    <a:pt x="8731" y="4278"/>
                  </a:cubicBezTo>
                  <a:lnTo>
                    <a:pt x="8715" y="4278"/>
                  </a:lnTo>
                  <a:cubicBezTo>
                    <a:pt x="8735" y="4282"/>
                    <a:pt x="8754" y="4296"/>
                    <a:pt x="8768" y="4315"/>
                  </a:cubicBezTo>
                  <a:cubicBezTo>
                    <a:pt x="8745" y="4338"/>
                    <a:pt x="8741" y="4374"/>
                    <a:pt x="8716" y="4374"/>
                  </a:cubicBezTo>
                  <a:cubicBezTo>
                    <a:pt x="8714" y="4374"/>
                    <a:pt x="8711" y="4374"/>
                    <a:pt x="8708" y="4373"/>
                  </a:cubicBezTo>
                  <a:cubicBezTo>
                    <a:pt x="8724" y="4357"/>
                    <a:pt x="8719" y="4345"/>
                    <a:pt x="8719" y="4331"/>
                  </a:cubicBezTo>
                  <a:lnTo>
                    <a:pt x="8719" y="4331"/>
                  </a:lnTo>
                  <a:lnTo>
                    <a:pt x="8701" y="4368"/>
                  </a:lnTo>
                  <a:cubicBezTo>
                    <a:pt x="8643" y="4364"/>
                    <a:pt x="8726" y="4320"/>
                    <a:pt x="8705" y="4296"/>
                  </a:cubicBezTo>
                  <a:lnTo>
                    <a:pt x="8705" y="4296"/>
                  </a:lnTo>
                  <a:cubicBezTo>
                    <a:pt x="8659" y="4361"/>
                    <a:pt x="8622" y="4452"/>
                    <a:pt x="8571" y="4484"/>
                  </a:cubicBezTo>
                  <a:cubicBezTo>
                    <a:pt x="8537" y="4466"/>
                    <a:pt x="8627" y="4400"/>
                    <a:pt x="8599" y="4400"/>
                  </a:cubicBezTo>
                  <a:cubicBezTo>
                    <a:pt x="8594" y="4400"/>
                    <a:pt x="8587" y="4401"/>
                    <a:pt x="8575" y="4405"/>
                  </a:cubicBezTo>
                  <a:lnTo>
                    <a:pt x="8652" y="4352"/>
                  </a:lnTo>
                  <a:lnTo>
                    <a:pt x="8652" y="4352"/>
                  </a:lnTo>
                  <a:cubicBezTo>
                    <a:pt x="8649" y="4352"/>
                    <a:pt x="8647" y="4352"/>
                    <a:pt x="8644" y="4352"/>
                  </a:cubicBezTo>
                  <a:cubicBezTo>
                    <a:pt x="8562" y="4352"/>
                    <a:pt x="8693" y="4315"/>
                    <a:pt x="8599" y="4310"/>
                  </a:cubicBezTo>
                  <a:lnTo>
                    <a:pt x="8599" y="4310"/>
                  </a:lnTo>
                  <a:cubicBezTo>
                    <a:pt x="8504" y="4389"/>
                    <a:pt x="8517" y="4422"/>
                    <a:pt x="8425" y="4498"/>
                  </a:cubicBezTo>
                  <a:cubicBezTo>
                    <a:pt x="8422" y="4535"/>
                    <a:pt x="8457" y="4517"/>
                    <a:pt x="8455" y="4554"/>
                  </a:cubicBezTo>
                  <a:cubicBezTo>
                    <a:pt x="8364" y="4704"/>
                    <a:pt x="8283" y="4572"/>
                    <a:pt x="8235" y="4702"/>
                  </a:cubicBezTo>
                  <a:cubicBezTo>
                    <a:pt x="8230" y="4746"/>
                    <a:pt x="8260" y="4792"/>
                    <a:pt x="8177" y="4836"/>
                  </a:cubicBezTo>
                  <a:lnTo>
                    <a:pt x="8165" y="4781"/>
                  </a:lnTo>
                  <a:cubicBezTo>
                    <a:pt x="8079" y="4860"/>
                    <a:pt x="8165" y="4876"/>
                    <a:pt x="8056" y="4941"/>
                  </a:cubicBezTo>
                  <a:cubicBezTo>
                    <a:pt x="8058" y="4913"/>
                    <a:pt x="8103" y="4871"/>
                    <a:pt x="8096" y="4871"/>
                  </a:cubicBezTo>
                  <a:lnTo>
                    <a:pt x="8096" y="4871"/>
                  </a:lnTo>
                  <a:cubicBezTo>
                    <a:pt x="8095" y="4871"/>
                    <a:pt x="8094" y="4871"/>
                    <a:pt x="8093" y="4871"/>
                  </a:cubicBezTo>
                  <a:cubicBezTo>
                    <a:pt x="8010" y="4901"/>
                    <a:pt x="8075" y="4932"/>
                    <a:pt x="8031" y="4973"/>
                  </a:cubicBezTo>
                  <a:lnTo>
                    <a:pt x="7991" y="4952"/>
                  </a:lnTo>
                  <a:cubicBezTo>
                    <a:pt x="7908" y="5047"/>
                    <a:pt x="7834" y="5166"/>
                    <a:pt x="7741" y="5268"/>
                  </a:cubicBezTo>
                  <a:cubicBezTo>
                    <a:pt x="7739" y="5257"/>
                    <a:pt x="7743" y="5238"/>
                    <a:pt x="7728" y="5238"/>
                  </a:cubicBezTo>
                  <a:cubicBezTo>
                    <a:pt x="7725" y="5238"/>
                    <a:pt x="7720" y="5239"/>
                    <a:pt x="7713" y="5242"/>
                  </a:cubicBezTo>
                  <a:cubicBezTo>
                    <a:pt x="7604" y="5379"/>
                    <a:pt x="7446" y="5502"/>
                    <a:pt x="7312" y="5602"/>
                  </a:cubicBezTo>
                  <a:lnTo>
                    <a:pt x="7291" y="5673"/>
                  </a:lnTo>
                  <a:cubicBezTo>
                    <a:pt x="7288" y="5677"/>
                    <a:pt x="7282" y="5679"/>
                    <a:pt x="7278" y="5679"/>
                  </a:cubicBezTo>
                  <a:cubicBezTo>
                    <a:pt x="7270" y="5679"/>
                    <a:pt x="7264" y="5674"/>
                    <a:pt x="7268" y="5664"/>
                  </a:cubicBezTo>
                  <a:lnTo>
                    <a:pt x="7268" y="5664"/>
                  </a:lnTo>
                  <a:cubicBezTo>
                    <a:pt x="7212" y="5701"/>
                    <a:pt x="7282" y="5683"/>
                    <a:pt x="7270" y="5715"/>
                  </a:cubicBezTo>
                  <a:cubicBezTo>
                    <a:pt x="7259" y="5728"/>
                    <a:pt x="7248" y="5734"/>
                    <a:pt x="7240" y="5734"/>
                  </a:cubicBezTo>
                  <a:cubicBezTo>
                    <a:pt x="7229" y="5734"/>
                    <a:pt x="7223" y="5725"/>
                    <a:pt x="7229" y="5710"/>
                  </a:cubicBezTo>
                  <a:lnTo>
                    <a:pt x="7229" y="5710"/>
                  </a:lnTo>
                  <a:cubicBezTo>
                    <a:pt x="7168" y="5815"/>
                    <a:pt x="7045" y="5991"/>
                    <a:pt x="6932" y="6049"/>
                  </a:cubicBezTo>
                  <a:lnTo>
                    <a:pt x="6939" y="6026"/>
                  </a:lnTo>
                  <a:lnTo>
                    <a:pt x="6939" y="6026"/>
                  </a:lnTo>
                  <a:cubicBezTo>
                    <a:pt x="6862" y="6081"/>
                    <a:pt x="6918" y="6153"/>
                    <a:pt x="6832" y="6193"/>
                  </a:cubicBezTo>
                  <a:lnTo>
                    <a:pt x="6839" y="6176"/>
                  </a:lnTo>
                  <a:lnTo>
                    <a:pt x="6839" y="6176"/>
                  </a:lnTo>
                  <a:cubicBezTo>
                    <a:pt x="6684" y="6311"/>
                    <a:pt x="6547" y="6494"/>
                    <a:pt x="6396" y="6566"/>
                  </a:cubicBezTo>
                  <a:cubicBezTo>
                    <a:pt x="6415" y="6626"/>
                    <a:pt x="6239" y="6693"/>
                    <a:pt x="6280" y="6756"/>
                  </a:cubicBezTo>
                  <a:cubicBezTo>
                    <a:pt x="6171" y="6812"/>
                    <a:pt x="6188" y="6779"/>
                    <a:pt x="6053" y="6879"/>
                  </a:cubicBezTo>
                  <a:cubicBezTo>
                    <a:pt x="6018" y="6909"/>
                    <a:pt x="6039" y="6958"/>
                    <a:pt x="6007" y="7002"/>
                  </a:cubicBezTo>
                  <a:lnTo>
                    <a:pt x="5978" y="6977"/>
                  </a:lnTo>
                  <a:lnTo>
                    <a:pt x="5977" y="6981"/>
                  </a:lnTo>
                  <a:lnTo>
                    <a:pt x="5976" y="6980"/>
                  </a:lnTo>
                  <a:lnTo>
                    <a:pt x="5976" y="6980"/>
                  </a:lnTo>
                  <a:lnTo>
                    <a:pt x="5954" y="7057"/>
                  </a:lnTo>
                  <a:lnTo>
                    <a:pt x="5893" y="7053"/>
                  </a:lnTo>
                  <a:lnTo>
                    <a:pt x="5870" y="7087"/>
                  </a:lnTo>
                  <a:lnTo>
                    <a:pt x="5866" y="7093"/>
                  </a:lnTo>
                  <a:lnTo>
                    <a:pt x="5872" y="7090"/>
                  </a:lnTo>
                  <a:cubicBezTo>
                    <a:pt x="5882" y="7086"/>
                    <a:pt x="5893" y="7082"/>
                    <a:pt x="5901" y="7082"/>
                  </a:cubicBezTo>
                  <a:cubicBezTo>
                    <a:pt x="5907" y="7082"/>
                    <a:pt x="5911" y="7084"/>
                    <a:pt x="5914" y="7087"/>
                  </a:cubicBezTo>
                  <a:cubicBezTo>
                    <a:pt x="5907" y="7097"/>
                    <a:pt x="5900" y="7104"/>
                    <a:pt x="5893" y="7111"/>
                  </a:cubicBezTo>
                  <a:lnTo>
                    <a:pt x="5746" y="7272"/>
                  </a:lnTo>
                  <a:lnTo>
                    <a:pt x="5746" y="7273"/>
                  </a:lnTo>
                  <a:lnTo>
                    <a:pt x="5746" y="7273"/>
                  </a:lnTo>
                  <a:lnTo>
                    <a:pt x="5703" y="7319"/>
                  </a:lnTo>
                  <a:lnTo>
                    <a:pt x="5703" y="7319"/>
                  </a:lnTo>
                  <a:lnTo>
                    <a:pt x="5715" y="7319"/>
                  </a:lnTo>
                  <a:lnTo>
                    <a:pt x="5715" y="7319"/>
                  </a:lnTo>
                  <a:lnTo>
                    <a:pt x="5657" y="7405"/>
                  </a:lnTo>
                  <a:lnTo>
                    <a:pt x="5657" y="7405"/>
                  </a:lnTo>
                  <a:lnTo>
                    <a:pt x="5977" y="7342"/>
                  </a:lnTo>
                  <a:lnTo>
                    <a:pt x="5986" y="7340"/>
                  </a:lnTo>
                  <a:lnTo>
                    <a:pt x="5977" y="7338"/>
                  </a:lnTo>
                  <a:lnTo>
                    <a:pt x="5884" y="7312"/>
                  </a:lnTo>
                  <a:lnTo>
                    <a:pt x="5884" y="7312"/>
                  </a:lnTo>
                  <a:lnTo>
                    <a:pt x="5977" y="7308"/>
                  </a:lnTo>
                  <a:cubicBezTo>
                    <a:pt x="5979" y="7308"/>
                    <a:pt x="5981" y="7308"/>
                    <a:pt x="5983" y="7308"/>
                  </a:cubicBezTo>
                  <a:cubicBezTo>
                    <a:pt x="6056" y="7308"/>
                    <a:pt x="6139" y="7343"/>
                    <a:pt x="6141" y="7359"/>
                  </a:cubicBezTo>
                  <a:lnTo>
                    <a:pt x="6331" y="7326"/>
                  </a:lnTo>
                  <a:lnTo>
                    <a:pt x="6331" y="7326"/>
                  </a:lnTo>
                  <a:cubicBezTo>
                    <a:pt x="6329" y="7336"/>
                    <a:pt x="6316" y="7342"/>
                    <a:pt x="6300" y="7347"/>
                  </a:cubicBezTo>
                  <a:lnTo>
                    <a:pt x="6300" y="7347"/>
                  </a:lnTo>
                  <a:cubicBezTo>
                    <a:pt x="6305" y="7346"/>
                    <a:pt x="6308" y="7345"/>
                    <a:pt x="6311" y="7345"/>
                  </a:cubicBezTo>
                  <a:cubicBezTo>
                    <a:pt x="6336" y="7345"/>
                    <a:pt x="6321" y="7371"/>
                    <a:pt x="6343" y="7371"/>
                  </a:cubicBezTo>
                  <a:cubicBezTo>
                    <a:pt x="6351" y="7371"/>
                    <a:pt x="6362" y="7368"/>
                    <a:pt x="6380" y="7361"/>
                  </a:cubicBezTo>
                  <a:cubicBezTo>
                    <a:pt x="6368" y="7354"/>
                    <a:pt x="6387" y="7338"/>
                    <a:pt x="6389" y="7331"/>
                  </a:cubicBezTo>
                  <a:cubicBezTo>
                    <a:pt x="6418" y="7345"/>
                    <a:pt x="6468" y="7351"/>
                    <a:pt x="6521" y="7351"/>
                  </a:cubicBezTo>
                  <a:cubicBezTo>
                    <a:pt x="6554" y="7351"/>
                    <a:pt x="6588" y="7348"/>
                    <a:pt x="6619" y="7345"/>
                  </a:cubicBezTo>
                  <a:lnTo>
                    <a:pt x="6619" y="7345"/>
                  </a:lnTo>
                  <a:lnTo>
                    <a:pt x="6603" y="7373"/>
                  </a:lnTo>
                  <a:cubicBezTo>
                    <a:pt x="6618" y="7373"/>
                    <a:pt x="6634" y="7373"/>
                    <a:pt x="6650" y="7373"/>
                  </a:cubicBezTo>
                  <a:cubicBezTo>
                    <a:pt x="6779" y="7373"/>
                    <a:pt x="6917" y="7359"/>
                    <a:pt x="7055" y="7359"/>
                  </a:cubicBezTo>
                  <a:cubicBezTo>
                    <a:pt x="7001" y="7347"/>
                    <a:pt x="7013" y="7301"/>
                    <a:pt x="7059" y="7296"/>
                  </a:cubicBezTo>
                  <a:lnTo>
                    <a:pt x="7066" y="7310"/>
                  </a:lnTo>
                  <a:lnTo>
                    <a:pt x="7066" y="7310"/>
                  </a:lnTo>
                  <a:cubicBezTo>
                    <a:pt x="7065" y="7306"/>
                    <a:pt x="7071" y="7301"/>
                    <a:pt x="7089" y="7291"/>
                  </a:cubicBezTo>
                  <a:lnTo>
                    <a:pt x="7089" y="7291"/>
                  </a:lnTo>
                  <a:cubicBezTo>
                    <a:pt x="7150" y="7296"/>
                    <a:pt x="7129" y="7338"/>
                    <a:pt x="7096" y="7349"/>
                  </a:cubicBezTo>
                  <a:lnTo>
                    <a:pt x="7166" y="7336"/>
                  </a:lnTo>
                  <a:lnTo>
                    <a:pt x="7166" y="7336"/>
                  </a:lnTo>
                  <a:cubicBezTo>
                    <a:pt x="7171" y="7349"/>
                    <a:pt x="7154" y="7354"/>
                    <a:pt x="7150" y="7370"/>
                  </a:cubicBezTo>
                  <a:cubicBezTo>
                    <a:pt x="7155" y="7366"/>
                    <a:pt x="7162" y="7364"/>
                    <a:pt x="7170" y="7364"/>
                  </a:cubicBezTo>
                  <a:cubicBezTo>
                    <a:pt x="7197" y="7364"/>
                    <a:pt x="7239" y="7383"/>
                    <a:pt x="7274" y="7383"/>
                  </a:cubicBezTo>
                  <a:cubicBezTo>
                    <a:pt x="7290" y="7383"/>
                    <a:pt x="7305" y="7379"/>
                    <a:pt x="7317" y="7368"/>
                  </a:cubicBezTo>
                  <a:lnTo>
                    <a:pt x="7319" y="7380"/>
                  </a:lnTo>
                  <a:cubicBezTo>
                    <a:pt x="7477" y="7380"/>
                    <a:pt x="7548" y="7366"/>
                    <a:pt x="7676" y="7363"/>
                  </a:cubicBezTo>
                  <a:cubicBezTo>
                    <a:pt x="7678" y="7329"/>
                    <a:pt x="7729" y="7338"/>
                    <a:pt x="7766" y="7308"/>
                  </a:cubicBezTo>
                  <a:cubicBezTo>
                    <a:pt x="7858" y="7319"/>
                    <a:pt x="7957" y="7345"/>
                    <a:pt x="8066" y="7345"/>
                  </a:cubicBezTo>
                  <a:cubicBezTo>
                    <a:pt x="8070" y="7345"/>
                    <a:pt x="8075" y="7345"/>
                    <a:pt x="8079" y="7345"/>
                  </a:cubicBezTo>
                  <a:cubicBezTo>
                    <a:pt x="8158" y="7326"/>
                    <a:pt x="8100" y="7315"/>
                    <a:pt x="8137" y="7294"/>
                  </a:cubicBezTo>
                  <a:lnTo>
                    <a:pt x="8137" y="7294"/>
                  </a:lnTo>
                  <a:cubicBezTo>
                    <a:pt x="8142" y="7326"/>
                    <a:pt x="8256" y="7322"/>
                    <a:pt x="8198" y="7345"/>
                  </a:cubicBezTo>
                  <a:cubicBezTo>
                    <a:pt x="8313" y="7342"/>
                    <a:pt x="8429" y="7333"/>
                    <a:pt x="8543" y="7312"/>
                  </a:cubicBezTo>
                  <a:cubicBezTo>
                    <a:pt x="8524" y="7301"/>
                    <a:pt x="8504" y="7294"/>
                    <a:pt x="8515" y="7285"/>
                  </a:cubicBezTo>
                  <a:cubicBezTo>
                    <a:pt x="8520" y="7284"/>
                    <a:pt x="8524" y="7283"/>
                    <a:pt x="8529" y="7283"/>
                  </a:cubicBezTo>
                  <a:cubicBezTo>
                    <a:pt x="8556" y="7283"/>
                    <a:pt x="8584" y="7299"/>
                    <a:pt x="8580" y="7312"/>
                  </a:cubicBezTo>
                  <a:lnTo>
                    <a:pt x="8573" y="7317"/>
                  </a:lnTo>
                  <a:cubicBezTo>
                    <a:pt x="8603" y="7310"/>
                    <a:pt x="8634" y="7307"/>
                    <a:pt x="8666" y="7307"/>
                  </a:cubicBezTo>
                  <a:cubicBezTo>
                    <a:pt x="8801" y="7307"/>
                    <a:pt x="8949" y="7361"/>
                    <a:pt x="9071" y="7361"/>
                  </a:cubicBezTo>
                  <a:cubicBezTo>
                    <a:pt x="9107" y="7361"/>
                    <a:pt x="9142" y="7356"/>
                    <a:pt x="9172" y="7343"/>
                  </a:cubicBezTo>
                  <a:lnTo>
                    <a:pt x="9172" y="7343"/>
                  </a:lnTo>
                  <a:lnTo>
                    <a:pt x="9324" y="7310"/>
                  </a:lnTo>
                  <a:lnTo>
                    <a:pt x="9324" y="7310"/>
                  </a:lnTo>
                  <a:cubicBezTo>
                    <a:pt x="9396" y="7317"/>
                    <a:pt x="9280" y="7336"/>
                    <a:pt x="9334" y="7354"/>
                  </a:cubicBezTo>
                  <a:cubicBezTo>
                    <a:pt x="9392" y="7336"/>
                    <a:pt x="9443" y="7331"/>
                    <a:pt x="9490" y="7331"/>
                  </a:cubicBezTo>
                  <a:cubicBezTo>
                    <a:pt x="9545" y="7331"/>
                    <a:pt x="9595" y="7338"/>
                    <a:pt x="9647" y="7338"/>
                  </a:cubicBezTo>
                  <a:cubicBezTo>
                    <a:pt x="9679" y="7338"/>
                    <a:pt x="9713" y="7335"/>
                    <a:pt x="9748" y="7326"/>
                  </a:cubicBezTo>
                  <a:cubicBezTo>
                    <a:pt x="9787" y="7360"/>
                    <a:pt x="9849" y="7369"/>
                    <a:pt x="9918" y="7369"/>
                  </a:cubicBezTo>
                  <a:cubicBezTo>
                    <a:pt x="9991" y="7369"/>
                    <a:pt x="10073" y="7359"/>
                    <a:pt x="10148" y="7359"/>
                  </a:cubicBezTo>
                  <a:cubicBezTo>
                    <a:pt x="10200" y="7359"/>
                    <a:pt x="10248" y="7364"/>
                    <a:pt x="10286" y="7380"/>
                  </a:cubicBezTo>
                  <a:lnTo>
                    <a:pt x="10277" y="7359"/>
                  </a:lnTo>
                  <a:cubicBezTo>
                    <a:pt x="10286" y="7353"/>
                    <a:pt x="10293" y="7351"/>
                    <a:pt x="10300" y="7351"/>
                  </a:cubicBezTo>
                  <a:cubicBezTo>
                    <a:pt x="10319" y="7351"/>
                    <a:pt x="10328" y="7371"/>
                    <a:pt x="10351" y="7375"/>
                  </a:cubicBezTo>
                  <a:cubicBezTo>
                    <a:pt x="10347" y="7359"/>
                    <a:pt x="10309" y="7356"/>
                    <a:pt x="10333" y="7342"/>
                  </a:cubicBezTo>
                  <a:cubicBezTo>
                    <a:pt x="10389" y="7338"/>
                    <a:pt x="10447" y="7336"/>
                    <a:pt x="10505" y="7336"/>
                  </a:cubicBezTo>
                  <a:cubicBezTo>
                    <a:pt x="10778" y="7336"/>
                    <a:pt x="11061" y="7379"/>
                    <a:pt x="11334" y="7396"/>
                  </a:cubicBezTo>
                  <a:cubicBezTo>
                    <a:pt x="11338" y="7396"/>
                    <a:pt x="11341" y="7396"/>
                    <a:pt x="11344" y="7396"/>
                  </a:cubicBezTo>
                  <a:cubicBezTo>
                    <a:pt x="11434" y="7396"/>
                    <a:pt x="11420" y="7320"/>
                    <a:pt x="11492" y="7320"/>
                  </a:cubicBezTo>
                  <a:cubicBezTo>
                    <a:pt x="11508" y="7320"/>
                    <a:pt x="11529" y="7324"/>
                    <a:pt x="11557" y="7333"/>
                  </a:cubicBezTo>
                  <a:lnTo>
                    <a:pt x="11515" y="7375"/>
                  </a:lnTo>
                  <a:cubicBezTo>
                    <a:pt x="11611" y="7356"/>
                    <a:pt x="11709" y="7352"/>
                    <a:pt x="11807" y="7352"/>
                  </a:cubicBezTo>
                  <a:cubicBezTo>
                    <a:pt x="11869" y="7352"/>
                    <a:pt x="11931" y="7354"/>
                    <a:pt x="11993" y="7354"/>
                  </a:cubicBezTo>
                  <a:cubicBezTo>
                    <a:pt x="12082" y="7354"/>
                    <a:pt x="12171" y="7350"/>
                    <a:pt x="12257" y="7336"/>
                  </a:cubicBezTo>
                  <a:lnTo>
                    <a:pt x="12257" y="7336"/>
                  </a:lnTo>
                  <a:cubicBezTo>
                    <a:pt x="12241" y="7345"/>
                    <a:pt x="12241" y="7356"/>
                    <a:pt x="12217" y="7356"/>
                  </a:cubicBezTo>
                  <a:cubicBezTo>
                    <a:pt x="12233" y="7366"/>
                    <a:pt x="12257" y="7370"/>
                    <a:pt x="12283" y="7370"/>
                  </a:cubicBezTo>
                  <a:cubicBezTo>
                    <a:pt x="12340" y="7370"/>
                    <a:pt x="12405" y="7351"/>
                    <a:pt x="12405" y="7333"/>
                  </a:cubicBezTo>
                  <a:cubicBezTo>
                    <a:pt x="12445" y="7336"/>
                    <a:pt x="12414" y="7356"/>
                    <a:pt x="12438" y="7368"/>
                  </a:cubicBezTo>
                  <a:cubicBezTo>
                    <a:pt x="12445" y="7371"/>
                    <a:pt x="12453" y="7372"/>
                    <a:pt x="12462" y="7372"/>
                  </a:cubicBezTo>
                  <a:cubicBezTo>
                    <a:pt x="12498" y="7372"/>
                    <a:pt x="12539" y="7352"/>
                    <a:pt x="12568" y="7352"/>
                  </a:cubicBezTo>
                  <a:cubicBezTo>
                    <a:pt x="12578" y="7352"/>
                    <a:pt x="12587" y="7354"/>
                    <a:pt x="12593" y="7361"/>
                  </a:cubicBezTo>
                  <a:cubicBezTo>
                    <a:pt x="12595" y="7363"/>
                    <a:pt x="12592" y="7366"/>
                    <a:pt x="12586" y="7368"/>
                  </a:cubicBezTo>
                  <a:lnTo>
                    <a:pt x="12586" y="7368"/>
                  </a:lnTo>
                  <a:cubicBezTo>
                    <a:pt x="12630" y="7360"/>
                    <a:pt x="12719" y="7371"/>
                    <a:pt x="12693" y="7340"/>
                  </a:cubicBezTo>
                  <a:lnTo>
                    <a:pt x="12693" y="7340"/>
                  </a:lnTo>
                  <a:cubicBezTo>
                    <a:pt x="12714" y="7345"/>
                    <a:pt x="12736" y="7346"/>
                    <a:pt x="12756" y="7346"/>
                  </a:cubicBezTo>
                  <a:cubicBezTo>
                    <a:pt x="12799" y="7346"/>
                    <a:pt x="12839" y="7340"/>
                    <a:pt x="12877" y="7340"/>
                  </a:cubicBezTo>
                  <a:cubicBezTo>
                    <a:pt x="12898" y="7340"/>
                    <a:pt x="12917" y="7342"/>
                    <a:pt x="12936" y="7347"/>
                  </a:cubicBezTo>
                  <a:cubicBezTo>
                    <a:pt x="12950" y="7335"/>
                    <a:pt x="12969" y="7332"/>
                    <a:pt x="12990" y="7332"/>
                  </a:cubicBezTo>
                  <a:cubicBezTo>
                    <a:pt x="13013" y="7332"/>
                    <a:pt x="13037" y="7336"/>
                    <a:pt x="13058" y="7336"/>
                  </a:cubicBezTo>
                  <a:cubicBezTo>
                    <a:pt x="13081" y="7336"/>
                    <a:pt x="13100" y="7331"/>
                    <a:pt x="13105" y="7310"/>
                  </a:cubicBezTo>
                  <a:lnTo>
                    <a:pt x="13105" y="7310"/>
                  </a:lnTo>
                  <a:cubicBezTo>
                    <a:pt x="13102" y="7339"/>
                    <a:pt x="13146" y="7351"/>
                    <a:pt x="13197" y="7351"/>
                  </a:cubicBezTo>
                  <a:cubicBezTo>
                    <a:pt x="13242" y="7351"/>
                    <a:pt x="13294" y="7342"/>
                    <a:pt x="13321" y="7329"/>
                  </a:cubicBezTo>
                  <a:lnTo>
                    <a:pt x="13321" y="7329"/>
                  </a:lnTo>
                  <a:cubicBezTo>
                    <a:pt x="13302" y="7347"/>
                    <a:pt x="13370" y="7347"/>
                    <a:pt x="13349" y="7370"/>
                  </a:cubicBezTo>
                  <a:cubicBezTo>
                    <a:pt x="13414" y="7370"/>
                    <a:pt x="13472" y="7359"/>
                    <a:pt x="13460" y="7331"/>
                  </a:cubicBezTo>
                  <a:lnTo>
                    <a:pt x="13460" y="7331"/>
                  </a:lnTo>
                  <a:cubicBezTo>
                    <a:pt x="13488" y="7347"/>
                    <a:pt x="13517" y="7352"/>
                    <a:pt x="13544" y="7352"/>
                  </a:cubicBezTo>
                  <a:cubicBezTo>
                    <a:pt x="13601" y="7352"/>
                    <a:pt x="13654" y="7330"/>
                    <a:pt x="13699" y="7330"/>
                  </a:cubicBezTo>
                  <a:cubicBezTo>
                    <a:pt x="13726" y="7330"/>
                    <a:pt x="13751" y="7338"/>
                    <a:pt x="13771" y="7363"/>
                  </a:cubicBezTo>
                  <a:cubicBezTo>
                    <a:pt x="13963" y="7331"/>
                    <a:pt x="14142" y="7312"/>
                    <a:pt x="14315" y="7298"/>
                  </a:cubicBezTo>
                  <a:lnTo>
                    <a:pt x="14315" y="7298"/>
                  </a:lnTo>
                  <a:cubicBezTo>
                    <a:pt x="14308" y="7354"/>
                    <a:pt x="14123" y="7305"/>
                    <a:pt x="14130" y="7363"/>
                  </a:cubicBezTo>
                  <a:cubicBezTo>
                    <a:pt x="14275" y="7343"/>
                    <a:pt x="14367" y="7303"/>
                    <a:pt x="14498" y="7303"/>
                  </a:cubicBezTo>
                  <a:cubicBezTo>
                    <a:pt x="14516" y="7303"/>
                    <a:pt x="14534" y="7304"/>
                    <a:pt x="14554" y="7305"/>
                  </a:cubicBezTo>
                  <a:cubicBezTo>
                    <a:pt x="14596" y="7312"/>
                    <a:pt x="14531" y="7329"/>
                    <a:pt x="14515" y="7338"/>
                  </a:cubicBezTo>
                  <a:cubicBezTo>
                    <a:pt x="14574" y="7330"/>
                    <a:pt x="14631" y="7328"/>
                    <a:pt x="14686" y="7328"/>
                  </a:cubicBezTo>
                  <a:cubicBezTo>
                    <a:pt x="14720" y="7328"/>
                    <a:pt x="14754" y="7329"/>
                    <a:pt x="14787" y="7329"/>
                  </a:cubicBezTo>
                  <a:cubicBezTo>
                    <a:pt x="14853" y="7329"/>
                    <a:pt x="14917" y="7326"/>
                    <a:pt x="14979" y="7313"/>
                  </a:cubicBezTo>
                  <a:lnTo>
                    <a:pt x="14979" y="7313"/>
                  </a:lnTo>
                  <a:cubicBezTo>
                    <a:pt x="14980" y="7313"/>
                    <a:pt x="14980" y="7314"/>
                    <a:pt x="14980" y="7314"/>
                  </a:cubicBezTo>
                  <a:lnTo>
                    <a:pt x="14980" y="7314"/>
                  </a:lnTo>
                  <a:cubicBezTo>
                    <a:pt x="14981" y="7314"/>
                    <a:pt x="14981" y="7313"/>
                    <a:pt x="14981" y="7312"/>
                  </a:cubicBezTo>
                  <a:lnTo>
                    <a:pt x="14981" y="7312"/>
                  </a:lnTo>
                  <a:cubicBezTo>
                    <a:pt x="14980" y="7312"/>
                    <a:pt x="14980" y="7313"/>
                    <a:pt x="14979" y="7313"/>
                  </a:cubicBezTo>
                  <a:lnTo>
                    <a:pt x="14979" y="7313"/>
                  </a:lnTo>
                  <a:cubicBezTo>
                    <a:pt x="14967" y="7294"/>
                    <a:pt x="14999" y="7276"/>
                    <a:pt x="15034" y="7259"/>
                  </a:cubicBezTo>
                  <a:lnTo>
                    <a:pt x="15187" y="7185"/>
                  </a:lnTo>
                  <a:lnTo>
                    <a:pt x="15080" y="7148"/>
                  </a:lnTo>
                  <a:cubicBezTo>
                    <a:pt x="15055" y="7138"/>
                    <a:pt x="15030" y="7127"/>
                    <a:pt x="15015" y="7125"/>
                  </a:cubicBezTo>
                  <a:lnTo>
                    <a:pt x="15015" y="7125"/>
                  </a:lnTo>
                  <a:lnTo>
                    <a:pt x="15017" y="7120"/>
                  </a:lnTo>
                  <a:lnTo>
                    <a:pt x="15017" y="7120"/>
                  </a:lnTo>
                  <a:cubicBezTo>
                    <a:pt x="15029" y="7115"/>
                    <a:pt x="15030" y="7106"/>
                    <a:pt x="15027" y="7095"/>
                  </a:cubicBezTo>
                  <a:lnTo>
                    <a:pt x="15027" y="7095"/>
                  </a:lnTo>
                  <a:lnTo>
                    <a:pt x="15034" y="7078"/>
                  </a:lnTo>
                  <a:cubicBezTo>
                    <a:pt x="15028" y="7077"/>
                    <a:pt x="15023" y="7077"/>
                    <a:pt x="15018" y="7076"/>
                  </a:cubicBezTo>
                  <a:lnTo>
                    <a:pt x="15018" y="7076"/>
                  </a:lnTo>
                  <a:cubicBezTo>
                    <a:pt x="14997" y="7043"/>
                    <a:pt x="14961" y="7004"/>
                    <a:pt x="15034" y="6997"/>
                  </a:cubicBezTo>
                  <a:cubicBezTo>
                    <a:pt x="15024" y="6991"/>
                    <a:pt x="15011" y="6986"/>
                    <a:pt x="15000" y="6986"/>
                  </a:cubicBezTo>
                  <a:cubicBezTo>
                    <a:pt x="14993" y="6986"/>
                    <a:pt x="14987" y="6988"/>
                    <a:pt x="14983" y="6995"/>
                  </a:cubicBezTo>
                  <a:cubicBezTo>
                    <a:pt x="14969" y="6975"/>
                    <a:pt x="14967" y="6964"/>
                    <a:pt x="14989" y="6964"/>
                  </a:cubicBezTo>
                  <a:cubicBezTo>
                    <a:pt x="14992" y="6964"/>
                    <a:pt x="14997" y="6964"/>
                    <a:pt x="15002" y="6965"/>
                  </a:cubicBezTo>
                  <a:cubicBezTo>
                    <a:pt x="14918" y="6902"/>
                    <a:pt x="14925" y="6946"/>
                    <a:pt x="14860" y="6881"/>
                  </a:cubicBezTo>
                  <a:cubicBezTo>
                    <a:pt x="14863" y="6878"/>
                    <a:pt x="14867" y="6877"/>
                    <a:pt x="14872" y="6877"/>
                  </a:cubicBezTo>
                  <a:cubicBezTo>
                    <a:pt x="14879" y="6877"/>
                    <a:pt x="14888" y="6879"/>
                    <a:pt x="14896" y="6879"/>
                  </a:cubicBezTo>
                  <a:cubicBezTo>
                    <a:pt x="14898" y="6879"/>
                    <a:pt x="14900" y="6879"/>
                    <a:pt x="14902" y="6879"/>
                  </a:cubicBezTo>
                  <a:cubicBezTo>
                    <a:pt x="14844" y="6865"/>
                    <a:pt x="14791" y="6830"/>
                    <a:pt x="14754" y="6781"/>
                  </a:cubicBezTo>
                  <a:cubicBezTo>
                    <a:pt x="14758" y="6780"/>
                    <a:pt x="14760" y="6774"/>
                    <a:pt x="14765" y="6774"/>
                  </a:cubicBezTo>
                  <a:cubicBezTo>
                    <a:pt x="14767" y="6774"/>
                    <a:pt x="14769" y="6775"/>
                    <a:pt x="14771" y="6776"/>
                  </a:cubicBezTo>
                  <a:lnTo>
                    <a:pt x="14771" y="6776"/>
                  </a:lnTo>
                  <a:cubicBezTo>
                    <a:pt x="14673" y="6687"/>
                    <a:pt x="14566" y="6660"/>
                    <a:pt x="14480" y="6543"/>
                  </a:cubicBezTo>
                  <a:cubicBezTo>
                    <a:pt x="14550" y="6536"/>
                    <a:pt x="14457" y="6494"/>
                    <a:pt x="14485" y="6455"/>
                  </a:cubicBezTo>
                  <a:lnTo>
                    <a:pt x="14417" y="6408"/>
                  </a:lnTo>
                  <a:lnTo>
                    <a:pt x="14424" y="6448"/>
                  </a:lnTo>
                  <a:cubicBezTo>
                    <a:pt x="14376" y="6397"/>
                    <a:pt x="14308" y="6376"/>
                    <a:pt x="14276" y="6322"/>
                  </a:cubicBezTo>
                  <a:lnTo>
                    <a:pt x="14276" y="6322"/>
                  </a:lnTo>
                  <a:lnTo>
                    <a:pt x="14327" y="6346"/>
                  </a:lnTo>
                  <a:lnTo>
                    <a:pt x="14227" y="6260"/>
                  </a:lnTo>
                  <a:lnTo>
                    <a:pt x="14267" y="6325"/>
                  </a:lnTo>
                  <a:cubicBezTo>
                    <a:pt x="14254" y="6318"/>
                    <a:pt x="14244" y="6316"/>
                    <a:pt x="14237" y="6316"/>
                  </a:cubicBezTo>
                  <a:cubicBezTo>
                    <a:pt x="14221" y="6316"/>
                    <a:pt x="14218" y="6329"/>
                    <a:pt x="14210" y="6329"/>
                  </a:cubicBezTo>
                  <a:cubicBezTo>
                    <a:pt x="14203" y="6329"/>
                    <a:pt x="14194" y="6321"/>
                    <a:pt x="14174" y="6295"/>
                  </a:cubicBezTo>
                  <a:lnTo>
                    <a:pt x="14174" y="6295"/>
                  </a:lnTo>
                  <a:cubicBezTo>
                    <a:pt x="14175" y="6296"/>
                    <a:pt x="14176" y="6296"/>
                    <a:pt x="14176" y="6296"/>
                  </a:cubicBezTo>
                  <a:cubicBezTo>
                    <a:pt x="14179" y="6296"/>
                    <a:pt x="14129" y="6246"/>
                    <a:pt x="14119" y="6205"/>
                  </a:cubicBezTo>
                  <a:lnTo>
                    <a:pt x="14119" y="6205"/>
                  </a:lnTo>
                  <a:cubicBezTo>
                    <a:pt x="14135" y="6209"/>
                    <a:pt x="14149" y="6216"/>
                    <a:pt x="14165" y="6225"/>
                  </a:cubicBezTo>
                  <a:cubicBezTo>
                    <a:pt x="14153" y="6210"/>
                    <a:pt x="14142" y="6197"/>
                    <a:pt x="14132" y="6197"/>
                  </a:cubicBezTo>
                  <a:cubicBezTo>
                    <a:pt x="14128" y="6197"/>
                    <a:pt x="14124" y="6198"/>
                    <a:pt x="14121" y="6202"/>
                  </a:cubicBezTo>
                  <a:lnTo>
                    <a:pt x="14119" y="6204"/>
                  </a:lnTo>
                  <a:lnTo>
                    <a:pt x="14119" y="6204"/>
                  </a:lnTo>
                  <a:cubicBezTo>
                    <a:pt x="14119" y="6202"/>
                    <a:pt x="14119" y="6201"/>
                    <a:pt x="14118" y="6200"/>
                  </a:cubicBezTo>
                  <a:cubicBezTo>
                    <a:pt x="14077" y="6188"/>
                    <a:pt x="14042" y="6163"/>
                    <a:pt x="14019" y="6125"/>
                  </a:cubicBezTo>
                  <a:cubicBezTo>
                    <a:pt x="14019" y="6107"/>
                    <a:pt x="14063" y="6098"/>
                    <a:pt x="14063" y="6084"/>
                  </a:cubicBezTo>
                  <a:lnTo>
                    <a:pt x="14063" y="6084"/>
                  </a:lnTo>
                  <a:cubicBezTo>
                    <a:pt x="14062" y="6084"/>
                    <a:pt x="14061" y="6084"/>
                    <a:pt x="14060" y="6084"/>
                  </a:cubicBezTo>
                  <a:cubicBezTo>
                    <a:pt x="14009" y="6084"/>
                    <a:pt x="13939" y="5975"/>
                    <a:pt x="13880" y="5975"/>
                  </a:cubicBezTo>
                  <a:cubicBezTo>
                    <a:pt x="13893" y="5975"/>
                    <a:pt x="13907" y="5968"/>
                    <a:pt x="13914" y="5954"/>
                  </a:cubicBezTo>
                  <a:lnTo>
                    <a:pt x="13914" y="5954"/>
                  </a:lnTo>
                  <a:lnTo>
                    <a:pt x="13873" y="5956"/>
                  </a:lnTo>
                  <a:cubicBezTo>
                    <a:pt x="13856" y="5926"/>
                    <a:pt x="13856" y="5919"/>
                    <a:pt x="13873" y="5908"/>
                  </a:cubicBezTo>
                  <a:cubicBezTo>
                    <a:pt x="13858" y="5891"/>
                    <a:pt x="13849" y="5886"/>
                    <a:pt x="13843" y="5886"/>
                  </a:cubicBezTo>
                  <a:cubicBezTo>
                    <a:pt x="13831" y="5886"/>
                    <a:pt x="13832" y="5911"/>
                    <a:pt x="13823" y="5911"/>
                  </a:cubicBezTo>
                  <a:cubicBezTo>
                    <a:pt x="13817" y="5911"/>
                    <a:pt x="13808" y="5902"/>
                    <a:pt x="13789" y="5873"/>
                  </a:cubicBezTo>
                  <a:lnTo>
                    <a:pt x="13789" y="5873"/>
                  </a:lnTo>
                  <a:cubicBezTo>
                    <a:pt x="13792" y="5874"/>
                    <a:pt x="13794" y="5875"/>
                    <a:pt x="13796" y="5875"/>
                  </a:cubicBezTo>
                  <a:cubicBezTo>
                    <a:pt x="13797" y="5875"/>
                    <a:pt x="13798" y="5874"/>
                    <a:pt x="13799" y="5874"/>
                  </a:cubicBezTo>
                  <a:cubicBezTo>
                    <a:pt x="13802" y="5874"/>
                    <a:pt x="13807" y="5875"/>
                    <a:pt x="13815" y="5880"/>
                  </a:cubicBezTo>
                  <a:cubicBezTo>
                    <a:pt x="13743" y="5789"/>
                    <a:pt x="13641" y="5736"/>
                    <a:pt x="13576" y="5648"/>
                  </a:cubicBezTo>
                  <a:cubicBezTo>
                    <a:pt x="13578" y="5636"/>
                    <a:pt x="13583" y="5632"/>
                    <a:pt x="13589" y="5632"/>
                  </a:cubicBezTo>
                  <a:cubicBezTo>
                    <a:pt x="13606" y="5632"/>
                    <a:pt x="13633" y="5667"/>
                    <a:pt x="13647" y="5667"/>
                  </a:cubicBezTo>
                  <a:cubicBezTo>
                    <a:pt x="13651" y="5667"/>
                    <a:pt x="13654" y="5663"/>
                    <a:pt x="13655" y="5653"/>
                  </a:cubicBezTo>
                  <a:cubicBezTo>
                    <a:pt x="13539" y="5551"/>
                    <a:pt x="13388" y="5465"/>
                    <a:pt x="13291" y="5351"/>
                  </a:cubicBezTo>
                  <a:lnTo>
                    <a:pt x="13291" y="5351"/>
                  </a:lnTo>
                  <a:lnTo>
                    <a:pt x="13307" y="5374"/>
                  </a:lnTo>
                  <a:cubicBezTo>
                    <a:pt x="13300" y="5378"/>
                    <a:pt x="13294" y="5379"/>
                    <a:pt x="13289" y="5379"/>
                  </a:cubicBezTo>
                  <a:cubicBezTo>
                    <a:pt x="13246" y="5379"/>
                    <a:pt x="13243" y="5273"/>
                    <a:pt x="13179" y="5244"/>
                  </a:cubicBezTo>
                  <a:lnTo>
                    <a:pt x="13179" y="5244"/>
                  </a:lnTo>
                  <a:cubicBezTo>
                    <a:pt x="13181" y="5245"/>
                    <a:pt x="13183" y="5245"/>
                    <a:pt x="13186" y="5245"/>
                  </a:cubicBezTo>
                  <a:cubicBezTo>
                    <a:pt x="13200" y="5245"/>
                    <a:pt x="13215" y="5235"/>
                    <a:pt x="13211" y="5235"/>
                  </a:cubicBezTo>
                  <a:lnTo>
                    <a:pt x="13211" y="5235"/>
                  </a:lnTo>
                  <a:cubicBezTo>
                    <a:pt x="13211" y="5235"/>
                    <a:pt x="13210" y="5235"/>
                    <a:pt x="13210" y="5235"/>
                  </a:cubicBezTo>
                  <a:cubicBezTo>
                    <a:pt x="13145" y="5154"/>
                    <a:pt x="13050" y="5098"/>
                    <a:pt x="12927" y="5003"/>
                  </a:cubicBezTo>
                  <a:lnTo>
                    <a:pt x="12952" y="5003"/>
                  </a:lnTo>
                  <a:cubicBezTo>
                    <a:pt x="12920" y="4950"/>
                    <a:pt x="12846" y="4885"/>
                    <a:pt x="12804" y="4834"/>
                  </a:cubicBezTo>
                  <a:cubicBezTo>
                    <a:pt x="12788" y="4833"/>
                    <a:pt x="12771" y="4821"/>
                    <a:pt x="12762" y="4821"/>
                  </a:cubicBezTo>
                  <a:cubicBezTo>
                    <a:pt x="12756" y="4821"/>
                    <a:pt x="12753" y="4825"/>
                    <a:pt x="12753" y="4836"/>
                  </a:cubicBezTo>
                  <a:cubicBezTo>
                    <a:pt x="12679" y="4626"/>
                    <a:pt x="12445" y="4600"/>
                    <a:pt x="12377" y="4417"/>
                  </a:cubicBezTo>
                  <a:lnTo>
                    <a:pt x="12377" y="4417"/>
                  </a:lnTo>
                  <a:cubicBezTo>
                    <a:pt x="12387" y="4428"/>
                    <a:pt x="12405" y="4436"/>
                    <a:pt x="12411" y="4436"/>
                  </a:cubicBezTo>
                  <a:cubicBezTo>
                    <a:pt x="12414" y="4436"/>
                    <a:pt x="12414" y="4434"/>
                    <a:pt x="12410" y="4431"/>
                  </a:cubicBezTo>
                  <a:lnTo>
                    <a:pt x="12292" y="4333"/>
                  </a:lnTo>
                  <a:lnTo>
                    <a:pt x="12292" y="4333"/>
                  </a:lnTo>
                  <a:cubicBezTo>
                    <a:pt x="12280" y="4364"/>
                    <a:pt x="12294" y="4361"/>
                    <a:pt x="12301" y="4398"/>
                  </a:cubicBezTo>
                  <a:cubicBezTo>
                    <a:pt x="12266" y="4394"/>
                    <a:pt x="12234" y="4375"/>
                    <a:pt x="12208" y="4350"/>
                  </a:cubicBezTo>
                  <a:lnTo>
                    <a:pt x="12208" y="4350"/>
                  </a:lnTo>
                  <a:cubicBezTo>
                    <a:pt x="12220" y="4356"/>
                    <a:pt x="12229" y="4359"/>
                    <a:pt x="12235" y="4359"/>
                  </a:cubicBezTo>
                  <a:cubicBezTo>
                    <a:pt x="12260" y="4359"/>
                    <a:pt x="12239" y="4311"/>
                    <a:pt x="12231" y="4285"/>
                  </a:cubicBezTo>
                  <a:cubicBezTo>
                    <a:pt x="12229" y="4294"/>
                    <a:pt x="12215" y="4294"/>
                    <a:pt x="12210" y="4301"/>
                  </a:cubicBezTo>
                  <a:cubicBezTo>
                    <a:pt x="12205" y="4272"/>
                    <a:pt x="12197" y="4264"/>
                    <a:pt x="12189" y="4264"/>
                  </a:cubicBezTo>
                  <a:cubicBezTo>
                    <a:pt x="12179" y="4264"/>
                    <a:pt x="12167" y="4274"/>
                    <a:pt x="12153" y="4274"/>
                  </a:cubicBezTo>
                  <a:cubicBezTo>
                    <a:pt x="12140" y="4274"/>
                    <a:pt x="12125" y="4265"/>
                    <a:pt x="12108" y="4231"/>
                  </a:cubicBezTo>
                  <a:lnTo>
                    <a:pt x="12122" y="4224"/>
                  </a:lnTo>
                  <a:cubicBezTo>
                    <a:pt x="12088" y="4201"/>
                    <a:pt x="12048" y="4190"/>
                    <a:pt x="12020" y="4155"/>
                  </a:cubicBezTo>
                  <a:cubicBezTo>
                    <a:pt x="12023" y="4146"/>
                    <a:pt x="12027" y="4143"/>
                    <a:pt x="12032" y="4143"/>
                  </a:cubicBezTo>
                  <a:cubicBezTo>
                    <a:pt x="12043" y="4143"/>
                    <a:pt x="12059" y="4161"/>
                    <a:pt x="12073" y="4161"/>
                  </a:cubicBezTo>
                  <a:cubicBezTo>
                    <a:pt x="12076" y="4161"/>
                    <a:pt x="12080" y="4160"/>
                    <a:pt x="12083" y="4157"/>
                  </a:cubicBezTo>
                  <a:cubicBezTo>
                    <a:pt x="12039" y="4116"/>
                    <a:pt x="11953" y="4116"/>
                    <a:pt x="11937" y="4053"/>
                  </a:cubicBezTo>
                  <a:lnTo>
                    <a:pt x="11937" y="4053"/>
                  </a:lnTo>
                  <a:cubicBezTo>
                    <a:pt x="11962" y="4065"/>
                    <a:pt x="11988" y="4092"/>
                    <a:pt x="12013" y="4104"/>
                  </a:cubicBezTo>
                  <a:cubicBezTo>
                    <a:pt x="11999" y="4034"/>
                    <a:pt x="11986" y="4034"/>
                    <a:pt x="11960" y="4000"/>
                  </a:cubicBezTo>
                  <a:lnTo>
                    <a:pt x="11960" y="4000"/>
                  </a:lnTo>
                  <a:lnTo>
                    <a:pt x="11962" y="4002"/>
                  </a:lnTo>
                  <a:lnTo>
                    <a:pt x="11902" y="3916"/>
                  </a:lnTo>
                  <a:lnTo>
                    <a:pt x="11911" y="3942"/>
                  </a:lnTo>
                  <a:cubicBezTo>
                    <a:pt x="11908" y="3942"/>
                    <a:pt x="11904" y="3942"/>
                    <a:pt x="11901" y="3942"/>
                  </a:cubicBezTo>
                  <a:cubicBezTo>
                    <a:pt x="11796" y="3942"/>
                    <a:pt x="11787" y="3843"/>
                    <a:pt x="11681" y="3811"/>
                  </a:cubicBezTo>
                  <a:lnTo>
                    <a:pt x="11681" y="3811"/>
                  </a:lnTo>
                  <a:cubicBezTo>
                    <a:pt x="11706" y="3818"/>
                    <a:pt x="11721" y="3821"/>
                    <a:pt x="11729" y="3821"/>
                  </a:cubicBezTo>
                  <a:cubicBezTo>
                    <a:pt x="11754" y="3821"/>
                    <a:pt x="11718" y="3793"/>
                    <a:pt x="11742" y="3777"/>
                  </a:cubicBezTo>
                  <a:cubicBezTo>
                    <a:pt x="11733" y="3752"/>
                    <a:pt x="11712" y="3714"/>
                    <a:pt x="11728" y="3714"/>
                  </a:cubicBezTo>
                  <a:cubicBezTo>
                    <a:pt x="11670" y="3703"/>
                    <a:pt x="11687" y="3640"/>
                    <a:pt x="11605" y="3622"/>
                  </a:cubicBezTo>
                  <a:cubicBezTo>
                    <a:pt x="11612" y="3612"/>
                    <a:pt x="11571" y="3585"/>
                    <a:pt x="11601" y="3571"/>
                  </a:cubicBezTo>
                  <a:cubicBezTo>
                    <a:pt x="11589" y="3562"/>
                    <a:pt x="11582" y="3559"/>
                    <a:pt x="11578" y="3559"/>
                  </a:cubicBezTo>
                  <a:lnTo>
                    <a:pt x="11578" y="3559"/>
                  </a:lnTo>
                  <a:cubicBezTo>
                    <a:pt x="11566" y="3559"/>
                    <a:pt x="11592" y="3598"/>
                    <a:pt x="11580" y="3603"/>
                  </a:cubicBezTo>
                  <a:cubicBezTo>
                    <a:pt x="11483" y="3564"/>
                    <a:pt x="11455" y="3404"/>
                    <a:pt x="11313" y="3344"/>
                  </a:cubicBezTo>
                  <a:cubicBezTo>
                    <a:pt x="11211" y="3274"/>
                    <a:pt x="11165" y="3288"/>
                    <a:pt x="11072" y="3223"/>
                  </a:cubicBezTo>
                  <a:cubicBezTo>
                    <a:pt x="11067" y="3207"/>
                    <a:pt x="11074" y="3202"/>
                    <a:pt x="11084" y="3202"/>
                  </a:cubicBezTo>
                  <a:cubicBezTo>
                    <a:pt x="11101" y="3202"/>
                    <a:pt x="11126" y="3214"/>
                    <a:pt x="11126" y="3214"/>
                  </a:cubicBezTo>
                  <a:cubicBezTo>
                    <a:pt x="11098" y="3163"/>
                    <a:pt x="11058" y="3123"/>
                    <a:pt x="11010" y="3096"/>
                  </a:cubicBezTo>
                  <a:cubicBezTo>
                    <a:pt x="11026" y="3096"/>
                    <a:pt x="11024" y="3082"/>
                    <a:pt x="11021" y="3058"/>
                  </a:cubicBezTo>
                  <a:cubicBezTo>
                    <a:pt x="10984" y="3028"/>
                    <a:pt x="10968" y="3068"/>
                    <a:pt x="10935" y="3012"/>
                  </a:cubicBezTo>
                  <a:cubicBezTo>
                    <a:pt x="10950" y="3009"/>
                    <a:pt x="10964" y="3007"/>
                    <a:pt x="10978" y="3007"/>
                  </a:cubicBezTo>
                  <a:cubicBezTo>
                    <a:pt x="10987" y="3007"/>
                    <a:pt x="10996" y="3008"/>
                    <a:pt x="11005" y="3010"/>
                  </a:cubicBezTo>
                  <a:cubicBezTo>
                    <a:pt x="10956" y="2977"/>
                    <a:pt x="10903" y="2956"/>
                    <a:pt x="10854" y="2924"/>
                  </a:cubicBezTo>
                  <a:cubicBezTo>
                    <a:pt x="10856" y="2915"/>
                    <a:pt x="10861" y="2912"/>
                    <a:pt x="10869" y="2912"/>
                  </a:cubicBezTo>
                  <a:cubicBezTo>
                    <a:pt x="10885" y="2912"/>
                    <a:pt x="10910" y="2925"/>
                    <a:pt x="10926" y="2929"/>
                  </a:cubicBezTo>
                  <a:cubicBezTo>
                    <a:pt x="10877" y="2894"/>
                    <a:pt x="10808" y="2835"/>
                    <a:pt x="10767" y="2835"/>
                  </a:cubicBezTo>
                  <a:cubicBezTo>
                    <a:pt x="10763" y="2835"/>
                    <a:pt x="10760" y="2835"/>
                    <a:pt x="10757" y="2836"/>
                  </a:cubicBezTo>
                  <a:lnTo>
                    <a:pt x="10773" y="2865"/>
                  </a:lnTo>
                  <a:lnTo>
                    <a:pt x="10773" y="2865"/>
                  </a:lnTo>
                  <a:cubicBezTo>
                    <a:pt x="10772" y="2856"/>
                    <a:pt x="10784" y="2849"/>
                    <a:pt x="10796" y="2849"/>
                  </a:cubicBezTo>
                  <a:cubicBezTo>
                    <a:pt x="10800" y="2849"/>
                    <a:pt x="10804" y="2850"/>
                    <a:pt x="10808" y="2852"/>
                  </a:cubicBezTo>
                  <a:cubicBezTo>
                    <a:pt x="10864" y="2871"/>
                    <a:pt x="10854" y="2915"/>
                    <a:pt x="10847" y="2926"/>
                  </a:cubicBezTo>
                  <a:lnTo>
                    <a:pt x="10813" y="2903"/>
                  </a:lnTo>
                  <a:lnTo>
                    <a:pt x="10813" y="2903"/>
                  </a:lnTo>
                  <a:cubicBezTo>
                    <a:pt x="10792" y="2984"/>
                    <a:pt x="10935" y="3010"/>
                    <a:pt x="10991" y="3070"/>
                  </a:cubicBezTo>
                  <a:lnTo>
                    <a:pt x="10931" y="3084"/>
                  </a:lnTo>
                  <a:lnTo>
                    <a:pt x="11019" y="3112"/>
                  </a:lnTo>
                  <a:cubicBezTo>
                    <a:pt x="11021" y="3129"/>
                    <a:pt x="11015" y="3150"/>
                    <a:pt x="10998" y="3150"/>
                  </a:cubicBezTo>
                  <a:cubicBezTo>
                    <a:pt x="10992" y="3150"/>
                    <a:pt x="10985" y="3148"/>
                    <a:pt x="10977" y="3142"/>
                  </a:cubicBezTo>
                  <a:lnTo>
                    <a:pt x="10977" y="3142"/>
                  </a:lnTo>
                  <a:cubicBezTo>
                    <a:pt x="11000" y="3202"/>
                    <a:pt x="11026" y="3165"/>
                    <a:pt x="11042" y="3221"/>
                  </a:cubicBezTo>
                  <a:cubicBezTo>
                    <a:pt x="11042" y="3225"/>
                    <a:pt x="11040" y="3227"/>
                    <a:pt x="11038" y="3227"/>
                  </a:cubicBezTo>
                  <a:cubicBezTo>
                    <a:pt x="11036" y="3227"/>
                    <a:pt x="11034" y="3226"/>
                    <a:pt x="11033" y="3225"/>
                  </a:cubicBezTo>
                  <a:lnTo>
                    <a:pt x="11033" y="3225"/>
                  </a:lnTo>
                  <a:lnTo>
                    <a:pt x="11084" y="3255"/>
                  </a:lnTo>
                  <a:cubicBezTo>
                    <a:pt x="11073" y="3255"/>
                    <a:pt x="11068" y="3270"/>
                    <a:pt x="11060" y="3270"/>
                  </a:cubicBezTo>
                  <a:cubicBezTo>
                    <a:pt x="11056" y="3270"/>
                    <a:pt x="11051" y="3267"/>
                    <a:pt x="11044" y="3258"/>
                  </a:cubicBezTo>
                  <a:lnTo>
                    <a:pt x="11044" y="3258"/>
                  </a:lnTo>
                  <a:cubicBezTo>
                    <a:pt x="11095" y="3351"/>
                    <a:pt x="11188" y="3348"/>
                    <a:pt x="11188" y="3402"/>
                  </a:cubicBezTo>
                  <a:lnTo>
                    <a:pt x="11181" y="3399"/>
                  </a:lnTo>
                  <a:lnTo>
                    <a:pt x="11181" y="3399"/>
                  </a:lnTo>
                  <a:cubicBezTo>
                    <a:pt x="11217" y="3427"/>
                    <a:pt x="11234" y="3435"/>
                    <a:pt x="11243" y="3435"/>
                  </a:cubicBezTo>
                  <a:cubicBezTo>
                    <a:pt x="11259" y="3435"/>
                    <a:pt x="11256" y="3414"/>
                    <a:pt x="11282" y="3414"/>
                  </a:cubicBezTo>
                  <a:cubicBezTo>
                    <a:pt x="11292" y="3414"/>
                    <a:pt x="11305" y="3417"/>
                    <a:pt x="11325" y="3425"/>
                  </a:cubicBezTo>
                  <a:lnTo>
                    <a:pt x="11309" y="3541"/>
                  </a:lnTo>
                  <a:lnTo>
                    <a:pt x="11346" y="3524"/>
                  </a:lnTo>
                  <a:cubicBezTo>
                    <a:pt x="11355" y="3536"/>
                    <a:pt x="11374" y="3557"/>
                    <a:pt x="11360" y="3564"/>
                  </a:cubicBezTo>
                  <a:cubicBezTo>
                    <a:pt x="11372" y="3568"/>
                    <a:pt x="11379" y="3570"/>
                    <a:pt x="11383" y="3570"/>
                  </a:cubicBezTo>
                  <a:cubicBezTo>
                    <a:pt x="11396" y="3570"/>
                    <a:pt x="11377" y="3552"/>
                    <a:pt x="11398" y="3552"/>
                  </a:cubicBezTo>
                  <a:cubicBezTo>
                    <a:pt x="11399" y="3552"/>
                    <a:pt x="11401" y="3552"/>
                    <a:pt x="11404" y="3552"/>
                  </a:cubicBezTo>
                  <a:cubicBezTo>
                    <a:pt x="11429" y="3626"/>
                    <a:pt x="11552" y="3677"/>
                    <a:pt x="11520" y="3733"/>
                  </a:cubicBezTo>
                  <a:cubicBezTo>
                    <a:pt x="11549" y="3730"/>
                    <a:pt x="11517" y="3694"/>
                    <a:pt x="11528" y="3694"/>
                  </a:cubicBezTo>
                  <a:lnTo>
                    <a:pt x="11528" y="3694"/>
                  </a:lnTo>
                  <a:cubicBezTo>
                    <a:pt x="11532" y="3694"/>
                    <a:pt x="11540" y="3698"/>
                    <a:pt x="11557" y="3708"/>
                  </a:cubicBezTo>
                  <a:cubicBezTo>
                    <a:pt x="11524" y="3770"/>
                    <a:pt x="11626" y="3761"/>
                    <a:pt x="11649" y="3828"/>
                  </a:cubicBezTo>
                  <a:cubicBezTo>
                    <a:pt x="11646" y="3829"/>
                    <a:pt x="11643" y="3829"/>
                    <a:pt x="11641" y="3829"/>
                  </a:cubicBezTo>
                  <a:cubicBezTo>
                    <a:pt x="11622" y="3829"/>
                    <a:pt x="11606" y="3815"/>
                    <a:pt x="11600" y="3815"/>
                  </a:cubicBezTo>
                  <a:lnTo>
                    <a:pt x="11600" y="3815"/>
                  </a:lnTo>
                  <a:cubicBezTo>
                    <a:pt x="11595" y="3815"/>
                    <a:pt x="11596" y="3823"/>
                    <a:pt x="11605" y="3849"/>
                  </a:cubicBezTo>
                  <a:cubicBezTo>
                    <a:pt x="11609" y="3848"/>
                    <a:pt x="11612" y="3848"/>
                    <a:pt x="11615" y="3848"/>
                  </a:cubicBezTo>
                  <a:cubicBezTo>
                    <a:pt x="11674" y="3848"/>
                    <a:pt x="11687" y="3948"/>
                    <a:pt x="11731" y="3979"/>
                  </a:cubicBezTo>
                  <a:cubicBezTo>
                    <a:pt x="11735" y="3975"/>
                    <a:pt x="11740" y="3973"/>
                    <a:pt x="11745" y="3973"/>
                  </a:cubicBezTo>
                  <a:cubicBezTo>
                    <a:pt x="11781" y="3973"/>
                    <a:pt x="11837" y="4055"/>
                    <a:pt x="11902" y="4102"/>
                  </a:cubicBezTo>
                  <a:cubicBezTo>
                    <a:pt x="11888" y="4109"/>
                    <a:pt x="12006" y="4241"/>
                    <a:pt x="12055" y="4313"/>
                  </a:cubicBezTo>
                  <a:lnTo>
                    <a:pt x="12048" y="4317"/>
                  </a:lnTo>
                  <a:cubicBezTo>
                    <a:pt x="12054" y="4315"/>
                    <a:pt x="12059" y="4313"/>
                    <a:pt x="12065" y="4313"/>
                  </a:cubicBezTo>
                  <a:cubicBezTo>
                    <a:pt x="12106" y="4313"/>
                    <a:pt x="12152" y="4371"/>
                    <a:pt x="12199" y="4403"/>
                  </a:cubicBezTo>
                  <a:cubicBezTo>
                    <a:pt x="12188" y="4413"/>
                    <a:pt x="12179" y="4417"/>
                    <a:pt x="12167" y="4417"/>
                  </a:cubicBezTo>
                  <a:cubicBezTo>
                    <a:pt x="12157" y="4417"/>
                    <a:pt x="12145" y="4413"/>
                    <a:pt x="12129" y="4405"/>
                  </a:cubicBezTo>
                  <a:lnTo>
                    <a:pt x="12129" y="4405"/>
                  </a:lnTo>
                  <a:lnTo>
                    <a:pt x="12171" y="4447"/>
                  </a:lnTo>
                  <a:cubicBezTo>
                    <a:pt x="12164" y="4449"/>
                    <a:pt x="12157" y="4449"/>
                    <a:pt x="12150" y="4452"/>
                  </a:cubicBezTo>
                  <a:lnTo>
                    <a:pt x="12183" y="4459"/>
                  </a:lnTo>
                  <a:lnTo>
                    <a:pt x="12183" y="4459"/>
                  </a:lnTo>
                  <a:lnTo>
                    <a:pt x="12171" y="4447"/>
                  </a:lnTo>
                  <a:lnTo>
                    <a:pt x="12171" y="4447"/>
                  </a:lnTo>
                  <a:cubicBezTo>
                    <a:pt x="12197" y="4449"/>
                    <a:pt x="12222" y="4459"/>
                    <a:pt x="12241" y="4477"/>
                  </a:cubicBezTo>
                  <a:lnTo>
                    <a:pt x="12206" y="4491"/>
                  </a:lnTo>
                  <a:cubicBezTo>
                    <a:pt x="12264" y="4547"/>
                    <a:pt x="12347" y="4577"/>
                    <a:pt x="12403" y="4665"/>
                  </a:cubicBezTo>
                  <a:cubicBezTo>
                    <a:pt x="12424" y="4652"/>
                    <a:pt x="12417" y="4588"/>
                    <a:pt x="12454" y="4588"/>
                  </a:cubicBezTo>
                  <a:cubicBezTo>
                    <a:pt x="12465" y="4588"/>
                    <a:pt x="12480" y="4593"/>
                    <a:pt x="12500" y="4607"/>
                  </a:cubicBezTo>
                  <a:cubicBezTo>
                    <a:pt x="12493" y="4620"/>
                    <a:pt x="12480" y="4637"/>
                    <a:pt x="12463" y="4637"/>
                  </a:cubicBezTo>
                  <a:cubicBezTo>
                    <a:pt x="12459" y="4637"/>
                    <a:pt x="12454" y="4635"/>
                    <a:pt x="12449" y="4632"/>
                  </a:cubicBezTo>
                  <a:lnTo>
                    <a:pt x="12449" y="4632"/>
                  </a:lnTo>
                  <a:cubicBezTo>
                    <a:pt x="12456" y="4637"/>
                    <a:pt x="12482" y="4644"/>
                    <a:pt x="12491" y="4663"/>
                  </a:cubicBezTo>
                  <a:lnTo>
                    <a:pt x="12440" y="4653"/>
                  </a:lnTo>
                  <a:lnTo>
                    <a:pt x="12440" y="4653"/>
                  </a:lnTo>
                  <a:cubicBezTo>
                    <a:pt x="12448" y="4670"/>
                    <a:pt x="12455" y="4673"/>
                    <a:pt x="12461" y="4673"/>
                  </a:cubicBezTo>
                  <a:cubicBezTo>
                    <a:pt x="12467" y="4673"/>
                    <a:pt x="12472" y="4671"/>
                    <a:pt x="12478" y="4671"/>
                  </a:cubicBezTo>
                  <a:cubicBezTo>
                    <a:pt x="12484" y="4671"/>
                    <a:pt x="12490" y="4673"/>
                    <a:pt x="12498" y="4681"/>
                  </a:cubicBezTo>
                  <a:cubicBezTo>
                    <a:pt x="12479" y="4700"/>
                    <a:pt x="12505" y="4714"/>
                    <a:pt x="12486" y="4725"/>
                  </a:cubicBezTo>
                  <a:cubicBezTo>
                    <a:pt x="12477" y="4721"/>
                    <a:pt x="12470" y="4695"/>
                    <a:pt x="12454" y="4690"/>
                  </a:cubicBezTo>
                  <a:lnTo>
                    <a:pt x="12454" y="4690"/>
                  </a:lnTo>
                  <a:cubicBezTo>
                    <a:pt x="12479" y="4723"/>
                    <a:pt x="12505" y="4769"/>
                    <a:pt x="12505" y="4795"/>
                  </a:cubicBezTo>
                  <a:cubicBezTo>
                    <a:pt x="12509" y="4788"/>
                    <a:pt x="12516" y="4781"/>
                    <a:pt x="12527" y="4781"/>
                  </a:cubicBezTo>
                  <a:cubicBezTo>
                    <a:pt x="12534" y="4781"/>
                    <a:pt x="12542" y="4784"/>
                    <a:pt x="12551" y="4792"/>
                  </a:cubicBezTo>
                  <a:cubicBezTo>
                    <a:pt x="12609" y="4846"/>
                    <a:pt x="12549" y="4832"/>
                    <a:pt x="12574" y="4874"/>
                  </a:cubicBezTo>
                  <a:cubicBezTo>
                    <a:pt x="12595" y="4875"/>
                    <a:pt x="12613" y="4906"/>
                    <a:pt x="12634" y="4906"/>
                  </a:cubicBezTo>
                  <a:cubicBezTo>
                    <a:pt x="12640" y="4906"/>
                    <a:pt x="12645" y="4904"/>
                    <a:pt x="12651" y="4899"/>
                  </a:cubicBezTo>
                  <a:cubicBezTo>
                    <a:pt x="12667" y="4915"/>
                    <a:pt x="12656" y="4932"/>
                    <a:pt x="12656" y="4943"/>
                  </a:cubicBezTo>
                  <a:cubicBezTo>
                    <a:pt x="12689" y="4958"/>
                    <a:pt x="12757" y="5035"/>
                    <a:pt x="12782" y="5035"/>
                  </a:cubicBezTo>
                  <a:cubicBezTo>
                    <a:pt x="12788" y="5035"/>
                    <a:pt x="12791" y="5030"/>
                    <a:pt x="12790" y="5017"/>
                  </a:cubicBezTo>
                  <a:lnTo>
                    <a:pt x="12785" y="5008"/>
                  </a:lnTo>
                  <a:lnTo>
                    <a:pt x="12790" y="5010"/>
                  </a:lnTo>
                  <a:cubicBezTo>
                    <a:pt x="12913" y="5080"/>
                    <a:pt x="12975" y="5226"/>
                    <a:pt x="13080" y="5309"/>
                  </a:cubicBezTo>
                  <a:lnTo>
                    <a:pt x="13071" y="5316"/>
                  </a:lnTo>
                  <a:cubicBezTo>
                    <a:pt x="13138" y="5365"/>
                    <a:pt x="13205" y="5437"/>
                    <a:pt x="13263" y="5460"/>
                  </a:cubicBezTo>
                  <a:cubicBezTo>
                    <a:pt x="13279" y="5476"/>
                    <a:pt x="13286" y="5513"/>
                    <a:pt x="13268" y="5518"/>
                  </a:cubicBezTo>
                  <a:cubicBezTo>
                    <a:pt x="13319" y="5555"/>
                    <a:pt x="13332" y="5551"/>
                    <a:pt x="13381" y="5627"/>
                  </a:cubicBezTo>
                  <a:cubicBezTo>
                    <a:pt x="13367" y="5621"/>
                    <a:pt x="13360" y="5619"/>
                    <a:pt x="13356" y="5619"/>
                  </a:cubicBezTo>
                  <a:cubicBezTo>
                    <a:pt x="13350" y="5619"/>
                    <a:pt x="13353" y="5624"/>
                    <a:pt x="13353" y="5624"/>
                  </a:cubicBezTo>
                  <a:cubicBezTo>
                    <a:pt x="13353" y="5624"/>
                    <a:pt x="13349" y="5618"/>
                    <a:pt x="13326" y="5592"/>
                  </a:cubicBezTo>
                  <a:lnTo>
                    <a:pt x="13326" y="5592"/>
                  </a:lnTo>
                  <a:cubicBezTo>
                    <a:pt x="13374" y="5657"/>
                    <a:pt x="13372" y="5683"/>
                    <a:pt x="13455" y="5720"/>
                  </a:cubicBezTo>
                  <a:cubicBezTo>
                    <a:pt x="13414" y="5722"/>
                    <a:pt x="13469" y="5792"/>
                    <a:pt x="13504" y="5810"/>
                  </a:cubicBezTo>
                  <a:lnTo>
                    <a:pt x="13481" y="5757"/>
                  </a:lnTo>
                  <a:lnTo>
                    <a:pt x="13481" y="5757"/>
                  </a:lnTo>
                  <a:cubicBezTo>
                    <a:pt x="13511" y="5780"/>
                    <a:pt x="13539" y="5808"/>
                    <a:pt x="13562" y="5840"/>
                  </a:cubicBezTo>
                  <a:lnTo>
                    <a:pt x="13518" y="5854"/>
                  </a:lnTo>
                  <a:cubicBezTo>
                    <a:pt x="13597" y="6005"/>
                    <a:pt x="13787" y="6003"/>
                    <a:pt x="13815" y="6149"/>
                  </a:cubicBezTo>
                  <a:cubicBezTo>
                    <a:pt x="13818" y="6149"/>
                    <a:pt x="13820" y="6150"/>
                    <a:pt x="13822" y="6150"/>
                  </a:cubicBezTo>
                  <a:cubicBezTo>
                    <a:pt x="13853" y="6150"/>
                    <a:pt x="13771" y="6074"/>
                    <a:pt x="13815" y="6074"/>
                  </a:cubicBezTo>
                  <a:cubicBezTo>
                    <a:pt x="13816" y="6074"/>
                    <a:pt x="13816" y="6074"/>
                    <a:pt x="13817" y="6074"/>
                  </a:cubicBezTo>
                  <a:cubicBezTo>
                    <a:pt x="13866" y="6132"/>
                    <a:pt x="13880" y="6230"/>
                    <a:pt x="13896" y="6246"/>
                  </a:cubicBezTo>
                  <a:cubicBezTo>
                    <a:pt x="13951" y="6336"/>
                    <a:pt x="14007" y="6271"/>
                    <a:pt x="14070" y="6360"/>
                  </a:cubicBezTo>
                  <a:cubicBezTo>
                    <a:pt x="14071" y="6346"/>
                    <a:pt x="14079" y="6326"/>
                    <a:pt x="14103" y="6326"/>
                  </a:cubicBezTo>
                  <a:cubicBezTo>
                    <a:pt x="14116" y="6326"/>
                    <a:pt x="14134" y="6332"/>
                    <a:pt x="14158" y="6348"/>
                  </a:cubicBezTo>
                  <a:cubicBezTo>
                    <a:pt x="14198" y="6395"/>
                    <a:pt x="14186" y="6438"/>
                    <a:pt x="14158" y="6438"/>
                  </a:cubicBezTo>
                  <a:cubicBezTo>
                    <a:pt x="14152" y="6438"/>
                    <a:pt x="14144" y="6436"/>
                    <a:pt x="14137" y="6431"/>
                  </a:cubicBezTo>
                  <a:cubicBezTo>
                    <a:pt x="14123" y="6420"/>
                    <a:pt x="14121" y="6411"/>
                    <a:pt x="14125" y="6408"/>
                  </a:cubicBezTo>
                  <a:lnTo>
                    <a:pt x="14125" y="6408"/>
                  </a:lnTo>
                  <a:cubicBezTo>
                    <a:pt x="14134" y="6415"/>
                    <a:pt x="14142" y="6421"/>
                    <a:pt x="14146" y="6421"/>
                  </a:cubicBezTo>
                  <a:cubicBezTo>
                    <a:pt x="14147" y="6421"/>
                    <a:pt x="14148" y="6421"/>
                    <a:pt x="14148" y="6420"/>
                  </a:cubicBezTo>
                  <a:lnTo>
                    <a:pt x="14146" y="6418"/>
                  </a:lnTo>
                  <a:cubicBezTo>
                    <a:pt x="14137" y="6410"/>
                    <a:pt x="14131" y="6407"/>
                    <a:pt x="14128" y="6407"/>
                  </a:cubicBezTo>
                  <a:cubicBezTo>
                    <a:pt x="14127" y="6407"/>
                    <a:pt x="14126" y="6408"/>
                    <a:pt x="14125" y="6408"/>
                  </a:cubicBezTo>
                  <a:cubicBezTo>
                    <a:pt x="14113" y="6400"/>
                    <a:pt x="14098" y="6390"/>
                    <a:pt x="14090" y="6390"/>
                  </a:cubicBezTo>
                  <a:cubicBezTo>
                    <a:pt x="14085" y="6390"/>
                    <a:pt x="14082" y="6395"/>
                    <a:pt x="14086" y="6408"/>
                  </a:cubicBezTo>
                  <a:lnTo>
                    <a:pt x="14104" y="6406"/>
                  </a:lnTo>
                  <a:cubicBezTo>
                    <a:pt x="14118" y="6441"/>
                    <a:pt x="14193" y="6515"/>
                    <a:pt x="14158" y="6515"/>
                  </a:cubicBezTo>
                  <a:cubicBezTo>
                    <a:pt x="14172" y="6524"/>
                    <a:pt x="14181" y="6527"/>
                    <a:pt x="14186" y="6527"/>
                  </a:cubicBezTo>
                  <a:cubicBezTo>
                    <a:pt x="14198" y="6527"/>
                    <a:pt x="14188" y="6507"/>
                    <a:pt x="14173" y="6483"/>
                  </a:cubicBezTo>
                  <a:lnTo>
                    <a:pt x="14173" y="6483"/>
                  </a:lnTo>
                  <a:cubicBezTo>
                    <a:pt x="14223" y="6562"/>
                    <a:pt x="14275" y="6588"/>
                    <a:pt x="14334" y="6666"/>
                  </a:cubicBezTo>
                  <a:cubicBezTo>
                    <a:pt x="14330" y="6652"/>
                    <a:pt x="14331" y="6635"/>
                    <a:pt x="14336" y="6635"/>
                  </a:cubicBezTo>
                  <a:cubicBezTo>
                    <a:pt x="14338" y="6635"/>
                    <a:pt x="14339" y="6636"/>
                    <a:pt x="14341" y="6638"/>
                  </a:cubicBezTo>
                  <a:cubicBezTo>
                    <a:pt x="14386" y="6696"/>
                    <a:pt x="14402" y="6702"/>
                    <a:pt x="14417" y="6702"/>
                  </a:cubicBezTo>
                  <a:cubicBezTo>
                    <a:pt x="14421" y="6702"/>
                    <a:pt x="14424" y="6702"/>
                    <a:pt x="14429" y="6702"/>
                  </a:cubicBezTo>
                  <a:cubicBezTo>
                    <a:pt x="14440" y="6702"/>
                    <a:pt x="14453" y="6705"/>
                    <a:pt x="14480" y="6728"/>
                  </a:cubicBezTo>
                  <a:cubicBezTo>
                    <a:pt x="14503" y="6784"/>
                    <a:pt x="14429" y="6751"/>
                    <a:pt x="14512" y="6809"/>
                  </a:cubicBezTo>
                  <a:cubicBezTo>
                    <a:pt x="14529" y="6839"/>
                    <a:pt x="14521" y="6847"/>
                    <a:pt x="14506" y="6847"/>
                  </a:cubicBezTo>
                  <a:cubicBezTo>
                    <a:pt x="14494" y="6847"/>
                    <a:pt x="14478" y="6841"/>
                    <a:pt x="14466" y="6837"/>
                  </a:cubicBezTo>
                  <a:lnTo>
                    <a:pt x="14466" y="6837"/>
                  </a:lnTo>
                  <a:cubicBezTo>
                    <a:pt x="14552" y="6881"/>
                    <a:pt x="14573" y="6972"/>
                    <a:pt x="14605" y="7011"/>
                  </a:cubicBezTo>
                  <a:lnTo>
                    <a:pt x="14563" y="6985"/>
                  </a:lnTo>
                  <a:lnTo>
                    <a:pt x="14563" y="6985"/>
                  </a:lnTo>
                  <a:cubicBezTo>
                    <a:pt x="14584" y="6999"/>
                    <a:pt x="14603" y="7016"/>
                    <a:pt x="14621" y="7034"/>
                  </a:cubicBezTo>
                  <a:lnTo>
                    <a:pt x="14621" y="6995"/>
                  </a:lnTo>
                  <a:cubicBezTo>
                    <a:pt x="14637" y="7017"/>
                    <a:pt x="14655" y="7033"/>
                    <a:pt x="14648" y="7042"/>
                  </a:cubicBezTo>
                  <a:lnTo>
                    <a:pt x="14648" y="7042"/>
                  </a:lnTo>
                  <a:cubicBezTo>
                    <a:pt x="14631" y="7048"/>
                    <a:pt x="14616" y="7050"/>
                    <a:pt x="14604" y="7050"/>
                  </a:cubicBezTo>
                  <a:cubicBezTo>
                    <a:pt x="14566" y="7050"/>
                    <a:pt x="14545" y="7030"/>
                    <a:pt x="14504" y="7030"/>
                  </a:cubicBezTo>
                  <a:cubicBezTo>
                    <a:pt x="14491" y="7030"/>
                    <a:pt x="14477" y="7032"/>
                    <a:pt x="14459" y="7036"/>
                  </a:cubicBezTo>
                  <a:cubicBezTo>
                    <a:pt x="14487" y="7064"/>
                    <a:pt x="14492" y="7057"/>
                    <a:pt x="14424" y="7087"/>
                  </a:cubicBezTo>
                  <a:lnTo>
                    <a:pt x="14580" y="7067"/>
                  </a:lnTo>
                  <a:lnTo>
                    <a:pt x="14480" y="7108"/>
                  </a:lnTo>
                  <a:cubicBezTo>
                    <a:pt x="14482" y="7108"/>
                    <a:pt x="14485" y="7109"/>
                    <a:pt x="14487" y="7109"/>
                  </a:cubicBezTo>
                  <a:cubicBezTo>
                    <a:pt x="14527" y="7109"/>
                    <a:pt x="14569" y="7094"/>
                    <a:pt x="14598" y="7094"/>
                  </a:cubicBezTo>
                  <a:cubicBezTo>
                    <a:pt x="14601" y="7094"/>
                    <a:pt x="14604" y="7094"/>
                    <a:pt x="14607" y="7094"/>
                  </a:cubicBezTo>
                  <a:cubicBezTo>
                    <a:pt x="14561" y="7120"/>
                    <a:pt x="14566" y="7113"/>
                    <a:pt x="14587" y="7138"/>
                  </a:cubicBezTo>
                  <a:cubicBezTo>
                    <a:pt x="14570" y="7127"/>
                    <a:pt x="14554" y="7122"/>
                    <a:pt x="14538" y="7122"/>
                  </a:cubicBezTo>
                  <a:cubicBezTo>
                    <a:pt x="14502" y="7122"/>
                    <a:pt x="14465" y="7142"/>
                    <a:pt x="14426" y="7142"/>
                  </a:cubicBezTo>
                  <a:cubicBezTo>
                    <a:pt x="14414" y="7142"/>
                    <a:pt x="14401" y="7139"/>
                    <a:pt x="14387" y="7134"/>
                  </a:cubicBezTo>
                  <a:lnTo>
                    <a:pt x="14387" y="7060"/>
                  </a:lnTo>
                  <a:cubicBezTo>
                    <a:pt x="14366" y="7053"/>
                    <a:pt x="14345" y="7051"/>
                    <a:pt x="14325" y="7051"/>
                  </a:cubicBezTo>
                  <a:cubicBezTo>
                    <a:pt x="14253" y="7051"/>
                    <a:pt x="14186" y="7081"/>
                    <a:pt x="14095" y="7081"/>
                  </a:cubicBezTo>
                  <a:cubicBezTo>
                    <a:pt x="14079" y="7081"/>
                    <a:pt x="14062" y="7080"/>
                    <a:pt x="14044" y="7078"/>
                  </a:cubicBezTo>
                  <a:lnTo>
                    <a:pt x="14044" y="7078"/>
                  </a:lnTo>
                  <a:lnTo>
                    <a:pt x="14093" y="7092"/>
                  </a:lnTo>
                  <a:cubicBezTo>
                    <a:pt x="14085" y="7104"/>
                    <a:pt x="14069" y="7107"/>
                    <a:pt x="14050" y="7107"/>
                  </a:cubicBezTo>
                  <a:cubicBezTo>
                    <a:pt x="14032" y="7107"/>
                    <a:pt x="14011" y="7104"/>
                    <a:pt x="13991" y="7104"/>
                  </a:cubicBezTo>
                  <a:cubicBezTo>
                    <a:pt x="13979" y="7104"/>
                    <a:pt x="13967" y="7105"/>
                    <a:pt x="13956" y="7108"/>
                  </a:cubicBezTo>
                  <a:cubicBezTo>
                    <a:pt x="13958" y="7083"/>
                    <a:pt x="13931" y="7074"/>
                    <a:pt x="13911" y="7058"/>
                  </a:cubicBezTo>
                  <a:lnTo>
                    <a:pt x="13911" y="7058"/>
                  </a:lnTo>
                  <a:cubicBezTo>
                    <a:pt x="13912" y="7059"/>
                    <a:pt x="13912" y="7061"/>
                    <a:pt x="13912" y="7062"/>
                  </a:cubicBezTo>
                  <a:cubicBezTo>
                    <a:pt x="13911" y="7061"/>
                    <a:pt x="13910" y="7060"/>
                    <a:pt x="13909" y="7059"/>
                  </a:cubicBezTo>
                  <a:lnTo>
                    <a:pt x="13909" y="7059"/>
                  </a:lnTo>
                  <a:cubicBezTo>
                    <a:pt x="13904" y="7075"/>
                    <a:pt x="13805" y="7059"/>
                    <a:pt x="13791" y="7106"/>
                  </a:cubicBezTo>
                  <a:lnTo>
                    <a:pt x="13727" y="7074"/>
                  </a:lnTo>
                  <a:cubicBezTo>
                    <a:pt x="13718" y="7073"/>
                    <a:pt x="13709" y="7072"/>
                    <a:pt x="13701" y="7072"/>
                  </a:cubicBezTo>
                  <a:cubicBezTo>
                    <a:pt x="13612" y="7072"/>
                    <a:pt x="13588" y="7137"/>
                    <a:pt x="13494" y="7137"/>
                  </a:cubicBezTo>
                  <a:cubicBezTo>
                    <a:pt x="13490" y="7137"/>
                    <a:pt x="13485" y="7136"/>
                    <a:pt x="13481" y="7136"/>
                  </a:cubicBezTo>
                  <a:cubicBezTo>
                    <a:pt x="13516" y="7108"/>
                    <a:pt x="13465" y="7092"/>
                    <a:pt x="13539" y="7071"/>
                  </a:cubicBezTo>
                  <a:cubicBezTo>
                    <a:pt x="13526" y="7071"/>
                    <a:pt x="13514" y="7071"/>
                    <a:pt x="13504" y="7071"/>
                  </a:cubicBezTo>
                  <a:cubicBezTo>
                    <a:pt x="13482" y="7071"/>
                    <a:pt x="13467" y="7073"/>
                    <a:pt x="13467" y="7085"/>
                  </a:cubicBezTo>
                  <a:cubicBezTo>
                    <a:pt x="13463" y="7083"/>
                    <a:pt x="13459" y="7082"/>
                    <a:pt x="13453" y="7082"/>
                  </a:cubicBezTo>
                  <a:cubicBezTo>
                    <a:pt x="13428" y="7082"/>
                    <a:pt x="13385" y="7101"/>
                    <a:pt x="13353" y="7101"/>
                  </a:cubicBezTo>
                  <a:cubicBezTo>
                    <a:pt x="13345" y="7101"/>
                    <a:pt x="13337" y="7100"/>
                    <a:pt x="13331" y="7096"/>
                  </a:cubicBezTo>
                  <a:lnTo>
                    <a:pt x="13331" y="7096"/>
                  </a:lnTo>
                  <a:cubicBezTo>
                    <a:pt x="13331" y="7096"/>
                    <a:pt x="13330" y="7097"/>
                    <a:pt x="13330" y="7097"/>
                  </a:cubicBezTo>
                  <a:cubicBezTo>
                    <a:pt x="13329" y="7097"/>
                    <a:pt x="13328" y="7096"/>
                    <a:pt x="13327" y="7095"/>
                  </a:cubicBezTo>
                  <a:lnTo>
                    <a:pt x="13327" y="7095"/>
                  </a:lnTo>
                  <a:cubicBezTo>
                    <a:pt x="13314" y="7104"/>
                    <a:pt x="13307" y="7129"/>
                    <a:pt x="13270" y="7129"/>
                  </a:cubicBezTo>
                  <a:cubicBezTo>
                    <a:pt x="13268" y="7129"/>
                    <a:pt x="13267" y="7129"/>
                    <a:pt x="13265" y="7129"/>
                  </a:cubicBezTo>
                  <a:cubicBezTo>
                    <a:pt x="13262" y="7126"/>
                    <a:pt x="13263" y="7123"/>
                    <a:pt x="13264" y="7120"/>
                  </a:cubicBezTo>
                  <a:lnTo>
                    <a:pt x="13264" y="7120"/>
                  </a:lnTo>
                  <a:cubicBezTo>
                    <a:pt x="13254" y="7130"/>
                    <a:pt x="13201" y="7136"/>
                    <a:pt x="13235" y="7162"/>
                  </a:cubicBezTo>
                  <a:cubicBezTo>
                    <a:pt x="13191" y="7131"/>
                    <a:pt x="13133" y="7125"/>
                    <a:pt x="13072" y="7125"/>
                  </a:cubicBezTo>
                  <a:cubicBezTo>
                    <a:pt x="13031" y="7125"/>
                    <a:pt x="12989" y="7128"/>
                    <a:pt x="12950" y="7128"/>
                  </a:cubicBezTo>
                  <a:cubicBezTo>
                    <a:pt x="12898" y="7128"/>
                    <a:pt x="12851" y="7123"/>
                    <a:pt x="12817" y="7101"/>
                  </a:cubicBezTo>
                  <a:lnTo>
                    <a:pt x="12816" y="7101"/>
                  </a:lnTo>
                  <a:cubicBezTo>
                    <a:pt x="12813" y="7101"/>
                    <a:pt x="12811" y="7101"/>
                    <a:pt x="12809" y="7100"/>
                  </a:cubicBezTo>
                  <a:lnTo>
                    <a:pt x="12809" y="7100"/>
                  </a:lnTo>
                  <a:cubicBezTo>
                    <a:pt x="12729" y="7109"/>
                    <a:pt x="12631" y="7115"/>
                    <a:pt x="12558" y="7118"/>
                  </a:cubicBezTo>
                  <a:cubicBezTo>
                    <a:pt x="12562" y="7112"/>
                    <a:pt x="12560" y="7108"/>
                    <a:pt x="12566" y="7108"/>
                  </a:cubicBezTo>
                  <a:cubicBezTo>
                    <a:pt x="12568" y="7108"/>
                    <a:pt x="12570" y="7108"/>
                    <a:pt x="12572" y="7108"/>
                  </a:cubicBezTo>
                  <a:cubicBezTo>
                    <a:pt x="12561" y="7106"/>
                    <a:pt x="12551" y="7105"/>
                    <a:pt x="12543" y="7105"/>
                  </a:cubicBezTo>
                  <a:cubicBezTo>
                    <a:pt x="12486" y="7105"/>
                    <a:pt x="12491" y="7158"/>
                    <a:pt x="12429" y="7158"/>
                  </a:cubicBezTo>
                  <a:cubicBezTo>
                    <a:pt x="12419" y="7158"/>
                    <a:pt x="12406" y="7156"/>
                    <a:pt x="12391" y="7152"/>
                  </a:cubicBezTo>
                  <a:cubicBezTo>
                    <a:pt x="12331" y="7113"/>
                    <a:pt x="12454" y="7132"/>
                    <a:pt x="12417" y="7118"/>
                  </a:cubicBezTo>
                  <a:cubicBezTo>
                    <a:pt x="12411" y="7089"/>
                    <a:pt x="12393" y="7081"/>
                    <a:pt x="12368" y="7081"/>
                  </a:cubicBezTo>
                  <a:cubicBezTo>
                    <a:pt x="12337" y="7081"/>
                    <a:pt x="12295" y="7094"/>
                    <a:pt x="12254" y="7094"/>
                  </a:cubicBezTo>
                  <a:cubicBezTo>
                    <a:pt x="12234" y="7094"/>
                    <a:pt x="12214" y="7091"/>
                    <a:pt x="12197" y="7081"/>
                  </a:cubicBezTo>
                  <a:lnTo>
                    <a:pt x="12215" y="7076"/>
                  </a:lnTo>
                  <a:cubicBezTo>
                    <a:pt x="12204" y="7070"/>
                    <a:pt x="12191" y="7068"/>
                    <a:pt x="12178" y="7068"/>
                  </a:cubicBezTo>
                  <a:cubicBezTo>
                    <a:pt x="12125" y="7068"/>
                    <a:pt x="12057" y="7102"/>
                    <a:pt x="11983" y="7102"/>
                  </a:cubicBezTo>
                  <a:cubicBezTo>
                    <a:pt x="11979" y="7102"/>
                    <a:pt x="11975" y="7102"/>
                    <a:pt x="11972" y="7101"/>
                  </a:cubicBezTo>
                  <a:cubicBezTo>
                    <a:pt x="11972" y="7101"/>
                    <a:pt x="11976" y="7094"/>
                    <a:pt x="11972" y="7087"/>
                  </a:cubicBezTo>
                  <a:cubicBezTo>
                    <a:pt x="11904" y="7129"/>
                    <a:pt x="11777" y="7143"/>
                    <a:pt x="11682" y="7155"/>
                  </a:cubicBezTo>
                  <a:cubicBezTo>
                    <a:pt x="11712" y="7122"/>
                    <a:pt x="11726" y="7138"/>
                    <a:pt x="11707" y="7106"/>
                  </a:cubicBezTo>
                  <a:lnTo>
                    <a:pt x="11707" y="7106"/>
                  </a:lnTo>
                  <a:cubicBezTo>
                    <a:pt x="11663" y="7111"/>
                    <a:pt x="11719" y="7157"/>
                    <a:pt x="11636" y="7166"/>
                  </a:cubicBezTo>
                  <a:cubicBezTo>
                    <a:pt x="11608" y="7150"/>
                    <a:pt x="11547" y="7134"/>
                    <a:pt x="11538" y="7099"/>
                  </a:cubicBezTo>
                  <a:lnTo>
                    <a:pt x="11619" y="7097"/>
                  </a:lnTo>
                  <a:cubicBezTo>
                    <a:pt x="11606" y="7082"/>
                    <a:pt x="11589" y="7078"/>
                    <a:pt x="11573" y="7078"/>
                  </a:cubicBezTo>
                  <a:cubicBezTo>
                    <a:pt x="11542" y="7078"/>
                    <a:pt x="11509" y="7093"/>
                    <a:pt x="11483" y="7093"/>
                  </a:cubicBezTo>
                  <a:cubicBezTo>
                    <a:pt x="11479" y="7093"/>
                    <a:pt x="11476" y="7093"/>
                    <a:pt x="11473" y="7092"/>
                  </a:cubicBezTo>
                  <a:lnTo>
                    <a:pt x="11478" y="7071"/>
                  </a:lnTo>
                  <a:lnTo>
                    <a:pt x="11478" y="7071"/>
                  </a:lnTo>
                  <a:cubicBezTo>
                    <a:pt x="11360" y="7078"/>
                    <a:pt x="11355" y="7125"/>
                    <a:pt x="11232" y="7125"/>
                  </a:cubicBezTo>
                  <a:cubicBezTo>
                    <a:pt x="11229" y="7125"/>
                    <a:pt x="11226" y="7125"/>
                    <a:pt x="11223" y="7125"/>
                  </a:cubicBezTo>
                  <a:lnTo>
                    <a:pt x="11223" y="7125"/>
                  </a:lnTo>
                  <a:lnTo>
                    <a:pt x="11237" y="7138"/>
                  </a:lnTo>
                  <a:cubicBezTo>
                    <a:pt x="11218" y="7151"/>
                    <a:pt x="11205" y="7155"/>
                    <a:pt x="11195" y="7155"/>
                  </a:cubicBezTo>
                  <a:cubicBezTo>
                    <a:pt x="11174" y="7155"/>
                    <a:pt x="11164" y="7137"/>
                    <a:pt x="11141" y="7137"/>
                  </a:cubicBezTo>
                  <a:cubicBezTo>
                    <a:pt x="11133" y="7137"/>
                    <a:pt x="11122" y="7140"/>
                    <a:pt x="11107" y="7148"/>
                  </a:cubicBezTo>
                  <a:lnTo>
                    <a:pt x="11084" y="7099"/>
                  </a:lnTo>
                  <a:cubicBezTo>
                    <a:pt x="11003" y="7122"/>
                    <a:pt x="10919" y="7143"/>
                    <a:pt x="10833" y="7157"/>
                  </a:cubicBezTo>
                  <a:cubicBezTo>
                    <a:pt x="10882" y="7120"/>
                    <a:pt x="10982" y="7101"/>
                    <a:pt x="11042" y="7078"/>
                  </a:cubicBezTo>
                  <a:cubicBezTo>
                    <a:pt x="10996" y="7078"/>
                    <a:pt x="10882" y="7083"/>
                    <a:pt x="10859" y="7108"/>
                  </a:cubicBezTo>
                  <a:cubicBezTo>
                    <a:pt x="10873" y="7105"/>
                    <a:pt x="10891" y="7097"/>
                    <a:pt x="10906" y="7097"/>
                  </a:cubicBezTo>
                  <a:cubicBezTo>
                    <a:pt x="10911" y="7097"/>
                    <a:pt x="10915" y="7098"/>
                    <a:pt x="10919" y="7099"/>
                  </a:cubicBezTo>
                  <a:cubicBezTo>
                    <a:pt x="10858" y="7137"/>
                    <a:pt x="10787" y="7158"/>
                    <a:pt x="10716" y="7158"/>
                  </a:cubicBezTo>
                  <a:cubicBezTo>
                    <a:pt x="10709" y="7158"/>
                    <a:pt x="10702" y="7157"/>
                    <a:pt x="10694" y="7157"/>
                  </a:cubicBezTo>
                  <a:cubicBezTo>
                    <a:pt x="10711" y="7060"/>
                    <a:pt x="10451" y="7132"/>
                    <a:pt x="10381" y="7057"/>
                  </a:cubicBezTo>
                  <a:cubicBezTo>
                    <a:pt x="10337" y="7067"/>
                    <a:pt x="10293" y="7071"/>
                    <a:pt x="10248" y="7071"/>
                  </a:cubicBezTo>
                  <a:cubicBezTo>
                    <a:pt x="10134" y="7071"/>
                    <a:pt x="10017" y="7048"/>
                    <a:pt x="9885" y="7048"/>
                  </a:cubicBezTo>
                  <a:cubicBezTo>
                    <a:pt x="9877" y="7048"/>
                    <a:pt x="9868" y="7048"/>
                    <a:pt x="9860" y="7048"/>
                  </a:cubicBezTo>
                  <a:cubicBezTo>
                    <a:pt x="9929" y="7122"/>
                    <a:pt x="9804" y="7050"/>
                    <a:pt x="9816" y="7127"/>
                  </a:cubicBezTo>
                  <a:cubicBezTo>
                    <a:pt x="9796" y="7130"/>
                    <a:pt x="9782" y="7131"/>
                    <a:pt x="9772" y="7131"/>
                  </a:cubicBezTo>
                  <a:cubicBezTo>
                    <a:pt x="9759" y="7131"/>
                    <a:pt x="9753" y="7129"/>
                    <a:pt x="9751" y="7127"/>
                  </a:cubicBezTo>
                  <a:lnTo>
                    <a:pt x="9614" y="7081"/>
                  </a:lnTo>
                  <a:cubicBezTo>
                    <a:pt x="9582" y="7060"/>
                    <a:pt x="9658" y="7064"/>
                    <a:pt x="9653" y="7048"/>
                  </a:cubicBezTo>
                  <a:cubicBezTo>
                    <a:pt x="9556" y="7041"/>
                    <a:pt x="9612" y="7016"/>
                    <a:pt x="9547" y="6995"/>
                  </a:cubicBezTo>
                  <a:lnTo>
                    <a:pt x="9547" y="6995"/>
                  </a:lnTo>
                  <a:cubicBezTo>
                    <a:pt x="9557" y="7015"/>
                    <a:pt x="9533" y="7027"/>
                    <a:pt x="9497" y="7027"/>
                  </a:cubicBezTo>
                  <a:cubicBezTo>
                    <a:pt x="9485" y="7027"/>
                    <a:pt x="9471" y="7026"/>
                    <a:pt x="9456" y="7023"/>
                  </a:cubicBezTo>
                  <a:lnTo>
                    <a:pt x="9456" y="7023"/>
                  </a:lnTo>
                  <a:lnTo>
                    <a:pt x="9535" y="7060"/>
                  </a:lnTo>
                  <a:cubicBezTo>
                    <a:pt x="9513" y="7066"/>
                    <a:pt x="9495" y="7069"/>
                    <a:pt x="9479" y="7069"/>
                  </a:cubicBezTo>
                  <a:cubicBezTo>
                    <a:pt x="9416" y="7069"/>
                    <a:pt x="9399" y="7025"/>
                    <a:pt x="9335" y="7025"/>
                  </a:cubicBezTo>
                  <a:cubicBezTo>
                    <a:pt x="9319" y="7025"/>
                    <a:pt x="9301" y="7028"/>
                    <a:pt x="9278" y="7034"/>
                  </a:cubicBezTo>
                  <a:lnTo>
                    <a:pt x="9322" y="7011"/>
                  </a:lnTo>
                  <a:lnTo>
                    <a:pt x="9322" y="7011"/>
                  </a:lnTo>
                  <a:cubicBezTo>
                    <a:pt x="9252" y="7025"/>
                    <a:pt x="9060" y="7011"/>
                    <a:pt x="8990" y="7071"/>
                  </a:cubicBezTo>
                  <a:cubicBezTo>
                    <a:pt x="8979" y="7062"/>
                    <a:pt x="8963" y="7041"/>
                    <a:pt x="8993" y="7036"/>
                  </a:cubicBezTo>
                  <a:cubicBezTo>
                    <a:pt x="8985" y="7036"/>
                    <a:pt x="8977" y="7036"/>
                    <a:pt x="8970" y="7036"/>
                  </a:cubicBezTo>
                  <a:cubicBezTo>
                    <a:pt x="8840" y="7036"/>
                    <a:pt x="8690" y="7077"/>
                    <a:pt x="8571" y="7077"/>
                  </a:cubicBezTo>
                  <a:cubicBezTo>
                    <a:pt x="8539" y="7077"/>
                    <a:pt x="8509" y="7074"/>
                    <a:pt x="8483" y="7067"/>
                  </a:cubicBezTo>
                  <a:lnTo>
                    <a:pt x="8497" y="7046"/>
                  </a:lnTo>
                  <a:lnTo>
                    <a:pt x="8497" y="7046"/>
                  </a:lnTo>
                  <a:cubicBezTo>
                    <a:pt x="8472" y="7051"/>
                    <a:pt x="8452" y="7070"/>
                    <a:pt x="8426" y="7070"/>
                  </a:cubicBezTo>
                  <a:cubicBezTo>
                    <a:pt x="8419" y="7070"/>
                    <a:pt x="8411" y="7069"/>
                    <a:pt x="8402" y="7064"/>
                  </a:cubicBezTo>
                  <a:cubicBezTo>
                    <a:pt x="8404" y="7055"/>
                    <a:pt x="8415" y="7043"/>
                    <a:pt x="8399" y="7043"/>
                  </a:cubicBezTo>
                  <a:cubicBezTo>
                    <a:pt x="8386" y="7049"/>
                    <a:pt x="8338" y="7067"/>
                    <a:pt x="8299" y="7067"/>
                  </a:cubicBezTo>
                  <a:cubicBezTo>
                    <a:pt x="8290" y="7067"/>
                    <a:pt x="8282" y="7066"/>
                    <a:pt x="8274" y="7064"/>
                  </a:cubicBezTo>
                  <a:lnTo>
                    <a:pt x="8309" y="7043"/>
                  </a:lnTo>
                  <a:cubicBezTo>
                    <a:pt x="8287" y="7040"/>
                    <a:pt x="8266" y="7039"/>
                    <a:pt x="8247" y="7039"/>
                  </a:cubicBezTo>
                  <a:cubicBezTo>
                    <a:pt x="8120" y="7039"/>
                    <a:pt x="8038" y="7096"/>
                    <a:pt x="7917" y="7108"/>
                  </a:cubicBezTo>
                  <a:cubicBezTo>
                    <a:pt x="7917" y="7053"/>
                    <a:pt x="7787" y="7034"/>
                    <a:pt x="7722" y="7027"/>
                  </a:cubicBezTo>
                  <a:lnTo>
                    <a:pt x="7725" y="7018"/>
                  </a:lnTo>
                  <a:cubicBezTo>
                    <a:pt x="7713" y="7018"/>
                    <a:pt x="7702" y="7017"/>
                    <a:pt x="7690" y="7017"/>
                  </a:cubicBezTo>
                  <a:cubicBezTo>
                    <a:pt x="7516" y="7017"/>
                    <a:pt x="7387" y="7066"/>
                    <a:pt x="7219" y="7085"/>
                  </a:cubicBezTo>
                  <a:cubicBezTo>
                    <a:pt x="7108" y="7027"/>
                    <a:pt x="6844" y="7062"/>
                    <a:pt x="6665" y="7027"/>
                  </a:cubicBezTo>
                  <a:lnTo>
                    <a:pt x="6665" y="7027"/>
                  </a:lnTo>
                  <a:cubicBezTo>
                    <a:pt x="6693" y="7039"/>
                    <a:pt x="6661" y="7071"/>
                    <a:pt x="6630" y="7076"/>
                  </a:cubicBezTo>
                  <a:cubicBezTo>
                    <a:pt x="6626" y="7075"/>
                    <a:pt x="6621" y="7074"/>
                    <a:pt x="6616" y="7074"/>
                  </a:cubicBezTo>
                  <a:cubicBezTo>
                    <a:pt x="6590" y="7074"/>
                    <a:pt x="6558" y="7087"/>
                    <a:pt x="6539" y="7087"/>
                  </a:cubicBezTo>
                  <a:cubicBezTo>
                    <a:pt x="6526" y="7087"/>
                    <a:pt x="6519" y="7082"/>
                    <a:pt x="6521" y="7064"/>
                  </a:cubicBezTo>
                  <a:lnTo>
                    <a:pt x="6535" y="7064"/>
                  </a:lnTo>
                  <a:cubicBezTo>
                    <a:pt x="6515" y="7031"/>
                    <a:pt x="6468" y="7026"/>
                    <a:pt x="6420" y="7026"/>
                  </a:cubicBezTo>
                  <a:cubicBezTo>
                    <a:pt x="6405" y="7026"/>
                    <a:pt x="6391" y="7026"/>
                    <a:pt x="6377" y="7027"/>
                  </a:cubicBezTo>
                  <a:lnTo>
                    <a:pt x="6377" y="7027"/>
                  </a:lnTo>
                  <a:cubicBezTo>
                    <a:pt x="6435" y="6975"/>
                    <a:pt x="6489" y="6920"/>
                    <a:pt x="6540" y="6860"/>
                  </a:cubicBezTo>
                  <a:lnTo>
                    <a:pt x="6540" y="6860"/>
                  </a:lnTo>
                  <a:lnTo>
                    <a:pt x="6538" y="6900"/>
                  </a:lnTo>
                  <a:cubicBezTo>
                    <a:pt x="6596" y="6844"/>
                    <a:pt x="6538" y="6754"/>
                    <a:pt x="6589" y="6698"/>
                  </a:cubicBezTo>
                  <a:lnTo>
                    <a:pt x="6589" y="6698"/>
                  </a:lnTo>
                  <a:lnTo>
                    <a:pt x="6642" y="6719"/>
                  </a:lnTo>
                  <a:cubicBezTo>
                    <a:pt x="6744" y="6617"/>
                    <a:pt x="6879" y="6550"/>
                    <a:pt x="6943" y="6415"/>
                  </a:cubicBezTo>
                  <a:lnTo>
                    <a:pt x="6943" y="6415"/>
                  </a:lnTo>
                  <a:cubicBezTo>
                    <a:pt x="6953" y="6427"/>
                    <a:pt x="6950" y="6443"/>
                    <a:pt x="6939" y="6455"/>
                  </a:cubicBezTo>
                  <a:cubicBezTo>
                    <a:pt x="6986" y="6408"/>
                    <a:pt x="7138" y="6303"/>
                    <a:pt x="7087" y="6264"/>
                  </a:cubicBezTo>
                  <a:lnTo>
                    <a:pt x="7087" y="6264"/>
                  </a:lnTo>
                  <a:cubicBezTo>
                    <a:pt x="7089" y="6265"/>
                    <a:pt x="7091" y="6265"/>
                    <a:pt x="7092" y="6265"/>
                  </a:cubicBezTo>
                  <a:cubicBezTo>
                    <a:pt x="7130" y="6265"/>
                    <a:pt x="7191" y="6153"/>
                    <a:pt x="7226" y="6091"/>
                  </a:cubicBezTo>
                  <a:lnTo>
                    <a:pt x="7242" y="6123"/>
                  </a:lnTo>
                  <a:cubicBezTo>
                    <a:pt x="7256" y="6047"/>
                    <a:pt x="7249" y="6035"/>
                    <a:pt x="7305" y="5963"/>
                  </a:cubicBezTo>
                  <a:cubicBezTo>
                    <a:pt x="7309" y="5961"/>
                    <a:pt x="7313" y="5960"/>
                    <a:pt x="7316" y="5960"/>
                  </a:cubicBezTo>
                  <a:cubicBezTo>
                    <a:pt x="7326" y="5960"/>
                    <a:pt x="7331" y="5970"/>
                    <a:pt x="7319" y="5980"/>
                  </a:cubicBezTo>
                  <a:lnTo>
                    <a:pt x="7319" y="5980"/>
                  </a:lnTo>
                  <a:cubicBezTo>
                    <a:pt x="7371" y="5943"/>
                    <a:pt x="7331" y="5920"/>
                    <a:pt x="7402" y="5873"/>
                  </a:cubicBezTo>
                  <a:lnTo>
                    <a:pt x="7402" y="5873"/>
                  </a:lnTo>
                  <a:lnTo>
                    <a:pt x="7395" y="5910"/>
                  </a:lnTo>
                  <a:cubicBezTo>
                    <a:pt x="7449" y="5861"/>
                    <a:pt x="7437" y="5857"/>
                    <a:pt x="7446" y="5808"/>
                  </a:cubicBezTo>
                  <a:cubicBezTo>
                    <a:pt x="7467" y="5772"/>
                    <a:pt x="7532" y="5728"/>
                    <a:pt x="7567" y="5728"/>
                  </a:cubicBezTo>
                  <a:cubicBezTo>
                    <a:pt x="7573" y="5728"/>
                    <a:pt x="7577" y="5729"/>
                    <a:pt x="7581" y="5731"/>
                  </a:cubicBezTo>
                  <a:cubicBezTo>
                    <a:pt x="7576" y="5694"/>
                    <a:pt x="7593" y="5659"/>
                    <a:pt x="7623" y="5639"/>
                  </a:cubicBezTo>
                  <a:cubicBezTo>
                    <a:pt x="7634" y="5643"/>
                    <a:pt x="7630" y="5659"/>
                    <a:pt x="7625" y="5666"/>
                  </a:cubicBezTo>
                  <a:cubicBezTo>
                    <a:pt x="7729" y="5597"/>
                    <a:pt x="7727" y="5509"/>
                    <a:pt x="7810" y="5472"/>
                  </a:cubicBezTo>
                  <a:cubicBezTo>
                    <a:pt x="7816" y="5477"/>
                    <a:pt x="7822" y="5480"/>
                    <a:pt x="7829" y="5480"/>
                  </a:cubicBezTo>
                  <a:cubicBezTo>
                    <a:pt x="7831" y="5480"/>
                    <a:pt x="7834" y="5479"/>
                    <a:pt x="7836" y="5479"/>
                  </a:cubicBezTo>
                  <a:lnTo>
                    <a:pt x="7836" y="5479"/>
                  </a:lnTo>
                  <a:cubicBezTo>
                    <a:pt x="7797" y="5518"/>
                    <a:pt x="7755" y="5557"/>
                    <a:pt x="7711" y="5595"/>
                  </a:cubicBezTo>
                  <a:cubicBezTo>
                    <a:pt x="7715" y="5599"/>
                    <a:pt x="7722" y="5600"/>
                    <a:pt x="7728" y="5600"/>
                  </a:cubicBezTo>
                  <a:cubicBezTo>
                    <a:pt x="7739" y="5600"/>
                    <a:pt x="7751" y="5597"/>
                    <a:pt x="7762" y="5597"/>
                  </a:cubicBezTo>
                  <a:cubicBezTo>
                    <a:pt x="7777" y="5597"/>
                    <a:pt x="7788" y="5604"/>
                    <a:pt x="7783" y="5641"/>
                  </a:cubicBezTo>
                  <a:cubicBezTo>
                    <a:pt x="7810" y="5578"/>
                    <a:pt x="7848" y="5465"/>
                    <a:pt x="7915" y="5421"/>
                  </a:cubicBezTo>
                  <a:cubicBezTo>
                    <a:pt x="7917" y="5420"/>
                    <a:pt x="7919" y="5419"/>
                    <a:pt x="7922" y="5419"/>
                  </a:cubicBezTo>
                  <a:cubicBezTo>
                    <a:pt x="7924" y="5419"/>
                    <a:pt x="7926" y="5420"/>
                    <a:pt x="7929" y="5421"/>
                  </a:cubicBezTo>
                  <a:lnTo>
                    <a:pt x="7926" y="5428"/>
                  </a:lnTo>
                  <a:cubicBezTo>
                    <a:pt x="7940" y="5418"/>
                    <a:pt x="7950" y="5404"/>
                    <a:pt x="7956" y="5391"/>
                  </a:cubicBezTo>
                  <a:cubicBezTo>
                    <a:pt x="7975" y="5379"/>
                    <a:pt x="7994" y="5365"/>
                    <a:pt x="8007" y="5351"/>
                  </a:cubicBezTo>
                  <a:cubicBezTo>
                    <a:pt x="8010" y="5352"/>
                    <a:pt x="8012" y="5353"/>
                    <a:pt x="8014" y="5353"/>
                  </a:cubicBezTo>
                  <a:cubicBezTo>
                    <a:pt x="8041" y="5353"/>
                    <a:pt x="8084" y="5296"/>
                    <a:pt x="8112" y="5270"/>
                  </a:cubicBezTo>
                  <a:cubicBezTo>
                    <a:pt x="8089" y="5251"/>
                    <a:pt x="8112" y="5225"/>
                    <a:pt x="8090" y="5225"/>
                  </a:cubicBezTo>
                  <a:cubicBezTo>
                    <a:pt x="8085" y="5225"/>
                    <a:pt x="8079" y="5226"/>
                    <a:pt x="8070" y="5228"/>
                  </a:cubicBezTo>
                  <a:cubicBezTo>
                    <a:pt x="8076" y="5228"/>
                    <a:pt x="8070" y="5235"/>
                    <a:pt x="8057" y="5250"/>
                  </a:cubicBezTo>
                  <a:lnTo>
                    <a:pt x="8057" y="5250"/>
                  </a:lnTo>
                  <a:cubicBezTo>
                    <a:pt x="8057" y="5249"/>
                    <a:pt x="8058" y="5248"/>
                    <a:pt x="8058" y="5247"/>
                  </a:cubicBezTo>
                  <a:lnTo>
                    <a:pt x="8058" y="5247"/>
                  </a:lnTo>
                  <a:cubicBezTo>
                    <a:pt x="8054" y="5249"/>
                    <a:pt x="8047" y="5251"/>
                    <a:pt x="8042" y="5254"/>
                  </a:cubicBezTo>
                  <a:lnTo>
                    <a:pt x="8042" y="5268"/>
                  </a:lnTo>
                  <a:lnTo>
                    <a:pt x="8045" y="5265"/>
                  </a:lnTo>
                  <a:lnTo>
                    <a:pt x="8045" y="5265"/>
                  </a:lnTo>
                  <a:cubicBezTo>
                    <a:pt x="8043" y="5268"/>
                    <a:pt x="8041" y="5270"/>
                    <a:pt x="8040" y="5272"/>
                  </a:cubicBezTo>
                  <a:lnTo>
                    <a:pt x="8040" y="5268"/>
                  </a:lnTo>
                  <a:lnTo>
                    <a:pt x="7973" y="5340"/>
                  </a:lnTo>
                  <a:cubicBezTo>
                    <a:pt x="7977" y="5300"/>
                    <a:pt x="8003" y="5268"/>
                    <a:pt x="8040" y="5251"/>
                  </a:cubicBezTo>
                  <a:cubicBezTo>
                    <a:pt x="8038" y="5226"/>
                    <a:pt x="8038" y="5200"/>
                    <a:pt x="8038" y="5173"/>
                  </a:cubicBezTo>
                  <a:cubicBezTo>
                    <a:pt x="8105" y="5171"/>
                    <a:pt x="8185" y="5125"/>
                    <a:pt x="8224" y="5125"/>
                  </a:cubicBezTo>
                  <a:cubicBezTo>
                    <a:pt x="8228" y="5125"/>
                    <a:pt x="8232" y="5125"/>
                    <a:pt x="8235" y="5126"/>
                  </a:cubicBezTo>
                  <a:cubicBezTo>
                    <a:pt x="8307" y="5027"/>
                    <a:pt x="8425" y="4915"/>
                    <a:pt x="8432" y="4816"/>
                  </a:cubicBezTo>
                  <a:cubicBezTo>
                    <a:pt x="8441" y="4800"/>
                    <a:pt x="8452" y="4796"/>
                    <a:pt x="8463" y="4796"/>
                  </a:cubicBezTo>
                  <a:cubicBezTo>
                    <a:pt x="8472" y="4796"/>
                    <a:pt x="8482" y="4799"/>
                    <a:pt x="8490" y="4799"/>
                  </a:cubicBezTo>
                  <a:cubicBezTo>
                    <a:pt x="8480" y="4818"/>
                    <a:pt x="8462" y="4834"/>
                    <a:pt x="8462" y="4848"/>
                  </a:cubicBezTo>
                  <a:cubicBezTo>
                    <a:pt x="8499" y="4788"/>
                    <a:pt x="8601" y="4700"/>
                    <a:pt x="8578" y="4656"/>
                  </a:cubicBezTo>
                  <a:cubicBezTo>
                    <a:pt x="8592" y="4647"/>
                    <a:pt x="8601" y="4644"/>
                    <a:pt x="8606" y="4644"/>
                  </a:cubicBezTo>
                  <a:cubicBezTo>
                    <a:pt x="8621" y="4644"/>
                    <a:pt x="8611" y="4667"/>
                    <a:pt x="8617" y="4667"/>
                  </a:cubicBezTo>
                  <a:cubicBezTo>
                    <a:pt x="8621" y="4667"/>
                    <a:pt x="8630" y="4658"/>
                    <a:pt x="8654" y="4630"/>
                  </a:cubicBezTo>
                  <a:lnTo>
                    <a:pt x="8654" y="4651"/>
                  </a:lnTo>
                  <a:cubicBezTo>
                    <a:pt x="8866" y="4541"/>
                    <a:pt x="8839" y="4312"/>
                    <a:pt x="9067" y="4193"/>
                  </a:cubicBezTo>
                  <a:lnTo>
                    <a:pt x="9067" y="4193"/>
                  </a:lnTo>
                  <a:cubicBezTo>
                    <a:pt x="9065" y="4194"/>
                    <a:pt x="9063" y="4194"/>
                    <a:pt x="9062" y="4194"/>
                  </a:cubicBezTo>
                  <a:cubicBezTo>
                    <a:pt x="9059" y="4194"/>
                    <a:pt x="9057" y="4193"/>
                    <a:pt x="9055" y="4192"/>
                  </a:cubicBezTo>
                  <a:cubicBezTo>
                    <a:pt x="9292" y="4014"/>
                    <a:pt x="9456" y="3735"/>
                    <a:pt x="9707" y="3575"/>
                  </a:cubicBezTo>
                  <a:cubicBezTo>
                    <a:pt x="9776" y="3524"/>
                    <a:pt x="9760" y="3499"/>
                    <a:pt x="9781" y="3446"/>
                  </a:cubicBezTo>
                  <a:lnTo>
                    <a:pt x="9820" y="3459"/>
                  </a:lnTo>
                  <a:lnTo>
                    <a:pt x="9848" y="3369"/>
                  </a:lnTo>
                  <a:cubicBezTo>
                    <a:pt x="9913" y="3260"/>
                    <a:pt x="10064" y="3283"/>
                    <a:pt x="10131" y="3130"/>
                  </a:cubicBezTo>
                  <a:lnTo>
                    <a:pt x="10099" y="3128"/>
                  </a:lnTo>
                  <a:cubicBezTo>
                    <a:pt x="10137" y="3095"/>
                    <a:pt x="10196" y="3014"/>
                    <a:pt x="10219" y="3014"/>
                  </a:cubicBezTo>
                  <a:cubicBezTo>
                    <a:pt x="10222" y="3014"/>
                    <a:pt x="10224" y="3016"/>
                    <a:pt x="10226" y="3019"/>
                  </a:cubicBezTo>
                  <a:cubicBezTo>
                    <a:pt x="10228" y="3012"/>
                    <a:pt x="10221" y="2987"/>
                    <a:pt x="10247" y="2982"/>
                  </a:cubicBezTo>
                  <a:lnTo>
                    <a:pt x="10261" y="2994"/>
                  </a:lnTo>
                  <a:lnTo>
                    <a:pt x="10333" y="2873"/>
                  </a:lnTo>
                  <a:cubicBezTo>
                    <a:pt x="10351" y="2859"/>
                    <a:pt x="10364" y="2854"/>
                    <a:pt x="10373" y="2854"/>
                  </a:cubicBezTo>
                  <a:cubicBezTo>
                    <a:pt x="10394" y="2854"/>
                    <a:pt x="10400" y="2877"/>
                    <a:pt x="10421" y="2877"/>
                  </a:cubicBezTo>
                  <a:cubicBezTo>
                    <a:pt x="10435" y="2877"/>
                    <a:pt x="10455" y="2867"/>
                    <a:pt x="10490" y="2834"/>
                  </a:cubicBezTo>
                  <a:cubicBezTo>
                    <a:pt x="10524" y="2789"/>
                    <a:pt x="10562" y="2683"/>
                    <a:pt x="10541" y="2683"/>
                  </a:cubicBezTo>
                  <a:lnTo>
                    <a:pt x="10541" y="2683"/>
                  </a:lnTo>
                  <a:cubicBezTo>
                    <a:pt x="10540" y="2683"/>
                    <a:pt x="10540" y="2683"/>
                    <a:pt x="10539" y="2683"/>
                  </a:cubicBezTo>
                  <a:cubicBezTo>
                    <a:pt x="10527" y="2695"/>
                    <a:pt x="10503" y="2708"/>
                    <a:pt x="10487" y="2708"/>
                  </a:cubicBezTo>
                  <a:cubicBezTo>
                    <a:pt x="10482" y="2708"/>
                    <a:pt x="10477" y="2706"/>
                    <a:pt x="10474" y="2704"/>
                  </a:cubicBezTo>
                  <a:lnTo>
                    <a:pt x="10502" y="2660"/>
                  </a:lnTo>
                  <a:cubicBezTo>
                    <a:pt x="10477" y="2625"/>
                    <a:pt x="10463" y="2577"/>
                    <a:pt x="10411" y="2577"/>
                  </a:cubicBezTo>
                  <a:close/>
                  <a:moveTo>
                    <a:pt x="3466" y="7528"/>
                  </a:moveTo>
                  <a:lnTo>
                    <a:pt x="3434" y="7567"/>
                  </a:lnTo>
                  <a:cubicBezTo>
                    <a:pt x="3448" y="7556"/>
                    <a:pt x="3457" y="7544"/>
                    <a:pt x="3466" y="7530"/>
                  </a:cubicBezTo>
                  <a:lnTo>
                    <a:pt x="3466" y="7528"/>
                  </a:lnTo>
                  <a:close/>
                  <a:moveTo>
                    <a:pt x="3151" y="7859"/>
                  </a:moveTo>
                  <a:lnTo>
                    <a:pt x="3130" y="7890"/>
                  </a:lnTo>
                  <a:lnTo>
                    <a:pt x="3155" y="7864"/>
                  </a:lnTo>
                  <a:lnTo>
                    <a:pt x="3151" y="7859"/>
                  </a:lnTo>
                  <a:close/>
                  <a:moveTo>
                    <a:pt x="20069" y="8520"/>
                  </a:moveTo>
                  <a:lnTo>
                    <a:pt x="19937" y="8564"/>
                  </a:lnTo>
                  <a:lnTo>
                    <a:pt x="19981" y="8613"/>
                  </a:lnTo>
                  <a:lnTo>
                    <a:pt x="20069" y="8520"/>
                  </a:lnTo>
                  <a:close/>
                  <a:moveTo>
                    <a:pt x="19979" y="8884"/>
                  </a:moveTo>
                  <a:cubicBezTo>
                    <a:pt x="19965" y="8893"/>
                    <a:pt x="19972" y="8924"/>
                    <a:pt x="20021" y="8998"/>
                  </a:cubicBezTo>
                  <a:cubicBezTo>
                    <a:pt x="20002" y="8963"/>
                    <a:pt x="19986" y="8924"/>
                    <a:pt x="19979" y="8884"/>
                  </a:cubicBezTo>
                  <a:close/>
                  <a:moveTo>
                    <a:pt x="19508" y="9151"/>
                  </a:moveTo>
                  <a:cubicBezTo>
                    <a:pt x="19522" y="9172"/>
                    <a:pt x="19536" y="9188"/>
                    <a:pt x="19548" y="9202"/>
                  </a:cubicBezTo>
                  <a:lnTo>
                    <a:pt x="19508" y="9151"/>
                  </a:lnTo>
                  <a:close/>
                  <a:moveTo>
                    <a:pt x="19361" y="9354"/>
                  </a:moveTo>
                  <a:lnTo>
                    <a:pt x="19361" y="9354"/>
                  </a:lnTo>
                  <a:cubicBezTo>
                    <a:pt x="19360" y="9354"/>
                    <a:pt x="19380" y="9375"/>
                    <a:pt x="19399" y="9396"/>
                  </a:cubicBezTo>
                  <a:lnTo>
                    <a:pt x="19399" y="9396"/>
                  </a:lnTo>
                  <a:cubicBezTo>
                    <a:pt x="19399" y="9396"/>
                    <a:pt x="19398" y="9395"/>
                    <a:pt x="19397" y="9394"/>
                  </a:cubicBezTo>
                  <a:lnTo>
                    <a:pt x="19397" y="9394"/>
                  </a:lnTo>
                  <a:cubicBezTo>
                    <a:pt x="19432" y="9438"/>
                    <a:pt x="19468" y="9504"/>
                    <a:pt x="19486" y="9504"/>
                  </a:cubicBezTo>
                  <a:cubicBezTo>
                    <a:pt x="19488" y="9504"/>
                    <a:pt x="19490" y="9503"/>
                    <a:pt x="19492" y="9501"/>
                  </a:cubicBezTo>
                  <a:cubicBezTo>
                    <a:pt x="19480" y="9482"/>
                    <a:pt x="19467" y="9466"/>
                    <a:pt x="19450" y="9452"/>
                  </a:cubicBezTo>
                  <a:cubicBezTo>
                    <a:pt x="19449" y="9447"/>
                    <a:pt x="19448" y="9443"/>
                    <a:pt x="19448" y="9440"/>
                  </a:cubicBezTo>
                  <a:lnTo>
                    <a:pt x="19448" y="9440"/>
                  </a:lnTo>
                  <a:cubicBezTo>
                    <a:pt x="19448" y="9440"/>
                    <a:pt x="19449" y="9441"/>
                    <a:pt x="19450" y="9441"/>
                  </a:cubicBezTo>
                  <a:cubicBezTo>
                    <a:pt x="19450" y="9441"/>
                    <a:pt x="19450" y="9441"/>
                    <a:pt x="19450" y="9440"/>
                  </a:cubicBezTo>
                  <a:lnTo>
                    <a:pt x="19448" y="9437"/>
                  </a:lnTo>
                  <a:lnTo>
                    <a:pt x="19448" y="9437"/>
                  </a:lnTo>
                  <a:cubicBezTo>
                    <a:pt x="19448" y="9438"/>
                    <a:pt x="19448" y="9439"/>
                    <a:pt x="19448" y="9440"/>
                  </a:cubicBezTo>
                  <a:lnTo>
                    <a:pt x="19448" y="9440"/>
                  </a:lnTo>
                  <a:cubicBezTo>
                    <a:pt x="19440" y="9437"/>
                    <a:pt x="19419" y="9416"/>
                    <a:pt x="19399" y="9396"/>
                  </a:cubicBezTo>
                  <a:lnTo>
                    <a:pt x="19399" y="9396"/>
                  </a:lnTo>
                  <a:cubicBezTo>
                    <a:pt x="19399" y="9396"/>
                    <a:pt x="19399" y="9396"/>
                    <a:pt x="19399" y="9396"/>
                  </a:cubicBezTo>
                  <a:cubicBezTo>
                    <a:pt x="19399" y="9396"/>
                    <a:pt x="19399" y="9396"/>
                    <a:pt x="19399" y="9396"/>
                  </a:cubicBezTo>
                  <a:lnTo>
                    <a:pt x="19399" y="9396"/>
                  </a:lnTo>
                  <a:cubicBezTo>
                    <a:pt x="19399" y="9396"/>
                    <a:pt x="19399" y="9396"/>
                    <a:pt x="19399" y="9396"/>
                  </a:cubicBezTo>
                  <a:lnTo>
                    <a:pt x="19399" y="9396"/>
                  </a:lnTo>
                  <a:cubicBezTo>
                    <a:pt x="19395" y="9389"/>
                    <a:pt x="19388" y="9383"/>
                    <a:pt x="19383" y="9376"/>
                  </a:cubicBezTo>
                  <a:cubicBezTo>
                    <a:pt x="19368" y="9360"/>
                    <a:pt x="19361" y="9354"/>
                    <a:pt x="19361" y="9354"/>
                  </a:cubicBezTo>
                  <a:close/>
                  <a:moveTo>
                    <a:pt x="814" y="9540"/>
                  </a:moveTo>
                  <a:cubicBezTo>
                    <a:pt x="813" y="9543"/>
                    <a:pt x="812" y="9547"/>
                    <a:pt x="811" y="9550"/>
                  </a:cubicBezTo>
                  <a:lnTo>
                    <a:pt x="811" y="9550"/>
                  </a:lnTo>
                  <a:cubicBezTo>
                    <a:pt x="812" y="9546"/>
                    <a:pt x="813" y="9543"/>
                    <a:pt x="814" y="9540"/>
                  </a:cubicBezTo>
                  <a:close/>
                  <a:moveTo>
                    <a:pt x="20007" y="10020"/>
                  </a:moveTo>
                  <a:cubicBezTo>
                    <a:pt x="20007" y="10022"/>
                    <a:pt x="20007" y="10025"/>
                    <a:pt x="20007" y="10027"/>
                  </a:cubicBezTo>
                  <a:cubicBezTo>
                    <a:pt x="20010" y="10044"/>
                    <a:pt x="20012" y="10050"/>
                    <a:pt x="20012" y="10050"/>
                  </a:cubicBezTo>
                  <a:cubicBezTo>
                    <a:pt x="20012" y="10050"/>
                    <a:pt x="20009" y="10035"/>
                    <a:pt x="20007" y="10020"/>
                  </a:cubicBezTo>
                  <a:close/>
                  <a:moveTo>
                    <a:pt x="20686" y="10053"/>
                  </a:moveTo>
                  <a:cubicBezTo>
                    <a:pt x="20682" y="10068"/>
                    <a:pt x="20681" y="10075"/>
                    <a:pt x="20682" y="10075"/>
                  </a:cubicBezTo>
                  <a:cubicBezTo>
                    <a:pt x="20682" y="10075"/>
                    <a:pt x="20684" y="10069"/>
                    <a:pt x="20686" y="10062"/>
                  </a:cubicBezTo>
                  <a:lnTo>
                    <a:pt x="20686" y="10059"/>
                  </a:lnTo>
                  <a:lnTo>
                    <a:pt x="20686" y="10053"/>
                  </a:lnTo>
                  <a:close/>
                  <a:moveTo>
                    <a:pt x="20001" y="10117"/>
                  </a:moveTo>
                  <a:cubicBezTo>
                    <a:pt x="20004" y="10140"/>
                    <a:pt x="20008" y="10161"/>
                    <a:pt x="20014" y="10180"/>
                  </a:cubicBezTo>
                  <a:cubicBezTo>
                    <a:pt x="20009" y="10153"/>
                    <a:pt x="20004" y="10132"/>
                    <a:pt x="20001" y="10117"/>
                  </a:cubicBezTo>
                  <a:close/>
                  <a:moveTo>
                    <a:pt x="19742" y="10586"/>
                  </a:moveTo>
                  <a:lnTo>
                    <a:pt x="19742" y="10586"/>
                  </a:lnTo>
                  <a:cubicBezTo>
                    <a:pt x="19742" y="10586"/>
                    <a:pt x="19742" y="10587"/>
                    <a:pt x="19742" y="10587"/>
                  </a:cubicBezTo>
                  <a:lnTo>
                    <a:pt x="19742" y="10587"/>
                  </a:lnTo>
                  <a:cubicBezTo>
                    <a:pt x="19742" y="10587"/>
                    <a:pt x="19742" y="10586"/>
                    <a:pt x="19742" y="10586"/>
                  </a:cubicBezTo>
                  <a:close/>
                  <a:moveTo>
                    <a:pt x="2991" y="9482"/>
                  </a:moveTo>
                  <a:lnTo>
                    <a:pt x="2787" y="10113"/>
                  </a:lnTo>
                  <a:lnTo>
                    <a:pt x="2124" y="10113"/>
                  </a:lnTo>
                  <a:lnTo>
                    <a:pt x="2659" y="10500"/>
                  </a:lnTo>
                  <a:lnTo>
                    <a:pt x="2455" y="11130"/>
                  </a:lnTo>
                  <a:lnTo>
                    <a:pt x="2991" y="10741"/>
                  </a:lnTo>
                  <a:lnTo>
                    <a:pt x="3526" y="11130"/>
                  </a:lnTo>
                  <a:lnTo>
                    <a:pt x="3322" y="10500"/>
                  </a:lnTo>
                  <a:lnTo>
                    <a:pt x="3858" y="10113"/>
                  </a:lnTo>
                  <a:lnTo>
                    <a:pt x="3197" y="10113"/>
                  </a:lnTo>
                  <a:lnTo>
                    <a:pt x="2991" y="9482"/>
                  </a:lnTo>
                  <a:close/>
                  <a:moveTo>
                    <a:pt x="17658" y="9482"/>
                  </a:moveTo>
                  <a:lnTo>
                    <a:pt x="17454" y="10113"/>
                  </a:lnTo>
                  <a:lnTo>
                    <a:pt x="16794" y="10113"/>
                  </a:lnTo>
                  <a:lnTo>
                    <a:pt x="17329" y="10500"/>
                  </a:lnTo>
                  <a:lnTo>
                    <a:pt x="17125" y="11130"/>
                  </a:lnTo>
                  <a:lnTo>
                    <a:pt x="17661" y="10741"/>
                  </a:lnTo>
                  <a:lnTo>
                    <a:pt x="18194" y="11130"/>
                  </a:lnTo>
                  <a:lnTo>
                    <a:pt x="17990" y="10500"/>
                  </a:lnTo>
                  <a:lnTo>
                    <a:pt x="18525" y="10113"/>
                  </a:lnTo>
                  <a:lnTo>
                    <a:pt x="17865" y="10113"/>
                  </a:lnTo>
                  <a:lnTo>
                    <a:pt x="17658" y="9482"/>
                  </a:lnTo>
                  <a:close/>
                  <a:moveTo>
                    <a:pt x="18194" y="11130"/>
                  </a:moveTo>
                  <a:lnTo>
                    <a:pt x="18194" y="11130"/>
                  </a:lnTo>
                  <a:lnTo>
                    <a:pt x="18194" y="11130"/>
                  </a:lnTo>
                  <a:close/>
                  <a:moveTo>
                    <a:pt x="1208" y="11133"/>
                  </a:moveTo>
                  <a:lnTo>
                    <a:pt x="1208" y="11133"/>
                  </a:lnTo>
                  <a:cubicBezTo>
                    <a:pt x="1210" y="11138"/>
                    <a:pt x="1212" y="11143"/>
                    <a:pt x="1213" y="11148"/>
                  </a:cubicBezTo>
                  <a:lnTo>
                    <a:pt x="1213" y="11148"/>
                  </a:lnTo>
                  <a:cubicBezTo>
                    <a:pt x="1212" y="11143"/>
                    <a:pt x="1210" y="11138"/>
                    <a:pt x="1208" y="11133"/>
                  </a:cubicBezTo>
                  <a:close/>
                  <a:moveTo>
                    <a:pt x="1336" y="11390"/>
                  </a:moveTo>
                  <a:cubicBezTo>
                    <a:pt x="1335" y="11390"/>
                    <a:pt x="1336" y="11390"/>
                    <a:pt x="1336" y="11391"/>
                  </a:cubicBezTo>
                  <a:lnTo>
                    <a:pt x="1336" y="11391"/>
                  </a:lnTo>
                  <a:cubicBezTo>
                    <a:pt x="1336" y="11391"/>
                    <a:pt x="1336" y="11390"/>
                    <a:pt x="1336" y="11390"/>
                  </a:cubicBezTo>
                  <a:close/>
                  <a:moveTo>
                    <a:pt x="890" y="11496"/>
                  </a:moveTo>
                  <a:cubicBezTo>
                    <a:pt x="890" y="11497"/>
                    <a:pt x="890" y="11497"/>
                    <a:pt x="891" y="11497"/>
                  </a:cubicBezTo>
                  <a:cubicBezTo>
                    <a:pt x="890" y="11497"/>
                    <a:pt x="890" y="11497"/>
                    <a:pt x="890" y="11496"/>
                  </a:cubicBezTo>
                  <a:close/>
                  <a:moveTo>
                    <a:pt x="20955" y="11105"/>
                  </a:moveTo>
                  <a:lnTo>
                    <a:pt x="20955" y="11105"/>
                  </a:lnTo>
                  <a:cubicBezTo>
                    <a:pt x="20943" y="11128"/>
                    <a:pt x="20934" y="11151"/>
                    <a:pt x="20925" y="11177"/>
                  </a:cubicBezTo>
                  <a:cubicBezTo>
                    <a:pt x="20901" y="11290"/>
                    <a:pt x="20869" y="11402"/>
                    <a:pt x="20825" y="11508"/>
                  </a:cubicBezTo>
                  <a:cubicBezTo>
                    <a:pt x="20890" y="11395"/>
                    <a:pt x="20964" y="11256"/>
                    <a:pt x="20955" y="11105"/>
                  </a:cubicBezTo>
                  <a:close/>
                  <a:moveTo>
                    <a:pt x="731" y="11506"/>
                  </a:moveTo>
                  <a:lnTo>
                    <a:pt x="731" y="11508"/>
                  </a:lnTo>
                  <a:cubicBezTo>
                    <a:pt x="731" y="11508"/>
                    <a:pt x="731" y="11508"/>
                    <a:pt x="731" y="11508"/>
                  </a:cubicBezTo>
                  <a:lnTo>
                    <a:pt x="731" y="11508"/>
                  </a:lnTo>
                  <a:cubicBezTo>
                    <a:pt x="731" y="11508"/>
                    <a:pt x="731" y="11507"/>
                    <a:pt x="731" y="11506"/>
                  </a:cubicBezTo>
                  <a:close/>
                  <a:moveTo>
                    <a:pt x="731" y="11508"/>
                  </a:moveTo>
                  <a:lnTo>
                    <a:pt x="731" y="11508"/>
                  </a:lnTo>
                  <a:cubicBezTo>
                    <a:pt x="731" y="11515"/>
                    <a:pt x="733" y="11521"/>
                    <a:pt x="733" y="11527"/>
                  </a:cubicBezTo>
                  <a:cubicBezTo>
                    <a:pt x="760" y="11555"/>
                    <a:pt x="772" y="11566"/>
                    <a:pt x="774" y="11566"/>
                  </a:cubicBezTo>
                  <a:cubicBezTo>
                    <a:pt x="776" y="11566"/>
                    <a:pt x="757" y="11542"/>
                    <a:pt x="731" y="11508"/>
                  </a:cubicBezTo>
                  <a:close/>
                  <a:moveTo>
                    <a:pt x="19608" y="11532"/>
                  </a:moveTo>
                  <a:lnTo>
                    <a:pt x="19575" y="11571"/>
                  </a:lnTo>
                  <a:cubicBezTo>
                    <a:pt x="19587" y="11559"/>
                    <a:pt x="19599" y="11545"/>
                    <a:pt x="19608" y="11532"/>
                  </a:cubicBezTo>
                  <a:close/>
                  <a:moveTo>
                    <a:pt x="20825" y="11508"/>
                  </a:moveTo>
                  <a:lnTo>
                    <a:pt x="20825" y="11508"/>
                  </a:lnTo>
                  <a:cubicBezTo>
                    <a:pt x="20723" y="11661"/>
                    <a:pt x="20623" y="11763"/>
                    <a:pt x="20635" y="11824"/>
                  </a:cubicBezTo>
                  <a:cubicBezTo>
                    <a:pt x="20677" y="11770"/>
                    <a:pt x="20716" y="11715"/>
                    <a:pt x="20746" y="11657"/>
                  </a:cubicBezTo>
                  <a:cubicBezTo>
                    <a:pt x="20776" y="11606"/>
                    <a:pt x="20802" y="11555"/>
                    <a:pt x="20825" y="11508"/>
                  </a:cubicBezTo>
                  <a:close/>
                  <a:moveTo>
                    <a:pt x="20057" y="11828"/>
                  </a:moveTo>
                  <a:cubicBezTo>
                    <a:pt x="20051" y="11828"/>
                    <a:pt x="20028" y="11855"/>
                    <a:pt x="19974" y="11928"/>
                  </a:cubicBezTo>
                  <a:cubicBezTo>
                    <a:pt x="19976" y="11953"/>
                    <a:pt x="19898" y="12060"/>
                    <a:pt x="19915" y="12060"/>
                  </a:cubicBezTo>
                  <a:cubicBezTo>
                    <a:pt x="19922" y="12060"/>
                    <a:pt x="19943" y="12043"/>
                    <a:pt x="19988" y="12000"/>
                  </a:cubicBezTo>
                  <a:lnTo>
                    <a:pt x="19988" y="11997"/>
                  </a:lnTo>
                  <a:cubicBezTo>
                    <a:pt x="19995" y="11979"/>
                    <a:pt x="20004" y="11958"/>
                    <a:pt x="20016" y="11940"/>
                  </a:cubicBezTo>
                  <a:lnTo>
                    <a:pt x="20051" y="11858"/>
                  </a:lnTo>
                  <a:cubicBezTo>
                    <a:pt x="20057" y="11841"/>
                    <a:pt x="20061" y="11828"/>
                    <a:pt x="20057" y="11828"/>
                  </a:cubicBezTo>
                  <a:close/>
                  <a:moveTo>
                    <a:pt x="1236" y="12059"/>
                  </a:moveTo>
                  <a:cubicBezTo>
                    <a:pt x="1236" y="12059"/>
                    <a:pt x="1237" y="12060"/>
                    <a:pt x="1237" y="12061"/>
                  </a:cubicBezTo>
                  <a:lnTo>
                    <a:pt x="1237" y="12061"/>
                  </a:lnTo>
                  <a:lnTo>
                    <a:pt x="1236" y="12060"/>
                  </a:lnTo>
                  <a:lnTo>
                    <a:pt x="1236" y="12060"/>
                  </a:lnTo>
                  <a:cubicBezTo>
                    <a:pt x="1237" y="12061"/>
                    <a:pt x="1237" y="12061"/>
                    <a:pt x="1237" y="12061"/>
                  </a:cubicBezTo>
                  <a:cubicBezTo>
                    <a:pt x="1237" y="12061"/>
                    <a:pt x="1237" y="12061"/>
                    <a:pt x="1237" y="12061"/>
                  </a:cubicBezTo>
                  <a:lnTo>
                    <a:pt x="1237" y="12061"/>
                  </a:lnTo>
                  <a:lnTo>
                    <a:pt x="1238" y="12061"/>
                  </a:lnTo>
                  <a:lnTo>
                    <a:pt x="1238" y="12061"/>
                  </a:lnTo>
                  <a:cubicBezTo>
                    <a:pt x="1237" y="12060"/>
                    <a:pt x="1236" y="12059"/>
                    <a:pt x="1236" y="12059"/>
                  </a:cubicBezTo>
                  <a:close/>
                  <a:moveTo>
                    <a:pt x="20289" y="11869"/>
                  </a:moveTo>
                  <a:cubicBezTo>
                    <a:pt x="20272" y="11869"/>
                    <a:pt x="20232" y="11913"/>
                    <a:pt x="20192" y="11979"/>
                  </a:cubicBezTo>
                  <a:cubicBezTo>
                    <a:pt x="20171" y="12036"/>
                    <a:pt x="20121" y="12104"/>
                    <a:pt x="20144" y="12104"/>
                  </a:cubicBezTo>
                  <a:cubicBezTo>
                    <a:pt x="20146" y="12104"/>
                    <a:pt x="20149" y="12103"/>
                    <a:pt x="20153" y="12102"/>
                  </a:cubicBezTo>
                  <a:lnTo>
                    <a:pt x="20178" y="12067"/>
                  </a:lnTo>
                  <a:lnTo>
                    <a:pt x="20227" y="11991"/>
                  </a:lnTo>
                  <a:lnTo>
                    <a:pt x="20296" y="11879"/>
                  </a:lnTo>
                  <a:cubicBezTo>
                    <a:pt x="20296" y="11872"/>
                    <a:pt x="20293" y="11869"/>
                    <a:pt x="20289" y="11869"/>
                  </a:cubicBezTo>
                  <a:close/>
                  <a:moveTo>
                    <a:pt x="19004" y="12097"/>
                  </a:moveTo>
                  <a:cubicBezTo>
                    <a:pt x="19004" y="12097"/>
                    <a:pt x="19003" y="12097"/>
                    <a:pt x="19003" y="12097"/>
                  </a:cubicBezTo>
                  <a:cubicBezTo>
                    <a:pt x="18977" y="12123"/>
                    <a:pt x="18970" y="12137"/>
                    <a:pt x="18973" y="12141"/>
                  </a:cubicBezTo>
                  <a:cubicBezTo>
                    <a:pt x="18993" y="12117"/>
                    <a:pt x="19010" y="12097"/>
                    <a:pt x="19004" y="12097"/>
                  </a:cubicBezTo>
                  <a:close/>
                  <a:moveTo>
                    <a:pt x="18794" y="12095"/>
                  </a:moveTo>
                  <a:lnTo>
                    <a:pt x="18794" y="12095"/>
                  </a:lnTo>
                  <a:cubicBezTo>
                    <a:pt x="18750" y="12130"/>
                    <a:pt x="18713" y="12169"/>
                    <a:pt x="18678" y="12211"/>
                  </a:cubicBezTo>
                  <a:cubicBezTo>
                    <a:pt x="18720" y="12176"/>
                    <a:pt x="18757" y="12137"/>
                    <a:pt x="18794" y="12095"/>
                  </a:cubicBezTo>
                  <a:close/>
                  <a:moveTo>
                    <a:pt x="2097" y="12219"/>
                  </a:moveTo>
                  <a:cubicBezTo>
                    <a:pt x="2097" y="12219"/>
                    <a:pt x="2097" y="12220"/>
                    <a:pt x="2098" y="12220"/>
                  </a:cubicBezTo>
                  <a:lnTo>
                    <a:pt x="2098" y="12220"/>
                  </a:lnTo>
                  <a:cubicBezTo>
                    <a:pt x="2098" y="12220"/>
                    <a:pt x="2098" y="12220"/>
                    <a:pt x="2098" y="12220"/>
                  </a:cubicBezTo>
                  <a:cubicBezTo>
                    <a:pt x="2098" y="12220"/>
                    <a:pt x="2097" y="12219"/>
                    <a:pt x="2097" y="12219"/>
                  </a:cubicBezTo>
                  <a:close/>
                  <a:moveTo>
                    <a:pt x="2374" y="12218"/>
                  </a:moveTo>
                  <a:lnTo>
                    <a:pt x="2499" y="12345"/>
                  </a:lnTo>
                  <a:cubicBezTo>
                    <a:pt x="2500" y="12353"/>
                    <a:pt x="2497" y="12357"/>
                    <a:pt x="2491" y="12357"/>
                  </a:cubicBezTo>
                  <a:cubicBezTo>
                    <a:pt x="2483" y="12357"/>
                    <a:pt x="2469" y="12349"/>
                    <a:pt x="2453" y="12331"/>
                  </a:cubicBezTo>
                  <a:lnTo>
                    <a:pt x="2453" y="12331"/>
                  </a:lnTo>
                  <a:cubicBezTo>
                    <a:pt x="2454" y="12332"/>
                    <a:pt x="2456" y="12333"/>
                    <a:pt x="2456" y="12333"/>
                  </a:cubicBezTo>
                  <a:cubicBezTo>
                    <a:pt x="2465" y="12333"/>
                    <a:pt x="2409" y="12265"/>
                    <a:pt x="2374" y="12218"/>
                  </a:cubicBezTo>
                  <a:close/>
                  <a:moveTo>
                    <a:pt x="19548" y="12436"/>
                  </a:moveTo>
                  <a:lnTo>
                    <a:pt x="19483" y="12545"/>
                  </a:lnTo>
                  <a:cubicBezTo>
                    <a:pt x="19541" y="12503"/>
                    <a:pt x="19555" y="12510"/>
                    <a:pt x="19599" y="12496"/>
                  </a:cubicBezTo>
                  <a:lnTo>
                    <a:pt x="19548" y="12436"/>
                  </a:lnTo>
                  <a:close/>
                  <a:moveTo>
                    <a:pt x="1018" y="12514"/>
                  </a:moveTo>
                  <a:lnTo>
                    <a:pt x="1018" y="12514"/>
                  </a:lnTo>
                  <a:cubicBezTo>
                    <a:pt x="1087" y="12570"/>
                    <a:pt x="1100" y="12585"/>
                    <a:pt x="1090" y="12585"/>
                  </a:cubicBezTo>
                  <a:cubicBezTo>
                    <a:pt x="1084" y="12585"/>
                    <a:pt x="1068" y="12579"/>
                    <a:pt x="1053" y="12572"/>
                  </a:cubicBezTo>
                  <a:lnTo>
                    <a:pt x="1018" y="12514"/>
                  </a:lnTo>
                  <a:close/>
                  <a:moveTo>
                    <a:pt x="2752" y="12929"/>
                  </a:moveTo>
                  <a:lnTo>
                    <a:pt x="2836" y="13006"/>
                  </a:lnTo>
                  <a:lnTo>
                    <a:pt x="2845" y="13008"/>
                  </a:lnTo>
                  <a:cubicBezTo>
                    <a:pt x="2833" y="13008"/>
                    <a:pt x="2822" y="13006"/>
                    <a:pt x="2812" y="13004"/>
                  </a:cubicBezTo>
                  <a:cubicBezTo>
                    <a:pt x="2764" y="12960"/>
                    <a:pt x="2752" y="12941"/>
                    <a:pt x="2752" y="12929"/>
                  </a:cubicBezTo>
                  <a:close/>
                  <a:moveTo>
                    <a:pt x="2926" y="13036"/>
                  </a:moveTo>
                  <a:lnTo>
                    <a:pt x="2928" y="13036"/>
                  </a:lnTo>
                  <a:lnTo>
                    <a:pt x="2930" y="13039"/>
                  </a:lnTo>
                  <a:lnTo>
                    <a:pt x="2930" y="13039"/>
                  </a:lnTo>
                  <a:cubicBezTo>
                    <a:pt x="2930" y="13039"/>
                    <a:pt x="2929" y="13039"/>
                    <a:pt x="2928" y="13038"/>
                  </a:cubicBezTo>
                  <a:cubicBezTo>
                    <a:pt x="2928" y="13037"/>
                    <a:pt x="2927" y="13036"/>
                    <a:pt x="2926" y="13036"/>
                  </a:cubicBezTo>
                  <a:close/>
                  <a:moveTo>
                    <a:pt x="2993" y="13108"/>
                  </a:moveTo>
                  <a:lnTo>
                    <a:pt x="2993" y="13108"/>
                  </a:lnTo>
                  <a:cubicBezTo>
                    <a:pt x="2994" y="13109"/>
                    <a:pt x="2994" y="13109"/>
                    <a:pt x="2995" y="13110"/>
                  </a:cubicBezTo>
                  <a:lnTo>
                    <a:pt x="2995" y="13110"/>
                  </a:lnTo>
                  <a:cubicBezTo>
                    <a:pt x="2994" y="13110"/>
                    <a:pt x="2994" y="13109"/>
                    <a:pt x="2993" y="13108"/>
                  </a:cubicBezTo>
                  <a:close/>
                  <a:moveTo>
                    <a:pt x="18196" y="12980"/>
                  </a:moveTo>
                  <a:lnTo>
                    <a:pt x="18110" y="13078"/>
                  </a:lnTo>
                  <a:lnTo>
                    <a:pt x="18080" y="13113"/>
                  </a:lnTo>
                  <a:lnTo>
                    <a:pt x="18196" y="12980"/>
                  </a:lnTo>
                  <a:close/>
                  <a:moveTo>
                    <a:pt x="19474" y="13145"/>
                  </a:moveTo>
                  <a:cubicBezTo>
                    <a:pt x="19475" y="13145"/>
                    <a:pt x="19439" y="13173"/>
                    <a:pt x="19390" y="13212"/>
                  </a:cubicBezTo>
                  <a:cubicBezTo>
                    <a:pt x="19392" y="13210"/>
                    <a:pt x="19392" y="13208"/>
                    <a:pt x="19392" y="13205"/>
                  </a:cubicBezTo>
                  <a:cubicBezTo>
                    <a:pt x="19449" y="13162"/>
                    <a:pt x="19473" y="13145"/>
                    <a:pt x="19474" y="13145"/>
                  </a:cubicBezTo>
                  <a:close/>
                  <a:moveTo>
                    <a:pt x="7674" y="13393"/>
                  </a:moveTo>
                  <a:lnTo>
                    <a:pt x="7671" y="13395"/>
                  </a:lnTo>
                  <a:cubicBezTo>
                    <a:pt x="7678" y="13395"/>
                    <a:pt x="7685" y="13395"/>
                    <a:pt x="7692" y="13394"/>
                  </a:cubicBezTo>
                  <a:lnTo>
                    <a:pt x="7692" y="13394"/>
                  </a:lnTo>
                  <a:lnTo>
                    <a:pt x="7762" y="13400"/>
                  </a:lnTo>
                  <a:cubicBezTo>
                    <a:pt x="7740" y="13397"/>
                    <a:pt x="7718" y="13394"/>
                    <a:pt x="7696" y="13394"/>
                  </a:cubicBezTo>
                  <a:cubicBezTo>
                    <a:pt x="7694" y="13394"/>
                    <a:pt x="7693" y="13394"/>
                    <a:pt x="7692" y="13394"/>
                  </a:cubicBezTo>
                  <a:lnTo>
                    <a:pt x="7692" y="13394"/>
                  </a:lnTo>
                  <a:lnTo>
                    <a:pt x="7674" y="13393"/>
                  </a:lnTo>
                  <a:close/>
                  <a:moveTo>
                    <a:pt x="8441" y="13400"/>
                  </a:moveTo>
                  <a:cubicBezTo>
                    <a:pt x="8437" y="13401"/>
                    <a:pt x="8431" y="13403"/>
                    <a:pt x="8426" y="13404"/>
                  </a:cubicBezTo>
                  <a:lnTo>
                    <a:pt x="8426" y="13404"/>
                  </a:lnTo>
                  <a:cubicBezTo>
                    <a:pt x="8432" y="13403"/>
                    <a:pt x="8437" y="13402"/>
                    <a:pt x="8441" y="13400"/>
                  </a:cubicBezTo>
                  <a:close/>
                  <a:moveTo>
                    <a:pt x="8026" y="13393"/>
                  </a:moveTo>
                  <a:cubicBezTo>
                    <a:pt x="8040" y="13405"/>
                    <a:pt x="8056" y="13414"/>
                    <a:pt x="8075" y="13419"/>
                  </a:cubicBezTo>
                  <a:cubicBezTo>
                    <a:pt x="8079" y="13416"/>
                    <a:pt x="8082" y="13412"/>
                    <a:pt x="8086" y="13409"/>
                  </a:cubicBezTo>
                  <a:lnTo>
                    <a:pt x="8026" y="13393"/>
                  </a:lnTo>
                  <a:close/>
                  <a:moveTo>
                    <a:pt x="15021" y="13422"/>
                  </a:moveTo>
                  <a:cubicBezTo>
                    <a:pt x="15016" y="13422"/>
                    <a:pt x="15010" y="13424"/>
                    <a:pt x="15006" y="13428"/>
                  </a:cubicBezTo>
                  <a:lnTo>
                    <a:pt x="15027" y="13423"/>
                  </a:lnTo>
                  <a:cubicBezTo>
                    <a:pt x="15025" y="13423"/>
                    <a:pt x="15023" y="13422"/>
                    <a:pt x="15021" y="13422"/>
                  </a:cubicBezTo>
                  <a:close/>
                  <a:moveTo>
                    <a:pt x="6085" y="13431"/>
                  </a:moveTo>
                  <a:cubicBezTo>
                    <a:pt x="6082" y="13431"/>
                    <a:pt x="6071" y="13433"/>
                    <a:pt x="6060" y="13437"/>
                  </a:cubicBezTo>
                  <a:lnTo>
                    <a:pt x="6072" y="13437"/>
                  </a:lnTo>
                  <a:cubicBezTo>
                    <a:pt x="6085" y="13433"/>
                    <a:pt x="6088" y="13431"/>
                    <a:pt x="6085" y="13431"/>
                  </a:cubicBezTo>
                  <a:close/>
                  <a:moveTo>
                    <a:pt x="13933" y="13435"/>
                  </a:moveTo>
                  <a:cubicBezTo>
                    <a:pt x="13916" y="13451"/>
                    <a:pt x="13939" y="13453"/>
                    <a:pt x="13944" y="13460"/>
                  </a:cubicBezTo>
                  <a:lnTo>
                    <a:pt x="13944" y="13460"/>
                  </a:lnTo>
                  <a:lnTo>
                    <a:pt x="13933" y="13435"/>
                  </a:lnTo>
                  <a:close/>
                  <a:moveTo>
                    <a:pt x="6030" y="13460"/>
                  </a:moveTo>
                  <a:cubicBezTo>
                    <a:pt x="6030" y="13460"/>
                    <a:pt x="6030" y="13460"/>
                    <a:pt x="6030" y="13460"/>
                  </a:cubicBezTo>
                  <a:cubicBezTo>
                    <a:pt x="6030" y="13460"/>
                    <a:pt x="6030" y="13460"/>
                    <a:pt x="6030" y="13460"/>
                  </a:cubicBezTo>
                  <a:lnTo>
                    <a:pt x="6030" y="13460"/>
                  </a:lnTo>
                  <a:cubicBezTo>
                    <a:pt x="6030" y="13460"/>
                    <a:pt x="6030" y="13460"/>
                    <a:pt x="6030" y="13460"/>
                  </a:cubicBezTo>
                  <a:close/>
                  <a:moveTo>
                    <a:pt x="13944" y="13460"/>
                  </a:moveTo>
                  <a:lnTo>
                    <a:pt x="13945" y="13462"/>
                  </a:lnTo>
                  <a:lnTo>
                    <a:pt x="13945" y="13462"/>
                  </a:lnTo>
                  <a:cubicBezTo>
                    <a:pt x="13945" y="13461"/>
                    <a:pt x="13945" y="13461"/>
                    <a:pt x="13944" y="13460"/>
                  </a:cubicBezTo>
                  <a:close/>
                  <a:moveTo>
                    <a:pt x="6023" y="13444"/>
                  </a:moveTo>
                  <a:cubicBezTo>
                    <a:pt x="6007" y="13444"/>
                    <a:pt x="5995" y="13446"/>
                    <a:pt x="5998" y="13463"/>
                  </a:cubicBezTo>
                  <a:lnTo>
                    <a:pt x="6025" y="13456"/>
                  </a:lnTo>
                  <a:lnTo>
                    <a:pt x="6025" y="13456"/>
                  </a:lnTo>
                  <a:cubicBezTo>
                    <a:pt x="6027" y="13457"/>
                    <a:pt x="6029" y="13458"/>
                    <a:pt x="6030" y="13460"/>
                  </a:cubicBezTo>
                  <a:lnTo>
                    <a:pt x="6030" y="13460"/>
                  </a:lnTo>
                  <a:cubicBezTo>
                    <a:pt x="6031" y="13453"/>
                    <a:pt x="6047" y="13449"/>
                    <a:pt x="6060" y="13444"/>
                  </a:cubicBezTo>
                  <a:lnTo>
                    <a:pt x="6060" y="13444"/>
                  </a:lnTo>
                  <a:cubicBezTo>
                    <a:pt x="6057" y="13444"/>
                    <a:pt x="6054" y="13444"/>
                    <a:pt x="6051" y="13444"/>
                  </a:cubicBezTo>
                  <a:cubicBezTo>
                    <a:pt x="6042" y="13444"/>
                    <a:pt x="6032" y="13444"/>
                    <a:pt x="6023" y="13444"/>
                  </a:cubicBezTo>
                  <a:close/>
                  <a:moveTo>
                    <a:pt x="17498" y="13368"/>
                  </a:moveTo>
                  <a:lnTo>
                    <a:pt x="17410" y="13426"/>
                  </a:lnTo>
                  <a:lnTo>
                    <a:pt x="17396" y="13479"/>
                  </a:lnTo>
                  <a:lnTo>
                    <a:pt x="17498" y="13368"/>
                  </a:lnTo>
                  <a:close/>
                  <a:moveTo>
                    <a:pt x="6271" y="13627"/>
                  </a:moveTo>
                  <a:cubicBezTo>
                    <a:pt x="6277" y="13630"/>
                    <a:pt x="6282" y="13633"/>
                    <a:pt x="6281" y="13633"/>
                  </a:cubicBezTo>
                  <a:cubicBezTo>
                    <a:pt x="6280" y="13633"/>
                    <a:pt x="6277" y="13632"/>
                    <a:pt x="6271" y="13630"/>
                  </a:cubicBezTo>
                  <a:lnTo>
                    <a:pt x="6271" y="13627"/>
                  </a:lnTo>
                  <a:close/>
                  <a:moveTo>
                    <a:pt x="7745" y="13650"/>
                  </a:moveTo>
                  <a:cubicBezTo>
                    <a:pt x="7744" y="13651"/>
                    <a:pt x="7743" y="13652"/>
                    <a:pt x="7743" y="13653"/>
                  </a:cubicBezTo>
                  <a:cubicBezTo>
                    <a:pt x="7743" y="13653"/>
                    <a:pt x="7744" y="13652"/>
                    <a:pt x="7745" y="13650"/>
                  </a:cubicBezTo>
                  <a:close/>
                  <a:moveTo>
                    <a:pt x="6132" y="13653"/>
                  </a:moveTo>
                  <a:cubicBezTo>
                    <a:pt x="6130" y="13654"/>
                    <a:pt x="6127" y="13654"/>
                    <a:pt x="6125" y="13655"/>
                  </a:cubicBezTo>
                  <a:lnTo>
                    <a:pt x="6125" y="13655"/>
                  </a:lnTo>
                  <a:cubicBezTo>
                    <a:pt x="6127" y="13654"/>
                    <a:pt x="6129" y="13653"/>
                    <a:pt x="6132" y="13653"/>
                  </a:cubicBezTo>
                  <a:close/>
                  <a:moveTo>
                    <a:pt x="8191" y="13665"/>
                  </a:moveTo>
                  <a:lnTo>
                    <a:pt x="8179" y="13667"/>
                  </a:lnTo>
                  <a:lnTo>
                    <a:pt x="8207" y="13671"/>
                  </a:lnTo>
                  <a:cubicBezTo>
                    <a:pt x="8206" y="13670"/>
                    <a:pt x="8205" y="13669"/>
                    <a:pt x="8203" y="13668"/>
                  </a:cubicBezTo>
                  <a:lnTo>
                    <a:pt x="8203" y="13668"/>
                  </a:lnTo>
                  <a:cubicBezTo>
                    <a:pt x="8201" y="13669"/>
                    <a:pt x="8199" y="13669"/>
                    <a:pt x="8198" y="13669"/>
                  </a:cubicBezTo>
                  <a:cubicBezTo>
                    <a:pt x="8195" y="13668"/>
                    <a:pt x="8193" y="13666"/>
                    <a:pt x="8191" y="13665"/>
                  </a:cubicBezTo>
                  <a:close/>
                  <a:moveTo>
                    <a:pt x="7685" y="13672"/>
                  </a:moveTo>
                  <a:lnTo>
                    <a:pt x="7685" y="13672"/>
                  </a:lnTo>
                  <a:cubicBezTo>
                    <a:pt x="7684" y="13673"/>
                    <a:pt x="7684" y="13674"/>
                    <a:pt x="7683" y="13674"/>
                  </a:cubicBezTo>
                  <a:lnTo>
                    <a:pt x="7683" y="13674"/>
                  </a:lnTo>
                  <a:cubicBezTo>
                    <a:pt x="7684" y="13674"/>
                    <a:pt x="7686" y="13674"/>
                    <a:pt x="7688" y="13674"/>
                  </a:cubicBezTo>
                  <a:cubicBezTo>
                    <a:pt x="7687" y="13673"/>
                    <a:pt x="7686" y="13672"/>
                    <a:pt x="7685" y="13672"/>
                  </a:cubicBezTo>
                  <a:close/>
                  <a:moveTo>
                    <a:pt x="15266" y="13499"/>
                  </a:moveTo>
                  <a:lnTo>
                    <a:pt x="15147" y="13676"/>
                  </a:lnTo>
                  <a:lnTo>
                    <a:pt x="15396" y="13537"/>
                  </a:lnTo>
                  <a:lnTo>
                    <a:pt x="15266" y="13499"/>
                  </a:lnTo>
                  <a:close/>
                  <a:moveTo>
                    <a:pt x="6081" y="13671"/>
                  </a:moveTo>
                  <a:cubicBezTo>
                    <a:pt x="6090" y="13671"/>
                    <a:pt x="6097" y="13674"/>
                    <a:pt x="6107" y="13676"/>
                  </a:cubicBezTo>
                  <a:lnTo>
                    <a:pt x="6081" y="13671"/>
                  </a:lnTo>
                  <a:close/>
                  <a:moveTo>
                    <a:pt x="7648" y="13671"/>
                  </a:moveTo>
                  <a:lnTo>
                    <a:pt x="7648" y="13674"/>
                  </a:lnTo>
                  <a:cubicBezTo>
                    <a:pt x="7652" y="13675"/>
                    <a:pt x="7656" y="13676"/>
                    <a:pt x="7660" y="13676"/>
                  </a:cubicBezTo>
                  <a:cubicBezTo>
                    <a:pt x="7663" y="13676"/>
                    <a:pt x="7666" y="13676"/>
                    <a:pt x="7668" y="13675"/>
                  </a:cubicBezTo>
                  <a:lnTo>
                    <a:pt x="7668" y="13675"/>
                  </a:lnTo>
                  <a:cubicBezTo>
                    <a:pt x="7669" y="13675"/>
                    <a:pt x="7670" y="13675"/>
                    <a:pt x="7671" y="13675"/>
                  </a:cubicBezTo>
                  <a:cubicBezTo>
                    <a:pt x="7674" y="13675"/>
                    <a:pt x="7676" y="13675"/>
                    <a:pt x="7679" y="13675"/>
                  </a:cubicBezTo>
                  <a:lnTo>
                    <a:pt x="7679" y="13675"/>
                  </a:lnTo>
                  <a:cubicBezTo>
                    <a:pt x="7679" y="13675"/>
                    <a:pt x="7680" y="13675"/>
                    <a:pt x="7681" y="13676"/>
                  </a:cubicBezTo>
                  <a:cubicBezTo>
                    <a:pt x="7681" y="13675"/>
                    <a:pt x="7682" y="13675"/>
                    <a:pt x="7683" y="13674"/>
                  </a:cubicBezTo>
                  <a:lnTo>
                    <a:pt x="7683" y="13674"/>
                  </a:lnTo>
                  <a:cubicBezTo>
                    <a:pt x="7681" y="13674"/>
                    <a:pt x="7680" y="13675"/>
                    <a:pt x="7679" y="13675"/>
                  </a:cubicBezTo>
                  <a:lnTo>
                    <a:pt x="7679" y="13675"/>
                  </a:lnTo>
                  <a:cubicBezTo>
                    <a:pt x="7677" y="13674"/>
                    <a:pt x="7676" y="13673"/>
                    <a:pt x="7674" y="13673"/>
                  </a:cubicBezTo>
                  <a:lnTo>
                    <a:pt x="7674" y="13673"/>
                  </a:lnTo>
                  <a:cubicBezTo>
                    <a:pt x="7672" y="13674"/>
                    <a:pt x="7670" y="13674"/>
                    <a:pt x="7668" y="13675"/>
                  </a:cubicBezTo>
                  <a:lnTo>
                    <a:pt x="7668" y="13675"/>
                  </a:lnTo>
                  <a:cubicBezTo>
                    <a:pt x="7662" y="13675"/>
                    <a:pt x="7655" y="13674"/>
                    <a:pt x="7648" y="13671"/>
                  </a:cubicBezTo>
                  <a:close/>
                  <a:moveTo>
                    <a:pt x="9778" y="13663"/>
                  </a:moveTo>
                  <a:cubicBezTo>
                    <a:pt x="9775" y="13663"/>
                    <a:pt x="9772" y="13664"/>
                    <a:pt x="9769" y="13664"/>
                  </a:cubicBezTo>
                  <a:lnTo>
                    <a:pt x="9767" y="13664"/>
                  </a:lnTo>
                  <a:cubicBezTo>
                    <a:pt x="9782" y="13678"/>
                    <a:pt x="9803" y="13685"/>
                    <a:pt x="9823" y="13685"/>
                  </a:cubicBezTo>
                  <a:cubicBezTo>
                    <a:pt x="9837" y="13685"/>
                    <a:pt x="9850" y="13682"/>
                    <a:pt x="9862" y="13676"/>
                  </a:cubicBezTo>
                  <a:cubicBezTo>
                    <a:pt x="9830" y="13674"/>
                    <a:pt x="9798" y="13663"/>
                    <a:pt x="9778" y="13663"/>
                  </a:cubicBezTo>
                  <a:close/>
                  <a:moveTo>
                    <a:pt x="8096" y="13664"/>
                  </a:moveTo>
                  <a:cubicBezTo>
                    <a:pt x="8071" y="13670"/>
                    <a:pt x="8063" y="13706"/>
                    <a:pt x="8093" y="13706"/>
                  </a:cubicBezTo>
                  <a:cubicBezTo>
                    <a:pt x="8097" y="13706"/>
                    <a:pt x="8102" y="13705"/>
                    <a:pt x="8107" y="13704"/>
                  </a:cubicBezTo>
                  <a:lnTo>
                    <a:pt x="8096" y="13664"/>
                  </a:lnTo>
                  <a:close/>
                  <a:moveTo>
                    <a:pt x="14707" y="13690"/>
                  </a:moveTo>
                  <a:cubicBezTo>
                    <a:pt x="14715" y="13693"/>
                    <a:pt x="14723" y="13696"/>
                    <a:pt x="14731" y="13698"/>
                  </a:cubicBezTo>
                  <a:lnTo>
                    <a:pt x="14731" y="13698"/>
                  </a:lnTo>
                  <a:cubicBezTo>
                    <a:pt x="14729" y="13702"/>
                    <a:pt x="14727" y="13706"/>
                    <a:pt x="14726" y="13711"/>
                  </a:cubicBezTo>
                  <a:lnTo>
                    <a:pt x="14707" y="13690"/>
                  </a:lnTo>
                  <a:close/>
                  <a:moveTo>
                    <a:pt x="14672" y="13674"/>
                  </a:moveTo>
                  <a:cubicBezTo>
                    <a:pt x="14680" y="13678"/>
                    <a:pt x="14688" y="13682"/>
                    <a:pt x="14697" y="13686"/>
                  </a:cubicBezTo>
                  <a:lnTo>
                    <a:pt x="14697" y="13686"/>
                  </a:lnTo>
                  <a:cubicBezTo>
                    <a:pt x="14686" y="13695"/>
                    <a:pt x="14676" y="13704"/>
                    <a:pt x="14666" y="13713"/>
                  </a:cubicBezTo>
                  <a:lnTo>
                    <a:pt x="14666" y="13713"/>
                  </a:lnTo>
                  <a:lnTo>
                    <a:pt x="14672" y="13674"/>
                  </a:lnTo>
                  <a:close/>
                  <a:moveTo>
                    <a:pt x="14749" y="13727"/>
                  </a:moveTo>
                  <a:lnTo>
                    <a:pt x="14779" y="13729"/>
                  </a:lnTo>
                  <a:lnTo>
                    <a:pt x="14716" y="13741"/>
                  </a:lnTo>
                  <a:lnTo>
                    <a:pt x="14749" y="13727"/>
                  </a:lnTo>
                  <a:close/>
                  <a:moveTo>
                    <a:pt x="6210" y="13664"/>
                  </a:moveTo>
                  <a:cubicBezTo>
                    <a:pt x="6216" y="13666"/>
                    <a:pt x="6223" y="13669"/>
                    <a:pt x="6230" y="13671"/>
                  </a:cubicBezTo>
                  <a:lnTo>
                    <a:pt x="6230" y="13671"/>
                  </a:lnTo>
                  <a:cubicBezTo>
                    <a:pt x="6240" y="13681"/>
                    <a:pt x="6246" y="13685"/>
                    <a:pt x="6250" y="13685"/>
                  </a:cubicBezTo>
                  <a:cubicBezTo>
                    <a:pt x="6254" y="13685"/>
                    <a:pt x="6256" y="13682"/>
                    <a:pt x="6257" y="13678"/>
                  </a:cubicBezTo>
                  <a:lnTo>
                    <a:pt x="6257" y="13678"/>
                  </a:lnTo>
                  <a:cubicBezTo>
                    <a:pt x="6267" y="13680"/>
                    <a:pt x="6277" y="13681"/>
                    <a:pt x="6288" y="13681"/>
                  </a:cubicBezTo>
                  <a:cubicBezTo>
                    <a:pt x="6293" y="13681"/>
                    <a:pt x="6299" y="13681"/>
                    <a:pt x="6305" y="13680"/>
                  </a:cubicBezTo>
                  <a:lnTo>
                    <a:pt x="6305" y="13680"/>
                  </a:lnTo>
                  <a:cubicBezTo>
                    <a:pt x="6305" y="13680"/>
                    <a:pt x="6306" y="13680"/>
                    <a:pt x="6306" y="13681"/>
                  </a:cubicBezTo>
                  <a:cubicBezTo>
                    <a:pt x="6306" y="13680"/>
                    <a:pt x="6305" y="13680"/>
                    <a:pt x="6305" y="13680"/>
                  </a:cubicBezTo>
                  <a:lnTo>
                    <a:pt x="6305" y="13680"/>
                  </a:lnTo>
                  <a:cubicBezTo>
                    <a:pt x="6305" y="13680"/>
                    <a:pt x="6305" y="13680"/>
                    <a:pt x="6305" y="13680"/>
                  </a:cubicBezTo>
                  <a:lnTo>
                    <a:pt x="6305" y="13680"/>
                  </a:lnTo>
                  <a:cubicBezTo>
                    <a:pt x="6299" y="13676"/>
                    <a:pt x="6293" y="13671"/>
                    <a:pt x="6287" y="13666"/>
                  </a:cubicBezTo>
                  <a:lnTo>
                    <a:pt x="6287" y="13666"/>
                  </a:lnTo>
                  <a:cubicBezTo>
                    <a:pt x="6292" y="13669"/>
                    <a:pt x="6298" y="13673"/>
                    <a:pt x="6305" y="13680"/>
                  </a:cubicBezTo>
                  <a:lnTo>
                    <a:pt x="6305" y="13680"/>
                  </a:lnTo>
                  <a:cubicBezTo>
                    <a:pt x="6311" y="13679"/>
                    <a:pt x="6316" y="13678"/>
                    <a:pt x="6322" y="13676"/>
                  </a:cubicBezTo>
                  <a:cubicBezTo>
                    <a:pt x="6356" y="13692"/>
                    <a:pt x="6325" y="13717"/>
                    <a:pt x="6356" y="13726"/>
                  </a:cubicBezTo>
                  <a:lnTo>
                    <a:pt x="6356" y="13726"/>
                  </a:lnTo>
                  <a:cubicBezTo>
                    <a:pt x="6335" y="13729"/>
                    <a:pt x="6336" y="13762"/>
                    <a:pt x="6307" y="13762"/>
                  </a:cubicBezTo>
                  <a:cubicBezTo>
                    <a:pt x="6301" y="13762"/>
                    <a:pt x="6294" y="13760"/>
                    <a:pt x="6285" y="13757"/>
                  </a:cubicBezTo>
                  <a:cubicBezTo>
                    <a:pt x="6273" y="13725"/>
                    <a:pt x="6211" y="13696"/>
                    <a:pt x="6210" y="13664"/>
                  </a:cubicBezTo>
                  <a:close/>
                  <a:moveTo>
                    <a:pt x="6444" y="13783"/>
                  </a:moveTo>
                  <a:cubicBezTo>
                    <a:pt x="6445" y="13783"/>
                    <a:pt x="6446" y="13784"/>
                    <a:pt x="6447" y="13785"/>
                  </a:cubicBezTo>
                  <a:lnTo>
                    <a:pt x="6444" y="13783"/>
                  </a:lnTo>
                  <a:close/>
                  <a:moveTo>
                    <a:pt x="15036" y="13789"/>
                  </a:moveTo>
                  <a:lnTo>
                    <a:pt x="15034" y="13796"/>
                  </a:lnTo>
                  <a:lnTo>
                    <a:pt x="15032" y="13794"/>
                  </a:lnTo>
                  <a:lnTo>
                    <a:pt x="15029" y="13803"/>
                  </a:lnTo>
                  <a:lnTo>
                    <a:pt x="15041" y="13794"/>
                  </a:lnTo>
                  <a:lnTo>
                    <a:pt x="15036" y="13789"/>
                  </a:lnTo>
                  <a:close/>
                  <a:moveTo>
                    <a:pt x="18964" y="13651"/>
                  </a:moveTo>
                  <a:cubicBezTo>
                    <a:pt x="18954" y="13651"/>
                    <a:pt x="18925" y="13677"/>
                    <a:pt x="18866" y="13748"/>
                  </a:cubicBezTo>
                  <a:lnTo>
                    <a:pt x="18866" y="13745"/>
                  </a:lnTo>
                  <a:lnTo>
                    <a:pt x="18866" y="13745"/>
                  </a:lnTo>
                  <a:cubicBezTo>
                    <a:pt x="18808" y="13787"/>
                    <a:pt x="18880" y="13824"/>
                    <a:pt x="18836" y="13836"/>
                  </a:cubicBezTo>
                  <a:cubicBezTo>
                    <a:pt x="18835" y="13846"/>
                    <a:pt x="18837" y="13851"/>
                    <a:pt x="18842" y="13851"/>
                  </a:cubicBezTo>
                  <a:cubicBezTo>
                    <a:pt x="18870" y="13851"/>
                    <a:pt x="18991" y="13651"/>
                    <a:pt x="18964" y="13651"/>
                  </a:cubicBezTo>
                  <a:close/>
                  <a:moveTo>
                    <a:pt x="6232" y="13989"/>
                  </a:moveTo>
                  <a:cubicBezTo>
                    <a:pt x="6233" y="13990"/>
                    <a:pt x="6234" y="13991"/>
                    <a:pt x="6236" y="13992"/>
                  </a:cubicBezTo>
                  <a:lnTo>
                    <a:pt x="6236" y="13992"/>
                  </a:lnTo>
                  <a:cubicBezTo>
                    <a:pt x="6234" y="13991"/>
                    <a:pt x="6233" y="13990"/>
                    <a:pt x="6232" y="13989"/>
                  </a:cubicBezTo>
                  <a:close/>
                  <a:moveTo>
                    <a:pt x="18762" y="13903"/>
                  </a:moveTo>
                  <a:cubicBezTo>
                    <a:pt x="18722" y="13945"/>
                    <a:pt x="18685" y="13980"/>
                    <a:pt x="18646" y="14012"/>
                  </a:cubicBezTo>
                  <a:cubicBezTo>
                    <a:pt x="18657" y="14004"/>
                    <a:pt x="18665" y="13999"/>
                    <a:pt x="18667" y="13999"/>
                  </a:cubicBezTo>
                  <a:lnTo>
                    <a:pt x="18667" y="13999"/>
                  </a:lnTo>
                  <a:cubicBezTo>
                    <a:pt x="18668" y="13999"/>
                    <a:pt x="18668" y="14001"/>
                    <a:pt x="18667" y="14003"/>
                  </a:cubicBezTo>
                  <a:cubicBezTo>
                    <a:pt x="18688" y="13982"/>
                    <a:pt x="18715" y="13954"/>
                    <a:pt x="18762" y="13905"/>
                  </a:cubicBezTo>
                  <a:lnTo>
                    <a:pt x="18762" y="13903"/>
                  </a:lnTo>
                  <a:close/>
                  <a:moveTo>
                    <a:pt x="18669" y="14003"/>
                  </a:moveTo>
                  <a:cubicBezTo>
                    <a:pt x="18644" y="14030"/>
                    <a:pt x="18637" y="14039"/>
                    <a:pt x="18638" y="14039"/>
                  </a:cubicBezTo>
                  <a:cubicBezTo>
                    <a:pt x="18639" y="14039"/>
                    <a:pt x="18665" y="14013"/>
                    <a:pt x="18669" y="14003"/>
                  </a:cubicBezTo>
                  <a:close/>
                  <a:moveTo>
                    <a:pt x="18646" y="14012"/>
                  </a:moveTo>
                  <a:cubicBezTo>
                    <a:pt x="18632" y="14022"/>
                    <a:pt x="18607" y="14043"/>
                    <a:pt x="18566" y="14075"/>
                  </a:cubicBezTo>
                  <a:lnTo>
                    <a:pt x="18566" y="14075"/>
                  </a:lnTo>
                  <a:cubicBezTo>
                    <a:pt x="18592" y="14057"/>
                    <a:pt x="18618" y="14036"/>
                    <a:pt x="18646" y="14012"/>
                  </a:cubicBezTo>
                  <a:close/>
                  <a:moveTo>
                    <a:pt x="18566" y="14075"/>
                  </a:moveTo>
                  <a:cubicBezTo>
                    <a:pt x="18560" y="14080"/>
                    <a:pt x="18553" y="14084"/>
                    <a:pt x="18546" y="14089"/>
                  </a:cubicBezTo>
                  <a:lnTo>
                    <a:pt x="18546" y="14091"/>
                  </a:lnTo>
                  <a:cubicBezTo>
                    <a:pt x="18553" y="14085"/>
                    <a:pt x="18560" y="14080"/>
                    <a:pt x="18566" y="14075"/>
                  </a:cubicBezTo>
                  <a:close/>
                  <a:moveTo>
                    <a:pt x="6665" y="14084"/>
                  </a:moveTo>
                  <a:lnTo>
                    <a:pt x="6677" y="14100"/>
                  </a:lnTo>
                  <a:cubicBezTo>
                    <a:pt x="6675" y="14093"/>
                    <a:pt x="6670" y="14086"/>
                    <a:pt x="6665" y="14084"/>
                  </a:cubicBezTo>
                  <a:close/>
                  <a:moveTo>
                    <a:pt x="18349" y="13905"/>
                  </a:moveTo>
                  <a:lnTo>
                    <a:pt x="18168" y="14061"/>
                  </a:lnTo>
                  <a:cubicBezTo>
                    <a:pt x="18180" y="14065"/>
                    <a:pt x="18161" y="14091"/>
                    <a:pt x="18140" y="14119"/>
                  </a:cubicBezTo>
                  <a:cubicBezTo>
                    <a:pt x="18245" y="14019"/>
                    <a:pt x="18365" y="13915"/>
                    <a:pt x="18349" y="13905"/>
                  </a:cubicBezTo>
                  <a:close/>
                  <a:moveTo>
                    <a:pt x="18579" y="14093"/>
                  </a:moveTo>
                  <a:lnTo>
                    <a:pt x="18516" y="14149"/>
                  </a:lnTo>
                  <a:cubicBezTo>
                    <a:pt x="18515" y="14154"/>
                    <a:pt x="18516" y="14157"/>
                    <a:pt x="18519" y="14157"/>
                  </a:cubicBezTo>
                  <a:cubicBezTo>
                    <a:pt x="18525" y="14157"/>
                    <a:pt x="18542" y="14141"/>
                    <a:pt x="18579" y="14093"/>
                  </a:cubicBezTo>
                  <a:close/>
                  <a:moveTo>
                    <a:pt x="18189" y="14140"/>
                  </a:moveTo>
                  <a:cubicBezTo>
                    <a:pt x="18191" y="14150"/>
                    <a:pt x="18190" y="14162"/>
                    <a:pt x="18187" y="14173"/>
                  </a:cubicBezTo>
                  <a:lnTo>
                    <a:pt x="18187" y="14173"/>
                  </a:lnTo>
                  <a:cubicBezTo>
                    <a:pt x="18193" y="14160"/>
                    <a:pt x="18194" y="14148"/>
                    <a:pt x="18189" y="14140"/>
                  </a:cubicBezTo>
                  <a:close/>
                  <a:moveTo>
                    <a:pt x="18178" y="14186"/>
                  </a:moveTo>
                  <a:lnTo>
                    <a:pt x="18178" y="14186"/>
                  </a:lnTo>
                  <a:cubicBezTo>
                    <a:pt x="18177" y="14187"/>
                    <a:pt x="18177" y="14187"/>
                    <a:pt x="18176" y="14188"/>
                  </a:cubicBezTo>
                  <a:lnTo>
                    <a:pt x="18176" y="14188"/>
                  </a:lnTo>
                  <a:cubicBezTo>
                    <a:pt x="18177" y="14187"/>
                    <a:pt x="18177" y="14187"/>
                    <a:pt x="18178" y="14186"/>
                  </a:cubicBezTo>
                  <a:close/>
                  <a:moveTo>
                    <a:pt x="18187" y="14173"/>
                  </a:moveTo>
                  <a:lnTo>
                    <a:pt x="18187" y="14173"/>
                  </a:lnTo>
                  <a:cubicBezTo>
                    <a:pt x="18185" y="14177"/>
                    <a:pt x="18183" y="14181"/>
                    <a:pt x="18180" y="14186"/>
                  </a:cubicBezTo>
                  <a:lnTo>
                    <a:pt x="18180" y="14188"/>
                  </a:lnTo>
                  <a:cubicBezTo>
                    <a:pt x="18183" y="14184"/>
                    <a:pt x="18185" y="14178"/>
                    <a:pt x="18187" y="14173"/>
                  </a:cubicBezTo>
                  <a:close/>
                  <a:moveTo>
                    <a:pt x="18138" y="14119"/>
                  </a:moveTo>
                  <a:cubicBezTo>
                    <a:pt x="18092" y="14163"/>
                    <a:pt x="18050" y="14209"/>
                    <a:pt x="18013" y="14262"/>
                  </a:cubicBezTo>
                  <a:cubicBezTo>
                    <a:pt x="18041" y="14232"/>
                    <a:pt x="18101" y="14170"/>
                    <a:pt x="18140" y="14121"/>
                  </a:cubicBezTo>
                  <a:lnTo>
                    <a:pt x="18138" y="14119"/>
                  </a:lnTo>
                  <a:close/>
                  <a:moveTo>
                    <a:pt x="16892" y="14243"/>
                  </a:moveTo>
                  <a:cubicBezTo>
                    <a:pt x="16887" y="14243"/>
                    <a:pt x="16868" y="14255"/>
                    <a:pt x="16858" y="14255"/>
                  </a:cubicBezTo>
                  <a:cubicBezTo>
                    <a:pt x="16855" y="14255"/>
                    <a:pt x="16852" y="14254"/>
                    <a:pt x="16852" y="14251"/>
                  </a:cubicBezTo>
                  <a:lnTo>
                    <a:pt x="16849" y="14248"/>
                  </a:lnTo>
                  <a:lnTo>
                    <a:pt x="16863" y="14281"/>
                  </a:lnTo>
                  <a:cubicBezTo>
                    <a:pt x="16891" y="14251"/>
                    <a:pt x="16896" y="14243"/>
                    <a:pt x="16892" y="14243"/>
                  </a:cubicBezTo>
                  <a:close/>
                  <a:moveTo>
                    <a:pt x="6865" y="14348"/>
                  </a:moveTo>
                  <a:lnTo>
                    <a:pt x="6865" y="14350"/>
                  </a:lnTo>
                  <a:cubicBezTo>
                    <a:pt x="6865" y="14350"/>
                    <a:pt x="6865" y="14349"/>
                    <a:pt x="6865" y="14349"/>
                  </a:cubicBezTo>
                  <a:lnTo>
                    <a:pt x="6865" y="14349"/>
                  </a:lnTo>
                  <a:cubicBezTo>
                    <a:pt x="6873" y="14356"/>
                    <a:pt x="6879" y="14359"/>
                    <a:pt x="6882" y="14359"/>
                  </a:cubicBezTo>
                  <a:cubicBezTo>
                    <a:pt x="6884" y="14359"/>
                    <a:pt x="6885" y="14358"/>
                    <a:pt x="6885" y="14357"/>
                  </a:cubicBezTo>
                  <a:cubicBezTo>
                    <a:pt x="6877" y="14352"/>
                    <a:pt x="6870" y="14349"/>
                    <a:pt x="6867" y="14349"/>
                  </a:cubicBezTo>
                  <a:cubicBezTo>
                    <a:pt x="6866" y="14349"/>
                    <a:pt x="6866" y="14349"/>
                    <a:pt x="6865" y="14349"/>
                  </a:cubicBezTo>
                  <a:lnTo>
                    <a:pt x="6865" y="14349"/>
                  </a:lnTo>
                  <a:cubicBezTo>
                    <a:pt x="6865" y="14349"/>
                    <a:pt x="6865" y="14348"/>
                    <a:pt x="6865" y="14348"/>
                  </a:cubicBezTo>
                  <a:close/>
                  <a:moveTo>
                    <a:pt x="17883" y="14302"/>
                  </a:moveTo>
                  <a:lnTo>
                    <a:pt x="17705" y="14457"/>
                  </a:lnTo>
                  <a:lnTo>
                    <a:pt x="17763" y="14418"/>
                  </a:lnTo>
                  <a:lnTo>
                    <a:pt x="17883" y="14302"/>
                  </a:lnTo>
                  <a:close/>
                  <a:moveTo>
                    <a:pt x="6800" y="14499"/>
                  </a:moveTo>
                  <a:cubicBezTo>
                    <a:pt x="6811" y="14517"/>
                    <a:pt x="6828" y="14534"/>
                    <a:pt x="6846" y="14545"/>
                  </a:cubicBezTo>
                  <a:cubicBezTo>
                    <a:pt x="6834" y="14527"/>
                    <a:pt x="6818" y="14510"/>
                    <a:pt x="6800" y="14499"/>
                  </a:cubicBezTo>
                  <a:close/>
                  <a:moveTo>
                    <a:pt x="6846" y="14545"/>
                  </a:moveTo>
                  <a:lnTo>
                    <a:pt x="6846" y="14545"/>
                  </a:lnTo>
                  <a:cubicBezTo>
                    <a:pt x="6858" y="14560"/>
                    <a:pt x="6868" y="14572"/>
                    <a:pt x="6878" y="14572"/>
                  </a:cubicBezTo>
                  <a:cubicBezTo>
                    <a:pt x="6882" y="14572"/>
                    <a:pt x="6886" y="14570"/>
                    <a:pt x="6890" y="14566"/>
                  </a:cubicBezTo>
                  <a:cubicBezTo>
                    <a:pt x="6876" y="14561"/>
                    <a:pt x="6860" y="14554"/>
                    <a:pt x="6846" y="14545"/>
                  </a:cubicBezTo>
                  <a:close/>
                  <a:moveTo>
                    <a:pt x="7245" y="14654"/>
                  </a:moveTo>
                  <a:lnTo>
                    <a:pt x="7287" y="14687"/>
                  </a:lnTo>
                  <a:lnTo>
                    <a:pt x="7303" y="14696"/>
                  </a:lnTo>
                  <a:lnTo>
                    <a:pt x="7245" y="14654"/>
                  </a:lnTo>
                  <a:close/>
                  <a:moveTo>
                    <a:pt x="17593" y="14612"/>
                  </a:moveTo>
                  <a:lnTo>
                    <a:pt x="17489" y="14698"/>
                  </a:lnTo>
                  <a:lnTo>
                    <a:pt x="17570" y="14705"/>
                  </a:lnTo>
                  <a:lnTo>
                    <a:pt x="17593" y="14612"/>
                  </a:lnTo>
                  <a:close/>
                  <a:moveTo>
                    <a:pt x="18113" y="14575"/>
                  </a:moveTo>
                  <a:cubicBezTo>
                    <a:pt x="18069" y="14622"/>
                    <a:pt x="18018" y="14663"/>
                    <a:pt x="17962" y="14696"/>
                  </a:cubicBezTo>
                  <a:cubicBezTo>
                    <a:pt x="17974" y="14704"/>
                    <a:pt x="18008" y="14693"/>
                    <a:pt x="17988" y="14721"/>
                  </a:cubicBezTo>
                  <a:lnTo>
                    <a:pt x="17988" y="14721"/>
                  </a:lnTo>
                  <a:lnTo>
                    <a:pt x="18113" y="14575"/>
                  </a:lnTo>
                  <a:close/>
                  <a:moveTo>
                    <a:pt x="17988" y="14721"/>
                  </a:moveTo>
                  <a:lnTo>
                    <a:pt x="17974" y="14738"/>
                  </a:lnTo>
                  <a:cubicBezTo>
                    <a:pt x="17980" y="14731"/>
                    <a:pt x="17985" y="14725"/>
                    <a:pt x="17988" y="14721"/>
                  </a:cubicBezTo>
                  <a:close/>
                  <a:moveTo>
                    <a:pt x="13701" y="14784"/>
                  </a:moveTo>
                  <a:cubicBezTo>
                    <a:pt x="13698" y="14785"/>
                    <a:pt x="13696" y="14787"/>
                    <a:pt x="13694" y="14788"/>
                  </a:cubicBezTo>
                  <a:lnTo>
                    <a:pt x="13694" y="14788"/>
                  </a:lnTo>
                  <a:cubicBezTo>
                    <a:pt x="13696" y="14787"/>
                    <a:pt x="13699" y="14785"/>
                    <a:pt x="13701" y="14784"/>
                  </a:cubicBezTo>
                  <a:close/>
                  <a:moveTo>
                    <a:pt x="5105" y="14916"/>
                  </a:moveTo>
                  <a:cubicBezTo>
                    <a:pt x="5105" y="14918"/>
                    <a:pt x="5105" y="14920"/>
                    <a:pt x="5106" y="14922"/>
                  </a:cubicBezTo>
                  <a:lnTo>
                    <a:pt x="5106" y="14922"/>
                  </a:lnTo>
                  <a:cubicBezTo>
                    <a:pt x="5105" y="14920"/>
                    <a:pt x="5105" y="14918"/>
                    <a:pt x="5105" y="14916"/>
                  </a:cubicBezTo>
                  <a:close/>
                  <a:moveTo>
                    <a:pt x="17678" y="14730"/>
                  </a:moveTo>
                  <a:cubicBezTo>
                    <a:pt x="17629" y="14730"/>
                    <a:pt x="17554" y="14825"/>
                    <a:pt x="17466" y="14925"/>
                  </a:cubicBezTo>
                  <a:cubicBezTo>
                    <a:pt x="17471" y="14921"/>
                    <a:pt x="17477" y="14914"/>
                    <a:pt x="17484" y="14907"/>
                  </a:cubicBezTo>
                  <a:cubicBezTo>
                    <a:pt x="17489" y="14925"/>
                    <a:pt x="17496" y="14934"/>
                    <a:pt x="17507" y="14934"/>
                  </a:cubicBezTo>
                  <a:cubicBezTo>
                    <a:pt x="17545" y="14934"/>
                    <a:pt x="17619" y="14834"/>
                    <a:pt x="17693" y="14733"/>
                  </a:cubicBezTo>
                  <a:cubicBezTo>
                    <a:pt x="17688" y="14731"/>
                    <a:pt x="17683" y="14730"/>
                    <a:pt x="17678" y="14730"/>
                  </a:cubicBezTo>
                  <a:close/>
                  <a:moveTo>
                    <a:pt x="5082" y="14847"/>
                  </a:moveTo>
                  <a:lnTo>
                    <a:pt x="5082" y="14847"/>
                  </a:lnTo>
                  <a:cubicBezTo>
                    <a:pt x="5093" y="14867"/>
                    <a:pt x="5100" y="14891"/>
                    <a:pt x="5105" y="14914"/>
                  </a:cubicBezTo>
                  <a:cubicBezTo>
                    <a:pt x="5105" y="14910"/>
                    <a:pt x="5107" y="14909"/>
                    <a:pt x="5111" y="14909"/>
                  </a:cubicBezTo>
                  <a:cubicBezTo>
                    <a:pt x="5125" y="14909"/>
                    <a:pt x="5161" y="14935"/>
                    <a:pt x="5166" y="14935"/>
                  </a:cubicBezTo>
                  <a:cubicBezTo>
                    <a:pt x="5170" y="14935"/>
                    <a:pt x="5152" y="14916"/>
                    <a:pt x="5082" y="14847"/>
                  </a:cubicBezTo>
                  <a:close/>
                  <a:moveTo>
                    <a:pt x="17443" y="14951"/>
                  </a:moveTo>
                  <a:cubicBezTo>
                    <a:pt x="17410" y="14986"/>
                    <a:pt x="17380" y="15020"/>
                    <a:pt x="17345" y="15051"/>
                  </a:cubicBezTo>
                  <a:cubicBezTo>
                    <a:pt x="17347" y="15056"/>
                    <a:pt x="17350" y="15059"/>
                    <a:pt x="17353" y="15059"/>
                  </a:cubicBezTo>
                  <a:cubicBezTo>
                    <a:pt x="17368" y="15059"/>
                    <a:pt x="17401" y="15005"/>
                    <a:pt x="17443" y="14953"/>
                  </a:cubicBezTo>
                  <a:lnTo>
                    <a:pt x="17443" y="14951"/>
                  </a:lnTo>
                  <a:close/>
                  <a:moveTo>
                    <a:pt x="7307" y="15032"/>
                  </a:moveTo>
                  <a:lnTo>
                    <a:pt x="7321" y="15074"/>
                  </a:lnTo>
                  <a:lnTo>
                    <a:pt x="7356" y="15067"/>
                  </a:lnTo>
                  <a:lnTo>
                    <a:pt x="7307" y="15032"/>
                  </a:lnTo>
                  <a:close/>
                  <a:moveTo>
                    <a:pt x="16979" y="15143"/>
                  </a:moveTo>
                  <a:lnTo>
                    <a:pt x="16979" y="15146"/>
                  </a:lnTo>
                  <a:cubicBezTo>
                    <a:pt x="16979" y="15145"/>
                    <a:pt x="16980" y="15145"/>
                    <a:pt x="16980" y="15145"/>
                  </a:cubicBezTo>
                  <a:lnTo>
                    <a:pt x="16980" y="15145"/>
                  </a:lnTo>
                  <a:cubicBezTo>
                    <a:pt x="16980" y="15144"/>
                    <a:pt x="16979" y="15144"/>
                    <a:pt x="16979" y="15143"/>
                  </a:cubicBezTo>
                  <a:close/>
                  <a:moveTo>
                    <a:pt x="7743" y="15197"/>
                  </a:moveTo>
                  <a:cubicBezTo>
                    <a:pt x="7737" y="15197"/>
                    <a:pt x="7746" y="15218"/>
                    <a:pt x="7734" y="15224"/>
                  </a:cubicBezTo>
                  <a:lnTo>
                    <a:pt x="7734" y="15227"/>
                  </a:lnTo>
                  <a:lnTo>
                    <a:pt x="7759" y="15208"/>
                  </a:lnTo>
                  <a:cubicBezTo>
                    <a:pt x="7750" y="15200"/>
                    <a:pt x="7746" y="15197"/>
                    <a:pt x="7743" y="15197"/>
                  </a:cubicBezTo>
                  <a:close/>
                  <a:moveTo>
                    <a:pt x="3765" y="15313"/>
                  </a:moveTo>
                  <a:cubicBezTo>
                    <a:pt x="3766" y="15318"/>
                    <a:pt x="3769" y="15325"/>
                    <a:pt x="3772" y="15333"/>
                  </a:cubicBezTo>
                  <a:cubicBezTo>
                    <a:pt x="3770" y="15327"/>
                    <a:pt x="3768" y="15320"/>
                    <a:pt x="3765" y="15313"/>
                  </a:cubicBezTo>
                  <a:close/>
                  <a:moveTo>
                    <a:pt x="17431" y="15236"/>
                  </a:moveTo>
                  <a:lnTo>
                    <a:pt x="17343" y="15296"/>
                  </a:lnTo>
                  <a:lnTo>
                    <a:pt x="17366" y="15343"/>
                  </a:lnTo>
                  <a:lnTo>
                    <a:pt x="17431" y="15236"/>
                  </a:lnTo>
                  <a:close/>
                  <a:moveTo>
                    <a:pt x="13379" y="15368"/>
                  </a:moveTo>
                  <a:lnTo>
                    <a:pt x="13379" y="15368"/>
                  </a:lnTo>
                  <a:cubicBezTo>
                    <a:pt x="13365" y="15382"/>
                    <a:pt x="13346" y="15398"/>
                    <a:pt x="13328" y="15419"/>
                  </a:cubicBezTo>
                  <a:cubicBezTo>
                    <a:pt x="13314" y="15415"/>
                    <a:pt x="13312" y="15398"/>
                    <a:pt x="13323" y="15389"/>
                  </a:cubicBezTo>
                  <a:lnTo>
                    <a:pt x="13323" y="15389"/>
                  </a:lnTo>
                  <a:lnTo>
                    <a:pt x="13321" y="15391"/>
                  </a:lnTo>
                  <a:cubicBezTo>
                    <a:pt x="13321" y="15394"/>
                    <a:pt x="13322" y="15395"/>
                    <a:pt x="13325" y="15395"/>
                  </a:cubicBezTo>
                  <a:cubicBezTo>
                    <a:pt x="13334" y="15395"/>
                    <a:pt x="13359" y="15379"/>
                    <a:pt x="13379" y="15368"/>
                  </a:cubicBezTo>
                  <a:close/>
                  <a:moveTo>
                    <a:pt x="15723" y="15358"/>
                  </a:moveTo>
                  <a:cubicBezTo>
                    <a:pt x="15710" y="15358"/>
                    <a:pt x="15668" y="15404"/>
                    <a:pt x="15628" y="15440"/>
                  </a:cubicBezTo>
                  <a:lnTo>
                    <a:pt x="15727" y="15361"/>
                  </a:lnTo>
                  <a:cubicBezTo>
                    <a:pt x="15727" y="15359"/>
                    <a:pt x="15725" y="15358"/>
                    <a:pt x="15723" y="15358"/>
                  </a:cubicBezTo>
                  <a:close/>
                  <a:moveTo>
                    <a:pt x="12988" y="15423"/>
                  </a:moveTo>
                  <a:cubicBezTo>
                    <a:pt x="12990" y="15423"/>
                    <a:pt x="12992" y="15423"/>
                    <a:pt x="12994" y="15424"/>
                  </a:cubicBezTo>
                  <a:cubicBezTo>
                    <a:pt x="12985" y="15433"/>
                    <a:pt x="12975" y="15445"/>
                    <a:pt x="12964" y="15459"/>
                  </a:cubicBezTo>
                  <a:cubicBezTo>
                    <a:pt x="12964" y="15461"/>
                    <a:pt x="12964" y="15463"/>
                    <a:pt x="12964" y="15466"/>
                  </a:cubicBezTo>
                  <a:lnTo>
                    <a:pt x="12962" y="15468"/>
                  </a:lnTo>
                  <a:cubicBezTo>
                    <a:pt x="12959" y="15461"/>
                    <a:pt x="12959" y="15452"/>
                    <a:pt x="12959" y="15445"/>
                  </a:cubicBezTo>
                  <a:cubicBezTo>
                    <a:pt x="12970" y="15428"/>
                    <a:pt x="12980" y="15423"/>
                    <a:pt x="12988" y="15423"/>
                  </a:cubicBezTo>
                  <a:close/>
                  <a:moveTo>
                    <a:pt x="15588" y="15473"/>
                  </a:moveTo>
                  <a:lnTo>
                    <a:pt x="15581" y="15477"/>
                  </a:lnTo>
                  <a:lnTo>
                    <a:pt x="15583" y="15477"/>
                  </a:lnTo>
                  <a:cubicBezTo>
                    <a:pt x="15579" y="15479"/>
                    <a:pt x="15579" y="15479"/>
                    <a:pt x="15572" y="15482"/>
                  </a:cubicBezTo>
                  <a:cubicBezTo>
                    <a:pt x="15579" y="15479"/>
                    <a:pt x="15583" y="15475"/>
                    <a:pt x="15588" y="15473"/>
                  </a:cubicBezTo>
                  <a:close/>
                  <a:moveTo>
                    <a:pt x="5518" y="15599"/>
                  </a:moveTo>
                  <a:lnTo>
                    <a:pt x="5518" y="15599"/>
                  </a:lnTo>
                  <a:cubicBezTo>
                    <a:pt x="5525" y="15610"/>
                    <a:pt x="5536" y="15624"/>
                    <a:pt x="5550" y="15642"/>
                  </a:cubicBezTo>
                  <a:cubicBezTo>
                    <a:pt x="5539" y="15627"/>
                    <a:pt x="5529" y="15613"/>
                    <a:pt x="5518" y="15599"/>
                  </a:cubicBezTo>
                  <a:close/>
                  <a:moveTo>
                    <a:pt x="17155" y="14988"/>
                  </a:moveTo>
                  <a:lnTo>
                    <a:pt x="17000" y="15192"/>
                  </a:lnTo>
                  <a:cubicBezTo>
                    <a:pt x="16991" y="15186"/>
                    <a:pt x="17020" y="15134"/>
                    <a:pt x="17003" y="15134"/>
                  </a:cubicBezTo>
                  <a:cubicBezTo>
                    <a:pt x="16998" y="15134"/>
                    <a:pt x="16991" y="15137"/>
                    <a:pt x="16980" y="15145"/>
                  </a:cubicBezTo>
                  <a:lnTo>
                    <a:pt x="16980" y="15145"/>
                  </a:lnTo>
                  <a:cubicBezTo>
                    <a:pt x="16999" y="15197"/>
                    <a:pt x="16856" y="15402"/>
                    <a:pt x="16668" y="15514"/>
                  </a:cubicBezTo>
                  <a:cubicBezTo>
                    <a:pt x="16586" y="15630"/>
                    <a:pt x="16651" y="15678"/>
                    <a:pt x="16761" y="15678"/>
                  </a:cubicBezTo>
                  <a:cubicBezTo>
                    <a:pt x="16818" y="15678"/>
                    <a:pt x="16887" y="15665"/>
                    <a:pt x="16954" y="15642"/>
                  </a:cubicBezTo>
                  <a:cubicBezTo>
                    <a:pt x="16942" y="15621"/>
                    <a:pt x="16928" y="15607"/>
                    <a:pt x="17063" y="15433"/>
                  </a:cubicBezTo>
                  <a:lnTo>
                    <a:pt x="17063" y="15433"/>
                  </a:lnTo>
                  <a:cubicBezTo>
                    <a:pt x="17006" y="15460"/>
                    <a:pt x="16808" y="15620"/>
                    <a:pt x="16763" y="15620"/>
                  </a:cubicBezTo>
                  <a:cubicBezTo>
                    <a:pt x="16750" y="15620"/>
                    <a:pt x="16750" y="15605"/>
                    <a:pt x="16773" y="15568"/>
                  </a:cubicBezTo>
                  <a:cubicBezTo>
                    <a:pt x="16958" y="15345"/>
                    <a:pt x="16951" y="15412"/>
                    <a:pt x="17069" y="15333"/>
                  </a:cubicBezTo>
                  <a:lnTo>
                    <a:pt x="17069" y="15333"/>
                  </a:lnTo>
                  <a:cubicBezTo>
                    <a:pt x="17063" y="15335"/>
                    <a:pt x="17058" y="15336"/>
                    <a:pt x="17053" y="15336"/>
                  </a:cubicBezTo>
                  <a:cubicBezTo>
                    <a:pt x="16974" y="15336"/>
                    <a:pt x="17259" y="15008"/>
                    <a:pt x="17155" y="14988"/>
                  </a:cubicBezTo>
                  <a:close/>
                  <a:moveTo>
                    <a:pt x="17116" y="15498"/>
                  </a:moveTo>
                  <a:lnTo>
                    <a:pt x="17023" y="15626"/>
                  </a:lnTo>
                  <a:lnTo>
                    <a:pt x="17030" y="15700"/>
                  </a:lnTo>
                  <a:lnTo>
                    <a:pt x="17116" y="15498"/>
                  </a:lnTo>
                  <a:close/>
                  <a:moveTo>
                    <a:pt x="8179" y="15683"/>
                  </a:moveTo>
                  <a:lnTo>
                    <a:pt x="8179" y="15683"/>
                  </a:lnTo>
                  <a:cubicBezTo>
                    <a:pt x="8165" y="15693"/>
                    <a:pt x="8188" y="15711"/>
                    <a:pt x="8205" y="15730"/>
                  </a:cubicBezTo>
                  <a:cubicBezTo>
                    <a:pt x="8207" y="15732"/>
                    <a:pt x="8209" y="15734"/>
                    <a:pt x="8211" y="15737"/>
                  </a:cubicBezTo>
                  <a:lnTo>
                    <a:pt x="8211" y="15737"/>
                  </a:lnTo>
                  <a:lnTo>
                    <a:pt x="8207" y="15730"/>
                  </a:lnTo>
                  <a:lnTo>
                    <a:pt x="8179" y="15683"/>
                  </a:lnTo>
                  <a:close/>
                  <a:moveTo>
                    <a:pt x="8211" y="15737"/>
                  </a:moveTo>
                  <a:lnTo>
                    <a:pt x="8216" y="15748"/>
                  </a:lnTo>
                  <a:cubicBezTo>
                    <a:pt x="8215" y="15745"/>
                    <a:pt x="8213" y="15741"/>
                    <a:pt x="8211" y="15737"/>
                  </a:cubicBezTo>
                  <a:close/>
                  <a:moveTo>
                    <a:pt x="8216" y="15746"/>
                  </a:moveTo>
                  <a:lnTo>
                    <a:pt x="8218" y="15750"/>
                  </a:lnTo>
                  <a:lnTo>
                    <a:pt x="8218" y="15750"/>
                  </a:lnTo>
                  <a:cubicBezTo>
                    <a:pt x="8218" y="15748"/>
                    <a:pt x="8217" y="15747"/>
                    <a:pt x="8216" y="15746"/>
                  </a:cubicBezTo>
                  <a:close/>
                  <a:moveTo>
                    <a:pt x="8216" y="15751"/>
                  </a:moveTo>
                  <a:cubicBezTo>
                    <a:pt x="8218" y="15753"/>
                    <a:pt x="8216" y="15755"/>
                    <a:pt x="8218" y="15755"/>
                  </a:cubicBezTo>
                  <a:cubicBezTo>
                    <a:pt x="8218" y="15754"/>
                    <a:pt x="8218" y="15752"/>
                    <a:pt x="8218" y="15751"/>
                  </a:cubicBezTo>
                  <a:close/>
                  <a:moveTo>
                    <a:pt x="16466" y="15734"/>
                  </a:moveTo>
                  <a:cubicBezTo>
                    <a:pt x="16460" y="15734"/>
                    <a:pt x="16443" y="15745"/>
                    <a:pt x="16411" y="15772"/>
                  </a:cubicBezTo>
                  <a:lnTo>
                    <a:pt x="16411" y="15769"/>
                  </a:lnTo>
                  <a:cubicBezTo>
                    <a:pt x="16393" y="15797"/>
                    <a:pt x="16365" y="15818"/>
                    <a:pt x="16348" y="15843"/>
                  </a:cubicBezTo>
                  <a:lnTo>
                    <a:pt x="16374" y="15857"/>
                  </a:lnTo>
                  <a:cubicBezTo>
                    <a:pt x="16437" y="15793"/>
                    <a:pt x="16481" y="15734"/>
                    <a:pt x="16466" y="15734"/>
                  </a:cubicBezTo>
                  <a:close/>
                  <a:moveTo>
                    <a:pt x="8508" y="15959"/>
                  </a:moveTo>
                  <a:lnTo>
                    <a:pt x="8508" y="15959"/>
                  </a:lnTo>
                  <a:cubicBezTo>
                    <a:pt x="8506" y="15964"/>
                    <a:pt x="8504" y="15969"/>
                    <a:pt x="8504" y="15973"/>
                  </a:cubicBezTo>
                  <a:cubicBezTo>
                    <a:pt x="8506" y="15969"/>
                    <a:pt x="8508" y="15964"/>
                    <a:pt x="8508" y="15959"/>
                  </a:cubicBezTo>
                  <a:close/>
                  <a:moveTo>
                    <a:pt x="16972" y="15639"/>
                  </a:moveTo>
                  <a:lnTo>
                    <a:pt x="16954" y="15646"/>
                  </a:lnTo>
                  <a:cubicBezTo>
                    <a:pt x="16954" y="15648"/>
                    <a:pt x="16955" y="15651"/>
                    <a:pt x="16956" y="15654"/>
                  </a:cubicBezTo>
                  <a:lnTo>
                    <a:pt x="16956" y="15654"/>
                  </a:lnTo>
                  <a:lnTo>
                    <a:pt x="16641" y="15962"/>
                  </a:lnTo>
                  <a:lnTo>
                    <a:pt x="16657" y="15932"/>
                  </a:lnTo>
                  <a:lnTo>
                    <a:pt x="16599" y="15999"/>
                  </a:lnTo>
                  <a:cubicBezTo>
                    <a:pt x="16680" y="15934"/>
                    <a:pt x="16770" y="15876"/>
                    <a:pt x="16865" y="15827"/>
                  </a:cubicBezTo>
                  <a:cubicBezTo>
                    <a:pt x="16951" y="15708"/>
                    <a:pt x="16962" y="15672"/>
                    <a:pt x="16959" y="15653"/>
                  </a:cubicBezTo>
                  <a:lnTo>
                    <a:pt x="16959" y="15653"/>
                  </a:lnTo>
                  <a:lnTo>
                    <a:pt x="16972" y="15639"/>
                  </a:lnTo>
                  <a:close/>
                  <a:moveTo>
                    <a:pt x="8555" y="16135"/>
                  </a:moveTo>
                  <a:cubicBezTo>
                    <a:pt x="8558" y="16136"/>
                    <a:pt x="8560" y="16137"/>
                    <a:pt x="8562" y="16138"/>
                  </a:cubicBezTo>
                  <a:cubicBezTo>
                    <a:pt x="8559" y="16137"/>
                    <a:pt x="8557" y="16136"/>
                    <a:pt x="8555" y="16135"/>
                  </a:cubicBezTo>
                  <a:close/>
                  <a:moveTo>
                    <a:pt x="15005" y="16135"/>
                  </a:moveTo>
                  <a:cubicBezTo>
                    <a:pt x="15002" y="16135"/>
                    <a:pt x="14997" y="16136"/>
                    <a:pt x="14990" y="16138"/>
                  </a:cubicBezTo>
                  <a:cubicBezTo>
                    <a:pt x="14995" y="16138"/>
                    <a:pt x="15002" y="16138"/>
                    <a:pt x="15009" y="16136"/>
                  </a:cubicBezTo>
                  <a:cubicBezTo>
                    <a:pt x="15008" y="16135"/>
                    <a:pt x="15007" y="16135"/>
                    <a:pt x="15005" y="16135"/>
                  </a:cubicBezTo>
                  <a:close/>
                  <a:moveTo>
                    <a:pt x="16464" y="16221"/>
                  </a:moveTo>
                  <a:lnTo>
                    <a:pt x="16464" y="16221"/>
                  </a:lnTo>
                  <a:cubicBezTo>
                    <a:pt x="16420" y="16249"/>
                    <a:pt x="16374" y="16282"/>
                    <a:pt x="16325" y="16316"/>
                  </a:cubicBezTo>
                  <a:cubicBezTo>
                    <a:pt x="16374" y="16295"/>
                    <a:pt x="16462" y="16244"/>
                    <a:pt x="16464" y="16221"/>
                  </a:cubicBezTo>
                  <a:close/>
                  <a:moveTo>
                    <a:pt x="8828" y="16309"/>
                  </a:moveTo>
                  <a:lnTo>
                    <a:pt x="8837" y="16319"/>
                  </a:lnTo>
                  <a:cubicBezTo>
                    <a:pt x="8844" y="16319"/>
                    <a:pt x="8851" y="16319"/>
                    <a:pt x="8858" y="16316"/>
                  </a:cubicBezTo>
                  <a:lnTo>
                    <a:pt x="8828" y="16309"/>
                  </a:lnTo>
                  <a:close/>
                  <a:moveTo>
                    <a:pt x="16363" y="16251"/>
                  </a:moveTo>
                  <a:lnTo>
                    <a:pt x="16363" y="16251"/>
                  </a:lnTo>
                  <a:cubicBezTo>
                    <a:pt x="16370" y="16251"/>
                    <a:pt x="16332" y="16292"/>
                    <a:pt x="16316" y="16314"/>
                  </a:cubicBezTo>
                  <a:cubicBezTo>
                    <a:pt x="16316" y="16319"/>
                    <a:pt x="16316" y="16323"/>
                    <a:pt x="16316" y="16323"/>
                  </a:cubicBezTo>
                  <a:lnTo>
                    <a:pt x="16318" y="16323"/>
                  </a:lnTo>
                  <a:cubicBezTo>
                    <a:pt x="16309" y="16328"/>
                    <a:pt x="16302" y="16331"/>
                    <a:pt x="16300" y="16331"/>
                  </a:cubicBezTo>
                  <a:cubicBezTo>
                    <a:pt x="16299" y="16331"/>
                    <a:pt x="16301" y="16329"/>
                    <a:pt x="16309" y="16323"/>
                  </a:cubicBezTo>
                  <a:cubicBezTo>
                    <a:pt x="16311" y="16319"/>
                    <a:pt x="16314" y="16316"/>
                    <a:pt x="16316" y="16314"/>
                  </a:cubicBezTo>
                  <a:cubicBezTo>
                    <a:pt x="16314" y="16305"/>
                    <a:pt x="16314" y="16295"/>
                    <a:pt x="16316" y="16286"/>
                  </a:cubicBezTo>
                  <a:cubicBezTo>
                    <a:pt x="16347" y="16261"/>
                    <a:pt x="16360" y="16251"/>
                    <a:pt x="16363" y="16251"/>
                  </a:cubicBezTo>
                  <a:close/>
                  <a:moveTo>
                    <a:pt x="14673" y="16334"/>
                  </a:moveTo>
                  <a:cubicBezTo>
                    <a:pt x="14668" y="16341"/>
                    <a:pt x="14663" y="16347"/>
                    <a:pt x="14658" y="16353"/>
                  </a:cubicBezTo>
                  <a:cubicBezTo>
                    <a:pt x="14665" y="16346"/>
                    <a:pt x="14669" y="16340"/>
                    <a:pt x="14673" y="16334"/>
                  </a:cubicBezTo>
                  <a:close/>
                  <a:moveTo>
                    <a:pt x="8963" y="16453"/>
                  </a:moveTo>
                  <a:lnTo>
                    <a:pt x="8957" y="16455"/>
                  </a:lnTo>
                  <a:lnTo>
                    <a:pt x="8957" y="16455"/>
                  </a:lnTo>
                  <a:cubicBezTo>
                    <a:pt x="8959" y="16455"/>
                    <a:pt x="8961" y="16454"/>
                    <a:pt x="8963" y="16453"/>
                  </a:cubicBezTo>
                  <a:close/>
                  <a:moveTo>
                    <a:pt x="16599" y="16003"/>
                  </a:moveTo>
                  <a:lnTo>
                    <a:pt x="16599" y="16003"/>
                  </a:lnTo>
                  <a:cubicBezTo>
                    <a:pt x="16499" y="16091"/>
                    <a:pt x="16402" y="16187"/>
                    <a:pt x="16314" y="16286"/>
                  </a:cubicBezTo>
                  <a:cubicBezTo>
                    <a:pt x="16322" y="16209"/>
                    <a:pt x="16427" y="16070"/>
                    <a:pt x="16364" y="16070"/>
                  </a:cubicBezTo>
                  <a:cubicBezTo>
                    <a:pt x="16355" y="16070"/>
                    <a:pt x="16342" y="16073"/>
                    <a:pt x="16325" y="16080"/>
                  </a:cubicBezTo>
                  <a:cubicBezTo>
                    <a:pt x="16142" y="16270"/>
                    <a:pt x="16228" y="16242"/>
                    <a:pt x="16133" y="16370"/>
                  </a:cubicBezTo>
                  <a:cubicBezTo>
                    <a:pt x="16217" y="16280"/>
                    <a:pt x="16247" y="16252"/>
                    <a:pt x="16253" y="16252"/>
                  </a:cubicBezTo>
                  <a:lnTo>
                    <a:pt x="16253" y="16252"/>
                  </a:lnTo>
                  <a:cubicBezTo>
                    <a:pt x="16263" y="16252"/>
                    <a:pt x="16200" y="16338"/>
                    <a:pt x="16224" y="16338"/>
                  </a:cubicBezTo>
                  <a:cubicBezTo>
                    <a:pt x="16234" y="16338"/>
                    <a:pt x="16258" y="16324"/>
                    <a:pt x="16307" y="16284"/>
                  </a:cubicBezTo>
                  <a:lnTo>
                    <a:pt x="16307" y="16284"/>
                  </a:lnTo>
                  <a:cubicBezTo>
                    <a:pt x="16253" y="16349"/>
                    <a:pt x="16202" y="16404"/>
                    <a:pt x="16154" y="16455"/>
                  </a:cubicBezTo>
                  <a:cubicBezTo>
                    <a:pt x="16212" y="16407"/>
                    <a:pt x="16270" y="16360"/>
                    <a:pt x="16328" y="16319"/>
                  </a:cubicBezTo>
                  <a:lnTo>
                    <a:pt x="16328" y="16319"/>
                  </a:lnTo>
                  <a:lnTo>
                    <a:pt x="16318" y="16323"/>
                  </a:lnTo>
                  <a:lnTo>
                    <a:pt x="16318" y="16323"/>
                  </a:lnTo>
                  <a:lnTo>
                    <a:pt x="16599" y="16003"/>
                  </a:lnTo>
                  <a:close/>
                  <a:moveTo>
                    <a:pt x="8776" y="16486"/>
                  </a:moveTo>
                  <a:cubicBezTo>
                    <a:pt x="8776" y="16490"/>
                    <a:pt x="8778" y="16493"/>
                    <a:pt x="8779" y="16497"/>
                  </a:cubicBezTo>
                  <a:cubicBezTo>
                    <a:pt x="8779" y="16493"/>
                    <a:pt x="8778" y="16490"/>
                    <a:pt x="8776" y="16486"/>
                  </a:cubicBezTo>
                  <a:close/>
                  <a:moveTo>
                    <a:pt x="12299" y="16488"/>
                  </a:moveTo>
                  <a:lnTo>
                    <a:pt x="12299" y="16488"/>
                  </a:lnTo>
                  <a:cubicBezTo>
                    <a:pt x="12314" y="16497"/>
                    <a:pt x="12297" y="16526"/>
                    <a:pt x="12303" y="16526"/>
                  </a:cubicBezTo>
                  <a:cubicBezTo>
                    <a:pt x="12305" y="16526"/>
                    <a:pt x="12314" y="16518"/>
                    <a:pt x="12338" y="16493"/>
                  </a:cubicBezTo>
                  <a:cubicBezTo>
                    <a:pt x="12324" y="16493"/>
                    <a:pt x="12310" y="16493"/>
                    <a:pt x="12299" y="16488"/>
                  </a:cubicBezTo>
                  <a:close/>
                  <a:moveTo>
                    <a:pt x="11944" y="16575"/>
                  </a:moveTo>
                  <a:cubicBezTo>
                    <a:pt x="11938" y="16577"/>
                    <a:pt x="11932" y="16580"/>
                    <a:pt x="11923" y="16585"/>
                  </a:cubicBezTo>
                  <a:cubicBezTo>
                    <a:pt x="11930" y="16582"/>
                    <a:pt x="11937" y="16579"/>
                    <a:pt x="11944" y="16575"/>
                  </a:cubicBezTo>
                  <a:close/>
                  <a:moveTo>
                    <a:pt x="16253" y="16469"/>
                  </a:moveTo>
                  <a:cubicBezTo>
                    <a:pt x="16219" y="16518"/>
                    <a:pt x="16186" y="16571"/>
                    <a:pt x="16151" y="16629"/>
                  </a:cubicBezTo>
                  <a:cubicBezTo>
                    <a:pt x="16191" y="16578"/>
                    <a:pt x="16223" y="16525"/>
                    <a:pt x="16253" y="16469"/>
                  </a:cubicBezTo>
                  <a:close/>
                  <a:moveTo>
                    <a:pt x="5882" y="16620"/>
                  </a:moveTo>
                  <a:cubicBezTo>
                    <a:pt x="5885" y="16625"/>
                    <a:pt x="5890" y="16631"/>
                    <a:pt x="5896" y="16638"/>
                  </a:cubicBezTo>
                  <a:lnTo>
                    <a:pt x="5896" y="16638"/>
                  </a:lnTo>
                  <a:lnTo>
                    <a:pt x="5882" y="16620"/>
                  </a:lnTo>
                  <a:close/>
                  <a:moveTo>
                    <a:pt x="9284" y="16763"/>
                  </a:moveTo>
                  <a:cubicBezTo>
                    <a:pt x="9271" y="16763"/>
                    <a:pt x="9249" y="16777"/>
                    <a:pt x="9238" y="16782"/>
                  </a:cubicBezTo>
                  <a:cubicBezTo>
                    <a:pt x="9243" y="16781"/>
                    <a:pt x="9248" y="16780"/>
                    <a:pt x="9253" y="16780"/>
                  </a:cubicBezTo>
                  <a:cubicBezTo>
                    <a:pt x="9262" y="16780"/>
                    <a:pt x="9270" y="16782"/>
                    <a:pt x="9278" y="16787"/>
                  </a:cubicBezTo>
                  <a:cubicBezTo>
                    <a:pt x="9285" y="16782"/>
                    <a:pt x="9289" y="16773"/>
                    <a:pt x="9292" y="16766"/>
                  </a:cubicBezTo>
                  <a:cubicBezTo>
                    <a:pt x="9290" y="16764"/>
                    <a:pt x="9287" y="16763"/>
                    <a:pt x="9284" y="16763"/>
                  </a:cubicBezTo>
                  <a:close/>
                  <a:moveTo>
                    <a:pt x="9048" y="16768"/>
                  </a:moveTo>
                  <a:lnTo>
                    <a:pt x="9048" y="16768"/>
                  </a:lnTo>
                  <a:cubicBezTo>
                    <a:pt x="9060" y="16785"/>
                    <a:pt x="9072" y="16799"/>
                    <a:pt x="9081" y="16815"/>
                  </a:cubicBezTo>
                  <a:lnTo>
                    <a:pt x="9048" y="16768"/>
                  </a:lnTo>
                  <a:close/>
                  <a:moveTo>
                    <a:pt x="9341" y="16820"/>
                  </a:moveTo>
                  <a:cubicBezTo>
                    <a:pt x="9334" y="16820"/>
                    <a:pt x="9337" y="16828"/>
                    <a:pt x="9347" y="16850"/>
                  </a:cubicBezTo>
                  <a:lnTo>
                    <a:pt x="9350" y="16850"/>
                  </a:lnTo>
                  <a:cubicBezTo>
                    <a:pt x="9360" y="16858"/>
                    <a:pt x="9366" y="16861"/>
                    <a:pt x="9369" y="16861"/>
                  </a:cubicBezTo>
                  <a:cubicBezTo>
                    <a:pt x="9379" y="16861"/>
                    <a:pt x="9364" y="16833"/>
                    <a:pt x="9371" y="16831"/>
                  </a:cubicBezTo>
                  <a:cubicBezTo>
                    <a:pt x="9356" y="16824"/>
                    <a:pt x="9346" y="16820"/>
                    <a:pt x="9341" y="16820"/>
                  </a:cubicBezTo>
                  <a:close/>
                  <a:moveTo>
                    <a:pt x="15769" y="16606"/>
                  </a:moveTo>
                  <a:lnTo>
                    <a:pt x="15607" y="16701"/>
                  </a:lnTo>
                  <a:lnTo>
                    <a:pt x="15634" y="16715"/>
                  </a:lnTo>
                  <a:cubicBezTo>
                    <a:pt x="15481" y="16850"/>
                    <a:pt x="15537" y="16843"/>
                    <a:pt x="15537" y="16875"/>
                  </a:cubicBezTo>
                  <a:lnTo>
                    <a:pt x="15769" y="16606"/>
                  </a:lnTo>
                  <a:close/>
                  <a:moveTo>
                    <a:pt x="16151" y="16458"/>
                  </a:moveTo>
                  <a:lnTo>
                    <a:pt x="16151" y="16458"/>
                  </a:lnTo>
                  <a:cubicBezTo>
                    <a:pt x="16057" y="16540"/>
                    <a:pt x="15961" y="16628"/>
                    <a:pt x="15873" y="16715"/>
                  </a:cubicBezTo>
                  <a:lnTo>
                    <a:pt x="15873" y="16715"/>
                  </a:lnTo>
                  <a:cubicBezTo>
                    <a:pt x="15873" y="16708"/>
                    <a:pt x="15872" y="16704"/>
                    <a:pt x="15870" y="16704"/>
                  </a:cubicBezTo>
                  <a:cubicBezTo>
                    <a:pt x="15867" y="16704"/>
                    <a:pt x="15862" y="16709"/>
                    <a:pt x="15852" y="16722"/>
                  </a:cubicBezTo>
                  <a:lnTo>
                    <a:pt x="15850" y="16724"/>
                  </a:lnTo>
                  <a:cubicBezTo>
                    <a:pt x="15794" y="16766"/>
                    <a:pt x="15750" y="16822"/>
                    <a:pt x="15718" y="16884"/>
                  </a:cubicBezTo>
                  <a:cubicBezTo>
                    <a:pt x="15764" y="16829"/>
                    <a:pt x="15814" y="16774"/>
                    <a:pt x="15871" y="16719"/>
                  </a:cubicBezTo>
                  <a:lnTo>
                    <a:pt x="15871" y="16719"/>
                  </a:lnTo>
                  <a:cubicBezTo>
                    <a:pt x="15872" y="16732"/>
                    <a:pt x="15867" y="16754"/>
                    <a:pt x="15880" y="16754"/>
                  </a:cubicBezTo>
                  <a:cubicBezTo>
                    <a:pt x="15890" y="16754"/>
                    <a:pt x="15910" y="16741"/>
                    <a:pt x="15950" y="16701"/>
                  </a:cubicBezTo>
                  <a:lnTo>
                    <a:pt x="15950" y="16703"/>
                  </a:lnTo>
                  <a:cubicBezTo>
                    <a:pt x="16008" y="16615"/>
                    <a:pt x="16077" y="16534"/>
                    <a:pt x="16151" y="16458"/>
                  </a:cubicBezTo>
                  <a:close/>
                  <a:moveTo>
                    <a:pt x="16151" y="16629"/>
                  </a:moveTo>
                  <a:lnTo>
                    <a:pt x="16151" y="16629"/>
                  </a:lnTo>
                  <a:cubicBezTo>
                    <a:pt x="16068" y="16736"/>
                    <a:pt x="15968" y="16826"/>
                    <a:pt x="15855" y="16901"/>
                  </a:cubicBezTo>
                  <a:cubicBezTo>
                    <a:pt x="15844" y="16925"/>
                    <a:pt x="15850" y="16933"/>
                    <a:pt x="15862" y="16933"/>
                  </a:cubicBezTo>
                  <a:cubicBezTo>
                    <a:pt x="15882" y="16933"/>
                    <a:pt x="15919" y="16914"/>
                    <a:pt x="15935" y="16914"/>
                  </a:cubicBezTo>
                  <a:cubicBezTo>
                    <a:pt x="15944" y="16914"/>
                    <a:pt x="15947" y="16921"/>
                    <a:pt x="15934" y="16942"/>
                  </a:cubicBezTo>
                  <a:cubicBezTo>
                    <a:pt x="16017" y="16845"/>
                    <a:pt x="16091" y="16741"/>
                    <a:pt x="16151" y="16629"/>
                  </a:cubicBezTo>
                  <a:close/>
                  <a:moveTo>
                    <a:pt x="13903" y="16986"/>
                  </a:moveTo>
                  <a:lnTo>
                    <a:pt x="13903" y="16986"/>
                  </a:lnTo>
                  <a:cubicBezTo>
                    <a:pt x="13893" y="16989"/>
                    <a:pt x="13884" y="16993"/>
                    <a:pt x="13877" y="17000"/>
                  </a:cubicBezTo>
                  <a:cubicBezTo>
                    <a:pt x="13887" y="16998"/>
                    <a:pt x="13896" y="16991"/>
                    <a:pt x="13903" y="16986"/>
                  </a:cubicBezTo>
                  <a:close/>
                  <a:moveTo>
                    <a:pt x="15720" y="16880"/>
                  </a:moveTo>
                  <a:lnTo>
                    <a:pt x="15720" y="16880"/>
                  </a:lnTo>
                  <a:cubicBezTo>
                    <a:pt x="15681" y="16924"/>
                    <a:pt x="15648" y="16965"/>
                    <a:pt x="15621" y="17003"/>
                  </a:cubicBezTo>
                  <a:cubicBezTo>
                    <a:pt x="15631" y="16998"/>
                    <a:pt x="15640" y="16994"/>
                    <a:pt x="15653" y="16991"/>
                  </a:cubicBezTo>
                  <a:lnTo>
                    <a:pt x="15653" y="16991"/>
                  </a:lnTo>
                  <a:lnTo>
                    <a:pt x="15646" y="17003"/>
                  </a:lnTo>
                  <a:cubicBezTo>
                    <a:pt x="15667" y="16993"/>
                    <a:pt x="15670" y="16990"/>
                    <a:pt x="15665" y="16990"/>
                  </a:cubicBezTo>
                  <a:cubicBezTo>
                    <a:pt x="15663" y="16990"/>
                    <a:pt x="15659" y="16990"/>
                    <a:pt x="15655" y="16991"/>
                  </a:cubicBezTo>
                  <a:lnTo>
                    <a:pt x="15653" y="16991"/>
                  </a:lnTo>
                  <a:cubicBezTo>
                    <a:pt x="15679" y="16956"/>
                    <a:pt x="15699" y="16917"/>
                    <a:pt x="15720" y="16880"/>
                  </a:cubicBezTo>
                  <a:close/>
                  <a:moveTo>
                    <a:pt x="14169" y="16947"/>
                  </a:moveTo>
                  <a:lnTo>
                    <a:pt x="14144" y="16972"/>
                  </a:lnTo>
                  <a:cubicBezTo>
                    <a:pt x="14139" y="16984"/>
                    <a:pt x="14135" y="16996"/>
                    <a:pt x="14132" y="17007"/>
                  </a:cubicBezTo>
                  <a:lnTo>
                    <a:pt x="14169" y="16947"/>
                  </a:lnTo>
                  <a:close/>
                  <a:moveTo>
                    <a:pt x="15621" y="17007"/>
                  </a:moveTo>
                  <a:cubicBezTo>
                    <a:pt x="15609" y="17009"/>
                    <a:pt x="15600" y="17016"/>
                    <a:pt x="15609" y="17021"/>
                  </a:cubicBezTo>
                  <a:lnTo>
                    <a:pt x="15609" y="17021"/>
                  </a:lnTo>
                  <a:cubicBezTo>
                    <a:pt x="15613" y="17017"/>
                    <a:pt x="15617" y="17011"/>
                    <a:pt x="15621" y="17007"/>
                  </a:cubicBezTo>
                  <a:close/>
                  <a:moveTo>
                    <a:pt x="15609" y="17021"/>
                  </a:moveTo>
                  <a:lnTo>
                    <a:pt x="15609" y="17021"/>
                  </a:lnTo>
                  <a:cubicBezTo>
                    <a:pt x="15608" y="17022"/>
                    <a:pt x="15607" y="17023"/>
                    <a:pt x="15607" y="17023"/>
                  </a:cubicBezTo>
                  <a:lnTo>
                    <a:pt x="15609" y="17021"/>
                  </a:lnTo>
                  <a:cubicBezTo>
                    <a:pt x="15609" y="17021"/>
                    <a:pt x="15609" y="17021"/>
                    <a:pt x="15609" y="17021"/>
                  </a:cubicBezTo>
                  <a:close/>
                  <a:moveTo>
                    <a:pt x="6359" y="17098"/>
                  </a:moveTo>
                  <a:cubicBezTo>
                    <a:pt x="6366" y="17107"/>
                    <a:pt x="6373" y="17118"/>
                    <a:pt x="6378" y="17128"/>
                  </a:cubicBezTo>
                  <a:cubicBezTo>
                    <a:pt x="6387" y="17123"/>
                    <a:pt x="6375" y="17114"/>
                    <a:pt x="6359" y="17098"/>
                  </a:cubicBezTo>
                  <a:close/>
                  <a:moveTo>
                    <a:pt x="9558" y="17088"/>
                  </a:moveTo>
                  <a:lnTo>
                    <a:pt x="9623" y="17167"/>
                  </a:lnTo>
                  <a:cubicBezTo>
                    <a:pt x="9622" y="17151"/>
                    <a:pt x="9619" y="17133"/>
                    <a:pt x="9629" y="17133"/>
                  </a:cubicBezTo>
                  <a:cubicBezTo>
                    <a:pt x="9633" y="17133"/>
                    <a:pt x="9640" y="17137"/>
                    <a:pt x="9651" y="17146"/>
                  </a:cubicBezTo>
                  <a:cubicBezTo>
                    <a:pt x="9632" y="17110"/>
                    <a:pt x="9624" y="17099"/>
                    <a:pt x="9620" y="17099"/>
                  </a:cubicBezTo>
                  <a:cubicBezTo>
                    <a:pt x="9615" y="17099"/>
                    <a:pt x="9617" y="17122"/>
                    <a:pt x="9603" y="17122"/>
                  </a:cubicBezTo>
                  <a:cubicBezTo>
                    <a:pt x="9595" y="17122"/>
                    <a:pt x="9582" y="17114"/>
                    <a:pt x="9558" y="17088"/>
                  </a:cubicBezTo>
                  <a:close/>
                  <a:moveTo>
                    <a:pt x="13822" y="17278"/>
                  </a:moveTo>
                  <a:cubicBezTo>
                    <a:pt x="13822" y="17279"/>
                    <a:pt x="13822" y="17280"/>
                    <a:pt x="13822" y="17281"/>
                  </a:cubicBezTo>
                  <a:lnTo>
                    <a:pt x="13822" y="17278"/>
                  </a:lnTo>
                  <a:close/>
                  <a:moveTo>
                    <a:pt x="11517" y="17309"/>
                  </a:moveTo>
                  <a:lnTo>
                    <a:pt x="11517" y="17309"/>
                  </a:lnTo>
                  <a:cubicBezTo>
                    <a:pt x="11516" y="17311"/>
                    <a:pt x="11514" y="17312"/>
                    <a:pt x="11513" y="17313"/>
                  </a:cubicBezTo>
                  <a:cubicBezTo>
                    <a:pt x="11514" y="17312"/>
                    <a:pt x="11516" y="17311"/>
                    <a:pt x="11517" y="17309"/>
                  </a:cubicBezTo>
                  <a:close/>
                  <a:moveTo>
                    <a:pt x="15537" y="17200"/>
                  </a:moveTo>
                  <a:lnTo>
                    <a:pt x="15488" y="17278"/>
                  </a:lnTo>
                  <a:lnTo>
                    <a:pt x="15435" y="17394"/>
                  </a:lnTo>
                  <a:lnTo>
                    <a:pt x="15537" y="17200"/>
                  </a:lnTo>
                  <a:close/>
                  <a:moveTo>
                    <a:pt x="15384" y="17248"/>
                  </a:moveTo>
                  <a:lnTo>
                    <a:pt x="15257" y="17369"/>
                  </a:lnTo>
                  <a:lnTo>
                    <a:pt x="15257" y="17369"/>
                  </a:lnTo>
                  <a:lnTo>
                    <a:pt x="15257" y="17369"/>
                  </a:lnTo>
                  <a:lnTo>
                    <a:pt x="15199" y="17427"/>
                  </a:lnTo>
                  <a:cubicBezTo>
                    <a:pt x="15217" y="17424"/>
                    <a:pt x="15261" y="17422"/>
                    <a:pt x="15352" y="17350"/>
                  </a:cubicBezTo>
                  <a:lnTo>
                    <a:pt x="15352" y="17350"/>
                  </a:lnTo>
                  <a:lnTo>
                    <a:pt x="15259" y="17368"/>
                  </a:lnTo>
                  <a:lnTo>
                    <a:pt x="15259" y="17368"/>
                  </a:lnTo>
                  <a:cubicBezTo>
                    <a:pt x="15321" y="17307"/>
                    <a:pt x="15366" y="17267"/>
                    <a:pt x="15384" y="17248"/>
                  </a:cubicBezTo>
                  <a:close/>
                  <a:moveTo>
                    <a:pt x="15193" y="17426"/>
                  </a:moveTo>
                  <a:cubicBezTo>
                    <a:pt x="15187" y="17426"/>
                    <a:pt x="15184" y="17429"/>
                    <a:pt x="15182" y="17438"/>
                  </a:cubicBezTo>
                  <a:lnTo>
                    <a:pt x="15182" y="17441"/>
                  </a:lnTo>
                  <a:lnTo>
                    <a:pt x="15199" y="17427"/>
                  </a:lnTo>
                  <a:cubicBezTo>
                    <a:pt x="15197" y="17426"/>
                    <a:pt x="15195" y="17426"/>
                    <a:pt x="15193" y="17426"/>
                  </a:cubicBezTo>
                  <a:close/>
                  <a:moveTo>
                    <a:pt x="14997" y="17443"/>
                  </a:moveTo>
                  <a:cubicBezTo>
                    <a:pt x="14994" y="17443"/>
                    <a:pt x="14988" y="17445"/>
                    <a:pt x="14980" y="17448"/>
                  </a:cubicBezTo>
                  <a:lnTo>
                    <a:pt x="14980" y="17448"/>
                  </a:lnTo>
                  <a:cubicBezTo>
                    <a:pt x="14987" y="17448"/>
                    <a:pt x="14993" y="17448"/>
                    <a:pt x="14999" y="17448"/>
                  </a:cubicBezTo>
                  <a:cubicBezTo>
                    <a:pt x="15001" y="17445"/>
                    <a:pt x="15000" y="17443"/>
                    <a:pt x="14997" y="17443"/>
                  </a:cubicBezTo>
                  <a:close/>
                  <a:moveTo>
                    <a:pt x="15129" y="17378"/>
                  </a:moveTo>
                  <a:lnTo>
                    <a:pt x="15064" y="17466"/>
                  </a:lnTo>
                  <a:lnTo>
                    <a:pt x="15124" y="17411"/>
                  </a:lnTo>
                  <a:lnTo>
                    <a:pt x="15129" y="17378"/>
                  </a:lnTo>
                  <a:close/>
                  <a:moveTo>
                    <a:pt x="9804" y="17559"/>
                  </a:moveTo>
                  <a:cubicBezTo>
                    <a:pt x="9805" y="17559"/>
                    <a:pt x="9806" y="17559"/>
                    <a:pt x="9807" y="17559"/>
                  </a:cubicBezTo>
                  <a:lnTo>
                    <a:pt x="9807" y="17559"/>
                  </a:lnTo>
                  <a:cubicBezTo>
                    <a:pt x="9807" y="17559"/>
                    <a:pt x="9807" y="17559"/>
                    <a:pt x="9806" y="17559"/>
                  </a:cubicBezTo>
                  <a:close/>
                  <a:moveTo>
                    <a:pt x="9895" y="17642"/>
                  </a:moveTo>
                  <a:lnTo>
                    <a:pt x="9883" y="17649"/>
                  </a:lnTo>
                  <a:cubicBezTo>
                    <a:pt x="9885" y="17649"/>
                    <a:pt x="9890" y="17647"/>
                    <a:pt x="9895" y="17645"/>
                  </a:cubicBezTo>
                  <a:lnTo>
                    <a:pt x="9895" y="17642"/>
                  </a:lnTo>
                  <a:close/>
                  <a:moveTo>
                    <a:pt x="9807" y="17559"/>
                  </a:moveTo>
                  <a:lnTo>
                    <a:pt x="9807" y="17559"/>
                  </a:lnTo>
                  <a:cubicBezTo>
                    <a:pt x="9825" y="17583"/>
                    <a:pt x="9837" y="17631"/>
                    <a:pt x="9871" y="17654"/>
                  </a:cubicBezTo>
                  <a:lnTo>
                    <a:pt x="9883" y="17649"/>
                  </a:lnTo>
                  <a:cubicBezTo>
                    <a:pt x="9856" y="17649"/>
                    <a:pt x="9840" y="17568"/>
                    <a:pt x="9807" y="17559"/>
                  </a:cubicBezTo>
                  <a:close/>
                  <a:moveTo>
                    <a:pt x="15064" y="17466"/>
                  </a:moveTo>
                  <a:lnTo>
                    <a:pt x="14900" y="17612"/>
                  </a:lnTo>
                  <a:cubicBezTo>
                    <a:pt x="14911" y="17619"/>
                    <a:pt x="14955" y="17608"/>
                    <a:pt x="14923" y="17661"/>
                  </a:cubicBezTo>
                  <a:lnTo>
                    <a:pt x="15064" y="17466"/>
                  </a:lnTo>
                  <a:close/>
                  <a:moveTo>
                    <a:pt x="11151" y="17703"/>
                  </a:moveTo>
                  <a:cubicBezTo>
                    <a:pt x="11151" y="17706"/>
                    <a:pt x="11151" y="17709"/>
                    <a:pt x="11153" y="17709"/>
                  </a:cubicBezTo>
                  <a:cubicBezTo>
                    <a:pt x="11153" y="17709"/>
                    <a:pt x="11154" y="17709"/>
                    <a:pt x="11156" y="17707"/>
                  </a:cubicBezTo>
                  <a:cubicBezTo>
                    <a:pt x="11156" y="17705"/>
                    <a:pt x="11151" y="17705"/>
                    <a:pt x="11151" y="17703"/>
                  </a:cubicBezTo>
                  <a:close/>
                  <a:moveTo>
                    <a:pt x="14980" y="17448"/>
                  </a:moveTo>
                  <a:cubicBezTo>
                    <a:pt x="14903" y="17451"/>
                    <a:pt x="14827" y="17469"/>
                    <a:pt x="14758" y="17503"/>
                  </a:cubicBezTo>
                  <a:cubicBezTo>
                    <a:pt x="14737" y="17552"/>
                    <a:pt x="14705" y="17596"/>
                    <a:pt x="14663" y="17631"/>
                  </a:cubicBezTo>
                  <a:cubicBezTo>
                    <a:pt x="14644" y="17643"/>
                    <a:pt x="14634" y="17648"/>
                    <a:pt x="14629" y="17648"/>
                  </a:cubicBezTo>
                  <a:cubicBezTo>
                    <a:pt x="14616" y="17648"/>
                    <a:pt x="14641" y="17611"/>
                    <a:pt x="14632" y="17601"/>
                  </a:cubicBezTo>
                  <a:lnTo>
                    <a:pt x="14632" y="17601"/>
                  </a:lnTo>
                  <a:cubicBezTo>
                    <a:pt x="14639" y="17589"/>
                    <a:pt x="14643" y="17580"/>
                    <a:pt x="14640" y="17580"/>
                  </a:cubicBezTo>
                  <a:lnTo>
                    <a:pt x="14640" y="17580"/>
                  </a:lnTo>
                  <a:cubicBezTo>
                    <a:pt x="14638" y="17580"/>
                    <a:pt x="14629" y="17587"/>
                    <a:pt x="14612" y="17603"/>
                  </a:cubicBezTo>
                  <a:cubicBezTo>
                    <a:pt x="14617" y="17600"/>
                    <a:pt x="14620" y="17599"/>
                    <a:pt x="14622" y="17599"/>
                  </a:cubicBezTo>
                  <a:cubicBezTo>
                    <a:pt x="14625" y="17599"/>
                    <a:pt x="14627" y="17601"/>
                    <a:pt x="14630" y="17602"/>
                  </a:cubicBezTo>
                  <a:lnTo>
                    <a:pt x="14630" y="17602"/>
                  </a:lnTo>
                  <a:cubicBezTo>
                    <a:pt x="14606" y="17640"/>
                    <a:pt x="14557" y="17711"/>
                    <a:pt x="14581" y="17711"/>
                  </a:cubicBezTo>
                  <a:cubicBezTo>
                    <a:pt x="14591" y="17711"/>
                    <a:pt x="14615" y="17698"/>
                    <a:pt x="14661" y="17663"/>
                  </a:cubicBezTo>
                  <a:lnTo>
                    <a:pt x="14677" y="17635"/>
                  </a:lnTo>
                  <a:cubicBezTo>
                    <a:pt x="14781" y="17553"/>
                    <a:pt x="14928" y="17468"/>
                    <a:pt x="14980" y="17448"/>
                  </a:cubicBezTo>
                  <a:close/>
                  <a:moveTo>
                    <a:pt x="9950" y="17712"/>
                  </a:moveTo>
                  <a:cubicBezTo>
                    <a:pt x="9955" y="17719"/>
                    <a:pt x="9962" y="17726"/>
                    <a:pt x="9969" y="17730"/>
                  </a:cubicBezTo>
                  <a:lnTo>
                    <a:pt x="9950" y="17712"/>
                  </a:lnTo>
                  <a:close/>
                  <a:moveTo>
                    <a:pt x="9992" y="17730"/>
                  </a:moveTo>
                  <a:cubicBezTo>
                    <a:pt x="9988" y="17733"/>
                    <a:pt x="9984" y="17734"/>
                    <a:pt x="9980" y="17734"/>
                  </a:cubicBezTo>
                  <a:cubicBezTo>
                    <a:pt x="9976" y="17734"/>
                    <a:pt x="9972" y="17733"/>
                    <a:pt x="9969" y="17730"/>
                  </a:cubicBezTo>
                  <a:lnTo>
                    <a:pt x="9969" y="17730"/>
                  </a:lnTo>
                  <a:lnTo>
                    <a:pt x="9983" y="17742"/>
                  </a:lnTo>
                  <a:cubicBezTo>
                    <a:pt x="9987" y="17740"/>
                    <a:pt x="9992" y="17737"/>
                    <a:pt x="9990" y="17733"/>
                  </a:cubicBezTo>
                  <a:lnTo>
                    <a:pt x="9992" y="17730"/>
                  </a:lnTo>
                  <a:close/>
                  <a:moveTo>
                    <a:pt x="9983" y="17742"/>
                  </a:moveTo>
                  <a:lnTo>
                    <a:pt x="9978" y="17744"/>
                  </a:lnTo>
                  <a:cubicBezTo>
                    <a:pt x="9985" y="17751"/>
                    <a:pt x="9994" y="17754"/>
                    <a:pt x="10006" y="17756"/>
                  </a:cubicBezTo>
                  <a:lnTo>
                    <a:pt x="9983" y="17742"/>
                  </a:lnTo>
                  <a:close/>
                  <a:moveTo>
                    <a:pt x="13210" y="17668"/>
                  </a:moveTo>
                  <a:cubicBezTo>
                    <a:pt x="13184" y="17691"/>
                    <a:pt x="13152" y="17721"/>
                    <a:pt x="13103" y="17756"/>
                  </a:cubicBezTo>
                  <a:lnTo>
                    <a:pt x="13207" y="17668"/>
                  </a:lnTo>
                  <a:close/>
                  <a:moveTo>
                    <a:pt x="10946" y="17894"/>
                  </a:moveTo>
                  <a:cubicBezTo>
                    <a:pt x="10945" y="17897"/>
                    <a:pt x="10943" y="17899"/>
                    <a:pt x="10942" y="17902"/>
                  </a:cubicBezTo>
                  <a:cubicBezTo>
                    <a:pt x="10944" y="17899"/>
                    <a:pt x="10945" y="17897"/>
                    <a:pt x="10946" y="17894"/>
                  </a:cubicBezTo>
                  <a:close/>
                  <a:moveTo>
                    <a:pt x="10231" y="17897"/>
                  </a:moveTo>
                  <a:lnTo>
                    <a:pt x="10235" y="17906"/>
                  </a:lnTo>
                  <a:lnTo>
                    <a:pt x="10235" y="17906"/>
                  </a:lnTo>
                  <a:cubicBezTo>
                    <a:pt x="10235" y="17903"/>
                    <a:pt x="10234" y="17900"/>
                    <a:pt x="10231" y="17897"/>
                  </a:cubicBezTo>
                  <a:close/>
                  <a:moveTo>
                    <a:pt x="14941" y="17666"/>
                  </a:moveTo>
                  <a:lnTo>
                    <a:pt x="14941" y="17666"/>
                  </a:lnTo>
                  <a:cubicBezTo>
                    <a:pt x="14810" y="17793"/>
                    <a:pt x="14796" y="17829"/>
                    <a:pt x="14817" y="17837"/>
                  </a:cubicBezTo>
                  <a:lnTo>
                    <a:pt x="14817" y="17837"/>
                  </a:lnTo>
                  <a:lnTo>
                    <a:pt x="14735" y="17948"/>
                  </a:lnTo>
                  <a:cubicBezTo>
                    <a:pt x="14792" y="17911"/>
                    <a:pt x="14887" y="17834"/>
                    <a:pt x="14919" y="17834"/>
                  </a:cubicBezTo>
                  <a:cubicBezTo>
                    <a:pt x="14922" y="17834"/>
                    <a:pt x="14924" y="17834"/>
                    <a:pt x="14925" y="17835"/>
                  </a:cubicBezTo>
                  <a:cubicBezTo>
                    <a:pt x="14924" y="17829"/>
                    <a:pt x="14917" y="17827"/>
                    <a:pt x="14908" y="17827"/>
                  </a:cubicBezTo>
                  <a:cubicBezTo>
                    <a:pt x="14888" y="17827"/>
                    <a:pt x="14854" y="17837"/>
                    <a:pt x="14832" y="17837"/>
                  </a:cubicBezTo>
                  <a:cubicBezTo>
                    <a:pt x="14827" y="17837"/>
                    <a:pt x="14822" y="17836"/>
                    <a:pt x="14818" y="17835"/>
                  </a:cubicBezTo>
                  <a:lnTo>
                    <a:pt x="14941" y="17666"/>
                  </a:lnTo>
                  <a:close/>
                  <a:moveTo>
                    <a:pt x="10166" y="17939"/>
                  </a:moveTo>
                  <a:lnTo>
                    <a:pt x="10175" y="17951"/>
                  </a:lnTo>
                  <a:cubicBezTo>
                    <a:pt x="10175" y="17951"/>
                    <a:pt x="10177" y="17948"/>
                    <a:pt x="10180" y="17948"/>
                  </a:cubicBezTo>
                  <a:lnTo>
                    <a:pt x="10166" y="17939"/>
                  </a:lnTo>
                  <a:close/>
                  <a:moveTo>
                    <a:pt x="10180" y="17948"/>
                  </a:moveTo>
                  <a:lnTo>
                    <a:pt x="10194" y="17958"/>
                  </a:lnTo>
                  <a:cubicBezTo>
                    <a:pt x="10189" y="17953"/>
                    <a:pt x="10184" y="17948"/>
                    <a:pt x="10180" y="17948"/>
                  </a:cubicBezTo>
                  <a:close/>
                  <a:moveTo>
                    <a:pt x="10196" y="17958"/>
                  </a:moveTo>
                  <a:cubicBezTo>
                    <a:pt x="10205" y="17965"/>
                    <a:pt x="10212" y="17976"/>
                    <a:pt x="10224" y="17976"/>
                  </a:cubicBezTo>
                  <a:lnTo>
                    <a:pt x="10224" y="17974"/>
                  </a:lnTo>
                  <a:lnTo>
                    <a:pt x="10196" y="17958"/>
                  </a:lnTo>
                  <a:close/>
                  <a:moveTo>
                    <a:pt x="14626" y="17800"/>
                  </a:moveTo>
                  <a:cubicBezTo>
                    <a:pt x="14612" y="17800"/>
                    <a:pt x="14584" y="17814"/>
                    <a:pt x="14533" y="17849"/>
                  </a:cubicBezTo>
                  <a:cubicBezTo>
                    <a:pt x="14499" y="17932"/>
                    <a:pt x="14617" y="17851"/>
                    <a:pt x="14517" y="18013"/>
                  </a:cubicBezTo>
                  <a:lnTo>
                    <a:pt x="14517" y="18016"/>
                  </a:lnTo>
                  <a:cubicBezTo>
                    <a:pt x="14566" y="17935"/>
                    <a:pt x="14668" y="17800"/>
                    <a:pt x="14626" y="17800"/>
                  </a:cubicBezTo>
                  <a:close/>
                  <a:moveTo>
                    <a:pt x="13047" y="18009"/>
                  </a:moveTo>
                  <a:cubicBezTo>
                    <a:pt x="13043" y="18034"/>
                    <a:pt x="13029" y="18060"/>
                    <a:pt x="13008" y="18081"/>
                  </a:cubicBezTo>
                  <a:cubicBezTo>
                    <a:pt x="13015" y="18085"/>
                    <a:pt x="13022" y="18087"/>
                    <a:pt x="13038" y="18087"/>
                  </a:cubicBezTo>
                  <a:cubicBezTo>
                    <a:pt x="13066" y="18062"/>
                    <a:pt x="13050" y="18030"/>
                    <a:pt x="13047" y="18009"/>
                  </a:cubicBezTo>
                  <a:close/>
                  <a:moveTo>
                    <a:pt x="10297" y="17970"/>
                  </a:moveTo>
                  <a:cubicBezTo>
                    <a:pt x="10272" y="17970"/>
                    <a:pt x="10250" y="17978"/>
                    <a:pt x="10245" y="18004"/>
                  </a:cubicBezTo>
                  <a:cubicBezTo>
                    <a:pt x="10248" y="18004"/>
                    <a:pt x="10251" y="18004"/>
                    <a:pt x="10253" y="18004"/>
                  </a:cubicBezTo>
                  <a:cubicBezTo>
                    <a:pt x="10292" y="18004"/>
                    <a:pt x="10296" y="18016"/>
                    <a:pt x="10336" y="18016"/>
                  </a:cubicBezTo>
                  <a:cubicBezTo>
                    <a:pt x="10341" y="18016"/>
                    <a:pt x="10347" y="18016"/>
                    <a:pt x="10354" y="18016"/>
                  </a:cubicBezTo>
                  <a:cubicBezTo>
                    <a:pt x="10381" y="18034"/>
                    <a:pt x="10384" y="18064"/>
                    <a:pt x="10370" y="18071"/>
                  </a:cubicBezTo>
                  <a:cubicBezTo>
                    <a:pt x="10385" y="18071"/>
                    <a:pt x="10396" y="18107"/>
                    <a:pt x="10421" y="18107"/>
                  </a:cubicBezTo>
                  <a:cubicBezTo>
                    <a:pt x="10423" y="18107"/>
                    <a:pt x="10425" y="18107"/>
                    <a:pt x="10428" y="18106"/>
                  </a:cubicBezTo>
                  <a:cubicBezTo>
                    <a:pt x="10418" y="18053"/>
                    <a:pt x="10379" y="18009"/>
                    <a:pt x="10328" y="17997"/>
                  </a:cubicBezTo>
                  <a:cubicBezTo>
                    <a:pt x="10328" y="17983"/>
                    <a:pt x="10342" y="17983"/>
                    <a:pt x="10349" y="17979"/>
                  </a:cubicBezTo>
                  <a:lnTo>
                    <a:pt x="10351" y="17979"/>
                  </a:lnTo>
                  <a:cubicBezTo>
                    <a:pt x="10334" y="17974"/>
                    <a:pt x="10315" y="17970"/>
                    <a:pt x="10297" y="17970"/>
                  </a:cubicBezTo>
                  <a:close/>
                  <a:moveTo>
                    <a:pt x="10493" y="18094"/>
                  </a:moveTo>
                  <a:lnTo>
                    <a:pt x="10500" y="18120"/>
                  </a:lnTo>
                  <a:lnTo>
                    <a:pt x="10504" y="18111"/>
                  </a:lnTo>
                  <a:cubicBezTo>
                    <a:pt x="10502" y="18106"/>
                    <a:pt x="10497" y="18099"/>
                    <a:pt x="10493" y="18094"/>
                  </a:cubicBezTo>
                  <a:close/>
                  <a:moveTo>
                    <a:pt x="10449" y="18143"/>
                  </a:moveTo>
                  <a:lnTo>
                    <a:pt x="10405" y="18157"/>
                  </a:lnTo>
                  <a:lnTo>
                    <a:pt x="10446" y="18185"/>
                  </a:lnTo>
                  <a:cubicBezTo>
                    <a:pt x="10462" y="18185"/>
                    <a:pt x="10474" y="18162"/>
                    <a:pt x="10449" y="18143"/>
                  </a:cubicBezTo>
                  <a:close/>
                  <a:moveTo>
                    <a:pt x="15354" y="13368"/>
                  </a:moveTo>
                  <a:lnTo>
                    <a:pt x="15034" y="13430"/>
                  </a:lnTo>
                  <a:lnTo>
                    <a:pt x="15025" y="13430"/>
                  </a:lnTo>
                  <a:lnTo>
                    <a:pt x="15034" y="13432"/>
                  </a:lnTo>
                  <a:lnTo>
                    <a:pt x="15128" y="13459"/>
                  </a:lnTo>
                  <a:lnTo>
                    <a:pt x="15128" y="13459"/>
                  </a:lnTo>
                  <a:lnTo>
                    <a:pt x="15034" y="13463"/>
                  </a:lnTo>
                  <a:cubicBezTo>
                    <a:pt x="15030" y="13463"/>
                    <a:pt x="15025" y="13463"/>
                    <a:pt x="15021" y="13463"/>
                  </a:cubicBezTo>
                  <a:cubicBezTo>
                    <a:pt x="14950" y="13463"/>
                    <a:pt x="14872" y="13429"/>
                    <a:pt x="14869" y="13414"/>
                  </a:cubicBezTo>
                  <a:lnTo>
                    <a:pt x="14679" y="13446"/>
                  </a:lnTo>
                  <a:cubicBezTo>
                    <a:pt x="14684" y="13430"/>
                    <a:pt x="14716" y="13426"/>
                    <a:pt x="14742" y="13414"/>
                  </a:cubicBezTo>
                  <a:lnTo>
                    <a:pt x="14742" y="13414"/>
                  </a:lnTo>
                  <a:cubicBezTo>
                    <a:pt x="14721" y="13422"/>
                    <a:pt x="14707" y="13425"/>
                    <a:pt x="14699" y="13425"/>
                  </a:cubicBezTo>
                  <a:cubicBezTo>
                    <a:pt x="14675" y="13425"/>
                    <a:pt x="14690" y="13400"/>
                    <a:pt x="14667" y="13400"/>
                  </a:cubicBezTo>
                  <a:cubicBezTo>
                    <a:pt x="14660" y="13400"/>
                    <a:pt x="14648" y="13403"/>
                    <a:pt x="14631" y="13409"/>
                  </a:cubicBezTo>
                  <a:cubicBezTo>
                    <a:pt x="14642" y="13419"/>
                    <a:pt x="14624" y="13432"/>
                    <a:pt x="14621" y="13442"/>
                  </a:cubicBezTo>
                  <a:cubicBezTo>
                    <a:pt x="14593" y="13428"/>
                    <a:pt x="14543" y="13422"/>
                    <a:pt x="14490" y="13422"/>
                  </a:cubicBezTo>
                  <a:cubicBezTo>
                    <a:pt x="14457" y="13422"/>
                    <a:pt x="14422" y="13424"/>
                    <a:pt x="14392" y="13428"/>
                  </a:cubicBezTo>
                  <a:lnTo>
                    <a:pt x="14408" y="13400"/>
                  </a:lnTo>
                  <a:cubicBezTo>
                    <a:pt x="14388" y="13399"/>
                    <a:pt x="14367" y="13399"/>
                    <a:pt x="14347" y="13399"/>
                  </a:cubicBezTo>
                  <a:cubicBezTo>
                    <a:pt x="14222" y="13399"/>
                    <a:pt x="14089" y="13414"/>
                    <a:pt x="13956" y="13414"/>
                  </a:cubicBezTo>
                  <a:cubicBezTo>
                    <a:pt x="14009" y="13426"/>
                    <a:pt x="13998" y="13472"/>
                    <a:pt x="13951" y="13477"/>
                  </a:cubicBezTo>
                  <a:lnTo>
                    <a:pt x="13945" y="13462"/>
                  </a:lnTo>
                  <a:lnTo>
                    <a:pt x="13945" y="13462"/>
                  </a:lnTo>
                  <a:cubicBezTo>
                    <a:pt x="13946" y="13466"/>
                    <a:pt x="13940" y="13472"/>
                    <a:pt x="13921" y="13481"/>
                  </a:cubicBezTo>
                  <a:cubicBezTo>
                    <a:pt x="13861" y="13477"/>
                    <a:pt x="13882" y="13435"/>
                    <a:pt x="13914" y="13421"/>
                  </a:cubicBezTo>
                  <a:lnTo>
                    <a:pt x="13914" y="13421"/>
                  </a:lnTo>
                  <a:lnTo>
                    <a:pt x="13845" y="13437"/>
                  </a:lnTo>
                  <a:cubicBezTo>
                    <a:pt x="13840" y="13423"/>
                    <a:pt x="13856" y="13419"/>
                    <a:pt x="13861" y="13402"/>
                  </a:cubicBezTo>
                  <a:lnTo>
                    <a:pt x="13861" y="13402"/>
                  </a:lnTo>
                  <a:cubicBezTo>
                    <a:pt x="13856" y="13407"/>
                    <a:pt x="13849" y="13408"/>
                    <a:pt x="13841" y="13408"/>
                  </a:cubicBezTo>
                  <a:cubicBezTo>
                    <a:pt x="13813" y="13408"/>
                    <a:pt x="13772" y="13389"/>
                    <a:pt x="13736" y="13389"/>
                  </a:cubicBezTo>
                  <a:cubicBezTo>
                    <a:pt x="13720" y="13389"/>
                    <a:pt x="13706" y="13393"/>
                    <a:pt x="13694" y="13405"/>
                  </a:cubicBezTo>
                  <a:lnTo>
                    <a:pt x="13692" y="13393"/>
                  </a:lnTo>
                  <a:cubicBezTo>
                    <a:pt x="13534" y="13393"/>
                    <a:pt x="13462" y="13407"/>
                    <a:pt x="13335" y="13409"/>
                  </a:cubicBezTo>
                  <a:cubicBezTo>
                    <a:pt x="13330" y="13444"/>
                    <a:pt x="13281" y="13435"/>
                    <a:pt x="13244" y="13465"/>
                  </a:cubicBezTo>
                  <a:cubicBezTo>
                    <a:pt x="13153" y="13454"/>
                    <a:pt x="13053" y="13428"/>
                    <a:pt x="12945" y="13428"/>
                  </a:cubicBezTo>
                  <a:cubicBezTo>
                    <a:pt x="12940" y="13428"/>
                    <a:pt x="12936" y="13428"/>
                    <a:pt x="12931" y="13428"/>
                  </a:cubicBezTo>
                  <a:cubicBezTo>
                    <a:pt x="12853" y="13446"/>
                    <a:pt x="12911" y="13458"/>
                    <a:pt x="12873" y="13479"/>
                  </a:cubicBezTo>
                  <a:cubicBezTo>
                    <a:pt x="12867" y="13446"/>
                    <a:pt x="12755" y="13451"/>
                    <a:pt x="12813" y="13428"/>
                  </a:cubicBezTo>
                  <a:lnTo>
                    <a:pt x="12813" y="13428"/>
                  </a:lnTo>
                  <a:cubicBezTo>
                    <a:pt x="12697" y="13430"/>
                    <a:pt x="12581" y="13439"/>
                    <a:pt x="12468" y="13460"/>
                  </a:cubicBezTo>
                  <a:cubicBezTo>
                    <a:pt x="12486" y="13472"/>
                    <a:pt x="12507" y="13479"/>
                    <a:pt x="12496" y="13488"/>
                  </a:cubicBezTo>
                  <a:cubicBezTo>
                    <a:pt x="12491" y="13489"/>
                    <a:pt x="12487" y="13489"/>
                    <a:pt x="12483" y="13489"/>
                  </a:cubicBezTo>
                  <a:cubicBezTo>
                    <a:pt x="12455" y="13489"/>
                    <a:pt x="12424" y="13472"/>
                    <a:pt x="12428" y="13460"/>
                  </a:cubicBezTo>
                  <a:lnTo>
                    <a:pt x="12438" y="13456"/>
                  </a:lnTo>
                  <a:lnTo>
                    <a:pt x="12438" y="13456"/>
                  </a:lnTo>
                  <a:cubicBezTo>
                    <a:pt x="12408" y="13463"/>
                    <a:pt x="12377" y="13466"/>
                    <a:pt x="12345" y="13466"/>
                  </a:cubicBezTo>
                  <a:cubicBezTo>
                    <a:pt x="12210" y="13466"/>
                    <a:pt x="12061" y="13412"/>
                    <a:pt x="11940" y="13412"/>
                  </a:cubicBezTo>
                  <a:cubicBezTo>
                    <a:pt x="11903" y="13412"/>
                    <a:pt x="11868" y="13417"/>
                    <a:pt x="11837" y="13430"/>
                  </a:cubicBezTo>
                  <a:lnTo>
                    <a:pt x="11846" y="13426"/>
                  </a:lnTo>
                  <a:lnTo>
                    <a:pt x="11687" y="13463"/>
                  </a:lnTo>
                  <a:cubicBezTo>
                    <a:pt x="11612" y="13456"/>
                    <a:pt x="11731" y="13437"/>
                    <a:pt x="11677" y="13419"/>
                  </a:cubicBezTo>
                  <a:lnTo>
                    <a:pt x="11677" y="13419"/>
                  </a:lnTo>
                  <a:cubicBezTo>
                    <a:pt x="11618" y="13437"/>
                    <a:pt x="11567" y="13442"/>
                    <a:pt x="11520" y="13442"/>
                  </a:cubicBezTo>
                  <a:cubicBezTo>
                    <a:pt x="11465" y="13442"/>
                    <a:pt x="11415" y="13435"/>
                    <a:pt x="11364" y="13435"/>
                  </a:cubicBezTo>
                  <a:cubicBezTo>
                    <a:pt x="11331" y="13435"/>
                    <a:pt x="11298" y="13438"/>
                    <a:pt x="11262" y="13446"/>
                  </a:cubicBezTo>
                  <a:cubicBezTo>
                    <a:pt x="11223" y="13412"/>
                    <a:pt x="11162" y="13404"/>
                    <a:pt x="11093" y="13404"/>
                  </a:cubicBezTo>
                  <a:cubicBezTo>
                    <a:pt x="11020" y="13404"/>
                    <a:pt x="10937" y="13413"/>
                    <a:pt x="10862" y="13413"/>
                  </a:cubicBezTo>
                  <a:cubicBezTo>
                    <a:pt x="10811" y="13413"/>
                    <a:pt x="10763" y="13409"/>
                    <a:pt x="10724" y="13393"/>
                  </a:cubicBezTo>
                  <a:lnTo>
                    <a:pt x="10724" y="13393"/>
                  </a:lnTo>
                  <a:lnTo>
                    <a:pt x="10734" y="13416"/>
                  </a:lnTo>
                  <a:cubicBezTo>
                    <a:pt x="10725" y="13421"/>
                    <a:pt x="10718" y="13423"/>
                    <a:pt x="10712" y="13423"/>
                  </a:cubicBezTo>
                  <a:cubicBezTo>
                    <a:pt x="10691" y="13423"/>
                    <a:pt x="10681" y="13401"/>
                    <a:pt x="10660" y="13398"/>
                  </a:cubicBezTo>
                  <a:lnTo>
                    <a:pt x="10660" y="13398"/>
                  </a:lnTo>
                  <a:cubicBezTo>
                    <a:pt x="10664" y="13414"/>
                    <a:pt x="10701" y="13416"/>
                    <a:pt x="10678" y="13430"/>
                  </a:cubicBezTo>
                  <a:cubicBezTo>
                    <a:pt x="10621" y="13435"/>
                    <a:pt x="10564" y="13437"/>
                    <a:pt x="10506" y="13437"/>
                  </a:cubicBezTo>
                  <a:cubicBezTo>
                    <a:pt x="10233" y="13437"/>
                    <a:pt x="9950" y="13394"/>
                    <a:pt x="9674" y="13377"/>
                  </a:cubicBezTo>
                  <a:cubicBezTo>
                    <a:pt x="9671" y="13377"/>
                    <a:pt x="9668" y="13377"/>
                    <a:pt x="9665" y="13377"/>
                  </a:cubicBezTo>
                  <a:cubicBezTo>
                    <a:pt x="9576" y="13377"/>
                    <a:pt x="9591" y="13453"/>
                    <a:pt x="9517" y="13453"/>
                  </a:cubicBezTo>
                  <a:cubicBezTo>
                    <a:pt x="9501" y="13453"/>
                    <a:pt x="9480" y="13449"/>
                    <a:pt x="9452" y="13439"/>
                  </a:cubicBezTo>
                  <a:lnTo>
                    <a:pt x="9496" y="13398"/>
                  </a:lnTo>
                  <a:lnTo>
                    <a:pt x="9496" y="13398"/>
                  </a:lnTo>
                  <a:cubicBezTo>
                    <a:pt x="9399" y="13417"/>
                    <a:pt x="9301" y="13421"/>
                    <a:pt x="9202" y="13421"/>
                  </a:cubicBezTo>
                  <a:cubicBezTo>
                    <a:pt x="9141" y="13421"/>
                    <a:pt x="9079" y="13419"/>
                    <a:pt x="9017" y="13419"/>
                  </a:cubicBezTo>
                  <a:cubicBezTo>
                    <a:pt x="8928" y="13419"/>
                    <a:pt x="8840" y="13422"/>
                    <a:pt x="8754" y="13437"/>
                  </a:cubicBezTo>
                  <a:cubicBezTo>
                    <a:pt x="8768" y="13428"/>
                    <a:pt x="8770" y="13416"/>
                    <a:pt x="8793" y="13416"/>
                  </a:cubicBezTo>
                  <a:cubicBezTo>
                    <a:pt x="8778" y="13407"/>
                    <a:pt x="8753" y="13403"/>
                    <a:pt x="8727" y="13403"/>
                  </a:cubicBezTo>
                  <a:cubicBezTo>
                    <a:pt x="8670" y="13403"/>
                    <a:pt x="8603" y="13422"/>
                    <a:pt x="8603" y="13439"/>
                  </a:cubicBezTo>
                  <a:cubicBezTo>
                    <a:pt x="8566" y="13437"/>
                    <a:pt x="8596" y="13416"/>
                    <a:pt x="8573" y="13405"/>
                  </a:cubicBezTo>
                  <a:cubicBezTo>
                    <a:pt x="8566" y="13402"/>
                    <a:pt x="8557" y="13401"/>
                    <a:pt x="8549" y="13401"/>
                  </a:cubicBezTo>
                  <a:cubicBezTo>
                    <a:pt x="8512" y="13401"/>
                    <a:pt x="8470" y="13422"/>
                    <a:pt x="8441" y="13422"/>
                  </a:cubicBezTo>
                  <a:cubicBezTo>
                    <a:pt x="8431" y="13422"/>
                    <a:pt x="8424" y="13420"/>
                    <a:pt x="8418" y="13414"/>
                  </a:cubicBezTo>
                  <a:cubicBezTo>
                    <a:pt x="8415" y="13410"/>
                    <a:pt x="8420" y="13407"/>
                    <a:pt x="8426" y="13404"/>
                  </a:cubicBezTo>
                  <a:lnTo>
                    <a:pt x="8426" y="13404"/>
                  </a:lnTo>
                  <a:cubicBezTo>
                    <a:pt x="8382" y="13413"/>
                    <a:pt x="8290" y="13402"/>
                    <a:pt x="8318" y="13432"/>
                  </a:cubicBezTo>
                  <a:cubicBezTo>
                    <a:pt x="8297" y="13429"/>
                    <a:pt x="8277" y="13427"/>
                    <a:pt x="8258" y="13427"/>
                  </a:cubicBezTo>
                  <a:cubicBezTo>
                    <a:pt x="8213" y="13427"/>
                    <a:pt x="8171" y="13434"/>
                    <a:pt x="8131" y="13434"/>
                  </a:cubicBezTo>
                  <a:cubicBezTo>
                    <a:pt x="8112" y="13434"/>
                    <a:pt x="8093" y="13433"/>
                    <a:pt x="8075" y="13428"/>
                  </a:cubicBezTo>
                  <a:cubicBezTo>
                    <a:pt x="8062" y="13438"/>
                    <a:pt x="8043" y="13441"/>
                    <a:pt x="8024" y="13441"/>
                  </a:cubicBezTo>
                  <a:cubicBezTo>
                    <a:pt x="8000" y="13441"/>
                    <a:pt x="7974" y="13437"/>
                    <a:pt x="7952" y="13437"/>
                  </a:cubicBezTo>
                  <a:cubicBezTo>
                    <a:pt x="7929" y="13437"/>
                    <a:pt x="7911" y="13442"/>
                    <a:pt x="7905" y="13463"/>
                  </a:cubicBezTo>
                  <a:cubicBezTo>
                    <a:pt x="7909" y="13433"/>
                    <a:pt x="7865" y="13422"/>
                    <a:pt x="7814" y="13422"/>
                  </a:cubicBezTo>
                  <a:cubicBezTo>
                    <a:pt x="7768" y="13422"/>
                    <a:pt x="7717" y="13431"/>
                    <a:pt x="7690" y="13444"/>
                  </a:cubicBezTo>
                  <a:cubicBezTo>
                    <a:pt x="7708" y="13428"/>
                    <a:pt x="7641" y="13426"/>
                    <a:pt x="7662" y="13402"/>
                  </a:cubicBezTo>
                  <a:cubicBezTo>
                    <a:pt x="7597" y="13402"/>
                    <a:pt x="7539" y="13414"/>
                    <a:pt x="7548" y="13442"/>
                  </a:cubicBezTo>
                  <a:cubicBezTo>
                    <a:pt x="7521" y="13426"/>
                    <a:pt x="7493" y="13421"/>
                    <a:pt x="7465" y="13421"/>
                  </a:cubicBezTo>
                  <a:cubicBezTo>
                    <a:pt x="7409" y="13421"/>
                    <a:pt x="7354" y="13443"/>
                    <a:pt x="7309" y="13443"/>
                  </a:cubicBezTo>
                  <a:cubicBezTo>
                    <a:pt x="7282" y="13443"/>
                    <a:pt x="7259" y="13436"/>
                    <a:pt x="7240" y="13412"/>
                  </a:cubicBezTo>
                  <a:cubicBezTo>
                    <a:pt x="7048" y="13442"/>
                    <a:pt x="6869" y="13463"/>
                    <a:pt x="6695" y="13474"/>
                  </a:cubicBezTo>
                  <a:cubicBezTo>
                    <a:pt x="6702" y="13419"/>
                    <a:pt x="6888" y="13467"/>
                    <a:pt x="6881" y="13409"/>
                  </a:cubicBezTo>
                  <a:lnTo>
                    <a:pt x="6881" y="13409"/>
                  </a:lnTo>
                  <a:cubicBezTo>
                    <a:pt x="6734" y="13430"/>
                    <a:pt x="6643" y="13470"/>
                    <a:pt x="6513" y="13470"/>
                  </a:cubicBezTo>
                  <a:cubicBezTo>
                    <a:pt x="6495" y="13470"/>
                    <a:pt x="6476" y="13469"/>
                    <a:pt x="6457" y="13467"/>
                  </a:cubicBezTo>
                  <a:cubicBezTo>
                    <a:pt x="6415" y="13460"/>
                    <a:pt x="6480" y="13444"/>
                    <a:pt x="6494" y="13435"/>
                  </a:cubicBezTo>
                  <a:lnTo>
                    <a:pt x="6494" y="13435"/>
                  </a:lnTo>
                  <a:cubicBezTo>
                    <a:pt x="6436" y="13443"/>
                    <a:pt x="6379" y="13445"/>
                    <a:pt x="6324" y="13445"/>
                  </a:cubicBezTo>
                  <a:cubicBezTo>
                    <a:pt x="6290" y="13445"/>
                    <a:pt x="6257" y="13444"/>
                    <a:pt x="6224" y="13444"/>
                  </a:cubicBezTo>
                  <a:cubicBezTo>
                    <a:pt x="6158" y="13444"/>
                    <a:pt x="6093" y="13446"/>
                    <a:pt x="6030" y="13460"/>
                  </a:cubicBezTo>
                  <a:lnTo>
                    <a:pt x="6030" y="13460"/>
                  </a:lnTo>
                  <a:cubicBezTo>
                    <a:pt x="6045" y="13478"/>
                    <a:pt x="6013" y="13497"/>
                    <a:pt x="5977" y="13514"/>
                  </a:cubicBezTo>
                  <a:lnTo>
                    <a:pt x="5821" y="13585"/>
                  </a:lnTo>
                  <a:lnTo>
                    <a:pt x="5930" y="13625"/>
                  </a:lnTo>
                  <a:cubicBezTo>
                    <a:pt x="5954" y="13633"/>
                    <a:pt x="5978" y="13643"/>
                    <a:pt x="5993" y="13647"/>
                  </a:cubicBezTo>
                  <a:lnTo>
                    <a:pt x="5993" y="13647"/>
                  </a:lnTo>
                  <a:lnTo>
                    <a:pt x="5990" y="13654"/>
                  </a:lnTo>
                  <a:lnTo>
                    <a:pt x="5990" y="13654"/>
                  </a:lnTo>
                  <a:cubicBezTo>
                    <a:pt x="5983" y="13659"/>
                    <a:pt x="5981" y="13665"/>
                    <a:pt x="5983" y="13672"/>
                  </a:cubicBezTo>
                  <a:lnTo>
                    <a:pt x="5983" y="13672"/>
                  </a:lnTo>
                  <a:lnTo>
                    <a:pt x="5974" y="13692"/>
                  </a:lnTo>
                  <a:cubicBezTo>
                    <a:pt x="5981" y="13693"/>
                    <a:pt x="5987" y="13693"/>
                    <a:pt x="5992" y="13693"/>
                  </a:cubicBezTo>
                  <a:lnTo>
                    <a:pt x="5992" y="13693"/>
                  </a:lnTo>
                  <a:cubicBezTo>
                    <a:pt x="6012" y="13727"/>
                    <a:pt x="6051" y="13768"/>
                    <a:pt x="5977" y="13773"/>
                  </a:cubicBezTo>
                  <a:cubicBezTo>
                    <a:pt x="5987" y="13780"/>
                    <a:pt x="6000" y="13786"/>
                    <a:pt x="6011" y="13786"/>
                  </a:cubicBezTo>
                  <a:cubicBezTo>
                    <a:pt x="6018" y="13786"/>
                    <a:pt x="6024" y="13783"/>
                    <a:pt x="6028" y="13778"/>
                  </a:cubicBezTo>
                  <a:lnTo>
                    <a:pt x="6028" y="13778"/>
                  </a:lnTo>
                  <a:cubicBezTo>
                    <a:pt x="6041" y="13795"/>
                    <a:pt x="6042" y="13808"/>
                    <a:pt x="6024" y="13808"/>
                  </a:cubicBezTo>
                  <a:cubicBezTo>
                    <a:pt x="6020" y="13808"/>
                    <a:pt x="6015" y="13807"/>
                    <a:pt x="6009" y="13806"/>
                  </a:cubicBezTo>
                  <a:lnTo>
                    <a:pt x="6009" y="13806"/>
                  </a:lnTo>
                  <a:cubicBezTo>
                    <a:pt x="6093" y="13871"/>
                    <a:pt x="6086" y="13824"/>
                    <a:pt x="6151" y="13891"/>
                  </a:cubicBezTo>
                  <a:cubicBezTo>
                    <a:pt x="6148" y="13894"/>
                    <a:pt x="6144" y="13895"/>
                    <a:pt x="6140" y="13895"/>
                  </a:cubicBezTo>
                  <a:cubicBezTo>
                    <a:pt x="6134" y="13895"/>
                    <a:pt x="6126" y="13893"/>
                    <a:pt x="6118" y="13893"/>
                  </a:cubicBezTo>
                  <a:cubicBezTo>
                    <a:pt x="6115" y="13893"/>
                    <a:pt x="6112" y="13893"/>
                    <a:pt x="6109" y="13894"/>
                  </a:cubicBezTo>
                  <a:cubicBezTo>
                    <a:pt x="6167" y="13908"/>
                    <a:pt x="6220" y="13942"/>
                    <a:pt x="6257" y="13991"/>
                  </a:cubicBezTo>
                  <a:cubicBezTo>
                    <a:pt x="6251" y="13991"/>
                    <a:pt x="6249" y="13997"/>
                    <a:pt x="6244" y="13997"/>
                  </a:cubicBezTo>
                  <a:cubicBezTo>
                    <a:pt x="6242" y="13997"/>
                    <a:pt x="6239" y="13996"/>
                    <a:pt x="6236" y="13992"/>
                  </a:cubicBezTo>
                  <a:lnTo>
                    <a:pt x="6236" y="13992"/>
                  </a:lnTo>
                  <a:cubicBezTo>
                    <a:pt x="6334" y="14082"/>
                    <a:pt x="6442" y="14109"/>
                    <a:pt x="6531" y="14230"/>
                  </a:cubicBezTo>
                  <a:cubicBezTo>
                    <a:pt x="6461" y="14237"/>
                    <a:pt x="6554" y="14279"/>
                    <a:pt x="6526" y="14316"/>
                  </a:cubicBezTo>
                  <a:lnTo>
                    <a:pt x="6591" y="14364"/>
                  </a:lnTo>
                  <a:lnTo>
                    <a:pt x="6586" y="14325"/>
                  </a:lnTo>
                  <a:lnTo>
                    <a:pt x="6586" y="14325"/>
                  </a:lnTo>
                  <a:cubicBezTo>
                    <a:pt x="6635" y="14376"/>
                    <a:pt x="6702" y="14395"/>
                    <a:pt x="6735" y="14450"/>
                  </a:cubicBezTo>
                  <a:lnTo>
                    <a:pt x="6684" y="14425"/>
                  </a:lnTo>
                  <a:lnTo>
                    <a:pt x="6783" y="14513"/>
                  </a:lnTo>
                  <a:lnTo>
                    <a:pt x="6744" y="14448"/>
                  </a:lnTo>
                  <a:lnTo>
                    <a:pt x="6744" y="14448"/>
                  </a:lnTo>
                  <a:cubicBezTo>
                    <a:pt x="6757" y="14454"/>
                    <a:pt x="6766" y="14456"/>
                    <a:pt x="6773" y="14456"/>
                  </a:cubicBezTo>
                  <a:cubicBezTo>
                    <a:pt x="6790" y="14456"/>
                    <a:pt x="6793" y="14443"/>
                    <a:pt x="6801" y="14443"/>
                  </a:cubicBezTo>
                  <a:cubicBezTo>
                    <a:pt x="6808" y="14443"/>
                    <a:pt x="6817" y="14450"/>
                    <a:pt x="6837" y="14476"/>
                  </a:cubicBezTo>
                  <a:cubicBezTo>
                    <a:pt x="6836" y="14475"/>
                    <a:pt x="6835" y="14475"/>
                    <a:pt x="6835" y="14475"/>
                  </a:cubicBezTo>
                  <a:lnTo>
                    <a:pt x="6835" y="14475"/>
                  </a:lnTo>
                  <a:cubicBezTo>
                    <a:pt x="6829" y="14475"/>
                    <a:pt x="6886" y="14530"/>
                    <a:pt x="6892" y="14573"/>
                  </a:cubicBezTo>
                  <a:cubicBezTo>
                    <a:pt x="6932" y="14585"/>
                    <a:pt x="6969" y="14610"/>
                    <a:pt x="6992" y="14645"/>
                  </a:cubicBezTo>
                  <a:cubicBezTo>
                    <a:pt x="6990" y="14666"/>
                    <a:pt x="6946" y="14675"/>
                    <a:pt x="6946" y="14687"/>
                  </a:cubicBezTo>
                  <a:cubicBezTo>
                    <a:pt x="6946" y="14687"/>
                    <a:pt x="6947" y="14687"/>
                    <a:pt x="6947" y="14687"/>
                  </a:cubicBezTo>
                  <a:cubicBezTo>
                    <a:pt x="6999" y="14687"/>
                    <a:pt x="7068" y="14790"/>
                    <a:pt x="7127" y="14798"/>
                  </a:cubicBezTo>
                  <a:lnTo>
                    <a:pt x="7127" y="14798"/>
                  </a:lnTo>
                  <a:cubicBezTo>
                    <a:pt x="7127" y="14798"/>
                    <a:pt x="7126" y="14798"/>
                    <a:pt x="7126" y="14798"/>
                  </a:cubicBezTo>
                  <a:cubicBezTo>
                    <a:pt x="7112" y="14798"/>
                    <a:pt x="7101" y="14806"/>
                    <a:pt x="7096" y="14819"/>
                  </a:cubicBezTo>
                  <a:lnTo>
                    <a:pt x="7138" y="14816"/>
                  </a:lnTo>
                  <a:lnTo>
                    <a:pt x="7138" y="14816"/>
                  </a:lnTo>
                  <a:cubicBezTo>
                    <a:pt x="7154" y="14847"/>
                    <a:pt x="7154" y="14854"/>
                    <a:pt x="7136" y="14863"/>
                  </a:cubicBezTo>
                  <a:cubicBezTo>
                    <a:pt x="7151" y="14880"/>
                    <a:pt x="7160" y="14886"/>
                    <a:pt x="7166" y="14886"/>
                  </a:cubicBezTo>
                  <a:cubicBezTo>
                    <a:pt x="7178" y="14886"/>
                    <a:pt x="7177" y="14862"/>
                    <a:pt x="7186" y="14862"/>
                  </a:cubicBezTo>
                  <a:cubicBezTo>
                    <a:pt x="7192" y="14862"/>
                    <a:pt x="7201" y="14871"/>
                    <a:pt x="7219" y="14900"/>
                  </a:cubicBezTo>
                  <a:cubicBezTo>
                    <a:pt x="7212" y="14895"/>
                    <a:pt x="7212" y="14902"/>
                    <a:pt x="7194" y="14891"/>
                  </a:cubicBezTo>
                  <a:lnTo>
                    <a:pt x="7194" y="14891"/>
                  </a:lnTo>
                  <a:cubicBezTo>
                    <a:pt x="7268" y="14983"/>
                    <a:pt x="7368" y="15037"/>
                    <a:pt x="7433" y="15122"/>
                  </a:cubicBezTo>
                  <a:cubicBezTo>
                    <a:pt x="7430" y="15135"/>
                    <a:pt x="7425" y="15139"/>
                    <a:pt x="7419" y="15139"/>
                  </a:cubicBezTo>
                  <a:cubicBezTo>
                    <a:pt x="7403" y="15139"/>
                    <a:pt x="7377" y="15105"/>
                    <a:pt x="7364" y="15105"/>
                  </a:cubicBezTo>
                  <a:cubicBezTo>
                    <a:pt x="7360" y="15105"/>
                    <a:pt x="7357" y="15109"/>
                    <a:pt x="7356" y="15120"/>
                  </a:cubicBezTo>
                  <a:cubicBezTo>
                    <a:pt x="7472" y="15222"/>
                    <a:pt x="7623" y="15306"/>
                    <a:pt x="7720" y="15419"/>
                  </a:cubicBezTo>
                  <a:lnTo>
                    <a:pt x="7704" y="15396"/>
                  </a:lnTo>
                  <a:cubicBezTo>
                    <a:pt x="7710" y="15393"/>
                    <a:pt x="7716" y="15391"/>
                    <a:pt x="7722" y="15391"/>
                  </a:cubicBezTo>
                  <a:cubicBezTo>
                    <a:pt x="7765" y="15391"/>
                    <a:pt x="7767" y="15498"/>
                    <a:pt x="7831" y="15529"/>
                  </a:cubicBezTo>
                  <a:lnTo>
                    <a:pt x="7831" y="15529"/>
                  </a:lnTo>
                  <a:cubicBezTo>
                    <a:pt x="7828" y="15528"/>
                    <a:pt x="7826" y="15528"/>
                    <a:pt x="7823" y="15528"/>
                  </a:cubicBezTo>
                  <a:cubicBezTo>
                    <a:pt x="7810" y="15528"/>
                    <a:pt x="7796" y="15538"/>
                    <a:pt x="7800" y="15538"/>
                  </a:cubicBezTo>
                  <a:cubicBezTo>
                    <a:pt x="7800" y="15538"/>
                    <a:pt x="7801" y="15538"/>
                    <a:pt x="7801" y="15537"/>
                  </a:cubicBezTo>
                  <a:cubicBezTo>
                    <a:pt x="7866" y="15616"/>
                    <a:pt x="7959" y="15674"/>
                    <a:pt x="8084" y="15769"/>
                  </a:cubicBezTo>
                  <a:lnTo>
                    <a:pt x="8058" y="15767"/>
                  </a:lnTo>
                  <a:lnTo>
                    <a:pt x="8058" y="15767"/>
                  </a:lnTo>
                  <a:cubicBezTo>
                    <a:pt x="8089" y="15823"/>
                    <a:pt x="8165" y="15887"/>
                    <a:pt x="8205" y="15938"/>
                  </a:cubicBezTo>
                  <a:cubicBezTo>
                    <a:pt x="8221" y="15940"/>
                    <a:pt x="8237" y="15952"/>
                    <a:pt x="8247" y="15952"/>
                  </a:cubicBezTo>
                  <a:cubicBezTo>
                    <a:pt x="8252" y="15952"/>
                    <a:pt x="8256" y="15948"/>
                    <a:pt x="8256" y="15936"/>
                  </a:cubicBezTo>
                  <a:cubicBezTo>
                    <a:pt x="8330" y="16147"/>
                    <a:pt x="8564" y="16170"/>
                    <a:pt x="8633" y="16356"/>
                  </a:cubicBezTo>
                  <a:cubicBezTo>
                    <a:pt x="8622" y="16346"/>
                    <a:pt x="8603" y="16337"/>
                    <a:pt x="8598" y="16337"/>
                  </a:cubicBezTo>
                  <a:cubicBezTo>
                    <a:pt x="8595" y="16337"/>
                    <a:pt x="8595" y="16339"/>
                    <a:pt x="8599" y="16342"/>
                  </a:cubicBezTo>
                  <a:lnTo>
                    <a:pt x="8717" y="16437"/>
                  </a:lnTo>
                  <a:cubicBezTo>
                    <a:pt x="8728" y="16409"/>
                    <a:pt x="8715" y="16411"/>
                    <a:pt x="8710" y="16372"/>
                  </a:cubicBezTo>
                  <a:lnTo>
                    <a:pt x="8710" y="16372"/>
                  </a:lnTo>
                  <a:cubicBezTo>
                    <a:pt x="8745" y="16379"/>
                    <a:pt x="8777" y="16397"/>
                    <a:pt x="8800" y="16423"/>
                  </a:cubicBezTo>
                  <a:cubicBezTo>
                    <a:pt x="8788" y="16416"/>
                    <a:pt x="8780" y="16413"/>
                    <a:pt x="8774" y="16413"/>
                  </a:cubicBezTo>
                  <a:cubicBezTo>
                    <a:pt x="8752" y="16413"/>
                    <a:pt x="8768" y="16456"/>
                    <a:pt x="8776" y="16483"/>
                  </a:cubicBezTo>
                  <a:lnTo>
                    <a:pt x="8775" y="16483"/>
                  </a:lnTo>
                  <a:cubicBezTo>
                    <a:pt x="8775" y="16484"/>
                    <a:pt x="8776" y="16485"/>
                    <a:pt x="8776" y="16486"/>
                  </a:cubicBezTo>
                  <a:lnTo>
                    <a:pt x="8776" y="16486"/>
                  </a:lnTo>
                  <a:cubicBezTo>
                    <a:pt x="8776" y="16486"/>
                    <a:pt x="8776" y="16486"/>
                    <a:pt x="8776" y="16485"/>
                  </a:cubicBezTo>
                  <a:lnTo>
                    <a:pt x="8776" y="16485"/>
                  </a:lnTo>
                  <a:cubicBezTo>
                    <a:pt x="8777" y="16486"/>
                    <a:pt x="8777" y="16487"/>
                    <a:pt x="8777" y="16488"/>
                  </a:cubicBezTo>
                  <a:cubicBezTo>
                    <a:pt x="8782" y="16479"/>
                    <a:pt x="8796" y="16479"/>
                    <a:pt x="8800" y="16469"/>
                  </a:cubicBezTo>
                  <a:cubicBezTo>
                    <a:pt x="8806" y="16499"/>
                    <a:pt x="8813" y="16506"/>
                    <a:pt x="8822" y="16506"/>
                  </a:cubicBezTo>
                  <a:cubicBezTo>
                    <a:pt x="8831" y="16506"/>
                    <a:pt x="8843" y="16497"/>
                    <a:pt x="8856" y="16497"/>
                  </a:cubicBezTo>
                  <a:cubicBezTo>
                    <a:pt x="8869" y="16497"/>
                    <a:pt x="8885" y="16506"/>
                    <a:pt x="8902" y="16539"/>
                  </a:cubicBezTo>
                  <a:lnTo>
                    <a:pt x="8886" y="16546"/>
                  </a:lnTo>
                  <a:cubicBezTo>
                    <a:pt x="8921" y="16569"/>
                    <a:pt x="8960" y="16583"/>
                    <a:pt x="8990" y="16615"/>
                  </a:cubicBezTo>
                  <a:cubicBezTo>
                    <a:pt x="8987" y="16625"/>
                    <a:pt x="8983" y="16628"/>
                    <a:pt x="8978" y="16628"/>
                  </a:cubicBezTo>
                  <a:cubicBezTo>
                    <a:pt x="8966" y="16628"/>
                    <a:pt x="8950" y="16610"/>
                    <a:pt x="8935" y="16610"/>
                  </a:cubicBezTo>
                  <a:cubicBezTo>
                    <a:pt x="8932" y="16610"/>
                    <a:pt x="8929" y="16611"/>
                    <a:pt x="8926" y="16613"/>
                  </a:cubicBezTo>
                  <a:cubicBezTo>
                    <a:pt x="8970" y="16657"/>
                    <a:pt x="9055" y="16655"/>
                    <a:pt x="9072" y="16717"/>
                  </a:cubicBezTo>
                  <a:cubicBezTo>
                    <a:pt x="9046" y="16706"/>
                    <a:pt x="9021" y="16680"/>
                    <a:pt x="8995" y="16669"/>
                  </a:cubicBezTo>
                  <a:lnTo>
                    <a:pt x="8995" y="16669"/>
                  </a:lnTo>
                  <a:cubicBezTo>
                    <a:pt x="9009" y="16738"/>
                    <a:pt x="9023" y="16736"/>
                    <a:pt x="9048" y="16773"/>
                  </a:cubicBezTo>
                  <a:lnTo>
                    <a:pt x="9046" y="16768"/>
                  </a:lnTo>
                  <a:lnTo>
                    <a:pt x="9109" y="16856"/>
                  </a:lnTo>
                  <a:lnTo>
                    <a:pt x="9097" y="16831"/>
                  </a:lnTo>
                  <a:cubicBezTo>
                    <a:pt x="9102" y="16831"/>
                    <a:pt x="9106" y="16830"/>
                    <a:pt x="9111" y="16830"/>
                  </a:cubicBezTo>
                  <a:cubicBezTo>
                    <a:pt x="9212" y="16830"/>
                    <a:pt x="9222" y="16930"/>
                    <a:pt x="9328" y="16962"/>
                  </a:cubicBezTo>
                  <a:lnTo>
                    <a:pt x="9328" y="16962"/>
                  </a:lnTo>
                  <a:cubicBezTo>
                    <a:pt x="9301" y="16954"/>
                    <a:pt x="9286" y="16951"/>
                    <a:pt x="9278" y="16951"/>
                  </a:cubicBezTo>
                  <a:cubicBezTo>
                    <a:pt x="9255" y="16951"/>
                    <a:pt x="9290" y="16978"/>
                    <a:pt x="9266" y="16993"/>
                  </a:cubicBezTo>
                  <a:cubicBezTo>
                    <a:pt x="9278" y="17021"/>
                    <a:pt x="9296" y="17056"/>
                    <a:pt x="9280" y="17056"/>
                  </a:cubicBezTo>
                  <a:cubicBezTo>
                    <a:pt x="9338" y="17070"/>
                    <a:pt x="9322" y="17132"/>
                    <a:pt x="9403" y="17149"/>
                  </a:cubicBezTo>
                  <a:cubicBezTo>
                    <a:pt x="9396" y="17160"/>
                    <a:pt x="9438" y="17188"/>
                    <a:pt x="9408" y="17202"/>
                  </a:cubicBezTo>
                  <a:cubicBezTo>
                    <a:pt x="9420" y="17210"/>
                    <a:pt x="9427" y="17214"/>
                    <a:pt x="9430" y="17214"/>
                  </a:cubicBezTo>
                  <a:cubicBezTo>
                    <a:pt x="9442" y="17214"/>
                    <a:pt x="9416" y="17175"/>
                    <a:pt x="9429" y="17169"/>
                  </a:cubicBezTo>
                  <a:lnTo>
                    <a:pt x="9429" y="17169"/>
                  </a:lnTo>
                  <a:cubicBezTo>
                    <a:pt x="9526" y="17209"/>
                    <a:pt x="9554" y="17369"/>
                    <a:pt x="9695" y="17427"/>
                  </a:cubicBezTo>
                  <a:cubicBezTo>
                    <a:pt x="9797" y="17496"/>
                    <a:pt x="9844" y="17485"/>
                    <a:pt x="9936" y="17550"/>
                  </a:cubicBezTo>
                  <a:cubicBezTo>
                    <a:pt x="9942" y="17566"/>
                    <a:pt x="9935" y="17571"/>
                    <a:pt x="9924" y="17571"/>
                  </a:cubicBezTo>
                  <a:cubicBezTo>
                    <a:pt x="9908" y="17571"/>
                    <a:pt x="9883" y="17559"/>
                    <a:pt x="9883" y="17559"/>
                  </a:cubicBezTo>
                  <a:lnTo>
                    <a:pt x="9883" y="17559"/>
                  </a:lnTo>
                  <a:cubicBezTo>
                    <a:pt x="9911" y="17610"/>
                    <a:pt x="9950" y="17649"/>
                    <a:pt x="9999" y="17677"/>
                  </a:cubicBezTo>
                  <a:cubicBezTo>
                    <a:pt x="9983" y="17677"/>
                    <a:pt x="9985" y="17691"/>
                    <a:pt x="9987" y="17714"/>
                  </a:cubicBezTo>
                  <a:cubicBezTo>
                    <a:pt x="10024" y="17744"/>
                    <a:pt x="10043" y="17705"/>
                    <a:pt x="10073" y="17761"/>
                  </a:cubicBezTo>
                  <a:cubicBezTo>
                    <a:pt x="10061" y="17763"/>
                    <a:pt x="10050" y="17764"/>
                    <a:pt x="10039" y="17764"/>
                  </a:cubicBezTo>
                  <a:cubicBezTo>
                    <a:pt x="10027" y="17764"/>
                    <a:pt x="10016" y="17763"/>
                    <a:pt x="10006" y="17761"/>
                  </a:cubicBezTo>
                  <a:lnTo>
                    <a:pt x="10006" y="17761"/>
                  </a:lnTo>
                  <a:cubicBezTo>
                    <a:pt x="10052" y="17793"/>
                    <a:pt x="10105" y="17814"/>
                    <a:pt x="10154" y="17846"/>
                  </a:cubicBezTo>
                  <a:cubicBezTo>
                    <a:pt x="10153" y="17855"/>
                    <a:pt x="10147" y="17858"/>
                    <a:pt x="10139" y="17858"/>
                  </a:cubicBezTo>
                  <a:cubicBezTo>
                    <a:pt x="10123" y="17858"/>
                    <a:pt x="10098" y="17845"/>
                    <a:pt x="10082" y="17842"/>
                  </a:cubicBezTo>
                  <a:lnTo>
                    <a:pt x="10082" y="17842"/>
                  </a:lnTo>
                  <a:cubicBezTo>
                    <a:pt x="10131" y="17876"/>
                    <a:pt x="10200" y="17936"/>
                    <a:pt x="10242" y="17936"/>
                  </a:cubicBezTo>
                  <a:cubicBezTo>
                    <a:pt x="10245" y="17936"/>
                    <a:pt x="10248" y="17935"/>
                    <a:pt x="10252" y="17934"/>
                  </a:cubicBezTo>
                  <a:lnTo>
                    <a:pt x="10235" y="17906"/>
                  </a:lnTo>
                  <a:lnTo>
                    <a:pt x="10235" y="17906"/>
                  </a:lnTo>
                  <a:cubicBezTo>
                    <a:pt x="10237" y="17915"/>
                    <a:pt x="10226" y="17921"/>
                    <a:pt x="10214" y="17921"/>
                  </a:cubicBezTo>
                  <a:cubicBezTo>
                    <a:pt x="10209" y="17921"/>
                    <a:pt x="10205" y="17920"/>
                    <a:pt x="10201" y="17918"/>
                  </a:cubicBezTo>
                  <a:cubicBezTo>
                    <a:pt x="10145" y="17900"/>
                    <a:pt x="10154" y="17856"/>
                    <a:pt x="10161" y="17844"/>
                  </a:cubicBezTo>
                  <a:lnTo>
                    <a:pt x="10161" y="17844"/>
                  </a:lnTo>
                  <a:lnTo>
                    <a:pt x="10194" y="17867"/>
                  </a:lnTo>
                  <a:cubicBezTo>
                    <a:pt x="10217" y="17786"/>
                    <a:pt x="10073" y="17761"/>
                    <a:pt x="10017" y="17698"/>
                  </a:cubicBezTo>
                  <a:lnTo>
                    <a:pt x="10078" y="17686"/>
                  </a:lnTo>
                  <a:lnTo>
                    <a:pt x="9990" y="17659"/>
                  </a:lnTo>
                  <a:cubicBezTo>
                    <a:pt x="9986" y="17641"/>
                    <a:pt x="9993" y="17620"/>
                    <a:pt x="10010" y="17620"/>
                  </a:cubicBezTo>
                  <a:cubicBezTo>
                    <a:pt x="10016" y="17620"/>
                    <a:pt x="10023" y="17623"/>
                    <a:pt x="10031" y="17628"/>
                  </a:cubicBezTo>
                  <a:cubicBezTo>
                    <a:pt x="10008" y="17568"/>
                    <a:pt x="9983" y="17605"/>
                    <a:pt x="9966" y="17550"/>
                  </a:cubicBezTo>
                  <a:cubicBezTo>
                    <a:pt x="9966" y="17545"/>
                    <a:pt x="9968" y="17544"/>
                    <a:pt x="9971" y="17544"/>
                  </a:cubicBezTo>
                  <a:cubicBezTo>
                    <a:pt x="9972" y="17544"/>
                    <a:pt x="9974" y="17544"/>
                    <a:pt x="9976" y="17545"/>
                  </a:cubicBezTo>
                  <a:lnTo>
                    <a:pt x="9925" y="17515"/>
                  </a:lnTo>
                  <a:cubicBezTo>
                    <a:pt x="9934" y="17515"/>
                    <a:pt x="9939" y="17501"/>
                    <a:pt x="9948" y="17501"/>
                  </a:cubicBezTo>
                  <a:cubicBezTo>
                    <a:pt x="9951" y="17501"/>
                    <a:pt x="9956" y="17504"/>
                    <a:pt x="9962" y="17513"/>
                  </a:cubicBezTo>
                  <a:cubicBezTo>
                    <a:pt x="9911" y="17417"/>
                    <a:pt x="9820" y="17422"/>
                    <a:pt x="9820" y="17369"/>
                  </a:cubicBezTo>
                  <a:lnTo>
                    <a:pt x="9820" y="17369"/>
                  </a:lnTo>
                  <a:lnTo>
                    <a:pt x="9827" y="17371"/>
                  </a:lnTo>
                  <a:cubicBezTo>
                    <a:pt x="9792" y="17344"/>
                    <a:pt x="9775" y="17335"/>
                    <a:pt x="9765" y="17335"/>
                  </a:cubicBezTo>
                  <a:cubicBezTo>
                    <a:pt x="9749" y="17335"/>
                    <a:pt x="9752" y="17357"/>
                    <a:pt x="9726" y="17357"/>
                  </a:cubicBezTo>
                  <a:cubicBezTo>
                    <a:pt x="9717" y="17357"/>
                    <a:pt x="9703" y="17354"/>
                    <a:pt x="9684" y="17346"/>
                  </a:cubicBezTo>
                  <a:lnTo>
                    <a:pt x="9700" y="17227"/>
                  </a:lnTo>
                  <a:lnTo>
                    <a:pt x="9663" y="17244"/>
                  </a:lnTo>
                  <a:cubicBezTo>
                    <a:pt x="9653" y="17232"/>
                    <a:pt x="9635" y="17211"/>
                    <a:pt x="9649" y="17204"/>
                  </a:cubicBezTo>
                  <a:cubicBezTo>
                    <a:pt x="9637" y="17200"/>
                    <a:pt x="9630" y="17198"/>
                    <a:pt x="9626" y="17198"/>
                  </a:cubicBezTo>
                  <a:cubicBezTo>
                    <a:pt x="9612" y="17198"/>
                    <a:pt x="9632" y="17219"/>
                    <a:pt x="9611" y="17219"/>
                  </a:cubicBezTo>
                  <a:cubicBezTo>
                    <a:pt x="9609" y="17219"/>
                    <a:pt x="9607" y="17218"/>
                    <a:pt x="9605" y="17218"/>
                  </a:cubicBezTo>
                  <a:cubicBezTo>
                    <a:pt x="9579" y="17142"/>
                    <a:pt x="9456" y="17091"/>
                    <a:pt x="9489" y="17037"/>
                  </a:cubicBezTo>
                  <a:lnTo>
                    <a:pt x="9489" y="17037"/>
                  </a:lnTo>
                  <a:cubicBezTo>
                    <a:pt x="9459" y="17039"/>
                    <a:pt x="9493" y="17074"/>
                    <a:pt x="9481" y="17074"/>
                  </a:cubicBezTo>
                  <a:cubicBezTo>
                    <a:pt x="9477" y="17074"/>
                    <a:pt x="9469" y="17070"/>
                    <a:pt x="9452" y="17060"/>
                  </a:cubicBezTo>
                  <a:cubicBezTo>
                    <a:pt x="9484" y="16998"/>
                    <a:pt x="9385" y="17007"/>
                    <a:pt x="9359" y="16940"/>
                  </a:cubicBezTo>
                  <a:cubicBezTo>
                    <a:pt x="9362" y="16939"/>
                    <a:pt x="9365" y="16939"/>
                    <a:pt x="9368" y="16939"/>
                  </a:cubicBezTo>
                  <a:cubicBezTo>
                    <a:pt x="9388" y="16939"/>
                    <a:pt x="9405" y="16953"/>
                    <a:pt x="9410" y="16953"/>
                  </a:cubicBezTo>
                  <a:cubicBezTo>
                    <a:pt x="9414" y="16953"/>
                    <a:pt x="9413" y="16945"/>
                    <a:pt x="9403" y="16919"/>
                  </a:cubicBezTo>
                  <a:cubicBezTo>
                    <a:pt x="9399" y="16920"/>
                    <a:pt x="9395" y="16920"/>
                    <a:pt x="9392" y="16920"/>
                  </a:cubicBezTo>
                  <a:cubicBezTo>
                    <a:pt x="9334" y="16920"/>
                    <a:pt x="9322" y="16820"/>
                    <a:pt x="9278" y="16792"/>
                  </a:cubicBezTo>
                  <a:cubicBezTo>
                    <a:pt x="9274" y="16795"/>
                    <a:pt x="9269" y="16797"/>
                    <a:pt x="9264" y="16797"/>
                  </a:cubicBezTo>
                  <a:cubicBezTo>
                    <a:pt x="9227" y="16797"/>
                    <a:pt x="9171" y="16713"/>
                    <a:pt x="9106" y="16666"/>
                  </a:cubicBezTo>
                  <a:cubicBezTo>
                    <a:pt x="9120" y="16659"/>
                    <a:pt x="9002" y="16527"/>
                    <a:pt x="8956" y="16455"/>
                  </a:cubicBezTo>
                  <a:lnTo>
                    <a:pt x="8957" y="16455"/>
                  </a:lnTo>
                  <a:lnTo>
                    <a:pt x="8957" y="16455"/>
                  </a:lnTo>
                  <a:cubicBezTo>
                    <a:pt x="8953" y="16456"/>
                    <a:pt x="8950" y="16456"/>
                    <a:pt x="8947" y="16456"/>
                  </a:cubicBezTo>
                  <a:cubicBezTo>
                    <a:pt x="8906" y="16456"/>
                    <a:pt x="8857" y="16400"/>
                    <a:pt x="8810" y="16365"/>
                  </a:cubicBezTo>
                  <a:cubicBezTo>
                    <a:pt x="8821" y="16357"/>
                    <a:pt x="8830" y="16353"/>
                    <a:pt x="8841" y="16353"/>
                  </a:cubicBezTo>
                  <a:cubicBezTo>
                    <a:pt x="8852" y="16353"/>
                    <a:pt x="8864" y="16357"/>
                    <a:pt x="8881" y="16365"/>
                  </a:cubicBezTo>
                  <a:lnTo>
                    <a:pt x="8837" y="16323"/>
                  </a:lnTo>
                  <a:cubicBezTo>
                    <a:pt x="8812" y="16321"/>
                    <a:pt x="8786" y="16309"/>
                    <a:pt x="8768" y="16291"/>
                  </a:cubicBezTo>
                  <a:lnTo>
                    <a:pt x="8803" y="16279"/>
                  </a:lnTo>
                  <a:cubicBezTo>
                    <a:pt x="8745" y="16224"/>
                    <a:pt x="8661" y="16193"/>
                    <a:pt x="8606" y="16105"/>
                  </a:cubicBezTo>
                  <a:cubicBezTo>
                    <a:pt x="8584" y="16118"/>
                    <a:pt x="8592" y="16182"/>
                    <a:pt x="8554" y="16182"/>
                  </a:cubicBezTo>
                  <a:cubicBezTo>
                    <a:pt x="8543" y="16182"/>
                    <a:pt x="8528" y="16177"/>
                    <a:pt x="8508" y="16163"/>
                  </a:cubicBezTo>
                  <a:cubicBezTo>
                    <a:pt x="8516" y="16151"/>
                    <a:pt x="8528" y="16134"/>
                    <a:pt x="8546" y="16134"/>
                  </a:cubicBezTo>
                  <a:cubicBezTo>
                    <a:pt x="8549" y="16134"/>
                    <a:pt x="8552" y="16134"/>
                    <a:pt x="8555" y="16135"/>
                  </a:cubicBezTo>
                  <a:lnTo>
                    <a:pt x="8555" y="16135"/>
                  </a:lnTo>
                  <a:cubicBezTo>
                    <a:pt x="8544" y="16130"/>
                    <a:pt x="8526" y="16123"/>
                    <a:pt x="8520" y="16108"/>
                  </a:cubicBezTo>
                  <a:lnTo>
                    <a:pt x="8520" y="16108"/>
                  </a:lnTo>
                  <a:lnTo>
                    <a:pt x="8571" y="16117"/>
                  </a:lnTo>
                  <a:cubicBezTo>
                    <a:pt x="8562" y="16100"/>
                    <a:pt x="8554" y="16096"/>
                    <a:pt x="8548" y="16096"/>
                  </a:cubicBezTo>
                  <a:cubicBezTo>
                    <a:pt x="8542" y="16096"/>
                    <a:pt x="8537" y="16098"/>
                    <a:pt x="8531" y="16098"/>
                  </a:cubicBezTo>
                  <a:cubicBezTo>
                    <a:pt x="8526" y="16098"/>
                    <a:pt x="8520" y="16096"/>
                    <a:pt x="8513" y="16087"/>
                  </a:cubicBezTo>
                  <a:cubicBezTo>
                    <a:pt x="8531" y="16071"/>
                    <a:pt x="8506" y="16057"/>
                    <a:pt x="8522" y="16045"/>
                  </a:cubicBezTo>
                  <a:lnTo>
                    <a:pt x="8522" y="16045"/>
                  </a:lnTo>
                  <a:cubicBezTo>
                    <a:pt x="8531" y="16050"/>
                    <a:pt x="8538" y="16075"/>
                    <a:pt x="8555" y="16080"/>
                  </a:cubicBezTo>
                  <a:cubicBezTo>
                    <a:pt x="8529" y="16045"/>
                    <a:pt x="8504" y="15999"/>
                    <a:pt x="8506" y="15976"/>
                  </a:cubicBezTo>
                  <a:lnTo>
                    <a:pt x="8506" y="15976"/>
                  </a:lnTo>
                  <a:cubicBezTo>
                    <a:pt x="8500" y="15982"/>
                    <a:pt x="8492" y="15989"/>
                    <a:pt x="8482" y="15989"/>
                  </a:cubicBezTo>
                  <a:cubicBezTo>
                    <a:pt x="8475" y="15989"/>
                    <a:pt x="8467" y="15986"/>
                    <a:pt x="8457" y="15978"/>
                  </a:cubicBezTo>
                  <a:cubicBezTo>
                    <a:pt x="8399" y="15925"/>
                    <a:pt x="8460" y="15938"/>
                    <a:pt x="8436" y="15897"/>
                  </a:cubicBezTo>
                  <a:cubicBezTo>
                    <a:pt x="8416" y="15895"/>
                    <a:pt x="8397" y="15864"/>
                    <a:pt x="8377" y="15864"/>
                  </a:cubicBezTo>
                  <a:cubicBezTo>
                    <a:pt x="8371" y="15864"/>
                    <a:pt x="8366" y="15866"/>
                    <a:pt x="8360" y="15871"/>
                  </a:cubicBezTo>
                  <a:cubicBezTo>
                    <a:pt x="8344" y="15855"/>
                    <a:pt x="8353" y="15839"/>
                    <a:pt x="8353" y="15825"/>
                  </a:cubicBezTo>
                  <a:cubicBezTo>
                    <a:pt x="8322" y="15812"/>
                    <a:pt x="8252" y="15736"/>
                    <a:pt x="8227" y="15736"/>
                  </a:cubicBezTo>
                  <a:cubicBezTo>
                    <a:pt x="8221" y="15736"/>
                    <a:pt x="8218" y="15740"/>
                    <a:pt x="8218" y="15750"/>
                  </a:cubicBezTo>
                  <a:lnTo>
                    <a:pt x="8218" y="15750"/>
                  </a:lnTo>
                  <a:lnTo>
                    <a:pt x="8218" y="15750"/>
                  </a:lnTo>
                  <a:lnTo>
                    <a:pt x="8218" y="15750"/>
                  </a:lnTo>
                  <a:cubicBezTo>
                    <a:pt x="8218" y="15750"/>
                    <a:pt x="8218" y="15750"/>
                    <a:pt x="8218" y="15751"/>
                  </a:cubicBezTo>
                  <a:lnTo>
                    <a:pt x="8218" y="15751"/>
                  </a:lnTo>
                  <a:cubicBezTo>
                    <a:pt x="8218" y="15751"/>
                    <a:pt x="8218" y="15751"/>
                    <a:pt x="8218" y="15750"/>
                  </a:cubicBezTo>
                  <a:lnTo>
                    <a:pt x="8218" y="15750"/>
                  </a:lnTo>
                  <a:lnTo>
                    <a:pt x="8218" y="15751"/>
                  </a:lnTo>
                  <a:lnTo>
                    <a:pt x="8218" y="15751"/>
                  </a:lnTo>
                  <a:cubicBezTo>
                    <a:pt x="8218" y="15751"/>
                    <a:pt x="8218" y="15752"/>
                    <a:pt x="8218" y="15753"/>
                  </a:cubicBezTo>
                  <a:lnTo>
                    <a:pt x="8225" y="15762"/>
                  </a:lnTo>
                  <a:lnTo>
                    <a:pt x="8225" y="15762"/>
                  </a:lnTo>
                  <a:lnTo>
                    <a:pt x="8218" y="15760"/>
                  </a:lnTo>
                  <a:cubicBezTo>
                    <a:pt x="8096" y="15688"/>
                    <a:pt x="8035" y="15544"/>
                    <a:pt x="7929" y="15461"/>
                  </a:cubicBezTo>
                  <a:lnTo>
                    <a:pt x="7938" y="15452"/>
                  </a:lnTo>
                  <a:cubicBezTo>
                    <a:pt x="7871" y="15405"/>
                    <a:pt x="7803" y="15331"/>
                    <a:pt x="7746" y="15310"/>
                  </a:cubicBezTo>
                  <a:cubicBezTo>
                    <a:pt x="7729" y="15294"/>
                    <a:pt x="7722" y="15257"/>
                    <a:pt x="7741" y="15252"/>
                  </a:cubicBezTo>
                  <a:cubicBezTo>
                    <a:pt x="7692" y="15215"/>
                    <a:pt x="7676" y="15220"/>
                    <a:pt x="7627" y="15143"/>
                  </a:cubicBezTo>
                  <a:lnTo>
                    <a:pt x="7627" y="15143"/>
                  </a:lnTo>
                  <a:cubicBezTo>
                    <a:pt x="7641" y="15150"/>
                    <a:pt x="7649" y="15152"/>
                    <a:pt x="7653" y="15152"/>
                  </a:cubicBezTo>
                  <a:cubicBezTo>
                    <a:pt x="7659" y="15152"/>
                    <a:pt x="7657" y="15147"/>
                    <a:pt x="7657" y="15147"/>
                  </a:cubicBezTo>
                  <a:lnTo>
                    <a:pt x="7657" y="15147"/>
                  </a:lnTo>
                  <a:cubicBezTo>
                    <a:pt x="7658" y="15147"/>
                    <a:pt x="7662" y="15153"/>
                    <a:pt x="7685" y="15178"/>
                  </a:cubicBezTo>
                  <a:cubicBezTo>
                    <a:pt x="7637" y="15113"/>
                    <a:pt x="7637" y="15085"/>
                    <a:pt x="7553" y="15051"/>
                  </a:cubicBezTo>
                  <a:cubicBezTo>
                    <a:pt x="7595" y="15048"/>
                    <a:pt x="7539" y="14979"/>
                    <a:pt x="7504" y="14958"/>
                  </a:cubicBezTo>
                  <a:lnTo>
                    <a:pt x="7504" y="14958"/>
                  </a:lnTo>
                  <a:lnTo>
                    <a:pt x="7528" y="15013"/>
                  </a:lnTo>
                  <a:cubicBezTo>
                    <a:pt x="7497" y="14990"/>
                    <a:pt x="7472" y="14960"/>
                    <a:pt x="7446" y="14930"/>
                  </a:cubicBezTo>
                  <a:lnTo>
                    <a:pt x="7491" y="14916"/>
                  </a:lnTo>
                  <a:cubicBezTo>
                    <a:pt x="7412" y="14765"/>
                    <a:pt x="7222" y="14768"/>
                    <a:pt x="7196" y="14622"/>
                  </a:cubicBezTo>
                  <a:cubicBezTo>
                    <a:pt x="7193" y="14621"/>
                    <a:pt x="7190" y="14621"/>
                    <a:pt x="7188" y="14621"/>
                  </a:cubicBezTo>
                  <a:cubicBezTo>
                    <a:pt x="7157" y="14621"/>
                    <a:pt x="7235" y="14694"/>
                    <a:pt x="7195" y="14694"/>
                  </a:cubicBezTo>
                  <a:cubicBezTo>
                    <a:pt x="7194" y="14694"/>
                    <a:pt x="7193" y="14694"/>
                    <a:pt x="7191" y="14694"/>
                  </a:cubicBezTo>
                  <a:cubicBezTo>
                    <a:pt x="7143" y="14638"/>
                    <a:pt x="7131" y="14541"/>
                    <a:pt x="7113" y="14524"/>
                  </a:cubicBezTo>
                  <a:cubicBezTo>
                    <a:pt x="7057" y="14434"/>
                    <a:pt x="7004" y="14499"/>
                    <a:pt x="6939" y="14411"/>
                  </a:cubicBezTo>
                  <a:cubicBezTo>
                    <a:pt x="6937" y="14424"/>
                    <a:pt x="6929" y="14445"/>
                    <a:pt x="6905" y="14445"/>
                  </a:cubicBezTo>
                  <a:cubicBezTo>
                    <a:pt x="6892" y="14445"/>
                    <a:pt x="6874" y="14439"/>
                    <a:pt x="6851" y="14422"/>
                  </a:cubicBezTo>
                  <a:cubicBezTo>
                    <a:pt x="6810" y="14374"/>
                    <a:pt x="6823" y="14331"/>
                    <a:pt x="6852" y="14331"/>
                  </a:cubicBezTo>
                  <a:cubicBezTo>
                    <a:pt x="6858" y="14331"/>
                    <a:pt x="6864" y="14333"/>
                    <a:pt x="6872" y="14337"/>
                  </a:cubicBezTo>
                  <a:cubicBezTo>
                    <a:pt x="6885" y="14350"/>
                    <a:pt x="6890" y="14360"/>
                    <a:pt x="6885" y="14362"/>
                  </a:cubicBezTo>
                  <a:cubicBezTo>
                    <a:pt x="6898" y="14370"/>
                    <a:pt x="6912" y="14380"/>
                    <a:pt x="6919" y="14380"/>
                  </a:cubicBezTo>
                  <a:cubicBezTo>
                    <a:pt x="6924" y="14380"/>
                    <a:pt x="6926" y="14375"/>
                    <a:pt x="6923" y="14362"/>
                  </a:cubicBezTo>
                  <a:lnTo>
                    <a:pt x="6923" y="14362"/>
                  </a:lnTo>
                  <a:lnTo>
                    <a:pt x="6906" y="14364"/>
                  </a:lnTo>
                  <a:cubicBezTo>
                    <a:pt x="6890" y="14327"/>
                    <a:pt x="6816" y="14255"/>
                    <a:pt x="6851" y="14255"/>
                  </a:cubicBezTo>
                  <a:cubicBezTo>
                    <a:pt x="6837" y="14247"/>
                    <a:pt x="6828" y="14243"/>
                    <a:pt x="6823" y="14243"/>
                  </a:cubicBezTo>
                  <a:cubicBezTo>
                    <a:pt x="6814" y="14243"/>
                    <a:pt x="6819" y="14256"/>
                    <a:pt x="6830" y="14273"/>
                  </a:cubicBezTo>
                  <a:lnTo>
                    <a:pt x="6830" y="14273"/>
                  </a:lnTo>
                  <a:cubicBezTo>
                    <a:pt x="6780" y="14205"/>
                    <a:pt x="6731" y="14178"/>
                    <a:pt x="6677" y="14105"/>
                  </a:cubicBezTo>
                  <a:lnTo>
                    <a:pt x="6677" y="14105"/>
                  </a:lnTo>
                  <a:cubicBezTo>
                    <a:pt x="6681" y="14118"/>
                    <a:pt x="6680" y="14136"/>
                    <a:pt x="6673" y="14136"/>
                  </a:cubicBezTo>
                  <a:cubicBezTo>
                    <a:pt x="6672" y="14136"/>
                    <a:pt x="6670" y="14135"/>
                    <a:pt x="6668" y="14133"/>
                  </a:cubicBezTo>
                  <a:cubicBezTo>
                    <a:pt x="6624" y="14075"/>
                    <a:pt x="6607" y="14068"/>
                    <a:pt x="6593" y="14068"/>
                  </a:cubicBezTo>
                  <a:cubicBezTo>
                    <a:pt x="6589" y="14068"/>
                    <a:pt x="6585" y="14069"/>
                    <a:pt x="6580" y="14069"/>
                  </a:cubicBezTo>
                  <a:cubicBezTo>
                    <a:pt x="6569" y="14069"/>
                    <a:pt x="6555" y="14065"/>
                    <a:pt x="6528" y="14042"/>
                  </a:cubicBezTo>
                  <a:cubicBezTo>
                    <a:pt x="6505" y="13987"/>
                    <a:pt x="6582" y="14019"/>
                    <a:pt x="6498" y="13961"/>
                  </a:cubicBezTo>
                  <a:cubicBezTo>
                    <a:pt x="6480" y="13932"/>
                    <a:pt x="6488" y="13923"/>
                    <a:pt x="6502" y="13923"/>
                  </a:cubicBezTo>
                  <a:cubicBezTo>
                    <a:pt x="6514" y="13923"/>
                    <a:pt x="6531" y="13929"/>
                    <a:pt x="6542" y="13933"/>
                  </a:cubicBezTo>
                  <a:cubicBezTo>
                    <a:pt x="6459" y="13889"/>
                    <a:pt x="6438" y="13799"/>
                    <a:pt x="6406" y="13759"/>
                  </a:cubicBezTo>
                  <a:lnTo>
                    <a:pt x="6406" y="13759"/>
                  </a:lnTo>
                  <a:lnTo>
                    <a:pt x="6444" y="13783"/>
                  </a:lnTo>
                  <a:lnTo>
                    <a:pt x="6444" y="13783"/>
                  </a:lnTo>
                  <a:cubicBezTo>
                    <a:pt x="6422" y="13769"/>
                    <a:pt x="6405" y="13754"/>
                    <a:pt x="6389" y="13736"/>
                  </a:cubicBezTo>
                  <a:lnTo>
                    <a:pt x="6387" y="13776"/>
                  </a:lnTo>
                  <a:cubicBezTo>
                    <a:pt x="6371" y="13752"/>
                    <a:pt x="6355" y="13736"/>
                    <a:pt x="6364" y="13727"/>
                  </a:cubicBezTo>
                  <a:cubicBezTo>
                    <a:pt x="6362" y="13727"/>
                    <a:pt x="6360" y="13726"/>
                    <a:pt x="6359" y="13726"/>
                  </a:cubicBezTo>
                  <a:lnTo>
                    <a:pt x="6359" y="13726"/>
                  </a:lnTo>
                  <a:cubicBezTo>
                    <a:pt x="6376" y="13721"/>
                    <a:pt x="6390" y="13719"/>
                    <a:pt x="6403" y="13719"/>
                  </a:cubicBezTo>
                  <a:cubicBezTo>
                    <a:pt x="6443" y="13719"/>
                    <a:pt x="6463" y="13739"/>
                    <a:pt x="6507" y="13739"/>
                  </a:cubicBezTo>
                  <a:cubicBezTo>
                    <a:pt x="6519" y="13739"/>
                    <a:pt x="6533" y="13738"/>
                    <a:pt x="6549" y="13734"/>
                  </a:cubicBezTo>
                  <a:cubicBezTo>
                    <a:pt x="6521" y="13704"/>
                    <a:pt x="6517" y="13713"/>
                    <a:pt x="6584" y="13683"/>
                  </a:cubicBezTo>
                  <a:lnTo>
                    <a:pt x="6584" y="13683"/>
                  </a:lnTo>
                  <a:lnTo>
                    <a:pt x="6429" y="13704"/>
                  </a:lnTo>
                  <a:lnTo>
                    <a:pt x="6528" y="13660"/>
                  </a:lnTo>
                  <a:cubicBezTo>
                    <a:pt x="6487" y="13660"/>
                    <a:pt x="6442" y="13674"/>
                    <a:pt x="6412" y="13674"/>
                  </a:cubicBezTo>
                  <a:cubicBezTo>
                    <a:pt x="6408" y="13674"/>
                    <a:pt x="6404" y="13674"/>
                    <a:pt x="6401" y="13674"/>
                  </a:cubicBezTo>
                  <a:cubicBezTo>
                    <a:pt x="6450" y="13650"/>
                    <a:pt x="6445" y="13657"/>
                    <a:pt x="6422" y="13632"/>
                  </a:cubicBezTo>
                  <a:lnTo>
                    <a:pt x="6422" y="13632"/>
                  </a:lnTo>
                  <a:cubicBezTo>
                    <a:pt x="6439" y="13644"/>
                    <a:pt x="6456" y="13648"/>
                    <a:pt x="6473" y="13648"/>
                  </a:cubicBezTo>
                  <a:cubicBezTo>
                    <a:pt x="6509" y="13648"/>
                    <a:pt x="6546" y="13630"/>
                    <a:pt x="6585" y="13630"/>
                  </a:cubicBezTo>
                  <a:cubicBezTo>
                    <a:pt x="6598" y="13630"/>
                    <a:pt x="6610" y="13632"/>
                    <a:pt x="6624" y="13636"/>
                  </a:cubicBezTo>
                  <a:lnTo>
                    <a:pt x="6621" y="13711"/>
                  </a:lnTo>
                  <a:cubicBezTo>
                    <a:pt x="6643" y="13717"/>
                    <a:pt x="6663" y="13719"/>
                    <a:pt x="6684" y="13719"/>
                  </a:cubicBezTo>
                  <a:cubicBezTo>
                    <a:pt x="6755" y="13719"/>
                    <a:pt x="6823" y="13689"/>
                    <a:pt x="6914" y="13689"/>
                  </a:cubicBezTo>
                  <a:cubicBezTo>
                    <a:pt x="6930" y="13689"/>
                    <a:pt x="6947" y="13690"/>
                    <a:pt x="6964" y="13692"/>
                  </a:cubicBezTo>
                  <a:lnTo>
                    <a:pt x="6918" y="13678"/>
                  </a:lnTo>
                  <a:cubicBezTo>
                    <a:pt x="6927" y="13666"/>
                    <a:pt x="6943" y="13663"/>
                    <a:pt x="6963" y="13663"/>
                  </a:cubicBezTo>
                  <a:cubicBezTo>
                    <a:pt x="6981" y="13663"/>
                    <a:pt x="7002" y="13665"/>
                    <a:pt x="7022" y="13665"/>
                  </a:cubicBezTo>
                  <a:cubicBezTo>
                    <a:pt x="7033" y="13665"/>
                    <a:pt x="7044" y="13664"/>
                    <a:pt x="7055" y="13662"/>
                  </a:cubicBezTo>
                  <a:lnTo>
                    <a:pt x="7055" y="13662"/>
                  </a:lnTo>
                  <a:cubicBezTo>
                    <a:pt x="7050" y="13687"/>
                    <a:pt x="7078" y="13697"/>
                    <a:pt x="7099" y="13711"/>
                  </a:cubicBezTo>
                  <a:cubicBezTo>
                    <a:pt x="7099" y="13710"/>
                    <a:pt x="7099" y="13709"/>
                    <a:pt x="7099" y="13708"/>
                  </a:cubicBezTo>
                  <a:lnTo>
                    <a:pt x="7099" y="13708"/>
                  </a:lnTo>
                  <a:cubicBezTo>
                    <a:pt x="7100" y="13712"/>
                    <a:pt x="7105" y="13716"/>
                    <a:pt x="7113" y="13722"/>
                  </a:cubicBezTo>
                  <a:cubicBezTo>
                    <a:pt x="7110" y="13716"/>
                    <a:pt x="7106" y="13711"/>
                    <a:pt x="7100" y="13707"/>
                  </a:cubicBezTo>
                  <a:lnTo>
                    <a:pt x="7100" y="13707"/>
                  </a:lnTo>
                  <a:cubicBezTo>
                    <a:pt x="7100" y="13707"/>
                    <a:pt x="7099" y="13708"/>
                    <a:pt x="7099" y="13708"/>
                  </a:cubicBezTo>
                  <a:lnTo>
                    <a:pt x="7099" y="13708"/>
                  </a:lnTo>
                  <a:cubicBezTo>
                    <a:pt x="7099" y="13708"/>
                    <a:pt x="7099" y="13707"/>
                    <a:pt x="7099" y="13706"/>
                  </a:cubicBezTo>
                  <a:lnTo>
                    <a:pt x="7099" y="13706"/>
                  </a:lnTo>
                  <a:cubicBezTo>
                    <a:pt x="7099" y="13706"/>
                    <a:pt x="7100" y="13707"/>
                    <a:pt x="7100" y="13707"/>
                  </a:cubicBezTo>
                  <a:lnTo>
                    <a:pt x="7100" y="13707"/>
                  </a:lnTo>
                  <a:cubicBezTo>
                    <a:pt x="7113" y="13695"/>
                    <a:pt x="7206" y="13709"/>
                    <a:pt x="7217" y="13664"/>
                  </a:cubicBezTo>
                  <a:lnTo>
                    <a:pt x="7282" y="13697"/>
                  </a:lnTo>
                  <a:cubicBezTo>
                    <a:pt x="7291" y="13698"/>
                    <a:pt x="7299" y="13698"/>
                    <a:pt x="7307" y="13698"/>
                  </a:cubicBezTo>
                  <a:cubicBezTo>
                    <a:pt x="7398" y="13698"/>
                    <a:pt x="7422" y="13633"/>
                    <a:pt x="7511" y="13633"/>
                  </a:cubicBezTo>
                  <a:cubicBezTo>
                    <a:pt x="7516" y="13633"/>
                    <a:pt x="7522" y="13634"/>
                    <a:pt x="7528" y="13634"/>
                  </a:cubicBezTo>
                  <a:cubicBezTo>
                    <a:pt x="7495" y="13662"/>
                    <a:pt x="7546" y="13678"/>
                    <a:pt x="7470" y="13699"/>
                  </a:cubicBezTo>
                  <a:cubicBezTo>
                    <a:pt x="7482" y="13699"/>
                    <a:pt x="7494" y="13700"/>
                    <a:pt x="7505" y="13700"/>
                  </a:cubicBezTo>
                  <a:cubicBezTo>
                    <a:pt x="7526" y="13700"/>
                    <a:pt x="7542" y="13698"/>
                    <a:pt x="7542" y="13685"/>
                  </a:cubicBezTo>
                  <a:cubicBezTo>
                    <a:pt x="7545" y="13688"/>
                    <a:pt x="7550" y="13689"/>
                    <a:pt x="7555" y="13689"/>
                  </a:cubicBezTo>
                  <a:cubicBezTo>
                    <a:pt x="7580" y="13689"/>
                    <a:pt x="7623" y="13670"/>
                    <a:pt x="7655" y="13670"/>
                  </a:cubicBezTo>
                  <a:cubicBezTo>
                    <a:pt x="7662" y="13670"/>
                    <a:pt x="7669" y="13670"/>
                    <a:pt x="7674" y="13673"/>
                  </a:cubicBezTo>
                  <a:lnTo>
                    <a:pt x="7674" y="13673"/>
                  </a:lnTo>
                  <a:cubicBezTo>
                    <a:pt x="7677" y="13672"/>
                    <a:pt x="7679" y="13670"/>
                    <a:pt x="7681" y="13669"/>
                  </a:cubicBezTo>
                  <a:cubicBezTo>
                    <a:pt x="7682" y="13670"/>
                    <a:pt x="7684" y="13671"/>
                    <a:pt x="7685" y="13672"/>
                  </a:cubicBezTo>
                  <a:lnTo>
                    <a:pt x="7685" y="13672"/>
                  </a:lnTo>
                  <a:cubicBezTo>
                    <a:pt x="7698" y="13660"/>
                    <a:pt x="7705" y="13641"/>
                    <a:pt x="7738" y="13641"/>
                  </a:cubicBezTo>
                  <a:cubicBezTo>
                    <a:pt x="7740" y="13641"/>
                    <a:pt x="7741" y="13641"/>
                    <a:pt x="7743" y="13641"/>
                  </a:cubicBezTo>
                  <a:cubicBezTo>
                    <a:pt x="7746" y="13644"/>
                    <a:pt x="7745" y="13647"/>
                    <a:pt x="7745" y="13650"/>
                  </a:cubicBezTo>
                  <a:lnTo>
                    <a:pt x="7745" y="13650"/>
                  </a:lnTo>
                  <a:cubicBezTo>
                    <a:pt x="7754" y="13640"/>
                    <a:pt x="7807" y="13634"/>
                    <a:pt x="7773" y="13609"/>
                  </a:cubicBezTo>
                  <a:lnTo>
                    <a:pt x="7773" y="13609"/>
                  </a:lnTo>
                  <a:cubicBezTo>
                    <a:pt x="7818" y="13639"/>
                    <a:pt x="7876" y="13645"/>
                    <a:pt x="7936" y="13645"/>
                  </a:cubicBezTo>
                  <a:cubicBezTo>
                    <a:pt x="7979" y="13645"/>
                    <a:pt x="8024" y="13642"/>
                    <a:pt x="8065" y="13642"/>
                  </a:cubicBezTo>
                  <a:cubicBezTo>
                    <a:pt x="8113" y="13642"/>
                    <a:pt x="8157" y="13646"/>
                    <a:pt x="8191" y="13665"/>
                  </a:cubicBezTo>
                  <a:lnTo>
                    <a:pt x="8191" y="13665"/>
                  </a:lnTo>
                  <a:lnTo>
                    <a:pt x="8198" y="13664"/>
                  </a:lnTo>
                  <a:cubicBezTo>
                    <a:pt x="8199" y="13666"/>
                    <a:pt x="8201" y="13667"/>
                    <a:pt x="8203" y="13668"/>
                  </a:cubicBezTo>
                  <a:lnTo>
                    <a:pt x="8203" y="13668"/>
                  </a:lnTo>
                  <a:cubicBezTo>
                    <a:pt x="8281" y="13662"/>
                    <a:pt x="8378" y="13653"/>
                    <a:pt x="8450" y="13653"/>
                  </a:cubicBezTo>
                  <a:cubicBezTo>
                    <a:pt x="8446" y="13658"/>
                    <a:pt x="8449" y="13663"/>
                    <a:pt x="8442" y="13663"/>
                  </a:cubicBezTo>
                  <a:cubicBezTo>
                    <a:pt x="8441" y="13663"/>
                    <a:pt x="8439" y="13662"/>
                    <a:pt x="8436" y="13662"/>
                  </a:cubicBezTo>
                  <a:lnTo>
                    <a:pt x="8436" y="13662"/>
                  </a:lnTo>
                  <a:cubicBezTo>
                    <a:pt x="8448" y="13665"/>
                    <a:pt x="8458" y="13666"/>
                    <a:pt x="8466" y="13666"/>
                  </a:cubicBezTo>
                  <a:cubicBezTo>
                    <a:pt x="8525" y="13666"/>
                    <a:pt x="8518" y="13611"/>
                    <a:pt x="8582" y="13611"/>
                  </a:cubicBezTo>
                  <a:cubicBezTo>
                    <a:pt x="8592" y="13611"/>
                    <a:pt x="8603" y="13613"/>
                    <a:pt x="8617" y="13616"/>
                  </a:cubicBezTo>
                  <a:cubicBezTo>
                    <a:pt x="8677" y="13655"/>
                    <a:pt x="8555" y="13636"/>
                    <a:pt x="8592" y="13653"/>
                  </a:cubicBezTo>
                  <a:cubicBezTo>
                    <a:pt x="8597" y="13680"/>
                    <a:pt x="8615" y="13688"/>
                    <a:pt x="8639" y="13688"/>
                  </a:cubicBezTo>
                  <a:cubicBezTo>
                    <a:pt x="8670" y="13688"/>
                    <a:pt x="8712" y="13675"/>
                    <a:pt x="8751" y="13675"/>
                  </a:cubicBezTo>
                  <a:cubicBezTo>
                    <a:pt x="8773" y="13675"/>
                    <a:pt x="8794" y="13678"/>
                    <a:pt x="8812" y="13690"/>
                  </a:cubicBezTo>
                  <a:lnTo>
                    <a:pt x="8793" y="13694"/>
                  </a:lnTo>
                  <a:cubicBezTo>
                    <a:pt x="8804" y="13700"/>
                    <a:pt x="8816" y="13702"/>
                    <a:pt x="8829" y="13702"/>
                  </a:cubicBezTo>
                  <a:cubicBezTo>
                    <a:pt x="8881" y="13702"/>
                    <a:pt x="8948" y="13668"/>
                    <a:pt x="9021" y="13668"/>
                  </a:cubicBezTo>
                  <a:cubicBezTo>
                    <a:pt x="9026" y="13668"/>
                    <a:pt x="9031" y="13669"/>
                    <a:pt x="9037" y="13669"/>
                  </a:cubicBezTo>
                  <a:cubicBezTo>
                    <a:pt x="9037" y="13669"/>
                    <a:pt x="9032" y="13676"/>
                    <a:pt x="9037" y="13681"/>
                  </a:cubicBezTo>
                  <a:cubicBezTo>
                    <a:pt x="9104" y="13639"/>
                    <a:pt x="9232" y="13625"/>
                    <a:pt x="9324" y="13616"/>
                  </a:cubicBezTo>
                  <a:lnTo>
                    <a:pt x="9324" y="13616"/>
                  </a:lnTo>
                  <a:cubicBezTo>
                    <a:pt x="9296" y="13646"/>
                    <a:pt x="9283" y="13632"/>
                    <a:pt x="9301" y="13664"/>
                  </a:cubicBezTo>
                  <a:cubicBezTo>
                    <a:pt x="9343" y="13660"/>
                    <a:pt x="9287" y="13611"/>
                    <a:pt x="9373" y="13602"/>
                  </a:cubicBezTo>
                  <a:cubicBezTo>
                    <a:pt x="9401" y="13620"/>
                    <a:pt x="9461" y="13634"/>
                    <a:pt x="9468" y="13669"/>
                  </a:cubicBezTo>
                  <a:lnTo>
                    <a:pt x="9389" y="13671"/>
                  </a:lnTo>
                  <a:cubicBezTo>
                    <a:pt x="9403" y="13687"/>
                    <a:pt x="9420" y="13692"/>
                    <a:pt x="9437" y="13692"/>
                  </a:cubicBezTo>
                  <a:cubicBezTo>
                    <a:pt x="9467" y="13692"/>
                    <a:pt x="9498" y="13677"/>
                    <a:pt x="9525" y="13677"/>
                  </a:cubicBezTo>
                  <a:cubicBezTo>
                    <a:pt x="9529" y="13677"/>
                    <a:pt x="9532" y="13678"/>
                    <a:pt x="9535" y="13678"/>
                  </a:cubicBezTo>
                  <a:lnTo>
                    <a:pt x="9528" y="13697"/>
                  </a:lnTo>
                  <a:cubicBezTo>
                    <a:pt x="9646" y="13692"/>
                    <a:pt x="9653" y="13645"/>
                    <a:pt x="9767" y="13645"/>
                  </a:cubicBezTo>
                  <a:cubicBezTo>
                    <a:pt x="9772" y="13645"/>
                    <a:pt x="9778" y="13646"/>
                    <a:pt x="9783" y="13646"/>
                  </a:cubicBezTo>
                  <a:lnTo>
                    <a:pt x="9769" y="13630"/>
                  </a:lnTo>
                  <a:cubicBezTo>
                    <a:pt x="9788" y="13618"/>
                    <a:pt x="9800" y="13614"/>
                    <a:pt x="9811" y="13614"/>
                  </a:cubicBezTo>
                  <a:cubicBezTo>
                    <a:pt x="9833" y="13614"/>
                    <a:pt x="9842" y="13632"/>
                    <a:pt x="9867" y="13632"/>
                  </a:cubicBezTo>
                  <a:cubicBezTo>
                    <a:pt x="9876" y="13632"/>
                    <a:pt x="9887" y="13630"/>
                    <a:pt x="9901" y="13623"/>
                  </a:cubicBezTo>
                  <a:lnTo>
                    <a:pt x="9922" y="13671"/>
                  </a:lnTo>
                  <a:cubicBezTo>
                    <a:pt x="10006" y="13646"/>
                    <a:pt x="10089" y="13627"/>
                    <a:pt x="10175" y="13613"/>
                  </a:cubicBezTo>
                  <a:lnTo>
                    <a:pt x="10175" y="13613"/>
                  </a:lnTo>
                  <a:cubicBezTo>
                    <a:pt x="10126" y="13650"/>
                    <a:pt x="10027" y="13669"/>
                    <a:pt x="9964" y="13690"/>
                  </a:cubicBezTo>
                  <a:cubicBezTo>
                    <a:pt x="10013" y="13690"/>
                    <a:pt x="10124" y="13685"/>
                    <a:pt x="10150" y="13662"/>
                  </a:cubicBezTo>
                  <a:lnTo>
                    <a:pt x="10150" y="13662"/>
                  </a:lnTo>
                  <a:cubicBezTo>
                    <a:pt x="10135" y="13666"/>
                    <a:pt x="10116" y="13673"/>
                    <a:pt x="10100" y="13673"/>
                  </a:cubicBezTo>
                  <a:cubicBezTo>
                    <a:pt x="10095" y="13673"/>
                    <a:pt x="10091" y="13673"/>
                    <a:pt x="10087" y="13671"/>
                  </a:cubicBezTo>
                  <a:cubicBezTo>
                    <a:pt x="10150" y="13633"/>
                    <a:pt x="10221" y="13613"/>
                    <a:pt x="10292" y="13613"/>
                  </a:cubicBezTo>
                  <a:cubicBezTo>
                    <a:pt x="10300" y="13613"/>
                    <a:pt x="10307" y="13613"/>
                    <a:pt x="10314" y="13613"/>
                  </a:cubicBezTo>
                  <a:cubicBezTo>
                    <a:pt x="10298" y="13708"/>
                    <a:pt x="10558" y="13636"/>
                    <a:pt x="10625" y="13711"/>
                  </a:cubicBezTo>
                  <a:cubicBezTo>
                    <a:pt x="10668" y="13702"/>
                    <a:pt x="10710" y="13698"/>
                    <a:pt x="10753" y="13698"/>
                  </a:cubicBezTo>
                  <a:cubicBezTo>
                    <a:pt x="10870" y="13698"/>
                    <a:pt x="10988" y="13723"/>
                    <a:pt x="11121" y="13723"/>
                  </a:cubicBezTo>
                  <a:cubicBezTo>
                    <a:pt x="11129" y="13723"/>
                    <a:pt x="11138" y="13722"/>
                    <a:pt x="11146" y="13722"/>
                  </a:cubicBezTo>
                  <a:cubicBezTo>
                    <a:pt x="11077" y="13646"/>
                    <a:pt x="11202" y="13720"/>
                    <a:pt x="11190" y="13643"/>
                  </a:cubicBezTo>
                  <a:cubicBezTo>
                    <a:pt x="11212" y="13640"/>
                    <a:pt x="11228" y="13638"/>
                    <a:pt x="11239" y="13638"/>
                  </a:cubicBezTo>
                  <a:cubicBezTo>
                    <a:pt x="11249" y="13638"/>
                    <a:pt x="11254" y="13640"/>
                    <a:pt x="11255" y="13643"/>
                  </a:cubicBezTo>
                  <a:cubicBezTo>
                    <a:pt x="11255" y="13643"/>
                    <a:pt x="11255" y="13643"/>
                    <a:pt x="11255" y="13643"/>
                  </a:cubicBezTo>
                  <a:lnTo>
                    <a:pt x="11255" y="13643"/>
                  </a:lnTo>
                  <a:lnTo>
                    <a:pt x="11255" y="13643"/>
                  </a:lnTo>
                  <a:lnTo>
                    <a:pt x="11255" y="13643"/>
                  </a:lnTo>
                  <a:cubicBezTo>
                    <a:pt x="11265" y="13655"/>
                    <a:pt x="11170" y="13697"/>
                    <a:pt x="11248" y="13718"/>
                  </a:cubicBezTo>
                  <a:cubicBezTo>
                    <a:pt x="11186" y="13687"/>
                    <a:pt x="11350" y="13678"/>
                    <a:pt x="11255" y="13643"/>
                  </a:cubicBezTo>
                  <a:lnTo>
                    <a:pt x="11255" y="13643"/>
                  </a:lnTo>
                  <a:lnTo>
                    <a:pt x="11397" y="13685"/>
                  </a:lnTo>
                  <a:cubicBezTo>
                    <a:pt x="11429" y="13708"/>
                    <a:pt x="11355" y="13704"/>
                    <a:pt x="11360" y="13720"/>
                  </a:cubicBezTo>
                  <a:cubicBezTo>
                    <a:pt x="11457" y="13727"/>
                    <a:pt x="11399" y="13752"/>
                    <a:pt x="11464" y="13773"/>
                  </a:cubicBezTo>
                  <a:cubicBezTo>
                    <a:pt x="11455" y="13751"/>
                    <a:pt x="11479" y="13740"/>
                    <a:pt x="11516" y="13740"/>
                  </a:cubicBezTo>
                  <a:cubicBezTo>
                    <a:pt x="11528" y="13740"/>
                    <a:pt x="11541" y="13741"/>
                    <a:pt x="11554" y="13743"/>
                  </a:cubicBezTo>
                  <a:lnTo>
                    <a:pt x="11476" y="13708"/>
                  </a:lnTo>
                  <a:cubicBezTo>
                    <a:pt x="11498" y="13702"/>
                    <a:pt x="11516" y="13699"/>
                    <a:pt x="11532" y="13699"/>
                  </a:cubicBezTo>
                  <a:cubicBezTo>
                    <a:pt x="11594" y="13699"/>
                    <a:pt x="11611" y="13742"/>
                    <a:pt x="11673" y="13742"/>
                  </a:cubicBezTo>
                  <a:cubicBezTo>
                    <a:pt x="11690" y="13742"/>
                    <a:pt x="11709" y="13739"/>
                    <a:pt x="11733" y="13732"/>
                  </a:cubicBezTo>
                  <a:lnTo>
                    <a:pt x="11733" y="13732"/>
                  </a:lnTo>
                  <a:lnTo>
                    <a:pt x="11689" y="13757"/>
                  </a:lnTo>
                  <a:cubicBezTo>
                    <a:pt x="11761" y="13743"/>
                    <a:pt x="11951" y="13757"/>
                    <a:pt x="12020" y="13694"/>
                  </a:cubicBezTo>
                  <a:lnTo>
                    <a:pt x="12020" y="13694"/>
                  </a:lnTo>
                  <a:cubicBezTo>
                    <a:pt x="12034" y="13704"/>
                    <a:pt x="12050" y="13725"/>
                    <a:pt x="12018" y="13732"/>
                  </a:cubicBezTo>
                  <a:cubicBezTo>
                    <a:pt x="12026" y="13732"/>
                    <a:pt x="12033" y="13732"/>
                    <a:pt x="12041" y="13732"/>
                  </a:cubicBezTo>
                  <a:cubicBezTo>
                    <a:pt x="12171" y="13732"/>
                    <a:pt x="12320" y="13691"/>
                    <a:pt x="12440" y="13691"/>
                  </a:cubicBezTo>
                  <a:cubicBezTo>
                    <a:pt x="12472" y="13691"/>
                    <a:pt x="12501" y="13694"/>
                    <a:pt x="12528" y="13701"/>
                  </a:cubicBezTo>
                  <a:lnTo>
                    <a:pt x="12514" y="13720"/>
                  </a:lnTo>
                  <a:cubicBezTo>
                    <a:pt x="12539" y="13716"/>
                    <a:pt x="12559" y="13698"/>
                    <a:pt x="12584" y="13698"/>
                  </a:cubicBezTo>
                  <a:cubicBezTo>
                    <a:pt x="12592" y="13698"/>
                    <a:pt x="12600" y="13699"/>
                    <a:pt x="12609" y="13704"/>
                  </a:cubicBezTo>
                  <a:cubicBezTo>
                    <a:pt x="12607" y="13713"/>
                    <a:pt x="12598" y="13725"/>
                    <a:pt x="12611" y="13725"/>
                  </a:cubicBezTo>
                  <a:cubicBezTo>
                    <a:pt x="12625" y="13719"/>
                    <a:pt x="12676" y="13699"/>
                    <a:pt x="12716" y="13699"/>
                  </a:cubicBezTo>
                  <a:cubicBezTo>
                    <a:pt x="12724" y="13699"/>
                    <a:pt x="12730" y="13700"/>
                    <a:pt x="12737" y="13701"/>
                  </a:cubicBezTo>
                  <a:lnTo>
                    <a:pt x="12702" y="13722"/>
                  </a:lnTo>
                  <a:cubicBezTo>
                    <a:pt x="12725" y="13726"/>
                    <a:pt x="12747" y="13727"/>
                    <a:pt x="12768" y="13727"/>
                  </a:cubicBezTo>
                  <a:cubicBezTo>
                    <a:pt x="12893" y="13727"/>
                    <a:pt x="12976" y="13670"/>
                    <a:pt x="13094" y="13660"/>
                  </a:cubicBezTo>
                  <a:cubicBezTo>
                    <a:pt x="13094" y="13715"/>
                    <a:pt x="13224" y="13732"/>
                    <a:pt x="13288" y="13741"/>
                  </a:cubicBezTo>
                  <a:lnTo>
                    <a:pt x="13288" y="13750"/>
                  </a:lnTo>
                  <a:cubicBezTo>
                    <a:pt x="13297" y="13750"/>
                    <a:pt x="13305" y="13750"/>
                    <a:pt x="13313" y="13750"/>
                  </a:cubicBezTo>
                  <a:cubicBezTo>
                    <a:pt x="13492" y="13750"/>
                    <a:pt x="13623" y="13703"/>
                    <a:pt x="13794" y="13681"/>
                  </a:cubicBezTo>
                  <a:cubicBezTo>
                    <a:pt x="13903" y="13738"/>
                    <a:pt x="14169" y="13706"/>
                    <a:pt x="14346" y="13738"/>
                  </a:cubicBezTo>
                  <a:cubicBezTo>
                    <a:pt x="14318" y="13729"/>
                    <a:pt x="14350" y="13697"/>
                    <a:pt x="14383" y="13692"/>
                  </a:cubicBezTo>
                  <a:cubicBezTo>
                    <a:pt x="14387" y="13693"/>
                    <a:pt x="14392" y="13694"/>
                    <a:pt x="14397" y="13694"/>
                  </a:cubicBezTo>
                  <a:cubicBezTo>
                    <a:pt x="14423" y="13694"/>
                    <a:pt x="14455" y="13681"/>
                    <a:pt x="14474" y="13681"/>
                  </a:cubicBezTo>
                  <a:cubicBezTo>
                    <a:pt x="14487" y="13681"/>
                    <a:pt x="14494" y="13686"/>
                    <a:pt x="14492" y="13704"/>
                  </a:cubicBezTo>
                  <a:lnTo>
                    <a:pt x="14475" y="13704"/>
                  </a:lnTo>
                  <a:cubicBezTo>
                    <a:pt x="14497" y="13737"/>
                    <a:pt x="14544" y="13742"/>
                    <a:pt x="14592" y="13742"/>
                  </a:cubicBezTo>
                  <a:cubicBezTo>
                    <a:pt x="14606" y="13742"/>
                    <a:pt x="14621" y="13742"/>
                    <a:pt x="14634" y="13741"/>
                  </a:cubicBezTo>
                  <a:lnTo>
                    <a:pt x="14634" y="13741"/>
                  </a:lnTo>
                  <a:cubicBezTo>
                    <a:pt x="14577" y="13794"/>
                    <a:pt x="14523" y="13849"/>
                    <a:pt x="14471" y="13908"/>
                  </a:cubicBezTo>
                  <a:lnTo>
                    <a:pt x="14475" y="13868"/>
                  </a:lnTo>
                  <a:lnTo>
                    <a:pt x="14475" y="13868"/>
                  </a:lnTo>
                  <a:cubicBezTo>
                    <a:pt x="14415" y="13924"/>
                    <a:pt x="14473" y="14014"/>
                    <a:pt x="14422" y="14068"/>
                  </a:cubicBezTo>
                  <a:lnTo>
                    <a:pt x="14369" y="14047"/>
                  </a:lnTo>
                  <a:cubicBezTo>
                    <a:pt x="14269" y="14149"/>
                    <a:pt x="14135" y="14218"/>
                    <a:pt x="14070" y="14353"/>
                  </a:cubicBezTo>
                  <a:cubicBezTo>
                    <a:pt x="14060" y="14341"/>
                    <a:pt x="14063" y="14325"/>
                    <a:pt x="14072" y="14313"/>
                  </a:cubicBezTo>
                  <a:lnTo>
                    <a:pt x="14072" y="14313"/>
                  </a:lnTo>
                  <a:cubicBezTo>
                    <a:pt x="14025" y="14360"/>
                    <a:pt x="13876" y="14465"/>
                    <a:pt x="13926" y="14502"/>
                  </a:cubicBezTo>
                  <a:lnTo>
                    <a:pt x="13926" y="14502"/>
                  </a:lnTo>
                  <a:cubicBezTo>
                    <a:pt x="13924" y="14501"/>
                    <a:pt x="13922" y="14501"/>
                    <a:pt x="13921" y="14501"/>
                  </a:cubicBezTo>
                  <a:cubicBezTo>
                    <a:pt x="13883" y="14501"/>
                    <a:pt x="13820" y="14615"/>
                    <a:pt x="13785" y="14677"/>
                  </a:cubicBezTo>
                  <a:lnTo>
                    <a:pt x="13768" y="14643"/>
                  </a:lnTo>
                  <a:cubicBezTo>
                    <a:pt x="13754" y="14721"/>
                    <a:pt x="13761" y="14731"/>
                    <a:pt x="13708" y="14805"/>
                  </a:cubicBezTo>
                  <a:cubicBezTo>
                    <a:pt x="13704" y="14807"/>
                    <a:pt x="13700" y="14808"/>
                    <a:pt x="13697" y="14808"/>
                  </a:cubicBezTo>
                  <a:cubicBezTo>
                    <a:pt x="13686" y="14808"/>
                    <a:pt x="13681" y="14798"/>
                    <a:pt x="13694" y="14788"/>
                  </a:cubicBezTo>
                  <a:lnTo>
                    <a:pt x="13694" y="14788"/>
                  </a:lnTo>
                  <a:cubicBezTo>
                    <a:pt x="13640" y="14823"/>
                    <a:pt x="13682" y="14848"/>
                    <a:pt x="13611" y="14895"/>
                  </a:cubicBezTo>
                  <a:lnTo>
                    <a:pt x="13618" y="14856"/>
                  </a:lnTo>
                  <a:lnTo>
                    <a:pt x="13618" y="14856"/>
                  </a:lnTo>
                  <a:cubicBezTo>
                    <a:pt x="13562" y="14907"/>
                    <a:pt x="13576" y="14911"/>
                    <a:pt x="13564" y="14958"/>
                  </a:cubicBezTo>
                  <a:cubicBezTo>
                    <a:pt x="13546" y="14997"/>
                    <a:pt x="13479" y="15039"/>
                    <a:pt x="13443" y="15039"/>
                  </a:cubicBezTo>
                  <a:cubicBezTo>
                    <a:pt x="13438" y="15039"/>
                    <a:pt x="13433" y="15038"/>
                    <a:pt x="13430" y="15037"/>
                  </a:cubicBezTo>
                  <a:lnTo>
                    <a:pt x="13430" y="15037"/>
                  </a:lnTo>
                  <a:cubicBezTo>
                    <a:pt x="13437" y="15074"/>
                    <a:pt x="13421" y="15109"/>
                    <a:pt x="13390" y="15129"/>
                  </a:cubicBezTo>
                  <a:cubicBezTo>
                    <a:pt x="13377" y="15125"/>
                    <a:pt x="13383" y="15109"/>
                    <a:pt x="13386" y="15099"/>
                  </a:cubicBezTo>
                  <a:lnTo>
                    <a:pt x="13386" y="15099"/>
                  </a:lnTo>
                  <a:cubicBezTo>
                    <a:pt x="13281" y="15171"/>
                    <a:pt x="13286" y="15259"/>
                    <a:pt x="13200" y="15294"/>
                  </a:cubicBezTo>
                  <a:cubicBezTo>
                    <a:pt x="13195" y="15291"/>
                    <a:pt x="13189" y="15288"/>
                    <a:pt x="13183" y="15288"/>
                  </a:cubicBezTo>
                  <a:cubicBezTo>
                    <a:pt x="13181" y="15288"/>
                    <a:pt x="13179" y="15289"/>
                    <a:pt x="13177" y="15289"/>
                  </a:cubicBezTo>
                  <a:cubicBezTo>
                    <a:pt x="13214" y="15250"/>
                    <a:pt x="13256" y="15211"/>
                    <a:pt x="13300" y="15173"/>
                  </a:cubicBezTo>
                  <a:cubicBezTo>
                    <a:pt x="13295" y="15169"/>
                    <a:pt x="13289" y="15168"/>
                    <a:pt x="13282" y="15168"/>
                  </a:cubicBezTo>
                  <a:cubicBezTo>
                    <a:pt x="13272" y="15168"/>
                    <a:pt x="13260" y="15171"/>
                    <a:pt x="13249" y="15171"/>
                  </a:cubicBezTo>
                  <a:cubicBezTo>
                    <a:pt x="13234" y="15171"/>
                    <a:pt x="13224" y="15164"/>
                    <a:pt x="13230" y="15127"/>
                  </a:cubicBezTo>
                  <a:lnTo>
                    <a:pt x="13230" y="15127"/>
                  </a:lnTo>
                  <a:cubicBezTo>
                    <a:pt x="13203" y="15190"/>
                    <a:pt x="13163" y="15303"/>
                    <a:pt x="13098" y="15347"/>
                  </a:cubicBezTo>
                  <a:cubicBezTo>
                    <a:pt x="13096" y="15348"/>
                    <a:pt x="13093" y="15349"/>
                    <a:pt x="13090" y="15349"/>
                  </a:cubicBezTo>
                  <a:cubicBezTo>
                    <a:pt x="13087" y="15349"/>
                    <a:pt x="13084" y="15348"/>
                    <a:pt x="13082" y="15347"/>
                  </a:cubicBezTo>
                  <a:lnTo>
                    <a:pt x="13087" y="15340"/>
                  </a:lnTo>
                  <a:lnTo>
                    <a:pt x="13087" y="15340"/>
                  </a:lnTo>
                  <a:cubicBezTo>
                    <a:pt x="13073" y="15350"/>
                    <a:pt x="13061" y="15364"/>
                    <a:pt x="13057" y="15377"/>
                  </a:cubicBezTo>
                  <a:cubicBezTo>
                    <a:pt x="13036" y="15389"/>
                    <a:pt x="13020" y="15403"/>
                    <a:pt x="13003" y="15417"/>
                  </a:cubicBezTo>
                  <a:cubicBezTo>
                    <a:pt x="13001" y="15416"/>
                    <a:pt x="12999" y="15415"/>
                    <a:pt x="12997" y="15415"/>
                  </a:cubicBezTo>
                  <a:cubicBezTo>
                    <a:pt x="12970" y="15415"/>
                    <a:pt x="12927" y="15472"/>
                    <a:pt x="12901" y="15498"/>
                  </a:cubicBezTo>
                  <a:cubicBezTo>
                    <a:pt x="12923" y="15517"/>
                    <a:pt x="12899" y="15543"/>
                    <a:pt x="12922" y="15543"/>
                  </a:cubicBezTo>
                  <a:cubicBezTo>
                    <a:pt x="12927" y="15543"/>
                    <a:pt x="12934" y="15542"/>
                    <a:pt x="12943" y="15540"/>
                  </a:cubicBezTo>
                  <a:cubicBezTo>
                    <a:pt x="12937" y="15540"/>
                    <a:pt x="12942" y="15534"/>
                    <a:pt x="12952" y="15521"/>
                  </a:cubicBezTo>
                  <a:lnTo>
                    <a:pt x="12952" y="15521"/>
                  </a:lnTo>
                  <a:cubicBezTo>
                    <a:pt x="12952" y="15521"/>
                    <a:pt x="12952" y="15521"/>
                    <a:pt x="12952" y="15521"/>
                  </a:cubicBezTo>
                  <a:cubicBezTo>
                    <a:pt x="12955" y="15517"/>
                    <a:pt x="12957" y="15514"/>
                    <a:pt x="12959" y="15512"/>
                  </a:cubicBezTo>
                  <a:lnTo>
                    <a:pt x="12968" y="15501"/>
                  </a:lnTo>
                  <a:lnTo>
                    <a:pt x="12968" y="15501"/>
                  </a:lnTo>
                  <a:cubicBezTo>
                    <a:pt x="12967" y="15504"/>
                    <a:pt x="12965" y="15507"/>
                    <a:pt x="12962" y="15510"/>
                  </a:cubicBezTo>
                  <a:cubicBezTo>
                    <a:pt x="12958" y="15514"/>
                    <a:pt x="12955" y="15518"/>
                    <a:pt x="12952" y="15521"/>
                  </a:cubicBezTo>
                  <a:lnTo>
                    <a:pt x="12952" y="15521"/>
                  </a:lnTo>
                  <a:cubicBezTo>
                    <a:pt x="12959" y="15519"/>
                    <a:pt x="12964" y="15517"/>
                    <a:pt x="12969" y="15514"/>
                  </a:cubicBezTo>
                  <a:lnTo>
                    <a:pt x="12969" y="15500"/>
                  </a:lnTo>
                  <a:lnTo>
                    <a:pt x="12968" y="15501"/>
                  </a:lnTo>
                  <a:lnTo>
                    <a:pt x="12968" y="15501"/>
                  </a:lnTo>
                  <a:cubicBezTo>
                    <a:pt x="12969" y="15499"/>
                    <a:pt x="12970" y="15497"/>
                    <a:pt x="12971" y="15496"/>
                  </a:cubicBezTo>
                  <a:lnTo>
                    <a:pt x="12971" y="15500"/>
                  </a:lnTo>
                  <a:cubicBezTo>
                    <a:pt x="12989" y="15482"/>
                    <a:pt x="13013" y="15459"/>
                    <a:pt x="13038" y="15428"/>
                  </a:cubicBezTo>
                  <a:lnTo>
                    <a:pt x="13038" y="15428"/>
                  </a:lnTo>
                  <a:cubicBezTo>
                    <a:pt x="13033" y="15468"/>
                    <a:pt x="13008" y="15500"/>
                    <a:pt x="12973" y="15517"/>
                  </a:cubicBezTo>
                  <a:cubicBezTo>
                    <a:pt x="12973" y="15542"/>
                    <a:pt x="12975" y="15568"/>
                    <a:pt x="12973" y="15595"/>
                  </a:cubicBezTo>
                  <a:cubicBezTo>
                    <a:pt x="12908" y="15597"/>
                    <a:pt x="12826" y="15643"/>
                    <a:pt x="12787" y="15643"/>
                  </a:cubicBezTo>
                  <a:cubicBezTo>
                    <a:pt x="12783" y="15643"/>
                    <a:pt x="12779" y="15643"/>
                    <a:pt x="12776" y="15642"/>
                  </a:cubicBezTo>
                  <a:cubicBezTo>
                    <a:pt x="12707" y="15741"/>
                    <a:pt x="12586" y="15853"/>
                    <a:pt x="12579" y="15952"/>
                  </a:cubicBezTo>
                  <a:cubicBezTo>
                    <a:pt x="12569" y="15968"/>
                    <a:pt x="12558" y="15972"/>
                    <a:pt x="12548" y="15972"/>
                  </a:cubicBezTo>
                  <a:cubicBezTo>
                    <a:pt x="12538" y="15972"/>
                    <a:pt x="12529" y="15969"/>
                    <a:pt x="12521" y="15969"/>
                  </a:cubicBezTo>
                  <a:cubicBezTo>
                    <a:pt x="12530" y="15950"/>
                    <a:pt x="12549" y="15934"/>
                    <a:pt x="12549" y="15920"/>
                  </a:cubicBezTo>
                  <a:lnTo>
                    <a:pt x="12549" y="15920"/>
                  </a:lnTo>
                  <a:cubicBezTo>
                    <a:pt x="12512" y="15980"/>
                    <a:pt x="12410" y="16068"/>
                    <a:pt x="12431" y="16112"/>
                  </a:cubicBezTo>
                  <a:cubicBezTo>
                    <a:pt x="12417" y="16121"/>
                    <a:pt x="12408" y="16124"/>
                    <a:pt x="12403" y="16124"/>
                  </a:cubicBezTo>
                  <a:cubicBezTo>
                    <a:pt x="12389" y="16124"/>
                    <a:pt x="12399" y="16101"/>
                    <a:pt x="12394" y="16101"/>
                  </a:cubicBezTo>
                  <a:lnTo>
                    <a:pt x="12394" y="16101"/>
                  </a:lnTo>
                  <a:cubicBezTo>
                    <a:pt x="12390" y="16101"/>
                    <a:pt x="12381" y="16110"/>
                    <a:pt x="12356" y="16138"/>
                  </a:cubicBezTo>
                  <a:lnTo>
                    <a:pt x="12356" y="16117"/>
                  </a:lnTo>
                  <a:cubicBezTo>
                    <a:pt x="12145" y="16227"/>
                    <a:pt x="12172" y="16456"/>
                    <a:pt x="11944" y="16575"/>
                  </a:cubicBezTo>
                  <a:lnTo>
                    <a:pt x="11944" y="16575"/>
                  </a:lnTo>
                  <a:cubicBezTo>
                    <a:pt x="11946" y="16574"/>
                    <a:pt x="11948" y="16574"/>
                    <a:pt x="11949" y="16574"/>
                  </a:cubicBezTo>
                  <a:cubicBezTo>
                    <a:pt x="11952" y="16574"/>
                    <a:pt x="11954" y="16575"/>
                    <a:pt x="11955" y="16576"/>
                  </a:cubicBezTo>
                  <a:cubicBezTo>
                    <a:pt x="11719" y="16754"/>
                    <a:pt x="11554" y="17033"/>
                    <a:pt x="11302" y="17193"/>
                  </a:cubicBezTo>
                  <a:cubicBezTo>
                    <a:pt x="11234" y="17244"/>
                    <a:pt x="11248" y="17269"/>
                    <a:pt x="11230" y="17320"/>
                  </a:cubicBezTo>
                  <a:lnTo>
                    <a:pt x="11190" y="17306"/>
                  </a:lnTo>
                  <a:lnTo>
                    <a:pt x="11160" y="17399"/>
                  </a:lnTo>
                  <a:cubicBezTo>
                    <a:pt x="11098" y="17508"/>
                    <a:pt x="10947" y="17485"/>
                    <a:pt x="10880" y="17638"/>
                  </a:cubicBezTo>
                  <a:lnTo>
                    <a:pt x="10912" y="17640"/>
                  </a:lnTo>
                  <a:cubicBezTo>
                    <a:pt x="10873" y="17673"/>
                    <a:pt x="10815" y="17754"/>
                    <a:pt x="10792" y="17754"/>
                  </a:cubicBezTo>
                  <a:cubicBezTo>
                    <a:pt x="10789" y="17754"/>
                    <a:pt x="10786" y="17752"/>
                    <a:pt x="10785" y="17749"/>
                  </a:cubicBezTo>
                  <a:lnTo>
                    <a:pt x="10785" y="17749"/>
                  </a:lnTo>
                  <a:cubicBezTo>
                    <a:pt x="10782" y="17756"/>
                    <a:pt x="10789" y="17781"/>
                    <a:pt x="10764" y="17786"/>
                  </a:cubicBezTo>
                  <a:lnTo>
                    <a:pt x="10750" y="17774"/>
                  </a:lnTo>
                  <a:lnTo>
                    <a:pt x="10678" y="17895"/>
                  </a:lnTo>
                  <a:cubicBezTo>
                    <a:pt x="10660" y="17909"/>
                    <a:pt x="10647" y="17914"/>
                    <a:pt x="10637" y="17914"/>
                  </a:cubicBezTo>
                  <a:cubicBezTo>
                    <a:pt x="10617" y="17914"/>
                    <a:pt x="10611" y="17891"/>
                    <a:pt x="10590" y="17891"/>
                  </a:cubicBezTo>
                  <a:cubicBezTo>
                    <a:pt x="10576" y="17891"/>
                    <a:pt x="10556" y="17901"/>
                    <a:pt x="10520" y="17934"/>
                  </a:cubicBezTo>
                  <a:cubicBezTo>
                    <a:pt x="10487" y="17979"/>
                    <a:pt x="10449" y="18085"/>
                    <a:pt x="10470" y="18085"/>
                  </a:cubicBezTo>
                  <a:cubicBezTo>
                    <a:pt x="10470" y="18085"/>
                    <a:pt x="10471" y="18085"/>
                    <a:pt x="10472" y="18085"/>
                  </a:cubicBezTo>
                  <a:cubicBezTo>
                    <a:pt x="10484" y="18073"/>
                    <a:pt x="10507" y="18060"/>
                    <a:pt x="10524" y="18060"/>
                  </a:cubicBezTo>
                  <a:cubicBezTo>
                    <a:pt x="10529" y="18060"/>
                    <a:pt x="10533" y="18062"/>
                    <a:pt x="10537" y="18064"/>
                  </a:cubicBezTo>
                  <a:lnTo>
                    <a:pt x="10509" y="18108"/>
                  </a:lnTo>
                  <a:cubicBezTo>
                    <a:pt x="10534" y="18143"/>
                    <a:pt x="10548" y="18189"/>
                    <a:pt x="10598" y="18189"/>
                  </a:cubicBezTo>
                  <a:cubicBezTo>
                    <a:pt x="10617" y="18189"/>
                    <a:pt x="10642" y="18182"/>
                    <a:pt x="10676" y="18164"/>
                  </a:cubicBezTo>
                  <a:lnTo>
                    <a:pt x="10715" y="18076"/>
                  </a:lnTo>
                  <a:lnTo>
                    <a:pt x="10755" y="18076"/>
                  </a:lnTo>
                  <a:lnTo>
                    <a:pt x="10704" y="18132"/>
                  </a:lnTo>
                  <a:cubicBezTo>
                    <a:pt x="10752" y="18120"/>
                    <a:pt x="10755" y="18083"/>
                    <a:pt x="10764" y="18050"/>
                  </a:cubicBezTo>
                  <a:cubicBezTo>
                    <a:pt x="10771" y="18052"/>
                    <a:pt x="10778" y="18053"/>
                    <a:pt x="10785" y="18053"/>
                  </a:cubicBezTo>
                  <a:cubicBezTo>
                    <a:pt x="10795" y="18053"/>
                    <a:pt x="10805" y="18051"/>
                    <a:pt x="10815" y="18046"/>
                  </a:cubicBezTo>
                  <a:lnTo>
                    <a:pt x="10836" y="17944"/>
                  </a:lnTo>
                  <a:cubicBezTo>
                    <a:pt x="10853" y="17951"/>
                    <a:pt x="10847" y="17982"/>
                    <a:pt x="10865" y="17982"/>
                  </a:cubicBezTo>
                  <a:cubicBezTo>
                    <a:pt x="10871" y="17982"/>
                    <a:pt x="10879" y="17979"/>
                    <a:pt x="10891" y="17972"/>
                  </a:cubicBezTo>
                  <a:cubicBezTo>
                    <a:pt x="10901" y="17923"/>
                    <a:pt x="10826" y="17962"/>
                    <a:pt x="10861" y="17902"/>
                  </a:cubicBezTo>
                  <a:cubicBezTo>
                    <a:pt x="10912" y="17890"/>
                    <a:pt x="10917" y="17914"/>
                    <a:pt x="10938" y="17863"/>
                  </a:cubicBezTo>
                  <a:cubicBezTo>
                    <a:pt x="10952" y="17867"/>
                    <a:pt x="10952" y="17879"/>
                    <a:pt x="10946" y="17894"/>
                  </a:cubicBezTo>
                  <a:lnTo>
                    <a:pt x="10946" y="17894"/>
                  </a:lnTo>
                  <a:cubicBezTo>
                    <a:pt x="10968" y="17851"/>
                    <a:pt x="11021" y="17809"/>
                    <a:pt x="11017" y="17772"/>
                  </a:cubicBezTo>
                  <a:cubicBezTo>
                    <a:pt x="11061" y="17766"/>
                    <a:pt x="11100" y="17692"/>
                    <a:pt x="11134" y="17692"/>
                  </a:cubicBezTo>
                  <a:cubicBezTo>
                    <a:pt x="11140" y="17692"/>
                    <a:pt x="11147" y="17695"/>
                    <a:pt x="11153" y="17703"/>
                  </a:cubicBezTo>
                  <a:cubicBezTo>
                    <a:pt x="11160" y="17659"/>
                    <a:pt x="11179" y="17619"/>
                    <a:pt x="11207" y="17584"/>
                  </a:cubicBezTo>
                  <a:lnTo>
                    <a:pt x="11207" y="17584"/>
                  </a:lnTo>
                  <a:cubicBezTo>
                    <a:pt x="11205" y="17604"/>
                    <a:pt x="11209" y="17612"/>
                    <a:pt x="11216" y="17612"/>
                  </a:cubicBezTo>
                  <a:cubicBezTo>
                    <a:pt x="11239" y="17612"/>
                    <a:pt x="11299" y="17528"/>
                    <a:pt x="11334" y="17528"/>
                  </a:cubicBezTo>
                  <a:cubicBezTo>
                    <a:pt x="11342" y="17528"/>
                    <a:pt x="11348" y="17532"/>
                    <a:pt x="11353" y="17540"/>
                  </a:cubicBezTo>
                  <a:cubicBezTo>
                    <a:pt x="11350" y="17459"/>
                    <a:pt x="11478" y="17380"/>
                    <a:pt x="11524" y="17285"/>
                  </a:cubicBezTo>
                  <a:lnTo>
                    <a:pt x="11524" y="17285"/>
                  </a:lnTo>
                  <a:cubicBezTo>
                    <a:pt x="11522" y="17293"/>
                    <a:pt x="11522" y="17303"/>
                    <a:pt x="11517" y="17309"/>
                  </a:cubicBezTo>
                  <a:lnTo>
                    <a:pt x="11517" y="17309"/>
                  </a:lnTo>
                  <a:cubicBezTo>
                    <a:pt x="11558" y="17276"/>
                    <a:pt x="11581" y="17278"/>
                    <a:pt x="11615" y="17260"/>
                  </a:cubicBezTo>
                  <a:cubicBezTo>
                    <a:pt x="11585" y="17220"/>
                    <a:pt x="11638" y="17151"/>
                    <a:pt x="11649" y="17098"/>
                  </a:cubicBezTo>
                  <a:cubicBezTo>
                    <a:pt x="11656" y="17096"/>
                    <a:pt x="11662" y="17096"/>
                    <a:pt x="11667" y="17096"/>
                  </a:cubicBezTo>
                  <a:cubicBezTo>
                    <a:pt x="11717" y="17096"/>
                    <a:pt x="11663" y="17169"/>
                    <a:pt x="11707" y="17183"/>
                  </a:cubicBezTo>
                  <a:cubicBezTo>
                    <a:pt x="11675" y="17158"/>
                    <a:pt x="11763" y="17072"/>
                    <a:pt x="11721" y="17065"/>
                  </a:cubicBezTo>
                  <a:cubicBezTo>
                    <a:pt x="11759" y="17054"/>
                    <a:pt x="11765" y="17048"/>
                    <a:pt x="11779" y="17048"/>
                  </a:cubicBezTo>
                  <a:cubicBezTo>
                    <a:pt x="11786" y="17048"/>
                    <a:pt x="11795" y="17050"/>
                    <a:pt x="11812" y="17054"/>
                  </a:cubicBezTo>
                  <a:cubicBezTo>
                    <a:pt x="11775" y="17003"/>
                    <a:pt x="11837" y="17012"/>
                    <a:pt x="11842" y="16954"/>
                  </a:cubicBezTo>
                  <a:cubicBezTo>
                    <a:pt x="11862" y="16945"/>
                    <a:pt x="11875" y="16943"/>
                    <a:pt x="11884" y="16943"/>
                  </a:cubicBezTo>
                  <a:cubicBezTo>
                    <a:pt x="11895" y="16943"/>
                    <a:pt x="11901" y="16946"/>
                    <a:pt x="11906" y="16946"/>
                  </a:cubicBezTo>
                  <a:cubicBezTo>
                    <a:pt x="11915" y="16946"/>
                    <a:pt x="11922" y="16939"/>
                    <a:pt x="11942" y="16907"/>
                  </a:cubicBezTo>
                  <a:lnTo>
                    <a:pt x="11942" y="16910"/>
                  </a:lnTo>
                  <a:cubicBezTo>
                    <a:pt x="11946" y="16908"/>
                    <a:pt x="11949" y="16907"/>
                    <a:pt x="11952" y="16907"/>
                  </a:cubicBezTo>
                  <a:cubicBezTo>
                    <a:pt x="11974" y="16907"/>
                    <a:pt x="11946" y="16964"/>
                    <a:pt x="11944" y="16968"/>
                  </a:cubicBezTo>
                  <a:cubicBezTo>
                    <a:pt x="12004" y="16910"/>
                    <a:pt x="11939" y="16910"/>
                    <a:pt x="11932" y="16877"/>
                  </a:cubicBezTo>
                  <a:cubicBezTo>
                    <a:pt x="11955" y="16848"/>
                    <a:pt x="11969" y="16838"/>
                    <a:pt x="11980" y="16838"/>
                  </a:cubicBezTo>
                  <a:cubicBezTo>
                    <a:pt x="11996" y="16838"/>
                    <a:pt x="12004" y="16862"/>
                    <a:pt x="12026" y="16862"/>
                  </a:cubicBezTo>
                  <a:cubicBezTo>
                    <a:pt x="12028" y="16862"/>
                    <a:pt x="12030" y="16861"/>
                    <a:pt x="12032" y="16861"/>
                  </a:cubicBezTo>
                  <a:cubicBezTo>
                    <a:pt x="12067" y="16808"/>
                    <a:pt x="12071" y="16743"/>
                    <a:pt x="12104" y="16710"/>
                  </a:cubicBezTo>
                  <a:cubicBezTo>
                    <a:pt x="12113" y="16715"/>
                    <a:pt x="12120" y="16710"/>
                    <a:pt x="12120" y="16724"/>
                  </a:cubicBezTo>
                  <a:cubicBezTo>
                    <a:pt x="12141" y="16650"/>
                    <a:pt x="12259" y="16583"/>
                    <a:pt x="12280" y="16495"/>
                  </a:cubicBezTo>
                  <a:lnTo>
                    <a:pt x="12296" y="16495"/>
                  </a:lnTo>
                  <a:cubicBezTo>
                    <a:pt x="12275" y="16490"/>
                    <a:pt x="12254" y="16476"/>
                    <a:pt x="12243" y="16458"/>
                  </a:cubicBezTo>
                  <a:cubicBezTo>
                    <a:pt x="12266" y="16435"/>
                    <a:pt x="12270" y="16398"/>
                    <a:pt x="12295" y="16398"/>
                  </a:cubicBezTo>
                  <a:cubicBezTo>
                    <a:pt x="12297" y="16398"/>
                    <a:pt x="12300" y="16399"/>
                    <a:pt x="12303" y="16400"/>
                  </a:cubicBezTo>
                  <a:cubicBezTo>
                    <a:pt x="12285" y="16416"/>
                    <a:pt x="12292" y="16428"/>
                    <a:pt x="12292" y="16442"/>
                  </a:cubicBezTo>
                  <a:lnTo>
                    <a:pt x="12310" y="16404"/>
                  </a:lnTo>
                  <a:lnTo>
                    <a:pt x="12310" y="16404"/>
                  </a:lnTo>
                  <a:cubicBezTo>
                    <a:pt x="12366" y="16409"/>
                    <a:pt x="12282" y="16453"/>
                    <a:pt x="12305" y="16474"/>
                  </a:cubicBezTo>
                  <a:cubicBezTo>
                    <a:pt x="12352" y="16411"/>
                    <a:pt x="12389" y="16321"/>
                    <a:pt x="12438" y="16289"/>
                  </a:cubicBezTo>
                  <a:lnTo>
                    <a:pt x="12438" y="16289"/>
                  </a:lnTo>
                  <a:cubicBezTo>
                    <a:pt x="12472" y="16307"/>
                    <a:pt x="12383" y="16373"/>
                    <a:pt x="12410" y="16373"/>
                  </a:cubicBezTo>
                  <a:cubicBezTo>
                    <a:pt x="12415" y="16373"/>
                    <a:pt x="12422" y="16371"/>
                    <a:pt x="12433" y="16367"/>
                  </a:cubicBezTo>
                  <a:lnTo>
                    <a:pt x="12433" y="16367"/>
                  </a:lnTo>
                  <a:lnTo>
                    <a:pt x="12356" y="16421"/>
                  </a:lnTo>
                  <a:cubicBezTo>
                    <a:pt x="12359" y="16421"/>
                    <a:pt x="12362" y="16421"/>
                    <a:pt x="12365" y="16421"/>
                  </a:cubicBezTo>
                  <a:cubicBezTo>
                    <a:pt x="12446" y="16421"/>
                    <a:pt x="12318" y="16456"/>
                    <a:pt x="12412" y="16462"/>
                  </a:cubicBezTo>
                  <a:cubicBezTo>
                    <a:pt x="12505" y="16384"/>
                    <a:pt x="12491" y="16351"/>
                    <a:pt x="12586" y="16275"/>
                  </a:cubicBezTo>
                  <a:cubicBezTo>
                    <a:pt x="12588" y="16238"/>
                    <a:pt x="12554" y="16256"/>
                    <a:pt x="12556" y="16219"/>
                  </a:cubicBezTo>
                  <a:cubicBezTo>
                    <a:pt x="12646" y="16068"/>
                    <a:pt x="12727" y="16200"/>
                    <a:pt x="12776" y="16071"/>
                  </a:cubicBezTo>
                  <a:cubicBezTo>
                    <a:pt x="12781" y="16027"/>
                    <a:pt x="12751" y="15980"/>
                    <a:pt x="12834" y="15936"/>
                  </a:cubicBezTo>
                  <a:lnTo>
                    <a:pt x="12846" y="15992"/>
                  </a:lnTo>
                  <a:cubicBezTo>
                    <a:pt x="12931" y="15913"/>
                    <a:pt x="12843" y="15897"/>
                    <a:pt x="12955" y="15832"/>
                  </a:cubicBezTo>
                  <a:lnTo>
                    <a:pt x="12955" y="15832"/>
                  </a:lnTo>
                  <a:cubicBezTo>
                    <a:pt x="12952" y="15860"/>
                    <a:pt x="12908" y="15902"/>
                    <a:pt x="12915" y="15902"/>
                  </a:cubicBezTo>
                  <a:cubicBezTo>
                    <a:pt x="12916" y="15902"/>
                    <a:pt x="12916" y="15902"/>
                    <a:pt x="12918" y="15901"/>
                  </a:cubicBezTo>
                  <a:cubicBezTo>
                    <a:pt x="12999" y="15871"/>
                    <a:pt x="12936" y="15841"/>
                    <a:pt x="12980" y="15797"/>
                  </a:cubicBezTo>
                  <a:lnTo>
                    <a:pt x="12980" y="15797"/>
                  </a:lnTo>
                  <a:lnTo>
                    <a:pt x="13020" y="15820"/>
                  </a:lnTo>
                  <a:cubicBezTo>
                    <a:pt x="13103" y="15725"/>
                    <a:pt x="13177" y="15607"/>
                    <a:pt x="13268" y="15505"/>
                  </a:cubicBezTo>
                  <a:cubicBezTo>
                    <a:pt x="13271" y="15516"/>
                    <a:pt x="13268" y="15534"/>
                    <a:pt x="13282" y="15534"/>
                  </a:cubicBezTo>
                  <a:cubicBezTo>
                    <a:pt x="13286" y="15534"/>
                    <a:pt x="13291" y="15533"/>
                    <a:pt x="13298" y="15530"/>
                  </a:cubicBezTo>
                  <a:cubicBezTo>
                    <a:pt x="13404" y="15394"/>
                    <a:pt x="13562" y="15271"/>
                    <a:pt x="13699" y="15171"/>
                  </a:cubicBezTo>
                  <a:lnTo>
                    <a:pt x="13717" y="15099"/>
                  </a:lnTo>
                  <a:cubicBezTo>
                    <a:pt x="13722" y="15096"/>
                    <a:pt x="13728" y="15094"/>
                    <a:pt x="13733" y="15094"/>
                  </a:cubicBezTo>
                  <a:cubicBezTo>
                    <a:pt x="13741" y="15094"/>
                    <a:pt x="13747" y="15099"/>
                    <a:pt x="13743" y="15109"/>
                  </a:cubicBezTo>
                  <a:cubicBezTo>
                    <a:pt x="13798" y="15071"/>
                    <a:pt x="13729" y="15090"/>
                    <a:pt x="13740" y="15055"/>
                  </a:cubicBezTo>
                  <a:cubicBezTo>
                    <a:pt x="13752" y="15043"/>
                    <a:pt x="13763" y="15038"/>
                    <a:pt x="13771" y="15038"/>
                  </a:cubicBezTo>
                  <a:cubicBezTo>
                    <a:pt x="13782" y="15038"/>
                    <a:pt x="13787" y="15047"/>
                    <a:pt x="13782" y="15060"/>
                  </a:cubicBezTo>
                  <a:cubicBezTo>
                    <a:pt x="13840" y="14958"/>
                    <a:pt x="13965" y="14779"/>
                    <a:pt x="14079" y="14721"/>
                  </a:cubicBezTo>
                  <a:lnTo>
                    <a:pt x="14079" y="14721"/>
                  </a:lnTo>
                  <a:lnTo>
                    <a:pt x="14070" y="14747"/>
                  </a:lnTo>
                  <a:cubicBezTo>
                    <a:pt x="14148" y="14691"/>
                    <a:pt x="14091" y="14617"/>
                    <a:pt x="14179" y="14580"/>
                  </a:cubicBezTo>
                  <a:lnTo>
                    <a:pt x="14179" y="14580"/>
                  </a:lnTo>
                  <a:lnTo>
                    <a:pt x="14172" y="14596"/>
                  </a:lnTo>
                  <a:cubicBezTo>
                    <a:pt x="14327" y="14462"/>
                    <a:pt x="14464" y="14279"/>
                    <a:pt x="14614" y="14207"/>
                  </a:cubicBezTo>
                  <a:cubicBezTo>
                    <a:pt x="14596" y="14146"/>
                    <a:pt x="14772" y="14079"/>
                    <a:pt x="14730" y="14017"/>
                  </a:cubicBezTo>
                  <a:cubicBezTo>
                    <a:pt x="14837" y="13959"/>
                    <a:pt x="14823" y="13993"/>
                    <a:pt x="14958" y="13894"/>
                  </a:cubicBezTo>
                  <a:cubicBezTo>
                    <a:pt x="14990" y="13864"/>
                    <a:pt x="14971" y="13815"/>
                    <a:pt x="15004" y="13769"/>
                  </a:cubicBezTo>
                  <a:lnTo>
                    <a:pt x="15032" y="13794"/>
                  </a:lnTo>
                  <a:lnTo>
                    <a:pt x="15034" y="13787"/>
                  </a:lnTo>
                  <a:lnTo>
                    <a:pt x="15036" y="13789"/>
                  </a:lnTo>
                  <a:lnTo>
                    <a:pt x="15057" y="13715"/>
                  </a:lnTo>
                  <a:lnTo>
                    <a:pt x="15118" y="13720"/>
                  </a:lnTo>
                  <a:lnTo>
                    <a:pt x="15141" y="13685"/>
                  </a:lnTo>
                  <a:lnTo>
                    <a:pt x="15147" y="13676"/>
                  </a:lnTo>
                  <a:lnTo>
                    <a:pt x="15138" y="13681"/>
                  </a:lnTo>
                  <a:cubicBezTo>
                    <a:pt x="15128" y="13686"/>
                    <a:pt x="15117" y="13690"/>
                    <a:pt x="15109" y="13690"/>
                  </a:cubicBezTo>
                  <a:cubicBezTo>
                    <a:pt x="15104" y="13690"/>
                    <a:pt x="15099" y="13689"/>
                    <a:pt x="15097" y="13685"/>
                  </a:cubicBezTo>
                  <a:cubicBezTo>
                    <a:pt x="15104" y="13676"/>
                    <a:pt x="15111" y="13669"/>
                    <a:pt x="15118" y="13660"/>
                  </a:cubicBezTo>
                  <a:lnTo>
                    <a:pt x="15265" y="13499"/>
                  </a:lnTo>
                  <a:lnTo>
                    <a:pt x="15266" y="13499"/>
                  </a:lnTo>
                  <a:lnTo>
                    <a:pt x="15266" y="13498"/>
                  </a:lnTo>
                  <a:lnTo>
                    <a:pt x="15308" y="13453"/>
                  </a:lnTo>
                  <a:lnTo>
                    <a:pt x="15296" y="13454"/>
                  </a:lnTo>
                  <a:lnTo>
                    <a:pt x="15296" y="13454"/>
                  </a:lnTo>
                  <a:lnTo>
                    <a:pt x="15354" y="13368"/>
                  </a:lnTo>
                  <a:close/>
                  <a:moveTo>
                    <a:pt x="12667" y="18185"/>
                  </a:moveTo>
                  <a:cubicBezTo>
                    <a:pt x="12665" y="18192"/>
                    <a:pt x="12665" y="18199"/>
                    <a:pt x="12667" y="18206"/>
                  </a:cubicBezTo>
                  <a:lnTo>
                    <a:pt x="12667" y="18185"/>
                  </a:lnTo>
                  <a:close/>
                  <a:moveTo>
                    <a:pt x="12909" y="18208"/>
                  </a:moveTo>
                  <a:cubicBezTo>
                    <a:pt x="12905" y="18208"/>
                    <a:pt x="12887" y="18221"/>
                    <a:pt x="12853" y="18247"/>
                  </a:cubicBezTo>
                  <a:lnTo>
                    <a:pt x="12850" y="18247"/>
                  </a:lnTo>
                  <a:cubicBezTo>
                    <a:pt x="12816" y="18285"/>
                    <a:pt x="12810" y="18296"/>
                    <a:pt x="12816" y="18296"/>
                  </a:cubicBezTo>
                  <a:cubicBezTo>
                    <a:pt x="12824" y="18296"/>
                    <a:pt x="12860" y="18270"/>
                    <a:pt x="12866" y="18270"/>
                  </a:cubicBezTo>
                  <a:cubicBezTo>
                    <a:pt x="12866" y="18270"/>
                    <a:pt x="12867" y="18270"/>
                    <a:pt x="12867" y="18271"/>
                  </a:cubicBezTo>
                  <a:cubicBezTo>
                    <a:pt x="12897" y="18231"/>
                    <a:pt x="12915" y="18208"/>
                    <a:pt x="12909" y="18208"/>
                  </a:cubicBezTo>
                  <a:close/>
                  <a:moveTo>
                    <a:pt x="8542" y="18308"/>
                  </a:moveTo>
                  <a:cubicBezTo>
                    <a:pt x="8544" y="18309"/>
                    <a:pt x="8546" y="18311"/>
                    <a:pt x="8548" y="18312"/>
                  </a:cubicBezTo>
                  <a:cubicBezTo>
                    <a:pt x="8546" y="18311"/>
                    <a:pt x="8544" y="18309"/>
                    <a:pt x="8542" y="18308"/>
                  </a:cubicBezTo>
                  <a:close/>
                  <a:moveTo>
                    <a:pt x="14144" y="18458"/>
                  </a:moveTo>
                  <a:lnTo>
                    <a:pt x="14086" y="18537"/>
                  </a:lnTo>
                  <a:cubicBezTo>
                    <a:pt x="14104" y="18530"/>
                    <a:pt x="14125" y="18514"/>
                    <a:pt x="14146" y="18458"/>
                  </a:cubicBezTo>
                  <a:close/>
                  <a:moveTo>
                    <a:pt x="14144" y="18319"/>
                  </a:moveTo>
                  <a:lnTo>
                    <a:pt x="14100" y="18366"/>
                  </a:lnTo>
                  <a:lnTo>
                    <a:pt x="13905" y="18655"/>
                  </a:lnTo>
                  <a:lnTo>
                    <a:pt x="14144" y="18319"/>
                  </a:lnTo>
                  <a:close/>
                  <a:moveTo>
                    <a:pt x="14086" y="18537"/>
                  </a:moveTo>
                  <a:lnTo>
                    <a:pt x="14086" y="18537"/>
                  </a:lnTo>
                  <a:cubicBezTo>
                    <a:pt x="14056" y="18544"/>
                    <a:pt x="14033" y="18526"/>
                    <a:pt x="14026" y="18611"/>
                  </a:cubicBezTo>
                  <a:cubicBezTo>
                    <a:pt x="14024" y="18604"/>
                    <a:pt x="14022" y="18601"/>
                    <a:pt x="14020" y="18601"/>
                  </a:cubicBezTo>
                  <a:cubicBezTo>
                    <a:pt x="14012" y="18601"/>
                    <a:pt x="13997" y="18644"/>
                    <a:pt x="13958" y="18702"/>
                  </a:cubicBezTo>
                  <a:lnTo>
                    <a:pt x="14086" y="18537"/>
                  </a:lnTo>
                  <a:close/>
                  <a:moveTo>
                    <a:pt x="14153" y="18593"/>
                  </a:moveTo>
                  <a:cubicBezTo>
                    <a:pt x="14139" y="18593"/>
                    <a:pt x="14107" y="18608"/>
                    <a:pt x="14065" y="18630"/>
                  </a:cubicBezTo>
                  <a:lnTo>
                    <a:pt x="13954" y="18785"/>
                  </a:lnTo>
                  <a:cubicBezTo>
                    <a:pt x="13988" y="18774"/>
                    <a:pt x="14075" y="18697"/>
                    <a:pt x="14088" y="18697"/>
                  </a:cubicBezTo>
                  <a:lnTo>
                    <a:pt x="14088" y="18697"/>
                  </a:lnTo>
                  <a:cubicBezTo>
                    <a:pt x="14091" y="18697"/>
                    <a:pt x="14090" y="18701"/>
                    <a:pt x="14084" y="18711"/>
                  </a:cubicBezTo>
                  <a:cubicBezTo>
                    <a:pt x="14157" y="18624"/>
                    <a:pt x="14173" y="18593"/>
                    <a:pt x="14153" y="18593"/>
                  </a:cubicBezTo>
                  <a:close/>
                  <a:moveTo>
                    <a:pt x="13785" y="18769"/>
                  </a:moveTo>
                  <a:cubicBezTo>
                    <a:pt x="13661" y="18903"/>
                    <a:pt x="13621" y="18970"/>
                    <a:pt x="13643" y="18970"/>
                  </a:cubicBezTo>
                  <a:cubicBezTo>
                    <a:pt x="13665" y="18970"/>
                    <a:pt x="13745" y="18906"/>
                    <a:pt x="13866" y="18776"/>
                  </a:cubicBezTo>
                  <a:lnTo>
                    <a:pt x="13866" y="18776"/>
                  </a:lnTo>
                  <a:cubicBezTo>
                    <a:pt x="13815" y="18811"/>
                    <a:pt x="13758" y="18856"/>
                    <a:pt x="13742" y="18856"/>
                  </a:cubicBezTo>
                  <a:cubicBezTo>
                    <a:pt x="13730" y="18856"/>
                    <a:pt x="13738" y="18833"/>
                    <a:pt x="13785" y="18769"/>
                  </a:cubicBezTo>
                  <a:close/>
                  <a:moveTo>
                    <a:pt x="12285" y="18788"/>
                  </a:moveTo>
                  <a:lnTo>
                    <a:pt x="12099" y="18957"/>
                  </a:lnTo>
                  <a:cubicBezTo>
                    <a:pt x="12118" y="18947"/>
                    <a:pt x="12141" y="18935"/>
                    <a:pt x="12151" y="18935"/>
                  </a:cubicBezTo>
                  <a:cubicBezTo>
                    <a:pt x="12161" y="18935"/>
                    <a:pt x="12156" y="18948"/>
                    <a:pt x="12115" y="18992"/>
                  </a:cubicBezTo>
                  <a:cubicBezTo>
                    <a:pt x="12219" y="18912"/>
                    <a:pt x="12227" y="18901"/>
                    <a:pt x="12217" y="18901"/>
                  </a:cubicBezTo>
                  <a:cubicBezTo>
                    <a:pt x="12213" y="18901"/>
                    <a:pt x="12206" y="18902"/>
                    <a:pt x="12201" y="18902"/>
                  </a:cubicBezTo>
                  <a:cubicBezTo>
                    <a:pt x="12185" y="18902"/>
                    <a:pt x="12180" y="18889"/>
                    <a:pt x="12285" y="18788"/>
                  </a:cubicBezTo>
                  <a:close/>
                  <a:moveTo>
                    <a:pt x="13709" y="18981"/>
                  </a:moveTo>
                  <a:lnTo>
                    <a:pt x="13709" y="18981"/>
                  </a:lnTo>
                  <a:cubicBezTo>
                    <a:pt x="13709" y="18981"/>
                    <a:pt x="13687" y="19011"/>
                    <a:pt x="13585" y="19126"/>
                  </a:cubicBezTo>
                  <a:cubicBezTo>
                    <a:pt x="13593" y="19120"/>
                    <a:pt x="13602" y="19115"/>
                    <a:pt x="13611" y="19111"/>
                  </a:cubicBezTo>
                  <a:lnTo>
                    <a:pt x="13611" y="19111"/>
                  </a:lnTo>
                  <a:cubicBezTo>
                    <a:pt x="13587" y="19137"/>
                    <a:pt x="13581" y="19146"/>
                    <a:pt x="13585" y="19146"/>
                  </a:cubicBezTo>
                  <a:cubicBezTo>
                    <a:pt x="13593" y="19146"/>
                    <a:pt x="13648" y="19101"/>
                    <a:pt x="13636" y="19101"/>
                  </a:cubicBezTo>
                  <a:cubicBezTo>
                    <a:pt x="13633" y="19101"/>
                    <a:pt x="13627" y="19103"/>
                    <a:pt x="13618" y="19107"/>
                  </a:cubicBezTo>
                  <a:lnTo>
                    <a:pt x="13618" y="19107"/>
                  </a:lnTo>
                  <a:cubicBezTo>
                    <a:pt x="13636" y="19089"/>
                    <a:pt x="13664" y="19059"/>
                    <a:pt x="13713" y="19015"/>
                  </a:cubicBezTo>
                  <a:lnTo>
                    <a:pt x="13713" y="19015"/>
                  </a:lnTo>
                  <a:cubicBezTo>
                    <a:pt x="13711" y="19015"/>
                    <a:pt x="13710" y="19015"/>
                    <a:pt x="13709" y="19015"/>
                  </a:cubicBezTo>
                  <a:cubicBezTo>
                    <a:pt x="13686" y="19015"/>
                    <a:pt x="13709" y="18981"/>
                    <a:pt x="13709" y="18981"/>
                  </a:cubicBezTo>
                  <a:close/>
                  <a:moveTo>
                    <a:pt x="9230" y="19220"/>
                  </a:moveTo>
                  <a:lnTo>
                    <a:pt x="9230" y="19220"/>
                  </a:lnTo>
                  <a:cubicBezTo>
                    <a:pt x="9229" y="19220"/>
                    <a:pt x="9228" y="19221"/>
                    <a:pt x="9227" y="19221"/>
                  </a:cubicBezTo>
                  <a:lnTo>
                    <a:pt x="9226" y="19220"/>
                  </a:lnTo>
                  <a:lnTo>
                    <a:pt x="9226" y="19220"/>
                  </a:lnTo>
                  <a:cubicBezTo>
                    <a:pt x="9220" y="19222"/>
                    <a:pt x="9214" y="19224"/>
                    <a:pt x="9211" y="19228"/>
                  </a:cubicBezTo>
                  <a:lnTo>
                    <a:pt x="9248" y="19235"/>
                  </a:lnTo>
                  <a:lnTo>
                    <a:pt x="9230" y="19220"/>
                  </a:lnTo>
                  <a:close/>
                  <a:moveTo>
                    <a:pt x="13047" y="19272"/>
                  </a:moveTo>
                  <a:lnTo>
                    <a:pt x="12929" y="19353"/>
                  </a:lnTo>
                  <a:lnTo>
                    <a:pt x="12864" y="19462"/>
                  </a:lnTo>
                  <a:cubicBezTo>
                    <a:pt x="12899" y="19409"/>
                    <a:pt x="13075" y="19286"/>
                    <a:pt x="13050" y="19272"/>
                  </a:cubicBezTo>
                  <a:close/>
                  <a:moveTo>
                    <a:pt x="9403" y="19311"/>
                  </a:moveTo>
                  <a:lnTo>
                    <a:pt x="9403" y="19311"/>
                  </a:lnTo>
                  <a:cubicBezTo>
                    <a:pt x="9438" y="19358"/>
                    <a:pt x="9477" y="19400"/>
                    <a:pt x="9524" y="19432"/>
                  </a:cubicBezTo>
                  <a:cubicBezTo>
                    <a:pt x="9577" y="19467"/>
                    <a:pt x="9635" y="19497"/>
                    <a:pt x="9697" y="19515"/>
                  </a:cubicBezTo>
                  <a:cubicBezTo>
                    <a:pt x="9718" y="19534"/>
                    <a:pt x="9688" y="19534"/>
                    <a:pt x="9679" y="19536"/>
                  </a:cubicBezTo>
                  <a:cubicBezTo>
                    <a:pt x="9720" y="19547"/>
                    <a:pt x="9764" y="19554"/>
                    <a:pt x="9796" y="19554"/>
                  </a:cubicBezTo>
                  <a:cubicBezTo>
                    <a:pt x="9838" y="19554"/>
                    <a:pt x="9862" y="19542"/>
                    <a:pt x="9841" y="19509"/>
                  </a:cubicBezTo>
                  <a:cubicBezTo>
                    <a:pt x="9746" y="19509"/>
                    <a:pt x="9732" y="19488"/>
                    <a:pt x="9628" y="19481"/>
                  </a:cubicBezTo>
                  <a:cubicBezTo>
                    <a:pt x="9558" y="19446"/>
                    <a:pt x="9521" y="19397"/>
                    <a:pt x="9542" y="19393"/>
                  </a:cubicBezTo>
                  <a:cubicBezTo>
                    <a:pt x="9514" y="19386"/>
                    <a:pt x="9452" y="19316"/>
                    <a:pt x="9403" y="19311"/>
                  </a:cubicBezTo>
                  <a:close/>
                  <a:moveTo>
                    <a:pt x="9913" y="19546"/>
                  </a:moveTo>
                  <a:lnTo>
                    <a:pt x="9992" y="19564"/>
                  </a:lnTo>
                  <a:cubicBezTo>
                    <a:pt x="9966" y="19553"/>
                    <a:pt x="9941" y="19546"/>
                    <a:pt x="9915" y="19546"/>
                  </a:cubicBezTo>
                  <a:close/>
                  <a:moveTo>
                    <a:pt x="11251" y="19474"/>
                  </a:moveTo>
                  <a:cubicBezTo>
                    <a:pt x="11221" y="19485"/>
                    <a:pt x="11179" y="19497"/>
                    <a:pt x="11135" y="19513"/>
                  </a:cubicBezTo>
                  <a:cubicBezTo>
                    <a:pt x="11088" y="19522"/>
                    <a:pt x="11044" y="19536"/>
                    <a:pt x="11000" y="19555"/>
                  </a:cubicBezTo>
                  <a:lnTo>
                    <a:pt x="10996" y="19566"/>
                  </a:lnTo>
                  <a:cubicBezTo>
                    <a:pt x="11012" y="19550"/>
                    <a:pt x="11063" y="19541"/>
                    <a:pt x="11119" y="19529"/>
                  </a:cubicBezTo>
                  <a:cubicBezTo>
                    <a:pt x="11167" y="19520"/>
                    <a:pt x="11211" y="19502"/>
                    <a:pt x="11253" y="19474"/>
                  </a:cubicBezTo>
                  <a:close/>
                  <a:moveTo>
                    <a:pt x="9992" y="19564"/>
                  </a:moveTo>
                  <a:cubicBezTo>
                    <a:pt x="10003" y="19569"/>
                    <a:pt x="10016" y="19573"/>
                    <a:pt x="10029" y="19573"/>
                  </a:cubicBezTo>
                  <a:lnTo>
                    <a:pt x="10029" y="19573"/>
                  </a:lnTo>
                  <a:lnTo>
                    <a:pt x="9992" y="19564"/>
                  </a:lnTo>
                  <a:close/>
                  <a:moveTo>
                    <a:pt x="10036" y="19569"/>
                  </a:moveTo>
                  <a:cubicBezTo>
                    <a:pt x="10036" y="19571"/>
                    <a:pt x="10034" y="19571"/>
                    <a:pt x="10029" y="19573"/>
                  </a:cubicBezTo>
                  <a:lnTo>
                    <a:pt x="10029" y="19573"/>
                  </a:lnTo>
                  <a:cubicBezTo>
                    <a:pt x="10029" y="19573"/>
                    <a:pt x="10029" y="19573"/>
                    <a:pt x="10029" y="19573"/>
                  </a:cubicBezTo>
                  <a:lnTo>
                    <a:pt x="10029" y="19573"/>
                  </a:lnTo>
                  <a:lnTo>
                    <a:pt x="10029" y="19573"/>
                  </a:lnTo>
                  <a:cubicBezTo>
                    <a:pt x="10029" y="19573"/>
                    <a:pt x="10029" y="19573"/>
                    <a:pt x="10029" y="19573"/>
                  </a:cubicBezTo>
                  <a:lnTo>
                    <a:pt x="10029" y="19573"/>
                  </a:lnTo>
                  <a:cubicBezTo>
                    <a:pt x="10030" y="19573"/>
                    <a:pt x="10031" y="19573"/>
                    <a:pt x="10031" y="19573"/>
                  </a:cubicBezTo>
                  <a:lnTo>
                    <a:pt x="10029" y="19573"/>
                  </a:lnTo>
                  <a:lnTo>
                    <a:pt x="10068" y="19578"/>
                  </a:lnTo>
                  <a:lnTo>
                    <a:pt x="10068" y="19578"/>
                  </a:lnTo>
                  <a:lnTo>
                    <a:pt x="10036" y="19569"/>
                  </a:lnTo>
                  <a:close/>
                  <a:moveTo>
                    <a:pt x="10996" y="19566"/>
                  </a:moveTo>
                  <a:cubicBezTo>
                    <a:pt x="10991" y="19571"/>
                    <a:pt x="10989" y="19576"/>
                    <a:pt x="10989" y="19583"/>
                  </a:cubicBezTo>
                  <a:lnTo>
                    <a:pt x="10996" y="19566"/>
                  </a:lnTo>
                  <a:close/>
                  <a:moveTo>
                    <a:pt x="10789" y="19620"/>
                  </a:moveTo>
                  <a:cubicBezTo>
                    <a:pt x="10769" y="19620"/>
                    <a:pt x="10748" y="19624"/>
                    <a:pt x="10727" y="19629"/>
                  </a:cubicBezTo>
                  <a:lnTo>
                    <a:pt x="10729" y="19629"/>
                  </a:lnTo>
                  <a:cubicBezTo>
                    <a:pt x="10750" y="19624"/>
                    <a:pt x="10769" y="19622"/>
                    <a:pt x="10789" y="19620"/>
                  </a:cubicBezTo>
                  <a:close/>
                  <a:moveTo>
                    <a:pt x="9989" y="19632"/>
                  </a:moveTo>
                  <a:cubicBezTo>
                    <a:pt x="9993" y="19636"/>
                    <a:pt x="10001" y="19639"/>
                    <a:pt x="10013" y="19643"/>
                  </a:cubicBezTo>
                  <a:lnTo>
                    <a:pt x="9989" y="19632"/>
                  </a:lnTo>
                  <a:close/>
                  <a:moveTo>
                    <a:pt x="10687" y="19629"/>
                  </a:moveTo>
                  <a:cubicBezTo>
                    <a:pt x="10664" y="19636"/>
                    <a:pt x="10643" y="19641"/>
                    <a:pt x="10625" y="19645"/>
                  </a:cubicBezTo>
                  <a:cubicBezTo>
                    <a:pt x="10646" y="19643"/>
                    <a:pt x="10664" y="19641"/>
                    <a:pt x="10685" y="19636"/>
                  </a:cubicBezTo>
                  <a:lnTo>
                    <a:pt x="10685" y="19636"/>
                  </a:lnTo>
                  <a:cubicBezTo>
                    <a:pt x="10683" y="19643"/>
                    <a:pt x="10680" y="19648"/>
                    <a:pt x="10692" y="19650"/>
                  </a:cubicBezTo>
                  <a:cubicBezTo>
                    <a:pt x="10699" y="19638"/>
                    <a:pt x="10713" y="19631"/>
                    <a:pt x="10727" y="19629"/>
                  </a:cubicBezTo>
                  <a:lnTo>
                    <a:pt x="10727" y="19629"/>
                  </a:lnTo>
                  <a:lnTo>
                    <a:pt x="10685" y="19636"/>
                  </a:lnTo>
                  <a:cubicBezTo>
                    <a:pt x="10685" y="19634"/>
                    <a:pt x="10687" y="19631"/>
                    <a:pt x="10687" y="19629"/>
                  </a:cubicBezTo>
                  <a:close/>
                  <a:moveTo>
                    <a:pt x="11145" y="19678"/>
                  </a:moveTo>
                  <a:lnTo>
                    <a:pt x="11145" y="19678"/>
                  </a:lnTo>
                  <a:cubicBezTo>
                    <a:pt x="11142" y="19679"/>
                    <a:pt x="11140" y="19679"/>
                    <a:pt x="11137" y="19680"/>
                  </a:cubicBezTo>
                  <a:cubicBezTo>
                    <a:pt x="11140" y="19679"/>
                    <a:pt x="11142" y="19679"/>
                    <a:pt x="11145" y="19678"/>
                  </a:cubicBezTo>
                  <a:close/>
                  <a:moveTo>
                    <a:pt x="11065" y="19689"/>
                  </a:moveTo>
                  <a:lnTo>
                    <a:pt x="11058" y="19692"/>
                  </a:lnTo>
                  <a:cubicBezTo>
                    <a:pt x="11061" y="19691"/>
                    <a:pt x="11063" y="19690"/>
                    <a:pt x="11065" y="19689"/>
                  </a:cubicBezTo>
                  <a:close/>
                  <a:moveTo>
                    <a:pt x="10490" y="878"/>
                  </a:moveTo>
                  <a:cubicBezTo>
                    <a:pt x="10427" y="878"/>
                    <a:pt x="10363" y="881"/>
                    <a:pt x="10300" y="889"/>
                  </a:cubicBezTo>
                  <a:cubicBezTo>
                    <a:pt x="10393" y="919"/>
                    <a:pt x="10356" y="919"/>
                    <a:pt x="10300" y="926"/>
                  </a:cubicBezTo>
                  <a:cubicBezTo>
                    <a:pt x="10247" y="935"/>
                    <a:pt x="10173" y="947"/>
                    <a:pt x="10196" y="984"/>
                  </a:cubicBezTo>
                  <a:cubicBezTo>
                    <a:pt x="10091" y="1005"/>
                    <a:pt x="10047" y="1019"/>
                    <a:pt x="10032" y="1019"/>
                  </a:cubicBezTo>
                  <a:cubicBezTo>
                    <a:pt x="10031" y="1019"/>
                    <a:pt x="10030" y="1019"/>
                    <a:pt x="10029" y="1018"/>
                  </a:cubicBezTo>
                  <a:lnTo>
                    <a:pt x="9976" y="1025"/>
                  </a:lnTo>
                  <a:lnTo>
                    <a:pt x="9855" y="1049"/>
                  </a:lnTo>
                  <a:cubicBezTo>
                    <a:pt x="9816" y="1058"/>
                    <a:pt x="9776" y="1067"/>
                    <a:pt x="9737" y="1081"/>
                  </a:cubicBezTo>
                  <a:lnTo>
                    <a:pt x="9684" y="1097"/>
                  </a:lnTo>
                  <a:cubicBezTo>
                    <a:pt x="9675" y="1099"/>
                    <a:pt x="9670" y="1099"/>
                    <a:pt x="9666" y="1099"/>
                  </a:cubicBezTo>
                  <a:cubicBezTo>
                    <a:pt x="9628" y="1099"/>
                    <a:pt x="9777" y="1034"/>
                    <a:pt x="9762" y="1023"/>
                  </a:cubicBezTo>
                  <a:lnTo>
                    <a:pt x="9762" y="1023"/>
                  </a:lnTo>
                  <a:cubicBezTo>
                    <a:pt x="9648" y="1074"/>
                    <a:pt x="9616" y="1080"/>
                    <a:pt x="9596" y="1080"/>
                  </a:cubicBezTo>
                  <a:cubicBezTo>
                    <a:pt x="9590" y="1080"/>
                    <a:pt x="9585" y="1079"/>
                    <a:pt x="9579" y="1079"/>
                  </a:cubicBezTo>
                  <a:cubicBezTo>
                    <a:pt x="9564" y="1079"/>
                    <a:pt x="9543" y="1083"/>
                    <a:pt x="9482" y="1109"/>
                  </a:cubicBezTo>
                  <a:cubicBezTo>
                    <a:pt x="9505" y="1111"/>
                    <a:pt x="9491" y="1132"/>
                    <a:pt x="9454" y="1160"/>
                  </a:cubicBezTo>
                  <a:cubicBezTo>
                    <a:pt x="9415" y="1188"/>
                    <a:pt x="9357" y="1234"/>
                    <a:pt x="9292" y="1278"/>
                  </a:cubicBezTo>
                  <a:lnTo>
                    <a:pt x="9391" y="1225"/>
                  </a:lnTo>
                  <a:cubicBezTo>
                    <a:pt x="9422" y="1208"/>
                    <a:pt x="9456" y="1192"/>
                    <a:pt x="9491" y="1178"/>
                  </a:cubicBezTo>
                  <a:lnTo>
                    <a:pt x="9491" y="1178"/>
                  </a:lnTo>
                  <a:cubicBezTo>
                    <a:pt x="9417" y="1234"/>
                    <a:pt x="9364" y="1280"/>
                    <a:pt x="9320" y="1308"/>
                  </a:cubicBezTo>
                  <a:cubicBezTo>
                    <a:pt x="9276" y="1338"/>
                    <a:pt x="9248" y="1357"/>
                    <a:pt x="9213" y="1375"/>
                  </a:cubicBezTo>
                  <a:lnTo>
                    <a:pt x="9162" y="1406"/>
                  </a:lnTo>
                  <a:lnTo>
                    <a:pt x="9150" y="1415"/>
                  </a:lnTo>
                  <a:lnTo>
                    <a:pt x="9143" y="1417"/>
                  </a:lnTo>
                  <a:lnTo>
                    <a:pt x="9136" y="1426"/>
                  </a:lnTo>
                  <a:lnTo>
                    <a:pt x="9132" y="1429"/>
                  </a:lnTo>
                  <a:lnTo>
                    <a:pt x="9106" y="1450"/>
                  </a:lnTo>
                  <a:cubicBezTo>
                    <a:pt x="9055" y="1494"/>
                    <a:pt x="9011" y="1542"/>
                    <a:pt x="8972" y="1596"/>
                  </a:cubicBezTo>
                  <a:lnTo>
                    <a:pt x="9030" y="1501"/>
                  </a:lnTo>
                  <a:lnTo>
                    <a:pt x="9030" y="1501"/>
                  </a:lnTo>
                  <a:cubicBezTo>
                    <a:pt x="8916" y="1635"/>
                    <a:pt x="8573" y="1957"/>
                    <a:pt x="8494" y="2122"/>
                  </a:cubicBezTo>
                  <a:cubicBezTo>
                    <a:pt x="8482" y="2129"/>
                    <a:pt x="8466" y="2136"/>
                    <a:pt x="8457" y="2136"/>
                  </a:cubicBezTo>
                  <a:cubicBezTo>
                    <a:pt x="8446" y="2136"/>
                    <a:pt x="8445" y="2126"/>
                    <a:pt x="8473" y="2094"/>
                  </a:cubicBezTo>
                  <a:lnTo>
                    <a:pt x="8473" y="2094"/>
                  </a:lnTo>
                  <a:cubicBezTo>
                    <a:pt x="8172" y="2384"/>
                    <a:pt x="7861" y="2799"/>
                    <a:pt x="7604" y="3003"/>
                  </a:cubicBezTo>
                  <a:lnTo>
                    <a:pt x="7613" y="2968"/>
                  </a:lnTo>
                  <a:lnTo>
                    <a:pt x="7613" y="2968"/>
                  </a:lnTo>
                  <a:cubicBezTo>
                    <a:pt x="7562" y="3026"/>
                    <a:pt x="7542" y="3089"/>
                    <a:pt x="7460" y="3144"/>
                  </a:cubicBezTo>
                  <a:cubicBezTo>
                    <a:pt x="7459" y="3136"/>
                    <a:pt x="7464" y="3123"/>
                    <a:pt x="7458" y="3123"/>
                  </a:cubicBezTo>
                  <a:cubicBezTo>
                    <a:pt x="7455" y="3123"/>
                    <a:pt x="7450" y="3125"/>
                    <a:pt x="7442" y="3133"/>
                  </a:cubicBezTo>
                  <a:cubicBezTo>
                    <a:pt x="7419" y="3165"/>
                    <a:pt x="7319" y="3302"/>
                    <a:pt x="7238" y="3369"/>
                  </a:cubicBezTo>
                  <a:lnTo>
                    <a:pt x="7287" y="3290"/>
                  </a:lnTo>
                  <a:lnTo>
                    <a:pt x="7287" y="3290"/>
                  </a:lnTo>
                  <a:cubicBezTo>
                    <a:pt x="6981" y="3561"/>
                    <a:pt x="6879" y="3770"/>
                    <a:pt x="6647" y="4023"/>
                  </a:cubicBezTo>
                  <a:cubicBezTo>
                    <a:pt x="6643" y="4019"/>
                    <a:pt x="6638" y="4018"/>
                    <a:pt x="6632" y="4018"/>
                  </a:cubicBezTo>
                  <a:cubicBezTo>
                    <a:pt x="6567" y="4018"/>
                    <a:pt x="6358" y="4206"/>
                    <a:pt x="6248" y="4303"/>
                  </a:cubicBezTo>
                  <a:lnTo>
                    <a:pt x="6246" y="4294"/>
                  </a:lnTo>
                  <a:cubicBezTo>
                    <a:pt x="5905" y="4626"/>
                    <a:pt x="5708" y="4897"/>
                    <a:pt x="5411" y="5224"/>
                  </a:cubicBezTo>
                  <a:cubicBezTo>
                    <a:pt x="5175" y="5374"/>
                    <a:pt x="4739" y="5861"/>
                    <a:pt x="4405" y="6149"/>
                  </a:cubicBezTo>
                  <a:cubicBezTo>
                    <a:pt x="4415" y="6141"/>
                    <a:pt x="4422" y="6138"/>
                    <a:pt x="4426" y="6138"/>
                  </a:cubicBezTo>
                  <a:cubicBezTo>
                    <a:pt x="4445" y="6138"/>
                    <a:pt x="4416" y="6199"/>
                    <a:pt x="4375" y="6246"/>
                  </a:cubicBezTo>
                  <a:cubicBezTo>
                    <a:pt x="4304" y="6303"/>
                    <a:pt x="4224" y="6436"/>
                    <a:pt x="4188" y="6436"/>
                  </a:cubicBezTo>
                  <a:cubicBezTo>
                    <a:pt x="4183" y="6436"/>
                    <a:pt x="4179" y="6433"/>
                    <a:pt x="4175" y="6427"/>
                  </a:cubicBezTo>
                  <a:lnTo>
                    <a:pt x="4203" y="6401"/>
                  </a:lnTo>
                  <a:lnTo>
                    <a:pt x="4203" y="6401"/>
                  </a:lnTo>
                  <a:cubicBezTo>
                    <a:pt x="4113" y="6422"/>
                    <a:pt x="3974" y="6582"/>
                    <a:pt x="3856" y="6698"/>
                  </a:cubicBezTo>
                  <a:lnTo>
                    <a:pt x="3883" y="6763"/>
                  </a:lnTo>
                  <a:cubicBezTo>
                    <a:pt x="3508" y="6999"/>
                    <a:pt x="3107" y="7591"/>
                    <a:pt x="2877" y="7695"/>
                  </a:cubicBezTo>
                  <a:cubicBezTo>
                    <a:pt x="2817" y="7781"/>
                    <a:pt x="2724" y="7871"/>
                    <a:pt x="2664" y="7957"/>
                  </a:cubicBezTo>
                  <a:lnTo>
                    <a:pt x="2641" y="7927"/>
                  </a:lnTo>
                  <a:cubicBezTo>
                    <a:pt x="2430" y="8126"/>
                    <a:pt x="2325" y="8226"/>
                    <a:pt x="2080" y="8483"/>
                  </a:cubicBezTo>
                  <a:lnTo>
                    <a:pt x="2112" y="8414"/>
                  </a:lnTo>
                  <a:lnTo>
                    <a:pt x="2112" y="8414"/>
                  </a:lnTo>
                  <a:cubicBezTo>
                    <a:pt x="1968" y="8555"/>
                    <a:pt x="2006" y="8666"/>
                    <a:pt x="1873" y="8801"/>
                  </a:cubicBezTo>
                  <a:lnTo>
                    <a:pt x="1797" y="8801"/>
                  </a:lnTo>
                  <a:cubicBezTo>
                    <a:pt x="1674" y="8928"/>
                    <a:pt x="1540" y="9037"/>
                    <a:pt x="1407" y="9185"/>
                  </a:cubicBezTo>
                  <a:cubicBezTo>
                    <a:pt x="1282" y="9332"/>
                    <a:pt x="1192" y="9501"/>
                    <a:pt x="1141" y="9686"/>
                  </a:cubicBezTo>
                  <a:cubicBezTo>
                    <a:pt x="1134" y="9677"/>
                    <a:pt x="1122" y="9661"/>
                    <a:pt x="1148" y="9603"/>
                  </a:cubicBezTo>
                  <a:lnTo>
                    <a:pt x="1148" y="9603"/>
                  </a:lnTo>
                  <a:cubicBezTo>
                    <a:pt x="1090" y="9728"/>
                    <a:pt x="1044" y="9858"/>
                    <a:pt x="1013" y="9990"/>
                  </a:cubicBezTo>
                  <a:cubicBezTo>
                    <a:pt x="991" y="10118"/>
                    <a:pt x="988" y="10222"/>
                    <a:pt x="1016" y="10222"/>
                  </a:cubicBezTo>
                  <a:cubicBezTo>
                    <a:pt x="1017" y="10222"/>
                    <a:pt x="1018" y="10222"/>
                    <a:pt x="1019" y="10221"/>
                  </a:cubicBezTo>
                  <a:lnTo>
                    <a:pt x="1019" y="10221"/>
                  </a:lnTo>
                  <a:cubicBezTo>
                    <a:pt x="1002" y="10242"/>
                    <a:pt x="994" y="10332"/>
                    <a:pt x="1004" y="10440"/>
                  </a:cubicBezTo>
                  <a:cubicBezTo>
                    <a:pt x="1016" y="10563"/>
                    <a:pt x="1041" y="10685"/>
                    <a:pt x="1083" y="10801"/>
                  </a:cubicBezTo>
                  <a:lnTo>
                    <a:pt x="1041" y="10778"/>
                  </a:lnTo>
                  <a:lnTo>
                    <a:pt x="1041" y="10778"/>
                  </a:lnTo>
                  <a:cubicBezTo>
                    <a:pt x="1127" y="10936"/>
                    <a:pt x="1134" y="10938"/>
                    <a:pt x="1236" y="11149"/>
                  </a:cubicBezTo>
                  <a:cubicBezTo>
                    <a:pt x="1245" y="11174"/>
                    <a:pt x="1244" y="11188"/>
                    <a:pt x="1239" y="11188"/>
                  </a:cubicBezTo>
                  <a:cubicBezTo>
                    <a:pt x="1233" y="11188"/>
                    <a:pt x="1224" y="11175"/>
                    <a:pt x="1213" y="11148"/>
                  </a:cubicBezTo>
                  <a:lnTo>
                    <a:pt x="1213" y="11148"/>
                  </a:lnTo>
                  <a:cubicBezTo>
                    <a:pt x="1241" y="11225"/>
                    <a:pt x="1261" y="11255"/>
                    <a:pt x="1289" y="11283"/>
                  </a:cubicBezTo>
                  <a:cubicBezTo>
                    <a:pt x="1319" y="11314"/>
                    <a:pt x="1343" y="11351"/>
                    <a:pt x="1403" y="11448"/>
                  </a:cubicBezTo>
                  <a:cubicBezTo>
                    <a:pt x="1403" y="11448"/>
                    <a:pt x="1343" y="11399"/>
                    <a:pt x="1336" y="11391"/>
                  </a:cubicBezTo>
                  <a:lnTo>
                    <a:pt x="1336" y="11391"/>
                  </a:lnTo>
                  <a:cubicBezTo>
                    <a:pt x="1447" y="11552"/>
                    <a:pt x="1449" y="11539"/>
                    <a:pt x="1533" y="11594"/>
                  </a:cubicBezTo>
                  <a:cubicBezTo>
                    <a:pt x="1558" y="11617"/>
                    <a:pt x="1584" y="11640"/>
                    <a:pt x="1605" y="11668"/>
                  </a:cubicBezTo>
                  <a:cubicBezTo>
                    <a:pt x="1635" y="11698"/>
                    <a:pt x="1660" y="11726"/>
                    <a:pt x="1683" y="11756"/>
                  </a:cubicBezTo>
                  <a:cubicBezTo>
                    <a:pt x="1732" y="11817"/>
                    <a:pt x="1769" y="11872"/>
                    <a:pt x="1767" y="11891"/>
                  </a:cubicBezTo>
                  <a:cubicBezTo>
                    <a:pt x="1797" y="11895"/>
                    <a:pt x="1885" y="11949"/>
                    <a:pt x="1955" y="12030"/>
                  </a:cubicBezTo>
                  <a:cubicBezTo>
                    <a:pt x="1955" y="12035"/>
                    <a:pt x="1953" y="12037"/>
                    <a:pt x="1949" y="12037"/>
                  </a:cubicBezTo>
                  <a:cubicBezTo>
                    <a:pt x="1940" y="12037"/>
                    <a:pt x="1920" y="12024"/>
                    <a:pt x="1908" y="12016"/>
                  </a:cubicBezTo>
                  <a:lnTo>
                    <a:pt x="1908" y="12016"/>
                  </a:lnTo>
                  <a:cubicBezTo>
                    <a:pt x="2105" y="12248"/>
                    <a:pt x="2256" y="12306"/>
                    <a:pt x="2381" y="12480"/>
                  </a:cubicBezTo>
                  <a:cubicBezTo>
                    <a:pt x="2376" y="12494"/>
                    <a:pt x="2381" y="12507"/>
                    <a:pt x="2390" y="12519"/>
                  </a:cubicBezTo>
                  <a:cubicBezTo>
                    <a:pt x="2236" y="12363"/>
                    <a:pt x="2109" y="12233"/>
                    <a:pt x="2098" y="12220"/>
                  </a:cubicBezTo>
                  <a:lnTo>
                    <a:pt x="2098" y="12220"/>
                  </a:lnTo>
                  <a:cubicBezTo>
                    <a:pt x="2083" y="12239"/>
                    <a:pt x="2161" y="12329"/>
                    <a:pt x="2128" y="12329"/>
                  </a:cubicBezTo>
                  <a:cubicBezTo>
                    <a:pt x="2118" y="12329"/>
                    <a:pt x="2101" y="12323"/>
                    <a:pt x="2070" y="12306"/>
                  </a:cubicBezTo>
                  <a:lnTo>
                    <a:pt x="2070" y="12306"/>
                  </a:lnTo>
                  <a:cubicBezTo>
                    <a:pt x="2198" y="12401"/>
                    <a:pt x="2425" y="12552"/>
                    <a:pt x="2548" y="12698"/>
                  </a:cubicBezTo>
                  <a:cubicBezTo>
                    <a:pt x="2553" y="12705"/>
                    <a:pt x="2557" y="12714"/>
                    <a:pt x="2557" y="12723"/>
                  </a:cubicBezTo>
                  <a:lnTo>
                    <a:pt x="2541" y="12712"/>
                  </a:lnTo>
                  <a:lnTo>
                    <a:pt x="2541" y="12712"/>
                  </a:lnTo>
                  <a:cubicBezTo>
                    <a:pt x="2569" y="12742"/>
                    <a:pt x="2599" y="12769"/>
                    <a:pt x="2632" y="12793"/>
                  </a:cubicBezTo>
                  <a:cubicBezTo>
                    <a:pt x="2671" y="12839"/>
                    <a:pt x="2694" y="12869"/>
                    <a:pt x="2736" y="12911"/>
                  </a:cubicBezTo>
                  <a:cubicBezTo>
                    <a:pt x="2734" y="12948"/>
                    <a:pt x="2884" y="13080"/>
                    <a:pt x="2951" y="13150"/>
                  </a:cubicBezTo>
                  <a:cubicBezTo>
                    <a:pt x="2954" y="13145"/>
                    <a:pt x="2959" y="13143"/>
                    <a:pt x="2964" y="13143"/>
                  </a:cubicBezTo>
                  <a:cubicBezTo>
                    <a:pt x="2980" y="13143"/>
                    <a:pt x="3004" y="13160"/>
                    <a:pt x="3013" y="13160"/>
                  </a:cubicBezTo>
                  <a:cubicBezTo>
                    <a:pt x="3020" y="13160"/>
                    <a:pt x="3018" y="13149"/>
                    <a:pt x="2995" y="13110"/>
                  </a:cubicBezTo>
                  <a:lnTo>
                    <a:pt x="2995" y="13110"/>
                  </a:lnTo>
                  <a:cubicBezTo>
                    <a:pt x="2995" y="13111"/>
                    <a:pt x="2995" y="13112"/>
                    <a:pt x="2995" y="13112"/>
                  </a:cubicBezTo>
                  <a:cubicBezTo>
                    <a:pt x="2992" y="13112"/>
                    <a:pt x="2968" y="13090"/>
                    <a:pt x="2931" y="13055"/>
                  </a:cubicBezTo>
                  <a:cubicBezTo>
                    <a:pt x="2919" y="13045"/>
                    <a:pt x="2910" y="13036"/>
                    <a:pt x="2898" y="13027"/>
                  </a:cubicBezTo>
                  <a:lnTo>
                    <a:pt x="2898" y="13027"/>
                  </a:lnTo>
                  <a:lnTo>
                    <a:pt x="2905" y="13029"/>
                  </a:lnTo>
                  <a:cubicBezTo>
                    <a:pt x="2859" y="12985"/>
                    <a:pt x="2798" y="12927"/>
                    <a:pt x="2731" y="12860"/>
                  </a:cubicBezTo>
                  <a:lnTo>
                    <a:pt x="2731" y="12860"/>
                  </a:lnTo>
                  <a:cubicBezTo>
                    <a:pt x="2809" y="12903"/>
                    <a:pt x="2876" y="12963"/>
                    <a:pt x="2926" y="13036"/>
                  </a:cubicBezTo>
                  <a:lnTo>
                    <a:pt x="2926" y="13036"/>
                  </a:lnTo>
                  <a:lnTo>
                    <a:pt x="2903" y="13029"/>
                  </a:lnTo>
                  <a:lnTo>
                    <a:pt x="2903" y="13029"/>
                  </a:lnTo>
                  <a:lnTo>
                    <a:pt x="2928" y="13052"/>
                  </a:lnTo>
                  <a:cubicBezTo>
                    <a:pt x="2935" y="13059"/>
                    <a:pt x="2940" y="13062"/>
                    <a:pt x="2949" y="13069"/>
                  </a:cubicBezTo>
                  <a:lnTo>
                    <a:pt x="2930" y="13039"/>
                  </a:lnTo>
                  <a:lnTo>
                    <a:pt x="2930" y="13039"/>
                  </a:lnTo>
                  <a:cubicBezTo>
                    <a:pt x="2981" y="13058"/>
                    <a:pt x="3035" y="13080"/>
                    <a:pt x="3065" y="13094"/>
                  </a:cubicBezTo>
                  <a:cubicBezTo>
                    <a:pt x="3125" y="13224"/>
                    <a:pt x="3288" y="13423"/>
                    <a:pt x="3290" y="13470"/>
                  </a:cubicBezTo>
                  <a:cubicBezTo>
                    <a:pt x="3515" y="13664"/>
                    <a:pt x="3795" y="13954"/>
                    <a:pt x="3974" y="14042"/>
                  </a:cubicBezTo>
                  <a:cubicBezTo>
                    <a:pt x="4041" y="14095"/>
                    <a:pt x="4029" y="14126"/>
                    <a:pt x="4046" y="14153"/>
                  </a:cubicBezTo>
                  <a:cubicBezTo>
                    <a:pt x="4011" y="14123"/>
                    <a:pt x="3976" y="14095"/>
                    <a:pt x="3939" y="14070"/>
                  </a:cubicBezTo>
                  <a:lnTo>
                    <a:pt x="3939" y="14070"/>
                  </a:lnTo>
                  <a:cubicBezTo>
                    <a:pt x="4070" y="14176"/>
                    <a:pt x="4294" y="14415"/>
                    <a:pt x="4359" y="14415"/>
                  </a:cubicBezTo>
                  <a:cubicBezTo>
                    <a:pt x="4360" y="14415"/>
                    <a:pt x="4360" y="14415"/>
                    <a:pt x="4361" y="14415"/>
                  </a:cubicBezTo>
                  <a:cubicBezTo>
                    <a:pt x="4405" y="14469"/>
                    <a:pt x="4408" y="14482"/>
                    <a:pt x="4399" y="14482"/>
                  </a:cubicBezTo>
                  <a:cubicBezTo>
                    <a:pt x="4391" y="14482"/>
                    <a:pt x="4374" y="14471"/>
                    <a:pt x="4369" y="14471"/>
                  </a:cubicBezTo>
                  <a:lnTo>
                    <a:pt x="4369" y="14471"/>
                  </a:lnTo>
                  <a:cubicBezTo>
                    <a:pt x="4364" y="14471"/>
                    <a:pt x="4379" y="14488"/>
                    <a:pt x="4458" y="14564"/>
                  </a:cubicBezTo>
                  <a:lnTo>
                    <a:pt x="4419" y="14545"/>
                  </a:lnTo>
                  <a:lnTo>
                    <a:pt x="4419" y="14545"/>
                  </a:lnTo>
                  <a:cubicBezTo>
                    <a:pt x="4764" y="14991"/>
                    <a:pt x="5144" y="15116"/>
                    <a:pt x="5518" y="15599"/>
                  </a:cubicBezTo>
                  <a:lnTo>
                    <a:pt x="5518" y="15599"/>
                  </a:lnTo>
                  <a:cubicBezTo>
                    <a:pt x="5512" y="15590"/>
                    <a:pt x="5508" y="15582"/>
                    <a:pt x="5508" y="15577"/>
                  </a:cubicBezTo>
                  <a:lnTo>
                    <a:pt x="5508" y="15577"/>
                  </a:lnTo>
                  <a:cubicBezTo>
                    <a:pt x="5993" y="16122"/>
                    <a:pt x="6596" y="16611"/>
                    <a:pt x="7057" y="17165"/>
                  </a:cubicBezTo>
                  <a:cubicBezTo>
                    <a:pt x="7191" y="17318"/>
                    <a:pt x="7229" y="17313"/>
                    <a:pt x="7333" y="17385"/>
                  </a:cubicBezTo>
                  <a:lnTo>
                    <a:pt x="7338" y="17443"/>
                  </a:lnTo>
                  <a:lnTo>
                    <a:pt x="7518" y="17564"/>
                  </a:lnTo>
                  <a:cubicBezTo>
                    <a:pt x="7755" y="17756"/>
                    <a:pt x="7822" y="17999"/>
                    <a:pt x="8137" y="18227"/>
                  </a:cubicBezTo>
                  <a:lnTo>
                    <a:pt x="8119" y="18173"/>
                  </a:lnTo>
                  <a:lnTo>
                    <a:pt x="8119" y="18173"/>
                  </a:lnTo>
                  <a:cubicBezTo>
                    <a:pt x="8214" y="18275"/>
                    <a:pt x="8439" y="18472"/>
                    <a:pt x="8402" y="18475"/>
                  </a:cubicBezTo>
                  <a:cubicBezTo>
                    <a:pt x="8434" y="18486"/>
                    <a:pt x="8462" y="18507"/>
                    <a:pt x="8480" y="18537"/>
                  </a:cubicBezTo>
                  <a:lnTo>
                    <a:pt x="8469" y="18553"/>
                  </a:lnTo>
                  <a:lnTo>
                    <a:pt x="8731" y="18767"/>
                  </a:lnTo>
                  <a:cubicBezTo>
                    <a:pt x="8907" y="18964"/>
                    <a:pt x="8647" y="18795"/>
                    <a:pt x="8914" y="19068"/>
                  </a:cubicBezTo>
                  <a:cubicBezTo>
                    <a:pt x="9007" y="19151"/>
                    <a:pt x="9186" y="19274"/>
                    <a:pt x="9212" y="19274"/>
                  </a:cubicBezTo>
                  <a:cubicBezTo>
                    <a:pt x="9216" y="19274"/>
                    <a:pt x="9217" y="19271"/>
                    <a:pt x="9213" y="19265"/>
                  </a:cubicBezTo>
                  <a:cubicBezTo>
                    <a:pt x="9174" y="19223"/>
                    <a:pt x="9118" y="19154"/>
                    <a:pt x="9130" y="19135"/>
                  </a:cubicBezTo>
                  <a:lnTo>
                    <a:pt x="9130" y="19135"/>
                  </a:lnTo>
                  <a:lnTo>
                    <a:pt x="9226" y="19220"/>
                  </a:lnTo>
                  <a:lnTo>
                    <a:pt x="9226" y="19220"/>
                  </a:lnTo>
                  <a:cubicBezTo>
                    <a:pt x="9227" y="19220"/>
                    <a:pt x="9228" y="19219"/>
                    <a:pt x="9229" y="19219"/>
                  </a:cubicBezTo>
                  <a:lnTo>
                    <a:pt x="9230" y="19220"/>
                  </a:lnTo>
                  <a:lnTo>
                    <a:pt x="9230" y="19220"/>
                  </a:lnTo>
                  <a:cubicBezTo>
                    <a:pt x="9253" y="19211"/>
                    <a:pt x="9282" y="19209"/>
                    <a:pt x="9299" y="19195"/>
                  </a:cubicBezTo>
                  <a:lnTo>
                    <a:pt x="9299" y="19195"/>
                  </a:lnTo>
                  <a:cubicBezTo>
                    <a:pt x="9306" y="19206"/>
                    <a:pt x="9318" y="19220"/>
                    <a:pt x="9338" y="19235"/>
                  </a:cubicBezTo>
                  <a:lnTo>
                    <a:pt x="9405" y="19240"/>
                  </a:lnTo>
                  <a:lnTo>
                    <a:pt x="9313" y="19170"/>
                  </a:lnTo>
                  <a:cubicBezTo>
                    <a:pt x="9313" y="19170"/>
                    <a:pt x="9312" y="19170"/>
                    <a:pt x="9312" y="19170"/>
                  </a:cubicBezTo>
                  <a:lnTo>
                    <a:pt x="9312" y="19170"/>
                  </a:lnTo>
                  <a:cubicBezTo>
                    <a:pt x="9311" y="19182"/>
                    <a:pt x="9306" y="19190"/>
                    <a:pt x="9299" y="19195"/>
                  </a:cubicBezTo>
                  <a:lnTo>
                    <a:pt x="9299" y="19195"/>
                  </a:lnTo>
                  <a:cubicBezTo>
                    <a:pt x="9288" y="19178"/>
                    <a:pt x="9291" y="19168"/>
                    <a:pt x="9302" y="19168"/>
                  </a:cubicBezTo>
                  <a:cubicBezTo>
                    <a:pt x="9305" y="19168"/>
                    <a:pt x="9308" y="19168"/>
                    <a:pt x="9312" y="19170"/>
                  </a:cubicBezTo>
                  <a:lnTo>
                    <a:pt x="9312" y="19170"/>
                  </a:lnTo>
                  <a:cubicBezTo>
                    <a:pt x="9315" y="19139"/>
                    <a:pt x="9288" y="19082"/>
                    <a:pt x="9201" y="18971"/>
                  </a:cubicBezTo>
                  <a:lnTo>
                    <a:pt x="9021" y="18839"/>
                  </a:lnTo>
                  <a:lnTo>
                    <a:pt x="8990" y="18767"/>
                  </a:lnTo>
                  <a:lnTo>
                    <a:pt x="9123" y="18899"/>
                  </a:lnTo>
                  <a:cubicBezTo>
                    <a:pt x="9067" y="18804"/>
                    <a:pt x="9002" y="18774"/>
                    <a:pt x="8937" y="18732"/>
                  </a:cubicBezTo>
                  <a:cubicBezTo>
                    <a:pt x="8930" y="18699"/>
                    <a:pt x="8916" y="18669"/>
                    <a:pt x="8893" y="18646"/>
                  </a:cubicBezTo>
                  <a:lnTo>
                    <a:pt x="8701" y="18530"/>
                  </a:lnTo>
                  <a:cubicBezTo>
                    <a:pt x="8700" y="18522"/>
                    <a:pt x="8706" y="18520"/>
                    <a:pt x="8714" y="18520"/>
                  </a:cubicBezTo>
                  <a:cubicBezTo>
                    <a:pt x="8721" y="18520"/>
                    <a:pt x="8731" y="18522"/>
                    <a:pt x="8738" y="18522"/>
                  </a:cubicBezTo>
                  <a:cubicBezTo>
                    <a:pt x="8753" y="18522"/>
                    <a:pt x="8757" y="18512"/>
                    <a:pt x="8708" y="18454"/>
                  </a:cubicBezTo>
                  <a:cubicBezTo>
                    <a:pt x="8694" y="18446"/>
                    <a:pt x="8685" y="18443"/>
                    <a:pt x="8680" y="18443"/>
                  </a:cubicBezTo>
                  <a:cubicBezTo>
                    <a:pt x="8658" y="18443"/>
                    <a:pt x="8685" y="18490"/>
                    <a:pt x="8668" y="18490"/>
                  </a:cubicBezTo>
                  <a:cubicBezTo>
                    <a:pt x="8660" y="18490"/>
                    <a:pt x="8643" y="18480"/>
                    <a:pt x="8608" y="18451"/>
                  </a:cubicBezTo>
                  <a:cubicBezTo>
                    <a:pt x="8552" y="18359"/>
                    <a:pt x="8589" y="18366"/>
                    <a:pt x="8485" y="18291"/>
                  </a:cubicBezTo>
                  <a:cubicBezTo>
                    <a:pt x="8484" y="18284"/>
                    <a:pt x="8487" y="18281"/>
                    <a:pt x="8492" y="18281"/>
                  </a:cubicBezTo>
                  <a:cubicBezTo>
                    <a:pt x="8501" y="18281"/>
                    <a:pt x="8519" y="18291"/>
                    <a:pt x="8542" y="18308"/>
                  </a:cubicBezTo>
                  <a:lnTo>
                    <a:pt x="8542" y="18308"/>
                  </a:lnTo>
                  <a:cubicBezTo>
                    <a:pt x="8452" y="18239"/>
                    <a:pt x="8335" y="18108"/>
                    <a:pt x="8274" y="18090"/>
                  </a:cubicBezTo>
                  <a:cubicBezTo>
                    <a:pt x="8218" y="17990"/>
                    <a:pt x="8003" y="17832"/>
                    <a:pt x="8049" y="17800"/>
                  </a:cubicBezTo>
                  <a:lnTo>
                    <a:pt x="8049" y="17800"/>
                  </a:lnTo>
                  <a:cubicBezTo>
                    <a:pt x="8053" y="17801"/>
                    <a:pt x="8056" y="17802"/>
                    <a:pt x="8057" y="17802"/>
                  </a:cubicBezTo>
                  <a:cubicBezTo>
                    <a:pt x="8059" y="17802"/>
                    <a:pt x="8058" y="17800"/>
                    <a:pt x="8054" y="17795"/>
                  </a:cubicBezTo>
                  <a:cubicBezTo>
                    <a:pt x="8052" y="17795"/>
                    <a:pt x="8052" y="17798"/>
                    <a:pt x="8049" y="17800"/>
                  </a:cubicBezTo>
                  <a:cubicBezTo>
                    <a:pt x="7961" y="17751"/>
                    <a:pt x="7880" y="17691"/>
                    <a:pt x="7806" y="17624"/>
                  </a:cubicBezTo>
                  <a:lnTo>
                    <a:pt x="7806" y="17624"/>
                  </a:lnTo>
                  <a:cubicBezTo>
                    <a:pt x="7824" y="17633"/>
                    <a:pt x="7836" y="17636"/>
                    <a:pt x="7843" y="17636"/>
                  </a:cubicBezTo>
                  <a:cubicBezTo>
                    <a:pt x="7897" y="17636"/>
                    <a:pt x="7548" y="17349"/>
                    <a:pt x="7625" y="17336"/>
                  </a:cubicBezTo>
                  <a:cubicBezTo>
                    <a:pt x="7486" y="17281"/>
                    <a:pt x="7254" y="17003"/>
                    <a:pt x="7057" y="16852"/>
                  </a:cubicBezTo>
                  <a:lnTo>
                    <a:pt x="7057" y="16852"/>
                  </a:lnTo>
                  <a:cubicBezTo>
                    <a:pt x="7078" y="16861"/>
                    <a:pt x="7094" y="16873"/>
                    <a:pt x="7110" y="16889"/>
                  </a:cubicBezTo>
                  <a:cubicBezTo>
                    <a:pt x="7015" y="16787"/>
                    <a:pt x="7001" y="16748"/>
                    <a:pt x="6946" y="16676"/>
                  </a:cubicBezTo>
                  <a:cubicBezTo>
                    <a:pt x="6942" y="16677"/>
                    <a:pt x="6938" y="16678"/>
                    <a:pt x="6933" y="16678"/>
                  </a:cubicBezTo>
                  <a:cubicBezTo>
                    <a:pt x="6874" y="16678"/>
                    <a:pt x="6732" y="16551"/>
                    <a:pt x="6637" y="16495"/>
                  </a:cubicBezTo>
                  <a:cubicBezTo>
                    <a:pt x="6611" y="16447"/>
                    <a:pt x="6611" y="16432"/>
                    <a:pt x="6625" y="16432"/>
                  </a:cubicBezTo>
                  <a:cubicBezTo>
                    <a:pt x="6647" y="16432"/>
                    <a:pt x="6705" y="16474"/>
                    <a:pt x="6731" y="16474"/>
                  </a:cubicBezTo>
                  <a:cubicBezTo>
                    <a:pt x="6740" y="16474"/>
                    <a:pt x="6745" y="16470"/>
                    <a:pt x="6744" y="16458"/>
                  </a:cubicBezTo>
                  <a:lnTo>
                    <a:pt x="6744" y="16458"/>
                  </a:lnTo>
                  <a:cubicBezTo>
                    <a:pt x="6743" y="16460"/>
                    <a:pt x="6740" y="16461"/>
                    <a:pt x="6737" y="16461"/>
                  </a:cubicBezTo>
                  <a:cubicBezTo>
                    <a:pt x="6700" y="16461"/>
                    <a:pt x="6561" y="16329"/>
                    <a:pt x="6531" y="16329"/>
                  </a:cubicBezTo>
                  <a:cubicBezTo>
                    <a:pt x="6526" y="16329"/>
                    <a:pt x="6524" y="16333"/>
                    <a:pt x="6526" y="16342"/>
                  </a:cubicBezTo>
                  <a:cubicBezTo>
                    <a:pt x="6457" y="16231"/>
                    <a:pt x="6457" y="16254"/>
                    <a:pt x="6440" y="16177"/>
                  </a:cubicBezTo>
                  <a:cubicBezTo>
                    <a:pt x="6433" y="16180"/>
                    <a:pt x="6427" y="16182"/>
                    <a:pt x="6421" y="16182"/>
                  </a:cubicBezTo>
                  <a:cubicBezTo>
                    <a:pt x="6372" y="16182"/>
                    <a:pt x="6336" y="16095"/>
                    <a:pt x="6246" y="16052"/>
                  </a:cubicBezTo>
                  <a:cubicBezTo>
                    <a:pt x="6134" y="15897"/>
                    <a:pt x="6253" y="15976"/>
                    <a:pt x="6095" y="15846"/>
                  </a:cubicBezTo>
                  <a:cubicBezTo>
                    <a:pt x="6080" y="15823"/>
                    <a:pt x="6079" y="15815"/>
                    <a:pt x="6087" y="15815"/>
                  </a:cubicBezTo>
                  <a:cubicBezTo>
                    <a:pt x="6106" y="15815"/>
                    <a:pt x="6183" y="15876"/>
                    <a:pt x="6183" y="15876"/>
                  </a:cubicBezTo>
                  <a:cubicBezTo>
                    <a:pt x="6123" y="15815"/>
                    <a:pt x="6095" y="15798"/>
                    <a:pt x="6080" y="15798"/>
                  </a:cubicBezTo>
                  <a:cubicBezTo>
                    <a:pt x="6059" y="15798"/>
                    <a:pt x="6061" y="15828"/>
                    <a:pt x="6039" y="15828"/>
                  </a:cubicBezTo>
                  <a:cubicBezTo>
                    <a:pt x="6037" y="15828"/>
                    <a:pt x="6035" y="15828"/>
                    <a:pt x="6032" y="15827"/>
                  </a:cubicBezTo>
                  <a:cubicBezTo>
                    <a:pt x="5847" y="15660"/>
                    <a:pt x="5974" y="15721"/>
                    <a:pt x="5930" y="15644"/>
                  </a:cubicBezTo>
                  <a:cubicBezTo>
                    <a:pt x="5812" y="15542"/>
                    <a:pt x="5699" y="15489"/>
                    <a:pt x="5617" y="15405"/>
                  </a:cubicBezTo>
                  <a:cubicBezTo>
                    <a:pt x="5617" y="15397"/>
                    <a:pt x="5610" y="15384"/>
                    <a:pt x="5616" y="15384"/>
                  </a:cubicBezTo>
                  <a:cubicBezTo>
                    <a:pt x="5619" y="15384"/>
                    <a:pt x="5623" y="15386"/>
                    <a:pt x="5629" y="15389"/>
                  </a:cubicBezTo>
                  <a:cubicBezTo>
                    <a:pt x="5485" y="15299"/>
                    <a:pt x="5281" y="15044"/>
                    <a:pt x="5114" y="14942"/>
                  </a:cubicBezTo>
                  <a:cubicBezTo>
                    <a:pt x="5111" y="14936"/>
                    <a:pt x="5107" y="14929"/>
                    <a:pt x="5106" y="14922"/>
                  </a:cubicBezTo>
                  <a:lnTo>
                    <a:pt x="5106" y="14922"/>
                  </a:lnTo>
                  <a:cubicBezTo>
                    <a:pt x="5108" y="14957"/>
                    <a:pt x="5095" y="14974"/>
                    <a:pt x="5080" y="14981"/>
                  </a:cubicBezTo>
                  <a:cubicBezTo>
                    <a:pt x="5015" y="14916"/>
                    <a:pt x="4938" y="14879"/>
                    <a:pt x="4934" y="14833"/>
                  </a:cubicBezTo>
                  <a:lnTo>
                    <a:pt x="4934" y="14833"/>
                  </a:lnTo>
                  <a:cubicBezTo>
                    <a:pt x="4954" y="14856"/>
                    <a:pt x="4982" y="14874"/>
                    <a:pt x="5012" y="14881"/>
                  </a:cubicBezTo>
                  <a:lnTo>
                    <a:pt x="4934" y="14821"/>
                  </a:lnTo>
                  <a:cubicBezTo>
                    <a:pt x="4927" y="14802"/>
                    <a:pt x="4927" y="14794"/>
                    <a:pt x="4933" y="14794"/>
                  </a:cubicBezTo>
                  <a:cubicBezTo>
                    <a:pt x="4952" y="14794"/>
                    <a:pt x="5029" y="14886"/>
                    <a:pt x="5055" y="14886"/>
                  </a:cubicBezTo>
                  <a:cubicBezTo>
                    <a:pt x="5058" y="14886"/>
                    <a:pt x="5060" y="14885"/>
                    <a:pt x="5061" y="14884"/>
                  </a:cubicBezTo>
                  <a:cubicBezTo>
                    <a:pt x="4915" y="14758"/>
                    <a:pt x="4734" y="14626"/>
                    <a:pt x="4639" y="14513"/>
                  </a:cubicBezTo>
                  <a:cubicBezTo>
                    <a:pt x="4640" y="14508"/>
                    <a:pt x="4642" y="14507"/>
                    <a:pt x="4646" y="14507"/>
                  </a:cubicBezTo>
                  <a:cubicBezTo>
                    <a:pt x="4675" y="14507"/>
                    <a:pt x="4792" y="14632"/>
                    <a:pt x="4806" y="14632"/>
                  </a:cubicBezTo>
                  <a:cubicBezTo>
                    <a:pt x="4811" y="14632"/>
                    <a:pt x="4804" y="14618"/>
                    <a:pt x="4778" y="14580"/>
                  </a:cubicBezTo>
                  <a:lnTo>
                    <a:pt x="4778" y="14580"/>
                  </a:lnTo>
                  <a:lnTo>
                    <a:pt x="4927" y="14752"/>
                  </a:lnTo>
                  <a:cubicBezTo>
                    <a:pt x="4907" y="14708"/>
                    <a:pt x="4904" y="14693"/>
                    <a:pt x="4910" y="14693"/>
                  </a:cubicBezTo>
                  <a:lnTo>
                    <a:pt x="4910" y="14693"/>
                  </a:lnTo>
                  <a:cubicBezTo>
                    <a:pt x="4919" y="14693"/>
                    <a:pt x="4958" y="14744"/>
                    <a:pt x="4970" y="14744"/>
                  </a:cubicBezTo>
                  <a:cubicBezTo>
                    <a:pt x="4976" y="14744"/>
                    <a:pt x="4975" y="14731"/>
                    <a:pt x="4959" y="14689"/>
                  </a:cubicBezTo>
                  <a:cubicBezTo>
                    <a:pt x="4757" y="14471"/>
                    <a:pt x="4711" y="14469"/>
                    <a:pt x="4507" y="14251"/>
                  </a:cubicBezTo>
                  <a:cubicBezTo>
                    <a:pt x="4495" y="14245"/>
                    <a:pt x="4488" y="14243"/>
                    <a:pt x="4483" y="14243"/>
                  </a:cubicBezTo>
                  <a:cubicBezTo>
                    <a:pt x="4465" y="14243"/>
                    <a:pt x="4477" y="14268"/>
                    <a:pt x="4459" y="14268"/>
                  </a:cubicBezTo>
                  <a:cubicBezTo>
                    <a:pt x="4454" y="14268"/>
                    <a:pt x="4447" y="14266"/>
                    <a:pt x="4435" y="14260"/>
                  </a:cubicBezTo>
                  <a:cubicBezTo>
                    <a:pt x="4106" y="13991"/>
                    <a:pt x="4275" y="13949"/>
                    <a:pt x="4015" y="13771"/>
                  </a:cubicBezTo>
                  <a:cubicBezTo>
                    <a:pt x="3939" y="13734"/>
                    <a:pt x="3879" y="13750"/>
                    <a:pt x="3742" y="13572"/>
                  </a:cubicBezTo>
                  <a:lnTo>
                    <a:pt x="3742" y="13572"/>
                  </a:lnTo>
                  <a:lnTo>
                    <a:pt x="3828" y="13592"/>
                  </a:lnTo>
                  <a:cubicBezTo>
                    <a:pt x="3628" y="13384"/>
                    <a:pt x="3663" y="13525"/>
                    <a:pt x="3473" y="13289"/>
                  </a:cubicBezTo>
                  <a:lnTo>
                    <a:pt x="3473" y="13289"/>
                  </a:lnTo>
                  <a:cubicBezTo>
                    <a:pt x="3518" y="13309"/>
                    <a:pt x="3617" y="13408"/>
                    <a:pt x="3621" y="13408"/>
                  </a:cubicBezTo>
                  <a:cubicBezTo>
                    <a:pt x="3621" y="13408"/>
                    <a:pt x="3620" y="13407"/>
                    <a:pt x="3617" y="13402"/>
                  </a:cubicBezTo>
                  <a:cubicBezTo>
                    <a:pt x="3505" y="13238"/>
                    <a:pt x="3501" y="13324"/>
                    <a:pt x="3394" y="13217"/>
                  </a:cubicBezTo>
                  <a:lnTo>
                    <a:pt x="3401" y="13166"/>
                  </a:lnTo>
                  <a:cubicBezTo>
                    <a:pt x="3181" y="12953"/>
                    <a:pt x="2919" y="12735"/>
                    <a:pt x="2673" y="12501"/>
                  </a:cubicBezTo>
                  <a:lnTo>
                    <a:pt x="2673" y="12501"/>
                  </a:lnTo>
                  <a:cubicBezTo>
                    <a:pt x="2685" y="12503"/>
                    <a:pt x="2703" y="12512"/>
                    <a:pt x="2712" y="12512"/>
                  </a:cubicBezTo>
                  <a:cubicBezTo>
                    <a:pt x="2721" y="12512"/>
                    <a:pt x="2722" y="12503"/>
                    <a:pt x="2699" y="12470"/>
                  </a:cubicBezTo>
                  <a:cubicBezTo>
                    <a:pt x="2541" y="12327"/>
                    <a:pt x="2379" y="12164"/>
                    <a:pt x="2223" y="11997"/>
                  </a:cubicBezTo>
                  <a:lnTo>
                    <a:pt x="1996" y="11749"/>
                  </a:lnTo>
                  <a:cubicBezTo>
                    <a:pt x="1924" y="11671"/>
                    <a:pt x="1853" y="11592"/>
                    <a:pt x="1788" y="11515"/>
                  </a:cubicBezTo>
                  <a:lnTo>
                    <a:pt x="1653" y="11423"/>
                  </a:lnTo>
                  <a:cubicBezTo>
                    <a:pt x="1634" y="11401"/>
                    <a:pt x="1631" y="11378"/>
                    <a:pt x="1640" y="11378"/>
                  </a:cubicBezTo>
                  <a:cubicBezTo>
                    <a:pt x="1643" y="11378"/>
                    <a:pt x="1648" y="11380"/>
                    <a:pt x="1653" y="11385"/>
                  </a:cubicBezTo>
                  <a:cubicBezTo>
                    <a:pt x="1630" y="11345"/>
                    <a:pt x="1620" y="11333"/>
                    <a:pt x="1615" y="11333"/>
                  </a:cubicBezTo>
                  <a:cubicBezTo>
                    <a:pt x="1607" y="11333"/>
                    <a:pt x="1611" y="11359"/>
                    <a:pt x="1598" y="11359"/>
                  </a:cubicBezTo>
                  <a:cubicBezTo>
                    <a:pt x="1594" y="11359"/>
                    <a:pt x="1588" y="11356"/>
                    <a:pt x="1579" y="11348"/>
                  </a:cubicBezTo>
                  <a:cubicBezTo>
                    <a:pt x="1542" y="11303"/>
                    <a:pt x="1536" y="11271"/>
                    <a:pt x="1550" y="11271"/>
                  </a:cubicBezTo>
                  <a:cubicBezTo>
                    <a:pt x="1555" y="11271"/>
                    <a:pt x="1564" y="11276"/>
                    <a:pt x="1574" y="11286"/>
                  </a:cubicBezTo>
                  <a:cubicBezTo>
                    <a:pt x="1463" y="11156"/>
                    <a:pt x="1380" y="11005"/>
                    <a:pt x="1324" y="10845"/>
                  </a:cubicBezTo>
                  <a:cubicBezTo>
                    <a:pt x="1266" y="10681"/>
                    <a:pt x="1248" y="10502"/>
                    <a:pt x="1273" y="10328"/>
                  </a:cubicBezTo>
                  <a:lnTo>
                    <a:pt x="1273" y="10328"/>
                  </a:lnTo>
                  <a:lnTo>
                    <a:pt x="1282" y="10382"/>
                  </a:lnTo>
                  <a:cubicBezTo>
                    <a:pt x="1294" y="10275"/>
                    <a:pt x="1278" y="10212"/>
                    <a:pt x="1273" y="10152"/>
                  </a:cubicBezTo>
                  <a:cubicBezTo>
                    <a:pt x="1259" y="10078"/>
                    <a:pt x="1271" y="10001"/>
                    <a:pt x="1303" y="9934"/>
                  </a:cubicBezTo>
                  <a:lnTo>
                    <a:pt x="1303" y="9934"/>
                  </a:lnTo>
                  <a:lnTo>
                    <a:pt x="1301" y="9974"/>
                  </a:lnTo>
                  <a:cubicBezTo>
                    <a:pt x="1363" y="9742"/>
                    <a:pt x="1475" y="9524"/>
                    <a:pt x="1628" y="9334"/>
                  </a:cubicBezTo>
                  <a:lnTo>
                    <a:pt x="1746" y="9206"/>
                  </a:lnTo>
                  <a:lnTo>
                    <a:pt x="1873" y="9083"/>
                  </a:lnTo>
                  <a:cubicBezTo>
                    <a:pt x="1959" y="9007"/>
                    <a:pt x="2040" y="8935"/>
                    <a:pt x="2119" y="8877"/>
                  </a:cubicBezTo>
                  <a:cubicBezTo>
                    <a:pt x="2133" y="8789"/>
                    <a:pt x="2490" y="8539"/>
                    <a:pt x="2460" y="8465"/>
                  </a:cubicBezTo>
                  <a:cubicBezTo>
                    <a:pt x="2692" y="8286"/>
                    <a:pt x="2643" y="8353"/>
                    <a:pt x="2947" y="8082"/>
                  </a:cubicBezTo>
                  <a:cubicBezTo>
                    <a:pt x="3028" y="8008"/>
                    <a:pt x="3030" y="7936"/>
                    <a:pt x="3121" y="7834"/>
                  </a:cubicBezTo>
                  <a:lnTo>
                    <a:pt x="3148" y="7859"/>
                  </a:lnTo>
                  <a:lnTo>
                    <a:pt x="3250" y="7702"/>
                  </a:lnTo>
                  <a:lnTo>
                    <a:pt x="3348" y="7667"/>
                  </a:lnTo>
                  <a:lnTo>
                    <a:pt x="3431" y="7570"/>
                  </a:lnTo>
                  <a:lnTo>
                    <a:pt x="3431" y="7570"/>
                  </a:lnTo>
                  <a:cubicBezTo>
                    <a:pt x="3400" y="7599"/>
                    <a:pt x="3359" y="7623"/>
                    <a:pt x="3345" y="7623"/>
                  </a:cubicBezTo>
                  <a:cubicBezTo>
                    <a:pt x="3343" y="7623"/>
                    <a:pt x="3341" y="7623"/>
                    <a:pt x="3341" y="7621"/>
                  </a:cubicBezTo>
                  <a:cubicBezTo>
                    <a:pt x="3464" y="7473"/>
                    <a:pt x="3685" y="7309"/>
                    <a:pt x="3714" y="7309"/>
                  </a:cubicBezTo>
                  <a:cubicBezTo>
                    <a:pt x="3715" y="7309"/>
                    <a:pt x="3716" y="7310"/>
                    <a:pt x="3716" y="7310"/>
                  </a:cubicBezTo>
                  <a:lnTo>
                    <a:pt x="4025" y="6958"/>
                  </a:lnTo>
                  <a:lnTo>
                    <a:pt x="4025" y="6958"/>
                  </a:lnTo>
                  <a:cubicBezTo>
                    <a:pt x="4026" y="6970"/>
                    <a:pt x="4003" y="7001"/>
                    <a:pt x="3977" y="7036"/>
                  </a:cubicBezTo>
                  <a:lnTo>
                    <a:pt x="3977" y="7036"/>
                  </a:lnTo>
                  <a:cubicBezTo>
                    <a:pt x="4014" y="6990"/>
                    <a:pt x="4027" y="6984"/>
                    <a:pt x="4038" y="6984"/>
                  </a:cubicBezTo>
                  <a:cubicBezTo>
                    <a:pt x="4041" y="6984"/>
                    <a:pt x="4044" y="6984"/>
                    <a:pt x="4048" y="6984"/>
                  </a:cubicBezTo>
                  <a:cubicBezTo>
                    <a:pt x="4060" y="6984"/>
                    <a:pt x="4077" y="6976"/>
                    <a:pt x="4136" y="6895"/>
                  </a:cubicBezTo>
                  <a:lnTo>
                    <a:pt x="4136" y="6895"/>
                  </a:lnTo>
                  <a:cubicBezTo>
                    <a:pt x="4132" y="6898"/>
                    <a:pt x="4129" y="6899"/>
                    <a:pt x="4127" y="6899"/>
                  </a:cubicBezTo>
                  <a:cubicBezTo>
                    <a:pt x="4115" y="6899"/>
                    <a:pt x="4131" y="6866"/>
                    <a:pt x="4129" y="6858"/>
                  </a:cubicBezTo>
                  <a:cubicBezTo>
                    <a:pt x="4226" y="6793"/>
                    <a:pt x="4410" y="6612"/>
                    <a:pt x="4539" y="6469"/>
                  </a:cubicBezTo>
                  <a:lnTo>
                    <a:pt x="4539" y="6469"/>
                  </a:lnTo>
                  <a:lnTo>
                    <a:pt x="4530" y="6513"/>
                  </a:lnTo>
                  <a:cubicBezTo>
                    <a:pt x="4781" y="6274"/>
                    <a:pt x="5038" y="5989"/>
                    <a:pt x="5314" y="5715"/>
                  </a:cubicBezTo>
                  <a:lnTo>
                    <a:pt x="5314" y="5715"/>
                  </a:lnTo>
                  <a:cubicBezTo>
                    <a:pt x="5275" y="5747"/>
                    <a:pt x="5249" y="5760"/>
                    <a:pt x="5235" y="5760"/>
                  </a:cubicBezTo>
                  <a:cubicBezTo>
                    <a:pt x="5211" y="5760"/>
                    <a:pt x="5224" y="5720"/>
                    <a:pt x="5274" y="5666"/>
                  </a:cubicBezTo>
                  <a:lnTo>
                    <a:pt x="5335" y="5662"/>
                  </a:lnTo>
                  <a:cubicBezTo>
                    <a:pt x="5342" y="5647"/>
                    <a:pt x="5342" y="5642"/>
                    <a:pt x="5338" y="5642"/>
                  </a:cubicBezTo>
                  <a:lnTo>
                    <a:pt x="5338" y="5642"/>
                  </a:lnTo>
                  <a:cubicBezTo>
                    <a:pt x="5330" y="5642"/>
                    <a:pt x="5305" y="5663"/>
                    <a:pt x="5298" y="5663"/>
                  </a:cubicBezTo>
                  <a:cubicBezTo>
                    <a:pt x="5292" y="5663"/>
                    <a:pt x="5296" y="5650"/>
                    <a:pt x="5325" y="5606"/>
                  </a:cubicBezTo>
                  <a:cubicBezTo>
                    <a:pt x="5364" y="5569"/>
                    <a:pt x="5388" y="5555"/>
                    <a:pt x="5400" y="5555"/>
                  </a:cubicBezTo>
                  <a:cubicBezTo>
                    <a:pt x="5421" y="5555"/>
                    <a:pt x="5408" y="5596"/>
                    <a:pt x="5376" y="5639"/>
                  </a:cubicBezTo>
                  <a:lnTo>
                    <a:pt x="5492" y="5504"/>
                  </a:lnTo>
                  <a:lnTo>
                    <a:pt x="5492" y="5504"/>
                  </a:lnTo>
                  <a:cubicBezTo>
                    <a:pt x="5508" y="5506"/>
                    <a:pt x="5483" y="5539"/>
                    <a:pt x="5488" y="5557"/>
                  </a:cubicBezTo>
                  <a:cubicBezTo>
                    <a:pt x="5520" y="5488"/>
                    <a:pt x="5731" y="5372"/>
                    <a:pt x="5775" y="5268"/>
                  </a:cubicBezTo>
                  <a:lnTo>
                    <a:pt x="5789" y="5268"/>
                  </a:lnTo>
                  <a:cubicBezTo>
                    <a:pt x="6065" y="4994"/>
                    <a:pt x="6178" y="4860"/>
                    <a:pt x="6401" y="4635"/>
                  </a:cubicBezTo>
                  <a:cubicBezTo>
                    <a:pt x="6380" y="4605"/>
                    <a:pt x="6473" y="4524"/>
                    <a:pt x="6519" y="4438"/>
                  </a:cubicBezTo>
                  <a:cubicBezTo>
                    <a:pt x="6693" y="4280"/>
                    <a:pt x="6895" y="4118"/>
                    <a:pt x="7089" y="3918"/>
                  </a:cubicBezTo>
                  <a:cubicBezTo>
                    <a:pt x="7217" y="3765"/>
                    <a:pt x="7110" y="3856"/>
                    <a:pt x="7157" y="3779"/>
                  </a:cubicBezTo>
                  <a:lnTo>
                    <a:pt x="7157" y="3779"/>
                  </a:lnTo>
                  <a:cubicBezTo>
                    <a:pt x="7158" y="3780"/>
                    <a:pt x="7159" y="3780"/>
                    <a:pt x="7160" y="3780"/>
                  </a:cubicBezTo>
                  <a:cubicBezTo>
                    <a:pt x="7191" y="3780"/>
                    <a:pt x="7305" y="3672"/>
                    <a:pt x="7320" y="3672"/>
                  </a:cubicBezTo>
                  <a:lnTo>
                    <a:pt x="7320" y="3672"/>
                  </a:lnTo>
                  <a:cubicBezTo>
                    <a:pt x="7325" y="3672"/>
                    <a:pt x="7320" y="3683"/>
                    <a:pt x="7300" y="3710"/>
                  </a:cubicBezTo>
                  <a:cubicBezTo>
                    <a:pt x="7532" y="3469"/>
                    <a:pt x="7599" y="3402"/>
                    <a:pt x="7880" y="3084"/>
                  </a:cubicBezTo>
                  <a:lnTo>
                    <a:pt x="7880" y="3084"/>
                  </a:lnTo>
                  <a:cubicBezTo>
                    <a:pt x="7850" y="3101"/>
                    <a:pt x="7821" y="3122"/>
                    <a:pt x="7811" y="3122"/>
                  </a:cubicBezTo>
                  <a:cubicBezTo>
                    <a:pt x="7807" y="3122"/>
                    <a:pt x="7806" y="3119"/>
                    <a:pt x="7808" y="3112"/>
                  </a:cubicBezTo>
                  <a:cubicBezTo>
                    <a:pt x="7852" y="3062"/>
                    <a:pt x="7921" y="3013"/>
                    <a:pt x="7940" y="3013"/>
                  </a:cubicBezTo>
                  <a:cubicBezTo>
                    <a:pt x="7943" y="3013"/>
                    <a:pt x="7945" y="3014"/>
                    <a:pt x="7945" y="3017"/>
                  </a:cubicBezTo>
                  <a:lnTo>
                    <a:pt x="7933" y="3033"/>
                  </a:lnTo>
                  <a:cubicBezTo>
                    <a:pt x="8237" y="2662"/>
                    <a:pt x="8779" y="2321"/>
                    <a:pt x="9000" y="2004"/>
                  </a:cubicBezTo>
                  <a:lnTo>
                    <a:pt x="9000" y="2004"/>
                  </a:lnTo>
                  <a:lnTo>
                    <a:pt x="8988" y="2022"/>
                  </a:lnTo>
                  <a:lnTo>
                    <a:pt x="9238" y="1716"/>
                  </a:lnTo>
                  <a:cubicBezTo>
                    <a:pt x="9269" y="1688"/>
                    <a:pt x="9282" y="1678"/>
                    <a:pt x="9286" y="1678"/>
                  </a:cubicBezTo>
                  <a:lnTo>
                    <a:pt x="9286" y="1678"/>
                  </a:lnTo>
                  <a:cubicBezTo>
                    <a:pt x="9296" y="1678"/>
                    <a:pt x="9241" y="1749"/>
                    <a:pt x="9257" y="1749"/>
                  </a:cubicBezTo>
                  <a:cubicBezTo>
                    <a:pt x="9262" y="1749"/>
                    <a:pt x="9272" y="1743"/>
                    <a:pt x="9289" y="1730"/>
                  </a:cubicBezTo>
                  <a:cubicBezTo>
                    <a:pt x="9306" y="1709"/>
                    <a:pt x="9322" y="1688"/>
                    <a:pt x="9338" y="1670"/>
                  </a:cubicBezTo>
                  <a:cubicBezTo>
                    <a:pt x="9343" y="1661"/>
                    <a:pt x="9350" y="1654"/>
                    <a:pt x="9357" y="1647"/>
                  </a:cubicBezTo>
                  <a:lnTo>
                    <a:pt x="9380" y="1619"/>
                  </a:lnTo>
                  <a:cubicBezTo>
                    <a:pt x="9415" y="1584"/>
                    <a:pt x="9447" y="1552"/>
                    <a:pt x="9480" y="1521"/>
                  </a:cubicBezTo>
                  <a:cubicBezTo>
                    <a:pt x="9535" y="1475"/>
                    <a:pt x="9598" y="1433"/>
                    <a:pt x="9663" y="1396"/>
                  </a:cubicBezTo>
                  <a:cubicBezTo>
                    <a:pt x="9788" y="1322"/>
                    <a:pt x="9918" y="1278"/>
                    <a:pt x="10066" y="1213"/>
                  </a:cubicBezTo>
                  <a:cubicBezTo>
                    <a:pt x="10084" y="1215"/>
                    <a:pt x="10104" y="1215"/>
                    <a:pt x="10125" y="1215"/>
                  </a:cubicBezTo>
                  <a:cubicBezTo>
                    <a:pt x="10236" y="1215"/>
                    <a:pt x="10383" y="1197"/>
                    <a:pt x="10545" y="1197"/>
                  </a:cubicBezTo>
                  <a:cubicBezTo>
                    <a:pt x="10576" y="1197"/>
                    <a:pt x="10607" y="1198"/>
                    <a:pt x="10639" y="1199"/>
                  </a:cubicBezTo>
                  <a:cubicBezTo>
                    <a:pt x="10866" y="1208"/>
                    <a:pt x="11102" y="1283"/>
                    <a:pt x="11234" y="1387"/>
                  </a:cubicBezTo>
                  <a:lnTo>
                    <a:pt x="11228" y="1357"/>
                  </a:lnTo>
                  <a:lnTo>
                    <a:pt x="11228" y="1357"/>
                  </a:lnTo>
                  <a:cubicBezTo>
                    <a:pt x="11313" y="1378"/>
                    <a:pt x="11311" y="1419"/>
                    <a:pt x="11362" y="1454"/>
                  </a:cubicBezTo>
                  <a:cubicBezTo>
                    <a:pt x="11364" y="1438"/>
                    <a:pt x="11312" y="1404"/>
                    <a:pt x="11329" y="1404"/>
                  </a:cubicBezTo>
                  <a:cubicBezTo>
                    <a:pt x="11333" y="1404"/>
                    <a:pt x="11338" y="1405"/>
                    <a:pt x="11346" y="1408"/>
                  </a:cubicBezTo>
                  <a:cubicBezTo>
                    <a:pt x="11508" y="1498"/>
                    <a:pt x="11638" y="1619"/>
                    <a:pt x="11786" y="1772"/>
                  </a:cubicBezTo>
                  <a:cubicBezTo>
                    <a:pt x="11928" y="1918"/>
                    <a:pt x="12071" y="2069"/>
                    <a:pt x="12213" y="2222"/>
                  </a:cubicBezTo>
                  <a:cubicBezTo>
                    <a:pt x="12498" y="2525"/>
                    <a:pt x="12778" y="2834"/>
                    <a:pt x="13061" y="3133"/>
                  </a:cubicBezTo>
                  <a:cubicBezTo>
                    <a:pt x="13270" y="3348"/>
                    <a:pt x="13263" y="3170"/>
                    <a:pt x="13495" y="3476"/>
                  </a:cubicBezTo>
                  <a:lnTo>
                    <a:pt x="13388" y="3429"/>
                  </a:lnTo>
                  <a:lnTo>
                    <a:pt x="13388" y="3429"/>
                  </a:lnTo>
                  <a:cubicBezTo>
                    <a:pt x="13852" y="3821"/>
                    <a:pt x="14262" y="4306"/>
                    <a:pt x="14712" y="4695"/>
                  </a:cubicBezTo>
                  <a:cubicBezTo>
                    <a:pt x="14679" y="4677"/>
                    <a:pt x="14670" y="4686"/>
                    <a:pt x="14631" y="4644"/>
                  </a:cubicBezTo>
                  <a:lnTo>
                    <a:pt x="14631" y="4644"/>
                  </a:lnTo>
                  <a:cubicBezTo>
                    <a:pt x="14696" y="4749"/>
                    <a:pt x="14939" y="4958"/>
                    <a:pt x="14973" y="4958"/>
                  </a:cubicBezTo>
                  <a:cubicBezTo>
                    <a:pt x="14974" y="4958"/>
                    <a:pt x="14975" y="4958"/>
                    <a:pt x="14976" y="4957"/>
                  </a:cubicBezTo>
                  <a:lnTo>
                    <a:pt x="14976" y="4957"/>
                  </a:lnTo>
                  <a:cubicBezTo>
                    <a:pt x="15039" y="5024"/>
                    <a:pt x="14974" y="4987"/>
                    <a:pt x="15006" y="5036"/>
                  </a:cubicBezTo>
                  <a:cubicBezTo>
                    <a:pt x="15083" y="5138"/>
                    <a:pt x="15257" y="5233"/>
                    <a:pt x="15282" y="5300"/>
                  </a:cubicBezTo>
                  <a:cubicBezTo>
                    <a:pt x="15283" y="5302"/>
                    <a:pt x="15282" y="5303"/>
                    <a:pt x="15281" y="5303"/>
                  </a:cubicBezTo>
                  <a:cubicBezTo>
                    <a:pt x="15279" y="5303"/>
                    <a:pt x="15272" y="5299"/>
                    <a:pt x="15264" y="5293"/>
                  </a:cubicBezTo>
                  <a:lnTo>
                    <a:pt x="15264" y="5293"/>
                  </a:lnTo>
                  <a:cubicBezTo>
                    <a:pt x="15333" y="5355"/>
                    <a:pt x="15447" y="5478"/>
                    <a:pt x="15468" y="5478"/>
                  </a:cubicBezTo>
                  <a:cubicBezTo>
                    <a:pt x="15472" y="5478"/>
                    <a:pt x="15472" y="5472"/>
                    <a:pt x="15468" y="5460"/>
                  </a:cubicBezTo>
                  <a:lnTo>
                    <a:pt x="15468" y="5460"/>
                  </a:lnTo>
                  <a:cubicBezTo>
                    <a:pt x="15613" y="5629"/>
                    <a:pt x="15779" y="5749"/>
                    <a:pt x="15890" y="5889"/>
                  </a:cubicBezTo>
                  <a:lnTo>
                    <a:pt x="15890" y="5889"/>
                  </a:lnTo>
                  <a:cubicBezTo>
                    <a:pt x="15883" y="5885"/>
                    <a:pt x="15877" y="5882"/>
                    <a:pt x="15869" y="5880"/>
                  </a:cubicBezTo>
                  <a:lnTo>
                    <a:pt x="15869" y="5880"/>
                  </a:lnTo>
                  <a:lnTo>
                    <a:pt x="15964" y="5996"/>
                  </a:lnTo>
                  <a:cubicBezTo>
                    <a:pt x="15943" y="5959"/>
                    <a:pt x="15921" y="5925"/>
                    <a:pt x="15896" y="5893"/>
                  </a:cubicBezTo>
                  <a:lnTo>
                    <a:pt x="15896" y="5893"/>
                  </a:lnTo>
                  <a:cubicBezTo>
                    <a:pt x="15894" y="5893"/>
                    <a:pt x="15893" y="5892"/>
                    <a:pt x="15892" y="5891"/>
                  </a:cubicBezTo>
                  <a:cubicBezTo>
                    <a:pt x="15891" y="5891"/>
                    <a:pt x="15891" y="5890"/>
                    <a:pt x="15890" y="5889"/>
                  </a:cubicBezTo>
                  <a:lnTo>
                    <a:pt x="15890" y="5889"/>
                  </a:lnTo>
                  <a:cubicBezTo>
                    <a:pt x="15891" y="5890"/>
                    <a:pt x="15893" y="5891"/>
                    <a:pt x="15894" y="5891"/>
                  </a:cubicBezTo>
                  <a:cubicBezTo>
                    <a:pt x="15895" y="5892"/>
                    <a:pt x="15895" y="5893"/>
                    <a:pt x="15896" y="5893"/>
                  </a:cubicBezTo>
                  <a:lnTo>
                    <a:pt x="15896" y="5893"/>
                  </a:lnTo>
                  <a:cubicBezTo>
                    <a:pt x="16001" y="5948"/>
                    <a:pt x="16139" y="6161"/>
                    <a:pt x="16206" y="6161"/>
                  </a:cubicBezTo>
                  <a:cubicBezTo>
                    <a:pt x="16208" y="6161"/>
                    <a:pt x="16210" y="6161"/>
                    <a:pt x="16212" y="6160"/>
                  </a:cubicBezTo>
                  <a:lnTo>
                    <a:pt x="16212" y="6160"/>
                  </a:lnTo>
                  <a:cubicBezTo>
                    <a:pt x="16161" y="6190"/>
                    <a:pt x="16455" y="6469"/>
                    <a:pt x="16573" y="6550"/>
                  </a:cubicBezTo>
                  <a:cubicBezTo>
                    <a:pt x="16570" y="6548"/>
                    <a:pt x="16567" y="6547"/>
                    <a:pt x="16566" y="6547"/>
                  </a:cubicBezTo>
                  <a:lnTo>
                    <a:pt x="16566" y="6547"/>
                  </a:lnTo>
                  <a:cubicBezTo>
                    <a:pt x="16549" y="6547"/>
                    <a:pt x="16626" y="6629"/>
                    <a:pt x="16603" y="6629"/>
                  </a:cubicBezTo>
                  <a:cubicBezTo>
                    <a:pt x="16600" y="6629"/>
                    <a:pt x="16597" y="6628"/>
                    <a:pt x="16592" y="6626"/>
                  </a:cubicBezTo>
                  <a:lnTo>
                    <a:pt x="16592" y="6626"/>
                  </a:lnTo>
                  <a:cubicBezTo>
                    <a:pt x="16688" y="6722"/>
                    <a:pt x="16783" y="6804"/>
                    <a:pt x="16811" y="6804"/>
                  </a:cubicBezTo>
                  <a:cubicBezTo>
                    <a:pt x="16816" y="6804"/>
                    <a:pt x="16819" y="6802"/>
                    <a:pt x="16819" y="6795"/>
                  </a:cubicBezTo>
                  <a:cubicBezTo>
                    <a:pt x="16981" y="7053"/>
                    <a:pt x="17278" y="7178"/>
                    <a:pt x="17334" y="7356"/>
                  </a:cubicBezTo>
                  <a:cubicBezTo>
                    <a:pt x="17693" y="7672"/>
                    <a:pt x="18020" y="7971"/>
                    <a:pt x="18333" y="8263"/>
                  </a:cubicBezTo>
                  <a:cubicBezTo>
                    <a:pt x="18331" y="8264"/>
                    <a:pt x="18328" y="8265"/>
                    <a:pt x="18326" y="8265"/>
                  </a:cubicBezTo>
                  <a:cubicBezTo>
                    <a:pt x="18264" y="8265"/>
                    <a:pt x="18032" y="7981"/>
                    <a:pt x="17975" y="7981"/>
                  </a:cubicBezTo>
                  <a:cubicBezTo>
                    <a:pt x="17970" y="7981"/>
                    <a:pt x="17966" y="7983"/>
                    <a:pt x="17964" y="7987"/>
                  </a:cubicBezTo>
                  <a:cubicBezTo>
                    <a:pt x="18268" y="8258"/>
                    <a:pt x="18470" y="8390"/>
                    <a:pt x="18746" y="8685"/>
                  </a:cubicBezTo>
                  <a:cubicBezTo>
                    <a:pt x="18764" y="8706"/>
                    <a:pt x="18768" y="8714"/>
                    <a:pt x="18763" y="8714"/>
                  </a:cubicBezTo>
                  <a:cubicBezTo>
                    <a:pt x="18750" y="8714"/>
                    <a:pt x="18676" y="8657"/>
                    <a:pt x="18653" y="8643"/>
                  </a:cubicBezTo>
                  <a:lnTo>
                    <a:pt x="18653" y="8643"/>
                  </a:lnTo>
                  <a:cubicBezTo>
                    <a:pt x="18806" y="8777"/>
                    <a:pt x="18943" y="8919"/>
                    <a:pt x="19079" y="9053"/>
                  </a:cubicBezTo>
                  <a:cubicBezTo>
                    <a:pt x="19144" y="9118"/>
                    <a:pt x="19209" y="9183"/>
                    <a:pt x="19274" y="9248"/>
                  </a:cubicBezTo>
                  <a:lnTo>
                    <a:pt x="19369" y="9348"/>
                  </a:lnTo>
                  <a:lnTo>
                    <a:pt x="19448" y="9437"/>
                  </a:lnTo>
                  <a:lnTo>
                    <a:pt x="19448" y="9437"/>
                  </a:lnTo>
                  <a:cubicBezTo>
                    <a:pt x="19448" y="9431"/>
                    <a:pt x="19451" y="9428"/>
                    <a:pt x="19456" y="9428"/>
                  </a:cubicBezTo>
                  <a:cubicBezTo>
                    <a:pt x="19473" y="9428"/>
                    <a:pt x="19512" y="9457"/>
                    <a:pt x="19548" y="9501"/>
                  </a:cubicBezTo>
                  <a:cubicBezTo>
                    <a:pt x="19601" y="9554"/>
                    <a:pt x="19650" y="9627"/>
                    <a:pt x="19669" y="9643"/>
                  </a:cubicBezTo>
                  <a:lnTo>
                    <a:pt x="19669" y="9643"/>
                  </a:lnTo>
                  <a:cubicBezTo>
                    <a:pt x="19662" y="9639"/>
                    <a:pt x="19656" y="9637"/>
                    <a:pt x="19652" y="9637"/>
                  </a:cubicBezTo>
                  <a:cubicBezTo>
                    <a:pt x="19628" y="9637"/>
                    <a:pt x="19658" y="9702"/>
                    <a:pt x="19673" y="9763"/>
                  </a:cubicBezTo>
                  <a:cubicBezTo>
                    <a:pt x="19686" y="9816"/>
                    <a:pt x="19697" y="9864"/>
                    <a:pt x="19676" y="9864"/>
                  </a:cubicBezTo>
                  <a:cubicBezTo>
                    <a:pt x="19668" y="9864"/>
                    <a:pt x="19653" y="9855"/>
                    <a:pt x="19631" y="9835"/>
                  </a:cubicBezTo>
                  <a:lnTo>
                    <a:pt x="19631" y="9835"/>
                  </a:lnTo>
                  <a:cubicBezTo>
                    <a:pt x="19647" y="9869"/>
                    <a:pt x="19673" y="9911"/>
                    <a:pt x="19688" y="9911"/>
                  </a:cubicBezTo>
                  <a:cubicBezTo>
                    <a:pt x="19690" y="9911"/>
                    <a:pt x="19692" y="9910"/>
                    <a:pt x="19694" y="9909"/>
                  </a:cubicBezTo>
                  <a:lnTo>
                    <a:pt x="19694" y="9909"/>
                  </a:lnTo>
                  <a:cubicBezTo>
                    <a:pt x="19699" y="9947"/>
                    <a:pt x="19700" y="9971"/>
                    <a:pt x="19692" y="9971"/>
                  </a:cubicBezTo>
                  <a:cubicBezTo>
                    <a:pt x="19687" y="9971"/>
                    <a:pt x="19678" y="9960"/>
                    <a:pt x="19664" y="9937"/>
                  </a:cubicBezTo>
                  <a:lnTo>
                    <a:pt x="19664" y="9937"/>
                  </a:lnTo>
                  <a:cubicBezTo>
                    <a:pt x="19698" y="10050"/>
                    <a:pt x="19719" y="10085"/>
                    <a:pt x="19731" y="10120"/>
                  </a:cubicBezTo>
                  <a:cubicBezTo>
                    <a:pt x="19754" y="10175"/>
                    <a:pt x="19763" y="10233"/>
                    <a:pt x="19763" y="10294"/>
                  </a:cubicBezTo>
                  <a:cubicBezTo>
                    <a:pt x="19752" y="10294"/>
                    <a:pt x="19745" y="10250"/>
                    <a:pt x="19728" y="10229"/>
                  </a:cubicBezTo>
                  <a:lnTo>
                    <a:pt x="19728" y="10229"/>
                  </a:lnTo>
                  <a:cubicBezTo>
                    <a:pt x="19759" y="10335"/>
                    <a:pt x="19793" y="10449"/>
                    <a:pt x="19754" y="10632"/>
                  </a:cubicBezTo>
                  <a:cubicBezTo>
                    <a:pt x="19747" y="10621"/>
                    <a:pt x="19736" y="10639"/>
                    <a:pt x="19742" y="10587"/>
                  </a:cubicBezTo>
                  <a:lnTo>
                    <a:pt x="19742" y="10587"/>
                  </a:lnTo>
                  <a:cubicBezTo>
                    <a:pt x="19703" y="10893"/>
                    <a:pt x="19677" y="11143"/>
                    <a:pt x="19446" y="11418"/>
                  </a:cubicBezTo>
                  <a:cubicBezTo>
                    <a:pt x="19450" y="11391"/>
                    <a:pt x="19447" y="11381"/>
                    <a:pt x="19441" y="11381"/>
                  </a:cubicBezTo>
                  <a:cubicBezTo>
                    <a:pt x="19433" y="11381"/>
                    <a:pt x="19419" y="11396"/>
                    <a:pt x="19404" y="11413"/>
                  </a:cubicBezTo>
                  <a:cubicBezTo>
                    <a:pt x="19376" y="11445"/>
                    <a:pt x="19337" y="11481"/>
                    <a:pt x="19312" y="11481"/>
                  </a:cubicBezTo>
                  <a:cubicBezTo>
                    <a:pt x="19310" y="11481"/>
                    <a:pt x="19308" y="11481"/>
                    <a:pt x="19307" y="11481"/>
                  </a:cubicBezTo>
                  <a:lnTo>
                    <a:pt x="19249" y="11555"/>
                  </a:lnTo>
                  <a:lnTo>
                    <a:pt x="19184" y="11629"/>
                  </a:lnTo>
                  <a:lnTo>
                    <a:pt x="19256" y="11589"/>
                  </a:lnTo>
                  <a:lnTo>
                    <a:pt x="19256" y="11589"/>
                  </a:lnTo>
                  <a:cubicBezTo>
                    <a:pt x="19133" y="11710"/>
                    <a:pt x="19047" y="11842"/>
                    <a:pt x="18931" y="11937"/>
                  </a:cubicBezTo>
                  <a:lnTo>
                    <a:pt x="19010" y="11833"/>
                  </a:lnTo>
                  <a:lnTo>
                    <a:pt x="18785" y="12069"/>
                  </a:lnTo>
                  <a:lnTo>
                    <a:pt x="18929" y="11951"/>
                  </a:lnTo>
                  <a:lnTo>
                    <a:pt x="18929" y="11951"/>
                  </a:lnTo>
                  <a:cubicBezTo>
                    <a:pt x="18822" y="12093"/>
                    <a:pt x="18984" y="11979"/>
                    <a:pt x="18810" y="12134"/>
                  </a:cubicBezTo>
                  <a:cubicBezTo>
                    <a:pt x="18814" y="12130"/>
                    <a:pt x="18815" y="12129"/>
                    <a:pt x="18814" y="12129"/>
                  </a:cubicBezTo>
                  <a:lnTo>
                    <a:pt x="18814" y="12129"/>
                  </a:lnTo>
                  <a:cubicBezTo>
                    <a:pt x="18810" y="12129"/>
                    <a:pt x="18690" y="12251"/>
                    <a:pt x="18614" y="12296"/>
                  </a:cubicBezTo>
                  <a:lnTo>
                    <a:pt x="18614" y="12296"/>
                  </a:lnTo>
                  <a:cubicBezTo>
                    <a:pt x="18633" y="12266"/>
                    <a:pt x="18653" y="12238"/>
                    <a:pt x="18676" y="12211"/>
                  </a:cubicBezTo>
                  <a:lnTo>
                    <a:pt x="18676" y="12211"/>
                  </a:lnTo>
                  <a:cubicBezTo>
                    <a:pt x="18633" y="12252"/>
                    <a:pt x="18600" y="12283"/>
                    <a:pt x="18607" y="12300"/>
                  </a:cubicBezTo>
                  <a:lnTo>
                    <a:pt x="18607" y="12300"/>
                  </a:lnTo>
                  <a:cubicBezTo>
                    <a:pt x="18609" y="12299"/>
                    <a:pt x="18611" y="12297"/>
                    <a:pt x="18614" y="12296"/>
                  </a:cubicBezTo>
                  <a:lnTo>
                    <a:pt x="18614" y="12296"/>
                  </a:lnTo>
                  <a:cubicBezTo>
                    <a:pt x="18612" y="12298"/>
                    <a:pt x="18610" y="12301"/>
                    <a:pt x="18609" y="12303"/>
                  </a:cubicBezTo>
                  <a:cubicBezTo>
                    <a:pt x="18608" y="12302"/>
                    <a:pt x="18607" y="12301"/>
                    <a:pt x="18607" y="12300"/>
                  </a:cubicBezTo>
                  <a:lnTo>
                    <a:pt x="18607" y="12300"/>
                  </a:lnTo>
                  <a:cubicBezTo>
                    <a:pt x="18606" y="12300"/>
                    <a:pt x="18605" y="12301"/>
                    <a:pt x="18604" y="12301"/>
                  </a:cubicBezTo>
                  <a:cubicBezTo>
                    <a:pt x="18548" y="12387"/>
                    <a:pt x="18481" y="12463"/>
                    <a:pt x="18405" y="12528"/>
                  </a:cubicBezTo>
                  <a:cubicBezTo>
                    <a:pt x="18402" y="12530"/>
                    <a:pt x="18399" y="12530"/>
                    <a:pt x="18396" y="12530"/>
                  </a:cubicBezTo>
                  <a:cubicBezTo>
                    <a:pt x="18374" y="12530"/>
                    <a:pt x="18383" y="12481"/>
                    <a:pt x="18369" y="12481"/>
                  </a:cubicBezTo>
                  <a:cubicBezTo>
                    <a:pt x="18368" y="12481"/>
                    <a:pt x="18367" y="12481"/>
                    <a:pt x="18365" y="12482"/>
                  </a:cubicBezTo>
                  <a:cubicBezTo>
                    <a:pt x="18334" y="12565"/>
                    <a:pt x="18102" y="12762"/>
                    <a:pt x="18044" y="12869"/>
                  </a:cubicBezTo>
                  <a:lnTo>
                    <a:pt x="18044" y="12869"/>
                  </a:lnTo>
                  <a:cubicBezTo>
                    <a:pt x="18052" y="12848"/>
                    <a:pt x="18042" y="12834"/>
                    <a:pt x="18033" y="12834"/>
                  </a:cubicBezTo>
                  <a:cubicBezTo>
                    <a:pt x="18031" y="12834"/>
                    <a:pt x="18030" y="12834"/>
                    <a:pt x="18029" y="12834"/>
                  </a:cubicBezTo>
                  <a:lnTo>
                    <a:pt x="17999" y="12909"/>
                  </a:lnTo>
                  <a:cubicBezTo>
                    <a:pt x="17960" y="12939"/>
                    <a:pt x="17941" y="12952"/>
                    <a:pt x="17931" y="12952"/>
                  </a:cubicBezTo>
                  <a:cubicBezTo>
                    <a:pt x="17925" y="12952"/>
                    <a:pt x="17922" y="12947"/>
                    <a:pt x="17920" y="12939"/>
                  </a:cubicBezTo>
                  <a:cubicBezTo>
                    <a:pt x="17842" y="13013"/>
                    <a:pt x="17852" y="13019"/>
                    <a:pt x="17868" y="13019"/>
                  </a:cubicBezTo>
                  <a:cubicBezTo>
                    <a:pt x="17871" y="13019"/>
                    <a:pt x="17874" y="13019"/>
                    <a:pt x="17877" y="13019"/>
                  </a:cubicBezTo>
                  <a:cubicBezTo>
                    <a:pt x="17894" y="13019"/>
                    <a:pt x="17899" y="13025"/>
                    <a:pt x="17795" y="13113"/>
                  </a:cubicBezTo>
                  <a:cubicBezTo>
                    <a:pt x="17804" y="13094"/>
                    <a:pt x="17816" y="13078"/>
                    <a:pt x="17828" y="13062"/>
                  </a:cubicBezTo>
                  <a:lnTo>
                    <a:pt x="17828" y="13062"/>
                  </a:lnTo>
                  <a:cubicBezTo>
                    <a:pt x="17614" y="13256"/>
                    <a:pt x="17447" y="13470"/>
                    <a:pt x="17250" y="13646"/>
                  </a:cubicBezTo>
                  <a:cubicBezTo>
                    <a:pt x="17245" y="13647"/>
                    <a:pt x="17241" y="13648"/>
                    <a:pt x="17238" y="13648"/>
                  </a:cubicBezTo>
                  <a:cubicBezTo>
                    <a:pt x="17193" y="13648"/>
                    <a:pt x="17365" y="13505"/>
                    <a:pt x="17329" y="13505"/>
                  </a:cubicBezTo>
                  <a:cubicBezTo>
                    <a:pt x="17326" y="13505"/>
                    <a:pt x="17321" y="13506"/>
                    <a:pt x="17313" y="13509"/>
                  </a:cubicBezTo>
                  <a:cubicBezTo>
                    <a:pt x="17051" y="13785"/>
                    <a:pt x="16794" y="14109"/>
                    <a:pt x="16525" y="14362"/>
                  </a:cubicBezTo>
                  <a:lnTo>
                    <a:pt x="16578" y="14318"/>
                  </a:lnTo>
                  <a:lnTo>
                    <a:pt x="16578" y="14318"/>
                  </a:lnTo>
                  <a:cubicBezTo>
                    <a:pt x="16589" y="14400"/>
                    <a:pt x="16367" y="14487"/>
                    <a:pt x="16256" y="14635"/>
                  </a:cubicBezTo>
                  <a:lnTo>
                    <a:pt x="16256" y="14635"/>
                  </a:lnTo>
                  <a:cubicBezTo>
                    <a:pt x="16274" y="14609"/>
                    <a:pt x="16270" y="14586"/>
                    <a:pt x="16265" y="14586"/>
                  </a:cubicBezTo>
                  <a:lnTo>
                    <a:pt x="16265" y="14586"/>
                  </a:lnTo>
                  <a:cubicBezTo>
                    <a:pt x="16264" y="14586"/>
                    <a:pt x="16263" y="14587"/>
                    <a:pt x="16263" y="14589"/>
                  </a:cubicBezTo>
                  <a:cubicBezTo>
                    <a:pt x="16077" y="14758"/>
                    <a:pt x="15908" y="14967"/>
                    <a:pt x="15653" y="15252"/>
                  </a:cubicBezTo>
                  <a:lnTo>
                    <a:pt x="15674" y="15206"/>
                  </a:lnTo>
                  <a:lnTo>
                    <a:pt x="15674" y="15206"/>
                  </a:lnTo>
                  <a:cubicBezTo>
                    <a:pt x="15558" y="15301"/>
                    <a:pt x="15389" y="15477"/>
                    <a:pt x="15271" y="15586"/>
                  </a:cubicBezTo>
                  <a:cubicBezTo>
                    <a:pt x="15250" y="15626"/>
                    <a:pt x="15198" y="15678"/>
                    <a:pt x="15221" y="15678"/>
                  </a:cubicBezTo>
                  <a:cubicBezTo>
                    <a:pt x="15225" y="15678"/>
                    <a:pt x="15230" y="15677"/>
                    <a:pt x="15238" y="15674"/>
                  </a:cubicBezTo>
                  <a:lnTo>
                    <a:pt x="15238" y="15674"/>
                  </a:lnTo>
                  <a:cubicBezTo>
                    <a:pt x="14818" y="15957"/>
                    <a:pt x="14605" y="16381"/>
                    <a:pt x="14237" y="16636"/>
                  </a:cubicBezTo>
                  <a:cubicBezTo>
                    <a:pt x="14267" y="16604"/>
                    <a:pt x="14299" y="16557"/>
                    <a:pt x="14294" y="16557"/>
                  </a:cubicBezTo>
                  <a:lnTo>
                    <a:pt x="14294" y="16557"/>
                  </a:lnTo>
                  <a:cubicBezTo>
                    <a:pt x="14293" y="16557"/>
                    <a:pt x="14290" y="16559"/>
                    <a:pt x="14285" y="16564"/>
                  </a:cubicBezTo>
                  <a:lnTo>
                    <a:pt x="14030" y="16843"/>
                  </a:lnTo>
                  <a:cubicBezTo>
                    <a:pt x="14072" y="16840"/>
                    <a:pt x="14077" y="16819"/>
                    <a:pt x="14148" y="16780"/>
                  </a:cubicBezTo>
                  <a:lnTo>
                    <a:pt x="14148" y="16780"/>
                  </a:lnTo>
                  <a:cubicBezTo>
                    <a:pt x="14107" y="16852"/>
                    <a:pt x="14056" y="16917"/>
                    <a:pt x="13995" y="16975"/>
                  </a:cubicBezTo>
                  <a:cubicBezTo>
                    <a:pt x="14035" y="16926"/>
                    <a:pt x="14041" y="16909"/>
                    <a:pt x="14029" y="16909"/>
                  </a:cubicBezTo>
                  <a:cubicBezTo>
                    <a:pt x="14010" y="16909"/>
                    <a:pt x="13940" y="16959"/>
                    <a:pt x="13900" y="16984"/>
                  </a:cubicBezTo>
                  <a:cubicBezTo>
                    <a:pt x="13901" y="16984"/>
                    <a:pt x="13902" y="16984"/>
                    <a:pt x="13902" y="16984"/>
                  </a:cubicBezTo>
                  <a:cubicBezTo>
                    <a:pt x="13913" y="16984"/>
                    <a:pt x="13903" y="17007"/>
                    <a:pt x="13914" y="17007"/>
                  </a:cubicBezTo>
                  <a:cubicBezTo>
                    <a:pt x="13738" y="17111"/>
                    <a:pt x="13933" y="17072"/>
                    <a:pt x="13717" y="17237"/>
                  </a:cubicBezTo>
                  <a:lnTo>
                    <a:pt x="13717" y="17216"/>
                  </a:lnTo>
                  <a:cubicBezTo>
                    <a:pt x="13652" y="17292"/>
                    <a:pt x="13601" y="17373"/>
                    <a:pt x="13523" y="17445"/>
                  </a:cubicBezTo>
                  <a:cubicBezTo>
                    <a:pt x="13520" y="17446"/>
                    <a:pt x="13518" y="17446"/>
                    <a:pt x="13516" y="17446"/>
                  </a:cubicBezTo>
                  <a:cubicBezTo>
                    <a:pt x="13478" y="17446"/>
                    <a:pt x="13587" y="17358"/>
                    <a:pt x="13571" y="17334"/>
                  </a:cubicBezTo>
                  <a:lnTo>
                    <a:pt x="13571" y="17334"/>
                  </a:lnTo>
                  <a:cubicBezTo>
                    <a:pt x="13467" y="17443"/>
                    <a:pt x="13404" y="17591"/>
                    <a:pt x="13284" y="17666"/>
                  </a:cubicBezTo>
                  <a:cubicBezTo>
                    <a:pt x="13323" y="17612"/>
                    <a:pt x="13388" y="17547"/>
                    <a:pt x="13428" y="17496"/>
                  </a:cubicBezTo>
                  <a:lnTo>
                    <a:pt x="13428" y="17496"/>
                  </a:lnTo>
                  <a:cubicBezTo>
                    <a:pt x="13295" y="17573"/>
                    <a:pt x="13288" y="17591"/>
                    <a:pt x="13205" y="17666"/>
                  </a:cubicBezTo>
                  <a:lnTo>
                    <a:pt x="13214" y="17659"/>
                  </a:lnTo>
                  <a:lnTo>
                    <a:pt x="13020" y="17828"/>
                  </a:lnTo>
                  <a:lnTo>
                    <a:pt x="13073" y="17791"/>
                  </a:lnTo>
                  <a:lnTo>
                    <a:pt x="13073" y="17791"/>
                  </a:lnTo>
                  <a:cubicBezTo>
                    <a:pt x="13004" y="17978"/>
                    <a:pt x="12825" y="18067"/>
                    <a:pt x="12687" y="18272"/>
                  </a:cubicBezTo>
                  <a:lnTo>
                    <a:pt x="12687" y="18272"/>
                  </a:lnTo>
                  <a:cubicBezTo>
                    <a:pt x="12732" y="18203"/>
                    <a:pt x="12740" y="18183"/>
                    <a:pt x="12732" y="18183"/>
                  </a:cubicBezTo>
                  <a:lnTo>
                    <a:pt x="12732" y="18183"/>
                  </a:lnTo>
                  <a:cubicBezTo>
                    <a:pt x="12723" y="18183"/>
                    <a:pt x="12691" y="18212"/>
                    <a:pt x="12674" y="18212"/>
                  </a:cubicBezTo>
                  <a:cubicBezTo>
                    <a:pt x="12670" y="18212"/>
                    <a:pt x="12666" y="18210"/>
                    <a:pt x="12665" y="18206"/>
                  </a:cubicBezTo>
                  <a:cubicBezTo>
                    <a:pt x="12621" y="18236"/>
                    <a:pt x="12560" y="18285"/>
                    <a:pt x="12546" y="18285"/>
                  </a:cubicBezTo>
                  <a:cubicBezTo>
                    <a:pt x="12543" y="18285"/>
                    <a:pt x="12542" y="18283"/>
                    <a:pt x="12544" y="18278"/>
                  </a:cubicBezTo>
                  <a:lnTo>
                    <a:pt x="12544" y="18278"/>
                  </a:lnTo>
                  <a:cubicBezTo>
                    <a:pt x="12482" y="18384"/>
                    <a:pt x="12384" y="18403"/>
                    <a:pt x="12296" y="18556"/>
                  </a:cubicBezTo>
                  <a:cubicBezTo>
                    <a:pt x="12296" y="18556"/>
                    <a:pt x="12296" y="18556"/>
                    <a:pt x="12296" y="18556"/>
                  </a:cubicBezTo>
                  <a:cubicBezTo>
                    <a:pt x="12283" y="18556"/>
                    <a:pt x="12230" y="18615"/>
                    <a:pt x="12209" y="18615"/>
                  </a:cubicBezTo>
                  <a:cubicBezTo>
                    <a:pt x="12205" y="18615"/>
                    <a:pt x="12202" y="18612"/>
                    <a:pt x="12201" y="18604"/>
                  </a:cubicBezTo>
                  <a:cubicBezTo>
                    <a:pt x="12167" y="18643"/>
                    <a:pt x="12160" y="18655"/>
                    <a:pt x="12165" y="18655"/>
                  </a:cubicBezTo>
                  <a:cubicBezTo>
                    <a:pt x="12175" y="18655"/>
                    <a:pt x="12230" y="18612"/>
                    <a:pt x="12243" y="18612"/>
                  </a:cubicBezTo>
                  <a:cubicBezTo>
                    <a:pt x="12244" y="18612"/>
                    <a:pt x="12245" y="18612"/>
                    <a:pt x="12245" y="18614"/>
                  </a:cubicBezTo>
                  <a:cubicBezTo>
                    <a:pt x="12173" y="18716"/>
                    <a:pt x="12064" y="18806"/>
                    <a:pt x="11946" y="18908"/>
                  </a:cubicBezTo>
                  <a:cubicBezTo>
                    <a:pt x="11888" y="18961"/>
                    <a:pt x="11826" y="19015"/>
                    <a:pt x="11768" y="19073"/>
                  </a:cubicBezTo>
                  <a:cubicBezTo>
                    <a:pt x="11740" y="19101"/>
                    <a:pt x="11705" y="19138"/>
                    <a:pt x="11684" y="19163"/>
                  </a:cubicBezTo>
                  <a:cubicBezTo>
                    <a:pt x="11654" y="19193"/>
                    <a:pt x="11626" y="19226"/>
                    <a:pt x="11596" y="19260"/>
                  </a:cubicBezTo>
                  <a:cubicBezTo>
                    <a:pt x="11494" y="19362"/>
                    <a:pt x="11434" y="19420"/>
                    <a:pt x="11367" y="19476"/>
                  </a:cubicBezTo>
                  <a:cubicBezTo>
                    <a:pt x="11334" y="19506"/>
                    <a:pt x="11299" y="19534"/>
                    <a:pt x="11260" y="19560"/>
                  </a:cubicBezTo>
                  <a:cubicBezTo>
                    <a:pt x="11211" y="19592"/>
                    <a:pt x="11160" y="19620"/>
                    <a:pt x="11107" y="19643"/>
                  </a:cubicBezTo>
                  <a:cubicBezTo>
                    <a:pt x="11100" y="19644"/>
                    <a:pt x="11095" y="19644"/>
                    <a:pt x="11090" y="19644"/>
                  </a:cubicBezTo>
                  <a:cubicBezTo>
                    <a:pt x="11033" y="19644"/>
                    <a:pt x="11165" y="19578"/>
                    <a:pt x="11163" y="19576"/>
                  </a:cubicBezTo>
                  <a:lnTo>
                    <a:pt x="11163" y="19576"/>
                  </a:lnTo>
                  <a:cubicBezTo>
                    <a:pt x="11017" y="19611"/>
                    <a:pt x="10915" y="19645"/>
                    <a:pt x="10778" y="19682"/>
                  </a:cubicBezTo>
                  <a:cubicBezTo>
                    <a:pt x="10803" y="19668"/>
                    <a:pt x="10773" y="19662"/>
                    <a:pt x="10731" y="19655"/>
                  </a:cubicBezTo>
                  <a:cubicBezTo>
                    <a:pt x="10636" y="19673"/>
                    <a:pt x="10653" y="19700"/>
                    <a:pt x="10559" y="19700"/>
                  </a:cubicBezTo>
                  <a:cubicBezTo>
                    <a:pt x="10546" y="19700"/>
                    <a:pt x="10531" y="19700"/>
                    <a:pt x="10513" y="19699"/>
                  </a:cubicBezTo>
                  <a:cubicBezTo>
                    <a:pt x="10546" y="19675"/>
                    <a:pt x="10583" y="19657"/>
                    <a:pt x="10620" y="19643"/>
                  </a:cubicBezTo>
                  <a:lnTo>
                    <a:pt x="10620" y="19643"/>
                  </a:lnTo>
                  <a:cubicBezTo>
                    <a:pt x="10558" y="19652"/>
                    <a:pt x="10493" y="19666"/>
                    <a:pt x="10428" y="19668"/>
                  </a:cubicBezTo>
                  <a:cubicBezTo>
                    <a:pt x="10389" y="19673"/>
                    <a:pt x="10350" y="19675"/>
                    <a:pt x="10311" y="19675"/>
                  </a:cubicBezTo>
                  <a:cubicBezTo>
                    <a:pt x="10283" y="19675"/>
                    <a:pt x="10256" y="19674"/>
                    <a:pt x="10228" y="19671"/>
                  </a:cubicBezTo>
                  <a:cubicBezTo>
                    <a:pt x="10196" y="19645"/>
                    <a:pt x="10314" y="19652"/>
                    <a:pt x="10360" y="19643"/>
                  </a:cubicBezTo>
                  <a:cubicBezTo>
                    <a:pt x="10227" y="19641"/>
                    <a:pt x="10025" y="19600"/>
                    <a:pt x="9945" y="19600"/>
                  </a:cubicBezTo>
                  <a:cubicBezTo>
                    <a:pt x="9936" y="19600"/>
                    <a:pt x="9928" y="19600"/>
                    <a:pt x="9922" y="19601"/>
                  </a:cubicBezTo>
                  <a:lnTo>
                    <a:pt x="9989" y="19632"/>
                  </a:lnTo>
                  <a:lnTo>
                    <a:pt x="9989" y="19632"/>
                  </a:lnTo>
                  <a:cubicBezTo>
                    <a:pt x="9976" y="19621"/>
                    <a:pt x="9995" y="19612"/>
                    <a:pt x="10021" y="19612"/>
                  </a:cubicBezTo>
                  <a:cubicBezTo>
                    <a:pt x="10025" y="19612"/>
                    <a:pt x="10029" y="19612"/>
                    <a:pt x="10034" y="19613"/>
                  </a:cubicBezTo>
                  <a:cubicBezTo>
                    <a:pt x="10082" y="19613"/>
                    <a:pt x="10131" y="19624"/>
                    <a:pt x="10173" y="19645"/>
                  </a:cubicBezTo>
                  <a:cubicBezTo>
                    <a:pt x="10191" y="19650"/>
                    <a:pt x="10207" y="19662"/>
                    <a:pt x="10219" y="19678"/>
                  </a:cubicBezTo>
                  <a:lnTo>
                    <a:pt x="10170" y="19675"/>
                  </a:lnTo>
                  <a:lnTo>
                    <a:pt x="10122" y="19668"/>
                  </a:lnTo>
                  <a:lnTo>
                    <a:pt x="10122" y="19668"/>
                  </a:lnTo>
                  <a:cubicBezTo>
                    <a:pt x="10150" y="19694"/>
                    <a:pt x="10184" y="19713"/>
                    <a:pt x="10224" y="19715"/>
                  </a:cubicBezTo>
                  <a:cubicBezTo>
                    <a:pt x="10263" y="19724"/>
                    <a:pt x="10303" y="19727"/>
                    <a:pt x="10342" y="19727"/>
                  </a:cubicBezTo>
                  <a:cubicBezTo>
                    <a:pt x="10354" y="19727"/>
                    <a:pt x="10365" y="19727"/>
                    <a:pt x="10377" y="19726"/>
                  </a:cubicBezTo>
                  <a:cubicBezTo>
                    <a:pt x="10490" y="19724"/>
                    <a:pt x="10611" y="19699"/>
                    <a:pt x="10708" y="19689"/>
                  </a:cubicBezTo>
                  <a:lnTo>
                    <a:pt x="10708" y="19689"/>
                  </a:lnTo>
                  <a:cubicBezTo>
                    <a:pt x="10683" y="19710"/>
                    <a:pt x="10657" y="19731"/>
                    <a:pt x="10629" y="19750"/>
                  </a:cubicBezTo>
                  <a:cubicBezTo>
                    <a:pt x="10664" y="19740"/>
                    <a:pt x="10699" y="19729"/>
                    <a:pt x="10731" y="19717"/>
                  </a:cubicBezTo>
                  <a:lnTo>
                    <a:pt x="10829" y="19682"/>
                  </a:lnTo>
                  <a:lnTo>
                    <a:pt x="10829" y="19682"/>
                  </a:lnTo>
                  <a:cubicBezTo>
                    <a:pt x="10873" y="19685"/>
                    <a:pt x="10910" y="19708"/>
                    <a:pt x="10813" y="19733"/>
                  </a:cubicBezTo>
                  <a:cubicBezTo>
                    <a:pt x="10818" y="19734"/>
                    <a:pt x="10823" y="19734"/>
                    <a:pt x="10829" y="19734"/>
                  </a:cubicBezTo>
                  <a:cubicBezTo>
                    <a:pt x="10868" y="19734"/>
                    <a:pt x="10908" y="19726"/>
                    <a:pt x="10945" y="19710"/>
                  </a:cubicBezTo>
                  <a:cubicBezTo>
                    <a:pt x="10982" y="19694"/>
                    <a:pt x="11021" y="19685"/>
                    <a:pt x="11061" y="19682"/>
                  </a:cubicBezTo>
                  <a:cubicBezTo>
                    <a:pt x="11071" y="19682"/>
                    <a:pt x="11071" y="19685"/>
                    <a:pt x="11065" y="19689"/>
                  </a:cubicBezTo>
                  <a:lnTo>
                    <a:pt x="11065" y="19689"/>
                  </a:lnTo>
                  <a:lnTo>
                    <a:pt x="11123" y="19662"/>
                  </a:lnTo>
                  <a:cubicBezTo>
                    <a:pt x="11156" y="19648"/>
                    <a:pt x="11188" y="19629"/>
                    <a:pt x="11188" y="19629"/>
                  </a:cubicBezTo>
                  <a:lnTo>
                    <a:pt x="11188" y="19629"/>
                  </a:lnTo>
                  <a:cubicBezTo>
                    <a:pt x="11166" y="19649"/>
                    <a:pt x="11221" y="19656"/>
                    <a:pt x="11145" y="19678"/>
                  </a:cubicBezTo>
                  <a:lnTo>
                    <a:pt x="11145" y="19678"/>
                  </a:lnTo>
                  <a:cubicBezTo>
                    <a:pt x="11246" y="19650"/>
                    <a:pt x="11341" y="19604"/>
                    <a:pt x="11422" y="19539"/>
                  </a:cubicBezTo>
                  <a:cubicBezTo>
                    <a:pt x="11492" y="19490"/>
                    <a:pt x="11538" y="19446"/>
                    <a:pt x="11591" y="19432"/>
                  </a:cubicBezTo>
                  <a:lnTo>
                    <a:pt x="11591" y="19432"/>
                  </a:lnTo>
                  <a:lnTo>
                    <a:pt x="11575" y="19448"/>
                  </a:lnTo>
                  <a:cubicBezTo>
                    <a:pt x="11619" y="19416"/>
                    <a:pt x="11656" y="19379"/>
                    <a:pt x="11691" y="19335"/>
                  </a:cubicBezTo>
                  <a:cubicBezTo>
                    <a:pt x="11705" y="19316"/>
                    <a:pt x="11703" y="19311"/>
                    <a:pt x="11696" y="19307"/>
                  </a:cubicBezTo>
                  <a:cubicBezTo>
                    <a:pt x="11684" y="19300"/>
                    <a:pt x="11668" y="19295"/>
                    <a:pt x="11747" y="19191"/>
                  </a:cubicBezTo>
                  <a:lnTo>
                    <a:pt x="11937" y="19133"/>
                  </a:lnTo>
                  <a:lnTo>
                    <a:pt x="11935" y="19082"/>
                  </a:lnTo>
                  <a:cubicBezTo>
                    <a:pt x="11958" y="19061"/>
                    <a:pt x="11998" y="19024"/>
                    <a:pt x="12012" y="19024"/>
                  </a:cubicBezTo>
                  <a:cubicBezTo>
                    <a:pt x="12014" y="19024"/>
                    <a:pt x="12016" y="19025"/>
                    <a:pt x="12016" y="19029"/>
                  </a:cubicBezTo>
                  <a:cubicBezTo>
                    <a:pt x="12044" y="18987"/>
                    <a:pt x="12048" y="18976"/>
                    <a:pt x="12043" y="18976"/>
                  </a:cubicBezTo>
                  <a:lnTo>
                    <a:pt x="12043" y="18976"/>
                  </a:lnTo>
                  <a:cubicBezTo>
                    <a:pt x="12038" y="18976"/>
                    <a:pt x="12026" y="18985"/>
                    <a:pt x="12020" y="18985"/>
                  </a:cubicBezTo>
                  <a:cubicBezTo>
                    <a:pt x="12015" y="18985"/>
                    <a:pt x="12015" y="18980"/>
                    <a:pt x="12025" y="18959"/>
                  </a:cubicBezTo>
                  <a:cubicBezTo>
                    <a:pt x="12169" y="18865"/>
                    <a:pt x="12343" y="18625"/>
                    <a:pt x="12417" y="18625"/>
                  </a:cubicBezTo>
                  <a:cubicBezTo>
                    <a:pt x="12419" y="18625"/>
                    <a:pt x="12422" y="18625"/>
                    <a:pt x="12424" y="18625"/>
                  </a:cubicBezTo>
                  <a:cubicBezTo>
                    <a:pt x="12428" y="18614"/>
                    <a:pt x="12426" y="18609"/>
                    <a:pt x="12422" y="18609"/>
                  </a:cubicBezTo>
                  <a:cubicBezTo>
                    <a:pt x="12409" y="18609"/>
                    <a:pt x="12371" y="18642"/>
                    <a:pt x="12365" y="18642"/>
                  </a:cubicBezTo>
                  <a:cubicBezTo>
                    <a:pt x="12361" y="18642"/>
                    <a:pt x="12370" y="18628"/>
                    <a:pt x="12407" y="18581"/>
                  </a:cubicBezTo>
                  <a:cubicBezTo>
                    <a:pt x="12410" y="18581"/>
                    <a:pt x="12412" y="18582"/>
                    <a:pt x="12414" y="18582"/>
                  </a:cubicBezTo>
                  <a:cubicBezTo>
                    <a:pt x="12494" y="18582"/>
                    <a:pt x="12555" y="18419"/>
                    <a:pt x="12686" y="18331"/>
                  </a:cubicBezTo>
                  <a:lnTo>
                    <a:pt x="12686" y="18331"/>
                  </a:lnTo>
                  <a:cubicBezTo>
                    <a:pt x="12678" y="18371"/>
                    <a:pt x="12617" y="18429"/>
                    <a:pt x="12627" y="18429"/>
                  </a:cubicBezTo>
                  <a:cubicBezTo>
                    <a:pt x="12631" y="18429"/>
                    <a:pt x="12648" y="18418"/>
                    <a:pt x="12688" y="18391"/>
                  </a:cubicBezTo>
                  <a:cubicBezTo>
                    <a:pt x="12716" y="18282"/>
                    <a:pt x="12918" y="18180"/>
                    <a:pt x="13003" y="18078"/>
                  </a:cubicBezTo>
                  <a:cubicBezTo>
                    <a:pt x="12975" y="18041"/>
                    <a:pt x="13196" y="17858"/>
                    <a:pt x="13344" y="17689"/>
                  </a:cubicBezTo>
                  <a:cubicBezTo>
                    <a:pt x="13344" y="17689"/>
                    <a:pt x="13345" y="17690"/>
                    <a:pt x="13345" y="17690"/>
                  </a:cubicBezTo>
                  <a:cubicBezTo>
                    <a:pt x="13367" y="17690"/>
                    <a:pt x="13667" y="17404"/>
                    <a:pt x="13822" y="17271"/>
                  </a:cubicBezTo>
                  <a:lnTo>
                    <a:pt x="13822" y="17278"/>
                  </a:lnTo>
                  <a:lnTo>
                    <a:pt x="13822" y="17278"/>
                  </a:lnTo>
                  <a:cubicBezTo>
                    <a:pt x="13824" y="17216"/>
                    <a:pt x="13978" y="17070"/>
                    <a:pt x="14084" y="16956"/>
                  </a:cubicBezTo>
                  <a:lnTo>
                    <a:pt x="14084" y="16956"/>
                  </a:lnTo>
                  <a:cubicBezTo>
                    <a:pt x="14097" y="16979"/>
                    <a:pt x="14086" y="17007"/>
                    <a:pt x="14035" y="17077"/>
                  </a:cubicBezTo>
                  <a:lnTo>
                    <a:pt x="14139" y="16970"/>
                  </a:lnTo>
                  <a:cubicBezTo>
                    <a:pt x="14153" y="16935"/>
                    <a:pt x="14179" y="16898"/>
                    <a:pt x="14244" y="16826"/>
                  </a:cubicBezTo>
                  <a:lnTo>
                    <a:pt x="14244" y="16826"/>
                  </a:lnTo>
                  <a:lnTo>
                    <a:pt x="14241" y="16877"/>
                  </a:lnTo>
                  <a:cubicBezTo>
                    <a:pt x="14380" y="16736"/>
                    <a:pt x="14494" y="16569"/>
                    <a:pt x="14689" y="16404"/>
                  </a:cubicBezTo>
                  <a:cubicBezTo>
                    <a:pt x="14687" y="16400"/>
                    <a:pt x="14681" y="16398"/>
                    <a:pt x="14673" y="16398"/>
                  </a:cubicBezTo>
                  <a:cubicBezTo>
                    <a:pt x="14655" y="16398"/>
                    <a:pt x="14625" y="16407"/>
                    <a:pt x="14605" y="16407"/>
                  </a:cubicBezTo>
                  <a:cubicBezTo>
                    <a:pt x="14574" y="16407"/>
                    <a:pt x="14566" y="16386"/>
                    <a:pt x="14656" y="16279"/>
                  </a:cubicBezTo>
                  <a:cubicBezTo>
                    <a:pt x="14674" y="16285"/>
                    <a:pt x="14698" y="16297"/>
                    <a:pt x="14673" y="16334"/>
                  </a:cubicBezTo>
                  <a:lnTo>
                    <a:pt x="14673" y="16334"/>
                  </a:lnTo>
                  <a:cubicBezTo>
                    <a:pt x="14695" y="16307"/>
                    <a:pt x="14720" y="16281"/>
                    <a:pt x="14747" y="16258"/>
                  </a:cubicBezTo>
                  <a:lnTo>
                    <a:pt x="14747" y="16258"/>
                  </a:lnTo>
                  <a:lnTo>
                    <a:pt x="14691" y="16353"/>
                  </a:lnTo>
                  <a:cubicBezTo>
                    <a:pt x="14781" y="16282"/>
                    <a:pt x="14716" y="16295"/>
                    <a:pt x="14784" y="16231"/>
                  </a:cubicBezTo>
                  <a:cubicBezTo>
                    <a:pt x="14786" y="16233"/>
                    <a:pt x="14789" y="16235"/>
                    <a:pt x="14793" y="16235"/>
                  </a:cubicBezTo>
                  <a:cubicBezTo>
                    <a:pt x="14808" y="16235"/>
                    <a:pt x="14831" y="16213"/>
                    <a:pt x="14842" y="16213"/>
                  </a:cubicBezTo>
                  <a:cubicBezTo>
                    <a:pt x="14846" y="16213"/>
                    <a:pt x="14848" y="16215"/>
                    <a:pt x="14849" y="16219"/>
                  </a:cubicBezTo>
                  <a:cubicBezTo>
                    <a:pt x="14835" y="16238"/>
                    <a:pt x="14786" y="16268"/>
                    <a:pt x="14767" y="16300"/>
                  </a:cubicBezTo>
                  <a:cubicBezTo>
                    <a:pt x="14844" y="16231"/>
                    <a:pt x="14944" y="16152"/>
                    <a:pt x="14985" y="16136"/>
                  </a:cubicBezTo>
                  <a:cubicBezTo>
                    <a:pt x="14969" y="16131"/>
                    <a:pt x="14962" y="16112"/>
                    <a:pt x="15016" y="16054"/>
                  </a:cubicBezTo>
                  <a:cubicBezTo>
                    <a:pt x="15078" y="15991"/>
                    <a:pt x="15097" y="15980"/>
                    <a:pt x="15108" y="15980"/>
                  </a:cubicBezTo>
                  <a:cubicBezTo>
                    <a:pt x="15115" y="15980"/>
                    <a:pt x="15118" y="15983"/>
                    <a:pt x="15125" y="15983"/>
                  </a:cubicBezTo>
                  <a:cubicBezTo>
                    <a:pt x="15133" y="15983"/>
                    <a:pt x="15146" y="15979"/>
                    <a:pt x="15173" y="15957"/>
                  </a:cubicBezTo>
                  <a:cubicBezTo>
                    <a:pt x="15194" y="15911"/>
                    <a:pt x="15296" y="15834"/>
                    <a:pt x="15273" y="15806"/>
                  </a:cubicBezTo>
                  <a:cubicBezTo>
                    <a:pt x="15294" y="15783"/>
                    <a:pt x="15324" y="15767"/>
                    <a:pt x="15356" y="15762"/>
                  </a:cubicBezTo>
                  <a:cubicBezTo>
                    <a:pt x="15411" y="15687"/>
                    <a:pt x="15639" y="15468"/>
                    <a:pt x="15600" y="15468"/>
                  </a:cubicBezTo>
                  <a:cubicBezTo>
                    <a:pt x="15599" y="15468"/>
                    <a:pt x="15597" y="15468"/>
                    <a:pt x="15596" y="15468"/>
                  </a:cubicBezTo>
                  <a:lnTo>
                    <a:pt x="15596" y="15468"/>
                  </a:lnTo>
                  <a:cubicBezTo>
                    <a:pt x="15606" y="15460"/>
                    <a:pt x="15618" y="15450"/>
                    <a:pt x="15628" y="15440"/>
                  </a:cubicBezTo>
                  <a:lnTo>
                    <a:pt x="15628" y="15440"/>
                  </a:lnTo>
                  <a:lnTo>
                    <a:pt x="15595" y="15468"/>
                  </a:lnTo>
                  <a:lnTo>
                    <a:pt x="15595" y="15468"/>
                  </a:lnTo>
                  <a:cubicBezTo>
                    <a:pt x="15595" y="15468"/>
                    <a:pt x="15596" y="15468"/>
                    <a:pt x="15596" y="15468"/>
                  </a:cubicBezTo>
                  <a:lnTo>
                    <a:pt x="15596" y="15468"/>
                  </a:lnTo>
                  <a:cubicBezTo>
                    <a:pt x="15594" y="15470"/>
                    <a:pt x="15592" y="15471"/>
                    <a:pt x="15590" y="15473"/>
                  </a:cubicBezTo>
                  <a:lnTo>
                    <a:pt x="15595" y="15468"/>
                  </a:lnTo>
                  <a:lnTo>
                    <a:pt x="15595" y="15468"/>
                  </a:lnTo>
                  <a:cubicBezTo>
                    <a:pt x="15591" y="15469"/>
                    <a:pt x="15586" y="15471"/>
                    <a:pt x="15579" y="15475"/>
                  </a:cubicBezTo>
                  <a:lnTo>
                    <a:pt x="15560" y="15491"/>
                  </a:lnTo>
                  <a:cubicBezTo>
                    <a:pt x="15563" y="15489"/>
                    <a:pt x="15565" y="15484"/>
                    <a:pt x="15570" y="15479"/>
                  </a:cubicBezTo>
                  <a:cubicBezTo>
                    <a:pt x="15781" y="15217"/>
                    <a:pt x="16075" y="15004"/>
                    <a:pt x="16297" y="14758"/>
                  </a:cubicBezTo>
                  <a:lnTo>
                    <a:pt x="16307" y="14768"/>
                  </a:lnTo>
                  <a:cubicBezTo>
                    <a:pt x="16437" y="14619"/>
                    <a:pt x="16610" y="14452"/>
                    <a:pt x="16692" y="14332"/>
                  </a:cubicBezTo>
                  <a:cubicBezTo>
                    <a:pt x="16724" y="14301"/>
                    <a:pt x="16774" y="14270"/>
                    <a:pt x="16792" y="14270"/>
                  </a:cubicBezTo>
                  <a:cubicBezTo>
                    <a:pt x="16797" y="14270"/>
                    <a:pt x="16800" y="14272"/>
                    <a:pt x="16798" y="14279"/>
                  </a:cubicBezTo>
                  <a:cubicBezTo>
                    <a:pt x="16898" y="14165"/>
                    <a:pt x="16900" y="14144"/>
                    <a:pt x="17069" y="14005"/>
                  </a:cubicBezTo>
                  <a:lnTo>
                    <a:pt x="17069" y="14005"/>
                  </a:lnTo>
                  <a:cubicBezTo>
                    <a:pt x="17035" y="14050"/>
                    <a:pt x="17033" y="14058"/>
                    <a:pt x="17037" y="14058"/>
                  </a:cubicBezTo>
                  <a:cubicBezTo>
                    <a:pt x="17039" y="14058"/>
                    <a:pt x="17043" y="14056"/>
                    <a:pt x="17043" y="14056"/>
                  </a:cubicBezTo>
                  <a:lnTo>
                    <a:pt x="17043" y="14056"/>
                  </a:lnTo>
                  <a:cubicBezTo>
                    <a:pt x="17044" y="14056"/>
                    <a:pt x="17033" y="14066"/>
                    <a:pt x="16970" y="14126"/>
                  </a:cubicBezTo>
                  <a:cubicBezTo>
                    <a:pt x="17118" y="13993"/>
                    <a:pt x="17162" y="13977"/>
                    <a:pt x="17287" y="13803"/>
                  </a:cubicBezTo>
                  <a:lnTo>
                    <a:pt x="17287" y="13803"/>
                  </a:lnTo>
                  <a:cubicBezTo>
                    <a:pt x="17282" y="13817"/>
                    <a:pt x="17284" y="13823"/>
                    <a:pt x="17290" y="13823"/>
                  </a:cubicBezTo>
                  <a:cubicBezTo>
                    <a:pt x="17317" y="13823"/>
                    <a:pt x="17433" y="13713"/>
                    <a:pt x="17480" y="13655"/>
                  </a:cubicBezTo>
                  <a:lnTo>
                    <a:pt x="17480" y="13655"/>
                  </a:lnTo>
                  <a:lnTo>
                    <a:pt x="17366" y="13736"/>
                  </a:lnTo>
                  <a:cubicBezTo>
                    <a:pt x="17438" y="13660"/>
                    <a:pt x="17505" y="13597"/>
                    <a:pt x="17573" y="13532"/>
                  </a:cubicBezTo>
                  <a:lnTo>
                    <a:pt x="17573" y="13532"/>
                  </a:lnTo>
                  <a:lnTo>
                    <a:pt x="17566" y="13599"/>
                  </a:lnTo>
                  <a:cubicBezTo>
                    <a:pt x="17885" y="13349"/>
                    <a:pt x="18018" y="13024"/>
                    <a:pt x="18293" y="12869"/>
                  </a:cubicBezTo>
                  <a:cubicBezTo>
                    <a:pt x="18303" y="12852"/>
                    <a:pt x="18304" y="12845"/>
                    <a:pt x="18300" y="12845"/>
                  </a:cubicBezTo>
                  <a:cubicBezTo>
                    <a:pt x="18282" y="12845"/>
                    <a:pt x="18186" y="12939"/>
                    <a:pt x="18166" y="12939"/>
                  </a:cubicBezTo>
                  <a:cubicBezTo>
                    <a:pt x="18161" y="12939"/>
                    <a:pt x="18161" y="12933"/>
                    <a:pt x="18168" y="12918"/>
                  </a:cubicBezTo>
                  <a:cubicBezTo>
                    <a:pt x="18303" y="12790"/>
                    <a:pt x="18481" y="12698"/>
                    <a:pt x="18523" y="12656"/>
                  </a:cubicBezTo>
                  <a:cubicBezTo>
                    <a:pt x="18718" y="12494"/>
                    <a:pt x="18646" y="12447"/>
                    <a:pt x="18845" y="12271"/>
                  </a:cubicBezTo>
                  <a:lnTo>
                    <a:pt x="18845" y="12271"/>
                  </a:lnTo>
                  <a:cubicBezTo>
                    <a:pt x="18838" y="12273"/>
                    <a:pt x="18831" y="12275"/>
                    <a:pt x="18824" y="12275"/>
                  </a:cubicBezTo>
                  <a:cubicBezTo>
                    <a:pt x="18797" y="12275"/>
                    <a:pt x="18785" y="12248"/>
                    <a:pt x="18889" y="12127"/>
                  </a:cubicBezTo>
                  <a:cubicBezTo>
                    <a:pt x="18959" y="12062"/>
                    <a:pt x="19011" y="12034"/>
                    <a:pt x="19035" y="12034"/>
                  </a:cubicBezTo>
                  <a:cubicBezTo>
                    <a:pt x="19057" y="12034"/>
                    <a:pt x="19055" y="12058"/>
                    <a:pt x="19019" y="12102"/>
                  </a:cubicBezTo>
                  <a:cubicBezTo>
                    <a:pt x="18993" y="12130"/>
                    <a:pt x="18976" y="12142"/>
                    <a:pt x="18970" y="12142"/>
                  </a:cubicBezTo>
                  <a:cubicBezTo>
                    <a:pt x="18969" y="12142"/>
                    <a:pt x="18968" y="12142"/>
                    <a:pt x="18968" y="12141"/>
                  </a:cubicBezTo>
                  <a:cubicBezTo>
                    <a:pt x="18939" y="12177"/>
                    <a:pt x="18902" y="12221"/>
                    <a:pt x="18916" y="12221"/>
                  </a:cubicBezTo>
                  <a:cubicBezTo>
                    <a:pt x="18920" y="12221"/>
                    <a:pt x="18928" y="12217"/>
                    <a:pt x="18943" y="12208"/>
                  </a:cubicBezTo>
                  <a:lnTo>
                    <a:pt x="18950" y="12181"/>
                  </a:lnTo>
                  <a:cubicBezTo>
                    <a:pt x="19013" y="12133"/>
                    <a:pt x="19156" y="11992"/>
                    <a:pt x="19178" y="11992"/>
                  </a:cubicBezTo>
                  <a:cubicBezTo>
                    <a:pt x="19182" y="11992"/>
                    <a:pt x="19183" y="11996"/>
                    <a:pt x="19179" y="12004"/>
                  </a:cubicBezTo>
                  <a:cubicBezTo>
                    <a:pt x="19217" y="11958"/>
                    <a:pt x="19227" y="11940"/>
                    <a:pt x="19220" y="11940"/>
                  </a:cubicBezTo>
                  <a:lnTo>
                    <a:pt x="19220" y="11940"/>
                  </a:lnTo>
                  <a:cubicBezTo>
                    <a:pt x="19211" y="11940"/>
                    <a:pt x="19175" y="11970"/>
                    <a:pt x="19133" y="12006"/>
                  </a:cubicBezTo>
                  <a:lnTo>
                    <a:pt x="19133" y="12006"/>
                  </a:lnTo>
                  <a:cubicBezTo>
                    <a:pt x="19207" y="11942"/>
                    <a:pt x="19279" y="11875"/>
                    <a:pt x="19348" y="11805"/>
                  </a:cubicBezTo>
                  <a:cubicBezTo>
                    <a:pt x="19413" y="11742"/>
                    <a:pt x="19480" y="11666"/>
                    <a:pt x="19571" y="11573"/>
                  </a:cubicBezTo>
                  <a:lnTo>
                    <a:pt x="19571" y="11573"/>
                  </a:lnTo>
                  <a:cubicBezTo>
                    <a:pt x="19551" y="11589"/>
                    <a:pt x="19528" y="11601"/>
                    <a:pt x="19520" y="11601"/>
                  </a:cubicBezTo>
                  <a:cubicBezTo>
                    <a:pt x="19515" y="11601"/>
                    <a:pt x="19516" y="11596"/>
                    <a:pt x="19527" y="11585"/>
                  </a:cubicBezTo>
                  <a:cubicBezTo>
                    <a:pt x="19652" y="11443"/>
                    <a:pt x="19668" y="11402"/>
                    <a:pt x="19673" y="11374"/>
                  </a:cubicBezTo>
                  <a:cubicBezTo>
                    <a:pt x="19675" y="11346"/>
                    <a:pt x="19673" y="11330"/>
                    <a:pt x="19731" y="11219"/>
                  </a:cubicBezTo>
                  <a:cubicBezTo>
                    <a:pt x="19755" y="11182"/>
                    <a:pt x="19767" y="11174"/>
                    <a:pt x="19774" y="11174"/>
                  </a:cubicBezTo>
                  <a:cubicBezTo>
                    <a:pt x="19780" y="11174"/>
                    <a:pt x="19784" y="11179"/>
                    <a:pt x="19787" y="11179"/>
                  </a:cubicBezTo>
                  <a:cubicBezTo>
                    <a:pt x="19795" y="11179"/>
                    <a:pt x="19805" y="11160"/>
                    <a:pt x="19844" y="11045"/>
                  </a:cubicBezTo>
                  <a:cubicBezTo>
                    <a:pt x="19867" y="10996"/>
                    <a:pt x="19880" y="10978"/>
                    <a:pt x="19887" y="10978"/>
                  </a:cubicBezTo>
                  <a:lnTo>
                    <a:pt x="19887" y="10978"/>
                  </a:lnTo>
                  <a:cubicBezTo>
                    <a:pt x="19900" y="10978"/>
                    <a:pt x="19889" y="11048"/>
                    <a:pt x="19881" y="11091"/>
                  </a:cubicBezTo>
                  <a:cubicBezTo>
                    <a:pt x="19946" y="10859"/>
                    <a:pt x="20018" y="10662"/>
                    <a:pt x="20034" y="10521"/>
                  </a:cubicBezTo>
                  <a:lnTo>
                    <a:pt x="20034" y="10586"/>
                  </a:lnTo>
                  <a:lnTo>
                    <a:pt x="20032" y="10651"/>
                  </a:lnTo>
                  <a:cubicBezTo>
                    <a:pt x="20037" y="10574"/>
                    <a:pt x="20039" y="10512"/>
                    <a:pt x="20041" y="10447"/>
                  </a:cubicBezTo>
                  <a:lnTo>
                    <a:pt x="20041" y="10447"/>
                  </a:lnTo>
                  <a:lnTo>
                    <a:pt x="20009" y="10518"/>
                  </a:lnTo>
                  <a:cubicBezTo>
                    <a:pt x="20018" y="10444"/>
                    <a:pt x="20021" y="10382"/>
                    <a:pt x="20032" y="10382"/>
                  </a:cubicBezTo>
                  <a:cubicBezTo>
                    <a:pt x="20026" y="10362"/>
                    <a:pt x="20020" y="10356"/>
                    <a:pt x="20014" y="10356"/>
                  </a:cubicBezTo>
                  <a:cubicBezTo>
                    <a:pt x="20006" y="10356"/>
                    <a:pt x="19998" y="10365"/>
                    <a:pt x="19988" y="10365"/>
                  </a:cubicBezTo>
                  <a:cubicBezTo>
                    <a:pt x="19977" y="10365"/>
                    <a:pt x="19965" y="10352"/>
                    <a:pt x="19951" y="10291"/>
                  </a:cubicBezTo>
                  <a:cubicBezTo>
                    <a:pt x="19953" y="10263"/>
                    <a:pt x="19953" y="10233"/>
                    <a:pt x="19951" y="10203"/>
                  </a:cubicBezTo>
                  <a:lnTo>
                    <a:pt x="19935" y="10106"/>
                  </a:lnTo>
                  <a:cubicBezTo>
                    <a:pt x="19928" y="10041"/>
                    <a:pt x="19914" y="9985"/>
                    <a:pt x="19930" y="9964"/>
                  </a:cubicBezTo>
                  <a:lnTo>
                    <a:pt x="19930" y="9964"/>
                  </a:lnTo>
                  <a:cubicBezTo>
                    <a:pt x="19945" y="10072"/>
                    <a:pt x="19954" y="10098"/>
                    <a:pt x="19961" y="10098"/>
                  </a:cubicBezTo>
                  <a:cubicBezTo>
                    <a:pt x="19968" y="10098"/>
                    <a:pt x="19974" y="10076"/>
                    <a:pt x="19982" y="10076"/>
                  </a:cubicBezTo>
                  <a:cubicBezTo>
                    <a:pt x="19987" y="10076"/>
                    <a:pt x="19993" y="10086"/>
                    <a:pt x="20001" y="10117"/>
                  </a:cubicBezTo>
                  <a:lnTo>
                    <a:pt x="20001" y="10117"/>
                  </a:lnTo>
                  <a:cubicBezTo>
                    <a:pt x="19995" y="10081"/>
                    <a:pt x="19991" y="10040"/>
                    <a:pt x="19983" y="9995"/>
                  </a:cubicBezTo>
                  <a:cubicBezTo>
                    <a:pt x="19984" y="9992"/>
                    <a:pt x="19985" y="9991"/>
                    <a:pt x="19986" y="9991"/>
                  </a:cubicBezTo>
                  <a:cubicBezTo>
                    <a:pt x="19989" y="9991"/>
                    <a:pt x="19996" y="10008"/>
                    <a:pt x="20002" y="10022"/>
                  </a:cubicBezTo>
                  <a:cubicBezTo>
                    <a:pt x="19983" y="9872"/>
                    <a:pt x="19967" y="9839"/>
                    <a:pt x="19939" y="9809"/>
                  </a:cubicBezTo>
                  <a:cubicBezTo>
                    <a:pt x="19909" y="9781"/>
                    <a:pt x="19886" y="9749"/>
                    <a:pt x="19824" y="9610"/>
                  </a:cubicBezTo>
                  <a:lnTo>
                    <a:pt x="19824" y="9610"/>
                  </a:lnTo>
                  <a:cubicBezTo>
                    <a:pt x="19828" y="9613"/>
                    <a:pt x="19831" y="9614"/>
                    <a:pt x="19833" y="9614"/>
                  </a:cubicBezTo>
                  <a:cubicBezTo>
                    <a:pt x="19855" y="9614"/>
                    <a:pt x="19830" y="9521"/>
                    <a:pt x="19805" y="9482"/>
                  </a:cubicBezTo>
                  <a:lnTo>
                    <a:pt x="19805" y="9482"/>
                  </a:lnTo>
                  <a:cubicBezTo>
                    <a:pt x="19827" y="9531"/>
                    <a:pt x="19831" y="9550"/>
                    <a:pt x="19821" y="9550"/>
                  </a:cubicBezTo>
                  <a:cubicBezTo>
                    <a:pt x="19809" y="9550"/>
                    <a:pt x="19773" y="9513"/>
                    <a:pt x="19731" y="9461"/>
                  </a:cubicBezTo>
                  <a:cubicBezTo>
                    <a:pt x="19705" y="9401"/>
                    <a:pt x="19671" y="9345"/>
                    <a:pt x="19626" y="9299"/>
                  </a:cubicBezTo>
                  <a:cubicBezTo>
                    <a:pt x="19596" y="9269"/>
                    <a:pt x="19569" y="9239"/>
                    <a:pt x="19543" y="9204"/>
                  </a:cubicBezTo>
                  <a:lnTo>
                    <a:pt x="19543" y="9204"/>
                  </a:lnTo>
                  <a:lnTo>
                    <a:pt x="19608" y="9306"/>
                  </a:lnTo>
                  <a:cubicBezTo>
                    <a:pt x="19578" y="9287"/>
                    <a:pt x="19552" y="9264"/>
                    <a:pt x="19534" y="9236"/>
                  </a:cubicBezTo>
                  <a:cubicBezTo>
                    <a:pt x="19504" y="9202"/>
                    <a:pt x="19464" y="9165"/>
                    <a:pt x="19418" y="9118"/>
                  </a:cubicBezTo>
                  <a:cubicBezTo>
                    <a:pt x="19418" y="9117"/>
                    <a:pt x="19420" y="9116"/>
                    <a:pt x="19421" y="9116"/>
                  </a:cubicBezTo>
                  <a:cubicBezTo>
                    <a:pt x="19435" y="9116"/>
                    <a:pt x="19481" y="9167"/>
                    <a:pt x="19485" y="9167"/>
                  </a:cubicBezTo>
                  <a:cubicBezTo>
                    <a:pt x="19486" y="9167"/>
                    <a:pt x="19485" y="9164"/>
                    <a:pt x="19480" y="9158"/>
                  </a:cubicBezTo>
                  <a:cubicBezTo>
                    <a:pt x="19355" y="9072"/>
                    <a:pt x="19283" y="8898"/>
                    <a:pt x="19126" y="8773"/>
                  </a:cubicBezTo>
                  <a:cubicBezTo>
                    <a:pt x="19070" y="8699"/>
                    <a:pt x="19149" y="8738"/>
                    <a:pt x="19098" y="8673"/>
                  </a:cubicBezTo>
                  <a:cubicBezTo>
                    <a:pt x="18922" y="8536"/>
                    <a:pt x="18950" y="8483"/>
                    <a:pt x="18769" y="8335"/>
                  </a:cubicBezTo>
                  <a:lnTo>
                    <a:pt x="18769" y="8335"/>
                  </a:lnTo>
                  <a:cubicBezTo>
                    <a:pt x="18781" y="8366"/>
                    <a:pt x="18790" y="8384"/>
                    <a:pt x="18783" y="8384"/>
                  </a:cubicBezTo>
                  <a:cubicBezTo>
                    <a:pt x="18774" y="8384"/>
                    <a:pt x="18744" y="8361"/>
                    <a:pt x="18671" y="8309"/>
                  </a:cubicBezTo>
                  <a:lnTo>
                    <a:pt x="18671" y="8309"/>
                  </a:lnTo>
                  <a:lnTo>
                    <a:pt x="18956" y="8567"/>
                  </a:lnTo>
                  <a:lnTo>
                    <a:pt x="18752" y="8423"/>
                  </a:lnTo>
                  <a:lnTo>
                    <a:pt x="18752" y="8423"/>
                  </a:lnTo>
                  <a:cubicBezTo>
                    <a:pt x="18834" y="8506"/>
                    <a:pt x="18938" y="8583"/>
                    <a:pt x="18984" y="8636"/>
                  </a:cubicBezTo>
                  <a:cubicBezTo>
                    <a:pt x="18934" y="8602"/>
                    <a:pt x="18912" y="8586"/>
                    <a:pt x="18906" y="8586"/>
                  </a:cubicBezTo>
                  <a:lnTo>
                    <a:pt x="18906" y="8586"/>
                  </a:lnTo>
                  <a:cubicBezTo>
                    <a:pt x="18901" y="8586"/>
                    <a:pt x="18909" y="8601"/>
                    <a:pt x="18919" y="8629"/>
                  </a:cubicBezTo>
                  <a:cubicBezTo>
                    <a:pt x="18841" y="8485"/>
                    <a:pt x="18681" y="8425"/>
                    <a:pt x="18572" y="8274"/>
                  </a:cubicBezTo>
                  <a:lnTo>
                    <a:pt x="18630" y="8226"/>
                  </a:lnTo>
                  <a:cubicBezTo>
                    <a:pt x="18458" y="8008"/>
                    <a:pt x="18256" y="7908"/>
                    <a:pt x="18018" y="7642"/>
                  </a:cubicBezTo>
                  <a:lnTo>
                    <a:pt x="18018" y="7642"/>
                  </a:lnTo>
                  <a:lnTo>
                    <a:pt x="18089" y="7732"/>
                  </a:lnTo>
                  <a:cubicBezTo>
                    <a:pt x="18034" y="7718"/>
                    <a:pt x="17932" y="7579"/>
                    <a:pt x="17841" y="7505"/>
                  </a:cubicBezTo>
                  <a:cubicBezTo>
                    <a:pt x="17865" y="7496"/>
                    <a:pt x="17821" y="7438"/>
                    <a:pt x="17797" y="7393"/>
                  </a:cubicBezTo>
                  <a:cubicBezTo>
                    <a:pt x="17797" y="7394"/>
                    <a:pt x="17796" y="7394"/>
                    <a:pt x="17796" y="7394"/>
                  </a:cubicBezTo>
                  <a:cubicBezTo>
                    <a:pt x="17776" y="7394"/>
                    <a:pt x="17621" y="7219"/>
                    <a:pt x="17560" y="7219"/>
                  </a:cubicBezTo>
                  <a:cubicBezTo>
                    <a:pt x="17558" y="7219"/>
                    <a:pt x="17556" y="7219"/>
                    <a:pt x="17554" y="7220"/>
                  </a:cubicBezTo>
                  <a:lnTo>
                    <a:pt x="17466" y="7083"/>
                  </a:lnTo>
                  <a:cubicBezTo>
                    <a:pt x="17271" y="6870"/>
                    <a:pt x="17183" y="6900"/>
                    <a:pt x="16993" y="6698"/>
                  </a:cubicBezTo>
                  <a:lnTo>
                    <a:pt x="16993" y="6698"/>
                  </a:lnTo>
                  <a:cubicBezTo>
                    <a:pt x="17007" y="6705"/>
                    <a:pt x="17016" y="6708"/>
                    <a:pt x="17022" y="6708"/>
                  </a:cubicBezTo>
                  <a:cubicBezTo>
                    <a:pt x="17036" y="6708"/>
                    <a:pt x="17035" y="6694"/>
                    <a:pt x="17047" y="6694"/>
                  </a:cubicBezTo>
                  <a:cubicBezTo>
                    <a:pt x="17058" y="6694"/>
                    <a:pt x="17081" y="6706"/>
                    <a:pt x="17139" y="6754"/>
                  </a:cubicBezTo>
                  <a:cubicBezTo>
                    <a:pt x="17079" y="6694"/>
                    <a:pt x="17028" y="6636"/>
                    <a:pt x="17009" y="6636"/>
                  </a:cubicBezTo>
                  <a:cubicBezTo>
                    <a:pt x="17007" y="6636"/>
                    <a:pt x="17006" y="6637"/>
                    <a:pt x="17005" y="6638"/>
                  </a:cubicBezTo>
                  <a:cubicBezTo>
                    <a:pt x="16977" y="6589"/>
                    <a:pt x="16801" y="6480"/>
                    <a:pt x="16756" y="6404"/>
                  </a:cubicBezTo>
                  <a:cubicBezTo>
                    <a:pt x="16719" y="6383"/>
                    <a:pt x="16694" y="6392"/>
                    <a:pt x="16622" y="6316"/>
                  </a:cubicBezTo>
                  <a:cubicBezTo>
                    <a:pt x="16620" y="6310"/>
                    <a:pt x="16621" y="6308"/>
                    <a:pt x="16623" y="6308"/>
                  </a:cubicBezTo>
                  <a:lnTo>
                    <a:pt x="16623" y="6308"/>
                  </a:lnTo>
                  <a:cubicBezTo>
                    <a:pt x="16606" y="6300"/>
                    <a:pt x="16557" y="6257"/>
                    <a:pt x="16542" y="6257"/>
                  </a:cubicBezTo>
                  <a:lnTo>
                    <a:pt x="16542" y="6257"/>
                  </a:lnTo>
                  <a:cubicBezTo>
                    <a:pt x="16536" y="6257"/>
                    <a:pt x="16536" y="6265"/>
                    <a:pt x="16548" y="6288"/>
                  </a:cubicBezTo>
                  <a:cubicBezTo>
                    <a:pt x="16404" y="6033"/>
                    <a:pt x="15982" y="5729"/>
                    <a:pt x="15852" y="5506"/>
                  </a:cubicBezTo>
                  <a:cubicBezTo>
                    <a:pt x="15704" y="5370"/>
                    <a:pt x="15526" y="5203"/>
                    <a:pt x="15396" y="5073"/>
                  </a:cubicBezTo>
                  <a:lnTo>
                    <a:pt x="15396" y="5073"/>
                  </a:lnTo>
                  <a:cubicBezTo>
                    <a:pt x="15399" y="5074"/>
                    <a:pt x="15401" y="5074"/>
                    <a:pt x="15403" y="5074"/>
                  </a:cubicBezTo>
                  <a:cubicBezTo>
                    <a:pt x="15404" y="5074"/>
                    <a:pt x="15404" y="5074"/>
                    <a:pt x="15405" y="5074"/>
                  </a:cubicBezTo>
                  <a:cubicBezTo>
                    <a:pt x="15409" y="5074"/>
                    <a:pt x="15411" y="5076"/>
                    <a:pt x="15426" y="5092"/>
                  </a:cubicBezTo>
                  <a:cubicBezTo>
                    <a:pt x="15264" y="4897"/>
                    <a:pt x="15266" y="5031"/>
                    <a:pt x="15080" y="4811"/>
                  </a:cubicBezTo>
                  <a:cubicBezTo>
                    <a:pt x="15063" y="4780"/>
                    <a:pt x="15060" y="4768"/>
                    <a:pt x="15066" y="4768"/>
                  </a:cubicBezTo>
                  <a:lnTo>
                    <a:pt x="15066" y="4768"/>
                  </a:lnTo>
                  <a:cubicBezTo>
                    <a:pt x="15082" y="4768"/>
                    <a:pt x="15152" y="4844"/>
                    <a:pt x="15159" y="4844"/>
                  </a:cubicBezTo>
                  <a:cubicBezTo>
                    <a:pt x="15160" y="4844"/>
                    <a:pt x="15158" y="4839"/>
                    <a:pt x="15150" y="4827"/>
                  </a:cubicBezTo>
                  <a:cubicBezTo>
                    <a:pt x="15180" y="4741"/>
                    <a:pt x="14897" y="4588"/>
                    <a:pt x="14793" y="4419"/>
                  </a:cubicBezTo>
                  <a:lnTo>
                    <a:pt x="14793" y="4419"/>
                  </a:lnTo>
                  <a:lnTo>
                    <a:pt x="14830" y="4447"/>
                  </a:lnTo>
                  <a:cubicBezTo>
                    <a:pt x="14744" y="4324"/>
                    <a:pt x="14552" y="4213"/>
                    <a:pt x="14385" y="4039"/>
                  </a:cubicBezTo>
                  <a:lnTo>
                    <a:pt x="14385" y="4039"/>
                  </a:lnTo>
                  <a:cubicBezTo>
                    <a:pt x="14385" y="4039"/>
                    <a:pt x="14386" y="4039"/>
                    <a:pt x="14388" y="4039"/>
                  </a:cubicBezTo>
                  <a:cubicBezTo>
                    <a:pt x="14392" y="4039"/>
                    <a:pt x="14397" y="4038"/>
                    <a:pt x="14394" y="4032"/>
                  </a:cubicBezTo>
                  <a:cubicBezTo>
                    <a:pt x="14248" y="3944"/>
                    <a:pt x="14019" y="3731"/>
                    <a:pt x="13845" y="3575"/>
                  </a:cubicBezTo>
                  <a:lnTo>
                    <a:pt x="13845" y="3575"/>
                  </a:lnTo>
                  <a:cubicBezTo>
                    <a:pt x="13890" y="3592"/>
                    <a:pt x="13912" y="3612"/>
                    <a:pt x="13921" y="3612"/>
                  </a:cubicBezTo>
                  <a:cubicBezTo>
                    <a:pt x="13926" y="3612"/>
                    <a:pt x="13926" y="3604"/>
                    <a:pt x="13924" y="3582"/>
                  </a:cubicBezTo>
                  <a:cubicBezTo>
                    <a:pt x="13904" y="3565"/>
                    <a:pt x="13893" y="3560"/>
                    <a:pt x="13886" y="3560"/>
                  </a:cubicBezTo>
                  <a:cubicBezTo>
                    <a:pt x="13875" y="3560"/>
                    <a:pt x="13871" y="3571"/>
                    <a:pt x="13857" y="3571"/>
                  </a:cubicBezTo>
                  <a:cubicBezTo>
                    <a:pt x="13842" y="3571"/>
                    <a:pt x="13815" y="3558"/>
                    <a:pt x="13754" y="3501"/>
                  </a:cubicBezTo>
                  <a:cubicBezTo>
                    <a:pt x="13717" y="3441"/>
                    <a:pt x="13622" y="3323"/>
                    <a:pt x="13634" y="3286"/>
                  </a:cubicBezTo>
                  <a:lnTo>
                    <a:pt x="13634" y="3286"/>
                  </a:lnTo>
                  <a:lnTo>
                    <a:pt x="13773" y="3422"/>
                  </a:lnTo>
                  <a:cubicBezTo>
                    <a:pt x="13734" y="3320"/>
                    <a:pt x="13592" y="3244"/>
                    <a:pt x="13525" y="3165"/>
                  </a:cubicBezTo>
                  <a:lnTo>
                    <a:pt x="13548" y="3160"/>
                  </a:lnTo>
                  <a:cubicBezTo>
                    <a:pt x="13330" y="2952"/>
                    <a:pt x="13293" y="2984"/>
                    <a:pt x="13066" y="2752"/>
                  </a:cubicBezTo>
                  <a:lnTo>
                    <a:pt x="13066" y="2752"/>
                  </a:lnTo>
                  <a:lnTo>
                    <a:pt x="13080" y="2787"/>
                  </a:lnTo>
                  <a:cubicBezTo>
                    <a:pt x="12920" y="2697"/>
                    <a:pt x="12994" y="2662"/>
                    <a:pt x="12843" y="2562"/>
                  </a:cubicBezTo>
                  <a:lnTo>
                    <a:pt x="12841" y="2490"/>
                  </a:lnTo>
                  <a:cubicBezTo>
                    <a:pt x="12751" y="2416"/>
                    <a:pt x="12516" y="2235"/>
                    <a:pt x="12363" y="2094"/>
                  </a:cubicBezTo>
                  <a:lnTo>
                    <a:pt x="12363" y="2094"/>
                  </a:lnTo>
                  <a:cubicBezTo>
                    <a:pt x="12472" y="2152"/>
                    <a:pt x="12660" y="2312"/>
                    <a:pt x="12781" y="2402"/>
                  </a:cubicBezTo>
                  <a:cubicBezTo>
                    <a:pt x="12700" y="2321"/>
                    <a:pt x="12500" y="2129"/>
                    <a:pt x="12442" y="2103"/>
                  </a:cubicBezTo>
                  <a:lnTo>
                    <a:pt x="12442" y="2103"/>
                  </a:lnTo>
                  <a:cubicBezTo>
                    <a:pt x="12484" y="2131"/>
                    <a:pt x="12521" y="2166"/>
                    <a:pt x="12556" y="2203"/>
                  </a:cubicBezTo>
                  <a:cubicBezTo>
                    <a:pt x="12426" y="2131"/>
                    <a:pt x="12282" y="2011"/>
                    <a:pt x="12118" y="1848"/>
                  </a:cubicBezTo>
                  <a:cubicBezTo>
                    <a:pt x="12166" y="1827"/>
                    <a:pt x="12064" y="1718"/>
                    <a:pt x="11944" y="1591"/>
                  </a:cubicBezTo>
                  <a:cubicBezTo>
                    <a:pt x="11826" y="1463"/>
                    <a:pt x="11663" y="1317"/>
                    <a:pt x="11610" y="1241"/>
                  </a:cubicBezTo>
                  <a:cubicBezTo>
                    <a:pt x="11422" y="1125"/>
                    <a:pt x="11221" y="1030"/>
                    <a:pt x="11012" y="960"/>
                  </a:cubicBezTo>
                  <a:cubicBezTo>
                    <a:pt x="10843" y="906"/>
                    <a:pt x="10667" y="878"/>
                    <a:pt x="10490" y="878"/>
                  </a:cubicBezTo>
                  <a:close/>
                  <a:moveTo>
                    <a:pt x="13066" y="19388"/>
                  </a:moveTo>
                  <a:cubicBezTo>
                    <a:pt x="12911" y="19416"/>
                    <a:pt x="12727" y="19745"/>
                    <a:pt x="12535" y="19893"/>
                  </a:cubicBezTo>
                  <a:lnTo>
                    <a:pt x="12493" y="19907"/>
                  </a:lnTo>
                  <a:cubicBezTo>
                    <a:pt x="12489" y="19928"/>
                    <a:pt x="12482" y="19951"/>
                    <a:pt x="12477" y="19974"/>
                  </a:cubicBezTo>
                  <a:cubicBezTo>
                    <a:pt x="12468" y="20005"/>
                    <a:pt x="12461" y="20037"/>
                    <a:pt x="12461" y="20037"/>
                  </a:cubicBezTo>
                  <a:cubicBezTo>
                    <a:pt x="12672" y="19817"/>
                    <a:pt x="12899" y="19518"/>
                    <a:pt x="13066" y="19388"/>
                  </a:cubicBezTo>
                  <a:close/>
                  <a:moveTo>
                    <a:pt x="12185" y="20183"/>
                  </a:moveTo>
                  <a:lnTo>
                    <a:pt x="12185" y="20183"/>
                  </a:lnTo>
                  <a:cubicBezTo>
                    <a:pt x="12185" y="20183"/>
                    <a:pt x="12152" y="20220"/>
                    <a:pt x="12115" y="20255"/>
                  </a:cubicBezTo>
                  <a:cubicBezTo>
                    <a:pt x="12078" y="20290"/>
                    <a:pt x="12041" y="20327"/>
                    <a:pt x="12041" y="20327"/>
                  </a:cubicBezTo>
                  <a:lnTo>
                    <a:pt x="12030" y="20359"/>
                  </a:lnTo>
                  <a:cubicBezTo>
                    <a:pt x="12030" y="20359"/>
                    <a:pt x="12071" y="20318"/>
                    <a:pt x="12111" y="20274"/>
                  </a:cubicBezTo>
                  <a:cubicBezTo>
                    <a:pt x="12148" y="20227"/>
                    <a:pt x="12185" y="20183"/>
                    <a:pt x="12185" y="20183"/>
                  </a:cubicBezTo>
                  <a:close/>
                  <a:moveTo>
                    <a:pt x="9007" y="20417"/>
                  </a:moveTo>
                  <a:cubicBezTo>
                    <a:pt x="9060" y="20454"/>
                    <a:pt x="9118" y="20487"/>
                    <a:pt x="9178" y="20510"/>
                  </a:cubicBezTo>
                  <a:cubicBezTo>
                    <a:pt x="9120" y="20482"/>
                    <a:pt x="9062" y="20452"/>
                    <a:pt x="9007" y="20417"/>
                  </a:cubicBezTo>
                  <a:close/>
                  <a:moveTo>
                    <a:pt x="10562" y="1"/>
                  </a:moveTo>
                  <a:lnTo>
                    <a:pt x="10648" y="17"/>
                  </a:lnTo>
                  <a:cubicBezTo>
                    <a:pt x="10598" y="55"/>
                    <a:pt x="10544" y="64"/>
                    <a:pt x="10480" y="64"/>
                  </a:cubicBezTo>
                  <a:cubicBezTo>
                    <a:pt x="10428" y="64"/>
                    <a:pt x="10370" y="58"/>
                    <a:pt x="10302" y="58"/>
                  </a:cubicBezTo>
                  <a:cubicBezTo>
                    <a:pt x="10251" y="58"/>
                    <a:pt x="10195" y="61"/>
                    <a:pt x="10131" y="73"/>
                  </a:cubicBezTo>
                  <a:lnTo>
                    <a:pt x="10138" y="61"/>
                  </a:lnTo>
                  <a:lnTo>
                    <a:pt x="10138" y="61"/>
                  </a:lnTo>
                  <a:cubicBezTo>
                    <a:pt x="9839" y="70"/>
                    <a:pt x="9779" y="110"/>
                    <a:pt x="9721" y="131"/>
                  </a:cubicBezTo>
                  <a:cubicBezTo>
                    <a:pt x="9663" y="158"/>
                    <a:pt x="9605" y="170"/>
                    <a:pt x="9320" y="253"/>
                  </a:cubicBezTo>
                  <a:lnTo>
                    <a:pt x="9373" y="295"/>
                  </a:lnTo>
                  <a:cubicBezTo>
                    <a:pt x="9375" y="365"/>
                    <a:pt x="9255" y="399"/>
                    <a:pt x="9102" y="457"/>
                  </a:cubicBezTo>
                  <a:cubicBezTo>
                    <a:pt x="8946" y="515"/>
                    <a:pt x="8763" y="603"/>
                    <a:pt x="8647" y="740"/>
                  </a:cubicBezTo>
                  <a:lnTo>
                    <a:pt x="8763" y="685"/>
                  </a:lnTo>
                  <a:lnTo>
                    <a:pt x="8763" y="685"/>
                  </a:lnTo>
                  <a:cubicBezTo>
                    <a:pt x="8650" y="835"/>
                    <a:pt x="8281" y="907"/>
                    <a:pt x="8142" y="1018"/>
                  </a:cubicBezTo>
                  <a:cubicBezTo>
                    <a:pt x="8138" y="1020"/>
                    <a:pt x="8136" y="1021"/>
                    <a:pt x="8134" y="1021"/>
                  </a:cubicBezTo>
                  <a:cubicBezTo>
                    <a:pt x="8121" y="1021"/>
                    <a:pt x="8176" y="958"/>
                    <a:pt x="8205" y="919"/>
                  </a:cubicBezTo>
                  <a:lnTo>
                    <a:pt x="8205" y="919"/>
                  </a:lnTo>
                  <a:cubicBezTo>
                    <a:pt x="7824" y="1190"/>
                    <a:pt x="8218" y="1016"/>
                    <a:pt x="7989" y="1271"/>
                  </a:cubicBezTo>
                  <a:cubicBezTo>
                    <a:pt x="7985" y="1272"/>
                    <a:pt x="7981" y="1272"/>
                    <a:pt x="7978" y="1272"/>
                  </a:cubicBezTo>
                  <a:cubicBezTo>
                    <a:pt x="7940" y="1272"/>
                    <a:pt x="7943" y="1223"/>
                    <a:pt x="7911" y="1223"/>
                  </a:cubicBezTo>
                  <a:cubicBezTo>
                    <a:pt x="7892" y="1223"/>
                    <a:pt x="7861" y="1241"/>
                    <a:pt x="7801" y="1297"/>
                  </a:cubicBezTo>
                  <a:cubicBezTo>
                    <a:pt x="7695" y="1352"/>
                    <a:pt x="7423" y="1867"/>
                    <a:pt x="7143" y="2031"/>
                  </a:cubicBezTo>
                  <a:cubicBezTo>
                    <a:pt x="7173" y="2021"/>
                    <a:pt x="7203" y="2011"/>
                    <a:pt x="7221" y="2011"/>
                  </a:cubicBezTo>
                  <a:cubicBezTo>
                    <a:pt x="7247" y="2011"/>
                    <a:pt x="7249" y="2033"/>
                    <a:pt x="7191" y="2110"/>
                  </a:cubicBezTo>
                  <a:cubicBezTo>
                    <a:pt x="7029" y="2291"/>
                    <a:pt x="6637" y="2490"/>
                    <a:pt x="6554" y="2720"/>
                  </a:cubicBezTo>
                  <a:cubicBezTo>
                    <a:pt x="6536" y="2731"/>
                    <a:pt x="6523" y="2735"/>
                    <a:pt x="6515" y="2735"/>
                  </a:cubicBezTo>
                  <a:cubicBezTo>
                    <a:pt x="6513" y="2735"/>
                    <a:pt x="6510" y="2735"/>
                    <a:pt x="6509" y="2734"/>
                  </a:cubicBezTo>
                  <a:lnTo>
                    <a:pt x="6509" y="2734"/>
                  </a:lnTo>
                  <a:cubicBezTo>
                    <a:pt x="6507" y="2735"/>
                    <a:pt x="6506" y="2737"/>
                    <a:pt x="6505" y="2739"/>
                  </a:cubicBezTo>
                  <a:cubicBezTo>
                    <a:pt x="6504" y="2737"/>
                    <a:pt x="6503" y="2736"/>
                    <a:pt x="6503" y="2735"/>
                  </a:cubicBezTo>
                  <a:lnTo>
                    <a:pt x="6503" y="2735"/>
                  </a:lnTo>
                  <a:cubicBezTo>
                    <a:pt x="6388" y="2886"/>
                    <a:pt x="6106" y="3194"/>
                    <a:pt x="6067" y="3311"/>
                  </a:cubicBezTo>
                  <a:cubicBezTo>
                    <a:pt x="6063" y="3311"/>
                    <a:pt x="6060" y="3311"/>
                    <a:pt x="6056" y="3311"/>
                  </a:cubicBezTo>
                  <a:cubicBezTo>
                    <a:pt x="5804" y="3311"/>
                    <a:pt x="5382" y="4079"/>
                    <a:pt x="5219" y="4079"/>
                  </a:cubicBezTo>
                  <a:cubicBezTo>
                    <a:pt x="5207" y="4079"/>
                    <a:pt x="5196" y="4074"/>
                    <a:pt x="5186" y="4065"/>
                  </a:cubicBezTo>
                  <a:lnTo>
                    <a:pt x="4785" y="4479"/>
                  </a:lnTo>
                  <a:lnTo>
                    <a:pt x="4783" y="4454"/>
                  </a:lnTo>
                  <a:cubicBezTo>
                    <a:pt x="4514" y="4707"/>
                    <a:pt x="4454" y="4830"/>
                    <a:pt x="4396" y="4952"/>
                  </a:cubicBezTo>
                  <a:cubicBezTo>
                    <a:pt x="4374" y="4968"/>
                    <a:pt x="4363" y="4974"/>
                    <a:pt x="4357" y="4974"/>
                  </a:cubicBezTo>
                  <a:cubicBezTo>
                    <a:pt x="4343" y="4974"/>
                    <a:pt x="4358" y="4944"/>
                    <a:pt x="4356" y="4936"/>
                  </a:cubicBezTo>
                  <a:lnTo>
                    <a:pt x="4356" y="4936"/>
                  </a:lnTo>
                  <a:cubicBezTo>
                    <a:pt x="3948" y="5289"/>
                    <a:pt x="3916" y="5333"/>
                    <a:pt x="3665" y="5717"/>
                  </a:cubicBezTo>
                  <a:lnTo>
                    <a:pt x="3589" y="5708"/>
                  </a:lnTo>
                  <a:cubicBezTo>
                    <a:pt x="3529" y="5819"/>
                    <a:pt x="2972" y="6188"/>
                    <a:pt x="2650" y="6610"/>
                  </a:cubicBezTo>
                  <a:cubicBezTo>
                    <a:pt x="2650" y="6603"/>
                    <a:pt x="2648" y="6587"/>
                    <a:pt x="2671" y="6550"/>
                  </a:cubicBezTo>
                  <a:lnTo>
                    <a:pt x="2671" y="6550"/>
                  </a:lnTo>
                  <a:cubicBezTo>
                    <a:pt x="2305" y="7020"/>
                    <a:pt x="1547" y="7431"/>
                    <a:pt x="1554" y="7744"/>
                  </a:cubicBezTo>
                  <a:lnTo>
                    <a:pt x="1317" y="8061"/>
                  </a:lnTo>
                  <a:cubicBezTo>
                    <a:pt x="1421" y="7965"/>
                    <a:pt x="1468" y="7932"/>
                    <a:pt x="1485" y="7932"/>
                  </a:cubicBezTo>
                  <a:cubicBezTo>
                    <a:pt x="1523" y="7932"/>
                    <a:pt x="1426" y="8084"/>
                    <a:pt x="1465" y="8084"/>
                  </a:cubicBezTo>
                  <a:cubicBezTo>
                    <a:pt x="1473" y="8084"/>
                    <a:pt x="1486" y="8078"/>
                    <a:pt x="1507" y="8063"/>
                  </a:cubicBezTo>
                  <a:lnTo>
                    <a:pt x="1507" y="8063"/>
                  </a:lnTo>
                  <a:cubicBezTo>
                    <a:pt x="1416" y="8165"/>
                    <a:pt x="1256" y="8276"/>
                    <a:pt x="1217" y="8276"/>
                  </a:cubicBezTo>
                  <a:cubicBezTo>
                    <a:pt x="1200" y="8276"/>
                    <a:pt x="1208" y="8253"/>
                    <a:pt x="1259" y="8196"/>
                  </a:cubicBezTo>
                  <a:lnTo>
                    <a:pt x="1294" y="8177"/>
                  </a:lnTo>
                  <a:cubicBezTo>
                    <a:pt x="1292" y="8161"/>
                    <a:pt x="1284" y="8153"/>
                    <a:pt x="1272" y="8153"/>
                  </a:cubicBezTo>
                  <a:cubicBezTo>
                    <a:pt x="1230" y="8153"/>
                    <a:pt x="1138" y="8235"/>
                    <a:pt x="1044" y="8323"/>
                  </a:cubicBezTo>
                  <a:cubicBezTo>
                    <a:pt x="935" y="8419"/>
                    <a:pt x="821" y="8551"/>
                    <a:pt x="781" y="8551"/>
                  </a:cubicBezTo>
                  <a:cubicBezTo>
                    <a:pt x="776" y="8551"/>
                    <a:pt x="773" y="8549"/>
                    <a:pt x="770" y="8546"/>
                  </a:cubicBezTo>
                  <a:cubicBezTo>
                    <a:pt x="596" y="8747"/>
                    <a:pt x="450" y="8972"/>
                    <a:pt x="336" y="9213"/>
                  </a:cubicBezTo>
                  <a:cubicBezTo>
                    <a:pt x="276" y="9332"/>
                    <a:pt x="237" y="9459"/>
                    <a:pt x="188" y="9582"/>
                  </a:cubicBezTo>
                  <a:cubicBezTo>
                    <a:pt x="153" y="9709"/>
                    <a:pt x="114" y="9835"/>
                    <a:pt x="95" y="9964"/>
                  </a:cubicBezTo>
                  <a:cubicBezTo>
                    <a:pt x="0" y="10481"/>
                    <a:pt x="54" y="11012"/>
                    <a:pt x="251" y="11499"/>
                  </a:cubicBezTo>
                  <a:cubicBezTo>
                    <a:pt x="255" y="11474"/>
                    <a:pt x="262" y="11450"/>
                    <a:pt x="272" y="11427"/>
                  </a:cubicBezTo>
                  <a:cubicBezTo>
                    <a:pt x="282" y="11396"/>
                    <a:pt x="292" y="11364"/>
                    <a:pt x="294" y="11357"/>
                  </a:cubicBezTo>
                  <a:lnTo>
                    <a:pt x="294" y="11357"/>
                  </a:lnTo>
                  <a:cubicBezTo>
                    <a:pt x="294" y="11380"/>
                    <a:pt x="429" y="11675"/>
                    <a:pt x="429" y="11675"/>
                  </a:cubicBezTo>
                  <a:cubicBezTo>
                    <a:pt x="440" y="11720"/>
                    <a:pt x="443" y="11754"/>
                    <a:pt x="424" y="11754"/>
                  </a:cubicBezTo>
                  <a:cubicBezTo>
                    <a:pt x="424" y="11754"/>
                    <a:pt x="423" y="11754"/>
                    <a:pt x="422" y="11754"/>
                  </a:cubicBezTo>
                  <a:cubicBezTo>
                    <a:pt x="401" y="11749"/>
                    <a:pt x="364" y="11708"/>
                    <a:pt x="313" y="11592"/>
                  </a:cubicBezTo>
                  <a:lnTo>
                    <a:pt x="313" y="11592"/>
                  </a:lnTo>
                  <a:cubicBezTo>
                    <a:pt x="318" y="11634"/>
                    <a:pt x="332" y="11673"/>
                    <a:pt x="353" y="11710"/>
                  </a:cubicBezTo>
                  <a:cubicBezTo>
                    <a:pt x="378" y="11749"/>
                    <a:pt x="406" y="11789"/>
                    <a:pt x="438" y="11821"/>
                  </a:cubicBezTo>
                  <a:cubicBezTo>
                    <a:pt x="502" y="11889"/>
                    <a:pt x="561" y="11935"/>
                    <a:pt x="574" y="11935"/>
                  </a:cubicBezTo>
                  <a:cubicBezTo>
                    <a:pt x="575" y="11935"/>
                    <a:pt x="575" y="11935"/>
                    <a:pt x="575" y="11935"/>
                  </a:cubicBezTo>
                  <a:cubicBezTo>
                    <a:pt x="657" y="12064"/>
                    <a:pt x="673" y="12107"/>
                    <a:pt x="655" y="12107"/>
                  </a:cubicBezTo>
                  <a:cubicBezTo>
                    <a:pt x="643" y="12107"/>
                    <a:pt x="618" y="12089"/>
                    <a:pt x="587" y="12065"/>
                  </a:cubicBezTo>
                  <a:cubicBezTo>
                    <a:pt x="525" y="12016"/>
                    <a:pt x="460" y="11939"/>
                    <a:pt x="452" y="11939"/>
                  </a:cubicBezTo>
                  <a:lnTo>
                    <a:pt x="452" y="11939"/>
                  </a:lnTo>
                  <a:cubicBezTo>
                    <a:pt x="450" y="11939"/>
                    <a:pt x="453" y="11945"/>
                    <a:pt x="462" y="11960"/>
                  </a:cubicBezTo>
                  <a:lnTo>
                    <a:pt x="480" y="11988"/>
                  </a:lnTo>
                  <a:cubicBezTo>
                    <a:pt x="492" y="12004"/>
                    <a:pt x="510" y="12028"/>
                    <a:pt x="527" y="12048"/>
                  </a:cubicBezTo>
                  <a:lnTo>
                    <a:pt x="594" y="12137"/>
                  </a:lnTo>
                  <a:lnTo>
                    <a:pt x="573" y="12090"/>
                  </a:lnTo>
                  <a:lnTo>
                    <a:pt x="573" y="12090"/>
                  </a:lnTo>
                  <a:cubicBezTo>
                    <a:pt x="624" y="12134"/>
                    <a:pt x="677" y="12174"/>
                    <a:pt x="733" y="12211"/>
                  </a:cubicBezTo>
                  <a:cubicBezTo>
                    <a:pt x="763" y="12232"/>
                    <a:pt x="791" y="12255"/>
                    <a:pt x="816" y="12278"/>
                  </a:cubicBezTo>
                  <a:cubicBezTo>
                    <a:pt x="830" y="12292"/>
                    <a:pt x="846" y="12308"/>
                    <a:pt x="867" y="12329"/>
                  </a:cubicBezTo>
                  <a:cubicBezTo>
                    <a:pt x="888" y="12352"/>
                    <a:pt x="911" y="12375"/>
                    <a:pt x="939" y="12405"/>
                  </a:cubicBezTo>
                  <a:cubicBezTo>
                    <a:pt x="1050" y="12542"/>
                    <a:pt x="962" y="12507"/>
                    <a:pt x="1009" y="12561"/>
                  </a:cubicBezTo>
                  <a:cubicBezTo>
                    <a:pt x="1004" y="12563"/>
                    <a:pt x="1018" y="12584"/>
                    <a:pt x="1083" y="12637"/>
                  </a:cubicBezTo>
                  <a:lnTo>
                    <a:pt x="1366" y="12932"/>
                  </a:lnTo>
                  <a:lnTo>
                    <a:pt x="1301" y="12765"/>
                  </a:lnTo>
                  <a:lnTo>
                    <a:pt x="1301" y="12765"/>
                  </a:lnTo>
                  <a:cubicBezTo>
                    <a:pt x="1405" y="12835"/>
                    <a:pt x="1492" y="12935"/>
                    <a:pt x="1514" y="12935"/>
                  </a:cubicBezTo>
                  <a:cubicBezTo>
                    <a:pt x="1525" y="12935"/>
                    <a:pt x="1521" y="12913"/>
                    <a:pt x="1499" y="12856"/>
                  </a:cubicBezTo>
                  <a:lnTo>
                    <a:pt x="1499" y="12856"/>
                  </a:lnTo>
                  <a:cubicBezTo>
                    <a:pt x="1619" y="13149"/>
                    <a:pt x="2544" y="13962"/>
                    <a:pt x="2636" y="14109"/>
                  </a:cubicBezTo>
                  <a:cubicBezTo>
                    <a:pt x="2854" y="14251"/>
                    <a:pt x="3030" y="14429"/>
                    <a:pt x="3246" y="14654"/>
                  </a:cubicBezTo>
                  <a:cubicBezTo>
                    <a:pt x="3222" y="14619"/>
                    <a:pt x="3218" y="14576"/>
                    <a:pt x="3250" y="14576"/>
                  </a:cubicBezTo>
                  <a:cubicBezTo>
                    <a:pt x="3276" y="14576"/>
                    <a:pt x="3326" y="14606"/>
                    <a:pt x="3408" y="14696"/>
                  </a:cubicBezTo>
                  <a:cubicBezTo>
                    <a:pt x="3228" y="14743"/>
                    <a:pt x="3678" y="15075"/>
                    <a:pt x="3765" y="15313"/>
                  </a:cubicBezTo>
                  <a:lnTo>
                    <a:pt x="3765" y="15313"/>
                  </a:lnTo>
                  <a:cubicBezTo>
                    <a:pt x="3764" y="15304"/>
                    <a:pt x="3766" y="15299"/>
                    <a:pt x="3772" y="15299"/>
                  </a:cubicBezTo>
                  <a:cubicBezTo>
                    <a:pt x="3822" y="15299"/>
                    <a:pt x="4137" y="15635"/>
                    <a:pt x="4200" y="15635"/>
                  </a:cubicBezTo>
                  <a:cubicBezTo>
                    <a:pt x="4215" y="15635"/>
                    <a:pt x="4215" y="15614"/>
                    <a:pt x="4192" y="15563"/>
                  </a:cubicBezTo>
                  <a:lnTo>
                    <a:pt x="4192" y="15563"/>
                  </a:lnTo>
                  <a:cubicBezTo>
                    <a:pt x="4340" y="15732"/>
                    <a:pt x="4157" y="15619"/>
                    <a:pt x="4250" y="15765"/>
                  </a:cubicBezTo>
                  <a:cubicBezTo>
                    <a:pt x="4672" y="16096"/>
                    <a:pt x="5049" y="16625"/>
                    <a:pt x="5529" y="17074"/>
                  </a:cubicBezTo>
                  <a:cubicBezTo>
                    <a:pt x="5546" y="17069"/>
                    <a:pt x="5522" y="17014"/>
                    <a:pt x="5556" y="17014"/>
                  </a:cubicBezTo>
                  <a:cubicBezTo>
                    <a:pt x="5568" y="17014"/>
                    <a:pt x="5589" y="17021"/>
                    <a:pt x="5622" y="17042"/>
                  </a:cubicBezTo>
                  <a:lnTo>
                    <a:pt x="5789" y="17366"/>
                  </a:lnTo>
                  <a:cubicBezTo>
                    <a:pt x="5891" y="17450"/>
                    <a:pt x="5965" y="17360"/>
                    <a:pt x="6079" y="17582"/>
                  </a:cubicBezTo>
                  <a:cubicBezTo>
                    <a:pt x="6072" y="17558"/>
                    <a:pt x="6063" y="17523"/>
                    <a:pt x="6080" y="17523"/>
                  </a:cubicBezTo>
                  <a:cubicBezTo>
                    <a:pt x="6087" y="17523"/>
                    <a:pt x="6100" y="17530"/>
                    <a:pt x="6120" y="17547"/>
                  </a:cubicBezTo>
                  <a:cubicBezTo>
                    <a:pt x="6538" y="18041"/>
                    <a:pt x="7020" y="18491"/>
                    <a:pt x="7493" y="18952"/>
                  </a:cubicBezTo>
                  <a:cubicBezTo>
                    <a:pt x="7732" y="19182"/>
                    <a:pt x="7968" y="19413"/>
                    <a:pt x="8193" y="19657"/>
                  </a:cubicBezTo>
                  <a:cubicBezTo>
                    <a:pt x="8307" y="19777"/>
                    <a:pt x="8411" y="19898"/>
                    <a:pt x="8524" y="20030"/>
                  </a:cubicBezTo>
                  <a:cubicBezTo>
                    <a:pt x="8645" y="20165"/>
                    <a:pt x="8775" y="20294"/>
                    <a:pt x="8912" y="20413"/>
                  </a:cubicBezTo>
                  <a:cubicBezTo>
                    <a:pt x="8855" y="20351"/>
                    <a:pt x="8840" y="20328"/>
                    <a:pt x="8851" y="20328"/>
                  </a:cubicBezTo>
                  <a:cubicBezTo>
                    <a:pt x="8867" y="20328"/>
                    <a:pt x="8935" y="20373"/>
                    <a:pt x="9009" y="20417"/>
                  </a:cubicBezTo>
                  <a:cubicBezTo>
                    <a:pt x="8932" y="20357"/>
                    <a:pt x="9039" y="20371"/>
                    <a:pt x="9039" y="20336"/>
                  </a:cubicBezTo>
                  <a:cubicBezTo>
                    <a:pt x="9113" y="20401"/>
                    <a:pt x="9192" y="20459"/>
                    <a:pt x="9276" y="20515"/>
                  </a:cubicBezTo>
                  <a:cubicBezTo>
                    <a:pt x="9398" y="20598"/>
                    <a:pt x="9533" y="20668"/>
                    <a:pt x="9533" y="20668"/>
                  </a:cubicBezTo>
                  <a:cubicBezTo>
                    <a:pt x="9544" y="20664"/>
                    <a:pt x="9558" y="20662"/>
                    <a:pt x="9574" y="20662"/>
                  </a:cubicBezTo>
                  <a:cubicBezTo>
                    <a:pt x="9650" y="20662"/>
                    <a:pt x="9774" y="20699"/>
                    <a:pt x="9897" y="20726"/>
                  </a:cubicBezTo>
                  <a:cubicBezTo>
                    <a:pt x="9984" y="20746"/>
                    <a:pt x="10071" y="20759"/>
                    <a:pt x="10134" y="20759"/>
                  </a:cubicBezTo>
                  <a:cubicBezTo>
                    <a:pt x="10179" y="20759"/>
                    <a:pt x="10213" y="20753"/>
                    <a:pt x="10226" y="20737"/>
                  </a:cubicBezTo>
                  <a:lnTo>
                    <a:pt x="10133" y="20735"/>
                  </a:lnTo>
                  <a:cubicBezTo>
                    <a:pt x="10087" y="20733"/>
                    <a:pt x="10041" y="20728"/>
                    <a:pt x="10041" y="20728"/>
                  </a:cubicBezTo>
                  <a:cubicBezTo>
                    <a:pt x="10170" y="20700"/>
                    <a:pt x="10092" y="20638"/>
                    <a:pt x="9997" y="20563"/>
                  </a:cubicBezTo>
                  <a:cubicBezTo>
                    <a:pt x="9901" y="20489"/>
                    <a:pt x="9797" y="20399"/>
                    <a:pt x="9830" y="20343"/>
                  </a:cubicBezTo>
                  <a:lnTo>
                    <a:pt x="9830" y="20343"/>
                  </a:lnTo>
                  <a:cubicBezTo>
                    <a:pt x="9818" y="20345"/>
                    <a:pt x="9806" y="20346"/>
                    <a:pt x="9794" y="20346"/>
                  </a:cubicBezTo>
                  <a:cubicBezTo>
                    <a:pt x="9672" y="20346"/>
                    <a:pt x="9543" y="20261"/>
                    <a:pt x="9410" y="20160"/>
                  </a:cubicBezTo>
                  <a:cubicBezTo>
                    <a:pt x="9266" y="20049"/>
                    <a:pt x="9123" y="19926"/>
                    <a:pt x="8923" y="19856"/>
                  </a:cubicBezTo>
                  <a:cubicBezTo>
                    <a:pt x="8908" y="19832"/>
                    <a:pt x="8910" y="19825"/>
                    <a:pt x="8920" y="19825"/>
                  </a:cubicBezTo>
                  <a:cubicBezTo>
                    <a:pt x="8934" y="19825"/>
                    <a:pt x="8963" y="19839"/>
                    <a:pt x="8979" y="19839"/>
                  </a:cubicBezTo>
                  <a:cubicBezTo>
                    <a:pt x="8987" y="19839"/>
                    <a:pt x="8992" y="19834"/>
                    <a:pt x="8988" y="19821"/>
                  </a:cubicBezTo>
                  <a:cubicBezTo>
                    <a:pt x="8879" y="19798"/>
                    <a:pt x="8786" y="19726"/>
                    <a:pt x="8629" y="19536"/>
                  </a:cubicBezTo>
                  <a:lnTo>
                    <a:pt x="8629" y="19536"/>
                  </a:lnTo>
                  <a:lnTo>
                    <a:pt x="8659" y="19546"/>
                  </a:lnTo>
                  <a:cubicBezTo>
                    <a:pt x="8172" y="19077"/>
                    <a:pt x="8003" y="18836"/>
                    <a:pt x="7491" y="18275"/>
                  </a:cubicBezTo>
                  <a:lnTo>
                    <a:pt x="7488" y="18356"/>
                  </a:lnTo>
                  <a:cubicBezTo>
                    <a:pt x="7423" y="18289"/>
                    <a:pt x="7370" y="18215"/>
                    <a:pt x="7324" y="18134"/>
                  </a:cubicBezTo>
                  <a:cubicBezTo>
                    <a:pt x="7308" y="18128"/>
                    <a:pt x="7296" y="18126"/>
                    <a:pt x="7289" y="18126"/>
                  </a:cubicBezTo>
                  <a:cubicBezTo>
                    <a:pt x="7211" y="18126"/>
                    <a:pt x="7577" y="18416"/>
                    <a:pt x="7480" y="18416"/>
                  </a:cubicBezTo>
                  <a:cubicBezTo>
                    <a:pt x="7473" y="18416"/>
                    <a:pt x="7464" y="18415"/>
                    <a:pt x="7453" y="18412"/>
                  </a:cubicBezTo>
                  <a:cubicBezTo>
                    <a:pt x="7384" y="18173"/>
                    <a:pt x="6640" y="17598"/>
                    <a:pt x="6633" y="17397"/>
                  </a:cubicBezTo>
                  <a:cubicBezTo>
                    <a:pt x="6586" y="17349"/>
                    <a:pt x="6564" y="17334"/>
                    <a:pt x="6554" y="17334"/>
                  </a:cubicBezTo>
                  <a:cubicBezTo>
                    <a:pt x="6537" y="17334"/>
                    <a:pt x="6557" y="17381"/>
                    <a:pt x="6538" y="17381"/>
                  </a:cubicBezTo>
                  <a:cubicBezTo>
                    <a:pt x="6528" y="17381"/>
                    <a:pt x="6506" y="17367"/>
                    <a:pt x="6459" y="17320"/>
                  </a:cubicBezTo>
                  <a:lnTo>
                    <a:pt x="6438" y="17246"/>
                  </a:lnTo>
                  <a:lnTo>
                    <a:pt x="6359" y="17234"/>
                  </a:lnTo>
                  <a:cubicBezTo>
                    <a:pt x="6250" y="17114"/>
                    <a:pt x="6225" y="17021"/>
                    <a:pt x="6241" y="16996"/>
                  </a:cubicBezTo>
                  <a:lnTo>
                    <a:pt x="6241" y="16996"/>
                  </a:lnTo>
                  <a:cubicBezTo>
                    <a:pt x="6278" y="17030"/>
                    <a:pt x="6320" y="17065"/>
                    <a:pt x="6359" y="17098"/>
                  </a:cubicBezTo>
                  <a:cubicBezTo>
                    <a:pt x="6250" y="16929"/>
                    <a:pt x="5972" y="16719"/>
                    <a:pt x="5896" y="16638"/>
                  </a:cubicBezTo>
                  <a:lnTo>
                    <a:pt x="5896" y="16638"/>
                  </a:lnTo>
                  <a:lnTo>
                    <a:pt x="6037" y="16808"/>
                  </a:lnTo>
                  <a:cubicBezTo>
                    <a:pt x="5527" y="16346"/>
                    <a:pt x="4971" y="15721"/>
                    <a:pt x="4449" y="15306"/>
                  </a:cubicBezTo>
                  <a:lnTo>
                    <a:pt x="4449" y="15306"/>
                  </a:lnTo>
                  <a:lnTo>
                    <a:pt x="4465" y="15361"/>
                  </a:lnTo>
                  <a:cubicBezTo>
                    <a:pt x="4071" y="15041"/>
                    <a:pt x="4201" y="15055"/>
                    <a:pt x="3791" y="14677"/>
                  </a:cubicBezTo>
                  <a:lnTo>
                    <a:pt x="3791" y="14677"/>
                  </a:lnTo>
                  <a:lnTo>
                    <a:pt x="3809" y="14687"/>
                  </a:lnTo>
                  <a:cubicBezTo>
                    <a:pt x="3693" y="14615"/>
                    <a:pt x="3587" y="14524"/>
                    <a:pt x="3492" y="14425"/>
                  </a:cubicBezTo>
                  <a:lnTo>
                    <a:pt x="3492" y="14425"/>
                  </a:lnTo>
                  <a:cubicBezTo>
                    <a:pt x="3505" y="14433"/>
                    <a:pt x="3514" y="14436"/>
                    <a:pt x="3519" y="14436"/>
                  </a:cubicBezTo>
                  <a:cubicBezTo>
                    <a:pt x="3554" y="14436"/>
                    <a:pt x="3425" y="14275"/>
                    <a:pt x="3461" y="14275"/>
                  </a:cubicBezTo>
                  <a:cubicBezTo>
                    <a:pt x="3469" y="14275"/>
                    <a:pt x="3482" y="14282"/>
                    <a:pt x="3505" y="14297"/>
                  </a:cubicBezTo>
                  <a:cubicBezTo>
                    <a:pt x="3079" y="13949"/>
                    <a:pt x="3283" y="14137"/>
                    <a:pt x="2954" y="13954"/>
                  </a:cubicBezTo>
                  <a:lnTo>
                    <a:pt x="2928" y="13861"/>
                  </a:lnTo>
                  <a:cubicBezTo>
                    <a:pt x="2810" y="13803"/>
                    <a:pt x="2787" y="13813"/>
                    <a:pt x="2583" y="13625"/>
                  </a:cubicBezTo>
                  <a:lnTo>
                    <a:pt x="2583" y="13625"/>
                  </a:lnTo>
                  <a:cubicBezTo>
                    <a:pt x="2618" y="13649"/>
                    <a:pt x="2637" y="13659"/>
                    <a:pt x="2647" y="13659"/>
                  </a:cubicBezTo>
                  <a:cubicBezTo>
                    <a:pt x="2679" y="13659"/>
                    <a:pt x="2605" y="13554"/>
                    <a:pt x="2645" y="13554"/>
                  </a:cubicBezTo>
                  <a:cubicBezTo>
                    <a:pt x="2657" y="13554"/>
                    <a:pt x="2682" y="13565"/>
                    <a:pt x="2724" y="13592"/>
                  </a:cubicBezTo>
                  <a:cubicBezTo>
                    <a:pt x="2386" y="13108"/>
                    <a:pt x="2043" y="13055"/>
                    <a:pt x="1957" y="12760"/>
                  </a:cubicBezTo>
                  <a:cubicBezTo>
                    <a:pt x="1932" y="12751"/>
                    <a:pt x="1914" y="12747"/>
                    <a:pt x="1901" y="12747"/>
                  </a:cubicBezTo>
                  <a:cubicBezTo>
                    <a:pt x="1789" y="12747"/>
                    <a:pt x="2174" y="13090"/>
                    <a:pt x="2155" y="13090"/>
                  </a:cubicBezTo>
                  <a:cubicBezTo>
                    <a:pt x="2153" y="13090"/>
                    <a:pt x="2148" y="13087"/>
                    <a:pt x="2138" y="13080"/>
                  </a:cubicBezTo>
                  <a:lnTo>
                    <a:pt x="2138" y="13080"/>
                  </a:lnTo>
                  <a:cubicBezTo>
                    <a:pt x="2150" y="13105"/>
                    <a:pt x="2147" y="13115"/>
                    <a:pt x="2134" y="13115"/>
                  </a:cubicBezTo>
                  <a:cubicBezTo>
                    <a:pt x="2086" y="13115"/>
                    <a:pt x="1890" y="12963"/>
                    <a:pt x="1795" y="12853"/>
                  </a:cubicBezTo>
                  <a:cubicBezTo>
                    <a:pt x="1665" y="12721"/>
                    <a:pt x="1688" y="12516"/>
                    <a:pt x="1357" y="12188"/>
                  </a:cubicBezTo>
                  <a:lnTo>
                    <a:pt x="1357" y="12188"/>
                  </a:lnTo>
                  <a:cubicBezTo>
                    <a:pt x="1387" y="12217"/>
                    <a:pt x="1397" y="12214"/>
                    <a:pt x="1428" y="12248"/>
                  </a:cubicBezTo>
                  <a:cubicBezTo>
                    <a:pt x="1380" y="12174"/>
                    <a:pt x="1310" y="12120"/>
                    <a:pt x="1241" y="12062"/>
                  </a:cubicBezTo>
                  <a:lnTo>
                    <a:pt x="1238" y="12061"/>
                  </a:lnTo>
                  <a:lnTo>
                    <a:pt x="1238" y="12061"/>
                  </a:lnTo>
                  <a:cubicBezTo>
                    <a:pt x="1239" y="12062"/>
                    <a:pt x="1241" y="12065"/>
                    <a:pt x="1245" y="12069"/>
                  </a:cubicBezTo>
                  <a:lnTo>
                    <a:pt x="1245" y="12069"/>
                  </a:lnTo>
                  <a:lnTo>
                    <a:pt x="1243" y="12067"/>
                  </a:lnTo>
                  <a:lnTo>
                    <a:pt x="1238" y="12062"/>
                  </a:lnTo>
                  <a:lnTo>
                    <a:pt x="1224" y="12051"/>
                  </a:lnTo>
                  <a:lnTo>
                    <a:pt x="1199" y="12025"/>
                  </a:lnTo>
                  <a:cubicBezTo>
                    <a:pt x="1183" y="12009"/>
                    <a:pt x="1166" y="11993"/>
                    <a:pt x="1150" y="11974"/>
                  </a:cubicBezTo>
                  <a:cubicBezTo>
                    <a:pt x="1115" y="11937"/>
                    <a:pt x="1088" y="11895"/>
                    <a:pt x="1067" y="11849"/>
                  </a:cubicBezTo>
                  <a:cubicBezTo>
                    <a:pt x="954" y="11816"/>
                    <a:pt x="930" y="11676"/>
                    <a:pt x="849" y="11676"/>
                  </a:cubicBezTo>
                  <a:cubicBezTo>
                    <a:pt x="844" y="11676"/>
                    <a:pt x="838" y="11676"/>
                    <a:pt x="833" y="11678"/>
                  </a:cubicBezTo>
                  <a:cubicBezTo>
                    <a:pt x="826" y="11688"/>
                    <a:pt x="1013" y="11908"/>
                    <a:pt x="1071" y="11967"/>
                  </a:cubicBezTo>
                  <a:lnTo>
                    <a:pt x="1071" y="11967"/>
                  </a:lnTo>
                  <a:cubicBezTo>
                    <a:pt x="1053" y="11952"/>
                    <a:pt x="1035" y="11938"/>
                    <a:pt x="1016" y="11923"/>
                  </a:cubicBezTo>
                  <a:lnTo>
                    <a:pt x="953" y="11868"/>
                  </a:lnTo>
                  <a:cubicBezTo>
                    <a:pt x="909" y="11831"/>
                    <a:pt x="860" y="11796"/>
                    <a:pt x="814" y="11747"/>
                  </a:cubicBezTo>
                  <a:cubicBezTo>
                    <a:pt x="765" y="11694"/>
                    <a:pt x="721" y="11636"/>
                    <a:pt x="682" y="11576"/>
                  </a:cubicBezTo>
                  <a:cubicBezTo>
                    <a:pt x="640" y="11499"/>
                    <a:pt x="608" y="11418"/>
                    <a:pt x="585" y="11334"/>
                  </a:cubicBezTo>
                  <a:lnTo>
                    <a:pt x="585" y="11334"/>
                  </a:lnTo>
                  <a:cubicBezTo>
                    <a:pt x="617" y="11353"/>
                    <a:pt x="687" y="11446"/>
                    <a:pt x="733" y="11508"/>
                  </a:cubicBezTo>
                  <a:cubicBezTo>
                    <a:pt x="717" y="11395"/>
                    <a:pt x="622" y="11325"/>
                    <a:pt x="617" y="11205"/>
                  </a:cubicBezTo>
                  <a:cubicBezTo>
                    <a:pt x="642" y="11205"/>
                    <a:pt x="666" y="11232"/>
                    <a:pt x="691" y="11277"/>
                  </a:cubicBezTo>
                  <a:cubicBezTo>
                    <a:pt x="721" y="11330"/>
                    <a:pt x="751" y="11385"/>
                    <a:pt x="777" y="11443"/>
                  </a:cubicBezTo>
                  <a:cubicBezTo>
                    <a:pt x="842" y="11569"/>
                    <a:pt x="935" y="11719"/>
                    <a:pt x="1030" y="11780"/>
                  </a:cubicBezTo>
                  <a:cubicBezTo>
                    <a:pt x="1002" y="11694"/>
                    <a:pt x="787" y="11490"/>
                    <a:pt x="858" y="11490"/>
                  </a:cubicBezTo>
                  <a:cubicBezTo>
                    <a:pt x="865" y="11490"/>
                    <a:pt x="876" y="11492"/>
                    <a:pt x="890" y="11496"/>
                  </a:cubicBezTo>
                  <a:lnTo>
                    <a:pt x="890" y="11496"/>
                  </a:lnTo>
                  <a:cubicBezTo>
                    <a:pt x="841" y="11480"/>
                    <a:pt x="802" y="11445"/>
                    <a:pt x="777" y="11399"/>
                  </a:cubicBezTo>
                  <a:cubicBezTo>
                    <a:pt x="749" y="11351"/>
                    <a:pt x="726" y="11300"/>
                    <a:pt x="712" y="11246"/>
                  </a:cubicBezTo>
                  <a:cubicBezTo>
                    <a:pt x="696" y="11186"/>
                    <a:pt x="677" y="11126"/>
                    <a:pt x="656" y="11068"/>
                  </a:cubicBezTo>
                  <a:cubicBezTo>
                    <a:pt x="636" y="10998"/>
                    <a:pt x="608" y="10936"/>
                    <a:pt x="568" y="10875"/>
                  </a:cubicBezTo>
                  <a:lnTo>
                    <a:pt x="568" y="10875"/>
                  </a:lnTo>
                  <a:lnTo>
                    <a:pt x="631" y="10882"/>
                  </a:lnTo>
                  <a:cubicBezTo>
                    <a:pt x="596" y="10815"/>
                    <a:pt x="571" y="10743"/>
                    <a:pt x="559" y="10669"/>
                  </a:cubicBezTo>
                  <a:lnTo>
                    <a:pt x="559" y="10669"/>
                  </a:lnTo>
                  <a:lnTo>
                    <a:pt x="656" y="10806"/>
                  </a:lnTo>
                  <a:cubicBezTo>
                    <a:pt x="612" y="10702"/>
                    <a:pt x="601" y="10588"/>
                    <a:pt x="622" y="10479"/>
                  </a:cubicBezTo>
                  <a:cubicBezTo>
                    <a:pt x="631" y="10370"/>
                    <a:pt x="666" y="10268"/>
                    <a:pt x="652" y="10159"/>
                  </a:cubicBezTo>
                  <a:lnTo>
                    <a:pt x="652" y="10159"/>
                  </a:lnTo>
                  <a:cubicBezTo>
                    <a:pt x="641" y="10364"/>
                    <a:pt x="627" y="10404"/>
                    <a:pt x="607" y="10404"/>
                  </a:cubicBezTo>
                  <a:cubicBezTo>
                    <a:pt x="605" y="10404"/>
                    <a:pt x="603" y="10403"/>
                    <a:pt x="601" y="10403"/>
                  </a:cubicBezTo>
                  <a:cubicBezTo>
                    <a:pt x="589" y="10399"/>
                    <a:pt x="575" y="10388"/>
                    <a:pt x="563" y="10388"/>
                  </a:cubicBezTo>
                  <a:cubicBezTo>
                    <a:pt x="550" y="10388"/>
                    <a:pt x="537" y="10401"/>
                    <a:pt x="529" y="10454"/>
                  </a:cubicBezTo>
                  <a:cubicBezTo>
                    <a:pt x="515" y="10393"/>
                    <a:pt x="510" y="10331"/>
                    <a:pt x="515" y="10270"/>
                  </a:cubicBezTo>
                  <a:cubicBezTo>
                    <a:pt x="515" y="10229"/>
                    <a:pt x="520" y="10187"/>
                    <a:pt x="527" y="10145"/>
                  </a:cubicBezTo>
                  <a:cubicBezTo>
                    <a:pt x="543" y="10092"/>
                    <a:pt x="571" y="10041"/>
                    <a:pt x="603" y="9997"/>
                  </a:cubicBezTo>
                  <a:cubicBezTo>
                    <a:pt x="638" y="9948"/>
                    <a:pt x="670" y="9899"/>
                    <a:pt x="700" y="9848"/>
                  </a:cubicBezTo>
                  <a:cubicBezTo>
                    <a:pt x="719" y="9807"/>
                    <a:pt x="735" y="9765"/>
                    <a:pt x="749" y="9723"/>
                  </a:cubicBezTo>
                  <a:cubicBezTo>
                    <a:pt x="773" y="9666"/>
                    <a:pt x="795" y="9609"/>
                    <a:pt x="811" y="9550"/>
                  </a:cubicBezTo>
                  <a:lnTo>
                    <a:pt x="811" y="9550"/>
                  </a:lnTo>
                  <a:cubicBezTo>
                    <a:pt x="793" y="9614"/>
                    <a:pt x="727" y="9736"/>
                    <a:pt x="702" y="9736"/>
                  </a:cubicBezTo>
                  <a:cubicBezTo>
                    <a:pt x="694" y="9736"/>
                    <a:pt x="690" y="9724"/>
                    <a:pt x="693" y="9693"/>
                  </a:cubicBezTo>
                  <a:cubicBezTo>
                    <a:pt x="719" y="9638"/>
                    <a:pt x="751" y="9575"/>
                    <a:pt x="782" y="9519"/>
                  </a:cubicBezTo>
                  <a:cubicBezTo>
                    <a:pt x="812" y="9473"/>
                    <a:pt x="844" y="9431"/>
                    <a:pt x="884" y="9394"/>
                  </a:cubicBezTo>
                  <a:cubicBezTo>
                    <a:pt x="942" y="9269"/>
                    <a:pt x="953" y="9233"/>
                    <a:pt x="942" y="9233"/>
                  </a:cubicBezTo>
                  <a:lnTo>
                    <a:pt x="942" y="9233"/>
                  </a:lnTo>
                  <a:cubicBezTo>
                    <a:pt x="937" y="9233"/>
                    <a:pt x="928" y="9241"/>
                    <a:pt x="916" y="9250"/>
                  </a:cubicBezTo>
                  <a:cubicBezTo>
                    <a:pt x="892" y="9267"/>
                    <a:pt x="861" y="9295"/>
                    <a:pt x="847" y="9295"/>
                  </a:cubicBezTo>
                  <a:cubicBezTo>
                    <a:pt x="838" y="9295"/>
                    <a:pt x="836" y="9284"/>
                    <a:pt x="846" y="9250"/>
                  </a:cubicBezTo>
                  <a:cubicBezTo>
                    <a:pt x="902" y="9218"/>
                    <a:pt x="939" y="9162"/>
                    <a:pt x="948" y="9097"/>
                  </a:cubicBezTo>
                  <a:cubicBezTo>
                    <a:pt x="962" y="9026"/>
                    <a:pt x="988" y="8956"/>
                    <a:pt x="1023" y="8889"/>
                  </a:cubicBezTo>
                  <a:lnTo>
                    <a:pt x="1071" y="8926"/>
                  </a:lnTo>
                  <a:cubicBezTo>
                    <a:pt x="1243" y="8757"/>
                    <a:pt x="1243" y="8710"/>
                    <a:pt x="1243" y="8671"/>
                  </a:cubicBezTo>
                  <a:cubicBezTo>
                    <a:pt x="1241" y="8629"/>
                    <a:pt x="1236" y="8592"/>
                    <a:pt x="1424" y="8439"/>
                  </a:cubicBezTo>
                  <a:lnTo>
                    <a:pt x="1424" y="8439"/>
                  </a:lnTo>
                  <a:lnTo>
                    <a:pt x="1338" y="8641"/>
                  </a:lnTo>
                  <a:lnTo>
                    <a:pt x="1500" y="8448"/>
                  </a:lnTo>
                  <a:lnTo>
                    <a:pt x="1512" y="8534"/>
                  </a:lnTo>
                  <a:cubicBezTo>
                    <a:pt x="1669" y="8302"/>
                    <a:pt x="1741" y="8251"/>
                    <a:pt x="1943" y="8075"/>
                  </a:cubicBezTo>
                  <a:lnTo>
                    <a:pt x="1943" y="8075"/>
                  </a:lnTo>
                  <a:cubicBezTo>
                    <a:pt x="1939" y="8076"/>
                    <a:pt x="1935" y="8076"/>
                    <a:pt x="1932" y="8076"/>
                  </a:cubicBezTo>
                  <a:cubicBezTo>
                    <a:pt x="1872" y="8076"/>
                    <a:pt x="1901" y="7964"/>
                    <a:pt x="2057" y="7804"/>
                  </a:cubicBezTo>
                  <a:cubicBezTo>
                    <a:pt x="2087" y="7785"/>
                    <a:pt x="2104" y="7779"/>
                    <a:pt x="2113" y="7779"/>
                  </a:cubicBezTo>
                  <a:cubicBezTo>
                    <a:pt x="2127" y="7779"/>
                    <a:pt x="2123" y="7794"/>
                    <a:pt x="2130" y="7794"/>
                  </a:cubicBezTo>
                  <a:cubicBezTo>
                    <a:pt x="2139" y="7794"/>
                    <a:pt x="2165" y="7770"/>
                    <a:pt x="2265" y="7665"/>
                  </a:cubicBezTo>
                  <a:lnTo>
                    <a:pt x="2265" y="7665"/>
                  </a:lnTo>
                  <a:cubicBezTo>
                    <a:pt x="2240" y="7746"/>
                    <a:pt x="2214" y="7839"/>
                    <a:pt x="2070" y="7901"/>
                  </a:cubicBezTo>
                  <a:cubicBezTo>
                    <a:pt x="2075" y="7927"/>
                    <a:pt x="2045" y="7982"/>
                    <a:pt x="2047" y="8006"/>
                  </a:cubicBezTo>
                  <a:cubicBezTo>
                    <a:pt x="2200" y="7913"/>
                    <a:pt x="2363" y="7704"/>
                    <a:pt x="2451" y="7616"/>
                  </a:cubicBezTo>
                  <a:lnTo>
                    <a:pt x="2451" y="7616"/>
                  </a:lnTo>
                  <a:cubicBezTo>
                    <a:pt x="2418" y="7646"/>
                    <a:pt x="2383" y="7676"/>
                    <a:pt x="2346" y="7700"/>
                  </a:cubicBezTo>
                  <a:lnTo>
                    <a:pt x="2634" y="7294"/>
                  </a:lnTo>
                  <a:cubicBezTo>
                    <a:pt x="2649" y="7285"/>
                    <a:pt x="2660" y="7282"/>
                    <a:pt x="2667" y="7282"/>
                  </a:cubicBezTo>
                  <a:cubicBezTo>
                    <a:pt x="2689" y="7282"/>
                    <a:pt x="2665" y="7325"/>
                    <a:pt x="2643" y="7368"/>
                  </a:cubicBezTo>
                  <a:cubicBezTo>
                    <a:pt x="2708" y="7291"/>
                    <a:pt x="2738" y="7224"/>
                    <a:pt x="2836" y="7118"/>
                  </a:cubicBezTo>
                  <a:lnTo>
                    <a:pt x="2836" y="7118"/>
                  </a:lnTo>
                  <a:cubicBezTo>
                    <a:pt x="2845" y="7179"/>
                    <a:pt x="2885" y="7207"/>
                    <a:pt x="2765" y="7360"/>
                  </a:cubicBezTo>
                  <a:lnTo>
                    <a:pt x="2765" y="7360"/>
                  </a:lnTo>
                  <a:lnTo>
                    <a:pt x="3046" y="7004"/>
                  </a:lnTo>
                  <a:cubicBezTo>
                    <a:pt x="3077" y="6998"/>
                    <a:pt x="3197" y="6918"/>
                    <a:pt x="3225" y="6918"/>
                  </a:cubicBezTo>
                  <a:cubicBezTo>
                    <a:pt x="3231" y="6918"/>
                    <a:pt x="3233" y="6922"/>
                    <a:pt x="3227" y="6932"/>
                  </a:cubicBezTo>
                  <a:cubicBezTo>
                    <a:pt x="3431" y="6770"/>
                    <a:pt x="3606" y="6420"/>
                    <a:pt x="3874" y="6204"/>
                  </a:cubicBezTo>
                  <a:lnTo>
                    <a:pt x="3874" y="6204"/>
                  </a:lnTo>
                  <a:cubicBezTo>
                    <a:pt x="3874" y="6203"/>
                    <a:pt x="3874" y="6203"/>
                    <a:pt x="3874" y="6202"/>
                  </a:cubicBezTo>
                  <a:lnTo>
                    <a:pt x="3877" y="6199"/>
                  </a:lnTo>
                  <a:lnTo>
                    <a:pt x="3877" y="6199"/>
                  </a:lnTo>
                  <a:cubicBezTo>
                    <a:pt x="3877" y="6200"/>
                    <a:pt x="3877" y="6201"/>
                    <a:pt x="3876" y="6202"/>
                  </a:cubicBezTo>
                  <a:cubicBezTo>
                    <a:pt x="3876" y="6203"/>
                    <a:pt x="3875" y="6203"/>
                    <a:pt x="3874" y="6204"/>
                  </a:cubicBezTo>
                  <a:lnTo>
                    <a:pt x="3874" y="6204"/>
                  </a:lnTo>
                  <a:cubicBezTo>
                    <a:pt x="3874" y="6208"/>
                    <a:pt x="3874" y="6214"/>
                    <a:pt x="3874" y="6218"/>
                  </a:cubicBezTo>
                  <a:lnTo>
                    <a:pt x="3883" y="6195"/>
                  </a:lnTo>
                  <a:lnTo>
                    <a:pt x="3877" y="6199"/>
                  </a:lnTo>
                  <a:lnTo>
                    <a:pt x="3877" y="6199"/>
                  </a:lnTo>
                  <a:cubicBezTo>
                    <a:pt x="3894" y="6161"/>
                    <a:pt x="3919" y="6125"/>
                    <a:pt x="3948" y="6095"/>
                  </a:cubicBezTo>
                  <a:cubicBezTo>
                    <a:pt x="4182" y="5875"/>
                    <a:pt x="4426" y="5715"/>
                    <a:pt x="4648" y="5400"/>
                  </a:cubicBezTo>
                  <a:lnTo>
                    <a:pt x="4864" y="5309"/>
                  </a:lnTo>
                  <a:cubicBezTo>
                    <a:pt x="4921" y="5244"/>
                    <a:pt x="4921" y="5228"/>
                    <a:pt x="4900" y="5228"/>
                  </a:cubicBezTo>
                  <a:cubicBezTo>
                    <a:pt x="4879" y="5228"/>
                    <a:pt x="4834" y="5246"/>
                    <a:pt x="4808" y="5246"/>
                  </a:cubicBezTo>
                  <a:cubicBezTo>
                    <a:pt x="4774" y="5246"/>
                    <a:pt x="4773" y="5213"/>
                    <a:pt x="4906" y="5061"/>
                  </a:cubicBezTo>
                  <a:cubicBezTo>
                    <a:pt x="4996" y="4955"/>
                    <a:pt x="5038" y="4927"/>
                    <a:pt x="5062" y="4927"/>
                  </a:cubicBezTo>
                  <a:cubicBezTo>
                    <a:pt x="5090" y="4927"/>
                    <a:pt x="5093" y="4966"/>
                    <a:pt x="5121" y="4966"/>
                  </a:cubicBezTo>
                  <a:cubicBezTo>
                    <a:pt x="5130" y="4966"/>
                    <a:pt x="5141" y="4962"/>
                    <a:pt x="5156" y="4952"/>
                  </a:cubicBezTo>
                  <a:cubicBezTo>
                    <a:pt x="5246" y="4797"/>
                    <a:pt x="5399" y="4519"/>
                    <a:pt x="5678" y="4340"/>
                  </a:cubicBezTo>
                  <a:lnTo>
                    <a:pt x="5678" y="4343"/>
                  </a:lnTo>
                  <a:cubicBezTo>
                    <a:pt x="5613" y="4431"/>
                    <a:pt x="5546" y="4479"/>
                    <a:pt x="5478" y="4554"/>
                  </a:cubicBezTo>
                  <a:lnTo>
                    <a:pt x="5687" y="4415"/>
                  </a:lnTo>
                  <a:lnTo>
                    <a:pt x="5687" y="4415"/>
                  </a:lnTo>
                  <a:cubicBezTo>
                    <a:pt x="5572" y="4616"/>
                    <a:pt x="5446" y="4742"/>
                    <a:pt x="5481" y="4742"/>
                  </a:cubicBezTo>
                  <a:cubicBezTo>
                    <a:pt x="5493" y="4742"/>
                    <a:pt x="5522" y="4728"/>
                    <a:pt x="5573" y="4700"/>
                  </a:cubicBezTo>
                  <a:cubicBezTo>
                    <a:pt x="5478" y="4554"/>
                    <a:pt x="6239" y="4011"/>
                    <a:pt x="6141" y="3865"/>
                  </a:cubicBezTo>
                  <a:lnTo>
                    <a:pt x="6283" y="3777"/>
                  </a:lnTo>
                  <a:lnTo>
                    <a:pt x="6283" y="3777"/>
                  </a:lnTo>
                  <a:cubicBezTo>
                    <a:pt x="6248" y="3807"/>
                    <a:pt x="6250" y="3821"/>
                    <a:pt x="6215" y="3851"/>
                  </a:cubicBezTo>
                  <a:cubicBezTo>
                    <a:pt x="6496" y="3687"/>
                    <a:pt x="6294" y="3599"/>
                    <a:pt x="6600" y="3330"/>
                  </a:cubicBezTo>
                  <a:cubicBezTo>
                    <a:pt x="6672" y="3270"/>
                    <a:pt x="6733" y="3227"/>
                    <a:pt x="6752" y="3227"/>
                  </a:cubicBezTo>
                  <a:cubicBezTo>
                    <a:pt x="6762" y="3227"/>
                    <a:pt x="6760" y="3239"/>
                    <a:pt x="6742" y="3267"/>
                  </a:cubicBezTo>
                  <a:lnTo>
                    <a:pt x="6936" y="3014"/>
                  </a:lnTo>
                  <a:cubicBezTo>
                    <a:pt x="6961" y="2992"/>
                    <a:pt x="6977" y="2982"/>
                    <a:pt x="6984" y="2982"/>
                  </a:cubicBezTo>
                  <a:cubicBezTo>
                    <a:pt x="6994" y="2982"/>
                    <a:pt x="6990" y="2997"/>
                    <a:pt x="6971" y="3020"/>
                  </a:cubicBezTo>
                  <a:lnTo>
                    <a:pt x="6971" y="3020"/>
                  </a:lnTo>
                  <a:lnTo>
                    <a:pt x="7273" y="2701"/>
                  </a:lnTo>
                  <a:lnTo>
                    <a:pt x="7273" y="2706"/>
                  </a:lnTo>
                  <a:cubicBezTo>
                    <a:pt x="7319" y="2613"/>
                    <a:pt x="7370" y="2523"/>
                    <a:pt x="7426" y="2435"/>
                  </a:cubicBezTo>
                  <a:cubicBezTo>
                    <a:pt x="7448" y="2420"/>
                    <a:pt x="7459" y="2414"/>
                    <a:pt x="7463" y="2414"/>
                  </a:cubicBezTo>
                  <a:lnTo>
                    <a:pt x="7463" y="2414"/>
                  </a:lnTo>
                  <a:cubicBezTo>
                    <a:pt x="7477" y="2414"/>
                    <a:pt x="7406" y="2484"/>
                    <a:pt x="7428" y="2484"/>
                  </a:cubicBezTo>
                  <a:cubicBezTo>
                    <a:pt x="7428" y="2484"/>
                    <a:pt x="7429" y="2484"/>
                    <a:pt x="7430" y="2484"/>
                  </a:cubicBezTo>
                  <a:lnTo>
                    <a:pt x="7590" y="2266"/>
                  </a:lnTo>
                  <a:cubicBezTo>
                    <a:pt x="7602" y="2261"/>
                    <a:pt x="7611" y="2258"/>
                    <a:pt x="7617" y="2258"/>
                  </a:cubicBezTo>
                  <a:cubicBezTo>
                    <a:pt x="7672" y="2258"/>
                    <a:pt x="7557" y="2420"/>
                    <a:pt x="7437" y="2532"/>
                  </a:cubicBezTo>
                  <a:cubicBezTo>
                    <a:pt x="7734" y="2477"/>
                    <a:pt x="7565" y="2344"/>
                    <a:pt x="8014" y="2036"/>
                  </a:cubicBezTo>
                  <a:lnTo>
                    <a:pt x="8014" y="2036"/>
                  </a:lnTo>
                  <a:lnTo>
                    <a:pt x="7852" y="2228"/>
                  </a:lnTo>
                  <a:cubicBezTo>
                    <a:pt x="8035" y="2182"/>
                    <a:pt x="8149" y="2018"/>
                    <a:pt x="8392" y="1860"/>
                  </a:cubicBezTo>
                  <a:lnTo>
                    <a:pt x="8392" y="1860"/>
                  </a:lnTo>
                  <a:cubicBezTo>
                    <a:pt x="8344" y="1878"/>
                    <a:pt x="8113" y="2015"/>
                    <a:pt x="8039" y="2015"/>
                  </a:cubicBezTo>
                  <a:cubicBezTo>
                    <a:pt x="8015" y="2015"/>
                    <a:pt x="8007" y="2001"/>
                    <a:pt x="8028" y="1963"/>
                  </a:cubicBezTo>
                  <a:lnTo>
                    <a:pt x="8028" y="1963"/>
                  </a:lnTo>
                  <a:cubicBezTo>
                    <a:pt x="7986" y="2027"/>
                    <a:pt x="7929" y="2115"/>
                    <a:pt x="7878" y="2124"/>
                  </a:cubicBezTo>
                  <a:cubicBezTo>
                    <a:pt x="7887" y="2018"/>
                    <a:pt x="7953" y="1997"/>
                    <a:pt x="8052" y="1926"/>
                  </a:cubicBezTo>
                  <a:lnTo>
                    <a:pt x="8052" y="1926"/>
                  </a:lnTo>
                  <a:cubicBezTo>
                    <a:pt x="8041" y="1941"/>
                    <a:pt x="8033" y="1953"/>
                    <a:pt x="8028" y="1963"/>
                  </a:cubicBezTo>
                  <a:lnTo>
                    <a:pt x="8028" y="1963"/>
                  </a:lnTo>
                  <a:cubicBezTo>
                    <a:pt x="8037" y="1949"/>
                    <a:pt x="8046" y="1936"/>
                    <a:pt x="8054" y="1925"/>
                  </a:cubicBezTo>
                  <a:lnTo>
                    <a:pt x="8054" y="1925"/>
                  </a:lnTo>
                  <a:cubicBezTo>
                    <a:pt x="8053" y="1925"/>
                    <a:pt x="8052" y="1926"/>
                    <a:pt x="8052" y="1926"/>
                  </a:cubicBezTo>
                  <a:lnTo>
                    <a:pt x="8052" y="1926"/>
                  </a:lnTo>
                  <a:cubicBezTo>
                    <a:pt x="8053" y="1924"/>
                    <a:pt x="8055" y="1922"/>
                    <a:pt x="8056" y="1920"/>
                  </a:cubicBezTo>
                  <a:cubicBezTo>
                    <a:pt x="8151" y="1851"/>
                    <a:pt x="8230" y="1765"/>
                    <a:pt x="8290" y="1665"/>
                  </a:cubicBezTo>
                  <a:cubicBezTo>
                    <a:pt x="8296" y="1671"/>
                    <a:pt x="8304" y="1674"/>
                    <a:pt x="8312" y="1674"/>
                  </a:cubicBezTo>
                  <a:cubicBezTo>
                    <a:pt x="8362" y="1674"/>
                    <a:pt x="8450" y="1570"/>
                    <a:pt x="8564" y="1452"/>
                  </a:cubicBezTo>
                  <a:lnTo>
                    <a:pt x="8613" y="1517"/>
                  </a:lnTo>
                  <a:cubicBezTo>
                    <a:pt x="8740" y="1357"/>
                    <a:pt x="8701" y="1338"/>
                    <a:pt x="8761" y="1227"/>
                  </a:cubicBezTo>
                  <a:cubicBezTo>
                    <a:pt x="8793" y="1197"/>
                    <a:pt x="8828" y="1169"/>
                    <a:pt x="8868" y="1144"/>
                  </a:cubicBezTo>
                  <a:cubicBezTo>
                    <a:pt x="8893" y="1127"/>
                    <a:pt x="8923" y="1113"/>
                    <a:pt x="8953" y="1102"/>
                  </a:cubicBezTo>
                  <a:cubicBezTo>
                    <a:pt x="8971" y="1096"/>
                    <a:pt x="8986" y="1094"/>
                    <a:pt x="9000" y="1094"/>
                  </a:cubicBezTo>
                  <a:cubicBezTo>
                    <a:pt x="9026" y="1094"/>
                    <a:pt x="9047" y="1101"/>
                    <a:pt x="9069" y="1104"/>
                  </a:cubicBezTo>
                  <a:cubicBezTo>
                    <a:pt x="9151" y="1043"/>
                    <a:pt x="9152" y="1030"/>
                    <a:pt x="9128" y="1030"/>
                  </a:cubicBezTo>
                  <a:cubicBezTo>
                    <a:pt x="9109" y="1030"/>
                    <a:pt x="9073" y="1038"/>
                    <a:pt x="9049" y="1038"/>
                  </a:cubicBezTo>
                  <a:cubicBezTo>
                    <a:pt x="9013" y="1038"/>
                    <a:pt x="9003" y="1019"/>
                    <a:pt x="9118" y="919"/>
                  </a:cubicBezTo>
                  <a:cubicBezTo>
                    <a:pt x="9236" y="851"/>
                    <a:pt x="9334" y="791"/>
                    <a:pt x="9436" y="724"/>
                  </a:cubicBezTo>
                  <a:cubicBezTo>
                    <a:pt x="9554" y="647"/>
                    <a:pt x="9677" y="578"/>
                    <a:pt x="9802" y="518"/>
                  </a:cubicBezTo>
                  <a:cubicBezTo>
                    <a:pt x="9830" y="514"/>
                    <a:pt x="9850" y="512"/>
                    <a:pt x="9863" y="512"/>
                  </a:cubicBezTo>
                  <a:cubicBezTo>
                    <a:pt x="9940" y="512"/>
                    <a:pt x="9794" y="572"/>
                    <a:pt x="9857" y="576"/>
                  </a:cubicBezTo>
                  <a:lnTo>
                    <a:pt x="9929" y="520"/>
                  </a:lnTo>
                  <a:cubicBezTo>
                    <a:pt x="9966" y="497"/>
                    <a:pt x="10006" y="471"/>
                    <a:pt x="10006" y="471"/>
                  </a:cubicBezTo>
                  <a:cubicBezTo>
                    <a:pt x="10012" y="470"/>
                    <a:pt x="10016" y="470"/>
                    <a:pt x="10020" y="470"/>
                  </a:cubicBezTo>
                  <a:cubicBezTo>
                    <a:pt x="10045" y="470"/>
                    <a:pt x="10038" y="487"/>
                    <a:pt x="10034" y="497"/>
                  </a:cubicBezTo>
                  <a:cubicBezTo>
                    <a:pt x="10170" y="450"/>
                    <a:pt x="10027" y="411"/>
                    <a:pt x="10256" y="360"/>
                  </a:cubicBezTo>
                  <a:cubicBezTo>
                    <a:pt x="10268" y="340"/>
                    <a:pt x="10298" y="332"/>
                    <a:pt x="10339" y="332"/>
                  </a:cubicBezTo>
                  <a:cubicBezTo>
                    <a:pt x="10396" y="332"/>
                    <a:pt x="10474" y="347"/>
                    <a:pt x="10558" y="367"/>
                  </a:cubicBezTo>
                  <a:cubicBezTo>
                    <a:pt x="10643" y="386"/>
                    <a:pt x="10708" y="404"/>
                    <a:pt x="10789" y="420"/>
                  </a:cubicBezTo>
                  <a:cubicBezTo>
                    <a:pt x="10841" y="430"/>
                    <a:pt x="10894" y="435"/>
                    <a:pt x="10948" y="435"/>
                  </a:cubicBezTo>
                  <a:cubicBezTo>
                    <a:pt x="10972" y="435"/>
                    <a:pt x="10997" y="434"/>
                    <a:pt x="11021" y="432"/>
                  </a:cubicBezTo>
                  <a:lnTo>
                    <a:pt x="11021" y="432"/>
                  </a:lnTo>
                  <a:cubicBezTo>
                    <a:pt x="11084" y="469"/>
                    <a:pt x="10977" y="474"/>
                    <a:pt x="10991" y="508"/>
                  </a:cubicBezTo>
                  <a:cubicBezTo>
                    <a:pt x="11109" y="513"/>
                    <a:pt x="11228" y="527"/>
                    <a:pt x="11343" y="548"/>
                  </a:cubicBezTo>
                  <a:cubicBezTo>
                    <a:pt x="11418" y="562"/>
                    <a:pt x="11487" y="566"/>
                    <a:pt x="11654" y="603"/>
                  </a:cubicBezTo>
                  <a:cubicBezTo>
                    <a:pt x="11654" y="603"/>
                    <a:pt x="11710" y="643"/>
                    <a:pt x="11763" y="692"/>
                  </a:cubicBezTo>
                  <a:cubicBezTo>
                    <a:pt x="11814" y="740"/>
                    <a:pt x="11865" y="789"/>
                    <a:pt x="11865" y="789"/>
                  </a:cubicBezTo>
                  <a:cubicBezTo>
                    <a:pt x="11806" y="721"/>
                    <a:pt x="11818" y="694"/>
                    <a:pt x="11868" y="694"/>
                  </a:cubicBezTo>
                  <a:cubicBezTo>
                    <a:pt x="11938" y="694"/>
                    <a:pt x="12082" y="747"/>
                    <a:pt x="12213" y="817"/>
                  </a:cubicBezTo>
                  <a:cubicBezTo>
                    <a:pt x="12180" y="759"/>
                    <a:pt x="12146" y="701"/>
                    <a:pt x="12106" y="645"/>
                  </a:cubicBezTo>
                  <a:lnTo>
                    <a:pt x="12106" y="645"/>
                  </a:lnTo>
                  <a:cubicBezTo>
                    <a:pt x="12106" y="645"/>
                    <a:pt x="12192" y="698"/>
                    <a:pt x="12275" y="756"/>
                  </a:cubicBezTo>
                  <a:cubicBezTo>
                    <a:pt x="12359" y="814"/>
                    <a:pt x="12438" y="877"/>
                    <a:pt x="12438" y="877"/>
                  </a:cubicBezTo>
                  <a:cubicBezTo>
                    <a:pt x="12450" y="900"/>
                    <a:pt x="12443" y="908"/>
                    <a:pt x="12424" y="908"/>
                  </a:cubicBezTo>
                  <a:cubicBezTo>
                    <a:pt x="12407" y="908"/>
                    <a:pt x="12378" y="901"/>
                    <a:pt x="12345" y="891"/>
                  </a:cubicBezTo>
                  <a:lnTo>
                    <a:pt x="12345" y="891"/>
                  </a:lnTo>
                  <a:lnTo>
                    <a:pt x="12410" y="928"/>
                  </a:lnTo>
                  <a:cubicBezTo>
                    <a:pt x="12455" y="997"/>
                    <a:pt x="12446" y="1020"/>
                    <a:pt x="12411" y="1020"/>
                  </a:cubicBezTo>
                  <a:cubicBezTo>
                    <a:pt x="12385" y="1020"/>
                    <a:pt x="12344" y="1007"/>
                    <a:pt x="12301" y="991"/>
                  </a:cubicBezTo>
                  <a:lnTo>
                    <a:pt x="12236" y="863"/>
                  </a:lnTo>
                  <a:lnTo>
                    <a:pt x="12236" y="863"/>
                  </a:lnTo>
                  <a:lnTo>
                    <a:pt x="12236" y="863"/>
                  </a:lnTo>
                  <a:cubicBezTo>
                    <a:pt x="12235" y="862"/>
                    <a:pt x="12234" y="860"/>
                    <a:pt x="12233" y="858"/>
                  </a:cubicBezTo>
                  <a:lnTo>
                    <a:pt x="12233" y="858"/>
                  </a:lnTo>
                  <a:cubicBezTo>
                    <a:pt x="12233" y="858"/>
                    <a:pt x="12233" y="858"/>
                    <a:pt x="12234" y="858"/>
                  </a:cubicBezTo>
                  <a:lnTo>
                    <a:pt x="12236" y="863"/>
                  </a:lnTo>
                  <a:lnTo>
                    <a:pt x="12236" y="863"/>
                  </a:lnTo>
                  <a:lnTo>
                    <a:pt x="12345" y="896"/>
                  </a:lnTo>
                  <a:cubicBezTo>
                    <a:pt x="12305" y="872"/>
                    <a:pt x="12261" y="847"/>
                    <a:pt x="12213" y="821"/>
                  </a:cubicBezTo>
                  <a:lnTo>
                    <a:pt x="12213" y="821"/>
                  </a:lnTo>
                  <a:cubicBezTo>
                    <a:pt x="12219" y="833"/>
                    <a:pt x="12227" y="847"/>
                    <a:pt x="12233" y="858"/>
                  </a:cubicBezTo>
                  <a:lnTo>
                    <a:pt x="12233" y="858"/>
                  </a:lnTo>
                  <a:cubicBezTo>
                    <a:pt x="12182" y="845"/>
                    <a:pt x="12132" y="836"/>
                    <a:pt x="12092" y="836"/>
                  </a:cubicBezTo>
                  <a:cubicBezTo>
                    <a:pt x="12051" y="836"/>
                    <a:pt x="12022" y="845"/>
                    <a:pt x="12013" y="870"/>
                  </a:cubicBezTo>
                  <a:cubicBezTo>
                    <a:pt x="12053" y="884"/>
                    <a:pt x="12088" y="905"/>
                    <a:pt x="12120" y="930"/>
                  </a:cubicBezTo>
                  <a:cubicBezTo>
                    <a:pt x="12109" y="927"/>
                    <a:pt x="12099" y="925"/>
                    <a:pt x="12091" y="925"/>
                  </a:cubicBezTo>
                  <a:cubicBezTo>
                    <a:pt x="12082" y="925"/>
                    <a:pt x="12077" y="928"/>
                    <a:pt x="12078" y="937"/>
                  </a:cubicBezTo>
                  <a:cubicBezTo>
                    <a:pt x="12081" y="951"/>
                    <a:pt x="12122" y="960"/>
                    <a:pt x="12180" y="988"/>
                  </a:cubicBezTo>
                  <a:lnTo>
                    <a:pt x="12178" y="1109"/>
                  </a:lnTo>
                  <a:lnTo>
                    <a:pt x="12217" y="1100"/>
                  </a:lnTo>
                  <a:lnTo>
                    <a:pt x="12542" y="1501"/>
                  </a:lnTo>
                  <a:cubicBezTo>
                    <a:pt x="12864" y="1698"/>
                    <a:pt x="13184" y="1830"/>
                    <a:pt x="13622" y="2217"/>
                  </a:cubicBezTo>
                  <a:cubicBezTo>
                    <a:pt x="13593" y="2205"/>
                    <a:pt x="13571" y="2201"/>
                    <a:pt x="13555" y="2201"/>
                  </a:cubicBezTo>
                  <a:cubicBezTo>
                    <a:pt x="13490" y="2201"/>
                    <a:pt x="13513" y="2280"/>
                    <a:pt x="13465" y="2319"/>
                  </a:cubicBezTo>
                  <a:cubicBezTo>
                    <a:pt x="13411" y="2147"/>
                    <a:pt x="13122" y="2024"/>
                    <a:pt x="12920" y="1800"/>
                  </a:cubicBezTo>
                  <a:lnTo>
                    <a:pt x="12920" y="1800"/>
                  </a:lnTo>
                  <a:cubicBezTo>
                    <a:pt x="12995" y="1884"/>
                    <a:pt x="12990" y="1908"/>
                    <a:pt x="12967" y="1908"/>
                  </a:cubicBezTo>
                  <a:cubicBezTo>
                    <a:pt x="12958" y="1908"/>
                    <a:pt x="12947" y="1905"/>
                    <a:pt x="12936" y="1899"/>
                  </a:cubicBezTo>
                  <a:lnTo>
                    <a:pt x="12936" y="1899"/>
                  </a:lnTo>
                  <a:lnTo>
                    <a:pt x="13372" y="2226"/>
                  </a:lnTo>
                  <a:cubicBezTo>
                    <a:pt x="13316" y="2263"/>
                    <a:pt x="13418" y="2340"/>
                    <a:pt x="13499" y="2458"/>
                  </a:cubicBezTo>
                  <a:cubicBezTo>
                    <a:pt x="13502" y="2431"/>
                    <a:pt x="13513" y="2419"/>
                    <a:pt x="13531" y="2419"/>
                  </a:cubicBezTo>
                  <a:cubicBezTo>
                    <a:pt x="13620" y="2419"/>
                    <a:pt x="13873" y="2705"/>
                    <a:pt x="14023" y="2813"/>
                  </a:cubicBezTo>
                  <a:cubicBezTo>
                    <a:pt x="14018" y="2823"/>
                    <a:pt x="14008" y="2831"/>
                    <a:pt x="13993" y="2831"/>
                  </a:cubicBezTo>
                  <a:cubicBezTo>
                    <a:pt x="13955" y="2831"/>
                    <a:pt x="13883" y="2788"/>
                    <a:pt x="13754" y="2648"/>
                  </a:cubicBezTo>
                  <a:lnTo>
                    <a:pt x="13754" y="2648"/>
                  </a:lnTo>
                  <a:cubicBezTo>
                    <a:pt x="13896" y="2924"/>
                    <a:pt x="14127" y="2815"/>
                    <a:pt x="14276" y="3074"/>
                  </a:cubicBezTo>
                  <a:lnTo>
                    <a:pt x="14276" y="3074"/>
                  </a:lnTo>
                  <a:cubicBezTo>
                    <a:pt x="14274" y="3073"/>
                    <a:pt x="14273" y="3072"/>
                    <a:pt x="14271" y="3070"/>
                  </a:cubicBezTo>
                  <a:lnTo>
                    <a:pt x="14271" y="3070"/>
                  </a:lnTo>
                  <a:cubicBezTo>
                    <a:pt x="14273" y="3072"/>
                    <a:pt x="14274" y="3073"/>
                    <a:pt x="14276" y="3075"/>
                  </a:cubicBezTo>
                  <a:cubicBezTo>
                    <a:pt x="14276" y="3074"/>
                    <a:pt x="14276" y="3074"/>
                    <a:pt x="14276" y="3074"/>
                  </a:cubicBezTo>
                  <a:lnTo>
                    <a:pt x="14276" y="3074"/>
                  </a:lnTo>
                  <a:cubicBezTo>
                    <a:pt x="14392" y="3180"/>
                    <a:pt x="14514" y="3330"/>
                    <a:pt x="14478" y="3330"/>
                  </a:cubicBezTo>
                  <a:cubicBezTo>
                    <a:pt x="14475" y="3330"/>
                    <a:pt x="14471" y="3329"/>
                    <a:pt x="14466" y="3327"/>
                  </a:cubicBezTo>
                  <a:lnTo>
                    <a:pt x="14417" y="3281"/>
                  </a:lnTo>
                  <a:lnTo>
                    <a:pt x="14417" y="3281"/>
                  </a:lnTo>
                  <a:cubicBezTo>
                    <a:pt x="14707" y="3591"/>
                    <a:pt x="15322" y="4186"/>
                    <a:pt x="15463" y="4186"/>
                  </a:cubicBezTo>
                  <a:cubicBezTo>
                    <a:pt x="15466" y="4186"/>
                    <a:pt x="15469" y="4186"/>
                    <a:pt x="15472" y="4185"/>
                  </a:cubicBezTo>
                  <a:lnTo>
                    <a:pt x="15472" y="4185"/>
                  </a:lnTo>
                  <a:cubicBezTo>
                    <a:pt x="15465" y="4199"/>
                    <a:pt x="15350" y="4234"/>
                    <a:pt x="15311" y="4234"/>
                  </a:cubicBezTo>
                  <a:cubicBezTo>
                    <a:pt x="15310" y="4234"/>
                    <a:pt x="15309" y="4234"/>
                    <a:pt x="15308" y="4234"/>
                  </a:cubicBezTo>
                  <a:lnTo>
                    <a:pt x="15308" y="4234"/>
                  </a:lnTo>
                  <a:lnTo>
                    <a:pt x="16107" y="4526"/>
                  </a:lnTo>
                  <a:cubicBezTo>
                    <a:pt x="16023" y="4538"/>
                    <a:pt x="16020" y="4738"/>
                    <a:pt x="15896" y="4738"/>
                  </a:cubicBezTo>
                  <a:cubicBezTo>
                    <a:pt x="15856" y="4738"/>
                    <a:pt x="15805" y="4718"/>
                    <a:pt x="15735" y="4666"/>
                  </a:cubicBezTo>
                  <a:lnTo>
                    <a:pt x="15735" y="4666"/>
                  </a:lnTo>
                  <a:lnTo>
                    <a:pt x="15736" y="4667"/>
                  </a:lnTo>
                  <a:lnTo>
                    <a:pt x="15736" y="4667"/>
                  </a:lnTo>
                  <a:lnTo>
                    <a:pt x="15736" y="4667"/>
                  </a:lnTo>
                  <a:cubicBezTo>
                    <a:pt x="15826" y="4787"/>
                    <a:pt x="15934" y="4893"/>
                    <a:pt x="16054" y="4978"/>
                  </a:cubicBezTo>
                  <a:cubicBezTo>
                    <a:pt x="16021" y="4929"/>
                    <a:pt x="16022" y="4808"/>
                    <a:pt x="16068" y="4808"/>
                  </a:cubicBezTo>
                  <a:cubicBezTo>
                    <a:pt x="16076" y="4808"/>
                    <a:pt x="16086" y="4813"/>
                    <a:pt x="16098" y="4823"/>
                  </a:cubicBezTo>
                  <a:cubicBezTo>
                    <a:pt x="16212" y="5078"/>
                    <a:pt x="16192" y="4994"/>
                    <a:pt x="16352" y="5271"/>
                  </a:cubicBezTo>
                  <a:lnTo>
                    <a:pt x="16352" y="5271"/>
                  </a:lnTo>
                  <a:cubicBezTo>
                    <a:pt x="16335" y="5233"/>
                    <a:pt x="16366" y="5211"/>
                    <a:pt x="16414" y="5211"/>
                  </a:cubicBezTo>
                  <a:cubicBezTo>
                    <a:pt x="16467" y="5211"/>
                    <a:pt x="16540" y="5237"/>
                    <a:pt x="16597" y="5298"/>
                  </a:cubicBezTo>
                  <a:cubicBezTo>
                    <a:pt x="16596" y="5298"/>
                    <a:pt x="16595" y="5298"/>
                    <a:pt x="16595" y="5298"/>
                  </a:cubicBezTo>
                  <a:cubicBezTo>
                    <a:pt x="16566" y="5298"/>
                    <a:pt x="16519" y="5380"/>
                    <a:pt x="16473" y="5380"/>
                  </a:cubicBezTo>
                  <a:cubicBezTo>
                    <a:pt x="16469" y="5380"/>
                    <a:pt x="16464" y="5379"/>
                    <a:pt x="16460" y="5378"/>
                  </a:cubicBezTo>
                  <a:lnTo>
                    <a:pt x="16460" y="5378"/>
                  </a:lnTo>
                  <a:lnTo>
                    <a:pt x="16828" y="5560"/>
                  </a:lnTo>
                  <a:lnTo>
                    <a:pt x="16828" y="5560"/>
                  </a:lnTo>
                  <a:cubicBezTo>
                    <a:pt x="16820" y="5557"/>
                    <a:pt x="16813" y="5555"/>
                    <a:pt x="16807" y="5555"/>
                  </a:cubicBezTo>
                  <a:cubicBezTo>
                    <a:pt x="16754" y="5555"/>
                    <a:pt x="16756" y="5657"/>
                    <a:pt x="16787" y="5734"/>
                  </a:cubicBezTo>
                  <a:cubicBezTo>
                    <a:pt x="16786" y="5730"/>
                    <a:pt x="16786" y="5728"/>
                    <a:pt x="16789" y="5728"/>
                  </a:cubicBezTo>
                  <a:cubicBezTo>
                    <a:pt x="16814" y="5728"/>
                    <a:pt x="17046" y="5994"/>
                    <a:pt x="17125" y="6058"/>
                  </a:cubicBezTo>
                  <a:lnTo>
                    <a:pt x="17025" y="5910"/>
                  </a:lnTo>
                  <a:lnTo>
                    <a:pt x="17025" y="5910"/>
                  </a:lnTo>
                  <a:cubicBezTo>
                    <a:pt x="17341" y="6258"/>
                    <a:pt x="17491" y="6098"/>
                    <a:pt x="17816" y="6431"/>
                  </a:cubicBezTo>
                  <a:cubicBezTo>
                    <a:pt x="17808" y="6429"/>
                    <a:pt x="17798" y="6428"/>
                    <a:pt x="17787" y="6428"/>
                  </a:cubicBezTo>
                  <a:cubicBezTo>
                    <a:pt x="17717" y="6428"/>
                    <a:pt x="17612" y="6483"/>
                    <a:pt x="17746" y="6640"/>
                  </a:cubicBezTo>
                  <a:cubicBezTo>
                    <a:pt x="17874" y="6666"/>
                    <a:pt x="18331" y="6733"/>
                    <a:pt x="18660" y="6985"/>
                  </a:cubicBezTo>
                  <a:lnTo>
                    <a:pt x="18688" y="7069"/>
                  </a:lnTo>
                  <a:lnTo>
                    <a:pt x="18943" y="7259"/>
                  </a:lnTo>
                  <a:cubicBezTo>
                    <a:pt x="18729" y="7199"/>
                    <a:pt x="18178" y="6969"/>
                    <a:pt x="17899" y="6819"/>
                  </a:cubicBezTo>
                  <a:lnTo>
                    <a:pt x="17899" y="6819"/>
                  </a:lnTo>
                  <a:cubicBezTo>
                    <a:pt x="18001" y="6967"/>
                    <a:pt x="17899" y="6888"/>
                    <a:pt x="18089" y="7071"/>
                  </a:cubicBezTo>
                  <a:cubicBezTo>
                    <a:pt x="18098" y="7092"/>
                    <a:pt x="18095" y="7100"/>
                    <a:pt x="18085" y="7100"/>
                  </a:cubicBezTo>
                  <a:cubicBezTo>
                    <a:pt x="18052" y="7100"/>
                    <a:pt x="17933" y="6999"/>
                    <a:pt x="17890" y="6958"/>
                  </a:cubicBezTo>
                  <a:lnTo>
                    <a:pt x="17890" y="6958"/>
                  </a:lnTo>
                  <a:lnTo>
                    <a:pt x="18305" y="7410"/>
                  </a:lnTo>
                  <a:cubicBezTo>
                    <a:pt x="18309" y="7402"/>
                    <a:pt x="18316" y="7398"/>
                    <a:pt x="18326" y="7398"/>
                  </a:cubicBezTo>
                  <a:cubicBezTo>
                    <a:pt x="18405" y="7398"/>
                    <a:pt x="18645" y="7622"/>
                    <a:pt x="18714" y="7622"/>
                  </a:cubicBezTo>
                  <a:cubicBezTo>
                    <a:pt x="18721" y="7622"/>
                    <a:pt x="18726" y="7619"/>
                    <a:pt x="18729" y="7614"/>
                  </a:cubicBezTo>
                  <a:lnTo>
                    <a:pt x="18196" y="7206"/>
                  </a:lnTo>
                  <a:cubicBezTo>
                    <a:pt x="18203" y="7193"/>
                    <a:pt x="18218" y="7187"/>
                    <a:pt x="18241" y="7187"/>
                  </a:cubicBezTo>
                  <a:cubicBezTo>
                    <a:pt x="18362" y="7187"/>
                    <a:pt x="18685" y="7358"/>
                    <a:pt x="18933" y="7625"/>
                  </a:cubicBezTo>
                  <a:cubicBezTo>
                    <a:pt x="18965" y="7685"/>
                    <a:pt x="18902" y="7691"/>
                    <a:pt x="18843" y="7691"/>
                  </a:cubicBezTo>
                  <a:cubicBezTo>
                    <a:pt x="18829" y="7691"/>
                    <a:pt x="18816" y="7690"/>
                    <a:pt x="18804" y="7690"/>
                  </a:cubicBezTo>
                  <a:cubicBezTo>
                    <a:pt x="18779" y="7690"/>
                    <a:pt x="18759" y="7692"/>
                    <a:pt x="18755" y="7700"/>
                  </a:cubicBezTo>
                  <a:cubicBezTo>
                    <a:pt x="18817" y="7718"/>
                    <a:pt x="19086" y="7950"/>
                    <a:pt x="19100" y="7994"/>
                  </a:cubicBezTo>
                  <a:lnTo>
                    <a:pt x="18938" y="7894"/>
                  </a:lnTo>
                  <a:lnTo>
                    <a:pt x="18938" y="7894"/>
                  </a:lnTo>
                  <a:cubicBezTo>
                    <a:pt x="19086" y="8089"/>
                    <a:pt x="19295" y="8096"/>
                    <a:pt x="19443" y="8356"/>
                  </a:cubicBezTo>
                  <a:cubicBezTo>
                    <a:pt x="19505" y="8428"/>
                    <a:pt x="19571" y="8624"/>
                    <a:pt x="19617" y="8624"/>
                  </a:cubicBezTo>
                  <a:cubicBezTo>
                    <a:pt x="19619" y="8624"/>
                    <a:pt x="19622" y="8623"/>
                    <a:pt x="19624" y="8622"/>
                  </a:cubicBezTo>
                  <a:cubicBezTo>
                    <a:pt x="19580" y="8448"/>
                    <a:pt x="19747" y="8228"/>
                    <a:pt x="19873" y="8228"/>
                  </a:cubicBezTo>
                  <a:cubicBezTo>
                    <a:pt x="19880" y="8228"/>
                    <a:pt x="19887" y="8229"/>
                    <a:pt x="19893" y="8230"/>
                  </a:cubicBezTo>
                  <a:cubicBezTo>
                    <a:pt x="19905" y="8249"/>
                    <a:pt x="19979" y="8349"/>
                    <a:pt x="20062" y="8481"/>
                  </a:cubicBezTo>
                  <a:cubicBezTo>
                    <a:pt x="20099" y="8541"/>
                    <a:pt x="20136" y="8606"/>
                    <a:pt x="20169" y="8664"/>
                  </a:cubicBezTo>
                  <a:cubicBezTo>
                    <a:pt x="20192" y="8708"/>
                    <a:pt x="20211" y="8757"/>
                    <a:pt x="20227" y="8805"/>
                  </a:cubicBezTo>
                  <a:cubicBezTo>
                    <a:pt x="20238" y="8855"/>
                    <a:pt x="20220" y="8870"/>
                    <a:pt x="20190" y="8870"/>
                  </a:cubicBezTo>
                  <a:cubicBezTo>
                    <a:pt x="20165" y="8870"/>
                    <a:pt x="20132" y="8860"/>
                    <a:pt x="20102" y="8849"/>
                  </a:cubicBezTo>
                  <a:cubicBezTo>
                    <a:pt x="20070" y="8840"/>
                    <a:pt x="20038" y="8830"/>
                    <a:pt x="20014" y="8830"/>
                  </a:cubicBezTo>
                  <a:cubicBezTo>
                    <a:pt x="19986" y="8830"/>
                    <a:pt x="19970" y="8842"/>
                    <a:pt x="19979" y="8882"/>
                  </a:cubicBezTo>
                  <a:cubicBezTo>
                    <a:pt x="19981" y="8880"/>
                    <a:pt x="19985" y="8879"/>
                    <a:pt x="19988" y="8879"/>
                  </a:cubicBezTo>
                  <a:cubicBezTo>
                    <a:pt x="20015" y="8879"/>
                    <a:pt x="20071" y="8919"/>
                    <a:pt x="20097" y="8940"/>
                  </a:cubicBezTo>
                  <a:cubicBezTo>
                    <a:pt x="20134" y="9030"/>
                    <a:pt x="20021" y="8944"/>
                    <a:pt x="20141" y="9114"/>
                  </a:cubicBezTo>
                  <a:cubicBezTo>
                    <a:pt x="20143" y="9113"/>
                    <a:pt x="20145" y="9113"/>
                    <a:pt x="20147" y="9113"/>
                  </a:cubicBezTo>
                  <a:cubicBezTo>
                    <a:pt x="20190" y="9113"/>
                    <a:pt x="20242" y="9202"/>
                    <a:pt x="20266" y="9255"/>
                  </a:cubicBezTo>
                  <a:cubicBezTo>
                    <a:pt x="20276" y="9278"/>
                    <a:pt x="20282" y="9295"/>
                    <a:pt x="20284" y="9295"/>
                  </a:cubicBezTo>
                  <a:cubicBezTo>
                    <a:pt x="20285" y="9295"/>
                    <a:pt x="20285" y="9294"/>
                    <a:pt x="20285" y="9292"/>
                  </a:cubicBezTo>
                  <a:cubicBezTo>
                    <a:pt x="20280" y="9248"/>
                    <a:pt x="20269" y="9204"/>
                    <a:pt x="20252" y="9162"/>
                  </a:cubicBezTo>
                  <a:lnTo>
                    <a:pt x="20252" y="9162"/>
                  </a:lnTo>
                  <a:cubicBezTo>
                    <a:pt x="20299" y="9220"/>
                    <a:pt x="20334" y="9287"/>
                    <a:pt x="20354" y="9359"/>
                  </a:cubicBezTo>
                  <a:cubicBezTo>
                    <a:pt x="20364" y="9389"/>
                    <a:pt x="20373" y="9420"/>
                    <a:pt x="20387" y="9457"/>
                  </a:cubicBezTo>
                  <a:cubicBezTo>
                    <a:pt x="20398" y="9503"/>
                    <a:pt x="20412" y="9552"/>
                    <a:pt x="20431" y="9598"/>
                  </a:cubicBezTo>
                  <a:cubicBezTo>
                    <a:pt x="20434" y="9584"/>
                    <a:pt x="20443" y="9577"/>
                    <a:pt x="20456" y="9577"/>
                  </a:cubicBezTo>
                  <a:cubicBezTo>
                    <a:pt x="20484" y="9577"/>
                    <a:pt x="20530" y="9611"/>
                    <a:pt x="20577" y="9668"/>
                  </a:cubicBezTo>
                  <a:cubicBezTo>
                    <a:pt x="20640" y="9749"/>
                    <a:pt x="20718" y="9874"/>
                    <a:pt x="20742" y="9985"/>
                  </a:cubicBezTo>
                  <a:cubicBezTo>
                    <a:pt x="20740" y="9985"/>
                    <a:pt x="20738" y="9984"/>
                    <a:pt x="20736" y="9984"/>
                  </a:cubicBezTo>
                  <a:cubicBezTo>
                    <a:pt x="20713" y="9984"/>
                    <a:pt x="20697" y="10031"/>
                    <a:pt x="20686" y="10055"/>
                  </a:cubicBezTo>
                  <a:cubicBezTo>
                    <a:pt x="20704" y="10168"/>
                    <a:pt x="20695" y="10270"/>
                    <a:pt x="20697" y="10363"/>
                  </a:cubicBezTo>
                  <a:cubicBezTo>
                    <a:pt x="20693" y="10456"/>
                    <a:pt x="20681" y="10542"/>
                    <a:pt x="20672" y="10627"/>
                  </a:cubicBezTo>
                  <a:cubicBezTo>
                    <a:pt x="20653" y="10711"/>
                    <a:pt x="20637" y="10792"/>
                    <a:pt x="20619" y="10880"/>
                  </a:cubicBezTo>
                  <a:cubicBezTo>
                    <a:pt x="20593" y="10964"/>
                    <a:pt x="20575" y="11056"/>
                    <a:pt x="20540" y="11156"/>
                  </a:cubicBezTo>
                  <a:cubicBezTo>
                    <a:pt x="20514" y="11180"/>
                    <a:pt x="20453" y="11298"/>
                    <a:pt x="20425" y="11298"/>
                  </a:cubicBezTo>
                  <a:cubicBezTo>
                    <a:pt x="20419" y="11298"/>
                    <a:pt x="20414" y="11291"/>
                    <a:pt x="20412" y="11272"/>
                  </a:cubicBezTo>
                  <a:cubicBezTo>
                    <a:pt x="20412" y="11353"/>
                    <a:pt x="20394" y="11434"/>
                    <a:pt x="20359" y="11508"/>
                  </a:cubicBezTo>
                  <a:cubicBezTo>
                    <a:pt x="20329" y="11541"/>
                    <a:pt x="20313" y="11554"/>
                    <a:pt x="20306" y="11554"/>
                  </a:cubicBezTo>
                  <a:cubicBezTo>
                    <a:pt x="20280" y="11554"/>
                    <a:pt x="20392" y="11354"/>
                    <a:pt x="20350" y="11354"/>
                  </a:cubicBezTo>
                  <a:cubicBezTo>
                    <a:pt x="20342" y="11354"/>
                    <a:pt x="20329" y="11362"/>
                    <a:pt x="20308" y="11379"/>
                  </a:cubicBezTo>
                  <a:cubicBezTo>
                    <a:pt x="20324" y="11395"/>
                    <a:pt x="20313" y="11478"/>
                    <a:pt x="20276" y="11573"/>
                  </a:cubicBezTo>
                  <a:cubicBezTo>
                    <a:pt x="20238" y="11671"/>
                    <a:pt x="20194" y="11768"/>
                    <a:pt x="20143" y="11861"/>
                  </a:cubicBezTo>
                  <a:cubicBezTo>
                    <a:pt x="20144" y="11861"/>
                    <a:pt x="20145" y="11861"/>
                    <a:pt x="20145" y="11861"/>
                  </a:cubicBezTo>
                  <a:cubicBezTo>
                    <a:pt x="20252" y="11861"/>
                    <a:pt x="20385" y="11507"/>
                    <a:pt x="20422" y="11332"/>
                  </a:cubicBezTo>
                  <a:cubicBezTo>
                    <a:pt x="20470" y="11353"/>
                    <a:pt x="20487" y="11446"/>
                    <a:pt x="20470" y="11594"/>
                  </a:cubicBezTo>
                  <a:cubicBezTo>
                    <a:pt x="20456" y="11680"/>
                    <a:pt x="20431" y="11763"/>
                    <a:pt x="20401" y="11844"/>
                  </a:cubicBezTo>
                  <a:cubicBezTo>
                    <a:pt x="20359" y="11946"/>
                    <a:pt x="20308" y="12044"/>
                    <a:pt x="20250" y="12137"/>
                  </a:cubicBezTo>
                  <a:cubicBezTo>
                    <a:pt x="20152" y="12263"/>
                    <a:pt x="20108" y="12295"/>
                    <a:pt x="20089" y="12295"/>
                  </a:cubicBezTo>
                  <a:cubicBezTo>
                    <a:pt x="20068" y="12295"/>
                    <a:pt x="20073" y="12259"/>
                    <a:pt x="20068" y="12259"/>
                  </a:cubicBezTo>
                  <a:lnTo>
                    <a:pt x="20068" y="12259"/>
                  </a:lnTo>
                  <a:cubicBezTo>
                    <a:pt x="20066" y="12259"/>
                    <a:pt x="20064" y="12261"/>
                    <a:pt x="20060" y="12269"/>
                  </a:cubicBezTo>
                  <a:cubicBezTo>
                    <a:pt x="19575" y="12732"/>
                    <a:pt x="19789" y="12802"/>
                    <a:pt x="19344" y="13140"/>
                  </a:cubicBezTo>
                  <a:cubicBezTo>
                    <a:pt x="19299" y="13164"/>
                    <a:pt x="19270" y="13173"/>
                    <a:pt x="19249" y="13173"/>
                  </a:cubicBezTo>
                  <a:cubicBezTo>
                    <a:pt x="19176" y="13173"/>
                    <a:pt x="19227" y="13052"/>
                    <a:pt x="19172" y="13052"/>
                  </a:cubicBezTo>
                  <a:cubicBezTo>
                    <a:pt x="19360" y="12832"/>
                    <a:pt x="19518" y="12769"/>
                    <a:pt x="19654" y="12630"/>
                  </a:cubicBezTo>
                  <a:lnTo>
                    <a:pt x="19654" y="12630"/>
                  </a:lnTo>
                  <a:lnTo>
                    <a:pt x="19460" y="12779"/>
                  </a:lnTo>
                  <a:cubicBezTo>
                    <a:pt x="19508" y="12698"/>
                    <a:pt x="19633" y="12549"/>
                    <a:pt x="19722" y="12489"/>
                  </a:cubicBezTo>
                  <a:lnTo>
                    <a:pt x="19722" y="12489"/>
                  </a:lnTo>
                  <a:cubicBezTo>
                    <a:pt x="19548" y="12575"/>
                    <a:pt x="18917" y="13275"/>
                    <a:pt x="18514" y="13599"/>
                  </a:cubicBezTo>
                  <a:cubicBezTo>
                    <a:pt x="18471" y="13669"/>
                    <a:pt x="18391" y="13779"/>
                    <a:pt x="18423" y="13779"/>
                  </a:cubicBezTo>
                  <a:cubicBezTo>
                    <a:pt x="18428" y="13779"/>
                    <a:pt x="18434" y="13777"/>
                    <a:pt x="18442" y="13773"/>
                  </a:cubicBezTo>
                  <a:lnTo>
                    <a:pt x="18551" y="13653"/>
                  </a:lnTo>
                  <a:cubicBezTo>
                    <a:pt x="18564" y="13646"/>
                    <a:pt x="18574" y="13644"/>
                    <a:pt x="18580" y="13644"/>
                  </a:cubicBezTo>
                  <a:cubicBezTo>
                    <a:pt x="18633" y="13644"/>
                    <a:pt x="18480" y="13823"/>
                    <a:pt x="18505" y="13823"/>
                  </a:cubicBezTo>
                  <a:cubicBezTo>
                    <a:pt x="18511" y="13823"/>
                    <a:pt x="18525" y="13815"/>
                    <a:pt x="18551" y="13794"/>
                  </a:cubicBezTo>
                  <a:lnTo>
                    <a:pt x="18551" y="13794"/>
                  </a:lnTo>
                  <a:cubicBezTo>
                    <a:pt x="18423" y="13975"/>
                    <a:pt x="18293" y="14191"/>
                    <a:pt x="18055" y="14385"/>
                  </a:cubicBezTo>
                  <a:lnTo>
                    <a:pt x="17965" y="14372"/>
                  </a:lnTo>
                  <a:lnTo>
                    <a:pt x="17965" y="14372"/>
                  </a:lnTo>
                  <a:cubicBezTo>
                    <a:pt x="17998" y="14369"/>
                    <a:pt x="18133" y="14260"/>
                    <a:pt x="18176" y="14188"/>
                  </a:cubicBezTo>
                  <a:lnTo>
                    <a:pt x="18176" y="14188"/>
                  </a:lnTo>
                  <a:cubicBezTo>
                    <a:pt x="18108" y="14301"/>
                    <a:pt x="17772" y="14447"/>
                    <a:pt x="17744" y="14615"/>
                  </a:cubicBezTo>
                  <a:lnTo>
                    <a:pt x="17934" y="14499"/>
                  </a:lnTo>
                  <a:lnTo>
                    <a:pt x="17934" y="14499"/>
                  </a:lnTo>
                  <a:cubicBezTo>
                    <a:pt x="17807" y="14682"/>
                    <a:pt x="17672" y="14930"/>
                    <a:pt x="17464" y="15106"/>
                  </a:cubicBezTo>
                  <a:cubicBezTo>
                    <a:pt x="17605" y="15071"/>
                    <a:pt x="17501" y="15055"/>
                    <a:pt x="17700" y="14981"/>
                  </a:cubicBezTo>
                  <a:lnTo>
                    <a:pt x="17700" y="14981"/>
                  </a:lnTo>
                  <a:cubicBezTo>
                    <a:pt x="17693" y="14982"/>
                    <a:pt x="17687" y="14983"/>
                    <a:pt x="17682" y="14983"/>
                  </a:cubicBezTo>
                  <a:cubicBezTo>
                    <a:pt x="17564" y="14983"/>
                    <a:pt x="18070" y="14586"/>
                    <a:pt x="17976" y="14586"/>
                  </a:cubicBezTo>
                  <a:cubicBezTo>
                    <a:pt x="17971" y="14586"/>
                    <a:pt x="17964" y="14587"/>
                    <a:pt x="17955" y="14589"/>
                  </a:cubicBezTo>
                  <a:lnTo>
                    <a:pt x="17955" y="14589"/>
                  </a:lnTo>
                  <a:cubicBezTo>
                    <a:pt x="18143" y="14518"/>
                    <a:pt x="18209" y="14381"/>
                    <a:pt x="18442" y="14267"/>
                  </a:cubicBezTo>
                  <a:cubicBezTo>
                    <a:pt x="18419" y="14255"/>
                    <a:pt x="18344" y="14297"/>
                    <a:pt x="18514" y="14144"/>
                  </a:cubicBezTo>
                  <a:cubicBezTo>
                    <a:pt x="18518" y="14128"/>
                    <a:pt x="18525" y="14109"/>
                    <a:pt x="18535" y="14093"/>
                  </a:cubicBezTo>
                  <a:lnTo>
                    <a:pt x="18546" y="14084"/>
                  </a:lnTo>
                  <a:lnTo>
                    <a:pt x="18546" y="14084"/>
                  </a:lnTo>
                  <a:cubicBezTo>
                    <a:pt x="18542" y="14086"/>
                    <a:pt x="18539" y="14089"/>
                    <a:pt x="18535" y="14091"/>
                  </a:cubicBezTo>
                  <a:cubicBezTo>
                    <a:pt x="18537" y="14086"/>
                    <a:pt x="18538" y="14083"/>
                    <a:pt x="18537" y="14083"/>
                  </a:cubicBezTo>
                  <a:lnTo>
                    <a:pt x="18537" y="14083"/>
                  </a:lnTo>
                  <a:cubicBezTo>
                    <a:pt x="18537" y="14083"/>
                    <a:pt x="18535" y="14086"/>
                    <a:pt x="18530" y="14093"/>
                  </a:cubicBezTo>
                  <a:cubicBezTo>
                    <a:pt x="18497" y="14119"/>
                    <a:pt x="18460" y="14137"/>
                    <a:pt x="18421" y="14149"/>
                  </a:cubicBezTo>
                  <a:cubicBezTo>
                    <a:pt x="18460" y="14028"/>
                    <a:pt x="18718" y="13771"/>
                    <a:pt x="18785" y="13664"/>
                  </a:cubicBezTo>
                  <a:cubicBezTo>
                    <a:pt x="18809" y="13644"/>
                    <a:pt x="18821" y="13636"/>
                    <a:pt x="18826" y="13636"/>
                  </a:cubicBezTo>
                  <a:lnTo>
                    <a:pt x="18826" y="13636"/>
                  </a:lnTo>
                  <a:cubicBezTo>
                    <a:pt x="18839" y="13636"/>
                    <a:pt x="18796" y="13697"/>
                    <a:pt x="18820" y="13697"/>
                  </a:cubicBezTo>
                  <a:cubicBezTo>
                    <a:pt x="18823" y="13697"/>
                    <a:pt x="18829" y="13695"/>
                    <a:pt x="18836" y="13692"/>
                  </a:cubicBezTo>
                  <a:lnTo>
                    <a:pt x="18933" y="13530"/>
                  </a:lnTo>
                  <a:cubicBezTo>
                    <a:pt x="18937" y="13532"/>
                    <a:pt x="18941" y="13532"/>
                    <a:pt x="18946" y="13532"/>
                  </a:cubicBezTo>
                  <a:cubicBezTo>
                    <a:pt x="18989" y="13532"/>
                    <a:pt x="19087" y="13470"/>
                    <a:pt x="19118" y="13470"/>
                  </a:cubicBezTo>
                  <a:cubicBezTo>
                    <a:pt x="19138" y="13470"/>
                    <a:pt x="19128" y="13498"/>
                    <a:pt x="19052" y="13592"/>
                  </a:cubicBezTo>
                  <a:lnTo>
                    <a:pt x="19258" y="13388"/>
                  </a:lnTo>
                  <a:cubicBezTo>
                    <a:pt x="19399" y="13291"/>
                    <a:pt x="19573" y="13136"/>
                    <a:pt x="19657" y="13018"/>
                  </a:cubicBezTo>
                  <a:cubicBezTo>
                    <a:pt x="19738" y="12948"/>
                    <a:pt x="19813" y="12811"/>
                    <a:pt x="19817" y="12811"/>
                  </a:cubicBezTo>
                  <a:lnTo>
                    <a:pt x="19817" y="12811"/>
                  </a:lnTo>
                  <a:cubicBezTo>
                    <a:pt x="19818" y="12811"/>
                    <a:pt x="19814" y="12821"/>
                    <a:pt x="19803" y="12846"/>
                  </a:cubicBezTo>
                  <a:lnTo>
                    <a:pt x="20097" y="12503"/>
                  </a:lnTo>
                  <a:lnTo>
                    <a:pt x="20109" y="12510"/>
                  </a:lnTo>
                  <a:lnTo>
                    <a:pt x="20169" y="12452"/>
                  </a:lnTo>
                  <a:lnTo>
                    <a:pt x="20232" y="12380"/>
                  </a:lnTo>
                  <a:cubicBezTo>
                    <a:pt x="20271" y="12331"/>
                    <a:pt x="20315" y="12285"/>
                    <a:pt x="20352" y="12234"/>
                  </a:cubicBezTo>
                  <a:cubicBezTo>
                    <a:pt x="20389" y="12183"/>
                    <a:pt x="20422" y="12127"/>
                    <a:pt x="20459" y="12072"/>
                  </a:cubicBezTo>
                  <a:cubicBezTo>
                    <a:pt x="20496" y="12018"/>
                    <a:pt x="20528" y="11963"/>
                    <a:pt x="20558" y="11905"/>
                  </a:cubicBezTo>
                  <a:cubicBezTo>
                    <a:pt x="20591" y="11847"/>
                    <a:pt x="20626" y="11791"/>
                    <a:pt x="20653" y="11731"/>
                  </a:cubicBezTo>
                  <a:cubicBezTo>
                    <a:pt x="20684" y="11671"/>
                    <a:pt x="20707" y="11608"/>
                    <a:pt x="20742" y="11550"/>
                  </a:cubicBezTo>
                  <a:cubicBezTo>
                    <a:pt x="20774" y="11490"/>
                    <a:pt x="20802" y="11427"/>
                    <a:pt x="20830" y="11365"/>
                  </a:cubicBezTo>
                  <a:cubicBezTo>
                    <a:pt x="20857" y="11300"/>
                    <a:pt x="20895" y="11239"/>
                    <a:pt x="20922" y="11172"/>
                  </a:cubicBezTo>
                  <a:cubicBezTo>
                    <a:pt x="20936" y="11089"/>
                    <a:pt x="20950" y="11005"/>
                    <a:pt x="20964" y="10908"/>
                  </a:cubicBezTo>
                  <a:cubicBezTo>
                    <a:pt x="20969" y="10859"/>
                    <a:pt x="20976" y="10806"/>
                    <a:pt x="20985" y="10748"/>
                  </a:cubicBezTo>
                  <a:cubicBezTo>
                    <a:pt x="20990" y="10720"/>
                    <a:pt x="20997" y="10690"/>
                    <a:pt x="20999" y="10658"/>
                  </a:cubicBezTo>
                  <a:cubicBezTo>
                    <a:pt x="21001" y="10627"/>
                    <a:pt x="21006" y="10595"/>
                    <a:pt x="21008" y="10560"/>
                  </a:cubicBezTo>
                  <a:lnTo>
                    <a:pt x="21059" y="10507"/>
                  </a:lnTo>
                  <a:cubicBezTo>
                    <a:pt x="21061" y="10398"/>
                    <a:pt x="21061" y="10236"/>
                    <a:pt x="21061" y="10085"/>
                  </a:cubicBezTo>
                  <a:cubicBezTo>
                    <a:pt x="21048" y="9939"/>
                    <a:pt x="21038" y="9804"/>
                    <a:pt x="20997" y="9765"/>
                  </a:cubicBezTo>
                  <a:cubicBezTo>
                    <a:pt x="21015" y="9672"/>
                    <a:pt x="21013" y="9577"/>
                    <a:pt x="20987" y="9485"/>
                  </a:cubicBezTo>
                  <a:cubicBezTo>
                    <a:pt x="20955" y="9355"/>
                    <a:pt x="20908" y="9230"/>
                    <a:pt x="20848" y="9109"/>
                  </a:cubicBezTo>
                  <a:cubicBezTo>
                    <a:pt x="20790" y="8977"/>
                    <a:pt x="20704" y="8854"/>
                    <a:pt x="20630" y="8738"/>
                  </a:cubicBezTo>
                  <a:lnTo>
                    <a:pt x="20405" y="8437"/>
                  </a:lnTo>
                  <a:lnTo>
                    <a:pt x="20350" y="8469"/>
                  </a:lnTo>
                  <a:cubicBezTo>
                    <a:pt x="20310" y="8425"/>
                    <a:pt x="20273" y="8383"/>
                    <a:pt x="20232" y="8342"/>
                  </a:cubicBezTo>
                  <a:lnTo>
                    <a:pt x="20204" y="8309"/>
                  </a:lnTo>
                  <a:lnTo>
                    <a:pt x="20183" y="8291"/>
                  </a:lnTo>
                  <a:lnTo>
                    <a:pt x="20176" y="8281"/>
                  </a:lnTo>
                  <a:lnTo>
                    <a:pt x="20160" y="8267"/>
                  </a:lnTo>
                  <a:lnTo>
                    <a:pt x="20092" y="8207"/>
                  </a:lnTo>
                  <a:cubicBezTo>
                    <a:pt x="20002" y="8126"/>
                    <a:pt x="19905" y="8045"/>
                    <a:pt x="19793" y="7950"/>
                  </a:cubicBezTo>
                  <a:lnTo>
                    <a:pt x="19766" y="8003"/>
                  </a:lnTo>
                  <a:cubicBezTo>
                    <a:pt x="19557" y="7859"/>
                    <a:pt x="19341" y="7521"/>
                    <a:pt x="19059" y="7247"/>
                  </a:cubicBezTo>
                  <a:lnTo>
                    <a:pt x="19059" y="7247"/>
                  </a:lnTo>
                  <a:cubicBezTo>
                    <a:pt x="19093" y="7252"/>
                    <a:pt x="19158" y="7326"/>
                    <a:pt x="19200" y="7384"/>
                  </a:cubicBezTo>
                  <a:cubicBezTo>
                    <a:pt x="18956" y="6962"/>
                    <a:pt x="18433" y="6749"/>
                    <a:pt x="18196" y="6380"/>
                  </a:cubicBezTo>
                  <a:cubicBezTo>
                    <a:pt x="18122" y="6332"/>
                    <a:pt x="18062" y="6271"/>
                    <a:pt x="18013" y="6197"/>
                  </a:cubicBezTo>
                  <a:lnTo>
                    <a:pt x="18013" y="6197"/>
                  </a:lnTo>
                  <a:cubicBezTo>
                    <a:pt x="18020" y="6204"/>
                    <a:pt x="18027" y="6209"/>
                    <a:pt x="18034" y="6214"/>
                  </a:cubicBezTo>
                  <a:lnTo>
                    <a:pt x="18004" y="6183"/>
                  </a:lnTo>
                  <a:cubicBezTo>
                    <a:pt x="17978" y="6144"/>
                    <a:pt x="17950" y="6100"/>
                    <a:pt x="17920" y="6058"/>
                  </a:cubicBezTo>
                  <a:lnTo>
                    <a:pt x="17920" y="6058"/>
                  </a:lnTo>
                  <a:cubicBezTo>
                    <a:pt x="17939" y="6095"/>
                    <a:pt x="17962" y="6132"/>
                    <a:pt x="17987" y="6167"/>
                  </a:cubicBezTo>
                  <a:cubicBezTo>
                    <a:pt x="17927" y="6109"/>
                    <a:pt x="17834" y="6026"/>
                    <a:pt x="17739" y="5949"/>
                  </a:cubicBezTo>
                  <a:lnTo>
                    <a:pt x="17744" y="5870"/>
                  </a:lnTo>
                  <a:lnTo>
                    <a:pt x="17723" y="5852"/>
                  </a:lnTo>
                  <a:cubicBezTo>
                    <a:pt x="17697" y="5813"/>
                    <a:pt x="17677" y="5797"/>
                    <a:pt x="17665" y="5797"/>
                  </a:cubicBezTo>
                  <a:cubicBezTo>
                    <a:pt x="17645" y="5797"/>
                    <a:pt x="17641" y="5834"/>
                    <a:pt x="17649" y="5882"/>
                  </a:cubicBezTo>
                  <a:cubicBezTo>
                    <a:pt x="17605" y="5847"/>
                    <a:pt x="17559" y="5819"/>
                    <a:pt x="17510" y="5792"/>
                  </a:cubicBezTo>
                  <a:cubicBezTo>
                    <a:pt x="17510" y="5655"/>
                    <a:pt x="17260" y="5590"/>
                    <a:pt x="17239" y="5423"/>
                  </a:cubicBezTo>
                  <a:cubicBezTo>
                    <a:pt x="17153" y="5402"/>
                    <a:pt x="16833" y="5072"/>
                    <a:pt x="16688" y="5045"/>
                  </a:cubicBezTo>
                  <a:lnTo>
                    <a:pt x="16688" y="5045"/>
                  </a:lnTo>
                  <a:cubicBezTo>
                    <a:pt x="16601" y="4940"/>
                    <a:pt x="16514" y="4838"/>
                    <a:pt x="16409" y="4774"/>
                  </a:cubicBezTo>
                  <a:lnTo>
                    <a:pt x="16420" y="4679"/>
                  </a:lnTo>
                  <a:lnTo>
                    <a:pt x="16138" y="4542"/>
                  </a:lnTo>
                  <a:cubicBezTo>
                    <a:pt x="16071" y="4428"/>
                    <a:pt x="16035" y="4359"/>
                    <a:pt x="16081" y="4359"/>
                  </a:cubicBezTo>
                  <a:cubicBezTo>
                    <a:pt x="16099" y="4359"/>
                    <a:pt x="16131" y="4370"/>
                    <a:pt x="16179" y="4394"/>
                  </a:cubicBezTo>
                  <a:cubicBezTo>
                    <a:pt x="15808" y="4153"/>
                    <a:pt x="15906" y="4171"/>
                    <a:pt x="15583" y="3974"/>
                  </a:cubicBezTo>
                  <a:lnTo>
                    <a:pt x="15630" y="3951"/>
                  </a:lnTo>
                  <a:cubicBezTo>
                    <a:pt x="15537" y="3861"/>
                    <a:pt x="15340" y="3759"/>
                    <a:pt x="15315" y="3673"/>
                  </a:cubicBezTo>
                  <a:cubicBezTo>
                    <a:pt x="15173" y="3399"/>
                    <a:pt x="14295" y="2634"/>
                    <a:pt x="13822" y="2038"/>
                  </a:cubicBezTo>
                  <a:cubicBezTo>
                    <a:pt x="13822" y="2075"/>
                    <a:pt x="13815" y="2090"/>
                    <a:pt x="13805" y="2090"/>
                  </a:cubicBezTo>
                  <a:cubicBezTo>
                    <a:pt x="13758" y="2090"/>
                    <a:pt x="13622" y="1800"/>
                    <a:pt x="13536" y="1800"/>
                  </a:cubicBezTo>
                  <a:cubicBezTo>
                    <a:pt x="13530" y="1800"/>
                    <a:pt x="13524" y="1801"/>
                    <a:pt x="13518" y="1804"/>
                  </a:cubicBezTo>
                  <a:cubicBezTo>
                    <a:pt x="13514" y="1763"/>
                    <a:pt x="13478" y="1703"/>
                    <a:pt x="13507" y="1703"/>
                  </a:cubicBezTo>
                  <a:cubicBezTo>
                    <a:pt x="13516" y="1703"/>
                    <a:pt x="13532" y="1709"/>
                    <a:pt x="13560" y="1725"/>
                  </a:cubicBezTo>
                  <a:cubicBezTo>
                    <a:pt x="13263" y="1475"/>
                    <a:pt x="13189" y="1278"/>
                    <a:pt x="12934" y="1157"/>
                  </a:cubicBezTo>
                  <a:cubicBezTo>
                    <a:pt x="12932" y="1141"/>
                    <a:pt x="12939" y="1136"/>
                    <a:pt x="12949" y="1136"/>
                  </a:cubicBezTo>
                  <a:cubicBezTo>
                    <a:pt x="12967" y="1136"/>
                    <a:pt x="12994" y="1150"/>
                    <a:pt x="13007" y="1150"/>
                  </a:cubicBezTo>
                  <a:cubicBezTo>
                    <a:pt x="13014" y="1150"/>
                    <a:pt x="13018" y="1146"/>
                    <a:pt x="13015" y="1137"/>
                  </a:cubicBezTo>
                  <a:cubicBezTo>
                    <a:pt x="12987" y="1120"/>
                    <a:pt x="12906" y="1072"/>
                    <a:pt x="12892" y="1030"/>
                  </a:cubicBezTo>
                  <a:cubicBezTo>
                    <a:pt x="12889" y="1019"/>
                    <a:pt x="12891" y="1015"/>
                    <a:pt x="12897" y="1015"/>
                  </a:cubicBezTo>
                  <a:cubicBezTo>
                    <a:pt x="12915" y="1015"/>
                    <a:pt x="12965" y="1056"/>
                    <a:pt x="13006" y="1081"/>
                  </a:cubicBezTo>
                  <a:cubicBezTo>
                    <a:pt x="12834" y="914"/>
                    <a:pt x="12728" y="866"/>
                    <a:pt x="12651" y="866"/>
                  </a:cubicBezTo>
                  <a:cubicBezTo>
                    <a:pt x="12603" y="866"/>
                    <a:pt x="12565" y="885"/>
                    <a:pt x="12530" y="905"/>
                  </a:cubicBezTo>
                  <a:cubicBezTo>
                    <a:pt x="12424" y="731"/>
                    <a:pt x="12331" y="652"/>
                    <a:pt x="12171" y="615"/>
                  </a:cubicBezTo>
                  <a:cubicBezTo>
                    <a:pt x="12155" y="578"/>
                    <a:pt x="12125" y="539"/>
                    <a:pt x="12127" y="520"/>
                  </a:cubicBezTo>
                  <a:cubicBezTo>
                    <a:pt x="12128" y="516"/>
                    <a:pt x="12130" y="513"/>
                    <a:pt x="12136" y="513"/>
                  </a:cubicBezTo>
                  <a:cubicBezTo>
                    <a:pt x="12152" y="513"/>
                    <a:pt x="12192" y="533"/>
                    <a:pt x="12271" y="592"/>
                  </a:cubicBezTo>
                  <a:cubicBezTo>
                    <a:pt x="12143" y="478"/>
                    <a:pt x="12004" y="379"/>
                    <a:pt x="11856" y="295"/>
                  </a:cubicBezTo>
                  <a:cubicBezTo>
                    <a:pt x="11710" y="212"/>
                    <a:pt x="11559" y="160"/>
                    <a:pt x="11495" y="160"/>
                  </a:cubicBezTo>
                  <a:cubicBezTo>
                    <a:pt x="11478" y="160"/>
                    <a:pt x="11468" y="163"/>
                    <a:pt x="11464" y="170"/>
                  </a:cubicBezTo>
                  <a:cubicBezTo>
                    <a:pt x="11429" y="135"/>
                    <a:pt x="11272" y="100"/>
                    <a:pt x="11232" y="100"/>
                  </a:cubicBezTo>
                  <a:cubicBezTo>
                    <a:pt x="11121" y="68"/>
                    <a:pt x="11010" y="45"/>
                    <a:pt x="10898" y="26"/>
                  </a:cubicBezTo>
                  <a:cubicBezTo>
                    <a:pt x="10854" y="19"/>
                    <a:pt x="10810" y="12"/>
                    <a:pt x="10757" y="8"/>
                  </a:cubicBezTo>
                  <a:cubicBezTo>
                    <a:pt x="10701" y="5"/>
                    <a:pt x="10636" y="1"/>
                    <a:pt x="10562" y="1"/>
                  </a:cubicBezTo>
                  <a:close/>
                  <a:moveTo>
                    <a:pt x="10330" y="20804"/>
                  </a:moveTo>
                  <a:lnTo>
                    <a:pt x="10356" y="20846"/>
                  </a:lnTo>
                  <a:cubicBezTo>
                    <a:pt x="10370" y="20867"/>
                    <a:pt x="10379" y="20888"/>
                    <a:pt x="10379" y="20888"/>
                  </a:cubicBezTo>
                  <a:lnTo>
                    <a:pt x="10500" y="20818"/>
                  </a:lnTo>
                  <a:lnTo>
                    <a:pt x="10500" y="20818"/>
                  </a:lnTo>
                  <a:cubicBezTo>
                    <a:pt x="10480" y="20819"/>
                    <a:pt x="10454" y="20821"/>
                    <a:pt x="10428" y="20821"/>
                  </a:cubicBezTo>
                  <a:cubicBezTo>
                    <a:pt x="10392" y="20821"/>
                    <a:pt x="10354" y="20818"/>
                    <a:pt x="10330" y="20804"/>
                  </a:cubicBezTo>
                  <a:close/>
                  <a:moveTo>
                    <a:pt x="9943" y="20842"/>
                  </a:moveTo>
                  <a:lnTo>
                    <a:pt x="9904" y="20844"/>
                  </a:lnTo>
                  <a:cubicBezTo>
                    <a:pt x="9904" y="20844"/>
                    <a:pt x="9957" y="20860"/>
                    <a:pt x="10010" y="20876"/>
                  </a:cubicBezTo>
                  <a:cubicBezTo>
                    <a:pt x="10064" y="20893"/>
                    <a:pt x="10117" y="20904"/>
                    <a:pt x="10117" y="20904"/>
                  </a:cubicBezTo>
                  <a:cubicBezTo>
                    <a:pt x="10117" y="20904"/>
                    <a:pt x="10082" y="20890"/>
                    <a:pt x="10050" y="20874"/>
                  </a:cubicBezTo>
                  <a:lnTo>
                    <a:pt x="9983" y="20842"/>
                  </a:lnTo>
                  <a:close/>
                  <a:moveTo>
                    <a:pt x="10584" y="20900"/>
                  </a:moveTo>
                  <a:lnTo>
                    <a:pt x="10584" y="20900"/>
                  </a:lnTo>
                  <a:cubicBezTo>
                    <a:pt x="10583" y="20900"/>
                    <a:pt x="10583" y="20900"/>
                    <a:pt x="10583" y="20902"/>
                  </a:cubicBezTo>
                  <a:cubicBezTo>
                    <a:pt x="10581" y="20902"/>
                    <a:pt x="10579" y="20902"/>
                    <a:pt x="10577" y="20902"/>
                  </a:cubicBezTo>
                  <a:cubicBezTo>
                    <a:pt x="10487" y="20902"/>
                    <a:pt x="10520" y="20951"/>
                    <a:pt x="10504" y="20960"/>
                  </a:cubicBezTo>
                  <a:cubicBezTo>
                    <a:pt x="10653" y="20947"/>
                    <a:pt x="10595" y="20900"/>
                    <a:pt x="10584" y="209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8669" name="Google Shape;8669;p45"/>
          <p:cNvGrpSpPr/>
          <p:nvPr/>
        </p:nvGrpSpPr>
        <p:grpSpPr>
          <a:xfrm>
            <a:off x="7362272" y="2079242"/>
            <a:ext cx="1296865" cy="831769"/>
            <a:chOff x="421650" y="2453225"/>
            <a:chExt cx="1240900" cy="795875"/>
          </a:xfrm>
        </p:grpSpPr>
        <p:sp>
          <p:nvSpPr>
            <p:cNvPr id="8670" name="Google Shape;8670;p45"/>
            <p:cNvSpPr/>
            <p:nvPr/>
          </p:nvSpPr>
          <p:spPr>
            <a:xfrm>
              <a:off x="785250" y="2453225"/>
              <a:ext cx="875575" cy="138175"/>
            </a:xfrm>
            <a:custGeom>
              <a:avLst/>
              <a:gdLst/>
              <a:ahLst/>
              <a:cxnLst/>
              <a:rect l="l" t="t" r="r" b="b"/>
              <a:pathLst>
                <a:path w="35023" h="5527" extrusionOk="0">
                  <a:moveTo>
                    <a:pt x="24358" y="1"/>
                  </a:moveTo>
                  <a:cubicBezTo>
                    <a:pt x="16136" y="1"/>
                    <a:pt x="8156" y="3907"/>
                    <a:pt x="104" y="4975"/>
                  </a:cubicBezTo>
                  <a:cubicBezTo>
                    <a:pt x="159" y="5040"/>
                    <a:pt x="201" y="5114"/>
                    <a:pt x="232" y="5194"/>
                  </a:cubicBezTo>
                  <a:lnTo>
                    <a:pt x="1" y="5263"/>
                  </a:lnTo>
                  <a:cubicBezTo>
                    <a:pt x="49" y="5358"/>
                    <a:pt x="133" y="5444"/>
                    <a:pt x="234" y="5526"/>
                  </a:cubicBezTo>
                  <a:cubicBezTo>
                    <a:pt x="1399" y="5381"/>
                    <a:pt x="2567" y="5171"/>
                    <a:pt x="3732" y="4921"/>
                  </a:cubicBezTo>
                  <a:cubicBezTo>
                    <a:pt x="3770" y="4864"/>
                    <a:pt x="3799" y="4801"/>
                    <a:pt x="3820" y="4735"/>
                  </a:cubicBezTo>
                  <a:lnTo>
                    <a:pt x="3589" y="4401"/>
                  </a:lnTo>
                  <a:lnTo>
                    <a:pt x="3589" y="4401"/>
                  </a:lnTo>
                  <a:cubicBezTo>
                    <a:pt x="3801" y="4506"/>
                    <a:pt x="3847" y="4616"/>
                    <a:pt x="3820" y="4735"/>
                  </a:cubicBezTo>
                  <a:lnTo>
                    <a:pt x="3921" y="4881"/>
                  </a:lnTo>
                  <a:lnTo>
                    <a:pt x="4157" y="4828"/>
                  </a:lnTo>
                  <a:cubicBezTo>
                    <a:pt x="4438" y="4517"/>
                    <a:pt x="4621" y="4290"/>
                    <a:pt x="5298" y="4140"/>
                  </a:cubicBezTo>
                  <a:lnTo>
                    <a:pt x="5298" y="4140"/>
                  </a:lnTo>
                  <a:cubicBezTo>
                    <a:pt x="5271" y="4332"/>
                    <a:pt x="5338" y="4445"/>
                    <a:pt x="5456" y="4521"/>
                  </a:cubicBezTo>
                  <a:cubicBezTo>
                    <a:pt x="11692" y="2982"/>
                    <a:pt x="17913" y="540"/>
                    <a:pt x="24021" y="540"/>
                  </a:cubicBezTo>
                  <a:cubicBezTo>
                    <a:pt x="27275" y="540"/>
                    <a:pt x="30497" y="1233"/>
                    <a:pt x="33672" y="3125"/>
                  </a:cubicBezTo>
                  <a:cubicBezTo>
                    <a:pt x="34823" y="2860"/>
                    <a:pt x="33700" y="2685"/>
                    <a:pt x="35022" y="2649"/>
                  </a:cubicBezTo>
                  <a:cubicBezTo>
                    <a:pt x="31407" y="710"/>
                    <a:pt x="27861" y="1"/>
                    <a:pt x="2435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71" name="Google Shape;8671;p45"/>
            <p:cNvSpPr/>
            <p:nvPr/>
          </p:nvSpPr>
          <p:spPr>
            <a:xfrm>
              <a:off x="421650" y="2518075"/>
              <a:ext cx="57225" cy="25050"/>
            </a:xfrm>
            <a:custGeom>
              <a:avLst/>
              <a:gdLst/>
              <a:ahLst/>
              <a:cxnLst/>
              <a:rect l="l" t="t" r="r" b="b"/>
              <a:pathLst>
                <a:path w="2289" h="1002" extrusionOk="0">
                  <a:moveTo>
                    <a:pt x="398" y="1"/>
                  </a:moveTo>
                  <a:cubicBezTo>
                    <a:pt x="1" y="160"/>
                    <a:pt x="957" y="371"/>
                    <a:pt x="1454" y="562"/>
                  </a:cubicBezTo>
                  <a:cubicBezTo>
                    <a:pt x="1723" y="716"/>
                    <a:pt x="1992" y="861"/>
                    <a:pt x="2261" y="1002"/>
                  </a:cubicBezTo>
                  <a:cubicBezTo>
                    <a:pt x="2274" y="976"/>
                    <a:pt x="2282" y="953"/>
                    <a:pt x="2289" y="926"/>
                  </a:cubicBezTo>
                  <a:cubicBezTo>
                    <a:pt x="1660" y="655"/>
                    <a:pt x="1029" y="350"/>
                    <a:pt x="39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72" name="Google Shape;8672;p45"/>
            <p:cNvSpPr/>
            <p:nvPr/>
          </p:nvSpPr>
          <p:spPr>
            <a:xfrm>
              <a:off x="626650" y="2578225"/>
              <a:ext cx="156425" cy="18700"/>
            </a:xfrm>
            <a:custGeom>
              <a:avLst/>
              <a:gdLst/>
              <a:ahLst/>
              <a:cxnLst/>
              <a:rect l="l" t="t" r="r" b="b"/>
              <a:pathLst>
                <a:path w="6257" h="748" extrusionOk="0">
                  <a:moveTo>
                    <a:pt x="6257" y="0"/>
                  </a:moveTo>
                  <a:cubicBezTo>
                    <a:pt x="5397" y="110"/>
                    <a:pt x="4536" y="188"/>
                    <a:pt x="3674" y="221"/>
                  </a:cubicBezTo>
                  <a:cubicBezTo>
                    <a:pt x="3669" y="288"/>
                    <a:pt x="3637" y="314"/>
                    <a:pt x="3587" y="314"/>
                  </a:cubicBezTo>
                  <a:cubicBezTo>
                    <a:pt x="3525" y="314"/>
                    <a:pt x="3439" y="276"/>
                    <a:pt x="3346" y="230"/>
                  </a:cubicBezTo>
                  <a:cubicBezTo>
                    <a:pt x="3096" y="237"/>
                    <a:pt x="2846" y="241"/>
                    <a:pt x="2596" y="241"/>
                  </a:cubicBezTo>
                  <a:cubicBezTo>
                    <a:pt x="2119" y="241"/>
                    <a:pt x="1642" y="227"/>
                    <a:pt x="1165" y="198"/>
                  </a:cubicBezTo>
                  <a:lnTo>
                    <a:pt x="1165" y="198"/>
                  </a:lnTo>
                  <a:lnTo>
                    <a:pt x="1327" y="608"/>
                  </a:lnTo>
                  <a:lnTo>
                    <a:pt x="883" y="179"/>
                  </a:lnTo>
                  <a:cubicBezTo>
                    <a:pt x="732" y="167"/>
                    <a:pt x="583" y="154"/>
                    <a:pt x="431" y="141"/>
                  </a:cubicBezTo>
                  <a:lnTo>
                    <a:pt x="431" y="141"/>
                  </a:lnTo>
                  <a:cubicBezTo>
                    <a:pt x="482" y="246"/>
                    <a:pt x="528" y="347"/>
                    <a:pt x="570" y="438"/>
                  </a:cubicBezTo>
                  <a:cubicBezTo>
                    <a:pt x="539" y="450"/>
                    <a:pt x="495" y="455"/>
                    <a:pt x="445" y="455"/>
                  </a:cubicBezTo>
                  <a:cubicBezTo>
                    <a:pt x="341" y="455"/>
                    <a:pt x="207" y="436"/>
                    <a:pt x="94" y="436"/>
                  </a:cubicBezTo>
                  <a:cubicBezTo>
                    <a:pt x="61" y="436"/>
                    <a:pt x="29" y="438"/>
                    <a:pt x="0" y="442"/>
                  </a:cubicBezTo>
                  <a:cubicBezTo>
                    <a:pt x="4" y="465"/>
                    <a:pt x="2" y="493"/>
                    <a:pt x="4" y="518"/>
                  </a:cubicBezTo>
                  <a:cubicBezTo>
                    <a:pt x="1064" y="676"/>
                    <a:pt x="2126" y="747"/>
                    <a:pt x="3189" y="747"/>
                  </a:cubicBezTo>
                  <a:cubicBezTo>
                    <a:pt x="4170" y="747"/>
                    <a:pt x="5152" y="687"/>
                    <a:pt x="6135" y="579"/>
                  </a:cubicBezTo>
                  <a:cubicBezTo>
                    <a:pt x="6055" y="518"/>
                    <a:pt x="5973" y="461"/>
                    <a:pt x="5887" y="411"/>
                  </a:cubicBezTo>
                  <a:cubicBezTo>
                    <a:pt x="6063" y="354"/>
                    <a:pt x="6162" y="120"/>
                    <a:pt x="625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73" name="Google Shape;8673;p45"/>
            <p:cNvSpPr/>
            <p:nvPr/>
          </p:nvSpPr>
          <p:spPr>
            <a:xfrm>
              <a:off x="557250" y="2568600"/>
              <a:ext cx="69425" cy="22150"/>
            </a:xfrm>
            <a:custGeom>
              <a:avLst/>
              <a:gdLst/>
              <a:ahLst/>
              <a:cxnLst/>
              <a:rect l="l" t="t" r="r" b="b"/>
              <a:pathLst>
                <a:path w="2777" h="886" extrusionOk="0">
                  <a:moveTo>
                    <a:pt x="103" y="1"/>
                  </a:moveTo>
                  <a:cubicBezTo>
                    <a:pt x="68" y="17"/>
                    <a:pt x="34" y="30"/>
                    <a:pt x="0" y="51"/>
                  </a:cubicBezTo>
                  <a:lnTo>
                    <a:pt x="297" y="362"/>
                  </a:lnTo>
                  <a:cubicBezTo>
                    <a:pt x="1071" y="585"/>
                    <a:pt x="1859" y="762"/>
                    <a:pt x="2656" y="886"/>
                  </a:cubicBezTo>
                  <a:cubicBezTo>
                    <a:pt x="2679" y="852"/>
                    <a:pt x="2722" y="833"/>
                    <a:pt x="2776" y="827"/>
                  </a:cubicBezTo>
                  <a:cubicBezTo>
                    <a:pt x="2755" y="703"/>
                    <a:pt x="2717" y="583"/>
                    <a:pt x="2661" y="470"/>
                  </a:cubicBezTo>
                  <a:cubicBezTo>
                    <a:pt x="1798" y="367"/>
                    <a:pt x="944" y="211"/>
                    <a:pt x="10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74" name="Google Shape;8674;p45"/>
            <p:cNvSpPr/>
            <p:nvPr/>
          </p:nvSpPr>
          <p:spPr>
            <a:xfrm>
              <a:off x="423125" y="2682050"/>
              <a:ext cx="36675" cy="10225"/>
            </a:xfrm>
            <a:custGeom>
              <a:avLst/>
              <a:gdLst/>
              <a:ahLst/>
              <a:cxnLst/>
              <a:rect l="l" t="t" r="r" b="b"/>
              <a:pathLst>
                <a:path w="1467" h="409" extrusionOk="0">
                  <a:moveTo>
                    <a:pt x="0" y="1"/>
                  </a:moveTo>
                  <a:lnTo>
                    <a:pt x="0" y="1"/>
                  </a:lnTo>
                  <a:cubicBezTo>
                    <a:pt x="265" y="144"/>
                    <a:pt x="530" y="278"/>
                    <a:pt x="795" y="409"/>
                  </a:cubicBezTo>
                  <a:cubicBezTo>
                    <a:pt x="1466" y="182"/>
                    <a:pt x="1134" y="85"/>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75" name="Google Shape;8675;p45"/>
            <p:cNvSpPr/>
            <p:nvPr/>
          </p:nvSpPr>
          <p:spPr>
            <a:xfrm>
              <a:off x="1209375" y="2615950"/>
              <a:ext cx="448250" cy="80700"/>
            </a:xfrm>
            <a:custGeom>
              <a:avLst/>
              <a:gdLst/>
              <a:ahLst/>
              <a:cxnLst/>
              <a:rect l="l" t="t" r="r" b="b"/>
              <a:pathLst>
                <a:path w="17930" h="3228" extrusionOk="0">
                  <a:moveTo>
                    <a:pt x="7191" y="0"/>
                  </a:moveTo>
                  <a:cubicBezTo>
                    <a:pt x="5594" y="0"/>
                    <a:pt x="3983" y="169"/>
                    <a:pt x="2358" y="445"/>
                  </a:cubicBezTo>
                  <a:lnTo>
                    <a:pt x="2367" y="592"/>
                  </a:lnTo>
                  <a:lnTo>
                    <a:pt x="2022" y="700"/>
                  </a:lnTo>
                  <a:lnTo>
                    <a:pt x="2022" y="700"/>
                  </a:lnTo>
                  <a:lnTo>
                    <a:pt x="2102" y="489"/>
                  </a:lnTo>
                  <a:lnTo>
                    <a:pt x="2102" y="489"/>
                  </a:lnTo>
                  <a:cubicBezTo>
                    <a:pt x="1404" y="613"/>
                    <a:pt x="703" y="756"/>
                    <a:pt x="1" y="914"/>
                  </a:cubicBezTo>
                  <a:cubicBezTo>
                    <a:pt x="127" y="990"/>
                    <a:pt x="220" y="1059"/>
                    <a:pt x="203" y="1196"/>
                  </a:cubicBezTo>
                  <a:cubicBezTo>
                    <a:pt x="2300" y="796"/>
                    <a:pt x="4413" y="539"/>
                    <a:pt x="6543" y="539"/>
                  </a:cubicBezTo>
                  <a:cubicBezTo>
                    <a:pt x="10105" y="539"/>
                    <a:pt x="13718" y="1257"/>
                    <a:pt x="17399" y="3227"/>
                  </a:cubicBezTo>
                  <a:cubicBezTo>
                    <a:pt x="16810" y="2887"/>
                    <a:pt x="17929" y="2887"/>
                    <a:pt x="16718" y="2578"/>
                  </a:cubicBezTo>
                  <a:cubicBezTo>
                    <a:pt x="13606" y="692"/>
                    <a:pt x="10427" y="0"/>
                    <a:pt x="719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76" name="Google Shape;8676;p45"/>
            <p:cNvSpPr/>
            <p:nvPr/>
          </p:nvSpPr>
          <p:spPr>
            <a:xfrm>
              <a:off x="978900" y="2688200"/>
              <a:ext cx="46350" cy="16800"/>
            </a:xfrm>
            <a:custGeom>
              <a:avLst/>
              <a:gdLst/>
              <a:ahLst/>
              <a:cxnLst/>
              <a:rect l="l" t="t" r="r" b="b"/>
              <a:pathLst>
                <a:path w="1854" h="672" extrusionOk="0">
                  <a:moveTo>
                    <a:pt x="1779" y="1"/>
                  </a:moveTo>
                  <a:cubicBezTo>
                    <a:pt x="1189" y="167"/>
                    <a:pt x="595" y="331"/>
                    <a:pt x="0" y="493"/>
                  </a:cubicBezTo>
                  <a:cubicBezTo>
                    <a:pt x="53" y="539"/>
                    <a:pt x="91" y="602"/>
                    <a:pt x="108" y="672"/>
                  </a:cubicBezTo>
                  <a:cubicBezTo>
                    <a:pt x="688" y="510"/>
                    <a:pt x="1271" y="348"/>
                    <a:pt x="1853" y="184"/>
                  </a:cubicBezTo>
                  <a:cubicBezTo>
                    <a:pt x="1832" y="121"/>
                    <a:pt x="1807" y="60"/>
                    <a:pt x="177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77" name="Google Shape;8677;p45"/>
            <p:cNvSpPr/>
            <p:nvPr/>
          </p:nvSpPr>
          <p:spPr>
            <a:xfrm>
              <a:off x="1033950" y="2640000"/>
              <a:ext cx="170950" cy="50350"/>
            </a:xfrm>
            <a:custGeom>
              <a:avLst/>
              <a:gdLst/>
              <a:ahLst/>
              <a:cxnLst/>
              <a:rect l="l" t="t" r="r" b="b"/>
              <a:pathLst>
                <a:path w="6838" h="2014" extrusionOk="0">
                  <a:moveTo>
                    <a:pt x="6791" y="0"/>
                  </a:moveTo>
                  <a:lnTo>
                    <a:pt x="6791" y="0"/>
                  </a:lnTo>
                  <a:cubicBezTo>
                    <a:pt x="4589" y="503"/>
                    <a:pt x="2366" y="1144"/>
                    <a:pt x="122" y="1777"/>
                  </a:cubicBezTo>
                  <a:cubicBezTo>
                    <a:pt x="72" y="1868"/>
                    <a:pt x="44" y="1948"/>
                    <a:pt x="0" y="2013"/>
                  </a:cubicBezTo>
                  <a:cubicBezTo>
                    <a:pt x="2263" y="1382"/>
                    <a:pt x="4541" y="764"/>
                    <a:pt x="6837" y="308"/>
                  </a:cubicBezTo>
                  <a:cubicBezTo>
                    <a:pt x="6776" y="251"/>
                    <a:pt x="6768" y="143"/>
                    <a:pt x="679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78" name="Google Shape;8678;p45"/>
            <p:cNvSpPr/>
            <p:nvPr/>
          </p:nvSpPr>
          <p:spPr>
            <a:xfrm>
              <a:off x="731000" y="2743575"/>
              <a:ext cx="36475" cy="12525"/>
            </a:xfrm>
            <a:custGeom>
              <a:avLst/>
              <a:gdLst/>
              <a:ahLst/>
              <a:cxnLst/>
              <a:rect l="l" t="t" r="r" b="b"/>
              <a:pathLst>
                <a:path w="1459" h="501" extrusionOk="0">
                  <a:moveTo>
                    <a:pt x="1420" y="0"/>
                  </a:moveTo>
                  <a:cubicBezTo>
                    <a:pt x="947" y="51"/>
                    <a:pt x="474" y="89"/>
                    <a:pt x="1" y="118"/>
                  </a:cubicBezTo>
                  <a:cubicBezTo>
                    <a:pt x="150" y="202"/>
                    <a:pt x="261" y="360"/>
                    <a:pt x="362" y="501"/>
                  </a:cubicBezTo>
                  <a:cubicBezTo>
                    <a:pt x="539" y="484"/>
                    <a:pt x="718" y="463"/>
                    <a:pt x="894" y="442"/>
                  </a:cubicBezTo>
                  <a:cubicBezTo>
                    <a:pt x="876" y="394"/>
                    <a:pt x="821" y="349"/>
                    <a:pt x="705" y="316"/>
                  </a:cubicBezTo>
                  <a:cubicBezTo>
                    <a:pt x="871" y="253"/>
                    <a:pt x="1174" y="131"/>
                    <a:pt x="1458" y="116"/>
                  </a:cubicBezTo>
                  <a:cubicBezTo>
                    <a:pt x="1445" y="74"/>
                    <a:pt x="1433" y="38"/>
                    <a:pt x="142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79" name="Google Shape;8679;p45"/>
            <p:cNvSpPr/>
            <p:nvPr/>
          </p:nvSpPr>
          <p:spPr>
            <a:xfrm>
              <a:off x="427375" y="2692250"/>
              <a:ext cx="153350" cy="56350"/>
            </a:xfrm>
            <a:custGeom>
              <a:avLst/>
              <a:gdLst/>
              <a:ahLst/>
              <a:cxnLst/>
              <a:rect l="l" t="t" r="r" b="b"/>
              <a:pathLst>
                <a:path w="6134" h="2254" extrusionOk="0">
                  <a:moveTo>
                    <a:pt x="625" y="1"/>
                  </a:moveTo>
                  <a:cubicBezTo>
                    <a:pt x="472" y="53"/>
                    <a:pt x="264" y="112"/>
                    <a:pt x="1" y="180"/>
                  </a:cubicBezTo>
                  <a:cubicBezTo>
                    <a:pt x="1847" y="1208"/>
                    <a:pt x="3689" y="1868"/>
                    <a:pt x="5534" y="2253"/>
                  </a:cubicBezTo>
                  <a:cubicBezTo>
                    <a:pt x="5746" y="2129"/>
                    <a:pt x="5946" y="1986"/>
                    <a:pt x="6133" y="1826"/>
                  </a:cubicBezTo>
                  <a:cubicBezTo>
                    <a:pt x="4224" y="1467"/>
                    <a:pt x="2371" y="853"/>
                    <a:pt x="62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80" name="Google Shape;8680;p45"/>
            <p:cNvSpPr/>
            <p:nvPr/>
          </p:nvSpPr>
          <p:spPr>
            <a:xfrm>
              <a:off x="939675" y="2705875"/>
              <a:ext cx="21950" cy="9800"/>
            </a:xfrm>
            <a:custGeom>
              <a:avLst/>
              <a:gdLst/>
              <a:ahLst/>
              <a:cxnLst/>
              <a:rect l="l" t="t" r="r" b="b"/>
              <a:pathLst>
                <a:path w="878" h="392" extrusionOk="0">
                  <a:moveTo>
                    <a:pt x="766" y="1"/>
                  </a:moveTo>
                  <a:cubicBezTo>
                    <a:pt x="514" y="68"/>
                    <a:pt x="263" y="131"/>
                    <a:pt x="13" y="196"/>
                  </a:cubicBezTo>
                  <a:cubicBezTo>
                    <a:pt x="0" y="244"/>
                    <a:pt x="28" y="308"/>
                    <a:pt x="112" y="392"/>
                  </a:cubicBezTo>
                  <a:cubicBezTo>
                    <a:pt x="369" y="324"/>
                    <a:pt x="623" y="255"/>
                    <a:pt x="877" y="186"/>
                  </a:cubicBezTo>
                  <a:cubicBezTo>
                    <a:pt x="846" y="125"/>
                    <a:pt x="808" y="64"/>
                    <a:pt x="76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81" name="Google Shape;8681;p45"/>
            <p:cNvSpPr/>
            <p:nvPr/>
          </p:nvSpPr>
          <p:spPr>
            <a:xfrm>
              <a:off x="577650" y="2738575"/>
              <a:ext cx="42825" cy="17375"/>
            </a:xfrm>
            <a:custGeom>
              <a:avLst/>
              <a:gdLst/>
              <a:ahLst/>
              <a:cxnLst/>
              <a:rect l="l" t="t" r="r" b="b"/>
              <a:pathLst>
                <a:path w="1713" h="695" extrusionOk="0">
                  <a:moveTo>
                    <a:pt x="286" y="1"/>
                  </a:moveTo>
                  <a:cubicBezTo>
                    <a:pt x="202" y="146"/>
                    <a:pt x="107" y="278"/>
                    <a:pt x="0" y="364"/>
                  </a:cubicBezTo>
                  <a:cubicBezTo>
                    <a:pt x="61" y="425"/>
                    <a:pt x="120" y="478"/>
                    <a:pt x="177" y="526"/>
                  </a:cubicBezTo>
                  <a:cubicBezTo>
                    <a:pt x="562" y="594"/>
                    <a:pt x="947" y="650"/>
                    <a:pt x="1331" y="695"/>
                  </a:cubicBezTo>
                  <a:cubicBezTo>
                    <a:pt x="1466" y="566"/>
                    <a:pt x="1584" y="392"/>
                    <a:pt x="1712" y="211"/>
                  </a:cubicBezTo>
                  <a:cubicBezTo>
                    <a:pt x="1237" y="156"/>
                    <a:pt x="761" y="87"/>
                    <a:pt x="28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82" name="Google Shape;8682;p45"/>
            <p:cNvSpPr/>
            <p:nvPr/>
          </p:nvSpPr>
          <p:spPr>
            <a:xfrm>
              <a:off x="775600" y="2741575"/>
              <a:ext cx="11425" cy="9600"/>
            </a:xfrm>
            <a:custGeom>
              <a:avLst/>
              <a:gdLst/>
              <a:ahLst/>
              <a:cxnLst/>
              <a:rect l="l" t="t" r="r" b="b"/>
              <a:pathLst>
                <a:path w="457" h="384" extrusionOk="0">
                  <a:moveTo>
                    <a:pt x="343" y="0"/>
                  </a:moveTo>
                  <a:cubicBezTo>
                    <a:pt x="227" y="13"/>
                    <a:pt x="114" y="28"/>
                    <a:pt x="0" y="40"/>
                  </a:cubicBezTo>
                  <a:cubicBezTo>
                    <a:pt x="13" y="114"/>
                    <a:pt x="29" y="190"/>
                    <a:pt x="44" y="263"/>
                  </a:cubicBezTo>
                  <a:cubicBezTo>
                    <a:pt x="99" y="295"/>
                    <a:pt x="145" y="335"/>
                    <a:pt x="183" y="383"/>
                  </a:cubicBezTo>
                  <a:cubicBezTo>
                    <a:pt x="273" y="368"/>
                    <a:pt x="364" y="354"/>
                    <a:pt x="456" y="339"/>
                  </a:cubicBezTo>
                  <a:cubicBezTo>
                    <a:pt x="452" y="215"/>
                    <a:pt x="419" y="97"/>
                    <a:pt x="34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83" name="Google Shape;8683;p45"/>
            <p:cNvSpPr/>
            <p:nvPr/>
          </p:nvSpPr>
          <p:spPr>
            <a:xfrm>
              <a:off x="708500" y="2747000"/>
              <a:ext cx="20050" cy="11425"/>
            </a:xfrm>
            <a:custGeom>
              <a:avLst/>
              <a:gdLst/>
              <a:ahLst/>
              <a:cxnLst/>
              <a:rect l="l" t="t" r="r" b="b"/>
              <a:pathLst>
                <a:path w="802" h="457" extrusionOk="0">
                  <a:moveTo>
                    <a:pt x="512" y="0"/>
                  </a:moveTo>
                  <a:cubicBezTo>
                    <a:pt x="406" y="4"/>
                    <a:pt x="299" y="11"/>
                    <a:pt x="194" y="15"/>
                  </a:cubicBezTo>
                  <a:cubicBezTo>
                    <a:pt x="125" y="151"/>
                    <a:pt x="59" y="288"/>
                    <a:pt x="1" y="429"/>
                  </a:cubicBezTo>
                  <a:cubicBezTo>
                    <a:pt x="17" y="440"/>
                    <a:pt x="34" y="448"/>
                    <a:pt x="51" y="456"/>
                  </a:cubicBezTo>
                  <a:cubicBezTo>
                    <a:pt x="255" y="444"/>
                    <a:pt x="459" y="431"/>
                    <a:pt x="663" y="416"/>
                  </a:cubicBezTo>
                  <a:cubicBezTo>
                    <a:pt x="716" y="389"/>
                    <a:pt x="764" y="349"/>
                    <a:pt x="802" y="303"/>
                  </a:cubicBezTo>
                  <a:lnTo>
                    <a:pt x="512"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84" name="Google Shape;8684;p45"/>
            <p:cNvSpPr/>
            <p:nvPr/>
          </p:nvSpPr>
          <p:spPr>
            <a:xfrm>
              <a:off x="793475" y="2741300"/>
              <a:ext cx="14525" cy="7775"/>
            </a:xfrm>
            <a:custGeom>
              <a:avLst/>
              <a:gdLst/>
              <a:ahLst/>
              <a:cxnLst/>
              <a:rect l="l" t="t" r="r" b="b"/>
              <a:pathLst>
                <a:path w="581" h="311" extrusionOk="0">
                  <a:moveTo>
                    <a:pt x="408" y="1"/>
                  </a:moveTo>
                  <a:cubicBezTo>
                    <a:pt x="172" y="37"/>
                    <a:pt x="53" y="152"/>
                    <a:pt x="0" y="310"/>
                  </a:cubicBezTo>
                  <a:cubicBezTo>
                    <a:pt x="137" y="287"/>
                    <a:pt x="271" y="264"/>
                    <a:pt x="408" y="241"/>
                  </a:cubicBezTo>
                  <a:cubicBezTo>
                    <a:pt x="469" y="192"/>
                    <a:pt x="528" y="138"/>
                    <a:pt x="580" y="81"/>
                  </a:cubicBezTo>
                  <a:cubicBezTo>
                    <a:pt x="526" y="51"/>
                    <a:pt x="467" y="24"/>
                    <a:pt x="40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85" name="Google Shape;8685;p45"/>
            <p:cNvSpPr/>
            <p:nvPr/>
          </p:nvSpPr>
          <p:spPr>
            <a:xfrm>
              <a:off x="1139450" y="2780900"/>
              <a:ext cx="463650" cy="63375"/>
            </a:xfrm>
            <a:custGeom>
              <a:avLst/>
              <a:gdLst/>
              <a:ahLst/>
              <a:cxnLst/>
              <a:rect l="l" t="t" r="r" b="b"/>
              <a:pathLst>
                <a:path w="18546" h="2535" extrusionOk="0">
                  <a:moveTo>
                    <a:pt x="9780" y="0"/>
                  </a:moveTo>
                  <a:cubicBezTo>
                    <a:pt x="8395" y="0"/>
                    <a:pt x="7008" y="120"/>
                    <a:pt x="5620" y="324"/>
                  </a:cubicBezTo>
                  <a:cubicBezTo>
                    <a:pt x="5529" y="421"/>
                    <a:pt x="5428" y="485"/>
                    <a:pt x="5300" y="485"/>
                  </a:cubicBezTo>
                  <a:cubicBezTo>
                    <a:pt x="5225" y="485"/>
                    <a:pt x="5141" y="463"/>
                    <a:pt x="5044" y="413"/>
                  </a:cubicBezTo>
                  <a:cubicBezTo>
                    <a:pt x="5012" y="419"/>
                    <a:pt x="4981" y="425"/>
                    <a:pt x="4947" y="430"/>
                  </a:cubicBezTo>
                  <a:lnTo>
                    <a:pt x="4947" y="472"/>
                  </a:lnTo>
                  <a:lnTo>
                    <a:pt x="4945" y="430"/>
                  </a:lnTo>
                  <a:cubicBezTo>
                    <a:pt x="3324" y="699"/>
                    <a:pt x="1698" y="1073"/>
                    <a:pt x="68" y="1494"/>
                  </a:cubicBezTo>
                  <a:cubicBezTo>
                    <a:pt x="77" y="1498"/>
                    <a:pt x="85" y="1502"/>
                    <a:pt x="93" y="1508"/>
                  </a:cubicBezTo>
                  <a:cubicBezTo>
                    <a:pt x="106" y="1748"/>
                    <a:pt x="106" y="1748"/>
                    <a:pt x="1" y="1902"/>
                  </a:cubicBezTo>
                  <a:lnTo>
                    <a:pt x="85" y="1958"/>
                  </a:lnTo>
                  <a:cubicBezTo>
                    <a:pt x="2236" y="1382"/>
                    <a:pt x="4367" y="892"/>
                    <a:pt x="6480" y="629"/>
                  </a:cubicBezTo>
                  <a:cubicBezTo>
                    <a:pt x="6478" y="617"/>
                    <a:pt x="6476" y="608"/>
                    <a:pt x="6474" y="596"/>
                  </a:cubicBezTo>
                  <a:lnTo>
                    <a:pt x="6474" y="596"/>
                  </a:lnTo>
                  <a:cubicBezTo>
                    <a:pt x="6480" y="606"/>
                    <a:pt x="6491" y="615"/>
                    <a:pt x="6497" y="625"/>
                  </a:cubicBezTo>
                  <a:cubicBezTo>
                    <a:pt x="7551" y="494"/>
                    <a:pt x="8601" y="420"/>
                    <a:pt x="9646" y="420"/>
                  </a:cubicBezTo>
                  <a:cubicBezTo>
                    <a:pt x="12425" y="420"/>
                    <a:pt x="15173" y="946"/>
                    <a:pt x="17895" y="2331"/>
                  </a:cubicBezTo>
                  <a:cubicBezTo>
                    <a:pt x="17912" y="2213"/>
                    <a:pt x="18007" y="2093"/>
                    <a:pt x="18249" y="1975"/>
                  </a:cubicBezTo>
                  <a:lnTo>
                    <a:pt x="18249" y="1975"/>
                  </a:lnTo>
                  <a:cubicBezTo>
                    <a:pt x="18255" y="2097"/>
                    <a:pt x="18160" y="2486"/>
                    <a:pt x="18394" y="2535"/>
                  </a:cubicBezTo>
                  <a:cubicBezTo>
                    <a:pt x="18545" y="2377"/>
                    <a:pt x="18522" y="2146"/>
                    <a:pt x="18518" y="1933"/>
                  </a:cubicBezTo>
                  <a:cubicBezTo>
                    <a:pt x="15603" y="532"/>
                    <a:pt x="12694" y="0"/>
                    <a:pt x="978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86" name="Google Shape;8686;p45"/>
            <p:cNvSpPr/>
            <p:nvPr/>
          </p:nvSpPr>
          <p:spPr>
            <a:xfrm>
              <a:off x="837300" y="2858300"/>
              <a:ext cx="158700" cy="49650"/>
            </a:xfrm>
            <a:custGeom>
              <a:avLst/>
              <a:gdLst/>
              <a:ahLst/>
              <a:cxnLst/>
              <a:rect l="l" t="t" r="r" b="b"/>
              <a:pathLst>
                <a:path w="6348" h="1986" extrusionOk="0">
                  <a:moveTo>
                    <a:pt x="6348" y="0"/>
                  </a:moveTo>
                  <a:cubicBezTo>
                    <a:pt x="4245" y="581"/>
                    <a:pt x="2129" y="1125"/>
                    <a:pt x="1" y="1516"/>
                  </a:cubicBezTo>
                  <a:lnTo>
                    <a:pt x="175" y="1985"/>
                  </a:lnTo>
                  <a:cubicBezTo>
                    <a:pt x="2243" y="1607"/>
                    <a:pt x="4285" y="1081"/>
                    <a:pt x="6308" y="515"/>
                  </a:cubicBezTo>
                  <a:cubicBezTo>
                    <a:pt x="6308" y="490"/>
                    <a:pt x="6308" y="467"/>
                    <a:pt x="6310" y="440"/>
                  </a:cubicBezTo>
                  <a:cubicBezTo>
                    <a:pt x="6318" y="301"/>
                    <a:pt x="6337" y="152"/>
                    <a:pt x="634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87" name="Google Shape;8687;p45"/>
            <p:cNvSpPr/>
            <p:nvPr/>
          </p:nvSpPr>
          <p:spPr>
            <a:xfrm>
              <a:off x="676750" y="2909450"/>
              <a:ext cx="70000" cy="12775"/>
            </a:xfrm>
            <a:custGeom>
              <a:avLst/>
              <a:gdLst/>
              <a:ahLst/>
              <a:cxnLst/>
              <a:rect l="l" t="t" r="r" b="b"/>
              <a:pathLst>
                <a:path w="2800" h="511" extrusionOk="0">
                  <a:moveTo>
                    <a:pt x="2255" y="0"/>
                  </a:moveTo>
                  <a:lnTo>
                    <a:pt x="2255" y="0"/>
                  </a:lnTo>
                  <a:cubicBezTo>
                    <a:pt x="1986" y="17"/>
                    <a:pt x="1716" y="32"/>
                    <a:pt x="1447" y="40"/>
                  </a:cubicBezTo>
                  <a:cubicBezTo>
                    <a:pt x="1527" y="122"/>
                    <a:pt x="1536" y="221"/>
                    <a:pt x="1304" y="356"/>
                  </a:cubicBezTo>
                  <a:cubicBezTo>
                    <a:pt x="1107" y="257"/>
                    <a:pt x="925" y="216"/>
                    <a:pt x="757" y="216"/>
                  </a:cubicBezTo>
                  <a:cubicBezTo>
                    <a:pt x="466" y="216"/>
                    <a:pt x="216" y="339"/>
                    <a:pt x="0" y="499"/>
                  </a:cubicBezTo>
                  <a:cubicBezTo>
                    <a:pt x="264" y="506"/>
                    <a:pt x="527" y="510"/>
                    <a:pt x="791" y="510"/>
                  </a:cubicBezTo>
                  <a:cubicBezTo>
                    <a:pt x="1461" y="510"/>
                    <a:pt x="2131" y="485"/>
                    <a:pt x="2799" y="436"/>
                  </a:cubicBezTo>
                  <a:cubicBezTo>
                    <a:pt x="2610" y="434"/>
                    <a:pt x="2389" y="373"/>
                    <a:pt x="2103" y="225"/>
                  </a:cubicBezTo>
                  <a:cubicBezTo>
                    <a:pt x="2158" y="154"/>
                    <a:pt x="2209" y="78"/>
                    <a:pt x="225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88" name="Google Shape;8688;p45"/>
            <p:cNvSpPr/>
            <p:nvPr/>
          </p:nvSpPr>
          <p:spPr>
            <a:xfrm>
              <a:off x="1007125" y="2820125"/>
              <a:ext cx="127850" cy="45975"/>
            </a:xfrm>
            <a:custGeom>
              <a:avLst/>
              <a:gdLst/>
              <a:ahLst/>
              <a:cxnLst/>
              <a:rect l="l" t="t" r="r" b="b"/>
              <a:pathLst>
                <a:path w="5114" h="1839" extrusionOk="0">
                  <a:moveTo>
                    <a:pt x="5071" y="0"/>
                  </a:moveTo>
                  <a:cubicBezTo>
                    <a:pt x="3389" y="442"/>
                    <a:pt x="1698" y="930"/>
                    <a:pt x="1" y="1401"/>
                  </a:cubicBezTo>
                  <a:cubicBezTo>
                    <a:pt x="64" y="1565"/>
                    <a:pt x="142" y="1721"/>
                    <a:pt x="234" y="1838"/>
                  </a:cubicBezTo>
                  <a:cubicBezTo>
                    <a:pt x="392" y="1796"/>
                    <a:pt x="547" y="1752"/>
                    <a:pt x="705" y="1708"/>
                  </a:cubicBezTo>
                  <a:cubicBezTo>
                    <a:pt x="711" y="1552"/>
                    <a:pt x="718" y="1403"/>
                    <a:pt x="909" y="1344"/>
                  </a:cubicBezTo>
                  <a:lnTo>
                    <a:pt x="909" y="1344"/>
                  </a:lnTo>
                  <a:cubicBezTo>
                    <a:pt x="886" y="1447"/>
                    <a:pt x="873" y="1552"/>
                    <a:pt x="871" y="1660"/>
                  </a:cubicBezTo>
                  <a:cubicBezTo>
                    <a:pt x="2295" y="1252"/>
                    <a:pt x="3708" y="839"/>
                    <a:pt x="5113" y="461"/>
                  </a:cubicBezTo>
                  <a:lnTo>
                    <a:pt x="4829" y="356"/>
                  </a:lnTo>
                  <a:cubicBezTo>
                    <a:pt x="4924" y="217"/>
                    <a:pt x="4997" y="87"/>
                    <a:pt x="507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89" name="Google Shape;8689;p45"/>
            <p:cNvSpPr/>
            <p:nvPr/>
          </p:nvSpPr>
          <p:spPr>
            <a:xfrm>
              <a:off x="768975" y="2901200"/>
              <a:ext cx="44325" cy="16425"/>
            </a:xfrm>
            <a:custGeom>
              <a:avLst/>
              <a:gdLst/>
              <a:ahLst/>
              <a:cxnLst/>
              <a:rect l="l" t="t" r="r" b="b"/>
              <a:pathLst>
                <a:path w="1773" h="657" extrusionOk="0">
                  <a:moveTo>
                    <a:pt x="1554" y="0"/>
                  </a:moveTo>
                  <a:lnTo>
                    <a:pt x="1554" y="0"/>
                  </a:lnTo>
                  <a:cubicBezTo>
                    <a:pt x="1060" y="76"/>
                    <a:pt x="566" y="141"/>
                    <a:pt x="72" y="198"/>
                  </a:cubicBezTo>
                  <a:cubicBezTo>
                    <a:pt x="48" y="219"/>
                    <a:pt x="23" y="242"/>
                    <a:pt x="0" y="263"/>
                  </a:cubicBezTo>
                  <a:lnTo>
                    <a:pt x="271" y="656"/>
                  </a:lnTo>
                  <a:cubicBezTo>
                    <a:pt x="772" y="602"/>
                    <a:pt x="1272" y="536"/>
                    <a:pt x="1773" y="459"/>
                  </a:cubicBezTo>
                  <a:cubicBezTo>
                    <a:pt x="1619" y="387"/>
                    <a:pt x="1521" y="265"/>
                    <a:pt x="155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90" name="Google Shape;8690;p45"/>
            <p:cNvSpPr/>
            <p:nvPr/>
          </p:nvSpPr>
          <p:spPr>
            <a:xfrm>
              <a:off x="823125" y="2897625"/>
              <a:ext cx="6050" cy="1525"/>
            </a:xfrm>
            <a:custGeom>
              <a:avLst/>
              <a:gdLst/>
              <a:ahLst/>
              <a:cxnLst/>
              <a:rect l="l" t="t" r="r" b="b"/>
              <a:pathLst>
                <a:path w="242" h="61" extrusionOk="0">
                  <a:moveTo>
                    <a:pt x="242" y="0"/>
                  </a:moveTo>
                  <a:lnTo>
                    <a:pt x="242" y="0"/>
                  </a:lnTo>
                  <a:cubicBezTo>
                    <a:pt x="164" y="15"/>
                    <a:pt x="82" y="30"/>
                    <a:pt x="0" y="44"/>
                  </a:cubicBezTo>
                  <a:cubicBezTo>
                    <a:pt x="34" y="54"/>
                    <a:pt x="67" y="60"/>
                    <a:pt x="97" y="60"/>
                  </a:cubicBezTo>
                  <a:cubicBezTo>
                    <a:pt x="151" y="60"/>
                    <a:pt x="199" y="43"/>
                    <a:pt x="24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91" name="Google Shape;8691;p45"/>
            <p:cNvSpPr/>
            <p:nvPr/>
          </p:nvSpPr>
          <p:spPr>
            <a:xfrm>
              <a:off x="750725" y="2908550"/>
              <a:ext cx="17525" cy="11500"/>
            </a:xfrm>
            <a:custGeom>
              <a:avLst/>
              <a:gdLst/>
              <a:ahLst/>
              <a:cxnLst/>
              <a:rect l="l" t="t" r="r" b="b"/>
              <a:pathLst>
                <a:path w="701" h="460" extrusionOk="0">
                  <a:moveTo>
                    <a:pt x="701" y="1"/>
                  </a:moveTo>
                  <a:lnTo>
                    <a:pt x="701" y="1"/>
                  </a:lnTo>
                  <a:cubicBezTo>
                    <a:pt x="465" y="226"/>
                    <a:pt x="265" y="409"/>
                    <a:pt x="0" y="459"/>
                  </a:cubicBezTo>
                  <a:cubicBezTo>
                    <a:pt x="196" y="444"/>
                    <a:pt x="391" y="427"/>
                    <a:pt x="587" y="409"/>
                  </a:cubicBezTo>
                  <a:cubicBezTo>
                    <a:pt x="646" y="282"/>
                    <a:pt x="701" y="148"/>
                    <a:pt x="70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92" name="Google Shape;8692;p45"/>
            <p:cNvSpPr/>
            <p:nvPr/>
          </p:nvSpPr>
          <p:spPr>
            <a:xfrm>
              <a:off x="1599400" y="2836525"/>
              <a:ext cx="35700" cy="21275"/>
            </a:xfrm>
            <a:custGeom>
              <a:avLst/>
              <a:gdLst/>
              <a:ahLst/>
              <a:cxnLst/>
              <a:rect l="l" t="t" r="r" b="b"/>
              <a:pathLst>
                <a:path w="1428" h="851" extrusionOk="0">
                  <a:moveTo>
                    <a:pt x="212" y="0"/>
                  </a:moveTo>
                  <a:lnTo>
                    <a:pt x="0" y="373"/>
                  </a:lnTo>
                  <a:cubicBezTo>
                    <a:pt x="273" y="522"/>
                    <a:pt x="549" y="680"/>
                    <a:pt x="824" y="850"/>
                  </a:cubicBezTo>
                  <a:cubicBezTo>
                    <a:pt x="1306" y="745"/>
                    <a:pt x="681" y="507"/>
                    <a:pt x="1428" y="394"/>
                  </a:cubicBezTo>
                  <a:cubicBezTo>
                    <a:pt x="1213" y="272"/>
                    <a:pt x="999" y="156"/>
                    <a:pt x="784" y="43"/>
                  </a:cubicBezTo>
                  <a:cubicBezTo>
                    <a:pt x="761" y="104"/>
                    <a:pt x="730" y="160"/>
                    <a:pt x="690" y="215"/>
                  </a:cubicBezTo>
                  <a:cubicBezTo>
                    <a:pt x="633" y="263"/>
                    <a:pt x="590" y="283"/>
                    <a:pt x="553" y="283"/>
                  </a:cubicBezTo>
                  <a:cubicBezTo>
                    <a:pt x="448" y="283"/>
                    <a:pt x="393" y="123"/>
                    <a:pt x="21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93" name="Google Shape;8693;p45"/>
            <p:cNvSpPr/>
            <p:nvPr/>
          </p:nvSpPr>
          <p:spPr>
            <a:xfrm>
              <a:off x="682625" y="3074750"/>
              <a:ext cx="48350" cy="10650"/>
            </a:xfrm>
            <a:custGeom>
              <a:avLst/>
              <a:gdLst/>
              <a:ahLst/>
              <a:cxnLst/>
              <a:rect l="l" t="t" r="r" b="b"/>
              <a:pathLst>
                <a:path w="1934" h="426" extrusionOk="0">
                  <a:moveTo>
                    <a:pt x="1856" y="0"/>
                  </a:moveTo>
                  <a:cubicBezTo>
                    <a:pt x="1466" y="17"/>
                    <a:pt x="1077" y="25"/>
                    <a:pt x="688" y="25"/>
                  </a:cubicBezTo>
                  <a:cubicBezTo>
                    <a:pt x="580" y="25"/>
                    <a:pt x="471" y="25"/>
                    <a:pt x="363" y="23"/>
                  </a:cubicBezTo>
                  <a:lnTo>
                    <a:pt x="1" y="425"/>
                  </a:lnTo>
                  <a:cubicBezTo>
                    <a:pt x="33" y="425"/>
                    <a:pt x="65" y="425"/>
                    <a:pt x="97" y="425"/>
                  </a:cubicBezTo>
                  <a:cubicBezTo>
                    <a:pt x="711" y="425"/>
                    <a:pt x="1322" y="406"/>
                    <a:pt x="1934" y="366"/>
                  </a:cubicBezTo>
                  <a:cubicBezTo>
                    <a:pt x="1908" y="244"/>
                    <a:pt x="1881" y="122"/>
                    <a:pt x="185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94" name="Google Shape;8694;p45"/>
            <p:cNvSpPr/>
            <p:nvPr/>
          </p:nvSpPr>
          <p:spPr>
            <a:xfrm>
              <a:off x="1254175" y="2941900"/>
              <a:ext cx="387675" cy="70825"/>
            </a:xfrm>
            <a:custGeom>
              <a:avLst/>
              <a:gdLst/>
              <a:ahLst/>
              <a:cxnLst/>
              <a:rect l="l" t="t" r="r" b="b"/>
              <a:pathLst>
                <a:path w="15507" h="2833" extrusionOk="0">
                  <a:moveTo>
                    <a:pt x="5778" y="1"/>
                  </a:moveTo>
                  <a:cubicBezTo>
                    <a:pt x="4044" y="1"/>
                    <a:pt x="2302" y="196"/>
                    <a:pt x="552" y="511"/>
                  </a:cubicBezTo>
                  <a:cubicBezTo>
                    <a:pt x="415" y="664"/>
                    <a:pt x="209" y="807"/>
                    <a:pt x="1" y="959"/>
                  </a:cubicBezTo>
                  <a:cubicBezTo>
                    <a:pt x="1719" y="671"/>
                    <a:pt x="3451" y="495"/>
                    <a:pt x="5204" y="495"/>
                  </a:cubicBezTo>
                  <a:cubicBezTo>
                    <a:pt x="8523" y="495"/>
                    <a:pt x="11914" y="1127"/>
                    <a:pt x="15418" y="2833"/>
                  </a:cubicBezTo>
                  <a:cubicBezTo>
                    <a:pt x="15292" y="2753"/>
                    <a:pt x="15252" y="2664"/>
                    <a:pt x="15506" y="2593"/>
                  </a:cubicBezTo>
                  <a:cubicBezTo>
                    <a:pt x="12295" y="697"/>
                    <a:pt x="9052" y="1"/>
                    <a:pt x="577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95" name="Google Shape;8695;p45"/>
            <p:cNvSpPr/>
            <p:nvPr/>
          </p:nvSpPr>
          <p:spPr>
            <a:xfrm>
              <a:off x="745450" y="2959075"/>
              <a:ext cx="500125" cy="123675"/>
            </a:xfrm>
            <a:custGeom>
              <a:avLst/>
              <a:gdLst/>
              <a:ahLst/>
              <a:cxnLst/>
              <a:rect l="l" t="t" r="r" b="b"/>
              <a:pathLst>
                <a:path w="20005" h="4947" extrusionOk="0">
                  <a:moveTo>
                    <a:pt x="19973" y="1"/>
                  </a:moveTo>
                  <a:cubicBezTo>
                    <a:pt x="14379" y="1134"/>
                    <a:pt x="8695" y="3359"/>
                    <a:pt x="2920" y="4259"/>
                  </a:cubicBezTo>
                  <a:cubicBezTo>
                    <a:pt x="2830" y="4312"/>
                    <a:pt x="2729" y="4339"/>
                    <a:pt x="2627" y="4339"/>
                  </a:cubicBezTo>
                  <a:cubicBezTo>
                    <a:pt x="2583" y="4339"/>
                    <a:pt x="2539" y="4334"/>
                    <a:pt x="2495" y="4324"/>
                  </a:cubicBezTo>
                  <a:cubicBezTo>
                    <a:pt x="1784" y="4427"/>
                    <a:pt x="1069" y="4507"/>
                    <a:pt x="352" y="4564"/>
                  </a:cubicBezTo>
                  <a:cubicBezTo>
                    <a:pt x="350" y="4579"/>
                    <a:pt x="346" y="4593"/>
                    <a:pt x="340" y="4608"/>
                  </a:cubicBezTo>
                  <a:cubicBezTo>
                    <a:pt x="159" y="4644"/>
                    <a:pt x="62" y="4781"/>
                    <a:pt x="1" y="4947"/>
                  </a:cubicBezTo>
                  <a:cubicBezTo>
                    <a:pt x="6716" y="4362"/>
                    <a:pt x="13258" y="1519"/>
                    <a:pt x="20005" y="331"/>
                  </a:cubicBezTo>
                  <a:cubicBezTo>
                    <a:pt x="19996" y="226"/>
                    <a:pt x="19986" y="114"/>
                    <a:pt x="199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96" name="Google Shape;8696;p45"/>
            <p:cNvSpPr/>
            <p:nvPr/>
          </p:nvSpPr>
          <p:spPr>
            <a:xfrm>
              <a:off x="609075" y="3068325"/>
              <a:ext cx="44050" cy="13950"/>
            </a:xfrm>
            <a:custGeom>
              <a:avLst/>
              <a:gdLst/>
              <a:ahLst/>
              <a:cxnLst/>
              <a:rect l="l" t="t" r="r" b="b"/>
              <a:pathLst>
                <a:path w="1762" h="558" extrusionOk="0">
                  <a:moveTo>
                    <a:pt x="1" y="1"/>
                  </a:moveTo>
                  <a:lnTo>
                    <a:pt x="1" y="1"/>
                  </a:lnTo>
                  <a:cubicBezTo>
                    <a:pt x="116" y="207"/>
                    <a:pt x="270" y="390"/>
                    <a:pt x="453" y="539"/>
                  </a:cubicBezTo>
                  <a:cubicBezTo>
                    <a:pt x="516" y="545"/>
                    <a:pt x="577" y="549"/>
                    <a:pt x="638" y="558"/>
                  </a:cubicBezTo>
                  <a:cubicBezTo>
                    <a:pt x="998" y="430"/>
                    <a:pt x="1427" y="409"/>
                    <a:pt x="1761" y="211"/>
                  </a:cubicBezTo>
                  <a:cubicBezTo>
                    <a:pt x="1176" y="165"/>
                    <a:pt x="588" y="93"/>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97" name="Google Shape;8697;p45"/>
            <p:cNvSpPr/>
            <p:nvPr/>
          </p:nvSpPr>
          <p:spPr>
            <a:xfrm>
              <a:off x="1645600" y="3015600"/>
              <a:ext cx="6450" cy="2850"/>
            </a:xfrm>
            <a:custGeom>
              <a:avLst/>
              <a:gdLst/>
              <a:ahLst/>
              <a:cxnLst/>
              <a:rect l="l" t="t" r="r" b="b"/>
              <a:pathLst>
                <a:path w="258" h="114" extrusionOk="0">
                  <a:moveTo>
                    <a:pt x="1" y="0"/>
                  </a:moveTo>
                  <a:cubicBezTo>
                    <a:pt x="78" y="40"/>
                    <a:pt x="154" y="74"/>
                    <a:pt x="232" y="114"/>
                  </a:cubicBezTo>
                  <a:cubicBezTo>
                    <a:pt x="257" y="99"/>
                    <a:pt x="137" y="57"/>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98" name="Google Shape;8698;p45"/>
            <p:cNvSpPr/>
            <p:nvPr/>
          </p:nvSpPr>
          <p:spPr>
            <a:xfrm>
              <a:off x="1639600" y="3012650"/>
              <a:ext cx="6025" cy="2975"/>
            </a:xfrm>
            <a:custGeom>
              <a:avLst/>
              <a:gdLst/>
              <a:ahLst/>
              <a:cxnLst/>
              <a:rect l="l" t="t" r="r" b="b"/>
              <a:pathLst>
                <a:path w="241" h="119" extrusionOk="0">
                  <a:moveTo>
                    <a:pt x="1" y="0"/>
                  </a:moveTo>
                  <a:lnTo>
                    <a:pt x="1" y="0"/>
                  </a:lnTo>
                  <a:cubicBezTo>
                    <a:pt x="77" y="47"/>
                    <a:pt x="156" y="87"/>
                    <a:pt x="241" y="118"/>
                  </a:cubicBezTo>
                  <a:cubicBezTo>
                    <a:pt x="161" y="78"/>
                    <a:pt x="81" y="40"/>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699" name="Google Shape;8699;p45"/>
            <p:cNvSpPr/>
            <p:nvPr/>
          </p:nvSpPr>
          <p:spPr>
            <a:xfrm>
              <a:off x="1588250" y="3152600"/>
              <a:ext cx="74300" cy="32425"/>
            </a:xfrm>
            <a:custGeom>
              <a:avLst/>
              <a:gdLst/>
              <a:ahLst/>
              <a:cxnLst/>
              <a:rect l="l" t="t" r="r" b="b"/>
              <a:pathLst>
                <a:path w="2972" h="1297" extrusionOk="0">
                  <a:moveTo>
                    <a:pt x="0" y="1"/>
                  </a:moveTo>
                  <a:cubicBezTo>
                    <a:pt x="421" y="213"/>
                    <a:pt x="839" y="446"/>
                    <a:pt x="1254" y="703"/>
                  </a:cubicBezTo>
                  <a:cubicBezTo>
                    <a:pt x="1392" y="815"/>
                    <a:pt x="2053" y="1132"/>
                    <a:pt x="2972" y="1296"/>
                  </a:cubicBezTo>
                  <a:cubicBezTo>
                    <a:pt x="2011" y="798"/>
                    <a:pt x="1020" y="364"/>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00" name="Google Shape;8700;p45"/>
            <p:cNvSpPr/>
            <p:nvPr/>
          </p:nvSpPr>
          <p:spPr>
            <a:xfrm>
              <a:off x="496725" y="3199350"/>
              <a:ext cx="13950" cy="11525"/>
            </a:xfrm>
            <a:custGeom>
              <a:avLst/>
              <a:gdLst/>
              <a:ahLst/>
              <a:cxnLst/>
              <a:rect l="l" t="t" r="r" b="b"/>
              <a:pathLst>
                <a:path w="558" h="461" extrusionOk="0">
                  <a:moveTo>
                    <a:pt x="1" y="0"/>
                  </a:moveTo>
                  <a:lnTo>
                    <a:pt x="1" y="0"/>
                  </a:lnTo>
                  <a:cubicBezTo>
                    <a:pt x="20" y="219"/>
                    <a:pt x="60" y="425"/>
                    <a:pt x="247" y="461"/>
                  </a:cubicBezTo>
                  <a:cubicBezTo>
                    <a:pt x="356" y="328"/>
                    <a:pt x="459" y="263"/>
                    <a:pt x="558" y="234"/>
                  </a:cubicBezTo>
                  <a:cubicBezTo>
                    <a:pt x="373" y="158"/>
                    <a:pt x="186" y="82"/>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01" name="Google Shape;8701;p45"/>
            <p:cNvSpPr/>
            <p:nvPr/>
          </p:nvSpPr>
          <p:spPr>
            <a:xfrm>
              <a:off x="1055550" y="3107450"/>
              <a:ext cx="307175" cy="72150"/>
            </a:xfrm>
            <a:custGeom>
              <a:avLst/>
              <a:gdLst/>
              <a:ahLst/>
              <a:cxnLst/>
              <a:rect l="l" t="t" r="r" b="b"/>
              <a:pathLst>
                <a:path w="12287" h="2886" extrusionOk="0">
                  <a:moveTo>
                    <a:pt x="12286" y="0"/>
                  </a:moveTo>
                  <a:lnTo>
                    <a:pt x="12286" y="0"/>
                  </a:lnTo>
                  <a:cubicBezTo>
                    <a:pt x="8438" y="158"/>
                    <a:pt x="4476" y="1214"/>
                    <a:pt x="478" y="2341"/>
                  </a:cubicBezTo>
                  <a:cubicBezTo>
                    <a:pt x="326" y="2541"/>
                    <a:pt x="9" y="2705"/>
                    <a:pt x="1" y="2885"/>
                  </a:cubicBezTo>
                  <a:cubicBezTo>
                    <a:pt x="3916" y="1794"/>
                    <a:pt x="7855" y="749"/>
                    <a:pt x="11876" y="522"/>
                  </a:cubicBezTo>
                  <a:cubicBezTo>
                    <a:pt x="12051" y="385"/>
                    <a:pt x="12251" y="225"/>
                    <a:pt x="1228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02" name="Google Shape;8702;p45"/>
            <p:cNvSpPr/>
            <p:nvPr/>
          </p:nvSpPr>
          <p:spPr>
            <a:xfrm>
              <a:off x="1362900" y="3106900"/>
              <a:ext cx="225425" cy="45725"/>
            </a:xfrm>
            <a:custGeom>
              <a:avLst/>
              <a:gdLst/>
              <a:ahLst/>
              <a:cxnLst/>
              <a:rect l="l" t="t" r="r" b="b"/>
              <a:pathLst>
                <a:path w="9017" h="1829" extrusionOk="0">
                  <a:moveTo>
                    <a:pt x="952" y="1"/>
                  </a:moveTo>
                  <a:cubicBezTo>
                    <a:pt x="636" y="1"/>
                    <a:pt x="319" y="7"/>
                    <a:pt x="1" y="20"/>
                  </a:cubicBezTo>
                  <a:lnTo>
                    <a:pt x="26" y="523"/>
                  </a:lnTo>
                  <a:cubicBezTo>
                    <a:pt x="403" y="507"/>
                    <a:pt x="781" y="499"/>
                    <a:pt x="1160" y="499"/>
                  </a:cubicBezTo>
                  <a:cubicBezTo>
                    <a:pt x="3737" y="499"/>
                    <a:pt x="6350" y="875"/>
                    <a:pt x="9016" y="1829"/>
                  </a:cubicBezTo>
                  <a:cubicBezTo>
                    <a:pt x="6411" y="504"/>
                    <a:pt x="3712" y="1"/>
                    <a:pt x="95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03" name="Google Shape;8703;p45"/>
            <p:cNvSpPr/>
            <p:nvPr/>
          </p:nvSpPr>
          <p:spPr>
            <a:xfrm>
              <a:off x="425850" y="3174800"/>
              <a:ext cx="24575" cy="17100"/>
            </a:xfrm>
            <a:custGeom>
              <a:avLst/>
              <a:gdLst/>
              <a:ahLst/>
              <a:cxnLst/>
              <a:rect l="l" t="t" r="r" b="b"/>
              <a:pathLst>
                <a:path w="983" h="684" extrusionOk="0">
                  <a:moveTo>
                    <a:pt x="634" y="0"/>
                  </a:moveTo>
                  <a:lnTo>
                    <a:pt x="634" y="0"/>
                  </a:lnTo>
                  <a:cubicBezTo>
                    <a:pt x="1" y="82"/>
                    <a:pt x="983" y="164"/>
                    <a:pt x="253" y="450"/>
                  </a:cubicBezTo>
                  <a:cubicBezTo>
                    <a:pt x="409" y="532"/>
                    <a:pt x="564" y="608"/>
                    <a:pt x="718" y="684"/>
                  </a:cubicBezTo>
                  <a:cubicBezTo>
                    <a:pt x="741" y="400"/>
                    <a:pt x="724" y="143"/>
                    <a:pt x="63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04" name="Google Shape;8704;p45"/>
            <p:cNvSpPr/>
            <p:nvPr/>
          </p:nvSpPr>
          <p:spPr>
            <a:xfrm>
              <a:off x="618450" y="3171050"/>
              <a:ext cx="436500" cy="78050"/>
            </a:xfrm>
            <a:custGeom>
              <a:avLst/>
              <a:gdLst/>
              <a:ahLst/>
              <a:cxnLst/>
              <a:rect l="l" t="t" r="r" b="b"/>
              <a:pathLst>
                <a:path w="17460" h="3122" extrusionOk="0">
                  <a:moveTo>
                    <a:pt x="17238" y="1"/>
                  </a:moveTo>
                  <a:cubicBezTo>
                    <a:pt x="12496" y="1344"/>
                    <a:pt x="7711" y="2708"/>
                    <a:pt x="3015" y="2708"/>
                  </a:cubicBezTo>
                  <a:cubicBezTo>
                    <a:pt x="2005" y="2708"/>
                    <a:pt x="1000" y="2645"/>
                    <a:pt x="0" y="2505"/>
                  </a:cubicBezTo>
                  <a:lnTo>
                    <a:pt x="0" y="2505"/>
                  </a:lnTo>
                  <a:cubicBezTo>
                    <a:pt x="154" y="2688"/>
                    <a:pt x="915" y="2484"/>
                    <a:pt x="978" y="3048"/>
                  </a:cubicBezTo>
                  <a:cubicBezTo>
                    <a:pt x="1610" y="3098"/>
                    <a:pt x="2240" y="3121"/>
                    <a:pt x="2869" y="3121"/>
                  </a:cubicBezTo>
                  <a:cubicBezTo>
                    <a:pt x="7775" y="3121"/>
                    <a:pt x="12601" y="1703"/>
                    <a:pt x="17459" y="350"/>
                  </a:cubicBezTo>
                  <a:lnTo>
                    <a:pt x="17238"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05" name="Google Shape;8705;p45"/>
            <p:cNvSpPr/>
            <p:nvPr/>
          </p:nvSpPr>
          <p:spPr>
            <a:xfrm>
              <a:off x="536325" y="3214600"/>
              <a:ext cx="33200" cy="20200"/>
            </a:xfrm>
            <a:custGeom>
              <a:avLst/>
              <a:gdLst/>
              <a:ahLst/>
              <a:cxnLst/>
              <a:rect l="l" t="t" r="r" b="b"/>
              <a:pathLst>
                <a:path w="1328" h="808" extrusionOk="0">
                  <a:moveTo>
                    <a:pt x="0" y="0"/>
                  </a:moveTo>
                  <a:lnTo>
                    <a:pt x="0" y="0"/>
                  </a:lnTo>
                  <a:cubicBezTo>
                    <a:pt x="15" y="221"/>
                    <a:pt x="175" y="250"/>
                    <a:pt x="349" y="250"/>
                  </a:cubicBezTo>
                  <a:cubicBezTo>
                    <a:pt x="416" y="250"/>
                    <a:pt x="485" y="246"/>
                    <a:pt x="548" y="246"/>
                  </a:cubicBezTo>
                  <a:cubicBezTo>
                    <a:pt x="747" y="246"/>
                    <a:pt x="888" y="290"/>
                    <a:pt x="722" y="654"/>
                  </a:cubicBezTo>
                  <a:cubicBezTo>
                    <a:pt x="738" y="688"/>
                    <a:pt x="762" y="719"/>
                    <a:pt x="785" y="749"/>
                  </a:cubicBezTo>
                  <a:cubicBezTo>
                    <a:pt x="865" y="768"/>
                    <a:pt x="944" y="789"/>
                    <a:pt x="1024" y="808"/>
                  </a:cubicBezTo>
                  <a:cubicBezTo>
                    <a:pt x="1136" y="736"/>
                    <a:pt x="1237" y="551"/>
                    <a:pt x="1327" y="385"/>
                  </a:cubicBezTo>
                  <a:cubicBezTo>
                    <a:pt x="884" y="276"/>
                    <a:pt x="442" y="147"/>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06" name="Google Shape;8706;p45"/>
            <p:cNvSpPr/>
            <p:nvPr/>
          </p:nvSpPr>
          <p:spPr>
            <a:xfrm>
              <a:off x="459025" y="3191750"/>
              <a:ext cx="14075" cy="13775"/>
            </a:xfrm>
            <a:custGeom>
              <a:avLst/>
              <a:gdLst/>
              <a:ahLst/>
              <a:cxnLst/>
              <a:rect l="l" t="t" r="r" b="b"/>
              <a:pathLst>
                <a:path w="563" h="551" extrusionOk="0">
                  <a:moveTo>
                    <a:pt x="328" y="0"/>
                  </a:moveTo>
                  <a:cubicBezTo>
                    <a:pt x="221" y="0"/>
                    <a:pt x="109" y="146"/>
                    <a:pt x="1" y="300"/>
                  </a:cubicBezTo>
                  <a:cubicBezTo>
                    <a:pt x="188" y="384"/>
                    <a:pt x="373" y="470"/>
                    <a:pt x="560" y="550"/>
                  </a:cubicBezTo>
                  <a:cubicBezTo>
                    <a:pt x="562" y="403"/>
                    <a:pt x="546" y="262"/>
                    <a:pt x="493" y="149"/>
                  </a:cubicBezTo>
                  <a:cubicBezTo>
                    <a:pt x="441" y="42"/>
                    <a:pt x="385" y="0"/>
                    <a:pt x="32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Tree>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8710"/>
        <p:cNvGrpSpPr/>
        <p:nvPr/>
      </p:nvGrpSpPr>
      <p:grpSpPr>
        <a:xfrm>
          <a:off x="0" y="0"/>
          <a:ext cx="0" cy="0"/>
          <a:chOff x="0" y="0"/>
          <a:chExt cx="0" cy="0"/>
        </a:xfrm>
      </p:grpSpPr>
      <p:sp>
        <p:nvSpPr>
          <p:cNvPr id="8711" name="Google Shape;8711;p46"/>
          <p:cNvSpPr txBox="1">
            <a:spLocks noGrp="1"/>
          </p:cNvSpPr>
          <p:nvPr>
            <p:ph type="title"/>
          </p:nvPr>
        </p:nvSpPr>
        <p:spPr>
          <a:xfrm>
            <a:off x="1905349" y="1647925"/>
            <a:ext cx="2596800" cy="38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GB">
                <a:latin typeface="Calibri"/>
                <a:ea typeface="微软雅黑"/>
                <a:sym typeface="Calibri"/>
              </a:rPr>
              <a:t>Venus</a:t>
            </a:r>
          </a:p>
        </p:txBody>
      </p:sp>
      <p:sp>
        <p:nvSpPr>
          <p:cNvPr id="8712" name="Google Shape;8712;p46"/>
          <p:cNvSpPr txBox="1">
            <a:spLocks noGrp="1"/>
          </p:cNvSpPr>
          <p:nvPr>
            <p:ph type="subTitle" idx="1"/>
          </p:nvPr>
        </p:nvSpPr>
        <p:spPr>
          <a:xfrm>
            <a:off x="1905349" y="2035250"/>
            <a:ext cx="2596800" cy="609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a:latin typeface="Calibri"/>
                <a:ea typeface="微软雅黑"/>
                <a:sym typeface="Calibri"/>
              </a:rPr>
              <a:t>Venus is the second planet from the Sun</a:t>
            </a:r>
          </a:p>
        </p:txBody>
      </p:sp>
      <p:sp>
        <p:nvSpPr>
          <p:cNvPr id="8713" name="Google Shape;8713;p46"/>
          <p:cNvSpPr txBox="1">
            <a:spLocks noGrp="1"/>
          </p:cNvSpPr>
          <p:nvPr>
            <p:ph type="title" idx="2"/>
          </p:nvPr>
        </p:nvSpPr>
        <p:spPr>
          <a:xfrm>
            <a:off x="5581876" y="1647925"/>
            <a:ext cx="2596800" cy="38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GB">
                <a:latin typeface="Calibri"/>
                <a:ea typeface="微软雅黑"/>
                <a:sym typeface="Calibri"/>
              </a:rPr>
              <a:t>Jupiter</a:t>
            </a:r>
          </a:p>
        </p:txBody>
      </p:sp>
      <p:sp>
        <p:nvSpPr>
          <p:cNvPr id="8714" name="Google Shape;8714;p46"/>
          <p:cNvSpPr txBox="1">
            <a:spLocks noGrp="1"/>
          </p:cNvSpPr>
          <p:nvPr>
            <p:ph type="subTitle" idx="3"/>
          </p:nvPr>
        </p:nvSpPr>
        <p:spPr>
          <a:xfrm>
            <a:off x="5581876" y="2035250"/>
            <a:ext cx="2596800" cy="609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a:latin typeface="Calibri"/>
                <a:ea typeface="微软雅黑"/>
                <a:sym typeface="Calibri"/>
              </a:rPr>
              <a:t>Jupiter is the biggest planet of them all</a:t>
            </a:r>
          </a:p>
        </p:txBody>
      </p:sp>
      <p:sp>
        <p:nvSpPr>
          <p:cNvPr id="8715" name="Google Shape;8715;p46"/>
          <p:cNvSpPr txBox="1">
            <a:spLocks noGrp="1"/>
          </p:cNvSpPr>
          <p:nvPr>
            <p:ph type="title" idx="4"/>
          </p:nvPr>
        </p:nvSpPr>
        <p:spPr>
          <a:xfrm>
            <a:off x="1905349" y="3186625"/>
            <a:ext cx="2596800" cy="38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GB">
                <a:latin typeface="Calibri"/>
                <a:ea typeface="微软雅黑"/>
                <a:sym typeface="Calibri"/>
              </a:rPr>
              <a:t>Mars</a:t>
            </a:r>
          </a:p>
        </p:txBody>
      </p:sp>
      <p:sp>
        <p:nvSpPr>
          <p:cNvPr id="8716" name="Google Shape;8716;p46"/>
          <p:cNvSpPr txBox="1">
            <a:spLocks noGrp="1"/>
          </p:cNvSpPr>
          <p:nvPr>
            <p:ph type="subTitle" idx="5"/>
          </p:nvPr>
        </p:nvSpPr>
        <p:spPr>
          <a:xfrm>
            <a:off x="1905349" y="3573925"/>
            <a:ext cx="2596800" cy="609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a:latin typeface="Calibri"/>
                <a:ea typeface="微软雅黑"/>
                <a:sym typeface="Calibri"/>
              </a:rPr>
              <a:t>Despite being red, Mars is a cold place</a:t>
            </a:r>
          </a:p>
        </p:txBody>
      </p:sp>
      <p:sp>
        <p:nvSpPr>
          <p:cNvPr id="8717" name="Google Shape;8717;p46"/>
          <p:cNvSpPr txBox="1">
            <a:spLocks noGrp="1"/>
          </p:cNvSpPr>
          <p:nvPr>
            <p:ph type="title" idx="6"/>
          </p:nvPr>
        </p:nvSpPr>
        <p:spPr>
          <a:xfrm>
            <a:off x="5581876" y="3186625"/>
            <a:ext cx="2596800" cy="38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GB">
                <a:latin typeface="Calibri"/>
                <a:ea typeface="微软雅黑"/>
                <a:sym typeface="Calibri"/>
              </a:rPr>
              <a:t>Saturn</a:t>
            </a:r>
          </a:p>
        </p:txBody>
      </p:sp>
      <p:sp>
        <p:nvSpPr>
          <p:cNvPr id="8718" name="Google Shape;8718;p46"/>
          <p:cNvSpPr txBox="1">
            <a:spLocks noGrp="1"/>
          </p:cNvSpPr>
          <p:nvPr>
            <p:ph type="subTitle" idx="7"/>
          </p:nvPr>
        </p:nvSpPr>
        <p:spPr>
          <a:xfrm>
            <a:off x="5581876" y="3573925"/>
            <a:ext cx="2596800" cy="6090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a:latin typeface="Calibri"/>
                <a:ea typeface="微软雅黑"/>
                <a:sym typeface="Calibri"/>
              </a:rPr>
              <a:t>Saturn is a gas giant and has several rings</a:t>
            </a:r>
          </a:p>
        </p:txBody>
      </p:sp>
      <p:sp>
        <p:nvSpPr>
          <p:cNvPr id="8719" name="Google Shape;8719;p46"/>
          <p:cNvSpPr txBox="1">
            <a:spLocks noGrp="1"/>
          </p:cNvSpPr>
          <p:nvPr>
            <p:ph type="title" idx="8"/>
          </p:nvPr>
        </p:nvSpPr>
        <p:spPr>
          <a:xfrm>
            <a:off x="713225" y="539500"/>
            <a:ext cx="77175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Celebration</a:t>
            </a:r>
          </a:p>
        </p:txBody>
      </p:sp>
      <p:sp>
        <p:nvSpPr>
          <p:cNvPr id="8720" name="Google Shape;8720;p46"/>
          <p:cNvSpPr/>
          <p:nvPr/>
        </p:nvSpPr>
        <p:spPr>
          <a:xfrm>
            <a:off x="965274" y="1745888"/>
            <a:ext cx="800400" cy="800400"/>
          </a:xfrm>
          <a:prstGeom prst="ellipse">
            <a:avLst/>
          </a:prstGeom>
          <a:solidFill>
            <a:schemeClr val="accent2"/>
          </a:solidFill>
          <a:ln w="114300" cap="flat" cmpd="sng">
            <a:solidFill>
              <a:schemeClr val="accent2"/>
            </a:solidFill>
            <a:prstDash val="solid"/>
            <a:round/>
            <a:headEnd type="none" w="sm" len="sm"/>
            <a:tailEnd type="none" w="sm" len="sm"/>
          </a:ln>
          <a:effectLst>
            <a:outerShdw blurRad="57150"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21" name="Google Shape;8721;p46"/>
          <p:cNvSpPr/>
          <p:nvPr/>
        </p:nvSpPr>
        <p:spPr>
          <a:xfrm>
            <a:off x="965274" y="1745888"/>
            <a:ext cx="800400" cy="8004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22" name="Google Shape;8722;p46"/>
          <p:cNvSpPr/>
          <p:nvPr/>
        </p:nvSpPr>
        <p:spPr>
          <a:xfrm>
            <a:off x="4641824" y="1745888"/>
            <a:ext cx="800400" cy="800400"/>
          </a:xfrm>
          <a:prstGeom prst="ellipse">
            <a:avLst/>
          </a:prstGeom>
          <a:solidFill>
            <a:schemeClr val="accent2"/>
          </a:solidFill>
          <a:ln w="114300" cap="flat" cmpd="sng">
            <a:solidFill>
              <a:schemeClr val="accent2"/>
            </a:solidFill>
            <a:prstDash val="solid"/>
            <a:round/>
            <a:headEnd type="none" w="sm" len="sm"/>
            <a:tailEnd type="none" w="sm" len="sm"/>
          </a:ln>
          <a:effectLst>
            <a:outerShdw blurRad="57150"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23" name="Google Shape;8723;p46"/>
          <p:cNvSpPr/>
          <p:nvPr/>
        </p:nvSpPr>
        <p:spPr>
          <a:xfrm>
            <a:off x="4641824" y="1745888"/>
            <a:ext cx="800400" cy="8004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24" name="Google Shape;8724;p46"/>
          <p:cNvSpPr/>
          <p:nvPr/>
        </p:nvSpPr>
        <p:spPr>
          <a:xfrm>
            <a:off x="965274" y="3284363"/>
            <a:ext cx="800400" cy="800400"/>
          </a:xfrm>
          <a:prstGeom prst="ellipse">
            <a:avLst/>
          </a:prstGeom>
          <a:solidFill>
            <a:schemeClr val="accent2"/>
          </a:solidFill>
          <a:ln w="114300" cap="flat" cmpd="sng">
            <a:solidFill>
              <a:schemeClr val="accent2"/>
            </a:solidFill>
            <a:prstDash val="solid"/>
            <a:round/>
            <a:headEnd type="none" w="sm" len="sm"/>
            <a:tailEnd type="none" w="sm" len="sm"/>
          </a:ln>
          <a:effectLst>
            <a:outerShdw blurRad="57150"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25" name="Google Shape;8725;p46"/>
          <p:cNvSpPr/>
          <p:nvPr/>
        </p:nvSpPr>
        <p:spPr>
          <a:xfrm>
            <a:off x="965274" y="3284363"/>
            <a:ext cx="800400" cy="8004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26" name="Google Shape;8726;p46"/>
          <p:cNvSpPr/>
          <p:nvPr/>
        </p:nvSpPr>
        <p:spPr>
          <a:xfrm>
            <a:off x="4641824" y="3284363"/>
            <a:ext cx="800400" cy="800400"/>
          </a:xfrm>
          <a:prstGeom prst="ellipse">
            <a:avLst/>
          </a:prstGeom>
          <a:solidFill>
            <a:schemeClr val="accent2"/>
          </a:solidFill>
          <a:ln w="114300" cap="flat" cmpd="sng">
            <a:solidFill>
              <a:schemeClr val="accent2"/>
            </a:solidFill>
            <a:prstDash val="solid"/>
            <a:round/>
            <a:headEnd type="none" w="sm" len="sm"/>
            <a:tailEnd type="none" w="sm" len="sm"/>
          </a:ln>
          <a:effectLst>
            <a:outerShdw blurRad="57150"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27" name="Google Shape;8727;p46"/>
          <p:cNvSpPr/>
          <p:nvPr/>
        </p:nvSpPr>
        <p:spPr>
          <a:xfrm>
            <a:off x="4641824" y="3284363"/>
            <a:ext cx="800400" cy="8004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8728" name="Google Shape;8728;p46"/>
          <p:cNvGrpSpPr/>
          <p:nvPr/>
        </p:nvGrpSpPr>
        <p:grpSpPr>
          <a:xfrm>
            <a:off x="4863863" y="1978763"/>
            <a:ext cx="356300" cy="334675"/>
            <a:chOff x="2524188" y="3205300"/>
            <a:chExt cx="356300" cy="334675"/>
          </a:xfrm>
        </p:grpSpPr>
        <p:sp>
          <p:nvSpPr>
            <p:cNvPr id="8729" name="Google Shape;8729;p46"/>
            <p:cNvSpPr/>
            <p:nvPr/>
          </p:nvSpPr>
          <p:spPr>
            <a:xfrm>
              <a:off x="2524188" y="3205300"/>
              <a:ext cx="356300" cy="334675"/>
            </a:xfrm>
            <a:custGeom>
              <a:avLst/>
              <a:gdLst/>
              <a:ahLst/>
              <a:cxnLst/>
              <a:rect l="l" t="t" r="r" b="b"/>
              <a:pathLst>
                <a:path w="14252" h="13387" extrusionOk="0">
                  <a:moveTo>
                    <a:pt x="6445" y="1126"/>
                  </a:moveTo>
                  <a:cubicBezTo>
                    <a:pt x="6553" y="1126"/>
                    <a:pt x="6649" y="1200"/>
                    <a:pt x="6677" y="1306"/>
                  </a:cubicBezTo>
                  <a:cubicBezTo>
                    <a:pt x="6717" y="1445"/>
                    <a:pt x="6636" y="1596"/>
                    <a:pt x="6439" y="1754"/>
                  </a:cubicBezTo>
                  <a:cubicBezTo>
                    <a:pt x="6333" y="1837"/>
                    <a:pt x="6219" y="1911"/>
                    <a:pt x="6099" y="1970"/>
                  </a:cubicBezTo>
                  <a:cubicBezTo>
                    <a:pt x="6086" y="1834"/>
                    <a:pt x="6092" y="1698"/>
                    <a:pt x="6114" y="1565"/>
                  </a:cubicBezTo>
                  <a:cubicBezTo>
                    <a:pt x="6151" y="1318"/>
                    <a:pt x="6244" y="1173"/>
                    <a:pt x="6383" y="1136"/>
                  </a:cubicBezTo>
                  <a:cubicBezTo>
                    <a:pt x="6405" y="1129"/>
                    <a:pt x="6423" y="1126"/>
                    <a:pt x="6445" y="1126"/>
                  </a:cubicBezTo>
                  <a:close/>
                  <a:moveTo>
                    <a:pt x="4903" y="1540"/>
                  </a:moveTo>
                  <a:cubicBezTo>
                    <a:pt x="5119" y="1540"/>
                    <a:pt x="5354" y="1834"/>
                    <a:pt x="5499" y="2131"/>
                  </a:cubicBezTo>
                  <a:cubicBezTo>
                    <a:pt x="5453" y="2134"/>
                    <a:pt x="5403" y="2137"/>
                    <a:pt x="5357" y="2137"/>
                  </a:cubicBezTo>
                  <a:cubicBezTo>
                    <a:pt x="5171" y="2137"/>
                    <a:pt x="4733" y="2106"/>
                    <a:pt x="4661" y="1846"/>
                  </a:cubicBezTo>
                  <a:cubicBezTo>
                    <a:pt x="4646" y="1785"/>
                    <a:pt x="4652" y="1723"/>
                    <a:pt x="4683" y="1667"/>
                  </a:cubicBezTo>
                  <a:lnTo>
                    <a:pt x="4683" y="1670"/>
                  </a:lnTo>
                  <a:cubicBezTo>
                    <a:pt x="4714" y="1611"/>
                    <a:pt x="4770" y="1568"/>
                    <a:pt x="4835" y="1550"/>
                  </a:cubicBezTo>
                  <a:cubicBezTo>
                    <a:pt x="4856" y="1543"/>
                    <a:pt x="4878" y="1540"/>
                    <a:pt x="4903" y="1540"/>
                  </a:cubicBezTo>
                  <a:close/>
                  <a:moveTo>
                    <a:pt x="8392" y="1964"/>
                  </a:moveTo>
                  <a:lnTo>
                    <a:pt x="7727" y="3540"/>
                  </a:lnTo>
                  <a:lnTo>
                    <a:pt x="6571" y="3849"/>
                  </a:lnTo>
                  <a:lnTo>
                    <a:pt x="6222" y="2545"/>
                  </a:lnTo>
                  <a:lnTo>
                    <a:pt x="8392" y="1964"/>
                  </a:lnTo>
                  <a:close/>
                  <a:moveTo>
                    <a:pt x="5681" y="2690"/>
                  </a:moveTo>
                  <a:lnTo>
                    <a:pt x="6031" y="3997"/>
                  </a:lnTo>
                  <a:lnTo>
                    <a:pt x="4875" y="4306"/>
                  </a:lnTo>
                  <a:lnTo>
                    <a:pt x="3512" y="3271"/>
                  </a:lnTo>
                  <a:lnTo>
                    <a:pt x="5681" y="2690"/>
                  </a:lnTo>
                  <a:close/>
                  <a:moveTo>
                    <a:pt x="8809" y="2403"/>
                  </a:moveTo>
                  <a:lnTo>
                    <a:pt x="9375" y="4520"/>
                  </a:lnTo>
                  <a:lnTo>
                    <a:pt x="8268" y="3682"/>
                  </a:lnTo>
                  <a:lnTo>
                    <a:pt x="8809" y="2403"/>
                  </a:lnTo>
                  <a:close/>
                  <a:moveTo>
                    <a:pt x="7869" y="4078"/>
                  </a:moveTo>
                  <a:lnTo>
                    <a:pt x="9232" y="5110"/>
                  </a:lnTo>
                  <a:lnTo>
                    <a:pt x="7060" y="5694"/>
                  </a:lnTo>
                  <a:lnTo>
                    <a:pt x="6711" y="4387"/>
                  </a:lnTo>
                  <a:lnTo>
                    <a:pt x="7869" y="4078"/>
                  </a:lnTo>
                  <a:close/>
                  <a:moveTo>
                    <a:pt x="3370" y="3861"/>
                  </a:moveTo>
                  <a:lnTo>
                    <a:pt x="4476" y="4699"/>
                  </a:lnTo>
                  <a:lnTo>
                    <a:pt x="3935" y="5982"/>
                  </a:lnTo>
                  <a:lnTo>
                    <a:pt x="3370" y="3861"/>
                  </a:lnTo>
                  <a:close/>
                  <a:moveTo>
                    <a:pt x="6176" y="4532"/>
                  </a:moveTo>
                  <a:lnTo>
                    <a:pt x="6522" y="5836"/>
                  </a:lnTo>
                  <a:lnTo>
                    <a:pt x="6102" y="5951"/>
                  </a:lnTo>
                  <a:lnTo>
                    <a:pt x="4355" y="6417"/>
                  </a:lnTo>
                  <a:lnTo>
                    <a:pt x="5020" y="4841"/>
                  </a:lnTo>
                  <a:lnTo>
                    <a:pt x="6176" y="4532"/>
                  </a:lnTo>
                  <a:close/>
                  <a:moveTo>
                    <a:pt x="10756" y="5274"/>
                  </a:moveTo>
                  <a:lnTo>
                    <a:pt x="9823" y="7484"/>
                  </a:lnTo>
                  <a:lnTo>
                    <a:pt x="6408" y="8401"/>
                  </a:lnTo>
                  <a:lnTo>
                    <a:pt x="4498" y="6955"/>
                  </a:lnTo>
                  <a:lnTo>
                    <a:pt x="5694" y="6634"/>
                  </a:lnTo>
                  <a:lnTo>
                    <a:pt x="9925" y="5499"/>
                  </a:lnTo>
                  <a:lnTo>
                    <a:pt x="9928" y="5496"/>
                  </a:lnTo>
                  <a:lnTo>
                    <a:pt x="10756" y="5274"/>
                  </a:lnTo>
                  <a:close/>
                  <a:moveTo>
                    <a:pt x="11173" y="5716"/>
                  </a:moveTo>
                  <a:lnTo>
                    <a:pt x="12020" y="8877"/>
                  </a:lnTo>
                  <a:lnTo>
                    <a:pt x="10367" y="7626"/>
                  </a:lnTo>
                  <a:lnTo>
                    <a:pt x="11173" y="5716"/>
                  </a:lnTo>
                  <a:close/>
                  <a:moveTo>
                    <a:pt x="4352" y="7542"/>
                  </a:moveTo>
                  <a:lnTo>
                    <a:pt x="6009" y="8797"/>
                  </a:lnTo>
                  <a:lnTo>
                    <a:pt x="5589" y="9795"/>
                  </a:lnTo>
                  <a:lnTo>
                    <a:pt x="5570" y="9789"/>
                  </a:lnTo>
                  <a:lnTo>
                    <a:pt x="5527" y="9780"/>
                  </a:lnTo>
                  <a:lnTo>
                    <a:pt x="5499" y="9774"/>
                  </a:lnTo>
                  <a:lnTo>
                    <a:pt x="5459" y="9768"/>
                  </a:lnTo>
                  <a:lnTo>
                    <a:pt x="5428" y="9761"/>
                  </a:lnTo>
                  <a:lnTo>
                    <a:pt x="5388" y="9755"/>
                  </a:lnTo>
                  <a:lnTo>
                    <a:pt x="5357" y="9752"/>
                  </a:lnTo>
                  <a:lnTo>
                    <a:pt x="5317" y="9746"/>
                  </a:lnTo>
                  <a:lnTo>
                    <a:pt x="5286" y="9743"/>
                  </a:lnTo>
                  <a:lnTo>
                    <a:pt x="5246" y="9740"/>
                  </a:lnTo>
                  <a:lnTo>
                    <a:pt x="5144" y="9740"/>
                  </a:lnTo>
                  <a:cubicBezTo>
                    <a:pt x="5113" y="9740"/>
                    <a:pt x="5082" y="9740"/>
                    <a:pt x="5051" y="9743"/>
                  </a:cubicBezTo>
                  <a:lnTo>
                    <a:pt x="5039" y="9743"/>
                  </a:lnTo>
                  <a:cubicBezTo>
                    <a:pt x="5011" y="9743"/>
                    <a:pt x="4980" y="9746"/>
                    <a:pt x="4949" y="9749"/>
                  </a:cubicBezTo>
                  <a:lnTo>
                    <a:pt x="4946" y="9749"/>
                  </a:lnTo>
                  <a:lnTo>
                    <a:pt x="4538" y="8222"/>
                  </a:lnTo>
                  <a:lnTo>
                    <a:pt x="4352" y="7542"/>
                  </a:lnTo>
                  <a:close/>
                  <a:moveTo>
                    <a:pt x="9968" y="8024"/>
                  </a:moveTo>
                  <a:lnTo>
                    <a:pt x="11878" y="9471"/>
                  </a:lnTo>
                  <a:lnTo>
                    <a:pt x="8237" y="10444"/>
                  </a:lnTo>
                  <a:lnTo>
                    <a:pt x="6806" y="10828"/>
                  </a:lnTo>
                  <a:cubicBezTo>
                    <a:pt x="6806" y="10821"/>
                    <a:pt x="6800" y="10818"/>
                    <a:pt x="6800" y="10815"/>
                  </a:cubicBezTo>
                  <a:lnTo>
                    <a:pt x="6788" y="10787"/>
                  </a:lnTo>
                  <a:cubicBezTo>
                    <a:pt x="6782" y="10775"/>
                    <a:pt x="6775" y="10763"/>
                    <a:pt x="6769" y="10750"/>
                  </a:cubicBezTo>
                  <a:cubicBezTo>
                    <a:pt x="6763" y="10738"/>
                    <a:pt x="6760" y="10735"/>
                    <a:pt x="6757" y="10726"/>
                  </a:cubicBezTo>
                  <a:cubicBezTo>
                    <a:pt x="6751" y="10716"/>
                    <a:pt x="6741" y="10698"/>
                    <a:pt x="6735" y="10685"/>
                  </a:cubicBezTo>
                  <a:lnTo>
                    <a:pt x="6723" y="10664"/>
                  </a:lnTo>
                  <a:lnTo>
                    <a:pt x="6698" y="10624"/>
                  </a:lnTo>
                  <a:cubicBezTo>
                    <a:pt x="6695" y="10617"/>
                    <a:pt x="6689" y="10608"/>
                    <a:pt x="6686" y="10602"/>
                  </a:cubicBezTo>
                  <a:lnTo>
                    <a:pt x="6655" y="10556"/>
                  </a:lnTo>
                  <a:lnTo>
                    <a:pt x="6649" y="10543"/>
                  </a:lnTo>
                  <a:cubicBezTo>
                    <a:pt x="6633" y="10525"/>
                    <a:pt x="6621" y="10506"/>
                    <a:pt x="6605" y="10485"/>
                  </a:cubicBezTo>
                  <a:cubicBezTo>
                    <a:pt x="6593" y="10466"/>
                    <a:pt x="6581" y="10451"/>
                    <a:pt x="6565" y="10432"/>
                  </a:cubicBezTo>
                  <a:lnTo>
                    <a:pt x="6553" y="10417"/>
                  </a:lnTo>
                  <a:cubicBezTo>
                    <a:pt x="6544" y="10404"/>
                    <a:pt x="6531" y="10389"/>
                    <a:pt x="6522" y="10376"/>
                  </a:cubicBezTo>
                  <a:cubicBezTo>
                    <a:pt x="6516" y="10373"/>
                    <a:pt x="6510" y="10367"/>
                    <a:pt x="6507" y="10361"/>
                  </a:cubicBezTo>
                  <a:lnTo>
                    <a:pt x="6473" y="10327"/>
                  </a:lnTo>
                  <a:lnTo>
                    <a:pt x="6457" y="10308"/>
                  </a:lnTo>
                  <a:cubicBezTo>
                    <a:pt x="6445" y="10296"/>
                    <a:pt x="6435" y="10287"/>
                    <a:pt x="6426" y="10274"/>
                  </a:cubicBezTo>
                  <a:cubicBezTo>
                    <a:pt x="6414" y="10265"/>
                    <a:pt x="6414" y="10262"/>
                    <a:pt x="6408" y="10256"/>
                  </a:cubicBezTo>
                  <a:cubicBezTo>
                    <a:pt x="6401" y="10253"/>
                    <a:pt x="6386" y="10237"/>
                    <a:pt x="6374" y="10225"/>
                  </a:cubicBezTo>
                  <a:lnTo>
                    <a:pt x="6355" y="10209"/>
                  </a:lnTo>
                  <a:lnTo>
                    <a:pt x="6318" y="10179"/>
                  </a:lnTo>
                  <a:lnTo>
                    <a:pt x="6303" y="10163"/>
                  </a:lnTo>
                  <a:cubicBezTo>
                    <a:pt x="6287" y="10151"/>
                    <a:pt x="6272" y="10138"/>
                    <a:pt x="6253" y="10126"/>
                  </a:cubicBezTo>
                  <a:lnTo>
                    <a:pt x="6247" y="10120"/>
                  </a:lnTo>
                  <a:cubicBezTo>
                    <a:pt x="6228" y="10104"/>
                    <a:pt x="6207" y="10092"/>
                    <a:pt x="6188" y="10077"/>
                  </a:cubicBezTo>
                  <a:lnTo>
                    <a:pt x="6182" y="10070"/>
                  </a:lnTo>
                  <a:lnTo>
                    <a:pt x="6133" y="10036"/>
                  </a:lnTo>
                  <a:lnTo>
                    <a:pt x="6114" y="10027"/>
                  </a:lnTo>
                  <a:lnTo>
                    <a:pt x="6099" y="10018"/>
                  </a:lnTo>
                  <a:lnTo>
                    <a:pt x="6553" y="8942"/>
                  </a:lnTo>
                  <a:lnTo>
                    <a:pt x="9968" y="8024"/>
                  </a:lnTo>
                  <a:close/>
                  <a:moveTo>
                    <a:pt x="5141" y="10296"/>
                  </a:moveTo>
                  <a:cubicBezTo>
                    <a:pt x="5694" y="10296"/>
                    <a:pt x="6182" y="10655"/>
                    <a:pt x="6346" y="11183"/>
                  </a:cubicBezTo>
                  <a:cubicBezTo>
                    <a:pt x="6352" y="11202"/>
                    <a:pt x="6355" y="11217"/>
                    <a:pt x="6361" y="11236"/>
                  </a:cubicBezTo>
                  <a:cubicBezTo>
                    <a:pt x="6541" y="11909"/>
                    <a:pt x="6142" y="12602"/>
                    <a:pt x="5468" y="12784"/>
                  </a:cubicBezTo>
                  <a:cubicBezTo>
                    <a:pt x="5360" y="12815"/>
                    <a:pt x="5249" y="12827"/>
                    <a:pt x="5141" y="12827"/>
                  </a:cubicBezTo>
                  <a:lnTo>
                    <a:pt x="5137" y="12827"/>
                  </a:lnTo>
                  <a:cubicBezTo>
                    <a:pt x="4504" y="12827"/>
                    <a:pt x="3966" y="12354"/>
                    <a:pt x="3886" y="11724"/>
                  </a:cubicBezTo>
                  <a:cubicBezTo>
                    <a:pt x="3802" y="11096"/>
                    <a:pt x="4198" y="10503"/>
                    <a:pt x="4813" y="10339"/>
                  </a:cubicBezTo>
                  <a:cubicBezTo>
                    <a:pt x="4918" y="10308"/>
                    <a:pt x="5029" y="10296"/>
                    <a:pt x="5141" y="10296"/>
                  </a:cubicBezTo>
                  <a:close/>
                  <a:moveTo>
                    <a:pt x="281" y="0"/>
                  </a:moveTo>
                  <a:cubicBezTo>
                    <a:pt x="137" y="0"/>
                    <a:pt x="19" y="114"/>
                    <a:pt x="10" y="261"/>
                  </a:cubicBezTo>
                  <a:cubicBezTo>
                    <a:pt x="1" y="412"/>
                    <a:pt x="115" y="545"/>
                    <a:pt x="270" y="554"/>
                  </a:cubicBezTo>
                  <a:lnTo>
                    <a:pt x="1939" y="656"/>
                  </a:lnTo>
                  <a:lnTo>
                    <a:pt x="3608" y="6899"/>
                  </a:lnTo>
                  <a:cubicBezTo>
                    <a:pt x="3608" y="6903"/>
                    <a:pt x="3608" y="6906"/>
                    <a:pt x="3608" y="6909"/>
                  </a:cubicBezTo>
                  <a:lnTo>
                    <a:pt x="3994" y="8349"/>
                  </a:lnTo>
                  <a:lnTo>
                    <a:pt x="4408" y="9894"/>
                  </a:lnTo>
                  <a:cubicBezTo>
                    <a:pt x="3246" y="10404"/>
                    <a:pt x="2949" y="11919"/>
                    <a:pt x="3833" y="12830"/>
                  </a:cubicBezTo>
                  <a:lnTo>
                    <a:pt x="3261" y="12830"/>
                  </a:lnTo>
                  <a:cubicBezTo>
                    <a:pt x="3113" y="12836"/>
                    <a:pt x="2996" y="12960"/>
                    <a:pt x="2996" y="13108"/>
                  </a:cubicBezTo>
                  <a:cubicBezTo>
                    <a:pt x="2996" y="13257"/>
                    <a:pt x="3113" y="13380"/>
                    <a:pt x="3261" y="13387"/>
                  </a:cubicBezTo>
                  <a:lnTo>
                    <a:pt x="5141" y="13387"/>
                  </a:lnTo>
                  <a:cubicBezTo>
                    <a:pt x="6225" y="13387"/>
                    <a:pt x="7069" y="12444"/>
                    <a:pt x="6952" y="11365"/>
                  </a:cubicBezTo>
                  <a:lnTo>
                    <a:pt x="12573" y="9860"/>
                  </a:lnTo>
                  <a:lnTo>
                    <a:pt x="14017" y="9474"/>
                  </a:lnTo>
                  <a:cubicBezTo>
                    <a:pt x="14165" y="9434"/>
                    <a:pt x="14252" y="9276"/>
                    <a:pt x="14208" y="9128"/>
                  </a:cubicBezTo>
                  <a:cubicBezTo>
                    <a:pt x="14175" y="9004"/>
                    <a:pt x="14064" y="8923"/>
                    <a:pt x="13942" y="8923"/>
                  </a:cubicBezTo>
                  <a:cubicBezTo>
                    <a:pt x="13918" y="8923"/>
                    <a:pt x="13893" y="8926"/>
                    <a:pt x="13868" y="8933"/>
                  </a:cubicBezTo>
                  <a:lnTo>
                    <a:pt x="12694" y="9248"/>
                  </a:lnTo>
                  <a:lnTo>
                    <a:pt x="11501" y="4789"/>
                  </a:lnTo>
                  <a:lnTo>
                    <a:pt x="11501" y="4785"/>
                  </a:lnTo>
                  <a:lnTo>
                    <a:pt x="11495" y="4770"/>
                  </a:lnTo>
                  <a:lnTo>
                    <a:pt x="11492" y="4761"/>
                  </a:lnTo>
                  <a:cubicBezTo>
                    <a:pt x="11489" y="4755"/>
                    <a:pt x="11489" y="4752"/>
                    <a:pt x="11485" y="4745"/>
                  </a:cubicBezTo>
                  <a:cubicBezTo>
                    <a:pt x="11485" y="4742"/>
                    <a:pt x="11482" y="4739"/>
                    <a:pt x="11479" y="4736"/>
                  </a:cubicBezTo>
                  <a:lnTo>
                    <a:pt x="11473" y="4721"/>
                  </a:lnTo>
                  <a:lnTo>
                    <a:pt x="11467" y="4711"/>
                  </a:lnTo>
                  <a:lnTo>
                    <a:pt x="11458" y="4699"/>
                  </a:lnTo>
                  <a:lnTo>
                    <a:pt x="11451" y="4690"/>
                  </a:lnTo>
                  <a:cubicBezTo>
                    <a:pt x="11448" y="4687"/>
                    <a:pt x="11445" y="4680"/>
                    <a:pt x="11439" y="4677"/>
                  </a:cubicBezTo>
                  <a:lnTo>
                    <a:pt x="11433" y="4668"/>
                  </a:lnTo>
                  <a:cubicBezTo>
                    <a:pt x="11430" y="4665"/>
                    <a:pt x="11427" y="4662"/>
                    <a:pt x="11421" y="4656"/>
                  </a:cubicBezTo>
                  <a:lnTo>
                    <a:pt x="11414" y="4650"/>
                  </a:lnTo>
                  <a:cubicBezTo>
                    <a:pt x="11411" y="4646"/>
                    <a:pt x="11405" y="4643"/>
                    <a:pt x="11402" y="4640"/>
                  </a:cubicBezTo>
                  <a:cubicBezTo>
                    <a:pt x="11399" y="4637"/>
                    <a:pt x="11396" y="4634"/>
                    <a:pt x="11393" y="4634"/>
                  </a:cubicBezTo>
                  <a:lnTo>
                    <a:pt x="11380" y="4625"/>
                  </a:lnTo>
                  <a:lnTo>
                    <a:pt x="11371" y="4619"/>
                  </a:lnTo>
                  <a:lnTo>
                    <a:pt x="11368" y="4619"/>
                  </a:lnTo>
                  <a:lnTo>
                    <a:pt x="11356" y="4612"/>
                  </a:lnTo>
                  <a:lnTo>
                    <a:pt x="11343" y="4606"/>
                  </a:lnTo>
                  <a:lnTo>
                    <a:pt x="11340" y="4606"/>
                  </a:lnTo>
                  <a:cubicBezTo>
                    <a:pt x="11337" y="4606"/>
                    <a:pt x="11334" y="4606"/>
                    <a:pt x="11331" y="4603"/>
                  </a:cubicBezTo>
                  <a:lnTo>
                    <a:pt x="11319" y="4600"/>
                  </a:lnTo>
                  <a:lnTo>
                    <a:pt x="11303" y="4594"/>
                  </a:lnTo>
                  <a:lnTo>
                    <a:pt x="11294" y="4591"/>
                  </a:lnTo>
                  <a:lnTo>
                    <a:pt x="11275" y="4588"/>
                  </a:lnTo>
                  <a:lnTo>
                    <a:pt x="11214" y="4588"/>
                  </a:lnTo>
                  <a:lnTo>
                    <a:pt x="11195" y="4591"/>
                  </a:lnTo>
                  <a:lnTo>
                    <a:pt x="11186" y="4591"/>
                  </a:lnTo>
                  <a:lnTo>
                    <a:pt x="11167" y="4594"/>
                  </a:lnTo>
                  <a:lnTo>
                    <a:pt x="11161" y="4594"/>
                  </a:lnTo>
                  <a:lnTo>
                    <a:pt x="10048" y="4894"/>
                  </a:lnTo>
                  <a:lnTo>
                    <a:pt x="9137" y="1479"/>
                  </a:lnTo>
                  <a:lnTo>
                    <a:pt x="9137" y="1475"/>
                  </a:lnTo>
                  <a:lnTo>
                    <a:pt x="9130" y="1463"/>
                  </a:lnTo>
                  <a:cubicBezTo>
                    <a:pt x="9130" y="1460"/>
                    <a:pt x="9127" y="1454"/>
                    <a:pt x="9127" y="1451"/>
                  </a:cubicBezTo>
                  <a:cubicBezTo>
                    <a:pt x="9124" y="1448"/>
                    <a:pt x="9124" y="1441"/>
                    <a:pt x="9121" y="1438"/>
                  </a:cubicBezTo>
                  <a:cubicBezTo>
                    <a:pt x="9118" y="1432"/>
                    <a:pt x="9118" y="1429"/>
                    <a:pt x="9115" y="1426"/>
                  </a:cubicBezTo>
                  <a:lnTo>
                    <a:pt x="9109" y="1414"/>
                  </a:lnTo>
                  <a:cubicBezTo>
                    <a:pt x="9109" y="1411"/>
                    <a:pt x="9106" y="1407"/>
                    <a:pt x="9103" y="1401"/>
                  </a:cubicBezTo>
                  <a:cubicBezTo>
                    <a:pt x="9100" y="1398"/>
                    <a:pt x="9096" y="1395"/>
                    <a:pt x="9093" y="1389"/>
                  </a:cubicBezTo>
                  <a:cubicBezTo>
                    <a:pt x="9090" y="1386"/>
                    <a:pt x="9090" y="1383"/>
                    <a:pt x="9087" y="1380"/>
                  </a:cubicBezTo>
                  <a:cubicBezTo>
                    <a:pt x="9084" y="1380"/>
                    <a:pt x="9081" y="1373"/>
                    <a:pt x="9075" y="1367"/>
                  </a:cubicBezTo>
                  <a:cubicBezTo>
                    <a:pt x="9072" y="1364"/>
                    <a:pt x="9072" y="1364"/>
                    <a:pt x="9069" y="1361"/>
                  </a:cubicBezTo>
                  <a:lnTo>
                    <a:pt x="9056" y="1349"/>
                  </a:lnTo>
                  <a:lnTo>
                    <a:pt x="9050" y="1343"/>
                  </a:lnTo>
                  <a:cubicBezTo>
                    <a:pt x="9047" y="1340"/>
                    <a:pt x="9041" y="1333"/>
                    <a:pt x="9038" y="1330"/>
                  </a:cubicBezTo>
                  <a:lnTo>
                    <a:pt x="9028" y="1324"/>
                  </a:lnTo>
                  <a:lnTo>
                    <a:pt x="9016" y="1318"/>
                  </a:lnTo>
                  <a:lnTo>
                    <a:pt x="9007" y="1312"/>
                  </a:lnTo>
                  <a:lnTo>
                    <a:pt x="9004" y="1312"/>
                  </a:lnTo>
                  <a:lnTo>
                    <a:pt x="8991" y="1306"/>
                  </a:lnTo>
                  <a:lnTo>
                    <a:pt x="8979" y="1299"/>
                  </a:lnTo>
                  <a:lnTo>
                    <a:pt x="8976" y="1299"/>
                  </a:lnTo>
                  <a:cubicBezTo>
                    <a:pt x="8973" y="1296"/>
                    <a:pt x="8970" y="1296"/>
                    <a:pt x="8967" y="1296"/>
                  </a:cubicBezTo>
                  <a:lnTo>
                    <a:pt x="8954" y="1290"/>
                  </a:lnTo>
                  <a:lnTo>
                    <a:pt x="8942" y="1287"/>
                  </a:lnTo>
                  <a:lnTo>
                    <a:pt x="8930" y="1284"/>
                  </a:lnTo>
                  <a:lnTo>
                    <a:pt x="8911" y="1281"/>
                  </a:lnTo>
                  <a:lnTo>
                    <a:pt x="8821" y="1281"/>
                  </a:lnTo>
                  <a:lnTo>
                    <a:pt x="8806" y="1284"/>
                  </a:lnTo>
                  <a:lnTo>
                    <a:pt x="8797" y="1284"/>
                  </a:lnTo>
                  <a:lnTo>
                    <a:pt x="7171" y="1720"/>
                  </a:lnTo>
                  <a:cubicBezTo>
                    <a:pt x="7251" y="1547"/>
                    <a:pt x="7267" y="1349"/>
                    <a:pt x="7217" y="1163"/>
                  </a:cubicBezTo>
                  <a:cubicBezTo>
                    <a:pt x="7122" y="807"/>
                    <a:pt x="6801" y="573"/>
                    <a:pt x="6451" y="573"/>
                  </a:cubicBezTo>
                  <a:cubicBezTo>
                    <a:pt x="6383" y="573"/>
                    <a:pt x="6313" y="582"/>
                    <a:pt x="6244" y="601"/>
                  </a:cubicBezTo>
                  <a:cubicBezTo>
                    <a:pt x="5929" y="684"/>
                    <a:pt x="5703" y="935"/>
                    <a:pt x="5604" y="1315"/>
                  </a:cubicBezTo>
                  <a:cubicBezTo>
                    <a:pt x="5416" y="1126"/>
                    <a:pt x="5184" y="987"/>
                    <a:pt x="4906" y="987"/>
                  </a:cubicBezTo>
                  <a:cubicBezTo>
                    <a:pt x="4831" y="987"/>
                    <a:pt x="4760" y="996"/>
                    <a:pt x="4692" y="1015"/>
                  </a:cubicBezTo>
                  <a:cubicBezTo>
                    <a:pt x="4266" y="1129"/>
                    <a:pt x="4016" y="1565"/>
                    <a:pt x="4130" y="1992"/>
                  </a:cubicBezTo>
                  <a:cubicBezTo>
                    <a:pt x="4176" y="2177"/>
                    <a:pt x="4291" y="2338"/>
                    <a:pt x="4448" y="2449"/>
                  </a:cubicBezTo>
                  <a:lnTo>
                    <a:pt x="3088" y="2814"/>
                  </a:lnTo>
                  <a:lnTo>
                    <a:pt x="2424" y="320"/>
                  </a:lnTo>
                  <a:cubicBezTo>
                    <a:pt x="2393" y="202"/>
                    <a:pt x="2291" y="122"/>
                    <a:pt x="2170" y="113"/>
                  </a:cubicBezTo>
                  <a:lnTo>
                    <a:pt x="304" y="1"/>
                  </a:lnTo>
                  <a:cubicBezTo>
                    <a:pt x="296" y="1"/>
                    <a:pt x="289" y="0"/>
                    <a:pt x="2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30" name="Google Shape;8730;p46"/>
            <p:cNvSpPr/>
            <p:nvPr/>
          </p:nvSpPr>
          <p:spPr>
            <a:xfrm>
              <a:off x="2644188" y="3487700"/>
              <a:ext cx="16075" cy="13250"/>
            </a:xfrm>
            <a:custGeom>
              <a:avLst/>
              <a:gdLst/>
              <a:ahLst/>
              <a:cxnLst/>
              <a:rect l="l" t="t" r="r" b="b"/>
              <a:pathLst>
                <a:path w="643" h="530" extrusionOk="0">
                  <a:moveTo>
                    <a:pt x="342" y="1"/>
                  </a:moveTo>
                  <a:cubicBezTo>
                    <a:pt x="318" y="1"/>
                    <a:pt x="294" y="4"/>
                    <a:pt x="269" y="11"/>
                  </a:cubicBezTo>
                  <a:cubicBezTo>
                    <a:pt x="41" y="69"/>
                    <a:pt x="1" y="375"/>
                    <a:pt x="205" y="493"/>
                  </a:cubicBezTo>
                  <a:cubicBezTo>
                    <a:pt x="248" y="518"/>
                    <a:pt x="294" y="529"/>
                    <a:pt x="338" y="529"/>
                  </a:cubicBezTo>
                  <a:cubicBezTo>
                    <a:pt x="500" y="529"/>
                    <a:pt x="643" y="376"/>
                    <a:pt x="594" y="196"/>
                  </a:cubicBezTo>
                  <a:cubicBezTo>
                    <a:pt x="563" y="78"/>
                    <a:pt x="458" y="1"/>
                    <a:pt x="3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31" name="Google Shape;8731;p46"/>
            <p:cNvSpPr/>
            <p:nvPr/>
          </p:nvSpPr>
          <p:spPr>
            <a:xfrm>
              <a:off x="2577963" y="3525950"/>
              <a:ext cx="14025" cy="13950"/>
            </a:xfrm>
            <a:custGeom>
              <a:avLst/>
              <a:gdLst/>
              <a:ahLst/>
              <a:cxnLst/>
              <a:rect l="l" t="t" r="r" b="b"/>
              <a:pathLst>
                <a:path w="561" h="558" extrusionOk="0">
                  <a:moveTo>
                    <a:pt x="284" y="1"/>
                  </a:moveTo>
                  <a:cubicBezTo>
                    <a:pt x="280" y="1"/>
                    <a:pt x="277" y="1"/>
                    <a:pt x="273" y="1"/>
                  </a:cubicBezTo>
                  <a:lnTo>
                    <a:pt x="267" y="1"/>
                  </a:lnTo>
                  <a:cubicBezTo>
                    <a:pt x="118" y="7"/>
                    <a:pt x="1" y="131"/>
                    <a:pt x="1" y="279"/>
                  </a:cubicBezTo>
                  <a:cubicBezTo>
                    <a:pt x="1" y="428"/>
                    <a:pt x="118" y="551"/>
                    <a:pt x="267" y="557"/>
                  </a:cubicBezTo>
                  <a:lnTo>
                    <a:pt x="273" y="557"/>
                  </a:lnTo>
                  <a:cubicBezTo>
                    <a:pt x="277" y="558"/>
                    <a:pt x="280" y="558"/>
                    <a:pt x="284" y="558"/>
                  </a:cubicBezTo>
                  <a:cubicBezTo>
                    <a:pt x="437" y="558"/>
                    <a:pt x="560" y="433"/>
                    <a:pt x="560" y="279"/>
                  </a:cubicBezTo>
                  <a:cubicBezTo>
                    <a:pt x="560" y="125"/>
                    <a:pt x="437" y="1"/>
                    <a:pt x="2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8732" name="Google Shape;8732;p46"/>
          <p:cNvGrpSpPr/>
          <p:nvPr/>
        </p:nvGrpSpPr>
        <p:grpSpPr>
          <a:xfrm>
            <a:off x="4864138" y="3549913"/>
            <a:ext cx="355750" cy="269325"/>
            <a:chOff x="5532663" y="2681300"/>
            <a:chExt cx="355750" cy="269325"/>
          </a:xfrm>
        </p:grpSpPr>
        <p:sp>
          <p:nvSpPr>
            <p:cNvPr id="8733" name="Google Shape;8733;p46"/>
            <p:cNvSpPr/>
            <p:nvPr/>
          </p:nvSpPr>
          <p:spPr>
            <a:xfrm>
              <a:off x="5616013" y="2709125"/>
              <a:ext cx="14100" cy="13875"/>
            </a:xfrm>
            <a:custGeom>
              <a:avLst/>
              <a:gdLst/>
              <a:ahLst/>
              <a:cxnLst/>
              <a:rect l="l" t="t" r="r" b="b"/>
              <a:pathLst>
                <a:path w="564" h="555" extrusionOk="0">
                  <a:moveTo>
                    <a:pt x="287" y="0"/>
                  </a:moveTo>
                  <a:cubicBezTo>
                    <a:pt x="284" y="0"/>
                    <a:pt x="280" y="0"/>
                    <a:pt x="276" y="1"/>
                  </a:cubicBezTo>
                  <a:lnTo>
                    <a:pt x="270" y="1"/>
                  </a:lnTo>
                  <a:cubicBezTo>
                    <a:pt x="118" y="4"/>
                    <a:pt x="1" y="127"/>
                    <a:pt x="1" y="276"/>
                  </a:cubicBezTo>
                  <a:cubicBezTo>
                    <a:pt x="1" y="427"/>
                    <a:pt x="118" y="548"/>
                    <a:pt x="270" y="554"/>
                  </a:cubicBezTo>
                  <a:lnTo>
                    <a:pt x="276" y="554"/>
                  </a:lnTo>
                  <a:cubicBezTo>
                    <a:pt x="280" y="554"/>
                    <a:pt x="283" y="554"/>
                    <a:pt x="287" y="554"/>
                  </a:cubicBezTo>
                  <a:cubicBezTo>
                    <a:pt x="440" y="554"/>
                    <a:pt x="563" y="430"/>
                    <a:pt x="563" y="276"/>
                  </a:cubicBezTo>
                  <a:cubicBezTo>
                    <a:pt x="563" y="122"/>
                    <a:pt x="440" y="0"/>
                    <a:pt x="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34" name="Google Shape;8734;p46"/>
            <p:cNvSpPr/>
            <p:nvPr/>
          </p:nvSpPr>
          <p:spPr>
            <a:xfrm>
              <a:off x="5560163" y="2709125"/>
              <a:ext cx="49325" cy="13875"/>
            </a:xfrm>
            <a:custGeom>
              <a:avLst/>
              <a:gdLst/>
              <a:ahLst/>
              <a:cxnLst/>
              <a:rect l="l" t="t" r="r" b="b"/>
              <a:pathLst>
                <a:path w="1973" h="555" extrusionOk="0">
                  <a:moveTo>
                    <a:pt x="277" y="0"/>
                  </a:moveTo>
                  <a:cubicBezTo>
                    <a:pt x="124" y="0"/>
                    <a:pt x="1" y="122"/>
                    <a:pt x="1" y="276"/>
                  </a:cubicBezTo>
                  <a:cubicBezTo>
                    <a:pt x="1" y="430"/>
                    <a:pt x="124" y="554"/>
                    <a:pt x="277" y="554"/>
                  </a:cubicBezTo>
                  <a:cubicBezTo>
                    <a:pt x="281" y="554"/>
                    <a:pt x="284" y="554"/>
                    <a:pt x="288" y="554"/>
                  </a:cubicBezTo>
                  <a:lnTo>
                    <a:pt x="1703" y="554"/>
                  </a:lnTo>
                  <a:cubicBezTo>
                    <a:pt x="1852" y="548"/>
                    <a:pt x="1972" y="427"/>
                    <a:pt x="1972" y="276"/>
                  </a:cubicBezTo>
                  <a:cubicBezTo>
                    <a:pt x="1972" y="127"/>
                    <a:pt x="1852" y="4"/>
                    <a:pt x="1703" y="1"/>
                  </a:cubicBezTo>
                  <a:lnTo>
                    <a:pt x="288" y="1"/>
                  </a:lnTo>
                  <a:cubicBezTo>
                    <a:pt x="284" y="0"/>
                    <a:pt x="280" y="0"/>
                    <a:pt x="2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35" name="Google Shape;8735;p46"/>
            <p:cNvSpPr/>
            <p:nvPr/>
          </p:nvSpPr>
          <p:spPr>
            <a:xfrm>
              <a:off x="5655738" y="2849500"/>
              <a:ext cx="14100" cy="13950"/>
            </a:xfrm>
            <a:custGeom>
              <a:avLst/>
              <a:gdLst/>
              <a:ahLst/>
              <a:cxnLst/>
              <a:rect l="l" t="t" r="r" b="b"/>
              <a:pathLst>
                <a:path w="564" h="558" extrusionOk="0">
                  <a:moveTo>
                    <a:pt x="287" y="1"/>
                  </a:moveTo>
                  <a:cubicBezTo>
                    <a:pt x="283" y="1"/>
                    <a:pt x="279" y="1"/>
                    <a:pt x="276" y="1"/>
                  </a:cubicBezTo>
                  <a:lnTo>
                    <a:pt x="269" y="1"/>
                  </a:lnTo>
                  <a:cubicBezTo>
                    <a:pt x="121" y="7"/>
                    <a:pt x="1" y="131"/>
                    <a:pt x="1" y="279"/>
                  </a:cubicBezTo>
                  <a:cubicBezTo>
                    <a:pt x="1" y="428"/>
                    <a:pt x="121" y="551"/>
                    <a:pt x="269" y="557"/>
                  </a:cubicBezTo>
                  <a:lnTo>
                    <a:pt x="276" y="557"/>
                  </a:lnTo>
                  <a:cubicBezTo>
                    <a:pt x="279" y="558"/>
                    <a:pt x="283" y="558"/>
                    <a:pt x="287" y="558"/>
                  </a:cubicBezTo>
                  <a:cubicBezTo>
                    <a:pt x="439" y="558"/>
                    <a:pt x="563" y="433"/>
                    <a:pt x="563" y="279"/>
                  </a:cubicBezTo>
                  <a:cubicBezTo>
                    <a:pt x="563" y="125"/>
                    <a:pt x="439" y="1"/>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36" name="Google Shape;8736;p46"/>
            <p:cNvSpPr/>
            <p:nvPr/>
          </p:nvSpPr>
          <p:spPr>
            <a:xfrm>
              <a:off x="5675363" y="2849500"/>
              <a:ext cx="49325" cy="13950"/>
            </a:xfrm>
            <a:custGeom>
              <a:avLst/>
              <a:gdLst/>
              <a:ahLst/>
              <a:cxnLst/>
              <a:rect l="l" t="t" r="r" b="b"/>
              <a:pathLst>
                <a:path w="1973" h="558" extrusionOk="0">
                  <a:moveTo>
                    <a:pt x="280" y="1"/>
                  </a:moveTo>
                  <a:cubicBezTo>
                    <a:pt x="127" y="1"/>
                    <a:pt x="1" y="125"/>
                    <a:pt x="1" y="279"/>
                  </a:cubicBezTo>
                  <a:cubicBezTo>
                    <a:pt x="1" y="433"/>
                    <a:pt x="127" y="558"/>
                    <a:pt x="280" y="558"/>
                  </a:cubicBezTo>
                  <a:cubicBezTo>
                    <a:pt x="284" y="558"/>
                    <a:pt x="287" y="558"/>
                    <a:pt x="291" y="557"/>
                  </a:cubicBezTo>
                  <a:lnTo>
                    <a:pt x="1707" y="557"/>
                  </a:lnTo>
                  <a:cubicBezTo>
                    <a:pt x="1855" y="551"/>
                    <a:pt x="1972" y="428"/>
                    <a:pt x="1972" y="279"/>
                  </a:cubicBezTo>
                  <a:cubicBezTo>
                    <a:pt x="1972" y="131"/>
                    <a:pt x="1855" y="7"/>
                    <a:pt x="1707" y="1"/>
                  </a:cubicBezTo>
                  <a:lnTo>
                    <a:pt x="291" y="1"/>
                  </a:lnTo>
                  <a:cubicBezTo>
                    <a:pt x="287" y="1"/>
                    <a:pt x="28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37" name="Google Shape;8737;p46"/>
            <p:cNvSpPr/>
            <p:nvPr/>
          </p:nvSpPr>
          <p:spPr>
            <a:xfrm>
              <a:off x="5532663" y="2681300"/>
              <a:ext cx="355750" cy="269325"/>
            </a:xfrm>
            <a:custGeom>
              <a:avLst/>
              <a:gdLst/>
              <a:ahLst/>
              <a:cxnLst/>
              <a:rect l="l" t="t" r="r" b="b"/>
              <a:pathLst>
                <a:path w="14230" h="10773" extrusionOk="0">
                  <a:moveTo>
                    <a:pt x="11837" y="557"/>
                  </a:moveTo>
                  <a:cubicBezTo>
                    <a:pt x="11955" y="557"/>
                    <a:pt x="12050" y="653"/>
                    <a:pt x="12050" y="771"/>
                  </a:cubicBezTo>
                  <a:lnTo>
                    <a:pt x="12050" y="1735"/>
                  </a:lnTo>
                  <a:cubicBezTo>
                    <a:pt x="12054" y="2087"/>
                    <a:pt x="11853" y="2405"/>
                    <a:pt x="11534" y="2557"/>
                  </a:cubicBezTo>
                  <a:lnTo>
                    <a:pt x="11519" y="2566"/>
                  </a:lnTo>
                  <a:lnTo>
                    <a:pt x="6756" y="5314"/>
                  </a:lnTo>
                  <a:cubicBezTo>
                    <a:pt x="6616" y="5394"/>
                    <a:pt x="6459" y="5435"/>
                    <a:pt x="6303" y="5435"/>
                  </a:cubicBezTo>
                  <a:cubicBezTo>
                    <a:pt x="6142" y="5435"/>
                    <a:pt x="5981" y="5392"/>
                    <a:pt x="5838" y="5308"/>
                  </a:cubicBezTo>
                  <a:lnTo>
                    <a:pt x="1011" y="2523"/>
                  </a:lnTo>
                  <a:cubicBezTo>
                    <a:pt x="730" y="2359"/>
                    <a:pt x="557" y="2059"/>
                    <a:pt x="557" y="1735"/>
                  </a:cubicBezTo>
                  <a:cubicBezTo>
                    <a:pt x="557" y="1722"/>
                    <a:pt x="557" y="1710"/>
                    <a:pt x="553" y="1698"/>
                  </a:cubicBezTo>
                  <a:lnTo>
                    <a:pt x="553" y="771"/>
                  </a:lnTo>
                  <a:cubicBezTo>
                    <a:pt x="553" y="653"/>
                    <a:pt x="649" y="557"/>
                    <a:pt x="767" y="557"/>
                  </a:cubicBezTo>
                  <a:close/>
                  <a:moveTo>
                    <a:pt x="12050" y="2884"/>
                  </a:moveTo>
                  <a:lnTo>
                    <a:pt x="12050" y="6306"/>
                  </a:lnTo>
                  <a:lnTo>
                    <a:pt x="11680" y="5610"/>
                  </a:lnTo>
                  <a:cubicBezTo>
                    <a:pt x="11629" y="5513"/>
                    <a:pt x="11533" y="5464"/>
                    <a:pt x="11437" y="5464"/>
                  </a:cubicBezTo>
                  <a:cubicBezTo>
                    <a:pt x="11340" y="5464"/>
                    <a:pt x="11244" y="5513"/>
                    <a:pt x="11191" y="5610"/>
                  </a:cubicBezTo>
                  <a:lnTo>
                    <a:pt x="10848" y="6256"/>
                  </a:lnTo>
                  <a:lnTo>
                    <a:pt x="9025" y="4646"/>
                  </a:lnTo>
                  <a:lnTo>
                    <a:pt x="11788" y="3054"/>
                  </a:lnTo>
                  <a:cubicBezTo>
                    <a:pt x="11880" y="3008"/>
                    <a:pt x="11970" y="2952"/>
                    <a:pt x="12050" y="2884"/>
                  </a:cubicBezTo>
                  <a:close/>
                  <a:moveTo>
                    <a:pt x="553" y="2881"/>
                  </a:moveTo>
                  <a:cubicBezTo>
                    <a:pt x="612" y="2928"/>
                    <a:pt x="671" y="2968"/>
                    <a:pt x="733" y="3005"/>
                  </a:cubicBezTo>
                  <a:lnTo>
                    <a:pt x="3641" y="4680"/>
                  </a:lnTo>
                  <a:lnTo>
                    <a:pt x="553" y="7397"/>
                  </a:lnTo>
                  <a:lnTo>
                    <a:pt x="553" y="2881"/>
                  </a:lnTo>
                  <a:close/>
                  <a:moveTo>
                    <a:pt x="8515" y="4940"/>
                  </a:moveTo>
                  <a:lnTo>
                    <a:pt x="10579" y="6760"/>
                  </a:lnTo>
                  <a:lnTo>
                    <a:pt x="10446" y="7007"/>
                  </a:lnTo>
                  <a:lnTo>
                    <a:pt x="8889" y="7282"/>
                  </a:lnTo>
                  <a:cubicBezTo>
                    <a:pt x="8669" y="7323"/>
                    <a:pt x="8583" y="7588"/>
                    <a:pt x="8737" y="7749"/>
                  </a:cubicBezTo>
                  <a:lnTo>
                    <a:pt x="8824" y="7839"/>
                  </a:lnTo>
                  <a:lnTo>
                    <a:pt x="890" y="7839"/>
                  </a:lnTo>
                  <a:lnTo>
                    <a:pt x="4148" y="4974"/>
                  </a:lnTo>
                  <a:lnTo>
                    <a:pt x="5557" y="5787"/>
                  </a:lnTo>
                  <a:cubicBezTo>
                    <a:pt x="5787" y="5923"/>
                    <a:pt x="6044" y="5991"/>
                    <a:pt x="6302" y="5991"/>
                  </a:cubicBezTo>
                  <a:cubicBezTo>
                    <a:pt x="6554" y="5991"/>
                    <a:pt x="6805" y="5926"/>
                    <a:pt x="7031" y="5796"/>
                  </a:cubicBezTo>
                  <a:lnTo>
                    <a:pt x="8515" y="4940"/>
                  </a:lnTo>
                  <a:close/>
                  <a:moveTo>
                    <a:pt x="11435" y="6334"/>
                  </a:moveTo>
                  <a:lnTo>
                    <a:pt x="11998" y="7391"/>
                  </a:lnTo>
                  <a:cubicBezTo>
                    <a:pt x="12038" y="7465"/>
                    <a:pt x="12109" y="7517"/>
                    <a:pt x="12193" y="7533"/>
                  </a:cubicBezTo>
                  <a:lnTo>
                    <a:pt x="13373" y="7740"/>
                  </a:lnTo>
                  <a:lnTo>
                    <a:pt x="12542" y="8599"/>
                  </a:lnTo>
                  <a:cubicBezTo>
                    <a:pt x="12480" y="8661"/>
                    <a:pt x="12452" y="8747"/>
                    <a:pt x="12465" y="8831"/>
                  </a:cubicBezTo>
                  <a:lnTo>
                    <a:pt x="12632" y="10014"/>
                  </a:lnTo>
                  <a:lnTo>
                    <a:pt x="11559" y="9492"/>
                  </a:lnTo>
                  <a:cubicBezTo>
                    <a:pt x="11520" y="9474"/>
                    <a:pt x="11479" y="9464"/>
                    <a:pt x="11437" y="9464"/>
                  </a:cubicBezTo>
                  <a:cubicBezTo>
                    <a:pt x="11395" y="9464"/>
                    <a:pt x="11354" y="9474"/>
                    <a:pt x="11315" y="9492"/>
                  </a:cubicBezTo>
                  <a:lnTo>
                    <a:pt x="10239" y="10014"/>
                  </a:lnTo>
                  <a:lnTo>
                    <a:pt x="10239" y="10014"/>
                  </a:lnTo>
                  <a:lnTo>
                    <a:pt x="10406" y="8831"/>
                  </a:lnTo>
                  <a:cubicBezTo>
                    <a:pt x="10419" y="8747"/>
                    <a:pt x="10391" y="8661"/>
                    <a:pt x="10332" y="8599"/>
                  </a:cubicBezTo>
                  <a:lnTo>
                    <a:pt x="9501" y="7740"/>
                  </a:lnTo>
                  <a:lnTo>
                    <a:pt x="10678" y="7533"/>
                  </a:lnTo>
                  <a:cubicBezTo>
                    <a:pt x="10762" y="7517"/>
                    <a:pt x="10833" y="7465"/>
                    <a:pt x="10873" y="7391"/>
                  </a:cubicBezTo>
                  <a:lnTo>
                    <a:pt x="11435" y="6334"/>
                  </a:lnTo>
                  <a:close/>
                  <a:moveTo>
                    <a:pt x="767" y="1"/>
                  </a:moveTo>
                  <a:cubicBezTo>
                    <a:pt x="343" y="4"/>
                    <a:pt x="0" y="347"/>
                    <a:pt x="0" y="771"/>
                  </a:cubicBezTo>
                  <a:lnTo>
                    <a:pt x="0" y="7629"/>
                  </a:lnTo>
                  <a:cubicBezTo>
                    <a:pt x="0" y="8052"/>
                    <a:pt x="343" y="8395"/>
                    <a:pt x="767" y="8395"/>
                  </a:cubicBezTo>
                  <a:lnTo>
                    <a:pt x="9362" y="8395"/>
                  </a:lnTo>
                  <a:lnTo>
                    <a:pt x="9838" y="8889"/>
                  </a:lnTo>
                  <a:lnTo>
                    <a:pt x="9618" y="10456"/>
                  </a:lnTo>
                  <a:cubicBezTo>
                    <a:pt x="9594" y="10631"/>
                    <a:pt x="9734" y="10773"/>
                    <a:pt x="9894" y="10773"/>
                  </a:cubicBezTo>
                  <a:cubicBezTo>
                    <a:pt x="9934" y="10773"/>
                    <a:pt x="9976" y="10764"/>
                    <a:pt x="10017" y="10744"/>
                  </a:cubicBezTo>
                  <a:lnTo>
                    <a:pt x="11439" y="10048"/>
                  </a:lnTo>
                  <a:lnTo>
                    <a:pt x="12860" y="10744"/>
                  </a:lnTo>
                  <a:cubicBezTo>
                    <a:pt x="12900" y="10763"/>
                    <a:pt x="12942" y="10772"/>
                    <a:pt x="12981" y="10772"/>
                  </a:cubicBezTo>
                  <a:cubicBezTo>
                    <a:pt x="13141" y="10772"/>
                    <a:pt x="13281" y="10631"/>
                    <a:pt x="13256" y="10453"/>
                  </a:cubicBezTo>
                  <a:lnTo>
                    <a:pt x="13036" y="8886"/>
                  </a:lnTo>
                  <a:lnTo>
                    <a:pt x="14137" y="7749"/>
                  </a:lnTo>
                  <a:cubicBezTo>
                    <a:pt x="14205" y="7675"/>
                    <a:pt x="14229" y="7567"/>
                    <a:pt x="14198" y="7471"/>
                  </a:cubicBezTo>
                  <a:cubicBezTo>
                    <a:pt x="14168" y="7372"/>
                    <a:pt x="14084" y="7301"/>
                    <a:pt x="13982" y="7282"/>
                  </a:cubicBezTo>
                  <a:lnTo>
                    <a:pt x="12607" y="7041"/>
                  </a:lnTo>
                  <a:lnTo>
                    <a:pt x="12607" y="771"/>
                  </a:lnTo>
                  <a:cubicBezTo>
                    <a:pt x="12607" y="347"/>
                    <a:pt x="12261" y="4"/>
                    <a:pt x="118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8738" name="Google Shape;8738;p46"/>
          <p:cNvGrpSpPr/>
          <p:nvPr/>
        </p:nvGrpSpPr>
        <p:grpSpPr>
          <a:xfrm>
            <a:off x="1254425" y="1968425"/>
            <a:ext cx="222075" cy="355350"/>
            <a:chOff x="1065988" y="1556200"/>
            <a:chExt cx="222075" cy="355350"/>
          </a:xfrm>
        </p:grpSpPr>
        <p:sp>
          <p:nvSpPr>
            <p:cNvPr id="8739" name="Google Shape;8739;p46"/>
            <p:cNvSpPr/>
            <p:nvPr/>
          </p:nvSpPr>
          <p:spPr>
            <a:xfrm>
              <a:off x="1065988" y="1556200"/>
              <a:ext cx="222075" cy="355350"/>
            </a:xfrm>
            <a:custGeom>
              <a:avLst/>
              <a:gdLst/>
              <a:ahLst/>
              <a:cxnLst/>
              <a:rect l="l" t="t" r="r" b="b"/>
              <a:pathLst>
                <a:path w="8883" h="14214" extrusionOk="0">
                  <a:moveTo>
                    <a:pt x="4469" y="556"/>
                  </a:moveTo>
                  <a:cubicBezTo>
                    <a:pt x="5701" y="556"/>
                    <a:pt x="6899" y="970"/>
                    <a:pt x="7872" y="1725"/>
                  </a:cubicBezTo>
                  <a:lnTo>
                    <a:pt x="1014" y="1725"/>
                  </a:lnTo>
                  <a:cubicBezTo>
                    <a:pt x="1986" y="970"/>
                    <a:pt x="3181" y="556"/>
                    <a:pt x="4414" y="556"/>
                  </a:cubicBezTo>
                  <a:cubicBezTo>
                    <a:pt x="4423" y="556"/>
                    <a:pt x="4432" y="556"/>
                    <a:pt x="4441" y="556"/>
                  </a:cubicBezTo>
                  <a:cubicBezTo>
                    <a:pt x="4450" y="556"/>
                    <a:pt x="4460" y="556"/>
                    <a:pt x="4469" y="556"/>
                  </a:cubicBezTo>
                  <a:close/>
                  <a:moveTo>
                    <a:pt x="8156" y="2281"/>
                  </a:moveTo>
                  <a:lnTo>
                    <a:pt x="7878" y="2834"/>
                  </a:lnTo>
                  <a:lnTo>
                    <a:pt x="1005" y="2834"/>
                  </a:lnTo>
                  <a:lnTo>
                    <a:pt x="726" y="2281"/>
                  </a:lnTo>
                  <a:close/>
                  <a:moveTo>
                    <a:pt x="7220" y="3390"/>
                  </a:moveTo>
                  <a:lnTo>
                    <a:pt x="7220" y="11160"/>
                  </a:lnTo>
                  <a:lnTo>
                    <a:pt x="1666" y="11160"/>
                  </a:lnTo>
                  <a:lnTo>
                    <a:pt x="1666" y="4500"/>
                  </a:lnTo>
                  <a:lnTo>
                    <a:pt x="5582" y="4500"/>
                  </a:lnTo>
                  <a:cubicBezTo>
                    <a:pt x="5730" y="4494"/>
                    <a:pt x="5847" y="4373"/>
                    <a:pt x="5847" y="4222"/>
                  </a:cubicBezTo>
                  <a:cubicBezTo>
                    <a:pt x="5847" y="4073"/>
                    <a:pt x="5730" y="3950"/>
                    <a:pt x="5582" y="3947"/>
                  </a:cubicBezTo>
                  <a:lnTo>
                    <a:pt x="5579" y="3944"/>
                  </a:lnTo>
                  <a:lnTo>
                    <a:pt x="1666" y="3944"/>
                  </a:lnTo>
                  <a:lnTo>
                    <a:pt x="1666" y="3390"/>
                  </a:lnTo>
                  <a:close/>
                  <a:moveTo>
                    <a:pt x="8107" y="11713"/>
                  </a:moveTo>
                  <a:lnTo>
                    <a:pt x="8329" y="12718"/>
                  </a:lnTo>
                  <a:lnTo>
                    <a:pt x="8326" y="13657"/>
                  </a:lnTo>
                  <a:lnTo>
                    <a:pt x="556" y="13657"/>
                  </a:lnTo>
                  <a:lnTo>
                    <a:pt x="556" y="12718"/>
                  </a:lnTo>
                  <a:lnTo>
                    <a:pt x="779" y="11713"/>
                  </a:lnTo>
                  <a:close/>
                  <a:moveTo>
                    <a:pt x="4443" y="1"/>
                  </a:moveTo>
                  <a:cubicBezTo>
                    <a:pt x="2867" y="1"/>
                    <a:pt x="1290" y="601"/>
                    <a:pt x="87" y="1802"/>
                  </a:cubicBezTo>
                  <a:lnTo>
                    <a:pt x="84" y="1808"/>
                  </a:lnTo>
                  <a:cubicBezTo>
                    <a:pt x="68" y="1823"/>
                    <a:pt x="56" y="1839"/>
                    <a:pt x="43" y="1857"/>
                  </a:cubicBezTo>
                  <a:lnTo>
                    <a:pt x="40" y="1861"/>
                  </a:lnTo>
                  <a:cubicBezTo>
                    <a:pt x="37" y="1867"/>
                    <a:pt x="31" y="1876"/>
                    <a:pt x="28" y="1885"/>
                  </a:cubicBezTo>
                  <a:cubicBezTo>
                    <a:pt x="28" y="1885"/>
                    <a:pt x="28" y="1888"/>
                    <a:pt x="25" y="1891"/>
                  </a:cubicBezTo>
                  <a:cubicBezTo>
                    <a:pt x="22" y="1901"/>
                    <a:pt x="19" y="1910"/>
                    <a:pt x="16" y="1919"/>
                  </a:cubicBezTo>
                  <a:cubicBezTo>
                    <a:pt x="16" y="1919"/>
                    <a:pt x="16" y="1919"/>
                    <a:pt x="16" y="1922"/>
                  </a:cubicBezTo>
                  <a:cubicBezTo>
                    <a:pt x="12" y="1932"/>
                    <a:pt x="9" y="1941"/>
                    <a:pt x="6" y="1953"/>
                  </a:cubicBezTo>
                  <a:cubicBezTo>
                    <a:pt x="6" y="1956"/>
                    <a:pt x="6" y="1956"/>
                    <a:pt x="6" y="1959"/>
                  </a:cubicBezTo>
                  <a:cubicBezTo>
                    <a:pt x="6" y="1969"/>
                    <a:pt x="6" y="1978"/>
                    <a:pt x="6" y="1984"/>
                  </a:cubicBezTo>
                  <a:cubicBezTo>
                    <a:pt x="3" y="1987"/>
                    <a:pt x="3" y="1990"/>
                    <a:pt x="6" y="1993"/>
                  </a:cubicBezTo>
                  <a:lnTo>
                    <a:pt x="6" y="2018"/>
                  </a:lnTo>
                  <a:cubicBezTo>
                    <a:pt x="3" y="2021"/>
                    <a:pt x="3" y="2024"/>
                    <a:pt x="6" y="2027"/>
                  </a:cubicBezTo>
                  <a:cubicBezTo>
                    <a:pt x="6" y="2037"/>
                    <a:pt x="6" y="2046"/>
                    <a:pt x="9" y="2058"/>
                  </a:cubicBezTo>
                  <a:lnTo>
                    <a:pt x="9" y="2065"/>
                  </a:lnTo>
                  <a:cubicBezTo>
                    <a:pt x="9" y="2074"/>
                    <a:pt x="16" y="2080"/>
                    <a:pt x="16" y="2089"/>
                  </a:cubicBezTo>
                  <a:cubicBezTo>
                    <a:pt x="19" y="2092"/>
                    <a:pt x="19" y="2095"/>
                    <a:pt x="19" y="2099"/>
                  </a:cubicBezTo>
                  <a:cubicBezTo>
                    <a:pt x="22" y="2105"/>
                    <a:pt x="25" y="2114"/>
                    <a:pt x="31" y="2123"/>
                  </a:cubicBezTo>
                  <a:cubicBezTo>
                    <a:pt x="31" y="2123"/>
                    <a:pt x="31" y="2126"/>
                    <a:pt x="31" y="2126"/>
                  </a:cubicBezTo>
                  <a:lnTo>
                    <a:pt x="31" y="2129"/>
                  </a:lnTo>
                  <a:lnTo>
                    <a:pt x="584" y="3236"/>
                  </a:lnTo>
                  <a:cubicBezTo>
                    <a:pt x="631" y="3329"/>
                    <a:pt x="726" y="3390"/>
                    <a:pt x="835" y="3390"/>
                  </a:cubicBezTo>
                  <a:lnTo>
                    <a:pt x="1110" y="3390"/>
                  </a:lnTo>
                  <a:lnTo>
                    <a:pt x="1110" y="3944"/>
                  </a:lnTo>
                  <a:lnTo>
                    <a:pt x="835" y="3944"/>
                  </a:lnTo>
                  <a:cubicBezTo>
                    <a:pt x="831" y="3943"/>
                    <a:pt x="827" y="3943"/>
                    <a:pt x="824" y="3943"/>
                  </a:cubicBezTo>
                  <a:cubicBezTo>
                    <a:pt x="671" y="3943"/>
                    <a:pt x="547" y="4068"/>
                    <a:pt x="547" y="4222"/>
                  </a:cubicBezTo>
                  <a:cubicBezTo>
                    <a:pt x="547" y="4376"/>
                    <a:pt x="671" y="4500"/>
                    <a:pt x="824" y="4500"/>
                  </a:cubicBezTo>
                  <a:cubicBezTo>
                    <a:pt x="827" y="4500"/>
                    <a:pt x="831" y="4500"/>
                    <a:pt x="835" y="4500"/>
                  </a:cubicBezTo>
                  <a:lnTo>
                    <a:pt x="1113" y="4500"/>
                  </a:lnTo>
                  <a:lnTo>
                    <a:pt x="1113" y="11160"/>
                  </a:lnTo>
                  <a:lnTo>
                    <a:pt x="556" y="11160"/>
                  </a:lnTo>
                  <a:cubicBezTo>
                    <a:pt x="427" y="11160"/>
                    <a:pt x="312" y="11250"/>
                    <a:pt x="284" y="11376"/>
                  </a:cubicBezTo>
                  <a:lnTo>
                    <a:pt x="9" y="12625"/>
                  </a:lnTo>
                  <a:cubicBezTo>
                    <a:pt x="3" y="12647"/>
                    <a:pt x="0" y="12665"/>
                    <a:pt x="0" y="12687"/>
                  </a:cubicBezTo>
                  <a:lnTo>
                    <a:pt x="0" y="13935"/>
                  </a:lnTo>
                  <a:cubicBezTo>
                    <a:pt x="0" y="14087"/>
                    <a:pt x="127" y="14214"/>
                    <a:pt x="278" y="14214"/>
                  </a:cubicBezTo>
                  <a:lnTo>
                    <a:pt x="8607" y="14214"/>
                  </a:lnTo>
                  <a:cubicBezTo>
                    <a:pt x="8759" y="14214"/>
                    <a:pt x="8882" y="14087"/>
                    <a:pt x="8882" y="13935"/>
                  </a:cubicBezTo>
                  <a:lnTo>
                    <a:pt x="8882" y="12687"/>
                  </a:lnTo>
                  <a:cubicBezTo>
                    <a:pt x="8882" y="12665"/>
                    <a:pt x="8882" y="12647"/>
                    <a:pt x="8876" y="12625"/>
                  </a:cubicBezTo>
                  <a:lnTo>
                    <a:pt x="8598" y="11376"/>
                  </a:lnTo>
                  <a:cubicBezTo>
                    <a:pt x="8570" y="11250"/>
                    <a:pt x="8459" y="11160"/>
                    <a:pt x="8329" y="11160"/>
                  </a:cubicBezTo>
                  <a:lnTo>
                    <a:pt x="7773" y="11160"/>
                  </a:lnTo>
                  <a:lnTo>
                    <a:pt x="7773" y="4500"/>
                  </a:lnTo>
                  <a:lnTo>
                    <a:pt x="8051" y="4500"/>
                  </a:lnTo>
                  <a:cubicBezTo>
                    <a:pt x="8055" y="4500"/>
                    <a:pt x="8058" y="4500"/>
                    <a:pt x="8062" y="4500"/>
                  </a:cubicBezTo>
                  <a:cubicBezTo>
                    <a:pt x="8215" y="4500"/>
                    <a:pt x="8339" y="4376"/>
                    <a:pt x="8339" y="4222"/>
                  </a:cubicBezTo>
                  <a:cubicBezTo>
                    <a:pt x="8339" y="4068"/>
                    <a:pt x="8215" y="3946"/>
                    <a:pt x="8062" y="3946"/>
                  </a:cubicBezTo>
                  <a:cubicBezTo>
                    <a:pt x="8059" y="3946"/>
                    <a:pt x="8055" y="3947"/>
                    <a:pt x="8051" y="3947"/>
                  </a:cubicBezTo>
                  <a:lnTo>
                    <a:pt x="7773" y="3947"/>
                  </a:lnTo>
                  <a:lnTo>
                    <a:pt x="7773" y="3390"/>
                  </a:lnTo>
                  <a:lnTo>
                    <a:pt x="8051" y="3390"/>
                  </a:lnTo>
                  <a:cubicBezTo>
                    <a:pt x="8156" y="3390"/>
                    <a:pt x="8252" y="3332"/>
                    <a:pt x="8298" y="3236"/>
                  </a:cubicBezTo>
                  <a:lnTo>
                    <a:pt x="8852" y="2129"/>
                  </a:lnTo>
                  <a:lnTo>
                    <a:pt x="8855" y="2126"/>
                  </a:lnTo>
                  <a:cubicBezTo>
                    <a:pt x="8855" y="2126"/>
                    <a:pt x="8855" y="2123"/>
                    <a:pt x="8855" y="2123"/>
                  </a:cubicBezTo>
                  <a:cubicBezTo>
                    <a:pt x="8858" y="2114"/>
                    <a:pt x="8861" y="2105"/>
                    <a:pt x="8864" y="2099"/>
                  </a:cubicBezTo>
                  <a:cubicBezTo>
                    <a:pt x="8864" y="2095"/>
                    <a:pt x="8864" y="2092"/>
                    <a:pt x="8867" y="2089"/>
                  </a:cubicBezTo>
                  <a:cubicBezTo>
                    <a:pt x="8870" y="2080"/>
                    <a:pt x="8873" y="2074"/>
                    <a:pt x="8876" y="2065"/>
                  </a:cubicBezTo>
                  <a:lnTo>
                    <a:pt x="8876" y="2058"/>
                  </a:lnTo>
                  <a:cubicBezTo>
                    <a:pt x="8876" y="2046"/>
                    <a:pt x="8879" y="2037"/>
                    <a:pt x="8879" y="2027"/>
                  </a:cubicBezTo>
                  <a:cubicBezTo>
                    <a:pt x="8879" y="2024"/>
                    <a:pt x="8879" y="2021"/>
                    <a:pt x="8879" y="2018"/>
                  </a:cubicBezTo>
                  <a:lnTo>
                    <a:pt x="8879" y="1993"/>
                  </a:lnTo>
                  <a:lnTo>
                    <a:pt x="8879" y="1984"/>
                  </a:lnTo>
                  <a:cubicBezTo>
                    <a:pt x="8879" y="1981"/>
                    <a:pt x="8879" y="1969"/>
                    <a:pt x="8876" y="1959"/>
                  </a:cubicBezTo>
                  <a:lnTo>
                    <a:pt x="8876" y="1953"/>
                  </a:lnTo>
                  <a:cubicBezTo>
                    <a:pt x="8876" y="1941"/>
                    <a:pt x="8873" y="1932"/>
                    <a:pt x="8870" y="1922"/>
                  </a:cubicBezTo>
                  <a:lnTo>
                    <a:pt x="8870" y="1919"/>
                  </a:lnTo>
                  <a:cubicBezTo>
                    <a:pt x="8867" y="1910"/>
                    <a:pt x="8864" y="1901"/>
                    <a:pt x="8858" y="1891"/>
                  </a:cubicBezTo>
                  <a:cubicBezTo>
                    <a:pt x="8858" y="1888"/>
                    <a:pt x="8858" y="1885"/>
                    <a:pt x="8855" y="1885"/>
                  </a:cubicBezTo>
                  <a:cubicBezTo>
                    <a:pt x="8852" y="1876"/>
                    <a:pt x="8848" y="1867"/>
                    <a:pt x="8842" y="1861"/>
                  </a:cubicBezTo>
                  <a:lnTo>
                    <a:pt x="8842" y="1857"/>
                  </a:lnTo>
                  <a:cubicBezTo>
                    <a:pt x="8830" y="1839"/>
                    <a:pt x="8818" y="1823"/>
                    <a:pt x="8802" y="1808"/>
                  </a:cubicBezTo>
                  <a:lnTo>
                    <a:pt x="8799" y="1802"/>
                  </a:lnTo>
                  <a:cubicBezTo>
                    <a:pt x="7595" y="601"/>
                    <a:pt x="6019" y="1"/>
                    <a:pt x="44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40" name="Google Shape;8740;p46"/>
            <p:cNvSpPr/>
            <p:nvPr/>
          </p:nvSpPr>
          <p:spPr>
            <a:xfrm>
              <a:off x="1121538" y="1682600"/>
              <a:ext cx="111050" cy="41675"/>
            </a:xfrm>
            <a:custGeom>
              <a:avLst/>
              <a:gdLst/>
              <a:ahLst/>
              <a:cxnLst/>
              <a:rect l="l" t="t" r="r" b="b"/>
              <a:pathLst>
                <a:path w="4442" h="1667" extrusionOk="0">
                  <a:moveTo>
                    <a:pt x="3885" y="556"/>
                  </a:moveTo>
                  <a:lnTo>
                    <a:pt x="3885" y="1110"/>
                  </a:lnTo>
                  <a:lnTo>
                    <a:pt x="553" y="1110"/>
                  </a:lnTo>
                  <a:lnTo>
                    <a:pt x="553" y="556"/>
                  </a:lnTo>
                  <a:close/>
                  <a:moveTo>
                    <a:pt x="278" y="0"/>
                  </a:moveTo>
                  <a:cubicBezTo>
                    <a:pt x="124" y="0"/>
                    <a:pt x="0" y="124"/>
                    <a:pt x="0" y="278"/>
                  </a:cubicBezTo>
                  <a:lnTo>
                    <a:pt x="0" y="1388"/>
                  </a:lnTo>
                  <a:cubicBezTo>
                    <a:pt x="0" y="1542"/>
                    <a:pt x="124" y="1666"/>
                    <a:pt x="278" y="1666"/>
                  </a:cubicBezTo>
                  <a:lnTo>
                    <a:pt x="4163" y="1666"/>
                  </a:lnTo>
                  <a:cubicBezTo>
                    <a:pt x="4318" y="1666"/>
                    <a:pt x="4441" y="1542"/>
                    <a:pt x="4441" y="1388"/>
                  </a:cubicBezTo>
                  <a:lnTo>
                    <a:pt x="4441" y="278"/>
                  </a:lnTo>
                  <a:cubicBezTo>
                    <a:pt x="4441" y="124"/>
                    <a:pt x="4318" y="0"/>
                    <a:pt x="41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41" name="Google Shape;8741;p46"/>
            <p:cNvSpPr/>
            <p:nvPr/>
          </p:nvSpPr>
          <p:spPr>
            <a:xfrm>
              <a:off x="1121613" y="1738150"/>
              <a:ext cx="110975" cy="83150"/>
            </a:xfrm>
            <a:custGeom>
              <a:avLst/>
              <a:gdLst/>
              <a:ahLst/>
              <a:cxnLst/>
              <a:rect l="l" t="t" r="r" b="b"/>
              <a:pathLst>
                <a:path w="4439" h="3326" extrusionOk="0">
                  <a:moveTo>
                    <a:pt x="3428" y="554"/>
                  </a:moveTo>
                  <a:lnTo>
                    <a:pt x="2216" y="1626"/>
                  </a:lnTo>
                  <a:lnTo>
                    <a:pt x="1008" y="554"/>
                  </a:lnTo>
                  <a:close/>
                  <a:moveTo>
                    <a:pt x="3882" y="893"/>
                  </a:moveTo>
                  <a:lnTo>
                    <a:pt x="3882" y="2769"/>
                  </a:lnTo>
                  <a:lnTo>
                    <a:pt x="550" y="2769"/>
                  </a:lnTo>
                  <a:lnTo>
                    <a:pt x="550" y="893"/>
                  </a:lnTo>
                  <a:lnTo>
                    <a:pt x="2034" y="2207"/>
                  </a:lnTo>
                  <a:cubicBezTo>
                    <a:pt x="2086" y="2253"/>
                    <a:pt x="2152" y="2277"/>
                    <a:pt x="2218" y="2277"/>
                  </a:cubicBezTo>
                  <a:cubicBezTo>
                    <a:pt x="2283" y="2277"/>
                    <a:pt x="2349" y="2253"/>
                    <a:pt x="2402" y="2207"/>
                  </a:cubicBezTo>
                  <a:lnTo>
                    <a:pt x="3882" y="893"/>
                  </a:lnTo>
                  <a:close/>
                  <a:moveTo>
                    <a:pt x="238" y="0"/>
                  </a:moveTo>
                  <a:lnTo>
                    <a:pt x="226" y="3"/>
                  </a:lnTo>
                  <a:lnTo>
                    <a:pt x="210" y="6"/>
                  </a:lnTo>
                  <a:lnTo>
                    <a:pt x="198" y="10"/>
                  </a:lnTo>
                  <a:lnTo>
                    <a:pt x="186" y="13"/>
                  </a:lnTo>
                  <a:lnTo>
                    <a:pt x="173" y="19"/>
                  </a:lnTo>
                  <a:lnTo>
                    <a:pt x="161" y="22"/>
                  </a:lnTo>
                  <a:lnTo>
                    <a:pt x="149" y="28"/>
                  </a:lnTo>
                  <a:lnTo>
                    <a:pt x="136" y="34"/>
                  </a:lnTo>
                  <a:lnTo>
                    <a:pt x="124" y="44"/>
                  </a:lnTo>
                  <a:lnTo>
                    <a:pt x="115" y="50"/>
                  </a:lnTo>
                  <a:lnTo>
                    <a:pt x="102" y="59"/>
                  </a:lnTo>
                  <a:lnTo>
                    <a:pt x="93" y="65"/>
                  </a:lnTo>
                  <a:lnTo>
                    <a:pt x="84" y="74"/>
                  </a:lnTo>
                  <a:lnTo>
                    <a:pt x="71" y="87"/>
                  </a:lnTo>
                  <a:cubicBezTo>
                    <a:pt x="71" y="87"/>
                    <a:pt x="68" y="90"/>
                    <a:pt x="68" y="93"/>
                  </a:cubicBezTo>
                  <a:lnTo>
                    <a:pt x="65" y="96"/>
                  </a:lnTo>
                  <a:lnTo>
                    <a:pt x="56" y="108"/>
                  </a:lnTo>
                  <a:cubicBezTo>
                    <a:pt x="53" y="112"/>
                    <a:pt x="50" y="115"/>
                    <a:pt x="47" y="118"/>
                  </a:cubicBezTo>
                  <a:lnTo>
                    <a:pt x="40" y="130"/>
                  </a:lnTo>
                  <a:cubicBezTo>
                    <a:pt x="37" y="133"/>
                    <a:pt x="34" y="136"/>
                    <a:pt x="31" y="139"/>
                  </a:cubicBezTo>
                  <a:cubicBezTo>
                    <a:pt x="31" y="146"/>
                    <a:pt x="28" y="149"/>
                    <a:pt x="25" y="152"/>
                  </a:cubicBezTo>
                  <a:cubicBezTo>
                    <a:pt x="25" y="155"/>
                    <a:pt x="22" y="161"/>
                    <a:pt x="19" y="164"/>
                  </a:cubicBezTo>
                  <a:lnTo>
                    <a:pt x="16" y="176"/>
                  </a:lnTo>
                  <a:cubicBezTo>
                    <a:pt x="16" y="183"/>
                    <a:pt x="13" y="186"/>
                    <a:pt x="10" y="189"/>
                  </a:cubicBezTo>
                  <a:lnTo>
                    <a:pt x="6" y="201"/>
                  </a:lnTo>
                  <a:lnTo>
                    <a:pt x="3" y="217"/>
                  </a:lnTo>
                  <a:lnTo>
                    <a:pt x="0" y="229"/>
                  </a:lnTo>
                  <a:lnTo>
                    <a:pt x="0" y="244"/>
                  </a:lnTo>
                  <a:lnTo>
                    <a:pt x="0" y="254"/>
                  </a:lnTo>
                  <a:lnTo>
                    <a:pt x="0" y="272"/>
                  </a:lnTo>
                  <a:lnTo>
                    <a:pt x="0" y="275"/>
                  </a:lnTo>
                  <a:lnTo>
                    <a:pt x="0" y="3048"/>
                  </a:lnTo>
                  <a:cubicBezTo>
                    <a:pt x="0" y="3202"/>
                    <a:pt x="124" y="3326"/>
                    <a:pt x="275" y="3326"/>
                  </a:cubicBezTo>
                  <a:lnTo>
                    <a:pt x="4160" y="3326"/>
                  </a:lnTo>
                  <a:cubicBezTo>
                    <a:pt x="4315" y="3326"/>
                    <a:pt x="4438" y="3202"/>
                    <a:pt x="4438" y="3048"/>
                  </a:cubicBezTo>
                  <a:lnTo>
                    <a:pt x="4438" y="275"/>
                  </a:lnTo>
                  <a:lnTo>
                    <a:pt x="4438" y="272"/>
                  </a:lnTo>
                  <a:cubicBezTo>
                    <a:pt x="4438" y="269"/>
                    <a:pt x="4438" y="260"/>
                    <a:pt x="4438" y="257"/>
                  </a:cubicBezTo>
                  <a:lnTo>
                    <a:pt x="4438" y="244"/>
                  </a:lnTo>
                  <a:cubicBezTo>
                    <a:pt x="4438" y="238"/>
                    <a:pt x="4438" y="235"/>
                    <a:pt x="4435" y="229"/>
                  </a:cubicBezTo>
                  <a:lnTo>
                    <a:pt x="4432" y="217"/>
                  </a:lnTo>
                  <a:lnTo>
                    <a:pt x="4429" y="204"/>
                  </a:lnTo>
                  <a:lnTo>
                    <a:pt x="4426" y="189"/>
                  </a:lnTo>
                  <a:cubicBezTo>
                    <a:pt x="4426" y="186"/>
                    <a:pt x="4423" y="183"/>
                    <a:pt x="4420" y="176"/>
                  </a:cubicBezTo>
                  <a:lnTo>
                    <a:pt x="4417" y="164"/>
                  </a:lnTo>
                  <a:lnTo>
                    <a:pt x="4411" y="152"/>
                  </a:lnTo>
                  <a:lnTo>
                    <a:pt x="4404" y="139"/>
                  </a:lnTo>
                  <a:cubicBezTo>
                    <a:pt x="4401" y="136"/>
                    <a:pt x="4398" y="133"/>
                    <a:pt x="4398" y="130"/>
                  </a:cubicBezTo>
                  <a:cubicBezTo>
                    <a:pt x="4395" y="124"/>
                    <a:pt x="4392" y="121"/>
                    <a:pt x="4389" y="118"/>
                  </a:cubicBezTo>
                  <a:lnTo>
                    <a:pt x="4383" y="108"/>
                  </a:lnTo>
                  <a:cubicBezTo>
                    <a:pt x="4380" y="102"/>
                    <a:pt x="4377" y="99"/>
                    <a:pt x="4374" y="96"/>
                  </a:cubicBezTo>
                  <a:lnTo>
                    <a:pt x="4370" y="93"/>
                  </a:lnTo>
                  <a:cubicBezTo>
                    <a:pt x="4367" y="90"/>
                    <a:pt x="4364" y="87"/>
                    <a:pt x="4364" y="87"/>
                  </a:cubicBezTo>
                  <a:lnTo>
                    <a:pt x="4355" y="74"/>
                  </a:lnTo>
                  <a:lnTo>
                    <a:pt x="4343" y="65"/>
                  </a:lnTo>
                  <a:lnTo>
                    <a:pt x="4333" y="59"/>
                  </a:lnTo>
                  <a:lnTo>
                    <a:pt x="4321" y="50"/>
                  </a:lnTo>
                  <a:lnTo>
                    <a:pt x="4312" y="44"/>
                  </a:lnTo>
                  <a:lnTo>
                    <a:pt x="4299" y="34"/>
                  </a:lnTo>
                  <a:lnTo>
                    <a:pt x="4287" y="28"/>
                  </a:lnTo>
                  <a:cubicBezTo>
                    <a:pt x="4284" y="25"/>
                    <a:pt x="4281" y="25"/>
                    <a:pt x="4275" y="22"/>
                  </a:cubicBezTo>
                  <a:lnTo>
                    <a:pt x="4262" y="19"/>
                  </a:lnTo>
                  <a:lnTo>
                    <a:pt x="4250" y="13"/>
                  </a:lnTo>
                  <a:lnTo>
                    <a:pt x="4238" y="10"/>
                  </a:lnTo>
                  <a:lnTo>
                    <a:pt x="4225" y="6"/>
                  </a:lnTo>
                  <a:lnTo>
                    <a:pt x="4210" y="3"/>
                  </a:lnTo>
                  <a:lnTo>
                    <a:pt x="419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42" name="Google Shape;8742;p46"/>
            <p:cNvSpPr/>
            <p:nvPr/>
          </p:nvSpPr>
          <p:spPr>
            <a:xfrm>
              <a:off x="1113888" y="1866400"/>
              <a:ext cx="49325" cy="13925"/>
            </a:xfrm>
            <a:custGeom>
              <a:avLst/>
              <a:gdLst/>
              <a:ahLst/>
              <a:cxnLst/>
              <a:rect l="l" t="t" r="r" b="b"/>
              <a:pathLst>
                <a:path w="1973" h="557" extrusionOk="0">
                  <a:moveTo>
                    <a:pt x="278" y="1"/>
                  </a:moveTo>
                  <a:cubicBezTo>
                    <a:pt x="124" y="1"/>
                    <a:pt x="0" y="124"/>
                    <a:pt x="0" y="279"/>
                  </a:cubicBezTo>
                  <a:cubicBezTo>
                    <a:pt x="0" y="430"/>
                    <a:pt x="124" y="554"/>
                    <a:pt x="278" y="557"/>
                  </a:cubicBezTo>
                  <a:lnTo>
                    <a:pt x="1694" y="557"/>
                  </a:lnTo>
                  <a:cubicBezTo>
                    <a:pt x="1848" y="554"/>
                    <a:pt x="1972" y="430"/>
                    <a:pt x="1972" y="279"/>
                  </a:cubicBezTo>
                  <a:cubicBezTo>
                    <a:pt x="1972" y="124"/>
                    <a:pt x="1848" y="1"/>
                    <a:pt x="16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43" name="Google Shape;8743;p46"/>
            <p:cNvSpPr/>
            <p:nvPr/>
          </p:nvSpPr>
          <p:spPr>
            <a:xfrm>
              <a:off x="1093488" y="1866400"/>
              <a:ext cx="14075" cy="13875"/>
            </a:xfrm>
            <a:custGeom>
              <a:avLst/>
              <a:gdLst/>
              <a:ahLst/>
              <a:cxnLst/>
              <a:rect l="l" t="t" r="r" b="b"/>
              <a:pathLst>
                <a:path w="563" h="555" extrusionOk="0">
                  <a:moveTo>
                    <a:pt x="277" y="0"/>
                  </a:moveTo>
                  <a:cubicBezTo>
                    <a:pt x="124" y="0"/>
                    <a:pt x="0" y="125"/>
                    <a:pt x="0" y="279"/>
                  </a:cubicBezTo>
                  <a:cubicBezTo>
                    <a:pt x="0" y="433"/>
                    <a:pt x="124" y="554"/>
                    <a:pt x="276" y="554"/>
                  </a:cubicBezTo>
                  <a:cubicBezTo>
                    <a:pt x="280" y="554"/>
                    <a:pt x="284" y="554"/>
                    <a:pt x="288" y="554"/>
                  </a:cubicBezTo>
                  <a:lnTo>
                    <a:pt x="297" y="554"/>
                  </a:lnTo>
                  <a:cubicBezTo>
                    <a:pt x="445" y="551"/>
                    <a:pt x="563" y="427"/>
                    <a:pt x="563" y="279"/>
                  </a:cubicBezTo>
                  <a:cubicBezTo>
                    <a:pt x="563" y="127"/>
                    <a:pt x="445" y="7"/>
                    <a:pt x="297" y="1"/>
                  </a:cubicBezTo>
                  <a:lnTo>
                    <a:pt x="288" y="1"/>
                  </a:lnTo>
                  <a:cubicBezTo>
                    <a:pt x="284" y="1"/>
                    <a:pt x="280" y="0"/>
                    <a:pt x="2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44" name="Google Shape;8744;p46"/>
            <p:cNvSpPr/>
            <p:nvPr/>
          </p:nvSpPr>
          <p:spPr>
            <a:xfrm>
              <a:off x="1218263" y="1654850"/>
              <a:ext cx="14550" cy="13875"/>
            </a:xfrm>
            <a:custGeom>
              <a:avLst/>
              <a:gdLst/>
              <a:ahLst/>
              <a:cxnLst/>
              <a:rect l="l" t="t" r="r" b="b"/>
              <a:pathLst>
                <a:path w="582" h="555" extrusionOk="0">
                  <a:moveTo>
                    <a:pt x="277" y="0"/>
                  </a:moveTo>
                  <a:cubicBezTo>
                    <a:pt x="124" y="0"/>
                    <a:pt x="1" y="122"/>
                    <a:pt x="1" y="276"/>
                  </a:cubicBezTo>
                  <a:cubicBezTo>
                    <a:pt x="1" y="430"/>
                    <a:pt x="124" y="554"/>
                    <a:pt x="277" y="554"/>
                  </a:cubicBezTo>
                  <a:cubicBezTo>
                    <a:pt x="281" y="554"/>
                    <a:pt x="284" y="554"/>
                    <a:pt x="288" y="554"/>
                  </a:cubicBezTo>
                  <a:lnTo>
                    <a:pt x="294" y="554"/>
                  </a:lnTo>
                  <a:cubicBezTo>
                    <a:pt x="298" y="554"/>
                    <a:pt x="302" y="554"/>
                    <a:pt x="305" y="554"/>
                  </a:cubicBezTo>
                  <a:cubicBezTo>
                    <a:pt x="458" y="554"/>
                    <a:pt x="582" y="430"/>
                    <a:pt x="582" y="276"/>
                  </a:cubicBezTo>
                  <a:cubicBezTo>
                    <a:pt x="582" y="122"/>
                    <a:pt x="458" y="0"/>
                    <a:pt x="306" y="0"/>
                  </a:cubicBezTo>
                  <a:cubicBezTo>
                    <a:pt x="302" y="0"/>
                    <a:pt x="298" y="1"/>
                    <a:pt x="294" y="1"/>
                  </a:cubicBezTo>
                  <a:lnTo>
                    <a:pt x="288" y="1"/>
                  </a:lnTo>
                  <a:cubicBezTo>
                    <a:pt x="284" y="1"/>
                    <a:pt x="281" y="0"/>
                    <a:pt x="2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8745" name="Google Shape;8745;p46"/>
          <p:cNvGrpSpPr/>
          <p:nvPr/>
        </p:nvGrpSpPr>
        <p:grpSpPr>
          <a:xfrm>
            <a:off x="1187825" y="3561750"/>
            <a:ext cx="355275" cy="245650"/>
            <a:chOff x="2524363" y="1611050"/>
            <a:chExt cx="355275" cy="245650"/>
          </a:xfrm>
        </p:grpSpPr>
        <p:sp>
          <p:nvSpPr>
            <p:cNvPr id="8746" name="Google Shape;8746;p46"/>
            <p:cNvSpPr/>
            <p:nvPr/>
          </p:nvSpPr>
          <p:spPr>
            <a:xfrm>
              <a:off x="2524363" y="1611050"/>
              <a:ext cx="355275" cy="245650"/>
            </a:xfrm>
            <a:custGeom>
              <a:avLst/>
              <a:gdLst/>
              <a:ahLst/>
              <a:cxnLst/>
              <a:rect l="l" t="t" r="r" b="b"/>
              <a:pathLst>
                <a:path w="14211" h="9826" extrusionOk="0">
                  <a:moveTo>
                    <a:pt x="8323" y="550"/>
                  </a:moveTo>
                  <a:cubicBezTo>
                    <a:pt x="8604" y="550"/>
                    <a:pt x="8833" y="779"/>
                    <a:pt x="8833" y="1060"/>
                  </a:cubicBezTo>
                  <a:cubicBezTo>
                    <a:pt x="8833" y="1620"/>
                    <a:pt x="7983" y="1901"/>
                    <a:pt x="7405" y="1978"/>
                  </a:cubicBezTo>
                  <a:cubicBezTo>
                    <a:pt x="7482" y="1403"/>
                    <a:pt x="7764" y="550"/>
                    <a:pt x="8323" y="550"/>
                  </a:cubicBezTo>
                  <a:close/>
                  <a:moveTo>
                    <a:pt x="5888" y="550"/>
                  </a:moveTo>
                  <a:cubicBezTo>
                    <a:pt x="6447" y="550"/>
                    <a:pt x="6728" y="1400"/>
                    <a:pt x="6806" y="1981"/>
                  </a:cubicBezTo>
                  <a:cubicBezTo>
                    <a:pt x="6228" y="1904"/>
                    <a:pt x="5378" y="1623"/>
                    <a:pt x="5378" y="1063"/>
                  </a:cubicBezTo>
                  <a:cubicBezTo>
                    <a:pt x="5378" y="931"/>
                    <a:pt x="5427" y="807"/>
                    <a:pt x="5517" y="711"/>
                  </a:cubicBezTo>
                  <a:cubicBezTo>
                    <a:pt x="5613" y="609"/>
                    <a:pt x="5745" y="550"/>
                    <a:pt x="5888" y="550"/>
                  </a:cubicBezTo>
                  <a:close/>
                  <a:moveTo>
                    <a:pt x="6830" y="2559"/>
                  </a:moveTo>
                  <a:lnTo>
                    <a:pt x="6827" y="5638"/>
                  </a:lnTo>
                  <a:lnTo>
                    <a:pt x="3811" y="5638"/>
                  </a:lnTo>
                  <a:lnTo>
                    <a:pt x="918" y="2559"/>
                  </a:lnTo>
                  <a:close/>
                  <a:moveTo>
                    <a:pt x="13293" y="2559"/>
                  </a:moveTo>
                  <a:lnTo>
                    <a:pt x="10400" y="5641"/>
                  </a:lnTo>
                  <a:lnTo>
                    <a:pt x="7383" y="5641"/>
                  </a:lnTo>
                  <a:lnTo>
                    <a:pt x="7383" y="3666"/>
                  </a:lnTo>
                  <a:lnTo>
                    <a:pt x="8524" y="3666"/>
                  </a:lnTo>
                  <a:cubicBezTo>
                    <a:pt x="8672" y="3660"/>
                    <a:pt x="8790" y="3539"/>
                    <a:pt x="8790" y="3388"/>
                  </a:cubicBezTo>
                  <a:cubicBezTo>
                    <a:pt x="8790" y="3239"/>
                    <a:pt x="8672" y="3116"/>
                    <a:pt x="8524" y="3113"/>
                  </a:cubicBezTo>
                  <a:lnTo>
                    <a:pt x="7383" y="3113"/>
                  </a:lnTo>
                  <a:lnTo>
                    <a:pt x="7383" y="2559"/>
                  </a:lnTo>
                  <a:close/>
                  <a:moveTo>
                    <a:pt x="13657" y="2977"/>
                  </a:moveTo>
                  <a:lnTo>
                    <a:pt x="13657" y="8849"/>
                  </a:lnTo>
                  <a:lnTo>
                    <a:pt x="10901" y="5913"/>
                  </a:lnTo>
                  <a:lnTo>
                    <a:pt x="13657" y="2977"/>
                  </a:lnTo>
                  <a:close/>
                  <a:moveTo>
                    <a:pt x="553" y="2980"/>
                  </a:moveTo>
                  <a:lnTo>
                    <a:pt x="3310" y="5916"/>
                  </a:lnTo>
                  <a:lnTo>
                    <a:pt x="553" y="8852"/>
                  </a:lnTo>
                  <a:lnTo>
                    <a:pt x="553" y="2980"/>
                  </a:lnTo>
                  <a:close/>
                  <a:moveTo>
                    <a:pt x="6827" y="6194"/>
                  </a:moveTo>
                  <a:lnTo>
                    <a:pt x="6827" y="9272"/>
                  </a:lnTo>
                  <a:lnTo>
                    <a:pt x="918" y="9272"/>
                  </a:lnTo>
                  <a:lnTo>
                    <a:pt x="3811" y="6194"/>
                  </a:lnTo>
                  <a:close/>
                  <a:moveTo>
                    <a:pt x="10400" y="6194"/>
                  </a:moveTo>
                  <a:lnTo>
                    <a:pt x="13293" y="9272"/>
                  </a:lnTo>
                  <a:lnTo>
                    <a:pt x="7383" y="9272"/>
                  </a:lnTo>
                  <a:lnTo>
                    <a:pt x="7383" y="6194"/>
                  </a:lnTo>
                  <a:close/>
                  <a:moveTo>
                    <a:pt x="5888" y="0"/>
                  </a:moveTo>
                  <a:cubicBezTo>
                    <a:pt x="5300" y="0"/>
                    <a:pt x="4821" y="476"/>
                    <a:pt x="4821" y="1063"/>
                  </a:cubicBezTo>
                  <a:cubicBezTo>
                    <a:pt x="4821" y="1339"/>
                    <a:pt x="4920" y="1697"/>
                    <a:pt x="5316" y="2006"/>
                  </a:cubicBezTo>
                  <a:lnTo>
                    <a:pt x="226" y="2006"/>
                  </a:lnTo>
                  <a:lnTo>
                    <a:pt x="213" y="2009"/>
                  </a:lnTo>
                  <a:lnTo>
                    <a:pt x="201" y="2012"/>
                  </a:lnTo>
                  <a:lnTo>
                    <a:pt x="189" y="2018"/>
                  </a:lnTo>
                  <a:lnTo>
                    <a:pt x="176" y="2022"/>
                  </a:lnTo>
                  <a:lnTo>
                    <a:pt x="164" y="2028"/>
                  </a:lnTo>
                  <a:lnTo>
                    <a:pt x="151" y="2034"/>
                  </a:lnTo>
                  <a:lnTo>
                    <a:pt x="139" y="2040"/>
                  </a:lnTo>
                  <a:lnTo>
                    <a:pt x="127" y="2046"/>
                  </a:lnTo>
                  <a:lnTo>
                    <a:pt x="114" y="2056"/>
                  </a:lnTo>
                  <a:lnTo>
                    <a:pt x="105" y="2062"/>
                  </a:lnTo>
                  <a:lnTo>
                    <a:pt x="93" y="2071"/>
                  </a:lnTo>
                  <a:lnTo>
                    <a:pt x="87" y="2077"/>
                  </a:lnTo>
                  <a:cubicBezTo>
                    <a:pt x="87" y="2077"/>
                    <a:pt x="83" y="2080"/>
                    <a:pt x="83" y="2080"/>
                  </a:cubicBezTo>
                  <a:cubicBezTo>
                    <a:pt x="80" y="2083"/>
                    <a:pt x="77" y="2086"/>
                    <a:pt x="74" y="2093"/>
                  </a:cubicBezTo>
                  <a:lnTo>
                    <a:pt x="65" y="2102"/>
                  </a:lnTo>
                  <a:cubicBezTo>
                    <a:pt x="62" y="2105"/>
                    <a:pt x="59" y="2108"/>
                    <a:pt x="56" y="2111"/>
                  </a:cubicBezTo>
                  <a:lnTo>
                    <a:pt x="49" y="2124"/>
                  </a:lnTo>
                  <a:cubicBezTo>
                    <a:pt x="46" y="2127"/>
                    <a:pt x="43" y="2130"/>
                    <a:pt x="40" y="2133"/>
                  </a:cubicBezTo>
                  <a:cubicBezTo>
                    <a:pt x="40" y="2136"/>
                    <a:pt x="37" y="2142"/>
                    <a:pt x="34" y="2145"/>
                  </a:cubicBezTo>
                  <a:cubicBezTo>
                    <a:pt x="31" y="2148"/>
                    <a:pt x="31" y="2154"/>
                    <a:pt x="28" y="2158"/>
                  </a:cubicBezTo>
                  <a:lnTo>
                    <a:pt x="22" y="2170"/>
                  </a:lnTo>
                  <a:cubicBezTo>
                    <a:pt x="22" y="2173"/>
                    <a:pt x="19" y="2179"/>
                    <a:pt x="19" y="2182"/>
                  </a:cubicBezTo>
                  <a:cubicBezTo>
                    <a:pt x="15" y="2188"/>
                    <a:pt x="15" y="2192"/>
                    <a:pt x="12" y="2195"/>
                  </a:cubicBezTo>
                  <a:cubicBezTo>
                    <a:pt x="12" y="2198"/>
                    <a:pt x="9" y="2204"/>
                    <a:pt x="9" y="2210"/>
                  </a:cubicBezTo>
                  <a:cubicBezTo>
                    <a:pt x="6" y="2213"/>
                    <a:pt x="6" y="2216"/>
                    <a:pt x="6" y="2219"/>
                  </a:cubicBezTo>
                  <a:cubicBezTo>
                    <a:pt x="6" y="2226"/>
                    <a:pt x="6" y="2229"/>
                    <a:pt x="3" y="2235"/>
                  </a:cubicBezTo>
                  <a:cubicBezTo>
                    <a:pt x="0" y="2238"/>
                    <a:pt x="3" y="2244"/>
                    <a:pt x="3" y="2247"/>
                  </a:cubicBezTo>
                  <a:lnTo>
                    <a:pt x="3" y="2260"/>
                  </a:lnTo>
                  <a:lnTo>
                    <a:pt x="3" y="2275"/>
                  </a:lnTo>
                  <a:lnTo>
                    <a:pt x="3" y="2281"/>
                  </a:lnTo>
                  <a:lnTo>
                    <a:pt x="3" y="9550"/>
                  </a:lnTo>
                  <a:lnTo>
                    <a:pt x="3" y="9553"/>
                  </a:lnTo>
                  <a:lnTo>
                    <a:pt x="3" y="9569"/>
                  </a:lnTo>
                  <a:lnTo>
                    <a:pt x="3" y="9581"/>
                  </a:lnTo>
                  <a:lnTo>
                    <a:pt x="3" y="9597"/>
                  </a:lnTo>
                  <a:cubicBezTo>
                    <a:pt x="3" y="9600"/>
                    <a:pt x="3" y="9606"/>
                    <a:pt x="6" y="9609"/>
                  </a:cubicBezTo>
                  <a:cubicBezTo>
                    <a:pt x="9" y="9615"/>
                    <a:pt x="9" y="9618"/>
                    <a:pt x="9" y="9621"/>
                  </a:cubicBezTo>
                  <a:cubicBezTo>
                    <a:pt x="9" y="9624"/>
                    <a:pt x="12" y="9631"/>
                    <a:pt x="12" y="9637"/>
                  </a:cubicBezTo>
                  <a:cubicBezTo>
                    <a:pt x="15" y="9640"/>
                    <a:pt x="15" y="9643"/>
                    <a:pt x="19" y="9646"/>
                  </a:cubicBezTo>
                  <a:cubicBezTo>
                    <a:pt x="19" y="9652"/>
                    <a:pt x="22" y="9655"/>
                    <a:pt x="22" y="9661"/>
                  </a:cubicBezTo>
                  <a:lnTo>
                    <a:pt x="28" y="9674"/>
                  </a:lnTo>
                  <a:cubicBezTo>
                    <a:pt x="31" y="9677"/>
                    <a:pt x="31" y="9680"/>
                    <a:pt x="34" y="9686"/>
                  </a:cubicBezTo>
                  <a:cubicBezTo>
                    <a:pt x="37" y="9689"/>
                    <a:pt x="40" y="9692"/>
                    <a:pt x="40" y="9695"/>
                  </a:cubicBezTo>
                  <a:lnTo>
                    <a:pt x="49" y="9708"/>
                  </a:lnTo>
                  <a:lnTo>
                    <a:pt x="56" y="9720"/>
                  </a:lnTo>
                  <a:cubicBezTo>
                    <a:pt x="59" y="9723"/>
                    <a:pt x="62" y="9726"/>
                    <a:pt x="65" y="9729"/>
                  </a:cubicBezTo>
                  <a:lnTo>
                    <a:pt x="74" y="9739"/>
                  </a:lnTo>
                  <a:lnTo>
                    <a:pt x="83" y="9751"/>
                  </a:lnTo>
                  <a:lnTo>
                    <a:pt x="87" y="9754"/>
                  </a:lnTo>
                  <a:lnTo>
                    <a:pt x="93" y="9757"/>
                  </a:lnTo>
                  <a:cubicBezTo>
                    <a:pt x="96" y="9760"/>
                    <a:pt x="102" y="9763"/>
                    <a:pt x="105" y="9767"/>
                  </a:cubicBezTo>
                  <a:cubicBezTo>
                    <a:pt x="108" y="9770"/>
                    <a:pt x="111" y="9773"/>
                    <a:pt x="114" y="9776"/>
                  </a:cubicBezTo>
                  <a:lnTo>
                    <a:pt x="127" y="9782"/>
                  </a:lnTo>
                  <a:lnTo>
                    <a:pt x="139" y="9791"/>
                  </a:lnTo>
                  <a:lnTo>
                    <a:pt x="148" y="9797"/>
                  </a:lnTo>
                  <a:lnTo>
                    <a:pt x="161" y="9804"/>
                  </a:lnTo>
                  <a:lnTo>
                    <a:pt x="173" y="9807"/>
                  </a:lnTo>
                  <a:lnTo>
                    <a:pt x="185" y="9813"/>
                  </a:lnTo>
                  <a:lnTo>
                    <a:pt x="198" y="9816"/>
                  </a:lnTo>
                  <a:lnTo>
                    <a:pt x="213" y="9819"/>
                  </a:lnTo>
                  <a:lnTo>
                    <a:pt x="223" y="9822"/>
                  </a:lnTo>
                  <a:lnTo>
                    <a:pt x="241" y="9825"/>
                  </a:lnTo>
                  <a:lnTo>
                    <a:pt x="13973" y="9825"/>
                  </a:lnTo>
                  <a:lnTo>
                    <a:pt x="13988" y="9822"/>
                  </a:lnTo>
                  <a:lnTo>
                    <a:pt x="14000" y="9819"/>
                  </a:lnTo>
                  <a:lnTo>
                    <a:pt x="14013" y="9816"/>
                  </a:lnTo>
                  <a:lnTo>
                    <a:pt x="14025" y="9813"/>
                  </a:lnTo>
                  <a:lnTo>
                    <a:pt x="14037" y="9807"/>
                  </a:lnTo>
                  <a:lnTo>
                    <a:pt x="14050" y="9804"/>
                  </a:lnTo>
                  <a:lnTo>
                    <a:pt x="14062" y="9797"/>
                  </a:lnTo>
                  <a:lnTo>
                    <a:pt x="14075" y="9791"/>
                  </a:lnTo>
                  <a:lnTo>
                    <a:pt x="14087" y="9782"/>
                  </a:lnTo>
                  <a:lnTo>
                    <a:pt x="14096" y="9776"/>
                  </a:lnTo>
                  <a:cubicBezTo>
                    <a:pt x="14099" y="9773"/>
                    <a:pt x="14102" y="9770"/>
                    <a:pt x="14109" y="9767"/>
                  </a:cubicBezTo>
                  <a:cubicBezTo>
                    <a:pt x="14112" y="9763"/>
                    <a:pt x="14115" y="9760"/>
                    <a:pt x="14118" y="9757"/>
                  </a:cubicBezTo>
                  <a:lnTo>
                    <a:pt x="14124" y="9754"/>
                  </a:lnTo>
                  <a:cubicBezTo>
                    <a:pt x="14124" y="9751"/>
                    <a:pt x="14127" y="9751"/>
                    <a:pt x="14127" y="9751"/>
                  </a:cubicBezTo>
                  <a:lnTo>
                    <a:pt x="14136" y="9739"/>
                  </a:lnTo>
                  <a:lnTo>
                    <a:pt x="14146" y="9729"/>
                  </a:lnTo>
                  <a:lnTo>
                    <a:pt x="14155" y="9720"/>
                  </a:lnTo>
                  <a:lnTo>
                    <a:pt x="14164" y="9708"/>
                  </a:lnTo>
                  <a:lnTo>
                    <a:pt x="14170" y="9695"/>
                  </a:lnTo>
                  <a:cubicBezTo>
                    <a:pt x="14173" y="9692"/>
                    <a:pt x="14173" y="9689"/>
                    <a:pt x="14177" y="9686"/>
                  </a:cubicBezTo>
                  <a:cubicBezTo>
                    <a:pt x="14180" y="9680"/>
                    <a:pt x="14183" y="9677"/>
                    <a:pt x="14183" y="9674"/>
                  </a:cubicBezTo>
                  <a:lnTo>
                    <a:pt x="14189" y="9661"/>
                  </a:lnTo>
                  <a:cubicBezTo>
                    <a:pt x="14192" y="9655"/>
                    <a:pt x="14192" y="9652"/>
                    <a:pt x="14195" y="9646"/>
                  </a:cubicBezTo>
                  <a:lnTo>
                    <a:pt x="14198" y="9637"/>
                  </a:lnTo>
                  <a:cubicBezTo>
                    <a:pt x="14198" y="9631"/>
                    <a:pt x="14201" y="9627"/>
                    <a:pt x="14201" y="9621"/>
                  </a:cubicBezTo>
                  <a:cubicBezTo>
                    <a:pt x="14204" y="9615"/>
                    <a:pt x="14204" y="9615"/>
                    <a:pt x="14204" y="9609"/>
                  </a:cubicBezTo>
                  <a:lnTo>
                    <a:pt x="14207" y="9597"/>
                  </a:lnTo>
                  <a:lnTo>
                    <a:pt x="14207" y="9581"/>
                  </a:lnTo>
                  <a:lnTo>
                    <a:pt x="14207" y="9569"/>
                  </a:lnTo>
                  <a:lnTo>
                    <a:pt x="14207" y="9553"/>
                  </a:lnTo>
                  <a:lnTo>
                    <a:pt x="14207" y="2278"/>
                  </a:lnTo>
                  <a:lnTo>
                    <a:pt x="14211" y="2278"/>
                  </a:lnTo>
                  <a:lnTo>
                    <a:pt x="14211" y="2275"/>
                  </a:lnTo>
                  <a:lnTo>
                    <a:pt x="14211" y="2260"/>
                  </a:lnTo>
                  <a:lnTo>
                    <a:pt x="14211" y="2247"/>
                  </a:lnTo>
                  <a:lnTo>
                    <a:pt x="14211" y="2235"/>
                  </a:lnTo>
                  <a:cubicBezTo>
                    <a:pt x="14211" y="2229"/>
                    <a:pt x="14211" y="2226"/>
                    <a:pt x="14211" y="2219"/>
                  </a:cubicBezTo>
                  <a:cubicBezTo>
                    <a:pt x="14207" y="2213"/>
                    <a:pt x="14207" y="2210"/>
                    <a:pt x="14207" y="2207"/>
                  </a:cubicBezTo>
                  <a:cubicBezTo>
                    <a:pt x="14204" y="2204"/>
                    <a:pt x="14204" y="2198"/>
                    <a:pt x="14201" y="2192"/>
                  </a:cubicBezTo>
                  <a:cubicBezTo>
                    <a:pt x="14201" y="2188"/>
                    <a:pt x="14198" y="2185"/>
                    <a:pt x="14198" y="2182"/>
                  </a:cubicBezTo>
                  <a:cubicBezTo>
                    <a:pt x="14195" y="2179"/>
                    <a:pt x="14195" y="2173"/>
                    <a:pt x="14192" y="2167"/>
                  </a:cubicBezTo>
                  <a:lnTo>
                    <a:pt x="14186" y="2158"/>
                  </a:lnTo>
                  <a:cubicBezTo>
                    <a:pt x="14186" y="2151"/>
                    <a:pt x="14183" y="2148"/>
                    <a:pt x="14180" y="2145"/>
                  </a:cubicBezTo>
                  <a:lnTo>
                    <a:pt x="14173" y="2133"/>
                  </a:lnTo>
                  <a:cubicBezTo>
                    <a:pt x="14170" y="2130"/>
                    <a:pt x="14170" y="2124"/>
                    <a:pt x="14167" y="2120"/>
                  </a:cubicBezTo>
                  <a:cubicBezTo>
                    <a:pt x="14164" y="2117"/>
                    <a:pt x="14161" y="2114"/>
                    <a:pt x="14158" y="2111"/>
                  </a:cubicBezTo>
                  <a:cubicBezTo>
                    <a:pt x="14155" y="2105"/>
                    <a:pt x="14152" y="2102"/>
                    <a:pt x="14149" y="2099"/>
                  </a:cubicBezTo>
                  <a:cubicBezTo>
                    <a:pt x="14149" y="2096"/>
                    <a:pt x="14146" y="2093"/>
                    <a:pt x="14143" y="2090"/>
                  </a:cubicBezTo>
                  <a:lnTo>
                    <a:pt x="14130" y="2080"/>
                  </a:lnTo>
                  <a:lnTo>
                    <a:pt x="14127" y="2077"/>
                  </a:lnTo>
                  <a:lnTo>
                    <a:pt x="14121" y="2071"/>
                  </a:lnTo>
                  <a:cubicBezTo>
                    <a:pt x="14118" y="2068"/>
                    <a:pt x="14115" y="2065"/>
                    <a:pt x="14109" y="2062"/>
                  </a:cubicBezTo>
                  <a:lnTo>
                    <a:pt x="14099" y="2052"/>
                  </a:lnTo>
                  <a:lnTo>
                    <a:pt x="14087" y="2046"/>
                  </a:lnTo>
                  <a:lnTo>
                    <a:pt x="14078" y="2037"/>
                  </a:lnTo>
                  <a:lnTo>
                    <a:pt x="14065" y="2031"/>
                  </a:lnTo>
                  <a:lnTo>
                    <a:pt x="14053" y="2025"/>
                  </a:lnTo>
                  <a:lnTo>
                    <a:pt x="14041" y="2022"/>
                  </a:lnTo>
                  <a:lnTo>
                    <a:pt x="14025" y="2018"/>
                  </a:lnTo>
                  <a:lnTo>
                    <a:pt x="14013" y="2012"/>
                  </a:lnTo>
                  <a:cubicBezTo>
                    <a:pt x="14007" y="2012"/>
                    <a:pt x="14004" y="2009"/>
                    <a:pt x="14000" y="2009"/>
                  </a:cubicBezTo>
                  <a:lnTo>
                    <a:pt x="13985" y="2006"/>
                  </a:lnTo>
                  <a:lnTo>
                    <a:pt x="8895" y="2006"/>
                  </a:lnTo>
                  <a:cubicBezTo>
                    <a:pt x="9293" y="1697"/>
                    <a:pt x="9389" y="1339"/>
                    <a:pt x="9389" y="1063"/>
                  </a:cubicBezTo>
                  <a:cubicBezTo>
                    <a:pt x="9389" y="476"/>
                    <a:pt x="8913" y="0"/>
                    <a:pt x="8323" y="0"/>
                  </a:cubicBezTo>
                  <a:cubicBezTo>
                    <a:pt x="7968" y="0"/>
                    <a:pt x="7470" y="161"/>
                    <a:pt x="7121" y="937"/>
                  </a:cubicBezTo>
                  <a:cubicBezTo>
                    <a:pt x="7115" y="949"/>
                    <a:pt x="7111" y="961"/>
                    <a:pt x="7105" y="974"/>
                  </a:cubicBezTo>
                  <a:cubicBezTo>
                    <a:pt x="7099" y="961"/>
                    <a:pt x="7096" y="949"/>
                    <a:pt x="7090" y="937"/>
                  </a:cubicBezTo>
                  <a:cubicBezTo>
                    <a:pt x="6744" y="161"/>
                    <a:pt x="6243" y="0"/>
                    <a:pt x="58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47" name="Google Shape;8747;p46"/>
            <p:cNvSpPr/>
            <p:nvPr/>
          </p:nvSpPr>
          <p:spPr>
            <a:xfrm>
              <a:off x="2750113" y="1688850"/>
              <a:ext cx="14625" cy="13850"/>
            </a:xfrm>
            <a:custGeom>
              <a:avLst/>
              <a:gdLst/>
              <a:ahLst/>
              <a:cxnLst/>
              <a:rect l="l" t="t" r="r" b="b"/>
              <a:pathLst>
                <a:path w="585" h="554" extrusionOk="0">
                  <a:moveTo>
                    <a:pt x="277" y="0"/>
                  </a:moveTo>
                  <a:cubicBezTo>
                    <a:pt x="127" y="0"/>
                    <a:pt x="1" y="122"/>
                    <a:pt x="1" y="276"/>
                  </a:cubicBezTo>
                  <a:cubicBezTo>
                    <a:pt x="1" y="430"/>
                    <a:pt x="127" y="554"/>
                    <a:pt x="277" y="554"/>
                  </a:cubicBezTo>
                  <a:cubicBezTo>
                    <a:pt x="281" y="554"/>
                    <a:pt x="285" y="554"/>
                    <a:pt x="288" y="554"/>
                  </a:cubicBezTo>
                  <a:lnTo>
                    <a:pt x="297" y="554"/>
                  </a:lnTo>
                  <a:cubicBezTo>
                    <a:pt x="301" y="554"/>
                    <a:pt x="305" y="554"/>
                    <a:pt x="308" y="554"/>
                  </a:cubicBezTo>
                  <a:cubicBezTo>
                    <a:pt x="461" y="554"/>
                    <a:pt x="585" y="430"/>
                    <a:pt x="585" y="276"/>
                  </a:cubicBezTo>
                  <a:cubicBezTo>
                    <a:pt x="585" y="122"/>
                    <a:pt x="461" y="0"/>
                    <a:pt x="309" y="0"/>
                  </a:cubicBezTo>
                  <a:cubicBezTo>
                    <a:pt x="305" y="0"/>
                    <a:pt x="301" y="0"/>
                    <a:pt x="297" y="1"/>
                  </a:cubicBezTo>
                  <a:lnTo>
                    <a:pt x="288" y="1"/>
                  </a:lnTo>
                  <a:cubicBezTo>
                    <a:pt x="284" y="0"/>
                    <a:pt x="281" y="0"/>
                    <a:pt x="2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48" name="Google Shape;8748;p46"/>
            <p:cNvSpPr/>
            <p:nvPr/>
          </p:nvSpPr>
          <p:spPr>
            <a:xfrm>
              <a:off x="2604313" y="1815100"/>
              <a:ext cx="14100" cy="13950"/>
            </a:xfrm>
            <a:custGeom>
              <a:avLst/>
              <a:gdLst/>
              <a:ahLst/>
              <a:cxnLst/>
              <a:rect l="l" t="t" r="r" b="b"/>
              <a:pathLst>
                <a:path w="564" h="558" extrusionOk="0">
                  <a:moveTo>
                    <a:pt x="287" y="0"/>
                  </a:moveTo>
                  <a:cubicBezTo>
                    <a:pt x="283" y="0"/>
                    <a:pt x="280" y="0"/>
                    <a:pt x="276" y="1"/>
                  </a:cubicBezTo>
                  <a:lnTo>
                    <a:pt x="270" y="1"/>
                  </a:lnTo>
                  <a:cubicBezTo>
                    <a:pt x="118" y="7"/>
                    <a:pt x="1" y="130"/>
                    <a:pt x="1" y="279"/>
                  </a:cubicBezTo>
                  <a:cubicBezTo>
                    <a:pt x="1" y="427"/>
                    <a:pt x="118" y="551"/>
                    <a:pt x="270" y="557"/>
                  </a:cubicBezTo>
                  <a:lnTo>
                    <a:pt x="276" y="557"/>
                  </a:lnTo>
                  <a:cubicBezTo>
                    <a:pt x="280" y="557"/>
                    <a:pt x="283" y="557"/>
                    <a:pt x="287" y="557"/>
                  </a:cubicBezTo>
                  <a:cubicBezTo>
                    <a:pt x="439" y="557"/>
                    <a:pt x="563" y="433"/>
                    <a:pt x="563" y="279"/>
                  </a:cubicBezTo>
                  <a:cubicBezTo>
                    <a:pt x="563" y="125"/>
                    <a:pt x="439" y="0"/>
                    <a:pt x="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49" name="Google Shape;8749;p46"/>
            <p:cNvSpPr/>
            <p:nvPr/>
          </p:nvSpPr>
          <p:spPr>
            <a:xfrm>
              <a:off x="2623938" y="1815100"/>
              <a:ext cx="49325" cy="13950"/>
            </a:xfrm>
            <a:custGeom>
              <a:avLst/>
              <a:gdLst/>
              <a:ahLst/>
              <a:cxnLst/>
              <a:rect l="l" t="t" r="r" b="b"/>
              <a:pathLst>
                <a:path w="1973" h="558" extrusionOk="0">
                  <a:moveTo>
                    <a:pt x="277" y="0"/>
                  </a:moveTo>
                  <a:cubicBezTo>
                    <a:pt x="125" y="0"/>
                    <a:pt x="1" y="125"/>
                    <a:pt x="1" y="279"/>
                  </a:cubicBezTo>
                  <a:cubicBezTo>
                    <a:pt x="1" y="433"/>
                    <a:pt x="125" y="557"/>
                    <a:pt x="277" y="557"/>
                  </a:cubicBezTo>
                  <a:cubicBezTo>
                    <a:pt x="281" y="557"/>
                    <a:pt x="285" y="557"/>
                    <a:pt x="288" y="557"/>
                  </a:cubicBezTo>
                  <a:lnTo>
                    <a:pt x="1704" y="557"/>
                  </a:lnTo>
                  <a:cubicBezTo>
                    <a:pt x="1855" y="551"/>
                    <a:pt x="1973" y="427"/>
                    <a:pt x="1973" y="279"/>
                  </a:cubicBezTo>
                  <a:cubicBezTo>
                    <a:pt x="1973" y="130"/>
                    <a:pt x="1855" y="7"/>
                    <a:pt x="1704" y="1"/>
                  </a:cubicBezTo>
                  <a:lnTo>
                    <a:pt x="288" y="1"/>
                  </a:lnTo>
                  <a:cubicBezTo>
                    <a:pt x="285" y="0"/>
                    <a:pt x="281" y="0"/>
                    <a:pt x="2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8750" name="Google Shape;8750;p46"/>
          <p:cNvGrpSpPr/>
          <p:nvPr/>
        </p:nvGrpSpPr>
        <p:grpSpPr>
          <a:xfrm>
            <a:off x="7791164" y="900828"/>
            <a:ext cx="995328" cy="978457"/>
            <a:chOff x="4631800" y="1590400"/>
            <a:chExt cx="864375" cy="849650"/>
          </a:xfrm>
        </p:grpSpPr>
        <p:sp>
          <p:nvSpPr>
            <p:cNvPr id="8751" name="Google Shape;8751;p46"/>
            <p:cNvSpPr/>
            <p:nvPr/>
          </p:nvSpPr>
          <p:spPr>
            <a:xfrm>
              <a:off x="5417275" y="1960850"/>
              <a:ext cx="21475" cy="40075"/>
            </a:xfrm>
            <a:custGeom>
              <a:avLst/>
              <a:gdLst/>
              <a:ahLst/>
              <a:cxnLst/>
              <a:rect l="l" t="t" r="r" b="b"/>
              <a:pathLst>
                <a:path w="859" h="1603" extrusionOk="0">
                  <a:moveTo>
                    <a:pt x="349" y="1"/>
                  </a:moveTo>
                  <a:cubicBezTo>
                    <a:pt x="342" y="1"/>
                    <a:pt x="337" y="3"/>
                    <a:pt x="332" y="7"/>
                  </a:cubicBezTo>
                  <a:cubicBezTo>
                    <a:pt x="82" y="244"/>
                    <a:pt x="19" y="489"/>
                    <a:pt x="1" y="805"/>
                  </a:cubicBezTo>
                  <a:cubicBezTo>
                    <a:pt x="22" y="788"/>
                    <a:pt x="46" y="779"/>
                    <a:pt x="70" y="779"/>
                  </a:cubicBezTo>
                  <a:cubicBezTo>
                    <a:pt x="98" y="779"/>
                    <a:pt x="127" y="791"/>
                    <a:pt x="156" y="816"/>
                  </a:cubicBezTo>
                  <a:cubicBezTo>
                    <a:pt x="265" y="1185"/>
                    <a:pt x="265" y="1132"/>
                    <a:pt x="314" y="1356"/>
                  </a:cubicBezTo>
                  <a:cubicBezTo>
                    <a:pt x="339" y="1391"/>
                    <a:pt x="362" y="1428"/>
                    <a:pt x="385" y="1463"/>
                  </a:cubicBezTo>
                  <a:cubicBezTo>
                    <a:pt x="406" y="1472"/>
                    <a:pt x="425" y="1482"/>
                    <a:pt x="443" y="1496"/>
                  </a:cubicBezTo>
                  <a:cubicBezTo>
                    <a:pt x="455" y="1521"/>
                    <a:pt x="467" y="1553"/>
                    <a:pt x="480" y="1581"/>
                  </a:cubicBezTo>
                  <a:lnTo>
                    <a:pt x="541" y="1600"/>
                  </a:lnTo>
                  <a:cubicBezTo>
                    <a:pt x="509" y="1496"/>
                    <a:pt x="508" y="1436"/>
                    <a:pt x="479" y="1436"/>
                  </a:cubicBezTo>
                  <a:cubicBezTo>
                    <a:pt x="477" y="1436"/>
                    <a:pt x="474" y="1437"/>
                    <a:pt x="471" y="1438"/>
                  </a:cubicBezTo>
                  <a:cubicBezTo>
                    <a:pt x="473" y="1392"/>
                    <a:pt x="489" y="1374"/>
                    <a:pt x="513" y="1374"/>
                  </a:cubicBezTo>
                  <a:cubicBezTo>
                    <a:pt x="600" y="1374"/>
                    <a:pt x="795" y="1595"/>
                    <a:pt x="858" y="1602"/>
                  </a:cubicBezTo>
                  <a:cubicBezTo>
                    <a:pt x="807" y="1507"/>
                    <a:pt x="740" y="1419"/>
                    <a:pt x="659" y="1347"/>
                  </a:cubicBezTo>
                  <a:cubicBezTo>
                    <a:pt x="640" y="1292"/>
                    <a:pt x="687" y="1280"/>
                    <a:pt x="647" y="1247"/>
                  </a:cubicBezTo>
                  <a:cubicBezTo>
                    <a:pt x="538" y="1083"/>
                    <a:pt x="418" y="923"/>
                    <a:pt x="392" y="719"/>
                  </a:cubicBezTo>
                  <a:cubicBezTo>
                    <a:pt x="371" y="691"/>
                    <a:pt x="358" y="659"/>
                    <a:pt x="355" y="626"/>
                  </a:cubicBezTo>
                  <a:cubicBezTo>
                    <a:pt x="343" y="634"/>
                    <a:pt x="333" y="640"/>
                    <a:pt x="325" y="640"/>
                  </a:cubicBezTo>
                  <a:cubicBezTo>
                    <a:pt x="320" y="640"/>
                    <a:pt x="315" y="638"/>
                    <a:pt x="311" y="633"/>
                  </a:cubicBezTo>
                  <a:cubicBezTo>
                    <a:pt x="319" y="625"/>
                    <a:pt x="329" y="621"/>
                    <a:pt x="340" y="621"/>
                  </a:cubicBezTo>
                  <a:cubicBezTo>
                    <a:pt x="345" y="621"/>
                    <a:pt x="350" y="622"/>
                    <a:pt x="355" y="624"/>
                  </a:cubicBezTo>
                  <a:cubicBezTo>
                    <a:pt x="344" y="524"/>
                    <a:pt x="406" y="390"/>
                    <a:pt x="569" y="246"/>
                  </a:cubicBezTo>
                  <a:cubicBezTo>
                    <a:pt x="560" y="181"/>
                    <a:pt x="412" y="1"/>
                    <a:pt x="3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52" name="Google Shape;8752;p46"/>
            <p:cNvSpPr/>
            <p:nvPr/>
          </p:nvSpPr>
          <p:spPr>
            <a:xfrm>
              <a:off x="5428575" y="2021400"/>
              <a:ext cx="12600" cy="10425"/>
            </a:xfrm>
            <a:custGeom>
              <a:avLst/>
              <a:gdLst/>
              <a:ahLst/>
              <a:cxnLst/>
              <a:rect l="l" t="t" r="r" b="b"/>
              <a:pathLst>
                <a:path w="504" h="417" extrusionOk="0">
                  <a:moveTo>
                    <a:pt x="504" y="1"/>
                  </a:moveTo>
                  <a:lnTo>
                    <a:pt x="504" y="1"/>
                  </a:lnTo>
                  <a:cubicBezTo>
                    <a:pt x="334" y="15"/>
                    <a:pt x="184" y="156"/>
                    <a:pt x="1" y="237"/>
                  </a:cubicBezTo>
                  <a:cubicBezTo>
                    <a:pt x="47" y="311"/>
                    <a:pt x="115" y="416"/>
                    <a:pt x="156" y="416"/>
                  </a:cubicBezTo>
                  <a:cubicBezTo>
                    <a:pt x="160" y="416"/>
                    <a:pt x="164" y="415"/>
                    <a:pt x="168" y="413"/>
                  </a:cubicBezTo>
                  <a:cubicBezTo>
                    <a:pt x="330" y="328"/>
                    <a:pt x="450" y="179"/>
                    <a:pt x="50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53" name="Google Shape;8753;p46"/>
            <p:cNvSpPr/>
            <p:nvPr/>
          </p:nvSpPr>
          <p:spPr>
            <a:xfrm>
              <a:off x="5426650" y="1997350"/>
              <a:ext cx="400" cy="275"/>
            </a:xfrm>
            <a:custGeom>
              <a:avLst/>
              <a:gdLst/>
              <a:ahLst/>
              <a:cxnLst/>
              <a:rect l="l" t="t" r="r" b="b"/>
              <a:pathLst>
                <a:path w="16" h="11" extrusionOk="0">
                  <a:moveTo>
                    <a:pt x="2" y="0"/>
                  </a:moveTo>
                  <a:cubicBezTo>
                    <a:pt x="0" y="0"/>
                    <a:pt x="4" y="3"/>
                    <a:pt x="15" y="10"/>
                  </a:cubicBezTo>
                  <a:cubicBezTo>
                    <a:pt x="13" y="8"/>
                    <a:pt x="13" y="5"/>
                    <a:pt x="10" y="3"/>
                  </a:cubicBezTo>
                  <a:cubicBezTo>
                    <a:pt x="6" y="1"/>
                    <a:pt x="3" y="0"/>
                    <a:pt x="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54" name="Google Shape;8754;p46"/>
            <p:cNvSpPr/>
            <p:nvPr/>
          </p:nvSpPr>
          <p:spPr>
            <a:xfrm>
              <a:off x="5380825" y="1963575"/>
              <a:ext cx="27500" cy="66425"/>
            </a:xfrm>
            <a:custGeom>
              <a:avLst/>
              <a:gdLst/>
              <a:ahLst/>
              <a:cxnLst/>
              <a:rect l="l" t="t" r="r" b="b"/>
              <a:pathLst>
                <a:path w="1100" h="2657" extrusionOk="0">
                  <a:moveTo>
                    <a:pt x="422" y="0"/>
                  </a:moveTo>
                  <a:cubicBezTo>
                    <a:pt x="421" y="1"/>
                    <a:pt x="420" y="1"/>
                    <a:pt x="420" y="2"/>
                  </a:cubicBezTo>
                  <a:lnTo>
                    <a:pt x="420" y="2"/>
                  </a:lnTo>
                  <a:cubicBezTo>
                    <a:pt x="420" y="2"/>
                    <a:pt x="421" y="1"/>
                    <a:pt x="422" y="0"/>
                  </a:cubicBezTo>
                  <a:close/>
                  <a:moveTo>
                    <a:pt x="420" y="2"/>
                  </a:moveTo>
                  <a:cubicBezTo>
                    <a:pt x="118" y="215"/>
                    <a:pt x="1" y="530"/>
                    <a:pt x="82" y="823"/>
                  </a:cubicBezTo>
                  <a:cubicBezTo>
                    <a:pt x="163" y="1025"/>
                    <a:pt x="267" y="1217"/>
                    <a:pt x="392" y="1396"/>
                  </a:cubicBezTo>
                  <a:cubicBezTo>
                    <a:pt x="397" y="1393"/>
                    <a:pt x="402" y="1392"/>
                    <a:pt x="407" y="1392"/>
                  </a:cubicBezTo>
                  <a:cubicBezTo>
                    <a:pt x="434" y="1392"/>
                    <a:pt x="455" y="1430"/>
                    <a:pt x="445" y="1430"/>
                  </a:cubicBezTo>
                  <a:cubicBezTo>
                    <a:pt x="442" y="1430"/>
                    <a:pt x="437" y="1427"/>
                    <a:pt x="429" y="1419"/>
                  </a:cubicBezTo>
                  <a:lnTo>
                    <a:pt x="429" y="1419"/>
                  </a:lnTo>
                  <a:cubicBezTo>
                    <a:pt x="476" y="1486"/>
                    <a:pt x="524" y="1549"/>
                    <a:pt x="568" y="1609"/>
                  </a:cubicBezTo>
                  <a:lnTo>
                    <a:pt x="573" y="1528"/>
                  </a:lnTo>
                  <a:cubicBezTo>
                    <a:pt x="574" y="1528"/>
                    <a:pt x="574" y="1527"/>
                    <a:pt x="575" y="1527"/>
                  </a:cubicBezTo>
                  <a:cubicBezTo>
                    <a:pt x="588" y="1527"/>
                    <a:pt x="599" y="1595"/>
                    <a:pt x="619" y="1681"/>
                  </a:cubicBezTo>
                  <a:cubicBezTo>
                    <a:pt x="682" y="1776"/>
                    <a:pt x="731" y="1873"/>
                    <a:pt x="740" y="1989"/>
                  </a:cubicBezTo>
                  <a:lnTo>
                    <a:pt x="816" y="2054"/>
                  </a:lnTo>
                  <a:cubicBezTo>
                    <a:pt x="786" y="2043"/>
                    <a:pt x="758" y="2022"/>
                    <a:pt x="740" y="1996"/>
                  </a:cubicBezTo>
                  <a:cubicBezTo>
                    <a:pt x="731" y="2096"/>
                    <a:pt x="731" y="2270"/>
                    <a:pt x="473" y="2388"/>
                  </a:cubicBezTo>
                  <a:cubicBezTo>
                    <a:pt x="459" y="2409"/>
                    <a:pt x="649" y="2652"/>
                    <a:pt x="670" y="2657"/>
                  </a:cubicBezTo>
                  <a:cubicBezTo>
                    <a:pt x="953" y="2437"/>
                    <a:pt x="1099" y="2230"/>
                    <a:pt x="1071" y="1887"/>
                  </a:cubicBezTo>
                  <a:cubicBezTo>
                    <a:pt x="1027" y="1690"/>
                    <a:pt x="872" y="1449"/>
                    <a:pt x="731" y="1229"/>
                  </a:cubicBezTo>
                  <a:cubicBezTo>
                    <a:pt x="725" y="1249"/>
                    <a:pt x="718" y="1257"/>
                    <a:pt x="714" y="1257"/>
                  </a:cubicBezTo>
                  <a:cubicBezTo>
                    <a:pt x="707" y="1257"/>
                    <a:pt x="707" y="1229"/>
                    <a:pt x="731" y="1187"/>
                  </a:cubicBezTo>
                  <a:cubicBezTo>
                    <a:pt x="541" y="1002"/>
                    <a:pt x="476" y="849"/>
                    <a:pt x="404" y="747"/>
                  </a:cubicBezTo>
                  <a:cubicBezTo>
                    <a:pt x="376" y="568"/>
                    <a:pt x="390" y="434"/>
                    <a:pt x="573" y="269"/>
                  </a:cubicBezTo>
                  <a:cubicBezTo>
                    <a:pt x="609" y="220"/>
                    <a:pt x="403" y="26"/>
                    <a:pt x="420" y="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55" name="Google Shape;8755;p46"/>
            <p:cNvSpPr/>
            <p:nvPr/>
          </p:nvSpPr>
          <p:spPr>
            <a:xfrm>
              <a:off x="5414325" y="2033900"/>
              <a:ext cx="25300" cy="71975"/>
            </a:xfrm>
            <a:custGeom>
              <a:avLst/>
              <a:gdLst/>
              <a:ahLst/>
              <a:cxnLst/>
              <a:rect l="l" t="t" r="r" b="b"/>
              <a:pathLst>
                <a:path w="1012" h="2879" extrusionOk="0">
                  <a:moveTo>
                    <a:pt x="510" y="0"/>
                  </a:moveTo>
                  <a:cubicBezTo>
                    <a:pt x="504" y="0"/>
                    <a:pt x="500" y="4"/>
                    <a:pt x="496" y="11"/>
                  </a:cubicBezTo>
                  <a:cubicBezTo>
                    <a:pt x="151" y="187"/>
                    <a:pt x="0" y="433"/>
                    <a:pt x="93" y="704"/>
                  </a:cubicBezTo>
                  <a:cubicBezTo>
                    <a:pt x="107" y="936"/>
                    <a:pt x="109" y="1214"/>
                    <a:pt x="288" y="1388"/>
                  </a:cubicBezTo>
                  <a:cubicBezTo>
                    <a:pt x="286" y="1388"/>
                    <a:pt x="272" y="1454"/>
                    <a:pt x="291" y="1454"/>
                  </a:cubicBezTo>
                  <a:cubicBezTo>
                    <a:pt x="295" y="1454"/>
                    <a:pt x="299" y="1452"/>
                    <a:pt x="304" y="1448"/>
                  </a:cubicBezTo>
                  <a:lnTo>
                    <a:pt x="304" y="1448"/>
                  </a:lnTo>
                  <a:cubicBezTo>
                    <a:pt x="536" y="2021"/>
                    <a:pt x="510" y="2368"/>
                    <a:pt x="86" y="2510"/>
                  </a:cubicBezTo>
                  <a:cubicBezTo>
                    <a:pt x="121" y="2521"/>
                    <a:pt x="228" y="2834"/>
                    <a:pt x="209" y="2878"/>
                  </a:cubicBezTo>
                  <a:cubicBezTo>
                    <a:pt x="1011" y="2470"/>
                    <a:pt x="717" y="1722"/>
                    <a:pt x="603" y="1323"/>
                  </a:cubicBezTo>
                  <a:lnTo>
                    <a:pt x="603" y="1323"/>
                  </a:lnTo>
                  <a:cubicBezTo>
                    <a:pt x="594" y="1331"/>
                    <a:pt x="587" y="1334"/>
                    <a:pt x="583" y="1334"/>
                  </a:cubicBezTo>
                  <a:cubicBezTo>
                    <a:pt x="571" y="1334"/>
                    <a:pt x="580" y="1306"/>
                    <a:pt x="589" y="1306"/>
                  </a:cubicBezTo>
                  <a:cubicBezTo>
                    <a:pt x="591" y="1306"/>
                    <a:pt x="592" y="1307"/>
                    <a:pt x="594" y="1309"/>
                  </a:cubicBezTo>
                  <a:cubicBezTo>
                    <a:pt x="448" y="1070"/>
                    <a:pt x="404" y="855"/>
                    <a:pt x="418" y="713"/>
                  </a:cubicBezTo>
                  <a:cubicBezTo>
                    <a:pt x="422" y="567"/>
                    <a:pt x="404" y="472"/>
                    <a:pt x="710" y="210"/>
                  </a:cubicBezTo>
                  <a:lnTo>
                    <a:pt x="710" y="210"/>
                  </a:lnTo>
                  <a:cubicBezTo>
                    <a:pt x="707" y="212"/>
                    <a:pt x="705" y="212"/>
                    <a:pt x="702" y="212"/>
                  </a:cubicBezTo>
                  <a:cubicBezTo>
                    <a:pt x="656" y="212"/>
                    <a:pt x="554" y="0"/>
                    <a:pt x="51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56" name="Google Shape;8756;p46"/>
            <p:cNvSpPr/>
            <p:nvPr/>
          </p:nvSpPr>
          <p:spPr>
            <a:xfrm>
              <a:off x="5394725" y="2061050"/>
              <a:ext cx="1075" cy="2525"/>
            </a:xfrm>
            <a:custGeom>
              <a:avLst/>
              <a:gdLst/>
              <a:ahLst/>
              <a:cxnLst/>
              <a:rect l="l" t="t" r="r" b="b"/>
              <a:pathLst>
                <a:path w="43" h="101" extrusionOk="0">
                  <a:moveTo>
                    <a:pt x="17" y="0"/>
                  </a:moveTo>
                  <a:cubicBezTo>
                    <a:pt x="12" y="3"/>
                    <a:pt x="5" y="7"/>
                    <a:pt x="1" y="10"/>
                  </a:cubicBezTo>
                  <a:cubicBezTo>
                    <a:pt x="15" y="72"/>
                    <a:pt x="31" y="96"/>
                    <a:pt x="42" y="100"/>
                  </a:cubicBezTo>
                  <a:cubicBezTo>
                    <a:pt x="33" y="65"/>
                    <a:pt x="24" y="33"/>
                    <a:pt x="1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57" name="Google Shape;8757;p46"/>
            <p:cNvSpPr/>
            <p:nvPr/>
          </p:nvSpPr>
          <p:spPr>
            <a:xfrm>
              <a:off x="5386375" y="2032600"/>
              <a:ext cx="2250" cy="3025"/>
            </a:xfrm>
            <a:custGeom>
              <a:avLst/>
              <a:gdLst/>
              <a:ahLst/>
              <a:cxnLst/>
              <a:rect l="l" t="t" r="r" b="b"/>
              <a:pathLst>
                <a:path w="90" h="121" extrusionOk="0">
                  <a:moveTo>
                    <a:pt x="82" y="0"/>
                  </a:moveTo>
                  <a:cubicBezTo>
                    <a:pt x="54" y="23"/>
                    <a:pt x="26" y="49"/>
                    <a:pt x="1" y="74"/>
                  </a:cubicBezTo>
                  <a:cubicBezTo>
                    <a:pt x="10" y="91"/>
                    <a:pt x="24" y="105"/>
                    <a:pt x="36" y="121"/>
                  </a:cubicBezTo>
                  <a:lnTo>
                    <a:pt x="87" y="100"/>
                  </a:lnTo>
                  <a:cubicBezTo>
                    <a:pt x="89" y="70"/>
                    <a:pt x="89" y="40"/>
                    <a:pt x="87" y="10"/>
                  </a:cubicBezTo>
                  <a:cubicBezTo>
                    <a:pt x="84" y="5"/>
                    <a:pt x="84" y="3"/>
                    <a:pt x="8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58" name="Google Shape;8758;p46"/>
            <p:cNvSpPr/>
            <p:nvPr/>
          </p:nvSpPr>
          <p:spPr>
            <a:xfrm>
              <a:off x="5381425" y="2068825"/>
              <a:ext cx="18550" cy="27075"/>
            </a:xfrm>
            <a:custGeom>
              <a:avLst/>
              <a:gdLst/>
              <a:ahLst/>
              <a:cxnLst/>
              <a:rect l="l" t="t" r="r" b="b"/>
              <a:pathLst>
                <a:path w="742" h="1083" extrusionOk="0">
                  <a:moveTo>
                    <a:pt x="632" y="0"/>
                  </a:moveTo>
                  <a:cubicBezTo>
                    <a:pt x="588" y="26"/>
                    <a:pt x="554" y="91"/>
                    <a:pt x="521" y="172"/>
                  </a:cubicBezTo>
                  <a:lnTo>
                    <a:pt x="595" y="269"/>
                  </a:lnTo>
                  <a:cubicBezTo>
                    <a:pt x="493" y="413"/>
                    <a:pt x="428" y="438"/>
                    <a:pt x="373" y="445"/>
                  </a:cubicBezTo>
                  <a:cubicBezTo>
                    <a:pt x="368" y="471"/>
                    <a:pt x="359" y="496"/>
                    <a:pt x="343" y="519"/>
                  </a:cubicBezTo>
                  <a:cubicBezTo>
                    <a:pt x="343" y="617"/>
                    <a:pt x="199" y="705"/>
                    <a:pt x="60" y="763"/>
                  </a:cubicBezTo>
                  <a:cubicBezTo>
                    <a:pt x="0" y="797"/>
                    <a:pt x="142" y="1083"/>
                    <a:pt x="199" y="1083"/>
                  </a:cubicBezTo>
                  <a:cubicBezTo>
                    <a:pt x="200" y="1083"/>
                    <a:pt x="201" y="1083"/>
                    <a:pt x="201" y="1083"/>
                  </a:cubicBezTo>
                  <a:cubicBezTo>
                    <a:pt x="445" y="997"/>
                    <a:pt x="570" y="876"/>
                    <a:pt x="683" y="670"/>
                  </a:cubicBezTo>
                  <a:cubicBezTo>
                    <a:pt x="741" y="464"/>
                    <a:pt x="693" y="230"/>
                    <a:pt x="63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59" name="Google Shape;8759;p46"/>
            <p:cNvSpPr/>
            <p:nvPr/>
          </p:nvSpPr>
          <p:spPr>
            <a:xfrm>
              <a:off x="5380250" y="2029800"/>
              <a:ext cx="16475" cy="32375"/>
            </a:xfrm>
            <a:custGeom>
              <a:avLst/>
              <a:gdLst/>
              <a:ahLst/>
              <a:cxnLst/>
              <a:rect l="l" t="t" r="r" b="b"/>
              <a:pathLst>
                <a:path w="659" h="1295" extrusionOk="0">
                  <a:moveTo>
                    <a:pt x="462" y="1"/>
                  </a:moveTo>
                  <a:cubicBezTo>
                    <a:pt x="413" y="38"/>
                    <a:pt x="371" y="73"/>
                    <a:pt x="329" y="110"/>
                  </a:cubicBezTo>
                  <a:lnTo>
                    <a:pt x="329" y="122"/>
                  </a:lnTo>
                  <a:cubicBezTo>
                    <a:pt x="339" y="149"/>
                    <a:pt x="348" y="175"/>
                    <a:pt x="362" y="203"/>
                  </a:cubicBezTo>
                  <a:lnTo>
                    <a:pt x="329" y="214"/>
                  </a:lnTo>
                  <a:cubicBezTo>
                    <a:pt x="327" y="241"/>
                    <a:pt x="319" y="252"/>
                    <a:pt x="309" y="252"/>
                  </a:cubicBezTo>
                  <a:cubicBezTo>
                    <a:pt x="301" y="252"/>
                    <a:pt x="290" y="244"/>
                    <a:pt x="278" y="233"/>
                  </a:cubicBezTo>
                  <a:lnTo>
                    <a:pt x="162" y="277"/>
                  </a:lnTo>
                  <a:cubicBezTo>
                    <a:pt x="51" y="414"/>
                    <a:pt x="0" y="555"/>
                    <a:pt x="40" y="692"/>
                  </a:cubicBezTo>
                  <a:cubicBezTo>
                    <a:pt x="44" y="907"/>
                    <a:pt x="146" y="1079"/>
                    <a:pt x="209" y="1295"/>
                  </a:cubicBezTo>
                  <a:cubicBezTo>
                    <a:pt x="276" y="1189"/>
                    <a:pt x="352" y="1097"/>
                    <a:pt x="457" y="1097"/>
                  </a:cubicBezTo>
                  <a:cubicBezTo>
                    <a:pt x="468" y="1097"/>
                    <a:pt x="478" y="1098"/>
                    <a:pt x="489" y="1100"/>
                  </a:cubicBezTo>
                  <a:cubicBezTo>
                    <a:pt x="427" y="961"/>
                    <a:pt x="350" y="840"/>
                    <a:pt x="309" y="715"/>
                  </a:cubicBezTo>
                  <a:cubicBezTo>
                    <a:pt x="348" y="548"/>
                    <a:pt x="404" y="451"/>
                    <a:pt x="635" y="251"/>
                  </a:cubicBezTo>
                  <a:cubicBezTo>
                    <a:pt x="659" y="247"/>
                    <a:pt x="462" y="3"/>
                    <a:pt x="46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60" name="Google Shape;8760;p46"/>
            <p:cNvSpPr/>
            <p:nvPr/>
          </p:nvSpPr>
          <p:spPr>
            <a:xfrm>
              <a:off x="5392425" y="2105075"/>
              <a:ext cx="25925" cy="68200"/>
            </a:xfrm>
            <a:custGeom>
              <a:avLst/>
              <a:gdLst/>
              <a:ahLst/>
              <a:cxnLst/>
              <a:rect l="l" t="t" r="r" b="b"/>
              <a:pathLst>
                <a:path w="1037" h="2728" extrusionOk="0">
                  <a:moveTo>
                    <a:pt x="1036" y="235"/>
                  </a:moveTo>
                  <a:lnTo>
                    <a:pt x="1036" y="235"/>
                  </a:lnTo>
                  <a:cubicBezTo>
                    <a:pt x="1031" y="238"/>
                    <a:pt x="1025" y="241"/>
                    <a:pt x="1020" y="243"/>
                  </a:cubicBezTo>
                  <a:lnTo>
                    <a:pt x="1020" y="243"/>
                  </a:lnTo>
                  <a:cubicBezTo>
                    <a:pt x="1026" y="243"/>
                    <a:pt x="1031" y="240"/>
                    <a:pt x="1036" y="235"/>
                  </a:cubicBezTo>
                  <a:close/>
                  <a:moveTo>
                    <a:pt x="843" y="1"/>
                  </a:moveTo>
                  <a:cubicBezTo>
                    <a:pt x="841" y="1"/>
                    <a:pt x="839" y="2"/>
                    <a:pt x="837" y="4"/>
                  </a:cubicBezTo>
                  <a:cubicBezTo>
                    <a:pt x="151" y="266"/>
                    <a:pt x="257" y="815"/>
                    <a:pt x="392" y="1295"/>
                  </a:cubicBezTo>
                  <a:cubicBezTo>
                    <a:pt x="315" y="1330"/>
                    <a:pt x="355" y="1432"/>
                    <a:pt x="362" y="1434"/>
                  </a:cubicBezTo>
                  <a:cubicBezTo>
                    <a:pt x="366" y="1534"/>
                    <a:pt x="413" y="1659"/>
                    <a:pt x="392" y="1777"/>
                  </a:cubicBezTo>
                  <a:cubicBezTo>
                    <a:pt x="434" y="1868"/>
                    <a:pt x="436" y="1970"/>
                    <a:pt x="399" y="2060"/>
                  </a:cubicBezTo>
                  <a:cubicBezTo>
                    <a:pt x="362" y="2211"/>
                    <a:pt x="257" y="2382"/>
                    <a:pt x="5" y="2389"/>
                  </a:cubicBezTo>
                  <a:cubicBezTo>
                    <a:pt x="0" y="2398"/>
                    <a:pt x="12" y="2463"/>
                    <a:pt x="21" y="2537"/>
                  </a:cubicBezTo>
                  <a:cubicBezTo>
                    <a:pt x="70" y="2602"/>
                    <a:pt x="123" y="2665"/>
                    <a:pt x="176" y="2728"/>
                  </a:cubicBezTo>
                  <a:cubicBezTo>
                    <a:pt x="536" y="2584"/>
                    <a:pt x="684" y="2331"/>
                    <a:pt x="702" y="2171"/>
                  </a:cubicBezTo>
                  <a:cubicBezTo>
                    <a:pt x="730" y="2046"/>
                    <a:pt x="770" y="1939"/>
                    <a:pt x="767" y="1710"/>
                  </a:cubicBezTo>
                  <a:cubicBezTo>
                    <a:pt x="726" y="1589"/>
                    <a:pt x="709" y="1527"/>
                    <a:pt x="647" y="1364"/>
                  </a:cubicBezTo>
                  <a:lnTo>
                    <a:pt x="647" y="1364"/>
                  </a:lnTo>
                  <a:cubicBezTo>
                    <a:pt x="649" y="1365"/>
                    <a:pt x="651" y="1366"/>
                    <a:pt x="652" y="1366"/>
                  </a:cubicBezTo>
                  <a:cubicBezTo>
                    <a:pt x="682" y="1366"/>
                    <a:pt x="700" y="1236"/>
                    <a:pt x="655" y="1236"/>
                  </a:cubicBezTo>
                  <a:cubicBezTo>
                    <a:pt x="652" y="1236"/>
                    <a:pt x="650" y="1236"/>
                    <a:pt x="647" y="1237"/>
                  </a:cubicBezTo>
                  <a:cubicBezTo>
                    <a:pt x="532" y="749"/>
                    <a:pt x="572" y="460"/>
                    <a:pt x="1020" y="243"/>
                  </a:cubicBezTo>
                  <a:lnTo>
                    <a:pt x="1020" y="243"/>
                  </a:lnTo>
                  <a:cubicBezTo>
                    <a:pt x="1019" y="243"/>
                    <a:pt x="1018" y="243"/>
                    <a:pt x="1017" y="243"/>
                  </a:cubicBezTo>
                  <a:cubicBezTo>
                    <a:pt x="953" y="243"/>
                    <a:pt x="878" y="1"/>
                    <a:pt x="84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61" name="Google Shape;8761;p46"/>
            <p:cNvSpPr/>
            <p:nvPr/>
          </p:nvSpPr>
          <p:spPr>
            <a:xfrm>
              <a:off x="5359325" y="2093625"/>
              <a:ext cx="24950" cy="65450"/>
            </a:xfrm>
            <a:custGeom>
              <a:avLst/>
              <a:gdLst/>
              <a:ahLst/>
              <a:cxnLst/>
              <a:rect l="l" t="t" r="r" b="b"/>
              <a:pathLst>
                <a:path w="998" h="2618" extrusionOk="0">
                  <a:moveTo>
                    <a:pt x="874" y="0"/>
                  </a:moveTo>
                  <a:lnTo>
                    <a:pt x="874" y="0"/>
                  </a:lnTo>
                  <a:cubicBezTo>
                    <a:pt x="107" y="313"/>
                    <a:pt x="283" y="842"/>
                    <a:pt x="371" y="1241"/>
                  </a:cubicBezTo>
                  <a:cubicBezTo>
                    <a:pt x="364" y="1303"/>
                    <a:pt x="370" y="1369"/>
                    <a:pt x="377" y="1369"/>
                  </a:cubicBezTo>
                  <a:cubicBezTo>
                    <a:pt x="379" y="1369"/>
                    <a:pt x="381" y="1362"/>
                    <a:pt x="383" y="1345"/>
                  </a:cubicBezTo>
                  <a:cubicBezTo>
                    <a:pt x="415" y="1510"/>
                    <a:pt x="438" y="1605"/>
                    <a:pt x="445" y="1693"/>
                  </a:cubicBezTo>
                  <a:cubicBezTo>
                    <a:pt x="483" y="1822"/>
                    <a:pt x="494" y="1869"/>
                    <a:pt x="441" y="1994"/>
                  </a:cubicBezTo>
                  <a:cubicBezTo>
                    <a:pt x="452" y="2036"/>
                    <a:pt x="376" y="2189"/>
                    <a:pt x="12" y="2291"/>
                  </a:cubicBezTo>
                  <a:cubicBezTo>
                    <a:pt x="0" y="2295"/>
                    <a:pt x="128" y="2583"/>
                    <a:pt x="91" y="2618"/>
                  </a:cubicBezTo>
                  <a:cubicBezTo>
                    <a:pt x="571" y="2532"/>
                    <a:pt x="719" y="2244"/>
                    <a:pt x="756" y="2054"/>
                  </a:cubicBezTo>
                  <a:cubicBezTo>
                    <a:pt x="782" y="2003"/>
                    <a:pt x="795" y="1948"/>
                    <a:pt x="798" y="1892"/>
                  </a:cubicBezTo>
                  <a:cubicBezTo>
                    <a:pt x="772" y="1841"/>
                    <a:pt x="744" y="1788"/>
                    <a:pt x="717" y="1723"/>
                  </a:cubicBezTo>
                  <a:lnTo>
                    <a:pt x="717" y="1723"/>
                  </a:lnTo>
                  <a:lnTo>
                    <a:pt x="795" y="1804"/>
                  </a:lnTo>
                  <a:cubicBezTo>
                    <a:pt x="789" y="1758"/>
                    <a:pt x="775" y="1711"/>
                    <a:pt x="756" y="1667"/>
                  </a:cubicBezTo>
                  <a:cubicBezTo>
                    <a:pt x="770" y="1505"/>
                    <a:pt x="724" y="1456"/>
                    <a:pt x="696" y="1287"/>
                  </a:cubicBezTo>
                  <a:cubicBezTo>
                    <a:pt x="733" y="1268"/>
                    <a:pt x="687" y="1238"/>
                    <a:pt x="705" y="1162"/>
                  </a:cubicBezTo>
                  <a:cubicBezTo>
                    <a:pt x="589" y="726"/>
                    <a:pt x="550" y="501"/>
                    <a:pt x="955" y="390"/>
                  </a:cubicBezTo>
                  <a:cubicBezTo>
                    <a:pt x="997" y="332"/>
                    <a:pt x="835" y="70"/>
                    <a:pt x="87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62" name="Google Shape;8762;p46"/>
            <p:cNvSpPr/>
            <p:nvPr/>
          </p:nvSpPr>
          <p:spPr>
            <a:xfrm>
              <a:off x="4940000" y="1679000"/>
              <a:ext cx="61650" cy="35475"/>
            </a:xfrm>
            <a:custGeom>
              <a:avLst/>
              <a:gdLst/>
              <a:ahLst/>
              <a:cxnLst/>
              <a:rect l="l" t="t" r="r" b="b"/>
              <a:pathLst>
                <a:path w="2466" h="1419" extrusionOk="0">
                  <a:moveTo>
                    <a:pt x="170" y="944"/>
                  </a:moveTo>
                  <a:lnTo>
                    <a:pt x="170" y="944"/>
                  </a:lnTo>
                  <a:cubicBezTo>
                    <a:pt x="171" y="945"/>
                    <a:pt x="172" y="945"/>
                    <a:pt x="173" y="946"/>
                  </a:cubicBezTo>
                  <a:lnTo>
                    <a:pt x="173" y="946"/>
                  </a:lnTo>
                  <a:cubicBezTo>
                    <a:pt x="172" y="945"/>
                    <a:pt x="171" y="944"/>
                    <a:pt x="170" y="944"/>
                  </a:cubicBezTo>
                  <a:close/>
                  <a:moveTo>
                    <a:pt x="1836" y="1"/>
                  </a:moveTo>
                  <a:cubicBezTo>
                    <a:pt x="1751" y="1"/>
                    <a:pt x="1678" y="11"/>
                    <a:pt x="1624" y="12"/>
                  </a:cubicBezTo>
                  <a:cubicBezTo>
                    <a:pt x="1422" y="168"/>
                    <a:pt x="1218" y="349"/>
                    <a:pt x="1088" y="580"/>
                  </a:cubicBezTo>
                  <a:cubicBezTo>
                    <a:pt x="1044" y="608"/>
                    <a:pt x="1007" y="650"/>
                    <a:pt x="984" y="696"/>
                  </a:cubicBezTo>
                  <a:cubicBezTo>
                    <a:pt x="898" y="803"/>
                    <a:pt x="771" y="998"/>
                    <a:pt x="703" y="1023"/>
                  </a:cubicBezTo>
                  <a:cubicBezTo>
                    <a:pt x="649" y="1039"/>
                    <a:pt x="596" y="1054"/>
                    <a:pt x="529" y="1054"/>
                  </a:cubicBezTo>
                  <a:cubicBezTo>
                    <a:pt x="443" y="1054"/>
                    <a:pt x="334" y="1029"/>
                    <a:pt x="173" y="946"/>
                  </a:cubicBezTo>
                  <a:lnTo>
                    <a:pt x="173" y="946"/>
                  </a:lnTo>
                  <a:cubicBezTo>
                    <a:pt x="193" y="969"/>
                    <a:pt x="29" y="1236"/>
                    <a:pt x="4" y="1236"/>
                  </a:cubicBezTo>
                  <a:lnTo>
                    <a:pt x="4" y="1236"/>
                  </a:lnTo>
                  <a:cubicBezTo>
                    <a:pt x="3" y="1235"/>
                    <a:pt x="2" y="1235"/>
                    <a:pt x="1" y="1234"/>
                  </a:cubicBezTo>
                  <a:lnTo>
                    <a:pt x="1" y="1234"/>
                  </a:lnTo>
                  <a:cubicBezTo>
                    <a:pt x="1" y="1235"/>
                    <a:pt x="2" y="1236"/>
                    <a:pt x="4" y="1236"/>
                  </a:cubicBezTo>
                  <a:cubicBezTo>
                    <a:pt x="4" y="1236"/>
                    <a:pt x="4" y="1236"/>
                    <a:pt x="4" y="1236"/>
                  </a:cubicBezTo>
                  <a:lnTo>
                    <a:pt x="4" y="1236"/>
                  </a:lnTo>
                  <a:cubicBezTo>
                    <a:pt x="183" y="1368"/>
                    <a:pt x="348" y="1419"/>
                    <a:pt x="498" y="1419"/>
                  </a:cubicBezTo>
                  <a:cubicBezTo>
                    <a:pt x="615" y="1419"/>
                    <a:pt x="722" y="1388"/>
                    <a:pt x="819" y="1341"/>
                  </a:cubicBezTo>
                  <a:cubicBezTo>
                    <a:pt x="1000" y="1232"/>
                    <a:pt x="1148" y="1074"/>
                    <a:pt x="1241" y="882"/>
                  </a:cubicBezTo>
                  <a:cubicBezTo>
                    <a:pt x="1294" y="863"/>
                    <a:pt x="1334" y="819"/>
                    <a:pt x="1348" y="766"/>
                  </a:cubicBezTo>
                  <a:cubicBezTo>
                    <a:pt x="1473" y="608"/>
                    <a:pt x="1614" y="460"/>
                    <a:pt x="1765" y="325"/>
                  </a:cubicBezTo>
                  <a:cubicBezTo>
                    <a:pt x="1798" y="309"/>
                    <a:pt x="1840" y="297"/>
                    <a:pt x="1890" y="297"/>
                  </a:cubicBezTo>
                  <a:cubicBezTo>
                    <a:pt x="1984" y="297"/>
                    <a:pt x="2110" y="339"/>
                    <a:pt x="2270" y="474"/>
                  </a:cubicBezTo>
                  <a:cubicBezTo>
                    <a:pt x="2277" y="435"/>
                    <a:pt x="2414" y="277"/>
                    <a:pt x="2458" y="277"/>
                  </a:cubicBezTo>
                  <a:cubicBezTo>
                    <a:pt x="2461" y="277"/>
                    <a:pt x="2463" y="278"/>
                    <a:pt x="2465" y="279"/>
                  </a:cubicBezTo>
                  <a:cubicBezTo>
                    <a:pt x="2230" y="42"/>
                    <a:pt x="2007" y="1"/>
                    <a:pt x="183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63" name="Google Shape;8763;p46"/>
            <p:cNvSpPr/>
            <p:nvPr/>
          </p:nvSpPr>
          <p:spPr>
            <a:xfrm>
              <a:off x="4996750" y="1690825"/>
              <a:ext cx="325" cy="225"/>
            </a:xfrm>
            <a:custGeom>
              <a:avLst/>
              <a:gdLst/>
              <a:ahLst/>
              <a:cxnLst/>
              <a:rect l="l" t="t" r="r" b="b"/>
              <a:pathLst>
                <a:path w="13" h="9" extrusionOk="0">
                  <a:moveTo>
                    <a:pt x="0" y="1"/>
                  </a:moveTo>
                  <a:cubicBezTo>
                    <a:pt x="0" y="4"/>
                    <a:pt x="2" y="8"/>
                    <a:pt x="8" y="8"/>
                  </a:cubicBezTo>
                  <a:cubicBezTo>
                    <a:pt x="9" y="8"/>
                    <a:pt x="10" y="8"/>
                    <a:pt x="12" y="8"/>
                  </a:cubicBezTo>
                  <a:lnTo>
                    <a:pt x="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64" name="Google Shape;8764;p46"/>
            <p:cNvSpPr/>
            <p:nvPr/>
          </p:nvSpPr>
          <p:spPr>
            <a:xfrm>
              <a:off x="4988050" y="1647425"/>
              <a:ext cx="5200" cy="5300"/>
            </a:xfrm>
            <a:custGeom>
              <a:avLst/>
              <a:gdLst/>
              <a:ahLst/>
              <a:cxnLst/>
              <a:rect l="l" t="t" r="r" b="b"/>
              <a:pathLst>
                <a:path w="208" h="212" extrusionOk="0">
                  <a:moveTo>
                    <a:pt x="1" y="0"/>
                  </a:moveTo>
                  <a:lnTo>
                    <a:pt x="154" y="211"/>
                  </a:lnTo>
                  <a:cubicBezTo>
                    <a:pt x="184" y="169"/>
                    <a:pt x="207" y="135"/>
                    <a:pt x="196" y="135"/>
                  </a:cubicBezTo>
                  <a:cubicBezTo>
                    <a:pt x="194" y="135"/>
                    <a:pt x="192" y="136"/>
                    <a:pt x="189" y="137"/>
                  </a:cubicBezTo>
                  <a:cubicBezTo>
                    <a:pt x="131" y="86"/>
                    <a:pt x="68" y="40"/>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65" name="Google Shape;8765;p46"/>
            <p:cNvSpPr/>
            <p:nvPr/>
          </p:nvSpPr>
          <p:spPr>
            <a:xfrm>
              <a:off x="4926400" y="1644825"/>
              <a:ext cx="64925" cy="36750"/>
            </a:xfrm>
            <a:custGeom>
              <a:avLst/>
              <a:gdLst/>
              <a:ahLst/>
              <a:cxnLst/>
              <a:rect l="l" t="t" r="r" b="b"/>
              <a:pathLst>
                <a:path w="2597" h="1470" extrusionOk="0">
                  <a:moveTo>
                    <a:pt x="2133" y="1"/>
                  </a:moveTo>
                  <a:cubicBezTo>
                    <a:pt x="2002" y="1"/>
                    <a:pt x="1887" y="50"/>
                    <a:pt x="1783" y="123"/>
                  </a:cubicBezTo>
                  <a:cubicBezTo>
                    <a:pt x="1532" y="169"/>
                    <a:pt x="1382" y="415"/>
                    <a:pt x="1169" y="612"/>
                  </a:cubicBezTo>
                  <a:cubicBezTo>
                    <a:pt x="1144" y="660"/>
                    <a:pt x="1141" y="695"/>
                    <a:pt x="1120" y="695"/>
                  </a:cubicBezTo>
                  <a:cubicBezTo>
                    <a:pt x="1115" y="695"/>
                    <a:pt x="1109" y="693"/>
                    <a:pt x="1101" y="689"/>
                  </a:cubicBezTo>
                  <a:cubicBezTo>
                    <a:pt x="1006" y="867"/>
                    <a:pt x="856" y="1059"/>
                    <a:pt x="730" y="1087"/>
                  </a:cubicBezTo>
                  <a:cubicBezTo>
                    <a:pt x="686" y="1109"/>
                    <a:pt x="617" y="1128"/>
                    <a:pt x="525" y="1128"/>
                  </a:cubicBezTo>
                  <a:cubicBezTo>
                    <a:pt x="426" y="1128"/>
                    <a:pt x="301" y="1106"/>
                    <a:pt x="148" y="1039"/>
                  </a:cubicBezTo>
                  <a:lnTo>
                    <a:pt x="148" y="1039"/>
                  </a:lnTo>
                  <a:cubicBezTo>
                    <a:pt x="165" y="1059"/>
                    <a:pt x="21" y="1287"/>
                    <a:pt x="0" y="1335"/>
                  </a:cubicBezTo>
                  <a:cubicBezTo>
                    <a:pt x="209" y="1419"/>
                    <a:pt x="381" y="1470"/>
                    <a:pt x="536" y="1470"/>
                  </a:cubicBezTo>
                  <a:cubicBezTo>
                    <a:pt x="655" y="1470"/>
                    <a:pt x="764" y="1440"/>
                    <a:pt x="872" y="1372"/>
                  </a:cubicBezTo>
                  <a:cubicBezTo>
                    <a:pt x="1069" y="1284"/>
                    <a:pt x="1215" y="1069"/>
                    <a:pt x="1377" y="937"/>
                  </a:cubicBezTo>
                  <a:cubicBezTo>
                    <a:pt x="1371" y="879"/>
                    <a:pt x="1396" y="861"/>
                    <a:pt x="1415" y="861"/>
                  </a:cubicBezTo>
                  <a:cubicBezTo>
                    <a:pt x="1425" y="861"/>
                    <a:pt x="1433" y="866"/>
                    <a:pt x="1435" y="872"/>
                  </a:cubicBezTo>
                  <a:cubicBezTo>
                    <a:pt x="1625" y="633"/>
                    <a:pt x="1771" y="399"/>
                    <a:pt x="1943" y="327"/>
                  </a:cubicBezTo>
                  <a:cubicBezTo>
                    <a:pt x="2026" y="345"/>
                    <a:pt x="2230" y="292"/>
                    <a:pt x="2506" y="447"/>
                  </a:cubicBezTo>
                  <a:cubicBezTo>
                    <a:pt x="2506" y="448"/>
                    <a:pt x="2506" y="449"/>
                    <a:pt x="2506" y="449"/>
                  </a:cubicBezTo>
                  <a:cubicBezTo>
                    <a:pt x="2511" y="449"/>
                    <a:pt x="2556" y="398"/>
                    <a:pt x="2597" y="348"/>
                  </a:cubicBezTo>
                  <a:lnTo>
                    <a:pt x="2386" y="60"/>
                  </a:lnTo>
                  <a:cubicBezTo>
                    <a:pt x="2295" y="19"/>
                    <a:pt x="2211" y="1"/>
                    <a:pt x="213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66" name="Google Shape;8766;p46"/>
            <p:cNvSpPr/>
            <p:nvPr/>
          </p:nvSpPr>
          <p:spPr>
            <a:xfrm>
              <a:off x="4882750" y="1702325"/>
              <a:ext cx="55875" cy="41250"/>
            </a:xfrm>
            <a:custGeom>
              <a:avLst/>
              <a:gdLst/>
              <a:ahLst/>
              <a:cxnLst/>
              <a:rect l="l" t="t" r="r" b="b"/>
              <a:pathLst>
                <a:path w="2235" h="1650" extrusionOk="0">
                  <a:moveTo>
                    <a:pt x="0" y="1555"/>
                  </a:moveTo>
                  <a:cubicBezTo>
                    <a:pt x="0" y="1557"/>
                    <a:pt x="1" y="1557"/>
                    <a:pt x="1" y="1557"/>
                  </a:cubicBezTo>
                  <a:cubicBezTo>
                    <a:pt x="2" y="1557"/>
                    <a:pt x="2" y="1557"/>
                    <a:pt x="3" y="1556"/>
                  </a:cubicBezTo>
                  <a:lnTo>
                    <a:pt x="3" y="1556"/>
                  </a:lnTo>
                  <a:cubicBezTo>
                    <a:pt x="2" y="1556"/>
                    <a:pt x="1" y="1556"/>
                    <a:pt x="0" y="1555"/>
                  </a:cubicBezTo>
                  <a:close/>
                  <a:moveTo>
                    <a:pt x="1701" y="0"/>
                  </a:moveTo>
                  <a:cubicBezTo>
                    <a:pt x="1583" y="0"/>
                    <a:pt x="1469" y="34"/>
                    <a:pt x="1350" y="111"/>
                  </a:cubicBezTo>
                  <a:cubicBezTo>
                    <a:pt x="1347" y="116"/>
                    <a:pt x="1343" y="118"/>
                    <a:pt x="1340" y="123"/>
                  </a:cubicBezTo>
                  <a:lnTo>
                    <a:pt x="1454" y="366"/>
                  </a:lnTo>
                  <a:cubicBezTo>
                    <a:pt x="1445" y="364"/>
                    <a:pt x="1436" y="364"/>
                    <a:pt x="1428" y="364"/>
                  </a:cubicBezTo>
                  <a:cubicBezTo>
                    <a:pt x="1284" y="364"/>
                    <a:pt x="1273" y="601"/>
                    <a:pt x="1190" y="601"/>
                  </a:cubicBezTo>
                  <a:cubicBezTo>
                    <a:pt x="1163" y="601"/>
                    <a:pt x="1127" y="575"/>
                    <a:pt x="1076" y="505"/>
                  </a:cubicBezTo>
                  <a:lnTo>
                    <a:pt x="1083" y="456"/>
                  </a:lnTo>
                  <a:lnTo>
                    <a:pt x="1083" y="456"/>
                  </a:lnTo>
                  <a:cubicBezTo>
                    <a:pt x="1032" y="540"/>
                    <a:pt x="988" y="628"/>
                    <a:pt x="956" y="721"/>
                  </a:cubicBezTo>
                  <a:cubicBezTo>
                    <a:pt x="893" y="739"/>
                    <a:pt x="868" y="799"/>
                    <a:pt x="851" y="827"/>
                  </a:cubicBezTo>
                  <a:cubicBezTo>
                    <a:pt x="730" y="1145"/>
                    <a:pt x="613" y="1347"/>
                    <a:pt x="380" y="1347"/>
                  </a:cubicBezTo>
                  <a:cubicBezTo>
                    <a:pt x="306" y="1347"/>
                    <a:pt x="219" y="1326"/>
                    <a:pt x="116" y="1282"/>
                  </a:cubicBezTo>
                  <a:cubicBezTo>
                    <a:pt x="106" y="1296"/>
                    <a:pt x="18" y="1537"/>
                    <a:pt x="3" y="1556"/>
                  </a:cubicBezTo>
                  <a:lnTo>
                    <a:pt x="3" y="1556"/>
                  </a:lnTo>
                  <a:cubicBezTo>
                    <a:pt x="161" y="1621"/>
                    <a:pt x="296" y="1649"/>
                    <a:pt x="412" y="1649"/>
                  </a:cubicBezTo>
                  <a:cubicBezTo>
                    <a:pt x="840" y="1649"/>
                    <a:pt x="1016" y="1272"/>
                    <a:pt x="1136" y="973"/>
                  </a:cubicBezTo>
                  <a:cubicBezTo>
                    <a:pt x="1190" y="908"/>
                    <a:pt x="1199" y="897"/>
                    <a:pt x="1222" y="874"/>
                  </a:cubicBezTo>
                  <a:cubicBezTo>
                    <a:pt x="1352" y="653"/>
                    <a:pt x="1415" y="482"/>
                    <a:pt x="1540" y="424"/>
                  </a:cubicBezTo>
                  <a:cubicBezTo>
                    <a:pt x="1593" y="383"/>
                    <a:pt x="1678" y="322"/>
                    <a:pt x="1791" y="322"/>
                  </a:cubicBezTo>
                  <a:cubicBezTo>
                    <a:pt x="1866" y="322"/>
                    <a:pt x="1953" y="349"/>
                    <a:pt x="2052" y="426"/>
                  </a:cubicBezTo>
                  <a:cubicBezTo>
                    <a:pt x="2057" y="424"/>
                    <a:pt x="2234" y="147"/>
                    <a:pt x="2213" y="147"/>
                  </a:cubicBezTo>
                  <a:lnTo>
                    <a:pt x="2213" y="147"/>
                  </a:lnTo>
                  <a:cubicBezTo>
                    <a:pt x="2212" y="147"/>
                    <a:pt x="2211" y="147"/>
                    <a:pt x="2210" y="148"/>
                  </a:cubicBezTo>
                  <a:cubicBezTo>
                    <a:pt x="2016" y="57"/>
                    <a:pt x="1855" y="0"/>
                    <a:pt x="170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67" name="Google Shape;8767;p46"/>
            <p:cNvSpPr/>
            <p:nvPr/>
          </p:nvSpPr>
          <p:spPr>
            <a:xfrm>
              <a:off x="4887725" y="1690475"/>
              <a:ext cx="275" cy="550"/>
            </a:xfrm>
            <a:custGeom>
              <a:avLst/>
              <a:gdLst/>
              <a:ahLst/>
              <a:cxnLst/>
              <a:rect l="l" t="t" r="r" b="b"/>
              <a:pathLst>
                <a:path w="11" h="22" extrusionOk="0">
                  <a:moveTo>
                    <a:pt x="10" y="1"/>
                  </a:moveTo>
                  <a:lnTo>
                    <a:pt x="5" y="14"/>
                  </a:lnTo>
                  <a:lnTo>
                    <a:pt x="5" y="14"/>
                  </a:lnTo>
                  <a:cubicBezTo>
                    <a:pt x="9" y="7"/>
                    <a:pt x="10" y="3"/>
                    <a:pt x="10" y="1"/>
                  </a:cubicBezTo>
                  <a:close/>
                  <a:moveTo>
                    <a:pt x="5" y="14"/>
                  </a:moveTo>
                  <a:cubicBezTo>
                    <a:pt x="4" y="16"/>
                    <a:pt x="3" y="17"/>
                    <a:pt x="2" y="20"/>
                  </a:cubicBezTo>
                  <a:lnTo>
                    <a:pt x="2" y="20"/>
                  </a:lnTo>
                  <a:cubicBezTo>
                    <a:pt x="2" y="19"/>
                    <a:pt x="3" y="19"/>
                    <a:pt x="3" y="19"/>
                  </a:cubicBezTo>
                  <a:lnTo>
                    <a:pt x="5" y="14"/>
                  </a:lnTo>
                  <a:close/>
                  <a:moveTo>
                    <a:pt x="2" y="20"/>
                  </a:moveTo>
                  <a:cubicBezTo>
                    <a:pt x="1" y="20"/>
                    <a:pt x="1" y="22"/>
                    <a:pt x="1" y="22"/>
                  </a:cubicBezTo>
                  <a:cubicBezTo>
                    <a:pt x="1" y="21"/>
                    <a:pt x="2" y="20"/>
                    <a:pt x="2" y="2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68" name="Google Shape;8768;p46"/>
            <p:cNvSpPr/>
            <p:nvPr/>
          </p:nvSpPr>
          <p:spPr>
            <a:xfrm>
              <a:off x="4862775" y="1670450"/>
              <a:ext cx="61275" cy="44375"/>
            </a:xfrm>
            <a:custGeom>
              <a:avLst/>
              <a:gdLst/>
              <a:ahLst/>
              <a:cxnLst/>
              <a:rect l="l" t="t" r="r" b="b"/>
              <a:pathLst>
                <a:path w="2451" h="1775" extrusionOk="0">
                  <a:moveTo>
                    <a:pt x="2015" y="1"/>
                  </a:moveTo>
                  <a:cubicBezTo>
                    <a:pt x="1844" y="1"/>
                    <a:pt x="1675" y="62"/>
                    <a:pt x="1497" y="183"/>
                  </a:cubicBezTo>
                  <a:cubicBezTo>
                    <a:pt x="1421" y="232"/>
                    <a:pt x="1354" y="294"/>
                    <a:pt x="1300" y="366"/>
                  </a:cubicBezTo>
                  <a:cubicBezTo>
                    <a:pt x="1360" y="613"/>
                    <a:pt x="1358" y="688"/>
                    <a:pt x="1326" y="688"/>
                  </a:cubicBezTo>
                  <a:cubicBezTo>
                    <a:pt x="1293" y="688"/>
                    <a:pt x="1228" y="605"/>
                    <a:pt x="1168" y="554"/>
                  </a:cubicBezTo>
                  <a:cubicBezTo>
                    <a:pt x="1117" y="633"/>
                    <a:pt x="1061" y="721"/>
                    <a:pt x="1001" y="820"/>
                  </a:cubicBezTo>
                  <a:cubicBezTo>
                    <a:pt x="998" y="827"/>
                    <a:pt x="995" y="832"/>
                    <a:pt x="996" y="832"/>
                  </a:cubicBezTo>
                  <a:cubicBezTo>
                    <a:pt x="997" y="832"/>
                    <a:pt x="998" y="830"/>
                    <a:pt x="1001" y="827"/>
                  </a:cubicBezTo>
                  <a:lnTo>
                    <a:pt x="1001" y="827"/>
                  </a:lnTo>
                  <a:cubicBezTo>
                    <a:pt x="812" y="1209"/>
                    <a:pt x="687" y="1427"/>
                    <a:pt x="430" y="1427"/>
                  </a:cubicBezTo>
                  <a:cubicBezTo>
                    <a:pt x="344" y="1427"/>
                    <a:pt x="243" y="1403"/>
                    <a:pt x="120" y="1351"/>
                  </a:cubicBezTo>
                  <a:cubicBezTo>
                    <a:pt x="87" y="1391"/>
                    <a:pt x="0" y="1716"/>
                    <a:pt x="3" y="1716"/>
                  </a:cubicBezTo>
                  <a:cubicBezTo>
                    <a:pt x="3" y="1716"/>
                    <a:pt x="4" y="1715"/>
                    <a:pt x="4" y="1713"/>
                  </a:cubicBezTo>
                  <a:cubicBezTo>
                    <a:pt x="143" y="1756"/>
                    <a:pt x="266" y="1775"/>
                    <a:pt x="376" y="1775"/>
                  </a:cubicBezTo>
                  <a:cubicBezTo>
                    <a:pt x="888" y="1775"/>
                    <a:pt x="1109" y="1362"/>
                    <a:pt x="1277" y="1043"/>
                  </a:cubicBezTo>
                  <a:cubicBezTo>
                    <a:pt x="1299" y="1025"/>
                    <a:pt x="1320" y="938"/>
                    <a:pt x="1333" y="938"/>
                  </a:cubicBezTo>
                  <a:cubicBezTo>
                    <a:pt x="1334" y="938"/>
                    <a:pt x="1335" y="938"/>
                    <a:pt x="1335" y="939"/>
                  </a:cubicBezTo>
                  <a:cubicBezTo>
                    <a:pt x="1393" y="823"/>
                    <a:pt x="1460" y="711"/>
                    <a:pt x="1532" y="602"/>
                  </a:cubicBezTo>
                  <a:lnTo>
                    <a:pt x="1472" y="510"/>
                  </a:lnTo>
                  <a:lnTo>
                    <a:pt x="1472" y="510"/>
                  </a:lnTo>
                  <a:cubicBezTo>
                    <a:pt x="1497" y="535"/>
                    <a:pt x="1518" y="565"/>
                    <a:pt x="1534" y="598"/>
                  </a:cubicBezTo>
                  <a:cubicBezTo>
                    <a:pt x="1583" y="526"/>
                    <a:pt x="1646" y="466"/>
                    <a:pt x="1718" y="424"/>
                  </a:cubicBezTo>
                  <a:cubicBezTo>
                    <a:pt x="1765" y="383"/>
                    <a:pt x="1857" y="330"/>
                    <a:pt x="2002" y="330"/>
                  </a:cubicBezTo>
                  <a:cubicBezTo>
                    <a:pt x="2086" y="330"/>
                    <a:pt x="2186" y="347"/>
                    <a:pt x="2306" y="394"/>
                  </a:cubicBezTo>
                  <a:cubicBezTo>
                    <a:pt x="2306" y="394"/>
                    <a:pt x="2306" y="394"/>
                    <a:pt x="2306" y="394"/>
                  </a:cubicBezTo>
                  <a:cubicBezTo>
                    <a:pt x="2309" y="394"/>
                    <a:pt x="2409" y="134"/>
                    <a:pt x="2450" y="130"/>
                  </a:cubicBezTo>
                  <a:cubicBezTo>
                    <a:pt x="2300" y="43"/>
                    <a:pt x="2157" y="1"/>
                    <a:pt x="201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69" name="Google Shape;8769;p46"/>
            <p:cNvSpPr/>
            <p:nvPr/>
          </p:nvSpPr>
          <p:spPr>
            <a:xfrm>
              <a:off x="4832050" y="1736525"/>
              <a:ext cx="47850" cy="49350"/>
            </a:xfrm>
            <a:custGeom>
              <a:avLst/>
              <a:gdLst/>
              <a:ahLst/>
              <a:cxnLst/>
              <a:rect l="l" t="t" r="r" b="b"/>
              <a:pathLst>
                <a:path w="1914" h="1974" extrusionOk="0">
                  <a:moveTo>
                    <a:pt x="1518" y="0"/>
                  </a:moveTo>
                  <a:cubicBezTo>
                    <a:pt x="1422" y="0"/>
                    <a:pt x="1333" y="19"/>
                    <a:pt x="1259" y="43"/>
                  </a:cubicBezTo>
                  <a:cubicBezTo>
                    <a:pt x="1002" y="194"/>
                    <a:pt x="876" y="514"/>
                    <a:pt x="781" y="829"/>
                  </a:cubicBezTo>
                  <a:lnTo>
                    <a:pt x="793" y="929"/>
                  </a:lnTo>
                  <a:cubicBezTo>
                    <a:pt x="784" y="915"/>
                    <a:pt x="774" y="901"/>
                    <a:pt x="763" y="887"/>
                  </a:cubicBezTo>
                  <a:cubicBezTo>
                    <a:pt x="758" y="906"/>
                    <a:pt x="753" y="924"/>
                    <a:pt x="747" y="943"/>
                  </a:cubicBezTo>
                  <a:cubicBezTo>
                    <a:pt x="749" y="939"/>
                    <a:pt x="751" y="937"/>
                    <a:pt x="752" y="937"/>
                  </a:cubicBezTo>
                  <a:lnTo>
                    <a:pt x="752" y="937"/>
                  </a:lnTo>
                  <a:cubicBezTo>
                    <a:pt x="755" y="937"/>
                    <a:pt x="738" y="972"/>
                    <a:pt x="721" y="978"/>
                  </a:cubicBezTo>
                  <a:cubicBezTo>
                    <a:pt x="751" y="1015"/>
                    <a:pt x="696" y="1163"/>
                    <a:pt x="677" y="1228"/>
                  </a:cubicBezTo>
                  <a:cubicBezTo>
                    <a:pt x="626" y="1370"/>
                    <a:pt x="610" y="1418"/>
                    <a:pt x="566" y="1465"/>
                  </a:cubicBezTo>
                  <a:cubicBezTo>
                    <a:pt x="468" y="1615"/>
                    <a:pt x="387" y="1618"/>
                    <a:pt x="102" y="1620"/>
                  </a:cubicBezTo>
                  <a:cubicBezTo>
                    <a:pt x="96" y="1648"/>
                    <a:pt x="92" y="1676"/>
                    <a:pt x="90" y="1704"/>
                  </a:cubicBezTo>
                  <a:lnTo>
                    <a:pt x="90" y="1704"/>
                  </a:lnTo>
                  <a:lnTo>
                    <a:pt x="93" y="1620"/>
                  </a:lnTo>
                  <a:lnTo>
                    <a:pt x="72" y="1620"/>
                  </a:lnTo>
                  <a:cubicBezTo>
                    <a:pt x="72" y="1620"/>
                    <a:pt x="72" y="1620"/>
                    <a:pt x="72" y="1620"/>
                  </a:cubicBezTo>
                  <a:cubicBezTo>
                    <a:pt x="67" y="1620"/>
                    <a:pt x="14" y="1924"/>
                    <a:pt x="0" y="1956"/>
                  </a:cubicBezTo>
                  <a:cubicBezTo>
                    <a:pt x="67" y="1968"/>
                    <a:pt x="130" y="1973"/>
                    <a:pt x="191" y="1973"/>
                  </a:cubicBezTo>
                  <a:cubicBezTo>
                    <a:pt x="463" y="1973"/>
                    <a:pt x="669" y="1859"/>
                    <a:pt x="811" y="1682"/>
                  </a:cubicBezTo>
                  <a:cubicBezTo>
                    <a:pt x="906" y="1580"/>
                    <a:pt x="904" y="1518"/>
                    <a:pt x="988" y="1349"/>
                  </a:cubicBezTo>
                  <a:cubicBezTo>
                    <a:pt x="988" y="1272"/>
                    <a:pt x="1025" y="1152"/>
                    <a:pt x="1041" y="1047"/>
                  </a:cubicBezTo>
                  <a:cubicBezTo>
                    <a:pt x="1042" y="1048"/>
                    <a:pt x="1043" y="1048"/>
                    <a:pt x="1044" y="1048"/>
                  </a:cubicBezTo>
                  <a:cubicBezTo>
                    <a:pt x="1056" y="1048"/>
                    <a:pt x="1076" y="1019"/>
                    <a:pt x="1069" y="1019"/>
                  </a:cubicBezTo>
                  <a:lnTo>
                    <a:pt x="1069" y="1019"/>
                  </a:lnTo>
                  <a:cubicBezTo>
                    <a:pt x="1067" y="1019"/>
                    <a:pt x="1061" y="1023"/>
                    <a:pt x="1050" y="1033"/>
                  </a:cubicBezTo>
                  <a:cubicBezTo>
                    <a:pt x="1115" y="748"/>
                    <a:pt x="1226" y="470"/>
                    <a:pt x="1398" y="363"/>
                  </a:cubicBezTo>
                  <a:cubicBezTo>
                    <a:pt x="1427" y="351"/>
                    <a:pt x="1463" y="344"/>
                    <a:pt x="1505" y="344"/>
                  </a:cubicBezTo>
                  <a:cubicBezTo>
                    <a:pt x="1580" y="344"/>
                    <a:pt x="1677" y="366"/>
                    <a:pt x="1794" y="417"/>
                  </a:cubicBezTo>
                  <a:cubicBezTo>
                    <a:pt x="1809" y="398"/>
                    <a:pt x="1913" y="100"/>
                    <a:pt x="1895" y="100"/>
                  </a:cubicBezTo>
                  <a:lnTo>
                    <a:pt x="1895" y="100"/>
                  </a:lnTo>
                  <a:cubicBezTo>
                    <a:pt x="1894" y="100"/>
                    <a:pt x="1891" y="103"/>
                    <a:pt x="1887" y="108"/>
                  </a:cubicBezTo>
                  <a:cubicBezTo>
                    <a:pt x="1765" y="29"/>
                    <a:pt x="1637" y="0"/>
                    <a:pt x="151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70" name="Google Shape;8770;p46"/>
            <p:cNvSpPr/>
            <p:nvPr/>
          </p:nvSpPr>
          <p:spPr>
            <a:xfrm>
              <a:off x="4807700" y="1752850"/>
              <a:ext cx="3100" cy="2100"/>
            </a:xfrm>
            <a:custGeom>
              <a:avLst/>
              <a:gdLst/>
              <a:ahLst/>
              <a:cxnLst/>
              <a:rect l="l" t="t" r="r" b="b"/>
              <a:pathLst>
                <a:path w="124" h="84" extrusionOk="0">
                  <a:moveTo>
                    <a:pt x="0" y="0"/>
                  </a:moveTo>
                  <a:lnTo>
                    <a:pt x="0" y="0"/>
                  </a:lnTo>
                  <a:cubicBezTo>
                    <a:pt x="1" y="0"/>
                    <a:pt x="1" y="0"/>
                    <a:pt x="1" y="0"/>
                  </a:cubicBezTo>
                  <a:lnTo>
                    <a:pt x="1" y="0"/>
                  </a:lnTo>
                  <a:cubicBezTo>
                    <a:pt x="1" y="0"/>
                    <a:pt x="1" y="0"/>
                    <a:pt x="0" y="0"/>
                  </a:cubicBezTo>
                  <a:close/>
                  <a:moveTo>
                    <a:pt x="1" y="0"/>
                  </a:moveTo>
                  <a:cubicBezTo>
                    <a:pt x="5" y="1"/>
                    <a:pt x="7" y="13"/>
                    <a:pt x="10" y="26"/>
                  </a:cubicBezTo>
                  <a:cubicBezTo>
                    <a:pt x="47" y="63"/>
                    <a:pt x="82" y="83"/>
                    <a:pt x="109" y="83"/>
                  </a:cubicBezTo>
                  <a:cubicBezTo>
                    <a:pt x="114" y="83"/>
                    <a:pt x="119" y="83"/>
                    <a:pt x="123" y="81"/>
                  </a:cubicBezTo>
                  <a:cubicBezTo>
                    <a:pt x="119" y="54"/>
                    <a:pt x="114" y="30"/>
                    <a:pt x="107" y="7"/>
                  </a:cubicBezTo>
                  <a:cubicBezTo>
                    <a:pt x="72" y="7"/>
                    <a:pt x="36" y="5"/>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71" name="Google Shape;8771;p46"/>
            <p:cNvSpPr/>
            <p:nvPr/>
          </p:nvSpPr>
          <p:spPr>
            <a:xfrm>
              <a:off x="4813600" y="1708975"/>
              <a:ext cx="45525" cy="49100"/>
            </a:xfrm>
            <a:custGeom>
              <a:avLst/>
              <a:gdLst/>
              <a:ahLst/>
              <a:cxnLst/>
              <a:rect l="l" t="t" r="r" b="b"/>
              <a:pathLst>
                <a:path w="1821" h="1964" extrusionOk="0">
                  <a:moveTo>
                    <a:pt x="1478" y="1"/>
                  </a:moveTo>
                  <a:cubicBezTo>
                    <a:pt x="869" y="1"/>
                    <a:pt x="671" y="647"/>
                    <a:pt x="597" y="914"/>
                  </a:cubicBezTo>
                  <a:cubicBezTo>
                    <a:pt x="590" y="951"/>
                    <a:pt x="576" y="983"/>
                    <a:pt x="553" y="1013"/>
                  </a:cubicBezTo>
                  <a:cubicBezTo>
                    <a:pt x="546" y="1097"/>
                    <a:pt x="527" y="1180"/>
                    <a:pt x="495" y="1259"/>
                  </a:cubicBezTo>
                  <a:cubicBezTo>
                    <a:pt x="425" y="1403"/>
                    <a:pt x="342" y="1535"/>
                    <a:pt x="351" y="1549"/>
                  </a:cubicBezTo>
                  <a:cubicBezTo>
                    <a:pt x="274" y="1618"/>
                    <a:pt x="179" y="1723"/>
                    <a:pt x="1" y="1753"/>
                  </a:cubicBezTo>
                  <a:cubicBezTo>
                    <a:pt x="17" y="1822"/>
                    <a:pt x="26" y="1892"/>
                    <a:pt x="33" y="1964"/>
                  </a:cubicBezTo>
                  <a:cubicBezTo>
                    <a:pt x="100" y="1908"/>
                    <a:pt x="164" y="1885"/>
                    <a:pt x="227" y="1885"/>
                  </a:cubicBezTo>
                  <a:cubicBezTo>
                    <a:pt x="281" y="1885"/>
                    <a:pt x="335" y="1902"/>
                    <a:pt x="390" y="1931"/>
                  </a:cubicBezTo>
                  <a:cubicBezTo>
                    <a:pt x="469" y="1883"/>
                    <a:pt x="536" y="1818"/>
                    <a:pt x="592" y="1744"/>
                  </a:cubicBezTo>
                  <a:cubicBezTo>
                    <a:pt x="592" y="1744"/>
                    <a:pt x="594" y="1739"/>
                    <a:pt x="597" y="1737"/>
                  </a:cubicBezTo>
                  <a:cubicBezTo>
                    <a:pt x="550" y="1679"/>
                    <a:pt x="504" y="1618"/>
                    <a:pt x="460" y="1560"/>
                  </a:cubicBezTo>
                  <a:lnTo>
                    <a:pt x="460" y="1560"/>
                  </a:lnTo>
                  <a:cubicBezTo>
                    <a:pt x="490" y="1574"/>
                    <a:pt x="541" y="1642"/>
                    <a:pt x="599" y="1734"/>
                  </a:cubicBezTo>
                  <a:cubicBezTo>
                    <a:pt x="666" y="1632"/>
                    <a:pt x="726" y="1526"/>
                    <a:pt x="777" y="1412"/>
                  </a:cubicBezTo>
                  <a:cubicBezTo>
                    <a:pt x="805" y="1341"/>
                    <a:pt x="835" y="1212"/>
                    <a:pt x="893" y="1062"/>
                  </a:cubicBezTo>
                  <a:lnTo>
                    <a:pt x="893" y="1062"/>
                  </a:lnTo>
                  <a:cubicBezTo>
                    <a:pt x="893" y="1062"/>
                    <a:pt x="893" y="1062"/>
                    <a:pt x="893" y="1062"/>
                  </a:cubicBezTo>
                  <a:cubicBezTo>
                    <a:pt x="893" y="1062"/>
                    <a:pt x="893" y="1061"/>
                    <a:pt x="893" y="1060"/>
                  </a:cubicBezTo>
                  <a:lnTo>
                    <a:pt x="893" y="1060"/>
                  </a:lnTo>
                  <a:cubicBezTo>
                    <a:pt x="893" y="1060"/>
                    <a:pt x="893" y="1061"/>
                    <a:pt x="893" y="1062"/>
                  </a:cubicBezTo>
                  <a:lnTo>
                    <a:pt x="893" y="1062"/>
                  </a:lnTo>
                  <a:cubicBezTo>
                    <a:pt x="892" y="1061"/>
                    <a:pt x="892" y="1054"/>
                    <a:pt x="888" y="1054"/>
                  </a:cubicBezTo>
                  <a:cubicBezTo>
                    <a:pt x="885" y="1054"/>
                    <a:pt x="880" y="1057"/>
                    <a:pt x="872" y="1069"/>
                  </a:cubicBezTo>
                  <a:cubicBezTo>
                    <a:pt x="1062" y="557"/>
                    <a:pt x="1202" y="307"/>
                    <a:pt x="1518" y="307"/>
                  </a:cubicBezTo>
                  <a:cubicBezTo>
                    <a:pt x="1581" y="307"/>
                    <a:pt x="1651" y="317"/>
                    <a:pt x="1730" y="336"/>
                  </a:cubicBezTo>
                  <a:cubicBezTo>
                    <a:pt x="1730" y="337"/>
                    <a:pt x="1731" y="338"/>
                    <a:pt x="1731" y="338"/>
                  </a:cubicBezTo>
                  <a:cubicBezTo>
                    <a:pt x="1742" y="338"/>
                    <a:pt x="1820" y="47"/>
                    <a:pt x="1799" y="47"/>
                  </a:cubicBezTo>
                  <a:lnTo>
                    <a:pt x="1799" y="47"/>
                  </a:lnTo>
                  <a:cubicBezTo>
                    <a:pt x="1797" y="47"/>
                    <a:pt x="1795" y="48"/>
                    <a:pt x="1793" y="51"/>
                  </a:cubicBezTo>
                  <a:cubicBezTo>
                    <a:pt x="1677" y="16"/>
                    <a:pt x="1573" y="1"/>
                    <a:pt x="147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72" name="Google Shape;8772;p46"/>
            <p:cNvSpPr/>
            <p:nvPr/>
          </p:nvSpPr>
          <p:spPr>
            <a:xfrm>
              <a:off x="4676300" y="2010050"/>
              <a:ext cx="25200" cy="72175"/>
            </a:xfrm>
            <a:custGeom>
              <a:avLst/>
              <a:gdLst/>
              <a:ahLst/>
              <a:cxnLst/>
              <a:rect l="l" t="t" r="r" b="b"/>
              <a:pathLst>
                <a:path w="1008" h="2887" extrusionOk="0">
                  <a:moveTo>
                    <a:pt x="583" y="204"/>
                  </a:moveTo>
                  <a:lnTo>
                    <a:pt x="583" y="204"/>
                  </a:lnTo>
                  <a:cubicBezTo>
                    <a:pt x="582" y="205"/>
                    <a:pt x="581" y="206"/>
                    <a:pt x="580" y="207"/>
                  </a:cubicBezTo>
                  <a:lnTo>
                    <a:pt x="580" y="207"/>
                  </a:lnTo>
                  <a:cubicBezTo>
                    <a:pt x="581" y="207"/>
                    <a:pt x="582" y="206"/>
                    <a:pt x="583" y="204"/>
                  </a:cubicBezTo>
                  <a:close/>
                  <a:moveTo>
                    <a:pt x="360" y="316"/>
                  </a:moveTo>
                  <a:cubicBezTo>
                    <a:pt x="370" y="404"/>
                    <a:pt x="364" y="438"/>
                    <a:pt x="347" y="438"/>
                  </a:cubicBezTo>
                  <a:cubicBezTo>
                    <a:pt x="343" y="438"/>
                    <a:pt x="339" y="437"/>
                    <a:pt x="335" y="434"/>
                  </a:cubicBezTo>
                  <a:lnTo>
                    <a:pt x="335" y="434"/>
                  </a:lnTo>
                  <a:cubicBezTo>
                    <a:pt x="336" y="434"/>
                    <a:pt x="336" y="434"/>
                    <a:pt x="337" y="434"/>
                  </a:cubicBezTo>
                  <a:cubicBezTo>
                    <a:pt x="356" y="434"/>
                    <a:pt x="365" y="403"/>
                    <a:pt x="360" y="316"/>
                  </a:cubicBezTo>
                  <a:close/>
                  <a:moveTo>
                    <a:pt x="73" y="429"/>
                  </a:moveTo>
                  <a:lnTo>
                    <a:pt x="126" y="587"/>
                  </a:lnTo>
                  <a:cubicBezTo>
                    <a:pt x="98" y="538"/>
                    <a:pt x="82" y="485"/>
                    <a:pt x="73" y="429"/>
                  </a:cubicBezTo>
                  <a:close/>
                  <a:moveTo>
                    <a:pt x="625" y="1359"/>
                  </a:moveTo>
                  <a:cubicBezTo>
                    <a:pt x="627" y="1369"/>
                    <a:pt x="627" y="1373"/>
                    <a:pt x="626" y="1373"/>
                  </a:cubicBezTo>
                  <a:cubicBezTo>
                    <a:pt x="626" y="1373"/>
                    <a:pt x="625" y="1368"/>
                    <a:pt x="625" y="1359"/>
                  </a:cubicBezTo>
                  <a:close/>
                  <a:moveTo>
                    <a:pt x="426" y="0"/>
                  </a:moveTo>
                  <a:cubicBezTo>
                    <a:pt x="423" y="0"/>
                    <a:pt x="422" y="5"/>
                    <a:pt x="423" y="14"/>
                  </a:cubicBezTo>
                  <a:cubicBezTo>
                    <a:pt x="328" y="58"/>
                    <a:pt x="244" y="121"/>
                    <a:pt x="172" y="195"/>
                  </a:cubicBezTo>
                  <a:cubicBezTo>
                    <a:pt x="242" y="313"/>
                    <a:pt x="302" y="413"/>
                    <a:pt x="335" y="434"/>
                  </a:cubicBezTo>
                  <a:cubicBezTo>
                    <a:pt x="295" y="429"/>
                    <a:pt x="219" y="295"/>
                    <a:pt x="154" y="218"/>
                  </a:cubicBezTo>
                  <a:cubicBezTo>
                    <a:pt x="119" y="260"/>
                    <a:pt x="91" y="304"/>
                    <a:pt x="68" y="353"/>
                  </a:cubicBezTo>
                  <a:cubicBezTo>
                    <a:pt x="68" y="378"/>
                    <a:pt x="70" y="404"/>
                    <a:pt x="73" y="429"/>
                  </a:cubicBezTo>
                  <a:lnTo>
                    <a:pt x="59" y="381"/>
                  </a:lnTo>
                  <a:cubicBezTo>
                    <a:pt x="10" y="508"/>
                    <a:pt x="1" y="647"/>
                    <a:pt x="31" y="779"/>
                  </a:cubicBezTo>
                  <a:cubicBezTo>
                    <a:pt x="50" y="1007"/>
                    <a:pt x="196" y="1292"/>
                    <a:pt x="328" y="1477"/>
                  </a:cubicBezTo>
                  <a:cubicBezTo>
                    <a:pt x="321" y="1519"/>
                    <a:pt x="381" y="1551"/>
                    <a:pt x="360" y="1593"/>
                  </a:cubicBezTo>
                  <a:cubicBezTo>
                    <a:pt x="383" y="1612"/>
                    <a:pt x="404" y="1632"/>
                    <a:pt x="425" y="1656"/>
                  </a:cubicBezTo>
                  <a:cubicBezTo>
                    <a:pt x="438" y="1642"/>
                    <a:pt x="450" y="1636"/>
                    <a:pt x="462" y="1636"/>
                  </a:cubicBezTo>
                  <a:cubicBezTo>
                    <a:pt x="576" y="1636"/>
                    <a:pt x="681" y="2183"/>
                    <a:pt x="792" y="2183"/>
                  </a:cubicBezTo>
                  <a:cubicBezTo>
                    <a:pt x="814" y="2183"/>
                    <a:pt x="836" y="2161"/>
                    <a:pt x="859" y="2110"/>
                  </a:cubicBezTo>
                  <a:cubicBezTo>
                    <a:pt x="826" y="2001"/>
                    <a:pt x="759" y="1779"/>
                    <a:pt x="685" y="1741"/>
                  </a:cubicBezTo>
                  <a:cubicBezTo>
                    <a:pt x="677" y="1672"/>
                    <a:pt x="680" y="1646"/>
                    <a:pt x="689" y="1646"/>
                  </a:cubicBezTo>
                  <a:cubicBezTo>
                    <a:pt x="711" y="1646"/>
                    <a:pt x="769" y="1792"/>
                    <a:pt x="794" y="1825"/>
                  </a:cubicBezTo>
                  <a:cubicBezTo>
                    <a:pt x="866" y="1920"/>
                    <a:pt x="963" y="2379"/>
                    <a:pt x="849" y="2423"/>
                  </a:cubicBezTo>
                  <a:cubicBezTo>
                    <a:pt x="754" y="2162"/>
                    <a:pt x="698" y="2071"/>
                    <a:pt x="662" y="2071"/>
                  </a:cubicBezTo>
                  <a:cubicBezTo>
                    <a:pt x="647" y="2071"/>
                    <a:pt x="636" y="2085"/>
                    <a:pt x="627" y="2110"/>
                  </a:cubicBezTo>
                  <a:lnTo>
                    <a:pt x="627" y="2122"/>
                  </a:lnTo>
                  <a:cubicBezTo>
                    <a:pt x="687" y="2221"/>
                    <a:pt x="676" y="2326"/>
                    <a:pt x="555" y="2483"/>
                  </a:cubicBezTo>
                  <a:cubicBezTo>
                    <a:pt x="539" y="2528"/>
                    <a:pt x="522" y="2558"/>
                    <a:pt x="493" y="2558"/>
                  </a:cubicBezTo>
                  <a:cubicBezTo>
                    <a:pt x="492" y="2558"/>
                    <a:pt x="491" y="2558"/>
                    <a:pt x="490" y="2557"/>
                  </a:cubicBezTo>
                  <a:cubicBezTo>
                    <a:pt x="476" y="2576"/>
                    <a:pt x="462" y="2592"/>
                    <a:pt x="444" y="2611"/>
                  </a:cubicBezTo>
                  <a:cubicBezTo>
                    <a:pt x="446" y="2615"/>
                    <a:pt x="448" y="2618"/>
                    <a:pt x="451" y="2622"/>
                  </a:cubicBezTo>
                  <a:cubicBezTo>
                    <a:pt x="492" y="2676"/>
                    <a:pt x="683" y="2843"/>
                    <a:pt x="657" y="2887"/>
                  </a:cubicBezTo>
                  <a:cubicBezTo>
                    <a:pt x="701" y="2845"/>
                    <a:pt x="740" y="2801"/>
                    <a:pt x="778" y="2755"/>
                  </a:cubicBezTo>
                  <a:cubicBezTo>
                    <a:pt x="773" y="2736"/>
                    <a:pt x="766" y="2720"/>
                    <a:pt x="761" y="2699"/>
                  </a:cubicBezTo>
                  <a:lnTo>
                    <a:pt x="761" y="2699"/>
                  </a:lnTo>
                  <a:lnTo>
                    <a:pt x="785" y="2745"/>
                  </a:lnTo>
                  <a:cubicBezTo>
                    <a:pt x="958" y="2520"/>
                    <a:pt x="1007" y="2277"/>
                    <a:pt x="986" y="2031"/>
                  </a:cubicBezTo>
                  <a:cubicBezTo>
                    <a:pt x="949" y="1938"/>
                    <a:pt x="914" y="1843"/>
                    <a:pt x="875" y="1751"/>
                  </a:cubicBezTo>
                  <a:cubicBezTo>
                    <a:pt x="875" y="1750"/>
                    <a:pt x="875" y="1749"/>
                    <a:pt x="875" y="1748"/>
                  </a:cubicBezTo>
                  <a:cubicBezTo>
                    <a:pt x="815" y="1602"/>
                    <a:pt x="729" y="1468"/>
                    <a:pt x="625" y="1350"/>
                  </a:cubicBezTo>
                  <a:cubicBezTo>
                    <a:pt x="625" y="1329"/>
                    <a:pt x="629" y="1310"/>
                    <a:pt x="638" y="1292"/>
                  </a:cubicBezTo>
                  <a:cubicBezTo>
                    <a:pt x="481" y="1173"/>
                    <a:pt x="349" y="967"/>
                    <a:pt x="300" y="749"/>
                  </a:cubicBezTo>
                  <a:cubicBezTo>
                    <a:pt x="265" y="634"/>
                    <a:pt x="364" y="417"/>
                    <a:pt x="580" y="207"/>
                  </a:cubicBezTo>
                  <a:lnTo>
                    <a:pt x="580" y="207"/>
                  </a:lnTo>
                  <a:cubicBezTo>
                    <a:pt x="579" y="208"/>
                    <a:pt x="577" y="208"/>
                    <a:pt x="576" y="208"/>
                  </a:cubicBezTo>
                  <a:cubicBezTo>
                    <a:pt x="541" y="208"/>
                    <a:pt x="445" y="0"/>
                    <a:pt x="4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73" name="Google Shape;8773;p46"/>
            <p:cNvSpPr/>
            <p:nvPr/>
          </p:nvSpPr>
          <p:spPr>
            <a:xfrm>
              <a:off x="4727225" y="2067075"/>
              <a:ext cx="6075" cy="7975"/>
            </a:xfrm>
            <a:custGeom>
              <a:avLst/>
              <a:gdLst/>
              <a:ahLst/>
              <a:cxnLst/>
              <a:rect l="l" t="t" r="r" b="b"/>
              <a:pathLst>
                <a:path w="243" h="319" extrusionOk="0">
                  <a:moveTo>
                    <a:pt x="64" y="0"/>
                  </a:moveTo>
                  <a:cubicBezTo>
                    <a:pt x="20" y="0"/>
                    <a:pt x="1" y="66"/>
                    <a:pt x="43" y="242"/>
                  </a:cubicBezTo>
                  <a:lnTo>
                    <a:pt x="148" y="318"/>
                  </a:lnTo>
                  <a:cubicBezTo>
                    <a:pt x="182" y="270"/>
                    <a:pt x="213" y="219"/>
                    <a:pt x="243" y="170"/>
                  </a:cubicBezTo>
                  <a:cubicBezTo>
                    <a:pt x="185" y="75"/>
                    <a:pt x="110" y="0"/>
                    <a:pt x="6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74" name="Google Shape;8774;p46"/>
            <p:cNvSpPr/>
            <p:nvPr/>
          </p:nvSpPr>
          <p:spPr>
            <a:xfrm>
              <a:off x="4710225" y="2013225"/>
              <a:ext cx="24075" cy="40775"/>
            </a:xfrm>
            <a:custGeom>
              <a:avLst/>
              <a:gdLst/>
              <a:ahLst/>
              <a:cxnLst/>
              <a:rect l="l" t="t" r="r" b="b"/>
              <a:pathLst>
                <a:path w="963" h="1631" extrusionOk="0">
                  <a:moveTo>
                    <a:pt x="519" y="1"/>
                  </a:moveTo>
                  <a:cubicBezTo>
                    <a:pt x="512" y="47"/>
                    <a:pt x="478" y="82"/>
                    <a:pt x="431" y="89"/>
                  </a:cubicBezTo>
                  <a:cubicBezTo>
                    <a:pt x="406" y="66"/>
                    <a:pt x="385" y="40"/>
                    <a:pt x="364" y="13"/>
                  </a:cubicBezTo>
                  <a:cubicBezTo>
                    <a:pt x="91" y="182"/>
                    <a:pt x="0" y="379"/>
                    <a:pt x="56" y="666"/>
                  </a:cubicBezTo>
                  <a:cubicBezTo>
                    <a:pt x="125" y="958"/>
                    <a:pt x="269" y="1146"/>
                    <a:pt x="366" y="1352"/>
                  </a:cubicBezTo>
                  <a:cubicBezTo>
                    <a:pt x="392" y="1359"/>
                    <a:pt x="417" y="1371"/>
                    <a:pt x="438" y="1387"/>
                  </a:cubicBezTo>
                  <a:cubicBezTo>
                    <a:pt x="441" y="1392"/>
                    <a:pt x="443" y="1394"/>
                    <a:pt x="443" y="1399"/>
                  </a:cubicBezTo>
                  <a:cubicBezTo>
                    <a:pt x="638" y="1489"/>
                    <a:pt x="825" y="1591"/>
                    <a:pt x="962" y="1631"/>
                  </a:cubicBezTo>
                  <a:cubicBezTo>
                    <a:pt x="895" y="1499"/>
                    <a:pt x="779" y="1371"/>
                    <a:pt x="707" y="1213"/>
                  </a:cubicBezTo>
                  <a:cubicBezTo>
                    <a:pt x="657" y="1210"/>
                    <a:pt x="653" y="1154"/>
                    <a:pt x="647" y="1154"/>
                  </a:cubicBezTo>
                  <a:cubicBezTo>
                    <a:pt x="646" y="1154"/>
                    <a:pt x="644" y="1156"/>
                    <a:pt x="642" y="1162"/>
                  </a:cubicBezTo>
                  <a:cubicBezTo>
                    <a:pt x="561" y="1002"/>
                    <a:pt x="420" y="791"/>
                    <a:pt x="390" y="669"/>
                  </a:cubicBezTo>
                  <a:cubicBezTo>
                    <a:pt x="373" y="543"/>
                    <a:pt x="357" y="397"/>
                    <a:pt x="603" y="224"/>
                  </a:cubicBezTo>
                  <a:cubicBezTo>
                    <a:pt x="645" y="224"/>
                    <a:pt x="575" y="80"/>
                    <a:pt x="51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75" name="Google Shape;8775;p46"/>
            <p:cNvSpPr/>
            <p:nvPr/>
          </p:nvSpPr>
          <p:spPr>
            <a:xfrm>
              <a:off x="4678925" y="1937075"/>
              <a:ext cx="23950" cy="72700"/>
            </a:xfrm>
            <a:custGeom>
              <a:avLst/>
              <a:gdLst/>
              <a:ahLst/>
              <a:cxnLst/>
              <a:rect l="l" t="t" r="r" b="b"/>
              <a:pathLst>
                <a:path w="958" h="2908" extrusionOk="0">
                  <a:moveTo>
                    <a:pt x="800" y="1"/>
                  </a:moveTo>
                  <a:lnTo>
                    <a:pt x="800" y="1"/>
                  </a:lnTo>
                  <a:cubicBezTo>
                    <a:pt x="0" y="360"/>
                    <a:pt x="304" y="1072"/>
                    <a:pt x="448" y="1508"/>
                  </a:cubicBezTo>
                  <a:cubicBezTo>
                    <a:pt x="458" y="1496"/>
                    <a:pt x="462" y="1492"/>
                    <a:pt x="464" y="1492"/>
                  </a:cubicBezTo>
                  <a:lnTo>
                    <a:pt x="464" y="1492"/>
                  </a:lnTo>
                  <a:cubicBezTo>
                    <a:pt x="468" y="1492"/>
                    <a:pt x="462" y="1508"/>
                    <a:pt x="477" y="1508"/>
                  </a:cubicBezTo>
                  <a:cubicBezTo>
                    <a:pt x="481" y="1508"/>
                    <a:pt x="488" y="1507"/>
                    <a:pt x="496" y="1503"/>
                  </a:cubicBezTo>
                  <a:cubicBezTo>
                    <a:pt x="575" y="1733"/>
                    <a:pt x="633" y="1909"/>
                    <a:pt x="638" y="2087"/>
                  </a:cubicBezTo>
                  <a:cubicBezTo>
                    <a:pt x="617" y="2243"/>
                    <a:pt x="610" y="2440"/>
                    <a:pt x="339" y="2549"/>
                  </a:cubicBezTo>
                  <a:cubicBezTo>
                    <a:pt x="297" y="2593"/>
                    <a:pt x="503" y="2892"/>
                    <a:pt x="527" y="2908"/>
                  </a:cubicBezTo>
                  <a:cubicBezTo>
                    <a:pt x="816" y="2683"/>
                    <a:pt x="958" y="2444"/>
                    <a:pt x="937" y="2113"/>
                  </a:cubicBezTo>
                  <a:cubicBezTo>
                    <a:pt x="944" y="1899"/>
                    <a:pt x="856" y="1647"/>
                    <a:pt x="749" y="1410"/>
                  </a:cubicBezTo>
                  <a:cubicBezTo>
                    <a:pt x="775" y="1385"/>
                    <a:pt x="763" y="1345"/>
                    <a:pt x="731" y="1336"/>
                  </a:cubicBezTo>
                  <a:cubicBezTo>
                    <a:pt x="485" y="808"/>
                    <a:pt x="476" y="539"/>
                    <a:pt x="911" y="265"/>
                  </a:cubicBezTo>
                  <a:cubicBezTo>
                    <a:pt x="911" y="265"/>
                    <a:pt x="911" y="265"/>
                    <a:pt x="911" y="265"/>
                  </a:cubicBezTo>
                  <a:cubicBezTo>
                    <a:pt x="915" y="265"/>
                    <a:pt x="782" y="26"/>
                    <a:pt x="80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76" name="Google Shape;8776;p46"/>
            <p:cNvSpPr/>
            <p:nvPr/>
          </p:nvSpPr>
          <p:spPr>
            <a:xfrm>
              <a:off x="4718675" y="1961900"/>
              <a:ext cx="20200" cy="50200"/>
            </a:xfrm>
            <a:custGeom>
              <a:avLst/>
              <a:gdLst/>
              <a:ahLst/>
              <a:cxnLst/>
              <a:rect l="l" t="t" r="r" b="b"/>
              <a:pathLst>
                <a:path w="808" h="2008" extrusionOk="0">
                  <a:moveTo>
                    <a:pt x="40" y="0"/>
                  </a:moveTo>
                  <a:cubicBezTo>
                    <a:pt x="1" y="260"/>
                    <a:pt x="93" y="510"/>
                    <a:pt x="256" y="746"/>
                  </a:cubicBezTo>
                  <a:cubicBezTo>
                    <a:pt x="244" y="765"/>
                    <a:pt x="279" y="753"/>
                    <a:pt x="244" y="767"/>
                  </a:cubicBezTo>
                  <a:cubicBezTo>
                    <a:pt x="314" y="937"/>
                    <a:pt x="371" y="1046"/>
                    <a:pt x="402" y="1161"/>
                  </a:cubicBezTo>
                  <a:cubicBezTo>
                    <a:pt x="487" y="1097"/>
                    <a:pt x="293" y="770"/>
                    <a:pt x="293" y="709"/>
                  </a:cubicBezTo>
                  <a:lnTo>
                    <a:pt x="293" y="709"/>
                  </a:lnTo>
                  <a:lnTo>
                    <a:pt x="613" y="1208"/>
                  </a:lnTo>
                  <a:cubicBezTo>
                    <a:pt x="603" y="1227"/>
                    <a:pt x="584" y="1235"/>
                    <a:pt x="561" y="1235"/>
                  </a:cubicBezTo>
                  <a:cubicBezTo>
                    <a:pt x="508" y="1235"/>
                    <a:pt x="435" y="1195"/>
                    <a:pt x="404" y="1178"/>
                  </a:cubicBezTo>
                  <a:lnTo>
                    <a:pt x="404" y="1178"/>
                  </a:lnTo>
                  <a:cubicBezTo>
                    <a:pt x="416" y="1226"/>
                    <a:pt x="422" y="1277"/>
                    <a:pt x="420" y="1328"/>
                  </a:cubicBezTo>
                  <a:cubicBezTo>
                    <a:pt x="427" y="1400"/>
                    <a:pt x="406" y="1565"/>
                    <a:pt x="147" y="1669"/>
                  </a:cubicBezTo>
                  <a:cubicBezTo>
                    <a:pt x="177" y="1720"/>
                    <a:pt x="318" y="1954"/>
                    <a:pt x="320" y="2008"/>
                  </a:cubicBezTo>
                  <a:cubicBezTo>
                    <a:pt x="645" y="1771"/>
                    <a:pt x="807" y="1546"/>
                    <a:pt x="726" y="1301"/>
                  </a:cubicBezTo>
                  <a:cubicBezTo>
                    <a:pt x="756" y="1029"/>
                    <a:pt x="622" y="858"/>
                    <a:pt x="592" y="626"/>
                  </a:cubicBezTo>
                  <a:cubicBezTo>
                    <a:pt x="578" y="633"/>
                    <a:pt x="564" y="637"/>
                    <a:pt x="549" y="637"/>
                  </a:cubicBezTo>
                  <a:cubicBezTo>
                    <a:pt x="535" y="637"/>
                    <a:pt x="522" y="634"/>
                    <a:pt x="508" y="628"/>
                  </a:cubicBezTo>
                  <a:cubicBezTo>
                    <a:pt x="485" y="561"/>
                    <a:pt x="460" y="489"/>
                    <a:pt x="439" y="415"/>
                  </a:cubicBezTo>
                  <a:cubicBezTo>
                    <a:pt x="314" y="355"/>
                    <a:pt x="170" y="158"/>
                    <a:pt x="4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77" name="Google Shape;8777;p46"/>
            <p:cNvSpPr/>
            <p:nvPr/>
          </p:nvSpPr>
          <p:spPr>
            <a:xfrm>
              <a:off x="4702050" y="1868725"/>
              <a:ext cx="25000" cy="68725"/>
            </a:xfrm>
            <a:custGeom>
              <a:avLst/>
              <a:gdLst/>
              <a:ahLst/>
              <a:cxnLst/>
              <a:rect l="l" t="t" r="r" b="b"/>
              <a:pathLst>
                <a:path w="1000" h="2749" extrusionOk="0">
                  <a:moveTo>
                    <a:pt x="999" y="287"/>
                  </a:moveTo>
                  <a:cubicBezTo>
                    <a:pt x="999" y="287"/>
                    <a:pt x="998" y="287"/>
                    <a:pt x="998" y="287"/>
                  </a:cubicBezTo>
                  <a:lnTo>
                    <a:pt x="998" y="287"/>
                  </a:lnTo>
                  <a:cubicBezTo>
                    <a:pt x="998" y="287"/>
                    <a:pt x="998" y="287"/>
                    <a:pt x="999" y="287"/>
                  </a:cubicBezTo>
                  <a:cubicBezTo>
                    <a:pt x="999" y="287"/>
                    <a:pt x="999" y="287"/>
                    <a:pt x="999" y="287"/>
                  </a:cubicBezTo>
                  <a:close/>
                  <a:moveTo>
                    <a:pt x="624" y="1287"/>
                  </a:moveTo>
                  <a:cubicBezTo>
                    <a:pt x="625" y="1288"/>
                    <a:pt x="627" y="1289"/>
                    <a:pt x="628" y="1291"/>
                  </a:cubicBezTo>
                  <a:cubicBezTo>
                    <a:pt x="627" y="1288"/>
                    <a:pt x="625" y="1287"/>
                    <a:pt x="624" y="1287"/>
                  </a:cubicBezTo>
                  <a:close/>
                  <a:moveTo>
                    <a:pt x="916" y="1"/>
                  </a:moveTo>
                  <a:cubicBezTo>
                    <a:pt x="914" y="1"/>
                    <a:pt x="913" y="3"/>
                    <a:pt x="911" y="9"/>
                  </a:cubicBezTo>
                  <a:cubicBezTo>
                    <a:pt x="429" y="104"/>
                    <a:pt x="325" y="345"/>
                    <a:pt x="225" y="565"/>
                  </a:cubicBezTo>
                  <a:cubicBezTo>
                    <a:pt x="218" y="725"/>
                    <a:pt x="248" y="806"/>
                    <a:pt x="225" y="941"/>
                  </a:cubicBezTo>
                  <a:cubicBezTo>
                    <a:pt x="225" y="1158"/>
                    <a:pt x="251" y="1263"/>
                    <a:pt x="299" y="1379"/>
                  </a:cubicBezTo>
                  <a:cubicBezTo>
                    <a:pt x="241" y="1402"/>
                    <a:pt x="334" y="1432"/>
                    <a:pt x="299" y="1497"/>
                  </a:cubicBezTo>
                  <a:cubicBezTo>
                    <a:pt x="378" y="1977"/>
                    <a:pt x="424" y="2243"/>
                    <a:pt x="0" y="2431"/>
                  </a:cubicBezTo>
                  <a:cubicBezTo>
                    <a:pt x="19" y="2491"/>
                    <a:pt x="28" y="2554"/>
                    <a:pt x="35" y="2617"/>
                  </a:cubicBezTo>
                  <a:cubicBezTo>
                    <a:pt x="56" y="2686"/>
                    <a:pt x="79" y="2749"/>
                    <a:pt x="91" y="2749"/>
                  </a:cubicBezTo>
                  <a:cubicBezTo>
                    <a:pt x="93" y="2749"/>
                    <a:pt x="94" y="2748"/>
                    <a:pt x="95" y="2746"/>
                  </a:cubicBezTo>
                  <a:cubicBezTo>
                    <a:pt x="842" y="2387"/>
                    <a:pt x="691" y="1916"/>
                    <a:pt x="642" y="1355"/>
                  </a:cubicBezTo>
                  <a:lnTo>
                    <a:pt x="642" y="1355"/>
                  </a:lnTo>
                  <a:cubicBezTo>
                    <a:pt x="633" y="1365"/>
                    <a:pt x="626" y="1369"/>
                    <a:pt x="620" y="1369"/>
                  </a:cubicBezTo>
                  <a:cubicBezTo>
                    <a:pt x="596" y="1369"/>
                    <a:pt x="609" y="1287"/>
                    <a:pt x="623" y="1287"/>
                  </a:cubicBezTo>
                  <a:cubicBezTo>
                    <a:pt x="624" y="1287"/>
                    <a:pt x="624" y="1287"/>
                    <a:pt x="624" y="1287"/>
                  </a:cubicBezTo>
                  <a:lnTo>
                    <a:pt x="624" y="1287"/>
                  </a:lnTo>
                  <a:cubicBezTo>
                    <a:pt x="532" y="1204"/>
                    <a:pt x="570" y="1023"/>
                    <a:pt x="515" y="943"/>
                  </a:cubicBezTo>
                  <a:cubicBezTo>
                    <a:pt x="536" y="827"/>
                    <a:pt x="554" y="739"/>
                    <a:pt x="566" y="628"/>
                  </a:cubicBezTo>
                  <a:cubicBezTo>
                    <a:pt x="601" y="535"/>
                    <a:pt x="631" y="373"/>
                    <a:pt x="998" y="287"/>
                  </a:cubicBezTo>
                  <a:lnTo>
                    <a:pt x="998" y="287"/>
                  </a:lnTo>
                  <a:cubicBezTo>
                    <a:pt x="986" y="276"/>
                    <a:pt x="937" y="1"/>
                    <a:pt x="91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78" name="Google Shape;8778;p46"/>
            <p:cNvSpPr/>
            <p:nvPr/>
          </p:nvSpPr>
          <p:spPr>
            <a:xfrm>
              <a:off x="4734850" y="1936225"/>
              <a:ext cx="8600" cy="10150"/>
            </a:xfrm>
            <a:custGeom>
              <a:avLst/>
              <a:gdLst/>
              <a:ahLst/>
              <a:cxnLst/>
              <a:rect l="l" t="t" r="r" b="b"/>
              <a:pathLst>
                <a:path w="344" h="406" extrusionOk="0">
                  <a:moveTo>
                    <a:pt x="251" y="0"/>
                  </a:moveTo>
                  <a:cubicBezTo>
                    <a:pt x="190" y="44"/>
                    <a:pt x="123" y="77"/>
                    <a:pt x="51" y="95"/>
                  </a:cubicBezTo>
                  <a:cubicBezTo>
                    <a:pt x="0" y="130"/>
                    <a:pt x="126" y="369"/>
                    <a:pt x="126" y="406"/>
                  </a:cubicBezTo>
                  <a:cubicBezTo>
                    <a:pt x="163" y="399"/>
                    <a:pt x="197" y="378"/>
                    <a:pt x="221" y="348"/>
                  </a:cubicBezTo>
                  <a:cubicBezTo>
                    <a:pt x="229" y="351"/>
                    <a:pt x="238" y="352"/>
                    <a:pt x="248" y="352"/>
                  </a:cubicBezTo>
                  <a:cubicBezTo>
                    <a:pt x="260" y="352"/>
                    <a:pt x="273" y="350"/>
                    <a:pt x="286" y="345"/>
                  </a:cubicBezTo>
                  <a:lnTo>
                    <a:pt x="299" y="336"/>
                  </a:lnTo>
                  <a:cubicBezTo>
                    <a:pt x="343" y="294"/>
                    <a:pt x="309" y="162"/>
                    <a:pt x="2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79" name="Google Shape;8779;p46"/>
            <p:cNvSpPr/>
            <p:nvPr/>
          </p:nvSpPr>
          <p:spPr>
            <a:xfrm>
              <a:off x="4740075" y="1883075"/>
              <a:ext cx="18175" cy="58950"/>
            </a:xfrm>
            <a:custGeom>
              <a:avLst/>
              <a:gdLst/>
              <a:ahLst/>
              <a:cxnLst/>
              <a:rect l="l" t="t" r="r" b="b"/>
              <a:pathLst>
                <a:path w="727" h="2358" extrusionOk="0">
                  <a:moveTo>
                    <a:pt x="679" y="0"/>
                  </a:moveTo>
                  <a:lnTo>
                    <a:pt x="679" y="0"/>
                  </a:lnTo>
                  <a:cubicBezTo>
                    <a:pt x="206" y="109"/>
                    <a:pt x="16" y="378"/>
                    <a:pt x="16" y="522"/>
                  </a:cubicBezTo>
                  <a:cubicBezTo>
                    <a:pt x="0" y="659"/>
                    <a:pt x="23" y="765"/>
                    <a:pt x="5" y="953"/>
                  </a:cubicBezTo>
                  <a:cubicBezTo>
                    <a:pt x="0" y="1104"/>
                    <a:pt x="28" y="1159"/>
                    <a:pt x="56" y="1336"/>
                  </a:cubicBezTo>
                  <a:cubicBezTo>
                    <a:pt x="59" y="1323"/>
                    <a:pt x="62" y="1318"/>
                    <a:pt x="65" y="1318"/>
                  </a:cubicBezTo>
                  <a:cubicBezTo>
                    <a:pt x="76" y="1318"/>
                    <a:pt x="81" y="1391"/>
                    <a:pt x="87" y="1391"/>
                  </a:cubicBezTo>
                  <a:cubicBezTo>
                    <a:pt x="89" y="1391"/>
                    <a:pt x="91" y="1387"/>
                    <a:pt x="93" y="1375"/>
                  </a:cubicBezTo>
                  <a:cubicBezTo>
                    <a:pt x="153" y="1595"/>
                    <a:pt x="185" y="1767"/>
                    <a:pt x="169" y="1899"/>
                  </a:cubicBezTo>
                  <a:lnTo>
                    <a:pt x="179" y="1915"/>
                  </a:lnTo>
                  <a:lnTo>
                    <a:pt x="165" y="1920"/>
                  </a:lnTo>
                  <a:cubicBezTo>
                    <a:pt x="158" y="1957"/>
                    <a:pt x="146" y="1989"/>
                    <a:pt x="130" y="2022"/>
                  </a:cubicBezTo>
                  <a:cubicBezTo>
                    <a:pt x="197" y="2117"/>
                    <a:pt x="218" y="2261"/>
                    <a:pt x="260" y="2358"/>
                  </a:cubicBezTo>
                  <a:cubicBezTo>
                    <a:pt x="343" y="2293"/>
                    <a:pt x="408" y="2207"/>
                    <a:pt x="447" y="2110"/>
                  </a:cubicBezTo>
                  <a:cubicBezTo>
                    <a:pt x="457" y="2012"/>
                    <a:pt x="457" y="1913"/>
                    <a:pt x="445" y="1818"/>
                  </a:cubicBezTo>
                  <a:lnTo>
                    <a:pt x="445" y="1818"/>
                  </a:lnTo>
                  <a:lnTo>
                    <a:pt x="494" y="1883"/>
                  </a:lnTo>
                  <a:cubicBezTo>
                    <a:pt x="494" y="1864"/>
                    <a:pt x="496" y="1846"/>
                    <a:pt x="496" y="1825"/>
                  </a:cubicBezTo>
                  <a:lnTo>
                    <a:pt x="452" y="1628"/>
                  </a:lnTo>
                  <a:lnTo>
                    <a:pt x="452" y="1628"/>
                  </a:lnTo>
                  <a:cubicBezTo>
                    <a:pt x="464" y="1674"/>
                    <a:pt x="478" y="1720"/>
                    <a:pt x="496" y="1764"/>
                  </a:cubicBezTo>
                  <a:cubicBezTo>
                    <a:pt x="487" y="1607"/>
                    <a:pt x="457" y="1444"/>
                    <a:pt x="445" y="1287"/>
                  </a:cubicBezTo>
                  <a:cubicBezTo>
                    <a:pt x="427" y="1278"/>
                    <a:pt x="414" y="1224"/>
                    <a:pt x="388" y="1224"/>
                  </a:cubicBezTo>
                  <a:cubicBezTo>
                    <a:pt x="380" y="1224"/>
                    <a:pt x="370" y="1229"/>
                    <a:pt x="359" y="1243"/>
                  </a:cubicBezTo>
                  <a:cubicBezTo>
                    <a:pt x="359" y="1127"/>
                    <a:pt x="338" y="1011"/>
                    <a:pt x="299" y="902"/>
                  </a:cubicBezTo>
                  <a:cubicBezTo>
                    <a:pt x="311" y="758"/>
                    <a:pt x="350" y="682"/>
                    <a:pt x="338" y="591"/>
                  </a:cubicBezTo>
                  <a:cubicBezTo>
                    <a:pt x="306" y="543"/>
                    <a:pt x="396" y="371"/>
                    <a:pt x="716" y="332"/>
                  </a:cubicBezTo>
                  <a:cubicBezTo>
                    <a:pt x="717" y="332"/>
                    <a:pt x="717" y="332"/>
                    <a:pt x="717" y="332"/>
                  </a:cubicBezTo>
                  <a:cubicBezTo>
                    <a:pt x="727" y="332"/>
                    <a:pt x="634" y="28"/>
                    <a:pt x="67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80" name="Google Shape;8780;p46"/>
            <p:cNvSpPr/>
            <p:nvPr/>
          </p:nvSpPr>
          <p:spPr>
            <a:xfrm>
              <a:off x="5150800" y="2339925"/>
              <a:ext cx="4250" cy="5950"/>
            </a:xfrm>
            <a:custGeom>
              <a:avLst/>
              <a:gdLst/>
              <a:ahLst/>
              <a:cxnLst/>
              <a:rect l="l" t="t" r="r" b="b"/>
              <a:pathLst>
                <a:path w="170" h="238" extrusionOk="0">
                  <a:moveTo>
                    <a:pt x="0" y="1"/>
                  </a:moveTo>
                  <a:lnTo>
                    <a:pt x="112" y="237"/>
                  </a:lnTo>
                  <a:cubicBezTo>
                    <a:pt x="119" y="228"/>
                    <a:pt x="126" y="219"/>
                    <a:pt x="132" y="212"/>
                  </a:cubicBezTo>
                  <a:cubicBezTo>
                    <a:pt x="146" y="196"/>
                    <a:pt x="158" y="182"/>
                    <a:pt x="170" y="168"/>
                  </a:cubicBezTo>
                  <a:cubicBezTo>
                    <a:pt x="109" y="114"/>
                    <a:pt x="54" y="59"/>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81" name="Google Shape;8781;p46"/>
            <p:cNvSpPr/>
            <p:nvPr/>
          </p:nvSpPr>
          <p:spPr>
            <a:xfrm>
              <a:off x="5116025" y="2340575"/>
              <a:ext cx="35725" cy="22075"/>
            </a:xfrm>
            <a:custGeom>
              <a:avLst/>
              <a:gdLst/>
              <a:ahLst/>
              <a:cxnLst/>
              <a:rect l="l" t="t" r="r" b="b"/>
              <a:pathLst>
                <a:path w="1429" h="883" extrusionOk="0">
                  <a:moveTo>
                    <a:pt x="0" y="666"/>
                  </a:moveTo>
                  <a:cubicBezTo>
                    <a:pt x="0" y="666"/>
                    <a:pt x="1" y="666"/>
                    <a:pt x="1" y="666"/>
                  </a:cubicBezTo>
                  <a:lnTo>
                    <a:pt x="1" y="666"/>
                  </a:lnTo>
                  <a:cubicBezTo>
                    <a:pt x="1" y="666"/>
                    <a:pt x="1" y="666"/>
                    <a:pt x="0" y="666"/>
                  </a:cubicBezTo>
                  <a:close/>
                  <a:moveTo>
                    <a:pt x="1289" y="0"/>
                  </a:moveTo>
                  <a:cubicBezTo>
                    <a:pt x="1280" y="12"/>
                    <a:pt x="1273" y="21"/>
                    <a:pt x="1264" y="33"/>
                  </a:cubicBezTo>
                  <a:cubicBezTo>
                    <a:pt x="1243" y="33"/>
                    <a:pt x="1206" y="40"/>
                    <a:pt x="1153" y="112"/>
                  </a:cubicBezTo>
                  <a:cubicBezTo>
                    <a:pt x="1037" y="295"/>
                    <a:pt x="909" y="415"/>
                    <a:pt x="758" y="503"/>
                  </a:cubicBezTo>
                  <a:cubicBezTo>
                    <a:pt x="723" y="528"/>
                    <a:pt x="655" y="559"/>
                    <a:pt x="567" y="559"/>
                  </a:cubicBezTo>
                  <a:cubicBezTo>
                    <a:pt x="478" y="559"/>
                    <a:pt x="368" y="527"/>
                    <a:pt x="248" y="422"/>
                  </a:cubicBezTo>
                  <a:cubicBezTo>
                    <a:pt x="233" y="460"/>
                    <a:pt x="46" y="667"/>
                    <a:pt x="5" y="667"/>
                  </a:cubicBezTo>
                  <a:cubicBezTo>
                    <a:pt x="3" y="667"/>
                    <a:pt x="2" y="667"/>
                    <a:pt x="1" y="666"/>
                  </a:cubicBezTo>
                  <a:lnTo>
                    <a:pt x="1" y="666"/>
                  </a:lnTo>
                  <a:cubicBezTo>
                    <a:pt x="54" y="703"/>
                    <a:pt x="98" y="710"/>
                    <a:pt x="116" y="754"/>
                  </a:cubicBezTo>
                  <a:cubicBezTo>
                    <a:pt x="313" y="848"/>
                    <a:pt x="496" y="883"/>
                    <a:pt x="643" y="883"/>
                  </a:cubicBezTo>
                  <a:cubicBezTo>
                    <a:pt x="750" y="883"/>
                    <a:pt x="837" y="864"/>
                    <a:pt x="895" y="837"/>
                  </a:cubicBezTo>
                  <a:cubicBezTo>
                    <a:pt x="1097" y="691"/>
                    <a:pt x="1236" y="527"/>
                    <a:pt x="1428" y="316"/>
                  </a:cubicBezTo>
                  <a:lnTo>
                    <a:pt x="1343" y="299"/>
                  </a:lnTo>
                  <a:lnTo>
                    <a:pt x="1352" y="51"/>
                  </a:lnTo>
                  <a:cubicBezTo>
                    <a:pt x="1329" y="35"/>
                    <a:pt x="1308" y="19"/>
                    <a:pt x="128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82" name="Google Shape;8782;p46"/>
            <p:cNvSpPr/>
            <p:nvPr/>
          </p:nvSpPr>
          <p:spPr>
            <a:xfrm>
              <a:off x="5122100" y="2351000"/>
              <a:ext cx="200" cy="150"/>
            </a:xfrm>
            <a:custGeom>
              <a:avLst/>
              <a:gdLst/>
              <a:ahLst/>
              <a:cxnLst/>
              <a:rect l="l" t="t" r="r" b="b"/>
              <a:pathLst>
                <a:path w="8" h="6" extrusionOk="0">
                  <a:moveTo>
                    <a:pt x="6" y="0"/>
                  </a:moveTo>
                  <a:cubicBezTo>
                    <a:pt x="5" y="0"/>
                    <a:pt x="3" y="1"/>
                    <a:pt x="1" y="3"/>
                  </a:cubicBezTo>
                  <a:cubicBezTo>
                    <a:pt x="3" y="3"/>
                    <a:pt x="3" y="5"/>
                    <a:pt x="5" y="5"/>
                  </a:cubicBezTo>
                  <a:cubicBezTo>
                    <a:pt x="7" y="2"/>
                    <a:pt x="7" y="0"/>
                    <a:pt x="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83" name="Google Shape;8783;p46"/>
            <p:cNvSpPr/>
            <p:nvPr/>
          </p:nvSpPr>
          <p:spPr>
            <a:xfrm>
              <a:off x="5124850" y="2362700"/>
              <a:ext cx="59700" cy="34525"/>
            </a:xfrm>
            <a:custGeom>
              <a:avLst/>
              <a:gdLst/>
              <a:ahLst/>
              <a:cxnLst/>
              <a:rect l="l" t="t" r="r" b="b"/>
              <a:pathLst>
                <a:path w="2388" h="1381" extrusionOk="0">
                  <a:moveTo>
                    <a:pt x="1875" y="1"/>
                  </a:moveTo>
                  <a:cubicBezTo>
                    <a:pt x="1866" y="5"/>
                    <a:pt x="1859" y="8"/>
                    <a:pt x="1852" y="12"/>
                  </a:cubicBezTo>
                  <a:cubicBezTo>
                    <a:pt x="1636" y="135"/>
                    <a:pt x="1518" y="291"/>
                    <a:pt x="1370" y="425"/>
                  </a:cubicBezTo>
                  <a:cubicBezTo>
                    <a:pt x="1317" y="504"/>
                    <a:pt x="1333" y="492"/>
                    <a:pt x="1282" y="532"/>
                  </a:cubicBezTo>
                  <a:cubicBezTo>
                    <a:pt x="1099" y="764"/>
                    <a:pt x="922" y="921"/>
                    <a:pt x="751" y="1021"/>
                  </a:cubicBezTo>
                  <a:cubicBezTo>
                    <a:pt x="725" y="1023"/>
                    <a:pt x="682" y="1031"/>
                    <a:pt x="625" y="1031"/>
                  </a:cubicBezTo>
                  <a:cubicBezTo>
                    <a:pt x="525" y="1031"/>
                    <a:pt x="383" y="1006"/>
                    <a:pt x="225" y="882"/>
                  </a:cubicBezTo>
                  <a:cubicBezTo>
                    <a:pt x="225" y="881"/>
                    <a:pt x="225" y="880"/>
                    <a:pt x="225" y="880"/>
                  </a:cubicBezTo>
                  <a:lnTo>
                    <a:pt x="225" y="880"/>
                  </a:lnTo>
                  <a:cubicBezTo>
                    <a:pt x="222" y="880"/>
                    <a:pt x="47" y="1108"/>
                    <a:pt x="7" y="1127"/>
                  </a:cubicBezTo>
                  <a:cubicBezTo>
                    <a:pt x="1" y="1156"/>
                    <a:pt x="30" y="1197"/>
                    <a:pt x="64" y="1197"/>
                  </a:cubicBezTo>
                  <a:cubicBezTo>
                    <a:pt x="69" y="1197"/>
                    <a:pt x="74" y="1196"/>
                    <a:pt x="79" y="1195"/>
                  </a:cubicBezTo>
                  <a:cubicBezTo>
                    <a:pt x="277" y="1320"/>
                    <a:pt x="467" y="1381"/>
                    <a:pt x="619" y="1381"/>
                  </a:cubicBezTo>
                  <a:cubicBezTo>
                    <a:pt x="725" y="1381"/>
                    <a:pt x="812" y="1352"/>
                    <a:pt x="871" y="1294"/>
                  </a:cubicBezTo>
                  <a:cubicBezTo>
                    <a:pt x="1164" y="1197"/>
                    <a:pt x="1291" y="988"/>
                    <a:pt x="1474" y="770"/>
                  </a:cubicBezTo>
                  <a:cubicBezTo>
                    <a:pt x="1523" y="722"/>
                    <a:pt x="1576" y="715"/>
                    <a:pt x="1595" y="617"/>
                  </a:cubicBezTo>
                  <a:cubicBezTo>
                    <a:pt x="1729" y="490"/>
                    <a:pt x="1852" y="298"/>
                    <a:pt x="1947" y="298"/>
                  </a:cubicBezTo>
                  <a:cubicBezTo>
                    <a:pt x="2023" y="262"/>
                    <a:pt x="2123" y="213"/>
                    <a:pt x="2244" y="213"/>
                  </a:cubicBezTo>
                  <a:cubicBezTo>
                    <a:pt x="2289" y="213"/>
                    <a:pt x="2337" y="220"/>
                    <a:pt x="2388" y="237"/>
                  </a:cubicBezTo>
                  <a:cubicBezTo>
                    <a:pt x="2300" y="102"/>
                    <a:pt x="2144" y="9"/>
                    <a:pt x="2027" y="9"/>
                  </a:cubicBezTo>
                  <a:cubicBezTo>
                    <a:pt x="1975" y="9"/>
                    <a:pt x="1931" y="26"/>
                    <a:pt x="1903" y="66"/>
                  </a:cubicBezTo>
                  <a:cubicBezTo>
                    <a:pt x="1896" y="43"/>
                    <a:pt x="1887" y="22"/>
                    <a:pt x="187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84" name="Google Shape;8784;p46"/>
            <p:cNvSpPr/>
            <p:nvPr/>
          </p:nvSpPr>
          <p:spPr>
            <a:xfrm>
              <a:off x="5186275" y="2361950"/>
              <a:ext cx="5300" cy="8425"/>
            </a:xfrm>
            <a:custGeom>
              <a:avLst/>
              <a:gdLst/>
              <a:ahLst/>
              <a:cxnLst/>
              <a:rect l="l" t="t" r="r" b="b"/>
              <a:pathLst>
                <a:path w="212" h="337" extrusionOk="0">
                  <a:moveTo>
                    <a:pt x="12" y="1"/>
                  </a:moveTo>
                  <a:lnTo>
                    <a:pt x="0" y="297"/>
                  </a:lnTo>
                  <a:cubicBezTo>
                    <a:pt x="26" y="309"/>
                    <a:pt x="49" y="323"/>
                    <a:pt x="70" y="337"/>
                  </a:cubicBezTo>
                  <a:cubicBezTo>
                    <a:pt x="121" y="263"/>
                    <a:pt x="169" y="186"/>
                    <a:pt x="211" y="105"/>
                  </a:cubicBezTo>
                  <a:cubicBezTo>
                    <a:pt x="148" y="66"/>
                    <a:pt x="81" y="29"/>
                    <a:pt x="1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85" name="Google Shape;8785;p46"/>
            <p:cNvSpPr/>
            <p:nvPr/>
          </p:nvSpPr>
          <p:spPr>
            <a:xfrm>
              <a:off x="5233450" y="2305900"/>
              <a:ext cx="200" cy="225"/>
            </a:xfrm>
            <a:custGeom>
              <a:avLst/>
              <a:gdLst/>
              <a:ahLst/>
              <a:cxnLst/>
              <a:rect l="l" t="t" r="r" b="b"/>
              <a:pathLst>
                <a:path w="8" h="9" extrusionOk="0">
                  <a:moveTo>
                    <a:pt x="2" y="1"/>
                  </a:moveTo>
                  <a:cubicBezTo>
                    <a:pt x="1" y="6"/>
                    <a:pt x="1" y="9"/>
                    <a:pt x="1" y="9"/>
                  </a:cubicBezTo>
                  <a:cubicBezTo>
                    <a:pt x="2" y="9"/>
                    <a:pt x="4" y="6"/>
                    <a:pt x="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86" name="Google Shape;8786;p46"/>
            <p:cNvSpPr/>
            <p:nvPr/>
          </p:nvSpPr>
          <p:spPr>
            <a:xfrm>
              <a:off x="5190775" y="2297600"/>
              <a:ext cx="45475" cy="42525"/>
            </a:xfrm>
            <a:custGeom>
              <a:avLst/>
              <a:gdLst/>
              <a:ahLst/>
              <a:cxnLst/>
              <a:rect l="l" t="t" r="r" b="b"/>
              <a:pathLst>
                <a:path w="1819" h="1701" extrusionOk="0">
                  <a:moveTo>
                    <a:pt x="1816" y="84"/>
                  </a:moveTo>
                  <a:cubicBezTo>
                    <a:pt x="1816" y="84"/>
                    <a:pt x="1816" y="84"/>
                    <a:pt x="1816" y="84"/>
                  </a:cubicBezTo>
                  <a:lnTo>
                    <a:pt x="1816" y="84"/>
                  </a:lnTo>
                  <a:cubicBezTo>
                    <a:pt x="1817" y="84"/>
                    <a:pt x="1818" y="85"/>
                    <a:pt x="1818" y="85"/>
                  </a:cubicBezTo>
                  <a:cubicBezTo>
                    <a:pt x="1818" y="84"/>
                    <a:pt x="1817" y="84"/>
                    <a:pt x="1816" y="84"/>
                  </a:cubicBezTo>
                  <a:close/>
                  <a:moveTo>
                    <a:pt x="1422" y="0"/>
                  </a:moveTo>
                  <a:cubicBezTo>
                    <a:pt x="966" y="0"/>
                    <a:pt x="762" y="400"/>
                    <a:pt x="638" y="683"/>
                  </a:cubicBezTo>
                  <a:cubicBezTo>
                    <a:pt x="631" y="720"/>
                    <a:pt x="618" y="755"/>
                    <a:pt x="599" y="787"/>
                  </a:cubicBezTo>
                  <a:cubicBezTo>
                    <a:pt x="472" y="991"/>
                    <a:pt x="414" y="1163"/>
                    <a:pt x="274" y="1244"/>
                  </a:cubicBezTo>
                  <a:cubicBezTo>
                    <a:pt x="254" y="1267"/>
                    <a:pt x="230" y="1288"/>
                    <a:pt x="205" y="1307"/>
                  </a:cubicBezTo>
                  <a:cubicBezTo>
                    <a:pt x="235" y="1344"/>
                    <a:pt x="261" y="1383"/>
                    <a:pt x="284" y="1425"/>
                  </a:cubicBezTo>
                  <a:cubicBezTo>
                    <a:pt x="281" y="1518"/>
                    <a:pt x="152" y="1613"/>
                    <a:pt x="1" y="1698"/>
                  </a:cubicBezTo>
                  <a:cubicBezTo>
                    <a:pt x="17" y="1700"/>
                    <a:pt x="33" y="1700"/>
                    <a:pt x="50" y="1700"/>
                  </a:cubicBezTo>
                  <a:cubicBezTo>
                    <a:pt x="188" y="1700"/>
                    <a:pt x="325" y="1656"/>
                    <a:pt x="439" y="1573"/>
                  </a:cubicBezTo>
                  <a:cubicBezTo>
                    <a:pt x="634" y="1432"/>
                    <a:pt x="789" y="1156"/>
                    <a:pt x="852" y="954"/>
                  </a:cubicBezTo>
                  <a:cubicBezTo>
                    <a:pt x="880" y="917"/>
                    <a:pt x="889" y="885"/>
                    <a:pt x="933" y="834"/>
                  </a:cubicBezTo>
                  <a:cubicBezTo>
                    <a:pt x="1105" y="478"/>
                    <a:pt x="1190" y="304"/>
                    <a:pt x="1471" y="304"/>
                  </a:cubicBezTo>
                  <a:cubicBezTo>
                    <a:pt x="1538" y="304"/>
                    <a:pt x="1616" y="313"/>
                    <a:pt x="1709" y="333"/>
                  </a:cubicBezTo>
                  <a:cubicBezTo>
                    <a:pt x="1721" y="286"/>
                    <a:pt x="1796" y="85"/>
                    <a:pt x="1816" y="84"/>
                  </a:cubicBezTo>
                  <a:lnTo>
                    <a:pt x="1816" y="84"/>
                  </a:lnTo>
                  <a:cubicBezTo>
                    <a:pt x="1667" y="25"/>
                    <a:pt x="1537" y="0"/>
                    <a:pt x="142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87" name="Google Shape;8787;p46"/>
            <p:cNvSpPr/>
            <p:nvPr/>
          </p:nvSpPr>
          <p:spPr>
            <a:xfrm>
              <a:off x="5195125" y="2361575"/>
              <a:ext cx="10700" cy="6150"/>
            </a:xfrm>
            <a:custGeom>
              <a:avLst/>
              <a:gdLst/>
              <a:ahLst/>
              <a:cxnLst/>
              <a:rect l="l" t="t" r="r" b="b"/>
              <a:pathLst>
                <a:path w="428" h="246" extrusionOk="0">
                  <a:moveTo>
                    <a:pt x="150" y="1"/>
                  </a:moveTo>
                  <a:cubicBezTo>
                    <a:pt x="117" y="1"/>
                    <a:pt x="1" y="230"/>
                    <a:pt x="34" y="230"/>
                  </a:cubicBezTo>
                  <a:cubicBezTo>
                    <a:pt x="35" y="230"/>
                    <a:pt x="36" y="229"/>
                    <a:pt x="38" y="229"/>
                  </a:cubicBezTo>
                  <a:cubicBezTo>
                    <a:pt x="47" y="236"/>
                    <a:pt x="56" y="241"/>
                    <a:pt x="66" y="245"/>
                  </a:cubicBezTo>
                  <a:cubicBezTo>
                    <a:pt x="149" y="215"/>
                    <a:pt x="300" y="176"/>
                    <a:pt x="427" y="71"/>
                  </a:cubicBezTo>
                  <a:cubicBezTo>
                    <a:pt x="332" y="67"/>
                    <a:pt x="240" y="44"/>
                    <a:pt x="154" y="2"/>
                  </a:cubicBezTo>
                  <a:cubicBezTo>
                    <a:pt x="153" y="1"/>
                    <a:pt x="152" y="1"/>
                    <a:pt x="15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88" name="Google Shape;8788;p46"/>
            <p:cNvSpPr/>
            <p:nvPr/>
          </p:nvSpPr>
          <p:spPr>
            <a:xfrm>
              <a:off x="5215775" y="2354525"/>
              <a:ext cx="7200" cy="11050"/>
            </a:xfrm>
            <a:custGeom>
              <a:avLst/>
              <a:gdLst/>
              <a:ahLst/>
              <a:cxnLst/>
              <a:rect l="l" t="t" r="r" b="b"/>
              <a:pathLst>
                <a:path w="288" h="442" extrusionOk="0">
                  <a:moveTo>
                    <a:pt x="125" y="1"/>
                  </a:moveTo>
                  <a:cubicBezTo>
                    <a:pt x="88" y="61"/>
                    <a:pt x="46" y="119"/>
                    <a:pt x="0" y="175"/>
                  </a:cubicBezTo>
                  <a:cubicBezTo>
                    <a:pt x="67" y="193"/>
                    <a:pt x="139" y="221"/>
                    <a:pt x="199" y="441"/>
                  </a:cubicBezTo>
                  <a:cubicBezTo>
                    <a:pt x="232" y="409"/>
                    <a:pt x="260" y="374"/>
                    <a:pt x="288" y="339"/>
                  </a:cubicBezTo>
                  <a:cubicBezTo>
                    <a:pt x="239" y="240"/>
                    <a:pt x="172" y="126"/>
                    <a:pt x="12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89" name="Google Shape;8789;p46"/>
            <p:cNvSpPr/>
            <p:nvPr/>
          </p:nvSpPr>
          <p:spPr>
            <a:xfrm>
              <a:off x="5223250" y="2343050"/>
              <a:ext cx="4125" cy="3975"/>
            </a:xfrm>
            <a:custGeom>
              <a:avLst/>
              <a:gdLst/>
              <a:ahLst/>
              <a:cxnLst/>
              <a:rect l="l" t="t" r="r" b="b"/>
              <a:pathLst>
                <a:path w="165" h="159" extrusionOk="0">
                  <a:moveTo>
                    <a:pt x="81" y="1"/>
                  </a:moveTo>
                  <a:lnTo>
                    <a:pt x="0" y="140"/>
                  </a:lnTo>
                  <a:cubicBezTo>
                    <a:pt x="7" y="130"/>
                    <a:pt x="11" y="127"/>
                    <a:pt x="12" y="127"/>
                  </a:cubicBezTo>
                  <a:lnTo>
                    <a:pt x="12" y="127"/>
                  </a:lnTo>
                  <a:cubicBezTo>
                    <a:pt x="14" y="127"/>
                    <a:pt x="12" y="133"/>
                    <a:pt x="9" y="140"/>
                  </a:cubicBezTo>
                  <a:lnTo>
                    <a:pt x="165" y="159"/>
                  </a:lnTo>
                  <a:cubicBezTo>
                    <a:pt x="135" y="108"/>
                    <a:pt x="107" y="57"/>
                    <a:pt x="8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90" name="Google Shape;8790;p46"/>
            <p:cNvSpPr/>
            <p:nvPr/>
          </p:nvSpPr>
          <p:spPr>
            <a:xfrm>
              <a:off x="5225500" y="2327300"/>
              <a:ext cx="30425" cy="17775"/>
            </a:xfrm>
            <a:custGeom>
              <a:avLst/>
              <a:gdLst/>
              <a:ahLst/>
              <a:cxnLst/>
              <a:rect l="l" t="t" r="r" b="b"/>
              <a:pathLst>
                <a:path w="1217" h="711" extrusionOk="0">
                  <a:moveTo>
                    <a:pt x="816" y="1"/>
                  </a:moveTo>
                  <a:cubicBezTo>
                    <a:pt x="403" y="1"/>
                    <a:pt x="186" y="305"/>
                    <a:pt x="1" y="615"/>
                  </a:cubicBezTo>
                  <a:lnTo>
                    <a:pt x="7" y="629"/>
                  </a:lnTo>
                  <a:cubicBezTo>
                    <a:pt x="51" y="688"/>
                    <a:pt x="83" y="710"/>
                    <a:pt x="108" y="710"/>
                  </a:cubicBezTo>
                  <a:cubicBezTo>
                    <a:pt x="191" y="710"/>
                    <a:pt x="201" y="467"/>
                    <a:pt x="286" y="467"/>
                  </a:cubicBezTo>
                  <a:cubicBezTo>
                    <a:pt x="303" y="467"/>
                    <a:pt x="324" y="477"/>
                    <a:pt x="348" y="501"/>
                  </a:cubicBezTo>
                  <a:lnTo>
                    <a:pt x="381" y="624"/>
                  </a:lnTo>
                  <a:cubicBezTo>
                    <a:pt x="436" y="534"/>
                    <a:pt x="511" y="455"/>
                    <a:pt x="596" y="392"/>
                  </a:cubicBezTo>
                  <a:cubicBezTo>
                    <a:pt x="622" y="226"/>
                    <a:pt x="668" y="104"/>
                    <a:pt x="764" y="104"/>
                  </a:cubicBezTo>
                  <a:cubicBezTo>
                    <a:pt x="789" y="104"/>
                    <a:pt x="817" y="113"/>
                    <a:pt x="849" y="130"/>
                  </a:cubicBezTo>
                  <a:cubicBezTo>
                    <a:pt x="939" y="323"/>
                    <a:pt x="1037" y="309"/>
                    <a:pt x="1130" y="325"/>
                  </a:cubicBezTo>
                  <a:cubicBezTo>
                    <a:pt x="1153" y="257"/>
                    <a:pt x="1216" y="67"/>
                    <a:pt x="1193" y="67"/>
                  </a:cubicBezTo>
                  <a:cubicBezTo>
                    <a:pt x="1192" y="67"/>
                    <a:pt x="1190" y="68"/>
                    <a:pt x="1187" y="70"/>
                  </a:cubicBezTo>
                  <a:cubicBezTo>
                    <a:pt x="1048" y="22"/>
                    <a:pt x="925" y="1"/>
                    <a:pt x="81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91" name="Google Shape;8791;p46"/>
            <p:cNvSpPr/>
            <p:nvPr/>
          </p:nvSpPr>
          <p:spPr>
            <a:xfrm>
              <a:off x="5241100" y="2296550"/>
              <a:ext cx="175" cy="225"/>
            </a:xfrm>
            <a:custGeom>
              <a:avLst/>
              <a:gdLst/>
              <a:ahLst/>
              <a:cxnLst/>
              <a:rect l="l" t="t" r="r" b="b"/>
              <a:pathLst>
                <a:path w="7" h="9" extrusionOk="0">
                  <a:moveTo>
                    <a:pt x="6" y="1"/>
                  </a:moveTo>
                  <a:cubicBezTo>
                    <a:pt x="5" y="1"/>
                    <a:pt x="3" y="3"/>
                    <a:pt x="0" y="9"/>
                  </a:cubicBezTo>
                  <a:lnTo>
                    <a:pt x="5" y="9"/>
                  </a:lnTo>
                  <a:cubicBezTo>
                    <a:pt x="6" y="4"/>
                    <a:pt x="7" y="1"/>
                    <a:pt x="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92" name="Google Shape;8792;p46"/>
            <p:cNvSpPr/>
            <p:nvPr/>
          </p:nvSpPr>
          <p:spPr>
            <a:xfrm>
              <a:off x="5238950" y="2256125"/>
              <a:ext cx="48175" cy="48625"/>
            </a:xfrm>
            <a:custGeom>
              <a:avLst/>
              <a:gdLst/>
              <a:ahLst/>
              <a:cxnLst/>
              <a:rect l="l" t="t" r="r" b="b"/>
              <a:pathLst>
                <a:path w="1927" h="1945" extrusionOk="0">
                  <a:moveTo>
                    <a:pt x="1763" y="1"/>
                  </a:moveTo>
                  <a:cubicBezTo>
                    <a:pt x="1461" y="1"/>
                    <a:pt x="1251" y="104"/>
                    <a:pt x="1085" y="316"/>
                  </a:cubicBezTo>
                  <a:cubicBezTo>
                    <a:pt x="1062" y="328"/>
                    <a:pt x="1011" y="446"/>
                    <a:pt x="949" y="585"/>
                  </a:cubicBezTo>
                  <a:cubicBezTo>
                    <a:pt x="909" y="689"/>
                    <a:pt x="879" y="807"/>
                    <a:pt x="835" y="928"/>
                  </a:cubicBezTo>
                  <a:cubicBezTo>
                    <a:pt x="835" y="937"/>
                    <a:pt x="839" y="940"/>
                    <a:pt x="844" y="940"/>
                  </a:cubicBezTo>
                  <a:cubicBezTo>
                    <a:pt x="850" y="940"/>
                    <a:pt x="857" y="936"/>
                    <a:pt x="860" y="933"/>
                  </a:cubicBezTo>
                  <a:lnTo>
                    <a:pt x="860" y="933"/>
                  </a:lnTo>
                  <a:cubicBezTo>
                    <a:pt x="784" y="1188"/>
                    <a:pt x="684" y="1498"/>
                    <a:pt x="531" y="1572"/>
                  </a:cubicBezTo>
                  <a:cubicBezTo>
                    <a:pt x="458" y="1621"/>
                    <a:pt x="366" y="1633"/>
                    <a:pt x="256" y="1633"/>
                  </a:cubicBezTo>
                  <a:cubicBezTo>
                    <a:pt x="205" y="1633"/>
                    <a:pt x="150" y="1630"/>
                    <a:pt x="91" y="1628"/>
                  </a:cubicBezTo>
                  <a:cubicBezTo>
                    <a:pt x="78" y="1673"/>
                    <a:pt x="1" y="1886"/>
                    <a:pt x="8" y="1886"/>
                  </a:cubicBezTo>
                  <a:cubicBezTo>
                    <a:pt x="9" y="1886"/>
                    <a:pt x="10" y="1884"/>
                    <a:pt x="12" y="1881"/>
                  </a:cubicBezTo>
                  <a:cubicBezTo>
                    <a:pt x="140" y="1917"/>
                    <a:pt x="252" y="1944"/>
                    <a:pt x="359" y="1944"/>
                  </a:cubicBezTo>
                  <a:cubicBezTo>
                    <a:pt x="474" y="1944"/>
                    <a:pt x="584" y="1913"/>
                    <a:pt x="700" y="1830"/>
                  </a:cubicBezTo>
                  <a:cubicBezTo>
                    <a:pt x="972" y="1674"/>
                    <a:pt x="1041" y="1426"/>
                    <a:pt x="1164" y="1025"/>
                  </a:cubicBezTo>
                  <a:lnTo>
                    <a:pt x="1164" y="1025"/>
                  </a:lnTo>
                  <a:cubicBezTo>
                    <a:pt x="1156" y="1045"/>
                    <a:pt x="1148" y="1054"/>
                    <a:pt x="1146" y="1054"/>
                  </a:cubicBezTo>
                  <a:cubicBezTo>
                    <a:pt x="1142" y="1054"/>
                    <a:pt x="1153" y="1028"/>
                    <a:pt x="1197" y="986"/>
                  </a:cubicBezTo>
                  <a:cubicBezTo>
                    <a:pt x="1199" y="898"/>
                    <a:pt x="1241" y="773"/>
                    <a:pt x="1255" y="691"/>
                  </a:cubicBezTo>
                  <a:cubicBezTo>
                    <a:pt x="1301" y="594"/>
                    <a:pt x="1336" y="497"/>
                    <a:pt x="1338" y="497"/>
                  </a:cubicBezTo>
                  <a:cubicBezTo>
                    <a:pt x="1414" y="414"/>
                    <a:pt x="1491" y="351"/>
                    <a:pt x="1625" y="351"/>
                  </a:cubicBezTo>
                  <a:cubicBezTo>
                    <a:pt x="1680" y="351"/>
                    <a:pt x="1745" y="361"/>
                    <a:pt x="1822" y="385"/>
                  </a:cubicBezTo>
                  <a:cubicBezTo>
                    <a:pt x="1874" y="327"/>
                    <a:pt x="1902" y="16"/>
                    <a:pt x="1925" y="10"/>
                  </a:cubicBezTo>
                  <a:lnTo>
                    <a:pt x="1925" y="10"/>
                  </a:lnTo>
                  <a:cubicBezTo>
                    <a:pt x="1926" y="10"/>
                    <a:pt x="1926" y="10"/>
                    <a:pt x="1927" y="10"/>
                  </a:cubicBezTo>
                  <a:cubicBezTo>
                    <a:pt x="1926" y="10"/>
                    <a:pt x="1926" y="10"/>
                    <a:pt x="1926" y="10"/>
                  </a:cubicBezTo>
                  <a:cubicBezTo>
                    <a:pt x="1925" y="10"/>
                    <a:pt x="1925" y="10"/>
                    <a:pt x="1925" y="10"/>
                  </a:cubicBezTo>
                  <a:lnTo>
                    <a:pt x="1925" y="10"/>
                  </a:lnTo>
                  <a:cubicBezTo>
                    <a:pt x="1868" y="4"/>
                    <a:pt x="1814" y="1"/>
                    <a:pt x="17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93" name="Google Shape;8793;p46"/>
            <p:cNvSpPr/>
            <p:nvPr/>
          </p:nvSpPr>
          <p:spPr>
            <a:xfrm>
              <a:off x="5259625" y="2281450"/>
              <a:ext cx="52100" cy="51375"/>
            </a:xfrm>
            <a:custGeom>
              <a:avLst/>
              <a:gdLst/>
              <a:ahLst/>
              <a:cxnLst/>
              <a:rect l="l" t="t" r="r" b="b"/>
              <a:pathLst>
                <a:path w="2084" h="2055" extrusionOk="0">
                  <a:moveTo>
                    <a:pt x="2069" y="0"/>
                  </a:moveTo>
                  <a:cubicBezTo>
                    <a:pt x="2068" y="0"/>
                    <a:pt x="2066" y="2"/>
                    <a:pt x="2064" y="5"/>
                  </a:cubicBezTo>
                  <a:cubicBezTo>
                    <a:pt x="2020" y="3"/>
                    <a:pt x="1978" y="2"/>
                    <a:pt x="1939" y="2"/>
                  </a:cubicBezTo>
                  <a:cubicBezTo>
                    <a:pt x="1607" y="2"/>
                    <a:pt x="1402" y="75"/>
                    <a:pt x="1220" y="288"/>
                  </a:cubicBezTo>
                  <a:cubicBezTo>
                    <a:pt x="1151" y="392"/>
                    <a:pt x="1130" y="469"/>
                    <a:pt x="1067" y="636"/>
                  </a:cubicBezTo>
                  <a:cubicBezTo>
                    <a:pt x="1037" y="715"/>
                    <a:pt x="951" y="902"/>
                    <a:pt x="968" y="944"/>
                  </a:cubicBezTo>
                  <a:cubicBezTo>
                    <a:pt x="921" y="995"/>
                    <a:pt x="892" y="1037"/>
                    <a:pt x="900" y="1037"/>
                  </a:cubicBezTo>
                  <a:cubicBezTo>
                    <a:pt x="901" y="1037"/>
                    <a:pt x="903" y="1036"/>
                    <a:pt x="905" y="1035"/>
                  </a:cubicBezTo>
                  <a:lnTo>
                    <a:pt x="905" y="1035"/>
                  </a:lnTo>
                  <a:cubicBezTo>
                    <a:pt x="808" y="1467"/>
                    <a:pt x="628" y="1782"/>
                    <a:pt x="279" y="1782"/>
                  </a:cubicBezTo>
                  <a:cubicBezTo>
                    <a:pt x="213" y="1782"/>
                    <a:pt x="140" y="1770"/>
                    <a:pt x="61" y="1746"/>
                  </a:cubicBezTo>
                  <a:cubicBezTo>
                    <a:pt x="57" y="1757"/>
                    <a:pt x="0" y="2005"/>
                    <a:pt x="25" y="2005"/>
                  </a:cubicBezTo>
                  <a:cubicBezTo>
                    <a:pt x="27" y="2005"/>
                    <a:pt x="30" y="2003"/>
                    <a:pt x="33" y="1999"/>
                  </a:cubicBezTo>
                  <a:cubicBezTo>
                    <a:pt x="154" y="2037"/>
                    <a:pt x="263" y="2055"/>
                    <a:pt x="361" y="2055"/>
                  </a:cubicBezTo>
                  <a:cubicBezTo>
                    <a:pt x="958" y="2055"/>
                    <a:pt x="1144" y="1412"/>
                    <a:pt x="1255" y="1086"/>
                  </a:cubicBezTo>
                  <a:lnTo>
                    <a:pt x="1255" y="1086"/>
                  </a:lnTo>
                  <a:cubicBezTo>
                    <a:pt x="1248" y="1097"/>
                    <a:pt x="1240" y="1107"/>
                    <a:pt x="1236" y="1107"/>
                  </a:cubicBezTo>
                  <a:cubicBezTo>
                    <a:pt x="1233" y="1107"/>
                    <a:pt x="1236" y="1095"/>
                    <a:pt x="1255" y="1060"/>
                  </a:cubicBezTo>
                  <a:cubicBezTo>
                    <a:pt x="1264" y="991"/>
                    <a:pt x="1327" y="856"/>
                    <a:pt x="1329" y="777"/>
                  </a:cubicBezTo>
                  <a:cubicBezTo>
                    <a:pt x="1366" y="678"/>
                    <a:pt x="1417" y="585"/>
                    <a:pt x="1482" y="501"/>
                  </a:cubicBezTo>
                  <a:cubicBezTo>
                    <a:pt x="1552" y="414"/>
                    <a:pt x="1643" y="323"/>
                    <a:pt x="1841" y="323"/>
                  </a:cubicBezTo>
                  <a:cubicBezTo>
                    <a:pt x="1893" y="323"/>
                    <a:pt x="1953" y="329"/>
                    <a:pt x="2022" y="344"/>
                  </a:cubicBezTo>
                  <a:cubicBezTo>
                    <a:pt x="2031" y="298"/>
                    <a:pt x="2084" y="0"/>
                    <a:pt x="206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94" name="Google Shape;8794;p46"/>
            <p:cNvSpPr/>
            <p:nvPr/>
          </p:nvSpPr>
          <p:spPr>
            <a:xfrm>
              <a:off x="4738950" y="1784400"/>
              <a:ext cx="91425" cy="85000"/>
            </a:xfrm>
            <a:custGeom>
              <a:avLst/>
              <a:gdLst/>
              <a:ahLst/>
              <a:cxnLst/>
              <a:rect l="l" t="t" r="r" b="b"/>
              <a:pathLst>
                <a:path w="3657" h="3400" extrusionOk="0">
                  <a:moveTo>
                    <a:pt x="1178" y="0"/>
                  </a:moveTo>
                  <a:cubicBezTo>
                    <a:pt x="1081" y="0"/>
                    <a:pt x="982" y="45"/>
                    <a:pt x="933" y="169"/>
                  </a:cubicBezTo>
                  <a:cubicBezTo>
                    <a:pt x="875" y="257"/>
                    <a:pt x="845" y="458"/>
                    <a:pt x="907" y="521"/>
                  </a:cubicBezTo>
                  <a:cubicBezTo>
                    <a:pt x="1014" y="551"/>
                    <a:pt x="1332" y="1263"/>
                    <a:pt x="1503" y="1395"/>
                  </a:cubicBezTo>
                  <a:lnTo>
                    <a:pt x="1584" y="1402"/>
                  </a:lnTo>
                  <a:lnTo>
                    <a:pt x="1580" y="1529"/>
                  </a:lnTo>
                  <a:lnTo>
                    <a:pt x="1322" y="1376"/>
                  </a:lnTo>
                  <a:lnTo>
                    <a:pt x="1378" y="1381"/>
                  </a:lnTo>
                  <a:cubicBezTo>
                    <a:pt x="1306" y="1367"/>
                    <a:pt x="1218" y="1349"/>
                    <a:pt x="1128" y="1330"/>
                  </a:cubicBezTo>
                  <a:lnTo>
                    <a:pt x="1128" y="1330"/>
                  </a:lnTo>
                  <a:lnTo>
                    <a:pt x="1248" y="1643"/>
                  </a:lnTo>
                  <a:cubicBezTo>
                    <a:pt x="1153" y="1439"/>
                    <a:pt x="977" y="1610"/>
                    <a:pt x="880" y="1277"/>
                  </a:cubicBezTo>
                  <a:cubicBezTo>
                    <a:pt x="687" y="1235"/>
                    <a:pt x="527" y="1200"/>
                    <a:pt x="525" y="1200"/>
                  </a:cubicBezTo>
                  <a:cubicBezTo>
                    <a:pt x="515" y="1198"/>
                    <a:pt x="505" y="1197"/>
                    <a:pt x="493" y="1197"/>
                  </a:cubicBezTo>
                  <a:cubicBezTo>
                    <a:pt x="387" y="1197"/>
                    <a:pt x="194" y="1283"/>
                    <a:pt x="115" y="1360"/>
                  </a:cubicBezTo>
                  <a:cubicBezTo>
                    <a:pt x="47" y="1508"/>
                    <a:pt x="1" y="1743"/>
                    <a:pt x="154" y="1833"/>
                  </a:cubicBezTo>
                  <a:cubicBezTo>
                    <a:pt x="261" y="1861"/>
                    <a:pt x="372" y="1879"/>
                    <a:pt x="483" y="1891"/>
                  </a:cubicBezTo>
                  <a:cubicBezTo>
                    <a:pt x="474" y="1898"/>
                    <a:pt x="530" y="1899"/>
                    <a:pt x="619" y="1899"/>
                  </a:cubicBezTo>
                  <a:cubicBezTo>
                    <a:pt x="669" y="1899"/>
                    <a:pt x="730" y="1898"/>
                    <a:pt x="796" y="1898"/>
                  </a:cubicBezTo>
                  <a:cubicBezTo>
                    <a:pt x="1065" y="1898"/>
                    <a:pt x="1415" y="1905"/>
                    <a:pt x="1438" y="1970"/>
                  </a:cubicBezTo>
                  <a:cubicBezTo>
                    <a:pt x="1437" y="1968"/>
                    <a:pt x="1435" y="1966"/>
                    <a:pt x="1432" y="1966"/>
                  </a:cubicBezTo>
                  <a:cubicBezTo>
                    <a:pt x="1363" y="1966"/>
                    <a:pt x="832" y="2579"/>
                    <a:pt x="812" y="2612"/>
                  </a:cubicBezTo>
                  <a:cubicBezTo>
                    <a:pt x="648" y="2790"/>
                    <a:pt x="645" y="2909"/>
                    <a:pt x="877" y="3152"/>
                  </a:cubicBezTo>
                  <a:cubicBezTo>
                    <a:pt x="934" y="3180"/>
                    <a:pt x="983" y="3195"/>
                    <a:pt x="1031" y="3195"/>
                  </a:cubicBezTo>
                  <a:cubicBezTo>
                    <a:pt x="1139" y="3195"/>
                    <a:pt x="1235" y="3117"/>
                    <a:pt x="1373" y="2936"/>
                  </a:cubicBezTo>
                  <a:lnTo>
                    <a:pt x="1373" y="2936"/>
                  </a:lnTo>
                  <a:cubicBezTo>
                    <a:pt x="1371" y="2938"/>
                    <a:pt x="1369" y="2938"/>
                    <a:pt x="1368" y="2938"/>
                  </a:cubicBezTo>
                  <a:cubicBezTo>
                    <a:pt x="1309" y="2938"/>
                    <a:pt x="1748" y="2111"/>
                    <a:pt x="1772" y="2111"/>
                  </a:cubicBezTo>
                  <a:cubicBezTo>
                    <a:pt x="1772" y="2111"/>
                    <a:pt x="1772" y="2111"/>
                    <a:pt x="1772" y="2111"/>
                  </a:cubicBezTo>
                  <a:cubicBezTo>
                    <a:pt x="1795" y="2116"/>
                    <a:pt x="2101" y="3090"/>
                    <a:pt x="2014" y="3090"/>
                  </a:cubicBezTo>
                  <a:cubicBezTo>
                    <a:pt x="2014" y="3090"/>
                    <a:pt x="2014" y="3090"/>
                    <a:pt x="2013" y="3089"/>
                  </a:cubicBezTo>
                  <a:lnTo>
                    <a:pt x="2013" y="3089"/>
                  </a:lnTo>
                  <a:cubicBezTo>
                    <a:pt x="2171" y="3173"/>
                    <a:pt x="2185" y="3236"/>
                    <a:pt x="2236" y="3347"/>
                  </a:cubicBezTo>
                  <a:cubicBezTo>
                    <a:pt x="2278" y="3383"/>
                    <a:pt x="2328" y="3399"/>
                    <a:pt x="2380" y="3399"/>
                  </a:cubicBezTo>
                  <a:cubicBezTo>
                    <a:pt x="2499" y="3399"/>
                    <a:pt x="2628" y="3311"/>
                    <a:pt x="2699" y="3166"/>
                  </a:cubicBezTo>
                  <a:cubicBezTo>
                    <a:pt x="2873" y="3064"/>
                    <a:pt x="2841" y="2939"/>
                    <a:pt x="2716" y="2730"/>
                  </a:cubicBezTo>
                  <a:lnTo>
                    <a:pt x="2716" y="2730"/>
                  </a:lnTo>
                  <a:cubicBezTo>
                    <a:pt x="2716" y="2730"/>
                    <a:pt x="2716" y="2730"/>
                    <a:pt x="2716" y="2730"/>
                  </a:cubicBezTo>
                  <a:cubicBezTo>
                    <a:pt x="2720" y="2730"/>
                    <a:pt x="2198" y="2013"/>
                    <a:pt x="2152" y="1954"/>
                  </a:cubicBezTo>
                  <a:cubicBezTo>
                    <a:pt x="2155" y="1953"/>
                    <a:pt x="2157" y="1953"/>
                    <a:pt x="2161" y="1953"/>
                  </a:cubicBezTo>
                  <a:cubicBezTo>
                    <a:pt x="2292" y="1953"/>
                    <a:pt x="3081" y="2175"/>
                    <a:pt x="3183" y="2175"/>
                  </a:cubicBezTo>
                  <a:cubicBezTo>
                    <a:pt x="3186" y="2175"/>
                    <a:pt x="3189" y="2174"/>
                    <a:pt x="3191" y="2174"/>
                  </a:cubicBezTo>
                  <a:cubicBezTo>
                    <a:pt x="3325" y="2116"/>
                    <a:pt x="3495" y="2104"/>
                    <a:pt x="3552" y="2009"/>
                  </a:cubicBezTo>
                  <a:cubicBezTo>
                    <a:pt x="3657" y="1865"/>
                    <a:pt x="3610" y="1631"/>
                    <a:pt x="3525" y="1583"/>
                  </a:cubicBezTo>
                  <a:cubicBezTo>
                    <a:pt x="3451" y="1530"/>
                    <a:pt x="3377" y="1481"/>
                    <a:pt x="3289" y="1481"/>
                  </a:cubicBezTo>
                  <a:cubicBezTo>
                    <a:pt x="3262" y="1481"/>
                    <a:pt x="3233" y="1486"/>
                    <a:pt x="3202" y="1497"/>
                  </a:cubicBezTo>
                  <a:cubicBezTo>
                    <a:pt x="3225" y="1500"/>
                    <a:pt x="2962" y="1512"/>
                    <a:pt x="2705" y="1512"/>
                  </a:cubicBezTo>
                  <a:cubicBezTo>
                    <a:pt x="2462" y="1512"/>
                    <a:pt x="2226" y="1502"/>
                    <a:pt x="2245" y="1464"/>
                  </a:cubicBezTo>
                  <a:cubicBezTo>
                    <a:pt x="2240" y="1444"/>
                    <a:pt x="2393" y="1293"/>
                    <a:pt x="2544" y="1140"/>
                  </a:cubicBezTo>
                  <a:cubicBezTo>
                    <a:pt x="2447" y="1047"/>
                    <a:pt x="2382" y="841"/>
                    <a:pt x="2284" y="648"/>
                  </a:cubicBezTo>
                  <a:lnTo>
                    <a:pt x="2284" y="648"/>
                  </a:lnTo>
                  <a:cubicBezTo>
                    <a:pt x="2342" y="695"/>
                    <a:pt x="2390" y="715"/>
                    <a:pt x="2432" y="715"/>
                  </a:cubicBezTo>
                  <a:cubicBezTo>
                    <a:pt x="2579" y="715"/>
                    <a:pt x="2639" y="458"/>
                    <a:pt x="2706" y="210"/>
                  </a:cubicBezTo>
                  <a:cubicBezTo>
                    <a:pt x="2699" y="210"/>
                    <a:pt x="2691" y="209"/>
                    <a:pt x="2684" y="209"/>
                  </a:cubicBezTo>
                  <a:cubicBezTo>
                    <a:pt x="2537" y="209"/>
                    <a:pt x="2422" y="337"/>
                    <a:pt x="2354" y="495"/>
                  </a:cubicBezTo>
                  <a:cubicBezTo>
                    <a:pt x="2354" y="492"/>
                    <a:pt x="2352" y="490"/>
                    <a:pt x="2350" y="490"/>
                  </a:cubicBezTo>
                  <a:cubicBezTo>
                    <a:pt x="2314" y="490"/>
                    <a:pt x="2045" y="900"/>
                    <a:pt x="1930" y="1135"/>
                  </a:cubicBezTo>
                  <a:cubicBezTo>
                    <a:pt x="1951" y="1214"/>
                    <a:pt x="1974" y="1298"/>
                    <a:pt x="1997" y="1372"/>
                  </a:cubicBezTo>
                  <a:cubicBezTo>
                    <a:pt x="2003" y="1537"/>
                    <a:pt x="2001" y="1585"/>
                    <a:pt x="1989" y="1585"/>
                  </a:cubicBezTo>
                  <a:cubicBezTo>
                    <a:pt x="1973" y="1585"/>
                    <a:pt x="1939" y="1499"/>
                    <a:pt x="1885" y="1499"/>
                  </a:cubicBezTo>
                  <a:cubicBezTo>
                    <a:pt x="1861" y="1499"/>
                    <a:pt x="1833" y="1517"/>
                    <a:pt x="1800" y="1566"/>
                  </a:cubicBezTo>
                  <a:lnTo>
                    <a:pt x="1742" y="1158"/>
                  </a:lnTo>
                  <a:lnTo>
                    <a:pt x="1883" y="1416"/>
                  </a:lnTo>
                  <a:cubicBezTo>
                    <a:pt x="1944" y="1393"/>
                    <a:pt x="1828" y="1091"/>
                    <a:pt x="1814" y="920"/>
                  </a:cubicBezTo>
                  <a:cubicBezTo>
                    <a:pt x="1726" y="646"/>
                    <a:pt x="1595" y="317"/>
                    <a:pt x="1609" y="317"/>
                  </a:cubicBezTo>
                  <a:lnTo>
                    <a:pt x="1609" y="317"/>
                  </a:lnTo>
                  <a:cubicBezTo>
                    <a:pt x="1610" y="317"/>
                    <a:pt x="1610" y="317"/>
                    <a:pt x="1610" y="317"/>
                  </a:cubicBezTo>
                  <a:cubicBezTo>
                    <a:pt x="1610" y="182"/>
                    <a:pt x="1480" y="92"/>
                    <a:pt x="1399" y="85"/>
                  </a:cubicBezTo>
                  <a:cubicBezTo>
                    <a:pt x="1352" y="37"/>
                    <a:pt x="1265" y="0"/>
                    <a:pt x="117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95" name="Google Shape;8795;p46"/>
            <p:cNvSpPr/>
            <p:nvPr/>
          </p:nvSpPr>
          <p:spPr>
            <a:xfrm>
              <a:off x="5287575" y="2172400"/>
              <a:ext cx="85100" cy="85075"/>
            </a:xfrm>
            <a:custGeom>
              <a:avLst/>
              <a:gdLst/>
              <a:ahLst/>
              <a:cxnLst/>
              <a:rect l="l" t="t" r="r" b="b"/>
              <a:pathLst>
                <a:path w="3404" h="3403" extrusionOk="0">
                  <a:moveTo>
                    <a:pt x="1265" y="0"/>
                  </a:moveTo>
                  <a:cubicBezTo>
                    <a:pt x="1137" y="0"/>
                    <a:pt x="1027" y="63"/>
                    <a:pt x="921" y="144"/>
                  </a:cubicBezTo>
                  <a:cubicBezTo>
                    <a:pt x="884" y="341"/>
                    <a:pt x="891" y="498"/>
                    <a:pt x="942" y="535"/>
                  </a:cubicBezTo>
                  <a:cubicBezTo>
                    <a:pt x="942" y="535"/>
                    <a:pt x="943" y="535"/>
                    <a:pt x="944" y="535"/>
                  </a:cubicBezTo>
                  <a:cubicBezTo>
                    <a:pt x="1003" y="535"/>
                    <a:pt x="1483" y="1384"/>
                    <a:pt x="1444" y="1429"/>
                  </a:cubicBezTo>
                  <a:lnTo>
                    <a:pt x="1444" y="1429"/>
                  </a:lnTo>
                  <a:cubicBezTo>
                    <a:pt x="1436" y="1409"/>
                    <a:pt x="452" y="1252"/>
                    <a:pt x="515" y="1249"/>
                  </a:cubicBezTo>
                  <a:cubicBezTo>
                    <a:pt x="490" y="1232"/>
                    <a:pt x="452" y="1226"/>
                    <a:pt x="408" y="1226"/>
                  </a:cubicBezTo>
                  <a:cubicBezTo>
                    <a:pt x="290" y="1226"/>
                    <a:pt x="135" y="1274"/>
                    <a:pt x="109" y="1303"/>
                  </a:cubicBezTo>
                  <a:cubicBezTo>
                    <a:pt x="0" y="1530"/>
                    <a:pt x="19" y="1778"/>
                    <a:pt x="137" y="1852"/>
                  </a:cubicBezTo>
                  <a:cubicBezTo>
                    <a:pt x="230" y="1925"/>
                    <a:pt x="284" y="1953"/>
                    <a:pt x="340" y="1953"/>
                  </a:cubicBezTo>
                  <a:cubicBezTo>
                    <a:pt x="373" y="1953"/>
                    <a:pt x="407" y="1943"/>
                    <a:pt x="450" y="1926"/>
                  </a:cubicBezTo>
                  <a:cubicBezTo>
                    <a:pt x="520" y="1912"/>
                    <a:pt x="1384" y="1898"/>
                    <a:pt x="1465" y="1880"/>
                  </a:cubicBezTo>
                  <a:lnTo>
                    <a:pt x="1465" y="1880"/>
                  </a:lnTo>
                  <a:cubicBezTo>
                    <a:pt x="1415" y="1937"/>
                    <a:pt x="799" y="2606"/>
                    <a:pt x="851" y="2606"/>
                  </a:cubicBezTo>
                  <a:cubicBezTo>
                    <a:pt x="852" y="2606"/>
                    <a:pt x="853" y="2606"/>
                    <a:pt x="853" y="2605"/>
                  </a:cubicBezTo>
                  <a:lnTo>
                    <a:pt x="853" y="2605"/>
                  </a:lnTo>
                  <a:cubicBezTo>
                    <a:pt x="663" y="2865"/>
                    <a:pt x="680" y="2981"/>
                    <a:pt x="828" y="3076"/>
                  </a:cubicBezTo>
                  <a:cubicBezTo>
                    <a:pt x="880" y="3146"/>
                    <a:pt x="961" y="3176"/>
                    <a:pt x="1040" y="3176"/>
                  </a:cubicBezTo>
                  <a:cubicBezTo>
                    <a:pt x="1156" y="3176"/>
                    <a:pt x="1269" y="3111"/>
                    <a:pt x="1285" y="3011"/>
                  </a:cubicBezTo>
                  <a:cubicBezTo>
                    <a:pt x="1360" y="2963"/>
                    <a:pt x="1756" y="2155"/>
                    <a:pt x="1762" y="2155"/>
                  </a:cubicBezTo>
                  <a:lnTo>
                    <a:pt x="1762" y="2155"/>
                  </a:lnTo>
                  <a:cubicBezTo>
                    <a:pt x="1762" y="2155"/>
                    <a:pt x="1761" y="2156"/>
                    <a:pt x="1760" y="2160"/>
                  </a:cubicBezTo>
                  <a:lnTo>
                    <a:pt x="1760" y="2160"/>
                  </a:lnTo>
                  <a:cubicBezTo>
                    <a:pt x="1760" y="2160"/>
                    <a:pt x="1760" y="2160"/>
                    <a:pt x="1760" y="2160"/>
                  </a:cubicBezTo>
                  <a:cubicBezTo>
                    <a:pt x="1777" y="2160"/>
                    <a:pt x="2073" y="3075"/>
                    <a:pt x="2071" y="3139"/>
                  </a:cubicBezTo>
                  <a:cubicBezTo>
                    <a:pt x="2091" y="3231"/>
                    <a:pt x="2235" y="3299"/>
                    <a:pt x="2272" y="3380"/>
                  </a:cubicBezTo>
                  <a:cubicBezTo>
                    <a:pt x="2294" y="3394"/>
                    <a:pt x="2336" y="3402"/>
                    <a:pt x="2387" y="3402"/>
                  </a:cubicBezTo>
                  <a:cubicBezTo>
                    <a:pt x="2492" y="3402"/>
                    <a:pt x="2636" y="3367"/>
                    <a:pt x="2741" y="3271"/>
                  </a:cubicBezTo>
                  <a:cubicBezTo>
                    <a:pt x="2829" y="3187"/>
                    <a:pt x="2815" y="2981"/>
                    <a:pt x="2768" y="2877"/>
                  </a:cubicBezTo>
                  <a:cubicBezTo>
                    <a:pt x="2671" y="2777"/>
                    <a:pt x="2606" y="2650"/>
                    <a:pt x="2583" y="2510"/>
                  </a:cubicBezTo>
                  <a:cubicBezTo>
                    <a:pt x="2476" y="2318"/>
                    <a:pt x="2339" y="2093"/>
                    <a:pt x="2268" y="2033"/>
                  </a:cubicBezTo>
                  <a:lnTo>
                    <a:pt x="2268" y="2033"/>
                  </a:lnTo>
                  <a:cubicBezTo>
                    <a:pt x="2360" y="2049"/>
                    <a:pt x="2592" y="2086"/>
                    <a:pt x="2798" y="2116"/>
                  </a:cubicBezTo>
                  <a:cubicBezTo>
                    <a:pt x="2982" y="1902"/>
                    <a:pt x="3092" y="1607"/>
                    <a:pt x="3372" y="1607"/>
                  </a:cubicBezTo>
                  <a:cubicBezTo>
                    <a:pt x="3382" y="1607"/>
                    <a:pt x="3393" y="1608"/>
                    <a:pt x="3404" y="1609"/>
                  </a:cubicBezTo>
                  <a:cubicBezTo>
                    <a:pt x="3355" y="1595"/>
                    <a:pt x="3299" y="1541"/>
                    <a:pt x="3244" y="1474"/>
                  </a:cubicBezTo>
                  <a:cubicBezTo>
                    <a:pt x="3223" y="1477"/>
                    <a:pt x="3200" y="1479"/>
                    <a:pt x="3172" y="1483"/>
                  </a:cubicBezTo>
                  <a:cubicBezTo>
                    <a:pt x="3183" y="1467"/>
                    <a:pt x="3111" y="1461"/>
                    <a:pt x="3003" y="1461"/>
                  </a:cubicBezTo>
                  <a:cubicBezTo>
                    <a:pt x="2754" y="1461"/>
                    <a:pt x="2309" y="1497"/>
                    <a:pt x="2244" y="1539"/>
                  </a:cubicBezTo>
                  <a:cubicBezTo>
                    <a:pt x="2229" y="1462"/>
                    <a:pt x="2845" y="808"/>
                    <a:pt x="2821" y="808"/>
                  </a:cubicBezTo>
                  <a:lnTo>
                    <a:pt x="2821" y="808"/>
                  </a:lnTo>
                  <a:cubicBezTo>
                    <a:pt x="2820" y="808"/>
                    <a:pt x="2817" y="810"/>
                    <a:pt x="2812" y="813"/>
                  </a:cubicBezTo>
                  <a:cubicBezTo>
                    <a:pt x="2829" y="795"/>
                    <a:pt x="2843" y="776"/>
                    <a:pt x="2856" y="758"/>
                  </a:cubicBezTo>
                  <a:cubicBezTo>
                    <a:pt x="2849" y="742"/>
                    <a:pt x="2843" y="723"/>
                    <a:pt x="2836" y="705"/>
                  </a:cubicBezTo>
                  <a:lnTo>
                    <a:pt x="2836" y="705"/>
                  </a:lnTo>
                  <a:lnTo>
                    <a:pt x="2868" y="746"/>
                  </a:lnTo>
                  <a:cubicBezTo>
                    <a:pt x="3019" y="547"/>
                    <a:pt x="2991" y="394"/>
                    <a:pt x="2803" y="324"/>
                  </a:cubicBezTo>
                  <a:cubicBezTo>
                    <a:pt x="2778" y="272"/>
                    <a:pt x="2715" y="247"/>
                    <a:pt x="2645" y="247"/>
                  </a:cubicBezTo>
                  <a:cubicBezTo>
                    <a:pt x="2532" y="247"/>
                    <a:pt x="2402" y="316"/>
                    <a:pt x="2402" y="454"/>
                  </a:cubicBezTo>
                  <a:cubicBezTo>
                    <a:pt x="2402" y="454"/>
                    <a:pt x="2403" y="454"/>
                    <a:pt x="2403" y="454"/>
                  </a:cubicBezTo>
                  <a:lnTo>
                    <a:pt x="2403" y="454"/>
                  </a:lnTo>
                  <a:cubicBezTo>
                    <a:pt x="2419" y="454"/>
                    <a:pt x="1980" y="1130"/>
                    <a:pt x="1938" y="1198"/>
                  </a:cubicBezTo>
                  <a:cubicBezTo>
                    <a:pt x="1938" y="1164"/>
                    <a:pt x="1625" y="271"/>
                    <a:pt x="1593" y="250"/>
                  </a:cubicBezTo>
                  <a:cubicBezTo>
                    <a:pt x="1623" y="215"/>
                    <a:pt x="1554" y="130"/>
                    <a:pt x="1523" y="81"/>
                  </a:cubicBezTo>
                  <a:cubicBezTo>
                    <a:pt x="1428" y="24"/>
                    <a:pt x="1343" y="0"/>
                    <a:pt x="126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96" name="Google Shape;8796;p46"/>
            <p:cNvSpPr/>
            <p:nvPr/>
          </p:nvSpPr>
          <p:spPr>
            <a:xfrm>
              <a:off x="5000350" y="2425000"/>
              <a:ext cx="74375" cy="15050"/>
            </a:xfrm>
            <a:custGeom>
              <a:avLst/>
              <a:gdLst/>
              <a:ahLst/>
              <a:cxnLst/>
              <a:rect l="l" t="t" r="r" b="b"/>
              <a:pathLst>
                <a:path w="2975" h="602" extrusionOk="0">
                  <a:moveTo>
                    <a:pt x="0" y="1"/>
                  </a:moveTo>
                  <a:lnTo>
                    <a:pt x="0" y="1"/>
                  </a:lnTo>
                  <a:cubicBezTo>
                    <a:pt x="37" y="152"/>
                    <a:pt x="116" y="328"/>
                    <a:pt x="132" y="423"/>
                  </a:cubicBezTo>
                  <a:cubicBezTo>
                    <a:pt x="448" y="469"/>
                    <a:pt x="765" y="506"/>
                    <a:pt x="1083" y="534"/>
                  </a:cubicBezTo>
                  <a:lnTo>
                    <a:pt x="1233" y="476"/>
                  </a:lnTo>
                  <a:lnTo>
                    <a:pt x="1238" y="546"/>
                  </a:lnTo>
                  <a:cubicBezTo>
                    <a:pt x="1714" y="584"/>
                    <a:pt x="2190" y="602"/>
                    <a:pt x="2664" y="602"/>
                  </a:cubicBezTo>
                  <a:cubicBezTo>
                    <a:pt x="2768" y="602"/>
                    <a:pt x="2871" y="601"/>
                    <a:pt x="2974" y="599"/>
                  </a:cubicBezTo>
                  <a:lnTo>
                    <a:pt x="2833" y="203"/>
                  </a:lnTo>
                  <a:cubicBezTo>
                    <a:pt x="2729" y="205"/>
                    <a:pt x="2626" y="206"/>
                    <a:pt x="2522" y="206"/>
                  </a:cubicBezTo>
                  <a:cubicBezTo>
                    <a:pt x="1794" y="206"/>
                    <a:pt x="1068" y="156"/>
                    <a:pt x="348" y="54"/>
                  </a:cubicBezTo>
                  <a:cubicBezTo>
                    <a:pt x="341" y="136"/>
                    <a:pt x="325" y="170"/>
                    <a:pt x="303" y="170"/>
                  </a:cubicBezTo>
                  <a:cubicBezTo>
                    <a:pt x="276" y="170"/>
                    <a:pt x="238" y="114"/>
                    <a:pt x="195" y="31"/>
                  </a:cubicBezTo>
                  <a:cubicBezTo>
                    <a:pt x="130" y="22"/>
                    <a:pt x="65" y="13"/>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97" name="Google Shape;8797;p46"/>
            <p:cNvSpPr/>
            <p:nvPr/>
          </p:nvSpPr>
          <p:spPr>
            <a:xfrm>
              <a:off x="5494600" y="2011950"/>
              <a:ext cx="950" cy="2525"/>
            </a:xfrm>
            <a:custGeom>
              <a:avLst/>
              <a:gdLst/>
              <a:ahLst/>
              <a:cxnLst/>
              <a:rect l="l" t="t" r="r" b="b"/>
              <a:pathLst>
                <a:path w="38" h="101" extrusionOk="0">
                  <a:moveTo>
                    <a:pt x="30" y="1"/>
                  </a:moveTo>
                  <a:lnTo>
                    <a:pt x="0" y="40"/>
                  </a:lnTo>
                  <a:cubicBezTo>
                    <a:pt x="14" y="61"/>
                    <a:pt x="26" y="82"/>
                    <a:pt x="37" y="101"/>
                  </a:cubicBezTo>
                  <a:cubicBezTo>
                    <a:pt x="35" y="66"/>
                    <a:pt x="33" y="33"/>
                    <a:pt x="3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98" name="Google Shape;8798;p46"/>
            <p:cNvSpPr/>
            <p:nvPr/>
          </p:nvSpPr>
          <p:spPr>
            <a:xfrm>
              <a:off x="5074400" y="2397725"/>
              <a:ext cx="156700" cy="42325"/>
            </a:xfrm>
            <a:custGeom>
              <a:avLst/>
              <a:gdLst/>
              <a:ahLst/>
              <a:cxnLst/>
              <a:rect l="l" t="t" r="r" b="b"/>
              <a:pathLst>
                <a:path w="6268" h="1693" extrusionOk="0">
                  <a:moveTo>
                    <a:pt x="6098" y="0"/>
                  </a:moveTo>
                  <a:cubicBezTo>
                    <a:pt x="4141" y="793"/>
                    <a:pt x="2069" y="1236"/>
                    <a:pt x="19" y="1291"/>
                  </a:cubicBezTo>
                  <a:cubicBezTo>
                    <a:pt x="1" y="1382"/>
                    <a:pt x="1" y="1507"/>
                    <a:pt x="33" y="1692"/>
                  </a:cubicBezTo>
                  <a:cubicBezTo>
                    <a:pt x="2148" y="1648"/>
                    <a:pt x="4236" y="1222"/>
                    <a:pt x="6200" y="438"/>
                  </a:cubicBezTo>
                  <a:cubicBezTo>
                    <a:pt x="6167" y="406"/>
                    <a:pt x="6133" y="322"/>
                    <a:pt x="6040" y="227"/>
                  </a:cubicBezTo>
                  <a:lnTo>
                    <a:pt x="6267" y="144"/>
                  </a:lnTo>
                  <a:cubicBezTo>
                    <a:pt x="6202" y="107"/>
                    <a:pt x="6147" y="58"/>
                    <a:pt x="609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799" name="Google Shape;8799;p46"/>
            <p:cNvSpPr/>
            <p:nvPr/>
          </p:nvSpPr>
          <p:spPr>
            <a:xfrm>
              <a:off x="5458125" y="1914575"/>
              <a:ext cx="37000" cy="98525"/>
            </a:xfrm>
            <a:custGeom>
              <a:avLst/>
              <a:gdLst/>
              <a:ahLst/>
              <a:cxnLst/>
              <a:rect l="l" t="t" r="r" b="b"/>
              <a:pathLst>
                <a:path w="1480" h="3941" extrusionOk="0">
                  <a:moveTo>
                    <a:pt x="66" y="1"/>
                  </a:moveTo>
                  <a:cubicBezTo>
                    <a:pt x="33" y="1"/>
                    <a:pt x="9" y="28"/>
                    <a:pt x="1" y="99"/>
                  </a:cubicBezTo>
                  <a:cubicBezTo>
                    <a:pt x="6" y="120"/>
                    <a:pt x="10" y="143"/>
                    <a:pt x="15" y="164"/>
                  </a:cubicBezTo>
                  <a:lnTo>
                    <a:pt x="68" y="233"/>
                  </a:lnTo>
                  <a:cubicBezTo>
                    <a:pt x="59" y="247"/>
                    <a:pt x="50" y="259"/>
                    <a:pt x="40" y="270"/>
                  </a:cubicBezTo>
                  <a:cubicBezTo>
                    <a:pt x="291" y="1364"/>
                    <a:pt x="441" y="2477"/>
                    <a:pt x="495" y="3599"/>
                  </a:cubicBezTo>
                  <a:cubicBezTo>
                    <a:pt x="529" y="3584"/>
                    <a:pt x="563" y="3575"/>
                    <a:pt x="600" y="3575"/>
                  </a:cubicBezTo>
                  <a:cubicBezTo>
                    <a:pt x="682" y="3575"/>
                    <a:pt x="773" y="3624"/>
                    <a:pt x="880" y="3771"/>
                  </a:cubicBezTo>
                  <a:lnTo>
                    <a:pt x="933" y="3379"/>
                  </a:lnTo>
                  <a:lnTo>
                    <a:pt x="1325" y="3912"/>
                  </a:lnTo>
                  <a:cubicBezTo>
                    <a:pt x="1325" y="3921"/>
                    <a:pt x="1325" y="3931"/>
                    <a:pt x="1322" y="3940"/>
                  </a:cubicBezTo>
                  <a:cubicBezTo>
                    <a:pt x="1350" y="3910"/>
                    <a:pt x="1380" y="3877"/>
                    <a:pt x="1410" y="3843"/>
                  </a:cubicBezTo>
                  <a:lnTo>
                    <a:pt x="1403" y="3822"/>
                  </a:lnTo>
                  <a:lnTo>
                    <a:pt x="1403" y="3822"/>
                  </a:lnTo>
                  <a:cubicBezTo>
                    <a:pt x="1406" y="3829"/>
                    <a:pt x="1410" y="3836"/>
                    <a:pt x="1413" y="3840"/>
                  </a:cubicBezTo>
                  <a:cubicBezTo>
                    <a:pt x="1434" y="3815"/>
                    <a:pt x="1457" y="3789"/>
                    <a:pt x="1480" y="3764"/>
                  </a:cubicBezTo>
                  <a:cubicBezTo>
                    <a:pt x="1473" y="3660"/>
                    <a:pt x="1464" y="3553"/>
                    <a:pt x="1454" y="3449"/>
                  </a:cubicBezTo>
                  <a:cubicBezTo>
                    <a:pt x="1336" y="3377"/>
                    <a:pt x="1213" y="3314"/>
                    <a:pt x="1086" y="3261"/>
                  </a:cubicBezTo>
                  <a:cubicBezTo>
                    <a:pt x="1157" y="3234"/>
                    <a:pt x="1234" y="3002"/>
                    <a:pt x="1389" y="3002"/>
                  </a:cubicBezTo>
                  <a:cubicBezTo>
                    <a:pt x="1396" y="3002"/>
                    <a:pt x="1403" y="3002"/>
                    <a:pt x="1410" y="3003"/>
                  </a:cubicBezTo>
                  <a:cubicBezTo>
                    <a:pt x="1408" y="2987"/>
                    <a:pt x="1406" y="2969"/>
                    <a:pt x="1403" y="2950"/>
                  </a:cubicBezTo>
                  <a:lnTo>
                    <a:pt x="1257" y="2639"/>
                  </a:lnTo>
                  <a:cubicBezTo>
                    <a:pt x="1281" y="2595"/>
                    <a:pt x="1313" y="2558"/>
                    <a:pt x="1350" y="2528"/>
                  </a:cubicBezTo>
                  <a:cubicBezTo>
                    <a:pt x="1241" y="1749"/>
                    <a:pt x="1084" y="977"/>
                    <a:pt x="882" y="217"/>
                  </a:cubicBezTo>
                  <a:cubicBezTo>
                    <a:pt x="784" y="201"/>
                    <a:pt x="686" y="164"/>
                    <a:pt x="597" y="164"/>
                  </a:cubicBezTo>
                  <a:cubicBezTo>
                    <a:pt x="542" y="164"/>
                    <a:pt x="490" y="178"/>
                    <a:pt x="444" y="219"/>
                  </a:cubicBezTo>
                  <a:lnTo>
                    <a:pt x="516" y="319"/>
                  </a:lnTo>
                  <a:cubicBezTo>
                    <a:pt x="380" y="277"/>
                    <a:pt x="173" y="1"/>
                    <a:pt x="6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00" name="Google Shape;8800;p46"/>
            <p:cNvSpPr/>
            <p:nvPr/>
          </p:nvSpPr>
          <p:spPr>
            <a:xfrm>
              <a:off x="5230075" y="2023850"/>
              <a:ext cx="266100" cy="383625"/>
            </a:xfrm>
            <a:custGeom>
              <a:avLst/>
              <a:gdLst/>
              <a:ahLst/>
              <a:cxnLst/>
              <a:rect l="l" t="t" r="r" b="b"/>
              <a:pathLst>
                <a:path w="10644" h="15345" extrusionOk="0">
                  <a:moveTo>
                    <a:pt x="9777" y="471"/>
                  </a:moveTo>
                  <a:lnTo>
                    <a:pt x="10036" y="559"/>
                  </a:lnTo>
                  <a:lnTo>
                    <a:pt x="9955" y="714"/>
                  </a:lnTo>
                  <a:lnTo>
                    <a:pt x="9777" y="471"/>
                  </a:lnTo>
                  <a:close/>
                  <a:moveTo>
                    <a:pt x="8198" y="8049"/>
                  </a:moveTo>
                  <a:lnTo>
                    <a:pt x="8381" y="8167"/>
                  </a:lnTo>
                  <a:lnTo>
                    <a:pt x="8223" y="8348"/>
                  </a:lnTo>
                  <a:lnTo>
                    <a:pt x="8198" y="8049"/>
                  </a:lnTo>
                  <a:close/>
                  <a:moveTo>
                    <a:pt x="4452" y="12340"/>
                  </a:moveTo>
                  <a:lnTo>
                    <a:pt x="4452" y="12340"/>
                  </a:lnTo>
                  <a:cubicBezTo>
                    <a:pt x="4461" y="12342"/>
                    <a:pt x="4470" y="12359"/>
                    <a:pt x="4482" y="12398"/>
                  </a:cubicBezTo>
                  <a:cubicBezTo>
                    <a:pt x="4473" y="12377"/>
                    <a:pt x="4461" y="12359"/>
                    <a:pt x="4452" y="12340"/>
                  </a:cubicBezTo>
                  <a:close/>
                  <a:moveTo>
                    <a:pt x="2656" y="13741"/>
                  </a:moveTo>
                  <a:cubicBezTo>
                    <a:pt x="2690" y="13741"/>
                    <a:pt x="2729" y="13800"/>
                    <a:pt x="2771" y="13826"/>
                  </a:cubicBezTo>
                  <a:cubicBezTo>
                    <a:pt x="2772" y="13812"/>
                    <a:pt x="2773" y="13803"/>
                    <a:pt x="2775" y="13803"/>
                  </a:cubicBezTo>
                  <a:cubicBezTo>
                    <a:pt x="2777" y="13803"/>
                    <a:pt x="2779" y="13812"/>
                    <a:pt x="2783" y="13833"/>
                  </a:cubicBezTo>
                  <a:cubicBezTo>
                    <a:pt x="2778" y="13831"/>
                    <a:pt x="2773" y="13828"/>
                    <a:pt x="2771" y="13826"/>
                  </a:cubicBezTo>
                  <a:cubicBezTo>
                    <a:pt x="2765" y="13879"/>
                    <a:pt x="2760" y="14021"/>
                    <a:pt x="2716" y="14021"/>
                  </a:cubicBezTo>
                  <a:cubicBezTo>
                    <a:pt x="2691" y="14021"/>
                    <a:pt x="2654" y="13976"/>
                    <a:pt x="2597" y="13845"/>
                  </a:cubicBezTo>
                  <a:cubicBezTo>
                    <a:pt x="2614" y="13767"/>
                    <a:pt x="2634" y="13741"/>
                    <a:pt x="2656" y="13741"/>
                  </a:cubicBezTo>
                  <a:close/>
                  <a:moveTo>
                    <a:pt x="10093" y="0"/>
                  </a:moveTo>
                  <a:cubicBezTo>
                    <a:pt x="9918" y="0"/>
                    <a:pt x="9830" y="336"/>
                    <a:pt x="9638" y="348"/>
                  </a:cubicBezTo>
                  <a:cubicBezTo>
                    <a:pt x="9617" y="2569"/>
                    <a:pt x="9218" y="4771"/>
                    <a:pt x="8471" y="6800"/>
                  </a:cubicBezTo>
                  <a:cubicBezTo>
                    <a:pt x="8489" y="6889"/>
                    <a:pt x="8478" y="6924"/>
                    <a:pt x="8454" y="6924"/>
                  </a:cubicBezTo>
                  <a:cubicBezTo>
                    <a:pt x="8447" y="6924"/>
                    <a:pt x="8439" y="6921"/>
                    <a:pt x="8430" y="6915"/>
                  </a:cubicBezTo>
                  <a:cubicBezTo>
                    <a:pt x="8138" y="7692"/>
                    <a:pt x="7792" y="8445"/>
                    <a:pt x="7391" y="9173"/>
                  </a:cubicBezTo>
                  <a:cubicBezTo>
                    <a:pt x="6536" y="10333"/>
                    <a:pt x="5534" y="11378"/>
                    <a:pt x="4415" y="12282"/>
                  </a:cubicBezTo>
                  <a:cubicBezTo>
                    <a:pt x="4426" y="12301"/>
                    <a:pt x="4440" y="12319"/>
                    <a:pt x="4452" y="12340"/>
                  </a:cubicBezTo>
                  <a:cubicBezTo>
                    <a:pt x="4450" y="12340"/>
                    <a:pt x="4449" y="12339"/>
                    <a:pt x="4448" y="12339"/>
                  </a:cubicBezTo>
                  <a:cubicBezTo>
                    <a:pt x="4420" y="12339"/>
                    <a:pt x="4396" y="12444"/>
                    <a:pt x="4355" y="12444"/>
                  </a:cubicBezTo>
                  <a:cubicBezTo>
                    <a:pt x="4338" y="12444"/>
                    <a:pt x="4318" y="12427"/>
                    <a:pt x="4294" y="12377"/>
                  </a:cubicBezTo>
                  <a:cubicBezTo>
                    <a:pt x="3986" y="12623"/>
                    <a:pt x="3668" y="12857"/>
                    <a:pt x="3344" y="13082"/>
                  </a:cubicBezTo>
                  <a:lnTo>
                    <a:pt x="3408" y="13105"/>
                  </a:lnTo>
                  <a:lnTo>
                    <a:pt x="3293" y="13212"/>
                  </a:lnTo>
                  <a:lnTo>
                    <a:pt x="3237" y="13154"/>
                  </a:lnTo>
                  <a:cubicBezTo>
                    <a:pt x="2222" y="13845"/>
                    <a:pt x="1137" y="14429"/>
                    <a:pt x="1" y="14899"/>
                  </a:cubicBezTo>
                  <a:cubicBezTo>
                    <a:pt x="66" y="15043"/>
                    <a:pt x="112" y="15178"/>
                    <a:pt x="107" y="15321"/>
                  </a:cubicBezTo>
                  <a:cubicBezTo>
                    <a:pt x="98" y="15331"/>
                    <a:pt x="91" y="15338"/>
                    <a:pt x="84" y="15345"/>
                  </a:cubicBezTo>
                  <a:cubicBezTo>
                    <a:pt x="2219" y="14480"/>
                    <a:pt x="4255" y="13184"/>
                    <a:pt x="6112" y="11461"/>
                  </a:cubicBezTo>
                  <a:cubicBezTo>
                    <a:pt x="6088" y="11438"/>
                    <a:pt x="6070" y="11410"/>
                    <a:pt x="6054" y="11380"/>
                  </a:cubicBezTo>
                  <a:lnTo>
                    <a:pt x="5993" y="10970"/>
                  </a:lnTo>
                  <a:lnTo>
                    <a:pt x="5993" y="10970"/>
                  </a:lnTo>
                  <a:cubicBezTo>
                    <a:pt x="6070" y="11227"/>
                    <a:pt x="6179" y="11253"/>
                    <a:pt x="6255" y="11327"/>
                  </a:cubicBezTo>
                  <a:cubicBezTo>
                    <a:pt x="6853" y="10761"/>
                    <a:pt x="7419" y="10166"/>
                    <a:pt x="7952" y="9542"/>
                  </a:cubicBezTo>
                  <a:cubicBezTo>
                    <a:pt x="8476" y="8770"/>
                    <a:pt x="8930" y="7952"/>
                    <a:pt x="9308" y="7099"/>
                  </a:cubicBezTo>
                  <a:lnTo>
                    <a:pt x="8907" y="6983"/>
                  </a:lnTo>
                  <a:cubicBezTo>
                    <a:pt x="9097" y="6911"/>
                    <a:pt x="8936" y="6236"/>
                    <a:pt x="9082" y="6236"/>
                  </a:cubicBezTo>
                  <a:cubicBezTo>
                    <a:pt x="9082" y="6236"/>
                    <a:pt x="9083" y="6236"/>
                    <a:pt x="9083" y="6236"/>
                  </a:cubicBezTo>
                  <a:cubicBezTo>
                    <a:pt x="9190" y="6445"/>
                    <a:pt x="9000" y="6452"/>
                    <a:pt x="9183" y="6633"/>
                  </a:cubicBezTo>
                  <a:cubicBezTo>
                    <a:pt x="9210" y="6530"/>
                    <a:pt x="9259" y="6492"/>
                    <a:pt x="9320" y="6492"/>
                  </a:cubicBezTo>
                  <a:cubicBezTo>
                    <a:pt x="9380" y="6492"/>
                    <a:pt x="9453" y="6529"/>
                    <a:pt x="9529" y="6575"/>
                  </a:cubicBezTo>
                  <a:cubicBezTo>
                    <a:pt x="9772" y="5963"/>
                    <a:pt x="9976" y="5337"/>
                    <a:pt x="10138" y="4699"/>
                  </a:cubicBezTo>
                  <a:cubicBezTo>
                    <a:pt x="10055" y="4602"/>
                    <a:pt x="9988" y="4491"/>
                    <a:pt x="9937" y="4372"/>
                  </a:cubicBezTo>
                  <a:lnTo>
                    <a:pt x="9937" y="4372"/>
                  </a:lnTo>
                  <a:cubicBezTo>
                    <a:pt x="10020" y="4412"/>
                    <a:pt x="10106" y="4430"/>
                    <a:pt x="10182" y="4528"/>
                  </a:cubicBezTo>
                  <a:cubicBezTo>
                    <a:pt x="10474" y="3325"/>
                    <a:pt x="10630" y="2094"/>
                    <a:pt x="10644" y="858"/>
                  </a:cubicBezTo>
                  <a:lnTo>
                    <a:pt x="10644" y="858"/>
                  </a:lnTo>
                  <a:cubicBezTo>
                    <a:pt x="10632" y="893"/>
                    <a:pt x="10625" y="927"/>
                    <a:pt x="10620" y="965"/>
                  </a:cubicBezTo>
                  <a:lnTo>
                    <a:pt x="10416" y="420"/>
                  </a:lnTo>
                  <a:lnTo>
                    <a:pt x="10259" y="603"/>
                  </a:lnTo>
                  <a:cubicBezTo>
                    <a:pt x="10159" y="267"/>
                    <a:pt x="10521" y="691"/>
                    <a:pt x="10314" y="149"/>
                  </a:cubicBezTo>
                  <a:cubicBezTo>
                    <a:pt x="10225" y="41"/>
                    <a:pt x="10154" y="0"/>
                    <a:pt x="1009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01" name="Google Shape;8801;p46"/>
            <p:cNvSpPr/>
            <p:nvPr/>
          </p:nvSpPr>
          <p:spPr>
            <a:xfrm>
              <a:off x="4972525" y="2419325"/>
              <a:ext cx="15450" cy="13650"/>
            </a:xfrm>
            <a:custGeom>
              <a:avLst/>
              <a:gdLst/>
              <a:ahLst/>
              <a:cxnLst/>
              <a:rect l="l" t="t" r="r" b="b"/>
              <a:pathLst>
                <a:path w="618" h="546" extrusionOk="0">
                  <a:moveTo>
                    <a:pt x="0" y="1"/>
                  </a:moveTo>
                  <a:lnTo>
                    <a:pt x="0" y="1"/>
                  </a:lnTo>
                  <a:cubicBezTo>
                    <a:pt x="17" y="158"/>
                    <a:pt x="19" y="291"/>
                    <a:pt x="47" y="434"/>
                  </a:cubicBezTo>
                  <a:cubicBezTo>
                    <a:pt x="237" y="476"/>
                    <a:pt x="427" y="513"/>
                    <a:pt x="617" y="546"/>
                  </a:cubicBezTo>
                  <a:cubicBezTo>
                    <a:pt x="536" y="383"/>
                    <a:pt x="411" y="221"/>
                    <a:pt x="290" y="66"/>
                  </a:cubicBezTo>
                  <a:cubicBezTo>
                    <a:pt x="251" y="59"/>
                    <a:pt x="211" y="49"/>
                    <a:pt x="172" y="40"/>
                  </a:cubicBezTo>
                  <a:lnTo>
                    <a:pt x="172" y="40"/>
                  </a:lnTo>
                  <a:cubicBezTo>
                    <a:pt x="237" y="142"/>
                    <a:pt x="341" y="212"/>
                    <a:pt x="265" y="240"/>
                  </a:cubicBezTo>
                  <a:cubicBezTo>
                    <a:pt x="269" y="273"/>
                    <a:pt x="268" y="287"/>
                    <a:pt x="262" y="287"/>
                  </a:cubicBezTo>
                  <a:cubicBezTo>
                    <a:pt x="247" y="287"/>
                    <a:pt x="196" y="167"/>
                    <a:pt x="137" y="31"/>
                  </a:cubicBezTo>
                  <a:cubicBezTo>
                    <a:pt x="91" y="22"/>
                    <a:pt x="44" y="10"/>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02" name="Google Shape;8802;p46"/>
            <p:cNvSpPr/>
            <p:nvPr/>
          </p:nvSpPr>
          <p:spPr>
            <a:xfrm>
              <a:off x="4962275" y="2416550"/>
              <a:ext cx="5175" cy="9175"/>
            </a:xfrm>
            <a:custGeom>
              <a:avLst/>
              <a:gdLst/>
              <a:ahLst/>
              <a:cxnLst/>
              <a:rect l="l" t="t" r="r" b="b"/>
              <a:pathLst>
                <a:path w="207" h="367" extrusionOk="0">
                  <a:moveTo>
                    <a:pt x="0" y="0"/>
                  </a:moveTo>
                  <a:lnTo>
                    <a:pt x="109" y="367"/>
                  </a:lnTo>
                  <a:lnTo>
                    <a:pt x="114" y="367"/>
                  </a:lnTo>
                  <a:cubicBezTo>
                    <a:pt x="118" y="237"/>
                    <a:pt x="142" y="102"/>
                    <a:pt x="206" y="56"/>
                  </a:cubicBezTo>
                  <a:cubicBezTo>
                    <a:pt x="137" y="38"/>
                    <a:pt x="70" y="21"/>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03" name="Google Shape;8803;p46"/>
            <p:cNvSpPr/>
            <p:nvPr/>
          </p:nvSpPr>
          <p:spPr>
            <a:xfrm>
              <a:off x="5007175" y="2426050"/>
              <a:ext cx="950" cy="225"/>
            </a:xfrm>
            <a:custGeom>
              <a:avLst/>
              <a:gdLst/>
              <a:ahLst/>
              <a:cxnLst/>
              <a:rect l="l" t="t" r="r" b="b"/>
              <a:pathLst>
                <a:path w="38" h="9" extrusionOk="0">
                  <a:moveTo>
                    <a:pt x="1" y="1"/>
                  </a:moveTo>
                  <a:lnTo>
                    <a:pt x="1" y="1"/>
                  </a:lnTo>
                  <a:cubicBezTo>
                    <a:pt x="9" y="6"/>
                    <a:pt x="18" y="8"/>
                    <a:pt x="28" y="8"/>
                  </a:cubicBezTo>
                  <a:cubicBezTo>
                    <a:pt x="31" y="8"/>
                    <a:pt x="34" y="8"/>
                    <a:pt x="38" y="8"/>
                  </a:cubicBezTo>
                  <a:lnTo>
                    <a:pt x="1"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04" name="Google Shape;8804;p46"/>
            <p:cNvSpPr/>
            <p:nvPr/>
          </p:nvSpPr>
          <p:spPr>
            <a:xfrm>
              <a:off x="4955775" y="2424525"/>
              <a:ext cx="13700" cy="4750"/>
            </a:xfrm>
            <a:custGeom>
              <a:avLst/>
              <a:gdLst/>
              <a:ahLst/>
              <a:cxnLst/>
              <a:rect l="l" t="t" r="r" b="b"/>
              <a:pathLst>
                <a:path w="548" h="190" extrusionOk="0">
                  <a:moveTo>
                    <a:pt x="164" y="1"/>
                  </a:moveTo>
                  <a:cubicBezTo>
                    <a:pt x="104" y="1"/>
                    <a:pt x="50" y="10"/>
                    <a:pt x="0" y="13"/>
                  </a:cubicBezTo>
                  <a:cubicBezTo>
                    <a:pt x="5" y="29"/>
                    <a:pt x="12" y="45"/>
                    <a:pt x="17" y="62"/>
                  </a:cubicBezTo>
                  <a:cubicBezTo>
                    <a:pt x="193" y="108"/>
                    <a:pt x="369" y="150"/>
                    <a:pt x="548" y="189"/>
                  </a:cubicBezTo>
                  <a:cubicBezTo>
                    <a:pt x="499" y="134"/>
                    <a:pt x="439" y="85"/>
                    <a:pt x="374" y="50"/>
                  </a:cubicBezTo>
                  <a:lnTo>
                    <a:pt x="374" y="57"/>
                  </a:lnTo>
                  <a:lnTo>
                    <a:pt x="371" y="48"/>
                  </a:lnTo>
                  <a:cubicBezTo>
                    <a:pt x="296" y="11"/>
                    <a:pt x="227" y="1"/>
                    <a:pt x="16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05" name="Google Shape;8805;p46"/>
            <p:cNvSpPr/>
            <p:nvPr/>
          </p:nvSpPr>
          <p:spPr>
            <a:xfrm>
              <a:off x="5491175" y="2013300"/>
              <a:ext cx="4600" cy="6625"/>
            </a:xfrm>
            <a:custGeom>
              <a:avLst/>
              <a:gdLst/>
              <a:ahLst/>
              <a:cxnLst/>
              <a:rect l="l" t="t" r="r" b="b"/>
              <a:pathLst>
                <a:path w="184" h="265" extrusionOk="0">
                  <a:moveTo>
                    <a:pt x="125" y="0"/>
                  </a:moveTo>
                  <a:lnTo>
                    <a:pt x="0" y="172"/>
                  </a:lnTo>
                  <a:cubicBezTo>
                    <a:pt x="7" y="204"/>
                    <a:pt x="17" y="234"/>
                    <a:pt x="30" y="265"/>
                  </a:cubicBezTo>
                  <a:lnTo>
                    <a:pt x="183" y="258"/>
                  </a:lnTo>
                  <a:cubicBezTo>
                    <a:pt x="183" y="221"/>
                    <a:pt x="181" y="186"/>
                    <a:pt x="179" y="149"/>
                  </a:cubicBezTo>
                  <a:lnTo>
                    <a:pt x="125"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06" name="Google Shape;8806;p46"/>
            <p:cNvSpPr/>
            <p:nvPr/>
          </p:nvSpPr>
          <p:spPr>
            <a:xfrm>
              <a:off x="4656250" y="1857000"/>
              <a:ext cx="29000" cy="47425"/>
            </a:xfrm>
            <a:custGeom>
              <a:avLst/>
              <a:gdLst/>
              <a:ahLst/>
              <a:cxnLst/>
              <a:rect l="l" t="t" r="r" b="b"/>
              <a:pathLst>
                <a:path w="1160" h="1897" extrusionOk="0">
                  <a:moveTo>
                    <a:pt x="70" y="1275"/>
                  </a:moveTo>
                  <a:cubicBezTo>
                    <a:pt x="96" y="1333"/>
                    <a:pt x="128" y="1412"/>
                    <a:pt x="161" y="1495"/>
                  </a:cubicBezTo>
                  <a:cubicBezTo>
                    <a:pt x="124" y="1426"/>
                    <a:pt x="94" y="1352"/>
                    <a:pt x="70" y="1275"/>
                  </a:cubicBezTo>
                  <a:close/>
                  <a:moveTo>
                    <a:pt x="585" y="0"/>
                  </a:moveTo>
                  <a:cubicBezTo>
                    <a:pt x="478" y="234"/>
                    <a:pt x="379" y="468"/>
                    <a:pt x="286" y="702"/>
                  </a:cubicBezTo>
                  <a:cubicBezTo>
                    <a:pt x="362" y="851"/>
                    <a:pt x="458" y="995"/>
                    <a:pt x="564" y="1092"/>
                  </a:cubicBezTo>
                  <a:cubicBezTo>
                    <a:pt x="544" y="1130"/>
                    <a:pt x="519" y="1146"/>
                    <a:pt x="489" y="1146"/>
                  </a:cubicBezTo>
                  <a:cubicBezTo>
                    <a:pt x="413" y="1146"/>
                    <a:pt x="310" y="1037"/>
                    <a:pt x="203" y="911"/>
                  </a:cubicBezTo>
                  <a:cubicBezTo>
                    <a:pt x="131" y="1099"/>
                    <a:pt x="63" y="1284"/>
                    <a:pt x="1" y="1470"/>
                  </a:cubicBezTo>
                  <a:cubicBezTo>
                    <a:pt x="91" y="1644"/>
                    <a:pt x="179" y="1815"/>
                    <a:pt x="237" y="1896"/>
                  </a:cubicBezTo>
                  <a:cubicBezTo>
                    <a:pt x="263" y="1806"/>
                    <a:pt x="216" y="1644"/>
                    <a:pt x="161" y="1495"/>
                  </a:cubicBezTo>
                  <a:lnTo>
                    <a:pt x="161" y="1495"/>
                  </a:lnTo>
                  <a:cubicBezTo>
                    <a:pt x="202" y="1568"/>
                    <a:pt x="238" y="1593"/>
                    <a:pt x="271" y="1593"/>
                  </a:cubicBezTo>
                  <a:cubicBezTo>
                    <a:pt x="352" y="1593"/>
                    <a:pt x="418" y="1449"/>
                    <a:pt x="500" y="1449"/>
                  </a:cubicBezTo>
                  <a:cubicBezTo>
                    <a:pt x="547" y="1449"/>
                    <a:pt x="598" y="1495"/>
                    <a:pt x="659" y="1639"/>
                  </a:cubicBezTo>
                  <a:cubicBezTo>
                    <a:pt x="805" y="1194"/>
                    <a:pt x="972" y="751"/>
                    <a:pt x="1160" y="308"/>
                  </a:cubicBezTo>
                  <a:lnTo>
                    <a:pt x="1160" y="308"/>
                  </a:lnTo>
                  <a:cubicBezTo>
                    <a:pt x="1102" y="366"/>
                    <a:pt x="1046" y="429"/>
                    <a:pt x="998" y="496"/>
                  </a:cubicBezTo>
                  <a:cubicBezTo>
                    <a:pt x="977" y="265"/>
                    <a:pt x="938" y="217"/>
                    <a:pt x="896" y="217"/>
                  </a:cubicBezTo>
                  <a:cubicBezTo>
                    <a:pt x="865" y="217"/>
                    <a:pt x="833" y="241"/>
                    <a:pt x="803" y="241"/>
                  </a:cubicBezTo>
                  <a:cubicBezTo>
                    <a:pt x="767" y="241"/>
                    <a:pt x="734" y="205"/>
                    <a:pt x="715" y="46"/>
                  </a:cubicBezTo>
                  <a:cubicBezTo>
                    <a:pt x="678" y="37"/>
                    <a:pt x="631" y="19"/>
                    <a:pt x="58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07" name="Google Shape;8807;p46"/>
            <p:cNvSpPr/>
            <p:nvPr/>
          </p:nvSpPr>
          <p:spPr>
            <a:xfrm>
              <a:off x="4649250" y="2113925"/>
              <a:ext cx="301100" cy="310250"/>
            </a:xfrm>
            <a:custGeom>
              <a:avLst/>
              <a:gdLst/>
              <a:ahLst/>
              <a:cxnLst/>
              <a:rect l="l" t="t" r="r" b="b"/>
              <a:pathLst>
                <a:path w="12044" h="12410" extrusionOk="0">
                  <a:moveTo>
                    <a:pt x="2523" y="4666"/>
                  </a:moveTo>
                  <a:cubicBezTo>
                    <a:pt x="2562" y="4701"/>
                    <a:pt x="2601" y="4764"/>
                    <a:pt x="2634" y="4875"/>
                  </a:cubicBezTo>
                  <a:cubicBezTo>
                    <a:pt x="2639" y="4903"/>
                    <a:pt x="2640" y="4916"/>
                    <a:pt x="2637" y="4916"/>
                  </a:cubicBezTo>
                  <a:cubicBezTo>
                    <a:pt x="2628" y="4916"/>
                    <a:pt x="2580" y="4782"/>
                    <a:pt x="2523" y="4666"/>
                  </a:cubicBezTo>
                  <a:close/>
                  <a:moveTo>
                    <a:pt x="3499" y="5851"/>
                  </a:moveTo>
                  <a:lnTo>
                    <a:pt x="3499" y="5851"/>
                  </a:lnTo>
                  <a:cubicBezTo>
                    <a:pt x="3642" y="5985"/>
                    <a:pt x="3603" y="6060"/>
                    <a:pt x="3672" y="6282"/>
                  </a:cubicBezTo>
                  <a:lnTo>
                    <a:pt x="3598" y="6185"/>
                  </a:lnTo>
                  <a:cubicBezTo>
                    <a:pt x="3459" y="5927"/>
                    <a:pt x="3601" y="6122"/>
                    <a:pt x="3499" y="5851"/>
                  </a:cubicBezTo>
                  <a:close/>
                  <a:moveTo>
                    <a:pt x="3007" y="5879"/>
                  </a:moveTo>
                  <a:cubicBezTo>
                    <a:pt x="3116" y="5879"/>
                    <a:pt x="3289" y="6002"/>
                    <a:pt x="3359" y="6019"/>
                  </a:cubicBezTo>
                  <a:lnTo>
                    <a:pt x="3359" y="6019"/>
                  </a:lnTo>
                  <a:cubicBezTo>
                    <a:pt x="3170" y="6027"/>
                    <a:pt x="3232" y="6453"/>
                    <a:pt x="3069" y="6453"/>
                  </a:cubicBezTo>
                  <a:cubicBezTo>
                    <a:pt x="3033" y="6453"/>
                    <a:pt x="2984" y="6431"/>
                    <a:pt x="2919" y="6377"/>
                  </a:cubicBezTo>
                  <a:cubicBezTo>
                    <a:pt x="2903" y="6254"/>
                    <a:pt x="2895" y="6229"/>
                    <a:pt x="2900" y="6229"/>
                  </a:cubicBezTo>
                  <a:lnTo>
                    <a:pt x="2900" y="6229"/>
                  </a:lnTo>
                  <a:cubicBezTo>
                    <a:pt x="2904" y="6229"/>
                    <a:pt x="2915" y="6241"/>
                    <a:pt x="2935" y="6241"/>
                  </a:cubicBezTo>
                  <a:cubicBezTo>
                    <a:pt x="2942" y="6241"/>
                    <a:pt x="2949" y="6239"/>
                    <a:pt x="2958" y="6236"/>
                  </a:cubicBezTo>
                  <a:cubicBezTo>
                    <a:pt x="2875" y="5958"/>
                    <a:pt x="2920" y="5879"/>
                    <a:pt x="3007" y="5879"/>
                  </a:cubicBezTo>
                  <a:close/>
                  <a:moveTo>
                    <a:pt x="667" y="1"/>
                  </a:moveTo>
                  <a:cubicBezTo>
                    <a:pt x="591" y="1"/>
                    <a:pt x="563" y="244"/>
                    <a:pt x="504" y="244"/>
                  </a:cubicBezTo>
                  <a:cubicBezTo>
                    <a:pt x="479" y="244"/>
                    <a:pt x="448" y="200"/>
                    <a:pt x="406" y="74"/>
                  </a:cubicBezTo>
                  <a:cubicBezTo>
                    <a:pt x="384" y="64"/>
                    <a:pt x="367" y="59"/>
                    <a:pt x="353" y="59"/>
                  </a:cubicBezTo>
                  <a:cubicBezTo>
                    <a:pt x="222" y="59"/>
                    <a:pt x="395" y="468"/>
                    <a:pt x="422" y="623"/>
                  </a:cubicBezTo>
                  <a:cubicBezTo>
                    <a:pt x="255" y="1226"/>
                    <a:pt x="126" y="825"/>
                    <a:pt x="0" y="1184"/>
                  </a:cubicBezTo>
                  <a:cubicBezTo>
                    <a:pt x="269" y="2093"/>
                    <a:pt x="617" y="2979"/>
                    <a:pt x="1041" y="3827"/>
                  </a:cubicBezTo>
                  <a:cubicBezTo>
                    <a:pt x="1016" y="3741"/>
                    <a:pt x="999" y="3653"/>
                    <a:pt x="993" y="3565"/>
                  </a:cubicBezTo>
                  <a:lnTo>
                    <a:pt x="993" y="3565"/>
                  </a:lnTo>
                  <a:cubicBezTo>
                    <a:pt x="1139" y="3697"/>
                    <a:pt x="1324" y="3751"/>
                    <a:pt x="1382" y="4224"/>
                  </a:cubicBezTo>
                  <a:cubicBezTo>
                    <a:pt x="1217" y="3913"/>
                    <a:pt x="1127" y="3962"/>
                    <a:pt x="1064" y="3871"/>
                  </a:cubicBezTo>
                  <a:lnTo>
                    <a:pt x="1064" y="3871"/>
                  </a:lnTo>
                  <a:cubicBezTo>
                    <a:pt x="1748" y="5223"/>
                    <a:pt x="2622" y="6470"/>
                    <a:pt x="3661" y="7571"/>
                  </a:cubicBezTo>
                  <a:cubicBezTo>
                    <a:pt x="3670" y="7544"/>
                    <a:pt x="3685" y="7530"/>
                    <a:pt x="3706" y="7530"/>
                  </a:cubicBezTo>
                  <a:cubicBezTo>
                    <a:pt x="3732" y="7530"/>
                    <a:pt x="3767" y="7551"/>
                    <a:pt x="3812" y="7592"/>
                  </a:cubicBezTo>
                  <a:cubicBezTo>
                    <a:pt x="3793" y="7622"/>
                    <a:pt x="3779" y="7657"/>
                    <a:pt x="3777" y="7694"/>
                  </a:cubicBezTo>
                  <a:cubicBezTo>
                    <a:pt x="4507" y="8454"/>
                    <a:pt x="5311" y="9136"/>
                    <a:pt x="6181" y="9732"/>
                  </a:cubicBezTo>
                  <a:cubicBezTo>
                    <a:pt x="7936" y="10907"/>
                    <a:pt x="9779" y="11767"/>
                    <a:pt x="11656" y="12316"/>
                  </a:cubicBezTo>
                  <a:cubicBezTo>
                    <a:pt x="11633" y="12212"/>
                    <a:pt x="11601" y="12112"/>
                    <a:pt x="11564" y="12013"/>
                  </a:cubicBezTo>
                  <a:lnTo>
                    <a:pt x="11564" y="12013"/>
                  </a:lnTo>
                  <a:lnTo>
                    <a:pt x="11782" y="12177"/>
                  </a:lnTo>
                  <a:lnTo>
                    <a:pt x="11775" y="12351"/>
                  </a:lnTo>
                  <a:cubicBezTo>
                    <a:pt x="11844" y="12370"/>
                    <a:pt x="11911" y="12388"/>
                    <a:pt x="11981" y="12409"/>
                  </a:cubicBezTo>
                  <a:cubicBezTo>
                    <a:pt x="11988" y="12242"/>
                    <a:pt x="12025" y="12108"/>
                    <a:pt x="12044" y="11964"/>
                  </a:cubicBezTo>
                  <a:cubicBezTo>
                    <a:pt x="10871" y="11593"/>
                    <a:pt x="9753" y="11058"/>
                    <a:pt x="8731" y="10376"/>
                  </a:cubicBezTo>
                  <a:cubicBezTo>
                    <a:pt x="8720" y="10425"/>
                    <a:pt x="8702" y="10444"/>
                    <a:pt x="8680" y="10444"/>
                  </a:cubicBezTo>
                  <a:cubicBezTo>
                    <a:pt x="8620" y="10444"/>
                    <a:pt x="8529" y="10294"/>
                    <a:pt x="8460" y="10191"/>
                  </a:cubicBezTo>
                  <a:lnTo>
                    <a:pt x="8365" y="10121"/>
                  </a:lnTo>
                  <a:lnTo>
                    <a:pt x="8365" y="10121"/>
                  </a:lnTo>
                  <a:cubicBezTo>
                    <a:pt x="8369" y="10195"/>
                    <a:pt x="8381" y="10269"/>
                    <a:pt x="8399" y="10341"/>
                  </a:cubicBezTo>
                  <a:lnTo>
                    <a:pt x="8316" y="10089"/>
                  </a:lnTo>
                  <a:cubicBezTo>
                    <a:pt x="8177" y="9987"/>
                    <a:pt x="8040" y="9882"/>
                    <a:pt x="7903" y="9776"/>
                  </a:cubicBezTo>
                  <a:lnTo>
                    <a:pt x="7903" y="9776"/>
                  </a:lnTo>
                  <a:cubicBezTo>
                    <a:pt x="7922" y="9836"/>
                    <a:pt x="7929" y="9899"/>
                    <a:pt x="7926" y="9961"/>
                  </a:cubicBezTo>
                  <a:cubicBezTo>
                    <a:pt x="7910" y="9889"/>
                    <a:pt x="7894" y="9820"/>
                    <a:pt x="7871" y="9750"/>
                  </a:cubicBezTo>
                  <a:cubicBezTo>
                    <a:pt x="7678" y="9595"/>
                    <a:pt x="7488" y="9433"/>
                    <a:pt x="7300" y="9266"/>
                  </a:cubicBezTo>
                  <a:cubicBezTo>
                    <a:pt x="7293" y="9261"/>
                    <a:pt x="7287" y="9256"/>
                    <a:pt x="7282" y="9254"/>
                  </a:cubicBezTo>
                  <a:cubicBezTo>
                    <a:pt x="7222" y="9370"/>
                    <a:pt x="7101" y="9446"/>
                    <a:pt x="6969" y="9449"/>
                  </a:cubicBezTo>
                  <a:cubicBezTo>
                    <a:pt x="6910" y="9148"/>
                    <a:pt x="6928" y="9063"/>
                    <a:pt x="6976" y="9063"/>
                  </a:cubicBezTo>
                  <a:cubicBezTo>
                    <a:pt x="7040" y="9063"/>
                    <a:pt x="7155" y="9210"/>
                    <a:pt x="7214" y="9210"/>
                  </a:cubicBezTo>
                  <a:cubicBezTo>
                    <a:pt x="7216" y="9210"/>
                    <a:pt x="7218" y="9210"/>
                    <a:pt x="7219" y="9210"/>
                  </a:cubicBezTo>
                  <a:cubicBezTo>
                    <a:pt x="7103" y="9131"/>
                    <a:pt x="6987" y="9050"/>
                    <a:pt x="6874" y="8969"/>
                  </a:cubicBezTo>
                  <a:cubicBezTo>
                    <a:pt x="6874" y="8976"/>
                    <a:pt x="6874" y="8981"/>
                    <a:pt x="6872" y="8987"/>
                  </a:cubicBezTo>
                  <a:cubicBezTo>
                    <a:pt x="6846" y="8987"/>
                    <a:pt x="6828" y="8962"/>
                    <a:pt x="6811" y="8925"/>
                  </a:cubicBezTo>
                  <a:cubicBezTo>
                    <a:pt x="6644" y="8804"/>
                    <a:pt x="6480" y="8679"/>
                    <a:pt x="6318" y="8552"/>
                  </a:cubicBezTo>
                  <a:lnTo>
                    <a:pt x="6318" y="8552"/>
                  </a:lnTo>
                  <a:cubicBezTo>
                    <a:pt x="6364" y="8633"/>
                    <a:pt x="6406" y="8723"/>
                    <a:pt x="6429" y="8783"/>
                  </a:cubicBezTo>
                  <a:lnTo>
                    <a:pt x="6107" y="8408"/>
                  </a:lnTo>
                  <a:cubicBezTo>
                    <a:pt x="6109" y="8403"/>
                    <a:pt x="6114" y="8396"/>
                    <a:pt x="6118" y="8392"/>
                  </a:cubicBezTo>
                  <a:cubicBezTo>
                    <a:pt x="4934" y="7432"/>
                    <a:pt x="3890" y="6308"/>
                    <a:pt x="3021" y="5053"/>
                  </a:cubicBezTo>
                  <a:lnTo>
                    <a:pt x="2961" y="5123"/>
                  </a:lnTo>
                  <a:lnTo>
                    <a:pt x="3009" y="5035"/>
                  </a:lnTo>
                  <a:cubicBezTo>
                    <a:pt x="2836" y="4785"/>
                    <a:pt x="2669" y="4530"/>
                    <a:pt x="2511" y="4270"/>
                  </a:cubicBezTo>
                  <a:cubicBezTo>
                    <a:pt x="2476" y="4351"/>
                    <a:pt x="2446" y="4434"/>
                    <a:pt x="2423" y="4520"/>
                  </a:cubicBezTo>
                  <a:cubicBezTo>
                    <a:pt x="2465" y="4564"/>
                    <a:pt x="2499" y="4613"/>
                    <a:pt x="2523" y="4666"/>
                  </a:cubicBezTo>
                  <a:cubicBezTo>
                    <a:pt x="2482" y="4631"/>
                    <a:pt x="2440" y="4624"/>
                    <a:pt x="2400" y="4624"/>
                  </a:cubicBezTo>
                  <a:cubicBezTo>
                    <a:pt x="2375" y="4624"/>
                    <a:pt x="2350" y="4627"/>
                    <a:pt x="2327" y="4627"/>
                  </a:cubicBezTo>
                  <a:cubicBezTo>
                    <a:pt x="2241" y="4627"/>
                    <a:pt x="2176" y="4590"/>
                    <a:pt x="2170" y="4242"/>
                  </a:cubicBezTo>
                  <a:cubicBezTo>
                    <a:pt x="2118" y="4341"/>
                    <a:pt x="2037" y="4348"/>
                    <a:pt x="1966" y="4348"/>
                  </a:cubicBezTo>
                  <a:cubicBezTo>
                    <a:pt x="1955" y="4348"/>
                    <a:pt x="1944" y="4348"/>
                    <a:pt x="1933" y="4348"/>
                  </a:cubicBezTo>
                  <a:cubicBezTo>
                    <a:pt x="1907" y="4348"/>
                    <a:pt x="1883" y="4349"/>
                    <a:pt x="1864" y="4356"/>
                  </a:cubicBezTo>
                  <a:cubicBezTo>
                    <a:pt x="1809" y="4139"/>
                    <a:pt x="1849" y="4100"/>
                    <a:pt x="1908" y="4100"/>
                  </a:cubicBezTo>
                  <a:cubicBezTo>
                    <a:pt x="1941" y="4100"/>
                    <a:pt x="1979" y="4112"/>
                    <a:pt x="2010" y="4112"/>
                  </a:cubicBezTo>
                  <a:cubicBezTo>
                    <a:pt x="2056" y="4112"/>
                    <a:pt x="2087" y="4088"/>
                    <a:pt x="2066" y="3969"/>
                  </a:cubicBezTo>
                  <a:cubicBezTo>
                    <a:pt x="1928" y="3855"/>
                    <a:pt x="1810" y="3786"/>
                    <a:pt x="1705" y="3786"/>
                  </a:cubicBezTo>
                  <a:cubicBezTo>
                    <a:pt x="1618" y="3786"/>
                    <a:pt x="1540" y="3834"/>
                    <a:pt x="1468" y="3945"/>
                  </a:cubicBezTo>
                  <a:cubicBezTo>
                    <a:pt x="1332" y="3761"/>
                    <a:pt x="1240" y="3343"/>
                    <a:pt x="1101" y="3343"/>
                  </a:cubicBezTo>
                  <a:cubicBezTo>
                    <a:pt x="1093" y="3343"/>
                    <a:pt x="1084" y="3344"/>
                    <a:pt x="1076" y="3347"/>
                  </a:cubicBezTo>
                  <a:cubicBezTo>
                    <a:pt x="1078" y="3287"/>
                    <a:pt x="1090" y="3265"/>
                    <a:pt x="1108" y="3265"/>
                  </a:cubicBezTo>
                  <a:cubicBezTo>
                    <a:pt x="1157" y="3265"/>
                    <a:pt x="1250" y="3435"/>
                    <a:pt x="1292" y="3435"/>
                  </a:cubicBezTo>
                  <a:cubicBezTo>
                    <a:pt x="1313" y="3435"/>
                    <a:pt x="1321" y="3393"/>
                    <a:pt x="1306" y="3266"/>
                  </a:cubicBezTo>
                  <a:cubicBezTo>
                    <a:pt x="1275" y="3027"/>
                    <a:pt x="1127" y="3023"/>
                    <a:pt x="1132" y="2835"/>
                  </a:cubicBezTo>
                  <a:lnTo>
                    <a:pt x="1132" y="2835"/>
                  </a:lnTo>
                  <a:cubicBezTo>
                    <a:pt x="1165" y="2964"/>
                    <a:pt x="1185" y="3010"/>
                    <a:pt x="1198" y="3010"/>
                  </a:cubicBezTo>
                  <a:cubicBezTo>
                    <a:pt x="1232" y="3010"/>
                    <a:pt x="1227" y="2721"/>
                    <a:pt x="1310" y="2721"/>
                  </a:cubicBezTo>
                  <a:cubicBezTo>
                    <a:pt x="1325" y="2721"/>
                    <a:pt x="1341" y="2730"/>
                    <a:pt x="1361" y="2749"/>
                  </a:cubicBezTo>
                  <a:lnTo>
                    <a:pt x="1220" y="2492"/>
                  </a:lnTo>
                  <a:lnTo>
                    <a:pt x="1220" y="2492"/>
                  </a:lnTo>
                  <a:cubicBezTo>
                    <a:pt x="1248" y="2531"/>
                    <a:pt x="1296" y="2596"/>
                    <a:pt x="1317" y="2596"/>
                  </a:cubicBezTo>
                  <a:cubicBezTo>
                    <a:pt x="1324" y="2596"/>
                    <a:pt x="1328" y="2590"/>
                    <a:pt x="1329" y="2575"/>
                  </a:cubicBezTo>
                  <a:cubicBezTo>
                    <a:pt x="1412" y="2360"/>
                    <a:pt x="1238" y="1991"/>
                    <a:pt x="1164" y="1956"/>
                  </a:cubicBezTo>
                  <a:lnTo>
                    <a:pt x="1319" y="1898"/>
                  </a:lnTo>
                  <a:cubicBezTo>
                    <a:pt x="1071" y="1284"/>
                    <a:pt x="863" y="653"/>
                    <a:pt x="696" y="11"/>
                  </a:cubicBezTo>
                  <a:cubicBezTo>
                    <a:pt x="686" y="4"/>
                    <a:pt x="676" y="1"/>
                    <a:pt x="66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08" name="Google Shape;8808;p46"/>
            <p:cNvSpPr/>
            <p:nvPr/>
          </p:nvSpPr>
          <p:spPr>
            <a:xfrm>
              <a:off x="4631800" y="1903400"/>
              <a:ext cx="33575" cy="168950"/>
            </a:xfrm>
            <a:custGeom>
              <a:avLst/>
              <a:gdLst/>
              <a:ahLst/>
              <a:cxnLst/>
              <a:rect l="l" t="t" r="r" b="b"/>
              <a:pathLst>
                <a:path w="1343" h="6758" extrusionOk="0">
                  <a:moveTo>
                    <a:pt x="455" y="3476"/>
                  </a:moveTo>
                  <a:lnTo>
                    <a:pt x="455" y="3476"/>
                  </a:lnTo>
                  <a:cubicBezTo>
                    <a:pt x="473" y="3515"/>
                    <a:pt x="499" y="3550"/>
                    <a:pt x="529" y="3578"/>
                  </a:cubicBezTo>
                  <a:lnTo>
                    <a:pt x="527" y="3573"/>
                  </a:lnTo>
                  <a:lnTo>
                    <a:pt x="536" y="3585"/>
                  </a:lnTo>
                  <a:lnTo>
                    <a:pt x="529" y="3578"/>
                  </a:lnTo>
                  <a:lnTo>
                    <a:pt x="664" y="3956"/>
                  </a:lnTo>
                  <a:cubicBezTo>
                    <a:pt x="557" y="3812"/>
                    <a:pt x="490" y="3587"/>
                    <a:pt x="455" y="3476"/>
                  </a:cubicBezTo>
                  <a:close/>
                  <a:moveTo>
                    <a:pt x="647" y="3341"/>
                  </a:moveTo>
                  <a:lnTo>
                    <a:pt x="647" y="3341"/>
                  </a:lnTo>
                  <a:cubicBezTo>
                    <a:pt x="937" y="3671"/>
                    <a:pt x="677" y="3580"/>
                    <a:pt x="812" y="3958"/>
                  </a:cubicBezTo>
                  <a:lnTo>
                    <a:pt x="536" y="3585"/>
                  </a:lnTo>
                  <a:lnTo>
                    <a:pt x="536" y="3585"/>
                  </a:lnTo>
                  <a:cubicBezTo>
                    <a:pt x="552" y="3597"/>
                    <a:pt x="567" y="3603"/>
                    <a:pt x="580" y="3603"/>
                  </a:cubicBezTo>
                  <a:cubicBezTo>
                    <a:pt x="631" y="3603"/>
                    <a:pt x="664" y="3517"/>
                    <a:pt x="647" y="3341"/>
                  </a:cubicBezTo>
                  <a:close/>
                  <a:moveTo>
                    <a:pt x="218" y="4865"/>
                  </a:moveTo>
                  <a:cubicBezTo>
                    <a:pt x="343" y="4868"/>
                    <a:pt x="402" y="5232"/>
                    <a:pt x="487" y="5232"/>
                  </a:cubicBezTo>
                  <a:cubicBezTo>
                    <a:pt x="505" y="5232"/>
                    <a:pt x="524" y="5215"/>
                    <a:pt x="545" y="5175"/>
                  </a:cubicBezTo>
                  <a:lnTo>
                    <a:pt x="545" y="5175"/>
                  </a:lnTo>
                  <a:lnTo>
                    <a:pt x="536" y="5423"/>
                  </a:lnTo>
                  <a:lnTo>
                    <a:pt x="218" y="4865"/>
                  </a:lnTo>
                  <a:close/>
                  <a:moveTo>
                    <a:pt x="791" y="5639"/>
                  </a:moveTo>
                  <a:lnTo>
                    <a:pt x="833" y="5750"/>
                  </a:lnTo>
                  <a:cubicBezTo>
                    <a:pt x="817" y="5713"/>
                    <a:pt x="803" y="5676"/>
                    <a:pt x="791" y="5639"/>
                  </a:cubicBezTo>
                  <a:close/>
                  <a:moveTo>
                    <a:pt x="849" y="1"/>
                  </a:moveTo>
                  <a:cubicBezTo>
                    <a:pt x="817" y="103"/>
                    <a:pt x="784" y="205"/>
                    <a:pt x="752" y="307"/>
                  </a:cubicBezTo>
                  <a:lnTo>
                    <a:pt x="789" y="383"/>
                  </a:lnTo>
                  <a:lnTo>
                    <a:pt x="747" y="325"/>
                  </a:lnTo>
                  <a:cubicBezTo>
                    <a:pt x="550" y="982"/>
                    <a:pt x="395" y="1647"/>
                    <a:pt x="281" y="2321"/>
                  </a:cubicBezTo>
                  <a:lnTo>
                    <a:pt x="441" y="2799"/>
                  </a:lnTo>
                  <a:cubicBezTo>
                    <a:pt x="378" y="2743"/>
                    <a:pt x="307" y="2660"/>
                    <a:pt x="237" y="2583"/>
                  </a:cubicBezTo>
                  <a:cubicBezTo>
                    <a:pt x="47" y="3819"/>
                    <a:pt x="1" y="5073"/>
                    <a:pt x="96" y="6323"/>
                  </a:cubicBezTo>
                  <a:cubicBezTo>
                    <a:pt x="97" y="6323"/>
                    <a:pt x="99" y="6322"/>
                    <a:pt x="101" y="6322"/>
                  </a:cubicBezTo>
                  <a:cubicBezTo>
                    <a:pt x="149" y="6322"/>
                    <a:pt x="213" y="6387"/>
                    <a:pt x="309" y="6562"/>
                  </a:cubicBezTo>
                  <a:lnTo>
                    <a:pt x="279" y="6388"/>
                  </a:lnTo>
                  <a:lnTo>
                    <a:pt x="341" y="6738"/>
                  </a:lnTo>
                  <a:cubicBezTo>
                    <a:pt x="363" y="6752"/>
                    <a:pt x="382" y="6758"/>
                    <a:pt x="397" y="6758"/>
                  </a:cubicBezTo>
                  <a:cubicBezTo>
                    <a:pt x="509" y="6758"/>
                    <a:pt x="451" y="6418"/>
                    <a:pt x="358" y="6235"/>
                  </a:cubicBezTo>
                  <a:lnTo>
                    <a:pt x="358" y="6235"/>
                  </a:lnTo>
                  <a:cubicBezTo>
                    <a:pt x="432" y="6292"/>
                    <a:pt x="486" y="6315"/>
                    <a:pt x="526" y="6315"/>
                  </a:cubicBezTo>
                  <a:cubicBezTo>
                    <a:pt x="699" y="6315"/>
                    <a:pt x="614" y="5886"/>
                    <a:pt x="804" y="5886"/>
                  </a:cubicBezTo>
                  <a:cubicBezTo>
                    <a:pt x="828" y="5886"/>
                    <a:pt x="858" y="5894"/>
                    <a:pt x="893" y="5910"/>
                  </a:cubicBezTo>
                  <a:lnTo>
                    <a:pt x="833" y="5750"/>
                  </a:lnTo>
                  <a:lnTo>
                    <a:pt x="833" y="5750"/>
                  </a:lnTo>
                  <a:cubicBezTo>
                    <a:pt x="856" y="5806"/>
                    <a:pt x="893" y="5854"/>
                    <a:pt x="944" y="5889"/>
                  </a:cubicBezTo>
                  <a:cubicBezTo>
                    <a:pt x="926" y="5685"/>
                    <a:pt x="912" y="5479"/>
                    <a:pt x="902" y="5273"/>
                  </a:cubicBezTo>
                  <a:cubicBezTo>
                    <a:pt x="879" y="5247"/>
                    <a:pt x="858" y="5219"/>
                    <a:pt x="844" y="5189"/>
                  </a:cubicBezTo>
                  <a:cubicBezTo>
                    <a:pt x="782" y="5025"/>
                    <a:pt x="817" y="4830"/>
                    <a:pt x="884" y="4751"/>
                  </a:cubicBezTo>
                  <a:cubicBezTo>
                    <a:pt x="877" y="4359"/>
                    <a:pt x="886" y="3965"/>
                    <a:pt x="909" y="3569"/>
                  </a:cubicBezTo>
                  <a:cubicBezTo>
                    <a:pt x="803" y="3395"/>
                    <a:pt x="687" y="3265"/>
                    <a:pt x="768" y="3112"/>
                  </a:cubicBezTo>
                  <a:lnTo>
                    <a:pt x="768" y="3112"/>
                  </a:lnTo>
                  <a:cubicBezTo>
                    <a:pt x="822" y="3221"/>
                    <a:pt x="867" y="3253"/>
                    <a:pt x="905" y="3253"/>
                  </a:cubicBezTo>
                  <a:cubicBezTo>
                    <a:pt x="915" y="3253"/>
                    <a:pt x="925" y="3250"/>
                    <a:pt x="935" y="3246"/>
                  </a:cubicBezTo>
                  <a:cubicBezTo>
                    <a:pt x="946" y="3098"/>
                    <a:pt x="960" y="2947"/>
                    <a:pt x="979" y="2799"/>
                  </a:cubicBezTo>
                  <a:cubicBezTo>
                    <a:pt x="974" y="2797"/>
                    <a:pt x="970" y="2794"/>
                    <a:pt x="967" y="2792"/>
                  </a:cubicBezTo>
                  <a:cubicBezTo>
                    <a:pt x="970" y="2787"/>
                    <a:pt x="974" y="2783"/>
                    <a:pt x="981" y="2778"/>
                  </a:cubicBezTo>
                  <a:cubicBezTo>
                    <a:pt x="1058" y="2111"/>
                    <a:pt x="1178" y="1448"/>
                    <a:pt x="1343" y="796"/>
                  </a:cubicBezTo>
                  <a:cubicBezTo>
                    <a:pt x="1199" y="671"/>
                    <a:pt x="1016" y="191"/>
                    <a:pt x="8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09" name="Google Shape;8809;p46"/>
            <p:cNvSpPr/>
            <p:nvPr/>
          </p:nvSpPr>
          <p:spPr>
            <a:xfrm>
              <a:off x="4686675" y="1590400"/>
              <a:ext cx="770025" cy="268050"/>
            </a:xfrm>
            <a:custGeom>
              <a:avLst/>
              <a:gdLst/>
              <a:ahLst/>
              <a:cxnLst/>
              <a:rect l="l" t="t" r="r" b="b"/>
              <a:pathLst>
                <a:path w="30801" h="10722" extrusionOk="0">
                  <a:moveTo>
                    <a:pt x="19785" y="823"/>
                  </a:moveTo>
                  <a:lnTo>
                    <a:pt x="19970" y="881"/>
                  </a:lnTo>
                  <a:cubicBezTo>
                    <a:pt x="20011" y="997"/>
                    <a:pt x="20008" y="1027"/>
                    <a:pt x="19987" y="1027"/>
                  </a:cubicBezTo>
                  <a:cubicBezTo>
                    <a:pt x="19964" y="1027"/>
                    <a:pt x="19919" y="988"/>
                    <a:pt x="19894" y="988"/>
                  </a:cubicBezTo>
                  <a:cubicBezTo>
                    <a:pt x="19866" y="988"/>
                    <a:pt x="19860" y="1031"/>
                    <a:pt x="19921" y="1208"/>
                  </a:cubicBezTo>
                  <a:cubicBezTo>
                    <a:pt x="19808" y="1187"/>
                    <a:pt x="19817" y="937"/>
                    <a:pt x="19785" y="823"/>
                  </a:cubicBezTo>
                  <a:close/>
                  <a:moveTo>
                    <a:pt x="9033" y="1662"/>
                  </a:moveTo>
                  <a:cubicBezTo>
                    <a:pt x="9096" y="1662"/>
                    <a:pt x="9184" y="1686"/>
                    <a:pt x="9260" y="1686"/>
                  </a:cubicBezTo>
                  <a:cubicBezTo>
                    <a:pt x="9287" y="1686"/>
                    <a:pt x="9311" y="1683"/>
                    <a:pt x="9333" y="1675"/>
                  </a:cubicBezTo>
                  <a:lnTo>
                    <a:pt x="9333" y="1675"/>
                  </a:lnTo>
                  <a:cubicBezTo>
                    <a:pt x="9270" y="1749"/>
                    <a:pt x="9227" y="1774"/>
                    <a:pt x="9185" y="1774"/>
                  </a:cubicBezTo>
                  <a:cubicBezTo>
                    <a:pt x="9125" y="1774"/>
                    <a:pt x="9069" y="1723"/>
                    <a:pt x="8961" y="1693"/>
                  </a:cubicBezTo>
                  <a:cubicBezTo>
                    <a:pt x="8972" y="1670"/>
                    <a:pt x="8999" y="1662"/>
                    <a:pt x="9033" y="1662"/>
                  </a:cubicBezTo>
                  <a:close/>
                  <a:moveTo>
                    <a:pt x="23019" y="1985"/>
                  </a:moveTo>
                  <a:lnTo>
                    <a:pt x="23002" y="2043"/>
                  </a:lnTo>
                  <a:cubicBezTo>
                    <a:pt x="23002" y="2005"/>
                    <a:pt x="23009" y="1989"/>
                    <a:pt x="23019" y="1985"/>
                  </a:cubicBezTo>
                  <a:close/>
                  <a:moveTo>
                    <a:pt x="23086" y="1764"/>
                  </a:moveTo>
                  <a:lnTo>
                    <a:pt x="23104" y="1964"/>
                  </a:lnTo>
                  <a:cubicBezTo>
                    <a:pt x="23145" y="1918"/>
                    <a:pt x="23186" y="1883"/>
                    <a:pt x="23216" y="1883"/>
                  </a:cubicBezTo>
                  <a:cubicBezTo>
                    <a:pt x="23230" y="1883"/>
                    <a:pt x="23242" y="1891"/>
                    <a:pt x="23250" y="1910"/>
                  </a:cubicBezTo>
                  <a:lnTo>
                    <a:pt x="23234" y="2031"/>
                  </a:lnTo>
                  <a:lnTo>
                    <a:pt x="23371" y="2216"/>
                  </a:lnTo>
                  <a:cubicBezTo>
                    <a:pt x="23332" y="2383"/>
                    <a:pt x="23447" y="2711"/>
                    <a:pt x="23381" y="2711"/>
                  </a:cubicBezTo>
                  <a:cubicBezTo>
                    <a:pt x="23368" y="2711"/>
                    <a:pt x="23348" y="2698"/>
                    <a:pt x="23318" y="2668"/>
                  </a:cubicBezTo>
                  <a:cubicBezTo>
                    <a:pt x="23269" y="2506"/>
                    <a:pt x="23223" y="2316"/>
                    <a:pt x="23216" y="2168"/>
                  </a:cubicBezTo>
                  <a:cubicBezTo>
                    <a:pt x="23206" y="2162"/>
                    <a:pt x="23191" y="2160"/>
                    <a:pt x="23174" y="2160"/>
                  </a:cubicBezTo>
                  <a:cubicBezTo>
                    <a:pt x="23144" y="2160"/>
                    <a:pt x="23107" y="2166"/>
                    <a:pt x="23075" y="2166"/>
                  </a:cubicBezTo>
                  <a:cubicBezTo>
                    <a:pt x="23029" y="2166"/>
                    <a:pt x="22992" y="2153"/>
                    <a:pt x="23000" y="2094"/>
                  </a:cubicBezTo>
                  <a:cubicBezTo>
                    <a:pt x="23019" y="2068"/>
                    <a:pt x="23042" y="2036"/>
                    <a:pt x="23067" y="2005"/>
                  </a:cubicBezTo>
                  <a:cubicBezTo>
                    <a:pt x="23053" y="1991"/>
                    <a:pt x="23040" y="1982"/>
                    <a:pt x="23028" y="1982"/>
                  </a:cubicBezTo>
                  <a:cubicBezTo>
                    <a:pt x="23025" y="1982"/>
                    <a:pt x="23022" y="1983"/>
                    <a:pt x="23019" y="1985"/>
                  </a:cubicBezTo>
                  <a:lnTo>
                    <a:pt x="23086" y="1764"/>
                  </a:lnTo>
                  <a:close/>
                  <a:moveTo>
                    <a:pt x="29181" y="8531"/>
                  </a:moveTo>
                  <a:lnTo>
                    <a:pt x="29181" y="8531"/>
                  </a:lnTo>
                  <a:cubicBezTo>
                    <a:pt x="29208" y="8550"/>
                    <a:pt x="29229" y="8575"/>
                    <a:pt x="29241" y="8605"/>
                  </a:cubicBezTo>
                  <a:cubicBezTo>
                    <a:pt x="29220" y="8582"/>
                    <a:pt x="29199" y="8557"/>
                    <a:pt x="29181" y="8531"/>
                  </a:cubicBezTo>
                  <a:close/>
                  <a:moveTo>
                    <a:pt x="15873" y="1"/>
                  </a:moveTo>
                  <a:cubicBezTo>
                    <a:pt x="10944" y="1"/>
                    <a:pt x="5982" y="1892"/>
                    <a:pt x="2820" y="5365"/>
                  </a:cubicBezTo>
                  <a:cubicBezTo>
                    <a:pt x="2850" y="5406"/>
                    <a:pt x="2880" y="5446"/>
                    <a:pt x="2906" y="5483"/>
                  </a:cubicBezTo>
                  <a:cubicBezTo>
                    <a:pt x="2895" y="5487"/>
                    <a:pt x="2883" y="5489"/>
                    <a:pt x="2871" y="5489"/>
                  </a:cubicBezTo>
                  <a:cubicBezTo>
                    <a:pt x="2831" y="5489"/>
                    <a:pt x="2786" y="5469"/>
                    <a:pt x="2743" y="5446"/>
                  </a:cubicBezTo>
                  <a:cubicBezTo>
                    <a:pt x="2725" y="5464"/>
                    <a:pt x="2709" y="5485"/>
                    <a:pt x="2690" y="5504"/>
                  </a:cubicBezTo>
                  <a:lnTo>
                    <a:pt x="2820" y="5824"/>
                  </a:lnTo>
                  <a:cubicBezTo>
                    <a:pt x="2779" y="5829"/>
                    <a:pt x="2740" y="5833"/>
                    <a:pt x="2700" y="5833"/>
                  </a:cubicBezTo>
                  <a:cubicBezTo>
                    <a:pt x="2620" y="5833"/>
                    <a:pt x="2541" y="5818"/>
                    <a:pt x="2458" y="5773"/>
                  </a:cubicBezTo>
                  <a:cubicBezTo>
                    <a:pt x="2108" y="6188"/>
                    <a:pt x="1784" y="6626"/>
                    <a:pt x="1489" y="7080"/>
                  </a:cubicBezTo>
                  <a:cubicBezTo>
                    <a:pt x="937" y="7815"/>
                    <a:pt x="441" y="8587"/>
                    <a:pt x="1" y="9394"/>
                  </a:cubicBezTo>
                  <a:cubicBezTo>
                    <a:pt x="131" y="9568"/>
                    <a:pt x="263" y="9802"/>
                    <a:pt x="411" y="9982"/>
                  </a:cubicBezTo>
                  <a:cubicBezTo>
                    <a:pt x="416" y="9976"/>
                    <a:pt x="421" y="9966"/>
                    <a:pt x="427" y="9955"/>
                  </a:cubicBezTo>
                  <a:cubicBezTo>
                    <a:pt x="254" y="9408"/>
                    <a:pt x="585" y="9549"/>
                    <a:pt x="562" y="9201"/>
                  </a:cubicBezTo>
                  <a:lnTo>
                    <a:pt x="562" y="9201"/>
                  </a:lnTo>
                  <a:lnTo>
                    <a:pt x="708" y="9431"/>
                  </a:lnTo>
                  <a:cubicBezTo>
                    <a:pt x="801" y="9268"/>
                    <a:pt x="893" y="9109"/>
                    <a:pt x="991" y="8949"/>
                  </a:cubicBezTo>
                  <a:cubicBezTo>
                    <a:pt x="977" y="8884"/>
                    <a:pt x="972" y="8828"/>
                    <a:pt x="988" y="8796"/>
                  </a:cubicBezTo>
                  <a:lnTo>
                    <a:pt x="988" y="8796"/>
                  </a:lnTo>
                  <a:cubicBezTo>
                    <a:pt x="1005" y="8819"/>
                    <a:pt x="1028" y="8835"/>
                    <a:pt x="1056" y="8847"/>
                  </a:cubicBezTo>
                  <a:cubicBezTo>
                    <a:pt x="1341" y="8381"/>
                    <a:pt x="1656" y="7922"/>
                    <a:pt x="1999" y="7470"/>
                  </a:cubicBezTo>
                  <a:cubicBezTo>
                    <a:pt x="4253" y="4052"/>
                    <a:pt x="8101" y="1808"/>
                    <a:pt x="12241" y="1013"/>
                  </a:cubicBezTo>
                  <a:cubicBezTo>
                    <a:pt x="12261" y="989"/>
                    <a:pt x="12283" y="978"/>
                    <a:pt x="12299" y="978"/>
                  </a:cubicBezTo>
                  <a:cubicBezTo>
                    <a:pt x="12311" y="978"/>
                    <a:pt x="12320" y="986"/>
                    <a:pt x="12320" y="999"/>
                  </a:cubicBezTo>
                  <a:cubicBezTo>
                    <a:pt x="13395" y="797"/>
                    <a:pt x="14486" y="695"/>
                    <a:pt x="15577" y="695"/>
                  </a:cubicBezTo>
                  <a:cubicBezTo>
                    <a:pt x="16025" y="695"/>
                    <a:pt x="16473" y="712"/>
                    <a:pt x="16919" y="747"/>
                  </a:cubicBezTo>
                  <a:cubicBezTo>
                    <a:pt x="16829" y="652"/>
                    <a:pt x="16776" y="529"/>
                    <a:pt x="16764" y="399"/>
                  </a:cubicBezTo>
                  <a:lnTo>
                    <a:pt x="16764" y="399"/>
                  </a:lnTo>
                  <a:cubicBezTo>
                    <a:pt x="16843" y="543"/>
                    <a:pt x="16961" y="656"/>
                    <a:pt x="17054" y="758"/>
                  </a:cubicBezTo>
                  <a:cubicBezTo>
                    <a:pt x="18296" y="863"/>
                    <a:pt x="19520" y="1113"/>
                    <a:pt x="20705" y="1507"/>
                  </a:cubicBezTo>
                  <a:cubicBezTo>
                    <a:pt x="20705" y="1475"/>
                    <a:pt x="20703" y="1442"/>
                    <a:pt x="20698" y="1410"/>
                  </a:cubicBezTo>
                  <a:cubicBezTo>
                    <a:pt x="20742" y="1405"/>
                    <a:pt x="20785" y="1401"/>
                    <a:pt x="20828" y="1401"/>
                  </a:cubicBezTo>
                  <a:cubicBezTo>
                    <a:pt x="20972" y="1401"/>
                    <a:pt x="21112" y="1448"/>
                    <a:pt x="21231" y="1695"/>
                  </a:cubicBezTo>
                  <a:cubicBezTo>
                    <a:pt x="22258" y="2082"/>
                    <a:pt x="23234" y="2590"/>
                    <a:pt x="24138" y="3206"/>
                  </a:cubicBezTo>
                  <a:cubicBezTo>
                    <a:pt x="24748" y="3614"/>
                    <a:pt x="25328" y="4062"/>
                    <a:pt x="25872" y="4549"/>
                  </a:cubicBezTo>
                  <a:lnTo>
                    <a:pt x="26464" y="3925"/>
                  </a:lnTo>
                  <a:lnTo>
                    <a:pt x="26229" y="4398"/>
                  </a:lnTo>
                  <a:lnTo>
                    <a:pt x="25914" y="4588"/>
                  </a:lnTo>
                  <a:cubicBezTo>
                    <a:pt x="25979" y="4646"/>
                    <a:pt x="26042" y="4704"/>
                    <a:pt x="26104" y="4762"/>
                  </a:cubicBezTo>
                  <a:cubicBezTo>
                    <a:pt x="26130" y="4702"/>
                    <a:pt x="26162" y="4644"/>
                    <a:pt x="26204" y="4593"/>
                  </a:cubicBezTo>
                  <a:cubicBezTo>
                    <a:pt x="26246" y="4692"/>
                    <a:pt x="26630" y="4750"/>
                    <a:pt x="26535" y="5035"/>
                  </a:cubicBezTo>
                  <a:cubicBezTo>
                    <a:pt x="26515" y="5063"/>
                    <a:pt x="26487" y="5082"/>
                    <a:pt x="26454" y="5096"/>
                  </a:cubicBezTo>
                  <a:cubicBezTo>
                    <a:pt x="26807" y="5443"/>
                    <a:pt x="27140" y="5805"/>
                    <a:pt x="27453" y="6183"/>
                  </a:cubicBezTo>
                  <a:lnTo>
                    <a:pt x="27588" y="5977"/>
                  </a:lnTo>
                  <a:lnTo>
                    <a:pt x="27544" y="6292"/>
                  </a:lnTo>
                  <a:cubicBezTo>
                    <a:pt x="27546" y="6294"/>
                    <a:pt x="27546" y="6294"/>
                    <a:pt x="27548" y="6297"/>
                  </a:cubicBezTo>
                  <a:lnTo>
                    <a:pt x="27975" y="6032"/>
                  </a:lnTo>
                  <a:lnTo>
                    <a:pt x="27975" y="6032"/>
                  </a:lnTo>
                  <a:cubicBezTo>
                    <a:pt x="27778" y="6248"/>
                    <a:pt x="27801" y="6477"/>
                    <a:pt x="27963" y="6519"/>
                  </a:cubicBezTo>
                  <a:lnTo>
                    <a:pt x="28198" y="6046"/>
                  </a:lnTo>
                  <a:lnTo>
                    <a:pt x="28198" y="6046"/>
                  </a:lnTo>
                  <a:cubicBezTo>
                    <a:pt x="28232" y="6127"/>
                    <a:pt x="28072" y="6540"/>
                    <a:pt x="27938" y="6790"/>
                  </a:cubicBezTo>
                  <a:cubicBezTo>
                    <a:pt x="27956" y="6816"/>
                    <a:pt x="27975" y="6841"/>
                    <a:pt x="27994" y="6867"/>
                  </a:cubicBezTo>
                  <a:lnTo>
                    <a:pt x="28214" y="6762"/>
                  </a:lnTo>
                  <a:lnTo>
                    <a:pt x="28214" y="6762"/>
                  </a:lnTo>
                  <a:cubicBezTo>
                    <a:pt x="28225" y="6876"/>
                    <a:pt x="28172" y="6946"/>
                    <a:pt x="28100" y="7011"/>
                  </a:cubicBezTo>
                  <a:cubicBezTo>
                    <a:pt x="28520" y="7583"/>
                    <a:pt x="28898" y="8186"/>
                    <a:pt x="29238" y="8809"/>
                  </a:cubicBezTo>
                  <a:cubicBezTo>
                    <a:pt x="29266" y="8816"/>
                    <a:pt x="29294" y="8830"/>
                    <a:pt x="29320" y="8851"/>
                  </a:cubicBezTo>
                  <a:cubicBezTo>
                    <a:pt x="29296" y="8777"/>
                    <a:pt x="29276" y="8677"/>
                    <a:pt x="29241" y="8605"/>
                  </a:cubicBezTo>
                  <a:lnTo>
                    <a:pt x="29241" y="8605"/>
                  </a:lnTo>
                  <a:cubicBezTo>
                    <a:pt x="29285" y="8651"/>
                    <a:pt x="29321" y="8674"/>
                    <a:pt x="29350" y="8674"/>
                  </a:cubicBezTo>
                  <a:cubicBezTo>
                    <a:pt x="29372" y="8674"/>
                    <a:pt x="29389" y="8661"/>
                    <a:pt x="29403" y="8636"/>
                  </a:cubicBezTo>
                  <a:lnTo>
                    <a:pt x="29368" y="8522"/>
                  </a:lnTo>
                  <a:lnTo>
                    <a:pt x="29623" y="8738"/>
                  </a:lnTo>
                  <a:cubicBezTo>
                    <a:pt x="29653" y="8974"/>
                    <a:pt x="29644" y="9224"/>
                    <a:pt x="29746" y="9496"/>
                  </a:cubicBezTo>
                  <a:cubicBezTo>
                    <a:pt x="29642" y="9354"/>
                    <a:pt x="29542" y="9262"/>
                    <a:pt x="29447" y="9208"/>
                  </a:cubicBezTo>
                  <a:lnTo>
                    <a:pt x="29447" y="9208"/>
                  </a:lnTo>
                  <a:cubicBezTo>
                    <a:pt x="29533" y="9375"/>
                    <a:pt x="29614" y="9542"/>
                    <a:pt x="29693" y="9711"/>
                  </a:cubicBezTo>
                  <a:cubicBezTo>
                    <a:pt x="29695" y="9707"/>
                    <a:pt x="29700" y="9704"/>
                    <a:pt x="29702" y="9700"/>
                  </a:cubicBezTo>
                  <a:cubicBezTo>
                    <a:pt x="29704" y="9714"/>
                    <a:pt x="29704" y="9727"/>
                    <a:pt x="29704" y="9739"/>
                  </a:cubicBezTo>
                  <a:cubicBezTo>
                    <a:pt x="29834" y="10015"/>
                    <a:pt x="29955" y="10291"/>
                    <a:pt x="30066" y="10571"/>
                  </a:cubicBezTo>
                  <a:lnTo>
                    <a:pt x="30126" y="10421"/>
                  </a:lnTo>
                  <a:lnTo>
                    <a:pt x="30126" y="10421"/>
                  </a:lnTo>
                  <a:cubicBezTo>
                    <a:pt x="30117" y="10479"/>
                    <a:pt x="30096" y="10548"/>
                    <a:pt x="30087" y="10620"/>
                  </a:cubicBezTo>
                  <a:cubicBezTo>
                    <a:pt x="30101" y="10655"/>
                    <a:pt x="30112" y="10687"/>
                    <a:pt x="30126" y="10722"/>
                  </a:cubicBezTo>
                  <a:cubicBezTo>
                    <a:pt x="30140" y="10682"/>
                    <a:pt x="30162" y="10669"/>
                    <a:pt x="30187" y="10669"/>
                  </a:cubicBezTo>
                  <a:cubicBezTo>
                    <a:pt x="30235" y="10669"/>
                    <a:pt x="30294" y="10713"/>
                    <a:pt x="30342" y="10713"/>
                  </a:cubicBezTo>
                  <a:cubicBezTo>
                    <a:pt x="30384" y="10713"/>
                    <a:pt x="30417" y="10678"/>
                    <a:pt x="30421" y="10543"/>
                  </a:cubicBezTo>
                  <a:cubicBezTo>
                    <a:pt x="30400" y="10523"/>
                    <a:pt x="30384" y="10499"/>
                    <a:pt x="30370" y="10474"/>
                  </a:cubicBezTo>
                  <a:lnTo>
                    <a:pt x="30342" y="10499"/>
                  </a:lnTo>
                  <a:lnTo>
                    <a:pt x="30309" y="10333"/>
                  </a:lnTo>
                  <a:lnTo>
                    <a:pt x="30316" y="10333"/>
                  </a:lnTo>
                  <a:cubicBezTo>
                    <a:pt x="30263" y="10134"/>
                    <a:pt x="30255" y="9902"/>
                    <a:pt x="30166" y="9902"/>
                  </a:cubicBezTo>
                  <a:cubicBezTo>
                    <a:pt x="30160" y="9902"/>
                    <a:pt x="30153" y="9903"/>
                    <a:pt x="30145" y="9906"/>
                  </a:cubicBezTo>
                  <a:lnTo>
                    <a:pt x="30177" y="10015"/>
                  </a:lnTo>
                  <a:cubicBezTo>
                    <a:pt x="30121" y="9938"/>
                    <a:pt x="30089" y="9918"/>
                    <a:pt x="30067" y="9918"/>
                  </a:cubicBezTo>
                  <a:cubicBezTo>
                    <a:pt x="30042" y="9918"/>
                    <a:pt x="30032" y="9947"/>
                    <a:pt x="30015" y="9947"/>
                  </a:cubicBezTo>
                  <a:cubicBezTo>
                    <a:pt x="29992" y="9947"/>
                    <a:pt x="29957" y="9893"/>
                    <a:pt x="29855" y="9642"/>
                  </a:cubicBezTo>
                  <a:lnTo>
                    <a:pt x="29855" y="9642"/>
                  </a:lnTo>
                  <a:cubicBezTo>
                    <a:pt x="29884" y="9672"/>
                    <a:pt x="29908" y="9684"/>
                    <a:pt x="29929" y="9684"/>
                  </a:cubicBezTo>
                  <a:cubicBezTo>
                    <a:pt x="30020" y="9684"/>
                    <a:pt x="30049" y="9445"/>
                    <a:pt x="30133" y="9445"/>
                  </a:cubicBezTo>
                  <a:cubicBezTo>
                    <a:pt x="30173" y="9445"/>
                    <a:pt x="30226" y="9499"/>
                    <a:pt x="30305" y="9660"/>
                  </a:cubicBezTo>
                  <a:lnTo>
                    <a:pt x="30289" y="10098"/>
                  </a:lnTo>
                  <a:cubicBezTo>
                    <a:pt x="30507" y="10264"/>
                    <a:pt x="30658" y="10455"/>
                    <a:pt x="30782" y="10455"/>
                  </a:cubicBezTo>
                  <a:cubicBezTo>
                    <a:pt x="30789" y="10455"/>
                    <a:pt x="30795" y="10454"/>
                    <a:pt x="30801" y="10453"/>
                  </a:cubicBezTo>
                  <a:cubicBezTo>
                    <a:pt x="30578" y="9929"/>
                    <a:pt x="30335" y="9415"/>
                    <a:pt x="30068" y="8905"/>
                  </a:cubicBezTo>
                  <a:cubicBezTo>
                    <a:pt x="29994" y="8888"/>
                    <a:pt x="29922" y="8860"/>
                    <a:pt x="29855" y="8823"/>
                  </a:cubicBezTo>
                  <a:lnTo>
                    <a:pt x="29855" y="8823"/>
                  </a:lnTo>
                  <a:cubicBezTo>
                    <a:pt x="29867" y="8923"/>
                    <a:pt x="29848" y="8990"/>
                    <a:pt x="29799" y="9041"/>
                  </a:cubicBezTo>
                  <a:cubicBezTo>
                    <a:pt x="29804" y="8956"/>
                    <a:pt x="29762" y="8796"/>
                    <a:pt x="29735" y="8670"/>
                  </a:cubicBezTo>
                  <a:cubicBezTo>
                    <a:pt x="29728" y="8650"/>
                    <a:pt x="29723" y="8631"/>
                    <a:pt x="29721" y="8612"/>
                  </a:cubicBezTo>
                  <a:cubicBezTo>
                    <a:pt x="29708" y="8543"/>
                    <a:pt x="29702" y="8495"/>
                    <a:pt x="29719" y="8495"/>
                  </a:cubicBezTo>
                  <a:cubicBezTo>
                    <a:pt x="29723" y="8495"/>
                    <a:pt x="29728" y="8498"/>
                    <a:pt x="29735" y="8503"/>
                  </a:cubicBezTo>
                  <a:cubicBezTo>
                    <a:pt x="29742" y="8499"/>
                    <a:pt x="29751" y="8496"/>
                    <a:pt x="29758" y="8492"/>
                  </a:cubicBezTo>
                  <a:lnTo>
                    <a:pt x="29644" y="8174"/>
                  </a:lnTo>
                  <a:lnTo>
                    <a:pt x="29684" y="8195"/>
                  </a:lnTo>
                  <a:cubicBezTo>
                    <a:pt x="29656" y="8146"/>
                    <a:pt x="29628" y="8098"/>
                    <a:pt x="29600" y="8051"/>
                  </a:cubicBezTo>
                  <a:cubicBezTo>
                    <a:pt x="29589" y="8079"/>
                    <a:pt x="29589" y="8112"/>
                    <a:pt x="29600" y="8142"/>
                  </a:cubicBezTo>
                  <a:cubicBezTo>
                    <a:pt x="29526" y="8123"/>
                    <a:pt x="29538" y="8075"/>
                    <a:pt x="29579" y="8014"/>
                  </a:cubicBezTo>
                  <a:cubicBezTo>
                    <a:pt x="29547" y="7956"/>
                    <a:pt x="29512" y="7901"/>
                    <a:pt x="29480" y="7843"/>
                  </a:cubicBezTo>
                  <a:cubicBezTo>
                    <a:pt x="29478" y="7843"/>
                    <a:pt x="29477" y="7843"/>
                    <a:pt x="29476" y="7843"/>
                  </a:cubicBezTo>
                  <a:cubicBezTo>
                    <a:pt x="29437" y="7843"/>
                    <a:pt x="29411" y="7898"/>
                    <a:pt x="29375" y="7898"/>
                  </a:cubicBezTo>
                  <a:cubicBezTo>
                    <a:pt x="29359" y="7898"/>
                    <a:pt x="29341" y="7887"/>
                    <a:pt x="29320" y="7857"/>
                  </a:cubicBezTo>
                  <a:cubicBezTo>
                    <a:pt x="29322" y="7774"/>
                    <a:pt x="29353" y="7730"/>
                    <a:pt x="29397" y="7730"/>
                  </a:cubicBezTo>
                  <a:cubicBezTo>
                    <a:pt x="29402" y="7730"/>
                    <a:pt x="29407" y="7730"/>
                    <a:pt x="29412" y="7731"/>
                  </a:cubicBezTo>
                  <a:cubicBezTo>
                    <a:pt x="28977" y="7008"/>
                    <a:pt x="28501" y="6310"/>
                    <a:pt x="27987" y="5643"/>
                  </a:cubicBezTo>
                  <a:cubicBezTo>
                    <a:pt x="27961" y="5652"/>
                    <a:pt x="27936" y="5680"/>
                    <a:pt x="27901" y="5766"/>
                  </a:cubicBezTo>
                  <a:cubicBezTo>
                    <a:pt x="27829" y="5747"/>
                    <a:pt x="27838" y="5631"/>
                    <a:pt x="27887" y="5513"/>
                  </a:cubicBezTo>
                  <a:cubicBezTo>
                    <a:pt x="27873" y="5492"/>
                    <a:pt x="27854" y="5471"/>
                    <a:pt x="27838" y="5453"/>
                  </a:cubicBezTo>
                  <a:cubicBezTo>
                    <a:pt x="27803" y="5539"/>
                    <a:pt x="27743" y="5552"/>
                    <a:pt x="27675" y="5552"/>
                  </a:cubicBezTo>
                  <a:cubicBezTo>
                    <a:pt x="27647" y="5552"/>
                    <a:pt x="27618" y="5549"/>
                    <a:pt x="27589" y="5549"/>
                  </a:cubicBezTo>
                  <a:cubicBezTo>
                    <a:pt x="27489" y="5549"/>
                    <a:pt x="27389" y="5574"/>
                    <a:pt x="27335" y="5796"/>
                  </a:cubicBezTo>
                  <a:cubicBezTo>
                    <a:pt x="27379" y="5467"/>
                    <a:pt x="27544" y="5369"/>
                    <a:pt x="27704" y="5281"/>
                  </a:cubicBezTo>
                  <a:cubicBezTo>
                    <a:pt x="26962" y="4356"/>
                    <a:pt x="26148" y="3494"/>
                    <a:pt x="25267" y="2701"/>
                  </a:cubicBezTo>
                  <a:cubicBezTo>
                    <a:pt x="24625" y="2272"/>
                    <a:pt x="23951" y="1894"/>
                    <a:pt x="23248" y="1570"/>
                  </a:cubicBezTo>
                  <a:cubicBezTo>
                    <a:pt x="23086" y="1646"/>
                    <a:pt x="23016" y="1632"/>
                    <a:pt x="22815" y="1820"/>
                  </a:cubicBezTo>
                  <a:lnTo>
                    <a:pt x="22995" y="1456"/>
                  </a:lnTo>
                  <a:cubicBezTo>
                    <a:pt x="22309" y="1152"/>
                    <a:pt x="21602" y="897"/>
                    <a:pt x="20881" y="691"/>
                  </a:cubicBezTo>
                  <a:lnTo>
                    <a:pt x="20881" y="691"/>
                  </a:lnTo>
                  <a:cubicBezTo>
                    <a:pt x="20911" y="832"/>
                    <a:pt x="20916" y="928"/>
                    <a:pt x="20942" y="1013"/>
                  </a:cubicBezTo>
                  <a:cubicBezTo>
                    <a:pt x="20886" y="870"/>
                    <a:pt x="20829" y="797"/>
                    <a:pt x="20787" y="797"/>
                  </a:cubicBezTo>
                  <a:cubicBezTo>
                    <a:pt x="20757" y="797"/>
                    <a:pt x="20734" y="831"/>
                    <a:pt x="20723" y="900"/>
                  </a:cubicBezTo>
                  <a:lnTo>
                    <a:pt x="20723" y="900"/>
                  </a:lnTo>
                  <a:cubicBezTo>
                    <a:pt x="20730" y="755"/>
                    <a:pt x="20691" y="678"/>
                    <a:pt x="20629" y="621"/>
                  </a:cubicBezTo>
                  <a:cubicBezTo>
                    <a:pt x="20559" y="603"/>
                    <a:pt x="20492" y="584"/>
                    <a:pt x="20425" y="566"/>
                  </a:cubicBezTo>
                  <a:lnTo>
                    <a:pt x="20425" y="566"/>
                  </a:lnTo>
                  <a:lnTo>
                    <a:pt x="20501" y="740"/>
                  </a:lnTo>
                  <a:cubicBezTo>
                    <a:pt x="20466" y="726"/>
                    <a:pt x="20415" y="628"/>
                    <a:pt x="20364" y="550"/>
                  </a:cubicBezTo>
                  <a:cubicBezTo>
                    <a:pt x="20246" y="519"/>
                    <a:pt x="20125" y="492"/>
                    <a:pt x="20005" y="464"/>
                  </a:cubicBezTo>
                  <a:cubicBezTo>
                    <a:pt x="19989" y="487"/>
                    <a:pt x="19972" y="510"/>
                    <a:pt x="19952" y="540"/>
                  </a:cubicBezTo>
                  <a:cubicBezTo>
                    <a:pt x="19910" y="510"/>
                    <a:pt x="19873" y="473"/>
                    <a:pt x="19850" y="427"/>
                  </a:cubicBezTo>
                  <a:cubicBezTo>
                    <a:pt x="18551" y="141"/>
                    <a:pt x="17213" y="1"/>
                    <a:pt x="158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10" name="Google Shape;8810;p46"/>
            <p:cNvSpPr/>
            <p:nvPr/>
          </p:nvSpPr>
          <p:spPr>
            <a:xfrm>
              <a:off x="4829025" y="1817175"/>
              <a:ext cx="94950" cy="109350"/>
            </a:xfrm>
            <a:custGeom>
              <a:avLst/>
              <a:gdLst/>
              <a:ahLst/>
              <a:cxnLst/>
              <a:rect l="l" t="t" r="r" b="b"/>
              <a:pathLst>
                <a:path w="3798" h="4374" extrusionOk="0">
                  <a:moveTo>
                    <a:pt x="3601" y="0"/>
                  </a:moveTo>
                  <a:cubicBezTo>
                    <a:pt x="3552" y="31"/>
                    <a:pt x="3503" y="58"/>
                    <a:pt x="3455" y="91"/>
                  </a:cubicBezTo>
                  <a:cubicBezTo>
                    <a:pt x="3478" y="107"/>
                    <a:pt x="3501" y="121"/>
                    <a:pt x="3524" y="133"/>
                  </a:cubicBezTo>
                  <a:lnTo>
                    <a:pt x="3288" y="469"/>
                  </a:lnTo>
                  <a:lnTo>
                    <a:pt x="3230" y="242"/>
                  </a:lnTo>
                  <a:cubicBezTo>
                    <a:pt x="2342" y="835"/>
                    <a:pt x="1537" y="1544"/>
                    <a:pt x="837" y="2351"/>
                  </a:cubicBezTo>
                  <a:cubicBezTo>
                    <a:pt x="740" y="2530"/>
                    <a:pt x="647" y="2708"/>
                    <a:pt x="557" y="2887"/>
                  </a:cubicBezTo>
                  <a:cubicBezTo>
                    <a:pt x="615" y="2984"/>
                    <a:pt x="680" y="3098"/>
                    <a:pt x="719" y="3153"/>
                  </a:cubicBezTo>
                  <a:lnTo>
                    <a:pt x="571" y="3149"/>
                  </a:lnTo>
                  <a:lnTo>
                    <a:pt x="538" y="2975"/>
                  </a:lnTo>
                  <a:lnTo>
                    <a:pt x="522" y="2958"/>
                  </a:lnTo>
                  <a:cubicBezTo>
                    <a:pt x="325" y="3360"/>
                    <a:pt x="151" y="3770"/>
                    <a:pt x="0" y="4187"/>
                  </a:cubicBezTo>
                  <a:cubicBezTo>
                    <a:pt x="74" y="4325"/>
                    <a:pt x="126" y="4373"/>
                    <a:pt x="168" y="4373"/>
                  </a:cubicBezTo>
                  <a:cubicBezTo>
                    <a:pt x="265" y="4373"/>
                    <a:pt x="310" y="4116"/>
                    <a:pt x="442" y="4116"/>
                  </a:cubicBezTo>
                  <a:cubicBezTo>
                    <a:pt x="448" y="4116"/>
                    <a:pt x="455" y="4116"/>
                    <a:pt x="462" y="4118"/>
                  </a:cubicBezTo>
                  <a:lnTo>
                    <a:pt x="293" y="3557"/>
                  </a:lnTo>
                  <a:lnTo>
                    <a:pt x="550" y="3712"/>
                  </a:lnTo>
                  <a:cubicBezTo>
                    <a:pt x="645" y="3960"/>
                    <a:pt x="348" y="3677"/>
                    <a:pt x="485" y="4090"/>
                  </a:cubicBezTo>
                  <a:cubicBezTo>
                    <a:pt x="606" y="3791"/>
                    <a:pt x="738" y="3494"/>
                    <a:pt x="886" y="3197"/>
                  </a:cubicBezTo>
                  <a:cubicBezTo>
                    <a:pt x="877" y="3118"/>
                    <a:pt x="863" y="3028"/>
                    <a:pt x="840" y="2924"/>
                  </a:cubicBezTo>
                  <a:lnTo>
                    <a:pt x="728" y="2903"/>
                  </a:lnTo>
                  <a:lnTo>
                    <a:pt x="1009" y="2365"/>
                  </a:lnTo>
                  <a:lnTo>
                    <a:pt x="974" y="2316"/>
                  </a:lnTo>
                  <a:cubicBezTo>
                    <a:pt x="1027" y="2230"/>
                    <a:pt x="1107" y="2209"/>
                    <a:pt x="1194" y="2209"/>
                  </a:cubicBezTo>
                  <a:cubicBezTo>
                    <a:pt x="1282" y="2209"/>
                    <a:pt x="1377" y="2230"/>
                    <a:pt x="1462" y="2230"/>
                  </a:cubicBezTo>
                  <a:cubicBezTo>
                    <a:pt x="1507" y="2230"/>
                    <a:pt x="1550" y="2224"/>
                    <a:pt x="1586" y="2205"/>
                  </a:cubicBezTo>
                  <a:lnTo>
                    <a:pt x="1653" y="2138"/>
                  </a:lnTo>
                  <a:cubicBezTo>
                    <a:pt x="1686" y="2080"/>
                    <a:pt x="1702" y="2013"/>
                    <a:pt x="1704" y="1945"/>
                  </a:cubicBezTo>
                  <a:cubicBezTo>
                    <a:pt x="1670" y="1874"/>
                    <a:pt x="1653" y="1816"/>
                    <a:pt x="1704" y="1795"/>
                  </a:cubicBezTo>
                  <a:cubicBezTo>
                    <a:pt x="1707" y="1846"/>
                    <a:pt x="1707" y="1894"/>
                    <a:pt x="1704" y="1945"/>
                  </a:cubicBezTo>
                  <a:cubicBezTo>
                    <a:pt x="1718" y="1973"/>
                    <a:pt x="1737" y="2006"/>
                    <a:pt x="1753" y="2040"/>
                  </a:cubicBezTo>
                  <a:cubicBezTo>
                    <a:pt x="2337" y="1475"/>
                    <a:pt x="2975" y="967"/>
                    <a:pt x="3659" y="529"/>
                  </a:cubicBezTo>
                  <a:lnTo>
                    <a:pt x="3626" y="404"/>
                  </a:lnTo>
                  <a:lnTo>
                    <a:pt x="3700" y="503"/>
                  </a:lnTo>
                  <a:cubicBezTo>
                    <a:pt x="3733" y="483"/>
                    <a:pt x="3765" y="464"/>
                    <a:pt x="3798" y="446"/>
                  </a:cubicBezTo>
                  <a:cubicBezTo>
                    <a:pt x="3712" y="306"/>
                    <a:pt x="3645" y="158"/>
                    <a:pt x="360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11" name="Google Shape;8811;p46"/>
            <p:cNvSpPr/>
            <p:nvPr/>
          </p:nvSpPr>
          <p:spPr>
            <a:xfrm>
              <a:off x="4828375" y="1921850"/>
              <a:ext cx="1725" cy="2100"/>
            </a:xfrm>
            <a:custGeom>
              <a:avLst/>
              <a:gdLst/>
              <a:ahLst/>
              <a:cxnLst/>
              <a:rect l="l" t="t" r="r" b="b"/>
              <a:pathLst>
                <a:path w="69" h="84" extrusionOk="0">
                  <a:moveTo>
                    <a:pt x="24" y="0"/>
                  </a:moveTo>
                  <a:cubicBezTo>
                    <a:pt x="15" y="23"/>
                    <a:pt x="8" y="42"/>
                    <a:pt x="1" y="65"/>
                  </a:cubicBezTo>
                  <a:cubicBezTo>
                    <a:pt x="22" y="74"/>
                    <a:pt x="45" y="81"/>
                    <a:pt x="68" y="84"/>
                  </a:cubicBezTo>
                  <a:cubicBezTo>
                    <a:pt x="52" y="53"/>
                    <a:pt x="38" y="26"/>
                    <a:pt x="2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12" name="Google Shape;8812;p46"/>
            <p:cNvSpPr/>
            <p:nvPr/>
          </p:nvSpPr>
          <p:spPr>
            <a:xfrm>
              <a:off x="5123375" y="2218925"/>
              <a:ext cx="17300" cy="33275"/>
            </a:xfrm>
            <a:custGeom>
              <a:avLst/>
              <a:gdLst/>
              <a:ahLst/>
              <a:cxnLst/>
              <a:rect l="l" t="t" r="r" b="b"/>
              <a:pathLst>
                <a:path w="692" h="1331" extrusionOk="0">
                  <a:moveTo>
                    <a:pt x="75" y="0"/>
                  </a:moveTo>
                  <a:cubicBezTo>
                    <a:pt x="63" y="183"/>
                    <a:pt x="68" y="469"/>
                    <a:pt x="1" y="538"/>
                  </a:cubicBezTo>
                  <a:cubicBezTo>
                    <a:pt x="96" y="605"/>
                    <a:pt x="184" y="668"/>
                    <a:pt x="267" y="728"/>
                  </a:cubicBezTo>
                  <a:cubicBezTo>
                    <a:pt x="280" y="733"/>
                    <a:pt x="293" y="735"/>
                    <a:pt x="306" y="735"/>
                  </a:cubicBezTo>
                  <a:cubicBezTo>
                    <a:pt x="318" y="735"/>
                    <a:pt x="331" y="733"/>
                    <a:pt x="344" y="728"/>
                  </a:cubicBezTo>
                  <a:lnTo>
                    <a:pt x="360" y="798"/>
                  </a:lnTo>
                  <a:cubicBezTo>
                    <a:pt x="434" y="849"/>
                    <a:pt x="504" y="900"/>
                    <a:pt x="569" y="946"/>
                  </a:cubicBezTo>
                  <a:cubicBezTo>
                    <a:pt x="518" y="965"/>
                    <a:pt x="464" y="983"/>
                    <a:pt x="413" y="1004"/>
                  </a:cubicBezTo>
                  <a:lnTo>
                    <a:pt x="444" y="1127"/>
                  </a:lnTo>
                  <a:cubicBezTo>
                    <a:pt x="511" y="1220"/>
                    <a:pt x="564" y="1287"/>
                    <a:pt x="604" y="1331"/>
                  </a:cubicBezTo>
                  <a:cubicBezTo>
                    <a:pt x="631" y="1319"/>
                    <a:pt x="664" y="1308"/>
                    <a:pt x="692" y="1296"/>
                  </a:cubicBezTo>
                  <a:cubicBezTo>
                    <a:pt x="634" y="1064"/>
                    <a:pt x="437" y="547"/>
                    <a:pt x="525" y="339"/>
                  </a:cubicBezTo>
                  <a:lnTo>
                    <a:pt x="358" y="211"/>
                  </a:lnTo>
                  <a:lnTo>
                    <a:pt x="358" y="353"/>
                  </a:lnTo>
                  <a:cubicBezTo>
                    <a:pt x="330" y="279"/>
                    <a:pt x="309" y="214"/>
                    <a:pt x="286" y="158"/>
                  </a:cubicBezTo>
                  <a:cubicBezTo>
                    <a:pt x="221" y="107"/>
                    <a:pt x="149" y="56"/>
                    <a:pt x="7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13" name="Google Shape;8813;p46"/>
            <p:cNvSpPr/>
            <p:nvPr/>
          </p:nvSpPr>
          <p:spPr>
            <a:xfrm>
              <a:off x="5140075" y="2022800"/>
              <a:ext cx="151400" cy="229300"/>
            </a:xfrm>
            <a:custGeom>
              <a:avLst/>
              <a:gdLst/>
              <a:ahLst/>
              <a:cxnLst/>
              <a:rect l="l" t="t" r="r" b="b"/>
              <a:pathLst>
                <a:path w="6056" h="9172" extrusionOk="0">
                  <a:moveTo>
                    <a:pt x="504" y="8450"/>
                  </a:moveTo>
                  <a:lnTo>
                    <a:pt x="765" y="8478"/>
                  </a:lnTo>
                  <a:cubicBezTo>
                    <a:pt x="830" y="8761"/>
                    <a:pt x="541" y="8436"/>
                    <a:pt x="749" y="8916"/>
                  </a:cubicBezTo>
                  <a:cubicBezTo>
                    <a:pt x="643" y="8770"/>
                    <a:pt x="536" y="8624"/>
                    <a:pt x="504" y="8450"/>
                  </a:cubicBezTo>
                  <a:close/>
                  <a:moveTo>
                    <a:pt x="1677" y="0"/>
                  </a:moveTo>
                  <a:lnTo>
                    <a:pt x="1677" y="0"/>
                  </a:lnTo>
                  <a:cubicBezTo>
                    <a:pt x="1537" y="193"/>
                    <a:pt x="1470" y="123"/>
                    <a:pt x="1391" y="327"/>
                  </a:cubicBezTo>
                  <a:cubicBezTo>
                    <a:pt x="1312" y="198"/>
                    <a:pt x="1255" y="168"/>
                    <a:pt x="1206" y="168"/>
                  </a:cubicBezTo>
                  <a:cubicBezTo>
                    <a:pt x="1191" y="168"/>
                    <a:pt x="1176" y="171"/>
                    <a:pt x="1162" y="174"/>
                  </a:cubicBezTo>
                  <a:cubicBezTo>
                    <a:pt x="819" y="3946"/>
                    <a:pt x="497" y="7787"/>
                    <a:pt x="457" y="8555"/>
                  </a:cubicBezTo>
                  <a:lnTo>
                    <a:pt x="369" y="8596"/>
                  </a:lnTo>
                  <a:cubicBezTo>
                    <a:pt x="293" y="8527"/>
                    <a:pt x="165" y="8423"/>
                    <a:pt x="0" y="8295"/>
                  </a:cubicBezTo>
                  <a:lnTo>
                    <a:pt x="0" y="8295"/>
                  </a:lnTo>
                  <a:cubicBezTo>
                    <a:pt x="100" y="8571"/>
                    <a:pt x="109" y="8884"/>
                    <a:pt x="216" y="9060"/>
                  </a:cubicBezTo>
                  <a:cubicBezTo>
                    <a:pt x="230" y="9053"/>
                    <a:pt x="244" y="9048"/>
                    <a:pt x="258" y="9042"/>
                  </a:cubicBezTo>
                  <a:lnTo>
                    <a:pt x="313" y="9081"/>
                  </a:lnTo>
                  <a:cubicBezTo>
                    <a:pt x="293" y="9086"/>
                    <a:pt x="269" y="9093"/>
                    <a:pt x="244" y="9099"/>
                  </a:cubicBezTo>
                  <a:cubicBezTo>
                    <a:pt x="246" y="9104"/>
                    <a:pt x="248" y="9106"/>
                    <a:pt x="251" y="9109"/>
                  </a:cubicBezTo>
                  <a:cubicBezTo>
                    <a:pt x="279" y="9111"/>
                    <a:pt x="316" y="9113"/>
                    <a:pt x="362" y="9113"/>
                  </a:cubicBezTo>
                  <a:lnTo>
                    <a:pt x="443" y="9171"/>
                  </a:lnTo>
                  <a:cubicBezTo>
                    <a:pt x="473" y="9061"/>
                    <a:pt x="462" y="8850"/>
                    <a:pt x="512" y="8850"/>
                  </a:cubicBezTo>
                  <a:cubicBezTo>
                    <a:pt x="536" y="8850"/>
                    <a:pt x="572" y="8897"/>
                    <a:pt x="633" y="9023"/>
                  </a:cubicBezTo>
                  <a:cubicBezTo>
                    <a:pt x="633" y="9044"/>
                    <a:pt x="633" y="9062"/>
                    <a:pt x="631" y="9083"/>
                  </a:cubicBezTo>
                  <a:cubicBezTo>
                    <a:pt x="765" y="9051"/>
                    <a:pt x="888" y="8986"/>
                    <a:pt x="993" y="8895"/>
                  </a:cubicBezTo>
                  <a:cubicBezTo>
                    <a:pt x="974" y="8895"/>
                    <a:pt x="965" y="8831"/>
                    <a:pt x="963" y="8705"/>
                  </a:cubicBezTo>
                  <a:cubicBezTo>
                    <a:pt x="2518" y="7903"/>
                    <a:pt x="3874" y="6767"/>
                    <a:pt x="4938" y="5379"/>
                  </a:cubicBezTo>
                  <a:cubicBezTo>
                    <a:pt x="5386" y="4739"/>
                    <a:pt x="5761" y="4048"/>
                    <a:pt x="6056" y="3325"/>
                  </a:cubicBezTo>
                  <a:cubicBezTo>
                    <a:pt x="5949" y="3167"/>
                    <a:pt x="5838" y="2970"/>
                    <a:pt x="5720" y="2854"/>
                  </a:cubicBezTo>
                  <a:cubicBezTo>
                    <a:pt x="5680" y="2963"/>
                    <a:pt x="5641" y="3072"/>
                    <a:pt x="5597" y="3181"/>
                  </a:cubicBezTo>
                  <a:cubicBezTo>
                    <a:pt x="5590" y="3292"/>
                    <a:pt x="5557" y="3367"/>
                    <a:pt x="5553" y="3482"/>
                  </a:cubicBezTo>
                  <a:lnTo>
                    <a:pt x="5516" y="3390"/>
                  </a:lnTo>
                  <a:cubicBezTo>
                    <a:pt x="5258" y="3999"/>
                    <a:pt x="4943" y="4586"/>
                    <a:pt x="4579" y="5140"/>
                  </a:cubicBezTo>
                  <a:cubicBezTo>
                    <a:pt x="3635" y="6457"/>
                    <a:pt x="2402" y="7539"/>
                    <a:pt x="972" y="8304"/>
                  </a:cubicBezTo>
                  <a:cubicBezTo>
                    <a:pt x="1030" y="6939"/>
                    <a:pt x="1357" y="3424"/>
                    <a:pt x="167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14" name="Google Shape;8814;p46"/>
            <p:cNvSpPr/>
            <p:nvPr/>
          </p:nvSpPr>
          <p:spPr>
            <a:xfrm>
              <a:off x="4837600" y="1924150"/>
              <a:ext cx="1475" cy="3050"/>
            </a:xfrm>
            <a:custGeom>
              <a:avLst/>
              <a:gdLst/>
              <a:ahLst/>
              <a:cxnLst/>
              <a:rect l="l" t="t" r="r" b="b"/>
              <a:pathLst>
                <a:path w="59" h="122" extrusionOk="0">
                  <a:moveTo>
                    <a:pt x="13" y="1"/>
                  </a:moveTo>
                  <a:cubicBezTo>
                    <a:pt x="9" y="1"/>
                    <a:pt x="5" y="2"/>
                    <a:pt x="1" y="3"/>
                  </a:cubicBezTo>
                  <a:cubicBezTo>
                    <a:pt x="10" y="43"/>
                    <a:pt x="19" y="82"/>
                    <a:pt x="24" y="121"/>
                  </a:cubicBezTo>
                  <a:cubicBezTo>
                    <a:pt x="35" y="89"/>
                    <a:pt x="45" y="59"/>
                    <a:pt x="59" y="26"/>
                  </a:cubicBezTo>
                  <a:cubicBezTo>
                    <a:pt x="42" y="10"/>
                    <a:pt x="27" y="1"/>
                    <a:pt x="1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15" name="Google Shape;8815;p46"/>
            <p:cNvSpPr/>
            <p:nvPr/>
          </p:nvSpPr>
          <p:spPr>
            <a:xfrm>
              <a:off x="5046350" y="2175450"/>
              <a:ext cx="6000" cy="5775"/>
            </a:xfrm>
            <a:custGeom>
              <a:avLst/>
              <a:gdLst/>
              <a:ahLst/>
              <a:cxnLst/>
              <a:rect l="l" t="t" r="r" b="b"/>
              <a:pathLst>
                <a:path w="240" h="231" extrusionOk="0">
                  <a:moveTo>
                    <a:pt x="61" y="0"/>
                  </a:moveTo>
                  <a:cubicBezTo>
                    <a:pt x="38" y="0"/>
                    <a:pt x="18" y="18"/>
                    <a:pt x="1" y="59"/>
                  </a:cubicBezTo>
                  <a:lnTo>
                    <a:pt x="240" y="230"/>
                  </a:lnTo>
                  <a:cubicBezTo>
                    <a:pt x="175" y="97"/>
                    <a:pt x="112" y="0"/>
                    <a:pt x="6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16" name="Google Shape;8816;p46"/>
            <p:cNvSpPr/>
            <p:nvPr/>
          </p:nvSpPr>
          <p:spPr>
            <a:xfrm>
              <a:off x="5039050" y="2160000"/>
              <a:ext cx="6700" cy="16525"/>
            </a:xfrm>
            <a:custGeom>
              <a:avLst/>
              <a:gdLst/>
              <a:ahLst/>
              <a:cxnLst/>
              <a:rect l="l" t="t" r="r" b="b"/>
              <a:pathLst>
                <a:path w="268" h="661" extrusionOk="0">
                  <a:moveTo>
                    <a:pt x="103" y="1"/>
                  </a:moveTo>
                  <a:cubicBezTo>
                    <a:pt x="71" y="1"/>
                    <a:pt x="51" y="77"/>
                    <a:pt x="14" y="77"/>
                  </a:cubicBezTo>
                  <a:cubicBezTo>
                    <a:pt x="10" y="77"/>
                    <a:pt x="5" y="76"/>
                    <a:pt x="1" y="74"/>
                  </a:cubicBezTo>
                  <a:lnTo>
                    <a:pt x="1" y="74"/>
                  </a:lnTo>
                  <a:cubicBezTo>
                    <a:pt x="52" y="276"/>
                    <a:pt x="93" y="431"/>
                    <a:pt x="124" y="554"/>
                  </a:cubicBezTo>
                  <a:lnTo>
                    <a:pt x="267" y="660"/>
                  </a:lnTo>
                  <a:lnTo>
                    <a:pt x="184" y="127"/>
                  </a:lnTo>
                  <a:cubicBezTo>
                    <a:pt x="147" y="30"/>
                    <a:pt x="122" y="1"/>
                    <a:pt x="10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17" name="Google Shape;8817;p46"/>
            <p:cNvSpPr/>
            <p:nvPr/>
          </p:nvSpPr>
          <p:spPr>
            <a:xfrm>
              <a:off x="5019925" y="2144575"/>
              <a:ext cx="11400" cy="9700"/>
            </a:xfrm>
            <a:custGeom>
              <a:avLst/>
              <a:gdLst/>
              <a:ahLst/>
              <a:cxnLst/>
              <a:rect l="l" t="t" r="r" b="b"/>
              <a:pathLst>
                <a:path w="456" h="388" extrusionOk="0">
                  <a:moveTo>
                    <a:pt x="36" y="0"/>
                  </a:moveTo>
                  <a:lnTo>
                    <a:pt x="1" y="46"/>
                  </a:lnTo>
                  <a:lnTo>
                    <a:pt x="251" y="387"/>
                  </a:lnTo>
                  <a:cubicBezTo>
                    <a:pt x="286" y="339"/>
                    <a:pt x="365" y="320"/>
                    <a:pt x="455" y="294"/>
                  </a:cubicBezTo>
                  <a:lnTo>
                    <a:pt x="36"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18" name="Google Shape;8818;p46"/>
            <p:cNvSpPr/>
            <p:nvPr/>
          </p:nvSpPr>
          <p:spPr>
            <a:xfrm>
              <a:off x="4987250" y="2125575"/>
              <a:ext cx="51600" cy="45625"/>
            </a:xfrm>
            <a:custGeom>
              <a:avLst/>
              <a:gdLst/>
              <a:ahLst/>
              <a:cxnLst/>
              <a:rect l="l" t="t" r="r" b="b"/>
              <a:pathLst>
                <a:path w="2064" h="1825" extrusionOk="0">
                  <a:moveTo>
                    <a:pt x="169" y="1"/>
                  </a:moveTo>
                  <a:cubicBezTo>
                    <a:pt x="65" y="1"/>
                    <a:pt x="150" y="350"/>
                    <a:pt x="4" y="350"/>
                  </a:cubicBezTo>
                  <a:cubicBezTo>
                    <a:pt x="3" y="350"/>
                    <a:pt x="1" y="350"/>
                    <a:pt x="0" y="350"/>
                  </a:cubicBezTo>
                  <a:lnTo>
                    <a:pt x="0" y="350"/>
                  </a:lnTo>
                  <a:cubicBezTo>
                    <a:pt x="645" y="813"/>
                    <a:pt x="1289" y="1277"/>
                    <a:pt x="1910" y="1724"/>
                  </a:cubicBezTo>
                  <a:cubicBezTo>
                    <a:pt x="1911" y="1724"/>
                    <a:pt x="1912" y="1724"/>
                    <a:pt x="1913" y="1724"/>
                  </a:cubicBezTo>
                  <a:cubicBezTo>
                    <a:pt x="1922" y="1724"/>
                    <a:pt x="1935" y="1737"/>
                    <a:pt x="1950" y="1755"/>
                  </a:cubicBezTo>
                  <a:lnTo>
                    <a:pt x="2047" y="1824"/>
                  </a:lnTo>
                  <a:cubicBezTo>
                    <a:pt x="2059" y="1806"/>
                    <a:pt x="2063" y="1785"/>
                    <a:pt x="2061" y="1764"/>
                  </a:cubicBezTo>
                  <a:cubicBezTo>
                    <a:pt x="1957" y="1553"/>
                    <a:pt x="1853" y="1349"/>
                    <a:pt x="1778" y="1249"/>
                  </a:cubicBezTo>
                  <a:lnTo>
                    <a:pt x="1776" y="1312"/>
                  </a:lnTo>
                  <a:cubicBezTo>
                    <a:pt x="1586" y="1275"/>
                    <a:pt x="1428" y="1092"/>
                    <a:pt x="1254" y="700"/>
                  </a:cubicBezTo>
                  <a:lnTo>
                    <a:pt x="1018" y="533"/>
                  </a:lnTo>
                  <a:lnTo>
                    <a:pt x="930" y="883"/>
                  </a:lnTo>
                  <a:cubicBezTo>
                    <a:pt x="926" y="884"/>
                    <a:pt x="922" y="885"/>
                    <a:pt x="918" y="885"/>
                  </a:cubicBezTo>
                  <a:cubicBezTo>
                    <a:pt x="845" y="885"/>
                    <a:pt x="750" y="628"/>
                    <a:pt x="724" y="405"/>
                  </a:cubicBezTo>
                  <a:cubicBezTo>
                    <a:pt x="699" y="453"/>
                    <a:pt x="670" y="470"/>
                    <a:pt x="639" y="470"/>
                  </a:cubicBezTo>
                  <a:cubicBezTo>
                    <a:pt x="558" y="470"/>
                    <a:pt x="461" y="351"/>
                    <a:pt x="377" y="351"/>
                  </a:cubicBezTo>
                  <a:cubicBezTo>
                    <a:pt x="338" y="351"/>
                    <a:pt x="302" y="376"/>
                    <a:pt x="272" y="449"/>
                  </a:cubicBezTo>
                  <a:lnTo>
                    <a:pt x="285" y="74"/>
                  </a:lnTo>
                  <a:cubicBezTo>
                    <a:pt x="231" y="22"/>
                    <a:pt x="194" y="1"/>
                    <a:pt x="16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19" name="Google Shape;8819;p46"/>
            <p:cNvSpPr/>
            <p:nvPr/>
          </p:nvSpPr>
          <p:spPr>
            <a:xfrm>
              <a:off x="4806550" y="1935050"/>
              <a:ext cx="289800" cy="335875"/>
            </a:xfrm>
            <a:custGeom>
              <a:avLst/>
              <a:gdLst/>
              <a:ahLst/>
              <a:cxnLst/>
              <a:rect l="l" t="t" r="r" b="b"/>
              <a:pathLst>
                <a:path w="11592" h="13435" extrusionOk="0">
                  <a:moveTo>
                    <a:pt x="1119" y="3179"/>
                  </a:moveTo>
                  <a:lnTo>
                    <a:pt x="1119" y="3179"/>
                  </a:lnTo>
                  <a:cubicBezTo>
                    <a:pt x="1119" y="3179"/>
                    <a:pt x="1119" y="3179"/>
                    <a:pt x="1120" y="3179"/>
                  </a:cubicBezTo>
                  <a:cubicBezTo>
                    <a:pt x="1119" y="3179"/>
                    <a:pt x="1119" y="3179"/>
                    <a:pt x="1119" y="3179"/>
                  </a:cubicBezTo>
                  <a:close/>
                  <a:moveTo>
                    <a:pt x="561" y="2912"/>
                  </a:moveTo>
                  <a:lnTo>
                    <a:pt x="846" y="3364"/>
                  </a:lnTo>
                  <a:lnTo>
                    <a:pt x="628" y="3135"/>
                  </a:lnTo>
                  <a:lnTo>
                    <a:pt x="561" y="2912"/>
                  </a:lnTo>
                  <a:close/>
                  <a:moveTo>
                    <a:pt x="2753" y="9315"/>
                  </a:moveTo>
                  <a:cubicBezTo>
                    <a:pt x="2771" y="9315"/>
                    <a:pt x="2806" y="9380"/>
                    <a:pt x="2877" y="9478"/>
                  </a:cubicBezTo>
                  <a:lnTo>
                    <a:pt x="2726" y="9533"/>
                  </a:lnTo>
                  <a:cubicBezTo>
                    <a:pt x="2732" y="9378"/>
                    <a:pt x="2734" y="9315"/>
                    <a:pt x="2753" y="9315"/>
                  </a:cubicBezTo>
                  <a:close/>
                  <a:moveTo>
                    <a:pt x="737" y="1"/>
                  </a:moveTo>
                  <a:lnTo>
                    <a:pt x="737" y="1"/>
                  </a:lnTo>
                  <a:cubicBezTo>
                    <a:pt x="767" y="237"/>
                    <a:pt x="758" y="488"/>
                    <a:pt x="897" y="810"/>
                  </a:cubicBezTo>
                  <a:cubicBezTo>
                    <a:pt x="810" y="626"/>
                    <a:pt x="693" y="517"/>
                    <a:pt x="609" y="517"/>
                  </a:cubicBezTo>
                  <a:cubicBezTo>
                    <a:pt x="594" y="517"/>
                    <a:pt x="580" y="520"/>
                    <a:pt x="568" y="527"/>
                  </a:cubicBezTo>
                  <a:cubicBezTo>
                    <a:pt x="547" y="610"/>
                    <a:pt x="524" y="694"/>
                    <a:pt x="505" y="777"/>
                  </a:cubicBezTo>
                  <a:cubicBezTo>
                    <a:pt x="508" y="812"/>
                    <a:pt x="512" y="849"/>
                    <a:pt x="519" y="889"/>
                  </a:cubicBezTo>
                  <a:cubicBezTo>
                    <a:pt x="542" y="880"/>
                    <a:pt x="567" y="847"/>
                    <a:pt x="600" y="847"/>
                  </a:cubicBezTo>
                  <a:cubicBezTo>
                    <a:pt x="620" y="847"/>
                    <a:pt x="643" y="859"/>
                    <a:pt x="670" y="896"/>
                  </a:cubicBezTo>
                  <a:cubicBezTo>
                    <a:pt x="659" y="886"/>
                    <a:pt x="649" y="881"/>
                    <a:pt x="640" y="881"/>
                  </a:cubicBezTo>
                  <a:cubicBezTo>
                    <a:pt x="554" y="881"/>
                    <a:pt x="525" y="1270"/>
                    <a:pt x="424" y="1270"/>
                  </a:cubicBezTo>
                  <a:cubicBezTo>
                    <a:pt x="417" y="1270"/>
                    <a:pt x="409" y="1268"/>
                    <a:pt x="401" y="1264"/>
                  </a:cubicBezTo>
                  <a:cubicBezTo>
                    <a:pt x="371" y="1419"/>
                    <a:pt x="345" y="1575"/>
                    <a:pt x="322" y="1730"/>
                  </a:cubicBezTo>
                  <a:cubicBezTo>
                    <a:pt x="342" y="1679"/>
                    <a:pt x="356" y="1620"/>
                    <a:pt x="380" y="1620"/>
                  </a:cubicBezTo>
                  <a:cubicBezTo>
                    <a:pt x="406" y="1620"/>
                    <a:pt x="446" y="1695"/>
                    <a:pt x="519" y="1941"/>
                  </a:cubicBezTo>
                  <a:lnTo>
                    <a:pt x="311" y="1807"/>
                  </a:lnTo>
                  <a:cubicBezTo>
                    <a:pt x="281" y="2022"/>
                    <a:pt x="257" y="2235"/>
                    <a:pt x="241" y="2451"/>
                  </a:cubicBezTo>
                  <a:cubicBezTo>
                    <a:pt x="250" y="2474"/>
                    <a:pt x="262" y="2500"/>
                    <a:pt x="274" y="2525"/>
                  </a:cubicBezTo>
                  <a:lnTo>
                    <a:pt x="239" y="2456"/>
                  </a:lnTo>
                  <a:cubicBezTo>
                    <a:pt x="236" y="2486"/>
                    <a:pt x="234" y="2518"/>
                    <a:pt x="232" y="2548"/>
                  </a:cubicBezTo>
                  <a:cubicBezTo>
                    <a:pt x="199" y="2556"/>
                    <a:pt x="173" y="2560"/>
                    <a:pt x="156" y="2560"/>
                  </a:cubicBezTo>
                  <a:cubicBezTo>
                    <a:pt x="141" y="2560"/>
                    <a:pt x="132" y="2557"/>
                    <a:pt x="130" y="2551"/>
                  </a:cubicBezTo>
                  <a:lnTo>
                    <a:pt x="130" y="2551"/>
                  </a:lnTo>
                  <a:cubicBezTo>
                    <a:pt x="146" y="2641"/>
                    <a:pt x="176" y="2727"/>
                    <a:pt x="216" y="2808"/>
                  </a:cubicBezTo>
                  <a:cubicBezTo>
                    <a:pt x="216" y="2817"/>
                    <a:pt x="216" y="2824"/>
                    <a:pt x="216" y="2831"/>
                  </a:cubicBezTo>
                  <a:cubicBezTo>
                    <a:pt x="199" y="2813"/>
                    <a:pt x="169" y="2780"/>
                    <a:pt x="123" y="2729"/>
                  </a:cubicBezTo>
                  <a:lnTo>
                    <a:pt x="123" y="2729"/>
                  </a:lnTo>
                  <a:cubicBezTo>
                    <a:pt x="0" y="2905"/>
                    <a:pt x="83" y="2947"/>
                    <a:pt x="211" y="3005"/>
                  </a:cubicBezTo>
                  <a:cubicBezTo>
                    <a:pt x="204" y="3235"/>
                    <a:pt x="206" y="3462"/>
                    <a:pt x="213" y="3689"/>
                  </a:cubicBezTo>
                  <a:lnTo>
                    <a:pt x="591" y="4204"/>
                  </a:lnTo>
                  <a:cubicBezTo>
                    <a:pt x="420" y="3770"/>
                    <a:pt x="176" y="3179"/>
                    <a:pt x="225" y="2915"/>
                  </a:cubicBezTo>
                  <a:lnTo>
                    <a:pt x="225" y="2915"/>
                  </a:lnTo>
                  <a:cubicBezTo>
                    <a:pt x="556" y="3102"/>
                    <a:pt x="561" y="3965"/>
                    <a:pt x="672" y="4048"/>
                  </a:cubicBezTo>
                  <a:cubicBezTo>
                    <a:pt x="874" y="5064"/>
                    <a:pt x="505" y="4816"/>
                    <a:pt x="336" y="4948"/>
                  </a:cubicBezTo>
                  <a:cubicBezTo>
                    <a:pt x="742" y="7502"/>
                    <a:pt x="2103" y="9881"/>
                    <a:pt x="4340" y="11749"/>
                  </a:cubicBezTo>
                  <a:cubicBezTo>
                    <a:pt x="5909" y="12915"/>
                    <a:pt x="7695" y="13435"/>
                    <a:pt x="9493" y="13435"/>
                  </a:cubicBezTo>
                  <a:cubicBezTo>
                    <a:pt x="10110" y="13435"/>
                    <a:pt x="10728" y="13373"/>
                    <a:pt x="11338" y="13256"/>
                  </a:cubicBezTo>
                  <a:lnTo>
                    <a:pt x="11290" y="13219"/>
                  </a:lnTo>
                  <a:lnTo>
                    <a:pt x="11350" y="13252"/>
                  </a:lnTo>
                  <a:cubicBezTo>
                    <a:pt x="11431" y="13235"/>
                    <a:pt x="11510" y="13222"/>
                    <a:pt x="11591" y="13203"/>
                  </a:cubicBezTo>
                  <a:cubicBezTo>
                    <a:pt x="11519" y="12902"/>
                    <a:pt x="11373" y="13122"/>
                    <a:pt x="11192" y="12825"/>
                  </a:cubicBezTo>
                  <a:lnTo>
                    <a:pt x="11190" y="12825"/>
                  </a:lnTo>
                  <a:cubicBezTo>
                    <a:pt x="11197" y="13040"/>
                    <a:pt x="11146" y="13104"/>
                    <a:pt x="11070" y="13104"/>
                  </a:cubicBezTo>
                  <a:cubicBezTo>
                    <a:pt x="10954" y="13104"/>
                    <a:pt x="10782" y="12957"/>
                    <a:pt x="10668" y="12957"/>
                  </a:cubicBezTo>
                  <a:cubicBezTo>
                    <a:pt x="10666" y="12957"/>
                    <a:pt x="10664" y="12957"/>
                    <a:pt x="10662" y="12957"/>
                  </a:cubicBezTo>
                  <a:cubicBezTo>
                    <a:pt x="10627" y="13132"/>
                    <a:pt x="10590" y="13202"/>
                    <a:pt x="10551" y="13202"/>
                  </a:cubicBezTo>
                  <a:cubicBezTo>
                    <a:pt x="10496" y="13202"/>
                    <a:pt x="10436" y="13069"/>
                    <a:pt x="10372" y="12895"/>
                  </a:cubicBezTo>
                  <a:cubicBezTo>
                    <a:pt x="10285" y="12897"/>
                    <a:pt x="10199" y="12898"/>
                    <a:pt x="10114" y="12898"/>
                  </a:cubicBezTo>
                  <a:cubicBezTo>
                    <a:pt x="10008" y="12898"/>
                    <a:pt x="9904" y="12896"/>
                    <a:pt x="9799" y="12892"/>
                  </a:cubicBezTo>
                  <a:lnTo>
                    <a:pt x="9799" y="12904"/>
                  </a:lnTo>
                  <a:lnTo>
                    <a:pt x="9795" y="12892"/>
                  </a:lnTo>
                  <a:cubicBezTo>
                    <a:pt x="9621" y="12885"/>
                    <a:pt x="9447" y="12874"/>
                    <a:pt x="9278" y="12855"/>
                  </a:cubicBezTo>
                  <a:lnTo>
                    <a:pt x="9229" y="13177"/>
                  </a:lnTo>
                  <a:lnTo>
                    <a:pt x="9236" y="12992"/>
                  </a:lnTo>
                  <a:cubicBezTo>
                    <a:pt x="9213" y="12936"/>
                    <a:pt x="9189" y="12888"/>
                    <a:pt x="9166" y="12844"/>
                  </a:cubicBezTo>
                  <a:cubicBezTo>
                    <a:pt x="7729" y="12672"/>
                    <a:pt x="6331" y="12102"/>
                    <a:pt x="5109" y="11061"/>
                  </a:cubicBezTo>
                  <a:cubicBezTo>
                    <a:pt x="4625" y="10743"/>
                    <a:pt x="4164" y="10386"/>
                    <a:pt x="3735" y="9997"/>
                  </a:cubicBezTo>
                  <a:cubicBezTo>
                    <a:pt x="3519" y="9950"/>
                    <a:pt x="3283" y="9899"/>
                    <a:pt x="3130" y="9691"/>
                  </a:cubicBezTo>
                  <a:lnTo>
                    <a:pt x="3130" y="9691"/>
                  </a:lnTo>
                  <a:cubicBezTo>
                    <a:pt x="3199" y="9851"/>
                    <a:pt x="3195" y="9978"/>
                    <a:pt x="3227" y="10152"/>
                  </a:cubicBezTo>
                  <a:cubicBezTo>
                    <a:pt x="3014" y="10015"/>
                    <a:pt x="2963" y="9570"/>
                    <a:pt x="2909" y="9151"/>
                  </a:cubicBezTo>
                  <a:cubicBezTo>
                    <a:pt x="2172" y="8307"/>
                    <a:pt x="1593" y="7336"/>
                    <a:pt x="1203" y="6285"/>
                  </a:cubicBezTo>
                  <a:lnTo>
                    <a:pt x="1189" y="6269"/>
                  </a:lnTo>
                  <a:lnTo>
                    <a:pt x="1189" y="6251"/>
                  </a:lnTo>
                  <a:cubicBezTo>
                    <a:pt x="853" y="5330"/>
                    <a:pt x="670" y="4359"/>
                    <a:pt x="644" y="3378"/>
                  </a:cubicBezTo>
                  <a:lnTo>
                    <a:pt x="644" y="3378"/>
                  </a:lnTo>
                  <a:cubicBezTo>
                    <a:pt x="1018" y="3575"/>
                    <a:pt x="2307" y="4468"/>
                    <a:pt x="3946" y="5627"/>
                  </a:cubicBezTo>
                  <a:cubicBezTo>
                    <a:pt x="3952" y="5562"/>
                    <a:pt x="3957" y="5496"/>
                    <a:pt x="3955" y="5429"/>
                  </a:cubicBezTo>
                  <a:lnTo>
                    <a:pt x="3955" y="5429"/>
                  </a:lnTo>
                  <a:cubicBezTo>
                    <a:pt x="3958" y="5517"/>
                    <a:pt x="3981" y="5606"/>
                    <a:pt x="4024" y="5683"/>
                  </a:cubicBezTo>
                  <a:cubicBezTo>
                    <a:pt x="4094" y="5731"/>
                    <a:pt x="4166" y="5782"/>
                    <a:pt x="4238" y="5833"/>
                  </a:cubicBezTo>
                  <a:cubicBezTo>
                    <a:pt x="4166" y="5615"/>
                    <a:pt x="4303" y="5708"/>
                    <a:pt x="4203" y="5340"/>
                  </a:cubicBezTo>
                  <a:cubicBezTo>
                    <a:pt x="2405" y="4094"/>
                    <a:pt x="1084" y="3178"/>
                    <a:pt x="1116" y="3178"/>
                  </a:cubicBezTo>
                  <a:lnTo>
                    <a:pt x="1116" y="3178"/>
                  </a:lnTo>
                  <a:cubicBezTo>
                    <a:pt x="1117" y="3178"/>
                    <a:pt x="1118" y="3178"/>
                    <a:pt x="1119" y="3179"/>
                  </a:cubicBezTo>
                  <a:lnTo>
                    <a:pt x="1119" y="3179"/>
                  </a:lnTo>
                  <a:cubicBezTo>
                    <a:pt x="1101" y="3169"/>
                    <a:pt x="1238" y="3084"/>
                    <a:pt x="1500" y="2940"/>
                  </a:cubicBezTo>
                  <a:cubicBezTo>
                    <a:pt x="1512" y="2807"/>
                    <a:pt x="1513" y="2665"/>
                    <a:pt x="1576" y="2665"/>
                  </a:cubicBezTo>
                  <a:cubicBezTo>
                    <a:pt x="1610" y="2665"/>
                    <a:pt x="1661" y="2705"/>
                    <a:pt x="1741" y="2810"/>
                  </a:cubicBezTo>
                  <a:cubicBezTo>
                    <a:pt x="1980" y="2683"/>
                    <a:pt x="2281" y="2525"/>
                    <a:pt x="2631" y="2347"/>
                  </a:cubicBezTo>
                  <a:cubicBezTo>
                    <a:pt x="2627" y="2266"/>
                    <a:pt x="2622" y="2190"/>
                    <a:pt x="2642" y="2190"/>
                  </a:cubicBezTo>
                  <a:cubicBezTo>
                    <a:pt x="2654" y="2190"/>
                    <a:pt x="2677" y="2221"/>
                    <a:pt x="2717" y="2300"/>
                  </a:cubicBezTo>
                  <a:lnTo>
                    <a:pt x="2833" y="2242"/>
                  </a:lnTo>
                  <a:cubicBezTo>
                    <a:pt x="2754" y="2092"/>
                    <a:pt x="2685" y="1936"/>
                    <a:pt x="2624" y="1776"/>
                  </a:cubicBezTo>
                  <a:cubicBezTo>
                    <a:pt x="2603" y="1769"/>
                    <a:pt x="2583" y="1766"/>
                    <a:pt x="2564" y="1766"/>
                  </a:cubicBezTo>
                  <a:cubicBezTo>
                    <a:pt x="2417" y="1766"/>
                    <a:pt x="2326" y="1962"/>
                    <a:pt x="2221" y="1962"/>
                  </a:cubicBezTo>
                  <a:cubicBezTo>
                    <a:pt x="2173" y="1962"/>
                    <a:pt x="2122" y="1920"/>
                    <a:pt x="2061" y="1800"/>
                  </a:cubicBezTo>
                  <a:lnTo>
                    <a:pt x="2214" y="1744"/>
                  </a:lnTo>
                  <a:cubicBezTo>
                    <a:pt x="2212" y="1737"/>
                    <a:pt x="2207" y="1732"/>
                    <a:pt x="2205" y="1725"/>
                  </a:cubicBezTo>
                  <a:cubicBezTo>
                    <a:pt x="1560" y="2018"/>
                    <a:pt x="1029" y="2249"/>
                    <a:pt x="668" y="2395"/>
                  </a:cubicBezTo>
                  <a:cubicBezTo>
                    <a:pt x="728" y="1623"/>
                    <a:pt x="876" y="863"/>
                    <a:pt x="1110" y="128"/>
                  </a:cubicBezTo>
                  <a:cubicBezTo>
                    <a:pt x="988" y="105"/>
                    <a:pt x="913" y="63"/>
                    <a:pt x="73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20" name="Google Shape;8820;p46"/>
            <p:cNvSpPr/>
            <p:nvPr/>
          </p:nvSpPr>
          <p:spPr>
            <a:xfrm>
              <a:off x="4811925" y="2028375"/>
              <a:ext cx="3050" cy="6400"/>
            </a:xfrm>
            <a:custGeom>
              <a:avLst/>
              <a:gdLst/>
              <a:ahLst/>
              <a:cxnLst/>
              <a:rect l="l" t="t" r="r" b="b"/>
              <a:pathLst>
                <a:path w="122" h="256" extrusionOk="0">
                  <a:moveTo>
                    <a:pt x="1" y="0"/>
                  </a:moveTo>
                  <a:cubicBezTo>
                    <a:pt x="3" y="65"/>
                    <a:pt x="5" y="132"/>
                    <a:pt x="10" y="197"/>
                  </a:cubicBezTo>
                  <a:cubicBezTo>
                    <a:pt x="40" y="230"/>
                    <a:pt x="79" y="248"/>
                    <a:pt x="121" y="255"/>
                  </a:cubicBezTo>
                  <a:lnTo>
                    <a:pt x="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21" name="Google Shape;8821;p46"/>
            <p:cNvSpPr/>
            <p:nvPr/>
          </p:nvSpPr>
          <p:spPr>
            <a:xfrm>
              <a:off x="4873350" y="1772825"/>
              <a:ext cx="438350" cy="300900"/>
            </a:xfrm>
            <a:custGeom>
              <a:avLst/>
              <a:gdLst/>
              <a:ahLst/>
              <a:cxnLst/>
              <a:rect l="l" t="t" r="r" b="b"/>
              <a:pathLst>
                <a:path w="17534" h="12036" extrusionOk="0">
                  <a:moveTo>
                    <a:pt x="16370" y="6538"/>
                  </a:moveTo>
                  <a:cubicBezTo>
                    <a:pt x="16404" y="6538"/>
                    <a:pt x="16475" y="6629"/>
                    <a:pt x="16535" y="6745"/>
                  </a:cubicBezTo>
                  <a:lnTo>
                    <a:pt x="16384" y="6740"/>
                  </a:lnTo>
                  <a:cubicBezTo>
                    <a:pt x="16340" y="6594"/>
                    <a:pt x="16343" y="6538"/>
                    <a:pt x="16370" y="6538"/>
                  </a:cubicBezTo>
                  <a:close/>
                  <a:moveTo>
                    <a:pt x="16695" y="7491"/>
                  </a:moveTo>
                  <a:cubicBezTo>
                    <a:pt x="16696" y="7492"/>
                    <a:pt x="16697" y="7493"/>
                    <a:pt x="16698" y="7493"/>
                  </a:cubicBezTo>
                  <a:lnTo>
                    <a:pt x="16698" y="7493"/>
                  </a:lnTo>
                  <a:cubicBezTo>
                    <a:pt x="16697" y="7493"/>
                    <a:pt x="16696" y="7492"/>
                    <a:pt x="16695" y="7491"/>
                  </a:cubicBezTo>
                  <a:close/>
                  <a:moveTo>
                    <a:pt x="16866" y="8085"/>
                  </a:moveTo>
                  <a:lnTo>
                    <a:pt x="16933" y="8145"/>
                  </a:lnTo>
                  <a:cubicBezTo>
                    <a:pt x="16930" y="8146"/>
                    <a:pt x="16926" y="8147"/>
                    <a:pt x="16923" y="8147"/>
                  </a:cubicBezTo>
                  <a:cubicBezTo>
                    <a:pt x="16902" y="8147"/>
                    <a:pt x="16884" y="8123"/>
                    <a:pt x="16866" y="8085"/>
                  </a:cubicBezTo>
                  <a:close/>
                  <a:moveTo>
                    <a:pt x="7918" y="1"/>
                  </a:moveTo>
                  <a:cubicBezTo>
                    <a:pt x="5900" y="1"/>
                    <a:pt x="3907" y="567"/>
                    <a:pt x="2157" y="1575"/>
                  </a:cubicBezTo>
                  <a:cubicBezTo>
                    <a:pt x="2199" y="1733"/>
                    <a:pt x="2240" y="1909"/>
                    <a:pt x="2287" y="2057"/>
                  </a:cubicBezTo>
                  <a:cubicBezTo>
                    <a:pt x="3935" y="1090"/>
                    <a:pt x="5794" y="524"/>
                    <a:pt x="7631" y="524"/>
                  </a:cubicBezTo>
                  <a:cubicBezTo>
                    <a:pt x="9320" y="524"/>
                    <a:pt x="10990" y="1002"/>
                    <a:pt x="12461" y="2085"/>
                  </a:cubicBezTo>
                  <a:cubicBezTo>
                    <a:pt x="10941" y="2757"/>
                    <a:pt x="5497" y="5423"/>
                    <a:pt x="1605" y="7255"/>
                  </a:cubicBezTo>
                  <a:cubicBezTo>
                    <a:pt x="1603" y="7285"/>
                    <a:pt x="1601" y="7315"/>
                    <a:pt x="1596" y="7345"/>
                  </a:cubicBezTo>
                  <a:cubicBezTo>
                    <a:pt x="1580" y="7324"/>
                    <a:pt x="1568" y="7301"/>
                    <a:pt x="1552" y="7278"/>
                  </a:cubicBezTo>
                  <a:cubicBezTo>
                    <a:pt x="998" y="7540"/>
                    <a:pt x="476" y="7783"/>
                    <a:pt x="1" y="8001"/>
                  </a:cubicBezTo>
                  <a:cubicBezTo>
                    <a:pt x="158" y="8253"/>
                    <a:pt x="316" y="8526"/>
                    <a:pt x="437" y="8526"/>
                  </a:cubicBezTo>
                  <a:cubicBezTo>
                    <a:pt x="479" y="8526"/>
                    <a:pt x="517" y="8493"/>
                    <a:pt x="548" y="8416"/>
                  </a:cubicBezTo>
                  <a:cubicBezTo>
                    <a:pt x="614" y="8349"/>
                    <a:pt x="694" y="8321"/>
                    <a:pt x="784" y="8321"/>
                  </a:cubicBezTo>
                  <a:cubicBezTo>
                    <a:pt x="830" y="8321"/>
                    <a:pt x="878" y="8328"/>
                    <a:pt x="928" y="8342"/>
                  </a:cubicBezTo>
                  <a:cubicBezTo>
                    <a:pt x="1181" y="8212"/>
                    <a:pt x="1452" y="8075"/>
                    <a:pt x="1730" y="7932"/>
                  </a:cubicBezTo>
                  <a:cubicBezTo>
                    <a:pt x="1744" y="7892"/>
                    <a:pt x="1763" y="7862"/>
                    <a:pt x="1798" y="7862"/>
                  </a:cubicBezTo>
                  <a:cubicBezTo>
                    <a:pt x="1810" y="7862"/>
                    <a:pt x="1823" y="7866"/>
                    <a:pt x="1839" y="7874"/>
                  </a:cubicBezTo>
                  <a:cubicBezTo>
                    <a:pt x="1839" y="7874"/>
                    <a:pt x="1839" y="7876"/>
                    <a:pt x="1839" y="7876"/>
                  </a:cubicBezTo>
                  <a:cubicBezTo>
                    <a:pt x="2192" y="7697"/>
                    <a:pt x="2560" y="7512"/>
                    <a:pt x="2940" y="7317"/>
                  </a:cubicBezTo>
                  <a:cubicBezTo>
                    <a:pt x="2996" y="7171"/>
                    <a:pt x="3062" y="7052"/>
                    <a:pt x="3176" y="7052"/>
                  </a:cubicBezTo>
                  <a:cubicBezTo>
                    <a:pt x="3210" y="7052"/>
                    <a:pt x="3248" y="7062"/>
                    <a:pt x="3291" y="7085"/>
                  </a:cubicBezTo>
                  <a:cubicBezTo>
                    <a:pt x="3258" y="6974"/>
                    <a:pt x="3228" y="6800"/>
                    <a:pt x="3156" y="6703"/>
                  </a:cubicBezTo>
                  <a:lnTo>
                    <a:pt x="3156" y="6703"/>
                  </a:lnTo>
                  <a:lnTo>
                    <a:pt x="3411" y="6856"/>
                  </a:lnTo>
                  <a:lnTo>
                    <a:pt x="3367" y="7102"/>
                  </a:lnTo>
                  <a:lnTo>
                    <a:pt x="4556" y="6501"/>
                  </a:lnTo>
                  <a:cubicBezTo>
                    <a:pt x="4491" y="6464"/>
                    <a:pt x="4426" y="6462"/>
                    <a:pt x="4366" y="6376"/>
                  </a:cubicBezTo>
                  <a:lnTo>
                    <a:pt x="4366" y="6376"/>
                  </a:lnTo>
                  <a:cubicBezTo>
                    <a:pt x="4383" y="6389"/>
                    <a:pt x="4403" y="6393"/>
                    <a:pt x="4425" y="6393"/>
                  </a:cubicBezTo>
                  <a:cubicBezTo>
                    <a:pt x="4468" y="6393"/>
                    <a:pt x="4518" y="6376"/>
                    <a:pt x="4563" y="6376"/>
                  </a:cubicBezTo>
                  <a:cubicBezTo>
                    <a:pt x="4605" y="6376"/>
                    <a:pt x="4642" y="6390"/>
                    <a:pt x="4665" y="6446"/>
                  </a:cubicBezTo>
                  <a:cubicBezTo>
                    <a:pt x="4758" y="6399"/>
                    <a:pt x="4853" y="6351"/>
                    <a:pt x="4946" y="6304"/>
                  </a:cubicBezTo>
                  <a:cubicBezTo>
                    <a:pt x="4967" y="6179"/>
                    <a:pt x="4990" y="6061"/>
                    <a:pt x="5018" y="5950"/>
                  </a:cubicBezTo>
                  <a:lnTo>
                    <a:pt x="5268" y="6140"/>
                  </a:lnTo>
                  <a:cubicBezTo>
                    <a:pt x="6114" y="5711"/>
                    <a:pt x="6967" y="5277"/>
                    <a:pt x="7776" y="4865"/>
                  </a:cubicBezTo>
                  <a:lnTo>
                    <a:pt x="7760" y="4684"/>
                  </a:lnTo>
                  <a:lnTo>
                    <a:pt x="7862" y="4821"/>
                  </a:lnTo>
                  <a:cubicBezTo>
                    <a:pt x="10271" y="3587"/>
                    <a:pt x="12288" y="2523"/>
                    <a:pt x="12638" y="2224"/>
                  </a:cubicBezTo>
                  <a:lnTo>
                    <a:pt x="12663" y="2243"/>
                  </a:lnTo>
                  <a:cubicBezTo>
                    <a:pt x="12526" y="2859"/>
                    <a:pt x="12176" y="6395"/>
                    <a:pt x="11842" y="10032"/>
                  </a:cubicBezTo>
                  <a:cubicBezTo>
                    <a:pt x="11967" y="9996"/>
                    <a:pt x="12100" y="9904"/>
                    <a:pt x="12248" y="9904"/>
                  </a:cubicBezTo>
                  <a:cubicBezTo>
                    <a:pt x="12282" y="9904"/>
                    <a:pt x="12317" y="9909"/>
                    <a:pt x="12352" y="9921"/>
                  </a:cubicBezTo>
                  <a:cubicBezTo>
                    <a:pt x="12424" y="9156"/>
                    <a:pt x="12494" y="8398"/>
                    <a:pt x="12563" y="7667"/>
                  </a:cubicBezTo>
                  <a:cubicBezTo>
                    <a:pt x="12540" y="7612"/>
                    <a:pt x="12531" y="7551"/>
                    <a:pt x="12533" y="7491"/>
                  </a:cubicBezTo>
                  <a:lnTo>
                    <a:pt x="12533" y="7491"/>
                  </a:lnTo>
                  <a:cubicBezTo>
                    <a:pt x="12543" y="7517"/>
                    <a:pt x="12556" y="7544"/>
                    <a:pt x="12573" y="7568"/>
                  </a:cubicBezTo>
                  <a:cubicBezTo>
                    <a:pt x="12779" y="5351"/>
                    <a:pt x="12953" y="3430"/>
                    <a:pt x="13006" y="2512"/>
                  </a:cubicBezTo>
                  <a:cubicBezTo>
                    <a:pt x="14729" y="3831"/>
                    <a:pt x="15904" y="5474"/>
                    <a:pt x="16486" y="7257"/>
                  </a:cubicBezTo>
                  <a:cubicBezTo>
                    <a:pt x="16618" y="7222"/>
                    <a:pt x="16778" y="7234"/>
                    <a:pt x="16574" y="6606"/>
                  </a:cubicBezTo>
                  <a:lnTo>
                    <a:pt x="16574" y="6606"/>
                  </a:lnTo>
                  <a:lnTo>
                    <a:pt x="16748" y="7037"/>
                  </a:lnTo>
                  <a:cubicBezTo>
                    <a:pt x="16741" y="7036"/>
                    <a:pt x="16735" y="7035"/>
                    <a:pt x="16730" y="7035"/>
                  </a:cubicBezTo>
                  <a:cubicBezTo>
                    <a:pt x="16570" y="7035"/>
                    <a:pt x="16863" y="7515"/>
                    <a:pt x="16754" y="7515"/>
                  </a:cubicBezTo>
                  <a:cubicBezTo>
                    <a:pt x="16742" y="7515"/>
                    <a:pt x="16723" y="7508"/>
                    <a:pt x="16698" y="7493"/>
                  </a:cubicBezTo>
                  <a:lnTo>
                    <a:pt x="16698" y="7493"/>
                  </a:lnTo>
                  <a:cubicBezTo>
                    <a:pt x="16754" y="7535"/>
                    <a:pt x="16796" y="7928"/>
                    <a:pt x="16866" y="8085"/>
                  </a:cubicBezTo>
                  <a:lnTo>
                    <a:pt x="16787" y="8013"/>
                  </a:lnTo>
                  <a:cubicBezTo>
                    <a:pt x="16792" y="7892"/>
                    <a:pt x="16715" y="7799"/>
                    <a:pt x="16618" y="7704"/>
                  </a:cubicBezTo>
                  <a:lnTo>
                    <a:pt x="16618" y="7704"/>
                  </a:lnTo>
                  <a:cubicBezTo>
                    <a:pt x="16968" y="9017"/>
                    <a:pt x="16998" y="10394"/>
                    <a:pt x="16708" y="11722"/>
                  </a:cubicBezTo>
                  <a:cubicBezTo>
                    <a:pt x="16790" y="11829"/>
                    <a:pt x="16868" y="11933"/>
                    <a:pt x="16945" y="12035"/>
                  </a:cubicBezTo>
                  <a:cubicBezTo>
                    <a:pt x="16949" y="12035"/>
                    <a:pt x="16953" y="12035"/>
                    <a:pt x="16957" y="12035"/>
                  </a:cubicBezTo>
                  <a:cubicBezTo>
                    <a:pt x="17074" y="12035"/>
                    <a:pt x="17124" y="11940"/>
                    <a:pt x="17205" y="11815"/>
                  </a:cubicBezTo>
                  <a:cubicBezTo>
                    <a:pt x="17506" y="10505"/>
                    <a:pt x="17534" y="9149"/>
                    <a:pt x="17283" y="7827"/>
                  </a:cubicBezTo>
                  <a:lnTo>
                    <a:pt x="17144" y="7447"/>
                  </a:lnTo>
                  <a:cubicBezTo>
                    <a:pt x="17188" y="7306"/>
                    <a:pt x="17045" y="7113"/>
                    <a:pt x="17052" y="6926"/>
                  </a:cubicBezTo>
                  <a:lnTo>
                    <a:pt x="17052" y="6926"/>
                  </a:lnTo>
                  <a:cubicBezTo>
                    <a:pt x="17061" y="6935"/>
                    <a:pt x="17070" y="6942"/>
                    <a:pt x="17077" y="6951"/>
                  </a:cubicBezTo>
                  <a:cubicBezTo>
                    <a:pt x="16887" y="6283"/>
                    <a:pt x="16630" y="5639"/>
                    <a:pt x="16310" y="5025"/>
                  </a:cubicBezTo>
                  <a:lnTo>
                    <a:pt x="16224" y="4943"/>
                  </a:lnTo>
                  <a:cubicBezTo>
                    <a:pt x="16224" y="4906"/>
                    <a:pt x="16191" y="4825"/>
                    <a:pt x="16168" y="4758"/>
                  </a:cubicBezTo>
                  <a:cubicBezTo>
                    <a:pt x="15519" y="3603"/>
                    <a:pt x="14671" y="2574"/>
                    <a:pt x="13660" y="1719"/>
                  </a:cubicBezTo>
                  <a:cubicBezTo>
                    <a:pt x="11859" y="535"/>
                    <a:pt x="9877" y="1"/>
                    <a:pt x="791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22" name="Google Shape;8822;p46"/>
            <p:cNvSpPr/>
            <p:nvPr/>
          </p:nvSpPr>
          <p:spPr>
            <a:xfrm>
              <a:off x="5110625" y="2248600"/>
              <a:ext cx="22925" cy="12425"/>
            </a:xfrm>
            <a:custGeom>
              <a:avLst/>
              <a:gdLst/>
              <a:ahLst/>
              <a:cxnLst/>
              <a:rect l="l" t="t" r="r" b="b"/>
              <a:pathLst>
                <a:path w="917" h="497" extrusionOk="0">
                  <a:moveTo>
                    <a:pt x="360" y="0"/>
                  </a:moveTo>
                  <a:cubicBezTo>
                    <a:pt x="265" y="28"/>
                    <a:pt x="168" y="54"/>
                    <a:pt x="73" y="79"/>
                  </a:cubicBezTo>
                  <a:cubicBezTo>
                    <a:pt x="117" y="167"/>
                    <a:pt x="168" y="251"/>
                    <a:pt x="226" y="332"/>
                  </a:cubicBezTo>
                  <a:lnTo>
                    <a:pt x="1" y="353"/>
                  </a:lnTo>
                  <a:cubicBezTo>
                    <a:pt x="24" y="401"/>
                    <a:pt x="49" y="450"/>
                    <a:pt x="80" y="496"/>
                  </a:cubicBezTo>
                  <a:cubicBezTo>
                    <a:pt x="362" y="415"/>
                    <a:pt x="641" y="325"/>
                    <a:pt x="916" y="220"/>
                  </a:cubicBezTo>
                  <a:cubicBezTo>
                    <a:pt x="871" y="123"/>
                    <a:pt x="833" y="89"/>
                    <a:pt x="799" y="89"/>
                  </a:cubicBezTo>
                  <a:cubicBezTo>
                    <a:pt x="719" y="89"/>
                    <a:pt x="658" y="277"/>
                    <a:pt x="567" y="277"/>
                  </a:cubicBezTo>
                  <a:cubicBezTo>
                    <a:pt x="513" y="277"/>
                    <a:pt x="447" y="211"/>
                    <a:pt x="36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23" name="Google Shape;8823;p46"/>
            <p:cNvSpPr/>
            <p:nvPr/>
          </p:nvSpPr>
          <p:spPr>
            <a:xfrm>
              <a:off x="5056800" y="2173425"/>
              <a:ext cx="64575" cy="56825"/>
            </a:xfrm>
            <a:custGeom>
              <a:avLst/>
              <a:gdLst/>
              <a:ahLst/>
              <a:cxnLst/>
              <a:rect l="l" t="t" r="r" b="b"/>
              <a:pathLst>
                <a:path w="2583" h="2273" extrusionOk="0">
                  <a:moveTo>
                    <a:pt x="204" y="1"/>
                  </a:moveTo>
                  <a:cubicBezTo>
                    <a:pt x="155" y="179"/>
                    <a:pt x="0" y="184"/>
                    <a:pt x="2" y="443"/>
                  </a:cubicBezTo>
                  <a:lnTo>
                    <a:pt x="1254" y="1345"/>
                  </a:lnTo>
                  <a:cubicBezTo>
                    <a:pt x="1312" y="1229"/>
                    <a:pt x="1338" y="1033"/>
                    <a:pt x="1392" y="1033"/>
                  </a:cubicBezTo>
                  <a:cubicBezTo>
                    <a:pt x="1408" y="1033"/>
                    <a:pt x="1425" y="1048"/>
                    <a:pt x="1447" y="1085"/>
                  </a:cubicBezTo>
                  <a:cubicBezTo>
                    <a:pt x="1551" y="1292"/>
                    <a:pt x="1655" y="1565"/>
                    <a:pt x="1764" y="1586"/>
                  </a:cubicBezTo>
                  <a:lnTo>
                    <a:pt x="1665" y="1250"/>
                  </a:lnTo>
                  <a:lnTo>
                    <a:pt x="1665" y="1250"/>
                  </a:lnTo>
                  <a:cubicBezTo>
                    <a:pt x="1774" y="1334"/>
                    <a:pt x="1732" y="1475"/>
                    <a:pt x="1801" y="1633"/>
                  </a:cubicBezTo>
                  <a:lnTo>
                    <a:pt x="1544" y="1480"/>
                  </a:lnTo>
                  <a:lnTo>
                    <a:pt x="1544" y="1480"/>
                  </a:lnTo>
                  <a:cubicBezTo>
                    <a:pt x="1590" y="1531"/>
                    <a:pt x="1632" y="1584"/>
                    <a:pt x="1669" y="1644"/>
                  </a:cubicBezTo>
                  <a:lnTo>
                    <a:pt x="1941" y="1839"/>
                  </a:lnTo>
                  <a:lnTo>
                    <a:pt x="2017" y="1860"/>
                  </a:lnTo>
                  <a:lnTo>
                    <a:pt x="2022" y="1897"/>
                  </a:lnTo>
                  <a:cubicBezTo>
                    <a:pt x="2207" y="2031"/>
                    <a:pt x="2381" y="2156"/>
                    <a:pt x="2546" y="2272"/>
                  </a:cubicBezTo>
                  <a:cubicBezTo>
                    <a:pt x="2497" y="2136"/>
                    <a:pt x="2453" y="2041"/>
                    <a:pt x="2506" y="1802"/>
                  </a:cubicBezTo>
                  <a:cubicBezTo>
                    <a:pt x="2534" y="1774"/>
                    <a:pt x="2559" y="1742"/>
                    <a:pt x="2583" y="1707"/>
                  </a:cubicBezTo>
                  <a:cubicBezTo>
                    <a:pt x="1957" y="1245"/>
                    <a:pt x="1129" y="654"/>
                    <a:pt x="20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8824" name="Google Shape;8824;p46"/>
          <p:cNvGrpSpPr/>
          <p:nvPr/>
        </p:nvGrpSpPr>
        <p:grpSpPr>
          <a:xfrm rot="899761">
            <a:off x="7199236" y="387713"/>
            <a:ext cx="1511342" cy="1083123"/>
            <a:chOff x="446923" y="1007091"/>
            <a:chExt cx="1303108" cy="933791"/>
          </a:xfrm>
        </p:grpSpPr>
        <p:sp>
          <p:nvSpPr>
            <p:cNvPr id="8825" name="Google Shape;8825;p46"/>
            <p:cNvSpPr/>
            <p:nvPr/>
          </p:nvSpPr>
          <p:spPr>
            <a:xfrm>
              <a:off x="524000" y="1257300"/>
              <a:ext cx="1145700" cy="435600"/>
            </a:xfrm>
            <a:prstGeom prst="roundRect">
              <a:avLst>
                <a:gd name="adj" fmla="val 16667"/>
              </a:avLst>
            </a:prstGeom>
            <a:solidFill>
              <a:schemeClr val="accent1"/>
            </a:solidFill>
            <a:ln w="114300" cap="flat" cmpd="sng">
              <a:solidFill>
                <a:schemeClr val="accent1"/>
              </a:solidFill>
              <a:prstDash val="solid"/>
              <a:round/>
              <a:headEnd type="none" w="sm" len="sm"/>
              <a:tailEnd type="none" w="sm" len="sm"/>
            </a:ln>
            <a:effectLst>
              <a:outerShdw blurRad="42863"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26" name="Google Shape;8826;p46"/>
            <p:cNvSpPr/>
            <p:nvPr/>
          </p:nvSpPr>
          <p:spPr>
            <a:xfrm rot="-851263">
              <a:off x="510601" y="1141023"/>
              <a:ext cx="1175753" cy="665926"/>
            </a:xfrm>
            <a:custGeom>
              <a:avLst/>
              <a:gdLst/>
              <a:ahLst/>
              <a:cxnLst/>
              <a:rect l="l" t="t" r="r" b="b"/>
              <a:pathLst>
                <a:path w="47030" h="26637" extrusionOk="0">
                  <a:moveTo>
                    <a:pt x="7892" y="308"/>
                  </a:moveTo>
                  <a:cubicBezTo>
                    <a:pt x="7884" y="308"/>
                    <a:pt x="7882" y="309"/>
                    <a:pt x="7884" y="312"/>
                  </a:cubicBezTo>
                  <a:lnTo>
                    <a:pt x="7884" y="312"/>
                  </a:lnTo>
                  <a:cubicBezTo>
                    <a:pt x="7887" y="310"/>
                    <a:pt x="7889" y="309"/>
                    <a:pt x="7892" y="308"/>
                  </a:cubicBezTo>
                  <a:close/>
                  <a:moveTo>
                    <a:pt x="6018" y="132"/>
                  </a:moveTo>
                  <a:cubicBezTo>
                    <a:pt x="6418" y="132"/>
                    <a:pt x="6955" y="318"/>
                    <a:pt x="7432" y="318"/>
                  </a:cubicBezTo>
                  <a:cubicBezTo>
                    <a:pt x="7440" y="318"/>
                    <a:pt x="7448" y="318"/>
                    <a:pt x="7456" y="317"/>
                  </a:cubicBezTo>
                  <a:lnTo>
                    <a:pt x="7456" y="317"/>
                  </a:lnTo>
                  <a:cubicBezTo>
                    <a:pt x="7316" y="396"/>
                    <a:pt x="7184" y="426"/>
                    <a:pt x="7055" y="426"/>
                  </a:cubicBezTo>
                  <a:cubicBezTo>
                    <a:pt x="6682" y="426"/>
                    <a:pt x="6336" y="175"/>
                    <a:pt x="5891" y="139"/>
                  </a:cubicBezTo>
                  <a:cubicBezTo>
                    <a:pt x="5931" y="134"/>
                    <a:pt x="5974" y="132"/>
                    <a:pt x="6018" y="132"/>
                  </a:cubicBezTo>
                  <a:close/>
                  <a:moveTo>
                    <a:pt x="3346" y="2823"/>
                  </a:moveTo>
                  <a:lnTo>
                    <a:pt x="3346" y="2823"/>
                  </a:lnTo>
                  <a:cubicBezTo>
                    <a:pt x="3347" y="2823"/>
                    <a:pt x="3344" y="2829"/>
                    <a:pt x="3336" y="2840"/>
                  </a:cubicBezTo>
                  <a:lnTo>
                    <a:pt x="3336" y="2840"/>
                  </a:lnTo>
                  <a:cubicBezTo>
                    <a:pt x="3342" y="2828"/>
                    <a:pt x="3346" y="2823"/>
                    <a:pt x="3346" y="2823"/>
                  </a:cubicBezTo>
                  <a:close/>
                  <a:moveTo>
                    <a:pt x="2968" y="2890"/>
                  </a:moveTo>
                  <a:cubicBezTo>
                    <a:pt x="2968" y="2890"/>
                    <a:pt x="2968" y="2890"/>
                    <a:pt x="2968" y="2891"/>
                  </a:cubicBezTo>
                  <a:lnTo>
                    <a:pt x="2968" y="2891"/>
                  </a:lnTo>
                  <a:cubicBezTo>
                    <a:pt x="2968" y="2890"/>
                    <a:pt x="2968" y="2890"/>
                    <a:pt x="2968" y="2890"/>
                  </a:cubicBezTo>
                  <a:close/>
                  <a:moveTo>
                    <a:pt x="2968" y="2891"/>
                  </a:moveTo>
                  <a:cubicBezTo>
                    <a:pt x="2968" y="2891"/>
                    <a:pt x="2968" y="2891"/>
                    <a:pt x="2968" y="2891"/>
                  </a:cubicBezTo>
                  <a:cubicBezTo>
                    <a:pt x="2968" y="2891"/>
                    <a:pt x="2968" y="2891"/>
                    <a:pt x="2968" y="2891"/>
                  </a:cubicBezTo>
                  <a:cubicBezTo>
                    <a:pt x="2968" y="2891"/>
                    <a:pt x="2968" y="2891"/>
                    <a:pt x="2968" y="2891"/>
                  </a:cubicBezTo>
                  <a:close/>
                  <a:moveTo>
                    <a:pt x="3183" y="3628"/>
                  </a:moveTo>
                  <a:lnTo>
                    <a:pt x="3183" y="3628"/>
                  </a:lnTo>
                  <a:cubicBezTo>
                    <a:pt x="3123" y="3718"/>
                    <a:pt x="3064" y="3810"/>
                    <a:pt x="3004" y="3904"/>
                  </a:cubicBezTo>
                  <a:lnTo>
                    <a:pt x="3004" y="3904"/>
                  </a:lnTo>
                  <a:cubicBezTo>
                    <a:pt x="3061" y="3956"/>
                    <a:pt x="3103" y="4026"/>
                    <a:pt x="3132" y="4111"/>
                  </a:cubicBezTo>
                  <a:lnTo>
                    <a:pt x="3132" y="4111"/>
                  </a:lnTo>
                  <a:cubicBezTo>
                    <a:pt x="3076" y="4084"/>
                    <a:pt x="3001" y="4068"/>
                    <a:pt x="2903" y="4066"/>
                  </a:cubicBezTo>
                  <a:cubicBezTo>
                    <a:pt x="2937" y="4011"/>
                    <a:pt x="2970" y="3957"/>
                    <a:pt x="3004" y="3904"/>
                  </a:cubicBezTo>
                  <a:lnTo>
                    <a:pt x="3004" y="3904"/>
                  </a:lnTo>
                  <a:cubicBezTo>
                    <a:pt x="2978" y="3880"/>
                    <a:pt x="2948" y="3859"/>
                    <a:pt x="2914" y="3843"/>
                  </a:cubicBezTo>
                  <a:cubicBezTo>
                    <a:pt x="3005" y="3771"/>
                    <a:pt x="3095" y="3699"/>
                    <a:pt x="3183" y="3628"/>
                  </a:cubicBezTo>
                  <a:close/>
                  <a:moveTo>
                    <a:pt x="4669" y="4368"/>
                  </a:moveTo>
                  <a:lnTo>
                    <a:pt x="4669" y="4368"/>
                  </a:lnTo>
                  <a:cubicBezTo>
                    <a:pt x="4674" y="4375"/>
                    <a:pt x="4678" y="4383"/>
                    <a:pt x="4683" y="4391"/>
                  </a:cubicBezTo>
                  <a:cubicBezTo>
                    <a:pt x="4679" y="4381"/>
                    <a:pt x="4674" y="4374"/>
                    <a:pt x="4669" y="4368"/>
                  </a:cubicBezTo>
                  <a:close/>
                  <a:moveTo>
                    <a:pt x="3132" y="4111"/>
                  </a:moveTo>
                  <a:lnTo>
                    <a:pt x="3132" y="4111"/>
                  </a:lnTo>
                  <a:cubicBezTo>
                    <a:pt x="3280" y="4182"/>
                    <a:pt x="3284" y="4327"/>
                    <a:pt x="3182" y="4458"/>
                  </a:cubicBezTo>
                  <a:lnTo>
                    <a:pt x="3182" y="4458"/>
                  </a:lnTo>
                  <a:cubicBezTo>
                    <a:pt x="3180" y="4326"/>
                    <a:pt x="3164" y="4209"/>
                    <a:pt x="3132" y="4111"/>
                  </a:cubicBezTo>
                  <a:close/>
                  <a:moveTo>
                    <a:pt x="2243" y="4386"/>
                  </a:moveTo>
                  <a:lnTo>
                    <a:pt x="2243" y="4386"/>
                  </a:lnTo>
                  <a:cubicBezTo>
                    <a:pt x="2109" y="4404"/>
                    <a:pt x="1961" y="4436"/>
                    <a:pt x="1827" y="4486"/>
                  </a:cubicBezTo>
                  <a:cubicBezTo>
                    <a:pt x="1875" y="4491"/>
                    <a:pt x="1919" y="4494"/>
                    <a:pt x="1958" y="4494"/>
                  </a:cubicBezTo>
                  <a:cubicBezTo>
                    <a:pt x="2115" y="4494"/>
                    <a:pt x="2203" y="4451"/>
                    <a:pt x="2243" y="4386"/>
                  </a:cubicBezTo>
                  <a:close/>
                  <a:moveTo>
                    <a:pt x="1738" y="4588"/>
                  </a:moveTo>
                  <a:cubicBezTo>
                    <a:pt x="1737" y="4588"/>
                    <a:pt x="1736" y="4588"/>
                    <a:pt x="1735" y="4588"/>
                  </a:cubicBezTo>
                  <a:lnTo>
                    <a:pt x="1735" y="4588"/>
                  </a:lnTo>
                  <a:cubicBezTo>
                    <a:pt x="1768" y="4596"/>
                    <a:pt x="1789" y="4599"/>
                    <a:pt x="1800" y="4599"/>
                  </a:cubicBezTo>
                  <a:cubicBezTo>
                    <a:pt x="1821" y="4599"/>
                    <a:pt x="1799" y="4588"/>
                    <a:pt x="1738" y="4588"/>
                  </a:cubicBezTo>
                  <a:close/>
                  <a:moveTo>
                    <a:pt x="2879" y="5096"/>
                  </a:moveTo>
                  <a:cubicBezTo>
                    <a:pt x="2892" y="5100"/>
                    <a:pt x="2905" y="5105"/>
                    <a:pt x="2919" y="5109"/>
                  </a:cubicBezTo>
                  <a:cubicBezTo>
                    <a:pt x="2906" y="5102"/>
                    <a:pt x="2893" y="5098"/>
                    <a:pt x="2879" y="5096"/>
                  </a:cubicBezTo>
                  <a:close/>
                  <a:moveTo>
                    <a:pt x="2236" y="5968"/>
                  </a:moveTo>
                  <a:cubicBezTo>
                    <a:pt x="2236" y="5971"/>
                    <a:pt x="2235" y="5974"/>
                    <a:pt x="2234" y="5977"/>
                  </a:cubicBezTo>
                  <a:lnTo>
                    <a:pt x="2234" y="5977"/>
                  </a:lnTo>
                  <a:cubicBezTo>
                    <a:pt x="2246" y="5975"/>
                    <a:pt x="2258" y="5974"/>
                    <a:pt x="2268" y="5972"/>
                  </a:cubicBezTo>
                  <a:lnTo>
                    <a:pt x="2268" y="5972"/>
                  </a:lnTo>
                  <a:cubicBezTo>
                    <a:pt x="2284" y="5974"/>
                    <a:pt x="2300" y="5975"/>
                    <a:pt x="2317" y="5975"/>
                  </a:cubicBezTo>
                  <a:cubicBezTo>
                    <a:pt x="2336" y="5975"/>
                    <a:pt x="2355" y="5974"/>
                    <a:pt x="2374" y="5972"/>
                  </a:cubicBezTo>
                  <a:cubicBezTo>
                    <a:pt x="2366" y="5969"/>
                    <a:pt x="2353" y="5968"/>
                    <a:pt x="2337" y="5968"/>
                  </a:cubicBezTo>
                  <a:cubicBezTo>
                    <a:pt x="2319" y="5968"/>
                    <a:pt x="2295" y="5969"/>
                    <a:pt x="2268" y="5972"/>
                  </a:cubicBezTo>
                  <a:lnTo>
                    <a:pt x="2268" y="5972"/>
                  </a:lnTo>
                  <a:cubicBezTo>
                    <a:pt x="2258" y="5971"/>
                    <a:pt x="2247" y="5970"/>
                    <a:pt x="2236" y="5968"/>
                  </a:cubicBezTo>
                  <a:close/>
                  <a:moveTo>
                    <a:pt x="1880" y="6136"/>
                  </a:moveTo>
                  <a:lnTo>
                    <a:pt x="1880" y="6136"/>
                  </a:lnTo>
                  <a:cubicBezTo>
                    <a:pt x="1879" y="6138"/>
                    <a:pt x="1879" y="6139"/>
                    <a:pt x="1878" y="6140"/>
                  </a:cubicBezTo>
                  <a:lnTo>
                    <a:pt x="1878" y="6140"/>
                  </a:lnTo>
                  <a:cubicBezTo>
                    <a:pt x="1880" y="6139"/>
                    <a:pt x="1881" y="6138"/>
                    <a:pt x="1882" y="6136"/>
                  </a:cubicBezTo>
                  <a:lnTo>
                    <a:pt x="1882" y="6136"/>
                  </a:lnTo>
                  <a:cubicBezTo>
                    <a:pt x="1882" y="6136"/>
                    <a:pt x="1881" y="6136"/>
                    <a:pt x="1880" y="6136"/>
                  </a:cubicBezTo>
                  <a:close/>
                  <a:moveTo>
                    <a:pt x="1604" y="6146"/>
                  </a:moveTo>
                  <a:cubicBezTo>
                    <a:pt x="1551" y="6156"/>
                    <a:pt x="1528" y="6171"/>
                    <a:pt x="1521" y="6188"/>
                  </a:cubicBezTo>
                  <a:lnTo>
                    <a:pt x="1521" y="6188"/>
                  </a:lnTo>
                  <a:cubicBezTo>
                    <a:pt x="1545" y="6173"/>
                    <a:pt x="1573" y="6160"/>
                    <a:pt x="1604" y="6146"/>
                  </a:cubicBezTo>
                  <a:close/>
                  <a:moveTo>
                    <a:pt x="1521" y="6188"/>
                  </a:moveTo>
                  <a:cubicBezTo>
                    <a:pt x="1451" y="6228"/>
                    <a:pt x="1409" y="6270"/>
                    <a:pt x="1417" y="6312"/>
                  </a:cubicBezTo>
                  <a:cubicBezTo>
                    <a:pt x="1608" y="6310"/>
                    <a:pt x="1497" y="6239"/>
                    <a:pt x="1521" y="6188"/>
                  </a:cubicBezTo>
                  <a:close/>
                  <a:moveTo>
                    <a:pt x="2234" y="5977"/>
                  </a:moveTo>
                  <a:cubicBezTo>
                    <a:pt x="2064" y="5999"/>
                    <a:pt x="1787" y="6065"/>
                    <a:pt x="1604" y="6146"/>
                  </a:cubicBezTo>
                  <a:lnTo>
                    <a:pt x="1604" y="6146"/>
                  </a:lnTo>
                  <a:cubicBezTo>
                    <a:pt x="1644" y="6139"/>
                    <a:pt x="1701" y="6134"/>
                    <a:pt x="1782" y="6134"/>
                  </a:cubicBezTo>
                  <a:cubicBezTo>
                    <a:pt x="1812" y="6134"/>
                    <a:pt x="1844" y="6135"/>
                    <a:pt x="1880" y="6136"/>
                  </a:cubicBezTo>
                  <a:lnTo>
                    <a:pt x="1880" y="6136"/>
                  </a:lnTo>
                  <a:cubicBezTo>
                    <a:pt x="1891" y="6110"/>
                    <a:pt x="1927" y="6076"/>
                    <a:pt x="2001" y="6032"/>
                  </a:cubicBezTo>
                  <a:lnTo>
                    <a:pt x="2001" y="6032"/>
                  </a:lnTo>
                  <a:cubicBezTo>
                    <a:pt x="1954" y="6071"/>
                    <a:pt x="1915" y="6105"/>
                    <a:pt x="1882" y="6136"/>
                  </a:cubicBezTo>
                  <a:lnTo>
                    <a:pt x="1882" y="6136"/>
                  </a:lnTo>
                  <a:cubicBezTo>
                    <a:pt x="1899" y="6137"/>
                    <a:pt x="1917" y="6138"/>
                    <a:pt x="1936" y="6138"/>
                  </a:cubicBezTo>
                  <a:cubicBezTo>
                    <a:pt x="2182" y="6175"/>
                    <a:pt x="2110" y="6211"/>
                    <a:pt x="2014" y="6211"/>
                  </a:cubicBezTo>
                  <a:cubicBezTo>
                    <a:pt x="1944" y="6211"/>
                    <a:pt x="1861" y="6192"/>
                    <a:pt x="1878" y="6140"/>
                  </a:cubicBezTo>
                  <a:lnTo>
                    <a:pt x="1878" y="6140"/>
                  </a:lnTo>
                  <a:cubicBezTo>
                    <a:pt x="1578" y="6429"/>
                    <a:pt x="1857" y="6417"/>
                    <a:pt x="2273" y="6620"/>
                  </a:cubicBezTo>
                  <a:lnTo>
                    <a:pt x="2273" y="6620"/>
                  </a:lnTo>
                  <a:cubicBezTo>
                    <a:pt x="2166" y="6462"/>
                    <a:pt x="2170" y="6221"/>
                    <a:pt x="2234" y="5977"/>
                  </a:cubicBezTo>
                  <a:close/>
                  <a:moveTo>
                    <a:pt x="2273" y="6620"/>
                  </a:moveTo>
                  <a:lnTo>
                    <a:pt x="2273" y="6620"/>
                  </a:lnTo>
                  <a:cubicBezTo>
                    <a:pt x="2332" y="6708"/>
                    <a:pt x="2427" y="6770"/>
                    <a:pt x="2564" y="6792"/>
                  </a:cubicBezTo>
                  <a:cubicBezTo>
                    <a:pt x="2464" y="6720"/>
                    <a:pt x="2365" y="6665"/>
                    <a:pt x="2273" y="6620"/>
                  </a:cubicBezTo>
                  <a:close/>
                  <a:moveTo>
                    <a:pt x="33682" y="6885"/>
                  </a:moveTo>
                  <a:lnTo>
                    <a:pt x="33682" y="6885"/>
                  </a:lnTo>
                  <a:cubicBezTo>
                    <a:pt x="33683" y="6891"/>
                    <a:pt x="33685" y="6896"/>
                    <a:pt x="33687" y="6902"/>
                  </a:cubicBezTo>
                  <a:lnTo>
                    <a:pt x="33687" y="6902"/>
                  </a:lnTo>
                  <a:cubicBezTo>
                    <a:pt x="33817" y="6936"/>
                    <a:pt x="33944" y="6969"/>
                    <a:pt x="34069" y="7001"/>
                  </a:cubicBezTo>
                  <a:lnTo>
                    <a:pt x="34069" y="7001"/>
                  </a:lnTo>
                  <a:cubicBezTo>
                    <a:pt x="33956" y="6961"/>
                    <a:pt x="33827" y="6922"/>
                    <a:pt x="33682" y="6885"/>
                  </a:cubicBezTo>
                  <a:close/>
                  <a:moveTo>
                    <a:pt x="1580" y="7206"/>
                  </a:moveTo>
                  <a:cubicBezTo>
                    <a:pt x="1604" y="7208"/>
                    <a:pt x="1619" y="7208"/>
                    <a:pt x="1591" y="7235"/>
                  </a:cubicBezTo>
                  <a:cubicBezTo>
                    <a:pt x="1587" y="7225"/>
                    <a:pt x="1583" y="7215"/>
                    <a:pt x="1580" y="7206"/>
                  </a:cubicBezTo>
                  <a:close/>
                  <a:moveTo>
                    <a:pt x="38325" y="7949"/>
                  </a:moveTo>
                  <a:cubicBezTo>
                    <a:pt x="38325" y="7949"/>
                    <a:pt x="38325" y="7949"/>
                    <a:pt x="38326" y="7949"/>
                  </a:cubicBezTo>
                  <a:lnTo>
                    <a:pt x="38326" y="7949"/>
                  </a:lnTo>
                  <a:cubicBezTo>
                    <a:pt x="38326" y="7949"/>
                    <a:pt x="38325" y="7949"/>
                    <a:pt x="38325" y="7949"/>
                  </a:cubicBezTo>
                  <a:close/>
                  <a:moveTo>
                    <a:pt x="3595" y="8005"/>
                  </a:moveTo>
                  <a:cubicBezTo>
                    <a:pt x="3625" y="8020"/>
                    <a:pt x="3658" y="8031"/>
                    <a:pt x="3693" y="8039"/>
                  </a:cubicBezTo>
                  <a:cubicBezTo>
                    <a:pt x="3659" y="8028"/>
                    <a:pt x="3626" y="8016"/>
                    <a:pt x="3595" y="8005"/>
                  </a:cubicBezTo>
                  <a:close/>
                  <a:moveTo>
                    <a:pt x="35063" y="8055"/>
                  </a:moveTo>
                  <a:cubicBezTo>
                    <a:pt x="35081" y="8060"/>
                    <a:pt x="35092" y="8063"/>
                    <a:pt x="35092" y="8063"/>
                  </a:cubicBezTo>
                  <a:cubicBezTo>
                    <a:pt x="35092" y="8063"/>
                    <a:pt x="35092" y="8063"/>
                    <a:pt x="35091" y="8063"/>
                  </a:cubicBezTo>
                  <a:cubicBezTo>
                    <a:pt x="35082" y="8060"/>
                    <a:pt x="35072" y="8058"/>
                    <a:pt x="35063" y="8055"/>
                  </a:cubicBezTo>
                  <a:close/>
                  <a:moveTo>
                    <a:pt x="35315" y="8036"/>
                  </a:moveTo>
                  <a:cubicBezTo>
                    <a:pt x="35342" y="8045"/>
                    <a:pt x="35374" y="8055"/>
                    <a:pt x="35416" y="8064"/>
                  </a:cubicBezTo>
                  <a:lnTo>
                    <a:pt x="35416" y="8064"/>
                  </a:lnTo>
                  <a:cubicBezTo>
                    <a:pt x="35362" y="8071"/>
                    <a:pt x="35306" y="8079"/>
                    <a:pt x="35252" y="8087"/>
                  </a:cubicBezTo>
                  <a:lnTo>
                    <a:pt x="35252" y="8087"/>
                  </a:lnTo>
                  <a:cubicBezTo>
                    <a:pt x="35279" y="8067"/>
                    <a:pt x="35300" y="8050"/>
                    <a:pt x="35315" y="8036"/>
                  </a:cubicBezTo>
                  <a:close/>
                  <a:moveTo>
                    <a:pt x="38326" y="7949"/>
                  </a:moveTo>
                  <a:cubicBezTo>
                    <a:pt x="38571" y="8141"/>
                    <a:pt x="38948" y="8183"/>
                    <a:pt x="39280" y="8192"/>
                  </a:cubicBezTo>
                  <a:lnTo>
                    <a:pt x="39280" y="8192"/>
                  </a:lnTo>
                  <a:cubicBezTo>
                    <a:pt x="39244" y="8185"/>
                    <a:pt x="38347" y="7957"/>
                    <a:pt x="38326" y="7949"/>
                  </a:cubicBezTo>
                  <a:close/>
                  <a:moveTo>
                    <a:pt x="39280" y="8192"/>
                  </a:moveTo>
                  <a:cubicBezTo>
                    <a:pt x="39280" y="8192"/>
                    <a:pt x="39281" y="8193"/>
                    <a:pt x="39281" y="8193"/>
                  </a:cubicBezTo>
                  <a:cubicBezTo>
                    <a:pt x="39281" y="8193"/>
                    <a:pt x="39281" y="8193"/>
                    <a:pt x="39280" y="8192"/>
                  </a:cubicBezTo>
                  <a:cubicBezTo>
                    <a:pt x="39280" y="8192"/>
                    <a:pt x="39280" y="8192"/>
                    <a:pt x="39280" y="8192"/>
                  </a:cubicBezTo>
                  <a:close/>
                  <a:moveTo>
                    <a:pt x="34069" y="7001"/>
                  </a:moveTo>
                  <a:cubicBezTo>
                    <a:pt x="35163" y="7386"/>
                    <a:pt x="34883" y="7859"/>
                    <a:pt x="35015" y="7998"/>
                  </a:cubicBezTo>
                  <a:cubicBezTo>
                    <a:pt x="35059" y="7991"/>
                    <a:pt x="35094" y="7988"/>
                    <a:pt x="35124" y="7988"/>
                  </a:cubicBezTo>
                  <a:cubicBezTo>
                    <a:pt x="35159" y="7988"/>
                    <a:pt x="35187" y="7992"/>
                    <a:pt x="35212" y="7999"/>
                  </a:cubicBezTo>
                  <a:lnTo>
                    <a:pt x="35212" y="7999"/>
                  </a:lnTo>
                  <a:cubicBezTo>
                    <a:pt x="35252" y="7992"/>
                    <a:pt x="35282" y="7988"/>
                    <a:pt x="35302" y="7988"/>
                  </a:cubicBezTo>
                  <a:cubicBezTo>
                    <a:pt x="35347" y="7988"/>
                    <a:pt x="35347" y="8005"/>
                    <a:pt x="35315" y="8036"/>
                  </a:cubicBezTo>
                  <a:lnTo>
                    <a:pt x="35315" y="8036"/>
                  </a:lnTo>
                  <a:cubicBezTo>
                    <a:pt x="35275" y="8022"/>
                    <a:pt x="35245" y="8008"/>
                    <a:pt x="35212" y="7999"/>
                  </a:cubicBezTo>
                  <a:lnTo>
                    <a:pt x="35212" y="7999"/>
                  </a:lnTo>
                  <a:cubicBezTo>
                    <a:pt x="35164" y="8008"/>
                    <a:pt x="35103" y="8021"/>
                    <a:pt x="35025" y="8041"/>
                  </a:cubicBezTo>
                  <a:lnTo>
                    <a:pt x="35025" y="8041"/>
                  </a:lnTo>
                  <a:cubicBezTo>
                    <a:pt x="34978" y="8020"/>
                    <a:pt x="34937" y="7990"/>
                    <a:pt x="34904" y="7951"/>
                  </a:cubicBezTo>
                  <a:cubicBezTo>
                    <a:pt x="34894" y="7950"/>
                    <a:pt x="34885" y="7949"/>
                    <a:pt x="34875" y="7949"/>
                  </a:cubicBezTo>
                  <a:cubicBezTo>
                    <a:pt x="34835" y="7949"/>
                    <a:pt x="34796" y="7960"/>
                    <a:pt x="34762" y="7979"/>
                  </a:cubicBezTo>
                  <a:lnTo>
                    <a:pt x="34762" y="7979"/>
                  </a:lnTo>
                  <a:cubicBezTo>
                    <a:pt x="34762" y="7979"/>
                    <a:pt x="34762" y="7979"/>
                    <a:pt x="34762" y="7979"/>
                  </a:cubicBezTo>
                  <a:lnTo>
                    <a:pt x="34762" y="7979"/>
                  </a:lnTo>
                  <a:cubicBezTo>
                    <a:pt x="34762" y="7979"/>
                    <a:pt x="34762" y="7979"/>
                    <a:pt x="34762" y="7979"/>
                  </a:cubicBezTo>
                  <a:cubicBezTo>
                    <a:pt x="34762" y="7979"/>
                    <a:pt x="34762" y="7979"/>
                    <a:pt x="34762" y="7979"/>
                  </a:cubicBezTo>
                  <a:lnTo>
                    <a:pt x="34762" y="7979"/>
                  </a:lnTo>
                  <a:cubicBezTo>
                    <a:pt x="34768" y="7980"/>
                    <a:pt x="34920" y="8019"/>
                    <a:pt x="35016" y="8043"/>
                  </a:cubicBezTo>
                  <a:lnTo>
                    <a:pt x="35016" y="8043"/>
                  </a:lnTo>
                  <a:cubicBezTo>
                    <a:pt x="34976" y="8053"/>
                    <a:pt x="34933" y="8064"/>
                    <a:pt x="34885" y="8077"/>
                  </a:cubicBezTo>
                  <a:cubicBezTo>
                    <a:pt x="34879" y="8104"/>
                    <a:pt x="34916" y="8114"/>
                    <a:pt x="34977" y="8114"/>
                  </a:cubicBezTo>
                  <a:cubicBezTo>
                    <a:pt x="35045" y="8114"/>
                    <a:pt x="35146" y="8101"/>
                    <a:pt x="35252" y="8087"/>
                  </a:cubicBezTo>
                  <a:lnTo>
                    <a:pt x="35252" y="8087"/>
                  </a:lnTo>
                  <a:cubicBezTo>
                    <a:pt x="35245" y="8092"/>
                    <a:pt x="35238" y="8097"/>
                    <a:pt x="35230" y="8102"/>
                  </a:cubicBezTo>
                  <a:cubicBezTo>
                    <a:pt x="35249" y="8097"/>
                    <a:pt x="35265" y="8095"/>
                    <a:pt x="35280" y="8095"/>
                  </a:cubicBezTo>
                  <a:cubicBezTo>
                    <a:pt x="35395" y="8095"/>
                    <a:pt x="35408" y="8227"/>
                    <a:pt x="35954" y="8250"/>
                  </a:cubicBezTo>
                  <a:lnTo>
                    <a:pt x="35954" y="8250"/>
                  </a:lnTo>
                  <a:cubicBezTo>
                    <a:pt x="36133" y="8292"/>
                    <a:pt x="36431" y="8365"/>
                    <a:pt x="36602" y="8440"/>
                  </a:cubicBezTo>
                  <a:lnTo>
                    <a:pt x="36602" y="8440"/>
                  </a:lnTo>
                  <a:cubicBezTo>
                    <a:pt x="36642" y="8358"/>
                    <a:pt x="36696" y="8307"/>
                    <a:pt x="36686" y="8263"/>
                  </a:cubicBezTo>
                  <a:lnTo>
                    <a:pt x="36686" y="8263"/>
                  </a:lnTo>
                  <a:cubicBezTo>
                    <a:pt x="36689" y="8263"/>
                    <a:pt x="36692" y="8263"/>
                    <a:pt x="36695" y="8263"/>
                  </a:cubicBezTo>
                  <a:cubicBezTo>
                    <a:pt x="36754" y="8263"/>
                    <a:pt x="36819" y="8262"/>
                    <a:pt x="36890" y="8260"/>
                  </a:cubicBezTo>
                  <a:cubicBezTo>
                    <a:pt x="36752" y="8090"/>
                    <a:pt x="36406" y="7970"/>
                    <a:pt x="36648" y="7970"/>
                  </a:cubicBezTo>
                  <a:cubicBezTo>
                    <a:pt x="36691" y="7970"/>
                    <a:pt x="36752" y="7974"/>
                    <a:pt x="36836" y="7982"/>
                  </a:cubicBezTo>
                  <a:lnTo>
                    <a:pt x="36836" y="7982"/>
                  </a:lnTo>
                  <a:cubicBezTo>
                    <a:pt x="36688" y="7987"/>
                    <a:pt x="36769" y="8060"/>
                    <a:pt x="36801" y="8060"/>
                  </a:cubicBezTo>
                  <a:cubicBezTo>
                    <a:pt x="36815" y="8060"/>
                    <a:pt x="36820" y="8046"/>
                    <a:pt x="36793" y="8007"/>
                  </a:cubicBezTo>
                  <a:lnTo>
                    <a:pt x="36793" y="8007"/>
                  </a:lnTo>
                  <a:cubicBezTo>
                    <a:pt x="37310" y="8062"/>
                    <a:pt x="37724" y="8191"/>
                    <a:pt x="37858" y="8191"/>
                  </a:cubicBezTo>
                  <a:cubicBezTo>
                    <a:pt x="37932" y="8191"/>
                    <a:pt x="37921" y="8152"/>
                    <a:pt x="37794" y="8039"/>
                  </a:cubicBezTo>
                  <a:cubicBezTo>
                    <a:pt x="37729" y="7973"/>
                    <a:pt x="36288" y="7579"/>
                    <a:pt x="34069" y="7001"/>
                  </a:cubicBezTo>
                  <a:close/>
                  <a:moveTo>
                    <a:pt x="36698" y="8341"/>
                  </a:moveTo>
                  <a:lnTo>
                    <a:pt x="36698" y="8341"/>
                  </a:lnTo>
                  <a:cubicBezTo>
                    <a:pt x="36768" y="8407"/>
                    <a:pt x="36973" y="8494"/>
                    <a:pt x="37270" y="8591"/>
                  </a:cubicBezTo>
                  <a:lnTo>
                    <a:pt x="37270" y="8591"/>
                  </a:lnTo>
                  <a:cubicBezTo>
                    <a:pt x="37268" y="8590"/>
                    <a:pt x="37266" y="8590"/>
                    <a:pt x="37264" y="8589"/>
                  </a:cubicBezTo>
                  <a:cubicBezTo>
                    <a:pt x="37229" y="8437"/>
                    <a:pt x="37252" y="8405"/>
                    <a:pt x="37239" y="8405"/>
                  </a:cubicBezTo>
                  <a:lnTo>
                    <a:pt x="37239" y="8405"/>
                  </a:lnTo>
                  <a:cubicBezTo>
                    <a:pt x="37230" y="8405"/>
                    <a:pt x="37203" y="8421"/>
                    <a:pt x="37122" y="8421"/>
                  </a:cubicBezTo>
                  <a:cubicBezTo>
                    <a:pt x="37043" y="8421"/>
                    <a:pt x="36913" y="8405"/>
                    <a:pt x="36698" y="8341"/>
                  </a:cubicBezTo>
                  <a:close/>
                  <a:moveTo>
                    <a:pt x="36602" y="8440"/>
                  </a:moveTo>
                  <a:cubicBezTo>
                    <a:pt x="36577" y="8491"/>
                    <a:pt x="36558" y="8552"/>
                    <a:pt x="36561" y="8631"/>
                  </a:cubicBezTo>
                  <a:cubicBezTo>
                    <a:pt x="36808" y="8580"/>
                    <a:pt x="36759" y="8509"/>
                    <a:pt x="36602" y="8440"/>
                  </a:cubicBezTo>
                  <a:close/>
                  <a:moveTo>
                    <a:pt x="37270" y="8591"/>
                  </a:moveTo>
                  <a:cubicBezTo>
                    <a:pt x="37334" y="8616"/>
                    <a:pt x="37407" y="8639"/>
                    <a:pt x="37488" y="8660"/>
                  </a:cubicBezTo>
                  <a:lnTo>
                    <a:pt x="37488" y="8660"/>
                  </a:lnTo>
                  <a:cubicBezTo>
                    <a:pt x="37411" y="8637"/>
                    <a:pt x="37338" y="8614"/>
                    <a:pt x="37270" y="8591"/>
                  </a:cubicBezTo>
                  <a:close/>
                  <a:moveTo>
                    <a:pt x="41064" y="8668"/>
                  </a:moveTo>
                  <a:cubicBezTo>
                    <a:pt x="41084" y="8681"/>
                    <a:pt x="41109" y="8694"/>
                    <a:pt x="41141" y="8708"/>
                  </a:cubicBezTo>
                  <a:lnTo>
                    <a:pt x="41141" y="8708"/>
                  </a:lnTo>
                  <a:cubicBezTo>
                    <a:pt x="41139" y="8711"/>
                    <a:pt x="41137" y="8714"/>
                    <a:pt x="41135" y="8717"/>
                  </a:cubicBezTo>
                  <a:lnTo>
                    <a:pt x="41135" y="8717"/>
                  </a:lnTo>
                  <a:cubicBezTo>
                    <a:pt x="41099" y="8707"/>
                    <a:pt x="41066" y="8698"/>
                    <a:pt x="41035" y="8691"/>
                  </a:cubicBezTo>
                  <a:lnTo>
                    <a:pt x="41035" y="8691"/>
                  </a:lnTo>
                  <a:cubicBezTo>
                    <a:pt x="41046" y="8682"/>
                    <a:pt x="41055" y="8675"/>
                    <a:pt x="41064" y="8668"/>
                  </a:cubicBezTo>
                  <a:close/>
                  <a:moveTo>
                    <a:pt x="41239" y="8746"/>
                  </a:moveTo>
                  <a:cubicBezTo>
                    <a:pt x="41238" y="8746"/>
                    <a:pt x="41238" y="8746"/>
                    <a:pt x="41238" y="8746"/>
                  </a:cubicBezTo>
                  <a:lnTo>
                    <a:pt x="41238" y="8746"/>
                  </a:lnTo>
                  <a:cubicBezTo>
                    <a:pt x="41241" y="8747"/>
                    <a:pt x="41244" y="8748"/>
                    <a:pt x="41246" y="8749"/>
                  </a:cubicBezTo>
                  <a:cubicBezTo>
                    <a:pt x="41244" y="8748"/>
                    <a:pt x="41241" y="8747"/>
                    <a:pt x="41239" y="8746"/>
                  </a:cubicBezTo>
                  <a:close/>
                  <a:moveTo>
                    <a:pt x="41008" y="8710"/>
                  </a:moveTo>
                  <a:cubicBezTo>
                    <a:pt x="41014" y="8750"/>
                    <a:pt x="41043" y="8779"/>
                    <a:pt x="41100" y="8780"/>
                  </a:cubicBezTo>
                  <a:lnTo>
                    <a:pt x="41100" y="8780"/>
                  </a:lnTo>
                  <a:cubicBezTo>
                    <a:pt x="41066" y="8843"/>
                    <a:pt x="41053" y="8884"/>
                    <a:pt x="41041" y="8884"/>
                  </a:cubicBezTo>
                  <a:cubicBezTo>
                    <a:pt x="41029" y="8884"/>
                    <a:pt x="41017" y="8839"/>
                    <a:pt x="40984" y="8728"/>
                  </a:cubicBezTo>
                  <a:cubicBezTo>
                    <a:pt x="40993" y="8722"/>
                    <a:pt x="41001" y="8716"/>
                    <a:pt x="41008" y="8710"/>
                  </a:cubicBezTo>
                  <a:close/>
                  <a:moveTo>
                    <a:pt x="42028" y="8832"/>
                  </a:moveTo>
                  <a:lnTo>
                    <a:pt x="42028" y="8832"/>
                  </a:lnTo>
                  <a:cubicBezTo>
                    <a:pt x="42040" y="8881"/>
                    <a:pt x="42051" y="8928"/>
                    <a:pt x="42061" y="8971"/>
                  </a:cubicBezTo>
                  <a:lnTo>
                    <a:pt x="42061" y="8971"/>
                  </a:lnTo>
                  <a:cubicBezTo>
                    <a:pt x="42122" y="8999"/>
                    <a:pt x="42185" y="9026"/>
                    <a:pt x="42248" y="9053"/>
                  </a:cubicBezTo>
                  <a:lnTo>
                    <a:pt x="42248" y="9053"/>
                  </a:lnTo>
                  <a:cubicBezTo>
                    <a:pt x="42190" y="8978"/>
                    <a:pt x="42120" y="8904"/>
                    <a:pt x="42028" y="8832"/>
                  </a:cubicBezTo>
                  <a:close/>
                  <a:moveTo>
                    <a:pt x="43359" y="9265"/>
                  </a:moveTo>
                  <a:cubicBezTo>
                    <a:pt x="43257" y="9265"/>
                    <a:pt x="43156" y="9294"/>
                    <a:pt x="43021" y="9352"/>
                  </a:cubicBezTo>
                  <a:lnTo>
                    <a:pt x="43021" y="9352"/>
                  </a:lnTo>
                  <a:cubicBezTo>
                    <a:pt x="43298" y="9447"/>
                    <a:pt x="43529" y="9508"/>
                    <a:pt x="43646" y="9508"/>
                  </a:cubicBezTo>
                  <a:cubicBezTo>
                    <a:pt x="43696" y="9508"/>
                    <a:pt x="43724" y="9497"/>
                    <a:pt x="43727" y="9472"/>
                  </a:cubicBezTo>
                  <a:cubicBezTo>
                    <a:pt x="43944" y="9515"/>
                    <a:pt x="44148" y="9570"/>
                    <a:pt x="44338" y="9637"/>
                  </a:cubicBezTo>
                  <a:lnTo>
                    <a:pt x="44338" y="9637"/>
                  </a:lnTo>
                  <a:cubicBezTo>
                    <a:pt x="44341" y="9634"/>
                    <a:pt x="44343" y="9632"/>
                    <a:pt x="44346" y="9630"/>
                  </a:cubicBezTo>
                  <a:cubicBezTo>
                    <a:pt x="43793" y="9392"/>
                    <a:pt x="43574" y="9265"/>
                    <a:pt x="43359" y="9265"/>
                  </a:cubicBezTo>
                  <a:close/>
                  <a:moveTo>
                    <a:pt x="43052" y="9683"/>
                  </a:moveTo>
                  <a:cubicBezTo>
                    <a:pt x="42943" y="9809"/>
                    <a:pt x="42994" y="9840"/>
                    <a:pt x="43185" y="9856"/>
                  </a:cubicBezTo>
                  <a:lnTo>
                    <a:pt x="43185" y="9856"/>
                  </a:lnTo>
                  <a:cubicBezTo>
                    <a:pt x="43149" y="9774"/>
                    <a:pt x="43102" y="9718"/>
                    <a:pt x="43052" y="9683"/>
                  </a:cubicBezTo>
                  <a:close/>
                  <a:moveTo>
                    <a:pt x="42750" y="9816"/>
                  </a:moveTo>
                  <a:cubicBezTo>
                    <a:pt x="42767" y="9837"/>
                    <a:pt x="42790" y="9856"/>
                    <a:pt x="42820" y="9872"/>
                  </a:cubicBezTo>
                  <a:lnTo>
                    <a:pt x="42820" y="9872"/>
                  </a:lnTo>
                  <a:cubicBezTo>
                    <a:pt x="42855" y="9907"/>
                    <a:pt x="42907" y="9943"/>
                    <a:pt x="42980" y="9977"/>
                  </a:cubicBezTo>
                  <a:cubicBezTo>
                    <a:pt x="42938" y="9948"/>
                    <a:pt x="42899" y="9919"/>
                    <a:pt x="42863" y="9890"/>
                  </a:cubicBezTo>
                  <a:lnTo>
                    <a:pt x="42863" y="9890"/>
                  </a:lnTo>
                  <a:cubicBezTo>
                    <a:pt x="42910" y="9905"/>
                    <a:pt x="42971" y="9915"/>
                    <a:pt x="43051" y="9915"/>
                  </a:cubicBezTo>
                  <a:cubicBezTo>
                    <a:pt x="43095" y="9915"/>
                    <a:pt x="43146" y="9912"/>
                    <a:pt x="43203" y="9906"/>
                  </a:cubicBezTo>
                  <a:cubicBezTo>
                    <a:pt x="43199" y="9894"/>
                    <a:pt x="43195" y="9884"/>
                    <a:pt x="43191" y="9873"/>
                  </a:cubicBezTo>
                  <a:lnTo>
                    <a:pt x="43191" y="9873"/>
                  </a:lnTo>
                  <a:cubicBezTo>
                    <a:pt x="43281" y="9882"/>
                    <a:pt x="43354" y="9887"/>
                    <a:pt x="43408" y="9887"/>
                  </a:cubicBezTo>
                  <a:cubicBezTo>
                    <a:pt x="43455" y="9887"/>
                    <a:pt x="43487" y="9883"/>
                    <a:pt x="43502" y="9875"/>
                  </a:cubicBezTo>
                  <a:cubicBezTo>
                    <a:pt x="43372" y="9868"/>
                    <a:pt x="43266" y="9863"/>
                    <a:pt x="43185" y="9856"/>
                  </a:cubicBezTo>
                  <a:lnTo>
                    <a:pt x="43185" y="9856"/>
                  </a:lnTo>
                  <a:cubicBezTo>
                    <a:pt x="43187" y="9862"/>
                    <a:pt x="43189" y="9868"/>
                    <a:pt x="43191" y="9873"/>
                  </a:cubicBezTo>
                  <a:lnTo>
                    <a:pt x="43191" y="9873"/>
                  </a:lnTo>
                  <a:cubicBezTo>
                    <a:pt x="43080" y="9862"/>
                    <a:pt x="42942" y="9844"/>
                    <a:pt x="42783" y="9821"/>
                  </a:cubicBezTo>
                  <a:lnTo>
                    <a:pt x="42783" y="9821"/>
                  </a:lnTo>
                  <a:cubicBezTo>
                    <a:pt x="42781" y="9819"/>
                    <a:pt x="42780" y="9818"/>
                    <a:pt x="42779" y="9817"/>
                  </a:cubicBezTo>
                  <a:lnTo>
                    <a:pt x="42779" y="9817"/>
                  </a:lnTo>
                  <a:cubicBezTo>
                    <a:pt x="42779" y="9818"/>
                    <a:pt x="42780" y="9819"/>
                    <a:pt x="42781" y="9820"/>
                  </a:cubicBezTo>
                  <a:lnTo>
                    <a:pt x="42781" y="9820"/>
                  </a:lnTo>
                  <a:cubicBezTo>
                    <a:pt x="42771" y="9819"/>
                    <a:pt x="42761" y="9817"/>
                    <a:pt x="42750" y="9816"/>
                  </a:cubicBezTo>
                  <a:close/>
                  <a:moveTo>
                    <a:pt x="40708" y="8355"/>
                  </a:moveTo>
                  <a:cubicBezTo>
                    <a:pt x="40706" y="8588"/>
                    <a:pt x="40838" y="8631"/>
                    <a:pt x="40951" y="8631"/>
                  </a:cubicBezTo>
                  <a:cubicBezTo>
                    <a:pt x="40972" y="8631"/>
                    <a:pt x="40992" y="8630"/>
                    <a:pt x="41011" y="8628"/>
                  </a:cubicBezTo>
                  <a:lnTo>
                    <a:pt x="41011" y="8628"/>
                  </a:lnTo>
                  <a:cubicBezTo>
                    <a:pt x="41013" y="8630"/>
                    <a:pt x="41015" y="8632"/>
                    <a:pt x="41017" y="8634"/>
                  </a:cubicBezTo>
                  <a:lnTo>
                    <a:pt x="41017" y="8634"/>
                  </a:lnTo>
                  <a:cubicBezTo>
                    <a:pt x="41011" y="8651"/>
                    <a:pt x="41008" y="8668"/>
                    <a:pt x="41007" y="8684"/>
                  </a:cubicBezTo>
                  <a:lnTo>
                    <a:pt x="41007" y="8684"/>
                  </a:lnTo>
                  <a:cubicBezTo>
                    <a:pt x="40857" y="8647"/>
                    <a:pt x="40764" y="8636"/>
                    <a:pt x="40679" y="8636"/>
                  </a:cubicBezTo>
                  <a:cubicBezTo>
                    <a:pt x="40534" y="8636"/>
                    <a:pt x="40410" y="8670"/>
                    <a:pt x="40059" y="8670"/>
                  </a:cubicBezTo>
                  <a:cubicBezTo>
                    <a:pt x="39934" y="8670"/>
                    <a:pt x="39780" y="8665"/>
                    <a:pt x="39586" y="8654"/>
                  </a:cubicBezTo>
                  <a:lnTo>
                    <a:pt x="39586" y="8654"/>
                  </a:lnTo>
                  <a:cubicBezTo>
                    <a:pt x="39475" y="8668"/>
                    <a:pt x="40300" y="8786"/>
                    <a:pt x="40282" y="8988"/>
                  </a:cubicBezTo>
                  <a:cubicBezTo>
                    <a:pt x="39482" y="8907"/>
                    <a:pt x="38192" y="8844"/>
                    <a:pt x="37488" y="8660"/>
                  </a:cubicBezTo>
                  <a:lnTo>
                    <a:pt x="37488" y="8660"/>
                  </a:lnTo>
                  <a:cubicBezTo>
                    <a:pt x="38622" y="9005"/>
                    <a:pt x="40692" y="9457"/>
                    <a:pt x="42084" y="9705"/>
                  </a:cubicBezTo>
                  <a:lnTo>
                    <a:pt x="42084" y="9705"/>
                  </a:lnTo>
                  <a:cubicBezTo>
                    <a:pt x="42079" y="9776"/>
                    <a:pt x="42080" y="9873"/>
                    <a:pt x="42085" y="10003"/>
                  </a:cubicBezTo>
                  <a:cubicBezTo>
                    <a:pt x="42090" y="9869"/>
                    <a:pt x="42113" y="9795"/>
                    <a:pt x="42129" y="9713"/>
                  </a:cubicBezTo>
                  <a:lnTo>
                    <a:pt x="42129" y="9713"/>
                  </a:lnTo>
                  <a:cubicBezTo>
                    <a:pt x="42358" y="9753"/>
                    <a:pt x="42567" y="9788"/>
                    <a:pt x="42750" y="9816"/>
                  </a:cubicBezTo>
                  <a:lnTo>
                    <a:pt x="42750" y="9816"/>
                  </a:lnTo>
                  <a:cubicBezTo>
                    <a:pt x="42735" y="9797"/>
                    <a:pt x="42724" y="9776"/>
                    <a:pt x="42716" y="9755"/>
                  </a:cubicBezTo>
                  <a:lnTo>
                    <a:pt x="42716" y="9755"/>
                  </a:lnTo>
                  <a:cubicBezTo>
                    <a:pt x="42735" y="9775"/>
                    <a:pt x="42756" y="9796"/>
                    <a:pt x="42779" y="9817"/>
                  </a:cubicBezTo>
                  <a:lnTo>
                    <a:pt x="42779" y="9817"/>
                  </a:lnTo>
                  <a:cubicBezTo>
                    <a:pt x="42728" y="9718"/>
                    <a:pt x="42806" y="9638"/>
                    <a:pt x="42913" y="9638"/>
                  </a:cubicBezTo>
                  <a:cubicBezTo>
                    <a:pt x="42957" y="9638"/>
                    <a:pt x="43006" y="9651"/>
                    <a:pt x="43052" y="9683"/>
                  </a:cubicBezTo>
                  <a:lnTo>
                    <a:pt x="43052" y="9683"/>
                  </a:lnTo>
                  <a:cubicBezTo>
                    <a:pt x="43063" y="9671"/>
                    <a:pt x="43075" y="9658"/>
                    <a:pt x="43089" y="9644"/>
                  </a:cubicBezTo>
                  <a:cubicBezTo>
                    <a:pt x="42985" y="9577"/>
                    <a:pt x="42898" y="9553"/>
                    <a:pt x="42828" y="9553"/>
                  </a:cubicBezTo>
                  <a:cubicBezTo>
                    <a:pt x="42760" y="9553"/>
                    <a:pt x="42708" y="9576"/>
                    <a:pt x="42671" y="9602"/>
                  </a:cubicBezTo>
                  <a:lnTo>
                    <a:pt x="42671" y="9602"/>
                  </a:lnTo>
                  <a:cubicBezTo>
                    <a:pt x="42666" y="9590"/>
                    <a:pt x="42661" y="9578"/>
                    <a:pt x="42653" y="9567"/>
                  </a:cubicBezTo>
                  <a:cubicBezTo>
                    <a:pt x="43026" y="9430"/>
                    <a:pt x="43067" y="9369"/>
                    <a:pt x="42986" y="9368"/>
                  </a:cubicBezTo>
                  <a:lnTo>
                    <a:pt x="42986" y="9368"/>
                  </a:lnTo>
                  <a:cubicBezTo>
                    <a:pt x="42998" y="9362"/>
                    <a:pt x="43009" y="9357"/>
                    <a:pt x="43021" y="9352"/>
                  </a:cubicBezTo>
                  <a:lnTo>
                    <a:pt x="43021" y="9352"/>
                  </a:lnTo>
                  <a:cubicBezTo>
                    <a:pt x="42782" y="9271"/>
                    <a:pt x="42510" y="9166"/>
                    <a:pt x="42248" y="9053"/>
                  </a:cubicBezTo>
                  <a:lnTo>
                    <a:pt x="42248" y="9053"/>
                  </a:lnTo>
                  <a:cubicBezTo>
                    <a:pt x="42374" y="9218"/>
                    <a:pt x="42442" y="9388"/>
                    <a:pt x="42562" y="9565"/>
                  </a:cubicBezTo>
                  <a:lnTo>
                    <a:pt x="42562" y="9565"/>
                  </a:lnTo>
                  <a:cubicBezTo>
                    <a:pt x="42557" y="9572"/>
                    <a:pt x="42552" y="9579"/>
                    <a:pt x="42547" y="9586"/>
                  </a:cubicBezTo>
                  <a:cubicBezTo>
                    <a:pt x="42554" y="9582"/>
                    <a:pt x="42562" y="9578"/>
                    <a:pt x="42569" y="9574"/>
                  </a:cubicBezTo>
                  <a:lnTo>
                    <a:pt x="42569" y="9574"/>
                  </a:lnTo>
                  <a:cubicBezTo>
                    <a:pt x="42580" y="9590"/>
                    <a:pt x="42591" y="9605"/>
                    <a:pt x="42602" y="9621"/>
                  </a:cubicBezTo>
                  <a:lnTo>
                    <a:pt x="42602" y="9621"/>
                  </a:lnTo>
                  <a:cubicBezTo>
                    <a:pt x="42402" y="9596"/>
                    <a:pt x="42271" y="9527"/>
                    <a:pt x="42189" y="9527"/>
                  </a:cubicBezTo>
                  <a:cubicBezTo>
                    <a:pt x="42174" y="9527"/>
                    <a:pt x="42160" y="9530"/>
                    <a:pt x="42148" y="9536"/>
                  </a:cubicBezTo>
                  <a:lnTo>
                    <a:pt x="42148" y="9536"/>
                  </a:lnTo>
                  <a:cubicBezTo>
                    <a:pt x="42147" y="9419"/>
                    <a:pt x="42127" y="9253"/>
                    <a:pt x="42061" y="8971"/>
                  </a:cubicBezTo>
                  <a:lnTo>
                    <a:pt x="42061" y="8971"/>
                  </a:lnTo>
                  <a:cubicBezTo>
                    <a:pt x="41870" y="8885"/>
                    <a:pt x="41691" y="8798"/>
                    <a:pt x="41540" y="8716"/>
                  </a:cubicBezTo>
                  <a:lnTo>
                    <a:pt x="41540" y="8716"/>
                  </a:lnTo>
                  <a:cubicBezTo>
                    <a:pt x="41486" y="8808"/>
                    <a:pt x="41415" y="8845"/>
                    <a:pt x="41351" y="8845"/>
                  </a:cubicBezTo>
                  <a:cubicBezTo>
                    <a:pt x="41289" y="8845"/>
                    <a:pt x="41235" y="8810"/>
                    <a:pt x="41211" y="8757"/>
                  </a:cubicBezTo>
                  <a:lnTo>
                    <a:pt x="41211" y="8757"/>
                  </a:lnTo>
                  <a:cubicBezTo>
                    <a:pt x="41220" y="8754"/>
                    <a:pt x="41229" y="8750"/>
                    <a:pt x="41238" y="8746"/>
                  </a:cubicBezTo>
                  <a:lnTo>
                    <a:pt x="41238" y="8746"/>
                  </a:lnTo>
                  <a:cubicBezTo>
                    <a:pt x="41226" y="8743"/>
                    <a:pt x="41215" y="8740"/>
                    <a:pt x="41203" y="8736"/>
                  </a:cubicBezTo>
                  <a:lnTo>
                    <a:pt x="41203" y="8736"/>
                  </a:lnTo>
                  <a:cubicBezTo>
                    <a:pt x="41203" y="8735"/>
                    <a:pt x="41203" y="8734"/>
                    <a:pt x="41202" y="8733"/>
                  </a:cubicBezTo>
                  <a:lnTo>
                    <a:pt x="41202" y="8733"/>
                  </a:lnTo>
                  <a:cubicBezTo>
                    <a:pt x="41214" y="8737"/>
                    <a:pt x="41226" y="8741"/>
                    <a:pt x="41239" y="8746"/>
                  </a:cubicBezTo>
                  <a:lnTo>
                    <a:pt x="41239" y="8746"/>
                  </a:lnTo>
                  <a:cubicBezTo>
                    <a:pt x="41289" y="8725"/>
                    <a:pt x="41349" y="8693"/>
                    <a:pt x="41420" y="8648"/>
                  </a:cubicBezTo>
                  <a:lnTo>
                    <a:pt x="41420" y="8648"/>
                  </a:lnTo>
                  <a:cubicBezTo>
                    <a:pt x="41457" y="8670"/>
                    <a:pt x="41497" y="8693"/>
                    <a:pt x="41540" y="8716"/>
                  </a:cubicBezTo>
                  <a:lnTo>
                    <a:pt x="41540" y="8716"/>
                  </a:lnTo>
                  <a:cubicBezTo>
                    <a:pt x="41570" y="8666"/>
                    <a:pt x="41595" y="8599"/>
                    <a:pt x="41610" y="8512"/>
                  </a:cubicBezTo>
                  <a:lnTo>
                    <a:pt x="41610" y="8512"/>
                  </a:lnTo>
                  <a:cubicBezTo>
                    <a:pt x="41540" y="8567"/>
                    <a:pt x="41476" y="8612"/>
                    <a:pt x="41420" y="8648"/>
                  </a:cubicBezTo>
                  <a:lnTo>
                    <a:pt x="41420" y="8648"/>
                  </a:lnTo>
                  <a:cubicBezTo>
                    <a:pt x="41362" y="8614"/>
                    <a:pt x="41311" y="8582"/>
                    <a:pt x="41268" y="8552"/>
                  </a:cubicBezTo>
                  <a:lnTo>
                    <a:pt x="41268" y="8552"/>
                  </a:lnTo>
                  <a:cubicBezTo>
                    <a:pt x="41256" y="8564"/>
                    <a:pt x="41245" y="8575"/>
                    <a:pt x="41235" y="8586"/>
                  </a:cubicBezTo>
                  <a:lnTo>
                    <a:pt x="41235" y="8586"/>
                  </a:lnTo>
                  <a:cubicBezTo>
                    <a:pt x="41243" y="8574"/>
                    <a:pt x="41253" y="8562"/>
                    <a:pt x="41265" y="8550"/>
                  </a:cubicBezTo>
                  <a:lnTo>
                    <a:pt x="41265" y="8550"/>
                  </a:lnTo>
                  <a:cubicBezTo>
                    <a:pt x="41266" y="8550"/>
                    <a:pt x="41267" y="8551"/>
                    <a:pt x="41268" y="8552"/>
                  </a:cubicBezTo>
                  <a:lnTo>
                    <a:pt x="41268" y="8552"/>
                  </a:lnTo>
                  <a:cubicBezTo>
                    <a:pt x="41289" y="8530"/>
                    <a:pt x="41313" y="8509"/>
                    <a:pt x="41339" y="8487"/>
                  </a:cubicBezTo>
                  <a:lnTo>
                    <a:pt x="41339" y="8487"/>
                  </a:lnTo>
                  <a:cubicBezTo>
                    <a:pt x="41309" y="8507"/>
                    <a:pt x="41284" y="8529"/>
                    <a:pt x="41265" y="8550"/>
                  </a:cubicBezTo>
                  <a:lnTo>
                    <a:pt x="41265" y="8550"/>
                  </a:lnTo>
                  <a:cubicBezTo>
                    <a:pt x="41230" y="8525"/>
                    <a:pt x="41200" y="8501"/>
                    <a:pt x="41177" y="8480"/>
                  </a:cubicBezTo>
                  <a:cubicBezTo>
                    <a:pt x="41104" y="8497"/>
                    <a:pt x="41045" y="8562"/>
                    <a:pt x="41020" y="8627"/>
                  </a:cubicBezTo>
                  <a:lnTo>
                    <a:pt x="41020" y="8627"/>
                  </a:lnTo>
                  <a:cubicBezTo>
                    <a:pt x="41017" y="8627"/>
                    <a:pt x="41014" y="8627"/>
                    <a:pt x="41011" y="8628"/>
                  </a:cubicBezTo>
                  <a:lnTo>
                    <a:pt x="41011" y="8628"/>
                  </a:lnTo>
                  <a:cubicBezTo>
                    <a:pt x="40948" y="8567"/>
                    <a:pt x="40946" y="8502"/>
                    <a:pt x="40708" y="8355"/>
                  </a:cubicBezTo>
                  <a:close/>
                  <a:moveTo>
                    <a:pt x="645" y="10226"/>
                  </a:moveTo>
                  <a:cubicBezTo>
                    <a:pt x="642" y="10226"/>
                    <a:pt x="634" y="10232"/>
                    <a:pt x="619" y="10244"/>
                  </a:cubicBezTo>
                  <a:cubicBezTo>
                    <a:pt x="622" y="10256"/>
                    <a:pt x="623" y="10271"/>
                    <a:pt x="623" y="10286"/>
                  </a:cubicBezTo>
                  <a:lnTo>
                    <a:pt x="623" y="10286"/>
                  </a:lnTo>
                  <a:cubicBezTo>
                    <a:pt x="638" y="10249"/>
                    <a:pt x="651" y="10226"/>
                    <a:pt x="645" y="10226"/>
                  </a:cubicBezTo>
                  <a:close/>
                  <a:moveTo>
                    <a:pt x="43163" y="10613"/>
                  </a:moveTo>
                  <a:cubicBezTo>
                    <a:pt x="43436" y="10839"/>
                    <a:pt x="43596" y="10923"/>
                    <a:pt x="43665" y="10923"/>
                  </a:cubicBezTo>
                  <a:cubicBezTo>
                    <a:pt x="43677" y="10923"/>
                    <a:pt x="43686" y="10920"/>
                    <a:pt x="43693" y="10915"/>
                  </a:cubicBezTo>
                  <a:lnTo>
                    <a:pt x="43693" y="10915"/>
                  </a:lnTo>
                  <a:cubicBezTo>
                    <a:pt x="43575" y="10847"/>
                    <a:pt x="43372" y="10759"/>
                    <a:pt x="43163" y="10613"/>
                  </a:cubicBezTo>
                  <a:close/>
                  <a:moveTo>
                    <a:pt x="40274" y="10964"/>
                  </a:moveTo>
                  <a:cubicBezTo>
                    <a:pt x="40264" y="10968"/>
                    <a:pt x="40255" y="10972"/>
                    <a:pt x="40247" y="10977"/>
                  </a:cubicBezTo>
                  <a:cubicBezTo>
                    <a:pt x="40257" y="10973"/>
                    <a:pt x="40266" y="10968"/>
                    <a:pt x="40274" y="10964"/>
                  </a:cubicBezTo>
                  <a:close/>
                  <a:moveTo>
                    <a:pt x="6441" y="1"/>
                  </a:moveTo>
                  <a:cubicBezTo>
                    <a:pt x="5418" y="1"/>
                    <a:pt x="3315" y="879"/>
                    <a:pt x="3288" y="2499"/>
                  </a:cubicBezTo>
                  <a:lnTo>
                    <a:pt x="3288" y="2499"/>
                  </a:lnTo>
                  <a:cubicBezTo>
                    <a:pt x="3320" y="2460"/>
                    <a:pt x="3342" y="2434"/>
                    <a:pt x="3343" y="2432"/>
                  </a:cubicBezTo>
                  <a:lnTo>
                    <a:pt x="3343" y="2432"/>
                  </a:lnTo>
                  <a:cubicBezTo>
                    <a:pt x="3340" y="2437"/>
                    <a:pt x="3333" y="2678"/>
                    <a:pt x="3326" y="2853"/>
                  </a:cubicBezTo>
                  <a:lnTo>
                    <a:pt x="3326" y="2853"/>
                  </a:lnTo>
                  <a:cubicBezTo>
                    <a:pt x="3323" y="2856"/>
                    <a:pt x="3320" y="2859"/>
                    <a:pt x="3317" y="2863"/>
                  </a:cubicBezTo>
                  <a:lnTo>
                    <a:pt x="3317" y="2863"/>
                  </a:lnTo>
                  <a:cubicBezTo>
                    <a:pt x="3296" y="2738"/>
                    <a:pt x="3287" y="2616"/>
                    <a:pt x="3288" y="2499"/>
                  </a:cubicBezTo>
                  <a:lnTo>
                    <a:pt x="3288" y="2499"/>
                  </a:lnTo>
                  <a:cubicBezTo>
                    <a:pt x="3186" y="2623"/>
                    <a:pt x="2975" y="2879"/>
                    <a:pt x="2968" y="2890"/>
                  </a:cubicBezTo>
                  <a:lnTo>
                    <a:pt x="2968" y="2890"/>
                  </a:lnTo>
                  <a:cubicBezTo>
                    <a:pt x="2968" y="2890"/>
                    <a:pt x="2968" y="2890"/>
                    <a:pt x="2968" y="2890"/>
                  </a:cubicBezTo>
                  <a:cubicBezTo>
                    <a:pt x="2977" y="2890"/>
                    <a:pt x="3090" y="2937"/>
                    <a:pt x="3184" y="2976"/>
                  </a:cubicBezTo>
                  <a:lnTo>
                    <a:pt x="3184" y="2976"/>
                  </a:lnTo>
                  <a:cubicBezTo>
                    <a:pt x="3251" y="2929"/>
                    <a:pt x="3293" y="2890"/>
                    <a:pt x="3317" y="2863"/>
                  </a:cubicBezTo>
                  <a:lnTo>
                    <a:pt x="3317" y="2863"/>
                  </a:lnTo>
                  <a:cubicBezTo>
                    <a:pt x="3318" y="2869"/>
                    <a:pt x="3319" y="2875"/>
                    <a:pt x="3320" y="2881"/>
                  </a:cubicBezTo>
                  <a:cubicBezTo>
                    <a:pt x="3322" y="2876"/>
                    <a:pt x="3324" y="2871"/>
                    <a:pt x="3325" y="2866"/>
                  </a:cubicBezTo>
                  <a:lnTo>
                    <a:pt x="3325" y="2866"/>
                  </a:lnTo>
                  <a:cubicBezTo>
                    <a:pt x="3322" y="2959"/>
                    <a:pt x="3318" y="3030"/>
                    <a:pt x="3316" y="3030"/>
                  </a:cubicBezTo>
                  <a:cubicBezTo>
                    <a:pt x="3316" y="3030"/>
                    <a:pt x="3316" y="3030"/>
                    <a:pt x="3316" y="3030"/>
                  </a:cubicBezTo>
                  <a:lnTo>
                    <a:pt x="3316" y="3030"/>
                  </a:lnTo>
                  <a:cubicBezTo>
                    <a:pt x="3316" y="3030"/>
                    <a:pt x="3316" y="3030"/>
                    <a:pt x="3316" y="3030"/>
                  </a:cubicBezTo>
                  <a:cubicBezTo>
                    <a:pt x="3316" y="3030"/>
                    <a:pt x="3316" y="3030"/>
                    <a:pt x="3315" y="3030"/>
                  </a:cubicBezTo>
                  <a:lnTo>
                    <a:pt x="3315" y="3030"/>
                  </a:lnTo>
                  <a:cubicBezTo>
                    <a:pt x="3315" y="3030"/>
                    <a:pt x="3315" y="3030"/>
                    <a:pt x="3316" y="3030"/>
                  </a:cubicBezTo>
                  <a:lnTo>
                    <a:pt x="3316" y="3030"/>
                  </a:lnTo>
                  <a:cubicBezTo>
                    <a:pt x="3313" y="3030"/>
                    <a:pt x="3253" y="3005"/>
                    <a:pt x="3184" y="2976"/>
                  </a:cubicBezTo>
                  <a:lnTo>
                    <a:pt x="3184" y="2976"/>
                  </a:lnTo>
                  <a:cubicBezTo>
                    <a:pt x="3137" y="3009"/>
                    <a:pt x="3078" y="3046"/>
                    <a:pt x="3002" y="3085"/>
                  </a:cubicBezTo>
                  <a:cubicBezTo>
                    <a:pt x="2921" y="3081"/>
                    <a:pt x="3239" y="3058"/>
                    <a:pt x="2585" y="2909"/>
                  </a:cubicBezTo>
                  <a:lnTo>
                    <a:pt x="2585" y="2909"/>
                  </a:lnTo>
                  <a:cubicBezTo>
                    <a:pt x="2655" y="3136"/>
                    <a:pt x="2478" y="3510"/>
                    <a:pt x="1820" y="3709"/>
                  </a:cubicBezTo>
                  <a:cubicBezTo>
                    <a:pt x="1996" y="3719"/>
                    <a:pt x="2374" y="4174"/>
                    <a:pt x="2243" y="4386"/>
                  </a:cubicBezTo>
                  <a:lnTo>
                    <a:pt x="2243" y="4386"/>
                  </a:lnTo>
                  <a:cubicBezTo>
                    <a:pt x="2336" y="4374"/>
                    <a:pt x="2421" y="4369"/>
                    <a:pt x="2491" y="4369"/>
                  </a:cubicBezTo>
                  <a:cubicBezTo>
                    <a:pt x="2673" y="4369"/>
                    <a:pt x="2747" y="4405"/>
                    <a:pt x="2550" y="4455"/>
                  </a:cubicBezTo>
                  <a:cubicBezTo>
                    <a:pt x="2443" y="4582"/>
                    <a:pt x="2470" y="4674"/>
                    <a:pt x="2170" y="4674"/>
                  </a:cubicBezTo>
                  <a:cubicBezTo>
                    <a:pt x="2038" y="4674"/>
                    <a:pt x="1842" y="4656"/>
                    <a:pt x="1542" y="4615"/>
                  </a:cubicBezTo>
                  <a:cubicBezTo>
                    <a:pt x="1625" y="4594"/>
                    <a:pt x="1690" y="4588"/>
                    <a:pt x="1735" y="4588"/>
                  </a:cubicBezTo>
                  <a:lnTo>
                    <a:pt x="1735" y="4588"/>
                  </a:lnTo>
                  <a:cubicBezTo>
                    <a:pt x="1664" y="4569"/>
                    <a:pt x="1539" y="4523"/>
                    <a:pt x="1354" y="4421"/>
                  </a:cubicBezTo>
                  <a:lnTo>
                    <a:pt x="1354" y="4421"/>
                  </a:lnTo>
                  <a:cubicBezTo>
                    <a:pt x="1492" y="4574"/>
                    <a:pt x="1645" y="5860"/>
                    <a:pt x="2236" y="5968"/>
                  </a:cubicBezTo>
                  <a:lnTo>
                    <a:pt x="2236" y="5968"/>
                  </a:lnTo>
                  <a:cubicBezTo>
                    <a:pt x="2352" y="5535"/>
                    <a:pt x="2652" y="5094"/>
                    <a:pt x="2858" y="5094"/>
                  </a:cubicBezTo>
                  <a:cubicBezTo>
                    <a:pt x="2865" y="5094"/>
                    <a:pt x="2872" y="5095"/>
                    <a:pt x="2879" y="5096"/>
                  </a:cubicBezTo>
                  <a:lnTo>
                    <a:pt x="2879" y="5096"/>
                  </a:lnTo>
                  <a:cubicBezTo>
                    <a:pt x="2610" y="5007"/>
                    <a:pt x="2540" y="4981"/>
                    <a:pt x="2497" y="4981"/>
                  </a:cubicBezTo>
                  <a:cubicBezTo>
                    <a:pt x="2440" y="4981"/>
                    <a:pt x="2428" y="5024"/>
                    <a:pt x="2084" y="5024"/>
                  </a:cubicBezTo>
                  <a:cubicBezTo>
                    <a:pt x="1978" y="5024"/>
                    <a:pt x="1841" y="5020"/>
                    <a:pt x="1662" y="5009"/>
                  </a:cubicBezTo>
                  <a:cubicBezTo>
                    <a:pt x="1971" y="4824"/>
                    <a:pt x="2392" y="4740"/>
                    <a:pt x="2599" y="4665"/>
                  </a:cubicBezTo>
                  <a:lnTo>
                    <a:pt x="2599" y="4665"/>
                  </a:lnTo>
                  <a:cubicBezTo>
                    <a:pt x="2661" y="4689"/>
                    <a:pt x="2703" y="4704"/>
                    <a:pt x="2592" y="4727"/>
                  </a:cubicBezTo>
                  <a:cubicBezTo>
                    <a:pt x="2868" y="4710"/>
                    <a:pt x="3079" y="4591"/>
                    <a:pt x="3182" y="4458"/>
                  </a:cubicBezTo>
                  <a:lnTo>
                    <a:pt x="3182" y="4458"/>
                  </a:lnTo>
                  <a:cubicBezTo>
                    <a:pt x="3196" y="5536"/>
                    <a:pt x="2296" y="7562"/>
                    <a:pt x="2632" y="7562"/>
                  </a:cubicBezTo>
                  <a:cubicBezTo>
                    <a:pt x="2641" y="7562"/>
                    <a:pt x="2651" y="7560"/>
                    <a:pt x="2662" y="7557"/>
                  </a:cubicBezTo>
                  <a:lnTo>
                    <a:pt x="2662" y="7557"/>
                  </a:lnTo>
                  <a:cubicBezTo>
                    <a:pt x="2437" y="7630"/>
                    <a:pt x="2384" y="7707"/>
                    <a:pt x="2517" y="7745"/>
                  </a:cubicBezTo>
                  <a:lnTo>
                    <a:pt x="2517" y="7745"/>
                  </a:lnTo>
                  <a:cubicBezTo>
                    <a:pt x="2521" y="7732"/>
                    <a:pt x="2532" y="7724"/>
                    <a:pt x="2547" y="7724"/>
                  </a:cubicBezTo>
                  <a:cubicBezTo>
                    <a:pt x="2565" y="7724"/>
                    <a:pt x="2590" y="7735"/>
                    <a:pt x="2622" y="7762"/>
                  </a:cubicBezTo>
                  <a:lnTo>
                    <a:pt x="2622" y="7762"/>
                  </a:lnTo>
                  <a:cubicBezTo>
                    <a:pt x="2579" y="7758"/>
                    <a:pt x="2544" y="7752"/>
                    <a:pt x="2517" y="7745"/>
                  </a:cubicBezTo>
                  <a:lnTo>
                    <a:pt x="2517" y="7745"/>
                  </a:lnTo>
                  <a:cubicBezTo>
                    <a:pt x="2502" y="7785"/>
                    <a:pt x="2542" y="7877"/>
                    <a:pt x="2661" y="7945"/>
                  </a:cubicBezTo>
                  <a:lnTo>
                    <a:pt x="2661" y="7945"/>
                  </a:lnTo>
                  <a:cubicBezTo>
                    <a:pt x="2663" y="7916"/>
                    <a:pt x="2677" y="7886"/>
                    <a:pt x="2705" y="7856"/>
                  </a:cubicBezTo>
                  <a:lnTo>
                    <a:pt x="2705" y="7856"/>
                  </a:lnTo>
                  <a:cubicBezTo>
                    <a:pt x="2674" y="7814"/>
                    <a:pt x="2646" y="7783"/>
                    <a:pt x="2622" y="7762"/>
                  </a:cubicBezTo>
                  <a:lnTo>
                    <a:pt x="2622" y="7762"/>
                  </a:lnTo>
                  <a:cubicBezTo>
                    <a:pt x="2660" y="7766"/>
                    <a:pt x="2705" y="7768"/>
                    <a:pt x="2757" y="7768"/>
                  </a:cubicBezTo>
                  <a:cubicBezTo>
                    <a:pt x="2781" y="7768"/>
                    <a:pt x="2807" y="7767"/>
                    <a:pt x="2834" y="7766"/>
                  </a:cubicBezTo>
                  <a:lnTo>
                    <a:pt x="2834" y="7766"/>
                  </a:lnTo>
                  <a:cubicBezTo>
                    <a:pt x="2777" y="7792"/>
                    <a:pt x="2734" y="7824"/>
                    <a:pt x="2705" y="7856"/>
                  </a:cubicBezTo>
                  <a:lnTo>
                    <a:pt x="2705" y="7856"/>
                  </a:lnTo>
                  <a:cubicBezTo>
                    <a:pt x="2732" y="7893"/>
                    <a:pt x="2762" y="7940"/>
                    <a:pt x="2794" y="7998"/>
                  </a:cubicBezTo>
                  <a:lnTo>
                    <a:pt x="2794" y="7998"/>
                  </a:lnTo>
                  <a:cubicBezTo>
                    <a:pt x="2742" y="7984"/>
                    <a:pt x="2697" y="7966"/>
                    <a:pt x="2661" y="7945"/>
                  </a:cubicBezTo>
                  <a:lnTo>
                    <a:pt x="2661" y="7945"/>
                  </a:lnTo>
                  <a:cubicBezTo>
                    <a:pt x="2656" y="8007"/>
                    <a:pt x="2710" y="8056"/>
                    <a:pt x="2822" y="8056"/>
                  </a:cubicBezTo>
                  <a:cubicBezTo>
                    <a:pt x="2872" y="8056"/>
                    <a:pt x="2934" y="8046"/>
                    <a:pt x="3007" y="8023"/>
                  </a:cubicBezTo>
                  <a:cubicBezTo>
                    <a:pt x="2948" y="8023"/>
                    <a:pt x="2895" y="8018"/>
                    <a:pt x="2847" y="8010"/>
                  </a:cubicBezTo>
                  <a:lnTo>
                    <a:pt x="2847" y="8010"/>
                  </a:lnTo>
                  <a:cubicBezTo>
                    <a:pt x="3165" y="7942"/>
                    <a:pt x="3278" y="7925"/>
                    <a:pt x="3282" y="7884"/>
                  </a:cubicBezTo>
                  <a:lnTo>
                    <a:pt x="3282" y="7884"/>
                  </a:lnTo>
                  <a:cubicBezTo>
                    <a:pt x="3360" y="7919"/>
                    <a:pt x="3461" y="7958"/>
                    <a:pt x="3595" y="8005"/>
                  </a:cubicBezTo>
                  <a:lnTo>
                    <a:pt x="3595" y="8005"/>
                  </a:lnTo>
                  <a:cubicBezTo>
                    <a:pt x="3482" y="7950"/>
                    <a:pt x="3409" y="7848"/>
                    <a:pt x="3368" y="7713"/>
                  </a:cubicBezTo>
                  <a:lnTo>
                    <a:pt x="3368" y="7713"/>
                  </a:lnTo>
                  <a:cubicBezTo>
                    <a:pt x="3380" y="7711"/>
                    <a:pt x="3392" y="7710"/>
                    <a:pt x="3403" y="7708"/>
                  </a:cubicBezTo>
                  <a:cubicBezTo>
                    <a:pt x="3391" y="7706"/>
                    <a:pt x="3378" y="7705"/>
                    <a:pt x="3366" y="7704"/>
                  </a:cubicBezTo>
                  <a:lnTo>
                    <a:pt x="3366" y="7704"/>
                  </a:lnTo>
                  <a:cubicBezTo>
                    <a:pt x="3102" y="6781"/>
                    <a:pt x="4310" y="4349"/>
                    <a:pt x="4628" y="4349"/>
                  </a:cubicBezTo>
                  <a:cubicBezTo>
                    <a:pt x="4644" y="4349"/>
                    <a:pt x="4658" y="4355"/>
                    <a:pt x="4669" y="4368"/>
                  </a:cubicBezTo>
                  <a:lnTo>
                    <a:pt x="4669" y="4368"/>
                  </a:lnTo>
                  <a:cubicBezTo>
                    <a:pt x="3916" y="3130"/>
                    <a:pt x="5084" y="2051"/>
                    <a:pt x="6037" y="2051"/>
                  </a:cubicBezTo>
                  <a:cubicBezTo>
                    <a:pt x="6114" y="2051"/>
                    <a:pt x="6189" y="2058"/>
                    <a:pt x="6262" y="2072"/>
                  </a:cubicBezTo>
                  <a:cubicBezTo>
                    <a:pt x="6274" y="2071"/>
                    <a:pt x="6288" y="2071"/>
                    <a:pt x="6305" y="2071"/>
                  </a:cubicBezTo>
                  <a:cubicBezTo>
                    <a:pt x="8261" y="2071"/>
                    <a:pt x="40267" y="10504"/>
                    <a:pt x="40122" y="10856"/>
                  </a:cubicBezTo>
                  <a:cubicBezTo>
                    <a:pt x="40691" y="10630"/>
                    <a:pt x="40513" y="10497"/>
                    <a:pt x="40542" y="10497"/>
                  </a:cubicBezTo>
                  <a:lnTo>
                    <a:pt x="40542" y="10497"/>
                  </a:lnTo>
                  <a:cubicBezTo>
                    <a:pt x="40562" y="10497"/>
                    <a:pt x="40681" y="10560"/>
                    <a:pt x="41214" y="10701"/>
                  </a:cubicBezTo>
                  <a:cubicBezTo>
                    <a:pt x="41188" y="10700"/>
                    <a:pt x="41163" y="10700"/>
                    <a:pt x="41140" y="10700"/>
                  </a:cubicBezTo>
                  <a:cubicBezTo>
                    <a:pt x="40358" y="10700"/>
                    <a:pt x="40444" y="10872"/>
                    <a:pt x="40274" y="10964"/>
                  </a:cubicBezTo>
                  <a:lnTo>
                    <a:pt x="40274" y="10964"/>
                  </a:lnTo>
                  <a:cubicBezTo>
                    <a:pt x="40368" y="10925"/>
                    <a:pt x="40548" y="10909"/>
                    <a:pt x="40770" y="10909"/>
                  </a:cubicBezTo>
                  <a:cubicBezTo>
                    <a:pt x="41660" y="10909"/>
                    <a:pt x="43230" y="11162"/>
                    <a:pt x="42755" y="11204"/>
                  </a:cubicBezTo>
                  <a:cubicBezTo>
                    <a:pt x="43438" y="11542"/>
                    <a:pt x="44448" y="12006"/>
                    <a:pt x="45124" y="12664"/>
                  </a:cubicBezTo>
                  <a:lnTo>
                    <a:pt x="45124" y="12664"/>
                  </a:lnTo>
                  <a:cubicBezTo>
                    <a:pt x="44728" y="11600"/>
                    <a:pt x="44303" y="10811"/>
                    <a:pt x="43567" y="10673"/>
                  </a:cubicBezTo>
                  <a:lnTo>
                    <a:pt x="43567" y="10673"/>
                  </a:lnTo>
                  <a:cubicBezTo>
                    <a:pt x="43682" y="10788"/>
                    <a:pt x="43731" y="10888"/>
                    <a:pt x="43693" y="10915"/>
                  </a:cubicBezTo>
                  <a:lnTo>
                    <a:pt x="43693" y="10915"/>
                  </a:lnTo>
                  <a:cubicBezTo>
                    <a:pt x="43831" y="10995"/>
                    <a:pt x="43853" y="11048"/>
                    <a:pt x="43628" y="11136"/>
                  </a:cubicBezTo>
                  <a:lnTo>
                    <a:pt x="43628" y="11136"/>
                  </a:lnTo>
                  <a:cubicBezTo>
                    <a:pt x="43597" y="11093"/>
                    <a:pt x="43443" y="11058"/>
                    <a:pt x="43181" y="11058"/>
                  </a:cubicBezTo>
                  <a:cubicBezTo>
                    <a:pt x="43120" y="11058"/>
                    <a:pt x="43052" y="11060"/>
                    <a:pt x="42978" y="11065"/>
                  </a:cubicBezTo>
                  <a:cubicBezTo>
                    <a:pt x="43293" y="10949"/>
                    <a:pt x="6329" y="1945"/>
                    <a:pt x="6721" y="1558"/>
                  </a:cubicBezTo>
                  <a:cubicBezTo>
                    <a:pt x="6597" y="1460"/>
                    <a:pt x="6462" y="1415"/>
                    <a:pt x="6316" y="1415"/>
                  </a:cubicBezTo>
                  <a:cubicBezTo>
                    <a:pt x="5602" y="1415"/>
                    <a:pt x="4604" y="2472"/>
                    <a:pt x="3183" y="3628"/>
                  </a:cubicBezTo>
                  <a:lnTo>
                    <a:pt x="3183" y="3628"/>
                  </a:lnTo>
                  <a:cubicBezTo>
                    <a:pt x="4311" y="1925"/>
                    <a:pt x="5470" y="906"/>
                    <a:pt x="6555" y="906"/>
                  </a:cubicBezTo>
                  <a:cubicBezTo>
                    <a:pt x="6685" y="906"/>
                    <a:pt x="6814" y="921"/>
                    <a:pt x="6941" y="950"/>
                  </a:cubicBezTo>
                  <a:cubicBezTo>
                    <a:pt x="7438" y="1178"/>
                    <a:pt x="34241" y="7830"/>
                    <a:pt x="34488" y="7830"/>
                  </a:cubicBezTo>
                  <a:cubicBezTo>
                    <a:pt x="34490" y="7830"/>
                    <a:pt x="34490" y="7829"/>
                    <a:pt x="34489" y="7828"/>
                  </a:cubicBezTo>
                  <a:cubicBezTo>
                    <a:pt x="34217" y="7525"/>
                    <a:pt x="33740" y="7548"/>
                    <a:pt x="34486" y="7532"/>
                  </a:cubicBezTo>
                  <a:cubicBezTo>
                    <a:pt x="34121" y="7091"/>
                    <a:pt x="33800" y="7285"/>
                    <a:pt x="33687" y="6902"/>
                  </a:cubicBezTo>
                  <a:lnTo>
                    <a:pt x="33687" y="6902"/>
                  </a:lnTo>
                  <a:cubicBezTo>
                    <a:pt x="25521" y="4782"/>
                    <a:pt x="8025" y="452"/>
                    <a:pt x="7884" y="312"/>
                  </a:cubicBezTo>
                  <a:lnTo>
                    <a:pt x="7884" y="312"/>
                  </a:lnTo>
                  <a:cubicBezTo>
                    <a:pt x="7505" y="490"/>
                    <a:pt x="7587" y="366"/>
                    <a:pt x="8165" y="649"/>
                  </a:cubicBezTo>
                  <a:cubicBezTo>
                    <a:pt x="8125" y="652"/>
                    <a:pt x="8086" y="654"/>
                    <a:pt x="8050" y="654"/>
                  </a:cubicBezTo>
                  <a:cubicBezTo>
                    <a:pt x="7424" y="654"/>
                    <a:pt x="7343" y="208"/>
                    <a:pt x="7797" y="127"/>
                  </a:cubicBezTo>
                  <a:lnTo>
                    <a:pt x="7797" y="127"/>
                  </a:lnTo>
                  <a:cubicBezTo>
                    <a:pt x="7560" y="163"/>
                    <a:pt x="7522" y="203"/>
                    <a:pt x="7426" y="203"/>
                  </a:cubicBezTo>
                  <a:cubicBezTo>
                    <a:pt x="7341" y="203"/>
                    <a:pt x="7209" y="172"/>
                    <a:pt x="6855" y="79"/>
                  </a:cubicBezTo>
                  <a:cubicBezTo>
                    <a:pt x="6759" y="26"/>
                    <a:pt x="6616" y="1"/>
                    <a:pt x="6441" y="1"/>
                  </a:cubicBezTo>
                  <a:close/>
                  <a:moveTo>
                    <a:pt x="45124" y="12664"/>
                  </a:moveTo>
                  <a:cubicBezTo>
                    <a:pt x="45307" y="13157"/>
                    <a:pt x="45484" y="13710"/>
                    <a:pt x="45684" y="14284"/>
                  </a:cubicBezTo>
                  <a:lnTo>
                    <a:pt x="45684" y="14284"/>
                  </a:lnTo>
                  <a:cubicBezTo>
                    <a:pt x="45740" y="14226"/>
                    <a:pt x="45791" y="14167"/>
                    <a:pt x="45835" y="14105"/>
                  </a:cubicBezTo>
                  <a:lnTo>
                    <a:pt x="45835" y="14105"/>
                  </a:lnTo>
                  <a:cubicBezTo>
                    <a:pt x="45825" y="13542"/>
                    <a:pt x="45537" y="13067"/>
                    <a:pt x="45124" y="12664"/>
                  </a:cubicBezTo>
                  <a:close/>
                  <a:moveTo>
                    <a:pt x="2247" y="6915"/>
                  </a:moveTo>
                  <a:lnTo>
                    <a:pt x="2247" y="6915"/>
                  </a:lnTo>
                  <a:cubicBezTo>
                    <a:pt x="2088" y="6976"/>
                    <a:pt x="1957" y="6926"/>
                    <a:pt x="1572" y="7185"/>
                  </a:cubicBezTo>
                  <a:lnTo>
                    <a:pt x="1572" y="7185"/>
                  </a:lnTo>
                  <a:cubicBezTo>
                    <a:pt x="1541" y="7100"/>
                    <a:pt x="1515" y="7026"/>
                    <a:pt x="1410" y="6950"/>
                  </a:cubicBezTo>
                  <a:lnTo>
                    <a:pt x="1410" y="6950"/>
                  </a:lnTo>
                  <a:cubicBezTo>
                    <a:pt x="1453" y="7130"/>
                    <a:pt x="955" y="8825"/>
                    <a:pt x="964" y="8825"/>
                  </a:cubicBezTo>
                  <a:cubicBezTo>
                    <a:pt x="964" y="8825"/>
                    <a:pt x="964" y="8824"/>
                    <a:pt x="965" y="8823"/>
                  </a:cubicBezTo>
                  <a:lnTo>
                    <a:pt x="965" y="8823"/>
                  </a:lnTo>
                  <a:cubicBezTo>
                    <a:pt x="961" y="8873"/>
                    <a:pt x="965" y="8925"/>
                    <a:pt x="980" y="8958"/>
                  </a:cubicBezTo>
                  <a:lnTo>
                    <a:pt x="980" y="8958"/>
                  </a:lnTo>
                  <a:cubicBezTo>
                    <a:pt x="965" y="8978"/>
                    <a:pt x="955" y="9014"/>
                    <a:pt x="951" y="9014"/>
                  </a:cubicBezTo>
                  <a:cubicBezTo>
                    <a:pt x="949" y="9014"/>
                    <a:pt x="948" y="9008"/>
                    <a:pt x="948" y="8992"/>
                  </a:cubicBezTo>
                  <a:cubicBezTo>
                    <a:pt x="914" y="8992"/>
                    <a:pt x="749" y="9514"/>
                    <a:pt x="765" y="9799"/>
                  </a:cubicBezTo>
                  <a:cubicBezTo>
                    <a:pt x="897" y="9846"/>
                    <a:pt x="968" y="9994"/>
                    <a:pt x="919" y="9994"/>
                  </a:cubicBezTo>
                  <a:cubicBezTo>
                    <a:pt x="900" y="9994"/>
                    <a:pt x="863" y="9971"/>
                    <a:pt x="805" y="9913"/>
                  </a:cubicBezTo>
                  <a:lnTo>
                    <a:pt x="805" y="9913"/>
                  </a:lnTo>
                  <a:cubicBezTo>
                    <a:pt x="807" y="9959"/>
                    <a:pt x="800" y="9973"/>
                    <a:pt x="791" y="9973"/>
                  </a:cubicBezTo>
                  <a:cubicBezTo>
                    <a:pt x="779" y="9973"/>
                    <a:pt x="762" y="9946"/>
                    <a:pt x="758" y="9946"/>
                  </a:cubicBezTo>
                  <a:lnTo>
                    <a:pt x="758" y="9946"/>
                  </a:lnTo>
                  <a:cubicBezTo>
                    <a:pt x="756" y="9946"/>
                    <a:pt x="758" y="9956"/>
                    <a:pt x="768" y="9984"/>
                  </a:cubicBezTo>
                  <a:cubicBezTo>
                    <a:pt x="759" y="9968"/>
                    <a:pt x="750" y="9960"/>
                    <a:pt x="741" y="9960"/>
                  </a:cubicBezTo>
                  <a:cubicBezTo>
                    <a:pt x="693" y="9960"/>
                    <a:pt x="654" y="10188"/>
                    <a:pt x="663" y="10362"/>
                  </a:cubicBezTo>
                  <a:cubicBezTo>
                    <a:pt x="656" y="10365"/>
                    <a:pt x="650" y="10367"/>
                    <a:pt x="646" y="10367"/>
                  </a:cubicBezTo>
                  <a:cubicBezTo>
                    <a:pt x="619" y="10367"/>
                    <a:pt x="623" y="10326"/>
                    <a:pt x="623" y="10286"/>
                  </a:cubicBezTo>
                  <a:lnTo>
                    <a:pt x="623" y="10286"/>
                  </a:lnTo>
                  <a:cubicBezTo>
                    <a:pt x="607" y="10324"/>
                    <a:pt x="590" y="10376"/>
                    <a:pt x="587" y="10436"/>
                  </a:cubicBezTo>
                  <a:cubicBezTo>
                    <a:pt x="589" y="10428"/>
                    <a:pt x="591" y="10425"/>
                    <a:pt x="591" y="10425"/>
                  </a:cubicBezTo>
                  <a:lnTo>
                    <a:pt x="591" y="10425"/>
                  </a:lnTo>
                  <a:cubicBezTo>
                    <a:pt x="593" y="10425"/>
                    <a:pt x="229" y="11638"/>
                    <a:pt x="290" y="11783"/>
                  </a:cubicBezTo>
                  <a:cubicBezTo>
                    <a:pt x="0" y="12743"/>
                    <a:pt x="47" y="13752"/>
                    <a:pt x="302" y="14642"/>
                  </a:cubicBezTo>
                  <a:cubicBezTo>
                    <a:pt x="325" y="14533"/>
                    <a:pt x="330" y="14405"/>
                    <a:pt x="311" y="14357"/>
                  </a:cubicBezTo>
                  <a:lnTo>
                    <a:pt x="311" y="14357"/>
                  </a:lnTo>
                  <a:cubicBezTo>
                    <a:pt x="621" y="14765"/>
                    <a:pt x="1007" y="14611"/>
                    <a:pt x="1324" y="14725"/>
                  </a:cubicBezTo>
                  <a:cubicBezTo>
                    <a:pt x="904" y="13983"/>
                    <a:pt x="798" y="12905"/>
                    <a:pt x="1030" y="11966"/>
                  </a:cubicBezTo>
                  <a:lnTo>
                    <a:pt x="1030" y="11966"/>
                  </a:lnTo>
                  <a:cubicBezTo>
                    <a:pt x="1030" y="11968"/>
                    <a:pt x="1030" y="11968"/>
                    <a:pt x="1030" y="11968"/>
                  </a:cubicBezTo>
                  <a:cubicBezTo>
                    <a:pt x="1055" y="11968"/>
                    <a:pt x="1844" y="8806"/>
                    <a:pt x="1817" y="8493"/>
                  </a:cubicBezTo>
                  <a:lnTo>
                    <a:pt x="1817" y="8493"/>
                  </a:lnTo>
                  <a:cubicBezTo>
                    <a:pt x="1838" y="8501"/>
                    <a:pt x="1859" y="8508"/>
                    <a:pt x="1878" y="8519"/>
                  </a:cubicBezTo>
                  <a:cubicBezTo>
                    <a:pt x="1878" y="8519"/>
                    <a:pt x="1878" y="8519"/>
                    <a:pt x="1878" y="8519"/>
                  </a:cubicBezTo>
                  <a:cubicBezTo>
                    <a:pt x="1881" y="8519"/>
                    <a:pt x="1915" y="8369"/>
                    <a:pt x="1917" y="8366"/>
                  </a:cubicBezTo>
                  <a:cubicBezTo>
                    <a:pt x="1853" y="8352"/>
                    <a:pt x="1797" y="8334"/>
                    <a:pt x="1767" y="8299"/>
                  </a:cubicBezTo>
                  <a:lnTo>
                    <a:pt x="1767" y="8299"/>
                  </a:lnTo>
                  <a:cubicBezTo>
                    <a:pt x="1708" y="8440"/>
                    <a:pt x="1756" y="8469"/>
                    <a:pt x="1815" y="8492"/>
                  </a:cubicBezTo>
                  <a:lnTo>
                    <a:pt x="1815" y="8492"/>
                  </a:lnTo>
                  <a:cubicBezTo>
                    <a:pt x="1813" y="8549"/>
                    <a:pt x="1797" y="8570"/>
                    <a:pt x="1772" y="8570"/>
                  </a:cubicBezTo>
                  <a:cubicBezTo>
                    <a:pt x="1708" y="8570"/>
                    <a:pt x="1591" y="8428"/>
                    <a:pt x="1544" y="8427"/>
                  </a:cubicBezTo>
                  <a:lnTo>
                    <a:pt x="1544" y="8427"/>
                  </a:lnTo>
                  <a:cubicBezTo>
                    <a:pt x="1618" y="8223"/>
                    <a:pt x="1797" y="8054"/>
                    <a:pt x="1987" y="8035"/>
                  </a:cubicBezTo>
                  <a:cubicBezTo>
                    <a:pt x="1988" y="8040"/>
                    <a:pt x="1989" y="8043"/>
                    <a:pt x="1991" y="8043"/>
                  </a:cubicBezTo>
                  <a:cubicBezTo>
                    <a:pt x="2025" y="8043"/>
                    <a:pt x="2275" y="7116"/>
                    <a:pt x="2247" y="6915"/>
                  </a:cubicBezTo>
                  <a:close/>
                  <a:moveTo>
                    <a:pt x="2119" y="14714"/>
                  </a:moveTo>
                  <a:lnTo>
                    <a:pt x="2119" y="14714"/>
                  </a:lnTo>
                  <a:cubicBezTo>
                    <a:pt x="2109" y="14735"/>
                    <a:pt x="2171" y="14770"/>
                    <a:pt x="2248" y="14794"/>
                  </a:cubicBezTo>
                  <a:lnTo>
                    <a:pt x="2248" y="14794"/>
                  </a:lnTo>
                  <a:cubicBezTo>
                    <a:pt x="2208" y="14764"/>
                    <a:pt x="2165" y="14737"/>
                    <a:pt x="2119" y="14714"/>
                  </a:cubicBezTo>
                  <a:close/>
                  <a:moveTo>
                    <a:pt x="3303" y="15299"/>
                  </a:moveTo>
                  <a:cubicBezTo>
                    <a:pt x="3300" y="15299"/>
                    <a:pt x="3298" y="15299"/>
                    <a:pt x="3295" y="15299"/>
                  </a:cubicBezTo>
                  <a:lnTo>
                    <a:pt x="3295" y="15299"/>
                  </a:lnTo>
                  <a:cubicBezTo>
                    <a:pt x="3361" y="15331"/>
                    <a:pt x="3428" y="15360"/>
                    <a:pt x="3496" y="15386"/>
                  </a:cubicBezTo>
                  <a:cubicBezTo>
                    <a:pt x="3427" y="15325"/>
                    <a:pt x="3361" y="15299"/>
                    <a:pt x="3303" y="15299"/>
                  </a:cubicBezTo>
                  <a:close/>
                  <a:moveTo>
                    <a:pt x="4354" y="15509"/>
                  </a:moveTo>
                  <a:lnTo>
                    <a:pt x="4354" y="15509"/>
                  </a:lnTo>
                  <a:cubicBezTo>
                    <a:pt x="4350" y="15509"/>
                    <a:pt x="4358" y="15512"/>
                    <a:pt x="4395" y="15520"/>
                  </a:cubicBezTo>
                  <a:lnTo>
                    <a:pt x="4395" y="15520"/>
                  </a:lnTo>
                  <a:cubicBezTo>
                    <a:pt x="4409" y="15518"/>
                    <a:pt x="4362" y="15509"/>
                    <a:pt x="4354" y="15509"/>
                  </a:cubicBezTo>
                  <a:close/>
                  <a:moveTo>
                    <a:pt x="2677" y="8565"/>
                  </a:moveTo>
                  <a:cubicBezTo>
                    <a:pt x="2590" y="8565"/>
                    <a:pt x="2516" y="8615"/>
                    <a:pt x="2439" y="8765"/>
                  </a:cubicBezTo>
                  <a:cubicBezTo>
                    <a:pt x="2382" y="8788"/>
                    <a:pt x="1549" y="12018"/>
                    <a:pt x="1526" y="12018"/>
                  </a:cubicBezTo>
                  <a:cubicBezTo>
                    <a:pt x="1526" y="12018"/>
                    <a:pt x="1526" y="12018"/>
                    <a:pt x="1526" y="12017"/>
                  </a:cubicBezTo>
                  <a:lnTo>
                    <a:pt x="1526" y="12017"/>
                  </a:lnTo>
                  <a:cubicBezTo>
                    <a:pt x="1359" y="12903"/>
                    <a:pt x="1465" y="13879"/>
                    <a:pt x="1901" y="14732"/>
                  </a:cubicBezTo>
                  <a:cubicBezTo>
                    <a:pt x="1990" y="14684"/>
                    <a:pt x="2075" y="14667"/>
                    <a:pt x="2154" y="14667"/>
                  </a:cubicBezTo>
                  <a:cubicBezTo>
                    <a:pt x="2292" y="14667"/>
                    <a:pt x="2411" y="14718"/>
                    <a:pt x="2499" y="14741"/>
                  </a:cubicBezTo>
                  <a:cubicBezTo>
                    <a:pt x="2514" y="14801"/>
                    <a:pt x="2468" y="14822"/>
                    <a:pt x="2404" y="14822"/>
                  </a:cubicBezTo>
                  <a:cubicBezTo>
                    <a:pt x="2357" y="14822"/>
                    <a:pt x="2299" y="14810"/>
                    <a:pt x="2248" y="14794"/>
                  </a:cubicBezTo>
                  <a:lnTo>
                    <a:pt x="2248" y="14794"/>
                  </a:lnTo>
                  <a:cubicBezTo>
                    <a:pt x="2562" y="15027"/>
                    <a:pt x="2722" y="15425"/>
                    <a:pt x="3067" y="15639"/>
                  </a:cubicBezTo>
                  <a:lnTo>
                    <a:pt x="3067" y="15639"/>
                  </a:lnTo>
                  <a:cubicBezTo>
                    <a:pt x="3071" y="15664"/>
                    <a:pt x="3080" y="15698"/>
                    <a:pt x="3093" y="15698"/>
                  </a:cubicBezTo>
                  <a:cubicBezTo>
                    <a:pt x="3098" y="15698"/>
                    <a:pt x="3103" y="15693"/>
                    <a:pt x="3109" y="15683"/>
                  </a:cubicBezTo>
                  <a:cubicBezTo>
                    <a:pt x="3065" y="15471"/>
                    <a:pt x="3154" y="15305"/>
                    <a:pt x="3295" y="15299"/>
                  </a:cubicBezTo>
                  <a:lnTo>
                    <a:pt x="3295" y="15299"/>
                  </a:lnTo>
                  <a:cubicBezTo>
                    <a:pt x="2283" y="14800"/>
                    <a:pt x="1694" y="13559"/>
                    <a:pt x="2006" y="12055"/>
                  </a:cubicBezTo>
                  <a:lnTo>
                    <a:pt x="2006" y="12055"/>
                  </a:lnTo>
                  <a:cubicBezTo>
                    <a:pt x="2006" y="12057"/>
                    <a:pt x="2006" y="12058"/>
                    <a:pt x="2007" y="12058"/>
                  </a:cubicBezTo>
                  <a:cubicBezTo>
                    <a:pt x="2045" y="12058"/>
                    <a:pt x="2885" y="8710"/>
                    <a:pt x="2957" y="8657"/>
                  </a:cubicBezTo>
                  <a:lnTo>
                    <a:pt x="2957" y="8657"/>
                  </a:lnTo>
                  <a:cubicBezTo>
                    <a:pt x="2958" y="8657"/>
                    <a:pt x="2959" y="8658"/>
                    <a:pt x="2961" y="8658"/>
                  </a:cubicBezTo>
                  <a:cubicBezTo>
                    <a:pt x="2960" y="8657"/>
                    <a:pt x="2959" y="8656"/>
                    <a:pt x="2959" y="8656"/>
                  </a:cubicBezTo>
                  <a:cubicBezTo>
                    <a:pt x="2958" y="8656"/>
                    <a:pt x="2958" y="8656"/>
                    <a:pt x="2957" y="8657"/>
                  </a:cubicBezTo>
                  <a:lnTo>
                    <a:pt x="2957" y="8657"/>
                  </a:lnTo>
                  <a:cubicBezTo>
                    <a:pt x="2847" y="8608"/>
                    <a:pt x="2757" y="8565"/>
                    <a:pt x="2677" y="8565"/>
                  </a:cubicBezTo>
                  <a:close/>
                  <a:moveTo>
                    <a:pt x="5070" y="15757"/>
                  </a:moveTo>
                  <a:cubicBezTo>
                    <a:pt x="5081" y="15840"/>
                    <a:pt x="5104" y="15956"/>
                    <a:pt x="5096" y="16005"/>
                  </a:cubicBezTo>
                  <a:cubicBezTo>
                    <a:pt x="4862" y="15982"/>
                    <a:pt x="4780" y="15891"/>
                    <a:pt x="4797" y="15815"/>
                  </a:cubicBezTo>
                  <a:lnTo>
                    <a:pt x="4797" y="15815"/>
                  </a:lnTo>
                  <a:cubicBezTo>
                    <a:pt x="4800" y="15820"/>
                    <a:pt x="4813" y="15823"/>
                    <a:pt x="4831" y="15823"/>
                  </a:cubicBezTo>
                  <a:cubicBezTo>
                    <a:pt x="4890" y="15823"/>
                    <a:pt x="5011" y="15795"/>
                    <a:pt x="5070" y="15757"/>
                  </a:cubicBezTo>
                  <a:close/>
                  <a:moveTo>
                    <a:pt x="2696" y="16267"/>
                  </a:moveTo>
                  <a:lnTo>
                    <a:pt x="2696" y="16267"/>
                  </a:lnTo>
                  <a:cubicBezTo>
                    <a:pt x="2714" y="16270"/>
                    <a:pt x="2732" y="16272"/>
                    <a:pt x="2751" y="16275"/>
                  </a:cubicBezTo>
                  <a:lnTo>
                    <a:pt x="2751" y="16275"/>
                  </a:lnTo>
                  <a:cubicBezTo>
                    <a:pt x="2736" y="16270"/>
                    <a:pt x="2717" y="16267"/>
                    <a:pt x="2696" y="16267"/>
                  </a:cubicBezTo>
                  <a:close/>
                  <a:moveTo>
                    <a:pt x="1753" y="16254"/>
                  </a:moveTo>
                  <a:cubicBezTo>
                    <a:pt x="1630" y="16254"/>
                    <a:pt x="1502" y="16262"/>
                    <a:pt x="1375" y="16276"/>
                  </a:cubicBezTo>
                  <a:cubicBezTo>
                    <a:pt x="1656" y="16587"/>
                    <a:pt x="1994" y="16835"/>
                    <a:pt x="2374" y="17011"/>
                  </a:cubicBezTo>
                  <a:cubicBezTo>
                    <a:pt x="2518" y="16867"/>
                    <a:pt x="2680" y="16737"/>
                    <a:pt x="2546" y="16499"/>
                  </a:cubicBezTo>
                  <a:cubicBezTo>
                    <a:pt x="2422" y="16320"/>
                    <a:pt x="2108" y="16254"/>
                    <a:pt x="1753" y="16254"/>
                  </a:cubicBezTo>
                  <a:close/>
                  <a:moveTo>
                    <a:pt x="2905" y="17245"/>
                  </a:moveTo>
                  <a:lnTo>
                    <a:pt x="2905" y="17247"/>
                  </a:lnTo>
                  <a:cubicBezTo>
                    <a:pt x="2908" y="17247"/>
                    <a:pt x="2910" y="17248"/>
                    <a:pt x="2913" y="17248"/>
                  </a:cubicBezTo>
                  <a:lnTo>
                    <a:pt x="2913" y="17248"/>
                  </a:lnTo>
                  <a:cubicBezTo>
                    <a:pt x="2910" y="17247"/>
                    <a:pt x="2907" y="17246"/>
                    <a:pt x="2905" y="17245"/>
                  </a:cubicBezTo>
                  <a:close/>
                  <a:moveTo>
                    <a:pt x="15423" y="18804"/>
                  </a:moveTo>
                  <a:cubicBezTo>
                    <a:pt x="15428" y="18804"/>
                    <a:pt x="15438" y="18805"/>
                    <a:pt x="15454" y="18807"/>
                  </a:cubicBezTo>
                  <a:lnTo>
                    <a:pt x="15454" y="18807"/>
                  </a:lnTo>
                  <a:cubicBezTo>
                    <a:pt x="15450" y="18810"/>
                    <a:pt x="15445" y="18810"/>
                    <a:pt x="15440" y="18810"/>
                  </a:cubicBezTo>
                  <a:cubicBezTo>
                    <a:pt x="15424" y="18810"/>
                    <a:pt x="15409" y="18804"/>
                    <a:pt x="15423" y="18804"/>
                  </a:cubicBezTo>
                  <a:close/>
                  <a:moveTo>
                    <a:pt x="16247" y="18911"/>
                  </a:moveTo>
                  <a:lnTo>
                    <a:pt x="16247" y="18911"/>
                  </a:lnTo>
                  <a:cubicBezTo>
                    <a:pt x="16262" y="18914"/>
                    <a:pt x="16279" y="18917"/>
                    <a:pt x="16300" y="18921"/>
                  </a:cubicBezTo>
                  <a:cubicBezTo>
                    <a:pt x="16267" y="18921"/>
                    <a:pt x="16250" y="18917"/>
                    <a:pt x="16247" y="18911"/>
                  </a:cubicBezTo>
                  <a:close/>
                  <a:moveTo>
                    <a:pt x="4213" y="15506"/>
                  </a:moveTo>
                  <a:cubicBezTo>
                    <a:pt x="4468" y="15586"/>
                    <a:pt x="3944" y="15895"/>
                    <a:pt x="4036" y="15895"/>
                  </a:cubicBezTo>
                  <a:cubicBezTo>
                    <a:pt x="4040" y="15895"/>
                    <a:pt x="4046" y="15895"/>
                    <a:pt x="4053" y="15894"/>
                  </a:cubicBezTo>
                  <a:lnTo>
                    <a:pt x="4053" y="15894"/>
                  </a:lnTo>
                  <a:cubicBezTo>
                    <a:pt x="3895" y="15928"/>
                    <a:pt x="13253" y="18315"/>
                    <a:pt x="14957" y="18678"/>
                  </a:cubicBezTo>
                  <a:lnTo>
                    <a:pt x="14957" y="18678"/>
                  </a:lnTo>
                  <a:cubicBezTo>
                    <a:pt x="14941" y="18707"/>
                    <a:pt x="14950" y="18746"/>
                    <a:pt x="14990" y="18796"/>
                  </a:cubicBezTo>
                  <a:cubicBezTo>
                    <a:pt x="15019" y="18792"/>
                    <a:pt x="15050" y="18790"/>
                    <a:pt x="15080" y="18790"/>
                  </a:cubicBezTo>
                  <a:cubicBezTo>
                    <a:pt x="15221" y="18790"/>
                    <a:pt x="15364" y="18828"/>
                    <a:pt x="15430" y="18828"/>
                  </a:cubicBezTo>
                  <a:cubicBezTo>
                    <a:pt x="15454" y="18828"/>
                    <a:pt x="15468" y="18823"/>
                    <a:pt x="15468" y="18810"/>
                  </a:cubicBezTo>
                  <a:lnTo>
                    <a:pt x="15468" y="18810"/>
                  </a:lnTo>
                  <a:cubicBezTo>
                    <a:pt x="15485" y="18813"/>
                    <a:pt x="15507" y="18817"/>
                    <a:pt x="15535" y="18824"/>
                  </a:cubicBezTo>
                  <a:cubicBezTo>
                    <a:pt x="15461" y="18722"/>
                    <a:pt x="15484" y="18678"/>
                    <a:pt x="15551" y="18678"/>
                  </a:cubicBezTo>
                  <a:cubicBezTo>
                    <a:pt x="15656" y="18678"/>
                    <a:pt x="15867" y="18786"/>
                    <a:pt x="15980" y="18951"/>
                  </a:cubicBezTo>
                  <a:cubicBezTo>
                    <a:pt x="15659" y="18962"/>
                    <a:pt x="16110" y="19034"/>
                    <a:pt x="16162" y="19034"/>
                  </a:cubicBezTo>
                  <a:cubicBezTo>
                    <a:pt x="16169" y="19034"/>
                    <a:pt x="16169" y="19033"/>
                    <a:pt x="16161" y="19030"/>
                  </a:cubicBezTo>
                  <a:cubicBezTo>
                    <a:pt x="16456" y="18989"/>
                    <a:pt x="16418" y="18969"/>
                    <a:pt x="16348" y="18969"/>
                  </a:cubicBezTo>
                  <a:cubicBezTo>
                    <a:pt x="16332" y="18969"/>
                    <a:pt x="16314" y="18970"/>
                    <a:pt x="16299" y="18972"/>
                  </a:cubicBezTo>
                  <a:lnTo>
                    <a:pt x="16299" y="18972"/>
                  </a:lnTo>
                  <a:cubicBezTo>
                    <a:pt x="16370" y="18943"/>
                    <a:pt x="16307" y="18917"/>
                    <a:pt x="16247" y="18902"/>
                  </a:cubicBezTo>
                  <a:lnTo>
                    <a:pt x="16247" y="18902"/>
                  </a:lnTo>
                  <a:cubicBezTo>
                    <a:pt x="16282" y="18848"/>
                    <a:pt x="16794" y="18698"/>
                    <a:pt x="16793" y="18698"/>
                  </a:cubicBezTo>
                  <a:lnTo>
                    <a:pt x="16793" y="18698"/>
                  </a:lnTo>
                  <a:cubicBezTo>
                    <a:pt x="16793" y="18698"/>
                    <a:pt x="16791" y="18698"/>
                    <a:pt x="16789" y="18699"/>
                  </a:cubicBezTo>
                  <a:cubicBezTo>
                    <a:pt x="16905" y="18655"/>
                    <a:pt x="5634" y="15765"/>
                    <a:pt x="5084" y="15678"/>
                  </a:cubicBezTo>
                  <a:lnTo>
                    <a:pt x="5084" y="15678"/>
                  </a:lnTo>
                  <a:cubicBezTo>
                    <a:pt x="5066" y="15663"/>
                    <a:pt x="5036" y="15648"/>
                    <a:pt x="4989" y="15634"/>
                  </a:cubicBezTo>
                  <a:lnTo>
                    <a:pt x="4989" y="15634"/>
                  </a:lnTo>
                  <a:cubicBezTo>
                    <a:pt x="4990" y="15656"/>
                    <a:pt x="4970" y="15666"/>
                    <a:pt x="4939" y="15666"/>
                  </a:cubicBezTo>
                  <a:cubicBezTo>
                    <a:pt x="4812" y="15666"/>
                    <a:pt x="4488" y="15518"/>
                    <a:pt x="4463" y="15518"/>
                  </a:cubicBezTo>
                  <a:lnTo>
                    <a:pt x="4463" y="15518"/>
                  </a:lnTo>
                  <a:cubicBezTo>
                    <a:pt x="4458" y="15518"/>
                    <a:pt x="4465" y="15524"/>
                    <a:pt x="4488" y="15539"/>
                  </a:cubicBezTo>
                  <a:cubicBezTo>
                    <a:pt x="4446" y="15531"/>
                    <a:pt x="4415" y="15524"/>
                    <a:pt x="4395" y="15520"/>
                  </a:cubicBezTo>
                  <a:lnTo>
                    <a:pt x="4395" y="15520"/>
                  </a:lnTo>
                  <a:cubicBezTo>
                    <a:pt x="4393" y="15520"/>
                    <a:pt x="4390" y="15520"/>
                    <a:pt x="4386" y="15520"/>
                  </a:cubicBezTo>
                  <a:cubicBezTo>
                    <a:pt x="4365" y="15520"/>
                    <a:pt x="4316" y="15517"/>
                    <a:pt x="4213" y="15506"/>
                  </a:cubicBezTo>
                  <a:close/>
                  <a:moveTo>
                    <a:pt x="11223" y="19255"/>
                  </a:moveTo>
                  <a:cubicBezTo>
                    <a:pt x="11226" y="19255"/>
                    <a:pt x="11240" y="19266"/>
                    <a:pt x="11268" y="19294"/>
                  </a:cubicBezTo>
                  <a:lnTo>
                    <a:pt x="11268" y="19294"/>
                  </a:lnTo>
                  <a:cubicBezTo>
                    <a:pt x="11236" y="19271"/>
                    <a:pt x="11221" y="19255"/>
                    <a:pt x="11223" y="19255"/>
                  </a:cubicBezTo>
                  <a:close/>
                  <a:moveTo>
                    <a:pt x="14816" y="19314"/>
                  </a:moveTo>
                  <a:cubicBezTo>
                    <a:pt x="14813" y="19314"/>
                    <a:pt x="14807" y="19318"/>
                    <a:pt x="14799" y="19324"/>
                  </a:cubicBezTo>
                  <a:lnTo>
                    <a:pt x="14799" y="19324"/>
                  </a:lnTo>
                  <a:cubicBezTo>
                    <a:pt x="14804" y="19322"/>
                    <a:pt x="14811" y="19321"/>
                    <a:pt x="14818" y="19320"/>
                  </a:cubicBezTo>
                  <a:cubicBezTo>
                    <a:pt x="14819" y="19316"/>
                    <a:pt x="14818" y="19314"/>
                    <a:pt x="14816" y="19314"/>
                  </a:cubicBezTo>
                  <a:close/>
                  <a:moveTo>
                    <a:pt x="14799" y="19324"/>
                  </a:moveTo>
                  <a:cubicBezTo>
                    <a:pt x="14785" y="19328"/>
                    <a:pt x="14780" y="19333"/>
                    <a:pt x="14781" y="19339"/>
                  </a:cubicBezTo>
                  <a:lnTo>
                    <a:pt x="14781" y="19339"/>
                  </a:lnTo>
                  <a:cubicBezTo>
                    <a:pt x="14788" y="19333"/>
                    <a:pt x="14794" y="19328"/>
                    <a:pt x="14799" y="19324"/>
                  </a:cubicBezTo>
                  <a:close/>
                  <a:moveTo>
                    <a:pt x="14781" y="19339"/>
                  </a:moveTo>
                  <a:lnTo>
                    <a:pt x="14781" y="19339"/>
                  </a:lnTo>
                  <a:cubicBezTo>
                    <a:pt x="14773" y="19347"/>
                    <a:pt x="14765" y="19355"/>
                    <a:pt x="14755" y="19364"/>
                  </a:cubicBezTo>
                  <a:lnTo>
                    <a:pt x="14755" y="19364"/>
                  </a:lnTo>
                  <a:cubicBezTo>
                    <a:pt x="14790" y="19373"/>
                    <a:pt x="14824" y="19382"/>
                    <a:pt x="14857" y="19390"/>
                  </a:cubicBezTo>
                  <a:lnTo>
                    <a:pt x="14857" y="19390"/>
                  </a:lnTo>
                  <a:cubicBezTo>
                    <a:pt x="14814" y="19371"/>
                    <a:pt x="14783" y="19353"/>
                    <a:pt x="14781" y="19339"/>
                  </a:cubicBezTo>
                  <a:close/>
                  <a:moveTo>
                    <a:pt x="13228" y="19303"/>
                  </a:moveTo>
                  <a:cubicBezTo>
                    <a:pt x="13420" y="19303"/>
                    <a:pt x="13406" y="19525"/>
                    <a:pt x="13750" y="19589"/>
                  </a:cubicBezTo>
                  <a:cubicBezTo>
                    <a:pt x="13609" y="19590"/>
                    <a:pt x="13467" y="19607"/>
                    <a:pt x="13330" y="19639"/>
                  </a:cubicBezTo>
                  <a:lnTo>
                    <a:pt x="13330" y="19639"/>
                  </a:lnTo>
                  <a:cubicBezTo>
                    <a:pt x="13362" y="19497"/>
                    <a:pt x="13126" y="19450"/>
                    <a:pt x="13140" y="19315"/>
                  </a:cubicBezTo>
                  <a:cubicBezTo>
                    <a:pt x="13174" y="19307"/>
                    <a:pt x="13203" y="19303"/>
                    <a:pt x="13228" y="19303"/>
                  </a:cubicBezTo>
                  <a:close/>
                  <a:moveTo>
                    <a:pt x="12504" y="19656"/>
                  </a:moveTo>
                  <a:cubicBezTo>
                    <a:pt x="12460" y="19666"/>
                    <a:pt x="12470" y="19687"/>
                    <a:pt x="12623" y="19709"/>
                  </a:cubicBezTo>
                  <a:cubicBezTo>
                    <a:pt x="12579" y="19700"/>
                    <a:pt x="12539" y="19681"/>
                    <a:pt x="12504" y="19656"/>
                  </a:cubicBezTo>
                  <a:close/>
                  <a:moveTo>
                    <a:pt x="12741" y="19698"/>
                  </a:moveTo>
                  <a:cubicBezTo>
                    <a:pt x="12744" y="19702"/>
                    <a:pt x="12747" y="19705"/>
                    <a:pt x="12751" y="19709"/>
                  </a:cubicBezTo>
                  <a:cubicBezTo>
                    <a:pt x="12748" y="19705"/>
                    <a:pt x="12745" y="19702"/>
                    <a:pt x="12741" y="19698"/>
                  </a:cubicBezTo>
                  <a:close/>
                  <a:moveTo>
                    <a:pt x="45151" y="15682"/>
                  </a:moveTo>
                  <a:cubicBezTo>
                    <a:pt x="44473" y="16916"/>
                    <a:pt x="43623" y="19151"/>
                    <a:pt x="43397" y="19435"/>
                  </a:cubicBezTo>
                  <a:lnTo>
                    <a:pt x="43397" y="19435"/>
                  </a:lnTo>
                  <a:cubicBezTo>
                    <a:pt x="43378" y="19427"/>
                    <a:pt x="43359" y="19419"/>
                    <a:pt x="43340" y="19410"/>
                  </a:cubicBezTo>
                  <a:lnTo>
                    <a:pt x="43340" y="19410"/>
                  </a:lnTo>
                  <a:cubicBezTo>
                    <a:pt x="43340" y="19447"/>
                    <a:pt x="43347" y="19465"/>
                    <a:pt x="43359" y="19465"/>
                  </a:cubicBezTo>
                  <a:cubicBezTo>
                    <a:pt x="43369" y="19465"/>
                    <a:pt x="43381" y="19454"/>
                    <a:pt x="43397" y="19435"/>
                  </a:cubicBezTo>
                  <a:lnTo>
                    <a:pt x="43397" y="19435"/>
                  </a:lnTo>
                  <a:cubicBezTo>
                    <a:pt x="43874" y="19639"/>
                    <a:pt x="44042" y="19731"/>
                    <a:pt x="44064" y="19731"/>
                  </a:cubicBezTo>
                  <a:cubicBezTo>
                    <a:pt x="44083" y="19731"/>
                    <a:pt x="43980" y="19654"/>
                    <a:pt x="43877" y="19517"/>
                  </a:cubicBezTo>
                  <a:cubicBezTo>
                    <a:pt x="44082" y="19436"/>
                    <a:pt x="44630" y="17128"/>
                    <a:pt x="45151" y="15682"/>
                  </a:cubicBezTo>
                  <a:close/>
                  <a:moveTo>
                    <a:pt x="14901" y="19716"/>
                  </a:moveTo>
                  <a:cubicBezTo>
                    <a:pt x="14911" y="19716"/>
                    <a:pt x="14921" y="19717"/>
                    <a:pt x="14930" y="19719"/>
                  </a:cubicBezTo>
                  <a:cubicBezTo>
                    <a:pt x="14982" y="19758"/>
                    <a:pt x="15002" y="19793"/>
                    <a:pt x="14967" y="19793"/>
                  </a:cubicBezTo>
                  <a:cubicBezTo>
                    <a:pt x="14946" y="19793"/>
                    <a:pt x="14905" y="19780"/>
                    <a:pt x="14837" y="19746"/>
                  </a:cubicBezTo>
                  <a:lnTo>
                    <a:pt x="14837" y="19746"/>
                  </a:lnTo>
                  <a:cubicBezTo>
                    <a:pt x="14917" y="19794"/>
                    <a:pt x="15007" y="19823"/>
                    <a:pt x="15067" y="19850"/>
                  </a:cubicBezTo>
                  <a:lnTo>
                    <a:pt x="15067" y="19850"/>
                  </a:lnTo>
                  <a:cubicBezTo>
                    <a:pt x="14737" y="19776"/>
                    <a:pt x="14817" y="19716"/>
                    <a:pt x="14901" y="19716"/>
                  </a:cubicBezTo>
                  <a:close/>
                  <a:moveTo>
                    <a:pt x="44483" y="19862"/>
                  </a:moveTo>
                  <a:cubicBezTo>
                    <a:pt x="44488" y="19870"/>
                    <a:pt x="44494" y="19877"/>
                    <a:pt x="44499" y="19884"/>
                  </a:cubicBezTo>
                  <a:lnTo>
                    <a:pt x="44499" y="19884"/>
                  </a:lnTo>
                  <a:cubicBezTo>
                    <a:pt x="44494" y="19876"/>
                    <a:pt x="44488" y="19869"/>
                    <a:pt x="44483" y="19862"/>
                  </a:cubicBezTo>
                  <a:close/>
                  <a:moveTo>
                    <a:pt x="2751" y="16275"/>
                  </a:moveTo>
                  <a:cubicBezTo>
                    <a:pt x="3021" y="16362"/>
                    <a:pt x="2501" y="17090"/>
                    <a:pt x="2733" y="17222"/>
                  </a:cubicBezTo>
                  <a:cubicBezTo>
                    <a:pt x="2734" y="17215"/>
                    <a:pt x="2754" y="17213"/>
                    <a:pt x="2783" y="17213"/>
                  </a:cubicBezTo>
                  <a:cubicBezTo>
                    <a:pt x="2887" y="17213"/>
                    <a:pt x="3110" y="17248"/>
                    <a:pt x="2945" y="17248"/>
                  </a:cubicBezTo>
                  <a:cubicBezTo>
                    <a:pt x="2936" y="17248"/>
                    <a:pt x="2925" y="17248"/>
                    <a:pt x="2913" y="17248"/>
                  </a:cubicBezTo>
                  <a:lnTo>
                    <a:pt x="2913" y="17248"/>
                  </a:lnTo>
                  <a:cubicBezTo>
                    <a:pt x="3255" y="17352"/>
                    <a:pt x="7839" y="18486"/>
                    <a:pt x="8110" y="18486"/>
                  </a:cubicBezTo>
                  <a:cubicBezTo>
                    <a:pt x="8114" y="18486"/>
                    <a:pt x="8116" y="18486"/>
                    <a:pt x="8118" y="18485"/>
                  </a:cubicBezTo>
                  <a:lnTo>
                    <a:pt x="8118" y="18485"/>
                  </a:lnTo>
                  <a:cubicBezTo>
                    <a:pt x="8067" y="18494"/>
                    <a:pt x="8134" y="18539"/>
                    <a:pt x="8308" y="18578"/>
                  </a:cubicBezTo>
                  <a:lnTo>
                    <a:pt x="8308" y="18578"/>
                  </a:lnTo>
                  <a:lnTo>
                    <a:pt x="8279" y="18590"/>
                  </a:lnTo>
                  <a:lnTo>
                    <a:pt x="8302" y="18597"/>
                  </a:lnTo>
                  <a:cubicBezTo>
                    <a:pt x="8304" y="18590"/>
                    <a:pt x="8306" y="18585"/>
                    <a:pt x="8309" y="18578"/>
                  </a:cubicBezTo>
                  <a:lnTo>
                    <a:pt x="8309" y="18578"/>
                  </a:lnTo>
                  <a:cubicBezTo>
                    <a:pt x="8373" y="18593"/>
                    <a:pt x="8451" y="18606"/>
                    <a:pt x="8543" y="18617"/>
                  </a:cubicBezTo>
                  <a:lnTo>
                    <a:pt x="8543" y="18617"/>
                  </a:lnTo>
                  <a:cubicBezTo>
                    <a:pt x="8670" y="18660"/>
                    <a:pt x="11197" y="19391"/>
                    <a:pt x="11430" y="19391"/>
                  </a:cubicBezTo>
                  <a:cubicBezTo>
                    <a:pt x="11436" y="19391"/>
                    <a:pt x="11440" y="19390"/>
                    <a:pt x="11443" y="19389"/>
                  </a:cubicBezTo>
                  <a:cubicBezTo>
                    <a:pt x="11405" y="19374"/>
                    <a:pt x="11372" y="19358"/>
                    <a:pt x="11343" y="19342"/>
                  </a:cubicBezTo>
                  <a:lnTo>
                    <a:pt x="11343" y="19342"/>
                  </a:lnTo>
                  <a:cubicBezTo>
                    <a:pt x="11461" y="19273"/>
                    <a:pt x="11558" y="19248"/>
                    <a:pt x="11640" y="19248"/>
                  </a:cubicBezTo>
                  <a:cubicBezTo>
                    <a:pt x="11868" y="19248"/>
                    <a:pt x="11974" y="19447"/>
                    <a:pt x="12080" y="19447"/>
                  </a:cubicBezTo>
                  <a:cubicBezTo>
                    <a:pt x="12131" y="19447"/>
                    <a:pt x="12182" y="19402"/>
                    <a:pt x="12245" y="19269"/>
                  </a:cubicBezTo>
                  <a:cubicBezTo>
                    <a:pt x="12279" y="19327"/>
                    <a:pt x="12349" y="19548"/>
                    <a:pt x="12504" y="19656"/>
                  </a:cubicBezTo>
                  <a:lnTo>
                    <a:pt x="12504" y="19656"/>
                  </a:lnTo>
                  <a:cubicBezTo>
                    <a:pt x="12519" y="19653"/>
                    <a:pt x="12539" y="19651"/>
                    <a:pt x="12562" y="19651"/>
                  </a:cubicBezTo>
                  <a:cubicBezTo>
                    <a:pt x="12624" y="19651"/>
                    <a:pt x="12705" y="19664"/>
                    <a:pt x="12741" y="19698"/>
                  </a:cubicBezTo>
                  <a:lnTo>
                    <a:pt x="12741" y="19698"/>
                  </a:lnTo>
                  <a:cubicBezTo>
                    <a:pt x="12710" y="19661"/>
                    <a:pt x="12709" y="19647"/>
                    <a:pt x="12728" y="19647"/>
                  </a:cubicBezTo>
                  <a:cubicBezTo>
                    <a:pt x="12785" y="19647"/>
                    <a:pt x="13033" y="19779"/>
                    <a:pt x="13219" y="19793"/>
                  </a:cubicBezTo>
                  <a:cubicBezTo>
                    <a:pt x="13228" y="19785"/>
                    <a:pt x="13236" y="19777"/>
                    <a:pt x="13243" y="19770"/>
                  </a:cubicBezTo>
                  <a:lnTo>
                    <a:pt x="13243" y="19770"/>
                  </a:lnTo>
                  <a:cubicBezTo>
                    <a:pt x="13347" y="19901"/>
                    <a:pt x="13462" y="19946"/>
                    <a:pt x="13579" y="19946"/>
                  </a:cubicBezTo>
                  <a:cubicBezTo>
                    <a:pt x="13819" y="19946"/>
                    <a:pt x="14070" y="19762"/>
                    <a:pt x="14273" y="19762"/>
                  </a:cubicBezTo>
                  <a:cubicBezTo>
                    <a:pt x="14302" y="19762"/>
                    <a:pt x="14330" y="19766"/>
                    <a:pt x="14357" y="19774"/>
                  </a:cubicBezTo>
                  <a:cubicBezTo>
                    <a:pt x="14357" y="19777"/>
                    <a:pt x="14357" y="19778"/>
                    <a:pt x="14359" y="19778"/>
                  </a:cubicBezTo>
                  <a:cubicBezTo>
                    <a:pt x="14384" y="19778"/>
                    <a:pt x="14635" y="19484"/>
                    <a:pt x="14755" y="19364"/>
                  </a:cubicBezTo>
                  <a:lnTo>
                    <a:pt x="14755" y="19364"/>
                  </a:lnTo>
                  <a:cubicBezTo>
                    <a:pt x="11784" y="18605"/>
                    <a:pt x="3128" y="16466"/>
                    <a:pt x="3230" y="16401"/>
                  </a:cubicBezTo>
                  <a:cubicBezTo>
                    <a:pt x="3313" y="16326"/>
                    <a:pt x="2988" y="16309"/>
                    <a:pt x="2751" y="16275"/>
                  </a:cubicBezTo>
                  <a:close/>
                  <a:moveTo>
                    <a:pt x="14857" y="19390"/>
                  </a:moveTo>
                  <a:cubicBezTo>
                    <a:pt x="14973" y="19443"/>
                    <a:pt x="15179" y="19507"/>
                    <a:pt x="15122" y="19522"/>
                  </a:cubicBezTo>
                  <a:cubicBezTo>
                    <a:pt x="15144" y="19614"/>
                    <a:pt x="15101" y="19635"/>
                    <a:pt x="15025" y="19635"/>
                  </a:cubicBezTo>
                  <a:cubicBezTo>
                    <a:pt x="14961" y="19635"/>
                    <a:pt x="14874" y="19620"/>
                    <a:pt x="14782" y="19620"/>
                  </a:cubicBezTo>
                  <a:cubicBezTo>
                    <a:pt x="14641" y="19620"/>
                    <a:pt x="14490" y="19656"/>
                    <a:pt x="14401" y="19837"/>
                  </a:cubicBezTo>
                  <a:cubicBezTo>
                    <a:pt x="14439" y="19959"/>
                    <a:pt x="14527" y="20000"/>
                    <a:pt x="14629" y="20000"/>
                  </a:cubicBezTo>
                  <a:cubicBezTo>
                    <a:pt x="14792" y="20000"/>
                    <a:pt x="14990" y="19895"/>
                    <a:pt x="15069" y="19851"/>
                  </a:cubicBezTo>
                  <a:lnTo>
                    <a:pt x="15069" y="19851"/>
                  </a:lnTo>
                  <a:cubicBezTo>
                    <a:pt x="15153" y="19889"/>
                    <a:pt x="15180" y="19925"/>
                    <a:pt x="15037" y="20002"/>
                  </a:cubicBezTo>
                  <a:lnTo>
                    <a:pt x="15037" y="20002"/>
                  </a:lnTo>
                  <a:cubicBezTo>
                    <a:pt x="15451" y="19807"/>
                    <a:pt x="15697" y="19727"/>
                    <a:pt x="15741" y="19628"/>
                  </a:cubicBezTo>
                  <a:cubicBezTo>
                    <a:pt x="15757" y="19624"/>
                    <a:pt x="15424" y="19535"/>
                    <a:pt x="14857" y="19390"/>
                  </a:cubicBezTo>
                  <a:close/>
                  <a:moveTo>
                    <a:pt x="15037" y="20002"/>
                  </a:moveTo>
                  <a:lnTo>
                    <a:pt x="15037" y="20002"/>
                  </a:lnTo>
                  <a:cubicBezTo>
                    <a:pt x="14996" y="20022"/>
                    <a:pt x="14953" y="20042"/>
                    <a:pt x="14909" y="20064"/>
                  </a:cubicBezTo>
                  <a:cubicBezTo>
                    <a:pt x="14962" y="20041"/>
                    <a:pt x="15004" y="20020"/>
                    <a:pt x="15037" y="20002"/>
                  </a:cubicBezTo>
                  <a:close/>
                  <a:moveTo>
                    <a:pt x="14137" y="19902"/>
                  </a:moveTo>
                  <a:cubicBezTo>
                    <a:pt x="14130" y="19955"/>
                    <a:pt x="14111" y="20004"/>
                    <a:pt x="14081" y="20048"/>
                  </a:cubicBezTo>
                  <a:lnTo>
                    <a:pt x="14081" y="20048"/>
                  </a:lnTo>
                  <a:cubicBezTo>
                    <a:pt x="14081" y="20048"/>
                    <a:pt x="14081" y="20048"/>
                    <a:pt x="14081" y="20048"/>
                  </a:cubicBezTo>
                  <a:lnTo>
                    <a:pt x="14081" y="20048"/>
                  </a:lnTo>
                  <a:cubicBezTo>
                    <a:pt x="14081" y="20048"/>
                    <a:pt x="14081" y="20048"/>
                    <a:pt x="14081" y="20048"/>
                  </a:cubicBezTo>
                  <a:cubicBezTo>
                    <a:pt x="14081" y="20048"/>
                    <a:pt x="14081" y="20048"/>
                    <a:pt x="14081" y="20048"/>
                  </a:cubicBezTo>
                  <a:lnTo>
                    <a:pt x="14081" y="20048"/>
                  </a:lnTo>
                  <a:cubicBezTo>
                    <a:pt x="14087" y="20048"/>
                    <a:pt x="14335" y="20113"/>
                    <a:pt x="14336" y="20113"/>
                  </a:cubicBezTo>
                  <a:cubicBezTo>
                    <a:pt x="14336" y="20113"/>
                    <a:pt x="14336" y="20113"/>
                    <a:pt x="14336" y="20113"/>
                  </a:cubicBezTo>
                  <a:cubicBezTo>
                    <a:pt x="14346" y="20006"/>
                    <a:pt x="14281" y="19904"/>
                    <a:pt x="14137" y="19902"/>
                  </a:cubicBezTo>
                  <a:close/>
                  <a:moveTo>
                    <a:pt x="44868" y="20028"/>
                  </a:moveTo>
                  <a:cubicBezTo>
                    <a:pt x="44877" y="20113"/>
                    <a:pt x="44891" y="20178"/>
                    <a:pt x="44914" y="20219"/>
                  </a:cubicBezTo>
                  <a:cubicBezTo>
                    <a:pt x="44864" y="20186"/>
                    <a:pt x="44820" y="20154"/>
                    <a:pt x="44783" y="20122"/>
                  </a:cubicBezTo>
                  <a:lnTo>
                    <a:pt x="44783" y="20122"/>
                  </a:lnTo>
                  <a:cubicBezTo>
                    <a:pt x="44784" y="20122"/>
                    <a:pt x="44785" y="20122"/>
                    <a:pt x="44786" y="20122"/>
                  </a:cubicBezTo>
                  <a:cubicBezTo>
                    <a:pt x="44829" y="20122"/>
                    <a:pt x="44855" y="20087"/>
                    <a:pt x="44868" y="20028"/>
                  </a:cubicBezTo>
                  <a:close/>
                  <a:moveTo>
                    <a:pt x="17279" y="20546"/>
                  </a:moveTo>
                  <a:lnTo>
                    <a:pt x="17279" y="20546"/>
                  </a:lnTo>
                  <a:cubicBezTo>
                    <a:pt x="17285" y="20558"/>
                    <a:pt x="17322" y="20583"/>
                    <a:pt x="17336" y="20637"/>
                  </a:cubicBezTo>
                  <a:cubicBezTo>
                    <a:pt x="17328" y="20640"/>
                    <a:pt x="17323" y="20643"/>
                    <a:pt x="17319" y="20645"/>
                  </a:cubicBezTo>
                  <a:lnTo>
                    <a:pt x="17319" y="20645"/>
                  </a:lnTo>
                  <a:cubicBezTo>
                    <a:pt x="17315" y="20635"/>
                    <a:pt x="17309" y="20623"/>
                    <a:pt x="17304" y="20604"/>
                  </a:cubicBezTo>
                  <a:cubicBezTo>
                    <a:pt x="17291" y="20596"/>
                    <a:pt x="17271" y="20569"/>
                    <a:pt x="17279" y="20546"/>
                  </a:cubicBezTo>
                  <a:close/>
                  <a:moveTo>
                    <a:pt x="17291" y="20661"/>
                  </a:moveTo>
                  <a:cubicBezTo>
                    <a:pt x="17292" y="20661"/>
                    <a:pt x="17295" y="20662"/>
                    <a:pt x="17298" y="20666"/>
                  </a:cubicBezTo>
                  <a:lnTo>
                    <a:pt x="17298" y="20666"/>
                  </a:lnTo>
                  <a:cubicBezTo>
                    <a:pt x="17291" y="20665"/>
                    <a:pt x="17290" y="20661"/>
                    <a:pt x="17291" y="20661"/>
                  </a:cubicBezTo>
                  <a:close/>
                  <a:moveTo>
                    <a:pt x="21787" y="20166"/>
                  </a:moveTo>
                  <a:cubicBezTo>
                    <a:pt x="21643" y="20166"/>
                    <a:pt x="21483" y="20172"/>
                    <a:pt x="21298" y="20173"/>
                  </a:cubicBezTo>
                  <a:cubicBezTo>
                    <a:pt x="21275" y="20212"/>
                    <a:pt x="21284" y="20263"/>
                    <a:pt x="21319" y="20293"/>
                  </a:cubicBezTo>
                  <a:lnTo>
                    <a:pt x="21319" y="20293"/>
                  </a:lnTo>
                  <a:cubicBezTo>
                    <a:pt x="21319" y="20293"/>
                    <a:pt x="21318" y="20293"/>
                    <a:pt x="21318" y="20293"/>
                  </a:cubicBezTo>
                  <a:lnTo>
                    <a:pt x="21318" y="20293"/>
                  </a:lnTo>
                  <a:cubicBezTo>
                    <a:pt x="21318" y="20293"/>
                    <a:pt x="21318" y="20293"/>
                    <a:pt x="21319" y="20294"/>
                  </a:cubicBezTo>
                  <a:cubicBezTo>
                    <a:pt x="21319" y="20293"/>
                    <a:pt x="21319" y="20293"/>
                    <a:pt x="21319" y="20293"/>
                  </a:cubicBezTo>
                  <a:lnTo>
                    <a:pt x="21319" y="20293"/>
                  </a:lnTo>
                  <a:cubicBezTo>
                    <a:pt x="21339" y="20297"/>
                    <a:pt x="22813" y="20683"/>
                    <a:pt x="22844" y="20683"/>
                  </a:cubicBezTo>
                  <a:cubicBezTo>
                    <a:pt x="22844" y="20683"/>
                    <a:pt x="22844" y="20683"/>
                    <a:pt x="22844" y="20683"/>
                  </a:cubicBezTo>
                  <a:cubicBezTo>
                    <a:pt x="22819" y="20683"/>
                    <a:pt x="22907" y="20613"/>
                    <a:pt x="22853" y="20606"/>
                  </a:cubicBezTo>
                  <a:cubicBezTo>
                    <a:pt x="22476" y="20218"/>
                    <a:pt x="22192" y="20166"/>
                    <a:pt x="21787" y="20166"/>
                  </a:cubicBezTo>
                  <a:close/>
                  <a:moveTo>
                    <a:pt x="17338" y="20662"/>
                  </a:moveTo>
                  <a:lnTo>
                    <a:pt x="17338" y="20662"/>
                  </a:lnTo>
                  <a:cubicBezTo>
                    <a:pt x="17336" y="20728"/>
                    <a:pt x="17328" y="20805"/>
                    <a:pt x="17320" y="20805"/>
                  </a:cubicBezTo>
                  <a:cubicBezTo>
                    <a:pt x="17314" y="20805"/>
                    <a:pt x="17309" y="20771"/>
                    <a:pt x="17304" y="20675"/>
                  </a:cubicBezTo>
                  <a:lnTo>
                    <a:pt x="17304" y="20675"/>
                  </a:lnTo>
                  <a:cubicBezTo>
                    <a:pt x="17305" y="20677"/>
                    <a:pt x="17307" y="20680"/>
                    <a:pt x="17308" y="20683"/>
                  </a:cubicBezTo>
                  <a:cubicBezTo>
                    <a:pt x="17318" y="20675"/>
                    <a:pt x="17322" y="20670"/>
                    <a:pt x="17323" y="20664"/>
                  </a:cubicBezTo>
                  <a:lnTo>
                    <a:pt x="17323" y="20664"/>
                  </a:lnTo>
                  <a:cubicBezTo>
                    <a:pt x="17324" y="20664"/>
                    <a:pt x="17325" y="20664"/>
                    <a:pt x="17326" y="20664"/>
                  </a:cubicBezTo>
                  <a:cubicBezTo>
                    <a:pt x="17329" y="20664"/>
                    <a:pt x="17333" y="20664"/>
                    <a:pt x="17338" y="20662"/>
                  </a:cubicBezTo>
                  <a:close/>
                  <a:moveTo>
                    <a:pt x="20955" y="20857"/>
                  </a:moveTo>
                  <a:cubicBezTo>
                    <a:pt x="20954" y="20857"/>
                    <a:pt x="20954" y="20858"/>
                    <a:pt x="20954" y="20858"/>
                  </a:cubicBezTo>
                  <a:lnTo>
                    <a:pt x="20954" y="20858"/>
                  </a:lnTo>
                  <a:cubicBezTo>
                    <a:pt x="20955" y="20858"/>
                    <a:pt x="20955" y="20857"/>
                    <a:pt x="20955" y="20857"/>
                  </a:cubicBezTo>
                  <a:close/>
                  <a:moveTo>
                    <a:pt x="17260" y="20136"/>
                  </a:moveTo>
                  <a:cubicBezTo>
                    <a:pt x="16872" y="20198"/>
                    <a:pt x="17037" y="20562"/>
                    <a:pt x="16960" y="20776"/>
                  </a:cubicBezTo>
                  <a:cubicBezTo>
                    <a:pt x="16960" y="20776"/>
                    <a:pt x="16960" y="20776"/>
                    <a:pt x="16960" y="20776"/>
                  </a:cubicBezTo>
                  <a:lnTo>
                    <a:pt x="16960" y="20776"/>
                  </a:lnTo>
                  <a:cubicBezTo>
                    <a:pt x="16936" y="20776"/>
                    <a:pt x="18483" y="21152"/>
                    <a:pt x="18487" y="21152"/>
                  </a:cubicBezTo>
                  <a:cubicBezTo>
                    <a:pt x="18487" y="21152"/>
                    <a:pt x="18487" y="21152"/>
                    <a:pt x="18486" y="21151"/>
                  </a:cubicBezTo>
                  <a:cubicBezTo>
                    <a:pt x="18667" y="20808"/>
                    <a:pt x="18563" y="20732"/>
                    <a:pt x="18353" y="20732"/>
                  </a:cubicBezTo>
                  <a:cubicBezTo>
                    <a:pt x="18187" y="20732"/>
                    <a:pt x="17955" y="20779"/>
                    <a:pt x="17748" y="20779"/>
                  </a:cubicBezTo>
                  <a:cubicBezTo>
                    <a:pt x="17583" y="20779"/>
                    <a:pt x="17434" y="20750"/>
                    <a:pt x="17343" y="20644"/>
                  </a:cubicBezTo>
                  <a:cubicBezTo>
                    <a:pt x="17333" y="20649"/>
                    <a:pt x="17327" y="20653"/>
                    <a:pt x="17323" y="20657"/>
                  </a:cubicBezTo>
                  <a:lnTo>
                    <a:pt x="17323" y="20657"/>
                  </a:lnTo>
                  <a:cubicBezTo>
                    <a:pt x="17323" y="20656"/>
                    <a:pt x="17323" y="20655"/>
                    <a:pt x="17322" y="20653"/>
                  </a:cubicBezTo>
                  <a:lnTo>
                    <a:pt x="17322" y="20653"/>
                  </a:lnTo>
                  <a:cubicBezTo>
                    <a:pt x="17514" y="20579"/>
                    <a:pt x="17310" y="20161"/>
                    <a:pt x="17260" y="20136"/>
                  </a:cubicBezTo>
                  <a:close/>
                  <a:moveTo>
                    <a:pt x="20371" y="21325"/>
                  </a:moveTo>
                  <a:lnTo>
                    <a:pt x="20371" y="21325"/>
                  </a:lnTo>
                  <a:cubicBezTo>
                    <a:pt x="20370" y="21326"/>
                    <a:pt x="20370" y="21326"/>
                    <a:pt x="20370" y="21327"/>
                  </a:cubicBezTo>
                  <a:lnTo>
                    <a:pt x="20370" y="21327"/>
                  </a:lnTo>
                  <a:cubicBezTo>
                    <a:pt x="20371" y="21326"/>
                    <a:pt x="20371" y="21325"/>
                    <a:pt x="20371" y="21325"/>
                  </a:cubicBezTo>
                  <a:close/>
                  <a:moveTo>
                    <a:pt x="18855" y="21172"/>
                  </a:moveTo>
                  <a:cubicBezTo>
                    <a:pt x="18801" y="21172"/>
                    <a:pt x="18741" y="21182"/>
                    <a:pt x="18671" y="21205"/>
                  </a:cubicBezTo>
                  <a:cubicBezTo>
                    <a:pt x="18685" y="21209"/>
                    <a:pt x="19404" y="21388"/>
                    <a:pt x="19411" y="21388"/>
                  </a:cubicBezTo>
                  <a:cubicBezTo>
                    <a:pt x="19177" y="21323"/>
                    <a:pt x="19067" y="21172"/>
                    <a:pt x="18855" y="21172"/>
                  </a:cubicBezTo>
                  <a:close/>
                  <a:moveTo>
                    <a:pt x="19909" y="21383"/>
                  </a:moveTo>
                  <a:cubicBezTo>
                    <a:pt x="19799" y="21408"/>
                    <a:pt x="19711" y="21419"/>
                    <a:pt x="19632" y="21419"/>
                  </a:cubicBezTo>
                  <a:cubicBezTo>
                    <a:pt x="19564" y="21419"/>
                    <a:pt x="19503" y="21411"/>
                    <a:pt x="19441" y="21397"/>
                  </a:cubicBezTo>
                  <a:lnTo>
                    <a:pt x="19441" y="21397"/>
                  </a:lnTo>
                  <a:cubicBezTo>
                    <a:pt x="19450" y="21402"/>
                    <a:pt x="19935" y="21522"/>
                    <a:pt x="19948" y="21522"/>
                  </a:cubicBezTo>
                  <a:cubicBezTo>
                    <a:pt x="19948" y="21522"/>
                    <a:pt x="19949" y="21522"/>
                    <a:pt x="19949" y="21522"/>
                  </a:cubicBezTo>
                  <a:lnTo>
                    <a:pt x="19949" y="21522"/>
                  </a:lnTo>
                  <a:cubicBezTo>
                    <a:pt x="19949" y="21522"/>
                    <a:pt x="19949" y="21522"/>
                    <a:pt x="19949" y="21522"/>
                  </a:cubicBezTo>
                  <a:cubicBezTo>
                    <a:pt x="19949" y="21522"/>
                    <a:pt x="19949" y="21522"/>
                    <a:pt x="19949" y="21522"/>
                  </a:cubicBezTo>
                  <a:lnTo>
                    <a:pt x="19949" y="21522"/>
                  </a:lnTo>
                  <a:cubicBezTo>
                    <a:pt x="19949" y="21522"/>
                    <a:pt x="19949" y="21522"/>
                    <a:pt x="19949" y="21522"/>
                  </a:cubicBezTo>
                  <a:lnTo>
                    <a:pt x="19949" y="21522"/>
                  </a:lnTo>
                  <a:cubicBezTo>
                    <a:pt x="19943" y="21522"/>
                    <a:pt x="19900" y="21385"/>
                    <a:pt x="19909" y="21383"/>
                  </a:cubicBezTo>
                  <a:close/>
                  <a:moveTo>
                    <a:pt x="24794" y="21599"/>
                  </a:moveTo>
                  <a:lnTo>
                    <a:pt x="24794" y="21599"/>
                  </a:lnTo>
                  <a:cubicBezTo>
                    <a:pt x="24796" y="21609"/>
                    <a:pt x="24802" y="21620"/>
                    <a:pt x="24810" y="21632"/>
                  </a:cubicBezTo>
                  <a:lnTo>
                    <a:pt x="24810" y="21632"/>
                  </a:lnTo>
                  <a:cubicBezTo>
                    <a:pt x="24805" y="21621"/>
                    <a:pt x="24800" y="21610"/>
                    <a:pt x="24794" y="21599"/>
                  </a:cubicBezTo>
                  <a:close/>
                  <a:moveTo>
                    <a:pt x="20370" y="21327"/>
                  </a:moveTo>
                  <a:lnTo>
                    <a:pt x="20370" y="21327"/>
                  </a:lnTo>
                  <a:cubicBezTo>
                    <a:pt x="20355" y="21350"/>
                    <a:pt x="20119" y="21563"/>
                    <a:pt x="20118" y="21564"/>
                  </a:cubicBezTo>
                  <a:lnTo>
                    <a:pt x="20118" y="21564"/>
                  </a:lnTo>
                  <a:cubicBezTo>
                    <a:pt x="20118" y="21564"/>
                    <a:pt x="20118" y="21564"/>
                    <a:pt x="20118" y="21564"/>
                  </a:cubicBezTo>
                  <a:lnTo>
                    <a:pt x="20118" y="21564"/>
                  </a:lnTo>
                  <a:cubicBezTo>
                    <a:pt x="20118" y="21564"/>
                    <a:pt x="20118" y="21564"/>
                    <a:pt x="20118" y="21564"/>
                  </a:cubicBezTo>
                  <a:cubicBezTo>
                    <a:pt x="20118" y="21564"/>
                    <a:pt x="20118" y="21564"/>
                    <a:pt x="20118" y="21564"/>
                  </a:cubicBezTo>
                  <a:lnTo>
                    <a:pt x="20118" y="21564"/>
                  </a:lnTo>
                  <a:cubicBezTo>
                    <a:pt x="20117" y="21566"/>
                    <a:pt x="20390" y="21638"/>
                    <a:pt x="20405" y="21638"/>
                  </a:cubicBezTo>
                  <a:cubicBezTo>
                    <a:pt x="20405" y="21638"/>
                    <a:pt x="20405" y="21638"/>
                    <a:pt x="20405" y="21638"/>
                  </a:cubicBezTo>
                  <a:cubicBezTo>
                    <a:pt x="20348" y="21546"/>
                    <a:pt x="20334" y="21431"/>
                    <a:pt x="20370" y="21327"/>
                  </a:cubicBezTo>
                  <a:close/>
                  <a:moveTo>
                    <a:pt x="27981" y="21745"/>
                  </a:moveTo>
                  <a:cubicBezTo>
                    <a:pt x="28206" y="21847"/>
                    <a:pt x="28964" y="21689"/>
                    <a:pt x="28545" y="22086"/>
                  </a:cubicBezTo>
                  <a:cubicBezTo>
                    <a:pt x="28494" y="21840"/>
                    <a:pt x="28141" y="21900"/>
                    <a:pt x="27979" y="21745"/>
                  </a:cubicBezTo>
                  <a:close/>
                  <a:moveTo>
                    <a:pt x="23127" y="20201"/>
                  </a:moveTo>
                  <a:lnTo>
                    <a:pt x="23129" y="20203"/>
                  </a:lnTo>
                  <a:cubicBezTo>
                    <a:pt x="23273" y="20289"/>
                    <a:pt x="23122" y="20331"/>
                    <a:pt x="22784" y="20400"/>
                  </a:cubicBezTo>
                  <a:cubicBezTo>
                    <a:pt x="22860" y="20419"/>
                    <a:pt x="22960" y="20600"/>
                    <a:pt x="23146" y="20759"/>
                  </a:cubicBezTo>
                  <a:cubicBezTo>
                    <a:pt x="23083" y="20783"/>
                    <a:pt x="28927" y="22188"/>
                    <a:pt x="29041" y="22220"/>
                  </a:cubicBezTo>
                  <a:cubicBezTo>
                    <a:pt x="29073" y="22079"/>
                    <a:pt x="29242" y="21919"/>
                    <a:pt x="29528" y="21775"/>
                  </a:cubicBezTo>
                  <a:lnTo>
                    <a:pt x="29528" y="21775"/>
                  </a:lnTo>
                  <a:cubicBezTo>
                    <a:pt x="29527" y="21775"/>
                    <a:pt x="29527" y="21775"/>
                    <a:pt x="29526" y="21775"/>
                  </a:cubicBezTo>
                  <a:cubicBezTo>
                    <a:pt x="29382" y="21775"/>
                    <a:pt x="23265" y="20249"/>
                    <a:pt x="23127" y="20201"/>
                  </a:cubicBezTo>
                  <a:close/>
                  <a:moveTo>
                    <a:pt x="42995" y="22487"/>
                  </a:moveTo>
                  <a:cubicBezTo>
                    <a:pt x="42976" y="22487"/>
                    <a:pt x="42935" y="22495"/>
                    <a:pt x="42904" y="22513"/>
                  </a:cubicBezTo>
                  <a:lnTo>
                    <a:pt x="42904" y="22513"/>
                  </a:lnTo>
                  <a:cubicBezTo>
                    <a:pt x="43010" y="22499"/>
                    <a:pt x="43019" y="22487"/>
                    <a:pt x="42995" y="22487"/>
                  </a:cubicBezTo>
                  <a:close/>
                  <a:moveTo>
                    <a:pt x="28591" y="22505"/>
                  </a:moveTo>
                  <a:cubicBezTo>
                    <a:pt x="28553" y="22505"/>
                    <a:pt x="28500" y="22519"/>
                    <a:pt x="28438" y="22542"/>
                  </a:cubicBezTo>
                  <a:lnTo>
                    <a:pt x="28438" y="22542"/>
                  </a:lnTo>
                  <a:cubicBezTo>
                    <a:pt x="28526" y="22540"/>
                    <a:pt x="28592" y="22532"/>
                    <a:pt x="28633" y="22514"/>
                  </a:cubicBezTo>
                  <a:cubicBezTo>
                    <a:pt x="28623" y="22508"/>
                    <a:pt x="28608" y="22505"/>
                    <a:pt x="28591" y="22505"/>
                  </a:cubicBezTo>
                  <a:close/>
                  <a:moveTo>
                    <a:pt x="28751" y="22480"/>
                  </a:moveTo>
                  <a:lnTo>
                    <a:pt x="28751" y="22480"/>
                  </a:lnTo>
                  <a:cubicBezTo>
                    <a:pt x="28677" y="22588"/>
                    <a:pt x="28628" y="22665"/>
                    <a:pt x="28599" y="22719"/>
                  </a:cubicBezTo>
                  <a:lnTo>
                    <a:pt x="28599" y="22719"/>
                  </a:lnTo>
                  <a:cubicBezTo>
                    <a:pt x="28619" y="22718"/>
                    <a:pt x="28639" y="22718"/>
                    <a:pt x="28660" y="22718"/>
                  </a:cubicBezTo>
                  <a:cubicBezTo>
                    <a:pt x="28665" y="22718"/>
                    <a:pt x="28670" y="22718"/>
                    <a:pt x="28675" y="22718"/>
                  </a:cubicBezTo>
                  <a:lnTo>
                    <a:pt x="28675" y="22718"/>
                  </a:lnTo>
                  <a:cubicBezTo>
                    <a:pt x="28681" y="22659"/>
                    <a:pt x="28703" y="22581"/>
                    <a:pt x="28751" y="22480"/>
                  </a:cubicBezTo>
                  <a:close/>
                  <a:moveTo>
                    <a:pt x="43862" y="19942"/>
                  </a:moveTo>
                  <a:cubicBezTo>
                    <a:pt x="43827" y="19942"/>
                    <a:pt x="43799" y="19961"/>
                    <a:pt x="43806" y="19992"/>
                  </a:cubicBezTo>
                  <a:cubicBezTo>
                    <a:pt x="43800" y="19991"/>
                    <a:pt x="43795" y="19991"/>
                    <a:pt x="43789" y="19991"/>
                  </a:cubicBezTo>
                  <a:cubicBezTo>
                    <a:pt x="43419" y="19991"/>
                    <a:pt x="43120" y="22403"/>
                    <a:pt x="43191" y="22540"/>
                  </a:cubicBezTo>
                  <a:cubicBezTo>
                    <a:pt x="43137" y="22546"/>
                    <a:pt x="43091" y="22551"/>
                    <a:pt x="43051" y="22554"/>
                  </a:cubicBezTo>
                  <a:lnTo>
                    <a:pt x="43051" y="22554"/>
                  </a:lnTo>
                  <a:cubicBezTo>
                    <a:pt x="43031" y="22539"/>
                    <a:pt x="43005" y="22530"/>
                    <a:pt x="42972" y="22530"/>
                  </a:cubicBezTo>
                  <a:cubicBezTo>
                    <a:pt x="42944" y="22530"/>
                    <a:pt x="42911" y="22536"/>
                    <a:pt x="42869" y="22549"/>
                  </a:cubicBezTo>
                  <a:cubicBezTo>
                    <a:pt x="42876" y="22534"/>
                    <a:pt x="42889" y="22522"/>
                    <a:pt x="42904" y="22513"/>
                  </a:cubicBezTo>
                  <a:lnTo>
                    <a:pt x="42904" y="22513"/>
                  </a:lnTo>
                  <a:cubicBezTo>
                    <a:pt x="42863" y="22519"/>
                    <a:pt x="42809" y="22525"/>
                    <a:pt x="42737" y="22531"/>
                  </a:cubicBezTo>
                  <a:cubicBezTo>
                    <a:pt x="42799" y="22534"/>
                    <a:pt x="42800" y="22559"/>
                    <a:pt x="42928" y="22559"/>
                  </a:cubicBezTo>
                  <a:cubicBezTo>
                    <a:pt x="42960" y="22559"/>
                    <a:pt x="43000" y="22558"/>
                    <a:pt x="43051" y="22554"/>
                  </a:cubicBezTo>
                  <a:lnTo>
                    <a:pt x="43051" y="22554"/>
                  </a:lnTo>
                  <a:cubicBezTo>
                    <a:pt x="43129" y="22608"/>
                    <a:pt x="43149" y="22746"/>
                    <a:pt x="43332" y="22830"/>
                  </a:cubicBezTo>
                  <a:lnTo>
                    <a:pt x="43332" y="22830"/>
                  </a:lnTo>
                  <a:cubicBezTo>
                    <a:pt x="43362" y="22752"/>
                    <a:pt x="43390" y="22672"/>
                    <a:pt x="43416" y="22591"/>
                  </a:cubicBezTo>
                  <a:cubicBezTo>
                    <a:pt x="43197" y="22591"/>
                    <a:pt x="43757" y="20295"/>
                    <a:pt x="43904" y="20295"/>
                  </a:cubicBezTo>
                  <a:cubicBezTo>
                    <a:pt x="43910" y="20295"/>
                    <a:pt x="43915" y="20298"/>
                    <a:pt x="43919" y="20305"/>
                  </a:cubicBezTo>
                  <a:cubicBezTo>
                    <a:pt x="44174" y="20270"/>
                    <a:pt x="44026" y="20321"/>
                    <a:pt x="43928" y="20171"/>
                  </a:cubicBezTo>
                  <a:cubicBezTo>
                    <a:pt x="44000" y="20003"/>
                    <a:pt x="43922" y="19942"/>
                    <a:pt x="43862" y="19942"/>
                  </a:cubicBezTo>
                  <a:close/>
                  <a:moveTo>
                    <a:pt x="43332" y="22830"/>
                  </a:moveTo>
                  <a:cubicBezTo>
                    <a:pt x="43328" y="22840"/>
                    <a:pt x="43324" y="22850"/>
                    <a:pt x="43320" y="22860"/>
                  </a:cubicBezTo>
                  <a:lnTo>
                    <a:pt x="43320" y="22860"/>
                  </a:lnTo>
                  <a:cubicBezTo>
                    <a:pt x="43362" y="22865"/>
                    <a:pt x="43404" y="22868"/>
                    <a:pt x="43446" y="22869"/>
                  </a:cubicBezTo>
                  <a:cubicBezTo>
                    <a:pt x="43402" y="22858"/>
                    <a:pt x="43364" y="22845"/>
                    <a:pt x="43332" y="22830"/>
                  </a:cubicBezTo>
                  <a:close/>
                  <a:moveTo>
                    <a:pt x="28675" y="22718"/>
                  </a:moveTo>
                  <a:lnTo>
                    <a:pt x="28675" y="22718"/>
                  </a:lnTo>
                  <a:cubicBezTo>
                    <a:pt x="28664" y="22831"/>
                    <a:pt x="28713" y="22872"/>
                    <a:pt x="28754" y="22872"/>
                  </a:cubicBezTo>
                  <a:cubicBezTo>
                    <a:pt x="28809" y="22872"/>
                    <a:pt x="28849" y="22796"/>
                    <a:pt x="28700" y="22718"/>
                  </a:cubicBezTo>
                  <a:cubicBezTo>
                    <a:pt x="28692" y="22718"/>
                    <a:pt x="28683" y="22718"/>
                    <a:pt x="28675" y="22718"/>
                  </a:cubicBezTo>
                  <a:close/>
                  <a:moveTo>
                    <a:pt x="30054" y="23143"/>
                  </a:moveTo>
                  <a:cubicBezTo>
                    <a:pt x="30054" y="23143"/>
                    <a:pt x="30054" y="23143"/>
                    <a:pt x="30054" y="23143"/>
                  </a:cubicBezTo>
                  <a:lnTo>
                    <a:pt x="30054" y="23143"/>
                  </a:lnTo>
                  <a:cubicBezTo>
                    <a:pt x="30054" y="23143"/>
                    <a:pt x="30054" y="23143"/>
                    <a:pt x="30054" y="23143"/>
                  </a:cubicBezTo>
                  <a:close/>
                  <a:moveTo>
                    <a:pt x="30054" y="23143"/>
                  </a:moveTo>
                  <a:cubicBezTo>
                    <a:pt x="30049" y="23147"/>
                    <a:pt x="30047" y="23154"/>
                    <a:pt x="30047" y="23163"/>
                  </a:cubicBezTo>
                  <a:cubicBezTo>
                    <a:pt x="30045" y="23163"/>
                    <a:pt x="30225" y="23187"/>
                    <a:pt x="30223" y="23187"/>
                  </a:cubicBezTo>
                  <a:cubicBezTo>
                    <a:pt x="30230" y="23187"/>
                    <a:pt x="30055" y="23144"/>
                    <a:pt x="30054" y="23143"/>
                  </a:cubicBezTo>
                  <a:close/>
                  <a:moveTo>
                    <a:pt x="26595" y="22948"/>
                  </a:moveTo>
                  <a:cubicBezTo>
                    <a:pt x="26271" y="22983"/>
                    <a:pt x="26268" y="23036"/>
                    <a:pt x="26326" y="23124"/>
                  </a:cubicBezTo>
                  <a:cubicBezTo>
                    <a:pt x="26322" y="23126"/>
                    <a:pt x="26707" y="23228"/>
                    <a:pt x="26724" y="23228"/>
                  </a:cubicBezTo>
                  <a:cubicBezTo>
                    <a:pt x="26725" y="23228"/>
                    <a:pt x="26725" y="23228"/>
                    <a:pt x="26725" y="23228"/>
                  </a:cubicBezTo>
                  <a:cubicBezTo>
                    <a:pt x="26669" y="23140"/>
                    <a:pt x="26628" y="23045"/>
                    <a:pt x="26595" y="22948"/>
                  </a:cubicBezTo>
                  <a:close/>
                  <a:moveTo>
                    <a:pt x="27637" y="23066"/>
                  </a:moveTo>
                  <a:lnTo>
                    <a:pt x="27637" y="23066"/>
                  </a:lnTo>
                  <a:cubicBezTo>
                    <a:pt x="28157" y="23260"/>
                    <a:pt x="28114" y="23332"/>
                    <a:pt x="28274" y="23436"/>
                  </a:cubicBezTo>
                  <a:lnTo>
                    <a:pt x="28274" y="23436"/>
                  </a:lnTo>
                  <a:cubicBezTo>
                    <a:pt x="28220" y="23426"/>
                    <a:pt x="28172" y="23421"/>
                    <a:pt x="28129" y="23421"/>
                  </a:cubicBezTo>
                  <a:cubicBezTo>
                    <a:pt x="28107" y="23421"/>
                    <a:pt x="28087" y="23422"/>
                    <a:pt x="28068" y="23424"/>
                  </a:cubicBezTo>
                  <a:lnTo>
                    <a:pt x="28068" y="23424"/>
                  </a:lnTo>
                  <a:cubicBezTo>
                    <a:pt x="27864" y="23376"/>
                    <a:pt x="27696" y="23337"/>
                    <a:pt x="27574" y="23309"/>
                  </a:cubicBezTo>
                  <a:lnTo>
                    <a:pt x="27574" y="23309"/>
                  </a:lnTo>
                  <a:cubicBezTo>
                    <a:pt x="27555" y="23328"/>
                    <a:pt x="27534" y="23345"/>
                    <a:pt x="27508" y="23357"/>
                  </a:cubicBezTo>
                  <a:lnTo>
                    <a:pt x="27508" y="23357"/>
                  </a:lnTo>
                  <a:cubicBezTo>
                    <a:pt x="27469" y="23333"/>
                    <a:pt x="27426" y="23303"/>
                    <a:pt x="27381" y="23265"/>
                  </a:cubicBezTo>
                  <a:lnTo>
                    <a:pt x="27381" y="23265"/>
                  </a:lnTo>
                  <a:cubicBezTo>
                    <a:pt x="27421" y="23274"/>
                    <a:pt x="27486" y="23289"/>
                    <a:pt x="27574" y="23309"/>
                  </a:cubicBezTo>
                  <a:lnTo>
                    <a:pt x="27574" y="23309"/>
                  </a:lnTo>
                  <a:cubicBezTo>
                    <a:pt x="27648" y="23229"/>
                    <a:pt x="27665" y="23106"/>
                    <a:pt x="27637" y="23066"/>
                  </a:cubicBezTo>
                  <a:close/>
                  <a:moveTo>
                    <a:pt x="20954" y="20858"/>
                  </a:moveTo>
                  <a:lnTo>
                    <a:pt x="20954" y="20858"/>
                  </a:lnTo>
                  <a:cubicBezTo>
                    <a:pt x="20930" y="20935"/>
                    <a:pt x="20969" y="20990"/>
                    <a:pt x="21046" y="21113"/>
                  </a:cubicBezTo>
                  <a:lnTo>
                    <a:pt x="21046" y="21113"/>
                  </a:lnTo>
                  <a:cubicBezTo>
                    <a:pt x="20990" y="21155"/>
                    <a:pt x="20842" y="21488"/>
                    <a:pt x="20591" y="21666"/>
                  </a:cubicBezTo>
                  <a:cubicBezTo>
                    <a:pt x="20602" y="21696"/>
                    <a:pt x="23245" y="22366"/>
                    <a:pt x="23322" y="22389"/>
                  </a:cubicBezTo>
                  <a:cubicBezTo>
                    <a:pt x="23611" y="22218"/>
                    <a:pt x="24018" y="21963"/>
                    <a:pt x="24466" y="21963"/>
                  </a:cubicBezTo>
                  <a:cubicBezTo>
                    <a:pt x="24543" y="21963"/>
                    <a:pt x="24621" y="21971"/>
                    <a:pt x="24701" y="21988"/>
                  </a:cubicBezTo>
                  <a:lnTo>
                    <a:pt x="24701" y="21988"/>
                  </a:lnTo>
                  <a:cubicBezTo>
                    <a:pt x="25917" y="22642"/>
                    <a:pt x="27100" y="22301"/>
                    <a:pt x="27617" y="22753"/>
                  </a:cubicBezTo>
                  <a:cubicBezTo>
                    <a:pt x="27646" y="22745"/>
                    <a:pt x="27664" y="22741"/>
                    <a:pt x="27673" y="22741"/>
                  </a:cubicBezTo>
                  <a:cubicBezTo>
                    <a:pt x="27750" y="22741"/>
                    <a:pt x="27201" y="23017"/>
                    <a:pt x="26996" y="23284"/>
                  </a:cubicBezTo>
                  <a:cubicBezTo>
                    <a:pt x="27230" y="23384"/>
                    <a:pt x="27342" y="23414"/>
                    <a:pt x="27381" y="23414"/>
                  </a:cubicBezTo>
                  <a:cubicBezTo>
                    <a:pt x="27415" y="23414"/>
                    <a:pt x="27393" y="23391"/>
                    <a:pt x="27348" y="23372"/>
                  </a:cubicBezTo>
                  <a:lnTo>
                    <a:pt x="27348" y="23372"/>
                  </a:lnTo>
                  <a:cubicBezTo>
                    <a:pt x="27370" y="23377"/>
                    <a:pt x="27391" y="23379"/>
                    <a:pt x="27410" y="23379"/>
                  </a:cubicBezTo>
                  <a:cubicBezTo>
                    <a:pt x="27447" y="23379"/>
                    <a:pt x="27480" y="23371"/>
                    <a:pt x="27508" y="23357"/>
                  </a:cubicBezTo>
                  <a:lnTo>
                    <a:pt x="27508" y="23357"/>
                  </a:lnTo>
                  <a:cubicBezTo>
                    <a:pt x="27630" y="23431"/>
                    <a:pt x="27728" y="23451"/>
                    <a:pt x="27802" y="23451"/>
                  </a:cubicBezTo>
                  <a:cubicBezTo>
                    <a:pt x="27887" y="23451"/>
                    <a:pt x="27940" y="23425"/>
                    <a:pt x="27962" y="23425"/>
                  </a:cubicBezTo>
                  <a:cubicBezTo>
                    <a:pt x="27972" y="23425"/>
                    <a:pt x="27975" y="23431"/>
                    <a:pt x="27971" y="23447"/>
                  </a:cubicBezTo>
                  <a:lnTo>
                    <a:pt x="27971" y="23447"/>
                  </a:lnTo>
                  <a:cubicBezTo>
                    <a:pt x="27999" y="23436"/>
                    <a:pt x="28031" y="23428"/>
                    <a:pt x="28068" y="23424"/>
                  </a:cubicBezTo>
                  <a:lnTo>
                    <a:pt x="28068" y="23424"/>
                  </a:lnTo>
                  <a:cubicBezTo>
                    <a:pt x="28226" y="23462"/>
                    <a:pt x="28407" y="23504"/>
                    <a:pt x="28606" y="23552"/>
                  </a:cubicBezTo>
                  <a:lnTo>
                    <a:pt x="28606" y="23552"/>
                  </a:lnTo>
                  <a:cubicBezTo>
                    <a:pt x="28495" y="23499"/>
                    <a:pt x="28398" y="23465"/>
                    <a:pt x="28313" y="23445"/>
                  </a:cubicBezTo>
                  <a:lnTo>
                    <a:pt x="28313" y="23445"/>
                  </a:lnTo>
                  <a:cubicBezTo>
                    <a:pt x="28422" y="23369"/>
                    <a:pt x="28489" y="23294"/>
                    <a:pt x="28541" y="23294"/>
                  </a:cubicBezTo>
                  <a:cubicBezTo>
                    <a:pt x="28589" y="23294"/>
                    <a:pt x="28623" y="23363"/>
                    <a:pt x="28662" y="23565"/>
                  </a:cubicBezTo>
                  <a:lnTo>
                    <a:pt x="28662" y="23565"/>
                  </a:lnTo>
                  <a:cubicBezTo>
                    <a:pt x="28643" y="23561"/>
                    <a:pt x="28625" y="23556"/>
                    <a:pt x="28606" y="23552"/>
                  </a:cubicBezTo>
                  <a:lnTo>
                    <a:pt x="28606" y="23552"/>
                  </a:lnTo>
                  <a:cubicBezTo>
                    <a:pt x="28625" y="23561"/>
                    <a:pt x="28645" y="23571"/>
                    <a:pt x="28665" y="23581"/>
                  </a:cubicBezTo>
                  <a:cubicBezTo>
                    <a:pt x="28664" y="23575"/>
                    <a:pt x="28663" y="23570"/>
                    <a:pt x="28662" y="23565"/>
                  </a:cubicBezTo>
                  <a:lnTo>
                    <a:pt x="28662" y="23565"/>
                  </a:lnTo>
                  <a:cubicBezTo>
                    <a:pt x="28797" y="23597"/>
                    <a:pt x="28939" y="23631"/>
                    <a:pt x="29089" y="23667"/>
                  </a:cubicBezTo>
                  <a:lnTo>
                    <a:pt x="29089" y="23667"/>
                  </a:lnTo>
                  <a:cubicBezTo>
                    <a:pt x="28873" y="23293"/>
                    <a:pt x="28734" y="23162"/>
                    <a:pt x="28940" y="23162"/>
                  </a:cubicBezTo>
                  <a:cubicBezTo>
                    <a:pt x="28965" y="23162"/>
                    <a:pt x="28997" y="23164"/>
                    <a:pt x="29034" y="23168"/>
                  </a:cubicBezTo>
                  <a:cubicBezTo>
                    <a:pt x="28819" y="22716"/>
                    <a:pt x="28457" y="22992"/>
                    <a:pt x="28599" y="22719"/>
                  </a:cubicBezTo>
                  <a:lnTo>
                    <a:pt x="28599" y="22719"/>
                  </a:lnTo>
                  <a:cubicBezTo>
                    <a:pt x="28138" y="22743"/>
                    <a:pt x="28094" y="23034"/>
                    <a:pt x="27925" y="23034"/>
                  </a:cubicBezTo>
                  <a:cubicBezTo>
                    <a:pt x="27877" y="23034"/>
                    <a:pt x="27819" y="23010"/>
                    <a:pt x="27738" y="22950"/>
                  </a:cubicBezTo>
                  <a:cubicBezTo>
                    <a:pt x="27859" y="22846"/>
                    <a:pt x="28209" y="22629"/>
                    <a:pt x="28438" y="22542"/>
                  </a:cubicBezTo>
                  <a:lnTo>
                    <a:pt x="28438" y="22542"/>
                  </a:lnTo>
                  <a:cubicBezTo>
                    <a:pt x="28428" y="22542"/>
                    <a:pt x="28418" y="22542"/>
                    <a:pt x="28407" y="22542"/>
                  </a:cubicBezTo>
                  <a:cubicBezTo>
                    <a:pt x="27567" y="22542"/>
                    <a:pt x="25051" y="21957"/>
                    <a:pt x="24810" y="21632"/>
                  </a:cubicBezTo>
                  <a:lnTo>
                    <a:pt x="24810" y="21632"/>
                  </a:lnTo>
                  <a:cubicBezTo>
                    <a:pt x="24937" y="21884"/>
                    <a:pt x="24965" y="21948"/>
                    <a:pt x="24938" y="21948"/>
                  </a:cubicBezTo>
                  <a:cubicBezTo>
                    <a:pt x="24917" y="21948"/>
                    <a:pt x="24865" y="21911"/>
                    <a:pt x="24800" y="21893"/>
                  </a:cubicBezTo>
                  <a:lnTo>
                    <a:pt x="24800" y="21893"/>
                  </a:lnTo>
                  <a:cubicBezTo>
                    <a:pt x="24798" y="21870"/>
                    <a:pt x="24796" y="21847"/>
                    <a:pt x="24789" y="21826"/>
                  </a:cubicBezTo>
                  <a:cubicBezTo>
                    <a:pt x="24928" y="21815"/>
                    <a:pt x="23371" y="21456"/>
                    <a:pt x="23242" y="21456"/>
                  </a:cubicBezTo>
                  <a:cubicBezTo>
                    <a:pt x="23237" y="21456"/>
                    <a:pt x="23234" y="21456"/>
                    <a:pt x="23234" y="21457"/>
                  </a:cubicBezTo>
                  <a:cubicBezTo>
                    <a:pt x="23321" y="21483"/>
                    <a:pt x="23342" y="21549"/>
                    <a:pt x="23188" y="21582"/>
                  </a:cubicBezTo>
                  <a:lnTo>
                    <a:pt x="23188" y="21582"/>
                  </a:lnTo>
                  <a:cubicBezTo>
                    <a:pt x="23136" y="21553"/>
                    <a:pt x="22804" y="21393"/>
                    <a:pt x="22849" y="21383"/>
                  </a:cubicBezTo>
                  <a:cubicBezTo>
                    <a:pt x="22895" y="21369"/>
                    <a:pt x="22944" y="21360"/>
                    <a:pt x="22993" y="21353"/>
                  </a:cubicBezTo>
                  <a:cubicBezTo>
                    <a:pt x="22920" y="21330"/>
                    <a:pt x="20980" y="20888"/>
                    <a:pt x="20954" y="20858"/>
                  </a:cubicBezTo>
                  <a:close/>
                  <a:moveTo>
                    <a:pt x="27971" y="23447"/>
                  </a:moveTo>
                  <a:lnTo>
                    <a:pt x="27971" y="23447"/>
                  </a:lnTo>
                  <a:cubicBezTo>
                    <a:pt x="27787" y="23517"/>
                    <a:pt x="27784" y="23704"/>
                    <a:pt x="27871" y="23704"/>
                  </a:cubicBezTo>
                  <a:cubicBezTo>
                    <a:pt x="27872" y="23704"/>
                    <a:pt x="27872" y="23704"/>
                    <a:pt x="27872" y="23704"/>
                  </a:cubicBezTo>
                  <a:cubicBezTo>
                    <a:pt x="27931" y="23552"/>
                    <a:pt x="27964" y="23479"/>
                    <a:pt x="27971" y="23447"/>
                  </a:cubicBezTo>
                  <a:close/>
                  <a:moveTo>
                    <a:pt x="30762" y="22067"/>
                  </a:moveTo>
                  <a:cubicBezTo>
                    <a:pt x="30755" y="22067"/>
                    <a:pt x="30752" y="22067"/>
                    <a:pt x="30752" y="22069"/>
                  </a:cubicBezTo>
                  <a:cubicBezTo>
                    <a:pt x="30478" y="22389"/>
                    <a:pt x="30448" y="22248"/>
                    <a:pt x="29657" y="22317"/>
                  </a:cubicBezTo>
                  <a:cubicBezTo>
                    <a:pt x="29821" y="22394"/>
                    <a:pt x="29852" y="22415"/>
                    <a:pt x="29867" y="22415"/>
                  </a:cubicBezTo>
                  <a:cubicBezTo>
                    <a:pt x="29882" y="22415"/>
                    <a:pt x="29879" y="22394"/>
                    <a:pt x="29980" y="22389"/>
                  </a:cubicBezTo>
                  <a:lnTo>
                    <a:pt x="29980" y="22389"/>
                  </a:lnTo>
                  <a:cubicBezTo>
                    <a:pt x="29793" y="22442"/>
                    <a:pt x="39686" y="24979"/>
                    <a:pt x="40099" y="24979"/>
                  </a:cubicBezTo>
                  <a:cubicBezTo>
                    <a:pt x="40101" y="24979"/>
                    <a:pt x="40104" y="24979"/>
                    <a:pt x="40106" y="24979"/>
                  </a:cubicBezTo>
                  <a:cubicBezTo>
                    <a:pt x="40259" y="25015"/>
                    <a:pt x="40415" y="25032"/>
                    <a:pt x="40574" y="25032"/>
                  </a:cubicBezTo>
                  <a:cubicBezTo>
                    <a:pt x="41638" y="25032"/>
                    <a:pt x="42779" y="24233"/>
                    <a:pt x="43320" y="22860"/>
                  </a:cubicBezTo>
                  <a:lnTo>
                    <a:pt x="43320" y="22860"/>
                  </a:lnTo>
                  <a:cubicBezTo>
                    <a:pt x="43091" y="22832"/>
                    <a:pt x="42874" y="22750"/>
                    <a:pt x="42788" y="22750"/>
                  </a:cubicBezTo>
                  <a:cubicBezTo>
                    <a:pt x="42779" y="22750"/>
                    <a:pt x="42771" y="22751"/>
                    <a:pt x="42765" y="22753"/>
                  </a:cubicBezTo>
                  <a:cubicBezTo>
                    <a:pt x="42517" y="23805"/>
                    <a:pt x="41594" y="24485"/>
                    <a:pt x="40472" y="24485"/>
                  </a:cubicBezTo>
                  <a:cubicBezTo>
                    <a:pt x="40281" y="24485"/>
                    <a:pt x="40085" y="24465"/>
                    <a:pt x="39885" y="24425"/>
                  </a:cubicBezTo>
                  <a:cubicBezTo>
                    <a:pt x="39885" y="24426"/>
                    <a:pt x="39883" y="24427"/>
                    <a:pt x="39878" y="24427"/>
                  </a:cubicBezTo>
                  <a:cubicBezTo>
                    <a:pt x="39594" y="24427"/>
                    <a:pt x="31098" y="22067"/>
                    <a:pt x="30762" y="22067"/>
                  </a:cubicBezTo>
                  <a:close/>
                  <a:moveTo>
                    <a:pt x="44338" y="9637"/>
                  </a:moveTo>
                  <a:lnTo>
                    <a:pt x="44338" y="9637"/>
                  </a:lnTo>
                  <a:cubicBezTo>
                    <a:pt x="43287" y="10668"/>
                    <a:pt x="44538" y="10540"/>
                    <a:pt x="44615" y="11123"/>
                  </a:cubicBezTo>
                  <a:cubicBezTo>
                    <a:pt x="44703" y="11077"/>
                    <a:pt x="44775" y="11027"/>
                    <a:pt x="44825" y="10983"/>
                  </a:cubicBezTo>
                  <a:lnTo>
                    <a:pt x="44825" y="10983"/>
                  </a:lnTo>
                  <a:cubicBezTo>
                    <a:pt x="44848" y="10995"/>
                    <a:pt x="44879" y="11000"/>
                    <a:pt x="44916" y="11000"/>
                  </a:cubicBezTo>
                  <a:cubicBezTo>
                    <a:pt x="45102" y="11000"/>
                    <a:pt x="45443" y="10884"/>
                    <a:pt x="45647" y="10884"/>
                  </a:cubicBezTo>
                  <a:cubicBezTo>
                    <a:pt x="45750" y="10884"/>
                    <a:pt x="45818" y="10913"/>
                    <a:pt x="45813" y="11002"/>
                  </a:cubicBezTo>
                  <a:cubicBezTo>
                    <a:pt x="45500" y="11146"/>
                    <a:pt x="45521" y="11264"/>
                    <a:pt x="45370" y="11382"/>
                  </a:cubicBezTo>
                  <a:cubicBezTo>
                    <a:pt x="46030" y="12339"/>
                    <a:pt x="46375" y="13358"/>
                    <a:pt x="45835" y="14105"/>
                  </a:cubicBezTo>
                  <a:lnTo>
                    <a:pt x="45835" y="14105"/>
                  </a:lnTo>
                  <a:cubicBezTo>
                    <a:pt x="45838" y="14244"/>
                    <a:pt x="45823" y="14388"/>
                    <a:pt x="45790" y="14537"/>
                  </a:cubicBezTo>
                  <a:cubicBezTo>
                    <a:pt x="45785" y="14539"/>
                    <a:pt x="45780" y="14540"/>
                    <a:pt x="45774" y="14542"/>
                  </a:cubicBezTo>
                  <a:lnTo>
                    <a:pt x="45774" y="14542"/>
                  </a:lnTo>
                  <a:cubicBezTo>
                    <a:pt x="45744" y="14455"/>
                    <a:pt x="45713" y="14369"/>
                    <a:pt x="45684" y="14284"/>
                  </a:cubicBezTo>
                  <a:lnTo>
                    <a:pt x="45684" y="14284"/>
                  </a:lnTo>
                  <a:cubicBezTo>
                    <a:pt x="45647" y="14320"/>
                    <a:pt x="45609" y="14356"/>
                    <a:pt x="45567" y="14391"/>
                  </a:cubicBezTo>
                  <a:cubicBezTo>
                    <a:pt x="45568" y="14475"/>
                    <a:pt x="45554" y="14620"/>
                    <a:pt x="45530" y="14810"/>
                  </a:cubicBezTo>
                  <a:lnTo>
                    <a:pt x="45530" y="14810"/>
                  </a:lnTo>
                  <a:cubicBezTo>
                    <a:pt x="45409" y="15016"/>
                    <a:pt x="45281" y="15322"/>
                    <a:pt x="45151" y="15682"/>
                  </a:cubicBezTo>
                  <a:lnTo>
                    <a:pt x="45151" y="15682"/>
                  </a:lnTo>
                  <a:cubicBezTo>
                    <a:pt x="45268" y="15469"/>
                    <a:pt x="45380" y="15286"/>
                    <a:pt x="45483" y="15148"/>
                  </a:cubicBezTo>
                  <a:lnTo>
                    <a:pt x="45483" y="15148"/>
                  </a:lnTo>
                  <a:cubicBezTo>
                    <a:pt x="45300" y="16385"/>
                    <a:pt x="44885" y="18666"/>
                    <a:pt x="44860" y="19715"/>
                  </a:cubicBezTo>
                  <a:lnTo>
                    <a:pt x="44860" y="19715"/>
                  </a:lnTo>
                  <a:cubicBezTo>
                    <a:pt x="44879" y="19843"/>
                    <a:pt x="44884" y="19954"/>
                    <a:pt x="44868" y="20028"/>
                  </a:cubicBezTo>
                  <a:lnTo>
                    <a:pt x="44868" y="20028"/>
                  </a:lnTo>
                  <a:cubicBezTo>
                    <a:pt x="44859" y="19943"/>
                    <a:pt x="44857" y="19837"/>
                    <a:pt x="44860" y="19715"/>
                  </a:cubicBezTo>
                  <a:lnTo>
                    <a:pt x="44860" y="19715"/>
                  </a:lnTo>
                  <a:cubicBezTo>
                    <a:pt x="44859" y="19706"/>
                    <a:pt x="44857" y="19697"/>
                    <a:pt x="44856" y="19688"/>
                  </a:cubicBezTo>
                  <a:cubicBezTo>
                    <a:pt x="44823" y="19668"/>
                    <a:pt x="44788" y="19659"/>
                    <a:pt x="44754" y="19659"/>
                  </a:cubicBezTo>
                  <a:cubicBezTo>
                    <a:pt x="44600" y="19659"/>
                    <a:pt x="44475" y="19858"/>
                    <a:pt x="44783" y="20122"/>
                  </a:cubicBezTo>
                  <a:lnTo>
                    <a:pt x="44783" y="20122"/>
                  </a:lnTo>
                  <a:cubicBezTo>
                    <a:pt x="44723" y="20120"/>
                    <a:pt x="44631" y="20050"/>
                    <a:pt x="44499" y="19884"/>
                  </a:cubicBezTo>
                  <a:lnTo>
                    <a:pt x="44499" y="19884"/>
                  </a:lnTo>
                  <a:cubicBezTo>
                    <a:pt x="44769" y="20284"/>
                    <a:pt x="44380" y="22732"/>
                    <a:pt x="43884" y="23050"/>
                  </a:cubicBezTo>
                  <a:cubicBezTo>
                    <a:pt x="43766" y="24854"/>
                    <a:pt x="42266" y="25953"/>
                    <a:pt x="40431" y="25953"/>
                  </a:cubicBezTo>
                  <a:cubicBezTo>
                    <a:pt x="40174" y="25953"/>
                    <a:pt x="39911" y="25931"/>
                    <a:pt x="39644" y="25887"/>
                  </a:cubicBezTo>
                  <a:cubicBezTo>
                    <a:pt x="39807" y="25769"/>
                    <a:pt x="30578" y="23657"/>
                    <a:pt x="30777" y="23265"/>
                  </a:cubicBezTo>
                  <a:cubicBezTo>
                    <a:pt x="30817" y="23232"/>
                    <a:pt x="30823" y="23216"/>
                    <a:pt x="30807" y="23216"/>
                  </a:cubicBezTo>
                  <a:cubicBezTo>
                    <a:pt x="30747" y="23216"/>
                    <a:pt x="30397" y="23413"/>
                    <a:pt x="30274" y="23660"/>
                  </a:cubicBezTo>
                  <a:cubicBezTo>
                    <a:pt x="30317" y="23564"/>
                    <a:pt x="30082" y="23438"/>
                    <a:pt x="29824" y="23438"/>
                  </a:cubicBezTo>
                  <a:cubicBezTo>
                    <a:pt x="29629" y="23438"/>
                    <a:pt x="29421" y="23509"/>
                    <a:pt x="29311" y="23720"/>
                  </a:cubicBezTo>
                  <a:lnTo>
                    <a:pt x="29311" y="23720"/>
                  </a:lnTo>
                  <a:cubicBezTo>
                    <a:pt x="29235" y="23702"/>
                    <a:pt x="29161" y="23684"/>
                    <a:pt x="29089" y="23667"/>
                  </a:cubicBezTo>
                  <a:lnTo>
                    <a:pt x="29089" y="23667"/>
                  </a:lnTo>
                  <a:cubicBezTo>
                    <a:pt x="29137" y="23749"/>
                    <a:pt x="29188" y="23843"/>
                    <a:pt x="29240" y="23949"/>
                  </a:cubicBezTo>
                  <a:cubicBezTo>
                    <a:pt x="29253" y="23859"/>
                    <a:pt x="29277" y="23783"/>
                    <a:pt x="29311" y="23720"/>
                  </a:cubicBezTo>
                  <a:lnTo>
                    <a:pt x="29311" y="23720"/>
                  </a:lnTo>
                  <a:cubicBezTo>
                    <a:pt x="32803" y="24558"/>
                    <a:pt x="39680" y="26254"/>
                    <a:pt x="39413" y="26397"/>
                  </a:cubicBezTo>
                  <a:cubicBezTo>
                    <a:pt x="39805" y="26560"/>
                    <a:pt x="40225" y="26637"/>
                    <a:pt x="40653" y="26637"/>
                  </a:cubicBezTo>
                  <a:cubicBezTo>
                    <a:pt x="42558" y="26637"/>
                    <a:pt x="44620" y="25122"/>
                    <a:pt x="45076" y="22925"/>
                  </a:cubicBezTo>
                  <a:cubicBezTo>
                    <a:pt x="44407" y="22567"/>
                    <a:pt x="46422" y="14722"/>
                    <a:pt x="46879" y="14722"/>
                  </a:cubicBezTo>
                  <a:cubicBezTo>
                    <a:pt x="46882" y="14722"/>
                    <a:pt x="46884" y="14722"/>
                    <a:pt x="46887" y="14723"/>
                  </a:cubicBezTo>
                  <a:cubicBezTo>
                    <a:pt x="47029" y="12710"/>
                    <a:pt x="46531" y="10406"/>
                    <a:pt x="44338" y="963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8827" name="Google Shape;8827;p46"/>
          <p:cNvGrpSpPr/>
          <p:nvPr/>
        </p:nvGrpSpPr>
        <p:grpSpPr>
          <a:xfrm>
            <a:off x="452470" y="718296"/>
            <a:ext cx="771981" cy="746611"/>
            <a:chOff x="6132775" y="521068"/>
            <a:chExt cx="771518" cy="746163"/>
          </a:xfrm>
        </p:grpSpPr>
        <p:sp>
          <p:nvSpPr>
            <p:cNvPr id="8828" name="Google Shape;8828;p46"/>
            <p:cNvSpPr/>
            <p:nvPr/>
          </p:nvSpPr>
          <p:spPr>
            <a:xfrm>
              <a:off x="6132775" y="521068"/>
              <a:ext cx="771518" cy="746163"/>
            </a:xfrm>
            <a:custGeom>
              <a:avLst/>
              <a:gdLst/>
              <a:ahLst/>
              <a:cxnLst/>
              <a:rect l="l" t="t" r="r" b="b"/>
              <a:pathLst>
                <a:path w="59245" h="57298" extrusionOk="0">
                  <a:moveTo>
                    <a:pt x="1790" y="0"/>
                  </a:moveTo>
                  <a:cubicBezTo>
                    <a:pt x="1790" y="1016"/>
                    <a:pt x="988" y="1841"/>
                    <a:pt x="0" y="1841"/>
                  </a:cubicBezTo>
                  <a:lnTo>
                    <a:pt x="0" y="3886"/>
                  </a:lnTo>
                  <a:cubicBezTo>
                    <a:pt x="20" y="3885"/>
                    <a:pt x="40" y="3885"/>
                    <a:pt x="62" y="3885"/>
                  </a:cubicBezTo>
                  <a:cubicBezTo>
                    <a:pt x="259" y="3885"/>
                    <a:pt x="558" y="3904"/>
                    <a:pt x="948" y="3939"/>
                  </a:cubicBezTo>
                  <a:lnTo>
                    <a:pt x="0" y="3939"/>
                  </a:lnTo>
                  <a:cubicBezTo>
                    <a:pt x="988" y="3939"/>
                    <a:pt x="1790" y="4762"/>
                    <a:pt x="1790" y="5777"/>
                  </a:cubicBezTo>
                  <a:cubicBezTo>
                    <a:pt x="1790" y="6795"/>
                    <a:pt x="988" y="7618"/>
                    <a:pt x="0" y="7618"/>
                  </a:cubicBezTo>
                  <a:lnTo>
                    <a:pt x="0" y="9663"/>
                  </a:lnTo>
                  <a:cubicBezTo>
                    <a:pt x="988" y="9663"/>
                    <a:pt x="1790" y="10486"/>
                    <a:pt x="1790" y="11503"/>
                  </a:cubicBezTo>
                  <a:cubicBezTo>
                    <a:pt x="1790" y="12519"/>
                    <a:pt x="988" y="13342"/>
                    <a:pt x="0" y="13342"/>
                  </a:cubicBezTo>
                  <a:lnTo>
                    <a:pt x="0" y="15386"/>
                  </a:lnTo>
                  <a:cubicBezTo>
                    <a:pt x="988" y="15386"/>
                    <a:pt x="1790" y="16212"/>
                    <a:pt x="1790" y="17227"/>
                  </a:cubicBezTo>
                  <a:cubicBezTo>
                    <a:pt x="1790" y="18242"/>
                    <a:pt x="988" y="19068"/>
                    <a:pt x="0" y="19068"/>
                  </a:cubicBezTo>
                  <a:lnTo>
                    <a:pt x="0" y="21110"/>
                  </a:lnTo>
                  <a:cubicBezTo>
                    <a:pt x="988" y="21110"/>
                    <a:pt x="1790" y="21935"/>
                    <a:pt x="1790" y="22951"/>
                  </a:cubicBezTo>
                  <a:cubicBezTo>
                    <a:pt x="1790" y="23966"/>
                    <a:pt x="988" y="24791"/>
                    <a:pt x="0" y="24791"/>
                  </a:cubicBezTo>
                  <a:lnTo>
                    <a:pt x="0" y="26836"/>
                  </a:lnTo>
                  <a:cubicBezTo>
                    <a:pt x="988" y="26836"/>
                    <a:pt x="1790" y="27659"/>
                    <a:pt x="1790" y="28674"/>
                  </a:cubicBezTo>
                  <a:cubicBezTo>
                    <a:pt x="1790" y="29692"/>
                    <a:pt x="988" y="30515"/>
                    <a:pt x="0" y="30515"/>
                  </a:cubicBezTo>
                  <a:lnTo>
                    <a:pt x="0" y="32560"/>
                  </a:lnTo>
                  <a:cubicBezTo>
                    <a:pt x="988" y="32560"/>
                    <a:pt x="1790" y="33383"/>
                    <a:pt x="1790" y="34400"/>
                  </a:cubicBezTo>
                  <a:cubicBezTo>
                    <a:pt x="1790" y="35416"/>
                    <a:pt x="988" y="36239"/>
                    <a:pt x="0" y="36239"/>
                  </a:cubicBezTo>
                  <a:lnTo>
                    <a:pt x="0" y="38283"/>
                  </a:lnTo>
                  <a:cubicBezTo>
                    <a:pt x="988" y="38283"/>
                    <a:pt x="1790" y="39109"/>
                    <a:pt x="1790" y="40124"/>
                  </a:cubicBezTo>
                  <a:cubicBezTo>
                    <a:pt x="1790" y="41140"/>
                    <a:pt x="988" y="41965"/>
                    <a:pt x="0" y="41965"/>
                  </a:cubicBezTo>
                  <a:lnTo>
                    <a:pt x="0" y="44007"/>
                  </a:lnTo>
                  <a:cubicBezTo>
                    <a:pt x="988" y="44007"/>
                    <a:pt x="1790" y="44832"/>
                    <a:pt x="1790" y="45848"/>
                  </a:cubicBezTo>
                  <a:cubicBezTo>
                    <a:pt x="1790" y="46863"/>
                    <a:pt x="988" y="47689"/>
                    <a:pt x="0" y="47689"/>
                  </a:cubicBezTo>
                  <a:lnTo>
                    <a:pt x="0" y="49733"/>
                  </a:lnTo>
                  <a:cubicBezTo>
                    <a:pt x="988" y="49733"/>
                    <a:pt x="1790" y="50556"/>
                    <a:pt x="1790" y="51572"/>
                  </a:cubicBezTo>
                  <a:cubicBezTo>
                    <a:pt x="1790" y="52587"/>
                    <a:pt x="988" y="53412"/>
                    <a:pt x="0" y="53412"/>
                  </a:cubicBezTo>
                  <a:lnTo>
                    <a:pt x="0" y="55457"/>
                  </a:lnTo>
                  <a:cubicBezTo>
                    <a:pt x="988" y="55457"/>
                    <a:pt x="1790" y="56280"/>
                    <a:pt x="1790" y="57298"/>
                  </a:cubicBezTo>
                  <a:lnTo>
                    <a:pt x="4136" y="57298"/>
                  </a:lnTo>
                  <a:cubicBezTo>
                    <a:pt x="4136" y="56280"/>
                    <a:pt x="4938" y="55457"/>
                    <a:pt x="5926" y="55457"/>
                  </a:cubicBezTo>
                  <a:cubicBezTo>
                    <a:pt x="6913" y="55457"/>
                    <a:pt x="7715" y="56280"/>
                    <a:pt x="7715" y="57298"/>
                  </a:cubicBezTo>
                  <a:lnTo>
                    <a:pt x="10061" y="57298"/>
                  </a:lnTo>
                  <a:cubicBezTo>
                    <a:pt x="10061" y="56280"/>
                    <a:pt x="10861" y="55457"/>
                    <a:pt x="11851" y="55457"/>
                  </a:cubicBezTo>
                  <a:cubicBezTo>
                    <a:pt x="12839" y="55457"/>
                    <a:pt x="13638" y="56280"/>
                    <a:pt x="13638" y="57298"/>
                  </a:cubicBezTo>
                  <a:lnTo>
                    <a:pt x="15984" y="57298"/>
                  </a:lnTo>
                  <a:cubicBezTo>
                    <a:pt x="15984" y="56280"/>
                    <a:pt x="16787" y="55457"/>
                    <a:pt x="17774" y="55457"/>
                  </a:cubicBezTo>
                  <a:cubicBezTo>
                    <a:pt x="18762" y="55457"/>
                    <a:pt x="19564" y="56280"/>
                    <a:pt x="19564" y="57298"/>
                  </a:cubicBezTo>
                  <a:lnTo>
                    <a:pt x="21910" y="57298"/>
                  </a:lnTo>
                  <a:cubicBezTo>
                    <a:pt x="21910" y="56280"/>
                    <a:pt x="22710" y="55457"/>
                    <a:pt x="23700" y="55457"/>
                  </a:cubicBezTo>
                  <a:cubicBezTo>
                    <a:pt x="24687" y="55457"/>
                    <a:pt x="25487" y="56280"/>
                    <a:pt x="25487" y="57298"/>
                  </a:cubicBezTo>
                  <a:lnTo>
                    <a:pt x="27833" y="57298"/>
                  </a:lnTo>
                  <a:cubicBezTo>
                    <a:pt x="27833" y="56280"/>
                    <a:pt x="28635" y="55457"/>
                    <a:pt x="29623" y="55457"/>
                  </a:cubicBezTo>
                  <a:cubicBezTo>
                    <a:pt x="30610" y="55457"/>
                    <a:pt x="31412" y="56280"/>
                    <a:pt x="31412" y="57298"/>
                  </a:cubicBezTo>
                  <a:lnTo>
                    <a:pt x="33758" y="57298"/>
                  </a:lnTo>
                  <a:cubicBezTo>
                    <a:pt x="33758" y="56280"/>
                    <a:pt x="34558" y="55457"/>
                    <a:pt x="35548" y="55457"/>
                  </a:cubicBezTo>
                  <a:cubicBezTo>
                    <a:pt x="36536" y="55457"/>
                    <a:pt x="37335" y="56280"/>
                    <a:pt x="37335" y="57298"/>
                  </a:cubicBezTo>
                  <a:lnTo>
                    <a:pt x="39681" y="57298"/>
                  </a:lnTo>
                  <a:cubicBezTo>
                    <a:pt x="39681" y="56280"/>
                    <a:pt x="40484" y="55457"/>
                    <a:pt x="41471" y="55457"/>
                  </a:cubicBezTo>
                  <a:cubicBezTo>
                    <a:pt x="42459" y="55457"/>
                    <a:pt x="43261" y="56280"/>
                    <a:pt x="43261" y="57298"/>
                  </a:cubicBezTo>
                  <a:lnTo>
                    <a:pt x="45607" y="57298"/>
                  </a:lnTo>
                  <a:cubicBezTo>
                    <a:pt x="45607" y="56280"/>
                    <a:pt x="46407" y="55457"/>
                    <a:pt x="47397" y="55457"/>
                  </a:cubicBezTo>
                  <a:cubicBezTo>
                    <a:pt x="48384" y="55457"/>
                    <a:pt x="49186" y="56280"/>
                    <a:pt x="49186" y="57298"/>
                  </a:cubicBezTo>
                  <a:lnTo>
                    <a:pt x="51530" y="57298"/>
                  </a:lnTo>
                  <a:cubicBezTo>
                    <a:pt x="51530" y="56280"/>
                    <a:pt x="52332" y="55457"/>
                    <a:pt x="53320" y="55457"/>
                  </a:cubicBezTo>
                  <a:cubicBezTo>
                    <a:pt x="54307" y="55457"/>
                    <a:pt x="55109" y="56280"/>
                    <a:pt x="55109" y="57298"/>
                  </a:cubicBezTo>
                  <a:lnTo>
                    <a:pt x="57455" y="57298"/>
                  </a:lnTo>
                  <a:cubicBezTo>
                    <a:pt x="57455" y="56280"/>
                    <a:pt x="58257" y="55457"/>
                    <a:pt x="59245" y="55457"/>
                  </a:cubicBezTo>
                  <a:lnTo>
                    <a:pt x="59245" y="53412"/>
                  </a:lnTo>
                  <a:cubicBezTo>
                    <a:pt x="58257" y="53412"/>
                    <a:pt x="57455" y="52589"/>
                    <a:pt x="57455" y="51572"/>
                  </a:cubicBezTo>
                  <a:cubicBezTo>
                    <a:pt x="57455" y="50556"/>
                    <a:pt x="58257" y="49733"/>
                    <a:pt x="59245" y="49733"/>
                  </a:cubicBezTo>
                  <a:lnTo>
                    <a:pt x="59245" y="47689"/>
                  </a:lnTo>
                  <a:cubicBezTo>
                    <a:pt x="58257" y="47689"/>
                    <a:pt x="57455" y="46863"/>
                    <a:pt x="57455" y="45848"/>
                  </a:cubicBezTo>
                  <a:cubicBezTo>
                    <a:pt x="57455" y="44832"/>
                    <a:pt x="58257" y="44007"/>
                    <a:pt x="59245" y="44007"/>
                  </a:cubicBezTo>
                  <a:lnTo>
                    <a:pt x="59245" y="41965"/>
                  </a:lnTo>
                  <a:cubicBezTo>
                    <a:pt x="58257" y="41965"/>
                    <a:pt x="57455" y="41140"/>
                    <a:pt x="57455" y="40124"/>
                  </a:cubicBezTo>
                  <a:cubicBezTo>
                    <a:pt x="57455" y="39109"/>
                    <a:pt x="58257" y="38283"/>
                    <a:pt x="59245" y="38283"/>
                  </a:cubicBezTo>
                  <a:lnTo>
                    <a:pt x="59245" y="36239"/>
                  </a:lnTo>
                  <a:cubicBezTo>
                    <a:pt x="58257" y="36239"/>
                    <a:pt x="57455" y="35416"/>
                    <a:pt x="57455" y="34400"/>
                  </a:cubicBezTo>
                  <a:cubicBezTo>
                    <a:pt x="57455" y="33383"/>
                    <a:pt x="58257" y="32560"/>
                    <a:pt x="59245" y="32560"/>
                  </a:cubicBezTo>
                  <a:lnTo>
                    <a:pt x="59245" y="30515"/>
                  </a:lnTo>
                  <a:cubicBezTo>
                    <a:pt x="58257" y="30515"/>
                    <a:pt x="57455" y="29692"/>
                    <a:pt x="57455" y="28674"/>
                  </a:cubicBezTo>
                  <a:cubicBezTo>
                    <a:pt x="57455" y="27659"/>
                    <a:pt x="58257" y="26836"/>
                    <a:pt x="59245" y="26836"/>
                  </a:cubicBezTo>
                  <a:lnTo>
                    <a:pt x="59245" y="24791"/>
                  </a:lnTo>
                  <a:cubicBezTo>
                    <a:pt x="58257" y="24791"/>
                    <a:pt x="57455" y="23966"/>
                    <a:pt x="57455" y="22951"/>
                  </a:cubicBezTo>
                  <a:cubicBezTo>
                    <a:pt x="57455" y="21935"/>
                    <a:pt x="58257" y="21110"/>
                    <a:pt x="59245" y="21110"/>
                  </a:cubicBezTo>
                  <a:lnTo>
                    <a:pt x="59245" y="19068"/>
                  </a:lnTo>
                  <a:cubicBezTo>
                    <a:pt x="58257" y="19068"/>
                    <a:pt x="57455" y="18242"/>
                    <a:pt x="57455" y="17227"/>
                  </a:cubicBezTo>
                  <a:cubicBezTo>
                    <a:pt x="57455" y="16209"/>
                    <a:pt x="58257" y="15386"/>
                    <a:pt x="59245" y="15386"/>
                  </a:cubicBezTo>
                  <a:lnTo>
                    <a:pt x="59245" y="13342"/>
                  </a:lnTo>
                  <a:cubicBezTo>
                    <a:pt x="58257" y="13342"/>
                    <a:pt x="57455" y="12519"/>
                    <a:pt x="57455" y="11503"/>
                  </a:cubicBezTo>
                  <a:cubicBezTo>
                    <a:pt x="57455" y="10486"/>
                    <a:pt x="58257" y="9663"/>
                    <a:pt x="59245" y="9663"/>
                  </a:cubicBezTo>
                  <a:lnTo>
                    <a:pt x="59245" y="7618"/>
                  </a:lnTo>
                  <a:cubicBezTo>
                    <a:pt x="58257" y="7618"/>
                    <a:pt x="57455" y="6795"/>
                    <a:pt x="57455" y="5777"/>
                  </a:cubicBezTo>
                  <a:cubicBezTo>
                    <a:pt x="57451" y="5001"/>
                    <a:pt x="57938" y="4305"/>
                    <a:pt x="58668" y="4043"/>
                  </a:cubicBezTo>
                  <a:lnTo>
                    <a:pt x="58934" y="3969"/>
                  </a:lnTo>
                  <a:cubicBezTo>
                    <a:pt x="59036" y="3948"/>
                    <a:pt x="59138" y="3939"/>
                    <a:pt x="59243" y="3937"/>
                  </a:cubicBezTo>
                  <a:lnTo>
                    <a:pt x="59050" y="3937"/>
                  </a:lnTo>
                  <a:lnTo>
                    <a:pt x="59243" y="3883"/>
                  </a:lnTo>
                  <a:lnTo>
                    <a:pt x="59243" y="1841"/>
                  </a:lnTo>
                  <a:cubicBezTo>
                    <a:pt x="58255" y="1841"/>
                    <a:pt x="57455" y="1016"/>
                    <a:pt x="57455" y="0"/>
                  </a:cubicBezTo>
                  <a:lnTo>
                    <a:pt x="55107" y="0"/>
                  </a:lnTo>
                  <a:cubicBezTo>
                    <a:pt x="55107" y="1016"/>
                    <a:pt x="54307" y="1841"/>
                    <a:pt x="53320" y="1841"/>
                  </a:cubicBezTo>
                  <a:cubicBezTo>
                    <a:pt x="52330" y="1841"/>
                    <a:pt x="51530" y="1016"/>
                    <a:pt x="51530" y="0"/>
                  </a:cubicBezTo>
                  <a:lnTo>
                    <a:pt x="49184" y="0"/>
                  </a:lnTo>
                  <a:cubicBezTo>
                    <a:pt x="49184" y="1016"/>
                    <a:pt x="48382" y="1841"/>
                    <a:pt x="47394" y="1841"/>
                  </a:cubicBezTo>
                  <a:cubicBezTo>
                    <a:pt x="46407" y="1841"/>
                    <a:pt x="45607" y="1016"/>
                    <a:pt x="45607" y="0"/>
                  </a:cubicBezTo>
                  <a:lnTo>
                    <a:pt x="43258" y="0"/>
                  </a:lnTo>
                  <a:cubicBezTo>
                    <a:pt x="43258" y="1016"/>
                    <a:pt x="42459" y="1841"/>
                    <a:pt x="41471" y="1841"/>
                  </a:cubicBezTo>
                  <a:cubicBezTo>
                    <a:pt x="40481" y="1841"/>
                    <a:pt x="39681" y="1016"/>
                    <a:pt x="39681" y="0"/>
                  </a:cubicBezTo>
                  <a:lnTo>
                    <a:pt x="37335" y="0"/>
                  </a:lnTo>
                  <a:cubicBezTo>
                    <a:pt x="37335" y="1016"/>
                    <a:pt x="36533" y="1841"/>
                    <a:pt x="35546" y="1841"/>
                  </a:cubicBezTo>
                  <a:cubicBezTo>
                    <a:pt x="34558" y="1841"/>
                    <a:pt x="33756" y="1016"/>
                    <a:pt x="33756" y="0"/>
                  </a:cubicBezTo>
                  <a:lnTo>
                    <a:pt x="31410" y="0"/>
                  </a:lnTo>
                  <a:cubicBezTo>
                    <a:pt x="31410" y="1016"/>
                    <a:pt x="30610" y="1841"/>
                    <a:pt x="29620" y="1841"/>
                  </a:cubicBezTo>
                  <a:cubicBezTo>
                    <a:pt x="28633" y="1841"/>
                    <a:pt x="27833" y="1016"/>
                    <a:pt x="27833" y="0"/>
                  </a:cubicBezTo>
                  <a:lnTo>
                    <a:pt x="25487" y="0"/>
                  </a:lnTo>
                  <a:cubicBezTo>
                    <a:pt x="25487" y="1016"/>
                    <a:pt x="24685" y="1841"/>
                    <a:pt x="23697" y="1841"/>
                  </a:cubicBezTo>
                  <a:cubicBezTo>
                    <a:pt x="22710" y="1841"/>
                    <a:pt x="21908" y="1016"/>
                    <a:pt x="21908" y="0"/>
                  </a:cubicBezTo>
                  <a:lnTo>
                    <a:pt x="19561" y="0"/>
                  </a:lnTo>
                  <a:cubicBezTo>
                    <a:pt x="19561" y="1016"/>
                    <a:pt x="18762" y="1841"/>
                    <a:pt x="17772" y="1841"/>
                  </a:cubicBezTo>
                  <a:cubicBezTo>
                    <a:pt x="16784" y="1841"/>
                    <a:pt x="15984" y="1016"/>
                    <a:pt x="15984" y="0"/>
                  </a:cubicBezTo>
                  <a:lnTo>
                    <a:pt x="13638" y="0"/>
                  </a:lnTo>
                  <a:cubicBezTo>
                    <a:pt x="13638" y="1016"/>
                    <a:pt x="12839" y="1841"/>
                    <a:pt x="11851" y="1841"/>
                  </a:cubicBezTo>
                  <a:cubicBezTo>
                    <a:pt x="10861" y="1841"/>
                    <a:pt x="10061" y="1016"/>
                    <a:pt x="10061" y="0"/>
                  </a:cubicBezTo>
                  <a:lnTo>
                    <a:pt x="7715" y="0"/>
                  </a:lnTo>
                  <a:cubicBezTo>
                    <a:pt x="7715" y="1016"/>
                    <a:pt x="6913" y="1841"/>
                    <a:pt x="5926" y="1841"/>
                  </a:cubicBezTo>
                  <a:cubicBezTo>
                    <a:pt x="4936" y="1841"/>
                    <a:pt x="4136" y="1016"/>
                    <a:pt x="4136" y="0"/>
                  </a:cubicBezTo>
                  <a:close/>
                </a:path>
              </a:pathLst>
            </a:custGeom>
            <a:solidFill>
              <a:schemeClr val="dk2"/>
            </a:solidFill>
            <a:ln w="9525" cap="flat" cmpd="sng">
              <a:solidFill>
                <a:schemeClr val="dk2"/>
              </a:solidFill>
              <a:prstDash val="solid"/>
              <a:round/>
              <a:headEnd type="none" w="sm" len="sm"/>
              <a:tailEnd type="none" w="sm" len="sm"/>
            </a:ln>
            <a:effectLst>
              <a:outerShdw blurRad="57150"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29" name="Google Shape;8829;p46"/>
            <p:cNvSpPr/>
            <p:nvPr/>
          </p:nvSpPr>
          <p:spPr>
            <a:xfrm>
              <a:off x="6226602" y="602218"/>
              <a:ext cx="583864" cy="583877"/>
            </a:xfrm>
            <a:custGeom>
              <a:avLst/>
              <a:gdLst/>
              <a:ahLst/>
              <a:cxnLst/>
              <a:rect l="l" t="t" r="r" b="b"/>
              <a:pathLst>
                <a:path w="44835" h="44836" extrusionOk="0">
                  <a:moveTo>
                    <a:pt x="0" y="1"/>
                  </a:moveTo>
                  <a:lnTo>
                    <a:pt x="0" y="44835"/>
                  </a:lnTo>
                  <a:lnTo>
                    <a:pt x="44835" y="44835"/>
                  </a:lnTo>
                  <a:lnTo>
                    <a:pt x="44835"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
        <p:nvSpPr>
          <p:cNvPr id="8830" name="Google Shape;8830;p46"/>
          <p:cNvSpPr/>
          <p:nvPr/>
        </p:nvSpPr>
        <p:spPr>
          <a:xfrm>
            <a:off x="755800" y="313050"/>
            <a:ext cx="935679" cy="931096"/>
          </a:xfrm>
          <a:custGeom>
            <a:avLst/>
            <a:gdLst/>
            <a:ahLst/>
            <a:cxnLst/>
            <a:rect l="l" t="t" r="r" b="b"/>
            <a:pathLst>
              <a:path w="21062" h="20960" extrusionOk="0">
                <a:moveTo>
                  <a:pt x="12001" y="871"/>
                </a:moveTo>
                <a:cubicBezTo>
                  <a:pt x="11988" y="871"/>
                  <a:pt x="11989" y="884"/>
                  <a:pt x="12018" y="916"/>
                </a:cubicBezTo>
                <a:cubicBezTo>
                  <a:pt x="12011" y="902"/>
                  <a:pt x="12011" y="889"/>
                  <a:pt x="12016" y="875"/>
                </a:cubicBezTo>
                <a:cubicBezTo>
                  <a:pt x="12010" y="873"/>
                  <a:pt x="12005" y="871"/>
                  <a:pt x="12001" y="871"/>
                </a:cubicBezTo>
                <a:close/>
                <a:moveTo>
                  <a:pt x="11865" y="791"/>
                </a:moveTo>
                <a:cubicBezTo>
                  <a:pt x="11893" y="826"/>
                  <a:pt x="11935" y="868"/>
                  <a:pt x="11993" y="930"/>
                </a:cubicBezTo>
                <a:lnTo>
                  <a:pt x="11930" y="858"/>
                </a:lnTo>
                <a:lnTo>
                  <a:pt x="11865" y="791"/>
                </a:lnTo>
                <a:close/>
                <a:moveTo>
                  <a:pt x="10088" y="932"/>
                </a:moveTo>
                <a:cubicBezTo>
                  <a:pt x="10075" y="932"/>
                  <a:pt x="10056" y="934"/>
                  <a:pt x="10031" y="937"/>
                </a:cubicBezTo>
                <a:cubicBezTo>
                  <a:pt x="10038" y="937"/>
                  <a:pt x="10044" y="937"/>
                  <a:pt x="10049" y="937"/>
                </a:cubicBezTo>
                <a:cubicBezTo>
                  <a:pt x="10105" y="937"/>
                  <a:pt x="10048" y="960"/>
                  <a:pt x="9999" y="984"/>
                </a:cubicBezTo>
                <a:cubicBezTo>
                  <a:pt x="9959" y="1002"/>
                  <a:pt x="9925" y="1020"/>
                  <a:pt x="9973" y="1020"/>
                </a:cubicBezTo>
                <a:cubicBezTo>
                  <a:pt x="9986" y="1020"/>
                  <a:pt x="10004" y="1019"/>
                  <a:pt x="10029" y="1016"/>
                </a:cubicBezTo>
                <a:cubicBezTo>
                  <a:pt x="10005" y="1010"/>
                  <a:pt x="10182" y="932"/>
                  <a:pt x="10088" y="932"/>
                </a:cubicBezTo>
                <a:close/>
                <a:moveTo>
                  <a:pt x="12369" y="1114"/>
                </a:moveTo>
                <a:cubicBezTo>
                  <a:pt x="12426" y="1162"/>
                  <a:pt x="12476" y="1219"/>
                  <a:pt x="12519" y="1278"/>
                </a:cubicBezTo>
                <a:cubicBezTo>
                  <a:pt x="12469" y="1255"/>
                  <a:pt x="12419" y="1193"/>
                  <a:pt x="12369" y="1114"/>
                </a:cubicBezTo>
                <a:close/>
                <a:moveTo>
                  <a:pt x="8552" y="1630"/>
                </a:moveTo>
                <a:cubicBezTo>
                  <a:pt x="8517" y="1637"/>
                  <a:pt x="8483" y="1667"/>
                  <a:pt x="8415" y="1730"/>
                </a:cubicBezTo>
                <a:lnTo>
                  <a:pt x="8557" y="1654"/>
                </a:lnTo>
                <a:lnTo>
                  <a:pt x="8552" y="1630"/>
                </a:lnTo>
                <a:close/>
                <a:moveTo>
                  <a:pt x="10564" y="2583"/>
                </a:moveTo>
                <a:cubicBezTo>
                  <a:pt x="10548" y="2583"/>
                  <a:pt x="10537" y="2604"/>
                  <a:pt x="10562" y="2623"/>
                </a:cubicBezTo>
                <a:lnTo>
                  <a:pt x="10606" y="2611"/>
                </a:lnTo>
                <a:lnTo>
                  <a:pt x="10564" y="2583"/>
                </a:lnTo>
                <a:close/>
                <a:moveTo>
                  <a:pt x="10513" y="2650"/>
                </a:moveTo>
                <a:lnTo>
                  <a:pt x="10513" y="2650"/>
                </a:lnTo>
                <a:lnTo>
                  <a:pt x="10513" y="2650"/>
                </a:lnTo>
                <a:close/>
                <a:moveTo>
                  <a:pt x="10513" y="2650"/>
                </a:moveTo>
                <a:lnTo>
                  <a:pt x="10507" y="2657"/>
                </a:lnTo>
                <a:cubicBezTo>
                  <a:pt x="10511" y="2664"/>
                  <a:pt x="10513" y="2669"/>
                  <a:pt x="10518" y="2674"/>
                </a:cubicBezTo>
                <a:lnTo>
                  <a:pt x="10513" y="2650"/>
                </a:lnTo>
                <a:close/>
                <a:moveTo>
                  <a:pt x="6545" y="2650"/>
                </a:moveTo>
                <a:cubicBezTo>
                  <a:pt x="6512" y="2698"/>
                  <a:pt x="6499" y="2723"/>
                  <a:pt x="6503" y="2735"/>
                </a:cubicBezTo>
                <a:lnTo>
                  <a:pt x="6503" y="2735"/>
                </a:lnTo>
                <a:cubicBezTo>
                  <a:pt x="6504" y="2734"/>
                  <a:pt x="6504" y="2733"/>
                  <a:pt x="6505" y="2732"/>
                </a:cubicBezTo>
                <a:cubicBezTo>
                  <a:pt x="6506" y="2733"/>
                  <a:pt x="6507" y="2733"/>
                  <a:pt x="6509" y="2734"/>
                </a:cubicBezTo>
                <a:lnTo>
                  <a:pt x="6509" y="2734"/>
                </a:lnTo>
                <a:cubicBezTo>
                  <a:pt x="6546" y="2681"/>
                  <a:pt x="6563" y="2650"/>
                  <a:pt x="6545" y="2650"/>
                </a:cubicBezTo>
                <a:close/>
                <a:moveTo>
                  <a:pt x="7275" y="2708"/>
                </a:moveTo>
                <a:cubicBezTo>
                  <a:pt x="7263" y="2731"/>
                  <a:pt x="7259" y="2747"/>
                  <a:pt x="7265" y="2747"/>
                </a:cubicBezTo>
                <a:cubicBezTo>
                  <a:pt x="7268" y="2747"/>
                  <a:pt x="7273" y="2745"/>
                  <a:pt x="7280" y="2739"/>
                </a:cubicBezTo>
                <a:lnTo>
                  <a:pt x="7275" y="2708"/>
                </a:lnTo>
                <a:close/>
                <a:moveTo>
                  <a:pt x="12952" y="2586"/>
                </a:moveTo>
                <a:cubicBezTo>
                  <a:pt x="13017" y="2655"/>
                  <a:pt x="13071" y="2732"/>
                  <a:pt x="13108" y="2762"/>
                </a:cubicBezTo>
                <a:lnTo>
                  <a:pt x="13108" y="2759"/>
                </a:lnTo>
                <a:cubicBezTo>
                  <a:pt x="13073" y="2690"/>
                  <a:pt x="13020" y="2630"/>
                  <a:pt x="12952" y="2586"/>
                </a:cubicBezTo>
                <a:close/>
                <a:moveTo>
                  <a:pt x="10590" y="2661"/>
                </a:moveTo>
                <a:cubicBezTo>
                  <a:pt x="10588" y="2661"/>
                  <a:pt x="10585" y="2661"/>
                  <a:pt x="10583" y="2662"/>
                </a:cubicBezTo>
                <a:cubicBezTo>
                  <a:pt x="10592" y="2715"/>
                  <a:pt x="10632" y="2757"/>
                  <a:pt x="10683" y="2771"/>
                </a:cubicBezTo>
                <a:cubicBezTo>
                  <a:pt x="10685" y="2787"/>
                  <a:pt x="10669" y="2787"/>
                  <a:pt x="10662" y="2790"/>
                </a:cubicBezTo>
                <a:cubicBezTo>
                  <a:pt x="10677" y="2794"/>
                  <a:pt x="10695" y="2798"/>
                  <a:pt x="10712" y="2798"/>
                </a:cubicBezTo>
                <a:cubicBezTo>
                  <a:pt x="10738" y="2798"/>
                  <a:pt x="10761" y="2789"/>
                  <a:pt x="10766" y="2764"/>
                </a:cubicBezTo>
                <a:cubicBezTo>
                  <a:pt x="10721" y="2764"/>
                  <a:pt x="10717" y="2751"/>
                  <a:pt x="10680" y="2751"/>
                </a:cubicBezTo>
                <a:cubicBezTo>
                  <a:pt x="10673" y="2751"/>
                  <a:pt x="10665" y="2751"/>
                  <a:pt x="10655" y="2752"/>
                </a:cubicBezTo>
                <a:cubicBezTo>
                  <a:pt x="10629" y="2734"/>
                  <a:pt x="10627" y="2704"/>
                  <a:pt x="10641" y="2697"/>
                </a:cubicBezTo>
                <a:cubicBezTo>
                  <a:pt x="10626" y="2697"/>
                  <a:pt x="10615" y="2661"/>
                  <a:pt x="10590" y="2661"/>
                </a:cubicBezTo>
                <a:close/>
                <a:moveTo>
                  <a:pt x="10790" y="2794"/>
                </a:moveTo>
                <a:cubicBezTo>
                  <a:pt x="10789" y="2794"/>
                  <a:pt x="10788" y="2794"/>
                  <a:pt x="10787" y="2794"/>
                </a:cubicBezTo>
                <a:lnTo>
                  <a:pt x="10817" y="2813"/>
                </a:lnTo>
                <a:cubicBezTo>
                  <a:pt x="10809" y="2806"/>
                  <a:pt x="10800" y="2794"/>
                  <a:pt x="10790" y="2794"/>
                </a:cubicBezTo>
                <a:close/>
                <a:moveTo>
                  <a:pt x="10817" y="2813"/>
                </a:moveTo>
                <a:cubicBezTo>
                  <a:pt x="10821" y="2816"/>
                  <a:pt x="10825" y="2820"/>
                  <a:pt x="10829" y="2820"/>
                </a:cubicBezTo>
                <a:cubicBezTo>
                  <a:pt x="10829" y="2820"/>
                  <a:pt x="10830" y="2820"/>
                  <a:pt x="10831" y="2820"/>
                </a:cubicBezTo>
                <a:lnTo>
                  <a:pt x="10817" y="2813"/>
                </a:lnTo>
                <a:close/>
                <a:moveTo>
                  <a:pt x="10836" y="2817"/>
                </a:moveTo>
                <a:cubicBezTo>
                  <a:pt x="10836" y="2820"/>
                  <a:pt x="10833" y="2820"/>
                  <a:pt x="10831" y="2820"/>
                </a:cubicBezTo>
                <a:lnTo>
                  <a:pt x="10845" y="2829"/>
                </a:lnTo>
                <a:lnTo>
                  <a:pt x="10836" y="2817"/>
                </a:lnTo>
                <a:close/>
                <a:moveTo>
                  <a:pt x="10773" y="2865"/>
                </a:moveTo>
                <a:cubicBezTo>
                  <a:pt x="10774" y="2867"/>
                  <a:pt x="10775" y="2870"/>
                  <a:pt x="10778" y="2873"/>
                </a:cubicBezTo>
                <a:lnTo>
                  <a:pt x="10773" y="2865"/>
                </a:lnTo>
                <a:close/>
                <a:moveTo>
                  <a:pt x="10068" y="2866"/>
                </a:moveTo>
                <a:cubicBezTo>
                  <a:pt x="10066" y="2869"/>
                  <a:pt x="10064" y="2873"/>
                  <a:pt x="10063" y="2876"/>
                </a:cubicBezTo>
                <a:lnTo>
                  <a:pt x="10063" y="2876"/>
                </a:lnTo>
                <a:cubicBezTo>
                  <a:pt x="10065" y="2873"/>
                  <a:pt x="10067" y="2869"/>
                  <a:pt x="10068" y="2866"/>
                </a:cubicBezTo>
                <a:close/>
                <a:moveTo>
                  <a:pt x="11005" y="3010"/>
                </a:moveTo>
                <a:lnTo>
                  <a:pt x="11026" y="3026"/>
                </a:lnTo>
                <a:lnTo>
                  <a:pt x="11026" y="3026"/>
                </a:lnTo>
                <a:lnTo>
                  <a:pt x="11026" y="3026"/>
                </a:lnTo>
                <a:cubicBezTo>
                  <a:pt x="11022" y="3030"/>
                  <a:pt x="11019" y="3034"/>
                  <a:pt x="11019" y="3038"/>
                </a:cubicBezTo>
                <a:lnTo>
                  <a:pt x="11021" y="3035"/>
                </a:lnTo>
                <a:cubicBezTo>
                  <a:pt x="11025" y="3033"/>
                  <a:pt x="11028" y="3032"/>
                  <a:pt x="11032" y="3032"/>
                </a:cubicBezTo>
                <a:cubicBezTo>
                  <a:pt x="11035" y="3032"/>
                  <a:pt x="11039" y="3033"/>
                  <a:pt x="11042" y="3035"/>
                </a:cubicBezTo>
                <a:lnTo>
                  <a:pt x="11029" y="3024"/>
                </a:lnTo>
                <a:lnTo>
                  <a:pt x="11033" y="3021"/>
                </a:lnTo>
                <a:cubicBezTo>
                  <a:pt x="11024" y="3017"/>
                  <a:pt x="11014" y="3012"/>
                  <a:pt x="11005" y="3010"/>
                </a:cubicBezTo>
                <a:close/>
                <a:moveTo>
                  <a:pt x="6971" y="3020"/>
                </a:moveTo>
                <a:lnTo>
                  <a:pt x="6941" y="3051"/>
                </a:lnTo>
                <a:cubicBezTo>
                  <a:pt x="6954" y="3040"/>
                  <a:pt x="6964" y="3029"/>
                  <a:pt x="6971" y="3020"/>
                </a:cubicBezTo>
                <a:close/>
                <a:moveTo>
                  <a:pt x="11042" y="3038"/>
                </a:moveTo>
                <a:lnTo>
                  <a:pt x="11063" y="3056"/>
                </a:lnTo>
                <a:cubicBezTo>
                  <a:pt x="11056" y="3049"/>
                  <a:pt x="11049" y="3042"/>
                  <a:pt x="11042" y="3038"/>
                </a:cubicBezTo>
                <a:close/>
                <a:moveTo>
                  <a:pt x="9859" y="3060"/>
                </a:moveTo>
                <a:cubicBezTo>
                  <a:pt x="9859" y="3060"/>
                  <a:pt x="9858" y="3060"/>
                  <a:pt x="9857" y="3061"/>
                </a:cubicBezTo>
                <a:cubicBezTo>
                  <a:pt x="9857" y="3063"/>
                  <a:pt x="9860" y="3065"/>
                  <a:pt x="9862" y="3065"/>
                </a:cubicBezTo>
                <a:cubicBezTo>
                  <a:pt x="9860" y="3062"/>
                  <a:pt x="9860" y="3060"/>
                  <a:pt x="9859" y="3060"/>
                </a:cubicBezTo>
                <a:close/>
                <a:moveTo>
                  <a:pt x="14176" y="2996"/>
                </a:moveTo>
                <a:lnTo>
                  <a:pt x="14176" y="2996"/>
                </a:lnTo>
                <a:cubicBezTo>
                  <a:pt x="14205" y="3013"/>
                  <a:pt x="14238" y="3040"/>
                  <a:pt x="14271" y="3070"/>
                </a:cubicBezTo>
                <a:lnTo>
                  <a:pt x="14271" y="3070"/>
                </a:lnTo>
                <a:cubicBezTo>
                  <a:pt x="14228" y="3029"/>
                  <a:pt x="14208" y="3000"/>
                  <a:pt x="14176" y="2996"/>
                </a:cubicBezTo>
                <a:close/>
                <a:moveTo>
                  <a:pt x="11130" y="3119"/>
                </a:moveTo>
                <a:lnTo>
                  <a:pt x="11130" y="3119"/>
                </a:lnTo>
                <a:cubicBezTo>
                  <a:pt x="11126" y="3119"/>
                  <a:pt x="11121" y="3121"/>
                  <a:pt x="11116" y="3126"/>
                </a:cubicBezTo>
                <a:lnTo>
                  <a:pt x="11130" y="3119"/>
                </a:lnTo>
                <a:close/>
                <a:moveTo>
                  <a:pt x="11139" y="3114"/>
                </a:moveTo>
                <a:lnTo>
                  <a:pt x="11130" y="3119"/>
                </a:lnTo>
                <a:cubicBezTo>
                  <a:pt x="11156" y="3119"/>
                  <a:pt x="11170" y="3204"/>
                  <a:pt x="11207" y="3211"/>
                </a:cubicBezTo>
                <a:lnTo>
                  <a:pt x="11207" y="3209"/>
                </a:lnTo>
                <a:cubicBezTo>
                  <a:pt x="11188" y="3186"/>
                  <a:pt x="11174" y="3137"/>
                  <a:pt x="11139" y="3114"/>
                </a:cubicBezTo>
                <a:close/>
                <a:moveTo>
                  <a:pt x="6744" y="3269"/>
                </a:moveTo>
                <a:lnTo>
                  <a:pt x="6679" y="3353"/>
                </a:lnTo>
                <a:cubicBezTo>
                  <a:pt x="6702" y="3325"/>
                  <a:pt x="6726" y="3297"/>
                  <a:pt x="6744" y="3269"/>
                </a:cubicBezTo>
                <a:close/>
                <a:moveTo>
                  <a:pt x="9496" y="3455"/>
                </a:moveTo>
                <a:cubicBezTo>
                  <a:pt x="9495" y="3455"/>
                  <a:pt x="9494" y="3456"/>
                  <a:pt x="9494" y="3457"/>
                </a:cubicBezTo>
                <a:lnTo>
                  <a:pt x="9494" y="3457"/>
                </a:lnTo>
                <a:cubicBezTo>
                  <a:pt x="9495" y="3456"/>
                  <a:pt x="9495" y="3455"/>
                  <a:pt x="9496" y="3455"/>
                </a:cubicBezTo>
                <a:close/>
                <a:moveTo>
                  <a:pt x="6658" y="3469"/>
                </a:moveTo>
                <a:lnTo>
                  <a:pt x="6545" y="3478"/>
                </a:lnTo>
                <a:lnTo>
                  <a:pt x="6624" y="3501"/>
                </a:lnTo>
                <a:lnTo>
                  <a:pt x="6658" y="3469"/>
                </a:lnTo>
                <a:close/>
                <a:moveTo>
                  <a:pt x="11387" y="3601"/>
                </a:moveTo>
                <a:lnTo>
                  <a:pt x="11387" y="3601"/>
                </a:lnTo>
                <a:cubicBezTo>
                  <a:pt x="11391" y="3617"/>
                  <a:pt x="11393" y="3636"/>
                  <a:pt x="11383" y="3636"/>
                </a:cubicBezTo>
                <a:cubicBezTo>
                  <a:pt x="11378" y="3636"/>
                  <a:pt x="11371" y="3632"/>
                  <a:pt x="11360" y="3622"/>
                </a:cubicBezTo>
                <a:lnTo>
                  <a:pt x="11360" y="3622"/>
                </a:lnTo>
                <a:cubicBezTo>
                  <a:pt x="11379" y="3658"/>
                  <a:pt x="11387" y="3669"/>
                  <a:pt x="11391" y="3669"/>
                </a:cubicBezTo>
                <a:cubicBezTo>
                  <a:pt x="11397" y="3669"/>
                  <a:pt x="11395" y="3647"/>
                  <a:pt x="11408" y="3647"/>
                </a:cubicBezTo>
                <a:cubicBezTo>
                  <a:pt x="11416" y="3647"/>
                  <a:pt x="11429" y="3656"/>
                  <a:pt x="11452" y="3682"/>
                </a:cubicBezTo>
                <a:lnTo>
                  <a:pt x="11387" y="3601"/>
                </a:lnTo>
                <a:close/>
                <a:moveTo>
                  <a:pt x="11761" y="3772"/>
                </a:moveTo>
                <a:lnTo>
                  <a:pt x="11761" y="3772"/>
                </a:lnTo>
                <a:cubicBezTo>
                  <a:pt x="11754" y="3775"/>
                  <a:pt x="11749" y="3777"/>
                  <a:pt x="11744" y="3779"/>
                </a:cubicBezTo>
                <a:lnTo>
                  <a:pt x="11761" y="3772"/>
                </a:lnTo>
                <a:close/>
                <a:moveTo>
                  <a:pt x="11642" y="3908"/>
                </a:moveTo>
                <a:cubicBezTo>
                  <a:pt x="11632" y="3908"/>
                  <a:pt x="11647" y="3935"/>
                  <a:pt x="11640" y="3937"/>
                </a:cubicBezTo>
                <a:cubicBezTo>
                  <a:pt x="11656" y="3944"/>
                  <a:pt x="11666" y="3949"/>
                  <a:pt x="11670" y="3949"/>
                </a:cubicBezTo>
                <a:cubicBezTo>
                  <a:pt x="11676" y="3949"/>
                  <a:pt x="11674" y="3941"/>
                  <a:pt x="11663" y="3921"/>
                </a:cubicBezTo>
                <a:cubicBezTo>
                  <a:pt x="11652" y="3912"/>
                  <a:pt x="11645" y="3908"/>
                  <a:pt x="11642" y="3908"/>
                </a:cubicBezTo>
                <a:close/>
                <a:moveTo>
                  <a:pt x="11935" y="3953"/>
                </a:moveTo>
                <a:cubicBezTo>
                  <a:pt x="11942" y="3969"/>
                  <a:pt x="11951" y="3983"/>
                  <a:pt x="11962" y="4000"/>
                </a:cubicBezTo>
                <a:lnTo>
                  <a:pt x="11935" y="3953"/>
                </a:lnTo>
                <a:close/>
                <a:moveTo>
                  <a:pt x="11719" y="4002"/>
                </a:moveTo>
                <a:cubicBezTo>
                  <a:pt x="11719" y="4002"/>
                  <a:pt x="11720" y="4003"/>
                  <a:pt x="11720" y="4003"/>
                </a:cubicBezTo>
                <a:lnTo>
                  <a:pt x="11720" y="4003"/>
                </a:lnTo>
                <a:lnTo>
                  <a:pt x="11719" y="4002"/>
                </a:lnTo>
                <a:close/>
                <a:moveTo>
                  <a:pt x="11733" y="3979"/>
                </a:moveTo>
                <a:cubicBezTo>
                  <a:pt x="11726" y="3986"/>
                  <a:pt x="11721" y="3995"/>
                  <a:pt x="11721" y="4004"/>
                </a:cubicBezTo>
                <a:lnTo>
                  <a:pt x="11721" y="4004"/>
                </a:lnTo>
                <a:cubicBezTo>
                  <a:pt x="11721" y="4004"/>
                  <a:pt x="11721" y="4004"/>
                  <a:pt x="11720" y="4003"/>
                </a:cubicBezTo>
                <a:lnTo>
                  <a:pt x="11720" y="4003"/>
                </a:lnTo>
                <a:lnTo>
                  <a:pt x="11721" y="4004"/>
                </a:lnTo>
                <a:cubicBezTo>
                  <a:pt x="11721" y="4004"/>
                  <a:pt x="11721" y="4004"/>
                  <a:pt x="11721" y="4004"/>
                </a:cubicBezTo>
                <a:lnTo>
                  <a:pt x="11721" y="4004"/>
                </a:lnTo>
                <a:cubicBezTo>
                  <a:pt x="11723" y="4005"/>
                  <a:pt x="11725" y="4005"/>
                  <a:pt x="11727" y="4005"/>
                </a:cubicBezTo>
                <a:cubicBezTo>
                  <a:pt x="11739" y="4005"/>
                  <a:pt x="11759" y="3991"/>
                  <a:pt x="11772" y="3986"/>
                </a:cubicBezTo>
                <a:lnTo>
                  <a:pt x="11772" y="3986"/>
                </a:lnTo>
                <a:cubicBezTo>
                  <a:pt x="11768" y="3987"/>
                  <a:pt x="11763" y="3988"/>
                  <a:pt x="11758" y="3988"/>
                </a:cubicBezTo>
                <a:cubicBezTo>
                  <a:pt x="11749" y="3988"/>
                  <a:pt x="11741" y="3985"/>
                  <a:pt x="11733" y="3979"/>
                </a:cubicBezTo>
                <a:close/>
                <a:moveTo>
                  <a:pt x="9088" y="4183"/>
                </a:moveTo>
                <a:cubicBezTo>
                  <a:pt x="9081" y="4186"/>
                  <a:pt x="9074" y="4189"/>
                  <a:pt x="9067" y="4193"/>
                </a:cubicBezTo>
                <a:lnTo>
                  <a:pt x="9067" y="4193"/>
                </a:lnTo>
                <a:cubicBezTo>
                  <a:pt x="9073" y="4191"/>
                  <a:pt x="9079" y="4188"/>
                  <a:pt x="9088" y="4183"/>
                </a:cubicBezTo>
                <a:close/>
                <a:moveTo>
                  <a:pt x="8708" y="4242"/>
                </a:moveTo>
                <a:cubicBezTo>
                  <a:pt x="8705" y="4242"/>
                  <a:pt x="8696" y="4250"/>
                  <a:pt x="8673" y="4275"/>
                </a:cubicBezTo>
                <a:cubicBezTo>
                  <a:pt x="8677" y="4275"/>
                  <a:pt x="8681" y="4275"/>
                  <a:pt x="8685" y="4275"/>
                </a:cubicBezTo>
                <a:cubicBezTo>
                  <a:pt x="8695" y="4275"/>
                  <a:pt x="8705" y="4276"/>
                  <a:pt x="8715" y="4278"/>
                </a:cubicBezTo>
                <a:cubicBezTo>
                  <a:pt x="8698" y="4272"/>
                  <a:pt x="8714" y="4242"/>
                  <a:pt x="8708" y="4242"/>
                </a:cubicBezTo>
                <a:close/>
                <a:moveTo>
                  <a:pt x="12234" y="4271"/>
                </a:moveTo>
                <a:cubicBezTo>
                  <a:pt x="12234" y="4273"/>
                  <a:pt x="12234" y="4276"/>
                  <a:pt x="12235" y="4281"/>
                </a:cubicBezTo>
                <a:lnTo>
                  <a:pt x="12235" y="4281"/>
                </a:lnTo>
                <a:cubicBezTo>
                  <a:pt x="12236" y="4278"/>
                  <a:pt x="12235" y="4274"/>
                  <a:pt x="12234" y="4271"/>
                </a:cubicBezTo>
                <a:close/>
                <a:moveTo>
                  <a:pt x="12235" y="4281"/>
                </a:moveTo>
                <a:lnTo>
                  <a:pt x="12235" y="4281"/>
                </a:lnTo>
                <a:cubicBezTo>
                  <a:pt x="12235" y="4282"/>
                  <a:pt x="12234" y="4284"/>
                  <a:pt x="12234" y="4285"/>
                </a:cubicBezTo>
                <a:lnTo>
                  <a:pt x="12236" y="4285"/>
                </a:lnTo>
                <a:cubicBezTo>
                  <a:pt x="12236" y="4284"/>
                  <a:pt x="12235" y="4282"/>
                  <a:pt x="12235" y="4281"/>
                </a:cubicBezTo>
                <a:close/>
                <a:moveTo>
                  <a:pt x="15449" y="4442"/>
                </a:moveTo>
                <a:lnTo>
                  <a:pt x="15449" y="4442"/>
                </a:lnTo>
                <a:cubicBezTo>
                  <a:pt x="15602" y="4500"/>
                  <a:pt x="15658" y="4565"/>
                  <a:pt x="15727" y="4656"/>
                </a:cubicBezTo>
                <a:lnTo>
                  <a:pt x="15755" y="4463"/>
                </a:lnTo>
                <a:lnTo>
                  <a:pt x="15449" y="4442"/>
                </a:lnTo>
                <a:close/>
                <a:moveTo>
                  <a:pt x="15727" y="4656"/>
                </a:moveTo>
                <a:lnTo>
                  <a:pt x="15727" y="4663"/>
                </a:lnTo>
                <a:lnTo>
                  <a:pt x="15736" y="4667"/>
                </a:lnTo>
                <a:lnTo>
                  <a:pt x="15736" y="4667"/>
                </a:lnTo>
                <a:cubicBezTo>
                  <a:pt x="15735" y="4666"/>
                  <a:pt x="15735" y="4666"/>
                  <a:pt x="15734" y="4665"/>
                </a:cubicBezTo>
                <a:lnTo>
                  <a:pt x="15734" y="4665"/>
                </a:lnTo>
                <a:cubicBezTo>
                  <a:pt x="15735" y="4665"/>
                  <a:pt x="15735" y="4666"/>
                  <a:pt x="15735" y="4666"/>
                </a:cubicBezTo>
                <a:lnTo>
                  <a:pt x="15735" y="4666"/>
                </a:lnTo>
                <a:lnTo>
                  <a:pt x="15727" y="4656"/>
                </a:lnTo>
                <a:close/>
                <a:moveTo>
                  <a:pt x="12505" y="4795"/>
                </a:moveTo>
                <a:cubicBezTo>
                  <a:pt x="12503" y="4799"/>
                  <a:pt x="12500" y="4804"/>
                  <a:pt x="12500" y="4809"/>
                </a:cubicBezTo>
                <a:cubicBezTo>
                  <a:pt x="12505" y="4804"/>
                  <a:pt x="12507" y="4802"/>
                  <a:pt x="12507" y="4797"/>
                </a:cubicBezTo>
                <a:lnTo>
                  <a:pt x="12505" y="4795"/>
                </a:lnTo>
                <a:close/>
                <a:moveTo>
                  <a:pt x="5304" y="4939"/>
                </a:moveTo>
                <a:lnTo>
                  <a:pt x="5304" y="4939"/>
                </a:lnTo>
                <a:cubicBezTo>
                  <a:pt x="5288" y="4954"/>
                  <a:pt x="5272" y="4970"/>
                  <a:pt x="5256" y="4988"/>
                </a:cubicBezTo>
                <a:lnTo>
                  <a:pt x="5256" y="4988"/>
                </a:lnTo>
                <a:cubicBezTo>
                  <a:pt x="5272" y="4973"/>
                  <a:pt x="5288" y="4957"/>
                  <a:pt x="5304" y="4939"/>
                </a:cubicBezTo>
                <a:close/>
                <a:moveTo>
                  <a:pt x="12792" y="5013"/>
                </a:moveTo>
                <a:cubicBezTo>
                  <a:pt x="12792" y="5015"/>
                  <a:pt x="12792" y="5015"/>
                  <a:pt x="12792" y="5017"/>
                </a:cubicBezTo>
                <a:lnTo>
                  <a:pt x="12795" y="5022"/>
                </a:lnTo>
                <a:cubicBezTo>
                  <a:pt x="12795" y="5020"/>
                  <a:pt x="12792" y="5015"/>
                  <a:pt x="12792" y="5013"/>
                </a:cubicBezTo>
                <a:close/>
                <a:moveTo>
                  <a:pt x="12795" y="5020"/>
                </a:moveTo>
                <a:lnTo>
                  <a:pt x="12795" y="5020"/>
                </a:lnTo>
                <a:cubicBezTo>
                  <a:pt x="12797" y="5027"/>
                  <a:pt x="12802" y="5034"/>
                  <a:pt x="12806" y="5038"/>
                </a:cubicBezTo>
                <a:lnTo>
                  <a:pt x="12795" y="5020"/>
                </a:lnTo>
                <a:close/>
                <a:moveTo>
                  <a:pt x="16660" y="5025"/>
                </a:moveTo>
                <a:lnTo>
                  <a:pt x="16660" y="5025"/>
                </a:lnTo>
                <a:cubicBezTo>
                  <a:pt x="16663" y="5025"/>
                  <a:pt x="16670" y="5030"/>
                  <a:pt x="16687" y="5045"/>
                </a:cubicBezTo>
                <a:lnTo>
                  <a:pt x="16687" y="5045"/>
                </a:lnTo>
                <a:cubicBezTo>
                  <a:pt x="16681" y="5044"/>
                  <a:pt x="16676" y="5044"/>
                  <a:pt x="16671" y="5044"/>
                </a:cubicBezTo>
                <a:cubicBezTo>
                  <a:pt x="16666" y="5044"/>
                  <a:pt x="16661" y="5044"/>
                  <a:pt x="16657" y="5045"/>
                </a:cubicBezTo>
                <a:cubicBezTo>
                  <a:pt x="16661" y="5038"/>
                  <a:pt x="16655" y="5025"/>
                  <a:pt x="16660" y="5025"/>
                </a:cubicBezTo>
                <a:close/>
                <a:moveTo>
                  <a:pt x="12806" y="5038"/>
                </a:moveTo>
                <a:lnTo>
                  <a:pt x="12832" y="5082"/>
                </a:lnTo>
                <a:cubicBezTo>
                  <a:pt x="12846" y="5078"/>
                  <a:pt x="12822" y="5059"/>
                  <a:pt x="12806" y="5038"/>
                </a:cubicBezTo>
                <a:close/>
                <a:moveTo>
                  <a:pt x="5256" y="4988"/>
                </a:moveTo>
                <a:cubicBezTo>
                  <a:pt x="5140" y="5093"/>
                  <a:pt x="5034" y="5109"/>
                  <a:pt x="5105" y="5152"/>
                </a:cubicBezTo>
                <a:cubicBezTo>
                  <a:pt x="5156" y="5104"/>
                  <a:pt x="5206" y="5042"/>
                  <a:pt x="5256" y="4988"/>
                </a:cubicBezTo>
                <a:close/>
                <a:moveTo>
                  <a:pt x="8057" y="5250"/>
                </a:moveTo>
                <a:cubicBezTo>
                  <a:pt x="8056" y="5252"/>
                  <a:pt x="8055" y="5255"/>
                  <a:pt x="8054" y="5256"/>
                </a:cubicBezTo>
                <a:lnTo>
                  <a:pt x="8045" y="5265"/>
                </a:lnTo>
                <a:lnTo>
                  <a:pt x="8045" y="5265"/>
                </a:lnTo>
                <a:cubicBezTo>
                  <a:pt x="8046" y="5263"/>
                  <a:pt x="8048" y="5261"/>
                  <a:pt x="8049" y="5258"/>
                </a:cubicBezTo>
                <a:cubicBezTo>
                  <a:pt x="8052" y="5255"/>
                  <a:pt x="8054" y="5253"/>
                  <a:pt x="8057" y="5250"/>
                </a:cubicBezTo>
                <a:close/>
                <a:moveTo>
                  <a:pt x="7763" y="5265"/>
                </a:moveTo>
                <a:lnTo>
                  <a:pt x="7750" y="5279"/>
                </a:lnTo>
                <a:cubicBezTo>
                  <a:pt x="7754" y="5274"/>
                  <a:pt x="7759" y="5270"/>
                  <a:pt x="7763" y="5265"/>
                </a:cubicBezTo>
                <a:close/>
                <a:moveTo>
                  <a:pt x="16352" y="5271"/>
                </a:moveTo>
                <a:cubicBezTo>
                  <a:pt x="16354" y="5275"/>
                  <a:pt x="16357" y="5279"/>
                  <a:pt x="16360" y="5284"/>
                </a:cubicBezTo>
                <a:cubicBezTo>
                  <a:pt x="16357" y="5279"/>
                  <a:pt x="16355" y="5275"/>
                  <a:pt x="16352" y="5271"/>
                </a:cubicBezTo>
                <a:close/>
                <a:moveTo>
                  <a:pt x="15233" y="5268"/>
                </a:moveTo>
                <a:cubicBezTo>
                  <a:pt x="15241" y="5275"/>
                  <a:pt x="15254" y="5286"/>
                  <a:pt x="15264" y="5293"/>
                </a:cubicBezTo>
                <a:lnTo>
                  <a:pt x="15264" y="5293"/>
                </a:lnTo>
                <a:cubicBezTo>
                  <a:pt x="15252" y="5283"/>
                  <a:pt x="15242" y="5274"/>
                  <a:pt x="15233" y="5268"/>
                </a:cubicBezTo>
                <a:close/>
                <a:moveTo>
                  <a:pt x="8049" y="5302"/>
                </a:moveTo>
                <a:cubicBezTo>
                  <a:pt x="8052" y="5309"/>
                  <a:pt x="8052" y="5316"/>
                  <a:pt x="8052" y="5323"/>
                </a:cubicBezTo>
                <a:cubicBezTo>
                  <a:pt x="8040" y="5340"/>
                  <a:pt x="8031" y="5345"/>
                  <a:pt x="8024" y="5345"/>
                </a:cubicBezTo>
                <a:cubicBezTo>
                  <a:pt x="8022" y="5345"/>
                  <a:pt x="8020" y="5345"/>
                  <a:pt x="8019" y="5344"/>
                </a:cubicBezTo>
                <a:cubicBezTo>
                  <a:pt x="8026" y="5335"/>
                  <a:pt x="8035" y="5323"/>
                  <a:pt x="8047" y="5309"/>
                </a:cubicBezTo>
                <a:lnTo>
                  <a:pt x="8047" y="5302"/>
                </a:lnTo>
                <a:close/>
                <a:moveTo>
                  <a:pt x="16453" y="5374"/>
                </a:moveTo>
                <a:lnTo>
                  <a:pt x="16453" y="5374"/>
                </a:lnTo>
                <a:cubicBezTo>
                  <a:pt x="16455" y="5376"/>
                  <a:pt x="16457" y="5377"/>
                  <a:pt x="16460" y="5378"/>
                </a:cubicBezTo>
                <a:lnTo>
                  <a:pt x="16460" y="5378"/>
                </a:lnTo>
                <a:lnTo>
                  <a:pt x="16453" y="5374"/>
                </a:lnTo>
                <a:close/>
                <a:moveTo>
                  <a:pt x="7685" y="5349"/>
                </a:moveTo>
                <a:cubicBezTo>
                  <a:pt x="7697" y="5353"/>
                  <a:pt x="7701" y="5370"/>
                  <a:pt x="7690" y="5379"/>
                </a:cubicBezTo>
                <a:lnTo>
                  <a:pt x="7690" y="5377"/>
                </a:lnTo>
                <a:cubicBezTo>
                  <a:pt x="7690" y="5374"/>
                  <a:pt x="7689" y="5373"/>
                  <a:pt x="7687" y="5373"/>
                </a:cubicBezTo>
                <a:cubicBezTo>
                  <a:pt x="7678" y="5373"/>
                  <a:pt x="7653" y="5390"/>
                  <a:pt x="7632" y="5400"/>
                </a:cubicBezTo>
                <a:cubicBezTo>
                  <a:pt x="7648" y="5386"/>
                  <a:pt x="7667" y="5370"/>
                  <a:pt x="7685" y="5349"/>
                </a:cubicBezTo>
                <a:close/>
                <a:moveTo>
                  <a:pt x="15841" y="5481"/>
                </a:moveTo>
                <a:lnTo>
                  <a:pt x="15841" y="5481"/>
                </a:lnTo>
                <a:cubicBezTo>
                  <a:pt x="15843" y="5488"/>
                  <a:pt x="15848" y="5495"/>
                  <a:pt x="15852" y="5504"/>
                </a:cubicBezTo>
                <a:lnTo>
                  <a:pt x="15885" y="5532"/>
                </a:lnTo>
                <a:lnTo>
                  <a:pt x="15841" y="5481"/>
                </a:lnTo>
                <a:close/>
                <a:moveTo>
                  <a:pt x="13279" y="5544"/>
                </a:moveTo>
                <a:lnTo>
                  <a:pt x="13279" y="5544"/>
                </a:lnTo>
                <a:cubicBezTo>
                  <a:pt x="13279" y="5544"/>
                  <a:pt x="13279" y="5544"/>
                  <a:pt x="13278" y="5544"/>
                </a:cubicBezTo>
                <a:lnTo>
                  <a:pt x="13278" y="5544"/>
                </a:lnTo>
                <a:lnTo>
                  <a:pt x="13279" y="5544"/>
                </a:lnTo>
                <a:close/>
                <a:moveTo>
                  <a:pt x="13278" y="5544"/>
                </a:moveTo>
                <a:lnTo>
                  <a:pt x="13251" y="5562"/>
                </a:lnTo>
                <a:cubicBezTo>
                  <a:pt x="13260" y="5570"/>
                  <a:pt x="13265" y="5573"/>
                  <a:pt x="13267" y="5573"/>
                </a:cubicBezTo>
                <a:cubicBezTo>
                  <a:pt x="13274" y="5573"/>
                  <a:pt x="13266" y="5553"/>
                  <a:pt x="13278" y="5544"/>
                </a:cubicBezTo>
                <a:close/>
                <a:moveTo>
                  <a:pt x="16033" y="5629"/>
                </a:moveTo>
                <a:lnTo>
                  <a:pt x="16029" y="5680"/>
                </a:lnTo>
                <a:cubicBezTo>
                  <a:pt x="16048" y="5697"/>
                  <a:pt x="16067" y="5705"/>
                  <a:pt x="16078" y="5705"/>
                </a:cubicBezTo>
                <a:cubicBezTo>
                  <a:pt x="16097" y="5705"/>
                  <a:pt x="16094" y="5679"/>
                  <a:pt x="16036" y="5632"/>
                </a:cubicBezTo>
                <a:lnTo>
                  <a:pt x="16033" y="5629"/>
                </a:lnTo>
                <a:close/>
                <a:moveTo>
                  <a:pt x="13689" y="5694"/>
                </a:moveTo>
                <a:lnTo>
                  <a:pt x="13655" y="5701"/>
                </a:lnTo>
                <a:lnTo>
                  <a:pt x="13703" y="5738"/>
                </a:lnTo>
                <a:lnTo>
                  <a:pt x="13689" y="5694"/>
                </a:lnTo>
                <a:close/>
                <a:moveTo>
                  <a:pt x="7319" y="5980"/>
                </a:moveTo>
                <a:cubicBezTo>
                  <a:pt x="7317" y="5981"/>
                  <a:pt x="7314" y="5983"/>
                  <a:pt x="7312" y="5984"/>
                </a:cubicBezTo>
                <a:cubicBezTo>
                  <a:pt x="7315" y="5983"/>
                  <a:pt x="7317" y="5981"/>
                  <a:pt x="7319" y="5980"/>
                </a:cubicBezTo>
                <a:close/>
                <a:moveTo>
                  <a:pt x="17765" y="5793"/>
                </a:moveTo>
                <a:cubicBezTo>
                  <a:pt x="17760" y="5793"/>
                  <a:pt x="17756" y="5796"/>
                  <a:pt x="17753" y="5803"/>
                </a:cubicBezTo>
                <a:lnTo>
                  <a:pt x="17746" y="5875"/>
                </a:lnTo>
                <a:cubicBezTo>
                  <a:pt x="17814" y="5928"/>
                  <a:pt x="17872" y="5991"/>
                  <a:pt x="17923" y="6061"/>
                </a:cubicBezTo>
                <a:cubicBezTo>
                  <a:pt x="17858" y="5939"/>
                  <a:pt x="17795" y="5793"/>
                  <a:pt x="17765" y="5793"/>
                </a:cubicBezTo>
                <a:close/>
                <a:moveTo>
                  <a:pt x="13708" y="6072"/>
                </a:moveTo>
                <a:lnTo>
                  <a:pt x="13766" y="6114"/>
                </a:lnTo>
                <a:lnTo>
                  <a:pt x="13724" y="6081"/>
                </a:lnTo>
                <a:lnTo>
                  <a:pt x="13708" y="6072"/>
                </a:lnTo>
                <a:close/>
                <a:moveTo>
                  <a:pt x="14119" y="6204"/>
                </a:moveTo>
                <a:lnTo>
                  <a:pt x="14119" y="6204"/>
                </a:lnTo>
                <a:cubicBezTo>
                  <a:pt x="14119" y="6204"/>
                  <a:pt x="14119" y="6204"/>
                  <a:pt x="14119" y="6205"/>
                </a:cubicBezTo>
                <a:lnTo>
                  <a:pt x="14119" y="6205"/>
                </a:lnTo>
                <a:cubicBezTo>
                  <a:pt x="14119" y="6204"/>
                  <a:pt x="14119" y="6204"/>
                  <a:pt x="14118" y="6204"/>
                </a:cubicBezTo>
                <a:lnTo>
                  <a:pt x="14119" y="6204"/>
                </a:lnTo>
                <a:close/>
                <a:moveTo>
                  <a:pt x="14165" y="6225"/>
                </a:moveTo>
                <a:cubicBezTo>
                  <a:pt x="14176" y="6244"/>
                  <a:pt x="14193" y="6258"/>
                  <a:pt x="14211" y="6271"/>
                </a:cubicBezTo>
                <a:cubicBezTo>
                  <a:pt x="14199" y="6253"/>
                  <a:pt x="14183" y="6237"/>
                  <a:pt x="14165" y="6225"/>
                </a:cubicBezTo>
                <a:close/>
                <a:moveTo>
                  <a:pt x="16625" y="6308"/>
                </a:moveTo>
                <a:cubicBezTo>
                  <a:pt x="16624" y="6308"/>
                  <a:pt x="16624" y="6308"/>
                  <a:pt x="16623" y="6308"/>
                </a:cubicBezTo>
                <a:lnTo>
                  <a:pt x="16623" y="6308"/>
                </a:lnTo>
                <a:cubicBezTo>
                  <a:pt x="16625" y="6309"/>
                  <a:pt x="16627" y="6309"/>
                  <a:pt x="16628" y="6309"/>
                </a:cubicBezTo>
                <a:cubicBezTo>
                  <a:pt x="16628" y="6309"/>
                  <a:pt x="16629" y="6309"/>
                  <a:pt x="16629" y="6309"/>
                </a:cubicBezTo>
                <a:cubicBezTo>
                  <a:pt x="16629" y="6309"/>
                  <a:pt x="16627" y="6308"/>
                  <a:pt x="16625" y="6308"/>
                </a:cubicBezTo>
                <a:close/>
                <a:moveTo>
                  <a:pt x="3874" y="6218"/>
                </a:moveTo>
                <a:lnTo>
                  <a:pt x="3828" y="6343"/>
                </a:lnTo>
                <a:cubicBezTo>
                  <a:pt x="3962" y="6209"/>
                  <a:pt x="3883" y="6248"/>
                  <a:pt x="3874" y="6218"/>
                </a:cubicBezTo>
                <a:close/>
                <a:moveTo>
                  <a:pt x="16750" y="6387"/>
                </a:moveTo>
                <a:lnTo>
                  <a:pt x="16750" y="6387"/>
                </a:lnTo>
                <a:cubicBezTo>
                  <a:pt x="16752" y="6390"/>
                  <a:pt x="16754" y="6394"/>
                  <a:pt x="16756" y="6399"/>
                </a:cubicBezTo>
                <a:cubicBezTo>
                  <a:pt x="16770" y="6407"/>
                  <a:pt x="16782" y="6417"/>
                  <a:pt x="16793" y="6428"/>
                </a:cubicBezTo>
                <a:lnTo>
                  <a:pt x="16793" y="6428"/>
                </a:lnTo>
                <a:cubicBezTo>
                  <a:pt x="16779" y="6413"/>
                  <a:pt x="16764" y="6399"/>
                  <a:pt x="16750" y="6387"/>
                </a:cubicBezTo>
                <a:close/>
                <a:moveTo>
                  <a:pt x="16793" y="6428"/>
                </a:moveTo>
                <a:cubicBezTo>
                  <a:pt x="16801" y="6437"/>
                  <a:pt x="16808" y="6446"/>
                  <a:pt x="16814" y="6455"/>
                </a:cubicBezTo>
                <a:cubicBezTo>
                  <a:pt x="16808" y="6445"/>
                  <a:pt x="16801" y="6436"/>
                  <a:pt x="16793" y="6428"/>
                </a:cubicBezTo>
                <a:close/>
                <a:moveTo>
                  <a:pt x="17503" y="6424"/>
                </a:moveTo>
                <a:cubicBezTo>
                  <a:pt x="17528" y="6441"/>
                  <a:pt x="17554" y="6459"/>
                  <a:pt x="17584" y="6478"/>
                </a:cubicBezTo>
                <a:cubicBezTo>
                  <a:pt x="17559" y="6457"/>
                  <a:pt x="17533" y="6441"/>
                  <a:pt x="17503" y="6424"/>
                </a:cubicBezTo>
                <a:close/>
                <a:moveTo>
                  <a:pt x="17317" y="6296"/>
                </a:moveTo>
                <a:cubicBezTo>
                  <a:pt x="17301" y="6296"/>
                  <a:pt x="17295" y="6312"/>
                  <a:pt x="17294" y="6353"/>
                </a:cubicBezTo>
                <a:lnTo>
                  <a:pt x="17294" y="6353"/>
                </a:lnTo>
                <a:cubicBezTo>
                  <a:pt x="17294" y="6353"/>
                  <a:pt x="17294" y="6353"/>
                  <a:pt x="17294" y="6353"/>
                </a:cubicBezTo>
                <a:lnTo>
                  <a:pt x="17294" y="6355"/>
                </a:lnTo>
                <a:cubicBezTo>
                  <a:pt x="17294" y="6354"/>
                  <a:pt x="17294" y="6353"/>
                  <a:pt x="17294" y="6353"/>
                </a:cubicBezTo>
                <a:lnTo>
                  <a:pt x="17294" y="6353"/>
                </a:lnTo>
                <a:cubicBezTo>
                  <a:pt x="17380" y="6456"/>
                  <a:pt x="17412" y="6469"/>
                  <a:pt x="17434" y="6469"/>
                </a:cubicBezTo>
                <a:cubicBezTo>
                  <a:pt x="17442" y="6469"/>
                  <a:pt x="17448" y="6468"/>
                  <a:pt x="17456" y="6468"/>
                </a:cubicBezTo>
                <a:cubicBezTo>
                  <a:pt x="17476" y="6468"/>
                  <a:pt x="17502" y="6480"/>
                  <a:pt x="17573" y="6573"/>
                </a:cubicBezTo>
                <a:cubicBezTo>
                  <a:pt x="17577" y="6575"/>
                  <a:pt x="17580" y="6575"/>
                  <a:pt x="17583" y="6575"/>
                </a:cubicBezTo>
                <a:cubicBezTo>
                  <a:pt x="17616" y="6575"/>
                  <a:pt x="17466" y="6421"/>
                  <a:pt x="17494" y="6421"/>
                </a:cubicBezTo>
                <a:lnTo>
                  <a:pt x="17494" y="6421"/>
                </a:lnTo>
                <a:cubicBezTo>
                  <a:pt x="17496" y="6421"/>
                  <a:pt x="17500" y="6422"/>
                  <a:pt x="17505" y="6424"/>
                </a:cubicBezTo>
                <a:cubicBezTo>
                  <a:pt x="17404" y="6355"/>
                  <a:pt x="17345" y="6296"/>
                  <a:pt x="17317" y="6296"/>
                </a:cubicBezTo>
                <a:close/>
                <a:moveTo>
                  <a:pt x="16427" y="6450"/>
                </a:moveTo>
                <a:cubicBezTo>
                  <a:pt x="16467" y="6499"/>
                  <a:pt x="16522" y="6554"/>
                  <a:pt x="16578" y="6610"/>
                </a:cubicBezTo>
                <a:lnTo>
                  <a:pt x="16427" y="6450"/>
                </a:lnTo>
                <a:close/>
                <a:moveTo>
                  <a:pt x="14334" y="6668"/>
                </a:moveTo>
                <a:cubicBezTo>
                  <a:pt x="14336" y="6676"/>
                  <a:pt x="14340" y="6682"/>
                  <a:pt x="14345" y="6684"/>
                </a:cubicBezTo>
                <a:lnTo>
                  <a:pt x="14345" y="6684"/>
                </a:lnTo>
                <a:lnTo>
                  <a:pt x="14334" y="6668"/>
                </a:lnTo>
                <a:close/>
                <a:moveTo>
                  <a:pt x="14345" y="6684"/>
                </a:moveTo>
                <a:lnTo>
                  <a:pt x="14346" y="6684"/>
                </a:lnTo>
                <a:lnTo>
                  <a:pt x="14348" y="6684"/>
                </a:lnTo>
                <a:cubicBezTo>
                  <a:pt x="14347" y="6684"/>
                  <a:pt x="14346" y="6684"/>
                  <a:pt x="14345" y="6684"/>
                </a:cubicBezTo>
                <a:close/>
                <a:moveTo>
                  <a:pt x="14771" y="6776"/>
                </a:moveTo>
                <a:cubicBezTo>
                  <a:pt x="14774" y="6779"/>
                  <a:pt x="14776" y="6781"/>
                  <a:pt x="14779" y="6784"/>
                </a:cubicBezTo>
                <a:cubicBezTo>
                  <a:pt x="14776" y="6780"/>
                  <a:pt x="14773" y="6778"/>
                  <a:pt x="14771" y="6776"/>
                </a:cubicBezTo>
                <a:close/>
                <a:moveTo>
                  <a:pt x="3751" y="6805"/>
                </a:moveTo>
                <a:lnTo>
                  <a:pt x="3649" y="6923"/>
                </a:lnTo>
                <a:lnTo>
                  <a:pt x="3703" y="6872"/>
                </a:lnTo>
                <a:lnTo>
                  <a:pt x="3751" y="6805"/>
                </a:lnTo>
                <a:close/>
                <a:moveTo>
                  <a:pt x="5981" y="6965"/>
                </a:moveTo>
                <a:lnTo>
                  <a:pt x="5970" y="6974"/>
                </a:lnTo>
                <a:lnTo>
                  <a:pt x="5976" y="6980"/>
                </a:lnTo>
                <a:lnTo>
                  <a:pt x="5976" y="6980"/>
                </a:lnTo>
                <a:lnTo>
                  <a:pt x="5977" y="6976"/>
                </a:lnTo>
                <a:lnTo>
                  <a:pt x="5978" y="6977"/>
                </a:lnTo>
                <a:lnTo>
                  <a:pt x="5981" y="6965"/>
                </a:lnTo>
                <a:close/>
                <a:moveTo>
                  <a:pt x="6294" y="7027"/>
                </a:moveTo>
                <a:lnTo>
                  <a:pt x="6262" y="7041"/>
                </a:lnTo>
                <a:lnTo>
                  <a:pt x="6232" y="7039"/>
                </a:lnTo>
                <a:lnTo>
                  <a:pt x="6294" y="7027"/>
                </a:lnTo>
                <a:close/>
                <a:moveTo>
                  <a:pt x="13898" y="7046"/>
                </a:moveTo>
                <a:lnTo>
                  <a:pt x="13898" y="7046"/>
                </a:lnTo>
                <a:cubicBezTo>
                  <a:pt x="13902" y="7051"/>
                  <a:pt x="13906" y="7056"/>
                  <a:pt x="13909" y="7059"/>
                </a:cubicBezTo>
                <a:lnTo>
                  <a:pt x="13909" y="7059"/>
                </a:lnTo>
                <a:cubicBezTo>
                  <a:pt x="13910" y="7059"/>
                  <a:pt x="13910" y="7058"/>
                  <a:pt x="13910" y="7057"/>
                </a:cubicBezTo>
                <a:lnTo>
                  <a:pt x="13910" y="7057"/>
                </a:lnTo>
                <a:cubicBezTo>
                  <a:pt x="13910" y="7058"/>
                  <a:pt x="13910" y="7058"/>
                  <a:pt x="13911" y="7058"/>
                </a:cubicBezTo>
                <a:lnTo>
                  <a:pt x="13911" y="7058"/>
                </a:lnTo>
                <a:cubicBezTo>
                  <a:pt x="13909" y="7055"/>
                  <a:pt x="13905" y="7052"/>
                  <a:pt x="13898" y="7046"/>
                </a:cubicBezTo>
                <a:close/>
                <a:moveTo>
                  <a:pt x="6287" y="7057"/>
                </a:moveTo>
                <a:lnTo>
                  <a:pt x="6304" y="7076"/>
                </a:lnTo>
                <a:lnTo>
                  <a:pt x="6304" y="7076"/>
                </a:lnTo>
                <a:cubicBezTo>
                  <a:pt x="6297" y="7073"/>
                  <a:pt x="6289" y="7071"/>
                  <a:pt x="6282" y="7069"/>
                </a:cubicBezTo>
                <a:lnTo>
                  <a:pt x="6282" y="7069"/>
                </a:lnTo>
                <a:cubicBezTo>
                  <a:pt x="6284" y="7065"/>
                  <a:pt x="6286" y="7061"/>
                  <a:pt x="6287" y="7057"/>
                </a:cubicBezTo>
                <a:close/>
                <a:moveTo>
                  <a:pt x="3977" y="7036"/>
                </a:moveTo>
                <a:lnTo>
                  <a:pt x="3977" y="7036"/>
                </a:lnTo>
                <a:cubicBezTo>
                  <a:pt x="3966" y="7049"/>
                  <a:pt x="3954" y="7065"/>
                  <a:pt x="3939" y="7085"/>
                </a:cubicBezTo>
                <a:cubicBezTo>
                  <a:pt x="3951" y="7069"/>
                  <a:pt x="3964" y="7052"/>
                  <a:pt x="3977" y="7036"/>
                </a:cubicBezTo>
                <a:close/>
                <a:moveTo>
                  <a:pt x="6348" y="7052"/>
                </a:moveTo>
                <a:lnTo>
                  <a:pt x="6341" y="7092"/>
                </a:lnTo>
                <a:cubicBezTo>
                  <a:pt x="6332" y="7087"/>
                  <a:pt x="6323" y="7083"/>
                  <a:pt x="6314" y="7080"/>
                </a:cubicBezTo>
                <a:lnTo>
                  <a:pt x="6314" y="7080"/>
                </a:lnTo>
                <a:cubicBezTo>
                  <a:pt x="6326" y="7071"/>
                  <a:pt x="6337" y="7061"/>
                  <a:pt x="6348" y="7052"/>
                </a:cubicBezTo>
                <a:close/>
                <a:moveTo>
                  <a:pt x="13341" y="7091"/>
                </a:moveTo>
                <a:cubicBezTo>
                  <a:pt x="13336" y="7091"/>
                  <a:pt x="13330" y="7091"/>
                  <a:pt x="13326" y="7092"/>
                </a:cubicBezTo>
                <a:cubicBezTo>
                  <a:pt x="13326" y="7093"/>
                  <a:pt x="13327" y="7094"/>
                  <a:pt x="13327" y="7095"/>
                </a:cubicBezTo>
                <a:lnTo>
                  <a:pt x="13327" y="7095"/>
                </a:lnTo>
                <a:cubicBezTo>
                  <a:pt x="13328" y="7095"/>
                  <a:pt x="13328" y="7095"/>
                  <a:pt x="13328" y="7094"/>
                </a:cubicBezTo>
                <a:cubicBezTo>
                  <a:pt x="13329" y="7095"/>
                  <a:pt x="13330" y="7096"/>
                  <a:pt x="13331" y="7096"/>
                </a:cubicBezTo>
                <a:lnTo>
                  <a:pt x="13331" y="7096"/>
                </a:lnTo>
                <a:cubicBezTo>
                  <a:pt x="13335" y="7093"/>
                  <a:pt x="13341" y="7092"/>
                  <a:pt x="13346" y="7092"/>
                </a:cubicBezTo>
                <a:cubicBezTo>
                  <a:pt x="13352" y="7092"/>
                  <a:pt x="13358" y="7093"/>
                  <a:pt x="13363" y="7097"/>
                </a:cubicBezTo>
                <a:lnTo>
                  <a:pt x="13363" y="7094"/>
                </a:lnTo>
                <a:cubicBezTo>
                  <a:pt x="13356" y="7092"/>
                  <a:pt x="13348" y="7091"/>
                  <a:pt x="13341" y="7091"/>
                </a:cubicBezTo>
                <a:close/>
                <a:moveTo>
                  <a:pt x="14907" y="7090"/>
                </a:moveTo>
                <a:lnTo>
                  <a:pt x="14932" y="7094"/>
                </a:lnTo>
                <a:lnTo>
                  <a:pt x="14930" y="7097"/>
                </a:lnTo>
                <a:cubicBezTo>
                  <a:pt x="14923" y="7097"/>
                  <a:pt x="14914" y="7094"/>
                  <a:pt x="14907" y="7090"/>
                </a:cubicBezTo>
                <a:close/>
                <a:moveTo>
                  <a:pt x="12804" y="7094"/>
                </a:moveTo>
                <a:lnTo>
                  <a:pt x="12804" y="7094"/>
                </a:lnTo>
                <a:cubicBezTo>
                  <a:pt x="12806" y="7097"/>
                  <a:pt x="12808" y="7098"/>
                  <a:pt x="12809" y="7100"/>
                </a:cubicBezTo>
                <a:lnTo>
                  <a:pt x="12809" y="7100"/>
                </a:lnTo>
                <a:cubicBezTo>
                  <a:pt x="12811" y="7099"/>
                  <a:pt x="12812" y="7099"/>
                  <a:pt x="12813" y="7099"/>
                </a:cubicBezTo>
                <a:cubicBezTo>
                  <a:pt x="12814" y="7100"/>
                  <a:pt x="12816" y="7101"/>
                  <a:pt x="12817" y="7101"/>
                </a:cubicBezTo>
                <a:lnTo>
                  <a:pt x="12832" y="7101"/>
                </a:lnTo>
                <a:lnTo>
                  <a:pt x="12804" y="7094"/>
                </a:lnTo>
                <a:close/>
                <a:moveTo>
                  <a:pt x="12918" y="7062"/>
                </a:moveTo>
                <a:cubicBezTo>
                  <a:pt x="12914" y="7062"/>
                  <a:pt x="12909" y="7063"/>
                  <a:pt x="12904" y="7064"/>
                </a:cubicBezTo>
                <a:lnTo>
                  <a:pt x="12915" y="7104"/>
                </a:lnTo>
                <a:cubicBezTo>
                  <a:pt x="12942" y="7098"/>
                  <a:pt x="12949" y="7062"/>
                  <a:pt x="12918" y="7062"/>
                </a:cubicBezTo>
                <a:close/>
                <a:moveTo>
                  <a:pt x="14703" y="7009"/>
                </a:moveTo>
                <a:cubicBezTo>
                  <a:pt x="14709" y="7009"/>
                  <a:pt x="14717" y="7010"/>
                  <a:pt x="14726" y="7013"/>
                </a:cubicBezTo>
                <a:cubicBezTo>
                  <a:pt x="14738" y="7046"/>
                  <a:pt x="14797" y="7074"/>
                  <a:pt x="14800" y="7106"/>
                </a:cubicBezTo>
                <a:lnTo>
                  <a:pt x="14800" y="7106"/>
                </a:lnTo>
                <a:cubicBezTo>
                  <a:pt x="14793" y="7103"/>
                  <a:pt x="14786" y="7101"/>
                  <a:pt x="14779" y="7099"/>
                </a:cubicBezTo>
                <a:lnTo>
                  <a:pt x="14779" y="7099"/>
                </a:lnTo>
                <a:cubicBezTo>
                  <a:pt x="14770" y="7089"/>
                  <a:pt x="14764" y="7085"/>
                  <a:pt x="14760" y="7085"/>
                </a:cubicBezTo>
                <a:cubicBezTo>
                  <a:pt x="14756" y="7085"/>
                  <a:pt x="14754" y="7088"/>
                  <a:pt x="14753" y="7092"/>
                </a:cubicBezTo>
                <a:lnTo>
                  <a:pt x="14753" y="7092"/>
                </a:lnTo>
                <a:cubicBezTo>
                  <a:pt x="14743" y="7090"/>
                  <a:pt x="14733" y="7089"/>
                  <a:pt x="14723" y="7089"/>
                </a:cubicBezTo>
                <a:cubicBezTo>
                  <a:pt x="14717" y="7089"/>
                  <a:pt x="14711" y="7089"/>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10" y="7094"/>
                  <a:pt x="14715" y="7098"/>
                  <a:pt x="14720" y="7102"/>
                </a:cubicBezTo>
                <a:lnTo>
                  <a:pt x="14720" y="7102"/>
                </a:lnTo>
                <a:cubicBezTo>
                  <a:pt x="14716" y="7099"/>
                  <a:pt x="14711" y="7095"/>
                  <a:pt x="14705" y="7090"/>
                </a:cubicBezTo>
                <a:lnTo>
                  <a:pt x="14705" y="7090"/>
                </a:lnTo>
                <a:cubicBezTo>
                  <a:pt x="14699" y="7091"/>
                  <a:pt x="14693" y="7092"/>
                  <a:pt x="14686" y="7094"/>
                </a:cubicBezTo>
                <a:cubicBezTo>
                  <a:pt x="14653" y="7079"/>
                  <a:pt x="14681" y="7055"/>
                  <a:pt x="14656" y="7043"/>
                </a:cubicBezTo>
                <a:lnTo>
                  <a:pt x="14656" y="7043"/>
                </a:lnTo>
                <a:cubicBezTo>
                  <a:pt x="14674" y="7038"/>
                  <a:pt x="14675" y="7009"/>
                  <a:pt x="14703" y="7009"/>
                </a:cubicBezTo>
                <a:close/>
                <a:moveTo>
                  <a:pt x="11187" y="7083"/>
                </a:moveTo>
                <a:cubicBezTo>
                  <a:pt x="11174" y="7083"/>
                  <a:pt x="11161" y="7086"/>
                  <a:pt x="11149" y="7092"/>
                </a:cubicBezTo>
                <a:cubicBezTo>
                  <a:pt x="11181" y="7094"/>
                  <a:pt x="11214" y="7107"/>
                  <a:pt x="11234" y="7107"/>
                </a:cubicBezTo>
                <a:cubicBezTo>
                  <a:pt x="11237" y="7107"/>
                  <a:pt x="11239" y="7107"/>
                  <a:pt x="11241" y="7106"/>
                </a:cubicBezTo>
                <a:lnTo>
                  <a:pt x="11241" y="7104"/>
                </a:lnTo>
                <a:cubicBezTo>
                  <a:pt x="11226" y="7090"/>
                  <a:pt x="11206" y="7083"/>
                  <a:pt x="11187" y="7083"/>
                </a:cubicBezTo>
                <a:close/>
                <a:moveTo>
                  <a:pt x="14885" y="7115"/>
                </a:moveTo>
                <a:lnTo>
                  <a:pt x="14885" y="7115"/>
                </a:lnTo>
                <a:cubicBezTo>
                  <a:pt x="14882" y="7116"/>
                  <a:pt x="14878" y="7117"/>
                  <a:pt x="14875" y="7118"/>
                </a:cubicBezTo>
                <a:lnTo>
                  <a:pt x="14875" y="7118"/>
                </a:lnTo>
                <a:cubicBezTo>
                  <a:pt x="14878" y="7117"/>
                  <a:pt x="14882" y="7116"/>
                  <a:pt x="14885" y="7115"/>
                </a:cubicBezTo>
                <a:close/>
                <a:moveTo>
                  <a:pt x="13265" y="7118"/>
                </a:moveTo>
                <a:lnTo>
                  <a:pt x="13265" y="7118"/>
                </a:lnTo>
                <a:cubicBezTo>
                  <a:pt x="13265" y="7118"/>
                  <a:pt x="13264" y="7119"/>
                  <a:pt x="13264" y="7120"/>
                </a:cubicBezTo>
                <a:lnTo>
                  <a:pt x="13264" y="7120"/>
                </a:lnTo>
                <a:cubicBezTo>
                  <a:pt x="13265" y="7120"/>
                  <a:pt x="13265" y="7119"/>
                  <a:pt x="13265" y="7118"/>
                </a:cubicBezTo>
                <a:close/>
                <a:moveTo>
                  <a:pt x="9762" y="7050"/>
                </a:moveTo>
                <a:cubicBezTo>
                  <a:pt x="9825" y="7083"/>
                  <a:pt x="9660" y="7090"/>
                  <a:pt x="9755" y="7125"/>
                </a:cubicBezTo>
                <a:cubicBezTo>
                  <a:pt x="9746" y="7113"/>
                  <a:pt x="9839" y="7071"/>
                  <a:pt x="9762" y="7050"/>
                </a:cubicBezTo>
                <a:close/>
                <a:moveTo>
                  <a:pt x="14731" y="7136"/>
                </a:moveTo>
                <a:cubicBezTo>
                  <a:pt x="14732" y="7136"/>
                  <a:pt x="14734" y="7136"/>
                  <a:pt x="14737" y="7138"/>
                </a:cubicBezTo>
                <a:cubicBezTo>
                  <a:pt x="14737" y="7138"/>
                  <a:pt x="14740" y="7141"/>
                  <a:pt x="14740" y="7141"/>
                </a:cubicBezTo>
                <a:lnTo>
                  <a:pt x="14740" y="7142"/>
                </a:lnTo>
                <a:lnTo>
                  <a:pt x="14740" y="7142"/>
                </a:lnTo>
                <a:cubicBezTo>
                  <a:pt x="14739" y="7142"/>
                  <a:pt x="14738" y="7141"/>
                  <a:pt x="14737" y="7141"/>
                </a:cubicBezTo>
                <a:lnTo>
                  <a:pt x="14737" y="7141"/>
                </a:lnTo>
                <a:cubicBezTo>
                  <a:pt x="14738" y="7141"/>
                  <a:pt x="14738" y="7142"/>
                  <a:pt x="14738" y="7142"/>
                </a:cubicBezTo>
                <a:lnTo>
                  <a:pt x="14738" y="7142"/>
                </a:lnTo>
                <a:cubicBezTo>
                  <a:pt x="14733" y="7139"/>
                  <a:pt x="14729" y="7136"/>
                  <a:pt x="14731" y="7136"/>
                </a:cubicBezTo>
                <a:close/>
                <a:moveTo>
                  <a:pt x="5866" y="7093"/>
                </a:moveTo>
                <a:lnTo>
                  <a:pt x="5615" y="7236"/>
                </a:lnTo>
                <a:lnTo>
                  <a:pt x="5746" y="7273"/>
                </a:lnTo>
                <a:lnTo>
                  <a:pt x="5746" y="7272"/>
                </a:lnTo>
                <a:lnTo>
                  <a:pt x="5866" y="7093"/>
                </a:lnTo>
                <a:close/>
                <a:moveTo>
                  <a:pt x="7066" y="7310"/>
                </a:moveTo>
                <a:cubicBezTo>
                  <a:pt x="7066" y="7311"/>
                  <a:pt x="7066" y="7312"/>
                  <a:pt x="7067" y="7313"/>
                </a:cubicBezTo>
                <a:lnTo>
                  <a:pt x="7067" y="7313"/>
                </a:lnTo>
                <a:lnTo>
                  <a:pt x="7066" y="7310"/>
                </a:lnTo>
                <a:close/>
                <a:moveTo>
                  <a:pt x="15013" y="7312"/>
                </a:moveTo>
                <a:lnTo>
                  <a:pt x="14985" y="7319"/>
                </a:lnTo>
                <a:cubicBezTo>
                  <a:pt x="14983" y="7318"/>
                  <a:pt x="14982" y="7316"/>
                  <a:pt x="14980" y="7314"/>
                </a:cubicBezTo>
                <a:lnTo>
                  <a:pt x="14980" y="7314"/>
                </a:lnTo>
                <a:cubicBezTo>
                  <a:pt x="14978" y="7320"/>
                  <a:pt x="14963" y="7324"/>
                  <a:pt x="14951" y="7329"/>
                </a:cubicBezTo>
                <a:cubicBezTo>
                  <a:pt x="14953" y="7328"/>
                  <a:pt x="14956" y="7328"/>
                  <a:pt x="14959" y="7328"/>
                </a:cubicBezTo>
                <a:cubicBezTo>
                  <a:pt x="14970" y="7328"/>
                  <a:pt x="14980" y="7329"/>
                  <a:pt x="14990" y="7329"/>
                </a:cubicBezTo>
                <a:cubicBezTo>
                  <a:pt x="15005" y="7329"/>
                  <a:pt x="15016" y="7327"/>
                  <a:pt x="15013" y="7312"/>
                </a:cubicBezTo>
                <a:close/>
                <a:moveTo>
                  <a:pt x="7067" y="7313"/>
                </a:moveTo>
                <a:lnTo>
                  <a:pt x="7078" y="7338"/>
                </a:lnTo>
                <a:cubicBezTo>
                  <a:pt x="7095" y="7322"/>
                  <a:pt x="7072" y="7320"/>
                  <a:pt x="7067" y="7313"/>
                </a:cubicBezTo>
                <a:close/>
                <a:moveTo>
                  <a:pt x="14951" y="7333"/>
                </a:moveTo>
                <a:cubicBezTo>
                  <a:pt x="14946" y="7333"/>
                  <a:pt x="14941" y="7333"/>
                  <a:pt x="14937" y="7336"/>
                </a:cubicBezTo>
                <a:cubicBezTo>
                  <a:pt x="14927" y="7337"/>
                  <a:pt x="14924" y="7338"/>
                  <a:pt x="14924" y="7338"/>
                </a:cubicBezTo>
                <a:cubicBezTo>
                  <a:pt x="14926" y="7338"/>
                  <a:pt x="14938" y="7336"/>
                  <a:pt x="14951" y="7333"/>
                </a:cubicBezTo>
                <a:close/>
                <a:moveTo>
                  <a:pt x="6005" y="7340"/>
                </a:moveTo>
                <a:lnTo>
                  <a:pt x="5984" y="7345"/>
                </a:lnTo>
                <a:cubicBezTo>
                  <a:pt x="5991" y="7345"/>
                  <a:pt x="6000" y="7345"/>
                  <a:pt x="6005" y="7340"/>
                </a:cubicBezTo>
                <a:close/>
                <a:moveTo>
                  <a:pt x="6300" y="7347"/>
                </a:moveTo>
                <a:cubicBezTo>
                  <a:pt x="6292" y="7348"/>
                  <a:pt x="6282" y="7351"/>
                  <a:pt x="6269" y="7356"/>
                </a:cubicBezTo>
                <a:cubicBezTo>
                  <a:pt x="6279" y="7353"/>
                  <a:pt x="6290" y="7350"/>
                  <a:pt x="6300" y="7347"/>
                </a:cubicBezTo>
                <a:close/>
                <a:moveTo>
                  <a:pt x="2765" y="7360"/>
                </a:moveTo>
                <a:lnTo>
                  <a:pt x="2757" y="7370"/>
                </a:lnTo>
                <a:cubicBezTo>
                  <a:pt x="2760" y="7367"/>
                  <a:pt x="2762" y="7363"/>
                  <a:pt x="2765" y="7360"/>
                </a:cubicBezTo>
                <a:close/>
                <a:moveTo>
                  <a:pt x="12586" y="7368"/>
                </a:moveTo>
                <a:cubicBezTo>
                  <a:pt x="12579" y="7369"/>
                  <a:pt x="12574" y="7371"/>
                  <a:pt x="12570" y="7373"/>
                </a:cubicBezTo>
                <a:cubicBezTo>
                  <a:pt x="12574" y="7372"/>
                  <a:pt x="12581" y="7370"/>
                  <a:pt x="12586" y="7368"/>
                </a:cubicBezTo>
                <a:close/>
                <a:moveTo>
                  <a:pt x="12936" y="7349"/>
                </a:moveTo>
                <a:cubicBezTo>
                  <a:pt x="12931" y="7352"/>
                  <a:pt x="12929" y="7356"/>
                  <a:pt x="12927" y="7359"/>
                </a:cubicBezTo>
                <a:lnTo>
                  <a:pt x="12987" y="7375"/>
                </a:lnTo>
                <a:cubicBezTo>
                  <a:pt x="12971" y="7363"/>
                  <a:pt x="12955" y="7354"/>
                  <a:pt x="12936" y="7349"/>
                </a:cubicBezTo>
                <a:close/>
                <a:moveTo>
                  <a:pt x="13249" y="7368"/>
                </a:moveTo>
                <a:lnTo>
                  <a:pt x="13249" y="7368"/>
                </a:lnTo>
                <a:cubicBezTo>
                  <a:pt x="13279" y="7373"/>
                  <a:pt x="13309" y="7375"/>
                  <a:pt x="13339" y="7375"/>
                </a:cubicBezTo>
                <a:lnTo>
                  <a:pt x="13339" y="7373"/>
                </a:lnTo>
                <a:lnTo>
                  <a:pt x="13249" y="7368"/>
                </a:lnTo>
                <a:close/>
                <a:moveTo>
                  <a:pt x="17783" y="7354"/>
                </a:moveTo>
                <a:lnTo>
                  <a:pt x="17783" y="7354"/>
                </a:lnTo>
                <a:cubicBezTo>
                  <a:pt x="17786" y="7366"/>
                  <a:pt x="17790" y="7380"/>
                  <a:pt x="17797" y="7389"/>
                </a:cubicBezTo>
                <a:cubicBezTo>
                  <a:pt x="17800" y="7387"/>
                  <a:pt x="17797" y="7377"/>
                  <a:pt x="17783" y="7354"/>
                </a:cubicBezTo>
                <a:close/>
                <a:moveTo>
                  <a:pt x="10411" y="2577"/>
                </a:moveTo>
                <a:cubicBezTo>
                  <a:pt x="10391" y="2577"/>
                  <a:pt x="10366" y="2584"/>
                  <a:pt x="10333" y="2602"/>
                </a:cubicBezTo>
                <a:lnTo>
                  <a:pt x="10296" y="2692"/>
                </a:lnTo>
                <a:lnTo>
                  <a:pt x="10256" y="2692"/>
                </a:lnTo>
                <a:lnTo>
                  <a:pt x="10307" y="2637"/>
                </a:lnTo>
                <a:lnTo>
                  <a:pt x="10307" y="2637"/>
                </a:lnTo>
                <a:cubicBezTo>
                  <a:pt x="10258" y="2648"/>
                  <a:pt x="10256" y="2685"/>
                  <a:pt x="10245" y="2718"/>
                </a:cubicBezTo>
                <a:cubicBezTo>
                  <a:pt x="10239" y="2715"/>
                  <a:pt x="10233" y="2714"/>
                  <a:pt x="10226" y="2714"/>
                </a:cubicBezTo>
                <a:cubicBezTo>
                  <a:pt x="10216" y="2714"/>
                  <a:pt x="10206" y="2717"/>
                  <a:pt x="10196" y="2722"/>
                </a:cubicBezTo>
                <a:lnTo>
                  <a:pt x="10175" y="2824"/>
                </a:lnTo>
                <a:cubicBezTo>
                  <a:pt x="10156" y="2817"/>
                  <a:pt x="10163" y="2786"/>
                  <a:pt x="10145" y="2786"/>
                </a:cubicBezTo>
                <a:cubicBezTo>
                  <a:pt x="10139" y="2786"/>
                  <a:pt x="10131" y="2789"/>
                  <a:pt x="10119" y="2796"/>
                </a:cubicBezTo>
                <a:cubicBezTo>
                  <a:pt x="10110" y="2845"/>
                  <a:pt x="10184" y="2806"/>
                  <a:pt x="10147" y="2866"/>
                </a:cubicBezTo>
                <a:cubicBezTo>
                  <a:pt x="10136" y="2868"/>
                  <a:pt x="10126" y="2869"/>
                  <a:pt x="10119" y="2869"/>
                </a:cubicBezTo>
                <a:cubicBezTo>
                  <a:pt x="10115" y="2869"/>
                  <a:pt x="10112" y="2868"/>
                  <a:pt x="10109" y="2868"/>
                </a:cubicBezTo>
                <a:cubicBezTo>
                  <a:pt x="10092" y="2868"/>
                  <a:pt x="10085" y="2871"/>
                  <a:pt x="10073" y="2905"/>
                </a:cubicBezTo>
                <a:cubicBezTo>
                  <a:pt x="10060" y="2900"/>
                  <a:pt x="10057" y="2890"/>
                  <a:pt x="10063" y="2876"/>
                </a:cubicBezTo>
                <a:lnTo>
                  <a:pt x="10063" y="2876"/>
                </a:lnTo>
                <a:cubicBezTo>
                  <a:pt x="10039" y="2917"/>
                  <a:pt x="9990" y="2959"/>
                  <a:pt x="9994" y="2994"/>
                </a:cubicBezTo>
                <a:cubicBezTo>
                  <a:pt x="9948" y="3001"/>
                  <a:pt x="9909" y="3075"/>
                  <a:pt x="9876" y="3075"/>
                </a:cubicBezTo>
                <a:cubicBezTo>
                  <a:pt x="9870" y="3075"/>
                  <a:pt x="9864" y="3072"/>
                  <a:pt x="9857" y="3065"/>
                </a:cubicBezTo>
                <a:cubicBezTo>
                  <a:pt x="9850" y="3109"/>
                  <a:pt x="9832" y="3149"/>
                  <a:pt x="9804" y="3184"/>
                </a:cubicBezTo>
                <a:cubicBezTo>
                  <a:pt x="9806" y="3164"/>
                  <a:pt x="9802" y="3156"/>
                  <a:pt x="9795" y="3156"/>
                </a:cubicBezTo>
                <a:cubicBezTo>
                  <a:pt x="9772" y="3156"/>
                  <a:pt x="9713" y="3238"/>
                  <a:pt x="9677" y="3238"/>
                </a:cubicBezTo>
                <a:cubicBezTo>
                  <a:pt x="9670" y="3238"/>
                  <a:pt x="9663" y="3234"/>
                  <a:pt x="9658" y="3225"/>
                </a:cubicBezTo>
                <a:lnTo>
                  <a:pt x="9658" y="3225"/>
                </a:lnTo>
                <a:cubicBezTo>
                  <a:pt x="9660" y="3306"/>
                  <a:pt x="9533" y="3388"/>
                  <a:pt x="9487" y="3480"/>
                </a:cubicBezTo>
                <a:cubicBezTo>
                  <a:pt x="9489" y="3474"/>
                  <a:pt x="9489" y="3462"/>
                  <a:pt x="9494" y="3457"/>
                </a:cubicBezTo>
                <a:lnTo>
                  <a:pt x="9494" y="3457"/>
                </a:lnTo>
                <a:cubicBezTo>
                  <a:pt x="9453" y="3492"/>
                  <a:pt x="9430" y="3490"/>
                  <a:pt x="9396" y="3508"/>
                </a:cubicBezTo>
                <a:cubicBezTo>
                  <a:pt x="9426" y="3548"/>
                  <a:pt x="9373" y="3617"/>
                  <a:pt x="9361" y="3670"/>
                </a:cubicBezTo>
                <a:cubicBezTo>
                  <a:pt x="9355" y="3672"/>
                  <a:pt x="9349" y="3672"/>
                  <a:pt x="9344" y="3672"/>
                </a:cubicBezTo>
                <a:cubicBezTo>
                  <a:pt x="9294" y="3672"/>
                  <a:pt x="9348" y="3599"/>
                  <a:pt x="9303" y="3585"/>
                </a:cubicBezTo>
                <a:lnTo>
                  <a:pt x="9303" y="3585"/>
                </a:lnTo>
                <a:cubicBezTo>
                  <a:pt x="9336" y="3610"/>
                  <a:pt x="9248" y="3696"/>
                  <a:pt x="9289" y="3703"/>
                </a:cubicBezTo>
                <a:cubicBezTo>
                  <a:pt x="9249" y="3714"/>
                  <a:pt x="9245" y="3721"/>
                  <a:pt x="9229" y="3721"/>
                </a:cubicBezTo>
                <a:cubicBezTo>
                  <a:pt x="9223" y="3721"/>
                  <a:pt x="9214" y="3720"/>
                  <a:pt x="9199" y="3717"/>
                </a:cubicBezTo>
                <a:lnTo>
                  <a:pt x="9199" y="3717"/>
                </a:lnTo>
                <a:cubicBezTo>
                  <a:pt x="9238" y="3765"/>
                  <a:pt x="9174" y="3756"/>
                  <a:pt x="9169" y="3814"/>
                </a:cubicBezTo>
                <a:cubicBezTo>
                  <a:pt x="9149" y="3823"/>
                  <a:pt x="9136" y="3825"/>
                  <a:pt x="9127" y="3825"/>
                </a:cubicBezTo>
                <a:cubicBezTo>
                  <a:pt x="9117" y="3825"/>
                  <a:pt x="9111" y="3822"/>
                  <a:pt x="9105" y="3822"/>
                </a:cubicBezTo>
                <a:cubicBezTo>
                  <a:pt x="9097" y="3822"/>
                  <a:pt x="9090" y="3829"/>
                  <a:pt x="9069" y="3861"/>
                </a:cubicBezTo>
                <a:cubicBezTo>
                  <a:pt x="9065" y="3862"/>
                  <a:pt x="9062" y="3862"/>
                  <a:pt x="9060" y="3862"/>
                </a:cubicBezTo>
                <a:cubicBezTo>
                  <a:pt x="9034" y="3862"/>
                  <a:pt x="9065" y="3807"/>
                  <a:pt x="9067" y="3803"/>
                </a:cubicBezTo>
                <a:lnTo>
                  <a:pt x="9067" y="3803"/>
                </a:lnTo>
                <a:cubicBezTo>
                  <a:pt x="9007" y="3863"/>
                  <a:pt x="9072" y="3863"/>
                  <a:pt x="9076" y="3895"/>
                </a:cubicBezTo>
                <a:cubicBezTo>
                  <a:pt x="9054" y="3925"/>
                  <a:pt x="9041" y="3934"/>
                  <a:pt x="9031" y="3934"/>
                </a:cubicBezTo>
                <a:cubicBezTo>
                  <a:pt x="9014" y="3934"/>
                  <a:pt x="9006" y="3911"/>
                  <a:pt x="8984" y="3911"/>
                </a:cubicBezTo>
                <a:cubicBezTo>
                  <a:pt x="8983" y="3911"/>
                  <a:pt x="8981" y="3911"/>
                  <a:pt x="8979" y="3912"/>
                </a:cubicBezTo>
                <a:cubicBezTo>
                  <a:pt x="8944" y="3965"/>
                  <a:pt x="8939" y="4030"/>
                  <a:pt x="8905" y="4062"/>
                </a:cubicBezTo>
                <a:cubicBezTo>
                  <a:pt x="8898" y="4058"/>
                  <a:pt x="8891" y="4062"/>
                  <a:pt x="8891" y="4048"/>
                </a:cubicBezTo>
                <a:cubicBezTo>
                  <a:pt x="8870" y="4122"/>
                  <a:pt x="8752" y="4190"/>
                  <a:pt x="8731" y="4278"/>
                </a:cubicBezTo>
                <a:lnTo>
                  <a:pt x="8715" y="4278"/>
                </a:lnTo>
                <a:cubicBezTo>
                  <a:pt x="8735" y="4282"/>
                  <a:pt x="8754" y="4296"/>
                  <a:pt x="8768" y="4315"/>
                </a:cubicBezTo>
                <a:cubicBezTo>
                  <a:pt x="8745" y="4338"/>
                  <a:pt x="8741" y="4374"/>
                  <a:pt x="8716" y="4374"/>
                </a:cubicBezTo>
                <a:cubicBezTo>
                  <a:pt x="8714" y="4374"/>
                  <a:pt x="8711" y="4374"/>
                  <a:pt x="8708" y="4373"/>
                </a:cubicBezTo>
                <a:cubicBezTo>
                  <a:pt x="8724" y="4357"/>
                  <a:pt x="8719" y="4345"/>
                  <a:pt x="8719" y="4331"/>
                </a:cubicBezTo>
                <a:lnTo>
                  <a:pt x="8719" y="4331"/>
                </a:lnTo>
                <a:lnTo>
                  <a:pt x="8701" y="4368"/>
                </a:lnTo>
                <a:cubicBezTo>
                  <a:pt x="8643" y="4364"/>
                  <a:pt x="8726" y="4320"/>
                  <a:pt x="8705" y="4296"/>
                </a:cubicBezTo>
                <a:lnTo>
                  <a:pt x="8705" y="4296"/>
                </a:lnTo>
                <a:cubicBezTo>
                  <a:pt x="8659" y="4361"/>
                  <a:pt x="8622" y="4452"/>
                  <a:pt x="8571" y="4484"/>
                </a:cubicBezTo>
                <a:cubicBezTo>
                  <a:pt x="8537" y="4466"/>
                  <a:pt x="8627" y="4400"/>
                  <a:pt x="8599" y="4400"/>
                </a:cubicBezTo>
                <a:cubicBezTo>
                  <a:pt x="8594" y="4400"/>
                  <a:pt x="8587" y="4401"/>
                  <a:pt x="8575" y="4405"/>
                </a:cubicBezTo>
                <a:lnTo>
                  <a:pt x="8652" y="4352"/>
                </a:lnTo>
                <a:lnTo>
                  <a:pt x="8652" y="4352"/>
                </a:lnTo>
                <a:cubicBezTo>
                  <a:pt x="8649" y="4352"/>
                  <a:pt x="8647" y="4352"/>
                  <a:pt x="8644" y="4352"/>
                </a:cubicBezTo>
                <a:cubicBezTo>
                  <a:pt x="8562" y="4352"/>
                  <a:pt x="8693" y="4315"/>
                  <a:pt x="8599" y="4310"/>
                </a:cubicBezTo>
                <a:lnTo>
                  <a:pt x="8599" y="4310"/>
                </a:lnTo>
                <a:cubicBezTo>
                  <a:pt x="8504" y="4389"/>
                  <a:pt x="8517" y="4422"/>
                  <a:pt x="8425" y="4498"/>
                </a:cubicBezTo>
                <a:cubicBezTo>
                  <a:pt x="8422" y="4535"/>
                  <a:pt x="8457" y="4517"/>
                  <a:pt x="8455" y="4554"/>
                </a:cubicBezTo>
                <a:cubicBezTo>
                  <a:pt x="8364" y="4704"/>
                  <a:pt x="8283" y="4572"/>
                  <a:pt x="8235" y="4702"/>
                </a:cubicBezTo>
                <a:cubicBezTo>
                  <a:pt x="8230" y="4746"/>
                  <a:pt x="8260" y="4792"/>
                  <a:pt x="8177" y="4836"/>
                </a:cubicBezTo>
                <a:lnTo>
                  <a:pt x="8165" y="4781"/>
                </a:lnTo>
                <a:cubicBezTo>
                  <a:pt x="8079" y="4860"/>
                  <a:pt x="8165" y="4876"/>
                  <a:pt x="8056" y="4941"/>
                </a:cubicBezTo>
                <a:cubicBezTo>
                  <a:pt x="8058" y="4913"/>
                  <a:pt x="8103" y="4871"/>
                  <a:pt x="8096" y="4871"/>
                </a:cubicBezTo>
                <a:lnTo>
                  <a:pt x="8096" y="4871"/>
                </a:lnTo>
                <a:cubicBezTo>
                  <a:pt x="8095" y="4871"/>
                  <a:pt x="8094" y="4871"/>
                  <a:pt x="8093" y="4871"/>
                </a:cubicBezTo>
                <a:cubicBezTo>
                  <a:pt x="8010" y="4901"/>
                  <a:pt x="8075" y="4932"/>
                  <a:pt x="8031" y="4973"/>
                </a:cubicBezTo>
                <a:lnTo>
                  <a:pt x="7991" y="4952"/>
                </a:lnTo>
                <a:cubicBezTo>
                  <a:pt x="7908" y="5047"/>
                  <a:pt x="7834" y="5166"/>
                  <a:pt x="7741" y="5268"/>
                </a:cubicBezTo>
                <a:cubicBezTo>
                  <a:pt x="7739" y="5257"/>
                  <a:pt x="7743" y="5238"/>
                  <a:pt x="7728" y="5238"/>
                </a:cubicBezTo>
                <a:cubicBezTo>
                  <a:pt x="7725" y="5238"/>
                  <a:pt x="7720" y="5239"/>
                  <a:pt x="7713" y="5242"/>
                </a:cubicBezTo>
                <a:cubicBezTo>
                  <a:pt x="7604" y="5379"/>
                  <a:pt x="7446" y="5502"/>
                  <a:pt x="7312" y="5602"/>
                </a:cubicBezTo>
                <a:lnTo>
                  <a:pt x="7291" y="5673"/>
                </a:lnTo>
                <a:cubicBezTo>
                  <a:pt x="7288" y="5677"/>
                  <a:pt x="7282" y="5679"/>
                  <a:pt x="7278" y="5679"/>
                </a:cubicBezTo>
                <a:cubicBezTo>
                  <a:pt x="7270" y="5679"/>
                  <a:pt x="7264" y="5674"/>
                  <a:pt x="7268" y="5664"/>
                </a:cubicBezTo>
                <a:lnTo>
                  <a:pt x="7268" y="5664"/>
                </a:lnTo>
                <a:cubicBezTo>
                  <a:pt x="7212" y="5701"/>
                  <a:pt x="7282" y="5683"/>
                  <a:pt x="7270" y="5715"/>
                </a:cubicBezTo>
                <a:cubicBezTo>
                  <a:pt x="7259" y="5728"/>
                  <a:pt x="7248" y="5734"/>
                  <a:pt x="7240" y="5734"/>
                </a:cubicBezTo>
                <a:cubicBezTo>
                  <a:pt x="7229" y="5734"/>
                  <a:pt x="7223" y="5725"/>
                  <a:pt x="7229" y="5710"/>
                </a:cubicBezTo>
                <a:lnTo>
                  <a:pt x="7229" y="5710"/>
                </a:lnTo>
                <a:cubicBezTo>
                  <a:pt x="7168" y="5815"/>
                  <a:pt x="7045" y="5991"/>
                  <a:pt x="6932" y="6049"/>
                </a:cubicBezTo>
                <a:lnTo>
                  <a:pt x="6939" y="6026"/>
                </a:lnTo>
                <a:lnTo>
                  <a:pt x="6939" y="6026"/>
                </a:lnTo>
                <a:cubicBezTo>
                  <a:pt x="6862" y="6081"/>
                  <a:pt x="6918" y="6153"/>
                  <a:pt x="6832" y="6193"/>
                </a:cubicBezTo>
                <a:lnTo>
                  <a:pt x="6839" y="6176"/>
                </a:lnTo>
                <a:lnTo>
                  <a:pt x="6839" y="6176"/>
                </a:lnTo>
                <a:cubicBezTo>
                  <a:pt x="6684" y="6311"/>
                  <a:pt x="6547" y="6494"/>
                  <a:pt x="6396" y="6566"/>
                </a:cubicBezTo>
                <a:cubicBezTo>
                  <a:pt x="6415" y="6626"/>
                  <a:pt x="6239" y="6693"/>
                  <a:pt x="6280" y="6756"/>
                </a:cubicBezTo>
                <a:cubicBezTo>
                  <a:pt x="6171" y="6812"/>
                  <a:pt x="6188" y="6779"/>
                  <a:pt x="6053" y="6879"/>
                </a:cubicBezTo>
                <a:cubicBezTo>
                  <a:pt x="6018" y="6909"/>
                  <a:pt x="6039" y="6958"/>
                  <a:pt x="6007" y="7002"/>
                </a:cubicBezTo>
                <a:lnTo>
                  <a:pt x="5978" y="6977"/>
                </a:lnTo>
                <a:lnTo>
                  <a:pt x="5977" y="6981"/>
                </a:lnTo>
                <a:lnTo>
                  <a:pt x="5976" y="6980"/>
                </a:lnTo>
                <a:lnTo>
                  <a:pt x="5976" y="6980"/>
                </a:lnTo>
                <a:lnTo>
                  <a:pt x="5954" y="7057"/>
                </a:lnTo>
                <a:lnTo>
                  <a:pt x="5893" y="7053"/>
                </a:lnTo>
                <a:lnTo>
                  <a:pt x="5870" y="7087"/>
                </a:lnTo>
                <a:lnTo>
                  <a:pt x="5866" y="7093"/>
                </a:lnTo>
                <a:lnTo>
                  <a:pt x="5872" y="7090"/>
                </a:lnTo>
                <a:cubicBezTo>
                  <a:pt x="5882" y="7086"/>
                  <a:pt x="5893" y="7082"/>
                  <a:pt x="5901" y="7082"/>
                </a:cubicBezTo>
                <a:cubicBezTo>
                  <a:pt x="5907" y="7082"/>
                  <a:pt x="5911" y="7084"/>
                  <a:pt x="5914" y="7087"/>
                </a:cubicBezTo>
                <a:cubicBezTo>
                  <a:pt x="5907" y="7097"/>
                  <a:pt x="5900" y="7104"/>
                  <a:pt x="5893" y="7111"/>
                </a:cubicBezTo>
                <a:lnTo>
                  <a:pt x="5746" y="7272"/>
                </a:lnTo>
                <a:lnTo>
                  <a:pt x="5746" y="7273"/>
                </a:lnTo>
                <a:lnTo>
                  <a:pt x="5746" y="7273"/>
                </a:lnTo>
                <a:lnTo>
                  <a:pt x="5703" y="7319"/>
                </a:lnTo>
                <a:lnTo>
                  <a:pt x="5703" y="7319"/>
                </a:lnTo>
                <a:lnTo>
                  <a:pt x="5715" y="7319"/>
                </a:lnTo>
                <a:lnTo>
                  <a:pt x="5715" y="7319"/>
                </a:lnTo>
                <a:lnTo>
                  <a:pt x="5657" y="7405"/>
                </a:lnTo>
                <a:lnTo>
                  <a:pt x="5657" y="7405"/>
                </a:lnTo>
                <a:lnTo>
                  <a:pt x="5977" y="7342"/>
                </a:lnTo>
                <a:lnTo>
                  <a:pt x="5986" y="7340"/>
                </a:lnTo>
                <a:lnTo>
                  <a:pt x="5977" y="7338"/>
                </a:lnTo>
                <a:lnTo>
                  <a:pt x="5884" y="7312"/>
                </a:lnTo>
                <a:lnTo>
                  <a:pt x="5884" y="7312"/>
                </a:lnTo>
                <a:lnTo>
                  <a:pt x="5977" y="7308"/>
                </a:lnTo>
                <a:cubicBezTo>
                  <a:pt x="5979" y="7308"/>
                  <a:pt x="5981" y="7308"/>
                  <a:pt x="5983" y="7308"/>
                </a:cubicBezTo>
                <a:cubicBezTo>
                  <a:pt x="6056" y="7308"/>
                  <a:pt x="6139" y="7343"/>
                  <a:pt x="6141" y="7359"/>
                </a:cubicBezTo>
                <a:lnTo>
                  <a:pt x="6331" y="7326"/>
                </a:lnTo>
                <a:lnTo>
                  <a:pt x="6331" y="7326"/>
                </a:lnTo>
                <a:cubicBezTo>
                  <a:pt x="6329" y="7336"/>
                  <a:pt x="6316" y="7342"/>
                  <a:pt x="6300" y="7347"/>
                </a:cubicBezTo>
                <a:lnTo>
                  <a:pt x="6300" y="7347"/>
                </a:lnTo>
                <a:cubicBezTo>
                  <a:pt x="6305" y="7346"/>
                  <a:pt x="6308" y="7345"/>
                  <a:pt x="6311" y="7345"/>
                </a:cubicBezTo>
                <a:cubicBezTo>
                  <a:pt x="6336" y="7345"/>
                  <a:pt x="6321" y="7371"/>
                  <a:pt x="6343" y="7371"/>
                </a:cubicBezTo>
                <a:cubicBezTo>
                  <a:pt x="6351" y="7371"/>
                  <a:pt x="6362" y="7368"/>
                  <a:pt x="6380" y="7361"/>
                </a:cubicBezTo>
                <a:cubicBezTo>
                  <a:pt x="6368" y="7354"/>
                  <a:pt x="6387" y="7338"/>
                  <a:pt x="6389" y="7331"/>
                </a:cubicBezTo>
                <a:cubicBezTo>
                  <a:pt x="6418" y="7345"/>
                  <a:pt x="6468" y="7351"/>
                  <a:pt x="6521" y="7351"/>
                </a:cubicBezTo>
                <a:cubicBezTo>
                  <a:pt x="6554" y="7351"/>
                  <a:pt x="6588" y="7348"/>
                  <a:pt x="6619" y="7345"/>
                </a:cubicBezTo>
                <a:lnTo>
                  <a:pt x="6619" y="7345"/>
                </a:lnTo>
                <a:lnTo>
                  <a:pt x="6603" y="7373"/>
                </a:lnTo>
                <a:cubicBezTo>
                  <a:pt x="6618" y="7373"/>
                  <a:pt x="6634" y="7373"/>
                  <a:pt x="6650" y="7373"/>
                </a:cubicBezTo>
                <a:cubicBezTo>
                  <a:pt x="6779" y="7373"/>
                  <a:pt x="6917" y="7359"/>
                  <a:pt x="7055" y="7359"/>
                </a:cubicBezTo>
                <a:cubicBezTo>
                  <a:pt x="7001" y="7347"/>
                  <a:pt x="7013" y="7301"/>
                  <a:pt x="7059" y="7296"/>
                </a:cubicBezTo>
                <a:lnTo>
                  <a:pt x="7066" y="7310"/>
                </a:lnTo>
                <a:lnTo>
                  <a:pt x="7066" y="7310"/>
                </a:lnTo>
                <a:cubicBezTo>
                  <a:pt x="7065" y="7306"/>
                  <a:pt x="7071" y="7301"/>
                  <a:pt x="7089" y="7291"/>
                </a:cubicBezTo>
                <a:lnTo>
                  <a:pt x="7089" y="7291"/>
                </a:lnTo>
                <a:cubicBezTo>
                  <a:pt x="7150" y="7296"/>
                  <a:pt x="7129" y="7338"/>
                  <a:pt x="7096" y="7349"/>
                </a:cubicBezTo>
                <a:lnTo>
                  <a:pt x="7166" y="7336"/>
                </a:lnTo>
                <a:lnTo>
                  <a:pt x="7166" y="7336"/>
                </a:lnTo>
                <a:cubicBezTo>
                  <a:pt x="7171" y="7349"/>
                  <a:pt x="7154" y="7354"/>
                  <a:pt x="7150" y="7370"/>
                </a:cubicBezTo>
                <a:cubicBezTo>
                  <a:pt x="7155" y="7366"/>
                  <a:pt x="7162" y="7364"/>
                  <a:pt x="7170" y="7364"/>
                </a:cubicBezTo>
                <a:cubicBezTo>
                  <a:pt x="7197" y="7364"/>
                  <a:pt x="7239" y="7383"/>
                  <a:pt x="7274" y="7383"/>
                </a:cubicBezTo>
                <a:cubicBezTo>
                  <a:pt x="7290" y="7383"/>
                  <a:pt x="7305" y="7379"/>
                  <a:pt x="7317" y="7368"/>
                </a:cubicBezTo>
                <a:lnTo>
                  <a:pt x="7319" y="7380"/>
                </a:lnTo>
                <a:cubicBezTo>
                  <a:pt x="7477" y="7380"/>
                  <a:pt x="7548" y="7366"/>
                  <a:pt x="7676" y="7363"/>
                </a:cubicBezTo>
                <a:cubicBezTo>
                  <a:pt x="7678" y="7329"/>
                  <a:pt x="7729" y="7338"/>
                  <a:pt x="7766" y="7308"/>
                </a:cubicBezTo>
                <a:cubicBezTo>
                  <a:pt x="7858" y="7319"/>
                  <a:pt x="7957" y="7345"/>
                  <a:pt x="8066" y="7345"/>
                </a:cubicBezTo>
                <a:cubicBezTo>
                  <a:pt x="8070" y="7345"/>
                  <a:pt x="8075" y="7345"/>
                  <a:pt x="8079" y="7345"/>
                </a:cubicBezTo>
                <a:cubicBezTo>
                  <a:pt x="8158" y="7326"/>
                  <a:pt x="8100" y="7315"/>
                  <a:pt x="8137" y="7294"/>
                </a:cubicBezTo>
                <a:lnTo>
                  <a:pt x="8137" y="7294"/>
                </a:lnTo>
                <a:cubicBezTo>
                  <a:pt x="8142" y="7326"/>
                  <a:pt x="8256" y="7322"/>
                  <a:pt x="8198" y="7345"/>
                </a:cubicBezTo>
                <a:cubicBezTo>
                  <a:pt x="8313" y="7342"/>
                  <a:pt x="8429" y="7333"/>
                  <a:pt x="8543" y="7312"/>
                </a:cubicBezTo>
                <a:cubicBezTo>
                  <a:pt x="8524" y="7301"/>
                  <a:pt x="8504" y="7294"/>
                  <a:pt x="8515" y="7285"/>
                </a:cubicBezTo>
                <a:cubicBezTo>
                  <a:pt x="8520" y="7284"/>
                  <a:pt x="8524" y="7283"/>
                  <a:pt x="8529" y="7283"/>
                </a:cubicBezTo>
                <a:cubicBezTo>
                  <a:pt x="8556" y="7283"/>
                  <a:pt x="8584" y="7299"/>
                  <a:pt x="8580" y="7312"/>
                </a:cubicBezTo>
                <a:lnTo>
                  <a:pt x="8573" y="7317"/>
                </a:lnTo>
                <a:cubicBezTo>
                  <a:pt x="8603" y="7310"/>
                  <a:pt x="8634" y="7307"/>
                  <a:pt x="8666" y="7307"/>
                </a:cubicBezTo>
                <a:cubicBezTo>
                  <a:pt x="8801" y="7307"/>
                  <a:pt x="8949" y="7361"/>
                  <a:pt x="9071" y="7361"/>
                </a:cubicBezTo>
                <a:cubicBezTo>
                  <a:pt x="9107" y="7361"/>
                  <a:pt x="9142" y="7356"/>
                  <a:pt x="9172" y="7343"/>
                </a:cubicBezTo>
                <a:lnTo>
                  <a:pt x="9172" y="7343"/>
                </a:lnTo>
                <a:lnTo>
                  <a:pt x="9324" y="7310"/>
                </a:lnTo>
                <a:lnTo>
                  <a:pt x="9324" y="7310"/>
                </a:lnTo>
                <a:cubicBezTo>
                  <a:pt x="9396" y="7317"/>
                  <a:pt x="9280" y="7336"/>
                  <a:pt x="9334" y="7354"/>
                </a:cubicBezTo>
                <a:cubicBezTo>
                  <a:pt x="9392" y="7336"/>
                  <a:pt x="9443" y="7331"/>
                  <a:pt x="9490" y="7331"/>
                </a:cubicBezTo>
                <a:cubicBezTo>
                  <a:pt x="9545" y="7331"/>
                  <a:pt x="9595" y="7338"/>
                  <a:pt x="9647" y="7338"/>
                </a:cubicBezTo>
                <a:cubicBezTo>
                  <a:pt x="9679" y="7338"/>
                  <a:pt x="9713" y="7335"/>
                  <a:pt x="9748" y="7326"/>
                </a:cubicBezTo>
                <a:cubicBezTo>
                  <a:pt x="9787" y="7360"/>
                  <a:pt x="9849" y="7369"/>
                  <a:pt x="9918" y="7369"/>
                </a:cubicBezTo>
                <a:cubicBezTo>
                  <a:pt x="9991" y="7369"/>
                  <a:pt x="10073" y="7359"/>
                  <a:pt x="10148" y="7359"/>
                </a:cubicBezTo>
                <a:cubicBezTo>
                  <a:pt x="10200" y="7359"/>
                  <a:pt x="10248" y="7364"/>
                  <a:pt x="10286" y="7380"/>
                </a:cubicBezTo>
                <a:lnTo>
                  <a:pt x="10277" y="7359"/>
                </a:lnTo>
                <a:cubicBezTo>
                  <a:pt x="10286" y="7353"/>
                  <a:pt x="10293" y="7351"/>
                  <a:pt x="10300" y="7351"/>
                </a:cubicBezTo>
                <a:cubicBezTo>
                  <a:pt x="10319" y="7351"/>
                  <a:pt x="10328" y="7371"/>
                  <a:pt x="10351" y="7375"/>
                </a:cubicBezTo>
                <a:cubicBezTo>
                  <a:pt x="10347" y="7359"/>
                  <a:pt x="10309" y="7356"/>
                  <a:pt x="10333" y="7342"/>
                </a:cubicBezTo>
                <a:cubicBezTo>
                  <a:pt x="10389" y="7338"/>
                  <a:pt x="10447" y="7336"/>
                  <a:pt x="10505" y="7336"/>
                </a:cubicBezTo>
                <a:cubicBezTo>
                  <a:pt x="10778" y="7336"/>
                  <a:pt x="11061" y="7379"/>
                  <a:pt x="11334" y="7396"/>
                </a:cubicBezTo>
                <a:cubicBezTo>
                  <a:pt x="11338" y="7396"/>
                  <a:pt x="11341" y="7396"/>
                  <a:pt x="11344" y="7396"/>
                </a:cubicBezTo>
                <a:cubicBezTo>
                  <a:pt x="11434" y="7396"/>
                  <a:pt x="11420" y="7320"/>
                  <a:pt x="11492" y="7320"/>
                </a:cubicBezTo>
                <a:cubicBezTo>
                  <a:pt x="11508" y="7320"/>
                  <a:pt x="11529" y="7324"/>
                  <a:pt x="11557" y="7333"/>
                </a:cubicBezTo>
                <a:lnTo>
                  <a:pt x="11515" y="7375"/>
                </a:lnTo>
                <a:cubicBezTo>
                  <a:pt x="11611" y="7356"/>
                  <a:pt x="11709" y="7352"/>
                  <a:pt x="11807" y="7352"/>
                </a:cubicBezTo>
                <a:cubicBezTo>
                  <a:pt x="11869" y="7352"/>
                  <a:pt x="11931" y="7354"/>
                  <a:pt x="11993" y="7354"/>
                </a:cubicBezTo>
                <a:cubicBezTo>
                  <a:pt x="12082" y="7354"/>
                  <a:pt x="12171" y="7350"/>
                  <a:pt x="12257" y="7336"/>
                </a:cubicBezTo>
                <a:lnTo>
                  <a:pt x="12257" y="7336"/>
                </a:lnTo>
                <a:cubicBezTo>
                  <a:pt x="12241" y="7345"/>
                  <a:pt x="12241" y="7356"/>
                  <a:pt x="12217" y="7356"/>
                </a:cubicBezTo>
                <a:cubicBezTo>
                  <a:pt x="12233" y="7366"/>
                  <a:pt x="12257" y="7370"/>
                  <a:pt x="12283" y="7370"/>
                </a:cubicBezTo>
                <a:cubicBezTo>
                  <a:pt x="12340" y="7370"/>
                  <a:pt x="12405" y="7351"/>
                  <a:pt x="12405" y="7333"/>
                </a:cubicBezTo>
                <a:cubicBezTo>
                  <a:pt x="12445" y="7336"/>
                  <a:pt x="12414" y="7356"/>
                  <a:pt x="12438" y="7368"/>
                </a:cubicBezTo>
                <a:cubicBezTo>
                  <a:pt x="12445" y="7371"/>
                  <a:pt x="12453" y="7372"/>
                  <a:pt x="12462" y="7372"/>
                </a:cubicBezTo>
                <a:cubicBezTo>
                  <a:pt x="12498" y="7372"/>
                  <a:pt x="12539" y="7352"/>
                  <a:pt x="12568" y="7352"/>
                </a:cubicBezTo>
                <a:cubicBezTo>
                  <a:pt x="12578" y="7352"/>
                  <a:pt x="12587" y="7354"/>
                  <a:pt x="12593" y="7361"/>
                </a:cubicBezTo>
                <a:cubicBezTo>
                  <a:pt x="12595" y="7363"/>
                  <a:pt x="12592" y="7366"/>
                  <a:pt x="12586" y="7368"/>
                </a:cubicBezTo>
                <a:lnTo>
                  <a:pt x="12586" y="7368"/>
                </a:lnTo>
                <a:cubicBezTo>
                  <a:pt x="12630" y="7360"/>
                  <a:pt x="12719" y="7371"/>
                  <a:pt x="12693" y="7340"/>
                </a:cubicBezTo>
                <a:lnTo>
                  <a:pt x="12693" y="7340"/>
                </a:lnTo>
                <a:cubicBezTo>
                  <a:pt x="12714" y="7345"/>
                  <a:pt x="12736" y="7346"/>
                  <a:pt x="12756" y="7346"/>
                </a:cubicBezTo>
                <a:cubicBezTo>
                  <a:pt x="12799" y="7346"/>
                  <a:pt x="12839" y="7340"/>
                  <a:pt x="12877" y="7340"/>
                </a:cubicBezTo>
                <a:cubicBezTo>
                  <a:pt x="12898" y="7340"/>
                  <a:pt x="12917" y="7342"/>
                  <a:pt x="12936" y="7347"/>
                </a:cubicBezTo>
                <a:cubicBezTo>
                  <a:pt x="12950" y="7335"/>
                  <a:pt x="12969" y="7332"/>
                  <a:pt x="12990" y="7332"/>
                </a:cubicBezTo>
                <a:cubicBezTo>
                  <a:pt x="13013" y="7332"/>
                  <a:pt x="13037" y="7336"/>
                  <a:pt x="13058" y="7336"/>
                </a:cubicBezTo>
                <a:cubicBezTo>
                  <a:pt x="13081" y="7336"/>
                  <a:pt x="13100" y="7331"/>
                  <a:pt x="13105" y="7310"/>
                </a:cubicBezTo>
                <a:lnTo>
                  <a:pt x="13105" y="7310"/>
                </a:lnTo>
                <a:cubicBezTo>
                  <a:pt x="13102" y="7339"/>
                  <a:pt x="13146" y="7351"/>
                  <a:pt x="13197" y="7351"/>
                </a:cubicBezTo>
                <a:cubicBezTo>
                  <a:pt x="13242" y="7351"/>
                  <a:pt x="13294" y="7342"/>
                  <a:pt x="13321" y="7329"/>
                </a:cubicBezTo>
                <a:lnTo>
                  <a:pt x="13321" y="7329"/>
                </a:lnTo>
                <a:cubicBezTo>
                  <a:pt x="13302" y="7347"/>
                  <a:pt x="13370" y="7347"/>
                  <a:pt x="13349" y="7370"/>
                </a:cubicBezTo>
                <a:cubicBezTo>
                  <a:pt x="13414" y="7370"/>
                  <a:pt x="13472" y="7359"/>
                  <a:pt x="13460" y="7331"/>
                </a:cubicBezTo>
                <a:lnTo>
                  <a:pt x="13460" y="7331"/>
                </a:lnTo>
                <a:cubicBezTo>
                  <a:pt x="13488" y="7347"/>
                  <a:pt x="13517" y="7352"/>
                  <a:pt x="13544" y="7352"/>
                </a:cubicBezTo>
                <a:cubicBezTo>
                  <a:pt x="13601" y="7352"/>
                  <a:pt x="13654" y="7330"/>
                  <a:pt x="13699" y="7330"/>
                </a:cubicBezTo>
                <a:cubicBezTo>
                  <a:pt x="13726" y="7330"/>
                  <a:pt x="13751" y="7338"/>
                  <a:pt x="13771" y="7363"/>
                </a:cubicBezTo>
                <a:cubicBezTo>
                  <a:pt x="13963" y="7331"/>
                  <a:pt x="14142" y="7312"/>
                  <a:pt x="14315" y="7298"/>
                </a:cubicBezTo>
                <a:lnTo>
                  <a:pt x="14315" y="7298"/>
                </a:lnTo>
                <a:cubicBezTo>
                  <a:pt x="14308" y="7354"/>
                  <a:pt x="14123" y="7305"/>
                  <a:pt x="14130" y="7363"/>
                </a:cubicBezTo>
                <a:cubicBezTo>
                  <a:pt x="14275" y="7343"/>
                  <a:pt x="14367" y="7303"/>
                  <a:pt x="14498" y="7303"/>
                </a:cubicBezTo>
                <a:cubicBezTo>
                  <a:pt x="14516" y="7303"/>
                  <a:pt x="14534" y="7304"/>
                  <a:pt x="14554" y="7305"/>
                </a:cubicBezTo>
                <a:cubicBezTo>
                  <a:pt x="14596" y="7312"/>
                  <a:pt x="14531" y="7329"/>
                  <a:pt x="14515" y="7338"/>
                </a:cubicBezTo>
                <a:cubicBezTo>
                  <a:pt x="14574" y="7330"/>
                  <a:pt x="14631" y="7328"/>
                  <a:pt x="14686" y="7328"/>
                </a:cubicBezTo>
                <a:cubicBezTo>
                  <a:pt x="14720" y="7328"/>
                  <a:pt x="14754" y="7329"/>
                  <a:pt x="14787" y="7329"/>
                </a:cubicBezTo>
                <a:cubicBezTo>
                  <a:pt x="14853" y="7329"/>
                  <a:pt x="14917" y="7326"/>
                  <a:pt x="14979" y="7313"/>
                </a:cubicBezTo>
                <a:lnTo>
                  <a:pt x="14979" y="7313"/>
                </a:lnTo>
                <a:cubicBezTo>
                  <a:pt x="14980" y="7313"/>
                  <a:pt x="14980" y="7314"/>
                  <a:pt x="14980" y="7314"/>
                </a:cubicBezTo>
                <a:lnTo>
                  <a:pt x="14980" y="7314"/>
                </a:lnTo>
                <a:cubicBezTo>
                  <a:pt x="14981" y="7314"/>
                  <a:pt x="14981" y="7313"/>
                  <a:pt x="14981" y="7312"/>
                </a:cubicBezTo>
                <a:lnTo>
                  <a:pt x="14981" y="7312"/>
                </a:lnTo>
                <a:cubicBezTo>
                  <a:pt x="14980" y="7312"/>
                  <a:pt x="14980" y="7313"/>
                  <a:pt x="14979" y="7313"/>
                </a:cubicBezTo>
                <a:lnTo>
                  <a:pt x="14979" y="7313"/>
                </a:lnTo>
                <a:cubicBezTo>
                  <a:pt x="14967" y="7294"/>
                  <a:pt x="14999" y="7276"/>
                  <a:pt x="15034" y="7259"/>
                </a:cubicBezTo>
                <a:lnTo>
                  <a:pt x="15187" y="7185"/>
                </a:lnTo>
                <a:lnTo>
                  <a:pt x="15080" y="7148"/>
                </a:lnTo>
                <a:cubicBezTo>
                  <a:pt x="15055" y="7138"/>
                  <a:pt x="15030" y="7127"/>
                  <a:pt x="15015" y="7125"/>
                </a:cubicBezTo>
                <a:lnTo>
                  <a:pt x="15015" y="7125"/>
                </a:lnTo>
                <a:lnTo>
                  <a:pt x="15017" y="7120"/>
                </a:lnTo>
                <a:lnTo>
                  <a:pt x="15017" y="7120"/>
                </a:lnTo>
                <a:cubicBezTo>
                  <a:pt x="15029" y="7115"/>
                  <a:pt x="15030" y="7106"/>
                  <a:pt x="15027" y="7095"/>
                </a:cubicBezTo>
                <a:lnTo>
                  <a:pt x="15027" y="7095"/>
                </a:lnTo>
                <a:lnTo>
                  <a:pt x="15034" y="7078"/>
                </a:lnTo>
                <a:cubicBezTo>
                  <a:pt x="15028" y="7077"/>
                  <a:pt x="15023" y="7077"/>
                  <a:pt x="15018" y="7076"/>
                </a:cubicBezTo>
                <a:lnTo>
                  <a:pt x="15018" y="7076"/>
                </a:lnTo>
                <a:cubicBezTo>
                  <a:pt x="14997" y="7043"/>
                  <a:pt x="14961" y="7004"/>
                  <a:pt x="15034" y="6997"/>
                </a:cubicBezTo>
                <a:cubicBezTo>
                  <a:pt x="15024" y="6991"/>
                  <a:pt x="15011" y="6986"/>
                  <a:pt x="15000" y="6986"/>
                </a:cubicBezTo>
                <a:cubicBezTo>
                  <a:pt x="14993" y="6986"/>
                  <a:pt x="14987" y="6988"/>
                  <a:pt x="14983" y="6995"/>
                </a:cubicBezTo>
                <a:cubicBezTo>
                  <a:pt x="14969" y="6975"/>
                  <a:pt x="14967" y="6964"/>
                  <a:pt x="14989" y="6964"/>
                </a:cubicBezTo>
                <a:cubicBezTo>
                  <a:pt x="14992" y="6964"/>
                  <a:pt x="14997" y="6964"/>
                  <a:pt x="15002" y="6965"/>
                </a:cubicBezTo>
                <a:cubicBezTo>
                  <a:pt x="14918" y="6902"/>
                  <a:pt x="14925" y="6946"/>
                  <a:pt x="14860" y="6881"/>
                </a:cubicBezTo>
                <a:cubicBezTo>
                  <a:pt x="14863" y="6878"/>
                  <a:pt x="14867" y="6877"/>
                  <a:pt x="14872" y="6877"/>
                </a:cubicBezTo>
                <a:cubicBezTo>
                  <a:pt x="14879" y="6877"/>
                  <a:pt x="14888" y="6879"/>
                  <a:pt x="14896" y="6879"/>
                </a:cubicBezTo>
                <a:cubicBezTo>
                  <a:pt x="14898" y="6879"/>
                  <a:pt x="14900" y="6879"/>
                  <a:pt x="14902" y="6879"/>
                </a:cubicBezTo>
                <a:cubicBezTo>
                  <a:pt x="14844" y="6865"/>
                  <a:pt x="14791" y="6830"/>
                  <a:pt x="14754" y="6781"/>
                </a:cubicBezTo>
                <a:cubicBezTo>
                  <a:pt x="14758" y="6780"/>
                  <a:pt x="14760" y="6774"/>
                  <a:pt x="14765" y="6774"/>
                </a:cubicBezTo>
                <a:cubicBezTo>
                  <a:pt x="14767" y="6774"/>
                  <a:pt x="14769" y="6775"/>
                  <a:pt x="14771" y="6776"/>
                </a:cubicBezTo>
                <a:lnTo>
                  <a:pt x="14771" y="6776"/>
                </a:lnTo>
                <a:cubicBezTo>
                  <a:pt x="14673" y="6687"/>
                  <a:pt x="14566" y="6660"/>
                  <a:pt x="14480" y="6543"/>
                </a:cubicBezTo>
                <a:cubicBezTo>
                  <a:pt x="14550" y="6536"/>
                  <a:pt x="14457" y="6494"/>
                  <a:pt x="14485" y="6455"/>
                </a:cubicBezTo>
                <a:lnTo>
                  <a:pt x="14417" y="6408"/>
                </a:lnTo>
                <a:lnTo>
                  <a:pt x="14424" y="6448"/>
                </a:lnTo>
                <a:cubicBezTo>
                  <a:pt x="14376" y="6397"/>
                  <a:pt x="14308" y="6376"/>
                  <a:pt x="14276" y="6322"/>
                </a:cubicBezTo>
                <a:lnTo>
                  <a:pt x="14276" y="6322"/>
                </a:lnTo>
                <a:lnTo>
                  <a:pt x="14327" y="6346"/>
                </a:lnTo>
                <a:lnTo>
                  <a:pt x="14227" y="6260"/>
                </a:lnTo>
                <a:lnTo>
                  <a:pt x="14267" y="6325"/>
                </a:lnTo>
                <a:cubicBezTo>
                  <a:pt x="14254" y="6318"/>
                  <a:pt x="14244" y="6316"/>
                  <a:pt x="14237" y="6316"/>
                </a:cubicBezTo>
                <a:cubicBezTo>
                  <a:pt x="14221" y="6316"/>
                  <a:pt x="14218" y="6329"/>
                  <a:pt x="14210" y="6329"/>
                </a:cubicBezTo>
                <a:cubicBezTo>
                  <a:pt x="14203" y="6329"/>
                  <a:pt x="14194" y="6321"/>
                  <a:pt x="14174" y="6295"/>
                </a:cubicBezTo>
                <a:lnTo>
                  <a:pt x="14174" y="6295"/>
                </a:lnTo>
                <a:cubicBezTo>
                  <a:pt x="14175" y="6296"/>
                  <a:pt x="14176" y="6296"/>
                  <a:pt x="14176" y="6296"/>
                </a:cubicBezTo>
                <a:cubicBezTo>
                  <a:pt x="14179" y="6296"/>
                  <a:pt x="14129" y="6246"/>
                  <a:pt x="14119" y="6205"/>
                </a:cubicBezTo>
                <a:lnTo>
                  <a:pt x="14119" y="6205"/>
                </a:lnTo>
                <a:cubicBezTo>
                  <a:pt x="14135" y="6209"/>
                  <a:pt x="14149" y="6216"/>
                  <a:pt x="14165" y="6225"/>
                </a:cubicBezTo>
                <a:cubicBezTo>
                  <a:pt x="14153" y="6210"/>
                  <a:pt x="14142" y="6197"/>
                  <a:pt x="14132" y="6197"/>
                </a:cubicBezTo>
                <a:cubicBezTo>
                  <a:pt x="14128" y="6197"/>
                  <a:pt x="14124" y="6198"/>
                  <a:pt x="14121" y="6202"/>
                </a:cubicBezTo>
                <a:lnTo>
                  <a:pt x="14119" y="6204"/>
                </a:lnTo>
                <a:lnTo>
                  <a:pt x="14119" y="6204"/>
                </a:lnTo>
                <a:cubicBezTo>
                  <a:pt x="14119" y="6202"/>
                  <a:pt x="14119" y="6201"/>
                  <a:pt x="14118" y="6200"/>
                </a:cubicBezTo>
                <a:cubicBezTo>
                  <a:pt x="14077" y="6188"/>
                  <a:pt x="14042" y="6163"/>
                  <a:pt x="14019" y="6125"/>
                </a:cubicBezTo>
                <a:cubicBezTo>
                  <a:pt x="14019" y="6107"/>
                  <a:pt x="14063" y="6098"/>
                  <a:pt x="14063" y="6084"/>
                </a:cubicBezTo>
                <a:lnTo>
                  <a:pt x="14063" y="6084"/>
                </a:lnTo>
                <a:cubicBezTo>
                  <a:pt x="14062" y="6084"/>
                  <a:pt x="14061" y="6084"/>
                  <a:pt x="14060" y="6084"/>
                </a:cubicBezTo>
                <a:cubicBezTo>
                  <a:pt x="14009" y="6084"/>
                  <a:pt x="13939" y="5975"/>
                  <a:pt x="13880" y="5975"/>
                </a:cubicBezTo>
                <a:cubicBezTo>
                  <a:pt x="13893" y="5975"/>
                  <a:pt x="13907" y="5968"/>
                  <a:pt x="13914" y="5954"/>
                </a:cubicBezTo>
                <a:lnTo>
                  <a:pt x="13914" y="5954"/>
                </a:lnTo>
                <a:lnTo>
                  <a:pt x="13873" y="5956"/>
                </a:lnTo>
                <a:cubicBezTo>
                  <a:pt x="13856" y="5926"/>
                  <a:pt x="13856" y="5919"/>
                  <a:pt x="13873" y="5908"/>
                </a:cubicBezTo>
                <a:cubicBezTo>
                  <a:pt x="13858" y="5891"/>
                  <a:pt x="13849" y="5886"/>
                  <a:pt x="13843" y="5886"/>
                </a:cubicBezTo>
                <a:cubicBezTo>
                  <a:pt x="13831" y="5886"/>
                  <a:pt x="13832" y="5911"/>
                  <a:pt x="13823" y="5911"/>
                </a:cubicBezTo>
                <a:cubicBezTo>
                  <a:pt x="13817" y="5911"/>
                  <a:pt x="13808" y="5902"/>
                  <a:pt x="13789" y="5873"/>
                </a:cubicBezTo>
                <a:lnTo>
                  <a:pt x="13789" y="5873"/>
                </a:lnTo>
                <a:cubicBezTo>
                  <a:pt x="13792" y="5874"/>
                  <a:pt x="13794" y="5875"/>
                  <a:pt x="13796" y="5875"/>
                </a:cubicBezTo>
                <a:cubicBezTo>
                  <a:pt x="13797" y="5875"/>
                  <a:pt x="13798" y="5874"/>
                  <a:pt x="13799" y="5874"/>
                </a:cubicBezTo>
                <a:cubicBezTo>
                  <a:pt x="13802" y="5874"/>
                  <a:pt x="13807" y="5875"/>
                  <a:pt x="13815" y="5880"/>
                </a:cubicBezTo>
                <a:cubicBezTo>
                  <a:pt x="13743" y="5789"/>
                  <a:pt x="13641" y="5736"/>
                  <a:pt x="13576" y="5648"/>
                </a:cubicBezTo>
                <a:cubicBezTo>
                  <a:pt x="13578" y="5636"/>
                  <a:pt x="13583" y="5632"/>
                  <a:pt x="13589" y="5632"/>
                </a:cubicBezTo>
                <a:cubicBezTo>
                  <a:pt x="13606" y="5632"/>
                  <a:pt x="13633" y="5667"/>
                  <a:pt x="13647" y="5667"/>
                </a:cubicBezTo>
                <a:cubicBezTo>
                  <a:pt x="13651" y="5667"/>
                  <a:pt x="13654" y="5663"/>
                  <a:pt x="13655" y="5653"/>
                </a:cubicBezTo>
                <a:cubicBezTo>
                  <a:pt x="13539" y="5551"/>
                  <a:pt x="13388" y="5465"/>
                  <a:pt x="13291" y="5351"/>
                </a:cubicBezTo>
                <a:lnTo>
                  <a:pt x="13291" y="5351"/>
                </a:lnTo>
                <a:lnTo>
                  <a:pt x="13307" y="5374"/>
                </a:lnTo>
                <a:cubicBezTo>
                  <a:pt x="13300" y="5378"/>
                  <a:pt x="13294" y="5379"/>
                  <a:pt x="13289" y="5379"/>
                </a:cubicBezTo>
                <a:cubicBezTo>
                  <a:pt x="13246" y="5379"/>
                  <a:pt x="13243" y="5273"/>
                  <a:pt x="13179" y="5244"/>
                </a:cubicBezTo>
                <a:lnTo>
                  <a:pt x="13179" y="5244"/>
                </a:lnTo>
                <a:cubicBezTo>
                  <a:pt x="13181" y="5245"/>
                  <a:pt x="13183" y="5245"/>
                  <a:pt x="13186" y="5245"/>
                </a:cubicBezTo>
                <a:cubicBezTo>
                  <a:pt x="13200" y="5245"/>
                  <a:pt x="13215" y="5235"/>
                  <a:pt x="13211" y="5235"/>
                </a:cubicBezTo>
                <a:lnTo>
                  <a:pt x="13211" y="5235"/>
                </a:lnTo>
                <a:cubicBezTo>
                  <a:pt x="13211" y="5235"/>
                  <a:pt x="13210" y="5235"/>
                  <a:pt x="13210" y="5235"/>
                </a:cubicBezTo>
                <a:cubicBezTo>
                  <a:pt x="13145" y="5154"/>
                  <a:pt x="13050" y="5098"/>
                  <a:pt x="12927" y="5003"/>
                </a:cubicBezTo>
                <a:lnTo>
                  <a:pt x="12952" y="5003"/>
                </a:lnTo>
                <a:cubicBezTo>
                  <a:pt x="12920" y="4950"/>
                  <a:pt x="12846" y="4885"/>
                  <a:pt x="12804" y="4834"/>
                </a:cubicBezTo>
                <a:cubicBezTo>
                  <a:pt x="12788" y="4833"/>
                  <a:pt x="12771" y="4821"/>
                  <a:pt x="12762" y="4821"/>
                </a:cubicBezTo>
                <a:cubicBezTo>
                  <a:pt x="12756" y="4821"/>
                  <a:pt x="12753" y="4825"/>
                  <a:pt x="12753" y="4836"/>
                </a:cubicBezTo>
                <a:cubicBezTo>
                  <a:pt x="12679" y="4626"/>
                  <a:pt x="12445" y="4600"/>
                  <a:pt x="12377" y="4417"/>
                </a:cubicBezTo>
                <a:lnTo>
                  <a:pt x="12377" y="4417"/>
                </a:lnTo>
                <a:cubicBezTo>
                  <a:pt x="12387" y="4428"/>
                  <a:pt x="12405" y="4436"/>
                  <a:pt x="12411" y="4436"/>
                </a:cubicBezTo>
                <a:cubicBezTo>
                  <a:pt x="12414" y="4436"/>
                  <a:pt x="12414" y="4434"/>
                  <a:pt x="12410" y="4431"/>
                </a:cubicBezTo>
                <a:lnTo>
                  <a:pt x="12292" y="4333"/>
                </a:lnTo>
                <a:lnTo>
                  <a:pt x="12292" y="4333"/>
                </a:lnTo>
                <a:cubicBezTo>
                  <a:pt x="12280" y="4364"/>
                  <a:pt x="12294" y="4361"/>
                  <a:pt x="12301" y="4398"/>
                </a:cubicBezTo>
                <a:cubicBezTo>
                  <a:pt x="12266" y="4394"/>
                  <a:pt x="12234" y="4375"/>
                  <a:pt x="12208" y="4350"/>
                </a:cubicBezTo>
                <a:lnTo>
                  <a:pt x="12208" y="4350"/>
                </a:lnTo>
                <a:cubicBezTo>
                  <a:pt x="12220" y="4356"/>
                  <a:pt x="12229" y="4359"/>
                  <a:pt x="12235" y="4359"/>
                </a:cubicBezTo>
                <a:cubicBezTo>
                  <a:pt x="12260" y="4359"/>
                  <a:pt x="12239" y="4311"/>
                  <a:pt x="12231" y="4285"/>
                </a:cubicBezTo>
                <a:cubicBezTo>
                  <a:pt x="12229" y="4294"/>
                  <a:pt x="12215" y="4294"/>
                  <a:pt x="12210" y="4301"/>
                </a:cubicBezTo>
                <a:cubicBezTo>
                  <a:pt x="12205" y="4272"/>
                  <a:pt x="12197" y="4264"/>
                  <a:pt x="12189" y="4264"/>
                </a:cubicBezTo>
                <a:cubicBezTo>
                  <a:pt x="12179" y="4264"/>
                  <a:pt x="12167" y="4274"/>
                  <a:pt x="12153" y="4274"/>
                </a:cubicBezTo>
                <a:cubicBezTo>
                  <a:pt x="12140" y="4274"/>
                  <a:pt x="12125" y="4265"/>
                  <a:pt x="12108" y="4231"/>
                </a:cubicBezTo>
                <a:lnTo>
                  <a:pt x="12122" y="4224"/>
                </a:lnTo>
                <a:cubicBezTo>
                  <a:pt x="12088" y="4201"/>
                  <a:pt x="12048" y="4190"/>
                  <a:pt x="12020" y="4155"/>
                </a:cubicBezTo>
                <a:cubicBezTo>
                  <a:pt x="12023" y="4146"/>
                  <a:pt x="12027" y="4143"/>
                  <a:pt x="12032" y="4143"/>
                </a:cubicBezTo>
                <a:cubicBezTo>
                  <a:pt x="12043" y="4143"/>
                  <a:pt x="12059" y="4161"/>
                  <a:pt x="12073" y="4161"/>
                </a:cubicBezTo>
                <a:cubicBezTo>
                  <a:pt x="12076" y="4161"/>
                  <a:pt x="12080" y="4160"/>
                  <a:pt x="12083" y="4157"/>
                </a:cubicBezTo>
                <a:cubicBezTo>
                  <a:pt x="12039" y="4116"/>
                  <a:pt x="11953" y="4116"/>
                  <a:pt x="11937" y="4053"/>
                </a:cubicBezTo>
                <a:lnTo>
                  <a:pt x="11937" y="4053"/>
                </a:lnTo>
                <a:cubicBezTo>
                  <a:pt x="11962" y="4065"/>
                  <a:pt x="11988" y="4092"/>
                  <a:pt x="12013" y="4104"/>
                </a:cubicBezTo>
                <a:cubicBezTo>
                  <a:pt x="11999" y="4034"/>
                  <a:pt x="11986" y="4034"/>
                  <a:pt x="11960" y="4000"/>
                </a:cubicBezTo>
                <a:lnTo>
                  <a:pt x="11960" y="4000"/>
                </a:lnTo>
                <a:lnTo>
                  <a:pt x="11962" y="4002"/>
                </a:lnTo>
                <a:lnTo>
                  <a:pt x="11902" y="3916"/>
                </a:lnTo>
                <a:lnTo>
                  <a:pt x="11911" y="3942"/>
                </a:lnTo>
                <a:cubicBezTo>
                  <a:pt x="11908" y="3942"/>
                  <a:pt x="11904" y="3942"/>
                  <a:pt x="11901" y="3942"/>
                </a:cubicBezTo>
                <a:cubicBezTo>
                  <a:pt x="11796" y="3942"/>
                  <a:pt x="11787" y="3843"/>
                  <a:pt x="11681" y="3811"/>
                </a:cubicBezTo>
                <a:lnTo>
                  <a:pt x="11681" y="3811"/>
                </a:lnTo>
                <a:cubicBezTo>
                  <a:pt x="11706" y="3818"/>
                  <a:pt x="11721" y="3821"/>
                  <a:pt x="11729" y="3821"/>
                </a:cubicBezTo>
                <a:cubicBezTo>
                  <a:pt x="11754" y="3821"/>
                  <a:pt x="11718" y="3793"/>
                  <a:pt x="11742" y="3777"/>
                </a:cubicBezTo>
                <a:cubicBezTo>
                  <a:pt x="11733" y="3752"/>
                  <a:pt x="11712" y="3714"/>
                  <a:pt x="11728" y="3714"/>
                </a:cubicBezTo>
                <a:cubicBezTo>
                  <a:pt x="11670" y="3703"/>
                  <a:pt x="11687" y="3640"/>
                  <a:pt x="11605" y="3622"/>
                </a:cubicBezTo>
                <a:cubicBezTo>
                  <a:pt x="11612" y="3612"/>
                  <a:pt x="11571" y="3585"/>
                  <a:pt x="11601" y="3571"/>
                </a:cubicBezTo>
                <a:cubicBezTo>
                  <a:pt x="11589" y="3562"/>
                  <a:pt x="11582" y="3559"/>
                  <a:pt x="11578" y="3559"/>
                </a:cubicBezTo>
                <a:lnTo>
                  <a:pt x="11578" y="3559"/>
                </a:lnTo>
                <a:cubicBezTo>
                  <a:pt x="11566" y="3559"/>
                  <a:pt x="11592" y="3598"/>
                  <a:pt x="11580" y="3603"/>
                </a:cubicBezTo>
                <a:cubicBezTo>
                  <a:pt x="11483" y="3564"/>
                  <a:pt x="11455" y="3404"/>
                  <a:pt x="11313" y="3344"/>
                </a:cubicBezTo>
                <a:cubicBezTo>
                  <a:pt x="11211" y="3274"/>
                  <a:pt x="11165" y="3288"/>
                  <a:pt x="11072" y="3223"/>
                </a:cubicBezTo>
                <a:cubicBezTo>
                  <a:pt x="11067" y="3207"/>
                  <a:pt x="11074" y="3202"/>
                  <a:pt x="11084" y="3202"/>
                </a:cubicBezTo>
                <a:cubicBezTo>
                  <a:pt x="11101" y="3202"/>
                  <a:pt x="11126" y="3214"/>
                  <a:pt x="11126" y="3214"/>
                </a:cubicBezTo>
                <a:cubicBezTo>
                  <a:pt x="11098" y="3163"/>
                  <a:pt x="11058" y="3123"/>
                  <a:pt x="11010" y="3096"/>
                </a:cubicBezTo>
                <a:cubicBezTo>
                  <a:pt x="11026" y="3096"/>
                  <a:pt x="11024" y="3082"/>
                  <a:pt x="11021" y="3058"/>
                </a:cubicBezTo>
                <a:cubicBezTo>
                  <a:pt x="10984" y="3028"/>
                  <a:pt x="10968" y="3068"/>
                  <a:pt x="10935" y="3012"/>
                </a:cubicBezTo>
                <a:cubicBezTo>
                  <a:pt x="10950" y="3009"/>
                  <a:pt x="10964" y="3007"/>
                  <a:pt x="10978" y="3007"/>
                </a:cubicBezTo>
                <a:cubicBezTo>
                  <a:pt x="10987" y="3007"/>
                  <a:pt x="10996" y="3008"/>
                  <a:pt x="11005" y="3010"/>
                </a:cubicBezTo>
                <a:cubicBezTo>
                  <a:pt x="10956" y="2977"/>
                  <a:pt x="10903" y="2956"/>
                  <a:pt x="10854" y="2924"/>
                </a:cubicBezTo>
                <a:cubicBezTo>
                  <a:pt x="10856" y="2915"/>
                  <a:pt x="10861" y="2912"/>
                  <a:pt x="10869" y="2912"/>
                </a:cubicBezTo>
                <a:cubicBezTo>
                  <a:pt x="10885" y="2912"/>
                  <a:pt x="10910" y="2925"/>
                  <a:pt x="10926" y="2929"/>
                </a:cubicBezTo>
                <a:cubicBezTo>
                  <a:pt x="10877" y="2894"/>
                  <a:pt x="10808" y="2835"/>
                  <a:pt x="10767" y="2835"/>
                </a:cubicBezTo>
                <a:cubicBezTo>
                  <a:pt x="10763" y="2835"/>
                  <a:pt x="10760" y="2835"/>
                  <a:pt x="10757" y="2836"/>
                </a:cubicBezTo>
                <a:lnTo>
                  <a:pt x="10773" y="2865"/>
                </a:lnTo>
                <a:lnTo>
                  <a:pt x="10773" y="2865"/>
                </a:lnTo>
                <a:cubicBezTo>
                  <a:pt x="10772" y="2856"/>
                  <a:pt x="10784" y="2849"/>
                  <a:pt x="10796" y="2849"/>
                </a:cubicBezTo>
                <a:cubicBezTo>
                  <a:pt x="10800" y="2849"/>
                  <a:pt x="10804" y="2850"/>
                  <a:pt x="10808" y="2852"/>
                </a:cubicBezTo>
                <a:cubicBezTo>
                  <a:pt x="10864" y="2871"/>
                  <a:pt x="10854" y="2915"/>
                  <a:pt x="10847" y="2926"/>
                </a:cubicBezTo>
                <a:lnTo>
                  <a:pt x="10813" y="2903"/>
                </a:lnTo>
                <a:lnTo>
                  <a:pt x="10813" y="2903"/>
                </a:lnTo>
                <a:cubicBezTo>
                  <a:pt x="10792" y="2984"/>
                  <a:pt x="10935" y="3010"/>
                  <a:pt x="10991" y="3070"/>
                </a:cubicBezTo>
                <a:lnTo>
                  <a:pt x="10931" y="3084"/>
                </a:lnTo>
                <a:lnTo>
                  <a:pt x="11019" y="3112"/>
                </a:lnTo>
                <a:cubicBezTo>
                  <a:pt x="11021" y="3129"/>
                  <a:pt x="11015" y="3150"/>
                  <a:pt x="10998" y="3150"/>
                </a:cubicBezTo>
                <a:cubicBezTo>
                  <a:pt x="10992" y="3150"/>
                  <a:pt x="10985" y="3148"/>
                  <a:pt x="10977" y="3142"/>
                </a:cubicBezTo>
                <a:lnTo>
                  <a:pt x="10977" y="3142"/>
                </a:lnTo>
                <a:cubicBezTo>
                  <a:pt x="11000" y="3202"/>
                  <a:pt x="11026" y="3165"/>
                  <a:pt x="11042" y="3221"/>
                </a:cubicBezTo>
                <a:cubicBezTo>
                  <a:pt x="11042" y="3225"/>
                  <a:pt x="11040" y="3227"/>
                  <a:pt x="11038" y="3227"/>
                </a:cubicBezTo>
                <a:cubicBezTo>
                  <a:pt x="11036" y="3227"/>
                  <a:pt x="11034" y="3226"/>
                  <a:pt x="11033" y="3225"/>
                </a:cubicBezTo>
                <a:lnTo>
                  <a:pt x="11033" y="3225"/>
                </a:lnTo>
                <a:lnTo>
                  <a:pt x="11084" y="3255"/>
                </a:lnTo>
                <a:cubicBezTo>
                  <a:pt x="11073" y="3255"/>
                  <a:pt x="11068" y="3270"/>
                  <a:pt x="11060" y="3270"/>
                </a:cubicBezTo>
                <a:cubicBezTo>
                  <a:pt x="11056" y="3270"/>
                  <a:pt x="11051" y="3267"/>
                  <a:pt x="11044" y="3258"/>
                </a:cubicBezTo>
                <a:lnTo>
                  <a:pt x="11044" y="3258"/>
                </a:lnTo>
                <a:cubicBezTo>
                  <a:pt x="11095" y="3351"/>
                  <a:pt x="11188" y="3348"/>
                  <a:pt x="11188" y="3402"/>
                </a:cubicBezTo>
                <a:lnTo>
                  <a:pt x="11181" y="3399"/>
                </a:lnTo>
                <a:lnTo>
                  <a:pt x="11181" y="3399"/>
                </a:lnTo>
                <a:cubicBezTo>
                  <a:pt x="11217" y="3427"/>
                  <a:pt x="11234" y="3435"/>
                  <a:pt x="11243" y="3435"/>
                </a:cubicBezTo>
                <a:cubicBezTo>
                  <a:pt x="11259" y="3435"/>
                  <a:pt x="11256" y="3414"/>
                  <a:pt x="11282" y="3414"/>
                </a:cubicBezTo>
                <a:cubicBezTo>
                  <a:pt x="11292" y="3414"/>
                  <a:pt x="11305" y="3417"/>
                  <a:pt x="11325" y="3425"/>
                </a:cubicBezTo>
                <a:lnTo>
                  <a:pt x="11309" y="3541"/>
                </a:lnTo>
                <a:lnTo>
                  <a:pt x="11346" y="3524"/>
                </a:lnTo>
                <a:cubicBezTo>
                  <a:pt x="11355" y="3536"/>
                  <a:pt x="11374" y="3557"/>
                  <a:pt x="11360" y="3564"/>
                </a:cubicBezTo>
                <a:cubicBezTo>
                  <a:pt x="11372" y="3568"/>
                  <a:pt x="11379" y="3570"/>
                  <a:pt x="11383" y="3570"/>
                </a:cubicBezTo>
                <a:cubicBezTo>
                  <a:pt x="11396" y="3570"/>
                  <a:pt x="11377" y="3552"/>
                  <a:pt x="11398" y="3552"/>
                </a:cubicBezTo>
                <a:cubicBezTo>
                  <a:pt x="11399" y="3552"/>
                  <a:pt x="11401" y="3552"/>
                  <a:pt x="11404" y="3552"/>
                </a:cubicBezTo>
                <a:cubicBezTo>
                  <a:pt x="11429" y="3626"/>
                  <a:pt x="11552" y="3677"/>
                  <a:pt x="11520" y="3733"/>
                </a:cubicBezTo>
                <a:cubicBezTo>
                  <a:pt x="11549" y="3730"/>
                  <a:pt x="11517" y="3694"/>
                  <a:pt x="11528" y="3694"/>
                </a:cubicBezTo>
                <a:lnTo>
                  <a:pt x="11528" y="3694"/>
                </a:lnTo>
                <a:cubicBezTo>
                  <a:pt x="11532" y="3694"/>
                  <a:pt x="11540" y="3698"/>
                  <a:pt x="11557" y="3708"/>
                </a:cubicBezTo>
                <a:cubicBezTo>
                  <a:pt x="11524" y="3770"/>
                  <a:pt x="11626" y="3761"/>
                  <a:pt x="11649" y="3828"/>
                </a:cubicBezTo>
                <a:cubicBezTo>
                  <a:pt x="11646" y="3829"/>
                  <a:pt x="11643" y="3829"/>
                  <a:pt x="11641" y="3829"/>
                </a:cubicBezTo>
                <a:cubicBezTo>
                  <a:pt x="11622" y="3829"/>
                  <a:pt x="11606" y="3815"/>
                  <a:pt x="11600" y="3815"/>
                </a:cubicBezTo>
                <a:lnTo>
                  <a:pt x="11600" y="3815"/>
                </a:lnTo>
                <a:cubicBezTo>
                  <a:pt x="11595" y="3815"/>
                  <a:pt x="11596" y="3823"/>
                  <a:pt x="11605" y="3849"/>
                </a:cubicBezTo>
                <a:cubicBezTo>
                  <a:pt x="11609" y="3848"/>
                  <a:pt x="11612" y="3848"/>
                  <a:pt x="11615" y="3848"/>
                </a:cubicBezTo>
                <a:cubicBezTo>
                  <a:pt x="11674" y="3848"/>
                  <a:pt x="11687" y="3948"/>
                  <a:pt x="11731" y="3979"/>
                </a:cubicBezTo>
                <a:cubicBezTo>
                  <a:pt x="11735" y="3975"/>
                  <a:pt x="11740" y="3973"/>
                  <a:pt x="11745" y="3973"/>
                </a:cubicBezTo>
                <a:cubicBezTo>
                  <a:pt x="11781" y="3973"/>
                  <a:pt x="11837" y="4055"/>
                  <a:pt x="11902" y="4102"/>
                </a:cubicBezTo>
                <a:cubicBezTo>
                  <a:pt x="11888" y="4109"/>
                  <a:pt x="12006" y="4241"/>
                  <a:pt x="12055" y="4313"/>
                </a:cubicBezTo>
                <a:lnTo>
                  <a:pt x="12048" y="4317"/>
                </a:lnTo>
                <a:cubicBezTo>
                  <a:pt x="12054" y="4315"/>
                  <a:pt x="12059" y="4313"/>
                  <a:pt x="12065" y="4313"/>
                </a:cubicBezTo>
                <a:cubicBezTo>
                  <a:pt x="12106" y="4313"/>
                  <a:pt x="12152" y="4371"/>
                  <a:pt x="12199" y="4403"/>
                </a:cubicBezTo>
                <a:cubicBezTo>
                  <a:pt x="12188" y="4413"/>
                  <a:pt x="12179" y="4417"/>
                  <a:pt x="12167" y="4417"/>
                </a:cubicBezTo>
                <a:cubicBezTo>
                  <a:pt x="12157" y="4417"/>
                  <a:pt x="12145" y="4413"/>
                  <a:pt x="12129" y="4405"/>
                </a:cubicBezTo>
                <a:lnTo>
                  <a:pt x="12129" y="4405"/>
                </a:lnTo>
                <a:lnTo>
                  <a:pt x="12171" y="4447"/>
                </a:lnTo>
                <a:cubicBezTo>
                  <a:pt x="12164" y="4449"/>
                  <a:pt x="12157" y="4449"/>
                  <a:pt x="12150" y="4452"/>
                </a:cubicBezTo>
                <a:lnTo>
                  <a:pt x="12183" y="4459"/>
                </a:lnTo>
                <a:lnTo>
                  <a:pt x="12183" y="4459"/>
                </a:lnTo>
                <a:lnTo>
                  <a:pt x="12171" y="4447"/>
                </a:lnTo>
                <a:lnTo>
                  <a:pt x="12171" y="4447"/>
                </a:lnTo>
                <a:cubicBezTo>
                  <a:pt x="12197" y="4449"/>
                  <a:pt x="12222" y="4459"/>
                  <a:pt x="12241" y="4477"/>
                </a:cubicBezTo>
                <a:lnTo>
                  <a:pt x="12206" y="4491"/>
                </a:lnTo>
                <a:cubicBezTo>
                  <a:pt x="12264" y="4547"/>
                  <a:pt x="12347" y="4577"/>
                  <a:pt x="12403" y="4665"/>
                </a:cubicBezTo>
                <a:cubicBezTo>
                  <a:pt x="12424" y="4652"/>
                  <a:pt x="12417" y="4588"/>
                  <a:pt x="12454" y="4588"/>
                </a:cubicBezTo>
                <a:cubicBezTo>
                  <a:pt x="12465" y="4588"/>
                  <a:pt x="12480" y="4593"/>
                  <a:pt x="12500" y="4607"/>
                </a:cubicBezTo>
                <a:cubicBezTo>
                  <a:pt x="12493" y="4620"/>
                  <a:pt x="12480" y="4637"/>
                  <a:pt x="12463" y="4637"/>
                </a:cubicBezTo>
                <a:cubicBezTo>
                  <a:pt x="12459" y="4637"/>
                  <a:pt x="12454" y="4635"/>
                  <a:pt x="12449" y="4632"/>
                </a:cubicBezTo>
                <a:lnTo>
                  <a:pt x="12449" y="4632"/>
                </a:lnTo>
                <a:cubicBezTo>
                  <a:pt x="12456" y="4637"/>
                  <a:pt x="12482" y="4644"/>
                  <a:pt x="12491" y="4663"/>
                </a:cubicBezTo>
                <a:lnTo>
                  <a:pt x="12440" y="4653"/>
                </a:lnTo>
                <a:lnTo>
                  <a:pt x="12440" y="4653"/>
                </a:lnTo>
                <a:cubicBezTo>
                  <a:pt x="12448" y="4670"/>
                  <a:pt x="12455" y="4673"/>
                  <a:pt x="12461" y="4673"/>
                </a:cubicBezTo>
                <a:cubicBezTo>
                  <a:pt x="12467" y="4673"/>
                  <a:pt x="12472" y="4671"/>
                  <a:pt x="12478" y="4671"/>
                </a:cubicBezTo>
                <a:cubicBezTo>
                  <a:pt x="12484" y="4671"/>
                  <a:pt x="12490" y="4673"/>
                  <a:pt x="12498" y="4681"/>
                </a:cubicBezTo>
                <a:cubicBezTo>
                  <a:pt x="12479" y="4700"/>
                  <a:pt x="12505" y="4714"/>
                  <a:pt x="12486" y="4725"/>
                </a:cubicBezTo>
                <a:cubicBezTo>
                  <a:pt x="12477" y="4721"/>
                  <a:pt x="12470" y="4695"/>
                  <a:pt x="12454" y="4690"/>
                </a:cubicBezTo>
                <a:lnTo>
                  <a:pt x="12454" y="4690"/>
                </a:lnTo>
                <a:cubicBezTo>
                  <a:pt x="12479" y="4723"/>
                  <a:pt x="12505" y="4769"/>
                  <a:pt x="12505" y="4795"/>
                </a:cubicBezTo>
                <a:cubicBezTo>
                  <a:pt x="12509" y="4788"/>
                  <a:pt x="12516" y="4781"/>
                  <a:pt x="12527" y="4781"/>
                </a:cubicBezTo>
                <a:cubicBezTo>
                  <a:pt x="12534" y="4781"/>
                  <a:pt x="12542" y="4784"/>
                  <a:pt x="12551" y="4792"/>
                </a:cubicBezTo>
                <a:cubicBezTo>
                  <a:pt x="12609" y="4846"/>
                  <a:pt x="12549" y="4832"/>
                  <a:pt x="12574" y="4874"/>
                </a:cubicBezTo>
                <a:cubicBezTo>
                  <a:pt x="12595" y="4875"/>
                  <a:pt x="12613" y="4906"/>
                  <a:pt x="12634" y="4906"/>
                </a:cubicBezTo>
                <a:cubicBezTo>
                  <a:pt x="12640" y="4906"/>
                  <a:pt x="12645" y="4904"/>
                  <a:pt x="12651" y="4899"/>
                </a:cubicBezTo>
                <a:cubicBezTo>
                  <a:pt x="12667" y="4915"/>
                  <a:pt x="12656" y="4932"/>
                  <a:pt x="12656" y="4943"/>
                </a:cubicBezTo>
                <a:cubicBezTo>
                  <a:pt x="12689" y="4958"/>
                  <a:pt x="12757" y="5035"/>
                  <a:pt x="12782" y="5035"/>
                </a:cubicBezTo>
                <a:cubicBezTo>
                  <a:pt x="12788" y="5035"/>
                  <a:pt x="12791" y="5030"/>
                  <a:pt x="12790" y="5017"/>
                </a:cubicBezTo>
                <a:lnTo>
                  <a:pt x="12785" y="5008"/>
                </a:lnTo>
                <a:lnTo>
                  <a:pt x="12790" y="5010"/>
                </a:lnTo>
                <a:cubicBezTo>
                  <a:pt x="12913" y="5080"/>
                  <a:pt x="12975" y="5226"/>
                  <a:pt x="13080" y="5309"/>
                </a:cubicBezTo>
                <a:lnTo>
                  <a:pt x="13071" y="5316"/>
                </a:lnTo>
                <a:cubicBezTo>
                  <a:pt x="13138" y="5365"/>
                  <a:pt x="13205" y="5437"/>
                  <a:pt x="13263" y="5460"/>
                </a:cubicBezTo>
                <a:cubicBezTo>
                  <a:pt x="13279" y="5476"/>
                  <a:pt x="13286" y="5513"/>
                  <a:pt x="13268" y="5518"/>
                </a:cubicBezTo>
                <a:cubicBezTo>
                  <a:pt x="13319" y="5555"/>
                  <a:pt x="13332" y="5551"/>
                  <a:pt x="13381" y="5627"/>
                </a:cubicBezTo>
                <a:cubicBezTo>
                  <a:pt x="13367" y="5621"/>
                  <a:pt x="13360" y="5619"/>
                  <a:pt x="13356" y="5619"/>
                </a:cubicBezTo>
                <a:cubicBezTo>
                  <a:pt x="13350" y="5619"/>
                  <a:pt x="13353" y="5624"/>
                  <a:pt x="13353" y="5624"/>
                </a:cubicBezTo>
                <a:cubicBezTo>
                  <a:pt x="13353" y="5624"/>
                  <a:pt x="13349" y="5618"/>
                  <a:pt x="13326" y="5592"/>
                </a:cubicBezTo>
                <a:lnTo>
                  <a:pt x="13326" y="5592"/>
                </a:lnTo>
                <a:cubicBezTo>
                  <a:pt x="13374" y="5657"/>
                  <a:pt x="13372" y="5683"/>
                  <a:pt x="13455" y="5720"/>
                </a:cubicBezTo>
                <a:cubicBezTo>
                  <a:pt x="13414" y="5722"/>
                  <a:pt x="13469" y="5792"/>
                  <a:pt x="13504" y="5810"/>
                </a:cubicBezTo>
                <a:lnTo>
                  <a:pt x="13481" y="5757"/>
                </a:lnTo>
                <a:lnTo>
                  <a:pt x="13481" y="5757"/>
                </a:lnTo>
                <a:cubicBezTo>
                  <a:pt x="13511" y="5780"/>
                  <a:pt x="13539" y="5808"/>
                  <a:pt x="13562" y="5840"/>
                </a:cubicBezTo>
                <a:lnTo>
                  <a:pt x="13518" y="5854"/>
                </a:lnTo>
                <a:cubicBezTo>
                  <a:pt x="13597" y="6005"/>
                  <a:pt x="13787" y="6003"/>
                  <a:pt x="13815" y="6149"/>
                </a:cubicBezTo>
                <a:cubicBezTo>
                  <a:pt x="13818" y="6149"/>
                  <a:pt x="13820" y="6150"/>
                  <a:pt x="13822" y="6150"/>
                </a:cubicBezTo>
                <a:cubicBezTo>
                  <a:pt x="13853" y="6150"/>
                  <a:pt x="13771" y="6074"/>
                  <a:pt x="13815" y="6074"/>
                </a:cubicBezTo>
                <a:cubicBezTo>
                  <a:pt x="13816" y="6074"/>
                  <a:pt x="13816" y="6074"/>
                  <a:pt x="13817" y="6074"/>
                </a:cubicBezTo>
                <a:cubicBezTo>
                  <a:pt x="13866" y="6132"/>
                  <a:pt x="13880" y="6230"/>
                  <a:pt x="13896" y="6246"/>
                </a:cubicBezTo>
                <a:cubicBezTo>
                  <a:pt x="13951" y="6336"/>
                  <a:pt x="14007" y="6271"/>
                  <a:pt x="14070" y="6360"/>
                </a:cubicBezTo>
                <a:cubicBezTo>
                  <a:pt x="14071" y="6346"/>
                  <a:pt x="14079" y="6326"/>
                  <a:pt x="14103" y="6326"/>
                </a:cubicBezTo>
                <a:cubicBezTo>
                  <a:pt x="14116" y="6326"/>
                  <a:pt x="14134" y="6332"/>
                  <a:pt x="14158" y="6348"/>
                </a:cubicBezTo>
                <a:cubicBezTo>
                  <a:pt x="14198" y="6395"/>
                  <a:pt x="14186" y="6438"/>
                  <a:pt x="14158" y="6438"/>
                </a:cubicBezTo>
                <a:cubicBezTo>
                  <a:pt x="14152" y="6438"/>
                  <a:pt x="14144" y="6436"/>
                  <a:pt x="14137" y="6431"/>
                </a:cubicBezTo>
                <a:cubicBezTo>
                  <a:pt x="14123" y="6420"/>
                  <a:pt x="14121" y="6411"/>
                  <a:pt x="14125" y="6408"/>
                </a:cubicBezTo>
                <a:lnTo>
                  <a:pt x="14125" y="6408"/>
                </a:lnTo>
                <a:cubicBezTo>
                  <a:pt x="14134" y="6415"/>
                  <a:pt x="14142" y="6421"/>
                  <a:pt x="14146" y="6421"/>
                </a:cubicBezTo>
                <a:cubicBezTo>
                  <a:pt x="14147" y="6421"/>
                  <a:pt x="14148" y="6421"/>
                  <a:pt x="14148" y="6420"/>
                </a:cubicBezTo>
                <a:lnTo>
                  <a:pt x="14146" y="6418"/>
                </a:lnTo>
                <a:cubicBezTo>
                  <a:pt x="14137" y="6410"/>
                  <a:pt x="14131" y="6407"/>
                  <a:pt x="14128" y="6407"/>
                </a:cubicBezTo>
                <a:cubicBezTo>
                  <a:pt x="14127" y="6407"/>
                  <a:pt x="14126" y="6408"/>
                  <a:pt x="14125" y="6408"/>
                </a:cubicBezTo>
                <a:cubicBezTo>
                  <a:pt x="14113" y="6400"/>
                  <a:pt x="14098" y="6390"/>
                  <a:pt x="14090" y="6390"/>
                </a:cubicBezTo>
                <a:cubicBezTo>
                  <a:pt x="14085" y="6390"/>
                  <a:pt x="14082" y="6395"/>
                  <a:pt x="14086" y="6408"/>
                </a:cubicBezTo>
                <a:lnTo>
                  <a:pt x="14104" y="6406"/>
                </a:lnTo>
                <a:cubicBezTo>
                  <a:pt x="14118" y="6441"/>
                  <a:pt x="14193" y="6515"/>
                  <a:pt x="14158" y="6515"/>
                </a:cubicBezTo>
                <a:cubicBezTo>
                  <a:pt x="14172" y="6524"/>
                  <a:pt x="14181" y="6527"/>
                  <a:pt x="14186" y="6527"/>
                </a:cubicBezTo>
                <a:cubicBezTo>
                  <a:pt x="14198" y="6527"/>
                  <a:pt x="14188" y="6507"/>
                  <a:pt x="14173" y="6483"/>
                </a:cubicBezTo>
                <a:lnTo>
                  <a:pt x="14173" y="6483"/>
                </a:lnTo>
                <a:cubicBezTo>
                  <a:pt x="14223" y="6562"/>
                  <a:pt x="14275" y="6588"/>
                  <a:pt x="14334" y="6666"/>
                </a:cubicBezTo>
                <a:cubicBezTo>
                  <a:pt x="14330" y="6652"/>
                  <a:pt x="14331" y="6635"/>
                  <a:pt x="14336" y="6635"/>
                </a:cubicBezTo>
                <a:cubicBezTo>
                  <a:pt x="14338" y="6635"/>
                  <a:pt x="14339" y="6636"/>
                  <a:pt x="14341" y="6638"/>
                </a:cubicBezTo>
                <a:cubicBezTo>
                  <a:pt x="14386" y="6696"/>
                  <a:pt x="14402" y="6702"/>
                  <a:pt x="14417" y="6702"/>
                </a:cubicBezTo>
                <a:cubicBezTo>
                  <a:pt x="14421" y="6702"/>
                  <a:pt x="14424" y="6702"/>
                  <a:pt x="14429" y="6702"/>
                </a:cubicBezTo>
                <a:cubicBezTo>
                  <a:pt x="14440" y="6702"/>
                  <a:pt x="14453" y="6705"/>
                  <a:pt x="14480" y="6728"/>
                </a:cubicBezTo>
                <a:cubicBezTo>
                  <a:pt x="14503" y="6784"/>
                  <a:pt x="14429" y="6751"/>
                  <a:pt x="14512" y="6809"/>
                </a:cubicBezTo>
                <a:cubicBezTo>
                  <a:pt x="14529" y="6839"/>
                  <a:pt x="14521" y="6847"/>
                  <a:pt x="14506" y="6847"/>
                </a:cubicBezTo>
                <a:cubicBezTo>
                  <a:pt x="14494" y="6847"/>
                  <a:pt x="14478" y="6841"/>
                  <a:pt x="14466" y="6837"/>
                </a:cubicBezTo>
                <a:lnTo>
                  <a:pt x="14466" y="6837"/>
                </a:lnTo>
                <a:cubicBezTo>
                  <a:pt x="14552" y="6881"/>
                  <a:pt x="14573" y="6972"/>
                  <a:pt x="14605" y="7011"/>
                </a:cubicBezTo>
                <a:lnTo>
                  <a:pt x="14563" y="6985"/>
                </a:lnTo>
                <a:lnTo>
                  <a:pt x="14563" y="6985"/>
                </a:lnTo>
                <a:cubicBezTo>
                  <a:pt x="14584" y="6999"/>
                  <a:pt x="14603" y="7016"/>
                  <a:pt x="14621" y="7034"/>
                </a:cubicBezTo>
                <a:lnTo>
                  <a:pt x="14621" y="6995"/>
                </a:lnTo>
                <a:cubicBezTo>
                  <a:pt x="14637" y="7017"/>
                  <a:pt x="14655" y="7033"/>
                  <a:pt x="14648" y="7042"/>
                </a:cubicBezTo>
                <a:lnTo>
                  <a:pt x="14648" y="7042"/>
                </a:lnTo>
                <a:cubicBezTo>
                  <a:pt x="14631" y="7048"/>
                  <a:pt x="14616" y="7050"/>
                  <a:pt x="14604" y="7050"/>
                </a:cubicBezTo>
                <a:cubicBezTo>
                  <a:pt x="14566" y="7050"/>
                  <a:pt x="14545" y="7030"/>
                  <a:pt x="14504" y="7030"/>
                </a:cubicBezTo>
                <a:cubicBezTo>
                  <a:pt x="14491" y="7030"/>
                  <a:pt x="14477" y="7032"/>
                  <a:pt x="14459" y="7036"/>
                </a:cubicBezTo>
                <a:cubicBezTo>
                  <a:pt x="14487" y="7064"/>
                  <a:pt x="14492" y="7057"/>
                  <a:pt x="14424" y="7087"/>
                </a:cubicBezTo>
                <a:lnTo>
                  <a:pt x="14580" y="7067"/>
                </a:lnTo>
                <a:lnTo>
                  <a:pt x="14480" y="7108"/>
                </a:lnTo>
                <a:cubicBezTo>
                  <a:pt x="14482" y="7108"/>
                  <a:pt x="14485" y="7109"/>
                  <a:pt x="14487" y="7109"/>
                </a:cubicBezTo>
                <a:cubicBezTo>
                  <a:pt x="14527" y="7109"/>
                  <a:pt x="14569" y="7094"/>
                  <a:pt x="14598" y="7094"/>
                </a:cubicBezTo>
                <a:cubicBezTo>
                  <a:pt x="14601" y="7094"/>
                  <a:pt x="14604" y="7094"/>
                  <a:pt x="14607" y="7094"/>
                </a:cubicBezTo>
                <a:cubicBezTo>
                  <a:pt x="14561" y="7120"/>
                  <a:pt x="14566" y="7113"/>
                  <a:pt x="14587" y="7138"/>
                </a:cubicBezTo>
                <a:cubicBezTo>
                  <a:pt x="14570" y="7127"/>
                  <a:pt x="14554" y="7122"/>
                  <a:pt x="14538" y="7122"/>
                </a:cubicBezTo>
                <a:cubicBezTo>
                  <a:pt x="14502" y="7122"/>
                  <a:pt x="14465" y="7142"/>
                  <a:pt x="14426" y="7142"/>
                </a:cubicBezTo>
                <a:cubicBezTo>
                  <a:pt x="14414" y="7142"/>
                  <a:pt x="14401" y="7139"/>
                  <a:pt x="14387" y="7134"/>
                </a:cubicBezTo>
                <a:lnTo>
                  <a:pt x="14387" y="7060"/>
                </a:lnTo>
                <a:cubicBezTo>
                  <a:pt x="14366" y="7053"/>
                  <a:pt x="14345" y="7051"/>
                  <a:pt x="14325" y="7051"/>
                </a:cubicBezTo>
                <a:cubicBezTo>
                  <a:pt x="14253" y="7051"/>
                  <a:pt x="14186" y="7081"/>
                  <a:pt x="14095" y="7081"/>
                </a:cubicBezTo>
                <a:cubicBezTo>
                  <a:pt x="14079" y="7081"/>
                  <a:pt x="14062" y="7080"/>
                  <a:pt x="14044" y="7078"/>
                </a:cubicBezTo>
                <a:lnTo>
                  <a:pt x="14044" y="7078"/>
                </a:lnTo>
                <a:lnTo>
                  <a:pt x="14093" y="7092"/>
                </a:lnTo>
                <a:cubicBezTo>
                  <a:pt x="14085" y="7104"/>
                  <a:pt x="14069" y="7107"/>
                  <a:pt x="14050" y="7107"/>
                </a:cubicBezTo>
                <a:cubicBezTo>
                  <a:pt x="14032" y="7107"/>
                  <a:pt x="14011" y="7104"/>
                  <a:pt x="13991" y="7104"/>
                </a:cubicBezTo>
                <a:cubicBezTo>
                  <a:pt x="13979" y="7104"/>
                  <a:pt x="13967" y="7105"/>
                  <a:pt x="13956" y="7108"/>
                </a:cubicBezTo>
                <a:cubicBezTo>
                  <a:pt x="13958" y="7083"/>
                  <a:pt x="13931" y="7074"/>
                  <a:pt x="13911" y="7058"/>
                </a:cubicBezTo>
                <a:lnTo>
                  <a:pt x="13911" y="7058"/>
                </a:lnTo>
                <a:cubicBezTo>
                  <a:pt x="13912" y="7059"/>
                  <a:pt x="13912" y="7061"/>
                  <a:pt x="13912" y="7062"/>
                </a:cubicBezTo>
                <a:cubicBezTo>
                  <a:pt x="13911" y="7061"/>
                  <a:pt x="13910" y="7060"/>
                  <a:pt x="13909" y="7059"/>
                </a:cubicBezTo>
                <a:lnTo>
                  <a:pt x="13909" y="7059"/>
                </a:lnTo>
                <a:cubicBezTo>
                  <a:pt x="13904" y="7075"/>
                  <a:pt x="13805" y="7059"/>
                  <a:pt x="13791" y="7106"/>
                </a:cubicBezTo>
                <a:lnTo>
                  <a:pt x="13727" y="7074"/>
                </a:lnTo>
                <a:cubicBezTo>
                  <a:pt x="13718" y="7073"/>
                  <a:pt x="13709" y="7072"/>
                  <a:pt x="13701" y="7072"/>
                </a:cubicBezTo>
                <a:cubicBezTo>
                  <a:pt x="13612" y="7072"/>
                  <a:pt x="13588" y="7137"/>
                  <a:pt x="13494" y="7137"/>
                </a:cubicBezTo>
                <a:cubicBezTo>
                  <a:pt x="13490" y="7137"/>
                  <a:pt x="13485" y="7136"/>
                  <a:pt x="13481" y="7136"/>
                </a:cubicBezTo>
                <a:cubicBezTo>
                  <a:pt x="13516" y="7108"/>
                  <a:pt x="13465" y="7092"/>
                  <a:pt x="13539" y="7071"/>
                </a:cubicBezTo>
                <a:cubicBezTo>
                  <a:pt x="13526" y="7071"/>
                  <a:pt x="13514" y="7071"/>
                  <a:pt x="13504" y="7071"/>
                </a:cubicBezTo>
                <a:cubicBezTo>
                  <a:pt x="13482" y="7071"/>
                  <a:pt x="13467" y="7073"/>
                  <a:pt x="13467" y="7085"/>
                </a:cubicBezTo>
                <a:cubicBezTo>
                  <a:pt x="13463" y="7083"/>
                  <a:pt x="13459" y="7082"/>
                  <a:pt x="13453" y="7082"/>
                </a:cubicBezTo>
                <a:cubicBezTo>
                  <a:pt x="13428" y="7082"/>
                  <a:pt x="13385" y="7101"/>
                  <a:pt x="13353" y="7101"/>
                </a:cubicBezTo>
                <a:cubicBezTo>
                  <a:pt x="13345" y="7101"/>
                  <a:pt x="13337" y="7100"/>
                  <a:pt x="13331" y="7096"/>
                </a:cubicBezTo>
                <a:lnTo>
                  <a:pt x="13331" y="7096"/>
                </a:lnTo>
                <a:cubicBezTo>
                  <a:pt x="13331" y="7096"/>
                  <a:pt x="13330" y="7097"/>
                  <a:pt x="13330" y="7097"/>
                </a:cubicBezTo>
                <a:cubicBezTo>
                  <a:pt x="13329" y="7097"/>
                  <a:pt x="13328" y="7096"/>
                  <a:pt x="13327" y="7095"/>
                </a:cubicBezTo>
                <a:lnTo>
                  <a:pt x="13327" y="7095"/>
                </a:lnTo>
                <a:cubicBezTo>
                  <a:pt x="13314" y="7104"/>
                  <a:pt x="13307" y="7129"/>
                  <a:pt x="13270" y="7129"/>
                </a:cubicBezTo>
                <a:cubicBezTo>
                  <a:pt x="13268" y="7129"/>
                  <a:pt x="13267" y="7129"/>
                  <a:pt x="13265" y="7129"/>
                </a:cubicBezTo>
                <a:cubicBezTo>
                  <a:pt x="13262" y="7126"/>
                  <a:pt x="13263" y="7123"/>
                  <a:pt x="13264" y="7120"/>
                </a:cubicBezTo>
                <a:lnTo>
                  <a:pt x="13264" y="7120"/>
                </a:lnTo>
                <a:cubicBezTo>
                  <a:pt x="13254" y="7130"/>
                  <a:pt x="13201" y="7136"/>
                  <a:pt x="13235" y="7162"/>
                </a:cubicBezTo>
                <a:cubicBezTo>
                  <a:pt x="13191" y="7131"/>
                  <a:pt x="13133" y="7125"/>
                  <a:pt x="13072" y="7125"/>
                </a:cubicBezTo>
                <a:cubicBezTo>
                  <a:pt x="13031" y="7125"/>
                  <a:pt x="12989" y="7128"/>
                  <a:pt x="12950" y="7128"/>
                </a:cubicBezTo>
                <a:cubicBezTo>
                  <a:pt x="12898" y="7128"/>
                  <a:pt x="12851" y="7123"/>
                  <a:pt x="12817" y="7101"/>
                </a:cubicBezTo>
                <a:lnTo>
                  <a:pt x="12816" y="7101"/>
                </a:lnTo>
                <a:cubicBezTo>
                  <a:pt x="12813" y="7101"/>
                  <a:pt x="12811" y="7101"/>
                  <a:pt x="12809" y="7100"/>
                </a:cubicBezTo>
                <a:lnTo>
                  <a:pt x="12809" y="7100"/>
                </a:lnTo>
                <a:cubicBezTo>
                  <a:pt x="12729" y="7109"/>
                  <a:pt x="12631" y="7115"/>
                  <a:pt x="12558" y="7118"/>
                </a:cubicBezTo>
                <a:cubicBezTo>
                  <a:pt x="12562" y="7112"/>
                  <a:pt x="12560" y="7108"/>
                  <a:pt x="12566" y="7108"/>
                </a:cubicBezTo>
                <a:cubicBezTo>
                  <a:pt x="12568" y="7108"/>
                  <a:pt x="12570" y="7108"/>
                  <a:pt x="12572" y="7108"/>
                </a:cubicBezTo>
                <a:cubicBezTo>
                  <a:pt x="12561" y="7106"/>
                  <a:pt x="12551" y="7105"/>
                  <a:pt x="12543" y="7105"/>
                </a:cubicBezTo>
                <a:cubicBezTo>
                  <a:pt x="12486" y="7105"/>
                  <a:pt x="12491" y="7158"/>
                  <a:pt x="12429" y="7158"/>
                </a:cubicBezTo>
                <a:cubicBezTo>
                  <a:pt x="12419" y="7158"/>
                  <a:pt x="12406" y="7156"/>
                  <a:pt x="12391" y="7152"/>
                </a:cubicBezTo>
                <a:cubicBezTo>
                  <a:pt x="12331" y="7113"/>
                  <a:pt x="12454" y="7132"/>
                  <a:pt x="12417" y="7118"/>
                </a:cubicBezTo>
                <a:cubicBezTo>
                  <a:pt x="12411" y="7089"/>
                  <a:pt x="12393" y="7081"/>
                  <a:pt x="12368" y="7081"/>
                </a:cubicBezTo>
                <a:cubicBezTo>
                  <a:pt x="12337" y="7081"/>
                  <a:pt x="12295" y="7094"/>
                  <a:pt x="12254" y="7094"/>
                </a:cubicBezTo>
                <a:cubicBezTo>
                  <a:pt x="12234" y="7094"/>
                  <a:pt x="12214" y="7091"/>
                  <a:pt x="12197" y="7081"/>
                </a:cubicBezTo>
                <a:lnTo>
                  <a:pt x="12215" y="7076"/>
                </a:lnTo>
                <a:cubicBezTo>
                  <a:pt x="12204" y="7070"/>
                  <a:pt x="12191" y="7068"/>
                  <a:pt x="12178" y="7068"/>
                </a:cubicBezTo>
                <a:cubicBezTo>
                  <a:pt x="12125" y="7068"/>
                  <a:pt x="12057" y="7102"/>
                  <a:pt x="11983" y="7102"/>
                </a:cubicBezTo>
                <a:cubicBezTo>
                  <a:pt x="11979" y="7102"/>
                  <a:pt x="11975" y="7102"/>
                  <a:pt x="11972" y="7101"/>
                </a:cubicBezTo>
                <a:cubicBezTo>
                  <a:pt x="11972" y="7101"/>
                  <a:pt x="11976" y="7094"/>
                  <a:pt x="11972" y="7087"/>
                </a:cubicBezTo>
                <a:cubicBezTo>
                  <a:pt x="11904" y="7129"/>
                  <a:pt x="11777" y="7143"/>
                  <a:pt x="11682" y="7155"/>
                </a:cubicBezTo>
                <a:cubicBezTo>
                  <a:pt x="11712" y="7122"/>
                  <a:pt x="11726" y="7138"/>
                  <a:pt x="11707" y="7106"/>
                </a:cubicBezTo>
                <a:lnTo>
                  <a:pt x="11707" y="7106"/>
                </a:lnTo>
                <a:cubicBezTo>
                  <a:pt x="11663" y="7111"/>
                  <a:pt x="11719" y="7157"/>
                  <a:pt x="11636" y="7166"/>
                </a:cubicBezTo>
                <a:cubicBezTo>
                  <a:pt x="11608" y="7150"/>
                  <a:pt x="11547" y="7134"/>
                  <a:pt x="11538" y="7099"/>
                </a:cubicBezTo>
                <a:lnTo>
                  <a:pt x="11619" y="7097"/>
                </a:lnTo>
                <a:cubicBezTo>
                  <a:pt x="11606" y="7082"/>
                  <a:pt x="11589" y="7078"/>
                  <a:pt x="11573" y="7078"/>
                </a:cubicBezTo>
                <a:cubicBezTo>
                  <a:pt x="11542" y="7078"/>
                  <a:pt x="11509" y="7093"/>
                  <a:pt x="11483" y="7093"/>
                </a:cubicBezTo>
                <a:cubicBezTo>
                  <a:pt x="11479" y="7093"/>
                  <a:pt x="11476" y="7093"/>
                  <a:pt x="11473" y="7092"/>
                </a:cubicBezTo>
                <a:lnTo>
                  <a:pt x="11478" y="7071"/>
                </a:lnTo>
                <a:lnTo>
                  <a:pt x="11478" y="7071"/>
                </a:lnTo>
                <a:cubicBezTo>
                  <a:pt x="11360" y="7078"/>
                  <a:pt x="11355" y="7125"/>
                  <a:pt x="11232" y="7125"/>
                </a:cubicBezTo>
                <a:cubicBezTo>
                  <a:pt x="11229" y="7125"/>
                  <a:pt x="11226" y="7125"/>
                  <a:pt x="11223" y="7125"/>
                </a:cubicBezTo>
                <a:lnTo>
                  <a:pt x="11223" y="7125"/>
                </a:lnTo>
                <a:lnTo>
                  <a:pt x="11237" y="7138"/>
                </a:lnTo>
                <a:cubicBezTo>
                  <a:pt x="11218" y="7151"/>
                  <a:pt x="11205" y="7155"/>
                  <a:pt x="11195" y="7155"/>
                </a:cubicBezTo>
                <a:cubicBezTo>
                  <a:pt x="11174" y="7155"/>
                  <a:pt x="11164" y="7137"/>
                  <a:pt x="11141" y="7137"/>
                </a:cubicBezTo>
                <a:cubicBezTo>
                  <a:pt x="11133" y="7137"/>
                  <a:pt x="11122" y="7140"/>
                  <a:pt x="11107" y="7148"/>
                </a:cubicBezTo>
                <a:lnTo>
                  <a:pt x="11084" y="7099"/>
                </a:lnTo>
                <a:cubicBezTo>
                  <a:pt x="11003" y="7122"/>
                  <a:pt x="10919" y="7143"/>
                  <a:pt x="10833" y="7157"/>
                </a:cubicBezTo>
                <a:cubicBezTo>
                  <a:pt x="10882" y="7120"/>
                  <a:pt x="10982" y="7101"/>
                  <a:pt x="11042" y="7078"/>
                </a:cubicBezTo>
                <a:cubicBezTo>
                  <a:pt x="10996" y="7078"/>
                  <a:pt x="10882" y="7083"/>
                  <a:pt x="10859" y="7108"/>
                </a:cubicBezTo>
                <a:cubicBezTo>
                  <a:pt x="10873" y="7105"/>
                  <a:pt x="10891" y="7097"/>
                  <a:pt x="10906" y="7097"/>
                </a:cubicBezTo>
                <a:cubicBezTo>
                  <a:pt x="10911" y="7097"/>
                  <a:pt x="10915" y="7098"/>
                  <a:pt x="10919" y="7099"/>
                </a:cubicBezTo>
                <a:cubicBezTo>
                  <a:pt x="10858" y="7137"/>
                  <a:pt x="10787" y="7158"/>
                  <a:pt x="10716" y="7158"/>
                </a:cubicBezTo>
                <a:cubicBezTo>
                  <a:pt x="10709" y="7158"/>
                  <a:pt x="10702" y="7157"/>
                  <a:pt x="10694" y="7157"/>
                </a:cubicBezTo>
                <a:cubicBezTo>
                  <a:pt x="10711" y="7060"/>
                  <a:pt x="10451" y="7132"/>
                  <a:pt x="10381" y="7057"/>
                </a:cubicBezTo>
                <a:cubicBezTo>
                  <a:pt x="10337" y="7067"/>
                  <a:pt x="10293" y="7071"/>
                  <a:pt x="10248" y="7071"/>
                </a:cubicBezTo>
                <a:cubicBezTo>
                  <a:pt x="10134" y="7071"/>
                  <a:pt x="10017" y="7048"/>
                  <a:pt x="9885" y="7048"/>
                </a:cubicBezTo>
                <a:cubicBezTo>
                  <a:pt x="9877" y="7048"/>
                  <a:pt x="9868" y="7048"/>
                  <a:pt x="9860" y="7048"/>
                </a:cubicBezTo>
                <a:cubicBezTo>
                  <a:pt x="9929" y="7122"/>
                  <a:pt x="9804" y="7050"/>
                  <a:pt x="9816" y="7127"/>
                </a:cubicBezTo>
                <a:cubicBezTo>
                  <a:pt x="9796" y="7130"/>
                  <a:pt x="9782" y="7131"/>
                  <a:pt x="9772" y="7131"/>
                </a:cubicBezTo>
                <a:cubicBezTo>
                  <a:pt x="9759" y="7131"/>
                  <a:pt x="9753" y="7129"/>
                  <a:pt x="9751" y="7127"/>
                </a:cubicBezTo>
                <a:lnTo>
                  <a:pt x="9614" y="7081"/>
                </a:lnTo>
                <a:cubicBezTo>
                  <a:pt x="9582" y="7060"/>
                  <a:pt x="9658" y="7064"/>
                  <a:pt x="9653" y="7048"/>
                </a:cubicBezTo>
                <a:cubicBezTo>
                  <a:pt x="9556" y="7041"/>
                  <a:pt x="9612" y="7016"/>
                  <a:pt x="9547" y="6995"/>
                </a:cubicBezTo>
                <a:lnTo>
                  <a:pt x="9547" y="6995"/>
                </a:lnTo>
                <a:cubicBezTo>
                  <a:pt x="9557" y="7015"/>
                  <a:pt x="9533" y="7027"/>
                  <a:pt x="9497" y="7027"/>
                </a:cubicBezTo>
                <a:cubicBezTo>
                  <a:pt x="9485" y="7027"/>
                  <a:pt x="9471" y="7026"/>
                  <a:pt x="9456" y="7023"/>
                </a:cubicBezTo>
                <a:lnTo>
                  <a:pt x="9456" y="7023"/>
                </a:lnTo>
                <a:lnTo>
                  <a:pt x="9535" y="7060"/>
                </a:lnTo>
                <a:cubicBezTo>
                  <a:pt x="9513" y="7066"/>
                  <a:pt x="9495" y="7069"/>
                  <a:pt x="9479" y="7069"/>
                </a:cubicBezTo>
                <a:cubicBezTo>
                  <a:pt x="9416" y="7069"/>
                  <a:pt x="9399" y="7025"/>
                  <a:pt x="9335" y="7025"/>
                </a:cubicBezTo>
                <a:cubicBezTo>
                  <a:pt x="9319" y="7025"/>
                  <a:pt x="9301" y="7028"/>
                  <a:pt x="9278" y="7034"/>
                </a:cubicBezTo>
                <a:lnTo>
                  <a:pt x="9322" y="7011"/>
                </a:lnTo>
                <a:lnTo>
                  <a:pt x="9322" y="7011"/>
                </a:lnTo>
                <a:cubicBezTo>
                  <a:pt x="9252" y="7025"/>
                  <a:pt x="9060" y="7011"/>
                  <a:pt x="8990" y="7071"/>
                </a:cubicBezTo>
                <a:cubicBezTo>
                  <a:pt x="8979" y="7062"/>
                  <a:pt x="8963" y="7041"/>
                  <a:pt x="8993" y="7036"/>
                </a:cubicBezTo>
                <a:cubicBezTo>
                  <a:pt x="8985" y="7036"/>
                  <a:pt x="8977" y="7036"/>
                  <a:pt x="8970" y="7036"/>
                </a:cubicBezTo>
                <a:cubicBezTo>
                  <a:pt x="8840" y="7036"/>
                  <a:pt x="8690" y="7077"/>
                  <a:pt x="8571" y="7077"/>
                </a:cubicBezTo>
                <a:cubicBezTo>
                  <a:pt x="8539" y="7077"/>
                  <a:pt x="8509" y="7074"/>
                  <a:pt x="8483" y="7067"/>
                </a:cubicBezTo>
                <a:lnTo>
                  <a:pt x="8497" y="7046"/>
                </a:lnTo>
                <a:lnTo>
                  <a:pt x="8497" y="7046"/>
                </a:lnTo>
                <a:cubicBezTo>
                  <a:pt x="8472" y="7051"/>
                  <a:pt x="8452" y="7070"/>
                  <a:pt x="8426" y="7070"/>
                </a:cubicBezTo>
                <a:cubicBezTo>
                  <a:pt x="8419" y="7070"/>
                  <a:pt x="8411" y="7069"/>
                  <a:pt x="8402" y="7064"/>
                </a:cubicBezTo>
                <a:cubicBezTo>
                  <a:pt x="8404" y="7055"/>
                  <a:pt x="8415" y="7043"/>
                  <a:pt x="8399" y="7043"/>
                </a:cubicBezTo>
                <a:cubicBezTo>
                  <a:pt x="8386" y="7049"/>
                  <a:pt x="8338" y="7067"/>
                  <a:pt x="8299" y="7067"/>
                </a:cubicBezTo>
                <a:cubicBezTo>
                  <a:pt x="8290" y="7067"/>
                  <a:pt x="8282" y="7066"/>
                  <a:pt x="8274" y="7064"/>
                </a:cubicBezTo>
                <a:lnTo>
                  <a:pt x="8309" y="7043"/>
                </a:lnTo>
                <a:cubicBezTo>
                  <a:pt x="8287" y="7040"/>
                  <a:pt x="8266" y="7039"/>
                  <a:pt x="8247" y="7039"/>
                </a:cubicBezTo>
                <a:cubicBezTo>
                  <a:pt x="8120" y="7039"/>
                  <a:pt x="8038" y="7096"/>
                  <a:pt x="7917" y="7108"/>
                </a:cubicBezTo>
                <a:cubicBezTo>
                  <a:pt x="7917" y="7053"/>
                  <a:pt x="7787" y="7034"/>
                  <a:pt x="7722" y="7027"/>
                </a:cubicBezTo>
                <a:lnTo>
                  <a:pt x="7725" y="7018"/>
                </a:lnTo>
                <a:cubicBezTo>
                  <a:pt x="7713" y="7018"/>
                  <a:pt x="7702" y="7017"/>
                  <a:pt x="7690" y="7017"/>
                </a:cubicBezTo>
                <a:cubicBezTo>
                  <a:pt x="7516" y="7017"/>
                  <a:pt x="7387" y="7066"/>
                  <a:pt x="7219" y="7085"/>
                </a:cubicBezTo>
                <a:cubicBezTo>
                  <a:pt x="7108" y="7027"/>
                  <a:pt x="6844" y="7062"/>
                  <a:pt x="6665" y="7027"/>
                </a:cubicBezTo>
                <a:lnTo>
                  <a:pt x="6665" y="7027"/>
                </a:lnTo>
                <a:cubicBezTo>
                  <a:pt x="6693" y="7039"/>
                  <a:pt x="6661" y="7071"/>
                  <a:pt x="6630" y="7076"/>
                </a:cubicBezTo>
                <a:cubicBezTo>
                  <a:pt x="6626" y="7075"/>
                  <a:pt x="6621" y="7074"/>
                  <a:pt x="6616" y="7074"/>
                </a:cubicBezTo>
                <a:cubicBezTo>
                  <a:pt x="6590" y="7074"/>
                  <a:pt x="6558" y="7087"/>
                  <a:pt x="6539" y="7087"/>
                </a:cubicBezTo>
                <a:cubicBezTo>
                  <a:pt x="6526" y="7087"/>
                  <a:pt x="6519" y="7082"/>
                  <a:pt x="6521" y="7064"/>
                </a:cubicBezTo>
                <a:lnTo>
                  <a:pt x="6535" y="7064"/>
                </a:lnTo>
                <a:cubicBezTo>
                  <a:pt x="6515" y="7031"/>
                  <a:pt x="6468" y="7026"/>
                  <a:pt x="6420" y="7026"/>
                </a:cubicBezTo>
                <a:cubicBezTo>
                  <a:pt x="6405" y="7026"/>
                  <a:pt x="6391" y="7026"/>
                  <a:pt x="6377" y="7027"/>
                </a:cubicBezTo>
                <a:lnTo>
                  <a:pt x="6377" y="7027"/>
                </a:lnTo>
                <a:cubicBezTo>
                  <a:pt x="6435" y="6975"/>
                  <a:pt x="6489" y="6920"/>
                  <a:pt x="6540" y="6860"/>
                </a:cubicBezTo>
                <a:lnTo>
                  <a:pt x="6540" y="6860"/>
                </a:lnTo>
                <a:lnTo>
                  <a:pt x="6538" y="6900"/>
                </a:lnTo>
                <a:cubicBezTo>
                  <a:pt x="6596" y="6844"/>
                  <a:pt x="6538" y="6754"/>
                  <a:pt x="6589" y="6698"/>
                </a:cubicBezTo>
                <a:lnTo>
                  <a:pt x="6589" y="6698"/>
                </a:lnTo>
                <a:lnTo>
                  <a:pt x="6642" y="6719"/>
                </a:lnTo>
                <a:cubicBezTo>
                  <a:pt x="6744" y="6617"/>
                  <a:pt x="6879" y="6550"/>
                  <a:pt x="6943" y="6415"/>
                </a:cubicBezTo>
                <a:lnTo>
                  <a:pt x="6943" y="6415"/>
                </a:lnTo>
                <a:cubicBezTo>
                  <a:pt x="6953" y="6427"/>
                  <a:pt x="6950" y="6443"/>
                  <a:pt x="6939" y="6455"/>
                </a:cubicBezTo>
                <a:cubicBezTo>
                  <a:pt x="6986" y="6408"/>
                  <a:pt x="7138" y="6303"/>
                  <a:pt x="7087" y="6264"/>
                </a:cubicBezTo>
                <a:lnTo>
                  <a:pt x="7087" y="6264"/>
                </a:lnTo>
                <a:cubicBezTo>
                  <a:pt x="7089" y="6265"/>
                  <a:pt x="7091" y="6265"/>
                  <a:pt x="7092" y="6265"/>
                </a:cubicBezTo>
                <a:cubicBezTo>
                  <a:pt x="7130" y="6265"/>
                  <a:pt x="7191" y="6153"/>
                  <a:pt x="7226" y="6091"/>
                </a:cubicBezTo>
                <a:lnTo>
                  <a:pt x="7242" y="6123"/>
                </a:lnTo>
                <a:cubicBezTo>
                  <a:pt x="7256" y="6047"/>
                  <a:pt x="7249" y="6035"/>
                  <a:pt x="7305" y="5963"/>
                </a:cubicBezTo>
                <a:cubicBezTo>
                  <a:pt x="7309" y="5961"/>
                  <a:pt x="7313" y="5960"/>
                  <a:pt x="7316" y="5960"/>
                </a:cubicBezTo>
                <a:cubicBezTo>
                  <a:pt x="7326" y="5960"/>
                  <a:pt x="7331" y="5970"/>
                  <a:pt x="7319" y="5980"/>
                </a:cubicBezTo>
                <a:lnTo>
                  <a:pt x="7319" y="5980"/>
                </a:lnTo>
                <a:cubicBezTo>
                  <a:pt x="7371" y="5943"/>
                  <a:pt x="7331" y="5920"/>
                  <a:pt x="7402" y="5873"/>
                </a:cubicBezTo>
                <a:lnTo>
                  <a:pt x="7402" y="5873"/>
                </a:lnTo>
                <a:lnTo>
                  <a:pt x="7395" y="5910"/>
                </a:lnTo>
                <a:cubicBezTo>
                  <a:pt x="7449" y="5861"/>
                  <a:pt x="7437" y="5857"/>
                  <a:pt x="7446" y="5808"/>
                </a:cubicBezTo>
                <a:cubicBezTo>
                  <a:pt x="7467" y="5772"/>
                  <a:pt x="7532" y="5728"/>
                  <a:pt x="7567" y="5728"/>
                </a:cubicBezTo>
                <a:cubicBezTo>
                  <a:pt x="7573" y="5728"/>
                  <a:pt x="7577" y="5729"/>
                  <a:pt x="7581" y="5731"/>
                </a:cubicBezTo>
                <a:cubicBezTo>
                  <a:pt x="7576" y="5694"/>
                  <a:pt x="7593" y="5659"/>
                  <a:pt x="7623" y="5639"/>
                </a:cubicBezTo>
                <a:cubicBezTo>
                  <a:pt x="7634" y="5643"/>
                  <a:pt x="7630" y="5659"/>
                  <a:pt x="7625" y="5666"/>
                </a:cubicBezTo>
                <a:cubicBezTo>
                  <a:pt x="7729" y="5597"/>
                  <a:pt x="7727" y="5509"/>
                  <a:pt x="7810" y="5472"/>
                </a:cubicBezTo>
                <a:cubicBezTo>
                  <a:pt x="7816" y="5477"/>
                  <a:pt x="7822" y="5480"/>
                  <a:pt x="7829" y="5480"/>
                </a:cubicBezTo>
                <a:cubicBezTo>
                  <a:pt x="7831" y="5480"/>
                  <a:pt x="7834" y="5479"/>
                  <a:pt x="7836" y="5479"/>
                </a:cubicBezTo>
                <a:lnTo>
                  <a:pt x="7836" y="5479"/>
                </a:lnTo>
                <a:cubicBezTo>
                  <a:pt x="7797" y="5518"/>
                  <a:pt x="7755" y="5557"/>
                  <a:pt x="7711" y="5595"/>
                </a:cubicBezTo>
                <a:cubicBezTo>
                  <a:pt x="7715" y="5599"/>
                  <a:pt x="7722" y="5600"/>
                  <a:pt x="7728" y="5600"/>
                </a:cubicBezTo>
                <a:cubicBezTo>
                  <a:pt x="7739" y="5600"/>
                  <a:pt x="7751" y="5597"/>
                  <a:pt x="7762" y="5597"/>
                </a:cubicBezTo>
                <a:cubicBezTo>
                  <a:pt x="7777" y="5597"/>
                  <a:pt x="7788" y="5604"/>
                  <a:pt x="7783" y="5641"/>
                </a:cubicBezTo>
                <a:cubicBezTo>
                  <a:pt x="7810" y="5578"/>
                  <a:pt x="7848" y="5465"/>
                  <a:pt x="7915" y="5421"/>
                </a:cubicBezTo>
                <a:cubicBezTo>
                  <a:pt x="7917" y="5420"/>
                  <a:pt x="7919" y="5419"/>
                  <a:pt x="7922" y="5419"/>
                </a:cubicBezTo>
                <a:cubicBezTo>
                  <a:pt x="7924" y="5419"/>
                  <a:pt x="7926" y="5420"/>
                  <a:pt x="7929" y="5421"/>
                </a:cubicBezTo>
                <a:lnTo>
                  <a:pt x="7926" y="5428"/>
                </a:lnTo>
                <a:cubicBezTo>
                  <a:pt x="7940" y="5418"/>
                  <a:pt x="7950" y="5404"/>
                  <a:pt x="7956" y="5391"/>
                </a:cubicBezTo>
                <a:cubicBezTo>
                  <a:pt x="7975" y="5379"/>
                  <a:pt x="7994" y="5365"/>
                  <a:pt x="8007" y="5351"/>
                </a:cubicBezTo>
                <a:cubicBezTo>
                  <a:pt x="8010" y="5352"/>
                  <a:pt x="8012" y="5353"/>
                  <a:pt x="8014" y="5353"/>
                </a:cubicBezTo>
                <a:cubicBezTo>
                  <a:pt x="8041" y="5353"/>
                  <a:pt x="8084" y="5296"/>
                  <a:pt x="8112" y="5270"/>
                </a:cubicBezTo>
                <a:cubicBezTo>
                  <a:pt x="8089" y="5251"/>
                  <a:pt x="8112" y="5225"/>
                  <a:pt x="8090" y="5225"/>
                </a:cubicBezTo>
                <a:cubicBezTo>
                  <a:pt x="8085" y="5225"/>
                  <a:pt x="8079" y="5226"/>
                  <a:pt x="8070" y="5228"/>
                </a:cubicBezTo>
                <a:cubicBezTo>
                  <a:pt x="8076" y="5228"/>
                  <a:pt x="8070" y="5235"/>
                  <a:pt x="8057" y="5250"/>
                </a:cubicBezTo>
                <a:lnTo>
                  <a:pt x="8057" y="5250"/>
                </a:lnTo>
                <a:cubicBezTo>
                  <a:pt x="8057" y="5249"/>
                  <a:pt x="8058" y="5248"/>
                  <a:pt x="8058" y="5247"/>
                </a:cubicBezTo>
                <a:lnTo>
                  <a:pt x="8058" y="5247"/>
                </a:lnTo>
                <a:cubicBezTo>
                  <a:pt x="8054" y="5249"/>
                  <a:pt x="8047" y="5251"/>
                  <a:pt x="8042" y="5254"/>
                </a:cubicBezTo>
                <a:lnTo>
                  <a:pt x="8042" y="5268"/>
                </a:lnTo>
                <a:lnTo>
                  <a:pt x="8045" y="5265"/>
                </a:lnTo>
                <a:lnTo>
                  <a:pt x="8045" y="5265"/>
                </a:lnTo>
                <a:cubicBezTo>
                  <a:pt x="8043" y="5268"/>
                  <a:pt x="8041" y="5270"/>
                  <a:pt x="8040" y="5272"/>
                </a:cubicBezTo>
                <a:lnTo>
                  <a:pt x="8040" y="5268"/>
                </a:lnTo>
                <a:lnTo>
                  <a:pt x="7973" y="5340"/>
                </a:lnTo>
                <a:cubicBezTo>
                  <a:pt x="7977" y="5300"/>
                  <a:pt x="8003" y="5268"/>
                  <a:pt x="8040" y="5251"/>
                </a:cubicBezTo>
                <a:cubicBezTo>
                  <a:pt x="8038" y="5226"/>
                  <a:pt x="8038" y="5200"/>
                  <a:pt x="8038" y="5173"/>
                </a:cubicBezTo>
                <a:cubicBezTo>
                  <a:pt x="8105" y="5171"/>
                  <a:pt x="8185" y="5125"/>
                  <a:pt x="8224" y="5125"/>
                </a:cubicBezTo>
                <a:cubicBezTo>
                  <a:pt x="8228" y="5125"/>
                  <a:pt x="8232" y="5125"/>
                  <a:pt x="8235" y="5126"/>
                </a:cubicBezTo>
                <a:cubicBezTo>
                  <a:pt x="8307" y="5027"/>
                  <a:pt x="8425" y="4915"/>
                  <a:pt x="8432" y="4816"/>
                </a:cubicBezTo>
                <a:cubicBezTo>
                  <a:pt x="8441" y="4800"/>
                  <a:pt x="8452" y="4796"/>
                  <a:pt x="8463" y="4796"/>
                </a:cubicBezTo>
                <a:cubicBezTo>
                  <a:pt x="8472" y="4796"/>
                  <a:pt x="8482" y="4799"/>
                  <a:pt x="8490" y="4799"/>
                </a:cubicBezTo>
                <a:cubicBezTo>
                  <a:pt x="8480" y="4818"/>
                  <a:pt x="8462" y="4834"/>
                  <a:pt x="8462" y="4848"/>
                </a:cubicBezTo>
                <a:cubicBezTo>
                  <a:pt x="8499" y="4788"/>
                  <a:pt x="8601" y="4700"/>
                  <a:pt x="8578" y="4656"/>
                </a:cubicBezTo>
                <a:cubicBezTo>
                  <a:pt x="8592" y="4647"/>
                  <a:pt x="8601" y="4644"/>
                  <a:pt x="8606" y="4644"/>
                </a:cubicBezTo>
                <a:cubicBezTo>
                  <a:pt x="8621" y="4644"/>
                  <a:pt x="8611" y="4667"/>
                  <a:pt x="8617" y="4667"/>
                </a:cubicBezTo>
                <a:cubicBezTo>
                  <a:pt x="8621" y="4667"/>
                  <a:pt x="8630" y="4658"/>
                  <a:pt x="8654" y="4630"/>
                </a:cubicBezTo>
                <a:lnTo>
                  <a:pt x="8654" y="4651"/>
                </a:lnTo>
                <a:cubicBezTo>
                  <a:pt x="8866" y="4541"/>
                  <a:pt x="8839" y="4312"/>
                  <a:pt x="9067" y="4193"/>
                </a:cubicBezTo>
                <a:lnTo>
                  <a:pt x="9067" y="4193"/>
                </a:lnTo>
                <a:cubicBezTo>
                  <a:pt x="9065" y="4194"/>
                  <a:pt x="9063" y="4194"/>
                  <a:pt x="9062" y="4194"/>
                </a:cubicBezTo>
                <a:cubicBezTo>
                  <a:pt x="9059" y="4194"/>
                  <a:pt x="9057" y="4193"/>
                  <a:pt x="9055" y="4192"/>
                </a:cubicBezTo>
                <a:cubicBezTo>
                  <a:pt x="9292" y="4014"/>
                  <a:pt x="9456" y="3735"/>
                  <a:pt x="9707" y="3575"/>
                </a:cubicBezTo>
                <a:cubicBezTo>
                  <a:pt x="9776" y="3524"/>
                  <a:pt x="9760" y="3499"/>
                  <a:pt x="9781" y="3446"/>
                </a:cubicBezTo>
                <a:lnTo>
                  <a:pt x="9820" y="3459"/>
                </a:lnTo>
                <a:lnTo>
                  <a:pt x="9848" y="3369"/>
                </a:lnTo>
                <a:cubicBezTo>
                  <a:pt x="9913" y="3260"/>
                  <a:pt x="10064" y="3283"/>
                  <a:pt x="10131" y="3130"/>
                </a:cubicBezTo>
                <a:lnTo>
                  <a:pt x="10099" y="3128"/>
                </a:lnTo>
                <a:cubicBezTo>
                  <a:pt x="10137" y="3095"/>
                  <a:pt x="10196" y="3014"/>
                  <a:pt x="10219" y="3014"/>
                </a:cubicBezTo>
                <a:cubicBezTo>
                  <a:pt x="10222" y="3014"/>
                  <a:pt x="10224" y="3016"/>
                  <a:pt x="10226" y="3019"/>
                </a:cubicBezTo>
                <a:cubicBezTo>
                  <a:pt x="10228" y="3012"/>
                  <a:pt x="10221" y="2987"/>
                  <a:pt x="10247" y="2982"/>
                </a:cubicBezTo>
                <a:lnTo>
                  <a:pt x="10261" y="2994"/>
                </a:lnTo>
                <a:lnTo>
                  <a:pt x="10333" y="2873"/>
                </a:lnTo>
                <a:cubicBezTo>
                  <a:pt x="10351" y="2859"/>
                  <a:pt x="10364" y="2854"/>
                  <a:pt x="10373" y="2854"/>
                </a:cubicBezTo>
                <a:cubicBezTo>
                  <a:pt x="10394" y="2854"/>
                  <a:pt x="10400" y="2877"/>
                  <a:pt x="10421" y="2877"/>
                </a:cubicBezTo>
                <a:cubicBezTo>
                  <a:pt x="10435" y="2877"/>
                  <a:pt x="10455" y="2867"/>
                  <a:pt x="10490" y="2834"/>
                </a:cubicBezTo>
                <a:cubicBezTo>
                  <a:pt x="10524" y="2789"/>
                  <a:pt x="10562" y="2683"/>
                  <a:pt x="10541" y="2683"/>
                </a:cubicBezTo>
                <a:lnTo>
                  <a:pt x="10541" y="2683"/>
                </a:lnTo>
                <a:cubicBezTo>
                  <a:pt x="10540" y="2683"/>
                  <a:pt x="10540" y="2683"/>
                  <a:pt x="10539" y="2683"/>
                </a:cubicBezTo>
                <a:cubicBezTo>
                  <a:pt x="10527" y="2695"/>
                  <a:pt x="10503" y="2708"/>
                  <a:pt x="10487" y="2708"/>
                </a:cubicBezTo>
                <a:cubicBezTo>
                  <a:pt x="10482" y="2708"/>
                  <a:pt x="10477" y="2706"/>
                  <a:pt x="10474" y="2704"/>
                </a:cubicBezTo>
                <a:lnTo>
                  <a:pt x="10502" y="2660"/>
                </a:lnTo>
                <a:cubicBezTo>
                  <a:pt x="10477" y="2625"/>
                  <a:pt x="10463" y="2577"/>
                  <a:pt x="10411" y="2577"/>
                </a:cubicBezTo>
                <a:close/>
                <a:moveTo>
                  <a:pt x="3466" y="7528"/>
                </a:moveTo>
                <a:lnTo>
                  <a:pt x="3434" y="7567"/>
                </a:lnTo>
                <a:cubicBezTo>
                  <a:pt x="3448" y="7556"/>
                  <a:pt x="3457" y="7544"/>
                  <a:pt x="3466" y="7530"/>
                </a:cubicBezTo>
                <a:lnTo>
                  <a:pt x="3466" y="7528"/>
                </a:lnTo>
                <a:close/>
                <a:moveTo>
                  <a:pt x="3151" y="7859"/>
                </a:moveTo>
                <a:lnTo>
                  <a:pt x="3130" y="7890"/>
                </a:lnTo>
                <a:lnTo>
                  <a:pt x="3155" y="7864"/>
                </a:lnTo>
                <a:lnTo>
                  <a:pt x="3151" y="7859"/>
                </a:lnTo>
                <a:close/>
                <a:moveTo>
                  <a:pt x="20069" y="8520"/>
                </a:moveTo>
                <a:lnTo>
                  <a:pt x="19937" y="8564"/>
                </a:lnTo>
                <a:lnTo>
                  <a:pt x="19981" y="8613"/>
                </a:lnTo>
                <a:lnTo>
                  <a:pt x="20069" y="8520"/>
                </a:lnTo>
                <a:close/>
                <a:moveTo>
                  <a:pt x="19979" y="8884"/>
                </a:moveTo>
                <a:cubicBezTo>
                  <a:pt x="19965" y="8893"/>
                  <a:pt x="19972" y="8924"/>
                  <a:pt x="20021" y="8998"/>
                </a:cubicBezTo>
                <a:cubicBezTo>
                  <a:pt x="20002" y="8963"/>
                  <a:pt x="19986" y="8924"/>
                  <a:pt x="19979" y="8884"/>
                </a:cubicBezTo>
                <a:close/>
                <a:moveTo>
                  <a:pt x="19508" y="9151"/>
                </a:moveTo>
                <a:cubicBezTo>
                  <a:pt x="19522" y="9172"/>
                  <a:pt x="19536" y="9188"/>
                  <a:pt x="19548" y="9202"/>
                </a:cubicBezTo>
                <a:lnTo>
                  <a:pt x="19508" y="9151"/>
                </a:lnTo>
                <a:close/>
                <a:moveTo>
                  <a:pt x="19361" y="9354"/>
                </a:moveTo>
                <a:lnTo>
                  <a:pt x="19361" y="9354"/>
                </a:lnTo>
                <a:cubicBezTo>
                  <a:pt x="19360" y="9354"/>
                  <a:pt x="19380" y="9375"/>
                  <a:pt x="19399" y="9396"/>
                </a:cubicBezTo>
                <a:lnTo>
                  <a:pt x="19399" y="9396"/>
                </a:lnTo>
                <a:cubicBezTo>
                  <a:pt x="19399" y="9396"/>
                  <a:pt x="19398" y="9395"/>
                  <a:pt x="19397" y="9394"/>
                </a:cubicBezTo>
                <a:lnTo>
                  <a:pt x="19397" y="9394"/>
                </a:lnTo>
                <a:cubicBezTo>
                  <a:pt x="19432" y="9438"/>
                  <a:pt x="19468" y="9504"/>
                  <a:pt x="19486" y="9504"/>
                </a:cubicBezTo>
                <a:cubicBezTo>
                  <a:pt x="19488" y="9504"/>
                  <a:pt x="19490" y="9503"/>
                  <a:pt x="19492" y="9501"/>
                </a:cubicBezTo>
                <a:cubicBezTo>
                  <a:pt x="19480" y="9482"/>
                  <a:pt x="19467" y="9466"/>
                  <a:pt x="19450" y="9452"/>
                </a:cubicBezTo>
                <a:cubicBezTo>
                  <a:pt x="19449" y="9447"/>
                  <a:pt x="19448" y="9443"/>
                  <a:pt x="19448" y="9440"/>
                </a:cubicBezTo>
                <a:lnTo>
                  <a:pt x="19448" y="9440"/>
                </a:lnTo>
                <a:cubicBezTo>
                  <a:pt x="19448" y="9440"/>
                  <a:pt x="19449" y="9441"/>
                  <a:pt x="19450" y="9441"/>
                </a:cubicBezTo>
                <a:cubicBezTo>
                  <a:pt x="19450" y="9441"/>
                  <a:pt x="19450" y="9441"/>
                  <a:pt x="19450" y="9440"/>
                </a:cubicBezTo>
                <a:lnTo>
                  <a:pt x="19448" y="9437"/>
                </a:lnTo>
                <a:lnTo>
                  <a:pt x="19448" y="9437"/>
                </a:lnTo>
                <a:cubicBezTo>
                  <a:pt x="19448" y="9438"/>
                  <a:pt x="19448" y="9439"/>
                  <a:pt x="19448" y="9440"/>
                </a:cubicBezTo>
                <a:lnTo>
                  <a:pt x="19448" y="9440"/>
                </a:lnTo>
                <a:cubicBezTo>
                  <a:pt x="19440" y="9437"/>
                  <a:pt x="19419" y="9416"/>
                  <a:pt x="19399" y="9396"/>
                </a:cubicBezTo>
                <a:lnTo>
                  <a:pt x="19399" y="9396"/>
                </a:lnTo>
                <a:cubicBezTo>
                  <a:pt x="19399" y="9396"/>
                  <a:pt x="19399" y="9396"/>
                  <a:pt x="19399" y="9396"/>
                </a:cubicBezTo>
                <a:cubicBezTo>
                  <a:pt x="19399" y="9396"/>
                  <a:pt x="19399" y="9396"/>
                  <a:pt x="19399" y="9396"/>
                </a:cubicBezTo>
                <a:lnTo>
                  <a:pt x="19399" y="9396"/>
                </a:lnTo>
                <a:cubicBezTo>
                  <a:pt x="19399" y="9396"/>
                  <a:pt x="19399" y="9396"/>
                  <a:pt x="19399" y="9396"/>
                </a:cubicBezTo>
                <a:lnTo>
                  <a:pt x="19399" y="9396"/>
                </a:lnTo>
                <a:cubicBezTo>
                  <a:pt x="19395" y="9389"/>
                  <a:pt x="19388" y="9383"/>
                  <a:pt x="19383" y="9376"/>
                </a:cubicBezTo>
                <a:cubicBezTo>
                  <a:pt x="19368" y="9360"/>
                  <a:pt x="19361" y="9354"/>
                  <a:pt x="19361" y="9354"/>
                </a:cubicBezTo>
                <a:close/>
                <a:moveTo>
                  <a:pt x="814" y="9540"/>
                </a:moveTo>
                <a:cubicBezTo>
                  <a:pt x="813" y="9543"/>
                  <a:pt x="812" y="9547"/>
                  <a:pt x="811" y="9550"/>
                </a:cubicBezTo>
                <a:lnTo>
                  <a:pt x="811" y="9550"/>
                </a:lnTo>
                <a:cubicBezTo>
                  <a:pt x="812" y="9546"/>
                  <a:pt x="813" y="9543"/>
                  <a:pt x="814" y="9540"/>
                </a:cubicBezTo>
                <a:close/>
                <a:moveTo>
                  <a:pt x="20007" y="10020"/>
                </a:moveTo>
                <a:cubicBezTo>
                  <a:pt x="20007" y="10022"/>
                  <a:pt x="20007" y="10025"/>
                  <a:pt x="20007" y="10027"/>
                </a:cubicBezTo>
                <a:cubicBezTo>
                  <a:pt x="20010" y="10044"/>
                  <a:pt x="20012" y="10050"/>
                  <a:pt x="20012" y="10050"/>
                </a:cubicBezTo>
                <a:cubicBezTo>
                  <a:pt x="20012" y="10050"/>
                  <a:pt x="20009" y="10035"/>
                  <a:pt x="20007" y="10020"/>
                </a:cubicBezTo>
                <a:close/>
                <a:moveTo>
                  <a:pt x="20686" y="10053"/>
                </a:moveTo>
                <a:cubicBezTo>
                  <a:pt x="20682" y="10068"/>
                  <a:pt x="20681" y="10075"/>
                  <a:pt x="20682" y="10075"/>
                </a:cubicBezTo>
                <a:cubicBezTo>
                  <a:pt x="20682" y="10075"/>
                  <a:pt x="20684" y="10069"/>
                  <a:pt x="20686" y="10062"/>
                </a:cubicBezTo>
                <a:lnTo>
                  <a:pt x="20686" y="10059"/>
                </a:lnTo>
                <a:lnTo>
                  <a:pt x="20686" y="10053"/>
                </a:lnTo>
                <a:close/>
                <a:moveTo>
                  <a:pt x="20001" y="10117"/>
                </a:moveTo>
                <a:cubicBezTo>
                  <a:pt x="20004" y="10140"/>
                  <a:pt x="20008" y="10161"/>
                  <a:pt x="20014" y="10180"/>
                </a:cubicBezTo>
                <a:cubicBezTo>
                  <a:pt x="20009" y="10153"/>
                  <a:pt x="20004" y="10132"/>
                  <a:pt x="20001" y="10117"/>
                </a:cubicBezTo>
                <a:close/>
                <a:moveTo>
                  <a:pt x="19742" y="10586"/>
                </a:moveTo>
                <a:lnTo>
                  <a:pt x="19742" y="10586"/>
                </a:lnTo>
                <a:cubicBezTo>
                  <a:pt x="19742" y="10586"/>
                  <a:pt x="19742" y="10587"/>
                  <a:pt x="19742" y="10587"/>
                </a:cubicBezTo>
                <a:lnTo>
                  <a:pt x="19742" y="10587"/>
                </a:lnTo>
                <a:cubicBezTo>
                  <a:pt x="19742" y="10587"/>
                  <a:pt x="19742" y="10586"/>
                  <a:pt x="19742" y="10586"/>
                </a:cubicBezTo>
                <a:close/>
                <a:moveTo>
                  <a:pt x="2991" y="9482"/>
                </a:moveTo>
                <a:lnTo>
                  <a:pt x="2787" y="10113"/>
                </a:lnTo>
                <a:lnTo>
                  <a:pt x="2124" y="10113"/>
                </a:lnTo>
                <a:lnTo>
                  <a:pt x="2659" y="10500"/>
                </a:lnTo>
                <a:lnTo>
                  <a:pt x="2455" y="11130"/>
                </a:lnTo>
                <a:lnTo>
                  <a:pt x="2991" y="10741"/>
                </a:lnTo>
                <a:lnTo>
                  <a:pt x="3526" y="11130"/>
                </a:lnTo>
                <a:lnTo>
                  <a:pt x="3322" y="10500"/>
                </a:lnTo>
                <a:lnTo>
                  <a:pt x="3858" y="10113"/>
                </a:lnTo>
                <a:lnTo>
                  <a:pt x="3197" y="10113"/>
                </a:lnTo>
                <a:lnTo>
                  <a:pt x="2991" y="9482"/>
                </a:lnTo>
                <a:close/>
                <a:moveTo>
                  <a:pt x="17658" y="9482"/>
                </a:moveTo>
                <a:lnTo>
                  <a:pt x="17454" y="10113"/>
                </a:lnTo>
                <a:lnTo>
                  <a:pt x="16794" y="10113"/>
                </a:lnTo>
                <a:lnTo>
                  <a:pt x="17329" y="10500"/>
                </a:lnTo>
                <a:lnTo>
                  <a:pt x="17125" y="11130"/>
                </a:lnTo>
                <a:lnTo>
                  <a:pt x="17661" y="10741"/>
                </a:lnTo>
                <a:lnTo>
                  <a:pt x="18194" y="11130"/>
                </a:lnTo>
                <a:lnTo>
                  <a:pt x="17990" y="10500"/>
                </a:lnTo>
                <a:lnTo>
                  <a:pt x="18525" y="10113"/>
                </a:lnTo>
                <a:lnTo>
                  <a:pt x="17865" y="10113"/>
                </a:lnTo>
                <a:lnTo>
                  <a:pt x="17658" y="9482"/>
                </a:lnTo>
                <a:close/>
                <a:moveTo>
                  <a:pt x="18194" y="11130"/>
                </a:moveTo>
                <a:lnTo>
                  <a:pt x="18194" y="11130"/>
                </a:lnTo>
                <a:lnTo>
                  <a:pt x="18194" y="11130"/>
                </a:lnTo>
                <a:close/>
                <a:moveTo>
                  <a:pt x="1208" y="11133"/>
                </a:moveTo>
                <a:lnTo>
                  <a:pt x="1208" y="11133"/>
                </a:lnTo>
                <a:cubicBezTo>
                  <a:pt x="1210" y="11138"/>
                  <a:pt x="1212" y="11143"/>
                  <a:pt x="1213" y="11148"/>
                </a:cubicBezTo>
                <a:lnTo>
                  <a:pt x="1213" y="11148"/>
                </a:lnTo>
                <a:cubicBezTo>
                  <a:pt x="1212" y="11143"/>
                  <a:pt x="1210" y="11138"/>
                  <a:pt x="1208" y="11133"/>
                </a:cubicBezTo>
                <a:close/>
                <a:moveTo>
                  <a:pt x="1336" y="11390"/>
                </a:moveTo>
                <a:cubicBezTo>
                  <a:pt x="1335" y="11390"/>
                  <a:pt x="1336" y="11390"/>
                  <a:pt x="1336" y="11391"/>
                </a:cubicBezTo>
                <a:lnTo>
                  <a:pt x="1336" y="11391"/>
                </a:lnTo>
                <a:cubicBezTo>
                  <a:pt x="1336" y="11391"/>
                  <a:pt x="1336" y="11390"/>
                  <a:pt x="1336" y="11390"/>
                </a:cubicBezTo>
                <a:close/>
                <a:moveTo>
                  <a:pt x="890" y="11496"/>
                </a:moveTo>
                <a:cubicBezTo>
                  <a:pt x="890" y="11497"/>
                  <a:pt x="890" y="11497"/>
                  <a:pt x="891" y="11497"/>
                </a:cubicBezTo>
                <a:cubicBezTo>
                  <a:pt x="890" y="11497"/>
                  <a:pt x="890" y="11497"/>
                  <a:pt x="890" y="11496"/>
                </a:cubicBezTo>
                <a:close/>
                <a:moveTo>
                  <a:pt x="20955" y="11105"/>
                </a:moveTo>
                <a:lnTo>
                  <a:pt x="20955" y="11105"/>
                </a:lnTo>
                <a:cubicBezTo>
                  <a:pt x="20943" y="11128"/>
                  <a:pt x="20934" y="11151"/>
                  <a:pt x="20925" y="11177"/>
                </a:cubicBezTo>
                <a:cubicBezTo>
                  <a:pt x="20901" y="11290"/>
                  <a:pt x="20869" y="11402"/>
                  <a:pt x="20825" y="11508"/>
                </a:cubicBezTo>
                <a:cubicBezTo>
                  <a:pt x="20890" y="11395"/>
                  <a:pt x="20964" y="11256"/>
                  <a:pt x="20955" y="11105"/>
                </a:cubicBezTo>
                <a:close/>
                <a:moveTo>
                  <a:pt x="731" y="11506"/>
                </a:moveTo>
                <a:lnTo>
                  <a:pt x="731" y="11508"/>
                </a:lnTo>
                <a:cubicBezTo>
                  <a:pt x="731" y="11508"/>
                  <a:pt x="731" y="11508"/>
                  <a:pt x="731" y="11508"/>
                </a:cubicBezTo>
                <a:lnTo>
                  <a:pt x="731" y="11508"/>
                </a:lnTo>
                <a:cubicBezTo>
                  <a:pt x="731" y="11508"/>
                  <a:pt x="731" y="11507"/>
                  <a:pt x="731" y="11506"/>
                </a:cubicBezTo>
                <a:close/>
                <a:moveTo>
                  <a:pt x="731" y="11508"/>
                </a:moveTo>
                <a:lnTo>
                  <a:pt x="731" y="11508"/>
                </a:lnTo>
                <a:cubicBezTo>
                  <a:pt x="731" y="11515"/>
                  <a:pt x="733" y="11521"/>
                  <a:pt x="733" y="11527"/>
                </a:cubicBezTo>
                <a:cubicBezTo>
                  <a:pt x="760" y="11555"/>
                  <a:pt x="772" y="11566"/>
                  <a:pt x="774" y="11566"/>
                </a:cubicBezTo>
                <a:cubicBezTo>
                  <a:pt x="776" y="11566"/>
                  <a:pt x="757" y="11542"/>
                  <a:pt x="731" y="11508"/>
                </a:cubicBezTo>
                <a:close/>
                <a:moveTo>
                  <a:pt x="19608" y="11532"/>
                </a:moveTo>
                <a:lnTo>
                  <a:pt x="19575" y="11571"/>
                </a:lnTo>
                <a:cubicBezTo>
                  <a:pt x="19587" y="11559"/>
                  <a:pt x="19599" y="11545"/>
                  <a:pt x="19608" y="11532"/>
                </a:cubicBezTo>
                <a:close/>
                <a:moveTo>
                  <a:pt x="20825" y="11508"/>
                </a:moveTo>
                <a:lnTo>
                  <a:pt x="20825" y="11508"/>
                </a:lnTo>
                <a:cubicBezTo>
                  <a:pt x="20723" y="11661"/>
                  <a:pt x="20623" y="11763"/>
                  <a:pt x="20635" y="11824"/>
                </a:cubicBezTo>
                <a:cubicBezTo>
                  <a:pt x="20677" y="11770"/>
                  <a:pt x="20716" y="11715"/>
                  <a:pt x="20746" y="11657"/>
                </a:cubicBezTo>
                <a:cubicBezTo>
                  <a:pt x="20776" y="11606"/>
                  <a:pt x="20802" y="11555"/>
                  <a:pt x="20825" y="11508"/>
                </a:cubicBezTo>
                <a:close/>
                <a:moveTo>
                  <a:pt x="20057" y="11828"/>
                </a:moveTo>
                <a:cubicBezTo>
                  <a:pt x="20051" y="11828"/>
                  <a:pt x="20028" y="11855"/>
                  <a:pt x="19974" y="11928"/>
                </a:cubicBezTo>
                <a:cubicBezTo>
                  <a:pt x="19976" y="11953"/>
                  <a:pt x="19898" y="12060"/>
                  <a:pt x="19915" y="12060"/>
                </a:cubicBezTo>
                <a:cubicBezTo>
                  <a:pt x="19922" y="12060"/>
                  <a:pt x="19943" y="12043"/>
                  <a:pt x="19988" y="12000"/>
                </a:cubicBezTo>
                <a:lnTo>
                  <a:pt x="19988" y="11997"/>
                </a:lnTo>
                <a:cubicBezTo>
                  <a:pt x="19995" y="11979"/>
                  <a:pt x="20004" y="11958"/>
                  <a:pt x="20016" y="11940"/>
                </a:cubicBezTo>
                <a:lnTo>
                  <a:pt x="20051" y="11858"/>
                </a:lnTo>
                <a:cubicBezTo>
                  <a:pt x="20057" y="11841"/>
                  <a:pt x="20061" y="11828"/>
                  <a:pt x="20057" y="11828"/>
                </a:cubicBezTo>
                <a:close/>
                <a:moveTo>
                  <a:pt x="1236" y="12059"/>
                </a:moveTo>
                <a:cubicBezTo>
                  <a:pt x="1236" y="12059"/>
                  <a:pt x="1237" y="12060"/>
                  <a:pt x="1237" y="12061"/>
                </a:cubicBezTo>
                <a:lnTo>
                  <a:pt x="1237" y="12061"/>
                </a:lnTo>
                <a:lnTo>
                  <a:pt x="1236" y="12060"/>
                </a:lnTo>
                <a:lnTo>
                  <a:pt x="1236" y="12060"/>
                </a:lnTo>
                <a:cubicBezTo>
                  <a:pt x="1237" y="12061"/>
                  <a:pt x="1237" y="12061"/>
                  <a:pt x="1237" y="12061"/>
                </a:cubicBezTo>
                <a:cubicBezTo>
                  <a:pt x="1237" y="12061"/>
                  <a:pt x="1237" y="12061"/>
                  <a:pt x="1237" y="12061"/>
                </a:cubicBezTo>
                <a:lnTo>
                  <a:pt x="1237" y="12061"/>
                </a:lnTo>
                <a:lnTo>
                  <a:pt x="1238" y="12061"/>
                </a:lnTo>
                <a:lnTo>
                  <a:pt x="1238" y="12061"/>
                </a:lnTo>
                <a:cubicBezTo>
                  <a:pt x="1237" y="12060"/>
                  <a:pt x="1236" y="12059"/>
                  <a:pt x="1236" y="12059"/>
                </a:cubicBezTo>
                <a:close/>
                <a:moveTo>
                  <a:pt x="20289" y="11869"/>
                </a:moveTo>
                <a:cubicBezTo>
                  <a:pt x="20272" y="11869"/>
                  <a:pt x="20232" y="11913"/>
                  <a:pt x="20192" y="11979"/>
                </a:cubicBezTo>
                <a:cubicBezTo>
                  <a:pt x="20171" y="12036"/>
                  <a:pt x="20121" y="12104"/>
                  <a:pt x="20144" y="12104"/>
                </a:cubicBezTo>
                <a:cubicBezTo>
                  <a:pt x="20146" y="12104"/>
                  <a:pt x="20149" y="12103"/>
                  <a:pt x="20153" y="12102"/>
                </a:cubicBezTo>
                <a:lnTo>
                  <a:pt x="20178" y="12067"/>
                </a:lnTo>
                <a:lnTo>
                  <a:pt x="20227" y="11991"/>
                </a:lnTo>
                <a:lnTo>
                  <a:pt x="20296" y="11879"/>
                </a:lnTo>
                <a:cubicBezTo>
                  <a:pt x="20296" y="11872"/>
                  <a:pt x="20293" y="11869"/>
                  <a:pt x="20289" y="11869"/>
                </a:cubicBezTo>
                <a:close/>
                <a:moveTo>
                  <a:pt x="19004" y="12097"/>
                </a:moveTo>
                <a:cubicBezTo>
                  <a:pt x="19004" y="12097"/>
                  <a:pt x="19003" y="12097"/>
                  <a:pt x="19003" y="12097"/>
                </a:cubicBezTo>
                <a:cubicBezTo>
                  <a:pt x="18977" y="12123"/>
                  <a:pt x="18970" y="12137"/>
                  <a:pt x="18973" y="12141"/>
                </a:cubicBezTo>
                <a:cubicBezTo>
                  <a:pt x="18993" y="12117"/>
                  <a:pt x="19010" y="12097"/>
                  <a:pt x="19004" y="12097"/>
                </a:cubicBezTo>
                <a:close/>
                <a:moveTo>
                  <a:pt x="18794" y="12095"/>
                </a:moveTo>
                <a:lnTo>
                  <a:pt x="18794" y="12095"/>
                </a:lnTo>
                <a:cubicBezTo>
                  <a:pt x="18750" y="12130"/>
                  <a:pt x="18713" y="12169"/>
                  <a:pt x="18678" y="12211"/>
                </a:cubicBezTo>
                <a:cubicBezTo>
                  <a:pt x="18720" y="12176"/>
                  <a:pt x="18757" y="12137"/>
                  <a:pt x="18794" y="12095"/>
                </a:cubicBezTo>
                <a:close/>
                <a:moveTo>
                  <a:pt x="2097" y="12219"/>
                </a:moveTo>
                <a:cubicBezTo>
                  <a:pt x="2097" y="12219"/>
                  <a:pt x="2097" y="12220"/>
                  <a:pt x="2098" y="12220"/>
                </a:cubicBezTo>
                <a:lnTo>
                  <a:pt x="2098" y="12220"/>
                </a:lnTo>
                <a:cubicBezTo>
                  <a:pt x="2098" y="12220"/>
                  <a:pt x="2098" y="12220"/>
                  <a:pt x="2098" y="12220"/>
                </a:cubicBezTo>
                <a:cubicBezTo>
                  <a:pt x="2098" y="12220"/>
                  <a:pt x="2097" y="12219"/>
                  <a:pt x="2097" y="12219"/>
                </a:cubicBezTo>
                <a:close/>
                <a:moveTo>
                  <a:pt x="2374" y="12218"/>
                </a:moveTo>
                <a:lnTo>
                  <a:pt x="2499" y="12345"/>
                </a:lnTo>
                <a:cubicBezTo>
                  <a:pt x="2500" y="12353"/>
                  <a:pt x="2497" y="12357"/>
                  <a:pt x="2491" y="12357"/>
                </a:cubicBezTo>
                <a:cubicBezTo>
                  <a:pt x="2483" y="12357"/>
                  <a:pt x="2469" y="12349"/>
                  <a:pt x="2453" y="12331"/>
                </a:cubicBezTo>
                <a:lnTo>
                  <a:pt x="2453" y="12331"/>
                </a:lnTo>
                <a:cubicBezTo>
                  <a:pt x="2454" y="12332"/>
                  <a:pt x="2456" y="12333"/>
                  <a:pt x="2456" y="12333"/>
                </a:cubicBezTo>
                <a:cubicBezTo>
                  <a:pt x="2465" y="12333"/>
                  <a:pt x="2409" y="12265"/>
                  <a:pt x="2374" y="12218"/>
                </a:cubicBezTo>
                <a:close/>
                <a:moveTo>
                  <a:pt x="19548" y="12436"/>
                </a:moveTo>
                <a:lnTo>
                  <a:pt x="19483" y="12545"/>
                </a:lnTo>
                <a:cubicBezTo>
                  <a:pt x="19541" y="12503"/>
                  <a:pt x="19555" y="12510"/>
                  <a:pt x="19599" y="12496"/>
                </a:cubicBezTo>
                <a:lnTo>
                  <a:pt x="19548" y="12436"/>
                </a:lnTo>
                <a:close/>
                <a:moveTo>
                  <a:pt x="1018" y="12514"/>
                </a:moveTo>
                <a:lnTo>
                  <a:pt x="1018" y="12514"/>
                </a:lnTo>
                <a:cubicBezTo>
                  <a:pt x="1087" y="12570"/>
                  <a:pt x="1100" y="12585"/>
                  <a:pt x="1090" y="12585"/>
                </a:cubicBezTo>
                <a:cubicBezTo>
                  <a:pt x="1084" y="12585"/>
                  <a:pt x="1068" y="12579"/>
                  <a:pt x="1053" y="12572"/>
                </a:cubicBezTo>
                <a:lnTo>
                  <a:pt x="1018" y="12514"/>
                </a:lnTo>
                <a:close/>
                <a:moveTo>
                  <a:pt x="2752" y="12929"/>
                </a:moveTo>
                <a:lnTo>
                  <a:pt x="2836" y="13006"/>
                </a:lnTo>
                <a:lnTo>
                  <a:pt x="2845" y="13008"/>
                </a:lnTo>
                <a:cubicBezTo>
                  <a:pt x="2833" y="13008"/>
                  <a:pt x="2822" y="13006"/>
                  <a:pt x="2812" y="13004"/>
                </a:cubicBezTo>
                <a:cubicBezTo>
                  <a:pt x="2764" y="12960"/>
                  <a:pt x="2752" y="12941"/>
                  <a:pt x="2752" y="12929"/>
                </a:cubicBezTo>
                <a:close/>
                <a:moveTo>
                  <a:pt x="2926" y="13036"/>
                </a:moveTo>
                <a:lnTo>
                  <a:pt x="2928" y="13036"/>
                </a:lnTo>
                <a:lnTo>
                  <a:pt x="2930" y="13039"/>
                </a:lnTo>
                <a:lnTo>
                  <a:pt x="2930" y="13039"/>
                </a:lnTo>
                <a:cubicBezTo>
                  <a:pt x="2930" y="13039"/>
                  <a:pt x="2929" y="13039"/>
                  <a:pt x="2928" y="13038"/>
                </a:cubicBezTo>
                <a:cubicBezTo>
                  <a:pt x="2928" y="13037"/>
                  <a:pt x="2927" y="13036"/>
                  <a:pt x="2926" y="13036"/>
                </a:cubicBezTo>
                <a:close/>
                <a:moveTo>
                  <a:pt x="2993" y="13108"/>
                </a:moveTo>
                <a:lnTo>
                  <a:pt x="2993" y="13108"/>
                </a:lnTo>
                <a:cubicBezTo>
                  <a:pt x="2994" y="13109"/>
                  <a:pt x="2994" y="13109"/>
                  <a:pt x="2995" y="13110"/>
                </a:cubicBezTo>
                <a:lnTo>
                  <a:pt x="2995" y="13110"/>
                </a:lnTo>
                <a:cubicBezTo>
                  <a:pt x="2994" y="13110"/>
                  <a:pt x="2994" y="13109"/>
                  <a:pt x="2993" y="13108"/>
                </a:cubicBezTo>
                <a:close/>
                <a:moveTo>
                  <a:pt x="18196" y="12980"/>
                </a:moveTo>
                <a:lnTo>
                  <a:pt x="18110" y="13078"/>
                </a:lnTo>
                <a:lnTo>
                  <a:pt x="18080" y="13113"/>
                </a:lnTo>
                <a:lnTo>
                  <a:pt x="18196" y="12980"/>
                </a:lnTo>
                <a:close/>
                <a:moveTo>
                  <a:pt x="19474" y="13145"/>
                </a:moveTo>
                <a:cubicBezTo>
                  <a:pt x="19475" y="13145"/>
                  <a:pt x="19439" y="13173"/>
                  <a:pt x="19390" y="13212"/>
                </a:cubicBezTo>
                <a:cubicBezTo>
                  <a:pt x="19392" y="13210"/>
                  <a:pt x="19392" y="13208"/>
                  <a:pt x="19392" y="13205"/>
                </a:cubicBezTo>
                <a:cubicBezTo>
                  <a:pt x="19449" y="13162"/>
                  <a:pt x="19473" y="13145"/>
                  <a:pt x="19474" y="13145"/>
                </a:cubicBezTo>
                <a:close/>
                <a:moveTo>
                  <a:pt x="7674" y="13393"/>
                </a:moveTo>
                <a:lnTo>
                  <a:pt x="7671" y="13395"/>
                </a:lnTo>
                <a:cubicBezTo>
                  <a:pt x="7678" y="13395"/>
                  <a:pt x="7685" y="13395"/>
                  <a:pt x="7692" y="13394"/>
                </a:cubicBezTo>
                <a:lnTo>
                  <a:pt x="7692" y="13394"/>
                </a:lnTo>
                <a:lnTo>
                  <a:pt x="7762" y="13400"/>
                </a:lnTo>
                <a:cubicBezTo>
                  <a:pt x="7740" y="13397"/>
                  <a:pt x="7718" y="13394"/>
                  <a:pt x="7696" y="13394"/>
                </a:cubicBezTo>
                <a:cubicBezTo>
                  <a:pt x="7694" y="13394"/>
                  <a:pt x="7693" y="13394"/>
                  <a:pt x="7692" y="13394"/>
                </a:cubicBezTo>
                <a:lnTo>
                  <a:pt x="7692" y="13394"/>
                </a:lnTo>
                <a:lnTo>
                  <a:pt x="7674" y="13393"/>
                </a:lnTo>
                <a:close/>
                <a:moveTo>
                  <a:pt x="8441" y="13400"/>
                </a:moveTo>
                <a:cubicBezTo>
                  <a:pt x="8437" y="13401"/>
                  <a:pt x="8431" y="13403"/>
                  <a:pt x="8426" y="13404"/>
                </a:cubicBezTo>
                <a:lnTo>
                  <a:pt x="8426" y="13404"/>
                </a:lnTo>
                <a:cubicBezTo>
                  <a:pt x="8432" y="13403"/>
                  <a:pt x="8437" y="13402"/>
                  <a:pt x="8441" y="13400"/>
                </a:cubicBezTo>
                <a:close/>
                <a:moveTo>
                  <a:pt x="8026" y="13393"/>
                </a:moveTo>
                <a:cubicBezTo>
                  <a:pt x="8040" y="13405"/>
                  <a:pt x="8056" y="13414"/>
                  <a:pt x="8075" y="13419"/>
                </a:cubicBezTo>
                <a:cubicBezTo>
                  <a:pt x="8079" y="13416"/>
                  <a:pt x="8082" y="13412"/>
                  <a:pt x="8086" y="13409"/>
                </a:cubicBezTo>
                <a:lnTo>
                  <a:pt x="8026" y="13393"/>
                </a:lnTo>
                <a:close/>
                <a:moveTo>
                  <a:pt x="15021" y="13422"/>
                </a:moveTo>
                <a:cubicBezTo>
                  <a:pt x="15016" y="13422"/>
                  <a:pt x="15010" y="13424"/>
                  <a:pt x="15006" y="13428"/>
                </a:cubicBezTo>
                <a:lnTo>
                  <a:pt x="15027" y="13423"/>
                </a:lnTo>
                <a:cubicBezTo>
                  <a:pt x="15025" y="13423"/>
                  <a:pt x="15023" y="13422"/>
                  <a:pt x="15021" y="13422"/>
                </a:cubicBezTo>
                <a:close/>
                <a:moveTo>
                  <a:pt x="6085" y="13431"/>
                </a:moveTo>
                <a:cubicBezTo>
                  <a:pt x="6082" y="13431"/>
                  <a:pt x="6071" y="13433"/>
                  <a:pt x="6060" y="13437"/>
                </a:cubicBezTo>
                <a:lnTo>
                  <a:pt x="6072" y="13437"/>
                </a:lnTo>
                <a:cubicBezTo>
                  <a:pt x="6085" y="13433"/>
                  <a:pt x="6088" y="13431"/>
                  <a:pt x="6085" y="13431"/>
                </a:cubicBezTo>
                <a:close/>
                <a:moveTo>
                  <a:pt x="13933" y="13435"/>
                </a:moveTo>
                <a:cubicBezTo>
                  <a:pt x="13916" y="13451"/>
                  <a:pt x="13939" y="13453"/>
                  <a:pt x="13944" y="13460"/>
                </a:cubicBezTo>
                <a:lnTo>
                  <a:pt x="13944" y="13460"/>
                </a:lnTo>
                <a:lnTo>
                  <a:pt x="13933" y="13435"/>
                </a:lnTo>
                <a:close/>
                <a:moveTo>
                  <a:pt x="6030" y="13460"/>
                </a:moveTo>
                <a:cubicBezTo>
                  <a:pt x="6030" y="13460"/>
                  <a:pt x="6030" y="13460"/>
                  <a:pt x="6030" y="13460"/>
                </a:cubicBezTo>
                <a:cubicBezTo>
                  <a:pt x="6030" y="13460"/>
                  <a:pt x="6030" y="13460"/>
                  <a:pt x="6030" y="13460"/>
                </a:cubicBezTo>
                <a:lnTo>
                  <a:pt x="6030" y="13460"/>
                </a:lnTo>
                <a:cubicBezTo>
                  <a:pt x="6030" y="13460"/>
                  <a:pt x="6030" y="13460"/>
                  <a:pt x="6030" y="13460"/>
                </a:cubicBezTo>
                <a:close/>
                <a:moveTo>
                  <a:pt x="13944" y="13460"/>
                </a:moveTo>
                <a:lnTo>
                  <a:pt x="13945" y="13462"/>
                </a:lnTo>
                <a:lnTo>
                  <a:pt x="13945" y="13462"/>
                </a:lnTo>
                <a:cubicBezTo>
                  <a:pt x="13945" y="13461"/>
                  <a:pt x="13945" y="13461"/>
                  <a:pt x="13944" y="13460"/>
                </a:cubicBezTo>
                <a:close/>
                <a:moveTo>
                  <a:pt x="6023" y="13444"/>
                </a:moveTo>
                <a:cubicBezTo>
                  <a:pt x="6007" y="13444"/>
                  <a:pt x="5995" y="13446"/>
                  <a:pt x="5998" y="13463"/>
                </a:cubicBezTo>
                <a:lnTo>
                  <a:pt x="6025" y="13456"/>
                </a:lnTo>
                <a:lnTo>
                  <a:pt x="6025" y="13456"/>
                </a:lnTo>
                <a:cubicBezTo>
                  <a:pt x="6027" y="13457"/>
                  <a:pt x="6029" y="13458"/>
                  <a:pt x="6030" y="13460"/>
                </a:cubicBezTo>
                <a:lnTo>
                  <a:pt x="6030" y="13460"/>
                </a:lnTo>
                <a:cubicBezTo>
                  <a:pt x="6031" y="13453"/>
                  <a:pt x="6047" y="13449"/>
                  <a:pt x="6060" y="13444"/>
                </a:cubicBezTo>
                <a:lnTo>
                  <a:pt x="6060" y="13444"/>
                </a:lnTo>
                <a:cubicBezTo>
                  <a:pt x="6057" y="13444"/>
                  <a:pt x="6054" y="13444"/>
                  <a:pt x="6051" y="13444"/>
                </a:cubicBezTo>
                <a:cubicBezTo>
                  <a:pt x="6042" y="13444"/>
                  <a:pt x="6032" y="13444"/>
                  <a:pt x="6023" y="13444"/>
                </a:cubicBezTo>
                <a:close/>
                <a:moveTo>
                  <a:pt x="17498" y="13368"/>
                </a:moveTo>
                <a:lnTo>
                  <a:pt x="17410" y="13426"/>
                </a:lnTo>
                <a:lnTo>
                  <a:pt x="17396" y="13479"/>
                </a:lnTo>
                <a:lnTo>
                  <a:pt x="17498" y="13368"/>
                </a:lnTo>
                <a:close/>
                <a:moveTo>
                  <a:pt x="6271" y="13627"/>
                </a:moveTo>
                <a:cubicBezTo>
                  <a:pt x="6277" y="13630"/>
                  <a:pt x="6282" y="13633"/>
                  <a:pt x="6281" y="13633"/>
                </a:cubicBezTo>
                <a:cubicBezTo>
                  <a:pt x="6280" y="13633"/>
                  <a:pt x="6277" y="13632"/>
                  <a:pt x="6271" y="13630"/>
                </a:cubicBezTo>
                <a:lnTo>
                  <a:pt x="6271" y="13627"/>
                </a:lnTo>
                <a:close/>
                <a:moveTo>
                  <a:pt x="7745" y="13650"/>
                </a:moveTo>
                <a:cubicBezTo>
                  <a:pt x="7744" y="13651"/>
                  <a:pt x="7743" y="13652"/>
                  <a:pt x="7743" y="13653"/>
                </a:cubicBezTo>
                <a:cubicBezTo>
                  <a:pt x="7743" y="13653"/>
                  <a:pt x="7744" y="13652"/>
                  <a:pt x="7745" y="13650"/>
                </a:cubicBezTo>
                <a:close/>
                <a:moveTo>
                  <a:pt x="6132" y="13653"/>
                </a:moveTo>
                <a:cubicBezTo>
                  <a:pt x="6130" y="13654"/>
                  <a:pt x="6127" y="13654"/>
                  <a:pt x="6125" y="13655"/>
                </a:cubicBezTo>
                <a:lnTo>
                  <a:pt x="6125" y="13655"/>
                </a:lnTo>
                <a:cubicBezTo>
                  <a:pt x="6127" y="13654"/>
                  <a:pt x="6129" y="13653"/>
                  <a:pt x="6132" y="13653"/>
                </a:cubicBezTo>
                <a:close/>
                <a:moveTo>
                  <a:pt x="8191" y="13665"/>
                </a:moveTo>
                <a:lnTo>
                  <a:pt x="8179" y="13667"/>
                </a:lnTo>
                <a:lnTo>
                  <a:pt x="8207" y="13671"/>
                </a:lnTo>
                <a:cubicBezTo>
                  <a:pt x="8206" y="13670"/>
                  <a:pt x="8205" y="13669"/>
                  <a:pt x="8203" y="13668"/>
                </a:cubicBezTo>
                <a:lnTo>
                  <a:pt x="8203" y="13668"/>
                </a:lnTo>
                <a:cubicBezTo>
                  <a:pt x="8201" y="13669"/>
                  <a:pt x="8199" y="13669"/>
                  <a:pt x="8198" y="13669"/>
                </a:cubicBezTo>
                <a:cubicBezTo>
                  <a:pt x="8195" y="13668"/>
                  <a:pt x="8193" y="13666"/>
                  <a:pt x="8191" y="13665"/>
                </a:cubicBezTo>
                <a:close/>
                <a:moveTo>
                  <a:pt x="7685" y="13672"/>
                </a:moveTo>
                <a:lnTo>
                  <a:pt x="7685" y="13672"/>
                </a:lnTo>
                <a:cubicBezTo>
                  <a:pt x="7684" y="13673"/>
                  <a:pt x="7684" y="13674"/>
                  <a:pt x="7683" y="13674"/>
                </a:cubicBezTo>
                <a:lnTo>
                  <a:pt x="7683" y="13674"/>
                </a:lnTo>
                <a:cubicBezTo>
                  <a:pt x="7684" y="13674"/>
                  <a:pt x="7686" y="13674"/>
                  <a:pt x="7688" y="13674"/>
                </a:cubicBezTo>
                <a:cubicBezTo>
                  <a:pt x="7687" y="13673"/>
                  <a:pt x="7686" y="13672"/>
                  <a:pt x="7685" y="13672"/>
                </a:cubicBezTo>
                <a:close/>
                <a:moveTo>
                  <a:pt x="15266" y="13499"/>
                </a:moveTo>
                <a:lnTo>
                  <a:pt x="15147" y="13676"/>
                </a:lnTo>
                <a:lnTo>
                  <a:pt x="15396" y="13537"/>
                </a:lnTo>
                <a:lnTo>
                  <a:pt x="15266" y="13499"/>
                </a:lnTo>
                <a:close/>
                <a:moveTo>
                  <a:pt x="6081" y="13671"/>
                </a:moveTo>
                <a:cubicBezTo>
                  <a:pt x="6090" y="13671"/>
                  <a:pt x="6097" y="13674"/>
                  <a:pt x="6107" y="13676"/>
                </a:cubicBezTo>
                <a:lnTo>
                  <a:pt x="6081" y="13671"/>
                </a:lnTo>
                <a:close/>
                <a:moveTo>
                  <a:pt x="7648" y="13671"/>
                </a:moveTo>
                <a:lnTo>
                  <a:pt x="7648" y="13674"/>
                </a:lnTo>
                <a:cubicBezTo>
                  <a:pt x="7652" y="13675"/>
                  <a:pt x="7656" y="13676"/>
                  <a:pt x="7660" y="13676"/>
                </a:cubicBezTo>
                <a:cubicBezTo>
                  <a:pt x="7663" y="13676"/>
                  <a:pt x="7666" y="13676"/>
                  <a:pt x="7668" y="13675"/>
                </a:cubicBezTo>
                <a:lnTo>
                  <a:pt x="7668" y="13675"/>
                </a:lnTo>
                <a:cubicBezTo>
                  <a:pt x="7669" y="13675"/>
                  <a:pt x="7670" y="13675"/>
                  <a:pt x="7671" y="13675"/>
                </a:cubicBezTo>
                <a:cubicBezTo>
                  <a:pt x="7674" y="13675"/>
                  <a:pt x="7676" y="13675"/>
                  <a:pt x="7679" y="13675"/>
                </a:cubicBezTo>
                <a:lnTo>
                  <a:pt x="7679" y="13675"/>
                </a:lnTo>
                <a:cubicBezTo>
                  <a:pt x="7679" y="13675"/>
                  <a:pt x="7680" y="13675"/>
                  <a:pt x="7681" y="13676"/>
                </a:cubicBezTo>
                <a:cubicBezTo>
                  <a:pt x="7681" y="13675"/>
                  <a:pt x="7682" y="13675"/>
                  <a:pt x="7683" y="13674"/>
                </a:cubicBezTo>
                <a:lnTo>
                  <a:pt x="7683" y="13674"/>
                </a:lnTo>
                <a:cubicBezTo>
                  <a:pt x="7681" y="13674"/>
                  <a:pt x="7680" y="13675"/>
                  <a:pt x="7679" y="13675"/>
                </a:cubicBezTo>
                <a:lnTo>
                  <a:pt x="7679" y="13675"/>
                </a:lnTo>
                <a:cubicBezTo>
                  <a:pt x="7677" y="13674"/>
                  <a:pt x="7676" y="13673"/>
                  <a:pt x="7674" y="13673"/>
                </a:cubicBezTo>
                <a:lnTo>
                  <a:pt x="7674" y="13673"/>
                </a:lnTo>
                <a:cubicBezTo>
                  <a:pt x="7672" y="13674"/>
                  <a:pt x="7670" y="13674"/>
                  <a:pt x="7668" y="13675"/>
                </a:cubicBezTo>
                <a:lnTo>
                  <a:pt x="7668" y="13675"/>
                </a:lnTo>
                <a:cubicBezTo>
                  <a:pt x="7662" y="13675"/>
                  <a:pt x="7655" y="13674"/>
                  <a:pt x="7648" y="13671"/>
                </a:cubicBezTo>
                <a:close/>
                <a:moveTo>
                  <a:pt x="9778" y="13663"/>
                </a:moveTo>
                <a:cubicBezTo>
                  <a:pt x="9775" y="13663"/>
                  <a:pt x="9772" y="13664"/>
                  <a:pt x="9769" y="13664"/>
                </a:cubicBezTo>
                <a:lnTo>
                  <a:pt x="9767" y="13664"/>
                </a:lnTo>
                <a:cubicBezTo>
                  <a:pt x="9782" y="13678"/>
                  <a:pt x="9803" y="13685"/>
                  <a:pt x="9823" y="13685"/>
                </a:cubicBezTo>
                <a:cubicBezTo>
                  <a:pt x="9837" y="13685"/>
                  <a:pt x="9850" y="13682"/>
                  <a:pt x="9862" y="13676"/>
                </a:cubicBezTo>
                <a:cubicBezTo>
                  <a:pt x="9830" y="13674"/>
                  <a:pt x="9798" y="13663"/>
                  <a:pt x="9778" y="13663"/>
                </a:cubicBezTo>
                <a:close/>
                <a:moveTo>
                  <a:pt x="8096" y="13664"/>
                </a:moveTo>
                <a:cubicBezTo>
                  <a:pt x="8071" y="13670"/>
                  <a:pt x="8063" y="13706"/>
                  <a:pt x="8093" y="13706"/>
                </a:cubicBezTo>
                <a:cubicBezTo>
                  <a:pt x="8097" y="13706"/>
                  <a:pt x="8102" y="13705"/>
                  <a:pt x="8107" y="13704"/>
                </a:cubicBezTo>
                <a:lnTo>
                  <a:pt x="8096" y="13664"/>
                </a:lnTo>
                <a:close/>
                <a:moveTo>
                  <a:pt x="14707" y="13690"/>
                </a:moveTo>
                <a:cubicBezTo>
                  <a:pt x="14715" y="13693"/>
                  <a:pt x="14723" y="13696"/>
                  <a:pt x="14731" y="13698"/>
                </a:cubicBezTo>
                <a:lnTo>
                  <a:pt x="14731" y="13698"/>
                </a:lnTo>
                <a:cubicBezTo>
                  <a:pt x="14729" y="13702"/>
                  <a:pt x="14727" y="13706"/>
                  <a:pt x="14726" y="13711"/>
                </a:cubicBezTo>
                <a:lnTo>
                  <a:pt x="14707" y="13690"/>
                </a:lnTo>
                <a:close/>
                <a:moveTo>
                  <a:pt x="14672" y="13674"/>
                </a:moveTo>
                <a:cubicBezTo>
                  <a:pt x="14680" y="13678"/>
                  <a:pt x="14688" y="13682"/>
                  <a:pt x="14697" y="13686"/>
                </a:cubicBezTo>
                <a:lnTo>
                  <a:pt x="14697" y="13686"/>
                </a:lnTo>
                <a:cubicBezTo>
                  <a:pt x="14686" y="13695"/>
                  <a:pt x="14676" y="13704"/>
                  <a:pt x="14666" y="13713"/>
                </a:cubicBezTo>
                <a:lnTo>
                  <a:pt x="14666" y="13713"/>
                </a:lnTo>
                <a:lnTo>
                  <a:pt x="14672" y="13674"/>
                </a:lnTo>
                <a:close/>
                <a:moveTo>
                  <a:pt x="14749" y="13727"/>
                </a:moveTo>
                <a:lnTo>
                  <a:pt x="14779" y="13729"/>
                </a:lnTo>
                <a:lnTo>
                  <a:pt x="14716" y="13741"/>
                </a:lnTo>
                <a:lnTo>
                  <a:pt x="14749" y="13727"/>
                </a:lnTo>
                <a:close/>
                <a:moveTo>
                  <a:pt x="6210" y="13664"/>
                </a:moveTo>
                <a:cubicBezTo>
                  <a:pt x="6216" y="13666"/>
                  <a:pt x="6223" y="13669"/>
                  <a:pt x="6230" y="13671"/>
                </a:cubicBezTo>
                <a:lnTo>
                  <a:pt x="6230" y="13671"/>
                </a:lnTo>
                <a:cubicBezTo>
                  <a:pt x="6240" y="13681"/>
                  <a:pt x="6246" y="13685"/>
                  <a:pt x="6250" y="13685"/>
                </a:cubicBezTo>
                <a:cubicBezTo>
                  <a:pt x="6254" y="13685"/>
                  <a:pt x="6256" y="13682"/>
                  <a:pt x="6257" y="13678"/>
                </a:cubicBezTo>
                <a:lnTo>
                  <a:pt x="6257" y="13678"/>
                </a:lnTo>
                <a:cubicBezTo>
                  <a:pt x="6267" y="13680"/>
                  <a:pt x="6277" y="13681"/>
                  <a:pt x="6288" y="13681"/>
                </a:cubicBezTo>
                <a:cubicBezTo>
                  <a:pt x="6293" y="13681"/>
                  <a:pt x="6299" y="13681"/>
                  <a:pt x="6305" y="13680"/>
                </a:cubicBezTo>
                <a:lnTo>
                  <a:pt x="6305" y="13680"/>
                </a:lnTo>
                <a:cubicBezTo>
                  <a:pt x="6305" y="13680"/>
                  <a:pt x="6306" y="13680"/>
                  <a:pt x="6306" y="13681"/>
                </a:cubicBezTo>
                <a:cubicBezTo>
                  <a:pt x="6306" y="13680"/>
                  <a:pt x="6305" y="13680"/>
                  <a:pt x="6305" y="13680"/>
                </a:cubicBezTo>
                <a:lnTo>
                  <a:pt x="6305" y="13680"/>
                </a:lnTo>
                <a:cubicBezTo>
                  <a:pt x="6305" y="13680"/>
                  <a:pt x="6305" y="13680"/>
                  <a:pt x="6305" y="13680"/>
                </a:cubicBezTo>
                <a:lnTo>
                  <a:pt x="6305" y="13680"/>
                </a:lnTo>
                <a:cubicBezTo>
                  <a:pt x="6299" y="13676"/>
                  <a:pt x="6293" y="13671"/>
                  <a:pt x="6287" y="13666"/>
                </a:cubicBezTo>
                <a:lnTo>
                  <a:pt x="6287" y="13666"/>
                </a:lnTo>
                <a:cubicBezTo>
                  <a:pt x="6292" y="13669"/>
                  <a:pt x="6298" y="13673"/>
                  <a:pt x="6305" y="13680"/>
                </a:cubicBezTo>
                <a:lnTo>
                  <a:pt x="6305" y="13680"/>
                </a:lnTo>
                <a:cubicBezTo>
                  <a:pt x="6311" y="13679"/>
                  <a:pt x="6316" y="13678"/>
                  <a:pt x="6322" y="13676"/>
                </a:cubicBezTo>
                <a:cubicBezTo>
                  <a:pt x="6356" y="13692"/>
                  <a:pt x="6325" y="13717"/>
                  <a:pt x="6356" y="13726"/>
                </a:cubicBezTo>
                <a:lnTo>
                  <a:pt x="6356" y="13726"/>
                </a:lnTo>
                <a:cubicBezTo>
                  <a:pt x="6335" y="13729"/>
                  <a:pt x="6336" y="13762"/>
                  <a:pt x="6307" y="13762"/>
                </a:cubicBezTo>
                <a:cubicBezTo>
                  <a:pt x="6301" y="13762"/>
                  <a:pt x="6294" y="13760"/>
                  <a:pt x="6285" y="13757"/>
                </a:cubicBezTo>
                <a:cubicBezTo>
                  <a:pt x="6273" y="13725"/>
                  <a:pt x="6211" y="13696"/>
                  <a:pt x="6210" y="13664"/>
                </a:cubicBezTo>
                <a:close/>
                <a:moveTo>
                  <a:pt x="6444" y="13783"/>
                </a:moveTo>
                <a:cubicBezTo>
                  <a:pt x="6445" y="13783"/>
                  <a:pt x="6446" y="13784"/>
                  <a:pt x="6447" y="13785"/>
                </a:cubicBezTo>
                <a:lnTo>
                  <a:pt x="6444" y="13783"/>
                </a:lnTo>
                <a:close/>
                <a:moveTo>
                  <a:pt x="15036" y="13789"/>
                </a:moveTo>
                <a:lnTo>
                  <a:pt x="15034" y="13796"/>
                </a:lnTo>
                <a:lnTo>
                  <a:pt x="15032" y="13794"/>
                </a:lnTo>
                <a:lnTo>
                  <a:pt x="15029" y="13803"/>
                </a:lnTo>
                <a:lnTo>
                  <a:pt x="15041" y="13794"/>
                </a:lnTo>
                <a:lnTo>
                  <a:pt x="15036" y="13789"/>
                </a:lnTo>
                <a:close/>
                <a:moveTo>
                  <a:pt x="18964" y="13651"/>
                </a:moveTo>
                <a:cubicBezTo>
                  <a:pt x="18954" y="13651"/>
                  <a:pt x="18925" y="13677"/>
                  <a:pt x="18866" y="13748"/>
                </a:cubicBezTo>
                <a:lnTo>
                  <a:pt x="18866" y="13745"/>
                </a:lnTo>
                <a:lnTo>
                  <a:pt x="18866" y="13745"/>
                </a:lnTo>
                <a:cubicBezTo>
                  <a:pt x="18808" y="13787"/>
                  <a:pt x="18880" y="13824"/>
                  <a:pt x="18836" y="13836"/>
                </a:cubicBezTo>
                <a:cubicBezTo>
                  <a:pt x="18835" y="13846"/>
                  <a:pt x="18837" y="13851"/>
                  <a:pt x="18842" y="13851"/>
                </a:cubicBezTo>
                <a:cubicBezTo>
                  <a:pt x="18870" y="13851"/>
                  <a:pt x="18991" y="13651"/>
                  <a:pt x="18964" y="13651"/>
                </a:cubicBezTo>
                <a:close/>
                <a:moveTo>
                  <a:pt x="6232" y="13989"/>
                </a:moveTo>
                <a:cubicBezTo>
                  <a:pt x="6233" y="13990"/>
                  <a:pt x="6234" y="13991"/>
                  <a:pt x="6236" y="13992"/>
                </a:cubicBezTo>
                <a:lnTo>
                  <a:pt x="6236" y="13992"/>
                </a:lnTo>
                <a:cubicBezTo>
                  <a:pt x="6234" y="13991"/>
                  <a:pt x="6233" y="13990"/>
                  <a:pt x="6232" y="13989"/>
                </a:cubicBezTo>
                <a:close/>
                <a:moveTo>
                  <a:pt x="18762" y="13903"/>
                </a:moveTo>
                <a:cubicBezTo>
                  <a:pt x="18722" y="13945"/>
                  <a:pt x="18685" y="13980"/>
                  <a:pt x="18646" y="14012"/>
                </a:cubicBezTo>
                <a:cubicBezTo>
                  <a:pt x="18657" y="14004"/>
                  <a:pt x="18665" y="13999"/>
                  <a:pt x="18667" y="13999"/>
                </a:cubicBezTo>
                <a:lnTo>
                  <a:pt x="18667" y="13999"/>
                </a:lnTo>
                <a:cubicBezTo>
                  <a:pt x="18668" y="13999"/>
                  <a:pt x="18668" y="14001"/>
                  <a:pt x="18667" y="14003"/>
                </a:cubicBezTo>
                <a:cubicBezTo>
                  <a:pt x="18688" y="13982"/>
                  <a:pt x="18715" y="13954"/>
                  <a:pt x="18762" y="13905"/>
                </a:cubicBezTo>
                <a:lnTo>
                  <a:pt x="18762" y="13903"/>
                </a:lnTo>
                <a:close/>
                <a:moveTo>
                  <a:pt x="18669" y="14003"/>
                </a:moveTo>
                <a:cubicBezTo>
                  <a:pt x="18644" y="14030"/>
                  <a:pt x="18637" y="14039"/>
                  <a:pt x="18638" y="14039"/>
                </a:cubicBezTo>
                <a:cubicBezTo>
                  <a:pt x="18639" y="14039"/>
                  <a:pt x="18665" y="14013"/>
                  <a:pt x="18669" y="14003"/>
                </a:cubicBezTo>
                <a:close/>
                <a:moveTo>
                  <a:pt x="18646" y="14012"/>
                </a:moveTo>
                <a:cubicBezTo>
                  <a:pt x="18632" y="14022"/>
                  <a:pt x="18607" y="14043"/>
                  <a:pt x="18566" y="14075"/>
                </a:cubicBezTo>
                <a:lnTo>
                  <a:pt x="18566" y="14075"/>
                </a:lnTo>
                <a:cubicBezTo>
                  <a:pt x="18592" y="14057"/>
                  <a:pt x="18618" y="14036"/>
                  <a:pt x="18646" y="14012"/>
                </a:cubicBezTo>
                <a:close/>
                <a:moveTo>
                  <a:pt x="18566" y="14075"/>
                </a:moveTo>
                <a:cubicBezTo>
                  <a:pt x="18560" y="14080"/>
                  <a:pt x="18553" y="14084"/>
                  <a:pt x="18546" y="14089"/>
                </a:cubicBezTo>
                <a:lnTo>
                  <a:pt x="18546" y="14091"/>
                </a:lnTo>
                <a:cubicBezTo>
                  <a:pt x="18553" y="14085"/>
                  <a:pt x="18560" y="14080"/>
                  <a:pt x="18566" y="14075"/>
                </a:cubicBezTo>
                <a:close/>
                <a:moveTo>
                  <a:pt x="6665" y="14084"/>
                </a:moveTo>
                <a:lnTo>
                  <a:pt x="6677" y="14100"/>
                </a:lnTo>
                <a:cubicBezTo>
                  <a:pt x="6675" y="14093"/>
                  <a:pt x="6670" y="14086"/>
                  <a:pt x="6665" y="14084"/>
                </a:cubicBezTo>
                <a:close/>
                <a:moveTo>
                  <a:pt x="18349" y="13905"/>
                </a:moveTo>
                <a:lnTo>
                  <a:pt x="18168" y="14061"/>
                </a:lnTo>
                <a:cubicBezTo>
                  <a:pt x="18180" y="14065"/>
                  <a:pt x="18161" y="14091"/>
                  <a:pt x="18140" y="14119"/>
                </a:cubicBezTo>
                <a:cubicBezTo>
                  <a:pt x="18245" y="14019"/>
                  <a:pt x="18365" y="13915"/>
                  <a:pt x="18349" y="13905"/>
                </a:cubicBezTo>
                <a:close/>
                <a:moveTo>
                  <a:pt x="18579" y="14093"/>
                </a:moveTo>
                <a:lnTo>
                  <a:pt x="18516" y="14149"/>
                </a:lnTo>
                <a:cubicBezTo>
                  <a:pt x="18515" y="14154"/>
                  <a:pt x="18516" y="14157"/>
                  <a:pt x="18519" y="14157"/>
                </a:cubicBezTo>
                <a:cubicBezTo>
                  <a:pt x="18525" y="14157"/>
                  <a:pt x="18542" y="14141"/>
                  <a:pt x="18579" y="14093"/>
                </a:cubicBezTo>
                <a:close/>
                <a:moveTo>
                  <a:pt x="18189" y="14140"/>
                </a:moveTo>
                <a:cubicBezTo>
                  <a:pt x="18191" y="14150"/>
                  <a:pt x="18190" y="14162"/>
                  <a:pt x="18187" y="14173"/>
                </a:cubicBezTo>
                <a:lnTo>
                  <a:pt x="18187" y="14173"/>
                </a:lnTo>
                <a:cubicBezTo>
                  <a:pt x="18193" y="14160"/>
                  <a:pt x="18194" y="14148"/>
                  <a:pt x="18189" y="14140"/>
                </a:cubicBezTo>
                <a:close/>
                <a:moveTo>
                  <a:pt x="18178" y="14186"/>
                </a:moveTo>
                <a:lnTo>
                  <a:pt x="18178" y="14186"/>
                </a:lnTo>
                <a:cubicBezTo>
                  <a:pt x="18177" y="14187"/>
                  <a:pt x="18177" y="14187"/>
                  <a:pt x="18176" y="14188"/>
                </a:cubicBezTo>
                <a:lnTo>
                  <a:pt x="18176" y="14188"/>
                </a:lnTo>
                <a:cubicBezTo>
                  <a:pt x="18177" y="14187"/>
                  <a:pt x="18177" y="14187"/>
                  <a:pt x="18178" y="14186"/>
                </a:cubicBezTo>
                <a:close/>
                <a:moveTo>
                  <a:pt x="18187" y="14173"/>
                </a:moveTo>
                <a:lnTo>
                  <a:pt x="18187" y="14173"/>
                </a:lnTo>
                <a:cubicBezTo>
                  <a:pt x="18185" y="14177"/>
                  <a:pt x="18183" y="14181"/>
                  <a:pt x="18180" y="14186"/>
                </a:cubicBezTo>
                <a:lnTo>
                  <a:pt x="18180" y="14188"/>
                </a:lnTo>
                <a:cubicBezTo>
                  <a:pt x="18183" y="14184"/>
                  <a:pt x="18185" y="14178"/>
                  <a:pt x="18187" y="14173"/>
                </a:cubicBezTo>
                <a:close/>
                <a:moveTo>
                  <a:pt x="18138" y="14119"/>
                </a:moveTo>
                <a:cubicBezTo>
                  <a:pt x="18092" y="14163"/>
                  <a:pt x="18050" y="14209"/>
                  <a:pt x="18013" y="14262"/>
                </a:cubicBezTo>
                <a:cubicBezTo>
                  <a:pt x="18041" y="14232"/>
                  <a:pt x="18101" y="14170"/>
                  <a:pt x="18140" y="14121"/>
                </a:cubicBezTo>
                <a:lnTo>
                  <a:pt x="18138" y="14119"/>
                </a:lnTo>
                <a:close/>
                <a:moveTo>
                  <a:pt x="16892" y="14243"/>
                </a:moveTo>
                <a:cubicBezTo>
                  <a:pt x="16887" y="14243"/>
                  <a:pt x="16868" y="14255"/>
                  <a:pt x="16858" y="14255"/>
                </a:cubicBezTo>
                <a:cubicBezTo>
                  <a:pt x="16855" y="14255"/>
                  <a:pt x="16852" y="14254"/>
                  <a:pt x="16852" y="14251"/>
                </a:cubicBezTo>
                <a:lnTo>
                  <a:pt x="16849" y="14248"/>
                </a:lnTo>
                <a:lnTo>
                  <a:pt x="16863" y="14281"/>
                </a:lnTo>
                <a:cubicBezTo>
                  <a:pt x="16891" y="14251"/>
                  <a:pt x="16896" y="14243"/>
                  <a:pt x="16892" y="14243"/>
                </a:cubicBezTo>
                <a:close/>
                <a:moveTo>
                  <a:pt x="6865" y="14348"/>
                </a:moveTo>
                <a:lnTo>
                  <a:pt x="6865" y="14350"/>
                </a:lnTo>
                <a:cubicBezTo>
                  <a:pt x="6865" y="14350"/>
                  <a:pt x="6865" y="14349"/>
                  <a:pt x="6865" y="14349"/>
                </a:cubicBezTo>
                <a:lnTo>
                  <a:pt x="6865" y="14349"/>
                </a:lnTo>
                <a:cubicBezTo>
                  <a:pt x="6873" y="14356"/>
                  <a:pt x="6879" y="14359"/>
                  <a:pt x="6882" y="14359"/>
                </a:cubicBezTo>
                <a:cubicBezTo>
                  <a:pt x="6884" y="14359"/>
                  <a:pt x="6885" y="14358"/>
                  <a:pt x="6885" y="14357"/>
                </a:cubicBezTo>
                <a:cubicBezTo>
                  <a:pt x="6877" y="14352"/>
                  <a:pt x="6870" y="14349"/>
                  <a:pt x="6867" y="14349"/>
                </a:cubicBezTo>
                <a:cubicBezTo>
                  <a:pt x="6866" y="14349"/>
                  <a:pt x="6866" y="14349"/>
                  <a:pt x="6865" y="14349"/>
                </a:cubicBezTo>
                <a:lnTo>
                  <a:pt x="6865" y="14349"/>
                </a:lnTo>
                <a:cubicBezTo>
                  <a:pt x="6865" y="14349"/>
                  <a:pt x="6865" y="14348"/>
                  <a:pt x="6865" y="14348"/>
                </a:cubicBezTo>
                <a:close/>
                <a:moveTo>
                  <a:pt x="17883" y="14302"/>
                </a:moveTo>
                <a:lnTo>
                  <a:pt x="17705" y="14457"/>
                </a:lnTo>
                <a:lnTo>
                  <a:pt x="17763" y="14418"/>
                </a:lnTo>
                <a:lnTo>
                  <a:pt x="17883" y="14302"/>
                </a:lnTo>
                <a:close/>
                <a:moveTo>
                  <a:pt x="6800" y="14499"/>
                </a:moveTo>
                <a:cubicBezTo>
                  <a:pt x="6811" y="14517"/>
                  <a:pt x="6828" y="14534"/>
                  <a:pt x="6846" y="14545"/>
                </a:cubicBezTo>
                <a:cubicBezTo>
                  <a:pt x="6834" y="14527"/>
                  <a:pt x="6818" y="14510"/>
                  <a:pt x="6800" y="14499"/>
                </a:cubicBezTo>
                <a:close/>
                <a:moveTo>
                  <a:pt x="6846" y="14545"/>
                </a:moveTo>
                <a:lnTo>
                  <a:pt x="6846" y="14545"/>
                </a:lnTo>
                <a:cubicBezTo>
                  <a:pt x="6858" y="14560"/>
                  <a:pt x="6868" y="14572"/>
                  <a:pt x="6878" y="14572"/>
                </a:cubicBezTo>
                <a:cubicBezTo>
                  <a:pt x="6882" y="14572"/>
                  <a:pt x="6886" y="14570"/>
                  <a:pt x="6890" y="14566"/>
                </a:cubicBezTo>
                <a:cubicBezTo>
                  <a:pt x="6876" y="14561"/>
                  <a:pt x="6860" y="14554"/>
                  <a:pt x="6846" y="14545"/>
                </a:cubicBezTo>
                <a:close/>
                <a:moveTo>
                  <a:pt x="7245" y="14654"/>
                </a:moveTo>
                <a:lnTo>
                  <a:pt x="7287" y="14687"/>
                </a:lnTo>
                <a:lnTo>
                  <a:pt x="7303" y="14696"/>
                </a:lnTo>
                <a:lnTo>
                  <a:pt x="7245" y="14654"/>
                </a:lnTo>
                <a:close/>
                <a:moveTo>
                  <a:pt x="17593" y="14612"/>
                </a:moveTo>
                <a:lnTo>
                  <a:pt x="17489" y="14698"/>
                </a:lnTo>
                <a:lnTo>
                  <a:pt x="17570" y="14705"/>
                </a:lnTo>
                <a:lnTo>
                  <a:pt x="17593" y="14612"/>
                </a:lnTo>
                <a:close/>
                <a:moveTo>
                  <a:pt x="18113" y="14575"/>
                </a:moveTo>
                <a:cubicBezTo>
                  <a:pt x="18069" y="14622"/>
                  <a:pt x="18018" y="14663"/>
                  <a:pt x="17962" y="14696"/>
                </a:cubicBezTo>
                <a:cubicBezTo>
                  <a:pt x="17974" y="14704"/>
                  <a:pt x="18008" y="14693"/>
                  <a:pt x="17988" y="14721"/>
                </a:cubicBezTo>
                <a:lnTo>
                  <a:pt x="17988" y="14721"/>
                </a:lnTo>
                <a:lnTo>
                  <a:pt x="18113" y="14575"/>
                </a:lnTo>
                <a:close/>
                <a:moveTo>
                  <a:pt x="17988" y="14721"/>
                </a:moveTo>
                <a:lnTo>
                  <a:pt x="17974" y="14738"/>
                </a:lnTo>
                <a:cubicBezTo>
                  <a:pt x="17980" y="14731"/>
                  <a:pt x="17985" y="14725"/>
                  <a:pt x="17988" y="14721"/>
                </a:cubicBezTo>
                <a:close/>
                <a:moveTo>
                  <a:pt x="13701" y="14784"/>
                </a:moveTo>
                <a:cubicBezTo>
                  <a:pt x="13698" y="14785"/>
                  <a:pt x="13696" y="14787"/>
                  <a:pt x="13694" y="14788"/>
                </a:cubicBezTo>
                <a:lnTo>
                  <a:pt x="13694" y="14788"/>
                </a:lnTo>
                <a:cubicBezTo>
                  <a:pt x="13696" y="14787"/>
                  <a:pt x="13699" y="14785"/>
                  <a:pt x="13701" y="14784"/>
                </a:cubicBezTo>
                <a:close/>
                <a:moveTo>
                  <a:pt x="5105" y="14916"/>
                </a:moveTo>
                <a:cubicBezTo>
                  <a:pt x="5105" y="14918"/>
                  <a:pt x="5105" y="14920"/>
                  <a:pt x="5106" y="14922"/>
                </a:cubicBezTo>
                <a:lnTo>
                  <a:pt x="5106" y="14922"/>
                </a:lnTo>
                <a:cubicBezTo>
                  <a:pt x="5105" y="14920"/>
                  <a:pt x="5105" y="14918"/>
                  <a:pt x="5105" y="14916"/>
                </a:cubicBezTo>
                <a:close/>
                <a:moveTo>
                  <a:pt x="17678" y="14730"/>
                </a:moveTo>
                <a:cubicBezTo>
                  <a:pt x="17629" y="14730"/>
                  <a:pt x="17554" y="14825"/>
                  <a:pt x="17466" y="14925"/>
                </a:cubicBezTo>
                <a:cubicBezTo>
                  <a:pt x="17471" y="14921"/>
                  <a:pt x="17477" y="14914"/>
                  <a:pt x="17484" y="14907"/>
                </a:cubicBezTo>
                <a:cubicBezTo>
                  <a:pt x="17489" y="14925"/>
                  <a:pt x="17496" y="14934"/>
                  <a:pt x="17507" y="14934"/>
                </a:cubicBezTo>
                <a:cubicBezTo>
                  <a:pt x="17545" y="14934"/>
                  <a:pt x="17619" y="14834"/>
                  <a:pt x="17693" y="14733"/>
                </a:cubicBezTo>
                <a:cubicBezTo>
                  <a:pt x="17688" y="14731"/>
                  <a:pt x="17683" y="14730"/>
                  <a:pt x="17678" y="14730"/>
                </a:cubicBezTo>
                <a:close/>
                <a:moveTo>
                  <a:pt x="5082" y="14847"/>
                </a:moveTo>
                <a:lnTo>
                  <a:pt x="5082" y="14847"/>
                </a:lnTo>
                <a:cubicBezTo>
                  <a:pt x="5093" y="14867"/>
                  <a:pt x="5100" y="14891"/>
                  <a:pt x="5105" y="14914"/>
                </a:cubicBezTo>
                <a:cubicBezTo>
                  <a:pt x="5105" y="14910"/>
                  <a:pt x="5107" y="14909"/>
                  <a:pt x="5111" y="14909"/>
                </a:cubicBezTo>
                <a:cubicBezTo>
                  <a:pt x="5125" y="14909"/>
                  <a:pt x="5161" y="14935"/>
                  <a:pt x="5166" y="14935"/>
                </a:cubicBezTo>
                <a:cubicBezTo>
                  <a:pt x="5170" y="14935"/>
                  <a:pt x="5152" y="14916"/>
                  <a:pt x="5082" y="14847"/>
                </a:cubicBezTo>
                <a:close/>
                <a:moveTo>
                  <a:pt x="17443" y="14951"/>
                </a:moveTo>
                <a:cubicBezTo>
                  <a:pt x="17410" y="14986"/>
                  <a:pt x="17380" y="15020"/>
                  <a:pt x="17345" y="15051"/>
                </a:cubicBezTo>
                <a:cubicBezTo>
                  <a:pt x="17347" y="15056"/>
                  <a:pt x="17350" y="15059"/>
                  <a:pt x="17353" y="15059"/>
                </a:cubicBezTo>
                <a:cubicBezTo>
                  <a:pt x="17368" y="15059"/>
                  <a:pt x="17401" y="15005"/>
                  <a:pt x="17443" y="14953"/>
                </a:cubicBezTo>
                <a:lnTo>
                  <a:pt x="17443" y="14951"/>
                </a:lnTo>
                <a:close/>
                <a:moveTo>
                  <a:pt x="7307" y="15032"/>
                </a:moveTo>
                <a:lnTo>
                  <a:pt x="7321" y="15074"/>
                </a:lnTo>
                <a:lnTo>
                  <a:pt x="7356" y="15067"/>
                </a:lnTo>
                <a:lnTo>
                  <a:pt x="7307" y="15032"/>
                </a:lnTo>
                <a:close/>
                <a:moveTo>
                  <a:pt x="16979" y="15143"/>
                </a:moveTo>
                <a:lnTo>
                  <a:pt x="16979" y="15146"/>
                </a:lnTo>
                <a:cubicBezTo>
                  <a:pt x="16979" y="15145"/>
                  <a:pt x="16980" y="15145"/>
                  <a:pt x="16980" y="15145"/>
                </a:cubicBezTo>
                <a:lnTo>
                  <a:pt x="16980" y="15145"/>
                </a:lnTo>
                <a:cubicBezTo>
                  <a:pt x="16980" y="15144"/>
                  <a:pt x="16979" y="15144"/>
                  <a:pt x="16979" y="15143"/>
                </a:cubicBezTo>
                <a:close/>
                <a:moveTo>
                  <a:pt x="7743" y="15197"/>
                </a:moveTo>
                <a:cubicBezTo>
                  <a:pt x="7737" y="15197"/>
                  <a:pt x="7746" y="15218"/>
                  <a:pt x="7734" y="15224"/>
                </a:cubicBezTo>
                <a:lnTo>
                  <a:pt x="7734" y="15227"/>
                </a:lnTo>
                <a:lnTo>
                  <a:pt x="7759" y="15208"/>
                </a:lnTo>
                <a:cubicBezTo>
                  <a:pt x="7750" y="15200"/>
                  <a:pt x="7746" y="15197"/>
                  <a:pt x="7743" y="15197"/>
                </a:cubicBezTo>
                <a:close/>
                <a:moveTo>
                  <a:pt x="3765" y="15313"/>
                </a:moveTo>
                <a:cubicBezTo>
                  <a:pt x="3766" y="15318"/>
                  <a:pt x="3769" y="15325"/>
                  <a:pt x="3772" y="15333"/>
                </a:cubicBezTo>
                <a:cubicBezTo>
                  <a:pt x="3770" y="15327"/>
                  <a:pt x="3768" y="15320"/>
                  <a:pt x="3765" y="15313"/>
                </a:cubicBezTo>
                <a:close/>
                <a:moveTo>
                  <a:pt x="17431" y="15236"/>
                </a:moveTo>
                <a:lnTo>
                  <a:pt x="17343" y="15296"/>
                </a:lnTo>
                <a:lnTo>
                  <a:pt x="17366" y="15343"/>
                </a:lnTo>
                <a:lnTo>
                  <a:pt x="17431" y="15236"/>
                </a:lnTo>
                <a:close/>
                <a:moveTo>
                  <a:pt x="13379" y="15368"/>
                </a:moveTo>
                <a:lnTo>
                  <a:pt x="13379" y="15368"/>
                </a:lnTo>
                <a:cubicBezTo>
                  <a:pt x="13365" y="15382"/>
                  <a:pt x="13346" y="15398"/>
                  <a:pt x="13328" y="15419"/>
                </a:cubicBezTo>
                <a:cubicBezTo>
                  <a:pt x="13314" y="15415"/>
                  <a:pt x="13312" y="15398"/>
                  <a:pt x="13323" y="15389"/>
                </a:cubicBezTo>
                <a:lnTo>
                  <a:pt x="13323" y="15389"/>
                </a:lnTo>
                <a:lnTo>
                  <a:pt x="13321" y="15391"/>
                </a:lnTo>
                <a:cubicBezTo>
                  <a:pt x="13321" y="15394"/>
                  <a:pt x="13322" y="15395"/>
                  <a:pt x="13325" y="15395"/>
                </a:cubicBezTo>
                <a:cubicBezTo>
                  <a:pt x="13334" y="15395"/>
                  <a:pt x="13359" y="15379"/>
                  <a:pt x="13379" y="15368"/>
                </a:cubicBezTo>
                <a:close/>
                <a:moveTo>
                  <a:pt x="15723" y="15358"/>
                </a:moveTo>
                <a:cubicBezTo>
                  <a:pt x="15710" y="15358"/>
                  <a:pt x="15668" y="15404"/>
                  <a:pt x="15628" y="15440"/>
                </a:cubicBezTo>
                <a:lnTo>
                  <a:pt x="15727" y="15361"/>
                </a:lnTo>
                <a:cubicBezTo>
                  <a:pt x="15727" y="15359"/>
                  <a:pt x="15725" y="15358"/>
                  <a:pt x="15723" y="15358"/>
                </a:cubicBezTo>
                <a:close/>
                <a:moveTo>
                  <a:pt x="12988" y="15423"/>
                </a:moveTo>
                <a:cubicBezTo>
                  <a:pt x="12990" y="15423"/>
                  <a:pt x="12992" y="15423"/>
                  <a:pt x="12994" y="15424"/>
                </a:cubicBezTo>
                <a:cubicBezTo>
                  <a:pt x="12985" y="15433"/>
                  <a:pt x="12975" y="15445"/>
                  <a:pt x="12964" y="15459"/>
                </a:cubicBezTo>
                <a:cubicBezTo>
                  <a:pt x="12964" y="15461"/>
                  <a:pt x="12964" y="15463"/>
                  <a:pt x="12964" y="15466"/>
                </a:cubicBezTo>
                <a:lnTo>
                  <a:pt x="12962" y="15468"/>
                </a:lnTo>
                <a:cubicBezTo>
                  <a:pt x="12959" y="15461"/>
                  <a:pt x="12959" y="15452"/>
                  <a:pt x="12959" y="15445"/>
                </a:cubicBezTo>
                <a:cubicBezTo>
                  <a:pt x="12970" y="15428"/>
                  <a:pt x="12980" y="15423"/>
                  <a:pt x="12988" y="15423"/>
                </a:cubicBezTo>
                <a:close/>
                <a:moveTo>
                  <a:pt x="15588" y="15473"/>
                </a:moveTo>
                <a:lnTo>
                  <a:pt x="15581" y="15477"/>
                </a:lnTo>
                <a:lnTo>
                  <a:pt x="15583" y="15477"/>
                </a:lnTo>
                <a:cubicBezTo>
                  <a:pt x="15579" y="15479"/>
                  <a:pt x="15579" y="15479"/>
                  <a:pt x="15572" y="15482"/>
                </a:cubicBezTo>
                <a:cubicBezTo>
                  <a:pt x="15579" y="15479"/>
                  <a:pt x="15583" y="15475"/>
                  <a:pt x="15588" y="15473"/>
                </a:cubicBezTo>
                <a:close/>
                <a:moveTo>
                  <a:pt x="5518" y="15599"/>
                </a:moveTo>
                <a:lnTo>
                  <a:pt x="5518" y="15599"/>
                </a:lnTo>
                <a:cubicBezTo>
                  <a:pt x="5525" y="15610"/>
                  <a:pt x="5536" y="15624"/>
                  <a:pt x="5550" y="15642"/>
                </a:cubicBezTo>
                <a:cubicBezTo>
                  <a:pt x="5539" y="15627"/>
                  <a:pt x="5529" y="15613"/>
                  <a:pt x="5518" y="15599"/>
                </a:cubicBezTo>
                <a:close/>
                <a:moveTo>
                  <a:pt x="17155" y="14988"/>
                </a:moveTo>
                <a:lnTo>
                  <a:pt x="17000" y="15192"/>
                </a:lnTo>
                <a:cubicBezTo>
                  <a:pt x="16991" y="15186"/>
                  <a:pt x="17020" y="15134"/>
                  <a:pt x="17003" y="15134"/>
                </a:cubicBezTo>
                <a:cubicBezTo>
                  <a:pt x="16998" y="15134"/>
                  <a:pt x="16991" y="15137"/>
                  <a:pt x="16980" y="15145"/>
                </a:cubicBezTo>
                <a:lnTo>
                  <a:pt x="16980" y="15145"/>
                </a:lnTo>
                <a:cubicBezTo>
                  <a:pt x="16999" y="15197"/>
                  <a:pt x="16856" y="15402"/>
                  <a:pt x="16668" y="15514"/>
                </a:cubicBezTo>
                <a:cubicBezTo>
                  <a:pt x="16586" y="15630"/>
                  <a:pt x="16651" y="15678"/>
                  <a:pt x="16761" y="15678"/>
                </a:cubicBezTo>
                <a:cubicBezTo>
                  <a:pt x="16818" y="15678"/>
                  <a:pt x="16887" y="15665"/>
                  <a:pt x="16954" y="15642"/>
                </a:cubicBezTo>
                <a:cubicBezTo>
                  <a:pt x="16942" y="15621"/>
                  <a:pt x="16928" y="15607"/>
                  <a:pt x="17063" y="15433"/>
                </a:cubicBezTo>
                <a:lnTo>
                  <a:pt x="17063" y="15433"/>
                </a:lnTo>
                <a:cubicBezTo>
                  <a:pt x="17006" y="15460"/>
                  <a:pt x="16808" y="15620"/>
                  <a:pt x="16763" y="15620"/>
                </a:cubicBezTo>
                <a:cubicBezTo>
                  <a:pt x="16750" y="15620"/>
                  <a:pt x="16750" y="15605"/>
                  <a:pt x="16773" y="15568"/>
                </a:cubicBezTo>
                <a:cubicBezTo>
                  <a:pt x="16958" y="15345"/>
                  <a:pt x="16951" y="15412"/>
                  <a:pt x="17069" y="15333"/>
                </a:cubicBezTo>
                <a:lnTo>
                  <a:pt x="17069" y="15333"/>
                </a:lnTo>
                <a:cubicBezTo>
                  <a:pt x="17063" y="15335"/>
                  <a:pt x="17058" y="15336"/>
                  <a:pt x="17053" y="15336"/>
                </a:cubicBezTo>
                <a:cubicBezTo>
                  <a:pt x="16974" y="15336"/>
                  <a:pt x="17259" y="15008"/>
                  <a:pt x="17155" y="14988"/>
                </a:cubicBezTo>
                <a:close/>
                <a:moveTo>
                  <a:pt x="17116" y="15498"/>
                </a:moveTo>
                <a:lnTo>
                  <a:pt x="17023" y="15626"/>
                </a:lnTo>
                <a:lnTo>
                  <a:pt x="17030" y="15700"/>
                </a:lnTo>
                <a:lnTo>
                  <a:pt x="17116" y="15498"/>
                </a:lnTo>
                <a:close/>
                <a:moveTo>
                  <a:pt x="8179" y="15683"/>
                </a:moveTo>
                <a:lnTo>
                  <a:pt x="8179" y="15683"/>
                </a:lnTo>
                <a:cubicBezTo>
                  <a:pt x="8165" y="15693"/>
                  <a:pt x="8188" y="15711"/>
                  <a:pt x="8205" y="15730"/>
                </a:cubicBezTo>
                <a:cubicBezTo>
                  <a:pt x="8207" y="15732"/>
                  <a:pt x="8209" y="15734"/>
                  <a:pt x="8211" y="15737"/>
                </a:cubicBezTo>
                <a:lnTo>
                  <a:pt x="8211" y="15737"/>
                </a:lnTo>
                <a:lnTo>
                  <a:pt x="8207" y="15730"/>
                </a:lnTo>
                <a:lnTo>
                  <a:pt x="8179" y="15683"/>
                </a:lnTo>
                <a:close/>
                <a:moveTo>
                  <a:pt x="8211" y="15737"/>
                </a:moveTo>
                <a:lnTo>
                  <a:pt x="8216" y="15748"/>
                </a:lnTo>
                <a:cubicBezTo>
                  <a:pt x="8215" y="15745"/>
                  <a:pt x="8213" y="15741"/>
                  <a:pt x="8211" y="15737"/>
                </a:cubicBezTo>
                <a:close/>
                <a:moveTo>
                  <a:pt x="8216" y="15746"/>
                </a:moveTo>
                <a:lnTo>
                  <a:pt x="8218" y="15750"/>
                </a:lnTo>
                <a:lnTo>
                  <a:pt x="8218" y="15750"/>
                </a:lnTo>
                <a:cubicBezTo>
                  <a:pt x="8218" y="15748"/>
                  <a:pt x="8217" y="15747"/>
                  <a:pt x="8216" y="15746"/>
                </a:cubicBezTo>
                <a:close/>
                <a:moveTo>
                  <a:pt x="8216" y="15751"/>
                </a:moveTo>
                <a:cubicBezTo>
                  <a:pt x="8218" y="15753"/>
                  <a:pt x="8216" y="15755"/>
                  <a:pt x="8218" y="15755"/>
                </a:cubicBezTo>
                <a:cubicBezTo>
                  <a:pt x="8218" y="15754"/>
                  <a:pt x="8218" y="15752"/>
                  <a:pt x="8218" y="15751"/>
                </a:cubicBezTo>
                <a:close/>
                <a:moveTo>
                  <a:pt x="16466" y="15734"/>
                </a:moveTo>
                <a:cubicBezTo>
                  <a:pt x="16460" y="15734"/>
                  <a:pt x="16443" y="15745"/>
                  <a:pt x="16411" y="15772"/>
                </a:cubicBezTo>
                <a:lnTo>
                  <a:pt x="16411" y="15769"/>
                </a:lnTo>
                <a:cubicBezTo>
                  <a:pt x="16393" y="15797"/>
                  <a:pt x="16365" y="15818"/>
                  <a:pt x="16348" y="15843"/>
                </a:cubicBezTo>
                <a:lnTo>
                  <a:pt x="16374" y="15857"/>
                </a:lnTo>
                <a:cubicBezTo>
                  <a:pt x="16437" y="15793"/>
                  <a:pt x="16481" y="15734"/>
                  <a:pt x="16466" y="15734"/>
                </a:cubicBezTo>
                <a:close/>
                <a:moveTo>
                  <a:pt x="8508" y="15959"/>
                </a:moveTo>
                <a:lnTo>
                  <a:pt x="8508" y="15959"/>
                </a:lnTo>
                <a:cubicBezTo>
                  <a:pt x="8506" y="15964"/>
                  <a:pt x="8504" y="15969"/>
                  <a:pt x="8504" y="15973"/>
                </a:cubicBezTo>
                <a:cubicBezTo>
                  <a:pt x="8506" y="15969"/>
                  <a:pt x="8508" y="15964"/>
                  <a:pt x="8508" y="15959"/>
                </a:cubicBezTo>
                <a:close/>
                <a:moveTo>
                  <a:pt x="16972" y="15639"/>
                </a:moveTo>
                <a:lnTo>
                  <a:pt x="16954" y="15646"/>
                </a:lnTo>
                <a:cubicBezTo>
                  <a:pt x="16954" y="15648"/>
                  <a:pt x="16955" y="15651"/>
                  <a:pt x="16956" y="15654"/>
                </a:cubicBezTo>
                <a:lnTo>
                  <a:pt x="16956" y="15654"/>
                </a:lnTo>
                <a:lnTo>
                  <a:pt x="16641" y="15962"/>
                </a:lnTo>
                <a:lnTo>
                  <a:pt x="16657" y="15932"/>
                </a:lnTo>
                <a:lnTo>
                  <a:pt x="16599" y="15999"/>
                </a:lnTo>
                <a:cubicBezTo>
                  <a:pt x="16680" y="15934"/>
                  <a:pt x="16770" y="15876"/>
                  <a:pt x="16865" y="15827"/>
                </a:cubicBezTo>
                <a:cubicBezTo>
                  <a:pt x="16951" y="15708"/>
                  <a:pt x="16962" y="15672"/>
                  <a:pt x="16959" y="15653"/>
                </a:cubicBezTo>
                <a:lnTo>
                  <a:pt x="16959" y="15653"/>
                </a:lnTo>
                <a:lnTo>
                  <a:pt x="16972" y="15639"/>
                </a:lnTo>
                <a:close/>
                <a:moveTo>
                  <a:pt x="8555" y="16135"/>
                </a:moveTo>
                <a:cubicBezTo>
                  <a:pt x="8558" y="16136"/>
                  <a:pt x="8560" y="16137"/>
                  <a:pt x="8562" y="16138"/>
                </a:cubicBezTo>
                <a:cubicBezTo>
                  <a:pt x="8559" y="16137"/>
                  <a:pt x="8557" y="16136"/>
                  <a:pt x="8555" y="16135"/>
                </a:cubicBezTo>
                <a:close/>
                <a:moveTo>
                  <a:pt x="15005" y="16135"/>
                </a:moveTo>
                <a:cubicBezTo>
                  <a:pt x="15002" y="16135"/>
                  <a:pt x="14997" y="16136"/>
                  <a:pt x="14990" y="16138"/>
                </a:cubicBezTo>
                <a:cubicBezTo>
                  <a:pt x="14995" y="16138"/>
                  <a:pt x="15002" y="16138"/>
                  <a:pt x="15009" y="16136"/>
                </a:cubicBezTo>
                <a:cubicBezTo>
                  <a:pt x="15008" y="16135"/>
                  <a:pt x="15007" y="16135"/>
                  <a:pt x="15005" y="16135"/>
                </a:cubicBezTo>
                <a:close/>
                <a:moveTo>
                  <a:pt x="16464" y="16221"/>
                </a:moveTo>
                <a:lnTo>
                  <a:pt x="16464" y="16221"/>
                </a:lnTo>
                <a:cubicBezTo>
                  <a:pt x="16420" y="16249"/>
                  <a:pt x="16374" y="16282"/>
                  <a:pt x="16325" y="16316"/>
                </a:cubicBezTo>
                <a:cubicBezTo>
                  <a:pt x="16374" y="16295"/>
                  <a:pt x="16462" y="16244"/>
                  <a:pt x="16464" y="16221"/>
                </a:cubicBezTo>
                <a:close/>
                <a:moveTo>
                  <a:pt x="8828" y="16309"/>
                </a:moveTo>
                <a:lnTo>
                  <a:pt x="8837" y="16319"/>
                </a:lnTo>
                <a:cubicBezTo>
                  <a:pt x="8844" y="16319"/>
                  <a:pt x="8851" y="16319"/>
                  <a:pt x="8858" y="16316"/>
                </a:cubicBezTo>
                <a:lnTo>
                  <a:pt x="8828" y="16309"/>
                </a:lnTo>
                <a:close/>
                <a:moveTo>
                  <a:pt x="16363" y="16251"/>
                </a:moveTo>
                <a:lnTo>
                  <a:pt x="16363" y="16251"/>
                </a:lnTo>
                <a:cubicBezTo>
                  <a:pt x="16370" y="16251"/>
                  <a:pt x="16332" y="16292"/>
                  <a:pt x="16316" y="16314"/>
                </a:cubicBezTo>
                <a:cubicBezTo>
                  <a:pt x="16316" y="16319"/>
                  <a:pt x="16316" y="16323"/>
                  <a:pt x="16316" y="16323"/>
                </a:cubicBezTo>
                <a:lnTo>
                  <a:pt x="16318" y="16323"/>
                </a:lnTo>
                <a:cubicBezTo>
                  <a:pt x="16309" y="16328"/>
                  <a:pt x="16302" y="16331"/>
                  <a:pt x="16300" y="16331"/>
                </a:cubicBezTo>
                <a:cubicBezTo>
                  <a:pt x="16299" y="16331"/>
                  <a:pt x="16301" y="16329"/>
                  <a:pt x="16309" y="16323"/>
                </a:cubicBezTo>
                <a:cubicBezTo>
                  <a:pt x="16311" y="16319"/>
                  <a:pt x="16314" y="16316"/>
                  <a:pt x="16316" y="16314"/>
                </a:cubicBezTo>
                <a:cubicBezTo>
                  <a:pt x="16314" y="16305"/>
                  <a:pt x="16314" y="16295"/>
                  <a:pt x="16316" y="16286"/>
                </a:cubicBezTo>
                <a:cubicBezTo>
                  <a:pt x="16347" y="16261"/>
                  <a:pt x="16360" y="16251"/>
                  <a:pt x="16363" y="16251"/>
                </a:cubicBezTo>
                <a:close/>
                <a:moveTo>
                  <a:pt x="14673" y="16334"/>
                </a:moveTo>
                <a:cubicBezTo>
                  <a:pt x="14668" y="16341"/>
                  <a:pt x="14663" y="16347"/>
                  <a:pt x="14658" y="16353"/>
                </a:cubicBezTo>
                <a:cubicBezTo>
                  <a:pt x="14665" y="16346"/>
                  <a:pt x="14669" y="16340"/>
                  <a:pt x="14673" y="16334"/>
                </a:cubicBezTo>
                <a:close/>
                <a:moveTo>
                  <a:pt x="8963" y="16453"/>
                </a:moveTo>
                <a:lnTo>
                  <a:pt x="8957" y="16455"/>
                </a:lnTo>
                <a:lnTo>
                  <a:pt x="8957" y="16455"/>
                </a:lnTo>
                <a:cubicBezTo>
                  <a:pt x="8959" y="16455"/>
                  <a:pt x="8961" y="16454"/>
                  <a:pt x="8963" y="16453"/>
                </a:cubicBezTo>
                <a:close/>
                <a:moveTo>
                  <a:pt x="16599" y="16003"/>
                </a:moveTo>
                <a:lnTo>
                  <a:pt x="16599" y="16003"/>
                </a:lnTo>
                <a:cubicBezTo>
                  <a:pt x="16499" y="16091"/>
                  <a:pt x="16402" y="16187"/>
                  <a:pt x="16314" y="16286"/>
                </a:cubicBezTo>
                <a:cubicBezTo>
                  <a:pt x="16322" y="16209"/>
                  <a:pt x="16427" y="16070"/>
                  <a:pt x="16364" y="16070"/>
                </a:cubicBezTo>
                <a:cubicBezTo>
                  <a:pt x="16355" y="16070"/>
                  <a:pt x="16342" y="16073"/>
                  <a:pt x="16325" y="16080"/>
                </a:cubicBezTo>
                <a:cubicBezTo>
                  <a:pt x="16142" y="16270"/>
                  <a:pt x="16228" y="16242"/>
                  <a:pt x="16133" y="16370"/>
                </a:cubicBezTo>
                <a:cubicBezTo>
                  <a:pt x="16217" y="16280"/>
                  <a:pt x="16247" y="16252"/>
                  <a:pt x="16253" y="16252"/>
                </a:cubicBezTo>
                <a:lnTo>
                  <a:pt x="16253" y="16252"/>
                </a:lnTo>
                <a:cubicBezTo>
                  <a:pt x="16263" y="16252"/>
                  <a:pt x="16200" y="16338"/>
                  <a:pt x="16224" y="16338"/>
                </a:cubicBezTo>
                <a:cubicBezTo>
                  <a:pt x="16234" y="16338"/>
                  <a:pt x="16258" y="16324"/>
                  <a:pt x="16307" y="16284"/>
                </a:cubicBezTo>
                <a:lnTo>
                  <a:pt x="16307" y="16284"/>
                </a:lnTo>
                <a:cubicBezTo>
                  <a:pt x="16253" y="16349"/>
                  <a:pt x="16202" y="16404"/>
                  <a:pt x="16154" y="16455"/>
                </a:cubicBezTo>
                <a:cubicBezTo>
                  <a:pt x="16212" y="16407"/>
                  <a:pt x="16270" y="16360"/>
                  <a:pt x="16328" y="16319"/>
                </a:cubicBezTo>
                <a:lnTo>
                  <a:pt x="16328" y="16319"/>
                </a:lnTo>
                <a:lnTo>
                  <a:pt x="16318" y="16323"/>
                </a:lnTo>
                <a:lnTo>
                  <a:pt x="16318" y="16323"/>
                </a:lnTo>
                <a:lnTo>
                  <a:pt x="16599" y="16003"/>
                </a:lnTo>
                <a:close/>
                <a:moveTo>
                  <a:pt x="8776" y="16486"/>
                </a:moveTo>
                <a:cubicBezTo>
                  <a:pt x="8776" y="16490"/>
                  <a:pt x="8778" y="16493"/>
                  <a:pt x="8779" y="16497"/>
                </a:cubicBezTo>
                <a:cubicBezTo>
                  <a:pt x="8779" y="16493"/>
                  <a:pt x="8778" y="16490"/>
                  <a:pt x="8776" y="16486"/>
                </a:cubicBezTo>
                <a:close/>
                <a:moveTo>
                  <a:pt x="12299" y="16488"/>
                </a:moveTo>
                <a:lnTo>
                  <a:pt x="12299" y="16488"/>
                </a:lnTo>
                <a:cubicBezTo>
                  <a:pt x="12314" y="16497"/>
                  <a:pt x="12297" y="16526"/>
                  <a:pt x="12303" y="16526"/>
                </a:cubicBezTo>
                <a:cubicBezTo>
                  <a:pt x="12305" y="16526"/>
                  <a:pt x="12314" y="16518"/>
                  <a:pt x="12338" y="16493"/>
                </a:cubicBezTo>
                <a:cubicBezTo>
                  <a:pt x="12324" y="16493"/>
                  <a:pt x="12310" y="16493"/>
                  <a:pt x="12299" y="16488"/>
                </a:cubicBezTo>
                <a:close/>
                <a:moveTo>
                  <a:pt x="11944" y="16575"/>
                </a:moveTo>
                <a:cubicBezTo>
                  <a:pt x="11938" y="16577"/>
                  <a:pt x="11932" y="16580"/>
                  <a:pt x="11923" y="16585"/>
                </a:cubicBezTo>
                <a:cubicBezTo>
                  <a:pt x="11930" y="16582"/>
                  <a:pt x="11937" y="16579"/>
                  <a:pt x="11944" y="16575"/>
                </a:cubicBezTo>
                <a:close/>
                <a:moveTo>
                  <a:pt x="16253" y="16469"/>
                </a:moveTo>
                <a:cubicBezTo>
                  <a:pt x="16219" y="16518"/>
                  <a:pt x="16186" y="16571"/>
                  <a:pt x="16151" y="16629"/>
                </a:cubicBezTo>
                <a:cubicBezTo>
                  <a:pt x="16191" y="16578"/>
                  <a:pt x="16223" y="16525"/>
                  <a:pt x="16253" y="16469"/>
                </a:cubicBezTo>
                <a:close/>
                <a:moveTo>
                  <a:pt x="5882" y="16620"/>
                </a:moveTo>
                <a:cubicBezTo>
                  <a:pt x="5885" y="16625"/>
                  <a:pt x="5890" y="16631"/>
                  <a:pt x="5896" y="16638"/>
                </a:cubicBezTo>
                <a:lnTo>
                  <a:pt x="5896" y="16638"/>
                </a:lnTo>
                <a:lnTo>
                  <a:pt x="5882" y="16620"/>
                </a:lnTo>
                <a:close/>
                <a:moveTo>
                  <a:pt x="9284" y="16763"/>
                </a:moveTo>
                <a:cubicBezTo>
                  <a:pt x="9271" y="16763"/>
                  <a:pt x="9249" y="16777"/>
                  <a:pt x="9238" y="16782"/>
                </a:cubicBezTo>
                <a:cubicBezTo>
                  <a:pt x="9243" y="16781"/>
                  <a:pt x="9248" y="16780"/>
                  <a:pt x="9253" y="16780"/>
                </a:cubicBezTo>
                <a:cubicBezTo>
                  <a:pt x="9262" y="16780"/>
                  <a:pt x="9270" y="16782"/>
                  <a:pt x="9278" y="16787"/>
                </a:cubicBezTo>
                <a:cubicBezTo>
                  <a:pt x="9285" y="16782"/>
                  <a:pt x="9289" y="16773"/>
                  <a:pt x="9292" y="16766"/>
                </a:cubicBezTo>
                <a:cubicBezTo>
                  <a:pt x="9290" y="16764"/>
                  <a:pt x="9287" y="16763"/>
                  <a:pt x="9284" y="16763"/>
                </a:cubicBezTo>
                <a:close/>
                <a:moveTo>
                  <a:pt x="9048" y="16768"/>
                </a:moveTo>
                <a:lnTo>
                  <a:pt x="9048" y="16768"/>
                </a:lnTo>
                <a:cubicBezTo>
                  <a:pt x="9060" y="16785"/>
                  <a:pt x="9072" y="16799"/>
                  <a:pt x="9081" y="16815"/>
                </a:cubicBezTo>
                <a:lnTo>
                  <a:pt x="9048" y="16768"/>
                </a:lnTo>
                <a:close/>
                <a:moveTo>
                  <a:pt x="9341" y="16820"/>
                </a:moveTo>
                <a:cubicBezTo>
                  <a:pt x="9334" y="16820"/>
                  <a:pt x="9337" y="16828"/>
                  <a:pt x="9347" y="16850"/>
                </a:cubicBezTo>
                <a:lnTo>
                  <a:pt x="9350" y="16850"/>
                </a:lnTo>
                <a:cubicBezTo>
                  <a:pt x="9360" y="16858"/>
                  <a:pt x="9366" y="16861"/>
                  <a:pt x="9369" y="16861"/>
                </a:cubicBezTo>
                <a:cubicBezTo>
                  <a:pt x="9379" y="16861"/>
                  <a:pt x="9364" y="16833"/>
                  <a:pt x="9371" y="16831"/>
                </a:cubicBezTo>
                <a:cubicBezTo>
                  <a:pt x="9356" y="16824"/>
                  <a:pt x="9346" y="16820"/>
                  <a:pt x="9341" y="16820"/>
                </a:cubicBezTo>
                <a:close/>
                <a:moveTo>
                  <a:pt x="15769" y="16606"/>
                </a:moveTo>
                <a:lnTo>
                  <a:pt x="15607" y="16701"/>
                </a:lnTo>
                <a:lnTo>
                  <a:pt x="15634" y="16715"/>
                </a:lnTo>
                <a:cubicBezTo>
                  <a:pt x="15481" y="16850"/>
                  <a:pt x="15537" y="16843"/>
                  <a:pt x="15537" y="16875"/>
                </a:cubicBezTo>
                <a:lnTo>
                  <a:pt x="15769" y="16606"/>
                </a:lnTo>
                <a:close/>
                <a:moveTo>
                  <a:pt x="16151" y="16458"/>
                </a:moveTo>
                <a:lnTo>
                  <a:pt x="16151" y="16458"/>
                </a:lnTo>
                <a:cubicBezTo>
                  <a:pt x="16057" y="16540"/>
                  <a:pt x="15961" y="16628"/>
                  <a:pt x="15873" y="16715"/>
                </a:cubicBezTo>
                <a:lnTo>
                  <a:pt x="15873" y="16715"/>
                </a:lnTo>
                <a:cubicBezTo>
                  <a:pt x="15873" y="16708"/>
                  <a:pt x="15872" y="16704"/>
                  <a:pt x="15870" y="16704"/>
                </a:cubicBezTo>
                <a:cubicBezTo>
                  <a:pt x="15867" y="16704"/>
                  <a:pt x="15862" y="16709"/>
                  <a:pt x="15852" y="16722"/>
                </a:cubicBezTo>
                <a:lnTo>
                  <a:pt x="15850" y="16724"/>
                </a:lnTo>
                <a:cubicBezTo>
                  <a:pt x="15794" y="16766"/>
                  <a:pt x="15750" y="16822"/>
                  <a:pt x="15718" y="16884"/>
                </a:cubicBezTo>
                <a:cubicBezTo>
                  <a:pt x="15764" y="16829"/>
                  <a:pt x="15814" y="16774"/>
                  <a:pt x="15871" y="16719"/>
                </a:cubicBezTo>
                <a:lnTo>
                  <a:pt x="15871" y="16719"/>
                </a:lnTo>
                <a:cubicBezTo>
                  <a:pt x="15872" y="16732"/>
                  <a:pt x="15867" y="16754"/>
                  <a:pt x="15880" y="16754"/>
                </a:cubicBezTo>
                <a:cubicBezTo>
                  <a:pt x="15890" y="16754"/>
                  <a:pt x="15910" y="16741"/>
                  <a:pt x="15950" y="16701"/>
                </a:cubicBezTo>
                <a:lnTo>
                  <a:pt x="15950" y="16703"/>
                </a:lnTo>
                <a:cubicBezTo>
                  <a:pt x="16008" y="16615"/>
                  <a:pt x="16077" y="16534"/>
                  <a:pt x="16151" y="16458"/>
                </a:cubicBezTo>
                <a:close/>
                <a:moveTo>
                  <a:pt x="16151" y="16629"/>
                </a:moveTo>
                <a:lnTo>
                  <a:pt x="16151" y="16629"/>
                </a:lnTo>
                <a:cubicBezTo>
                  <a:pt x="16068" y="16736"/>
                  <a:pt x="15968" y="16826"/>
                  <a:pt x="15855" y="16901"/>
                </a:cubicBezTo>
                <a:cubicBezTo>
                  <a:pt x="15844" y="16925"/>
                  <a:pt x="15850" y="16933"/>
                  <a:pt x="15862" y="16933"/>
                </a:cubicBezTo>
                <a:cubicBezTo>
                  <a:pt x="15882" y="16933"/>
                  <a:pt x="15919" y="16914"/>
                  <a:pt x="15935" y="16914"/>
                </a:cubicBezTo>
                <a:cubicBezTo>
                  <a:pt x="15944" y="16914"/>
                  <a:pt x="15947" y="16921"/>
                  <a:pt x="15934" y="16942"/>
                </a:cubicBezTo>
                <a:cubicBezTo>
                  <a:pt x="16017" y="16845"/>
                  <a:pt x="16091" y="16741"/>
                  <a:pt x="16151" y="16629"/>
                </a:cubicBezTo>
                <a:close/>
                <a:moveTo>
                  <a:pt x="13903" y="16986"/>
                </a:moveTo>
                <a:lnTo>
                  <a:pt x="13903" y="16986"/>
                </a:lnTo>
                <a:cubicBezTo>
                  <a:pt x="13893" y="16989"/>
                  <a:pt x="13884" y="16993"/>
                  <a:pt x="13877" y="17000"/>
                </a:cubicBezTo>
                <a:cubicBezTo>
                  <a:pt x="13887" y="16998"/>
                  <a:pt x="13896" y="16991"/>
                  <a:pt x="13903" y="16986"/>
                </a:cubicBezTo>
                <a:close/>
                <a:moveTo>
                  <a:pt x="15720" y="16880"/>
                </a:moveTo>
                <a:lnTo>
                  <a:pt x="15720" y="16880"/>
                </a:lnTo>
                <a:cubicBezTo>
                  <a:pt x="15681" y="16924"/>
                  <a:pt x="15648" y="16965"/>
                  <a:pt x="15621" y="17003"/>
                </a:cubicBezTo>
                <a:cubicBezTo>
                  <a:pt x="15631" y="16998"/>
                  <a:pt x="15640" y="16994"/>
                  <a:pt x="15653" y="16991"/>
                </a:cubicBezTo>
                <a:lnTo>
                  <a:pt x="15653" y="16991"/>
                </a:lnTo>
                <a:lnTo>
                  <a:pt x="15646" y="17003"/>
                </a:lnTo>
                <a:cubicBezTo>
                  <a:pt x="15667" y="16993"/>
                  <a:pt x="15670" y="16990"/>
                  <a:pt x="15665" y="16990"/>
                </a:cubicBezTo>
                <a:cubicBezTo>
                  <a:pt x="15663" y="16990"/>
                  <a:pt x="15659" y="16990"/>
                  <a:pt x="15655" y="16991"/>
                </a:cubicBezTo>
                <a:lnTo>
                  <a:pt x="15653" y="16991"/>
                </a:lnTo>
                <a:cubicBezTo>
                  <a:pt x="15679" y="16956"/>
                  <a:pt x="15699" y="16917"/>
                  <a:pt x="15720" y="16880"/>
                </a:cubicBezTo>
                <a:close/>
                <a:moveTo>
                  <a:pt x="14169" y="16947"/>
                </a:moveTo>
                <a:lnTo>
                  <a:pt x="14144" y="16972"/>
                </a:lnTo>
                <a:cubicBezTo>
                  <a:pt x="14139" y="16984"/>
                  <a:pt x="14135" y="16996"/>
                  <a:pt x="14132" y="17007"/>
                </a:cubicBezTo>
                <a:lnTo>
                  <a:pt x="14169" y="16947"/>
                </a:lnTo>
                <a:close/>
                <a:moveTo>
                  <a:pt x="15621" y="17007"/>
                </a:moveTo>
                <a:cubicBezTo>
                  <a:pt x="15609" y="17009"/>
                  <a:pt x="15600" y="17016"/>
                  <a:pt x="15609" y="17021"/>
                </a:cubicBezTo>
                <a:lnTo>
                  <a:pt x="15609" y="17021"/>
                </a:lnTo>
                <a:cubicBezTo>
                  <a:pt x="15613" y="17017"/>
                  <a:pt x="15617" y="17011"/>
                  <a:pt x="15621" y="17007"/>
                </a:cubicBezTo>
                <a:close/>
                <a:moveTo>
                  <a:pt x="15609" y="17021"/>
                </a:moveTo>
                <a:lnTo>
                  <a:pt x="15609" y="17021"/>
                </a:lnTo>
                <a:cubicBezTo>
                  <a:pt x="15608" y="17022"/>
                  <a:pt x="15607" y="17023"/>
                  <a:pt x="15607" y="17023"/>
                </a:cubicBezTo>
                <a:lnTo>
                  <a:pt x="15609" y="17021"/>
                </a:lnTo>
                <a:cubicBezTo>
                  <a:pt x="15609" y="17021"/>
                  <a:pt x="15609" y="17021"/>
                  <a:pt x="15609" y="17021"/>
                </a:cubicBezTo>
                <a:close/>
                <a:moveTo>
                  <a:pt x="6359" y="17098"/>
                </a:moveTo>
                <a:cubicBezTo>
                  <a:pt x="6366" y="17107"/>
                  <a:pt x="6373" y="17118"/>
                  <a:pt x="6378" y="17128"/>
                </a:cubicBezTo>
                <a:cubicBezTo>
                  <a:pt x="6387" y="17123"/>
                  <a:pt x="6375" y="17114"/>
                  <a:pt x="6359" y="17098"/>
                </a:cubicBezTo>
                <a:close/>
                <a:moveTo>
                  <a:pt x="9558" y="17088"/>
                </a:moveTo>
                <a:lnTo>
                  <a:pt x="9623" y="17167"/>
                </a:lnTo>
                <a:cubicBezTo>
                  <a:pt x="9622" y="17151"/>
                  <a:pt x="9619" y="17133"/>
                  <a:pt x="9629" y="17133"/>
                </a:cubicBezTo>
                <a:cubicBezTo>
                  <a:pt x="9633" y="17133"/>
                  <a:pt x="9640" y="17137"/>
                  <a:pt x="9651" y="17146"/>
                </a:cubicBezTo>
                <a:cubicBezTo>
                  <a:pt x="9632" y="17110"/>
                  <a:pt x="9624" y="17099"/>
                  <a:pt x="9620" y="17099"/>
                </a:cubicBezTo>
                <a:cubicBezTo>
                  <a:pt x="9615" y="17099"/>
                  <a:pt x="9617" y="17122"/>
                  <a:pt x="9603" y="17122"/>
                </a:cubicBezTo>
                <a:cubicBezTo>
                  <a:pt x="9595" y="17122"/>
                  <a:pt x="9582" y="17114"/>
                  <a:pt x="9558" y="17088"/>
                </a:cubicBezTo>
                <a:close/>
                <a:moveTo>
                  <a:pt x="13822" y="17278"/>
                </a:moveTo>
                <a:cubicBezTo>
                  <a:pt x="13822" y="17279"/>
                  <a:pt x="13822" y="17280"/>
                  <a:pt x="13822" y="17281"/>
                </a:cubicBezTo>
                <a:lnTo>
                  <a:pt x="13822" y="17278"/>
                </a:lnTo>
                <a:close/>
                <a:moveTo>
                  <a:pt x="11517" y="17309"/>
                </a:moveTo>
                <a:lnTo>
                  <a:pt x="11517" y="17309"/>
                </a:lnTo>
                <a:cubicBezTo>
                  <a:pt x="11516" y="17311"/>
                  <a:pt x="11514" y="17312"/>
                  <a:pt x="11513" y="17313"/>
                </a:cubicBezTo>
                <a:cubicBezTo>
                  <a:pt x="11514" y="17312"/>
                  <a:pt x="11516" y="17311"/>
                  <a:pt x="11517" y="17309"/>
                </a:cubicBezTo>
                <a:close/>
                <a:moveTo>
                  <a:pt x="15537" y="17200"/>
                </a:moveTo>
                <a:lnTo>
                  <a:pt x="15488" y="17278"/>
                </a:lnTo>
                <a:lnTo>
                  <a:pt x="15435" y="17394"/>
                </a:lnTo>
                <a:lnTo>
                  <a:pt x="15537" y="17200"/>
                </a:lnTo>
                <a:close/>
                <a:moveTo>
                  <a:pt x="15384" y="17248"/>
                </a:moveTo>
                <a:lnTo>
                  <a:pt x="15257" y="17369"/>
                </a:lnTo>
                <a:lnTo>
                  <a:pt x="15257" y="17369"/>
                </a:lnTo>
                <a:lnTo>
                  <a:pt x="15257" y="17369"/>
                </a:lnTo>
                <a:lnTo>
                  <a:pt x="15199" y="17427"/>
                </a:lnTo>
                <a:cubicBezTo>
                  <a:pt x="15217" y="17424"/>
                  <a:pt x="15261" y="17422"/>
                  <a:pt x="15352" y="17350"/>
                </a:cubicBezTo>
                <a:lnTo>
                  <a:pt x="15352" y="17350"/>
                </a:lnTo>
                <a:lnTo>
                  <a:pt x="15259" y="17368"/>
                </a:lnTo>
                <a:lnTo>
                  <a:pt x="15259" y="17368"/>
                </a:lnTo>
                <a:cubicBezTo>
                  <a:pt x="15321" y="17307"/>
                  <a:pt x="15366" y="17267"/>
                  <a:pt x="15384" y="17248"/>
                </a:cubicBezTo>
                <a:close/>
                <a:moveTo>
                  <a:pt x="15193" y="17426"/>
                </a:moveTo>
                <a:cubicBezTo>
                  <a:pt x="15187" y="17426"/>
                  <a:pt x="15184" y="17429"/>
                  <a:pt x="15182" y="17438"/>
                </a:cubicBezTo>
                <a:lnTo>
                  <a:pt x="15182" y="17441"/>
                </a:lnTo>
                <a:lnTo>
                  <a:pt x="15199" y="17427"/>
                </a:lnTo>
                <a:cubicBezTo>
                  <a:pt x="15197" y="17426"/>
                  <a:pt x="15195" y="17426"/>
                  <a:pt x="15193" y="17426"/>
                </a:cubicBezTo>
                <a:close/>
                <a:moveTo>
                  <a:pt x="14997" y="17443"/>
                </a:moveTo>
                <a:cubicBezTo>
                  <a:pt x="14994" y="17443"/>
                  <a:pt x="14988" y="17445"/>
                  <a:pt x="14980" y="17448"/>
                </a:cubicBezTo>
                <a:lnTo>
                  <a:pt x="14980" y="17448"/>
                </a:lnTo>
                <a:cubicBezTo>
                  <a:pt x="14987" y="17448"/>
                  <a:pt x="14993" y="17448"/>
                  <a:pt x="14999" y="17448"/>
                </a:cubicBezTo>
                <a:cubicBezTo>
                  <a:pt x="15001" y="17445"/>
                  <a:pt x="15000" y="17443"/>
                  <a:pt x="14997" y="17443"/>
                </a:cubicBezTo>
                <a:close/>
                <a:moveTo>
                  <a:pt x="15129" y="17378"/>
                </a:moveTo>
                <a:lnTo>
                  <a:pt x="15064" y="17466"/>
                </a:lnTo>
                <a:lnTo>
                  <a:pt x="15124" y="17411"/>
                </a:lnTo>
                <a:lnTo>
                  <a:pt x="15129" y="17378"/>
                </a:lnTo>
                <a:close/>
                <a:moveTo>
                  <a:pt x="9804" y="17559"/>
                </a:moveTo>
                <a:cubicBezTo>
                  <a:pt x="9805" y="17559"/>
                  <a:pt x="9806" y="17559"/>
                  <a:pt x="9807" y="17559"/>
                </a:cubicBezTo>
                <a:lnTo>
                  <a:pt x="9807" y="17559"/>
                </a:lnTo>
                <a:cubicBezTo>
                  <a:pt x="9807" y="17559"/>
                  <a:pt x="9807" y="17559"/>
                  <a:pt x="9806" y="17559"/>
                </a:cubicBezTo>
                <a:close/>
                <a:moveTo>
                  <a:pt x="9895" y="17642"/>
                </a:moveTo>
                <a:lnTo>
                  <a:pt x="9883" y="17649"/>
                </a:lnTo>
                <a:cubicBezTo>
                  <a:pt x="9885" y="17649"/>
                  <a:pt x="9890" y="17647"/>
                  <a:pt x="9895" y="17645"/>
                </a:cubicBezTo>
                <a:lnTo>
                  <a:pt x="9895" y="17642"/>
                </a:lnTo>
                <a:close/>
                <a:moveTo>
                  <a:pt x="9807" y="17559"/>
                </a:moveTo>
                <a:lnTo>
                  <a:pt x="9807" y="17559"/>
                </a:lnTo>
                <a:cubicBezTo>
                  <a:pt x="9825" y="17583"/>
                  <a:pt x="9837" y="17631"/>
                  <a:pt x="9871" y="17654"/>
                </a:cubicBezTo>
                <a:lnTo>
                  <a:pt x="9883" y="17649"/>
                </a:lnTo>
                <a:cubicBezTo>
                  <a:pt x="9856" y="17649"/>
                  <a:pt x="9840" y="17568"/>
                  <a:pt x="9807" y="17559"/>
                </a:cubicBezTo>
                <a:close/>
                <a:moveTo>
                  <a:pt x="15064" y="17466"/>
                </a:moveTo>
                <a:lnTo>
                  <a:pt x="14900" y="17612"/>
                </a:lnTo>
                <a:cubicBezTo>
                  <a:pt x="14911" y="17619"/>
                  <a:pt x="14955" y="17608"/>
                  <a:pt x="14923" y="17661"/>
                </a:cubicBezTo>
                <a:lnTo>
                  <a:pt x="15064" y="17466"/>
                </a:lnTo>
                <a:close/>
                <a:moveTo>
                  <a:pt x="11151" y="17703"/>
                </a:moveTo>
                <a:cubicBezTo>
                  <a:pt x="11151" y="17706"/>
                  <a:pt x="11151" y="17709"/>
                  <a:pt x="11153" y="17709"/>
                </a:cubicBezTo>
                <a:cubicBezTo>
                  <a:pt x="11153" y="17709"/>
                  <a:pt x="11154" y="17709"/>
                  <a:pt x="11156" y="17707"/>
                </a:cubicBezTo>
                <a:cubicBezTo>
                  <a:pt x="11156" y="17705"/>
                  <a:pt x="11151" y="17705"/>
                  <a:pt x="11151" y="17703"/>
                </a:cubicBezTo>
                <a:close/>
                <a:moveTo>
                  <a:pt x="14980" y="17448"/>
                </a:moveTo>
                <a:cubicBezTo>
                  <a:pt x="14903" y="17451"/>
                  <a:pt x="14827" y="17469"/>
                  <a:pt x="14758" y="17503"/>
                </a:cubicBezTo>
                <a:cubicBezTo>
                  <a:pt x="14737" y="17552"/>
                  <a:pt x="14705" y="17596"/>
                  <a:pt x="14663" y="17631"/>
                </a:cubicBezTo>
                <a:cubicBezTo>
                  <a:pt x="14644" y="17643"/>
                  <a:pt x="14634" y="17648"/>
                  <a:pt x="14629" y="17648"/>
                </a:cubicBezTo>
                <a:cubicBezTo>
                  <a:pt x="14616" y="17648"/>
                  <a:pt x="14641" y="17611"/>
                  <a:pt x="14632" y="17601"/>
                </a:cubicBezTo>
                <a:lnTo>
                  <a:pt x="14632" y="17601"/>
                </a:lnTo>
                <a:cubicBezTo>
                  <a:pt x="14639" y="17589"/>
                  <a:pt x="14643" y="17580"/>
                  <a:pt x="14640" y="17580"/>
                </a:cubicBezTo>
                <a:lnTo>
                  <a:pt x="14640" y="17580"/>
                </a:lnTo>
                <a:cubicBezTo>
                  <a:pt x="14638" y="17580"/>
                  <a:pt x="14629" y="17587"/>
                  <a:pt x="14612" y="17603"/>
                </a:cubicBezTo>
                <a:cubicBezTo>
                  <a:pt x="14617" y="17600"/>
                  <a:pt x="14620" y="17599"/>
                  <a:pt x="14622" y="17599"/>
                </a:cubicBezTo>
                <a:cubicBezTo>
                  <a:pt x="14625" y="17599"/>
                  <a:pt x="14627" y="17601"/>
                  <a:pt x="14630" y="17602"/>
                </a:cubicBezTo>
                <a:lnTo>
                  <a:pt x="14630" y="17602"/>
                </a:lnTo>
                <a:cubicBezTo>
                  <a:pt x="14606" y="17640"/>
                  <a:pt x="14557" y="17711"/>
                  <a:pt x="14581" y="17711"/>
                </a:cubicBezTo>
                <a:cubicBezTo>
                  <a:pt x="14591" y="17711"/>
                  <a:pt x="14615" y="17698"/>
                  <a:pt x="14661" y="17663"/>
                </a:cubicBezTo>
                <a:lnTo>
                  <a:pt x="14677" y="17635"/>
                </a:lnTo>
                <a:cubicBezTo>
                  <a:pt x="14781" y="17553"/>
                  <a:pt x="14928" y="17468"/>
                  <a:pt x="14980" y="17448"/>
                </a:cubicBezTo>
                <a:close/>
                <a:moveTo>
                  <a:pt x="9950" y="17712"/>
                </a:moveTo>
                <a:cubicBezTo>
                  <a:pt x="9955" y="17719"/>
                  <a:pt x="9962" y="17726"/>
                  <a:pt x="9969" y="17730"/>
                </a:cubicBezTo>
                <a:lnTo>
                  <a:pt x="9950" y="17712"/>
                </a:lnTo>
                <a:close/>
                <a:moveTo>
                  <a:pt x="9992" y="17730"/>
                </a:moveTo>
                <a:cubicBezTo>
                  <a:pt x="9988" y="17733"/>
                  <a:pt x="9984" y="17734"/>
                  <a:pt x="9980" y="17734"/>
                </a:cubicBezTo>
                <a:cubicBezTo>
                  <a:pt x="9976" y="17734"/>
                  <a:pt x="9972" y="17733"/>
                  <a:pt x="9969" y="17730"/>
                </a:cubicBezTo>
                <a:lnTo>
                  <a:pt x="9969" y="17730"/>
                </a:lnTo>
                <a:lnTo>
                  <a:pt x="9983" y="17742"/>
                </a:lnTo>
                <a:cubicBezTo>
                  <a:pt x="9987" y="17740"/>
                  <a:pt x="9992" y="17737"/>
                  <a:pt x="9990" y="17733"/>
                </a:cubicBezTo>
                <a:lnTo>
                  <a:pt x="9992" y="17730"/>
                </a:lnTo>
                <a:close/>
                <a:moveTo>
                  <a:pt x="9983" y="17742"/>
                </a:moveTo>
                <a:lnTo>
                  <a:pt x="9978" y="17744"/>
                </a:lnTo>
                <a:cubicBezTo>
                  <a:pt x="9985" y="17751"/>
                  <a:pt x="9994" y="17754"/>
                  <a:pt x="10006" y="17756"/>
                </a:cubicBezTo>
                <a:lnTo>
                  <a:pt x="9983" y="17742"/>
                </a:lnTo>
                <a:close/>
                <a:moveTo>
                  <a:pt x="13210" y="17668"/>
                </a:moveTo>
                <a:cubicBezTo>
                  <a:pt x="13184" y="17691"/>
                  <a:pt x="13152" y="17721"/>
                  <a:pt x="13103" y="17756"/>
                </a:cubicBezTo>
                <a:lnTo>
                  <a:pt x="13207" y="17668"/>
                </a:lnTo>
                <a:close/>
                <a:moveTo>
                  <a:pt x="10946" y="17894"/>
                </a:moveTo>
                <a:cubicBezTo>
                  <a:pt x="10945" y="17897"/>
                  <a:pt x="10943" y="17899"/>
                  <a:pt x="10942" y="17902"/>
                </a:cubicBezTo>
                <a:cubicBezTo>
                  <a:pt x="10944" y="17899"/>
                  <a:pt x="10945" y="17897"/>
                  <a:pt x="10946" y="17894"/>
                </a:cubicBezTo>
                <a:close/>
                <a:moveTo>
                  <a:pt x="10231" y="17897"/>
                </a:moveTo>
                <a:lnTo>
                  <a:pt x="10235" y="17906"/>
                </a:lnTo>
                <a:lnTo>
                  <a:pt x="10235" y="17906"/>
                </a:lnTo>
                <a:cubicBezTo>
                  <a:pt x="10235" y="17903"/>
                  <a:pt x="10234" y="17900"/>
                  <a:pt x="10231" y="17897"/>
                </a:cubicBezTo>
                <a:close/>
                <a:moveTo>
                  <a:pt x="14941" y="17666"/>
                </a:moveTo>
                <a:lnTo>
                  <a:pt x="14941" y="17666"/>
                </a:lnTo>
                <a:cubicBezTo>
                  <a:pt x="14810" y="17793"/>
                  <a:pt x="14796" y="17829"/>
                  <a:pt x="14817" y="17837"/>
                </a:cubicBezTo>
                <a:lnTo>
                  <a:pt x="14817" y="17837"/>
                </a:lnTo>
                <a:lnTo>
                  <a:pt x="14735" y="17948"/>
                </a:lnTo>
                <a:cubicBezTo>
                  <a:pt x="14792" y="17911"/>
                  <a:pt x="14887" y="17834"/>
                  <a:pt x="14919" y="17834"/>
                </a:cubicBezTo>
                <a:cubicBezTo>
                  <a:pt x="14922" y="17834"/>
                  <a:pt x="14924" y="17834"/>
                  <a:pt x="14925" y="17835"/>
                </a:cubicBezTo>
                <a:cubicBezTo>
                  <a:pt x="14924" y="17829"/>
                  <a:pt x="14917" y="17827"/>
                  <a:pt x="14908" y="17827"/>
                </a:cubicBezTo>
                <a:cubicBezTo>
                  <a:pt x="14888" y="17827"/>
                  <a:pt x="14854" y="17837"/>
                  <a:pt x="14832" y="17837"/>
                </a:cubicBezTo>
                <a:cubicBezTo>
                  <a:pt x="14827" y="17837"/>
                  <a:pt x="14822" y="17836"/>
                  <a:pt x="14818" y="17835"/>
                </a:cubicBezTo>
                <a:lnTo>
                  <a:pt x="14941" y="17666"/>
                </a:lnTo>
                <a:close/>
                <a:moveTo>
                  <a:pt x="10166" y="17939"/>
                </a:moveTo>
                <a:lnTo>
                  <a:pt x="10175" y="17951"/>
                </a:lnTo>
                <a:cubicBezTo>
                  <a:pt x="10175" y="17951"/>
                  <a:pt x="10177" y="17948"/>
                  <a:pt x="10180" y="17948"/>
                </a:cubicBezTo>
                <a:lnTo>
                  <a:pt x="10166" y="17939"/>
                </a:lnTo>
                <a:close/>
                <a:moveTo>
                  <a:pt x="10180" y="17948"/>
                </a:moveTo>
                <a:lnTo>
                  <a:pt x="10194" y="17958"/>
                </a:lnTo>
                <a:cubicBezTo>
                  <a:pt x="10189" y="17953"/>
                  <a:pt x="10184" y="17948"/>
                  <a:pt x="10180" y="17948"/>
                </a:cubicBezTo>
                <a:close/>
                <a:moveTo>
                  <a:pt x="10196" y="17958"/>
                </a:moveTo>
                <a:cubicBezTo>
                  <a:pt x="10205" y="17965"/>
                  <a:pt x="10212" y="17976"/>
                  <a:pt x="10224" y="17976"/>
                </a:cubicBezTo>
                <a:lnTo>
                  <a:pt x="10224" y="17974"/>
                </a:lnTo>
                <a:lnTo>
                  <a:pt x="10196" y="17958"/>
                </a:lnTo>
                <a:close/>
                <a:moveTo>
                  <a:pt x="14626" y="17800"/>
                </a:moveTo>
                <a:cubicBezTo>
                  <a:pt x="14612" y="17800"/>
                  <a:pt x="14584" y="17814"/>
                  <a:pt x="14533" y="17849"/>
                </a:cubicBezTo>
                <a:cubicBezTo>
                  <a:pt x="14499" y="17932"/>
                  <a:pt x="14617" y="17851"/>
                  <a:pt x="14517" y="18013"/>
                </a:cubicBezTo>
                <a:lnTo>
                  <a:pt x="14517" y="18016"/>
                </a:lnTo>
                <a:cubicBezTo>
                  <a:pt x="14566" y="17935"/>
                  <a:pt x="14668" y="17800"/>
                  <a:pt x="14626" y="17800"/>
                </a:cubicBezTo>
                <a:close/>
                <a:moveTo>
                  <a:pt x="13047" y="18009"/>
                </a:moveTo>
                <a:cubicBezTo>
                  <a:pt x="13043" y="18034"/>
                  <a:pt x="13029" y="18060"/>
                  <a:pt x="13008" y="18081"/>
                </a:cubicBezTo>
                <a:cubicBezTo>
                  <a:pt x="13015" y="18085"/>
                  <a:pt x="13022" y="18087"/>
                  <a:pt x="13038" y="18087"/>
                </a:cubicBezTo>
                <a:cubicBezTo>
                  <a:pt x="13066" y="18062"/>
                  <a:pt x="13050" y="18030"/>
                  <a:pt x="13047" y="18009"/>
                </a:cubicBezTo>
                <a:close/>
                <a:moveTo>
                  <a:pt x="10297" y="17970"/>
                </a:moveTo>
                <a:cubicBezTo>
                  <a:pt x="10272" y="17970"/>
                  <a:pt x="10250" y="17978"/>
                  <a:pt x="10245" y="18004"/>
                </a:cubicBezTo>
                <a:cubicBezTo>
                  <a:pt x="10248" y="18004"/>
                  <a:pt x="10251" y="18004"/>
                  <a:pt x="10253" y="18004"/>
                </a:cubicBezTo>
                <a:cubicBezTo>
                  <a:pt x="10292" y="18004"/>
                  <a:pt x="10296" y="18016"/>
                  <a:pt x="10336" y="18016"/>
                </a:cubicBezTo>
                <a:cubicBezTo>
                  <a:pt x="10341" y="18016"/>
                  <a:pt x="10347" y="18016"/>
                  <a:pt x="10354" y="18016"/>
                </a:cubicBezTo>
                <a:cubicBezTo>
                  <a:pt x="10381" y="18034"/>
                  <a:pt x="10384" y="18064"/>
                  <a:pt x="10370" y="18071"/>
                </a:cubicBezTo>
                <a:cubicBezTo>
                  <a:pt x="10385" y="18071"/>
                  <a:pt x="10396" y="18107"/>
                  <a:pt x="10421" y="18107"/>
                </a:cubicBezTo>
                <a:cubicBezTo>
                  <a:pt x="10423" y="18107"/>
                  <a:pt x="10425" y="18107"/>
                  <a:pt x="10428" y="18106"/>
                </a:cubicBezTo>
                <a:cubicBezTo>
                  <a:pt x="10418" y="18053"/>
                  <a:pt x="10379" y="18009"/>
                  <a:pt x="10328" y="17997"/>
                </a:cubicBezTo>
                <a:cubicBezTo>
                  <a:pt x="10328" y="17983"/>
                  <a:pt x="10342" y="17983"/>
                  <a:pt x="10349" y="17979"/>
                </a:cubicBezTo>
                <a:lnTo>
                  <a:pt x="10351" y="17979"/>
                </a:lnTo>
                <a:cubicBezTo>
                  <a:pt x="10334" y="17974"/>
                  <a:pt x="10315" y="17970"/>
                  <a:pt x="10297" y="17970"/>
                </a:cubicBezTo>
                <a:close/>
                <a:moveTo>
                  <a:pt x="10493" y="18094"/>
                </a:moveTo>
                <a:lnTo>
                  <a:pt x="10500" y="18120"/>
                </a:lnTo>
                <a:lnTo>
                  <a:pt x="10504" y="18111"/>
                </a:lnTo>
                <a:cubicBezTo>
                  <a:pt x="10502" y="18106"/>
                  <a:pt x="10497" y="18099"/>
                  <a:pt x="10493" y="18094"/>
                </a:cubicBezTo>
                <a:close/>
                <a:moveTo>
                  <a:pt x="10449" y="18143"/>
                </a:moveTo>
                <a:lnTo>
                  <a:pt x="10405" y="18157"/>
                </a:lnTo>
                <a:lnTo>
                  <a:pt x="10446" y="18185"/>
                </a:lnTo>
                <a:cubicBezTo>
                  <a:pt x="10462" y="18185"/>
                  <a:pt x="10474" y="18162"/>
                  <a:pt x="10449" y="18143"/>
                </a:cubicBezTo>
                <a:close/>
                <a:moveTo>
                  <a:pt x="15354" y="13368"/>
                </a:moveTo>
                <a:lnTo>
                  <a:pt x="15034" y="13430"/>
                </a:lnTo>
                <a:lnTo>
                  <a:pt x="15025" y="13430"/>
                </a:lnTo>
                <a:lnTo>
                  <a:pt x="15034" y="13432"/>
                </a:lnTo>
                <a:lnTo>
                  <a:pt x="15128" y="13459"/>
                </a:lnTo>
                <a:lnTo>
                  <a:pt x="15128" y="13459"/>
                </a:lnTo>
                <a:lnTo>
                  <a:pt x="15034" y="13463"/>
                </a:lnTo>
                <a:cubicBezTo>
                  <a:pt x="15030" y="13463"/>
                  <a:pt x="15025" y="13463"/>
                  <a:pt x="15021" y="13463"/>
                </a:cubicBezTo>
                <a:cubicBezTo>
                  <a:pt x="14950" y="13463"/>
                  <a:pt x="14872" y="13429"/>
                  <a:pt x="14869" y="13414"/>
                </a:cubicBezTo>
                <a:lnTo>
                  <a:pt x="14679" y="13446"/>
                </a:lnTo>
                <a:cubicBezTo>
                  <a:pt x="14684" y="13430"/>
                  <a:pt x="14716" y="13426"/>
                  <a:pt x="14742" y="13414"/>
                </a:cubicBezTo>
                <a:lnTo>
                  <a:pt x="14742" y="13414"/>
                </a:lnTo>
                <a:cubicBezTo>
                  <a:pt x="14721" y="13422"/>
                  <a:pt x="14707" y="13425"/>
                  <a:pt x="14699" y="13425"/>
                </a:cubicBezTo>
                <a:cubicBezTo>
                  <a:pt x="14675" y="13425"/>
                  <a:pt x="14690" y="13400"/>
                  <a:pt x="14667" y="13400"/>
                </a:cubicBezTo>
                <a:cubicBezTo>
                  <a:pt x="14660" y="13400"/>
                  <a:pt x="14648" y="13403"/>
                  <a:pt x="14631" y="13409"/>
                </a:cubicBezTo>
                <a:cubicBezTo>
                  <a:pt x="14642" y="13419"/>
                  <a:pt x="14624" y="13432"/>
                  <a:pt x="14621" y="13442"/>
                </a:cubicBezTo>
                <a:cubicBezTo>
                  <a:pt x="14593" y="13428"/>
                  <a:pt x="14543" y="13422"/>
                  <a:pt x="14490" y="13422"/>
                </a:cubicBezTo>
                <a:cubicBezTo>
                  <a:pt x="14457" y="13422"/>
                  <a:pt x="14422" y="13424"/>
                  <a:pt x="14392" y="13428"/>
                </a:cubicBezTo>
                <a:lnTo>
                  <a:pt x="14408" y="13400"/>
                </a:lnTo>
                <a:cubicBezTo>
                  <a:pt x="14388" y="13399"/>
                  <a:pt x="14367" y="13399"/>
                  <a:pt x="14347" y="13399"/>
                </a:cubicBezTo>
                <a:cubicBezTo>
                  <a:pt x="14222" y="13399"/>
                  <a:pt x="14089" y="13414"/>
                  <a:pt x="13956" y="13414"/>
                </a:cubicBezTo>
                <a:cubicBezTo>
                  <a:pt x="14009" y="13426"/>
                  <a:pt x="13998" y="13472"/>
                  <a:pt x="13951" y="13477"/>
                </a:cubicBezTo>
                <a:lnTo>
                  <a:pt x="13945" y="13462"/>
                </a:lnTo>
                <a:lnTo>
                  <a:pt x="13945" y="13462"/>
                </a:lnTo>
                <a:cubicBezTo>
                  <a:pt x="13946" y="13466"/>
                  <a:pt x="13940" y="13472"/>
                  <a:pt x="13921" y="13481"/>
                </a:cubicBezTo>
                <a:cubicBezTo>
                  <a:pt x="13861" y="13477"/>
                  <a:pt x="13882" y="13435"/>
                  <a:pt x="13914" y="13421"/>
                </a:cubicBezTo>
                <a:lnTo>
                  <a:pt x="13914" y="13421"/>
                </a:lnTo>
                <a:lnTo>
                  <a:pt x="13845" y="13437"/>
                </a:lnTo>
                <a:cubicBezTo>
                  <a:pt x="13840" y="13423"/>
                  <a:pt x="13856" y="13419"/>
                  <a:pt x="13861" y="13402"/>
                </a:cubicBezTo>
                <a:lnTo>
                  <a:pt x="13861" y="13402"/>
                </a:lnTo>
                <a:cubicBezTo>
                  <a:pt x="13856" y="13407"/>
                  <a:pt x="13849" y="13408"/>
                  <a:pt x="13841" y="13408"/>
                </a:cubicBezTo>
                <a:cubicBezTo>
                  <a:pt x="13813" y="13408"/>
                  <a:pt x="13772" y="13389"/>
                  <a:pt x="13736" y="13389"/>
                </a:cubicBezTo>
                <a:cubicBezTo>
                  <a:pt x="13720" y="13389"/>
                  <a:pt x="13706" y="13393"/>
                  <a:pt x="13694" y="13405"/>
                </a:cubicBezTo>
                <a:lnTo>
                  <a:pt x="13692" y="13393"/>
                </a:lnTo>
                <a:cubicBezTo>
                  <a:pt x="13534" y="13393"/>
                  <a:pt x="13462" y="13407"/>
                  <a:pt x="13335" y="13409"/>
                </a:cubicBezTo>
                <a:cubicBezTo>
                  <a:pt x="13330" y="13444"/>
                  <a:pt x="13281" y="13435"/>
                  <a:pt x="13244" y="13465"/>
                </a:cubicBezTo>
                <a:cubicBezTo>
                  <a:pt x="13153" y="13454"/>
                  <a:pt x="13053" y="13428"/>
                  <a:pt x="12945" y="13428"/>
                </a:cubicBezTo>
                <a:cubicBezTo>
                  <a:pt x="12940" y="13428"/>
                  <a:pt x="12936" y="13428"/>
                  <a:pt x="12931" y="13428"/>
                </a:cubicBezTo>
                <a:cubicBezTo>
                  <a:pt x="12853" y="13446"/>
                  <a:pt x="12911" y="13458"/>
                  <a:pt x="12873" y="13479"/>
                </a:cubicBezTo>
                <a:cubicBezTo>
                  <a:pt x="12867" y="13446"/>
                  <a:pt x="12755" y="13451"/>
                  <a:pt x="12813" y="13428"/>
                </a:cubicBezTo>
                <a:lnTo>
                  <a:pt x="12813" y="13428"/>
                </a:lnTo>
                <a:cubicBezTo>
                  <a:pt x="12697" y="13430"/>
                  <a:pt x="12581" y="13439"/>
                  <a:pt x="12468" y="13460"/>
                </a:cubicBezTo>
                <a:cubicBezTo>
                  <a:pt x="12486" y="13472"/>
                  <a:pt x="12507" y="13479"/>
                  <a:pt x="12496" y="13488"/>
                </a:cubicBezTo>
                <a:cubicBezTo>
                  <a:pt x="12491" y="13489"/>
                  <a:pt x="12487" y="13489"/>
                  <a:pt x="12483" y="13489"/>
                </a:cubicBezTo>
                <a:cubicBezTo>
                  <a:pt x="12455" y="13489"/>
                  <a:pt x="12424" y="13472"/>
                  <a:pt x="12428" y="13460"/>
                </a:cubicBezTo>
                <a:lnTo>
                  <a:pt x="12438" y="13456"/>
                </a:lnTo>
                <a:lnTo>
                  <a:pt x="12438" y="13456"/>
                </a:lnTo>
                <a:cubicBezTo>
                  <a:pt x="12408" y="13463"/>
                  <a:pt x="12377" y="13466"/>
                  <a:pt x="12345" y="13466"/>
                </a:cubicBezTo>
                <a:cubicBezTo>
                  <a:pt x="12210" y="13466"/>
                  <a:pt x="12061" y="13412"/>
                  <a:pt x="11940" y="13412"/>
                </a:cubicBezTo>
                <a:cubicBezTo>
                  <a:pt x="11903" y="13412"/>
                  <a:pt x="11868" y="13417"/>
                  <a:pt x="11837" y="13430"/>
                </a:cubicBezTo>
                <a:lnTo>
                  <a:pt x="11846" y="13426"/>
                </a:lnTo>
                <a:lnTo>
                  <a:pt x="11687" y="13463"/>
                </a:lnTo>
                <a:cubicBezTo>
                  <a:pt x="11612" y="13456"/>
                  <a:pt x="11731" y="13437"/>
                  <a:pt x="11677" y="13419"/>
                </a:cubicBezTo>
                <a:lnTo>
                  <a:pt x="11677" y="13419"/>
                </a:lnTo>
                <a:cubicBezTo>
                  <a:pt x="11618" y="13437"/>
                  <a:pt x="11567" y="13442"/>
                  <a:pt x="11520" y="13442"/>
                </a:cubicBezTo>
                <a:cubicBezTo>
                  <a:pt x="11465" y="13442"/>
                  <a:pt x="11415" y="13435"/>
                  <a:pt x="11364" y="13435"/>
                </a:cubicBezTo>
                <a:cubicBezTo>
                  <a:pt x="11331" y="13435"/>
                  <a:pt x="11298" y="13438"/>
                  <a:pt x="11262" y="13446"/>
                </a:cubicBezTo>
                <a:cubicBezTo>
                  <a:pt x="11223" y="13412"/>
                  <a:pt x="11162" y="13404"/>
                  <a:pt x="11093" y="13404"/>
                </a:cubicBezTo>
                <a:cubicBezTo>
                  <a:pt x="11020" y="13404"/>
                  <a:pt x="10937" y="13413"/>
                  <a:pt x="10862" y="13413"/>
                </a:cubicBezTo>
                <a:cubicBezTo>
                  <a:pt x="10811" y="13413"/>
                  <a:pt x="10763" y="13409"/>
                  <a:pt x="10724" y="13393"/>
                </a:cubicBezTo>
                <a:lnTo>
                  <a:pt x="10724" y="13393"/>
                </a:lnTo>
                <a:lnTo>
                  <a:pt x="10734" y="13416"/>
                </a:lnTo>
                <a:cubicBezTo>
                  <a:pt x="10725" y="13421"/>
                  <a:pt x="10718" y="13423"/>
                  <a:pt x="10712" y="13423"/>
                </a:cubicBezTo>
                <a:cubicBezTo>
                  <a:pt x="10691" y="13423"/>
                  <a:pt x="10681" y="13401"/>
                  <a:pt x="10660" y="13398"/>
                </a:cubicBezTo>
                <a:lnTo>
                  <a:pt x="10660" y="13398"/>
                </a:lnTo>
                <a:cubicBezTo>
                  <a:pt x="10664" y="13414"/>
                  <a:pt x="10701" y="13416"/>
                  <a:pt x="10678" y="13430"/>
                </a:cubicBezTo>
                <a:cubicBezTo>
                  <a:pt x="10621" y="13435"/>
                  <a:pt x="10564" y="13437"/>
                  <a:pt x="10506" y="13437"/>
                </a:cubicBezTo>
                <a:cubicBezTo>
                  <a:pt x="10233" y="13437"/>
                  <a:pt x="9950" y="13394"/>
                  <a:pt x="9674" y="13377"/>
                </a:cubicBezTo>
                <a:cubicBezTo>
                  <a:pt x="9671" y="13377"/>
                  <a:pt x="9668" y="13377"/>
                  <a:pt x="9665" y="13377"/>
                </a:cubicBezTo>
                <a:cubicBezTo>
                  <a:pt x="9576" y="13377"/>
                  <a:pt x="9591" y="13453"/>
                  <a:pt x="9517" y="13453"/>
                </a:cubicBezTo>
                <a:cubicBezTo>
                  <a:pt x="9501" y="13453"/>
                  <a:pt x="9480" y="13449"/>
                  <a:pt x="9452" y="13439"/>
                </a:cubicBezTo>
                <a:lnTo>
                  <a:pt x="9496" y="13398"/>
                </a:lnTo>
                <a:lnTo>
                  <a:pt x="9496" y="13398"/>
                </a:lnTo>
                <a:cubicBezTo>
                  <a:pt x="9399" y="13417"/>
                  <a:pt x="9301" y="13421"/>
                  <a:pt x="9202" y="13421"/>
                </a:cubicBezTo>
                <a:cubicBezTo>
                  <a:pt x="9141" y="13421"/>
                  <a:pt x="9079" y="13419"/>
                  <a:pt x="9017" y="13419"/>
                </a:cubicBezTo>
                <a:cubicBezTo>
                  <a:pt x="8928" y="13419"/>
                  <a:pt x="8840" y="13422"/>
                  <a:pt x="8754" y="13437"/>
                </a:cubicBezTo>
                <a:cubicBezTo>
                  <a:pt x="8768" y="13428"/>
                  <a:pt x="8770" y="13416"/>
                  <a:pt x="8793" y="13416"/>
                </a:cubicBezTo>
                <a:cubicBezTo>
                  <a:pt x="8778" y="13407"/>
                  <a:pt x="8753" y="13403"/>
                  <a:pt x="8727" y="13403"/>
                </a:cubicBezTo>
                <a:cubicBezTo>
                  <a:pt x="8670" y="13403"/>
                  <a:pt x="8603" y="13422"/>
                  <a:pt x="8603" y="13439"/>
                </a:cubicBezTo>
                <a:cubicBezTo>
                  <a:pt x="8566" y="13437"/>
                  <a:pt x="8596" y="13416"/>
                  <a:pt x="8573" y="13405"/>
                </a:cubicBezTo>
                <a:cubicBezTo>
                  <a:pt x="8566" y="13402"/>
                  <a:pt x="8557" y="13401"/>
                  <a:pt x="8549" y="13401"/>
                </a:cubicBezTo>
                <a:cubicBezTo>
                  <a:pt x="8512" y="13401"/>
                  <a:pt x="8470" y="13422"/>
                  <a:pt x="8441" y="13422"/>
                </a:cubicBezTo>
                <a:cubicBezTo>
                  <a:pt x="8431" y="13422"/>
                  <a:pt x="8424" y="13420"/>
                  <a:pt x="8418" y="13414"/>
                </a:cubicBezTo>
                <a:cubicBezTo>
                  <a:pt x="8415" y="13410"/>
                  <a:pt x="8420" y="13407"/>
                  <a:pt x="8426" y="13404"/>
                </a:cubicBezTo>
                <a:lnTo>
                  <a:pt x="8426" y="13404"/>
                </a:lnTo>
                <a:cubicBezTo>
                  <a:pt x="8382" y="13413"/>
                  <a:pt x="8290" y="13402"/>
                  <a:pt x="8318" y="13432"/>
                </a:cubicBezTo>
                <a:cubicBezTo>
                  <a:pt x="8297" y="13429"/>
                  <a:pt x="8277" y="13427"/>
                  <a:pt x="8258" y="13427"/>
                </a:cubicBezTo>
                <a:cubicBezTo>
                  <a:pt x="8213" y="13427"/>
                  <a:pt x="8171" y="13434"/>
                  <a:pt x="8131" y="13434"/>
                </a:cubicBezTo>
                <a:cubicBezTo>
                  <a:pt x="8112" y="13434"/>
                  <a:pt x="8093" y="13433"/>
                  <a:pt x="8075" y="13428"/>
                </a:cubicBezTo>
                <a:cubicBezTo>
                  <a:pt x="8062" y="13438"/>
                  <a:pt x="8043" y="13441"/>
                  <a:pt x="8024" y="13441"/>
                </a:cubicBezTo>
                <a:cubicBezTo>
                  <a:pt x="8000" y="13441"/>
                  <a:pt x="7974" y="13437"/>
                  <a:pt x="7952" y="13437"/>
                </a:cubicBezTo>
                <a:cubicBezTo>
                  <a:pt x="7929" y="13437"/>
                  <a:pt x="7911" y="13442"/>
                  <a:pt x="7905" y="13463"/>
                </a:cubicBezTo>
                <a:cubicBezTo>
                  <a:pt x="7909" y="13433"/>
                  <a:pt x="7865" y="13422"/>
                  <a:pt x="7814" y="13422"/>
                </a:cubicBezTo>
                <a:cubicBezTo>
                  <a:pt x="7768" y="13422"/>
                  <a:pt x="7717" y="13431"/>
                  <a:pt x="7690" y="13444"/>
                </a:cubicBezTo>
                <a:cubicBezTo>
                  <a:pt x="7708" y="13428"/>
                  <a:pt x="7641" y="13426"/>
                  <a:pt x="7662" y="13402"/>
                </a:cubicBezTo>
                <a:cubicBezTo>
                  <a:pt x="7597" y="13402"/>
                  <a:pt x="7539" y="13414"/>
                  <a:pt x="7548" y="13442"/>
                </a:cubicBezTo>
                <a:cubicBezTo>
                  <a:pt x="7521" y="13426"/>
                  <a:pt x="7493" y="13421"/>
                  <a:pt x="7465" y="13421"/>
                </a:cubicBezTo>
                <a:cubicBezTo>
                  <a:pt x="7409" y="13421"/>
                  <a:pt x="7354" y="13443"/>
                  <a:pt x="7309" y="13443"/>
                </a:cubicBezTo>
                <a:cubicBezTo>
                  <a:pt x="7282" y="13443"/>
                  <a:pt x="7259" y="13436"/>
                  <a:pt x="7240" y="13412"/>
                </a:cubicBezTo>
                <a:cubicBezTo>
                  <a:pt x="7048" y="13442"/>
                  <a:pt x="6869" y="13463"/>
                  <a:pt x="6695" y="13474"/>
                </a:cubicBezTo>
                <a:cubicBezTo>
                  <a:pt x="6702" y="13419"/>
                  <a:pt x="6888" y="13467"/>
                  <a:pt x="6881" y="13409"/>
                </a:cubicBezTo>
                <a:lnTo>
                  <a:pt x="6881" y="13409"/>
                </a:lnTo>
                <a:cubicBezTo>
                  <a:pt x="6734" y="13430"/>
                  <a:pt x="6643" y="13470"/>
                  <a:pt x="6513" y="13470"/>
                </a:cubicBezTo>
                <a:cubicBezTo>
                  <a:pt x="6495" y="13470"/>
                  <a:pt x="6476" y="13469"/>
                  <a:pt x="6457" y="13467"/>
                </a:cubicBezTo>
                <a:cubicBezTo>
                  <a:pt x="6415" y="13460"/>
                  <a:pt x="6480" y="13444"/>
                  <a:pt x="6494" y="13435"/>
                </a:cubicBezTo>
                <a:lnTo>
                  <a:pt x="6494" y="13435"/>
                </a:lnTo>
                <a:cubicBezTo>
                  <a:pt x="6436" y="13443"/>
                  <a:pt x="6379" y="13445"/>
                  <a:pt x="6324" y="13445"/>
                </a:cubicBezTo>
                <a:cubicBezTo>
                  <a:pt x="6290" y="13445"/>
                  <a:pt x="6257" y="13444"/>
                  <a:pt x="6224" y="13444"/>
                </a:cubicBezTo>
                <a:cubicBezTo>
                  <a:pt x="6158" y="13444"/>
                  <a:pt x="6093" y="13446"/>
                  <a:pt x="6030" y="13460"/>
                </a:cubicBezTo>
                <a:lnTo>
                  <a:pt x="6030" y="13460"/>
                </a:lnTo>
                <a:cubicBezTo>
                  <a:pt x="6045" y="13478"/>
                  <a:pt x="6013" y="13497"/>
                  <a:pt x="5977" y="13514"/>
                </a:cubicBezTo>
                <a:lnTo>
                  <a:pt x="5821" y="13585"/>
                </a:lnTo>
                <a:lnTo>
                  <a:pt x="5930" y="13625"/>
                </a:lnTo>
                <a:cubicBezTo>
                  <a:pt x="5954" y="13633"/>
                  <a:pt x="5978" y="13643"/>
                  <a:pt x="5993" y="13647"/>
                </a:cubicBezTo>
                <a:lnTo>
                  <a:pt x="5993" y="13647"/>
                </a:lnTo>
                <a:lnTo>
                  <a:pt x="5990" y="13654"/>
                </a:lnTo>
                <a:lnTo>
                  <a:pt x="5990" y="13654"/>
                </a:lnTo>
                <a:cubicBezTo>
                  <a:pt x="5983" y="13659"/>
                  <a:pt x="5981" y="13665"/>
                  <a:pt x="5983" y="13672"/>
                </a:cubicBezTo>
                <a:lnTo>
                  <a:pt x="5983" y="13672"/>
                </a:lnTo>
                <a:lnTo>
                  <a:pt x="5974" y="13692"/>
                </a:lnTo>
                <a:cubicBezTo>
                  <a:pt x="5981" y="13693"/>
                  <a:pt x="5987" y="13693"/>
                  <a:pt x="5992" y="13693"/>
                </a:cubicBezTo>
                <a:lnTo>
                  <a:pt x="5992" y="13693"/>
                </a:lnTo>
                <a:cubicBezTo>
                  <a:pt x="6012" y="13727"/>
                  <a:pt x="6051" y="13768"/>
                  <a:pt x="5977" y="13773"/>
                </a:cubicBezTo>
                <a:cubicBezTo>
                  <a:pt x="5987" y="13780"/>
                  <a:pt x="6000" y="13786"/>
                  <a:pt x="6011" y="13786"/>
                </a:cubicBezTo>
                <a:cubicBezTo>
                  <a:pt x="6018" y="13786"/>
                  <a:pt x="6024" y="13783"/>
                  <a:pt x="6028" y="13778"/>
                </a:cubicBezTo>
                <a:lnTo>
                  <a:pt x="6028" y="13778"/>
                </a:lnTo>
                <a:cubicBezTo>
                  <a:pt x="6041" y="13795"/>
                  <a:pt x="6042" y="13808"/>
                  <a:pt x="6024" y="13808"/>
                </a:cubicBezTo>
                <a:cubicBezTo>
                  <a:pt x="6020" y="13808"/>
                  <a:pt x="6015" y="13807"/>
                  <a:pt x="6009" y="13806"/>
                </a:cubicBezTo>
                <a:lnTo>
                  <a:pt x="6009" y="13806"/>
                </a:lnTo>
                <a:cubicBezTo>
                  <a:pt x="6093" y="13871"/>
                  <a:pt x="6086" y="13824"/>
                  <a:pt x="6151" y="13891"/>
                </a:cubicBezTo>
                <a:cubicBezTo>
                  <a:pt x="6148" y="13894"/>
                  <a:pt x="6144" y="13895"/>
                  <a:pt x="6140" y="13895"/>
                </a:cubicBezTo>
                <a:cubicBezTo>
                  <a:pt x="6134" y="13895"/>
                  <a:pt x="6126" y="13893"/>
                  <a:pt x="6118" y="13893"/>
                </a:cubicBezTo>
                <a:cubicBezTo>
                  <a:pt x="6115" y="13893"/>
                  <a:pt x="6112" y="13893"/>
                  <a:pt x="6109" y="13894"/>
                </a:cubicBezTo>
                <a:cubicBezTo>
                  <a:pt x="6167" y="13908"/>
                  <a:pt x="6220" y="13942"/>
                  <a:pt x="6257" y="13991"/>
                </a:cubicBezTo>
                <a:cubicBezTo>
                  <a:pt x="6251" y="13991"/>
                  <a:pt x="6249" y="13997"/>
                  <a:pt x="6244" y="13997"/>
                </a:cubicBezTo>
                <a:cubicBezTo>
                  <a:pt x="6242" y="13997"/>
                  <a:pt x="6239" y="13996"/>
                  <a:pt x="6236" y="13992"/>
                </a:cubicBezTo>
                <a:lnTo>
                  <a:pt x="6236" y="13992"/>
                </a:lnTo>
                <a:cubicBezTo>
                  <a:pt x="6334" y="14082"/>
                  <a:pt x="6442" y="14109"/>
                  <a:pt x="6531" y="14230"/>
                </a:cubicBezTo>
                <a:cubicBezTo>
                  <a:pt x="6461" y="14237"/>
                  <a:pt x="6554" y="14279"/>
                  <a:pt x="6526" y="14316"/>
                </a:cubicBezTo>
                <a:lnTo>
                  <a:pt x="6591" y="14364"/>
                </a:lnTo>
                <a:lnTo>
                  <a:pt x="6586" y="14325"/>
                </a:lnTo>
                <a:lnTo>
                  <a:pt x="6586" y="14325"/>
                </a:lnTo>
                <a:cubicBezTo>
                  <a:pt x="6635" y="14376"/>
                  <a:pt x="6702" y="14395"/>
                  <a:pt x="6735" y="14450"/>
                </a:cubicBezTo>
                <a:lnTo>
                  <a:pt x="6684" y="14425"/>
                </a:lnTo>
                <a:lnTo>
                  <a:pt x="6783" y="14513"/>
                </a:lnTo>
                <a:lnTo>
                  <a:pt x="6744" y="14448"/>
                </a:lnTo>
                <a:lnTo>
                  <a:pt x="6744" y="14448"/>
                </a:lnTo>
                <a:cubicBezTo>
                  <a:pt x="6757" y="14454"/>
                  <a:pt x="6766" y="14456"/>
                  <a:pt x="6773" y="14456"/>
                </a:cubicBezTo>
                <a:cubicBezTo>
                  <a:pt x="6790" y="14456"/>
                  <a:pt x="6793" y="14443"/>
                  <a:pt x="6801" y="14443"/>
                </a:cubicBezTo>
                <a:cubicBezTo>
                  <a:pt x="6808" y="14443"/>
                  <a:pt x="6817" y="14450"/>
                  <a:pt x="6837" y="14476"/>
                </a:cubicBezTo>
                <a:cubicBezTo>
                  <a:pt x="6836" y="14475"/>
                  <a:pt x="6835" y="14475"/>
                  <a:pt x="6835" y="14475"/>
                </a:cubicBezTo>
                <a:lnTo>
                  <a:pt x="6835" y="14475"/>
                </a:lnTo>
                <a:cubicBezTo>
                  <a:pt x="6829" y="14475"/>
                  <a:pt x="6886" y="14530"/>
                  <a:pt x="6892" y="14573"/>
                </a:cubicBezTo>
                <a:cubicBezTo>
                  <a:pt x="6932" y="14585"/>
                  <a:pt x="6969" y="14610"/>
                  <a:pt x="6992" y="14645"/>
                </a:cubicBezTo>
                <a:cubicBezTo>
                  <a:pt x="6990" y="14666"/>
                  <a:pt x="6946" y="14675"/>
                  <a:pt x="6946" y="14687"/>
                </a:cubicBezTo>
                <a:cubicBezTo>
                  <a:pt x="6946" y="14687"/>
                  <a:pt x="6947" y="14687"/>
                  <a:pt x="6947" y="14687"/>
                </a:cubicBezTo>
                <a:cubicBezTo>
                  <a:pt x="6999" y="14687"/>
                  <a:pt x="7068" y="14790"/>
                  <a:pt x="7127" y="14798"/>
                </a:cubicBezTo>
                <a:lnTo>
                  <a:pt x="7127" y="14798"/>
                </a:lnTo>
                <a:cubicBezTo>
                  <a:pt x="7127" y="14798"/>
                  <a:pt x="7126" y="14798"/>
                  <a:pt x="7126" y="14798"/>
                </a:cubicBezTo>
                <a:cubicBezTo>
                  <a:pt x="7112" y="14798"/>
                  <a:pt x="7101" y="14806"/>
                  <a:pt x="7096" y="14819"/>
                </a:cubicBezTo>
                <a:lnTo>
                  <a:pt x="7138" y="14816"/>
                </a:lnTo>
                <a:lnTo>
                  <a:pt x="7138" y="14816"/>
                </a:lnTo>
                <a:cubicBezTo>
                  <a:pt x="7154" y="14847"/>
                  <a:pt x="7154" y="14854"/>
                  <a:pt x="7136" y="14863"/>
                </a:cubicBezTo>
                <a:cubicBezTo>
                  <a:pt x="7151" y="14880"/>
                  <a:pt x="7160" y="14886"/>
                  <a:pt x="7166" y="14886"/>
                </a:cubicBezTo>
                <a:cubicBezTo>
                  <a:pt x="7178" y="14886"/>
                  <a:pt x="7177" y="14862"/>
                  <a:pt x="7186" y="14862"/>
                </a:cubicBezTo>
                <a:cubicBezTo>
                  <a:pt x="7192" y="14862"/>
                  <a:pt x="7201" y="14871"/>
                  <a:pt x="7219" y="14900"/>
                </a:cubicBezTo>
                <a:cubicBezTo>
                  <a:pt x="7212" y="14895"/>
                  <a:pt x="7212" y="14902"/>
                  <a:pt x="7194" y="14891"/>
                </a:cubicBezTo>
                <a:lnTo>
                  <a:pt x="7194" y="14891"/>
                </a:lnTo>
                <a:cubicBezTo>
                  <a:pt x="7268" y="14983"/>
                  <a:pt x="7368" y="15037"/>
                  <a:pt x="7433" y="15122"/>
                </a:cubicBezTo>
                <a:cubicBezTo>
                  <a:pt x="7430" y="15135"/>
                  <a:pt x="7425" y="15139"/>
                  <a:pt x="7419" y="15139"/>
                </a:cubicBezTo>
                <a:cubicBezTo>
                  <a:pt x="7403" y="15139"/>
                  <a:pt x="7377" y="15105"/>
                  <a:pt x="7364" y="15105"/>
                </a:cubicBezTo>
                <a:cubicBezTo>
                  <a:pt x="7360" y="15105"/>
                  <a:pt x="7357" y="15109"/>
                  <a:pt x="7356" y="15120"/>
                </a:cubicBezTo>
                <a:cubicBezTo>
                  <a:pt x="7472" y="15222"/>
                  <a:pt x="7623" y="15306"/>
                  <a:pt x="7720" y="15419"/>
                </a:cubicBezTo>
                <a:lnTo>
                  <a:pt x="7704" y="15396"/>
                </a:lnTo>
                <a:cubicBezTo>
                  <a:pt x="7710" y="15393"/>
                  <a:pt x="7716" y="15391"/>
                  <a:pt x="7722" y="15391"/>
                </a:cubicBezTo>
                <a:cubicBezTo>
                  <a:pt x="7765" y="15391"/>
                  <a:pt x="7767" y="15498"/>
                  <a:pt x="7831" y="15529"/>
                </a:cubicBezTo>
                <a:lnTo>
                  <a:pt x="7831" y="15529"/>
                </a:lnTo>
                <a:cubicBezTo>
                  <a:pt x="7828" y="15528"/>
                  <a:pt x="7826" y="15528"/>
                  <a:pt x="7823" y="15528"/>
                </a:cubicBezTo>
                <a:cubicBezTo>
                  <a:pt x="7810" y="15528"/>
                  <a:pt x="7796" y="15538"/>
                  <a:pt x="7800" y="15538"/>
                </a:cubicBezTo>
                <a:cubicBezTo>
                  <a:pt x="7800" y="15538"/>
                  <a:pt x="7801" y="15538"/>
                  <a:pt x="7801" y="15537"/>
                </a:cubicBezTo>
                <a:cubicBezTo>
                  <a:pt x="7866" y="15616"/>
                  <a:pt x="7959" y="15674"/>
                  <a:pt x="8084" y="15769"/>
                </a:cubicBezTo>
                <a:lnTo>
                  <a:pt x="8058" y="15767"/>
                </a:lnTo>
                <a:lnTo>
                  <a:pt x="8058" y="15767"/>
                </a:lnTo>
                <a:cubicBezTo>
                  <a:pt x="8089" y="15823"/>
                  <a:pt x="8165" y="15887"/>
                  <a:pt x="8205" y="15938"/>
                </a:cubicBezTo>
                <a:cubicBezTo>
                  <a:pt x="8221" y="15940"/>
                  <a:pt x="8237" y="15952"/>
                  <a:pt x="8247" y="15952"/>
                </a:cubicBezTo>
                <a:cubicBezTo>
                  <a:pt x="8252" y="15952"/>
                  <a:pt x="8256" y="15948"/>
                  <a:pt x="8256" y="15936"/>
                </a:cubicBezTo>
                <a:cubicBezTo>
                  <a:pt x="8330" y="16147"/>
                  <a:pt x="8564" y="16170"/>
                  <a:pt x="8633" y="16356"/>
                </a:cubicBezTo>
                <a:cubicBezTo>
                  <a:pt x="8622" y="16346"/>
                  <a:pt x="8603" y="16337"/>
                  <a:pt x="8598" y="16337"/>
                </a:cubicBezTo>
                <a:cubicBezTo>
                  <a:pt x="8595" y="16337"/>
                  <a:pt x="8595" y="16339"/>
                  <a:pt x="8599" y="16342"/>
                </a:cubicBezTo>
                <a:lnTo>
                  <a:pt x="8717" y="16437"/>
                </a:lnTo>
                <a:cubicBezTo>
                  <a:pt x="8728" y="16409"/>
                  <a:pt x="8715" y="16411"/>
                  <a:pt x="8710" y="16372"/>
                </a:cubicBezTo>
                <a:lnTo>
                  <a:pt x="8710" y="16372"/>
                </a:lnTo>
                <a:cubicBezTo>
                  <a:pt x="8745" y="16379"/>
                  <a:pt x="8777" y="16397"/>
                  <a:pt x="8800" y="16423"/>
                </a:cubicBezTo>
                <a:cubicBezTo>
                  <a:pt x="8788" y="16416"/>
                  <a:pt x="8780" y="16413"/>
                  <a:pt x="8774" y="16413"/>
                </a:cubicBezTo>
                <a:cubicBezTo>
                  <a:pt x="8752" y="16413"/>
                  <a:pt x="8768" y="16456"/>
                  <a:pt x="8776" y="16483"/>
                </a:cubicBezTo>
                <a:lnTo>
                  <a:pt x="8775" y="16483"/>
                </a:lnTo>
                <a:cubicBezTo>
                  <a:pt x="8775" y="16484"/>
                  <a:pt x="8776" y="16485"/>
                  <a:pt x="8776" y="16486"/>
                </a:cubicBezTo>
                <a:lnTo>
                  <a:pt x="8776" y="16486"/>
                </a:lnTo>
                <a:cubicBezTo>
                  <a:pt x="8776" y="16486"/>
                  <a:pt x="8776" y="16486"/>
                  <a:pt x="8776" y="16485"/>
                </a:cubicBezTo>
                <a:lnTo>
                  <a:pt x="8776" y="16485"/>
                </a:lnTo>
                <a:cubicBezTo>
                  <a:pt x="8777" y="16486"/>
                  <a:pt x="8777" y="16487"/>
                  <a:pt x="8777" y="16488"/>
                </a:cubicBezTo>
                <a:cubicBezTo>
                  <a:pt x="8782" y="16479"/>
                  <a:pt x="8796" y="16479"/>
                  <a:pt x="8800" y="16469"/>
                </a:cubicBezTo>
                <a:cubicBezTo>
                  <a:pt x="8806" y="16499"/>
                  <a:pt x="8813" y="16506"/>
                  <a:pt x="8822" y="16506"/>
                </a:cubicBezTo>
                <a:cubicBezTo>
                  <a:pt x="8831" y="16506"/>
                  <a:pt x="8843" y="16497"/>
                  <a:pt x="8856" y="16497"/>
                </a:cubicBezTo>
                <a:cubicBezTo>
                  <a:pt x="8869" y="16497"/>
                  <a:pt x="8885" y="16506"/>
                  <a:pt x="8902" y="16539"/>
                </a:cubicBezTo>
                <a:lnTo>
                  <a:pt x="8886" y="16546"/>
                </a:lnTo>
                <a:cubicBezTo>
                  <a:pt x="8921" y="16569"/>
                  <a:pt x="8960" y="16583"/>
                  <a:pt x="8990" y="16615"/>
                </a:cubicBezTo>
                <a:cubicBezTo>
                  <a:pt x="8987" y="16625"/>
                  <a:pt x="8983" y="16628"/>
                  <a:pt x="8978" y="16628"/>
                </a:cubicBezTo>
                <a:cubicBezTo>
                  <a:pt x="8966" y="16628"/>
                  <a:pt x="8950" y="16610"/>
                  <a:pt x="8935" y="16610"/>
                </a:cubicBezTo>
                <a:cubicBezTo>
                  <a:pt x="8932" y="16610"/>
                  <a:pt x="8929" y="16611"/>
                  <a:pt x="8926" y="16613"/>
                </a:cubicBezTo>
                <a:cubicBezTo>
                  <a:pt x="8970" y="16657"/>
                  <a:pt x="9055" y="16655"/>
                  <a:pt x="9072" y="16717"/>
                </a:cubicBezTo>
                <a:cubicBezTo>
                  <a:pt x="9046" y="16706"/>
                  <a:pt x="9021" y="16680"/>
                  <a:pt x="8995" y="16669"/>
                </a:cubicBezTo>
                <a:lnTo>
                  <a:pt x="8995" y="16669"/>
                </a:lnTo>
                <a:cubicBezTo>
                  <a:pt x="9009" y="16738"/>
                  <a:pt x="9023" y="16736"/>
                  <a:pt x="9048" y="16773"/>
                </a:cubicBezTo>
                <a:lnTo>
                  <a:pt x="9046" y="16768"/>
                </a:lnTo>
                <a:lnTo>
                  <a:pt x="9109" y="16856"/>
                </a:lnTo>
                <a:lnTo>
                  <a:pt x="9097" y="16831"/>
                </a:lnTo>
                <a:cubicBezTo>
                  <a:pt x="9102" y="16831"/>
                  <a:pt x="9106" y="16830"/>
                  <a:pt x="9111" y="16830"/>
                </a:cubicBezTo>
                <a:cubicBezTo>
                  <a:pt x="9212" y="16830"/>
                  <a:pt x="9222" y="16930"/>
                  <a:pt x="9328" y="16962"/>
                </a:cubicBezTo>
                <a:lnTo>
                  <a:pt x="9328" y="16962"/>
                </a:lnTo>
                <a:cubicBezTo>
                  <a:pt x="9301" y="16954"/>
                  <a:pt x="9286" y="16951"/>
                  <a:pt x="9278" y="16951"/>
                </a:cubicBezTo>
                <a:cubicBezTo>
                  <a:pt x="9255" y="16951"/>
                  <a:pt x="9290" y="16978"/>
                  <a:pt x="9266" y="16993"/>
                </a:cubicBezTo>
                <a:cubicBezTo>
                  <a:pt x="9278" y="17021"/>
                  <a:pt x="9296" y="17056"/>
                  <a:pt x="9280" y="17056"/>
                </a:cubicBezTo>
                <a:cubicBezTo>
                  <a:pt x="9338" y="17070"/>
                  <a:pt x="9322" y="17132"/>
                  <a:pt x="9403" y="17149"/>
                </a:cubicBezTo>
                <a:cubicBezTo>
                  <a:pt x="9396" y="17160"/>
                  <a:pt x="9438" y="17188"/>
                  <a:pt x="9408" y="17202"/>
                </a:cubicBezTo>
                <a:cubicBezTo>
                  <a:pt x="9420" y="17210"/>
                  <a:pt x="9427" y="17214"/>
                  <a:pt x="9430" y="17214"/>
                </a:cubicBezTo>
                <a:cubicBezTo>
                  <a:pt x="9442" y="17214"/>
                  <a:pt x="9416" y="17175"/>
                  <a:pt x="9429" y="17169"/>
                </a:cubicBezTo>
                <a:lnTo>
                  <a:pt x="9429" y="17169"/>
                </a:lnTo>
                <a:cubicBezTo>
                  <a:pt x="9526" y="17209"/>
                  <a:pt x="9554" y="17369"/>
                  <a:pt x="9695" y="17427"/>
                </a:cubicBezTo>
                <a:cubicBezTo>
                  <a:pt x="9797" y="17496"/>
                  <a:pt x="9844" y="17485"/>
                  <a:pt x="9936" y="17550"/>
                </a:cubicBezTo>
                <a:cubicBezTo>
                  <a:pt x="9942" y="17566"/>
                  <a:pt x="9935" y="17571"/>
                  <a:pt x="9924" y="17571"/>
                </a:cubicBezTo>
                <a:cubicBezTo>
                  <a:pt x="9908" y="17571"/>
                  <a:pt x="9883" y="17559"/>
                  <a:pt x="9883" y="17559"/>
                </a:cubicBezTo>
                <a:lnTo>
                  <a:pt x="9883" y="17559"/>
                </a:lnTo>
                <a:cubicBezTo>
                  <a:pt x="9911" y="17610"/>
                  <a:pt x="9950" y="17649"/>
                  <a:pt x="9999" y="17677"/>
                </a:cubicBezTo>
                <a:cubicBezTo>
                  <a:pt x="9983" y="17677"/>
                  <a:pt x="9985" y="17691"/>
                  <a:pt x="9987" y="17714"/>
                </a:cubicBezTo>
                <a:cubicBezTo>
                  <a:pt x="10024" y="17744"/>
                  <a:pt x="10043" y="17705"/>
                  <a:pt x="10073" y="17761"/>
                </a:cubicBezTo>
                <a:cubicBezTo>
                  <a:pt x="10061" y="17763"/>
                  <a:pt x="10050" y="17764"/>
                  <a:pt x="10039" y="17764"/>
                </a:cubicBezTo>
                <a:cubicBezTo>
                  <a:pt x="10027" y="17764"/>
                  <a:pt x="10016" y="17763"/>
                  <a:pt x="10006" y="17761"/>
                </a:cubicBezTo>
                <a:lnTo>
                  <a:pt x="10006" y="17761"/>
                </a:lnTo>
                <a:cubicBezTo>
                  <a:pt x="10052" y="17793"/>
                  <a:pt x="10105" y="17814"/>
                  <a:pt x="10154" y="17846"/>
                </a:cubicBezTo>
                <a:cubicBezTo>
                  <a:pt x="10153" y="17855"/>
                  <a:pt x="10147" y="17858"/>
                  <a:pt x="10139" y="17858"/>
                </a:cubicBezTo>
                <a:cubicBezTo>
                  <a:pt x="10123" y="17858"/>
                  <a:pt x="10098" y="17845"/>
                  <a:pt x="10082" y="17842"/>
                </a:cubicBezTo>
                <a:lnTo>
                  <a:pt x="10082" y="17842"/>
                </a:lnTo>
                <a:cubicBezTo>
                  <a:pt x="10131" y="17876"/>
                  <a:pt x="10200" y="17936"/>
                  <a:pt x="10242" y="17936"/>
                </a:cubicBezTo>
                <a:cubicBezTo>
                  <a:pt x="10245" y="17936"/>
                  <a:pt x="10248" y="17935"/>
                  <a:pt x="10252" y="17934"/>
                </a:cubicBezTo>
                <a:lnTo>
                  <a:pt x="10235" y="17906"/>
                </a:lnTo>
                <a:lnTo>
                  <a:pt x="10235" y="17906"/>
                </a:lnTo>
                <a:cubicBezTo>
                  <a:pt x="10237" y="17915"/>
                  <a:pt x="10226" y="17921"/>
                  <a:pt x="10214" y="17921"/>
                </a:cubicBezTo>
                <a:cubicBezTo>
                  <a:pt x="10209" y="17921"/>
                  <a:pt x="10205" y="17920"/>
                  <a:pt x="10201" y="17918"/>
                </a:cubicBezTo>
                <a:cubicBezTo>
                  <a:pt x="10145" y="17900"/>
                  <a:pt x="10154" y="17856"/>
                  <a:pt x="10161" y="17844"/>
                </a:cubicBezTo>
                <a:lnTo>
                  <a:pt x="10161" y="17844"/>
                </a:lnTo>
                <a:lnTo>
                  <a:pt x="10194" y="17867"/>
                </a:lnTo>
                <a:cubicBezTo>
                  <a:pt x="10217" y="17786"/>
                  <a:pt x="10073" y="17761"/>
                  <a:pt x="10017" y="17698"/>
                </a:cubicBezTo>
                <a:lnTo>
                  <a:pt x="10078" y="17686"/>
                </a:lnTo>
                <a:lnTo>
                  <a:pt x="9990" y="17659"/>
                </a:lnTo>
                <a:cubicBezTo>
                  <a:pt x="9986" y="17641"/>
                  <a:pt x="9993" y="17620"/>
                  <a:pt x="10010" y="17620"/>
                </a:cubicBezTo>
                <a:cubicBezTo>
                  <a:pt x="10016" y="17620"/>
                  <a:pt x="10023" y="17623"/>
                  <a:pt x="10031" y="17628"/>
                </a:cubicBezTo>
                <a:cubicBezTo>
                  <a:pt x="10008" y="17568"/>
                  <a:pt x="9983" y="17605"/>
                  <a:pt x="9966" y="17550"/>
                </a:cubicBezTo>
                <a:cubicBezTo>
                  <a:pt x="9966" y="17545"/>
                  <a:pt x="9968" y="17544"/>
                  <a:pt x="9971" y="17544"/>
                </a:cubicBezTo>
                <a:cubicBezTo>
                  <a:pt x="9972" y="17544"/>
                  <a:pt x="9974" y="17544"/>
                  <a:pt x="9976" y="17545"/>
                </a:cubicBezTo>
                <a:lnTo>
                  <a:pt x="9925" y="17515"/>
                </a:lnTo>
                <a:cubicBezTo>
                  <a:pt x="9934" y="17515"/>
                  <a:pt x="9939" y="17501"/>
                  <a:pt x="9948" y="17501"/>
                </a:cubicBezTo>
                <a:cubicBezTo>
                  <a:pt x="9951" y="17501"/>
                  <a:pt x="9956" y="17504"/>
                  <a:pt x="9962" y="17513"/>
                </a:cubicBezTo>
                <a:cubicBezTo>
                  <a:pt x="9911" y="17417"/>
                  <a:pt x="9820" y="17422"/>
                  <a:pt x="9820" y="17369"/>
                </a:cubicBezTo>
                <a:lnTo>
                  <a:pt x="9820" y="17369"/>
                </a:lnTo>
                <a:lnTo>
                  <a:pt x="9827" y="17371"/>
                </a:lnTo>
                <a:cubicBezTo>
                  <a:pt x="9792" y="17344"/>
                  <a:pt x="9775" y="17335"/>
                  <a:pt x="9765" y="17335"/>
                </a:cubicBezTo>
                <a:cubicBezTo>
                  <a:pt x="9749" y="17335"/>
                  <a:pt x="9752" y="17357"/>
                  <a:pt x="9726" y="17357"/>
                </a:cubicBezTo>
                <a:cubicBezTo>
                  <a:pt x="9717" y="17357"/>
                  <a:pt x="9703" y="17354"/>
                  <a:pt x="9684" y="17346"/>
                </a:cubicBezTo>
                <a:lnTo>
                  <a:pt x="9700" y="17227"/>
                </a:lnTo>
                <a:lnTo>
                  <a:pt x="9663" y="17244"/>
                </a:lnTo>
                <a:cubicBezTo>
                  <a:pt x="9653" y="17232"/>
                  <a:pt x="9635" y="17211"/>
                  <a:pt x="9649" y="17204"/>
                </a:cubicBezTo>
                <a:cubicBezTo>
                  <a:pt x="9637" y="17200"/>
                  <a:pt x="9630" y="17198"/>
                  <a:pt x="9626" y="17198"/>
                </a:cubicBezTo>
                <a:cubicBezTo>
                  <a:pt x="9612" y="17198"/>
                  <a:pt x="9632" y="17219"/>
                  <a:pt x="9611" y="17219"/>
                </a:cubicBezTo>
                <a:cubicBezTo>
                  <a:pt x="9609" y="17219"/>
                  <a:pt x="9607" y="17218"/>
                  <a:pt x="9605" y="17218"/>
                </a:cubicBezTo>
                <a:cubicBezTo>
                  <a:pt x="9579" y="17142"/>
                  <a:pt x="9456" y="17091"/>
                  <a:pt x="9489" y="17037"/>
                </a:cubicBezTo>
                <a:lnTo>
                  <a:pt x="9489" y="17037"/>
                </a:lnTo>
                <a:cubicBezTo>
                  <a:pt x="9459" y="17039"/>
                  <a:pt x="9493" y="17074"/>
                  <a:pt x="9481" y="17074"/>
                </a:cubicBezTo>
                <a:cubicBezTo>
                  <a:pt x="9477" y="17074"/>
                  <a:pt x="9469" y="17070"/>
                  <a:pt x="9452" y="17060"/>
                </a:cubicBezTo>
                <a:cubicBezTo>
                  <a:pt x="9484" y="16998"/>
                  <a:pt x="9385" y="17007"/>
                  <a:pt x="9359" y="16940"/>
                </a:cubicBezTo>
                <a:cubicBezTo>
                  <a:pt x="9362" y="16939"/>
                  <a:pt x="9365" y="16939"/>
                  <a:pt x="9368" y="16939"/>
                </a:cubicBezTo>
                <a:cubicBezTo>
                  <a:pt x="9388" y="16939"/>
                  <a:pt x="9405" y="16953"/>
                  <a:pt x="9410" y="16953"/>
                </a:cubicBezTo>
                <a:cubicBezTo>
                  <a:pt x="9414" y="16953"/>
                  <a:pt x="9413" y="16945"/>
                  <a:pt x="9403" y="16919"/>
                </a:cubicBezTo>
                <a:cubicBezTo>
                  <a:pt x="9399" y="16920"/>
                  <a:pt x="9395" y="16920"/>
                  <a:pt x="9392" y="16920"/>
                </a:cubicBezTo>
                <a:cubicBezTo>
                  <a:pt x="9334" y="16920"/>
                  <a:pt x="9322" y="16820"/>
                  <a:pt x="9278" y="16792"/>
                </a:cubicBezTo>
                <a:cubicBezTo>
                  <a:pt x="9274" y="16795"/>
                  <a:pt x="9269" y="16797"/>
                  <a:pt x="9264" y="16797"/>
                </a:cubicBezTo>
                <a:cubicBezTo>
                  <a:pt x="9227" y="16797"/>
                  <a:pt x="9171" y="16713"/>
                  <a:pt x="9106" y="16666"/>
                </a:cubicBezTo>
                <a:cubicBezTo>
                  <a:pt x="9120" y="16659"/>
                  <a:pt x="9002" y="16527"/>
                  <a:pt x="8956" y="16455"/>
                </a:cubicBezTo>
                <a:lnTo>
                  <a:pt x="8957" y="16455"/>
                </a:lnTo>
                <a:lnTo>
                  <a:pt x="8957" y="16455"/>
                </a:lnTo>
                <a:cubicBezTo>
                  <a:pt x="8953" y="16456"/>
                  <a:pt x="8950" y="16456"/>
                  <a:pt x="8947" y="16456"/>
                </a:cubicBezTo>
                <a:cubicBezTo>
                  <a:pt x="8906" y="16456"/>
                  <a:pt x="8857" y="16400"/>
                  <a:pt x="8810" y="16365"/>
                </a:cubicBezTo>
                <a:cubicBezTo>
                  <a:pt x="8821" y="16357"/>
                  <a:pt x="8830" y="16353"/>
                  <a:pt x="8841" y="16353"/>
                </a:cubicBezTo>
                <a:cubicBezTo>
                  <a:pt x="8852" y="16353"/>
                  <a:pt x="8864" y="16357"/>
                  <a:pt x="8881" y="16365"/>
                </a:cubicBezTo>
                <a:lnTo>
                  <a:pt x="8837" y="16323"/>
                </a:lnTo>
                <a:cubicBezTo>
                  <a:pt x="8812" y="16321"/>
                  <a:pt x="8786" y="16309"/>
                  <a:pt x="8768" y="16291"/>
                </a:cubicBezTo>
                <a:lnTo>
                  <a:pt x="8803" y="16279"/>
                </a:lnTo>
                <a:cubicBezTo>
                  <a:pt x="8745" y="16224"/>
                  <a:pt x="8661" y="16193"/>
                  <a:pt x="8606" y="16105"/>
                </a:cubicBezTo>
                <a:cubicBezTo>
                  <a:pt x="8584" y="16118"/>
                  <a:pt x="8592" y="16182"/>
                  <a:pt x="8554" y="16182"/>
                </a:cubicBezTo>
                <a:cubicBezTo>
                  <a:pt x="8543" y="16182"/>
                  <a:pt x="8528" y="16177"/>
                  <a:pt x="8508" y="16163"/>
                </a:cubicBezTo>
                <a:cubicBezTo>
                  <a:pt x="8516" y="16151"/>
                  <a:pt x="8528" y="16134"/>
                  <a:pt x="8546" y="16134"/>
                </a:cubicBezTo>
                <a:cubicBezTo>
                  <a:pt x="8549" y="16134"/>
                  <a:pt x="8552" y="16134"/>
                  <a:pt x="8555" y="16135"/>
                </a:cubicBezTo>
                <a:lnTo>
                  <a:pt x="8555" y="16135"/>
                </a:lnTo>
                <a:cubicBezTo>
                  <a:pt x="8544" y="16130"/>
                  <a:pt x="8526" y="16123"/>
                  <a:pt x="8520" y="16108"/>
                </a:cubicBezTo>
                <a:lnTo>
                  <a:pt x="8520" y="16108"/>
                </a:lnTo>
                <a:lnTo>
                  <a:pt x="8571" y="16117"/>
                </a:lnTo>
                <a:cubicBezTo>
                  <a:pt x="8562" y="16100"/>
                  <a:pt x="8554" y="16096"/>
                  <a:pt x="8548" y="16096"/>
                </a:cubicBezTo>
                <a:cubicBezTo>
                  <a:pt x="8542" y="16096"/>
                  <a:pt x="8537" y="16098"/>
                  <a:pt x="8531" y="16098"/>
                </a:cubicBezTo>
                <a:cubicBezTo>
                  <a:pt x="8526" y="16098"/>
                  <a:pt x="8520" y="16096"/>
                  <a:pt x="8513" y="16087"/>
                </a:cubicBezTo>
                <a:cubicBezTo>
                  <a:pt x="8531" y="16071"/>
                  <a:pt x="8506" y="16057"/>
                  <a:pt x="8522" y="16045"/>
                </a:cubicBezTo>
                <a:lnTo>
                  <a:pt x="8522" y="16045"/>
                </a:lnTo>
                <a:cubicBezTo>
                  <a:pt x="8531" y="16050"/>
                  <a:pt x="8538" y="16075"/>
                  <a:pt x="8555" y="16080"/>
                </a:cubicBezTo>
                <a:cubicBezTo>
                  <a:pt x="8529" y="16045"/>
                  <a:pt x="8504" y="15999"/>
                  <a:pt x="8506" y="15976"/>
                </a:cubicBezTo>
                <a:lnTo>
                  <a:pt x="8506" y="15976"/>
                </a:lnTo>
                <a:cubicBezTo>
                  <a:pt x="8500" y="15982"/>
                  <a:pt x="8492" y="15989"/>
                  <a:pt x="8482" y="15989"/>
                </a:cubicBezTo>
                <a:cubicBezTo>
                  <a:pt x="8475" y="15989"/>
                  <a:pt x="8467" y="15986"/>
                  <a:pt x="8457" y="15978"/>
                </a:cubicBezTo>
                <a:cubicBezTo>
                  <a:pt x="8399" y="15925"/>
                  <a:pt x="8460" y="15938"/>
                  <a:pt x="8436" y="15897"/>
                </a:cubicBezTo>
                <a:cubicBezTo>
                  <a:pt x="8416" y="15895"/>
                  <a:pt x="8397" y="15864"/>
                  <a:pt x="8377" y="15864"/>
                </a:cubicBezTo>
                <a:cubicBezTo>
                  <a:pt x="8371" y="15864"/>
                  <a:pt x="8366" y="15866"/>
                  <a:pt x="8360" y="15871"/>
                </a:cubicBezTo>
                <a:cubicBezTo>
                  <a:pt x="8344" y="15855"/>
                  <a:pt x="8353" y="15839"/>
                  <a:pt x="8353" y="15825"/>
                </a:cubicBezTo>
                <a:cubicBezTo>
                  <a:pt x="8322" y="15812"/>
                  <a:pt x="8252" y="15736"/>
                  <a:pt x="8227" y="15736"/>
                </a:cubicBezTo>
                <a:cubicBezTo>
                  <a:pt x="8221" y="15736"/>
                  <a:pt x="8218" y="15740"/>
                  <a:pt x="8218" y="15750"/>
                </a:cubicBezTo>
                <a:lnTo>
                  <a:pt x="8218" y="15750"/>
                </a:lnTo>
                <a:lnTo>
                  <a:pt x="8218" y="15750"/>
                </a:lnTo>
                <a:lnTo>
                  <a:pt x="8218" y="15750"/>
                </a:lnTo>
                <a:cubicBezTo>
                  <a:pt x="8218" y="15750"/>
                  <a:pt x="8218" y="15750"/>
                  <a:pt x="8218" y="15751"/>
                </a:cubicBezTo>
                <a:lnTo>
                  <a:pt x="8218" y="15751"/>
                </a:lnTo>
                <a:cubicBezTo>
                  <a:pt x="8218" y="15751"/>
                  <a:pt x="8218" y="15751"/>
                  <a:pt x="8218" y="15750"/>
                </a:cubicBezTo>
                <a:lnTo>
                  <a:pt x="8218" y="15750"/>
                </a:lnTo>
                <a:lnTo>
                  <a:pt x="8218" y="15751"/>
                </a:lnTo>
                <a:lnTo>
                  <a:pt x="8218" y="15751"/>
                </a:lnTo>
                <a:cubicBezTo>
                  <a:pt x="8218" y="15751"/>
                  <a:pt x="8218" y="15752"/>
                  <a:pt x="8218" y="15753"/>
                </a:cubicBezTo>
                <a:lnTo>
                  <a:pt x="8225" y="15762"/>
                </a:lnTo>
                <a:lnTo>
                  <a:pt x="8225" y="15762"/>
                </a:lnTo>
                <a:lnTo>
                  <a:pt x="8218" y="15760"/>
                </a:lnTo>
                <a:cubicBezTo>
                  <a:pt x="8096" y="15688"/>
                  <a:pt x="8035" y="15544"/>
                  <a:pt x="7929" y="15461"/>
                </a:cubicBezTo>
                <a:lnTo>
                  <a:pt x="7938" y="15452"/>
                </a:lnTo>
                <a:cubicBezTo>
                  <a:pt x="7871" y="15405"/>
                  <a:pt x="7803" y="15331"/>
                  <a:pt x="7746" y="15310"/>
                </a:cubicBezTo>
                <a:cubicBezTo>
                  <a:pt x="7729" y="15294"/>
                  <a:pt x="7722" y="15257"/>
                  <a:pt x="7741" y="15252"/>
                </a:cubicBezTo>
                <a:cubicBezTo>
                  <a:pt x="7692" y="15215"/>
                  <a:pt x="7676" y="15220"/>
                  <a:pt x="7627" y="15143"/>
                </a:cubicBezTo>
                <a:lnTo>
                  <a:pt x="7627" y="15143"/>
                </a:lnTo>
                <a:cubicBezTo>
                  <a:pt x="7641" y="15150"/>
                  <a:pt x="7649" y="15152"/>
                  <a:pt x="7653" y="15152"/>
                </a:cubicBezTo>
                <a:cubicBezTo>
                  <a:pt x="7659" y="15152"/>
                  <a:pt x="7657" y="15147"/>
                  <a:pt x="7657" y="15147"/>
                </a:cubicBezTo>
                <a:lnTo>
                  <a:pt x="7657" y="15147"/>
                </a:lnTo>
                <a:cubicBezTo>
                  <a:pt x="7658" y="15147"/>
                  <a:pt x="7662" y="15153"/>
                  <a:pt x="7685" y="15178"/>
                </a:cubicBezTo>
                <a:cubicBezTo>
                  <a:pt x="7637" y="15113"/>
                  <a:pt x="7637" y="15085"/>
                  <a:pt x="7553" y="15051"/>
                </a:cubicBezTo>
                <a:cubicBezTo>
                  <a:pt x="7595" y="15048"/>
                  <a:pt x="7539" y="14979"/>
                  <a:pt x="7504" y="14958"/>
                </a:cubicBezTo>
                <a:lnTo>
                  <a:pt x="7504" y="14958"/>
                </a:lnTo>
                <a:lnTo>
                  <a:pt x="7528" y="15013"/>
                </a:lnTo>
                <a:cubicBezTo>
                  <a:pt x="7497" y="14990"/>
                  <a:pt x="7472" y="14960"/>
                  <a:pt x="7446" y="14930"/>
                </a:cubicBezTo>
                <a:lnTo>
                  <a:pt x="7491" y="14916"/>
                </a:lnTo>
                <a:cubicBezTo>
                  <a:pt x="7412" y="14765"/>
                  <a:pt x="7222" y="14768"/>
                  <a:pt x="7196" y="14622"/>
                </a:cubicBezTo>
                <a:cubicBezTo>
                  <a:pt x="7193" y="14621"/>
                  <a:pt x="7190" y="14621"/>
                  <a:pt x="7188" y="14621"/>
                </a:cubicBezTo>
                <a:cubicBezTo>
                  <a:pt x="7157" y="14621"/>
                  <a:pt x="7235" y="14694"/>
                  <a:pt x="7195" y="14694"/>
                </a:cubicBezTo>
                <a:cubicBezTo>
                  <a:pt x="7194" y="14694"/>
                  <a:pt x="7193" y="14694"/>
                  <a:pt x="7191" y="14694"/>
                </a:cubicBezTo>
                <a:cubicBezTo>
                  <a:pt x="7143" y="14638"/>
                  <a:pt x="7131" y="14541"/>
                  <a:pt x="7113" y="14524"/>
                </a:cubicBezTo>
                <a:cubicBezTo>
                  <a:pt x="7057" y="14434"/>
                  <a:pt x="7004" y="14499"/>
                  <a:pt x="6939" y="14411"/>
                </a:cubicBezTo>
                <a:cubicBezTo>
                  <a:pt x="6937" y="14424"/>
                  <a:pt x="6929" y="14445"/>
                  <a:pt x="6905" y="14445"/>
                </a:cubicBezTo>
                <a:cubicBezTo>
                  <a:pt x="6892" y="14445"/>
                  <a:pt x="6874" y="14439"/>
                  <a:pt x="6851" y="14422"/>
                </a:cubicBezTo>
                <a:cubicBezTo>
                  <a:pt x="6810" y="14374"/>
                  <a:pt x="6823" y="14331"/>
                  <a:pt x="6852" y="14331"/>
                </a:cubicBezTo>
                <a:cubicBezTo>
                  <a:pt x="6858" y="14331"/>
                  <a:pt x="6864" y="14333"/>
                  <a:pt x="6872" y="14337"/>
                </a:cubicBezTo>
                <a:cubicBezTo>
                  <a:pt x="6885" y="14350"/>
                  <a:pt x="6890" y="14360"/>
                  <a:pt x="6885" y="14362"/>
                </a:cubicBezTo>
                <a:cubicBezTo>
                  <a:pt x="6898" y="14370"/>
                  <a:pt x="6912" y="14380"/>
                  <a:pt x="6919" y="14380"/>
                </a:cubicBezTo>
                <a:cubicBezTo>
                  <a:pt x="6924" y="14380"/>
                  <a:pt x="6926" y="14375"/>
                  <a:pt x="6923" y="14362"/>
                </a:cubicBezTo>
                <a:lnTo>
                  <a:pt x="6923" y="14362"/>
                </a:lnTo>
                <a:lnTo>
                  <a:pt x="6906" y="14364"/>
                </a:lnTo>
                <a:cubicBezTo>
                  <a:pt x="6890" y="14327"/>
                  <a:pt x="6816" y="14255"/>
                  <a:pt x="6851" y="14255"/>
                </a:cubicBezTo>
                <a:cubicBezTo>
                  <a:pt x="6837" y="14247"/>
                  <a:pt x="6828" y="14243"/>
                  <a:pt x="6823" y="14243"/>
                </a:cubicBezTo>
                <a:cubicBezTo>
                  <a:pt x="6814" y="14243"/>
                  <a:pt x="6819" y="14256"/>
                  <a:pt x="6830" y="14273"/>
                </a:cubicBezTo>
                <a:lnTo>
                  <a:pt x="6830" y="14273"/>
                </a:lnTo>
                <a:cubicBezTo>
                  <a:pt x="6780" y="14205"/>
                  <a:pt x="6731" y="14178"/>
                  <a:pt x="6677" y="14105"/>
                </a:cubicBezTo>
                <a:lnTo>
                  <a:pt x="6677" y="14105"/>
                </a:lnTo>
                <a:cubicBezTo>
                  <a:pt x="6681" y="14118"/>
                  <a:pt x="6680" y="14136"/>
                  <a:pt x="6673" y="14136"/>
                </a:cubicBezTo>
                <a:cubicBezTo>
                  <a:pt x="6672" y="14136"/>
                  <a:pt x="6670" y="14135"/>
                  <a:pt x="6668" y="14133"/>
                </a:cubicBezTo>
                <a:cubicBezTo>
                  <a:pt x="6624" y="14075"/>
                  <a:pt x="6607" y="14068"/>
                  <a:pt x="6593" y="14068"/>
                </a:cubicBezTo>
                <a:cubicBezTo>
                  <a:pt x="6589" y="14068"/>
                  <a:pt x="6585" y="14069"/>
                  <a:pt x="6580" y="14069"/>
                </a:cubicBezTo>
                <a:cubicBezTo>
                  <a:pt x="6569" y="14069"/>
                  <a:pt x="6555" y="14065"/>
                  <a:pt x="6528" y="14042"/>
                </a:cubicBezTo>
                <a:cubicBezTo>
                  <a:pt x="6505" y="13987"/>
                  <a:pt x="6582" y="14019"/>
                  <a:pt x="6498" y="13961"/>
                </a:cubicBezTo>
                <a:cubicBezTo>
                  <a:pt x="6480" y="13932"/>
                  <a:pt x="6488" y="13923"/>
                  <a:pt x="6502" y="13923"/>
                </a:cubicBezTo>
                <a:cubicBezTo>
                  <a:pt x="6514" y="13923"/>
                  <a:pt x="6531" y="13929"/>
                  <a:pt x="6542" y="13933"/>
                </a:cubicBezTo>
                <a:cubicBezTo>
                  <a:pt x="6459" y="13889"/>
                  <a:pt x="6438" y="13799"/>
                  <a:pt x="6406" y="13759"/>
                </a:cubicBezTo>
                <a:lnTo>
                  <a:pt x="6406" y="13759"/>
                </a:lnTo>
                <a:lnTo>
                  <a:pt x="6444" y="13783"/>
                </a:lnTo>
                <a:lnTo>
                  <a:pt x="6444" y="13783"/>
                </a:lnTo>
                <a:cubicBezTo>
                  <a:pt x="6422" y="13769"/>
                  <a:pt x="6405" y="13754"/>
                  <a:pt x="6389" y="13736"/>
                </a:cubicBezTo>
                <a:lnTo>
                  <a:pt x="6387" y="13776"/>
                </a:lnTo>
                <a:cubicBezTo>
                  <a:pt x="6371" y="13752"/>
                  <a:pt x="6355" y="13736"/>
                  <a:pt x="6364" y="13727"/>
                </a:cubicBezTo>
                <a:cubicBezTo>
                  <a:pt x="6362" y="13727"/>
                  <a:pt x="6360" y="13726"/>
                  <a:pt x="6359" y="13726"/>
                </a:cubicBezTo>
                <a:lnTo>
                  <a:pt x="6359" y="13726"/>
                </a:lnTo>
                <a:cubicBezTo>
                  <a:pt x="6376" y="13721"/>
                  <a:pt x="6390" y="13719"/>
                  <a:pt x="6403" y="13719"/>
                </a:cubicBezTo>
                <a:cubicBezTo>
                  <a:pt x="6443" y="13719"/>
                  <a:pt x="6463" y="13739"/>
                  <a:pt x="6507" y="13739"/>
                </a:cubicBezTo>
                <a:cubicBezTo>
                  <a:pt x="6519" y="13739"/>
                  <a:pt x="6533" y="13738"/>
                  <a:pt x="6549" y="13734"/>
                </a:cubicBezTo>
                <a:cubicBezTo>
                  <a:pt x="6521" y="13704"/>
                  <a:pt x="6517" y="13713"/>
                  <a:pt x="6584" y="13683"/>
                </a:cubicBezTo>
                <a:lnTo>
                  <a:pt x="6584" y="13683"/>
                </a:lnTo>
                <a:lnTo>
                  <a:pt x="6429" y="13704"/>
                </a:lnTo>
                <a:lnTo>
                  <a:pt x="6528" y="13660"/>
                </a:lnTo>
                <a:cubicBezTo>
                  <a:pt x="6487" y="13660"/>
                  <a:pt x="6442" y="13674"/>
                  <a:pt x="6412" y="13674"/>
                </a:cubicBezTo>
                <a:cubicBezTo>
                  <a:pt x="6408" y="13674"/>
                  <a:pt x="6404" y="13674"/>
                  <a:pt x="6401" y="13674"/>
                </a:cubicBezTo>
                <a:cubicBezTo>
                  <a:pt x="6450" y="13650"/>
                  <a:pt x="6445" y="13657"/>
                  <a:pt x="6422" y="13632"/>
                </a:cubicBezTo>
                <a:lnTo>
                  <a:pt x="6422" y="13632"/>
                </a:lnTo>
                <a:cubicBezTo>
                  <a:pt x="6439" y="13644"/>
                  <a:pt x="6456" y="13648"/>
                  <a:pt x="6473" y="13648"/>
                </a:cubicBezTo>
                <a:cubicBezTo>
                  <a:pt x="6509" y="13648"/>
                  <a:pt x="6546" y="13630"/>
                  <a:pt x="6585" y="13630"/>
                </a:cubicBezTo>
                <a:cubicBezTo>
                  <a:pt x="6598" y="13630"/>
                  <a:pt x="6610" y="13632"/>
                  <a:pt x="6624" y="13636"/>
                </a:cubicBezTo>
                <a:lnTo>
                  <a:pt x="6621" y="13711"/>
                </a:lnTo>
                <a:cubicBezTo>
                  <a:pt x="6643" y="13717"/>
                  <a:pt x="6663" y="13719"/>
                  <a:pt x="6684" y="13719"/>
                </a:cubicBezTo>
                <a:cubicBezTo>
                  <a:pt x="6755" y="13719"/>
                  <a:pt x="6823" y="13689"/>
                  <a:pt x="6914" y="13689"/>
                </a:cubicBezTo>
                <a:cubicBezTo>
                  <a:pt x="6930" y="13689"/>
                  <a:pt x="6947" y="13690"/>
                  <a:pt x="6964" y="13692"/>
                </a:cubicBezTo>
                <a:lnTo>
                  <a:pt x="6918" y="13678"/>
                </a:lnTo>
                <a:cubicBezTo>
                  <a:pt x="6927" y="13666"/>
                  <a:pt x="6943" y="13663"/>
                  <a:pt x="6963" y="13663"/>
                </a:cubicBezTo>
                <a:cubicBezTo>
                  <a:pt x="6981" y="13663"/>
                  <a:pt x="7002" y="13665"/>
                  <a:pt x="7022" y="13665"/>
                </a:cubicBezTo>
                <a:cubicBezTo>
                  <a:pt x="7033" y="13665"/>
                  <a:pt x="7044" y="13664"/>
                  <a:pt x="7055" y="13662"/>
                </a:cubicBezTo>
                <a:lnTo>
                  <a:pt x="7055" y="13662"/>
                </a:lnTo>
                <a:cubicBezTo>
                  <a:pt x="7050" y="13687"/>
                  <a:pt x="7078" y="13697"/>
                  <a:pt x="7099" y="13711"/>
                </a:cubicBezTo>
                <a:cubicBezTo>
                  <a:pt x="7099" y="13710"/>
                  <a:pt x="7099" y="13709"/>
                  <a:pt x="7099" y="13708"/>
                </a:cubicBezTo>
                <a:lnTo>
                  <a:pt x="7099" y="13708"/>
                </a:lnTo>
                <a:cubicBezTo>
                  <a:pt x="7100" y="13712"/>
                  <a:pt x="7105" y="13716"/>
                  <a:pt x="7113" y="13722"/>
                </a:cubicBezTo>
                <a:cubicBezTo>
                  <a:pt x="7110" y="13716"/>
                  <a:pt x="7106" y="13711"/>
                  <a:pt x="7100" y="13707"/>
                </a:cubicBezTo>
                <a:lnTo>
                  <a:pt x="7100" y="13707"/>
                </a:lnTo>
                <a:cubicBezTo>
                  <a:pt x="7100" y="13707"/>
                  <a:pt x="7099" y="13708"/>
                  <a:pt x="7099" y="13708"/>
                </a:cubicBezTo>
                <a:lnTo>
                  <a:pt x="7099" y="13708"/>
                </a:lnTo>
                <a:cubicBezTo>
                  <a:pt x="7099" y="13708"/>
                  <a:pt x="7099" y="13707"/>
                  <a:pt x="7099" y="13706"/>
                </a:cubicBezTo>
                <a:lnTo>
                  <a:pt x="7099" y="13706"/>
                </a:lnTo>
                <a:cubicBezTo>
                  <a:pt x="7099" y="13706"/>
                  <a:pt x="7100" y="13707"/>
                  <a:pt x="7100" y="13707"/>
                </a:cubicBezTo>
                <a:lnTo>
                  <a:pt x="7100" y="13707"/>
                </a:lnTo>
                <a:cubicBezTo>
                  <a:pt x="7113" y="13695"/>
                  <a:pt x="7206" y="13709"/>
                  <a:pt x="7217" y="13664"/>
                </a:cubicBezTo>
                <a:lnTo>
                  <a:pt x="7282" y="13697"/>
                </a:lnTo>
                <a:cubicBezTo>
                  <a:pt x="7291" y="13698"/>
                  <a:pt x="7299" y="13698"/>
                  <a:pt x="7307" y="13698"/>
                </a:cubicBezTo>
                <a:cubicBezTo>
                  <a:pt x="7398" y="13698"/>
                  <a:pt x="7422" y="13633"/>
                  <a:pt x="7511" y="13633"/>
                </a:cubicBezTo>
                <a:cubicBezTo>
                  <a:pt x="7516" y="13633"/>
                  <a:pt x="7522" y="13634"/>
                  <a:pt x="7528" y="13634"/>
                </a:cubicBezTo>
                <a:cubicBezTo>
                  <a:pt x="7495" y="13662"/>
                  <a:pt x="7546" y="13678"/>
                  <a:pt x="7470" y="13699"/>
                </a:cubicBezTo>
                <a:cubicBezTo>
                  <a:pt x="7482" y="13699"/>
                  <a:pt x="7494" y="13700"/>
                  <a:pt x="7505" y="13700"/>
                </a:cubicBezTo>
                <a:cubicBezTo>
                  <a:pt x="7526" y="13700"/>
                  <a:pt x="7542" y="13698"/>
                  <a:pt x="7542" y="13685"/>
                </a:cubicBezTo>
                <a:cubicBezTo>
                  <a:pt x="7545" y="13688"/>
                  <a:pt x="7550" y="13689"/>
                  <a:pt x="7555" y="13689"/>
                </a:cubicBezTo>
                <a:cubicBezTo>
                  <a:pt x="7580" y="13689"/>
                  <a:pt x="7623" y="13670"/>
                  <a:pt x="7655" y="13670"/>
                </a:cubicBezTo>
                <a:cubicBezTo>
                  <a:pt x="7662" y="13670"/>
                  <a:pt x="7669" y="13670"/>
                  <a:pt x="7674" y="13673"/>
                </a:cubicBezTo>
                <a:lnTo>
                  <a:pt x="7674" y="13673"/>
                </a:lnTo>
                <a:cubicBezTo>
                  <a:pt x="7677" y="13672"/>
                  <a:pt x="7679" y="13670"/>
                  <a:pt x="7681" y="13669"/>
                </a:cubicBezTo>
                <a:cubicBezTo>
                  <a:pt x="7682" y="13670"/>
                  <a:pt x="7684" y="13671"/>
                  <a:pt x="7685" y="13672"/>
                </a:cubicBezTo>
                <a:lnTo>
                  <a:pt x="7685" y="13672"/>
                </a:lnTo>
                <a:cubicBezTo>
                  <a:pt x="7698" y="13660"/>
                  <a:pt x="7705" y="13641"/>
                  <a:pt x="7738" y="13641"/>
                </a:cubicBezTo>
                <a:cubicBezTo>
                  <a:pt x="7740" y="13641"/>
                  <a:pt x="7741" y="13641"/>
                  <a:pt x="7743" y="13641"/>
                </a:cubicBezTo>
                <a:cubicBezTo>
                  <a:pt x="7746" y="13644"/>
                  <a:pt x="7745" y="13647"/>
                  <a:pt x="7745" y="13650"/>
                </a:cubicBezTo>
                <a:lnTo>
                  <a:pt x="7745" y="13650"/>
                </a:lnTo>
                <a:cubicBezTo>
                  <a:pt x="7754" y="13640"/>
                  <a:pt x="7807" y="13634"/>
                  <a:pt x="7773" y="13609"/>
                </a:cubicBezTo>
                <a:lnTo>
                  <a:pt x="7773" y="13609"/>
                </a:lnTo>
                <a:cubicBezTo>
                  <a:pt x="7818" y="13639"/>
                  <a:pt x="7876" y="13645"/>
                  <a:pt x="7936" y="13645"/>
                </a:cubicBezTo>
                <a:cubicBezTo>
                  <a:pt x="7979" y="13645"/>
                  <a:pt x="8024" y="13642"/>
                  <a:pt x="8065" y="13642"/>
                </a:cubicBezTo>
                <a:cubicBezTo>
                  <a:pt x="8113" y="13642"/>
                  <a:pt x="8157" y="13646"/>
                  <a:pt x="8191" y="13665"/>
                </a:cubicBezTo>
                <a:lnTo>
                  <a:pt x="8191" y="13665"/>
                </a:lnTo>
                <a:lnTo>
                  <a:pt x="8198" y="13664"/>
                </a:lnTo>
                <a:cubicBezTo>
                  <a:pt x="8199" y="13666"/>
                  <a:pt x="8201" y="13667"/>
                  <a:pt x="8203" y="13668"/>
                </a:cubicBezTo>
                <a:lnTo>
                  <a:pt x="8203" y="13668"/>
                </a:lnTo>
                <a:cubicBezTo>
                  <a:pt x="8281" y="13662"/>
                  <a:pt x="8378" y="13653"/>
                  <a:pt x="8450" y="13653"/>
                </a:cubicBezTo>
                <a:cubicBezTo>
                  <a:pt x="8446" y="13658"/>
                  <a:pt x="8449" y="13663"/>
                  <a:pt x="8442" y="13663"/>
                </a:cubicBezTo>
                <a:cubicBezTo>
                  <a:pt x="8441" y="13663"/>
                  <a:pt x="8439" y="13662"/>
                  <a:pt x="8436" y="13662"/>
                </a:cubicBezTo>
                <a:lnTo>
                  <a:pt x="8436" y="13662"/>
                </a:lnTo>
                <a:cubicBezTo>
                  <a:pt x="8448" y="13665"/>
                  <a:pt x="8458" y="13666"/>
                  <a:pt x="8466" y="13666"/>
                </a:cubicBezTo>
                <a:cubicBezTo>
                  <a:pt x="8525" y="13666"/>
                  <a:pt x="8518" y="13611"/>
                  <a:pt x="8582" y="13611"/>
                </a:cubicBezTo>
                <a:cubicBezTo>
                  <a:pt x="8592" y="13611"/>
                  <a:pt x="8603" y="13613"/>
                  <a:pt x="8617" y="13616"/>
                </a:cubicBezTo>
                <a:cubicBezTo>
                  <a:pt x="8677" y="13655"/>
                  <a:pt x="8555" y="13636"/>
                  <a:pt x="8592" y="13653"/>
                </a:cubicBezTo>
                <a:cubicBezTo>
                  <a:pt x="8597" y="13680"/>
                  <a:pt x="8615" y="13688"/>
                  <a:pt x="8639" y="13688"/>
                </a:cubicBezTo>
                <a:cubicBezTo>
                  <a:pt x="8670" y="13688"/>
                  <a:pt x="8712" y="13675"/>
                  <a:pt x="8751" y="13675"/>
                </a:cubicBezTo>
                <a:cubicBezTo>
                  <a:pt x="8773" y="13675"/>
                  <a:pt x="8794" y="13678"/>
                  <a:pt x="8812" y="13690"/>
                </a:cubicBezTo>
                <a:lnTo>
                  <a:pt x="8793" y="13694"/>
                </a:lnTo>
                <a:cubicBezTo>
                  <a:pt x="8804" y="13700"/>
                  <a:pt x="8816" y="13702"/>
                  <a:pt x="8829" y="13702"/>
                </a:cubicBezTo>
                <a:cubicBezTo>
                  <a:pt x="8881" y="13702"/>
                  <a:pt x="8948" y="13668"/>
                  <a:pt x="9021" y="13668"/>
                </a:cubicBezTo>
                <a:cubicBezTo>
                  <a:pt x="9026" y="13668"/>
                  <a:pt x="9031" y="13669"/>
                  <a:pt x="9037" y="13669"/>
                </a:cubicBezTo>
                <a:cubicBezTo>
                  <a:pt x="9037" y="13669"/>
                  <a:pt x="9032" y="13676"/>
                  <a:pt x="9037" y="13681"/>
                </a:cubicBezTo>
                <a:cubicBezTo>
                  <a:pt x="9104" y="13639"/>
                  <a:pt x="9232" y="13625"/>
                  <a:pt x="9324" y="13616"/>
                </a:cubicBezTo>
                <a:lnTo>
                  <a:pt x="9324" y="13616"/>
                </a:lnTo>
                <a:cubicBezTo>
                  <a:pt x="9296" y="13646"/>
                  <a:pt x="9283" y="13632"/>
                  <a:pt x="9301" y="13664"/>
                </a:cubicBezTo>
                <a:cubicBezTo>
                  <a:pt x="9343" y="13660"/>
                  <a:pt x="9287" y="13611"/>
                  <a:pt x="9373" y="13602"/>
                </a:cubicBezTo>
                <a:cubicBezTo>
                  <a:pt x="9401" y="13620"/>
                  <a:pt x="9461" y="13634"/>
                  <a:pt x="9468" y="13669"/>
                </a:cubicBezTo>
                <a:lnTo>
                  <a:pt x="9389" y="13671"/>
                </a:lnTo>
                <a:cubicBezTo>
                  <a:pt x="9403" y="13687"/>
                  <a:pt x="9420" y="13692"/>
                  <a:pt x="9437" y="13692"/>
                </a:cubicBezTo>
                <a:cubicBezTo>
                  <a:pt x="9467" y="13692"/>
                  <a:pt x="9498" y="13677"/>
                  <a:pt x="9525" y="13677"/>
                </a:cubicBezTo>
                <a:cubicBezTo>
                  <a:pt x="9529" y="13677"/>
                  <a:pt x="9532" y="13678"/>
                  <a:pt x="9535" y="13678"/>
                </a:cubicBezTo>
                <a:lnTo>
                  <a:pt x="9528" y="13697"/>
                </a:lnTo>
                <a:cubicBezTo>
                  <a:pt x="9646" y="13692"/>
                  <a:pt x="9653" y="13645"/>
                  <a:pt x="9767" y="13645"/>
                </a:cubicBezTo>
                <a:cubicBezTo>
                  <a:pt x="9772" y="13645"/>
                  <a:pt x="9778" y="13646"/>
                  <a:pt x="9783" y="13646"/>
                </a:cubicBezTo>
                <a:lnTo>
                  <a:pt x="9769" y="13630"/>
                </a:lnTo>
                <a:cubicBezTo>
                  <a:pt x="9788" y="13618"/>
                  <a:pt x="9800" y="13614"/>
                  <a:pt x="9811" y="13614"/>
                </a:cubicBezTo>
                <a:cubicBezTo>
                  <a:pt x="9833" y="13614"/>
                  <a:pt x="9842" y="13632"/>
                  <a:pt x="9867" y="13632"/>
                </a:cubicBezTo>
                <a:cubicBezTo>
                  <a:pt x="9876" y="13632"/>
                  <a:pt x="9887" y="13630"/>
                  <a:pt x="9901" y="13623"/>
                </a:cubicBezTo>
                <a:lnTo>
                  <a:pt x="9922" y="13671"/>
                </a:lnTo>
                <a:cubicBezTo>
                  <a:pt x="10006" y="13646"/>
                  <a:pt x="10089" y="13627"/>
                  <a:pt x="10175" y="13613"/>
                </a:cubicBezTo>
                <a:lnTo>
                  <a:pt x="10175" y="13613"/>
                </a:lnTo>
                <a:cubicBezTo>
                  <a:pt x="10126" y="13650"/>
                  <a:pt x="10027" y="13669"/>
                  <a:pt x="9964" y="13690"/>
                </a:cubicBezTo>
                <a:cubicBezTo>
                  <a:pt x="10013" y="13690"/>
                  <a:pt x="10124" y="13685"/>
                  <a:pt x="10150" y="13662"/>
                </a:cubicBezTo>
                <a:lnTo>
                  <a:pt x="10150" y="13662"/>
                </a:lnTo>
                <a:cubicBezTo>
                  <a:pt x="10135" y="13666"/>
                  <a:pt x="10116" y="13673"/>
                  <a:pt x="10100" y="13673"/>
                </a:cubicBezTo>
                <a:cubicBezTo>
                  <a:pt x="10095" y="13673"/>
                  <a:pt x="10091" y="13673"/>
                  <a:pt x="10087" y="13671"/>
                </a:cubicBezTo>
                <a:cubicBezTo>
                  <a:pt x="10150" y="13633"/>
                  <a:pt x="10221" y="13613"/>
                  <a:pt x="10292" y="13613"/>
                </a:cubicBezTo>
                <a:cubicBezTo>
                  <a:pt x="10300" y="13613"/>
                  <a:pt x="10307" y="13613"/>
                  <a:pt x="10314" y="13613"/>
                </a:cubicBezTo>
                <a:cubicBezTo>
                  <a:pt x="10298" y="13708"/>
                  <a:pt x="10558" y="13636"/>
                  <a:pt x="10625" y="13711"/>
                </a:cubicBezTo>
                <a:cubicBezTo>
                  <a:pt x="10668" y="13702"/>
                  <a:pt x="10710" y="13698"/>
                  <a:pt x="10753" y="13698"/>
                </a:cubicBezTo>
                <a:cubicBezTo>
                  <a:pt x="10870" y="13698"/>
                  <a:pt x="10988" y="13723"/>
                  <a:pt x="11121" y="13723"/>
                </a:cubicBezTo>
                <a:cubicBezTo>
                  <a:pt x="11129" y="13723"/>
                  <a:pt x="11138" y="13722"/>
                  <a:pt x="11146" y="13722"/>
                </a:cubicBezTo>
                <a:cubicBezTo>
                  <a:pt x="11077" y="13646"/>
                  <a:pt x="11202" y="13720"/>
                  <a:pt x="11190" y="13643"/>
                </a:cubicBezTo>
                <a:cubicBezTo>
                  <a:pt x="11212" y="13640"/>
                  <a:pt x="11228" y="13638"/>
                  <a:pt x="11239" y="13638"/>
                </a:cubicBezTo>
                <a:cubicBezTo>
                  <a:pt x="11249" y="13638"/>
                  <a:pt x="11254" y="13640"/>
                  <a:pt x="11255" y="13643"/>
                </a:cubicBezTo>
                <a:cubicBezTo>
                  <a:pt x="11255" y="13643"/>
                  <a:pt x="11255" y="13643"/>
                  <a:pt x="11255" y="13643"/>
                </a:cubicBezTo>
                <a:lnTo>
                  <a:pt x="11255" y="13643"/>
                </a:lnTo>
                <a:lnTo>
                  <a:pt x="11255" y="13643"/>
                </a:lnTo>
                <a:lnTo>
                  <a:pt x="11255" y="13643"/>
                </a:lnTo>
                <a:cubicBezTo>
                  <a:pt x="11265" y="13655"/>
                  <a:pt x="11170" y="13697"/>
                  <a:pt x="11248" y="13718"/>
                </a:cubicBezTo>
                <a:cubicBezTo>
                  <a:pt x="11186" y="13687"/>
                  <a:pt x="11350" y="13678"/>
                  <a:pt x="11255" y="13643"/>
                </a:cubicBezTo>
                <a:lnTo>
                  <a:pt x="11255" y="13643"/>
                </a:lnTo>
                <a:lnTo>
                  <a:pt x="11397" y="13685"/>
                </a:lnTo>
                <a:cubicBezTo>
                  <a:pt x="11429" y="13708"/>
                  <a:pt x="11355" y="13704"/>
                  <a:pt x="11360" y="13720"/>
                </a:cubicBezTo>
                <a:cubicBezTo>
                  <a:pt x="11457" y="13727"/>
                  <a:pt x="11399" y="13752"/>
                  <a:pt x="11464" y="13773"/>
                </a:cubicBezTo>
                <a:cubicBezTo>
                  <a:pt x="11455" y="13751"/>
                  <a:pt x="11479" y="13740"/>
                  <a:pt x="11516" y="13740"/>
                </a:cubicBezTo>
                <a:cubicBezTo>
                  <a:pt x="11528" y="13740"/>
                  <a:pt x="11541" y="13741"/>
                  <a:pt x="11554" y="13743"/>
                </a:cubicBezTo>
                <a:lnTo>
                  <a:pt x="11476" y="13708"/>
                </a:lnTo>
                <a:cubicBezTo>
                  <a:pt x="11498" y="13702"/>
                  <a:pt x="11516" y="13699"/>
                  <a:pt x="11532" y="13699"/>
                </a:cubicBezTo>
                <a:cubicBezTo>
                  <a:pt x="11594" y="13699"/>
                  <a:pt x="11611" y="13742"/>
                  <a:pt x="11673" y="13742"/>
                </a:cubicBezTo>
                <a:cubicBezTo>
                  <a:pt x="11690" y="13742"/>
                  <a:pt x="11709" y="13739"/>
                  <a:pt x="11733" y="13732"/>
                </a:cubicBezTo>
                <a:lnTo>
                  <a:pt x="11733" y="13732"/>
                </a:lnTo>
                <a:lnTo>
                  <a:pt x="11689" y="13757"/>
                </a:lnTo>
                <a:cubicBezTo>
                  <a:pt x="11761" y="13743"/>
                  <a:pt x="11951" y="13757"/>
                  <a:pt x="12020" y="13694"/>
                </a:cubicBezTo>
                <a:lnTo>
                  <a:pt x="12020" y="13694"/>
                </a:lnTo>
                <a:cubicBezTo>
                  <a:pt x="12034" y="13704"/>
                  <a:pt x="12050" y="13725"/>
                  <a:pt x="12018" y="13732"/>
                </a:cubicBezTo>
                <a:cubicBezTo>
                  <a:pt x="12026" y="13732"/>
                  <a:pt x="12033" y="13732"/>
                  <a:pt x="12041" y="13732"/>
                </a:cubicBezTo>
                <a:cubicBezTo>
                  <a:pt x="12171" y="13732"/>
                  <a:pt x="12320" y="13691"/>
                  <a:pt x="12440" y="13691"/>
                </a:cubicBezTo>
                <a:cubicBezTo>
                  <a:pt x="12472" y="13691"/>
                  <a:pt x="12501" y="13694"/>
                  <a:pt x="12528" y="13701"/>
                </a:cubicBezTo>
                <a:lnTo>
                  <a:pt x="12514" y="13720"/>
                </a:lnTo>
                <a:cubicBezTo>
                  <a:pt x="12539" y="13716"/>
                  <a:pt x="12559" y="13698"/>
                  <a:pt x="12584" y="13698"/>
                </a:cubicBezTo>
                <a:cubicBezTo>
                  <a:pt x="12592" y="13698"/>
                  <a:pt x="12600" y="13699"/>
                  <a:pt x="12609" y="13704"/>
                </a:cubicBezTo>
                <a:cubicBezTo>
                  <a:pt x="12607" y="13713"/>
                  <a:pt x="12598" y="13725"/>
                  <a:pt x="12611" y="13725"/>
                </a:cubicBezTo>
                <a:cubicBezTo>
                  <a:pt x="12625" y="13719"/>
                  <a:pt x="12676" y="13699"/>
                  <a:pt x="12716" y="13699"/>
                </a:cubicBezTo>
                <a:cubicBezTo>
                  <a:pt x="12724" y="13699"/>
                  <a:pt x="12730" y="13700"/>
                  <a:pt x="12737" y="13701"/>
                </a:cubicBezTo>
                <a:lnTo>
                  <a:pt x="12702" y="13722"/>
                </a:lnTo>
                <a:cubicBezTo>
                  <a:pt x="12725" y="13726"/>
                  <a:pt x="12747" y="13727"/>
                  <a:pt x="12768" y="13727"/>
                </a:cubicBezTo>
                <a:cubicBezTo>
                  <a:pt x="12893" y="13727"/>
                  <a:pt x="12976" y="13670"/>
                  <a:pt x="13094" y="13660"/>
                </a:cubicBezTo>
                <a:cubicBezTo>
                  <a:pt x="13094" y="13715"/>
                  <a:pt x="13224" y="13732"/>
                  <a:pt x="13288" y="13741"/>
                </a:cubicBezTo>
                <a:lnTo>
                  <a:pt x="13288" y="13750"/>
                </a:lnTo>
                <a:cubicBezTo>
                  <a:pt x="13297" y="13750"/>
                  <a:pt x="13305" y="13750"/>
                  <a:pt x="13313" y="13750"/>
                </a:cubicBezTo>
                <a:cubicBezTo>
                  <a:pt x="13492" y="13750"/>
                  <a:pt x="13623" y="13703"/>
                  <a:pt x="13794" y="13681"/>
                </a:cubicBezTo>
                <a:cubicBezTo>
                  <a:pt x="13903" y="13738"/>
                  <a:pt x="14169" y="13706"/>
                  <a:pt x="14346" y="13738"/>
                </a:cubicBezTo>
                <a:cubicBezTo>
                  <a:pt x="14318" y="13729"/>
                  <a:pt x="14350" y="13697"/>
                  <a:pt x="14383" y="13692"/>
                </a:cubicBezTo>
                <a:cubicBezTo>
                  <a:pt x="14387" y="13693"/>
                  <a:pt x="14392" y="13694"/>
                  <a:pt x="14397" y="13694"/>
                </a:cubicBezTo>
                <a:cubicBezTo>
                  <a:pt x="14423" y="13694"/>
                  <a:pt x="14455" y="13681"/>
                  <a:pt x="14474" y="13681"/>
                </a:cubicBezTo>
                <a:cubicBezTo>
                  <a:pt x="14487" y="13681"/>
                  <a:pt x="14494" y="13686"/>
                  <a:pt x="14492" y="13704"/>
                </a:cubicBezTo>
                <a:lnTo>
                  <a:pt x="14475" y="13704"/>
                </a:lnTo>
                <a:cubicBezTo>
                  <a:pt x="14497" y="13737"/>
                  <a:pt x="14544" y="13742"/>
                  <a:pt x="14592" y="13742"/>
                </a:cubicBezTo>
                <a:cubicBezTo>
                  <a:pt x="14606" y="13742"/>
                  <a:pt x="14621" y="13742"/>
                  <a:pt x="14634" y="13741"/>
                </a:cubicBezTo>
                <a:lnTo>
                  <a:pt x="14634" y="13741"/>
                </a:lnTo>
                <a:cubicBezTo>
                  <a:pt x="14577" y="13794"/>
                  <a:pt x="14523" y="13849"/>
                  <a:pt x="14471" y="13908"/>
                </a:cubicBezTo>
                <a:lnTo>
                  <a:pt x="14475" y="13868"/>
                </a:lnTo>
                <a:lnTo>
                  <a:pt x="14475" y="13868"/>
                </a:lnTo>
                <a:cubicBezTo>
                  <a:pt x="14415" y="13924"/>
                  <a:pt x="14473" y="14014"/>
                  <a:pt x="14422" y="14068"/>
                </a:cubicBezTo>
                <a:lnTo>
                  <a:pt x="14369" y="14047"/>
                </a:lnTo>
                <a:cubicBezTo>
                  <a:pt x="14269" y="14149"/>
                  <a:pt x="14135" y="14218"/>
                  <a:pt x="14070" y="14353"/>
                </a:cubicBezTo>
                <a:cubicBezTo>
                  <a:pt x="14060" y="14341"/>
                  <a:pt x="14063" y="14325"/>
                  <a:pt x="14072" y="14313"/>
                </a:cubicBezTo>
                <a:lnTo>
                  <a:pt x="14072" y="14313"/>
                </a:lnTo>
                <a:cubicBezTo>
                  <a:pt x="14025" y="14360"/>
                  <a:pt x="13876" y="14465"/>
                  <a:pt x="13926" y="14502"/>
                </a:cubicBezTo>
                <a:lnTo>
                  <a:pt x="13926" y="14502"/>
                </a:lnTo>
                <a:cubicBezTo>
                  <a:pt x="13924" y="14501"/>
                  <a:pt x="13922" y="14501"/>
                  <a:pt x="13921" y="14501"/>
                </a:cubicBezTo>
                <a:cubicBezTo>
                  <a:pt x="13883" y="14501"/>
                  <a:pt x="13820" y="14615"/>
                  <a:pt x="13785" y="14677"/>
                </a:cubicBezTo>
                <a:lnTo>
                  <a:pt x="13768" y="14643"/>
                </a:lnTo>
                <a:cubicBezTo>
                  <a:pt x="13754" y="14721"/>
                  <a:pt x="13761" y="14731"/>
                  <a:pt x="13708" y="14805"/>
                </a:cubicBezTo>
                <a:cubicBezTo>
                  <a:pt x="13704" y="14807"/>
                  <a:pt x="13700" y="14808"/>
                  <a:pt x="13697" y="14808"/>
                </a:cubicBezTo>
                <a:cubicBezTo>
                  <a:pt x="13686" y="14808"/>
                  <a:pt x="13681" y="14798"/>
                  <a:pt x="13694" y="14788"/>
                </a:cubicBezTo>
                <a:lnTo>
                  <a:pt x="13694" y="14788"/>
                </a:lnTo>
                <a:cubicBezTo>
                  <a:pt x="13640" y="14823"/>
                  <a:pt x="13682" y="14848"/>
                  <a:pt x="13611" y="14895"/>
                </a:cubicBezTo>
                <a:lnTo>
                  <a:pt x="13618" y="14856"/>
                </a:lnTo>
                <a:lnTo>
                  <a:pt x="13618" y="14856"/>
                </a:lnTo>
                <a:cubicBezTo>
                  <a:pt x="13562" y="14907"/>
                  <a:pt x="13576" y="14911"/>
                  <a:pt x="13564" y="14958"/>
                </a:cubicBezTo>
                <a:cubicBezTo>
                  <a:pt x="13546" y="14997"/>
                  <a:pt x="13479" y="15039"/>
                  <a:pt x="13443" y="15039"/>
                </a:cubicBezTo>
                <a:cubicBezTo>
                  <a:pt x="13438" y="15039"/>
                  <a:pt x="13433" y="15038"/>
                  <a:pt x="13430" y="15037"/>
                </a:cubicBezTo>
                <a:lnTo>
                  <a:pt x="13430" y="15037"/>
                </a:lnTo>
                <a:cubicBezTo>
                  <a:pt x="13437" y="15074"/>
                  <a:pt x="13421" y="15109"/>
                  <a:pt x="13390" y="15129"/>
                </a:cubicBezTo>
                <a:cubicBezTo>
                  <a:pt x="13377" y="15125"/>
                  <a:pt x="13383" y="15109"/>
                  <a:pt x="13386" y="15099"/>
                </a:cubicBezTo>
                <a:lnTo>
                  <a:pt x="13386" y="15099"/>
                </a:lnTo>
                <a:cubicBezTo>
                  <a:pt x="13281" y="15171"/>
                  <a:pt x="13286" y="15259"/>
                  <a:pt x="13200" y="15294"/>
                </a:cubicBezTo>
                <a:cubicBezTo>
                  <a:pt x="13195" y="15291"/>
                  <a:pt x="13189" y="15288"/>
                  <a:pt x="13183" y="15288"/>
                </a:cubicBezTo>
                <a:cubicBezTo>
                  <a:pt x="13181" y="15288"/>
                  <a:pt x="13179" y="15289"/>
                  <a:pt x="13177" y="15289"/>
                </a:cubicBezTo>
                <a:cubicBezTo>
                  <a:pt x="13214" y="15250"/>
                  <a:pt x="13256" y="15211"/>
                  <a:pt x="13300" y="15173"/>
                </a:cubicBezTo>
                <a:cubicBezTo>
                  <a:pt x="13295" y="15169"/>
                  <a:pt x="13289" y="15168"/>
                  <a:pt x="13282" y="15168"/>
                </a:cubicBezTo>
                <a:cubicBezTo>
                  <a:pt x="13272" y="15168"/>
                  <a:pt x="13260" y="15171"/>
                  <a:pt x="13249" y="15171"/>
                </a:cubicBezTo>
                <a:cubicBezTo>
                  <a:pt x="13234" y="15171"/>
                  <a:pt x="13224" y="15164"/>
                  <a:pt x="13230" y="15127"/>
                </a:cubicBezTo>
                <a:lnTo>
                  <a:pt x="13230" y="15127"/>
                </a:lnTo>
                <a:cubicBezTo>
                  <a:pt x="13203" y="15190"/>
                  <a:pt x="13163" y="15303"/>
                  <a:pt x="13098" y="15347"/>
                </a:cubicBezTo>
                <a:cubicBezTo>
                  <a:pt x="13096" y="15348"/>
                  <a:pt x="13093" y="15349"/>
                  <a:pt x="13090" y="15349"/>
                </a:cubicBezTo>
                <a:cubicBezTo>
                  <a:pt x="13087" y="15349"/>
                  <a:pt x="13084" y="15348"/>
                  <a:pt x="13082" y="15347"/>
                </a:cubicBezTo>
                <a:lnTo>
                  <a:pt x="13087" y="15340"/>
                </a:lnTo>
                <a:lnTo>
                  <a:pt x="13087" y="15340"/>
                </a:lnTo>
                <a:cubicBezTo>
                  <a:pt x="13073" y="15350"/>
                  <a:pt x="13061" y="15364"/>
                  <a:pt x="13057" y="15377"/>
                </a:cubicBezTo>
                <a:cubicBezTo>
                  <a:pt x="13036" y="15389"/>
                  <a:pt x="13020" y="15403"/>
                  <a:pt x="13003" y="15417"/>
                </a:cubicBezTo>
                <a:cubicBezTo>
                  <a:pt x="13001" y="15416"/>
                  <a:pt x="12999" y="15415"/>
                  <a:pt x="12997" y="15415"/>
                </a:cubicBezTo>
                <a:cubicBezTo>
                  <a:pt x="12970" y="15415"/>
                  <a:pt x="12927" y="15472"/>
                  <a:pt x="12901" y="15498"/>
                </a:cubicBezTo>
                <a:cubicBezTo>
                  <a:pt x="12923" y="15517"/>
                  <a:pt x="12899" y="15543"/>
                  <a:pt x="12922" y="15543"/>
                </a:cubicBezTo>
                <a:cubicBezTo>
                  <a:pt x="12927" y="15543"/>
                  <a:pt x="12934" y="15542"/>
                  <a:pt x="12943" y="15540"/>
                </a:cubicBezTo>
                <a:cubicBezTo>
                  <a:pt x="12937" y="15540"/>
                  <a:pt x="12942" y="15534"/>
                  <a:pt x="12952" y="15521"/>
                </a:cubicBezTo>
                <a:lnTo>
                  <a:pt x="12952" y="15521"/>
                </a:lnTo>
                <a:cubicBezTo>
                  <a:pt x="12952" y="15521"/>
                  <a:pt x="12952" y="15521"/>
                  <a:pt x="12952" y="15521"/>
                </a:cubicBezTo>
                <a:cubicBezTo>
                  <a:pt x="12955" y="15517"/>
                  <a:pt x="12957" y="15514"/>
                  <a:pt x="12959" y="15512"/>
                </a:cubicBezTo>
                <a:lnTo>
                  <a:pt x="12968" y="15501"/>
                </a:lnTo>
                <a:lnTo>
                  <a:pt x="12968" y="15501"/>
                </a:lnTo>
                <a:cubicBezTo>
                  <a:pt x="12967" y="15504"/>
                  <a:pt x="12965" y="15507"/>
                  <a:pt x="12962" y="15510"/>
                </a:cubicBezTo>
                <a:cubicBezTo>
                  <a:pt x="12958" y="15514"/>
                  <a:pt x="12955" y="15518"/>
                  <a:pt x="12952" y="15521"/>
                </a:cubicBezTo>
                <a:lnTo>
                  <a:pt x="12952" y="15521"/>
                </a:lnTo>
                <a:cubicBezTo>
                  <a:pt x="12959" y="15519"/>
                  <a:pt x="12964" y="15517"/>
                  <a:pt x="12969" y="15514"/>
                </a:cubicBezTo>
                <a:lnTo>
                  <a:pt x="12969" y="15500"/>
                </a:lnTo>
                <a:lnTo>
                  <a:pt x="12968" y="15501"/>
                </a:lnTo>
                <a:lnTo>
                  <a:pt x="12968" y="15501"/>
                </a:lnTo>
                <a:cubicBezTo>
                  <a:pt x="12969" y="15499"/>
                  <a:pt x="12970" y="15497"/>
                  <a:pt x="12971" y="15496"/>
                </a:cubicBezTo>
                <a:lnTo>
                  <a:pt x="12971" y="15500"/>
                </a:lnTo>
                <a:cubicBezTo>
                  <a:pt x="12989" y="15482"/>
                  <a:pt x="13013" y="15459"/>
                  <a:pt x="13038" y="15428"/>
                </a:cubicBezTo>
                <a:lnTo>
                  <a:pt x="13038" y="15428"/>
                </a:lnTo>
                <a:cubicBezTo>
                  <a:pt x="13033" y="15468"/>
                  <a:pt x="13008" y="15500"/>
                  <a:pt x="12973" y="15517"/>
                </a:cubicBezTo>
                <a:cubicBezTo>
                  <a:pt x="12973" y="15542"/>
                  <a:pt x="12975" y="15568"/>
                  <a:pt x="12973" y="15595"/>
                </a:cubicBezTo>
                <a:cubicBezTo>
                  <a:pt x="12908" y="15597"/>
                  <a:pt x="12826" y="15643"/>
                  <a:pt x="12787" y="15643"/>
                </a:cubicBezTo>
                <a:cubicBezTo>
                  <a:pt x="12783" y="15643"/>
                  <a:pt x="12779" y="15643"/>
                  <a:pt x="12776" y="15642"/>
                </a:cubicBezTo>
                <a:cubicBezTo>
                  <a:pt x="12707" y="15741"/>
                  <a:pt x="12586" y="15853"/>
                  <a:pt x="12579" y="15952"/>
                </a:cubicBezTo>
                <a:cubicBezTo>
                  <a:pt x="12569" y="15968"/>
                  <a:pt x="12558" y="15972"/>
                  <a:pt x="12548" y="15972"/>
                </a:cubicBezTo>
                <a:cubicBezTo>
                  <a:pt x="12538" y="15972"/>
                  <a:pt x="12529" y="15969"/>
                  <a:pt x="12521" y="15969"/>
                </a:cubicBezTo>
                <a:cubicBezTo>
                  <a:pt x="12530" y="15950"/>
                  <a:pt x="12549" y="15934"/>
                  <a:pt x="12549" y="15920"/>
                </a:cubicBezTo>
                <a:lnTo>
                  <a:pt x="12549" y="15920"/>
                </a:lnTo>
                <a:cubicBezTo>
                  <a:pt x="12512" y="15980"/>
                  <a:pt x="12410" y="16068"/>
                  <a:pt x="12431" y="16112"/>
                </a:cubicBezTo>
                <a:cubicBezTo>
                  <a:pt x="12417" y="16121"/>
                  <a:pt x="12408" y="16124"/>
                  <a:pt x="12403" y="16124"/>
                </a:cubicBezTo>
                <a:cubicBezTo>
                  <a:pt x="12389" y="16124"/>
                  <a:pt x="12399" y="16101"/>
                  <a:pt x="12394" y="16101"/>
                </a:cubicBezTo>
                <a:lnTo>
                  <a:pt x="12394" y="16101"/>
                </a:lnTo>
                <a:cubicBezTo>
                  <a:pt x="12390" y="16101"/>
                  <a:pt x="12381" y="16110"/>
                  <a:pt x="12356" y="16138"/>
                </a:cubicBezTo>
                <a:lnTo>
                  <a:pt x="12356" y="16117"/>
                </a:lnTo>
                <a:cubicBezTo>
                  <a:pt x="12145" y="16227"/>
                  <a:pt x="12172" y="16456"/>
                  <a:pt x="11944" y="16575"/>
                </a:cubicBezTo>
                <a:lnTo>
                  <a:pt x="11944" y="16575"/>
                </a:lnTo>
                <a:cubicBezTo>
                  <a:pt x="11946" y="16574"/>
                  <a:pt x="11948" y="16574"/>
                  <a:pt x="11949" y="16574"/>
                </a:cubicBezTo>
                <a:cubicBezTo>
                  <a:pt x="11952" y="16574"/>
                  <a:pt x="11954" y="16575"/>
                  <a:pt x="11955" y="16576"/>
                </a:cubicBezTo>
                <a:cubicBezTo>
                  <a:pt x="11719" y="16754"/>
                  <a:pt x="11554" y="17033"/>
                  <a:pt x="11302" y="17193"/>
                </a:cubicBezTo>
                <a:cubicBezTo>
                  <a:pt x="11234" y="17244"/>
                  <a:pt x="11248" y="17269"/>
                  <a:pt x="11230" y="17320"/>
                </a:cubicBezTo>
                <a:lnTo>
                  <a:pt x="11190" y="17306"/>
                </a:lnTo>
                <a:lnTo>
                  <a:pt x="11160" y="17399"/>
                </a:lnTo>
                <a:cubicBezTo>
                  <a:pt x="11098" y="17508"/>
                  <a:pt x="10947" y="17485"/>
                  <a:pt x="10880" y="17638"/>
                </a:cubicBezTo>
                <a:lnTo>
                  <a:pt x="10912" y="17640"/>
                </a:lnTo>
                <a:cubicBezTo>
                  <a:pt x="10873" y="17673"/>
                  <a:pt x="10815" y="17754"/>
                  <a:pt x="10792" y="17754"/>
                </a:cubicBezTo>
                <a:cubicBezTo>
                  <a:pt x="10789" y="17754"/>
                  <a:pt x="10786" y="17752"/>
                  <a:pt x="10785" y="17749"/>
                </a:cubicBezTo>
                <a:lnTo>
                  <a:pt x="10785" y="17749"/>
                </a:lnTo>
                <a:cubicBezTo>
                  <a:pt x="10782" y="17756"/>
                  <a:pt x="10789" y="17781"/>
                  <a:pt x="10764" y="17786"/>
                </a:cubicBezTo>
                <a:lnTo>
                  <a:pt x="10750" y="17774"/>
                </a:lnTo>
                <a:lnTo>
                  <a:pt x="10678" y="17895"/>
                </a:lnTo>
                <a:cubicBezTo>
                  <a:pt x="10660" y="17909"/>
                  <a:pt x="10647" y="17914"/>
                  <a:pt x="10637" y="17914"/>
                </a:cubicBezTo>
                <a:cubicBezTo>
                  <a:pt x="10617" y="17914"/>
                  <a:pt x="10611" y="17891"/>
                  <a:pt x="10590" y="17891"/>
                </a:cubicBezTo>
                <a:cubicBezTo>
                  <a:pt x="10576" y="17891"/>
                  <a:pt x="10556" y="17901"/>
                  <a:pt x="10520" y="17934"/>
                </a:cubicBezTo>
                <a:cubicBezTo>
                  <a:pt x="10487" y="17979"/>
                  <a:pt x="10449" y="18085"/>
                  <a:pt x="10470" y="18085"/>
                </a:cubicBezTo>
                <a:cubicBezTo>
                  <a:pt x="10470" y="18085"/>
                  <a:pt x="10471" y="18085"/>
                  <a:pt x="10472" y="18085"/>
                </a:cubicBezTo>
                <a:cubicBezTo>
                  <a:pt x="10484" y="18073"/>
                  <a:pt x="10507" y="18060"/>
                  <a:pt x="10524" y="18060"/>
                </a:cubicBezTo>
                <a:cubicBezTo>
                  <a:pt x="10529" y="18060"/>
                  <a:pt x="10533" y="18062"/>
                  <a:pt x="10537" y="18064"/>
                </a:cubicBezTo>
                <a:lnTo>
                  <a:pt x="10509" y="18108"/>
                </a:lnTo>
                <a:cubicBezTo>
                  <a:pt x="10534" y="18143"/>
                  <a:pt x="10548" y="18189"/>
                  <a:pt x="10598" y="18189"/>
                </a:cubicBezTo>
                <a:cubicBezTo>
                  <a:pt x="10617" y="18189"/>
                  <a:pt x="10642" y="18182"/>
                  <a:pt x="10676" y="18164"/>
                </a:cubicBezTo>
                <a:lnTo>
                  <a:pt x="10715" y="18076"/>
                </a:lnTo>
                <a:lnTo>
                  <a:pt x="10755" y="18076"/>
                </a:lnTo>
                <a:lnTo>
                  <a:pt x="10704" y="18132"/>
                </a:lnTo>
                <a:cubicBezTo>
                  <a:pt x="10752" y="18120"/>
                  <a:pt x="10755" y="18083"/>
                  <a:pt x="10764" y="18050"/>
                </a:cubicBezTo>
                <a:cubicBezTo>
                  <a:pt x="10771" y="18052"/>
                  <a:pt x="10778" y="18053"/>
                  <a:pt x="10785" y="18053"/>
                </a:cubicBezTo>
                <a:cubicBezTo>
                  <a:pt x="10795" y="18053"/>
                  <a:pt x="10805" y="18051"/>
                  <a:pt x="10815" y="18046"/>
                </a:cubicBezTo>
                <a:lnTo>
                  <a:pt x="10836" y="17944"/>
                </a:lnTo>
                <a:cubicBezTo>
                  <a:pt x="10853" y="17951"/>
                  <a:pt x="10847" y="17982"/>
                  <a:pt x="10865" y="17982"/>
                </a:cubicBezTo>
                <a:cubicBezTo>
                  <a:pt x="10871" y="17982"/>
                  <a:pt x="10879" y="17979"/>
                  <a:pt x="10891" y="17972"/>
                </a:cubicBezTo>
                <a:cubicBezTo>
                  <a:pt x="10901" y="17923"/>
                  <a:pt x="10826" y="17962"/>
                  <a:pt x="10861" y="17902"/>
                </a:cubicBezTo>
                <a:cubicBezTo>
                  <a:pt x="10912" y="17890"/>
                  <a:pt x="10917" y="17914"/>
                  <a:pt x="10938" y="17863"/>
                </a:cubicBezTo>
                <a:cubicBezTo>
                  <a:pt x="10952" y="17867"/>
                  <a:pt x="10952" y="17879"/>
                  <a:pt x="10946" y="17894"/>
                </a:cubicBezTo>
                <a:lnTo>
                  <a:pt x="10946" y="17894"/>
                </a:lnTo>
                <a:cubicBezTo>
                  <a:pt x="10968" y="17851"/>
                  <a:pt x="11021" y="17809"/>
                  <a:pt x="11017" y="17772"/>
                </a:cubicBezTo>
                <a:cubicBezTo>
                  <a:pt x="11061" y="17766"/>
                  <a:pt x="11100" y="17692"/>
                  <a:pt x="11134" y="17692"/>
                </a:cubicBezTo>
                <a:cubicBezTo>
                  <a:pt x="11140" y="17692"/>
                  <a:pt x="11147" y="17695"/>
                  <a:pt x="11153" y="17703"/>
                </a:cubicBezTo>
                <a:cubicBezTo>
                  <a:pt x="11160" y="17659"/>
                  <a:pt x="11179" y="17619"/>
                  <a:pt x="11207" y="17584"/>
                </a:cubicBezTo>
                <a:lnTo>
                  <a:pt x="11207" y="17584"/>
                </a:lnTo>
                <a:cubicBezTo>
                  <a:pt x="11205" y="17604"/>
                  <a:pt x="11209" y="17612"/>
                  <a:pt x="11216" y="17612"/>
                </a:cubicBezTo>
                <a:cubicBezTo>
                  <a:pt x="11239" y="17612"/>
                  <a:pt x="11299" y="17528"/>
                  <a:pt x="11334" y="17528"/>
                </a:cubicBezTo>
                <a:cubicBezTo>
                  <a:pt x="11342" y="17528"/>
                  <a:pt x="11348" y="17532"/>
                  <a:pt x="11353" y="17540"/>
                </a:cubicBezTo>
                <a:cubicBezTo>
                  <a:pt x="11350" y="17459"/>
                  <a:pt x="11478" y="17380"/>
                  <a:pt x="11524" y="17285"/>
                </a:cubicBezTo>
                <a:lnTo>
                  <a:pt x="11524" y="17285"/>
                </a:lnTo>
                <a:cubicBezTo>
                  <a:pt x="11522" y="17293"/>
                  <a:pt x="11522" y="17303"/>
                  <a:pt x="11517" y="17309"/>
                </a:cubicBezTo>
                <a:lnTo>
                  <a:pt x="11517" y="17309"/>
                </a:lnTo>
                <a:cubicBezTo>
                  <a:pt x="11558" y="17276"/>
                  <a:pt x="11581" y="17278"/>
                  <a:pt x="11615" y="17260"/>
                </a:cubicBezTo>
                <a:cubicBezTo>
                  <a:pt x="11585" y="17220"/>
                  <a:pt x="11638" y="17151"/>
                  <a:pt x="11649" y="17098"/>
                </a:cubicBezTo>
                <a:cubicBezTo>
                  <a:pt x="11656" y="17096"/>
                  <a:pt x="11662" y="17096"/>
                  <a:pt x="11667" y="17096"/>
                </a:cubicBezTo>
                <a:cubicBezTo>
                  <a:pt x="11717" y="17096"/>
                  <a:pt x="11663" y="17169"/>
                  <a:pt x="11707" y="17183"/>
                </a:cubicBezTo>
                <a:cubicBezTo>
                  <a:pt x="11675" y="17158"/>
                  <a:pt x="11763" y="17072"/>
                  <a:pt x="11721" y="17065"/>
                </a:cubicBezTo>
                <a:cubicBezTo>
                  <a:pt x="11759" y="17054"/>
                  <a:pt x="11765" y="17048"/>
                  <a:pt x="11779" y="17048"/>
                </a:cubicBezTo>
                <a:cubicBezTo>
                  <a:pt x="11786" y="17048"/>
                  <a:pt x="11795" y="17050"/>
                  <a:pt x="11812" y="17054"/>
                </a:cubicBezTo>
                <a:cubicBezTo>
                  <a:pt x="11775" y="17003"/>
                  <a:pt x="11837" y="17012"/>
                  <a:pt x="11842" y="16954"/>
                </a:cubicBezTo>
                <a:cubicBezTo>
                  <a:pt x="11862" y="16945"/>
                  <a:pt x="11875" y="16943"/>
                  <a:pt x="11884" y="16943"/>
                </a:cubicBezTo>
                <a:cubicBezTo>
                  <a:pt x="11895" y="16943"/>
                  <a:pt x="11901" y="16946"/>
                  <a:pt x="11906" y="16946"/>
                </a:cubicBezTo>
                <a:cubicBezTo>
                  <a:pt x="11915" y="16946"/>
                  <a:pt x="11922" y="16939"/>
                  <a:pt x="11942" y="16907"/>
                </a:cubicBezTo>
                <a:lnTo>
                  <a:pt x="11942" y="16910"/>
                </a:lnTo>
                <a:cubicBezTo>
                  <a:pt x="11946" y="16908"/>
                  <a:pt x="11949" y="16907"/>
                  <a:pt x="11952" y="16907"/>
                </a:cubicBezTo>
                <a:cubicBezTo>
                  <a:pt x="11974" y="16907"/>
                  <a:pt x="11946" y="16964"/>
                  <a:pt x="11944" y="16968"/>
                </a:cubicBezTo>
                <a:cubicBezTo>
                  <a:pt x="12004" y="16910"/>
                  <a:pt x="11939" y="16910"/>
                  <a:pt x="11932" y="16877"/>
                </a:cubicBezTo>
                <a:cubicBezTo>
                  <a:pt x="11955" y="16848"/>
                  <a:pt x="11969" y="16838"/>
                  <a:pt x="11980" y="16838"/>
                </a:cubicBezTo>
                <a:cubicBezTo>
                  <a:pt x="11996" y="16838"/>
                  <a:pt x="12004" y="16862"/>
                  <a:pt x="12026" y="16862"/>
                </a:cubicBezTo>
                <a:cubicBezTo>
                  <a:pt x="12028" y="16862"/>
                  <a:pt x="12030" y="16861"/>
                  <a:pt x="12032" y="16861"/>
                </a:cubicBezTo>
                <a:cubicBezTo>
                  <a:pt x="12067" y="16808"/>
                  <a:pt x="12071" y="16743"/>
                  <a:pt x="12104" y="16710"/>
                </a:cubicBezTo>
                <a:cubicBezTo>
                  <a:pt x="12113" y="16715"/>
                  <a:pt x="12120" y="16710"/>
                  <a:pt x="12120" y="16724"/>
                </a:cubicBezTo>
                <a:cubicBezTo>
                  <a:pt x="12141" y="16650"/>
                  <a:pt x="12259" y="16583"/>
                  <a:pt x="12280" y="16495"/>
                </a:cubicBezTo>
                <a:lnTo>
                  <a:pt x="12296" y="16495"/>
                </a:lnTo>
                <a:cubicBezTo>
                  <a:pt x="12275" y="16490"/>
                  <a:pt x="12254" y="16476"/>
                  <a:pt x="12243" y="16458"/>
                </a:cubicBezTo>
                <a:cubicBezTo>
                  <a:pt x="12266" y="16435"/>
                  <a:pt x="12270" y="16398"/>
                  <a:pt x="12295" y="16398"/>
                </a:cubicBezTo>
                <a:cubicBezTo>
                  <a:pt x="12297" y="16398"/>
                  <a:pt x="12300" y="16399"/>
                  <a:pt x="12303" y="16400"/>
                </a:cubicBezTo>
                <a:cubicBezTo>
                  <a:pt x="12285" y="16416"/>
                  <a:pt x="12292" y="16428"/>
                  <a:pt x="12292" y="16442"/>
                </a:cubicBezTo>
                <a:lnTo>
                  <a:pt x="12310" y="16404"/>
                </a:lnTo>
                <a:lnTo>
                  <a:pt x="12310" y="16404"/>
                </a:lnTo>
                <a:cubicBezTo>
                  <a:pt x="12366" y="16409"/>
                  <a:pt x="12282" y="16453"/>
                  <a:pt x="12305" y="16474"/>
                </a:cubicBezTo>
                <a:cubicBezTo>
                  <a:pt x="12352" y="16411"/>
                  <a:pt x="12389" y="16321"/>
                  <a:pt x="12438" y="16289"/>
                </a:cubicBezTo>
                <a:lnTo>
                  <a:pt x="12438" y="16289"/>
                </a:lnTo>
                <a:cubicBezTo>
                  <a:pt x="12472" y="16307"/>
                  <a:pt x="12383" y="16373"/>
                  <a:pt x="12410" y="16373"/>
                </a:cubicBezTo>
                <a:cubicBezTo>
                  <a:pt x="12415" y="16373"/>
                  <a:pt x="12422" y="16371"/>
                  <a:pt x="12433" y="16367"/>
                </a:cubicBezTo>
                <a:lnTo>
                  <a:pt x="12433" y="16367"/>
                </a:lnTo>
                <a:lnTo>
                  <a:pt x="12356" y="16421"/>
                </a:lnTo>
                <a:cubicBezTo>
                  <a:pt x="12359" y="16421"/>
                  <a:pt x="12362" y="16421"/>
                  <a:pt x="12365" y="16421"/>
                </a:cubicBezTo>
                <a:cubicBezTo>
                  <a:pt x="12446" y="16421"/>
                  <a:pt x="12318" y="16456"/>
                  <a:pt x="12412" y="16462"/>
                </a:cubicBezTo>
                <a:cubicBezTo>
                  <a:pt x="12505" y="16384"/>
                  <a:pt x="12491" y="16351"/>
                  <a:pt x="12586" y="16275"/>
                </a:cubicBezTo>
                <a:cubicBezTo>
                  <a:pt x="12588" y="16238"/>
                  <a:pt x="12554" y="16256"/>
                  <a:pt x="12556" y="16219"/>
                </a:cubicBezTo>
                <a:cubicBezTo>
                  <a:pt x="12646" y="16068"/>
                  <a:pt x="12727" y="16200"/>
                  <a:pt x="12776" y="16071"/>
                </a:cubicBezTo>
                <a:cubicBezTo>
                  <a:pt x="12781" y="16027"/>
                  <a:pt x="12751" y="15980"/>
                  <a:pt x="12834" y="15936"/>
                </a:cubicBezTo>
                <a:lnTo>
                  <a:pt x="12846" y="15992"/>
                </a:lnTo>
                <a:cubicBezTo>
                  <a:pt x="12931" y="15913"/>
                  <a:pt x="12843" y="15897"/>
                  <a:pt x="12955" y="15832"/>
                </a:cubicBezTo>
                <a:lnTo>
                  <a:pt x="12955" y="15832"/>
                </a:lnTo>
                <a:cubicBezTo>
                  <a:pt x="12952" y="15860"/>
                  <a:pt x="12908" y="15902"/>
                  <a:pt x="12915" y="15902"/>
                </a:cubicBezTo>
                <a:cubicBezTo>
                  <a:pt x="12916" y="15902"/>
                  <a:pt x="12916" y="15902"/>
                  <a:pt x="12918" y="15901"/>
                </a:cubicBezTo>
                <a:cubicBezTo>
                  <a:pt x="12999" y="15871"/>
                  <a:pt x="12936" y="15841"/>
                  <a:pt x="12980" y="15797"/>
                </a:cubicBezTo>
                <a:lnTo>
                  <a:pt x="12980" y="15797"/>
                </a:lnTo>
                <a:lnTo>
                  <a:pt x="13020" y="15820"/>
                </a:lnTo>
                <a:cubicBezTo>
                  <a:pt x="13103" y="15725"/>
                  <a:pt x="13177" y="15607"/>
                  <a:pt x="13268" y="15505"/>
                </a:cubicBezTo>
                <a:cubicBezTo>
                  <a:pt x="13271" y="15516"/>
                  <a:pt x="13268" y="15534"/>
                  <a:pt x="13282" y="15534"/>
                </a:cubicBezTo>
                <a:cubicBezTo>
                  <a:pt x="13286" y="15534"/>
                  <a:pt x="13291" y="15533"/>
                  <a:pt x="13298" y="15530"/>
                </a:cubicBezTo>
                <a:cubicBezTo>
                  <a:pt x="13404" y="15394"/>
                  <a:pt x="13562" y="15271"/>
                  <a:pt x="13699" y="15171"/>
                </a:cubicBezTo>
                <a:lnTo>
                  <a:pt x="13717" y="15099"/>
                </a:lnTo>
                <a:cubicBezTo>
                  <a:pt x="13722" y="15096"/>
                  <a:pt x="13728" y="15094"/>
                  <a:pt x="13733" y="15094"/>
                </a:cubicBezTo>
                <a:cubicBezTo>
                  <a:pt x="13741" y="15094"/>
                  <a:pt x="13747" y="15099"/>
                  <a:pt x="13743" y="15109"/>
                </a:cubicBezTo>
                <a:cubicBezTo>
                  <a:pt x="13798" y="15071"/>
                  <a:pt x="13729" y="15090"/>
                  <a:pt x="13740" y="15055"/>
                </a:cubicBezTo>
                <a:cubicBezTo>
                  <a:pt x="13752" y="15043"/>
                  <a:pt x="13763" y="15038"/>
                  <a:pt x="13771" y="15038"/>
                </a:cubicBezTo>
                <a:cubicBezTo>
                  <a:pt x="13782" y="15038"/>
                  <a:pt x="13787" y="15047"/>
                  <a:pt x="13782" y="15060"/>
                </a:cubicBezTo>
                <a:cubicBezTo>
                  <a:pt x="13840" y="14958"/>
                  <a:pt x="13965" y="14779"/>
                  <a:pt x="14079" y="14721"/>
                </a:cubicBezTo>
                <a:lnTo>
                  <a:pt x="14079" y="14721"/>
                </a:lnTo>
                <a:lnTo>
                  <a:pt x="14070" y="14747"/>
                </a:lnTo>
                <a:cubicBezTo>
                  <a:pt x="14148" y="14691"/>
                  <a:pt x="14091" y="14617"/>
                  <a:pt x="14179" y="14580"/>
                </a:cubicBezTo>
                <a:lnTo>
                  <a:pt x="14179" y="14580"/>
                </a:lnTo>
                <a:lnTo>
                  <a:pt x="14172" y="14596"/>
                </a:lnTo>
                <a:cubicBezTo>
                  <a:pt x="14327" y="14462"/>
                  <a:pt x="14464" y="14279"/>
                  <a:pt x="14614" y="14207"/>
                </a:cubicBezTo>
                <a:cubicBezTo>
                  <a:pt x="14596" y="14146"/>
                  <a:pt x="14772" y="14079"/>
                  <a:pt x="14730" y="14017"/>
                </a:cubicBezTo>
                <a:cubicBezTo>
                  <a:pt x="14837" y="13959"/>
                  <a:pt x="14823" y="13993"/>
                  <a:pt x="14958" y="13894"/>
                </a:cubicBezTo>
                <a:cubicBezTo>
                  <a:pt x="14990" y="13864"/>
                  <a:pt x="14971" y="13815"/>
                  <a:pt x="15004" y="13769"/>
                </a:cubicBezTo>
                <a:lnTo>
                  <a:pt x="15032" y="13794"/>
                </a:lnTo>
                <a:lnTo>
                  <a:pt x="15034" y="13787"/>
                </a:lnTo>
                <a:lnTo>
                  <a:pt x="15036" y="13789"/>
                </a:lnTo>
                <a:lnTo>
                  <a:pt x="15057" y="13715"/>
                </a:lnTo>
                <a:lnTo>
                  <a:pt x="15118" y="13720"/>
                </a:lnTo>
                <a:lnTo>
                  <a:pt x="15141" y="13685"/>
                </a:lnTo>
                <a:lnTo>
                  <a:pt x="15147" y="13676"/>
                </a:lnTo>
                <a:lnTo>
                  <a:pt x="15138" y="13681"/>
                </a:lnTo>
                <a:cubicBezTo>
                  <a:pt x="15128" y="13686"/>
                  <a:pt x="15117" y="13690"/>
                  <a:pt x="15109" y="13690"/>
                </a:cubicBezTo>
                <a:cubicBezTo>
                  <a:pt x="15104" y="13690"/>
                  <a:pt x="15099" y="13689"/>
                  <a:pt x="15097" y="13685"/>
                </a:cubicBezTo>
                <a:cubicBezTo>
                  <a:pt x="15104" y="13676"/>
                  <a:pt x="15111" y="13669"/>
                  <a:pt x="15118" y="13660"/>
                </a:cubicBezTo>
                <a:lnTo>
                  <a:pt x="15265" y="13499"/>
                </a:lnTo>
                <a:lnTo>
                  <a:pt x="15266" y="13499"/>
                </a:lnTo>
                <a:lnTo>
                  <a:pt x="15266" y="13498"/>
                </a:lnTo>
                <a:lnTo>
                  <a:pt x="15308" y="13453"/>
                </a:lnTo>
                <a:lnTo>
                  <a:pt x="15296" y="13454"/>
                </a:lnTo>
                <a:lnTo>
                  <a:pt x="15296" y="13454"/>
                </a:lnTo>
                <a:lnTo>
                  <a:pt x="15354" y="13368"/>
                </a:lnTo>
                <a:close/>
                <a:moveTo>
                  <a:pt x="12667" y="18185"/>
                </a:moveTo>
                <a:cubicBezTo>
                  <a:pt x="12665" y="18192"/>
                  <a:pt x="12665" y="18199"/>
                  <a:pt x="12667" y="18206"/>
                </a:cubicBezTo>
                <a:lnTo>
                  <a:pt x="12667" y="18185"/>
                </a:lnTo>
                <a:close/>
                <a:moveTo>
                  <a:pt x="12909" y="18208"/>
                </a:moveTo>
                <a:cubicBezTo>
                  <a:pt x="12905" y="18208"/>
                  <a:pt x="12887" y="18221"/>
                  <a:pt x="12853" y="18247"/>
                </a:cubicBezTo>
                <a:lnTo>
                  <a:pt x="12850" y="18247"/>
                </a:lnTo>
                <a:cubicBezTo>
                  <a:pt x="12816" y="18285"/>
                  <a:pt x="12810" y="18296"/>
                  <a:pt x="12816" y="18296"/>
                </a:cubicBezTo>
                <a:cubicBezTo>
                  <a:pt x="12824" y="18296"/>
                  <a:pt x="12860" y="18270"/>
                  <a:pt x="12866" y="18270"/>
                </a:cubicBezTo>
                <a:cubicBezTo>
                  <a:pt x="12866" y="18270"/>
                  <a:pt x="12867" y="18270"/>
                  <a:pt x="12867" y="18271"/>
                </a:cubicBezTo>
                <a:cubicBezTo>
                  <a:pt x="12897" y="18231"/>
                  <a:pt x="12915" y="18208"/>
                  <a:pt x="12909" y="18208"/>
                </a:cubicBezTo>
                <a:close/>
                <a:moveTo>
                  <a:pt x="8542" y="18308"/>
                </a:moveTo>
                <a:cubicBezTo>
                  <a:pt x="8544" y="18309"/>
                  <a:pt x="8546" y="18311"/>
                  <a:pt x="8548" y="18312"/>
                </a:cubicBezTo>
                <a:cubicBezTo>
                  <a:pt x="8546" y="18311"/>
                  <a:pt x="8544" y="18309"/>
                  <a:pt x="8542" y="18308"/>
                </a:cubicBezTo>
                <a:close/>
                <a:moveTo>
                  <a:pt x="14144" y="18458"/>
                </a:moveTo>
                <a:lnTo>
                  <a:pt x="14086" y="18537"/>
                </a:lnTo>
                <a:cubicBezTo>
                  <a:pt x="14104" y="18530"/>
                  <a:pt x="14125" y="18514"/>
                  <a:pt x="14146" y="18458"/>
                </a:cubicBezTo>
                <a:close/>
                <a:moveTo>
                  <a:pt x="14144" y="18319"/>
                </a:moveTo>
                <a:lnTo>
                  <a:pt x="14100" y="18366"/>
                </a:lnTo>
                <a:lnTo>
                  <a:pt x="13905" y="18655"/>
                </a:lnTo>
                <a:lnTo>
                  <a:pt x="14144" y="18319"/>
                </a:lnTo>
                <a:close/>
                <a:moveTo>
                  <a:pt x="14086" y="18537"/>
                </a:moveTo>
                <a:lnTo>
                  <a:pt x="14086" y="18537"/>
                </a:lnTo>
                <a:cubicBezTo>
                  <a:pt x="14056" y="18544"/>
                  <a:pt x="14033" y="18526"/>
                  <a:pt x="14026" y="18611"/>
                </a:cubicBezTo>
                <a:cubicBezTo>
                  <a:pt x="14024" y="18604"/>
                  <a:pt x="14022" y="18601"/>
                  <a:pt x="14020" y="18601"/>
                </a:cubicBezTo>
                <a:cubicBezTo>
                  <a:pt x="14012" y="18601"/>
                  <a:pt x="13997" y="18644"/>
                  <a:pt x="13958" y="18702"/>
                </a:cubicBezTo>
                <a:lnTo>
                  <a:pt x="14086" y="18537"/>
                </a:lnTo>
                <a:close/>
                <a:moveTo>
                  <a:pt x="14153" y="18593"/>
                </a:moveTo>
                <a:cubicBezTo>
                  <a:pt x="14139" y="18593"/>
                  <a:pt x="14107" y="18608"/>
                  <a:pt x="14065" y="18630"/>
                </a:cubicBezTo>
                <a:lnTo>
                  <a:pt x="13954" y="18785"/>
                </a:lnTo>
                <a:cubicBezTo>
                  <a:pt x="13988" y="18774"/>
                  <a:pt x="14075" y="18697"/>
                  <a:pt x="14088" y="18697"/>
                </a:cubicBezTo>
                <a:lnTo>
                  <a:pt x="14088" y="18697"/>
                </a:lnTo>
                <a:cubicBezTo>
                  <a:pt x="14091" y="18697"/>
                  <a:pt x="14090" y="18701"/>
                  <a:pt x="14084" y="18711"/>
                </a:cubicBezTo>
                <a:cubicBezTo>
                  <a:pt x="14157" y="18624"/>
                  <a:pt x="14173" y="18593"/>
                  <a:pt x="14153" y="18593"/>
                </a:cubicBezTo>
                <a:close/>
                <a:moveTo>
                  <a:pt x="13785" y="18769"/>
                </a:moveTo>
                <a:cubicBezTo>
                  <a:pt x="13661" y="18903"/>
                  <a:pt x="13621" y="18970"/>
                  <a:pt x="13643" y="18970"/>
                </a:cubicBezTo>
                <a:cubicBezTo>
                  <a:pt x="13665" y="18970"/>
                  <a:pt x="13745" y="18906"/>
                  <a:pt x="13866" y="18776"/>
                </a:cubicBezTo>
                <a:lnTo>
                  <a:pt x="13866" y="18776"/>
                </a:lnTo>
                <a:cubicBezTo>
                  <a:pt x="13815" y="18811"/>
                  <a:pt x="13758" y="18856"/>
                  <a:pt x="13742" y="18856"/>
                </a:cubicBezTo>
                <a:cubicBezTo>
                  <a:pt x="13730" y="18856"/>
                  <a:pt x="13738" y="18833"/>
                  <a:pt x="13785" y="18769"/>
                </a:cubicBezTo>
                <a:close/>
                <a:moveTo>
                  <a:pt x="12285" y="18788"/>
                </a:moveTo>
                <a:lnTo>
                  <a:pt x="12099" y="18957"/>
                </a:lnTo>
                <a:cubicBezTo>
                  <a:pt x="12118" y="18947"/>
                  <a:pt x="12141" y="18935"/>
                  <a:pt x="12151" y="18935"/>
                </a:cubicBezTo>
                <a:cubicBezTo>
                  <a:pt x="12161" y="18935"/>
                  <a:pt x="12156" y="18948"/>
                  <a:pt x="12115" y="18992"/>
                </a:cubicBezTo>
                <a:cubicBezTo>
                  <a:pt x="12219" y="18912"/>
                  <a:pt x="12227" y="18901"/>
                  <a:pt x="12217" y="18901"/>
                </a:cubicBezTo>
                <a:cubicBezTo>
                  <a:pt x="12213" y="18901"/>
                  <a:pt x="12206" y="18902"/>
                  <a:pt x="12201" y="18902"/>
                </a:cubicBezTo>
                <a:cubicBezTo>
                  <a:pt x="12185" y="18902"/>
                  <a:pt x="12180" y="18889"/>
                  <a:pt x="12285" y="18788"/>
                </a:cubicBezTo>
                <a:close/>
                <a:moveTo>
                  <a:pt x="13709" y="18981"/>
                </a:moveTo>
                <a:lnTo>
                  <a:pt x="13709" y="18981"/>
                </a:lnTo>
                <a:cubicBezTo>
                  <a:pt x="13709" y="18981"/>
                  <a:pt x="13687" y="19011"/>
                  <a:pt x="13585" y="19126"/>
                </a:cubicBezTo>
                <a:cubicBezTo>
                  <a:pt x="13593" y="19120"/>
                  <a:pt x="13602" y="19115"/>
                  <a:pt x="13611" y="19111"/>
                </a:cubicBezTo>
                <a:lnTo>
                  <a:pt x="13611" y="19111"/>
                </a:lnTo>
                <a:cubicBezTo>
                  <a:pt x="13587" y="19137"/>
                  <a:pt x="13581" y="19146"/>
                  <a:pt x="13585" y="19146"/>
                </a:cubicBezTo>
                <a:cubicBezTo>
                  <a:pt x="13593" y="19146"/>
                  <a:pt x="13648" y="19101"/>
                  <a:pt x="13636" y="19101"/>
                </a:cubicBezTo>
                <a:cubicBezTo>
                  <a:pt x="13633" y="19101"/>
                  <a:pt x="13627" y="19103"/>
                  <a:pt x="13618" y="19107"/>
                </a:cubicBezTo>
                <a:lnTo>
                  <a:pt x="13618" y="19107"/>
                </a:lnTo>
                <a:cubicBezTo>
                  <a:pt x="13636" y="19089"/>
                  <a:pt x="13664" y="19059"/>
                  <a:pt x="13713" y="19015"/>
                </a:cubicBezTo>
                <a:lnTo>
                  <a:pt x="13713" y="19015"/>
                </a:lnTo>
                <a:cubicBezTo>
                  <a:pt x="13711" y="19015"/>
                  <a:pt x="13710" y="19015"/>
                  <a:pt x="13709" y="19015"/>
                </a:cubicBezTo>
                <a:cubicBezTo>
                  <a:pt x="13686" y="19015"/>
                  <a:pt x="13709" y="18981"/>
                  <a:pt x="13709" y="18981"/>
                </a:cubicBezTo>
                <a:close/>
                <a:moveTo>
                  <a:pt x="9230" y="19220"/>
                </a:moveTo>
                <a:lnTo>
                  <a:pt x="9230" y="19220"/>
                </a:lnTo>
                <a:cubicBezTo>
                  <a:pt x="9229" y="19220"/>
                  <a:pt x="9228" y="19221"/>
                  <a:pt x="9227" y="19221"/>
                </a:cubicBezTo>
                <a:lnTo>
                  <a:pt x="9226" y="19220"/>
                </a:lnTo>
                <a:lnTo>
                  <a:pt x="9226" y="19220"/>
                </a:lnTo>
                <a:cubicBezTo>
                  <a:pt x="9220" y="19222"/>
                  <a:pt x="9214" y="19224"/>
                  <a:pt x="9211" y="19228"/>
                </a:cubicBezTo>
                <a:lnTo>
                  <a:pt x="9248" y="19235"/>
                </a:lnTo>
                <a:lnTo>
                  <a:pt x="9230" y="19220"/>
                </a:lnTo>
                <a:close/>
                <a:moveTo>
                  <a:pt x="13047" y="19272"/>
                </a:moveTo>
                <a:lnTo>
                  <a:pt x="12929" y="19353"/>
                </a:lnTo>
                <a:lnTo>
                  <a:pt x="12864" y="19462"/>
                </a:lnTo>
                <a:cubicBezTo>
                  <a:pt x="12899" y="19409"/>
                  <a:pt x="13075" y="19286"/>
                  <a:pt x="13050" y="19272"/>
                </a:cubicBezTo>
                <a:close/>
                <a:moveTo>
                  <a:pt x="9403" y="19311"/>
                </a:moveTo>
                <a:lnTo>
                  <a:pt x="9403" y="19311"/>
                </a:lnTo>
                <a:cubicBezTo>
                  <a:pt x="9438" y="19358"/>
                  <a:pt x="9477" y="19400"/>
                  <a:pt x="9524" y="19432"/>
                </a:cubicBezTo>
                <a:cubicBezTo>
                  <a:pt x="9577" y="19467"/>
                  <a:pt x="9635" y="19497"/>
                  <a:pt x="9697" y="19515"/>
                </a:cubicBezTo>
                <a:cubicBezTo>
                  <a:pt x="9718" y="19534"/>
                  <a:pt x="9688" y="19534"/>
                  <a:pt x="9679" y="19536"/>
                </a:cubicBezTo>
                <a:cubicBezTo>
                  <a:pt x="9720" y="19547"/>
                  <a:pt x="9764" y="19554"/>
                  <a:pt x="9796" y="19554"/>
                </a:cubicBezTo>
                <a:cubicBezTo>
                  <a:pt x="9838" y="19554"/>
                  <a:pt x="9862" y="19542"/>
                  <a:pt x="9841" y="19509"/>
                </a:cubicBezTo>
                <a:cubicBezTo>
                  <a:pt x="9746" y="19509"/>
                  <a:pt x="9732" y="19488"/>
                  <a:pt x="9628" y="19481"/>
                </a:cubicBezTo>
                <a:cubicBezTo>
                  <a:pt x="9558" y="19446"/>
                  <a:pt x="9521" y="19397"/>
                  <a:pt x="9542" y="19393"/>
                </a:cubicBezTo>
                <a:cubicBezTo>
                  <a:pt x="9514" y="19386"/>
                  <a:pt x="9452" y="19316"/>
                  <a:pt x="9403" y="19311"/>
                </a:cubicBezTo>
                <a:close/>
                <a:moveTo>
                  <a:pt x="9913" y="19546"/>
                </a:moveTo>
                <a:lnTo>
                  <a:pt x="9992" y="19564"/>
                </a:lnTo>
                <a:cubicBezTo>
                  <a:pt x="9966" y="19553"/>
                  <a:pt x="9941" y="19546"/>
                  <a:pt x="9915" y="19546"/>
                </a:cubicBezTo>
                <a:close/>
                <a:moveTo>
                  <a:pt x="11251" y="19474"/>
                </a:moveTo>
                <a:cubicBezTo>
                  <a:pt x="11221" y="19485"/>
                  <a:pt x="11179" y="19497"/>
                  <a:pt x="11135" y="19513"/>
                </a:cubicBezTo>
                <a:cubicBezTo>
                  <a:pt x="11088" y="19522"/>
                  <a:pt x="11044" y="19536"/>
                  <a:pt x="11000" y="19555"/>
                </a:cubicBezTo>
                <a:lnTo>
                  <a:pt x="10996" y="19566"/>
                </a:lnTo>
                <a:cubicBezTo>
                  <a:pt x="11012" y="19550"/>
                  <a:pt x="11063" y="19541"/>
                  <a:pt x="11119" y="19529"/>
                </a:cubicBezTo>
                <a:cubicBezTo>
                  <a:pt x="11167" y="19520"/>
                  <a:pt x="11211" y="19502"/>
                  <a:pt x="11253" y="19474"/>
                </a:cubicBezTo>
                <a:close/>
                <a:moveTo>
                  <a:pt x="9992" y="19564"/>
                </a:moveTo>
                <a:cubicBezTo>
                  <a:pt x="10003" y="19569"/>
                  <a:pt x="10016" y="19573"/>
                  <a:pt x="10029" y="19573"/>
                </a:cubicBezTo>
                <a:lnTo>
                  <a:pt x="10029" y="19573"/>
                </a:lnTo>
                <a:lnTo>
                  <a:pt x="9992" y="19564"/>
                </a:lnTo>
                <a:close/>
                <a:moveTo>
                  <a:pt x="10036" y="19569"/>
                </a:moveTo>
                <a:cubicBezTo>
                  <a:pt x="10036" y="19571"/>
                  <a:pt x="10034" y="19571"/>
                  <a:pt x="10029" y="19573"/>
                </a:cubicBezTo>
                <a:lnTo>
                  <a:pt x="10029" y="19573"/>
                </a:lnTo>
                <a:cubicBezTo>
                  <a:pt x="10029" y="19573"/>
                  <a:pt x="10029" y="19573"/>
                  <a:pt x="10029" y="19573"/>
                </a:cubicBezTo>
                <a:lnTo>
                  <a:pt x="10029" y="19573"/>
                </a:lnTo>
                <a:lnTo>
                  <a:pt x="10029" y="19573"/>
                </a:lnTo>
                <a:cubicBezTo>
                  <a:pt x="10029" y="19573"/>
                  <a:pt x="10029" y="19573"/>
                  <a:pt x="10029" y="19573"/>
                </a:cubicBezTo>
                <a:lnTo>
                  <a:pt x="10029" y="19573"/>
                </a:lnTo>
                <a:cubicBezTo>
                  <a:pt x="10030" y="19573"/>
                  <a:pt x="10031" y="19573"/>
                  <a:pt x="10031" y="19573"/>
                </a:cubicBezTo>
                <a:lnTo>
                  <a:pt x="10029" y="19573"/>
                </a:lnTo>
                <a:lnTo>
                  <a:pt x="10068" y="19578"/>
                </a:lnTo>
                <a:lnTo>
                  <a:pt x="10068" y="19578"/>
                </a:lnTo>
                <a:lnTo>
                  <a:pt x="10036" y="19569"/>
                </a:lnTo>
                <a:close/>
                <a:moveTo>
                  <a:pt x="10996" y="19566"/>
                </a:moveTo>
                <a:cubicBezTo>
                  <a:pt x="10991" y="19571"/>
                  <a:pt x="10989" y="19576"/>
                  <a:pt x="10989" y="19583"/>
                </a:cubicBezTo>
                <a:lnTo>
                  <a:pt x="10996" y="19566"/>
                </a:lnTo>
                <a:close/>
                <a:moveTo>
                  <a:pt x="10789" y="19620"/>
                </a:moveTo>
                <a:cubicBezTo>
                  <a:pt x="10769" y="19620"/>
                  <a:pt x="10748" y="19624"/>
                  <a:pt x="10727" y="19629"/>
                </a:cubicBezTo>
                <a:lnTo>
                  <a:pt x="10729" y="19629"/>
                </a:lnTo>
                <a:cubicBezTo>
                  <a:pt x="10750" y="19624"/>
                  <a:pt x="10769" y="19622"/>
                  <a:pt x="10789" y="19620"/>
                </a:cubicBezTo>
                <a:close/>
                <a:moveTo>
                  <a:pt x="9989" y="19632"/>
                </a:moveTo>
                <a:cubicBezTo>
                  <a:pt x="9993" y="19636"/>
                  <a:pt x="10001" y="19639"/>
                  <a:pt x="10013" y="19643"/>
                </a:cubicBezTo>
                <a:lnTo>
                  <a:pt x="9989" y="19632"/>
                </a:lnTo>
                <a:close/>
                <a:moveTo>
                  <a:pt x="10687" y="19629"/>
                </a:moveTo>
                <a:cubicBezTo>
                  <a:pt x="10664" y="19636"/>
                  <a:pt x="10643" y="19641"/>
                  <a:pt x="10625" y="19645"/>
                </a:cubicBezTo>
                <a:cubicBezTo>
                  <a:pt x="10646" y="19643"/>
                  <a:pt x="10664" y="19641"/>
                  <a:pt x="10685" y="19636"/>
                </a:cubicBezTo>
                <a:lnTo>
                  <a:pt x="10685" y="19636"/>
                </a:lnTo>
                <a:cubicBezTo>
                  <a:pt x="10683" y="19643"/>
                  <a:pt x="10680" y="19648"/>
                  <a:pt x="10692" y="19650"/>
                </a:cubicBezTo>
                <a:cubicBezTo>
                  <a:pt x="10699" y="19638"/>
                  <a:pt x="10713" y="19631"/>
                  <a:pt x="10727" y="19629"/>
                </a:cubicBezTo>
                <a:lnTo>
                  <a:pt x="10727" y="19629"/>
                </a:lnTo>
                <a:lnTo>
                  <a:pt x="10685" y="19636"/>
                </a:lnTo>
                <a:cubicBezTo>
                  <a:pt x="10685" y="19634"/>
                  <a:pt x="10687" y="19631"/>
                  <a:pt x="10687" y="19629"/>
                </a:cubicBezTo>
                <a:close/>
                <a:moveTo>
                  <a:pt x="11145" y="19678"/>
                </a:moveTo>
                <a:lnTo>
                  <a:pt x="11145" y="19678"/>
                </a:lnTo>
                <a:cubicBezTo>
                  <a:pt x="11142" y="19679"/>
                  <a:pt x="11140" y="19679"/>
                  <a:pt x="11137" y="19680"/>
                </a:cubicBezTo>
                <a:cubicBezTo>
                  <a:pt x="11140" y="19679"/>
                  <a:pt x="11142" y="19679"/>
                  <a:pt x="11145" y="19678"/>
                </a:cubicBezTo>
                <a:close/>
                <a:moveTo>
                  <a:pt x="11065" y="19689"/>
                </a:moveTo>
                <a:lnTo>
                  <a:pt x="11058" y="19692"/>
                </a:lnTo>
                <a:cubicBezTo>
                  <a:pt x="11061" y="19691"/>
                  <a:pt x="11063" y="19690"/>
                  <a:pt x="11065" y="19689"/>
                </a:cubicBezTo>
                <a:close/>
                <a:moveTo>
                  <a:pt x="10490" y="878"/>
                </a:moveTo>
                <a:cubicBezTo>
                  <a:pt x="10427" y="878"/>
                  <a:pt x="10363" y="881"/>
                  <a:pt x="10300" y="889"/>
                </a:cubicBezTo>
                <a:cubicBezTo>
                  <a:pt x="10393" y="919"/>
                  <a:pt x="10356" y="919"/>
                  <a:pt x="10300" y="926"/>
                </a:cubicBezTo>
                <a:cubicBezTo>
                  <a:pt x="10247" y="935"/>
                  <a:pt x="10173" y="947"/>
                  <a:pt x="10196" y="984"/>
                </a:cubicBezTo>
                <a:cubicBezTo>
                  <a:pt x="10091" y="1005"/>
                  <a:pt x="10047" y="1019"/>
                  <a:pt x="10032" y="1019"/>
                </a:cubicBezTo>
                <a:cubicBezTo>
                  <a:pt x="10031" y="1019"/>
                  <a:pt x="10030" y="1019"/>
                  <a:pt x="10029" y="1018"/>
                </a:cubicBezTo>
                <a:lnTo>
                  <a:pt x="9976" y="1025"/>
                </a:lnTo>
                <a:lnTo>
                  <a:pt x="9855" y="1049"/>
                </a:lnTo>
                <a:cubicBezTo>
                  <a:pt x="9816" y="1058"/>
                  <a:pt x="9776" y="1067"/>
                  <a:pt x="9737" y="1081"/>
                </a:cubicBezTo>
                <a:lnTo>
                  <a:pt x="9684" y="1097"/>
                </a:lnTo>
                <a:cubicBezTo>
                  <a:pt x="9675" y="1099"/>
                  <a:pt x="9670" y="1099"/>
                  <a:pt x="9666" y="1099"/>
                </a:cubicBezTo>
                <a:cubicBezTo>
                  <a:pt x="9628" y="1099"/>
                  <a:pt x="9777" y="1034"/>
                  <a:pt x="9762" y="1023"/>
                </a:cubicBezTo>
                <a:lnTo>
                  <a:pt x="9762" y="1023"/>
                </a:lnTo>
                <a:cubicBezTo>
                  <a:pt x="9648" y="1074"/>
                  <a:pt x="9616" y="1080"/>
                  <a:pt x="9596" y="1080"/>
                </a:cubicBezTo>
                <a:cubicBezTo>
                  <a:pt x="9590" y="1080"/>
                  <a:pt x="9585" y="1079"/>
                  <a:pt x="9579" y="1079"/>
                </a:cubicBezTo>
                <a:cubicBezTo>
                  <a:pt x="9564" y="1079"/>
                  <a:pt x="9543" y="1083"/>
                  <a:pt x="9482" y="1109"/>
                </a:cubicBezTo>
                <a:cubicBezTo>
                  <a:pt x="9505" y="1111"/>
                  <a:pt x="9491" y="1132"/>
                  <a:pt x="9454" y="1160"/>
                </a:cubicBezTo>
                <a:cubicBezTo>
                  <a:pt x="9415" y="1188"/>
                  <a:pt x="9357" y="1234"/>
                  <a:pt x="9292" y="1278"/>
                </a:cubicBezTo>
                <a:lnTo>
                  <a:pt x="9391" y="1225"/>
                </a:lnTo>
                <a:cubicBezTo>
                  <a:pt x="9422" y="1208"/>
                  <a:pt x="9456" y="1192"/>
                  <a:pt x="9491" y="1178"/>
                </a:cubicBezTo>
                <a:lnTo>
                  <a:pt x="9491" y="1178"/>
                </a:lnTo>
                <a:cubicBezTo>
                  <a:pt x="9417" y="1234"/>
                  <a:pt x="9364" y="1280"/>
                  <a:pt x="9320" y="1308"/>
                </a:cubicBezTo>
                <a:cubicBezTo>
                  <a:pt x="9276" y="1338"/>
                  <a:pt x="9248" y="1357"/>
                  <a:pt x="9213" y="1375"/>
                </a:cubicBezTo>
                <a:lnTo>
                  <a:pt x="9162" y="1406"/>
                </a:lnTo>
                <a:lnTo>
                  <a:pt x="9150" y="1415"/>
                </a:lnTo>
                <a:lnTo>
                  <a:pt x="9143" y="1417"/>
                </a:lnTo>
                <a:lnTo>
                  <a:pt x="9136" y="1426"/>
                </a:lnTo>
                <a:lnTo>
                  <a:pt x="9132" y="1429"/>
                </a:lnTo>
                <a:lnTo>
                  <a:pt x="9106" y="1450"/>
                </a:lnTo>
                <a:cubicBezTo>
                  <a:pt x="9055" y="1494"/>
                  <a:pt x="9011" y="1542"/>
                  <a:pt x="8972" y="1596"/>
                </a:cubicBezTo>
                <a:lnTo>
                  <a:pt x="9030" y="1501"/>
                </a:lnTo>
                <a:lnTo>
                  <a:pt x="9030" y="1501"/>
                </a:lnTo>
                <a:cubicBezTo>
                  <a:pt x="8916" y="1635"/>
                  <a:pt x="8573" y="1957"/>
                  <a:pt x="8494" y="2122"/>
                </a:cubicBezTo>
                <a:cubicBezTo>
                  <a:pt x="8482" y="2129"/>
                  <a:pt x="8466" y="2136"/>
                  <a:pt x="8457" y="2136"/>
                </a:cubicBezTo>
                <a:cubicBezTo>
                  <a:pt x="8446" y="2136"/>
                  <a:pt x="8445" y="2126"/>
                  <a:pt x="8473" y="2094"/>
                </a:cubicBezTo>
                <a:lnTo>
                  <a:pt x="8473" y="2094"/>
                </a:lnTo>
                <a:cubicBezTo>
                  <a:pt x="8172" y="2384"/>
                  <a:pt x="7861" y="2799"/>
                  <a:pt x="7604" y="3003"/>
                </a:cubicBezTo>
                <a:lnTo>
                  <a:pt x="7613" y="2968"/>
                </a:lnTo>
                <a:lnTo>
                  <a:pt x="7613" y="2968"/>
                </a:lnTo>
                <a:cubicBezTo>
                  <a:pt x="7562" y="3026"/>
                  <a:pt x="7542" y="3089"/>
                  <a:pt x="7460" y="3144"/>
                </a:cubicBezTo>
                <a:cubicBezTo>
                  <a:pt x="7459" y="3136"/>
                  <a:pt x="7464" y="3123"/>
                  <a:pt x="7458" y="3123"/>
                </a:cubicBezTo>
                <a:cubicBezTo>
                  <a:pt x="7455" y="3123"/>
                  <a:pt x="7450" y="3125"/>
                  <a:pt x="7442" y="3133"/>
                </a:cubicBezTo>
                <a:cubicBezTo>
                  <a:pt x="7419" y="3165"/>
                  <a:pt x="7319" y="3302"/>
                  <a:pt x="7238" y="3369"/>
                </a:cubicBezTo>
                <a:lnTo>
                  <a:pt x="7287" y="3290"/>
                </a:lnTo>
                <a:lnTo>
                  <a:pt x="7287" y="3290"/>
                </a:lnTo>
                <a:cubicBezTo>
                  <a:pt x="6981" y="3561"/>
                  <a:pt x="6879" y="3770"/>
                  <a:pt x="6647" y="4023"/>
                </a:cubicBezTo>
                <a:cubicBezTo>
                  <a:pt x="6643" y="4019"/>
                  <a:pt x="6638" y="4018"/>
                  <a:pt x="6632" y="4018"/>
                </a:cubicBezTo>
                <a:cubicBezTo>
                  <a:pt x="6567" y="4018"/>
                  <a:pt x="6358" y="4206"/>
                  <a:pt x="6248" y="4303"/>
                </a:cubicBezTo>
                <a:lnTo>
                  <a:pt x="6246" y="4294"/>
                </a:lnTo>
                <a:cubicBezTo>
                  <a:pt x="5905" y="4626"/>
                  <a:pt x="5708" y="4897"/>
                  <a:pt x="5411" y="5224"/>
                </a:cubicBezTo>
                <a:cubicBezTo>
                  <a:pt x="5175" y="5374"/>
                  <a:pt x="4739" y="5861"/>
                  <a:pt x="4405" y="6149"/>
                </a:cubicBezTo>
                <a:cubicBezTo>
                  <a:pt x="4415" y="6141"/>
                  <a:pt x="4422" y="6138"/>
                  <a:pt x="4426" y="6138"/>
                </a:cubicBezTo>
                <a:cubicBezTo>
                  <a:pt x="4445" y="6138"/>
                  <a:pt x="4416" y="6199"/>
                  <a:pt x="4375" y="6246"/>
                </a:cubicBezTo>
                <a:cubicBezTo>
                  <a:pt x="4304" y="6303"/>
                  <a:pt x="4224" y="6436"/>
                  <a:pt x="4188" y="6436"/>
                </a:cubicBezTo>
                <a:cubicBezTo>
                  <a:pt x="4183" y="6436"/>
                  <a:pt x="4179" y="6433"/>
                  <a:pt x="4175" y="6427"/>
                </a:cubicBezTo>
                <a:lnTo>
                  <a:pt x="4203" y="6401"/>
                </a:lnTo>
                <a:lnTo>
                  <a:pt x="4203" y="6401"/>
                </a:lnTo>
                <a:cubicBezTo>
                  <a:pt x="4113" y="6422"/>
                  <a:pt x="3974" y="6582"/>
                  <a:pt x="3856" y="6698"/>
                </a:cubicBezTo>
                <a:lnTo>
                  <a:pt x="3883" y="6763"/>
                </a:lnTo>
                <a:cubicBezTo>
                  <a:pt x="3508" y="6999"/>
                  <a:pt x="3107" y="7591"/>
                  <a:pt x="2877" y="7695"/>
                </a:cubicBezTo>
                <a:cubicBezTo>
                  <a:pt x="2817" y="7781"/>
                  <a:pt x="2724" y="7871"/>
                  <a:pt x="2664" y="7957"/>
                </a:cubicBezTo>
                <a:lnTo>
                  <a:pt x="2641" y="7927"/>
                </a:lnTo>
                <a:cubicBezTo>
                  <a:pt x="2430" y="8126"/>
                  <a:pt x="2325" y="8226"/>
                  <a:pt x="2080" y="8483"/>
                </a:cubicBezTo>
                <a:lnTo>
                  <a:pt x="2112" y="8414"/>
                </a:lnTo>
                <a:lnTo>
                  <a:pt x="2112" y="8414"/>
                </a:lnTo>
                <a:cubicBezTo>
                  <a:pt x="1968" y="8555"/>
                  <a:pt x="2006" y="8666"/>
                  <a:pt x="1873" y="8801"/>
                </a:cubicBezTo>
                <a:lnTo>
                  <a:pt x="1797" y="8801"/>
                </a:lnTo>
                <a:cubicBezTo>
                  <a:pt x="1674" y="8928"/>
                  <a:pt x="1540" y="9037"/>
                  <a:pt x="1407" y="9185"/>
                </a:cubicBezTo>
                <a:cubicBezTo>
                  <a:pt x="1282" y="9332"/>
                  <a:pt x="1192" y="9501"/>
                  <a:pt x="1141" y="9686"/>
                </a:cubicBezTo>
                <a:cubicBezTo>
                  <a:pt x="1134" y="9677"/>
                  <a:pt x="1122" y="9661"/>
                  <a:pt x="1148" y="9603"/>
                </a:cubicBezTo>
                <a:lnTo>
                  <a:pt x="1148" y="9603"/>
                </a:lnTo>
                <a:cubicBezTo>
                  <a:pt x="1090" y="9728"/>
                  <a:pt x="1044" y="9858"/>
                  <a:pt x="1013" y="9990"/>
                </a:cubicBezTo>
                <a:cubicBezTo>
                  <a:pt x="991" y="10118"/>
                  <a:pt x="988" y="10222"/>
                  <a:pt x="1016" y="10222"/>
                </a:cubicBezTo>
                <a:cubicBezTo>
                  <a:pt x="1017" y="10222"/>
                  <a:pt x="1018" y="10222"/>
                  <a:pt x="1019" y="10221"/>
                </a:cubicBezTo>
                <a:lnTo>
                  <a:pt x="1019" y="10221"/>
                </a:lnTo>
                <a:cubicBezTo>
                  <a:pt x="1002" y="10242"/>
                  <a:pt x="994" y="10332"/>
                  <a:pt x="1004" y="10440"/>
                </a:cubicBezTo>
                <a:cubicBezTo>
                  <a:pt x="1016" y="10563"/>
                  <a:pt x="1041" y="10685"/>
                  <a:pt x="1083" y="10801"/>
                </a:cubicBezTo>
                <a:lnTo>
                  <a:pt x="1041" y="10778"/>
                </a:lnTo>
                <a:lnTo>
                  <a:pt x="1041" y="10778"/>
                </a:lnTo>
                <a:cubicBezTo>
                  <a:pt x="1127" y="10936"/>
                  <a:pt x="1134" y="10938"/>
                  <a:pt x="1236" y="11149"/>
                </a:cubicBezTo>
                <a:cubicBezTo>
                  <a:pt x="1245" y="11174"/>
                  <a:pt x="1244" y="11188"/>
                  <a:pt x="1239" y="11188"/>
                </a:cubicBezTo>
                <a:cubicBezTo>
                  <a:pt x="1233" y="11188"/>
                  <a:pt x="1224" y="11175"/>
                  <a:pt x="1213" y="11148"/>
                </a:cubicBezTo>
                <a:lnTo>
                  <a:pt x="1213" y="11148"/>
                </a:lnTo>
                <a:cubicBezTo>
                  <a:pt x="1241" y="11225"/>
                  <a:pt x="1261" y="11255"/>
                  <a:pt x="1289" y="11283"/>
                </a:cubicBezTo>
                <a:cubicBezTo>
                  <a:pt x="1319" y="11314"/>
                  <a:pt x="1343" y="11351"/>
                  <a:pt x="1403" y="11448"/>
                </a:cubicBezTo>
                <a:cubicBezTo>
                  <a:pt x="1403" y="11448"/>
                  <a:pt x="1343" y="11399"/>
                  <a:pt x="1336" y="11391"/>
                </a:cubicBezTo>
                <a:lnTo>
                  <a:pt x="1336" y="11391"/>
                </a:lnTo>
                <a:cubicBezTo>
                  <a:pt x="1447" y="11552"/>
                  <a:pt x="1449" y="11539"/>
                  <a:pt x="1533" y="11594"/>
                </a:cubicBezTo>
                <a:cubicBezTo>
                  <a:pt x="1558" y="11617"/>
                  <a:pt x="1584" y="11640"/>
                  <a:pt x="1605" y="11668"/>
                </a:cubicBezTo>
                <a:cubicBezTo>
                  <a:pt x="1635" y="11698"/>
                  <a:pt x="1660" y="11726"/>
                  <a:pt x="1683" y="11756"/>
                </a:cubicBezTo>
                <a:cubicBezTo>
                  <a:pt x="1732" y="11817"/>
                  <a:pt x="1769" y="11872"/>
                  <a:pt x="1767" y="11891"/>
                </a:cubicBezTo>
                <a:cubicBezTo>
                  <a:pt x="1797" y="11895"/>
                  <a:pt x="1885" y="11949"/>
                  <a:pt x="1955" y="12030"/>
                </a:cubicBezTo>
                <a:cubicBezTo>
                  <a:pt x="1955" y="12035"/>
                  <a:pt x="1953" y="12037"/>
                  <a:pt x="1949" y="12037"/>
                </a:cubicBezTo>
                <a:cubicBezTo>
                  <a:pt x="1940" y="12037"/>
                  <a:pt x="1920" y="12024"/>
                  <a:pt x="1908" y="12016"/>
                </a:cubicBezTo>
                <a:lnTo>
                  <a:pt x="1908" y="12016"/>
                </a:lnTo>
                <a:cubicBezTo>
                  <a:pt x="2105" y="12248"/>
                  <a:pt x="2256" y="12306"/>
                  <a:pt x="2381" y="12480"/>
                </a:cubicBezTo>
                <a:cubicBezTo>
                  <a:pt x="2376" y="12494"/>
                  <a:pt x="2381" y="12507"/>
                  <a:pt x="2390" y="12519"/>
                </a:cubicBezTo>
                <a:cubicBezTo>
                  <a:pt x="2236" y="12363"/>
                  <a:pt x="2109" y="12233"/>
                  <a:pt x="2098" y="12220"/>
                </a:cubicBezTo>
                <a:lnTo>
                  <a:pt x="2098" y="12220"/>
                </a:lnTo>
                <a:cubicBezTo>
                  <a:pt x="2083" y="12239"/>
                  <a:pt x="2161" y="12329"/>
                  <a:pt x="2128" y="12329"/>
                </a:cubicBezTo>
                <a:cubicBezTo>
                  <a:pt x="2118" y="12329"/>
                  <a:pt x="2101" y="12323"/>
                  <a:pt x="2070" y="12306"/>
                </a:cubicBezTo>
                <a:lnTo>
                  <a:pt x="2070" y="12306"/>
                </a:lnTo>
                <a:cubicBezTo>
                  <a:pt x="2198" y="12401"/>
                  <a:pt x="2425" y="12552"/>
                  <a:pt x="2548" y="12698"/>
                </a:cubicBezTo>
                <a:cubicBezTo>
                  <a:pt x="2553" y="12705"/>
                  <a:pt x="2557" y="12714"/>
                  <a:pt x="2557" y="12723"/>
                </a:cubicBezTo>
                <a:lnTo>
                  <a:pt x="2541" y="12712"/>
                </a:lnTo>
                <a:lnTo>
                  <a:pt x="2541" y="12712"/>
                </a:lnTo>
                <a:cubicBezTo>
                  <a:pt x="2569" y="12742"/>
                  <a:pt x="2599" y="12769"/>
                  <a:pt x="2632" y="12793"/>
                </a:cubicBezTo>
                <a:cubicBezTo>
                  <a:pt x="2671" y="12839"/>
                  <a:pt x="2694" y="12869"/>
                  <a:pt x="2736" y="12911"/>
                </a:cubicBezTo>
                <a:cubicBezTo>
                  <a:pt x="2734" y="12948"/>
                  <a:pt x="2884" y="13080"/>
                  <a:pt x="2951" y="13150"/>
                </a:cubicBezTo>
                <a:cubicBezTo>
                  <a:pt x="2954" y="13145"/>
                  <a:pt x="2959" y="13143"/>
                  <a:pt x="2964" y="13143"/>
                </a:cubicBezTo>
                <a:cubicBezTo>
                  <a:pt x="2980" y="13143"/>
                  <a:pt x="3004" y="13160"/>
                  <a:pt x="3013" y="13160"/>
                </a:cubicBezTo>
                <a:cubicBezTo>
                  <a:pt x="3020" y="13160"/>
                  <a:pt x="3018" y="13149"/>
                  <a:pt x="2995" y="13110"/>
                </a:cubicBezTo>
                <a:lnTo>
                  <a:pt x="2995" y="13110"/>
                </a:lnTo>
                <a:cubicBezTo>
                  <a:pt x="2995" y="13111"/>
                  <a:pt x="2995" y="13112"/>
                  <a:pt x="2995" y="13112"/>
                </a:cubicBezTo>
                <a:cubicBezTo>
                  <a:pt x="2992" y="13112"/>
                  <a:pt x="2968" y="13090"/>
                  <a:pt x="2931" y="13055"/>
                </a:cubicBezTo>
                <a:cubicBezTo>
                  <a:pt x="2919" y="13045"/>
                  <a:pt x="2910" y="13036"/>
                  <a:pt x="2898" y="13027"/>
                </a:cubicBezTo>
                <a:lnTo>
                  <a:pt x="2898" y="13027"/>
                </a:lnTo>
                <a:lnTo>
                  <a:pt x="2905" y="13029"/>
                </a:lnTo>
                <a:cubicBezTo>
                  <a:pt x="2859" y="12985"/>
                  <a:pt x="2798" y="12927"/>
                  <a:pt x="2731" y="12860"/>
                </a:cubicBezTo>
                <a:lnTo>
                  <a:pt x="2731" y="12860"/>
                </a:lnTo>
                <a:cubicBezTo>
                  <a:pt x="2809" y="12903"/>
                  <a:pt x="2876" y="12963"/>
                  <a:pt x="2926" y="13036"/>
                </a:cubicBezTo>
                <a:lnTo>
                  <a:pt x="2926" y="13036"/>
                </a:lnTo>
                <a:lnTo>
                  <a:pt x="2903" y="13029"/>
                </a:lnTo>
                <a:lnTo>
                  <a:pt x="2903" y="13029"/>
                </a:lnTo>
                <a:lnTo>
                  <a:pt x="2928" y="13052"/>
                </a:lnTo>
                <a:cubicBezTo>
                  <a:pt x="2935" y="13059"/>
                  <a:pt x="2940" y="13062"/>
                  <a:pt x="2949" y="13069"/>
                </a:cubicBezTo>
                <a:lnTo>
                  <a:pt x="2930" y="13039"/>
                </a:lnTo>
                <a:lnTo>
                  <a:pt x="2930" y="13039"/>
                </a:lnTo>
                <a:cubicBezTo>
                  <a:pt x="2981" y="13058"/>
                  <a:pt x="3035" y="13080"/>
                  <a:pt x="3065" y="13094"/>
                </a:cubicBezTo>
                <a:cubicBezTo>
                  <a:pt x="3125" y="13224"/>
                  <a:pt x="3288" y="13423"/>
                  <a:pt x="3290" y="13470"/>
                </a:cubicBezTo>
                <a:cubicBezTo>
                  <a:pt x="3515" y="13664"/>
                  <a:pt x="3795" y="13954"/>
                  <a:pt x="3974" y="14042"/>
                </a:cubicBezTo>
                <a:cubicBezTo>
                  <a:pt x="4041" y="14095"/>
                  <a:pt x="4029" y="14126"/>
                  <a:pt x="4046" y="14153"/>
                </a:cubicBezTo>
                <a:cubicBezTo>
                  <a:pt x="4011" y="14123"/>
                  <a:pt x="3976" y="14095"/>
                  <a:pt x="3939" y="14070"/>
                </a:cubicBezTo>
                <a:lnTo>
                  <a:pt x="3939" y="14070"/>
                </a:lnTo>
                <a:cubicBezTo>
                  <a:pt x="4070" y="14176"/>
                  <a:pt x="4294" y="14415"/>
                  <a:pt x="4359" y="14415"/>
                </a:cubicBezTo>
                <a:cubicBezTo>
                  <a:pt x="4360" y="14415"/>
                  <a:pt x="4360" y="14415"/>
                  <a:pt x="4361" y="14415"/>
                </a:cubicBezTo>
                <a:cubicBezTo>
                  <a:pt x="4405" y="14469"/>
                  <a:pt x="4408" y="14482"/>
                  <a:pt x="4399" y="14482"/>
                </a:cubicBezTo>
                <a:cubicBezTo>
                  <a:pt x="4391" y="14482"/>
                  <a:pt x="4374" y="14471"/>
                  <a:pt x="4369" y="14471"/>
                </a:cubicBezTo>
                <a:lnTo>
                  <a:pt x="4369" y="14471"/>
                </a:lnTo>
                <a:cubicBezTo>
                  <a:pt x="4364" y="14471"/>
                  <a:pt x="4379" y="14488"/>
                  <a:pt x="4458" y="14564"/>
                </a:cubicBezTo>
                <a:lnTo>
                  <a:pt x="4419" y="14545"/>
                </a:lnTo>
                <a:lnTo>
                  <a:pt x="4419" y="14545"/>
                </a:lnTo>
                <a:cubicBezTo>
                  <a:pt x="4764" y="14991"/>
                  <a:pt x="5144" y="15116"/>
                  <a:pt x="5518" y="15599"/>
                </a:cubicBezTo>
                <a:lnTo>
                  <a:pt x="5518" y="15599"/>
                </a:lnTo>
                <a:cubicBezTo>
                  <a:pt x="5512" y="15590"/>
                  <a:pt x="5508" y="15582"/>
                  <a:pt x="5508" y="15577"/>
                </a:cubicBezTo>
                <a:lnTo>
                  <a:pt x="5508" y="15577"/>
                </a:lnTo>
                <a:cubicBezTo>
                  <a:pt x="5993" y="16122"/>
                  <a:pt x="6596" y="16611"/>
                  <a:pt x="7057" y="17165"/>
                </a:cubicBezTo>
                <a:cubicBezTo>
                  <a:pt x="7191" y="17318"/>
                  <a:pt x="7229" y="17313"/>
                  <a:pt x="7333" y="17385"/>
                </a:cubicBezTo>
                <a:lnTo>
                  <a:pt x="7338" y="17443"/>
                </a:lnTo>
                <a:lnTo>
                  <a:pt x="7518" y="17564"/>
                </a:lnTo>
                <a:cubicBezTo>
                  <a:pt x="7755" y="17756"/>
                  <a:pt x="7822" y="17999"/>
                  <a:pt x="8137" y="18227"/>
                </a:cubicBezTo>
                <a:lnTo>
                  <a:pt x="8119" y="18173"/>
                </a:lnTo>
                <a:lnTo>
                  <a:pt x="8119" y="18173"/>
                </a:lnTo>
                <a:cubicBezTo>
                  <a:pt x="8214" y="18275"/>
                  <a:pt x="8439" y="18472"/>
                  <a:pt x="8402" y="18475"/>
                </a:cubicBezTo>
                <a:cubicBezTo>
                  <a:pt x="8434" y="18486"/>
                  <a:pt x="8462" y="18507"/>
                  <a:pt x="8480" y="18537"/>
                </a:cubicBezTo>
                <a:lnTo>
                  <a:pt x="8469" y="18553"/>
                </a:lnTo>
                <a:lnTo>
                  <a:pt x="8731" y="18767"/>
                </a:lnTo>
                <a:cubicBezTo>
                  <a:pt x="8907" y="18964"/>
                  <a:pt x="8647" y="18795"/>
                  <a:pt x="8914" y="19068"/>
                </a:cubicBezTo>
                <a:cubicBezTo>
                  <a:pt x="9007" y="19151"/>
                  <a:pt x="9186" y="19274"/>
                  <a:pt x="9212" y="19274"/>
                </a:cubicBezTo>
                <a:cubicBezTo>
                  <a:pt x="9216" y="19274"/>
                  <a:pt x="9217" y="19271"/>
                  <a:pt x="9213" y="19265"/>
                </a:cubicBezTo>
                <a:cubicBezTo>
                  <a:pt x="9174" y="19223"/>
                  <a:pt x="9118" y="19154"/>
                  <a:pt x="9130" y="19135"/>
                </a:cubicBezTo>
                <a:lnTo>
                  <a:pt x="9130" y="19135"/>
                </a:lnTo>
                <a:lnTo>
                  <a:pt x="9226" y="19220"/>
                </a:lnTo>
                <a:lnTo>
                  <a:pt x="9226" y="19220"/>
                </a:lnTo>
                <a:cubicBezTo>
                  <a:pt x="9227" y="19220"/>
                  <a:pt x="9228" y="19219"/>
                  <a:pt x="9229" y="19219"/>
                </a:cubicBezTo>
                <a:lnTo>
                  <a:pt x="9230" y="19220"/>
                </a:lnTo>
                <a:lnTo>
                  <a:pt x="9230" y="19220"/>
                </a:lnTo>
                <a:cubicBezTo>
                  <a:pt x="9253" y="19211"/>
                  <a:pt x="9282" y="19209"/>
                  <a:pt x="9299" y="19195"/>
                </a:cubicBezTo>
                <a:lnTo>
                  <a:pt x="9299" y="19195"/>
                </a:lnTo>
                <a:cubicBezTo>
                  <a:pt x="9306" y="19206"/>
                  <a:pt x="9318" y="19220"/>
                  <a:pt x="9338" y="19235"/>
                </a:cubicBezTo>
                <a:lnTo>
                  <a:pt x="9405" y="19240"/>
                </a:lnTo>
                <a:lnTo>
                  <a:pt x="9313" y="19170"/>
                </a:lnTo>
                <a:cubicBezTo>
                  <a:pt x="9313" y="19170"/>
                  <a:pt x="9312" y="19170"/>
                  <a:pt x="9312" y="19170"/>
                </a:cubicBezTo>
                <a:lnTo>
                  <a:pt x="9312" y="19170"/>
                </a:lnTo>
                <a:cubicBezTo>
                  <a:pt x="9311" y="19182"/>
                  <a:pt x="9306" y="19190"/>
                  <a:pt x="9299" y="19195"/>
                </a:cubicBezTo>
                <a:lnTo>
                  <a:pt x="9299" y="19195"/>
                </a:lnTo>
                <a:cubicBezTo>
                  <a:pt x="9288" y="19178"/>
                  <a:pt x="9291" y="19168"/>
                  <a:pt x="9302" y="19168"/>
                </a:cubicBezTo>
                <a:cubicBezTo>
                  <a:pt x="9305" y="19168"/>
                  <a:pt x="9308" y="19168"/>
                  <a:pt x="9312" y="19170"/>
                </a:cubicBezTo>
                <a:lnTo>
                  <a:pt x="9312" y="19170"/>
                </a:lnTo>
                <a:cubicBezTo>
                  <a:pt x="9315" y="19139"/>
                  <a:pt x="9288" y="19082"/>
                  <a:pt x="9201" y="18971"/>
                </a:cubicBezTo>
                <a:lnTo>
                  <a:pt x="9021" y="18839"/>
                </a:lnTo>
                <a:lnTo>
                  <a:pt x="8990" y="18767"/>
                </a:lnTo>
                <a:lnTo>
                  <a:pt x="9123" y="18899"/>
                </a:lnTo>
                <a:cubicBezTo>
                  <a:pt x="9067" y="18804"/>
                  <a:pt x="9002" y="18774"/>
                  <a:pt x="8937" y="18732"/>
                </a:cubicBezTo>
                <a:cubicBezTo>
                  <a:pt x="8930" y="18699"/>
                  <a:pt x="8916" y="18669"/>
                  <a:pt x="8893" y="18646"/>
                </a:cubicBezTo>
                <a:lnTo>
                  <a:pt x="8701" y="18530"/>
                </a:lnTo>
                <a:cubicBezTo>
                  <a:pt x="8700" y="18522"/>
                  <a:pt x="8706" y="18520"/>
                  <a:pt x="8714" y="18520"/>
                </a:cubicBezTo>
                <a:cubicBezTo>
                  <a:pt x="8721" y="18520"/>
                  <a:pt x="8731" y="18522"/>
                  <a:pt x="8738" y="18522"/>
                </a:cubicBezTo>
                <a:cubicBezTo>
                  <a:pt x="8753" y="18522"/>
                  <a:pt x="8757" y="18512"/>
                  <a:pt x="8708" y="18454"/>
                </a:cubicBezTo>
                <a:cubicBezTo>
                  <a:pt x="8694" y="18446"/>
                  <a:pt x="8685" y="18443"/>
                  <a:pt x="8680" y="18443"/>
                </a:cubicBezTo>
                <a:cubicBezTo>
                  <a:pt x="8658" y="18443"/>
                  <a:pt x="8685" y="18490"/>
                  <a:pt x="8668" y="18490"/>
                </a:cubicBezTo>
                <a:cubicBezTo>
                  <a:pt x="8660" y="18490"/>
                  <a:pt x="8643" y="18480"/>
                  <a:pt x="8608" y="18451"/>
                </a:cubicBezTo>
                <a:cubicBezTo>
                  <a:pt x="8552" y="18359"/>
                  <a:pt x="8589" y="18366"/>
                  <a:pt x="8485" y="18291"/>
                </a:cubicBezTo>
                <a:cubicBezTo>
                  <a:pt x="8484" y="18284"/>
                  <a:pt x="8487" y="18281"/>
                  <a:pt x="8492" y="18281"/>
                </a:cubicBezTo>
                <a:cubicBezTo>
                  <a:pt x="8501" y="18281"/>
                  <a:pt x="8519" y="18291"/>
                  <a:pt x="8542" y="18308"/>
                </a:cubicBezTo>
                <a:lnTo>
                  <a:pt x="8542" y="18308"/>
                </a:lnTo>
                <a:cubicBezTo>
                  <a:pt x="8452" y="18239"/>
                  <a:pt x="8335" y="18108"/>
                  <a:pt x="8274" y="18090"/>
                </a:cubicBezTo>
                <a:cubicBezTo>
                  <a:pt x="8218" y="17990"/>
                  <a:pt x="8003" y="17832"/>
                  <a:pt x="8049" y="17800"/>
                </a:cubicBezTo>
                <a:lnTo>
                  <a:pt x="8049" y="17800"/>
                </a:lnTo>
                <a:cubicBezTo>
                  <a:pt x="8053" y="17801"/>
                  <a:pt x="8056" y="17802"/>
                  <a:pt x="8057" y="17802"/>
                </a:cubicBezTo>
                <a:cubicBezTo>
                  <a:pt x="8059" y="17802"/>
                  <a:pt x="8058" y="17800"/>
                  <a:pt x="8054" y="17795"/>
                </a:cubicBezTo>
                <a:cubicBezTo>
                  <a:pt x="8052" y="17795"/>
                  <a:pt x="8052" y="17798"/>
                  <a:pt x="8049" y="17800"/>
                </a:cubicBezTo>
                <a:cubicBezTo>
                  <a:pt x="7961" y="17751"/>
                  <a:pt x="7880" y="17691"/>
                  <a:pt x="7806" y="17624"/>
                </a:cubicBezTo>
                <a:lnTo>
                  <a:pt x="7806" y="17624"/>
                </a:lnTo>
                <a:cubicBezTo>
                  <a:pt x="7824" y="17633"/>
                  <a:pt x="7836" y="17636"/>
                  <a:pt x="7843" y="17636"/>
                </a:cubicBezTo>
                <a:cubicBezTo>
                  <a:pt x="7897" y="17636"/>
                  <a:pt x="7548" y="17349"/>
                  <a:pt x="7625" y="17336"/>
                </a:cubicBezTo>
                <a:cubicBezTo>
                  <a:pt x="7486" y="17281"/>
                  <a:pt x="7254" y="17003"/>
                  <a:pt x="7057" y="16852"/>
                </a:cubicBezTo>
                <a:lnTo>
                  <a:pt x="7057" y="16852"/>
                </a:lnTo>
                <a:cubicBezTo>
                  <a:pt x="7078" y="16861"/>
                  <a:pt x="7094" y="16873"/>
                  <a:pt x="7110" y="16889"/>
                </a:cubicBezTo>
                <a:cubicBezTo>
                  <a:pt x="7015" y="16787"/>
                  <a:pt x="7001" y="16748"/>
                  <a:pt x="6946" y="16676"/>
                </a:cubicBezTo>
                <a:cubicBezTo>
                  <a:pt x="6942" y="16677"/>
                  <a:pt x="6938" y="16678"/>
                  <a:pt x="6933" y="16678"/>
                </a:cubicBezTo>
                <a:cubicBezTo>
                  <a:pt x="6874" y="16678"/>
                  <a:pt x="6732" y="16551"/>
                  <a:pt x="6637" y="16495"/>
                </a:cubicBezTo>
                <a:cubicBezTo>
                  <a:pt x="6611" y="16447"/>
                  <a:pt x="6611" y="16432"/>
                  <a:pt x="6625" y="16432"/>
                </a:cubicBezTo>
                <a:cubicBezTo>
                  <a:pt x="6647" y="16432"/>
                  <a:pt x="6705" y="16474"/>
                  <a:pt x="6731" y="16474"/>
                </a:cubicBezTo>
                <a:cubicBezTo>
                  <a:pt x="6740" y="16474"/>
                  <a:pt x="6745" y="16470"/>
                  <a:pt x="6744" y="16458"/>
                </a:cubicBezTo>
                <a:lnTo>
                  <a:pt x="6744" y="16458"/>
                </a:lnTo>
                <a:cubicBezTo>
                  <a:pt x="6743" y="16460"/>
                  <a:pt x="6740" y="16461"/>
                  <a:pt x="6737" y="16461"/>
                </a:cubicBezTo>
                <a:cubicBezTo>
                  <a:pt x="6700" y="16461"/>
                  <a:pt x="6561" y="16329"/>
                  <a:pt x="6531" y="16329"/>
                </a:cubicBezTo>
                <a:cubicBezTo>
                  <a:pt x="6526" y="16329"/>
                  <a:pt x="6524" y="16333"/>
                  <a:pt x="6526" y="16342"/>
                </a:cubicBezTo>
                <a:cubicBezTo>
                  <a:pt x="6457" y="16231"/>
                  <a:pt x="6457" y="16254"/>
                  <a:pt x="6440" y="16177"/>
                </a:cubicBezTo>
                <a:cubicBezTo>
                  <a:pt x="6433" y="16180"/>
                  <a:pt x="6427" y="16182"/>
                  <a:pt x="6421" y="16182"/>
                </a:cubicBezTo>
                <a:cubicBezTo>
                  <a:pt x="6372" y="16182"/>
                  <a:pt x="6336" y="16095"/>
                  <a:pt x="6246" y="16052"/>
                </a:cubicBezTo>
                <a:cubicBezTo>
                  <a:pt x="6134" y="15897"/>
                  <a:pt x="6253" y="15976"/>
                  <a:pt x="6095" y="15846"/>
                </a:cubicBezTo>
                <a:cubicBezTo>
                  <a:pt x="6080" y="15823"/>
                  <a:pt x="6079" y="15815"/>
                  <a:pt x="6087" y="15815"/>
                </a:cubicBezTo>
                <a:cubicBezTo>
                  <a:pt x="6106" y="15815"/>
                  <a:pt x="6183" y="15876"/>
                  <a:pt x="6183" y="15876"/>
                </a:cubicBezTo>
                <a:cubicBezTo>
                  <a:pt x="6123" y="15815"/>
                  <a:pt x="6095" y="15798"/>
                  <a:pt x="6080" y="15798"/>
                </a:cubicBezTo>
                <a:cubicBezTo>
                  <a:pt x="6059" y="15798"/>
                  <a:pt x="6061" y="15828"/>
                  <a:pt x="6039" y="15828"/>
                </a:cubicBezTo>
                <a:cubicBezTo>
                  <a:pt x="6037" y="15828"/>
                  <a:pt x="6035" y="15828"/>
                  <a:pt x="6032" y="15827"/>
                </a:cubicBezTo>
                <a:cubicBezTo>
                  <a:pt x="5847" y="15660"/>
                  <a:pt x="5974" y="15721"/>
                  <a:pt x="5930" y="15644"/>
                </a:cubicBezTo>
                <a:cubicBezTo>
                  <a:pt x="5812" y="15542"/>
                  <a:pt x="5699" y="15489"/>
                  <a:pt x="5617" y="15405"/>
                </a:cubicBezTo>
                <a:cubicBezTo>
                  <a:pt x="5617" y="15397"/>
                  <a:pt x="5610" y="15384"/>
                  <a:pt x="5616" y="15384"/>
                </a:cubicBezTo>
                <a:cubicBezTo>
                  <a:pt x="5619" y="15384"/>
                  <a:pt x="5623" y="15386"/>
                  <a:pt x="5629" y="15389"/>
                </a:cubicBezTo>
                <a:cubicBezTo>
                  <a:pt x="5485" y="15299"/>
                  <a:pt x="5281" y="15044"/>
                  <a:pt x="5114" y="14942"/>
                </a:cubicBezTo>
                <a:cubicBezTo>
                  <a:pt x="5111" y="14936"/>
                  <a:pt x="5107" y="14929"/>
                  <a:pt x="5106" y="14922"/>
                </a:cubicBezTo>
                <a:lnTo>
                  <a:pt x="5106" y="14922"/>
                </a:lnTo>
                <a:cubicBezTo>
                  <a:pt x="5108" y="14957"/>
                  <a:pt x="5095" y="14974"/>
                  <a:pt x="5080" y="14981"/>
                </a:cubicBezTo>
                <a:cubicBezTo>
                  <a:pt x="5015" y="14916"/>
                  <a:pt x="4938" y="14879"/>
                  <a:pt x="4934" y="14833"/>
                </a:cubicBezTo>
                <a:lnTo>
                  <a:pt x="4934" y="14833"/>
                </a:lnTo>
                <a:cubicBezTo>
                  <a:pt x="4954" y="14856"/>
                  <a:pt x="4982" y="14874"/>
                  <a:pt x="5012" y="14881"/>
                </a:cubicBezTo>
                <a:lnTo>
                  <a:pt x="4934" y="14821"/>
                </a:lnTo>
                <a:cubicBezTo>
                  <a:pt x="4927" y="14802"/>
                  <a:pt x="4927" y="14794"/>
                  <a:pt x="4933" y="14794"/>
                </a:cubicBezTo>
                <a:cubicBezTo>
                  <a:pt x="4952" y="14794"/>
                  <a:pt x="5029" y="14886"/>
                  <a:pt x="5055" y="14886"/>
                </a:cubicBezTo>
                <a:cubicBezTo>
                  <a:pt x="5058" y="14886"/>
                  <a:pt x="5060" y="14885"/>
                  <a:pt x="5061" y="14884"/>
                </a:cubicBezTo>
                <a:cubicBezTo>
                  <a:pt x="4915" y="14758"/>
                  <a:pt x="4734" y="14626"/>
                  <a:pt x="4639" y="14513"/>
                </a:cubicBezTo>
                <a:cubicBezTo>
                  <a:pt x="4640" y="14508"/>
                  <a:pt x="4642" y="14507"/>
                  <a:pt x="4646" y="14507"/>
                </a:cubicBezTo>
                <a:cubicBezTo>
                  <a:pt x="4675" y="14507"/>
                  <a:pt x="4792" y="14632"/>
                  <a:pt x="4806" y="14632"/>
                </a:cubicBezTo>
                <a:cubicBezTo>
                  <a:pt x="4811" y="14632"/>
                  <a:pt x="4804" y="14618"/>
                  <a:pt x="4778" y="14580"/>
                </a:cubicBezTo>
                <a:lnTo>
                  <a:pt x="4778" y="14580"/>
                </a:lnTo>
                <a:lnTo>
                  <a:pt x="4927" y="14752"/>
                </a:lnTo>
                <a:cubicBezTo>
                  <a:pt x="4907" y="14708"/>
                  <a:pt x="4904" y="14693"/>
                  <a:pt x="4910" y="14693"/>
                </a:cubicBezTo>
                <a:lnTo>
                  <a:pt x="4910" y="14693"/>
                </a:lnTo>
                <a:cubicBezTo>
                  <a:pt x="4919" y="14693"/>
                  <a:pt x="4958" y="14744"/>
                  <a:pt x="4970" y="14744"/>
                </a:cubicBezTo>
                <a:cubicBezTo>
                  <a:pt x="4976" y="14744"/>
                  <a:pt x="4975" y="14731"/>
                  <a:pt x="4959" y="14689"/>
                </a:cubicBezTo>
                <a:cubicBezTo>
                  <a:pt x="4757" y="14471"/>
                  <a:pt x="4711" y="14469"/>
                  <a:pt x="4507" y="14251"/>
                </a:cubicBezTo>
                <a:cubicBezTo>
                  <a:pt x="4495" y="14245"/>
                  <a:pt x="4488" y="14243"/>
                  <a:pt x="4483" y="14243"/>
                </a:cubicBezTo>
                <a:cubicBezTo>
                  <a:pt x="4465" y="14243"/>
                  <a:pt x="4477" y="14268"/>
                  <a:pt x="4459" y="14268"/>
                </a:cubicBezTo>
                <a:cubicBezTo>
                  <a:pt x="4454" y="14268"/>
                  <a:pt x="4447" y="14266"/>
                  <a:pt x="4435" y="14260"/>
                </a:cubicBezTo>
                <a:cubicBezTo>
                  <a:pt x="4106" y="13991"/>
                  <a:pt x="4275" y="13949"/>
                  <a:pt x="4015" y="13771"/>
                </a:cubicBezTo>
                <a:cubicBezTo>
                  <a:pt x="3939" y="13734"/>
                  <a:pt x="3879" y="13750"/>
                  <a:pt x="3742" y="13572"/>
                </a:cubicBezTo>
                <a:lnTo>
                  <a:pt x="3742" y="13572"/>
                </a:lnTo>
                <a:lnTo>
                  <a:pt x="3828" y="13592"/>
                </a:lnTo>
                <a:cubicBezTo>
                  <a:pt x="3628" y="13384"/>
                  <a:pt x="3663" y="13525"/>
                  <a:pt x="3473" y="13289"/>
                </a:cubicBezTo>
                <a:lnTo>
                  <a:pt x="3473" y="13289"/>
                </a:lnTo>
                <a:cubicBezTo>
                  <a:pt x="3518" y="13309"/>
                  <a:pt x="3617" y="13408"/>
                  <a:pt x="3621" y="13408"/>
                </a:cubicBezTo>
                <a:cubicBezTo>
                  <a:pt x="3621" y="13408"/>
                  <a:pt x="3620" y="13407"/>
                  <a:pt x="3617" y="13402"/>
                </a:cubicBezTo>
                <a:cubicBezTo>
                  <a:pt x="3505" y="13238"/>
                  <a:pt x="3501" y="13324"/>
                  <a:pt x="3394" y="13217"/>
                </a:cubicBezTo>
                <a:lnTo>
                  <a:pt x="3401" y="13166"/>
                </a:lnTo>
                <a:cubicBezTo>
                  <a:pt x="3181" y="12953"/>
                  <a:pt x="2919" y="12735"/>
                  <a:pt x="2673" y="12501"/>
                </a:cubicBezTo>
                <a:lnTo>
                  <a:pt x="2673" y="12501"/>
                </a:lnTo>
                <a:cubicBezTo>
                  <a:pt x="2685" y="12503"/>
                  <a:pt x="2703" y="12512"/>
                  <a:pt x="2712" y="12512"/>
                </a:cubicBezTo>
                <a:cubicBezTo>
                  <a:pt x="2721" y="12512"/>
                  <a:pt x="2722" y="12503"/>
                  <a:pt x="2699" y="12470"/>
                </a:cubicBezTo>
                <a:cubicBezTo>
                  <a:pt x="2541" y="12327"/>
                  <a:pt x="2379" y="12164"/>
                  <a:pt x="2223" y="11997"/>
                </a:cubicBezTo>
                <a:lnTo>
                  <a:pt x="1996" y="11749"/>
                </a:lnTo>
                <a:cubicBezTo>
                  <a:pt x="1924" y="11671"/>
                  <a:pt x="1853" y="11592"/>
                  <a:pt x="1788" y="11515"/>
                </a:cubicBezTo>
                <a:lnTo>
                  <a:pt x="1653" y="11423"/>
                </a:lnTo>
                <a:cubicBezTo>
                  <a:pt x="1634" y="11401"/>
                  <a:pt x="1631" y="11378"/>
                  <a:pt x="1640" y="11378"/>
                </a:cubicBezTo>
                <a:cubicBezTo>
                  <a:pt x="1643" y="11378"/>
                  <a:pt x="1648" y="11380"/>
                  <a:pt x="1653" y="11385"/>
                </a:cubicBezTo>
                <a:cubicBezTo>
                  <a:pt x="1630" y="11345"/>
                  <a:pt x="1620" y="11333"/>
                  <a:pt x="1615" y="11333"/>
                </a:cubicBezTo>
                <a:cubicBezTo>
                  <a:pt x="1607" y="11333"/>
                  <a:pt x="1611" y="11359"/>
                  <a:pt x="1598" y="11359"/>
                </a:cubicBezTo>
                <a:cubicBezTo>
                  <a:pt x="1594" y="11359"/>
                  <a:pt x="1588" y="11356"/>
                  <a:pt x="1579" y="11348"/>
                </a:cubicBezTo>
                <a:cubicBezTo>
                  <a:pt x="1542" y="11303"/>
                  <a:pt x="1536" y="11271"/>
                  <a:pt x="1550" y="11271"/>
                </a:cubicBezTo>
                <a:cubicBezTo>
                  <a:pt x="1555" y="11271"/>
                  <a:pt x="1564" y="11276"/>
                  <a:pt x="1574" y="11286"/>
                </a:cubicBezTo>
                <a:cubicBezTo>
                  <a:pt x="1463" y="11156"/>
                  <a:pt x="1380" y="11005"/>
                  <a:pt x="1324" y="10845"/>
                </a:cubicBezTo>
                <a:cubicBezTo>
                  <a:pt x="1266" y="10681"/>
                  <a:pt x="1248" y="10502"/>
                  <a:pt x="1273" y="10328"/>
                </a:cubicBezTo>
                <a:lnTo>
                  <a:pt x="1273" y="10328"/>
                </a:lnTo>
                <a:lnTo>
                  <a:pt x="1282" y="10382"/>
                </a:lnTo>
                <a:cubicBezTo>
                  <a:pt x="1294" y="10275"/>
                  <a:pt x="1278" y="10212"/>
                  <a:pt x="1273" y="10152"/>
                </a:cubicBezTo>
                <a:cubicBezTo>
                  <a:pt x="1259" y="10078"/>
                  <a:pt x="1271" y="10001"/>
                  <a:pt x="1303" y="9934"/>
                </a:cubicBezTo>
                <a:lnTo>
                  <a:pt x="1303" y="9934"/>
                </a:lnTo>
                <a:lnTo>
                  <a:pt x="1301" y="9974"/>
                </a:lnTo>
                <a:cubicBezTo>
                  <a:pt x="1363" y="9742"/>
                  <a:pt x="1475" y="9524"/>
                  <a:pt x="1628" y="9334"/>
                </a:cubicBezTo>
                <a:lnTo>
                  <a:pt x="1746" y="9206"/>
                </a:lnTo>
                <a:lnTo>
                  <a:pt x="1873" y="9083"/>
                </a:lnTo>
                <a:cubicBezTo>
                  <a:pt x="1959" y="9007"/>
                  <a:pt x="2040" y="8935"/>
                  <a:pt x="2119" y="8877"/>
                </a:cubicBezTo>
                <a:cubicBezTo>
                  <a:pt x="2133" y="8789"/>
                  <a:pt x="2490" y="8539"/>
                  <a:pt x="2460" y="8465"/>
                </a:cubicBezTo>
                <a:cubicBezTo>
                  <a:pt x="2692" y="8286"/>
                  <a:pt x="2643" y="8353"/>
                  <a:pt x="2947" y="8082"/>
                </a:cubicBezTo>
                <a:cubicBezTo>
                  <a:pt x="3028" y="8008"/>
                  <a:pt x="3030" y="7936"/>
                  <a:pt x="3121" y="7834"/>
                </a:cubicBezTo>
                <a:lnTo>
                  <a:pt x="3148" y="7859"/>
                </a:lnTo>
                <a:lnTo>
                  <a:pt x="3250" y="7702"/>
                </a:lnTo>
                <a:lnTo>
                  <a:pt x="3348" y="7667"/>
                </a:lnTo>
                <a:lnTo>
                  <a:pt x="3431" y="7570"/>
                </a:lnTo>
                <a:lnTo>
                  <a:pt x="3431" y="7570"/>
                </a:lnTo>
                <a:cubicBezTo>
                  <a:pt x="3400" y="7599"/>
                  <a:pt x="3359" y="7623"/>
                  <a:pt x="3345" y="7623"/>
                </a:cubicBezTo>
                <a:cubicBezTo>
                  <a:pt x="3343" y="7623"/>
                  <a:pt x="3341" y="7623"/>
                  <a:pt x="3341" y="7621"/>
                </a:cubicBezTo>
                <a:cubicBezTo>
                  <a:pt x="3464" y="7473"/>
                  <a:pt x="3685" y="7309"/>
                  <a:pt x="3714" y="7309"/>
                </a:cubicBezTo>
                <a:cubicBezTo>
                  <a:pt x="3715" y="7309"/>
                  <a:pt x="3716" y="7310"/>
                  <a:pt x="3716" y="7310"/>
                </a:cubicBezTo>
                <a:lnTo>
                  <a:pt x="4025" y="6958"/>
                </a:lnTo>
                <a:lnTo>
                  <a:pt x="4025" y="6958"/>
                </a:lnTo>
                <a:cubicBezTo>
                  <a:pt x="4026" y="6970"/>
                  <a:pt x="4003" y="7001"/>
                  <a:pt x="3977" y="7036"/>
                </a:cubicBezTo>
                <a:lnTo>
                  <a:pt x="3977" y="7036"/>
                </a:lnTo>
                <a:cubicBezTo>
                  <a:pt x="4014" y="6990"/>
                  <a:pt x="4027" y="6984"/>
                  <a:pt x="4038" y="6984"/>
                </a:cubicBezTo>
                <a:cubicBezTo>
                  <a:pt x="4041" y="6984"/>
                  <a:pt x="4044" y="6984"/>
                  <a:pt x="4048" y="6984"/>
                </a:cubicBezTo>
                <a:cubicBezTo>
                  <a:pt x="4060" y="6984"/>
                  <a:pt x="4077" y="6976"/>
                  <a:pt x="4136" y="6895"/>
                </a:cubicBezTo>
                <a:lnTo>
                  <a:pt x="4136" y="6895"/>
                </a:lnTo>
                <a:cubicBezTo>
                  <a:pt x="4132" y="6898"/>
                  <a:pt x="4129" y="6899"/>
                  <a:pt x="4127" y="6899"/>
                </a:cubicBezTo>
                <a:cubicBezTo>
                  <a:pt x="4115" y="6899"/>
                  <a:pt x="4131" y="6866"/>
                  <a:pt x="4129" y="6858"/>
                </a:cubicBezTo>
                <a:cubicBezTo>
                  <a:pt x="4226" y="6793"/>
                  <a:pt x="4410" y="6612"/>
                  <a:pt x="4539" y="6469"/>
                </a:cubicBezTo>
                <a:lnTo>
                  <a:pt x="4539" y="6469"/>
                </a:lnTo>
                <a:lnTo>
                  <a:pt x="4530" y="6513"/>
                </a:lnTo>
                <a:cubicBezTo>
                  <a:pt x="4781" y="6274"/>
                  <a:pt x="5038" y="5989"/>
                  <a:pt x="5314" y="5715"/>
                </a:cubicBezTo>
                <a:lnTo>
                  <a:pt x="5314" y="5715"/>
                </a:lnTo>
                <a:cubicBezTo>
                  <a:pt x="5275" y="5747"/>
                  <a:pt x="5249" y="5760"/>
                  <a:pt x="5235" y="5760"/>
                </a:cubicBezTo>
                <a:cubicBezTo>
                  <a:pt x="5211" y="5760"/>
                  <a:pt x="5224" y="5720"/>
                  <a:pt x="5274" y="5666"/>
                </a:cubicBezTo>
                <a:lnTo>
                  <a:pt x="5335" y="5662"/>
                </a:lnTo>
                <a:cubicBezTo>
                  <a:pt x="5342" y="5647"/>
                  <a:pt x="5342" y="5642"/>
                  <a:pt x="5338" y="5642"/>
                </a:cubicBezTo>
                <a:lnTo>
                  <a:pt x="5338" y="5642"/>
                </a:lnTo>
                <a:cubicBezTo>
                  <a:pt x="5330" y="5642"/>
                  <a:pt x="5305" y="5663"/>
                  <a:pt x="5298" y="5663"/>
                </a:cubicBezTo>
                <a:cubicBezTo>
                  <a:pt x="5292" y="5663"/>
                  <a:pt x="5296" y="5650"/>
                  <a:pt x="5325" y="5606"/>
                </a:cubicBezTo>
                <a:cubicBezTo>
                  <a:pt x="5364" y="5569"/>
                  <a:pt x="5388" y="5555"/>
                  <a:pt x="5400" y="5555"/>
                </a:cubicBezTo>
                <a:cubicBezTo>
                  <a:pt x="5421" y="5555"/>
                  <a:pt x="5408" y="5596"/>
                  <a:pt x="5376" y="5639"/>
                </a:cubicBezTo>
                <a:lnTo>
                  <a:pt x="5492" y="5504"/>
                </a:lnTo>
                <a:lnTo>
                  <a:pt x="5492" y="5504"/>
                </a:lnTo>
                <a:cubicBezTo>
                  <a:pt x="5508" y="5506"/>
                  <a:pt x="5483" y="5539"/>
                  <a:pt x="5488" y="5557"/>
                </a:cubicBezTo>
                <a:cubicBezTo>
                  <a:pt x="5520" y="5488"/>
                  <a:pt x="5731" y="5372"/>
                  <a:pt x="5775" y="5268"/>
                </a:cubicBezTo>
                <a:lnTo>
                  <a:pt x="5789" y="5268"/>
                </a:lnTo>
                <a:cubicBezTo>
                  <a:pt x="6065" y="4994"/>
                  <a:pt x="6178" y="4860"/>
                  <a:pt x="6401" y="4635"/>
                </a:cubicBezTo>
                <a:cubicBezTo>
                  <a:pt x="6380" y="4605"/>
                  <a:pt x="6473" y="4524"/>
                  <a:pt x="6519" y="4438"/>
                </a:cubicBezTo>
                <a:cubicBezTo>
                  <a:pt x="6693" y="4280"/>
                  <a:pt x="6895" y="4118"/>
                  <a:pt x="7089" y="3918"/>
                </a:cubicBezTo>
                <a:cubicBezTo>
                  <a:pt x="7217" y="3765"/>
                  <a:pt x="7110" y="3856"/>
                  <a:pt x="7157" y="3779"/>
                </a:cubicBezTo>
                <a:lnTo>
                  <a:pt x="7157" y="3779"/>
                </a:lnTo>
                <a:cubicBezTo>
                  <a:pt x="7158" y="3780"/>
                  <a:pt x="7159" y="3780"/>
                  <a:pt x="7160" y="3780"/>
                </a:cubicBezTo>
                <a:cubicBezTo>
                  <a:pt x="7191" y="3780"/>
                  <a:pt x="7305" y="3672"/>
                  <a:pt x="7320" y="3672"/>
                </a:cubicBezTo>
                <a:lnTo>
                  <a:pt x="7320" y="3672"/>
                </a:lnTo>
                <a:cubicBezTo>
                  <a:pt x="7325" y="3672"/>
                  <a:pt x="7320" y="3683"/>
                  <a:pt x="7300" y="3710"/>
                </a:cubicBezTo>
                <a:cubicBezTo>
                  <a:pt x="7532" y="3469"/>
                  <a:pt x="7599" y="3402"/>
                  <a:pt x="7880" y="3084"/>
                </a:cubicBezTo>
                <a:lnTo>
                  <a:pt x="7880" y="3084"/>
                </a:lnTo>
                <a:cubicBezTo>
                  <a:pt x="7850" y="3101"/>
                  <a:pt x="7821" y="3122"/>
                  <a:pt x="7811" y="3122"/>
                </a:cubicBezTo>
                <a:cubicBezTo>
                  <a:pt x="7807" y="3122"/>
                  <a:pt x="7806" y="3119"/>
                  <a:pt x="7808" y="3112"/>
                </a:cubicBezTo>
                <a:cubicBezTo>
                  <a:pt x="7852" y="3062"/>
                  <a:pt x="7921" y="3013"/>
                  <a:pt x="7940" y="3013"/>
                </a:cubicBezTo>
                <a:cubicBezTo>
                  <a:pt x="7943" y="3013"/>
                  <a:pt x="7945" y="3014"/>
                  <a:pt x="7945" y="3017"/>
                </a:cubicBezTo>
                <a:lnTo>
                  <a:pt x="7933" y="3033"/>
                </a:lnTo>
                <a:cubicBezTo>
                  <a:pt x="8237" y="2662"/>
                  <a:pt x="8779" y="2321"/>
                  <a:pt x="9000" y="2004"/>
                </a:cubicBezTo>
                <a:lnTo>
                  <a:pt x="9000" y="2004"/>
                </a:lnTo>
                <a:lnTo>
                  <a:pt x="8988" y="2022"/>
                </a:lnTo>
                <a:lnTo>
                  <a:pt x="9238" y="1716"/>
                </a:lnTo>
                <a:cubicBezTo>
                  <a:pt x="9269" y="1688"/>
                  <a:pt x="9282" y="1678"/>
                  <a:pt x="9286" y="1678"/>
                </a:cubicBezTo>
                <a:lnTo>
                  <a:pt x="9286" y="1678"/>
                </a:lnTo>
                <a:cubicBezTo>
                  <a:pt x="9296" y="1678"/>
                  <a:pt x="9241" y="1749"/>
                  <a:pt x="9257" y="1749"/>
                </a:cubicBezTo>
                <a:cubicBezTo>
                  <a:pt x="9262" y="1749"/>
                  <a:pt x="9272" y="1743"/>
                  <a:pt x="9289" y="1730"/>
                </a:cubicBezTo>
                <a:cubicBezTo>
                  <a:pt x="9306" y="1709"/>
                  <a:pt x="9322" y="1688"/>
                  <a:pt x="9338" y="1670"/>
                </a:cubicBezTo>
                <a:cubicBezTo>
                  <a:pt x="9343" y="1661"/>
                  <a:pt x="9350" y="1654"/>
                  <a:pt x="9357" y="1647"/>
                </a:cubicBezTo>
                <a:lnTo>
                  <a:pt x="9380" y="1619"/>
                </a:lnTo>
                <a:cubicBezTo>
                  <a:pt x="9415" y="1584"/>
                  <a:pt x="9447" y="1552"/>
                  <a:pt x="9480" y="1521"/>
                </a:cubicBezTo>
                <a:cubicBezTo>
                  <a:pt x="9535" y="1475"/>
                  <a:pt x="9598" y="1433"/>
                  <a:pt x="9663" y="1396"/>
                </a:cubicBezTo>
                <a:cubicBezTo>
                  <a:pt x="9788" y="1322"/>
                  <a:pt x="9918" y="1278"/>
                  <a:pt x="10066" y="1213"/>
                </a:cubicBezTo>
                <a:cubicBezTo>
                  <a:pt x="10084" y="1215"/>
                  <a:pt x="10104" y="1215"/>
                  <a:pt x="10125" y="1215"/>
                </a:cubicBezTo>
                <a:cubicBezTo>
                  <a:pt x="10236" y="1215"/>
                  <a:pt x="10383" y="1197"/>
                  <a:pt x="10545" y="1197"/>
                </a:cubicBezTo>
                <a:cubicBezTo>
                  <a:pt x="10576" y="1197"/>
                  <a:pt x="10607" y="1198"/>
                  <a:pt x="10639" y="1199"/>
                </a:cubicBezTo>
                <a:cubicBezTo>
                  <a:pt x="10866" y="1208"/>
                  <a:pt x="11102" y="1283"/>
                  <a:pt x="11234" y="1387"/>
                </a:cubicBezTo>
                <a:lnTo>
                  <a:pt x="11228" y="1357"/>
                </a:lnTo>
                <a:lnTo>
                  <a:pt x="11228" y="1357"/>
                </a:lnTo>
                <a:cubicBezTo>
                  <a:pt x="11313" y="1378"/>
                  <a:pt x="11311" y="1419"/>
                  <a:pt x="11362" y="1454"/>
                </a:cubicBezTo>
                <a:cubicBezTo>
                  <a:pt x="11364" y="1438"/>
                  <a:pt x="11312" y="1404"/>
                  <a:pt x="11329" y="1404"/>
                </a:cubicBezTo>
                <a:cubicBezTo>
                  <a:pt x="11333" y="1404"/>
                  <a:pt x="11338" y="1405"/>
                  <a:pt x="11346" y="1408"/>
                </a:cubicBezTo>
                <a:cubicBezTo>
                  <a:pt x="11508" y="1498"/>
                  <a:pt x="11638" y="1619"/>
                  <a:pt x="11786" y="1772"/>
                </a:cubicBezTo>
                <a:cubicBezTo>
                  <a:pt x="11928" y="1918"/>
                  <a:pt x="12071" y="2069"/>
                  <a:pt x="12213" y="2222"/>
                </a:cubicBezTo>
                <a:cubicBezTo>
                  <a:pt x="12498" y="2525"/>
                  <a:pt x="12778" y="2834"/>
                  <a:pt x="13061" y="3133"/>
                </a:cubicBezTo>
                <a:cubicBezTo>
                  <a:pt x="13270" y="3348"/>
                  <a:pt x="13263" y="3170"/>
                  <a:pt x="13495" y="3476"/>
                </a:cubicBezTo>
                <a:lnTo>
                  <a:pt x="13388" y="3429"/>
                </a:lnTo>
                <a:lnTo>
                  <a:pt x="13388" y="3429"/>
                </a:lnTo>
                <a:cubicBezTo>
                  <a:pt x="13852" y="3821"/>
                  <a:pt x="14262" y="4306"/>
                  <a:pt x="14712" y="4695"/>
                </a:cubicBezTo>
                <a:cubicBezTo>
                  <a:pt x="14679" y="4677"/>
                  <a:pt x="14670" y="4686"/>
                  <a:pt x="14631" y="4644"/>
                </a:cubicBezTo>
                <a:lnTo>
                  <a:pt x="14631" y="4644"/>
                </a:lnTo>
                <a:cubicBezTo>
                  <a:pt x="14696" y="4749"/>
                  <a:pt x="14939" y="4958"/>
                  <a:pt x="14973" y="4958"/>
                </a:cubicBezTo>
                <a:cubicBezTo>
                  <a:pt x="14974" y="4958"/>
                  <a:pt x="14975" y="4958"/>
                  <a:pt x="14976" y="4957"/>
                </a:cubicBezTo>
                <a:lnTo>
                  <a:pt x="14976" y="4957"/>
                </a:lnTo>
                <a:cubicBezTo>
                  <a:pt x="15039" y="5024"/>
                  <a:pt x="14974" y="4987"/>
                  <a:pt x="15006" y="5036"/>
                </a:cubicBezTo>
                <a:cubicBezTo>
                  <a:pt x="15083" y="5138"/>
                  <a:pt x="15257" y="5233"/>
                  <a:pt x="15282" y="5300"/>
                </a:cubicBezTo>
                <a:cubicBezTo>
                  <a:pt x="15283" y="5302"/>
                  <a:pt x="15282" y="5303"/>
                  <a:pt x="15281" y="5303"/>
                </a:cubicBezTo>
                <a:cubicBezTo>
                  <a:pt x="15279" y="5303"/>
                  <a:pt x="15272" y="5299"/>
                  <a:pt x="15264" y="5293"/>
                </a:cubicBezTo>
                <a:lnTo>
                  <a:pt x="15264" y="5293"/>
                </a:lnTo>
                <a:cubicBezTo>
                  <a:pt x="15333" y="5355"/>
                  <a:pt x="15447" y="5478"/>
                  <a:pt x="15468" y="5478"/>
                </a:cubicBezTo>
                <a:cubicBezTo>
                  <a:pt x="15472" y="5478"/>
                  <a:pt x="15472" y="5472"/>
                  <a:pt x="15468" y="5460"/>
                </a:cubicBezTo>
                <a:lnTo>
                  <a:pt x="15468" y="5460"/>
                </a:lnTo>
                <a:cubicBezTo>
                  <a:pt x="15613" y="5629"/>
                  <a:pt x="15779" y="5749"/>
                  <a:pt x="15890" y="5889"/>
                </a:cubicBezTo>
                <a:lnTo>
                  <a:pt x="15890" y="5889"/>
                </a:lnTo>
                <a:cubicBezTo>
                  <a:pt x="15883" y="5885"/>
                  <a:pt x="15877" y="5882"/>
                  <a:pt x="15869" y="5880"/>
                </a:cubicBezTo>
                <a:lnTo>
                  <a:pt x="15869" y="5880"/>
                </a:lnTo>
                <a:lnTo>
                  <a:pt x="15964" y="5996"/>
                </a:lnTo>
                <a:cubicBezTo>
                  <a:pt x="15943" y="5959"/>
                  <a:pt x="15921" y="5925"/>
                  <a:pt x="15896" y="5893"/>
                </a:cubicBezTo>
                <a:lnTo>
                  <a:pt x="15896" y="5893"/>
                </a:lnTo>
                <a:cubicBezTo>
                  <a:pt x="15894" y="5893"/>
                  <a:pt x="15893" y="5892"/>
                  <a:pt x="15892" y="5891"/>
                </a:cubicBezTo>
                <a:cubicBezTo>
                  <a:pt x="15891" y="5891"/>
                  <a:pt x="15891" y="5890"/>
                  <a:pt x="15890" y="5889"/>
                </a:cubicBezTo>
                <a:lnTo>
                  <a:pt x="15890" y="5889"/>
                </a:lnTo>
                <a:cubicBezTo>
                  <a:pt x="15891" y="5890"/>
                  <a:pt x="15893" y="5891"/>
                  <a:pt x="15894" y="5891"/>
                </a:cubicBezTo>
                <a:cubicBezTo>
                  <a:pt x="15895" y="5892"/>
                  <a:pt x="15895" y="5893"/>
                  <a:pt x="15896" y="5893"/>
                </a:cubicBezTo>
                <a:lnTo>
                  <a:pt x="15896" y="5893"/>
                </a:lnTo>
                <a:cubicBezTo>
                  <a:pt x="16001" y="5948"/>
                  <a:pt x="16139" y="6161"/>
                  <a:pt x="16206" y="6161"/>
                </a:cubicBezTo>
                <a:cubicBezTo>
                  <a:pt x="16208" y="6161"/>
                  <a:pt x="16210" y="6161"/>
                  <a:pt x="16212" y="6160"/>
                </a:cubicBezTo>
                <a:lnTo>
                  <a:pt x="16212" y="6160"/>
                </a:lnTo>
                <a:cubicBezTo>
                  <a:pt x="16161" y="6190"/>
                  <a:pt x="16455" y="6469"/>
                  <a:pt x="16573" y="6550"/>
                </a:cubicBezTo>
                <a:cubicBezTo>
                  <a:pt x="16570" y="6548"/>
                  <a:pt x="16567" y="6547"/>
                  <a:pt x="16566" y="6547"/>
                </a:cubicBezTo>
                <a:lnTo>
                  <a:pt x="16566" y="6547"/>
                </a:lnTo>
                <a:cubicBezTo>
                  <a:pt x="16549" y="6547"/>
                  <a:pt x="16626" y="6629"/>
                  <a:pt x="16603" y="6629"/>
                </a:cubicBezTo>
                <a:cubicBezTo>
                  <a:pt x="16600" y="6629"/>
                  <a:pt x="16597" y="6628"/>
                  <a:pt x="16592" y="6626"/>
                </a:cubicBezTo>
                <a:lnTo>
                  <a:pt x="16592" y="6626"/>
                </a:lnTo>
                <a:cubicBezTo>
                  <a:pt x="16688" y="6722"/>
                  <a:pt x="16783" y="6804"/>
                  <a:pt x="16811" y="6804"/>
                </a:cubicBezTo>
                <a:cubicBezTo>
                  <a:pt x="16816" y="6804"/>
                  <a:pt x="16819" y="6802"/>
                  <a:pt x="16819" y="6795"/>
                </a:cubicBezTo>
                <a:cubicBezTo>
                  <a:pt x="16981" y="7053"/>
                  <a:pt x="17278" y="7178"/>
                  <a:pt x="17334" y="7356"/>
                </a:cubicBezTo>
                <a:cubicBezTo>
                  <a:pt x="17693" y="7672"/>
                  <a:pt x="18020" y="7971"/>
                  <a:pt x="18333" y="8263"/>
                </a:cubicBezTo>
                <a:cubicBezTo>
                  <a:pt x="18331" y="8264"/>
                  <a:pt x="18328" y="8265"/>
                  <a:pt x="18326" y="8265"/>
                </a:cubicBezTo>
                <a:cubicBezTo>
                  <a:pt x="18264" y="8265"/>
                  <a:pt x="18032" y="7981"/>
                  <a:pt x="17975" y="7981"/>
                </a:cubicBezTo>
                <a:cubicBezTo>
                  <a:pt x="17970" y="7981"/>
                  <a:pt x="17966" y="7983"/>
                  <a:pt x="17964" y="7987"/>
                </a:cubicBezTo>
                <a:cubicBezTo>
                  <a:pt x="18268" y="8258"/>
                  <a:pt x="18470" y="8390"/>
                  <a:pt x="18746" y="8685"/>
                </a:cubicBezTo>
                <a:cubicBezTo>
                  <a:pt x="18764" y="8706"/>
                  <a:pt x="18768" y="8714"/>
                  <a:pt x="18763" y="8714"/>
                </a:cubicBezTo>
                <a:cubicBezTo>
                  <a:pt x="18750" y="8714"/>
                  <a:pt x="18676" y="8657"/>
                  <a:pt x="18653" y="8643"/>
                </a:cubicBezTo>
                <a:lnTo>
                  <a:pt x="18653" y="8643"/>
                </a:lnTo>
                <a:cubicBezTo>
                  <a:pt x="18806" y="8777"/>
                  <a:pt x="18943" y="8919"/>
                  <a:pt x="19079" y="9053"/>
                </a:cubicBezTo>
                <a:cubicBezTo>
                  <a:pt x="19144" y="9118"/>
                  <a:pt x="19209" y="9183"/>
                  <a:pt x="19274" y="9248"/>
                </a:cubicBezTo>
                <a:lnTo>
                  <a:pt x="19369" y="9348"/>
                </a:lnTo>
                <a:lnTo>
                  <a:pt x="19448" y="9437"/>
                </a:lnTo>
                <a:lnTo>
                  <a:pt x="19448" y="9437"/>
                </a:lnTo>
                <a:cubicBezTo>
                  <a:pt x="19448" y="9431"/>
                  <a:pt x="19451" y="9428"/>
                  <a:pt x="19456" y="9428"/>
                </a:cubicBezTo>
                <a:cubicBezTo>
                  <a:pt x="19473" y="9428"/>
                  <a:pt x="19512" y="9457"/>
                  <a:pt x="19548" y="9501"/>
                </a:cubicBezTo>
                <a:cubicBezTo>
                  <a:pt x="19601" y="9554"/>
                  <a:pt x="19650" y="9627"/>
                  <a:pt x="19669" y="9643"/>
                </a:cubicBezTo>
                <a:lnTo>
                  <a:pt x="19669" y="9643"/>
                </a:lnTo>
                <a:cubicBezTo>
                  <a:pt x="19662" y="9639"/>
                  <a:pt x="19656" y="9637"/>
                  <a:pt x="19652" y="9637"/>
                </a:cubicBezTo>
                <a:cubicBezTo>
                  <a:pt x="19628" y="9637"/>
                  <a:pt x="19658" y="9702"/>
                  <a:pt x="19673" y="9763"/>
                </a:cubicBezTo>
                <a:cubicBezTo>
                  <a:pt x="19686" y="9816"/>
                  <a:pt x="19697" y="9864"/>
                  <a:pt x="19676" y="9864"/>
                </a:cubicBezTo>
                <a:cubicBezTo>
                  <a:pt x="19668" y="9864"/>
                  <a:pt x="19653" y="9855"/>
                  <a:pt x="19631" y="9835"/>
                </a:cubicBezTo>
                <a:lnTo>
                  <a:pt x="19631" y="9835"/>
                </a:lnTo>
                <a:cubicBezTo>
                  <a:pt x="19647" y="9869"/>
                  <a:pt x="19673" y="9911"/>
                  <a:pt x="19688" y="9911"/>
                </a:cubicBezTo>
                <a:cubicBezTo>
                  <a:pt x="19690" y="9911"/>
                  <a:pt x="19692" y="9910"/>
                  <a:pt x="19694" y="9909"/>
                </a:cubicBezTo>
                <a:lnTo>
                  <a:pt x="19694" y="9909"/>
                </a:lnTo>
                <a:cubicBezTo>
                  <a:pt x="19699" y="9947"/>
                  <a:pt x="19700" y="9971"/>
                  <a:pt x="19692" y="9971"/>
                </a:cubicBezTo>
                <a:cubicBezTo>
                  <a:pt x="19687" y="9971"/>
                  <a:pt x="19678" y="9960"/>
                  <a:pt x="19664" y="9937"/>
                </a:cubicBezTo>
                <a:lnTo>
                  <a:pt x="19664" y="9937"/>
                </a:lnTo>
                <a:cubicBezTo>
                  <a:pt x="19698" y="10050"/>
                  <a:pt x="19719" y="10085"/>
                  <a:pt x="19731" y="10120"/>
                </a:cubicBezTo>
                <a:cubicBezTo>
                  <a:pt x="19754" y="10175"/>
                  <a:pt x="19763" y="10233"/>
                  <a:pt x="19763" y="10294"/>
                </a:cubicBezTo>
                <a:cubicBezTo>
                  <a:pt x="19752" y="10294"/>
                  <a:pt x="19745" y="10250"/>
                  <a:pt x="19728" y="10229"/>
                </a:cubicBezTo>
                <a:lnTo>
                  <a:pt x="19728" y="10229"/>
                </a:lnTo>
                <a:cubicBezTo>
                  <a:pt x="19759" y="10335"/>
                  <a:pt x="19793" y="10449"/>
                  <a:pt x="19754" y="10632"/>
                </a:cubicBezTo>
                <a:cubicBezTo>
                  <a:pt x="19747" y="10621"/>
                  <a:pt x="19736" y="10639"/>
                  <a:pt x="19742" y="10587"/>
                </a:cubicBezTo>
                <a:lnTo>
                  <a:pt x="19742" y="10587"/>
                </a:lnTo>
                <a:cubicBezTo>
                  <a:pt x="19703" y="10893"/>
                  <a:pt x="19677" y="11143"/>
                  <a:pt x="19446" y="11418"/>
                </a:cubicBezTo>
                <a:cubicBezTo>
                  <a:pt x="19450" y="11391"/>
                  <a:pt x="19447" y="11381"/>
                  <a:pt x="19441" y="11381"/>
                </a:cubicBezTo>
                <a:cubicBezTo>
                  <a:pt x="19433" y="11381"/>
                  <a:pt x="19419" y="11396"/>
                  <a:pt x="19404" y="11413"/>
                </a:cubicBezTo>
                <a:cubicBezTo>
                  <a:pt x="19376" y="11445"/>
                  <a:pt x="19337" y="11481"/>
                  <a:pt x="19312" y="11481"/>
                </a:cubicBezTo>
                <a:cubicBezTo>
                  <a:pt x="19310" y="11481"/>
                  <a:pt x="19308" y="11481"/>
                  <a:pt x="19307" y="11481"/>
                </a:cubicBezTo>
                <a:lnTo>
                  <a:pt x="19249" y="11555"/>
                </a:lnTo>
                <a:lnTo>
                  <a:pt x="19184" y="11629"/>
                </a:lnTo>
                <a:lnTo>
                  <a:pt x="19256" y="11589"/>
                </a:lnTo>
                <a:lnTo>
                  <a:pt x="19256" y="11589"/>
                </a:lnTo>
                <a:cubicBezTo>
                  <a:pt x="19133" y="11710"/>
                  <a:pt x="19047" y="11842"/>
                  <a:pt x="18931" y="11937"/>
                </a:cubicBezTo>
                <a:lnTo>
                  <a:pt x="19010" y="11833"/>
                </a:lnTo>
                <a:lnTo>
                  <a:pt x="18785" y="12069"/>
                </a:lnTo>
                <a:lnTo>
                  <a:pt x="18929" y="11951"/>
                </a:lnTo>
                <a:lnTo>
                  <a:pt x="18929" y="11951"/>
                </a:lnTo>
                <a:cubicBezTo>
                  <a:pt x="18822" y="12093"/>
                  <a:pt x="18984" y="11979"/>
                  <a:pt x="18810" y="12134"/>
                </a:cubicBezTo>
                <a:cubicBezTo>
                  <a:pt x="18814" y="12130"/>
                  <a:pt x="18815" y="12129"/>
                  <a:pt x="18814" y="12129"/>
                </a:cubicBezTo>
                <a:lnTo>
                  <a:pt x="18814" y="12129"/>
                </a:lnTo>
                <a:cubicBezTo>
                  <a:pt x="18810" y="12129"/>
                  <a:pt x="18690" y="12251"/>
                  <a:pt x="18614" y="12296"/>
                </a:cubicBezTo>
                <a:lnTo>
                  <a:pt x="18614" y="12296"/>
                </a:lnTo>
                <a:cubicBezTo>
                  <a:pt x="18633" y="12266"/>
                  <a:pt x="18653" y="12238"/>
                  <a:pt x="18676" y="12211"/>
                </a:cubicBezTo>
                <a:lnTo>
                  <a:pt x="18676" y="12211"/>
                </a:lnTo>
                <a:cubicBezTo>
                  <a:pt x="18633" y="12252"/>
                  <a:pt x="18600" y="12283"/>
                  <a:pt x="18607" y="12300"/>
                </a:cubicBezTo>
                <a:lnTo>
                  <a:pt x="18607" y="12300"/>
                </a:lnTo>
                <a:cubicBezTo>
                  <a:pt x="18609" y="12299"/>
                  <a:pt x="18611" y="12297"/>
                  <a:pt x="18614" y="12296"/>
                </a:cubicBezTo>
                <a:lnTo>
                  <a:pt x="18614" y="12296"/>
                </a:lnTo>
                <a:cubicBezTo>
                  <a:pt x="18612" y="12298"/>
                  <a:pt x="18610" y="12301"/>
                  <a:pt x="18609" y="12303"/>
                </a:cubicBezTo>
                <a:cubicBezTo>
                  <a:pt x="18608" y="12302"/>
                  <a:pt x="18607" y="12301"/>
                  <a:pt x="18607" y="12300"/>
                </a:cubicBezTo>
                <a:lnTo>
                  <a:pt x="18607" y="12300"/>
                </a:lnTo>
                <a:cubicBezTo>
                  <a:pt x="18606" y="12300"/>
                  <a:pt x="18605" y="12301"/>
                  <a:pt x="18604" y="12301"/>
                </a:cubicBezTo>
                <a:cubicBezTo>
                  <a:pt x="18548" y="12387"/>
                  <a:pt x="18481" y="12463"/>
                  <a:pt x="18405" y="12528"/>
                </a:cubicBezTo>
                <a:cubicBezTo>
                  <a:pt x="18402" y="12530"/>
                  <a:pt x="18399" y="12530"/>
                  <a:pt x="18396" y="12530"/>
                </a:cubicBezTo>
                <a:cubicBezTo>
                  <a:pt x="18374" y="12530"/>
                  <a:pt x="18383" y="12481"/>
                  <a:pt x="18369" y="12481"/>
                </a:cubicBezTo>
                <a:cubicBezTo>
                  <a:pt x="18368" y="12481"/>
                  <a:pt x="18367" y="12481"/>
                  <a:pt x="18365" y="12482"/>
                </a:cubicBezTo>
                <a:cubicBezTo>
                  <a:pt x="18334" y="12565"/>
                  <a:pt x="18102" y="12762"/>
                  <a:pt x="18044" y="12869"/>
                </a:cubicBezTo>
                <a:lnTo>
                  <a:pt x="18044" y="12869"/>
                </a:lnTo>
                <a:cubicBezTo>
                  <a:pt x="18052" y="12848"/>
                  <a:pt x="18042" y="12834"/>
                  <a:pt x="18033" y="12834"/>
                </a:cubicBezTo>
                <a:cubicBezTo>
                  <a:pt x="18031" y="12834"/>
                  <a:pt x="18030" y="12834"/>
                  <a:pt x="18029" y="12834"/>
                </a:cubicBezTo>
                <a:lnTo>
                  <a:pt x="17999" y="12909"/>
                </a:lnTo>
                <a:cubicBezTo>
                  <a:pt x="17960" y="12939"/>
                  <a:pt x="17941" y="12952"/>
                  <a:pt x="17931" y="12952"/>
                </a:cubicBezTo>
                <a:cubicBezTo>
                  <a:pt x="17925" y="12952"/>
                  <a:pt x="17922" y="12947"/>
                  <a:pt x="17920" y="12939"/>
                </a:cubicBezTo>
                <a:cubicBezTo>
                  <a:pt x="17842" y="13013"/>
                  <a:pt x="17852" y="13019"/>
                  <a:pt x="17868" y="13019"/>
                </a:cubicBezTo>
                <a:cubicBezTo>
                  <a:pt x="17871" y="13019"/>
                  <a:pt x="17874" y="13019"/>
                  <a:pt x="17877" y="13019"/>
                </a:cubicBezTo>
                <a:cubicBezTo>
                  <a:pt x="17894" y="13019"/>
                  <a:pt x="17899" y="13025"/>
                  <a:pt x="17795" y="13113"/>
                </a:cubicBezTo>
                <a:cubicBezTo>
                  <a:pt x="17804" y="13094"/>
                  <a:pt x="17816" y="13078"/>
                  <a:pt x="17828" y="13062"/>
                </a:cubicBezTo>
                <a:lnTo>
                  <a:pt x="17828" y="13062"/>
                </a:lnTo>
                <a:cubicBezTo>
                  <a:pt x="17614" y="13256"/>
                  <a:pt x="17447" y="13470"/>
                  <a:pt x="17250" y="13646"/>
                </a:cubicBezTo>
                <a:cubicBezTo>
                  <a:pt x="17245" y="13647"/>
                  <a:pt x="17241" y="13648"/>
                  <a:pt x="17238" y="13648"/>
                </a:cubicBezTo>
                <a:cubicBezTo>
                  <a:pt x="17193" y="13648"/>
                  <a:pt x="17365" y="13505"/>
                  <a:pt x="17329" y="13505"/>
                </a:cubicBezTo>
                <a:cubicBezTo>
                  <a:pt x="17326" y="13505"/>
                  <a:pt x="17321" y="13506"/>
                  <a:pt x="17313" y="13509"/>
                </a:cubicBezTo>
                <a:cubicBezTo>
                  <a:pt x="17051" y="13785"/>
                  <a:pt x="16794" y="14109"/>
                  <a:pt x="16525" y="14362"/>
                </a:cubicBezTo>
                <a:lnTo>
                  <a:pt x="16578" y="14318"/>
                </a:lnTo>
                <a:lnTo>
                  <a:pt x="16578" y="14318"/>
                </a:lnTo>
                <a:cubicBezTo>
                  <a:pt x="16589" y="14400"/>
                  <a:pt x="16367" y="14487"/>
                  <a:pt x="16256" y="14635"/>
                </a:cubicBezTo>
                <a:lnTo>
                  <a:pt x="16256" y="14635"/>
                </a:lnTo>
                <a:cubicBezTo>
                  <a:pt x="16274" y="14609"/>
                  <a:pt x="16270" y="14586"/>
                  <a:pt x="16265" y="14586"/>
                </a:cubicBezTo>
                <a:lnTo>
                  <a:pt x="16265" y="14586"/>
                </a:lnTo>
                <a:cubicBezTo>
                  <a:pt x="16264" y="14586"/>
                  <a:pt x="16263" y="14587"/>
                  <a:pt x="16263" y="14589"/>
                </a:cubicBezTo>
                <a:cubicBezTo>
                  <a:pt x="16077" y="14758"/>
                  <a:pt x="15908" y="14967"/>
                  <a:pt x="15653" y="15252"/>
                </a:cubicBezTo>
                <a:lnTo>
                  <a:pt x="15674" y="15206"/>
                </a:lnTo>
                <a:lnTo>
                  <a:pt x="15674" y="15206"/>
                </a:lnTo>
                <a:cubicBezTo>
                  <a:pt x="15558" y="15301"/>
                  <a:pt x="15389" y="15477"/>
                  <a:pt x="15271" y="15586"/>
                </a:cubicBezTo>
                <a:cubicBezTo>
                  <a:pt x="15250" y="15626"/>
                  <a:pt x="15198" y="15678"/>
                  <a:pt x="15221" y="15678"/>
                </a:cubicBezTo>
                <a:cubicBezTo>
                  <a:pt x="15225" y="15678"/>
                  <a:pt x="15230" y="15677"/>
                  <a:pt x="15238" y="15674"/>
                </a:cubicBezTo>
                <a:lnTo>
                  <a:pt x="15238" y="15674"/>
                </a:lnTo>
                <a:cubicBezTo>
                  <a:pt x="14818" y="15957"/>
                  <a:pt x="14605" y="16381"/>
                  <a:pt x="14237" y="16636"/>
                </a:cubicBezTo>
                <a:cubicBezTo>
                  <a:pt x="14267" y="16604"/>
                  <a:pt x="14299" y="16557"/>
                  <a:pt x="14294" y="16557"/>
                </a:cubicBezTo>
                <a:lnTo>
                  <a:pt x="14294" y="16557"/>
                </a:lnTo>
                <a:cubicBezTo>
                  <a:pt x="14293" y="16557"/>
                  <a:pt x="14290" y="16559"/>
                  <a:pt x="14285" y="16564"/>
                </a:cubicBezTo>
                <a:lnTo>
                  <a:pt x="14030" y="16843"/>
                </a:lnTo>
                <a:cubicBezTo>
                  <a:pt x="14072" y="16840"/>
                  <a:pt x="14077" y="16819"/>
                  <a:pt x="14148" y="16780"/>
                </a:cubicBezTo>
                <a:lnTo>
                  <a:pt x="14148" y="16780"/>
                </a:lnTo>
                <a:cubicBezTo>
                  <a:pt x="14107" y="16852"/>
                  <a:pt x="14056" y="16917"/>
                  <a:pt x="13995" y="16975"/>
                </a:cubicBezTo>
                <a:cubicBezTo>
                  <a:pt x="14035" y="16926"/>
                  <a:pt x="14041" y="16909"/>
                  <a:pt x="14029" y="16909"/>
                </a:cubicBezTo>
                <a:cubicBezTo>
                  <a:pt x="14010" y="16909"/>
                  <a:pt x="13940" y="16959"/>
                  <a:pt x="13900" y="16984"/>
                </a:cubicBezTo>
                <a:cubicBezTo>
                  <a:pt x="13901" y="16984"/>
                  <a:pt x="13902" y="16984"/>
                  <a:pt x="13902" y="16984"/>
                </a:cubicBezTo>
                <a:cubicBezTo>
                  <a:pt x="13913" y="16984"/>
                  <a:pt x="13903" y="17007"/>
                  <a:pt x="13914" y="17007"/>
                </a:cubicBezTo>
                <a:cubicBezTo>
                  <a:pt x="13738" y="17111"/>
                  <a:pt x="13933" y="17072"/>
                  <a:pt x="13717" y="17237"/>
                </a:cubicBezTo>
                <a:lnTo>
                  <a:pt x="13717" y="17216"/>
                </a:lnTo>
                <a:cubicBezTo>
                  <a:pt x="13652" y="17292"/>
                  <a:pt x="13601" y="17373"/>
                  <a:pt x="13523" y="17445"/>
                </a:cubicBezTo>
                <a:cubicBezTo>
                  <a:pt x="13520" y="17446"/>
                  <a:pt x="13518" y="17446"/>
                  <a:pt x="13516" y="17446"/>
                </a:cubicBezTo>
                <a:cubicBezTo>
                  <a:pt x="13478" y="17446"/>
                  <a:pt x="13587" y="17358"/>
                  <a:pt x="13571" y="17334"/>
                </a:cubicBezTo>
                <a:lnTo>
                  <a:pt x="13571" y="17334"/>
                </a:lnTo>
                <a:cubicBezTo>
                  <a:pt x="13467" y="17443"/>
                  <a:pt x="13404" y="17591"/>
                  <a:pt x="13284" y="17666"/>
                </a:cubicBezTo>
                <a:cubicBezTo>
                  <a:pt x="13323" y="17612"/>
                  <a:pt x="13388" y="17547"/>
                  <a:pt x="13428" y="17496"/>
                </a:cubicBezTo>
                <a:lnTo>
                  <a:pt x="13428" y="17496"/>
                </a:lnTo>
                <a:cubicBezTo>
                  <a:pt x="13295" y="17573"/>
                  <a:pt x="13288" y="17591"/>
                  <a:pt x="13205" y="17666"/>
                </a:cubicBezTo>
                <a:lnTo>
                  <a:pt x="13214" y="17659"/>
                </a:lnTo>
                <a:lnTo>
                  <a:pt x="13020" y="17828"/>
                </a:lnTo>
                <a:lnTo>
                  <a:pt x="13073" y="17791"/>
                </a:lnTo>
                <a:lnTo>
                  <a:pt x="13073" y="17791"/>
                </a:lnTo>
                <a:cubicBezTo>
                  <a:pt x="13004" y="17978"/>
                  <a:pt x="12825" y="18067"/>
                  <a:pt x="12687" y="18272"/>
                </a:cubicBezTo>
                <a:lnTo>
                  <a:pt x="12687" y="18272"/>
                </a:lnTo>
                <a:cubicBezTo>
                  <a:pt x="12732" y="18203"/>
                  <a:pt x="12740" y="18183"/>
                  <a:pt x="12732" y="18183"/>
                </a:cubicBezTo>
                <a:lnTo>
                  <a:pt x="12732" y="18183"/>
                </a:lnTo>
                <a:cubicBezTo>
                  <a:pt x="12723" y="18183"/>
                  <a:pt x="12691" y="18212"/>
                  <a:pt x="12674" y="18212"/>
                </a:cubicBezTo>
                <a:cubicBezTo>
                  <a:pt x="12670" y="18212"/>
                  <a:pt x="12666" y="18210"/>
                  <a:pt x="12665" y="18206"/>
                </a:cubicBezTo>
                <a:cubicBezTo>
                  <a:pt x="12621" y="18236"/>
                  <a:pt x="12560" y="18285"/>
                  <a:pt x="12546" y="18285"/>
                </a:cubicBezTo>
                <a:cubicBezTo>
                  <a:pt x="12543" y="18285"/>
                  <a:pt x="12542" y="18283"/>
                  <a:pt x="12544" y="18278"/>
                </a:cubicBezTo>
                <a:lnTo>
                  <a:pt x="12544" y="18278"/>
                </a:lnTo>
                <a:cubicBezTo>
                  <a:pt x="12482" y="18384"/>
                  <a:pt x="12384" y="18403"/>
                  <a:pt x="12296" y="18556"/>
                </a:cubicBezTo>
                <a:cubicBezTo>
                  <a:pt x="12296" y="18556"/>
                  <a:pt x="12296" y="18556"/>
                  <a:pt x="12296" y="18556"/>
                </a:cubicBezTo>
                <a:cubicBezTo>
                  <a:pt x="12283" y="18556"/>
                  <a:pt x="12230" y="18615"/>
                  <a:pt x="12209" y="18615"/>
                </a:cubicBezTo>
                <a:cubicBezTo>
                  <a:pt x="12205" y="18615"/>
                  <a:pt x="12202" y="18612"/>
                  <a:pt x="12201" y="18604"/>
                </a:cubicBezTo>
                <a:cubicBezTo>
                  <a:pt x="12167" y="18643"/>
                  <a:pt x="12160" y="18655"/>
                  <a:pt x="12165" y="18655"/>
                </a:cubicBezTo>
                <a:cubicBezTo>
                  <a:pt x="12175" y="18655"/>
                  <a:pt x="12230" y="18612"/>
                  <a:pt x="12243" y="18612"/>
                </a:cubicBezTo>
                <a:cubicBezTo>
                  <a:pt x="12244" y="18612"/>
                  <a:pt x="12245" y="18612"/>
                  <a:pt x="12245" y="18614"/>
                </a:cubicBezTo>
                <a:cubicBezTo>
                  <a:pt x="12173" y="18716"/>
                  <a:pt x="12064" y="18806"/>
                  <a:pt x="11946" y="18908"/>
                </a:cubicBezTo>
                <a:cubicBezTo>
                  <a:pt x="11888" y="18961"/>
                  <a:pt x="11826" y="19015"/>
                  <a:pt x="11768" y="19073"/>
                </a:cubicBezTo>
                <a:cubicBezTo>
                  <a:pt x="11740" y="19101"/>
                  <a:pt x="11705" y="19138"/>
                  <a:pt x="11684" y="19163"/>
                </a:cubicBezTo>
                <a:cubicBezTo>
                  <a:pt x="11654" y="19193"/>
                  <a:pt x="11626" y="19226"/>
                  <a:pt x="11596" y="19260"/>
                </a:cubicBezTo>
                <a:cubicBezTo>
                  <a:pt x="11494" y="19362"/>
                  <a:pt x="11434" y="19420"/>
                  <a:pt x="11367" y="19476"/>
                </a:cubicBezTo>
                <a:cubicBezTo>
                  <a:pt x="11334" y="19506"/>
                  <a:pt x="11299" y="19534"/>
                  <a:pt x="11260" y="19560"/>
                </a:cubicBezTo>
                <a:cubicBezTo>
                  <a:pt x="11211" y="19592"/>
                  <a:pt x="11160" y="19620"/>
                  <a:pt x="11107" y="19643"/>
                </a:cubicBezTo>
                <a:cubicBezTo>
                  <a:pt x="11100" y="19644"/>
                  <a:pt x="11095" y="19644"/>
                  <a:pt x="11090" y="19644"/>
                </a:cubicBezTo>
                <a:cubicBezTo>
                  <a:pt x="11033" y="19644"/>
                  <a:pt x="11165" y="19578"/>
                  <a:pt x="11163" y="19576"/>
                </a:cubicBezTo>
                <a:lnTo>
                  <a:pt x="11163" y="19576"/>
                </a:lnTo>
                <a:cubicBezTo>
                  <a:pt x="11017" y="19611"/>
                  <a:pt x="10915" y="19645"/>
                  <a:pt x="10778" y="19682"/>
                </a:cubicBezTo>
                <a:cubicBezTo>
                  <a:pt x="10803" y="19668"/>
                  <a:pt x="10773" y="19662"/>
                  <a:pt x="10731" y="19655"/>
                </a:cubicBezTo>
                <a:cubicBezTo>
                  <a:pt x="10636" y="19673"/>
                  <a:pt x="10653" y="19700"/>
                  <a:pt x="10559" y="19700"/>
                </a:cubicBezTo>
                <a:cubicBezTo>
                  <a:pt x="10546" y="19700"/>
                  <a:pt x="10531" y="19700"/>
                  <a:pt x="10513" y="19699"/>
                </a:cubicBezTo>
                <a:cubicBezTo>
                  <a:pt x="10546" y="19675"/>
                  <a:pt x="10583" y="19657"/>
                  <a:pt x="10620" y="19643"/>
                </a:cubicBezTo>
                <a:lnTo>
                  <a:pt x="10620" y="19643"/>
                </a:lnTo>
                <a:cubicBezTo>
                  <a:pt x="10558" y="19652"/>
                  <a:pt x="10493" y="19666"/>
                  <a:pt x="10428" y="19668"/>
                </a:cubicBezTo>
                <a:cubicBezTo>
                  <a:pt x="10389" y="19673"/>
                  <a:pt x="10350" y="19675"/>
                  <a:pt x="10311" y="19675"/>
                </a:cubicBezTo>
                <a:cubicBezTo>
                  <a:pt x="10283" y="19675"/>
                  <a:pt x="10256" y="19674"/>
                  <a:pt x="10228" y="19671"/>
                </a:cubicBezTo>
                <a:cubicBezTo>
                  <a:pt x="10196" y="19645"/>
                  <a:pt x="10314" y="19652"/>
                  <a:pt x="10360" y="19643"/>
                </a:cubicBezTo>
                <a:cubicBezTo>
                  <a:pt x="10227" y="19641"/>
                  <a:pt x="10025" y="19600"/>
                  <a:pt x="9945" y="19600"/>
                </a:cubicBezTo>
                <a:cubicBezTo>
                  <a:pt x="9936" y="19600"/>
                  <a:pt x="9928" y="19600"/>
                  <a:pt x="9922" y="19601"/>
                </a:cubicBezTo>
                <a:lnTo>
                  <a:pt x="9989" y="19632"/>
                </a:lnTo>
                <a:lnTo>
                  <a:pt x="9989" y="19632"/>
                </a:lnTo>
                <a:cubicBezTo>
                  <a:pt x="9976" y="19621"/>
                  <a:pt x="9995" y="19612"/>
                  <a:pt x="10021" y="19612"/>
                </a:cubicBezTo>
                <a:cubicBezTo>
                  <a:pt x="10025" y="19612"/>
                  <a:pt x="10029" y="19612"/>
                  <a:pt x="10034" y="19613"/>
                </a:cubicBezTo>
                <a:cubicBezTo>
                  <a:pt x="10082" y="19613"/>
                  <a:pt x="10131" y="19624"/>
                  <a:pt x="10173" y="19645"/>
                </a:cubicBezTo>
                <a:cubicBezTo>
                  <a:pt x="10191" y="19650"/>
                  <a:pt x="10207" y="19662"/>
                  <a:pt x="10219" y="19678"/>
                </a:cubicBezTo>
                <a:lnTo>
                  <a:pt x="10170" y="19675"/>
                </a:lnTo>
                <a:lnTo>
                  <a:pt x="10122" y="19668"/>
                </a:lnTo>
                <a:lnTo>
                  <a:pt x="10122" y="19668"/>
                </a:lnTo>
                <a:cubicBezTo>
                  <a:pt x="10150" y="19694"/>
                  <a:pt x="10184" y="19713"/>
                  <a:pt x="10224" y="19715"/>
                </a:cubicBezTo>
                <a:cubicBezTo>
                  <a:pt x="10263" y="19724"/>
                  <a:pt x="10303" y="19727"/>
                  <a:pt x="10342" y="19727"/>
                </a:cubicBezTo>
                <a:cubicBezTo>
                  <a:pt x="10354" y="19727"/>
                  <a:pt x="10365" y="19727"/>
                  <a:pt x="10377" y="19726"/>
                </a:cubicBezTo>
                <a:cubicBezTo>
                  <a:pt x="10490" y="19724"/>
                  <a:pt x="10611" y="19699"/>
                  <a:pt x="10708" y="19689"/>
                </a:cubicBezTo>
                <a:lnTo>
                  <a:pt x="10708" y="19689"/>
                </a:lnTo>
                <a:cubicBezTo>
                  <a:pt x="10683" y="19710"/>
                  <a:pt x="10657" y="19731"/>
                  <a:pt x="10629" y="19750"/>
                </a:cubicBezTo>
                <a:cubicBezTo>
                  <a:pt x="10664" y="19740"/>
                  <a:pt x="10699" y="19729"/>
                  <a:pt x="10731" y="19717"/>
                </a:cubicBezTo>
                <a:lnTo>
                  <a:pt x="10829" y="19682"/>
                </a:lnTo>
                <a:lnTo>
                  <a:pt x="10829" y="19682"/>
                </a:lnTo>
                <a:cubicBezTo>
                  <a:pt x="10873" y="19685"/>
                  <a:pt x="10910" y="19708"/>
                  <a:pt x="10813" y="19733"/>
                </a:cubicBezTo>
                <a:cubicBezTo>
                  <a:pt x="10818" y="19734"/>
                  <a:pt x="10823" y="19734"/>
                  <a:pt x="10829" y="19734"/>
                </a:cubicBezTo>
                <a:cubicBezTo>
                  <a:pt x="10868" y="19734"/>
                  <a:pt x="10908" y="19726"/>
                  <a:pt x="10945" y="19710"/>
                </a:cubicBezTo>
                <a:cubicBezTo>
                  <a:pt x="10982" y="19694"/>
                  <a:pt x="11021" y="19685"/>
                  <a:pt x="11061" y="19682"/>
                </a:cubicBezTo>
                <a:cubicBezTo>
                  <a:pt x="11071" y="19682"/>
                  <a:pt x="11071" y="19685"/>
                  <a:pt x="11065" y="19689"/>
                </a:cubicBezTo>
                <a:lnTo>
                  <a:pt x="11065" y="19689"/>
                </a:lnTo>
                <a:lnTo>
                  <a:pt x="11123" y="19662"/>
                </a:lnTo>
                <a:cubicBezTo>
                  <a:pt x="11156" y="19648"/>
                  <a:pt x="11188" y="19629"/>
                  <a:pt x="11188" y="19629"/>
                </a:cubicBezTo>
                <a:lnTo>
                  <a:pt x="11188" y="19629"/>
                </a:lnTo>
                <a:cubicBezTo>
                  <a:pt x="11166" y="19649"/>
                  <a:pt x="11221" y="19656"/>
                  <a:pt x="11145" y="19678"/>
                </a:cubicBezTo>
                <a:lnTo>
                  <a:pt x="11145" y="19678"/>
                </a:lnTo>
                <a:cubicBezTo>
                  <a:pt x="11246" y="19650"/>
                  <a:pt x="11341" y="19604"/>
                  <a:pt x="11422" y="19539"/>
                </a:cubicBezTo>
                <a:cubicBezTo>
                  <a:pt x="11492" y="19490"/>
                  <a:pt x="11538" y="19446"/>
                  <a:pt x="11591" y="19432"/>
                </a:cubicBezTo>
                <a:lnTo>
                  <a:pt x="11591" y="19432"/>
                </a:lnTo>
                <a:lnTo>
                  <a:pt x="11575" y="19448"/>
                </a:lnTo>
                <a:cubicBezTo>
                  <a:pt x="11619" y="19416"/>
                  <a:pt x="11656" y="19379"/>
                  <a:pt x="11691" y="19335"/>
                </a:cubicBezTo>
                <a:cubicBezTo>
                  <a:pt x="11705" y="19316"/>
                  <a:pt x="11703" y="19311"/>
                  <a:pt x="11696" y="19307"/>
                </a:cubicBezTo>
                <a:cubicBezTo>
                  <a:pt x="11684" y="19300"/>
                  <a:pt x="11668" y="19295"/>
                  <a:pt x="11747" y="19191"/>
                </a:cubicBezTo>
                <a:lnTo>
                  <a:pt x="11937" y="19133"/>
                </a:lnTo>
                <a:lnTo>
                  <a:pt x="11935" y="19082"/>
                </a:lnTo>
                <a:cubicBezTo>
                  <a:pt x="11958" y="19061"/>
                  <a:pt x="11998" y="19024"/>
                  <a:pt x="12012" y="19024"/>
                </a:cubicBezTo>
                <a:cubicBezTo>
                  <a:pt x="12014" y="19024"/>
                  <a:pt x="12016" y="19025"/>
                  <a:pt x="12016" y="19029"/>
                </a:cubicBezTo>
                <a:cubicBezTo>
                  <a:pt x="12044" y="18987"/>
                  <a:pt x="12048" y="18976"/>
                  <a:pt x="12043" y="18976"/>
                </a:cubicBezTo>
                <a:lnTo>
                  <a:pt x="12043" y="18976"/>
                </a:lnTo>
                <a:cubicBezTo>
                  <a:pt x="12038" y="18976"/>
                  <a:pt x="12026" y="18985"/>
                  <a:pt x="12020" y="18985"/>
                </a:cubicBezTo>
                <a:cubicBezTo>
                  <a:pt x="12015" y="18985"/>
                  <a:pt x="12015" y="18980"/>
                  <a:pt x="12025" y="18959"/>
                </a:cubicBezTo>
                <a:cubicBezTo>
                  <a:pt x="12169" y="18865"/>
                  <a:pt x="12343" y="18625"/>
                  <a:pt x="12417" y="18625"/>
                </a:cubicBezTo>
                <a:cubicBezTo>
                  <a:pt x="12419" y="18625"/>
                  <a:pt x="12422" y="18625"/>
                  <a:pt x="12424" y="18625"/>
                </a:cubicBezTo>
                <a:cubicBezTo>
                  <a:pt x="12428" y="18614"/>
                  <a:pt x="12426" y="18609"/>
                  <a:pt x="12422" y="18609"/>
                </a:cubicBezTo>
                <a:cubicBezTo>
                  <a:pt x="12409" y="18609"/>
                  <a:pt x="12371" y="18642"/>
                  <a:pt x="12365" y="18642"/>
                </a:cubicBezTo>
                <a:cubicBezTo>
                  <a:pt x="12361" y="18642"/>
                  <a:pt x="12370" y="18628"/>
                  <a:pt x="12407" y="18581"/>
                </a:cubicBezTo>
                <a:cubicBezTo>
                  <a:pt x="12410" y="18581"/>
                  <a:pt x="12412" y="18582"/>
                  <a:pt x="12414" y="18582"/>
                </a:cubicBezTo>
                <a:cubicBezTo>
                  <a:pt x="12494" y="18582"/>
                  <a:pt x="12555" y="18419"/>
                  <a:pt x="12686" y="18331"/>
                </a:cubicBezTo>
                <a:lnTo>
                  <a:pt x="12686" y="18331"/>
                </a:lnTo>
                <a:cubicBezTo>
                  <a:pt x="12678" y="18371"/>
                  <a:pt x="12617" y="18429"/>
                  <a:pt x="12627" y="18429"/>
                </a:cubicBezTo>
                <a:cubicBezTo>
                  <a:pt x="12631" y="18429"/>
                  <a:pt x="12648" y="18418"/>
                  <a:pt x="12688" y="18391"/>
                </a:cubicBezTo>
                <a:cubicBezTo>
                  <a:pt x="12716" y="18282"/>
                  <a:pt x="12918" y="18180"/>
                  <a:pt x="13003" y="18078"/>
                </a:cubicBezTo>
                <a:cubicBezTo>
                  <a:pt x="12975" y="18041"/>
                  <a:pt x="13196" y="17858"/>
                  <a:pt x="13344" y="17689"/>
                </a:cubicBezTo>
                <a:cubicBezTo>
                  <a:pt x="13344" y="17689"/>
                  <a:pt x="13345" y="17690"/>
                  <a:pt x="13345" y="17690"/>
                </a:cubicBezTo>
                <a:cubicBezTo>
                  <a:pt x="13367" y="17690"/>
                  <a:pt x="13667" y="17404"/>
                  <a:pt x="13822" y="17271"/>
                </a:cubicBezTo>
                <a:lnTo>
                  <a:pt x="13822" y="17278"/>
                </a:lnTo>
                <a:lnTo>
                  <a:pt x="13822" y="17278"/>
                </a:lnTo>
                <a:cubicBezTo>
                  <a:pt x="13824" y="17216"/>
                  <a:pt x="13978" y="17070"/>
                  <a:pt x="14084" y="16956"/>
                </a:cubicBezTo>
                <a:lnTo>
                  <a:pt x="14084" y="16956"/>
                </a:lnTo>
                <a:cubicBezTo>
                  <a:pt x="14097" y="16979"/>
                  <a:pt x="14086" y="17007"/>
                  <a:pt x="14035" y="17077"/>
                </a:cubicBezTo>
                <a:lnTo>
                  <a:pt x="14139" y="16970"/>
                </a:lnTo>
                <a:cubicBezTo>
                  <a:pt x="14153" y="16935"/>
                  <a:pt x="14179" y="16898"/>
                  <a:pt x="14244" y="16826"/>
                </a:cubicBezTo>
                <a:lnTo>
                  <a:pt x="14244" y="16826"/>
                </a:lnTo>
                <a:lnTo>
                  <a:pt x="14241" y="16877"/>
                </a:lnTo>
                <a:cubicBezTo>
                  <a:pt x="14380" y="16736"/>
                  <a:pt x="14494" y="16569"/>
                  <a:pt x="14689" y="16404"/>
                </a:cubicBezTo>
                <a:cubicBezTo>
                  <a:pt x="14687" y="16400"/>
                  <a:pt x="14681" y="16398"/>
                  <a:pt x="14673" y="16398"/>
                </a:cubicBezTo>
                <a:cubicBezTo>
                  <a:pt x="14655" y="16398"/>
                  <a:pt x="14625" y="16407"/>
                  <a:pt x="14605" y="16407"/>
                </a:cubicBezTo>
                <a:cubicBezTo>
                  <a:pt x="14574" y="16407"/>
                  <a:pt x="14566" y="16386"/>
                  <a:pt x="14656" y="16279"/>
                </a:cubicBezTo>
                <a:cubicBezTo>
                  <a:pt x="14674" y="16285"/>
                  <a:pt x="14698" y="16297"/>
                  <a:pt x="14673" y="16334"/>
                </a:cubicBezTo>
                <a:lnTo>
                  <a:pt x="14673" y="16334"/>
                </a:lnTo>
                <a:cubicBezTo>
                  <a:pt x="14695" y="16307"/>
                  <a:pt x="14720" y="16281"/>
                  <a:pt x="14747" y="16258"/>
                </a:cubicBezTo>
                <a:lnTo>
                  <a:pt x="14747" y="16258"/>
                </a:lnTo>
                <a:lnTo>
                  <a:pt x="14691" y="16353"/>
                </a:lnTo>
                <a:cubicBezTo>
                  <a:pt x="14781" y="16282"/>
                  <a:pt x="14716" y="16295"/>
                  <a:pt x="14784" y="16231"/>
                </a:cubicBezTo>
                <a:cubicBezTo>
                  <a:pt x="14786" y="16233"/>
                  <a:pt x="14789" y="16235"/>
                  <a:pt x="14793" y="16235"/>
                </a:cubicBezTo>
                <a:cubicBezTo>
                  <a:pt x="14808" y="16235"/>
                  <a:pt x="14831" y="16213"/>
                  <a:pt x="14842" y="16213"/>
                </a:cubicBezTo>
                <a:cubicBezTo>
                  <a:pt x="14846" y="16213"/>
                  <a:pt x="14848" y="16215"/>
                  <a:pt x="14849" y="16219"/>
                </a:cubicBezTo>
                <a:cubicBezTo>
                  <a:pt x="14835" y="16238"/>
                  <a:pt x="14786" y="16268"/>
                  <a:pt x="14767" y="16300"/>
                </a:cubicBezTo>
                <a:cubicBezTo>
                  <a:pt x="14844" y="16231"/>
                  <a:pt x="14944" y="16152"/>
                  <a:pt x="14985" y="16136"/>
                </a:cubicBezTo>
                <a:cubicBezTo>
                  <a:pt x="14969" y="16131"/>
                  <a:pt x="14962" y="16112"/>
                  <a:pt x="15016" y="16054"/>
                </a:cubicBezTo>
                <a:cubicBezTo>
                  <a:pt x="15078" y="15991"/>
                  <a:pt x="15097" y="15980"/>
                  <a:pt x="15108" y="15980"/>
                </a:cubicBezTo>
                <a:cubicBezTo>
                  <a:pt x="15115" y="15980"/>
                  <a:pt x="15118" y="15983"/>
                  <a:pt x="15125" y="15983"/>
                </a:cubicBezTo>
                <a:cubicBezTo>
                  <a:pt x="15133" y="15983"/>
                  <a:pt x="15146" y="15979"/>
                  <a:pt x="15173" y="15957"/>
                </a:cubicBezTo>
                <a:cubicBezTo>
                  <a:pt x="15194" y="15911"/>
                  <a:pt x="15296" y="15834"/>
                  <a:pt x="15273" y="15806"/>
                </a:cubicBezTo>
                <a:cubicBezTo>
                  <a:pt x="15294" y="15783"/>
                  <a:pt x="15324" y="15767"/>
                  <a:pt x="15356" y="15762"/>
                </a:cubicBezTo>
                <a:cubicBezTo>
                  <a:pt x="15411" y="15687"/>
                  <a:pt x="15639" y="15468"/>
                  <a:pt x="15600" y="15468"/>
                </a:cubicBezTo>
                <a:cubicBezTo>
                  <a:pt x="15599" y="15468"/>
                  <a:pt x="15597" y="15468"/>
                  <a:pt x="15596" y="15468"/>
                </a:cubicBezTo>
                <a:lnTo>
                  <a:pt x="15596" y="15468"/>
                </a:lnTo>
                <a:cubicBezTo>
                  <a:pt x="15606" y="15460"/>
                  <a:pt x="15618" y="15450"/>
                  <a:pt x="15628" y="15440"/>
                </a:cubicBezTo>
                <a:lnTo>
                  <a:pt x="15628" y="15440"/>
                </a:lnTo>
                <a:lnTo>
                  <a:pt x="15595" y="15468"/>
                </a:lnTo>
                <a:lnTo>
                  <a:pt x="15595" y="15468"/>
                </a:lnTo>
                <a:cubicBezTo>
                  <a:pt x="15595" y="15468"/>
                  <a:pt x="15596" y="15468"/>
                  <a:pt x="15596" y="15468"/>
                </a:cubicBezTo>
                <a:lnTo>
                  <a:pt x="15596" y="15468"/>
                </a:lnTo>
                <a:cubicBezTo>
                  <a:pt x="15594" y="15470"/>
                  <a:pt x="15592" y="15471"/>
                  <a:pt x="15590" y="15473"/>
                </a:cubicBezTo>
                <a:lnTo>
                  <a:pt x="15595" y="15468"/>
                </a:lnTo>
                <a:lnTo>
                  <a:pt x="15595" y="15468"/>
                </a:lnTo>
                <a:cubicBezTo>
                  <a:pt x="15591" y="15469"/>
                  <a:pt x="15586" y="15471"/>
                  <a:pt x="15579" y="15475"/>
                </a:cubicBezTo>
                <a:lnTo>
                  <a:pt x="15560" y="15491"/>
                </a:lnTo>
                <a:cubicBezTo>
                  <a:pt x="15563" y="15489"/>
                  <a:pt x="15565" y="15484"/>
                  <a:pt x="15570" y="15479"/>
                </a:cubicBezTo>
                <a:cubicBezTo>
                  <a:pt x="15781" y="15217"/>
                  <a:pt x="16075" y="15004"/>
                  <a:pt x="16297" y="14758"/>
                </a:cubicBezTo>
                <a:lnTo>
                  <a:pt x="16307" y="14768"/>
                </a:lnTo>
                <a:cubicBezTo>
                  <a:pt x="16437" y="14619"/>
                  <a:pt x="16610" y="14452"/>
                  <a:pt x="16692" y="14332"/>
                </a:cubicBezTo>
                <a:cubicBezTo>
                  <a:pt x="16724" y="14301"/>
                  <a:pt x="16774" y="14270"/>
                  <a:pt x="16792" y="14270"/>
                </a:cubicBezTo>
                <a:cubicBezTo>
                  <a:pt x="16797" y="14270"/>
                  <a:pt x="16800" y="14272"/>
                  <a:pt x="16798" y="14279"/>
                </a:cubicBezTo>
                <a:cubicBezTo>
                  <a:pt x="16898" y="14165"/>
                  <a:pt x="16900" y="14144"/>
                  <a:pt x="17069" y="14005"/>
                </a:cubicBezTo>
                <a:lnTo>
                  <a:pt x="17069" y="14005"/>
                </a:lnTo>
                <a:cubicBezTo>
                  <a:pt x="17035" y="14050"/>
                  <a:pt x="17033" y="14058"/>
                  <a:pt x="17037" y="14058"/>
                </a:cubicBezTo>
                <a:cubicBezTo>
                  <a:pt x="17039" y="14058"/>
                  <a:pt x="17043" y="14056"/>
                  <a:pt x="17043" y="14056"/>
                </a:cubicBezTo>
                <a:lnTo>
                  <a:pt x="17043" y="14056"/>
                </a:lnTo>
                <a:cubicBezTo>
                  <a:pt x="17044" y="14056"/>
                  <a:pt x="17033" y="14066"/>
                  <a:pt x="16970" y="14126"/>
                </a:cubicBezTo>
                <a:cubicBezTo>
                  <a:pt x="17118" y="13993"/>
                  <a:pt x="17162" y="13977"/>
                  <a:pt x="17287" y="13803"/>
                </a:cubicBezTo>
                <a:lnTo>
                  <a:pt x="17287" y="13803"/>
                </a:lnTo>
                <a:cubicBezTo>
                  <a:pt x="17282" y="13817"/>
                  <a:pt x="17284" y="13823"/>
                  <a:pt x="17290" y="13823"/>
                </a:cubicBezTo>
                <a:cubicBezTo>
                  <a:pt x="17317" y="13823"/>
                  <a:pt x="17433" y="13713"/>
                  <a:pt x="17480" y="13655"/>
                </a:cubicBezTo>
                <a:lnTo>
                  <a:pt x="17480" y="13655"/>
                </a:lnTo>
                <a:lnTo>
                  <a:pt x="17366" y="13736"/>
                </a:lnTo>
                <a:cubicBezTo>
                  <a:pt x="17438" y="13660"/>
                  <a:pt x="17505" y="13597"/>
                  <a:pt x="17573" y="13532"/>
                </a:cubicBezTo>
                <a:lnTo>
                  <a:pt x="17573" y="13532"/>
                </a:lnTo>
                <a:lnTo>
                  <a:pt x="17566" y="13599"/>
                </a:lnTo>
                <a:cubicBezTo>
                  <a:pt x="17885" y="13349"/>
                  <a:pt x="18018" y="13024"/>
                  <a:pt x="18293" y="12869"/>
                </a:cubicBezTo>
                <a:cubicBezTo>
                  <a:pt x="18303" y="12852"/>
                  <a:pt x="18304" y="12845"/>
                  <a:pt x="18300" y="12845"/>
                </a:cubicBezTo>
                <a:cubicBezTo>
                  <a:pt x="18282" y="12845"/>
                  <a:pt x="18186" y="12939"/>
                  <a:pt x="18166" y="12939"/>
                </a:cubicBezTo>
                <a:cubicBezTo>
                  <a:pt x="18161" y="12939"/>
                  <a:pt x="18161" y="12933"/>
                  <a:pt x="18168" y="12918"/>
                </a:cubicBezTo>
                <a:cubicBezTo>
                  <a:pt x="18303" y="12790"/>
                  <a:pt x="18481" y="12698"/>
                  <a:pt x="18523" y="12656"/>
                </a:cubicBezTo>
                <a:cubicBezTo>
                  <a:pt x="18718" y="12494"/>
                  <a:pt x="18646" y="12447"/>
                  <a:pt x="18845" y="12271"/>
                </a:cubicBezTo>
                <a:lnTo>
                  <a:pt x="18845" y="12271"/>
                </a:lnTo>
                <a:cubicBezTo>
                  <a:pt x="18838" y="12273"/>
                  <a:pt x="18831" y="12275"/>
                  <a:pt x="18824" y="12275"/>
                </a:cubicBezTo>
                <a:cubicBezTo>
                  <a:pt x="18797" y="12275"/>
                  <a:pt x="18785" y="12248"/>
                  <a:pt x="18889" y="12127"/>
                </a:cubicBezTo>
                <a:cubicBezTo>
                  <a:pt x="18959" y="12062"/>
                  <a:pt x="19011" y="12034"/>
                  <a:pt x="19035" y="12034"/>
                </a:cubicBezTo>
                <a:cubicBezTo>
                  <a:pt x="19057" y="12034"/>
                  <a:pt x="19055" y="12058"/>
                  <a:pt x="19019" y="12102"/>
                </a:cubicBezTo>
                <a:cubicBezTo>
                  <a:pt x="18993" y="12130"/>
                  <a:pt x="18976" y="12142"/>
                  <a:pt x="18970" y="12142"/>
                </a:cubicBezTo>
                <a:cubicBezTo>
                  <a:pt x="18969" y="12142"/>
                  <a:pt x="18968" y="12142"/>
                  <a:pt x="18968" y="12141"/>
                </a:cubicBezTo>
                <a:cubicBezTo>
                  <a:pt x="18939" y="12177"/>
                  <a:pt x="18902" y="12221"/>
                  <a:pt x="18916" y="12221"/>
                </a:cubicBezTo>
                <a:cubicBezTo>
                  <a:pt x="18920" y="12221"/>
                  <a:pt x="18928" y="12217"/>
                  <a:pt x="18943" y="12208"/>
                </a:cubicBezTo>
                <a:lnTo>
                  <a:pt x="18950" y="12181"/>
                </a:lnTo>
                <a:cubicBezTo>
                  <a:pt x="19013" y="12133"/>
                  <a:pt x="19156" y="11992"/>
                  <a:pt x="19178" y="11992"/>
                </a:cubicBezTo>
                <a:cubicBezTo>
                  <a:pt x="19182" y="11992"/>
                  <a:pt x="19183" y="11996"/>
                  <a:pt x="19179" y="12004"/>
                </a:cubicBezTo>
                <a:cubicBezTo>
                  <a:pt x="19217" y="11958"/>
                  <a:pt x="19227" y="11940"/>
                  <a:pt x="19220" y="11940"/>
                </a:cubicBezTo>
                <a:lnTo>
                  <a:pt x="19220" y="11940"/>
                </a:lnTo>
                <a:cubicBezTo>
                  <a:pt x="19211" y="11940"/>
                  <a:pt x="19175" y="11970"/>
                  <a:pt x="19133" y="12006"/>
                </a:cubicBezTo>
                <a:lnTo>
                  <a:pt x="19133" y="12006"/>
                </a:lnTo>
                <a:cubicBezTo>
                  <a:pt x="19207" y="11942"/>
                  <a:pt x="19279" y="11875"/>
                  <a:pt x="19348" y="11805"/>
                </a:cubicBezTo>
                <a:cubicBezTo>
                  <a:pt x="19413" y="11742"/>
                  <a:pt x="19480" y="11666"/>
                  <a:pt x="19571" y="11573"/>
                </a:cubicBezTo>
                <a:lnTo>
                  <a:pt x="19571" y="11573"/>
                </a:lnTo>
                <a:cubicBezTo>
                  <a:pt x="19551" y="11589"/>
                  <a:pt x="19528" y="11601"/>
                  <a:pt x="19520" y="11601"/>
                </a:cubicBezTo>
                <a:cubicBezTo>
                  <a:pt x="19515" y="11601"/>
                  <a:pt x="19516" y="11596"/>
                  <a:pt x="19527" y="11585"/>
                </a:cubicBezTo>
                <a:cubicBezTo>
                  <a:pt x="19652" y="11443"/>
                  <a:pt x="19668" y="11402"/>
                  <a:pt x="19673" y="11374"/>
                </a:cubicBezTo>
                <a:cubicBezTo>
                  <a:pt x="19675" y="11346"/>
                  <a:pt x="19673" y="11330"/>
                  <a:pt x="19731" y="11219"/>
                </a:cubicBezTo>
                <a:cubicBezTo>
                  <a:pt x="19755" y="11182"/>
                  <a:pt x="19767" y="11174"/>
                  <a:pt x="19774" y="11174"/>
                </a:cubicBezTo>
                <a:cubicBezTo>
                  <a:pt x="19780" y="11174"/>
                  <a:pt x="19784" y="11179"/>
                  <a:pt x="19787" y="11179"/>
                </a:cubicBezTo>
                <a:cubicBezTo>
                  <a:pt x="19795" y="11179"/>
                  <a:pt x="19805" y="11160"/>
                  <a:pt x="19844" y="11045"/>
                </a:cubicBezTo>
                <a:cubicBezTo>
                  <a:pt x="19867" y="10996"/>
                  <a:pt x="19880" y="10978"/>
                  <a:pt x="19887" y="10978"/>
                </a:cubicBezTo>
                <a:lnTo>
                  <a:pt x="19887" y="10978"/>
                </a:lnTo>
                <a:cubicBezTo>
                  <a:pt x="19900" y="10978"/>
                  <a:pt x="19889" y="11048"/>
                  <a:pt x="19881" y="11091"/>
                </a:cubicBezTo>
                <a:cubicBezTo>
                  <a:pt x="19946" y="10859"/>
                  <a:pt x="20018" y="10662"/>
                  <a:pt x="20034" y="10521"/>
                </a:cubicBezTo>
                <a:lnTo>
                  <a:pt x="20034" y="10586"/>
                </a:lnTo>
                <a:lnTo>
                  <a:pt x="20032" y="10651"/>
                </a:lnTo>
                <a:cubicBezTo>
                  <a:pt x="20037" y="10574"/>
                  <a:pt x="20039" y="10512"/>
                  <a:pt x="20041" y="10447"/>
                </a:cubicBezTo>
                <a:lnTo>
                  <a:pt x="20041" y="10447"/>
                </a:lnTo>
                <a:lnTo>
                  <a:pt x="20009" y="10518"/>
                </a:lnTo>
                <a:cubicBezTo>
                  <a:pt x="20018" y="10444"/>
                  <a:pt x="20021" y="10382"/>
                  <a:pt x="20032" y="10382"/>
                </a:cubicBezTo>
                <a:cubicBezTo>
                  <a:pt x="20026" y="10362"/>
                  <a:pt x="20020" y="10356"/>
                  <a:pt x="20014" y="10356"/>
                </a:cubicBezTo>
                <a:cubicBezTo>
                  <a:pt x="20006" y="10356"/>
                  <a:pt x="19998" y="10365"/>
                  <a:pt x="19988" y="10365"/>
                </a:cubicBezTo>
                <a:cubicBezTo>
                  <a:pt x="19977" y="10365"/>
                  <a:pt x="19965" y="10352"/>
                  <a:pt x="19951" y="10291"/>
                </a:cubicBezTo>
                <a:cubicBezTo>
                  <a:pt x="19953" y="10263"/>
                  <a:pt x="19953" y="10233"/>
                  <a:pt x="19951" y="10203"/>
                </a:cubicBezTo>
                <a:lnTo>
                  <a:pt x="19935" y="10106"/>
                </a:lnTo>
                <a:cubicBezTo>
                  <a:pt x="19928" y="10041"/>
                  <a:pt x="19914" y="9985"/>
                  <a:pt x="19930" y="9964"/>
                </a:cubicBezTo>
                <a:lnTo>
                  <a:pt x="19930" y="9964"/>
                </a:lnTo>
                <a:cubicBezTo>
                  <a:pt x="19945" y="10072"/>
                  <a:pt x="19954" y="10098"/>
                  <a:pt x="19961" y="10098"/>
                </a:cubicBezTo>
                <a:cubicBezTo>
                  <a:pt x="19968" y="10098"/>
                  <a:pt x="19974" y="10076"/>
                  <a:pt x="19982" y="10076"/>
                </a:cubicBezTo>
                <a:cubicBezTo>
                  <a:pt x="19987" y="10076"/>
                  <a:pt x="19993" y="10086"/>
                  <a:pt x="20001" y="10117"/>
                </a:cubicBezTo>
                <a:lnTo>
                  <a:pt x="20001" y="10117"/>
                </a:lnTo>
                <a:cubicBezTo>
                  <a:pt x="19995" y="10081"/>
                  <a:pt x="19991" y="10040"/>
                  <a:pt x="19983" y="9995"/>
                </a:cubicBezTo>
                <a:cubicBezTo>
                  <a:pt x="19984" y="9992"/>
                  <a:pt x="19985" y="9991"/>
                  <a:pt x="19986" y="9991"/>
                </a:cubicBezTo>
                <a:cubicBezTo>
                  <a:pt x="19989" y="9991"/>
                  <a:pt x="19996" y="10008"/>
                  <a:pt x="20002" y="10022"/>
                </a:cubicBezTo>
                <a:cubicBezTo>
                  <a:pt x="19983" y="9872"/>
                  <a:pt x="19967" y="9839"/>
                  <a:pt x="19939" y="9809"/>
                </a:cubicBezTo>
                <a:cubicBezTo>
                  <a:pt x="19909" y="9781"/>
                  <a:pt x="19886" y="9749"/>
                  <a:pt x="19824" y="9610"/>
                </a:cubicBezTo>
                <a:lnTo>
                  <a:pt x="19824" y="9610"/>
                </a:lnTo>
                <a:cubicBezTo>
                  <a:pt x="19828" y="9613"/>
                  <a:pt x="19831" y="9614"/>
                  <a:pt x="19833" y="9614"/>
                </a:cubicBezTo>
                <a:cubicBezTo>
                  <a:pt x="19855" y="9614"/>
                  <a:pt x="19830" y="9521"/>
                  <a:pt x="19805" y="9482"/>
                </a:cubicBezTo>
                <a:lnTo>
                  <a:pt x="19805" y="9482"/>
                </a:lnTo>
                <a:cubicBezTo>
                  <a:pt x="19827" y="9531"/>
                  <a:pt x="19831" y="9550"/>
                  <a:pt x="19821" y="9550"/>
                </a:cubicBezTo>
                <a:cubicBezTo>
                  <a:pt x="19809" y="9550"/>
                  <a:pt x="19773" y="9513"/>
                  <a:pt x="19731" y="9461"/>
                </a:cubicBezTo>
                <a:cubicBezTo>
                  <a:pt x="19705" y="9401"/>
                  <a:pt x="19671" y="9345"/>
                  <a:pt x="19626" y="9299"/>
                </a:cubicBezTo>
                <a:cubicBezTo>
                  <a:pt x="19596" y="9269"/>
                  <a:pt x="19569" y="9239"/>
                  <a:pt x="19543" y="9204"/>
                </a:cubicBezTo>
                <a:lnTo>
                  <a:pt x="19543" y="9204"/>
                </a:lnTo>
                <a:lnTo>
                  <a:pt x="19608" y="9306"/>
                </a:lnTo>
                <a:cubicBezTo>
                  <a:pt x="19578" y="9287"/>
                  <a:pt x="19552" y="9264"/>
                  <a:pt x="19534" y="9236"/>
                </a:cubicBezTo>
                <a:cubicBezTo>
                  <a:pt x="19504" y="9202"/>
                  <a:pt x="19464" y="9165"/>
                  <a:pt x="19418" y="9118"/>
                </a:cubicBezTo>
                <a:cubicBezTo>
                  <a:pt x="19418" y="9117"/>
                  <a:pt x="19420" y="9116"/>
                  <a:pt x="19421" y="9116"/>
                </a:cubicBezTo>
                <a:cubicBezTo>
                  <a:pt x="19435" y="9116"/>
                  <a:pt x="19481" y="9167"/>
                  <a:pt x="19485" y="9167"/>
                </a:cubicBezTo>
                <a:cubicBezTo>
                  <a:pt x="19486" y="9167"/>
                  <a:pt x="19485" y="9164"/>
                  <a:pt x="19480" y="9158"/>
                </a:cubicBezTo>
                <a:cubicBezTo>
                  <a:pt x="19355" y="9072"/>
                  <a:pt x="19283" y="8898"/>
                  <a:pt x="19126" y="8773"/>
                </a:cubicBezTo>
                <a:cubicBezTo>
                  <a:pt x="19070" y="8699"/>
                  <a:pt x="19149" y="8738"/>
                  <a:pt x="19098" y="8673"/>
                </a:cubicBezTo>
                <a:cubicBezTo>
                  <a:pt x="18922" y="8536"/>
                  <a:pt x="18950" y="8483"/>
                  <a:pt x="18769" y="8335"/>
                </a:cubicBezTo>
                <a:lnTo>
                  <a:pt x="18769" y="8335"/>
                </a:lnTo>
                <a:cubicBezTo>
                  <a:pt x="18781" y="8366"/>
                  <a:pt x="18790" y="8384"/>
                  <a:pt x="18783" y="8384"/>
                </a:cubicBezTo>
                <a:cubicBezTo>
                  <a:pt x="18774" y="8384"/>
                  <a:pt x="18744" y="8361"/>
                  <a:pt x="18671" y="8309"/>
                </a:cubicBezTo>
                <a:lnTo>
                  <a:pt x="18671" y="8309"/>
                </a:lnTo>
                <a:lnTo>
                  <a:pt x="18956" y="8567"/>
                </a:lnTo>
                <a:lnTo>
                  <a:pt x="18752" y="8423"/>
                </a:lnTo>
                <a:lnTo>
                  <a:pt x="18752" y="8423"/>
                </a:lnTo>
                <a:cubicBezTo>
                  <a:pt x="18834" y="8506"/>
                  <a:pt x="18938" y="8583"/>
                  <a:pt x="18984" y="8636"/>
                </a:cubicBezTo>
                <a:cubicBezTo>
                  <a:pt x="18934" y="8602"/>
                  <a:pt x="18912" y="8586"/>
                  <a:pt x="18906" y="8586"/>
                </a:cubicBezTo>
                <a:lnTo>
                  <a:pt x="18906" y="8586"/>
                </a:lnTo>
                <a:cubicBezTo>
                  <a:pt x="18901" y="8586"/>
                  <a:pt x="18909" y="8601"/>
                  <a:pt x="18919" y="8629"/>
                </a:cubicBezTo>
                <a:cubicBezTo>
                  <a:pt x="18841" y="8485"/>
                  <a:pt x="18681" y="8425"/>
                  <a:pt x="18572" y="8274"/>
                </a:cubicBezTo>
                <a:lnTo>
                  <a:pt x="18630" y="8226"/>
                </a:lnTo>
                <a:cubicBezTo>
                  <a:pt x="18458" y="8008"/>
                  <a:pt x="18256" y="7908"/>
                  <a:pt x="18018" y="7642"/>
                </a:cubicBezTo>
                <a:lnTo>
                  <a:pt x="18018" y="7642"/>
                </a:lnTo>
                <a:lnTo>
                  <a:pt x="18089" y="7732"/>
                </a:lnTo>
                <a:cubicBezTo>
                  <a:pt x="18034" y="7718"/>
                  <a:pt x="17932" y="7579"/>
                  <a:pt x="17841" y="7505"/>
                </a:cubicBezTo>
                <a:cubicBezTo>
                  <a:pt x="17865" y="7496"/>
                  <a:pt x="17821" y="7438"/>
                  <a:pt x="17797" y="7393"/>
                </a:cubicBezTo>
                <a:cubicBezTo>
                  <a:pt x="17797" y="7394"/>
                  <a:pt x="17796" y="7394"/>
                  <a:pt x="17796" y="7394"/>
                </a:cubicBezTo>
                <a:cubicBezTo>
                  <a:pt x="17776" y="7394"/>
                  <a:pt x="17621" y="7219"/>
                  <a:pt x="17560" y="7219"/>
                </a:cubicBezTo>
                <a:cubicBezTo>
                  <a:pt x="17558" y="7219"/>
                  <a:pt x="17556" y="7219"/>
                  <a:pt x="17554" y="7220"/>
                </a:cubicBezTo>
                <a:lnTo>
                  <a:pt x="17466" y="7083"/>
                </a:lnTo>
                <a:cubicBezTo>
                  <a:pt x="17271" y="6870"/>
                  <a:pt x="17183" y="6900"/>
                  <a:pt x="16993" y="6698"/>
                </a:cubicBezTo>
                <a:lnTo>
                  <a:pt x="16993" y="6698"/>
                </a:lnTo>
                <a:cubicBezTo>
                  <a:pt x="17007" y="6705"/>
                  <a:pt x="17016" y="6708"/>
                  <a:pt x="17022" y="6708"/>
                </a:cubicBezTo>
                <a:cubicBezTo>
                  <a:pt x="17036" y="6708"/>
                  <a:pt x="17035" y="6694"/>
                  <a:pt x="17047" y="6694"/>
                </a:cubicBezTo>
                <a:cubicBezTo>
                  <a:pt x="17058" y="6694"/>
                  <a:pt x="17081" y="6706"/>
                  <a:pt x="17139" y="6754"/>
                </a:cubicBezTo>
                <a:cubicBezTo>
                  <a:pt x="17079" y="6694"/>
                  <a:pt x="17028" y="6636"/>
                  <a:pt x="17009" y="6636"/>
                </a:cubicBezTo>
                <a:cubicBezTo>
                  <a:pt x="17007" y="6636"/>
                  <a:pt x="17006" y="6637"/>
                  <a:pt x="17005" y="6638"/>
                </a:cubicBezTo>
                <a:cubicBezTo>
                  <a:pt x="16977" y="6589"/>
                  <a:pt x="16801" y="6480"/>
                  <a:pt x="16756" y="6404"/>
                </a:cubicBezTo>
                <a:cubicBezTo>
                  <a:pt x="16719" y="6383"/>
                  <a:pt x="16694" y="6392"/>
                  <a:pt x="16622" y="6316"/>
                </a:cubicBezTo>
                <a:cubicBezTo>
                  <a:pt x="16620" y="6310"/>
                  <a:pt x="16621" y="6308"/>
                  <a:pt x="16623" y="6308"/>
                </a:cubicBezTo>
                <a:lnTo>
                  <a:pt x="16623" y="6308"/>
                </a:lnTo>
                <a:cubicBezTo>
                  <a:pt x="16606" y="6300"/>
                  <a:pt x="16557" y="6257"/>
                  <a:pt x="16542" y="6257"/>
                </a:cubicBezTo>
                <a:lnTo>
                  <a:pt x="16542" y="6257"/>
                </a:lnTo>
                <a:cubicBezTo>
                  <a:pt x="16536" y="6257"/>
                  <a:pt x="16536" y="6265"/>
                  <a:pt x="16548" y="6288"/>
                </a:cubicBezTo>
                <a:cubicBezTo>
                  <a:pt x="16404" y="6033"/>
                  <a:pt x="15982" y="5729"/>
                  <a:pt x="15852" y="5506"/>
                </a:cubicBezTo>
                <a:cubicBezTo>
                  <a:pt x="15704" y="5370"/>
                  <a:pt x="15526" y="5203"/>
                  <a:pt x="15396" y="5073"/>
                </a:cubicBezTo>
                <a:lnTo>
                  <a:pt x="15396" y="5073"/>
                </a:lnTo>
                <a:cubicBezTo>
                  <a:pt x="15399" y="5074"/>
                  <a:pt x="15401" y="5074"/>
                  <a:pt x="15403" y="5074"/>
                </a:cubicBezTo>
                <a:cubicBezTo>
                  <a:pt x="15404" y="5074"/>
                  <a:pt x="15404" y="5074"/>
                  <a:pt x="15405" y="5074"/>
                </a:cubicBezTo>
                <a:cubicBezTo>
                  <a:pt x="15409" y="5074"/>
                  <a:pt x="15411" y="5076"/>
                  <a:pt x="15426" y="5092"/>
                </a:cubicBezTo>
                <a:cubicBezTo>
                  <a:pt x="15264" y="4897"/>
                  <a:pt x="15266" y="5031"/>
                  <a:pt x="15080" y="4811"/>
                </a:cubicBezTo>
                <a:cubicBezTo>
                  <a:pt x="15063" y="4780"/>
                  <a:pt x="15060" y="4768"/>
                  <a:pt x="15066" y="4768"/>
                </a:cubicBezTo>
                <a:lnTo>
                  <a:pt x="15066" y="4768"/>
                </a:lnTo>
                <a:cubicBezTo>
                  <a:pt x="15082" y="4768"/>
                  <a:pt x="15152" y="4844"/>
                  <a:pt x="15159" y="4844"/>
                </a:cubicBezTo>
                <a:cubicBezTo>
                  <a:pt x="15160" y="4844"/>
                  <a:pt x="15158" y="4839"/>
                  <a:pt x="15150" y="4827"/>
                </a:cubicBezTo>
                <a:cubicBezTo>
                  <a:pt x="15180" y="4741"/>
                  <a:pt x="14897" y="4588"/>
                  <a:pt x="14793" y="4419"/>
                </a:cubicBezTo>
                <a:lnTo>
                  <a:pt x="14793" y="4419"/>
                </a:lnTo>
                <a:lnTo>
                  <a:pt x="14830" y="4447"/>
                </a:lnTo>
                <a:cubicBezTo>
                  <a:pt x="14744" y="4324"/>
                  <a:pt x="14552" y="4213"/>
                  <a:pt x="14385" y="4039"/>
                </a:cubicBezTo>
                <a:lnTo>
                  <a:pt x="14385" y="4039"/>
                </a:lnTo>
                <a:cubicBezTo>
                  <a:pt x="14385" y="4039"/>
                  <a:pt x="14386" y="4039"/>
                  <a:pt x="14388" y="4039"/>
                </a:cubicBezTo>
                <a:cubicBezTo>
                  <a:pt x="14392" y="4039"/>
                  <a:pt x="14397" y="4038"/>
                  <a:pt x="14394" y="4032"/>
                </a:cubicBezTo>
                <a:cubicBezTo>
                  <a:pt x="14248" y="3944"/>
                  <a:pt x="14019" y="3731"/>
                  <a:pt x="13845" y="3575"/>
                </a:cubicBezTo>
                <a:lnTo>
                  <a:pt x="13845" y="3575"/>
                </a:lnTo>
                <a:cubicBezTo>
                  <a:pt x="13890" y="3592"/>
                  <a:pt x="13912" y="3612"/>
                  <a:pt x="13921" y="3612"/>
                </a:cubicBezTo>
                <a:cubicBezTo>
                  <a:pt x="13926" y="3612"/>
                  <a:pt x="13926" y="3604"/>
                  <a:pt x="13924" y="3582"/>
                </a:cubicBezTo>
                <a:cubicBezTo>
                  <a:pt x="13904" y="3565"/>
                  <a:pt x="13893" y="3560"/>
                  <a:pt x="13886" y="3560"/>
                </a:cubicBezTo>
                <a:cubicBezTo>
                  <a:pt x="13875" y="3560"/>
                  <a:pt x="13871" y="3571"/>
                  <a:pt x="13857" y="3571"/>
                </a:cubicBezTo>
                <a:cubicBezTo>
                  <a:pt x="13842" y="3571"/>
                  <a:pt x="13815" y="3558"/>
                  <a:pt x="13754" y="3501"/>
                </a:cubicBezTo>
                <a:cubicBezTo>
                  <a:pt x="13717" y="3441"/>
                  <a:pt x="13622" y="3323"/>
                  <a:pt x="13634" y="3286"/>
                </a:cubicBezTo>
                <a:lnTo>
                  <a:pt x="13634" y="3286"/>
                </a:lnTo>
                <a:lnTo>
                  <a:pt x="13773" y="3422"/>
                </a:lnTo>
                <a:cubicBezTo>
                  <a:pt x="13734" y="3320"/>
                  <a:pt x="13592" y="3244"/>
                  <a:pt x="13525" y="3165"/>
                </a:cubicBezTo>
                <a:lnTo>
                  <a:pt x="13548" y="3160"/>
                </a:lnTo>
                <a:cubicBezTo>
                  <a:pt x="13330" y="2952"/>
                  <a:pt x="13293" y="2984"/>
                  <a:pt x="13066" y="2752"/>
                </a:cubicBezTo>
                <a:lnTo>
                  <a:pt x="13066" y="2752"/>
                </a:lnTo>
                <a:lnTo>
                  <a:pt x="13080" y="2787"/>
                </a:lnTo>
                <a:cubicBezTo>
                  <a:pt x="12920" y="2697"/>
                  <a:pt x="12994" y="2662"/>
                  <a:pt x="12843" y="2562"/>
                </a:cubicBezTo>
                <a:lnTo>
                  <a:pt x="12841" y="2490"/>
                </a:lnTo>
                <a:cubicBezTo>
                  <a:pt x="12751" y="2416"/>
                  <a:pt x="12516" y="2235"/>
                  <a:pt x="12363" y="2094"/>
                </a:cubicBezTo>
                <a:lnTo>
                  <a:pt x="12363" y="2094"/>
                </a:lnTo>
                <a:cubicBezTo>
                  <a:pt x="12472" y="2152"/>
                  <a:pt x="12660" y="2312"/>
                  <a:pt x="12781" y="2402"/>
                </a:cubicBezTo>
                <a:cubicBezTo>
                  <a:pt x="12700" y="2321"/>
                  <a:pt x="12500" y="2129"/>
                  <a:pt x="12442" y="2103"/>
                </a:cubicBezTo>
                <a:lnTo>
                  <a:pt x="12442" y="2103"/>
                </a:lnTo>
                <a:cubicBezTo>
                  <a:pt x="12484" y="2131"/>
                  <a:pt x="12521" y="2166"/>
                  <a:pt x="12556" y="2203"/>
                </a:cubicBezTo>
                <a:cubicBezTo>
                  <a:pt x="12426" y="2131"/>
                  <a:pt x="12282" y="2011"/>
                  <a:pt x="12118" y="1848"/>
                </a:cubicBezTo>
                <a:cubicBezTo>
                  <a:pt x="12166" y="1827"/>
                  <a:pt x="12064" y="1718"/>
                  <a:pt x="11944" y="1591"/>
                </a:cubicBezTo>
                <a:cubicBezTo>
                  <a:pt x="11826" y="1463"/>
                  <a:pt x="11663" y="1317"/>
                  <a:pt x="11610" y="1241"/>
                </a:cubicBezTo>
                <a:cubicBezTo>
                  <a:pt x="11422" y="1125"/>
                  <a:pt x="11221" y="1030"/>
                  <a:pt x="11012" y="960"/>
                </a:cubicBezTo>
                <a:cubicBezTo>
                  <a:pt x="10843" y="906"/>
                  <a:pt x="10667" y="878"/>
                  <a:pt x="10490" y="878"/>
                </a:cubicBezTo>
                <a:close/>
                <a:moveTo>
                  <a:pt x="13066" y="19388"/>
                </a:moveTo>
                <a:cubicBezTo>
                  <a:pt x="12911" y="19416"/>
                  <a:pt x="12727" y="19745"/>
                  <a:pt x="12535" y="19893"/>
                </a:cubicBezTo>
                <a:lnTo>
                  <a:pt x="12493" y="19907"/>
                </a:lnTo>
                <a:cubicBezTo>
                  <a:pt x="12489" y="19928"/>
                  <a:pt x="12482" y="19951"/>
                  <a:pt x="12477" y="19974"/>
                </a:cubicBezTo>
                <a:cubicBezTo>
                  <a:pt x="12468" y="20005"/>
                  <a:pt x="12461" y="20037"/>
                  <a:pt x="12461" y="20037"/>
                </a:cubicBezTo>
                <a:cubicBezTo>
                  <a:pt x="12672" y="19817"/>
                  <a:pt x="12899" y="19518"/>
                  <a:pt x="13066" y="19388"/>
                </a:cubicBezTo>
                <a:close/>
                <a:moveTo>
                  <a:pt x="12185" y="20183"/>
                </a:moveTo>
                <a:lnTo>
                  <a:pt x="12185" y="20183"/>
                </a:lnTo>
                <a:cubicBezTo>
                  <a:pt x="12185" y="20183"/>
                  <a:pt x="12152" y="20220"/>
                  <a:pt x="12115" y="20255"/>
                </a:cubicBezTo>
                <a:cubicBezTo>
                  <a:pt x="12078" y="20290"/>
                  <a:pt x="12041" y="20327"/>
                  <a:pt x="12041" y="20327"/>
                </a:cubicBezTo>
                <a:lnTo>
                  <a:pt x="12030" y="20359"/>
                </a:lnTo>
                <a:cubicBezTo>
                  <a:pt x="12030" y="20359"/>
                  <a:pt x="12071" y="20318"/>
                  <a:pt x="12111" y="20274"/>
                </a:cubicBezTo>
                <a:cubicBezTo>
                  <a:pt x="12148" y="20227"/>
                  <a:pt x="12185" y="20183"/>
                  <a:pt x="12185" y="20183"/>
                </a:cubicBezTo>
                <a:close/>
                <a:moveTo>
                  <a:pt x="9007" y="20417"/>
                </a:moveTo>
                <a:cubicBezTo>
                  <a:pt x="9060" y="20454"/>
                  <a:pt x="9118" y="20487"/>
                  <a:pt x="9178" y="20510"/>
                </a:cubicBezTo>
                <a:cubicBezTo>
                  <a:pt x="9120" y="20482"/>
                  <a:pt x="9062" y="20452"/>
                  <a:pt x="9007" y="20417"/>
                </a:cubicBezTo>
                <a:close/>
                <a:moveTo>
                  <a:pt x="10562" y="1"/>
                </a:moveTo>
                <a:lnTo>
                  <a:pt x="10648" y="17"/>
                </a:lnTo>
                <a:cubicBezTo>
                  <a:pt x="10598" y="55"/>
                  <a:pt x="10544" y="64"/>
                  <a:pt x="10480" y="64"/>
                </a:cubicBezTo>
                <a:cubicBezTo>
                  <a:pt x="10428" y="64"/>
                  <a:pt x="10370" y="58"/>
                  <a:pt x="10302" y="58"/>
                </a:cubicBezTo>
                <a:cubicBezTo>
                  <a:pt x="10251" y="58"/>
                  <a:pt x="10195" y="61"/>
                  <a:pt x="10131" y="73"/>
                </a:cubicBezTo>
                <a:lnTo>
                  <a:pt x="10138" y="61"/>
                </a:lnTo>
                <a:lnTo>
                  <a:pt x="10138" y="61"/>
                </a:lnTo>
                <a:cubicBezTo>
                  <a:pt x="9839" y="70"/>
                  <a:pt x="9779" y="110"/>
                  <a:pt x="9721" y="131"/>
                </a:cubicBezTo>
                <a:cubicBezTo>
                  <a:pt x="9663" y="158"/>
                  <a:pt x="9605" y="170"/>
                  <a:pt x="9320" y="253"/>
                </a:cubicBezTo>
                <a:lnTo>
                  <a:pt x="9373" y="295"/>
                </a:lnTo>
                <a:cubicBezTo>
                  <a:pt x="9375" y="365"/>
                  <a:pt x="9255" y="399"/>
                  <a:pt x="9102" y="457"/>
                </a:cubicBezTo>
                <a:cubicBezTo>
                  <a:pt x="8946" y="515"/>
                  <a:pt x="8763" y="603"/>
                  <a:pt x="8647" y="740"/>
                </a:cubicBezTo>
                <a:lnTo>
                  <a:pt x="8763" y="685"/>
                </a:lnTo>
                <a:lnTo>
                  <a:pt x="8763" y="685"/>
                </a:lnTo>
                <a:cubicBezTo>
                  <a:pt x="8650" y="835"/>
                  <a:pt x="8281" y="907"/>
                  <a:pt x="8142" y="1018"/>
                </a:cubicBezTo>
                <a:cubicBezTo>
                  <a:pt x="8138" y="1020"/>
                  <a:pt x="8136" y="1021"/>
                  <a:pt x="8134" y="1021"/>
                </a:cubicBezTo>
                <a:cubicBezTo>
                  <a:pt x="8121" y="1021"/>
                  <a:pt x="8176" y="958"/>
                  <a:pt x="8205" y="919"/>
                </a:cubicBezTo>
                <a:lnTo>
                  <a:pt x="8205" y="919"/>
                </a:lnTo>
                <a:cubicBezTo>
                  <a:pt x="7824" y="1190"/>
                  <a:pt x="8218" y="1016"/>
                  <a:pt x="7989" y="1271"/>
                </a:cubicBezTo>
                <a:cubicBezTo>
                  <a:pt x="7985" y="1272"/>
                  <a:pt x="7981" y="1272"/>
                  <a:pt x="7978" y="1272"/>
                </a:cubicBezTo>
                <a:cubicBezTo>
                  <a:pt x="7940" y="1272"/>
                  <a:pt x="7943" y="1223"/>
                  <a:pt x="7911" y="1223"/>
                </a:cubicBezTo>
                <a:cubicBezTo>
                  <a:pt x="7892" y="1223"/>
                  <a:pt x="7861" y="1241"/>
                  <a:pt x="7801" y="1297"/>
                </a:cubicBezTo>
                <a:cubicBezTo>
                  <a:pt x="7695" y="1352"/>
                  <a:pt x="7423" y="1867"/>
                  <a:pt x="7143" y="2031"/>
                </a:cubicBezTo>
                <a:cubicBezTo>
                  <a:pt x="7173" y="2021"/>
                  <a:pt x="7203" y="2011"/>
                  <a:pt x="7221" y="2011"/>
                </a:cubicBezTo>
                <a:cubicBezTo>
                  <a:pt x="7247" y="2011"/>
                  <a:pt x="7249" y="2033"/>
                  <a:pt x="7191" y="2110"/>
                </a:cubicBezTo>
                <a:cubicBezTo>
                  <a:pt x="7029" y="2291"/>
                  <a:pt x="6637" y="2490"/>
                  <a:pt x="6554" y="2720"/>
                </a:cubicBezTo>
                <a:cubicBezTo>
                  <a:pt x="6536" y="2731"/>
                  <a:pt x="6523" y="2735"/>
                  <a:pt x="6515" y="2735"/>
                </a:cubicBezTo>
                <a:cubicBezTo>
                  <a:pt x="6513" y="2735"/>
                  <a:pt x="6510" y="2735"/>
                  <a:pt x="6509" y="2734"/>
                </a:cubicBezTo>
                <a:lnTo>
                  <a:pt x="6509" y="2734"/>
                </a:lnTo>
                <a:cubicBezTo>
                  <a:pt x="6507" y="2735"/>
                  <a:pt x="6506" y="2737"/>
                  <a:pt x="6505" y="2739"/>
                </a:cubicBezTo>
                <a:cubicBezTo>
                  <a:pt x="6504" y="2737"/>
                  <a:pt x="6503" y="2736"/>
                  <a:pt x="6503" y="2735"/>
                </a:cubicBezTo>
                <a:lnTo>
                  <a:pt x="6503" y="2735"/>
                </a:lnTo>
                <a:cubicBezTo>
                  <a:pt x="6388" y="2886"/>
                  <a:pt x="6106" y="3194"/>
                  <a:pt x="6067" y="3311"/>
                </a:cubicBezTo>
                <a:cubicBezTo>
                  <a:pt x="6063" y="3311"/>
                  <a:pt x="6060" y="3311"/>
                  <a:pt x="6056" y="3311"/>
                </a:cubicBezTo>
                <a:cubicBezTo>
                  <a:pt x="5804" y="3311"/>
                  <a:pt x="5382" y="4079"/>
                  <a:pt x="5219" y="4079"/>
                </a:cubicBezTo>
                <a:cubicBezTo>
                  <a:pt x="5207" y="4079"/>
                  <a:pt x="5196" y="4074"/>
                  <a:pt x="5186" y="4065"/>
                </a:cubicBezTo>
                <a:lnTo>
                  <a:pt x="4785" y="4479"/>
                </a:lnTo>
                <a:lnTo>
                  <a:pt x="4783" y="4454"/>
                </a:lnTo>
                <a:cubicBezTo>
                  <a:pt x="4514" y="4707"/>
                  <a:pt x="4454" y="4830"/>
                  <a:pt x="4396" y="4952"/>
                </a:cubicBezTo>
                <a:cubicBezTo>
                  <a:pt x="4374" y="4968"/>
                  <a:pt x="4363" y="4974"/>
                  <a:pt x="4357" y="4974"/>
                </a:cubicBezTo>
                <a:cubicBezTo>
                  <a:pt x="4343" y="4974"/>
                  <a:pt x="4358" y="4944"/>
                  <a:pt x="4356" y="4936"/>
                </a:cubicBezTo>
                <a:lnTo>
                  <a:pt x="4356" y="4936"/>
                </a:lnTo>
                <a:cubicBezTo>
                  <a:pt x="3948" y="5289"/>
                  <a:pt x="3916" y="5333"/>
                  <a:pt x="3665" y="5717"/>
                </a:cubicBezTo>
                <a:lnTo>
                  <a:pt x="3589" y="5708"/>
                </a:lnTo>
                <a:cubicBezTo>
                  <a:pt x="3529" y="5819"/>
                  <a:pt x="2972" y="6188"/>
                  <a:pt x="2650" y="6610"/>
                </a:cubicBezTo>
                <a:cubicBezTo>
                  <a:pt x="2650" y="6603"/>
                  <a:pt x="2648" y="6587"/>
                  <a:pt x="2671" y="6550"/>
                </a:cubicBezTo>
                <a:lnTo>
                  <a:pt x="2671" y="6550"/>
                </a:lnTo>
                <a:cubicBezTo>
                  <a:pt x="2305" y="7020"/>
                  <a:pt x="1547" y="7431"/>
                  <a:pt x="1554" y="7744"/>
                </a:cubicBezTo>
                <a:lnTo>
                  <a:pt x="1317" y="8061"/>
                </a:lnTo>
                <a:cubicBezTo>
                  <a:pt x="1421" y="7965"/>
                  <a:pt x="1468" y="7932"/>
                  <a:pt x="1485" y="7932"/>
                </a:cubicBezTo>
                <a:cubicBezTo>
                  <a:pt x="1523" y="7932"/>
                  <a:pt x="1426" y="8084"/>
                  <a:pt x="1465" y="8084"/>
                </a:cubicBezTo>
                <a:cubicBezTo>
                  <a:pt x="1473" y="8084"/>
                  <a:pt x="1486" y="8078"/>
                  <a:pt x="1507" y="8063"/>
                </a:cubicBezTo>
                <a:lnTo>
                  <a:pt x="1507" y="8063"/>
                </a:lnTo>
                <a:cubicBezTo>
                  <a:pt x="1416" y="8165"/>
                  <a:pt x="1256" y="8276"/>
                  <a:pt x="1217" y="8276"/>
                </a:cubicBezTo>
                <a:cubicBezTo>
                  <a:pt x="1200" y="8276"/>
                  <a:pt x="1208" y="8253"/>
                  <a:pt x="1259" y="8196"/>
                </a:cubicBezTo>
                <a:lnTo>
                  <a:pt x="1294" y="8177"/>
                </a:lnTo>
                <a:cubicBezTo>
                  <a:pt x="1292" y="8161"/>
                  <a:pt x="1284" y="8153"/>
                  <a:pt x="1272" y="8153"/>
                </a:cubicBezTo>
                <a:cubicBezTo>
                  <a:pt x="1230" y="8153"/>
                  <a:pt x="1138" y="8235"/>
                  <a:pt x="1044" y="8323"/>
                </a:cubicBezTo>
                <a:cubicBezTo>
                  <a:pt x="935" y="8419"/>
                  <a:pt x="821" y="8551"/>
                  <a:pt x="781" y="8551"/>
                </a:cubicBezTo>
                <a:cubicBezTo>
                  <a:pt x="776" y="8551"/>
                  <a:pt x="773" y="8549"/>
                  <a:pt x="770" y="8546"/>
                </a:cubicBezTo>
                <a:cubicBezTo>
                  <a:pt x="596" y="8747"/>
                  <a:pt x="450" y="8972"/>
                  <a:pt x="336" y="9213"/>
                </a:cubicBezTo>
                <a:cubicBezTo>
                  <a:pt x="276" y="9332"/>
                  <a:pt x="237" y="9459"/>
                  <a:pt x="188" y="9582"/>
                </a:cubicBezTo>
                <a:cubicBezTo>
                  <a:pt x="153" y="9709"/>
                  <a:pt x="114" y="9835"/>
                  <a:pt x="95" y="9964"/>
                </a:cubicBezTo>
                <a:cubicBezTo>
                  <a:pt x="0" y="10481"/>
                  <a:pt x="54" y="11012"/>
                  <a:pt x="251" y="11499"/>
                </a:cubicBezTo>
                <a:cubicBezTo>
                  <a:pt x="255" y="11474"/>
                  <a:pt x="262" y="11450"/>
                  <a:pt x="272" y="11427"/>
                </a:cubicBezTo>
                <a:cubicBezTo>
                  <a:pt x="282" y="11396"/>
                  <a:pt x="292" y="11364"/>
                  <a:pt x="294" y="11357"/>
                </a:cubicBezTo>
                <a:lnTo>
                  <a:pt x="294" y="11357"/>
                </a:lnTo>
                <a:cubicBezTo>
                  <a:pt x="294" y="11380"/>
                  <a:pt x="429" y="11675"/>
                  <a:pt x="429" y="11675"/>
                </a:cubicBezTo>
                <a:cubicBezTo>
                  <a:pt x="440" y="11720"/>
                  <a:pt x="443" y="11754"/>
                  <a:pt x="424" y="11754"/>
                </a:cubicBezTo>
                <a:cubicBezTo>
                  <a:pt x="424" y="11754"/>
                  <a:pt x="423" y="11754"/>
                  <a:pt x="422" y="11754"/>
                </a:cubicBezTo>
                <a:cubicBezTo>
                  <a:pt x="401" y="11749"/>
                  <a:pt x="364" y="11708"/>
                  <a:pt x="313" y="11592"/>
                </a:cubicBezTo>
                <a:lnTo>
                  <a:pt x="313" y="11592"/>
                </a:lnTo>
                <a:cubicBezTo>
                  <a:pt x="318" y="11634"/>
                  <a:pt x="332" y="11673"/>
                  <a:pt x="353" y="11710"/>
                </a:cubicBezTo>
                <a:cubicBezTo>
                  <a:pt x="378" y="11749"/>
                  <a:pt x="406" y="11789"/>
                  <a:pt x="438" y="11821"/>
                </a:cubicBezTo>
                <a:cubicBezTo>
                  <a:pt x="502" y="11889"/>
                  <a:pt x="561" y="11935"/>
                  <a:pt x="574" y="11935"/>
                </a:cubicBezTo>
                <a:cubicBezTo>
                  <a:pt x="575" y="11935"/>
                  <a:pt x="575" y="11935"/>
                  <a:pt x="575" y="11935"/>
                </a:cubicBezTo>
                <a:cubicBezTo>
                  <a:pt x="657" y="12064"/>
                  <a:pt x="673" y="12107"/>
                  <a:pt x="655" y="12107"/>
                </a:cubicBezTo>
                <a:cubicBezTo>
                  <a:pt x="643" y="12107"/>
                  <a:pt x="618" y="12089"/>
                  <a:pt x="587" y="12065"/>
                </a:cubicBezTo>
                <a:cubicBezTo>
                  <a:pt x="525" y="12016"/>
                  <a:pt x="460" y="11939"/>
                  <a:pt x="452" y="11939"/>
                </a:cubicBezTo>
                <a:lnTo>
                  <a:pt x="452" y="11939"/>
                </a:lnTo>
                <a:cubicBezTo>
                  <a:pt x="450" y="11939"/>
                  <a:pt x="453" y="11945"/>
                  <a:pt x="462" y="11960"/>
                </a:cubicBezTo>
                <a:lnTo>
                  <a:pt x="480" y="11988"/>
                </a:lnTo>
                <a:cubicBezTo>
                  <a:pt x="492" y="12004"/>
                  <a:pt x="510" y="12028"/>
                  <a:pt x="527" y="12048"/>
                </a:cubicBezTo>
                <a:lnTo>
                  <a:pt x="594" y="12137"/>
                </a:lnTo>
                <a:lnTo>
                  <a:pt x="573" y="12090"/>
                </a:lnTo>
                <a:lnTo>
                  <a:pt x="573" y="12090"/>
                </a:lnTo>
                <a:cubicBezTo>
                  <a:pt x="624" y="12134"/>
                  <a:pt x="677" y="12174"/>
                  <a:pt x="733" y="12211"/>
                </a:cubicBezTo>
                <a:cubicBezTo>
                  <a:pt x="763" y="12232"/>
                  <a:pt x="791" y="12255"/>
                  <a:pt x="816" y="12278"/>
                </a:cubicBezTo>
                <a:cubicBezTo>
                  <a:pt x="830" y="12292"/>
                  <a:pt x="846" y="12308"/>
                  <a:pt x="867" y="12329"/>
                </a:cubicBezTo>
                <a:cubicBezTo>
                  <a:pt x="888" y="12352"/>
                  <a:pt x="911" y="12375"/>
                  <a:pt x="939" y="12405"/>
                </a:cubicBezTo>
                <a:cubicBezTo>
                  <a:pt x="1050" y="12542"/>
                  <a:pt x="962" y="12507"/>
                  <a:pt x="1009" y="12561"/>
                </a:cubicBezTo>
                <a:cubicBezTo>
                  <a:pt x="1004" y="12563"/>
                  <a:pt x="1018" y="12584"/>
                  <a:pt x="1083" y="12637"/>
                </a:cubicBezTo>
                <a:lnTo>
                  <a:pt x="1366" y="12932"/>
                </a:lnTo>
                <a:lnTo>
                  <a:pt x="1301" y="12765"/>
                </a:lnTo>
                <a:lnTo>
                  <a:pt x="1301" y="12765"/>
                </a:lnTo>
                <a:cubicBezTo>
                  <a:pt x="1405" y="12835"/>
                  <a:pt x="1492" y="12935"/>
                  <a:pt x="1514" y="12935"/>
                </a:cubicBezTo>
                <a:cubicBezTo>
                  <a:pt x="1525" y="12935"/>
                  <a:pt x="1521" y="12913"/>
                  <a:pt x="1499" y="12856"/>
                </a:cubicBezTo>
                <a:lnTo>
                  <a:pt x="1499" y="12856"/>
                </a:lnTo>
                <a:cubicBezTo>
                  <a:pt x="1619" y="13149"/>
                  <a:pt x="2544" y="13962"/>
                  <a:pt x="2636" y="14109"/>
                </a:cubicBezTo>
                <a:cubicBezTo>
                  <a:pt x="2854" y="14251"/>
                  <a:pt x="3030" y="14429"/>
                  <a:pt x="3246" y="14654"/>
                </a:cubicBezTo>
                <a:cubicBezTo>
                  <a:pt x="3222" y="14619"/>
                  <a:pt x="3218" y="14576"/>
                  <a:pt x="3250" y="14576"/>
                </a:cubicBezTo>
                <a:cubicBezTo>
                  <a:pt x="3276" y="14576"/>
                  <a:pt x="3326" y="14606"/>
                  <a:pt x="3408" y="14696"/>
                </a:cubicBezTo>
                <a:cubicBezTo>
                  <a:pt x="3228" y="14743"/>
                  <a:pt x="3678" y="15075"/>
                  <a:pt x="3765" y="15313"/>
                </a:cubicBezTo>
                <a:lnTo>
                  <a:pt x="3765" y="15313"/>
                </a:lnTo>
                <a:cubicBezTo>
                  <a:pt x="3764" y="15304"/>
                  <a:pt x="3766" y="15299"/>
                  <a:pt x="3772" y="15299"/>
                </a:cubicBezTo>
                <a:cubicBezTo>
                  <a:pt x="3822" y="15299"/>
                  <a:pt x="4137" y="15635"/>
                  <a:pt x="4200" y="15635"/>
                </a:cubicBezTo>
                <a:cubicBezTo>
                  <a:pt x="4215" y="15635"/>
                  <a:pt x="4215" y="15614"/>
                  <a:pt x="4192" y="15563"/>
                </a:cubicBezTo>
                <a:lnTo>
                  <a:pt x="4192" y="15563"/>
                </a:lnTo>
                <a:cubicBezTo>
                  <a:pt x="4340" y="15732"/>
                  <a:pt x="4157" y="15619"/>
                  <a:pt x="4250" y="15765"/>
                </a:cubicBezTo>
                <a:cubicBezTo>
                  <a:pt x="4672" y="16096"/>
                  <a:pt x="5049" y="16625"/>
                  <a:pt x="5529" y="17074"/>
                </a:cubicBezTo>
                <a:cubicBezTo>
                  <a:pt x="5546" y="17069"/>
                  <a:pt x="5522" y="17014"/>
                  <a:pt x="5556" y="17014"/>
                </a:cubicBezTo>
                <a:cubicBezTo>
                  <a:pt x="5568" y="17014"/>
                  <a:pt x="5589" y="17021"/>
                  <a:pt x="5622" y="17042"/>
                </a:cubicBezTo>
                <a:lnTo>
                  <a:pt x="5789" y="17366"/>
                </a:lnTo>
                <a:cubicBezTo>
                  <a:pt x="5891" y="17450"/>
                  <a:pt x="5965" y="17360"/>
                  <a:pt x="6079" y="17582"/>
                </a:cubicBezTo>
                <a:cubicBezTo>
                  <a:pt x="6072" y="17558"/>
                  <a:pt x="6063" y="17523"/>
                  <a:pt x="6080" y="17523"/>
                </a:cubicBezTo>
                <a:cubicBezTo>
                  <a:pt x="6087" y="17523"/>
                  <a:pt x="6100" y="17530"/>
                  <a:pt x="6120" y="17547"/>
                </a:cubicBezTo>
                <a:cubicBezTo>
                  <a:pt x="6538" y="18041"/>
                  <a:pt x="7020" y="18491"/>
                  <a:pt x="7493" y="18952"/>
                </a:cubicBezTo>
                <a:cubicBezTo>
                  <a:pt x="7732" y="19182"/>
                  <a:pt x="7968" y="19413"/>
                  <a:pt x="8193" y="19657"/>
                </a:cubicBezTo>
                <a:cubicBezTo>
                  <a:pt x="8307" y="19777"/>
                  <a:pt x="8411" y="19898"/>
                  <a:pt x="8524" y="20030"/>
                </a:cubicBezTo>
                <a:cubicBezTo>
                  <a:pt x="8645" y="20165"/>
                  <a:pt x="8775" y="20294"/>
                  <a:pt x="8912" y="20413"/>
                </a:cubicBezTo>
                <a:cubicBezTo>
                  <a:pt x="8855" y="20351"/>
                  <a:pt x="8840" y="20328"/>
                  <a:pt x="8851" y="20328"/>
                </a:cubicBezTo>
                <a:cubicBezTo>
                  <a:pt x="8867" y="20328"/>
                  <a:pt x="8935" y="20373"/>
                  <a:pt x="9009" y="20417"/>
                </a:cubicBezTo>
                <a:cubicBezTo>
                  <a:pt x="8932" y="20357"/>
                  <a:pt x="9039" y="20371"/>
                  <a:pt x="9039" y="20336"/>
                </a:cubicBezTo>
                <a:cubicBezTo>
                  <a:pt x="9113" y="20401"/>
                  <a:pt x="9192" y="20459"/>
                  <a:pt x="9276" y="20515"/>
                </a:cubicBezTo>
                <a:cubicBezTo>
                  <a:pt x="9398" y="20598"/>
                  <a:pt x="9533" y="20668"/>
                  <a:pt x="9533" y="20668"/>
                </a:cubicBezTo>
                <a:cubicBezTo>
                  <a:pt x="9544" y="20664"/>
                  <a:pt x="9558" y="20662"/>
                  <a:pt x="9574" y="20662"/>
                </a:cubicBezTo>
                <a:cubicBezTo>
                  <a:pt x="9650" y="20662"/>
                  <a:pt x="9774" y="20699"/>
                  <a:pt x="9897" y="20726"/>
                </a:cubicBezTo>
                <a:cubicBezTo>
                  <a:pt x="9984" y="20746"/>
                  <a:pt x="10071" y="20759"/>
                  <a:pt x="10134" y="20759"/>
                </a:cubicBezTo>
                <a:cubicBezTo>
                  <a:pt x="10179" y="20759"/>
                  <a:pt x="10213" y="20753"/>
                  <a:pt x="10226" y="20737"/>
                </a:cubicBezTo>
                <a:lnTo>
                  <a:pt x="10133" y="20735"/>
                </a:lnTo>
                <a:cubicBezTo>
                  <a:pt x="10087" y="20733"/>
                  <a:pt x="10041" y="20728"/>
                  <a:pt x="10041" y="20728"/>
                </a:cubicBezTo>
                <a:cubicBezTo>
                  <a:pt x="10170" y="20700"/>
                  <a:pt x="10092" y="20638"/>
                  <a:pt x="9997" y="20563"/>
                </a:cubicBezTo>
                <a:cubicBezTo>
                  <a:pt x="9901" y="20489"/>
                  <a:pt x="9797" y="20399"/>
                  <a:pt x="9830" y="20343"/>
                </a:cubicBezTo>
                <a:lnTo>
                  <a:pt x="9830" y="20343"/>
                </a:lnTo>
                <a:cubicBezTo>
                  <a:pt x="9818" y="20345"/>
                  <a:pt x="9806" y="20346"/>
                  <a:pt x="9794" y="20346"/>
                </a:cubicBezTo>
                <a:cubicBezTo>
                  <a:pt x="9672" y="20346"/>
                  <a:pt x="9543" y="20261"/>
                  <a:pt x="9410" y="20160"/>
                </a:cubicBezTo>
                <a:cubicBezTo>
                  <a:pt x="9266" y="20049"/>
                  <a:pt x="9123" y="19926"/>
                  <a:pt x="8923" y="19856"/>
                </a:cubicBezTo>
                <a:cubicBezTo>
                  <a:pt x="8908" y="19832"/>
                  <a:pt x="8910" y="19825"/>
                  <a:pt x="8920" y="19825"/>
                </a:cubicBezTo>
                <a:cubicBezTo>
                  <a:pt x="8934" y="19825"/>
                  <a:pt x="8963" y="19839"/>
                  <a:pt x="8979" y="19839"/>
                </a:cubicBezTo>
                <a:cubicBezTo>
                  <a:pt x="8987" y="19839"/>
                  <a:pt x="8992" y="19834"/>
                  <a:pt x="8988" y="19821"/>
                </a:cubicBezTo>
                <a:cubicBezTo>
                  <a:pt x="8879" y="19798"/>
                  <a:pt x="8786" y="19726"/>
                  <a:pt x="8629" y="19536"/>
                </a:cubicBezTo>
                <a:lnTo>
                  <a:pt x="8629" y="19536"/>
                </a:lnTo>
                <a:lnTo>
                  <a:pt x="8659" y="19546"/>
                </a:lnTo>
                <a:cubicBezTo>
                  <a:pt x="8172" y="19077"/>
                  <a:pt x="8003" y="18836"/>
                  <a:pt x="7491" y="18275"/>
                </a:cubicBezTo>
                <a:lnTo>
                  <a:pt x="7488" y="18356"/>
                </a:lnTo>
                <a:cubicBezTo>
                  <a:pt x="7423" y="18289"/>
                  <a:pt x="7370" y="18215"/>
                  <a:pt x="7324" y="18134"/>
                </a:cubicBezTo>
                <a:cubicBezTo>
                  <a:pt x="7308" y="18128"/>
                  <a:pt x="7296" y="18126"/>
                  <a:pt x="7289" y="18126"/>
                </a:cubicBezTo>
                <a:cubicBezTo>
                  <a:pt x="7211" y="18126"/>
                  <a:pt x="7577" y="18416"/>
                  <a:pt x="7480" y="18416"/>
                </a:cubicBezTo>
                <a:cubicBezTo>
                  <a:pt x="7473" y="18416"/>
                  <a:pt x="7464" y="18415"/>
                  <a:pt x="7453" y="18412"/>
                </a:cubicBezTo>
                <a:cubicBezTo>
                  <a:pt x="7384" y="18173"/>
                  <a:pt x="6640" y="17598"/>
                  <a:pt x="6633" y="17397"/>
                </a:cubicBezTo>
                <a:cubicBezTo>
                  <a:pt x="6586" y="17349"/>
                  <a:pt x="6564" y="17334"/>
                  <a:pt x="6554" y="17334"/>
                </a:cubicBezTo>
                <a:cubicBezTo>
                  <a:pt x="6537" y="17334"/>
                  <a:pt x="6557" y="17381"/>
                  <a:pt x="6538" y="17381"/>
                </a:cubicBezTo>
                <a:cubicBezTo>
                  <a:pt x="6528" y="17381"/>
                  <a:pt x="6506" y="17367"/>
                  <a:pt x="6459" y="17320"/>
                </a:cubicBezTo>
                <a:lnTo>
                  <a:pt x="6438" y="17246"/>
                </a:lnTo>
                <a:lnTo>
                  <a:pt x="6359" y="17234"/>
                </a:lnTo>
                <a:cubicBezTo>
                  <a:pt x="6250" y="17114"/>
                  <a:pt x="6225" y="17021"/>
                  <a:pt x="6241" y="16996"/>
                </a:cubicBezTo>
                <a:lnTo>
                  <a:pt x="6241" y="16996"/>
                </a:lnTo>
                <a:cubicBezTo>
                  <a:pt x="6278" y="17030"/>
                  <a:pt x="6320" y="17065"/>
                  <a:pt x="6359" y="17098"/>
                </a:cubicBezTo>
                <a:cubicBezTo>
                  <a:pt x="6250" y="16929"/>
                  <a:pt x="5972" y="16719"/>
                  <a:pt x="5896" y="16638"/>
                </a:cubicBezTo>
                <a:lnTo>
                  <a:pt x="5896" y="16638"/>
                </a:lnTo>
                <a:lnTo>
                  <a:pt x="6037" y="16808"/>
                </a:lnTo>
                <a:cubicBezTo>
                  <a:pt x="5527" y="16346"/>
                  <a:pt x="4971" y="15721"/>
                  <a:pt x="4449" y="15306"/>
                </a:cubicBezTo>
                <a:lnTo>
                  <a:pt x="4449" y="15306"/>
                </a:lnTo>
                <a:lnTo>
                  <a:pt x="4465" y="15361"/>
                </a:lnTo>
                <a:cubicBezTo>
                  <a:pt x="4071" y="15041"/>
                  <a:pt x="4201" y="15055"/>
                  <a:pt x="3791" y="14677"/>
                </a:cubicBezTo>
                <a:lnTo>
                  <a:pt x="3791" y="14677"/>
                </a:lnTo>
                <a:lnTo>
                  <a:pt x="3809" y="14687"/>
                </a:lnTo>
                <a:cubicBezTo>
                  <a:pt x="3693" y="14615"/>
                  <a:pt x="3587" y="14524"/>
                  <a:pt x="3492" y="14425"/>
                </a:cubicBezTo>
                <a:lnTo>
                  <a:pt x="3492" y="14425"/>
                </a:lnTo>
                <a:cubicBezTo>
                  <a:pt x="3505" y="14433"/>
                  <a:pt x="3514" y="14436"/>
                  <a:pt x="3519" y="14436"/>
                </a:cubicBezTo>
                <a:cubicBezTo>
                  <a:pt x="3554" y="14436"/>
                  <a:pt x="3425" y="14275"/>
                  <a:pt x="3461" y="14275"/>
                </a:cubicBezTo>
                <a:cubicBezTo>
                  <a:pt x="3469" y="14275"/>
                  <a:pt x="3482" y="14282"/>
                  <a:pt x="3505" y="14297"/>
                </a:cubicBezTo>
                <a:cubicBezTo>
                  <a:pt x="3079" y="13949"/>
                  <a:pt x="3283" y="14137"/>
                  <a:pt x="2954" y="13954"/>
                </a:cubicBezTo>
                <a:lnTo>
                  <a:pt x="2928" y="13861"/>
                </a:lnTo>
                <a:cubicBezTo>
                  <a:pt x="2810" y="13803"/>
                  <a:pt x="2787" y="13813"/>
                  <a:pt x="2583" y="13625"/>
                </a:cubicBezTo>
                <a:lnTo>
                  <a:pt x="2583" y="13625"/>
                </a:lnTo>
                <a:cubicBezTo>
                  <a:pt x="2618" y="13649"/>
                  <a:pt x="2637" y="13659"/>
                  <a:pt x="2647" y="13659"/>
                </a:cubicBezTo>
                <a:cubicBezTo>
                  <a:pt x="2679" y="13659"/>
                  <a:pt x="2605" y="13554"/>
                  <a:pt x="2645" y="13554"/>
                </a:cubicBezTo>
                <a:cubicBezTo>
                  <a:pt x="2657" y="13554"/>
                  <a:pt x="2682" y="13565"/>
                  <a:pt x="2724" y="13592"/>
                </a:cubicBezTo>
                <a:cubicBezTo>
                  <a:pt x="2386" y="13108"/>
                  <a:pt x="2043" y="13055"/>
                  <a:pt x="1957" y="12760"/>
                </a:cubicBezTo>
                <a:cubicBezTo>
                  <a:pt x="1932" y="12751"/>
                  <a:pt x="1914" y="12747"/>
                  <a:pt x="1901" y="12747"/>
                </a:cubicBezTo>
                <a:cubicBezTo>
                  <a:pt x="1789" y="12747"/>
                  <a:pt x="2174" y="13090"/>
                  <a:pt x="2155" y="13090"/>
                </a:cubicBezTo>
                <a:cubicBezTo>
                  <a:pt x="2153" y="13090"/>
                  <a:pt x="2148" y="13087"/>
                  <a:pt x="2138" y="13080"/>
                </a:cubicBezTo>
                <a:lnTo>
                  <a:pt x="2138" y="13080"/>
                </a:lnTo>
                <a:cubicBezTo>
                  <a:pt x="2150" y="13105"/>
                  <a:pt x="2147" y="13115"/>
                  <a:pt x="2134" y="13115"/>
                </a:cubicBezTo>
                <a:cubicBezTo>
                  <a:pt x="2086" y="13115"/>
                  <a:pt x="1890" y="12963"/>
                  <a:pt x="1795" y="12853"/>
                </a:cubicBezTo>
                <a:cubicBezTo>
                  <a:pt x="1665" y="12721"/>
                  <a:pt x="1688" y="12516"/>
                  <a:pt x="1357" y="12188"/>
                </a:cubicBezTo>
                <a:lnTo>
                  <a:pt x="1357" y="12188"/>
                </a:lnTo>
                <a:cubicBezTo>
                  <a:pt x="1387" y="12217"/>
                  <a:pt x="1397" y="12214"/>
                  <a:pt x="1428" y="12248"/>
                </a:cubicBezTo>
                <a:cubicBezTo>
                  <a:pt x="1380" y="12174"/>
                  <a:pt x="1310" y="12120"/>
                  <a:pt x="1241" y="12062"/>
                </a:cubicBezTo>
                <a:lnTo>
                  <a:pt x="1238" y="12061"/>
                </a:lnTo>
                <a:lnTo>
                  <a:pt x="1238" y="12061"/>
                </a:lnTo>
                <a:cubicBezTo>
                  <a:pt x="1239" y="12062"/>
                  <a:pt x="1241" y="12065"/>
                  <a:pt x="1245" y="12069"/>
                </a:cubicBezTo>
                <a:lnTo>
                  <a:pt x="1245" y="12069"/>
                </a:lnTo>
                <a:lnTo>
                  <a:pt x="1243" y="12067"/>
                </a:lnTo>
                <a:lnTo>
                  <a:pt x="1238" y="12062"/>
                </a:lnTo>
                <a:lnTo>
                  <a:pt x="1224" y="12051"/>
                </a:lnTo>
                <a:lnTo>
                  <a:pt x="1199" y="12025"/>
                </a:lnTo>
                <a:cubicBezTo>
                  <a:pt x="1183" y="12009"/>
                  <a:pt x="1166" y="11993"/>
                  <a:pt x="1150" y="11974"/>
                </a:cubicBezTo>
                <a:cubicBezTo>
                  <a:pt x="1115" y="11937"/>
                  <a:pt x="1088" y="11895"/>
                  <a:pt x="1067" y="11849"/>
                </a:cubicBezTo>
                <a:cubicBezTo>
                  <a:pt x="954" y="11816"/>
                  <a:pt x="930" y="11676"/>
                  <a:pt x="849" y="11676"/>
                </a:cubicBezTo>
                <a:cubicBezTo>
                  <a:pt x="844" y="11676"/>
                  <a:pt x="838" y="11676"/>
                  <a:pt x="833" y="11678"/>
                </a:cubicBezTo>
                <a:cubicBezTo>
                  <a:pt x="826" y="11688"/>
                  <a:pt x="1013" y="11908"/>
                  <a:pt x="1071" y="11967"/>
                </a:cubicBezTo>
                <a:lnTo>
                  <a:pt x="1071" y="11967"/>
                </a:lnTo>
                <a:cubicBezTo>
                  <a:pt x="1053" y="11952"/>
                  <a:pt x="1035" y="11938"/>
                  <a:pt x="1016" y="11923"/>
                </a:cubicBezTo>
                <a:lnTo>
                  <a:pt x="953" y="11868"/>
                </a:lnTo>
                <a:cubicBezTo>
                  <a:pt x="909" y="11831"/>
                  <a:pt x="860" y="11796"/>
                  <a:pt x="814" y="11747"/>
                </a:cubicBezTo>
                <a:cubicBezTo>
                  <a:pt x="765" y="11694"/>
                  <a:pt x="721" y="11636"/>
                  <a:pt x="682" y="11576"/>
                </a:cubicBezTo>
                <a:cubicBezTo>
                  <a:pt x="640" y="11499"/>
                  <a:pt x="608" y="11418"/>
                  <a:pt x="585" y="11334"/>
                </a:cubicBezTo>
                <a:lnTo>
                  <a:pt x="585" y="11334"/>
                </a:lnTo>
                <a:cubicBezTo>
                  <a:pt x="617" y="11353"/>
                  <a:pt x="687" y="11446"/>
                  <a:pt x="733" y="11508"/>
                </a:cubicBezTo>
                <a:cubicBezTo>
                  <a:pt x="717" y="11395"/>
                  <a:pt x="622" y="11325"/>
                  <a:pt x="617" y="11205"/>
                </a:cubicBezTo>
                <a:cubicBezTo>
                  <a:pt x="642" y="11205"/>
                  <a:pt x="666" y="11232"/>
                  <a:pt x="691" y="11277"/>
                </a:cubicBezTo>
                <a:cubicBezTo>
                  <a:pt x="721" y="11330"/>
                  <a:pt x="751" y="11385"/>
                  <a:pt x="777" y="11443"/>
                </a:cubicBezTo>
                <a:cubicBezTo>
                  <a:pt x="842" y="11569"/>
                  <a:pt x="935" y="11719"/>
                  <a:pt x="1030" y="11780"/>
                </a:cubicBezTo>
                <a:cubicBezTo>
                  <a:pt x="1002" y="11694"/>
                  <a:pt x="787" y="11490"/>
                  <a:pt x="858" y="11490"/>
                </a:cubicBezTo>
                <a:cubicBezTo>
                  <a:pt x="865" y="11490"/>
                  <a:pt x="876" y="11492"/>
                  <a:pt x="890" y="11496"/>
                </a:cubicBezTo>
                <a:lnTo>
                  <a:pt x="890" y="11496"/>
                </a:lnTo>
                <a:cubicBezTo>
                  <a:pt x="841" y="11480"/>
                  <a:pt x="802" y="11445"/>
                  <a:pt x="777" y="11399"/>
                </a:cubicBezTo>
                <a:cubicBezTo>
                  <a:pt x="749" y="11351"/>
                  <a:pt x="726" y="11300"/>
                  <a:pt x="712" y="11246"/>
                </a:cubicBezTo>
                <a:cubicBezTo>
                  <a:pt x="696" y="11186"/>
                  <a:pt x="677" y="11126"/>
                  <a:pt x="656" y="11068"/>
                </a:cubicBezTo>
                <a:cubicBezTo>
                  <a:pt x="636" y="10998"/>
                  <a:pt x="608" y="10936"/>
                  <a:pt x="568" y="10875"/>
                </a:cubicBezTo>
                <a:lnTo>
                  <a:pt x="568" y="10875"/>
                </a:lnTo>
                <a:lnTo>
                  <a:pt x="631" y="10882"/>
                </a:lnTo>
                <a:cubicBezTo>
                  <a:pt x="596" y="10815"/>
                  <a:pt x="571" y="10743"/>
                  <a:pt x="559" y="10669"/>
                </a:cubicBezTo>
                <a:lnTo>
                  <a:pt x="559" y="10669"/>
                </a:lnTo>
                <a:lnTo>
                  <a:pt x="656" y="10806"/>
                </a:lnTo>
                <a:cubicBezTo>
                  <a:pt x="612" y="10702"/>
                  <a:pt x="601" y="10588"/>
                  <a:pt x="622" y="10479"/>
                </a:cubicBezTo>
                <a:cubicBezTo>
                  <a:pt x="631" y="10370"/>
                  <a:pt x="666" y="10268"/>
                  <a:pt x="652" y="10159"/>
                </a:cubicBezTo>
                <a:lnTo>
                  <a:pt x="652" y="10159"/>
                </a:lnTo>
                <a:cubicBezTo>
                  <a:pt x="641" y="10364"/>
                  <a:pt x="627" y="10404"/>
                  <a:pt x="607" y="10404"/>
                </a:cubicBezTo>
                <a:cubicBezTo>
                  <a:pt x="605" y="10404"/>
                  <a:pt x="603" y="10403"/>
                  <a:pt x="601" y="10403"/>
                </a:cubicBezTo>
                <a:cubicBezTo>
                  <a:pt x="589" y="10399"/>
                  <a:pt x="575" y="10388"/>
                  <a:pt x="563" y="10388"/>
                </a:cubicBezTo>
                <a:cubicBezTo>
                  <a:pt x="550" y="10388"/>
                  <a:pt x="537" y="10401"/>
                  <a:pt x="529" y="10454"/>
                </a:cubicBezTo>
                <a:cubicBezTo>
                  <a:pt x="515" y="10393"/>
                  <a:pt x="510" y="10331"/>
                  <a:pt x="515" y="10270"/>
                </a:cubicBezTo>
                <a:cubicBezTo>
                  <a:pt x="515" y="10229"/>
                  <a:pt x="520" y="10187"/>
                  <a:pt x="527" y="10145"/>
                </a:cubicBezTo>
                <a:cubicBezTo>
                  <a:pt x="543" y="10092"/>
                  <a:pt x="571" y="10041"/>
                  <a:pt x="603" y="9997"/>
                </a:cubicBezTo>
                <a:cubicBezTo>
                  <a:pt x="638" y="9948"/>
                  <a:pt x="670" y="9899"/>
                  <a:pt x="700" y="9848"/>
                </a:cubicBezTo>
                <a:cubicBezTo>
                  <a:pt x="719" y="9807"/>
                  <a:pt x="735" y="9765"/>
                  <a:pt x="749" y="9723"/>
                </a:cubicBezTo>
                <a:cubicBezTo>
                  <a:pt x="773" y="9666"/>
                  <a:pt x="795" y="9609"/>
                  <a:pt x="811" y="9550"/>
                </a:cubicBezTo>
                <a:lnTo>
                  <a:pt x="811" y="9550"/>
                </a:lnTo>
                <a:cubicBezTo>
                  <a:pt x="793" y="9614"/>
                  <a:pt x="727" y="9736"/>
                  <a:pt x="702" y="9736"/>
                </a:cubicBezTo>
                <a:cubicBezTo>
                  <a:pt x="694" y="9736"/>
                  <a:pt x="690" y="9724"/>
                  <a:pt x="693" y="9693"/>
                </a:cubicBezTo>
                <a:cubicBezTo>
                  <a:pt x="719" y="9638"/>
                  <a:pt x="751" y="9575"/>
                  <a:pt x="782" y="9519"/>
                </a:cubicBezTo>
                <a:cubicBezTo>
                  <a:pt x="812" y="9473"/>
                  <a:pt x="844" y="9431"/>
                  <a:pt x="884" y="9394"/>
                </a:cubicBezTo>
                <a:cubicBezTo>
                  <a:pt x="942" y="9269"/>
                  <a:pt x="953" y="9233"/>
                  <a:pt x="942" y="9233"/>
                </a:cubicBezTo>
                <a:lnTo>
                  <a:pt x="942" y="9233"/>
                </a:lnTo>
                <a:cubicBezTo>
                  <a:pt x="937" y="9233"/>
                  <a:pt x="928" y="9241"/>
                  <a:pt x="916" y="9250"/>
                </a:cubicBezTo>
                <a:cubicBezTo>
                  <a:pt x="892" y="9267"/>
                  <a:pt x="861" y="9295"/>
                  <a:pt x="847" y="9295"/>
                </a:cubicBezTo>
                <a:cubicBezTo>
                  <a:pt x="838" y="9295"/>
                  <a:pt x="836" y="9284"/>
                  <a:pt x="846" y="9250"/>
                </a:cubicBezTo>
                <a:cubicBezTo>
                  <a:pt x="902" y="9218"/>
                  <a:pt x="939" y="9162"/>
                  <a:pt x="948" y="9097"/>
                </a:cubicBezTo>
                <a:cubicBezTo>
                  <a:pt x="962" y="9026"/>
                  <a:pt x="988" y="8956"/>
                  <a:pt x="1023" y="8889"/>
                </a:cubicBezTo>
                <a:lnTo>
                  <a:pt x="1071" y="8926"/>
                </a:lnTo>
                <a:cubicBezTo>
                  <a:pt x="1243" y="8757"/>
                  <a:pt x="1243" y="8710"/>
                  <a:pt x="1243" y="8671"/>
                </a:cubicBezTo>
                <a:cubicBezTo>
                  <a:pt x="1241" y="8629"/>
                  <a:pt x="1236" y="8592"/>
                  <a:pt x="1424" y="8439"/>
                </a:cubicBezTo>
                <a:lnTo>
                  <a:pt x="1424" y="8439"/>
                </a:lnTo>
                <a:lnTo>
                  <a:pt x="1338" y="8641"/>
                </a:lnTo>
                <a:lnTo>
                  <a:pt x="1500" y="8448"/>
                </a:lnTo>
                <a:lnTo>
                  <a:pt x="1512" y="8534"/>
                </a:lnTo>
                <a:cubicBezTo>
                  <a:pt x="1669" y="8302"/>
                  <a:pt x="1741" y="8251"/>
                  <a:pt x="1943" y="8075"/>
                </a:cubicBezTo>
                <a:lnTo>
                  <a:pt x="1943" y="8075"/>
                </a:lnTo>
                <a:cubicBezTo>
                  <a:pt x="1939" y="8076"/>
                  <a:pt x="1935" y="8076"/>
                  <a:pt x="1932" y="8076"/>
                </a:cubicBezTo>
                <a:cubicBezTo>
                  <a:pt x="1872" y="8076"/>
                  <a:pt x="1901" y="7964"/>
                  <a:pt x="2057" y="7804"/>
                </a:cubicBezTo>
                <a:cubicBezTo>
                  <a:pt x="2087" y="7785"/>
                  <a:pt x="2104" y="7779"/>
                  <a:pt x="2113" y="7779"/>
                </a:cubicBezTo>
                <a:cubicBezTo>
                  <a:pt x="2127" y="7779"/>
                  <a:pt x="2123" y="7794"/>
                  <a:pt x="2130" y="7794"/>
                </a:cubicBezTo>
                <a:cubicBezTo>
                  <a:pt x="2139" y="7794"/>
                  <a:pt x="2165" y="7770"/>
                  <a:pt x="2265" y="7665"/>
                </a:cubicBezTo>
                <a:lnTo>
                  <a:pt x="2265" y="7665"/>
                </a:lnTo>
                <a:cubicBezTo>
                  <a:pt x="2240" y="7746"/>
                  <a:pt x="2214" y="7839"/>
                  <a:pt x="2070" y="7901"/>
                </a:cubicBezTo>
                <a:cubicBezTo>
                  <a:pt x="2075" y="7927"/>
                  <a:pt x="2045" y="7982"/>
                  <a:pt x="2047" y="8006"/>
                </a:cubicBezTo>
                <a:cubicBezTo>
                  <a:pt x="2200" y="7913"/>
                  <a:pt x="2363" y="7704"/>
                  <a:pt x="2451" y="7616"/>
                </a:cubicBezTo>
                <a:lnTo>
                  <a:pt x="2451" y="7616"/>
                </a:lnTo>
                <a:cubicBezTo>
                  <a:pt x="2418" y="7646"/>
                  <a:pt x="2383" y="7676"/>
                  <a:pt x="2346" y="7700"/>
                </a:cubicBezTo>
                <a:lnTo>
                  <a:pt x="2634" y="7294"/>
                </a:lnTo>
                <a:cubicBezTo>
                  <a:pt x="2649" y="7285"/>
                  <a:pt x="2660" y="7282"/>
                  <a:pt x="2667" y="7282"/>
                </a:cubicBezTo>
                <a:cubicBezTo>
                  <a:pt x="2689" y="7282"/>
                  <a:pt x="2665" y="7325"/>
                  <a:pt x="2643" y="7368"/>
                </a:cubicBezTo>
                <a:cubicBezTo>
                  <a:pt x="2708" y="7291"/>
                  <a:pt x="2738" y="7224"/>
                  <a:pt x="2836" y="7118"/>
                </a:cubicBezTo>
                <a:lnTo>
                  <a:pt x="2836" y="7118"/>
                </a:lnTo>
                <a:cubicBezTo>
                  <a:pt x="2845" y="7179"/>
                  <a:pt x="2885" y="7207"/>
                  <a:pt x="2765" y="7360"/>
                </a:cubicBezTo>
                <a:lnTo>
                  <a:pt x="2765" y="7360"/>
                </a:lnTo>
                <a:lnTo>
                  <a:pt x="3046" y="7004"/>
                </a:lnTo>
                <a:cubicBezTo>
                  <a:pt x="3077" y="6998"/>
                  <a:pt x="3197" y="6918"/>
                  <a:pt x="3225" y="6918"/>
                </a:cubicBezTo>
                <a:cubicBezTo>
                  <a:pt x="3231" y="6918"/>
                  <a:pt x="3233" y="6922"/>
                  <a:pt x="3227" y="6932"/>
                </a:cubicBezTo>
                <a:cubicBezTo>
                  <a:pt x="3431" y="6770"/>
                  <a:pt x="3606" y="6420"/>
                  <a:pt x="3874" y="6204"/>
                </a:cubicBezTo>
                <a:lnTo>
                  <a:pt x="3874" y="6204"/>
                </a:lnTo>
                <a:cubicBezTo>
                  <a:pt x="3874" y="6203"/>
                  <a:pt x="3874" y="6203"/>
                  <a:pt x="3874" y="6202"/>
                </a:cubicBezTo>
                <a:lnTo>
                  <a:pt x="3877" y="6199"/>
                </a:lnTo>
                <a:lnTo>
                  <a:pt x="3877" y="6199"/>
                </a:lnTo>
                <a:cubicBezTo>
                  <a:pt x="3877" y="6200"/>
                  <a:pt x="3877" y="6201"/>
                  <a:pt x="3876" y="6202"/>
                </a:cubicBezTo>
                <a:cubicBezTo>
                  <a:pt x="3876" y="6203"/>
                  <a:pt x="3875" y="6203"/>
                  <a:pt x="3874" y="6204"/>
                </a:cubicBezTo>
                <a:lnTo>
                  <a:pt x="3874" y="6204"/>
                </a:lnTo>
                <a:cubicBezTo>
                  <a:pt x="3874" y="6208"/>
                  <a:pt x="3874" y="6214"/>
                  <a:pt x="3874" y="6218"/>
                </a:cubicBezTo>
                <a:lnTo>
                  <a:pt x="3883" y="6195"/>
                </a:lnTo>
                <a:lnTo>
                  <a:pt x="3877" y="6199"/>
                </a:lnTo>
                <a:lnTo>
                  <a:pt x="3877" y="6199"/>
                </a:lnTo>
                <a:cubicBezTo>
                  <a:pt x="3894" y="6161"/>
                  <a:pt x="3919" y="6125"/>
                  <a:pt x="3948" y="6095"/>
                </a:cubicBezTo>
                <a:cubicBezTo>
                  <a:pt x="4182" y="5875"/>
                  <a:pt x="4426" y="5715"/>
                  <a:pt x="4648" y="5400"/>
                </a:cubicBezTo>
                <a:lnTo>
                  <a:pt x="4864" y="5309"/>
                </a:lnTo>
                <a:cubicBezTo>
                  <a:pt x="4921" y="5244"/>
                  <a:pt x="4921" y="5228"/>
                  <a:pt x="4900" y="5228"/>
                </a:cubicBezTo>
                <a:cubicBezTo>
                  <a:pt x="4879" y="5228"/>
                  <a:pt x="4834" y="5246"/>
                  <a:pt x="4808" y="5246"/>
                </a:cubicBezTo>
                <a:cubicBezTo>
                  <a:pt x="4774" y="5246"/>
                  <a:pt x="4773" y="5213"/>
                  <a:pt x="4906" y="5061"/>
                </a:cubicBezTo>
                <a:cubicBezTo>
                  <a:pt x="4996" y="4955"/>
                  <a:pt x="5038" y="4927"/>
                  <a:pt x="5062" y="4927"/>
                </a:cubicBezTo>
                <a:cubicBezTo>
                  <a:pt x="5090" y="4927"/>
                  <a:pt x="5093" y="4966"/>
                  <a:pt x="5121" y="4966"/>
                </a:cubicBezTo>
                <a:cubicBezTo>
                  <a:pt x="5130" y="4966"/>
                  <a:pt x="5141" y="4962"/>
                  <a:pt x="5156" y="4952"/>
                </a:cubicBezTo>
                <a:cubicBezTo>
                  <a:pt x="5246" y="4797"/>
                  <a:pt x="5399" y="4519"/>
                  <a:pt x="5678" y="4340"/>
                </a:cubicBezTo>
                <a:lnTo>
                  <a:pt x="5678" y="4343"/>
                </a:lnTo>
                <a:cubicBezTo>
                  <a:pt x="5613" y="4431"/>
                  <a:pt x="5546" y="4479"/>
                  <a:pt x="5478" y="4554"/>
                </a:cubicBezTo>
                <a:lnTo>
                  <a:pt x="5687" y="4415"/>
                </a:lnTo>
                <a:lnTo>
                  <a:pt x="5687" y="4415"/>
                </a:lnTo>
                <a:cubicBezTo>
                  <a:pt x="5572" y="4616"/>
                  <a:pt x="5446" y="4742"/>
                  <a:pt x="5481" y="4742"/>
                </a:cubicBezTo>
                <a:cubicBezTo>
                  <a:pt x="5493" y="4742"/>
                  <a:pt x="5522" y="4728"/>
                  <a:pt x="5573" y="4700"/>
                </a:cubicBezTo>
                <a:cubicBezTo>
                  <a:pt x="5478" y="4554"/>
                  <a:pt x="6239" y="4011"/>
                  <a:pt x="6141" y="3865"/>
                </a:cubicBezTo>
                <a:lnTo>
                  <a:pt x="6283" y="3777"/>
                </a:lnTo>
                <a:lnTo>
                  <a:pt x="6283" y="3777"/>
                </a:lnTo>
                <a:cubicBezTo>
                  <a:pt x="6248" y="3807"/>
                  <a:pt x="6250" y="3821"/>
                  <a:pt x="6215" y="3851"/>
                </a:cubicBezTo>
                <a:cubicBezTo>
                  <a:pt x="6496" y="3687"/>
                  <a:pt x="6294" y="3599"/>
                  <a:pt x="6600" y="3330"/>
                </a:cubicBezTo>
                <a:cubicBezTo>
                  <a:pt x="6672" y="3270"/>
                  <a:pt x="6733" y="3227"/>
                  <a:pt x="6752" y="3227"/>
                </a:cubicBezTo>
                <a:cubicBezTo>
                  <a:pt x="6762" y="3227"/>
                  <a:pt x="6760" y="3239"/>
                  <a:pt x="6742" y="3267"/>
                </a:cubicBezTo>
                <a:lnTo>
                  <a:pt x="6936" y="3014"/>
                </a:lnTo>
                <a:cubicBezTo>
                  <a:pt x="6961" y="2992"/>
                  <a:pt x="6977" y="2982"/>
                  <a:pt x="6984" y="2982"/>
                </a:cubicBezTo>
                <a:cubicBezTo>
                  <a:pt x="6994" y="2982"/>
                  <a:pt x="6990" y="2997"/>
                  <a:pt x="6971" y="3020"/>
                </a:cubicBezTo>
                <a:lnTo>
                  <a:pt x="6971" y="3020"/>
                </a:lnTo>
                <a:lnTo>
                  <a:pt x="7273" y="2701"/>
                </a:lnTo>
                <a:lnTo>
                  <a:pt x="7273" y="2706"/>
                </a:lnTo>
                <a:cubicBezTo>
                  <a:pt x="7319" y="2613"/>
                  <a:pt x="7370" y="2523"/>
                  <a:pt x="7426" y="2435"/>
                </a:cubicBezTo>
                <a:cubicBezTo>
                  <a:pt x="7448" y="2420"/>
                  <a:pt x="7459" y="2414"/>
                  <a:pt x="7463" y="2414"/>
                </a:cubicBezTo>
                <a:lnTo>
                  <a:pt x="7463" y="2414"/>
                </a:lnTo>
                <a:cubicBezTo>
                  <a:pt x="7477" y="2414"/>
                  <a:pt x="7406" y="2484"/>
                  <a:pt x="7428" y="2484"/>
                </a:cubicBezTo>
                <a:cubicBezTo>
                  <a:pt x="7428" y="2484"/>
                  <a:pt x="7429" y="2484"/>
                  <a:pt x="7430" y="2484"/>
                </a:cubicBezTo>
                <a:lnTo>
                  <a:pt x="7590" y="2266"/>
                </a:lnTo>
                <a:cubicBezTo>
                  <a:pt x="7602" y="2261"/>
                  <a:pt x="7611" y="2258"/>
                  <a:pt x="7617" y="2258"/>
                </a:cubicBezTo>
                <a:cubicBezTo>
                  <a:pt x="7672" y="2258"/>
                  <a:pt x="7557" y="2420"/>
                  <a:pt x="7437" y="2532"/>
                </a:cubicBezTo>
                <a:cubicBezTo>
                  <a:pt x="7734" y="2477"/>
                  <a:pt x="7565" y="2344"/>
                  <a:pt x="8014" y="2036"/>
                </a:cubicBezTo>
                <a:lnTo>
                  <a:pt x="8014" y="2036"/>
                </a:lnTo>
                <a:lnTo>
                  <a:pt x="7852" y="2228"/>
                </a:lnTo>
                <a:cubicBezTo>
                  <a:pt x="8035" y="2182"/>
                  <a:pt x="8149" y="2018"/>
                  <a:pt x="8392" y="1860"/>
                </a:cubicBezTo>
                <a:lnTo>
                  <a:pt x="8392" y="1860"/>
                </a:lnTo>
                <a:cubicBezTo>
                  <a:pt x="8344" y="1878"/>
                  <a:pt x="8113" y="2015"/>
                  <a:pt x="8039" y="2015"/>
                </a:cubicBezTo>
                <a:cubicBezTo>
                  <a:pt x="8015" y="2015"/>
                  <a:pt x="8007" y="2001"/>
                  <a:pt x="8028" y="1963"/>
                </a:cubicBezTo>
                <a:lnTo>
                  <a:pt x="8028" y="1963"/>
                </a:lnTo>
                <a:cubicBezTo>
                  <a:pt x="7986" y="2027"/>
                  <a:pt x="7929" y="2115"/>
                  <a:pt x="7878" y="2124"/>
                </a:cubicBezTo>
                <a:cubicBezTo>
                  <a:pt x="7887" y="2018"/>
                  <a:pt x="7953" y="1997"/>
                  <a:pt x="8052" y="1926"/>
                </a:cubicBezTo>
                <a:lnTo>
                  <a:pt x="8052" y="1926"/>
                </a:lnTo>
                <a:cubicBezTo>
                  <a:pt x="8041" y="1941"/>
                  <a:pt x="8033" y="1953"/>
                  <a:pt x="8028" y="1963"/>
                </a:cubicBezTo>
                <a:lnTo>
                  <a:pt x="8028" y="1963"/>
                </a:lnTo>
                <a:cubicBezTo>
                  <a:pt x="8037" y="1949"/>
                  <a:pt x="8046" y="1936"/>
                  <a:pt x="8054" y="1925"/>
                </a:cubicBezTo>
                <a:lnTo>
                  <a:pt x="8054" y="1925"/>
                </a:lnTo>
                <a:cubicBezTo>
                  <a:pt x="8053" y="1925"/>
                  <a:pt x="8052" y="1926"/>
                  <a:pt x="8052" y="1926"/>
                </a:cubicBezTo>
                <a:lnTo>
                  <a:pt x="8052" y="1926"/>
                </a:lnTo>
                <a:cubicBezTo>
                  <a:pt x="8053" y="1924"/>
                  <a:pt x="8055" y="1922"/>
                  <a:pt x="8056" y="1920"/>
                </a:cubicBezTo>
                <a:cubicBezTo>
                  <a:pt x="8151" y="1851"/>
                  <a:pt x="8230" y="1765"/>
                  <a:pt x="8290" y="1665"/>
                </a:cubicBezTo>
                <a:cubicBezTo>
                  <a:pt x="8296" y="1671"/>
                  <a:pt x="8304" y="1674"/>
                  <a:pt x="8312" y="1674"/>
                </a:cubicBezTo>
                <a:cubicBezTo>
                  <a:pt x="8362" y="1674"/>
                  <a:pt x="8450" y="1570"/>
                  <a:pt x="8564" y="1452"/>
                </a:cubicBezTo>
                <a:lnTo>
                  <a:pt x="8613" y="1517"/>
                </a:lnTo>
                <a:cubicBezTo>
                  <a:pt x="8740" y="1357"/>
                  <a:pt x="8701" y="1338"/>
                  <a:pt x="8761" y="1227"/>
                </a:cubicBezTo>
                <a:cubicBezTo>
                  <a:pt x="8793" y="1197"/>
                  <a:pt x="8828" y="1169"/>
                  <a:pt x="8868" y="1144"/>
                </a:cubicBezTo>
                <a:cubicBezTo>
                  <a:pt x="8893" y="1127"/>
                  <a:pt x="8923" y="1113"/>
                  <a:pt x="8953" y="1102"/>
                </a:cubicBezTo>
                <a:cubicBezTo>
                  <a:pt x="8971" y="1096"/>
                  <a:pt x="8986" y="1094"/>
                  <a:pt x="9000" y="1094"/>
                </a:cubicBezTo>
                <a:cubicBezTo>
                  <a:pt x="9026" y="1094"/>
                  <a:pt x="9047" y="1101"/>
                  <a:pt x="9069" y="1104"/>
                </a:cubicBezTo>
                <a:cubicBezTo>
                  <a:pt x="9151" y="1043"/>
                  <a:pt x="9152" y="1030"/>
                  <a:pt x="9128" y="1030"/>
                </a:cubicBezTo>
                <a:cubicBezTo>
                  <a:pt x="9109" y="1030"/>
                  <a:pt x="9073" y="1038"/>
                  <a:pt x="9049" y="1038"/>
                </a:cubicBezTo>
                <a:cubicBezTo>
                  <a:pt x="9013" y="1038"/>
                  <a:pt x="9003" y="1019"/>
                  <a:pt x="9118" y="919"/>
                </a:cubicBezTo>
                <a:cubicBezTo>
                  <a:pt x="9236" y="851"/>
                  <a:pt x="9334" y="791"/>
                  <a:pt x="9436" y="724"/>
                </a:cubicBezTo>
                <a:cubicBezTo>
                  <a:pt x="9554" y="647"/>
                  <a:pt x="9677" y="578"/>
                  <a:pt x="9802" y="518"/>
                </a:cubicBezTo>
                <a:cubicBezTo>
                  <a:pt x="9830" y="514"/>
                  <a:pt x="9850" y="512"/>
                  <a:pt x="9863" y="512"/>
                </a:cubicBezTo>
                <a:cubicBezTo>
                  <a:pt x="9940" y="512"/>
                  <a:pt x="9794" y="572"/>
                  <a:pt x="9857" y="576"/>
                </a:cubicBezTo>
                <a:lnTo>
                  <a:pt x="9929" y="520"/>
                </a:lnTo>
                <a:cubicBezTo>
                  <a:pt x="9966" y="497"/>
                  <a:pt x="10006" y="471"/>
                  <a:pt x="10006" y="471"/>
                </a:cubicBezTo>
                <a:cubicBezTo>
                  <a:pt x="10012" y="470"/>
                  <a:pt x="10016" y="470"/>
                  <a:pt x="10020" y="470"/>
                </a:cubicBezTo>
                <a:cubicBezTo>
                  <a:pt x="10045" y="470"/>
                  <a:pt x="10038" y="487"/>
                  <a:pt x="10034" y="497"/>
                </a:cubicBezTo>
                <a:cubicBezTo>
                  <a:pt x="10170" y="450"/>
                  <a:pt x="10027" y="411"/>
                  <a:pt x="10256" y="360"/>
                </a:cubicBezTo>
                <a:cubicBezTo>
                  <a:pt x="10268" y="340"/>
                  <a:pt x="10298" y="332"/>
                  <a:pt x="10339" y="332"/>
                </a:cubicBezTo>
                <a:cubicBezTo>
                  <a:pt x="10396" y="332"/>
                  <a:pt x="10474" y="347"/>
                  <a:pt x="10558" y="367"/>
                </a:cubicBezTo>
                <a:cubicBezTo>
                  <a:pt x="10643" y="386"/>
                  <a:pt x="10708" y="404"/>
                  <a:pt x="10789" y="420"/>
                </a:cubicBezTo>
                <a:cubicBezTo>
                  <a:pt x="10841" y="430"/>
                  <a:pt x="10894" y="435"/>
                  <a:pt x="10948" y="435"/>
                </a:cubicBezTo>
                <a:cubicBezTo>
                  <a:pt x="10972" y="435"/>
                  <a:pt x="10997" y="434"/>
                  <a:pt x="11021" y="432"/>
                </a:cubicBezTo>
                <a:lnTo>
                  <a:pt x="11021" y="432"/>
                </a:lnTo>
                <a:cubicBezTo>
                  <a:pt x="11084" y="469"/>
                  <a:pt x="10977" y="474"/>
                  <a:pt x="10991" y="508"/>
                </a:cubicBezTo>
                <a:cubicBezTo>
                  <a:pt x="11109" y="513"/>
                  <a:pt x="11228" y="527"/>
                  <a:pt x="11343" y="548"/>
                </a:cubicBezTo>
                <a:cubicBezTo>
                  <a:pt x="11418" y="562"/>
                  <a:pt x="11487" y="566"/>
                  <a:pt x="11654" y="603"/>
                </a:cubicBezTo>
                <a:cubicBezTo>
                  <a:pt x="11654" y="603"/>
                  <a:pt x="11710" y="643"/>
                  <a:pt x="11763" y="692"/>
                </a:cubicBezTo>
                <a:cubicBezTo>
                  <a:pt x="11814" y="740"/>
                  <a:pt x="11865" y="789"/>
                  <a:pt x="11865" y="789"/>
                </a:cubicBezTo>
                <a:cubicBezTo>
                  <a:pt x="11806" y="721"/>
                  <a:pt x="11818" y="694"/>
                  <a:pt x="11868" y="694"/>
                </a:cubicBezTo>
                <a:cubicBezTo>
                  <a:pt x="11938" y="694"/>
                  <a:pt x="12082" y="747"/>
                  <a:pt x="12213" y="817"/>
                </a:cubicBezTo>
                <a:cubicBezTo>
                  <a:pt x="12180" y="759"/>
                  <a:pt x="12146" y="701"/>
                  <a:pt x="12106" y="645"/>
                </a:cubicBezTo>
                <a:lnTo>
                  <a:pt x="12106" y="645"/>
                </a:lnTo>
                <a:cubicBezTo>
                  <a:pt x="12106" y="645"/>
                  <a:pt x="12192" y="698"/>
                  <a:pt x="12275" y="756"/>
                </a:cubicBezTo>
                <a:cubicBezTo>
                  <a:pt x="12359" y="814"/>
                  <a:pt x="12438" y="877"/>
                  <a:pt x="12438" y="877"/>
                </a:cubicBezTo>
                <a:cubicBezTo>
                  <a:pt x="12450" y="900"/>
                  <a:pt x="12443" y="908"/>
                  <a:pt x="12424" y="908"/>
                </a:cubicBezTo>
                <a:cubicBezTo>
                  <a:pt x="12407" y="908"/>
                  <a:pt x="12378" y="901"/>
                  <a:pt x="12345" y="891"/>
                </a:cubicBezTo>
                <a:lnTo>
                  <a:pt x="12345" y="891"/>
                </a:lnTo>
                <a:lnTo>
                  <a:pt x="12410" y="928"/>
                </a:lnTo>
                <a:cubicBezTo>
                  <a:pt x="12455" y="997"/>
                  <a:pt x="12446" y="1020"/>
                  <a:pt x="12411" y="1020"/>
                </a:cubicBezTo>
                <a:cubicBezTo>
                  <a:pt x="12385" y="1020"/>
                  <a:pt x="12344" y="1007"/>
                  <a:pt x="12301" y="991"/>
                </a:cubicBezTo>
                <a:lnTo>
                  <a:pt x="12236" y="863"/>
                </a:lnTo>
                <a:lnTo>
                  <a:pt x="12236" y="863"/>
                </a:lnTo>
                <a:lnTo>
                  <a:pt x="12236" y="863"/>
                </a:lnTo>
                <a:cubicBezTo>
                  <a:pt x="12235" y="862"/>
                  <a:pt x="12234" y="860"/>
                  <a:pt x="12233" y="858"/>
                </a:cubicBezTo>
                <a:lnTo>
                  <a:pt x="12233" y="858"/>
                </a:lnTo>
                <a:cubicBezTo>
                  <a:pt x="12233" y="858"/>
                  <a:pt x="12233" y="858"/>
                  <a:pt x="12234" y="858"/>
                </a:cubicBezTo>
                <a:lnTo>
                  <a:pt x="12236" y="863"/>
                </a:lnTo>
                <a:lnTo>
                  <a:pt x="12236" y="863"/>
                </a:lnTo>
                <a:lnTo>
                  <a:pt x="12345" y="896"/>
                </a:lnTo>
                <a:cubicBezTo>
                  <a:pt x="12305" y="872"/>
                  <a:pt x="12261" y="847"/>
                  <a:pt x="12213" y="821"/>
                </a:cubicBezTo>
                <a:lnTo>
                  <a:pt x="12213" y="821"/>
                </a:lnTo>
                <a:cubicBezTo>
                  <a:pt x="12219" y="833"/>
                  <a:pt x="12227" y="847"/>
                  <a:pt x="12233" y="858"/>
                </a:cubicBezTo>
                <a:lnTo>
                  <a:pt x="12233" y="858"/>
                </a:lnTo>
                <a:cubicBezTo>
                  <a:pt x="12182" y="845"/>
                  <a:pt x="12132" y="836"/>
                  <a:pt x="12092" y="836"/>
                </a:cubicBezTo>
                <a:cubicBezTo>
                  <a:pt x="12051" y="836"/>
                  <a:pt x="12022" y="845"/>
                  <a:pt x="12013" y="870"/>
                </a:cubicBezTo>
                <a:cubicBezTo>
                  <a:pt x="12053" y="884"/>
                  <a:pt x="12088" y="905"/>
                  <a:pt x="12120" y="930"/>
                </a:cubicBezTo>
                <a:cubicBezTo>
                  <a:pt x="12109" y="927"/>
                  <a:pt x="12099" y="925"/>
                  <a:pt x="12091" y="925"/>
                </a:cubicBezTo>
                <a:cubicBezTo>
                  <a:pt x="12082" y="925"/>
                  <a:pt x="12077" y="928"/>
                  <a:pt x="12078" y="937"/>
                </a:cubicBezTo>
                <a:cubicBezTo>
                  <a:pt x="12081" y="951"/>
                  <a:pt x="12122" y="960"/>
                  <a:pt x="12180" y="988"/>
                </a:cubicBezTo>
                <a:lnTo>
                  <a:pt x="12178" y="1109"/>
                </a:lnTo>
                <a:lnTo>
                  <a:pt x="12217" y="1100"/>
                </a:lnTo>
                <a:lnTo>
                  <a:pt x="12542" y="1501"/>
                </a:lnTo>
                <a:cubicBezTo>
                  <a:pt x="12864" y="1698"/>
                  <a:pt x="13184" y="1830"/>
                  <a:pt x="13622" y="2217"/>
                </a:cubicBezTo>
                <a:cubicBezTo>
                  <a:pt x="13593" y="2205"/>
                  <a:pt x="13571" y="2201"/>
                  <a:pt x="13555" y="2201"/>
                </a:cubicBezTo>
                <a:cubicBezTo>
                  <a:pt x="13490" y="2201"/>
                  <a:pt x="13513" y="2280"/>
                  <a:pt x="13465" y="2319"/>
                </a:cubicBezTo>
                <a:cubicBezTo>
                  <a:pt x="13411" y="2147"/>
                  <a:pt x="13122" y="2024"/>
                  <a:pt x="12920" y="1800"/>
                </a:cubicBezTo>
                <a:lnTo>
                  <a:pt x="12920" y="1800"/>
                </a:lnTo>
                <a:cubicBezTo>
                  <a:pt x="12995" y="1884"/>
                  <a:pt x="12990" y="1908"/>
                  <a:pt x="12967" y="1908"/>
                </a:cubicBezTo>
                <a:cubicBezTo>
                  <a:pt x="12958" y="1908"/>
                  <a:pt x="12947" y="1905"/>
                  <a:pt x="12936" y="1899"/>
                </a:cubicBezTo>
                <a:lnTo>
                  <a:pt x="12936" y="1899"/>
                </a:lnTo>
                <a:lnTo>
                  <a:pt x="13372" y="2226"/>
                </a:lnTo>
                <a:cubicBezTo>
                  <a:pt x="13316" y="2263"/>
                  <a:pt x="13418" y="2340"/>
                  <a:pt x="13499" y="2458"/>
                </a:cubicBezTo>
                <a:cubicBezTo>
                  <a:pt x="13502" y="2431"/>
                  <a:pt x="13513" y="2419"/>
                  <a:pt x="13531" y="2419"/>
                </a:cubicBezTo>
                <a:cubicBezTo>
                  <a:pt x="13620" y="2419"/>
                  <a:pt x="13873" y="2705"/>
                  <a:pt x="14023" y="2813"/>
                </a:cubicBezTo>
                <a:cubicBezTo>
                  <a:pt x="14018" y="2823"/>
                  <a:pt x="14008" y="2831"/>
                  <a:pt x="13993" y="2831"/>
                </a:cubicBezTo>
                <a:cubicBezTo>
                  <a:pt x="13955" y="2831"/>
                  <a:pt x="13883" y="2788"/>
                  <a:pt x="13754" y="2648"/>
                </a:cubicBezTo>
                <a:lnTo>
                  <a:pt x="13754" y="2648"/>
                </a:lnTo>
                <a:cubicBezTo>
                  <a:pt x="13896" y="2924"/>
                  <a:pt x="14127" y="2815"/>
                  <a:pt x="14276" y="3074"/>
                </a:cubicBezTo>
                <a:lnTo>
                  <a:pt x="14276" y="3074"/>
                </a:lnTo>
                <a:cubicBezTo>
                  <a:pt x="14274" y="3073"/>
                  <a:pt x="14273" y="3072"/>
                  <a:pt x="14271" y="3070"/>
                </a:cubicBezTo>
                <a:lnTo>
                  <a:pt x="14271" y="3070"/>
                </a:lnTo>
                <a:cubicBezTo>
                  <a:pt x="14273" y="3072"/>
                  <a:pt x="14274" y="3073"/>
                  <a:pt x="14276" y="3075"/>
                </a:cubicBezTo>
                <a:cubicBezTo>
                  <a:pt x="14276" y="3074"/>
                  <a:pt x="14276" y="3074"/>
                  <a:pt x="14276" y="3074"/>
                </a:cubicBezTo>
                <a:lnTo>
                  <a:pt x="14276" y="3074"/>
                </a:lnTo>
                <a:cubicBezTo>
                  <a:pt x="14392" y="3180"/>
                  <a:pt x="14514" y="3330"/>
                  <a:pt x="14478" y="3330"/>
                </a:cubicBezTo>
                <a:cubicBezTo>
                  <a:pt x="14475" y="3330"/>
                  <a:pt x="14471" y="3329"/>
                  <a:pt x="14466" y="3327"/>
                </a:cubicBezTo>
                <a:lnTo>
                  <a:pt x="14417" y="3281"/>
                </a:lnTo>
                <a:lnTo>
                  <a:pt x="14417" y="3281"/>
                </a:lnTo>
                <a:cubicBezTo>
                  <a:pt x="14707" y="3591"/>
                  <a:pt x="15322" y="4186"/>
                  <a:pt x="15463" y="4186"/>
                </a:cubicBezTo>
                <a:cubicBezTo>
                  <a:pt x="15466" y="4186"/>
                  <a:pt x="15469" y="4186"/>
                  <a:pt x="15472" y="4185"/>
                </a:cubicBezTo>
                <a:lnTo>
                  <a:pt x="15472" y="4185"/>
                </a:lnTo>
                <a:cubicBezTo>
                  <a:pt x="15465" y="4199"/>
                  <a:pt x="15350" y="4234"/>
                  <a:pt x="15311" y="4234"/>
                </a:cubicBezTo>
                <a:cubicBezTo>
                  <a:pt x="15310" y="4234"/>
                  <a:pt x="15309" y="4234"/>
                  <a:pt x="15308" y="4234"/>
                </a:cubicBezTo>
                <a:lnTo>
                  <a:pt x="15308" y="4234"/>
                </a:lnTo>
                <a:lnTo>
                  <a:pt x="16107" y="4526"/>
                </a:lnTo>
                <a:cubicBezTo>
                  <a:pt x="16023" y="4538"/>
                  <a:pt x="16020" y="4738"/>
                  <a:pt x="15896" y="4738"/>
                </a:cubicBezTo>
                <a:cubicBezTo>
                  <a:pt x="15856" y="4738"/>
                  <a:pt x="15805" y="4718"/>
                  <a:pt x="15735" y="4666"/>
                </a:cubicBezTo>
                <a:lnTo>
                  <a:pt x="15735" y="4666"/>
                </a:lnTo>
                <a:lnTo>
                  <a:pt x="15736" y="4667"/>
                </a:lnTo>
                <a:lnTo>
                  <a:pt x="15736" y="4667"/>
                </a:lnTo>
                <a:lnTo>
                  <a:pt x="15736" y="4667"/>
                </a:lnTo>
                <a:cubicBezTo>
                  <a:pt x="15826" y="4787"/>
                  <a:pt x="15934" y="4893"/>
                  <a:pt x="16054" y="4978"/>
                </a:cubicBezTo>
                <a:cubicBezTo>
                  <a:pt x="16021" y="4929"/>
                  <a:pt x="16022" y="4808"/>
                  <a:pt x="16068" y="4808"/>
                </a:cubicBezTo>
                <a:cubicBezTo>
                  <a:pt x="16076" y="4808"/>
                  <a:pt x="16086" y="4813"/>
                  <a:pt x="16098" y="4823"/>
                </a:cubicBezTo>
                <a:cubicBezTo>
                  <a:pt x="16212" y="5078"/>
                  <a:pt x="16192" y="4994"/>
                  <a:pt x="16352" y="5271"/>
                </a:cubicBezTo>
                <a:lnTo>
                  <a:pt x="16352" y="5271"/>
                </a:lnTo>
                <a:cubicBezTo>
                  <a:pt x="16335" y="5233"/>
                  <a:pt x="16366" y="5211"/>
                  <a:pt x="16414" y="5211"/>
                </a:cubicBezTo>
                <a:cubicBezTo>
                  <a:pt x="16467" y="5211"/>
                  <a:pt x="16540" y="5237"/>
                  <a:pt x="16597" y="5298"/>
                </a:cubicBezTo>
                <a:cubicBezTo>
                  <a:pt x="16596" y="5298"/>
                  <a:pt x="16595" y="5298"/>
                  <a:pt x="16595" y="5298"/>
                </a:cubicBezTo>
                <a:cubicBezTo>
                  <a:pt x="16566" y="5298"/>
                  <a:pt x="16519" y="5380"/>
                  <a:pt x="16473" y="5380"/>
                </a:cubicBezTo>
                <a:cubicBezTo>
                  <a:pt x="16469" y="5380"/>
                  <a:pt x="16464" y="5379"/>
                  <a:pt x="16460" y="5378"/>
                </a:cubicBezTo>
                <a:lnTo>
                  <a:pt x="16460" y="5378"/>
                </a:lnTo>
                <a:lnTo>
                  <a:pt x="16828" y="5560"/>
                </a:lnTo>
                <a:lnTo>
                  <a:pt x="16828" y="5560"/>
                </a:lnTo>
                <a:cubicBezTo>
                  <a:pt x="16820" y="5557"/>
                  <a:pt x="16813" y="5555"/>
                  <a:pt x="16807" y="5555"/>
                </a:cubicBezTo>
                <a:cubicBezTo>
                  <a:pt x="16754" y="5555"/>
                  <a:pt x="16756" y="5657"/>
                  <a:pt x="16787" y="5734"/>
                </a:cubicBezTo>
                <a:cubicBezTo>
                  <a:pt x="16786" y="5730"/>
                  <a:pt x="16786" y="5728"/>
                  <a:pt x="16789" y="5728"/>
                </a:cubicBezTo>
                <a:cubicBezTo>
                  <a:pt x="16814" y="5728"/>
                  <a:pt x="17046" y="5994"/>
                  <a:pt x="17125" y="6058"/>
                </a:cubicBezTo>
                <a:lnTo>
                  <a:pt x="17025" y="5910"/>
                </a:lnTo>
                <a:lnTo>
                  <a:pt x="17025" y="5910"/>
                </a:lnTo>
                <a:cubicBezTo>
                  <a:pt x="17341" y="6258"/>
                  <a:pt x="17491" y="6098"/>
                  <a:pt x="17816" y="6431"/>
                </a:cubicBezTo>
                <a:cubicBezTo>
                  <a:pt x="17808" y="6429"/>
                  <a:pt x="17798" y="6428"/>
                  <a:pt x="17787" y="6428"/>
                </a:cubicBezTo>
                <a:cubicBezTo>
                  <a:pt x="17717" y="6428"/>
                  <a:pt x="17612" y="6483"/>
                  <a:pt x="17746" y="6640"/>
                </a:cubicBezTo>
                <a:cubicBezTo>
                  <a:pt x="17874" y="6666"/>
                  <a:pt x="18331" y="6733"/>
                  <a:pt x="18660" y="6985"/>
                </a:cubicBezTo>
                <a:lnTo>
                  <a:pt x="18688" y="7069"/>
                </a:lnTo>
                <a:lnTo>
                  <a:pt x="18943" y="7259"/>
                </a:lnTo>
                <a:cubicBezTo>
                  <a:pt x="18729" y="7199"/>
                  <a:pt x="18178" y="6969"/>
                  <a:pt x="17899" y="6819"/>
                </a:cubicBezTo>
                <a:lnTo>
                  <a:pt x="17899" y="6819"/>
                </a:lnTo>
                <a:cubicBezTo>
                  <a:pt x="18001" y="6967"/>
                  <a:pt x="17899" y="6888"/>
                  <a:pt x="18089" y="7071"/>
                </a:cubicBezTo>
                <a:cubicBezTo>
                  <a:pt x="18098" y="7092"/>
                  <a:pt x="18095" y="7100"/>
                  <a:pt x="18085" y="7100"/>
                </a:cubicBezTo>
                <a:cubicBezTo>
                  <a:pt x="18052" y="7100"/>
                  <a:pt x="17933" y="6999"/>
                  <a:pt x="17890" y="6958"/>
                </a:cubicBezTo>
                <a:lnTo>
                  <a:pt x="17890" y="6958"/>
                </a:lnTo>
                <a:lnTo>
                  <a:pt x="18305" y="7410"/>
                </a:lnTo>
                <a:cubicBezTo>
                  <a:pt x="18309" y="7402"/>
                  <a:pt x="18316" y="7398"/>
                  <a:pt x="18326" y="7398"/>
                </a:cubicBezTo>
                <a:cubicBezTo>
                  <a:pt x="18405" y="7398"/>
                  <a:pt x="18645" y="7622"/>
                  <a:pt x="18714" y="7622"/>
                </a:cubicBezTo>
                <a:cubicBezTo>
                  <a:pt x="18721" y="7622"/>
                  <a:pt x="18726" y="7619"/>
                  <a:pt x="18729" y="7614"/>
                </a:cubicBezTo>
                <a:lnTo>
                  <a:pt x="18196" y="7206"/>
                </a:lnTo>
                <a:cubicBezTo>
                  <a:pt x="18203" y="7193"/>
                  <a:pt x="18218" y="7187"/>
                  <a:pt x="18241" y="7187"/>
                </a:cubicBezTo>
                <a:cubicBezTo>
                  <a:pt x="18362" y="7187"/>
                  <a:pt x="18685" y="7358"/>
                  <a:pt x="18933" y="7625"/>
                </a:cubicBezTo>
                <a:cubicBezTo>
                  <a:pt x="18965" y="7685"/>
                  <a:pt x="18902" y="7691"/>
                  <a:pt x="18843" y="7691"/>
                </a:cubicBezTo>
                <a:cubicBezTo>
                  <a:pt x="18829" y="7691"/>
                  <a:pt x="18816" y="7690"/>
                  <a:pt x="18804" y="7690"/>
                </a:cubicBezTo>
                <a:cubicBezTo>
                  <a:pt x="18779" y="7690"/>
                  <a:pt x="18759" y="7692"/>
                  <a:pt x="18755" y="7700"/>
                </a:cubicBezTo>
                <a:cubicBezTo>
                  <a:pt x="18817" y="7718"/>
                  <a:pt x="19086" y="7950"/>
                  <a:pt x="19100" y="7994"/>
                </a:cubicBezTo>
                <a:lnTo>
                  <a:pt x="18938" y="7894"/>
                </a:lnTo>
                <a:lnTo>
                  <a:pt x="18938" y="7894"/>
                </a:lnTo>
                <a:cubicBezTo>
                  <a:pt x="19086" y="8089"/>
                  <a:pt x="19295" y="8096"/>
                  <a:pt x="19443" y="8356"/>
                </a:cubicBezTo>
                <a:cubicBezTo>
                  <a:pt x="19505" y="8428"/>
                  <a:pt x="19571" y="8624"/>
                  <a:pt x="19617" y="8624"/>
                </a:cubicBezTo>
                <a:cubicBezTo>
                  <a:pt x="19619" y="8624"/>
                  <a:pt x="19622" y="8623"/>
                  <a:pt x="19624" y="8622"/>
                </a:cubicBezTo>
                <a:cubicBezTo>
                  <a:pt x="19580" y="8448"/>
                  <a:pt x="19747" y="8228"/>
                  <a:pt x="19873" y="8228"/>
                </a:cubicBezTo>
                <a:cubicBezTo>
                  <a:pt x="19880" y="8228"/>
                  <a:pt x="19887" y="8229"/>
                  <a:pt x="19893" y="8230"/>
                </a:cubicBezTo>
                <a:cubicBezTo>
                  <a:pt x="19905" y="8249"/>
                  <a:pt x="19979" y="8349"/>
                  <a:pt x="20062" y="8481"/>
                </a:cubicBezTo>
                <a:cubicBezTo>
                  <a:pt x="20099" y="8541"/>
                  <a:pt x="20136" y="8606"/>
                  <a:pt x="20169" y="8664"/>
                </a:cubicBezTo>
                <a:cubicBezTo>
                  <a:pt x="20192" y="8708"/>
                  <a:pt x="20211" y="8757"/>
                  <a:pt x="20227" y="8805"/>
                </a:cubicBezTo>
                <a:cubicBezTo>
                  <a:pt x="20238" y="8855"/>
                  <a:pt x="20220" y="8870"/>
                  <a:pt x="20190" y="8870"/>
                </a:cubicBezTo>
                <a:cubicBezTo>
                  <a:pt x="20165" y="8870"/>
                  <a:pt x="20132" y="8860"/>
                  <a:pt x="20102" y="8849"/>
                </a:cubicBezTo>
                <a:cubicBezTo>
                  <a:pt x="20070" y="8840"/>
                  <a:pt x="20038" y="8830"/>
                  <a:pt x="20014" y="8830"/>
                </a:cubicBezTo>
                <a:cubicBezTo>
                  <a:pt x="19986" y="8830"/>
                  <a:pt x="19970" y="8842"/>
                  <a:pt x="19979" y="8882"/>
                </a:cubicBezTo>
                <a:cubicBezTo>
                  <a:pt x="19981" y="8880"/>
                  <a:pt x="19985" y="8879"/>
                  <a:pt x="19988" y="8879"/>
                </a:cubicBezTo>
                <a:cubicBezTo>
                  <a:pt x="20015" y="8879"/>
                  <a:pt x="20071" y="8919"/>
                  <a:pt x="20097" y="8940"/>
                </a:cubicBezTo>
                <a:cubicBezTo>
                  <a:pt x="20134" y="9030"/>
                  <a:pt x="20021" y="8944"/>
                  <a:pt x="20141" y="9114"/>
                </a:cubicBezTo>
                <a:cubicBezTo>
                  <a:pt x="20143" y="9113"/>
                  <a:pt x="20145" y="9113"/>
                  <a:pt x="20147" y="9113"/>
                </a:cubicBezTo>
                <a:cubicBezTo>
                  <a:pt x="20190" y="9113"/>
                  <a:pt x="20242" y="9202"/>
                  <a:pt x="20266" y="9255"/>
                </a:cubicBezTo>
                <a:cubicBezTo>
                  <a:pt x="20276" y="9278"/>
                  <a:pt x="20282" y="9295"/>
                  <a:pt x="20284" y="9295"/>
                </a:cubicBezTo>
                <a:cubicBezTo>
                  <a:pt x="20285" y="9295"/>
                  <a:pt x="20285" y="9294"/>
                  <a:pt x="20285" y="9292"/>
                </a:cubicBezTo>
                <a:cubicBezTo>
                  <a:pt x="20280" y="9248"/>
                  <a:pt x="20269" y="9204"/>
                  <a:pt x="20252" y="9162"/>
                </a:cubicBezTo>
                <a:lnTo>
                  <a:pt x="20252" y="9162"/>
                </a:lnTo>
                <a:cubicBezTo>
                  <a:pt x="20299" y="9220"/>
                  <a:pt x="20334" y="9287"/>
                  <a:pt x="20354" y="9359"/>
                </a:cubicBezTo>
                <a:cubicBezTo>
                  <a:pt x="20364" y="9389"/>
                  <a:pt x="20373" y="9420"/>
                  <a:pt x="20387" y="9457"/>
                </a:cubicBezTo>
                <a:cubicBezTo>
                  <a:pt x="20398" y="9503"/>
                  <a:pt x="20412" y="9552"/>
                  <a:pt x="20431" y="9598"/>
                </a:cubicBezTo>
                <a:cubicBezTo>
                  <a:pt x="20434" y="9584"/>
                  <a:pt x="20443" y="9577"/>
                  <a:pt x="20456" y="9577"/>
                </a:cubicBezTo>
                <a:cubicBezTo>
                  <a:pt x="20484" y="9577"/>
                  <a:pt x="20530" y="9611"/>
                  <a:pt x="20577" y="9668"/>
                </a:cubicBezTo>
                <a:cubicBezTo>
                  <a:pt x="20640" y="9749"/>
                  <a:pt x="20718" y="9874"/>
                  <a:pt x="20742" y="9985"/>
                </a:cubicBezTo>
                <a:cubicBezTo>
                  <a:pt x="20740" y="9985"/>
                  <a:pt x="20738" y="9984"/>
                  <a:pt x="20736" y="9984"/>
                </a:cubicBezTo>
                <a:cubicBezTo>
                  <a:pt x="20713" y="9984"/>
                  <a:pt x="20697" y="10031"/>
                  <a:pt x="20686" y="10055"/>
                </a:cubicBezTo>
                <a:cubicBezTo>
                  <a:pt x="20704" y="10168"/>
                  <a:pt x="20695" y="10270"/>
                  <a:pt x="20697" y="10363"/>
                </a:cubicBezTo>
                <a:cubicBezTo>
                  <a:pt x="20693" y="10456"/>
                  <a:pt x="20681" y="10542"/>
                  <a:pt x="20672" y="10627"/>
                </a:cubicBezTo>
                <a:cubicBezTo>
                  <a:pt x="20653" y="10711"/>
                  <a:pt x="20637" y="10792"/>
                  <a:pt x="20619" y="10880"/>
                </a:cubicBezTo>
                <a:cubicBezTo>
                  <a:pt x="20593" y="10964"/>
                  <a:pt x="20575" y="11056"/>
                  <a:pt x="20540" y="11156"/>
                </a:cubicBezTo>
                <a:cubicBezTo>
                  <a:pt x="20514" y="11180"/>
                  <a:pt x="20453" y="11298"/>
                  <a:pt x="20425" y="11298"/>
                </a:cubicBezTo>
                <a:cubicBezTo>
                  <a:pt x="20419" y="11298"/>
                  <a:pt x="20414" y="11291"/>
                  <a:pt x="20412" y="11272"/>
                </a:cubicBezTo>
                <a:cubicBezTo>
                  <a:pt x="20412" y="11353"/>
                  <a:pt x="20394" y="11434"/>
                  <a:pt x="20359" y="11508"/>
                </a:cubicBezTo>
                <a:cubicBezTo>
                  <a:pt x="20329" y="11541"/>
                  <a:pt x="20313" y="11554"/>
                  <a:pt x="20306" y="11554"/>
                </a:cubicBezTo>
                <a:cubicBezTo>
                  <a:pt x="20280" y="11554"/>
                  <a:pt x="20392" y="11354"/>
                  <a:pt x="20350" y="11354"/>
                </a:cubicBezTo>
                <a:cubicBezTo>
                  <a:pt x="20342" y="11354"/>
                  <a:pt x="20329" y="11362"/>
                  <a:pt x="20308" y="11379"/>
                </a:cubicBezTo>
                <a:cubicBezTo>
                  <a:pt x="20324" y="11395"/>
                  <a:pt x="20313" y="11478"/>
                  <a:pt x="20276" y="11573"/>
                </a:cubicBezTo>
                <a:cubicBezTo>
                  <a:pt x="20238" y="11671"/>
                  <a:pt x="20194" y="11768"/>
                  <a:pt x="20143" y="11861"/>
                </a:cubicBezTo>
                <a:cubicBezTo>
                  <a:pt x="20144" y="11861"/>
                  <a:pt x="20145" y="11861"/>
                  <a:pt x="20145" y="11861"/>
                </a:cubicBezTo>
                <a:cubicBezTo>
                  <a:pt x="20252" y="11861"/>
                  <a:pt x="20385" y="11507"/>
                  <a:pt x="20422" y="11332"/>
                </a:cubicBezTo>
                <a:cubicBezTo>
                  <a:pt x="20470" y="11353"/>
                  <a:pt x="20487" y="11446"/>
                  <a:pt x="20470" y="11594"/>
                </a:cubicBezTo>
                <a:cubicBezTo>
                  <a:pt x="20456" y="11680"/>
                  <a:pt x="20431" y="11763"/>
                  <a:pt x="20401" y="11844"/>
                </a:cubicBezTo>
                <a:cubicBezTo>
                  <a:pt x="20359" y="11946"/>
                  <a:pt x="20308" y="12044"/>
                  <a:pt x="20250" y="12137"/>
                </a:cubicBezTo>
                <a:cubicBezTo>
                  <a:pt x="20152" y="12263"/>
                  <a:pt x="20108" y="12295"/>
                  <a:pt x="20089" y="12295"/>
                </a:cubicBezTo>
                <a:cubicBezTo>
                  <a:pt x="20068" y="12295"/>
                  <a:pt x="20073" y="12259"/>
                  <a:pt x="20068" y="12259"/>
                </a:cubicBezTo>
                <a:lnTo>
                  <a:pt x="20068" y="12259"/>
                </a:lnTo>
                <a:cubicBezTo>
                  <a:pt x="20066" y="12259"/>
                  <a:pt x="20064" y="12261"/>
                  <a:pt x="20060" y="12269"/>
                </a:cubicBezTo>
                <a:cubicBezTo>
                  <a:pt x="19575" y="12732"/>
                  <a:pt x="19789" y="12802"/>
                  <a:pt x="19344" y="13140"/>
                </a:cubicBezTo>
                <a:cubicBezTo>
                  <a:pt x="19299" y="13164"/>
                  <a:pt x="19270" y="13173"/>
                  <a:pt x="19249" y="13173"/>
                </a:cubicBezTo>
                <a:cubicBezTo>
                  <a:pt x="19176" y="13173"/>
                  <a:pt x="19227" y="13052"/>
                  <a:pt x="19172" y="13052"/>
                </a:cubicBezTo>
                <a:cubicBezTo>
                  <a:pt x="19360" y="12832"/>
                  <a:pt x="19518" y="12769"/>
                  <a:pt x="19654" y="12630"/>
                </a:cubicBezTo>
                <a:lnTo>
                  <a:pt x="19654" y="12630"/>
                </a:lnTo>
                <a:lnTo>
                  <a:pt x="19460" y="12779"/>
                </a:lnTo>
                <a:cubicBezTo>
                  <a:pt x="19508" y="12698"/>
                  <a:pt x="19633" y="12549"/>
                  <a:pt x="19722" y="12489"/>
                </a:cubicBezTo>
                <a:lnTo>
                  <a:pt x="19722" y="12489"/>
                </a:lnTo>
                <a:cubicBezTo>
                  <a:pt x="19548" y="12575"/>
                  <a:pt x="18917" y="13275"/>
                  <a:pt x="18514" y="13599"/>
                </a:cubicBezTo>
                <a:cubicBezTo>
                  <a:pt x="18471" y="13669"/>
                  <a:pt x="18391" y="13779"/>
                  <a:pt x="18423" y="13779"/>
                </a:cubicBezTo>
                <a:cubicBezTo>
                  <a:pt x="18428" y="13779"/>
                  <a:pt x="18434" y="13777"/>
                  <a:pt x="18442" y="13773"/>
                </a:cubicBezTo>
                <a:lnTo>
                  <a:pt x="18551" y="13653"/>
                </a:lnTo>
                <a:cubicBezTo>
                  <a:pt x="18564" y="13646"/>
                  <a:pt x="18574" y="13644"/>
                  <a:pt x="18580" y="13644"/>
                </a:cubicBezTo>
                <a:cubicBezTo>
                  <a:pt x="18633" y="13644"/>
                  <a:pt x="18480" y="13823"/>
                  <a:pt x="18505" y="13823"/>
                </a:cubicBezTo>
                <a:cubicBezTo>
                  <a:pt x="18511" y="13823"/>
                  <a:pt x="18525" y="13815"/>
                  <a:pt x="18551" y="13794"/>
                </a:cubicBezTo>
                <a:lnTo>
                  <a:pt x="18551" y="13794"/>
                </a:lnTo>
                <a:cubicBezTo>
                  <a:pt x="18423" y="13975"/>
                  <a:pt x="18293" y="14191"/>
                  <a:pt x="18055" y="14385"/>
                </a:cubicBezTo>
                <a:lnTo>
                  <a:pt x="17965" y="14372"/>
                </a:lnTo>
                <a:lnTo>
                  <a:pt x="17965" y="14372"/>
                </a:lnTo>
                <a:cubicBezTo>
                  <a:pt x="17998" y="14369"/>
                  <a:pt x="18133" y="14260"/>
                  <a:pt x="18176" y="14188"/>
                </a:cubicBezTo>
                <a:lnTo>
                  <a:pt x="18176" y="14188"/>
                </a:lnTo>
                <a:cubicBezTo>
                  <a:pt x="18108" y="14301"/>
                  <a:pt x="17772" y="14447"/>
                  <a:pt x="17744" y="14615"/>
                </a:cubicBezTo>
                <a:lnTo>
                  <a:pt x="17934" y="14499"/>
                </a:lnTo>
                <a:lnTo>
                  <a:pt x="17934" y="14499"/>
                </a:lnTo>
                <a:cubicBezTo>
                  <a:pt x="17807" y="14682"/>
                  <a:pt x="17672" y="14930"/>
                  <a:pt x="17464" y="15106"/>
                </a:cubicBezTo>
                <a:cubicBezTo>
                  <a:pt x="17605" y="15071"/>
                  <a:pt x="17501" y="15055"/>
                  <a:pt x="17700" y="14981"/>
                </a:cubicBezTo>
                <a:lnTo>
                  <a:pt x="17700" y="14981"/>
                </a:lnTo>
                <a:cubicBezTo>
                  <a:pt x="17693" y="14982"/>
                  <a:pt x="17687" y="14983"/>
                  <a:pt x="17682" y="14983"/>
                </a:cubicBezTo>
                <a:cubicBezTo>
                  <a:pt x="17564" y="14983"/>
                  <a:pt x="18070" y="14586"/>
                  <a:pt x="17976" y="14586"/>
                </a:cubicBezTo>
                <a:cubicBezTo>
                  <a:pt x="17971" y="14586"/>
                  <a:pt x="17964" y="14587"/>
                  <a:pt x="17955" y="14589"/>
                </a:cubicBezTo>
                <a:lnTo>
                  <a:pt x="17955" y="14589"/>
                </a:lnTo>
                <a:cubicBezTo>
                  <a:pt x="18143" y="14518"/>
                  <a:pt x="18209" y="14381"/>
                  <a:pt x="18442" y="14267"/>
                </a:cubicBezTo>
                <a:cubicBezTo>
                  <a:pt x="18419" y="14255"/>
                  <a:pt x="18344" y="14297"/>
                  <a:pt x="18514" y="14144"/>
                </a:cubicBezTo>
                <a:cubicBezTo>
                  <a:pt x="18518" y="14128"/>
                  <a:pt x="18525" y="14109"/>
                  <a:pt x="18535" y="14093"/>
                </a:cubicBezTo>
                <a:lnTo>
                  <a:pt x="18546" y="14084"/>
                </a:lnTo>
                <a:lnTo>
                  <a:pt x="18546" y="14084"/>
                </a:lnTo>
                <a:cubicBezTo>
                  <a:pt x="18542" y="14086"/>
                  <a:pt x="18539" y="14089"/>
                  <a:pt x="18535" y="14091"/>
                </a:cubicBezTo>
                <a:cubicBezTo>
                  <a:pt x="18537" y="14086"/>
                  <a:pt x="18538" y="14083"/>
                  <a:pt x="18537" y="14083"/>
                </a:cubicBezTo>
                <a:lnTo>
                  <a:pt x="18537" y="14083"/>
                </a:lnTo>
                <a:cubicBezTo>
                  <a:pt x="18537" y="14083"/>
                  <a:pt x="18535" y="14086"/>
                  <a:pt x="18530" y="14093"/>
                </a:cubicBezTo>
                <a:cubicBezTo>
                  <a:pt x="18497" y="14119"/>
                  <a:pt x="18460" y="14137"/>
                  <a:pt x="18421" y="14149"/>
                </a:cubicBezTo>
                <a:cubicBezTo>
                  <a:pt x="18460" y="14028"/>
                  <a:pt x="18718" y="13771"/>
                  <a:pt x="18785" y="13664"/>
                </a:cubicBezTo>
                <a:cubicBezTo>
                  <a:pt x="18809" y="13644"/>
                  <a:pt x="18821" y="13636"/>
                  <a:pt x="18826" y="13636"/>
                </a:cubicBezTo>
                <a:lnTo>
                  <a:pt x="18826" y="13636"/>
                </a:lnTo>
                <a:cubicBezTo>
                  <a:pt x="18839" y="13636"/>
                  <a:pt x="18796" y="13697"/>
                  <a:pt x="18820" y="13697"/>
                </a:cubicBezTo>
                <a:cubicBezTo>
                  <a:pt x="18823" y="13697"/>
                  <a:pt x="18829" y="13695"/>
                  <a:pt x="18836" y="13692"/>
                </a:cubicBezTo>
                <a:lnTo>
                  <a:pt x="18933" y="13530"/>
                </a:lnTo>
                <a:cubicBezTo>
                  <a:pt x="18937" y="13532"/>
                  <a:pt x="18941" y="13532"/>
                  <a:pt x="18946" y="13532"/>
                </a:cubicBezTo>
                <a:cubicBezTo>
                  <a:pt x="18989" y="13532"/>
                  <a:pt x="19087" y="13470"/>
                  <a:pt x="19118" y="13470"/>
                </a:cubicBezTo>
                <a:cubicBezTo>
                  <a:pt x="19138" y="13470"/>
                  <a:pt x="19128" y="13498"/>
                  <a:pt x="19052" y="13592"/>
                </a:cubicBezTo>
                <a:lnTo>
                  <a:pt x="19258" y="13388"/>
                </a:lnTo>
                <a:cubicBezTo>
                  <a:pt x="19399" y="13291"/>
                  <a:pt x="19573" y="13136"/>
                  <a:pt x="19657" y="13018"/>
                </a:cubicBezTo>
                <a:cubicBezTo>
                  <a:pt x="19738" y="12948"/>
                  <a:pt x="19813" y="12811"/>
                  <a:pt x="19817" y="12811"/>
                </a:cubicBezTo>
                <a:lnTo>
                  <a:pt x="19817" y="12811"/>
                </a:lnTo>
                <a:cubicBezTo>
                  <a:pt x="19818" y="12811"/>
                  <a:pt x="19814" y="12821"/>
                  <a:pt x="19803" y="12846"/>
                </a:cubicBezTo>
                <a:lnTo>
                  <a:pt x="20097" y="12503"/>
                </a:lnTo>
                <a:lnTo>
                  <a:pt x="20109" y="12510"/>
                </a:lnTo>
                <a:lnTo>
                  <a:pt x="20169" y="12452"/>
                </a:lnTo>
                <a:lnTo>
                  <a:pt x="20232" y="12380"/>
                </a:lnTo>
                <a:cubicBezTo>
                  <a:pt x="20271" y="12331"/>
                  <a:pt x="20315" y="12285"/>
                  <a:pt x="20352" y="12234"/>
                </a:cubicBezTo>
                <a:cubicBezTo>
                  <a:pt x="20389" y="12183"/>
                  <a:pt x="20422" y="12127"/>
                  <a:pt x="20459" y="12072"/>
                </a:cubicBezTo>
                <a:cubicBezTo>
                  <a:pt x="20496" y="12018"/>
                  <a:pt x="20528" y="11963"/>
                  <a:pt x="20558" y="11905"/>
                </a:cubicBezTo>
                <a:cubicBezTo>
                  <a:pt x="20591" y="11847"/>
                  <a:pt x="20626" y="11791"/>
                  <a:pt x="20653" y="11731"/>
                </a:cubicBezTo>
                <a:cubicBezTo>
                  <a:pt x="20684" y="11671"/>
                  <a:pt x="20707" y="11608"/>
                  <a:pt x="20742" y="11550"/>
                </a:cubicBezTo>
                <a:cubicBezTo>
                  <a:pt x="20774" y="11490"/>
                  <a:pt x="20802" y="11427"/>
                  <a:pt x="20830" y="11365"/>
                </a:cubicBezTo>
                <a:cubicBezTo>
                  <a:pt x="20857" y="11300"/>
                  <a:pt x="20895" y="11239"/>
                  <a:pt x="20922" y="11172"/>
                </a:cubicBezTo>
                <a:cubicBezTo>
                  <a:pt x="20936" y="11089"/>
                  <a:pt x="20950" y="11005"/>
                  <a:pt x="20964" y="10908"/>
                </a:cubicBezTo>
                <a:cubicBezTo>
                  <a:pt x="20969" y="10859"/>
                  <a:pt x="20976" y="10806"/>
                  <a:pt x="20985" y="10748"/>
                </a:cubicBezTo>
                <a:cubicBezTo>
                  <a:pt x="20990" y="10720"/>
                  <a:pt x="20997" y="10690"/>
                  <a:pt x="20999" y="10658"/>
                </a:cubicBezTo>
                <a:cubicBezTo>
                  <a:pt x="21001" y="10627"/>
                  <a:pt x="21006" y="10595"/>
                  <a:pt x="21008" y="10560"/>
                </a:cubicBezTo>
                <a:lnTo>
                  <a:pt x="21059" y="10507"/>
                </a:lnTo>
                <a:cubicBezTo>
                  <a:pt x="21061" y="10398"/>
                  <a:pt x="21061" y="10236"/>
                  <a:pt x="21061" y="10085"/>
                </a:cubicBezTo>
                <a:cubicBezTo>
                  <a:pt x="21048" y="9939"/>
                  <a:pt x="21038" y="9804"/>
                  <a:pt x="20997" y="9765"/>
                </a:cubicBezTo>
                <a:cubicBezTo>
                  <a:pt x="21015" y="9672"/>
                  <a:pt x="21013" y="9577"/>
                  <a:pt x="20987" y="9485"/>
                </a:cubicBezTo>
                <a:cubicBezTo>
                  <a:pt x="20955" y="9355"/>
                  <a:pt x="20908" y="9230"/>
                  <a:pt x="20848" y="9109"/>
                </a:cubicBezTo>
                <a:cubicBezTo>
                  <a:pt x="20790" y="8977"/>
                  <a:pt x="20704" y="8854"/>
                  <a:pt x="20630" y="8738"/>
                </a:cubicBezTo>
                <a:lnTo>
                  <a:pt x="20405" y="8437"/>
                </a:lnTo>
                <a:lnTo>
                  <a:pt x="20350" y="8469"/>
                </a:lnTo>
                <a:cubicBezTo>
                  <a:pt x="20310" y="8425"/>
                  <a:pt x="20273" y="8383"/>
                  <a:pt x="20232" y="8342"/>
                </a:cubicBezTo>
                <a:lnTo>
                  <a:pt x="20204" y="8309"/>
                </a:lnTo>
                <a:lnTo>
                  <a:pt x="20183" y="8291"/>
                </a:lnTo>
                <a:lnTo>
                  <a:pt x="20176" y="8281"/>
                </a:lnTo>
                <a:lnTo>
                  <a:pt x="20160" y="8267"/>
                </a:lnTo>
                <a:lnTo>
                  <a:pt x="20092" y="8207"/>
                </a:lnTo>
                <a:cubicBezTo>
                  <a:pt x="20002" y="8126"/>
                  <a:pt x="19905" y="8045"/>
                  <a:pt x="19793" y="7950"/>
                </a:cubicBezTo>
                <a:lnTo>
                  <a:pt x="19766" y="8003"/>
                </a:lnTo>
                <a:cubicBezTo>
                  <a:pt x="19557" y="7859"/>
                  <a:pt x="19341" y="7521"/>
                  <a:pt x="19059" y="7247"/>
                </a:cubicBezTo>
                <a:lnTo>
                  <a:pt x="19059" y="7247"/>
                </a:lnTo>
                <a:cubicBezTo>
                  <a:pt x="19093" y="7252"/>
                  <a:pt x="19158" y="7326"/>
                  <a:pt x="19200" y="7384"/>
                </a:cubicBezTo>
                <a:cubicBezTo>
                  <a:pt x="18956" y="6962"/>
                  <a:pt x="18433" y="6749"/>
                  <a:pt x="18196" y="6380"/>
                </a:cubicBezTo>
                <a:cubicBezTo>
                  <a:pt x="18122" y="6332"/>
                  <a:pt x="18062" y="6271"/>
                  <a:pt x="18013" y="6197"/>
                </a:cubicBezTo>
                <a:lnTo>
                  <a:pt x="18013" y="6197"/>
                </a:lnTo>
                <a:cubicBezTo>
                  <a:pt x="18020" y="6204"/>
                  <a:pt x="18027" y="6209"/>
                  <a:pt x="18034" y="6214"/>
                </a:cubicBezTo>
                <a:lnTo>
                  <a:pt x="18004" y="6183"/>
                </a:lnTo>
                <a:cubicBezTo>
                  <a:pt x="17978" y="6144"/>
                  <a:pt x="17950" y="6100"/>
                  <a:pt x="17920" y="6058"/>
                </a:cubicBezTo>
                <a:lnTo>
                  <a:pt x="17920" y="6058"/>
                </a:lnTo>
                <a:cubicBezTo>
                  <a:pt x="17939" y="6095"/>
                  <a:pt x="17962" y="6132"/>
                  <a:pt x="17987" y="6167"/>
                </a:cubicBezTo>
                <a:cubicBezTo>
                  <a:pt x="17927" y="6109"/>
                  <a:pt x="17834" y="6026"/>
                  <a:pt x="17739" y="5949"/>
                </a:cubicBezTo>
                <a:lnTo>
                  <a:pt x="17744" y="5870"/>
                </a:lnTo>
                <a:lnTo>
                  <a:pt x="17723" y="5852"/>
                </a:lnTo>
                <a:cubicBezTo>
                  <a:pt x="17697" y="5813"/>
                  <a:pt x="17677" y="5797"/>
                  <a:pt x="17665" y="5797"/>
                </a:cubicBezTo>
                <a:cubicBezTo>
                  <a:pt x="17645" y="5797"/>
                  <a:pt x="17641" y="5834"/>
                  <a:pt x="17649" y="5882"/>
                </a:cubicBezTo>
                <a:cubicBezTo>
                  <a:pt x="17605" y="5847"/>
                  <a:pt x="17559" y="5819"/>
                  <a:pt x="17510" y="5792"/>
                </a:cubicBezTo>
                <a:cubicBezTo>
                  <a:pt x="17510" y="5655"/>
                  <a:pt x="17260" y="5590"/>
                  <a:pt x="17239" y="5423"/>
                </a:cubicBezTo>
                <a:cubicBezTo>
                  <a:pt x="17153" y="5402"/>
                  <a:pt x="16833" y="5072"/>
                  <a:pt x="16688" y="5045"/>
                </a:cubicBezTo>
                <a:lnTo>
                  <a:pt x="16688" y="5045"/>
                </a:lnTo>
                <a:cubicBezTo>
                  <a:pt x="16601" y="4940"/>
                  <a:pt x="16514" y="4838"/>
                  <a:pt x="16409" y="4774"/>
                </a:cubicBezTo>
                <a:lnTo>
                  <a:pt x="16420" y="4679"/>
                </a:lnTo>
                <a:lnTo>
                  <a:pt x="16138" y="4542"/>
                </a:lnTo>
                <a:cubicBezTo>
                  <a:pt x="16071" y="4428"/>
                  <a:pt x="16035" y="4359"/>
                  <a:pt x="16081" y="4359"/>
                </a:cubicBezTo>
                <a:cubicBezTo>
                  <a:pt x="16099" y="4359"/>
                  <a:pt x="16131" y="4370"/>
                  <a:pt x="16179" y="4394"/>
                </a:cubicBezTo>
                <a:cubicBezTo>
                  <a:pt x="15808" y="4153"/>
                  <a:pt x="15906" y="4171"/>
                  <a:pt x="15583" y="3974"/>
                </a:cubicBezTo>
                <a:lnTo>
                  <a:pt x="15630" y="3951"/>
                </a:lnTo>
                <a:cubicBezTo>
                  <a:pt x="15537" y="3861"/>
                  <a:pt x="15340" y="3759"/>
                  <a:pt x="15315" y="3673"/>
                </a:cubicBezTo>
                <a:cubicBezTo>
                  <a:pt x="15173" y="3399"/>
                  <a:pt x="14295" y="2634"/>
                  <a:pt x="13822" y="2038"/>
                </a:cubicBezTo>
                <a:cubicBezTo>
                  <a:pt x="13822" y="2075"/>
                  <a:pt x="13815" y="2090"/>
                  <a:pt x="13805" y="2090"/>
                </a:cubicBezTo>
                <a:cubicBezTo>
                  <a:pt x="13758" y="2090"/>
                  <a:pt x="13622" y="1800"/>
                  <a:pt x="13536" y="1800"/>
                </a:cubicBezTo>
                <a:cubicBezTo>
                  <a:pt x="13530" y="1800"/>
                  <a:pt x="13524" y="1801"/>
                  <a:pt x="13518" y="1804"/>
                </a:cubicBezTo>
                <a:cubicBezTo>
                  <a:pt x="13514" y="1763"/>
                  <a:pt x="13478" y="1703"/>
                  <a:pt x="13507" y="1703"/>
                </a:cubicBezTo>
                <a:cubicBezTo>
                  <a:pt x="13516" y="1703"/>
                  <a:pt x="13532" y="1709"/>
                  <a:pt x="13560" y="1725"/>
                </a:cubicBezTo>
                <a:cubicBezTo>
                  <a:pt x="13263" y="1475"/>
                  <a:pt x="13189" y="1278"/>
                  <a:pt x="12934" y="1157"/>
                </a:cubicBezTo>
                <a:cubicBezTo>
                  <a:pt x="12932" y="1141"/>
                  <a:pt x="12939" y="1136"/>
                  <a:pt x="12949" y="1136"/>
                </a:cubicBezTo>
                <a:cubicBezTo>
                  <a:pt x="12967" y="1136"/>
                  <a:pt x="12994" y="1150"/>
                  <a:pt x="13007" y="1150"/>
                </a:cubicBezTo>
                <a:cubicBezTo>
                  <a:pt x="13014" y="1150"/>
                  <a:pt x="13018" y="1146"/>
                  <a:pt x="13015" y="1137"/>
                </a:cubicBezTo>
                <a:cubicBezTo>
                  <a:pt x="12987" y="1120"/>
                  <a:pt x="12906" y="1072"/>
                  <a:pt x="12892" y="1030"/>
                </a:cubicBezTo>
                <a:cubicBezTo>
                  <a:pt x="12889" y="1019"/>
                  <a:pt x="12891" y="1015"/>
                  <a:pt x="12897" y="1015"/>
                </a:cubicBezTo>
                <a:cubicBezTo>
                  <a:pt x="12915" y="1015"/>
                  <a:pt x="12965" y="1056"/>
                  <a:pt x="13006" y="1081"/>
                </a:cubicBezTo>
                <a:cubicBezTo>
                  <a:pt x="12834" y="914"/>
                  <a:pt x="12728" y="866"/>
                  <a:pt x="12651" y="866"/>
                </a:cubicBezTo>
                <a:cubicBezTo>
                  <a:pt x="12603" y="866"/>
                  <a:pt x="12565" y="885"/>
                  <a:pt x="12530" y="905"/>
                </a:cubicBezTo>
                <a:cubicBezTo>
                  <a:pt x="12424" y="731"/>
                  <a:pt x="12331" y="652"/>
                  <a:pt x="12171" y="615"/>
                </a:cubicBezTo>
                <a:cubicBezTo>
                  <a:pt x="12155" y="578"/>
                  <a:pt x="12125" y="539"/>
                  <a:pt x="12127" y="520"/>
                </a:cubicBezTo>
                <a:cubicBezTo>
                  <a:pt x="12128" y="516"/>
                  <a:pt x="12130" y="513"/>
                  <a:pt x="12136" y="513"/>
                </a:cubicBezTo>
                <a:cubicBezTo>
                  <a:pt x="12152" y="513"/>
                  <a:pt x="12192" y="533"/>
                  <a:pt x="12271" y="592"/>
                </a:cubicBezTo>
                <a:cubicBezTo>
                  <a:pt x="12143" y="478"/>
                  <a:pt x="12004" y="379"/>
                  <a:pt x="11856" y="295"/>
                </a:cubicBezTo>
                <a:cubicBezTo>
                  <a:pt x="11710" y="212"/>
                  <a:pt x="11559" y="160"/>
                  <a:pt x="11495" y="160"/>
                </a:cubicBezTo>
                <a:cubicBezTo>
                  <a:pt x="11478" y="160"/>
                  <a:pt x="11468" y="163"/>
                  <a:pt x="11464" y="170"/>
                </a:cubicBezTo>
                <a:cubicBezTo>
                  <a:pt x="11429" y="135"/>
                  <a:pt x="11272" y="100"/>
                  <a:pt x="11232" y="100"/>
                </a:cubicBezTo>
                <a:cubicBezTo>
                  <a:pt x="11121" y="68"/>
                  <a:pt x="11010" y="45"/>
                  <a:pt x="10898" y="26"/>
                </a:cubicBezTo>
                <a:cubicBezTo>
                  <a:pt x="10854" y="19"/>
                  <a:pt x="10810" y="12"/>
                  <a:pt x="10757" y="8"/>
                </a:cubicBezTo>
                <a:cubicBezTo>
                  <a:pt x="10701" y="5"/>
                  <a:pt x="10636" y="1"/>
                  <a:pt x="10562" y="1"/>
                </a:cubicBezTo>
                <a:close/>
                <a:moveTo>
                  <a:pt x="10330" y="20804"/>
                </a:moveTo>
                <a:lnTo>
                  <a:pt x="10356" y="20846"/>
                </a:lnTo>
                <a:cubicBezTo>
                  <a:pt x="10370" y="20867"/>
                  <a:pt x="10379" y="20888"/>
                  <a:pt x="10379" y="20888"/>
                </a:cubicBezTo>
                <a:lnTo>
                  <a:pt x="10500" y="20818"/>
                </a:lnTo>
                <a:lnTo>
                  <a:pt x="10500" y="20818"/>
                </a:lnTo>
                <a:cubicBezTo>
                  <a:pt x="10480" y="20819"/>
                  <a:pt x="10454" y="20821"/>
                  <a:pt x="10428" y="20821"/>
                </a:cubicBezTo>
                <a:cubicBezTo>
                  <a:pt x="10392" y="20821"/>
                  <a:pt x="10354" y="20818"/>
                  <a:pt x="10330" y="20804"/>
                </a:cubicBezTo>
                <a:close/>
                <a:moveTo>
                  <a:pt x="9943" y="20842"/>
                </a:moveTo>
                <a:lnTo>
                  <a:pt x="9904" y="20844"/>
                </a:lnTo>
                <a:cubicBezTo>
                  <a:pt x="9904" y="20844"/>
                  <a:pt x="9957" y="20860"/>
                  <a:pt x="10010" y="20876"/>
                </a:cubicBezTo>
                <a:cubicBezTo>
                  <a:pt x="10064" y="20893"/>
                  <a:pt x="10117" y="20904"/>
                  <a:pt x="10117" y="20904"/>
                </a:cubicBezTo>
                <a:cubicBezTo>
                  <a:pt x="10117" y="20904"/>
                  <a:pt x="10082" y="20890"/>
                  <a:pt x="10050" y="20874"/>
                </a:cubicBezTo>
                <a:lnTo>
                  <a:pt x="9983" y="20842"/>
                </a:lnTo>
                <a:close/>
                <a:moveTo>
                  <a:pt x="10584" y="20900"/>
                </a:moveTo>
                <a:lnTo>
                  <a:pt x="10584" y="20900"/>
                </a:lnTo>
                <a:cubicBezTo>
                  <a:pt x="10583" y="20900"/>
                  <a:pt x="10583" y="20900"/>
                  <a:pt x="10583" y="20902"/>
                </a:cubicBezTo>
                <a:cubicBezTo>
                  <a:pt x="10581" y="20902"/>
                  <a:pt x="10579" y="20902"/>
                  <a:pt x="10577" y="20902"/>
                </a:cubicBezTo>
                <a:cubicBezTo>
                  <a:pt x="10487" y="20902"/>
                  <a:pt x="10520" y="20951"/>
                  <a:pt x="10504" y="20960"/>
                </a:cubicBezTo>
                <a:cubicBezTo>
                  <a:pt x="10653" y="20947"/>
                  <a:pt x="10595" y="20900"/>
                  <a:pt x="10584" y="2090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8834"/>
        <p:cNvGrpSpPr/>
        <p:nvPr/>
      </p:nvGrpSpPr>
      <p:grpSpPr>
        <a:xfrm>
          <a:off x="0" y="0"/>
          <a:ext cx="0" cy="0"/>
          <a:chOff x="0" y="0"/>
          <a:chExt cx="0" cy="0"/>
        </a:xfrm>
      </p:grpSpPr>
      <p:grpSp>
        <p:nvGrpSpPr>
          <p:cNvPr id="8835" name="Google Shape;8835;p47"/>
          <p:cNvGrpSpPr/>
          <p:nvPr/>
        </p:nvGrpSpPr>
        <p:grpSpPr>
          <a:xfrm>
            <a:off x="713237" y="1396920"/>
            <a:ext cx="3758023" cy="3074323"/>
            <a:chOff x="713225" y="1563449"/>
            <a:chExt cx="3858736" cy="2632576"/>
          </a:xfrm>
        </p:grpSpPr>
        <p:sp>
          <p:nvSpPr>
            <p:cNvPr id="8836" name="Google Shape;8836;p47"/>
            <p:cNvSpPr/>
            <p:nvPr/>
          </p:nvSpPr>
          <p:spPr>
            <a:xfrm>
              <a:off x="713225" y="1563449"/>
              <a:ext cx="3858736" cy="2519729"/>
            </a:xfrm>
            <a:custGeom>
              <a:avLst/>
              <a:gdLst/>
              <a:ahLst/>
              <a:cxnLst/>
              <a:rect l="l" t="t" r="r" b="b"/>
              <a:pathLst>
                <a:path w="65689" h="41971" extrusionOk="0">
                  <a:moveTo>
                    <a:pt x="0" y="0"/>
                  </a:moveTo>
                  <a:lnTo>
                    <a:pt x="439" y="41435"/>
                  </a:lnTo>
                  <a:lnTo>
                    <a:pt x="65688" y="41971"/>
                  </a:lnTo>
                  <a:lnTo>
                    <a:pt x="64829" y="422"/>
                  </a:lnTo>
                  <a:lnTo>
                    <a:pt x="34696" y="505"/>
                  </a:lnTo>
                  <a:lnTo>
                    <a:pt x="0" y="0"/>
                  </a:lnTo>
                  <a:close/>
                </a:path>
              </a:pathLst>
            </a:custGeom>
            <a:solidFill>
              <a:schemeClr val="accent4"/>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37" name="Google Shape;8837;p47"/>
            <p:cNvSpPr/>
            <p:nvPr/>
          </p:nvSpPr>
          <p:spPr>
            <a:xfrm>
              <a:off x="737498" y="4018976"/>
              <a:ext cx="3833947" cy="177049"/>
            </a:xfrm>
            <a:custGeom>
              <a:avLst/>
              <a:gdLst/>
              <a:ahLst/>
              <a:cxnLst/>
              <a:rect l="l" t="t" r="r" b="b"/>
              <a:pathLst>
                <a:path w="65267" h="2666" extrusionOk="0">
                  <a:moveTo>
                    <a:pt x="55311" y="399"/>
                  </a:moveTo>
                  <a:lnTo>
                    <a:pt x="55311" y="399"/>
                  </a:lnTo>
                  <a:cubicBezTo>
                    <a:pt x="55312" y="400"/>
                    <a:pt x="55314" y="401"/>
                    <a:pt x="55315" y="402"/>
                  </a:cubicBezTo>
                  <a:lnTo>
                    <a:pt x="55315" y="402"/>
                  </a:lnTo>
                  <a:cubicBezTo>
                    <a:pt x="55314" y="401"/>
                    <a:pt x="55313" y="400"/>
                    <a:pt x="55311" y="399"/>
                  </a:cubicBezTo>
                  <a:close/>
                  <a:moveTo>
                    <a:pt x="50017" y="577"/>
                  </a:moveTo>
                  <a:cubicBezTo>
                    <a:pt x="49996" y="610"/>
                    <a:pt x="49984" y="621"/>
                    <a:pt x="49979" y="621"/>
                  </a:cubicBezTo>
                  <a:cubicBezTo>
                    <a:pt x="49970" y="621"/>
                    <a:pt x="49986" y="582"/>
                    <a:pt x="50017" y="577"/>
                  </a:cubicBezTo>
                  <a:close/>
                  <a:moveTo>
                    <a:pt x="37986" y="674"/>
                  </a:moveTo>
                  <a:cubicBezTo>
                    <a:pt x="38085" y="674"/>
                    <a:pt x="38225" y="716"/>
                    <a:pt x="37974" y="716"/>
                  </a:cubicBezTo>
                  <a:cubicBezTo>
                    <a:pt x="37958" y="716"/>
                    <a:pt x="37941" y="716"/>
                    <a:pt x="37922" y="716"/>
                  </a:cubicBezTo>
                  <a:cubicBezTo>
                    <a:pt x="37938" y="706"/>
                    <a:pt x="37953" y="692"/>
                    <a:pt x="37965" y="675"/>
                  </a:cubicBezTo>
                  <a:cubicBezTo>
                    <a:pt x="37972" y="675"/>
                    <a:pt x="37979" y="674"/>
                    <a:pt x="37986" y="674"/>
                  </a:cubicBezTo>
                  <a:close/>
                  <a:moveTo>
                    <a:pt x="15099" y="2106"/>
                  </a:moveTo>
                  <a:cubicBezTo>
                    <a:pt x="15108" y="2106"/>
                    <a:pt x="15092" y="2144"/>
                    <a:pt x="15061" y="2149"/>
                  </a:cubicBezTo>
                  <a:cubicBezTo>
                    <a:pt x="15082" y="2116"/>
                    <a:pt x="15094" y="2106"/>
                    <a:pt x="15099" y="2106"/>
                  </a:cubicBezTo>
                  <a:close/>
                  <a:moveTo>
                    <a:pt x="31031" y="2147"/>
                  </a:moveTo>
                  <a:cubicBezTo>
                    <a:pt x="31034" y="2147"/>
                    <a:pt x="31038" y="2161"/>
                    <a:pt x="31044" y="2177"/>
                  </a:cubicBezTo>
                  <a:cubicBezTo>
                    <a:pt x="31044" y="2177"/>
                    <a:pt x="31043" y="2177"/>
                    <a:pt x="31043" y="2177"/>
                  </a:cubicBezTo>
                  <a:cubicBezTo>
                    <a:pt x="31036" y="2177"/>
                    <a:pt x="31031" y="2183"/>
                    <a:pt x="31029" y="2200"/>
                  </a:cubicBezTo>
                  <a:lnTo>
                    <a:pt x="31029" y="2200"/>
                  </a:lnTo>
                  <a:cubicBezTo>
                    <a:pt x="31028" y="2160"/>
                    <a:pt x="31029" y="2147"/>
                    <a:pt x="31031" y="2147"/>
                  </a:cubicBezTo>
                  <a:close/>
                  <a:moveTo>
                    <a:pt x="43" y="1"/>
                  </a:moveTo>
                  <a:cubicBezTo>
                    <a:pt x="29" y="1"/>
                    <a:pt x="15" y="3"/>
                    <a:pt x="1" y="9"/>
                  </a:cubicBezTo>
                  <a:cubicBezTo>
                    <a:pt x="1" y="57"/>
                    <a:pt x="1" y="67"/>
                    <a:pt x="2" y="99"/>
                  </a:cubicBezTo>
                  <a:cubicBezTo>
                    <a:pt x="2" y="97"/>
                    <a:pt x="2" y="97"/>
                    <a:pt x="2" y="97"/>
                  </a:cubicBezTo>
                  <a:cubicBezTo>
                    <a:pt x="2" y="97"/>
                    <a:pt x="2" y="164"/>
                    <a:pt x="3" y="221"/>
                  </a:cubicBezTo>
                  <a:cubicBezTo>
                    <a:pt x="5" y="310"/>
                    <a:pt x="5" y="329"/>
                    <a:pt x="5" y="336"/>
                  </a:cubicBezTo>
                  <a:cubicBezTo>
                    <a:pt x="5" y="375"/>
                    <a:pt x="6" y="416"/>
                    <a:pt x="6" y="454"/>
                  </a:cubicBezTo>
                  <a:lnTo>
                    <a:pt x="6" y="496"/>
                  </a:lnTo>
                  <a:cubicBezTo>
                    <a:pt x="6" y="514"/>
                    <a:pt x="6" y="543"/>
                    <a:pt x="7" y="572"/>
                  </a:cubicBezTo>
                  <a:lnTo>
                    <a:pt x="7" y="631"/>
                  </a:lnTo>
                  <a:lnTo>
                    <a:pt x="7" y="677"/>
                  </a:lnTo>
                  <a:lnTo>
                    <a:pt x="7" y="678"/>
                  </a:lnTo>
                  <a:cubicBezTo>
                    <a:pt x="7" y="682"/>
                    <a:pt x="7" y="704"/>
                    <a:pt x="10" y="850"/>
                  </a:cubicBezTo>
                  <a:cubicBezTo>
                    <a:pt x="11" y="979"/>
                    <a:pt x="11" y="996"/>
                    <a:pt x="12" y="1056"/>
                  </a:cubicBezTo>
                  <a:lnTo>
                    <a:pt x="12" y="1076"/>
                  </a:lnTo>
                  <a:cubicBezTo>
                    <a:pt x="17" y="1495"/>
                    <a:pt x="16" y="1430"/>
                    <a:pt x="21" y="1848"/>
                  </a:cubicBezTo>
                  <a:cubicBezTo>
                    <a:pt x="23" y="1996"/>
                    <a:pt x="28" y="2436"/>
                    <a:pt x="28" y="2436"/>
                  </a:cubicBezTo>
                  <a:cubicBezTo>
                    <a:pt x="77" y="2466"/>
                    <a:pt x="130" y="2478"/>
                    <a:pt x="220" y="2478"/>
                  </a:cubicBezTo>
                  <a:cubicBezTo>
                    <a:pt x="328" y="2478"/>
                    <a:pt x="489" y="2461"/>
                    <a:pt x="757" y="2435"/>
                  </a:cubicBezTo>
                  <a:cubicBezTo>
                    <a:pt x="760" y="2448"/>
                    <a:pt x="867" y="2456"/>
                    <a:pt x="960" y="2456"/>
                  </a:cubicBezTo>
                  <a:cubicBezTo>
                    <a:pt x="1026" y="2456"/>
                    <a:pt x="1085" y="2452"/>
                    <a:pt x="1093" y="2444"/>
                  </a:cubicBezTo>
                  <a:cubicBezTo>
                    <a:pt x="1093" y="2443"/>
                    <a:pt x="1097" y="2443"/>
                    <a:pt x="1103" y="2443"/>
                  </a:cubicBezTo>
                  <a:cubicBezTo>
                    <a:pt x="1169" y="2443"/>
                    <a:pt x="1522" y="2479"/>
                    <a:pt x="1611" y="2535"/>
                  </a:cubicBezTo>
                  <a:cubicBezTo>
                    <a:pt x="1655" y="2505"/>
                    <a:pt x="1716" y="2495"/>
                    <a:pt x="1781" y="2495"/>
                  </a:cubicBezTo>
                  <a:cubicBezTo>
                    <a:pt x="1869" y="2495"/>
                    <a:pt x="1964" y="2514"/>
                    <a:pt x="2029" y="2524"/>
                  </a:cubicBezTo>
                  <a:cubicBezTo>
                    <a:pt x="2030" y="2524"/>
                    <a:pt x="2031" y="2524"/>
                    <a:pt x="2033" y="2524"/>
                  </a:cubicBezTo>
                  <a:cubicBezTo>
                    <a:pt x="2069" y="2524"/>
                    <a:pt x="2106" y="2556"/>
                    <a:pt x="2144" y="2556"/>
                  </a:cubicBezTo>
                  <a:cubicBezTo>
                    <a:pt x="2173" y="2556"/>
                    <a:pt x="2202" y="2538"/>
                    <a:pt x="2233" y="2477"/>
                  </a:cubicBezTo>
                  <a:cubicBezTo>
                    <a:pt x="2244" y="2479"/>
                    <a:pt x="2255" y="2480"/>
                    <a:pt x="2266" y="2480"/>
                  </a:cubicBezTo>
                  <a:cubicBezTo>
                    <a:pt x="2330" y="2480"/>
                    <a:pt x="2392" y="2448"/>
                    <a:pt x="2453" y="2427"/>
                  </a:cubicBezTo>
                  <a:cubicBezTo>
                    <a:pt x="2457" y="2419"/>
                    <a:pt x="2466" y="2415"/>
                    <a:pt x="2479" y="2415"/>
                  </a:cubicBezTo>
                  <a:cubicBezTo>
                    <a:pt x="2543" y="2415"/>
                    <a:pt x="2706" y="2505"/>
                    <a:pt x="2903" y="2505"/>
                  </a:cubicBezTo>
                  <a:cubicBezTo>
                    <a:pt x="2958" y="2505"/>
                    <a:pt x="3016" y="2498"/>
                    <a:pt x="3075" y="2479"/>
                  </a:cubicBezTo>
                  <a:cubicBezTo>
                    <a:pt x="3088" y="2475"/>
                    <a:pt x="3105" y="2474"/>
                    <a:pt x="3124" y="2474"/>
                  </a:cubicBezTo>
                  <a:cubicBezTo>
                    <a:pt x="3215" y="2474"/>
                    <a:pt x="3364" y="2512"/>
                    <a:pt x="3493" y="2512"/>
                  </a:cubicBezTo>
                  <a:cubicBezTo>
                    <a:pt x="3593" y="2512"/>
                    <a:pt x="3682" y="2489"/>
                    <a:pt x="3723" y="2409"/>
                  </a:cubicBezTo>
                  <a:cubicBezTo>
                    <a:pt x="3735" y="2405"/>
                    <a:pt x="3749" y="2403"/>
                    <a:pt x="3764" y="2403"/>
                  </a:cubicBezTo>
                  <a:cubicBezTo>
                    <a:pt x="3863" y="2403"/>
                    <a:pt x="4004" y="2487"/>
                    <a:pt x="4129" y="2487"/>
                  </a:cubicBezTo>
                  <a:cubicBezTo>
                    <a:pt x="4147" y="2487"/>
                    <a:pt x="4164" y="2486"/>
                    <a:pt x="4181" y="2482"/>
                  </a:cubicBezTo>
                  <a:cubicBezTo>
                    <a:pt x="4198" y="2478"/>
                    <a:pt x="4215" y="2476"/>
                    <a:pt x="4233" y="2476"/>
                  </a:cubicBezTo>
                  <a:cubicBezTo>
                    <a:pt x="4261" y="2476"/>
                    <a:pt x="4290" y="2480"/>
                    <a:pt x="4319" y="2480"/>
                  </a:cubicBezTo>
                  <a:cubicBezTo>
                    <a:pt x="4356" y="2480"/>
                    <a:pt x="4394" y="2475"/>
                    <a:pt x="4433" y="2453"/>
                  </a:cubicBezTo>
                  <a:cubicBezTo>
                    <a:pt x="4532" y="2449"/>
                    <a:pt x="4630" y="2431"/>
                    <a:pt x="4725" y="2401"/>
                  </a:cubicBezTo>
                  <a:cubicBezTo>
                    <a:pt x="4755" y="2421"/>
                    <a:pt x="4786" y="2429"/>
                    <a:pt x="4817" y="2429"/>
                  </a:cubicBezTo>
                  <a:cubicBezTo>
                    <a:pt x="4894" y="2429"/>
                    <a:pt x="4974" y="2377"/>
                    <a:pt x="5059" y="2329"/>
                  </a:cubicBezTo>
                  <a:cubicBezTo>
                    <a:pt x="5085" y="2348"/>
                    <a:pt x="5112" y="2355"/>
                    <a:pt x="5139" y="2355"/>
                  </a:cubicBezTo>
                  <a:cubicBezTo>
                    <a:pt x="5206" y="2355"/>
                    <a:pt x="5275" y="2313"/>
                    <a:pt x="5346" y="2313"/>
                  </a:cubicBezTo>
                  <a:cubicBezTo>
                    <a:pt x="5376" y="2313"/>
                    <a:pt x="5406" y="2320"/>
                    <a:pt x="5437" y="2341"/>
                  </a:cubicBezTo>
                  <a:cubicBezTo>
                    <a:pt x="5436" y="2284"/>
                    <a:pt x="5454" y="2255"/>
                    <a:pt x="5489" y="2255"/>
                  </a:cubicBezTo>
                  <a:cubicBezTo>
                    <a:pt x="5525" y="2255"/>
                    <a:pt x="5579" y="2287"/>
                    <a:pt x="5648" y="2348"/>
                  </a:cubicBezTo>
                  <a:cubicBezTo>
                    <a:pt x="5672" y="2300"/>
                    <a:pt x="5698" y="2271"/>
                    <a:pt x="5727" y="2271"/>
                  </a:cubicBezTo>
                  <a:cubicBezTo>
                    <a:pt x="5737" y="2271"/>
                    <a:pt x="5747" y="2274"/>
                    <a:pt x="5757" y="2281"/>
                  </a:cubicBezTo>
                  <a:cubicBezTo>
                    <a:pt x="5763" y="2275"/>
                    <a:pt x="5769" y="2272"/>
                    <a:pt x="5775" y="2272"/>
                  </a:cubicBezTo>
                  <a:cubicBezTo>
                    <a:pt x="5810" y="2272"/>
                    <a:pt x="5848" y="2363"/>
                    <a:pt x="5888" y="2366"/>
                  </a:cubicBezTo>
                  <a:cubicBezTo>
                    <a:pt x="5931" y="2405"/>
                    <a:pt x="5975" y="2421"/>
                    <a:pt x="6022" y="2421"/>
                  </a:cubicBezTo>
                  <a:cubicBezTo>
                    <a:pt x="6077" y="2421"/>
                    <a:pt x="6135" y="2398"/>
                    <a:pt x="6196" y="2364"/>
                  </a:cubicBezTo>
                  <a:cubicBezTo>
                    <a:pt x="6233" y="2406"/>
                    <a:pt x="6270" y="2426"/>
                    <a:pt x="6308" y="2426"/>
                  </a:cubicBezTo>
                  <a:cubicBezTo>
                    <a:pt x="6349" y="2426"/>
                    <a:pt x="6390" y="2402"/>
                    <a:pt x="6433" y="2354"/>
                  </a:cubicBezTo>
                  <a:cubicBezTo>
                    <a:pt x="6483" y="2347"/>
                    <a:pt x="6533" y="2317"/>
                    <a:pt x="6585" y="2317"/>
                  </a:cubicBezTo>
                  <a:cubicBezTo>
                    <a:pt x="6619" y="2317"/>
                    <a:pt x="6654" y="2331"/>
                    <a:pt x="6690" y="2373"/>
                  </a:cubicBezTo>
                  <a:cubicBezTo>
                    <a:pt x="6724" y="2402"/>
                    <a:pt x="6757" y="2412"/>
                    <a:pt x="6791" y="2412"/>
                  </a:cubicBezTo>
                  <a:cubicBezTo>
                    <a:pt x="6873" y="2412"/>
                    <a:pt x="6956" y="2353"/>
                    <a:pt x="7041" y="2353"/>
                  </a:cubicBezTo>
                  <a:cubicBezTo>
                    <a:pt x="7069" y="2353"/>
                    <a:pt x="7098" y="2359"/>
                    <a:pt x="7128" y="2378"/>
                  </a:cubicBezTo>
                  <a:cubicBezTo>
                    <a:pt x="7203" y="2381"/>
                    <a:pt x="7279" y="2403"/>
                    <a:pt x="7355" y="2415"/>
                  </a:cubicBezTo>
                  <a:cubicBezTo>
                    <a:pt x="7381" y="2418"/>
                    <a:pt x="7406" y="2420"/>
                    <a:pt x="7432" y="2420"/>
                  </a:cubicBezTo>
                  <a:cubicBezTo>
                    <a:pt x="7483" y="2420"/>
                    <a:pt x="7534" y="2411"/>
                    <a:pt x="7584" y="2384"/>
                  </a:cubicBezTo>
                  <a:cubicBezTo>
                    <a:pt x="7649" y="2350"/>
                    <a:pt x="7746" y="2337"/>
                    <a:pt x="7855" y="2337"/>
                  </a:cubicBezTo>
                  <a:cubicBezTo>
                    <a:pt x="8053" y="2337"/>
                    <a:pt x="8287" y="2380"/>
                    <a:pt x="8425" y="2415"/>
                  </a:cubicBezTo>
                  <a:lnTo>
                    <a:pt x="8534" y="2305"/>
                  </a:lnTo>
                  <a:cubicBezTo>
                    <a:pt x="8563" y="2349"/>
                    <a:pt x="8591" y="2367"/>
                    <a:pt x="8618" y="2367"/>
                  </a:cubicBezTo>
                  <a:cubicBezTo>
                    <a:pt x="8714" y="2367"/>
                    <a:pt x="8810" y="2147"/>
                    <a:pt x="9027" y="2065"/>
                  </a:cubicBezTo>
                  <a:cubicBezTo>
                    <a:pt x="9048" y="2102"/>
                    <a:pt x="9068" y="2140"/>
                    <a:pt x="9088" y="2177"/>
                  </a:cubicBezTo>
                  <a:cubicBezTo>
                    <a:pt x="9124" y="2123"/>
                    <a:pt x="9207" y="2098"/>
                    <a:pt x="9294" y="2098"/>
                  </a:cubicBezTo>
                  <a:cubicBezTo>
                    <a:pt x="9421" y="2098"/>
                    <a:pt x="9556" y="2150"/>
                    <a:pt x="9567" y="2236"/>
                  </a:cubicBezTo>
                  <a:cubicBezTo>
                    <a:pt x="9631" y="2073"/>
                    <a:pt x="9801" y="2056"/>
                    <a:pt x="9974" y="2056"/>
                  </a:cubicBezTo>
                  <a:cubicBezTo>
                    <a:pt x="10019" y="2056"/>
                    <a:pt x="10064" y="2057"/>
                    <a:pt x="10108" y="2057"/>
                  </a:cubicBezTo>
                  <a:cubicBezTo>
                    <a:pt x="10228" y="2057"/>
                    <a:pt x="10336" y="2048"/>
                    <a:pt x="10392" y="1982"/>
                  </a:cubicBezTo>
                  <a:cubicBezTo>
                    <a:pt x="10427" y="2035"/>
                    <a:pt x="10462" y="2060"/>
                    <a:pt x="10495" y="2060"/>
                  </a:cubicBezTo>
                  <a:cubicBezTo>
                    <a:pt x="10543" y="2060"/>
                    <a:pt x="10589" y="2008"/>
                    <a:pt x="10633" y="1912"/>
                  </a:cubicBezTo>
                  <a:cubicBezTo>
                    <a:pt x="10643" y="1874"/>
                    <a:pt x="10653" y="1862"/>
                    <a:pt x="10664" y="1862"/>
                  </a:cubicBezTo>
                  <a:cubicBezTo>
                    <a:pt x="10683" y="1862"/>
                    <a:pt x="10702" y="1904"/>
                    <a:pt x="10721" y="1904"/>
                  </a:cubicBezTo>
                  <a:cubicBezTo>
                    <a:pt x="10730" y="1904"/>
                    <a:pt x="10739" y="1894"/>
                    <a:pt x="10747" y="1867"/>
                  </a:cubicBezTo>
                  <a:cubicBezTo>
                    <a:pt x="10768" y="1846"/>
                    <a:pt x="10787" y="1772"/>
                    <a:pt x="10808" y="1772"/>
                  </a:cubicBezTo>
                  <a:cubicBezTo>
                    <a:pt x="10824" y="1772"/>
                    <a:pt x="10840" y="1819"/>
                    <a:pt x="10858" y="1977"/>
                  </a:cubicBezTo>
                  <a:cubicBezTo>
                    <a:pt x="10872" y="1952"/>
                    <a:pt x="10887" y="1943"/>
                    <a:pt x="10901" y="1943"/>
                  </a:cubicBezTo>
                  <a:cubicBezTo>
                    <a:pt x="10948" y="1943"/>
                    <a:pt x="10995" y="2043"/>
                    <a:pt x="11039" y="2043"/>
                  </a:cubicBezTo>
                  <a:cubicBezTo>
                    <a:pt x="11048" y="2043"/>
                    <a:pt x="11057" y="2039"/>
                    <a:pt x="11066" y="2029"/>
                  </a:cubicBezTo>
                  <a:cubicBezTo>
                    <a:pt x="11082" y="2060"/>
                    <a:pt x="11099" y="2071"/>
                    <a:pt x="11115" y="2071"/>
                  </a:cubicBezTo>
                  <a:cubicBezTo>
                    <a:pt x="11163" y="2071"/>
                    <a:pt x="11208" y="1967"/>
                    <a:pt x="11253" y="1954"/>
                  </a:cubicBezTo>
                  <a:cubicBezTo>
                    <a:pt x="11262" y="1942"/>
                    <a:pt x="11271" y="1937"/>
                    <a:pt x="11280" y="1937"/>
                  </a:cubicBezTo>
                  <a:cubicBezTo>
                    <a:pt x="11308" y="1937"/>
                    <a:pt x="11336" y="1978"/>
                    <a:pt x="11363" y="1978"/>
                  </a:cubicBezTo>
                  <a:cubicBezTo>
                    <a:pt x="11382" y="1978"/>
                    <a:pt x="11402" y="1955"/>
                    <a:pt x="11419" y="1878"/>
                  </a:cubicBezTo>
                  <a:cubicBezTo>
                    <a:pt x="11421" y="1878"/>
                    <a:pt x="11423" y="1878"/>
                    <a:pt x="11425" y="1878"/>
                  </a:cubicBezTo>
                  <a:cubicBezTo>
                    <a:pt x="11454" y="1878"/>
                    <a:pt x="11481" y="1846"/>
                    <a:pt x="11508" y="1846"/>
                  </a:cubicBezTo>
                  <a:cubicBezTo>
                    <a:pt x="11528" y="1846"/>
                    <a:pt x="11548" y="1865"/>
                    <a:pt x="11568" y="1932"/>
                  </a:cubicBezTo>
                  <a:cubicBezTo>
                    <a:pt x="11661" y="2037"/>
                    <a:pt x="11956" y="2038"/>
                    <a:pt x="12020" y="2123"/>
                  </a:cubicBezTo>
                  <a:cubicBezTo>
                    <a:pt x="12034" y="2046"/>
                    <a:pt x="12055" y="2016"/>
                    <a:pt x="12078" y="2016"/>
                  </a:cubicBezTo>
                  <a:cubicBezTo>
                    <a:pt x="12150" y="2016"/>
                    <a:pt x="12248" y="2304"/>
                    <a:pt x="12272" y="2304"/>
                  </a:cubicBezTo>
                  <a:cubicBezTo>
                    <a:pt x="12274" y="2305"/>
                    <a:pt x="12275" y="2306"/>
                    <a:pt x="12276" y="2306"/>
                  </a:cubicBezTo>
                  <a:cubicBezTo>
                    <a:pt x="12294" y="2306"/>
                    <a:pt x="12222" y="2129"/>
                    <a:pt x="12214" y="2129"/>
                  </a:cubicBezTo>
                  <a:cubicBezTo>
                    <a:pt x="12214" y="2129"/>
                    <a:pt x="12213" y="2129"/>
                    <a:pt x="12213" y="2131"/>
                  </a:cubicBezTo>
                  <a:cubicBezTo>
                    <a:pt x="12213" y="2110"/>
                    <a:pt x="12215" y="2101"/>
                    <a:pt x="12220" y="2101"/>
                  </a:cubicBezTo>
                  <a:cubicBezTo>
                    <a:pt x="12241" y="2101"/>
                    <a:pt x="12308" y="2321"/>
                    <a:pt x="12328" y="2321"/>
                  </a:cubicBezTo>
                  <a:cubicBezTo>
                    <a:pt x="12329" y="2321"/>
                    <a:pt x="12330" y="2321"/>
                    <a:pt x="12330" y="2319"/>
                  </a:cubicBezTo>
                  <a:cubicBezTo>
                    <a:pt x="12316" y="2299"/>
                    <a:pt x="12265" y="2158"/>
                    <a:pt x="12301" y="2142"/>
                  </a:cubicBezTo>
                  <a:lnTo>
                    <a:pt x="12301" y="2142"/>
                  </a:lnTo>
                  <a:cubicBezTo>
                    <a:pt x="12320" y="2149"/>
                    <a:pt x="12344" y="2240"/>
                    <a:pt x="12371" y="2240"/>
                  </a:cubicBezTo>
                  <a:cubicBezTo>
                    <a:pt x="12376" y="2240"/>
                    <a:pt x="12381" y="2237"/>
                    <a:pt x="12386" y="2229"/>
                  </a:cubicBezTo>
                  <a:cubicBezTo>
                    <a:pt x="12399" y="2202"/>
                    <a:pt x="12414" y="2111"/>
                    <a:pt x="12431" y="2111"/>
                  </a:cubicBezTo>
                  <a:cubicBezTo>
                    <a:pt x="12434" y="2111"/>
                    <a:pt x="12438" y="2114"/>
                    <a:pt x="12441" y="2122"/>
                  </a:cubicBezTo>
                  <a:cubicBezTo>
                    <a:pt x="12450" y="2153"/>
                    <a:pt x="12459" y="2159"/>
                    <a:pt x="12469" y="2159"/>
                  </a:cubicBezTo>
                  <a:cubicBezTo>
                    <a:pt x="12476" y="2159"/>
                    <a:pt x="12483" y="2156"/>
                    <a:pt x="12491" y="2156"/>
                  </a:cubicBezTo>
                  <a:cubicBezTo>
                    <a:pt x="12497" y="2156"/>
                    <a:pt x="12503" y="2158"/>
                    <a:pt x="12510" y="2166"/>
                  </a:cubicBezTo>
                  <a:cubicBezTo>
                    <a:pt x="12529" y="2116"/>
                    <a:pt x="12548" y="2050"/>
                    <a:pt x="12570" y="2050"/>
                  </a:cubicBezTo>
                  <a:cubicBezTo>
                    <a:pt x="12577" y="2050"/>
                    <a:pt x="12583" y="2055"/>
                    <a:pt x="12590" y="2067"/>
                  </a:cubicBezTo>
                  <a:cubicBezTo>
                    <a:pt x="12597" y="2064"/>
                    <a:pt x="12604" y="2062"/>
                    <a:pt x="12611" y="2062"/>
                  </a:cubicBezTo>
                  <a:cubicBezTo>
                    <a:pt x="12634" y="2062"/>
                    <a:pt x="12658" y="2079"/>
                    <a:pt x="12684" y="2118"/>
                  </a:cubicBezTo>
                  <a:cubicBezTo>
                    <a:pt x="12735" y="2154"/>
                    <a:pt x="12792" y="2276"/>
                    <a:pt x="12854" y="2276"/>
                  </a:cubicBezTo>
                  <a:cubicBezTo>
                    <a:pt x="12875" y="2276"/>
                    <a:pt x="12896" y="2262"/>
                    <a:pt x="12917" y="2228"/>
                  </a:cubicBezTo>
                  <a:cubicBezTo>
                    <a:pt x="13001" y="2238"/>
                    <a:pt x="13066" y="2268"/>
                    <a:pt x="13116" y="2268"/>
                  </a:cubicBezTo>
                  <a:cubicBezTo>
                    <a:pt x="13135" y="2268"/>
                    <a:pt x="13152" y="2264"/>
                    <a:pt x="13168" y="2252"/>
                  </a:cubicBezTo>
                  <a:cubicBezTo>
                    <a:pt x="13170" y="2252"/>
                    <a:pt x="13173" y="2252"/>
                    <a:pt x="13176" y="2252"/>
                  </a:cubicBezTo>
                  <a:cubicBezTo>
                    <a:pt x="13207" y="2252"/>
                    <a:pt x="13231" y="2237"/>
                    <a:pt x="13251" y="2237"/>
                  </a:cubicBezTo>
                  <a:cubicBezTo>
                    <a:pt x="13263" y="2237"/>
                    <a:pt x="13274" y="2243"/>
                    <a:pt x="13285" y="2263"/>
                  </a:cubicBezTo>
                  <a:cubicBezTo>
                    <a:pt x="13296" y="2266"/>
                    <a:pt x="13307" y="2267"/>
                    <a:pt x="13318" y="2267"/>
                  </a:cubicBezTo>
                  <a:cubicBezTo>
                    <a:pt x="13360" y="2267"/>
                    <a:pt x="13404" y="2248"/>
                    <a:pt x="13517" y="2189"/>
                  </a:cubicBezTo>
                  <a:cubicBezTo>
                    <a:pt x="13534" y="2147"/>
                    <a:pt x="13553" y="2133"/>
                    <a:pt x="13574" y="2133"/>
                  </a:cubicBezTo>
                  <a:cubicBezTo>
                    <a:pt x="13619" y="2133"/>
                    <a:pt x="13672" y="2197"/>
                    <a:pt x="13735" y="2197"/>
                  </a:cubicBezTo>
                  <a:cubicBezTo>
                    <a:pt x="13766" y="2197"/>
                    <a:pt x="13799" y="2182"/>
                    <a:pt x="13834" y="2137"/>
                  </a:cubicBezTo>
                  <a:cubicBezTo>
                    <a:pt x="13870" y="2128"/>
                    <a:pt x="13910" y="2123"/>
                    <a:pt x="13952" y="2123"/>
                  </a:cubicBezTo>
                  <a:cubicBezTo>
                    <a:pt x="14078" y="2123"/>
                    <a:pt x="14232" y="2161"/>
                    <a:pt x="14420" y="2210"/>
                  </a:cubicBezTo>
                  <a:cubicBezTo>
                    <a:pt x="14519" y="2216"/>
                    <a:pt x="14605" y="2221"/>
                    <a:pt x="14680" y="2222"/>
                  </a:cubicBezTo>
                  <a:cubicBezTo>
                    <a:pt x="14680" y="2214"/>
                    <a:pt x="14683" y="2208"/>
                    <a:pt x="14692" y="2208"/>
                  </a:cubicBezTo>
                  <a:cubicBezTo>
                    <a:pt x="14698" y="2208"/>
                    <a:pt x="14708" y="2212"/>
                    <a:pt x="14721" y="2221"/>
                  </a:cubicBezTo>
                  <a:lnTo>
                    <a:pt x="14752" y="2221"/>
                  </a:lnTo>
                  <a:lnTo>
                    <a:pt x="14749" y="2224"/>
                  </a:lnTo>
                  <a:cubicBezTo>
                    <a:pt x="14815" y="2224"/>
                    <a:pt x="14881" y="2217"/>
                    <a:pt x="14945" y="2205"/>
                  </a:cubicBezTo>
                  <a:cubicBezTo>
                    <a:pt x="14970" y="2205"/>
                    <a:pt x="14996" y="2208"/>
                    <a:pt x="15021" y="2214"/>
                  </a:cubicBezTo>
                  <a:cubicBezTo>
                    <a:pt x="15048" y="2185"/>
                    <a:pt x="15077" y="2176"/>
                    <a:pt x="15107" y="2176"/>
                  </a:cubicBezTo>
                  <a:cubicBezTo>
                    <a:pt x="15179" y="2176"/>
                    <a:pt x="15263" y="2231"/>
                    <a:pt x="15362" y="2231"/>
                  </a:cubicBezTo>
                  <a:cubicBezTo>
                    <a:pt x="15392" y="2231"/>
                    <a:pt x="15423" y="2226"/>
                    <a:pt x="15455" y="2214"/>
                  </a:cubicBezTo>
                  <a:cubicBezTo>
                    <a:pt x="15516" y="2210"/>
                    <a:pt x="15580" y="2137"/>
                    <a:pt x="15653" y="2137"/>
                  </a:cubicBezTo>
                  <a:cubicBezTo>
                    <a:pt x="15694" y="2137"/>
                    <a:pt x="15739" y="2161"/>
                    <a:pt x="15786" y="2236"/>
                  </a:cubicBezTo>
                  <a:cubicBezTo>
                    <a:pt x="15813" y="2246"/>
                    <a:pt x="15841" y="2249"/>
                    <a:pt x="15870" y="2249"/>
                  </a:cubicBezTo>
                  <a:cubicBezTo>
                    <a:pt x="15924" y="2249"/>
                    <a:pt x="15982" y="2238"/>
                    <a:pt x="16043" y="2238"/>
                  </a:cubicBezTo>
                  <a:cubicBezTo>
                    <a:pt x="16100" y="2238"/>
                    <a:pt x="16161" y="2247"/>
                    <a:pt x="16225" y="2285"/>
                  </a:cubicBezTo>
                  <a:cubicBezTo>
                    <a:pt x="16248" y="2302"/>
                    <a:pt x="16270" y="2308"/>
                    <a:pt x="16291" y="2308"/>
                  </a:cubicBezTo>
                  <a:cubicBezTo>
                    <a:pt x="16364" y="2308"/>
                    <a:pt x="16424" y="2226"/>
                    <a:pt x="16475" y="2226"/>
                  </a:cubicBezTo>
                  <a:cubicBezTo>
                    <a:pt x="16489" y="2226"/>
                    <a:pt x="16502" y="2232"/>
                    <a:pt x="16515" y="2248"/>
                  </a:cubicBezTo>
                  <a:cubicBezTo>
                    <a:pt x="16570" y="2292"/>
                    <a:pt x="16611" y="2334"/>
                    <a:pt x="16642" y="2334"/>
                  </a:cubicBezTo>
                  <a:cubicBezTo>
                    <a:pt x="16651" y="2334"/>
                    <a:pt x="16660" y="2330"/>
                    <a:pt x="16668" y="2320"/>
                  </a:cubicBezTo>
                  <a:cubicBezTo>
                    <a:pt x="16719" y="2330"/>
                    <a:pt x="16735" y="2346"/>
                    <a:pt x="16745" y="2346"/>
                  </a:cubicBezTo>
                  <a:cubicBezTo>
                    <a:pt x="16748" y="2346"/>
                    <a:pt x="16750" y="2345"/>
                    <a:pt x="16753" y="2342"/>
                  </a:cubicBezTo>
                  <a:cubicBezTo>
                    <a:pt x="16756" y="2352"/>
                    <a:pt x="16759" y="2356"/>
                    <a:pt x="16763" y="2356"/>
                  </a:cubicBezTo>
                  <a:cubicBezTo>
                    <a:pt x="16777" y="2356"/>
                    <a:pt x="16804" y="2308"/>
                    <a:pt x="16874" y="2306"/>
                  </a:cubicBezTo>
                  <a:cubicBezTo>
                    <a:pt x="16905" y="2347"/>
                    <a:pt x="16946" y="2411"/>
                    <a:pt x="16996" y="2411"/>
                  </a:cubicBezTo>
                  <a:cubicBezTo>
                    <a:pt x="17020" y="2411"/>
                    <a:pt x="17046" y="2397"/>
                    <a:pt x="17074" y="2360"/>
                  </a:cubicBezTo>
                  <a:cubicBezTo>
                    <a:pt x="17126" y="2368"/>
                    <a:pt x="17188" y="2381"/>
                    <a:pt x="17261" y="2381"/>
                  </a:cubicBezTo>
                  <a:cubicBezTo>
                    <a:pt x="17312" y="2381"/>
                    <a:pt x="17368" y="2375"/>
                    <a:pt x="17430" y="2356"/>
                  </a:cubicBezTo>
                  <a:cubicBezTo>
                    <a:pt x="17574" y="2415"/>
                    <a:pt x="17684" y="2441"/>
                    <a:pt x="17767" y="2441"/>
                  </a:cubicBezTo>
                  <a:cubicBezTo>
                    <a:pt x="17857" y="2441"/>
                    <a:pt x="17915" y="2410"/>
                    <a:pt x="17950" y="2356"/>
                  </a:cubicBezTo>
                  <a:cubicBezTo>
                    <a:pt x="17957" y="2347"/>
                    <a:pt x="17963" y="2341"/>
                    <a:pt x="17968" y="2333"/>
                  </a:cubicBezTo>
                  <a:cubicBezTo>
                    <a:pt x="17961" y="2318"/>
                    <a:pt x="17961" y="2299"/>
                    <a:pt x="17978" y="2291"/>
                  </a:cubicBezTo>
                  <a:cubicBezTo>
                    <a:pt x="17984" y="2277"/>
                    <a:pt x="17992" y="2271"/>
                    <a:pt x="18002" y="2271"/>
                  </a:cubicBezTo>
                  <a:cubicBezTo>
                    <a:pt x="18048" y="2271"/>
                    <a:pt x="18144" y="2393"/>
                    <a:pt x="18323" y="2393"/>
                  </a:cubicBezTo>
                  <a:cubicBezTo>
                    <a:pt x="18326" y="2393"/>
                    <a:pt x="18329" y="2393"/>
                    <a:pt x="18332" y="2393"/>
                  </a:cubicBezTo>
                  <a:cubicBezTo>
                    <a:pt x="18525" y="2362"/>
                    <a:pt x="18635" y="2321"/>
                    <a:pt x="18692" y="2321"/>
                  </a:cubicBezTo>
                  <a:cubicBezTo>
                    <a:pt x="18702" y="2321"/>
                    <a:pt x="18710" y="2322"/>
                    <a:pt x="18716" y="2324"/>
                  </a:cubicBezTo>
                  <a:cubicBezTo>
                    <a:pt x="18751" y="2330"/>
                    <a:pt x="18751" y="2371"/>
                    <a:pt x="18735" y="2371"/>
                  </a:cubicBezTo>
                  <a:cubicBezTo>
                    <a:pt x="18728" y="2371"/>
                    <a:pt x="18719" y="2364"/>
                    <a:pt x="18707" y="2345"/>
                  </a:cubicBezTo>
                  <a:cubicBezTo>
                    <a:pt x="18688" y="2364"/>
                    <a:pt x="18663" y="2370"/>
                    <a:pt x="18639" y="2370"/>
                  </a:cubicBezTo>
                  <a:cubicBezTo>
                    <a:pt x="18611" y="2370"/>
                    <a:pt x="18585" y="2362"/>
                    <a:pt x="18574" y="2362"/>
                  </a:cubicBezTo>
                  <a:cubicBezTo>
                    <a:pt x="18560" y="2362"/>
                    <a:pt x="18570" y="2375"/>
                    <a:pt x="18634" y="2435"/>
                  </a:cubicBezTo>
                  <a:cubicBezTo>
                    <a:pt x="18668" y="2448"/>
                    <a:pt x="18702" y="2451"/>
                    <a:pt x="18736" y="2451"/>
                  </a:cubicBezTo>
                  <a:cubicBezTo>
                    <a:pt x="18769" y="2451"/>
                    <a:pt x="18803" y="2448"/>
                    <a:pt x="18839" y="2448"/>
                  </a:cubicBezTo>
                  <a:cubicBezTo>
                    <a:pt x="18876" y="2448"/>
                    <a:pt x="18915" y="2451"/>
                    <a:pt x="18957" y="2464"/>
                  </a:cubicBezTo>
                  <a:cubicBezTo>
                    <a:pt x="19078" y="2359"/>
                    <a:pt x="19223" y="2318"/>
                    <a:pt x="19411" y="2312"/>
                  </a:cubicBezTo>
                  <a:cubicBezTo>
                    <a:pt x="19414" y="2311"/>
                    <a:pt x="19416" y="2311"/>
                    <a:pt x="19418" y="2311"/>
                  </a:cubicBezTo>
                  <a:cubicBezTo>
                    <a:pt x="19511" y="2311"/>
                    <a:pt x="19638" y="2619"/>
                    <a:pt x="19751" y="2619"/>
                  </a:cubicBezTo>
                  <a:cubicBezTo>
                    <a:pt x="19755" y="2619"/>
                    <a:pt x="19758" y="2619"/>
                    <a:pt x="19761" y="2618"/>
                  </a:cubicBezTo>
                  <a:cubicBezTo>
                    <a:pt x="19796" y="2614"/>
                    <a:pt x="19832" y="2612"/>
                    <a:pt x="19870" y="2612"/>
                  </a:cubicBezTo>
                  <a:cubicBezTo>
                    <a:pt x="19961" y="2612"/>
                    <a:pt x="20059" y="2624"/>
                    <a:pt x="20166" y="2647"/>
                  </a:cubicBezTo>
                  <a:cubicBezTo>
                    <a:pt x="20316" y="2625"/>
                    <a:pt x="20416" y="2603"/>
                    <a:pt x="20484" y="2490"/>
                  </a:cubicBezTo>
                  <a:cubicBezTo>
                    <a:pt x="20518" y="2505"/>
                    <a:pt x="20544" y="2516"/>
                    <a:pt x="20566" y="2516"/>
                  </a:cubicBezTo>
                  <a:cubicBezTo>
                    <a:pt x="20589" y="2516"/>
                    <a:pt x="20606" y="2503"/>
                    <a:pt x="20620" y="2469"/>
                  </a:cubicBezTo>
                  <a:cubicBezTo>
                    <a:pt x="20656" y="2473"/>
                    <a:pt x="20674" y="2522"/>
                    <a:pt x="20714" y="2522"/>
                  </a:cubicBezTo>
                  <a:cubicBezTo>
                    <a:pt x="20737" y="2522"/>
                    <a:pt x="20766" y="2507"/>
                    <a:pt x="20809" y="2459"/>
                  </a:cubicBezTo>
                  <a:cubicBezTo>
                    <a:pt x="20871" y="2402"/>
                    <a:pt x="20960" y="2417"/>
                    <a:pt x="21096" y="2407"/>
                  </a:cubicBezTo>
                  <a:cubicBezTo>
                    <a:pt x="21169" y="2446"/>
                    <a:pt x="21238" y="2461"/>
                    <a:pt x="21304" y="2461"/>
                  </a:cubicBezTo>
                  <a:cubicBezTo>
                    <a:pt x="21491" y="2461"/>
                    <a:pt x="21657" y="2347"/>
                    <a:pt x="21855" y="2347"/>
                  </a:cubicBezTo>
                  <a:cubicBezTo>
                    <a:pt x="21868" y="2347"/>
                    <a:pt x="21882" y="2347"/>
                    <a:pt x="21896" y="2348"/>
                  </a:cubicBezTo>
                  <a:cubicBezTo>
                    <a:pt x="22017" y="2360"/>
                    <a:pt x="22475" y="2495"/>
                    <a:pt x="22498" y="2495"/>
                  </a:cubicBezTo>
                  <a:cubicBezTo>
                    <a:pt x="23137" y="2466"/>
                    <a:pt x="23741" y="2253"/>
                    <a:pt x="24388" y="2253"/>
                  </a:cubicBezTo>
                  <a:cubicBezTo>
                    <a:pt x="24563" y="2253"/>
                    <a:pt x="24742" y="2268"/>
                    <a:pt x="24926" y="2308"/>
                  </a:cubicBezTo>
                  <a:cubicBezTo>
                    <a:pt x="24951" y="2317"/>
                    <a:pt x="24977" y="2320"/>
                    <a:pt x="25003" y="2320"/>
                  </a:cubicBezTo>
                  <a:cubicBezTo>
                    <a:pt x="25093" y="2320"/>
                    <a:pt x="25193" y="2280"/>
                    <a:pt x="25306" y="2280"/>
                  </a:cubicBezTo>
                  <a:cubicBezTo>
                    <a:pt x="25359" y="2280"/>
                    <a:pt x="25416" y="2289"/>
                    <a:pt x="25475" y="2315"/>
                  </a:cubicBezTo>
                  <a:cubicBezTo>
                    <a:pt x="25550" y="2331"/>
                    <a:pt x="25631" y="2336"/>
                    <a:pt x="25716" y="2336"/>
                  </a:cubicBezTo>
                  <a:cubicBezTo>
                    <a:pt x="25757" y="2336"/>
                    <a:pt x="25799" y="2335"/>
                    <a:pt x="25842" y="2333"/>
                  </a:cubicBezTo>
                  <a:cubicBezTo>
                    <a:pt x="25975" y="2327"/>
                    <a:pt x="26120" y="2313"/>
                    <a:pt x="26279" y="2305"/>
                  </a:cubicBezTo>
                  <a:cubicBezTo>
                    <a:pt x="26312" y="2299"/>
                    <a:pt x="26343" y="2296"/>
                    <a:pt x="26373" y="2296"/>
                  </a:cubicBezTo>
                  <a:cubicBezTo>
                    <a:pt x="26437" y="2296"/>
                    <a:pt x="26496" y="2306"/>
                    <a:pt x="26551" y="2306"/>
                  </a:cubicBezTo>
                  <a:cubicBezTo>
                    <a:pt x="26566" y="2306"/>
                    <a:pt x="26580" y="2306"/>
                    <a:pt x="26594" y="2304"/>
                  </a:cubicBezTo>
                  <a:cubicBezTo>
                    <a:pt x="26625" y="2335"/>
                    <a:pt x="26655" y="2344"/>
                    <a:pt x="26682" y="2344"/>
                  </a:cubicBezTo>
                  <a:cubicBezTo>
                    <a:pt x="26722" y="2344"/>
                    <a:pt x="26757" y="2326"/>
                    <a:pt x="26791" y="2326"/>
                  </a:cubicBezTo>
                  <a:cubicBezTo>
                    <a:pt x="26804" y="2326"/>
                    <a:pt x="26817" y="2329"/>
                    <a:pt x="26829" y="2337"/>
                  </a:cubicBezTo>
                  <a:cubicBezTo>
                    <a:pt x="26916" y="2352"/>
                    <a:pt x="26984" y="2402"/>
                    <a:pt x="27035" y="2402"/>
                  </a:cubicBezTo>
                  <a:cubicBezTo>
                    <a:pt x="27061" y="2402"/>
                    <a:pt x="27082" y="2389"/>
                    <a:pt x="27099" y="2351"/>
                  </a:cubicBezTo>
                  <a:cubicBezTo>
                    <a:pt x="27161" y="2305"/>
                    <a:pt x="27176" y="2278"/>
                    <a:pt x="27167" y="2278"/>
                  </a:cubicBezTo>
                  <a:cubicBezTo>
                    <a:pt x="27160" y="2278"/>
                    <a:pt x="27142" y="2291"/>
                    <a:pt x="27119" y="2319"/>
                  </a:cubicBezTo>
                  <a:cubicBezTo>
                    <a:pt x="27126" y="2311"/>
                    <a:pt x="27080" y="2310"/>
                    <a:pt x="27038" y="2310"/>
                  </a:cubicBezTo>
                  <a:cubicBezTo>
                    <a:pt x="27032" y="2310"/>
                    <a:pt x="27025" y="2310"/>
                    <a:pt x="27020" y="2310"/>
                  </a:cubicBezTo>
                  <a:cubicBezTo>
                    <a:pt x="26957" y="2310"/>
                    <a:pt x="26926" y="2309"/>
                    <a:pt x="27151" y="2277"/>
                  </a:cubicBezTo>
                  <a:cubicBezTo>
                    <a:pt x="27320" y="2253"/>
                    <a:pt x="27616" y="2242"/>
                    <a:pt x="27863" y="2242"/>
                  </a:cubicBezTo>
                  <a:cubicBezTo>
                    <a:pt x="27944" y="2242"/>
                    <a:pt x="28020" y="2243"/>
                    <a:pt x="28084" y="2245"/>
                  </a:cubicBezTo>
                  <a:cubicBezTo>
                    <a:pt x="28726" y="2270"/>
                    <a:pt x="28720" y="2362"/>
                    <a:pt x="29362" y="2387"/>
                  </a:cubicBezTo>
                  <a:cubicBezTo>
                    <a:pt x="29283" y="2360"/>
                    <a:pt x="29252" y="2286"/>
                    <a:pt x="29297" y="2238"/>
                  </a:cubicBezTo>
                  <a:lnTo>
                    <a:pt x="29297" y="2238"/>
                  </a:lnTo>
                  <a:cubicBezTo>
                    <a:pt x="29330" y="2278"/>
                    <a:pt x="29397" y="2297"/>
                    <a:pt x="29465" y="2297"/>
                  </a:cubicBezTo>
                  <a:cubicBezTo>
                    <a:pt x="29539" y="2297"/>
                    <a:pt x="29612" y="2274"/>
                    <a:pt x="29640" y="2228"/>
                  </a:cubicBezTo>
                  <a:cubicBezTo>
                    <a:pt x="29710" y="2234"/>
                    <a:pt x="29817" y="2236"/>
                    <a:pt x="29941" y="2236"/>
                  </a:cubicBezTo>
                  <a:cubicBezTo>
                    <a:pt x="30176" y="2236"/>
                    <a:pt x="30474" y="2229"/>
                    <a:pt x="30712" y="2229"/>
                  </a:cubicBezTo>
                  <a:cubicBezTo>
                    <a:pt x="30932" y="2229"/>
                    <a:pt x="31101" y="2235"/>
                    <a:pt x="31121" y="2261"/>
                  </a:cubicBezTo>
                  <a:cubicBezTo>
                    <a:pt x="31109" y="2245"/>
                    <a:pt x="31094" y="2225"/>
                    <a:pt x="31080" y="2208"/>
                  </a:cubicBezTo>
                  <a:cubicBezTo>
                    <a:pt x="31082" y="2208"/>
                    <a:pt x="31084" y="2208"/>
                    <a:pt x="31086" y="2208"/>
                  </a:cubicBezTo>
                  <a:cubicBezTo>
                    <a:pt x="31116" y="2208"/>
                    <a:pt x="31161" y="2272"/>
                    <a:pt x="31221" y="2312"/>
                  </a:cubicBezTo>
                  <a:cubicBezTo>
                    <a:pt x="31221" y="2317"/>
                    <a:pt x="31224" y="2320"/>
                    <a:pt x="31226" y="2324"/>
                  </a:cubicBezTo>
                  <a:cubicBezTo>
                    <a:pt x="31229" y="2339"/>
                    <a:pt x="31232" y="2345"/>
                    <a:pt x="31235" y="2345"/>
                  </a:cubicBezTo>
                  <a:cubicBezTo>
                    <a:pt x="31238" y="2345"/>
                    <a:pt x="31242" y="2338"/>
                    <a:pt x="31246" y="2326"/>
                  </a:cubicBezTo>
                  <a:cubicBezTo>
                    <a:pt x="31247" y="2326"/>
                    <a:pt x="31248" y="2327"/>
                    <a:pt x="31249" y="2328"/>
                  </a:cubicBezTo>
                  <a:cubicBezTo>
                    <a:pt x="31308" y="2338"/>
                    <a:pt x="31345" y="2341"/>
                    <a:pt x="31366" y="2341"/>
                  </a:cubicBezTo>
                  <a:cubicBezTo>
                    <a:pt x="31441" y="2341"/>
                    <a:pt x="31318" y="2295"/>
                    <a:pt x="31255" y="2295"/>
                  </a:cubicBezTo>
                  <a:cubicBezTo>
                    <a:pt x="31254" y="2295"/>
                    <a:pt x="31254" y="2295"/>
                    <a:pt x="31253" y="2295"/>
                  </a:cubicBezTo>
                  <a:cubicBezTo>
                    <a:pt x="31276" y="2192"/>
                    <a:pt x="31309" y="1970"/>
                    <a:pt x="31370" y="1970"/>
                  </a:cubicBezTo>
                  <a:cubicBezTo>
                    <a:pt x="31374" y="1970"/>
                    <a:pt x="31379" y="1971"/>
                    <a:pt x="31383" y="1973"/>
                  </a:cubicBezTo>
                  <a:cubicBezTo>
                    <a:pt x="31419" y="1981"/>
                    <a:pt x="31464" y="2029"/>
                    <a:pt x="31519" y="2029"/>
                  </a:cubicBezTo>
                  <a:cubicBezTo>
                    <a:pt x="31540" y="2029"/>
                    <a:pt x="31563" y="2021"/>
                    <a:pt x="31588" y="2001"/>
                  </a:cubicBezTo>
                  <a:lnTo>
                    <a:pt x="31588" y="2001"/>
                  </a:lnTo>
                  <a:cubicBezTo>
                    <a:pt x="31557" y="2027"/>
                    <a:pt x="32020" y="2048"/>
                    <a:pt x="32491" y="2048"/>
                  </a:cubicBezTo>
                  <a:cubicBezTo>
                    <a:pt x="32905" y="2048"/>
                    <a:pt x="33326" y="2032"/>
                    <a:pt x="33425" y="1987"/>
                  </a:cubicBezTo>
                  <a:cubicBezTo>
                    <a:pt x="33536" y="2180"/>
                    <a:pt x="34057" y="2226"/>
                    <a:pt x="34275" y="2226"/>
                  </a:cubicBezTo>
                  <a:cubicBezTo>
                    <a:pt x="34319" y="2226"/>
                    <a:pt x="34351" y="2224"/>
                    <a:pt x="34364" y="2221"/>
                  </a:cubicBezTo>
                  <a:cubicBezTo>
                    <a:pt x="34385" y="2217"/>
                    <a:pt x="34406" y="2215"/>
                    <a:pt x="34427" y="2215"/>
                  </a:cubicBezTo>
                  <a:cubicBezTo>
                    <a:pt x="34488" y="2215"/>
                    <a:pt x="34550" y="2230"/>
                    <a:pt x="34608" y="2245"/>
                  </a:cubicBezTo>
                  <a:cubicBezTo>
                    <a:pt x="34685" y="2266"/>
                    <a:pt x="35031" y="2266"/>
                    <a:pt x="35363" y="2266"/>
                  </a:cubicBezTo>
                  <a:cubicBezTo>
                    <a:pt x="35694" y="2266"/>
                    <a:pt x="36011" y="2266"/>
                    <a:pt x="36027" y="2287"/>
                  </a:cubicBezTo>
                  <a:cubicBezTo>
                    <a:pt x="36051" y="2285"/>
                    <a:pt x="36069" y="2282"/>
                    <a:pt x="36090" y="2282"/>
                  </a:cubicBezTo>
                  <a:cubicBezTo>
                    <a:pt x="36122" y="2282"/>
                    <a:pt x="36162" y="2288"/>
                    <a:pt x="36242" y="2314"/>
                  </a:cubicBezTo>
                  <a:cubicBezTo>
                    <a:pt x="36290" y="2318"/>
                    <a:pt x="36353" y="2340"/>
                    <a:pt x="36436" y="2340"/>
                  </a:cubicBezTo>
                  <a:cubicBezTo>
                    <a:pt x="36469" y="2340"/>
                    <a:pt x="36505" y="2336"/>
                    <a:pt x="36545" y="2327"/>
                  </a:cubicBezTo>
                  <a:cubicBezTo>
                    <a:pt x="36582" y="2344"/>
                    <a:pt x="36621" y="2350"/>
                    <a:pt x="36664" y="2350"/>
                  </a:cubicBezTo>
                  <a:cubicBezTo>
                    <a:pt x="36735" y="2350"/>
                    <a:pt x="36814" y="2335"/>
                    <a:pt x="36904" y="2335"/>
                  </a:cubicBezTo>
                  <a:cubicBezTo>
                    <a:pt x="36971" y="2335"/>
                    <a:pt x="37044" y="2343"/>
                    <a:pt x="37124" y="2371"/>
                  </a:cubicBezTo>
                  <a:cubicBezTo>
                    <a:pt x="37331" y="2388"/>
                    <a:pt x="37480" y="2393"/>
                    <a:pt x="37587" y="2397"/>
                  </a:cubicBezTo>
                  <a:cubicBezTo>
                    <a:pt x="37598" y="2390"/>
                    <a:pt x="37611" y="2384"/>
                    <a:pt x="37626" y="2375"/>
                  </a:cubicBezTo>
                  <a:cubicBezTo>
                    <a:pt x="37652" y="2379"/>
                    <a:pt x="37675" y="2383"/>
                    <a:pt x="37695" y="2385"/>
                  </a:cubicBezTo>
                  <a:cubicBezTo>
                    <a:pt x="37665" y="2385"/>
                    <a:pt x="37633" y="2389"/>
                    <a:pt x="37604" y="2397"/>
                  </a:cubicBezTo>
                  <a:cubicBezTo>
                    <a:pt x="37682" y="2401"/>
                    <a:pt x="37735" y="2404"/>
                    <a:pt x="37768" y="2413"/>
                  </a:cubicBezTo>
                  <a:cubicBezTo>
                    <a:pt x="37789" y="2425"/>
                    <a:pt x="37803" y="2430"/>
                    <a:pt x="37810" y="2430"/>
                  </a:cubicBezTo>
                  <a:cubicBezTo>
                    <a:pt x="37828" y="2430"/>
                    <a:pt x="37801" y="2399"/>
                    <a:pt x="37756" y="2399"/>
                  </a:cubicBezTo>
                  <a:cubicBezTo>
                    <a:pt x="37755" y="2399"/>
                    <a:pt x="37754" y="2399"/>
                    <a:pt x="37752" y="2399"/>
                  </a:cubicBezTo>
                  <a:cubicBezTo>
                    <a:pt x="37742" y="2395"/>
                    <a:pt x="37733" y="2392"/>
                    <a:pt x="37723" y="2390"/>
                  </a:cubicBezTo>
                  <a:lnTo>
                    <a:pt x="37723" y="2390"/>
                  </a:lnTo>
                  <a:cubicBezTo>
                    <a:pt x="37756" y="2394"/>
                    <a:pt x="37782" y="2395"/>
                    <a:pt x="37803" y="2395"/>
                  </a:cubicBezTo>
                  <a:cubicBezTo>
                    <a:pt x="37879" y="2395"/>
                    <a:pt x="37882" y="2375"/>
                    <a:pt x="37890" y="2366"/>
                  </a:cubicBezTo>
                  <a:cubicBezTo>
                    <a:pt x="37890" y="2366"/>
                    <a:pt x="37890" y="2366"/>
                    <a:pt x="37891" y="2366"/>
                  </a:cubicBezTo>
                  <a:cubicBezTo>
                    <a:pt x="37904" y="2366"/>
                    <a:pt x="37933" y="2311"/>
                    <a:pt x="38227" y="2289"/>
                  </a:cubicBezTo>
                  <a:cubicBezTo>
                    <a:pt x="38245" y="2294"/>
                    <a:pt x="38262" y="2296"/>
                    <a:pt x="38280" y="2296"/>
                  </a:cubicBezTo>
                  <a:cubicBezTo>
                    <a:pt x="38340" y="2296"/>
                    <a:pt x="38396" y="2271"/>
                    <a:pt x="38449" y="2271"/>
                  </a:cubicBezTo>
                  <a:cubicBezTo>
                    <a:pt x="38466" y="2271"/>
                    <a:pt x="38482" y="2273"/>
                    <a:pt x="38498" y="2280"/>
                  </a:cubicBezTo>
                  <a:cubicBezTo>
                    <a:pt x="38524" y="2258"/>
                    <a:pt x="38549" y="2249"/>
                    <a:pt x="38574" y="2249"/>
                  </a:cubicBezTo>
                  <a:cubicBezTo>
                    <a:pt x="38625" y="2249"/>
                    <a:pt x="38673" y="2285"/>
                    <a:pt x="38718" y="2318"/>
                  </a:cubicBezTo>
                  <a:cubicBezTo>
                    <a:pt x="38787" y="2411"/>
                    <a:pt x="39053" y="2553"/>
                    <a:pt x="39113" y="2641"/>
                  </a:cubicBezTo>
                  <a:cubicBezTo>
                    <a:pt x="39137" y="2622"/>
                    <a:pt x="39162" y="2612"/>
                    <a:pt x="39187" y="2612"/>
                  </a:cubicBezTo>
                  <a:cubicBezTo>
                    <a:pt x="39219" y="2612"/>
                    <a:pt x="39251" y="2628"/>
                    <a:pt x="39283" y="2660"/>
                  </a:cubicBezTo>
                  <a:cubicBezTo>
                    <a:pt x="39287" y="2664"/>
                    <a:pt x="39292" y="2665"/>
                    <a:pt x="39299" y="2665"/>
                  </a:cubicBezTo>
                  <a:cubicBezTo>
                    <a:pt x="39392" y="2665"/>
                    <a:pt x="39757" y="2373"/>
                    <a:pt x="39856" y="2373"/>
                  </a:cubicBezTo>
                  <a:cubicBezTo>
                    <a:pt x="39864" y="2373"/>
                    <a:pt x="39871" y="2375"/>
                    <a:pt x="39875" y="2379"/>
                  </a:cubicBezTo>
                  <a:cubicBezTo>
                    <a:pt x="39933" y="2387"/>
                    <a:pt x="39994" y="2371"/>
                    <a:pt x="40063" y="2440"/>
                  </a:cubicBezTo>
                  <a:cubicBezTo>
                    <a:pt x="40090" y="2438"/>
                    <a:pt x="40113" y="2437"/>
                    <a:pt x="40133" y="2437"/>
                  </a:cubicBezTo>
                  <a:cubicBezTo>
                    <a:pt x="40246" y="2437"/>
                    <a:pt x="40263" y="2468"/>
                    <a:pt x="40273" y="2468"/>
                  </a:cubicBezTo>
                  <a:cubicBezTo>
                    <a:pt x="40274" y="2468"/>
                    <a:pt x="40275" y="2467"/>
                    <a:pt x="40277" y="2465"/>
                  </a:cubicBezTo>
                  <a:cubicBezTo>
                    <a:pt x="40282" y="2463"/>
                    <a:pt x="40287" y="2374"/>
                    <a:pt x="40309" y="2374"/>
                  </a:cubicBezTo>
                  <a:cubicBezTo>
                    <a:pt x="40315" y="2374"/>
                    <a:pt x="40322" y="2380"/>
                    <a:pt x="40330" y="2395"/>
                  </a:cubicBezTo>
                  <a:cubicBezTo>
                    <a:pt x="40370" y="2395"/>
                    <a:pt x="40438" y="2375"/>
                    <a:pt x="40563" y="2354"/>
                  </a:cubicBezTo>
                  <a:cubicBezTo>
                    <a:pt x="40619" y="2378"/>
                    <a:pt x="40665" y="2386"/>
                    <a:pt x="40702" y="2386"/>
                  </a:cubicBezTo>
                  <a:cubicBezTo>
                    <a:pt x="40750" y="2386"/>
                    <a:pt x="40785" y="2374"/>
                    <a:pt x="40811" y="2370"/>
                  </a:cubicBezTo>
                  <a:cubicBezTo>
                    <a:pt x="40844" y="2311"/>
                    <a:pt x="40862" y="2286"/>
                    <a:pt x="40875" y="2286"/>
                  </a:cubicBezTo>
                  <a:cubicBezTo>
                    <a:pt x="40881" y="2286"/>
                    <a:pt x="40885" y="2290"/>
                    <a:pt x="40889" y="2298"/>
                  </a:cubicBezTo>
                  <a:cubicBezTo>
                    <a:pt x="40893" y="2300"/>
                    <a:pt x="40897" y="2301"/>
                    <a:pt x="40901" y="2301"/>
                  </a:cubicBezTo>
                  <a:cubicBezTo>
                    <a:pt x="40918" y="2301"/>
                    <a:pt x="40939" y="2278"/>
                    <a:pt x="41063" y="2273"/>
                  </a:cubicBezTo>
                  <a:cubicBezTo>
                    <a:pt x="41101" y="2293"/>
                    <a:pt x="41139" y="2305"/>
                    <a:pt x="41181" y="2305"/>
                  </a:cubicBezTo>
                  <a:cubicBezTo>
                    <a:pt x="41224" y="2305"/>
                    <a:pt x="41271" y="2293"/>
                    <a:pt x="41328" y="2263"/>
                  </a:cubicBezTo>
                  <a:lnTo>
                    <a:pt x="41328" y="2263"/>
                  </a:lnTo>
                  <a:cubicBezTo>
                    <a:pt x="41369" y="2271"/>
                    <a:pt x="41189" y="2499"/>
                    <a:pt x="41122" y="2577"/>
                  </a:cubicBezTo>
                  <a:cubicBezTo>
                    <a:pt x="41284" y="2477"/>
                    <a:pt x="42609" y="2393"/>
                    <a:pt x="42767" y="2393"/>
                  </a:cubicBezTo>
                  <a:cubicBezTo>
                    <a:pt x="42771" y="2393"/>
                    <a:pt x="42773" y="2393"/>
                    <a:pt x="42776" y="2393"/>
                  </a:cubicBezTo>
                  <a:cubicBezTo>
                    <a:pt x="42783" y="2397"/>
                    <a:pt x="42790" y="2399"/>
                    <a:pt x="42797" y="2399"/>
                  </a:cubicBezTo>
                  <a:cubicBezTo>
                    <a:pt x="42834" y="2399"/>
                    <a:pt x="42872" y="2349"/>
                    <a:pt x="42914" y="2349"/>
                  </a:cubicBezTo>
                  <a:cubicBezTo>
                    <a:pt x="42929" y="2349"/>
                    <a:pt x="42944" y="2356"/>
                    <a:pt x="42960" y="2374"/>
                  </a:cubicBezTo>
                  <a:cubicBezTo>
                    <a:pt x="42984" y="2392"/>
                    <a:pt x="43009" y="2395"/>
                    <a:pt x="43034" y="2395"/>
                  </a:cubicBezTo>
                  <a:cubicBezTo>
                    <a:pt x="43052" y="2395"/>
                    <a:pt x="43071" y="2393"/>
                    <a:pt x="43090" y="2393"/>
                  </a:cubicBezTo>
                  <a:cubicBezTo>
                    <a:pt x="43118" y="2393"/>
                    <a:pt x="43147" y="2398"/>
                    <a:pt x="43177" y="2418"/>
                  </a:cubicBezTo>
                  <a:cubicBezTo>
                    <a:pt x="43203" y="2428"/>
                    <a:pt x="43230" y="2432"/>
                    <a:pt x="43257" y="2432"/>
                  </a:cubicBezTo>
                  <a:cubicBezTo>
                    <a:pt x="43325" y="2432"/>
                    <a:pt x="43397" y="2411"/>
                    <a:pt x="43474" y="2411"/>
                  </a:cubicBezTo>
                  <a:cubicBezTo>
                    <a:pt x="43520" y="2411"/>
                    <a:pt x="43567" y="2418"/>
                    <a:pt x="43617" y="2443"/>
                  </a:cubicBezTo>
                  <a:cubicBezTo>
                    <a:pt x="43667" y="2417"/>
                    <a:pt x="43718" y="2392"/>
                    <a:pt x="43772" y="2392"/>
                  </a:cubicBezTo>
                  <a:cubicBezTo>
                    <a:pt x="43806" y="2392"/>
                    <a:pt x="43842" y="2403"/>
                    <a:pt x="43879" y="2431"/>
                  </a:cubicBezTo>
                  <a:cubicBezTo>
                    <a:pt x="43933" y="2472"/>
                    <a:pt x="43995" y="2488"/>
                    <a:pt x="44064" y="2488"/>
                  </a:cubicBezTo>
                  <a:cubicBezTo>
                    <a:pt x="44303" y="2488"/>
                    <a:pt x="44619" y="2291"/>
                    <a:pt x="44952" y="2291"/>
                  </a:cubicBezTo>
                  <a:cubicBezTo>
                    <a:pt x="44953" y="2291"/>
                    <a:pt x="44955" y="2291"/>
                    <a:pt x="44957" y="2291"/>
                  </a:cubicBezTo>
                  <a:cubicBezTo>
                    <a:pt x="45001" y="2291"/>
                    <a:pt x="45046" y="2295"/>
                    <a:pt x="45090" y="2301"/>
                  </a:cubicBezTo>
                  <a:cubicBezTo>
                    <a:pt x="45089" y="2296"/>
                    <a:pt x="45088" y="2290"/>
                    <a:pt x="45086" y="2284"/>
                  </a:cubicBezTo>
                  <a:cubicBezTo>
                    <a:pt x="45084" y="2277"/>
                    <a:pt x="45080" y="2270"/>
                    <a:pt x="45078" y="2264"/>
                  </a:cubicBezTo>
                  <a:lnTo>
                    <a:pt x="45078" y="2264"/>
                  </a:lnTo>
                  <a:cubicBezTo>
                    <a:pt x="45086" y="2269"/>
                    <a:pt x="45096" y="2272"/>
                    <a:pt x="45106" y="2272"/>
                  </a:cubicBezTo>
                  <a:cubicBezTo>
                    <a:pt x="45112" y="2272"/>
                    <a:pt x="45119" y="2271"/>
                    <a:pt x="45125" y="2268"/>
                  </a:cubicBezTo>
                  <a:cubicBezTo>
                    <a:pt x="45162" y="2244"/>
                    <a:pt x="45216" y="2233"/>
                    <a:pt x="45295" y="2219"/>
                  </a:cubicBezTo>
                  <a:cubicBezTo>
                    <a:pt x="45361" y="2230"/>
                    <a:pt x="45444" y="2283"/>
                    <a:pt x="45545" y="2283"/>
                  </a:cubicBezTo>
                  <a:cubicBezTo>
                    <a:pt x="45567" y="2283"/>
                    <a:pt x="45590" y="2280"/>
                    <a:pt x="45613" y="2275"/>
                  </a:cubicBezTo>
                  <a:cubicBezTo>
                    <a:pt x="45651" y="2291"/>
                    <a:pt x="45686" y="2297"/>
                    <a:pt x="45720" y="2297"/>
                  </a:cubicBezTo>
                  <a:cubicBezTo>
                    <a:pt x="45778" y="2297"/>
                    <a:pt x="45830" y="2279"/>
                    <a:pt x="45878" y="2266"/>
                  </a:cubicBezTo>
                  <a:lnTo>
                    <a:pt x="45893" y="2261"/>
                  </a:lnTo>
                  <a:cubicBezTo>
                    <a:pt x="45873" y="2228"/>
                    <a:pt x="45867" y="2169"/>
                    <a:pt x="45888" y="2169"/>
                  </a:cubicBezTo>
                  <a:cubicBezTo>
                    <a:pt x="45894" y="2169"/>
                    <a:pt x="45902" y="2174"/>
                    <a:pt x="45913" y="2187"/>
                  </a:cubicBezTo>
                  <a:cubicBezTo>
                    <a:pt x="45950" y="2124"/>
                    <a:pt x="45990" y="2146"/>
                    <a:pt x="46029" y="2109"/>
                  </a:cubicBezTo>
                  <a:cubicBezTo>
                    <a:pt x="46063" y="2139"/>
                    <a:pt x="46097" y="2183"/>
                    <a:pt x="46131" y="2183"/>
                  </a:cubicBezTo>
                  <a:cubicBezTo>
                    <a:pt x="46140" y="2183"/>
                    <a:pt x="46148" y="2180"/>
                    <a:pt x="46157" y="2174"/>
                  </a:cubicBezTo>
                  <a:cubicBezTo>
                    <a:pt x="46162" y="2168"/>
                    <a:pt x="46171" y="2164"/>
                    <a:pt x="46179" y="2164"/>
                  </a:cubicBezTo>
                  <a:cubicBezTo>
                    <a:pt x="46185" y="2164"/>
                    <a:pt x="46192" y="2166"/>
                    <a:pt x="46197" y="2170"/>
                  </a:cubicBezTo>
                  <a:cubicBezTo>
                    <a:pt x="46240" y="2170"/>
                    <a:pt x="46274" y="2201"/>
                    <a:pt x="46296" y="2247"/>
                  </a:cubicBezTo>
                  <a:cubicBezTo>
                    <a:pt x="46328" y="2270"/>
                    <a:pt x="46341" y="2287"/>
                    <a:pt x="46340" y="2296"/>
                  </a:cubicBezTo>
                  <a:cubicBezTo>
                    <a:pt x="46496" y="2366"/>
                    <a:pt x="46861" y="2410"/>
                    <a:pt x="47195" y="2410"/>
                  </a:cubicBezTo>
                  <a:cubicBezTo>
                    <a:pt x="47461" y="2410"/>
                    <a:pt x="47707" y="2382"/>
                    <a:pt x="47812" y="2318"/>
                  </a:cubicBezTo>
                  <a:cubicBezTo>
                    <a:pt x="47841" y="2350"/>
                    <a:pt x="47870" y="2362"/>
                    <a:pt x="47899" y="2362"/>
                  </a:cubicBezTo>
                  <a:cubicBezTo>
                    <a:pt x="47980" y="2362"/>
                    <a:pt x="48064" y="2270"/>
                    <a:pt x="48155" y="2270"/>
                  </a:cubicBezTo>
                  <a:cubicBezTo>
                    <a:pt x="48164" y="2270"/>
                    <a:pt x="48173" y="2271"/>
                    <a:pt x="48182" y="2273"/>
                  </a:cubicBezTo>
                  <a:cubicBezTo>
                    <a:pt x="48265" y="2196"/>
                    <a:pt x="48353" y="2152"/>
                    <a:pt x="48447" y="2152"/>
                  </a:cubicBezTo>
                  <a:cubicBezTo>
                    <a:pt x="48502" y="2152"/>
                    <a:pt x="48559" y="2167"/>
                    <a:pt x="48617" y="2200"/>
                  </a:cubicBezTo>
                  <a:cubicBezTo>
                    <a:pt x="48697" y="2267"/>
                    <a:pt x="48780" y="2300"/>
                    <a:pt x="48865" y="2301"/>
                  </a:cubicBezTo>
                  <a:cubicBezTo>
                    <a:pt x="48869" y="2301"/>
                    <a:pt x="48872" y="2301"/>
                    <a:pt x="48875" y="2301"/>
                  </a:cubicBezTo>
                  <a:cubicBezTo>
                    <a:pt x="48958" y="2301"/>
                    <a:pt x="49043" y="2271"/>
                    <a:pt x="49130" y="2212"/>
                  </a:cubicBezTo>
                  <a:cubicBezTo>
                    <a:pt x="49225" y="2276"/>
                    <a:pt x="49303" y="2298"/>
                    <a:pt x="49367" y="2298"/>
                  </a:cubicBezTo>
                  <a:cubicBezTo>
                    <a:pt x="49494" y="2298"/>
                    <a:pt x="49569" y="2214"/>
                    <a:pt x="49615" y="2198"/>
                  </a:cubicBezTo>
                  <a:cubicBezTo>
                    <a:pt x="49644" y="2237"/>
                    <a:pt x="49662" y="2249"/>
                    <a:pt x="49674" y="2249"/>
                  </a:cubicBezTo>
                  <a:cubicBezTo>
                    <a:pt x="49690" y="2249"/>
                    <a:pt x="49692" y="2224"/>
                    <a:pt x="49695" y="2221"/>
                  </a:cubicBezTo>
                  <a:cubicBezTo>
                    <a:pt x="49699" y="2211"/>
                    <a:pt x="49704" y="2189"/>
                    <a:pt x="49725" y="2189"/>
                  </a:cubicBezTo>
                  <a:cubicBezTo>
                    <a:pt x="49739" y="2189"/>
                    <a:pt x="49760" y="2199"/>
                    <a:pt x="49794" y="2230"/>
                  </a:cubicBezTo>
                  <a:cubicBezTo>
                    <a:pt x="49856" y="2285"/>
                    <a:pt x="50027" y="2303"/>
                    <a:pt x="50237" y="2303"/>
                  </a:cubicBezTo>
                  <a:cubicBezTo>
                    <a:pt x="50622" y="2303"/>
                    <a:pt x="51137" y="2243"/>
                    <a:pt x="51330" y="2243"/>
                  </a:cubicBezTo>
                  <a:cubicBezTo>
                    <a:pt x="51335" y="2243"/>
                    <a:pt x="51339" y="2243"/>
                    <a:pt x="51344" y="2243"/>
                  </a:cubicBezTo>
                  <a:lnTo>
                    <a:pt x="51787" y="2250"/>
                  </a:lnTo>
                  <a:cubicBezTo>
                    <a:pt x="51787" y="2250"/>
                    <a:pt x="51788" y="2250"/>
                    <a:pt x="51789" y="2250"/>
                  </a:cubicBezTo>
                  <a:cubicBezTo>
                    <a:pt x="51881" y="2250"/>
                    <a:pt x="52118" y="2182"/>
                    <a:pt x="52251" y="2182"/>
                  </a:cubicBezTo>
                  <a:cubicBezTo>
                    <a:pt x="52297" y="2182"/>
                    <a:pt x="52330" y="2190"/>
                    <a:pt x="52340" y="2212"/>
                  </a:cubicBezTo>
                  <a:cubicBezTo>
                    <a:pt x="52361" y="2254"/>
                    <a:pt x="52381" y="2264"/>
                    <a:pt x="52402" y="2264"/>
                  </a:cubicBezTo>
                  <a:cubicBezTo>
                    <a:pt x="52418" y="2264"/>
                    <a:pt x="52434" y="2258"/>
                    <a:pt x="52451" y="2258"/>
                  </a:cubicBezTo>
                  <a:cubicBezTo>
                    <a:pt x="52468" y="2258"/>
                    <a:pt x="52485" y="2264"/>
                    <a:pt x="52503" y="2286"/>
                  </a:cubicBezTo>
                  <a:cubicBezTo>
                    <a:pt x="52518" y="2300"/>
                    <a:pt x="52533" y="2306"/>
                    <a:pt x="52547" y="2306"/>
                  </a:cubicBezTo>
                  <a:cubicBezTo>
                    <a:pt x="52593" y="2306"/>
                    <a:pt x="52639" y="2254"/>
                    <a:pt x="52690" y="2243"/>
                  </a:cubicBezTo>
                  <a:cubicBezTo>
                    <a:pt x="52709" y="2207"/>
                    <a:pt x="52729" y="2194"/>
                    <a:pt x="52750" y="2194"/>
                  </a:cubicBezTo>
                  <a:cubicBezTo>
                    <a:pt x="52800" y="2194"/>
                    <a:pt x="52855" y="2271"/>
                    <a:pt x="52912" y="2280"/>
                  </a:cubicBezTo>
                  <a:cubicBezTo>
                    <a:pt x="52939" y="2315"/>
                    <a:pt x="52967" y="2326"/>
                    <a:pt x="52996" y="2326"/>
                  </a:cubicBezTo>
                  <a:cubicBezTo>
                    <a:pt x="53032" y="2326"/>
                    <a:pt x="53070" y="2309"/>
                    <a:pt x="53109" y="2309"/>
                  </a:cubicBezTo>
                  <a:cubicBezTo>
                    <a:pt x="53128" y="2309"/>
                    <a:pt x="53148" y="2313"/>
                    <a:pt x="53169" y="2326"/>
                  </a:cubicBezTo>
                  <a:cubicBezTo>
                    <a:pt x="53261" y="2371"/>
                    <a:pt x="53339" y="2418"/>
                    <a:pt x="53404" y="2425"/>
                  </a:cubicBezTo>
                  <a:cubicBezTo>
                    <a:pt x="53405" y="2425"/>
                    <a:pt x="53407" y="2425"/>
                    <a:pt x="53408" y="2425"/>
                  </a:cubicBezTo>
                  <a:cubicBezTo>
                    <a:pt x="53447" y="2425"/>
                    <a:pt x="53482" y="2479"/>
                    <a:pt x="53512" y="2479"/>
                  </a:cubicBezTo>
                  <a:cubicBezTo>
                    <a:pt x="53530" y="2479"/>
                    <a:pt x="53546" y="2460"/>
                    <a:pt x="53559" y="2397"/>
                  </a:cubicBezTo>
                  <a:cubicBezTo>
                    <a:pt x="53575" y="2414"/>
                    <a:pt x="53589" y="2421"/>
                    <a:pt x="53602" y="2421"/>
                  </a:cubicBezTo>
                  <a:cubicBezTo>
                    <a:pt x="53642" y="2421"/>
                    <a:pt x="53668" y="2354"/>
                    <a:pt x="53686" y="2354"/>
                  </a:cubicBezTo>
                  <a:cubicBezTo>
                    <a:pt x="53694" y="2354"/>
                    <a:pt x="53700" y="2364"/>
                    <a:pt x="53706" y="2393"/>
                  </a:cubicBezTo>
                  <a:cubicBezTo>
                    <a:pt x="53719" y="2379"/>
                    <a:pt x="53725" y="2376"/>
                    <a:pt x="53729" y="2376"/>
                  </a:cubicBezTo>
                  <a:cubicBezTo>
                    <a:pt x="53733" y="2376"/>
                    <a:pt x="53734" y="2378"/>
                    <a:pt x="53736" y="2378"/>
                  </a:cubicBezTo>
                  <a:cubicBezTo>
                    <a:pt x="53741" y="2378"/>
                    <a:pt x="53747" y="2371"/>
                    <a:pt x="53772" y="2329"/>
                  </a:cubicBezTo>
                  <a:cubicBezTo>
                    <a:pt x="53787" y="2238"/>
                    <a:pt x="53811" y="2177"/>
                    <a:pt x="53848" y="2177"/>
                  </a:cubicBezTo>
                  <a:cubicBezTo>
                    <a:pt x="53873" y="2177"/>
                    <a:pt x="53904" y="2203"/>
                    <a:pt x="53942" y="2266"/>
                  </a:cubicBezTo>
                  <a:cubicBezTo>
                    <a:pt x="53982" y="2264"/>
                    <a:pt x="54028" y="2191"/>
                    <a:pt x="54085" y="2191"/>
                  </a:cubicBezTo>
                  <a:cubicBezTo>
                    <a:pt x="54095" y="2191"/>
                    <a:pt x="54106" y="2193"/>
                    <a:pt x="54117" y="2198"/>
                  </a:cubicBezTo>
                  <a:cubicBezTo>
                    <a:pt x="54137" y="2182"/>
                    <a:pt x="54158" y="2177"/>
                    <a:pt x="54181" y="2177"/>
                  </a:cubicBezTo>
                  <a:cubicBezTo>
                    <a:pt x="54237" y="2177"/>
                    <a:pt x="54301" y="2211"/>
                    <a:pt x="54372" y="2215"/>
                  </a:cubicBezTo>
                  <a:cubicBezTo>
                    <a:pt x="54427" y="2180"/>
                    <a:pt x="54477" y="2170"/>
                    <a:pt x="54523" y="2170"/>
                  </a:cubicBezTo>
                  <a:cubicBezTo>
                    <a:pt x="54584" y="2170"/>
                    <a:pt x="54638" y="2188"/>
                    <a:pt x="54684" y="2188"/>
                  </a:cubicBezTo>
                  <a:cubicBezTo>
                    <a:pt x="54697" y="2188"/>
                    <a:pt x="54709" y="2187"/>
                    <a:pt x="54721" y="2183"/>
                  </a:cubicBezTo>
                  <a:cubicBezTo>
                    <a:pt x="54744" y="2203"/>
                    <a:pt x="54764" y="2210"/>
                    <a:pt x="54782" y="2210"/>
                  </a:cubicBezTo>
                  <a:cubicBezTo>
                    <a:pt x="54828" y="2210"/>
                    <a:pt x="54861" y="2167"/>
                    <a:pt x="54886" y="2167"/>
                  </a:cubicBezTo>
                  <a:cubicBezTo>
                    <a:pt x="54889" y="2167"/>
                    <a:pt x="54892" y="2168"/>
                    <a:pt x="54895" y="2169"/>
                  </a:cubicBezTo>
                  <a:cubicBezTo>
                    <a:pt x="54903" y="2168"/>
                    <a:pt x="54910" y="2165"/>
                    <a:pt x="54918" y="2163"/>
                  </a:cubicBezTo>
                  <a:lnTo>
                    <a:pt x="54918" y="2163"/>
                  </a:lnTo>
                  <a:cubicBezTo>
                    <a:pt x="54916" y="2175"/>
                    <a:pt x="54913" y="2191"/>
                    <a:pt x="54912" y="2205"/>
                  </a:cubicBezTo>
                  <a:cubicBezTo>
                    <a:pt x="54904" y="2214"/>
                    <a:pt x="54910" y="2231"/>
                    <a:pt x="54963" y="2249"/>
                  </a:cubicBezTo>
                  <a:cubicBezTo>
                    <a:pt x="55015" y="2266"/>
                    <a:pt x="55110" y="2284"/>
                    <a:pt x="55279" y="2294"/>
                  </a:cubicBezTo>
                  <a:cubicBezTo>
                    <a:pt x="55314" y="2348"/>
                    <a:pt x="55347" y="2367"/>
                    <a:pt x="55378" y="2367"/>
                  </a:cubicBezTo>
                  <a:cubicBezTo>
                    <a:pt x="55416" y="2367"/>
                    <a:pt x="55452" y="2337"/>
                    <a:pt x="55487" y="2305"/>
                  </a:cubicBezTo>
                  <a:cubicBezTo>
                    <a:pt x="55488" y="2305"/>
                    <a:pt x="55490" y="2305"/>
                    <a:pt x="55492" y="2305"/>
                  </a:cubicBezTo>
                  <a:cubicBezTo>
                    <a:pt x="55592" y="2305"/>
                    <a:pt x="56656" y="2211"/>
                    <a:pt x="56706" y="2103"/>
                  </a:cubicBezTo>
                  <a:cubicBezTo>
                    <a:pt x="56709" y="2102"/>
                    <a:pt x="56713" y="2102"/>
                    <a:pt x="56717" y="2102"/>
                  </a:cubicBezTo>
                  <a:cubicBezTo>
                    <a:pt x="56840" y="2102"/>
                    <a:pt x="57289" y="2440"/>
                    <a:pt x="57370" y="2465"/>
                  </a:cubicBezTo>
                  <a:cubicBezTo>
                    <a:pt x="57385" y="2461"/>
                    <a:pt x="57418" y="2458"/>
                    <a:pt x="57462" y="2458"/>
                  </a:cubicBezTo>
                  <a:cubicBezTo>
                    <a:pt x="57671" y="2458"/>
                    <a:pt x="58136" y="2509"/>
                    <a:pt x="58207" y="2589"/>
                  </a:cubicBezTo>
                  <a:cubicBezTo>
                    <a:pt x="58250" y="2646"/>
                    <a:pt x="58292" y="2616"/>
                    <a:pt x="58340" y="2664"/>
                  </a:cubicBezTo>
                  <a:cubicBezTo>
                    <a:pt x="58385" y="2621"/>
                    <a:pt x="58434" y="2599"/>
                    <a:pt x="58486" y="2567"/>
                  </a:cubicBezTo>
                  <a:cubicBezTo>
                    <a:pt x="58503" y="2560"/>
                    <a:pt x="58522" y="2557"/>
                    <a:pt x="58540" y="2557"/>
                  </a:cubicBezTo>
                  <a:cubicBezTo>
                    <a:pt x="58603" y="2557"/>
                    <a:pt x="58673" y="2590"/>
                    <a:pt x="58750" y="2590"/>
                  </a:cubicBezTo>
                  <a:cubicBezTo>
                    <a:pt x="58787" y="2590"/>
                    <a:pt x="58826" y="2582"/>
                    <a:pt x="58866" y="2560"/>
                  </a:cubicBezTo>
                  <a:cubicBezTo>
                    <a:pt x="58875" y="2562"/>
                    <a:pt x="58883" y="2563"/>
                    <a:pt x="58892" y="2563"/>
                  </a:cubicBezTo>
                  <a:cubicBezTo>
                    <a:pt x="58941" y="2563"/>
                    <a:pt x="58992" y="2530"/>
                    <a:pt x="59048" y="2530"/>
                  </a:cubicBezTo>
                  <a:cubicBezTo>
                    <a:pt x="59069" y="2530"/>
                    <a:pt x="59092" y="2535"/>
                    <a:pt x="59114" y="2549"/>
                  </a:cubicBezTo>
                  <a:cubicBezTo>
                    <a:pt x="59196" y="2543"/>
                    <a:pt x="59871" y="2461"/>
                    <a:pt x="60052" y="2461"/>
                  </a:cubicBezTo>
                  <a:cubicBezTo>
                    <a:pt x="60071" y="2461"/>
                    <a:pt x="60085" y="2462"/>
                    <a:pt x="60092" y="2464"/>
                  </a:cubicBezTo>
                  <a:cubicBezTo>
                    <a:pt x="60096" y="2467"/>
                    <a:pt x="60104" y="2469"/>
                    <a:pt x="60116" y="2469"/>
                  </a:cubicBezTo>
                  <a:cubicBezTo>
                    <a:pt x="60296" y="2469"/>
                    <a:pt x="61303" y="2124"/>
                    <a:pt x="61491" y="2058"/>
                  </a:cubicBezTo>
                  <a:cubicBezTo>
                    <a:pt x="61511" y="2148"/>
                    <a:pt x="61527" y="2172"/>
                    <a:pt x="61550" y="2172"/>
                  </a:cubicBezTo>
                  <a:cubicBezTo>
                    <a:pt x="61574" y="2172"/>
                    <a:pt x="61604" y="2146"/>
                    <a:pt x="61650" y="2144"/>
                  </a:cubicBezTo>
                  <a:cubicBezTo>
                    <a:pt x="61654" y="2143"/>
                    <a:pt x="61658" y="2143"/>
                    <a:pt x="61662" y="2143"/>
                  </a:cubicBezTo>
                  <a:cubicBezTo>
                    <a:pt x="61707" y="2143"/>
                    <a:pt x="61753" y="2153"/>
                    <a:pt x="61800" y="2153"/>
                  </a:cubicBezTo>
                  <a:cubicBezTo>
                    <a:pt x="61816" y="2153"/>
                    <a:pt x="61832" y="2152"/>
                    <a:pt x="61848" y="2149"/>
                  </a:cubicBezTo>
                  <a:cubicBezTo>
                    <a:pt x="61861" y="2165"/>
                    <a:pt x="61875" y="2171"/>
                    <a:pt x="61888" y="2171"/>
                  </a:cubicBezTo>
                  <a:cubicBezTo>
                    <a:pt x="61924" y="2171"/>
                    <a:pt x="61960" y="2129"/>
                    <a:pt x="61997" y="2129"/>
                  </a:cubicBezTo>
                  <a:cubicBezTo>
                    <a:pt x="62017" y="2129"/>
                    <a:pt x="62037" y="2141"/>
                    <a:pt x="62059" y="2180"/>
                  </a:cubicBezTo>
                  <a:cubicBezTo>
                    <a:pt x="62101" y="2183"/>
                    <a:pt x="62145" y="2223"/>
                    <a:pt x="62189" y="2223"/>
                  </a:cubicBezTo>
                  <a:cubicBezTo>
                    <a:pt x="62221" y="2223"/>
                    <a:pt x="62254" y="2202"/>
                    <a:pt x="62285" y="2130"/>
                  </a:cubicBezTo>
                  <a:cubicBezTo>
                    <a:pt x="62335" y="2171"/>
                    <a:pt x="62386" y="2200"/>
                    <a:pt x="62438" y="2200"/>
                  </a:cubicBezTo>
                  <a:cubicBezTo>
                    <a:pt x="62471" y="2200"/>
                    <a:pt x="62505" y="2188"/>
                    <a:pt x="62540" y="2159"/>
                  </a:cubicBezTo>
                  <a:cubicBezTo>
                    <a:pt x="62582" y="2122"/>
                    <a:pt x="62627" y="2106"/>
                    <a:pt x="62673" y="2106"/>
                  </a:cubicBezTo>
                  <a:cubicBezTo>
                    <a:pt x="62722" y="2106"/>
                    <a:pt x="62773" y="2124"/>
                    <a:pt x="62826" y="2154"/>
                  </a:cubicBezTo>
                  <a:cubicBezTo>
                    <a:pt x="62893" y="2158"/>
                    <a:pt x="62963" y="2177"/>
                    <a:pt x="63036" y="2177"/>
                  </a:cubicBezTo>
                  <a:cubicBezTo>
                    <a:pt x="63075" y="2177"/>
                    <a:pt x="63114" y="2172"/>
                    <a:pt x="63154" y="2156"/>
                  </a:cubicBezTo>
                  <a:cubicBezTo>
                    <a:pt x="63169" y="2182"/>
                    <a:pt x="63183" y="2190"/>
                    <a:pt x="63197" y="2190"/>
                  </a:cubicBezTo>
                  <a:cubicBezTo>
                    <a:pt x="63223" y="2190"/>
                    <a:pt x="63249" y="2160"/>
                    <a:pt x="63275" y="2160"/>
                  </a:cubicBezTo>
                  <a:cubicBezTo>
                    <a:pt x="63293" y="2160"/>
                    <a:pt x="63311" y="2174"/>
                    <a:pt x="63330" y="2222"/>
                  </a:cubicBezTo>
                  <a:cubicBezTo>
                    <a:pt x="63347" y="2235"/>
                    <a:pt x="63364" y="2240"/>
                    <a:pt x="63381" y="2240"/>
                  </a:cubicBezTo>
                  <a:cubicBezTo>
                    <a:pt x="63421" y="2240"/>
                    <a:pt x="63461" y="2211"/>
                    <a:pt x="63500" y="2188"/>
                  </a:cubicBezTo>
                  <a:cubicBezTo>
                    <a:pt x="63524" y="2194"/>
                    <a:pt x="63547" y="2195"/>
                    <a:pt x="63570" y="2195"/>
                  </a:cubicBezTo>
                  <a:cubicBezTo>
                    <a:pt x="63605" y="2195"/>
                    <a:pt x="63640" y="2192"/>
                    <a:pt x="63675" y="2192"/>
                  </a:cubicBezTo>
                  <a:cubicBezTo>
                    <a:pt x="63729" y="2192"/>
                    <a:pt x="63783" y="2201"/>
                    <a:pt x="63838" y="2247"/>
                  </a:cubicBezTo>
                  <a:cubicBezTo>
                    <a:pt x="63881" y="2307"/>
                    <a:pt x="63924" y="2324"/>
                    <a:pt x="63967" y="2324"/>
                  </a:cubicBezTo>
                  <a:cubicBezTo>
                    <a:pt x="64022" y="2324"/>
                    <a:pt x="64076" y="2296"/>
                    <a:pt x="64130" y="2296"/>
                  </a:cubicBezTo>
                  <a:cubicBezTo>
                    <a:pt x="64145" y="2296"/>
                    <a:pt x="64161" y="2298"/>
                    <a:pt x="64176" y="2304"/>
                  </a:cubicBezTo>
                  <a:cubicBezTo>
                    <a:pt x="64462" y="2418"/>
                    <a:pt x="64942" y="2402"/>
                    <a:pt x="65264" y="2436"/>
                  </a:cubicBezTo>
                  <a:cubicBezTo>
                    <a:pt x="65266" y="2227"/>
                    <a:pt x="65264" y="2018"/>
                    <a:pt x="65260" y="1808"/>
                  </a:cubicBezTo>
                  <a:lnTo>
                    <a:pt x="65260" y="1808"/>
                  </a:lnTo>
                  <a:cubicBezTo>
                    <a:pt x="65260" y="1819"/>
                    <a:pt x="65260" y="1831"/>
                    <a:pt x="65261" y="1846"/>
                  </a:cubicBezTo>
                  <a:cubicBezTo>
                    <a:pt x="65265" y="1778"/>
                    <a:pt x="65265" y="1727"/>
                    <a:pt x="65264" y="1692"/>
                  </a:cubicBezTo>
                  <a:lnTo>
                    <a:pt x="65236" y="463"/>
                  </a:lnTo>
                  <a:lnTo>
                    <a:pt x="64820" y="497"/>
                  </a:lnTo>
                  <a:cubicBezTo>
                    <a:pt x="64776" y="554"/>
                    <a:pt x="64730" y="572"/>
                    <a:pt x="64681" y="572"/>
                  </a:cubicBezTo>
                  <a:cubicBezTo>
                    <a:pt x="64602" y="572"/>
                    <a:pt x="64517" y="523"/>
                    <a:pt x="64433" y="519"/>
                  </a:cubicBezTo>
                  <a:cubicBezTo>
                    <a:pt x="64374" y="562"/>
                    <a:pt x="64307" y="590"/>
                    <a:pt x="64236" y="600"/>
                  </a:cubicBezTo>
                  <a:cubicBezTo>
                    <a:pt x="64225" y="601"/>
                    <a:pt x="64213" y="602"/>
                    <a:pt x="64202" y="602"/>
                  </a:cubicBezTo>
                  <a:cubicBezTo>
                    <a:pt x="64147" y="602"/>
                    <a:pt x="64093" y="587"/>
                    <a:pt x="64046" y="558"/>
                  </a:cubicBezTo>
                  <a:cubicBezTo>
                    <a:pt x="63860" y="596"/>
                    <a:pt x="63797" y="577"/>
                    <a:pt x="63748" y="589"/>
                  </a:cubicBezTo>
                  <a:cubicBezTo>
                    <a:pt x="63716" y="645"/>
                    <a:pt x="63690" y="667"/>
                    <a:pt x="63670" y="667"/>
                  </a:cubicBezTo>
                  <a:cubicBezTo>
                    <a:pt x="63648" y="667"/>
                    <a:pt x="63634" y="641"/>
                    <a:pt x="63630" y="605"/>
                  </a:cubicBezTo>
                  <a:cubicBezTo>
                    <a:pt x="63629" y="631"/>
                    <a:pt x="63625" y="667"/>
                    <a:pt x="63610" y="667"/>
                  </a:cubicBezTo>
                  <a:cubicBezTo>
                    <a:pt x="63599" y="667"/>
                    <a:pt x="63581" y="647"/>
                    <a:pt x="63554" y="589"/>
                  </a:cubicBezTo>
                  <a:cubicBezTo>
                    <a:pt x="63548" y="578"/>
                    <a:pt x="63541" y="575"/>
                    <a:pt x="63534" y="575"/>
                  </a:cubicBezTo>
                  <a:cubicBezTo>
                    <a:pt x="63529" y="575"/>
                    <a:pt x="63524" y="577"/>
                    <a:pt x="63518" y="577"/>
                  </a:cubicBezTo>
                  <a:cubicBezTo>
                    <a:pt x="63507" y="577"/>
                    <a:pt x="63495" y="572"/>
                    <a:pt x="63481" y="545"/>
                  </a:cubicBezTo>
                  <a:cubicBezTo>
                    <a:pt x="63468" y="479"/>
                    <a:pt x="63456" y="452"/>
                    <a:pt x="63443" y="452"/>
                  </a:cubicBezTo>
                  <a:cubicBezTo>
                    <a:pt x="63422" y="452"/>
                    <a:pt x="63400" y="520"/>
                    <a:pt x="63376" y="608"/>
                  </a:cubicBezTo>
                  <a:cubicBezTo>
                    <a:pt x="63332" y="599"/>
                    <a:pt x="63281" y="544"/>
                    <a:pt x="63224" y="538"/>
                  </a:cubicBezTo>
                  <a:cubicBezTo>
                    <a:pt x="63223" y="538"/>
                    <a:pt x="63222" y="538"/>
                    <a:pt x="63221" y="538"/>
                  </a:cubicBezTo>
                  <a:cubicBezTo>
                    <a:pt x="63189" y="538"/>
                    <a:pt x="63152" y="506"/>
                    <a:pt x="63114" y="506"/>
                  </a:cubicBezTo>
                  <a:cubicBezTo>
                    <a:pt x="63086" y="506"/>
                    <a:pt x="63056" y="524"/>
                    <a:pt x="63026" y="585"/>
                  </a:cubicBezTo>
                  <a:cubicBezTo>
                    <a:pt x="63015" y="583"/>
                    <a:pt x="63004" y="582"/>
                    <a:pt x="62993" y="582"/>
                  </a:cubicBezTo>
                  <a:cubicBezTo>
                    <a:pt x="62929" y="582"/>
                    <a:pt x="62867" y="614"/>
                    <a:pt x="62806" y="635"/>
                  </a:cubicBezTo>
                  <a:cubicBezTo>
                    <a:pt x="62783" y="680"/>
                    <a:pt x="62760" y="698"/>
                    <a:pt x="62736" y="698"/>
                  </a:cubicBezTo>
                  <a:cubicBezTo>
                    <a:pt x="62690" y="698"/>
                    <a:pt x="62643" y="628"/>
                    <a:pt x="62598" y="576"/>
                  </a:cubicBezTo>
                  <a:cubicBezTo>
                    <a:pt x="62564" y="543"/>
                    <a:pt x="62532" y="533"/>
                    <a:pt x="62501" y="533"/>
                  </a:cubicBezTo>
                  <a:cubicBezTo>
                    <a:pt x="62469" y="533"/>
                    <a:pt x="62439" y="543"/>
                    <a:pt x="62410" y="548"/>
                  </a:cubicBezTo>
                  <a:cubicBezTo>
                    <a:pt x="62399" y="540"/>
                    <a:pt x="62388" y="537"/>
                    <a:pt x="62377" y="537"/>
                  </a:cubicBezTo>
                  <a:cubicBezTo>
                    <a:pt x="62345" y="537"/>
                    <a:pt x="62313" y="566"/>
                    <a:pt x="62284" y="566"/>
                  </a:cubicBezTo>
                  <a:cubicBezTo>
                    <a:pt x="62271" y="566"/>
                    <a:pt x="62258" y="561"/>
                    <a:pt x="62246" y="545"/>
                  </a:cubicBezTo>
                  <a:cubicBezTo>
                    <a:pt x="62234" y="550"/>
                    <a:pt x="62222" y="553"/>
                    <a:pt x="62211" y="553"/>
                  </a:cubicBezTo>
                  <a:cubicBezTo>
                    <a:pt x="62126" y="553"/>
                    <a:pt x="62053" y="425"/>
                    <a:pt x="62004" y="414"/>
                  </a:cubicBezTo>
                  <a:cubicBezTo>
                    <a:pt x="61960" y="423"/>
                    <a:pt x="61932" y="492"/>
                    <a:pt x="61921" y="492"/>
                  </a:cubicBezTo>
                  <a:cubicBezTo>
                    <a:pt x="61918" y="492"/>
                    <a:pt x="61917" y="487"/>
                    <a:pt x="61916" y="472"/>
                  </a:cubicBezTo>
                  <a:cubicBezTo>
                    <a:pt x="61916" y="471"/>
                    <a:pt x="61916" y="470"/>
                    <a:pt x="61915" y="470"/>
                  </a:cubicBezTo>
                  <a:cubicBezTo>
                    <a:pt x="61910" y="470"/>
                    <a:pt x="61872" y="522"/>
                    <a:pt x="61789" y="522"/>
                  </a:cubicBezTo>
                  <a:cubicBezTo>
                    <a:pt x="61771" y="522"/>
                    <a:pt x="61750" y="520"/>
                    <a:pt x="61728" y="514"/>
                  </a:cubicBezTo>
                  <a:cubicBezTo>
                    <a:pt x="61713" y="550"/>
                    <a:pt x="61698" y="562"/>
                    <a:pt x="61680" y="562"/>
                  </a:cubicBezTo>
                  <a:cubicBezTo>
                    <a:pt x="61642" y="562"/>
                    <a:pt x="61598" y="502"/>
                    <a:pt x="61550" y="502"/>
                  </a:cubicBezTo>
                  <a:cubicBezTo>
                    <a:pt x="61523" y="502"/>
                    <a:pt x="61495" y="521"/>
                    <a:pt x="61466" y="577"/>
                  </a:cubicBezTo>
                  <a:cubicBezTo>
                    <a:pt x="61441" y="586"/>
                    <a:pt x="61415" y="589"/>
                    <a:pt x="61388" y="589"/>
                  </a:cubicBezTo>
                  <a:cubicBezTo>
                    <a:pt x="61322" y="589"/>
                    <a:pt x="61248" y="571"/>
                    <a:pt x="61167" y="571"/>
                  </a:cubicBezTo>
                  <a:cubicBezTo>
                    <a:pt x="61136" y="571"/>
                    <a:pt x="61104" y="573"/>
                    <a:pt x="61070" y="581"/>
                  </a:cubicBezTo>
                  <a:cubicBezTo>
                    <a:pt x="61053" y="585"/>
                    <a:pt x="61035" y="587"/>
                    <a:pt x="61017" y="587"/>
                  </a:cubicBezTo>
                  <a:cubicBezTo>
                    <a:pt x="60988" y="587"/>
                    <a:pt x="60959" y="583"/>
                    <a:pt x="60930" y="583"/>
                  </a:cubicBezTo>
                  <a:cubicBezTo>
                    <a:pt x="60893" y="583"/>
                    <a:pt x="60855" y="588"/>
                    <a:pt x="60817" y="610"/>
                  </a:cubicBezTo>
                  <a:cubicBezTo>
                    <a:pt x="60716" y="614"/>
                    <a:pt x="60618" y="632"/>
                    <a:pt x="60524" y="663"/>
                  </a:cubicBezTo>
                  <a:cubicBezTo>
                    <a:pt x="60493" y="642"/>
                    <a:pt x="60462" y="633"/>
                    <a:pt x="60431" y="633"/>
                  </a:cubicBezTo>
                  <a:cubicBezTo>
                    <a:pt x="60353" y="633"/>
                    <a:pt x="60274" y="685"/>
                    <a:pt x="60190" y="734"/>
                  </a:cubicBezTo>
                  <a:cubicBezTo>
                    <a:pt x="60163" y="715"/>
                    <a:pt x="60136" y="708"/>
                    <a:pt x="60109" y="708"/>
                  </a:cubicBezTo>
                  <a:cubicBezTo>
                    <a:pt x="60042" y="708"/>
                    <a:pt x="59974" y="750"/>
                    <a:pt x="59903" y="750"/>
                  </a:cubicBezTo>
                  <a:cubicBezTo>
                    <a:pt x="59873" y="750"/>
                    <a:pt x="59842" y="742"/>
                    <a:pt x="59810" y="721"/>
                  </a:cubicBezTo>
                  <a:lnTo>
                    <a:pt x="59810" y="721"/>
                  </a:lnTo>
                  <a:cubicBezTo>
                    <a:pt x="59812" y="779"/>
                    <a:pt x="59794" y="808"/>
                    <a:pt x="59759" y="808"/>
                  </a:cubicBezTo>
                  <a:cubicBezTo>
                    <a:pt x="59723" y="808"/>
                    <a:pt x="59668" y="776"/>
                    <a:pt x="59598" y="715"/>
                  </a:cubicBezTo>
                  <a:cubicBezTo>
                    <a:pt x="59574" y="763"/>
                    <a:pt x="59548" y="793"/>
                    <a:pt x="59519" y="793"/>
                  </a:cubicBezTo>
                  <a:cubicBezTo>
                    <a:pt x="59509" y="793"/>
                    <a:pt x="59499" y="789"/>
                    <a:pt x="59489" y="782"/>
                  </a:cubicBezTo>
                  <a:cubicBezTo>
                    <a:pt x="59483" y="788"/>
                    <a:pt x="59477" y="791"/>
                    <a:pt x="59471" y="791"/>
                  </a:cubicBezTo>
                  <a:cubicBezTo>
                    <a:pt x="59436" y="791"/>
                    <a:pt x="59397" y="700"/>
                    <a:pt x="59357" y="696"/>
                  </a:cubicBezTo>
                  <a:cubicBezTo>
                    <a:pt x="59315" y="658"/>
                    <a:pt x="59270" y="642"/>
                    <a:pt x="59223" y="642"/>
                  </a:cubicBezTo>
                  <a:cubicBezTo>
                    <a:pt x="59167" y="642"/>
                    <a:pt x="59108" y="665"/>
                    <a:pt x="59047" y="699"/>
                  </a:cubicBezTo>
                  <a:cubicBezTo>
                    <a:pt x="59010" y="657"/>
                    <a:pt x="58972" y="636"/>
                    <a:pt x="58934" y="636"/>
                  </a:cubicBezTo>
                  <a:cubicBezTo>
                    <a:pt x="58893" y="636"/>
                    <a:pt x="58851" y="661"/>
                    <a:pt x="58809" y="708"/>
                  </a:cubicBezTo>
                  <a:cubicBezTo>
                    <a:pt x="58759" y="715"/>
                    <a:pt x="58709" y="746"/>
                    <a:pt x="58657" y="746"/>
                  </a:cubicBezTo>
                  <a:cubicBezTo>
                    <a:pt x="58623" y="746"/>
                    <a:pt x="58588" y="732"/>
                    <a:pt x="58552" y="691"/>
                  </a:cubicBezTo>
                  <a:cubicBezTo>
                    <a:pt x="58518" y="661"/>
                    <a:pt x="58484" y="651"/>
                    <a:pt x="58449" y="651"/>
                  </a:cubicBezTo>
                  <a:cubicBezTo>
                    <a:pt x="58367" y="651"/>
                    <a:pt x="58284" y="710"/>
                    <a:pt x="58199" y="710"/>
                  </a:cubicBezTo>
                  <a:cubicBezTo>
                    <a:pt x="58170" y="710"/>
                    <a:pt x="58141" y="704"/>
                    <a:pt x="58112" y="685"/>
                  </a:cubicBezTo>
                  <a:cubicBezTo>
                    <a:pt x="58037" y="682"/>
                    <a:pt x="57960" y="660"/>
                    <a:pt x="57883" y="649"/>
                  </a:cubicBezTo>
                  <a:cubicBezTo>
                    <a:pt x="57857" y="645"/>
                    <a:pt x="57831" y="643"/>
                    <a:pt x="57805" y="643"/>
                  </a:cubicBezTo>
                  <a:cubicBezTo>
                    <a:pt x="57754" y="643"/>
                    <a:pt x="57704" y="652"/>
                    <a:pt x="57654" y="678"/>
                  </a:cubicBezTo>
                  <a:cubicBezTo>
                    <a:pt x="57626" y="695"/>
                    <a:pt x="57598" y="697"/>
                    <a:pt x="57569" y="697"/>
                  </a:cubicBezTo>
                  <a:cubicBezTo>
                    <a:pt x="57561" y="697"/>
                    <a:pt x="57552" y="697"/>
                    <a:pt x="57544" y="697"/>
                  </a:cubicBezTo>
                  <a:cubicBezTo>
                    <a:pt x="57503" y="697"/>
                    <a:pt x="57463" y="701"/>
                    <a:pt x="57423" y="750"/>
                  </a:cubicBezTo>
                  <a:cubicBezTo>
                    <a:pt x="57414" y="761"/>
                    <a:pt x="57404" y="766"/>
                    <a:pt x="57394" y="766"/>
                  </a:cubicBezTo>
                  <a:cubicBezTo>
                    <a:pt x="57344" y="766"/>
                    <a:pt x="57291" y="646"/>
                    <a:pt x="57240" y="646"/>
                  </a:cubicBezTo>
                  <a:cubicBezTo>
                    <a:pt x="57225" y="646"/>
                    <a:pt x="57209" y="658"/>
                    <a:pt x="57194" y="688"/>
                  </a:cubicBezTo>
                  <a:cubicBezTo>
                    <a:pt x="57156" y="665"/>
                    <a:pt x="57120" y="658"/>
                    <a:pt x="57086" y="658"/>
                  </a:cubicBezTo>
                  <a:cubicBezTo>
                    <a:pt x="57025" y="658"/>
                    <a:pt x="56972" y="682"/>
                    <a:pt x="56926" y="682"/>
                  </a:cubicBezTo>
                  <a:cubicBezTo>
                    <a:pt x="56896" y="682"/>
                    <a:pt x="56869" y="673"/>
                    <a:pt x="56845" y="642"/>
                  </a:cubicBezTo>
                  <a:cubicBezTo>
                    <a:pt x="56841" y="641"/>
                    <a:pt x="56837" y="641"/>
                    <a:pt x="56833" y="641"/>
                  </a:cubicBezTo>
                  <a:cubicBezTo>
                    <a:pt x="56776" y="641"/>
                    <a:pt x="56734" y="758"/>
                    <a:pt x="56701" y="758"/>
                  </a:cubicBezTo>
                  <a:cubicBezTo>
                    <a:pt x="56689" y="758"/>
                    <a:pt x="56678" y="742"/>
                    <a:pt x="56668" y="701"/>
                  </a:cubicBezTo>
                  <a:cubicBezTo>
                    <a:pt x="56650" y="672"/>
                    <a:pt x="56637" y="663"/>
                    <a:pt x="56627" y="663"/>
                  </a:cubicBezTo>
                  <a:cubicBezTo>
                    <a:pt x="56608" y="663"/>
                    <a:pt x="56602" y="700"/>
                    <a:pt x="56601" y="710"/>
                  </a:cubicBezTo>
                  <a:cubicBezTo>
                    <a:pt x="56601" y="706"/>
                    <a:pt x="56603" y="693"/>
                    <a:pt x="56603" y="669"/>
                  </a:cubicBezTo>
                  <a:cubicBezTo>
                    <a:pt x="56603" y="542"/>
                    <a:pt x="56607" y="491"/>
                    <a:pt x="56600" y="491"/>
                  </a:cubicBezTo>
                  <a:cubicBezTo>
                    <a:pt x="56595" y="491"/>
                    <a:pt x="56583" y="528"/>
                    <a:pt x="56556" y="589"/>
                  </a:cubicBezTo>
                  <a:cubicBezTo>
                    <a:pt x="56547" y="619"/>
                    <a:pt x="56538" y="630"/>
                    <a:pt x="56526" y="630"/>
                  </a:cubicBezTo>
                  <a:cubicBezTo>
                    <a:pt x="56502" y="630"/>
                    <a:pt x="56470" y="584"/>
                    <a:pt x="56430" y="584"/>
                  </a:cubicBezTo>
                  <a:cubicBezTo>
                    <a:pt x="56421" y="584"/>
                    <a:pt x="56412" y="587"/>
                    <a:pt x="56402" y="593"/>
                  </a:cubicBezTo>
                  <a:cubicBezTo>
                    <a:pt x="56390" y="561"/>
                    <a:pt x="56379" y="551"/>
                    <a:pt x="56367" y="551"/>
                  </a:cubicBezTo>
                  <a:cubicBezTo>
                    <a:pt x="56348" y="551"/>
                    <a:pt x="56328" y="579"/>
                    <a:pt x="56305" y="579"/>
                  </a:cubicBezTo>
                  <a:cubicBezTo>
                    <a:pt x="56293" y="579"/>
                    <a:pt x="56280" y="570"/>
                    <a:pt x="56266" y="544"/>
                  </a:cubicBezTo>
                  <a:cubicBezTo>
                    <a:pt x="56247" y="566"/>
                    <a:pt x="56227" y="578"/>
                    <a:pt x="56206" y="578"/>
                  </a:cubicBezTo>
                  <a:cubicBezTo>
                    <a:pt x="56169" y="578"/>
                    <a:pt x="56129" y="543"/>
                    <a:pt x="56084" y="468"/>
                  </a:cubicBezTo>
                  <a:cubicBezTo>
                    <a:pt x="56026" y="501"/>
                    <a:pt x="55972" y="453"/>
                    <a:pt x="55925" y="553"/>
                  </a:cubicBezTo>
                  <a:cubicBezTo>
                    <a:pt x="55916" y="587"/>
                    <a:pt x="55907" y="600"/>
                    <a:pt x="55897" y="600"/>
                  </a:cubicBezTo>
                  <a:cubicBezTo>
                    <a:pt x="55867" y="600"/>
                    <a:pt x="55836" y="464"/>
                    <a:pt x="55808" y="464"/>
                  </a:cubicBezTo>
                  <a:cubicBezTo>
                    <a:pt x="55800" y="464"/>
                    <a:pt x="55793" y="474"/>
                    <a:pt x="55786" y="502"/>
                  </a:cubicBezTo>
                  <a:cubicBezTo>
                    <a:pt x="55758" y="538"/>
                    <a:pt x="55732" y="547"/>
                    <a:pt x="55707" y="547"/>
                  </a:cubicBezTo>
                  <a:cubicBezTo>
                    <a:pt x="55679" y="547"/>
                    <a:pt x="55653" y="536"/>
                    <a:pt x="55629" y="536"/>
                  </a:cubicBezTo>
                  <a:cubicBezTo>
                    <a:pt x="55610" y="536"/>
                    <a:pt x="55591" y="543"/>
                    <a:pt x="55575" y="568"/>
                  </a:cubicBezTo>
                  <a:cubicBezTo>
                    <a:pt x="55561" y="573"/>
                    <a:pt x="55548" y="576"/>
                    <a:pt x="55535" y="576"/>
                  </a:cubicBezTo>
                  <a:cubicBezTo>
                    <a:pt x="55440" y="576"/>
                    <a:pt x="55372" y="444"/>
                    <a:pt x="55315" y="402"/>
                  </a:cubicBezTo>
                  <a:lnTo>
                    <a:pt x="55315" y="402"/>
                  </a:lnTo>
                  <a:cubicBezTo>
                    <a:pt x="55341" y="428"/>
                    <a:pt x="55209" y="558"/>
                    <a:pt x="55153" y="558"/>
                  </a:cubicBezTo>
                  <a:cubicBezTo>
                    <a:pt x="55131" y="558"/>
                    <a:pt x="55120" y="539"/>
                    <a:pt x="55133" y="488"/>
                  </a:cubicBezTo>
                  <a:lnTo>
                    <a:pt x="55133" y="488"/>
                  </a:lnTo>
                  <a:cubicBezTo>
                    <a:pt x="55108" y="554"/>
                    <a:pt x="55078" y="574"/>
                    <a:pt x="55044" y="574"/>
                  </a:cubicBezTo>
                  <a:cubicBezTo>
                    <a:pt x="54996" y="574"/>
                    <a:pt x="54938" y="536"/>
                    <a:pt x="54866" y="534"/>
                  </a:cubicBezTo>
                  <a:cubicBezTo>
                    <a:pt x="54857" y="526"/>
                    <a:pt x="54847" y="523"/>
                    <a:pt x="54837" y="523"/>
                  </a:cubicBezTo>
                  <a:cubicBezTo>
                    <a:pt x="54807" y="523"/>
                    <a:pt x="54775" y="552"/>
                    <a:pt x="54739" y="552"/>
                  </a:cubicBezTo>
                  <a:cubicBezTo>
                    <a:pt x="54725" y="552"/>
                    <a:pt x="54711" y="548"/>
                    <a:pt x="54697" y="537"/>
                  </a:cubicBezTo>
                  <a:cubicBezTo>
                    <a:pt x="54667" y="518"/>
                    <a:pt x="54636" y="504"/>
                    <a:pt x="54602" y="504"/>
                  </a:cubicBezTo>
                  <a:cubicBezTo>
                    <a:pt x="54563" y="504"/>
                    <a:pt x="54520" y="523"/>
                    <a:pt x="54475" y="576"/>
                  </a:cubicBezTo>
                  <a:cubicBezTo>
                    <a:pt x="54440" y="523"/>
                    <a:pt x="54406" y="498"/>
                    <a:pt x="54373" y="498"/>
                  </a:cubicBezTo>
                  <a:cubicBezTo>
                    <a:pt x="54325" y="498"/>
                    <a:pt x="54279" y="550"/>
                    <a:pt x="54235" y="646"/>
                  </a:cubicBezTo>
                  <a:cubicBezTo>
                    <a:pt x="54225" y="685"/>
                    <a:pt x="54214" y="697"/>
                    <a:pt x="54204" y="697"/>
                  </a:cubicBezTo>
                  <a:cubicBezTo>
                    <a:pt x="54184" y="697"/>
                    <a:pt x="54164" y="655"/>
                    <a:pt x="54146" y="655"/>
                  </a:cubicBezTo>
                  <a:cubicBezTo>
                    <a:pt x="54137" y="655"/>
                    <a:pt x="54128" y="664"/>
                    <a:pt x="54120" y="692"/>
                  </a:cubicBezTo>
                  <a:cubicBezTo>
                    <a:pt x="54100" y="712"/>
                    <a:pt x="54081" y="786"/>
                    <a:pt x="54061" y="786"/>
                  </a:cubicBezTo>
                  <a:cubicBezTo>
                    <a:pt x="54045" y="786"/>
                    <a:pt x="54028" y="739"/>
                    <a:pt x="54008" y="581"/>
                  </a:cubicBezTo>
                  <a:cubicBezTo>
                    <a:pt x="53994" y="606"/>
                    <a:pt x="53980" y="615"/>
                    <a:pt x="53966" y="615"/>
                  </a:cubicBezTo>
                  <a:cubicBezTo>
                    <a:pt x="53919" y="615"/>
                    <a:pt x="53871" y="514"/>
                    <a:pt x="53827" y="514"/>
                  </a:cubicBezTo>
                  <a:cubicBezTo>
                    <a:pt x="53818" y="514"/>
                    <a:pt x="53809" y="519"/>
                    <a:pt x="53800" y="529"/>
                  </a:cubicBezTo>
                  <a:cubicBezTo>
                    <a:pt x="53782" y="498"/>
                    <a:pt x="53766" y="487"/>
                    <a:pt x="53750" y="487"/>
                  </a:cubicBezTo>
                  <a:cubicBezTo>
                    <a:pt x="53702" y="487"/>
                    <a:pt x="53657" y="591"/>
                    <a:pt x="53613" y="604"/>
                  </a:cubicBezTo>
                  <a:cubicBezTo>
                    <a:pt x="53603" y="616"/>
                    <a:pt x="53594" y="621"/>
                    <a:pt x="53584" y="621"/>
                  </a:cubicBezTo>
                  <a:cubicBezTo>
                    <a:pt x="53556" y="621"/>
                    <a:pt x="53528" y="580"/>
                    <a:pt x="53502" y="580"/>
                  </a:cubicBezTo>
                  <a:cubicBezTo>
                    <a:pt x="53482" y="580"/>
                    <a:pt x="53463" y="603"/>
                    <a:pt x="53446" y="680"/>
                  </a:cubicBezTo>
                  <a:cubicBezTo>
                    <a:pt x="53444" y="680"/>
                    <a:pt x="53442" y="680"/>
                    <a:pt x="53440" y="680"/>
                  </a:cubicBezTo>
                  <a:cubicBezTo>
                    <a:pt x="53411" y="680"/>
                    <a:pt x="53384" y="712"/>
                    <a:pt x="53357" y="712"/>
                  </a:cubicBezTo>
                  <a:cubicBezTo>
                    <a:pt x="53337" y="712"/>
                    <a:pt x="53317" y="693"/>
                    <a:pt x="53296" y="626"/>
                  </a:cubicBezTo>
                  <a:cubicBezTo>
                    <a:pt x="53272" y="599"/>
                    <a:pt x="53249" y="590"/>
                    <a:pt x="53227" y="590"/>
                  </a:cubicBezTo>
                  <a:cubicBezTo>
                    <a:pt x="53183" y="590"/>
                    <a:pt x="53143" y="626"/>
                    <a:pt x="53107" y="626"/>
                  </a:cubicBezTo>
                  <a:cubicBezTo>
                    <a:pt x="53091" y="626"/>
                    <a:pt x="53076" y="619"/>
                    <a:pt x="53062" y="600"/>
                  </a:cubicBezTo>
                  <a:cubicBezTo>
                    <a:pt x="53039" y="728"/>
                    <a:pt x="53017" y="766"/>
                    <a:pt x="52997" y="766"/>
                  </a:cubicBezTo>
                  <a:cubicBezTo>
                    <a:pt x="52965" y="766"/>
                    <a:pt x="52938" y="677"/>
                    <a:pt x="52918" y="677"/>
                  </a:cubicBezTo>
                  <a:cubicBezTo>
                    <a:pt x="52890" y="657"/>
                    <a:pt x="52872" y="627"/>
                    <a:pt x="52867" y="593"/>
                  </a:cubicBezTo>
                  <a:lnTo>
                    <a:pt x="52867" y="593"/>
                  </a:lnTo>
                  <a:cubicBezTo>
                    <a:pt x="52868" y="644"/>
                    <a:pt x="52869" y="658"/>
                    <a:pt x="52868" y="658"/>
                  </a:cubicBezTo>
                  <a:cubicBezTo>
                    <a:pt x="52868" y="658"/>
                    <a:pt x="52866" y="644"/>
                    <a:pt x="52864" y="644"/>
                  </a:cubicBezTo>
                  <a:cubicBezTo>
                    <a:pt x="52862" y="644"/>
                    <a:pt x="52860" y="650"/>
                    <a:pt x="52858" y="669"/>
                  </a:cubicBezTo>
                  <a:cubicBezTo>
                    <a:pt x="52847" y="619"/>
                    <a:pt x="52829" y="577"/>
                    <a:pt x="52797" y="577"/>
                  </a:cubicBezTo>
                  <a:cubicBezTo>
                    <a:pt x="52791" y="577"/>
                    <a:pt x="52786" y="578"/>
                    <a:pt x="52779" y="581"/>
                  </a:cubicBezTo>
                  <a:cubicBezTo>
                    <a:pt x="52761" y="575"/>
                    <a:pt x="52737" y="483"/>
                    <a:pt x="52710" y="483"/>
                  </a:cubicBezTo>
                  <a:cubicBezTo>
                    <a:pt x="52705" y="483"/>
                    <a:pt x="52699" y="487"/>
                    <a:pt x="52694" y="495"/>
                  </a:cubicBezTo>
                  <a:cubicBezTo>
                    <a:pt x="52680" y="521"/>
                    <a:pt x="52666" y="614"/>
                    <a:pt x="52649" y="614"/>
                  </a:cubicBezTo>
                  <a:cubicBezTo>
                    <a:pt x="52646" y="614"/>
                    <a:pt x="52643" y="610"/>
                    <a:pt x="52639" y="603"/>
                  </a:cubicBezTo>
                  <a:cubicBezTo>
                    <a:pt x="52629" y="571"/>
                    <a:pt x="52620" y="564"/>
                    <a:pt x="52610" y="564"/>
                  </a:cubicBezTo>
                  <a:cubicBezTo>
                    <a:pt x="52603" y="564"/>
                    <a:pt x="52596" y="568"/>
                    <a:pt x="52589" y="568"/>
                  </a:cubicBezTo>
                  <a:cubicBezTo>
                    <a:pt x="52583" y="568"/>
                    <a:pt x="52577" y="565"/>
                    <a:pt x="52571" y="557"/>
                  </a:cubicBezTo>
                  <a:cubicBezTo>
                    <a:pt x="52552" y="608"/>
                    <a:pt x="52532" y="675"/>
                    <a:pt x="52510" y="675"/>
                  </a:cubicBezTo>
                  <a:cubicBezTo>
                    <a:pt x="52504" y="675"/>
                    <a:pt x="52498" y="670"/>
                    <a:pt x="52492" y="657"/>
                  </a:cubicBezTo>
                  <a:cubicBezTo>
                    <a:pt x="52485" y="660"/>
                    <a:pt x="52478" y="662"/>
                    <a:pt x="52471" y="662"/>
                  </a:cubicBezTo>
                  <a:cubicBezTo>
                    <a:pt x="52447" y="662"/>
                    <a:pt x="52423" y="645"/>
                    <a:pt x="52396" y="605"/>
                  </a:cubicBezTo>
                  <a:cubicBezTo>
                    <a:pt x="52345" y="570"/>
                    <a:pt x="52286" y="448"/>
                    <a:pt x="52224" y="448"/>
                  </a:cubicBezTo>
                  <a:cubicBezTo>
                    <a:pt x="52204" y="448"/>
                    <a:pt x="52183" y="461"/>
                    <a:pt x="52162" y="496"/>
                  </a:cubicBezTo>
                  <a:cubicBezTo>
                    <a:pt x="52077" y="486"/>
                    <a:pt x="52012" y="455"/>
                    <a:pt x="51962" y="455"/>
                  </a:cubicBezTo>
                  <a:cubicBezTo>
                    <a:pt x="51943" y="455"/>
                    <a:pt x="51925" y="460"/>
                    <a:pt x="51910" y="472"/>
                  </a:cubicBezTo>
                  <a:cubicBezTo>
                    <a:pt x="51908" y="472"/>
                    <a:pt x="51906" y="471"/>
                    <a:pt x="51904" y="471"/>
                  </a:cubicBezTo>
                  <a:cubicBezTo>
                    <a:pt x="51872" y="471"/>
                    <a:pt x="51847" y="488"/>
                    <a:pt x="51827" y="488"/>
                  </a:cubicBezTo>
                  <a:cubicBezTo>
                    <a:pt x="51814" y="488"/>
                    <a:pt x="51803" y="482"/>
                    <a:pt x="51792" y="461"/>
                  </a:cubicBezTo>
                  <a:cubicBezTo>
                    <a:pt x="51780" y="459"/>
                    <a:pt x="51769" y="457"/>
                    <a:pt x="51757" y="457"/>
                  </a:cubicBezTo>
                  <a:cubicBezTo>
                    <a:pt x="51716" y="457"/>
                    <a:pt x="51671" y="477"/>
                    <a:pt x="51559" y="534"/>
                  </a:cubicBezTo>
                  <a:cubicBezTo>
                    <a:pt x="51542" y="577"/>
                    <a:pt x="51524" y="591"/>
                    <a:pt x="51503" y="591"/>
                  </a:cubicBezTo>
                  <a:cubicBezTo>
                    <a:pt x="51458" y="591"/>
                    <a:pt x="51404" y="527"/>
                    <a:pt x="51341" y="527"/>
                  </a:cubicBezTo>
                  <a:cubicBezTo>
                    <a:pt x="51310" y="527"/>
                    <a:pt x="51277" y="542"/>
                    <a:pt x="51242" y="586"/>
                  </a:cubicBezTo>
                  <a:cubicBezTo>
                    <a:pt x="51205" y="596"/>
                    <a:pt x="51165" y="600"/>
                    <a:pt x="51122" y="600"/>
                  </a:cubicBezTo>
                  <a:cubicBezTo>
                    <a:pt x="50996" y="600"/>
                    <a:pt x="50842" y="563"/>
                    <a:pt x="50654" y="515"/>
                  </a:cubicBezTo>
                  <a:cubicBezTo>
                    <a:pt x="50555" y="507"/>
                    <a:pt x="50469" y="502"/>
                    <a:pt x="50394" y="501"/>
                  </a:cubicBezTo>
                  <a:lnTo>
                    <a:pt x="50394" y="501"/>
                  </a:lnTo>
                  <a:cubicBezTo>
                    <a:pt x="50394" y="509"/>
                    <a:pt x="50391" y="516"/>
                    <a:pt x="50382" y="516"/>
                  </a:cubicBezTo>
                  <a:cubicBezTo>
                    <a:pt x="50375" y="516"/>
                    <a:pt x="50366" y="512"/>
                    <a:pt x="50353" y="502"/>
                  </a:cubicBezTo>
                  <a:lnTo>
                    <a:pt x="50322" y="502"/>
                  </a:lnTo>
                  <a:lnTo>
                    <a:pt x="50324" y="501"/>
                  </a:lnTo>
                  <a:cubicBezTo>
                    <a:pt x="50318" y="501"/>
                    <a:pt x="50312" y="501"/>
                    <a:pt x="50307" y="501"/>
                  </a:cubicBezTo>
                  <a:cubicBezTo>
                    <a:pt x="50247" y="501"/>
                    <a:pt x="50187" y="507"/>
                    <a:pt x="50128" y="519"/>
                  </a:cubicBezTo>
                  <a:cubicBezTo>
                    <a:pt x="50102" y="519"/>
                    <a:pt x="50077" y="515"/>
                    <a:pt x="50051" y="510"/>
                  </a:cubicBezTo>
                  <a:cubicBezTo>
                    <a:pt x="50024" y="538"/>
                    <a:pt x="49996" y="548"/>
                    <a:pt x="49965" y="548"/>
                  </a:cubicBezTo>
                  <a:cubicBezTo>
                    <a:pt x="49893" y="548"/>
                    <a:pt x="49809" y="492"/>
                    <a:pt x="49709" y="492"/>
                  </a:cubicBezTo>
                  <a:cubicBezTo>
                    <a:pt x="49680" y="492"/>
                    <a:pt x="49649" y="497"/>
                    <a:pt x="49616" y="510"/>
                  </a:cubicBezTo>
                  <a:cubicBezTo>
                    <a:pt x="49556" y="514"/>
                    <a:pt x="49491" y="587"/>
                    <a:pt x="49418" y="587"/>
                  </a:cubicBezTo>
                  <a:cubicBezTo>
                    <a:pt x="49376" y="587"/>
                    <a:pt x="49332" y="563"/>
                    <a:pt x="49284" y="487"/>
                  </a:cubicBezTo>
                  <a:cubicBezTo>
                    <a:pt x="49257" y="478"/>
                    <a:pt x="49230" y="475"/>
                    <a:pt x="49201" y="475"/>
                  </a:cubicBezTo>
                  <a:cubicBezTo>
                    <a:pt x="49146" y="475"/>
                    <a:pt x="49088" y="486"/>
                    <a:pt x="49026" y="486"/>
                  </a:cubicBezTo>
                  <a:cubicBezTo>
                    <a:pt x="48969" y="486"/>
                    <a:pt x="48908" y="476"/>
                    <a:pt x="48844" y="439"/>
                  </a:cubicBezTo>
                  <a:cubicBezTo>
                    <a:pt x="48821" y="422"/>
                    <a:pt x="48799" y="416"/>
                    <a:pt x="48779" y="416"/>
                  </a:cubicBezTo>
                  <a:cubicBezTo>
                    <a:pt x="48705" y="416"/>
                    <a:pt x="48645" y="498"/>
                    <a:pt x="48594" y="498"/>
                  </a:cubicBezTo>
                  <a:cubicBezTo>
                    <a:pt x="48580" y="498"/>
                    <a:pt x="48567" y="492"/>
                    <a:pt x="48554" y="475"/>
                  </a:cubicBezTo>
                  <a:cubicBezTo>
                    <a:pt x="48498" y="433"/>
                    <a:pt x="48457" y="390"/>
                    <a:pt x="48426" y="390"/>
                  </a:cubicBezTo>
                  <a:cubicBezTo>
                    <a:pt x="48417" y="390"/>
                    <a:pt x="48408" y="394"/>
                    <a:pt x="48401" y="403"/>
                  </a:cubicBezTo>
                  <a:cubicBezTo>
                    <a:pt x="48349" y="394"/>
                    <a:pt x="48333" y="377"/>
                    <a:pt x="48323" y="377"/>
                  </a:cubicBezTo>
                  <a:cubicBezTo>
                    <a:pt x="48320" y="377"/>
                    <a:pt x="48318" y="378"/>
                    <a:pt x="48316" y="381"/>
                  </a:cubicBezTo>
                  <a:cubicBezTo>
                    <a:pt x="48313" y="371"/>
                    <a:pt x="48309" y="367"/>
                    <a:pt x="48305" y="367"/>
                  </a:cubicBezTo>
                  <a:cubicBezTo>
                    <a:pt x="48291" y="367"/>
                    <a:pt x="48265" y="416"/>
                    <a:pt x="48194" y="417"/>
                  </a:cubicBezTo>
                  <a:cubicBezTo>
                    <a:pt x="48161" y="377"/>
                    <a:pt x="48121" y="313"/>
                    <a:pt x="48071" y="313"/>
                  </a:cubicBezTo>
                  <a:cubicBezTo>
                    <a:pt x="48047" y="313"/>
                    <a:pt x="48022" y="327"/>
                    <a:pt x="47994" y="363"/>
                  </a:cubicBezTo>
                  <a:cubicBezTo>
                    <a:pt x="47941" y="356"/>
                    <a:pt x="47879" y="343"/>
                    <a:pt x="47806" y="343"/>
                  </a:cubicBezTo>
                  <a:cubicBezTo>
                    <a:pt x="47755" y="343"/>
                    <a:pt x="47698" y="350"/>
                    <a:pt x="47636" y="369"/>
                  </a:cubicBezTo>
                  <a:cubicBezTo>
                    <a:pt x="47491" y="309"/>
                    <a:pt x="47381" y="283"/>
                    <a:pt x="47298" y="283"/>
                  </a:cubicBezTo>
                  <a:cubicBezTo>
                    <a:pt x="47208" y="283"/>
                    <a:pt x="47150" y="314"/>
                    <a:pt x="47115" y="367"/>
                  </a:cubicBezTo>
                  <a:cubicBezTo>
                    <a:pt x="47108" y="376"/>
                    <a:pt x="47102" y="384"/>
                    <a:pt x="47097" y="390"/>
                  </a:cubicBezTo>
                  <a:cubicBezTo>
                    <a:pt x="47104" y="407"/>
                    <a:pt x="47104" y="425"/>
                    <a:pt x="47087" y="433"/>
                  </a:cubicBezTo>
                  <a:cubicBezTo>
                    <a:pt x="47081" y="447"/>
                    <a:pt x="47073" y="453"/>
                    <a:pt x="47064" y="453"/>
                  </a:cubicBezTo>
                  <a:cubicBezTo>
                    <a:pt x="47017" y="453"/>
                    <a:pt x="46921" y="330"/>
                    <a:pt x="46739" y="330"/>
                  </a:cubicBezTo>
                  <a:cubicBezTo>
                    <a:pt x="46736" y="330"/>
                    <a:pt x="46734" y="330"/>
                    <a:pt x="46732" y="330"/>
                  </a:cubicBezTo>
                  <a:cubicBezTo>
                    <a:pt x="46538" y="361"/>
                    <a:pt x="46428" y="404"/>
                    <a:pt x="46371" y="404"/>
                  </a:cubicBezTo>
                  <a:cubicBezTo>
                    <a:pt x="46362" y="404"/>
                    <a:pt x="46354" y="403"/>
                    <a:pt x="46347" y="400"/>
                  </a:cubicBezTo>
                  <a:cubicBezTo>
                    <a:pt x="46313" y="394"/>
                    <a:pt x="46312" y="353"/>
                    <a:pt x="46328" y="353"/>
                  </a:cubicBezTo>
                  <a:cubicBezTo>
                    <a:pt x="46335" y="353"/>
                    <a:pt x="46345" y="360"/>
                    <a:pt x="46356" y="380"/>
                  </a:cubicBezTo>
                  <a:cubicBezTo>
                    <a:pt x="46376" y="360"/>
                    <a:pt x="46401" y="355"/>
                    <a:pt x="46425" y="355"/>
                  </a:cubicBezTo>
                  <a:cubicBezTo>
                    <a:pt x="46453" y="355"/>
                    <a:pt x="46479" y="362"/>
                    <a:pt x="46490" y="362"/>
                  </a:cubicBezTo>
                  <a:cubicBezTo>
                    <a:pt x="46504" y="362"/>
                    <a:pt x="46493" y="349"/>
                    <a:pt x="46430" y="288"/>
                  </a:cubicBezTo>
                  <a:cubicBezTo>
                    <a:pt x="46397" y="276"/>
                    <a:pt x="46364" y="273"/>
                    <a:pt x="46330" y="273"/>
                  </a:cubicBezTo>
                  <a:cubicBezTo>
                    <a:pt x="46295" y="273"/>
                    <a:pt x="46260" y="276"/>
                    <a:pt x="46223" y="276"/>
                  </a:cubicBezTo>
                  <a:cubicBezTo>
                    <a:pt x="46186" y="276"/>
                    <a:pt x="46147" y="273"/>
                    <a:pt x="46106" y="260"/>
                  </a:cubicBezTo>
                  <a:cubicBezTo>
                    <a:pt x="45985" y="365"/>
                    <a:pt x="45840" y="407"/>
                    <a:pt x="45651" y="413"/>
                  </a:cubicBezTo>
                  <a:cubicBezTo>
                    <a:pt x="45642" y="415"/>
                    <a:pt x="45632" y="416"/>
                    <a:pt x="45622" y="416"/>
                  </a:cubicBezTo>
                  <a:cubicBezTo>
                    <a:pt x="45545" y="416"/>
                    <a:pt x="45462" y="372"/>
                    <a:pt x="45371" y="372"/>
                  </a:cubicBezTo>
                  <a:cubicBezTo>
                    <a:pt x="45357" y="372"/>
                    <a:pt x="45343" y="373"/>
                    <a:pt x="45329" y="375"/>
                  </a:cubicBezTo>
                  <a:cubicBezTo>
                    <a:pt x="45295" y="379"/>
                    <a:pt x="45258" y="381"/>
                    <a:pt x="45221" y="381"/>
                  </a:cubicBezTo>
                  <a:cubicBezTo>
                    <a:pt x="45130" y="381"/>
                    <a:pt x="45031" y="369"/>
                    <a:pt x="44924" y="346"/>
                  </a:cubicBezTo>
                  <a:cubicBezTo>
                    <a:pt x="44773" y="370"/>
                    <a:pt x="44674" y="390"/>
                    <a:pt x="44605" y="503"/>
                  </a:cubicBezTo>
                  <a:cubicBezTo>
                    <a:pt x="44572" y="488"/>
                    <a:pt x="44545" y="477"/>
                    <a:pt x="44524" y="477"/>
                  </a:cubicBezTo>
                  <a:cubicBezTo>
                    <a:pt x="44501" y="477"/>
                    <a:pt x="44483" y="490"/>
                    <a:pt x="44469" y="524"/>
                  </a:cubicBezTo>
                  <a:cubicBezTo>
                    <a:pt x="44434" y="521"/>
                    <a:pt x="44415" y="472"/>
                    <a:pt x="44375" y="472"/>
                  </a:cubicBezTo>
                  <a:cubicBezTo>
                    <a:pt x="44353" y="472"/>
                    <a:pt x="44323" y="487"/>
                    <a:pt x="44280" y="535"/>
                  </a:cubicBezTo>
                  <a:cubicBezTo>
                    <a:pt x="44220" y="593"/>
                    <a:pt x="44130" y="577"/>
                    <a:pt x="43993" y="586"/>
                  </a:cubicBezTo>
                  <a:cubicBezTo>
                    <a:pt x="43928" y="552"/>
                    <a:pt x="43857" y="534"/>
                    <a:pt x="43783" y="534"/>
                  </a:cubicBezTo>
                  <a:cubicBezTo>
                    <a:pt x="43772" y="534"/>
                    <a:pt x="43760" y="534"/>
                    <a:pt x="43749" y="535"/>
                  </a:cubicBezTo>
                  <a:cubicBezTo>
                    <a:pt x="43655" y="540"/>
                    <a:pt x="43546" y="524"/>
                    <a:pt x="43422" y="627"/>
                  </a:cubicBezTo>
                  <a:cubicBezTo>
                    <a:pt x="43390" y="639"/>
                    <a:pt x="43359" y="643"/>
                    <a:pt x="43328" y="643"/>
                  </a:cubicBezTo>
                  <a:cubicBezTo>
                    <a:pt x="43279" y="643"/>
                    <a:pt x="43232" y="633"/>
                    <a:pt x="43188" y="633"/>
                  </a:cubicBezTo>
                  <a:cubicBezTo>
                    <a:pt x="43155" y="633"/>
                    <a:pt x="43124" y="639"/>
                    <a:pt x="43095" y="659"/>
                  </a:cubicBezTo>
                  <a:cubicBezTo>
                    <a:pt x="43021" y="656"/>
                    <a:pt x="42955" y="634"/>
                    <a:pt x="42898" y="634"/>
                  </a:cubicBezTo>
                  <a:cubicBezTo>
                    <a:pt x="42883" y="634"/>
                    <a:pt x="42869" y="636"/>
                    <a:pt x="42855" y="640"/>
                  </a:cubicBezTo>
                  <a:cubicBezTo>
                    <a:pt x="42794" y="601"/>
                    <a:pt x="42744" y="592"/>
                    <a:pt x="42704" y="592"/>
                  </a:cubicBezTo>
                  <a:cubicBezTo>
                    <a:pt x="42662" y="592"/>
                    <a:pt x="42630" y="602"/>
                    <a:pt x="42606" y="602"/>
                  </a:cubicBezTo>
                  <a:cubicBezTo>
                    <a:pt x="42603" y="602"/>
                    <a:pt x="42600" y="602"/>
                    <a:pt x="42596" y="601"/>
                  </a:cubicBezTo>
                  <a:cubicBezTo>
                    <a:pt x="42546" y="586"/>
                    <a:pt x="42550" y="523"/>
                    <a:pt x="42553" y="523"/>
                  </a:cubicBezTo>
                  <a:lnTo>
                    <a:pt x="42553" y="523"/>
                  </a:lnTo>
                  <a:cubicBezTo>
                    <a:pt x="42554" y="523"/>
                    <a:pt x="42554" y="523"/>
                    <a:pt x="42554" y="525"/>
                  </a:cubicBezTo>
                  <a:cubicBezTo>
                    <a:pt x="42556" y="517"/>
                    <a:pt x="42559" y="515"/>
                    <a:pt x="42562" y="515"/>
                  </a:cubicBezTo>
                  <a:cubicBezTo>
                    <a:pt x="42571" y="515"/>
                    <a:pt x="42586" y="544"/>
                    <a:pt x="42602" y="544"/>
                  </a:cubicBezTo>
                  <a:cubicBezTo>
                    <a:pt x="42614" y="544"/>
                    <a:pt x="42626" y="531"/>
                    <a:pt x="42638" y="487"/>
                  </a:cubicBezTo>
                  <a:cubicBezTo>
                    <a:pt x="42717" y="482"/>
                    <a:pt x="42817" y="481"/>
                    <a:pt x="42815" y="395"/>
                  </a:cubicBezTo>
                  <a:cubicBezTo>
                    <a:pt x="42815" y="386"/>
                    <a:pt x="42813" y="382"/>
                    <a:pt x="42809" y="382"/>
                  </a:cubicBezTo>
                  <a:cubicBezTo>
                    <a:pt x="42795" y="382"/>
                    <a:pt x="42754" y="436"/>
                    <a:pt x="42696" y="436"/>
                  </a:cubicBezTo>
                  <a:cubicBezTo>
                    <a:pt x="42689" y="436"/>
                    <a:pt x="42682" y="435"/>
                    <a:pt x="42675" y="433"/>
                  </a:cubicBezTo>
                  <a:cubicBezTo>
                    <a:pt x="42658" y="421"/>
                    <a:pt x="42640" y="416"/>
                    <a:pt x="42621" y="416"/>
                  </a:cubicBezTo>
                  <a:cubicBezTo>
                    <a:pt x="42544" y="416"/>
                    <a:pt x="42456" y="497"/>
                    <a:pt x="42366" y="523"/>
                  </a:cubicBezTo>
                  <a:cubicBezTo>
                    <a:pt x="42254" y="570"/>
                    <a:pt x="42141" y="567"/>
                    <a:pt x="42056" y="575"/>
                  </a:cubicBezTo>
                  <a:cubicBezTo>
                    <a:pt x="42042" y="566"/>
                    <a:pt x="42029" y="562"/>
                    <a:pt x="42017" y="562"/>
                  </a:cubicBezTo>
                  <a:cubicBezTo>
                    <a:pt x="41966" y="562"/>
                    <a:pt x="41932" y="626"/>
                    <a:pt x="41920" y="626"/>
                  </a:cubicBezTo>
                  <a:cubicBezTo>
                    <a:pt x="41917" y="626"/>
                    <a:pt x="41916" y="622"/>
                    <a:pt x="41916" y="614"/>
                  </a:cubicBezTo>
                  <a:lnTo>
                    <a:pt x="41916" y="614"/>
                  </a:lnTo>
                  <a:cubicBezTo>
                    <a:pt x="41916" y="637"/>
                    <a:pt x="41900" y="644"/>
                    <a:pt x="41872" y="644"/>
                  </a:cubicBezTo>
                  <a:cubicBezTo>
                    <a:pt x="41815" y="644"/>
                    <a:pt x="41710" y="614"/>
                    <a:pt x="41587" y="614"/>
                  </a:cubicBezTo>
                  <a:cubicBezTo>
                    <a:pt x="41584" y="614"/>
                    <a:pt x="41581" y="614"/>
                    <a:pt x="41577" y="614"/>
                  </a:cubicBezTo>
                  <a:cubicBezTo>
                    <a:pt x="41541" y="623"/>
                    <a:pt x="41504" y="626"/>
                    <a:pt x="41466" y="626"/>
                  </a:cubicBezTo>
                  <a:cubicBezTo>
                    <a:pt x="41418" y="626"/>
                    <a:pt x="41370" y="622"/>
                    <a:pt x="41322" y="622"/>
                  </a:cubicBezTo>
                  <a:cubicBezTo>
                    <a:pt x="41308" y="622"/>
                    <a:pt x="41294" y="622"/>
                    <a:pt x="41281" y="623"/>
                  </a:cubicBezTo>
                  <a:cubicBezTo>
                    <a:pt x="41224" y="632"/>
                    <a:pt x="41170" y="651"/>
                    <a:pt x="41119" y="651"/>
                  </a:cubicBezTo>
                  <a:cubicBezTo>
                    <a:pt x="41081" y="651"/>
                    <a:pt x="41045" y="641"/>
                    <a:pt x="41012" y="607"/>
                  </a:cubicBezTo>
                  <a:cubicBezTo>
                    <a:pt x="40969" y="648"/>
                    <a:pt x="40932" y="660"/>
                    <a:pt x="40895" y="660"/>
                  </a:cubicBezTo>
                  <a:cubicBezTo>
                    <a:pt x="40845" y="660"/>
                    <a:pt x="40795" y="638"/>
                    <a:pt x="40730" y="632"/>
                  </a:cubicBezTo>
                  <a:cubicBezTo>
                    <a:pt x="40673" y="664"/>
                    <a:pt x="40603" y="636"/>
                    <a:pt x="40511" y="682"/>
                  </a:cubicBezTo>
                  <a:cubicBezTo>
                    <a:pt x="40460" y="695"/>
                    <a:pt x="40402" y="704"/>
                    <a:pt x="40335" y="704"/>
                  </a:cubicBezTo>
                  <a:cubicBezTo>
                    <a:pt x="40282" y="704"/>
                    <a:pt x="40223" y="698"/>
                    <a:pt x="40157" y="684"/>
                  </a:cubicBezTo>
                  <a:cubicBezTo>
                    <a:pt x="40133" y="675"/>
                    <a:pt x="40108" y="672"/>
                    <a:pt x="40082" y="672"/>
                  </a:cubicBezTo>
                  <a:cubicBezTo>
                    <a:pt x="39992" y="672"/>
                    <a:pt x="39892" y="713"/>
                    <a:pt x="39778" y="713"/>
                  </a:cubicBezTo>
                  <a:cubicBezTo>
                    <a:pt x="39725" y="713"/>
                    <a:pt x="39668" y="704"/>
                    <a:pt x="39609" y="678"/>
                  </a:cubicBezTo>
                  <a:cubicBezTo>
                    <a:pt x="39534" y="662"/>
                    <a:pt x="39453" y="657"/>
                    <a:pt x="39368" y="657"/>
                  </a:cubicBezTo>
                  <a:cubicBezTo>
                    <a:pt x="39327" y="657"/>
                    <a:pt x="39285" y="658"/>
                    <a:pt x="39242" y="660"/>
                  </a:cubicBezTo>
                  <a:cubicBezTo>
                    <a:pt x="39109" y="666"/>
                    <a:pt x="38962" y="680"/>
                    <a:pt x="38803" y="688"/>
                  </a:cubicBezTo>
                  <a:cubicBezTo>
                    <a:pt x="38771" y="695"/>
                    <a:pt x="38740" y="697"/>
                    <a:pt x="38710" y="697"/>
                  </a:cubicBezTo>
                  <a:cubicBezTo>
                    <a:pt x="38646" y="697"/>
                    <a:pt x="38587" y="687"/>
                    <a:pt x="38532" y="687"/>
                  </a:cubicBezTo>
                  <a:cubicBezTo>
                    <a:pt x="38517" y="687"/>
                    <a:pt x="38503" y="687"/>
                    <a:pt x="38489" y="689"/>
                  </a:cubicBezTo>
                  <a:cubicBezTo>
                    <a:pt x="38458" y="658"/>
                    <a:pt x="38428" y="649"/>
                    <a:pt x="38401" y="649"/>
                  </a:cubicBezTo>
                  <a:cubicBezTo>
                    <a:pt x="38362" y="649"/>
                    <a:pt x="38326" y="667"/>
                    <a:pt x="38293" y="667"/>
                  </a:cubicBezTo>
                  <a:cubicBezTo>
                    <a:pt x="38279" y="667"/>
                    <a:pt x="38266" y="664"/>
                    <a:pt x="38254" y="656"/>
                  </a:cubicBezTo>
                  <a:cubicBezTo>
                    <a:pt x="38166" y="641"/>
                    <a:pt x="38098" y="591"/>
                    <a:pt x="38048" y="591"/>
                  </a:cubicBezTo>
                  <a:cubicBezTo>
                    <a:pt x="38022" y="591"/>
                    <a:pt x="38001" y="604"/>
                    <a:pt x="37984" y="642"/>
                  </a:cubicBezTo>
                  <a:cubicBezTo>
                    <a:pt x="37929" y="683"/>
                    <a:pt x="37912" y="708"/>
                    <a:pt x="37914" y="713"/>
                  </a:cubicBezTo>
                  <a:cubicBezTo>
                    <a:pt x="37881" y="713"/>
                    <a:pt x="37844" y="712"/>
                    <a:pt x="37801" y="710"/>
                  </a:cubicBezTo>
                  <a:cubicBezTo>
                    <a:pt x="37745" y="669"/>
                    <a:pt x="37694" y="630"/>
                    <a:pt x="37646" y="630"/>
                  </a:cubicBezTo>
                  <a:cubicBezTo>
                    <a:pt x="37622" y="630"/>
                    <a:pt x="37599" y="640"/>
                    <a:pt x="37577" y="666"/>
                  </a:cubicBezTo>
                  <a:cubicBezTo>
                    <a:pt x="37569" y="662"/>
                    <a:pt x="37561" y="661"/>
                    <a:pt x="37553" y="661"/>
                  </a:cubicBezTo>
                  <a:cubicBezTo>
                    <a:pt x="37505" y="661"/>
                    <a:pt x="37463" y="724"/>
                    <a:pt x="37422" y="724"/>
                  </a:cubicBezTo>
                  <a:cubicBezTo>
                    <a:pt x="37415" y="724"/>
                    <a:pt x="37408" y="722"/>
                    <a:pt x="37401" y="717"/>
                  </a:cubicBezTo>
                  <a:cubicBezTo>
                    <a:pt x="37304" y="758"/>
                    <a:pt x="37229" y="795"/>
                    <a:pt x="37163" y="795"/>
                  </a:cubicBezTo>
                  <a:cubicBezTo>
                    <a:pt x="37113" y="795"/>
                    <a:pt x="37068" y="774"/>
                    <a:pt x="37022" y="716"/>
                  </a:cubicBezTo>
                  <a:cubicBezTo>
                    <a:pt x="36995" y="720"/>
                    <a:pt x="36968" y="722"/>
                    <a:pt x="36940" y="722"/>
                  </a:cubicBezTo>
                  <a:cubicBezTo>
                    <a:pt x="36862" y="722"/>
                    <a:pt x="36775" y="710"/>
                    <a:pt x="36653" y="706"/>
                  </a:cubicBezTo>
                  <a:cubicBezTo>
                    <a:pt x="36611" y="744"/>
                    <a:pt x="36565" y="769"/>
                    <a:pt x="36513" y="769"/>
                  </a:cubicBezTo>
                  <a:cubicBezTo>
                    <a:pt x="36463" y="769"/>
                    <a:pt x="36408" y="746"/>
                    <a:pt x="36346" y="688"/>
                  </a:cubicBezTo>
                  <a:cubicBezTo>
                    <a:pt x="36299" y="718"/>
                    <a:pt x="36248" y="727"/>
                    <a:pt x="36192" y="727"/>
                  </a:cubicBezTo>
                  <a:cubicBezTo>
                    <a:pt x="36104" y="727"/>
                    <a:pt x="36005" y="703"/>
                    <a:pt x="35894" y="694"/>
                  </a:cubicBezTo>
                  <a:cubicBezTo>
                    <a:pt x="35861" y="697"/>
                    <a:pt x="35829" y="698"/>
                    <a:pt x="35798" y="698"/>
                  </a:cubicBezTo>
                  <a:cubicBezTo>
                    <a:pt x="35619" y="698"/>
                    <a:pt x="35480" y="664"/>
                    <a:pt x="35374" y="664"/>
                  </a:cubicBezTo>
                  <a:cubicBezTo>
                    <a:pt x="35318" y="664"/>
                    <a:pt x="35272" y="673"/>
                    <a:pt x="35233" y="701"/>
                  </a:cubicBezTo>
                  <a:cubicBezTo>
                    <a:pt x="35196" y="706"/>
                    <a:pt x="35159" y="708"/>
                    <a:pt x="35121" y="708"/>
                  </a:cubicBezTo>
                  <a:cubicBezTo>
                    <a:pt x="35155" y="739"/>
                    <a:pt x="35188" y="780"/>
                    <a:pt x="35191" y="780"/>
                  </a:cubicBezTo>
                  <a:cubicBezTo>
                    <a:pt x="35191" y="780"/>
                    <a:pt x="35191" y="780"/>
                    <a:pt x="35191" y="780"/>
                  </a:cubicBezTo>
                  <a:lnTo>
                    <a:pt x="35191" y="780"/>
                  </a:lnTo>
                  <a:cubicBezTo>
                    <a:pt x="35191" y="799"/>
                    <a:pt x="35192" y="817"/>
                    <a:pt x="35160" y="817"/>
                  </a:cubicBezTo>
                  <a:cubicBezTo>
                    <a:pt x="35137" y="817"/>
                    <a:pt x="35097" y="807"/>
                    <a:pt x="35028" y="782"/>
                  </a:cubicBezTo>
                  <a:cubicBezTo>
                    <a:pt x="34994" y="782"/>
                    <a:pt x="34952" y="728"/>
                    <a:pt x="34902" y="728"/>
                  </a:cubicBezTo>
                  <a:cubicBezTo>
                    <a:pt x="34892" y="728"/>
                    <a:pt x="34882" y="730"/>
                    <a:pt x="34872" y="735"/>
                  </a:cubicBezTo>
                  <a:cubicBezTo>
                    <a:pt x="34842" y="822"/>
                    <a:pt x="34807" y="851"/>
                    <a:pt x="34768" y="851"/>
                  </a:cubicBezTo>
                  <a:cubicBezTo>
                    <a:pt x="34730" y="851"/>
                    <a:pt x="34688" y="823"/>
                    <a:pt x="34641" y="795"/>
                  </a:cubicBezTo>
                  <a:cubicBezTo>
                    <a:pt x="34590" y="808"/>
                    <a:pt x="34535" y="814"/>
                    <a:pt x="34474" y="814"/>
                  </a:cubicBezTo>
                  <a:cubicBezTo>
                    <a:pt x="34425" y="814"/>
                    <a:pt x="34374" y="811"/>
                    <a:pt x="34318" y="804"/>
                  </a:cubicBezTo>
                  <a:cubicBezTo>
                    <a:pt x="34288" y="791"/>
                    <a:pt x="34257" y="786"/>
                    <a:pt x="34225" y="786"/>
                  </a:cubicBezTo>
                  <a:cubicBezTo>
                    <a:pt x="34151" y="786"/>
                    <a:pt x="34071" y="811"/>
                    <a:pt x="33984" y="811"/>
                  </a:cubicBezTo>
                  <a:cubicBezTo>
                    <a:pt x="33953" y="811"/>
                    <a:pt x="33920" y="808"/>
                    <a:pt x="33887" y="799"/>
                  </a:cubicBezTo>
                  <a:cubicBezTo>
                    <a:pt x="33817" y="798"/>
                    <a:pt x="33754" y="791"/>
                    <a:pt x="33698" y="791"/>
                  </a:cubicBezTo>
                  <a:cubicBezTo>
                    <a:pt x="33624" y="791"/>
                    <a:pt x="33563" y="803"/>
                    <a:pt x="33513" y="855"/>
                  </a:cubicBezTo>
                  <a:cubicBezTo>
                    <a:pt x="33500" y="850"/>
                    <a:pt x="33488" y="849"/>
                    <a:pt x="33477" y="849"/>
                  </a:cubicBezTo>
                  <a:cubicBezTo>
                    <a:pt x="33451" y="849"/>
                    <a:pt x="33428" y="858"/>
                    <a:pt x="33409" y="866"/>
                  </a:cubicBezTo>
                  <a:cubicBezTo>
                    <a:pt x="33409" y="903"/>
                    <a:pt x="33408" y="916"/>
                    <a:pt x="33406" y="916"/>
                  </a:cubicBezTo>
                  <a:cubicBezTo>
                    <a:pt x="33403" y="916"/>
                    <a:pt x="33399" y="902"/>
                    <a:pt x="33393" y="886"/>
                  </a:cubicBezTo>
                  <a:cubicBezTo>
                    <a:pt x="33400" y="886"/>
                    <a:pt x="33406" y="881"/>
                    <a:pt x="33407" y="866"/>
                  </a:cubicBezTo>
                  <a:lnTo>
                    <a:pt x="33407" y="866"/>
                  </a:lnTo>
                  <a:cubicBezTo>
                    <a:pt x="33401" y="869"/>
                    <a:pt x="33393" y="871"/>
                    <a:pt x="33387" y="872"/>
                  </a:cubicBezTo>
                  <a:cubicBezTo>
                    <a:pt x="33382" y="861"/>
                    <a:pt x="33374" y="851"/>
                    <a:pt x="33364" y="844"/>
                  </a:cubicBezTo>
                  <a:cubicBezTo>
                    <a:pt x="33361" y="848"/>
                    <a:pt x="33358" y="851"/>
                    <a:pt x="33353" y="852"/>
                  </a:cubicBezTo>
                  <a:cubicBezTo>
                    <a:pt x="33359" y="860"/>
                    <a:pt x="33365" y="866"/>
                    <a:pt x="33373" y="874"/>
                  </a:cubicBezTo>
                  <a:cubicBezTo>
                    <a:pt x="33359" y="872"/>
                    <a:pt x="33346" y="864"/>
                    <a:pt x="33341" y="851"/>
                  </a:cubicBezTo>
                  <a:cubicBezTo>
                    <a:pt x="33326" y="844"/>
                    <a:pt x="33313" y="836"/>
                    <a:pt x="33302" y="824"/>
                  </a:cubicBezTo>
                  <a:cubicBezTo>
                    <a:pt x="33303" y="820"/>
                    <a:pt x="33304" y="816"/>
                    <a:pt x="33307" y="813"/>
                  </a:cubicBezTo>
                  <a:cubicBezTo>
                    <a:pt x="33304" y="812"/>
                    <a:pt x="33302" y="812"/>
                    <a:pt x="33299" y="812"/>
                  </a:cubicBezTo>
                  <a:cubicBezTo>
                    <a:pt x="33296" y="812"/>
                    <a:pt x="33293" y="812"/>
                    <a:pt x="33290" y="814"/>
                  </a:cubicBezTo>
                  <a:cubicBezTo>
                    <a:pt x="33261" y="787"/>
                    <a:pt x="33227" y="752"/>
                    <a:pt x="33185" y="732"/>
                  </a:cubicBezTo>
                  <a:cubicBezTo>
                    <a:pt x="33092" y="717"/>
                    <a:pt x="33024" y="713"/>
                    <a:pt x="32973" y="713"/>
                  </a:cubicBezTo>
                  <a:cubicBezTo>
                    <a:pt x="32900" y="713"/>
                    <a:pt x="32861" y="722"/>
                    <a:pt x="32837" y="722"/>
                  </a:cubicBezTo>
                  <a:cubicBezTo>
                    <a:pt x="32813" y="722"/>
                    <a:pt x="32801" y="714"/>
                    <a:pt x="32783" y="682"/>
                  </a:cubicBezTo>
                  <a:cubicBezTo>
                    <a:pt x="32773" y="635"/>
                    <a:pt x="32762" y="621"/>
                    <a:pt x="32747" y="621"/>
                  </a:cubicBezTo>
                  <a:cubicBezTo>
                    <a:pt x="32728" y="621"/>
                    <a:pt x="32703" y="645"/>
                    <a:pt x="32665" y="645"/>
                  </a:cubicBezTo>
                  <a:cubicBezTo>
                    <a:pt x="32651" y="645"/>
                    <a:pt x="32636" y="641"/>
                    <a:pt x="32618" y="633"/>
                  </a:cubicBezTo>
                  <a:cubicBezTo>
                    <a:pt x="32582" y="625"/>
                    <a:pt x="32538" y="578"/>
                    <a:pt x="32483" y="578"/>
                  </a:cubicBezTo>
                  <a:cubicBezTo>
                    <a:pt x="32462" y="578"/>
                    <a:pt x="32438" y="585"/>
                    <a:pt x="32414" y="605"/>
                  </a:cubicBezTo>
                  <a:cubicBezTo>
                    <a:pt x="32406" y="609"/>
                    <a:pt x="32398" y="610"/>
                    <a:pt x="32391" y="610"/>
                  </a:cubicBezTo>
                  <a:cubicBezTo>
                    <a:pt x="32323" y="610"/>
                    <a:pt x="32242" y="498"/>
                    <a:pt x="32147" y="498"/>
                  </a:cubicBezTo>
                  <a:cubicBezTo>
                    <a:pt x="32125" y="498"/>
                    <a:pt x="32102" y="504"/>
                    <a:pt x="32078" y="520"/>
                  </a:cubicBezTo>
                  <a:cubicBezTo>
                    <a:pt x="31948" y="476"/>
                    <a:pt x="31842" y="457"/>
                    <a:pt x="31755" y="457"/>
                  </a:cubicBezTo>
                  <a:cubicBezTo>
                    <a:pt x="31717" y="457"/>
                    <a:pt x="31683" y="460"/>
                    <a:pt x="31651" y="467"/>
                  </a:cubicBezTo>
                  <a:cubicBezTo>
                    <a:pt x="31578" y="458"/>
                    <a:pt x="31521" y="426"/>
                    <a:pt x="31475" y="426"/>
                  </a:cubicBezTo>
                  <a:cubicBezTo>
                    <a:pt x="31455" y="426"/>
                    <a:pt x="31438" y="431"/>
                    <a:pt x="31422" y="447"/>
                  </a:cubicBezTo>
                  <a:cubicBezTo>
                    <a:pt x="31409" y="447"/>
                    <a:pt x="31397" y="446"/>
                    <a:pt x="31386" y="446"/>
                  </a:cubicBezTo>
                  <a:cubicBezTo>
                    <a:pt x="31305" y="446"/>
                    <a:pt x="31267" y="472"/>
                    <a:pt x="31193" y="538"/>
                  </a:cubicBezTo>
                  <a:cubicBezTo>
                    <a:pt x="31180" y="577"/>
                    <a:pt x="31165" y="588"/>
                    <a:pt x="31149" y="588"/>
                  </a:cubicBezTo>
                  <a:cubicBezTo>
                    <a:pt x="31126" y="588"/>
                    <a:pt x="31099" y="567"/>
                    <a:pt x="31068" y="567"/>
                  </a:cubicBezTo>
                  <a:cubicBezTo>
                    <a:pt x="31052" y="567"/>
                    <a:pt x="31034" y="573"/>
                    <a:pt x="31015" y="591"/>
                  </a:cubicBezTo>
                  <a:cubicBezTo>
                    <a:pt x="31000" y="587"/>
                    <a:pt x="30985" y="586"/>
                    <a:pt x="30968" y="586"/>
                  </a:cubicBezTo>
                  <a:cubicBezTo>
                    <a:pt x="30893" y="586"/>
                    <a:pt x="30798" y="619"/>
                    <a:pt x="30674" y="621"/>
                  </a:cubicBezTo>
                  <a:cubicBezTo>
                    <a:pt x="30441" y="604"/>
                    <a:pt x="30328" y="590"/>
                    <a:pt x="30280" y="590"/>
                  </a:cubicBezTo>
                  <a:cubicBezTo>
                    <a:pt x="30235" y="590"/>
                    <a:pt x="30248" y="603"/>
                    <a:pt x="30273" y="637"/>
                  </a:cubicBezTo>
                  <a:cubicBezTo>
                    <a:pt x="30301" y="725"/>
                    <a:pt x="30342" y="764"/>
                    <a:pt x="30337" y="764"/>
                  </a:cubicBezTo>
                  <a:cubicBezTo>
                    <a:pt x="30333" y="764"/>
                    <a:pt x="30292" y="733"/>
                    <a:pt x="30173" y="678"/>
                  </a:cubicBezTo>
                  <a:cubicBezTo>
                    <a:pt x="30146" y="684"/>
                    <a:pt x="30121" y="686"/>
                    <a:pt x="30100" y="686"/>
                  </a:cubicBezTo>
                  <a:cubicBezTo>
                    <a:pt x="29985" y="686"/>
                    <a:pt x="29941" y="618"/>
                    <a:pt x="29917" y="618"/>
                  </a:cubicBezTo>
                  <a:cubicBezTo>
                    <a:pt x="29903" y="618"/>
                    <a:pt x="29896" y="639"/>
                    <a:pt x="29885" y="702"/>
                  </a:cubicBezTo>
                  <a:cubicBezTo>
                    <a:pt x="29879" y="704"/>
                    <a:pt x="29872" y="704"/>
                    <a:pt x="29863" y="704"/>
                  </a:cubicBezTo>
                  <a:cubicBezTo>
                    <a:pt x="29843" y="704"/>
                    <a:pt x="29814" y="702"/>
                    <a:pt x="29764" y="701"/>
                  </a:cubicBezTo>
                  <a:cubicBezTo>
                    <a:pt x="29754" y="697"/>
                    <a:pt x="29742" y="695"/>
                    <a:pt x="29729" y="695"/>
                  </a:cubicBezTo>
                  <a:cubicBezTo>
                    <a:pt x="29677" y="695"/>
                    <a:pt x="29608" y="721"/>
                    <a:pt x="29514" y="721"/>
                  </a:cubicBezTo>
                  <a:cubicBezTo>
                    <a:pt x="29472" y="721"/>
                    <a:pt x="29424" y="715"/>
                    <a:pt x="29371" y="701"/>
                  </a:cubicBezTo>
                  <a:cubicBezTo>
                    <a:pt x="29322" y="689"/>
                    <a:pt x="29279" y="685"/>
                    <a:pt x="29242" y="685"/>
                  </a:cubicBezTo>
                  <a:cubicBezTo>
                    <a:pt x="29117" y="685"/>
                    <a:pt x="29048" y="733"/>
                    <a:pt x="29002" y="733"/>
                  </a:cubicBezTo>
                  <a:cubicBezTo>
                    <a:pt x="28985" y="733"/>
                    <a:pt x="28971" y="727"/>
                    <a:pt x="28959" y="710"/>
                  </a:cubicBezTo>
                  <a:cubicBezTo>
                    <a:pt x="28935" y="713"/>
                    <a:pt x="28917" y="717"/>
                    <a:pt x="28895" y="717"/>
                  </a:cubicBezTo>
                  <a:cubicBezTo>
                    <a:pt x="28864" y="717"/>
                    <a:pt x="28824" y="710"/>
                    <a:pt x="28747" y="685"/>
                  </a:cubicBezTo>
                  <a:cubicBezTo>
                    <a:pt x="28698" y="682"/>
                    <a:pt x="28636" y="660"/>
                    <a:pt x="28553" y="660"/>
                  </a:cubicBezTo>
                  <a:cubicBezTo>
                    <a:pt x="28520" y="660"/>
                    <a:pt x="28483" y="663"/>
                    <a:pt x="28444" y="673"/>
                  </a:cubicBezTo>
                  <a:cubicBezTo>
                    <a:pt x="28407" y="655"/>
                    <a:pt x="28368" y="650"/>
                    <a:pt x="28325" y="650"/>
                  </a:cubicBezTo>
                  <a:cubicBezTo>
                    <a:pt x="28255" y="650"/>
                    <a:pt x="28175" y="664"/>
                    <a:pt x="28085" y="664"/>
                  </a:cubicBezTo>
                  <a:cubicBezTo>
                    <a:pt x="28018" y="664"/>
                    <a:pt x="27945" y="656"/>
                    <a:pt x="27865" y="628"/>
                  </a:cubicBezTo>
                  <a:cubicBezTo>
                    <a:pt x="27659" y="612"/>
                    <a:pt x="27510" y="607"/>
                    <a:pt x="27403" y="603"/>
                  </a:cubicBezTo>
                  <a:lnTo>
                    <a:pt x="27363" y="624"/>
                  </a:lnTo>
                  <a:cubicBezTo>
                    <a:pt x="27338" y="621"/>
                    <a:pt x="27315" y="617"/>
                    <a:pt x="27293" y="614"/>
                  </a:cubicBezTo>
                  <a:cubicBezTo>
                    <a:pt x="27325" y="614"/>
                    <a:pt x="27356" y="610"/>
                    <a:pt x="27386" y="603"/>
                  </a:cubicBezTo>
                  <a:cubicBezTo>
                    <a:pt x="27309" y="599"/>
                    <a:pt x="27255" y="596"/>
                    <a:pt x="27222" y="586"/>
                  </a:cubicBezTo>
                  <a:cubicBezTo>
                    <a:pt x="27201" y="574"/>
                    <a:pt x="27187" y="570"/>
                    <a:pt x="27181" y="570"/>
                  </a:cubicBezTo>
                  <a:cubicBezTo>
                    <a:pt x="27162" y="570"/>
                    <a:pt x="27190" y="600"/>
                    <a:pt x="27234" y="600"/>
                  </a:cubicBezTo>
                  <a:cubicBezTo>
                    <a:pt x="27235" y="600"/>
                    <a:pt x="27236" y="600"/>
                    <a:pt x="27238" y="600"/>
                  </a:cubicBezTo>
                  <a:cubicBezTo>
                    <a:pt x="27248" y="605"/>
                    <a:pt x="27258" y="608"/>
                    <a:pt x="27268" y="610"/>
                  </a:cubicBezTo>
                  <a:cubicBezTo>
                    <a:pt x="27233" y="606"/>
                    <a:pt x="27206" y="605"/>
                    <a:pt x="27185" y="605"/>
                  </a:cubicBezTo>
                  <a:cubicBezTo>
                    <a:pt x="27112" y="605"/>
                    <a:pt x="27109" y="624"/>
                    <a:pt x="27100" y="633"/>
                  </a:cubicBezTo>
                  <a:cubicBezTo>
                    <a:pt x="27100" y="633"/>
                    <a:pt x="27100" y="633"/>
                    <a:pt x="27099" y="633"/>
                  </a:cubicBezTo>
                  <a:cubicBezTo>
                    <a:pt x="27087" y="633"/>
                    <a:pt x="27058" y="690"/>
                    <a:pt x="26763" y="711"/>
                  </a:cubicBezTo>
                  <a:cubicBezTo>
                    <a:pt x="26745" y="706"/>
                    <a:pt x="26728" y="704"/>
                    <a:pt x="26710" y="704"/>
                  </a:cubicBezTo>
                  <a:cubicBezTo>
                    <a:pt x="26650" y="704"/>
                    <a:pt x="26595" y="729"/>
                    <a:pt x="26542" y="729"/>
                  </a:cubicBezTo>
                  <a:cubicBezTo>
                    <a:pt x="26525" y="729"/>
                    <a:pt x="26509" y="726"/>
                    <a:pt x="26493" y="720"/>
                  </a:cubicBezTo>
                  <a:cubicBezTo>
                    <a:pt x="26467" y="741"/>
                    <a:pt x="26441" y="750"/>
                    <a:pt x="26417" y="750"/>
                  </a:cubicBezTo>
                  <a:cubicBezTo>
                    <a:pt x="26366" y="750"/>
                    <a:pt x="26318" y="714"/>
                    <a:pt x="26272" y="682"/>
                  </a:cubicBezTo>
                  <a:cubicBezTo>
                    <a:pt x="26248" y="649"/>
                    <a:pt x="26224" y="641"/>
                    <a:pt x="26202" y="641"/>
                  </a:cubicBezTo>
                  <a:cubicBezTo>
                    <a:pt x="26184" y="641"/>
                    <a:pt x="26166" y="646"/>
                    <a:pt x="26148" y="646"/>
                  </a:cubicBezTo>
                  <a:cubicBezTo>
                    <a:pt x="26127" y="646"/>
                    <a:pt x="26106" y="639"/>
                    <a:pt x="26085" y="608"/>
                  </a:cubicBezTo>
                  <a:cubicBezTo>
                    <a:pt x="26059" y="628"/>
                    <a:pt x="26034" y="638"/>
                    <a:pt x="26010" y="638"/>
                  </a:cubicBezTo>
                  <a:cubicBezTo>
                    <a:pt x="25978" y="638"/>
                    <a:pt x="25946" y="621"/>
                    <a:pt x="25914" y="590"/>
                  </a:cubicBezTo>
                  <a:cubicBezTo>
                    <a:pt x="25901" y="577"/>
                    <a:pt x="25888" y="573"/>
                    <a:pt x="25874" y="573"/>
                  </a:cubicBezTo>
                  <a:cubicBezTo>
                    <a:pt x="25845" y="573"/>
                    <a:pt x="25817" y="594"/>
                    <a:pt x="25787" y="594"/>
                  </a:cubicBezTo>
                  <a:cubicBezTo>
                    <a:pt x="25773" y="594"/>
                    <a:pt x="25759" y="589"/>
                    <a:pt x="25744" y="575"/>
                  </a:cubicBezTo>
                  <a:cubicBezTo>
                    <a:pt x="25685" y="567"/>
                    <a:pt x="25624" y="582"/>
                    <a:pt x="25557" y="514"/>
                  </a:cubicBezTo>
                  <a:cubicBezTo>
                    <a:pt x="25530" y="516"/>
                    <a:pt x="25506" y="517"/>
                    <a:pt x="25486" y="517"/>
                  </a:cubicBezTo>
                  <a:cubicBezTo>
                    <a:pt x="25373" y="517"/>
                    <a:pt x="25357" y="486"/>
                    <a:pt x="25347" y="486"/>
                  </a:cubicBezTo>
                  <a:cubicBezTo>
                    <a:pt x="25346" y="486"/>
                    <a:pt x="25344" y="486"/>
                    <a:pt x="25343" y="488"/>
                  </a:cubicBezTo>
                  <a:cubicBezTo>
                    <a:pt x="25338" y="490"/>
                    <a:pt x="25332" y="579"/>
                    <a:pt x="25310" y="579"/>
                  </a:cubicBezTo>
                  <a:cubicBezTo>
                    <a:pt x="25304" y="579"/>
                    <a:pt x="25298" y="573"/>
                    <a:pt x="25289" y="558"/>
                  </a:cubicBezTo>
                  <a:cubicBezTo>
                    <a:pt x="25250" y="558"/>
                    <a:pt x="25181" y="579"/>
                    <a:pt x="25057" y="600"/>
                  </a:cubicBezTo>
                  <a:cubicBezTo>
                    <a:pt x="25001" y="576"/>
                    <a:pt x="24955" y="568"/>
                    <a:pt x="24917" y="568"/>
                  </a:cubicBezTo>
                  <a:cubicBezTo>
                    <a:pt x="24870" y="568"/>
                    <a:pt x="24835" y="580"/>
                    <a:pt x="24809" y="584"/>
                  </a:cubicBezTo>
                  <a:cubicBezTo>
                    <a:pt x="24776" y="643"/>
                    <a:pt x="24757" y="667"/>
                    <a:pt x="24744" y="667"/>
                  </a:cubicBezTo>
                  <a:cubicBezTo>
                    <a:pt x="24739" y="667"/>
                    <a:pt x="24735" y="663"/>
                    <a:pt x="24731" y="656"/>
                  </a:cubicBezTo>
                  <a:cubicBezTo>
                    <a:pt x="24726" y="654"/>
                    <a:pt x="24723" y="653"/>
                    <a:pt x="24719" y="653"/>
                  </a:cubicBezTo>
                  <a:cubicBezTo>
                    <a:pt x="24701" y="653"/>
                    <a:pt x="24680" y="675"/>
                    <a:pt x="24557" y="680"/>
                  </a:cubicBezTo>
                  <a:cubicBezTo>
                    <a:pt x="24519" y="660"/>
                    <a:pt x="24482" y="648"/>
                    <a:pt x="24440" y="648"/>
                  </a:cubicBezTo>
                  <a:cubicBezTo>
                    <a:pt x="24397" y="648"/>
                    <a:pt x="24350" y="661"/>
                    <a:pt x="24293" y="691"/>
                  </a:cubicBezTo>
                  <a:cubicBezTo>
                    <a:pt x="24253" y="683"/>
                    <a:pt x="24207" y="622"/>
                    <a:pt x="24157" y="622"/>
                  </a:cubicBezTo>
                  <a:cubicBezTo>
                    <a:pt x="24136" y="622"/>
                    <a:pt x="24114" y="632"/>
                    <a:pt x="24091" y="663"/>
                  </a:cubicBezTo>
                  <a:cubicBezTo>
                    <a:pt x="24064" y="698"/>
                    <a:pt x="24036" y="710"/>
                    <a:pt x="24006" y="710"/>
                  </a:cubicBezTo>
                  <a:cubicBezTo>
                    <a:pt x="23946" y="710"/>
                    <a:pt x="23879" y="663"/>
                    <a:pt x="23805" y="660"/>
                  </a:cubicBezTo>
                  <a:cubicBezTo>
                    <a:pt x="23798" y="656"/>
                    <a:pt x="23791" y="654"/>
                    <a:pt x="23784" y="654"/>
                  </a:cubicBezTo>
                  <a:cubicBezTo>
                    <a:pt x="23747" y="654"/>
                    <a:pt x="23709" y="704"/>
                    <a:pt x="23667" y="704"/>
                  </a:cubicBezTo>
                  <a:cubicBezTo>
                    <a:pt x="23652" y="704"/>
                    <a:pt x="23637" y="698"/>
                    <a:pt x="23621" y="680"/>
                  </a:cubicBezTo>
                  <a:cubicBezTo>
                    <a:pt x="23597" y="663"/>
                    <a:pt x="23573" y="659"/>
                    <a:pt x="23547" y="659"/>
                  </a:cubicBezTo>
                  <a:cubicBezTo>
                    <a:pt x="23529" y="659"/>
                    <a:pt x="23510" y="661"/>
                    <a:pt x="23491" y="661"/>
                  </a:cubicBezTo>
                  <a:cubicBezTo>
                    <a:pt x="23463" y="661"/>
                    <a:pt x="23435" y="657"/>
                    <a:pt x="23405" y="636"/>
                  </a:cubicBezTo>
                  <a:cubicBezTo>
                    <a:pt x="23378" y="626"/>
                    <a:pt x="23351" y="622"/>
                    <a:pt x="23323" y="622"/>
                  </a:cubicBezTo>
                  <a:cubicBezTo>
                    <a:pt x="23255" y="622"/>
                    <a:pt x="23184" y="643"/>
                    <a:pt x="23108" y="643"/>
                  </a:cubicBezTo>
                  <a:cubicBezTo>
                    <a:pt x="23062" y="643"/>
                    <a:pt x="23014" y="636"/>
                    <a:pt x="22965" y="612"/>
                  </a:cubicBezTo>
                  <a:cubicBezTo>
                    <a:pt x="22916" y="637"/>
                    <a:pt x="22865" y="662"/>
                    <a:pt x="22811" y="662"/>
                  </a:cubicBezTo>
                  <a:cubicBezTo>
                    <a:pt x="22776" y="662"/>
                    <a:pt x="22740" y="651"/>
                    <a:pt x="22703" y="623"/>
                  </a:cubicBezTo>
                  <a:cubicBezTo>
                    <a:pt x="22675" y="660"/>
                    <a:pt x="22646" y="673"/>
                    <a:pt x="22617" y="673"/>
                  </a:cubicBezTo>
                  <a:cubicBezTo>
                    <a:pt x="22551" y="673"/>
                    <a:pt x="22482" y="606"/>
                    <a:pt x="22410" y="586"/>
                  </a:cubicBezTo>
                  <a:cubicBezTo>
                    <a:pt x="22337" y="581"/>
                    <a:pt x="22259" y="545"/>
                    <a:pt x="22179" y="545"/>
                  </a:cubicBezTo>
                  <a:cubicBezTo>
                    <a:pt x="22148" y="545"/>
                    <a:pt x="22117" y="550"/>
                    <a:pt x="22086" y="565"/>
                  </a:cubicBezTo>
                  <a:cubicBezTo>
                    <a:pt x="22007" y="564"/>
                    <a:pt x="21927" y="537"/>
                    <a:pt x="21843" y="537"/>
                  </a:cubicBezTo>
                  <a:cubicBezTo>
                    <a:pt x="21805" y="537"/>
                    <a:pt x="21765" y="543"/>
                    <a:pt x="21726" y="559"/>
                  </a:cubicBezTo>
                  <a:cubicBezTo>
                    <a:pt x="21706" y="557"/>
                    <a:pt x="21686" y="556"/>
                    <a:pt x="21666" y="556"/>
                  </a:cubicBezTo>
                  <a:cubicBezTo>
                    <a:pt x="21586" y="556"/>
                    <a:pt x="21502" y="571"/>
                    <a:pt x="21416" y="571"/>
                  </a:cubicBezTo>
                  <a:cubicBezTo>
                    <a:pt x="21361" y="571"/>
                    <a:pt x="21304" y="565"/>
                    <a:pt x="21246" y="544"/>
                  </a:cubicBezTo>
                  <a:cubicBezTo>
                    <a:pt x="21228" y="551"/>
                    <a:pt x="21211" y="553"/>
                    <a:pt x="21193" y="553"/>
                  </a:cubicBezTo>
                  <a:cubicBezTo>
                    <a:pt x="21103" y="553"/>
                    <a:pt x="21018" y="480"/>
                    <a:pt x="20941" y="480"/>
                  </a:cubicBezTo>
                  <a:cubicBezTo>
                    <a:pt x="20938" y="480"/>
                    <a:pt x="20936" y="480"/>
                    <a:pt x="20934" y="481"/>
                  </a:cubicBezTo>
                  <a:cubicBezTo>
                    <a:pt x="20904" y="469"/>
                    <a:pt x="20876" y="465"/>
                    <a:pt x="20848" y="465"/>
                  </a:cubicBezTo>
                  <a:cubicBezTo>
                    <a:pt x="20804" y="465"/>
                    <a:pt x="20763" y="474"/>
                    <a:pt x="20724" y="474"/>
                  </a:cubicBezTo>
                  <a:cubicBezTo>
                    <a:pt x="20707" y="474"/>
                    <a:pt x="20691" y="472"/>
                    <a:pt x="20675" y="468"/>
                  </a:cubicBezTo>
                  <a:cubicBezTo>
                    <a:pt x="20608" y="516"/>
                    <a:pt x="20546" y="529"/>
                    <a:pt x="20490" y="529"/>
                  </a:cubicBezTo>
                  <a:cubicBezTo>
                    <a:pt x="20427" y="529"/>
                    <a:pt x="20370" y="512"/>
                    <a:pt x="20320" y="512"/>
                  </a:cubicBezTo>
                  <a:cubicBezTo>
                    <a:pt x="20313" y="512"/>
                    <a:pt x="20305" y="513"/>
                    <a:pt x="20298" y="514"/>
                  </a:cubicBezTo>
                  <a:cubicBezTo>
                    <a:pt x="20253" y="514"/>
                    <a:pt x="20209" y="510"/>
                    <a:pt x="20164" y="503"/>
                  </a:cubicBezTo>
                  <a:lnTo>
                    <a:pt x="20164" y="503"/>
                  </a:lnTo>
                  <a:cubicBezTo>
                    <a:pt x="20166" y="509"/>
                    <a:pt x="20167" y="515"/>
                    <a:pt x="20168" y="521"/>
                  </a:cubicBezTo>
                  <a:cubicBezTo>
                    <a:pt x="20171" y="528"/>
                    <a:pt x="20175" y="535"/>
                    <a:pt x="20177" y="540"/>
                  </a:cubicBezTo>
                  <a:cubicBezTo>
                    <a:pt x="20169" y="535"/>
                    <a:pt x="20159" y="533"/>
                    <a:pt x="20150" y="533"/>
                  </a:cubicBezTo>
                  <a:cubicBezTo>
                    <a:pt x="20143" y="533"/>
                    <a:pt x="20136" y="534"/>
                    <a:pt x="20130" y="537"/>
                  </a:cubicBezTo>
                  <a:cubicBezTo>
                    <a:pt x="20093" y="561"/>
                    <a:pt x="20038" y="572"/>
                    <a:pt x="19959" y="586"/>
                  </a:cubicBezTo>
                  <a:cubicBezTo>
                    <a:pt x="19894" y="575"/>
                    <a:pt x="19811" y="522"/>
                    <a:pt x="19710" y="522"/>
                  </a:cubicBezTo>
                  <a:cubicBezTo>
                    <a:pt x="19688" y="522"/>
                    <a:pt x="19665" y="524"/>
                    <a:pt x="19641" y="530"/>
                  </a:cubicBezTo>
                  <a:cubicBezTo>
                    <a:pt x="19604" y="514"/>
                    <a:pt x="19569" y="508"/>
                    <a:pt x="19535" y="508"/>
                  </a:cubicBezTo>
                  <a:cubicBezTo>
                    <a:pt x="19478" y="508"/>
                    <a:pt x="19425" y="525"/>
                    <a:pt x="19377" y="539"/>
                  </a:cubicBezTo>
                  <a:lnTo>
                    <a:pt x="19361" y="545"/>
                  </a:lnTo>
                  <a:cubicBezTo>
                    <a:pt x="19382" y="577"/>
                    <a:pt x="19388" y="636"/>
                    <a:pt x="19367" y="636"/>
                  </a:cubicBezTo>
                  <a:cubicBezTo>
                    <a:pt x="19361" y="636"/>
                    <a:pt x="19353" y="630"/>
                    <a:pt x="19342" y="618"/>
                  </a:cubicBezTo>
                  <a:cubicBezTo>
                    <a:pt x="19305" y="680"/>
                    <a:pt x="19266" y="659"/>
                    <a:pt x="19225" y="694"/>
                  </a:cubicBezTo>
                  <a:cubicBezTo>
                    <a:pt x="19193" y="666"/>
                    <a:pt x="19158" y="622"/>
                    <a:pt x="19124" y="622"/>
                  </a:cubicBezTo>
                  <a:cubicBezTo>
                    <a:pt x="19116" y="622"/>
                    <a:pt x="19108" y="624"/>
                    <a:pt x="19099" y="631"/>
                  </a:cubicBezTo>
                  <a:cubicBezTo>
                    <a:pt x="19094" y="637"/>
                    <a:pt x="19085" y="640"/>
                    <a:pt x="19077" y="640"/>
                  </a:cubicBezTo>
                  <a:cubicBezTo>
                    <a:pt x="19070" y="640"/>
                    <a:pt x="19064" y="638"/>
                    <a:pt x="19059" y="635"/>
                  </a:cubicBezTo>
                  <a:cubicBezTo>
                    <a:pt x="19015" y="635"/>
                    <a:pt x="18984" y="604"/>
                    <a:pt x="18961" y="558"/>
                  </a:cubicBezTo>
                  <a:cubicBezTo>
                    <a:pt x="18947" y="549"/>
                    <a:pt x="18935" y="538"/>
                    <a:pt x="18925" y="526"/>
                  </a:cubicBezTo>
                  <a:cubicBezTo>
                    <a:pt x="18916" y="524"/>
                    <a:pt x="18907" y="522"/>
                    <a:pt x="18897" y="522"/>
                  </a:cubicBezTo>
                  <a:cubicBezTo>
                    <a:pt x="18871" y="522"/>
                    <a:pt x="18846" y="533"/>
                    <a:pt x="18827" y="552"/>
                  </a:cubicBezTo>
                  <a:cubicBezTo>
                    <a:pt x="18811" y="565"/>
                    <a:pt x="18795" y="570"/>
                    <a:pt x="18779" y="570"/>
                  </a:cubicBezTo>
                  <a:cubicBezTo>
                    <a:pt x="18701" y="570"/>
                    <a:pt x="18619" y="449"/>
                    <a:pt x="18538" y="449"/>
                  </a:cubicBezTo>
                  <a:cubicBezTo>
                    <a:pt x="18537" y="449"/>
                    <a:pt x="18536" y="449"/>
                    <a:pt x="18536" y="449"/>
                  </a:cubicBezTo>
                  <a:cubicBezTo>
                    <a:pt x="18521" y="450"/>
                    <a:pt x="18506" y="451"/>
                    <a:pt x="18492" y="451"/>
                  </a:cubicBezTo>
                  <a:cubicBezTo>
                    <a:pt x="18402" y="451"/>
                    <a:pt x="18314" y="427"/>
                    <a:pt x="18235" y="383"/>
                  </a:cubicBezTo>
                  <a:cubicBezTo>
                    <a:pt x="18190" y="375"/>
                    <a:pt x="18141" y="330"/>
                    <a:pt x="18089" y="330"/>
                  </a:cubicBezTo>
                  <a:cubicBezTo>
                    <a:pt x="18065" y="330"/>
                    <a:pt x="18041" y="339"/>
                    <a:pt x="18017" y="365"/>
                  </a:cubicBezTo>
                  <a:cubicBezTo>
                    <a:pt x="18001" y="364"/>
                    <a:pt x="17985" y="363"/>
                    <a:pt x="17969" y="363"/>
                  </a:cubicBezTo>
                  <a:cubicBezTo>
                    <a:pt x="17904" y="363"/>
                    <a:pt x="17833" y="374"/>
                    <a:pt x="17757" y="418"/>
                  </a:cubicBezTo>
                  <a:cubicBezTo>
                    <a:pt x="17663" y="464"/>
                    <a:pt x="17560" y="418"/>
                    <a:pt x="17448" y="488"/>
                  </a:cubicBezTo>
                  <a:cubicBezTo>
                    <a:pt x="17419" y="456"/>
                    <a:pt x="17391" y="444"/>
                    <a:pt x="17362" y="444"/>
                  </a:cubicBezTo>
                  <a:cubicBezTo>
                    <a:pt x="17281" y="444"/>
                    <a:pt x="17197" y="534"/>
                    <a:pt x="17107" y="534"/>
                  </a:cubicBezTo>
                  <a:cubicBezTo>
                    <a:pt x="17098" y="534"/>
                    <a:pt x="17089" y="533"/>
                    <a:pt x="17080" y="531"/>
                  </a:cubicBezTo>
                  <a:cubicBezTo>
                    <a:pt x="16997" y="609"/>
                    <a:pt x="16909" y="654"/>
                    <a:pt x="16816" y="654"/>
                  </a:cubicBezTo>
                  <a:cubicBezTo>
                    <a:pt x="16761" y="654"/>
                    <a:pt x="16704" y="638"/>
                    <a:pt x="16645" y="605"/>
                  </a:cubicBezTo>
                  <a:cubicBezTo>
                    <a:pt x="16566" y="539"/>
                    <a:pt x="16483" y="505"/>
                    <a:pt x="16398" y="503"/>
                  </a:cubicBezTo>
                  <a:cubicBezTo>
                    <a:pt x="16396" y="503"/>
                    <a:pt x="16395" y="503"/>
                    <a:pt x="16393" y="503"/>
                  </a:cubicBezTo>
                  <a:cubicBezTo>
                    <a:pt x="16309" y="503"/>
                    <a:pt x="16223" y="533"/>
                    <a:pt x="16133" y="593"/>
                  </a:cubicBezTo>
                  <a:cubicBezTo>
                    <a:pt x="16040" y="529"/>
                    <a:pt x="15963" y="508"/>
                    <a:pt x="15898" y="508"/>
                  </a:cubicBezTo>
                  <a:cubicBezTo>
                    <a:pt x="15772" y="508"/>
                    <a:pt x="15696" y="591"/>
                    <a:pt x="15650" y="607"/>
                  </a:cubicBezTo>
                  <a:cubicBezTo>
                    <a:pt x="15621" y="568"/>
                    <a:pt x="15603" y="556"/>
                    <a:pt x="15592" y="556"/>
                  </a:cubicBezTo>
                  <a:cubicBezTo>
                    <a:pt x="15576" y="556"/>
                    <a:pt x="15574" y="581"/>
                    <a:pt x="15570" y="584"/>
                  </a:cubicBezTo>
                  <a:cubicBezTo>
                    <a:pt x="15567" y="593"/>
                    <a:pt x="15562" y="616"/>
                    <a:pt x="15541" y="616"/>
                  </a:cubicBezTo>
                  <a:cubicBezTo>
                    <a:pt x="15527" y="616"/>
                    <a:pt x="15506" y="605"/>
                    <a:pt x="15472" y="575"/>
                  </a:cubicBezTo>
                  <a:cubicBezTo>
                    <a:pt x="15462" y="596"/>
                    <a:pt x="15450" y="604"/>
                    <a:pt x="15437" y="604"/>
                  </a:cubicBezTo>
                  <a:cubicBezTo>
                    <a:pt x="15406" y="604"/>
                    <a:pt x="15366" y="556"/>
                    <a:pt x="15316" y="556"/>
                  </a:cubicBezTo>
                  <a:cubicBezTo>
                    <a:pt x="15305" y="556"/>
                    <a:pt x="15294" y="559"/>
                    <a:pt x="15282" y="565"/>
                  </a:cubicBezTo>
                  <a:cubicBezTo>
                    <a:pt x="15228" y="541"/>
                    <a:pt x="15163" y="512"/>
                    <a:pt x="15085" y="512"/>
                  </a:cubicBezTo>
                  <a:cubicBezTo>
                    <a:pt x="15038" y="512"/>
                    <a:pt x="14987" y="523"/>
                    <a:pt x="14931" y="552"/>
                  </a:cubicBezTo>
                  <a:cubicBezTo>
                    <a:pt x="14864" y="561"/>
                    <a:pt x="14804" y="567"/>
                    <a:pt x="14751" y="567"/>
                  </a:cubicBezTo>
                  <a:cubicBezTo>
                    <a:pt x="14686" y="567"/>
                    <a:pt x="14630" y="559"/>
                    <a:pt x="14584" y="540"/>
                  </a:cubicBezTo>
                  <a:cubicBezTo>
                    <a:pt x="14531" y="548"/>
                    <a:pt x="14489" y="583"/>
                    <a:pt x="14457" y="583"/>
                  </a:cubicBezTo>
                  <a:cubicBezTo>
                    <a:pt x="14438" y="583"/>
                    <a:pt x="14422" y="571"/>
                    <a:pt x="14408" y="535"/>
                  </a:cubicBezTo>
                  <a:cubicBezTo>
                    <a:pt x="14403" y="536"/>
                    <a:pt x="14398" y="536"/>
                    <a:pt x="14393" y="536"/>
                  </a:cubicBezTo>
                  <a:cubicBezTo>
                    <a:pt x="14385" y="536"/>
                    <a:pt x="14377" y="535"/>
                    <a:pt x="14369" y="533"/>
                  </a:cubicBezTo>
                  <a:lnTo>
                    <a:pt x="14369" y="539"/>
                  </a:lnTo>
                  <a:cubicBezTo>
                    <a:pt x="14370" y="566"/>
                    <a:pt x="14363" y="588"/>
                    <a:pt x="14337" y="588"/>
                  </a:cubicBezTo>
                  <a:cubicBezTo>
                    <a:pt x="14325" y="588"/>
                    <a:pt x="14310" y="584"/>
                    <a:pt x="14290" y="573"/>
                  </a:cubicBezTo>
                  <a:cubicBezTo>
                    <a:pt x="14226" y="539"/>
                    <a:pt x="14117" y="554"/>
                    <a:pt x="13928" y="544"/>
                  </a:cubicBezTo>
                  <a:cubicBezTo>
                    <a:pt x="13850" y="480"/>
                    <a:pt x="13784" y="459"/>
                    <a:pt x="13729" y="459"/>
                  </a:cubicBezTo>
                  <a:cubicBezTo>
                    <a:pt x="13623" y="459"/>
                    <a:pt x="13556" y="537"/>
                    <a:pt x="13514" y="537"/>
                  </a:cubicBezTo>
                  <a:cubicBezTo>
                    <a:pt x="13507" y="537"/>
                    <a:pt x="13501" y="535"/>
                    <a:pt x="13496" y="530"/>
                  </a:cubicBezTo>
                  <a:cubicBezTo>
                    <a:pt x="13481" y="515"/>
                    <a:pt x="13471" y="510"/>
                    <a:pt x="13464" y="510"/>
                  </a:cubicBezTo>
                  <a:cubicBezTo>
                    <a:pt x="13449" y="510"/>
                    <a:pt x="13457" y="541"/>
                    <a:pt x="13471" y="541"/>
                  </a:cubicBezTo>
                  <a:cubicBezTo>
                    <a:pt x="13473" y="541"/>
                    <a:pt x="13476" y="541"/>
                    <a:pt x="13478" y="539"/>
                  </a:cubicBezTo>
                  <a:cubicBezTo>
                    <a:pt x="13501" y="557"/>
                    <a:pt x="13536" y="566"/>
                    <a:pt x="13535" y="566"/>
                  </a:cubicBezTo>
                  <a:cubicBezTo>
                    <a:pt x="13533" y="566"/>
                    <a:pt x="13486" y="554"/>
                    <a:pt x="13327" y="530"/>
                  </a:cubicBezTo>
                  <a:cubicBezTo>
                    <a:pt x="13267" y="568"/>
                    <a:pt x="13212" y="582"/>
                    <a:pt x="13161" y="582"/>
                  </a:cubicBezTo>
                  <a:cubicBezTo>
                    <a:pt x="13042" y="582"/>
                    <a:pt x="12941" y="511"/>
                    <a:pt x="12840" y="511"/>
                  </a:cubicBezTo>
                  <a:cubicBezTo>
                    <a:pt x="12839" y="511"/>
                    <a:pt x="12838" y="511"/>
                    <a:pt x="12837" y="511"/>
                  </a:cubicBezTo>
                  <a:cubicBezTo>
                    <a:pt x="12809" y="499"/>
                    <a:pt x="12781" y="495"/>
                    <a:pt x="12753" y="495"/>
                  </a:cubicBezTo>
                  <a:cubicBezTo>
                    <a:pt x="12708" y="495"/>
                    <a:pt x="12661" y="506"/>
                    <a:pt x="12613" y="511"/>
                  </a:cubicBezTo>
                  <a:cubicBezTo>
                    <a:pt x="12606" y="513"/>
                    <a:pt x="12599" y="514"/>
                    <a:pt x="12592" y="514"/>
                  </a:cubicBezTo>
                  <a:cubicBezTo>
                    <a:pt x="12533" y="514"/>
                    <a:pt x="12470" y="442"/>
                    <a:pt x="12401" y="442"/>
                  </a:cubicBezTo>
                  <a:cubicBezTo>
                    <a:pt x="12383" y="442"/>
                    <a:pt x="12365" y="447"/>
                    <a:pt x="12347" y="459"/>
                  </a:cubicBezTo>
                  <a:cubicBezTo>
                    <a:pt x="12326" y="415"/>
                    <a:pt x="12306" y="405"/>
                    <a:pt x="12285" y="405"/>
                  </a:cubicBezTo>
                  <a:cubicBezTo>
                    <a:pt x="12269" y="405"/>
                    <a:pt x="12252" y="411"/>
                    <a:pt x="12236" y="411"/>
                  </a:cubicBezTo>
                  <a:cubicBezTo>
                    <a:pt x="12219" y="411"/>
                    <a:pt x="12202" y="405"/>
                    <a:pt x="12184" y="383"/>
                  </a:cubicBezTo>
                  <a:cubicBezTo>
                    <a:pt x="12170" y="369"/>
                    <a:pt x="12155" y="363"/>
                    <a:pt x="12141" y="363"/>
                  </a:cubicBezTo>
                  <a:cubicBezTo>
                    <a:pt x="12095" y="363"/>
                    <a:pt x="12048" y="415"/>
                    <a:pt x="11997" y="426"/>
                  </a:cubicBezTo>
                  <a:cubicBezTo>
                    <a:pt x="11978" y="461"/>
                    <a:pt x="11958" y="474"/>
                    <a:pt x="11937" y="474"/>
                  </a:cubicBezTo>
                  <a:cubicBezTo>
                    <a:pt x="11887" y="474"/>
                    <a:pt x="11833" y="398"/>
                    <a:pt x="11777" y="390"/>
                  </a:cubicBezTo>
                  <a:cubicBezTo>
                    <a:pt x="11750" y="354"/>
                    <a:pt x="11722" y="343"/>
                    <a:pt x="11693" y="343"/>
                  </a:cubicBezTo>
                  <a:cubicBezTo>
                    <a:pt x="11657" y="343"/>
                    <a:pt x="11620" y="359"/>
                    <a:pt x="11581" y="359"/>
                  </a:cubicBezTo>
                  <a:cubicBezTo>
                    <a:pt x="11561" y="359"/>
                    <a:pt x="11541" y="355"/>
                    <a:pt x="11521" y="343"/>
                  </a:cubicBezTo>
                  <a:cubicBezTo>
                    <a:pt x="11429" y="299"/>
                    <a:pt x="11352" y="252"/>
                    <a:pt x="11288" y="245"/>
                  </a:cubicBezTo>
                  <a:cubicBezTo>
                    <a:pt x="11287" y="245"/>
                    <a:pt x="11286" y="245"/>
                    <a:pt x="11284" y="245"/>
                  </a:cubicBezTo>
                  <a:cubicBezTo>
                    <a:pt x="11246" y="245"/>
                    <a:pt x="11211" y="190"/>
                    <a:pt x="11181" y="190"/>
                  </a:cubicBezTo>
                  <a:cubicBezTo>
                    <a:pt x="11163" y="190"/>
                    <a:pt x="11146" y="210"/>
                    <a:pt x="11132" y="273"/>
                  </a:cubicBezTo>
                  <a:cubicBezTo>
                    <a:pt x="11116" y="255"/>
                    <a:pt x="11102" y="249"/>
                    <a:pt x="11090" y="249"/>
                  </a:cubicBezTo>
                  <a:cubicBezTo>
                    <a:pt x="11050" y="249"/>
                    <a:pt x="11024" y="315"/>
                    <a:pt x="11005" y="315"/>
                  </a:cubicBezTo>
                  <a:cubicBezTo>
                    <a:pt x="10998" y="315"/>
                    <a:pt x="10992" y="304"/>
                    <a:pt x="10987" y="276"/>
                  </a:cubicBezTo>
                  <a:cubicBezTo>
                    <a:pt x="10973" y="290"/>
                    <a:pt x="10967" y="293"/>
                    <a:pt x="10963" y="293"/>
                  </a:cubicBezTo>
                  <a:cubicBezTo>
                    <a:pt x="10960" y="293"/>
                    <a:pt x="10958" y="292"/>
                    <a:pt x="10956" y="292"/>
                  </a:cubicBezTo>
                  <a:cubicBezTo>
                    <a:pt x="10952" y="292"/>
                    <a:pt x="10946" y="298"/>
                    <a:pt x="10921" y="339"/>
                  </a:cubicBezTo>
                  <a:cubicBezTo>
                    <a:pt x="10904" y="431"/>
                    <a:pt x="10881" y="492"/>
                    <a:pt x="10843" y="492"/>
                  </a:cubicBezTo>
                  <a:cubicBezTo>
                    <a:pt x="10819" y="492"/>
                    <a:pt x="10788" y="465"/>
                    <a:pt x="10750" y="403"/>
                  </a:cubicBezTo>
                  <a:cubicBezTo>
                    <a:pt x="10710" y="406"/>
                    <a:pt x="10664" y="479"/>
                    <a:pt x="10608" y="479"/>
                  </a:cubicBezTo>
                  <a:cubicBezTo>
                    <a:pt x="10597" y="479"/>
                    <a:pt x="10587" y="476"/>
                    <a:pt x="10576" y="470"/>
                  </a:cubicBezTo>
                  <a:cubicBezTo>
                    <a:pt x="10555" y="486"/>
                    <a:pt x="10534" y="492"/>
                    <a:pt x="10511" y="492"/>
                  </a:cubicBezTo>
                  <a:cubicBezTo>
                    <a:pt x="10455" y="492"/>
                    <a:pt x="10392" y="457"/>
                    <a:pt x="10321" y="454"/>
                  </a:cubicBezTo>
                  <a:cubicBezTo>
                    <a:pt x="10266" y="489"/>
                    <a:pt x="10216" y="499"/>
                    <a:pt x="10171" y="499"/>
                  </a:cubicBezTo>
                  <a:cubicBezTo>
                    <a:pt x="10109" y="499"/>
                    <a:pt x="10056" y="481"/>
                    <a:pt x="10011" y="481"/>
                  </a:cubicBezTo>
                  <a:cubicBezTo>
                    <a:pt x="9998" y="481"/>
                    <a:pt x="9986" y="482"/>
                    <a:pt x="9975" y="486"/>
                  </a:cubicBezTo>
                  <a:cubicBezTo>
                    <a:pt x="9952" y="466"/>
                    <a:pt x="9932" y="459"/>
                    <a:pt x="9914" y="459"/>
                  </a:cubicBezTo>
                  <a:cubicBezTo>
                    <a:pt x="9868" y="459"/>
                    <a:pt x="9835" y="502"/>
                    <a:pt x="9809" y="502"/>
                  </a:cubicBezTo>
                  <a:cubicBezTo>
                    <a:pt x="9805" y="502"/>
                    <a:pt x="9802" y="501"/>
                    <a:pt x="9800" y="500"/>
                  </a:cubicBezTo>
                  <a:cubicBezTo>
                    <a:pt x="9792" y="502"/>
                    <a:pt x="9784" y="503"/>
                    <a:pt x="9777" y="507"/>
                  </a:cubicBezTo>
                  <a:cubicBezTo>
                    <a:pt x="9780" y="493"/>
                    <a:pt x="9783" y="478"/>
                    <a:pt x="9784" y="464"/>
                  </a:cubicBezTo>
                  <a:cubicBezTo>
                    <a:pt x="9792" y="455"/>
                    <a:pt x="9784" y="437"/>
                    <a:pt x="9733" y="421"/>
                  </a:cubicBezTo>
                  <a:cubicBezTo>
                    <a:pt x="9682" y="403"/>
                    <a:pt x="9587" y="385"/>
                    <a:pt x="9418" y="376"/>
                  </a:cubicBezTo>
                  <a:cubicBezTo>
                    <a:pt x="9384" y="322"/>
                    <a:pt x="9351" y="302"/>
                    <a:pt x="9320" y="302"/>
                  </a:cubicBezTo>
                  <a:cubicBezTo>
                    <a:pt x="9282" y="302"/>
                    <a:pt x="9246" y="332"/>
                    <a:pt x="9212" y="363"/>
                  </a:cubicBezTo>
                  <a:cubicBezTo>
                    <a:pt x="9169" y="361"/>
                    <a:pt x="9129" y="310"/>
                    <a:pt x="9092" y="310"/>
                  </a:cubicBezTo>
                  <a:cubicBezTo>
                    <a:pt x="9074" y="310"/>
                    <a:pt x="9056" y="322"/>
                    <a:pt x="9039" y="358"/>
                  </a:cubicBezTo>
                  <a:cubicBezTo>
                    <a:pt x="8981" y="371"/>
                    <a:pt x="8929" y="378"/>
                    <a:pt x="8879" y="378"/>
                  </a:cubicBezTo>
                  <a:cubicBezTo>
                    <a:pt x="8838" y="378"/>
                    <a:pt x="8799" y="373"/>
                    <a:pt x="8761" y="361"/>
                  </a:cubicBezTo>
                  <a:cubicBezTo>
                    <a:pt x="8707" y="379"/>
                    <a:pt x="8656" y="420"/>
                    <a:pt x="8603" y="420"/>
                  </a:cubicBezTo>
                  <a:cubicBezTo>
                    <a:pt x="8575" y="420"/>
                    <a:pt x="8546" y="408"/>
                    <a:pt x="8516" y="374"/>
                  </a:cubicBezTo>
                  <a:cubicBezTo>
                    <a:pt x="8474" y="318"/>
                    <a:pt x="8430" y="347"/>
                    <a:pt x="8385" y="299"/>
                  </a:cubicBezTo>
                  <a:cubicBezTo>
                    <a:pt x="8339" y="342"/>
                    <a:pt x="8291" y="363"/>
                    <a:pt x="8238" y="395"/>
                  </a:cubicBezTo>
                  <a:cubicBezTo>
                    <a:pt x="8221" y="403"/>
                    <a:pt x="8202" y="406"/>
                    <a:pt x="8183" y="406"/>
                  </a:cubicBezTo>
                  <a:cubicBezTo>
                    <a:pt x="8121" y="406"/>
                    <a:pt x="8052" y="374"/>
                    <a:pt x="7976" y="374"/>
                  </a:cubicBezTo>
                  <a:cubicBezTo>
                    <a:pt x="7939" y="374"/>
                    <a:pt x="7901" y="381"/>
                    <a:pt x="7860" y="403"/>
                  </a:cubicBezTo>
                  <a:cubicBezTo>
                    <a:pt x="7852" y="401"/>
                    <a:pt x="7844" y="400"/>
                    <a:pt x="7835" y="400"/>
                  </a:cubicBezTo>
                  <a:cubicBezTo>
                    <a:pt x="7786" y="400"/>
                    <a:pt x="7735" y="432"/>
                    <a:pt x="7680" y="432"/>
                  </a:cubicBezTo>
                  <a:cubicBezTo>
                    <a:pt x="7658" y="432"/>
                    <a:pt x="7635" y="427"/>
                    <a:pt x="7612" y="413"/>
                  </a:cubicBezTo>
                  <a:cubicBezTo>
                    <a:pt x="7565" y="418"/>
                    <a:pt x="7515" y="439"/>
                    <a:pt x="7463" y="439"/>
                  </a:cubicBezTo>
                  <a:cubicBezTo>
                    <a:pt x="7416" y="439"/>
                    <a:pt x="7367" y="422"/>
                    <a:pt x="7315" y="358"/>
                  </a:cubicBezTo>
                  <a:cubicBezTo>
                    <a:pt x="7259" y="377"/>
                    <a:pt x="7206" y="388"/>
                    <a:pt x="7156" y="388"/>
                  </a:cubicBezTo>
                  <a:cubicBezTo>
                    <a:pt x="7109" y="388"/>
                    <a:pt x="7065" y="378"/>
                    <a:pt x="7023" y="356"/>
                  </a:cubicBezTo>
                  <a:cubicBezTo>
                    <a:pt x="6971" y="326"/>
                    <a:pt x="6922" y="326"/>
                    <a:pt x="6878" y="326"/>
                  </a:cubicBezTo>
                  <a:cubicBezTo>
                    <a:pt x="6876" y="326"/>
                    <a:pt x="6875" y="326"/>
                    <a:pt x="6874" y="326"/>
                  </a:cubicBezTo>
                  <a:cubicBezTo>
                    <a:pt x="6845" y="326"/>
                    <a:pt x="6819" y="325"/>
                    <a:pt x="6793" y="318"/>
                  </a:cubicBezTo>
                  <a:cubicBezTo>
                    <a:pt x="6774" y="304"/>
                    <a:pt x="6756" y="300"/>
                    <a:pt x="6738" y="300"/>
                  </a:cubicBezTo>
                  <a:cubicBezTo>
                    <a:pt x="6724" y="300"/>
                    <a:pt x="6710" y="303"/>
                    <a:pt x="6697" y="303"/>
                  </a:cubicBezTo>
                  <a:cubicBezTo>
                    <a:pt x="6668" y="303"/>
                    <a:pt x="6641" y="292"/>
                    <a:pt x="6615" y="227"/>
                  </a:cubicBezTo>
                  <a:cubicBezTo>
                    <a:pt x="6564" y="271"/>
                    <a:pt x="6521" y="268"/>
                    <a:pt x="6482" y="304"/>
                  </a:cubicBezTo>
                  <a:cubicBezTo>
                    <a:pt x="6478" y="304"/>
                    <a:pt x="6473" y="303"/>
                    <a:pt x="6469" y="303"/>
                  </a:cubicBezTo>
                  <a:cubicBezTo>
                    <a:pt x="6379" y="303"/>
                    <a:pt x="6324" y="341"/>
                    <a:pt x="6279" y="341"/>
                  </a:cubicBezTo>
                  <a:cubicBezTo>
                    <a:pt x="6253" y="341"/>
                    <a:pt x="6231" y="328"/>
                    <a:pt x="6208" y="288"/>
                  </a:cubicBezTo>
                  <a:cubicBezTo>
                    <a:pt x="6166" y="208"/>
                    <a:pt x="6124" y="182"/>
                    <a:pt x="6056" y="182"/>
                  </a:cubicBezTo>
                  <a:cubicBezTo>
                    <a:pt x="6017" y="182"/>
                    <a:pt x="5970" y="190"/>
                    <a:pt x="5910" y="202"/>
                  </a:cubicBezTo>
                  <a:cubicBezTo>
                    <a:pt x="5883" y="231"/>
                    <a:pt x="5855" y="243"/>
                    <a:pt x="5826" y="243"/>
                  </a:cubicBezTo>
                  <a:cubicBezTo>
                    <a:pt x="5768" y="243"/>
                    <a:pt x="5707" y="195"/>
                    <a:pt x="5645" y="151"/>
                  </a:cubicBezTo>
                  <a:cubicBezTo>
                    <a:pt x="5610" y="198"/>
                    <a:pt x="5574" y="295"/>
                    <a:pt x="5537" y="295"/>
                  </a:cubicBezTo>
                  <a:cubicBezTo>
                    <a:pt x="5527" y="295"/>
                    <a:pt x="5517" y="289"/>
                    <a:pt x="5508" y="273"/>
                  </a:cubicBezTo>
                  <a:cubicBezTo>
                    <a:pt x="5459" y="166"/>
                    <a:pt x="5412" y="241"/>
                    <a:pt x="5364" y="136"/>
                  </a:cubicBezTo>
                  <a:cubicBezTo>
                    <a:pt x="5357" y="130"/>
                    <a:pt x="5350" y="127"/>
                    <a:pt x="5343" y="127"/>
                  </a:cubicBezTo>
                  <a:cubicBezTo>
                    <a:pt x="5306" y="127"/>
                    <a:pt x="5270" y="197"/>
                    <a:pt x="5233" y="197"/>
                  </a:cubicBezTo>
                  <a:cubicBezTo>
                    <a:pt x="5230" y="197"/>
                    <a:pt x="5227" y="196"/>
                    <a:pt x="5224" y="196"/>
                  </a:cubicBezTo>
                  <a:cubicBezTo>
                    <a:pt x="5176" y="183"/>
                    <a:pt x="5130" y="206"/>
                    <a:pt x="5084" y="132"/>
                  </a:cubicBezTo>
                  <a:cubicBezTo>
                    <a:pt x="5072" y="121"/>
                    <a:pt x="5061" y="116"/>
                    <a:pt x="5049" y="116"/>
                  </a:cubicBezTo>
                  <a:cubicBezTo>
                    <a:pt x="5015" y="116"/>
                    <a:pt x="4982" y="160"/>
                    <a:pt x="4949" y="202"/>
                  </a:cubicBezTo>
                  <a:cubicBezTo>
                    <a:pt x="4943" y="197"/>
                    <a:pt x="4937" y="195"/>
                    <a:pt x="4931" y="195"/>
                  </a:cubicBezTo>
                  <a:cubicBezTo>
                    <a:pt x="4908" y="195"/>
                    <a:pt x="4886" y="221"/>
                    <a:pt x="4863" y="221"/>
                  </a:cubicBezTo>
                  <a:cubicBezTo>
                    <a:pt x="4849" y="221"/>
                    <a:pt x="4834" y="210"/>
                    <a:pt x="4819" y="173"/>
                  </a:cubicBezTo>
                  <a:cubicBezTo>
                    <a:pt x="4777" y="161"/>
                    <a:pt x="4735" y="157"/>
                    <a:pt x="4696" y="157"/>
                  </a:cubicBezTo>
                  <a:cubicBezTo>
                    <a:pt x="4594" y="157"/>
                    <a:pt x="4505" y="184"/>
                    <a:pt x="4434" y="184"/>
                  </a:cubicBezTo>
                  <a:cubicBezTo>
                    <a:pt x="4425" y="184"/>
                    <a:pt x="4417" y="184"/>
                    <a:pt x="4408" y="183"/>
                  </a:cubicBezTo>
                  <a:cubicBezTo>
                    <a:pt x="4377" y="116"/>
                    <a:pt x="4347" y="29"/>
                    <a:pt x="4320" y="29"/>
                  </a:cubicBezTo>
                  <a:cubicBezTo>
                    <a:pt x="4314" y="29"/>
                    <a:pt x="4308" y="33"/>
                    <a:pt x="4303" y="42"/>
                  </a:cubicBezTo>
                  <a:cubicBezTo>
                    <a:pt x="4293" y="31"/>
                    <a:pt x="4283" y="23"/>
                    <a:pt x="4273" y="23"/>
                  </a:cubicBezTo>
                  <a:cubicBezTo>
                    <a:pt x="4251" y="23"/>
                    <a:pt x="4231" y="59"/>
                    <a:pt x="4213" y="176"/>
                  </a:cubicBezTo>
                  <a:cubicBezTo>
                    <a:pt x="4185" y="239"/>
                    <a:pt x="4157" y="217"/>
                    <a:pt x="4130" y="273"/>
                  </a:cubicBezTo>
                  <a:cubicBezTo>
                    <a:pt x="4125" y="268"/>
                    <a:pt x="4120" y="266"/>
                    <a:pt x="4115" y="266"/>
                  </a:cubicBezTo>
                  <a:cubicBezTo>
                    <a:pt x="4100" y="266"/>
                    <a:pt x="4086" y="285"/>
                    <a:pt x="4071" y="285"/>
                  </a:cubicBezTo>
                  <a:cubicBezTo>
                    <a:pt x="4063" y="285"/>
                    <a:pt x="4055" y="280"/>
                    <a:pt x="4047" y="264"/>
                  </a:cubicBezTo>
                  <a:cubicBezTo>
                    <a:pt x="4044" y="265"/>
                    <a:pt x="4041" y="265"/>
                    <a:pt x="4038" y="265"/>
                  </a:cubicBezTo>
                  <a:cubicBezTo>
                    <a:pt x="4006" y="265"/>
                    <a:pt x="3972" y="228"/>
                    <a:pt x="3937" y="228"/>
                  </a:cubicBezTo>
                  <a:cubicBezTo>
                    <a:pt x="3912" y="228"/>
                    <a:pt x="3887" y="245"/>
                    <a:pt x="3861" y="304"/>
                  </a:cubicBezTo>
                  <a:cubicBezTo>
                    <a:pt x="3837" y="377"/>
                    <a:pt x="3810" y="408"/>
                    <a:pt x="3782" y="408"/>
                  </a:cubicBezTo>
                  <a:cubicBezTo>
                    <a:pt x="3771" y="408"/>
                    <a:pt x="3759" y="403"/>
                    <a:pt x="3747" y="394"/>
                  </a:cubicBezTo>
                  <a:cubicBezTo>
                    <a:pt x="3723" y="289"/>
                    <a:pt x="3698" y="250"/>
                    <a:pt x="3672" y="250"/>
                  </a:cubicBezTo>
                  <a:cubicBezTo>
                    <a:pt x="3652" y="250"/>
                    <a:pt x="3631" y="275"/>
                    <a:pt x="3609" y="310"/>
                  </a:cubicBezTo>
                  <a:cubicBezTo>
                    <a:pt x="3604" y="310"/>
                    <a:pt x="3598" y="311"/>
                    <a:pt x="3593" y="311"/>
                  </a:cubicBezTo>
                  <a:cubicBezTo>
                    <a:pt x="3547" y="311"/>
                    <a:pt x="3501" y="301"/>
                    <a:pt x="3455" y="301"/>
                  </a:cubicBezTo>
                  <a:cubicBezTo>
                    <a:pt x="3439" y="301"/>
                    <a:pt x="3423" y="302"/>
                    <a:pt x="3407" y="305"/>
                  </a:cubicBezTo>
                  <a:cubicBezTo>
                    <a:pt x="3394" y="289"/>
                    <a:pt x="3380" y="283"/>
                    <a:pt x="3367" y="283"/>
                  </a:cubicBezTo>
                  <a:cubicBezTo>
                    <a:pt x="3331" y="283"/>
                    <a:pt x="3296" y="325"/>
                    <a:pt x="3259" y="325"/>
                  </a:cubicBezTo>
                  <a:cubicBezTo>
                    <a:pt x="3239" y="325"/>
                    <a:pt x="3218" y="312"/>
                    <a:pt x="3197" y="273"/>
                  </a:cubicBezTo>
                  <a:cubicBezTo>
                    <a:pt x="3155" y="270"/>
                    <a:pt x="3112" y="231"/>
                    <a:pt x="3068" y="231"/>
                  </a:cubicBezTo>
                  <a:cubicBezTo>
                    <a:pt x="3036" y="231"/>
                    <a:pt x="3004" y="252"/>
                    <a:pt x="2971" y="324"/>
                  </a:cubicBezTo>
                  <a:cubicBezTo>
                    <a:pt x="2923" y="283"/>
                    <a:pt x="2873" y="254"/>
                    <a:pt x="2821" y="254"/>
                  </a:cubicBezTo>
                  <a:cubicBezTo>
                    <a:pt x="2788" y="254"/>
                    <a:pt x="2753" y="266"/>
                    <a:pt x="2719" y="296"/>
                  </a:cubicBezTo>
                  <a:cubicBezTo>
                    <a:pt x="2676" y="333"/>
                    <a:pt x="2632" y="349"/>
                    <a:pt x="2586" y="349"/>
                  </a:cubicBezTo>
                  <a:cubicBezTo>
                    <a:pt x="2537" y="349"/>
                    <a:pt x="2487" y="331"/>
                    <a:pt x="2434" y="300"/>
                  </a:cubicBezTo>
                  <a:cubicBezTo>
                    <a:pt x="2367" y="296"/>
                    <a:pt x="2298" y="277"/>
                    <a:pt x="2225" y="277"/>
                  </a:cubicBezTo>
                  <a:cubicBezTo>
                    <a:pt x="2187" y="277"/>
                    <a:pt x="2148" y="282"/>
                    <a:pt x="2108" y="297"/>
                  </a:cubicBezTo>
                  <a:cubicBezTo>
                    <a:pt x="2094" y="272"/>
                    <a:pt x="2080" y="263"/>
                    <a:pt x="2066" y="263"/>
                  </a:cubicBezTo>
                  <a:cubicBezTo>
                    <a:pt x="2040" y="263"/>
                    <a:pt x="2014" y="294"/>
                    <a:pt x="1987" y="294"/>
                  </a:cubicBezTo>
                  <a:cubicBezTo>
                    <a:pt x="1969" y="294"/>
                    <a:pt x="1951" y="280"/>
                    <a:pt x="1932" y="231"/>
                  </a:cubicBezTo>
                  <a:cubicBezTo>
                    <a:pt x="1916" y="219"/>
                    <a:pt x="1899" y="214"/>
                    <a:pt x="1882" y="214"/>
                  </a:cubicBezTo>
                  <a:cubicBezTo>
                    <a:pt x="1842" y="214"/>
                    <a:pt x="1803" y="242"/>
                    <a:pt x="1763" y="266"/>
                  </a:cubicBezTo>
                  <a:cubicBezTo>
                    <a:pt x="1740" y="260"/>
                    <a:pt x="1717" y="258"/>
                    <a:pt x="1694" y="258"/>
                  </a:cubicBezTo>
                  <a:cubicBezTo>
                    <a:pt x="1658" y="258"/>
                    <a:pt x="1623" y="262"/>
                    <a:pt x="1588" y="262"/>
                  </a:cubicBezTo>
                  <a:cubicBezTo>
                    <a:pt x="1535" y="262"/>
                    <a:pt x="1481" y="253"/>
                    <a:pt x="1427" y="208"/>
                  </a:cubicBezTo>
                  <a:cubicBezTo>
                    <a:pt x="1384" y="148"/>
                    <a:pt x="1341" y="131"/>
                    <a:pt x="1299" y="131"/>
                  </a:cubicBezTo>
                  <a:cubicBezTo>
                    <a:pt x="1245" y="131"/>
                    <a:pt x="1192" y="158"/>
                    <a:pt x="1138" y="158"/>
                  </a:cubicBezTo>
                  <a:cubicBezTo>
                    <a:pt x="1123" y="158"/>
                    <a:pt x="1107" y="155"/>
                    <a:pt x="1091" y="150"/>
                  </a:cubicBezTo>
                  <a:cubicBezTo>
                    <a:pt x="978" y="84"/>
                    <a:pt x="865" y="106"/>
                    <a:pt x="748" y="78"/>
                  </a:cubicBezTo>
                  <a:cubicBezTo>
                    <a:pt x="722" y="91"/>
                    <a:pt x="695" y="96"/>
                    <a:pt x="669" y="96"/>
                  </a:cubicBezTo>
                  <a:cubicBezTo>
                    <a:pt x="577" y="96"/>
                    <a:pt x="483" y="37"/>
                    <a:pt x="386" y="30"/>
                  </a:cubicBezTo>
                  <a:cubicBezTo>
                    <a:pt x="355" y="70"/>
                    <a:pt x="322" y="85"/>
                    <a:pt x="289" y="85"/>
                  </a:cubicBezTo>
                  <a:cubicBezTo>
                    <a:pt x="209" y="85"/>
                    <a:pt x="127" y="1"/>
                    <a:pt x="43"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8838" name="Google Shape;8838;p47"/>
          <p:cNvGrpSpPr/>
          <p:nvPr/>
        </p:nvGrpSpPr>
        <p:grpSpPr>
          <a:xfrm flipH="1">
            <a:off x="4672755" y="1396924"/>
            <a:ext cx="3758023" cy="3074323"/>
            <a:chOff x="713225" y="1563449"/>
            <a:chExt cx="3858736" cy="2632576"/>
          </a:xfrm>
        </p:grpSpPr>
        <p:sp>
          <p:nvSpPr>
            <p:cNvPr id="8839" name="Google Shape;8839;p47"/>
            <p:cNvSpPr/>
            <p:nvPr/>
          </p:nvSpPr>
          <p:spPr>
            <a:xfrm>
              <a:off x="713225" y="1563449"/>
              <a:ext cx="3858736" cy="2519729"/>
            </a:xfrm>
            <a:custGeom>
              <a:avLst/>
              <a:gdLst/>
              <a:ahLst/>
              <a:cxnLst/>
              <a:rect l="l" t="t" r="r" b="b"/>
              <a:pathLst>
                <a:path w="65689" h="41971" extrusionOk="0">
                  <a:moveTo>
                    <a:pt x="0" y="0"/>
                  </a:moveTo>
                  <a:lnTo>
                    <a:pt x="439" y="41435"/>
                  </a:lnTo>
                  <a:lnTo>
                    <a:pt x="65688" y="41971"/>
                  </a:lnTo>
                  <a:lnTo>
                    <a:pt x="64829" y="422"/>
                  </a:lnTo>
                  <a:lnTo>
                    <a:pt x="34696" y="505"/>
                  </a:lnTo>
                  <a:lnTo>
                    <a:pt x="0" y="0"/>
                  </a:lnTo>
                  <a:close/>
                </a:path>
              </a:pathLst>
            </a:custGeom>
            <a:solidFill>
              <a:schemeClr val="accent4"/>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40" name="Google Shape;8840;p47"/>
            <p:cNvSpPr/>
            <p:nvPr/>
          </p:nvSpPr>
          <p:spPr>
            <a:xfrm>
              <a:off x="737498" y="4018976"/>
              <a:ext cx="3833947" cy="177049"/>
            </a:xfrm>
            <a:custGeom>
              <a:avLst/>
              <a:gdLst/>
              <a:ahLst/>
              <a:cxnLst/>
              <a:rect l="l" t="t" r="r" b="b"/>
              <a:pathLst>
                <a:path w="65267" h="2666" extrusionOk="0">
                  <a:moveTo>
                    <a:pt x="55311" y="399"/>
                  </a:moveTo>
                  <a:lnTo>
                    <a:pt x="55311" y="399"/>
                  </a:lnTo>
                  <a:cubicBezTo>
                    <a:pt x="55312" y="400"/>
                    <a:pt x="55314" y="401"/>
                    <a:pt x="55315" y="402"/>
                  </a:cubicBezTo>
                  <a:lnTo>
                    <a:pt x="55315" y="402"/>
                  </a:lnTo>
                  <a:cubicBezTo>
                    <a:pt x="55314" y="401"/>
                    <a:pt x="55313" y="400"/>
                    <a:pt x="55311" y="399"/>
                  </a:cubicBezTo>
                  <a:close/>
                  <a:moveTo>
                    <a:pt x="50017" y="577"/>
                  </a:moveTo>
                  <a:cubicBezTo>
                    <a:pt x="49996" y="610"/>
                    <a:pt x="49984" y="621"/>
                    <a:pt x="49979" y="621"/>
                  </a:cubicBezTo>
                  <a:cubicBezTo>
                    <a:pt x="49970" y="621"/>
                    <a:pt x="49986" y="582"/>
                    <a:pt x="50017" y="577"/>
                  </a:cubicBezTo>
                  <a:close/>
                  <a:moveTo>
                    <a:pt x="37986" y="674"/>
                  </a:moveTo>
                  <a:cubicBezTo>
                    <a:pt x="38085" y="674"/>
                    <a:pt x="38225" y="716"/>
                    <a:pt x="37974" y="716"/>
                  </a:cubicBezTo>
                  <a:cubicBezTo>
                    <a:pt x="37958" y="716"/>
                    <a:pt x="37941" y="716"/>
                    <a:pt x="37922" y="716"/>
                  </a:cubicBezTo>
                  <a:cubicBezTo>
                    <a:pt x="37938" y="706"/>
                    <a:pt x="37953" y="692"/>
                    <a:pt x="37965" y="675"/>
                  </a:cubicBezTo>
                  <a:cubicBezTo>
                    <a:pt x="37972" y="675"/>
                    <a:pt x="37979" y="674"/>
                    <a:pt x="37986" y="674"/>
                  </a:cubicBezTo>
                  <a:close/>
                  <a:moveTo>
                    <a:pt x="15099" y="2106"/>
                  </a:moveTo>
                  <a:cubicBezTo>
                    <a:pt x="15108" y="2106"/>
                    <a:pt x="15092" y="2144"/>
                    <a:pt x="15061" y="2149"/>
                  </a:cubicBezTo>
                  <a:cubicBezTo>
                    <a:pt x="15082" y="2116"/>
                    <a:pt x="15094" y="2106"/>
                    <a:pt x="15099" y="2106"/>
                  </a:cubicBezTo>
                  <a:close/>
                  <a:moveTo>
                    <a:pt x="31031" y="2147"/>
                  </a:moveTo>
                  <a:cubicBezTo>
                    <a:pt x="31034" y="2147"/>
                    <a:pt x="31038" y="2161"/>
                    <a:pt x="31044" y="2177"/>
                  </a:cubicBezTo>
                  <a:cubicBezTo>
                    <a:pt x="31044" y="2177"/>
                    <a:pt x="31043" y="2177"/>
                    <a:pt x="31043" y="2177"/>
                  </a:cubicBezTo>
                  <a:cubicBezTo>
                    <a:pt x="31036" y="2177"/>
                    <a:pt x="31031" y="2183"/>
                    <a:pt x="31029" y="2200"/>
                  </a:cubicBezTo>
                  <a:lnTo>
                    <a:pt x="31029" y="2200"/>
                  </a:lnTo>
                  <a:cubicBezTo>
                    <a:pt x="31028" y="2160"/>
                    <a:pt x="31029" y="2147"/>
                    <a:pt x="31031" y="2147"/>
                  </a:cubicBezTo>
                  <a:close/>
                  <a:moveTo>
                    <a:pt x="43" y="1"/>
                  </a:moveTo>
                  <a:cubicBezTo>
                    <a:pt x="29" y="1"/>
                    <a:pt x="15" y="3"/>
                    <a:pt x="1" y="9"/>
                  </a:cubicBezTo>
                  <a:cubicBezTo>
                    <a:pt x="1" y="57"/>
                    <a:pt x="1" y="67"/>
                    <a:pt x="2" y="99"/>
                  </a:cubicBezTo>
                  <a:cubicBezTo>
                    <a:pt x="2" y="97"/>
                    <a:pt x="2" y="97"/>
                    <a:pt x="2" y="97"/>
                  </a:cubicBezTo>
                  <a:cubicBezTo>
                    <a:pt x="2" y="97"/>
                    <a:pt x="2" y="164"/>
                    <a:pt x="3" y="221"/>
                  </a:cubicBezTo>
                  <a:cubicBezTo>
                    <a:pt x="5" y="310"/>
                    <a:pt x="5" y="329"/>
                    <a:pt x="5" y="336"/>
                  </a:cubicBezTo>
                  <a:cubicBezTo>
                    <a:pt x="5" y="375"/>
                    <a:pt x="6" y="416"/>
                    <a:pt x="6" y="454"/>
                  </a:cubicBezTo>
                  <a:lnTo>
                    <a:pt x="6" y="496"/>
                  </a:lnTo>
                  <a:cubicBezTo>
                    <a:pt x="6" y="514"/>
                    <a:pt x="6" y="543"/>
                    <a:pt x="7" y="572"/>
                  </a:cubicBezTo>
                  <a:lnTo>
                    <a:pt x="7" y="631"/>
                  </a:lnTo>
                  <a:lnTo>
                    <a:pt x="7" y="677"/>
                  </a:lnTo>
                  <a:lnTo>
                    <a:pt x="7" y="678"/>
                  </a:lnTo>
                  <a:cubicBezTo>
                    <a:pt x="7" y="682"/>
                    <a:pt x="7" y="704"/>
                    <a:pt x="10" y="850"/>
                  </a:cubicBezTo>
                  <a:cubicBezTo>
                    <a:pt x="11" y="979"/>
                    <a:pt x="11" y="996"/>
                    <a:pt x="12" y="1056"/>
                  </a:cubicBezTo>
                  <a:lnTo>
                    <a:pt x="12" y="1076"/>
                  </a:lnTo>
                  <a:cubicBezTo>
                    <a:pt x="17" y="1495"/>
                    <a:pt x="16" y="1430"/>
                    <a:pt x="21" y="1848"/>
                  </a:cubicBezTo>
                  <a:cubicBezTo>
                    <a:pt x="23" y="1996"/>
                    <a:pt x="28" y="2436"/>
                    <a:pt x="28" y="2436"/>
                  </a:cubicBezTo>
                  <a:cubicBezTo>
                    <a:pt x="77" y="2466"/>
                    <a:pt x="130" y="2478"/>
                    <a:pt x="220" y="2478"/>
                  </a:cubicBezTo>
                  <a:cubicBezTo>
                    <a:pt x="328" y="2478"/>
                    <a:pt x="489" y="2461"/>
                    <a:pt x="757" y="2435"/>
                  </a:cubicBezTo>
                  <a:cubicBezTo>
                    <a:pt x="760" y="2448"/>
                    <a:pt x="867" y="2456"/>
                    <a:pt x="960" y="2456"/>
                  </a:cubicBezTo>
                  <a:cubicBezTo>
                    <a:pt x="1026" y="2456"/>
                    <a:pt x="1085" y="2452"/>
                    <a:pt x="1093" y="2444"/>
                  </a:cubicBezTo>
                  <a:cubicBezTo>
                    <a:pt x="1093" y="2443"/>
                    <a:pt x="1097" y="2443"/>
                    <a:pt x="1103" y="2443"/>
                  </a:cubicBezTo>
                  <a:cubicBezTo>
                    <a:pt x="1169" y="2443"/>
                    <a:pt x="1522" y="2479"/>
                    <a:pt x="1611" y="2535"/>
                  </a:cubicBezTo>
                  <a:cubicBezTo>
                    <a:pt x="1655" y="2505"/>
                    <a:pt x="1716" y="2495"/>
                    <a:pt x="1781" y="2495"/>
                  </a:cubicBezTo>
                  <a:cubicBezTo>
                    <a:pt x="1869" y="2495"/>
                    <a:pt x="1964" y="2514"/>
                    <a:pt x="2029" y="2524"/>
                  </a:cubicBezTo>
                  <a:cubicBezTo>
                    <a:pt x="2030" y="2524"/>
                    <a:pt x="2031" y="2524"/>
                    <a:pt x="2033" y="2524"/>
                  </a:cubicBezTo>
                  <a:cubicBezTo>
                    <a:pt x="2069" y="2524"/>
                    <a:pt x="2106" y="2556"/>
                    <a:pt x="2144" y="2556"/>
                  </a:cubicBezTo>
                  <a:cubicBezTo>
                    <a:pt x="2173" y="2556"/>
                    <a:pt x="2202" y="2538"/>
                    <a:pt x="2233" y="2477"/>
                  </a:cubicBezTo>
                  <a:cubicBezTo>
                    <a:pt x="2244" y="2479"/>
                    <a:pt x="2255" y="2480"/>
                    <a:pt x="2266" y="2480"/>
                  </a:cubicBezTo>
                  <a:cubicBezTo>
                    <a:pt x="2330" y="2480"/>
                    <a:pt x="2392" y="2448"/>
                    <a:pt x="2453" y="2427"/>
                  </a:cubicBezTo>
                  <a:cubicBezTo>
                    <a:pt x="2457" y="2419"/>
                    <a:pt x="2466" y="2415"/>
                    <a:pt x="2479" y="2415"/>
                  </a:cubicBezTo>
                  <a:cubicBezTo>
                    <a:pt x="2543" y="2415"/>
                    <a:pt x="2706" y="2505"/>
                    <a:pt x="2903" y="2505"/>
                  </a:cubicBezTo>
                  <a:cubicBezTo>
                    <a:pt x="2958" y="2505"/>
                    <a:pt x="3016" y="2498"/>
                    <a:pt x="3075" y="2479"/>
                  </a:cubicBezTo>
                  <a:cubicBezTo>
                    <a:pt x="3088" y="2475"/>
                    <a:pt x="3105" y="2474"/>
                    <a:pt x="3124" y="2474"/>
                  </a:cubicBezTo>
                  <a:cubicBezTo>
                    <a:pt x="3215" y="2474"/>
                    <a:pt x="3364" y="2512"/>
                    <a:pt x="3493" y="2512"/>
                  </a:cubicBezTo>
                  <a:cubicBezTo>
                    <a:pt x="3593" y="2512"/>
                    <a:pt x="3682" y="2489"/>
                    <a:pt x="3723" y="2409"/>
                  </a:cubicBezTo>
                  <a:cubicBezTo>
                    <a:pt x="3735" y="2405"/>
                    <a:pt x="3749" y="2403"/>
                    <a:pt x="3764" y="2403"/>
                  </a:cubicBezTo>
                  <a:cubicBezTo>
                    <a:pt x="3863" y="2403"/>
                    <a:pt x="4004" y="2487"/>
                    <a:pt x="4129" y="2487"/>
                  </a:cubicBezTo>
                  <a:cubicBezTo>
                    <a:pt x="4147" y="2487"/>
                    <a:pt x="4164" y="2486"/>
                    <a:pt x="4181" y="2482"/>
                  </a:cubicBezTo>
                  <a:cubicBezTo>
                    <a:pt x="4198" y="2478"/>
                    <a:pt x="4215" y="2476"/>
                    <a:pt x="4233" y="2476"/>
                  </a:cubicBezTo>
                  <a:cubicBezTo>
                    <a:pt x="4261" y="2476"/>
                    <a:pt x="4290" y="2480"/>
                    <a:pt x="4319" y="2480"/>
                  </a:cubicBezTo>
                  <a:cubicBezTo>
                    <a:pt x="4356" y="2480"/>
                    <a:pt x="4394" y="2475"/>
                    <a:pt x="4433" y="2453"/>
                  </a:cubicBezTo>
                  <a:cubicBezTo>
                    <a:pt x="4532" y="2449"/>
                    <a:pt x="4630" y="2431"/>
                    <a:pt x="4725" y="2401"/>
                  </a:cubicBezTo>
                  <a:cubicBezTo>
                    <a:pt x="4755" y="2421"/>
                    <a:pt x="4786" y="2429"/>
                    <a:pt x="4817" y="2429"/>
                  </a:cubicBezTo>
                  <a:cubicBezTo>
                    <a:pt x="4894" y="2429"/>
                    <a:pt x="4974" y="2377"/>
                    <a:pt x="5059" y="2329"/>
                  </a:cubicBezTo>
                  <a:cubicBezTo>
                    <a:pt x="5085" y="2348"/>
                    <a:pt x="5112" y="2355"/>
                    <a:pt x="5139" y="2355"/>
                  </a:cubicBezTo>
                  <a:cubicBezTo>
                    <a:pt x="5206" y="2355"/>
                    <a:pt x="5275" y="2313"/>
                    <a:pt x="5346" y="2313"/>
                  </a:cubicBezTo>
                  <a:cubicBezTo>
                    <a:pt x="5376" y="2313"/>
                    <a:pt x="5406" y="2320"/>
                    <a:pt x="5437" y="2341"/>
                  </a:cubicBezTo>
                  <a:cubicBezTo>
                    <a:pt x="5436" y="2284"/>
                    <a:pt x="5454" y="2255"/>
                    <a:pt x="5489" y="2255"/>
                  </a:cubicBezTo>
                  <a:cubicBezTo>
                    <a:pt x="5525" y="2255"/>
                    <a:pt x="5579" y="2287"/>
                    <a:pt x="5648" y="2348"/>
                  </a:cubicBezTo>
                  <a:cubicBezTo>
                    <a:pt x="5672" y="2300"/>
                    <a:pt x="5698" y="2271"/>
                    <a:pt x="5727" y="2271"/>
                  </a:cubicBezTo>
                  <a:cubicBezTo>
                    <a:pt x="5737" y="2271"/>
                    <a:pt x="5747" y="2274"/>
                    <a:pt x="5757" y="2281"/>
                  </a:cubicBezTo>
                  <a:cubicBezTo>
                    <a:pt x="5763" y="2275"/>
                    <a:pt x="5769" y="2272"/>
                    <a:pt x="5775" y="2272"/>
                  </a:cubicBezTo>
                  <a:cubicBezTo>
                    <a:pt x="5810" y="2272"/>
                    <a:pt x="5848" y="2363"/>
                    <a:pt x="5888" y="2366"/>
                  </a:cubicBezTo>
                  <a:cubicBezTo>
                    <a:pt x="5931" y="2405"/>
                    <a:pt x="5975" y="2421"/>
                    <a:pt x="6022" y="2421"/>
                  </a:cubicBezTo>
                  <a:cubicBezTo>
                    <a:pt x="6077" y="2421"/>
                    <a:pt x="6135" y="2398"/>
                    <a:pt x="6196" y="2364"/>
                  </a:cubicBezTo>
                  <a:cubicBezTo>
                    <a:pt x="6233" y="2406"/>
                    <a:pt x="6270" y="2426"/>
                    <a:pt x="6308" y="2426"/>
                  </a:cubicBezTo>
                  <a:cubicBezTo>
                    <a:pt x="6349" y="2426"/>
                    <a:pt x="6390" y="2402"/>
                    <a:pt x="6433" y="2354"/>
                  </a:cubicBezTo>
                  <a:cubicBezTo>
                    <a:pt x="6483" y="2347"/>
                    <a:pt x="6533" y="2317"/>
                    <a:pt x="6585" y="2317"/>
                  </a:cubicBezTo>
                  <a:cubicBezTo>
                    <a:pt x="6619" y="2317"/>
                    <a:pt x="6654" y="2331"/>
                    <a:pt x="6690" y="2373"/>
                  </a:cubicBezTo>
                  <a:cubicBezTo>
                    <a:pt x="6724" y="2402"/>
                    <a:pt x="6757" y="2412"/>
                    <a:pt x="6791" y="2412"/>
                  </a:cubicBezTo>
                  <a:cubicBezTo>
                    <a:pt x="6873" y="2412"/>
                    <a:pt x="6956" y="2353"/>
                    <a:pt x="7041" y="2353"/>
                  </a:cubicBezTo>
                  <a:cubicBezTo>
                    <a:pt x="7069" y="2353"/>
                    <a:pt x="7098" y="2359"/>
                    <a:pt x="7128" y="2378"/>
                  </a:cubicBezTo>
                  <a:cubicBezTo>
                    <a:pt x="7203" y="2381"/>
                    <a:pt x="7279" y="2403"/>
                    <a:pt x="7355" y="2415"/>
                  </a:cubicBezTo>
                  <a:cubicBezTo>
                    <a:pt x="7381" y="2418"/>
                    <a:pt x="7406" y="2420"/>
                    <a:pt x="7432" y="2420"/>
                  </a:cubicBezTo>
                  <a:cubicBezTo>
                    <a:pt x="7483" y="2420"/>
                    <a:pt x="7534" y="2411"/>
                    <a:pt x="7584" y="2384"/>
                  </a:cubicBezTo>
                  <a:cubicBezTo>
                    <a:pt x="7649" y="2350"/>
                    <a:pt x="7746" y="2337"/>
                    <a:pt x="7855" y="2337"/>
                  </a:cubicBezTo>
                  <a:cubicBezTo>
                    <a:pt x="8053" y="2337"/>
                    <a:pt x="8287" y="2380"/>
                    <a:pt x="8425" y="2415"/>
                  </a:cubicBezTo>
                  <a:lnTo>
                    <a:pt x="8534" y="2305"/>
                  </a:lnTo>
                  <a:cubicBezTo>
                    <a:pt x="8563" y="2349"/>
                    <a:pt x="8591" y="2367"/>
                    <a:pt x="8618" y="2367"/>
                  </a:cubicBezTo>
                  <a:cubicBezTo>
                    <a:pt x="8714" y="2367"/>
                    <a:pt x="8810" y="2147"/>
                    <a:pt x="9027" y="2065"/>
                  </a:cubicBezTo>
                  <a:cubicBezTo>
                    <a:pt x="9048" y="2102"/>
                    <a:pt x="9068" y="2140"/>
                    <a:pt x="9088" y="2177"/>
                  </a:cubicBezTo>
                  <a:cubicBezTo>
                    <a:pt x="9124" y="2123"/>
                    <a:pt x="9207" y="2098"/>
                    <a:pt x="9294" y="2098"/>
                  </a:cubicBezTo>
                  <a:cubicBezTo>
                    <a:pt x="9421" y="2098"/>
                    <a:pt x="9556" y="2150"/>
                    <a:pt x="9567" y="2236"/>
                  </a:cubicBezTo>
                  <a:cubicBezTo>
                    <a:pt x="9631" y="2073"/>
                    <a:pt x="9801" y="2056"/>
                    <a:pt x="9974" y="2056"/>
                  </a:cubicBezTo>
                  <a:cubicBezTo>
                    <a:pt x="10019" y="2056"/>
                    <a:pt x="10064" y="2057"/>
                    <a:pt x="10108" y="2057"/>
                  </a:cubicBezTo>
                  <a:cubicBezTo>
                    <a:pt x="10228" y="2057"/>
                    <a:pt x="10336" y="2048"/>
                    <a:pt x="10392" y="1982"/>
                  </a:cubicBezTo>
                  <a:cubicBezTo>
                    <a:pt x="10427" y="2035"/>
                    <a:pt x="10462" y="2060"/>
                    <a:pt x="10495" y="2060"/>
                  </a:cubicBezTo>
                  <a:cubicBezTo>
                    <a:pt x="10543" y="2060"/>
                    <a:pt x="10589" y="2008"/>
                    <a:pt x="10633" y="1912"/>
                  </a:cubicBezTo>
                  <a:cubicBezTo>
                    <a:pt x="10643" y="1874"/>
                    <a:pt x="10653" y="1862"/>
                    <a:pt x="10664" y="1862"/>
                  </a:cubicBezTo>
                  <a:cubicBezTo>
                    <a:pt x="10683" y="1862"/>
                    <a:pt x="10702" y="1904"/>
                    <a:pt x="10721" y="1904"/>
                  </a:cubicBezTo>
                  <a:cubicBezTo>
                    <a:pt x="10730" y="1904"/>
                    <a:pt x="10739" y="1894"/>
                    <a:pt x="10747" y="1867"/>
                  </a:cubicBezTo>
                  <a:cubicBezTo>
                    <a:pt x="10768" y="1846"/>
                    <a:pt x="10787" y="1772"/>
                    <a:pt x="10808" y="1772"/>
                  </a:cubicBezTo>
                  <a:cubicBezTo>
                    <a:pt x="10824" y="1772"/>
                    <a:pt x="10840" y="1819"/>
                    <a:pt x="10858" y="1977"/>
                  </a:cubicBezTo>
                  <a:cubicBezTo>
                    <a:pt x="10872" y="1952"/>
                    <a:pt x="10887" y="1943"/>
                    <a:pt x="10901" y="1943"/>
                  </a:cubicBezTo>
                  <a:cubicBezTo>
                    <a:pt x="10948" y="1943"/>
                    <a:pt x="10995" y="2043"/>
                    <a:pt x="11039" y="2043"/>
                  </a:cubicBezTo>
                  <a:cubicBezTo>
                    <a:pt x="11048" y="2043"/>
                    <a:pt x="11057" y="2039"/>
                    <a:pt x="11066" y="2029"/>
                  </a:cubicBezTo>
                  <a:cubicBezTo>
                    <a:pt x="11082" y="2060"/>
                    <a:pt x="11099" y="2071"/>
                    <a:pt x="11115" y="2071"/>
                  </a:cubicBezTo>
                  <a:cubicBezTo>
                    <a:pt x="11163" y="2071"/>
                    <a:pt x="11208" y="1967"/>
                    <a:pt x="11253" y="1954"/>
                  </a:cubicBezTo>
                  <a:cubicBezTo>
                    <a:pt x="11262" y="1942"/>
                    <a:pt x="11271" y="1937"/>
                    <a:pt x="11280" y="1937"/>
                  </a:cubicBezTo>
                  <a:cubicBezTo>
                    <a:pt x="11308" y="1937"/>
                    <a:pt x="11336" y="1978"/>
                    <a:pt x="11363" y="1978"/>
                  </a:cubicBezTo>
                  <a:cubicBezTo>
                    <a:pt x="11382" y="1978"/>
                    <a:pt x="11402" y="1955"/>
                    <a:pt x="11419" y="1878"/>
                  </a:cubicBezTo>
                  <a:cubicBezTo>
                    <a:pt x="11421" y="1878"/>
                    <a:pt x="11423" y="1878"/>
                    <a:pt x="11425" y="1878"/>
                  </a:cubicBezTo>
                  <a:cubicBezTo>
                    <a:pt x="11454" y="1878"/>
                    <a:pt x="11481" y="1846"/>
                    <a:pt x="11508" y="1846"/>
                  </a:cubicBezTo>
                  <a:cubicBezTo>
                    <a:pt x="11528" y="1846"/>
                    <a:pt x="11548" y="1865"/>
                    <a:pt x="11568" y="1932"/>
                  </a:cubicBezTo>
                  <a:cubicBezTo>
                    <a:pt x="11661" y="2037"/>
                    <a:pt x="11956" y="2038"/>
                    <a:pt x="12020" y="2123"/>
                  </a:cubicBezTo>
                  <a:cubicBezTo>
                    <a:pt x="12034" y="2046"/>
                    <a:pt x="12055" y="2016"/>
                    <a:pt x="12078" y="2016"/>
                  </a:cubicBezTo>
                  <a:cubicBezTo>
                    <a:pt x="12150" y="2016"/>
                    <a:pt x="12248" y="2304"/>
                    <a:pt x="12272" y="2304"/>
                  </a:cubicBezTo>
                  <a:cubicBezTo>
                    <a:pt x="12274" y="2305"/>
                    <a:pt x="12275" y="2306"/>
                    <a:pt x="12276" y="2306"/>
                  </a:cubicBezTo>
                  <a:cubicBezTo>
                    <a:pt x="12294" y="2306"/>
                    <a:pt x="12222" y="2129"/>
                    <a:pt x="12214" y="2129"/>
                  </a:cubicBezTo>
                  <a:cubicBezTo>
                    <a:pt x="12214" y="2129"/>
                    <a:pt x="12213" y="2129"/>
                    <a:pt x="12213" y="2131"/>
                  </a:cubicBezTo>
                  <a:cubicBezTo>
                    <a:pt x="12213" y="2110"/>
                    <a:pt x="12215" y="2101"/>
                    <a:pt x="12220" y="2101"/>
                  </a:cubicBezTo>
                  <a:cubicBezTo>
                    <a:pt x="12241" y="2101"/>
                    <a:pt x="12308" y="2321"/>
                    <a:pt x="12328" y="2321"/>
                  </a:cubicBezTo>
                  <a:cubicBezTo>
                    <a:pt x="12329" y="2321"/>
                    <a:pt x="12330" y="2321"/>
                    <a:pt x="12330" y="2319"/>
                  </a:cubicBezTo>
                  <a:cubicBezTo>
                    <a:pt x="12316" y="2299"/>
                    <a:pt x="12265" y="2158"/>
                    <a:pt x="12301" y="2142"/>
                  </a:cubicBezTo>
                  <a:lnTo>
                    <a:pt x="12301" y="2142"/>
                  </a:lnTo>
                  <a:cubicBezTo>
                    <a:pt x="12320" y="2149"/>
                    <a:pt x="12344" y="2240"/>
                    <a:pt x="12371" y="2240"/>
                  </a:cubicBezTo>
                  <a:cubicBezTo>
                    <a:pt x="12376" y="2240"/>
                    <a:pt x="12381" y="2237"/>
                    <a:pt x="12386" y="2229"/>
                  </a:cubicBezTo>
                  <a:cubicBezTo>
                    <a:pt x="12399" y="2202"/>
                    <a:pt x="12414" y="2111"/>
                    <a:pt x="12431" y="2111"/>
                  </a:cubicBezTo>
                  <a:cubicBezTo>
                    <a:pt x="12434" y="2111"/>
                    <a:pt x="12438" y="2114"/>
                    <a:pt x="12441" y="2122"/>
                  </a:cubicBezTo>
                  <a:cubicBezTo>
                    <a:pt x="12450" y="2153"/>
                    <a:pt x="12459" y="2159"/>
                    <a:pt x="12469" y="2159"/>
                  </a:cubicBezTo>
                  <a:cubicBezTo>
                    <a:pt x="12476" y="2159"/>
                    <a:pt x="12483" y="2156"/>
                    <a:pt x="12491" y="2156"/>
                  </a:cubicBezTo>
                  <a:cubicBezTo>
                    <a:pt x="12497" y="2156"/>
                    <a:pt x="12503" y="2158"/>
                    <a:pt x="12510" y="2166"/>
                  </a:cubicBezTo>
                  <a:cubicBezTo>
                    <a:pt x="12529" y="2116"/>
                    <a:pt x="12548" y="2050"/>
                    <a:pt x="12570" y="2050"/>
                  </a:cubicBezTo>
                  <a:cubicBezTo>
                    <a:pt x="12577" y="2050"/>
                    <a:pt x="12583" y="2055"/>
                    <a:pt x="12590" y="2067"/>
                  </a:cubicBezTo>
                  <a:cubicBezTo>
                    <a:pt x="12597" y="2064"/>
                    <a:pt x="12604" y="2062"/>
                    <a:pt x="12611" y="2062"/>
                  </a:cubicBezTo>
                  <a:cubicBezTo>
                    <a:pt x="12634" y="2062"/>
                    <a:pt x="12658" y="2079"/>
                    <a:pt x="12684" y="2118"/>
                  </a:cubicBezTo>
                  <a:cubicBezTo>
                    <a:pt x="12735" y="2154"/>
                    <a:pt x="12792" y="2276"/>
                    <a:pt x="12854" y="2276"/>
                  </a:cubicBezTo>
                  <a:cubicBezTo>
                    <a:pt x="12875" y="2276"/>
                    <a:pt x="12896" y="2262"/>
                    <a:pt x="12917" y="2228"/>
                  </a:cubicBezTo>
                  <a:cubicBezTo>
                    <a:pt x="13001" y="2238"/>
                    <a:pt x="13066" y="2268"/>
                    <a:pt x="13116" y="2268"/>
                  </a:cubicBezTo>
                  <a:cubicBezTo>
                    <a:pt x="13135" y="2268"/>
                    <a:pt x="13152" y="2264"/>
                    <a:pt x="13168" y="2252"/>
                  </a:cubicBezTo>
                  <a:cubicBezTo>
                    <a:pt x="13170" y="2252"/>
                    <a:pt x="13173" y="2252"/>
                    <a:pt x="13176" y="2252"/>
                  </a:cubicBezTo>
                  <a:cubicBezTo>
                    <a:pt x="13207" y="2252"/>
                    <a:pt x="13231" y="2237"/>
                    <a:pt x="13251" y="2237"/>
                  </a:cubicBezTo>
                  <a:cubicBezTo>
                    <a:pt x="13263" y="2237"/>
                    <a:pt x="13274" y="2243"/>
                    <a:pt x="13285" y="2263"/>
                  </a:cubicBezTo>
                  <a:cubicBezTo>
                    <a:pt x="13296" y="2266"/>
                    <a:pt x="13307" y="2267"/>
                    <a:pt x="13318" y="2267"/>
                  </a:cubicBezTo>
                  <a:cubicBezTo>
                    <a:pt x="13360" y="2267"/>
                    <a:pt x="13404" y="2248"/>
                    <a:pt x="13517" y="2189"/>
                  </a:cubicBezTo>
                  <a:cubicBezTo>
                    <a:pt x="13534" y="2147"/>
                    <a:pt x="13553" y="2133"/>
                    <a:pt x="13574" y="2133"/>
                  </a:cubicBezTo>
                  <a:cubicBezTo>
                    <a:pt x="13619" y="2133"/>
                    <a:pt x="13672" y="2197"/>
                    <a:pt x="13735" y="2197"/>
                  </a:cubicBezTo>
                  <a:cubicBezTo>
                    <a:pt x="13766" y="2197"/>
                    <a:pt x="13799" y="2182"/>
                    <a:pt x="13834" y="2137"/>
                  </a:cubicBezTo>
                  <a:cubicBezTo>
                    <a:pt x="13870" y="2128"/>
                    <a:pt x="13910" y="2123"/>
                    <a:pt x="13952" y="2123"/>
                  </a:cubicBezTo>
                  <a:cubicBezTo>
                    <a:pt x="14078" y="2123"/>
                    <a:pt x="14232" y="2161"/>
                    <a:pt x="14420" y="2210"/>
                  </a:cubicBezTo>
                  <a:cubicBezTo>
                    <a:pt x="14519" y="2216"/>
                    <a:pt x="14605" y="2221"/>
                    <a:pt x="14680" y="2222"/>
                  </a:cubicBezTo>
                  <a:cubicBezTo>
                    <a:pt x="14680" y="2214"/>
                    <a:pt x="14683" y="2208"/>
                    <a:pt x="14692" y="2208"/>
                  </a:cubicBezTo>
                  <a:cubicBezTo>
                    <a:pt x="14698" y="2208"/>
                    <a:pt x="14708" y="2212"/>
                    <a:pt x="14721" y="2221"/>
                  </a:cubicBezTo>
                  <a:lnTo>
                    <a:pt x="14752" y="2221"/>
                  </a:lnTo>
                  <a:lnTo>
                    <a:pt x="14749" y="2224"/>
                  </a:lnTo>
                  <a:cubicBezTo>
                    <a:pt x="14815" y="2224"/>
                    <a:pt x="14881" y="2217"/>
                    <a:pt x="14945" y="2205"/>
                  </a:cubicBezTo>
                  <a:cubicBezTo>
                    <a:pt x="14970" y="2205"/>
                    <a:pt x="14996" y="2208"/>
                    <a:pt x="15021" y="2214"/>
                  </a:cubicBezTo>
                  <a:cubicBezTo>
                    <a:pt x="15048" y="2185"/>
                    <a:pt x="15077" y="2176"/>
                    <a:pt x="15107" y="2176"/>
                  </a:cubicBezTo>
                  <a:cubicBezTo>
                    <a:pt x="15179" y="2176"/>
                    <a:pt x="15263" y="2231"/>
                    <a:pt x="15362" y="2231"/>
                  </a:cubicBezTo>
                  <a:cubicBezTo>
                    <a:pt x="15392" y="2231"/>
                    <a:pt x="15423" y="2226"/>
                    <a:pt x="15455" y="2214"/>
                  </a:cubicBezTo>
                  <a:cubicBezTo>
                    <a:pt x="15516" y="2210"/>
                    <a:pt x="15580" y="2137"/>
                    <a:pt x="15653" y="2137"/>
                  </a:cubicBezTo>
                  <a:cubicBezTo>
                    <a:pt x="15694" y="2137"/>
                    <a:pt x="15739" y="2161"/>
                    <a:pt x="15786" y="2236"/>
                  </a:cubicBezTo>
                  <a:cubicBezTo>
                    <a:pt x="15813" y="2246"/>
                    <a:pt x="15841" y="2249"/>
                    <a:pt x="15870" y="2249"/>
                  </a:cubicBezTo>
                  <a:cubicBezTo>
                    <a:pt x="15924" y="2249"/>
                    <a:pt x="15982" y="2238"/>
                    <a:pt x="16043" y="2238"/>
                  </a:cubicBezTo>
                  <a:cubicBezTo>
                    <a:pt x="16100" y="2238"/>
                    <a:pt x="16161" y="2247"/>
                    <a:pt x="16225" y="2285"/>
                  </a:cubicBezTo>
                  <a:cubicBezTo>
                    <a:pt x="16248" y="2302"/>
                    <a:pt x="16270" y="2308"/>
                    <a:pt x="16291" y="2308"/>
                  </a:cubicBezTo>
                  <a:cubicBezTo>
                    <a:pt x="16364" y="2308"/>
                    <a:pt x="16424" y="2226"/>
                    <a:pt x="16475" y="2226"/>
                  </a:cubicBezTo>
                  <a:cubicBezTo>
                    <a:pt x="16489" y="2226"/>
                    <a:pt x="16502" y="2232"/>
                    <a:pt x="16515" y="2248"/>
                  </a:cubicBezTo>
                  <a:cubicBezTo>
                    <a:pt x="16570" y="2292"/>
                    <a:pt x="16611" y="2334"/>
                    <a:pt x="16642" y="2334"/>
                  </a:cubicBezTo>
                  <a:cubicBezTo>
                    <a:pt x="16651" y="2334"/>
                    <a:pt x="16660" y="2330"/>
                    <a:pt x="16668" y="2320"/>
                  </a:cubicBezTo>
                  <a:cubicBezTo>
                    <a:pt x="16719" y="2330"/>
                    <a:pt x="16735" y="2346"/>
                    <a:pt x="16745" y="2346"/>
                  </a:cubicBezTo>
                  <a:cubicBezTo>
                    <a:pt x="16748" y="2346"/>
                    <a:pt x="16750" y="2345"/>
                    <a:pt x="16753" y="2342"/>
                  </a:cubicBezTo>
                  <a:cubicBezTo>
                    <a:pt x="16756" y="2352"/>
                    <a:pt x="16759" y="2356"/>
                    <a:pt x="16763" y="2356"/>
                  </a:cubicBezTo>
                  <a:cubicBezTo>
                    <a:pt x="16777" y="2356"/>
                    <a:pt x="16804" y="2308"/>
                    <a:pt x="16874" y="2306"/>
                  </a:cubicBezTo>
                  <a:cubicBezTo>
                    <a:pt x="16905" y="2347"/>
                    <a:pt x="16946" y="2411"/>
                    <a:pt x="16996" y="2411"/>
                  </a:cubicBezTo>
                  <a:cubicBezTo>
                    <a:pt x="17020" y="2411"/>
                    <a:pt x="17046" y="2397"/>
                    <a:pt x="17074" y="2360"/>
                  </a:cubicBezTo>
                  <a:cubicBezTo>
                    <a:pt x="17126" y="2368"/>
                    <a:pt x="17188" y="2381"/>
                    <a:pt x="17261" y="2381"/>
                  </a:cubicBezTo>
                  <a:cubicBezTo>
                    <a:pt x="17312" y="2381"/>
                    <a:pt x="17368" y="2375"/>
                    <a:pt x="17430" y="2356"/>
                  </a:cubicBezTo>
                  <a:cubicBezTo>
                    <a:pt x="17574" y="2415"/>
                    <a:pt x="17684" y="2441"/>
                    <a:pt x="17767" y="2441"/>
                  </a:cubicBezTo>
                  <a:cubicBezTo>
                    <a:pt x="17857" y="2441"/>
                    <a:pt x="17915" y="2410"/>
                    <a:pt x="17950" y="2356"/>
                  </a:cubicBezTo>
                  <a:cubicBezTo>
                    <a:pt x="17957" y="2347"/>
                    <a:pt x="17963" y="2341"/>
                    <a:pt x="17968" y="2333"/>
                  </a:cubicBezTo>
                  <a:cubicBezTo>
                    <a:pt x="17961" y="2318"/>
                    <a:pt x="17961" y="2299"/>
                    <a:pt x="17978" y="2291"/>
                  </a:cubicBezTo>
                  <a:cubicBezTo>
                    <a:pt x="17984" y="2277"/>
                    <a:pt x="17992" y="2271"/>
                    <a:pt x="18002" y="2271"/>
                  </a:cubicBezTo>
                  <a:cubicBezTo>
                    <a:pt x="18048" y="2271"/>
                    <a:pt x="18144" y="2393"/>
                    <a:pt x="18323" y="2393"/>
                  </a:cubicBezTo>
                  <a:cubicBezTo>
                    <a:pt x="18326" y="2393"/>
                    <a:pt x="18329" y="2393"/>
                    <a:pt x="18332" y="2393"/>
                  </a:cubicBezTo>
                  <a:cubicBezTo>
                    <a:pt x="18525" y="2362"/>
                    <a:pt x="18635" y="2321"/>
                    <a:pt x="18692" y="2321"/>
                  </a:cubicBezTo>
                  <a:cubicBezTo>
                    <a:pt x="18702" y="2321"/>
                    <a:pt x="18710" y="2322"/>
                    <a:pt x="18716" y="2324"/>
                  </a:cubicBezTo>
                  <a:cubicBezTo>
                    <a:pt x="18751" y="2330"/>
                    <a:pt x="18751" y="2371"/>
                    <a:pt x="18735" y="2371"/>
                  </a:cubicBezTo>
                  <a:cubicBezTo>
                    <a:pt x="18728" y="2371"/>
                    <a:pt x="18719" y="2364"/>
                    <a:pt x="18707" y="2345"/>
                  </a:cubicBezTo>
                  <a:cubicBezTo>
                    <a:pt x="18688" y="2364"/>
                    <a:pt x="18663" y="2370"/>
                    <a:pt x="18639" y="2370"/>
                  </a:cubicBezTo>
                  <a:cubicBezTo>
                    <a:pt x="18611" y="2370"/>
                    <a:pt x="18585" y="2362"/>
                    <a:pt x="18574" y="2362"/>
                  </a:cubicBezTo>
                  <a:cubicBezTo>
                    <a:pt x="18560" y="2362"/>
                    <a:pt x="18570" y="2375"/>
                    <a:pt x="18634" y="2435"/>
                  </a:cubicBezTo>
                  <a:cubicBezTo>
                    <a:pt x="18668" y="2448"/>
                    <a:pt x="18702" y="2451"/>
                    <a:pt x="18736" y="2451"/>
                  </a:cubicBezTo>
                  <a:cubicBezTo>
                    <a:pt x="18769" y="2451"/>
                    <a:pt x="18803" y="2448"/>
                    <a:pt x="18839" y="2448"/>
                  </a:cubicBezTo>
                  <a:cubicBezTo>
                    <a:pt x="18876" y="2448"/>
                    <a:pt x="18915" y="2451"/>
                    <a:pt x="18957" y="2464"/>
                  </a:cubicBezTo>
                  <a:cubicBezTo>
                    <a:pt x="19078" y="2359"/>
                    <a:pt x="19223" y="2318"/>
                    <a:pt x="19411" y="2312"/>
                  </a:cubicBezTo>
                  <a:cubicBezTo>
                    <a:pt x="19414" y="2311"/>
                    <a:pt x="19416" y="2311"/>
                    <a:pt x="19418" y="2311"/>
                  </a:cubicBezTo>
                  <a:cubicBezTo>
                    <a:pt x="19511" y="2311"/>
                    <a:pt x="19638" y="2619"/>
                    <a:pt x="19751" y="2619"/>
                  </a:cubicBezTo>
                  <a:cubicBezTo>
                    <a:pt x="19755" y="2619"/>
                    <a:pt x="19758" y="2619"/>
                    <a:pt x="19761" y="2618"/>
                  </a:cubicBezTo>
                  <a:cubicBezTo>
                    <a:pt x="19796" y="2614"/>
                    <a:pt x="19832" y="2612"/>
                    <a:pt x="19870" y="2612"/>
                  </a:cubicBezTo>
                  <a:cubicBezTo>
                    <a:pt x="19961" y="2612"/>
                    <a:pt x="20059" y="2624"/>
                    <a:pt x="20166" y="2647"/>
                  </a:cubicBezTo>
                  <a:cubicBezTo>
                    <a:pt x="20316" y="2625"/>
                    <a:pt x="20416" y="2603"/>
                    <a:pt x="20484" y="2490"/>
                  </a:cubicBezTo>
                  <a:cubicBezTo>
                    <a:pt x="20518" y="2505"/>
                    <a:pt x="20544" y="2516"/>
                    <a:pt x="20566" y="2516"/>
                  </a:cubicBezTo>
                  <a:cubicBezTo>
                    <a:pt x="20589" y="2516"/>
                    <a:pt x="20606" y="2503"/>
                    <a:pt x="20620" y="2469"/>
                  </a:cubicBezTo>
                  <a:cubicBezTo>
                    <a:pt x="20656" y="2473"/>
                    <a:pt x="20674" y="2522"/>
                    <a:pt x="20714" y="2522"/>
                  </a:cubicBezTo>
                  <a:cubicBezTo>
                    <a:pt x="20737" y="2522"/>
                    <a:pt x="20766" y="2507"/>
                    <a:pt x="20809" y="2459"/>
                  </a:cubicBezTo>
                  <a:cubicBezTo>
                    <a:pt x="20871" y="2402"/>
                    <a:pt x="20960" y="2417"/>
                    <a:pt x="21096" y="2407"/>
                  </a:cubicBezTo>
                  <a:cubicBezTo>
                    <a:pt x="21169" y="2446"/>
                    <a:pt x="21238" y="2461"/>
                    <a:pt x="21304" y="2461"/>
                  </a:cubicBezTo>
                  <a:cubicBezTo>
                    <a:pt x="21491" y="2461"/>
                    <a:pt x="21657" y="2347"/>
                    <a:pt x="21855" y="2347"/>
                  </a:cubicBezTo>
                  <a:cubicBezTo>
                    <a:pt x="21868" y="2347"/>
                    <a:pt x="21882" y="2347"/>
                    <a:pt x="21896" y="2348"/>
                  </a:cubicBezTo>
                  <a:cubicBezTo>
                    <a:pt x="22017" y="2360"/>
                    <a:pt x="22475" y="2495"/>
                    <a:pt x="22498" y="2495"/>
                  </a:cubicBezTo>
                  <a:cubicBezTo>
                    <a:pt x="23137" y="2466"/>
                    <a:pt x="23741" y="2253"/>
                    <a:pt x="24388" y="2253"/>
                  </a:cubicBezTo>
                  <a:cubicBezTo>
                    <a:pt x="24563" y="2253"/>
                    <a:pt x="24742" y="2268"/>
                    <a:pt x="24926" y="2308"/>
                  </a:cubicBezTo>
                  <a:cubicBezTo>
                    <a:pt x="24951" y="2317"/>
                    <a:pt x="24977" y="2320"/>
                    <a:pt x="25003" y="2320"/>
                  </a:cubicBezTo>
                  <a:cubicBezTo>
                    <a:pt x="25093" y="2320"/>
                    <a:pt x="25193" y="2280"/>
                    <a:pt x="25306" y="2280"/>
                  </a:cubicBezTo>
                  <a:cubicBezTo>
                    <a:pt x="25359" y="2280"/>
                    <a:pt x="25416" y="2289"/>
                    <a:pt x="25475" y="2315"/>
                  </a:cubicBezTo>
                  <a:cubicBezTo>
                    <a:pt x="25550" y="2331"/>
                    <a:pt x="25631" y="2336"/>
                    <a:pt x="25716" y="2336"/>
                  </a:cubicBezTo>
                  <a:cubicBezTo>
                    <a:pt x="25757" y="2336"/>
                    <a:pt x="25799" y="2335"/>
                    <a:pt x="25842" y="2333"/>
                  </a:cubicBezTo>
                  <a:cubicBezTo>
                    <a:pt x="25975" y="2327"/>
                    <a:pt x="26120" y="2313"/>
                    <a:pt x="26279" y="2305"/>
                  </a:cubicBezTo>
                  <a:cubicBezTo>
                    <a:pt x="26312" y="2299"/>
                    <a:pt x="26343" y="2296"/>
                    <a:pt x="26373" y="2296"/>
                  </a:cubicBezTo>
                  <a:cubicBezTo>
                    <a:pt x="26437" y="2296"/>
                    <a:pt x="26496" y="2306"/>
                    <a:pt x="26551" y="2306"/>
                  </a:cubicBezTo>
                  <a:cubicBezTo>
                    <a:pt x="26566" y="2306"/>
                    <a:pt x="26580" y="2306"/>
                    <a:pt x="26594" y="2304"/>
                  </a:cubicBezTo>
                  <a:cubicBezTo>
                    <a:pt x="26625" y="2335"/>
                    <a:pt x="26655" y="2344"/>
                    <a:pt x="26682" y="2344"/>
                  </a:cubicBezTo>
                  <a:cubicBezTo>
                    <a:pt x="26722" y="2344"/>
                    <a:pt x="26757" y="2326"/>
                    <a:pt x="26791" y="2326"/>
                  </a:cubicBezTo>
                  <a:cubicBezTo>
                    <a:pt x="26804" y="2326"/>
                    <a:pt x="26817" y="2329"/>
                    <a:pt x="26829" y="2337"/>
                  </a:cubicBezTo>
                  <a:cubicBezTo>
                    <a:pt x="26916" y="2352"/>
                    <a:pt x="26984" y="2402"/>
                    <a:pt x="27035" y="2402"/>
                  </a:cubicBezTo>
                  <a:cubicBezTo>
                    <a:pt x="27061" y="2402"/>
                    <a:pt x="27082" y="2389"/>
                    <a:pt x="27099" y="2351"/>
                  </a:cubicBezTo>
                  <a:cubicBezTo>
                    <a:pt x="27161" y="2305"/>
                    <a:pt x="27176" y="2278"/>
                    <a:pt x="27167" y="2278"/>
                  </a:cubicBezTo>
                  <a:cubicBezTo>
                    <a:pt x="27160" y="2278"/>
                    <a:pt x="27142" y="2291"/>
                    <a:pt x="27119" y="2319"/>
                  </a:cubicBezTo>
                  <a:cubicBezTo>
                    <a:pt x="27126" y="2311"/>
                    <a:pt x="27080" y="2310"/>
                    <a:pt x="27038" y="2310"/>
                  </a:cubicBezTo>
                  <a:cubicBezTo>
                    <a:pt x="27032" y="2310"/>
                    <a:pt x="27025" y="2310"/>
                    <a:pt x="27020" y="2310"/>
                  </a:cubicBezTo>
                  <a:cubicBezTo>
                    <a:pt x="26957" y="2310"/>
                    <a:pt x="26926" y="2309"/>
                    <a:pt x="27151" y="2277"/>
                  </a:cubicBezTo>
                  <a:cubicBezTo>
                    <a:pt x="27320" y="2253"/>
                    <a:pt x="27616" y="2242"/>
                    <a:pt x="27863" y="2242"/>
                  </a:cubicBezTo>
                  <a:cubicBezTo>
                    <a:pt x="27944" y="2242"/>
                    <a:pt x="28020" y="2243"/>
                    <a:pt x="28084" y="2245"/>
                  </a:cubicBezTo>
                  <a:cubicBezTo>
                    <a:pt x="28726" y="2270"/>
                    <a:pt x="28720" y="2362"/>
                    <a:pt x="29362" y="2387"/>
                  </a:cubicBezTo>
                  <a:cubicBezTo>
                    <a:pt x="29283" y="2360"/>
                    <a:pt x="29252" y="2286"/>
                    <a:pt x="29297" y="2238"/>
                  </a:cubicBezTo>
                  <a:lnTo>
                    <a:pt x="29297" y="2238"/>
                  </a:lnTo>
                  <a:cubicBezTo>
                    <a:pt x="29330" y="2278"/>
                    <a:pt x="29397" y="2297"/>
                    <a:pt x="29465" y="2297"/>
                  </a:cubicBezTo>
                  <a:cubicBezTo>
                    <a:pt x="29539" y="2297"/>
                    <a:pt x="29612" y="2274"/>
                    <a:pt x="29640" y="2228"/>
                  </a:cubicBezTo>
                  <a:cubicBezTo>
                    <a:pt x="29710" y="2234"/>
                    <a:pt x="29817" y="2236"/>
                    <a:pt x="29941" y="2236"/>
                  </a:cubicBezTo>
                  <a:cubicBezTo>
                    <a:pt x="30176" y="2236"/>
                    <a:pt x="30474" y="2229"/>
                    <a:pt x="30712" y="2229"/>
                  </a:cubicBezTo>
                  <a:cubicBezTo>
                    <a:pt x="30932" y="2229"/>
                    <a:pt x="31101" y="2235"/>
                    <a:pt x="31121" y="2261"/>
                  </a:cubicBezTo>
                  <a:cubicBezTo>
                    <a:pt x="31109" y="2245"/>
                    <a:pt x="31094" y="2225"/>
                    <a:pt x="31080" y="2208"/>
                  </a:cubicBezTo>
                  <a:cubicBezTo>
                    <a:pt x="31082" y="2208"/>
                    <a:pt x="31084" y="2208"/>
                    <a:pt x="31086" y="2208"/>
                  </a:cubicBezTo>
                  <a:cubicBezTo>
                    <a:pt x="31116" y="2208"/>
                    <a:pt x="31161" y="2272"/>
                    <a:pt x="31221" y="2312"/>
                  </a:cubicBezTo>
                  <a:cubicBezTo>
                    <a:pt x="31221" y="2317"/>
                    <a:pt x="31224" y="2320"/>
                    <a:pt x="31226" y="2324"/>
                  </a:cubicBezTo>
                  <a:cubicBezTo>
                    <a:pt x="31229" y="2339"/>
                    <a:pt x="31232" y="2345"/>
                    <a:pt x="31235" y="2345"/>
                  </a:cubicBezTo>
                  <a:cubicBezTo>
                    <a:pt x="31238" y="2345"/>
                    <a:pt x="31242" y="2338"/>
                    <a:pt x="31246" y="2326"/>
                  </a:cubicBezTo>
                  <a:cubicBezTo>
                    <a:pt x="31247" y="2326"/>
                    <a:pt x="31248" y="2327"/>
                    <a:pt x="31249" y="2328"/>
                  </a:cubicBezTo>
                  <a:cubicBezTo>
                    <a:pt x="31308" y="2338"/>
                    <a:pt x="31345" y="2341"/>
                    <a:pt x="31366" y="2341"/>
                  </a:cubicBezTo>
                  <a:cubicBezTo>
                    <a:pt x="31441" y="2341"/>
                    <a:pt x="31318" y="2295"/>
                    <a:pt x="31255" y="2295"/>
                  </a:cubicBezTo>
                  <a:cubicBezTo>
                    <a:pt x="31254" y="2295"/>
                    <a:pt x="31254" y="2295"/>
                    <a:pt x="31253" y="2295"/>
                  </a:cubicBezTo>
                  <a:cubicBezTo>
                    <a:pt x="31276" y="2192"/>
                    <a:pt x="31309" y="1970"/>
                    <a:pt x="31370" y="1970"/>
                  </a:cubicBezTo>
                  <a:cubicBezTo>
                    <a:pt x="31374" y="1970"/>
                    <a:pt x="31379" y="1971"/>
                    <a:pt x="31383" y="1973"/>
                  </a:cubicBezTo>
                  <a:cubicBezTo>
                    <a:pt x="31419" y="1981"/>
                    <a:pt x="31464" y="2029"/>
                    <a:pt x="31519" y="2029"/>
                  </a:cubicBezTo>
                  <a:cubicBezTo>
                    <a:pt x="31540" y="2029"/>
                    <a:pt x="31563" y="2021"/>
                    <a:pt x="31588" y="2001"/>
                  </a:cubicBezTo>
                  <a:lnTo>
                    <a:pt x="31588" y="2001"/>
                  </a:lnTo>
                  <a:cubicBezTo>
                    <a:pt x="31557" y="2027"/>
                    <a:pt x="32020" y="2048"/>
                    <a:pt x="32491" y="2048"/>
                  </a:cubicBezTo>
                  <a:cubicBezTo>
                    <a:pt x="32905" y="2048"/>
                    <a:pt x="33326" y="2032"/>
                    <a:pt x="33425" y="1987"/>
                  </a:cubicBezTo>
                  <a:cubicBezTo>
                    <a:pt x="33536" y="2180"/>
                    <a:pt x="34057" y="2226"/>
                    <a:pt x="34275" y="2226"/>
                  </a:cubicBezTo>
                  <a:cubicBezTo>
                    <a:pt x="34319" y="2226"/>
                    <a:pt x="34351" y="2224"/>
                    <a:pt x="34364" y="2221"/>
                  </a:cubicBezTo>
                  <a:cubicBezTo>
                    <a:pt x="34385" y="2217"/>
                    <a:pt x="34406" y="2215"/>
                    <a:pt x="34427" y="2215"/>
                  </a:cubicBezTo>
                  <a:cubicBezTo>
                    <a:pt x="34488" y="2215"/>
                    <a:pt x="34550" y="2230"/>
                    <a:pt x="34608" y="2245"/>
                  </a:cubicBezTo>
                  <a:cubicBezTo>
                    <a:pt x="34685" y="2266"/>
                    <a:pt x="35031" y="2266"/>
                    <a:pt x="35363" y="2266"/>
                  </a:cubicBezTo>
                  <a:cubicBezTo>
                    <a:pt x="35694" y="2266"/>
                    <a:pt x="36011" y="2266"/>
                    <a:pt x="36027" y="2287"/>
                  </a:cubicBezTo>
                  <a:cubicBezTo>
                    <a:pt x="36051" y="2285"/>
                    <a:pt x="36069" y="2282"/>
                    <a:pt x="36090" y="2282"/>
                  </a:cubicBezTo>
                  <a:cubicBezTo>
                    <a:pt x="36122" y="2282"/>
                    <a:pt x="36162" y="2288"/>
                    <a:pt x="36242" y="2314"/>
                  </a:cubicBezTo>
                  <a:cubicBezTo>
                    <a:pt x="36290" y="2318"/>
                    <a:pt x="36353" y="2340"/>
                    <a:pt x="36436" y="2340"/>
                  </a:cubicBezTo>
                  <a:cubicBezTo>
                    <a:pt x="36469" y="2340"/>
                    <a:pt x="36505" y="2336"/>
                    <a:pt x="36545" y="2327"/>
                  </a:cubicBezTo>
                  <a:cubicBezTo>
                    <a:pt x="36582" y="2344"/>
                    <a:pt x="36621" y="2350"/>
                    <a:pt x="36664" y="2350"/>
                  </a:cubicBezTo>
                  <a:cubicBezTo>
                    <a:pt x="36735" y="2350"/>
                    <a:pt x="36814" y="2335"/>
                    <a:pt x="36904" y="2335"/>
                  </a:cubicBezTo>
                  <a:cubicBezTo>
                    <a:pt x="36971" y="2335"/>
                    <a:pt x="37044" y="2343"/>
                    <a:pt x="37124" y="2371"/>
                  </a:cubicBezTo>
                  <a:cubicBezTo>
                    <a:pt x="37331" y="2388"/>
                    <a:pt x="37480" y="2393"/>
                    <a:pt x="37587" y="2397"/>
                  </a:cubicBezTo>
                  <a:cubicBezTo>
                    <a:pt x="37598" y="2390"/>
                    <a:pt x="37611" y="2384"/>
                    <a:pt x="37626" y="2375"/>
                  </a:cubicBezTo>
                  <a:cubicBezTo>
                    <a:pt x="37652" y="2379"/>
                    <a:pt x="37675" y="2383"/>
                    <a:pt x="37695" y="2385"/>
                  </a:cubicBezTo>
                  <a:cubicBezTo>
                    <a:pt x="37665" y="2385"/>
                    <a:pt x="37633" y="2389"/>
                    <a:pt x="37604" y="2397"/>
                  </a:cubicBezTo>
                  <a:cubicBezTo>
                    <a:pt x="37682" y="2401"/>
                    <a:pt x="37735" y="2404"/>
                    <a:pt x="37768" y="2413"/>
                  </a:cubicBezTo>
                  <a:cubicBezTo>
                    <a:pt x="37789" y="2425"/>
                    <a:pt x="37803" y="2430"/>
                    <a:pt x="37810" y="2430"/>
                  </a:cubicBezTo>
                  <a:cubicBezTo>
                    <a:pt x="37828" y="2430"/>
                    <a:pt x="37801" y="2399"/>
                    <a:pt x="37756" y="2399"/>
                  </a:cubicBezTo>
                  <a:cubicBezTo>
                    <a:pt x="37755" y="2399"/>
                    <a:pt x="37754" y="2399"/>
                    <a:pt x="37752" y="2399"/>
                  </a:cubicBezTo>
                  <a:cubicBezTo>
                    <a:pt x="37742" y="2395"/>
                    <a:pt x="37733" y="2392"/>
                    <a:pt x="37723" y="2390"/>
                  </a:cubicBezTo>
                  <a:lnTo>
                    <a:pt x="37723" y="2390"/>
                  </a:lnTo>
                  <a:cubicBezTo>
                    <a:pt x="37756" y="2394"/>
                    <a:pt x="37782" y="2395"/>
                    <a:pt x="37803" y="2395"/>
                  </a:cubicBezTo>
                  <a:cubicBezTo>
                    <a:pt x="37879" y="2395"/>
                    <a:pt x="37882" y="2375"/>
                    <a:pt x="37890" y="2366"/>
                  </a:cubicBezTo>
                  <a:cubicBezTo>
                    <a:pt x="37890" y="2366"/>
                    <a:pt x="37890" y="2366"/>
                    <a:pt x="37891" y="2366"/>
                  </a:cubicBezTo>
                  <a:cubicBezTo>
                    <a:pt x="37904" y="2366"/>
                    <a:pt x="37933" y="2311"/>
                    <a:pt x="38227" y="2289"/>
                  </a:cubicBezTo>
                  <a:cubicBezTo>
                    <a:pt x="38245" y="2294"/>
                    <a:pt x="38262" y="2296"/>
                    <a:pt x="38280" y="2296"/>
                  </a:cubicBezTo>
                  <a:cubicBezTo>
                    <a:pt x="38340" y="2296"/>
                    <a:pt x="38396" y="2271"/>
                    <a:pt x="38449" y="2271"/>
                  </a:cubicBezTo>
                  <a:cubicBezTo>
                    <a:pt x="38466" y="2271"/>
                    <a:pt x="38482" y="2273"/>
                    <a:pt x="38498" y="2280"/>
                  </a:cubicBezTo>
                  <a:cubicBezTo>
                    <a:pt x="38524" y="2258"/>
                    <a:pt x="38549" y="2249"/>
                    <a:pt x="38574" y="2249"/>
                  </a:cubicBezTo>
                  <a:cubicBezTo>
                    <a:pt x="38625" y="2249"/>
                    <a:pt x="38673" y="2285"/>
                    <a:pt x="38718" y="2318"/>
                  </a:cubicBezTo>
                  <a:cubicBezTo>
                    <a:pt x="38787" y="2411"/>
                    <a:pt x="39053" y="2553"/>
                    <a:pt x="39113" y="2641"/>
                  </a:cubicBezTo>
                  <a:cubicBezTo>
                    <a:pt x="39137" y="2622"/>
                    <a:pt x="39162" y="2612"/>
                    <a:pt x="39187" y="2612"/>
                  </a:cubicBezTo>
                  <a:cubicBezTo>
                    <a:pt x="39219" y="2612"/>
                    <a:pt x="39251" y="2628"/>
                    <a:pt x="39283" y="2660"/>
                  </a:cubicBezTo>
                  <a:cubicBezTo>
                    <a:pt x="39287" y="2664"/>
                    <a:pt x="39292" y="2665"/>
                    <a:pt x="39299" y="2665"/>
                  </a:cubicBezTo>
                  <a:cubicBezTo>
                    <a:pt x="39392" y="2665"/>
                    <a:pt x="39757" y="2373"/>
                    <a:pt x="39856" y="2373"/>
                  </a:cubicBezTo>
                  <a:cubicBezTo>
                    <a:pt x="39864" y="2373"/>
                    <a:pt x="39871" y="2375"/>
                    <a:pt x="39875" y="2379"/>
                  </a:cubicBezTo>
                  <a:cubicBezTo>
                    <a:pt x="39933" y="2387"/>
                    <a:pt x="39994" y="2371"/>
                    <a:pt x="40063" y="2440"/>
                  </a:cubicBezTo>
                  <a:cubicBezTo>
                    <a:pt x="40090" y="2438"/>
                    <a:pt x="40113" y="2437"/>
                    <a:pt x="40133" y="2437"/>
                  </a:cubicBezTo>
                  <a:cubicBezTo>
                    <a:pt x="40246" y="2437"/>
                    <a:pt x="40263" y="2468"/>
                    <a:pt x="40273" y="2468"/>
                  </a:cubicBezTo>
                  <a:cubicBezTo>
                    <a:pt x="40274" y="2468"/>
                    <a:pt x="40275" y="2467"/>
                    <a:pt x="40277" y="2465"/>
                  </a:cubicBezTo>
                  <a:cubicBezTo>
                    <a:pt x="40282" y="2463"/>
                    <a:pt x="40287" y="2374"/>
                    <a:pt x="40309" y="2374"/>
                  </a:cubicBezTo>
                  <a:cubicBezTo>
                    <a:pt x="40315" y="2374"/>
                    <a:pt x="40322" y="2380"/>
                    <a:pt x="40330" y="2395"/>
                  </a:cubicBezTo>
                  <a:cubicBezTo>
                    <a:pt x="40370" y="2395"/>
                    <a:pt x="40438" y="2375"/>
                    <a:pt x="40563" y="2354"/>
                  </a:cubicBezTo>
                  <a:cubicBezTo>
                    <a:pt x="40619" y="2378"/>
                    <a:pt x="40665" y="2386"/>
                    <a:pt x="40702" y="2386"/>
                  </a:cubicBezTo>
                  <a:cubicBezTo>
                    <a:pt x="40750" y="2386"/>
                    <a:pt x="40785" y="2374"/>
                    <a:pt x="40811" y="2370"/>
                  </a:cubicBezTo>
                  <a:cubicBezTo>
                    <a:pt x="40844" y="2311"/>
                    <a:pt x="40862" y="2286"/>
                    <a:pt x="40875" y="2286"/>
                  </a:cubicBezTo>
                  <a:cubicBezTo>
                    <a:pt x="40881" y="2286"/>
                    <a:pt x="40885" y="2290"/>
                    <a:pt x="40889" y="2298"/>
                  </a:cubicBezTo>
                  <a:cubicBezTo>
                    <a:pt x="40893" y="2300"/>
                    <a:pt x="40897" y="2301"/>
                    <a:pt x="40901" y="2301"/>
                  </a:cubicBezTo>
                  <a:cubicBezTo>
                    <a:pt x="40918" y="2301"/>
                    <a:pt x="40939" y="2278"/>
                    <a:pt x="41063" y="2273"/>
                  </a:cubicBezTo>
                  <a:cubicBezTo>
                    <a:pt x="41101" y="2293"/>
                    <a:pt x="41139" y="2305"/>
                    <a:pt x="41181" y="2305"/>
                  </a:cubicBezTo>
                  <a:cubicBezTo>
                    <a:pt x="41224" y="2305"/>
                    <a:pt x="41271" y="2293"/>
                    <a:pt x="41328" y="2263"/>
                  </a:cubicBezTo>
                  <a:lnTo>
                    <a:pt x="41328" y="2263"/>
                  </a:lnTo>
                  <a:cubicBezTo>
                    <a:pt x="41369" y="2271"/>
                    <a:pt x="41189" y="2499"/>
                    <a:pt x="41122" y="2577"/>
                  </a:cubicBezTo>
                  <a:cubicBezTo>
                    <a:pt x="41284" y="2477"/>
                    <a:pt x="42609" y="2393"/>
                    <a:pt x="42767" y="2393"/>
                  </a:cubicBezTo>
                  <a:cubicBezTo>
                    <a:pt x="42771" y="2393"/>
                    <a:pt x="42773" y="2393"/>
                    <a:pt x="42776" y="2393"/>
                  </a:cubicBezTo>
                  <a:cubicBezTo>
                    <a:pt x="42783" y="2397"/>
                    <a:pt x="42790" y="2399"/>
                    <a:pt x="42797" y="2399"/>
                  </a:cubicBezTo>
                  <a:cubicBezTo>
                    <a:pt x="42834" y="2399"/>
                    <a:pt x="42872" y="2349"/>
                    <a:pt x="42914" y="2349"/>
                  </a:cubicBezTo>
                  <a:cubicBezTo>
                    <a:pt x="42929" y="2349"/>
                    <a:pt x="42944" y="2356"/>
                    <a:pt x="42960" y="2374"/>
                  </a:cubicBezTo>
                  <a:cubicBezTo>
                    <a:pt x="42984" y="2392"/>
                    <a:pt x="43009" y="2395"/>
                    <a:pt x="43034" y="2395"/>
                  </a:cubicBezTo>
                  <a:cubicBezTo>
                    <a:pt x="43052" y="2395"/>
                    <a:pt x="43071" y="2393"/>
                    <a:pt x="43090" y="2393"/>
                  </a:cubicBezTo>
                  <a:cubicBezTo>
                    <a:pt x="43118" y="2393"/>
                    <a:pt x="43147" y="2398"/>
                    <a:pt x="43177" y="2418"/>
                  </a:cubicBezTo>
                  <a:cubicBezTo>
                    <a:pt x="43203" y="2428"/>
                    <a:pt x="43230" y="2432"/>
                    <a:pt x="43257" y="2432"/>
                  </a:cubicBezTo>
                  <a:cubicBezTo>
                    <a:pt x="43325" y="2432"/>
                    <a:pt x="43397" y="2411"/>
                    <a:pt x="43474" y="2411"/>
                  </a:cubicBezTo>
                  <a:cubicBezTo>
                    <a:pt x="43520" y="2411"/>
                    <a:pt x="43567" y="2418"/>
                    <a:pt x="43617" y="2443"/>
                  </a:cubicBezTo>
                  <a:cubicBezTo>
                    <a:pt x="43667" y="2417"/>
                    <a:pt x="43718" y="2392"/>
                    <a:pt x="43772" y="2392"/>
                  </a:cubicBezTo>
                  <a:cubicBezTo>
                    <a:pt x="43806" y="2392"/>
                    <a:pt x="43842" y="2403"/>
                    <a:pt x="43879" y="2431"/>
                  </a:cubicBezTo>
                  <a:cubicBezTo>
                    <a:pt x="43933" y="2472"/>
                    <a:pt x="43995" y="2488"/>
                    <a:pt x="44064" y="2488"/>
                  </a:cubicBezTo>
                  <a:cubicBezTo>
                    <a:pt x="44303" y="2488"/>
                    <a:pt x="44619" y="2291"/>
                    <a:pt x="44952" y="2291"/>
                  </a:cubicBezTo>
                  <a:cubicBezTo>
                    <a:pt x="44953" y="2291"/>
                    <a:pt x="44955" y="2291"/>
                    <a:pt x="44957" y="2291"/>
                  </a:cubicBezTo>
                  <a:cubicBezTo>
                    <a:pt x="45001" y="2291"/>
                    <a:pt x="45046" y="2295"/>
                    <a:pt x="45090" y="2301"/>
                  </a:cubicBezTo>
                  <a:cubicBezTo>
                    <a:pt x="45089" y="2296"/>
                    <a:pt x="45088" y="2290"/>
                    <a:pt x="45086" y="2284"/>
                  </a:cubicBezTo>
                  <a:cubicBezTo>
                    <a:pt x="45084" y="2277"/>
                    <a:pt x="45080" y="2270"/>
                    <a:pt x="45078" y="2264"/>
                  </a:cubicBezTo>
                  <a:lnTo>
                    <a:pt x="45078" y="2264"/>
                  </a:lnTo>
                  <a:cubicBezTo>
                    <a:pt x="45086" y="2269"/>
                    <a:pt x="45096" y="2272"/>
                    <a:pt x="45106" y="2272"/>
                  </a:cubicBezTo>
                  <a:cubicBezTo>
                    <a:pt x="45112" y="2272"/>
                    <a:pt x="45119" y="2271"/>
                    <a:pt x="45125" y="2268"/>
                  </a:cubicBezTo>
                  <a:cubicBezTo>
                    <a:pt x="45162" y="2244"/>
                    <a:pt x="45216" y="2233"/>
                    <a:pt x="45295" y="2219"/>
                  </a:cubicBezTo>
                  <a:cubicBezTo>
                    <a:pt x="45361" y="2230"/>
                    <a:pt x="45444" y="2283"/>
                    <a:pt x="45545" y="2283"/>
                  </a:cubicBezTo>
                  <a:cubicBezTo>
                    <a:pt x="45567" y="2283"/>
                    <a:pt x="45590" y="2280"/>
                    <a:pt x="45613" y="2275"/>
                  </a:cubicBezTo>
                  <a:cubicBezTo>
                    <a:pt x="45651" y="2291"/>
                    <a:pt x="45686" y="2297"/>
                    <a:pt x="45720" y="2297"/>
                  </a:cubicBezTo>
                  <a:cubicBezTo>
                    <a:pt x="45778" y="2297"/>
                    <a:pt x="45830" y="2279"/>
                    <a:pt x="45878" y="2266"/>
                  </a:cubicBezTo>
                  <a:lnTo>
                    <a:pt x="45893" y="2261"/>
                  </a:lnTo>
                  <a:cubicBezTo>
                    <a:pt x="45873" y="2228"/>
                    <a:pt x="45867" y="2169"/>
                    <a:pt x="45888" y="2169"/>
                  </a:cubicBezTo>
                  <a:cubicBezTo>
                    <a:pt x="45894" y="2169"/>
                    <a:pt x="45902" y="2174"/>
                    <a:pt x="45913" y="2187"/>
                  </a:cubicBezTo>
                  <a:cubicBezTo>
                    <a:pt x="45950" y="2124"/>
                    <a:pt x="45990" y="2146"/>
                    <a:pt x="46029" y="2109"/>
                  </a:cubicBezTo>
                  <a:cubicBezTo>
                    <a:pt x="46063" y="2139"/>
                    <a:pt x="46097" y="2183"/>
                    <a:pt x="46131" y="2183"/>
                  </a:cubicBezTo>
                  <a:cubicBezTo>
                    <a:pt x="46140" y="2183"/>
                    <a:pt x="46148" y="2180"/>
                    <a:pt x="46157" y="2174"/>
                  </a:cubicBezTo>
                  <a:cubicBezTo>
                    <a:pt x="46162" y="2168"/>
                    <a:pt x="46171" y="2164"/>
                    <a:pt x="46179" y="2164"/>
                  </a:cubicBezTo>
                  <a:cubicBezTo>
                    <a:pt x="46185" y="2164"/>
                    <a:pt x="46192" y="2166"/>
                    <a:pt x="46197" y="2170"/>
                  </a:cubicBezTo>
                  <a:cubicBezTo>
                    <a:pt x="46240" y="2170"/>
                    <a:pt x="46274" y="2201"/>
                    <a:pt x="46296" y="2247"/>
                  </a:cubicBezTo>
                  <a:cubicBezTo>
                    <a:pt x="46328" y="2270"/>
                    <a:pt x="46341" y="2287"/>
                    <a:pt x="46340" y="2296"/>
                  </a:cubicBezTo>
                  <a:cubicBezTo>
                    <a:pt x="46496" y="2366"/>
                    <a:pt x="46861" y="2410"/>
                    <a:pt x="47195" y="2410"/>
                  </a:cubicBezTo>
                  <a:cubicBezTo>
                    <a:pt x="47461" y="2410"/>
                    <a:pt x="47707" y="2382"/>
                    <a:pt x="47812" y="2318"/>
                  </a:cubicBezTo>
                  <a:cubicBezTo>
                    <a:pt x="47841" y="2350"/>
                    <a:pt x="47870" y="2362"/>
                    <a:pt x="47899" y="2362"/>
                  </a:cubicBezTo>
                  <a:cubicBezTo>
                    <a:pt x="47980" y="2362"/>
                    <a:pt x="48064" y="2270"/>
                    <a:pt x="48155" y="2270"/>
                  </a:cubicBezTo>
                  <a:cubicBezTo>
                    <a:pt x="48164" y="2270"/>
                    <a:pt x="48173" y="2271"/>
                    <a:pt x="48182" y="2273"/>
                  </a:cubicBezTo>
                  <a:cubicBezTo>
                    <a:pt x="48265" y="2196"/>
                    <a:pt x="48353" y="2152"/>
                    <a:pt x="48447" y="2152"/>
                  </a:cubicBezTo>
                  <a:cubicBezTo>
                    <a:pt x="48502" y="2152"/>
                    <a:pt x="48559" y="2167"/>
                    <a:pt x="48617" y="2200"/>
                  </a:cubicBezTo>
                  <a:cubicBezTo>
                    <a:pt x="48697" y="2267"/>
                    <a:pt x="48780" y="2300"/>
                    <a:pt x="48865" y="2301"/>
                  </a:cubicBezTo>
                  <a:cubicBezTo>
                    <a:pt x="48869" y="2301"/>
                    <a:pt x="48872" y="2301"/>
                    <a:pt x="48875" y="2301"/>
                  </a:cubicBezTo>
                  <a:cubicBezTo>
                    <a:pt x="48958" y="2301"/>
                    <a:pt x="49043" y="2271"/>
                    <a:pt x="49130" y="2212"/>
                  </a:cubicBezTo>
                  <a:cubicBezTo>
                    <a:pt x="49225" y="2276"/>
                    <a:pt x="49303" y="2298"/>
                    <a:pt x="49367" y="2298"/>
                  </a:cubicBezTo>
                  <a:cubicBezTo>
                    <a:pt x="49494" y="2298"/>
                    <a:pt x="49569" y="2214"/>
                    <a:pt x="49615" y="2198"/>
                  </a:cubicBezTo>
                  <a:cubicBezTo>
                    <a:pt x="49644" y="2237"/>
                    <a:pt x="49662" y="2249"/>
                    <a:pt x="49674" y="2249"/>
                  </a:cubicBezTo>
                  <a:cubicBezTo>
                    <a:pt x="49690" y="2249"/>
                    <a:pt x="49692" y="2224"/>
                    <a:pt x="49695" y="2221"/>
                  </a:cubicBezTo>
                  <a:cubicBezTo>
                    <a:pt x="49699" y="2211"/>
                    <a:pt x="49704" y="2189"/>
                    <a:pt x="49725" y="2189"/>
                  </a:cubicBezTo>
                  <a:cubicBezTo>
                    <a:pt x="49739" y="2189"/>
                    <a:pt x="49760" y="2199"/>
                    <a:pt x="49794" y="2230"/>
                  </a:cubicBezTo>
                  <a:cubicBezTo>
                    <a:pt x="49856" y="2285"/>
                    <a:pt x="50027" y="2303"/>
                    <a:pt x="50237" y="2303"/>
                  </a:cubicBezTo>
                  <a:cubicBezTo>
                    <a:pt x="50622" y="2303"/>
                    <a:pt x="51137" y="2243"/>
                    <a:pt x="51330" y="2243"/>
                  </a:cubicBezTo>
                  <a:cubicBezTo>
                    <a:pt x="51335" y="2243"/>
                    <a:pt x="51339" y="2243"/>
                    <a:pt x="51344" y="2243"/>
                  </a:cubicBezTo>
                  <a:lnTo>
                    <a:pt x="51787" y="2250"/>
                  </a:lnTo>
                  <a:cubicBezTo>
                    <a:pt x="51787" y="2250"/>
                    <a:pt x="51788" y="2250"/>
                    <a:pt x="51789" y="2250"/>
                  </a:cubicBezTo>
                  <a:cubicBezTo>
                    <a:pt x="51881" y="2250"/>
                    <a:pt x="52118" y="2182"/>
                    <a:pt x="52251" y="2182"/>
                  </a:cubicBezTo>
                  <a:cubicBezTo>
                    <a:pt x="52297" y="2182"/>
                    <a:pt x="52330" y="2190"/>
                    <a:pt x="52340" y="2212"/>
                  </a:cubicBezTo>
                  <a:cubicBezTo>
                    <a:pt x="52361" y="2254"/>
                    <a:pt x="52381" y="2264"/>
                    <a:pt x="52402" y="2264"/>
                  </a:cubicBezTo>
                  <a:cubicBezTo>
                    <a:pt x="52418" y="2264"/>
                    <a:pt x="52434" y="2258"/>
                    <a:pt x="52451" y="2258"/>
                  </a:cubicBezTo>
                  <a:cubicBezTo>
                    <a:pt x="52468" y="2258"/>
                    <a:pt x="52485" y="2264"/>
                    <a:pt x="52503" y="2286"/>
                  </a:cubicBezTo>
                  <a:cubicBezTo>
                    <a:pt x="52518" y="2300"/>
                    <a:pt x="52533" y="2306"/>
                    <a:pt x="52547" y="2306"/>
                  </a:cubicBezTo>
                  <a:cubicBezTo>
                    <a:pt x="52593" y="2306"/>
                    <a:pt x="52639" y="2254"/>
                    <a:pt x="52690" y="2243"/>
                  </a:cubicBezTo>
                  <a:cubicBezTo>
                    <a:pt x="52709" y="2207"/>
                    <a:pt x="52729" y="2194"/>
                    <a:pt x="52750" y="2194"/>
                  </a:cubicBezTo>
                  <a:cubicBezTo>
                    <a:pt x="52800" y="2194"/>
                    <a:pt x="52855" y="2271"/>
                    <a:pt x="52912" y="2280"/>
                  </a:cubicBezTo>
                  <a:cubicBezTo>
                    <a:pt x="52939" y="2315"/>
                    <a:pt x="52967" y="2326"/>
                    <a:pt x="52996" y="2326"/>
                  </a:cubicBezTo>
                  <a:cubicBezTo>
                    <a:pt x="53032" y="2326"/>
                    <a:pt x="53070" y="2309"/>
                    <a:pt x="53109" y="2309"/>
                  </a:cubicBezTo>
                  <a:cubicBezTo>
                    <a:pt x="53128" y="2309"/>
                    <a:pt x="53148" y="2313"/>
                    <a:pt x="53169" y="2326"/>
                  </a:cubicBezTo>
                  <a:cubicBezTo>
                    <a:pt x="53261" y="2371"/>
                    <a:pt x="53339" y="2418"/>
                    <a:pt x="53404" y="2425"/>
                  </a:cubicBezTo>
                  <a:cubicBezTo>
                    <a:pt x="53405" y="2425"/>
                    <a:pt x="53407" y="2425"/>
                    <a:pt x="53408" y="2425"/>
                  </a:cubicBezTo>
                  <a:cubicBezTo>
                    <a:pt x="53447" y="2425"/>
                    <a:pt x="53482" y="2479"/>
                    <a:pt x="53512" y="2479"/>
                  </a:cubicBezTo>
                  <a:cubicBezTo>
                    <a:pt x="53530" y="2479"/>
                    <a:pt x="53546" y="2460"/>
                    <a:pt x="53559" y="2397"/>
                  </a:cubicBezTo>
                  <a:cubicBezTo>
                    <a:pt x="53575" y="2414"/>
                    <a:pt x="53589" y="2421"/>
                    <a:pt x="53602" y="2421"/>
                  </a:cubicBezTo>
                  <a:cubicBezTo>
                    <a:pt x="53642" y="2421"/>
                    <a:pt x="53668" y="2354"/>
                    <a:pt x="53686" y="2354"/>
                  </a:cubicBezTo>
                  <a:cubicBezTo>
                    <a:pt x="53694" y="2354"/>
                    <a:pt x="53700" y="2364"/>
                    <a:pt x="53706" y="2393"/>
                  </a:cubicBezTo>
                  <a:cubicBezTo>
                    <a:pt x="53719" y="2379"/>
                    <a:pt x="53725" y="2376"/>
                    <a:pt x="53729" y="2376"/>
                  </a:cubicBezTo>
                  <a:cubicBezTo>
                    <a:pt x="53733" y="2376"/>
                    <a:pt x="53734" y="2378"/>
                    <a:pt x="53736" y="2378"/>
                  </a:cubicBezTo>
                  <a:cubicBezTo>
                    <a:pt x="53741" y="2378"/>
                    <a:pt x="53747" y="2371"/>
                    <a:pt x="53772" y="2329"/>
                  </a:cubicBezTo>
                  <a:cubicBezTo>
                    <a:pt x="53787" y="2238"/>
                    <a:pt x="53811" y="2177"/>
                    <a:pt x="53848" y="2177"/>
                  </a:cubicBezTo>
                  <a:cubicBezTo>
                    <a:pt x="53873" y="2177"/>
                    <a:pt x="53904" y="2203"/>
                    <a:pt x="53942" y="2266"/>
                  </a:cubicBezTo>
                  <a:cubicBezTo>
                    <a:pt x="53982" y="2264"/>
                    <a:pt x="54028" y="2191"/>
                    <a:pt x="54085" y="2191"/>
                  </a:cubicBezTo>
                  <a:cubicBezTo>
                    <a:pt x="54095" y="2191"/>
                    <a:pt x="54106" y="2193"/>
                    <a:pt x="54117" y="2198"/>
                  </a:cubicBezTo>
                  <a:cubicBezTo>
                    <a:pt x="54137" y="2182"/>
                    <a:pt x="54158" y="2177"/>
                    <a:pt x="54181" y="2177"/>
                  </a:cubicBezTo>
                  <a:cubicBezTo>
                    <a:pt x="54237" y="2177"/>
                    <a:pt x="54301" y="2211"/>
                    <a:pt x="54372" y="2215"/>
                  </a:cubicBezTo>
                  <a:cubicBezTo>
                    <a:pt x="54427" y="2180"/>
                    <a:pt x="54477" y="2170"/>
                    <a:pt x="54523" y="2170"/>
                  </a:cubicBezTo>
                  <a:cubicBezTo>
                    <a:pt x="54584" y="2170"/>
                    <a:pt x="54638" y="2188"/>
                    <a:pt x="54684" y="2188"/>
                  </a:cubicBezTo>
                  <a:cubicBezTo>
                    <a:pt x="54697" y="2188"/>
                    <a:pt x="54709" y="2187"/>
                    <a:pt x="54721" y="2183"/>
                  </a:cubicBezTo>
                  <a:cubicBezTo>
                    <a:pt x="54744" y="2203"/>
                    <a:pt x="54764" y="2210"/>
                    <a:pt x="54782" y="2210"/>
                  </a:cubicBezTo>
                  <a:cubicBezTo>
                    <a:pt x="54828" y="2210"/>
                    <a:pt x="54861" y="2167"/>
                    <a:pt x="54886" y="2167"/>
                  </a:cubicBezTo>
                  <a:cubicBezTo>
                    <a:pt x="54889" y="2167"/>
                    <a:pt x="54892" y="2168"/>
                    <a:pt x="54895" y="2169"/>
                  </a:cubicBezTo>
                  <a:cubicBezTo>
                    <a:pt x="54903" y="2168"/>
                    <a:pt x="54910" y="2165"/>
                    <a:pt x="54918" y="2163"/>
                  </a:cubicBezTo>
                  <a:lnTo>
                    <a:pt x="54918" y="2163"/>
                  </a:lnTo>
                  <a:cubicBezTo>
                    <a:pt x="54916" y="2175"/>
                    <a:pt x="54913" y="2191"/>
                    <a:pt x="54912" y="2205"/>
                  </a:cubicBezTo>
                  <a:cubicBezTo>
                    <a:pt x="54904" y="2214"/>
                    <a:pt x="54910" y="2231"/>
                    <a:pt x="54963" y="2249"/>
                  </a:cubicBezTo>
                  <a:cubicBezTo>
                    <a:pt x="55015" y="2266"/>
                    <a:pt x="55110" y="2284"/>
                    <a:pt x="55279" y="2294"/>
                  </a:cubicBezTo>
                  <a:cubicBezTo>
                    <a:pt x="55314" y="2348"/>
                    <a:pt x="55347" y="2367"/>
                    <a:pt x="55378" y="2367"/>
                  </a:cubicBezTo>
                  <a:cubicBezTo>
                    <a:pt x="55416" y="2367"/>
                    <a:pt x="55452" y="2337"/>
                    <a:pt x="55487" y="2305"/>
                  </a:cubicBezTo>
                  <a:cubicBezTo>
                    <a:pt x="55488" y="2305"/>
                    <a:pt x="55490" y="2305"/>
                    <a:pt x="55492" y="2305"/>
                  </a:cubicBezTo>
                  <a:cubicBezTo>
                    <a:pt x="55592" y="2305"/>
                    <a:pt x="56656" y="2211"/>
                    <a:pt x="56706" y="2103"/>
                  </a:cubicBezTo>
                  <a:cubicBezTo>
                    <a:pt x="56709" y="2102"/>
                    <a:pt x="56713" y="2102"/>
                    <a:pt x="56717" y="2102"/>
                  </a:cubicBezTo>
                  <a:cubicBezTo>
                    <a:pt x="56840" y="2102"/>
                    <a:pt x="57289" y="2440"/>
                    <a:pt x="57370" y="2465"/>
                  </a:cubicBezTo>
                  <a:cubicBezTo>
                    <a:pt x="57385" y="2461"/>
                    <a:pt x="57418" y="2458"/>
                    <a:pt x="57462" y="2458"/>
                  </a:cubicBezTo>
                  <a:cubicBezTo>
                    <a:pt x="57671" y="2458"/>
                    <a:pt x="58136" y="2509"/>
                    <a:pt x="58207" y="2589"/>
                  </a:cubicBezTo>
                  <a:cubicBezTo>
                    <a:pt x="58250" y="2646"/>
                    <a:pt x="58292" y="2616"/>
                    <a:pt x="58340" y="2664"/>
                  </a:cubicBezTo>
                  <a:cubicBezTo>
                    <a:pt x="58385" y="2621"/>
                    <a:pt x="58434" y="2599"/>
                    <a:pt x="58486" y="2567"/>
                  </a:cubicBezTo>
                  <a:cubicBezTo>
                    <a:pt x="58503" y="2560"/>
                    <a:pt x="58522" y="2557"/>
                    <a:pt x="58540" y="2557"/>
                  </a:cubicBezTo>
                  <a:cubicBezTo>
                    <a:pt x="58603" y="2557"/>
                    <a:pt x="58673" y="2590"/>
                    <a:pt x="58750" y="2590"/>
                  </a:cubicBezTo>
                  <a:cubicBezTo>
                    <a:pt x="58787" y="2590"/>
                    <a:pt x="58826" y="2582"/>
                    <a:pt x="58866" y="2560"/>
                  </a:cubicBezTo>
                  <a:cubicBezTo>
                    <a:pt x="58875" y="2562"/>
                    <a:pt x="58883" y="2563"/>
                    <a:pt x="58892" y="2563"/>
                  </a:cubicBezTo>
                  <a:cubicBezTo>
                    <a:pt x="58941" y="2563"/>
                    <a:pt x="58992" y="2530"/>
                    <a:pt x="59048" y="2530"/>
                  </a:cubicBezTo>
                  <a:cubicBezTo>
                    <a:pt x="59069" y="2530"/>
                    <a:pt x="59092" y="2535"/>
                    <a:pt x="59114" y="2549"/>
                  </a:cubicBezTo>
                  <a:cubicBezTo>
                    <a:pt x="59196" y="2543"/>
                    <a:pt x="59871" y="2461"/>
                    <a:pt x="60052" y="2461"/>
                  </a:cubicBezTo>
                  <a:cubicBezTo>
                    <a:pt x="60071" y="2461"/>
                    <a:pt x="60085" y="2462"/>
                    <a:pt x="60092" y="2464"/>
                  </a:cubicBezTo>
                  <a:cubicBezTo>
                    <a:pt x="60096" y="2467"/>
                    <a:pt x="60104" y="2469"/>
                    <a:pt x="60116" y="2469"/>
                  </a:cubicBezTo>
                  <a:cubicBezTo>
                    <a:pt x="60296" y="2469"/>
                    <a:pt x="61303" y="2124"/>
                    <a:pt x="61491" y="2058"/>
                  </a:cubicBezTo>
                  <a:cubicBezTo>
                    <a:pt x="61511" y="2148"/>
                    <a:pt x="61527" y="2172"/>
                    <a:pt x="61550" y="2172"/>
                  </a:cubicBezTo>
                  <a:cubicBezTo>
                    <a:pt x="61574" y="2172"/>
                    <a:pt x="61604" y="2146"/>
                    <a:pt x="61650" y="2144"/>
                  </a:cubicBezTo>
                  <a:cubicBezTo>
                    <a:pt x="61654" y="2143"/>
                    <a:pt x="61658" y="2143"/>
                    <a:pt x="61662" y="2143"/>
                  </a:cubicBezTo>
                  <a:cubicBezTo>
                    <a:pt x="61707" y="2143"/>
                    <a:pt x="61753" y="2153"/>
                    <a:pt x="61800" y="2153"/>
                  </a:cubicBezTo>
                  <a:cubicBezTo>
                    <a:pt x="61816" y="2153"/>
                    <a:pt x="61832" y="2152"/>
                    <a:pt x="61848" y="2149"/>
                  </a:cubicBezTo>
                  <a:cubicBezTo>
                    <a:pt x="61861" y="2165"/>
                    <a:pt x="61875" y="2171"/>
                    <a:pt x="61888" y="2171"/>
                  </a:cubicBezTo>
                  <a:cubicBezTo>
                    <a:pt x="61924" y="2171"/>
                    <a:pt x="61960" y="2129"/>
                    <a:pt x="61997" y="2129"/>
                  </a:cubicBezTo>
                  <a:cubicBezTo>
                    <a:pt x="62017" y="2129"/>
                    <a:pt x="62037" y="2141"/>
                    <a:pt x="62059" y="2180"/>
                  </a:cubicBezTo>
                  <a:cubicBezTo>
                    <a:pt x="62101" y="2183"/>
                    <a:pt x="62145" y="2223"/>
                    <a:pt x="62189" y="2223"/>
                  </a:cubicBezTo>
                  <a:cubicBezTo>
                    <a:pt x="62221" y="2223"/>
                    <a:pt x="62254" y="2202"/>
                    <a:pt x="62285" y="2130"/>
                  </a:cubicBezTo>
                  <a:cubicBezTo>
                    <a:pt x="62335" y="2171"/>
                    <a:pt x="62386" y="2200"/>
                    <a:pt x="62438" y="2200"/>
                  </a:cubicBezTo>
                  <a:cubicBezTo>
                    <a:pt x="62471" y="2200"/>
                    <a:pt x="62505" y="2188"/>
                    <a:pt x="62540" y="2159"/>
                  </a:cubicBezTo>
                  <a:cubicBezTo>
                    <a:pt x="62582" y="2122"/>
                    <a:pt x="62627" y="2106"/>
                    <a:pt x="62673" y="2106"/>
                  </a:cubicBezTo>
                  <a:cubicBezTo>
                    <a:pt x="62722" y="2106"/>
                    <a:pt x="62773" y="2124"/>
                    <a:pt x="62826" y="2154"/>
                  </a:cubicBezTo>
                  <a:cubicBezTo>
                    <a:pt x="62893" y="2158"/>
                    <a:pt x="62963" y="2177"/>
                    <a:pt x="63036" y="2177"/>
                  </a:cubicBezTo>
                  <a:cubicBezTo>
                    <a:pt x="63075" y="2177"/>
                    <a:pt x="63114" y="2172"/>
                    <a:pt x="63154" y="2156"/>
                  </a:cubicBezTo>
                  <a:cubicBezTo>
                    <a:pt x="63169" y="2182"/>
                    <a:pt x="63183" y="2190"/>
                    <a:pt x="63197" y="2190"/>
                  </a:cubicBezTo>
                  <a:cubicBezTo>
                    <a:pt x="63223" y="2190"/>
                    <a:pt x="63249" y="2160"/>
                    <a:pt x="63275" y="2160"/>
                  </a:cubicBezTo>
                  <a:cubicBezTo>
                    <a:pt x="63293" y="2160"/>
                    <a:pt x="63311" y="2174"/>
                    <a:pt x="63330" y="2222"/>
                  </a:cubicBezTo>
                  <a:cubicBezTo>
                    <a:pt x="63347" y="2235"/>
                    <a:pt x="63364" y="2240"/>
                    <a:pt x="63381" y="2240"/>
                  </a:cubicBezTo>
                  <a:cubicBezTo>
                    <a:pt x="63421" y="2240"/>
                    <a:pt x="63461" y="2211"/>
                    <a:pt x="63500" y="2188"/>
                  </a:cubicBezTo>
                  <a:cubicBezTo>
                    <a:pt x="63524" y="2194"/>
                    <a:pt x="63547" y="2195"/>
                    <a:pt x="63570" y="2195"/>
                  </a:cubicBezTo>
                  <a:cubicBezTo>
                    <a:pt x="63605" y="2195"/>
                    <a:pt x="63640" y="2192"/>
                    <a:pt x="63675" y="2192"/>
                  </a:cubicBezTo>
                  <a:cubicBezTo>
                    <a:pt x="63729" y="2192"/>
                    <a:pt x="63783" y="2201"/>
                    <a:pt x="63838" y="2247"/>
                  </a:cubicBezTo>
                  <a:cubicBezTo>
                    <a:pt x="63881" y="2307"/>
                    <a:pt x="63924" y="2324"/>
                    <a:pt x="63967" y="2324"/>
                  </a:cubicBezTo>
                  <a:cubicBezTo>
                    <a:pt x="64022" y="2324"/>
                    <a:pt x="64076" y="2296"/>
                    <a:pt x="64130" y="2296"/>
                  </a:cubicBezTo>
                  <a:cubicBezTo>
                    <a:pt x="64145" y="2296"/>
                    <a:pt x="64161" y="2298"/>
                    <a:pt x="64176" y="2304"/>
                  </a:cubicBezTo>
                  <a:cubicBezTo>
                    <a:pt x="64462" y="2418"/>
                    <a:pt x="64942" y="2402"/>
                    <a:pt x="65264" y="2436"/>
                  </a:cubicBezTo>
                  <a:cubicBezTo>
                    <a:pt x="65266" y="2227"/>
                    <a:pt x="65264" y="2018"/>
                    <a:pt x="65260" y="1808"/>
                  </a:cubicBezTo>
                  <a:lnTo>
                    <a:pt x="65260" y="1808"/>
                  </a:lnTo>
                  <a:cubicBezTo>
                    <a:pt x="65260" y="1819"/>
                    <a:pt x="65260" y="1831"/>
                    <a:pt x="65261" y="1846"/>
                  </a:cubicBezTo>
                  <a:cubicBezTo>
                    <a:pt x="65265" y="1778"/>
                    <a:pt x="65265" y="1727"/>
                    <a:pt x="65264" y="1692"/>
                  </a:cubicBezTo>
                  <a:lnTo>
                    <a:pt x="65236" y="463"/>
                  </a:lnTo>
                  <a:lnTo>
                    <a:pt x="64820" y="497"/>
                  </a:lnTo>
                  <a:cubicBezTo>
                    <a:pt x="64776" y="554"/>
                    <a:pt x="64730" y="572"/>
                    <a:pt x="64681" y="572"/>
                  </a:cubicBezTo>
                  <a:cubicBezTo>
                    <a:pt x="64602" y="572"/>
                    <a:pt x="64517" y="523"/>
                    <a:pt x="64433" y="519"/>
                  </a:cubicBezTo>
                  <a:cubicBezTo>
                    <a:pt x="64374" y="562"/>
                    <a:pt x="64307" y="590"/>
                    <a:pt x="64236" y="600"/>
                  </a:cubicBezTo>
                  <a:cubicBezTo>
                    <a:pt x="64225" y="601"/>
                    <a:pt x="64213" y="602"/>
                    <a:pt x="64202" y="602"/>
                  </a:cubicBezTo>
                  <a:cubicBezTo>
                    <a:pt x="64147" y="602"/>
                    <a:pt x="64093" y="587"/>
                    <a:pt x="64046" y="558"/>
                  </a:cubicBezTo>
                  <a:cubicBezTo>
                    <a:pt x="63860" y="596"/>
                    <a:pt x="63797" y="577"/>
                    <a:pt x="63748" y="589"/>
                  </a:cubicBezTo>
                  <a:cubicBezTo>
                    <a:pt x="63716" y="645"/>
                    <a:pt x="63690" y="667"/>
                    <a:pt x="63670" y="667"/>
                  </a:cubicBezTo>
                  <a:cubicBezTo>
                    <a:pt x="63648" y="667"/>
                    <a:pt x="63634" y="641"/>
                    <a:pt x="63630" y="605"/>
                  </a:cubicBezTo>
                  <a:cubicBezTo>
                    <a:pt x="63629" y="631"/>
                    <a:pt x="63625" y="667"/>
                    <a:pt x="63610" y="667"/>
                  </a:cubicBezTo>
                  <a:cubicBezTo>
                    <a:pt x="63599" y="667"/>
                    <a:pt x="63581" y="647"/>
                    <a:pt x="63554" y="589"/>
                  </a:cubicBezTo>
                  <a:cubicBezTo>
                    <a:pt x="63548" y="578"/>
                    <a:pt x="63541" y="575"/>
                    <a:pt x="63534" y="575"/>
                  </a:cubicBezTo>
                  <a:cubicBezTo>
                    <a:pt x="63529" y="575"/>
                    <a:pt x="63524" y="577"/>
                    <a:pt x="63518" y="577"/>
                  </a:cubicBezTo>
                  <a:cubicBezTo>
                    <a:pt x="63507" y="577"/>
                    <a:pt x="63495" y="572"/>
                    <a:pt x="63481" y="545"/>
                  </a:cubicBezTo>
                  <a:cubicBezTo>
                    <a:pt x="63468" y="479"/>
                    <a:pt x="63456" y="452"/>
                    <a:pt x="63443" y="452"/>
                  </a:cubicBezTo>
                  <a:cubicBezTo>
                    <a:pt x="63422" y="452"/>
                    <a:pt x="63400" y="520"/>
                    <a:pt x="63376" y="608"/>
                  </a:cubicBezTo>
                  <a:cubicBezTo>
                    <a:pt x="63332" y="599"/>
                    <a:pt x="63281" y="544"/>
                    <a:pt x="63224" y="538"/>
                  </a:cubicBezTo>
                  <a:cubicBezTo>
                    <a:pt x="63223" y="538"/>
                    <a:pt x="63222" y="538"/>
                    <a:pt x="63221" y="538"/>
                  </a:cubicBezTo>
                  <a:cubicBezTo>
                    <a:pt x="63189" y="538"/>
                    <a:pt x="63152" y="506"/>
                    <a:pt x="63114" y="506"/>
                  </a:cubicBezTo>
                  <a:cubicBezTo>
                    <a:pt x="63086" y="506"/>
                    <a:pt x="63056" y="524"/>
                    <a:pt x="63026" y="585"/>
                  </a:cubicBezTo>
                  <a:cubicBezTo>
                    <a:pt x="63015" y="583"/>
                    <a:pt x="63004" y="582"/>
                    <a:pt x="62993" y="582"/>
                  </a:cubicBezTo>
                  <a:cubicBezTo>
                    <a:pt x="62929" y="582"/>
                    <a:pt x="62867" y="614"/>
                    <a:pt x="62806" y="635"/>
                  </a:cubicBezTo>
                  <a:cubicBezTo>
                    <a:pt x="62783" y="680"/>
                    <a:pt x="62760" y="698"/>
                    <a:pt x="62736" y="698"/>
                  </a:cubicBezTo>
                  <a:cubicBezTo>
                    <a:pt x="62690" y="698"/>
                    <a:pt x="62643" y="628"/>
                    <a:pt x="62598" y="576"/>
                  </a:cubicBezTo>
                  <a:cubicBezTo>
                    <a:pt x="62564" y="543"/>
                    <a:pt x="62532" y="533"/>
                    <a:pt x="62501" y="533"/>
                  </a:cubicBezTo>
                  <a:cubicBezTo>
                    <a:pt x="62469" y="533"/>
                    <a:pt x="62439" y="543"/>
                    <a:pt x="62410" y="548"/>
                  </a:cubicBezTo>
                  <a:cubicBezTo>
                    <a:pt x="62399" y="540"/>
                    <a:pt x="62388" y="537"/>
                    <a:pt x="62377" y="537"/>
                  </a:cubicBezTo>
                  <a:cubicBezTo>
                    <a:pt x="62345" y="537"/>
                    <a:pt x="62313" y="566"/>
                    <a:pt x="62284" y="566"/>
                  </a:cubicBezTo>
                  <a:cubicBezTo>
                    <a:pt x="62271" y="566"/>
                    <a:pt x="62258" y="561"/>
                    <a:pt x="62246" y="545"/>
                  </a:cubicBezTo>
                  <a:cubicBezTo>
                    <a:pt x="62234" y="550"/>
                    <a:pt x="62222" y="553"/>
                    <a:pt x="62211" y="553"/>
                  </a:cubicBezTo>
                  <a:cubicBezTo>
                    <a:pt x="62126" y="553"/>
                    <a:pt x="62053" y="425"/>
                    <a:pt x="62004" y="414"/>
                  </a:cubicBezTo>
                  <a:cubicBezTo>
                    <a:pt x="61960" y="423"/>
                    <a:pt x="61932" y="492"/>
                    <a:pt x="61921" y="492"/>
                  </a:cubicBezTo>
                  <a:cubicBezTo>
                    <a:pt x="61918" y="492"/>
                    <a:pt x="61917" y="487"/>
                    <a:pt x="61916" y="472"/>
                  </a:cubicBezTo>
                  <a:cubicBezTo>
                    <a:pt x="61916" y="471"/>
                    <a:pt x="61916" y="470"/>
                    <a:pt x="61915" y="470"/>
                  </a:cubicBezTo>
                  <a:cubicBezTo>
                    <a:pt x="61910" y="470"/>
                    <a:pt x="61872" y="522"/>
                    <a:pt x="61789" y="522"/>
                  </a:cubicBezTo>
                  <a:cubicBezTo>
                    <a:pt x="61771" y="522"/>
                    <a:pt x="61750" y="520"/>
                    <a:pt x="61728" y="514"/>
                  </a:cubicBezTo>
                  <a:cubicBezTo>
                    <a:pt x="61713" y="550"/>
                    <a:pt x="61698" y="562"/>
                    <a:pt x="61680" y="562"/>
                  </a:cubicBezTo>
                  <a:cubicBezTo>
                    <a:pt x="61642" y="562"/>
                    <a:pt x="61598" y="502"/>
                    <a:pt x="61550" y="502"/>
                  </a:cubicBezTo>
                  <a:cubicBezTo>
                    <a:pt x="61523" y="502"/>
                    <a:pt x="61495" y="521"/>
                    <a:pt x="61466" y="577"/>
                  </a:cubicBezTo>
                  <a:cubicBezTo>
                    <a:pt x="61441" y="586"/>
                    <a:pt x="61415" y="589"/>
                    <a:pt x="61388" y="589"/>
                  </a:cubicBezTo>
                  <a:cubicBezTo>
                    <a:pt x="61322" y="589"/>
                    <a:pt x="61248" y="571"/>
                    <a:pt x="61167" y="571"/>
                  </a:cubicBezTo>
                  <a:cubicBezTo>
                    <a:pt x="61136" y="571"/>
                    <a:pt x="61104" y="573"/>
                    <a:pt x="61070" y="581"/>
                  </a:cubicBezTo>
                  <a:cubicBezTo>
                    <a:pt x="61053" y="585"/>
                    <a:pt x="61035" y="587"/>
                    <a:pt x="61017" y="587"/>
                  </a:cubicBezTo>
                  <a:cubicBezTo>
                    <a:pt x="60988" y="587"/>
                    <a:pt x="60959" y="583"/>
                    <a:pt x="60930" y="583"/>
                  </a:cubicBezTo>
                  <a:cubicBezTo>
                    <a:pt x="60893" y="583"/>
                    <a:pt x="60855" y="588"/>
                    <a:pt x="60817" y="610"/>
                  </a:cubicBezTo>
                  <a:cubicBezTo>
                    <a:pt x="60716" y="614"/>
                    <a:pt x="60618" y="632"/>
                    <a:pt x="60524" y="663"/>
                  </a:cubicBezTo>
                  <a:cubicBezTo>
                    <a:pt x="60493" y="642"/>
                    <a:pt x="60462" y="633"/>
                    <a:pt x="60431" y="633"/>
                  </a:cubicBezTo>
                  <a:cubicBezTo>
                    <a:pt x="60353" y="633"/>
                    <a:pt x="60274" y="685"/>
                    <a:pt x="60190" y="734"/>
                  </a:cubicBezTo>
                  <a:cubicBezTo>
                    <a:pt x="60163" y="715"/>
                    <a:pt x="60136" y="708"/>
                    <a:pt x="60109" y="708"/>
                  </a:cubicBezTo>
                  <a:cubicBezTo>
                    <a:pt x="60042" y="708"/>
                    <a:pt x="59974" y="750"/>
                    <a:pt x="59903" y="750"/>
                  </a:cubicBezTo>
                  <a:cubicBezTo>
                    <a:pt x="59873" y="750"/>
                    <a:pt x="59842" y="742"/>
                    <a:pt x="59810" y="721"/>
                  </a:cubicBezTo>
                  <a:lnTo>
                    <a:pt x="59810" y="721"/>
                  </a:lnTo>
                  <a:cubicBezTo>
                    <a:pt x="59812" y="779"/>
                    <a:pt x="59794" y="808"/>
                    <a:pt x="59759" y="808"/>
                  </a:cubicBezTo>
                  <a:cubicBezTo>
                    <a:pt x="59723" y="808"/>
                    <a:pt x="59668" y="776"/>
                    <a:pt x="59598" y="715"/>
                  </a:cubicBezTo>
                  <a:cubicBezTo>
                    <a:pt x="59574" y="763"/>
                    <a:pt x="59548" y="793"/>
                    <a:pt x="59519" y="793"/>
                  </a:cubicBezTo>
                  <a:cubicBezTo>
                    <a:pt x="59509" y="793"/>
                    <a:pt x="59499" y="789"/>
                    <a:pt x="59489" y="782"/>
                  </a:cubicBezTo>
                  <a:cubicBezTo>
                    <a:pt x="59483" y="788"/>
                    <a:pt x="59477" y="791"/>
                    <a:pt x="59471" y="791"/>
                  </a:cubicBezTo>
                  <a:cubicBezTo>
                    <a:pt x="59436" y="791"/>
                    <a:pt x="59397" y="700"/>
                    <a:pt x="59357" y="696"/>
                  </a:cubicBezTo>
                  <a:cubicBezTo>
                    <a:pt x="59315" y="658"/>
                    <a:pt x="59270" y="642"/>
                    <a:pt x="59223" y="642"/>
                  </a:cubicBezTo>
                  <a:cubicBezTo>
                    <a:pt x="59167" y="642"/>
                    <a:pt x="59108" y="665"/>
                    <a:pt x="59047" y="699"/>
                  </a:cubicBezTo>
                  <a:cubicBezTo>
                    <a:pt x="59010" y="657"/>
                    <a:pt x="58972" y="636"/>
                    <a:pt x="58934" y="636"/>
                  </a:cubicBezTo>
                  <a:cubicBezTo>
                    <a:pt x="58893" y="636"/>
                    <a:pt x="58851" y="661"/>
                    <a:pt x="58809" y="708"/>
                  </a:cubicBezTo>
                  <a:cubicBezTo>
                    <a:pt x="58759" y="715"/>
                    <a:pt x="58709" y="746"/>
                    <a:pt x="58657" y="746"/>
                  </a:cubicBezTo>
                  <a:cubicBezTo>
                    <a:pt x="58623" y="746"/>
                    <a:pt x="58588" y="732"/>
                    <a:pt x="58552" y="691"/>
                  </a:cubicBezTo>
                  <a:cubicBezTo>
                    <a:pt x="58518" y="661"/>
                    <a:pt x="58484" y="651"/>
                    <a:pt x="58449" y="651"/>
                  </a:cubicBezTo>
                  <a:cubicBezTo>
                    <a:pt x="58367" y="651"/>
                    <a:pt x="58284" y="710"/>
                    <a:pt x="58199" y="710"/>
                  </a:cubicBezTo>
                  <a:cubicBezTo>
                    <a:pt x="58170" y="710"/>
                    <a:pt x="58141" y="704"/>
                    <a:pt x="58112" y="685"/>
                  </a:cubicBezTo>
                  <a:cubicBezTo>
                    <a:pt x="58037" y="682"/>
                    <a:pt x="57960" y="660"/>
                    <a:pt x="57883" y="649"/>
                  </a:cubicBezTo>
                  <a:cubicBezTo>
                    <a:pt x="57857" y="645"/>
                    <a:pt x="57831" y="643"/>
                    <a:pt x="57805" y="643"/>
                  </a:cubicBezTo>
                  <a:cubicBezTo>
                    <a:pt x="57754" y="643"/>
                    <a:pt x="57704" y="652"/>
                    <a:pt x="57654" y="678"/>
                  </a:cubicBezTo>
                  <a:cubicBezTo>
                    <a:pt x="57626" y="695"/>
                    <a:pt x="57598" y="697"/>
                    <a:pt x="57569" y="697"/>
                  </a:cubicBezTo>
                  <a:cubicBezTo>
                    <a:pt x="57561" y="697"/>
                    <a:pt x="57552" y="697"/>
                    <a:pt x="57544" y="697"/>
                  </a:cubicBezTo>
                  <a:cubicBezTo>
                    <a:pt x="57503" y="697"/>
                    <a:pt x="57463" y="701"/>
                    <a:pt x="57423" y="750"/>
                  </a:cubicBezTo>
                  <a:cubicBezTo>
                    <a:pt x="57414" y="761"/>
                    <a:pt x="57404" y="766"/>
                    <a:pt x="57394" y="766"/>
                  </a:cubicBezTo>
                  <a:cubicBezTo>
                    <a:pt x="57344" y="766"/>
                    <a:pt x="57291" y="646"/>
                    <a:pt x="57240" y="646"/>
                  </a:cubicBezTo>
                  <a:cubicBezTo>
                    <a:pt x="57225" y="646"/>
                    <a:pt x="57209" y="658"/>
                    <a:pt x="57194" y="688"/>
                  </a:cubicBezTo>
                  <a:cubicBezTo>
                    <a:pt x="57156" y="665"/>
                    <a:pt x="57120" y="658"/>
                    <a:pt x="57086" y="658"/>
                  </a:cubicBezTo>
                  <a:cubicBezTo>
                    <a:pt x="57025" y="658"/>
                    <a:pt x="56972" y="682"/>
                    <a:pt x="56926" y="682"/>
                  </a:cubicBezTo>
                  <a:cubicBezTo>
                    <a:pt x="56896" y="682"/>
                    <a:pt x="56869" y="673"/>
                    <a:pt x="56845" y="642"/>
                  </a:cubicBezTo>
                  <a:cubicBezTo>
                    <a:pt x="56841" y="641"/>
                    <a:pt x="56837" y="641"/>
                    <a:pt x="56833" y="641"/>
                  </a:cubicBezTo>
                  <a:cubicBezTo>
                    <a:pt x="56776" y="641"/>
                    <a:pt x="56734" y="758"/>
                    <a:pt x="56701" y="758"/>
                  </a:cubicBezTo>
                  <a:cubicBezTo>
                    <a:pt x="56689" y="758"/>
                    <a:pt x="56678" y="742"/>
                    <a:pt x="56668" y="701"/>
                  </a:cubicBezTo>
                  <a:cubicBezTo>
                    <a:pt x="56650" y="672"/>
                    <a:pt x="56637" y="663"/>
                    <a:pt x="56627" y="663"/>
                  </a:cubicBezTo>
                  <a:cubicBezTo>
                    <a:pt x="56608" y="663"/>
                    <a:pt x="56602" y="700"/>
                    <a:pt x="56601" y="710"/>
                  </a:cubicBezTo>
                  <a:cubicBezTo>
                    <a:pt x="56601" y="706"/>
                    <a:pt x="56603" y="693"/>
                    <a:pt x="56603" y="669"/>
                  </a:cubicBezTo>
                  <a:cubicBezTo>
                    <a:pt x="56603" y="542"/>
                    <a:pt x="56607" y="491"/>
                    <a:pt x="56600" y="491"/>
                  </a:cubicBezTo>
                  <a:cubicBezTo>
                    <a:pt x="56595" y="491"/>
                    <a:pt x="56583" y="528"/>
                    <a:pt x="56556" y="589"/>
                  </a:cubicBezTo>
                  <a:cubicBezTo>
                    <a:pt x="56547" y="619"/>
                    <a:pt x="56538" y="630"/>
                    <a:pt x="56526" y="630"/>
                  </a:cubicBezTo>
                  <a:cubicBezTo>
                    <a:pt x="56502" y="630"/>
                    <a:pt x="56470" y="584"/>
                    <a:pt x="56430" y="584"/>
                  </a:cubicBezTo>
                  <a:cubicBezTo>
                    <a:pt x="56421" y="584"/>
                    <a:pt x="56412" y="587"/>
                    <a:pt x="56402" y="593"/>
                  </a:cubicBezTo>
                  <a:cubicBezTo>
                    <a:pt x="56390" y="561"/>
                    <a:pt x="56379" y="551"/>
                    <a:pt x="56367" y="551"/>
                  </a:cubicBezTo>
                  <a:cubicBezTo>
                    <a:pt x="56348" y="551"/>
                    <a:pt x="56328" y="579"/>
                    <a:pt x="56305" y="579"/>
                  </a:cubicBezTo>
                  <a:cubicBezTo>
                    <a:pt x="56293" y="579"/>
                    <a:pt x="56280" y="570"/>
                    <a:pt x="56266" y="544"/>
                  </a:cubicBezTo>
                  <a:cubicBezTo>
                    <a:pt x="56247" y="566"/>
                    <a:pt x="56227" y="578"/>
                    <a:pt x="56206" y="578"/>
                  </a:cubicBezTo>
                  <a:cubicBezTo>
                    <a:pt x="56169" y="578"/>
                    <a:pt x="56129" y="543"/>
                    <a:pt x="56084" y="468"/>
                  </a:cubicBezTo>
                  <a:cubicBezTo>
                    <a:pt x="56026" y="501"/>
                    <a:pt x="55972" y="453"/>
                    <a:pt x="55925" y="553"/>
                  </a:cubicBezTo>
                  <a:cubicBezTo>
                    <a:pt x="55916" y="587"/>
                    <a:pt x="55907" y="600"/>
                    <a:pt x="55897" y="600"/>
                  </a:cubicBezTo>
                  <a:cubicBezTo>
                    <a:pt x="55867" y="600"/>
                    <a:pt x="55836" y="464"/>
                    <a:pt x="55808" y="464"/>
                  </a:cubicBezTo>
                  <a:cubicBezTo>
                    <a:pt x="55800" y="464"/>
                    <a:pt x="55793" y="474"/>
                    <a:pt x="55786" y="502"/>
                  </a:cubicBezTo>
                  <a:cubicBezTo>
                    <a:pt x="55758" y="538"/>
                    <a:pt x="55732" y="547"/>
                    <a:pt x="55707" y="547"/>
                  </a:cubicBezTo>
                  <a:cubicBezTo>
                    <a:pt x="55679" y="547"/>
                    <a:pt x="55653" y="536"/>
                    <a:pt x="55629" y="536"/>
                  </a:cubicBezTo>
                  <a:cubicBezTo>
                    <a:pt x="55610" y="536"/>
                    <a:pt x="55591" y="543"/>
                    <a:pt x="55575" y="568"/>
                  </a:cubicBezTo>
                  <a:cubicBezTo>
                    <a:pt x="55561" y="573"/>
                    <a:pt x="55548" y="576"/>
                    <a:pt x="55535" y="576"/>
                  </a:cubicBezTo>
                  <a:cubicBezTo>
                    <a:pt x="55440" y="576"/>
                    <a:pt x="55372" y="444"/>
                    <a:pt x="55315" y="402"/>
                  </a:cubicBezTo>
                  <a:lnTo>
                    <a:pt x="55315" y="402"/>
                  </a:lnTo>
                  <a:cubicBezTo>
                    <a:pt x="55341" y="428"/>
                    <a:pt x="55209" y="558"/>
                    <a:pt x="55153" y="558"/>
                  </a:cubicBezTo>
                  <a:cubicBezTo>
                    <a:pt x="55131" y="558"/>
                    <a:pt x="55120" y="539"/>
                    <a:pt x="55133" y="488"/>
                  </a:cubicBezTo>
                  <a:lnTo>
                    <a:pt x="55133" y="488"/>
                  </a:lnTo>
                  <a:cubicBezTo>
                    <a:pt x="55108" y="554"/>
                    <a:pt x="55078" y="574"/>
                    <a:pt x="55044" y="574"/>
                  </a:cubicBezTo>
                  <a:cubicBezTo>
                    <a:pt x="54996" y="574"/>
                    <a:pt x="54938" y="536"/>
                    <a:pt x="54866" y="534"/>
                  </a:cubicBezTo>
                  <a:cubicBezTo>
                    <a:pt x="54857" y="526"/>
                    <a:pt x="54847" y="523"/>
                    <a:pt x="54837" y="523"/>
                  </a:cubicBezTo>
                  <a:cubicBezTo>
                    <a:pt x="54807" y="523"/>
                    <a:pt x="54775" y="552"/>
                    <a:pt x="54739" y="552"/>
                  </a:cubicBezTo>
                  <a:cubicBezTo>
                    <a:pt x="54725" y="552"/>
                    <a:pt x="54711" y="548"/>
                    <a:pt x="54697" y="537"/>
                  </a:cubicBezTo>
                  <a:cubicBezTo>
                    <a:pt x="54667" y="518"/>
                    <a:pt x="54636" y="504"/>
                    <a:pt x="54602" y="504"/>
                  </a:cubicBezTo>
                  <a:cubicBezTo>
                    <a:pt x="54563" y="504"/>
                    <a:pt x="54520" y="523"/>
                    <a:pt x="54475" y="576"/>
                  </a:cubicBezTo>
                  <a:cubicBezTo>
                    <a:pt x="54440" y="523"/>
                    <a:pt x="54406" y="498"/>
                    <a:pt x="54373" y="498"/>
                  </a:cubicBezTo>
                  <a:cubicBezTo>
                    <a:pt x="54325" y="498"/>
                    <a:pt x="54279" y="550"/>
                    <a:pt x="54235" y="646"/>
                  </a:cubicBezTo>
                  <a:cubicBezTo>
                    <a:pt x="54225" y="685"/>
                    <a:pt x="54214" y="697"/>
                    <a:pt x="54204" y="697"/>
                  </a:cubicBezTo>
                  <a:cubicBezTo>
                    <a:pt x="54184" y="697"/>
                    <a:pt x="54164" y="655"/>
                    <a:pt x="54146" y="655"/>
                  </a:cubicBezTo>
                  <a:cubicBezTo>
                    <a:pt x="54137" y="655"/>
                    <a:pt x="54128" y="664"/>
                    <a:pt x="54120" y="692"/>
                  </a:cubicBezTo>
                  <a:cubicBezTo>
                    <a:pt x="54100" y="712"/>
                    <a:pt x="54081" y="786"/>
                    <a:pt x="54061" y="786"/>
                  </a:cubicBezTo>
                  <a:cubicBezTo>
                    <a:pt x="54045" y="786"/>
                    <a:pt x="54028" y="739"/>
                    <a:pt x="54008" y="581"/>
                  </a:cubicBezTo>
                  <a:cubicBezTo>
                    <a:pt x="53994" y="606"/>
                    <a:pt x="53980" y="615"/>
                    <a:pt x="53966" y="615"/>
                  </a:cubicBezTo>
                  <a:cubicBezTo>
                    <a:pt x="53919" y="615"/>
                    <a:pt x="53871" y="514"/>
                    <a:pt x="53827" y="514"/>
                  </a:cubicBezTo>
                  <a:cubicBezTo>
                    <a:pt x="53818" y="514"/>
                    <a:pt x="53809" y="519"/>
                    <a:pt x="53800" y="529"/>
                  </a:cubicBezTo>
                  <a:cubicBezTo>
                    <a:pt x="53782" y="498"/>
                    <a:pt x="53766" y="487"/>
                    <a:pt x="53750" y="487"/>
                  </a:cubicBezTo>
                  <a:cubicBezTo>
                    <a:pt x="53702" y="487"/>
                    <a:pt x="53657" y="591"/>
                    <a:pt x="53613" y="604"/>
                  </a:cubicBezTo>
                  <a:cubicBezTo>
                    <a:pt x="53603" y="616"/>
                    <a:pt x="53594" y="621"/>
                    <a:pt x="53584" y="621"/>
                  </a:cubicBezTo>
                  <a:cubicBezTo>
                    <a:pt x="53556" y="621"/>
                    <a:pt x="53528" y="580"/>
                    <a:pt x="53502" y="580"/>
                  </a:cubicBezTo>
                  <a:cubicBezTo>
                    <a:pt x="53482" y="580"/>
                    <a:pt x="53463" y="603"/>
                    <a:pt x="53446" y="680"/>
                  </a:cubicBezTo>
                  <a:cubicBezTo>
                    <a:pt x="53444" y="680"/>
                    <a:pt x="53442" y="680"/>
                    <a:pt x="53440" y="680"/>
                  </a:cubicBezTo>
                  <a:cubicBezTo>
                    <a:pt x="53411" y="680"/>
                    <a:pt x="53384" y="712"/>
                    <a:pt x="53357" y="712"/>
                  </a:cubicBezTo>
                  <a:cubicBezTo>
                    <a:pt x="53337" y="712"/>
                    <a:pt x="53317" y="693"/>
                    <a:pt x="53296" y="626"/>
                  </a:cubicBezTo>
                  <a:cubicBezTo>
                    <a:pt x="53272" y="599"/>
                    <a:pt x="53249" y="590"/>
                    <a:pt x="53227" y="590"/>
                  </a:cubicBezTo>
                  <a:cubicBezTo>
                    <a:pt x="53183" y="590"/>
                    <a:pt x="53143" y="626"/>
                    <a:pt x="53107" y="626"/>
                  </a:cubicBezTo>
                  <a:cubicBezTo>
                    <a:pt x="53091" y="626"/>
                    <a:pt x="53076" y="619"/>
                    <a:pt x="53062" y="600"/>
                  </a:cubicBezTo>
                  <a:cubicBezTo>
                    <a:pt x="53039" y="728"/>
                    <a:pt x="53017" y="766"/>
                    <a:pt x="52997" y="766"/>
                  </a:cubicBezTo>
                  <a:cubicBezTo>
                    <a:pt x="52965" y="766"/>
                    <a:pt x="52938" y="677"/>
                    <a:pt x="52918" y="677"/>
                  </a:cubicBezTo>
                  <a:cubicBezTo>
                    <a:pt x="52890" y="657"/>
                    <a:pt x="52872" y="627"/>
                    <a:pt x="52867" y="593"/>
                  </a:cubicBezTo>
                  <a:lnTo>
                    <a:pt x="52867" y="593"/>
                  </a:lnTo>
                  <a:cubicBezTo>
                    <a:pt x="52868" y="644"/>
                    <a:pt x="52869" y="658"/>
                    <a:pt x="52868" y="658"/>
                  </a:cubicBezTo>
                  <a:cubicBezTo>
                    <a:pt x="52868" y="658"/>
                    <a:pt x="52866" y="644"/>
                    <a:pt x="52864" y="644"/>
                  </a:cubicBezTo>
                  <a:cubicBezTo>
                    <a:pt x="52862" y="644"/>
                    <a:pt x="52860" y="650"/>
                    <a:pt x="52858" y="669"/>
                  </a:cubicBezTo>
                  <a:cubicBezTo>
                    <a:pt x="52847" y="619"/>
                    <a:pt x="52829" y="577"/>
                    <a:pt x="52797" y="577"/>
                  </a:cubicBezTo>
                  <a:cubicBezTo>
                    <a:pt x="52791" y="577"/>
                    <a:pt x="52786" y="578"/>
                    <a:pt x="52779" y="581"/>
                  </a:cubicBezTo>
                  <a:cubicBezTo>
                    <a:pt x="52761" y="575"/>
                    <a:pt x="52737" y="483"/>
                    <a:pt x="52710" y="483"/>
                  </a:cubicBezTo>
                  <a:cubicBezTo>
                    <a:pt x="52705" y="483"/>
                    <a:pt x="52699" y="487"/>
                    <a:pt x="52694" y="495"/>
                  </a:cubicBezTo>
                  <a:cubicBezTo>
                    <a:pt x="52680" y="521"/>
                    <a:pt x="52666" y="614"/>
                    <a:pt x="52649" y="614"/>
                  </a:cubicBezTo>
                  <a:cubicBezTo>
                    <a:pt x="52646" y="614"/>
                    <a:pt x="52643" y="610"/>
                    <a:pt x="52639" y="603"/>
                  </a:cubicBezTo>
                  <a:cubicBezTo>
                    <a:pt x="52629" y="571"/>
                    <a:pt x="52620" y="564"/>
                    <a:pt x="52610" y="564"/>
                  </a:cubicBezTo>
                  <a:cubicBezTo>
                    <a:pt x="52603" y="564"/>
                    <a:pt x="52596" y="568"/>
                    <a:pt x="52589" y="568"/>
                  </a:cubicBezTo>
                  <a:cubicBezTo>
                    <a:pt x="52583" y="568"/>
                    <a:pt x="52577" y="565"/>
                    <a:pt x="52571" y="557"/>
                  </a:cubicBezTo>
                  <a:cubicBezTo>
                    <a:pt x="52552" y="608"/>
                    <a:pt x="52532" y="675"/>
                    <a:pt x="52510" y="675"/>
                  </a:cubicBezTo>
                  <a:cubicBezTo>
                    <a:pt x="52504" y="675"/>
                    <a:pt x="52498" y="670"/>
                    <a:pt x="52492" y="657"/>
                  </a:cubicBezTo>
                  <a:cubicBezTo>
                    <a:pt x="52485" y="660"/>
                    <a:pt x="52478" y="662"/>
                    <a:pt x="52471" y="662"/>
                  </a:cubicBezTo>
                  <a:cubicBezTo>
                    <a:pt x="52447" y="662"/>
                    <a:pt x="52423" y="645"/>
                    <a:pt x="52396" y="605"/>
                  </a:cubicBezTo>
                  <a:cubicBezTo>
                    <a:pt x="52345" y="570"/>
                    <a:pt x="52286" y="448"/>
                    <a:pt x="52224" y="448"/>
                  </a:cubicBezTo>
                  <a:cubicBezTo>
                    <a:pt x="52204" y="448"/>
                    <a:pt x="52183" y="461"/>
                    <a:pt x="52162" y="496"/>
                  </a:cubicBezTo>
                  <a:cubicBezTo>
                    <a:pt x="52077" y="486"/>
                    <a:pt x="52012" y="455"/>
                    <a:pt x="51962" y="455"/>
                  </a:cubicBezTo>
                  <a:cubicBezTo>
                    <a:pt x="51943" y="455"/>
                    <a:pt x="51925" y="460"/>
                    <a:pt x="51910" y="472"/>
                  </a:cubicBezTo>
                  <a:cubicBezTo>
                    <a:pt x="51908" y="472"/>
                    <a:pt x="51906" y="471"/>
                    <a:pt x="51904" y="471"/>
                  </a:cubicBezTo>
                  <a:cubicBezTo>
                    <a:pt x="51872" y="471"/>
                    <a:pt x="51847" y="488"/>
                    <a:pt x="51827" y="488"/>
                  </a:cubicBezTo>
                  <a:cubicBezTo>
                    <a:pt x="51814" y="488"/>
                    <a:pt x="51803" y="482"/>
                    <a:pt x="51792" y="461"/>
                  </a:cubicBezTo>
                  <a:cubicBezTo>
                    <a:pt x="51780" y="459"/>
                    <a:pt x="51769" y="457"/>
                    <a:pt x="51757" y="457"/>
                  </a:cubicBezTo>
                  <a:cubicBezTo>
                    <a:pt x="51716" y="457"/>
                    <a:pt x="51671" y="477"/>
                    <a:pt x="51559" y="534"/>
                  </a:cubicBezTo>
                  <a:cubicBezTo>
                    <a:pt x="51542" y="577"/>
                    <a:pt x="51524" y="591"/>
                    <a:pt x="51503" y="591"/>
                  </a:cubicBezTo>
                  <a:cubicBezTo>
                    <a:pt x="51458" y="591"/>
                    <a:pt x="51404" y="527"/>
                    <a:pt x="51341" y="527"/>
                  </a:cubicBezTo>
                  <a:cubicBezTo>
                    <a:pt x="51310" y="527"/>
                    <a:pt x="51277" y="542"/>
                    <a:pt x="51242" y="586"/>
                  </a:cubicBezTo>
                  <a:cubicBezTo>
                    <a:pt x="51205" y="596"/>
                    <a:pt x="51165" y="600"/>
                    <a:pt x="51122" y="600"/>
                  </a:cubicBezTo>
                  <a:cubicBezTo>
                    <a:pt x="50996" y="600"/>
                    <a:pt x="50842" y="563"/>
                    <a:pt x="50654" y="515"/>
                  </a:cubicBezTo>
                  <a:cubicBezTo>
                    <a:pt x="50555" y="507"/>
                    <a:pt x="50469" y="502"/>
                    <a:pt x="50394" y="501"/>
                  </a:cubicBezTo>
                  <a:lnTo>
                    <a:pt x="50394" y="501"/>
                  </a:lnTo>
                  <a:cubicBezTo>
                    <a:pt x="50394" y="509"/>
                    <a:pt x="50391" y="516"/>
                    <a:pt x="50382" y="516"/>
                  </a:cubicBezTo>
                  <a:cubicBezTo>
                    <a:pt x="50375" y="516"/>
                    <a:pt x="50366" y="512"/>
                    <a:pt x="50353" y="502"/>
                  </a:cubicBezTo>
                  <a:lnTo>
                    <a:pt x="50322" y="502"/>
                  </a:lnTo>
                  <a:lnTo>
                    <a:pt x="50324" y="501"/>
                  </a:lnTo>
                  <a:cubicBezTo>
                    <a:pt x="50318" y="501"/>
                    <a:pt x="50312" y="501"/>
                    <a:pt x="50307" y="501"/>
                  </a:cubicBezTo>
                  <a:cubicBezTo>
                    <a:pt x="50247" y="501"/>
                    <a:pt x="50187" y="507"/>
                    <a:pt x="50128" y="519"/>
                  </a:cubicBezTo>
                  <a:cubicBezTo>
                    <a:pt x="50102" y="519"/>
                    <a:pt x="50077" y="515"/>
                    <a:pt x="50051" y="510"/>
                  </a:cubicBezTo>
                  <a:cubicBezTo>
                    <a:pt x="50024" y="538"/>
                    <a:pt x="49996" y="548"/>
                    <a:pt x="49965" y="548"/>
                  </a:cubicBezTo>
                  <a:cubicBezTo>
                    <a:pt x="49893" y="548"/>
                    <a:pt x="49809" y="492"/>
                    <a:pt x="49709" y="492"/>
                  </a:cubicBezTo>
                  <a:cubicBezTo>
                    <a:pt x="49680" y="492"/>
                    <a:pt x="49649" y="497"/>
                    <a:pt x="49616" y="510"/>
                  </a:cubicBezTo>
                  <a:cubicBezTo>
                    <a:pt x="49556" y="514"/>
                    <a:pt x="49491" y="587"/>
                    <a:pt x="49418" y="587"/>
                  </a:cubicBezTo>
                  <a:cubicBezTo>
                    <a:pt x="49376" y="587"/>
                    <a:pt x="49332" y="563"/>
                    <a:pt x="49284" y="487"/>
                  </a:cubicBezTo>
                  <a:cubicBezTo>
                    <a:pt x="49257" y="478"/>
                    <a:pt x="49230" y="475"/>
                    <a:pt x="49201" y="475"/>
                  </a:cubicBezTo>
                  <a:cubicBezTo>
                    <a:pt x="49146" y="475"/>
                    <a:pt x="49088" y="486"/>
                    <a:pt x="49026" y="486"/>
                  </a:cubicBezTo>
                  <a:cubicBezTo>
                    <a:pt x="48969" y="486"/>
                    <a:pt x="48908" y="476"/>
                    <a:pt x="48844" y="439"/>
                  </a:cubicBezTo>
                  <a:cubicBezTo>
                    <a:pt x="48821" y="422"/>
                    <a:pt x="48799" y="416"/>
                    <a:pt x="48779" y="416"/>
                  </a:cubicBezTo>
                  <a:cubicBezTo>
                    <a:pt x="48705" y="416"/>
                    <a:pt x="48645" y="498"/>
                    <a:pt x="48594" y="498"/>
                  </a:cubicBezTo>
                  <a:cubicBezTo>
                    <a:pt x="48580" y="498"/>
                    <a:pt x="48567" y="492"/>
                    <a:pt x="48554" y="475"/>
                  </a:cubicBezTo>
                  <a:cubicBezTo>
                    <a:pt x="48498" y="433"/>
                    <a:pt x="48457" y="390"/>
                    <a:pt x="48426" y="390"/>
                  </a:cubicBezTo>
                  <a:cubicBezTo>
                    <a:pt x="48417" y="390"/>
                    <a:pt x="48408" y="394"/>
                    <a:pt x="48401" y="403"/>
                  </a:cubicBezTo>
                  <a:cubicBezTo>
                    <a:pt x="48349" y="394"/>
                    <a:pt x="48333" y="377"/>
                    <a:pt x="48323" y="377"/>
                  </a:cubicBezTo>
                  <a:cubicBezTo>
                    <a:pt x="48320" y="377"/>
                    <a:pt x="48318" y="378"/>
                    <a:pt x="48316" y="381"/>
                  </a:cubicBezTo>
                  <a:cubicBezTo>
                    <a:pt x="48313" y="371"/>
                    <a:pt x="48309" y="367"/>
                    <a:pt x="48305" y="367"/>
                  </a:cubicBezTo>
                  <a:cubicBezTo>
                    <a:pt x="48291" y="367"/>
                    <a:pt x="48265" y="416"/>
                    <a:pt x="48194" y="417"/>
                  </a:cubicBezTo>
                  <a:cubicBezTo>
                    <a:pt x="48161" y="377"/>
                    <a:pt x="48121" y="313"/>
                    <a:pt x="48071" y="313"/>
                  </a:cubicBezTo>
                  <a:cubicBezTo>
                    <a:pt x="48047" y="313"/>
                    <a:pt x="48022" y="327"/>
                    <a:pt x="47994" y="363"/>
                  </a:cubicBezTo>
                  <a:cubicBezTo>
                    <a:pt x="47941" y="356"/>
                    <a:pt x="47879" y="343"/>
                    <a:pt x="47806" y="343"/>
                  </a:cubicBezTo>
                  <a:cubicBezTo>
                    <a:pt x="47755" y="343"/>
                    <a:pt x="47698" y="350"/>
                    <a:pt x="47636" y="369"/>
                  </a:cubicBezTo>
                  <a:cubicBezTo>
                    <a:pt x="47491" y="309"/>
                    <a:pt x="47381" y="283"/>
                    <a:pt x="47298" y="283"/>
                  </a:cubicBezTo>
                  <a:cubicBezTo>
                    <a:pt x="47208" y="283"/>
                    <a:pt x="47150" y="314"/>
                    <a:pt x="47115" y="367"/>
                  </a:cubicBezTo>
                  <a:cubicBezTo>
                    <a:pt x="47108" y="376"/>
                    <a:pt x="47102" y="384"/>
                    <a:pt x="47097" y="390"/>
                  </a:cubicBezTo>
                  <a:cubicBezTo>
                    <a:pt x="47104" y="407"/>
                    <a:pt x="47104" y="425"/>
                    <a:pt x="47087" y="433"/>
                  </a:cubicBezTo>
                  <a:cubicBezTo>
                    <a:pt x="47081" y="447"/>
                    <a:pt x="47073" y="453"/>
                    <a:pt x="47064" y="453"/>
                  </a:cubicBezTo>
                  <a:cubicBezTo>
                    <a:pt x="47017" y="453"/>
                    <a:pt x="46921" y="330"/>
                    <a:pt x="46739" y="330"/>
                  </a:cubicBezTo>
                  <a:cubicBezTo>
                    <a:pt x="46736" y="330"/>
                    <a:pt x="46734" y="330"/>
                    <a:pt x="46732" y="330"/>
                  </a:cubicBezTo>
                  <a:cubicBezTo>
                    <a:pt x="46538" y="361"/>
                    <a:pt x="46428" y="404"/>
                    <a:pt x="46371" y="404"/>
                  </a:cubicBezTo>
                  <a:cubicBezTo>
                    <a:pt x="46362" y="404"/>
                    <a:pt x="46354" y="403"/>
                    <a:pt x="46347" y="400"/>
                  </a:cubicBezTo>
                  <a:cubicBezTo>
                    <a:pt x="46313" y="394"/>
                    <a:pt x="46312" y="353"/>
                    <a:pt x="46328" y="353"/>
                  </a:cubicBezTo>
                  <a:cubicBezTo>
                    <a:pt x="46335" y="353"/>
                    <a:pt x="46345" y="360"/>
                    <a:pt x="46356" y="380"/>
                  </a:cubicBezTo>
                  <a:cubicBezTo>
                    <a:pt x="46376" y="360"/>
                    <a:pt x="46401" y="355"/>
                    <a:pt x="46425" y="355"/>
                  </a:cubicBezTo>
                  <a:cubicBezTo>
                    <a:pt x="46453" y="355"/>
                    <a:pt x="46479" y="362"/>
                    <a:pt x="46490" y="362"/>
                  </a:cubicBezTo>
                  <a:cubicBezTo>
                    <a:pt x="46504" y="362"/>
                    <a:pt x="46493" y="349"/>
                    <a:pt x="46430" y="288"/>
                  </a:cubicBezTo>
                  <a:cubicBezTo>
                    <a:pt x="46397" y="276"/>
                    <a:pt x="46364" y="273"/>
                    <a:pt x="46330" y="273"/>
                  </a:cubicBezTo>
                  <a:cubicBezTo>
                    <a:pt x="46295" y="273"/>
                    <a:pt x="46260" y="276"/>
                    <a:pt x="46223" y="276"/>
                  </a:cubicBezTo>
                  <a:cubicBezTo>
                    <a:pt x="46186" y="276"/>
                    <a:pt x="46147" y="273"/>
                    <a:pt x="46106" y="260"/>
                  </a:cubicBezTo>
                  <a:cubicBezTo>
                    <a:pt x="45985" y="365"/>
                    <a:pt x="45840" y="407"/>
                    <a:pt x="45651" y="413"/>
                  </a:cubicBezTo>
                  <a:cubicBezTo>
                    <a:pt x="45642" y="415"/>
                    <a:pt x="45632" y="416"/>
                    <a:pt x="45622" y="416"/>
                  </a:cubicBezTo>
                  <a:cubicBezTo>
                    <a:pt x="45545" y="416"/>
                    <a:pt x="45462" y="372"/>
                    <a:pt x="45371" y="372"/>
                  </a:cubicBezTo>
                  <a:cubicBezTo>
                    <a:pt x="45357" y="372"/>
                    <a:pt x="45343" y="373"/>
                    <a:pt x="45329" y="375"/>
                  </a:cubicBezTo>
                  <a:cubicBezTo>
                    <a:pt x="45295" y="379"/>
                    <a:pt x="45258" y="381"/>
                    <a:pt x="45221" y="381"/>
                  </a:cubicBezTo>
                  <a:cubicBezTo>
                    <a:pt x="45130" y="381"/>
                    <a:pt x="45031" y="369"/>
                    <a:pt x="44924" y="346"/>
                  </a:cubicBezTo>
                  <a:cubicBezTo>
                    <a:pt x="44773" y="370"/>
                    <a:pt x="44674" y="390"/>
                    <a:pt x="44605" y="503"/>
                  </a:cubicBezTo>
                  <a:cubicBezTo>
                    <a:pt x="44572" y="488"/>
                    <a:pt x="44545" y="477"/>
                    <a:pt x="44524" y="477"/>
                  </a:cubicBezTo>
                  <a:cubicBezTo>
                    <a:pt x="44501" y="477"/>
                    <a:pt x="44483" y="490"/>
                    <a:pt x="44469" y="524"/>
                  </a:cubicBezTo>
                  <a:cubicBezTo>
                    <a:pt x="44434" y="521"/>
                    <a:pt x="44415" y="472"/>
                    <a:pt x="44375" y="472"/>
                  </a:cubicBezTo>
                  <a:cubicBezTo>
                    <a:pt x="44353" y="472"/>
                    <a:pt x="44323" y="487"/>
                    <a:pt x="44280" y="535"/>
                  </a:cubicBezTo>
                  <a:cubicBezTo>
                    <a:pt x="44220" y="593"/>
                    <a:pt x="44130" y="577"/>
                    <a:pt x="43993" y="586"/>
                  </a:cubicBezTo>
                  <a:cubicBezTo>
                    <a:pt x="43928" y="552"/>
                    <a:pt x="43857" y="534"/>
                    <a:pt x="43783" y="534"/>
                  </a:cubicBezTo>
                  <a:cubicBezTo>
                    <a:pt x="43772" y="534"/>
                    <a:pt x="43760" y="534"/>
                    <a:pt x="43749" y="535"/>
                  </a:cubicBezTo>
                  <a:cubicBezTo>
                    <a:pt x="43655" y="540"/>
                    <a:pt x="43546" y="524"/>
                    <a:pt x="43422" y="627"/>
                  </a:cubicBezTo>
                  <a:cubicBezTo>
                    <a:pt x="43390" y="639"/>
                    <a:pt x="43359" y="643"/>
                    <a:pt x="43328" y="643"/>
                  </a:cubicBezTo>
                  <a:cubicBezTo>
                    <a:pt x="43279" y="643"/>
                    <a:pt x="43232" y="633"/>
                    <a:pt x="43188" y="633"/>
                  </a:cubicBezTo>
                  <a:cubicBezTo>
                    <a:pt x="43155" y="633"/>
                    <a:pt x="43124" y="639"/>
                    <a:pt x="43095" y="659"/>
                  </a:cubicBezTo>
                  <a:cubicBezTo>
                    <a:pt x="43021" y="656"/>
                    <a:pt x="42955" y="634"/>
                    <a:pt x="42898" y="634"/>
                  </a:cubicBezTo>
                  <a:cubicBezTo>
                    <a:pt x="42883" y="634"/>
                    <a:pt x="42869" y="636"/>
                    <a:pt x="42855" y="640"/>
                  </a:cubicBezTo>
                  <a:cubicBezTo>
                    <a:pt x="42794" y="601"/>
                    <a:pt x="42744" y="592"/>
                    <a:pt x="42704" y="592"/>
                  </a:cubicBezTo>
                  <a:cubicBezTo>
                    <a:pt x="42662" y="592"/>
                    <a:pt x="42630" y="602"/>
                    <a:pt x="42606" y="602"/>
                  </a:cubicBezTo>
                  <a:cubicBezTo>
                    <a:pt x="42603" y="602"/>
                    <a:pt x="42600" y="602"/>
                    <a:pt x="42596" y="601"/>
                  </a:cubicBezTo>
                  <a:cubicBezTo>
                    <a:pt x="42546" y="586"/>
                    <a:pt x="42550" y="523"/>
                    <a:pt x="42553" y="523"/>
                  </a:cubicBezTo>
                  <a:lnTo>
                    <a:pt x="42553" y="523"/>
                  </a:lnTo>
                  <a:cubicBezTo>
                    <a:pt x="42554" y="523"/>
                    <a:pt x="42554" y="523"/>
                    <a:pt x="42554" y="525"/>
                  </a:cubicBezTo>
                  <a:cubicBezTo>
                    <a:pt x="42556" y="517"/>
                    <a:pt x="42559" y="515"/>
                    <a:pt x="42562" y="515"/>
                  </a:cubicBezTo>
                  <a:cubicBezTo>
                    <a:pt x="42571" y="515"/>
                    <a:pt x="42586" y="544"/>
                    <a:pt x="42602" y="544"/>
                  </a:cubicBezTo>
                  <a:cubicBezTo>
                    <a:pt x="42614" y="544"/>
                    <a:pt x="42626" y="531"/>
                    <a:pt x="42638" y="487"/>
                  </a:cubicBezTo>
                  <a:cubicBezTo>
                    <a:pt x="42717" y="482"/>
                    <a:pt x="42817" y="481"/>
                    <a:pt x="42815" y="395"/>
                  </a:cubicBezTo>
                  <a:cubicBezTo>
                    <a:pt x="42815" y="386"/>
                    <a:pt x="42813" y="382"/>
                    <a:pt x="42809" y="382"/>
                  </a:cubicBezTo>
                  <a:cubicBezTo>
                    <a:pt x="42795" y="382"/>
                    <a:pt x="42754" y="436"/>
                    <a:pt x="42696" y="436"/>
                  </a:cubicBezTo>
                  <a:cubicBezTo>
                    <a:pt x="42689" y="436"/>
                    <a:pt x="42682" y="435"/>
                    <a:pt x="42675" y="433"/>
                  </a:cubicBezTo>
                  <a:cubicBezTo>
                    <a:pt x="42658" y="421"/>
                    <a:pt x="42640" y="416"/>
                    <a:pt x="42621" y="416"/>
                  </a:cubicBezTo>
                  <a:cubicBezTo>
                    <a:pt x="42544" y="416"/>
                    <a:pt x="42456" y="497"/>
                    <a:pt x="42366" y="523"/>
                  </a:cubicBezTo>
                  <a:cubicBezTo>
                    <a:pt x="42254" y="570"/>
                    <a:pt x="42141" y="567"/>
                    <a:pt x="42056" y="575"/>
                  </a:cubicBezTo>
                  <a:cubicBezTo>
                    <a:pt x="42042" y="566"/>
                    <a:pt x="42029" y="562"/>
                    <a:pt x="42017" y="562"/>
                  </a:cubicBezTo>
                  <a:cubicBezTo>
                    <a:pt x="41966" y="562"/>
                    <a:pt x="41932" y="626"/>
                    <a:pt x="41920" y="626"/>
                  </a:cubicBezTo>
                  <a:cubicBezTo>
                    <a:pt x="41917" y="626"/>
                    <a:pt x="41916" y="622"/>
                    <a:pt x="41916" y="614"/>
                  </a:cubicBezTo>
                  <a:lnTo>
                    <a:pt x="41916" y="614"/>
                  </a:lnTo>
                  <a:cubicBezTo>
                    <a:pt x="41916" y="637"/>
                    <a:pt x="41900" y="644"/>
                    <a:pt x="41872" y="644"/>
                  </a:cubicBezTo>
                  <a:cubicBezTo>
                    <a:pt x="41815" y="644"/>
                    <a:pt x="41710" y="614"/>
                    <a:pt x="41587" y="614"/>
                  </a:cubicBezTo>
                  <a:cubicBezTo>
                    <a:pt x="41584" y="614"/>
                    <a:pt x="41581" y="614"/>
                    <a:pt x="41577" y="614"/>
                  </a:cubicBezTo>
                  <a:cubicBezTo>
                    <a:pt x="41541" y="623"/>
                    <a:pt x="41504" y="626"/>
                    <a:pt x="41466" y="626"/>
                  </a:cubicBezTo>
                  <a:cubicBezTo>
                    <a:pt x="41418" y="626"/>
                    <a:pt x="41370" y="622"/>
                    <a:pt x="41322" y="622"/>
                  </a:cubicBezTo>
                  <a:cubicBezTo>
                    <a:pt x="41308" y="622"/>
                    <a:pt x="41294" y="622"/>
                    <a:pt x="41281" y="623"/>
                  </a:cubicBezTo>
                  <a:cubicBezTo>
                    <a:pt x="41224" y="632"/>
                    <a:pt x="41170" y="651"/>
                    <a:pt x="41119" y="651"/>
                  </a:cubicBezTo>
                  <a:cubicBezTo>
                    <a:pt x="41081" y="651"/>
                    <a:pt x="41045" y="641"/>
                    <a:pt x="41012" y="607"/>
                  </a:cubicBezTo>
                  <a:cubicBezTo>
                    <a:pt x="40969" y="648"/>
                    <a:pt x="40932" y="660"/>
                    <a:pt x="40895" y="660"/>
                  </a:cubicBezTo>
                  <a:cubicBezTo>
                    <a:pt x="40845" y="660"/>
                    <a:pt x="40795" y="638"/>
                    <a:pt x="40730" y="632"/>
                  </a:cubicBezTo>
                  <a:cubicBezTo>
                    <a:pt x="40673" y="664"/>
                    <a:pt x="40603" y="636"/>
                    <a:pt x="40511" y="682"/>
                  </a:cubicBezTo>
                  <a:cubicBezTo>
                    <a:pt x="40460" y="695"/>
                    <a:pt x="40402" y="704"/>
                    <a:pt x="40335" y="704"/>
                  </a:cubicBezTo>
                  <a:cubicBezTo>
                    <a:pt x="40282" y="704"/>
                    <a:pt x="40223" y="698"/>
                    <a:pt x="40157" y="684"/>
                  </a:cubicBezTo>
                  <a:cubicBezTo>
                    <a:pt x="40133" y="675"/>
                    <a:pt x="40108" y="672"/>
                    <a:pt x="40082" y="672"/>
                  </a:cubicBezTo>
                  <a:cubicBezTo>
                    <a:pt x="39992" y="672"/>
                    <a:pt x="39892" y="713"/>
                    <a:pt x="39778" y="713"/>
                  </a:cubicBezTo>
                  <a:cubicBezTo>
                    <a:pt x="39725" y="713"/>
                    <a:pt x="39668" y="704"/>
                    <a:pt x="39609" y="678"/>
                  </a:cubicBezTo>
                  <a:cubicBezTo>
                    <a:pt x="39534" y="662"/>
                    <a:pt x="39453" y="657"/>
                    <a:pt x="39368" y="657"/>
                  </a:cubicBezTo>
                  <a:cubicBezTo>
                    <a:pt x="39327" y="657"/>
                    <a:pt x="39285" y="658"/>
                    <a:pt x="39242" y="660"/>
                  </a:cubicBezTo>
                  <a:cubicBezTo>
                    <a:pt x="39109" y="666"/>
                    <a:pt x="38962" y="680"/>
                    <a:pt x="38803" y="688"/>
                  </a:cubicBezTo>
                  <a:cubicBezTo>
                    <a:pt x="38771" y="695"/>
                    <a:pt x="38740" y="697"/>
                    <a:pt x="38710" y="697"/>
                  </a:cubicBezTo>
                  <a:cubicBezTo>
                    <a:pt x="38646" y="697"/>
                    <a:pt x="38587" y="687"/>
                    <a:pt x="38532" y="687"/>
                  </a:cubicBezTo>
                  <a:cubicBezTo>
                    <a:pt x="38517" y="687"/>
                    <a:pt x="38503" y="687"/>
                    <a:pt x="38489" y="689"/>
                  </a:cubicBezTo>
                  <a:cubicBezTo>
                    <a:pt x="38458" y="658"/>
                    <a:pt x="38428" y="649"/>
                    <a:pt x="38401" y="649"/>
                  </a:cubicBezTo>
                  <a:cubicBezTo>
                    <a:pt x="38362" y="649"/>
                    <a:pt x="38326" y="667"/>
                    <a:pt x="38293" y="667"/>
                  </a:cubicBezTo>
                  <a:cubicBezTo>
                    <a:pt x="38279" y="667"/>
                    <a:pt x="38266" y="664"/>
                    <a:pt x="38254" y="656"/>
                  </a:cubicBezTo>
                  <a:cubicBezTo>
                    <a:pt x="38166" y="641"/>
                    <a:pt x="38098" y="591"/>
                    <a:pt x="38048" y="591"/>
                  </a:cubicBezTo>
                  <a:cubicBezTo>
                    <a:pt x="38022" y="591"/>
                    <a:pt x="38001" y="604"/>
                    <a:pt x="37984" y="642"/>
                  </a:cubicBezTo>
                  <a:cubicBezTo>
                    <a:pt x="37929" y="683"/>
                    <a:pt x="37912" y="708"/>
                    <a:pt x="37914" y="713"/>
                  </a:cubicBezTo>
                  <a:cubicBezTo>
                    <a:pt x="37881" y="713"/>
                    <a:pt x="37844" y="712"/>
                    <a:pt x="37801" y="710"/>
                  </a:cubicBezTo>
                  <a:cubicBezTo>
                    <a:pt x="37745" y="669"/>
                    <a:pt x="37694" y="630"/>
                    <a:pt x="37646" y="630"/>
                  </a:cubicBezTo>
                  <a:cubicBezTo>
                    <a:pt x="37622" y="630"/>
                    <a:pt x="37599" y="640"/>
                    <a:pt x="37577" y="666"/>
                  </a:cubicBezTo>
                  <a:cubicBezTo>
                    <a:pt x="37569" y="662"/>
                    <a:pt x="37561" y="661"/>
                    <a:pt x="37553" y="661"/>
                  </a:cubicBezTo>
                  <a:cubicBezTo>
                    <a:pt x="37505" y="661"/>
                    <a:pt x="37463" y="724"/>
                    <a:pt x="37422" y="724"/>
                  </a:cubicBezTo>
                  <a:cubicBezTo>
                    <a:pt x="37415" y="724"/>
                    <a:pt x="37408" y="722"/>
                    <a:pt x="37401" y="717"/>
                  </a:cubicBezTo>
                  <a:cubicBezTo>
                    <a:pt x="37304" y="758"/>
                    <a:pt x="37229" y="795"/>
                    <a:pt x="37163" y="795"/>
                  </a:cubicBezTo>
                  <a:cubicBezTo>
                    <a:pt x="37113" y="795"/>
                    <a:pt x="37068" y="774"/>
                    <a:pt x="37022" y="716"/>
                  </a:cubicBezTo>
                  <a:cubicBezTo>
                    <a:pt x="36995" y="720"/>
                    <a:pt x="36968" y="722"/>
                    <a:pt x="36940" y="722"/>
                  </a:cubicBezTo>
                  <a:cubicBezTo>
                    <a:pt x="36862" y="722"/>
                    <a:pt x="36775" y="710"/>
                    <a:pt x="36653" y="706"/>
                  </a:cubicBezTo>
                  <a:cubicBezTo>
                    <a:pt x="36611" y="744"/>
                    <a:pt x="36565" y="769"/>
                    <a:pt x="36513" y="769"/>
                  </a:cubicBezTo>
                  <a:cubicBezTo>
                    <a:pt x="36463" y="769"/>
                    <a:pt x="36408" y="746"/>
                    <a:pt x="36346" y="688"/>
                  </a:cubicBezTo>
                  <a:cubicBezTo>
                    <a:pt x="36299" y="718"/>
                    <a:pt x="36248" y="727"/>
                    <a:pt x="36192" y="727"/>
                  </a:cubicBezTo>
                  <a:cubicBezTo>
                    <a:pt x="36104" y="727"/>
                    <a:pt x="36005" y="703"/>
                    <a:pt x="35894" y="694"/>
                  </a:cubicBezTo>
                  <a:cubicBezTo>
                    <a:pt x="35861" y="697"/>
                    <a:pt x="35829" y="698"/>
                    <a:pt x="35798" y="698"/>
                  </a:cubicBezTo>
                  <a:cubicBezTo>
                    <a:pt x="35619" y="698"/>
                    <a:pt x="35480" y="664"/>
                    <a:pt x="35374" y="664"/>
                  </a:cubicBezTo>
                  <a:cubicBezTo>
                    <a:pt x="35318" y="664"/>
                    <a:pt x="35272" y="673"/>
                    <a:pt x="35233" y="701"/>
                  </a:cubicBezTo>
                  <a:cubicBezTo>
                    <a:pt x="35196" y="706"/>
                    <a:pt x="35159" y="708"/>
                    <a:pt x="35121" y="708"/>
                  </a:cubicBezTo>
                  <a:cubicBezTo>
                    <a:pt x="35155" y="739"/>
                    <a:pt x="35188" y="780"/>
                    <a:pt x="35191" y="780"/>
                  </a:cubicBezTo>
                  <a:cubicBezTo>
                    <a:pt x="35191" y="780"/>
                    <a:pt x="35191" y="780"/>
                    <a:pt x="35191" y="780"/>
                  </a:cubicBezTo>
                  <a:lnTo>
                    <a:pt x="35191" y="780"/>
                  </a:lnTo>
                  <a:cubicBezTo>
                    <a:pt x="35191" y="799"/>
                    <a:pt x="35192" y="817"/>
                    <a:pt x="35160" y="817"/>
                  </a:cubicBezTo>
                  <a:cubicBezTo>
                    <a:pt x="35137" y="817"/>
                    <a:pt x="35097" y="807"/>
                    <a:pt x="35028" y="782"/>
                  </a:cubicBezTo>
                  <a:cubicBezTo>
                    <a:pt x="34994" y="782"/>
                    <a:pt x="34952" y="728"/>
                    <a:pt x="34902" y="728"/>
                  </a:cubicBezTo>
                  <a:cubicBezTo>
                    <a:pt x="34892" y="728"/>
                    <a:pt x="34882" y="730"/>
                    <a:pt x="34872" y="735"/>
                  </a:cubicBezTo>
                  <a:cubicBezTo>
                    <a:pt x="34842" y="822"/>
                    <a:pt x="34807" y="851"/>
                    <a:pt x="34768" y="851"/>
                  </a:cubicBezTo>
                  <a:cubicBezTo>
                    <a:pt x="34730" y="851"/>
                    <a:pt x="34688" y="823"/>
                    <a:pt x="34641" y="795"/>
                  </a:cubicBezTo>
                  <a:cubicBezTo>
                    <a:pt x="34590" y="808"/>
                    <a:pt x="34535" y="814"/>
                    <a:pt x="34474" y="814"/>
                  </a:cubicBezTo>
                  <a:cubicBezTo>
                    <a:pt x="34425" y="814"/>
                    <a:pt x="34374" y="811"/>
                    <a:pt x="34318" y="804"/>
                  </a:cubicBezTo>
                  <a:cubicBezTo>
                    <a:pt x="34288" y="791"/>
                    <a:pt x="34257" y="786"/>
                    <a:pt x="34225" y="786"/>
                  </a:cubicBezTo>
                  <a:cubicBezTo>
                    <a:pt x="34151" y="786"/>
                    <a:pt x="34071" y="811"/>
                    <a:pt x="33984" y="811"/>
                  </a:cubicBezTo>
                  <a:cubicBezTo>
                    <a:pt x="33953" y="811"/>
                    <a:pt x="33920" y="808"/>
                    <a:pt x="33887" y="799"/>
                  </a:cubicBezTo>
                  <a:cubicBezTo>
                    <a:pt x="33817" y="798"/>
                    <a:pt x="33754" y="791"/>
                    <a:pt x="33698" y="791"/>
                  </a:cubicBezTo>
                  <a:cubicBezTo>
                    <a:pt x="33624" y="791"/>
                    <a:pt x="33563" y="803"/>
                    <a:pt x="33513" y="855"/>
                  </a:cubicBezTo>
                  <a:cubicBezTo>
                    <a:pt x="33500" y="850"/>
                    <a:pt x="33488" y="849"/>
                    <a:pt x="33477" y="849"/>
                  </a:cubicBezTo>
                  <a:cubicBezTo>
                    <a:pt x="33451" y="849"/>
                    <a:pt x="33428" y="858"/>
                    <a:pt x="33409" y="866"/>
                  </a:cubicBezTo>
                  <a:cubicBezTo>
                    <a:pt x="33409" y="903"/>
                    <a:pt x="33408" y="916"/>
                    <a:pt x="33406" y="916"/>
                  </a:cubicBezTo>
                  <a:cubicBezTo>
                    <a:pt x="33403" y="916"/>
                    <a:pt x="33399" y="902"/>
                    <a:pt x="33393" y="886"/>
                  </a:cubicBezTo>
                  <a:cubicBezTo>
                    <a:pt x="33400" y="886"/>
                    <a:pt x="33406" y="881"/>
                    <a:pt x="33407" y="866"/>
                  </a:cubicBezTo>
                  <a:lnTo>
                    <a:pt x="33407" y="866"/>
                  </a:lnTo>
                  <a:cubicBezTo>
                    <a:pt x="33401" y="869"/>
                    <a:pt x="33393" y="871"/>
                    <a:pt x="33387" y="872"/>
                  </a:cubicBezTo>
                  <a:cubicBezTo>
                    <a:pt x="33382" y="861"/>
                    <a:pt x="33374" y="851"/>
                    <a:pt x="33364" y="844"/>
                  </a:cubicBezTo>
                  <a:cubicBezTo>
                    <a:pt x="33361" y="848"/>
                    <a:pt x="33358" y="851"/>
                    <a:pt x="33353" y="852"/>
                  </a:cubicBezTo>
                  <a:cubicBezTo>
                    <a:pt x="33359" y="860"/>
                    <a:pt x="33365" y="866"/>
                    <a:pt x="33373" y="874"/>
                  </a:cubicBezTo>
                  <a:cubicBezTo>
                    <a:pt x="33359" y="872"/>
                    <a:pt x="33346" y="864"/>
                    <a:pt x="33341" y="851"/>
                  </a:cubicBezTo>
                  <a:cubicBezTo>
                    <a:pt x="33326" y="844"/>
                    <a:pt x="33313" y="836"/>
                    <a:pt x="33302" y="824"/>
                  </a:cubicBezTo>
                  <a:cubicBezTo>
                    <a:pt x="33303" y="820"/>
                    <a:pt x="33304" y="816"/>
                    <a:pt x="33307" y="813"/>
                  </a:cubicBezTo>
                  <a:cubicBezTo>
                    <a:pt x="33304" y="812"/>
                    <a:pt x="33302" y="812"/>
                    <a:pt x="33299" y="812"/>
                  </a:cubicBezTo>
                  <a:cubicBezTo>
                    <a:pt x="33296" y="812"/>
                    <a:pt x="33293" y="812"/>
                    <a:pt x="33290" y="814"/>
                  </a:cubicBezTo>
                  <a:cubicBezTo>
                    <a:pt x="33261" y="787"/>
                    <a:pt x="33227" y="752"/>
                    <a:pt x="33185" y="732"/>
                  </a:cubicBezTo>
                  <a:cubicBezTo>
                    <a:pt x="33092" y="717"/>
                    <a:pt x="33024" y="713"/>
                    <a:pt x="32973" y="713"/>
                  </a:cubicBezTo>
                  <a:cubicBezTo>
                    <a:pt x="32900" y="713"/>
                    <a:pt x="32861" y="722"/>
                    <a:pt x="32837" y="722"/>
                  </a:cubicBezTo>
                  <a:cubicBezTo>
                    <a:pt x="32813" y="722"/>
                    <a:pt x="32801" y="714"/>
                    <a:pt x="32783" y="682"/>
                  </a:cubicBezTo>
                  <a:cubicBezTo>
                    <a:pt x="32773" y="635"/>
                    <a:pt x="32762" y="621"/>
                    <a:pt x="32747" y="621"/>
                  </a:cubicBezTo>
                  <a:cubicBezTo>
                    <a:pt x="32728" y="621"/>
                    <a:pt x="32703" y="645"/>
                    <a:pt x="32665" y="645"/>
                  </a:cubicBezTo>
                  <a:cubicBezTo>
                    <a:pt x="32651" y="645"/>
                    <a:pt x="32636" y="641"/>
                    <a:pt x="32618" y="633"/>
                  </a:cubicBezTo>
                  <a:cubicBezTo>
                    <a:pt x="32582" y="625"/>
                    <a:pt x="32538" y="578"/>
                    <a:pt x="32483" y="578"/>
                  </a:cubicBezTo>
                  <a:cubicBezTo>
                    <a:pt x="32462" y="578"/>
                    <a:pt x="32438" y="585"/>
                    <a:pt x="32414" y="605"/>
                  </a:cubicBezTo>
                  <a:cubicBezTo>
                    <a:pt x="32406" y="609"/>
                    <a:pt x="32398" y="610"/>
                    <a:pt x="32391" y="610"/>
                  </a:cubicBezTo>
                  <a:cubicBezTo>
                    <a:pt x="32323" y="610"/>
                    <a:pt x="32242" y="498"/>
                    <a:pt x="32147" y="498"/>
                  </a:cubicBezTo>
                  <a:cubicBezTo>
                    <a:pt x="32125" y="498"/>
                    <a:pt x="32102" y="504"/>
                    <a:pt x="32078" y="520"/>
                  </a:cubicBezTo>
                  <a:cubicBezTo>
                    <a:pt x="31948" y="476"/>
                    <a:pt x="31842" y="457"/>
                    <a:pt x="31755" y="457"/>
                  </a:cubicBezTo>
                  <a:cubicBezTo>
                    <a:pt x="31717" y="457"/>
                    <a:pt x="31683" y="460"/>
                    <a:pt x="31651" y="467"/>
                  </a:cubicBezTo>
                  <a:cubicBezTo>
                    <a:pt x="31578" y="458"/>
                    <a:pt x="31521" y="426"/>
                    <a:pt x="31475" y="426"/>
                  </a:cubicBezTo>
                  <a:cubicBezTo>
                    <a:pt x="31455" y="426"/>
                    <a:pt x="31438" y="431"/>
                    <a:pt x="31422" y="447"/>
                  </a:cubicBezTo>
                  <a:cubicBezTo>
                    <a:pt x="31409" y="447"/>
                    <a:pt x="31397" y="446"/>
                    <a:pt x="31386" y="446"/>
                  </a:cubicBezTo>
                  <a:cubicBezTo>
                    <a:pt x="31305" y="446"/>
                    <a:pt x="31267" y="472"/>
                    <a:pt x="31193" y="538"/>
                  </a:cubicBezTo>
                  <a:cubicBezTo>
                    <a:pt x="31180" y="577"/>
                    <a:pt x="31165" y="588"/>
                    <a:pt x="31149" y="588"/>
                  </a:cubicBezTo>
                  <a:cubicBezTo>
                    <a:pt x="31126" y="588"/>
                    <a:pt x="31099" y="567"/>
                    <a:pt x="31068" y="567"/>
                  </a:cubicBezTo>
                  <a:cubicBezTo>
                    <a:pt x="31052" y="567"/>
                    <a:pt x="31034" y="573"/>
                    <a:pt x="31015" y="591"/>
                  </a:cubicBezTo>
                  <a:cubicBezTo>
                    <a:pt x="31000" y="587"/>
                    <a:pt x="30985" y="586"/>
                    <a:pt x="30968" y="586"/>
                  </a:cubicBezTo>
                  <a:cubicBezTo>
                    <a:pt x="30893" y="586"/>
                    <a:pt x="30798" y="619"/>
                    <a:pt x="30674" y="621"/>
                  </a:cubicBezTo>
                  <a:cubicBezTo>
                    <a:pt x="30441" y="604"/>
                    <a:pt x="30328" y="590"/>
                    <a:pt x="30280" y="590"/>
                  </a:cubicBezTo>
                  <a:cubicBezTo>
                    <a:pt x="30235" y="590"/>
                    <a:pt x="30248" y="603"/>
                    <a:pt x="30273" y="637"/>
                  </a:cubicBezTo>
                  <a:cubicBezTo>
                    <a:pt x="30301" y="725"/>
                    <a:pt x="30342" y="764"/>
                    <a:pt x="30337" y="764"/>
                  </a:cubicBezTo>
                  <a:cubicBezTo>
                    <a:pt x="30333" y="764"/>
                    <a:pt x="30292" y="733"/>
                    <a:pt x="30173" y="678"/>
                  </a:cubicBezTo>
                  <a:cubicBezTo>
                    <a:pt x="30146" y="684"/>
                    <a:pt x="30121" y="686"/>
                    <a:pt x="30100" y="686"/>
                  </a:cubicBezTo>
                  <a:cubicBezTo>
                    <a:pt x="29985" y="686"/>
                    <a:pt x="29941" y="618"/>
                    <a:pt x="29917" y="618"/>
                  </a:cubicBezTo>
                  <a:cubicBezTo>
                    <a:pt x="29903" y="618"/>
                    <a:pt x="29896" y="639"/>
                    <a:pt x="29885" y="702"/>
                  </a:cubicBezTo>
                  <a:cubicBezTo>
                    <a:pt x="29879" y="704"/>
                    <a:pt x="29872" y="704"/>
                    <a:pt x="29863" y="704"/>
                  </a:cubicBezTo>
                  <a:cubicBezTo>
                    <a:pt x="29843" y="704"/>
                    <a:pt x="29814" y="702"/>
                    <a:pt x="29764" y="701"/>
                  </a:cubicBezTo>
                  <a:cubicBezTo>
                    <a:pt x="29754" y="697"/>
                    <a:pt x="29742" y="695"/>
                    <a:pt x="29729" y="695"/>
                  </a:cubicBezTo>
                  <a:cubicBezTo>
                    <a:pt x="29677" y="695"/>
                    <a:pt x="29608" y="721"/>
                    <a:pt x="29514" y="721"/>
                  </a:cubicBezTo>
                  <a:cubicBezTo>
                    <a:pt x="29472" y="721"/>
                    <a:pt x="29424" y="715"/>
                    <a:pt x="29371" y="701"/>
                  </a:cubicBezTo>
                  <a:cubicBezTo>
                    <a:pt x="29322" y="689"/>
                    <a:pt x="29279" y="685"/>
                    <a:pt x="29242" y="685"/>
                  </a:cubicBezTo>
                  <a:cubicBezTo>
                    <a:pt x="29117" y="685"/>
                    <a:pt x="29048" y="733"/>
                    <a:pt x="29002" y="733"/>
                  </a:cubicBezTo>
                  <a:cubicBezTo>
                    <a:pt x="28985" y="733"/>
                    <a:pt x="28971" y="727"/>
                    <a:pt x="28959" y="710"/>
                  </a:cubicBezTo>
                  <a:cubicBezTo>
                    <a:pt x="28935" y="713"/>
                    <a:pt x="28917" y="717"/>
                    <a:pt x="28895" y="717"/>
                  </a:cubicBezTo>
                  <a:cubicBezTo>
                    <a:pt x="28864" y="717"/>
                    <a:pt x="28824" y="710"/>
                    <a:pt x="28747" y="685"/>
                  </a:cubicBezTo>
                  <a:cubicBezTo>
                    <a:pt x="28698" y="682"/>
                    <a:pt x="28636" y="660"/>
                    <a:pt x="28553" y="660"/>
                  </a:cubicBezTo>
                  <a:cubicBezTo>
                    <a:pt x="28520" y="660"/>
                    <a:pt x="28483" y="663"/>
                    <a:pt x="28444" y="673"/>
                  </a:cubicBezTo>
                  <a:cubicBezTo>
                    <a:pt x="28407" y="655"/>
                    <a:pt x="28368" y="650"/>
                    <a:pt x="28325" y="650"/>
                  </a:cubicBezTo>
                  <a:cubicBezTo>
                    <a:pt x="28255" y="650"/>
                    <a:pt x="28175" y="664"/>
                    <a:pt x="28085" y="664"/>
                  </a:cubicBezTo>
                  <a:cubicBezTo>
                    <a:pt x="28018" y="664"/>
                    <a:pt x="27945" y="656"/>
                    <a:pt x="27865" y="628"/>
                  </a:cubicBezTo>
                  <a:cubicBezTo>
                    <a:pt x="27659" y="612"/>
                    <a:pt x="27510" y="607"/>
                    <a:pt x="27403" y="603"/>
                  </a:cubicBezTo>
                  <a:lnTo>
                    <a:pt x="27363" y="624"/>
                  </a:lnTo>
                  <a:cubicBezTo>
                    <a:pt x="27338" y="621"/>
                    <a:pt x="27315" y="617"/>
                    <a:pt x="27293" y="614"/>
                  </a:cubicBezTo>
                  <a:cubicBezTo>
                    <a:pt x="27325" y="614"/>
                    <a:pt x="27356" y="610"/>
                    <a:pt x="27386" y="603"/>
                  </a:cubicBezTo>
                  <a:cubicBezTo>
                    <a:pt x="27309" y="599"/>
                    <a:pt x="27255" y="596"/>
                    <a:pt x="27222" y="586"/>
                  </a:cubicBezTo>
                  <a:cubicBezTo>
                    <a:pt x="27201" y="574"/>
                    <a:pt x="27187" y="570"/>
                    <a:pt x="27181" y="570"/>
                  </a:cubicBezTo>
                  <a:cubicBezTo>
                    <a:pt x="27162" y="570"/>
                    <a:pt x="27190" y="600"/>
                    <a:pt x="27234" y="600"/>
                  </a:cubicBezTo>
                  <a:cubicBezTo>
                    <a:pt x="27235" y="600"/>
                    <a:pt x="27236" y="600"/>
                    <a:pt x="27238" y="600"/>
                  </a:cubicBezTo>
                  <a:cubicBezTo>
                    <a:pt x="27248" y="605"/>
                    <a:pt x="27258" y="608"/>
                    <a:pt x="27268" y="610"/>
                  </a:cubicBezTo>
                  <a:cubicBezTo>
                    <a:pt x="27233" y="606"/>
                    <a:pt x="27206" y="605"/>
                    <a:pt x="27185" y="605"/>
                  </a:cubicBezTo>
                  <a:cubicBezTo>
                    <a:pt x="27112" y="605"/>
                    <a:pt x="27109" y="624"/>
                    <a:pt x="27100" y="633"/>
                  </a:cubicBezTo>
                  <a:cubicBezTo>
                    <a:pt x="27100" y="633"/>
                    <a:pt x="27100" y="633"/>
                    <a:pt x="27099" y="633"/>
                  </a:cubicBezTo>
                  <a:cubicBezTo>
                    <a:pt x="27087" y="633"/>
                    <a:pt x="27058" y="690"/>
                    <a:pt x="26763" y="711"/>
                  </a:cubicBezTo>
                  <a:cubicBezTo>
                    <a:pt x="26745" y="706"/>
                    <a:pt x="26728" y="704"/>
                    <a:pt x="26710" y="704"/>
                  </a:cubicBezTo>
                  <a:cubicBezTo>
                    <a:pt x="26650" y="704"/>
                    <a:pt x="26595" y="729"/>
                    <a:pt x="26542" y="729"/>
                  </a:cubicBezTo>
                  <a:cubicBezTo>
                    <a:pt x="26525" y="729"/>
                    <a:pt x="26509" y="726"/>
                    <a:pt x="26493" y="720"/>
                  </a:cubicBezTo>
                  <a:cubicBezTo>
                    <a:pt x="26467" y="741"/>
                    <a:pt x="26441" y="750"/>
                    <a:pt x="26417" y="750"/>
                  </a:cubicBezTo>
                  <a:cubicBezTo>
                    <a:pt x="26366" y="750"/>
                    <a:pt x="26318" y="714"/>
                    <a:pt x="26272" y="682"/>
                  </a:cubicBezTo>
                  <a:cubicBezTo>
                    <a:pt x="26248" y="649"/>
                    <a:pt x="26224" y="641"/>
                    <a:pt x="26202" y="641"/>
                  </a:cubicBezTo>
                  <a:cubicBezTo>
                    <a:pt x="26184" y="641"/>
                    <a:pt x="26166" y="646"/>
                    <a:pt x="26148" y="646"/>
                  </a:cubicBezTo>
                  <a:cubicBezTo>
                    <a:pt x="26127" y="646"/>
                    <a:pt x="26106" y="639"/>
                    <a:pt x="26085" y="608"/>
                  </a:cubicBezTo>
                  <a:cubicBezTo>
                    <a:pt x="26059" y="628"/>
                    <a:pt x="26034" y="638"/>
                    <a:pt x="26010" y="638"/>
                  </a:cubicBezTo>
                  <a:cubicBezTo>
                    <a:pt x="25978" y="638"/>
                    <a:pt x="25946" y="621"/>
                    <a:pt x="25914" y="590"/>
                  </a:cubicBezTo>
                  <a:cubicBezTo>
                    <a:pt x="25901" y="577"/>
                    <a:pt x="25888" y="573"/>
                    <a:pt x="25874" y="573"/>
                  </a:cubicBezTo>
                  <a:cubicBezTo>
                    <a:pt x="25845" y="573"/>
                    <a:pt x="25817" y="594"/>
                    <a:pt x="25787" y="594"/>
                  </a:cubicBezTo>
                  <a:cubicBezTo>
                    <a:pt x="25773" y="594"/>
                    <a:pt x="25759" y="589"/>
                    <a:pt x="25744" y="575"/>
                  </a:cubicBezTo>
                  <a:cubicBezTo>
                    <a:pt x="25685" y="567"/>
                    <a:pt x="25624" y="582"/>
                    <a:pt x="25557" y="514"/>
                  </a:cubicBezTo>
                  <a:cubicBezTo>
                    <a:pt x="25530" y="516"/>
                    <a:pt x="25506" y="517"/>
                    <a:pt x="25486" y="517"/>
                  </a:cubicBezTo>
                  <a:cubicBezTo>
                    <a:pt x="25373" y="517"/>
                    <a:pt x="25357" y="486"/>
                    <a:pt x="25347" y="486"/>
                  </a:cubicBezTo>
                  <a:cubicBezTo>
                    <a:pt x="25346" y="486"/>
                    <a:pt x="25344" y="486"/>
                    <a:pt x="25343" y="488"/>
                  </a:cubicBezTo>
                  <a:cubicBezTo>
                    <a:pt x="25338" y="490"/>
                    <a:pt x="25332" y="579"/>
                    <a:pt x="25310" y="579"/>
                  </a:cubicBezTo>
                  <a:cubicBezTo>
                    <a:pt x="25304" y="579"/>
                    <a:pt x="25298" y="573"/>
                    <a:pt x="25289" y="558"/>
                  </a:cubicBezTo>
                  <a:cubicBezTo>
                    <a:pt x="25250" y="558"/>
                    <a:pt x="25181" y="579"/>
                    <a:pt x="25057" y="600"/>
                  </a:cubicBezTo>
                  <a:cubicBezTo>
                    <a:pt x="25001" y="576"/>
                    <a:pt x="24955" y="568"/>
                    <a:pt x="24917" y="568"/>
                  </a:cubicBezTo>
                  <a:cubicBezTo>
                    <a:pt x="24870" y="568"/>
                    <a:pt x="24835" y="580"/>
                    <a:pt x="24809" y="584"/>
                  </a:cubicBezTo>
                  <a:cubicBezTo>
                    <a:pt x="24776" y="643"/>
                    <a:pt x="24757" y="667"/>
                    <a:pt x="24744" y="667"/>
                  </a:cubicBezTo>
                  <a:cubicBezTo>
                    <a:pt x="24739" y="667"/>
                    <a:pt x="24735" y="663"/>
                    <a:pt x="24731" y="656"/>
                  </a:cubicBezTo>
                  <a:cubicBezTo>
                    <a:pt x="24726" y="654"/>
                    <a:pt x="24723" y="653"/>
                    <a:pt x="24719" y="653"/>
                  </a:cubicBezTo>
                  <a:cubicBezTo>
                    <a:pt x="24701" y="653"/>
                    <a:pt x="24680" y="675"/>
                    <a:pt x="24557" y="680"/>
                  </a:cubicBezTo>
                  <a:cubicBezTo>
                    <a:pt x="24519" y="660"/>
                    <a:pt x="24482" y="648"/>
                    <a:pt x="24440" y="648"/>
                  </a:cubicBezTo>
                  <a:cubicBezTo>
                    <a:pt x="24397" y="648"/>
                    <a:pt x="24350" y="661"/>
                    <a:pt x="24293" y="691"/>
                  </a:cubicBezTo>
                  <a:cubicBezTo>
                    <a:pt x="24253" y="683"/>
                    <a:pt x="24207" y="622"/>
                    <a:pt x="24157" y="622"/>
                  </a:cubicBezTo>
                  <a:cubicBezTo>
                    <a:pt x="24136" y="622"/>
                    <a:pt x="24114" y="632"/>
                    <a:pt x="24091" y="663"/>
                  </a:cubicBezTo>
                  <a:cubicBezTo>
                    <a:pt x="24064" y="698"/>
                    <a:pt x="24036" y="710"/>
                    <a:pt x="24006" y="710"/>
                  </a:cubicBezTo>
                  <a:cubicBezTo>
                    <a:pt x="23946" y="710"/>
                    <a:pt x="23879" y="663"/>
                    <a:pt x="23805" y="660"/>
                  </a:cubicBezTo>
                  <a:cubicBezTo>
                    <a:pt x="23798" y="656"/>
                    <a:pt x="23791" y="654"/>
                    <a:pt x="23784" y="654"/>
                  </a:cubicBezTo>
                  <a:cubicBezTo>
                    <a:pt x="23747" y="654"/>
                    <a:pt x="23709" y="704"/>
                    <a:pt x="23667" y="704"/>
                  </a:cubicBezTo>
                  <a:cubicBezTo>
                    <a:pt x="23652" y="704"/>
                    <a:pt x="23637" y="698"/>
                    <a:pt x="23621" y="680"/>
                  </a:cubicBezTo>
                  <a:cubicBezTo>
                    <a:pt x="23597" y="663"/>
                    <a:pt x="23573" y="659"/>
                    <a:pt x="23547" y="659"/>
                  </a:cubicBezTo>
                  <a:cubicBezTo>
                    <a:pt x="23529" y="659"/>
                    <a:pt x="23510" y="661"/>
                    <a:pt x="23491" y="661"/>
                  </a:cubicBezTo>
                  <a:cubicBezTo>
                    <a:pt x="23463" y="661"/>
                    <a:pt x="23435" y="657"/>
                    <a:pt x="23405" y="636"/>
                  </a:cubicBezTo>
                  <a:cubicBezTo>
                    <a:pt x="23378" y="626"/>
                    <a:pt x="23351" y="622"/>
                    <a:pt x="23323" y="622"/>
                  </a:cubicBezTo>
                  <a:cubicBezTo>
                    <a:pt x="23255" y="622"/>
                    <a:pt x="23184" y="643"/>
                    <a:pt x="23108" y="643"/>
                  </a:cubicBezTo>
                  <a:cubicBezTo>
                    <a:pt x="23062" y="643"/>
                    <a:pt x="23014" y="636"/>
                    <a:pt x="22965" y="612"/>
                  </a:cubicBezTo>
                  <a:cubicBezTo>
                    <a:pt x="22916" y="637"/>
                    <a:pt x="22865" y="662"/>
                    <a:pt x="22811" y="662"/>
                  </a:cubicBezTo>
                  <a:cubicBezTo>
                    <a:pt x="22776" y="662"/>
                    <a:pt x="22740" y="651"/>
                    <a:pt x="22703" y="623"/>
                  </a:cubicBezTo>
                  <a:cubicBezTo>
                    <a:pt x="22675" y="660"/>
                    <a:pt x="22646" y="673"/>
                    <a:pt x="22617" y="673"/>
                  </a:cubicBezTo>
                  <a:cubicBezTo>
                    <a:pt x="22551" y="673"/>
                    <a:pt x="22482" y="606"/>
                    <a:pt x="22410" y="586"/>
                  </a:cubicBezTo>
                  <a:cubicBezTo>
                    <a:pt x="22337" y="581"/>
                    <a:pt x="22259" y="545"/>
                    <a:pt x="22179" y="545"/>
                  </a:cubicBezTo>
                  <a:cubicBezTo>
                    <a:pt x="22148" y="545"/>
                    <a:pt x="22117" y="550"/>
                    <a:pt x="22086" y="565"/>
                  </a:cubicBezTo>
                  <a:cubicBezTo>
                    <a:pt x="22007" y="564"/>
                    <a:pt x="21927" y="537"/>
                    <a:pt x="21843" y="537"/>
                  </a:cubicBezTo>
                  <a:cubicBezTo>
                    <a:pt x="21805" y="537"/>
                    <a:pt x="21765" y="543"/>
                    <a:pt x="21726" y="559"/>
                  </a:cubicBezTo>
                  <a:cubicBezTo>
                    <a:pt x="21706" y="557"/>
                    <a:pt x="21686" y="556"/>
                    <a:pt x="21666" y="556"/>
                  </a:cubicBezTo>
                  <a:cubicBezTo>
                    <a:pt x="21586" y="556"/>
                    <a:pt x="21502" y="571"/>
                    <a:pt x="21416" y="571"/>
                  </a:cubicBezTo>
                  <a:cubicBezTo>
                    <a:pt x="21361" y="571"/>
                    <a:pt x="21304" y="565"/>
                    <a:pt x="21246" y="544"/>
                  </a:cubicBezTo>
                  <a:cubicBezTo>
                    <a:pt x="21228" y="551"/>
                    <a:pt x="21211" y="553"/>
                    <a:pt x="21193" y="553"/>
                  </a:cubicBezTo>
                  <a:cubicBezTo>
                    <a:pt x="21103" y="553"/>
                    <a:pt x="21018" y="480"/>
                    <a:pt x="20941" y="480"/>
                  </a:cubicBezTo>
                  <a:cubicBezTo>
                    <a:pt x="20938" y="480"/>
                    <a:pt x="20936" y="480"/>
                    <a:pt x="20934" y="481"/>
                  </a:cubicBezTo>
                  <a:cubicBezTo>
                    <a:pt x="20904" y="469"/>
                    <a:pt x="20876" y="465"/>
                    <a:pt x="20848" y="465"/>
                  </a:cubicBezTo>
                  <a:cubicBezTo>
                    <a:pt x="20804" y="465"/>
                    <a:pt x="20763" y="474"/>
                    <a:pt x="20724" y="474"/>
                  </a:cubicBezTo>
                  <a:cubicBezTo>
                    <a:pt x="20707" y="474"/>
                    <a:pt x="20691" y="472"/>
                    <a:pt x="20675" y="468"/>
                  </a:cubicBezTo>
                  <a:cubicBezTo>
                    <a:pt x="20608" y="516"/>
                    <a:pt x="20546" y="529"/>
                    <a:pt x="20490" y="529"/>
                  </a:cubicBezTo>
                  <a:cubicBezTo>
                    <a:pt x="20427" y="529"/>
                    <a:pt x="20370" y="512"/>
                    <a:pt x="20320" y="512"/>
                  </a:cubicBezTo>
                  <a:cubicBezTo>
                    <a:pt x="20313" y="512"/>
                    <a:pt x="20305" y="513"/>
                    <a:pt x="20298" y="514"/>
                  </a:cubicBezTo>
                  <a:cubicBezTo>
                    <a:pt x="20253" y="514"/>
                    <a:pt x="20209" y="510"/>
                    <a:pt x="20164" y="503"/>
                  </a:cubicBezTo>
                  <a:lnTo>
                    <a:pt x="20164" y="503"/>
                  </a:lnTo>
                  <a:cubicBezTo>
                    <a:pt x="20166" y="509"/>
                    <a:pt x="20167" y="515"/>
                    <a:pt x="20168" y="521"/>
                  </a:cubicBezTo>
                  <a:cubicBezTo>
                    <a:pt x="20171" y="528"/>
                    <a:pt x="20175" y="535"/>
                    <a:pt x="20177" y="540"/>
                  </a:cubicBezTo>
                  <a:cubicBezTo>
                    <a:pt x="20169" y="535"/>
                    <a:pt x="20159" y="533"/>
                    <a:pt x="20150" y="533"/>
                  </a:cubicBezTo>
                  <a:cubicBezTo>
                    <a:pt x="20143" y="533"/>
                    <a:pt x="20136" y="534"/>
                    <a:pt x="20130" y="537"/>
                  </a:cubicBezTo>
                  <a:cubicBezTo>
                    <a:pt x="20093" y="561"/>
                    <a:pt x="20038" y="572"/>
                    <a:pt x="19959" y="586"/>
                  </a:cubicBezTo>
                  <a:cubicBezTo>
                    <a:pt x="19894" y="575"/>
                    <a:pt x="19811" y="522"/>
                    <a:pt x="19710" y="522"/>
                  </a:cubicBezTo>
                  <a:cubicBezTo>
                    <a:pt x="19688" y="522"/>
                    <a:pt x="19665" y="524"/>
                    <a:pt x="19641" y="530"/>
                  </a:cubicBezTo>
                  <a:cubicBezTo>
                    <a:pt x="19604" y="514"/>
                    <a:pt x="19569" y="508"/>
                    <a:pt x="19535" y="508"/>
                  </a:cubicBezTo>
                  <a:cubicBezTo>
                    <a:pt x="19478" y="508"/>
                    <a:pt x="19425" y="525"/>
                    <a:pt x="19377" y="539"/>
                  </a:cubicBezTo>
                  <a:lnTo>
                    <a:pt x="19361" y="545"/>
                  </a:lnTo>
                  <a:cubicBezTo>
                    <a:pt x="19382" y="577"/>
                    <a:pt x="19388" y="636"/>
                    <a:pt x="19367" y="636"/>
                  </a:cubicBezTo>
                  <a:cubicBezTo>
                    <a:pt x="19361" y="636"/>
                    <a:pt x="19353" y="630"/>
                    <a:pt x="19342" y="618"/>
                  </a:cubicBezTo>
                  <a:cubicBezTo>
                    <a:pt x="19305" y="680"/>
                    <a:pt x="19266" y="659"/>
                    <a:pt x="19225" y="694"/>
                  </a:cubicBezTo>
                  <a:cubicBezTo>
                    <a:pt x="19193" y="666"/>
                    <a:pt x="19158" y="622"/>
                    <a:pt x="19124" y="622"/>
                  </a:cubicBezTo>
                  <a:cubicBezTo>
                    <a:pt x="19116" y="622"/>
                    <a:pt x="19108" y="624"/>
                    <a:pt x="19099" y="631"/>
                  </a:cubicBezTo>
                  <a:cubicBezTo>
                    <a:pt x="19094" y="637"/>
                    <a:pt x="19085" y="640"/>
                    <a:pt x="19077" y="640"/>
                  </a:cubicBezTo>
                  <a:cubicBezTo>
                    <a:pt x="19070" y="640"/>
                    <a:pt x="19064" y="638"/>
                    <a:pt x="19059" y="635"/>
                  </a:cubicBezTo>
                  <a:cubicBezTo>
                    <a:pt x="19015" y="635"/>
                    <a:pt x="18984" y="604"/>
                    <a:pt x="18961" y="558"/>
                  </a:cubicBezTo>
                  <a:cubicBezTo>
                    <a:pt x="18947" y="549"/>
                    <a:pt x="18935" y="538"/>
                    <a:pt x="18925" y="526"/>
                  </a:cubicBezTo>
                  <a:cubicBezTo>
                    <a:pt x="18916" y="524"/>
                    <a:pt x="18907" y="522"/>
                    <a:pt x="18897" y="522"/>
                  </a:cubicBezTo>
                  <a:cubicBezTo>
                    <a:pt x="18871" y="522"/>
                    <a:pt x="18846" y="533"/>
                    <a:pt x="18827" y="552"/>
                  </a:cubicBezTo>
                  <a:cubicBezTo>
                    <a:pt x="18811" y="565"/>
                    <a:pt x="18795" y="570"/>
                    <a:pt x="18779" y="570"/>
                  </a:cubicBezTo>
                  <a:cubicBezTo>
                    <a:pt x="18701" y="570"/>
                    <a:pt x="18619" y="449"/>
                    <a:pt x="18538" y="449"/>
                  </a:cubicBezTo>
                  <a:cubicBezTo>
                    <a:pt x="18537" y="449"/>
                    <a:pt x="18536" y="449"/>
                    <a:pt x="18536" y="449"/>
                  </a:cubicBezTo>
                  <a:cubicBezTo>
                    <a:pt x="18521" y="450"/>
                    <a:pt x="18506" y="451"/>
                    <a:pt x="18492" y="451"/>
                  </a:cubicBezTo>
                  <a:cubicBezTo>
                    <a:pt x="18402" y="451"/>
                    <a:pt x="18314" y="427"/>
                    <a:pt x="18235" y="383"/>
                  </a:cubicBezTo>
                  <a:cubicBezTo>
                    <a:pt x="18190" y="375"/>
                    <a:pt x="18141" y="330"/>
                    <a:pt x="18089" y="330"/>
                  </a:cubicBezTo>
                  <a:cubicBezTo>
                    <a:pt x="18065" y="330"/>
                    <a:pt x="18041" y="339"/>
                    <a:pt x="18017" y="365"/>
                  </a:cubicBezTo>
                  <a:cubicBezTo>
                    <a:pt x="18001" y="364"/>
                    <a:pt x="17985" y="363"/>
                    <a:pt x="17969" y="363"/>
                  </a:cubicBezTo>
                  <a:cubicBezTo>
                    <a:pt x="17904" y="363"/>
                    <a:pt x="17833" y="374"/>
                    <a:pt x="17757" y="418"/>
                  </a:cubicBezTo>
                  <a:cubicBezTo>
                    <a:pt x="17663" y="464"/>
                    <a:pt x="17560" y="418"/>
                    <a:pt x="17448" y="488"/>
                  </a:cubicBezTo>
                  <a:cubicBezTo>
                    <a:pt x="17419" y="456"/>
                    <a:pt x="17391" y="444"/>
                    <a:pt x="17362" y="444"/>
                  </a:cubicBezTo>
                  <a:cubicBezTo>
                    <a:pt x="17281" y="444"/>
                    <a:pt x="17197" y="534"/>
                    <a:pt x="17107" y="534"/>
                  </a:cubicBezTo>
                  <a:cubicBezTo>
                    <a:pt x="17098" y="534"/>
                    <a:pt x="17089" y="533"/>
                    <a:pt x="17080" y="531"/>
                  </a:cubicBezTo>
                  <a:cubicBezTo>
                    <a:pt x="16997" y="609"/>
                    <a:pt x="16909" y="654"/>
                    <a:pt x="16816" y="654"/>
                  </a:cubicBezTo>
                  <a:cubicBezTo>
                    <a:pt x="16761" y="654"/>
                    <a:pt x="16704" y="638"/>
                    <a:pt x="16645" y="605"/>
                  </a:cubicBezTo>
                  <a:cubicBezTo>
                    <a:pt x="16566" y="539"/>
                    <a:pt x="16483" y="505"/>
                    <a:pt x="16398" y="503"/>
                  </a:cubicBezTo>
                  <a:cubicBezTo>
                    <a:pt x="16396" y="503"/>
                    <a:pt x="16395" y="503"/>
                    <a:pt x="16393" y="503"/>
                  </a:cubicBezTo>
                  <a:cubicBezTo>
                    <a:pt x="16309" y="503"/>
                    <a:pt x="16223" y="533"/>
                    <a:pt x="16133" y="593"/>
                  </a:cubicBezTo>
                  <a:cubicBezTo>
                    <a:pt x="16040" y="529"/>
                    <a:pt x="15963" y="508"/>
                    <a:pt x="15898" y="508"/>
                  </a:cubicBezTo>
                  <a:cubicBezTo>
                    <a:pt x="15772" y="508"/>
                    <a:pt x="15696" y="591"/>
                    <a:pt x="15650" y="607"/>
                  </a:cubicBezTo>
                  <a:cubicBezTo>
                    <a:pt x="15621" y="568"/>
                    <a:pt x="15603" y="556"/>
                    <a:pt x="15592" y="556"/>
                  </a:cubicBezTo>
                  <a:cubicBezTo>
                    <a:pt x="15576" y="556"/>
                    <a:pt x="15574" y="581"/>
                    <a:pt x="15570" y="584"/>
                  </a:cubicBezTo>
                  <a:cubicBezTo>
                    <a:pt x="15567" y="593"/>
                    <a:pt x="15562" y="616"/>
                    <a:pt x="15541" y="616"/>
                  </a:cubicBezTo>
                  <a:cubicBezTo>
                    <a:pt x="15527" y="616"/>
                    <a:pt x="15506" y="605"/>
                    <a:pt x="15472" y="575"/>
                  </a:cubicBezTo>
                  <a:cubicBezTo>
                    <a:pt x="15462" y="596"/>
                    <a:pt x="15450" y="604"/>
                    <a:pt x="15437" y="604"/>
                  </a:cubicBezTo>
                  <a:cubicBezTo>
                    <a:pt x="15406" y="604"/>
                    <a:pt x="15366" y="556"/>
                    <a:pt x="15316" y="556"/>
                  </a:cubicBezTo>
                  <a:cubicBezTo>
                    <a:pt x="15305" y="556"/>
                    <a:pt x="15294" y="559"/>
                    <a:pt x="15282" y="565"/>
                  </a:cubicBezTo>
                  <a:cubicBezTo>
                    <a:pt x="15228" y="541"/>
                    <a:pt x="15163" y="512"/>
                    <a:pt x="15085" y="512"/>
                  </a:cubicBezTo>
                  <a:cubicBezTo>
                    <a:pt x="15038" y="512"/>
                    <a:pt x="14987" y="523"/>
                    <a:pt x="14931" y="552"/>
                  </a:cubicBezTo>
                  <a:cubicBezTo>
                    <a:pt x="14864" y="561"/>
                    <a:pt x="14804" y="567"/>
                    <a:pt x="14751" y="567"/>
                  </a:cubicBezTo>
                  <a:cubicBezTo>
                    <a:pt x="14686" y="567"/>
                    <a:pt x="14630" y="559"/>
                    <a:pt x="14584" y="540"/>
                  </a:cubicBezTo>
                  <a:cubicBezTo>
                    <a:pt x="14531" y="548"/>
                    <a:pt x="14489" y="583"/>
                    <a:pt x="14457" y="583"/>
                  </a:cubicBezTo>
                  <a:cubicBezTo>
                    <a:pt x="14438" y="583"/>
                    <a:pt x="14422" y="571"/>
                    <a:pt x="14408" y="535"/>
                  </a:cubicBezTo>
                  <a:cubicBezTo>
                    <a:pt x="14403" y="536"/>
                    <a:pt x="14398" y="536"/>
                    <a:pt x="14393" y="536"/>
                  </a:cubicBezTo>
                  <a:cubicBezTo>
                    <a:pt x="14385" y="536"/>
                    <a:pt x="14377" y="535"/>
                    <a:pt x="14369" y="533"/>
                  </a:cubicBezTo>
                  <a:lnTo>
                    <a:pt x="14369" y="539"/>
                  </a:lnTo>
                  <a:cubicBezTo>
                    <a:pt x="14370" y="566"/>
                    <a:pt x="14363" y="588"/>
                    <a:pt x="14337" y="588"/>
                  </a:cubicBezTo>
                  <a:cubicBezTo>
                    <a:pt x="14325" y="588"/>
                    <a:pt x="14310" y="584"/>
                    <a:pt x="14290" y="573"/>
                  </a:cubicBezTo>
                  <a:cubicBezTo>
                    <a:pt x="14226" y="539"/>
                    <a:pt x="14117" y="554"/>
                    <a:pt x="13928" y="544"/>
                  </a:cubicBezTo>
                  <a:cubicBezTo>
                    <a:pt x="13850" y="480"/>
                    <a:pt x="13784" y="459"/>
                    <a:pt x="13729" y="459"/>
                  </a:cubicBezTo>
                  <a:cubicBezTo>
                    <a:pt x="13623" y="459"/>
                    <a:pt x="13556" y="537"/>
                    <a:pt x="13514" y="537"/>
                  </a:cubicBezTo>
                  <a:cubicBezTo>
                    <a:pt x="13507" y="537"/>
                    <a:pt x="13501" y="535"/>
                    <a:pt x="13496" y="530"/>
                  </a:cubicBezTo>
                  <a:cubicBezTo>
                    <a:pt x="13481" y="515"/>
                    <a:pt x="13471" y="510"/>
                    <a:pt x="13464" y="510"/>
                  </a:cubicBezTo>
                  <a:cubicBezTo>
                    <a:pt x="13449" y="510"/>
                    <a:pt x="13457" y="541"/>
                    <a:pt x="13471" y="541"/>
                  </a:cubicBezTo>
                  <a:cubicBezTo>
                    <a:pt x="13473" y="541"/>
                    <a:pt x="13476" y="541"/>
                    <a:pt x="13478" y="539"/>
                  </a:cubicBezTo>
                  <a:cubicBezTo>
                    <a:pt x="13501" y="557"/>
                    <a:pt x="13536" y="566"/>
                    <a:pt x="13535" y="566"/>
                  </a:cubicBezTo>
                  <a:cubicBezTo>
                    <a:pt x="13533" y="566"/>
                    <a:pt x="13486" y="554"/>
                    <a:pt x="13327" y="530"/>
                  </a:cubicBezTo>
                  <a:cubicBezTo>
                    <a:pt x="13267" y="568"/>
                    <a:pt x="13212" y="582"/>
                    <a:pt x="13161" y="582"/>
                  </a:cubicBezTo>
                  <a:cubicBezTo>
                    <a:pt x="13042" y="582"/>
                    <a:pt x="12941" y="511"/>
                    <a:pt x="12840" y="511"/>
                  </a:cubicBezTo>
                  <a:cubicBezTo>
                    <a:pt x="12839" y="511"/>
                    <a:pt x="12838" y="511"/>
                    <a:pt x="12837" y="511"/>
                  </a:cubicBezTo>
                  <a:cubicBezTo>
                    <a:pt x="12809" y="499"/>
                    <a:pt x="12781" y="495"/>
                    <a:pt x="12753" y="495"/>
                  </a:cubicBezTo>
                  <a:cubicBezTo>
                    <a:pt x="12708" y="495"/>
                    <a:pt x="12661" y="506"/>
                    <a:pt x="12613" y="511"/>
                  </a:cubicBezTo>
                  <a:cubicBezTo>
                    <a:pt x="12606" y="513"/>
                    <a:pt x="12599" y="514"/>
                    <a:pt x="12592" y="514"/>
                  </a:cubicBezTo>
                  <a:cubicBezTo>
                    <a:pt x="12533" y="514"/>
                    <a:pt x="12470" y="442"/>
                    <a:pt x="12401" y="442"/>
                  </a:cubicBezTo>
                  <a:cubicBezTo>
                    <a:pt x="12383" y="442"/>
                    <a:pt x="12365" y="447"/>
                    <a:pt x="12347" y="459"/>
                  </a:cubicBezTo>
                  <a:cubicBezTo>
                    <a:pt x="12326" y="415"/>
                    <a:pt x="12306" y="405"/>
                    <a:pt x="12285" y="405"/>
                  </a:cubicBezTo>
                  <a:cubicBezTo>
                    <a:pt x="12269" y="405"/>
                    <a:pt x="12252" y="411"/>
                    <a:pt x="12236" y="411"/>
                  </a:cubicBezTo>
                  <a:cubicBezTo>
                    <a:pt x="12219" y="411"/>
                    <a:pt x="12202" y="405"/>
                    <a:pt x="12184" y="383"/>
                  </a:cubicBezTo>
                  <a:cubicBezTo>
                    <a:pt x="12170" y="369"/>
                    <a:pt x="12155" y="363"/>
                    <a:pt x="12141" y="363"/>
                  </a:cubicBezTo>
                  <a:cubicBezTo>
                    <a:pt x="12095" y="363"/>
                    <a:pt x="12048" y="415"/>
                    <a:pt x="11997" y="426"/>
                  </a:cubicBezTo>
                  <a:cubicBezTo>
                    <a:pt x="11978" y="461"/>
                    <a:pt x="11958" y="474"/>
                    <a:pt x="11937" y="474"/>
                  </a:cubicBezTo>
                  <a:cubicBezTo>
                    <a:pt x="11887" y="474"/>
                    <a:pt x="11833" y="398"/>
                    <a:pt x="11777" y="390"/>
                  </a:cubicBezTo>
                  <a:cubicBezTo>
                    <a:pt x="11750" y="354"/>
                    <a:pt x="11722" y="343"/>
                    <a:pt x="11693" y="343"/>
                  </a:cubicBezTo>
                  <a:cubicBezTo>
                    <a:pt x="11657" y="343"/>
                    <a:pt x="11620" y="359"/>
                    <a:pt x="11581" y="359"/>
                  </a:cubicBezTo>
                  <a:cubicBezTo>
                    <a:pt x="11561" y="359"/>
                    <a:pt x="11541" y="355"/>
                    <a:pt x="11521" y="343"/>
                  </a:cubicBezTo>
                  <a:cubicBezTo>
                    <a:pt x="11429" y="299"/>
                    <a:pt x="11352" y="252"/>
                    <a:pt x="11288" y="245"/>
                  </a:cubicBezTo>
                  <a:cubicBezTo>
                    <a:pt x="11287" y="245"/>
                    <a:pt x="11286" y="245"/>
                    <a:pt x="11284" y="245"/>
                  </a:cubicBezTo>
                  <a:cubicBezTo>
                    <a:pt x="11246" y="245"/>
                    <a:pt x="11211" y="190"/>
                    <a:pt x="11181" y="190"/>
                  </a:cubicBezTo>
                  <a:cubicBezTo>
                    <a:pt x="11163" y="190"/>
                    <a:pt x="11146" y="210"/>
                    <a:pt x="11132" y="273"/>
                  </a:cubicBezTo>
                  <a:cubicBezTo>
                    <a:pt x="11116" y="255"/>
                    <a:pt x="11102" y="249"/>
                    <a:pt x="11090" y="249"/>
                  </a:cubicBezTo>
                  <a:cubicBezTo>
                    <a:pt x="11050" y="249"/>
                    <a:pt x="11024" y="315"/>
                    <a:pt x="11005" y="315"/>
                  </a:cubicBezTo>
                  <a:cubicBezTo>
                    <a:pt x="10998" y="315"/>
                    <a:pt x="10992" y="304"/>
                    <a:pt x="10987" y="276"/>
                  </a:cubicBezTo>
                  <a:cubicBezTo>
                    <a:pt x="10973" y="290"/>
                    <a:pt x="10967" y="293"/>
                    <a:pt x="10963" y="293"/>
                  </a:cubicBezTo>
                  <a:cubicBezTo>
                    <a:pt x="10960" y="293"/>
                    <a:pt x="10958" y="292"/>
                    <a:pt x="10956" y="292"/>
                  </a:cubicBezTo>
                  <a:cubicBezTo>
                    <a:pt x="10952" y="292"/>
                    <a:pt x="10946" y="298"/>
                    <a:pt x="10921" y="339"/>
                  </a:cubicBezTo>
                  <a:cubicBezTo>
                    <a:pt x="10904" y="431"/>
                    <a:pt x="10881" y="492"/>
                    <a:pt x="10843" y="492"/>
                  </a:cubicBezTo>
                  <a:cubicBezTo>
                    <a:pt x="10819" y="492"/>
                    <a:pt x="10788" y="465"/>
                    <a:pt x="10750" y="403"/>
                  </a:cubicBezTo>
                  <a:cubicBezTo>
                    <a:pt x="10710" y="406"/>
                    <a:pt x="10664" y="479"/>
                    <a:pt x="10608" y="479"/>
                  </a:cubicBezTo>
                  <a:cubicBezTo>
                    <a:pt x="10597" y="479"/>
                    <a:pt x="10587" y="476"/>
                    <a:pt x="10576" y="470"/>
                  </a:cubicBezTo>
                  <a:cubicBezTo>
                    <a:pt x="10555" y="486"/>
                    <a:pt x="10534" y="492"/>
                    <a:pt x="10511" y="492"/>
                  </a:cubicBezTo>
                  <a:cubicBezTo>
                    <a:pt x="10455" y="492"/>
                    <a:pt x="10392" y="457"/>
                    <a:pt x="10321" y="454"/>
                  </a:cubicBezTo>
                  <a:cubicBezTo>
                    <a:pt x="10266" y="489"/>
                    <a:pt x="10216" y="499"/>
                    <a:pt x="10171" y="499"/>
                  </a:cubicBezTo>
                  <a:cubicBezTo>
                    <a:pt x="10109" y="499"/>
                    <a:pt x="10056" y="481"/>
                    <a:pt x="10011" y="481"/>
                  </a:cubicBezTo>
                  <a:cubicBezTo>
                    <a:pt x="9998" y="481"/>
                    <a:pt x="9986" y="482"/>
                    <a:pt x="9975" y="486"/>
                  </a:cubicBezTo>
                  <a:cubicBezTo>
                    <a:pt x="9952" y="466"/>
                    <a:pt x="9932" y="459"/>
                    <a:pt x="9914" y="459"/>
                  </a:cubicBezTo>
                  <a:cubicBezTo>
                    <a:pt x="9868" y="459"/>
                    <a:pt x="9835" y="502"/>
                    <a:pt x="9809" y="502"/>
                  </a:cubicBezTo>
                  <a:cubicBezTo>
                    <a:pt x="9805" y="502"/>
                    <a:pt x="9802" y="501"/>
                    <a:pt x="9800" y="500"/>
                  </a:cubicBezTo>
                  <a:cubicBezTo>
                    <a:pt x="9792" y="502"/>
                    <a:pt x="9784" y="503"/>
                    <a:pt x="9777" y="507"/>
                  </a:cubicBezTo>
                  <a:cubicBezTo>
                    <a:pt x="9780" y="493"/>
                    <a:pt x="9783" y="478"/>
                    <a:pt x="9784" y="464"/>
                  </a:cubicBezTo>
                  <a:cubicBezTo>
                    <a:pt x="9792" y="455"/>
                    <a:pt x="9784" y="437"/>
                    <a:pt x="9733" y="421"/>
                  </a:cubicBezTo>
                  <a:cubicBezTo>
                    <a:pt x="9682" y="403"/>
                    <a:pt x="9587" y="385"/>
                    <a:pt x="9418" y="376"/>
                  </a:cubicBezTo>
                  <a:cubicBezTo>
                    <a:pt x="9384" y="322"/>
                    <a:pt x="9351" y="302"/>
                    <a:pt x="9320" y="302"/>
                  </a:cubicBezTo>
                  <a:cubicBezTo>
                    <a:pt x="9282" y="302"/>
                    <a:pt x="9246" y="332"/>
                    <a:pt x="9212" y="363"/>
                  </a:cubicBezTo>
                  <a:cubicBezTo>
                    <a:pt x="9169" y="361"/>
                    <a:pt x="9129" y="310"/>
                    <a:pt x="9092" y="310"/>
                  </a:cubicBezTo>
                  <a:cubicBezTo>
                    <a:pt x="9074" y="310"/>
                    <a:pt x="9056" y="322"/>
                    <a:pt x="9039" y="358"/>
                  </a:cubicBezTo>
                  <a:cubicBezTo>
                    <a:pt x="8981" y="371"/>
                    <a:pt x="8929" y="378"/>
                    <a:pt x="8879" y="378"/>
                  </a:cubicBezTo>
                  <a:cubicBezTo>
                    <a:pt x="8838" y="378"/>
                    <a:pt x="8799" y="373"/>
                    <a:pt x="8761" y="361"/>
                  </a:cubicBezTo>
                  <a:cubicBezTo>
                    <a:pt x="8707" y="379"/>
                    <a:pt x="8656" y="420"/>
                    <a:pt x="8603" y="420"/>
                  </a:cubicBezTo>
                  <a:cubicBezTo>
                    <a:pt x="8575" y="420"/>
                    <a:pt x="8546" y="408"/>
                    <a:pt x="8516" y="374"/>
                  </a:cubicBezTo>
                  <a:cubicBezTo>
                    <a:pt x="8474" y="318"/>
                    <a:pt x="8430" y="347"/>
                    <a:pt x="8385" y="299"/>
                  </a:cubicBezTo>
                  <a:cubicBezTo>
                    <a:pt x="8339" y="342"/>
                    <a:pt x="8291" y="363"/>
                    <a:pt x="8238" y="395"/>
                  </a:cubicBezTo>
                  <a:cubicBezTo>
                    <a:pt x="8221" y="403"/>
                    <a:pt x="8202" y="406"/>
                    <a:pt x="8183" y="406"/>
                  </a:cubicBezTo>
                  <a:cubicBezTo>
                    <a:pt x="8121" y="406"/>
                    <a:pt x="8052" y="374"/>
                    <a:pt x="7976" y="374"/>
                  </a:cubicBezTo>
                  <a:cubicBezTo>
                    <a:pt x="7939" y="374"/>
                    <a:pt x="7901" y="381"/>
                    <a:pt x="7860" y="403"/>
                  </a:cubicBezTo>
                  <a:cubicBezTo>
                    <a:pt x="7852" y="401"/>
                    <a:pt x="7844" y="400"/>
                    <a:pt x="7835" y="400"/>
                  </a:cubicBezTo>
                  <a:cubicBezTo>
                    <a:pt x="7786" y="400"/>
                    <a:pt x="7735" y="432"/>
                    <a:pt x="7680" y="432"/>
                  </a:cubicBezTo>
                  <a:cubicBezTo>
                    <a:pt x="7658" y="432"/>
                    <a:pt x="7635" y="427"/>
                    <a:pt x="7612" y="413"/>
                  </a:cubicBezTo>
                  <a:cubicBezTo>
                    <a:pt x="7565" y="418"/>
                    <a:pt x="7515" y="439"/>
                    <a:pt x="7463" y="439"/>
                  </a:cubicBezTo>
                  <a:cubicBezTo>
                    <a:pt x="7416" y="439"/>
                    <a:pt x="7367" y="422"/>
                    <a:pt x="7315" y="358"/>
                  </a:cubicBezTo>
                  <a:cubicBezTo>
                    <a:pt x="7259" y="377"/>
                    <a:pt x="7206" y="388"/>
                    <a:pt x="7156" y="388"/>
                  </a:cubicBezTo>
                  <a:cubicBezTo>
                    <a:pt x="7109" y="388"/>
                    <a:pt x="7065" y="378"/>
                    <a:pt x="7023" y="356"/>
                  </a:cubicBezTo>
                  <a:cubicBezTo>
                    <a:pt x="6971" y="326"/>
                    <a:pt x="6922" y="326"/>
                    <a:pt x="6878" y="326"/>
                  </a:cubicBezTo>
                  <a:cubicBezTo>
                    <a:pt x="6876" y="326"/>
                    <a:pt x="6875" y="326"/>
                    <a:pt x="6874" y="326"/>
                  </a:cubicBezTo>
                  <a:cubicBezTo>
                    <a:pt x="6845" y="326"/>
                    <a:pt x="6819" y="325"/>
                    <a:pt x="6793" y="318"/>
                  </a:cubicBezTo>
                  <a:cubicBezTo>
                    <a:pt x="6774" y="304"/>
                    <a:pt x="6756" y="300"/>
                    <a:pt x="6738" y="300"/>
                  </a:cubicBezTo>
                  <a:cubicBezTo>
                    <a:pt x="6724" y="300"/>
                    <a:pt x="6710" y="303"/>
                    <a:pt x="6697" y="303"/>
                  </a:cubicBezTo>
                  <a:cubicBezTo>
                    <a:pt x="6668" y="303"/>
                    <a:pt x="6641" y="292"/>
                    <a:pt x="6615" y="227"/>
                  </a:cubicBezTo>
                  <a:cubicBezTo>
                    <a:pt x="6564" y="271"/>
                    <a:pt x="6521" y="268"/>
                    <a:pt x="6482" y="304"/>
                  </a:cubicBezTo>
                  <a:cubicBezTo>
                    <a:pt x="6478" y="304"/>
                    <a:pt x="6473" y="303"/>
                    <a:pt x="6469" y="303"/>
                  </a:cubicBezTo>
                  <a:cubicBezTo>
                    <a:pt x="6379" y="303"/>
                    <a:pt x="6324" y="341"/>
                    <a:pt x="6279" y="341"/>
                  </a:cubicBezTo>
                  <a:cubicBezTo>
                    <a:pt x="6253" y="341"/>
                    <a:pt x="6231" y="328"/>
                    <a:pt x="6208" y="288"/>
                  </a:cubicBezTo>
                  <a:cubicBezTo>
                    <a:pt x="6166" y="208"/>
                    <a:pt x="6124" y="182"/>
                    <a:pt x="6056" y="182"/>
                  </a:cubicBezTo>
                  <a:cubicBezTo>
                    <a:pt x="6017" y="182"/>
                    <a:pt x="5970" y="190"/>
                    <a:pt x="5910" y="202"/>
                  </a:cubicBezTo>
                  <a:cubicBezTo>
                    <a:pt x="5883" y="231"/>
                    <a:pt x="5855" y="243"/>
                    <a:pt x="5826" y="243"/>
                  </a:cubicBezTo>
                  <a:cubicBezTo>
                    <a:pt x="5768" y="243"/>
                    <a:pt x="5707" y="195"/>
                    <a:pt x="5645" y="151"/>
                  </a:cubicBezTo>
                  <a:cubicBezTo>
                    <a:pt x="5610" y="198"/>
                    <a:pt x="5574" y="295"/>
                    <a:pt x="5537" y="295"/>
                  </a:cubicBezTo>
                  <a:cubicBezTo>
                    <a:pt x="5527" y="295"/>
                    <a:pt x="5517" y="289"/>
                    <a:pt x="5508" y="273"/>
                  </a:cubicBezTo>
                  <a:cubicBezTo>
                    <a:pt x="5459" y="166"/>
                    <a:pt x="5412" y="241"/>
                    <a:pt x="5364" y="136"/>
                  </a:cubicBezTo>
                  <a:cubicBezTo>
                    <a:pt x="5357" y="130"/>
                    <a:pt x="5350" y="127"/>
                    <a:pt x="5343" y="127"/>
                  </a:cubicBezTo>
                  <a:cubicBezTo>
                    <a:pt x="5306" y="127"/>
                    <a:pt x="5270" y="197"/>
                    <a:pt x="5233" y="197"/>
                  </a:cubicBezTo>
                  <a:cubicBezTo>
                    <a:pt x="5230" y="197"/>
                    <a:pt x="5227" y="196"/>
                    <a:pt x="5224" y="196"/>
                  </a:cubicBezTo>
                  <a:cubicBezTo>
                    <a:pt x="5176" y="183"/>
                    <a:pt x="5130" y="206"/>
                    <a:pt x="5084" y="132"/>
                  </a:cubicBezTo>
                  <a:cubicBezTo>
                    <a:pt x="5072" y="121"/>
                    <a:pt x="5061" y="116"/>
                    <a:pt x="5049" y="116"/>
                  </a:cubicBezTo>
                  <a:cubicBezTo>
                    <a:pt x="5015" y="116"/>
                    <a:pt x="4982" y="160"/>
                    <a:pt x="4949" y="202"/>
                  </a:cubicBezTo>
                  <a:cubicBezTo>
                    <a:pt x="4943" y="197"/>
                    <a:pt x="4937" y="195"/>
                    <a:pt x="4931" y="195"/>
                  </a:cubicBezTo>
                  <a:cubicBezTo>
                    <a:pt x="4908" y="195"/>
                    <a:pt x="4886" y="221"/>
                    <a:pt x="4863" y="221"/>
                  </a:cubicBezTo>
                  <a:cubicBezTo>
                    <a:pt x="4849" y="221"/>
                    <a:pt x="4834" y="210"/>
                    <a:pt x="4819" y="173"/>
                  </a:cubicBezTo>
                  <a:cubicBezTo>
                    <a:pt x="4777" y="161"/>
                    <a:pt x="4735" y="157"/>
                    <a:pt x="4696" y="157"/>
                  </a:cubicBezTo>
                  <a:cubicBezTo>
                    <a:pt x="4594" y="157"/>
                    <a:pt x="4505" y="184"/>
                    <a:pt x="4434" y="184"/>
                  </a:cubicBezTo>
                  <a:cubicBezTo>
                    <a:pt x="4425" y="184"/>
                    <a:pt x="4417" y="184"/>
                    <a:pt x="4408" y="183"/>
                  </a:cubicBezTo>
                  <a:cubicBezTo>
                    <a:pt x="4377" y="116"/>
                    <a:pt x="4347" y="29"/>
                    <a:pt x="4320" y="29"/>
                  </a:cubicBezTo>
                  <a:cubicBezTo>
                    <a:pt x="4314" y="29"/>
                    <a:pt x="4308" y="33"/>
                    <a:pt x="4303" y="42"/>
                  </a:cubicBezTo>
                  <a:cubicBezTo>
                    <a:pt x="4293" y="31"/>
                    <a:pt x="4283" y="23"/>
                    <a:pt x="4273" y="23"/>
                  </a:cubicBezTo>
                  <a:cubicBezTo>
                    <a:pt x="4251" y="23"/>
                    <a:pt x="4231" y="59"/>
                    <a:pt x="4213" y="176"/>
                  </a:cubicBezTo>
                  <a:cubicBezTo>
                    <a:pt x="4185" y="239"/>
                    <a:pt x="4157" y="217"/>
                    <a:pt x="4130" y="273"/>
                  </a:cubicBezTo>
                  <a:cubicBezTo>
                    <a:pt x="4125" y="268"/>
                    <a:pt x="4120" y="266"/>
                    <a:pt x="4115" y="266"/>
                  </a:cubicBezTo>
                  <a:cubicBezTo>
                    <a:pt x="4100" y="266"/>
                    <a:pt x="4086" y="285"/>
                    <a:pt x="4071" y="285"/>
                  </a:cubicBezTo>
                  <a:cubicBezTo>
                    <a:pt x="4063" y="285"/>
                    <a:pt x="4055" y="280"/>
                    <a:pt x="4047" y="264"/>
                  </a:cubicBezTo>
                  <a:cubicBezTo>
                    <a:pt x="4044" y="265"/>
                    <a:pt x="4041" y="265"/>
                    <a:pt x="4038" y="265"/>
                  </a:cubicBezTo>
                  <a:cubicBezTo>
                    <a:pt x="4006" y="265"/>
                    <a:pt x="3972" y="228"/>
                    <a:pt x="3937" y="228"/>
                  </a:cubicBezTo>
                  <a:cubicBezTo>
                    <a:pt x="3912" y="228"/>
                    <a:pt x="3887" y="245"/>
                    <a:pt x="3861" y="304"/>
                  </a:cubicBezTo>
                  <a:cubicBezTo>
                    <a:pt x="3837" y="377"/>
                    <a:pt x="3810" y="408"/>
                    <a:pt x="3782" y="408"/>
                  </a:cubicBezTo>
                  <a:cubicBezTo>
                    <a:pt x="3771" y="408"/>
                    <a:pt x="3759" y="403"/>
                    <a:pt x="3747" y="394"/>
                  </a:cubicBezTo>
                  <a:cubicBezTo>
                    <a:pt x="3723" y="289"/>
                    <a:pt x="3698" y="250"/>
                    <a:pt x="3672" y="250"/>
                  </a:cubicBezTo>
                  <a:cubicBezTo>
                    <a:pt x="3652" y="250"/>
                    <a:pt x="3631" y="275"/>
                    <a:pt x="3609" y="310"/>
                  </a:cubicBezTo>
                  <a:cubicBezTo>
                    <a:pt x="3604" y="310"/>
                    <a:pt x="3598" y="311"/>
                    <a:pt x="3593" y="311"/>
                  </a:cubicBezTo>
                  <a:cubicBezTo>
                    <a:pt x="3547" y="311"/>
                    <a:pt x="3501" y="301"/>
                    <a:pt x="3455" y="301"/>
                  </a:cubicBezTo>
                  <a:cubicBezTo>
                    <a:pt x="3439" y="301"/>
                    <a:pt x="3423" y="302"/>
                    <a:pt x="3407" y="305"/>
                  </a:cubicBezTo>
                  <a:cubicBezTo>
                    <a:pt x="3394" y="289"/>
                    <a:pt x="3380" y="283"/>
                    <a:pt x="3367" y="283"/>
                  </a:cubicBezTo>
                  <a:cubicBezTo>
                    <a:pt x="3331" y="283"/>
                    <a:pt x="3296" y="325"/>
                    <a:pt x="3259" y="325"/>
                  </a:cubicBezTo>
                  <a:cubicBezTo>
                    <a:pt x="3239" y="325"/>
                    <a:pt x="3218" y="312"/>
                    <a:pt x="3197" y="273"/>
                  </a:cubicBezTo>
                  <a:cubicBezTo>
                    <a:pt x="3155" y="270"/>
                    <a:pt x="3112" y="231"/>
                    <a:pt x="3068" y="231"/>
                  </a:cubicBezTo>
                  <a:cubicBezTo>
                    <a:pt x="3036" y="231"/>
                    <a:pt x="3004" y="252"/>
                    <a:pt x="2971" y="324"/>
                  </a:cubicBezTo>
                  <a:cubicBezTo>
                    <a:pt x="2923" y="283"/>
                    <a:pt x="2873" y="254"/>
                    <a:pt x="2821" y="254"/>
                  </a:cubicBezTo>
                  <a:cubicBezTo>
                    <a:pt x="2788" y="254"/>
                    <a:pt x="2753" y="266"/>
                    <a:pt x="2719" y="296"/>
                  </a:cubicBezTo>
                  <a:cubicBezTo>
                    <a:pt x="2676" y="333"/>
                    <a:pt x="2632" y="349"/>
                    <a:pt x="2586" y="349"/>
                  </a:cubicBezTo>
                  <a:cubicBezTo>
                    <a:pt x="2537" y="349"/>
                    <a:pt x="2487" y="331"/>
                    <a:pt x="2434" y="300"/>
                  </a:cubicBezTo>
                  <a:cubicBezTo>
                    <a:pt x="2367" y="296"/>
                    <a:pt x="2298" y="277"/>
                    <a:pt x="2225" y="277"/>
                  </a:cubicBezTo>
                  <a:cubicBezTo>
                    <a:pt x="2187" y="277"/>
                    <a:pt x="2148" y="282"/>
                    <a:pt x="2108" y="297"/>
                  </a:cubicBezTo>
                  <a:cubicBezTo>
                    <a:pt x="2094" y="272"/>
                    <a:pt x="2080" y="263"/>
                    <a:pt x="2066" y="263"/>
                  </a:cubicBezTo>
                  <a:cubicBezTo>
                    <a:pt x="2040" y="263"/>
                    <a:pt x="2014" y="294"/>
                    <a:pt x="1987" y="294"/>
                  </a:cubicBezTo>
                  <a:cubicBezTo>
                    <a:pt x="1969" y="294"/>
                    <a:pt x="1951" y="280"/>
                    <a:pt x="1932" y="231"/>
                  </a:cubicBezTo>
                  <a:cubicBezTo>
                    <a:pt x="1916" y="219"/>
                    <a:pt x="1899" y="214"/>
                    <a:pt x="1882" y="214"/>
                  </a:cubicBezTo>
                  <a:cubicBezTo>
                    <a:pt x="1842" y="214"/>
                    <a:pt x="1803" y="242"/>
                    <a:pt x="1763" y="266"/>
                  </a:cubicBezTo>
                  <a:cubicBezTo>
                    <a:pt x="1740" y="260"/>
                    <a:pt x="1717" y="258"/>
                    <a:pt x="1694" y="258"/>
                  </a:cubicBezTo>
                  <a:cubicBezTo>
                    <a:pt x="1658" y="258"/>
                    <a:pt x="1623" y="262"/>
                    <a:pt x="1588" y="262"/>
                  </a:cubicBezTo>
                  <a:cubicBezTo>
                    <a:pt x="1535" y="262"/>
                    <a:pt x="1481" y="253"/>
                    <a:pt x="1427" y="208"/>
                  </a:cubicBezTo>
                  <a:cubicBezTo>
                    <a:pt x="1384" y="148"/>
                    <a:pt x="1341" y="131"/>
                    <a:pt x="1299" y="131"/>
                  </a:cubicBezTo>
                  <a:cubicBezTo>
                    <a:pt x="1245" y="131"/>
                    <a:pt x="1192" y="158"/>
                    <a:pt x="1138" y="158"/>
                  </a:cubicBezTo>
                  <a:cubicBezTo>
                    <a:pt x="1123" y="158"/>
                    <a:pt x="1107" y="155"/>
                    <a:pt x="1091" y="150"/>
                  </a:cubicBezTo>
                  <a:cubicBezTo>
                    <a:pt x="978" y="84"/>
                    <a:pt x="865" y="106"/>
                    <a:pt x="748" y="78"/>
                  </a:cubicBezTo>
                  <a:cubicBezTo>
                    <a:pt x="722" y="91"/>
                    <a:pt x="695" y="96"/>
                    <a:pt x="669" y="96"/>
                  </a:cubicBezTo>
                  <a:cubicBezTo>
                    <a:pt x="577" y="96"/>
                    <a:pt x="483" y="37"/>
                    <a:pt x="386" y="30"/>
                  </a:cubicBezTo>
                  <a:cubicBezTo>
                    <a:pt x="355" y="70"/>
                    <a:pt x="322" y="85"/>
                    <a:pt x="289" y="85"/>
                  </a:cubicBezTo>
                  <a:cubicBezTo>
                    <a:pt x="209" y="85"/>
                    <a:pt x="127" y="1"/>
                    <a:pt x="43"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
        <p:nvSpPr>
          <p:cNvPr id="8841" name="Google Shape;8841;p47"/>
          <p:cNvSpPr txBox="1">
            <a:spLocks noGrp="1"/>
          </p:cNvSpPr>
          <p:nvPr>
            <p:ph type="title" idx="4"/>
          </p:nvPr>
        </p:nvSpPr>
        <p:spPr>
          <a:xfrm>
            <a:off x="713225" y="539500"/>
            <a:ext cx="77175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Types of celebrations</a:t>
            </a:r>
          </a:p>
        </p:txBody>
      </p:sp>
      <p:sp>
        <p:nvSpPr>
          <p:cNvPr id="8842" name="Google Shape;8842;p47"/>
          <p:cNvSpPr txBox="1">
            <a:spLocks noGrp="1"/>
          </p:cNvSpPr>
          <p:nvPr>
            <p:ph type="title"/>
          </p:nvPr>
        </p:nvSpPr>
        <p:spPr>
          <a:xfrm>
            <a:off x="891699" y="1575425"/>
            <a:ext cx="3401100" cy="388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USA</a:t>
            </a:r>
          </a:p>
        </p:txBody>
      </p:sp>
      <p:sp>
        <p:nvSpPr>
          <p:cNvPr id="8843" name="Google Shape;8843;p47"/>
          <p:cNvSpPr txBox="1">
            <a:spLocks noGrp="1"/>
          </p:cNvSpPr>
          <p:nvPr>
            <p:ph type="title" idx="2"/>
          </p:nvPr>
        </p:nvSpPr>
        <p:spPr>
          <a:xfrm>
            <a:off x="4851216" y="1575425"/>
            <a:ext cx="3401100" cy="388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Rest of the world</a:t>
            </a:r>
          </a:p>
        </p:txBody>
      </p:sp>
      <p:sp>
        <p:nvSpPr>
          <p:cNvPr id="8844" name="Google Shape;8844;p47"/>
          <p:cNvSpPr txBox="1">
            <a:spLocks noGrp="1"/>
          </p:cNvSpPr>
          <p:nvPr>
            <p:ph type="subTitle" idx="1"/>
          </p:nvPr>
        </p:nvSpPr>
        <p:spPr>
          <a:xfrm>
            <a:off x="4851216" y="1963950"/>
            <a:ext cx="3401100" cy="2277300"/>
          </a:xfrm>
          <a:prstGeom prst="rect">
            <a:avLst/>
          </a:prstGeom>
        </p:spPr>
        <p:txBody>
          <a:bodyPr spcFirstLastPara="1" wrap="square" lIns="91425" tIns="91425" rIns="91425" bIns="91425" anchor="t" anchorCtr="0">
            <a:noAutofit/>
          </a:bodyPr>
          <a:lstStyle/>
          <a:p>
            <a:pPr marL="457200" lvl="0" indent="-317500" algn="l" rtl="0">
              <a:spcBef>
                <a:spcPts val="0"/>
              </a:spcBef>
              <a:spcAft>
                <a:spcPts val="0"/>
              </a:spcAft>
              <a:buSzPts val="1400"/>
              <a:buChar char="●"/>
            </a:pPr>
            <a:r>
              <a:rPr lang="en-GB">
                <a:latin typeface="Calibri"/>
                <a:ea typeface="微软雅黑"/>
                <a:sym typeface="Calibri"/>
              </a:rPr>
              <a:t>Saturn is composed of hydrogen and helium</a:t>
            </a:r>
          </a:p>
          <a:p>
            <a:pPr marL="457200" lvl="0" indent="-317500" algn="l" rtl="0">
              <a:spcBef>
                <a:spcPts val="1000"/>
              </a:spcBef>
              <a:spcAft>
                <a:spcPts val="0"/>
              </a:spcAft>
              <a:buSzPts val="1400"/>
              <a:buChar char="●"/>
            </a:pPr>
            <a:r>
              <a:rPr lang="en-GB">
                <a:latin typeface="Calibri"/>
                <a:ea typeface="微软雅黑"/>
                <a:sym typeface="Calibri"/>
              </a:rPr>
              <a:t>Neptune is the farthest planet from the Sun</a:t>
            </a:r>
          </a:p>
          <a:p>
            <a:pPr marL="457200" lvl="0" indent="-317500" algn="l" rtl="0">
              <a:spcBef>
                <a:spcPts val="1000"/>
              </a:spcBef>
              <a:spcAft>
                <a:spcPts val="0"/>
              </a:spcAft>
              <a:buSzPts val="1400"/>
              <a:buChar char="●"/>
            </a:pPr>
            <a:r>
              <a:rPr lang="en-GB">
                <a:latin typeface="Calibri"/>
                <a:ea typeface="微软雅黑"/>
                <a:sym typeface="Calibri"/>
              </a:rPr>
              <a:t>The Sun is the closest star to Earth</a:t>
            </a:r>
          </a:p>
          <a:p>
            <a:pPr marL="457200" lvl="0" indent="-317500" algn="l" rtl="0">
              <a:spcBef>
                <a:spcPts val="1000"/>
              </a:spcBef>
              <a:spcAft>
                <a:spcPts val="1000"/>
              </a:spcAft>
              <a:buSzPts val="1400"/>
              <a:buChar char="●"/>
            </a:pPr>
            <a:r>
              <a:rPr lang="en-GB">
                <a:latin typeface="Calibri"/>
                <a:ea typeface="微软雅黑"/>
                <a:sym typeface="Calibri"/>
              </a:rPr>
              <a:t>The Moon is Earth’s only natural satellite</a:t>
            </a:r>
          </a:p>
        </p:txBody>
      </p:sp>
      <p:sp>
        <p:nvSpPr>
          <p:cNvPr id="8845" name="Google Shape;8845;p47"/>
          <p:cNvSpPr txBox="1">
            <a:spLocks noGrp="1"/>
          </p:cNvSpPr>
          <p:nvPr>
            <p:ph type="subTitle" idx="3"/>
          </p:nvPr>
        </p:nvSpPr>
        <p:spPr>
          <a:xfrm>
            <a:off x="891699" y="1963950"/>
            <a:ext cx="3401100" cy="2277300"/>
          </a:xfrm>
          <a:prstGeom prst="rect">
            <a:avLst/>
          </a:prstGeom>
        </p:spPr>
        <p:txBody>
          <a:bodyPr spcFirstLastPara="1" wrap="square" lIns="91425" tIns="91425" rIns="91425" bIns="91425" anchor="t" anchorCtr="0">
            <a:noAutofit/>
          </a:bodyPr>
          <a:lstStyle/>
          <a:p>
            <a:pPr marL="457200" lvl="0" indent="-317500" algn="l" rtl="0">
              <a:spcBef>
                <a:spcPts val="0"/>
              </a:spcBef>
              <a:spcAft>
                <a:spcPts val="0"/>
              </a:spcAft>
              <a:buSzPts val="1400"/>
              <a:buChar char="●"/>
            </a:pPr>
            <a:r>
              <a:rPr lang="en-GB">
                <a:latin typeface="Calibri"/>
                <a:ea typeface="微软雅黑"/>
                <a:sym typeface="Calibri"/>
              </a:rPr>
              <a:t>Mercury is the closest planet to the Sun</a:t>
            </a:r>
          </a:p>
          <a:p>
            <a:pPr marL="457200" lvl="0" indent="-317500" algn="l" rtl="0">
              <a:spcBef>
                <a:spcPts val="1000"/>
              </a:spcBef>
              <a:spcAft>
                <a:spcPts val="0"/>
              </a:spcAft>
              <a:buSzPts val="1400"/>
              <a:buChar char="●"/>
            </a:pPr>
            <a:r>
              <a:rPr lang="en-GB">
                <a:latin typeface="Calibri"/>
                <a:ea typeface="微软雅黑"/>
                <a:sym typeface="Calibri"/>
              </a:rPr>
              <a:t>Venus is the second planet from the Sun</a:t>
            </a:r>
          </a:p>
          <a:p>
            <a:pPr marL="457200" lvl="0" indent="-317500" algn="l" rtl="0">
              <a:spcBef>
                <a:spcPts val="1000"/>
              </a:spcBef>
              <a:spcAft>
                <a:spcPts val="0"/>
              </a:spcAft>
              <a:buSzPts val="1400"/>
              <a:buChar char="●"/>
            </a:pPr>
            <a:r>
              <a:rPr lang="en-GB">
                <a:latin typeface="Calibri"/>
                <a:ea typeface="微软雅黑"/>
                <a:sym typeface="Calibri"/>
              </a:rPr>
              <a:t>Mars is actually a very cold place</a:t>
            </a:r>
          </a:p>
          <a:p>
            <a:pPr marL="457200" lvl="0" indent="-317500" algn="l" rtl="0">
              <a:spcBef>
                <a:spcPts val="1000"/>
              </a:spcBef>
              <a:spcAft>
                <a:spcPts val="1000"/>
              </a:spcAft>
              <a:buSzPts val="1400"/>
              <a:buChar char="●"/>
            </a:pPr>
            <a:r>
              <a:rPr lang="en-GB">
                <a:latin typeface="Calibri"/>
                <a:ea typeface="微软雅黑"/>
                <a:sym typeface="Calibri"/>
              </a:rPr>
              <a:t>Jupiter is the biggest planet of them all</a:t>
            </a:r>
          </a:p>
        </p:txBody>
      </p:sp>
      <p:grpSp>
        <p:nvGrpSpPr>
          <p:cNvPr id="8846" name="Google Shape;8846;p47"/>
          <p:cNvGrpSpPr/>
          <p:nvPr/>
        </p:nvGrpSpPr>
        <p:grpSpPr>
          <a:xfrm>
            <a:off x="498079" y="483390"/>
            <a:ext cx="783204" cy="1030251"/>
            <a:chOff x="504200" y="3277650"/>
            <a:chExt cx="1523150" cy="2003600"/>
          </a:xfrm>
        </p:grpSpPr>
        <p:sp>
          <p:nvSpPr>
            <p:cNvPr id="8847" name="Google Shape;8847;p47"/>
            <p:cNvSpPr/>
            <p:nvPr/>
          </p:nvSpPr>
          <p:spPr>
            <a:xfrm>
              <a:off x="504200" y="3277650"/>
              <a:ext cx="1523150" cy="2003600"/>
            </a:xfrm>
            <a:custGeom>
              <a:avLst/>
              <a:gdLst/>
              <a:ahLst/>
              <a:cxnLst/>
              <a:rect l="l" t="t" r="r" b="b"/>
              <a:pathLst>
                <a:path w="60926" h="80144" extrusionOk="0">
                  <a:moveTo>
                    <a:pt x="60925" y="3884"/>
                  </a:moveTo>
                  <a:cubicBezTo>
                    <a:pt x="60925" y="3884"/>
                    <a:pt x="60924" y="3884"/>
                    <a:pt x="60923" y="3884"/>
                  </a:cubicBezTo>
                  <a:lnTo>
                    <a:pt x="60923" y="3884"/>
                  </a:lnTo>
                  <a:lnTo>
                    <a:pt x="60923" y="3886"/>
                  </a:lnTo>
                  <a:lnTo>
                    <a:pt x="60925" y="3884"/>
                  </a:lnTo>
                  <a:close/>
                  <a:moveTo>
                    <a:pt x="1841" y="1"/>
                  </a:moveTo>
                  <a:cubicBezTo>
                    <a:pt x="1841" y="1016"/>
                    <a:pt x="1015" y="1841"/>
                    <a:pt x="0" y="1841"/>
                  </a:cubicBezTo>
                  <a:lnTo>
                    <a:pt x="0" y="3886"/>
                  </a:lnTo>
                  <a:cubicBezTo>
                    <a:pt x="1018" y="3886"/>
                    <a:pt x="1841" y="4709"/>
                    <a:pt x="1841" y="5724"/>
                  </a:cubicBezTo>
                  <a:cubicBezTo>
                    <a:pt x="1841" y="6742"/>
                    <a:pt x="1018" y="7565"/>
                    <a:pt x="0" y="7565"/>
                  </a:cubicBezTo>
                  <a:lnTo>
                    <a:pt x="0" y="9610"/>
                  </a:lnTo>
                  <a:cubicBezTo>
                    <a:pt x="1018" y="9610"/>
                    <a:pt x="1841" y="10433"/>
                    <a:pt x="1841" y="11450"/>
                  </a:cubicBezTo>
                  <a:cubicBezTo>
                    <a:pt x="1841" y="12466"/>
                    <a:pt x="1018" y="13289"/>
                    <a:pt x="0" y="13291"/>
                  </a:cubicBezTo>
                  <a:lnTo>
                    <a:pt x="0" y="15336"/>
                  </a:lnTo>
                  <a:cubicBezTo>
                    <a:pt x="1018" y="15336"/>
                    <a:pt x="1841" y="16159"/>
                    <a:pt x="1841" y="17174"/>
                  </a:cubicBezTo>
                  <a:cubicBezTo>
                    <a:pt x="1841" y="18192"/>
                    <a:pt x="1018" y="19015"/>
                    <a:pt x="0" y="19015"/>
                  </a:cubicBezTo>
                  <a:lnTo>
                    <a:pt x="0" y="21059"/>
                  </a:lnTo>
                  <a:cubicBezTo>
                    <a:pt x="1018" y="21059"/>
                    <a:pt x="1841" y="21882"/>
                    <a:pt x="1841" y="22900"/>
                  </a:cubicBezTo>
                  <a:cubicBezTo>
                    <a:pt x="1841" y="23915"/>
                    <a:pt x="1018" y="24741"/>
                    <a:pt x="0" y="24741"/>
                  </a:cubicBezTo>
                  <a:lnTo>
                    <a:pt x="0" y="26783"/>
                  </a:lnTo>
                  <a:cubicBezTo>
                    <a:pt x="1018" y="26783"/>
                    <a:pt x="1841" y="27608"/>
                    <a:pt x="1841" y="28624"/>
                  </a:cubicBezTo>
                  <a:cubicBezTo>
                    <a:pt x="1841" y="29641"/>
                    <a:pt x="1018" y="30464"/>
                    <a:pt x="0" y="30464"/>
                  </a:cubicBezTo>
                  <a:lnTo>
                    <a:pt x="0" y="32509"/>
                  </a:lnTo>
                  <a:cubicBezTo>
                    <a:pt x="1018" y="32509"/>
                    <a:pt x="1841" y="33332"/>
                    <a:pt x="1841" y="34350"/>
                  </a:cubicBezTo>
                  <a:cubicBezTo>
                    <a:pt x="1841" y="35365"/>
                    <a:pt x="1018" y="36188"/>
                    <a:pt x="0" y="36188"/>
                  </a:cubicBezTo>
                  <a:lnTo>
                    <a:pt x="0" y="38230"/>
                  </a:lnTo>
                  <a:cubicBezTo>
                    <a:pt x="1018" y="38230"/>
                    <a:pt x="1841" y="39053"/>
                    <a:pt x="1841" y="40071"/>
                  </a:cubicBezTo>
                  <a:cubicBezTo>
                    <a:pt x="1841" y="41086"/>
                    <a:pt x="1018" y="41912"/>
                    <a:pt x="0" y="41912"/>
                  </a:cubicBezTo>
                  <a:lnTo>
                    <a:pt x="0" y="43954"/>
                  </a:lnTo>
                  <a:cubicBezTo>
                    <a:pt x="1018" y="43954"/>
                    <a:pt x="1841" y="44779"/>
                    <a:pt x="1841" y="45795"/>
                  </a:cubicBezTo>
                  <a:cubicBezTo>
                    <a:pt x="1841" y="46810"/>
                    <a:pt x="1018" y="47635"/>
                    <a:pt x="0" y="47635"/>
                  </a:cubicBezTo>
                  <a:lnTo>
                    <a:pt x="0" y="49680"/>
                  </a:lnTo>
                  <a:cubicBezTo>
                    <a:pt x="1018" y="49680"/>
                    <a:pt x="1841" y="50503"/>
                    <a:pt x="1841" y="51518"/>
                  </a:cubicBezTo>
                  <a:cubicBezTo>
                    <a:pt x="1841" y="52536"/>
                    <a:pt x="1018" y="53359"/>
                    <a:pt x="0" y="53359"/>
                  </a:cubicBezTo>
                  <a:lnTo>
                    <a:pt x="0" y="55404"/>
                  </a:lnTo>
                  <a:cubicBezTo>
                    <a:pt x="1018" y="55404"/>
                    <a:pt x="1841" y="56227"/>
                    <a:pt x="1841" y="57244"/>
                  </a:cubicBezTo>
                  <a:cubicBezTo>
                    <a:pt x="1841" y="58260"/>
                    <a:pt x="1018" y="59085"/>
                    <a:pt x="0" y="59085"/>
                  </a:cubicBezTo>
                  <a:lnTo>
                    <a:pt x="0" y="61130"/>
                  </a:lnTo>
                  <a:cubicBezTo>
                    <a:pt x="1018" y="61130"/>
                    <a:pt x="1841" y="61953"/>
                    <a:pt x="1841" y="62968"/>
                  </a:cubicBezTo>
                  <a:cubicBezTo>
                    <a:pt x="1841" y="63986"/>
                    <a:pt x="1018" y="64809"/>
                    <a:pt x="0" y="64809"/>
                  </a:cubicBezTo>
                  <a:lnTo>
                    <a:pt x="0" y="66854"/>
                  </a:lnTo>
                  <a:cubicBezTo>
                    <a:pt x="1018" y="66854"/>
                    <a:pt x="1841" y="67676"/>
                    <a:pt x="1841" y="68694"/>
                  </a:cubicBezTo>
                  <a:cubicBezTo>
                    <a:pt x="1841" y="69710"/>
                    <a:pt x="1018" y="70533"/>
                    <a:pt x="0" y="70533"/>
                  </a:cubicBezTo>
                  <a:lnTo>
                    <a:pt x="0" y="72577"/>
                  </a:lnTo>
                  <a:cubicBezTo>
                    <a:pt x="1018" y="72577"/>
                    <a:pt x="1841" y="73402"/>
                    <a:pt x="1841" y="74418"/>
                  </a:cubicBezTo>
                  <a:cubicBezTo>
                    <a:pt x="1841" y="75433"/>
                    <a:pt x="1018" y="76259"/>
                    <a:pt x="0" y="76259"/>
                  </a:cubicBezTo>
                  <a:lnTo>
                    <a:pt x="0" y="78303"/>
                  </a:lnTo>
                  <a:cubicBezTo>
                    <a:pt x="1018" y="78303"/>
                    <a:pt x="1841" y="79126"/>
                    <a:pt x="1841" y="80144"/>
                  </a:cubicBezTo>
                  <a:lnTo>
                    <a:pt x="4252" y="80144"/>
                  </a:lnTo>
                  <a:cubicBezTo>
                    <a:pt x="4252" y="79126"/>
                    <a:pt x="5075" y="78303"/>
                    <a:pt x="6092" y="78303"/>
                  </a:cubicBezTo>
                  <a:cubicBezTo>
                    <a:pt x="7108" y="78303"/>
                    <a:pt x="7933" y="79126"/>
                    <a:pt x="7933" y="80144"/>
                  </a:cubicBezTo>
                  <a:lnTo>
                    <a:pt x="10344" y="80144"/>
                  </a:lnTo>
                  <a:cubicBezTo>
                    <a:pt x="10344" y="79126"/>
                    <a:pt x="11167" y="78303"/>
                    <a:pt x="12185" y="78303"/>
                  </a:cubicBezTo>
                  <a:cubicBezTo>
                    <a:pt x="13200" y="78303"/>
                    <a:pt x="14025" y="79126"/>
                    <a:pt x="14025" y="80144"/>
                  </a:cubicBezTo>
                  <a:lnTo>
                    <a:pt x="16436" y="80144"/>
                  </a:lnTo>
                  <a:cubicBezTo>
                    <a:pt x="16436" y="79126"/>
                    <a:pt x="17262" y="78303"/>
                    <a:pt x="18277" y="78303"/>
                  </a:cubicBezTo>
                  <a:cubicBezTo>
                    <a:pt x="19292" y="78303"/>
                    <a:pt x="20118" y="79126"/>
                    <a:pt x="20118" y="80144"/>
                  </a:cubicBezTo>
                  <a:lnTo>
                    <a:pt x="22529" y="80144"/>
                  </a:lnTo>
                  <a:cubicBezTo>
                    <a:pt x="22529" y="79126"/>
                    <a:pt x="23354" y="78303"/>
                    <a:pt x="24369" y="78303"/>
                  </a:cubicBezTo>
                  <a:cubicBezTo>
                    <a:pt x="25385" y="78303"/>
                    <a:pt x="26210" y="79126"/>
                    <a:pt x="26210" y="80144"/>
                  </a:cubicBezTo>
                  <a:lnTo>
                    <a:pt x="28623" y="80144"/>
                  </a:lnTo>
                  <a:cubicBezTo>
                    <a:pt x="28623" y="79126"/>
                    <a:pt x="29446" y="78303"/>
                    <a:pt x="30462" y="78303"/>
                  </a:cubicBezTo>
                  <a:cubicBezTo>
                    <a:pt x="31479" y="78303"/>
                    <a:pt x="32302" y="79126"/>
                    <a:pt x="32302" y="80144"/>
                  </a:cubicBezTo>
                  <a:lnTo>
                    <a:pt x="34716" y="80144"/>
                  </a:lnTo>
                  <a:cubicBezTo>
                    <a:pt x="34716" y="79126"/>
                    <a:pt x="35539" y="78303"/>
                    <a:pt x="36554" y="78303"/>
                  </a:cubicBezTo>
                  <a:cubicBezTo>
                    <a:pt x="37572" y="78303"/>
                    <a:pt x="38395" y="79126"/>
                    <a:pt x="38395" y="80144"/>
                  </a:cubicBezTo>
                  <a:lnTo>
                    <a:pt x="40808" y="80144"/>
                  </a:lnTo>
                  <a:cubicBezTo>
                    <a:pt x="40808" y="79126"/>
                    <a:pt x="41631" y="78303"/>
                    <a:pt x="42649" y="78303"/>
                  </a:cubicBezTo>
                  <a:cubicBezTo>
                    <a:pt x="43664" y="78303"/>
                    <a:pt x="44487" y="79126"/>
                    <a:pt x="44487" y="80144"/>
                  </a:cubicBezTo>
                  <a:lnTo>
                    <a:pt x="46900" y="80144"/>
                  </a:lnTo>
                  <a:cubicBezTo>
                    <a:pt x="46900" y="79126"/>
                    <a:pt x="47723" y="78303"/>
                    <a:pt x="48741" y="78303"/>
                  </a:cubicBezTo>
                  <a:cubicBezTo>
                    <a:pt x="49756" y="78303"/>
                    <a:pt x="50582" y="79126"/>
                    <a:pt x="50582" y="80144"/>
                  </a:cubicBezTo>
                  <a:lnTo>
                    <a:pt x="52992" y="80144"/>
                  </a:lnTo>
                  <a:cubicBezTo>
                    <a:pt x="52992" y="79126"/>
                    <a:pt x="53815" y="78303"/>
                    <a:pt x="54833" y="78303"/>
                  </a:cubicBezTo>
                  <a:cubicBezTo>
                    <a:pt x="55849" y="78303"/>
                    <a:pt x="56674" y="79126"/>
                    <a:pt x="56674" y="80144"/>
                  </a:cubicBezTo>
                  <a:lnTo>
                    <a:pt x="59085" y="80144"/>
                  </a:lnTo>
                  <a:cubicBezTo>
                    <a:pt x="59085" y="79126"/>
                    <a:pt x="59908" y="78303"/>
                    <a:pt x="60925" y="78303"/>
                  </a:cubicBezTo>
                  <a:lnTo>
                    <a:pt x="60925" y="76259"/>
                  </a:lnTo>
                  <a:cubicBezTo>
                    <a:pt x="59908" y="76259"/>
                    <a:pt x="59085" y="75433"/>
                    <a:pt x="59085" y="74418"/>
                  </a:cubicBezTo>
                  <a:cubicBezTo>
                    <a:pt x="59085" y="73402"/>
                    <a:pt x="59908" y="72577"/>
                    <a:pt x="60925" y="72577"/>
                  </a:cubicBezTo>
                  <a:lnTo>
                    <a:pt x="60925" y="70533"/>
                  </a:lnTo>
                  <a:cubicBezTo>
                    <a:pt x="59908" y="70533"/>
                    <a:pt x="59085" y="69710"/>
                    <a:pt x="59085" y="68694"/>
                  </a:cubicBezTo>
                  <a:cubicBezTo>
                    <a:pt x="59085" y="67676"/>
                    <a:pt x="59908" y="66854"/>
                    <a:pt x="60925" y="66854"/>
                  </a:cubicBezTo>
                  <a:lnTo>
                    <a:pt x="60925" y="64809"/>
                  </a:lnTo>
                  <a:cubicBezTo>
                    <a:pt x="59908" y="64809"/>
                    <a:pt x="59085" y="63986"/>
                    <a:pt x="59085" y="62968"/>
                  </a:cubicBezTo>
                  <a:cubicBezTo>
                    <a:pt x="59085" y="61953"/>
                    <a:pt x="59908" y="61130"/>
                    <a:pt x="60925" y="61130"/>
                  </a:cubicBezTo>
                  <a:lnTo>
                    <a:pt x="60925" y="59085"/>
                  </a:lnTo>
                  <a:cubicBezTo>
                    <a:pt x="59908" y="59085"/>
                    <a:pt x="59085" y="58260"/>
                    <a:pt x="59085" y="57244"/>
                  </a:cubicBezTo>
                  <a:cubicBezTo>
                    <a:pt x="59085" y="56227"/>
                    <a:pt x="59908" y="55404"/>
                    <a:pt x="60925" y="55404"/>
                  </a:cubicBezTo>
                  <a:lnTo>
                    <a:pt x="60925" y="53359"/>
                  </a:lnTo>
                  <a:cubicBezTo>
                    <a:pt x="59908" y="53359"/>
                    <a:pt x="59085" y="52536"/>
                    <a:pt x="59085" y="51518"/>
                  </a:cubicBezTo>
                  <a:cubicBezTo>
                    <a:pt x="59085" y="50503"/>
                    <a:pt x="59908" y="49680"/>
                    <a:pt x="60925" y="49680"/>
                  </a:cubicBezTo>
                  <a:lnTo>
                    <a:pt x="60925" y="47635"/>
                  </a:lnTo>
                  <a:cubicBezTo>
                    <a:pt x="59908" y="47635"/>
                    <a:pt x="59085" y="46810"/>
                    <a:pt x="59085" y="45795"/>
                  </a:cubicBezTo>
                  <a:cubicBezTo>
                    <a:pt x="59085" y="44779"/>
                    <a:pt x="59908" y="43954"/>
                    <a:pt x="60925" y="43954"/>
                  </a:cubicBezTo>
                  <a:lnTo>
                    <a:pt x="60925" y="41912"/>
                  </a:lnTo>
                  <a:cubicBezTo>
                    <a:pt x="59908" y="41912"/>
                    <a:pt x="59085" y="41086"/>
                    <a:pt x="59085" y="40071"/>
                  </a:cubicBezTo>
                  <a:cubicBezTo>
                    <a:pt x="59085" y="39053"/>
                    <a:pt x="59908" y="38230"/>
                    <a:pt x="60925" y="38230"/>
                  </a:cubicBezTo>
                  <a:lnTo>
                    <a:pt x="60925" y="36186"/>
                  </a:lnTo>
                  <a:cubicBezTo>
                    <a:pt x="59908" y="36186"/>
                    <a:pt x="59085" y="35363"/>
                    <a:pt x="59085" y="34347"/>
                  </a:cubicBezTo>
                  <a:cubicBezTo>
                    <a:pt x="59085" y="33330"/>
                    <a:pt x="59908" y="32507"/>
                    <a:pt x="60925" y="32507"/>
                  </a:cubicBezTo>
                  <a:lnTo>
                    <a:pt x="60925" y="30462"/>
                  </a:lnTo>
                  <a:cubicBezTo>
                    <a:pt x="59908" y="30462"/>
                    <a:pt x="59085" y="29637"/>
                    <a:pt x="59085" y="28621"/>
                  </a:cubicBezTo>
                  <a:cubicBezTo>
                    <a:pt x="59085" y="27606"/>
                    <a:pt x="59908" y="26781"/>
                    <a:pt x="60925" y="26781"/>
                  </a:cubicBezTo>
                  <a:lnTo>
                    <a:pt x="60925" y="24736"/>
                  </a:lnTo>
                  <a:cubicBezTo>
                    <a:pt x="59908" y="24736"/>
                    <a:pt x="59085" y="23913"/>
                    <a:pt x="59085" y="22898"/>
                  </a:cubicBezTo>
                  <a:cubicBezTo>
                    <a:pt x="59085" y="21880"/>
                    <a:pt x="59908" y="21057"/>
                    <a:pt x="60925" y="21057"/>
                  </a:cubicBezTo>
                  <a:lnTo>
                    <a:pt x="60925" y="19012"/>
                  </a:lnTo>
                  <a:cubicBezTo>
                    <a:pt x="59908" y="19012"/>
                    <a:pt x="59085" y="18189"/>
                    <a:pt x="59085" y="17172"/>
                  </a:cubicBezTo>
                  <a:cubicBezTo>
                    <a:pt x="59085" y="16156"/>
                    <a:pt x="59908" y="15331"/>
                    <a:pt x="60925" y="15331"/>
                  </a:cubicBezTo>
                  <a:lnTo>
                    <a:pt x="60925" y="13289"/>
                  </a:lnTo>
                  <a:cubicBezTo>
                    <a:pt x="59908" y="13289"/>
                    <a:pt x="59085" y="12466"/>
                    <a:pt x="59085" y="11450"/>
                  </a:cubicBezTo>
                  <a:cubicBezTo>
                    <a:pt x="59085" y="10433"/>
                    <a:pt x="59908" y="9610"/>
                    <a:pt x="60925" y="9610"/>
                  </a:cubicBezTo>
                  <a:lnTo>
                    <a:pt x="60925" y="7565"/>
                  </a:lnTo>
                  <a:cubicBezTo>
                    <a:pt x="59908" y="7565"/>
                    <a:pt x="59085" y="6742"/>
                    <a:pt x="59085" y="5724"/>
                  </a:cubicBezTo>
                  <a:cubicBezTo>
                    <a:pt x="59085" y="4710"/>
                    <a:pt x="59906" y="3885"/>
                    <a:pt x="60923" y="3884"/>
                  </a:cubicBezTo>
                  <a:lnTo>
                    <a:pt x="60923" y="3884"/>
                  </a:lnTo>
                  <a:lnTo>
                    <a:pt x="60923" y="1841"/>
                  </a:lnTo>
                  <a:cubicBezTo>
                    <a:pt x="59908" y="1841"/>
                    <a:pt x="59082" y="1018"/>
                    <a:pt x="59082" y="1"/>
                  </a:cubicBezTo>
                  <a:lnTo>
                    <a:pt x="56672" y="1"/>
                  </a:lnTo>
                  <a:cubicBezTo>
                    <a:pt x="56672" y="1018"/>
                    <a:pt x="55846" y="1841"/>
                    <a:pt x="54831" y="1841"/>
                  </a:cubicBezTo>
                  <a:cubicBezTo>
                    <a:pt x="53815" y="1841"/>
                    <a:pt x="52990" y="1018"/>
                    <a:pt x="52990" y="1"/>
                  </a:cubicBezTo>
                  <a:lnTo>
                    <a:pt x="50577" y="1"/>
                  </a:lnTo>
                  <a:cubicBezTo>
                    <a:pt x="50577" y="1018"/>
                    <a:pt x="49754" y="1841"/>
                    <a:pt x="48739" y="1841"/>
                  </a:cubicBezTo>
                  <a:cubicBezTo>
                    <a:pt x="47721" y="1841"/>
                    <a:pt x="46898" y="1018"/>
                    <a:pt x="46898" y="1"/>
                  </a:cubicBezTo>
                  <a:lnTo>
                    <a:pt x="44485" y="1"/>
                  </a:lnTo>
                  <a:cubicBezTo>
                    <a:pt x="44485" y="1018"/>
                    <a:pt x="43662" y="1841"/>
                    <a:pt x="42644" y="1841"/>
                  </a:cubicBezTo>
                  <a:cubicBezTo>
                    <a:pt x="41629" y="1841"/>
                    <a:pt x="40806" y="1018"/>
                    <a:pt x="40806" y="1"/>
                  </a:cubicBezTo>
                  <a:lnTo>
                    <a:pt x="38392" y="1"/>
                  </a:lnTo>
                  <a:cubicBezTo>
                    <a:pt x="38392" y="1018"/>
                    <a:pt x="37569" y="1841"/>
                    <a:pt x="36552" y="1841"/>
                  </a:cubicBezTo>
                  <a:cubicBezTo>
                    <a:pt x="35536" y="1841"/>
                    <a:pt x="34711" y="1018"/>
                    <a:pt x="34711" y="1"/>
                  </a:cubicBezTo>
                  <a:lnTo>
                    <a:pt x="32302" y="1"/>
                  </a:lnTo>
                  <a:cubicBezTo>
                    <a:pt x="32302" y="1018"/>
                    <a:pt x="31479" y="1841"/>
                    <a:pt x="30462" y="1841"/>
                  </a:cubicBezTo>
                  <a:cubicBezTo>
                    <a:pt x="29446" y="1841"/>
                    <a:pt x="28623" y="1018"/>
                    <a:pt x="28623" y="1"/>
                  </a:cubicBezTo>
                  <a:lnTo>
                    <a:pt x="26210" y="1"/>
                  </a:lnTo>
                  <a:cubicBezTo>
                    <a:pt x="26210" y="1018"/>
                    <a:pt x="25387" y="1841"/>
                    <a:pt x="24369" y="1841"/>
                  </a:cubicBezTo>
                  <a:cubicBezTo>
                    <a:pt x="23354" y="1841"/>
                    <a:pt x="22529" y="1018"/>
                    <a:pt x="22529" y="1"/>
                  </a:cubicBezTo>
                  <a:lnTo>
                    <a:pt x="20118" y="1"/>
                  </a:lnTo>
                  <a:cubicBezTo>
                    <a:pt x="20118" y="1018"/>
                    <a:pt x="19295" y="1841"/>
                    <a:pt x="18277" y="1841"/>
                  </a:cubicBezTo>
                  <a:cubicBezTo>
                    <a:pt x="17262" y="1841"/>
                    <a:pt x="16436" y="1018"/>
                    <a:pt x="16436" y="1"/>
                  </a:cubicBezTo>
                  <a:lnTo>
                    <a:pt x="14025" y="1"/>
                  </a:lnTo>
                  <a:cubicBezTo>
                    <a:pt x="14025" y="1018"/>
                    <a:pt x="13200" y="1841"/>
                    <a:pt x="12185" y="1841"/>
                  </a:cubicBezTo>
                  <a:cubicBezTo>
                    <a:pt x="11169" y="1841"/>
                    <a:pt x="10344" y="1018"/>
                    <a:pt x="10344" y="1"/>
                  </a:cubicBezTo>
                  <a:lnTo>
                    <a:pt x="7933" y="1"/>
                  </a:lnTo>
                  <a:cubicBezTo>
                    <a:pt x="7933" y="1018"/>
                    <a:pt x="7108" y="1841"/>
                    <a:pt x="6092" y="1841"/>
                  </a:cubicBezTo>
                  <a:cubicBezTo>
                    <a:pt x="5075" y="1841"/>
                    <a:pt x="4252" y="1018"/>
                    <a:pt x="4252" y="1"/>
                  </a:cubicBezTo>
                  <a:close/>
                </a:path>
              </a:pathLst>
            </a:custGeom>
            <a:solidFill>
              <a:schemeClr val="lt2"/>
            </a:solidFill>
            <a:ln w="9525" cap="flat" cmpd="sng">
              <a:solidFill>
                <a:schemeClr val="lt2"/>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48" name="Google Shape;8848;p47"/>
            <p:cNvSpPr/>
            <p:nvPr/>
          </p:nvSpPr>
          <p:spPr>
            <a:xfrm>
              <a:off x="617950" y="3384400"/>
              <a:ext cx="1305950" cy="1794450"/>
            </a:xfrm>
            <a:custGeom>
              <a:avLst/>
              <a:gdLst/>
              <a:ahLst/>
              <a:cxnLst/>
              <a:rect l="l" t="t" r="r" b="b"/>
              <a:pathLst>
                <a:path w="52238" h="71778" extrusionOk="0">
                  <a:moveTo>
                    <a:pt x="1" y="1"/>
                  </a:moveTo>
                  <a:lnTo>
                    <a:pt x="1" y="71778"/>
                  </a:lnTo>
                  <a:lnTo>
                    <a:pt x="52237" y="71778"/>
                  </a:lnTo>
                  <a:lnTo>
                    <a:pt x="52237"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8849" name="Google Shape;8849;p47"/>
          <p:cNvGrpSpPr/>
          <p:nvPr/>
        </p:nvGrpSpPr>
        <p:grpSpPr>
          <a:xfrm>
            <a:off x="798369" y="808283"/>
            <a:ext cx="1039534" cy="1030209"/>
            <a:chOff x="6544600" y="3886125"/>
            <a:chExt cx="838875" cy="831350"/>
          </a:xfrm>
        </p:grpSpPr>
        <p:sp>
          <p:nvSpPr>
            <p:cNvPr id="8850" name="Google Shape;8850;p47"/>
            <p:cNvSpPr/>
            <p:nvPr/>
          </p:nvSpPr>
          <p:spPr>
            <a:xfrm>
              <a:off x="6637200" y="4284225"/>
              <a:ext cx="57525" cy="44475"/>
            </a:xfrm>
            <a:custGeom>
              <a:avLst/>
              <a:gdLst/>
              <a:ahLst/>
              <a:cxnLst/>
              <a:rect l="l" t="t" r="r" b="b"/>
              <a:pathLst>
                <a:path w="2301" h="1779" extrusionOk="0">
                  <a:moveTo>
                    <a:pt x="2078" y="215"/>
                  </a:moveTo>
                  <a:cubicBezTo>
                    <a:pt x="2078" y="215"/>
                    <a:pt x="2078" y="215"/>
                    <a:pt x="2078" y="215"/>
                  </a:cubicBezTo>
                  <a:cubicBezTo>
                    <a:pt x="2078" y="215"/>
                    <a:pt x="2078" y="215"/>
                    <a:pt x="2078" y="215"/>
                  </a:cubicBezTo>
                  <a:cubicBezTo>
                    <a:pt x="2079" y="215"/>
                    <a:pt x="2079" y="215"/>
                    <a:pt x="2079" y="215"/>
                  </a:cubicBezTo>
                  <a:lnTo>
                    <a:pt x="2079" y="215"/>
                  </a:lnTo>
                  <a:cubicBezTo>
                    <a:pt x="2079" y="215"/>
                    <a:pt x="2079" y="215"/>
                    <a:pt x="2078" y="215"/>
                  </a:cubicBezTo>
                  <a:close/>
                  <a:moveTo>
                    <a:pt x="2079" y="215"/>
                  </a:moveTo>
                  <a:cubicBezTo>
                    <a:pt x="2080" y="215"/>
                    <a:pt x="2080" y="215"/>
                    <a:pt x="2080" y="216"/>
                  </a:cubicBezTo>
                  <a:lnTo>
                    <a:pt x="2080" y="216"/>
                  </a:lnTo>
                  <a:cubicBezTo>
                    <a:pt x="2080" y="215"/>
                    <a:pt x="2080" y="215"/>
                    <a:pt x="2079" y="215"/>
                  </a:cubicBezTo>
                  <a:close/>
                  <a:moveTo>
                    <a:pt x="1321" y="1"/>
                  </a:moveTo>
                  <a:lnTo>
                    <a:pt x="1321" y="1"/>
                  </a:lnTo>
                  <a:cubicBezTo>
                    <a:pt x="1241" y="47"/>
                    <a:pt x="1148" y="118"/>
                    <a:pt x="1020" y="278"/>
                  </a:cubicBezTo>
                  <a:lnTo>
                    <a:pt x="953" y="173"/>
                  </a:lnTo>
                  <a:lnTo>
                    <a:pt x="953" y="173"/>
                  </a:lnTo>
                  <a:cubicBezTo>
                    <a:pt x="989" y="393"/>
                    <a:pt x="1027" y="599"/>
                    <a:pt x="1060" y="612"/>
                  </a:cubicBezTo>
                  <a:lnTo>
                    <a:pt x="1060" y="612"/>
                  </a:lnTo>
                  <a:cubicBezTo>
                    <a:pt x="982" y="595"/>
                    <a:pt x="218" y="206"/>
                    <a:pt x="200" y="165"/>
                  </a:cubicBezTo>
                  <a:cubicBezTo>
                    <a:pt x="199" y="164"/>
                    <a:pt x="197" y="163"/>
                    <a:pt x="196" y="163"/>
                  </a:cubicBezTo>
                  <a:cubicBezTo>
                    <a:pt x="149" y="163"/>
                    <a:pt x="0" y="619"/>
                    <a:pt x="33" y="619"/>
                  </a:cubicBezTo>
                  <a:cubicBezTo>
                    <a:pt x="34" y="619"/>
                    <a:pt x="36" y="618"/>
                    <a:pt x="38" y="617"/>
                  </a:cubicBezTo>
                  <a:cubicBezTo>
                    <a:pt x="67" y="635"/>
                    <a:pt x="912" y="808"/>
                    <a:pt x="961" y="808"/>
                  </a:cubicBezTo>
                  <a:cubicBezTo>
                    <a:pt x="962" y="808"/>
                    <a:pt x="963" y="808"/>
                    <a:pt x="963" y="808"/>
                  </a:cubicBezTo>
                  <a:lnTo>
                    <a:pt x="963" y="808"/>
                  </a:lnTo>
                  <a:cubicBezTo>
                    <a:pt x="923" y="859"/>
                    <a:pt x="280" y="1471"/>
                    <a:pt x="320" y="1519"/>
                  </a:cubicBezTo>
                  <a:cubicBezTo>
                    <a:pt x="319" y="1518"/>
                    <a:pt x="318" y="1518"/>
                    <a:pt x="318" y="1518"/>
                  </a:cubicBezTo>
                  <a:lnTo>
                    <a:pt x="318" y="1518"/>
                  </a:lnTo>
                  <a:cubicBezTo>
                    <a:pt x="314" y="1518"/>
                    <a:pt x="685" y="1773"/>
                    <a:pt x="732" y="1778"/>
                  </a:cubicBezTo>
                  <a:cubicBezTo>
                    <a:pt x="732" y="1778"/>
                    <a:pt x="732" y="1778"/>
                    <a:pt x="733" y="1778"/>
                  </a:cubicBezTo>
                  <a:cubicBezTo>
                    <a:pt x="753" y="1778"/>
                    <a:pt x="1100" y="966"/>
                    <a:pt x="1182" y="966"/>
                  </a:cubicBezTo>
                  <a:cubicBezTo>
                    <a:pt x="1185" y="966"/>
                    <a:pt x="1187" y="967"/>
                    <a:pt x="1188" y="968"/>
                  </a:cubicBezTo>
                  <a:cubicBezTo>
                    <a:pt x="1186" y="967"/>
                    <a:pt x="1185" y="966"/>
                    <a:pt x="1183" y="966"/>
                  </a:cubicBezTo>
                  <a:cubicBezTo>
                    <a:pt x="1131" y="966"/>
                    <a:pt x="1563" y="1752"/>
                    <a:pt x="1589" y="1752"/>
                  </a:cubicBezTo>
                  <a:cubicBezTo>
                    <a:pt x="1590" y="1752"/>
                    <a:pt x="1590" y="1752"/>
                    <a:pt x="1590" y="1752"/>
                  </a:cubicBezTo>
                  <a:cubicBezTo>
                    <a:pt x="1590" y="1752"/>
                    <a:pt x="1902" y="1504"/>
                    <a:pt x="1968" y="1504"/>
                  </a:cubicBezTo>
                  <a:cubicBezTo>
                    <a:pt x="1970" y="1504"/>
                    <a:pt x="1971" y="1504"/>
                    <a:pt x="1973" y="1504"/>
                  </a:cubicBezTo>
                  <a:cubicBezTo>
                    <a:pt x="1910" y="1435"/>
                    <a:pt x="1331" y="806"/>
                    <a:pt x="1331" y="781"/>
                  </a:cubicBezTo>
                  <a:lnTo>
                    <a:pt x="1331" y="781"/>
                  </a:lnTo>
                  <a:cubicBezTo>
                    <a:pt x="1331" y="782"/>
                    <a:pt x="1334" y="782"/>
                    <a:pt x="1340" y="782"/>
                  </a:cubicBezTo>
                  <a:cubicBezTo>
                    <a:pt x="1435" y="782"/>
                    <a:pt x="2232" y="665"/>
                    <a:pt x="2301" y="661"/>
                  </a:cubicBezTo>
                  <a:cubicBezTo>
                    <a:pt x="2289" y="636"/>
                    <a:pt x="2111" y="235"/>
                    <a:pt x="2080" y="216"/>
                  </a:cubicBezTo>
                  <a:lnTo>
                    <a:pt x="2080" y="216"/>
                  </a:lnTo>
                  <a:cubicBezTo>
                    <a:pt x="2090" y="232"/>
                    <a:pt x="1334" y="560"/>
                    <a:pt x="1294" y="575"/>
                  </a:cubicBezTo>
                  <a:lnTo>
                    <a:pt x="1294" y="575"/>
                  </a:lnTo>
                  <a:cubicBezTo>
                    <a:pt x="1295" y="575"/>
                    <a:pt x="1295" y="575"/>
                    <a:pt x="1296" y="575"/>
                  </a:cubicBezTo>
                  <a:lnTo>
                    <a:pt x="1296" y="575"/>
                  </a:lnTo>
                  <a:cubicBezTo>
                    <a:pt x="1294" y="576"/>
                    <a:pt x="1293" y="576"/>
                    <a:pt x="1293" y="576"/>
                  </a:cubicBezTo>
                  <a:cubicBezTo>
                    <a:pt x="1293" y="576"/>
                    <a:pt x="1293" y="576"/>
                    <a:pt x="1294" y="575"/>
                  </a:cubicBezTo>
                  <a:lnTo>
                    <a:pt x="1294" y="575"/>
                  </a:lnTo>
                  <a:cubicBezTo>
                    <a:pt x="1292" y="577"/>
                    <a:pt x="1290" y="577"/>
                    <a:pt x="1289" y="577"/>
                  </a:cubicBezTo>
                  <a:cubicBezTo>
                    <a:pt x="1251" y="577"/>
                    <a:pt x="1283" y="268"/>
                    <a:pt x="132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51" name="Google Shape;8851;p47"/>
            <p:cNvSpPr/>
            <p:nvPr/>
          </p:nvSpPr>
          <p:spPr>
            <a:xfrm>
              <a:off x="7233350" y="4275075"/>
              <a:ext cx="56750" cy="54875"/>
            </a:xfrm>
            <a:custGeom>
              <a:avLst/>
              <a:gdLst/>
              <a:ahLst/>
              <a:cxnLst/>
              <a:rect l="l" t="t" r="r" b="b"/>
              <a:pathLst>
                <a:path w="2270" h="2195" extrusionOk="0">
                  <a:moveTo>
                    <a:pt x="1373" y="1"/>
                  </a:moveTo>
                  <a:cubicBezTo>
                    <a:pt x="1374" y="1"/>
                    <a:pt x="1374" y="2"/>
                    <a:pt x="1374" y="4"/>
                  </a:cubicBezTo>
                  <a:lnTo>
                    <a:pt x="1374" y="4"/>
                  </a:lnTo>
                  <a:cubicBezTo>
                    <a:pt x="1375" y="3"/>
                    <a:pt x="1375" y="2"/>
                    <a:pt x="1373" y="1"/>
                  </a:cubicBezTo>
                  <a:close/>
                  <a:moveTo>
                    <a:pt x="156" y="520"/>
                  </a:moveTo>
                  <a:cubicBezTo>
                    <a:pt x="154" y="521"/>
                    <a:pt x="154" y="521"/>
                    <a:pt x="154" y="523"/>
                  </a:cubicBezTo>
                  <a:lnTo>
                    <a:pt x="154" y="523"/>
                  </a:lnTo>
                  <a:cubicBezTo>
                    <a:pt x="155" y="522"/>
                    <a:pt x="155" y="521"/>
                    <a:pt x="156" y="520"/>
                  </a:cubicBezTo>
                  <a:close/>
                  <a:moveTo>
                    <a:pt x="2099" y="537"/>
                  </a:moveTo>
                  <a:lnTo>
                    <a:pt x="2099" y="537"/>
                  </a:lnTo>
                  <a:cubicBezTo>
                    <a:pt x="2098" y="537"/>
                    <a:pt x="2097" y="538"/>
                    <a:pt x="2096" y="539"/>
                  </a:cubicBezTo>
                  <a:lnTo>
                    <a:pt x="2096" y="539"/>
                  </a:lnTo>
                  <a:cubicBezTo>
                    <a:pt x="2097" y="538"/>
                    <a:pt x="2098" y="537"/>
                    <a:pt x="2099" y="537"/>
                  </a:cubicBezTo>
                  <a:close/>
                  <a:moveTo>
                    <a:pt x="2269" y="1018"/>
                  </a:moveTo>
                  <a:cubicBezTo>
                    <a:pt x="2269" y="1018"/>
                    <a:pt x="2269" y="1018"/>
                    <a:pt x="2269" y="1019"/>
                  </a:cubicBezTo>
                  <a:lnTo>
                    <a:pt x="2269" y="1019"/>
                  </a:lnTo>
                  <a:cubicBezTo>
                    <a:pt x="2269" y="1019"/>
                    <a:pt x="2269" y="1018"/>
                    <a:pt x="2269" y="1018"/>
                  </a:cubicBezTo>
                  <a:close/>
                  <a:moveTo>
                    <a:pt x="4" y="1059"/>
                  </a:moveTo>
                  <a:cubicBezTo>
                    <a:pt x="1" y="1059"/>
                    <a:pt x="1" y="1059"/>
                    <a:pt x="4" y="1061"/>
                  </a:cubicBezTo>
                  <a:cubicBezTo>
                    <a:pt x="4" y="1060"/>
                    <a:pt x="4" y="1060"/>
                    <a:pt x="5" y="1059"/>
                  </a:cubicBezTo>
                  <a:lnTo>
                    <a:pt x="5" y="1059"/>
                  </a:lnTo>
                  <a:cubicBezTo>
                    <a:pt x="4" y="1059"/>
                    <a:pt x="4" y="1059"/>
                    <a:pt x="4" y="1059"/>
                  </a:cubicBezTo>
                  <a:close/>
                  <a:moveTo>
                    <a:pt x="1518" y="2173"/>
                  </a:moveTo>
                  <a:cubicBezTo>
                    <a:pt x="1519" y="2173"/>
                    <a:pt x="1519" y="2173"/>
                    <a:pt x="1519" y="2173"/>
                  </a:cubicBezTo>
                  <a:lnTo>
                    <a:pt x="1519" y="2173"/>
                  </a:lnTo>
                  <a:cubicBezTo>
                    <a:pt x="1519" y="2173"/>
                    <a:pt x="1519" y="2173"/>
                    <a:pt x="1518" y="2173"/>
                  </a:cubicBezTo>
                  <a:close/>
                  <a:moveTo>
                    <a:pt x="1374" y="4"/>
                  </a:moveTo>
                  <a:lnTo>
                    <a:pt x="1374" y="4"/>
                  </a:lnTo>
                  <a:cubicBezTo>
                    <a:pt x="1353" y="27"/>
                    <a:pt x="832" y="20"/>
                    <a:pt x="877" y="62"/>
                  </a:cubicBezTo>
                  <a:lnTo>
                    <a:pt x="877" y="62"/>
                  </a:lnTo>
                  <a:cubicBezTo>
                    <a:pt x="871" y="96"/>
                    <a:pt x="943" y="851"/>
                    <a:pt x="991" y="930"/>
                  </a:cubicBezTo>
                  <a:cubicBezTo>
                    <a:pt x="899" y="883"/>
                    <a:pt x="165" y="559"/>
                    <a:pt x="154" y="523"/>
                  </a:cubicBezTo>
                  <a:lnTo>
                    <a:pt x="154" y="523"/>
                  </a:lnTo>
                  <a:cubicBezTo>
                    <a:pt x="133" y="568"/>
                    <a:pt x="15" y="1004"/>
                    <a:pt x="5" y="1059"/>
                  </a:cubicBezTo>
                  <a:lnTo>
                    <a:pt x="5" y="1059"/>
                  </a:lnTo>
                  <a:cubicBezTo>
                    <a:pt x="61" y="1060"/>
                    <a:pt x="962" y="1202"/>
                    <a:pt x="951" y="1206"/>
                  </a:cubicBezTo>
                  <a:cubicBezTo>
                    <a:pt x="924" y="1210"/>
                    <a:pt x="265" y="1854"/>
                    <a:pt x="266" y="1854"/>
                  </a:cubicBezTo>
                  <a:cubicBezTo>
                    <a:pt x="266" y="1854"/>
                    <a:pt x="266" y="1854"/>
                    <a:pt x="267" y="1853"/>
                  </a:cubicBezTo>
                  <a:cubicBezTo>
                    <a:pt x="267" y="1853"/>
                    <a:pt x="267" y="1853"/>
                    <a:pt x="267" y="1853"/>
                  </a:cubicBezTo>
                  <a:cubicBezTo>
                    <a:pt x="276" y="1853"/>
                    <a:pt x="678" y="2114"/>
                    <a:pt x="688" y="2192"/>
                  </a:cubicBezTo>
                  <a:lnTo>
                    <a:pt x="688" y="2192"/>
                  </a:lnTo>
                  <a:cubicBezTo>
                    <a:pt x="696" y="2152"/>
                    <a:pt x="1067" y="1367"/>
                    <a:pt x="1113" y="1328"/>
                  </a:cubicBezTo>
                  <a:lnTo>
                    <a:pt x="1113" y="1328"/>
                  </a:lnTo>
                  <a:cubicBezTo>
                    <a:pt x="1125" y="1372"/>
                    <a:pt x="1554" y="2173"/>
                    <a:pt x="1519" y="2173"/>
                  </a:cubicBezTo>
                  <a:cubicBezTo>
                    <a:pt x="1519" y="2173"/>
                    <a:pt x="1519" y="2173"/>
                    <a:pt x="1519" y="2173"/>
                  </a:cubicBezTo>
                  <a:lnTo>
                    <a:pt x="1519" y="2173"/>
                  </a:lnTo>
                  <a:cubicBezTo>
                    <a:pt x="1519" y="2173"/>
                    <a:pt x="1519" y="2173"/>
                    <a:pt x="1519" y="2173"/>
                  </a:cubicBezTo>
                  <a:cubicBezTo>
                    <a:pt x="1559" y="2173"/>
                    <a:pt x="1919" y="1870"/>
                    <a:pt x="1944" y="1870"/>
                  </a:cubicBezTo>
                  <a:cubicBezTo>
                    <a:pt x="1946" y="1870"/>
                    <a:pt x="1946" y="1870"/>
                    <a:pt x="1945" y="1872"/>
                  </a:cubicBezTo>
                  <a:cubicBezTo>
                    <a:pt x="1966" y="1864"/>
                    <a:pt x="1335" y="1220"/>
                    <a:pt x="1323" y="1170"/>
                  </a:cubicBezTo>
                  <a:cubicBezTo>
                    <a:pt x="1381" y="1162"/>
                    <a:pt x="2243" y="1023"/>
                    <a:pt x="2269" y="1019"/>
                  </a:cubicBezTo>
                  <a:lnTo>
                    <a:pt x="2269" y="1019"/>
                  </a:lnTo>
                  <a:cubicBezTo>
                    <a:pt x="2269" y="1019"/>
                    <a:pt x="2268" y="1019"/>
                    <a:pt x="2268" y="1019"/>
                  </a:cubicBezTo>
                  <a:cubicBezTo>
                    <a:pt x="2235" y="1019"/>
                    <a:pt x="2067" y="571"/>
                    <a:pt x="2096" y="539"/>
                  </a:cubicBezTo>
                  <a:lnTo>
                    <a:pt x="2096" y="539"/>
                  </a:lnTo>
                  <a:cubicBezTo>
                    <a:pt x="2026" y="579"/>
                    <a:pt x="1297" y="984"/>
                    <a:pt x="1249" y="984"/>
                  </a:cubicBezTo>
                  <a:cubicBezTo>
                    <a:pt x="1248" y="984"/>
                    <a:pt x="1247" y="983"/>
                    <a:pt x="1247" y="983"/>
                  </a:cubicBezTo>
                  <a:cubicBezTo>
                    <a:pt x="1222" y="954"/>
                    <a:pt x="1379" y="73"/>
                    <a:pt x="1374" y="4"/>
                  </a:cubicBezTo>
                  <a:close/>
                  <a:moveTo>
                    <a:pt x="688" y="2192"/>
                  </a:moveTo>
                  <a:cubicBezTo>
                    <a:pt x="687" y="2193"/>
                    <a:pt x="687" y="2194"/>
                    <a:pt x="688" y="2194"/>
                  </a:cubicBezTo>
                  <a:cubicBezTo>
                    <a:pt x="688" y="2194"/>
                    <a:pt x="688" y="2194"/>
                    <a:pt x="688" y="2194"/>
                  </a:cubicBezTo>
                  <a:cubicBezTo>
                    <a:pt x="688" y="2193"/>
                    <a:pt x="688" y="2193"/>
                    <a:pt x="688" y="219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52" name="Google Shape;8852;p47"/>
            <p:cNvSpPr/>
            <p:nvPr/>
          </p:nvSpPr>
          <p:spPr>
            <a:xfrm>
              <a:off x="7360725" y="4426450"/>
              <a:ext cx="300" cy="1700"/>
            </a:xfrm>
            <a:custGeom>
              <a:avLst/>
              <a:gdLst/>
              <a:ahLst/>
              <a:cxnLst/>
              <a:rect l="l" t="t" r="r" b="b"/>
              <a:pathLst>
                <a:path w="12" h="68" extrusionOk="0">
                  <a:moveTo>
                    <a:pt x="11" y="0"/>
                  </a:moveTo>
                  <a:cubicBezTo>
                    <a:pt x="9" y="25"/>
                    <a:pt x="5" y="46"/>
                    <a:pt x="1" y="67"/>
                  </a:cubicBezTo>
                  <a:cubicBezTo>
                    <a:pt x="7" y="65"/>
                    <a:pt x="11" y="46"/>
                    <a:pt x="1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53" name="Google Shape;8853;p47"/>
            <p:cNvSpPr/>
            <p:nvPr/>
          </p:nvSpPr>
          <p:spPr>
            <a:xfrm>
              <a:off x="7138750" y="4668225"/>
              <a:ext cx="75" cy="175"/>
            </a:xfrm>
            <a:custGeom>
              <a:avLst/>
              <a:gdLst/>
              <a:ahLst/>
              <a:cxnLst/>
              <a:rect l="l" t="t" r="r" b="b"/>
              <a:pathLst>
                <a:path w="3" h="7" extrusionOk="0">
                  <a:moveTo>
                    <a:pt x="1" y="1"/>
                  </a:moveTo>
                  <a:lnTo>
                    <a:pt x="1" y="1"/>
                  </a:lnTo>
                  <a:cubicBezTo>
                    <a:pt x="1" y="5"/>
                    <a:pt x="2" y="6"/>
                    <a:pt x="2" y="6"/>
                  </a:cubicBezTo>
                  <a:cubicBezTo>
                    <a:pt x="3" y="6"/>
                    <a:pt x="3" y="4"/>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54" name="Google Shape;8854;p47"/>
            <p:cNvSpPr/>
            <p:nvPr/>
          </p:nvSpPr>
          <p:spPr>
            <a:xfrm>
              <a:off x="7090175" y="4702725"/>
              <a:ext cx="1075" cy="1450"/>
            </a:xfrm>
            <a:custGeom>
              <a:avLst/>
              <a:gdLst/>
              <a:ahLst/>
              <a:cxnLst/>
              <a:rect l="l" t="t" r="r" b="b"/>
              <a:pathLst>
                <a:path w="43" h="58" extrusionOk="0">
                  <a:moveTo>
                    <a:pt x="17" y="0"/>
                  </a:moveTo>
                  <a:cubicBezTo>
                    <a:pt x="7" y="7"/>
                    <a:pt x="1" y="19"/>
                    <a:pt x="9" y="57"/>
                  </a:cubicBezTo>
                  <a:cubicBezTo>
                    <a:pt x="43" y="17"/>
                    <a:pt x="41" y="5"/>
                    <a:pt x="1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55" name="Google Shape;8855;p47"/>
            <p:cNvSpPr/>
            <p:nvPr/>
          </p:nvSpPr>
          <p:spPr>
            <a:xfrm>
              <a:off x="6930300" y="4710125"/>
              <a:ext cx="175" cy="75"/>
            </a:xfrm>
            <a:custGeom>
              <a:avLst/>
              <a:gdLst/>
              <a:ahLst/>
              <a:cxnLst/>
              <a:rect l="l" t="t" r="r" b="b"/>
              <a:pathLst>
                <a:path w="7" h="3" extrusionOk="0">
                  <a:moveTo>
                    <a:pt x="5" y="1"/>
                  </a:moveTo>
                  <a:lnTo>
                    <a:pt x="0" y="3"/>
                  </a:lnTo>
                  <a:lnTo>
                    <a:pt x="7" y="3"/>
                  </a:lnTo>
                  <a:cubicBezTo>
                    <a:pt x="5" y="3"/>
                    <a:pt x="5" y="1"/>
                    <a:pt x="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56" name="Google Shape;8856;p47"/>
            <p:cNvSpPr/>
            <p:nvPr/>
          </p:nvSpPr>
          <p:spPr>
            <a:xfrm>
              <a:off x="6963475" y="4705875"/>
              <a:ext cx="3700" cy="200"/>
            </a:xfrm>
            <a:custGeom>
              <a:avLst/>
              <a:gdLst/>
              <a:ahLst/>
              <a:cxnLst/>
              <a:rect l="l" t="t" r="r" b="b"/>
              <a:pathLst>
                <a:path w="148" h="8" extrusionOk="0">
                  <a:moveTo>
                    <a:pt x="148" y="1"/>
                  </a:moveTo>
                  <a:cubicBezTo>
                    <a:pt x="95" y="1"/>
                    <a:pt x="47" y="3"/>
                    <a:pt x="0" y="5"/>
                  </a:cubicBezTo>
                  <a:cubicBezTo>
                    <a:pt x="0" y="6"/>
                    <a:pt x="6" y="8"/>
                    <a:pt x="22" y="8"/>
                  </a:cubicBezTo>
                  <a:cubicBezTo>
                    <a:pt x="43" y="8"/>
                    <a:pt x="82" y="5"/>
                    <a:pt x="1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57" name="Google Shape;8857;p47"/>
            <p:cNvSpPr/>
            <p:nvPr/>
          </p:nvSpPr>
          <p:spPr>
            <a:xfrm>
              <a:off x="6930450" y="4710175"/>
              <a:ext cx="2575" cy="200"/>
            </a:xfrm>
            <a:custGeom>
              <a:avLst/>
              <a:gdLst/>
              <a:ahLst/>
              <a:cxnLst/>
              <a:rect l="l" t="t" r="r" b="b"/>
              <a:pathLst>
                <a:path w="103" h="8" extrusionOk="0">
                  <a:moveTo>
                    <a:pt x="38" y="0"/>
                  </a:moveTo>
                  <a:cubicBezTo>
                    <a:pt x="28" y="0"/>
                    <a:pt x="16" y="1"/>
                    <a:pt x="1" y="1"/>
                  </a:cubicBezTo>
                  <a:cubicBezTo>
                    <a:pt x="5" y="6"/>
                    <a:pt x="21" y="8"/>
                    <a:pt x="36" y="8"/>
                  </a:cubicBezTo>
                  <a:cubicBezTo>
                    <a:pt x="69" y="8"/>
                    <a:pt x="103" y="0"/>
                    <a:pt x="3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58" name="Google Shape;8858;p47"/>
            <p:cNvSpPr/>
            <p:nvPr/>
          </p:nvSpPr>
          <p:spPr>
            <a:xfrm>
              <a:off x="6902475" y="4694425"/>
              <a:ext cx="675" cy="225"/>
            </a:xfrm>
            <a:custGeom>
              <a:avLst/>
              <a:gdLst/>
              <a:ahLst/>
              <a:cxnLst/>
              <a:rect l="l" t="t" r="r" b="b"/>
              <a:pathLst>
                <a:path w="27" h="9" extrusionOk="0">
                  <a:moveTo>
                    <a:pt x="26" y="0"/>
                  </a:moveTo>
                  <a:cubicBezTo>
                    <a:pt x="7" y="4"/>
                    <a:pt x="1" y="8"/>
                    <a:pt x="5" y="8"/>
                  </a:cubicBezTo>
                  <a:cubicBezTo>
                    <a:pt x="11" y="6"/>
                    <a:pt x="20" y="2"/>
                    <a:pt x="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59" name="Google Shape;8859;p47"/>
            <p:cNvSpPr/>
            <p:nvPr/>
          </p:nvSpPr>
          <p:spPr>
            <a:xfrm>
              <a:off x="6785725" y="4642075"/>
              <a:ext cx="1125" cy="250"/>
            </a:xfrm>
            <a:custGeom>
              <a:avLst/>
              <a:gdLst/>
              <a:ahLst/>
              <a:cxnLst/>
              <a:rect l="l" t="t" r="r" b="b"/>
              <a:pathLst>
                <a:path w="45" h="10" extrusionOk="0">
                  <a:moveTo>
                    <a:pt x="39" y="1"/>
                  </a:moveTo>
                  <a:cubicBezTo>
                    <a:pt x="35" y="1"/>
                    <a:pt x="22" y="3"/>
                    <a:pt x="0" y="10"/>
                  </a:cubicBezTo>
                  <a:cubicBezTo>
                    <a:pt x="32" y="6"/>
                    <a:pt x="45" y="1"/>
                    <a:pt x="3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60" name="Google Shape;8860;p47"/>
            <p:cNvSpPr/>
            <p:nvPr/>
          </p:nvSpPr>
          <p:spPr>
            <a:xfrm>
              <a:off x="6618525" y="4515725"/>
              <a:ext cx="175" cy="550"/>
            </a:xfrm>
            <a:custGeom>
              <a:avLst/>
              <a:gdLst/>
              <a:ahLst/>
              <a:cxnLst/>
              <a:rect l="l" t="t" r="r" b="b"/>
              <a:pathLst>
                <a:path w="7" h="22" extrusionOk="0">
                  <a:moveTo>
                    <a:pt x="7" y="0"/>
                  </a:moveTo>
                  <a:cubicBezTo>
                    <a:pt x="0" y="14"/>
                    <a:pt x="0" y="21"/>
                    <a:pt x="2" y="21"/>
                  </a:cubicBezTo>
                  <a:cubicBezTo>
                    <a:pt x="4" y="21"/>
                    <a:pt x="7" y="14"/>
                    <a:pt x="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61" name="Google Shape;8861;p47"/>
            <p:cNvSpPr/>
            <p:nvPr/>
          </p:nvSpPr>
          <p:spPr>
            <a:xfrm>
              <a:off x="6585925" y="4348100"/>
              <a:ext cx="450" cy="2550"/>
            </a:xfrm>
            <a:custGeom>
              <a:avLst/>
              <a:gdLst/>
              <a:ahLst/>
              <a:cxnLst/>
              <a:rect l="l" t="t" r="r" b="b"/>
              <a:pathLst>
                <a:path w="18" h="102" extrusionOk="0">
                  <a:moveTo>
                    <a:pt x="1" y="1"/>
                  </a:moveTo>
                  <a:lnTo>
                    <a:pt x="1" y="1"/>
                  </a:lnTo>
                  <a:cubicBezTo>
                    <a:pt x="5" y="34"/>
                    <a:pt x="11" y="66"/>
                    <a:pt x="17" y="102"/>
                  </a:cubicBezTo>
                  <a:cubicBezTo>
                    <a:pt x="11" y="49"/>
                    <a:pt x="7" y="20"/>
                    <a:pt x="3" y="3"/>
                  </a:cubicBezTo>
                  <a:cubicBezTo>
                    <a:pt x="3" y="3"/>
                    <a:pt x="1" y="1"/>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62" name="Google Shape;8862;p47"/>
            <p:cNvSpPr/>
            <p:nvPr/>
          </p:nvSpPr>
          <p:spPr>
            <a:xfrm>
              <a:off x="6585875" y="4347900"/>
              <a:ext cx="125" cy="175"/>
            </a:xfrm>
            <a:custGeom>
              <a:avLst/>
              <a:gdLst/>
              <a:ahLst/>
              <a:cxnLst/>
              <a:rect l="l" t="t" r="r" b="b"/>
              <a:pathLst>
                <a:path w="5" h="7" extrusionOk="0">
                  <a:moveTo>
                    <a:pt x="2" y="0"/>
                  </a:moveTo>
                  <a:cubicBezTo>
                    <a:pt x="1" y="0"/>
                    <a:pt x="1" y="1"/>
                    <a:pt x="1" y="2"/>
                  </a:cubicBezTo>
                  <a:lnTo>
                    <a:pt x="5" y="7"/>
                  </a:lnTo>
                  <a:cubicBezTo>
                    <a:pt x="5" y="2"/>
                    <a:pt x="3" y="0"/>
                    <a:pt x="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63" name="Google Shape;8863;p47"/>
            <p:cNvSpPr/>
            <p:nvPr/>
          </p:nvSpPr>
          <p:spPr>
            <a:xfrm>
              <a:off x="6581075" y="4183200"/>
              <a:ext cx="1250" cy="2100"/>
            </a:xfrm>
            <a:custGeom>
              <a:avLst/>
              <a:gdLst/>
              <a:ahLst/>
              <a:cxnLst/>
              <a:rect l="l" t="t" r="r" b="b"/>
              <a:pathLst>
                <a:path w="50" h="84" extrusionOk="0">
                  <a:moveTo>
                    <a:pt x="15" y="0"/>
                  </a:moveTo>
                  <a:cubicBezTo>
                    <a:pt x="0" y="0"/>
                    <a:pt x="2" y="35"/>
                    <a:pt x="37" y="84"/>
                  </a:cubicBezTo>
                  <a:cubicBezTo>
                    <a:pt x="39" y="67"/>
                    <a:pt x="45" y="48"/>
                    <a:pt x="50" y="31"/>
                  </a:cubicBezTo>
                  <a:cubicBezTo>
                    <a:pt x="35" y="10"/>
                    <a:pt x="23" y="0"/>
                    <a:pt x="1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64" name="Google Shape;8864;p47"/>
            <p:cNvSpPr/>
            <p:nvPr/>
          </p:nvSpPr>
          <p:spPr>
            <a:xfrm>
              <a:off x="6890350" y="3930775"/>
              <a:ext cx="825" cy="125"/>
            </a:xfrm>
            <a:custGeom>
              <a:avLst/>
              <a:gdLst/>
              <a:ahLst/>
              <a:cxnLst/>
              <a:rect l="l" t="t" r="r" b="b"/>
              <a:pathLst>
                <a:path w="33" h="5" extrusionOk="0">
                  <a:moveTo>
                    <a:pt x="0" y="0"/>
                  </a:moveTo>
                  <a:cubicBezTo>
                    <a:pt x="11" y="3"/>
                    <a:pt x="24" y="5"/>
                    <a:pt x="28" y="5"/>
                  </a:cubicBezTo>
                  <a:cubicBezTo>
                    <a:pt x="33" y="5"/>
                    <a:pt x="27" y="3"/>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65" name="Google Shape;8865;p47"/>
            <p:cNvSpPr/>
            <p:nvPr/>
          </p:nvSpPr>
          <p:spPr>
            <a:xfrm>
              <a:off x="6819300" y="3923150"/>
              <a:ext cx="775" cy="75"/>
            </a:xfrm>
            <a:custGeom>
              <a:avLst/>
              <a:gdLst/>
              <a:ahLst/>
              <a:cxnLst/>
              <a:rect l="l" t="t" r="r" b="b"/>
              <a:pathLst>
                <a:path w="31" h="3" extrusionOk="0">
                  <a:moveTo>
                    <a:pt x="1" y="0"/>
                  </a:moveTo>
                  <a:cubicBezTo>
                    <a:pt x="20" y="2"/>
                    <a:pt x="28" y="2"/>
                    <a:pt x="30" y="2"/>
                  </a:cubicBezTo>
                  <a:lnTo>
                    <a:pt x="30" y="2"/>
                  </a:lnTo>
                  <a:cubicBezTo>
                    <a:pt x="20" y="0"/>
                    <a:pt x="11" y="0"/>
                    <a:pt x="1" y="0"/>
                  </a:cubicBezTo>
                  <a:close/>
                  <a:moveTo>
                    <a:pt x="30" y="2"/>
                  </a:moveTo>
                  <a:cubicBezTo>
                    <a:pt x="30" y="2"/>
                    <a:pt x="30" y="2"/>
                    <a:pt x="30" y="2"/>
                  </a:cubicBezTo>
                  <a:cubicBezTo>
                    <a:pt x="31" y="2"/>
                    <a:pt x="31" y="2"/>
                    <a:pt x="30" y="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66" name="Google Shape;8866;p47"/>
            <p:cNvSpPr/>
            <p:nvPr/>
          </p:nvSpPr>
          <p:spPr>
            <a:xfrm>
              <a:off x="6909325" y="3924100"/>
              <a:ext cx="975" cy="225"/>
            </a:xfrm>
            <a:custGeom>
              <a:avLst/>
              <a:gdLst/>
              <a:ahLst/>
              <a:cxnLst/>
              <a:rect l="l" t="t" r="r" b="b"/>
              <a:pathLst>
                <a:path w="39" h="9" extrusionOk="0">
                  <a:moveTo>
                    <a:pt x="0" y="0"/>
                  </a:moveTo>
                  <a:cubicBezTo>
                    <a:pt x="13" y="4"/>
                    <a:pt x="25" y="8"/>
                    <a:pt x="38" y="8"/>
                  </a:cubicBezTo>
                  <a:cubicBezTo>
                    <a:pt x="25" y="4"/>
                    <a:pt x="13" y="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67" name="Google Shape;8867;p47"/>
            <p:cNvSpPr/>
            <p:nvPr/>
          </p:nvSpPr>
          <p:spPr>
            <a:xfrm>
              <a:off x="7177875" y="3948575"/>
              <a:ext cx="600" cy="975"/>
            </a:xfrm>
            <a:custGeom>
              <a:avLst/>
              <a:gdLst/>
              <a:ahLst/>
              <a:cxnLst/>
              <a:rect l="l" t="t" r="r" b="b"/>
              <a:pathLst>
                <a:path w="24" h="39" extrusionOk="0">
                  <a:moveTo>
                    <a:pt x="7" y="0"/>
                  </a:moveTo>
                  <a:cubicBezTo>
                    <a:pt x="5" y="0"/>
                    <a:pt x="3" y="1"/>
                    <a:pt x="0" y="3"/>
                  </a:cubicBezTo>
                  <a:cubicBezTo>
                    <a:pt x="7" y="16"/>
                    <a:pt x="15" y="26"/>
                    <a:pt x="23" y="39"/>
                  </a:cubicBezTo>
                  <a:cubicBezTo>
                    <a:pt x="15" y="20"/>
                    <a:pt x="16" y="0"/>
                    <a:pt x="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68" name="Google Shape;8868;p47"/>
            <p:cNvSpPr/>
            <p:nvPr/>
          </p:nvSpPr>
          <p:spPr>
            <a:xfrm>
              <a:off x="7342475" y="4219975"/>
              <a:ext cx="300" cy="400"/>
            </a:xfrm>
            <a:custGeom>
              <a:avLst/>
              <a:gdLst/>
              <a:ahLst/>
              <a:cxnLst/>
              <a:rect l="l" t="t" r="r" b="b"/>
              <a:pathLst>
                <a:path w="12" h="16" extrusionOk="0">
                  <a:moveTo>
                    <a:pt x="1" y="1"/>
                  </a:moveTo>
                  <a:cubicBezTo>
                    <a:pt x="8" y="11"/>
                    <a:pt x="11" y="16"/>
                    <a:pt x="11" y="16"/>
                  </a:cubicBezTo>
                  <a:cubicBezTo>
                    <a:pt x="12" y="16"/>
                    <a:pt x="10" y="13"/>
                    <a:pt x="7" y="7"/>
                  </a:cubicBezTo>
                  <a:cubicBezTo>
                    <a:pt x="5" y="5"/>
                    <a:pt x="3" y="3"/>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69" name="Google Shape;8869;p47"/>
            <p:cNvSpPr/>
            <p:nvPr/>
          </p:nvSpPr>
          <p:spPr>
            <a:xfrm>
              <a:off x="6644825" y="3970975"/>
              <a:ext cx="104050" cy="79000"/>
            </a:xfrm>
            <a:custGeom>
              <a:avLst/>
              <a:gdLst/>
              <a:ahLst/>
              <a:cxnLst/>
              <a:rect l="l" t="t" r="r" b="b"/>
              <a:pathLst>
                <a:path w="4162" h="3160" extrusionOk="0">
                  <a:moveTo>
                    <a:pt x="3935" y="0"/>
                  </a:moveTo>
                  <a:cubicBezTo>
                    <a:pt x="3912" y="0"/>
                    <a:pt x="3884" y="10"/>
                    <a:pt x="3853" y="32"/>
                  </a:cubicBezTo>
                  <a:lnTo>
                    <a:pt x="3918" y="131"/>
                  </a:lnTo>
                  <a:cubicBezTo>
                    <a:pt x="3854" y="103"/>
                    <a:pt x="3807" y="93"/>
                    <a:pt x="3772" y="93"/>
                  </a:cubicBezTo>
                  <a:cubicBezTo>
                    <a:pt x="3673" y="93"/>
                    <a:pt x="3668" y="177"/>
                    <a:pt x="3614" y="177"/>
                  </a:cubicBezTo>
                  <a:cubicBezTo>
                    <a:pt x="3579" y="177"/>
                    <a:pt x="3522" y="140"/>
                    <a:pt x="3403" y="20"/>
                  </a:cubicBezTo>
                  <a:cubicBezTo>
                    <a:pt x="3403" y="24"/>
                    <a:pt x="3401" y="28"/>
                    <a:pt x="3401" y="30"/>
                  </a:cubicBezTo>
                  <a:cubicBezTo>
                    <a:pt x="3386" y="23"/>
                    <a:pt x="3373" y="20"/>
                    <a:pt x="3362" y="20"/>
                  </a:cubicBezTo>
                  <a:cubicBezTo>
                    <a:pt x="3270" y="20"/>
                    <a:pt x="3277" y="238"/>
                    <a:pt x="3096" y="281"/>
                  </a:cubicBezTo>
                  <a:cubicBezTo>
                    <a:pt x="3096" y="287"/>
                    <a:pt x="3094" y="295"/>
                    <a:pt x="3094" y="302"/>
                  </a:cubicBezTo>
                  <a:cubicBezTo>
                    <a:pt x="3131" y="392"/>
                    <a:pt x="2982" y="586"/>
                    <a:pt x="2742" y="764"/>
                  </a:cubicBezTo>
                  <a:cubicBezTo>
                    <a:pt x="2741" y="762"/>
                    <a:pt x="2738" y="761"/>
                    <a:pt x="2732" y="761"/>
                  </a:cubicBezTo>
                  <a:cubicBezTo>
                    <a:pt x="2692" y="761"/>
                    <a:pt x="2562" y="823"/>
                    <a:pt x="2765" y="964"/>
                  </a:cubicBezTo>
                  <a:cubicBezTo>
                    <a:pt x="2467" y="1006"/>
                    <a:pt x="2435" y="1357"/>
                    <a:pt x="2029" y="1385"/>
                  </a:cubicBezTo>
                  <a:cubicBezTo>
                    <a:pt x="2029" y="1412"/>
                    <a:pt x="2038" y="1441"/>
                    <a:pt x="2050" y="1467"/>
                  </a:cubicBezTo>
                  <a:cubicBezTo>
                    <a:pt x="2046" y="1469"/>
                    <a:pt x="2044" y="1471"/>
                    <a:pt x="2042" y="1475"/>
                  </a:cubicBezTo>
                  <a:cubicBezTo>
                    <a:pt x="1945" y="1746"/>
                    <a:pt x="1865" y="1868"/>
                    <a:pt x="1539" y="1990"/>
                  </a:cubicBezTo>
                  <a:cubicBezTo>
                    <a:pt x="1615" y="2083"/>
                    <a:pt x="1682" y="2184"/>
                    <a:pt x="1741" y="2287"/>
                  </a:cubicBezTo>
                  <a:cubicBezTo>
                    <a:pt x="1816" y="2194"/>
                    <a:pt x="1847" y="2130"/>
                    <a:pt x="1912" y="2130"/>
                  </a:cubicBezTo>
                  <a:cubicBezTo>
                    <a:pt x="1958" y="2130"/>
                    <a:pt x="2022" y="2163"/>
                    <a:pt x="2130" y="2241"/>
                  </a:cubicBezTo>
                  <a:lnTo>
                    <a:pt x="1811" y="2606"/>
                  </a:lnTo>
                  <a:cubicBezTo>
                    <a:pt x="1688" y="2311"/>
                    <a:pt x="1544" y="2216"/>
                    <a:pt x="1386" y="2216"/>
                  </a:cubicBezTo>
                  <a:cubicBezTo>
                    <a:pt x="1096" y="2216"/>
                    <a:pt x="760" y="2538"/>
                    <a:pt x="425" y="2539"/>
                  </a:cubicBezTo>
                  <a:cubicBezTo>
                    <a:pt x="416" y="2552"/>
                    <a:pt x="408" y="2564"/>
                    <a:pt x="400" y="2577"/>
                  </a:cubicBezTo>
                  <a:cubicBezTo>
                    <a:pt x="294" y="2577"/>
                    <a:pt x="166" y="2581"/>
                    <a:pt x="32" y="2764"/>
                  </a:cubicBezTo>
                  <a:cubicBezTo>
                    <a:pt x="27" y="2763"/>
                    <a:pt x="23" y="2763"/>
                    <a:pt x="18" y="2763"/>
                  </a:cubicBezTo>
                  <a:cubicBezTo>
                    <a:pt x="13" y="2763"/>
                    <a:pt x="8" y="2763"/>
                    <a:pt x="4" y="2764"/>
                  </a:cubicBezTo>
                  <a:cubicBezTo>
                    <a:pt x="1" y="2951"/>
                    <a:pt x="303" y="3160"/>
                    <a:pt x="567" y="3160"/>
                  </a:cubicBezTo>
                  <a:cubicBezTo>
                    <a:pt x="645" y="3160"/>
                    <a:pt x="720" y="3141"/>
                    <a:pt x="782" y="3099"/>
                  </a:cubicBezTo>
                  <a:cubicBezTo>
                    <a:pt x="710" y="2887"/>
                    <a:pt x="739" y="2839"/>
                    <a:pt x="800" y="2839"/>
                  </a:cubicBezTo>
                  <a:cubicBezTo>
                    <a:pt x="851" y="2839"/>
                    <a:pt x="923" y="2872"/>
                    <a:pt x="978" y="2872"/>
                  </a:cubicBezTo>
                  <a:cubicBezTo>
                    <a:pt x="1042" y="2872"/>
                    <a:pt x="1082" y="2827"/>
                    <a:pt x="1035" y="2632"/>
                  </a:cubicBezTo>
                  <a:lnTo>
                    <a:pt x="1035" y="2632"/>
                  </a:lnTo>
                  <a:lnTo>
                    <a:pt x="1356" y="2968"/>
                  </a:lnTo>
                  <a:cubicBezTo>
                    <a:pt x="1544" y="2918"/>
                    <a:pt x="1668" y="2855"/>
                    <a:pt x="1836" y="2693"/>
                  </a:cubicBezTo>
                  <a:cubicBezTo>
                    <a:pt x="2126" y="2512"/>
                    <a:pt x="2246" y="2333"/>
                    <a:pt x="2368" y="2171"/>
                  </a:cubicBezTo>
                  <a:lnTo>
                    <a:pt x="2191" y="1980"/>
                  </a:lnTo>
                  <a:lnTo>
                    <a:pt x="2711" y="1845"/>
                  </a:lnTo>
                  <a:lnTo>
                    <a:pt x="2660" y="1976"/>
                  </a:lnTo>
                  <a:cubicBezTo>
                    <a:pt x="2678" y="1979"/>
                    <a:pt x="2681" y="1983"/>
                    <a:pt x="2697" y="1983"/>
                  </a:cubicBezTo>
                  <a:cubicBezTo>
                    <a:pt x="2712" y="1983"/>
                    <a:pt x="2740" y="1979"/>
                    <a:pt x="2808" y="1965"/>
                  </a:cubicBezTo>
                  <a:cubicBezTo>
                    <a:pt x="2835" y="1942"/>
                    <a:pt x="2862" y="1883"/>
                    <a:pt x="2894" y="1807"/>
                  </a:cubicBezTo>
                  <a:cubicBezTo>
                    <a:pt x="2768" y="1561"/>
                    <a:pt x="2799" y="1519"/>
                    <a:pt x="2507" y="1176"/>
                  </a:cubicBezTo>
                  <a:lnTo>
                    <a:pt x="2507" y="1176"/>
                  </a:lnTo>
                  <a:cubicBezTo>
                    <a:pt x="2736" y="1204"/>
                    <a:pt x="3033" y="1261"/>
                    <a:pt x="3293" y="1282"/>
                  </a:cubicBezTo>
                  <a:cubicBezTo>
                    <a:pt x="3316" y="1267"/>
                    <a:pt x="3340" y="1248"/>
                    <a:pt x="3358" y="1233"/>
                  </a:cubicBezTo>
                  <a:cubicBezTo>
                    <a:pt x="3541" y="1076"/>
                    <a:pt x="3727" y="943"/>
                    <a:pt x="3756" y="752"/>
                  </a:cubicBezTo>
                  <a:cubicBezTo>
                    <a:pt x="3757" y="752"/>
                    <a:pt x="3759" y="752"/>
                    <a:pt x="3761" y="752"/>
                  </a:cubicBezTo>
                  <a:cubicBezTo>
                    <a:pt x="3830" y="752"/>
                    <a:pt x="3899" y="561"/>
                    <a:pt x="3998" y="561"/>
                  </a:cubicBezTo>
                  <a:cubicBezTo>
                    <a:pt x="4020" y="561"/>
                    <a:pt x="4043" y="570"/>
                    <a:pt x="4067" y="592"/>
                  </a:cubicBezTo>
                  <a:cubicBezTo>
                    <a:pt x="4092" y="512"/>
                    <a:pt x="4124" y="432"/>
                    <a:pt x="4162" y="356"/>
                  </a:cubicBezTo>
                  <a:cubicBezTo>
                    <a:pt x="4078" y="198"/>
                    <a:pt x="4041" y="0"/>
                    <a:pt x="393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70" name="Google Shape;8870;p47"/>
            <p:cNvSpPr/>
            <p:nvPr/>
          </p:nvSpPr>
          <p:spPr>
            <a:xfrm>
              <a:off x="6544600" y="4061350"/>
              <a:ext cx="97650" cy="286625"/>
            </a:xfrm>
            <a:custGeom>
              <a:avLst/>
              <a:gdLst/>
              <a:ahLst/>
              <a:cxnLst/>
              <a:rect l="l" t="t" r="r" b="b"/>
              <a:pathLst>
                <a:path w="3906" h="11465" extrusionOk="0">
                  <a:moveTo>
                    <a:pt x="2465" y="1364"/>
                  </a:moveTo>
                  <a:cubicBezTo>
                    <a:pt x="2467" y="1387"/>
                    <a:pt x="2470" y="1408"/>
                    <a:pt x="2472" y="1433"/>
                  </a:cubicBezTo>
                  <a:cubicBezTo>
                    <a:pt x="2457" y="1370"/>
                    <a:pt x="2457" y="1370"/>
                    <a:pt x="2465" y="1364"/>
                  </a:cubicBezTo>
                  <a:close/>
                  <a:moveTo>
                    <a:pt x="1151" y="11285"/>
                  </a:moveTo>
                  <a:cubicBezTo>
                    <a:pt x="1161" y="11300"/>
                    <a:pt x="1173" y="11316"/>
                    <a:pt x="1187" y="11334"/>
                  </a:cubicBezTo>
                  <a:cubicBezTo>
                    <a:pt x="1175" y="11317"/>
                    <a:pt x="1163" y="11301"/>
                    <a:pt x="1151" y="11285"/>
                  </a:cubicBezTo>
                  <a:close/>
                  <a:moveTo>
                    <a:pt x="3826" y="1"/>
                  </a:moveTo>
                  <a:cubicBezTo>
                    <a:pt x="3424" y="186"/>
                    <a:pt x="3050" y="579"/>
                    <a:pt x="2575" y="846"/>
                  </a:cubicBezTo>
                  <a:cubicBezTo>
                    <a:pt x="2510" y="994"/>
                    <a:pt x="2453" y="1124"/>
                    <a:pt x="2398" y="1153"/>
                  </a:cubicBezTo>
                  <a:cubicBezTo>
                    <a:pt x="2404" y="1153"/>
                    <a:pt x="2409" y="1153"/>
                    <a:pt x="2413" y="1153"/>
                  </a:cubicBezTo>
                  <a:cubicBezTo>
                    <a:pt x="2461" y="1153"/>
                    <a:pt x="2452" y="1188"/>
                    <a:pt x="2465" y="1353"/>
                  </a:cubicBezTo>
                  <a:cubicBezTo>
                    <a:pt x="2318" y="1570"/>
                    <a:pt x="2230" y="1870"/>
                    <a:pt x="2156" y="2316"/>
                  </a:cubicBezTo>
                  <a:cubicBezTo>
                    <a:pt x="2171" y="2644"/>
                    <a:pt x="2078" y="3136"/>
                    <a:pt x="1999" y="3391"/>
                  </a:cubicBezTo>
                  <a:cubicBezTo>
                    <a:pt x="2001" y="3380"/>
                    <a:pt x="2001" y="3376"/>
                    <a:pt x="1999" y="3376"/>
                  </a:cubicBezTo>
                  <a:lnTo>
                    <a:pt x="1999" y="3376"/>
                  </a:lnTo>
                  <a:cubicBezTo>
                    <a:pt x="1992" y="3376"/>
                    <a:pt x="1959" y="3435"/>
                    <a:pt x="1946" y="3435"/>
                  </a:cubicBezTo>
                  <a:cubicBezTo>
                    <a:pt x="1939" y="3435"/>
                    <a:pt x="1938" y="3418"/>
                    <a:pt x="1950" y="3364"/>
                  </a:cubicBezTo>
                  <a:lnTo>
                    <a:pt x="1950" y="3364"/>
                  </a:lnTo>
                  <a:cubicBezTo>
                    <a:pt x="1830" y="3774"/>
                    <a:pt x="1912" y="3830"/>
                    <a:pt x="1879" y="4053"/>
                  </a:cubicBezTo>
                  <a:cubicBezTo>
                    <a:pt x="1767" y="4331"/>
                    <a:pt x="1572" y="4670"/>
                    <a:pt x="1509" y="4905"/>
                  </a:cubicBezTo>
                  <a:cubicBezTo>
                    <a:pt x="1521" y="4922"/>
                    <a:pt x="1532" y="4941"/>
                    <a:pt x="1538" y="4960"/>
                  </a:cubicBezTo>
                  <a:cubicBezTo>
                    <a:pt x="1363" y="5298"/>
                    <a:pt x="1155" y="5395"/>
                    <a:pt x="983" y="5702"/>
                  </a:cubicBezTo>
                  <a:cubicBezTo>
                    <a:pt x="966" y="5723"/>
                    <a:pt x="953" y="5744"/>
                    <a:pt x="943" y="5769"/>
                  </a:cubicBezTo>
                  <a:cubicBezTo>
                    <a:pt x="936" y="5708"/>
                    <a:pt x="928" y="5683"/>
                    <a:pt x="915" y="5683"/>
                  </a:cubicBezTo>
                  <a:cubicBezTo>
                    <a:pt x="894" y="5683"/>
                    <a:pt x="858" y="5753"/>
                    <a:pt x="785" y="5833"/>
                  </a:cubicBezTo>
                  <a:cubicBezTo>
                    <a:pt x="785" y="5847"/>
                    <a:pt x="787" y="5864"/>
                    <a:pt x="789" y="5879"/>
                  </a:cubicBezTo>
                  <a:cubicBezTo>
                    <a:pt x="547" y="6081"/>
                    <a:pt x="398" y="6402"/>
                    <a:pt x="272" y="6878"/>
                  </a:cubicBezTo>
                  <a:cubicBezTo>
                    <a:pt x="217" y="6911"/>
                    <a:pt x="127" y="7050"/>
                    <a:pt x="89" y="7334"/>
                  </a:cubicBezTo>
                  <a:cubicBezTo>
                    <a:pt x="102" y="7614"/>
                    <a:pt x="39" y="7568"/>
                    <a:pt x="68" y="7666"/>
                  </a:cubicBezTo>
                  <a:cubicBezTo>
                    <a:pt x="1" y="8306"/>
                    <a:pt x="85" y="8535"/>
                    <a:pt x="112" y="8972"/>
                  </a:cubicBezTo>
                  <a:cubicBezTo>
                    <a:pt x="184" y="9069"/>
                    <a:pt x="209" y="9416"/>
                    <a:pt x="280" y="9519"/>
                  </a:cubicBezTo>
                  <a:cubicBezTo>
                    <a:pt x="278" y="9790"/>
                    <a:pt x="316" y="9818"/>
                    <a:pt x="369" y="9912"/>
                  </a:cubicBezTo>
                  <a:cubicBezTo>
                    <a:pt x="367" y="9937"/>
                    <a:pt x="363" y="9976"/>
                    <a:pt x="357" y="10024"/>
                  </a:cubicBezTo>
                  <a:lnTo>
                    <a:pt x="357" y="10024"/>
                  </a:lnTo>
                  <a:cubicBezTo>
                    <a:pt x="356" y="10024"/>
                    <a:pt x="356" y="10024"/>
                    <a:pt x="356" y="10024"/>
                  </a:cubicBezTo>
                  <a:cubicBezTo>
                    <a:pt x="356" y="10024"/>
                    <a:pt x="356" y="10025"/>
                    <a:pt x="356" y="10028"/>
                  </a:cubicBezTo>
                  <a:cubicBezTo>
                    <a:pt x="356" y="10027"/>
                    <a:pt x="356" y="10026"/>
                    <a:pt x="357" y="10024"/>
                  </a:cubicBezTo>
                  <a:lnTo>
                    <a:pt x="357" y="10024"/>
                  </a:lnTo>
                  <a:cubicBezTo>
                    <a:pt x="372" y="10038"/>
                    <a:pt x="635" y="10798"/>
                    <a:pt x="625" y="10806"/>
                  </a:cubicBezTo>
                  <a:cubicBezTo>
                    <a:pt x="629" y="10833"/>
                    <a:pt x="636" y="10857"/>
                    <a:pt x="640" y="10882"/>
                  </a:cubicBezTo>
                  <a:cubicBezTo>
                    <a:pt x="811" y="10949"/>
                    <a:pt x="983" y="11065"/>
                    <a:pt x="1151" y="11285"/>
                  </a:cubicBezTo>
                  <a:lnTo>
                    <a:pt x="1151" y="11285"/>
                  </a:lnTo>
                  <a:cubicBezTo>
                    <a:pt x="1021" y="11091"/>
                    <a:pt x="1199" y="11093"/>
                    <a:pt x="1357" y="11077"/>
                  </a:cubicBezTo>
                  <a:cubicBezTo>
                    <a:pt x="1339" y="11034"/>
                    <a:pt x="1342" y="11004"/>
                    <a:pt x="1384" y="11004"/>
                  </a:cubicBezTo>
                  <a:cubicBezTo>
                    <a:pt x="1409" y="11004"/>
                    <a:pt x="1450" y="11015"/>
                    <a:pt x="1509" y="11042"/>
                  </a:cubicBezTo>
                  <a:cubicBezTo>
                    <a:pt x="1473" y="11065"/>
                    <a:pt x="1416" y="11073"/>
                    <a:pt x="1357" y="11077"/>
                  </a:cubicBezTo>
                  <a:cubicBezTo>
                    <a:pt x="1401" y="11185"/>
                    <a:pt x="1574" y="11378"/>
                    <a:pt x="1652" y="11464"/>
                  </a:cubicBezTo>
                  <a:cubicBezTo>
                    <a:pt x="1576" y="11025"/>
                    <a:pt x="1515" y="10836"/>
                    <a:pt x="1403" y="10653"/>
                  </a:cubicBezTo>
                  <a:lnTo>
                    <a:pt x="1403" y="10653"/>
                  </a:lnTo>
                  <a:cubicBezTo>
                    <a:pt x="1406" y="10661"/>
                    <a:pt x="1407" y="10665"/>
                    <a:pt x="1406" y="10665"/>
                  </a:cubicBezTo>
                  <a:cubicBezTo>
                    <a:pt x="1405" y="10665"/>
                    <a:pt x="1370" y="10546"/>
                    <a:pt x="1326" y="10402"/>
                  </a:cubicBezTo>
                  <a:cubicBezTo>
                    <a:pt x="1292" y="10413"/>
                    <a:pt x="1265" y="10440"/>
                    <a:pt x="1241" y="10495"/>
                  </a:cubicBezTo>
                  <a:lnTo>
                    <a:pt x="1307" y="10594"/>
                  </a:lnTo>
                  <a:lnTo>
                    <a:pt x="1048" y="10409"/>
                  </a:lnTo>
                  <a:lnTo>
                    <a:pt x="920" y="10714"/>
                  </a:lnTo>
                  <a:cubicBezTo>
                    <a:pt x="823" y="10297"/>
                    <a:pt x="989" y="10173"/>
                    <a:pt x="1246" y="10158"/>
                  </a:cubicBezTo>
                  <a:cubicBezTo>
                    <a:pt x="1189" y="9996"/>
                    <a:pt x="1134" y="9857"/>
                    <a:pt x="1105" y="9857"/>
                  </a:cubicBezTo>
                  <a:cubicBezTo>
                    <a:pt x="1102" y="9857"/>
                    <a:pt x="1099" y="9858"/>
                    <a:pt x="1096" y="9862"/>
                  </a:cubicBezTo>
                  <a:cubicBezTo>
                    <a:pt x="1094" y="9782"/>
                    <a:pt x="1071" y="9666"/>
                    <a:pt x="1075" y="9622"/>
                  </a:cubicBezTo>
                  <a:cubicBezTo>
                    <a:pt x="987" y="9265"/>
                    <a:pt x="907" y="8998"/>
                    <a:pt x="918" y="8703"/>
                  </a:cubicBezTo>
                  <a:cubicBezTo>
                    <a:pt x="894" y="8564"/>
                    <a:pt x="796" y="8131"/>
                    <a:pt x="842" y="7717"/>
                  </a:cubicBezTo>
                  <a:cubicBezTo>
                    <a:pt x="852" y="7591"/>
                    <a:pt x="901" y="7502"/>
                    <a:pt x="892" y="7294"/>
                  </a:cubicBezTo>
                  <a:cubicBezTo>
                    <a:pt x="939" y="7172"/>
                    <a:pt x="936" y="7046"/>
                    <a:pt x="1023" y="6861"/>
                  </a:cubicBezTo>
                  <a:cubicBezTo>
                    <a:pt x="1067" y="6697"/>
                    <a:pt x="1191" y="6514"/>
                    <a:pt x="1344" y="6327"/>
                  </a:cubicBezTo>
                  <a:cubicBezTo>
                    <a:pt x="1351" y="6336"/>
                    <a:pt x="1359" y="6339"/>
                    <a:pt x="1367" y="6339"/>
                  </a:cubicBezTo>
                  <a:cubicBezTo>
                    <a:pt x="1389" y="6339"/>
                    <a:pt x="1411" y="6317"/>
                    <a:pt x="1422" y="6317"/>
                  </a:cubicBezTo>
                  <a:cubicBezTo>
                    <a:pt x="1429" y="6317"/>
                    <a:pt x="1432" y="6325"/>
                    <a:pt x="1426" y="6352"/>
                  </a:cubicBezTo>
                  <a:cubicBezTo>
                    <a:pt x="1723" y="5786"/>
                    <a:pt x="1927" y="5753"/>
                    <a:pt x="2203" y="5210"/>
                  </a:cubicBezTo>
                  <a:cubicBezTo>
                    <a:pt x="2428" y="5162"/>
                    <a:pt x="2518" y="4710"/>
                    <a:pt x="2632" y="4537"/>
                  </a:cubicBezTo>
                  <a:cubicBezTo>
                    <a:pt x="2642" y="4146"/>
                    <a:pt x="2659" y="3915"/>
                    <a:pt x="2686" y="3568"/>
                  </a:cubicBezTo>
                  <a:cubicBezTo>
                    <a:pt x="2704" y="3622"/>
                    <a:pt x="2725" y="3642"/>
                    <a:pt x="2746" y="3642"/>
                  </a:cubicBezTo>
                  <a:cubicBezTo>
                    <a:pt x="2796" y="3642"/>
                    <a:pt x="2846" y="3531"/>
                    <a:pt x="2852" y="3513"/>
                  </a:cubicBezTo>
                  <a:cubicBezTo>
                    <a:pt x="2863" y="3057"/>
                    <a:pt x="2949" y="2890"/>
                    <a:pt x="2949" y="2455"/>
                  </a:cubicBezTo>
                  <a:cubicBezTo>
                    <a:pt x="3065" y="2018"/>
                    <a:pt x="3042" y="1839"/>
                    <a:pt x="3143" y="1471"/>
                  </a:cubicBezTo>
                  <a:cubicBezTo>
                    <a:pt x="3171" y="1461"/>
                    <a:pt x="3193" y="1451"/>
                    <a:pt x="3210" y="1451"/>
                  </a:cubicBezTo>
                  <a:cubicBezTo>
                    <a:pt x="3242" y="1451"/>
                    <a:pt x="3255" y="1487"/>
                    <a:pt x="3260" y="1627"/>
                  </a:cubicBezTo>
                  <a:cubicBezTo>
                    <a:pt x="3277" y="1311"/>
                    <a:pt x="3326" y="928"/>
                    <a:pt x="3546" y="682"/>
                  </a:cubicBezTo>
                  <a:cubicBezTo>
                    <a:pt x="3673" y="409"/>
                    <a:pt x="3780" y="218"/>
                    <a:pt x="3906" y="146"/>
                  </a:cubicBezTo>
                  <a:lnTo>
                    <a:pt x="3826"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71" name="Google Shape;8871;p47"/>
            <p:cNvSpPr/>
            <p:nvPr/>
          </p:nvSpPr>
          <p:spPr>
            <a:xfrm>
              <a:off x="6629350" y="4045475"/>
              <a:ext cx="6875" cy="7750"/>
            </a:xfrm>
            <a:custGeom>
              <a:avLst/>
              <a:gdLst/>
              <a:ahLst/>
              <a:cxnLst/>
              <a:rect l="l" t="t" r="r" b="b"/>
              <a:pathLst>
                <a:path w="275" h="310" extrusionOk="0">
                  <a:moveTo>
                    <a:pt x="274" y="1"/>
                  </a:moveTo>
                  <a:lnTo>
                    <a:pt x="274" y="1"/>
                  </a:lnTo>
                  <a:cubicBezTo>
                    <a:pt x="252" y="12"/>
                    <a:pt x="228" y="19"/>
                    <a:pt x="203" y="19"/>
                  </a:cubicBezTo>
                  <a:cubicBezTo>
                    <a:pt x="188" y="19"/>
                    <a:pt x="173" y="16"/>
                    <a:pt x="158" y="11"/>
                  </a:cubicBezTo>
                  <a:cubicBezTo>
                    <a:pt x="100" y="102"/>
                    <a:pt x="49" y="182"/>
                    <a:pt x="1" y="255"/>
                  </a:cubicBezTo>
                  <a:cubicBezTo>
                    <a:pt x="62" y="293"/>
                    <a:pt x="109" y="309"/>
                    <a:pt x="145" y="309"/>
                  </a:cubicBezTo>
                  <a:cubicBezTo>
                    <a:pt x="252" y="309"/>
                    <a:pt x="258" y="160"/>
                    <a:pt x="27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72" name="Google Shape;8872;p47"/>
            <p:cNvSpPr/>
            <p:nvPr/>
          </p:nvSpPr>
          <p:spPr>
            <a:xfrm>
              <a:off x="6706125" y="4617600"/>
              <a:ext cx="24525" cy="24150"/>
            </a:xfrm>
            <a:custGeom>
              <a:avLst/>
              <a:gdLst/>
              <a:ahLst/>
              <a:cxnLst/>
              <a:rect l="l" t="t" r="r" b="b"/>
              <a:pathLst>
                <a:path w="981" h="966" extrusionOk="0">
                  <a:moveTo>
                    <a:pt x="276" y="1"/>
                  </a:moveTo>
                  <a:lnTo>
                    <a:pt x="0" y="604"/>
                  </a:lnTo>
                  <a:cubicBezTo>
                    <a:pt x="6" y="606"/>
                    <a:pt x="13" y="608"/>
                    <a:pt x="19" y="610"/>
                  </a:cubicBezTo>
                  <a:lnTo>
                    <a:pt x="179" y="489"/>
                  </a:lnTo>
                  <a:lnTo>
                    <a:pt x="109" y="745"/>
                  </a:lnTo>
                  <a:lnTo>
                    <a:pt x="112" y="745"/>
                  </a:lnTo>
                  <a:lnTo>
                    <a:pt x="225" y="709"/>
                  </a:lnTo>
                  <a:cubicBezTo>
                    <a:pt x="297" y="756"/>
                    <a:pt x="322" y="802"/>
                    <a:pt x="322" y="857"/>
                  </a:cubicBezTo>
                  <a:cubicBezTo>
                    <a:pt x="419" y="905"/>
                    <a:pt x="524" y="943"/>
                    <a:pt x="629" y="966"/>
                  </a:cubicBezTo>
                  <a:lnTo>
                    <a:pt x="980" y="202"/>
                  </a:lnTo>
                  <a:cubicBezTo>
                    <a:pt x="801" y="154"/>
                    <a:pt x="667" y="89"/>
                    <a:pt x="496" y="17"/>
                  </a:cubicBezTo>
                  <a:cubicBezTo>
                    <a:pt x="462" y="21"/>
                    <a:pt x="429" y="23"/>
                    <a:pt x="399" y="23"/>
                  </a:cubicBezTo>
                  <a:cubicBezTo>
                    <a:pt x="345" y="23"/>
                    <a:pt x="301" y="17"/>
                    <a:pt x="27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73" name="Google Shape;8873;p47"/>
            <p:cNvSpPr/>
            <p:nvPr/>
          </p:nvSpPr>
          <p:spPr>
            <a:xfrm>
              <a:off x="6661575" y="4567400"/>
              <a:ext cx="24850" cy="44550"/>
            </a:xfrm>
            <a:custGeom>
              <a:avLst/>
              <a:gdLst/>
              <a:ahLst/>
              <a:cxnLst/>
              <a:rect l="l" t="t" r="r" b="b"/>
              <a:pathLst>
                <a:path w="994" h="1782" extrusionOk="0">
                  <a:moveTo>
                    <a:pt x="436" y="0"/>
                  </a:moveTo>
                  <a:lnTo>
                    <a:pt x="1" y="951"/>
                  </a:lnTo>
                  <a:cubicBezTo>
                    <a:pt x="91" y="1094"/>
                    <a:pt x="190" y="1228"/>
                    <a:pt x="302" y="1355"/>
                  </a:cubicBezTo>
                  <a:cubicBezTo>
                    <a:pt x="161" y="1369"/>
                    <a:pt x="149" y="1406"/>
                    <a:pt x="200" y="1406"/>
                  </a:cubicBezTo>
                  <a:cubicBezTo>
                    <a:pt x="208" y="1406"/>
                    <a:pt x="217" y="1405"/>
                    <a:pt x="228" y="1403"/>
                  </a:cubicBezTo>
                  <a:cubicBezTo>
                    <a:pt x="342" y="1573"/>
                    <a:pt x="434" y="1689"/>
                    <a:pt x="537" y="1781"/>
                  </a:cubicBezTo>
                  <a:cubicBezTo>
                    <a:pt x="596" y="1767"/>
                    <a:pt x="657" y="1752"/>
                    <a:pt x="714" y="1739"/>
                  </a:cubicBezTo>
                  <a:lnTo>
                    <a:pt x="993" y="1123"/>
                  </a:lnTo>
                  <a:cubicBezTo>
                    <a:pt x="926" y="1064"/>
                    <a:pt x="855" y="1010"/>
                    <a:pt x="781" y="959"/>
                  </a:cubicBezTo>
                  <a:cubicBezTo>
                    <a:pt x="689" y="572"/>
                    <a:pt x="625" y="328"/>
                    <a:pt x="520" y="145"/>
                  </a:cubicBezTo>
                  <a:cubicBezTo>
                    <a:pt x="489" y="105"/>
                    <a:pt x="464" y="72"/>
                    <a:pt x="442" y="40"/>
                  </a:cubicBezTo>
                  <a:cubicBezTo>
                    <a:pt x="442" y="28"/>
                    <a:pt x="438" y="13"/>
                    <a:pt x="43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74" name="Google Shape;8874;p47"/>
            <p:cNvSpPr/>
            <p:nvPr/>
          </p:nvSpPr>
          <p:spPr>
            <a:xfrm>
              <a:off x="6750425" y="4633425"/>
              <a:ext cx="399500" cy="84050"/>
            </a:xfrm>
            <a:custGeom>
              <a:avLst/>
              <a:gdLst/>
              <a:ahLst/>
              <a:cxnLst/>
              <a:rect l="l" t="t" r="r" b="b"/>
              <a:pathLst>
                <a:path w="15980" h="3362" extrusionOk="0">
                  <a:moveTo>
                    <a:pt x="1662" y="703"/>
                  </a:moveTo>
                  <a:lnTo>
                    <a:pt x="1355" y="979"/>
                  </a:lnTo>
                  <a:lnTo>
                    <a:pt x="1214" y="993"/>
                  </a:lnTo>
                  <a:lnTo>
                    <a:pt x="1662" y="703"/>
                  </a:lnTo>
                  <a:close/>
                  <a:moveTo>
                    <a:pt x="12655" y="2917"/>
                  </a:moveTo>
                  <a:cubicBezTo>
                    <a:pt x="12627" y="2945"/>
                    <a:pt x="12600" y="2970"/>
                    <a:pt x="12568" y="2993"/>
                  </a:cubicBezTo>
                  <a:cubicBezTo>
                    <a:pt x="12596" y="2966"/>
                    <a:pt x="12625" y="2941"/>
                    <a:pt x="12655" y="2917"/>
                  </a:cubicBezTo>
                  <a:close/>
                  <a:moveTo>
                    <a:pt x="358" y="1"/>
                  </a:moveTo>
                  <a:lnTo>
                    <a:pt x="1" y="781"/>
                  </a:lnTo>
                  <a:cubicBezTo>
                    <a:pt x="43" y="806"/>
                    <a:pt x="89" y="825"/>
                    <a:pt x="138" y="840"/>
                  </a:cubicBezTo>
                  <a:cubicBezTo>
                    <a:pt x="151" y="840"/>
                    <a:pt x="164" y="841"/>
                    <a:pt x="174" y="841"/>
                  </a:cubicBezTo>
                  <a:cubicBezTo>
                    <a:pt x="292" y="841"/>
                    <a:pt x="237" y="802"/>
                    <a:pt x="337" y="800"/>
                  </a:cubicBezTo>
                  <a:cubicBezTo>
                    <a:pt x="392" y="901"/>
                    <a:pt x="678" y="871"/>
                    <a:pt x="1073" y="1010"/>
                  </a:cubicBezTo>
                  <a:cubicBezTo>
                    <a:pt x="1061" y="1010"/>
                    <a:pt x="1048" y="1010"/>
                    <a:pt x="1027" y="1012"/>
                  </a:cubicBezTo>
                  <a:cubicBezTo>
                    <a:pt x="1410" y="1124"/>
                    <a:pt x="1458" y="1233"/>
                    <a:pt x="1751" y="1414"/>
                  </a:cubicBezTo>
                  <a:cubicBezTo>
                    <a:pt x="2184" y="1710"/>
                    <a:pt x="2184" y="1904"/>
                    <a:pt x="2352" y="2013"/>
                  </a:cubicBezTo>
                  <a:cubicBezTo>
                    <a:pt x="2365" y="2026"/>
                    <a:pt x="2375" y="2032"/>
                    <a:pt x="2388" y="2043"/>
                  </a:cubicBezTo>
                  <a:cubicBezTo>
                    <a:pt x="2388" y="2076"/>
                    <a:pt x="2394" y="2112"/>
                    <a:pt x="2398" y="2150"/>
                  </a:cubicBezTo>
                  <a:cubicBezTo>
                    <a:pt x="2731" y="2324"/>
                    <a:pt x="2947" y="2516"/>
                    <a:pt x="3164" y="2688"/>
                  </a:cubicBezTo>
                  <a:cubicBezTo>
                    <a:pt x="3191" y="2676"/>
                    <a:pt x="3221" y="2665"/>
                    <a:pt x="3252" y="2659"/>
                  </a:cubicBezTo>
                  <a:cubicBezTo>
                    <a:pt x="3237" y="2619"/>
                    <a:pt x="3219" y="2581"/>
                    <a:pt x="3195" y="2545"/>
                  </a:cubicBezTo>
                  <a:cubicBezTo>
                    <a:pt x="3170" y="2562"/>
                    <a:pt x="3145" y="2581"/>
                    <a:pt x="3122" y="2600"/>
                  </a:cubicBezTo>
                  <a:cubicBezTo>
                    <a:pt x="3122" y="2539"/>
                    <a:pt x="3133" y="2509"/>
                    <a:pt x="3152" y="2509"/>
                  </a:cubicBezTo>
                  <a:cubicBezTo>
                    <a:pt x="3164" y="2509"/>
                    <a:pt x="3179" y="2521"/>
                    <a:pt x="3195" y="2545"/>
                  </a:cubicBezTo>
                  <a:cubicBezTo>
                    <a:pt x="3265" y="2500"/>
                    <a:pt x="3322" y="2481"/>
                    <a:pt x="3370" y="2481"/>
                  </a:cubicBezTo>
                  <a:cubicBezTo>
                    <a:pt x="3631" y="2481"/>
                    <a:pt x="3627" y="3047"/>
                    <a:pt x="3978" y="3047"/>
                  </a:cubicBezTo>
                  <a:cubicBezTo>
                    <a:pt x="4014" y="3047"/>
                    <a:pt x="4055" y="3040"/>
                    <a:pt x="4100" y="3027"/>
                  </a:cubicBezTo>
                  <a:cubicBezTo>
                    <a:pt x="3973" y="2833"/>
                    <a:pt x="4028" y="2784"/>
                    <a:pt x="4133" y="2784"/>
                  </a:cubicBezTo>
                  <a:cubicBezTo>
                    <a:pt x="4238" y="2784"/>
                    <a:pt x="4392" y="2832"/>
                    <a:pt x="4467" y="2832"/>
                  </a:cubicBezTo>
                  <a:cubicBezTo>
                    <a:pt x="4473" y="2832"/>
                    <a:pt x="4479" y="2832"/>
                    <a:pt x="4485" y="2831"/>
                  </a:cubicBezTo>
                  <a:lnTo>
                    <a:pt x="4485" y="2831"/>
                  </a:lnTo>
                  <a:cubicBezTo>
                    <a:pt x="4539" y="3050"/>
                    <a:pt x="4499" y="3164"/>
                    <a:pt x="4417" y="3227"/>
                  </a:cubicBezTo>
                  <a:cubicBezTo>
                    <a:pt x="4466" y="3241"/>
                    <a:pt x="4510" y="3256"/>
                    <a:pt x="4552" y="3271"/>
                  </a:cubicBezTo>
                  <a:cubicBezTo>
                    <a:pt x="4740" y="3292"/>
                    <a:pt x="5008" y="3325"/>
                    <a:pt x="5258" y="3325"/>
                  </a:cubicBezTo>
                  <a:cubicBezTo>
                    <a:pt x="5285" y="3325"/>
                    <a:pt x="5312" y="3324"/>
                    <a:pt x="5338" y="3323"/>
                  </a:cubicBezTo>
                  <a:cubicBezTo>
                    <a:pt x="5357" y="3267"/>
                    <a:pt x="5397" y="3269"/>
                    <a:pt x="5679" y="3267"/>
                  </a:cubicBezTo>
                  <a:cubicBezTo>
                    <a:pt x="5692" y="3267"/>
                    <a:pt x="5704" y="3268"/>
                    <a:pt x="5715" y="3268"/>
                  </a:cubicBezTo>
                  <a:cubicBezTo>
                    <a:pt x="5814" y="3268"/>
                    <a:pt x="5831" y="3235"/>
                    <a:pt x="6129" y="3218"/>
                  </a:cubicBezTo>
                  <a:lnTo>
                    <a:pt x="6129" y="3218"/>
                  </a:lnTo>
                  <a:cubicBezTo>
                    <a:pt x="6118" y="3227"/>
                    <a:pt x="6131" y="3230"/>
                    <a:pt x="6160" y="3230"/>
                  </a:cubicBezTo>
                  <a:cubicBezTo>
                    <a:pt x="6257" y="3230"/>
                    <a:pt x="6527" y="3188"/>
                    <a:pt x="6535" y="3166"/>
                  </a:cubicBezTo>
                  <a:cubicBezTo>
                    <a:pt x="6926" y="3132"/>
                    <a:pt x="7149" y="3098"/>
                    <a:pt x="7193" y="3069"/>
                  </a:cubicBezTo>
                  <a:lnTo>
                    <a:pt x="7157" y="3069"/>
                  </a:lnTo>
                  <a:cubicBezTo>
                    <a:pt x="7746" y="2989"/>
                    <a:pt x="7921" y="2936"/>
                    <a:pt x="8354" y="2909"/>
                  </a:cubicBezTo>
                  <a:cubicBezTo>
                    <a:pt x="8362" y="2899"/>
                    <a:pt x="8369" y="2886"/>
                    <a:pt x="8381" y="2875"/>
                  </a:cubicBezTo>
                  <a:cubicBezTo>
                    <a:pt x="8384" y="2886"/>
                    <a:pt x="8388" y="2896"/>
                    <a:pt x="8390" y="2907"/>
                  </a:cubicBezTo>
                  <a:cubicBezTo>
                    <a:pt x="8432" y="2905"/>
                    <a:pt x="8474" y="2903"/>
                    <a:pt x="8520" y="2901"/>
                  </a:cubicBezTo>
                  <a:cubicBezTo>
                    <a:pt x="8552" y="2890"/>
                    <a:pt x="8583" y="2884"/>
                    <a:pt x="8617" y="2878"/>
                  </a:cubicBezTo>
                  <a:cubicBezTo>
                    <a:pt x="8886" y="2878"/>
                    <a:pt x="8977" y="2878"/>
                    <a:pt x="9235" y="2880"/>
                  </a:cubicBezTo>
                  <a:cubicBezTo>
                    <a:pt x="9479" y="2913"/>
                    <a:pt x="9906" y="3002"/>
                    <a:pt x="10127" y="3079"/>
                  </a:cubicBezTo>
                  <a:cubicBezTo>
                    <a:pt x="10150" y="3113"/>
                    <a:pt x="10173" y="3134"/>
                    <a:pt x="10192" y="3134"/>
                  </a:cubicBezTo>
                  <a:cubicBezTo>
                    <a:pt x="10409" y="3214"/>
                    <a:pt x="10493" y="3258"/>
                    <a:pt x="10749" y="3349"/>
                  </a:cubicBezTo>
                  <a:cubicBezTo>
                    <a:pt x="11384" y="3248"/>
                    <a:pt x="12104" y="3361"/>
                    <a:pt x="12568" y="2993"/>
                  </a:cubicBezTo>
                  <a:lnTo>
                    <a:pt x="12568" y="2993"/>
                  </a:lnTo>
                  <a:cubicBezTo>
                    <a:pt x="12468" y="3094"/>
                    <a:pt x="12343" y="3241"/>
                    <a:pt x="12213" y="3315"/>
                  </a:cubicBezTo>
                  <a:cubicBezTo>
                    <a:pt x="12316" y="3281"/>
                    <a:pt x="12409" y="3227"/>
                    <a:pt x="12489" y="3153"/>
                  </a:cubicBezTo>
                  <a:cubicBezTo>
                    <a:pt x="12501" y="3153"/>
                    <a:pt x="12513" y="3153"/>
                    <a:pt x="12525" y="3153"/>
                  </a:cubicBezTo>
                  <a:cubicBezTo>
                    <a:pt x="12981" y="3153"/>
                    <a:pt x="13194" y="2961"/>
                    <a:pt x="13384" y="2783"/>
                  </a:cubicBezTo>
                  <a:cubicBezTo>
                    <a:pt x="13398" y="2784"/>
                    <a:pt x="13411" y="2785"/>
                    <a:pt x="13424" y="2785"/>
                  </a:cubicBezTo>
                  <a:cubicBezTo>
                    <a:pt x="13494" y="2785"/>
                    <a:pt x="13561" y="2770"/>
                    <a:pt x="13598" y="2770"/>
                  </a:cubicBezTo>
                  <a:cubicBezTo>
                    <a:pt x="13601" y="2770"/>
                    <a:pt x="13604" y="2770"/>
                    <a:pt x="13607" y="2770"/>
                  </a:cubicBezTo>
                  <a:cubicBezTo>
                    <a:pt x="13633" y="2756"/>
                    <a:pt x="13691" y="2781"/>
                    <a:pt x="13679" y="2701"/>
                  </a:cubicBezTo>
                  <a:cubicBezTo>
                    <a:pt x="13727" y="2606"/>
                    <a:pt x="13988" y="2409"/>
                    <a:pt x="14505" y="2232"/>
                  </a:cubicBezTo>
                  <a:lnTo>
                    <a:pt x="14505" y="2232"/>
                  </a:lnTo>
                  <a:cubicBezTo>
                    <a:pt x="14502" y="2232"/>
                    <a:pt x="14498" y="2232"/>
                    <a:pt x="14494" y="2232"/>
                  </a:cubicBezTo>
                  <a:cubicBezTo>
                    <a:pt x="14292" y="2232"/>
                    <a:pt x="14432" y="2116"/>
                    <a:pt x="14436" y="2089"/>
                  </a:cubicBezTo>
                  <a:cubicBezTo>
                    <a:pt x="14693" y="1832"/>
                    <a:pt x="15079" y="1811"/>
                    <a:pt x="15294" y="1553"/>
                  </a:cubicBezTo>
                  <a:cubicBezTo>
                    <a:pt x="15244" y="1527"/>
                    <a:pt x="15370" y="1477"/>
                    <a:pt x="15391" y="1408"/>
                  </a:cubicBezTo>
                  <a:cubicBezTo>
                    <a:pt x="15398" y="1408"/>
                    <a:pt x="15406" y="1408"/>
                    <a:pt x="15414" y="1408"/>
                  </a:cubicBezTo>
                  <a:cubicBezTo>
                    <a:pt x="15454" y="1408"/>
                    <a:pt x="15492" y="1403"/>
                    <a:pt x="15530" y="1391"/>
                  </a:cubicBezTo>
                  <a:cubicBezTo>
                    <a:pt x="15525" y="1376"/>
                    <a:pt x="15527" y="1332"/>
                    <a:pt x="15612" y="1229"/>
                  </a:cubicBezTo>
                  <a:cubicBezTo>
                    <a:pt x="15794" y="1153"/>
                    <a:pt x="15706" y="1096"/>
                    <a:pt x="15902" y="991"/>
                  </a:cubicBezTo>
                  <a:cubicBezTo>
                    <a:pt x="15902" y="1043"/>
                    <a:pt x="15924" y="1064"/>
                    <a:pt x="15945" y="1064"/>
                  </a:cubicBezTo>
                  <a:cubicBezTo>
                    <a:pt x="15962" y="1064"/>
                    <a:pt x="15977" y="1051"/>
                    <a:pt x="15980" y="1031"/>
                  </a:cubicBezTo>
                  <a:cubicBezTo>
                    <a:pt x="15902" y="953"/>
                    <a:pt x="15805" y="825"/>
                    <a:pt x="15742" y="798"/>
                  </a:cubicBezTo>
                  <a:cubicBezTo>
                    <a:pt x="15609" y="653"/>
                    <a:pt x="15426" y="568"/>
                    <a:pt x="15267" y="467"/>
                  </a:cubicBezTo>
                  <a:cubicBezTo>
                    <a:pt x="15166" y="520"/>
                    <a:pt x="15082" y="566"/>
                    <a:pt x="14987" y="711"/>
                  </a:cubicBezTo>
                  <a:cubicBezTo>
                    <a:pt x="15082" y="739"/>
                    <a:pt x="14941" y="737"/>
                    <a:pt x="14894" y="793"/>
                  </a:cubicBezTo>
                  <a:cubicBezTo>
                    <a:pt x="14902" y="787"/>
                    <a:pt x="14908" y="784"/>
                    <a:pt x="14910" y="784"/>
                  </a:cubicBezTo>
                  <a:lnTo>
                    <a:pt x="14910" y="784"/>
                  </a:lnTo>
                  <a:cubicBezTo>
                    <a:pt x="14923" y="784"/>
                    <a:pt x="14843" y="875"/>
                    <a:pt x="14625" y="966"/>
                  </a:cubicBezTo>
                  <a:cubicBezTo>
                    <a:pt x="14379" y="1044"/>
                    <a:pt x="14203" y="1265"/>
                    <a:pt x="14053" y="1374"/>
                  </a:cubicBezTo>
                  <a:cubicBezTo>
                    <a:pt x="14142" y="1461"/>
                    <a:pt x="14011" y="1524"/>
                    <a:pt x="13867" y="1524"/>
                  </a:cubicBezTo>
                  <a:cubicBezTo>
                    <a:pt x="13844" y="1524"/>
                    <a:pt x="13820" y="1523"/>
                    <a:pt x="13797" y="1519"/>
                  </a:cubicBezTo>
                  <a:cubicBezTo>
                    <a:pt x="13790" y="1700"/>
                    <a:pt x="13296" y="1843"/>
                    <a:pt x="13086" y="2116"/>
                  </a:cubicBezTo>
                  <a:cubicBezTo>
                    <a:pt x="12833" y="2247"/>
                    <a:pt x="12611" y="2371"/>
                    <a:pt x="12289" y="2444"/>
                  </a:cubicBezTo>
                  <a:cubicBezTo>
                    <a:pt x="12007" y="2581"/>
                    <a:pt x="11717" y="2556"/>
                    <a:pt x="11530" y="2594"/>
                  </a:cubicBezTo>
                  <a:cubicBezTo>
                    <a:pt x="11454" y="2573"/>
                    <a:pt x="11392" y="2565"/>
                    <a:pt x="11336" y="2565"/>
                  </a:cubicBezTo>
                  <a:cubicBezTo>
                    <a:pt x="11232" y="2565"/>
                    <a:pt x="11147" y="2592"/>
                    <a:pt x="11031" y="2617"/>
                  </a:cubicBezTo>
                  <a:cubicBezTo>
                    <a:pt x="11018" y="2519"/>
                    <a:pt x="10799" y="2458"/>
                    <a:pt x="10739" y="2458"/>
                  </a:cubicBezTo>
                  <a:cubicBezTo>
                    <a:pt x="10735" y="2458"/>
                    <a:pt x="10731" y="2458"/>
                    <a:pt x="10728" y="2459"/>
                  </a:cubicBezTo>
                  <a:cubicBezTo>
                    <a:pt x="10642" y="2428"/>
                    <a:pt x="10563" y="2409"/>
                    <a:pt x="10494" y="2409"/>
                  </a:cubicBezTo>
                  <a:cubicBezTo>
                    <a:pt x="10469" y="2409"/>
                    <a:pt x="10445" y="2411"/>
                    <a:pt x="10423" y="2417"/>
                  </a:cubicBezTo>
                  <a:cubicBezTo>
                    <a:pt x="10175" y="2301"/>
                    <a:pt x="9757" y="2192"/>
                    <a:pt x="9401" y="2135"/>
                  </a:cubicBezTo>
                  <a:cubicBezTo>
                    <a:pt x="9157" y="2105"/>
                    <a:pt x="8956" y="2079"/>
                    <a:pt x="8766" y="2079"/>
                  </a:cubicBezTo>
                  <a:cubicBezTo>
                    <a:pt x="8646" y="2079"/>
                    <a:pt x="8530" y="2089"/>
                    <a:pt x="8411" y="2116"/>
                  </a:cubicBezTo>
                  <a:cubicBezTo>
                    <a:pt x="8365" y="2114"/>
                    <a:pt x="8320" y="2113"/>
                    <a:pt x="8277" y="2113"/>
                  </a:cubicBezTo>
                  <a:cubicBezTo>
                    <a:pt x="7815" y="2113"/>
                    <a:pt x="7534" y="2237"/>
                    <a:pt x="7309" y="2263"/>
                  </a:cubicBezTo>
                  <a:cubicBezTo>
                    <a:pt x="7263" y="2286"/>
                    <a:pt x="7232" y="2292"/>
                    <a:pt x="7196" y="2292"/>
                  </a:cubicBezTo>
                  <a:cubicBezTo>
                    <a:pt x="7147" y="2292"/>
                    <a:pt x="7090" y="2280"/>
                    <a:pt x="6972" y="2280"/>
                  </a:cubicBezTo>
                  <a:cubicBezTo>
                    <a:pt x="7063" y="2314"/>
                    <a:pt x="6720" y="2388"/>
                    <a:pt x="6386" y="2427"/>
                  </a:cubicBezTo>
                  <a:cubicBezTo>
                    <a:pt x="6399" y="2421"/>
                    <a:pt x="6394" y="2418"/>
                    <a:pt x="6378" y="2418"/>
                  </a:cubicBezTo>
                  <a:cubicBezTo>
                    <a:pt x="6321" y="2418"/>
                    <a:pt x="6129" y="2449"/>
                    <a:pt x="6091" y="2449"/>
                  </a:cubicBezTo>
                  <a:cubicBezTo>
                    <a:pt x="6088" y="2449"/>
                    <a:pt x="6086" y="2449"/>
                    <a:pt x="6085" y="2448"/>
                  </a:cubicBezTo>
                  <a:cubicBezTo>
                    <a:pt x="6003" y="2489"/>
                    <a:pt x="5855" y="2509"/>
                    <a:pt x="5753" y="2509"/>
                  </a:cubicBezTo>
                  <a:cubicBezTo>
                    <a:pt x="5721" y="2509"/>
                    <a:pt x="5694" y="2507"/>
                    <a:pt x="5675" y="2503"/>
                  </a:cubicBezTo>
                  <a:cubicBezTo>
                    <a:pt x="5574" y="2511"/>
                    <a:pt x="5490" y="2515"/>
                    <a:pt x="5414" y="2515"/>
                  </a:cubicBezTo>
                  <a:cubicBezTo>
                    <a:pt x="5152" y="2515"/>
                    <a:pt x="4986" y="2473"/>
                    <a:pt x="4560" y="2436"/>
                  </a:cubicBezTo>
                  <a:cubicBezTo>
                    <a:pt x="4522" y="2400"/>
                    <a:pt x="4085" y="2320"/>
                    <a:pt x="3919" y="2162"/>
                  </a:cubicBezTo>
                  <a:cubicBezTo>
                    <a:pt x="3593" y="1996"/>
                    <a:pt x="3256" y="1818"/>
                    <a:pt x="3086" y="1630"/>
                  </a:cubicBezTo>
                  <a:cubicBezTo>
                    <a:pt x="3143" y="1541"/>
                    <a:pt x="3071" y="1505"/>
                    <a:pt x="2958" y="1505"/>
                  </a:cubicBezTo>
                  <a:cubicBezTo>
                    <a:pt x="2932" y="1505"/>
                    <a:pt x="2904" y="1507"/>
                    <a:pt x="2876" y="1511"/>
                  </a:cubicBezTo>
                  <a:cubicBezTo>
                    <a:pt x="2716" y="1300"/>
                    <a:pt x="2482" y="1067"/>
                    <a:pt x="2291" y="796"/>
                  </a:cubicBezTo>
                  <a:cubicBezTo>
                    <a:pt x="1878" y="684"/>
                    <a:pt x="1596" y="396"/>
                    <a:pt x="1307" y="396"/>
                  </a:cubicBezTo>
                  <a:cubicBezTo>
                    <a:pt x="1302" y="396"/>
                    <a:pt x="1297" y="396"/>
                    <a:pt x="1292" y="396"/>
                  </a:cubicBezTo>
                  <a:cubicBezTo>
                    <a:pt x="1330" y="381"/>
                    <a:pt x="1368" y="367"/>
                    <a:pt x="1408" y="354"/>
                  </a:cubicBezTo>
                  <a:lnTo>
                    <a:pt x="1408" y="354"/>
                  </a:lnTo>
                  <a:cubicBezTo>
                    <a:pt x="1384" y="357"/>
                    <a:pt x="1359" y="359"/>
                    <a:pt x="1334" y="359"/>
                  </a:cubicBezTo>
                  <a:cubicBezTo>
                    <a:pt x="1309" y="359"/>
                    <a:pt x="1284" y="357"/>
                    <a:pt x="1259" y="354"/>
                  </a:cubicBezTo>
                  <a:cubicBezTo>
                    <a:pt x="1151" y="215"/>
                    <a:pt x="724" y="45"/>
                    <a:pt x="35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75" name="Google Shape;8875;p47"/>
            <p:cNvSpPr/>
            <p:nvPr/>
          </p:nvSpPr>
          <p:spPr>
            <a:xfrm>
              <a:off x="6730250" y="3886125"/>
              <a:ext cx="653225" cy="771450"/>
            </a:xfrm>
            <a:custGeom>
              <a:avLst/>
              <a:gdLst/>
              <a:ahLst/>
              <a:cxnLst/>
              <a:rect l="l" t="t" r="r" b="b"/>
              <a:pathLst>
                <a:path w="26129" h="30858" extrusionOk="0">
                  <a:moveTo>
                    <a:pt x="14114" y="1363"/>
                  </a:moveTo>
                  <a:cubicBezTo>
                    <a:pt x="14114" y="1364"/>
                    <a:pt x="14114" y="1365"/>
                    <a:pt x="14114" y="1365"/>
                  </a:cubicBezTo>
                  <a:lnTo>
                    <a:pt x="14114" y="1365"/>
                  </a:lnTo>
                  <a:cubicBezTo>
                    <a:pt x="14114" y="1365"/>
                    <a:pt x="14114" y="1364"/>
                    <a:pt x="14114" y="1363"/>
                  </a:cubicBezTo>
                  <a:close/>
                  <a:moveTo>
                    <a:pt x="6755" y="1050"/>
                  </a:moveTo>
                  <a:lnTo>
                    <a:pt x="7043" y="1176"/>
                  </a:lnTo>
                  <a:lnTo>
                    <a:pt x="7081" y="1119"/>
                  </a:lnTo>
                  <a:lnTo>
                    <a:pt x="7081" y="1193"/>
                  </a:lnTo>
                  <a:lnTo>
                    <a:pt x="7041" y="1176"/>
                  </a:lnTo>
                  <a:lnTo>
                    <a:pt x="6890" y="1397"/>
                  </a:lnTo>
                  <a:lnTo>
                    <a:pt x="6755" y="1050"/>
                  </a:lnTo>
                  <a:close/>
                  <a:moveTo>
                    <a:pt x="2167" y="2443"/>
                  </a:moveTo>
                  <a:lnTo>
                    <a:pt x="2173" y="2451"/>
                  </a:lnTo>
                  <a:cubicBezTo>
                    <a:pt x="2171" y="2448"/>
                    <a:pt x="2169" y="2445"/>
                    <a:pt x="2167" y="2443"/>
                  </a:cubicBezTo>
                  <a:close/>
                  <a:moveTo>
                    <a:pt x="559" y="2609"/>
                  </a:moveTo>
                  <a:cubicBezTo>
                    <a:pt x="558" y="2610"/>
                    <a:pt x="557" y="2610"/>
                    <a:pt x="556" y="2610"/>
                  </a:cubicBezTo>
                  <a:cubicBezTo>
                    <a:pt x="556" y="2611"/>
                    <a:pt x="556" y="2611"/>
                    <a:pt x="557" y="2611"/>
                  </a:cubicBezTo>
                  <a:lnTo>
                    <a:pt x="557" y="2611"/>
                  </a:lnTo>
                  <a:cubicBezTo>
                    <a:pt x="558" y="2610"/>
                    <a:pt x="558" y="2610"/>
                    <a:pt x="559" y="2609"/>
                  </a:cubicBezTo>
                  <a:close/>
                  <a:moveTo>
                    <a:pt x="18789" y="29781"/>
                  </a:moveTo>
                  <a:lnTo>
                    <a:pt x="18789" y="29781"/>
                  </a:lnTo>
                  <a:cubicBezTo>
                    <a:pt x="18787" y="29836"/>
                    <a:pt x="18793" y="29891"/>
                    <a:pt x="18810" y="29943"/>
                  </a:cubicBezTo>
                  <a:cubicBezTo>
                    <a:pt x="18753" y="29897"/>
                    <a:pt x="18755" y="29842"/>
                    <a:pt x="18789" y="29781"/>
                  </a:cubicBezTo>
                  <a:close/>
                  <a:moveTo>
                    <a:pt x="9193" y="1"/>
                  </a:moveTo>
                  <a:lnTo>
                    <a:pt x="9193" y="1"/>
                  </a:lnTo>
                  <a:cubicBezTo>
                    <a:pt x="9221" y="6"/>
                    <a:pt x="9211" y="46"/>
                    <a:pt x="9187" y="46"/>
                  </a:cubicBezTo>
                  <a:cubicBezTo>
                    <a:pt x="9183" y="46"/>
                    <a:pt x="9177" y="44"/>
                    <a:pt x="9172" y="41"/>
                  </a:cubicBezTo>
                  <a:cubicBezTo>
                    <a:pt x="8734" y="49"/>
                    <a:pt x="7857" y="287"/>
                    <a:pt x="7167" y="545"/>
                  </a:cubicBezTo>
                  <a:cubicBezTo>
                    <a:pt x="7073" y="589"/>
                    <a:pt x="6883" y="775"/>
                    <a:pt x="6677" y="775"/>
                  </a:cubicBezTo>
                  <a:cubicBezTo>
                    <a:pt x="6662" y="775"/>
                    <a:pt x="6648" y="774"/>
                    <a:pt x="6633" y="772"/>
                  </a:cubicBezTo>
                  <a:cubicBezTo>
                    <a:pt x="6625" y="787"/>
                    <a:pt x="6324" y="964"/>
                    <a:pt x="6436" y="983"/>
                  </a:cubicBezTo>
                  <a:cubicBezTo>
                    <a:pt x="6311" y="993"/>
                    <a:pt x="6137" y="1084"/>
                    <a:pt x="6145" y="1086"/>
                  </a:cubicBezTo>
                  <a:cubicBezTo>
                    <a:pt x="5910" y="1189"/>
                    <a:pt x="5718" y="1239"/>
                    <a:pt x="5512" y="1357"/>
                  </a:cubicBezTo>
                  <a:cubicBezTo>
                    <a:pt x="5504" y="1357"/>
                    <a:pt x="5491" y="1359"/>
                    <a:pt x="5483" y="1359"/>
                  </a:cubicBezTo>
                  <a:cubicBezTo>
                    <a:pt x="5447" y="1420"/>
                    <a:pt x="5357" y="1477"/>
                    <a:pt x="5466" y="1645"/>
                  </a:cubicBezTo>
                  <a:lnTo>
                    <a:pt x="5142" y="1506"/>
                  </a:lnTo>
                  <a:cubicBezTo>
                    <a:pt x="5174" y="1450"/>
                    <a:pt x="5264" y="1420"/>
                    <a:pt x="5329" y="1376"/>
                  </a:cubicBezTo>
                  <a:lnTo>
                    <a:pt x="5329" y="1376"/>
                  </a:lnTo>
                  <a:cubicBezTo>
                    <a:pt x="5122" y="1413"/>
                    <a:pt x="4865" y="1488"/>
                    <a:pt x="4770" y="1488"/>
                  </a:cubicBezTo>
                  <a:cubicBezTo>
                    <a:pt x="4768" y="1488"/>
                    <a:pt x="4767" y="1487"/>
                    <a:pt x="4766" y="1487"/>
                  </a:cubicBezTo>
                  <a:cubicBezTo>
                    <a:pt x="4733" y="1487"/>
                    <a:pt x="4704" y="1486"/>
                    <a:pt x="4679" y="1486"/>
                  </a:cubicBezTo>
                  <a:cubicBezTo>
                    <a:pt x="4496" y="1486"/>
                    <a:pt x="4523" y="1506"/>
                    <a:pt x="4545" y="1534"/>
                  </a:cubicBezTo>
                  <a:cubicBezTo>
                    <a:pt x="4516" y="1535"/>
                    <a:pt x="4485" y="1536"/>
                    <a:pt x="4451" y="1536"/>
                  </a:cubicBezTo>
                  <a:cubicBezTo>
                    <a:pt x="4226" y="1536"/>
                    <a:pt x="3909" y="1507"/>
                    <a:pt x="3592" y="1485"/>
                  </a:cubicBezTo>
                  <a:cubicBezTo>
                    <a:pt x="3586" y="1487"/>
                    <a:pt x="3527" y="1494"/>
                    <a:pt x="3569" y="1521"/>
                  </a:cubicBezTo>
                  <a:lnTo>
                    <a:pt x="3510" y="1536"/>
                  </a:lnTo>
                  <a:cubicBezTo>
                    <a:pt x="3332" y="1436"/>
                    <a:pt x="3140" y="1393"/>
                    <a:pt x="2950" y="1393"/>
                  </a:cubicBezTo>
                  <a:cubicBezTo>
                    <a:pt x="2769" y="1393"/>
                    <a:pt x="2591" y="1432"/>
                    <a:pt x="2429" y="1500"/>
                  </a:cubicBezTo>
                  <a:cubicBezTo>
                    <a:pt x="2190" y="1603"/>
                    <a:pt x="1784" y="1715"/>
                    <a:pt x="1580" y="1900"/>
                  </a:cubicBezTo>
                  <a:cubicBezTo>
                    <a:pt x="1081" y="2026"/>
                    <a:pt x="930" y="2354"/>
                    <a:pt x="646" y="2556"/>
                  </a:cubicBezTo>
                  <a:cubicBezTo>
                    <a:pt x="638" y="2543"/>
                    <a:pt x="606" y="2535"/>
                    <a:pt x="564" y="2531"/>
                  </a:cubicBezTo>
                  <a:lnTo>
                    <a:pt x="564" y="2531"/>
                  </a:lnTo>
                  <a:cubicBezTo>
                    <a:pt x="585" y="2541"/>
                    <a:pt x="604" y="2556"/>
                    <a:pt x="619" y="2573"/>
                  </a:cubicBezTo>
                  <a:cubicBezTo>
                    <a:pt x="599" y="2586"/>
                    <a:pt x="580" y="2598"/>
                    <a:pt x="559" y="2609"/>
                  </a:cubicBezTo>
                  <a:lnTo>
                    <a:pt x="559" y="2609"/>
                  </a:lnTo>
                  <a:cubicBezTo>
                    <a:pt x="581" y="2603"/>
                    <a:pt x="605" y="2593"/>
                    <a:pt x="625" y="2581"/>
                  </a:cubicBezTo>
                  <a:lnTo>
                    <a:pt x="625" y="2583"/>
                  </a:lnTo>
                  <a:cubicBezTo>
                    <a:pt x="636" y="2599"/>
                    <a:pt x="633" y="2615"/>
                    <a:pt x="596" y="2615"/>
                  </a:cubicBezTo>
                  <a:cubicBezTo>
                    <a:pt x="586" y="2615"/>
                    <a:pt x="573" y="2613"/>
                    <a:pt x="557" y="2611"/>
                  </a:cubicBezTo>
                  <a:lnTo>
                    <a:pt x="557" y="2611"/>
                  </a:lnTo>
                  <a:cubicBezTo>
                    <a:pt x="556" y="2611"/>
                    <a:pt x="555" y="2612"/>
                    <a:pt x="553" y="2613"/>
                  </a:cubicBezTo>
                  <a:cubicBezTo>
                    <a:pt x="539" y="2608"/>
                    <a:pt x="522" y="2606"/>
                    <a:pt x="499" y="2602"/>
                  </a:cubicBezTo>
                  <a:cubicBezTo>
                    <a:pt x="387" y="2781"/>
                    <a:pt x="78" y="3000"/>
                    <a:pt x="0" y="3353"/>
                  </a:cubicBezTo>
                  <a:cubicBezTo>
                    <a:pt x="221" y="3320"/>
                    <a:pt x="224" y="2902"/>
                    <a:pt x="437" y="2902"/>
                  </a:cubicBezTo>
                  <a:cubicBezTo>
                    <a:pt x="499" y="2902"/>
                    <a:pt x="580" y="2938"/>
                    <a:pt x="690" y="3031"/>
                  </a:cubicBezTo>
                  <a:lnTo>
                    <a:pt x="694" y="3540"/>
                  </a:lnTo>
                  <a:cubicBezTo>
                    <a:pt x="755" y="3544"/>
                    <a:pt x="812" y="3548"/>
                    <a:pt x="867" y="3555"/>
                  </a:cubicBezTo>
                  <a:cubicBezTo>
                    <a:pt x="951" y="3450"/>
                    <a:pt x="1041" y="3372"/>
                    <a:pt x="1136" y="3258"/>
                  </a:cubicBezTo>
                  <a:cubicBezTo>
                    <a:pt x="1209" y="3222"/>
                    <a:pt x="1136" y="3153"/>
                    <a:pt x="1095" y="3153"/>
                  </a:cubicBezTo>
                  <a:cubicBezTo>
                    <a:pt x="1093" y="3153"/>
                    <a:pt x="1091" y="3153"/>
                    <a:pt x="1090" y="3153"/>
                  </a:cubicBezTo>
                  <a:cubicBezTo>
                    <a:pt x="1233" y="3094"/>
                    <a:pt x="1369" y="3021"/>
                    <a:pt x="1498" y="2932"/>
                  </a:cubicBezTo>
                  <a:cubicBezTo>
                    <a:pt x="1466" y="2920"/>
                    <a:pt x="1435" y="2911"/>
                    <a:pt x="1401" y="2907"/>
                  </a:cubicBezTo>
                  <a:cubicBezTo>
                    <a:pt x="1647" y="2737"/>
                    <a:pt x="1814" y="2320"/>
                    <a:pt x="1999" y="2320"/>
                  </a:cubicBezTo>
                  <a:cubicBezTo>
                    <a:pt x="2053" y="2320"/>
                    <a:pt x="2108" y="2355"/>
                    <a:pt x="2167" y="2443"/>
                  </a:cubicBezTo>
                  <a:lnTo>
                    <a:pt x="2167" y="2443"/>
                  </a:lnTo>
                  <a:lnTo>
                    <a:pt x="2105" y="2350"/>
                  </a:lnTo>
                  <a:cubicBezTo>
                    <a:pt x="2448" y="2281"/>
                    <a:pt x="2673" y="1747"/>
                    <a:pt x="2991" y="1747"/>
                  </a:cubicBezTo>
                  <a:cubicBezTo>
                    <a:pt x="3093" y="1747"/>
                    <a:pt x="3205" y="1802"/>
                    <a:pt x="3334" y="1946"/>
                  </a:cubicBezTo>
                  <a:cubicBezTo>
                    <a:pt x="3426" y="2028"/>
                    <a:pt x="3508" y="2123"/>
                    <a:pt x="3571" y="2230"/>
                  </a:cubicBezTo>
                  <a:lnTo>
                    <a:pt x="3582" y="2230"/>
                  </a:lnTo>
                  <a:cubicBezTo>
                    <a:pt x="3602" y="2267"/>
                    <a:pt x="3637" y="2279"/>
                    <a:pt x="3671" y="2279"/>
                  </a:cubicBezTo>
                  <a:cubicBezTo>
                    <a:pt x="3733" y="2279"/>
                    <a:pt x="3792" y="2235"/>
                    <a:pt x="3742" y="2217"/>
                  </a:cubicBezTo>
                  <a:cubicBezTo>
                    <a:pt x="3744" y="2217"/>
                    <a:pt x="3746" y="2215"/>
                    <a:pt x="3750" y="2215"/>
                  </a:cubicBezTo>
                  <a:cubicBezTo>
                    <a:pt x="3861" y="2259"/>
                    <a:pt x="3977" y="2289"/>
                    <a:pt x="4097" y="2306"/>
                  </a:cubicBezTo>
                  <a:lnTo>
                    <a:pt x="4440" y="2137"/>
                  </a:lnTo>
                  <a:lnTo>
                    <a:pt x="4442" y="2322"/>
                  </a:lnTo>
                  <a:cubicBezTo>
                    <a:pt x="4547" y="2310"/>
                    <a:pt x="4642" y="2337"/>
                    <a:pt x="4785" y="2272"/>
                  </a:cubicBezTo>
                  <a:cubicBezTo>
                    <a:pt x="5100" y="2251"/>
                    <a:pt x="5489" y="2123"/>
                    <a:pt x="5607" y="2028"/>
                  </a:cubicBezTo>
                  <a:cubicBezTo>
                    <a:pt x="5920" y="2015"/>
                    <a:pt x="6114" y="1853"/>
                    <a:pt x="6391" y="1786"/>
                  </a:cubicBezTo>
                  <a:lnTo>
                    <a:pt x="6404" y="1786"/>
                  </a:lnTo>
                  <a:cubicBezTo>
                    <a:pt x="6383" y="1780"/>
                    <a:pt x="6377" y="1769"/>
                    <a:pt x="6463" y="1755"/>
                  </a:cubicBezTo>
                  <a:lnTo>
                    <a:pt x="6463" y="1755"/>
                  </a:lnTo>
                  <a:cubicBezTo>
                    <a:pt x="6457" y="1758"/>
                    <a:pt x="6457" y="1760"/>
                    <a:pt x="6461" y="1760"/>
                  </a:cubicBezTo>
                  <a:cubicBezTo>
                    <a:pt x="6483" y="1760"/>
                    <a:pt x="6610" y="1726"/>
                    <a:pt x="6692" y="1726"/>
                  </a:cubicBezTo>
                  <a:cubicBezTo>
                    <a:pt x="6706" y="1726"/>
                    <a:pt x="6718" y="1727"/>
                    <a:pt x="6728" y="1729"/>
                  </a:cubicBezTo>
                  <a:cubicBezTo>
                    <a:pt x="6646" y="1677"/>
                    <a:pt x="6931" y="1516"/>
                    <a:pt x="7120" y="1516"/>
                  </a:cubicBezTo>
                  <a:cubicBezTo>
                    <a:pt x="7135" y="1516"/>
                    <a:pt x="7150" y="1517"/>
                    <a:pt x="7163" y="1519"/>
                  </a:cubicBezTo>
                  <a:cubicBezTo>
                    <a:pt x="7073" y="1475"/>
                    <a:pt x="7411" y="1323"/>
                    <a:pt x="7653" y="1286"/>
                  </a:cubicBezTo>
                  <a:cubicBezTo>
                    <a:pt x="8036" y="1000"/>
                    <a:pt x="8637" y="827"/>
                    <a:pt x="9247" y="768"/>
                  </a:cubicBezTo>
                  <a:cubicBezTo>
                    <a:pt x="9525" y="823"/>
                    <a:pt x="9811" y="823"/>
                    <a:pt x="10046" y="918"/>
                  </a:cubicBezTo>
                  <a:cubicBezTo>
                    <a:pt x="10555" y="926"/>
                    <a:pt x="10612" y="1016"/>
                    <a:pt x="10942" y="1271"/>
                  </a:cubicBezTo>
                  <a:cubicBezTo>
                    <a:pt x="10963" y="1300"/>
                    <a:pt x="11039" y="1313"/>
                    <a:pt x="11127" y="1315"/>
                  </a:cubicBezTo>
                  <a:cubicBezTo>
                    <a:pt x="11113" y="1353"/>
                    <a:pt x="11241" y="1466"/>
                    <a:pt x="11649" y="1595"/>
                  </a:cubicBezTo>
                  <a:cubicBezTo>
                    <a:pt x="11784" y="1637"/>
                    <a:pt x="11931" y="1744"/>
                    <a:pt x="11988" y="1784"/>
                  </a:cubicBezTo>
                  <a:cubicBezTo>
                    <a:pt x="12463" y="1934"/>
                    <a:pt x="12673" y="2074"/>
                    <a:pt x="12900" y="2074"/>
                  </a:cubicBezTo>
                  <a:cubicBezTo>
                    <a:pt x="12914" y="2074"/>
                    <a:pt x="12928" y="2073"/>
                    <a:pt x="12942" y="2072"/>
                  </a:cubicBezTo>
                  <a:cubicBezTo>
                    <a:pt x="13392" y="2165"/>
                    <a:pt x="13640" y="2110"/>
                    <a:pt x="13912" y="2242"/>
                  </a:cubicBezTo>
                  <a:cubicBezTo>
                    <a:pt x="14071" y="2241"/>
                    <a:pt x="14278" y="2204"/>
                    <a:pt x="14369" y="2204"/>
                  </a:cubicBezTo>
                  <a:cubicBezTo>
                    <a:pt x="14406" y="2204"/>
                    <a:pt x="14424" y="2210"/>
                    <a:pt x="14410" y="2228"/>
                  </a:cubicBezTo>
                  <a:cubicBezTo>
                    <a:pt x="14471" y="2212"/>
                    <a:pt x="14522" y="2205"/>
                    <a:pt x="14573" y="2205"/>
                  </a:cubicBezTo>
                  <a:cubicBezTo>
                    <a:pt x="14691" y="2205"/>
                    <a:pt x="14806" y="2243"/>
                    <a:pt x="15020" y="2303"/>
                  </a:cubicBezTo>
                  <a:cubicBezTo>
                    <a:pt x="14908" y="2303"/>
                    <a:pt x="14857" y="2317"/>
                    <a:pt x="14893" y="2317"/>
                  </a:cubicBezTo>
                  <a:cubicBezTo>
                    <a:pt x="14899" y="2317"/>
                    <a:pt x="14908" y="2317"/>
                    <a:pt x="14919" y="2316"/>
                  </a:cubicBezTo>
                  <a:cubicBezTo>
                    <a:pt x="15188" y="2327"/>
                    <a:pt x="15561" y="2352"/>
                    <a:pt x="15889" y="2379"/>
                  </a:cubicBezTo>
                  <a:cubicBezTo>
                    <a:pt x="15737" y="2379"/>
                    <a:pt x="16011" y="2402"/>
                    <a:pt x="16038" y="2440"/>
                  </a:cubicBezTo>
                  <a:cubicBezTo>
                    <a:pt x="16050" y="2436"/>
                    <a:pt x="16068" y="2434"/>
                    <a:pt x="16088" y="2434"/>
                  </a:cubicBezTo>
                  <a:cubicBezTo>
                    <a:pt x="16166" y="2434"/>
                    <a:pt x="16289" y="2462"/>
                    <a:pt x="16360" y="2480"/>
                  </a:cubicBezTo>
                  <a:cubicBezTo>
                    <a:pt x="16536" y="2480"/>
                    <a:pt x="16597" y="2573"/>
                    <a:pt x="16837" y="2686"/>
                  </a:cubicBezTo>
                  <a:cubicBezTo>
                    <a:pt x="16883" y="2718"/>
                    <a:pt x="17195" y="2840"/>
                    <a:pt x="17624" y="3168"/>
                  </a:cubicBezTo>
                  <a:cubicBezTo>
                    <a:pt x="17737" y="3370"/>
                    <a:pt x="17920" y="3492"/>
                    <a:pt x="17945" y="3746"/>
                  </a:cubicBezTo>
                  <a:cubicBezTo>
                    <a:pt x="17941" y="3820"/>
                    <a:pt x="17981" y="3889"/>
                    <a:pt x="18048" y="3923"/>
                  </a:cubicBezTo>
                  <a:cubicBezTo>
                    <a:pt x="18225" y="4162"/>
                    <a:pt x="18498" y="4493"/>
                    <a:pt x="18585" y="4909"/>
                  </a:cubicBezTo>
                  <a:cubicBezTo>
                    <a:pt x="18845" y="5124"/>
                    <a:pt x="19112" y="5279"/>
                    <a:pt x="19476" y="5483"/>
                  </a:cubicBezTo>
                  <a:cubicBezTo>
                    <a:pt x="19611" y="5799"/>
                    <a:pt x="19876" y="5864"/>
                    <a:pt x="20193" y="5990"/>
                  </a:cubicBezTo>
                  <a:cubicBezTo>
                    <a:pt x="20246" y="6034"/>
                    <a:pt x="20509" y="6217"/>
                    <a:pt x="20547" y="6350"/>
                  </a:cubicBezTo>
                  <a:cubicBezTo>
                    <a:pt x="20585" y="6335"/>
                    <a:pt x="20623" y="6328"/>
                    <a:pt x="20660" y="6328"/>
                  </a:cubicBezTo>
                  <a:cubicBezTo>
                    <a:pt x="20793" y="6328"/>
                    <a:pt x="20915" y="6410"/>
                    <a:pt x="20990" y="6482"/>
                  </a:cubicBezTo>
                  <a:cubicBezTo>
                    <a:pt x="21382" y="6730"/>
                    <a:pt x="21573" y="6936"/>
                    <a:pt x="21802" y="7113"/>
                  </a:cubicBezTo>
                  <a:cubicBezTo>
                    <a:pt x="22015" y="7363"/>
                    <a:pt x="22181" y="7527"/>
                    <a:pt x="22404" y="7820"/>
                  </a:cubicBezTo>
                  <a:cubicBezTo>
                    <a:pt x="22557" y="8040"/>
                    <a:pt x="22822" y="8183"/>
                    <a:pt x="22908" y="8505"/>
                  </a:cubicBezTo>
                  <a:cubicBezTo>
                    <a:pt x="23028" y="8730"/>
                    <a:pt x="23163" y="9079"/>
                    <a:pt x="23007" y="9372"/>
                  </a:cubicBezTo>
                  <a:cubicBezTo>
                    <a:pt x="23011" y="9466"/>
                    <a:pt x="23011" y="9496"/>
                    <a:pt x="23039" y="9519"/>
                  </a:cubicBezTo>
                  <a:cubicBezTo>
                    <a:pt x="23027" y="9604"/>
                    <a:pt x="23037" y="9848"/>
                    <a:pt x="23126" y="9848"/>
                  </a:cubicBezTo>
                  <a:cubicBezTo>
                    <a:pt x="23131" y="9848"/>
                    <a:pt x="23138" y="9847"/>
                    <a:pt x="23144" y="9845"/>
                  </a:cubicBezTo>
                  <a:lnTo>
                    <a:pt x="23144" y="9845"/>
                  </a:lnTo>
                  <a:cubicBezTo>
                    <a:pt x="23104" y="10179"/>
                    <a:pt x="23171" y="10272"/>
                    <a:pt x="23117" y="10646"/>
                  </a:cubicBezTo>
                  <a:cubicBezTo>
                    <a:pt x="23226" y="10913"/>
                    <a:pt x="23342" y="11260"/>
                    <a:pt x="23459" y="11435"/>
                  </a:cubicBezTo>
                  <a:cubicBezTo>
                    <a:pt x="23695" y="11744"/>
                    <a:pt x="23737" y="12059"/>
                    <a:pt x="23981" y="12438"/>
                  </a:cubicBezTo>
                  <a:cubicBezTo>
                    <a:pt x="23996" y="12425"/>
                    <a:pt x="24010" y="12420"/>
                    <a:pt x="24023" y="12420"/>
                  </a:cubicBezTo>
                  <a:cubicBezTo>
                    <a:pt x="24117" y="12420"/>
                    <a:pt x="24155" y="12716"/>
                    <a:pt x="24195" y="12797"/>
                  </a:cubicBezTo>
                  <a:cubicBezTo>
                    <a:pt x="24366" y="13054"/>
                    <a:pt x="24397" y="13035"/>
                    <a:pt x="24494" y="13207"/>
                  </a:cubicBezTo>
                  <a:cubicBezTo>
                    <a:pt x="24454" y="13268"/>
                    <a:pt x="24486" y="13340"/>
                    <a:pt x="24498" y="13363"/>
                  </a:cubicBezTo>
                  <a:cubicBezTo>
                    <a:pt x="24717" y="13548"/>
                    <a:pt x="24843" y="13636"/>
                    <a:pt x="24866" y="14118"/>
                  </a:cubicBezTo>
                  <a:cubicBezTo>
                    <a:pt x="24868" y="14117"/>
                    <a:pt x="24870" y="14117"/>
                    <a:pt x="24871" y="14117"/>
                  </a:cubicBezTo>
                  <a:cubicBezTo>
                    <a:pt x="24930" y="14117"/>
                    <a:pt x="25025" y="14459"/>
                    <a:pt x="25126" y="14459"/>
                  </a:cubicBezTo>
                  <a:cubicBezTo>
                    <a:pt x="25127" y="14459"/>
                    <a:pt x="25128" y="14459"/>
                    <a:pt x="25129" y="14459"/>
                  </a:cubicBezTo>
                  <a:lnTo>
                    <a:pt x="25129" y="14459"/>
                  </a:lnTo>
                  <a:cubicBezTo>
                    <a:pt x="25098" y="14469"/>
                    <a:pt x="25201" y="14820"/>
                    <a:pt x="25142" y="14955"/>
                  </a:cubicBezTo>
                  <a:cubicBezTo>
                    <a:pt x="25272" y="15466"/>
                    <a:pt x="25211" y="16095"/>
                    <a:pt x="24953" y="16509"/>
                  </a:cubicBezTo>
                  <a:cubicBezTo>
                    <a:pt x="24934" y="16543"/>
                    <a:pt x="24931" y="16612"/>
                    <a:pt x="24938" y="16698"/>
                  </a:cubicBezTo>
                  <a:cubicBezTo>
                    <a:pt x="24513" y="17432"/>
                    <a:pt x="24395" y="18255"/>
                    <a:pt x="24351" y="18551"/>
                  </a:cubicBezTo>
                  <a:cubicBezTo>
                    <a:pt x="24349" y="18717"/>
                    <a:pt x="24395" y="19163"/>
                    <a:pt x="24366" y="19218"/>
                  </a:cubicBezTo>
                  <a:cubicBezTo>
                    <a:pt x="24349" y="19276"/>
                    <a:pt x="24410" y="19559"/>
                    <a:pt x="24370" y="19559"/>
                  </a:cubicBezTo>
                  <a:cubicBezTo>
                    <a:pt x="24369" y="19559"/>
                    <a:pt x="24369" y="19559"/>
                    <a:pt x="24368" y="19558"/>
                  </a:cubicBezTo>
                  <a:lnTo>
                    <a:pt x="24368" y="19558"/>
                  </a:lnTo>
                  <a:cubicBezTo>
                    <a:pt x="24433" y="19992"/>
                    <a:pt x="24444" y="20061"/>
                    <a:pt x="24448" y="20278"/>
                  </a:cubicBezTo>
                  <a:cubicBezTo>
                    <a:pt x="24385" y="20387"/>
                    <a:pt x="24402" y="20593"/>
                    <a:pt x="24460" y="20658"/>
                  </a:cubicBezTo>
                  <a:cubicBezTo>
                    <a:pt x="24418" y="20907"/>
                    <a:pt x="24463" y="21184"/>
                    <a:pt x="24465" y="21733"/>
                  </a:cubicBezTo>
                  <a:cubicBezTo>
                    <a:pt x="24374" y="21996"/>
                    <a:pt x="24397" y="22263"/>
                    <a:pt x="24233" y="22414"/>
                  </a:cubicBezTo>
                  <a:cubicBezTo>
                    <a:pt x="24146" y="22771"/>
                    <a:pt x="24060" y="23164"/>
                    <a:pt x="23952" y="23164"/>
                  </a:cubicBezTo>
                  <a:cubicBezTo>
                    <a:pt x="23947" y="23164"/>
                    <a:pt x="23941" y="23163"/>
                    <a:pt x="23935" y="23161"/>
                  </a:cubicBezTo>
                  <a:cubicBezTo>
                    <a:pt x="23832" y="23327"/>
                    <a:pt x="23731" y="23352"/>
                    <a:pt x="23638" y="23712"/>
                  </a:cubicBezTo>
                  <a:cubicBezTo>
                    <a:pt x="23527" y="23767"/>
                    <a:pt x="23443" y="23731"/>
                    <a:pt x="23302" y="23800"/>
                  </a:cubicBezTo>
                  <a:cubicBezTo>
                    <a:pt x="23293" y="23798"/>
                    <a:pt x="23287" y="23797"/>
                    <a:pt x="23283" y="23797"/>
                  </a:cubicBezTo>
                  <a:cubicBezTo>
                    <a:pt x="23275" y="23797"/>
                    <a:pt x="23275" y="23801"/>
                    <a:pt x="23285" y="23809"/>
                  </a:cubicBezTo>
                  <a:cubicBezTo>
                    <a:pt x="23276" y="23813"/>
                    <a:pt x="23270" y="23815"/>
                    <a:pt x="23262" y="23819"/>
                  </a:cubicBezTo>
                  <a:cubicBezTo>
                    <a:pt x="23207" y="23851"/>
                    <a:pt x="23161" y="23893"/>
                    <a:pt x="23125" y="23943"/>
                  </a:cubicBezTo>
                  <a:cubicBezTo>
                    <a:pt x="23087" y="24128"/>
                    <a:pt x="22969" y="24292"/>
                    <a:pt x="22702" y="24416"/>
                  </a:cubicBezTo>
                  <a:lnTo>
                    <a:pt x="22685" y="24404"/>
                  </a:lnTo>
                  <a:cubicBezTo>
                    <a:pt x="22555" y="24534"/>
                    <a:pt x="22437" y="24650"/>
                    <a:pt x="22345" y="24747"/>
                  </a:cubicBezTo>
                  <a:cubicBezTo>
                    <a:pt x="22126" y="24982"/>
                    <a:pt x="22004" y="25277"/>
                    <a:pt x="21851" y="25497"/>
                  </a:cubicBezTo>
                  <a:cubicBezTo>
                    <a:pt x="21723" y="25625"/>
                    <a:pt x="21503" y="25952"/>
                    <a:pt x="21479" y="26220"/>
                  </a:cubicBezTo>
                  <a:lnTo>
                    <a:pt x="21479" y="26220"/>
                  </a:lnTo>
                  <a:cubicBezTo>
                    <a:pt x="21479" y="26217"/>
                    <a:pt x="21479" y="26215"/>
                    <a:pt x="21478" y="26215"/>
                  </a:cubicBezTo>
                  <a:cubicBezTo>
                    <a:pt x="21467" y="26215"/>
                    <a:pt x="21402" y="26414"/>
                    <a:pt x="21411" y="26454"/>
                  </a:cubicBezTo>
                  <a:cubicBezTo>
                    <a:pt x="21251" y="26555"/>
                    <a:pt x="21014" y="27068"/>
                    <a:pt x="20883" y="27251"/>
                  </a:cubicBezTo>
                  <a:cubicBezTo>
                    <a:pt x="20847" y="27478"/>
                    <a:pt x="20683" y="27693"/>
                    <a:pt x="20488" y="28076"/>
                  </a:cubicBezTo>
                  <a:cubicBezTo>
                    <a:pt x="20475" y="28071"/>
                    <a:pt x="20463" y="28069"/>
                    <a:pt x="20452" y="28069"/>
                  </a:cubicBezTo>
                  <a:cubicBezTo>
                    <a:pt x="20452" y="28067"/>
                    <a:pt x="20450" y="28067"/>
                    <a:pt x="20448" y="28065"/>
                  </a:cubicBezTo>
                  <a:cubicBezTo>
                    <a:pt x="20349" y="28139"/>
                    <a:pt x="20248" y="28265"/>
                    <a:pt x="20130" y="28421"/>
                  </a:cubicBezTo>
                  <a:cubicBezTo>
                    <a:pt x="20170" y="28450"/>
                    <a:pt x="20198" y="28490"/>
                    <a:pt x="20217" y="28534"/>
                  </a:cubicBezTo>
                  <a:cubicBezTo>
                    <a:pt x="19963" y="28856"/>
                    <a:pt x="19975" y="29863"/>
                    <a:pt x="19463" y="29863"/>
                  </a:cubicBezTo>
                  <a:cubicBezTo>
                    <a:pt x="19461" y="29863"/>
                    <a:pt x="19458" y="29863"/>
                    <a:pt x="19455" y="29863"/>
                  </a:cubicBezTo>
                  <a:cubicBezTo>
                    <a:pt x="19451" y="29575"/>
                    <a:pt x="19514" y="29531"/>
                    <a:pt x="19253" y="29270"/>
                  </a:cubicBezTo>
                  <a:cubicBezTo>
                    <a:pt x="19163" y="29438"/>
                    <a:pt x="18873" y="29630"/>
                    <a:pt x="18789" y="29781"/>
                  </a:cubicBezTo>
                  <a:cubicBezTo>
                    <a:pt x="18795" y="29689"/>
                    <a:pt x="18820" y="29598"/>
                    <a:pt x="18860" y="29514"/>
                  </a:cubicBezTo>
                  <a:lnTo>
                    <a:pt x="18860" y="29514"/>
                  </a:lnTo>
                  <a:cubicBezTo>
                    <a:pt x="18768" y="29562"/>
                    <a:pt x="18671" y="29598"/>
                    <a:pt x="18570" y="29619"/>
                  </a:cubicBezTo>
                  <a:cubicBezTo>
                    <a:pt x="18547" y="29613"/>
                    <a:pt x="18524" y="29610"/>
                    <a:pt x="18501" y="29610"/>
                  </a:cubicBezTo>
                  <a:cubicBezTo>
                    <a:pt x="18470" y="29610"/>
                    <a:pt x="18439" y="29616"/>
                    <a:pt x="18408" y="29626"/>
                  </a:cubicBezTo>
                  <a:cubicBezTo>
                    <a:pt x="17853" y="29632"/>
                    <a:pt x="17653" y="29684"/>
                    <a:pt x="17333" y="29783"/>
                  </a:cubicBezTo>
                  <a:cubicBezTo>
                    <a:pt x="16892" y="29996"/>
                    <a:pt x="16574" y="30094"/>
                    <a:pt x="16450" y="30250"/>
                  </a:cubicBezTo>
                  <a:cubicBezTo>
                    <a:pt x="16440" y="30259"/>
                    <a:pt x="16434" y="30262"/>
                    <a:pt x="16429" y="30262"/>
                  </a:cubicBezTo>
                  <a:cubicBezTo>
                    <a:pt x="16427" y="30262"/>
                    <a:pt x="16425" y="30261"/>
                    <a:pt x="16423" y="30261"/>
                  </a:cubicBezTo>
                  <a:lnTo>
                    <a:pt x="16423" y="30261"/>
                  </a:lnTo>
                  <a:cubicBezTo>
                    <a:pt x="16511" y="30702"/>
                    <a:pt x="16808" y="30393"/>
                    <a:pt x="16940" y="30858"/>
                  </a:cubicBezTo>
                  <a:cubicBezTo>
                    <a:pt x="17180" y="30784"/>
                    <a:pt x="17241" y="30612"/>
                    <a:pt x="17584" y="30511"/>
                  </a:cubicBezTo>
                  <a:lnTo>
                    <a:pt x="17584" y="30511"/>
                  </a:lnTo>
                  <a:cubicBezTo>
                    <a:pt x="17487" y="30533"/>
                    <a:pt x="17463" y="30546"/>
                    <a:pt x="17449" y="30546"/>
                  </a:cubicBezTo>
                  <a:cubicBezTo>
                    <a:pt x="17436" y="30546"/>
                    <a:pt x="17431" y="30535"/>
                    <a:pt x="17380" y="30511"/>
                  </a:cubicBezTo>
                  <a:cubicBezTo>
                    <a:pt x="17621" y="30456"/>
                    <a:pt x="17895" y="30477"/>
                    <a:pt x="18395" y="30357"/>
                  </a:cubicBezTo>
                  <a:cubicBezTo>
                    <a:pt x="18465" y="30351"/>
                    <a:pt x="18532" y="30330"/>
                    <a:pt x="18593" y="30296"/>
                  </a:cubicBezTo>
                  <a:cubicBezTo>
                    <a:pt x="18894" y="30269"/>
                    <a:pt x="19190" y="30200"/>
                    <a:pt x="19474" y="30090"/>
                  </a:cubicBezTo>
                  <a:cubicBezTo>
                    <a:pt x="19947" y="29951"/>
                    <a:pt x="20063" y="29743"/>
                    <a:pt x="20427" y="29398"/>
                  </a:cubicBezTo>
                  <a:cubicBezTo>
                    <a:pt x="20751" y="29030"/>
                    <a:pt x="20993" y="28696"/>
                    <a:pt x="21054" y="28500"/>
                  </a:cubicBezTo>
                  <a:cubicBezTo>
                    <a:pt x="21099" y="28497"/>
                    <a:pt x="21121" y="28495"/>
                    <a:pt x="21130" y="28495"/>
                  </a:cubicBezTo>
                  <a:cubicBezTo>
                    <a:pt x="21160" y="28495"/>
                    <a:pt x="21069" y="28510"/>
                    <a:pt x="21224" y="28521"/>
                  </a:cubicBezTo>
                  <a:cubicBezTo>
                    <a:pt x="21218" y="28499"/>
                    <a:pt x="21208" y="28492"/>
                    <a:pt x="21199" y="28492"/>
                  </a:cubicBezTo>
                  <a:cubicBezTo>
                    <a:pt x="21187" y="28492"/>
                    <a:pt x="21175" y="28504"/>
                    <a:pt x="21173" y="28504"/>
                  </a:cubicBezTo>
                  <a:cubicBezTo>
                    <a:pt x="21172" y="28504"/>
                    <a:pt x="21176" y="28498"/>
                    <a:pt x="21188" y="28475"/>
                  </a:cubicBezTo>
                  <a:cubicBezTo>
                    <a:pt x="21386" y="28189"/>
                    <a:pt x="21464" y="27823"/>
                    <a:pt x="21611" y="27527"/>
                  </a:cubicBezTo>
                  <a:cubicBezTo>
                    <a:pt x="21758" y="27247"/>
                    <a:pt x="21996" y="27062"/>
                    <a:pt x="22061" y="26643"/>
                  </a:cubicBezTo>
                  <a:cubicBezTo>
                    <a:pt x="22071" y="26650"/>
                    <a:pt x="22077" y="26653"/>
                    <a:pt x="22080" y="26653"/>
                  </a:cubicBezTo>
                  <a:cubicBezTo>
                    <a:pt x="22101" y="26653"/>
                    <a:pt x="22022" y="26542"/>
                    <a:pt x="22082" y="26406"/>
                  </a:cubicBezTo>
                  <a:cubicBezTo>
                    <a:pt x="22221" y="26236"/>
                    <a:pt x="22259" y="26099"/>
                    <a:pt x="22397" y="25752"/>
                  </a:cubicBezTo>
                  <a:cubicBezTo>
                    <a:pt x="22593" y="25531"/>
                    <a:pt x="22761" y="25310"/>
                    <a:pt x="22871" y="25119"/>
                  </a:cubicBezTo>
                  <a:lnTo>
                    <a:pt x="22871" y="25119"/>
                  </a:lnTo>
                  <a:cubicBezTo>
                    <a:pt x="22856" y="25150"/>
                    <a:pt x="22871" y="25146"/>
                    <a:pt x="22858" y="25155"/>
                  </a:cubicBezTo>
                  <a:cubicBezTo>
                    <a:pt x="23098" y="24997"/>
                    <a:pt x="23188" y="24839"/>
                    <a:pt x="23451" y="24677"/>
                  </a:cubicBezTo>
                  <a:cubicBezTo>
                    <a:pt x="23453" y="24681"/>
                    <a:pt x="23455" y="24686"/>
                    <a:pt x="23457" y="24692"/>
                  </a:cubicBezTo>
                  <a:cubicBezTo>
                    <a:pt x="23455" y="24686"/>
                    <a:pt x="23455" y="24679"/>
                    <a:pt x="23453" y="24675"/>
                  </a:cubicBezTo>
                  <a:cubicBezTo>
                    <a:pt x="23510" y="24639"/>
                    <a:pt x="23571" y="24608"/>
                    <a:pt x="23630" y="24578"/>
                  </a:cubicBezTo>
                  <a:cubicBezTo>
                    <a:pt x="23655" y="24599"/>
                    <a:pt x="23680" y="24618"/>
                    <a:pt x="23708" y="24633"/>
                  </a:cubicBezTo>
                  <a:cubicBezTo>
                    <a:pt x="23735" y="24585"/>
                    <a:pt x="23764" y="24538"/>
                    <a:pt x="23798" y="24492"/>
                  </a:cubicBezTo>
                  <a:cubicBezTo>
                    <a:pt x="23809" y="24486"/>
                    <a:pt x="23819" y="24484"/>
                    <a:pt x="23829" y="24484"/>
                  </a:cubicBezTo>
                  <a:cubicBezTo>
                    <a:pt x="23856" y="24484"/>
                    <a:pt x="23877" y="24502"/>
                    <a:pt x="23892" y="24502"/>
                  </a:cubicBezTo>
                  <a:cubicBezTo>
                    <a:pt x="23903" y="24502"/>
                    <a:pt x="23910" y="24492"/>
                    <a:pt x="23914" y="24458"/>
                  </a:cubicBezTo>
                  <a:cubicBezTo>
                    <a:pt x="23907" y="24429"/>
                    <a:pt x="23899" y="24402"/>
                    <a:pt x="23886" y="24376"/>
                  </a:cubicBezTo>
                  <a:cubicBezTo>
                    <a:pt x="23991" y="24259"/>
                    <a:pt x="24092" y="24183"/>
                    <a:pt x="24193" y="24023"/>
                  </a:cubicBezTo>
                  <a:cubicBezTo>
                    <a:pt x="24210" y="24027"/>
                    <a:pt x="24227" y="24029"/>
                    <a:pt x="24243" y="24029"/>
                  </a:cubicBezTo>
                  <a:cubicBezTo>
                    <a:pt x="24398" y="24029"/>
                    <a:pt x="24503" y="23858"/>
                    <a:pt x="24589" y="23804"/>
                  </a:cubicBezTo>
                  <a:cubicBezTo>
                    <a:pt x="24778" y="23411"/>
                    <a:pt x="24873" y="23022"/>
                    <a:pt x="25035" y="22892"/>
                  </a:cubicBezTo>
                  <a:cubicBezTo>
                    <a:pt x="25075" y="22530"/>
                    <a:pt x="25104" y="22337"/>
                    <a:pt x="25138" y="22154"/>
                  </a:cubicBezTo>
                  <a:cubicBezTo>
                    <a:pt x="25106" y="22082"/>
                    <a:pt x="25047" y="22006"/>
                    <a:pt x="24927" y="21920"/>
                  </a:cubicBezTo>
                  <a:lnTo>
                    <a:pt x="24927" y="21920"/>
                  </a:lnTo>
                  <a:cubicBezTo>
                    <a:pt x="24934" y="21920"/>
                    <a:pt x="24940" y="21921"/>
                    <a:pt x="24946" y="21921"/>
                  </a:cubicBezTo>
                  <a:cubicBezTo>
                    <a:pt x="25142" y="21921"/>
                    <a:pt x="24944" y="21742"/>
                    <a:pt x="25032" y="21742"/>
                  </a:cubicBezTo>
                  <a:cubicBezTo>
                    <a:pt x="25058" y="21742"/>
                    <a:pt x="25109" y="21758"/>
                    <a:pt x="25203" y="21798"/>
                  </a:cubicBezTo>
                  <a:cubicBezTo>
                    <a:pt x="25209" y="21762"/>
                    <a:pt x="25215" y="21725"/>
                    <a:pt x="25222" y="21683"/>
                  </a:cubicBezTo>
                  <a:lnTo>
                    <a:pt x="25222" y="21683"/>
                  </a:lnTo>
                  <a:cubicBezTo>
                    <a:pt x="25221" y="21683"/>
                    <a:pt x="25221" y="21683"/>
                    <a:pt x="25221" y="21683"/>
                  </a:cubicBezTo>
                  <a:cubicBezTo>
                    <a:pt x="25204" y="21683"/>
                    <a:pt x="25177" y="21550"/>
                    <a:pt x="25167" y="21537"/>
                  </a:cubicBezTo>
                  <a:cubicBezTo>
                    <a:pt x="25222" y="21474"/>
                    <a:pt x="25253" y="21039"/>
                    <a:pt x="25226" y="20742"/>
                  </a:cubicBezTo>
                  <a:lnTo>
                    <a:pt x="25226" y="20742"/>
                  </a:lnTo>
                  <a:lnTo>
                    <a:pt x="25203" y="20755"/>
                  </a:lnTo>
                  <a:cubicBezTo>
                    <a:pt x="24511" y="20379"/>
                    <a:pt x="24847" y="20177"/>
                    <a:pt x="25222" y="19985"/>
                  </a:cubicBezTo>
                  <a:cubicBezTo>
                    <a:pt x="25211" y="19859"/>
                    <a:pt x="25201" y="19729"/>
                    <a:pt x="25190" y="19657"/>
                  </a:cubicBezTo>
                  <a:cubicBezTo>
                    <a:pt x="25190" y="19638"/>
                    <a:pt x="25188" y="19622"/>
                    <a:pt x="25188" y="19605"/>
                  </a:cubicBezTo>
                  <a:cubicBezTo>
                    <a:pt x="25114" y="19615"/>
                    <a:pt x="25041" y="19636"/>
                    <a:pt x="24971" y="19664"/>
                  </a:cubicBezTo>
                  <a:cubicBezTo>
                    <a:pt x="24876" y="19604"/>
                    <a:pt x="24842" y="19448"/>
                    <a:pt x="25082" y="19448"/>
                  </a:cubicBezTo>
                  <a:cubicBezTo>
                    <a:pt x="25111" y="19448"/>
                    <a:pt x="25144" y="19450"/>
                    <a:pt x="25182" y="19455"/>
                  </a:cubicBezTo>
                  <a:cubicBezTo>
                    <a:pt x="25180" y="19338"/>
                    <a:pt x="25182" y="19222"/>
                    <a:pt x="25192" y="19104"/>
                  </a:cubicBezTo>
                  <a:cubicBezTo>
                    <a:pt x="25112" y="18928"/>
                    <a:pt x="25146" y="18755"/>
                    <a:pt x="25112" y="18606"/>
                  </a:cubicBezTo>
                  <a:cubicBezTo>
                    <a:pt x="25165" y="18126"/>
                    <a:pt x="25337" y="17674"/>
                    <a:pt x="25596" y="17115"/>
                  </a:cubicBezTo>
                  <a:cubicBezTo>
                    <a:pt x="25602" y="17115"/>
                    <a:pt x="25609" y="17116"/>
                    <a:pt x="25615" y="17116"/>
                  </a:cubicBezTo>
                  <a:cubicBezTo>
                    <a:pt x="25633" y="17116"/>
                    <a:pt x="25651" y="17113"/>
                    <a:pt x="25670" y="17109"/>
                  </a:cubicBezTo>
                  <a:cubicBezTo>
                    <a:pt x="25981" y="16236"/>
                    <a:pt x="26128" y="15403"/>
                    <a:pt x="25994" y="14875"/>
                  </a:cubicBezTo>
                  <a:cubicBezTo>
                    <a:pt x="25945" y="14522"/>
                    <a:pt x="25836" y="14339"/>
                    <a:pt x="25876" y="14309"/>
                  </a:cubicBezTo>
                  <a:cubicBezTo>
                    <a:pt x="25768" y="14158"/>
                    <a:pt x="25661" y="13782"/>
                    <a:pt x="25676" y="13737"/>
                  </a:cubicBezTo>
                  <a:cubicBezTo>
                    <a:pt x="25577" y="13294"/>
                    <a:pt x="25348" y="13260"/>
                    <a:pt x="25226" y="12829"/>
                  </a:cubicBezTo>
                  <a:lnTo>
                    <a:pt x="25226" y="12829"/>
                  </a:lnTo>
                  <a:cubicBezTo>
                    <a:pt x="25235" y="12897"/>
                    <a:pt x="25230" y="12920"/>
                    <a:pt x="25220" y="12920"/>
                  </a:cubicBezTo>
                  <a:cubicBezTo>
                    <a:pt x="25203" y="12920"/>
                    <a:pt x="25172" y="12861"/>
                    <a:pt x="25161" y="12837"/>
                  </a:cubicBezTo>
                  <a:cubicBezTo>
                    <a:pt x="25131" y="12770"/>
                    <a:pt x="25045" y="12543"/>
                    <a:pt x="24948" y="12381"/>
                  </a:cubicBezTo>
                  <a:cubicBezTo>
                    <a:pt x="24935" y="12368"/>
                    <a:pt x="24924" y="12363"/>
                    <a:pt x="24916" y="12363"/>
                  </a:cubicBezTo>
                  <a:cubicBezTo>
                    <a:pt x="24908" y="12363"/>
                    <a:pt x="24902" y="12368"/>
                    <a:pt x="24898" y="12377"/>
                  </a:cubicBezTo>
                  <a:cubicBezTo>
                    <a:pt x="24831" y="12217"/>
                    <a:pt x="24732" y="11935"/>
                    <a:pt x="24660" y="11876"/>
                  </a:cubicBezTo>
                  <a:cubicBezTo>
                    <a:pt x="24664" y="11845"/>
                    <a:pt x="24667" y="11813"/>
                    <a:pt x="24667" y="11784"/>
                  </a:cubicBezTo>
                  <a:cubicBezTo>
                    <a:pt x="24521" y="11630"/>
                    <a:pt x="24368" y="11346"/>
                    <a:pt x="24208" y="11275"/>
                  </a:cubicBezTo>
                  <a:cubicBezTo>
                    <a:pt x="24101" y="10955"/>
                    <a:pt x="24036" y="10524"/>
                    <a:pt x="23941" y="10183"/>
                  </a:cubicBezTo>
                  <a:cubicBezTo>
                    <a:pt x="23929" y="10201"/>
                    <a:pt x="23918" y="10208"/>
                    <a:pt x="23908" y="10208"/>
                  </a:cubicBezTo>
                  <a:cubicBezTo>
                    <a:pt x="23851" y="10208"/>
                    <a:pt x="23842" y="9936"/>
                    <a:pt x="23855" y="9752"/>
                  </a:cubicBezTo>
                  <a:cubicBezTo>
                    <a:pt x="23834" y="9738"/>
                    <a:pt x="23855" y="9599"/>
                    <a:pt x="23909" y="9458"/>
                  </a:cubicBezTo>
                  <a:cubicBezTo>
                    <a:pt x="23869" y="9300"/>
                    <a:pt x="23842" y="9250"/>
                    <a:pt x="23811" y="9212"/>
                  </a:cubicBezTo>
                  <a:cubicBezTo>
                    <a:pt x="23769" y="8850"/>
                    <a:pt x="23659" y="8394"/>
                    <a:pt x="23676" y="8171"/>
                  </a:cubicBezTo>
                  <a:lnTo>
                    <a:pt x="23676" y="8171"/>
                  </a:lnTo>
                  <a:cubicBezTo>
                    <a:pt x="23632" y="8190"/>
                    <a:pt x="23598" y="8192"/>
                    <a:pt x="23590" y="8215"/>
                  </a:cubicBezTo>
                  <a:cubicBezTo>
                    <a:pt x="23485" y="7765"/>
                    <a:pt x="23350" y="7380"/>
                    <a:pt x="23066" y="7235"/>
                  </a:cubicBezTo>
                  <a:cubicBezTo>
                    <a:pt x="22793" y="7054"/>
                    <a:pt x="22513" y="6753"/>
                    <a:pt x="22324" y="6369"/>
                  </a:cubicBezTo>
                  <a:cubicBezTo>
                    <a:pt x="22134" y="6156"/>
                    <a:pt x="21695" y="5946"/>
                    <a:pt x="21382" y="5826"/>
                  </a:cubicBezTo>
                  <a:cubicBezTo>
                    <a:pt x="21302" y="5826"/>
                    <a:pt x="21141" y="5643"/>
                    <a:pt x="21080" y="5643"/>
                  </a:cubicBezTo>
                  <a:cubicBezTo>
                    <a:pt x="21074" y="5643"/>
                    <a:pt x="21070" y="5644"/>
                    <a:pt x="21066" y="5647"/>
                  </a:cubicBezTo>
                  <a:cubicBezTo>
                    <a:pt x="20898" y="5466"/>
                    <a:pt x="20841" y="5466"/>
                    <a:pt x="20660" y="5363"/>
                  </a:cubicBezTo>
                  <a:cubicBezTo>
                    <a:pt x="20660" y="5346"/>
                    <a:pt x="20660" y="5330"/>
                    <a:pt x="20656" y="5309"/>
                  </a:cubicBezTo>
                  <a:cubicBezTo>
                    <a:pt x="20257" y="5294"/>
                    <a:pt x="20092" y="5010"/>
                    <a:pt x="19971" y="4838"/>
                  </a:cubicBezTo>
                  <a:cubicBezTo>
                    <a:pt x="19769" y="4770"/>
                    <a:pt x="19350" y="4425"/>
                    <a:pt x="19251" y="4303"/>
                  </a:cubicBezTo>
                  <a:cubicBezTo>
                    <a:pt x="19033" y="3950"/>
                    <a:pt x="18841" y="3874"/>
                    <a:pt x="18778" y="3490"/>
                  </a:cubicBezTo>
                  <a:cubicBezTo>
                    <a:pt x="18667" y="3466"/>
                    <a:pt x="18726" y="3368"/>
                    <a:pt x="18620" y="3353"/>
                  </a:cubicBezTo>
                  <a:cubicBezTo>
                    <a:pt x="18608" y="3344"/>
                    <a:pt x="18599" y="3340"/>
                    <a:pt x="18589" y="3334"/>
                  </a:cubicBezTo>
                  <a:cubicBezTo>
                    <a:pt x="18583" y="3071"/>
                    <a:pt x="18370" y="2810"/>
                    <a:pt x="17863" y="2554"/>
                  </a:cubicBezTo>
                  <a:cubicBezTo>
                    <a:pt x="17876" y="2537"/>
                    <a:pt x="17891" y="2520"/>
                    <a:pt x="17905" y="2505"/>
                  </a:cubicBezTo>
                  <a:cubicBezTo>
                    <a:pt x="17695" y="2167"/>
                    <a:pt x="17289" y="2001"/>
                    <a:pt x="16967" y="1879"/>
                  </a:cubicBezTo>
                  <a:cubicBezTo>
                    <a:pt x="16770" y="1849"/>
                    <a:pt x="16881" y="1824"/>
                    <a:pt x="16597" y="1679"/>
                  </a:cubicBezTo>
                  <a:cubicBezTo>
                    <a:pt x="16575" y="1679"/>
                    <a:pt x="16554" y="1680"/>
                    <a:pt x="16534" y="1680"/>
                  </a:cubicBezTo>
                  <a:cubicBezTo>
                    <a:pt x="16354" y="1680"/>
                    <a:pt x="16298" y="1658"/>
                    <a:pt x="16232" y="1658"/>
                  </a:cubicBezTo>
                  <a:cubicBezTo>
                    <a:pt x="16198" y="1658"/>
                    <a:pt x="16161" y="1664"/>
                    <a:pt x="16103" y="1681"/>
                  </a:cubicBezTo>
                  <a:cubicBezTo>
                    <a:pt x="16013" y="1662"/>
                    <a:pt x="16055" y="1664"/>
                    <a:pt x="16141" y="1660"/>
                  </a:cubicBezTo>
                  <a:cubicBezTo>
                    <a:pt x="15627" y="1544"/>
                    <a:pt x="15347" y="1487"/>
                    <a:pt x="15038" y="1487"/>
                  </a:cubicBezTo>
                  <a:cubicBezTo>
                    <a:pt x="15021" y="1487"/>
                    <a:pt x="15005" y="1487"/>
                    <a:pt x="14988" y="1487"/>
                  </a:cubicBezTo>
                  <a:cubicBezTo>
                    <a:pt x="14979" y="1483"/>
                    <a:pt x="14968" y="1479"/>
                    <a:pt x="14960" y="1479"/>
                  </a:cubicBezTo>
                  <a:cubicBezTo>
                    <a:pt x="14947" y="1479"/>
                    <a:pt x="14942" y="1488"/>
                    <a:pt x="14957" y="1519"/>
                  </a:cubicBezTo>
                  <a:cubicBezTo>
                    <a:pt x="14721" y="1517"/>
                    <a:pt x="14576" y="1487"/>
                    <a:pt x="14566" y="1456"/>
                  </a:cubicBezTo>
                  <a:cubicBezTo>
                    <a:pt x="14478" y="1408"/>
                    <a:pt x="14123" y="1453"/>
                    <a:pt x="14114" y="1365"/>
                  </a:cubicBezTo>
                  <a:lnTo>
                    <a:pt x="14114" y="1365"/>
                  </a:lnTo>
                  <a:cubicBezTo>
                    <a:pt x="14106" y="1378"/>
                    <a:pt x="13983" y="1425"/>
                    <a:pt x="13906" y="1425"/>
                  </a:cubicBezTo>
                  <a:cubicBezTo>
                    <a:pt x="13890" y="1425"/>
                    <a:pt x="13876" y="1423"/>
                    <a:pt x="13865" y="1418"/>
                  </a:cubicBezTo>
                  <a:cubicBezTo>
                    <a:pt x="13653" y="1418"/>
                    <a:pt x="13388" y="1336"/>
                    <a:pt x="13203" y="1286"/>
                  </a:cubicBezTo>
                  <a:cubicBezTo>
                    <a:pt x="12822" y="1286"/>
                    <a:pt x="12568" y="1248"/>
                    <a:pt x="12202" y="1084"/>
                  </a:cubicBezTo>
                  <a:cubicBezTo>
                    <a:pt x="12248" y="1000"/>
                    <a:pt x="11969" y="1029"/>
                    <a:pt x="11952" y="857"/>
                  </a:cubicBezTo>
                  <a:cubicBezTo>
                    <a:pt x="11809" y="777"/>
                    <a:pt x="11655" y="714"/>
                    <a:pt x="11498" y="672"/>
                  </a:cubicBezTo>
                  <a:cubicBezTo>
                    <a:pt x="11498" y="640"/>
                    <a:pt x="11483" y="611"/>
                    <a:pt x="11458" y="594"/>
                  </a:cubicBezTo>
                  <a:cubicBezTo>
                    <a:pt x="11136" y="379"/>
                    <a:pt x="10726" y="238"/>
                    <a:pt x="10360" y="148"/>
                  </a:cubicBezTo>
                  <a:cubicBezTo>
                    <a:pt x="10067" y="26"/>
                    <a:pt x="9704" y="17"/>
                    <a:pt x="91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76" name="Google Shape;8876;p47"/>
            <p:cNvSpPr/>
            <p:nvPr/>
          </p:nvSpPr>
          <p:spPr>
            <a:xfrm>
              <a:off x="7225025" y="4598150"/>
              <a:ext cx="7350" cy="10075"/>
            </a:xfrm>
            <a:custGeom>
              <a:avLst/>
              <a:gdLst/>
              <a:ahLst/>
              <a:cxnLst/>
              <a:rect l="l" t="t" r="r" b="b"/>
              <a:pathLst>
                <a:path w="294" h="403" extrusionOk="0">
                  <a:moveTo>
                    <a:pt x="293" y="1"/>
                  </a:moveTo>
                  <a:lnTo>
                    <a:pt x="293" y="1"/>
                  </a:lnTo>
                  <a:cubicBezTo>
                    <a:pt x="209" y="112"/>
                    <a:pt x="119" y="238"/>
                    <a:pt x="15" y="375"/>
                  </a:cubicBezTo>
                  <a:cubicBezTo>
                    <a:pt x="11" y="383"/>
                    <a:pt x="5" y="392"/>
                    <a:pt x="1" y="402"/>
                  </a:cubicBezTo>
                  <a:cubicBezTo>
                    <a:pt x="142" y="308"/>
                    <a:pt x="245" y="165"/>
                    <a:pt x="2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77" name="Google Shape;8877;p47"/>
            <p:cNvSpPr/>
            <p:nvPr/>
          </p:nvSpPr>
          <p:spPr>
            <a:xfrm>
              <a:off x="6723825" y="4623175"/>
              <a:ext cx="29425" cy="25550"/>
            </a:xfrm>
            <a:custGeom>
              <a:avLst/>
              <a:gdLst/>
              <a:ahLst/>
              <a:cxnLst/>
              <a:rect l="l" t="t" r="r" b="b"/>
              <a:pathLst>
                <a:path w="1177" h="1022" extrusionOk="0">
                  <a:moveTo>
                    <a:pt x="348" y="1"/>
                  </a:moveTo>
                  <a:lnTo>
                    <a:pt x="182" y="364"/>
                  </a:lnTo>
                  <a:lnTo>
                    <a:pt x="754" y="156"/>
                  </a:lnTo>
                  <a:lnTo>
                    <a:pt x="754" y="156"/>
                  </a:lnTo>
                  <a:cubicBezTo>
                    <a:pt x="825" y="200"/>
                    <a:pt x="783" y="280"/>
                    <a:pt x="623" y="402"/>
                  </a:cubicBezTo>
                  <a:lnTo>
                    <a:pt x="171" y="387"/>
                  </a:lnTo>
                  <a:lnTo>
                    <a:pt x="1" y="760"/>
                  </a:lnTo>
                  <a:cubicBezTo>
                    <a:pt x="44" y="765"/>
                    <a:pt x="87" y="768"/>
                    <a:pt x="131" y="768"/>
                  </a:cubicBezTo>
                  <a:cubicBezTo>
                    <a:pt x="159" y="768"/>
                    <a:pt x="187" y="766"/>
                    <a:pt x="215" y="764"/>
                  </a:cubicBezTo>
                  <a:cubicBezTo>
                    <a:pt x="306" y="699"/>
                    <a:pt x="386" y="634"/>
                    <a:pt x="472" y="566"/>
                  </a:cubicBezTo>
                  <a:cubicBezTo>
                    <a:pt x="511" y="561"/>
                    <a:pt x="544" y="559"/>
                    <a:pt x="569" y="559"/>
                  </a:cubicBezTo>
                  <a:cubicBezTo>
                    <a:pt x="810" y="559"/>
                    <a:pt x="482" y="759"/>
                    <a:pt x="325" y="909"/>
                  </a:cubicBezTo>
                  <a:cubicBezTo>
                    <a:pt x="323" y="917"/>
                    <a:pt x="318" y="922"/>
                    <a:pt x="312" y="924"/>
                  </a:cubicBezTo>
                  <a:cubicBezTo>
                    <a:pt x="306" y="930"/>
                    <a:pt x="299" y="936"/>
                    <a:pt x="293" y="943"/>
                  </a:cubicBezTo>
                  <a:cubicBezTo>
                    <a:pt x="421" y="995"/>
                    <a:pt x="558" y="1021"/>
                    <a:pt x="695" y="1021"/>
                  </a:cubicBezTo>
                  <a:cubicBezTo>
                    <a:pt x="735" y="1021"/>
                    <a:pt x="776" y="1019"/>
                    <a:pt x="817" y="1014"/>
                  </a:cubicBezTo>
                  <a:lnTo>
                    <a:pt x="1176" y="230"/>
                  </a:lnTo>
                  <a:cubicBezTo>
                    <a:pt x="1139" y="211"/>
                    <a:pt x="1096" y="194"/>
                    <a:pt x="1052" y="169"/>
                  </a:cubicBezTo>
                  <a:cubicBezTo>
                    <a:pt x="978" y="188"/>
                    <a:pt x="923" y="198"/>
                    <a:pt x="879" y="198"/>
                  </a:cubicBezTo>
                  <a:cubicBezTo>
                    <a:pt x="775" y="198"/>
                    <a:pt x="735" y="144"/>
                    <a:pt x="670" y="36"/>
                  </a:cubicBezTo>
                  <a:cubicBezTo>
                    <a:pt x="645" y="27"/>
                    <a:pt x="608" y="23"/>
                    <a:pt x="580" y="23"/>
                  </a:cubicBezTo>
                  <a:cubicBezTo>
                    <a:pt x="541" y="23"/>
                    <a:pt x="522" y="31"/>
                    <a:pt x="596" y="43"/>
                  </a:cubicBezTo>
                  <a:cubicBezTo>
                    <a:pt x="512" y="34"/>
                    <a:pt x="430" y="19"/>
                    <a:pt x="3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78" name="Google Shape;8878;p47"/>
            <p:cNvSpPr/>
            <p:nvPr/>
          </p:nvSpPr>
          <p:spPr>
            <a:xfrm>
              <a:off x="6561850" y="4377700"/>
              <a:ext cx="104425" cy="192250"/>
            </a:xfrm>
            <a:custGeom>
              <a:avLst/>
              <a:gdLst/>
              <a:ahLst/>
              <a:cxnLst/>
              <a:rect l="l" t="t" r="r" b="b"/>
              <a:pathLst>
                <a:path w="4177" h="7690" extrusionOk="0">
                  <a:moveTo>
                    <a:pt x="1021" y="3765"/>
                  </a:moveTo>
                  <a:cubicBezTo>
                    <a:pt x="1143" y="3765"/>
                    <a:pt x="1268" y="3785"/>
                    <a:pt x="1218" y="4009"/>
                  </a:cubicBezTo>
                  <a:cubicBezTo>
                    <a:pt x="1077" y="4001"/>
                    <a:pt x="987" y="3895"/>
                    <a:pt x="856" y="3895"/>
                  </a:cubicBezTo>
                  <a:lnTo>
                    <a:pt x="915" y="3765"/>
                  </a:lnTo>
                  <a:cubicBezTo>
                    <a:pt x="924" y="3765"/>
                    <a:pt x="934" y="3766"/>
                    <a:pt x="944" y="3766"/>
                  </a:cubicBezTo>
                  <a:cubicBezTo>
                    <a:pt x="968" y="3766"/>
                    <a:pt x="995" y="3765"/>
                    <a:pt x="1021" y="3765"/>
                  </a:cubicBezTo>
                  <a:close/>
                  <a:moveTo>
                    <a:pt x="1879" y="4557"/>
                  </a:moveTo>
                  <a:cubicBezTo>
                    <a:pt x="1999" y="4557"/>
                    <a:pt x="2125" y="4621"/>
                    <a:pt x="2254" y="4621"/>
                  </a:cubicBezTo>
                  <a:cubicBezTo>
                    <a:pt x="2273" y="4621"/>
                    <a:pt x="2292" y="4620"/>
                    <a:pt x="2312" y="4617"/>
                  </a:cubicBezTo>
                  <a:lnTo>
                    <a:pt x="2312" y="4617"/>
                  </a:lnTo>
                  <a:cubicBezTo>
                    <a:pt x="2688" y="4684"/>
                    <a:pt x="2387" y="4865"/>
                    <a:pt x="2244" y="5044"/>
                  </a:cubicBezTo>
                  <a:cubicBezTo>
                    <a:pt x="2150" y="4845"/>
                    <a:pt x="1766" y="4687"/>
                    <a:pt x="1661" y="4687"/>
                  </a:cubicBezTo>
                  <a:cubicBezTo>
                    <a:pt x="1655" y="4687"/>
                    <a:pt x="1651" y="4687"/>
                    <a:pt x="1647" y="4688"/>
                  </a:cubicBezTo>
                  <a:cubicBezTo>
                    <a:pt x="1720" y="4587"/>
                    <a:pt x="1798" y="4557"/>
                    <a:pt x="1879" y="4557"/>
                  </a:cubicBezTo>
                  <a:close/>
                  <a:moveTo>
                    <a:pt x="2244" y="5044"/>
                  </a:moveTo>
                  <a:lnTo>
                    <a:pt x="2244" y="5044"/>
                  </a:lnTo>
                  <a:cubicBezTo>
                    <a:pt x="2278" y="5113"/>
                    <a:pt x="2272" y="5187"/>
                    <a:pt x="2209" y="5262"/>
                  </a:cubicBezTo>
                  <a:cubicBezTo>
                    <a:pt x="2223" y="5275"/>
                    <a:pt x="2238" y="5288"/>
                    <a:pt x="2255" y="5298"/>
                  </a:cubicBezTo>
                  <a:lnTo>
                    <a:pt x="2495" y="5258"/>
                  </a:lnTo>
                  <a:lnTo>
                    <a:pt x="2082" y="5365"/>
                  </a:lnTo>
                  <a:cubicBezTo>
                    <a:pt x="2131" y="5338"/>
                    <a:pt x="2173" y="5302"/>
                    <a:pt x="2209" y="5260"/>
                  </a:cubicBezTo>
                  <a:cubicBezTo>
                    <a:pt x="2148" y="5195"/>
                    <a:pt x="2181" y="5119"/>
                    <a:pt x="2244" y="5044"/>
                  </a:cubicBezTo>
                  <a:close/>
                  <a:moveTo>
                    <a:pt x="869" y="1"/>
                  </a:moveTo>
                  <a:cubicBezTo>
                    <a:pt x="816" y="1"/>
                    <a:pt x="794" y="46"/>
                    <a:pt x="844" y="200"/>
                  </a:cubicBezTo>
                  <a:lnTo>
                    <a:pt x="974" y="257"/>
                  </a:lnTo>
                  <a:cubicBezTo>
                    <a:pt x="795" y="450"/>
                    <a:pt x="787" y="716"/>
                    <a:pt x="576" y="716"/>
                  </a:cubicBezTo>
                  <a:cubicBezTo>
                    <a:pt x="561" y="716"/>
                    <a:pt x="545" y="714"/>
                    <a:pt x="528" y="711"/>
                  </a:cubicBezTo>
                  <a:lnTo>
                    <a:pt x="253" y="232"/>
                  </a:lnTo>
                  <a:cubicBezTo>
                    <a:pt x="232" y="411"/>
                    <a:pt x="196" y="579"/>
                    <a:pt x="164" y="810"/>
                  </a:cubicBezTo>
                  <a:cubicBezTo>
                    <a:pt x="156" y="823"/>
                    <a:pt x="152" y="836"/>
                    <a:pt x="148" y="848"/>
                  </a:cubicBezTo>
                  <a:cubicBezTo>
                    <a:pt x="125" y="894"/>
                    <a:pt x="106" y="945"/>
                    <a:pt x="91" y="995"/>
                  </a:cubicBezTo>
                  <a:cubicBezTo>
                    <a:pt x="32" y="1206"/>
                    <a:pt x="0" y="1685"/>
                    <a:pt x="0" y="2017"/>
                  </a:cubicBezTo>
                  <a:cubicBezTo>
                    <a:pt x="17" y="2005"/>
                    <a:pt x="42" y="1990"/>
                    <a:pt x="48" y="1990"/>
                  </a:cubicBezTo>
                  <a:cubicBezTo>
                    <a:pt x="52" y="1990"/>
                    <a:pt x="46" y="1997"/>
                    <a:pt x="21" y="2017"/>
                  </a:cubicBezTo>
                  <a:cubicBezTo>
                    <a:pt x="15" y="2577"/>
                    <a:pt x="230" y="2770"/>
                    <a:pt x="305" y="3145"/>
                  </a:cubicBezTo>
                  <a:cubicBezTo>
                    <a:pt x="440" y="3380"/>
                    <a:pt x="596" y="3605"/>
                    <a:pt x="768" y="3815"/>
                  </a:cubicBezTo>
                  <a:lnTo>
                    <a:pt x="783" y="3786"/>
                  </a:lnTo>
                  <a:lnTo>
                    <a:pt x="770" y="3818"/>
                  </a:lnTo>
                  <a:cubicBezTo>
                    <a:pt x="791" y="3845"/>
                    <a:pt x="812" y="3872"/>
                    <a:pt x="833" y="3900"/>
                  </a:cubicBezTo>
                  <a:cubicBezTo>
                    <a:pt x="840" y="3897"/>
                    <a:pt x="848" y="3897"/>
                    <a:pt x="856" y="3895"/>
                  </a:cubicBezTo>
                  <a:lnTo>
                    <a:pt x="856" y="3895"/>
                  </a:lnTo>
                  <a:lnTo>
                    <a:pt x="846" y="3916"/>
                  </a:lnTo>
                  <a:cubicBezTo>
                    <a:pt x="869" y="3946"/>
                    <a:pt x="892" y="3975"/>
                    <a:pt x="915" y="4005"/>
                  </a:cubicBezTo>
                  <a:cubicBezTo>
                    <a:pt x="1147" y="4280"/>
                    <a:pt x="1407" y="4581"/>
                    <a:pt x="1613" y="4896"/>
                  </a:cubicBezTo>
                  <a:cubicBezTo>
                    <a:pt x="1693" y="4915"/>
                    <a:pt x="1902" y="5060"/>
                    <a:pt x="1893" y="5235"/>
                  </a:cubicBezTo>
                  <a:cubicBezTo>
                    <a:pt x="1992" y="5384"/>
                    <a:pt x="2112" y="5421"/>
                    <a:pt x="2216" y="5421"/>
                  </a:cubicBezTo>
                  <a:cubicBezTo>
                    <a:pt x="2225" y="5421"/>
                    <a:pt x="2234" y="5421"/>
                    <a:pt x="2242" y="5420"/>
                  </a:cubicBezTo>
                  <a:cubicBezTo>
                    <a:pt x="2261" y="5452"/>
                    <a:pt x="2272" y="5485"/>
                    <a:pt x="2276" y="5521"/>
                  </a:cubicBezTo>
                  <a:cubicBezTo>
                    <a:pt x="2284" y="5504"/>
                    <a:pt x="2295" y="5489"/>
                    <a:pt x="2307" y="5477"/>
                  </a:cubicBezTo>
                  <a:cubicBezTo>
                    <a:pt x="2486" y="5624"/>
                    <a:pt x="2598" y="5956"/>
                    <a:pt x="2837" y="6312"/>
                  </a:cubicBezTo>
                  <a:cubicBezTo>
                    <a:pt x="3126" y="6562"/>
                    <a:pt x="3159" y="6804"/>
                    <a:pt x="3418" y="6856"/>
                  </a:cubicBezTo>
                  <a:cubicBezTo>
                    <a:pt x="3407" y="7107"/>
                    <a:pt x="3544" y="7050"/>
                    <a:pt x="3580" y="7334"/>
                  </a:cubicBezTo>
                  <a:cubicBezTo>
                    <a:pt x="3613" y="7407"/>
                    <a:pt x="3609" y="7529"/>
                    <a:pt x="3649" y="7689"/>
                  </a:cubicBezTo>
                  <a:lnTo>
                    <a:pt x="4177" y="6533"/>
                  </a:lnTo>
                  <a:cubicBezTo>
                    <a:pt x="4167" y="6505"/>
                    <a:pt x="4162" y="6482"/>
                    <a:pt x="4158" y="6463"/>
                  </a:cubicBezTo>
                  <a:cubicBezTo>
                    <a:pt x="3822" y="6326"/>
                    <a:pt x="3803" y="5891"/>
                    <a:pt x="3548" y="5752"/>
                  </a:cubicBezTo>
                  <a:cubicBezTo>
                    <a:pt x="3276" y="5487"/>
                    <a:pt x="3154" y="5102"/>
                    <a:pt x="2834" y="5102"/>
                  </a:cubicBezTo>
                  <a:cubicBezTo>
                    <a:pt x="2829" y="5102"/>
                    <a:pt x="2825" y="5102"/>
                    <a:pt x="2821" y="5103"/>
                  </a:cubicBezTo>
                  <a:cubicBezTo>
                    <a:pt x="2775" y="4889"/>
                    <a:pt x="2691" y="4734"/>
                    <a:pt x="2612" y="4734"/>
                  </a:cubicBezTo>
                  <a:cubicBezTo>
                    <a:pt x="2590" y="4734"/>
                    <a:pt x="2568" y="4746"/>
                    <a:pt x="2547" y="4772"/>
                  </a:cubicBezTo>
                  <a:cubicBezTo>
                    <a:pt x="2467" y="4461"/>
                    <a:pt x="2194" y="4526"/>
                    <a:pt x="2240" y="4358"/>
                  </a:cubicBezTo>
                  <a:cubicBezTo>
                    <a:pt x="2156" y="4308"/>
                    <a:pt x="2080" y="4244"/>
                    <a:pt x="2015" y="4171"/>
                  </a:cubicBezTo>
                  <a:lnTo>
                    <a:pt x="1780" y="4390"/>
                  </a:lnTo>
                  <a:lnTo>
                    <a:pt x="1651" y="4055"/>
                  </a:lnTo>
                  <a:cubicBezTo>
                    <a:pt x="1693" y="4016"/>
                    <a:pt x="1748" y="3995"/>
                    <a:pt x="1803" y="3995"/>
                  </a:cubicBezTo>
                  <a:cubicBezTo>
                    <a:pt x="1830" y="3995"/>
                    <a:pt x="1858" y="4001"/>
                    <a:pt x="1885" y="4011"/>
                  </a:cubicBezTo>
                  <a:cubicBezTo>
                    <a:pt x="1759" y="3839"/>
                    <a:pt x="1656" y="3670"/>
                    <a:pt x="1475" y="3599"/>
                  </a:cubicBezTo>
                  <a:cubicBezTo>
                    <a:pt x="1399" y="3248"/>
                    <a:pt x="1151" y="3100"/>
                    <a:pt x="995" y="2823"/>
                  </a:cubicBezTo>
                  <a:cubicBezTo>
                    <a:pt x="1025" y="2459"/>
                    <a:pt x="949" y="2402"/>
                    <a:pt x="880" y="2120"/>
                  </a:cubicBezTo>
                  <a:cubicBezTo>
                    <a:pt x="869" y="1956"/>
                    <a:pt x="861" y="1824"/>
                    <a:pt x="854" y="1706"/>
                  </a:cubicBezTo>
                  <a:cubicBezTo>
                    <a:pt x="739" y="1668"/>
                    <a:pt x="617" y="1633"/>
                    <a:pt x="537" y="1513"/>
                  </a:cubicBezTo>
                  <a:lnTo>
                    <a:pt x="537" y="1513"/>
                  </a:lnTo>
                  <a:cubicBezTo>
                    <a:pt x="603" y="1570"/>
                    <a:pt x="650" y="1593"/>
                    <a:pt x="685" y="1593"/>
                  </a:cubicBezTo>
                  <a:cubicBezTo>
                    <a:pt x="813" y="1593"/>
                    <a:pt x="762" y="1272"/>
                    <a:pt x="840" y="1222"/>
                  </a:cubicBezTo>
                  <a:cubicBezTo>
                    <a:pt x="840" y="1193"/>
                    <a:pt x="842" y="1166"/>
                    <a:pt x="844" y="1136"/>
                  </a:cubicBezTo>
                  <a:cubicBezTo>
                    <a:pt x="852" y="1134"/>
                    <a:pt x="860" y="1132"/>
                    <a:pt x="867" y="1132"/>
                  </a:cubicBezTo>
                  <a:cubicBezTo>
                    <a:pt x="885" y="1132"/>
                    <a:pt x="900" y="1144"/>
                    <a:pt x="911" y="1185"/>
                  </a:cubicBezTo>
                  <a:cubicBezTo>
                    <a:pt x="987" y="728"/>
                    <a:pt x="1010" y="438"/>
                    <a:pt x="1052" y="60"/>
                  </a:cubicBezTo>
                  <a:cubicBezTo>
                    <a:pt x="984" y="33"/>
                    <a:pt x="915" y="1"/>
                    <a:pt x="86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79" name="Google Shape;8879;p47"/>
            <p:cNvSpPr/>
            <p:nvPr/>
          </p:nvSpPr>
          <p:spPr>
            <a:xfrm>
              <a:off x="6572650" y="4345875"/>
              <a:ext cx="16400" cy="29800"/>
            </a:xfrm>
            <a:custGeom>
              <a:avLst/>
              <a:gdLst/>
              <a:ahLst/>
              <a:cxnLst/>
              <a:rect l="l" t="t" r="r" b="b"/>
              <a:pathLst>
                <a:path w="656" h="1192" extrusionOk="0">
                  <a:moveTo>
                    <a:pt x="118" y="0"/>
                  </a:moveTo>
                  <a:cubicBezTo>
                    <a:pt x="47" y="0"/>
                    <a:pt x="1" y="63"/>
                    <a:pt x="4" y="287"/>
                  </a:cubicBezTo>
                  <a:cubicBezTo>
                    <a:pt x="73" y="462"/>
                    <a:pt x="204" y="592"/>
                    <a:pt x="399" y="601"/>
                  </a:cubicBezTo>
                  <a:lnTo>
                    <a:pt x="140" y="706"/>
                  </a:lnTo>
                  <a:lnTo>
                    <a:pt x="633" y="1192"/>
                  </a:lnTo>
                  <a:cubicBezTo>
                    <a:pt x="656" y="946"/>
                    <a:pt x="645" y="840"/>
                    <a:pt x="603" y="569"/>
                  </a:cubicBezTo>
                  <a:lnTo>
                    <a:pt x="603" y="569"/>
                  </a:lnTo>
                  <a:cubicBezTo>
                    <a:pt x="604" y="570"/>
                    <a:pt x="604" y="570"/>
                    <a:pt x="604" y="570"/>
                  </a:cubicBezTo>
                  <a:cubicBezTo>
                    <a:pt x="610" y="570"/>
                    <a:pt x="559" y="337"/>
                    <a:pt x="528" y="337"/>
                  </a:cubicBezTo>
                  <a:cubicBezTo>
                    <a:pt x="522" y="337"/>
                    <a:pt x="517" y="345"/>
                    <a:pt x="513" y="363"/>
                  </a:cubicBezTo>
                  <a:cubicBezTo>
                    <a:pt x="525" y="228"/>
                    <a:pt x="525" y="115"/>
                    <a:pt x="530" y="88"/>
                  </a:cubicBezTo>
                  <a:lnTo>
                    <a:pt x="521" y="79"/>
                  </a:lnTo>
                  <a:cubicBezTo>
                    <a:pt x="497" y="96"/>
                    <a:pt x="470" y="102"/>
                    <a:pt x="443" y="102"/>
                  </a:cubicBezTo>
                  <a:cubicBezTo>
                    <a:pt x="334" y="102"/>
                    <a:pt x="207" y="0"/>
                    <a:pt x="11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80" name="Google Shape;8880;p47"/>
            <p:cNvSpPr/>
            <p:nvPr/>
          </p:nvSpPr>
          <p:spPr>
            <a:xfrm>
              <a:off x="7359000" y="4395475"/>
              <a:ext cx="1500" cy="700"/>
            </a:xfrm>
            <a:custGeom>
              <a:avLst/>
              <a:gdLst/>
              <a:ahLst/>
              <a:cxnLst/>
              <a:rect l="l" t="t" r="r" b="b"/>
              <a:pathLst>
                <a:path w="60" h="28" extrusionOk="0">
                  <a:moveTo>
                    <a:pt x="0" y="0"/>
                  </a:moveTo>
                  <a:lnTo>
                    <a:pt x="59" y="28"/>
                  </a:lnTo>
                  <a:lnTo>
                    <a:pt x="59" y="17"/>
                  </a:lnTo>
                  <a:cubicBezTo>
                    <a:pt x="40" y="11"/>
                    <a:pt x="21" y="7"/>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81" name="Google Shape;8881;p47"/>
            <p:cNvSpPr/>
            <p:nvPr/>
          </p:nvSpPr>
          <p:spPr>
            <a:xfrm>
              <a:off x="6722250" y="4170200"/>
              <a:ext cx="59750" cy="209950"/>
            </a:xfrm>
            <a:custGeom>
              <a:avLst/>
              <a:gdLst/>
              <a:ahLst/>
              <a:cxnLst/>
              <a:rect l="l" t="t" r="r" b="b"/>
              <a:pathLst>
                <a:path w="2390" h="8398" extrusionOk="0">
                  <a:moveTo>
                    <a:pt x="789" y="7785"/>
                  </a:moveTo>
                  <a:cubicBezTo>
                    <a:pt x="802" y="7785"/>
                    <a:pt x="819" y="7789"/>
                    <a:pt x="838" y="7796"/>
                  </a:cubicBezTo>
                  <a:lnTo>
                    <a:pt x="770" y="7790"/>
                  </a:lnTo>
                  <a:cubicBezTo>
                    <a:pt x="775" y="7787"/>
                    <a:pt x="781" y="7785"/>
                    <a:pt x="789" y="7785"/>
                  </a:cubicBezTo>
                  <a:close/>
                  <a:moveTo>
                    <a:pt x="1742" y="0"/>
                  </a:moveTo>
                  <a:cubicBezTo>
                    <a:pt x="1736" y="9"/>
                    <a:pt x="1731" y="15"/>
                    <a:pt x="1725" y="19"/>
                  </a:cubicBezTo>
                  <a:lnTo>
                    <a:pt x="1837" y="250"/>
                  </a:lnTo>
                  <a:cubicBezTo>
                    <a:pt x="1801" y="245"/>
                    <a:pt x="1766" y="243"/>
                    <a:pt x="1732" y="243"/>
                  </a:cubicBezTo>
                  <a:cubicBezTo>
                    <a:pt x="1576" y="243"/>
                    <a:pt x="1437" y="293"/>
                    <a:pt x="1302" y="370"/>
                  </a:cubicBezTo>
                  <a:cubicBezTo>
                    <a:pt x="465" y="1893"/>
                    <a:pt x="9" y="3657"/>
                    <a:pt x="1" y="5459"/>
                  </a:cubicBezTo>
                  <a:cubicBezTo>
                    <a:pt x="41" y="6463"/>
                    <a:pt x="238" y="7455"/>
                    <a:pt x="583" y="8397"/>
                  </a:cubicBezTo>
                  <a:cubicBezTo>
                    <a:pt x="634" y="8288"/>
                    <a:pt x="617" y="8145"/>
                    <a:pt x="577" y="7924"/>
                  </a:cubicBezTo>
                  <a:lnTo>
                    <a:pt x="577" y="7924"/>
                  </a:lnTo>
                  <a:cubicBezTo>
                    <a:pt x="724" y="7935"/>
                    <a:pt x="913" y="8086"/>
                    <a:pt x="1050" y="8118"/>
                  </a:cubicBezTo>
                  <a:cubicBezTo>
                    <a:pt x="1029" y="8044"/>
                    <a:pt x="1010" y="7966"/>
                    <a:pt x="989" y="7888"/>
                  </a:cubicBezTo>
                  <a:cubicBezTo>
                    <a:pt x="945" y="7851"/>
                    <a:pt x="894" y="7819"/>
                    <a:pt x="838" y="7796"/>
                  </a:cubicBezTo>
                  <a:lnTo>
                    <a:pt x="838" y="7796"/>
                  </a:lnTo>
                  <a:lnTo>
                    <a:pt x="966" y="7804"/>
                  </a:lnTo>
                  <a:cubicBezTo>
                    <a:pt x="770" y="7033"/>
                    <a:pt x="672" y="6242"/>
                    <a:pt x="672" y="5447"/>
                  </a:cubicBezTo>
                  <a:cubicBezTo>
                    <a:pt x="743" y="3417"/>
                    <a:pt x="1366" y="1571"/>
                    <a:pt x="2390" y="51"/>
                  </a:cubicBezTo>
                  <a:lnTo>
                    <a:pt x="2390" y="51"/>
                  </a:lnTo>
                  <a:cubicBezTo>
                    <a:pt x="2301" y="95"/>
                    <a:pt x="2208" y="133"/>
                    <a:pt x="2101" y="133"/>
                  </a:cubicBezTo>
                  <a:cubicBezTo>
                    <a:pt x="1998" y="133"/>
                    <a:pt x="1881" y="98"/>
                    <a:pt x="174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82" name="Google Shape;8882;p47"/>
            <p:cNvSpPr/>
            <p:nvPr/>
          </p:nvSpPr>
          <p:spPr>
            <a:xfrm>
              <a:off x="6762100" y="4147475"/>
              <a:ext cx="13750" cy="25000"/>
            </a:xfrm>
            <a:custGeom>
              <a:avLst/>
              <a:gdLst/>
              <a:ahLst/>
              <a:cxnLst/>
              <a:rect l="l" t="t" r="r" b="b"/>
              <a:pathLst>
                <a:path w="550" h="1000" extrusionOk="0">
                  <a:moveTo>
                    <a:pt x="548" y="1"/>
                  </a:moveTo>
                  <a:cubicBezTo>
                    <a:pt x="352" y="251"/>
                    <a:pt x="171" y="512"/>
                    <a:pt x="1" y="783"/>
                  </a:cubicBezTo>
                  <a:cubicBezTo>
                    <a:pt x="28" y="852"/>
                    <a:pt x="43" y="926"/>
                    <a:pt x="45" y="1000"/>
                  </a:cubicBezTo>
                  <a:cubicBezTo>
                    <a:pt x="74" y="979"/>
                    <a:pt x="104" y="955"/>
                    <a:pt x="131" y="930"/>
                  </a:cubicBezTo>
                  <a:lnTo>
                    <a:pt x="108" y="884"/>
                  </a:lnTo>
                  <a:lnTo>
                    <a:pt x="108" y="884"/>
                  </a:lnTo>
                  <a:cubicBezTo>
                    <a:pt x="123" y="894"/>
                    <a:pt x="133" y="901"/>
                    <a:pt x="148" y="911"/>
                  </a:cubicBezTo>
                  <a:cubicBezTo>
                    <a:pt x="350" y="705"/>
                    <a:pt x="497" y="352"/>
                    <a:pt x="550" y="3"/>
                  </a:cubicBezTo>
                  <a:cubicBezTo>
                    <a:pt x="550" y="3"/>
                    <a:pt x="548" y="3"/>
                    <a:pt x="5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83" name="Google Shape;8883;p47"/>
            <p:cNvSpPr/>
            <p:nvPr/>
          </p:nvSpPr>
          <p:spPr>
            <a:xfrm>
              <a:off x="6737450" y="4380975"/>
              <a:ext cx="46825" cy="72675"/>
            </a:xfrm>
            <a:custGeom>
              <a:avLst/>
              <a:gdLst/>
              <a:ahLst/>
              <a:cxnLst/>
              <a:rect l="l" t="t" r="r" b="b"/>
              <a:pathLst>
                <a:path w="1873" h="2907" extrusionOk="0">
                  <a:moveTo>
                    <a:pt x="543" y="0"/>
                  </a:moveTo>
                  <a:cubicBezTo>
                    <a:pt x="360" y="6"/>
                    <a:pt x="160" y="6"/>
                    <a:pt x="0" y="34"/>
                  </a:cubicBezTo>
                  <a:cubicBezTo>
                    <a:pt x="390" y="1079"/>
                    <a:pt x="953" y="2050"/>
                    <a:pt x="1670" y="2906"/>
                  </a:cubicBezTo>
                  <a:lnTo>
                    <a:pt x="1872" y="2463"/>
                  </a:lnTo>
                  <a:cubicBezTo>
                    <a:pt x="1822" y="2397"/>
                    <a:pt x="1773" y="2334"/>
                    <a:pt x="1725" y="2269"/>
                  </a:cubicBezTo>
                  <a:cubicBezTo>
                    <a:pt x="1695" y="2263"/>
                    <a:pt x="1667" y="2259"/>
                    <a:pt x="1640" y="2259"/>
                  </a:cubicBezTo>
                  <a:cubicBezTo>
                    <a:pt x="1537" y="2259"/>
                    <a:pt x="1456" y="2310"/>
                    <a:pt x="1433" y="2440"/>
                  </a:cubicBezTo>
                  <a:cubicBezTo>
                    <a:pt x="1458" y="2294"/>
                    <a:pt x="1496" y="2153"/>
                    <a:pt x="1544" y="2015"/>
                  </a:cubicBezTo>
                  <a:cubicBezTo>
                    <a:pt x="1414" y="1825"/>
                    <a:pt x="1294" y="1630"/>
                    <a:pt x="1180" y="1430"/>
                  </a:cubicBezTo>
                  <a:lnTo>
                    <a:pt x="1033" y="1615"/>
                  </a:lnTo>
                  <a:lnTo>
                    <a:pt x="964" y="1298"/>
                  </a:lnTo>
                  <a:lnTo>
                    <a:pt x="1105" y="1295"/>
                  </a:lnTo>
                  <a:cubicBezTo>
                    <a:pt x="882" y="881"/>
                    <a:pt x="694" y="448"/>
                    <a:pt x="54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84" name="Google Shape;8884;p47"/>
            <p:cNvSpPr/>
            <p:nvPr/>
          </p:nvSpPr>
          <p:spPr>
            <a:xfrm>
              <a:off x="6865775" y="4506450"/>
              <a:ext cx="4075" cy="1875"/>
            </a:xfrm>
            <a:custGeom>
              <a:avLst/>
              <a:gdLst/>
              <a:ahLst/>
              <a:cxnLst/>
              <a:rect l="l" t="t" r="r" b="b"/>
              <a:pathLst>
                <a:path w="163" h="75" extrusionOk="0">
                  <a:moveTo>
                    <a:pt x="1" y="1"/>
                  </a:moveTo>
                  <a:lnTo>
                    <a:pt x="1" y="1"/>
                  </a:lnTo>
                  <a:cubicBezTo>
                    <a:pt x="9" y="51"/>
                    <a:pt x="85" y="60"/>
                    <a:pt x="163" y="74"/>
                  </a:cubicBezTo>
                  <a:cubicBezTo>
                    <a:pt x="110" y="51"/>
                    <a:pt x="53" y="26"/>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85" name="Google Shape;8885;p47"/>
            <p:cNvSpPr/>
            <p:nvPr/>
          </p:nvSpPr>
          <p:spPr>
            <a:xfrm>
              <a:off x="6775875" y="4090550"/>
              <a:ext cx="69125" cy="59925"/>
            </a:xfrm>
            <a:custGeom>
              <a:avLst/>
              <a:gdLst/>
              <a:ahLst/>
              <a:cxnLst/>
              <a:rect l="l" t="t" r="r" b="b"/>
              <a:pathLst>
                <a:path w="2765" h="2397" extrusionOk="0">
                  <a:moveTo>
                    <a:pt x="2621" y="0"/>
                  </a:moveTo>
                  <a:lnTo>
                    <a:pt x="2621" y="0"/>
                  </a:lnTo>
                  <a:cubicBezTo>
                    <a:pt x="1605" y="576"/>
                    <a:pt x="716" y="1350"/>
                    <a:pt x="1" y="2273"/>
                  </a:cubicBezTo>
                  <a:lnTo>
                    <a:pt x="1" y="2282"/>
                  </a:lnTo>
                  <a:cubicBezTo>
                    <a:pt x="139" y="2363"/>
                    <a:pt x="259" y="2397"/>
                    <a:pt x="368" y="2397"/>
                  </a:cubicBezTo>
                  <a:cubicBezTo>
                    <a:pt x="815" y="2397"/>
                    <a:pt x="1063" y="1834"/>
                    <a:pt x="1486" y="1741"/>
                  </a:cubicBezTo>
                  <a:cubicBezTo>
                    <a:pt x="1629" y="1598"/>
                    <a:pt x="1778" y="1460"/>
                    <a:pt x="1931" y="1327"/>
                  </a:cubicBezTo>
                  <a:lnTo>
                    <a:pt x="1933" y="1308"/>
                  </a:lnTo>
                  <a:lnTo>
                    <a:pt x="1946" y="1314"/>
                  </a:lnTo>
                  <a:cubicBezTo>
                    <a:pt x="2051" y="1222"/>
                    <a:pt x="2161" y="1134"/>
                    <a:pt x="2270" y="1047"/>
                  </a:cubicBezTo>
                  <a:lnTo>
                    <a:pt x="2270" y="1047"/>
                  </a:lnTo>
                  <a:cubicBezTo>
                    <a:pt x="2245" y="1052"/>
                    <a:pt x="2215" y="1054"/>
                    <a:pt x="2186" y="1060"/>
                  </a:cubicBezTo>
                  <a:cubicBezTo>
                    <a:pt x="2318" y="970"/>
                    <a:pt x="2440" y="593"/>
                    <a:pt x="2764" y="513"/>
                  </a:cubicBezTo>
                  <a:lnTo>
                    <a:pt x="2436" y="227"/>
                  </a:lnTo>
                  <a:cubicBezTo>
                    <a:pt x="2484" y="141"/>
                    <a:pt x="2548" y="65"/>
                    <a:pt x="262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86" name="Google Shape;8886;p47"/>
            <p:cNvSpPr/>
            <p:nvPr/>
          </p:nvSpPr>
          <p:spPr>
            <a:xfrm>
              <a:off x="6800075" y="4465075"/>
              <a:ext cx="21525" cy="24700"/>
            </a:xfrm>
            <a:custGeom>
              <a:avLst/>
              <a:gdLst/>
              <a:ahLst/>
              <a:cxnLst/>
              <a:rect l="l" t="t" r="r" b="b"/>
              <a:pathLst>
                <a:path w="861" h="988" extrusionOk="0">
                  <a:moveTo>
                    <a:pt x="192" y="1"/>
                  </a:moveTo>
                  <a:lnTo>
                    <a:pt x="0" y="419"/>
                  </a:lnTo>
                  <a:cubicBezTo>
                    <a:pt x="215" y="619"/>
                    <a:pt x="440" y="808"/>
                    <a:pt x="673" y="987"/>
                  </a:cubicBezTo>
                  <a:lnTo>
                    <a:pt x="860" y="575"/>
                  </a:lnTo>
                  <a:cubicBezTo>
                    <a:pt x="629" y="394"/>
                    <a:pt x="404" y="203"/>
                    <a:pt x="19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87" name="Google Shape;8887;p47"/>
            <p:cNvSpPr/>
            <p:nvPr/>
          </p:nvSpPr>
          <p:spPr>
            <a:xfrm>
              <a:off x="6823050" y="4484075"/>
              <a:ext cx="18475" cy="13775"/>
            </a:xfrm>
            <a:custGeom>
              <a:avLst/>
              <a:gdLst/>
              <a:ahLst/>
              <a:cxnLst/>
              <a:rect l="l" t="t" r="r" b="b"/>
              <a:pathLst>
                <a:path w="739" h="551" extrusionOk="0">
                  <a:moveTo>
                    <a:pt x="189" y="0"/>
                  </a:moveTo>
                  <a:lnTo>
                    <a:pt x="0" y="412"/>
                  </a:lnTo>
                  <a:cubicBezTo>
                    <a:pt x="65" y="461"/>
                    <a:pt x="135" y="505"/>
                    <a:pt x="202" y="551"/>
                  </a:cubicBezTo>
                  <a:cubicBezTo>
                    <a:pt x="318" y="437"/>
                    <a:pt x="551" y="385"/>
                    <a:pt x="738" y="366"/>
                  </a:cubicBezTo>
                  <a:cubicBezTo>
                    <a:pt x="549" y="248"/>
                    <a:pt x="364" y="128"/>
                    <a:pt x="18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88" name="Google Shape;8888;p47"/>
            <p:cNvSpPr/>
            <p:nvPr/>
          </p:nvSpPr>
          <p:spPr>
            <a:xfrm>
              <a:off x="6872100" y="4509725"/>
              <a:ext cx="5375" cy="4800"/>
            </a:xfrm>
            <a:custGeom>
              <a:avLst/>
              <a:gdLst/>
              <a:ahLst/>
              <a:cxnLst/>
              <a:rect l="l" t="t" r="r" b="b"/>
              <a:pathLst>
                <a:path w="215" h="192" extrusionOk="0">
                  <a:moveTo>
                    <a:pt x="30" y="0"/>
                  </a:moveTo>
                  <a:lnTo>
                    <a:pt x="30" y="0"/>
                  </a:lnTo>
                  <a:cubicBezTo>
                    <a:pt x="59" y="34"/>
                    <a:pt x="59" y="91"/>
                    <a:pt x="0" y="192"/>
                  </a:cubicBezTo>
                  <a:cubicBezTo>
                    <a:pt x="80" y="173"/>
                    <a:pt x="154" y="133"/>
                    <a:pt x="215" y="78"/>
                  </a:cubicBezTo>
                  <a:cubicBezTo>
                    <a:pt x="152" y="53"/>
                    <a:pt x="91" y="25"/>
                    <a:pt x="3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89" name="Google Shape;8889;p47"/>
            <p:cNvSpPr/>
            <p:nvPr/>
          </p:nvSpPr>
          <p:spPr>
            <a:xfrm>
              <a:off x="6784975" y="4449475"/>
              <a:ext cx="18375" cy="24675"/>
            </a:xfrm>
            <a:custGeom>
              <a:avLst/>
              <a:gdLst/>
              <a:ahLst/>
              <a:cxnLst/>
              <a:rect l="l" t="t" r="r" b="b"/>
              <a:pathLst>
                <a:path w="735" h="987" extrusionOk="0">
                  <a:moveTo>
                    <a:pt x="198" y="0"/>
                  </a:moveTo>
                  <a:lnTo>
                    <a:pt x="1" y="433"/>
                  </a:lnTo>
                  <a:cubicBezTo>
                    <a:pt x="175" y="625"/>
                    <a:pt x="356" y="810"/>
                    <a:pt x="543" y="987"/>
                  </a:cubicBezTo>
                  <a:lnTo>
                    <a:pt x="735" y="570"/>
                  </a:lnTo>
                  <a:cubicBezTo>
                    <a:pt x="547" y="387"/>
                    <a:pt x="369" y="198"/>
                    <a:pt x="19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90" name="Google Shape;8890;p47"/>
            <p:cNvSpPr/>
            <p:nvPr/>
          </p:nvSpPr>
          <p:spPr>
            <a:xfrm>
              <a:off x="6875875" y="4067775"/>
              <a:ext cx="26575" cy="12000"/>
            </a:xfrm>
            <a:custGeom>
              <a:avLst/>
              <a:gdLst/>
              <a:ahLst/>
              <a:cxnLst/>
              <a:rect l="l" t="t" r="r" b="b"/>
              <a:pathLst>
                <a:path w="1063" h="480" extrusionOk="0">
                  <a:moveTo>
                    <a:pt x="1063" y="0"/>
                  </a:moveTo>
                  <a:lnTo>
                    <a:pt x="1063" y="0"/>
                  </a:lnTo>
                  <a:cubicBezTo>
                    <a:pt x="703" y="74"/>
                    <a:pt x="348" y="171"/>
                    <a:pt x="1" y="291"/>
                  </a:cubicBezTo>
                  <a:cubicBezTo>
                    <a:pt x="62" y="306"/>
                    <a:pt x="118" y="311"/>
                    <a:pt x="173" y="311"/>
                  </a:cubicBezTo>
                  <a:cubicBezTo>
                    <a:pt x="242" y="311"/>
                    <a:pt x="310" y="304"/>
                    <a:pt x="384" y="304"/>
                  </a:cubicBezTo>
                  <a:cubicBezTo>
                    <a:pt x="529" y="304"/>
                    <a:pt x="699" y="330"/>
                    <a:pt x="958" y="480"/>
                  </a:cubicBezTo>
                  <a:cubicBezTo>
                    <a:pt x="985" y="469"/>
                    <a:pt x="1014" y="461"/>
                    <a:pt x="1044" y="451"/>
                  </a:cubicBezTo>
                  <a:cubicBezTo>
                    <a:pt x="1006" y="303"/>
                    <a:pt x="1012" y="146"/>
                    <a:pt x="106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91" name="Google Shape;8891;p47"/>
            <p:cNvSpPr/>
            <p:nvPr/>
          </p:nvSpPr>
          <p:spPr>
            <a:xfrm>
              <a:off x="6829925" y="4498425"/>
              <a:ext cx="6750" cy="4700"/>
            </a:xfrm>
            <a:custGeom>
              <a:avLst/>
              <a:gdLst/>
              <a:ahLst/>
              <a:cxnLst/>
              <a:rect l="l" t="t" r="r" b="b"/>
              <a:pathLst>
                <a:path w="270" h="188" extrusionOk="0">
                  <a:moveTo>
                    <a:pt x="148" y="1"/>
                  </a:moveTo>
                  <a:cubicBezTo>
                    <a:pt x="111" y="1"/>
                    <a:pt x="63" y="9"/>
                    <a:pt x="1" y="27"/>
                  </a:cubicBezTo>
                  <a:cubicBezTo>
                    <a:pt x="83" y="82"/>
                    <a:pt x="169" y="135"/>
                    <a:pt x="255" y="187"/>
                  </a:cubicBezTo>
                  <a:cubicBezTo>
                    <a:pt x="268" y="90"/>
                    <a:pt x="270" y="1"/>
                    <a:pt x="1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92" name="Google Shape;8892;p47"/>
            <p:cNvSpPr/>
            <p:nvPr/>
          </p:nvSpPr>
          <p:spPr>
            <a:xfrm>
              <a:off x="6844800" y="4497050"/>
              <a:ext cx="20425" cy="17225"/>
            </a:xfrm>
            <a:custGeom>
              <a:avLst/>
              <a:gdLst/>
              <a:ahLst/>
              <a:cxnLst/>
              <a:rect l="l" t="t" r="r" b="b"/>
              <a:pathLst>
                <a:path w="817" h="689" extrusionOk="0">
                  <a:moveTo>
                    <a:pt x="123" y="0"/>
                  </a:moveTo>
                  <a:lnTo>
                    <a:pt x="123" y="0"/>
                  </a:lnTo>
                  <a:cubicBezTo>
                    <a:pt x="125" y="148"/>
                    <a:pt x="51" y="324"/>
                    <a:pt x="1" y="442"/>
                  </a:cubicBezTo>
                  <a:lnTo>
                    <a:pt x="1" y="444"/>
                  </a:lnTo>
                  <a:cubicBezTo>
                    <a:pt x="154" y="530"/>
                    <a:pt x="310" y="610"/>
                    <a:pt x="468" y="688"/>
                  </a:cubicBezTo>
                  <a:cubicBezTo>
                    <a:pt x="613" y="575"/>
                    <a:pt x="739" y="465"/>
                    <a:pt x="817" y="368"/>
                  </a:cubicBezTo>
                  <a:cubicBezTo>
                    <a:pt x="577" y="253"/>
                    <a:pt x="346" y="129"/>
                    <a:pt x="12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93" name="Google Shape;8893;p47"/>
            <p:cNvSpPr/>
            <p:nvPr/>
          </p:nvSpPr>
          <p:spPr>
            <a:xfrm>
              <a:off x="6844750" y="4508150"/>
              <a:ext cx="75" cy="75"/>
            </a:xfrm>
            <a:custGeom>
              <a:avLst/>
              <a:gdLst/>
              <a:ahLst/>
              <a:cxnLst/>
              <a:rect l="l" t="t" r="r" b="b"/>
              <a:pathLst>
                <a:path w="3" h="3" extrusionOk="0">
                  <a:moveTo>
                    <a:pt x="1" y="0"/>
                  </a:moveTo>
                  <a:lnTo>
                    <a:pt x="3" y="2"/>
                  </a:lnTo>
                  <a:lnTo>
                    <a:pt x="3"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894" name="Google Shape;8894;p47"/>
            <p:cNvSpPr/>
            <p:nvPr/>
          </p:nvSpPr>
          <p:spPr>
            <a:xfrm>
              <a:off x="6876200" y="4063075"/>
              <a:ext cx="327975" cy="473900"/>
            </a:xfrm>
            <a:custGeom>
              <a:avLst/>
              <a:gdLst/>
              <a:ahLst/>
              <a:cxnLst/>
              <a:rect l="l" t="t" r="r" b="b"/>
              <a:pathLst>
                <a:path w="13119" h="18956" extrusionOk="0">
                  <a:moveTo>
                    <a:pt x="11497" y="4622"/>
                  </a:moveTo>
                  <a:lnTo>
                    <a:pt x="11439" y="5030"/>
                  </a:lnTo>
                  <a:lnTo>
                    <a:pt x="11304" y="4756"/>
                  </a:lnTo>
                  <a:lnTo>
                    <a:pt x="11497" y="4622"/>
                  </a:lnTo>
                  <a:close/>
                  <a:moveTo>
                    <a:pt x="4682" y="1"/>
                  </a:moveTo>
                  <a:cubicBezTo>
                    <a:pt x="4408" y="1"/>
                    <a:pt x="4130" y="18"/>
                    <a:pt x="3851" y="54"/>
                  </a:cubicBezTo>
                  <a:cubicBezTo>
                    <a:pt x="3533" y="22"/>
                    <a:pt x="3215" y="7"/>
                    <a:pt x="2896" y="7"/>
                  </a:cubicBezTo>
                  <a:cubicBezTo>
                    <a:pt x="2469" y="7"/>
                    <a:pt x="2042" y="35"/>
                    <a:pt x="1618" y="92"/>
                  </a:cubicBezTo>
                  <a:cubicBezTo>
                    <a:pt x="1687" y="207"/>
                    <a:pt x="1745" y="288"/>
                    <a:pt x="1829" y="288"/>
                  </a:cubicBezTo>
                  <a:cubicBezTo>
                    <a:pt x="1834" y="288"/>
                    <a:pt x="1839" y="288"/>
                    <a:pt x="1845" y="287"/>
                  </a:cubicBezTo>
                  <a:cubicBezTo>
                    <a:pt x="1872" y="317"/>
                    <a:pt x="1893" y="350"/>
                    <a:pt x="1908" y="388"/>
                  </a:cubicBezTo>
                  <a:cubicBezTo>
                    <a:pt x="2471" y="254"/>
                    <a:pt x="3043" y="174"/>
                    <a:pt x="3622" y="144"/>
                  </a:cubicBezTo>
                  <a:cubicBezTo>
                    <a:pt x="4105" y="165"/>
                    <a:pt x="4587" y="226"/>
                    <a:pt x="5060" y="329"/>
                  </a:cubicBezTo>
                  <a:cubicBezTo>
                    <a:pt x="5104" y="275"/>
                    <a:pt x="5174" y="241"/>
                    <a:pt x="5214" y="165"/>
                  </a:cubicBezTo>
                  <a:cubicBezTo>
                    <a:pt x="5247" y="142"/>
                    <a:pt x="5281" y="132"/>
                    <a:pt x="5315" y="132"/>
                  </a:cubicBezTo>
                  <a:cubicBezTo>
                    <a:pt x="5474" y="132"/>
                    <a:pt x="5628" y="356"/>
                    <a:pt x="5737" y="462"/>
                  </a:cubicBezTo>
                  <a:lnTo>
                    <a:pt x="5718" y="498"/>
                  </a:lnTo>
                  <a:cubicBezTo>
                    <a:pt x="9500" y="1623"/>
                    <a:pt x="12368" y="5246"/>
                    <a:pt x="12450" y="9286"/>
                  </a:cubicBezTo>
                  <a:cubicBezTo>
                    <a:pt x="12219" y="14649"/>
                    <a:pt x="8297" y="18289"/>
                    <a:pt x="3824" y="18863"/>
                  </a:cubicBezTo>
                  <a:cubicBezTo>
                    <a:pt x="3270" y="18808"/>
                    <a:pt x="2719" y="18724"/>
                    <a:pt x="2175" y="18607"/>
                  </a:cubicBezTo>
                  <a:lnTo>
                    <a:pt x="2175" y="18607"/>
                  </a:lnTo>
                  <a:cubicBezTo>
                    <a:pt x="2187" y="18640"/>
                    <a:pt x="2171" y="18682"/>
                    <a:pt x="2341" y="18697"/>
                  </a:cubicBezTo>
                  <a:cubicBezTo>
                    <a:pt x="2292" y="18719"/>
                    <a:pt x="2158" y="18804"/>
                    <a:pt x="2080" y="18804"/>
                  </a:cubicBezTo>
                  <a:cubicBezTo>
                    <a:pt x="2071" y="18804"/>
                    <a:pt x="2062" y="18803"/>
                    <a:pt x="2055" y="18800"/>
                  </a:cubicBezTo>
                  <a:cubicBezTo>
                    <a:pt x="2280" y="18699"/>
                    <a:pt x="1716" y="18689"/>
                    <a:pt x="1931" y="18560"/>
                  </a:cubicBezTo>
                  <a:lnTo>
                    <a:pt x="1973" y="18560"/>
                  </a:lnTo>
                  <a:cubicBezTo>
                    <a:pt x="1340" y="18415"/>
                    <a:pt x="717" y="18217"/>
                    <a:pt x="116" y="17971"/>
                  </a:cubicBezTo>
                  <a:lnTo>
                    <a:pt x="116" y="17971"/>
                  </a:lnTo>
                  <a:lnTo>
                    <a:pt x="135" y="18323"/>
                  </a:lnTo>
                  <a:cubicBezTo>
                    <a:pt x="110" y="18342"/>
                    <a:pt x="82" y="18356"/>
                    <a:pt x="53" y="18369"/>
                  </a:cubicBezTo>
                  <a:lnTo>
                    <a:pt x="0" y="18386"/>
                  </a:lnTo>
                  <a:cubicBezTo>
                    <a:pt x="1012" y="18763"/>
                    <a:pt x="2080" y="18956"/>
                    <a:pt x="3156" y="18956"/>
                  </a:cubicBezTo>
                  <a:cubicBezTo>
                    <a:pt x="3315" y="18956"/>
                    <a:pt x="3473" y="18951"/>
                    <a:pt x="3632" y="18943"/>
                  </a:cubicBezTo>
                  <a:cubicBezTo>
                    <a:pt x="3756" y="18948"/>
                    <a:pt x="3880" y="18951"/>
                    <a:pt x="4003" y="18951"/>
                  </a:cubicBezTo>
                  <a:cubicBezTo>
                    <a:pt x="8961" y="18951"/>
                    <a:pt x="13020" y="14769"/>
                    <a:pt x="13119" y="9265"/>
                  </a:cubicBezTo>
                  <a:cubicBezTo>
                    <a:pt x="12885" y="4565"/>
                    <a:pt x="9133" y="1"/>
                    <a:pt x="468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
        <p:nvSpPr>
          <p:cNvPr id="8895" name="Google Shape;8895;p47"/>
          <p:cNvSpPr/>
          <p:nvPr/>
        </p:nvSpPr>
        <p:spPr>
          <a:xfrm>
            <a:off x="7892850" y="3791925"/>
            <a:ext cx="935679" cy="931096"/>
          </a:xfrm>
          <a:custGeom>
            <a:avLst/>
            <a:gdLst/>
            <a:ahLst/>
            <a:cxnLst/>
            <a:rect l="l" t="t" r="r" b="b"/>
            <a:pathLst>
              <a:path w="21062" h="20960" extrusionOk="0">
                <a:moveTo>
                  <a:pt x="12001" y="871"/>
                </a:moveTo>
                <a:cubicBezTo>
                  <a:pt x="11988" y="871"/>
                  <a:pt x="11989" y="884"/>
                  <a:pt x="12018" y="916"/>
                </a:cubicBezTo>
                <a:cubicBezTo>
                  <a:pt x="12011" y="902"/>
                  <a:pt x="12011" y="889"/>
                  <a:pt x="12016" y="875"/>
                </a:cubicBezTo>
                <a:cubicBezTo>
                  <a:pt x="12010" y="873"/>
                  <a:pt x="12005" y="871"/>
                  <a:pt x="12001" y="871"/>
                </a:cubicBezTo>
                <a:close/>
                <a:moveTo>
                  <a:pt x="11865" y="791"/>
                </a:moveTo>
                <a:cubicBezTo>
                  <a:pt x="11893" y="826"/>
                  <a:pt x="11935" y="868"/>
                  <a:pt x="11993" y="930"/>
                </a:cubicBezTo>
                <a:lnTo>
                  <a:pt x="11930" y="858"/>
                </a:lnTo>
                <a:lnTo>
                  <a:pt x="11865" y="791"/>
                </a:lnTo>
                <a:close/>
                <a:moveTo>
                  <a:pt x="10088" y="932"/>
                </a:moveTo>
                <a:cubicBezTo>
                  <a:pt x="10075" y="932"/>
                  <a:pt x="10056" y="934"/>
                  <a:pt x="10031" y="937"/>
                </a:cubicBezTo>
                <a:cubicBezTo>
                  <a:pt x="10038" y="937"/>
                  <a:pt x="10044" y="937"/>
                  <a:pt x="10049" y="937"/>
                </a:cubicBezTo>
                <a:cubicBezTo>
                  <a:pt x="10105" y="937"/>
                  <a:pt x="10048" y="960"/>
                  <a:pt x="9999" y="984"/>
                </a:cubicBezTo>
                <a:cubicBezTo>
                  <a:pt x="9959" y="1002"/>
                  <a:pt x="9925" y="1020"/>
                  <a:pt x="9973" y="1020"/>
                </a:cubicBezTo>
                <a:cubicBezTo>
                  <a:pt x="9986" y="1020"/>
                  <a:pt x="10004" y="1019"/>
                  <a:pt x="10029" y="1016"/>
                </a:cubicBezTo>
                <a:cubicBezTo>
                  <a:pt x="10005" y="1010"/>
                  <a:pt x="10182" y="932"/>
                  <a:pt x="10088" y="932"/>
                </a:cubicBezTo>
                <a:close/>
                <a:moveTo>
                  <a:pt x="12369" y="1114"/>
                </a:moveTo>
                <a:cubicBezTo>
                  <a:pt x="12426" y="1162"/>
                  <a:pt x="12476" y="1219"/>
                  <a:pt x="12519" y="1278"/>
                </a:cubicBezTo>
                <a:cubicBezTo>
                  <a:pt x="12469" y="1255"/>
                  <a:pt x="12419" y="1193"/>
                  <a:pt x="12369" y="1114"/>
                </a:cubicBezTo>
                <a:close/>
                <a:moveTo>
                  <a:pt x="8552" y="1630"/>
                </a:moveTo>
                <a:cubicBezTo>
                  <a:pt x="8517" y="1637"/>
                  <a:pt x="8483" y="1667"/>
                  <a:pt x="8415" y="1730"/>
                </a:cubicBezTo>
                <a:lnTo>
                  <a:pt x="8557" y="1654"/>
                </a:lnTo>
                <a:lnTo>
                  <a:pt x="8552" y="1630"/>
                </a:lnTo>
                <a:close/>
                <a:moveTo>
                  <a:pt x="10564" y="2583"/>
                </a:moveTo>
                <a:cubicBezTo>
                  <a:pt x="10548" y="2583"/>
                  <a:pt x="10537" y="2604"/>
                  <a:pt x="10562" y="2623"/>
                </a:cubicBezTo>
                <a:lnTo>
                  <a:pt x="10606" y="2611"/>
                </a:lnTo>
                <a:lnTo>
                  <a:pt x="10564" y="2583"/>
                </a:lnTo>
                <a:close/>
                <a:moveTo>
                  <a:pt x="10513" y="2650"/>
                </a:moveTo>
                <a:lnTo>
                  <a:pt x="10513" y="2650"/>
                </a:lnTo>
                <a:lnTo>
                  <a:pt x="10513" y="2650"/>
                </a:lnTo>
                <a:close/>
                <a:moveTo>
                  <a:pt x="10513" y="2650"/>
                </a:moveTo>
                <a:lnTo>
                  <a:pt x="10507" y="2657"/>
                </a:lnTo>
                <a:cubicBezTo>
                  <a:pt x="10511" y="2664"/>
                  <a:pt x="10513" y="2669"/>
                  <a:pt x="10518" y="2674"/>
                </a:cubicBezTo>
                <a:lnTo>
                  <a:pt x="10513" y="2650"/>
                </a:lnTo>
                <a:close/>
                <a:moveTo>
                  <a:pt x="6545" y="2650"/>
                </a:moveTo>
                <a:cubicBezTo>
                  <a:pt x="6512" y="2698"/>
                  <a:pt x="6499" y="2723"/>
                  <a:pt x="6503" y="2735"/>
                </a:cubicBezTo>
                <a:lnTo>
                  <a:pt x="6503" y="2735"/>
                </a:lnTo>
                <a:cubicBezTo>
                  <a:pt x="6504" y="2734"/>
                  <a:pt x="6504" y="2733"/>
                  <a:pt x="6505" y="2732"/>
                </a:cubicBezTo>
                <a:cubicBezTo>
                  <a:pt x="6506" y="2733"/>
                  <a:pt x="6507" y="2733"/>
                  <a:pt x="6509" y="2734"/>
                </a:cubicBezTo>
                <a:lnTo>
                  <a:pt x="6509" y="2734"/>
                </a:lnTo>
                <a:cubicBezTo>
                  <a:pt x="6546" y="2681"/>
                  <a:pt x="6563" y="2650"/>
                  <a:pt x="6545" y="2650"/>
                </a:cubicBezTo>
                <a:close/>
                <a:moveTo>
                  <a:pt x="7275" y="2708"/>
                </a:moveTo>
                <a:cubicBezTo>
                  <a:pt x="7263" y="2731"/>
                  <a:pt x="7259" y="2747"/>
                  <a:pt x="7265" y="2747"/>
                </a:cubicBezTo>
                <a:cubicBezTo>
                  <a:pt x="7268" y="2747"/>
                  <a:pt x="7273" y="2745"/>
                  <a:pt x="7280" y="2739"/>
                </a:cubicBezTo>
                <a:lnTo>
                  <a:pt x="7275" y="2708"/>
                </a:lnTo>
                <a:close/>
                <a:moveTo>
                  <a:pt x="12952" y="2586"/>
                </a:moveTo>
                <a:cubicBezTo>
                  <a:pt x="13017" y="2655"/>
                  <a:pt x="13071" y="2732"/>
                  <a:pt x="13108" y="2762"/>
                </a:cubicBezTo>
                <a:lnTo>
                  <a:pt x="13108" y="2759"/>
                </a:lnTo>
                <a:cubicBezTo>
                  <a:pt x="13073" y="2690"/>
                  <a:pt x="13020" y="2630"/>
                  <a:pt x="12952" y="2586"/>
                </a:cubicBezTo>
                <a:close/>
                <a:moveTo>
                  <a:pt x="10590" y="2661"/>
                </a:moveTo>
                <a:cubicBezTo>
                  <a:pt x="10588" y="2661"/>
                  <a:pt x="10585" y="2661"/>
                  <a:pt x="10583" y="2662"/>
                </a:cubicBezTo>
                <a:cubicBezTo>
                  <a:pt x="10592" y="2715"/>
                  <a:pt x="10632" y="2757"/>
                  <a:pt x="10683" y="2771"/>
                </a:cubicBezTo>
                <a:cubicBezTo>
                  <a:pt x="10685" y="2787"/>
                  <a:pt x="10669" y="2787"/>
                  <a:pt x="10662" y="2790"/>
                </a:cubicBezTo>
                <a:cubicBezTo>
                  <a:pt x="10677" y="2794"/>
                  <a:pt x="10695" y="2798"/>
                  <a:pt x="10712" y="2798"/>
                </a:cubicBezTo>
                <a:cubicBezTo>
                  <a:pt x="10738" y="2798"/>
                  <a:pt x="10761" y="2789"/>
                  <a:pt x="10766" y="2764"/>
                </a:cubicBezTo>
                <a:cubicBezTo>
                  <a:pt x="10721" y="2764"/>
                  <a:pt x="10717" y="2751"/>
                  <a:pt x="10680" y="2751"/>
                </a:cubicBezTo>
                <a:cubicBezTo>
                  <a:pt x="10673" y="2751"/>
                  <a:pt x="10665" y="2751"/>
                  <a:pt x="10655" y="2752"/>
                </a:cubicBezTo>
                <a:cubicBezTo>
                  <a:pt x="10629" y="2734"/>
                  <a:pt x="10627" y="2704"/>
                  <a:pt x="10641" y="2697"/>
                </a:cubicBezTo>
                <a:cubicBezTo>
                  <a:pt x="10626" y="2697"/>
                  <a:pt x="10615" y="2661"/>
                  <a:pt x="10590" y="2661"/>
                </a:cubicBezTo>
                <a:close/>
                <a:moveTo>
                  <a:pt x="10790" y="2794"/>
                </a:moveTo>
                <a:cubicBezTo>
                  <a:pt x="10789" y="2794"/>
                  <a:pt x="10788" y="2794"/>
                  <a:pt x="10787" y="2794"/>
                </a:cubicBezTo>
                <a:lnTo>
                  <a:pt x="10817" y="2813"/>
                </a:lnTo>
                <a:cubicBezTo>
                  <a:pt x="10809" y="2806"/>
                  <a:pt x="10800" y="2794"/>
                  <a:pt x="10790" y="2794"/>
                </a:cubicBezTo>
                <a:close/>
                <a:moveTo>
                  <a:pt x="10817" y="2813"/>
                </a:moveTo>
                <a:cubicBezTo>
                  <a:pt x="10821" y="2816"/>
                  <a:pt x="10825" y="2820"/>
                  <a:pt x="10829" y="2820"/>
                </a:cubicBezTo>
                <a:cubicBezTo>
                  <a:pt x="10829" y="2820"/>
                  <a:pt x="10830" y="2820"/>
                  <a:pt x="10831" y="2820"/>
                </a:cubicBezTo>
                <a:lnTo>
                  <a:pt x="10817" y="2813"/>
                </a:lnTo>
                <a:close/>
                <a:moveTo>
                  <a:pt x="10836" y="2817"/>
                </a:moveTo>
                <a:cubicBezTo>
                  <a:pt x="10836" y="2820"/>
                  <a:pt x="10833" y="2820"/>
                  <a:pt x="10831" y="2820"/>
                </a:cubicBezTo>
                <a:lnTo>
                  <a:pt x="10845" y="2829"/>
                </a:lnTo>
                <a:lnTo>
                  <a:pt x="10836" y="2817"/>
                </a:lnTo>
                <a:close/>
                <a:moveTo>
                  <a:pt x="10773" y="2865"/>
                </a:moveTo>
                <a:cubicBezTo>
                  <a:pt x="10774" y="2867"/>
                  <a:pt x="10775" y="2870"/>
                  <a:pt x="10778" y="2873"/>
                </a:cubicBezTo>
                <a:lnTo>
                  <a:pt x="10773" y="2865"/>
                </a:lnTo>
                <a:close/>
                <a:moveTo>
                  <a:pt x="10068" y="2866"/>
                </a:moveTo>
                <a:cubicBezTo>
                  <a:pt x="10066" y="2869"/>
                  <a:pt x="10064" y="2873"/>
                  <a:pt x="10063" y="2876"/>
                </a:cubicBezTo>
                <a:lnTo>
                  <a:pt x="10063" y="2876"/>
                </a:lnTo>
                <a:cubicBezTo>
                  <a:pt x="10065" y="2873"/>
                  <a:pt x="10067" y="2869"/>
                  <a:pt x="10068" y="2866"/>
                </a:cubicBezTo>
                <a:close/>
                <a:moveTo>
                  <a:pt x="11005" y="3010"/>
                </a:moveTo>
                <a:lnTo>
                  <a:pt x="11026" y="3026"/>
                </a:lnTo>
                <a:lnTo>
                  <a:pt x="11026" y="3026"/>
                </a:lnTo>
                <a:lnTo>
                  <a:pt x="11026" y="3026"/>
                </a:lnTo>
                <a:cubicBezTo>
                  <a:pt x="11022" y="3030"/>
                  <a:pt x="11019" y="3034"/>
                  <a:pt x="11019" y="3038"/>
                </a:cubicBezTo>
                <a:lnTo>
                  <a:pt x="11021" y="3035"/>
                </a:lnTo>
                <a:cubicBezTo>
                  <a:pt x="11025" y="3033"/>
                  <a:pt x="11028" y="3032"/>
                  <a:pt x="11032" y="3032"/>
                </a:cubicBezTo>
                <a:cubicBezTo>
                  <a:pt x="11035" y="3032"/>
                  <a:pt x="11039" y="3033"/>
                  <a:pt x="11042" y="3035"/>
                </a:cubicBezTo>
                <a:lnTo>
                  <a:pt x="11029" y="3024"/>
                </a:lnTo>
                <a:lnTo>
                  <a:pt x="11033" y="3021"/>
                </a:lnTo>
                <a:cubicBezTo>
                  <a:pt x="11024" y="3017"/>
                  <a:pt x="11014" y="3012"/>
                  <a:pt x="11005" y="3010"/>
                </a:cubicBezTo>
                <a:close/>
                <a:moveTo>
                  <a:pt x="6971" y="3020"/>
                </a:moveTo>
                <a:lnTo>
                  <a:pt x="6941" y="3051"/>
                </a:lnTo>
                <a:cubicBezTo>
                  <a:pt x="6954" y="3040"/>
                  <a:pt x="6964" y="3029"/>
                  <a:pt x="6971" y="3020"/>
                </a:cubicBezTo>
                <a:close/>
                <a:moveTo>
                  <a:pt x="11042" y="3038"/>
                </a:moveTo>
                <a:lnTo>
                  <a:pt x="11063" y="3056"/>
                </a:lnTo>
                <a:cubicBezTo>
                  <a:pt x="11056" y="3049"/>
                  <a:pt x="11049" y="3042"/>
                  <a:pt x="11042" y="3038"/>
                </a:cubicBezTo>
                <a:close/>
                <a:moveTo>
                  <a:pt x="9859" y="3060"/>
                </a:moveTo>
                <a:cubicBezTo>
                  <a:pt x="9859" y="3060"/>
                  <a:pt x="9858" y="3060"/>
                  <a:pt x="9857" y="3061"/>
                </a:cubicBezTo>
                <a:cubicBezTo>
                  <a:pt x="9857" y="3063"/>
                  <a:pt x="9860" y="3065"/>
                  <a:pt x="9862" y="3065"/>
                </a:cubicBezTo>
                <a:cubicBezTo>
                  <a:pt x="9860" y="3062"/>
                  <a:pt x="9860" y="3060"/>
                  <a:pt x="9859" y="3060"/>
                </a:cubicBezTo>
                <a:close/>
                <a:moveTo>
                  <a:pt x="14176" y="2996"/>
                </a:moveTo>
                <a:lnTo>
                  <a:pt x="14176" y="2996"/>
                </a:lnTo>
                <a:cubicBezTo>
                  <a:pt x="14205" y="3013"/>
                  <a:pt x="14238" y="3040"/>
                  <a:pt x="14271" y="3070"/>
                </a:cubicBezTo>
                <a:lnTo>
                  <a:pt x="14271" y="3070"/>
                </a:lnTo>
                <a:cubicBezTo>
                  <a:pt x="14228" y="3029"/>
                  <a:pt x="14208" y="3000"/>
                  <a:pt x="14176" y="2996"/>
                </a:cubicBezTo>
                <a:close/>
                <a:moveTo>
                  <a:pt x="11130" y="3119"/>
                </a:moveTo>
                <a:lnTo>
                  <a:pt x="11130" y="3119"/>
                </a:lnTo>
                <a:cubicBezTo>
                  <a:pt x="11126" y="3119"/>
                  <a:pt x="11121" y="3121"/>
                  <a:pt x="11116" y="3126"/>
                </a:cubicBezTo>
                <a:lnTo>
                  <a:pt x="11130" y="3119"/>
                </a:lnTo>
                <a:close/>
                <a:moveTo>
                  <a:pt x="11139" y="3114"/>
                </a:moveTo>
                <a:lnTo>
                  <a:pt x="11130" y="3119"/>
                </a:lnTo>
                <a:cubicBezTo>
                  <a:pt x="11156" y="3119"/>
                  <a:pt x="11170" y="3204"/>
                  <a:pt x="11207" y="3211"/>
                </a:cubicBezTo>
                <a:lnTo>
                  <a:pt x="11207" y="3209"/>
                </a:lnTo>
                <a:cubicBezTo>
                  <a:pt x="11188" y="3186"/>
                  <a:pt x="11174" y="3137"/>
                  <a:pt x="11139" y="3114"/>
                </a:cubicBezTo>
                <a:close/>
                <a:moveTo>
                  <a:pt x="6744" y="3269"/>
                </a:moveTo>
                <a:lnTo>
                  <a:pt x="6679" y="3353"/>
                </a:lnTo>
                <a:cubicBezTo>
                  <a:pt x="6702" y="3325"/>
                  <a:pt x="6726" y="3297"/>
                  <a:pt x="6744" y="3269"/>
                </a:cubicBezTo>
                <a:close/>
                <a:moveTo>
                  <a:pt x="9496" y="3455"/>
                </a:moveTo>
                <a:cubicBezTo>
                  <a:pt x="9495" y="3455"/>
                  <a:pt x="9494" y="3456"/>
                  <a:pt x="9494" y="3457"/>
                </a:cubicBezTo>
                <a:lnTo>
                  <a:pt x="9494" y="3457"/>
                </a:lnTo>
                <a:cubicBezTo>
                  <a:pt x="9495" y="3456"/>
                  <a:pt x="9495" y="3455"/>
                  <a:pt x="9496" y="3455"/>
                </a:cubicBezTo>
                <a:close/>
                <a:moveTo>
                  <a:pt x="6658" y="3469"/>
                </a:moveTo>
                <a:lnTo>
                  <a:pt x="6545" y="3478"/>
                </a:lnTo>
                <a:lnTo>
                  <a:pt x="6624" y="3501"/>
                </a:lnTo>
                <a:lnTo>
                  <a:pt x="6658" y="3469"/>
                </a:lnTo>
                <a:close/>
                <a:moveTo>
                  <a:pt x="11387" y="3601"/>
                </a:moveTo>
                <a:lnTo>
                  <a:pt x="11387" y="3601"/>
                </a:lnTo>
                <a:cubicBezTo>
                  <a:pt x="11391" y="3617"/>
                  <a:pt x="11393" y="3636"/>
                  <a:pt x="11383" y="3636"/>
                </a:cubicBezTo>
                <a:cubicBezTo>
                  <a:pt x="11378" y="3636"/>
                  <a:pt x="11371" y="3632"/>
                  <a:pt x="11360" y="3622"/>
                </a:cubicBezTo>
                <a:lnTo>
                  <a:pt x="11360" y="3622"/>
                </a:lnTo>
                <a:cubicBezTo>
                  <a:pt x="11379" y="3658"/>
                  <a:pt x="11387" y="3669"/>
                  <a:pt x="11391" y="3669"/>
                </a:cubicBezTo>
                <a:cubicBezTo>
                  <a:pt x="11397" y="3669"/>
                  <a:pt x="11395" y="3647"/>
                  <a:pt x="11408" y="3647"/>
                </a:cubicBezTo>
                <a:cubicBezTo>
                  <a:pt x="11416" y="3647"/>
                  <a:pt x="11429" y="3656"/>
                  <a:pt x="11452" y="3682"/>
                </a:cubicBezTo>
                <a:lnTo>
                  <a:pt x="11387" y="3601"/>
                </a:lnTo>
                <a:close/>
                <a:moveTo>
                  <a:pt x="11761" y="3772"/>
                </a:moveTo>
                <a:lnTo>
                  <a:pt x="11761" y="3772"/>
                </a:lnTo>
                <a:cubicBezTo>
                  <a:pt x="11754" y="3775"/>
                  <a:pt x="11749" y="3777"/>
                  <a:pt x="11744" y="3779"/>
                </a:cubicBezTo>
                <a:lnTo>
                  <a:pt x="11761" y="3772"/>
                </a:lnTo>
                <a:close/>
                <a:moveTo>
                  <a:pt x="11642" y="3908"/>
                </a:moveTo>
                <a:cubicBezTo>
                  <a:pt x="11632" y="3908"/>
                  <a:pt x="11647" y="3935"/>
                  <a:pt x="11640" y="3937"/>
                </a:cubicBezTo>
                <a:cubicBezTo>
                  <a:pt x="11656" y="3944"/>
                  <a:pt x="11666" y="3949"/>
                  <a:pt x="11670" y="3949"/>
                </a:cubicBezTo>
                <a:cubicBezTo>
                  <a:pt x="11676" y="3949"/>
                  <a:pt x="11674" y="3941"/>
                  <a:pt x="11663" y="3921"/>
                </a:cubicBezTo>
                <a:cubicBezTo>
                  <a:pt x="11652" y="3912"/>
                  <a:pt x="11645" y="3908"/>
                  <a:pt x="11642" y="3908"/>
                </a:cubicBezTo>
                <a:close/>
                <a:moveTo>
                  <a:pt x="11935" y="3953"/>
                </a:moveTo>
                <a:cubicBezTo>
                  <a:pt x="11942" y="3969"/>
                  <a:pt x="11951" y="3983"/>
                  <a:pt x="11962" y="4000"/>
                </a:cubicBezTo>
                <a:lnTo>
                  <a:pt x="11935" y="3953"/>
                </a:lnTo>
                <a:close/>
                <a:moveTo>
                  <a:pt x="11719" y="4002"/>
                </a:moveTo>
                <a:cubicBezTo>
                  <a:pt x="11719" y="4002"/>
                  <a:pt x="11720" y="4003"/>
                  <a:pt x="11720" y="4003"/>
                </a:cubicBezTo>
                <a:lnTo>
                  <a:pt x="11720" y="4003"/>
                </a:lnTo>
                <a:lnTo>
                  <a:pt x="11719" y="4002"/>
                </a:lnTo>
                <a:close/>
                <a:moveTo>
                  <a:pt x="11733" y="3979"/>
                </a:moveTo>
                <a:cubicBezTo>
                  <a:pt x="11726" y="3986"/>
                  <a:pt x="11721" y="3995"/>
                  <a:pt x="11721" y="4004"/>
                </a:cubicBezTo>
                <a:lnTo>
                  <a:pt x="11721" y="4004"/>
                </a:lnTo>
                <a:cubicBezTo>
                  <a:pt x="11721" y="4004"/>
                  <a:pt x="11721" y="4004"/>
                  <a:pt x="11720" y="4003"/>
                </a:cubicBezTo>
                <a:lnTo>
                  <a:pt x="11720" y="4003"/>
                </a:lnTo>
                <a:lnTo>
                  <a:pt x="11721" y="4004"/>
                </a:lnTo>
                <a:cubicBezTo>
                  <a:pt x="11721" y="4004"/>
                  <a:pt x="11721" y="4004"/>
                  <a:pt x="11721" y="4004"/>
                </a:cubicBezTo>
                <a:lnTo>
                  <a:pt x="11721" y="4004"/>
                </a:lnTo>
                <a:cubicBezTo>
                  <a:pt x="11723" y="4005"/>
                  <a:pt x="11725" y="4005"/>
                  <a:pt x="11727" y="4005"/>
                </a:cubicBezTo>
                <a:cubicBezTo>
                  <a:pt x="11739" y="4005"/>
                  <a:pt x="11759" y="3991"/>
                  <a:pt x="11772" y="3986"/>
                </a:cubicBezTo>
                <a:lnTo>
                  <a:pt x="11772" y="3986"/>
                </a:lnTo>
                <a:cubicBezTo>
                  <a:pt x="11768" y="3987"/>
                  <a:pt x="11763" y="3988"/>
                  <a:pt x="11758" y="3988"/>
                </a:cubicBezTo>
                <a:cubicBezTo>
                  <a:pt x="11749" y="3988"/>
                  <a:pt x="11741" y="3985"/>
                  <a:pt x="11733" y="3979"/>
                </a:cubicBezTo>
                <a:close/>
                <a:moveTo>
                  <a:pt x="9088" y="4183"/>
                </a:moveTo>
                <a:cubicBezTo>
                  <a:pt x="9081" y="4186"/>
                  <a:pt x="9074" y="4189"/>
                  <a:pt x="9067" y="4193"/>
                </a:cubicBezTo>
                <a:lnTo>
                  <a:pt x="9067" y="4193"/>
                </a:lnTo>
                <a:cubicBezTo>
                  <a:pt x="9073" y="4191"/>
                  <a:pt x="9079" y="4188"/>
                  <a:pt x="9088" y="4183"/>
                </a:cubicBezTo>
                <a:close/>
                <a:moveTo>
                  <a:pt x="8708" y="4242"/>
                </a:moveTo>
                <a:cubicBezTo>
                  <a:pt x="8705" y="4242"/>
                  <a:pt x="8696" y="4250"/>
                  <a:pt x="8673" y="4275"/>
                </a:cubicBezTo>
                <a:cubicBezTo>
                  <a:pt x="8677" y="4275"/>
                  <a:pt x="8681" y="4275"/>
                  <a:pt x="8685" y="4275"/>
                </a:cubicBezTo>
                <a:cubicBezTo>
                  <a:pt x="8695" y="4275"/>
                  <a:pt x="8705" y="4276"/>
                  <a:pt x="8715" y="4278"/>
                </a:cubicBezTo>
                <a:cubicBezTo>
                  <a:pt x="8698" y="4272"/>
                  <a:pt x="8714" y="4242"/>
                  <a:pt x="8708" y="4242"/>
                </a:cubicBezTo>
                <a:close/>
                <a:moveTo>
                  <a:pt x="12234" y="4271"/>
                </a:moveTo>
                <a:cubicBezTo>
                  <a:pt x="12234" y="4273"/>
                  <a:pt x="12234" y="4276"/>
                  <a:pt x="12235" y="4281"/>
                </a:cubicBezTo>
                <a:lnTo>
                  <a:pt x="12235" y="4281"/>
                </a:lnTo>
                <a:cubicBezTo>
                  <a:pt x="12236" y="4278"/>
                  <a:pt x="12235" y="4274"/>
                  <a:pt x="12234" y="4271"/>
                </a:cubicBezTo>
                <a:close/>
                <a:moveTo>
                  <a:pt x="12235" y="4281"/>
                </a:moveTo>
                <a:lnTo>
                  <a:pt x="12235" y="4281"/>
                </a:lnTo>
                <a:cubicBezTo>
                  <a:pt x="12235" y="4282"/>
                  <a:pt x="12234" y="4284"/>
                  <a:pt x="12234" y="4285"/>
                </a:cubicBezTo>
                <a:lnTo>
                  <a:pt x="12236" y="4285"/>
                </a:lnTo>
                <a:cubicBezTo>
                  <a:pt x="12236" y="4284"/>
                  <a:pt x="12235" y="4282"/>
                  <a:pt x="12235" y="4281"/>
                </a:cubicBezTo>
                <a:close/>
                <a:moveTo>
                  <a:pt x="15449" y="4442"/>
                </a:moveTo>
                <a:lnTo>
                  <a:pt x="15449" y="4442"/>
                </a:lnTo>
                <a:cubicBezTo>
                  <a:pt x="15602" y="4500"/>
                  <a:pt x="15658" y="4565"/>
                  <a:pt x="15727" y="4656"/>
                </a:cubicBezTo>
                <a:lnTo>
                  <a:pt x="15755" y="4463"/>
                </a:lnTo>
                <a:lnTo>
                  <a:pt x="15449" y="4442"/>
                </a:lnTo>
                <a:close/>
                <a:moveTo>
                  <a:pt x="15727" y="4656"/>
                </a:moveTo>
                <a:lnTo>
                  <a:pt x="15727" y="4663"/>
                </a:lnTo>
                <a:lnTo>
                  <a:pt x="15736" y="4667"/>
                </a:lnTo>
                <a:lnTo>
                  <a:pt x="15736" y="4667"/>
                </a:lnTo>
                <a:cubicBezTo>
                  <a:pt x="15735" y="4666"/>
                  <a:pt x="15735" y="4666"/>
                  <a:pt x="15734" y="4665"/>
                </a:cubicBezTo>
                <a:lnTo>
                  <a:pt x="15734" y="4665"/>
                </a:lnTo>
                <a:cubicBezTo>
                  <a:pt x="15735" y="4665"/>
                  <a:pt x="15735" y="4666"/>
                  <a:pt x="15735" y="4666"/>
                </a:cubicBezTo>
                <a:lnTo>
                  <a:pt x="15735" y="4666"/>
                </a:lnTo>
                <a:lnTo>
                  <a:pt x="15727" y="4656"/>
                </a:lnTo>
                <a:close/>
                <a:moveTo>
                  <a:pt x="12505" y="4795"/>
                </a:moveTo>
                <a:cubicBezTo>
                  <a:pt x="12503" y="4799"/>
                  <a:pt x="12500" y="4804"/>
                  <a:pt x="12500" y="4809"/>
                </a:cubicBezTo>
                <a:cubicBezTo>
                  <a:pt x="12505" y="4804"/>
                  <a:pt x="12507" y="4802"/>
                  <a:pt x="12507" y="4797"/>
                </a:cubicBezTo>
                <a:lnTo>
                  <a:pt x="12505" y="4795"/>
                </a:lnTo>
                <a:close/>
                <a:moveTo>
                  <a:pt x="5304" y="4939"/>
                </a:moveTo>
                <a:lnTo>
                  <a:pt x="5304" y="4939"/>
                </a:lnTo>
                <a:cubicBezTo>
                  <a:pt x="5288" y="4954"/>
                  <a:pt x="5272" y="4970"/>
                  <a:pt x="5256" y="4988"/>
                </a:cubicBezTo>
                <a:lnTo>
                  <a:pt x="5256" y="4988"/>
                </a:lnTo>
                <a:cubicBezTo>
                  <a:pt x="5272" y="4973"/>
                  <a:pt x="5288" y="4957"/>
                  <a:pt x="5304" y="4939"/>
                </a:cubicBezTo>
                <a:close/>
                <a:moveTo>
                  <a:pt x="12792" y="5013"/>
                </a:moveTo>
                <a:cubicBezTo>
                  <a:pt x="12792" y="5015"/>
                  <a:pt x="12792" y="5015"/>
                  <a:pt x="12792" y="5017"/>
                </a:cubicBezTo>
                <a:lnTo>
                  <a:pt x="12795" y="5022"/>
                </a:lnTo>
                <a:cubicBezTo>
                  <a:pt x="12795" y="5020"/>
                  <a:pt x="12792" y="5015"/>
                  <a:pt x="12792" y="5013"/>
                </a:cubicBezTo>
                <a:close/>
                <a:moveTo>
                  <a:pt x="12795" y="5020"/>
                </a:moveTo>
                <a:lnTo>
                  <a:pt x="12795" y="5020"/>
                </a:lnTo>
                <a:cubicBezTo>
                  <a:pt x="12797" y="5027"/>
                  <a:pt x="12802" y="5034"/>
                  <a:pt x="12806" y="5038"/>
                </a:cubicBezTo>
                <a:lnTo>
                  <a:pt x="12795" y="5020"/>
                </a:lnTo>
                <a:close/>
                <a:moveTo>
                  <a:pt x="16660" y="5025"/>
                </a:moveTo>
                <a:lnTo>
                  <a:pt x="16660" y="5025"/>
                </a:lnTo>
                <a:cubicBezTo>
                  <a:pt x="16663" y="5025"/>
                  <a:pt x="16670" y="5030"/>
                  <a:pt x="16687" y="5045"/>
                </a:cubicBezTo>
                <a:lnTo>
                  <a:pt x="16687" y="5045"/>
                </a:lnTo>
                <a:cubicBezTo>
                  <a:pt x="16681" y="5044"/>
                  <a:pt x="16676" y="5044"/>
                  <a:pt x="16671" y="5044"/>
                </a:cubicBezTo>
                <a:cubicBezTo>
                  <a:pt x="16666" y="5044"/>
                  <a:pt x="16661" y="5044"/>
                  <a:pt x="16657" y="5045"/>
                </a:cubicBezTo>
                <a:cubicBezTo>
                  <a:pt x="16661" y="5038"/>
                  <a:pt x="16655" y="5025"/>
                  <a:pt x="16660" y="5025"/>
                </a:cubicBezTo>
                <a:close/>
                <a:moveTo>
                  <a:pt x="12806" y="5038"/>
                </a:moveTo>
                <a:lnTo>
                  <a:pt x="12832" y="5082"/>
                </a:lnTo>
                <a:cubicBezTo>
                  <a:pt x="12846" y="5078"/>
                  <a:pt x="12822" y="5059"/>
                  <a:pt x="12806" y="5038"/>
                </a:cubicBezTo>
                <a:close/>
                <a:moveTo>
                  <a:pt x="5256" y="4988"/>
                </a:moveTo>
                <a:cubicBezTo>
                  <a:pt x="5140" y="5093"/>
                  <a:pt x="5034" y="5109"/>
                  <a:pt x="5105" y="5152"/>
                </a:cubicBezTo>
                <a:cubicBezTo>
                  <a:pt x="5156" y="5104"/>
                  <a:pt x="5206" y="5042"/>
                  <a:pt x="5256" y="4988"/>
                </a:cubicBezTo>
                <a:close/>
                <a:moveTo>
                  <a:pt x="8057" y="5250"/>
                </a:moveTo>
                <a:cubicBezTo>
                  <a:pt x="8056" y="5252"/>
                  <a:pt x="8055" y="5255"/>
                  <a:pt x="8054" y="5256"/>
                </a:cubicBezTo>
                <a:lnTo>
                  <a:pt x="8045" y="5265"/>
                </a:lnTo>
                <a:lnTo>
                  <a:pt x="8045" y="5265"/>
                </a:lnTo>
                <a:cubicBezTo>
                  <a:pt x="8046" y="5263"/>
                  <a:pt x="8048" y="5261"/>
                  <a:pt x="8049" y="5258"/>
                </a:cubicBezTo>
                <a:cubicBezTo>
                  <a:pt x="8052" y="5255"/>
                  <a:pt x="8054" y="5253"/>
                  <a:pt x="8057" y="5250"/>
                </a:cubicBezTo>
                <a:close/>
                <a:moveTo>
                  <a:pt x="7763" y="5265"/>
                </a:moveTo>
                <a:lnTo>
                  <a:pt x="7750" y="5279"/>
                </a:lnTo>
                <a:cubicBezTo>
                  <a:pt x="7754" y="5274"/>
                  <a:pt x="7759" y="5270"/>
                  <a:pt x="7763" y="5265"/>
                </a:cubicBezTo>
                <a:close/>
                <a:moveTo>
                  <a:pt x="16352" y="5271"/>
                </a:moveTo>
                <a:cubicBezTo>
                  <a:pt x="16354" y="5275"/>
                  <a:pt x="16357" y="5279"/>
                  <a:pt x="16360" y="5284"/>
                </a:cubicBezTo>
                <a:cubicBezTo>
                  <a:pt x="16357" y="5279"/>
                  <a:pt x="16355" y="5275"/>
                  <a:pt x="16352" y="5271"/>
                </a:cubicBezTo>
                <a:close/>
                <a:moveTo>
                  <a:pt x="15233" y="5268"/>
                </a:moveTo>
                <a:cubicBezTo>
                  <a:pt x="15241" y="5275"/>
                  <a:pt x="15254" y="5286"/>
                  <a:pt x="15264" y="5293"/>
                </a:cubicBezTo>
                <a:lnTo>
                  <a:pt x="15264" y="5293"/>
                </a:lnTo>
                <a:cubicBezTo>
                  <a:pt x="15252" y="5283"/>
                  <a:pt x="15242" y="5274"/>
                  <a:pt x="15233" y="5268"/>
                </a:cubicBezTo>
                <a:close/>
                <a:moveTo>
                  <a:pt x="8049" y="5302"/>
                </a:moveTo>
                <a:cubicBezTo>
                  <a:pt x="8052" y="5309"/>
                  <a:pt x="8052" y="5316"/>
                  <a:pt x="8052" y="5323"/>
                </a:cubicBezTo>
                <a:cubicBezTo>
                  <a:pt x="8040" y="5340"/>
                  <a:pt x="8031" y="5345"/>
                  <a:pt x="8024" y="5345"/>
                </a:cubicBezTo>
                <a:cubicBezTo>
                  <a:pt x="8022" y="5345"/>
                  <a:pt x="8020" y="5345"/>
                  <a:pt x="8019" y="5344"/>
                </a:cubicBezTo>
                <a:cubicBezTo>
                  <a:pt x="8026" y="5335"/>
                  <a:pt x="8035" y="5323"/>
                  <a:pt x="8047" y="5309"/>
                </a:cubicBezTo>
                <a:lnTo>
                  <a:pt x="8047" y="5302"/>
                </a:lnTo>
                <a:close/>
                <a:moveTo>
                  <a:pt x="16453" y="5374"/>
                </a:moveTo>
                <a:lnTo>
                  <a:pt x="16453" y="5374"/>
                </a:lnTo>
                <a:cubicBezTo>
                  <a:pt x="16455" y="5376"/>
                  <a:pt x="16457" y="5377"/>
                  <a:pt x="16460" y="5378"/>
                </a:cubicBezTo>
                <a:lnTo>
                  <a:pt x="16460" y="5378"/>
                </a:lnTo>
                <a:lnTo>
                  <a:pt x="16453" y="5374"/>
                </a:lnTo>
                <a:close/>
                <a:moveTo>
                  <a:pt x="7685" y="5349"/>
                </a:moveTo>
                <a:cubicBezTo>
                  <a:pt x="7697" y="5353"/>
                  <a:pt x="7701" y="5370"/>
                  <a:pt x="7690" y="5379"/>
                </a:cubicBezTo>
                <a:lnTo>
                  <a:pt x="7690" y="5377"/>
                </a:lnTo>
                <a:cubicBezTo>
                  <a:pt x="7690" y="5374"/>
                  <a:pt x="7689" y="5373"/>
                  <a:pt x="7687" y="5373"/>
                </a:cubicBezTo>
                <a:cubicBezTo>
                  <a:pt x="7678" y="5373"/>
                  <a:pt x="7653" y="5390"/>
                  <a:pt x="7632" y="5400"/>
                </a:cubicBezTo>
                <a:cubicBezTo>
                  <a:pt x="7648" y="5386"/>
                  <a:pt x="7667" y="5370"/>
                  <a:pt x="7685" y="5349"/>
                </a:cubicBezTo>
                <a:close/>
                <a:moveTo>
                  <a:pt x="15841" y="5481"/>
                </a:moveTo>
                <a:lnTo>
                  <a:pt x="15841" y="5481"/>
                </a:lnTo>
                <a:cubicBezTo>
                  <a:pt x="15843" y="5488"/>
                  <a:pt x="15848" y="5495"/>
                  <a:pt x="15852" y="5504"/>
                </a:cubicBezTo>
                <a:lnTo>
                  <a:pt x="15885" y="5532"/>
                </a:lnTo>
                <a:lnTo>
                  <a:pt x="15841" y="5481"/>
                </a:lnTo>
                <a:close/>
                <a:moveTo>
                  <a:pt x="13279" y="5544"/>
                </a:moveTo>
                <a:lnTo>
                  <a:pt x="13279" y="5544"/>
                </a:lnTo>
                <a:cubicBezTo>
                  <a:pt x="13279" y="5544"/>
                  <a:pt x="13279" y="5544"/>
                  <a:pt x="13278" y="5544"/>
                </a:cubicBezTo>
                <a:lnTo>
                  <a:pt x="13278" y="5544"/>
                </a:lnTo>
                <a:lnTo>
                  <a:pt x="13279" y="5544"/>
                </a:lnTo>
                <a:close/>
                <a:moveTo>
                  <a:pt x="13278" y="5544"/>
                </a:moveTo>
                <a:lnTo>
                  <a:pt x="13251" y="5562"/>
                </a:lnTo>
                <a:cubicBezTo>
                  <a:pt x="13260" y="5570"/>
                  <a:pt x="13265" y="5573"/>
                  <a:pt x="13267" y="5573"/>
                </a:cubicBezTo>
                <a:cubicBezTo>
                  <a:pt x="13274" y="5573"/>
                  <a:pt x="13266" y="5553"/>
                  <a:pt x="13278" y="5544"/>
                </a:cubicBezTo>
                <a:close/>
                <a:moveTo>
                  <a:pt x="16033" y="5629"/>
                </a:moveTo>
                <a:lnTo>
                  <a:pt x="16029" y="5680"/>
                </a:lnTo>
                <a:cubicBezTo>
                  <a:pt x="16048" y="5697"/>
                  <a:pt x="16067" y="5705"/>
                  <a:pt x="16078" y="5705"/>
                </a:cubicBezTo>
                <a:cubicBezTo>
                  <a:pt x="16097" y="5705"/>
                  <a:pt x="16094" y="5679"/>
                  <a:pt x="16036" y="5632"/>
                </a:cubicBezTo>
                <a:lnTo>
                  <a:pt x="16033" y="5629"/>
                </a:lnTo>
                <a:close/>
                <a:moveTo>
                  <a:pt x="13689" y="5694"/>
                </a:moveTo>
                <a:lnTo>
                  <a:pt x="13655" y="5701"/>
                </a:lnTo>
                <a:lnTo>
                  <a:pt x="13703" y="5738"/>
                </a:lnTo>
                <a:lnTo>
                  <a:pt x="13689" y="5694"/>
                </a:lnTo>
                <a:close/>
                <a:moveTo>
                  <a:pt x="7319" y="5980"/>
                </a:moveTo>
                <a:cubicBezTo>
                  <a:pt x="7317" y="5981"/>
                  <a:pt x="7314" y="5983"/>
                  <a:pt x="7312" y="5984"/>
                </a:cubicBezTo>
                <a:cubicBezTo>
                  <a:pt x="7315" y="5983"/>
                  <a:pt x="7317" y="5981"/>
                  <a:pt x="7319" y="5980"/>
                </a:cubicBezTo>
                <a:close/>
                <a:moveTo>
                  <a:pt x="17765" y="5793"/>
                </a:moveTo>
                <a:cubicBezTo>
                  <a:pt x="17760" y="5793"/>
                  <a:pt x="17756" y="5796"/>
                  <a:pt x="17753" y="5803"/>
                </a:cubicBezTo>
                <a:lnTo>
                  <a:pt x="17746" y="5875"/>
                </a:lnTo>
                <a:cubicBezTo>
                  <a:pt x="17814" y="5928"/>
                  <a:pt x="17872" y="5991"/>
                  <a:pt x="17923" y="6061"/>
                </a:cubicBezTo>
                <a:cubicBezTo>
                  <a:pt x="17858" y="5939"/>
                  <a:pt x="17795" y="5793"/>
                  <a:pt x="17765" y="5793"/>
                </a:cubicBezTo>
                <a:close/>
                <a:moveTo>
                  <a:pt x="13708" y="6072"/>
                </a:moveTo>
                <a:lnTo>
                  <a:pt x="13766" y="6114"/>
                </a:lnTo>
                <a:lnTo>
                  <a:pt x="13724" y="6081"/>
                </a:lnTo>
                <a:lnTo>
                  <a:pt x="13708" y="6072"/>
                </a:lnTo>
                <a:close/>
                <a:moveTo>
                  <a:pt x="14119" y="6204"/>
                </a:moveTo>
                <a:lnTo>
                  <a:pt x="14119" y="6204"/>
                </a:lnTo>
                <a:cubicBezTo>
                  <a:pt x="14119" y="6204"/>
                  <a:pt x="14119" y="6204"/>
                  <a:pt x="14119" y="6205"/>
                </a:cubicBezTo>
                <a:lnTo>
                  <a:pt x="14119" y="6205"/>
                </a:lnTo>
                <a:cubicBezTo>
                  <a:pt x="14119" y="6204"/>
                  <a:pt x="14119" y="6204"/>
                  <a:pt x="14118" y="6204"/>
                </a:cubicBezTo>
                <a:lnTo>
                  <a:pt x="14119" y="6204"/>
                </a:lnTo>
                <a:close/>
                <a:moveTo>
                  <a:pt x="14165" y="6225"/>
                </a:moveTo>
                <a:cubicBezTo>
                  <a:pt x="14176" y="6244"/>
                  <a:pt x="14193" y="6258"/>
                  <a:pt x="14211" y="6271"/>
                </a:cubicBezTo>
                <a:cubicBezTo>
                  <a:pt x="14199" y="6253"/>
                  <a:pt x="14183" y="6237"/>
                  <a:pt x="14165" y="6225"/>
                </a:cubicBezTo>
                <a:close/>
                <a:moveTo>
                  <a:pt x="16625" y="6308"/>
                </a:moveTo>
                <a:cubicBezTo>
                  <a:pt x="16624" y="6308"/>
                  <a:pt x="16624" y="6308"/>
                  <a:pt x="16623" y="6308"/>
                </a:cubicBezTo>
                <a:lnTo>
                  <a:pt x="16623" y="6308"/>
                </a:lnTo>
                <a:cubicBezTo>
                  <a:pt x="16625" y="6309"/>
                  <a:pt x="16627" y="6309"/>
                  <a:pt x="16628" y="6309"/>
                </a:cubicBezTo>
                <a:cubicBezTo>
                  <a:pt x="16628" y="6309"/>
                  <a:pt x="16629" y="6309"/>
                  <a:pt x="16629" y="6309"/>
                </a:cubicBezTo>
                <a:cubicBezTo>
                  <a:pt x="16629" y="6309"/>
                  <a:pt x="16627" y="6308"/>
                  <a:pt x="16625" y="6308"/>
                </a:cubicBezTo>
                <a:close/>
                <a:moveTo>
                  <a:pt x="3874" y="6218"/>
                </a:moveTo>
                <a:lnTo>
                  <a:pt x="3828" y="6343"/>
                </a:lnTo>
                <a:cubicBezTo>
                  <a:pt x="3962" y="6209"/>
                  <a:pt x="3883" y="6248"/>
                  <a:pt x="3874" y="6218"/>
                </a:cubicBezTo>
                <a:close/>
                <a:moveTo>
                  <a:pt x="16750" y="6387"/>
                </a:moveTo>
                <a:lnTo>
                  <a:pt x="16750" y="6387"/>
                </a:lnTo>
                <a:cubicBezTo>
                  <a:pt x="16752" y="6390"/>
                  <a:pt x="16754" y="6394"/>
                  <a:pt x="16756" y="6399"/>
                </a:cubicBezTo>
                <a:cubicBezTo>
                  <a:pt x="16770" y="6407"/>
                  <a:pt x="16782" y="6417"/>
                  <a:pt x="16793" y="6428"/>
                </a:cubicBezTo>
                <a:lnTo>
                  <a:pt x="16793" y="6428"/>
                </a:lnTo>
                <a:cubicBezTo>
                  <a:pt x="16779" y="6413"/>
                  <a:pt x="16764" y="6399"/>
                  <a:pt x="16750" y="6387"/>
                </a:cubicBezTo>
                <a:close/>
                <a:moveTo>
                  <a:pt x="16793" y="6428"/>
                </a:moveTo>
                <a:cubicBezTo>
                  <a:pt x="16801" y="6437"/>
                  <a:pt x="16808" y="6446"/>
                  <a:pt x="16814" y="6455"/>
                </a:cubicBezTo>
                <a:cubicBezTo>
                  <a:pt x="16808" y="6445"/>
                  <a:pt x="16801" y="6436"/>
                  <a:pt x="16793" y="6428"/>
                </a:cubicBezTo>
                <a:close/>
                <a:moveTo>
                  <a:pt x="17503" y="6424"/>
                </a:moveTo>
                <a:cubicBezTo>
                  <a:pt x="17528" y="6441"/>
                  <a:pt x="17554" y="6459"/>
                  <a:pt x="17584" y="6478"/>
                </a:cubicBezTo>
                <a:cubicBezTo>
                  <a:pt x="17559" y="6457"/>
                  <a:pt x="17533" y="6441"/>
                  <a:pt x="17503" y="6424"/>
                </a:cubicBezTo>
                <a:close/>
                <a:moveTo>
                  <a:pt x="17317" y="6296"/>
                </a:moveTo>
                <a:cubicBezTo>
                  <a:pt x="17301" y="6296"/>
                  <a:pt x="17295" y="6312"/>
                  <a:pt x="17294" y="6353"/>
                </a:cubicBezTo>
                <a:lnTo>
                  <a:pt x="17294" y="6353"/>
                </a:lnTo>
                <a:cubicBezTo>
                  <a:pt x="17294" y="6353"/>
                  <a:pt x="17294" y="6353"/>
                  <a:pt x="17294" y="6353"/>
                </a:cubicBezTo>
                <a:lnTo>
                  <a:pt x="17294" y="6355"/>
                </a:lnTo>
                <a:cubicBezTo>
                  <a:pt x="17294" y="6354"/>
                  <a:pt x="17294" y="6353"/>
                  <a:pt x="17294" y="6353"/>
                </a:cubicBezTo>
                <a:lnTo>
                  <a:pt x="17294" y="6353"/>
                </a:lnTo>
                <a:cubicBezTo>
                  <a:pt x="17380" y="6456"/>
                  <a:pt x="17412" y="6469"/>
                  <a:pt x="17434" y="6469"/>
                </a:cubicBezTo>
                <a:cubicBezTo>
                  <a:pt x="17442" y="6469"/>
                  <a:pt x="17448" y="6468"/>
                  <a:pt x="17456" y="6468"/>
                </a:cubicBezTo>
                <a:cubicBezTo>
                  <a:pt x="17476" y="6468"/>
                  <a:pt x="17502" y="6480"/>
                  <a:pt x="17573" y="6573"/>
                </a:cubicBezTo>
                <a:cubicBezTo>
                  <a:pt x="17577" y="6575"/>
                  <a:pt x="17580" y="6575"/>
                  <a:pt x="17583" y="6575"/>
                </a:cubicBezTo>
                <a:cubicBezTo>
                  <a:pt x="17616" y="6575"/>
                  <a:pt x="17466" y="6421"/>
                  <a:pt x="17494" y="6421"/>
                </a:cubicBezTo>
                <a:lnTo>
                  <a:pt x="17494" y="6421"/>
                </a:lnTo>
                <a:cubicBezTo>
                  <a:pt x="17496" y="6421"/>
                  <a:pt x="17500" y="6422"/>
                  <a:pt x="17505" y="6424"/>
                </a:cubicBezTo>
                <a:cubicBezTo>
                  <a:pt x="17404" y="6355"/>
                  <a:pt x="17345" y="6296"/>
                  <a:pt x="17317" y="6296"/>
                </a:cubicBezTo>
                <a:close/>
                <a:moveTo>
                  <a:pt x="16427" y="6450"/>
                </a:moveTo>
                <a:cubicBezTo>
                  <a:pt x="16467" y="6499"/>
                  <a:pt x="16522" y="6554"/>
                  <a:pt x="16578" y="6610"/>
                </a:cubicBezTo>
                <a:lnTo>
                  <a:pt x="16427" y="6450"/>
                </a:lnTo>
                <a:close/>
                <a:moveTo>
                  <a:pt x="14334" y="6668"/>
                </a:moveTo>
                <a:cubicBezTo>
                  <a:pt x="14336" y="6676"/>
                  <a:pt x="14340" y="6682"/>
                  <a:pt x="14345" y="6684"/>
                </a:cubicBezTo>
                <a:lnTo>
                  <a:pt x="14345" y="6684"/>
                </a:lnTo>
                <a:lnTo>
                  <a:pt x="14334" y="6668"/>
                </a:lnTo>
                <a:close/>
                <a:moveTo>
                  <a:pt x="14345" y="6684"/>
                </a:moveTo>
                <a:lnTo>
                  <a:pt x="14346" y="6684"/>
                </a:lnTo>
                <a:lnTo>
                  <a:pt x="14348" y="6684"/>
                </a:lnTo>
                <a:cubicBezTo>
                  <a:pt x="14347" y="6684"/>
                  <a:pt x="14346" y="6684"/>
                  <a:pt x="14345" y="6684"/>
                </a:cubicBezTo>
                <a:close/>
                <a:moveTo>
                  <a:pt x="14771" y="6776"/>
                </a:moveTo>
                <a:cubicBezTo>
                  <a:pt x="14774" y="6779"/>
                  <a:pt x="14776" y="6781"/>
                  <a:pt x="14779" y="6784"/>
                </a:cubicBezTo>
                <a:cubicBezTo>
                  <a:pt x="14776" y="6780"/>
                  <a:pt x="14773" y="6778"/>
                  <a:pt x="14771" y="6776"/>
                </a:cubicBezTo>
                <a:close/>
                <a:moveTo>
                  <a:pt x="3751" y="6805"/>
                </a:moveTo>
                <a:lnTo>
                  <a:pt x="3649" y="6923"/>
                </a:lnTo>
                <a:lnTo>
                  <a:pt x="3703" y="6872"/>
                </a:lnTo>
                <a:lnTo>
                  <a:pt x="3751" y="6805"/>
                </a:lnTo>
                <a:close/>
                <a:moveTo>
                  <a:pt x="5981" y="6965"/>
                </a:moveTo>
                <a:lnTo>
                  <a:pt x="5970" y="6974"/>
                </a:lnTo>
                <a:lnTo>
                  <a:pt x="5976" y="6980"/>
                </a:lnTo>
                <a:lnTo>
                  <a:pt x="5976" y="6980"/>
                </a:lnTo>
                <a:lnTo>
                  <a:pt x="5977" y="6976"/>
                </a:lnTo>
                <a:lnTo>
                  <a:pt x="5978" y="6977"/>
                </a:lnTo>
                <a:lnTo>
                  <a:pt x="5981" y="6965"/>
                </a:lnTo>
                <a:close/>
                <a:moveTo>
                  <a:pt x="6294" y="7027"/>
                </a:moveTo>
                <a:lnTo>
                  <a:pt x="6262" y="7041"/>
                </a:lnTo>
                <a:lnTo>
                  <a:pt x="6232" y="7039"/>
                </a:lnTo>
                <a:lnTo>
                  <a:pt x="6294" y="7027"/>
                </a:lnTo>
                <a:close/>
                <a:moveTo>
                  <a:pt x="13898" y="7046"/>
                </a:moveTo>
                <a:lnTo>
                  <a:pt x="13898" y="7046"/>
                </a:lnTo>
                <a:cubicBezTo>
                  <a:pt x="13902" y="7051"/>
                  <a:pt x="13906" y="7056"/>
                  <a:pt x="13909" y="7059"/>
                </a:cubicBezTo>
                <a:lnTo>
                  <a:pt x="13909" y="7059"/>
                </a:lnTo>
                <a:cubicBezTo>
                  <a:pt x="13910" y="7059"/>
                  <a:pt x="13910" y="7058"/>
                  <a:pt x="13910" y="7057"/>
                </a:cubicBezTo>
                <a:lnTo>
                  <a:pt x="13910" y="7057"/>
                </a:lnTo>
                <a:cubicBezTo>
                  <a:pt x="13910" y="7058"/>
                  <a:pt x="13910" y="7058"/>
                  <a:pt x="13911" y="7058"/>
                </a:cubicBezTo>
                <a:lnTo>
                  <a:pt x="13911" y="7058"/>
                </a:lnTo>
                <a:cubicBezTo>
                  <a:pt x="13909" y="7055"/>
                  <a:pt x="13905" y="7052"/>
                  <a:pt x="13898" y="7046"/>
                </a:cubicBezTo>
                <a:close/>
                <a:moveTo>
                  <a:pt x="6287" y="7057"/>
                </a:moveTo>
                <a:lnTo>
                  <a:pt x="6304" y="7076"/>
                </a:lnTo>
                <a:lnTo>
                  <a:pt x="6304" y="7076"/>
                </a:lnTo>
                <a:cubicBezTo>
                  <a:pt x="6297" y="7073"/>
                  <a:pt x="6289" y="7071"/>
                  <a:pt x="6282" y="7069"/>
                </a:cubicBezTo>
                <a:lnTo>
                  <a:pt x="6282" y="7069"/>
                </a:lnTo>
                <a:cubicBezTo>
                  <a:pt x="6284" y="7065"/>
                  <a:pt x="6286" y="7061"/>
                  <a:pt x="6287" y="7057"/>
                </a:cubicBezTo>
                <a:close/>
                <a:moveTo>
                  <a:pt x="3977" y="7036"/>
                </a:moveTo>
                <a:lnTo>
                  <a:pt x="3977" y="7036"/>
                </a:lnTo>
                <a:cubicBezTo>
                  <a:pt x="3966" y="7049"/>
                  <a:pt x="3954" y="7065"/>
                  <a:pt x="3939" y="7085"/>
                </a:cubicBezTo>
                <a:cubicBezTo>
                  <a:pt x="3951" y="7069"/>
                  <a:pt x="3964" y="7052"/>
                  <a:pt x="3977" y="7036"/>
                </a:cubicBezTo>
                <a:close/>
                <a:moveTo>
                  <a:pt x="6348" y="7052"/>
                </a:moveTo>
                <a:lnTo>
                  <a:pt x="6341" y="7092"/>
                </a:lnTo>
                <a:cubicBezTo>
                  <a:pt x="6332" y="7087"/>
                  <a:pt x="6323" y="7083"/>
                  <a:pt x="6314" y="7080"/>
                </a:cubicBezTo>
                <a:lnTo>
                  <a:pt x="6314" y="7080"/>
                </a:lnTo>
                <a:cubicBezTo>
                  <a:pt x="6326" y="7071"/>
                  <a:pt x="6337" y="7061"/>
                  <a:pt x="6348" y="7052"/>
                </a:cubicBezTo>
                <a:close/>
                <a:moveTo>
                  <a:pt x="13341" y="7091"/>
                </a:moveTo>
                <a:cubicBezTo>
                  <a:pt x="13336" y="7091"/>
                  <a:pt x="13330" y="7091"/>
                  <a:pt x="13326" y="7092"/>
                </a:cubicBezTo>
                <a:cubicBezTo>
                  <a:pt x="13326" y="7093"/>
                  <a:pt x="13327" y="7094"/>
                  <a:pt x="13327" y="7095"/>
                </a:cubicBezTo>
                <a:lnTo>
                  <a:pt x="13327" y="7095"/>
                </a:lnTo>
                <a:cubicBezTo>
                  <a:pt x="13328" y="7095"/>
                  <a:pt x="13328" y="7095"/>
                  <a:pt x="13328" y="7094"/>
                </a:cubicBezTo>
                <a:cubicBezTo>
                  <a:pt x="13329" y="7095"/>
                  <a:pt x="13330" y="7096"/>
                  <a:pt x="13331" y="7096"/>
                </a:cubicBezTo>
                <a:lnTo>
                  <a:pt x="13331" y="7096"/>
                </a:lnTo>
                <a:cubicBezTo>
                  <a:pt x="13335" y="7093"/>
                  <a:pt x="13341" y="7092"/>
                  <a:pt x="13346" y="7092"/>
                </a:cubicBezTo>
                <a:cubicBezTo>
                  <a:pt x="13352" y="7092"/>
                  <a:pt x="13358" y="7093"/>
                  <a:pt x="13363" y="7097"/>
                </a:cubicBezTo>
                <a:lnTo>
                  <a:pt x="13363" y="7094"/>
                </a:lnTo>
                <a:cubicBezTo>
                  <a:pt x="13356" y="7092"/>
                  <a:pt x="13348" y="7091"/>
                  <a:pt x="13341" y="7091"/>
                </a:cubicBezTo>
                <a:close/>
                <a:moveTo>
                  <a:pt x="14907" y="7090"/>
                </a:moveTo>
                <a:lnTo>
                  <a:pt x="14932" y="7094"/>
                </a:lnTo>
                <a:lnTo>
                  <a:pt x="14930" y="7097"/>
                </a:lnTo>
                <a:cubicBezTo>
                  <a:pt x="14923" y="7097"/>
                  <a:pt x="14914" y="7094"/>
                  <a:pt x="14907" y="7090"/>
                </a:cubicBezTo>
                <a:close/>
                <a:moveTo>
                  <a:pt x="12804" y="7094"/>
                </a:moveTo>
                <a:lnTo>
                  <a:pt x="12804" y="7094"/>
                </a:lnTo>
                <a:cubicBezTo>
                  <a:pt x="12806" y="7097"/>
                  <a:pt x="12808" y="7098"/>
                  <a:pt x="12809" y="7100"/>
                </a:cubicBezTo>
                <a:lnTo>
                  <a:pt x="12809" y="7100"/>
                </a:lnTo>
                <a:cubicBezTo>
                  <a:pt x="12811" y="7099"/>
                  <a:pt x="12812" y="7099"/>
                  <a:pt x="12813" y="7099"/>
                </a:cubicBezTo>
                <a:cubicBezTo>
                  <a:pt x="12814" y="7100"/>
                  <a:pt x="12816" y="7101"/>
                  <a:pt x="12817" y="7101"/>
                </a:cubicBezTo>
                <a:lnTo>
                  <a:pt x="12832" y="7101"/>
                </a:lnTo>
                <a:lnTo>
                  <a:pt x="12804" y="7094"/>
                </a:lnTo>
                <a:close/>
                <a:moveTo>
                  <a:pt x="12918" y="7062"/>
                </a:moveTo>
                <a:cubicBezTo>
                  <a:pt x="12914" y="7062"/>
                  <a:pt x="12909" y="7063"/>
                  <a:pt x="12904" y="7064"/>
                </a:cubicBezTo>
                <a:lnTo>
                  <a:pt x="12915" y="7104"/>
                </a:lnTo>
                <a:cubicBezTo>
                  <a:pt x="12942" y="7098"/>
                  <a:pt x="12949" y="7062"/>
                  <a:pt x="12918" y="7062"/>
                </a:cubicBezTo>
                <a:close/>
                <a:moveTo>
                  <a:pt x="14703" y="7009"/>
                </a:moveTo>
                <a:cubicBezTo>
                  <a:pt x="14709" y="7009"/>
                  <a:pt x="14717" y="7010"/>
                  <a:pt x="14726" y="7013"/>
                </a:cubicBezTo>
                <a:cubicBezTo>
                  <a:pt x="14738" y="7046"/>
                  <a:pt x="14797" y="7074"/>
                  <a:pt x="14800" y="7106"/>
                </a:cubicBezTo>
                <a:lnTo>
                  <a:pt x="14800" y="7106"/>
                </a:lnTo>
                <a:cubicBezTo>
                  <a:pt x="14793" y="7103"/>
                  <a:pt x="14786" y="7101"/>
                  <a:pt x="14779" y="7099"/>
                </a:cubicBezTo>
                <a:lnTo>
                  <a:pt x="14779" y="7099"/>
                </a:lnTo>
                <a:cubicBezTo>
                  <a:pt x="14770" y="7089"/>
                  <a:pt x="14764" y="7085"/>
                  <a:pt x="14760" y="7085"/>
                </a:cubicBezTo>
                <a:cubicBezTo>
                  <a:pt x="14756" y="7085"/>
                  <a:pt x="14754" y="7088"/>
                  <a:pt x="14753" y="7092"/>
                </a:cubicBezTo>
                <a:lnTo>
                  <a:pt x="14753" y="7092"/>
                </a:lnTo>
                <a:cubicBezTo>
                  <a:pt x="14743" y="7090"/>
                  <a:pt x="14733" y="7089"/>
                  <a:pt x="14723" y="7089"/>
                </a:cubicBezTo>
                <a:cubicBezTo>
                  <a:pt x="14717" y="7089"/>
                  <a:pt x="14711" y="7089"/>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10" y="7094"/>
                  <a:pt x="14715" y="7098"/>
                  <a:pt x="14720" y="7102"/>
                </a:cubicBezTo>
                <a:lnTo>
                  <a:pt x="14720" y="7102"/>
                </a:lnTo>
                <a:cubicBezTo>
                  <a:pt x="14716" y="7099"/>
                  <a:pt x="14711" y="7095"/>
                  <a:pt x="14705" y="7090"/>
                </a:cubicBezTo>
                <a:lnTo>
                  <a:pt x="14705" y="7090"/>
                </a:lnTo>
                <a:cubicBezTo>
                  <a:pt x="14699" y="7091"/>
                  <a:pt x="14693" y="7092"/>
                  <a:pt x="14686" y="7094"/>
                </a:cubicBezTo>
                <a:cubicBezTo>
                  <a:pt x="14653" y="7079"/>
                  <a:pt x="14681" y="7055"/>
                  <a:pt x="14656" y="7043"/>
                </a:cubicBezTo>
                <a:lnTo>
                  <a:pt x="14656" y="7043"/>
                </a:lnTo>
                <a:cubicBezTo>
                  <a:pt x="14674" y="7038"/>
                  <a:pt x="14675" y="7009"/>
                  <a:pt x="14703" y="7009"/>
                </a:cubicBezTo>
                <a:close/>
                <a:moveTo>
                  <a:pt x="11187" y="7083"/>
                </a:moveTo>
                <a:cubicBezTo>
                  <a:pt x="11174" y="7083"/>
                  <a:pt x="11161" y="7086"/>
                  <a:pt x="11149" y="7092"/>
                </a:cubicBezTo>
                <a:cubicBezTo>
                  <a:pt x="11181" y="7094"/>
                  <a:pt x="11214" y="7107"/>
                  <a:pt x="11234" y="7107"/>
                </a:cubicBezTo>
                <a:cubicBezTo>
                  <a:pt x="11237" y="7107"/>
                  <a:pt x="11239" y="7107"/>
                  <a:pt x="11241" y="7106"/>
                </a:cubicBezTo>
                <a:lnTo>
                  <a:pt x="11241" y="7104"/>
                </a:lnTo>
                <a:cubicBezTo>
                  <a:pt x="11226" y="7090"/>
                  <a:pt x="11206" y="7083"/>
                  <a:pt x="11187" y="7083"/>
                </a:cubicBezTo>
                <a:close/>
                <a:moveTo>
                  <a:pt x="14885" y="7115"/>
                </a:moveTo>
                <a:lnTo>
                  <a:pt x="14885" y="7115"/>
                </a:lnTo>
                <a:cubicBezTo>
                  <a:pt x="14882" y="7116"/>
                  <a:pt x="14878" y="7117"/>
                  <a:pt x="14875" y="7118"/>
                </a:cubicBezTo>
                <a:lnTo>
                  <a:pt x="14875" y="7118"/>
                </a:lnTo>
                <a:cubicBezTo>
                  <a:pt x="14878" y="7117"/>
                  <a:pt x="14882" y="7116"/>
                  <a:pt x="14885" y="7115"/>
                </a:cubicBezTo>
                <a:close/>
                <a:moveTo>
                  <a:pt x="13265" y="7118"/>
                </a:moveTo>
                <a:lnTo>
                  <a:pt x="13265" y="7118"/>
                </a:lnTo>
                <a:cubicBezTo>
                  <a:pt x="13265" y="7118"/>
                  <a:pt x="13264" y="7119"/>
                  <a:pt x="13264" y="7120"/>
                </a:cubicBezTo>
                <a:lnTo>
                  <a:pt x="13264" y="7120"/>
                </a:lnTo>
                <a:cubicBezTo>
                  <a:pt x="13265" y="7120"/>
                  <a:pt x="13265" y="7119"/>
                  <a:pt x="13265" y="7118"/>
                </a:cubicBezTo>
                <a:close/>
                <a:moveTo>
                  <a:pt x="9762" y="7050"/>
                </a:moveTo>
                <a:cubicBezTo>
                  <a:pt x="9825" y="7083"/>
                  <a:pt x="9660" y="7090"/>
                  <a:pt x="9755" y="7125"/>
                </a:cubicBezTo>
                <a:cubicBezTo>
                  <a:pt x="9746" y="7113"/>
                  <a:pt x="9839" y="7071"/>
                  <a:pt x="9762" y="7050"/>
                </a:cubicBezTo>
                <a:close/>
                <a:moveTo>
                  <a:pt x="14731" y="7136"/>
                </a:moveTo>
                <a:cubicBezTo>
                  <a:pt x="14732" y="7136"/>
                  <a:pt x="14734" y="7136"/>
                  <a:pt x="14737" y="7138"/>
                </a:cubicBezTo>
                <a:cubicBezTo>
                  <a:pt x="14737" y="7138"/>
                  <a:pt x="14740" y="7141"/>
                  <a:pt x="14740" y="7141"/>
                </a:cubicBezTo>
                <a:lnTo>
                  <a:pt x="14740" y="7142"/>
                </a:lnTo>
                <a:lnTo>
                  <a:pt x="14740" y="7142"/>
                </a:lnTo>
                <a:cubicBezTo>
                  <a:pt x="14739" y="7142"/>
                  <a:pt x="14738" y="7141"/>
                  <a:pt x="14737" y="7141"/>
                </a:cubicBezTo>
                <a:lnTo>
                  <a:pt x="14737" y="7141"/>
                </a:lnTo>
                <a:cubicBezTo>
                  <a:pt x="14738" y="7141"/>
                  <a:pt x="14738" y="7142"/>
                  <a:pt x="14738" y="7142"/>
                </a:cubicBezTo>
                <a:lnTo>
                  <a:pt x="14738" y="7142"/>
                </a:lnTo>
                <a:cubicBezTo>
                  <a:pt x="14733" y="7139"/>
                  <a:pt x="14729" y="7136"/>
                  <a:pt x="14731" y="7136"/>
                </a:cubicBezTo>
                <a:close/>
                <a:moveTo>
                  <a:pt x="5866" y="7093"/>
                </a:moveTo>
                <a:lnTo>
                  <a:pt x="5615" y="7236"/>
                </a:lnTo>
                <a:lnTo>
                  <a:pt x="5746" y="7273"/>
                </a:lnTo>
                <a:lnTo>
                  <a:pt x="5746" y="7272"/>
                </a:lnTo>
                <a:lnTo>
                  <a:pt x="5866" y="7093"/>
                </a:lnTo>
                <a:close/>
                <a:moveTo>
                  <a:pt x="7066" y="7310"/>
                </a:moveTo>
                <a:cubicBezTo>
                  <a:pt x="7066" y="7311"/>
                  <a:pt x="7066" y="7312"/>
                  <a:pt x="7067" y="7313"/>
                </a:cubicBezTo>
                <a:lnTo>
                  <a:pt x="7067" y="7313"/>
                </a:lnTo>
                <a:lnTo>
                  <a:pt x="7066" y="7310"/>
                </a:lnTo>
                <a:close/>
                <a:moveTo>
                  <a:pt x="15013" y="7312"/>
                </a:moveTo>
                <a:lnTo>
                  <a:pt x="14985" y="7319"/>
                </a:lnTo>
                <a:cubicBezTo>
                  <a:pt x="14983" y="7318"/>
                  <a:pt x="14982" y="7316"/>
                  <a:pt x="14980" y="7314"/>
                </a:cubicBezTo>
                <a:lnTo>
                  <a:pt x="14980" y="7314"/>
                </a:lnTo>
                <a:cubicBezTo>
                  <a:pt x="14978" y="7320"/>
                  <a:pt x="14963" y="7324"/>
                  <a:pt x="14951" y="7329"/>
                </a:cubicBezTo>
                <a:cubicBezTo>
                  <a:pt x="14953" y="7328"/>
                  <a:pt x="14956" y="7328"/>
                  <a:pt x="14959" y="7328"/>
                </a:cubicBezTo>
                <a:cubicBezTo>
                  <a:pt x="14970" y="7328"/>
                  <a:pt x="14980" y="7329"/>
                  <a:pt x="14990" y="7329"/>
                </a:cubicBezTo>
                <a:cubicBezTo>
                  <a:pt x="15005" y="7329"/>
                  <a:pt x="15016" y="7327"/>
                  <a:pt x="15013" y="7312"/>
                </a:cubicBezTo>
                <a:close/>
                <a:moveTo>
                  <a:pt x="7067" y="7313"/>
                </a:moveTo>
                <a:lnTo>
                  <a:pt x="7078" y="7338"/>
                </a:lnTo>
                <a:cubicBezTo>
                  <a:pt x="7095" y="7322"/>
                  <a:pt x="7072" y="7320"/>
                  <a:pt x="7067" y="7313"/>
                </a:cubicBezTo>
                <a:close/>
                <a:moveTo>
                  <a:pt x="14951" y="7333"/>
                </a:moveTo>
                <a:cubicBezTo>
                  <a:pt x="14946" y="7333"/>
                  <a:pt x="14941" y="7333"/>
                  <a:pt x="14937" y="7336"/>
                </a:cubicBezTo>
                <a:cubicBezTo>
                  <a:pt x="14927" y="7337"/>
                  <a:pt x="14924" y="7338"/>
                  <a:pt x="14924" y="7338"/>
                </a:cubicBezTo>
                <a:cubicBezTo>
                  <a:pt x="14926" y="7338"/>
                  <a:pt x="14938" y="7336"/>
                  <a:pt x="14951" y="7333"/>
                </a:cubicBezTo>
                <a:close/>
                <a:moveTo>
                  <a:pt x="6005" y="7340"/>
                </a:moveTo>
                <a:lnTo>
                  <a:pt x="5984" y="7345"/>
                </a:lnTo>
                <a:cubicBezTo>
                  <a:pt x="5991" y="7345"/>
                  <a:pt x="6000" y="7345"/>
                  <a:pt x="6005" y="7340"/>
                </a:cubicBezTo>
                <a:close/>
                <a:moveTo>
                  <a:pt x="6300" y="7347"/>
                </a:moveTo>
                <a:cubicBezTo>
                  <a:pt x="6292" y="7348"/>
                  <a:pt x="6282" y="7351"/>
                  <a:pt x="6269" y="7356"/>
                </a:cubicBezTo>
                <a:cubicBezTo>
                  <a:pt x="6279" y="7353"/>
                  <a:pt x="6290" y="7350"/>
                  <a:pt x="6300" y="7347"/>
                </a:cubicBezTo>
                <a:close/>
                <a:moveTo>
                  <a:pt x="2765" y="7360"/>
                </a:moveTo>
                <a:lnTo>
                  <a:pt x="2757" y="7370"/>
                </a:lnTo>
                <a:cubicBezTo>
                  <a:pt x="2760" y="7367"/>
                  <a:pt x="2762" y="7363"/>
                  <a:pt x="2765" y="7360"/>
                </a:cubicBezTo>
                <a:close/>
                <a:moveTo>
                  <a:pt x="12586" y="7368"/>
                </a:moveTo>
                <a:cubicBezTo>
                  <a:pt x="12579" y="7369"/>
                  <a:pt x="12574" y="7371"/>
                  <a:pt x="12570" y="7373"/>
                </a:cubicBezTo>
                <a:cubicBezTo>
                  <a:pt x="12574" y="7372"/>
                  <a:pt x="12581" y="7370"/>
                  <a:pt x="12586" y="7368"/>
                </a:cubicBezTo>
                <a:close/>
                <a:moveTo>
                  <a:pt x="12936" y="7349"/>
                </a:moveTo>
                <a:cubicBezTo>
                  <a:pt x="12931" y="7352"/>
                  <a:pt x="12929" y="7356"/>
                  <a:pt x="12927" y="7359"/>
                </a:cubicBezTo>
                <a:lnTo>
                  <a:pt x="12987" y="7375"/>
                </a:lnTo>
                <a:cubicBezTo>
                  <a:pt x="12971" y="7363"/>
                  <a:pt x="12955" y="7354"/>
                  <a:pt x="12936" y="7349"/>
                </a:cubicBezTo>
                <a:close/>
                <a:moveTo>
                  <a:pt x="13249" y="7368"/>
                </a:moveTo>
                <a:lnTo>
                  <a:pt x="13249" y="7368"/>
                </a:lnTo>
                <a:cubicBezTo>
                  <a:pt x="13279" y="7373"/>
                  <a:pt x="13309" y="7375"/>
                  <a:pt x="13339" y="7375"/>
                </a:cubicBezTo>
                <a:lnTo>
                  <a:pt x="13339" y="7373"/>
                </a:lnTo>
                <a:lnTo>
                  <a:pt x="13249" y="7368"/>
                </a:lnTo>
                <a:close/>
                <a:moveTo>
                  <a:pt x="17783" y="7354"/>
                </a:moveTo>
                <a:lnTo>
                  <a:pt x="17783" y="7354"/>
                </a:lnTo>
                <a:cubicBezTo>
                  <a:pt x="17786" y="7366"/>
                  <a:pt x="17790" y="7380"/>
                  <a:pt x="17797" y="7389"/>
                </a:cubicBezTo>
                <a:cubicBezTo>
                  <a:pt x="17800" y="7387"/>
                  <a:pt x="17797" y="7377"/>
                  <a:pt x="17783" y="7354"/>
                </a:cubicBezTo>
                <a:close/>
                <a:moveTo>
                  <a:pt x="10411" y="2577"/>
                </a:moveTo>
                <a:cubicBezTo>
                  <a:pt x="10391" y="2577"/>
                  <a:pt x="10366" y="2584"/>
                  <a:pt x="10333" y="2602"/>
                </a:cubicBezTo>
                <a:lnTo>
                  <a:pt x="10296" y="2692"/>
                </a:lnTo>
                <a:lnTo>
                  <a:pt x="10256" y="2692"/>
                </a:lnTo>
                <a:lnTo>
                  <a:pt x="10307" y="2637"/>
                </a:lnTo>
                <a:lnTo>
                  <a:pt x="10307" y="2637"/>
                </a:lnTo>
                <a:cubicBezTo>
                  <a:pt x="10258" y="2648"/>
                  <a:pt x="10256" y="2685"/>
                  <a:pt x="10245" y="2718"/>
                </a:cubicBezTo>
                <a:cubicBezTo>
                  <a:pt x="10239" y="2715"/>
                  <a:pt x="10233" y="2714"/>
                  <a:pt x="10226" y="2714"/>
                </a:cubicBezTo>
                <a:cubicBezTo>
                  <a:pt x="10216" y="2714"/>
                  <a:pt x="10206" y="2717"/>
                  <a:pt x="10196" y="2722"/>
                </a:cubicBezTo>
                <a:lnTo>
                  <a:pt x="10175" y="2824"/>
                </a:lnTo>
                <a:cubicBezTo>
                  <a:pt x="10156" y="2817"/>
                  <a:pt x="10163" y="2786"/>
                  <a:pt x="10145" y="2786"/>
                </a:cubicBezTo>
                <a:cubicBezTo>
                  <a:pt x="10139" y="2786"/>
                  <a:pt x="10131" y="2789"/>
                  <a:pt x="10119" y="2796"/>
                </a:cubicBezTo>
                <a:cubicBezTo>
                  <a:pt x="10110" y="2845"/>
                  <a:pt x="10184" y="2806"/>
                  <a:pt x="10147" y="2866"/>
                </a:cubicBezTo>
                <a:cubicBezTo>
                  <a:pt x="10136" y="2868"/>
                  <a:pt x="10126" y="2869"/>
                  <a:pt x="10119" y="2869"/>
                </a:cubicBezTo>
                <a:cubicBezTo>
                  <a:pt x="10115" y="2869"/>
                  <a:pt x="10112" y="2868"/>
                  <a:pt x="10109" y="2868"/>
                </a:cubicBezTo>
                <a:cubicBezTo>
                  <a:pt x="10092" y="2868"/>
                  <a:pt x="10085" y="2871"/>
                  <a:pt x="10073" y="2905"/>
                </a:cubicBezTo>
                <a:cubicBezTo>
                  <a:pt x="10060" y="2900"/>
                  <a:pt x="10057" y="2890"/>
                  <a:pt x="10063" y="2876"/>
                </a:cubicBezTo>
                <a:lnTo>
                  <a:pt x="10063" y="2876"/>
                </a:lnTo>
                <a:cubicBezTo>
                  <a:pt x="10039" y="2917"/>
                  <a:pt x="9990" y="2959"/>
                  <a:pt x="9994" y="2994"/>
                </a:cubicBezTo>
                <a:cubicBezTo>
                  <a:pt x="9948" y="3001"/>
                  <a:pt x="9909" y="3075"/>
                  <a:pt x="9876" y="3075"/>
                </a:cubicBezTo>
                <a:cubicBezTo>
                  <a:pt x="9870" y="3075"/>
                  <a:pt x="9864" y="3072"/>
                  <a:pt x="9857" y="3065"/>
                </a:cubicBezTo>
                <a:cubicBezTo>
                  <a:pt x="9850" y="3109"/>
                  <a:pt x="9832" y="3149"/>
                  <a:pt x="9804" y="3184"/>
                </a:cubicBezTo>
                <a:cubicBezTo>
                  <a:pt x="9806" y="3164"/>
                  <a:pt x="9802" y="3156"/>
                  <a:pt x="9795" y="3156"/>
                </a:cubicBezTo>
                <a:cubicBezTo>
                  <a:pt x="9772" y="3156"/>
                  <a:pt x="9713" y="3238"/>
                  <a:pt x="9677" y="3238"/>
                </a:cubicBezTo>
                <a:cubicBezTo>
                  <a:pt x="9670" y="3238"/>
                  <a:pt x="9663" y="3234"/>
                  <a:pt x="9658" y="3225"/>
                </a:cubicBezTo>
                <a:lnTo>
                  <a:pt x="9658" y="3225"/>
                </a:lnTo>
                <a:cubicBezTo>
                  <a:pt x="9660" y="3306"/>
                  <a:pt x="9533" y="3388"/>
                  <a:pt x="9487" y="3480"/>
                </a:cubicBezTo>
                <a:cubicBezTo>
                  <a:pt x="9489" y="3474"/>
                  <a:pt x="9489" y="3462"/>
                  <a:pt x="9494" y="3457"/>
                </a:cubicBezTo>
                <a:lnTo>
                  <a:pt x="9494" y="3457"/>
                </a:lnTo>
                <a:cubicBezTo>
                  <a:pt x="9453" y="3492"/>
                  <a:pt x="9430" y="3490"/>
                  <a:pt x="9396" y="3508"/>
                </a:cubicBezTo>
                <a:cubicBezTo>
                  <a:pt x="9426" y="3548"/>
                  <a:pt x="9373" y="3617"/>
                  <a:pt x="9361" y="3670"/>
                </a:cubicBezTo>
                <a:cubicBezTo>
                  <a:pt x="9355" y="3672"/>
                  <a:pt x="9349" y="3672"/>
                  <a:pt x="9344" y="3672"/>
                </a:cubicBezTo>
                <a:cubicBezTo>
                  <a:pt x="9294" y="3672"/>
                  <a:pt x="9348" y="3599"/>
                  <a:pt x="9303" y="3585"/>
                </a:cubicBezTo>
                <a:lnTo>
                  <a:pt x="9303" y="3585"/>
                </a:lnTo>
                <a:cubicBezTo>
                  <a:pt x="9336" y="3610"/>
                  <a:pt x="9248" y="3696"/>
                  <a:pt x="9289" y="3703"/>
                </a:cubicBezTo>
                <a:cubicBezTo>
                  <a:pt x="9249" y="3714"/>
                  <a:pt x="9245" y="3721"/>
                  <a:pt x="9229" y="3721"/>
                </a:cubicBezTo>
                <a:cubicBezTo>
                  <a:pt x="9223" y="3721"/>
                  <a:pt x="9214" y="3720"/>
                  <a:pt x="9199" y="3717"/>
                </a:cubicBezTo>
                <a:lnTo>
                  <a:pt x="9199" y="3717"/>
                </a:lnTo>
                <a:cubicBezTo>
                  <a:pt x="9238" y="3765"/>
                  <a:pt x="9174" y="3756"/>
                  <a:pt x="9169" y="3814"/>
                </a:cubicBezTo>
                <a:cubicBezTo>
                  <a:pt x="9149" y="3823"/>
                  <a:pt x="9136" y="3825"/>
                  <a:pt x="9127" y="3825"/>
                </a:cubicBezTo>
                <a:cubicBezTo>
                  <a:pt x="9117" y="3825"/>
                  <a:pt x="9111" y="3822"/>
                  <a:pt x="9105" y="3822"/>
                </a:cubicBezTo>
                <a:cubicBezTo>
                  <a:pt x="9097" y="3822"/>
                  <a:pt x="9090" y="3829"/>
                  <a:pt x="9069" y="3861"/>
                </a:cubicBezTo>
                <a:cubicBezTo>
                  <a:pt x="9065" y="3862"/>
                  <a:pt x="9062" y="3862"/>
                  <a:pt x="9060" y="3862"/>
                </a:cubicBezTo>
                <a:cubicBezTo>
                  <a:pt x="9034" y="3862"/>
                  <a:pt x="9065" y="3807"/>
                  <a:pt x="9067" y="3803"/>
                </a:cubicBezTo>
                <a:lnTo>
                  <a:pt x="9067" y="3803"/>
                </a:lnTo>
                <a:cubicBezTo>
                  <a:pt x="9007" y="3863"/>
                  <a:pt x="9072" y="3863"/>
                  <a:pt x="9076" y="3895"/>
                </a:cubicBezTo>
                <a:cubicBezTo>
                  <a:pt x="9054" y="3925"/>
                  <a:pt x="9041" y="3934"/>
                  <a:pt x="9031" y="3934"/>
                </a:cubicBezTo>
                <a:cubicBezTo>
                  <a:pt x="9014" y="3934"/>
                  <a:pt x="9006" y="3911"/>
                  <a:pt x="8984" y="3911"/>
                </a:cubicBezTo>
                <a:cubicBezTo>
                  <a:pt x="8983" y="3911"/>
                  <a:pt x="8981" y="3911"/>
                  <a:pt x="8979" y="3912"/>
                </a:cubicBezTo>
                <a:cubicBezTo>
                  <a:pt x="8944" y="3965"/>
                  <a:pt x="8939" y="4030"/>
                  <a:pt x="8905" y="4062"/>
                </a:cubicBezTo>
                <a:cubicBezTo>
                  <a:pt x="8898" y="4058"/>
                  <a:pt x="8891" y="4062"/>
                  <a:pt x="8891" y="4048"/>
                </a:cubicBezTo>
                <a:cubicBezTo>
                  <a:pt x="8870" y="4122"/>
                  <a:pt x="8752" y="4190"/>
                  <a:pt x="8731" y="4278"/>
                </a:cubicBezTo>
                <a:lnTo>
                  <a:pt x="8715" y="4278"/>
                </a:lnTo>
                <a:cubicBezTo>
                  <a:pt x="8735" y="4282"/>
                  <a:pt x="8754" y="4296"/>
                  <a:pt x="8768" y="4315"/>
                </a:cubicBezTo>
                <a:cubicBezTo>
                  <a:pt x="8745" y="4338"/>
                  <a:pt x="8741" y="4374"/>
                  <a:pt x="8716" y="4374"/>
                </a:cubicBezTo>
                <a:cubicBezTo>
                  <a:pt x="8714" y="4374"/>
                  <a:pt x="8711" y="4374"/>
                  <a:pt x="8708" y="4373"/>
                </a:cubicBezTo>
                <a:cubicBezTo>
                  <a:pt x="8724" y="4357"/>
                  <a:pt x="8719" y="4345"/>
                  <a:pt x="8719" y="4331"/>
                </a:cubicBezTo>
                <a:lnTo>
                  <a:pt x="8719" y="4331"/>
                </a:lnTo>
                <a:lnTo>
                  <a:pt x="8701" y="4368"/>
                </a:lnTo>
                <a:cubicBezTo>
                  <a:pt x="8643" y="4364"/>
                  <a:pt x="8726" y="4320"/>
                  <a:pt x="8705" y="4296"/>
                </a:cubicBezTo>
                <a:lnTo>
                  <a:pt x="8705" y="4296"/>
                </a:lnTo>
                <a:cubicBezTo>
                  <a:pt x="8659" y="4361"/>
                  <a:pt x="8622" y="4452"/>
                  <a:pt x="8571" y="4484"/>
                </a:cubicBezTo>
                <a:cubicBezTo>
                  <a:pt x="8537" y="4466"/>
                  <a:pt x="8627" y="4400"/>
                  <a:pt x="8599" y="4400"/>
                </a:cubicBezTo>
                <a:cubicBezTo>
                  <a:pt x="8594" y="4400"/>
                  <a:pt x="8587" y="4401"/>
                  <a:pt x="8575" y="4405"/>
                </a:cubicBezTo>
                <a:lnTo>
                  <a:pt x="8652" y="4352"/>
                </a:lnTo>
                <a:lnTo>
                  <a:pt x="8652" y="4352"/>
                </a:lnTo>
                <a:cubicBezTo>
                  <a:pt x="8649" y="4352"/>
                  <a:pt x="8647" y="4352"/>
                  <a:pt x="8644" y="4352"/>
                </a:cubicBezTo>
                <a:cubicBezTo>
                  <a:pt x="8562" y="4352"/>
                  <a:pt x="8693" y="4315"/>
                  <a:pt x="8599" y="4310"/>
                </a:cubicBezTo>
                <a:lnTo>
                  <a:pt x="8599" y="4310"/>
                </a:lnTo>
                <a:cubicBezTo>
                  <a:pt x="8504" y="4389"/>
                  <a:pt x="8517" y="4422"/>
                  <a:pt x="8425" y="4498"/>
                </a:cubicBezTo>
                <a:cubicBezTo>
                  <a:pt x="8422" y="4535"/>
                  <a:pt x="8457" y="4517"/>
                  <a:pt x="8455" y="4554"/>
                </a:cubicBezTo>
                <a:cubicBezTo>
                  <a:pt x="8364" y="4704"/>
                  <a:pt x="8283" y="4572"/>
                  <a:pt x="8235" y="4702"/>
                </a:cubicBezTo>
                <a:cubicBezTo>
                  <a:pt x="8230" y="4746"/>
                  <a:pt x="8260" y="4792"/>
                  <a:pt x="8177" y="4836"/>
                </a:cubicBezTo>
                <a:lnTo>
                  <a:pt x="8165" y="4781"/>
                </a:lnTo>
                <a:cubicBezTo>
                  <a:pt x="8079" y="4860"/>
                  <a:pt x="8165" y="4876"/>
                  <a:pt x="8056" y="4941"/>
                </a:cubicBezTo>
                <a:cubicBezTo>
                  <a:pt x="8058" y="4913"/>
                  <a:pt x="8103" y="4871"/>
                  <a:pt x="8096" y="4871"/>
                </a:cubicBezTo>
                <a:lnTo>
                  <a:pt x="8096" y="4871"/>
                </a:lnTo>
                <a:cubicBezTo>
                  <a:pt x="8095" y="4871"/>
                  <a:pt x="8094" y="4871"/>
                  <a:pt x="8093" y="4871"/>
                </a:cubicBezTo>
                <a:cubicBezTo>
                  <a:pt x="8010" y="4901"/>
                  <a:pt x="8075" y="4932"/>
                  <a:pt x="8031" y="4973"/>
                </a:cubicBezTo>
                <a:lnTo>
                  <a:pt x="7991" y="4952"/>
                </a:lnTo>
                <a:cubicBezTo>
                  <a:pt x="7908" y="5047"/>
                  <a:pt x="7834" y="5166"/>
                  <a:pt x="7741" y="5268"/>
                </a:cubicBezTo>
                <a:cubicBezTo>
                  <a:pt x="7739" y="5257"/>
                  <a:pt x="7743" y="5238"/>
                  <a:pt x="7728" y="5238"/>
                </a:cubicBezTo>
                <a:cubicBezTo>
                  <a:pt x="7725" y="5238"/>
                  <a:pt x="7720" y="5239"/>
                  <a:pt x="7713" y="5242"/>
                </a:cubicBezTo>
                <a:cubicBezTo>
                  <a:pt x="7604" y="5379"/>
                  <a:pt x="7446" y="5502"/>
                  <a:pt x="7312" y="5602"/>
                </a:cubicBezTo>
                <a:lnTo>
                  <a:pt x="7291" y="5673"/>
                </a:lnTo>
                <a:cubicBezTo>
                  <a:pt x="7288" y="5677"/>
                  <a:pt x="7282" y="5679"/>
                  <a:pt x="7278" y="5679"/>
                </a:cubicBezTo>
                <a:cubicBezTo>
                  <a:pt x="7270" y="5679"/>
                  <a:pt x="7264" y="5674"/>
                  <a:pt x="7268" y="5664"/>
                </a:cubicBezTo>
                <a:lnTo>
                  <a:pt x="7268" y="5664"/>
                </a:lnTo>
                <a:cubicBezTo>
                  <a:pt x="7212" y="5701"/>
                  <a:pt x="7282" y="5683"/>
                  <a:pt x="7270" y="5715"/>
                </a:cubicBezTo>
                <a:cubicBezTo>
                  <a:pt x="7259" y="5728"/>
                  <a:pt x="7248" y="5734"/>
                  <a:pt x="7240" y="5734"/>
                </a:cubicBezTo>
                <a:cubicBezTo>
                  <a:pt x="7229" y="5734"/>
                  <a:pt x="7223" y="5725"/>
                  <a:pt x="7229" y="5710"/>
                </a:cubicBezTo>
                <a:lnTo>
                  <a:pt x="7229" y="5710"/>
                </a:lnTo>
                <a:cubicBezTo>
                  <a:pt x="7168" y="5815"/>
                  <a:pt x="7045" y="5991"/>
                  <a:pt x="6932" y="6049"/>
                </a:cubicBezTo>
                <a:lnTo>
                  <a:pt x="6939" y="6026"/>
                </a:lnTo>
                <a:lnTo>
                  <a:pt x="6939" y="6026"/>
                </a:lnTo>
                <a:cubicBezTo>
                  <a:pt x="6862" y="6081"/>
                  <a:pt x="6918" y="6153"/>
                  <a:pt x="6832" y="6193"/>
                </a:cubicBezTo>
                <a:lnTo>
                  <a:pt x="6839" y="6176"/>
                </a:lnTo>
                <a:lnTo>
                  <a:pt x="6839" y="6176"/>
                </a:lnTo>
                <a:cubicBezTo>
                  <a:pt x="6684" y="6311"/>
                  <a:pt x="6547" y="6494"/>
                  <a:pt x="6396" y="6566"/>
                </a:cubicBezTo>
                <a:cubicBezTo>
                  <a:pt x="6415" y="6626"/>
                  <a:pt x="6239" y="6693"/>
                  <a:pt x="6280" y="6756"/>
                </a:cubicBezTo>
                <a:cubicBezTo>
                  <a:pt x="6171" y="6812"/>
                  <a:pt x="6188" y="6779"/>
                  <a:pt x="6053" y="6879"/>
                </a:cubicBezTo>
                <a:cubicBezTo>
                  <a:pt x="6018" y="6909"/>
                  <a:pt x="6039" y="6958"/>
                  <a:pt x="6007" y="7002"/>
                </a:cubicBezTo>
                <a:lnTo>
                  <a:pt x="5978" y="6977"/>
                </a:lnTo>
                <a:lnTo>
                  <a:pt x="5977" y="6981"/>
                </a:lnTo>
                <a:lnTo>
                  <a:pt x="5976" y="6980"/>
                </a:lnTo>
                <a:lnTo>
                  <a:pt x="5976" y="6980"/>
                </a:lnTo>
                <a:lnTo>
                  <a:pt x="5954" y="7057"/>
                </a:lnTo>
                <a:lnTo>
                  <a:pt x="5893" y="7053"/>
                </a:lnTo>
                <a:lnTo>
                  <a:pt x="5870" y="7087"/>
                </a:lnTo>
                <a:lnTo>
                  <a:pt x="5866" y="7093"/>
                </a:lnTo>
                <a:lnTo>
                  <a:pt x="5872" y="7090"/>
                </a:lnTo>
                <a:cubicBezTo>
                  <a:pt x="5882" y="7086"/>
                  <a:pt x="5893" y="7082"/>
                  <a:pt x="5901" y="7082"/>
                </a:cubicBezTo>
                <a:cubicBezTo>
                  <a:pt x="5907" y="7082"/>
                  <a:pt x="5911" y="7084"/>
                  <a:pt x="5914" y="7087"/>
                </a:cubicBezTo>
                <a:cubicBezTo>
                  <a:pt x="5907" y="7097"/>
                  <a:pt x="5900" y="7104"/>
                  <a:pt x="5893" y="7111"/>
                </a:cubicBezTo>
                <a:lnTo>
                  <a:pt x="5746" y="7272"/>
                </a:lnTo>
                <a:lnTo>
                  <a:pt x="5746" y="7273"/>
                </a:lnTo>
                <a:lnTo>
                  <a:pt x="5746" y="7273"/>
                </a:lnTo>
                <a:lnTo>
                  <a:pt x="5703" y="7319"/>
                </a:lnTo>
                <a:lnTo>
                  <a:pt x="5703" y="7319"/>
                </a:lnTo>
                <a:lnTo>
                  <a:pt x="5715" y="7319"/>
                </a:lnTo>
                <a:lnTo>
                  <a:pt x="5715" y="7319"/>
                </a:lnTo>
                <a:lnTo>
                  <a:pt x="5657" y="7405"/>
                </a:lnTo>
                <a:lnTo>
                  <a:pt x="5657" y="7405"/>
                </a:lnTo>
                <a:lnTo>
                  <a:pt x="5977" y="7342"/>
                </a:lnTo>
                <a:lnTo>
                  <a:pt x="5986" y="7340"/>
                </a:lnTo>
                <a:lnTo>
                  <a:pt x="5977" y="7338"/>
                </a:lnTo>
                <a:lnTo>
                  <a:pt x="5884" y="7312"/>
                </a:lnTo>
                <a:lnTo>
                  <a:pt x="5884" y="7312"/>
                </a:lnTo>
                <a:lnTo>
                  <a:pt x="5977" y="7308"/>
                </a:lnTo>
                <a:cubicBezTo>
                  <a:pt x="5979" y="7308"/>
                  <a:pt x="5981" y="7308"/>
                  <a:pt x="5983" y="7308"/>
                </a:cubicBezTo>
                <a:cubicBezTo>
                  <a:pt x="6056" y="7308"/>
                  <a:pt x="6139" y="7343"/>
                  <a:pt x="6141" y="7359"/>
                </a:cubicBezTo>
                <a:lnTo>
                  <a:pt x="6331" y="7326"/>
                </a:lnTo>
                <a:lnTo>
                  <a:pt x="6331" y="7326"/>
                </a:lnTo>
                <a:cubicBezTo>
                  <a:pt x="6329" y="7336"/>
                  <a:pt x="6316" y="7342"/>
                  <a:pt x="6300" y="7347"/>
                </a:cubicBezTo>
                <a:lnTo>
                  <a:pt x="6300" y="7347"/>
                </a:lnTo>
                <a:cubicBezTo>
                  <a:pt x="6305" y="7346"/>
                  <a:pt x="6308" y="7345"/>
                  <a:pt x="6311" y="7345"/>
                </a:cubicBezTo>
                <a:cubicBezTo>
                  <a:pt x="6336" y="7345"/>
                  <a:pt x="6321" y="7371"/>
                  <a:pt x="6343" y="7371"/>
                </a:cubicBezTo>
                <a:cubicBezTo>
                  <a:pt x="6351" y="7371"/>
                  <a:pt x="6362" y="7368"/>
                  <a:pt x="6380" y="7361"/>
                </a:cubicBezTo>
                <a:cubicBezTo>
                  <a:pt x="6368" y="7354"/>
                  <a:pt x="6387" y="7338"/>
                  <a:pt x="6389" y="7331"/>
                </a:cubicBezTo>
                <a:cubicBezTo>
                  <a:pt x="6418" y="7345"/>
                  <a:pt x="6468" y="7351"/>
                  <a:pt x="6521" y="7351"/>
                </a:cubicBezTo>
                <a:cubicBezTo>
                  <a:pt x="6554" y="7351"/>
                  <a:pt x="6588" y="7348"/>
                  <a:pt x="6619" y="7345"/>
                </a:cubicBezTo>
                <a:lnTo>
                  <a:pt x="6619" y="7345"/>
                </a:lnTo>
                <a:lnTo>
                  <a:pt x="6603" y="7373"/>
                </a:lnTo>
                <a:cubicBezTo>
                  <a:pt x="6618" y="7373"/>
                  <a:pt x="6634" y="7373"/>
                  <a:pt x="6650" y="7373"/>
                </a:cubicBezTo>
                <a:cubicBezTo>
                  <a:pt x="6779" y="7373"/>
                  <a:pt x="6917" y="7359"/>
                  <a:pt x="7055" y="7359"/>
                </a:cubicBezTo>
                <a:cubicBezTo>
                  <a:pt x="7001" y="7347"/>
                  <a:pt x="7013" y="7301"/>
                  <a:pt x="7059" y="7296"/>
                </a:cubicBezTo>
                <a:lnTo>
                  <a:pt x="7066" y="7310"/>
                </a:lnTo>
                <a:lnTo>
                  <a:pt x="7066" y="7310"/>
                </a:lnTo>
                <a:cubicBezTo>
                  <a:pt x="7065" y="7306"/>
                  <a:pt x="7071" y="7301"/>
                  <a:pt x="7089" y="7291"/>
                </a:cubicBezTo>
                <a:lnTo>
                  <a:pt x="7089" y="7291"/>
                </a:lnTo>
                <a:cubicBezTo>
                  <a:pt x="7150" y="7296"/>
                  <a:pt x="7129" y="7338"/>
                  <a:pt x="7096" y="7349"/>
                </a:cubicBezTo>
                <a:lnTo>
                  <a:pt x="7166" y="7336"/>
                </a:lnTo>
                <a:lnTo>
                  <a:pt x="7166" y="7336"/>
                </a:lnTo>
                <a:cubicBezTo>
                  <a:pt x="7171" y="7349"/>
                  <a:pt x="7154" y="7354"/>
                  <a:pt x="7150" y="7370"/>
                </a:cubicBezTo>
                <a:cubicBezTo>
                  <a:pt x="7155" y="7366"/>
                  <a:pt x="7162" y="7364"/>
                  <a:pt x="7170" y="7364"/>
                </a:cubicBezTo>
                <a:cubicBezTo>
                  <a:pt x="7197" y="7364"/>
                  <a:pt x="7239" y="7383"/>
                  <a:pt x="7274" y="7383"/>
                </a:cubicBezTo>
                <a:cubicBezTo>
                  <a:pt x="7290" y="7383"/>
                  <a:pt x="7305" y="7379"/>
                  <a:pt x="7317" y="7368"/>
                </a:cubicBezTo>
                <a:lnTo>
                  <a:pt x="7319" y="7380"/>
                </a:lnTo>
                <a:cubicBezTo>
                  <a:pt x="7477" y="7380"/>
                  <a:pt x="7548" y="7366"/>
                  <a:pt x="7676" y="7363"/>
                </a:cubicBezTo>
                <a:cubicBezTo>
                  <a:pt x="7678" y="7329"/>
                  <a:pt x="7729" y="7338"/>
                  <a:pt x="7766" y="7308"/>
                </a:cubicBezTo>
                <a:cubicBezTo>
                  <a:pt x="7858" y="7319"/>
                  <a:pt x="7957" y="7345"/>
                  <a:pt x="8066" y="7345"/>
                </a:cubicBezTo>
                <a:cubicBezTo>
                  <a:pt x="8070" y="7345"/>
                  <a:pt x="8075" y="7345"/>
                  <a:pt x="8079" y="7345"/>
                </a:cubicBezTo>
                <a:cubicBezTo>
                  <a:pt x="8158" y="7326"/>
                  <a:pt x="8100" y="7315"/>
                  <a:pt x="8137" y="7294"/>
                </a:cubicBezTo>
                <a:lnTo>
                  <a:pt x="8137" y="7294"/>
                </a:lnTo>
                <a:cubicBezTo>
                  <a:pt x="8142" y="7326"/>
                  <a:pt x="8256" y="7322"/>
                  <a:pt x="8198" y="7345"/>
                </a:cubicBezTo>
                <a:cubicBezTo>
                  <a:pt x="8313" y="7342"/>
                  <a:pt x="8429" y="7333"/>
                  <a:pt x="8543" y="7312"/>
                </a:cubicBezTo>
                <a:cubicBezTo>
                  <a:pt x="8524" y="7301"/>
                  <a:pt x="8504" y="7294"/>
                  <a:pt x="8515" y="7285"/>
                </a:cubicBezTo>
                <a:cubicBezTo>
                  <a:pt x="8520" y="7284"/>
                  <a:pt x="8524" y="7283"/>
                  <a:pt x="8529" y="7283"/>
                </a:cubicBezTo>
                <a:cubicBezTo>
                  <a:pt x="8556" y="7283"/>
                  <a:pt x="8584" y="7299"/>
                  <a:pt x="8580" y="7312"/>
                </a:cubicBezTo>
                <a:lnTo>
                  <a:pt x="8573" y="7317"/>
                </a:lnTo>
                <a:cubicBezTo>
                  <a:pt x="8603" y="7310"/>
                  <a:pt x="8634" y="7307"/>
                  <a:pt x="8666" y="7307"/>
                </a:cubicBezTo>
                <a:cubicBezTo>
                  <a:pt x="8801" y="7307"/>
                  <a:pt x="8949" y="7361"/>
                  <a:pt x="9071" y="7361"/>
                </a:cubicBezTo>
                <a:cubicBezTo>
                  <a:pt x="9107" y="7361"/>
                  <a:pt x="9142" y="7356"/>
                  <a:pt x="9172" y="7343"/>
                </a:cubicBezTo>
                <a:lnTo>
                  <a:pt x="9172" y="7343"/>
                </a:lnTo>
                <a:lnTo>
                  <a:pt x="9324" y="7310"/>
                </a:lnTo>
                <a:lnTo>
                  <a:pt x="9324" y="7310"/>
                </a:lnTo>
                <a:cubicBezTo>
                  <a:pt x="9396" y="7317"/>
                  <a:pt x="9280" y="7336"/>
                  <a:pt x="9334" y="7354"/>
                </a:cubicBezTo>
                <a:cubicBezTo>
                  <a:pt x="9392" y="7336"/>
                  <a:pt x="9443" y="7331"/>
                  <a:pt x="9490" y="7331"/>
                </a:cubicBezTo>
                <a:cubicBezTo>
                  <a:pt x="9545" y="7331"/>
                  <a:pt x="9595" y="7338"/>
                  <a:pt x="9647" y="7338"/>
                </a:cubicBezTo>
                <a:cubicBezTo>
                  <a:pt x="9679" y="7338"/>
                  <a:pt x="9713" y="7335"/>
                  <a:pt x="9748" y="7326"/>
                </a:cubicBezTo>
                <a:cubicBezTo>
                  <a:pt x="9787" y="7360"/>
                  <a:pt x="9849" y="7369"/>
                  <a:pt x="9918" y="7369"/>
                </a:cubicBezTo>
                <a:cubicBezTo>
                  <a:pt x="9991" y="7369"/>
                  <a:pt x="10073" y="7359"/>
                  <a:pt x="10148" y="7359"/>
                </a:cubicBezTo>
                <a:cubicBezTo>
                  <a:pt x="10200" y="7359"/>
                  <a:pt x="10248" y="7364"/>
                  <a:pt x="10286" y="7380"/>
                </a:cubicBezTo>
                <a:lnTo>
                  <a:pt x="10277" y="7359"/>
                </a:lnTo>
                <a:cubicBezTo>
                  <a:pt x="10286" y="7353"/>
                  <a:pt x="10293" y="7351"/>
                  <a:pt x="10300" y="7351"/>
                </a:cubicBezTo>
                <a:cubicBezTo>
                  <a:pt x="10319" y="7351"/>
                  <a:pt x="10328" y="7371"/>
                  <a:pt x="10351" y="7375"/>
                </a:cubicBezTo>
                <a:cubicBezTo>
                  <a:pt x="10347" y="7359"/>
                  <a:pt x="10309" y="7356"/>
                  <a:pt x="10333" y="7342"/>
                </a:cubicBezTo>
                <a:cubicBezTo>
                  <a:pt x="10389" y="7338"/>
                  <a:pt x="10447" y="7336"/>
                  <a:pt x="10505" y="7336"/>
                </a:cubicBezTo>
                <a:cubicBezTo>
                  <a:pt x="10778" y="7336"/>
                  <a:pt x="11061" y="7379"/>
                  <a:pt x="11334" y="7396"/>
                </a:cubicBezTo>
                <a:cubicBezTo>
                  <a:pt x="11338" y="7396"/>
                  <a:pt x="11341" y="7396"/>
                  <a:pt x="11344" y="7396"/>
                </a:cubicBezTo>
                <a:cubicBezTo>
                  <a:pt x="11434" y="7396"/>
                  <a:pt x="11420" y="7320"/>
                  <a:pt x="11492" y="7320"/>
                </a:cubicBezTo>
                <a:cubicBezTo>
                  <a:pt x="11508" y="7320"/>
                  <a:pt x="11529" y="7324"/>
                  <a:pt x="11557" y="7333"/>
                </a:cubicBezTo>
                <a:lnTo>
                  <a:pt x="11515" y="7375"/>
                </a:lnTo>
                <a:cubicBezTo>
                  <a:pt x="11611" y="7356"/>
                  <a:pt x="11709" y="7352"/>
                  <a:pt x="11807" y="7352"/>
                </a:cubicBezTo>
                <a:cubicBezTo>
                  <a:pt x="11869" y="7352"/>
                  <a:pt x="11931" y="7354"/>
                  <a:pt x="11993" y="7354"/>
                </a:cubicBezTo>
                <a:cubicBezTo>
                  <a:pt x="12082" y="7354"/>
                  <a:pt x="12171" y="7350"/>
                  <a:pt x="12257" y="7336"/>
                </a:cubicBezTo>
                <a:lnTo>
                  <a:pt x="12257" y="7336"/>
                </a:lnTo>
                <a:cubicBezTo>
                  <a:pt x="12241" y="7345"/>
                  <a:pt x="12241" y="7356"/>
                  <a:pt x="12217" y="7356"/>
                </a:cubicBezTo>
                <a:cubicBezTo>
                  <a:pt x="12233" y="7366"/>
                  <a:pt x="12257" y="7370"/>
                  <a:pt x="12283" y="7370"/>
                </a:cubicBezTo>
                <a:cubicBezTo>
                  <a:pt x="12340" y="7370"/>
                  <a:pt x="12405" y="7351"/>
                  <a:pt x="12405" y="7333"/>
                </a:cubicBezTo>
                <a:cubicBezTo>
                  <a:pt x="12445" y="7336"/>
                  <a:pt x="12414" y="7356"/>
                  <a:pt x="12438" y="7368"/>
                </a:cubicBezTo>
                <a:cubicBezTo>
                  <a:pt x="12445" y="7371"/>
                  <a:pt x="12453" y="7372"/>
                  <a:pt x="12462" y="7372"/>
                </a:cubicBezTo>
                <a:cubicBezTo>
                  <a:pt x="12498" y="7372"/>
                  <a:pt x="12539" y="7352"/>
                  <a:pt x="12568" y="7352"/>
                </a:cubicBezTo>
                <a:cubicBezTo>
                  <a:pt x="12578" y="7352"/>
                  <a:pt x="12587" y="7354"/>
                  <a:pt x="12593" y="7361"/>
                </a:cubicBezTo>
                <a:cubicBezTo>
                  <a:pt x="12595" y="7363"/>
                  <a:pt x="12592" y="7366"/>
                  <a:pt x="12586" y="7368"/>
                </a:cubicBezTo>
                <a:lnTo>
                  <a:pt x="12586" y="7368"/>
                </a:lnTo>
                <a:cubicBezTo>
                  <a:pt x="12630" y="7360"/>
                  <a:pt x="12719" y="7371"/>
                  <a:pt x="12693" y="7340"/>
                </a:cubicBezTo>
                <a:lnTo>
                  <a:pt x="12693" y="7340"/>
                </a:lnTo>
                <a:cubicBezTo>
                  <a:pt x="12714" y="7345"/>
                  <a:pt x="12736" y="7346"/>
                  <a:pt x="12756" y="7346"/>
                </a:cubicBezTo>
                <a:cubicBezTo>
                  <a:pt x="12799" y="7346"/>
                  <a:pt x="12839" y="7340"/>
                  <a:pt x="12877" y="7340"/>
                </a:cubicBezTo>
                <a:cubicBezTo>
                  <a:pt x="12898" y="7340"/>
                  <a:pt x="12917" y="7342"/>
                  <a:pt x="12936" y="7347"/>
                </a:cubicBezTo>
                <a:cubicBezTo>
                  <a:pt x="12950" y="7335"/>
                  <a:pt x="12969" y="7332"/>
                  <a:pt x="12990" y="7332"/>
                </a:cubicBezTo>
                <a:cubicBezTo>
                  <a:pt x="13013" y="7332"/>
                  <a:pt x="13037" y="7336"/>
                  <a:pt x="13058" y="7336"/>
                </a:cubicBezTo>
                <a:cubicBezTo>
                  <a:pt x="13081" y="7336"/>
                  <a:pt x="13100" y="7331"/>
                  <a:pt x="13105" y="7310"/>
                </a:cubicBezTo>
                <a:lnTo>
                  <a:pt x="13105" y="7310"/>
                </a:lnTo>
                <a:cubicBezTo>
                  <a:pt x="13102" y="7339"/>
                  <a:pt x="13146" y="7351"/>
                  <a:pt x="13197" y="7351"/>
                </a:cubicBezTo>
                <a:cubicBezTo>
                  <a:pt x="13242" y="7351"/>
                  <a:pt x="13294" y="7342"/>
                  <a:pt x="13321" y="7329"/>
                </a:cubicBezTo>
                <a:lnTo>
                  <a:pt x="13321" y="7329"/>
                </a:lnTo>
                <a:cubicBezTo>
                  <a:pt x="13302" y="7347"/>
                  <a:pt x="13370" y="7347"/>
                  <a:pt x="13349" y="7370"/>
                </a:cubicBezTo>
                <a:cubicBezTo>
                  <a:pt x="13414" y="7370"/>
                  <a:pt x="13472" y="7359"/>
                  <a:pt x="13460" y="7331"/>
                </a:cubicBezTo>
                <a:lnTo>
                  <a:pt x="13460" y="7331"/>
                </a:lnTo>
                <a:cubicBezTo>
                  <a:pt x="13488" y="7347"/>
                  <a:pt x="13517" y="7352"/>
                  <a:pt x="13544" y="7352"/>
                </a:cubicBezTo>
                <a:cubicBezTo>
                  <a:pt x="13601" y="7352"/>
                  <a:pt x="13654" y="7330"/>
                  <a:pt x="13699" y="7330"/>
                </a:cubicBezTo>
                <a:cubicBezTo>
                  <a:pt x="13726" y="7330"/>
                  <a:pt x="13751" y="7338"/>
                  <a:pt x="13771" y="7363"/>
                </a:cubicBezTo>
                <a:cubicBezTo>
                  <a:pt x="13963" y="7331"/>
                  <a:pt x="14142" y="7312"/>
                  <a:pt x="14315" y="7298"/>
                </a:cubicBezTo>
                <a:lnTo>
                  <a:pt x="14315" y="7298"/>
                </a:lnTo>
                <a:cubicBezTo>
                  <a:pt x="14308" y="7354"/>
                  <a:pt x="14123" y="7305"/>
                  <a:pt x="14130" y="7363"/>
                </a:cubicBezTo>
                <a:cubicBezTo>
                  <a:pt x="14275" y="7343"/>
                  <a:pt x="14367" y="7303"/>
                  <a:pt x="14498" y="7303"/>
                </a:cubicBezTo>
                <a:cubicBezTo>
                  <a:pt x="14516" y="7303"/>
                  <a:pt x="14534" y="7304"/>
                  <a:pt x="14554" y="7305"/>
                </a:cubicBezTo>
                <a:cubicBezTo>
                  <a:pt x="14596" y="7312"/>
                  <a:pt x="14531" y="7329"/>
                  <a:pt x="14515" y="7338"/>
                </a:cubicBezTo>
                <a:cubicBezTo>
                  <a:pt x="14574" y="7330"/>
                  <a:pt x="14631" y="7328"/>
                  <a:pt x="14686" y="7328"/>
                </a:cubicBezTo>
                <a:cubicBezTo>
                  <a:pt x="14720" y="7328"/>
                  <a:pt x="14754" y="7329"/>
                  <a:pt x="14787" y="7329"/>
                </a:cubicBezTo>
                <a:cubicBezTo>
                  <a:pt x="14853" y="7329"/>
                  <a:pt x="14917" y="7326"/>
                  <a:pt x="14979" y="7313"/>
                </a:cubicBezTo>
                <a:lnTo>
                  <a:pt x="14979" y="7313"/>
                </a:lnTo>
                <a:cubicBezTo>
                  <a:pt x="14980" y="7313"/>
                  <a:pt x="14980" y="7314"/>
                  <a:pt x="14980" y="7314"/>
                </a:cubicBezTo>
                <a:lnTo>
                  <a:pt x="14980" y="7314"/>
                </a:lnTo>
                <a:cubicBezTo>
                  <a:pt x="14981" y="7314"/>
                  <a:pt x="14981" y="7313"/>
                  <a:pt x="14981" y="7312"/>
                </a:cubicBezTo>
                <a:lnTo>
                  <a:pt x="14981" y="7312"/>
                </a:lnTo>
                <a:cubicBezTo>
                  <a:pt x="14980" y="7312"/>
                  <a:pt x="14980" y="7313"/>
                  <a:pt x="14979" y="7313"/>
                </a:cubicBezTo>
                <a:lnTo>
                  <a:pt x="14979" y="7313"/>
                </a:lnTo>
                <a:cubicBezTo>
                  <a:pt x="14967" y="7294"/>
                  <a:pt x="14999" y="7276"/>
                  <a:pt x="15034" y="7259"/>
                </a:cubicBezTo>
                <a:lnTo>
                  <a:pt x="15187" y="7185"/>
                </a:lnTo>
                <a:lnTo>
                  <a:pt x="15080" y="7148"/>
                </a:lnTo>
                <a:cubicBezTo>
                  <a:pt x="15055" y="7138"/>
                  <a:pt x="15030" y="7127"/>
                  <a:pt x="15015" y="7125"/>
                </a:cubicBezTo>
                <a:lnTo>
                  <a:pt x="15015" y="7125"/>
                </a:lnTo>
                <a:lnTo>
                  <a:pt x="15017" y="7120"/>
                </a:lnTo>
                <a:lnTo>
                  <a:pt x="15017" y="7120"/>
                </a:lnTo>
                <a:cubicBezTo>
                  <a:pt x="15029" y="7115"/>
                  <a:pt x="15030" y="7106"/>
                  <a:pt x="15027" y="7095"/>
                </a:cubicBezTo>
                <a:lnTo>
                  <a:pt x="15027" y="7095"/>
                </a:lnTo>
                <a:lnTo>
                  <a:pt x="15034" y="7078"/>
                </a:lnTo>
                <a:cubicBezTo>
                  <a:pt x="15028" y="7077"/>
                  <a:pt x="15023" y="7077"/>
                  <a:pt x="15018" y="7076"/>
                </a:cubicBezTo>
                <a:lnTo>
                  <a:pt x="15018" y="7076"/>
                </a:lnTo>
                <a:cubicBezTo>
                  <a:pt x="14997" y="7043"/>
                  <a:pt x="14961" y="7004"/>
                  <a:pt x="15034" y="6997"/>
                </a:cubicBezTo>
                <a:cubicBezTo>
                  <a:pt x="15024" y="6991"/>
                  <a:pt x="15011" y="6986"/>
                  <a:pt x="15000" y="6986"/>
                </a:cubicBezTo>
                <a:cubicBezTo>
                  <a:pt x="14993" y="6986"/>
                  <a:pt x="14987" y="6988"/>
                  <a:pt x="14983" y="6995"/>
                </a:cubicBezTo>
                <a:cubicBezTo>
                  <a:pt x="14969" y="6975"/>
                  <a:pt x="14967" y="6964"/>
                  <a:pt x="14989" y="6964"/>
                </a:cubicBezTo>
                <a:cubicBezTo>
                  <a:pt x="14992" y="6964"/>
                  <a:pt x="14997" y="6964"/>
                  <a:pt x="15002" y="6965"/>
                </a:cubicBezTo>
                <a:cubicBezTo>
                  <a:pt x="14918" y="6902"/>
                  <a:pt x="14925" y="6946"/>
                  <a:pt x="14860" y="6881"/>
                </a:cubicBezTo>
                <a:cubicBezTo>
                  <a:pt x="14863" y="6878"/>
                  <a:pt x="14867" y="6877"/>
                  <a:pt x="14872" y="6877"/>
                </a:cubicBezTo>
                <a:cubicBezTo>
                  <a:pt x="14879" y="6877"/>
                  <a:pt x="14888" y="6879"/>
                  <a:pt x="14896" y="6879"/>
                </a:cubicBezTo>
                <a:cubicBezTo>
                  <a:pt x="14898" y="6879"/>
                  <a:pt x="14900" y="6879"/>
                  <a:pt x="14902" y="6879"/>
                </a:cubicBezTo>
                <a:cubicBezTo>
                  <a:pt x="14844" y="6865"/>
                  <a:pt x="14791" y="6830"/>
                  <a:pt x="14754" y="6781"/>
                </a:cubicBezTo>
                <a:cubicBezTo>
                  <a:pt x="14758" y="6780"/>
                  <a:pt x="14760" y="6774"/>
                  <a:pt x="14765" y="6774"/>
                </a:cubicBezTo>
                <a:cubicBezTo>
                  <a:pt x="14767" y="6774"/>
                  <a:pt x="14769" y="6775"/>
                  <a:pt x="14771" y="6776"/>
                </a:cubicBezTo>
                <a:lnTo>
                  <a:pt x="14771" y="6776"/>
                </a:lnTo>
                <a:cubicBezTo>
                  <a:pt x="14673" y="6687"/>
                  <a:pt x="14566" y="6660"/>
                  <a:pt x="14480" y="6543"/>
                </a:cubicBezTo>
                <a:cubicBezTo>
                  <a:pt x="14550" y="6536"/>
                  <a:pt x="14457" y="6494"/>
                  <a:pt x="14485" y="6455"/>
                </a:cubicBezTo>
                <a:lnTo>
                  <a:pt x="14417" y="6408"/>
                </a:lnTo>
                <a:lnTo>
                  <a:pt x="14424" y="6448"/>
                </a:lnTo>
                <a:cubicBezTo>
                  <a:pt x="14376" y="6397"/>
                  <a:pt x="14308" y="6376"/>
                  <a:pt x="14276" y="6322"/>
                </a:cubicBezTo>
                <a:lnTo>
                  <a:pt x="14276" y="6322"/>
                </a:lnTo>
                <a:lnTo>
                  <a:pt x="14327" y="6346"/>
                </a:lnTo>
                <a:lnTo>
                  <a:pt x="14227" y="6260"/>
                </a:lnTo>
                <a:lnTo>
                  <a:pt x="14267" y="6325"/>
                </a:lnTo>
                <a:cubicBezTo>
                  <a:pt x="14254" y="6318"/>
                  <a:pt x="14244" y="6316"/>
                  <a:pt x="14237" y="6316"/>
                </a:cubicBezTo>
                <a:cubicBezTo>
                  <a:pt x="14221" y="6316"/>
                  <a:pt x="14218" y="6329"/>
                  <a:pt x="14210" y="6329"/>
                </a:cubicBezTo>
                <a:cubicBezTo>
                  <a:pt x="14203" y="6329"/>
                  <a:pt x="14194" y="6321"/>
                  <a:pt x="14174" y="6295"/>
                </a:cubicBezTo>
                <a:lnTo>
                  <a:pt x="14174" y="6295"/>
                </a:lnTo>
                <a:cubicBezTo>
                  <a:pt x="14175" y="6296"/>
                  <a:pt x="14176" y="6296"/>
                  <a:pt x="14176" y="6296"/>
                </a:cubicBezTo>
                <a:cubicBezTo>
                  <a:pt x="14179" y="6296"/>
                  <a:pt x="14129" y="6246"/>
                  <a:pt x="14119" y="6205"/>
                </a:cubicBezTo>
                <a:lnTo>
                  <a:pt x="14119" y="6205"/>
                </a:lnTo>
                <a:cubicBezTo>
                  <a:pt x="14135" y="6209"/>
                  <a:pt x="14149" y="6216"/>
                  <a:pt x="14165" y="6225"/>
                </a:cubicBezTo>
                <a:cubicBezTo>
                  <a:pt x="14153" y="6210"/>
                  <a:pt x="14142" y="6197"/>
                  <a:pt x="14132" y="6197"/>
                </a:cubicBezTo>
                <a:cubicBezTo>
                  <a:pt x="14128" y="6197"/>
                  <a:pt x="14124" y="6198"/>
                  <a:pt x="14121" y="6202"/>
                </a:cubicBezTo>
                <a:lnTo>
                  <a:pt x="14119" y="6204"/>
                </a:lnTo>
                <a:lnTo>
                  <a:pt x="14119" y="6204"/>
                </a:lnTo>
                <a:cubicBezTo>
                  <a:pt x="14119" y="6202"/>
                  <a:pt x="14119" y="6201"/>
                  <a:pt x="14118" y="6200"/>
                </a:cubicBezTo>
                <a:cubicBezTo>
                  <a:pt x="14077" y="6188"/>
                  <a:pt x="14042" y="6163"/>
                  <a:pt x="14019" y="6125"/>
                </a:cubicBezTo>
                <a:cubicBezTo>
                  <a:pt x="14019" y="6107"/>
                  <a:pt x="14063" y="6098"/>
                  <a:pt x="14063" y="6084"/>
                </a:cubicBezTo>
                <a:lnTo>
                  <a:pt x="14063" y="6084"/>
                </a:lnTo>
                <a:cubicBezTo>
                  <a:pt x="14062" y="6084"/>
                  <a:pt x="14061" y="6084"/>
                  <a:pt x="14060" y="6084"/>
                </a:cubicBezTo>
                <a:cubicBezTo>
                  <a:pt x="14009" y="6084"/>
                  <a:pt x="13939" y="5975"/>
                  <a:pt x="13880" y="5975"/>
                </a:cubicBezTo>
                <a:cubicBezTo>
                  <a:pt x="13893" y="5975"/>
                  <a:pt x="13907" y="5968"/>
                  <a:pt x="13914" y="5954"/>
                </a:cubicBezTo>
                <a:lnTo>
                  <a:pt x="13914" y="5954"/>
                </a:lnTo>
                <a:lnTo>
                  <a:pt x="13873" y="5956"/>
                </a:lnTo>
                <a:cubicBezTo>
                  <a:pt x="13856" y="5926"/>
                  <a:pt x="13856" y="5919"/>
                  <a:pt x="13873" y="5908"/>
                </a:cubicBezTo>
                <a:cubicBezTo>
                  <a:pt x="13858" y="5891"/>
                  <a:pt x="13849" y="5886"/>
                  <a:pt x="13843" y="5886"/>
                </a:cubicBezTo>
                <a:cubicBezTo>
                  <a:pt x="13831" y="5886"/>
                  <a:pt x="13832" y="5911"/>
                  <a:pt x="13823" y="5911"/>
                </a:cubicBezTo>
                <a:cubicBezTo>
                  <a:pt x="13817" y="5911"/>
                  <a:pt x="13808" y="5902"/>
                  <a:pt x="13789" y="5873"/>
                </a:cubicBezTo>
                <a:lnTo>
                  <a:pt x="13789" y="5873"/>
                </a:lnTo>
                <a:cubicBezTo>
                  <a:pt x="13792" y="5874"/>
                  <a:pt x="13794" y="5875"/>
                  <a:pt x="13796" y="5875"/>
                </a:cubicBezTo>
                <a:cubicBezTo>
                  <a:pt x="13797" y="5875"/>
                  <a:pt x="13798" y="5874"/>
                  <a:pt x="13799" y="5874"/>
                </a:cubicBezTo>
                <a:cubicBezTo>
                  <a:pt x="13802" y="5874"/>
                  <a:pt x="13807" y="5875"/>
                  <a:pt x="13815" y="5880"/>
                </a:cubicBezTo>
                <a:cubicBezTo>
                  <a:pt x="13743" y="5789"/>
                  <a:pt x="13641" y="5736"/>
                  <a:pt x="13576" y="5648"/>
                </a:cubicBezTo>
                <a:cubicBezTo>
                  <a:pt x="13578" y="5636"/>
                  <a:pt x="13583" y="5632"/>
                  <a:pt x="13589" y="5632"/>
                </a:cubicBezTo>
                <a:cubicBezTo>
                  <a:pt x="13606" y="5632"/>
                  <a:pt x="13633" y="5667"/>
                  <a:pt x="13647" y="5667"/>
                </a:cubicBezTo>
                <a:cubicBezTo>
                  <a:pt x="13651" y="5667"/>
                  <a:pt x="13654" y="5663"/>
                  <a:pt x="13655" y="5653"/>
                </a:cubicBezTo>
                <a:cubicBezTo>
                  <a:pt x="13539" y="5551"/>
                  <a:pt x="13388" y="5465"/>
                  <a:pt x="13291" y="5351"/>
                </a:cubicBezTo>
                <a:lnTo>
                  <a:pt x="13291" y="5351"/>
                </a:lnTo>
                <a:lnTo>
                  <a:pt x="13307" y="5374"/>
                </a:lnTo>
                <a:cubicBezTo>
                  <a:pt x="13300" y="5378"/>
                  <a:pt x="13294" y="5379"/>
                  <a:pt x="13289" y="5379"/>
                </a:cubicBezTo>
                <a:cubicBezTo>
                  <a:pt x="13246" y="5379"/>
                  <a:pt x="13243" y="5273"/>
                  <a:pt x="13179" y="5244"/>
                </a:cubicBezTo>
                <a:lnTo>
                  <a:pt x="13179" y="5244"/>
                </a:lnTo>
                <a:cubicBezTo>
                  <a:pt x="13181" y="5245"/>
                  <a:pt x="13183" y="5245"/>
                  <a:pt x="13186" y="5245"/>
                </a:cubicBezTo>
                <a:cubicBezTo>
                  <a:pt x="13200" y="5245"/>
                  <a:pt x="13215" y="5235"/>
                  <a:pt x="13211" y="5235"/>
                </a:cubicBezTo>
                <a:lnTo>
                  <a:pt x="13211" y="5235"/>
                </a:lnTo>
                <a:cubicBezTo>
                  <a:pt x="13211" y="5235"/>
                  <a:pt x="13210" y="5235"/>
                  <a:pt x="13210" y="5235"/>
                </a:cubicBezTo>
                <a:cubicBezTo>
                  <a:pt x="13145" y="5154"/>
                  <a:pt x="13050" y="5098"/>
                  <a:pt x="12927" y="5003"/>
                </a:cubicBezTo>
                <a:lnTo>
                  <a:pt x="12952" y="5003"/>
                </a:lnTo>
                <a:cubicBezTo>
                  <a:pt x="12920" y="4950"/>
                  <a:pt x="12846" y="4885"/>
                  <a:pt x="12804" y="4834"/>
                </a:cubicBezTo>
                <a:cubicBezTo>
                  <a:pt x="12788" y="4833"/>
                  <a:pt x="12771" y="4821"/>
                  <a:pt x="12762" y="4821"/>
                </a:cubicBezTo>
                <a:cubicBezTo>
                  <a:pt x="12756" y="4821"/>
                  <a:pt x="12753" y="4825"/>
                  <a:pt x="12753" y="4836"/>
                </a:cubicBezTo>
                <a:cubicBezTo>
                  <a:pt x="12679" y="4626"/>
                  <a:pt x="12445" y="4600"/>
                  <a:pt x="12377" y="4417"/>
                </a:cubicBezTo>
                <a:lnTo>
                  <a:pt x="12377" y="4417"/>
                </a:lnTo>
                <a:cubicBezTo>
                  <a:pt x="12387" y="4428"/>
                  <a:pt x="12405" y="4436"/>
                  <a:pt x="12411" y="4436"/>
                </a:cubicBezTo>
                <a:cubicBezTo>
                  <a:pt x="12414" y="4436"/>
                  <a:pt x="12414" y="4434"/>
                  <a:pt x="12410" y="4431"/>
                </a:cubicBezTo>
                <a:lnTo>
                  <a:pt x="12292" y="4333"/>
                </a:lnTo>
                <a:lnTo>
                  <a:pt x="12292" y="4333"/>
                </a:lnTo>
                <a:cubicBezTo>
                  <a:pt x="12280" y="4364"/>
                  <a:pt x="12294" y="4361"/>
                  <a:pt x="12301" y="4398"/>
                </a:cubicBezTo>
                <a:cubicBezTo>
                  <a:pt x="12266" y="4394"/>
                  <a:pt x="12234" y="4375"/>
                  <a:pt x="12208" y="4350"/>
                </a:cubicBezTo>
                <a:lnTo>
                  <a:pt x="12208" y="4350"/>
                </a:lnTo>
                <a:cubicBezTo>
                  <a:pt x="12220" y="4356"/>
                  <a:pt x="12229" y="4359"/>
                  <a:pt x="12235" y="4359"/>
                </a:cubicBezTo>
                <a:cubicBezTo>
                  <a:pt x="12260" y="4359"/>
                  <a:pt x="12239" y="4311"/>
                  <a:pt x="12231" y="4285"/>
                </a:cubicBezTo>
                <a:cubicBezTo>
                  <a:pt x="12229" y="4294"/>
                  <a:pt x="12215" y="4294"/>
                  <a:pt x="12210" y="4301"/>
                </a:cubicBezTo>
                <a:cubicBezTo>
                  <a:pt x="12205" y="4272"/>
                  <a:pt x="12197" y="4264"/>
                  <a:pt x="12189" y="4264"/>
                </a:cubicBezTo>
                <a:cubicBezTo>
                  <a:pt x="12179" y="4264"/>
                  <a:pt x="12167" y="4274"/>
                  <a:pt x="12153" y="4274"/>
                </a:cubicBezTo>
                <a:cubicBezTo>
                  <a:pt x="12140" y="4274"/>
                  <a:pt x="12125" y="4265"/>
                  <a:pt x="12108" y="4231"/>
                </a:cubicBezTo>
                <a:lnTo>
                  <a:pt x="12122" y="4224"/>
                </a:lnTo>
                <a:cubicBezTo>
                  <a:pt x="12088" y="4201"/>
                  <a:pt x="12048" y="4190"/>
                  <a:pt x="12020" y="4155"/>
                </a:cubicBezTo>
                <a:cubicBezTo>
                  <a:pt x="12023" y="4146"/>
                  <a:pt x="12027" y="4143"/>
                  <a:pt x="12032" y="4143"/>
                </a:cubicBezTo>
                <a:cubicBezTo>
                  <a:pt x="12043" y="4143"/>
                  <a:pt x="12059" y="4161"/>
                  <a:pt x="12073" y="4161"/>
                </a:cubicBezTo>
                <a:cubicBezTo>
                  <a:pt x="12076" y="4161"/>
                  <a:pt x="12080" y="4160"/>
                  <a:pt x="12083" y="4157"/>
                </a:cubicBezTo>
                <a:cubicBezTo>
                  <a:pt x="12039" y="4116"/>
                  <a:pt x="11953" y="4116"/>
                  <a:pt x="11937" y="4053"/>
                </a:cubicBezTo>
                <a:lnTo>
                  <a:pt x="11937" y="4053"/>
                </a:lnTo>
                <a:cubicBezTo>
                  <a:pt x="11962" y="4065"/>
                  <a:pt x="11988" y="4092"/>
                  <a:pt x="12013" y="4104"/>
                </a:cubicBezTo>
                <a:cubicBezTo>
                  <a:pt x="11999" y="4034"/>
                  <a:pt x="11986" y="4034"/>
                  <a:pt x="11960" y="4000"/>
                </a:cubicBezTo>
                <a:lnTo>
                  <a:pt x="11960" y="4000"/>
                </a:lnTo>
                <a:lnTo>
                  <a:pt x="11962" y="4002"/>
                </a:lnTo>
                <a:lnTo>
                  <a:pt x="11902" y="3916"/>
                </a:lnTo>
                <a:lnTo>
                  <a:pt x="11911" y="3942"/>
                </a:lnTo>
                <a:cubicBezTo>
                  <a:pt x="11908" y="3942"/>
                  <a:pt x="11904" y="3942"/>
                  <a:pt x="11901" y="3942"/>
                </a:cubicBezTo>
                <a:cubicBezTo>
                  <a:pt x="11796" y="3942"/>
                  <a:pt x="11787" y="3843"/>
                  <a:pt x="11681" y="3811"/>
                </a:cubicBezTo>
                <a:lnTo>
                  <a:pt x="11681" y="3811"/>
                </a:lnTo>
                <a:cubicBezTo>
                  <a:pt x="11706" y="3818"/>
                  <a:pt x="11721" y="3821"/>
                  <a:pt x="11729" y="3821"/>
                </a:cubicBezTo>
                <a:cubicBezTo>
                  <a:pt x="11754" y="3821"/>
                  <a:pt x="11718" y="3793"/>
                  <a:pt x="11742" y="3777"/>
                </a:cubicBezTo>
                <a:cubicBezTo>
                  <a:pt x="11733" y="3752"/>
                  <a:pt x="11712" y="3714"/>
                  <a:pt x="11728" y="3714"/>
                </a:cubicBezTo>
                <a:cubicBezTo>
                  <a:pt x="11670" y="3703"/>
                  <a:pt x="11687" y="3640"/>
                  <a:pt x="11605" y="3622"/>
                </a:cubicBezTo>
                <a:cubicBezTo>
                  <a:pt x="11612" y="3612"/>
                  <a:pt x="11571" y="3585"/>
                  <a:pt x="11601" y="3571"/>
                </a:cubicBezTo>
                <a:cubicBezTo>
                  <a:pt x="11589" y="3562"/>
                  <a:pt x="11582" y="3559"/>
                  <a:pt x="11578" y="3559"/>
                </a:cubicBezTo>
                <a:lnTo>
                  <a:pt x="11578" y="3559"/>
                </a:lnTo>
                <a:cubicBezTo>
                  <a:pt x="11566" y="3559"/>
                  <a:pt x="11592" y="3598"/>
                  <a:pt x="11580" y="3603"/>
                </a:cubicBezTo>
                <a:cubicBezTo>
                  <a:pt x="11483" y="3564"/>
                  <a:pt x="11455" y="3404"/>
                  <a:pt x="11313" y="3344"/>
                </a:cubicBezTo>
                <a:cubicBezTo>
                  <a:pt x="11211" y="3274"/>
                  <a:pt x="11165" y="3288"/>
                  <a:pt x="11072" y="3223"/>
                </a:cubicBezTo>
                <a:cubicBezTo>
                  <a:pt x="11067" y="3207"/>
                  <a:pt x="11074" y="3202"/>
                  <a:pt x="11084" y="3202"/>
                </a:cubicBezTo>
                <a:cubicBezTo>
                  <a:pt x="11101" y="3202"/>
                  <a:pt x="11126" y="3214"/>
                  <a:pt x="11126" y="3214"/>
                </a:cubicBezTo>
                <a:cubicBezTo>
                  <a:pt x="11098" y="3163"/>
                  <a:pt x="11058" y="3123"/>
                  <a:pt x="11010" y="3096"/>
                </a:cubicBezTo>
                <a:cubicBezTo>
                  <a:pt x="11026" y="3096"/>
                  <a:pt x="11024" y="3082"/>
                  <a:pt x="11021" y="3058"/>
                </a:cubicBezTo>
                <a:cubicBezTo>
                  <a:pt x="10984" y="3028"/>
                  <a:pt x="10968" y="3068"/>
                  <a:pt x="10935" y="3012"/>
                </a:cubicBezTo>
                <a:cubicBezTo>
                  <a:pt x="10950" y="3009"/>
                  <a:pt x="10964" y="3007"/>
                  <a:pt x="10978" y="3007"/>
                </a:cubicBezTo>
                <a:cubicBezTo>
                  <a:pt x="10987" y="3007"/>
                  <a:pt x="10996" y="3008"/>
                  <a:pt x="11005" y="3010"/>
                </a:cubicBezTo>
                <a:cubicBezTo>
                  <a:pt x="10956" y="2977"/>
                  <a:pt x="10903" y="2956"/>
                  <a:pt x="10854" y="2924"/>
                </a:cubicBezTo>
                <a:cubicBezTo>
                  <a:pt x="10856" y="2915"/>
                  <a:pt x="10861" y="2912"/>
                  <a:pt x="10869" y="2912"/>
                </a:cubicBezTo>
                <a:cubicBezTo>
                  <a:pt x="10885" y="2912"/>
                  <a:pt x="10910" y="2925"/>
                  <a:pt x="10926" y="2929"/>
                </a:cubicBezTo>
                <a:cubicBezTo>
                  <a:pt x="10877" y="2894"/>
                  <a:pt x="10808" y="2835"/>
                  <a:pt x="10767" y="2835"/>
                </a:cubicBezTo>
                <a:cubicBezTo>
                  <a:pt x="10763" y="2835"/>
                  <a:pt x="10760" y="2835"/>
                  <a:pt x="10757" y="2836"/>
                </a:cubicBezTo>
                <a:lnTo>
                  <a:pt x="10773" y="2865"/>
                </a:lnTo>
                <a:lnTo>
                  <a:pt x="10773" y="2865"/>
                </a:lnTo>
                <a:cubicBezTo>
                  <a:pt x="10772" y="2856"/>
                  <a:pt x="10784" y="2849"/>
                  <a:pt x="10796" y="2849"/>
                </a:cubicBezTo>
                <a:cubicBezTo>
                  <a:pt x="10800" y="2849"/>
                  <a:pt x="10804" y="2850"/>
                  <a:pt x="10808" y="2852"/>
                </a:cubicBezTo>
                <a:cubicBezTo>
                  <a:pt x="10864" y="2871"/>
                  <a:pt x="10854" y="2915"/>
                  <a:pt x="10847" y="2926"/>
                </a:cubicBezTo>
                <a:lnTo>
                  <a:pt x="10813" y="2903"/>
                </a:lnTo>
                <a:lnTo>
                  <a:pt x="10813" y="2903"/>
                </a:lnTo>
                <a:cubicBezTo>
                  <a:pt x="10792" y="2984"/>
                  <a:pt x="10935" y="3010"/>
                  <a:pt x="10991" y="3070"/>
                </a:cubicBezTo>
                <a:lnTo>
                  <a:pt x="10931" y="3084"/>
                </a:lnTo>
                <a:lnTo>
                  <a:pt x="11019" y="3112"/>
                </a:lnTo>
                <a:cubicBezTo>
                  <a:pt x="11021" y="3129"/>
                  <a:pt x="11015" y="3150"/>
                  <a:pt x="10998" y="3150"/>
                </a:cubicBezTo>
                <a:cubicBezTo>
                  <a:pt x="10992" y="3150"/>
                  <a:pt x="10985" y="3148"/>
                  <a:pt x="10977" y="3142"/>
                </a:cubicBezTo>
                <a:lnTo>
                  <a:pt x="10977" y="3142"/>
                </a:lnTo>
                <a:cubicBezTo>
                  <a:pt x="11000" y="3202"/>
                  <a:pt x="11026" y="3165"/>
                  <a:pt x="11042" y="3221"/>
                </a:cubicBezTo>
                <a:cubicBezTo>
                  <a:pt x="11042" y="3225"/>
                  <a:pt x="11040" y="3227"/>
                  <a:pt x="11038" y="3227"/>
                </a:cubicBezTo>
                <a:cubicBezTo>
                  <a:pt x="11036" y="3227"/>
                  <a:pt x="11034" y="3226"/>
                  <a:pt x="11033" y="3225"/>
                </a:cubicBezTo>
                <a:lnTo>
                  <a:pt x="11033" y="3225"/>
                </a:lnTo>
                <a:lnTo>
                  <a:pt x="11084" y="3255"/>
                </a:lnTo>
                <a:cubicBezTo>
                  <a:pt x="11073" y="3255"/>
                  <a:pt x="11068" y="3270"/>
                  <a:pt x="11060" y="3270"/>
                </a:cubicBezTo>
                <a:cubicBezTo>
                  <a:pt x="11056" y="3270"/>
                  <a:pt x="11051" y="3267"/>
                  <a:pt x="11044" y="3258"/>
                </a:cubicBezTo>
                <a:lnTo>
                  <a:pt x="11044" y="3258"/>
                </a:lnTo>
                <a:cubicBezTo>
                  <a:pt x="11095" y="3351"/>
                  <a:pt x="11188" y="3348"/>
                  <a:pt x="11188" y="3402"/>
                </a:cubicBezTo>
                <a:lnTo>
                  <a:pt x="11181" y="3399"/>
                </a:lnTo>
                <a:lnTo>
                  <a:pt x="11181" y="3399"/>
                </a:lnTo>
                <a:cubicBezTo>
                  <a:pt x="11217" y="3427"/>
                  <a:pt x="11234" y="3435"/>
                  <a:pt x="11243" y="3435"/>
                </a:cubicBezTo>
                <a:cubicBezTo>
                  <a:pt x="11259" y="3435"/>
                  <a:pt x="11256" y="3414"/>
                  <a:pt x="11282" y="3414"/>
                </a:cubicBezTo>
                <a:cubicBezTo>
                  <a:pt x="11292" y="3414"/>
                  <a:pt x="11305" y="3417"/>
                  <a:pt x="11325" y="3425"/>
                </a:cubicBezTo>
                <a:lnTo>
                  <a:pt x="11309" y="3541"/>
                </a:lnTo>
                <a:lnTo>
                  <a:pt x="11346" y="3524"/>
                </a:lnTo>
                <a:cubicBezTo>
                  <a:pt x="11355" y="3536"/>
                  <a:pt x="11374" y="3557"/>
                  <a:pt x="11360" y="3564"/>
                </a:cubicBezTo>
                <a:cubicBezTo>
                  <a:pt x="11372" y="3568"/>
                  <a:pt x="11379" y="3570"/>
                  <a:pt x="11383" y="3570"/>
                </a:cubicBezTo>
                <a:cubicBezTo>
                  <a:pt x="11396" y="3570"/>
                  <a:pt x="11377" y="3552"/>
                  <a:pt x="11398" y="3552"/>
                </a:cubicBezTo>
                <a:cubicBezTo>
                  <a:pt x="11399" y="3552"/>
                  <a:pt x="11401" y="3552"/>
                  <a:pt x="11404" y="3552"/>
                </a:cubicBezTo>
                <a:cubicBezTo>
                  <a:pt x="11429" y="3626"/>
                  <a:pt x="11552" y="3677"/>
                  <a:pt x="11520" y="3733"/>
                </a:cubicBezTo>
                <a:cubicBezTo>
                  <a:pt x="11549" y="3730"/>
                  <a:pt x="11517" y="3694"/>
                  <a:pt x="11528" y="3694"/>
                </a:cubicBezTo>
                <a:lnTo>
                  <a:pt x="11528" y="3694"/>
                </a:lnTo>
                <a:cubicBezTo>
                  <a:pt x="11532" y="3694"/>
                  <a:pt x="11540" y="3698"/>
                  <a:pt x="11557" y="3708"/>
                </a:cubicBezTo>
                <a:cubicBezTo>
                  <a:pt x="11524" y="3770"/>
                  <a:pt x="11626" y="3761"/>
                  <a:pt x="11649" y="3828"/>
                </a:cubicBezTo>
                <a:cubicBezTo>
                  <a:pt x="11646" y="3829"/>
                  <a:pt x="11643" y="3829"/>
                  <a:pt x="11641" y="3829"/>
                </a:cubicBezTo>
                <a:cubicBezTo>
                  <a:pt x="11622" y="3829"/>
                  <a:pt x="11606" y="3815"/>
                  <a:pt x="11600" y="3815"/>
                </a:cubicBezTo>
                <a:lnTo>
                  <a:pt x="11600" y="3815"/>
                </a:lnTo>
                <a:cubicBezTo>
                  <a:pt x="11595" y="3815"/>
                  <a:pt x="11596" y="3823"/>
                  <a:pt x="11605" y="3849"/>
                </a:cubicBezTo>
                <a:cubicBezTo>
                  <a:pt x="11609" y="3848"/>
                  <a:pt x="11612" y="3848"/>
                  <a:pt x="11615" y="3848"/>
                </a:cubicBezTo>
                <a:cubicBezTo>
                  <a:pt x="11674" y="3848"/>
                  <a:pt x="11687" y="3948"/>
                  <a:pt x="11731" y="3979"/>
                </a:cubicBezTo>
                <a:cubicBezTo>
                  <a:pt x="11735" y="3975"/>
                  <a:pt x="11740" y="3973"/>
                  <a:pt x="11745" y="3973"/>
                </a:cubicBezTo>
                <a:cubicBezTo>
                  <a:pt x="11781" y="3973"/>
                  <a:pt x="11837" y="4055"/>
                  <a:pt x="11902" y="4102"/>
                </a:cubicBezTo>
                <a:cubicBezTo>
                  <a:pt x="11888" y="4109"/>
                  <a:pt x="12006" y="4241"/>
                  <a:pt x="12055" y="4313"/>
                </a:cubicBezTo>
                <a:lnTo>
                  <a:pt x="12048" y="4317"/>
                </a:lnTo>
                <a:cubicBezTo>
                  <a:pt x="12054" y="4315"/>
                  <a:pt x="12059" y="4313"/>
                  <a:pt x="12065" y="4313"/>
                </a:cubicBezTo>
                <a:cubicBezTo>
                  <a:pt x="12106" y="4313"/>
                  <a:pt x="12152" y="4371"/>
                  <a:pt x="12199" y="4403"/>
                </a:cubicBezTo>
                <a:cubicBezTo>
                  <a:pt x="12188" y="4413"/>
                  <a:pt x="12179" y="4417"/>
                  <a:pt x="12167" y="4417"/>
                </a:cubicBezTo>
                <a:cubicBezTo>
                  <a:pt x="12157" y="4417"/>
                  <a:pt x="12145" y="4413"/>
                  <a:pt x="12129" y="4405"/>
                </a:cubicBezTo>
                <a:lnTo>
                  <a:pt x="12129" y="4405"/>
                </a:lnTo>
                <a:lnTo>
                  <a:pt x="12171" y="4447"/>
                </a:lnTo>
                <a:cubicBezTo>
                  <a:pt x="12164" y="4449"/>
                  <a:pt x="12157" y="4449"/>
                  <a:pt x="12150" y="4452"/>
                </a:cubicBezTo>
                <a:lnTo>
                  <a:pt x="12183" y="4459"/>
                </a:lnTo>
                <a:lnTo>
                  <a:pt x="12183" y="4459"/>
                </a:lnTo>
                <a:lnTo>
                  <a:pt x="12171" y="4447"/>
                </a:lnTo>
                <a:lnTo>
                  <a:pt x="12171" y="4447"/>
                </a:lnTo>
                <a:cubicBezTo>
                  <a:pt x="12197" y="4449"/>
                  <a:pt x="12222" y="4459"/>
                  <a:pt x="12241" y="4477"/>
                </a:cubicBezTo>
                <a:lnTo>
                  <a:pt x="12206" y="4491"/>
                </a:lnTo>
                <a:cubicBezTo>
                  <a:pt x="12264" y="4547"/>
                  <a:pt x="12347" y="4577"/>
                  <a:pt x="12403" y="4665"/>
                </a:cubicBezTo>
                <a:cubicBezTo>
                  <a:pt x="12424" y="4652"/>
                  <a:pt x="12417" y="4588"/>
                  <a:pt x="12454" y="4588"/>
                </a:cubicBezTo>
                <a:cubicBezTo>
                  <a:pt x="12465" y="4588"/>
                  <a:pt x="12480" y="4593"/>
                  <a:pt x="12500" y="4607"/>
                </a:cubicBezTo>
                <a:cubicBezTo>
                  <a:pt x="12493" y="4620"/>
                  <a:pt x="12480" y="4637"/>
                  <a:pt x="12463" y="4637"/>
                </a:cubicBezTo>
                <a:cubicBezTo>
                  <a:pt x="12459" y="4637"/>
                  <a:pt x="12454" y="4635"/>
                  <a:pt x="12449" y="4632"/>
                </a:cubicBezTo>
                <a:lnTo>
                  <a:pt x="12449" y="4632"/>
                </a:lnTo>
                <a:cubicBezTo>
                  <a:pt x="12456" y="4637"/>
                  <a:pt x="12482" y="4644"/>
                  <a:pt x="12491" y="4663"/>
                </a:cubicBezTo>
                <a:lnTo>
                  <a:pt x="12440" y="4653"/>
                </a:lnTo>
                <a:lnTo>
                  <a:pt x="12440" y="4653"/>
                </a:lnTo>
                <a:cubicBezTo>
                  <a:pt x="12448" y="4670"/>
                  <a:pt x="12455" y="4673"/>
                  <a:pt x="12461" y="4673"/>
                </a:cubicBezTo>
                <a:cubicBezTo>
                  <a:pt x="12467" y="4673"/>
                  <a:pt x="12472" y="4671"/>
                  <a:pt x="12478" y="4671"/>
                </a:cubicBezTo>
                <a:cubicBezTo>
                  <a:pt x="12484" y="4671"/>
                  <a:pt x="12490" y="4673"/>
                  <a:pt x="12498" y="4681"/>
                </a:cubicBezTo>
                <a:cubicBezTo>
                  <a:pt x="12479" y="4700"/>
                  <a:pt x="12505" y="4714"/>
                  <a:pt x="12486" y="4725"/>
                </a:cubicBezTo>
                <a:cubicBezTo>
                  <a:pt x="12477" y="4721"/>
                  <a:pt x="12470" y="4695"/>
                  <a:pt x="12454" y="4690"/>
                </a:cubicBezTo>
                <a:lnTo>
                  <a:pt x="12454" y="4690"/>
                </a:lnTo>
                <a:cubicBezTo>
                  <a:pt x="12479" y="4723"/>
                  <a:pt x="12505" y="4769"/>
                  <a:pt x="12505" y="4795"/>
                </a:cubicBezTo>
                <a:cubicBezTo>
                  <a:pt x="12509" y="4788"/>
                  <a:pt x="12516" y="4781"/>
                  <a:pt x="12527" y="4781"/>
                </a:cubicBezTo>
                <a:cubicBezTo>
                  <a:pt x="12534" y="4781"/>
                  <a:pt x="12542" y="4784"/>
                  <a:pt x="12551" y="4792"/>
                </a:cubicBezTo>
                <a:cubicBezTo>
                  <a:pt x="12609" y="4846"/>
                  <a:pt x="12549" y="4832"/>
                  <a:pt x="12574" y="4874"/>
                </a:cubicBezTo>
                <a:cubicBezTo>
                  <a:pt x="12595" y="4875"/>
                  <a:pt x="12613" y="4906"/>
                  <a:pt x="12634" y="4906"/>
                </a:cubicBezTo>
                <a:cubicBezTo>
                  <a:pt x="12640" y="4906"/>
                  <a:pt x="12645" y="4904"/>
                  <a:pt x="12651" y="4899"/>
                </a:cubicBezTo>
                <a:cubicBezTo>
                  <a:pt x="12667" y="4915"/>
                  <a:pt x="12656" y="4932"/>
                  <a:pt x="12656" y="4943"/>
                </a:cubicBezTo>
                <a:cubicBezTo>
                  <a:pt x="12689" y="4958"/>
                  <a:pt x="12757" y="5035"/>
                  <a:pt x="12782" y="5035"/>
                </a:cubicBezTo>
                <a:cubicBezTo>
                  <a:pt x="12788" y="5035"/>
                  <a:pt x="12791" y="5030"/>
                  <a:pt x="12790" y="5017"/>
                </a:cubicBezTo>
                <a:lnTo>
                  <a:pt x="12785" y="5008"/>
                </a:lnTo>
                <a:lnTo>
                  <a:pt x="12790" y="5010"/>
                </a:lnTo>
                <a:cubicBezTo>
                  <a:pt x="12913" y="5080"/>
                  <a:pt x="12975" y="5226"/>
                  <a:pt x="13080" y="5309"/>
                </a:cubicBezTo>
                <a:lnTo>
                  <a:pt x="13071" y="5316"/>
                </a:lnTo>
                <a:cubicBezTo>
                  <a:pt x="13138" y="5365"/>
                  <a:pt x="13205" y="5437"/>
                  <a:pt x="13263" y="5460"/>
                </a:cubicBezTo>
                <a:cubicBezTo>
                  <a:pt x="13279" y="5476"/>
                  <a:pt x="13286" y="5513"/>
                  <a:pt x="13268" y="5518"/>
                </a:cubicBezTo>
                <a:cubicBezTo>
                  <a:pt x="13319" y="5555"/>
                  <a:pt x="13332" y="5551"/>
                  <a:pt x="13381" y="5627"/>
                </a:cubicBezTo>
                <a:cubicBezTo>
                  <a:pt x="13367" y="5621"/>
                  <a:pt x="13360" y="5619"/>
                  <a:pt x="13356" y="5619"/>
                </a:cubicBezTo>
                <a:cubicBezTo>
                  <a:pt x="13350" y="5619"/>
                  <a:pt x="13353" y="5624"/>
                  <a:pt x="13353" y="5624"/>
                </a:cubicBezTo>
                <a:cubicBezTo>
                  <a:pt x="13353" y="5624"/>
                  <a:pt x="13349" y="5618"/>
                  <a:pt x="13326" y="5592"/>
                </a:cubicBezTo>
                <a:lnTo>
                  <a:pt x="13326" y="5592"/>
                </a:lnTo>
                <a:cubicBezTo>
                  <a:pt x="13374" y="5657"/>
                  <a:pt x="13372" y="5683"/>
                  <a:pt x="13455" y="5720"/>
                </a:cubicBezTo>
                <a:cubicBezTo>
                  <a:pt x="13414" y="5722"/>
                  <a:pt x="13469" y="5792"/>
                  <a:pt x="13504" y="5810"/>
                </a:cubicBezTo>
                <a:lnTo>
                  <a:pt x="13481" y="5757"/>
                </a:lnTo>
                <a:lnTo>
                  <a:pt x="13481" y="5757"/>
                </a:lnTo>
                <a:cubicBezTo>
                  <a:pt x="13511" y="5780"/>
                  <a:pt x="13539" y="5808"/>
                  <a:pt x="13562" y="5840"/>
                </a:cubicBezTo>
                <a:lnTo>
                  <a:pt x="13518" y="5854"/>
                </a:lnTo>
                <a:cubicBezTo>
                  <a:pt x="13597" y="6005"/>
                  <a:pt x="13787" y="6003"/>
                  <a:pt x="13815" y="6149"/>
                </a:cubicBezTo>
                <a:cubicBezTo>
                  <a:pt x="13818" y="6149"/>
                  <a:pt x="13820" y="6150"/>
                  <a:pt x="13822" y="6150"/>
                </a:cubicBezTo>
                <a:cubicBezTo>
                  <a:pt x="13853" y="6150"/>
                  <a:pt x="13771" y="6074"/>
                  <a:pt x="13815" y="6074"/>
                </a:cubicBezTo>
                <a:cubicBezTo>
                  <a:pt x="13816" y="6074"/>
                  <a:pt x="13816" y="6074"/>
                  <a:pt x="13817" y="6074"/>
                </a:cubicBezTo>
                <a:cubicBezTo>
                  <a:pt x="13866" y="6132"/>
                  <a:pt x="13880" y="6230"/>
                  <a:pt x="13896" y="6246"/>
                </a:cubicBezTo>
                <a:cubicBezTo>
                  <a:pt x="13951" y="6336"/>
                  <a:pt x="14007" y="6271"/>
                  <a:pt x="14070" y="6360"/>
                </a:cubicBezTo>
                <a:cubicBezTo>
                  <a:pt x="14071" y="6346"/>
                  <a:pt x="14079" y="6326"/>
                  <a:pt x="14103" y="6326"/>
                </a:cubicBezTo>
                <a:cubicBezTo>
                  <a:pt x="14116" y="6326"/>
                  <a:pt x="14134" y="6332"/>
                  <a:pt x="14158" y="6348"/>
                </a:cubicBezTo>
                <a:cubicBezTo>
                  <a:pt x="14198" y="6395"/>
                  <a:pt x="14186" y="6438"/>
                  <a:pt x="14158" y="6438"/>
                </a:cubicBezTo>
                <a:cubicBezTo>
                  <a:pt x="14152" y="6438"/>
                  <a:pt x="14144" y="6436"/>
                  <a:pt x="14137" y="6431"/>
                </a:cubicBezTo>
                <a:cubicBezTo>
                  <a:pt x="14123" y="6420"/>
                  <a:pt x="14121" y="6411"/>
                  <a:pt x="14125" y="6408"/>
                </a:cubicBezTo>
                <a:lnTo>
                  <a:pt x="14125" y="6408"/>
                </a:lnTo>
                <a:cubicBezTo>
                  <a:pt x="14134" y="6415"/>
                  <a:pt x="14142" y="6421"/>
                  <a:pt x="14146" y="6421"/>
                </a:cubicBezTo>
                <a:cubicBezTo>
                  <a:pt x="14147" y="6421"/>
                  <a:pt x="14148" y="6421"/>
                  <a:pt x="14148" y="6420"/>
                </a:cubicBezTo>
                <a:lnTo>
                  <a:pt x="14146" y="6418"/>
                </a:lnTo>
                <a:cubicBezTo>
                  <a:pt x="14137" y="6410"/>
                  <a:pt x="14131" y="6407"/>
                  <a:pt x="14128" y="6407"/>
                </a:cubicBezTo>
                <a:cubicBezTo>
                  <a:pt x="14127" y="6407"/>
                  <a:pt x="14126" y="6408"/>
                  <a:pt x="14125" y="6408"/>
                </a:cubicBezTo>
                <a:cubicBezTo>
                  <a:pt x="14113" y="6400"/>
                  <a:pt x="14098" y="6390"/>
                  <a:pt x="14090" y="6390"/>
                </a:cubicBezTo>
                <a:cubicBezTo>
                  <a:pt x="14085" y="6390"/>
                  <a:pt x="14082" y="6395"/>
                  <a:pt x="14086" y="6408"/>
                </a:cubicBezTo>
                <a:lnTo>
                  <a:pt x="14104" y="6406"/>
                </a:lnTo>
                <a:cubicBezTo>
                  <a:pt x="14118" y="6441"/>
                  <a:pt x="14193" y="6515"/>
                  <a:pt x="14158" y="6515"/>
                </a:cubicBezTo>
                <a:cubicBezTo>
                  <a:pt x="14172" y="6524"/>
                  <a:pt x="14181" y="6527"/>
                  <a:pt x="14186" y="6527"/>
                </a:cubicBezTo>
                <a:cubicBezTo>
                  <a:pt x="14198" y="6527"/>
                  <a:pt x="14188" y="6507"/>
                  <a:pt x="14173" y="6483"/>
                </a:cubicBezTo>
                <a:lnTo>
                  <a:pt x="14173" y="6483"/>
                </a:lnTo>
                <a:cubicBezTo>
                  <a:pt x="14223" y="6562"/>
                  <a:pt x="14275" y="6588"/>
                  <a:pt x="14334" y="6666"/>
                </a:cubicBezTo>
                <a:cubicBezTo>
                  <a:pt x="14330" y="6652"/>
                  <a:pt x="14331" y="6635"/>
                  <a:pt x="14336" y="6635"/>
                </a:cubicBezTo>
                <a:cubicBezTo>
                  <a:pt x="14338" y="6635"/>
                  <a:pt x="14339" y="6636"/>
                  <a:pt x="14341" y="6638"/>
                </a:cubicBezTo>
                <a:cubicBezTo>
                  <a:pt x="14386" y="6696"/>
                  <a:pt x="14402" y="6702"/>
                  <a:pt x="14417" y="6702"/>
                </a:cubicBezTo>
                <a:cubicBezTo>
                  <a:pt x="14421" y="6702"/>
                  <a:pt x="14424" y="6702"/>
                  <a:pt x="14429" y="6702"/>
                </a:cubicBezTo>
                <a:cubicBezTo>
                  <a:pt x="14440" y="6702"/>
                  <a:pt x="14453" y="6705"/>
                  <a:pt x="14480" y="6728"/>
                </a:cubicBezTo>
                <a:cubicBezTo>
                  <a:pt x="14503" y="6784"/>
                  <a:pt x="14429" y="6751"/>
                  <a:pt x="14512" y="6809"/>
                </a:cubicBezTo>
                <a:cubicBezTo>
                  <a:pt x="14529" y="6839"/>
                  <a:pt x="14521" y="6847"/>
                  <a:pt x="14506" y="6847"/>
                </a:cubicBezTo>
                <a:cubicBezTo>
                  <a:pt x="14494" y="6847"/>
                  <a:pt x="14478" y="6841"/>
                  <a:pt x="14466" y="6837"/>
                </a:cubicBezTo>
                <a:lnTo>
                  <a:pt x="14466" y="6837"/>
                </a:lnTo>
                <a:cubicBezTo>
                  <a:pt x="14552" y="6881"/>
                  <a:pt x="14573" y="6972"/>
                  <a:pt x="14605" y="7011"/>
                </a:cubicBezTo>
                <a:lnTo>
                  <a:pt x="14563" y="6985"/>
                </a:lnTo>
                <a:lnTo>
                  <a:pt x="14563" y="6985"/>
                </a:lnTo>
                <a:cubicBezTo>
                  <a:pt x="14584" y="6999"/>
                  <a:pt x="14603" y="7016"/>
                  <a:pt x="14621" y="7034"/>
                </a:cubicBezTo>
                <a:lnTo>
                  <a:pt x="14621" y="6995"/>
                </a:lnTo>
                <a:cubicBezTo>
                  <a:pt x="14637" y="7017"/>
                  <a:pt x="14655" y="7033"/>
                  <a:pt x="14648" y="7042"/>
                </a:cubicBezTo>
                <a:lnTo>
                  <a:pt x="14648" y="7042"/>
                </a:lnTo>
                <a:cubicBezTo>
                  <a:pt x="14631" y="7048"/>
                  <a:pt x="14616" y="7050"/>
                  <a:pt x="14604" y="7050"/>
                </a:cubicBezTo>
                <a:cubicBezTo>
                  <a:pt x="14566" y="7050"/>
                  <a:pt x="14545" y="7030"/>
                  <a:pt x="14504" y="7030"/>
                </a:cubicBezTo>
                <a:cubicBezTo>
                  <a:pt x="14491" y="7030"/>
                  <a:pt x="14477" y="7032"/>
                  <a:pt x="14459" y="7036"/>
                </a:cubicBezTo>
                <a:cubicBezTo>
                  <a:pt x="14487" y="7064"/>
                  <a:pt x="14492" y="7057"/>
                  <a:pt x="14424" y="7087"/>
                </a:cubicBezTo>
                <a:lnTo>
                  <a:pt x="14580" y="7067"/>
                </a:lnTo>
                <a:lnTo>
                  <a:pt x="14480" y="7108"/>
                </a:lnTo>
                <a:cubicBezTo>
                  <a:pt x="14482" y="7108"/>
                  <a:pt x="14485" y="7109"/>
                  <a:pt x="14487" y="7109"/>
                </a:cubicBezTo>
                <a:cubicBezTo>
                  <a:pt x="14527" y="7109"/>
                  <a:pt x="14569" y="7094"/>
                  <a:pt x="14598" y="7094"/>
                </a:cubicBezTo>
                <a:cubicBezTo>
                  <a:pt x="14601" y="7094"/>
                  <a:pt x="14604" y="7094"/>
                  <a:pt x="14607" y="7094"/>
                </a:cubicBezTo>
                <a:cubicBezTo>
                  <a:pt x="14561" y="7120"/>
                  <a:pt x="14566" y="7113"/>
                  <a:pt x="14587" y="7138"/>
                </a:cubicBezTo>
                <a:cubicBezTo>
                  <a:pt x="14570" y="7127"/>
                  <a:pt x="14554" y="7122"/>
                  <a:pt x="14538" y="7122"/>
                </a:cubicBezTo>
                <a:cubicBezTo>
                  <a:pt x="14502" y="7122"/>
                  <a:pt x="14465" y="7142"/>
                  <a:pt x="14426" y="7142"/>
                </a:cubicBezTo>
                <a:cubicBezTo>
                  <a:pt x="14414" y="7142"/>
                  <a:pt x="14401" y="7139"/>
                  <a:pt x="14387" y="7134"/>
                </a:cubicBezTo>
                <a:lnTo>
                  <a:pt x="14387" y="7060"/>
                </a:lnTo>
                <a:cubicBezTo>
                  <a:pt x="14366" y="7053"/>
                  <a:pt x="14345" y="7051"/>
                  <a:pt x="14325" y="7051"/>
                </a:cubicBezTo>
                <a:cubicBezTo>
                  <a:pt x="14253" y="7051"/>
                  <a:pt x="14186" y="7081"/>
                  <a:pt x="14095" y="7081"/>
                </a:cubicBezTo>
                <a:cubicBezTo>
                  <a:pt x="14079" y="7081"/>
                  <a:pt x="14062" y="7080"/>
                  <a:pt x="14044" y="7078"/>
                </a:cubicBezTo>
                <a:lnTo>
                  <a:pt x="14044" y="7078"/>
                </a:lnTo>
                <a:lnTo>
                  <a:pt x="14093" y="7092"/>
                </a:lnTo>
                <a:cubicBezTo>
                  <a:pt x="14085" y="7104"/>
                  <a:pt x="14069" y="7107"/>
                  <a:pt x="14050" y="7107"/>
                </a:cubicBezTo>
                <a:cubicBezTo>
                  <a:pt x="14032" y="7107"/>
                  <a:pt x="14011" y="7104"/>
                  <a:pt x="13991" y="7104"/>
                </a:cubicBezTo>
                <a:cubicBezTo>
                  <a:pt x="13979" y="7104"/>
                  <a:pt x="13967" y="7105"/>
                  <a:pt x="13956" y="7108"/>
                </a:cubicBezTo>
                <a:cubicBezTo>
                  <a:pt x="13958" y="7083"/>
                  <a:pt x="13931" y="7074"/>
                  <a:pt x="13911" y="7058"/>
                </a:cubicBezTo>
                <a:lnTo>
                  <a:pt x="13911" y="7058"/>
                </a:lnTo>
                <a:cubicBezTo>
                  <a:pt x="13912" y="7059"/>
                  <a:pt x="13912" y="7061"/>
                  <a:pt x="13912" y="7062"/>
                </a:cubicBezTo>
                <a:cubicBezTo>
                  <a:pt x="13911" y="7061"/>
                  <a:pt x="13910" y="7060"/>
                  <a:pt x="13909" y="7059"/>
                </a:cubicBezTo>
                <a:lnTo>
                  <a:pt x="13909" y="7059"/>
                </a:lnTo>
                <a:cubicBezTo>
                  <a:pt x="13904" y="7075"/>
                  <a:pt x="13805" y="7059"/>
                  <a:pt x="13791" y="7106"/>
                </a:cubicBezTo>
                <a:lnTo>
                  <a:pt x="13727" y="7074"/>
                </a:lnTo>
                <a:cubicBezTo>
                  <a:pt x="13718" y="7073"/>
                  <a:pt x="13709" y="7072"/>
                  <a:pt x="13701" y="7072"/>
                </a:cubicBezTo>
                <a:cubicBezTo>
                  <a:pt x="13612" y="7072"/>
                  <a:pt x="13588" y="7137"/>
                  <a:pt x="13494" y="7137"/>
                </a:cubicBezTo>
                <a:cubicBezTo>
                  <a:pt x="13490" y="7137"/>
                  <a:pt x="13485" y="7136"/>
                  <a:pt x="13481" y="7136"/>
                </a:cubicBezTo>
                <a:cubicBezTo>
                  <a:pt x="13516" y="7108"/>
                  <a:pt x="13465" y="7092"/>
                  <a:pt x="13539" y="7071"/>
                </a:cubicBezTo>
                <a:cubicBezTo>
                  <a:pt x="13526" y="7071"/>
                  <a:pt x="13514" y="7071"/>
                  <a:pt x="13504" y="7071"/>
                </a:cubicBezTo>
                <a:cubicBezTo>
                  <a:pt x="13482" y="7071"/>
                  <a:pt x="13467" y="7073"/>
                  <a:pt x="13467" y="7085"/>
                </a:cubicBezTo>
                <a:cubicBezTo>
                  <a:pt x="13463" y="7083"/>
                  <a:pt x="13459" y="7082"/>
                  <a:pt x="13453" y="7082"/>
                </a:cubicBezTo>
                <a:cubicBezTo>
                  <a:pt x="13428" y="7082"/>
                  <a:pt x="13385" y="7101"/>
                  <a:pt x="13353" y="7101"/>
                </a:cubicBezTo>
                <a:cubicBezTo>
                  <a:pt x="13345" y="7101"/>
                  <a:pt x="13337" y="7100"/>
                  <a:pt x="13331" y="7096"/>
                </a:cubicBezTo>
                <a:lnTo>
                  <a:pt x="13331" y="7096"/>
                </a:lnTo>
                <a:cubicBezTo>
                  <a:pt x="13331" y="7096"/>
                  <a:pt x="13330" y="7097"/>
                  <a:pt x="13330" y="7097"/>
                </a:cubicBezTo>
                <a:cubicBezTo>
                  <a:pt x="13329" y="7097"/>
                  <a:pt x="13328" y="7096"/>
                  <a:pt x="13327" y="7095"/>
                </a:cubicBezTo>
                <a:lnTo>
                  <a:pt x="13327" y="7095"/>
                </a:lnTo>
                <a:cubicBezTo>
                  <a:pt x="13314" y="7104"/>
                  <a:pt x="13307" y="7129"/>
                  <a:pt x="13270" y="7129"/>
                </a:cubicBezTo>
                <a:cubicBezTo>
                  <a:pt x="13268" y="7129"/>
                  <a:pt x="13267" y="7129"/>
                  <a:pt x="13265" y="7129"/>
                </a:cubicBezTo>
                <a:cubicBezTo>
                  <a:pt x="13262" y="7126"/>
                  <a:pt x="13263" y="7123"/>
                  <a:pt x="13264" y="7120"/>
                </a:cubicBezTo>
                <a:lnTo>
                  <a:pt x="13264" y="7120"/>
                </a:lnTo>
                <a:cubicBezTo>
                  <a:pt x="13254" y="7130"/>
                  <a:pt x="13201" y="7136"/>
                  <a:pt x="13235" y="7162"/>
                </a:cubicBezTo>
                <a:cubicBezTo>
                  <a:pt x="13191" y="7131"/>
                  <a:pt x="13133" y="7125"/>
                  <a:pt x="13072" y="7125"/>
                </a:cubicBezTo>
                <a:cubicBezTo>
                  <a:pt x="13031" y="7125"/>
                  <a:pt x="12989" y="7128"/>
                  <a:pt x="12950" y="7128"/>
                </a:cubicBezTo>
                <a:cubicBezTo>
                  <a:pt x="12898" y="7128"/>
                  <a:pt x="12851" y="7123"/>
                  <a:pt x="12817" y="7101"/>
                </a:cubicBezTo>
                <a:lnTo>
                  <a:pt x="12816" y="7101"/>
                </a:lnTo>
                <a:cubicBezTo>
                  <a:pt x="12813" y="7101"/>
                  <a:pt x="12811" y="7101"/>
                  <a:pt x="12809" y="7100"/>
                </a:cubicBezTo>
                <a:lnTo>
                  <a:pt x="12809" y="7100"/>
                </a:lnTo>
                <a:cubicBezTo>
                  <a:pt x="12729" y="7109"/>
                  <a:pt x="12631" y="7115"/>
                  <a:pt x="12558" y="7118"/>
                </a:cubicBezTo>
                <a:cubicBezTo>
                  <a:pt x="12562" y="7112"/>
                  <a:pt x="12560" y="7108"/>
                  <a:pt x="12566" y="7108"/>
                </a:cubicBezTo>
                <a:cubicBezTo>
                  <a:pt x="12568" y="7108"/>
                  <a:pt x="12570" y="7108"/>
                  <a:pt x="12572" y="7108"/>
                </a:cubicBezTo>
                <a:cubicBezTo>
                  <a:pt x="12561" y="7106"/>
                  <a:pt x="12551" y="7105"/>
                  <a:pt x="12543" y="7105"/>
                </a:cubicBezTo>
                <a:cubicBezTo>
                  <a:pt x="12486" y="7105"/>
                  <a:pt x="12491" y="7158"/>
                  <a:pt x="12429" y="7158"/>
                </a:cubicBezTo>
                <a:cubicBezTo>
                  <a:pt x="12419" y="7158"/>
                  <a:pt x="12406" y="7156"/>
                  <a:pt x="12391" y="7152"/>
                </a:cubicBezTo>
                <a:cubicBezTo>
                  <a:pt x="12331" y="7113"/>
                  <a:pt x="12454" y="7132"/>
                  <a:pt x="12417" y="7118"/>
                </a:cubicBezTo>
                <a:cubicBezTo>
                  <a:pt x="12411" y="7089"/>
                  <a:pt x="12393" y="7081"/>
                  <a:pt x="12368" y="7081"/>
                </a:cubicBezTo>
                <a:cubicBezTo>
                  <a:pt x="12337" y="7081"/>
                  <a:pt x="12295" y="7094"/>
                  <a:pt x="12254" y="7094"/>
                </a:cubicBezTo>
                <a:cubicBezTo>
                  <a:pt x="12234" y="7094"/>
                  <a:pt x="12214" y="7091"/>
                  <a:pt x="12197" y="7081"/>
                </a:cubicBezTo>
                <a:lnTo>
                  <a:pt x="12215" y="7076"/>
                </a:lnTo>
                <a:cubicBezTo>
                  <a:pt x="12204" y="7070"/>
                  <a:pt x="12191" y="7068"/>
                  <a:pt x="12178" y="7068"/>
                </a:cubicBezTo>
                <a:cubicBezTo>
                  <a:pt x="12125" y="7068"/>
                  <a:pt x="12057" y="7102"/>
                  <a:pt x="11983" y="7102"/>
                </a:cubicBezTo>
                <a:cubicBezTo>
                  <a:pt x="11979" y="7102"/>
                  <a:pt x="11975" y="7102"/>
                  <a:pt x="11972" y="7101"/>
                </a:cubicBezTo>
                <a:cubicBezTo>
                  <a:pt x="11972" y="7101"/>
                  <a:pt x="11976" y="7094"/>
                  <a:pt x="11972" y="7087"/>
                </a:cubicBezTo>
                <a:cubicBezTo>
                  <a:pt x="11904" y="7129"/>
                  <a:pt x="11777" y="7143"/>
                  <a:pt x="11682" y="7155"/>
                </a:cubicBezTo>
                <a:cubicBezTo>
                  <a:pt x="11712" y="7122"/>
                  <a:pt x="11726" y="7138"/>
                  <a:pt x="11707" y="7106"/>
                </a:cubicBezTo>
                <a:lnTo>
                  <a:pt x="11707" y="7106"/>
                </a:lnTo>
                <a:cubicBezTo>
                  <a:pt x="11663" y="7111"/>
                  <a:pt x="11719" y="7157"/>
                  <a:pt x="11636" y="7166"/>
                </a:cubicBezTo>
                <a:cubicBezTo>
                  <a:pt x="11608" y="7150"/>
                  <a:pt x="11547" y="7134"/>
                  <a:pt x="11538" y="7099"/>
                </a:cubicBezTo>
                <a:lnTo>
                  <a:pt x="11619" y="7097"/>
                </a:lnTo>
                <a:cubicBezTo>
                  <a:pt x="11606" y="7082"/>
                  <a:pt x="11589" y="7078"/>
                  <a:pt x="11573" y="7078"/>
                </a:cubicBezTo>
                <a:cubicBezTo>
                  <a:pt x="11542" y="7078"/>
                  <a:pt x="11509" y="7093"/>
                  <a:pt x="11483" y="7093"/>
                </a:cubicBezTo>
                <a:cubicBezTo>
                  <a:pt x="11479" y="7093"/>
                  <a:pt x="11476" y="7093"/>
                  <a:pt x="11473" y="7092"/>
                </a:cubicBezTo>
                <a:lnTo>
                  <a:pt x="11478" y="7071"/>
                </a:lnTo>
                <a:lnTo>
                  <a:pt x="11478" y="7071"/>
                </a:lnTo>
                <a:cubicBezTo>
                  <a:pt x="11360" y="7078"/>
                  <a:pt x="11355" y="7125"/>
                  <a:pt x="11232" y="7125"/>
                </a:cubicBezTo>
                <a:cubicBezTo>
                  <a:pt x="11229" y="7125"/>
                  <a:pt x="11226" y="7125"/>
                  <a:pt x="11223" y="7125"/>
                </a:cubicBezTo>
                <a:lnTo>
                  <a:pt x="11223" y="7125"/>
                </a:lnTo>
                <a:lnTo>
                  <a:pt x="11237" y="7138"/>
                </a:lnTo>
                <a:cubicBezTo>
                  <a:pt x="11218" y="7151"/>
                  <a:pt x="11205" y="7155"/>
                  <a:pt x="11195" y="7155"/>
                </a:cubicBezTo>
                <a:cubicBezTo>
                  <a:pt x="11174" y="7155"/>
                  <a:pt x="11164" y="7137"/>
                  <a:pt x="11141" y="7137"/>
                </a:cubicBezTo>
                <a:cubicBezTo>
                  <a:pt x="11133" y="7137"/>
                  <a:pt x="11122" y="7140"/>
                  <a:pt x="11107" y="7148"/>
                </a:cubicBezTo>
                <a:lnTo>
                  <a:pt x="11084" y="7099"/>
                </a:lnTo>
                <a:cubicBezTo>
                  <a:pt x="11003" y="7122"/>
                  <a:pt x="10919" y="7143"/>
                  <a:pt x="10833" y="7157"/>
                </a:cubicBezTo>
                <a:cubicBezTo>
                  <a:pt x="10882" y="7120"/>
                  <a:pt x="10982" y="7101"/>
                  <a:pt x="11042" y="7078"/>
                </a:cubicBezTo>
                <a:cubicBezTo>
                  <a:pt x="10996" y="7078"/>
                  <a:pt x="10882" y="7083"/>
                  <a:pt x="10859" y="7108"/>
                </a:cubicBezTo>
                <a:cubicBezTo>
                  <a:pt x="10873" y="7105"/>
                  <a:pt x="10891" y="7097"/>
                  <a:pt x="10906" y="7097"/>
                </a:cubicBezTo>
                <a:cubicBezTo>
                  <a:pt x="10911" y="7097"/>
                  <a:pt x="10915" y="7098"/>
                  <a:pt x="10919" y="7099"/>
                </a:cubicBezTo>
                <a:cubicBezTo>
                  <a:pt x="10858" y="7137"/>
                  <a:pt x="10787" y="7158"/>
                  <a:pt x="10716" y="7158"/>
                </a:cubicBezTo>
                <a:cubicBezTo>
                  <a:pt x="10709" y="7158"/>
                  <a:pt x="10702" y="7157"/>
                  <a:pt x="10694" y="7157"/>
                </a:cubicBezTo>
                <a:cubicBezTo>
                  <a:pt x="10711" y="7060"/>
                  <a:pt x="10451" y="7132"/>
                  <a:pt x="10381" y="7057"/>
                </a:cubicBezTo>
                <a:cubicBezTo>
                  <a:pt x="10337" y="7067"/>
                  <a:pt x="10293" y="7071"/>
                  <a:pt x="10248" y="7071"/>
                </a:cubicBezTo>
                <a:cubicBezTo>
                  <a:pt x="10134" y="7071"/>
                  <a:pt x="10017" y="7048"/>
                  <a:pt x="9885" y="7048"/>
                </a:cubicBezTo>
                <a:cubicBezTo>
                  <a:pt x="9877" y="7048"/>
                  <a:pt x="9868" y="7048"/>
                  <a:pt x="9860" y="7048"/>
                </a:cubicBezTo>
                <a:cubicBezTo>
                  <a:pt x="9929" y="7122"/>
                  <a:pt x="9804" y="7050"/>
                  <a:pt x="9816" y="7127"/>
                </a:cubicBezTo>
                <a:cubicBezTo>
                  <a:pt x="9796" y="7130"/>
                  <a:pt x="9782" y="7131"/>
                  <a:pt x="9772" y="7131"/>
                </a:cubicBezTo>
                <a:cubicBezTo>
                  <a:pt x="9759" y="7131"/>
                  <a:pt x="9753" y="7129"/>
                  <a:pt x="9751" y="7127"/>
                </a:cubicBezTo>
                <a:lnTo>
                  <a:pt x="9614" y="7081"/>
                </a:lnTo>
                <a:cubicBezTo>
                  <a:pt x="9582" y="7060"/>
                  <a:pt x="9658" y="7064"/>
                  <a:pt x="9653" y="7048"/>
                </a:cubicBezTo>
                <a:cubicBezTo>
                  <a:pt x="9556" y="7041"/>
                  <a:pt x="9612" y="7016"/>
                  <a:pt x="9547" y="6995"/>
                </a:cubicBezTo>
                <a:lnTo>
                  <a:pt x="9547" y="6995"/>
                </a:lnTo>
                <a:cubicBezTo>
                  <a:pt x="9557" y="7015"/>
                  <a:pt x="9533" y="7027"/>
                  <a:pt x="9497" y="7027"/>
                </a:cubicBezTo>
                <a:cubicBezTo>
                  <a:pt x="9485" y="7027"/>
                  <a:pt x="9471" y="7026"/>
                  <a:pt x="9456" y="7023"/>
                </a:cubicBezTo>
                <a:lnTo>
                  <a:pt x="9456" y="7023"/>
                </a:lnTo>
                <a:lnTo>
                  <a:pt x="9535" y="7060"/>
                </a:lnTo>
                <a:cubicBezTo>
                  <a:pt x="9513" y="7066"/>
                  <a:pt x="9495" y="7069"/>
                  <a:pt x="9479" y="7069"/>
                </a:cubicBezTo>
                <a:cubicBezTo>
                  <a:pt x="9416" y="7069"/>
                  <a:pt x="9399" y="7025"/>
                  <a:pt x="9335" y="7025"/>
                </a:cubicBezTo>
                <a:cubicBezTo>
                  <a:pt x="9319" y="7025"/>
                  <a:pt x="9301" y="7028"/>
                  <a:pt x="9278" y="7034"/>
                </a:cubicBezTo>
                <a:lnTo>
                  <a:pt x="9322" y="7011"/>
                </a:lnTo>
                <a:lnTo>
                  <a:pt x="9322" y="7011"/>
                </a:lnTo>
                <a:cubicBezTo>
                  <a:pt x="9252" y="7025"/>
                  <a:pt x="9060" y="7011"/>
                  <a:pt x="8990" y="7071"/>
                </a:cubicBezTo>
                <a:cubicBezTo>
                  <a:pt x="8979" y="7062"/>
                  <a:pt x="8963" y="7041"/>
                  <a:pt x="8993" y="7036"/>
                </a:cubicBezTo>
                <a:cubicBezTo>
                  <a:pt x="8985" y="7036"/>
                  <a:pt x="8977" y="7036"/>
                  <a:pt x="8970" y="7036"/>
                </a:cubicBezTo>
                <a:cubicBezTo>
                  <a:pt x="8840" y="7036"/>
                  <a:pt x="8690" y="7077"/>
                  <a:pt x="8571" y="7077"/>
                </a:cubicBezTo>
                <a:cubicBezTo>
                  <a:pt x="8539" y="7077"/>
                  <a:pt x="8509" y="7074"/>
                  <a:pt x="8483" y="7067"/>
                </a:cubicBezTo>
                <a:lnTo>
                  <a:pt x="8497" y="7046"/>
                </a:lnTo>
                <a:lnTo>
                  <a:pt x="8497" y="7046"/>
                </a:lnTo>
                <a:cubicBezTo>
                  <a:pt x="8472" y="7051"/>
                  <a:pt x="8452" y="7070"/>
                  <a:pt x="8426" y="7070"/>
                </a:cubicBezTo>
                <a:cubicBezTo>
                  <a:pt x="8419" y="7070"/>
                  <a:pt x="8411" y="7069"/>
                  <a:pt x="8402" y="7064"/>
                </a:cubicBezTo>
                <a:cubicBezTo>
                  <a:pt x="8404" y="7055"/>
                  <a:pt x="8415" y="7043"/>
                  <a:pt x="8399" y="7043"/>
                </a:cubicBezTo>
                <a:cubicBezTo>
                  <a:pt x="8386" y="7049"/>
                  <a:pt x="8338" y="7067"/>
                  <a:pt x="8299" y="7067"/>
                </a:cubicBezTo>
                <a:cubicBezTo>
                  <a:pt x="8290" y="7067"/>
                  <a:pt x="8282" y="7066"/>
                  <a:pt x="8274" y="7064"/>
                </a:cubicBezTo>
                <a:lnTo>
                  <a:pt x="8309" y="7043"/>
                </a:lnTo>
                <a:cubicBezTo>
                  <a:pt x="8287" y="7040"/>
                  <a:pt x="8266" y="7039"/>
                  <a:pt x="8247" y="7039"/>
                </a:cubicBezTo>
                <a:cubicBezTo>
                  <a:pt x="8120" y="7039"/>
                  <a:pt x="8038" y="7096"/>
                  <a:pt x="7917" y="7108"/>
                </a:cubicBezTo>
                <a:cubicBezTo>
                  <a:pt x="7917" y="7053"/>
                  <a:pt x="7787" y="7034"/>
                  <a:pt x="7722" y="7027"/>
                </a:cubicBezTo>
                <a:lnTo>
                  <a:pt x="7725" y="7018"/>
                </a:lnTo>
                <a:cubicBezTo>
                  <a:pt x="7713" y="7018"/>
                  <a:pt x="7702" y="7017"/>
                  <a:pt x="7690" y="7017"/>
                </a:cubicBezTo>
                <a:cubicBezTo>
                  <a:pt x="7516" y="7017"/>
                  <a:pt x="7387" y="7066"/>
                  <a:pt x="7219" y="7085"/>
                </a:cubicBezTo>
                <a:cubicBezTo>
                  <a:pt x="7108" y="7027"/>
                  <a:pt x="6844" y="7062"/>
                  <a:pt x="6665" y="7027"/>
                </a:cubicBezTo>
                <a:lnTo>
                  <a:pt x="6665" y="7027"/>
                </a:lnTo>
                <a:cubicBezTo>
                  <a:pt x="6693" y="7039"/>
                  <a:pt x="6661" y="7071"/>
                  <a:pt x="6630" y="7076"/>
                </a:cubicBezTo>
                <a:cubicBezTo>
                  <a:pt x="6626" y="7075"/>
                  <a:pt x="6621" y="7074"/>
                  <a:pt x="6616" y="7074"/>
                </a:cubicBezTo>
                <a:cubicBezTo>
                  <a:pt x="6590" y="7074"/>
                  <a:pt x="6558" y="7087"/>
                  <a:pt x="6539" y="7087"/>
                </a:cubicBezTo>
                <a:cubicBezTo>
                  <a:pt x="6526" y="7087"/>
                  <a:pt x="6519" y="7082"/>
                  <a:pt x="6521" y="7064"/>
                </a:cubicBezTo>
                <a:lnTo>
                  <a:pt x="6535" y="7064"/>
                </a:lnTo>
                <a:cubicBezTo>
                  <a:pt x="6515" y="7031"/>
                  <a:pt x="6468" y="7026"/>
                  <a:pt x="6420" y="7026"/>
                </a:cubicBezTo>
                <a:cubicBezTo>
                  <a:pt x="6405" y="7026"/>
                  <a:pt x="6391" y="7026"/>
                  <a:pt x="6377" y="7027"/>
                </a:cubicBezTo>
                <a:lnTo>
                  <a:pt x="6377" y="7027"/>
                </a:lnTo>
                <a:cubicBezTo>
                  <a:pt x="6435" y="6975"/>
                  <a:pt x="6489" y="6920"/>
                  <a:pt x="6540" y="6860"/>
                </a:cubicBezTo>
                <a:lnTo>
                  <a:pt x="6540" y="6860"/>
                </a:lnTo>
                <a:lnTo>
                  <a:pt x="6538" y="6900"/>
                </a:lnTo>
                <a:cubicBezTo>
                  <a:pt x="6596" y="6844"/>
                  <a:pt x="6538" y="6754"/>
                  <a:pt x="6589" y="6698"/>
                </a:cubicBezTo>
                <a:lnTo>
                  <a:pt x="6589" y="6698"/>
                </a:lnTo>
                <a:lnTo>
                  <a:pt x="6642" y="6719"/>
                </a:lnTo>
                <a:cubicBezTo>
                  <a:pt x="6744" y="6617"/>
                  <a:pt x="6879" y="6550"/>
                  <a:pt x="6943" y="6415"/>
                </a:cubicBezTo>
                <a:lnTo>
                  <a:pt x="6943" y="6415"/>
                </a:lnTo>
                <a:cubicBezTo>
                  <a:pt x="6953" y="6427"/>
                  <a:pt x="6950" y="6443"/>
                  <a:pt x="6939" y="6455"/>
                </a:cubicBezTo>
                <a:cubicBezTo>
                  <a:pt x="6986" y="6408"/>
                  <a:pt x="7138" y="6303"/>
                  <a:pt x="7087" y="6264"/>
                </a:cubicBezTo>
                <a:lnTo>
                  <a:pt x="7087" y="6264"/>
                </a:lnTo>
                <a:cubicBezTo>
                  <a:pt x="7089" y="6265"/>
                  <a:pt x="7091" y="6265"/>
                  <a:pt x="7092" y="6265"/>
                </a:cubicBezTo>
                <a:cubicBezTo>
                  <a:pt x="7130" y="6265"/>
                  <a:pt x="7191" y="6153"/>
                  <a:pt x="7226" y="6091"/>
                </a:cubicBezTo>
                <a:lnTo>
                  <a:pt x="7242" y="6123"/>
                </a:lnTo>
                <a:cubicBezTo>
                  <a:pt x="7256" y="6047"/>
                  <a:pt x="7249" y="6035"/>
                  <a:pt x="7305" y="5963"/>
                </a:cubicBezTo>
                <a:cubicBezTo>
                  <a:pt x="7309" y="5961"/>
                  <a:pt x="7313" y="5960"/>
                  <a:pt x="7316" y="5960"/>
                </a:cubicBezTo>
                <a:cubicBezTo>
                  <a:pt x="7326" y="5960"/>
                  <a:pt x="7331" y="5970"/>
                  <a:pt x="7319" y="5980"/>
                </a:cubicBezTo>
                <a:lnTo>
                  <a:pt x="7319" y="5980"/>
                </a:lnTo>
                <a:cubicBezTo>
                  <a:pt x="7371" y="5943"/>
                  <a:pt x="7331" y="5920"/>
                  <a:pt x="7402" y="5873"/>
                </a:cubicBezTo>
                <a:lnTo>
                  <a:pt x="7402" y="5873"/>
                </a:lnTo>
                <a:lnTo>
                  <a:pt x="7395" y="5910"/>
                </a:lnTo>
                <a:cubicBezTo>
                  <a:pt x="7449" y="5861"/>
                  <a:pt x="7437" y="5857"/>
                  <a:pt x="7446" y="5808"/>
                </a:cubicBezTo>
                <a:cubicBezTo>
                  <a:pt x="7467" y="5772"/>
                  <a:pt x="7532" y="5728"/>
                  <a:pt x="7567" y="5728"/>
                </a:cubicBezTo>
                <a:cubicBezTo>
                  <a:pt x="7573" y="5728"/>
                  <a:pt x="7577" y="5729"/>
                  <a:pt x="7581" y="5731"/>
                </a:cubicBezTo>
                <a:cubicBezTo>
                  <a:pt x="7576" y="5694"/>
                  <a:pt x="7593" y="5659"/>
                  <a:pt x="7623" y="5639"/>
                </a:cubicBezTo>
                <a:cubicBezTo>
                  <a:pt x="7634" y="5643"/>
                  <a:pt x="7630" y="5659"/>
                  <a:pt x="7625" y="5666"/>
                </a:cubicBezTo>
                <a:cubicBezTo>
                  <a:pt x="7729" y="5597"/>
                  <a:pt x="7727" y="5509"/>
                  <a:pt x="7810" y="5472"/>
                </a:cubicBezTo>
                <a:cubicBezTo>
                  <a:pt x="7816" y="5477"/>
                  <a:pt x="7822" y="5480"/>
                  <a:pt x="7829" y="5480"/>
                </a:cubicBezTo>
                <a:cubicBezTo>
                  <a:pt x="7831" y="5480"/>
                  <a:pt x="7834" y="5479"/>
                  <a:pt x="7836" y="5479"/>
                </a:cubicBezTo>
                <a:lnTo>
                  <a:pt x="7836" y="5479"/>
                </a:lnTo>
                <a:cubicBezTo>
                  <a:pt x="7797" y="5518"/>
                  <a:pt x="7755" y="5557"/>
                  <a:pt x="7711" y="5595"/>
                </a:cubicBezTo>
                <a:cubicBezTo>
                  <a:pt x="7715" y="5599"/>
                  <a:pt x="7722" y="5600"/>
                  <a:pt x="7728" y="5600"/>
                </a:cubicBezTo>
                <a:cubicBezTo>
                  <a:pt x="7739" y="5600"/>
                  <a:pt x="7751" y="5597"/>
                  <a:pt x="7762" y="5597"/>
                </a:cubicBezTo>
                <a:cubicBezTo>
                  <a:pt x="7777" y="5597"/>
                  <a:pt x="7788" y="5604"/>
                  <a:pt x="7783" y="5641"/>
                </a:cubicBezTo>
                <a:cubicBezTo>
                  <a:pt x="7810" y="5578"/>
                  <a:pt x="7848" y="5465"/>
                  <a:pt x="7915" y="5421"/>
                </a:cubicBezTo>
                <a:cubicBezTo>
                  <a:pt x="7917" y="5420"/>
                  <a:pt x="7919" y="5419"/>
                  <a:pt x="7922" y="5419"/>
                </a:cubicBezTo>
                <a:cubicBezTo>
                  <a:pt x="7924" y="5419"/>
                  <a:pt x="7926" y="5420"/>
                  <a:pt x="7929" y="5421"/>
                </a:cubicBezTo>
                <a:lnTo>
                  <a:pt x="7926" y="5428"/>
                </a:lnTo>
                <a:cubicBezTo>
                  <a:pt x="7940" y="5418"/>
                  <a:pt x="7950" y="5404"/>
                  <a:pt x="7956" y="5391"/>
                </a:cubicBezTo>
                <a:cubicBezTo>
                  <a:pt x="7975" y="5379"/>
                  <a:pt x="7994" y="5365"/>
                  <a:pt x="8007" y="5351"/>
                </a:cubicBezTo>
                <a:cubicBezTo>
                  <a:pt x="8010" y="5352"/>
                  <a:pt x="8012" y="5353"/>
                  <a:pt x="8014" y="5353"/>
                </a:cubicBezTo>
                <a:cubicBezTo>
                  <a:pt x="8041" y="5353"/>
                  <a:pt x="8084" y="5296"/>
                  <a:pt x="8112" y="5270"/>
                </a:cubicBezTo>
                <a:cubicBezTo>
                  <a:pt x="8089" y="5251"/>
                  <a:pt x="8112" y="5225"/>
                  <a:pt x="8090" y="5225"/>
                </a:cubicBezTo>
                <a:cubicBezTo>
                  <a:pt x="8085" y="5225"/>
                  <a:pt x="8079" y="5226"/>
                  <a:pt x="8070" y="5228"/>
                </a:cubicBezTo>
                <a:cubicBezTo>
                  <a:pt x="8076" y="5228"/>
                  <a:pt x="8070" y="5235"/>
                  <a:pt x="8057" y="5250"/>
                </a:cubicBezTo>
                <a:lnTo>
                  <a:pt x="8057" y="5250"/>
                </a:lnTo>
                <a:cubicBezTo>
                  <a:pt x="8057" y="5249"/>
                  <a:pt x="8058" y="5248"/>
                  <a:pt x="8058" y="5247"/>
                </a:cubicBezTo>
                <a:lnTo>
                  <a:pt x="8058" y="5247"/>
                </a:lnTo>
                <a:cubicBezTo>
                  <a:pt x="8054" y="5249"/>
                  <a:pt x="8047" y="5251"/>
                  <a:pt x="8042" y="5254"/>
                </a:cubicBezTo>
                <a:lnTo>
                  <a:pt x="8042" y="5268"/>
                </a:lnTo>
                <a:lnTo>
                  <a:pt x="8045" y="5265"/>
                </a:lnTo>
                <a:lnTo>
                  <a:pt x="8045" y="5265"/>
                </a:lnTo>
                <a:cubicBezTo>
                  <a:pt x="8043" y="5268"/>
                  <a:pt x="8041" y="5270"/>
                  <a:pt x="8040" y="5272"/>
                </a:cubicBezTo>
                <a:lnTo>
                  <a:pt x="8040" y="5268"/>
                </a:lnTo>
                <a:lnTo>
                  <a:pt x="7973" y="5340"/>
                </a:lnTo>
                <a:cubicBezTo>
                  <a:pt x="7977" y="5300"/>
                  <a:pt x="8003" y="5268"/>
                  <a:pt x="8040" y="5251"/>
                </a:cubicBezTo>
                <a:cubicBezTo>
                  <a:pt x="8038" y="5226"/>
                  <a:pt x="8038" y="5200"/>
                  <a:pt x="8038" y="5173"/>
                </a:cubicBezTo>
                <a:cubicBezTo>
                  <a:pt x="8105" y="5171"/>
                  <a:pt x="8185" y="5125"/>
                  <a:pt x="8224" y="5125"/>
                </a:cubicBezTo>
                <a:cubicBezTo>
                  <a:pt x="8228" y="5125"/>
                  <a:pt x="8232" y="5125"/>
                  <a:pt x="8235" y="5126"/>
                </a:cubicBezTo>
                <a:cubicBezTo>
                  <a:pt x="8307" y="5027"/>
                  <a:pt x="8425" y="4915"/>
                  <a:pt x="8432" y="4816"/>
                </a:cubicBezTo>
                <a:cubicBezTo>
                  <a:pt x="8441" y="4800"/>
                  <a:pt x="8452" y="4796"/>
                  <a:pt x="8463" y="4796"/>
                </a:cubicBezTo>
                <a:cubicBezTo>
                  <a:pt x="8472" y="4796"/>
                  <a:pt x="8482" y="4799"/>
                  <a:pt x="8490" y="4799"/>
                </a:cubicBezTo>
                <a:cubicBezTo>
                  <a:pt x="8480" y="4818"/>
                  <a:pt x="8462" y="4834"/>
                  <a:pt x="8462" y="4848"/>
                </a:cubicBezTo>
                <a:cubicBezTo>
                  <a:pt x="8499" y="4788"/>
                  <a:pt x="8601" y="4700"/>
                  <a:pt x="8578" y="4656"/>
                </a:cubicBezTo>
                <a:cubicBezTo>
                  <a:pt x="8592" y="4647"/>
                  <a:pt x="8601" y="4644"/>
                  <a:pt x="8606" y="4644"/>
                </a:cubicBezTo>
                <a:cubicBezTo>
                  <a:pt x="8621" y="4644"/>
                  <a:pt x="8611" y="4667"/>
                  <a:pt x="8617" y="4667"/>
                </a:cubicBezTo>
                <a:cubicBezTo>
                  <a:pt x="8621" y="4667"/>
                  <a:pt x="8630" y="4658"/>
                  <a:pt x="8654" y="4630"/>
                </a:cubicBezTo>
                <a:lnTo>
                  <a:pt x="8654" y="4651"/>
                </a:lnTo>
                <a:cubicBezTo>
                  <a:pt x="8866" y="4541"/>
                  <a:pt x="8839" y="4312"/>
                  <a:pt x="9067" y="4193"/>
                </a:cubicBezTo>
                <a:lnTo>
                  <a:pt x="9067" y="4193"/>
                </a:lnTo>
                <a:cubicBezTo>
                  <a:pt x="9065" y="4194"/>
                  <a:pt x="9063" y="4194"/>
                  <a:pt x="9062" y="4194"/>
                </a:cubicBezTo>
                <a:cubicBezTo>
                  <a:pt x="9059" y="4194"/>
                  <a:pt x="9057" y="4193"/>
                  <a:pt x="9055" y="4192"/>
                </a:cubicBezTo>
                <a:cubicBezTo>
                  <a:pt x="9292" y="4014"/>
                  <a:pt x="9456" y="3735"/>
                  <a:pt x="9707" y="3575"/>
                </a:cubicBezTo>
                <a:cubicBezTo>
                  <a:pt x="9776" y="3524"/>
                  <a:pt x="9760" y="3499"/>
                  <a:pt x="9781" y="3446"/>
                </a:cubicBezTo>
                <a:lnTo>
                  <a:pt x="9820" y="3459"/>
                </a:lnTo>
                <a:lnTo>
                  <a:pt x="9848" y="3369"/>
                </a:lnTo>
                <a:cubicBezTo>
                  <a:pt x="9913" y="3260"/>
                  <a:pt x="10064" y="3283"/>
                  <a:pt x="10131" y="3130"/>
                </a:cubicBezTo>
                <a:lnTo>
                  <a:pt x="10099" y="3128"/>
                </a:lnTo>
                <a:cubicBezTo>
                  <a:pt x="10137" y="3095"/>
                  <a:pt x="10196" y="3014"/>
                  <a:pt x="10219" y="3014"/>
                </a:cubicBezTo>
                <a:cubicBezTo>
                  <a:pt x="10222" y="3014"/>
                  <a:pt x="10224" y="3016"/>
                  <a:pt x="10226" y="3019"/>
                </a:cubicBezTo>
                <a:cubicBezTo>
                  <a:pt x="10228" y="3012"/>
                  <a:pt x="10221" y="2987"/>
                  <a:pt x="10247" y="2982"/>
                </a:cubicBezTo>
                <a:lnTo>
                  <a:pt x="10261" y="2994"/>
                </a:lnTo>
                <a:lnTo>
                  <a:pt x="10333" y="2873"/>
                </a:lnTo>
                <a:cubicBezTo>
                  <a:pt x="10351" y="2859"/>
                  <a:pt x="10364" y="2854"/>
                  <a:pt x="10373" y="2854"/>
                </a:cubicBezTo>
                <a:cubicBezTo>
                  <a:pt x="10394" y="2854"/>
                  <a:pt x="10400" y="2877"/>
                  <a:pt x="10421" y="2877"/>
                </a:cubicBezTo>
                <a:cubicBezTo>
                  <a:pt x="10435" y="2877"/>
                  <a:pt x="10455" y="2867"/>
                  <a:pt x="10490" y="2834"/>
                </a:cubicBezTo>
                <a:cubicBezTo>
                  <a:pt x="10524" y="2789"/>
                  <a:pt x="10562" y="2683"/>
                  <a:pt x="10541" y="2683"/>
                </a:cubicBezTo>
                <a:lnTo>
                  <a:pt x="10541" y="2683"/>
                </a:lnTo>
                <a:cubicBezTo>
                  <a:pt x="10540" y="2683"/>
                  <a:pt x="10540" y="2683"/>
                  <a:pt x="10539" y="2683"/>
                </a:cubicBezTo>
                <a:cubicBezTo>
                  <a:pt x="10527" y="2695"/>
                  <a:pt x="10503" y="2708"/>
                  <a:pt x="10487" y="2708"/>
                </a:cubicBezTo>
                <a:cubicBezTo>
                  <a:pt x="10482" y="2708"/>
                  <a:pt x="10477" y="2706"/>
                  <a:pt x="10474" y="2704"/>
                </a:cubicBezTo>
                <a:lnTo>
                  <a:pt x="10502" y="2660"/>
                </a:lnTo>
                <a:cubicBezTo>
                  <a:pt x="10477" y="2625"/>
                  <a:pt x="10463" y="2577"/>
                  <a:pt x="10411" y="2577"/>
                </a:cubicBezTo>
                <a:close/>
                <a:moveTo>
                  <a:pt x="3466" y="7528"/>
                </a:moveTo>
                <a:lnTo>
                  <a:pt x="3434" y="7567"/>
                </a:lnTo>
                <a:cubicBezTo>
                  <a:pt x="3448" y="7556"/>
                  <a:pt x="3457" y="7544"/>
                  <a:pt x="3466" y="7530"/>
                </a:cubicBezTo>
                <a:lnTo>
                  <a:pt x="3466" y="7528"/>
                </a:lnTo>
                <a:close/>
                <a:moveTo>
                  <a:pt x="3151" y="7859"/>
                </a:moveTo>
                <a:lnTo>
                  <a:pt x="3130" y="7890"/>
                </a:lnTo>
                <a:lnTo>
                  <a:pt x="3155" y="7864"/>
                </a:lnTo>
                <a:lnTo>
                  <a:pt x="3151" y="7859"/>
                </a:lnTo>
                <a:close/>
                <a:moveTo>
                  <a:pt x="20069" y="8520"/>
                </a:moveTo>
                <a:lnTo>
                  <a:pt x="19937" y="8564"/>
                </a:lnTo>
                <a:lnTo>
                  <a:pt x="19981" y="8613"/>
                </a:lnTo>
                <a:lnTo>
                  <a:pt x="20069" y="8520"/>
                </a:lnTo>
                <a:close/>
                <a:moveTo>
                  <a:pt x="19979" y="8884"/>
                </a:moveTo>
                <a:cubicBezTo>
                  <a:pt x="19965" y="8893"/>
                  <a:pt x="19972" y="8924"/>
                  <a:pt x="20021" y="8998"/>
                </a:cubicBezTo>
                <a:cubicBezTo>
                  <a:pt x="20002" y="8963"/>
                  <a:pt x="19986" y="8924"/>
                  <a:pt x="19979" y="8884"/>
                </a:cubicBezTo>
                <a:close/>
                <a:moveTo>
                  <a:pt x="19508" y="9151"/>
                </a:moveTo>
                <a:cubicBezTo>
                  <a:pt x="19522" y="9172"/>
                  <a:pt x="19536" y="9188"/>
                  <a:pt x="19548" y="9202"/>
                </a:cubicBezTo>
                <a:lnTo>
                  <a:pt x="19508" y="9151"/>
                </a:lnTo>
                <a:close/>
                <a:moveTo>
                  <a:pt x="19361" y="9354"/>
                </a:moveTo>
                <a:lnTo>
                  <a:pt x="19361" y="9354"/>
                </a:lnTo>
                <a:cubicBezTo>
                  <a:pt x="19360" y="9354"/>
                  <a:pt x="19380" y="9375"/>
                  <a:pt x="19399" y="9396"/>
                </a:cubicBezTo>
                <a:lnTo>
                  <a:pt x="19399" y="9396"/>
                </a:lnTo>
                <a:cubicBezTo>
                  <a:pt x="19399" y="9396"/>
                  <a:pt x="19398" y="9395"/>
                  <a:pt x="19397" y="9394"/>
                </a:cubicBezTo>
                <a:lnTo>
                  <a:pt x="19397" y="9394"/>
                </a:lnTo>
                <a:cubicBezTo>
                  <a:pt x="19432" y="9438"/>
                  <a:pt x="19468" y="9504"/>
                  <a:pt x="19486" y="9504"/>
                </a:cubicBezTo>
                <a:cubicBezTo>
                  <a:pt x="19488" y="9504"/>
                  <a:pt x="19490" y="9503"/>
                  <a:pt x="19492" y="9501"/>
                </a:cubicBezTo>
                <a:cubicBezTo>
                  <a:pt x="19480" y="9482"/>
                  <a:pt x="19467" y="9466"/>
                  <a:pt x="19450" y="9452"/>
                </a:cubicBezTo>
                <a:cubicBezTo>
                  <a:pt x="19449" y="9447"/>
                  <a:pt x="19448" y="9443"/>
                  <a:pt x="19448" y="9440"/>
                </a:cubicBezTo>
                <a:lnTo>
                  <a:pt x="19448" y="9440"/>
                </a:lnTo>
                <a:cubicBezTo>
                  <a:pt x="19448" y="9440"/>
                  <a:pt x="19449" y="9441"/>
                  <a:pt x="19450" y="9441"/>
                </a:cubicBezTo>
                <a:cubicBezTo>
                  <a:pt x="19450" y="9441"/>
                  <a:pt x="19450" y="9441"/>
                  <a:pt x="19450" y="9440"/>
                </a:cubicBezTo>
                <a:lnTo>
                  <a:pt x="19448" y="9437"/>
                </a:lnTo>
                <a:lnTo>
                  <a:pt x="19448" y="9437"/>
                </a:lnTo>
                <a:cubicBezTo>
                  <a:pt x="19448" y="9438"/>
                  <a:pt x="19448" y="9439"/>
                  <a:pt x="19448" y="9440"/>
                </a:cubicBezTo>
                <a:lnTo>
                  <a:pt x="19448" y="9440"/>
                </a:lnTo>
                <a:cubicBezTo>
                  <a:pt x="19440" y="9437"/>
                  <a:pt x="19419" y="9416"/>
                  <a:pt x="19399" y="9396"/>
                </a:cubicBezTo>
                <a:lnTo>
                  <a:pt x="19399" y="9396"/>
                </a:lnTo>
                <a:cubicBezTo>
                  <a:pt x="19399" y="9396"/>
                  <a:pt x="19399" y="9396"/>
                  <a:pt x="19399" y="9396"/>
                </a:cubicBezTo>
                <a:cubicBezTo>
                  <a:pt x="19399" y="9396"/>
                  <a:pt x="19399" y="9396"/>
                  <a:pt x="19399" y="9396"/>
                </a:cubicBezTo>
                <a:lnTo>
                  <a:pt x="19399" y="9396"/>
                </a:lnTo>
                <a:cubicBezTo>
                  <a:pt x="19399" y="9396"/>
                  <a:pt x="19399" y="9396"/>
                  <a:pt x="19399" y="9396"/>
                </a:cubicBezTo>
                <a:lnTo>
                  <a:pt x="19399" y="9396"/>
                </a:lnTo>
                <a:cubicBezTo>
                  <a:pt x="19395" y="9389"/>
                  <a:pt x="19388" y="9383"/>
                  <a:pt x="19383" y="9376"/>
                </a:cubicBezTo>
                <a:cubicBezTo>
                  <a:pt x="19368" y="9360"/>
                  <a:pt x="19361" y="9354"/>
                  <a:pt x="19361" y="9354"/>
                </a:cubicBezTo>
                <a:close/>
                <a:moveTo>
                  <a:pt x="814" y="9540"/>
                </a:moveTo>
                <a:cubicBezTo>
                  <a:pt x="813" y="9543"/>
                  <a:pt x="812" y="9547"/>
                  <a:pt x="811" y="9550"/>
                </a:cubicBezTo>
                <a:lnTo>
                  <a:pt x="811" y="9550"/>
                </a:lnTo>
                <a:cubicBezTo>
                  <a:pt x="812" y="9546"/>
                  <a:pt x="813" y="9543"/>
                  <a:pt x="814" y="9540"/>
                </a:cubicBezTo>
                <a:close/>
                <a:moveTo>
                  <a:pt x="20007" y="10020"/>
                </a:moveTo>
                <a:cubicBezTo>
                  <a:pt x="20007" y="10022"/>
                  <a:pt x="20007" y="10025"/>
                  <a:pt x="20007" y="10027"/>
                </a:cubicBezTo>
                <a:cubicBezTo>
                  <a:pt x="20010" y="10044"/>
                  <a:pt x="20012" y="10050"/>
                  <a:pt x="20012" y="10050"/>
                </a:cubicBezTo>
                <a:cubicBezTo>
                  <a:pt x="20012" y="10050"/>
                  <a:pt x="20009" y="10035"/>
                  <a:pt x="20007" y="10020"/>
                </a:cubicBezTo>
                <a:close/>
                <a:moveTo>
                  <a:pt x="20686" y="10053"/>
                </a:moveTo>
                <a:cubicBezTo>
                  <a:pt x="20682" y="10068"/>
                  <a:pt x="20681" y="10075"/>
                  <a:pt x="20682" y="10075"/>
                </a:cubicBezTo>
                <a:cubicBezTo>
                  <a:pt x="20682" y="10075"/>
                  <a:pt x="20684" y="10069"/>
                  <a:pt x="20686" y="10062"/>
                </a:cubicBezTo>
                <a:lnTo>
                  <a:pt x="20686" y="10059"/>
                </a:lnTo>
                <a:lnTo>
                  <a:pt x="20686" y="10053"/>
                </a:lnTo>
                <a:close/>
                <a:moveTo>
                  <a:pt x="20001" y="10117"/>
                </a:moveTo>
                <a:cubicBezTo>
                  <a:pt x="20004" y="10140"/>
                  <a:pt x="20008" y="10161"/>
                  <a:pt x="20014" y="10180"/>
                </a:cubicBezTo>
                <a:cubicBezTo>
                  <a:pt x="20009" y="10153"/>
                  <a:pt x="20004" y="10132"/>
                  <a:pt x="20001" y="10117"/>
                </a:cubicBezTo>
                <a:close/>
                <a:moveTo>
                  <a:pt x="19742" y="10586"/>
                </a:moveTo>
                <a:lnTo>
                  <a:pt x="19742" y="10586"/>
                </a:lnTo>
                <a:cubicBezTo>
                  <a:pt x="19742" y="10586"/>
                  <a:pt x="19742" y="10587"/>
                  <a:pt x="19742" y="10587"/>
                </a:cubicBezTo>
                <a:lnTo>
                  <a:pt x="19742" y="10587"/>
                </a:lnTo>
                <a:cubicBezTo>
                  <a:pt x="19742" y="10587"/>
                  <a:pt x="19742" y="10586"/>
                  <a:pt x="19742" y="10586"/>
                </a:cubicBezTo>
                <a:close/>
                <a:moveTo>
                  <a:pt x="2991" y="9482"/>
                </a:moveTo>
                <a:lnTo>
                  <a:pt x="2787" y="10113"/>
                </a:lnTo>
                <a:lnTo>
                  <a:pt x="2124" y="10113"/>
                </a:lnTo>
                <a:lnTo>
                  <a:pt x="2659" y="10500"/>
                </a:lnTo>
                <a:lnTo>
                  <a:pt x="2455" y="11130"/>
                </a:lnTo>
                <a:lnTo>
                  <a:pt x="2991" y="10741"/>
                </a:lnTo>
                <a:lnTo>
                  <a:pt x="3526" y="11130"/>
                </a:lnTo>
                <a:lnTo>
                  <a:pt x="3322" y="10500"/>
                </a:lnTo>
                <a:lnTo>
                  <a:pt x="3858" y="10113"/>
                </a:lnTo>
                <a:lnTo>
                  <a:pt x="3197" y="10113"/>
                </a:lnTo>
                <a:lnTo>
                  <a:pt x="2991" y="9482"/>
                </a:lnTo>
                <a:close/>
                <a:moveTo>
                  <a:pt x="17658" y="9482"/>
                </a:moveTo>
                <a:lnTo>
                  <a:pt x="17454" y="10113"/>
                </a:lnTo>
                <a:lnTo>
                  <a:pt x="16794" y="10113"/>
                </a:lnTo>
                <a:lnTo>
                  <a:pt x="17329" y="10500"/>
                </a:lnTo>
                <a:lnTo>
                  <a:pt x="17125" y="11130"/>
                </a:lnTo>
                <a:lnTo>
                  <a:pt x="17661" y="10741"/>
                </a:lnTo>
                <a:lnTo>
                  <a:pt x="18194" y="11130"/>
                </a:lnTo>
                <a:lnTo>
                  <a:pt x="17990" y="10500"/>
                </a:lnTo>
                <a:lnTo>
                  <a:pt x="18525" y="10113"/>
                </a:lnTo>
                <a:lnTo>
                  <a:pt x="17865" y="10113"/>
                </a:lnTo>
                <a:lnTo>
                  <a:pt x="17658" y="9482"/>
                </a:lnTo>
                <a:close/>
                <a:moveTo>
                  <a:pt x="18194" y="11130"/>
                </a:moveTo>
                <a:lnTo>
                  <a:pt x="18194" y="11130"/>
                </a:lnTo>
                <a:lnTo>
                  <a:pt x="18194" y="11130"/>
                </a:lnTo>
                <a:close/>
                <a:moveTo>
                  <a:pt x="1208" y="11133"/>
                </a:moveTo>
                <a:lnTo>
                  <a:pt x="1208" y="11133"/>
                </a:lnTo>
                <a:cubicBezTo>
                  <a:pt x="1210" y="11138"/>
                  <a:pt x="1212" y="11143"/>
                  <a:pt x="1213" y="11148"/>
                </a:cubicBezTo>
                <a:lnTo>
                  <a:pt x="1213" y="11148"/>
                </a:lnTo>
                <a:cubicBezTo>
                  <a:pt x="1212" y="11143"/>
                  <a:pt x="1210" y="11138"/>
                  <a:pt x="1208" y="11133"/>
                </a:cubicBezTo>
                <a:close/>
                <a:moveTo>
                  <a:pt x="1336" y="11390"/>
                </a:moveTo>
                <a:cubicBezTo>
                  <a:pt x="1335" y="11390"/>
                  <a:pt x="1336" y="11390"/>
                  <a:pt x="1336" y="11391"/>
                </a:cubicBezTo>
                <a:lnTo>
                  <a:pt x="1336" y="11391"/>
                </a:lnTo>
                <a:cubicBezTo>
                  <a:pt x="1336" y="11391"/>
                  <a:pt x="1336" y="11390"/>
                  <a:pt x="1336" y="11390"/>
                </a:cubicBezTo>
                <a:close/>
                <a:moveTo>
                  <a:pt x="890" y="11496"/>
                </a:moveTo>
                <a:cubicBezTo>
                  <a:pt x="890" y="11497"/>
                  <a:pt x="890" y="11497"/>
                  <a:pt x="891" y="11497"/>
                </a:cubicBezTo>
                <a:cubicBezTo>
                  <a:pt x="890" y="11497"/>
                  <a:pt x="890" y="11497"/>
                  <a:pt x="890" y="11496"/>
                </a:cubicBezTo>
                <a:close/>
                <a:moveTo>
                  <a:pt x="20955" y="11105"/>
                </a:moveTo>
                <a:lnTo>
                  <a:pt x="20955" y="11105"/>
                </a:lnTo>
                <a:cubicBezTo>
                  <a:pt x="20943" y="11128"/>
                  <a:pt x="20934" y="11151"/>
                  <a:pt x="20925" y="11177"/>
                </a:cubicBezTo>
                <a:cubicBezTo>
                  <a:pt x="20901" y="11290"/>
                  <a:pt x="20869" y="11402"/>
                  <a:pt x="20825" y="11508"/>
                </a:cubicBezTo>
                <a:cubicBezTo>
                  <a:pt x="20890" y="11395"/>
                  <a:pt x="20964" y="11256"/>
                  <a:pt x="20955" y="11105"/>
                </a:cubicBezTo>
                <a:close/>
                <a:moveTo>
                  <a:pt x="731" y="11506"/>
                </a:moveTo>
                <a:lnTo>
                  <a:pt x="731" y="11508"/>
                </a:lnTo>
                <a:cubicBezTo>
                  <a:pt x="731" y="11508"/>
                  <a:pt x="731" y="11508"/>
                  <a:pt x="731" y="11508"/>
                </a:cubicBezTo>
                <a:lnTo>
                  <a:pt x="731" y="11508"/>
                </a:lnTo>
                <a:cubicBezTo>
                  <a:pt x="731" y="11508"/>
                  <a:pt x="731" y="11507"/>
                  <a:pt x="731" y="11506"/>
                </a:cubicBezTo>
                <a:close/>
                <a:moveTo>
                  <a:pt x="731" y="11508"/>
                </a:moveTo>
                <a:lnTo>
                  <a:pt x="731" y="11508"/>
                </a:lnTo>
                <a:cubicBezTo>
                  <a:pt x="731" y="11515"/>
                  <a:pt x="733" y="11521"/>
                  <a:pt x="733" y="11527"/>
                </a:cubicBezTo>
                <a:cubicBezTo>
                  <a:pt x="760" y="11555"/>
                  <a:pt x="772" y="11566"/>
                  <a:pt x="774" y="11566"/>
                </a:cubicBezTo>
                <a:cubicBezTo>
                  <a:pt x="776" y="11566"/>
                  <a:pt x="757" y="11542"/>
                  <a:pt x="731" y="11508"/>
                </a:cubicBezTo>
                <a:close/>
                <a:moveTo>
                  <a:pt x="19608" y="11532"/>
                </a:moveTo>
                <a:lnTo>
                  <a:pt x="19575" y="11571"/>
                </a:lnTo>
                <a:cubicBezTo>
                  <a:pt x="19587" y="11559"/>
                  <a:pt x="19599" y="11545"/>
                  <a:pt x="19608" y="11532"/>
                </a:cubicBezTo>
                <a:close/>
                <a:moveTo>
                  <a:pt x="20825" y="11508"/>
                </a:moveTo>
                <a:lnTo>
                  <a:pt x="20825" y="11508"/>
                </a:lnTo>
                <a:cubicBezTo>
                  <a:pt x="20723" y="11661"/>
                  <a:pt x="20623" y="11763"/>
                  <a:pt x="20635" y="11824"/>
                </a:cubicBezTo>
                <a:cubicBezTo>
                  <a:pt x="20677" y="11770"/>
                  <a:pt x="20716" y="11715"/>
                  <a:pt x="20746" y="11657"/>
                </a:cubicBezTo>
                <a:cubicBezTo>
                  <a:pt x="20776" y="11606"/>
                  <a:pt x="20802" y="11555"/>
                  <a:pt x="20825" y="11508"/>
                </a:cubicBezTo>
                <a:close/>
                <a:moveTo>
                  <a:pt x="20057" y="11828"/>
                </a:moveTo>
                <a:cubicBezTo>
                  <a:pt x="20051" y="11828"/>
                  <a:pt x="20028" y="11855"/>
                  <a:pt x="19974" y="11928"/>
                </a:cubicBezTo>
                <a:cubicBezTo>
                  <a:pt x="19976" y="11953"/>
                  <a:pt x="19898" y="12060"/>
                  <a:pt x="19915" y="12060"/>
                </a:cubicBezTo>
                <a:cubicBezTo>
                  <a:pt x="19922" y="12060"/>
                  <a:pt x="19943" y="12043"/>
                  <a:pt x="19988" y="12000"/>
                </a:cubicBezTo>
                <a:lnTo>
                  <a:pt x="19988" y="11997"/>
                </a:lnTo>
                <a:cubicBezTo>
                  <a:pt x="19995" y="11979"/>
                  <a:pt x="20004" y="11958"/>
                  <a:pt x="20016" y="11940"/>
                </a:cubicBezTo>
                <a:lnTo>
                  <a:pt x="20051" y="11858"/>
                </a:lnTo>
                <a:cubicBezTo>
                  <a:pt x="20057" y="11841"/>
                  <a:pt x="20061" y="11828"/>
                  <a:pt x="20057" y="11828"/>
                </a:cubicBezTo>
                <a:close/>
                <a:moveTo>
                  <a:pt x="1236" y="12059"/>
                </a:moveTo>
                <a:cubicBezTo>
                  <a:pt x="1236" y="12059"/>
                  <a:pt x="1237" y="12060"/>
                  <a:pt x="1237" y="12061"/>
                </a:cubicBezTo>
                <a:lnTo>
                  <a:pt x="1237" y="12061"/>
                </a:lnTo>
                <a:lnTo>
                  <a:pt x="1236" y="12060"/>
                </a:lnTo>
                <a:lnTo>
                  <a:pt x="1236" y="12060"/>
                </a:lnTo>
                <a:cubicBezTo>
                  <a:pt x="1237" y="12061"/>
                  <a:pt x="1237" y="12061"/>
                  <a:pt x="1237" y="12061"/>
                </a:cubicBezTo>
                <a:cubicBezTo>
                  <a:pt x="1237" y="12061"/>
                  <a:pt x="1237" y="12061"/>
                  <a:pt x="1237" y="12061"/>
                </a:cubicBezTo>
                <a:lnTo>
                  <a:pt x="1237" y="12061"/>
                </a:lnTo>
                <a:lnTo>
                  <a:pt x="1238" y="12061"/>
                </a:lnTo>
                <a:lnTo>
                  <a:pt x="1238" y="12061"/>
                </a:lnTo>
                <a:cubicBezTo>
                  <a:pt x="1237" y="12060"/>
                  <a:pt x="1236" y="12059"/>
                  <a:pt x="1236" y="12059"/>
                </a:cubicBezTo>
                <a:close/>
                <a:moveTo>
                  <a:pt x="20289" y="11869"/>
                </a:moveTo>
                <a:cubicBezTo>
                  <a:pt x="20272" y="11869"/>
                  <a:pt x="20232" y="11913"/>
                  <a:pt x="20192" y="11979"/>
                </a:cubicBezTo>
                <a:cubicBezTo>
                  <a:pt x="20171" y="12036"/>
                  <a:pt x="20121" y="12104"/>
                  <a:pt x="20144" y="12104"/>
                </a:cubicBezTo>
                <a:cubicBezTo>
                  <a:pt x="20146" y="12104"/>
                  <a:pt x="20149" y="12103"/>
                  <a:pt x="20153" y="12102"/>
                </a:cubicBezTo>
                <a:lnTo>
                  <a:pt x="20178" y="12067"/>
                </a:lnTo>
                <a:lnTo>
                  <a:pt x="20227" y="11991"/>
                </a:lnTo>
                <a:lnTo>
                  <a:pt x="20296" y="11879"/>
                </a:lnTo>
                <a:cubicBezTo>
                  <a:pt x="20296" y="11872"/>
                  <a:pt x="20293" y="11869"/>
                  <a:pt x="20289" y="11869"/>
                </a:cubicBezTo>
                <a:close/>
                <a:moveTo>
                  <a:pt x="19004" y="12097"/>
                </a:moveTo>
                <a:cubicBezTo>
                  <a:pt x="19004" y="12097"/>
                  <a:pt x="19003" y="12097"/>
                  <a:pt x="19003" y="12097"/>
                </a:cubicBezTo>
                <a:cubicBezTo>
                  <a:pt x="18977" y="12123"/>
                  <a:pt x="18970" y="12137"/>
                  <a:pt x="18973" y="12141"/>
                </a:cubicBezTo>
                <a:cubicBezTo>
                  <a:pt x="18993" y="12117"/>
                  <a:pt x="19010" y="12097"/>
                  <a:pt x="19004" y="12097"/>
                </a:cubicBezTo>
                <a:close/>
                <a:moveTo>
                  <a:pt x="18794" y="12095"/>
                </a:moveTo>
                <a:lnTo>
                  <a:pt x="18794" y="12095"/>
                </a:lnTo>
                <a:cubicBezTo>
                  <a:pt x="18750" y="12130"/>
                  <a:pt x="18713" y="12169"/>
                  <a:pt x="18678" y="12211"/>
                </a:cubicBezTo>
                <a:cubicBezTo>
                  <a:pt x="18720" y="12176"/>
                  <a:pt x="18757" y="12137"/>
                  <a:pt x="18794" y="12095"/>
                </a:cubicBezTo>
                <a:close/>
                <a:moveTo>
                  <a:pt x="2097" y="12219"/>
                </a:moveTo>
                <a:cubicBezTo>
                  <a:pt x="2097" y="12219"/>
                  <a:pt x="2097" y="12220"/>
                  <a:pt x="2098" y="12220"/>
                </a:cubicBezTo>
                <a:lnTo>
                  <a:pt x="2098" y="12220"/>
                </a:lnTo>
                <a:cubicBezTo>
                  <a:pt x="2098" y="12220"/>
                  <a:pt x="2098" y="12220"/>
                  <a:pt x="2098" y="12220"/>
                </a:cubicBezTo>
                <a:cubicBezTo>
                  <a:pt x="2098" y="12220"/>
                  <a:pt x="2097" y="12219"/>
                  <a:pt x="2097" y="12219"/>
                </a:cubicBezTo>
                <a:close/>
                <a:moveTo>
                  <a:pt x="2374" y="12218"/>
                </a:moveTo>
                <a:lnTo>
                  <a:pt x="2499" y="12345"/>
                </a:lnTo>
                <a:cubicBezTo>
                  <a:pt x="2500" y="12353"/>
                  <a:pt x="2497" y="12357"/>
                  <a:pt x="2491" y="12357"/>
                </a:cubicBezTo>
                <a:cubicBezTo>
                  <a:pt x="2483" y="12357"/>
                  <a:pt x="2469" y="12349"/>
                  <a:pt x="2453" y="12331"/>
                </a:cubicBezTo>
                <a:lnTo>
                  <a:pt x="2453" y="12331"/>
                </a:lnTo>
                <a:cubicBezTo>
                  <a:pt x="2454" y="12332"/>
                  <a:pt x="2456" y="12333"/>
                  <a:pt x="2456" y="12333"/>
                </a:cubicBezTo>
                <a:cubicBezTo>
                  <a:pt x="2465" y="12333"/>
                  <a:pt x="2409" y="12265"/>
                  <a:pt x="2374" y="12218"/>
                </a:cubicBezTo>
                <a:close/>
                <a:moveTo>
                  <a:pt x="19548" y="12436"/>
                </a:moveTo>
                <a:lnTo>
                  <a:pt x="19483" y="12545"/>
                </a:lnTo>
                <a:cubicBezTo>
                  <a:pt x="19541" y="12503"/>
                  <a:pt x="19555" y="12510"/>
                  <a:pt x="19599" y="12496"/>
                </a:cubicBezTo>
                <a:lnTo>
                  <a:pt x="19548" y="12436"/>
                </a:lnTo>
                <a:close/>
                <a:moveTo>
                  <a:pt x="1018" y="12514"/>
                </a:moveTo>
                <a:lnTo>
                  <a:pt x="1018" y="12514"/>
                </a:lnTo>
                <a:cubicBezTo>
                  <a:pt x="1087" y="12570"/>
                  <a:pt x="1100" y="12585"/>
                  <a:pt x="1090" y="12585"/>
                </a:cubicBezTo>
                <a:cubicBezTo>
                  <a:pt x="1084" y="12585"/>
                  <a:pt x="1068" y="12579"/>
                  <a:pt x="1053" y="12572"/>
                </a:cubicBezTo>
                <a:lnTo>
                  <a:pt x="1018" y="12514"/>
                </a:lnTo>
                <a:close/>
                <a:moveTo>
                  <a:pt x="2752" y="12929"/>
                </a:moveTo>
                <a:lnTo>
                  <a:pt x="2836" y="13006"/>
                </a:lnTo>
                <a:lnTo>
                  <a:pt x="2845" y="13008"/>
                </a:lnTo>
                <a:cubicBezTo>
                  <a:pt x="2833" y="13008"/>
                  <a:pt x="2822" y="13006"/>
                  <a:pt x="2812" y="13004"/>
                </a:cubicBezTo>
                <a:cubicBezTo>
                  <a:pt x="2764" y="12960"/>
                  <a:pt x="2752" y="12941"/>
                  <a:pt x="2752" y="12929"/>
                </a:cubicBezTo>
                <a:close/>
                <a:moveTo>
                  <a:pt x="2926" y="13036"/>
                </a:moveTo>
                <a:lnTo>
                  <a:pt x="2928" y="13036"/>
                </a:lnTo>
                <a:lnTo>
                  <a:pt x="2930" y="13039"/>
                </a:lnTo>
                <a:lnTo>
                  <a:pt x="2930" y="13039"/>
                </a:lnTo>
                <a:cubicBezTo>
                  <a:pt x="2930" y="13039"/>
                  <a:pt x="2929" y="13039"/>
                  <a:pt x="2928" y="13038"/>
                </a:cubicBezTo>
                <a:cubicBezTo>
                  <a:pt x="2928" y="13037"/>
                  <a:pt x="2927" y="13036"/>
                  <a:pt x="2926" y="13036"/>
                </a:cubicBezTo>
                <a:close/>
                <a:moveTo>
                  <a:pt x="2993" y="13108"/>
                </a:moveTo>
                <a:lnTo>
                  <a:pt x="2993" y="13108"/>
                </a:lnTo>
                <a:cubicBezTo>
                  <a:pt x="2994" y="13109"/>
                  <a:pt x="2994" y="13109"/>
                  <a:pt x="2995" y="13110"/>
                </a:cubicBezTo>
                <a:lnTo>
                  <a:pt x="2995" y="13110"/>
                </a:lnTo>
                <a:cubicBezTo>
                  <a:pt x="2994" y="13110"/>
                  <a:pt x="2994" y="13109"/>
                  <a:pt x="2993" y="13108"/>
                </a:cubicBezTo>
                <a:close/>
                <a:moveTo>
                  <a:pt x="18196" y="12980"/>
                </a:moveTo>
                <a:lnTo>
                  <a:pt x="18110" y="13078"/>
                </a:lnTo>
                <a:lnTo>
                  <a:pt x="18080" y="13113"/>
                </a:lnTo>
                <a:lnTo>
                  <a:pt x="18196" y="12980"/>
                </a:lnTo>
                <a:close/>
                <a:moveTo>
                  <a:pt x="19474" y="13145"/>
                </a:moveTo>
                <a:cubicBezTo>
                  <a:pt x="19475" y="13145"/>
                  <a:pt x="19439" y="13173"/>
                  <a:pt x="19390" y="13212"/>
                </a:cubicBezTo>
                <a:cubicBezTo>
                  <a:pt x="19392" y="13210"/>
                  <a:pt x="19392" y="13208"/>
                  <a:pt x="19392" y="13205"/>
                </a:cubicBezTo>
                <a:cubicBezTo>
                  <a:pt x="19449" y="13162"/>
                  <a:pt x="19473" y="13145"/>
                  <a:pt x="19474" y="13145"/>
                </a:cubicBezTo>
                <a:close/>
                <a:moveTo>
                  <a:pt x="7674" y="13393"/>
                </a:moveTo>
                <a:lnTo>
                  <a:pt x="7671" y="13395"/>
                </a:lnTo>
                <a:cubicBezTo>
                  <a:pt x="7678" y="13395"/>
                  <a:pt x="7685" y="13395"/>
                  <a:pt x="7692" y="13394"/>
                </a:cubicBezTo>
                <a:lnTo>
                  <a:pt x="7692" y="13394"/>
                </a:lnTo>
                <a:lnTo>
                  <a:pt x="7762" y="13400"/>
                </a:lnTo>
                <a:cubicBezTo>
                  <a:pt x="7740" y="13397"/>
                  <a:pt x="7718" y="13394"/>
                  <a:pt x="7696" y="13394"/>
                </a:cubicBezTo>
                <a:cubicBezTo>
                  <a:pt x="7694" y="13394"/>
                  <a:pt x="7693" y="13394"/>
                  <a:pt x="7692" y="13394"/>
                </a:cubicBezTo>
                <a:lnTo>
                  <a:pt x="7692" y="13394"/>
                </a:lnTo>
                <a:lnTo>
                  <a:pt x="7674" y="13393"/>
                </a:lnTo>
                <a:close/>
                <a:moveTo>
                  <a:pt x="8441" y="13400"/>
                </a:moveTo>
                <a:cubicBezTo>
                  <a:pt x="8437" y="13401"/>
                  <a:pt x="8431" y="13403"/>
                  <a:pt x="8426" y="13404"/>
                </a:cubicBezTo>
                <a:lnTo>
                  <a:pt x="8426" y="13404"/>
                </a:lnTo>
                <a:cubicBezTo>
                  <a:pt x="8432" y="13403"/>
                  <a:pt x="8437" y="13402"/>
                  <a:pt x="8441" y="13400"/>
                </a:cubicBezTo>
                <a:close/>
                <a:moveTo>
                  <a:pt x="8026" y="13393"/>
                </a:moveTo>
                <a:cubicBezTo>
                  <a:pt x="8040" y="13405"/>
                  <a:pt x="8056" y="13414"/>
                  <a:pt x="8075" y="13419"/>
                </a:cubicBezTo>
                <a:cubicBezTo>
                  <a:pt x="8079" y="13416"/>
                  <a:pt x="8082" y="13412"/>
                  <a:pt x="8086" y="13409"/>
                </a:cubicBezTo>
                <a:lnTo>
                  <a:pt x="8026" y="13393"/>
                </a:lnTo>
                <a:close/>
                <a:moveTo>
                  <a:pt x="15021" y="13422"/>
                </a:moveTo>
                <a:cubicBezTo>
                  <a:pt x="15016" y="13422"/>
                  <a:pt x="15010" y="13424"/>
                  <a:pt x="15006" y="13428"/>
                </a:cubicBezTo>
                <a:lnTo>
                  <a:pt x="15027" y="13423"/>
                </a:lnTo>
                <a:cubicBezTo>
                  <a:pt x="15025" y="13423"/>
                  <a:pt x="15023" y="13422"/>
                  <a:pt x="15021" y="13422"/>
                </a:cubicBezTo>
                <a:close/>
                <a:moveTo>
                  <a:pt x="6085" y="13431"/>
                </a:moveTo>
                <a:cubicBezTo>
                  <a:pt x="6082" y="13431"/>
                  <a:pt x="6071" y="13433"/>
                  <a:pt x="6060" y="13437"/>
                </a:cubicBezTo>
                <a:lnTo>
                  <a:pt x="6072" y="13437"/>
                </a:lnTo>
                <a:cubicBezTo>
                  <a:pt x="6085" y="13433"/>
                  <a:pt x="6088" y="13431"/>
                  <a:pt x="6085" y="13431"/>
                </a:cubicBezTo>
                <a:close/>
                <a:moveTo>
                  <a:pt x="13933" y="13435"/>
                </a:moveTo>
                <a:cubicBezTo>
                  <a:pt x="13916" y="13451"/>
                  <a:pt x="13939" y="13453"/>
                  <a:pt x="13944" y="13460"/>
                </a:cubicBezTo>
                <a:lnTo>
                  <a:pt x="13944" y="13460"/>
                </a:lnTo>
                <a:lnTo>
                  <a:pt x="13933" y="13435"/>
                </a:lnTo>
                <a:close/>
                <a:moveTo>
                  <a:pt x="6030" y="13460"/>
                </a:moveTo>
                <a:cubicBezTo>
                  <a:pt x="6030" y="13460"/>
                  <a:pt x="6030" y="13460"/>
                  <a:pt x="6030" y="13460"/>
                </a:cubicBezTo>
                <a:cubicBezTo>
                  <a:pt x="6030" y="13460"/>
                  <a:pt x="6030" y="13460"/>
                  <a:pt x="6030" y="13460"/>
                </a:cubicBezTo>
                <a:lnTo>
                  <a:pt x="6030" y="13460"/>
                </a:lnTo>
                <a:cubicBezTo>
                  <a:pt x="6030" y="13460"/>
                  <a:pt x="6030" y="13460"/>
                  <a:pt x="6030" y="13460"/>
                </a:cubicBezTo>
                <a:close/>
                <a:moveTo>
                  <a:pt x="13944" y="13460"/>
                </a:moveTo>
                <a:lnTo>
                  <a:pt x="13945" y="13462"/>
                </a:lnTo>
                <a:lnTo>
                  <a:pt x="13945" y="13462"/>
                </a:lnTo>
                <a:cubicBezTo>
                  <a:pt x="13945" y="13461"/>
                  <a:pt x="13945" y="13461"/>
                  <a:pt x="13944" y="13460"/>
                </a:cubicBezTo>
                <a:close/>
                <a:moveTo>
                  <a:pt x="6023" y="13444"/>
                </a:moveTo>
                <a:cubicBezTo>
                  <a:pt x="6007" y="13444"/>
                  <a:pt x="5995" y="13446"/>
                  <a:pt x="5998" y="13463"/>
                </a:cubicBezTo>
                <a:lnTo>
                  <a:pt x="6025" y="13456"/>
                </a:lnTo>
                <a:lnTo>
                  <a:pt x="6025" y="13456"/>
                </a:lnTo>
                <a:cubicBezTo>
                  <a:pt x="6027" y="13457"/>
                  <a:pt x="6029" y="13458"/>
                  <a:pt x="6030" y="13460"/>
                </a:cubicBezTo>
                <a:lnTo>
                  <a:pt x="6030" y="13460"/>
                </a:lnTo>
                <a:cubicBezTo>
                  <a:pt x="6031" y="13453"/>
                  <a:pt x="6047" y="13449"/>
                  <a:pt x="6060" y="13444"/>
                </a:cubicBezTo>
                <a:lnTo>
                  <a:pt x="6060" y="13444"/>
                </a:lnTo>
                <a:cubicBezTo>
                  <a:pt x="6057" y="13444"/>
                  <a:pt x="6054" y="13444"/>
                  <a:pt x="6051" y="13444"/>
                </a:cubicBezTo>
                <a:cubicBezTo>
                  <a:pt x="6042" y="13444"/>
                  <a:pt x="6032" y="13444"/>
                  <a:pt x="6023" y="13444"/>
                </a:cubicBezTo>
                <a:close/>
                <a:moveTo>
                  <a:pt x="17498" y="13368"/>
                </a:moveTo>
                <a:lnTo>
                  <a:pt x="17410" y="13426"/>
                </a:lnTo>
                <a:lnTo>
                  <a:pt x="17396" y="13479"/>
                </a:lnTo>
                <a:lnTo>
                  <a:pt x="17498" y="13368"/>
                </a:lnTo>
                <a:close/>
                <a:moveTo>
                  <a:pt x="6271" y="13627"/>
                </a:moveTo>
                <a:cubicBezTo>
                  <a:pt x="6277" y="13630"/>
                  <a:pt x="6282" y="13633"/>
                  <a:pt x="6281" y="13633"/>
                </a:cubicBezTo>
                <a:cubicBezTo>
                  <a:pt x="6280" y="13633"/>
                  <a:pt x="6277" y="13632"/>
                  <a:pt x="6271" y="13630"/>
                </a:cubicBezTo>
                <a:lnTo>
                  <a:pt x="6271" y="13627"/>
                </a:lnTo>
                <a:close/>
                <a:moveTo>
                  <a:pt x="7745" y="13650"/>
                </a:moveTo>
                <a:cubicBezTo>
                  <a:pt x="7744" y="13651"/>
                  <a:pt x="7743" y="13652"/>
                  <a:pt x="7743" y="13653"/>
                </a:cubicBezTo>
                <a:cubicBezTo>
                  <a:pt x="7743" y="13653"/>
                  <a:pt x="7744" y="13652"/>
                  <a:pt x="7745" y="13650"/>
                </a:cubicBezTo>
                <a:close/>
                <a:moveTo>
                  <a:pt x="6132" y="13653"/>
                </a:moveTo>
                <a:cubicBezTo>
                  <a:pt x="6130" y="13654"/>
                  <a:pt x="6127" y="13654"/>
                  <a:pt x="6125" y="13655"/>
                </a:cubicBezTo>
                <a:lnTo>
                  <a:pt x="6125" y="13655"/>
                </a:lnTo>
                <a:cubicBezTo>
                  <a:pt x="6127" y="13654"/>
                  <a:pt x="6129" y="13653"/>
                  <a:pt x="6132" y="13653"/>
                </a:cubicBezTo>
                <a:close/>
                <a:moveTo>
                  <a:pt x="8191" y="13665"/>
                </a:moveTo>
                <a:lnTo>
                  <a:pt x="8179" y="13667"/>
                </a:lnTo>
                <a:lnTo>
                  <a:pt x="8207" y="13671"/>
                </a:lnTo>
                <a:cubicBezTo>
                  <a:pt x="8206" y="13670"/>
                  <a:pt x="8205" y="13669"/>
                  <a:pt x="8203" y="13668"/>
                </a:cubicBezTo>
                <a:lnTo>
                  <a:pt x="8203" y="13668"/>
                </a:lnTo>
                <a:cubicBezTo>
                  <a:pt x="8201" y="13669"/>
                  <a:pt x="8199" y="13669"/>
                  <a:pt x="8198" y="13669"/>
                </a:cubicBezTo>
                <a:cubicBezTo>
                  <a:pt x="8195" y="13668"/>
                  <a:pt x="8193" y="13666"/>
                  <a:pt x="8191" y="13665"/>
                </a:cubicBezTo>
                <a:close/>
                <a:moveTo>
                  <a:pt x="7685" y="13672"/>
                </a:moveTo>
                <a:lnTo>
                  <a:pt x="7685" y="13672"/>
                </a:lnTo>
                <a:cubicBezTo>
                  <a:pt x="7684" y="13673"/>
                  <a:pt x="7684" y="13674"/>
                  <a:pt x="7683" y="13674"/>
                </a:cubicBezTo>
                <a:lnTo>
                  <a:pt x="7683" y="13674"/>
                </a:lnTo>
                <a:cubicBezTo>
                  <a:pt x="7684" y="13674"/>
                  <a:pt x="7686" y="13674"/>
                  <a:pt x="7688" y="13674"/>
                </a:cubicBezTo>
                <a:cubicBezTo>
                  <a:pt x="7687" y="13673"/>
                  <a:pt x="7686" y="13672"/>
                  <a:pt x="7685" y="13672"/>
                </a:cubicBezTo>
                <a:close/>
                <a:moveTo>
                  <a:pt x="15266" y="13499"/>
                </a:moveTo>
                <a:lnTo>
                  <a:pt x="15147" y="13676"/>
                </a:lnTo>
                <a:lnTo>
                  <a:pt x="15396" y="13537"/>
                </a:lnTo>
                <a:lnTo>
                  <a:pt x="15266" y="13499"/>
                </a:lnTo>
                <a:close/>
                <a:moveTo>
                  <a:pt x="6081" y="13671"/>
                </a:moveTo>
                <a:cubicBezTo>
                  <a:pt x="6090" y="13671"/>
                  <a:pt x="6097" y="13674"/>
                  <a:pt x="6107" y="13676"/>
                </a:cubicBezTo>
                <a:lnTo>
                  <a:pt x="6081" y="13671"/>
                </a:lnTo>
                <a:close/>
                <a:moveTo>
                  <a:pt x="7648" y="13671"/>
                </a:moveTo>
                <a:lnTo>
                  <a:pt x="7648" y="13674"/>
                </a:lnTo>
                <a:cubicBezTo>
                  <a:pt x="7652" y="13675"/>
                  <a:pt x="7656" y="13676"/>
                  <a:pt x="7660" y="13676"/>
                </a:cubicBezTo>
                <a:cubicBezTo>
                  <a:pt x="7663" y="13676"/>
                  <a:pt x="7666" y="13676"/>
                  <a:pt x="7668" y="13675"/>
                </a:cubicBezTo>
                <a:lnTo>
                  <a:pt x="7668" y="13675"/>
                </a:lnTo>
                <a:cubicBezTo>
                  <a:pt x="7669" y="13675"/>
                  <a:pt x="7670" y="13675"/>
                  <a:pt x="7671" y="13675"/>
                </a:cubicBezTo>
                <a:cubicBezTo>
                  <a:pt x="7674" y="13675"/>
                  <a:pt x="7676" y="13675"/>
                  <a:pt x="7679" y="13675"/>
                </a:cubicBezTo>
                <a:lnTo>
                  <a:pt x="7679" y="13675"/>
                </a:lnTo>
                <a:cubicBezTo>
                  <a:pt x="7679" y="13675"/>
                  <a:pt x="7680" y="13675"/>
                  <a:pt x="7681" y="13676"/>
                </a:cubicBezTo>
                <a:cubicBezTo>
                  <a:pt x="7681" y="13675"/>
                  <a:pt x="7682" y="13675"/>
                  <a:pt x="7683" y="13674"/>
                </a:cubicBezTo>
                <a:lnTo>
                  <a:pt x="7683" y="13674"/>
                </a:lnTo>
                <a:cubicBezTo>
                  <a:pt x="7681" y="13674"/>
                  <a:pt x="7680" y="13675"/>
                  <a:pt x="7679" y="13675"/>
                </a:cubicBezTo>
                <a:lnTo>
                  <a:pt x="7679" y="13675"/>
                </a:lnTo>
                <a:cubicBezTo>
                  <a:pt x="7677" y="13674"/>
                  <a:pt x="7676" y="13673"/>
                  <a:pt x="7674" y="13673"/>
                </a:cubicBezTo>
                <a:lnTo>
                  <a:pt x="7674" y="13673"/>
                </a:lnTo>
                <a:cubicBezTo>
                  <a:pt x="7672" y="13674"/>
                  <a:pt x="7670" y="13674"/>
                  <a:pt x="7668" y="13675"/>
                </a:cubicBezTo>
                <a:lnTo>
                  <a:pt x="7668" y="13675"/>
                </a:lnTo>
                <a:cubicBezTo>
                  <a:pt x="7662" y="13675"/>
                  <a:pt x="7655" y="13674"/>
                  <a:pt x="7648" y="13671"/>
                </a:cubicBezTo>
                <a:close/>
                <a:moveTo>
                  <a:pt x="9778" y="13663"/>
                </a:moveTo>
                <a:cubicBezTo>
                  <a:pt x="9775" y="13663"/>
                  <a:pt x="9772" y="13664"/>
                  <a:pt x="9769" y="13664"/>
                </a:cubicBezTo>
                <a:lnTo>
                  <a:pt x="9767" y="13664"/>
                </a:lnTo>
                <a:cubicBezTo>
                  <a:pt x="9782" y="13678"/>
                  <a:pt x="9803" y="13685"/>
                  <a:pt x="9823" y="13685"/>
                </a:cubicBezTo>
                <a:cubicBezTo>
                  <a:pt x="9837" y="13685"/>
                  <a:pt x="9850" y="13682"/>
                  <a:pt x="9862" y="13676"/>
                </a:cubicBezTo>
                <a:cubicBezTo>
                  <a:pt x="9830" y="13674"/>
                  <a:pt x="9798" y="13663"/>
                  <a:pt x="9778" y="13663"/>
                </a:cubicBezTo>
                <a:close/>
                <a:moveTo>
                  <a:pt x="8096" y="13664"/>
                </a:moveTo>
                <a:cubicBezTo>
                  <a:pt x="8071" y="13670"/>
                  <a:pt x="8063" y="13706"/>
                  <a:pt x="8093" y="13706"/>
                </a:cubicBezTo>
                <a:cubicBezTo>
                  <a:pt x="8097" y="13706"/>
                  <a:pt x="8102" y="13705"/>
                  <a:pt x="8107" y="13704"/>
                </a:cubicBezTo>
                <a:lnTo>
                  <a:pt x="8096" y="13664"/>
                </a:lnTo>
                <a:close/>
                <a:moveTo>
                  <a:pt x="14707" y="13690"/>
                </a:moveTo>
                <a:cubicBezTo>
                  <a:pt x="14715" y="13693"/>
                  <a:pt x="14723" y="13696"/>
                  <a:pt x="14731" y="13698"/>
                </a:cubicBezTo>
                <a:lnTo>
                  <a:pt x="14731" y="13698"/>
                </a:lnTo>
                <a:cubicBezTo>
                  <a:pt x="14729" y="13702"/>
                  <a:pt x="14727" y="13706"/>
                  <a:pt x="14726" y="13711"/>
                </a:cubicBezTo>
                <a:lnTo>
                  <a:pt x="14707" y="13690"/>
                </a:lnTo>
                <a:close/>
                <a:moveTo>
                  <a:pt x="14672" y="13674"/>
                </a:moveTo>
                <a:cubicBezTo>
                  <a:pt x="14680" y="13678"/>
                  <a:pt x="14688" y="13682"/>
                  <a:pt x="14697" y="13686"/>
                </a:cubicBezTo>
                <a:lnTo>
                  <a:pt x="14697" y="13686"/>
                </a:lnTo>
                <a:cubicBezTo>
                  <a:pt x="14686" y="13695"/>
                  <a:pt x="14676" y="13704"/>
                  <a:pt x="14666" y="13713"/>
                </a:cubicBezTo>
                <a:lnTo>
                  <a:pt x="14666" y="13713"/>
                </a:lnTo>
                <a:lnTo>
                  <a:pt x="14672" y="13674"/>
                </a:lnTo>
                <a:close/>
                <a:moveTo>
                  <a:pt x="14749" y="13727"/>
                </a:moveTo>
                <a:lnTo>
                  <a:pt x="14779" y="13729"/>
                </a:lnTo>
                <a:lnTo>
                  <a:pt x="14716" y="13741"/>
                </a:lnTo>
                <a:lnTo>
                  <a:pt x="14749" y="13727"/>
                </a:lnTo>
                <a:close/>
                <a:moveTo>
                  <a:pt x="6210" y="13664"/>
                </a:moveTo>
                <a:cubicBezTo>
                  <a:pt x="6216" y="13666"/>
                  <a:pt x="6223" y="13669"/>
                  <a:pt x="6230" y="13671"/>
                </a:cubicBezTo>
                <a:lnTo>
                  <a:pt x="6230" y="13671"/>
                </a:lnTo>
                <a:cubicBezTo>
                  <a:pt x="6240" y="13681"/>
                  <a:pt x="6246" y="13685"/>
                  <a:pt x="6250" y="13685"/>
                </a:cubicBezTo>
                <a:cubicBezTo>
                  <a:pt x="6254" y="13685"/>
                  <a:pt x="6256" y="13682"/>
                  <a:pt x="6257" y="13678"/>
                </a:cubicBezTo>
                <a:lnTo>
                  <a:pt x="6257" y="13678"/>
                </a:lnTo>
                <a:cubicBezTo>
                  <a:pt x="6267" y="13680"/>
                  <a:pt x="6277" y="13681"/>
                  <a:pt x="6288" y="13681"/>
                </a:cubicBezTo>
                <a:cubicBezTo>
                  <a:pt x="6293" y="13681"/>
                  <a:pt x="6299" y="13681"/>
                  <a:pt x="6305" y="13680"/>
                </a:cubicBezTo>
                <a:lnTo>
                  <a:pt x="6305" y="13680"/>
                </a:lnTo>
                <a:cubicBezTo>
                  <a:pt x="6305" y="13680"/>
                  <a:pt x="6306" y="13680"/>
                  <a:pt x="6306" y="13681"/>
                </a:cubicBezTo>
                <a:cubicBezTo>
                  <a:pt x="6306" y="13680"/>
                  <a:pt x="6305" y="13680"/>
                  <a:pt x="6305" y="13680"/>
                </a:cubicBezTo>
                <a:lnTo>
                  <a:pt x="6305" y="13680"/>
                </a:lnTo>
                <a:cubicBezTo>
                  <a:pt x="6305" y="13680"/>
                  <a:pt x="6305" y="13680"/>
                  <a:pt x="6305" y="13680"/>
                </a:cubicBezTo>
                <a:lnTo>
                  <a:pt x="6305" y="13680"/>
                </a:lnTo>
                <a:cubicBezTo>
                  <a:pt x="6299" y="13676"/>
                  <a:pt x="6293" y="13671"/>
                  <a:pt x="6287" y="13666"/>
                </a:cubicBezTo>
                <a:lnTo>
                  <a:pt x="6287" y="13666"/>
                </a:lnTo>
                <a:cubicBezTo>
                  <a:pt x="6292" y="13669"/>
                  <a:pt x="6298" y="13673"/>
                  <a:pt x="6305" y="13680"/>
                </a:cubicBezTo>
                <a:lnTo>
                  <a:pt x="6305" y="13680"/>
                </a:lnTo>
                <a:cubicBezTo>
                  <a:pt x="6311" y="13679"/>
                  <a:pt x="6316" y="13678"/>
                  <a:pt x="6322" y="13676"/>
                </a:cubicBezTo>
                <a:cubicBezTo>
                  <a:pt x="6356" y="13692"/>
                  <a:pt x="6325" y="13717"/>
                  <a:pt x="6356" y="13726"/>
                </a:cubicBezTo>
                <a:lnTo>
                  <a:pt x="6356" y="13726"/>
                </a:lnTo>
                <a:cubicBezTo>
                  <a:pt x="6335" y="13729"/>
                  <a:pt x="6336" y="13762"/>
                  <a:pt x="6307" y="13762"/>
                </a:cubicBezTo>
                <a:cubicBezTo>
                  <a:pt x="6301" y="13762"/>
                  <a:pt x="6294" y="13760"/>
                  <a:pt x="6285" y="13757"/>
                </a:cubicBezTo>
                <a:cubicBezTo>
                  <a:pt x="6273" y="13725"/>
                  <a:pt x="6211" y="13696"/>
                  <a:pt x="6210" y="13664"/>
                </a:cubicBezTo>
                <a:close/>
                <a:moveTo>
                  <a:pt x="6444" y="13783"/>
                </a:moveTo>
                <a:cubicBezTo>
                  <a:pt x="6445" y="13783"/>
                  <a:pt x="6446" y="13784"/>
                  <a:pt x="6447" y="13785"/>
                </a:cubicBezTo>
                <a:lnTo>
                  <a:pt x="6444" y="13783"/>
                </a:lnTo>
                <a:close/>
                <a:moveTo>
                  <a:pt x="15036" y="13789"/>
                </a:moveTo>
                <a:lnTo>
                  <a:pt x="15034" y="13796"/>
                </a:lnTo>
                <a:lnTo>
                  <a:pt x="15032" y="13794"/>
                </a:lnTo>
                <a:lnTo>
                  <a:pt x="15029" y="13803"/>
                </a:lnTo>
                <a:lnTo>
                  <a:pt x="15041" y="13794"/>
                </a:lnTo>
                <a:lnTo>
                  <a:pt x="15036" y="13789"/>
                </a:lnTo>
                <a:close/>
                <a:moveTo>
                  <a:pt x="18964" y="13651"/>
                </a:moveTo>
                <a:cubicBezTo>
                  <a:pt x="18954" y="13651"/>
                  <a:pt x="18925" y="13677"/>
                  <a:pt x="18866" y="13748"/>
                </a:cubicBezTo>
                <a:lnTo>
                  <a:pt x="18866" y="13745"/>
                </a:lnTo>
                <a:lnTo>
                  <a:pt x="18866" y="13745"/>
                </a:lnTo>
                <a:cubicBezTo>
                  <a:pt x="18808" y="13787"/>
                  <a:pt x="18880" y="13824"/>
                  <a:pt x="18836" y="13836"/>
                </a:cubicBezTo>
                <a:cubicBezTo>
                  <a:pt x="18835" y="13846"/>
                  <a:pt x="18837" y="13851"/>
                  <a:pt x="18842" y="13851"/>
                </a:cubicBezTo>
                <a:cubicBezTo>
                  <a:pt x="18870" y="13851"/>
                  <a:pt x="18991" y="13651"/>
                  <a:pt x="18964" y="13651"/>
                </a:cubicBezTo>
                <a:close/>
                <a:moveTo>
                  <a:pt x="6232" y="13989"/>
                </a:moveTo>
                <a:cubicBezTo>
                  <a:pt x="6233" y="13990"/>
                  <a:pt x="6234" y="13991"/>
                  <a:pt x="6236" y="13992"/>
                </a:cubicBezTo>
                <a:lnTo>
                  <a:pt x="6236" y="13992"/>
                </a:lnTo>
                <a:cubicBezTo>
                  <a:pt x="6234" y="13991"/>
                  <a:pt x="6233" y="13990"/>
                  <a:pt x="6232" y="13989"/>
                </a:cubicBezTo>
                <a:close/>
                <a:moveTo>
                  <a:pt x="18762" y="13903"/>
                </a:moveTo>
                <a:cubicBezTo>
                  <a:pt x="18722" y="13945"/>
                  <a:pt x="18685" y="13980"/>
                  <a:pt x="18646" y="14012"/>
                </a:cubicBezTo>
                <a:cubicBezTo>
                  <a:pt x="18657" y="14004"/>
                  <a:pt x="18665" y="13999"/>
                  <a:pt x="18667" y="13999"/>
                </a:cubicBezTo>
                <a:lnTo>
                  <a:pt x="18667" y="13999"/>
                </a:lnTo>
                <a:cubicBezTo>
                  <a:pt x="18668" y="13999"/>
                  <a:pt x="18668" y="14001"/>
                  <a:pt x="18667" y="14003"/>
                </a:cubicBezTo>
                <a:cubicBezTo>
                  <a:pt x="18688" y="13982"/>
                  <a:pt x="18715" y="13954"/>
                  <a:pt x="18762" y="13905"/>
                </a:cubicBezTo>
                <a:lnTo>
                  <a:pt x="18762" y="13903"/>
                </a:lnTo>
                <a:close/>
                <a:moveTo>
                  <a:pt x="18669" y="14003"/>
                </a:moveTo>
                <a:cubicBezTo>
                  <a:pt x="18644" y="14030"/>
                  <a:pt x="18637" y="14039"/>
                  <a:pt x="18638" y="14039"/>
                </a:cubicBezTo>
                <a:cubicBezTo>
                  <a:pt x="18639" y="14039"/>
                  <a:pt x="18665" y="14013"/>
                  <a:pt x="18669" y="14003"/>
                </a:cubicBezTo>
                <a:close/>
                <a:moveTo>
                  <a:pt x="18646" y="14012"/>
                </a:moveTo>
                <a:cubicBezTo>
                  <a:pt x="18632" y="14022"/>
                  <a:pt x="18607" y="14043"/>
                  <a:pt x="18566" y="14075"/>
                </a:cubicBezTo>
                <a:lnTo>
                  <a:pt x="18566" y="14075"/>
                </a:lnTo>
                <a:cubicBezTo>
                  <a:pt x="18592" y="14057"/>
                  <a:pt x="18618" y="14036"/>
                  <a:pt x="18646" y="14012"/>
                </a:cubicBezTo>
                <a:close/>
                <a:moveTo>
                  <a:pt x="18566" y="14075"/>
                </a:moveTo>
                <a:cubicBezTo>
                  <a:pt x="18560" y="14080"/>
                  <a:pt x="18553" y="14084"/>
                  <a:pt x="18546" y="14089"/>
                </a:cubicBezTo>
                <a:lnTo>
                  <a:pt x="18546" y="14091"/>
                </a:lnTo>
                <a:cubicBezTo>
                  <a:pt x="18553" y="14085"/>
                  <a:pt x="18560" y="14080"/>
                  <a:pt x="18566" y="14075"/>
                </a:cubicBezTo>
                <a:close/>
                <a:moveTo>
                  <a:pt x="6665" y="14084"/>
                </a:moveTo>
                <a:lnTo>
                  <a:pt x="6677" y="14100"/>
                </a:lnTo>
                <a:cubicBezTo>
                  <a:pt x="6675" y="14093"/>
                  <a:pt x="6670" y="14086"/>
                  <a:pt x="6665" y="14084"/>
                </a:cubicBezTo>
                <a:close/>
                <a:moveTo>
                  <a:pt x="18349" y="13905"/>
                </a:moveTo>
                <a:lnTo>
                  <a:pt x="18168" y="14061"/>
                </a:lnTo>
                <a:cubicBezTo>
                  <a:pt x="18180" y="14065"/>
                  <a:pt x="18161" y="14091"/>
                  <a:pt x="18140" y="14119"/>
                </a:cubicBezTo>
                <a:cubicBezTo>
                  <a:pt x="18245" y="14019"/>
                  <a:pt x="18365" y="13915"/>
                  <a:pt x="18349" y="13905"/>
                </a:cubicBezTo>
                <a:close/>
                <a:moveTo>
                  <a:pt x="18579" y="14093"/>
                </a:moveTo>
                <a:lnTo>
                  <a:pt x="18516" y="14149"/>
                </a:lnTo>
                <a:cubicBezTo>
                  <a:pt x="18515" y="14154"/>
                  <a:pt x="18516" y="14157"/>
                  <a:pt x="18519" y="14157"/>
                </a:cubicBezTo>
                <a:cubicBezTo>
                  <a:pt x="18525" y="14157"/>
                  <a:pt x="18542" y="14141"/>
                  <a:pt x="18579" y="14093"/>
                </a:cubicBezTo>
                <a:close/>
                <a:moveTo>
                  <a:pt x="18189" y="14140"/>
                </a:moveTo>
                <a:cubicBezTo>
                  <a:pt x="18191" y="14150"/>
                  <a:pt x="18190" y="14162"/>
                  <a:pt x="18187" y="14173"/>
                </a:cubicBezTo>
                <a:lnTo>
                  <a:pt x="18187" y="14173"/>
                </a:lnTo>
                <a:cubicBezTo>
                  <a:pt x="18193" y="14160"/>
                  <a:pt x="18194" y="14148"/>
                  <a:pt x="18189" y="14140"/>
                </a:cubicBezTo>
                <a:close/>
                <a:moveTo>
                  <a:pt x="18178" y="14186"/>
                </a:moveTo>
                <a:lnTo>
                  <a:pt x="18178" y="14186"/>
                </a:lnTo>
                <a:cubicBezTo>
                  <a:pt x="18177" y="14187"/>
                  <a:pt x="18177" y="14187"/>
                  <a:pt x="18176" y="14188"/>
                </a:cubicBezTo>
                <a:lnTo>
                  <a:pt x="18176" y="14188"/>
                </a:lnTo>
                <a:cubicBezTo>
                  <a:pt x="18177" y="14187"/>
                  <a:pt x="18177" y="14187"/>
                  <a:pt x="18178" y="14186"/>
                </a:cubicBezTo>
                <a:close/>
                <a:moveTo>
                  <a:pt x="18187" y="14173"/>
                </a:moveTo>
                <a:lnTo>
                  <a:pt x="18187" y="14173"/>
                </a:lnTo>
                <a:cubicBezTo>
                  <a:pt x="18185" y="14177"/>
                  <a:pt x="18183" y="14181"/>
                  <a:pt x="18180" y="14186"/>
                </a:cubicBezTo>
                <a:lnTo>
                  <a:pt x="18180" y="14188"/>
                </a:lnTo>
                <a:cubicBezTo>
                  <a:pt x="18183" y="14184"/>
                  <a:pt x="18185" y="14178"/>
                  <a:pt x="18187" y="14173"/>
                </a:cubicBezTo>
                <a:close/>
                <a:moveTo>
                  <a:pt x="18138" y="14119"/>
                </a:moveTo>
                <a:cubicBezTo>
                  <a:pt x="18092" y="14163"/>
                  <a:pt x="18050" y="14209"/>
                  <a:pt x="18013" y="14262"/>
                </a:cubicBezTo>
                <a:cubicBezTo>
                  <a:pt x="18041" y="14232"/>
                  <a:pt x="18101" y="14170"/>
                  <a:pt x="18140" y="14121"/>
                </a:cubicBezTo>
                <a:lnTo>
                  <a:pt x="18138" y="14119"/>
                </a:lnTo>
                <a:close/>
                <a:moveTo>
                  <a:pt x="16892" y="14243"/>
                </a:moveTo>
                <a:cubicBezTo>
                  <a:pt x="16887" y="14243"/>
                  <a:pt x="16868" y="14255"/>
                  <a:pt x="16858" y="14255"/>
                </a:cubicBezTo>
                <a:cubicBezTo>
                  <a:pt x="16855" y="14255"/>
                  <a:pt x="16852" y="14254"/>
                  <a:pt x="16852" y="14251"/>
                </a:cubicBezTo>
                <a:lnTo>
                  <a:pt x="16849" y="14248"/>
                </a:lnTo>
                <a:lnTo>
                  <a:pt x="16863" y="14281"/>
                </a:lnTo>
                <a:cubicBezTo>
                  <a:pt x="16891" y="14251"/>
                  <a:pt x="16896" y="14243"/>
                  <a:pt x="16892" y="14243"/>
                </a:cubicBezTo>
                <a:close/>
                <a:moveTo>
                  <a:pt x="6865" y="14348"/>
                </a:moveTo>
                <a:lnTo>
                  <a:pt x="6865" y="14350"/>
                </a:lnTo>
                <a:cubicBezTo>
                  <a:pt x="6865" y="14350"/>
                  <a:pt x="6865" y="14349"/>
                  <a:pt x="6865" y="14349"/>
                </a:cubicBezTo>
                <a:lnTo>
                  <a:pt x="6865" y="14349"/>
                </a:lnTo>
                <a:cubicBezTo>
                  <a:pt x="6873" y="14356"/>
                  <a:pt x="6879" y="14359"/>
                  <a:pt x="6882" y="14359"/>
                </a:cubicBezTo>
                <a:cubicBezTo>
                  <a:pt x="6884" y="14359"/>
                  <a:pt x="6885" y="14358"/>
                  <a:pt x="6885" y="14357"/>
                </a:cubicBezTo>
                <a:cubicBezTo>
                  <a:pt x="6877" y="14352"/>
                  <a:pt x="6870" y="14349"/>
                  <a:pt x="6867" y="14349"/>
                </a:cubicBezTo>
                <a:cubicBezTo>
                  <a:pt x="6866" y="14349"/>
                  <a:pt x="6866" y="14349"/>
                  <a:pt x="6865" y="14349"/>
                </a:cubicBezTo>
                <a:lnTo>
                  <a:pt x="6865" y="14349"/>
                </a:lnTo>
                <a:cubicBezTo>
                  <a:pt x="6865" y="14349"/>
                  <a:pt x="6865" y="14348"/>
                  <a:pt x="6865" y="14348"/>
                </a:cubicBezTo>
                <a:close/>
                <a:moveTo>
                  <a:pt x="17883" y="14302"/>
                </a:moveTo>
                <a:lnTo>
                  <a:pt x="17705" y="14457"/>
                </a:lnTo>
                <a:lnTo>
                  <a:pt x="17763" y="14418"/>
                </a:lnTo>
                <a:lnTo>
                  <a:pt x="17883" y="14302"/>
                </a:lnTo>
                <a:close/>
                <a:moveTo>
                  <a:pt x="6800" y="14499"/>
                </a:moveTo>
                <a:cubicBezTo>
                  <a:pt x="6811" y="14517"/>
                  <a:pt x="6828" y="14534"/>
                  <a:pt x="6846" y="14545"/>
                </a:cubicBezTo>
                <a:cubicBezTo>
                  <a:pt x="6834" y="14527"/>
                  <a:pt x="6818" y="14510"/>
                  <a:pt x="6800" y="14499"/>
                </a:cubicBezTo>
                <a:close/>
                <a:moveTo>
                  <a:pt x="6846" y="14545"/>
                </a:moveTo>
                <a:lnTo>
                  <a:pt x="6846" y="14545"/>
                </a:lnTo>
                <a:cubicBezTo>
                  <a:pt x="6858" y="14560"/>
                  <a:pt x="6868" y="14572"/>
                  <a:pt x="6878" y="14572"/>
                </a:cubicBezTo>
                <a:cubicBezTo>
                  <a:pt x="6882" y="14572"/>
                  <a:pt x="6886" y="14570"/>
                  <a:pt x="6890" y="14566"/>
                </a:cubicBezTo>
                <a:cubicBezTo>
                  <a:pt x="6876" y="14561"/>
                  <a:pt x="6860" y="14554"/>
                  <a:pt x="6846" y="14545"/>
                </a:cubicBezTo>
                <a:close/>
                <a:moveTo>
                  <a:pt x="7245" y="14654"/>
                </a:moveTo>
                <a:lnTo>
                  <a:pt x="7287" y="14687"/>
                </a:lnTo>
                <a:lnTo>
                  <a:pt x="7303" y="14696"/>
                </a:lnTo>
                <a:lnTo>
                  <a:pt x="7245" y="14654"/>
                </a:lnTo>
                <a:close/>
                <a:moveTo>
                  <a:pt x="17593" y="14612"/>
                </a:moveTo>
                <a:lnTo>
                  <a:pt x="17489" y="14698"/>
                </a:lnTo>
                <a:lnTo>
                  <a:pt x="17570" y="14705"/>
                </a:lnTo>
                <a:lnTo>
                  <a:pt x="17593" y="14612"/>
                </a:lnTo>
                <a:close/>
                <a:moveTo>
                  <a:pt x="18113" y="14575"/>
                </a:moveTo>
                <a:cubicBezTo>
                  <a:pt x="18069" y="14622"/>
                  <a:pt x="18018" y="14663"/>
                  <a:pt x="17962" y="14696"/>
                </a:cubicBezTo>
                <a:cubicBezTo>
                  <a:pt x="17974" y="14704"/>
                  <a:pt x="18008" y="14693"/>
                  <a:pt x="17988" y="14721"/>
                </a:cubicBezTo>
                <a:lnTo>
                  <a:pt x="17988" y="14721"/>
                </a:lnTo>
                <a:lnTo>
                  <a:pt x="18113" y="14575"/>
                </a:lnTo>
                <a:close/>
                <a:moveTo>
                  <a:pt x="17988" y="14721"/>
                </a:moveTo>
                <a:lnTo>
                  <a:pt x="17974" y="14738"/>
                </a:lnTo>
                <a:cubicBezTo>
                  <a:pt x="17980" y="14731"/>
                  <a:pt x="17985" y="14725"/>
                  <a:pt x="17988" y="14721"/>
                </a:cubicBezTo>
                <a:close/>
                <a:moveTo>
                  <a:pt x="13701" y="14784"/>
                </a:moveTo>
                <a:cubicBezTo>
                  <a:pt x="13698" y="14785"/>
                  <a:pt x="13696" y="14787"/>
                  <a:pt x="13694" y="14788"/>
                </a:cubicBezTo>
                <a:lnTo>
                  <a:pt x="13694" y="14788"/>
                </a:lnTo>
                <a:cubicBezTo>
                  <a:pt x="13696" y="14787"/>
                  <a:pt x="13699" y="14785"/>
                  <a:pt x="13701" y="14784"/>
                </a:cubicBezTo>
                <a:close/>
                <a:moveTo>
                  <a:pt x="5105" y="14916"/>
                </a:moveTo>
                <a:cubicBezTo>
                  <a:pt x="5105" y="14918"/>
                  <a:pt x="5105" y="14920"/>
                  <a:pt x="5106" y="14922"/>
                </a:cubicBezTo>
                <a:lnTo>
                  <a:pt x="5106" y="14922"/>
                </a:lnTo>
                <a:cubicBezTo>
                  <a:pt x="5105" y="14920"/>
                  <a:pt x="5105" y="14918"/>
                  <a:pt x="5105" y="14916"/>
                </a:cubicBezTo>
                <a:close/>
                <a:moveTo>
                  <a:pt x="17678" y="14730"/>
                </a:moveTo>
                <a:cubicBezTo>
                  <a:pt x="17629" y="14730"/>
                  <a:pt x="17554" y="14825"/>
                  <a:pt x="17466" y="14925"/>
                </a:cubicBezTo>
                <a:cubicBezTo>
                  <a:pt x="17471" y="14921"/>
                  <a:pt x="17477" y="14914"/>
                  <a:pt x="17484" y="14907"/>
                </a:cubicBezTo>
                <a:cubicBezTo>
                  <a:pt x="17489" y="14925"/>
                  <a:pt x="17496" y="14934"/>
                  <a:pt x="17507" y="14934"/>
                </a:cubicBezTo>
                <a:cubicBezTo>
                  <a:pt x="17545" y="14934"/>
                  <a:pt x="17619" y="14834"/>
                  <a:pt x="17693" y="14733"/>
                </a:cubicBezTo>
                <a:cubicBezTo>
                  <a:pt x="17688" y="14731"/>
                  <a:pt x="17683" y="14730"/>
                  <a:pt x="17678" y="14730"/>
                </a:cubicBezTo>
                <a:close/>
                <a:moveTo>
                  <a:pt x="5082" y="14847"/>
                </a:moveTo>
                <a:lnTo>
                  <a:pt x="5082" y="14847"/>
                </a:lnTo>
                <a:cubicBezTo>
                  <a:pt x="5093" y="14867"/>
                  <a:pt x="5100" y="14891"/>
                  <a:pt x="5105" y="14914"/>
                </a:cubicBezTo>
                <a:cubicBezTo>
                  <a:pt x="5105" y="14910"/>
                  <a:pt x="5107" y="14909"/>
                  <a:pt x="5111" y="14909"/>
                </a:cubicBezTo>
                <a:cubicBezTo>
                  <a:pt x="5125" y="14909"/>
                  <a:pt x="5161" y="14935"/>
                  <a:pt x="5166" y="14935"/>
                </a:cubicBezTo>
                <a:cubicBezTo>
                  <a:pt x="5170" y="14935"/>
                  <a:pt x="5152" y="14916"/>
                  <a:pt x="5082" y="14847"/>
                </a:cubicBezTo>
                <a:close/>
                <a:moveTo>
                  <a:pt x="17443" y="14951"/>
                </a:moveTo>
                <a:cubicBezTo>
                  <a:pt x="17410" y="14986"/>
                  <a:pt x="17380" y="15020"/>
                  <a:pt x="17345" y="15051"/>
                </a:cubicBezTo>
                <a:cubicBezTo>
                  <a:pt x="17347" y="15056"/>
                  <a:pt x="17350" y="15059"/>
                  <a:pt x="17353" y="15059"/>
                </a:cubicBezTo>
                <a:cubicBezTo>
                  <a:pt x="17368" y="15059"/>
                  <a:pt x="17401" y="15005"/>
                  <a:pt x="17443" y="14953"/>
                </a:cubicBezTo>
                <a:lnTo>
                  <a:pt x="17443" y="14951"/>
                </a:lnTo>
                <a:close/>
                <a:moveTo>
                  <a:pt x="7307" y="15032"/>
                </a:moveTo>
                <a:lnTo>
                  <a:pt x="7321" y="15074"/>
                </a:lnTo>
                <a:lnTo>
                  <a:pt x="7356" y="15067"/>
                </a:lnTo>
                <a:lnTo>
                  <a:pt x="7307" y="15032"/>
                </a:lnTo>
                <a:close/>
                <a:moveTo>
                  <a:pt x="16979" y="15143"/>
                </a:moveTo>
                <a:lnTo>
                  <a:pt x="16979" y="15146"/>
                </a:lnTo>
                <a:cubicBezTo>
                  <a:pt x="16979" y="15145"/>
                  <a:pt x="16980" y="15145"/>
                  <a:pt x="16980" y="15145"/>
                </a:cubicBezTo>
                <a:lnTo>
                  <a:pt x="16980" y="15145"/>
                </a:lnTo>
                <a:cubicBezTo>
                  <a:pt x="16980" y="15144"/>
                  <a:pt x="16979" y="15144"/>
                  <a:pt x="16979" y="15143"/>
                </a:cubicBezTo>
                <a:close/>
                <a:moveTo>
                  <a:pt x="7743" y="15197"/>
                </a:moveTo>
                <a:cubicBezTo>
                  <a:pt x="7737" y="15197"/>
                  <a:pt x="7746" y="15218"/>
                  <a:pt x="7734" y="15224"/>
                </a:cubicBezTo>
                <a:lnTo>
                  <a:pt x="7734" y="15227"/>
                </a:lnTo>
                <a:lnTo>
                  <a:pt x="7759" y="15208"/>
                </a:lnTo>
                <a:cubicBezTo>
                  <a:pt x="7750" y="15200"/>
                  <a:pt x="7746" y="15197"/>
                  <a:pt x="7743" y="15197"/>
                </a:cubicBezTo>
                <a:close/>
                <a:moveTo>
                  <a:pt x="3765" y="15313"/>
                </a:moveTo>
                <a:cubicBezTo>
                  <a:pt x="3766" y="15318"/>
                  <a:pt x="3769" y="15325"/>
                  <a:pt x="3772" y="15333"/>
                </a:cubicBezTo>
                <a:cubicBezTo>
                  <a:pt x="3770" y="15327"/>
                  <a:pt x="3768" y="15320"/>
                  <a:pt x="3765" y="15313"/>
                </a:cubicBezTo>
                <a:close/>
                <a:moveTo>
                  <a:pt x="17431" y="15236"/>
                </a:moveTo>
                <a:lnTo>
                  <a:pt x="17343" y="15296"/>
                </a:lnTo>
                <a:lnTo>
                  <a:pt x="17366" y="15343"/>
                </a:lnTo>
                <a:lnTo>
                  <a:pt x="17431" y="15236"/>
                </a:lnTo>
                <a:close/>
                <a:moveTo>
                  <a:pt x="13379" y="15368"/>
                </a:moveTo>
                <a:lnTo>
                  <a:pt x="13379" y="15368"/>
                </a:lnTo>
                <a:cubicBezTo>
                  <a:pt x="13365" y="15382"/>
                  <a:pt x="13346" y="15398"/>
                  <a:pt x="13328" y="15419"/>
                </a:cubicBezTo>
                <a:cubicBezTo>
                  <a:pt x="13314" y="15415"/>
                  <a:pt x="13312" y="15398"/>
                  <a:pt x="13323" y="15389"/>
                </a:cubicBezTo>
                <a:lnTo>
                  <a:pt x="13323" y="15389"/>
                </a:lnTo>
                <a:lnTo>
                  <a:pt x="13321" y="15391"/>
                </a:lnTo>
                <a:cubicBezTo>
                  <a:pt x="13321" y="15394"/>
                  <a:pt x="13322" y="15395"/>
                  <a:pt x="13325" y="15395"/>
                </a:cubicBezTo>
                <a:cubicBezTo>
                  <a:pt x="13334" y="15395"/>
                  <a:pt x="13359" y="15379"/>
                  <a:pt x="13379" y="15368"/>
                </a:cubicBezTo>
                <a:close/>
                <a:moveTo>
                  <a:pt x="15723" y="15358"/>
                </a:moveTo>
                <a:cubicBezTo>
                  <a:pt x="15710" y="15358"/>
                  <a:pt x="15668" y="15404"/>
                  <a:pt x="15628" y="15440"/>
                </a:cubicBezTo>
                <a:lnTo>
                  <a:pt x="15727" y="15361"/>
                </a:lnTo>
                <a:cubicBezTo>
                  <a:pt x="15727" y="15359"/>
                  <a:pt x="15725" y="15358"/>
                  <a:pt x="15723" y="15358"/>
                </a:cubicBezTo>
                <a:close/>
                <a:moveTo>
                  <a:pt x="12988" y="15423"/>
                </a:moveTo>
                <a:cubicBezTo>
                  <a:pt x="12990" y="15423"/>
                  <a:pt x="12992" y="15423"/>
                  <a:pt x="12994" y="15424"/>
                </a:cubicBezTo>
                <a:cubicBezTo>
                  <a:pt x="12985" y="15433"/>
                  <a:pt x="12975" y="15445"/>
                  <a:pt x="12964" y="15459"/>
                </a:cubicBezTo>
                <a:cubicBezTo>
                  <a:pt x="12964" y="15461"/>
                  <a:pt x="12964" y="15463"/>
                  <a:pt x="12964" y="15466"/>
                </a:cubicBezTo>
                <a:lnTo>
                  <a:pt x="12962" y="15468"/>
                </a:lnTo>
                <a:cubicBezTo>
                  <a:pt x="12959" y="15461"/>
                  <a:pt x="12959" y="15452"/>
                  <a:pt x="12959" y="15445"/>
                </a:cubicBezTo>
                <a:cubicBezTo>
                  <a:pt x="12970" y="15428"/>
                  <a:pt x="12980" y="15423"/>
                  <a:pt x="12988" y="15423"/>
                </a:cubicBezTo>
                <a:close/>
                <a:moveTo>
                  <a:pt x="15588" y="15473"/>
                </a:moveTo>
                <a:lnTo>
                  <a:pt x="15581" y="15477"/>
                </a:lnTo>
                <a:lnTo>
                  <a:pt x="15583" y="15477"/>
                </a:lnTo>
                <a:cubicBezTo>
                  <a:pt x="15579" y="15479"/>
                  <a:pt x="15579" y="15479"/>
                  <a:pt x="15572" y="15482"/>
                </a:cubicBezTo>
                <a:cubicBezTo>
                  <a:pt x="15579" y="15479"/>
                  <a:pt x="15583" y="15475"/>
                  <a:pt x="15588" y="15473"/>
                </a:cubicBezTo>
                <a:close/>
                <a:moveTo>
                  <a:pt x="5518" y="15599"/>
                </a:moveTo>
                <a:lnTo>
                  <a:pt x="5518" y="15599"/>
                </a:lnTo>
                <a:cubicBezTo>
                  <a:pt x="5525" y="15610"/>
                  <a:pt x="5536" y="15624"/>
                  <a:pt x="5550" y="15642"/>
                </a:cubicBezTo>
                <a:cubicBezTo>
                  <a:pt x="5539" y="15627"/>
                  <a:pt x="5529" y="15613"/>
                  <a:pt x="5518" y="15599"/>
                </a:cubicBezTo>
                <a:close/>
                <a:moveTo>
                  <a:pt x="17155" y="14988"/>
                </a:moveTo>
                <a:lnTo>
                  <a:pt x="17000" y="15192"/>
                </a:lnTo>
                <a:cubicBezTo>
                  <a:pt x="16991" y="15186"/>
                  <a:pt x="17020" y="15134"/>
                  <a:pt x="17003" y="15134"/>
                </a:cubicBezTo>
                <a:cubicBezTo>
                  <a:pt x="16998" y="15134"/>
                  <a:pt x="16991" y="15137"/>
                  <a:pt x="16980" y="15145"/>
                </a:cubicBezTo>
                <a:lnTo>
                  <a:pt x="16980" y="15145"/>
                </a:lnTo>
                <a:cubicBezTo>
                  <a:pt x="16999" y="15197"/>
                  <a:pt x="16856" y="15402"/>
                  <a:pt x="16668" y="15514"/>
                </a:cubicBezTo>
                <a:cubicBezTo>
                  <a:pt x="16586" y="15630"/>
                  <a:pt x="16651" y="15678"/>
                  <a:pt x="16761" y="15678"/>
                </a:cubicBezTo>
                <a:cubicBezTo>
                  <a:pt x="16818" y="15678"/>
                  <a:pt x="16887" y="15665"/>
                  <a:pt x="16954" y="15642"/>
                </a:cubicBezTo>
                <a:cubicBezTo>
                  <a:pt x="16942" y="15621"/>
                  <a:pt x="16928" y="15607"/>
                  <a:pt x="17063" y="15433"/>
                </a:cubicBezTo>
                <a:lnTo>
                  <a:pt x="17063" y="15433"/>
                </a:lnTo>
                <a:cubicBezTo>
                  <a:pt x="17006" y="15460"/>
                  <a:pt x="16808" y="15620"/>
                  <a:pt x="16763" y="15620"/>
                </a:cubicBezTo>
                <a:cubicBezTo>
                  <a:pt x="16750" y="15620"/>
                  <a:pt x="16750" y="15605"/>
                  <a:pt x="16773" y="15568"/>
                </a:cubicBezTo>
                <a:cubicBezTo>
                  <a:pt x="16958" y="15345"/>
                  <a:pt x="16951" y="15412"/>
                  <a:pt x="17069" y="15333"/>
                </a:cubicBezTo>
                <a:lnTo>
                  <a:pt x="17069" y="15333"/>
                </a:lnTo>
                <a:cubicBezTo>
                  <a:pt x="17063" y="15335"/>
                  <a:pt x="17058" y="15336"/>
                  <a:pt x="17053" y="15336"/>
                </a:cubicBezTo>
                <a:cubicBezTo>
                  <a:pt x="16974" y="15336"/>
                  <a:pt x="17259" y="15008"/>
                  <a:pt x="17155" y="14988"/>
                </a:cubicBezTo>
                <a:close/>
                <a:moveTo>
                  <a:pt x="17116" y="15498"/>
                </a:moveTo>
                <a:lnTo>
                  <a:pt x="17023" y="15626"/>
                </a:lnTo>
                <a:lnTo>
                  <a:pt x="17030" y="15700"/>
                </a:lnTo>
                <a:lnTo>
                  <a:pt x="17116" y="15498"/>
                </a:lnTo>
                <a:close/>
                <a:moveTo>
                  <a:pt x="8179" y="15683"/>
                </a:moveTo>
                <a:lnTo>
                  <a:pt x="8179" y="15683"/>
                </a:lnTo>
                <a:cubicBezTo>
                  <a:pt x="8165" y="15693"/>
                  <a:pt x="8188" y="15711"/>
                  <a:pt x="8205" y="15730"/>
                </a:cubicBezTo>
                <a:cubicBezTo>
                  <a:pt x="8207" y="15732"/>
                  <a:pt x="8209" y="15734"/>
                  <a:pt x="8211" y="15737"/>
                </a:cubicBezTo>
                <a:lnTo>
                  <a:pt x="8211" y="15737"/>
                </a:lnTo>
                <a:lnTo>
                  <a:pt x="8207" y="15730"/>
                </a:lnTo>
                <a:lnTo>
                  <a:pt x="8179" y="15683"/>
                </a:lnTo>
                <a:close/>
                <a:moveTo>
                  <a:pt x="8211" y="15737"/>
                </a:moveTo>
                <a:lnTo>
                  <a:pt x="8216" y="15748"/>
                </a:lnTo>
                <a:cubicBezTo>
                  <a:pt x="8215" y="15745"/>
                  <a:pt x="8213" y="15741"/>
                  <a:pt x="8211" y="15737"/>
                </a:cubicBezTo>
                <a:close/>
                <a:moveTo>
                  <a:pt x="8216" y="15746"/>
                </a:moveTo>
                <a:lnTo>
                  <a:pt x="8218" y="15750"/>
                </a:lnTo>
                <a:lnTo>
                  <a:pt x="8218" y="15750"/>
                </a:lnTo>
                <a:cubicBezTo>
                  <a:pt x="8218" y="15748"/>
                  <a:pt x="8217" y="15747"/>
                  <a:pt x="8216" y="15746"/>
                </a:cubicBezTo>
                <a:close/>
                <a:moveTo>
                  <a:pt x="8216" y="15751"/>
                </a:moveTo>
                <a:cubicBezTo>
                  <a:pt x="8218" y="15753"/>
                  <a:pt x="8216" y="15755"/>
                  <a:pt x="8218" y="15755"/>
                </a:cubicBezTo>
                <a:cubicBezTo>
                  <a:pt x="8218" y="15754"/>
                  <a:pt x="8218" y="15752"/>
                  <a:pt x="8218" y="15751"/>
                </a:cubicBezTo>
                <a:close/>
                <a:moveTo>
                  <a:pt x="16466" y="15734"/>
                </a:moveTo>
                <a:cubicBezTo>
                  <a:pt x="16460" y="15734"/>
                  <a:pt x="16443" y="15745"/>
                  <a:pt x="16411" y="15772"/>
                </a:cubicBezTo>
                <a:lnTo>
                  <a:pt x="16411" y="15769"/>
                </a:lnTo>
                <a:cubicBezTo>
                  <a:pt x="16393" y="15797"/>
                  <a:pt x="16365" y="15818"/>
                  <a:pt x="16348" y="15843"/>
                </a:cubicBezTo>
                <a:lnTo>
                  <a:pt x="16374" y="15857"/>
                </a:lnTo>
                <a:cubicBezTo>
                  <a:pt x="16437" y="15793"/>
                  <a:pt x="16481" y="15734"/>
                  <a:pt x="16466" y="15734"/>
                </a:cubicBezTo>
                <a:close/>
                <a:moveTo>
                  <a:pt x="8508" y="15959"/>
                </a:moveTo>
                <a:lnTo>
                  <a:pt x="8508" y="15959"/>
                </a:lnTo>
                <a:cubicBezTo>
                  <a:pt x="8506" y="15964"/>
                  <a:pt x="8504" y="15969"/>
                  <a:pt x="8504" y="15973"/>
                </a:cubicBezTo>
                <a:cubicBezTo>
                  <a:pt x="8506" y="15969"/>
                  <a:pt x="8508" y="15964"/>
                  <a:pt x="8508" y="15959"/>
                </a:cubicBezTo>
                <a:close/>
                <a:moveTo>
                  <a:pt x="16972" y="15639"/>
                </a:moveTo>
                <a:lnTo>
                  <a:pt x="16954" y="15646"/>
                </a:lnTo>
                <a:cubicBezTo>
                  <a:pt x="16954" y="15648"/>
                  <a:pt x="16955" y="15651"/>
                  <a:pt x="16956" y="15654"/>
                </a:cubicBezTo>
                <a:lnTo>
                  <a:pt x="16956" y="15654"/>
                </a:lnTo>
                <a:lnTo>
                  <a:pt x="16641" y="15962"/>
                </a:lnTo>
                <a:lnTo>
                  <a:pt x="16657" y="15932"/>
                </a:lnTo>
                <a:lnTo>
                  <a:pt x="16599" y="15999"/>
                </a:lnTo>
                <a:cubicBezTo>
                  <a:pt x="16680" y="15934"/>
                  <a:pt x="16770" y="15876"/>
                  <a:pt x="16865" y="15827"/>
                </a:cubicBezTo>
                <a:cubicBezTo>
                  <a:pt x="16951" y="15708"/>
                  <a:pt x="16962" y="15672"/>
                  <a:pt x="16959" y="15653"/>
                </a:cubicBezTo>
                <a:lnTo>
                  <a:pt x="16959" y="15653"/>
                </a:lnTo>
                <a:lnTo>
                  <a:pt x="16972" y="15639"/>
                </a:lnTo>
                <a:close/>
                <a:moveTo>
                  <a:pt x="8555" y="16135"/>
                </a:moveTo>
                <a:cubicBezTo>
                  <a:pt x="8558" y="16136"/>
                  <a:pt x="8560" y="16137"/>
                  <a:pt x="8562" y="16138"/>
                </a:cubicBezTo>
                <a:cubicBezTo>
                  <a:pt x="8559" y="16137"/>
                  <a:pt x="8557" y="16136"/>
                  <a:pt x="8555" y="16135"/>
                </a:cubicBezTo>
                <a:close/>
                <a:moveTo>
                  <a:pt x="15005" y="16135"/>
                </a:moveTo>
                <a:cubicBezTo>
                  <a:pt x="15002" y="16135"/>
                  <a:pt x="14997" y="16136"/>
                  <a:pt x="14990" y="16138"/>
                </a:cubicBezTo>
                <a:cubicBezTo>
                  <a:pt x="14995" y="16138"/>
                  <a:pt x="15002" y="16138"/>
                  <a:pt x="15009" y="16136"/>
                </a:cubicBezTo>
                <a:cubicBezTo>
                  <a:pt x="15008" y="16135"/>
                  <a:pt x="15007" y="16135"/>
                  <a:pt x="15005" y="16135"/>
                </a:cubicBezTo>
                <a:close/>
                <a:moveTo>
                  <a:pt x="16464" y="16221"/>
                </a:moveTo>
                <a:lnTo>
                  <a:pt x="16464" y="16221"/>
                </a:lnTo>
                <a:cubicBezTo>
                  <a:pt x="16420" y="16249"/>
                  <a:pt x="16374" y="16282"/>
                  <a:pt x="16325" y="16316"/>
                </a:cubicBezTo>
                <a:cubicBezTo>
                  <a:pt x="16374" y="16295"/>
                  <a:pt x="16462" y="16244"/>
                  <a:pt x="16464" y="16221"/>
                </a:cubicBezTo>
                <a:close/>
                <a:moveTo>
                  <a:pt x="8828" y="16309"/>
                </a:moveTo>
                <a:lnTo>
                  <a:pt x="8837" y="16319"/>
                </a:lnTo>
                <a:cubicBezTo>
                  <a:pt x="8844" y="16319"/>
                  <a:pt x="8851" y="16319"/>
                  <a:pt x="8858" y="16316"/>
                </a:cubicBezTo>
                <a:lnTo>
                  <a:pt x="8828" y="16309"/>
                </a:lnTo>
                <a:close/>
                <a:moveTo>
                  <a:pt x="16363" y="16251"/>
                </a:moveTo>
                <a:lnTo>
                  <a:pt x="16363" y="16251"/>
                </a:lnTo>
                <a:cubicBezTo>
                  <a:pt x="16370" y="16251"/>
                  <a:pt x="16332" y="16292"/>
                  <a:pt x="16316" y="16314"/>
                </a:cubicBezTo>
                <a:cubicBezTo>
                  <a:pt x="16316" y="16319"/>
                  <a:pt x="16316" y="16323"/>
                  <a:pt x="16316" y="16323"/>
                </a:cubicBezTo>
                <a:lnTo>
                  <a:pt x="16318" y="16323"/>
                </a:lnTo>
                <a:cubicBezTo>
                  <a:pt x="16309" y="16328"/>
                  <a:pt x="16302" y="16331"/>
                  <a:pt x="16300" y="16331"/>
                </a:cubicBezTo>
                <a:cubicBezTo>
                  <a:pt x="16299" y="16331"/>
                  <a:pt x="16301" y="16329"/>
                  <a:pt x="16309" y="16323"/>
                </a:cubicBezTo>
                <a:cubicBezTo>
                  <a:pt x="16311" y="16319"/>
                  <a:pt x="16314" y="16316"/>
                  <a:pt x="16316" y="16314"/>
                </a:cubicBezTo>
                <a:cubicBezTo>
                  <a:pt x="16314" y="16305"/>
                  <a:pt x="16314" y="16295"/>
                  <a:pt x="16316" y="16286"/>
                </a:cubicBezTo>
                <a:cubicBezTo>
                  <a:pt x="16347" y="16261"/>
                  <a:pt x="16360" y="16251"/>
                  <a:pt x="16363" y="16251"/>
                </a:cubicBezTo>
                <a:close/>
                <a:moveTo>
                  <a:pt x="14673" y="16334"/>
                </a:moveTo>
                <a:cubicBezTo>
                  <a:pt x="14668" y="16341"/>
                  <a:pt x="14663" y="16347"/>
                  <a:pt x="14658" y="16353"/>
                </a:cubicBezTo>
                <a:cubicBezTo>
                  <a:pt x="14665" y="16346"/>
                  <a:pt x="14669" y="16340"/>
                  <a:pt x="14673" y="16334"/>
                </a:cubicBezTo>
                <a:close/>
                <a:moveTo>
                  <a:pt x="8963" y="16453"/>
                </a:moveTo>
                <a:lnTo>
                  <a:pt x="8957" y="16455"/>
                </a:lnTo>
                <a:lnTo>
                  <a:pt x="8957" y="16455"/>
                </a:lnTo>
                <a:cubicBezTo>
                  <a:pt x="8959" y="16455"/>
                  <a:pt x="8961" y="16454"/>
                  <a:pt x="8963" y="16453"/>
                </a:cubicBezTo>
                <a:close/>
                <a:moveTo>
                  <a:pt x="16599" y="16003"/>
                </a:moveTo>
                <a:lnTo>
                  <a:pt x="16599" y="16003"/>
                </a:lnTo>
                <a:cubicBezTo>
                  <a:pt x="16499" y="16091"/>
                  <a:pt x="16402" y="16187"/>
                  <a:pt x="16314" y="16286"/>
                </a:cubicBezTo>
                <a:cubicBezTo>
                  <a:pt x="16322" y="16209"/>
                  <a:pt x="16427" y="16070"/>
                  <a:pt x="16364" y="16070"/>
                </a:cubicBezTo>
                <a:cubicBezTo>
                  <a:pt x="16355" y="16070"/>
                  <a:pt x="16342" y="16073"/>
                  <a:pt x="16325" y="16080"/>
                </a:cubicBezTo>
                <a:cubicBezTo>
                  <a:pt x="16142" y="16270"/>
                  <a:pt x="16228" y="16242"/>
                  <a:pt x="16133" y="16370"/>
                </a:cubicBezTo>
                <a:cubicBezTo>
                  <a:pt x="16217" y="16280"/>
                  <a:pt x="16247" y="16252"/>
                  <a:pt x="16253" y="16252"/>
                </a:cubicBezTo>
                <a:lnTo>
                  <a:pt x="16253" y="16252"/>
                </a:lnTo>
                <a:cubicBezTo>
                  <a:pt x="16263" y="16252"/>
                  <a:pt x="16200" y="16338"/>
                  <a:pt x="16224" y="16338"/>
                </a:cubicBezTo>
                <a:cubicBezTo>
                  <a:pt x="16234" y="16338"/>
                  <a:pt x="16258" y="16324"/>
                  <a:pt x="16307" y="16284"/>
                </a:cubicBezTo>
                <a:lnTo>
                  <a:pt x="16307" y="16284"/>
                </a:lnTo>
                <a:cubicBezTo>
                  <a:pt x="16253" y="16349"/>
                  <a:pt x="16202" y="16404"/>
                  <a:pt x="16154" y="16455"/>
                </a:cubicBezTo>
                <a:cubicBezTo>
                  <a:pt x="16212" y="16407"/>
                  <a:pt x="16270" y="16360"/>
                  <a:pt x="16328" y="16319"/>
                </a:cubicBezTo>
                <a:lnTo>
                  <a:pt x="16328" y="16319"/>
                </a:lnTo>
                <a:lnTo>
                  <a:pt x="16318" y="16323"/>
                </a:lnTo>
                <a:lnTo>
                  <a:pt x="16318" y="16323"/>
                </a:lnTo>
                <a:lnTo>
                  <a:pt x="16599" y="16003"/>
                </a:lnTo>
                <a:close/>
                <a:moveTo>
                  <a:pt x="8776" y="16486"/>
                </a:moveTo>
                <a:cubicBezTo>
                  <a:pt x="8776" y="16490"/>
                  <a:pt x="8778" y="16493"/>
                  <a:pt x="8779" y="16497"/>
                </a:cubicBezTo>
                <a:cubicBezTo>
                  <a:pt x="8779" y="16493"/>
                  <a:pt x="8778" y="16490"/>
                  <a:pt x="8776" y="16486"/>
                </a:cubicBezTo>
                <a:close/>
                <a:moveTo>
                  <a:pt x="12299" y="16488"/>
                </a:moveTo>
                <a:lnTo>
                  <a:pt x="12299" y="16488"/>
                </a:lnTo>
                <a:cubicBezTo>
                  <a:pt x="12314" y="16497"/>
                  <a:pt x="12297" y="16526"/>
                  <a:pt x="12303" y="16526"/>
                </a:cubicBezTo>
                <a:cubicBezTo>
                  <a:pt x="12305" y="16526"/>
                  <a:pt x="12314" y="16518"/>
                  <a:pt x="12338" y="16493"/>
                </a:cubicBezTo>
                <a:cubicBezTo>
                  <a:pt x="12324" y="16493"/>
                  <a:pt x="12310" y="16493"/>
                  <a:pt x="12299" y="16488"/>
                </a:cubicBezTo>
                <a:close/>
                <a:moveTo>
                  <a:pt x="11944" y="16575"/>
                </a:moveTo>
                <a:cubicBezTo>
                  <a:pt x="11938" y="16577"/>
                  <a:pt x="11932" y="16580"/>
                  <a:pt x="11923" y="16585"/>
                </a:cubicBezTo>
                <a:cubicBezTo>
                  <a:pt x="11930" y="16582"/>
                  <a:pt x="11937" y="16579"/>
                  <a:pt x="11944" y="16575"/>
                </a:cubicBezTo>
                <a:close/>
                <a:moveTo>
                  <a:pt x="16253" y="16469"/>
                </a:moveTo>
                <a:cubicBezTo>
                  <a:pt x="16219" y="16518"/>
                  <a:pt x="16186" y="16571"/>
                  <a:pt x="16151" y="16629"/>
                </a:cubicBezTo>
                <a:cubicBezTo>
                  <a:pt x="16191" y="16578"/>
                  <a:pt x="16223" y="16525"/>
                  <a:pt x="16253" y="16469"/>
                </a:cubicBezTo>
                <a:close/>
                <a:moveTo>
                  <a:pt x="5882" y="16620"/>
                </a:moveTo>
                <a:cubicBezTo>
                  <a:pt x="5885" y="16625"/>
                  <a:pt x="5890" y="16631"/>
                  <a:pt x="5896" y="16638"/>
                </a:cubicBezTo>
                <a:lnTo>
                  <a:pt x="5896" y="16638"/>
                </a:lnTo>
                <a:lnTo>
                  <a:pt x="5882" y="16620"/>
                </a:lnTo>
                <a:close/>
                <a:moveTo>
                  <a:pt x="9284" y="16763"/>
                </a:moveTo>
                <a:cubicBezTo>
                  <a:pt x="9271" y="16763"/>
                  <a:pt x="9249" y="16777"/>
                  <a:pt x="9238" y="16782"/>
                </a:cubicBezTo>
                <a:cubicBezTo>
                  <a:pt x="9243" y="16781"/>
                  <a:pt x="9248" y="16780"/>
                  <a:pt x="9253" y="16780"/>
                </a:cubicBezTo>
                <a:cubicBezTo>
                  <a:pt x="9262" y="16780"/>
                  <a:pt x="9270" y="16782"/>
                  <a:pt x="9278" y="16787"/>
                </a:cubicBezTo>
                <a:cubicBezTo>
                  <a:pt x="9285" y="16782"/>
                  <a:pt x="9289" y="16773"/>
                  <a:pt x="9292" y="16766"/>
                </a:cubicBezTo>
                <a:cubicBezTo>
                  <a:pt x="9290" y="16764"/>
                  <a:pt x="9287" y="16763"/>
                  <a:pt x="9284" y="16763"/>
                </a:cubicBezTo>
                <a:close/>
                <a:moveTo>
                  <a:pt x="9048" y="16768"/>
                </a:moveTo>
                <a:lnTo>
                  <a:pt x="9048" y="16768"/>
                </a:lnTo>
                <a:cubicBezTo>
                  <a:pt x="9060" y="16785"/>
                  <a:pt x="9072" y="16799"/>
                  <a:pt x="9081" y="16815"/>
                </a:cubicBezTo>
                <a:lnTo>
                  <a:pt x="9048" y="16768"/>
                </a:lnTo>
                <a:close/>
                <a:moveTo>
                  <a:pt x="9341" y="16820"/>
                </a:moveTo>
                <a:cubicBezTo>
                  <a:pt x="9334" y="16820"/>
                  <a:pt x="9337" y="16828"/>
                  <a:pt x="9347" y="16850"/>
                </a:cubicBezTo>
                <a:lnTo>
                  <a:pt x="9350" y="16850"/>
                </a:lnTo>
                <a:cubicBezTo>
                  <a:pt x="9360" y="16858"/>
                  <a:pt x="9366" y="16861"/>
                  <a:pt x="9369" y="16861"/>
                </a:cubicBezTo>
                <a:cubicBezTo>
                  <a:pt x="9379" y="16861"/>
                  <a:pt x="9364" y="16833"/>
                  <a:pt x="9371" y="16831"/>
                </a:cubicBezTo>
                <a:cubicBezTo>
                  <a:pt x="9356" y="16824"/>
                  <a:pt x="9346" y="16820"/>
                  <a:pt x="9341" y="16820"/>
                </a:cubicBezTo>
                <a:close/>
                <a:moveTo>
                  <a:pt x="15769" y="16606"/>
                </a:moveTo>
                <a:lnTo>
                  <a:pt x="15607" y="16701"/>
                </a:lnTo>
                <a:lnTo>
                  <a:pt x="15634" y="16715"/>
                </a:lnTo>
                <a:cubicBezTo>
                  <a:pt x="15481" y="16850"/>
                  <a:pt x="15537" y="16843"/>
                  <a:pt x="15537" y="16875"/>
                </a:cubicBezTo>
                <a:lnTo>
                  <a:pt x="15769" y="16606"/>
                </a:lnTo>
                <a:close/>
                <a:moveTo>
                  <a:pt x="16151" y="16458"/>
                </a:moveTo>
                <a:lnTo>
                  <a:pt x="16151" y="16458"/>
                </a:lnTo>
                <a:cubicBezTo>
                  <a:pt x="16057" y="16540"/>
                  <a:pt x="15961" y="16628"/>
                  <a:pt x="15873" y="16715"/>
                </a:cubicBezTo>
                <a:lnTo>
                  <a:pt x="15873" y="16715"/>
                </a:lnTo>
                <a:cubicBezTo>
                  <a:pt x="15873" y="16708"/>
                  <a:pt x="15872" y="16704"/>
                  <a:pt x="15870" y="16704"/>
                </a:cubicBezTo>
                <a:cubicBezTo>
                  <a:pt x="15867" y="16704"/>
                  <a:pt x="15862" y="16709"/>
                  <a:pt x="15852" y="16722"/>
                </a:cubicBezTo>
                <a:lnTo>
                  <a:pt x="15850" y="16724"/>
                </a:lnTo>
                <a:cubicBezTo>
                  <a:pt x="15794" y="16766"/>
                  <a:pt x="15750" y="16822"/>
                  <a:pt x="15718" y="16884"/>
                </a:cubicBezTo>
                <a:cubicBezTo>
                  <a:pt x="15764" y="16829"/>
                  <a:pt x="15814" y="16774"/>
                  <a:pt x="15871" y="16719"/>
                </a:cubicBezTo>
                <a:lnTo>
                  <a:pt x="15871" y="16719"/>
                </a:lnTo>
                <a:cubicBezTo>
                  <a:pt x="15872" y="16732"/>
                  <a:pt x="15867" y="16754"/>
                  <a:pt x="15880" y="16754"/>
                </a:cubicBezTo>
                <a:cubicBezTo>
                  <a:pt x="15890" y="16754"/>
                  <a:pt x="15910" y="16741"/>
                  <a:pt x="15950" y="16701"/>
                </a:cubicBezTo>
                <a:lnTo>
                  <a:pt x="15950" y="16703"/>
                </a:lnTo>
                <a:cubicBezTo>
                  <a:pt x="16008" y="16615"/>
                  <a:pt x="16077" y="16534"/>
                  <a:pt x="16151" y="16458"/>
                </a:cubicBezTo>
                <a:close/>
                <a:moveTo>
                  <a:pt x="16151" y="16629"/>
                </a:moveTo>
                <a:lnTo>
                  <a:pt x="16151" y="16629"/>
                </a:lnTo>
                <a:cubicBezTo>
                  <a:pt x="16068" y="16736"/>
                  <a:pt x="15968" y="16826"/>
                  <a:pt x="15855" y="16901"/>
                </a:cubicBezTo>
                <a:cubicBezTo>
                  <a:pt x="15844" y="16925"/>
                  <a:pt x="15850" y="16933"/>
                  <a:pt x="15862" y="16933"/>
                </a:cubicBezTo>
                <a:cubicBezTo>
                  <a:pt x="15882" y="16933"/>
                  <a:pt x="15919" y="16914"/>
                  <a:pt x="15935" y="16914"/>
                </a:cubicBezTo>
                <a:cubicBezTo>
                  <a:pt x="15944" y="16914"/>
                  <a:pt x="15947" y="16921"/>
                  <a:pt x="15934" y="16942"/>
                </a:cubicBezTo>
                <a:cubicBezTo>
                  <a:pt x="16017" y="16845"/>
                  <a:pt x="16091" y="16741"/>
                  <a:pt x="16151" y="16629"/>
                </a:cubicBezTo>
                <a:close/>
                <a:moveTo>
                  <a:pt x="13903" y="16986"/>
                </a:moveTo>
                <a:lnTo>
                  <a:pt x="13903" y="16986"/>
                </a:lnTo>
                <a:cubicBezTo>
                  <a:pt x="13893" y="16989"/>
                  <a:pt x="13884" y="16993"/>
                  <a:pt x="13877" y="17000"/>
                </a:cubicBezTo>
                <a:cubicBezTo>
                  <a:pt x="13887" y="16998"/>
                  <a:pt x="13896" y="16991"/>
                  <a:pt x="13903" y="16986"/>
                </a:cubicBezTo>
                <a:close/>
                <a:moveTo>
                  <a:pt x="15720" y="16880"/>
                </a:moveTo>
                <a:lnTo>
                  <a:pt x="15720" y="16880"/>
                </a:lnTo>
                <a:cubicBezTo>
                  <a:pt x="15681" y="16924"/>
                  <a:pt x="15648" y="16965"/>
                  <a:pt x="15621" y="17003"/>
                </a:cubicBezTo>
                <a:cubicBezTo>
                  <a:pt x="15631" y="16998"/>
                  <a:pt x="15640" y="16994"/>
                  <a:pt x="15653" y="16991"/>
                </a:cubicBezTo>
                <a:lnTo>
                  <a:pt x="15653" y="16991"/>
                </a:lnTo>
                <a:lnTo>
                  <a:pt x="15646" y="17003"/>
                </a:lnTo>
                <a:cubicBezTo>
                  <a:pt x="15667" y="16993"/>
                  <a:pt x="15670" y="16990"/>
                  <a:pt x="15665" y="16990"/>
                </a:cubicBezTo>
                <a:cubicBezTo>
                  <a:pt x="15663" y="16990"/>
                  <a:pt x="15659" y="16990"/>
                  <a:pt x="15655" y="16991"/>
                </a:cubicBezTo>
                <a:lnTo>
                  <a:pt x="15653" y="16991"/>
                </a:lnTo>
                <a:cubicBezTo>
                  <a:pt x="15679" y="16956"/>
                  <a:pt x="15699" y="16917"/>
                  <a:pt x="15720" y="16880"/>
                </a:cubicBezTo>
                <a:close/>
                <a:moveTo>
                  <a:pt x="14169" y="16947"/>
                </a:moveTo>
                <a:lnTo>
                  <a:pt x="14144" y="16972"/>
                </a:lnTo>
                <a:cubicBezTo>
                  <a:pt x="14139" y="16984"/>
                  <a:pt x="14135" y="16996"/>
                  <a:pt x="14132" y="17007"/>
                </a:cubicBezTo>
                <a:lnTo>
                  <a:pt x="14169" y="16947"/>
                </a:lnTo>
                <a:close/>
                <a:moveTo>
                  <a:pt x="15621" y="17007"/>
                </a:moveTo>
                <a:cubicBezTo>
                  <a:pt x="15609" y="17009"/>
                  <a:pt x="15600" y="17016"/>
                  <a:pt x="15609" y="17021"/>
                </a:cubicBezTo>
                <a:lnTo>
                  <a:pt x="15609" y="17021"/>
                </a:lnTo>
                <a:cubicBezTo>
                  <a:pt x="15613" y="17017"/>
                  <a:pt x="15617" y="17011"/>
                  <a:pt x="15621" y="17007"/>
                </a:cubicBezTo>
                <a:close/>
                <a:moveTo>
                  <a:pt x="15609" y="17021"/>
                </a:moveTo>
                <a:lnTo>
                  <a:pt x="15609" y="17021"/>
                </a:lnTo>
                <a:cubicBezTo>
                  <a:pt x="15608" y="17022"/>
                  <a:pt x="15607" y="17023"/>
                  <a:pt x="15607" y="17023"/>
                </a:cubicBezTo>
                <a:lnTo>
                  <a:pt x="15609" y="17021"/>
                </a:lnTo>
                <a:cubicBezTo>
                  <a:pt x="15609" y="17021"/>
                  <a:pt x="15609" y="17021"/>
                  <a:pt x="15609" y="17021"/>
                </a:cubicBezTo>
                <a:close/>
                <a:moveTo>
                  <a:pt x="6359" y="17098"/>
                </a:moveTo>
                <a:cubicBezTo>
                  <a:pt x="6366" y="17107"/>
                  <a:pt x="6373" y="17118"/>
                  <a:pt x="6378" y="17128"/>
                </a:cubicBezTo>
                <a:cubicBezTo>
                  <a:pt x="6387" y="17123"/>
                  <a:pt x="6375" y="17114"/>
                  <a:pt x="6359" y="17098"/>
                </a:cubicBezTo>
                <a:close/>
                <a:moveTo>
                  <a:pt x="9558" y="17088"/>
                </a:moveTo>
                <a:lnTo>
                  <a:pt x="9623" y="17167"/>
                </a:lnTo>
                <a:cubicBezTo>
                  <a:pt x="9622" y="17151"/>
                  <a:pt x="9619" y="17133"/>
                  <a:pt x="9629" y="17133"/>
                </a:cubicBezTo>
                <a:cubicBezTo>
                  <a:pt x="9633" y="17133"/>
                  <a:pt x="9640" y="17137"/>
                  <a:pt x="9651" y="17146"/>
                </a:cubicBezTo>
                <a:cubicBezTo>
                  <a:pt x="9632" y="17110"/>
                  <a:pt x="9624" y="17099"/>
                  <a:pt x="9620" y="17099"/>
                </a:cubicBezTo>
                <a:cubicBezTo>
                  <a:pt x="9615" y="17099"/>
                  <a:pt x="9617" y="17122"/>
                  <a:pt x="9603" y="17122"/>
                </a:cubicBezTo>
                <a:cubicBezTo>
                  <a:pt x="9595" y="17122"/>
                  <a:pt x="9582" y="17114"/>
                  <a:pt x="9558" y="17088"/>
                </a:cubicBezTo>
                <a:close/>
                <a:moveTo>
                  <a:pt x="13822" y="17278"/>
                </a:moveTo>
                <a:cubicBezTo>
                  <a:pt x="13822" y="17279"/>
                  <a:pt x="13822" y="17280"/>
                  <a:pt x="13822" y="17281"/>
                </a:cubicBezTo>
                <a:lnTo>
                  <a:pt x="13822" y="17278"/>
                </a:lnTo>
                <a:close/>
                <a:moveTo>
                  <a:pt x="11517" y="17309"/>
                </a:moveTo>
                <a:lnTo>
                  <a:pt x="11517" y="17309"/>
                </a:lnTo>
                <a:cubicBezTo>
                  <a:pt x="11516" y="17311"/>
                  <a:pt x="11514" y="17312"/>
                  <a:pt x="11513" y="17313"/>
                </a:cubicBezTo>
                <a:cubicBezTo>
                  <a:pt x="11514" y="17312"/>
                  <a:pt x="11516" y="17311"/>
                  <a:pt x="11517" y="17309"/>
                </a:cubicBezTo>
                <a:close/>
                <a:moveTo>
                  <a:pt x="15537" y="17200"/>
                </a:moveTo>
                <a:lnTo>
                  <a:pt x="15488" y="17278"/>
                </a:lnTo>
                <a:lnTo>
                  <a:pt x="15435" y="17394"/>
                </a:lnTo>
                <a:lnTo>
                  <a:pt x="15537" y="17200"/>
                </a:lnTo>
                <a:close/>
                <a:moveTo>
                  <a:pt x="15384" y="17248"/>
                </a:moveTo>
                <a:lnTo>
                  <a:pt x="15257" y="17369"/>
                </a:lnTo>
                <a:lnTo>
                  <a:pt x="15257" y="17369"/>
                </a:lnTo>
                <a:lnTo>
                  <a:pt x="15257" y="17369"/>
                </a:lnTo>
                <a:lnTo>
                  <a:pt x="15199" y="17427"/>
                </a:lnTo>
                <a:cubicBezTo>
                  <a:pt x="15217" y="17424"/>
                  <a:pt x="15261" y="17422"/>
                  <a:pt x="15352" y="17350"/>
                </a:cubicBezTo>
                <a:lnTo>
                  <a:pt x="15352" y="17350"/>
                </a:lnTo>
                <a:lnTo>
                  <a:pt x="15259" y="17368"/>
                </a:lnTo>
                <a:lnTo>
                  <a:pt x="15259" y="17368"/>
                </a:lnTo>
                <a:cubicBezTo>
                  <a:pt x="15321" y="17307"/>
                  <a:pt x="15366" y="17267"/>
                  <a:pt x="15384" y="17248"/>
                </a:cubicBezTo>
                <a:close/>
                <a:moveTo>
                  <a:pt x="15193" y="17426"/>
                </a:moveTo>
                <a:cubicBezTo>
                  <a:pt x="15187" y="17426"/>
                  <a:pt x="15184" y="17429"/>
                  <a:pt x="15182" y="17438"/>
                </a:cubicBezTo>
                <a:lnTo>
                  <a:pt x="15182" y="17441"/>
                </a:lnTo>
                <a:lnTo>
                  <a:pt x="15199" y="17427"/>
                </a:lnTo>
                <a:cubicBezTo>
                  <a:pt x="15197" y="17426"/>
                  <a:pt x="15195" y="17426"/>
                  <a:pt x="15193" y="17426"/>
                </a:cubicBezTo>
                <a:close/>
                <a:moveTo>
                  <a:pt x="14997" y="17443"/>
                </a:moveTo>
                <a:cubicBezTo>
                  <a:pt x="14994" y="17443"/>
                  <a:pt x="14988" y="17445"/>
                  <a:pt x="14980" y="17448"/>
                </a:cubicBezTo>
                <a:lnTo>
                  <a:pt x="14980" y="17448"/>
                </a:lnTo>
                <a:cubicBezTo>
                  <a:pt x="14987" y="17448"/>
                  <a:pt x="14993" y="17448"/>
                  <a:pt x="14999" y="17448"/>
                </a:cubicBezTo>
                <a:cubicBezTo>
                  <a:pt x="15001" y="17445"/>
                  <a:pt x="15000" y="17443"/>
                  <a:pt x="14997" y="17443"/>
                </a:cubicBezTo>
                <a:close/>
                <a:moveTo>
                  <a:pt x="15129" y="17378"/>
                </a:moveTo>
                <a:lnTo>
                  <a:pt x="15064" y="17466"/>
                </a:lnTo>
                <a:lnTo>
                  <a:pt x="15124" y="17411"/>
                </a:lnTo>
                <a:lnTo>
                  <a:pt x="15129" y="17378"/>
                </a:lnTo>
                <a:close/>
                <a:moveTo>
                  <a:pt x="9804" y="17559"/>
                </a:moveTo>
                <a:cubicBezTo>
                  <a:pt x="9805" y="17559"/>
                  <a:pt x="9806" y="17559"/>
                  <a:pt x="9807" y="17559"/>
                </a:cubicBezTo>
                <a:lnTo>
                  <a:pt x="9807" y="17559"/>
                </a:lnTo>
                <a:cubicBezTo>
                  <a:pt x="9807" y="17559"/>
                  <a:pt x="9807" y="17559"/>
                  <a:pt x="9806" y="17559"/>
                </a:cubicBezTo>
                <a:close/>
                <a:moveTo>
                  <a:pt x="9895" y="17642"/>
                </a:moveTo>
                <a:lnTo>
                  <a:pt x="9883" y="17649"/>
                </a:lnTo>
                <a:cubicBezTo>
                  <a:pt x="9885" y="17649"/>
                  <a:pt x="9890" y="17647"/>
                  <a:pt x="9895" y="17645"/>
                </a:cubicBezTo>
                <a:lnTo>
                  <a:pt x="9895" y="17642"/>
                </a:lnTo>
                <a:close/>
                <a:moveTo>
                  <a:pt x="9807" y="17559"/>
                </a:moveTo>
                <a:lnTo>
                  <a:pt x="9807" y="17559"/>
                </a:lnTo>
                <a:cubicBezTo>
                  <a:pt x="9825" y="17583"/>
                  <a:pt x="9837" y="17631"/>
                  <a:pt x="9871" y="17654"/>
                </a:cubicBezTo>
                <a:lnTo>
                  <a:pt x="9883" y="17649"/>
                </a:lnTo>
                <a:cubicBezTo>
                  <a:pt x="9856" y="17649"/>
                  <a:pt x="9840" y="17568"/>
                  <a:pt x="9807" y="17559"/>
                </a:cubicBezTo>
                <a:close/>
                <a:moveTo>
                  <a:pt x="15064" y="17466"/>
                </a:moveTo>
                <a:lnTo>
                  <a:pt x="14900" y="17612"/>
                </a:lnTo>
                <a:cubicBezTo>
                  <a:pt x="14911" y="17619"/>
                  <a:pt x="14955" y="17608"/>
                  <a:pt x="14923" y="17661"/>
                </a:cubicBezTo>
                <a:lnTo>
                  <a:pt x="15064" y="17466"/>
                </a:lnTo>
                <a:close/>
                <a:moveTo>
                  <a:pt x="11151" y="17703"/>
                </a:moveTo>
                <a:cubicBezTo>
                  <a:pt x="11151" y="17706"/>
                  <a:pt x="11151" y="17709"/>
                  <a:pt x="11153" y="17709"/>
                </a:cubicBezTo>
                <a:cubicBezTo>
                  <a:pt x="11153" y="17709"/>
                  <a:pt x="11154" y="17709"/>
                  <a:pt x="11156" y="17707"/>
                </a:cubicBezTo>
                <a:cubicBezTo>
                  <a:pt x="11156" y="17705"/>
                  <a:pt x="11151" y="17705"/>
                  <a:pt x="11151" y="17703"/>
                </a:cubicBezTo>
                <a:close/>
                <a:moveTo>
                  <a:pt x="14980" y="17448"/>
                </a:moveTo>
                <a:cubicBezTo>
                  <a:pt x="14903" y="17451"/>
                  <a:pt x="14827" y="17469"/>
                  <a:pt x="14758" y="17503"/>
                </a:cubicBezTo>
                <a:cubicBezTo>
                  <a:pt x="14737" y="17552"/>
                  <a:pt x="14705" y="17596"/>
                  <a:pt x="14663" y="17631"/>
                </a:cubicBezTo>
                <a:cubicBezTo>
                  <a:pt x="14644" y="17643"/>
                  <a:pt x="14634" y="17648"/>
                  <a:pt x="14629" y="17648"/>
                </a:cubicBezTo>
                <a:cubicBezTo>
                  <a:pt x="14616" y="17648"/>
                  <a:pt x="14641" y="17611"/>
                  <a:pt x="14632" y="17601"/>
                </a:cubicBezTo>
                <a:lnTo>
                  <a:pt x="14632" y="17601"/>
                </a:lnTo>
                <a:cubicBezTo>
                  <a:pt x="14639" y="17589"/>
                  <a:pt x="14643" y="17580"/>
                  <a:pt x="14640" y="17580"/>
                </a:cubicBezTo>
                <a:lnTo>
                  <a:pt x="14640" y="17580"/>
                </a:lnTo>
                <a:cubicBezTo>
                  <a:pt x="14638" y="17580"/>
                  <a:pt x="14629" y="17587"/>
                  <a:pt x="14612" y="17603"/>
                </a:cubicBezTo>
                <a:cubicBezTo>
                  <a:pt x="14617" y="17600"/>
                  <a:pt x="14620" y="17599"/>
                  <a:pt x="14622" y="17599"/>
                </a:cubicBezTo>
                <a:cubicBezTo>
                  <a:pt x="14625" y="17599"/>
                  <a:pt x="14627" y="17601"/>
                  <a:pt x="14630" y="17602"/>
                </a:cubicBezTo>
                <a:lnTo>
                  <a:pt x="14630" y="17602"/>
                </a:lnTo>
                <a:cubicBezTo>
                  <a:pt x="14606" y="17640"/>
                  <a:pt x="14557" y="17711"/>
                  <a:pt x="14581" y="17711"/>
                </a:cubicBezTo>
                <a:cubicBezTo>
                  <a:pt x="14591" y="17711"/>
                  <a:pt x="14615" y="17698"/>
                  <a:pt x="14661" y="17663"/>
                </a:cubicBezTo>
                <a:lnTo>
                  <a:pt x="14677" y="17635"/>
                </a:lnTo>
                <a:cubicBezTo>
                  <a:pt x="14781" y="17553"/>
                  <a:pt x="14928" y="17468"/>
                  <a:pt x="14980" y="17448"/>
                </a:cubicBezTo>
                <a:close/>
                <a:moveTo>
                  <a:pt x="9950" y="17712"/>
                </a:moveTo>
                <a:cubicBezTo>
                  <a:pt x="9955" y="17719"/>
                  <a:pt x="9962" y="17726"/>
                  <a:pt x="9969" y="17730"/>
                </a:cubicBezTo>
                <a:lnTo>
                  <a:pt x="9950" y="17712"/>
                </a:lnTo>
                <a:close/>
                <a:moveTo>
                  <a:pt x="9992" y="17730"/>
                </a:moveTo>
                <a:cubicBezTo>
                  <a:pt x="9988" y="17733"/>
                  <a:pt x="9984" y="17734"/>
                  <a:pt x="9980" y="17734"/>
                </a:cubicBezTo>
                <a:cubicBezTo>
                  <a:pt x="9976" y="17734"/>
                  <a:pt x="9972" y="17733"/>
                  <a:pt x="9969" y="17730"/>
                </a:cubicBezTo>
                <a:lnTo>
                  <a:pt x="9969" y="17730"/>
                </a:lnTo>
                <a:lnTo>
                  <a:pt x="9983" y="17742"/>
                </a:lnTo>
                <a:cubicBezTo>
                  <a:pt x="9987" y="17740"/>
                  <a:pt x="9992" y="17737"/>
                  <a:pt x="9990" y="17733"/>
                </a:cubicBezTo>
                <a:lnTo>
                  <a:pt x="9992" y="17730"/>
                </a:lnTo>
                <a:close/>
                <a:moveTo>
                  <a:pt x="9983" y="17742"/>
                </a:moveTo>
                <a:lnTo>
                  <a:pt x="9978" y="17744"/>
                </a:lnTo>
                <a:cubicBezTo>
                  <a:pt x="9985" y="17751"/>
                  <a:pt x="9994" y="17754"/>
                  <a:pt x="10006" y="17756"/>
                </a:cubicBezTo>
                <a:lnTo>
                  <a:pt x="9983" y="17742"/>
                </a:lnTo>
                <a:close/>
                <a:moveTo>
                  <a:pt x="13210" y="17668"/>
                </a:moveTo>
                <a:cubicBezTo>
                  <a:pt x="13184" y="17691"/>
                  <a:pt x="13152" y="17721"/>
                  <a:pt x="13103" y="17756"/>
                </a:cubicBezTo>
                <a:lnTo>
                  <a:pt x="13207" y="17668"/>
                </a:lnTo>
                <a:close/>
                <a:moveTo>
                  <a:pt x="10946" y="17894"/>
                </a:moveTo>
                <a:cubicBezTo>
                  <a:pt x="10945" y="17897"/>
                  <a:pt x="10943" y="17899"/>
                  <a:pt x="10942" y="17902"/>
                </a:cubicBezTo>
                <a:cubicBezTo>
                  <a:pt x="10944" y="17899"/>
                  <a:pt x="10945" y="17897"/>
                  <a:pt x="10946" y="17894"/>
                </a:cubicBezTo>
                <a:close/>
                <a:moveTo>
                  <a:pt x="10231" y="17897"/>
                </a:moveTo>
                <a:lnTo>
                  <a:pt x="10235" y="17906"/>
                </a:lnTo>
                <a:lnTo>
                  <a:pt x="10235" y="17906"/>
                </a:lnTo>
                <a:cubicBezTo>
                  <a:pt x="10235" y="17903"/>
                  <a:pt x="10234" y="17900"/>
                  <a:pt x="10231" y="17897"/>
                </a:cubicBezTo>
                <a:close/>
                <a:moveTo>
                  <a:pt x="14941" y="17666"/>
                </a:moveTo>
                <a:lnTo>
                  <a:pt x="14941" y="17666"/>
                </a:lnTo>
                <a:cubicBezTo>
                  <a:pt x="14810" y="17793"/>
                  <a:pt x="14796" y="17829"/>
                  <a:pt x="14817" y="17837"/>
                </a:cubicBezTo>
                <a:lnTo>
                  <a:pt x="14817" y="17837"/>
                </a:lnTo>
                <a:lnTo>
                  <a:pt x="14735" y="17948"/>
                </a:lnTo>
                <a:cubicBezTo>
                  <a:pt x="14792" y="17911"/>
                  <a:pt x="14887" y="17834"/>
                  <a:pt x="14919" y="17834"/>
                </a:cubicBezTo>
                <a:cubicBezTo>
                  <a:pt x="14922" y="17834"/>
                  <a:pt x="14924" y="17834"/>
                  <a:pt x="14925" y="17835"/>
                </a:cubicBezTo>
                <a:cubicBezTo>
                  <a:pt x="14924" y="17829"/>
                  <a:pt x="14917" y="17827"/>
                  <a:pt x="14908" y="17827"/>
                </a:cubicBezTo>
                <a:cubicBezTo>
                  <a:pt x="14888" y="17827"/>
                  <a:pt x="14854" y="17837"/>
                  <a:pt x="14832" y="17837"/>
                </a:cubicBezTo>
                <a:cubicBezTo>
                  <a:pt x="14827" y="17837"/>
                  <a:pt x="14822" y="17836"/>
                  <a:pt x="14818" y="17835"/>
                </a:cubicBezTo>
                <a:lnTo>
                  <a:pt x="14941" y="17666"/>
                </a:lnTo>
                <a:close/>
                <a:moveTo>
                  <a:pt x="10166" y="17939"/>
                </a:moveTo>
                <a:lnTo>
                  <a:pt x="10175" y="17951"/>
                </a:lnTo>
                <a:cubicBezTo>
                  <a:pt x="10175" y="17951"/>
                  <a:pt x="10177" y="17948"/>
                  <a:pt x="10180" y="17948"/>
                </a:cubicBezTo>
                <a:lnTo>
                  <a:pt x="10166" y="17939"/>
                </a:lnTo>
                <a:close/>
                <a:moveTo>
                  <a:pt x="10180" y="17948"/>
                </a:moveTo>
                <a:lnTo>
                  <a:pt x="10194" y="17958"/>
                </a:lnTo>
                <a:cubicBezTo>
                  <a:pt x="10189" y="17953"/>
                  <a:pt x="10184" y="17948"/>
                  <a:pt x="10180" y="17948"/>
                </a:cubicBezTo>
                <a:close/>
                <a:moveTo>
                  <a:pt x="10196" y="17958"/>
                </a:moveTo>
                <a:cubicBezTo>
                  <a:pt x="10205" y="17965"/>
                  <a:pt x="10212" y="17976"/>
                  <a:pt x="10224" y="17976"/>
                </a:cubicBezTo>
                <a:lnTo>
                  <a:pt x="10224" y="17974"/>
                </a:lnTo>
                <a:lnTo>
                  <a:pt x="10196" y="17958"/>
                </a:lnTo>
                <a:close/>
                <a:moveTo>
                  <a:pt x="14626" y="17800"/>
                </a:moveTo>
                <a:cubicBezTo>
                  <a:pt x="14612" y="17800"/>
                  <a:pt x="14584" y="17814"/>
                  <a:pt x="14533" y="17849"/>
                </a:cubicBezTo>
                <a:cubicBezTo>
                  <a:pt x="14499" y="17932"/>
                  <a:pt x="14617" y="17851"/>
                  <a:pt x="14517" y="18013"/>
                </a:cubicBezTo>
                <a:lnTo>
                  <a:pt x="14517" y="18016"/>
                </a:lnTo>
                <a:cubicBezTo>
                  <a:pt x="14566" y="17935"/>
                  <a:pt x="14668" y="17800"/>
                  <a:pt x="14626" y="17800"/>
                </a:cubicBezTo>
                <a:close/>
                <a:moveTo>
                  <a:pt x="13047" y="18009"/>
                </a:moveTo>
                <a:cubicBezTo>
                  <a:pt x="13043" y="18034"/>
                  <a:pt x="13029" y="18060"/>
                  <a:pt x="13008" y="18081"/>
                </a:cubicBezTo>
                <a:cubicBezTo>
                  <a:pt x="13015" y="18085"/>
                  <a:pt x="13022" y="18087"/>
                  <a:pt x="13038" y="18087"/>
                </a:cubicBezTo>
                <a:cubicBezTo>
                  <a:pt x="13066" y="18062"/>
                  <a:pt x="13050" y="18030"/>
                  <a:pt x="13047" y="18009"/>
                </a:cubicBezTo>
                <a:close/>
                <a:moveTo>
                  <a:pt x="10297" y="17970"/>
                </a:moveTo>
                <a:cubicBezTo>
                  <a:pt x="10272" y="17970"/>
                  <a:pt x="10250" y="17978"/>
                  <a:pt x="10245" y="18004"/>
                </a:cubicBezTo>
                <a:cubicBezTo>
                  <a:pt x="10248" y="18004"/>
                  <a:pt x="10251" y="18004"/>
                  <a:pt x="10253" y="18004"/>
                </a:cubicBezTo>
                <a:cubicBezTo>
                  <a:pt x="10292" y="18004"/>
                  <a:pt x="10296" y="18016"/>
                  <a:pt x="10336" y="18016"/>
                </a:cubicBezTo>
                <a:cubicBezTo>
                  <a:pt x="10341" y="18016"/>
                  <a:pt x="10347" y="18016"/>
                  <a:pt x="10354" y="18016"/>
                </a:cubicBezTo>
                <a:cubicBezTo>
                  <a:pt x="10381" y="18034"/>
                  <a:pt x="10384" y="18064"/>
                  <a:pt x="10370" y="18071"/>
                </a:cubicBezTo>
                <a:cubicBezTo>
                  <a:pt x="10385" y="18071"/>
                  <a:pt x="10396" y="18107"/>
                  <a:pt x="10421" y="18107"/>
                </a:cubicBezTo>
                <a:cubicBezTo>
                  <a:pt x="10423" y="18107"/>
                  <a:pt x="10425" y="18107"/>
                  <a:pt x="10428" y="18106"/>
                </a:cubicBezTo>
                <a:cubicBezTo>
                  <a:pt x="10418" y="18053"/>
                  <a:pt x="10379" y="18009"/>
                  <a:pt x="10328" y="17997"/>
                </a:cubicBezTo>
                <a:cubicBezTo>
                  <a:pt x="10328" y="17983"/>
                  <a:pt x="10342" y="17983"/>
                  <a:pt x="10349" y="17979"/>
                </a:cubicBezTo>
                <a:lnTo>
                  <a:pt x="10351" y="17979"/>
                </a:lnTo>
                <a:cubicBezTo>
                  <a:pt x="10334" y="17974"/>
                  <a:pt x="10315" y="17970"/>
                  <a:pt x="10297" y="17970"/>
                </a:cubicBezTo>
                <a:close/>
                <a:moveTo>
                  <a:pt x="10493" y="18094"/>
                </a:moveTo>
                <a:lnTo>
                  <a:pt x="10500" y="18120"/>
                </a:lnTo>
                <a:lnTo>
                  <a:pt x="10504" y="18111"/>
                </a:lnTo>
                <a:cubicBezTo>
                  <a:pt x="10502" y="18106"/>
                  <a:pt x="10497" y="18099"/>
                  <a:pt x="10493" y="18094"/>
                </a:cubicBezTo>
                <a:close/>
                <a:moveTo>
                  <a:pt x="10449" y="18143"/>
                </a:moveTo>
                <a:lnTo>
                  <a:pt x="10405" y="18157"/>
                </a:lnTo>
                <a:lnTo>
                  <a:pt x="10446" y="18185"/>
                </a:lnTo>
                <a:cubicBezTo>
                  <a:pt x="10462" y="18185"/>
                  <a:pt x="10474" y="18162"/>
                  <a:pt x="10449" y="18143"/>
                </a:cubicBezTo>
                <a:close/>
                <a:moveTo>
                  <a:pt x="15354" y="13368"/>
                </a:moveTo>
                <a:lnTo>
                  <a:pt x="15034" y="13430"/>
                </a:lnTo>
                <a:lnTo>
                  <a:pt x="15025" y="13430"/>
                </a:lnTo>
                <a:lnTo>
                  <a:pt x="15034" y="13432"/>
                </a:lnTo>
                <a:lnTo>
                  <a:pt x="15128" y="13459"/>
                </a:lnTo>
                <a:lnTo>
                  <a:pt x="15128" y="13459"/>
                </a:lnTo>
                <a:lnTo>
                  <a:pt x="15034" y="13463"/>
                </a:lnTo>
                <a:cubicBezTo>
                  <a:pt x="15030" y="13463"/>
                  <a:pt x="15025" y="13463"/>
                  <a:pt x="15021" y="13463"/>
                </a:cubicBezTo>
                <a:cubicBezTo>
                  <a:pt x="14950" y="13463"/>
                  <a:pt x="14872" y="13429"/>
                  <a:pt x="14869" y="13414"/>
                </a:cubicBezTo>
                <a:lnTo>
                  <a:pt x="14679" y="13446"/>
                </a:lnTo>
                <a:cubicBezTo>
                  <a:pt x="14684" y="13430"/>
                  <a:pt x="14716" y="13426"/>
                  <a:pt x="14742" y="13414"/>
                </a:cubicBezTo>
                <a:lnTo>
                  <a:pt x="14742" y="13414"/>
                </a:lnTo>
                <a:cubicBezTo>
                  <a:pt x="14721" y="13422"/>
                  <a:pt x="14707" y="13425"/>
                  <a:pt x="14699" y="13425"/>
                </a:cubicBezTo>
                <a:cubicBezTo>
                  <a:pt x="14675" y="13425"/>
                  <a:pt x="14690" y="13400"/>
                  <a:pt x="14667" y="13400"/>
                </a:cubicBezTo>
                <a:cubicBezTo>
                  <a:pt x="14660" y="13400"/>
                  <a:pt x="14648" y="13403"/>
                  <a:pt x="14631" y="13409"/>
                </a:cubicBezTo>
                <a:cubicBezTo>
                  <a:pt x="14642" y="13419"/>
                  <a:pt x="14624" y="13432"/>
                  <a:pt x="14621" y="13442"/>
                </a:cubicBezTo>
                <a:cubicBezTo>
                  <a:pt x="14593" y="13428"/>
                  <a:pt x="14543" y="13422"/>
                  <a:pt x="14490" y="13422"/>
                </a:cubicBezTo>
                <a:cubicBezTo>
                  <a:pt x="14457" y="13422"/>
                  <a:pt x="14422" y="13424"/>
                  <a:pt x="14392" y="13428"/>
                </a:cubicBezTo>
                <a:lnTo>
                  <a:pt x="14408" y="13400"/>
                </a:lnTo>
                <a:cubicBezTo>
                  <a:pt x="14388" y="13399"/>
                  <a:pt x="14367" y="13399"/>
                  <a:pt x="14347" y="13399"/>
                </a:cubicBezTo>
                <a:cubicBezTo>
                  <a:pt x="14222" y="13399"/>
                  <a:pt x="14089" y="13414"/>
                  <a:pt x="13956" y="13414"/>
                </a:cubicBezTo>
                <a:cubicBezTo>
                  <a:pt x="14009" y="13426"/>
                  <a:pt x="13998" y="13472"/>
                  <a:pt x="13951" y="13477"/>
                </a:cubicBezTo>
                <a:lnTo>
                  <a:pt x="13945" y="13462"/>
                </a:lnTo>
                <a:lnTo>
                  <a:pt x="13945" y="13462"/>
                </a:lnTo>
                <a:cubicBezTo>
                  <a:pt x="13946" y="13466"/>
                  <a:pt x="13940" y="13472"/>
                  <a:pt x="13921" y="13481"/>
                </a:cubicBezTo>
                <a:cubicBezTo>
                  <a:pt x="13861" y="13477"/>
                  <a:pt x="13882" y="13435"/>
                  <a:pt x="13914" y="13421"/>
                </a:cubicBezTo>
                <a:lnTo>
                  <a:pt x="13914" y="13421"/>
                </a:lnTo>
                <a:lnTo>
                  <a:pt x="13845" y="13437"/>
                </a:lnTo>
                <a:cubicBezTo>
                  <a:pt x="13840" y="13423"/>
                  <a:pt x="13856" y="13419"/>
                  <a:pt x="13861" y="13402"/>
                </a:cubicBezTo>
                <a:lnTo>
                  <a:pt x="13861" y="13402"/>
                </a:lnTo>
                <a:cubicBezTo>
                  <a:pt x="13856" y="13407"/>
                  <a:pt x="13849" y="13408"/>
                  <a:pt x="13841" y="13408"/>
                </a:cubicBezTo>
                <a:cubicBezTo>
                  <a:pt x="13813" y="13408"/>
                  <a:pt x="13772" y="13389"/>
                  <a:pt x="13736" y="13389"/>
                </a:cubicBezTo>
                <a:cubicBezTo>
                  <a:pt x="13720" y="13389"/>
                  <a:pt x="13706" y="13393"/>
                  <a:pt x="13694" y="13405"/>
                </a:cubicBezTo>
                <a:lnTo>
                  <a:pt x="13692" y="13393"/>
                </a:lnTo>
                <a:cubicBezTo>
                  <a:pt x="13534" y="13393"/>
                  <a:pt x="13462" y="13407"/>
                  <a:pt x="13335" y="13409"/>
                </a:cubicBezTo>
                <a:cubicBezTo>
                  <a:pt x="13330" y="13444"/>
                  <a:pt x="13281" y="13435"/>
                  <a:pt x="13244" y="13465"/>
                </a:cubicBezTo>
                <a:cubicBezTo>
                  <a:pt x="13153" y="13454"/>
                  <a:pt x="13053" y="13428"/>
                  <a:pt x="12945" y="13428"/>
                </a:cubicBezTo>
                <a:cubicBezTo>
                  <a:pt x="12940" y="13428"/>
                  <a:pt x="12936" y="13428"/>
                  <a:pt x="12931" y="13428"/>
                </a:cubicBezTo>
                <a:cubicBezTo>
                  <a:pt x="12853" y="13446"/>
                  <a:pt x="12911" y="13458"/>
                  <a:pt x="12873" y="13479"/>
                </a:cubicBezTo>
                <a:cubicBezTo>
                  <a:pt x="12867" y="13446"/>
                  <a:pt x="12755" y="13451"/>
                  <a:pt x="12813" y="13428"/>
                </a:cubicBezTo>
                <a:lnTo>
                  <a:pt x="12813" y="13428"/>
                </a:lnTo>
                <a:cubicBezTo>
                  <a:pt x="12697" y="13430"/>
                  <a:pt x="12581" y="13439"/>
                  <a:pt x="12468" y="13460"/>
                </a:cubicBezTo>
                <a:cubicBezTo>
                  <a:pt x="12486" y="13472"/>
                  <a:pt x="12507" y="13479"/>
                  <a:pt x="12496" y="13488"/>
                </a:cubicBezTo>
                <a:cubicBezTo>
                  <a:pt x="12491" y="13489"/>
                  <a:pt x="12487" y="13489"/>
                  <a:pt x="12483" y="13489"/>
                </a:cubicBezTo>
                <a:cubicBezTo>
                  <a:pt x="12455" y="13489"/>
                  <a:pt x="12424" y="13472"/>
                  <a:pt x="12428" y="13460"/>
                </a:cubicBezTo>
                <a:lnTo>
                  <a:pt x="12438" y="13456"/>
                </a:lnTo>
                <a:lnTo>
                  <a:pt x="12438" y="13456"/>
                </a:lnTo>
                <a:cubicBezTo>
                  <a:pt x="12408" y="13463"/>
                  <a:pt x="12377" y="13466"/>
                  <a:pt x="12345" y="13466"/>
                </a:cubicBezTo>
                <a:cubicBezTo>
                  <a:pt x="12210" y="13466"/>
                  <a:pt x="12061" y="13412"/>
                  <a:pt x="11940" y="13412"/>
                </a:cubicBezTo>
                <a:cubicBezTo>
                  <a:pt x="11903" y="13412"/>
                  <a:pt x="11868" y="13417"/>
                  <a:pt x="11837" y="13430"/>
                </a:cubicBezTo>
                <a:lnTo>
                  <a:pt x="11846" y="13426"/>
                </a:lnTo>
                <a:lnTo>
                  <a:pt x="11687" y="13463"/>
                </a:lnTo>
                <a:cubicBezTo>
                  <a:pt x="11612" y="13456"/>
                  <a:pt x="11731" y="13437"/>
                  <a:pt x="11677" y="13419"/>
                </a:cubicBezTo>
                <a:lnTo>
                  <a:pt x="11677" y="13419"/>
                </a:lnTo>
                <a:cubicBezTo>
                  <a:pt x="11618" y="13437"/>
                  <a:pt x="11567" y="13442"/>
                  <a:pt x="11520" y="13442"/>
                </a:cubicBezTo>
                <a:cubicBezTo>
                  <a:pt x="11465" y="13442"/>
                  <a:pt x="11415" y="13435"/>
                  <a:pt x="11364" y="13435"/>
                </a:cubicBezTo>
                <a:cubicBezTo>
                  <a:pt x="11331" y="13435"/>
                  <a:pt x="11298" y="13438"/>
                  <a:pt x="11262" y="13446"/>
                </a:cubicBezTo>
                <a:cubicBezTo>
                  <a:pt x="11223" y="13412"/>
                  <a:pt x="11162" y="13404"/>
                  <a:pt x="11093" y="13404"/>
                </a:cubicBezTo>
                <a:cubicBezTo>
                  <a:pt x="11020" y="13404"/>
                  <a:pt x="10937" y="13413"/>
                  <a:pt x="10862" y="13413"/>
                </a:cubicBezTo>
                <a:cubicBezTo>
                  <a:pt x="10811" y="13413"/>
                  <a:pt x="10763" y="13409"/>
                  <a:pt x="10724" y="13393"/>
                </a:cubicBezTo>
                <a:lnTo>
                  <a:pt x="10724" y="13393"/>
                </a:lnTo>
                <a:lnTo>
                  <a:pt x="10734" y="13416"/>
                </a:lnTo>
                <a:cubicBezTo>
                  <a:pt x="10725" y="13421"/>
                  <a:pt x="10718" y="13423"/>
                  <a:pt x="10712" y="13423"/>
                </a:cubicBezTo>
                <a:cubicBezTo>
                  <a:pt x="10691" y="13423"/>
                  <a:pt x="10681" y="13401"/>
                  <a:pt x="10660" y="13398"/>
                </a:cubicBezTo>
                <a:lnTo>
                  <a:pt x="10660" y="13398"/>
                </a:lnTo>
                <a:cubicBezTo>
                  <a:pt x="10664" y="13414"/>
                  <a:pt x="10701" y="13416"/>
                  <a:pt x="10678" y="13430"/>
                </a:cubicBezTo>
                <a:cubicBezTo>
                  <a:pt x="10621" y="13435"/>
                  <a:pt x="10564" y="13437"/>
                  <a:pt x="10506" y="13437"/>
                </a:cubicBezTo>
                <a:cubicBezTo>
                  <a:pt x="10233" y="13437"/>
                  <a:pt x="9950" y="13394"/>
                  <a:pt x="9674" y="13377"/>
                </a:cubicBezTo>
                <a:cubicBezTo>
                  <a:pt x="9671" y="13377"/>
                  <a:pt x="9668" y="13377"/>
                  <a:pt x="9665" y="13377"/>
                </a:cubicBezTo>
                <a:cubicBezTo>
                  <a:pt x="9576" y="13377"/>
                  <a:pt x="9591" y="13453"/>
                  <a:pt x="9517" y="13453"/>
                </a:cubicBezTo>
                <a:cubicBezTo>
                  <a:pt x="9501" y="13453"/>
                  <a:pt x="9480" y="13449"/>
                  <a:pt x="9452" y="13439"/>
                </a:cubicBezTo>
                <a:lnTo>
                  <a:pt x="9496" y="13398"/>
                </a:lnTo>
                <a:lnTo>
                  <a:pt x="9496" y="13398"/>
                </a:lnTo>
                <a:cubicBezTo>
                  <a:pt x="9399" y="13417"/>
                  <a:pt x="9301" y="13421"/>
                  <a:pt x="9202" y="13421"/>
                </a:cubicBezTo>
                <a:cubicBezTo>
                  <a:pt x="9141" y="13421"/>
                  <a:pt x="9079" y="13419"/>
                  <a:pt x="9017" y="13419"/>
                </a:cubicBezTo>
                <a:cubicBezTo>
                  <a:pt x="8928" y="13419"/>
                  <a:pt x="8840" y="13422"/>
                  <a:pt x="8754" y="13437"/>
                </a:cubicBezTo>
                <a:cubicBezTo>
                  <a:pt x="8768" y="13428"/>
                  <a:pt x="8770" y="13416"/>
                  <a:pt x="8793" y="13416"/>
                </a:cubicBezTo>
                <a:cubicBezTo>
                  <a:pt x="8778" y="13407"/>
                  <a:pt x="8753" y="13403"/>
                  <a:pt x="8727" y="13403"/>
                </a:cubicBezTo>
                <a:cubicBezTo>
                  <a:pt x="8670" y="13403"/>
                  <a:pt x="8603" y="13422"/>
                  <a:pt x="8603" y="13439"/>
                </a:cubicBezTo>
                <a:cubicBezTo>
                  <a:pt x="8566" y="13437"/>
                  <a:pt x="8596" y="13416"/>
                  <a:pt x="8573" y="13405"/>
                </a:cubicBezTo>
                <a:cubicBezTo>
                  <a:pt x="8566" y="13402"/>
                  <a:pt x="8557" y="13401"/>
                  <a:pt x="8549" y="13401"/>
                </a:cubicBezTo>
                <a:cubicBezTo>
                  <a:pt x="8512" y="13401"/>
                  <a:pt x="8470" y="13422"/>
                  <a:pt x="8441" y="13422"/>
                </a:cubicBezTo>
                <a:cubicBezTo>
                  <a:pt x="8431" y="13422"/>
                  <a:pt x="8424" y="13420"/>
                  <a:pt x="8418" y="13414"/>
                </a:cubicBezTo>
                <a:cubicBezTo>
                  <a:pt x="8415" y="13410"/>
                  <a:pt x="8420" y="13407"/>
                  <a:pt x="8426" y="13404"/>
                </a:cubicBezTo>
                <a:lnTo>
                  <a:pt x="8426" y="13404"/>
                </a:lnTo>
                <a:cubicBezTo>
                  <a:pt x="8382" y="13413"/>
                  <a:pt x="8290" y="13402"/>
                  <a:pt x="8318" y="13432"/>
                </a:cubicBezTo>
                <a:cubicBezTo>
                  <a:pt x="8297" y="13429"/>
                  <a:pt x="8277" y="13427"/>
                  <a:pt x="8258" y="13427"/>
                </a:cubicBezTo>
                <a:cubicBezTo>
                  <a:pt x="8213" y="13427"/>
                  <a:pt x="8171" y="13434"/>
                  <a:pt x="8131" y="13434"/>
                </a:cubicBezTo>
                <a:cubicBezTo>
                  <a:pt x="8112" y="13434"/>
                  <a:pt x="8093" y="13433"/>
                  <a:pt x="8075" y="13428"/>
                </a:cubicBezTo>
                <a:cubicBezTo>
                  <a:pt x="8062" y="13438"/>
                  <a:pt x="8043" y="13441"/>
                  <a:pt x="8024" y="13441"/>
                </a:cubicBezTo>
                <a:cubicBezTo>
                  <a:pt x="8000" y="13441"/>
                  <a:pt x="7974" y="13437"/>
                  <a:pt x="7952" y="13437"/>
                </a:cubicBezTo>
                <a:cubicBezTo>
                  <a:pt x="7929" y="13437"/>
                  <a:pt x="7911" y="13442"/>
                  <a:pt x="7905" y="13463"/>
                </a:cubicBezTo>
                <a:cubicBezTo>
                  <a:pt x="7909" y="13433"/>
                  <a:pt x="7865" y="13422"/>
                  <a:pt x="7814" y="13422"/>
                </a:cubicBezTo>
                <a:cubicBezTo>
                  <a:pt x="7768" y="13422"/>
                  <a:pt x="7717" y="13431"/>
                  <a:pt x="7690" y="13444"/>
                </a:cubicBezTo>
                <a:cubicBezTo>
                  <a:pt x="7708" y="13428"/>
                  <a:pt x="7641" y="13426"/>
                  <a:pt x="7662" y="13402"/>
                </a:cubicBezTo>
                <a:cubicBezTo>
                  <a:pt x="7597" y="13402"/>
                  <a:pt x="7539" y="13414"/>
                  <a:pt x="7548" y="13442"/>
                </a:cubicBezTo>
                <a:cubicBezTo>
                  <a:pt x="7521" y="13426"/>
                  <a:pt x="7493" y="13421"/>
                  <a:pt x="7465" y="13421"/>
                </a:cubicBezTo>
                <a:cubicBezTo>
                  <a:pt x="7409" y="13421"/>
                  <a:pt x="7354" y="13443"/>
                  <a:pt x="7309" y="13443"/>
                </a:cubicBezTo>
                <a:cubicBezTo>
                  <a:pt x="7282" y="13443"/>
                  <a:pt x="7259" y="13436"/>
                  <a:pt x="7240" y="13412"/>
                </a:cubicBezTo>
                <a:cubicBezTo>
                  <a:pt x="7048" y="13442"/>
                  <a:pt x="6869" y="13463"/>
                  <a:pt x="6695" y="13474"/>
                </a:cubicBezTo>
                <a:cubicBezTo>
                  <a:pt x="6702" y="13419"/>
                  <a:pt x="6888" y="13467"/>
                  <a:pt x="6881" y="13409"/>
                </a:cubicBezTo>
                <a:lnTo>
                  <a:pt x="6881" y="13409"/>
                </a:lnTo>
                <a:cubicBezTo>
                  <a:pt x="6734" y="13430"/>
                  <a:pt x="6643" y="13470"/>
                  <a:pt x="6513" y="13470"/>
                </a:cubicBezTo>
                <a:cubicBezTo>
                  <a:pt x="6495" y="13470"/>
                  <a:pt x="6476" y="13469"/>
                  <a:pt x="6457" y="13467"/>
                </a:cubicBezTo>
                <a:cubicBezTo>
                  <a:pt x="6415" y="13460"/>
                  <a:pt x="6480" y="13444"/>
                  <a:pt x="6494" y="13435"/>
                </a:cubicBezTo>
                <a:lnTo>
                  <a:pt x="6494" y="13435"/>
                </a:lnTo>
                <a:cubicBezTo>
                  <a:pt x="6436" y="13443"/>
                  <a:pt x="6379" y="13445"/>
                  <a:pt x="6324" y="13445"/>
                </a:cubicBezTo>
                <a:cubicBezTo>
                  <a:pt x="6290" y="13445"/>
                  <a:pt x="6257" y="13444"/>
                  <a:pt x="6224" y="13444"/>
                </a:cubicBezTo>
                <a:cubicBezTo>
                  <a:pt x="6158" y="13444"/>
                  <a:pt x="6093" y="13446"/>
                  <a:pt x="6030" y="13460"/>
                </a:cubicBezTo>
                <a:lnTo>
                  <a:pt x="6030" y="13460"/>
                </a:lnTo>
                <a:cubicBezTo>
                  <a:pt x="6045" y="13478"/>
                  <a:pt x="6013" y="13497"/>
                  <a:pt x="5977" y="13514"/>
                </a:cubicBezTo>
                <a:lnTo>
                  <a:pt x="5821" y="13585"/>
                </a:lnTo>
                <a:lnTo>
                  <a:pt x="5930" y="13625"/>
                </a:lnTo>
                <a:cubicBezTo>
                  <a:pt x="5954" y="13633"/>
                  <a:pt x="5978" y="13643"/>
                  <a:pt x="5993" y="13647"/>
                </a:cubicBezTo>
                <a:lnTo>
                  <a:pt x="5993" y="13647"/>
                </a:lnTo>
                <a:lnTo>
                  <a:pt x="5990" y="13654"/>
                </a:lnTo>
                <a:lnTo>
                  <a:pt x="5990" y="13654"/>
                </a:lnTo>
                <a:cubicBezTo>
                  <a:pt x="5983" y="13659"/>
                  <a:pt x="5981" y="13665"/>
                  <a:pt x="5983" y="13672"/>
                </a:cubicBezTo>
                <a:lnTo>
                  <a:pt x="5983" y="13672"/>
                </a:lnTo>
                <a:lnTo>
                  <a:pt x="5974" y="13692"/>
                </a:lnTo>
                <a:cubicBezTo>
                  <a:pt x="5981" y="13693"/>
                  <a:pt x="5987" y="13693"/>
                  <a:pt x="5992" y="13693"/>
                </a:cubicBezTo>
                <a:lnTo>
                  <a:pt x="5992" y="13693"/>
                </a:lnTo>
                <a:cubicBezTo>
                  <a:pt x="6012" y="13727"/>
                  <a:pt x="6051" y="13768"/>
                  <a:pt x="5977" y="13773"/>
                </a:cubicBezTo>
                <a:cubicBezTo>
                  <a:pt x="5987" y="13780"/>
                  <a:pt x="6000" y="13786"/>
                  <a:pt x="6011" y="13786"/>
                </a:cubicBezTo>
                <a:cubicBezTo>
                  <a:pt x="6018" y="13786"/>
                  <a:pt x="6024" y="13783"/>
                  <a:pt x="6028" y="13778"/>
                </a:cubicBezTo>
                <a:lnTo>
                  <a:pt x="6028" y="13778"/>
                </a:lnTo>
                <a:cubicBezTo>
                  <a:pt x="6041" y="13795"/>
                  <a:pt x="6042" y="13808"/>
                  <a:pt x="6024" y="13808"/>
                </a:cubicBezTo>
                <a:cubicBezTo>
                  <a:pt x="6020" y="13808"/>
                  <a:pt x="6015" y="13807"/>
                  <a:pt x="6009" y="13806"/>
                </a:cubicBezTo>
                <a:lnTo>
                  <a:pt x="6009" y="13806"/>
                </a:lnTo>
                <a:cubicBezTo>
                  <a:pt x="6093" y="13871"/>
                  <a:pt x="6086" y="13824"/>
                  <a:pt x="6151" y="13891"/>
                </a:cubicBezTo>
                <a:cubicBezTo>
                  <a:pt x="6148" y="13894"/>
                  <a:pt x="6144" y="13895"/>
                  <a:pt x="6140" y="13895"/>
                </a:cubicBezTo>
                <a:cubicBezTo>
                  <a:pt x="6134" y="13895"/>
                  <a:pt x="6126" y="13893"/>
                  <a:pt x="6118" y="13893"/>
                </a:cubicBezTo>
                <a:cubicBezTo>
                  <a:pt x="6115" y="13893"/>
                  <a:pt x="6112" y="13893"/>
                  <a:pt x="6109" y="13894"/>
                </a:cubicBezTo>
                <a:cubicBezTo>
                  <a:pt x="6167" y="13908"/>
                  <a:pt x="6220" y="13942"/>
                  <a:pt x="6257" y="13991"/>
                </a:cubicBezTo>
                <a:cubicBezTo>
                  <a:pt x="6251" y="13991"/>
                  <a:pt x="6249" y="13997"/>
                  <a:pt x="6244" y="13997"/>
                </a:cubicBezTo>
                <a:cubicBezTo>
                  <a:pt x="6242" y="13997"/>
                  <a:pt x="6239" y="13996"/>
                  <a:pt x="6236" y="13992"/>
                </a:cubicBezTo>
                <a:lnTo>
                  <a:pt x="6236" y="13992"/>
                </a:lnTo>
                <a:cubicBezTo>
                  <a:pt x="6334" y="14082"/>
                  <a:pt x="6442" y="14109"/>
                  <a:pt x="6531" y="14230"/>
                </a:cubicBezTo>
                <a:cubicBezTo>
                  <a:pt x="6461" y="14237"/>
                  <a:pt x="6554" y="14279"/>
                  <a:pt x="6526" y="14316"/>
                </a:cubicBezTo>
                <a:lnTo>
                  <a:pt x="6591" y="14364"/>
                </a:lnTo>
                <a:lnTo>
                  <a:pt x="6586" y="14325"/>
                </a:lnTo>
                <a:lnTo>
                  <a:pt x="6586" y="14325"/>
                </a:lnTo>
                <a:cubicBezTo>
                  <a:pt x="6635" y="14376"/>
                  <a:pt x="6702" y="14395"/>
                  <a:pt x="6735" y="14450"/>
                </a:cubicBezTo>
                <a:lnTo>
                  <a:pt x="6684" y="14425"/>
                </a:lnTo>
                <a:lnTo>
                  <a:pt x="6783" y="14513"/>
                </a:lnTo>
                <a:lnTo>
                  <a:pt x="6744" y="14448"/>
                </a:lnTo>
                <a:lnTo>
                  <a:pt x="6744" y="14448"/>
                </a:lnTo>
                <a:cubicBezTo>
                  <a:pt x="6757" y="14454"/>
                  <a:pt x="6766" y="14456"/>
                  <a:pt x="6773" y="14456"/>
                </a:cubicBezTo>
                <a:cubicBezTo>
                  <a:pt x="6790" y="14456"/>
                  <a:pt x="6793" y="14443"/>
                  <a:pt x="6801" y="14443"/>
                </a:cubicBezTo>
                <a:cubicBezTo>
                  <a:pt x="6808" y="14443"/>
                  <a:pt x="6817" y="14450"/>
                  <a:pt x="6837" y="14476"/>
                </a:cubicBezTo>
                <a:cubicBezTo>
                  <a:pt x="6836" y="14475"/>
                  <a:pt x="6835" y="14475"/>
                  <a:pt x="6835" y="14475"/>
                </a:cubicBezTo>
                <a:lnTo>
                  <a:pt x="6835" y="14475"/>
                </a:lnTo>
                <a:cubicBezTo>
                  <a:pt x="6829" y="14475"/>
                  <a:pt x="6886" y="14530"/>
                  <a:pt x="6892" y="14573"/>
                </a:cubicBezTo>
                <a:cubicBezTo>
                  <a:pt x="6932" y="14585"/>
                  <a:pt x="6969" y="14610"/>
                  <a:pt x="6992" y="14645"/>
                </a:cubicBezTo>
                <a:cubicBezTo>
                  <a:pt x="6990" y="14666"/>
                  <a:pt x="6946" y="14675"/>
                  <a:pt x="6946" y="14687"/>
                </a:cubicBezTo>
                <a:cubicBezTo>
                  <a:pt x="6946" y="14687"/>
                  <a:pt x="6947" y="14687"/>
                  <a:pt x="6947" y="14687"/>
                </a:cubicBezTo>
                <a:cubicBezTo>
                  <a:pt x="6999" y="14687"/>
                  <a:pt x="7068" y="14790"/>
                  <a:pt x="7127" y="14798"/>
                </a:cubicBezTo>
                <a:lnTo>
                  <a:pt x="7127" y="14798"/>
                </a:lnTo>
                <a:cubicBezTo>
                  <a:pt x="7127" y="14798"/>
                  <a:pt x="7126" y="14798"/>
                  <a:pt x="7126" y="14798"/>
                </a:cubicBezTo>
                <a:cubicBezTo>
                  <a:pt x="7112" y="14798"/>
                  <a:pt x="7101" y="14806"/>
                  <a:pt x="7096" y="14819"/>
                </a:cubicBezTo>
                <a:lnTo>
                  <a:pt x="7138" y="14816"/>
                </a:lnTo>
                <a:lnTo>
                  <a:pt x="7138" y="14816"/>
                </a:lnTo>
                <a:cubicBezTo>
                  <a:pt x="7154" y="14847"/>
                  <a:pt x="7154" y="14854"/>
                  <a:pt x="7136" y="14863"/>
                </a:cubicBezTo>
                <a:cubicBezTo>
                  <a:pt x="7151" y="14880"/>
                  <a:pt x="7160" y="14886"/>
                  <a:pt x="7166" y="14886"/>
                </a:cubicBezTo>
                <a:cubicBezTo>
                  <a:pt x="7178" y="14886"/>
                  <a:pt x="7177" y="14862"/>
                  <a:pt x="7186" y="14862"/>
                </a:cubicBezTo>
                <a:cubicBezTo>
                  <a:pt x="7192" y="14862"/>
                  <a:pt x="7201" y="14871"/>
                  <a:pt x="7219" y="14900"/>
                </a:cubicBezTo>
                <a:cubicBezTo>
                  <a:pt x="7212" y="14895"/>
                  <a:pt x="7212" y="14902"/>
                  <a:pt x="7194" y="14891"/>
                </a:cubicBezTo>
                <a:lnTo>
                  <a:pt x="7194" y="14891"/>
                </a:lnTo>
                <a:cubicBezTo>
                  <a:pt x="7268" y="14983"/>
                  <a:pt x="7368" y="15037"/>
                  <a:pt x="7433" y="15122"/>
                </a:cubicBezTo>
                <a:cubicBezTo>
                  <a:pt x="7430" y="15135"/>
                  <a:pt x="7425" y="15139"/>
                  <a:pt x="7419" y="15139"/>
                </a:cubicBezTo>
                <a:cubicBezTo>
                  <a:pt x="7403" y="15139"/>
                  <a:pt x="7377" y="15105"/>
                  <a:pt x="7364" y="15105"/>
                </a:cubicBezTo>
                <a:cubicBezTo>
                  <a:pt x="7360" y="15105"/>
                  <a:pt x="7357" y="15109"/>
                  <a:pt x="7356" y="15120"/>
                </a:cubicBezTo>
                <a:cubicBezTo>
                  <a:pt x="7472" y="15222"/>
                  <a:pt x="7623" y="15306"/>
                  <a:pt x="7720" y="15419"/>
                </a:cubicBezTo>
                <a:lnTo>
                  <a:pt x="7704" y="15396"/>
                </a:lnTo>
                <a:cubicBezTo>
                  <a:pt x="7710" y="15393"/>
                  <a:pt x="7716" y="15391"/>
                  <a:pt x="7722" y="15391"/>
                </a:cubicBezTo>
                <a:cubicBezTo>
                  <a:pt x="7765" y="15391"/>
                  <a:pt x="7767" y="15498"/>
                  <a:pt x="7831" y="15529"/>
                </a:cubicBezTo>
                <a:lnTo>
                  <a:pt x="7831" y="15529"/>
                </a:lnTo>
                <a:cubicBezTo>
                  <a:pt x="7828" y="15528"/>
                  <a:pt x="7826" y="15528"/>
                  <a:pt x="7823" y="15528"/>
                </a:cubicBezTo>
                <a:cubicBezTo>
                  <a:pt x="7810" y="15528"/>
                  <a:pt x="7796" y="15538"/>
                  <a:pt x="7800" y="15538"/>
                </a:cubicBezTo>
                <a:cubicBezTo>
                  <a:pt x="7800" y="15538"/>
                  <a:pt x="7801" y="15538"/>
                  <a:pt x="7801" y="15537"/>
                </a:cubicBezTo>
                <a:cubicBezTo>
                  <a:pt x="7866" y="15616"/>
                  <a:pt x="7959" y="15674"/>
                  <a:pt x="8084" y="15769"/>
                </a:cubicBezTo>
                <a:lnTo>
                  <a:pt x="8058" y="15767"/>
                </a:lnTo>
                <a:lnTo>
                  <a:pt x="8058" y="15767"/>
                </a:lnTo>
                <a:cubicBezTo>
                  <a:pt x="8089" y="15823"/>
                  <a:pt x="8165" y="15887"/>
                  <a:pt x="8205" y="15938"/>
                </a:cubicBezTo>
                <a:cubicBezTo>
                  <a:pt x="8221" y="15940"/>
                  <a:pt x="8237" y="15952"/>
                  <a:pt x="8247" y="15952"/>
                </a:cubicBezTo>
                <a:cubicBezTo>
                  <a:pt x="8252" y="15952"/>
                  <a:pt x="8256" y="15948"/>
                  <a:pt x="8256" y="15936"/>
                </a:cubicBezTo>
                <a:cubicBezTo>
                  <a:pt x="8330" y="16147"/>
                  <a:pt x="8564" y="16170"/>
                  <a:pt x="8633" y="16356"/>
                </a:cubicBezTo>
                <a:cubicBezTo>
                  <a:pt x="8622" y="16346"/>
                  <a:pt x="8603" y="16337"/>
                  <a:pt x="8598" y="16337"/>
                </a:cubicBezTo>
                <a:cubicBezTo>
                  <a:pt x="8595" y="16337"/>
                  <a:pt x="8595" y="16339"/>
                  <a:pt x="8599" y="16342"/>
                </a:cubicBezTo>
                <a:lnTo>
                  <a:pt x="8717" y="16437"/>
                </a:lnTo>
                <a:cubicBezTo>
                  <a:pt x="8728" y="16409"/>
                  <a:pt x="8715" y="16411"/>
                  <a:pt x="8710" y="16372"/>
                </a:cubicBezTo>
                <a:lnTo>
                  <a:pt x="8710" y="16372"/>
                </a:lnTo>
                <a:cubicBezTo>
                  <a:pt x="8745" y="16379"/>
                  <a:pt x="8777" y="16397"/>
                  <a:pt x="8800" y="16423"/>
                </a:cubicBezTo>
                <a:cubicBezTo>
                  <a:pt x="8788" y="16416"/>
                  <a:pt x="8780" y="16413"/>
                  <a:pt x="8774" y="16413"/>
                </a:cubicBezTo>
                <a:cubicBezTo>
                  <a:pt x="8752" y="16413"/>
                  <a:pt x="8768" y="16456"/>
                  <a:pt x="8776" y="16483"/>
                </a:cubicBezTo>
                <a:lnTo>
                  <a:pt x="8775" y="16483"/>
                </a:lnTo>
                <a:cubicBezTo>
                  <a:pt x="8775" y="16484"/>
                  <a:pt x="8776" y="16485"/>
                  <a:pt x="8776" y="16486"/>
                </a:cubicBezTo>
                <a:lnTo>
                  <a:pt x="8776" y="16486"/>
                </a:lnTo>
                <a:cubicBezTo>
                  <a:pt x="8776" y="16486"/>
                  <a:pt x="8776" y="16486"/>
                  <a:pt x="8776" y="16485"/>
                </a:cubicBezTo>
                <a:lnTo>
                  <a:pt x="8776" y="16485"/>
                </a:lnTo>
                <a:cubicBezTo>
                  <a:pt x="8777" y="16486"/>
                  <a:pt x="8777" y="16487"/>
                  <a:pt x="8777" y="16488"/>
                </a:cubicBezTo>
                <a:cubicBezTo>
                  <a:pt x="8782" y="16479"/>
                  <a:pt x="8796" y="16479"/>
                  <a:pt x="8800" y="16469"/>
                </a:cubicBezTo>
                <a:cubicBezTo>
                  <a:pt x="8806" y="16499"/>
                  <a:pt x="8813" y="16506"/>
                  <a:pt x="8822" y="16506"/>
                </a:cubicBezTo>
                <a:cubicBezTo>
                  <a:pt x="8831" y="16506"/>
                  <a:pt x="8843" y="16497"/>
                  <a:pt x="8856" y="16497"/>
                </a:cubicBezTo>
                <a:cubicBezTo>
                  <a:pt x="8869" y="16497"/>
                  <a:pt x="8885" y="16506"/>
                  <a:pt x="8902" y="16539"/>
                </a:cubicBezTo>
                <a:lnTo>
                  <a:pt x="8886" y="16546"/>
                </a:lnTo>
                <a:cubicBezTo>
                  <a:pt x="8921" y="16569"/>
                  <a:pt x="8960" y="16583"/>
                  <a:pt x="8990" y="16615"/>
                </a:cubicBezTo>
                <a:cubicBezTo>
                  <a:pt x="8987" y="16625"/>
                  <a:pt x="8983" y="16628"/>
                  <a:pt x="8978" y="16628"/>
                </a:cubicBezTo>
                <a:cubicBezTo>
                  <a:pt x="8966" y="16628"/>
                  <a:pt x="8950" y="16610"/>
                  <a:pt x="8935" y="16610"/>
                </a:cubicBezTo>
                <a:cubicBezTo>
                  <a:pt x="8932" y="16610"/>
                  <a:pt x="8929" y="16611"/>
                  <a:pt x="8926" y="16613"/>
                </a:cubicBezTo>
                <a:cubicBezTo>
                  <a:pt x="8970" y="16657"/>
                  <a:pt x="9055" y="16655"/>
                  <a:pt x="9072" y="16717"/>
                </a:cubicBezTo>
                <a:cubicBezTo>
                  <a:pt x="9046" y="16706"/>
                  <a:pt x="9021" y="16680"/>
                  <a:pt x="8995" y="16669"/>
                </a:cubicBezTo>
                <a:lnTo>
                  <a:pt x="8995" y="16669"/>
                </a:lnTo>
                <a:cubicBezTo>
                  <a:pt x="9009" y="16738"/>
                  <a:pt x="9023" y="16736"/>
                  <a:pt x="9048" y="16773"/>
                </a:cubicBezTo>
                <a:lnTo>
                  <a:pt x="9046" y="16768"/>
                </a:lnTo>
                <a:lnTo>
                  <a:pt x="9109" y="16856"/>
                </a:lnTo>
                <a:lnTo>
                  <a:pt x="9097" y="16831"/>
                </a:lnTo>
                <a:cubicBezTo>
                  <a:pt x="9102" y="16831"/>
                  <a:pt x="9106" y="16830"/>
                  <a:pt x="9111" y="16830"/>
                </a:cubicBezTo>
                <a:cubicBezTo>
                  <a:pt x="9212" y="16830"/>
                  <a:pt x="9222" y="16930"/>
                  <a:pt x="9328" y="16962"/>
                </a:cubicBezTo>
                <a:lnTo>
                  <a:pt x="9328" y="16962"/>
                </a:lnTo>
                <a:cubicBezTo>
                  <a:pt x="9301" y="16954"/>
                  <a:pt x="9286" y="16951"/>
                  <a:pt x="9278" y="16951"/>
                </a:cubicBezTo>
                <a:cubicBezTo>
                  <a:pt x="9255" y="16951"/>
                  <a:pt x="9290" y="16978"/>
                  <a:pt x="9266" y="16993"/>
                </a:cubicBezTo>
                <a:cubicBezTo>
                  <a:pt x="9278" y="17021"/>
                  <a:pt x="9296" y="17056"/>
                  <a:pt x="9280" y="17056"/>
                </a:cubicBezTo>
                <a:cubicBezTo>
                  <a:pt x="9338" y="17070"/>
                  <a:pt x="9322" y="17132"/>
                  <a:pt x="9403" y="17149"/>
                </a:cubicBezTo>
                <a:cubicBezTo>
                  <a:pt x="9396" y="17160"/>
                  <a:pt x="9438" y="17188"/>
                  <a:pt x="9408" y="17202"/>
                </a:cubicBezTo>
                <a:cubicBezTo>
                  <a:pt x="9420" y="17210"/>
                  <a:pt x="9427" y="17214"/>
                  <a:pt x="9430" y="17214"/>
                </a:cubicBezTo>
                <a:cubicBezTo>
                  <a:pt x="9442" y="17214"/>
                  <a:pt x="9416" y="17175"/>
                  <a:pt x="9429" y="17169"/>
                </a:cubicBezTo>
                <a:lnTo>
                  <a:pt x="9429" y="17169"/>
                </a:lnTo>
                <a:cubicBezTo>
                  <a:pt x="9526" y="17209"/>
                  <a:pt x="9554" y="17369"/>
                  <a:pt x="9695" y="17427"/>
                </a:cubicBezTo>
                <a:cubicBezTo>
                  <a:pt x="9797" y="17496"/>
                  <a:pt x="9844" y="17485"/>
                  <a:pt x="9936" y="17550"/>
                </a:cubicBezTo>
                <a:cubicBezTo>
                  <a:pt x="9942" y="17566"/>
                  <a:pt x="9935" y="17571"/>
                  <a:pt x="9924" y="17571"/>
                </a:cubicBezTo>
                <a:cubicBezTo>
                  <a:pt x="9908" y="17571"/>
                  <a:pt x="9883" y="17559"/>
                  <a:pt x="9883" y="17559"/>
                </a:cubicBezTo>
                <a:lnTo>
                  <a:pt x="9883" y="17559"/>
                </a:lnTo>
                <a:cubicBezTo>
                  <a:pt x="9911" y="17610"/>
                  <a:pt x="9950" y="17649"/>
                  <a:pt x="9999" y="17677"/>
                </a:cubicBezTo>
                <a:cubicBezTo>
                  <a:pt x="9983" y="17677"/>
                  <a:pt x="9985" y="17691"/>
                  <a:pt x="9987" y="17714"/>
                </a:cubicBezTo>
                <a:cubicBezTo>
                  <a:pt x="10024" y="17744"/>
                  <a:pt x="10043" y="17705"/>
                  <a:pt x="10073" y="17761"/>
                </a:cubicBezTo>
                <a:cubicBezTo>
                  <a:pt x="10061" y="17763"/>
                  <a:pt x="10050" y="17764"/>
                  <a:pt x="10039" y="17764"/>
                </a:cubicBezTo>
                <a:cubicBezTo>
                  <a:pt x="10027" y="17764"/>
                  <a:pt x="10016" y="17763"/>
                  <a:pt x="10006" y="17761"/>
                </a:cubicBezTo>
                <a:lnTo>
                  <a:pt x="10006" y="17761"/>
                </a:lnTo>
                <a:cubicBezTo>
                  <a:pt x="10052" y="17793"/>
                  <a:pt x="10105" y="17814"/>
                  <a:pt x="10154" y="17846"/>
                </a:cubicBezTo>
                <a:cubicBezTo>
                  <a:pt x="10153" y="17855"/>
                  <a:pt x="10147" y="17858"/>
                  <a:pt x="10139" y="17858"/>
                </a:cubicBezTo>
                <a:cubicBezTo>
                  <a:pt x="10123" y="17858"/>
                  <a:pt x="10098" y="17845"/>
                  <a:pt x="10082" y="17842"/>
                </a:cubicBezTo>
                <a:lnTo>
                  <a:pt x="10082" y="17842"/>
                </a:lnTo>
                <a:cubicBezTo>
                  <a:pt x="10131" y="17876"/>
                  <a:pt x="10200" y="17936"/>
                  <a:pt x="10242" y="17936"/>
                </a:cubicBezTo>
                <a:cubicBezTo>
                  <a:pt x="10245" y="17936"/>
                  <a:pt x="10248" y="17935"/>
                  <a:pt x="10252" y="17934"/>
                </a:cubicBezTo>
                <a:lnTo>
                  <a:pt x="10235" y="17906"/>
                </a:lnTo>
                <a:lnTo>
                  <a:pt x="10235" y="17906"/>
                </a:lnTo>
                <a:cubicBezTo>
                  <a:pt x="10237" y="17915"/>
                  <a:pt x="10226" y="17921"/>
                  <a:pt x="10214" y="17921"/>
                </a:cubicBezTo>
                <a:cubicBezTo>
                  <a:pt x="10209" y="17921"/>
                  <a:pt x="10205" y="17920"/>
                  <a:pt x="10201" y="17918"/>
                </a:cubicBezTo>
                <a:cubicBezTo>
                  <a:pt x="10145" y="17900"/>
                  <a:pt x="10154" y="17856"/>
                  <a:pt x="10161" y="17844"/>
                </a:cubicBezTo>
                <a:lnTo>
                  <a:pt x="10161" y="17844"/>
                </a:lnTo>
                <a:lnTo>
                  <a:pt x="10194" y="17867"/>
                </a:lnTo>
                <a:cubicBezTo>
                  <a:pt x="10217" y="17786"/>
                  <a:pt x="10073" y="17761"/>
                  <a:pt x="10017" y="17698"/>
                </a:cubicBezTo>
                <a:lnTo>
                  <a:pt x="10078" y="17686"/>
                </a:lnTo>
                <a:lnTo>
                  <a:pt x="9990" y="17659"/>
                </a:lnTo>
                <a:cubicBezTo>
                  <a:pt x="9986" y="17641"/>
                  <a:pt x="9993" y="17620"/>
                  <a:pt x="10010" y="17620"/>
                </a:cubicBezTo>
                <a:cubicBezTo>
                  <a:pt x="10016" y="17620"/>
                  <a:pt x="10023" y="17623"/>
                  <a:pt x="10031" y="17628"/>
                </a:cubicBezTo>
                <a:cubicBezTo>
                  <a:pt x="10008" y="17568"/>
                  <a:pt x="9983" y="17605"/>
                  <a:pt x="9966" y="17550"/>
                </a:cubicBezTo>
                <a:cubicBezTo>
                  <a:pt x="9966" y="17545"/>
                  <a:pt x="9968" y="17544"/>
                  <a:pt x="9971" y="17544"/>
                </a:cubicBezTo>
                <a:cubicBezTo>
                  <a:pt x="9972" y="17544"/>
                  <a:pt x="9974" y="17544"/>
                  <a:pt x="9976" y="17545"/>
                </a:cubicBezTo>
                <a:lnTo>
                  <a:pt x="9925" y="17515"/>
                </a:lnTo>
                <a:cubicBezTo>
                  <a:pt x="9934" y="17515"/>
                  <a:pt x="9939" y="17501"/>
                  <a:pt x="9948" y="17501"/>
                </a:cubicBezTo>
                <a:cubicBezTo>
                  <a:pt x="9951" y="17501"/>
                  <a:pt x="9956" y="17504"/>
                  <a:pt x="9962" y="17513"/>
                </a:cubicBezTo>
                <a:cubicBezTo>
                  <a:pt x="9911" y="17417"/>
                  <a:pt x="9820" y="17422"/>
                  <a:pt x="9820" y="17369"/>
                </a:cubicBezTo>
                <a:lnTo>
                  <a:pt x="9820" y="17369"/>
                </a:lnTo>
                <a:lnTo>
                  <a:pt x="9827" y="17371"/>
                </a:lnTo>
                <a:cubicBezTo>
                  <a:pt x="9792" y="17344"/>
                  <a:pt x="9775" y="17335"/>
                  <a:pt x="9765" y="17335"/>
                </a:cubicBezTo>
                <a:cubicBezTo>
                  <a:pt x="9749" y="17335"/>
                  <a:pt x="9752" y="17357"/>
                  <a:pt x="9726" y="17357"/>
                </a:cubicBezTo>
                <a:cubicBezTo>
                  <a:pt x="9717" y="17357"/>
                  <a:pt x="9703" y="17354"/>
                  <a:pt x="9684" y="17346"/>
                </a:cubicBezTo>
                <a:lnTo>
                  <a:pt x="9700" y="17227"/>
                </a:lnTo>
                <a:lnTo>
                  <a:pt x="9663" y="17244"/>
                </a:lnTo>
                <a:cubicBezTo>
                  <a:pt x="9653" y="17232"/>
                  <a:pt x="9635" y="17211"/>
                  <a:pt x="9649" y="17204"/>
                </a:cubicBezTo>
                <a:cubicBezTo>
                  <a:pt x="9637" y="17200"/>
                  <a:pt x="9630" y="17198"/>
                  <a:pt x="9626" y="17198"/>
                </a:cubicBezTo>
                <a:cubicBezTo>
                  <a:pt x="9612" y="17198"/>
                  <a:pt x="9632" y="17219"/>
                  <a:pt x="9611" y="17219"/>
                </a:cubicBezTo>
                <a:cubicBezTo>
                  <a:pt x="9609" y="17219"/>
                  <a:pt x="9607" y="17218"/>
                  <a:pt x="9605" y="17218"/>
                </a:cubicBezTo>
                <a:cubicBezTo>
                  <a:pt x="9579" y="17142"/>
                  <a:pt x="9456" y="17091"/>
                  <a:pt x="9489" y="17037"/>
                </a:cubicBezTo>
                <a:lnTo>
                  <a:pt x="9489" y="17037"/>
                </a:lnTo>
                <a:cubicBezTo>
                  <a:pt x="9459" y="17039"/>
                  <a:pt x="9493" y="17074"/>
                  <a:pt x="9481" y="17074"/>
                </a:cubicBezTo>
                <a:cubicBezTo>
                  <a:pt x="9477" y="17074"/>
                  <a:pt x="9469" y="17070"/>
                  <a:pt x="9452" y="17060"/>
                </a:cubicBezTo>
                <a:cubicBezTo>
                  <a:pt x="9484" y="16998"/>
                  <a:pt x="9385" y="17007"/>
                  <a:pt x="9359" y="16940"/>
                </a:cubicBezTo>
                <a:cubicBezTo>
                  <a:pt x="9362" y="16939"/>
                  <a:pt x="9365" y="16939"/>
                  <a:pt x="9368" y="16939"/>
                </a:cubicBezTo>
                <a:cubicBezTo>
                  <a:pt x="9388" y="16939"/>
                  <a:pt x="9405" y="16953"/>
                  <a:pt x="9410" y="16953"/>
                </a:cubicBezTo>
                <a:cubicBezTo>
                  <a:pt x="9414" y="16953"/>
                  <a:pt x="9413" y="16945"/>
                  <a:pt x="9403" y="16919"/>
                </a:cubicBezTo>
                <a:cubicBezTo>
                  <a:pt x="9399" y="16920"/>
                  <a:pt x="9395" y="16920"/>
                  <a:pt x="9392" y="16920"/>
                </a:cubicBezTo>
                <a:cubicBezTo>
                  <a:pt x="9334" y="16920"/>
                  <a:pt x="9322" y="16820"/>
                  <a:pt x="9278" y="16792"/>
                </a:cubicBezTo>
                <a:cubicBezTo>
                  <a:pt x="9274" y="16795"/>
                  <a:pt x="9269" y="16797"/>
                  <a:pt x="9264" y="16797"/>
                </a:cubicBezTo>
                <a:cubicBezTo>
                  <a:pt x="9227" y="16797"/>
                  <a:pt x="9171" y="16713"/>
                  <a:pt x="9106" y="16666"/>
                </a:cubicBezTo>
                <a:cubicBezTo>
                  <a:pt x="9120" y="16659"/>
                  <a:pt x="9002" y="16527"/>
                  <a:pt x="8956" y="16455"/>
                </a:cubicBezTo>
                <a:lnTo>
                  <a:pt x="8957" y="16455"/>
                </a:lnTo>
                <a:lnTo>
                  <a:pt x="8957" y="16455"/>
                </a:lnTo>
                <a:cubicBezTo>
                  <a:pt x="8953" y="16456"/>
                  <a:pt x="8950" y="16456"/>
                  <a:pt x="8947" y="16456"/>
                </a:cubicBezTo>
                <a:cubicBezTo>
                  <a:pt x="8906" y="16456"/>
                  <a:pt x="8857" y="16400"/>
                  <a:pt x="8810" y="16365"/>
                </a:cubicBezTo>
                <a:cubicBezTo>
                  <a:pt x="8821" y="16357"/>
                  <a:pt x="8830" y="16353"/>
                  <a:pt x="8841" y="16353"/>
                </a:cubicBezTo>
                <a:cubicBezTo>
                  <a:pt x="8852" y="16353"/>
                  <a:pt x="8864" y="16357"/>
                  <a:pt x="8881" y="16365"/>
                </a:cubicBezTo>
                <a:lnTo>
                  <a:pt x="8837" y="16323"/>
                </a:lnTo>
                <a:cubicBezTo>
                  <a:pt x="8812" y="16321"/>
                  <a:pt x="8786" y="16309"/>
                  <a:pt x="8768" y="16291"/>
                </a:cubicBezTo>
                <a:lnTo>
                  <a:pt x="8803" y="16279"/>
                </a:lnTo>
                <a:cubicBezTo>
                  <a:pt x="8745" y="16224"/>
                  <a:pt x="8661" y="16193"/>
                  <a:pt x="8606" y="16105"/>
                </a:cubicBezTo>
                <a:cubicBezTo>
                  <a:pt x="8584" y="16118"/>
                  <a:pt x="8592" y="16182"/>
                  <a:pt x="8554" y="16182"/>
                </a:cubicBezTo>
                <a:cubicBezTo>
                  <a:pt x="8543" y="16182"/>
                  <a:pt x="8528" y="16177"/>
                  <a:pt x="8508" y="16163"/>
                </a:cubicBezTo>
                <a:cubicBezTo>
                  <a:pt x="8516" y="16151"/>
                  <a:pt x="8528" y="16134"/>
                  <a:pt x="8546" y="16134"/>
                </a:cubicBezTo>
                <a:cubicBezTo>
                  <a:pt x="8549" y="16134"/>
                  <a:pt x="8552" y="16134"/>
                  <a:pt x="8555" y="16135"/>
                </a:cubicBezTo>
                <a:lnTo>
                  <a:pt x="8555" y="16135"/>
                </a:lnTo>
                <a:cubicBezTo>
                  <a:pt x="8544" y="16130"/>
                  <a:pt x="8526" y="16123"/>
                  <a:pt x="8520" y="16108"/>
                </a:cubicBezTo>
                <a:lnTo>
                  <a:pt x="8520" y="16108"/>
                </a:lnTo>
                <a:lnTo>
                  <a:pt x="8571" y="16117"/>
                </a:lnTo>
                <a:cubicBezTo>
                  <a:pt x="8562" y="16100"/>
                  <a:pt x="8554" y="16096"/>
                  <a:pt x="8548" y="16096"/>
                </a:cubicBezTo>
                <a:cubicBezTo>
                  <a:pt x="8542" y="16096"/>
                  <a:pt x="8537" y="16098"/>
                  <a:pt x="8531" y="16098"/>
                </a:cubicBezTo>
                <a:cubicBezTo>
                  <a:pt x="8526" y="16098"/>
                  <a:pt x="8520" y="16096"/>
                  <a:pt x="8513" y="16087"/>
                </a:cubicBezTo>
                <a:cubicBezTo>
                  <a:pt x="8531" y="16071"/>
                  <a:pt x="8506" y="16057"/>
                  <a:pt x="8522" y="16045"/>
                </a:cubicBezTo>
                <a:lnTo>
                  <a:pt x="8522" y="16045"/>
                </a:lnTo>
                <a:cubicBezTo>
                  <a:pt x="8531" y="16050"/>
                  <a:pt x="8538" y="16075"/>
                  <a:pt x="8555" y="16080"/>
                </a:cubicBezTo>
                <a:cubicBezTo>
                  <a:pt x="8529" y="16045"/>
                  <a:pt x="8504" y="15999"/>
                  <a:pt x="8506" y="15976"/>
                </a:cubicBezTo>
                <a:lnTo>
                  <a:pt x="8506" y="15976"/>
                </a:lnTo>
                <a:cubicBezTo>
                  <a:pt x="8500" y="15982"/>
                  <a:pt x="8492" y="15989"/>
                  <a:pt x="8482" y="15989"/>
                </a:cubicBezTo>
                <a:cubicBezTo>
                  <a:pt x="8475" y="15989"/>
                  <a:pt x="8467" y="15986"/>
                  <a:pt x="8457" y="15978"/>
                </a:cubicBezTo>
                <a:cubicBezTo>
                  <a:pt x="8399" y="15925"/>
                  <a:pt x="8460" y="15938"/>
                  <a:pt x="8436" y="15897"/>
                </a:cubicBezTo>
                <a:cubicBezTo>
                  <a:pt x="8416" y="15895"/>
                  <a:pt x="8397" y="15864"/>
                  <a:pt x="8377" y="15864"/>
                </a:cubicBezTo>
                <a:cubicBezTo>
                  <a:pt x="8371" y="15864"/>
                  <a:pt x="8366" y="15866"/>
                  <a:pt x="8360" y="15871"/>
                </a:cubicBezTo>
                <a:cubicBezTo>
                  <a:pt x="8344" y="15855"/>
                  <a:pt x="8353" y="15839"/>
                  <a:pt x="8353" y="15825"/>
                </a:cubicBezTo>
                <a:cubicBezTo>
                  <a:pt x="8322" y="15812"/>
                  <a:pt x="8252" y="15736"/>
                  <a:pt x="8227" y="15736"/>
                </a:cubicBezTo>
                <a:cubicBezTo>
                  <a:pt x="8221" y="15736"/>
                  <a:pt x="8218" y="15740"/>
                  <a:pt x="8218" y="15750"/>
                </a:cubicBezTo>
                <a:lnTo>
                  <a:pt x="8218" y="15750"/>
                </a:lnTo>
                <a:lnTo>
                  <a:pt x="8218" y="15750"/>
                </a:lnTo>
                <a:lnTo>
                  <a:pt x="8218" y="15750"/>
                </a:lnTo>
                <a:cubicBezTo>
                  <a:pt x="8218" y="15750"/>
                  <a:pt x="8218" y="15750"/>
                  <a:pt x="8218" y="15751"/>
                </a:cubicBezTo>
                <a:lnTo>
                  <a:pt x="8218" y="15751"/>
                </a:lnTo>
                <a:cubicBezTo>
                  <a:pt x="8218" y="15751"/>
                  <a:pt x="8218" y="15751"/>
                  <a:pt x="8218" y="15750"/>
                </a:cubicBezTo>
                <a:lnTo>
                  <a:pt x="8218" y="15750"/>
                </a:lnTo>
                <a:lnTo>
                  <a:pt x="8218" y="15751"/>
                </a:lnTo>
                <a:lnTo>
                  <a:pt x="8218" y="15751"/>
                </a:lnTo>
                <a:cubicBezTo>
                  <a:pt x="8218" y="15751"/>
                  <a:pt x="8218" y="15752"/>
                  <a:pt x="8218" y="15753"/>
                </a:cubicBezTo>
                <a:lnTo>
                  <a:pt x="8225" y="15762"/>
                </a:lnTo>
                <a:lnTo>
                  <a:pt x="8225" y="15762"/>
                </a:lnTo>
                <a:lnTo>
                  <a:pt x="8218" y="15760"/>
                </a:lnTo>
                <a:cubicBezTo>
                  <a:pt x="8096" y="15688"/>
                  <a:pt x="8035" y="15544"/>
                  <a:pt x="7929" y="15461"/>
                </a:cubicBezTo>
                <a:lnTo>
                  <a:pt x="7938" y="15452"/>
                </a:lnTo>
                <a:cubicBezTo>
                  <a:pt x="7871" y="15405"/>
                  <a:pt x="7803" y="15331"/>
                  <a:pt x="7746" y="15310"/>
                </a:cubicBezTo>
                <a:cubicBezTo>
                  <a:pt x="7729" y="15294"/>
                  <a:pt x="7722" y="15257"/>
                  <a:pt x="7741" y="15252"/>
                </a:cubicBezTo>
                <a:cubicBezTo>
                  <a:pt x="7692" y="15215"/>
                  <a:pt x="7676" y="15220"/>
                  <a:pt x="7627" y="15143"/>
                </a:cubicBezTo>
                <a:lnTo>
                  <a:pt x="7627" y="15143"/>
                </a:lnTo>
                <a:cubicBezTo>
                  <a:pt x="7641" y="15150"/>
                  <a:pt x="7649" y="15152"/>
                  <a:pt x="7653" y="15152"/>
                </a:cubicBezTo>
                <a:cubicBezTo>
                  <a:pt x="7659" y="15152"/>
                  <a:pt x="7657" y="15147"/>
                  <a:pt x="7657" y="15147"/>
                </a:cubicBezTo>
                <a:lnTo>
                  <a:pt x="7657" y="15147"/>
                </a:lnTo>
                <a:cubicBezTo>
                  <a:pt x="7658" y="15147"/>
                  <a:pt x="7662" y="15153"/>
                  <a:pt x="7685" y="15178"/>
                </a:cubicBezTo>
                <a:cubicBezTo>
                  <a:pt x="7637" y="15113"/>
                  <a:pt x="7637" y="15085"/>
                  <a:pt x="7553" y="15051"/>
                </a:cubicBezTo>
                <a:cubicBezTo>
                  <a:pt x="7595" y="15048"/>
                  <a:pt x="7539" y="14979"/>
                  <a:pt x="7504" y="14958"/>
                </a:cubicBezTo>
                <a:lnTo>
                  <a:pt x="7504" y="14958"/>
                </a:lnTo>
                <a:lnTo>
                  <a:pt x="7528" y="15013"/>
                </a:lnTo>
                <a:cubicBezTo>
                  <a:pt x="7497" y="14990"/>
                  <a:pt x="7472" y="14960"/>
                  <a:pt x="7446" y="14930"/>
                </a:cubicBezTo>
                <a:lnTo>
                  <a:pt x="7491" y="14916"/>
                </a:lnTo>
                <a:cubicBezTo>
                  <a:pt x="7412" y="14765"/>
                  <a:pt x="7222" y="14768"/>
                  <a:pt x="7196" y="14622"/>
                </a:cubicBezTo>
                <a:cubicBezTo>
                  <a:pt x="7193" y="14621"/>
                  <a:pt x="7190" y="14621"/>
                  <a:pt x="7188" y="14621"/>
                </a:cubicBezTo>
                <a:cubicBezTo>
                  <a:pt x="7157" y="14621"/>
                  <a:pt x="7235" y="14694"/>
                  <a:pt x="7195" y="14694"/>
                </a:cubicBezTo>
                <a:cubicBezTo>
                  <a:pt x="7194" y="14694"/>
                  <a:pt x="7193" y="14694"/>
                  <a:pt x="7191" y="14694"/>
                </a:cubicBezTo>
                <a:cubicBezTo>
                  <a:pt x="7143" y="14638"/>
                  <a:pt x="7131" y="14541"/>
                  <a:pt x="7113" y="14524"/>
                </a:cubicBezTo>
                <a:cubicBezTo>
                  <a:pt x="7057" y="14434"/>
                  <a:pt x="7004" y="14499"/>
                  <a:pt x="6939" y="14411"/>
                </a:cubicBezTo>
                <a:cubicBezTo>
                  <a:pt x="6937" y="14424"/>
                  <a:pt x="6929" y="14445"/>
                  <a:pt x="6905" y="14445"/>
                </a:cubicBezTo>
                <a:cubicBezTo>
                  <a:pt x="6892" y="14445"/>
                  <a:pt x="6874" y="14439"/>
                  <a:pt x="6851" y="14422"/>
                </a:cubicBezTo>
                <a:cubicBezTo>
                  <a:pt x="6810" y="14374"/>
                  <a:pt x="6823" y="14331"/>
                  <a:pt x="6852" y="14331"/>
                </a:cubicBezTo>
                <a:cubicBezTo>
                  <a:pt x="6858" y="14331"/>
                  <a:pt x="6864" y="14333"/>
                  <a:pt x="6872" y="14337"/>
                </a:cubicBezTo>
                <a:cubicBezTo>
                  <a:pt x="6885" y="14350"/>
                  <a:pt x="6890" y="14360"/>
                  <a:pt x="6885" y="14362"/>
                </a:cubicBezTo>
                <a:cubicBezTo>
                  <a:pt x="6898" y="14370"/>
                  <a:pt x="6912" y="14380"/>
                  <a:pt x="6919" y="14380"/>
                </a:cubicBezTo>
                <a:cubicBezTo>
                  <a:pt x="6924" y="14380"/>
                  <a:pt x="6926" y="14375"/>
                  <a:pt x="6923" y="14362"/>
                </a:cubicBezTo>
                <a:lnTo>
                  <a:pt x="6923" y="14362"/>
                </a:lnTo>
                <a:lnTo>
                  <a:pt x="6906" y="14364"/>
                </a:lnTo>
                <a:cubicBezTo>
                  <a:pt x="6890" y="14327"/>
                  <a:pt x="6816" y="14255"/>
                  <a:pt x="6851" y="14255"/>
                </a:cubicBezTo>
                <a:cubicBezTo>
                  <a:pt x="6837" y="14247"/>
                  <a:pt x="6828" y="14243"/>
                  <a:pt x="6823" y="14243"/>
                </a:cubicBezTo>
                <a:cubicBezTo>
                  <a:pt x="6814" y="14243"/>
                  <a:pt x="6819" y="14256"/>
                  <a:pt x="6830" y="14273"/>
                </a:cubicBezTo>
                <a:lnTo>
                  <a:pt x="6830" y="14273"/>
                </a:lnTo>
                <a:cubicBezTo>
                  <a:pt x="6780" y="14205"/>
                  <a:pt x="6731" y="14178"/>
                  <a:pt x="6677" y="14105"/>
                </a:cubicBezTo>
                <a:lnTo>
                  <a:pt x="6677" y="14105"/>
                </a:lnTo>
                <a:cubicBezTo>
                  <a:pt x="6681" y="14118"/>
                  <a:pt x="6680" y="14136"/>
                  <a:pt x="6673" y="14136"/>
                </a:cubicBezTo>
                <a:cubicBezTo>
                  <a:pt x="6672" y="14136"/>
                  <a:pt x="6670" y="14135"/>
                  <a:pt x="6668" y="14133"/>
                </a:cubicBezTo>
                <a:cubicBezTo>
                  <a:pt x="6624" y="14075"/>
                  <a:pt x="6607" y="14068"/>
                  <a:pt x="6593" y="14068"/>
                </a:cubicBezTo>
                <a:cubicBezTo>
                  <a:pt x="6589" y="14068"/>
                  <a:pt x="6585" y="14069"/>
                  <a:pt x="6580" y="14069"/>
                </a:cubicBezTo>
                <a:cubicBezTo>
                  <a:pt x="6569" y="14069"/>
                  <a:pt x="6555" y="14065"/>
                  <a:pt x="6528" y="14042"/>
                </a:cubicBezTo>
                <a:cubicBezTo>
                  <a:pt x="6505" y="13987"/>
                  <a:pt x="6582" y="14019"/>
                  <a:pt x="6498" y="13961"/>
                </a:cubicBezTo>
                <a:cubicBezTo>
                  <a:pt x="6480" y="13932"/>
                  <a:pt x="6488" y="13923"/>
                  <a:pt x="6502" y="13923"/>
                </a:cubicBezTo>
                <a:cubicBezTo>
                  <a:pt x="6514" y="13923"/>
                  <a:pt x="6531" y="13929"/>
                  <a:pt x="6542" y="13933"/>
                </a:cubicBezTo>
                <a:cubicBezTo>
                  <a:pt x="6459" y="13889"/>
                  <a:pt x="6438" y="13799"/>
                  <a:pt x="6406" y="13759"/>
                </a:cubicBezTo>
                <a:lnTo>
                  <a:pt x="6406" y="13759"/>
                </a:lnTo>
                <a:lnTo>
                  <a:pt x="6444" y="13783"/>
                </a:lnTo>
                <a:lnTo>
                  <a:pt x="6444" y="13783"/>
                </a:lnTo>
                <a:cubicBezTo>
                  <a:pt x="6422" y="13769"/>
                  <a:pt x="6405" y="13754"/>
                  <a:pt x="6389" y="13736"/>
                </a:cubicBezTo>
                <a:lnTo>
                  <a:pt x="6387" y="13776"/>
                </a:lnTo>
                <a:cubicBezTo>
                  <a:pt x="6371" y="13752"/>
                  <a:pt x="6355" y="13736"/>
                  <a:pt x="6364" y="13727"/>
                </a:cubicBezTo>
                <a:cubicBezTo>
                  <a:pt x="6362" y="13727"/>
                  <a:pt x="6360" y="13726"/>
                  <a:pt x="6359" y="13726"/>
                </a:cubicBezTo>
                <a:lnTo>
                  <a:pt x="6359" y="13726"/>
                </a:lnTo>
                <a:cubicBezTo>
                  <a:pt x="6376" y="13721"/>
                  <a:pt x="6390" y="13719"/>
                  <a:pt x="6403" y="13719"/>
                </a:cubicBezTo>
                <a:cubicBezTo>
                  <a:pt x="6443" y="13719"/>
                  <a:pt x="6463" y="13739"/>
                  <a:pt x="6507" y="13739"/>
                </a:cubicBezTo>
                <a:cubicBezTo>
                  <a:pt x="6519" y="13739"/>
                  <a:pt x="6533" y="13738"/>
                  <a:pt x="6549" y="13734"/>
                </a:cubicBezTo>
                <a:cubicBezTo>
                  <a:pt x="6521" y="13704"/>
                  <a:pt x="6517" y="13713"/>
                  <a:pt x="6584" y="13683"/>
                </a:cubicBezTo>
                <a:lnTo>
                  <a:pt x="6584" y="13683"/>
                </a:lnTo>
                <a:lnTo>
                  <a:pt x="6429" y="13704"/>
                </a:lnTo>
                <a:lnTo>
                  <a:pt x="6528" y="13660"/>
                </a:lnTo>
                <a:cubicBezTo>
                  <a:pt x="6487" y="13660"/>
                  <a:pt x="6442" y="13674"/>
                  <a:pt x="6412" y="13674"/>
                </a:cubicBezTo>
                <a:cubicBezTo>
                  <a:pt x="6408" y="13674"/>
                  <a:pt x="6404" y="13674"/>
                  <a:pt x="6401" y="13674"/>
                </a:cubicBezTo>
                <a:cubicBezTo>
                  <a:pt x="6450" y="13650"/>
                  <a:pt x="6445" y="13657"/>
                  <a:pt x="6422" y="13632"/>
                </a:cubicBezTo>
                <a:lnTo>
                  <a:pt x="6422" y="13632"/>
                </a:lnTo>
                <a:cubicBezTo>
                  <a:pt x="6439" y="13644"/>
                  <a:pt x="6456" y="13648"/>
                  <a:pt x="6473" y="13648"/>
                </a:cubicBezTo>
                <a:cubicBezTo>
                  <a:pt x="6509" y="13648"/>
                  <a:pt x="6546" y="13630"/>
                  <a:pt x="6585" y="13630"/>
                </a:cubicBezTo>
                <a:cubicBezTo>
                  <a:pt x="6598" y="13630"/>
                  <a:pt x="6610" y="13632"/>
                  <a:pt x="6624" y="13636"/>
                </a:cubicBezTo>
                <a:lnTo>
                  <a:pt x="6621" y="13711"/>
                </a:lnTo>
                <a:cubicBezTo>
                  <a:pt x="6643" y="13717"/>
                  <a:pt x="6663" y="13719"/>
                  <a:pt x="6684" y="13719"/>
                </a:cubicBezTo>
                <a:cubicBezTo>
                  <a:pt x="6755" y="13719"/>
                  <a:pt x="6823" y="13689"/>
                  <a:pt x="6914" y="13689"/>
                </a:cubicBezTo>
                <a:cubicBezTo>
                  <a:pt x="6930" y="13689"/>
                  <a:pt x="6947" y="13690"/>
                  <a:pt x="6964" y="13692"/>
                </a:cubicBezTo>
                <a:lnTo>
                  <a:pt x="6918" y="13678"/>
                </a:lnTo>
                <a:cubicBezTo>
                  <a:pt x="6927" y="13666"/>
                  <a:pt x="6943" y="13663"/>
                  <a:pt x="6963" y="13663"/>
                </a:cubicBezTo>
                <a:cubicBezTo>
                  <a:pt x="6981" y="13663"/>
                  <a:pt x="7002" y="13665"/>
                  <a:pt x="7022" y="13665"/>
                </a:cubicBezTo>
                <a:cubicBezTo>
                  <a:pt x="7033" y="13665"/>
                  <a:pt x="7044" y="13664"/>
                  <a:pt x="7055" y="13662"/>
                </a:cubicBezTo>
                <a:lnTo>
                  <a:pt x="7055" y="13662"/>
                </a:lnTo>
                <a:cubicBezTo>
                  <a:pt x="7050" y="13687"/>
                  <a:pt x="7078" y="13697"/>
                  <a:pt x="7099" y="13711"/>
                </a:cubicBezTo>
                <a:cubicBezTo>
                  <a:pt x="7099" y="13710"/>
                  <a:pt x="7099" y="13709"/>
                  <a:pt x="7099" y="13708"/>
                </a:cubicBezTo>
                <a:lnTo>
                  <a:pt x="7099" y="13708"/>
                </a:lnTo>
                <a:cubicBezTo>
                  <a:pt x="7100" y="13712"/>
                  <a:pt x="7105" y="13716"/>
                  <a:pt x="7113" y="13722"/>
                </a:cubicBezTo>
                <a:cubicBezTo>
                  <a:pt x="7110" y="13716"/>
                  <a:pt x="7106" y="13711"/>
                  <a:pt x="7100" y="13707"/>
                </a:cubicBezTo>
                <a:lnTo>
                  <a:pt x="7100" y="13707"/>
                </a:lnTo>
                <a:cubicBezTo>
                  <a:pt x="7100" y="13707"/>
                  <a:pt x="7099" y="13708"/>
                  <a:pt x="7099" y="13708"/>
                </a:cubicBezTo>
                <a:lnTo>
                  <a:pt x="7099" y="13708"/>
                </a:lnTo>
                <a:cubicBezTo>
                  <a:pt x="7099" y="13708"/>
                  <a:pt x="7099" y="13707"/>
                  <a:pt x="7099" y="13706"/>
                </a:cubicBezTo>
                <a:lnTo>
                  <a:pt x="7099" y="13706"/>
                </a:lnTo>
                <a:cubicBezTo>
                  <a:pt x="7099" y="13706"/>
                  <a:pt x="7100" y="13707"/>
                  <a:pt x="7100" y="13707"/>
                </a:cubicBezTo>
                <a:lnTo>
                  <a:pt x="7100" y="13707"/>
                </a:lnTo>
                <a:cubicBezTo>
                  <a:pt x="7113" y="13695"/>
                  <a:pt x="7206" y="13709"/>
                  <a:pt x="7217" y="13664"/>
                </a:cubicBezTo>
                <a:lnTo>
                  <a:pt x="7282" y="13697"/>
                </a:lnTo>
                <a:cubicBezTo>
                  <a:pt x="7291" y="13698"/>
                  <a:pt x="7299" y="13698"/>
                  <a:pt x="7307" y="13698"/>
                </a:cubicBezTo>
                <a:cubicBezTo>
                  <a:pt x="7398" y="13698"/>
                  <a:pt x="7422" y="13633"/>
                  <a:pt x="7511" y="13633"/>
                </a:cubicBezTo>
                <a:cubicBezTo>
                  <a:pt x="7516" y="13633"/>
                  <a:pt x="7522" y="13634"/>
                  <a:pt x="7528" y="13634"/>
                </a:cubicBezTo>
                <a:cubicBezTo>
                  <a:pt x="7495" y="13662"/>
                  <a:pt x="7546" y="13678"/>
                  <a:pt x="7470" y="13699"/>
                </a:cubicBezTo>
                <a:cubicBezTo>
                  <a:pt x="7482" y="13699"/>
                  <a:pt x="7494" y="13700"/>
                  <a:pt x="7505" y="13700"/>
                </a:cubicBezTo>
                <a:cubicBezTo>
                  <a:pt x="7526" y="13700"/>
                  <a:pt x="7542" y="13698"/>
                  <a:pt x="7542" y="13685"/>
                </a:cubicBezTo>
                <a:cubicBezTo>
                  <a:pt x="7545" y="13688"/>
                  <a:pt x="7550" y="13689"/>
                  <a:pt x="7555" y="13689"/>
                </a:cubicBezTo>
                <a:cubicBezTo>
                  <a:pt x="7580" y="13689"/>
                  <a:pt x="7623" y="13670"/>
                  <a:pt x="7655" y="13670"/>
                </a:cubicBezTo>
                <a:cubicBezTo>
                  <a:pt x="7662" y="13670"/>
                  <a:pt x="7669" y="13670"/>
                  <a:pt x="7674" y="13673"/>
                </a:cubicBezTo>
                <a:lnTo>
                  <a:pt x="7674" y="13673"/>
                </a:lnTo>
                <a:cubicBezTo>
                  <a:pt x="7677" y="13672"/>
                  <a:pt x="7679" y="13670"/>
                  <a:pt x="7681" y="13669"/>
                </a:cubicBezTo>
                <a:cubicBezTo>
                  <a:pt x="7682" y="13670"/>
                  <a:pt x="7684" y="13671"/>
                  <a:pt x="7685" y="13672"/>
                </a:cubicBezTo>
                <a:lnTo>
                  <a:pt x="7685" y="13672"/>
                </a:lnTo>
                <a:cubicBezTo>
                  <a:pt x="7698" y="13660"/>
                  <a:pt x="7705" y="13641"/>
                  <a:pt x="7738" y="13641"/>
                </a:cubicBezTo>
                <a:cubicBezTo>
                  <a:pt x="7740" y="13641"/>
                  <a:pt x="7741" y="13641"/>
                  <a:pt x="7743" y="13641"/>
                </a:cubicBezTo>
                <a:cubicBezTo>
                  <a:pt x="7746" y="13644"/>
                  <a:pt x="7745" y="13647"/>
                  <a:pt x="7745" y="13650"/>
                </a:cubicBezTo>
                <a:lnTo>
                  <a:pt x="7745" y="13650"/>
                </a:lnTo>
                <a:cubicBezTo>
                  <a:pt x="7754" y="13640"/>
                  <a:pt x="7807" y="13634"/>
                  <a:pt x="7773" y="13609"/>
                </a:cubicBezTo>
                <a:lnTo>
                  <a:pt x="7773" y="13609"/>
                </a:lnTo>
                <a:cubicBezTo>
                  <a:pt x="7818" y="13639"/>
                  <a:pt x="7876" y="13645"/>
                  <a:pt x="7936" y="13645"/>
                </a:cubicBezTo>
                <a:cubicBezTo>
                  <a:pt x="7979" y="13645"/>
                  <a:pt x="8024" y="13642"/>
                  <a:pt x="8065" y="13642"/>
                </a:cubicBezTo>
                <a:cubicBezTo>
                  <a:pt x="8113" y="13642"/>
                  <a:pt x="8157" y="13646"/>
                  <a:pt x="8191" y="13665"/>
                </a:cubicBezTo>
                <a:lnTo>
                  <a:pt x="8191" y="13665"/>
                </a:lnTo>
                <a:lnTo>
                  <a:pt x="8198" y="13664"/>
                </a:lnTo>
                <a:cubicBezTo>
                  <a:pt x="8199" y="13666"/>
                  <a:pt x="8201" y="13667"/>
                  <a:pt x="8203" y="13668"/>
                </a:cubicBezTo>
                <a:lnTo>
                  <a:pt x="8203" y="13668"/>
                </a:lnTo>
                <a:cubicBezTo>
                  <a:pt x="8281" y="13662"/>
                  <a:pt x="8378" y="13653"/>
                  <a:pt x="8450" y="13653"/>
                </a:cubicBezTo>
                <a:cubicBezTo>
                  <a:pt x="8446" y="13658"/>
                  <a:pt x="8449" y="13663"/>
                  <a:pt x="8442" y="13663"/>
                </a:cubicBezTo>
                <a:cubicBezTo>
                  <a:pt x="8441" y="13663"/>
                  <a:pt x="8439" y="13662"/>
                  <a:pt x="8436" y="13662"/>
                </a:cubicBezTo>
                <a:lnTo>
                  <a:pt x="8436" y="13662"/>
                </a:lnTo>
                <a:cubicBezTo>
                  <a:pt x="8448" y="13665"/>
                  <a:pt x="8458" y="13666"/>
                  <a:pt x="8466" y="13666"/>
                </a:cubicBezTo>
                <a:cubicBezTo>
                  <a:pt x="8525" y="13666"/>
                  <a:pt x="8518" y="13611"/>
                  <a:pt x="8582" y="13611"/>
                </a:cubicBezTo>
                <a:cubicBezTo>
                  <a:pt x="8592" y="13611"/>
                  <a:pt x="8603" y="13613"/>
                  <a:pt x="8617" y="13616"/>
                </a:cubicBezTo>
                <a:cubicBezTo>
                  <a:pt x="8677" y="13655"/>
                  <a:pt x="8555" y="13636"/>
                  <a:pt x="8592" y="13653"/>
                </a:cubicBezTo>
                <a:cubicBezTo>
                  <a:pt x="8597" y="13680"/>
                  <a:pt x="8615" y="13688"/>
                  <a:pt x="8639" y="13688"/>
                </a:cubicBezTo>
                <a:cubicBezTo>
                  <a:pt x="8670" y="13688"/>
                  <a:pt x="8712" y="13675"/>
                  <a:pt x="8751" y="13675"/>
                </a:cubicBezTo>
                <a:cubicBezTo>
                  <a:pt x="8773" y="13675"/>
                  <a:pt x="8794" y="13678"/>
                  <a:pt x="8812" y="13690"/>
                </a:cubicBezTo>
                <a:lnTo>
                  <a:pt x="8793" y="13694"/>
                </a:lnTo>
                <a:cubicBezTo>
                  <a:pt x="8804" y="13700"/>
                  <a:pt x="8816" y="13702"/>
                  <a:pt x="8829" y="13702"/>
                </a:cubicBezTo>
                <a:cubicBezTo>
                  <a:pt x="8881" y="13702"/>
                  <a:pt x="8948" y="13668"/>
                  <a:pt x="9021" y="13668"/>
                </a:cubicBezTo>
                <a:cubicBezTo>
                  <a:pt x="9026" y="13668"/>
                  <a:pt x="9031" y="13669"/>
                  <a:pt x="9037" y="13669"/>
                </a:cubicBezTo>
                <a:cubicBezTo>
                  <a:pt x="9037" y="13669"/>
                  <a:pt x="9032" y="13676"/>
                  <a:pt x="9037" y="13681"/>
                </a:cubicBezTo>
                <a:cubicBezTo>
                  <a:pt x="9104" y="13639"/>
                  <a:pt x="9232" y="13625"/>
                  <a:pt x="9324" y="13616"/>
                </a:cubicBezTo>
                <a:lnTo>
                  <a:pt x="9324" y="13616"/>
                </a:lnTo>
                <a:cubicBezTo>
                  <a:pt x="9296" y="13646"/>
                  <a:pt x="9283" y="13632"/>
                  <a:pt x="9301" y="13664"/>
                </a:cubicBezTo>
                <a:cubicBezTo>
                  <a:pt x="9343" y="13660"/>
                  <a:pt x="9287" y="13611"/>
                  <a:pt x="9373" y="13602"/>
                </a:cubicBezTo>
                <a:cubicBezTo>
                  <a:pt x="9401" y="13620"/>
                  <a:pt x="9461" y="13634"/>
                  <a:pt x="9468" y="13669"/>
                </a:cubicBezTo>
                <a:lnTo>
                  <a:pt x="9389" y="13671"/>
                </a:lnTo>
                <a:cubicBezTo>
                  <a:pt x="9403" y="13687"/>
                  <a:pt x="9420" y="13692"/>
                  <a:pt x="9437" y="13692"/>
                </a:cubicBezTo>
                <a:cubicBezTo>
                  <a:pt x="9467" y="13692"/>
                  <a:pt x="9498" y="13677"/>
                  <a:pt x="9525" y="13677"/>
                </a:cubicBezTo>
                <a:cubicBezTo>
                  <a:pt x="9529" y="13677"/>
                  <a:pt x="9532" y="13678"/>
                  <a:pt x="9535" y="13678"/>
                </a:cubicBezTo>
                <a:lnTo>
                  <a:pt x="9528" y="13697"/>
                </a:lnTo>
                <a:cubicBezTo>
                  <a:pt x="9646" y="13692"/>
                  <a:pt x="9653" y="13645"/>
                  <a:pt x="9767" y="13645"/>
                </a:cubicBezTo>
                <a:cubicBezTo>
                  <a:pt x="9772" y="13645"/>
                  <a:pt x="9778" y="13646"/>
                  <a:pt x="9783" y="13646"/>
                </a:cubicBezTo>
                <a:lnTo>
                  <a:pt x="9769" y="13630"/>
                </a:lnTo>
                <a:cubicBezTo>
                  <a:pt x="9788" y="13618"/>
                  <a:pt x="9800" y="13614"/>
                  <a:pt x="9811" y="13614"/>
                </a:cubicBezTo>
                <a:cubicBezTo>
                  <a:pt x="9833" y="13614"/>
                  <a:pt x="9842" y="13632"/>
                  <a:pt x="9867" y="13632"/>
                </a:cubicBezTo>
                <a:cubicBezTo>
                  <a:pt x="9876" y="13632"/>
                  <a:pt x="9887" y="13630"/>
                  <a:pt x="9901" y="13623"/>
                </a:cubicBezTo>
                <a:lnTo>
                  <a:pt x="9922" y="13671"/>
                </a:lnTo>
                <a:cubicBezTo>
                  <a:pt x="10006" y="13646"/>
                  <a:pt x="10089" y="13627"/>
                  <a:pt x="10175" y="13613"/>
                </a:cubicBezTo>
                <a:lnTo>
                  <a:pt x="10175" y="13613"/>
                </a:lnTo>
                <a:cubicBezTo>
                  <a:pt x="10126" y="13650"/>
                  <a:pt x="10027" y="13669"/>
                  <a:pt x="9964" y="13690"/>
                </a:cubicBezTo>
                <a:cubicBezTo>
                  <a:pt x="10013" y="13690"/>
                  <a:pt x="10124" y="13685"/>
                  <a:pt x="10150" y="13662"/>
                </a:cubicBezTo>
                <a:lnTo>
                  <a:pt x="10150" y="13662"/>
                </a:lnTo>
                <a:cubicBezTo>
                  <a:pt x="10135" y="13666"/>
                  <a:pt x="10116" y="13673"/>
                  <a:pt x="10100" y="13673"/>
                </a:cubicBezTo>
                <a:cubicBezTo>
                  <a:pt x="10095" y="13673"/>
                  <a:pt x="10091" y="13673"/>
                  <a:pt x="10087" y="13671"/>
                </a:cubicBezTo>
                <a:cubicBezTo>
                  <a:pt x="10150" y="13633"/>
                  <a:pt x="10221" y="13613"/>
                  <a:pt x="10292" y="13613"/>
                </a:cubicBezTo>
                <a:cubicBezTo>
                  <a:pt x="10300" y="13613"/>
                  <a:pt x="10307" y="13613"/>
                  <a:pt x="10314" y="13613"/>
                </a:cubicBezTo>
                <a:cubicBezTo>
                  <a:pt x="10298" y="13708"/>
                  <a:pt x="10558" y="13636"/>
                  <a:pt x="10625" y="13711"/>
                </a:cubicBezTo>
                <a:cubicBezTo>
                  <a:pt x="10668" y="13702"/>
                  <a:pt x="10710" y="13698"/>
                  <a:pt x="10753" y="13698"/>
                </a:cubicBezTo>
                <a:cubicBezTo>
                  <a:pt x="10870" y="13698"/>
                  <a:pt x="10988" y="13723"/>
                  <a:pt x="11121" y="13723"/>
                </a:cubicBezTo>
                <a:cubicBezTo>
                  <a:pt x="11129" y="13723"/>
                  <a:pt x="11138" y="13722"/>
                  <a:pt x="11146" y="13722"/>
                </a:cubicBezTo>
                <a:cubicBezTo>
                  <a:pt x="11077" y="13646"/>
                  <a:pt x="11202" y="13720"/>
                  <a:pt x="11190" y="13643"/>
                </a:cubicBezTo>
                <a:cubicBezTo>
                  <a:pt x="11212" y="13640"/>
                  <a:pt x="11228" y="13638"/>
                  <a:pt x="11239" y="13638"/>
                </a:cubicBezTo>
                <a:cubicBezTo>
                  <a:pt x="11249" y="13638"/>
                  <a:pt x="11254" y="13640"/>
                  <a:pt x="11255" y="13643"/>
                </a:cubicBezTo>
                <a:cubicBezTo>
                  <a:pt x="11255" y="13643"/>
                  <a:pt x="11255" y="13643"/>
                  <a:pt x="11255" y="13643"/>
                </a:cubicBezTo>
                <a:lnTo>
                  <a:pt x="11255" y="13643"/>
                </a:lnTo>
                <a:lnTo>
                  <a:pt x="11255" y="13643"/>
                </a:lnTo>
                <a:lnTo>
                  <a:pt x="11255" y="13643"/>
                </a:lnTo>
                <a:cubicBezTo>
                  <a:pt x="11265" y="13655"/>
                  <a:pt x="11170" y="13697"/>
                  <a:pt x="11248" y="13718"/>
                </a:cubicBezTo>
                <a:cubicBezTo>
                  <a:pt x="11186" y="13687"/>
                  <a:pt x="11350" y="13678"/>
                  <a:pt x="11255" y="13643"/>
                </a:cubicBezTo>
                <a:lnTo>
                  <a:pt x="11255" y="13643"/>
                </a:lnTo>
                <a:lnTo>
                  <a:pt x="11397" y="13685"/>
                </a:lnTo>
                <a:cubicBezTo>
                  <a:pt x="11429" y="13708"/>
                  <a:pt x="11355" y="13704"/>
                  <a:pt x="11360" y="13720"/>
                </a:cubicBezTo>
                <a:cubicBezTo>
                  <a:pt x="11457" y="13727"/>
                  <a:pt x="11399" y="13752"/>
                  <a:pt x="11464" y="13773"/>
                </a:cubicBezTo>
                <a:cubicBezTo>
                  <a:pt x="11455" y="13751"/>
                  <a:pt x="11479" y="13740"/>
                  <a:pt x="11516" y="13740"/>
                </a:cubicBezTo>
                <a:cubicBezTo>
                  <a:pt x="11528" y="13740"/>
                  <a:pt x="11541" y="13741"/>
                  <a:pt x="11554" y="13743"/>
                </a:cubicBezTo>
                <a:lnTo>
                  <a:pt x="11476" y="13708"/>
                </a:lnTo>
                <a:cubicBezTo>
                  <a:pt x="11498" y="13702"/>
                  <a:pt x="11516" y="13699"/>
                  <a:pt x="11532" y="13699"/>
                </a:cubicBezTo>
                <a:cubicBezTo>
                  <a:pt x="11594" y="13699"/>
                  <a:pt x="11611" y="13742"/>
                  <a:pt x="11673" y="13742"/>
                </a:cubicBezTo>
                <a:cubicBezTo>
                  <a:pt x="11690" y="13742"/>
                  <a:pt x="11709" y="13739"/>
                  <a:pt x="11733" y="13732"/>
                </a:cubicBezTo>
                <a:lnTo>
                  <a:pt x="11733" y="13732"/>
                </a:lnTo>
                <a:lnTo>
                  <a:pt x="11689" y="13757"/>
                </a:lnTo>
                <a:cubicBezTo>
                  <a:pt x="11761" y="13743"/>
                  <a:pt x="11951" y="13757"/>
                  <a:pt x="12020" y="13694"/>
                </a:cubicBezTo>
                <a:lnTo>
                  <a:pt x="12020" y="13694"/>
                </a:lnTo>
                <a:cubicBezTo>
                  <a:pt x="12034" y="13704"/>
                  <a:pt x="12050" y="13725"/>
                  <a:pt x="12018" y="13732"/>
                </a:cubicBezTo>
                <a:cubicBezTo>
                  <a:pt x="12026" y="13732"/>
                  <a:pt x="12033" y="13732"/>
                  <a:pt x="12041" y="13732"/>
                </a:cubicBezTo>
                <a:cubicBezTo>
                  <a:pt x="12171" y="13732"/>
                  <a:pt x="12320" y="13691"/>
                  <a:pt x="12440" y="13691"/>
                </a:cubicBezTo>
                <a:cubicBezTo>
                  <a:pt x="12472" y="13691"/>
                  <a:pt x="12501" y="13694"/>
                  <a:pt x="12528" y="13701"/>
                </a:cubicBezTo>
                <a:lnTo>
                  <a:pt x="12514" y="13720"/>
                </a:lnTo>
                <a:cubicBezTo>
                  <a:pt x="12539" y="13716"/>
                  <a:pt x="12559" y="13698"/>
                  <a:pt x="12584" y="13698"/>
                </a:cubicBezTo>
                <a:cubicBezTo>
                  <a:pt x="12592" y="13698"/>
                  <a:pt x="12600" y="13699"/>
                  <a:pt x="12609" y="13704"/>
                </a:cubicBezTo>
                <a:cubicBezTo>
                  <a:pt x="12607" y="13713"/>
                  <a:pt x="12598" y="13725"/>
                  <a:pt x="12611" y="13725"/>
                </a:cubicBezTo>
                <a:cubicBezTo>
                  <a:pt x="12625" y="13719"/>
                  <a:pt x="12676" y="13699"/>
                  <a:pt x="12716" y="13699"/>
                </a:cubicBezTo>
                <a:cubicBezTo>
                  <a:pt x="12724" y="13699"/>
                  <a:pt x="12730" y="13700"/>
                  <a:pt x="12737" y="13701"/>
                </a:cubicBezTo>
                <a:lnTo>
                  <a:pt x="12702" y="13722"/>
                </a:lnTo>
                <a:cubicBezTo>
                  <a:pt x="12725" y="13726"/>
                  <a:pt x="12747" y="13727"/>
                  <a:pt x="12768" y="13727"/>
                </a:cubicBezTo>
                <a:cubicBezTo>
                  <a:pt x="12893" y="13727"/>
                  <a:pt x="12976" y="13670"/>
                  <a:pt x="13094" y="13660"/>
                </a:cubicBezTo>
                <a:cubicBezTo>
                  <a:pt x="13094" y="13715"/>
                  <a:pt x="13224" y="13732"/>
                  <a:pt x="13288" y="13741"/>
                </a:cubicBezTo>
                <a:lnTo>
                  <a:pt x="13288" y="13750"/>
                </a:lnTo>
                <a:cubicBezTo>
                  <a:pt x="13297" y="13750"/>
                  <a:pt x="13305" y="13750"/>
                  <a:pt x="13313" y="13750"/>
                </a:cubicBezTo>
                <a:cubicBezTo>
                  <a:pt x="13492" y="13750"/>
                  <a:pt x="13623" y="13703"/>
                  <a:pt x="13794" y="13681"/>
                </a:cubicBezTo>
                <a:cubicBezTo>
                  <a:pt x="13903" y="13738"/>
                  <a:pt x="14169" y="13706"/>
                  <a:pt x="14346" y="13738"/>
                </a:cubicBezTo>
                <a:cubicBezTo>
                  <a:pt x="14318" y="13729"/>
                  <a:pt x="14350" y="13697"/>
                  <a:pt x="14383" y="13692"/>
                </a:cubicBezTo>
                <a:cubicBezTo>
                  <a:pt x="14387" y="13693"/>
                  <a:pt x="14392" y="13694"/>
                  <a:pt x="14397" y="13694"/>
                </a:cubicBezTo>
                <a:cubicBezTo>
                  <a:pt x="14423" y="13694"/>
                  <a:pt x="14455" y="13681"/>
                  <a:pt x="14474" y="13681"/>
                </a:cubicBezTo>
                <a:cubicBezTo>
                  <a:pt x="14487" y="13681"/>
                  <a:pt x="14494" y="13686"/>
                  <a:pt x="14492" y="13704"/>
                </a:cubicBezTo>
                <a:lnTo>
                  <a:pt x="14475" y="13704"/>
                </a:lnTo>
                <a:cubicBezTo>
                  <a:pt x="14497" y="13737"/>
                  <a:pt x="14544" y="13742"/>
                  <a:pt x="14592" y="13742"/>
                </a:cubicBezTo>
                <a:cubicBezTo>
                  <a:pt x="14606" y="13742"/>
                  <a:pt x="14621" y="13742"/>
                  <a:pt x="14634" y="13741"/>
                </a:cubicBezTo>
                <a:lnTo>
                  <a:pt x="14634" y="13741"/>
                </a:lnTo>
                <a:cubicBezTo>
                  <a:pt x="14577" y="13794"/>
                  <a:pt x="14523" y="13849"/>
                  <a:pt x="14471" y="13908"/>
                </a:cubicBezTo>
                <a:lnTo>
                  <a:pt x="14475" y="13868"/>
                </a:lnTo>
                <a:lnTo>
                  <a:pt x="14475" y="13868"/>
                </a:lnTo>
                <a:cubicBezTo>
                  <a:pt x="14415" y="13924"/>
                  <a:pt x="14473" y="14014"/>
                  <a:pt x="14422" y="14068"/>
                </a:cubicBezTo>
                <a:lnTo>
                  <a:pt x="14369" y="14047"/>
                </a:lnTo>
                <a:cubicBezTo>
                  <a:pt x="14269" y="14149"/>
                  <a:pt x="14135" y="14218"/>
                  <a:pt x="14070" y="14353"/>
                </a:cubicBezTo>
                <a:cubicBezTo>
                  <a:pt x="14060" y="14341"/>
                  <a:pt x="14063" y="14325"/>
                  <a:pt x="14072" y="14313"/>
                </a:cubicBezTo>
                <a:lnTo>
                  <a:pt x="14072" y="14313"/>
                </a:lnTo>
                <a:cubicBezTo>
                  <a:pt x="14025" y="14360"/>
                  <a:pt x="13876" y="14465"/>
                  <a:pt x="13926" y="14502"/>
                </a:cubicBezTo>
                <a:lnTo>
                  <a:pt x="13926" y="14502"/>
                </a:lnTo>
                <a:cubicBezTo>
                  <a:pt x="13924" y="14501"/>
                  <a:pt x="13922" y="14501"/>
                  <a:pt x="13921" y="14501"/>
                </a:cubicBezTo>
                <a:cubicBezTo>
                  <a:pt x="13883" y="14501"/>
                  <a:pt x="13820" y="14615"/>
                  <a:pt x="13785" y="14677"/>
                </a:cubicBezTo>
                <a:lnTo>
                  <a:pt x="13768" y="14643"/>
                </a:lnTo>
                <a:cubicBezTo>
                  <a:pt x="13754" y="14721"/>
                  <a:pt x="13761" y="14731"/>
                  <a:pt x="13708" y="14805"/>
                </a:cubicBezTo>
                <a:cubicBezTo>
                  <a:pt x="13704" y="14807"/>
                  <a:pt x="13700" y="14808"/>
                  <a:pt x="13697" y="14808"/>
                </a:cubicBezTo>
                <a:cubicBezTo>
                  <a:pt x="13686" y="14808"/>
                  <a:pt x="13681" y="14798"/>
                  <a:pt x="13694" y="14788"/>
                </a:cubicBezTo>
                <a:lnTo>
                  <a:pt x="13694" y="14788"/>
                </a:lnTo>
                <a:cubicBezTo>
                  <a:pt x="13640" y="14823"/>
                  <a:pt x="13682" y="14848"/>
                  <a:pt x="13611" y="14895"/>
                </a:cubicBezTo>
                <a:lnTo>
                  <a:pt x="13618" y="14856"/>
                </a:lnTo>
                <a:lnTo>
                  <a:pt x="13618" y="14856"/>
                </a:lnTo>
                <a:cubicBezTo>
                  <a:pt x="13562" y="14907"/>
                  <a:pt x="13576" y="14911"/>
                  <a:pt x="13564" y="14958"/>
                </a:cubicBezTo>
                <a:cubicBezTo>
                  <a:pt x="13546" y="14997"/>
                  <a:pt x="13479" y="15039"/>
                  <a:pt x="13443" y="15039"/>
                </a:cubicBezTo>
                <a:cubicBezTo>
                  <a:pt x="13438" y="15039"/>
                  <a:pt x="13433" y="15038"/>
                  <a:pt x="13430" y="15037"/>
                </a:cubicBezTo>
                <a:lnTo>
                  <a:pt x="13430" y="15037"/>
                </a:lnTo>
                <a:cubicBezTo>
                  <a:pt x="13437" y="15074"/>
                  <a:pt x="13421" y="15109"/>
                  <a:pt x="13390" y="15129"/>
                </a:cubicBezTo>
                <a:cubicBezTo>
                  <a:pt x="13377" y="15125"/>
                  <a:pt x="13383" y="15109"/>
                  <a:pt x="13386" y="15099"/>
                </a:cubicBezTo>
                <a:lnTo>
                  <a:pt x="13386" y="15099"/>
                </a:lnTo>
                <a:cubicBezTo>
                  <a:pt x="13281" y="15171"/>
                  <a:pt x="13286" y="15259"/>
                  <a:pt x="13200" y="15294"/>
                </a:cubicBezTo>
                <a:cubicBezTo>
                  <a:pt x="13195" y="15291"/>
                  <a:pt x="13189" y="15288"/>
                  <a:pt x="13183" y="15288"/>
                </a:cubicBezTo>
                <a:cubicBezTo>
                  <a:pt x="13181" y="15288"/>
                  <a:pt x="13179" y="15289"/>
                  <a:pt x="13177" y="15289"/>
                </a:cubicBezTo>
                <a:cubicBezTo>
                  <a:pt x="13214" y="15250"/>
                  <a:pt x="13256" y="15211"/>
                  <a:pt x="13300" y="15173"/>
                </a:cubicBezTo>
                <a:cubicBezTo>
                  <a:pt x="13295" y="15169"/>
                  <a:pt x="13289" y="15168"/>
                  <a:pt x="13282" y="15168"/>
                </a:cubicBezTo>
                <a:cubicBezTo>
                  <a:pt x="13272" y="15168"/>
                  <a:pt x="13260" y="15171"/>
                  <a:pt x="13249" y="15171"/>
                </a:cubicBezTo>
                <a:cubicBezTo>
                  <a:pt x="13234" y="15171"/>
                  <a:pt x="13224" y="15164"/>
                  <a:pt x="13230" y="15127"/>
                </a:cubicBezTo>
                <a:lnTo>
                  <a:pt x="13230" y="15127"/>
                </a:lnTo>
                <a:cubicBezTo>
                  <a:pt x="13203" y="15190"/>
                  <a:pt x="13163" y="15303"/>
                  <a:pt x="13098" y="15347"/>
                </a:cubicBezTo>
                <a:cubicBezTo>
                  <a:pt x="13096" y="15348"/>
                  <a:pt x="13093" y="15349"/>
                  <a:pt x="13090" y="15349"/>
                </a:cubicBezTo>
                <a:cubicBezTo>
                  <a:pt x="13087" y="15349"/>
                  <a:pt x="13084" y="15348"/>
                  <a:pt x="13082" y="15347"/>
                </a:cubicBezTo>
                <a:lnTo>
                  <a:pt x="13087" y="15340"/>
                </a:lnTo>
                <a:lnTo>
                  <a:pt x="13087" y="15340"/>
                </a:lnTo>
                <a:cubicBezTo>
                  <a:pt x="13073" y="15350"/>
                  <a:pt x="13061" y="15364"/>
                  <a:pt x="13057" y="15377"/>
                </a:cubicBezTo>
                <a:cubicBezTo>
                  <a:pt x="13036" y="15389"/>
                  <a:pt x="13020" y="15403"/>
                  <a:pt x="13003" y="15417"/>
                </a:cubicBezTo>
                <a:cubicBezTo>
                  <a:pt x="13001" y="15416"/>
                  <a:pt x="12999" y="15415"/>
                  <a:pt x="12997" y="15415"/>
                </a:cubicBezTo>
                <a:cubicBezTo>
                  <a:pt x="12970" y="15415"/>
                  <a:pt x="12927" y="15472"/>
                  <a:pt x="12901" y="15498"/>
                </a:cubicBezTo>
                <a:cubicBezTo>
                  <a:pt x="12923" y="15517"/>
                  <a:pt x="12899" y="15543"/>
                  <a:pt x="12922" y="15543"/>
                </a:cubicBezTo>
                <a:cubicBezTo>
                  <a:pt x="12927" y="15543"/>
                  <a:pt x="12934" y="15542"/>
                  <a:pt x="12943" y="15540"/>
                </a:cubicBezTo>
                <a:cubicBezTo>
                  <a:pt x="12937" y="15540"/>
                  <a:pt x="12942" y="15534"/>
                  <a:pt x="12952" y="15521"/>
                </a:cubicBezTo>
                <a:lnTo>
                  <a:pt x="12952" y="15521"/>
                </a:lnTo>
                <a:cubicBezTo>
                  <a:pt x="12952" y="15521"/>
                  <a:pt x="12952" y="15521"/>
                  <a:pt x="12952" y="15521"/>
                </a:cubicBezTo>
                <a:cubicBezTo>
                  <a:pt x="12955" y="15517"/>
                  <a:pt x="12957" y="15514"/>
                  <a:pt x="12959" y="15512"/>
                </a:cubicBezTo>
                <a:lnTo>
                  <a:pt x="12968" y="15501"/>
                </a:lnTo>
                <a:lnTo>
                  <a:pt x="12968" y="15501"/>
                </a:lnTo>
                <a:cubicBezTo>
                  <a:pt x="12967" y="15504"/>
                  <a:pt x="12965" y="15507"/>
                  <a:pt x="12962" y="15510"/>
                </a:cubicBezTo>
                <a:cubicBezTo>
                  <a:pt x="12958" y="15514"/>
                  <a:pt x="12955" y="15518"/>
                  <a:pt x="12952" y="15521"/>
                </a:cubicBezTo>
                <a:lnTo>
                  <a:pt x="12952" y="15521"/>
                </a:lnTo>
                <a:cubicBezTo>
                  <a:pt x="12959" y="15519"/>
                  <a:pt x="12964" y="15517"/>
                  <a:pt x="12969" y="15514"/>
                </a:cubicBezTo>
                <a:lnTo>
                  <a:pt x="12969" y="15500"/>
                </a:lnTo>
                <a:lnTo>
                  <a:pt x="12968" y="15501"/>
                </a:lnTo>
                <a:lnTo>
                  <a:pt x="12968" y="15501"/>
                </a:lnTo>
                <a:cubicBezTo>
                  <a:pt x="12969" y="15499"/>
                  <a:pt x="12970" y="15497"/>
                  <a:pt x="12971" y="15496"/>
                </a:cubicBezTo>
                <a:lnTo>
                  <a:pt x="12971" y="15500"/>
                </a:lnTo>
                <a:cubicBezTo>
                  <a:pt x="12989" y="15482"/>
                  <a:pt x="13013" y="15459"/>
                  <a:pt x="13038" y="15428"/>
                </a:cubicBezTo>
                <a:lnTo>
                  <a:pt x="13038" y="15428"/>
                </a:lnTo>
                <a:cubicBezTo>
                  <a:pt x="13033" y="15468"/>
                  <a:pt x="13008" y="15500"/>
                  <a:pt x="12973" y="15517"/>
                </a:cubicBezTo>
                <a:cubicBezTo>
                  <a:pt x="12973" y="15542"/>
                  <a:pt x="12975" y="15568"/>
                  <a:pt x="12973" y="15595"/>
                </a:cubicBezTo>
                <a:cubicBezTo>
                  <a:pt x="12908" y="15597"/>
                  <a:pt x="12826" y="15643"/>
                  <a:pt x="12787" y="15643"/>
                </a:cubicBezTo>
                <a:cubicBezTo>
                  <a:pt x="12783" y="15643"/>
                  <a:pt x="12779" y="15643"/>
                  <a:pt x="12776" y="15642"/>
                </a:cubicBezTo>
                <a:cubicBezTo>
                  <a:pt x="12707" y="15741"/>
                  <a:pt x="12586" y="15853"/>
                  <a:pt x="12579" y="15952"/>
                </a:cubicBezTo>
                <a:cubicBezTo>
                  <a:pt x="12569" y="15968"/>
                  <a:pt x="12558" y="15972"/>
                  <a:pt x="12548" y="15972"/>
                </a:cubicBezTo>
                <a:cubicBezTo>
                  <a:pt x="12538" y="15972"/>
                  <a:pt x="12529" y="15969"/>
                  <a:pt x="12521" y="15969"/>
                </a:cubicBezTo>
                <a:cubicBezTo>
                  <a:pt x="12530" y="15950"/>
                  <a:pt x="12549" y="15934"/>
                  <a:pt x="12549" y="15920"/>
                </a:cubicBezTo>
                <a:lnTo>
                  <a:pt x="12549" y="15920"/>
                </a:lnTo>
                <a:cubicBezTo>
                  <a:pt x="12512" y="15980"/>
                  <a:pt x="12410" y="16068"/>
                  <a:pt x="12431" y="16112"/>
                </a:cubicBezTo>
                <a:cubicBezTo>
                  <a:pt x="12417" y="16121"/>
                  <a:pt x="12408" y="16124"/>
                  <a:pt x="12403" y="16124"/>
                </a:cubicBezTo>
                <a:cubicBezTo>
                  <a:pt x="12389" y="16124"/>
                  <a:pt x="12399" y="16101"/>
                  <a:pt x="12394" y="16101"/>
                </a:cubicBezTo>
                <a:lnTo>
                  <a:pt x="12394" y="16101"/>
                </a:lnTo>
                <a:cubicBezTo>
                  <a:pt x="12390" y="16101"/>
                  <a:pt x="12381" y="16110"/>
                  <a:pt x="12356" y="16138"/>
                </a:cubicBezTo>
                <a:lnTo>
                  <a:pt x="12356" y="16117"/>
                </a:lnTo>
                <a:cubicBezTo>
                  <a:pt x="12145" y="16227"/>
                  <a:pt x="12172" y="16456"/>
                  <a:pt x="11944" y="16575"/>
                </a:cubicBezTo>
                <a:lnTo>
                  <a:pt x="11944" y="16575"/>
                </a:lnTo>
                <a:cubicBezTo>
                  <a:pt x="11946" y="16574"/>
                  <a:pt x="11948" y="16574"/>
                  <a:pt x="11949" y="16574"/>
                </a:cubicBezTo>
                <a:cubicBezTo>
                  <a:pt x="11952" y="16574"/>
                  <a:pt x="11954" y="16575"/>
                  <a:pt x="11955" y="16576"/>
                </a:cubicBezTo>
                <a:cubicBezTo>
                  <a:pt x="11719" y="16754"/>
                  <a:pt x="11554" y="17033"/>
                  <a:pt x="11302" y="17193"/>
                </a:cubicBezTo>
                <a:cubicBezTo>
                  <a:pt x="11234" y="17244"/>
                  <a:pt x="11248" y="17269"/>
                  <a:pt x="11230" y="17320"/>
                </a:cubicBezTo>
                <a:lnTo>
                  <a:pt x="11190" y="17306"/>
                </a:lnTo>
                <a:lnTo>
                  <a:pt x="11160" y="17399"/>
                </a:lnTo>
                <a:cubicBezTo>
                  <a:pt x="11098" y="17508"/>
                  <a:pt x="10947" y="17485"/>
                  <a:pt x="10880" y="17638"/>
                </a:cubicBezTo>
                <a:lnTo>
                  <a:pt x="10912" y="17640"/>
                </a:lnTo>
                <a:cubicBezTo>
                  <a:pt x="10873" y="17673"/>
                  <a:pt x="10815" y="17754"/>
                  <a:pt x="10792" y="17754"/>
                </a:cubicBezTo>
                <a:cubicBezTo>
                  <a:pt x="10789" y="17754"/>
                  <a:pt x="10786" y="17752"/>
                  <a:pt x="10785" y="17749"/>
                </a:cubicBezTo>
                <a:lnTo>
                  <a:pt x="10785" y="17749"/>
                </a:lnTo>
                <a:cubicBezTo>
                  <a:pt x="10782" y="17756"/>
                  <a:pt x="10789" y="17781"/>
                  <a:pt x="10764" y="17786"/>
                </a:cubicBezTo>
                <a:lnTo>
                  <a:pt x="10750" y="17774"/>
                </a:lnTo>
                <a:lnTo>
                  <a:pt x="10678" y="17895"/>
                </a:lnTo>
                <a:cubicBezTo>
                  <a:pt x="10660" y="17909"/>
                  <a:pt x="10647" y="17914"/>
                  <a:pt x="10637" y="17914"/>
                </a:cubicBezTo>
                <a:cubicBezTo>
                  <a:pt x="10617" y="17914"/>
                  <a:pt x="10611" y="17891"/>
                  <a:pt x="10590" y="17891"/>
                </a:cubicBezTo>
                <a:cubicBezTo>
                  <a:pt x="10576" y="17891"/>
                  <a:pt x="10556" y="17901"/>
                  <a:pt x="10520" y="17934"/>
                </a:cubicBezTo>
                <a:cubicBezTo>
                  <a:pt x="10487" y="17979"/>
                  <a:pt x="10449" y="18085"/>
                  <a:pt x="10470" y="18085"/>
                </a:cubicBezTo>
                <a:cubicBezTo>
                  <a:pt x="10470" y="18085"/>
                  <a:pt x="10471" y="18085"/>
                  <a:pt x="10472" y="18085"/>
                </a:cubicBezTo>
                <a:cubicBezTo>
                  <a:pt x="10484" y="18073"/>
                  <a:pt x="10507" y="18060"/>
                  <a:pt x="10524" y="18060"/>
                </a:cubicBezTo>
                <a:cubicBezTo>
                  <a:pt x="10529" y="18060"/>
                  <a:pt x="10533" y="18062"/>
                  <a:pt x="10537" y="18064"/>
                </a:cubicBezTo>
                <a:lnTo>
                  <a:pt x="10509" y="18108"/>
                </a:lnTo>
                <a:cubicBezTo>
                  <a:pt x="10534" y="18143"/>
                  <a:pt x="10548" y="18189"/>
                  <a:pt x="10598" y="18189"/>
                </a:cubicBezTo>
                <a:cubicBezTo>
                  <a:pt x="10617" y="18189"/>
                  <a:pt x="10642" y="18182"/>
                  <a:pt x="10676" y="18164"/>
                </a:cubicBezTo>
                <a:lnTo>
                  <a:pt x="10715" y="18076"/>
                </a:lnTo>
                <a:lnTo>
                  <a:pt x="10755" y="18076"/>
                </a:lnTo>
                <a:lnTo>
                  <a:pt x="10704" y="18132"/>
                </a:lnTo>
                <a:cubicBezTo>
                  <a:pt x="10752" y="18120"/>
                  <a:pt x="10755" y="18083"/>
                  <a:pt x="10764" y="18050"/>
                </a:cubicBezTo>
                <a:cubicBezTo>
                  <a:pt x="10771" y="18052"/>
                  <a:pt x="10778" y="18053"/>
                  <a:pt x="10785" y="18053"/>
                </a:cubicBezTo>
                <a:cubicBezTo>
                  <a:pt x="10795" y="18053"/>
                  <a:pt x="10805" y="18051"/>
                  <a:pt x="10815" y="18046"/>
                </a:cubicBezTo>
                <a:lnTo>
                  <a:pt x="10836" y="17944"/>
                </a:lnTo>
                <a:cubicBezTo>
                  <a:pt x="10853" y="17951"/>
                  <a:pt x="10847" y="17982"/>
                  <a:pt x="10865" y="17982"/>
                </a:cubicBezTo>
                <a:cubicBezTo>
                  <a:pt x="10871" y="17982"/>
                  <a:pt x="10879" y="17979"/>
                  <a:pt x="10891" y="17972"/>
                </a:cubicBezTo>
                <a:cubicBezTo>
                  <a:pt x="10901" y="17923"/>
                  <a:pt x="10826" y="17962"/>
                  <a:pt x="10861" y="17902"/>
                </a:cubicBezTo>
                <a:cubicBezTo>
                  <a:pt x="10912" y="17890"/>
                  <a:pt x="10917" y="17914"/>
                  <a:pt x="10938" y="17863"/>
                </a:cubicBezTo>
                <a:cubicBezTo>
                  <a:pt x="10952" y="17867"/>
                  <a:pt x="10952" y="17879"/>
                  <a:pt x="10946" y="17894"/>
                </a:cubicBezTo>
                <a:lnTo>
                  <a:pt x="10946" y="17894"/>
                </a:lnTo>
                <a:cubicBezTo>
                  <a:pt x="10968" y="17851"/>
                  <a:pt x="11021" y="17809"/>
                  <a:pt x="11017" y="17772"/>
                </a:cubicBezTo>
                <a:cubicBezTo>
                  <a:pt x="11061" y="17766"/>
                  <a:pt x="11100" y="17692"/>
                  <a:pt x="11134" y="17692"/>
                </a:cubicBezTo>
                <a:cubicBezTo>
                  <a:pt x="11140" y="17692"/>
                  <a:pt x="11147" y="17695"/>
                  <a:pt x="11153" y="17703"/>
                </a:cubicBezTo>
                <a:cubicBezTo>
                  <a:pt x="11160" y="17659"/>
                  <a:pt x="11179" y="17619"/>
                  <a:pt x="11207" y="17584"/>
                </a:cubicBezTo>
                <a:lnTo>
                  <a:pt x="11207" y="17584"/>
                </a:lnTo>
                <a:cubicBezTo>
                  <a:pt x="11205" y="17604"/>
                  <a:pt x="11209" y="17612"/>
                  <a:pt x="11216" y="17612"/>
                </a:cubicBezTo>
                <a:cubicBezTo>
                  <a:pt x="11239" y="17612"/>
                  <a:pt x="11299" y="17528"/>
                  <a:pt x="11334" y="17528"/>
                </a:cubicBezTo>
                <a:cubicBezTo>
                  <a:pt x="11342" y="17528"/>
                  <a:pt x="11348" y="17532"/>
                  <a:pt x="11353" y="17540"/>
                </a:cubicBezTo>
                <a:cubicBezTo>
                  <a:pt x="11350" y="17459"/>
                  <a:pt x="11478" y="17380"/>
                  <a:pt x="11524" y="17285"/>
                </a:cubicBezTo>
                <a:lnTo>
                  <a:pt x="11524" y="17285"/>
                </a:lnTo>
                <a:cubicBezTo>
                  <a:pt x="11522" y="17293"/>
                  <a:pt x="11522" y="17303"/>
                  <a:pt x="11517" y="17309"/>
                </a:cubicBezTo>
                <a:lnTo>
                  <a:pt x="11517" y="17309"/>
                </a:lnTo>
                <a:cubicBezTo>
                  <a:pt x="11558" y="17276"/>
                  <a:pt x="11581" y="17278"/>
                  <a:pt x="11615" y="17260"/>
                </a:cubicBezTo>
                <a:cubicBezTo>
                  <a:pt x="11585" y="17220"/>
                  <a:pt x="11638" y="17151"/>
                  <a:pt x="11649" y="17098"/>
                </a:cubicBezTo>
                <a:cubicBezTo>
                  <a:pt x="11656" y="17096"/>
                  <a:pt x="11662" y="17096"/>
                  <a:pt x="11667" y="17096"/>
                </a:cubicBezTo>
                <a:cubicBezTo>
                  <a:pt x="11717" y="17096"/>
                  <a:pt x="11663" y="17169"/>
                  <a:pt x="11707" y="17183"/>
                </a:cubicBezTo>
                <a:cubicBezTo>
                  <a:pt x="11675" y="17158"/>
                  <a:pt x="11763" y="17072"/>
                  <a:pt x="11721" y="17065"/>
                </a:cubicBezTo>
                <a:cubicBezTo>
                  <a:pt x="11759" y="17054"/>
                  <a:pt x="11765" y="17048"/>
                  <a:pt x="11779" y="17048"/>
                </a:cubicBezTo>
                <a:cubicBezTo>
                  <a:pt x="11786" y="17048"/>
                  <a:pt x="11795" y="17050"/>
                  <a:pt x="11812" y="17054"/>
                </a:cubicBezTo>
                <a:cubicBezTo>
                  <a:pt x="11775" y="17003"/>
                  <a:pt x="11837" y="17012"/>
                  <a:pt x="11842" y="16954"/>
                </a:cubicBezTo>
                <a:cubicBezTo>
                  <a:pt x="11862" y="16945"/>
                  <a:pt x="11875" y="16943"/>
                  <a:pt x="11884" y="16943"/>
                </a:cubicBezTo>
                <a:cubicBezTo>
                  <a:pt x="11895" y="16943"/>
                  <a:pt x="11901" y="16946"/>
                  <a:pt x="11906" y="16946"/>
                </a:cubicBezTo>
                <a:cubicBezTo>
                  <a:pt x="11915" y="16946"/>
                  <a:pt x="11922" y="16939"/>
                  <a:pt x="11942" y="16907"/>
                </a:cubicBezTo>
                <a:lnTo>
                  <a:pt x="11942" y="16910"/>
                </a:lnTo>
                <a:cubicBezTo>
                  <a:pt x="11946" y="16908"/>
                  <a:pt x="11949" y="16907"/>
                  <a:pt x="11952" y="16907"/>
                </a:cubicBezTo>
                <a:cubicBezTo>
                  <a:pt x="11974" y="16907"/>
                  <a:pt x="11946" y="16964"/>
                  <a:pt x="11944" y="16968"/>
                </a:cubicBezTo>
                <a:cubicBezTo>
                  <a:pt x="12004" y="16910"/>
                  <a:pt x="11939" y="16910"/>
                  <a:pt x="11932" y="16877"/>
                </a:cubicBezTo>
                <a:cubicBezTo>
                  <a:pt x="11955" y="16848"/>
                  <a:pt x="11969" y="16838"/>
                  <a:pt x="11980" y="16838"/>
                </a:cubicBezTo>
                <a:cubicBezTo>
                  <a:pt x="11996" y="16838"/>
                  <a:pt x="12004" y="16862"/>
                  <a:pt x="12026" y="16862"/>
                </a:cubicBezTo>
                <a:cubicBezTo>
                  <a:pt x="12028" y="16862"/>
                  <a:pt x="12030" y="16861"/>
                  <a:pt x="12032" y="16861"/>
                </a:cubicBezTo>
                <a:cubicBezTo>
                  <a:pt x="12067" y="16808"/>
                  <a:pt x="12071" y="16743"/>
                  <a:pt x="12104" y="16710"/>
                </a:cubicBezTo>
                <a:cubicBezTo>
                  <a:pt x="12113" y="16715"/>
                  <a:pt x="12120" y="16710"/>
                  <a:pt x="12120" y="16724"/>
                </a:cubicBezTo>
                <a:cubicBezTo>
                  <a:pt x="12141" y="16650"/>
                  <a:pt x="12259" y="16583"/>
                  <a:pt x="12280" y="16495"/>
                </a:cubicBezTo>
                <a:lnTo>
                  <a:pt x="12296" y="16495"/>
                </a:lnTo>
                <a:cubicBezTo>
                  <a:pt x="12275" y="16490"/>
                  <a:pt x="12254" y="16476"/>
                  <a:pt x="12243" y="16458"/>
                </a:cubicBezTo>
                <a:cubicBezTo>
                  <a:pt x="12266" y="16435"/>
                  <a:pt x="12270" y="16398"/>
                  <a:pt x="12295" y="16398"/>
                </a:cubicBezTo>
                <a:cubicBezTo>
                  <a:pt x="12297" y="16398"/>
                  <a:pt x="12300" y="16399"/>
                  <a:pt x="12303" y="16400"/>
                </a:cubicBezTo>
                <a:cubicBezTo>
                  <a:pt x="12285" y="16416"/>
                  <a:pt x="12292" y="16428"/>
                  <a:pt x="12292" y="16442"/>
                </a:cubicBezTo>
                <a:lnTo>
                  <a:pt x="12310" y="16404"/>
                </a:lnTo>
                <a:lnTo>
                  <a:pt x="12310" y="16404"/>
                </a:lnTo>
                <a:cubicBezTo>
                  <a:pt x="12366" y="16409"/>
                  <a:pt x="12282" y="16453"/>
                  <a:pt x="12305" y="16474"/>
                </a:cubicBezTo>
                <a:cubicBezTo>
                  <a:pt x="12352" y="16411"/>
                  <a:pt x="12389" y="16321"/>
                  <a:pt x="12438" y="16289"/>
                </a:cubicBezTo>
                <a:lnTo>
                  <a:pt x="12438" y="16289"/>
                </a:lnTo>
                <a:cubicBezTo>
                  <a:pt x="12472" y="16307"/>
                  <a:pt x="12383" y="16373"/>
                  <a:pt x="12410" y="16373"/>
                </a:cubicBezTo>
                <a:cubicBezTo>
                  <a:pt x="12415" y="16373"/>
                  <a:pt x="12422" y="16371"/>
                  <a:pt x="12433" y="16367"/>
                </a:cubicBezTo>
                <a:lnTo>
                  <a:pt x="12433" y="16367"/>
                </a:lnTo>
                <a:lnTo>
                  <a:pt x="12356" y="16421"/>
                </a:lnTo>
                <a:cubicBezTo>
                  <a:pt x="12359" y="16421"/>
                  <a:pt x="12362" y="16421"/>
                  <a:pt x="12365" y="16421"/>
                </a:cubicBezTo>
                <a:cubicBezTo>
                  <a:pt x="12446" y="16421"/>
                  <a:pt x="12318" y="16456"/>
                  <a:pt x="12412" y="16462"/>
                </a:cubicBezTo>
                <a:cubicBezTo>
                  <a:pt x="12505" y="16384"/>
                  <a:pt x="12491" y="16351"/>
                  <a:pt x="12586" y="16275"/>
                </a:cubicBezTo>
                <a:cubicBezTo>
                  <a:pt x="12588" y="16238"/>
                  <a:pt x="12554" y="16256"/>
                  <a:pt x="12556" y="16219"/>
                </a:cubicBezTo>
                <a:cubicBezTo>
                  <a:pt x="12646" y="16068"/>
                  <a:pt x="12727" y="16200"/>
                  <a:pt x="12776" y="16071"/>
                </a:cubicBezTo>
                <a:cubicBezTo>
                  <a:pt x="12781" y="16027"/>
                  <a:pt x="12751" y="15980"/>
                  <a:pt x="12834" y="15936"/>
                </a:cubicBezTo>
                <a:lnTo>
                  <a:pt x="12846" y="15992"/>
                </a:lnTo>
                <a:cubicBezTo>
                  <a:pt x="12931" y="15913"/>
                  <a:pt x="12843" y="15897"/>
                  <a:pt x="12955" y="15832"/>
                </a:cubicBezTo>
                <a:lnTo>
                  <a:pt x="12955" y="15832"/>
                </a:lnTo>
                <a:cubicBezTo>
                  <a:pt x="12952" y="15860"/>
                  <a:pt x="12908" y="15902"/>
                  <a:pt x="12915" y="15902"/>
                </a:cubicBezTo>
                <a:cubicBezTo>
                  <a:pt x="12916" y="15902"/>
                  <a:pt x="12916" y="15902"/>
                  <a:pt x="12918" y="15901"/>
                </a:cubicBezTo>
                <a:cubicBezTo>
                  <a:pt x="12999" y="15871"/>
                  <a:pt x="12936" y="15841"/>
                  <a:pt x="12980" y="15797"/>
                </a:cubicBezTo>
                <a:lnTo>
                  <a:pt x="12980" y="15797"/>
                </a:lnTo>
                <a:lnTo>
                  <a:pt x="13020" y="15820"/>
                </a:lnTo>
                <a:cubicBezTo>
                  <a:pt x="13103" y="15725"/>
                  <a:pt x="13177" y="15607"/>
                  <a:pt x="13268" y="15505"/>
                </a:cubicBezTo>
                <a:cubicBezTo>
                  <a:pt x="13271" y="15516"/>
                  <a:pt x="13268" y="15534"/>
                  <a:pt x="13282" y="15534"/>
                </a:cubicBezTo>
                <a:cubicBezTo>
                  <a:pt x="13286" y="15534"/>
                  <a:pt x="13291" y="15533"/>
                  <a:pt x="13298" y="15530"/>
                </a:cubicBezTo>
                <a:cubicBezTo>
                  <a:pt x="13404" y="15394"/>
                  <a:pt x="13562" y="15271"/>
                  <a:pt x="13699" y="15171"/>
                </a:cubicBezTo>
                <a:lnTo>
                  <a:pt x="13717" y="15099"/>
                </a:lnTo>
                <a:cubicBezTo>
                  <a:pt x="13722" y="15096"/>
                  <a:pt x="13728" y="15094"/>
                  <a:pt x="13733" y="15094"/>
                </a:cubicBezTo>
                <a:cubicBezTo>
                  <a:pt x="13741" y="15094"/>
                  <a:pt x="13747" y="15099"/>
                  <a:pt x="13743" y="15109"/>
                </a:cubicBezTo>
                <a:cubicBezTo>
                  <a:pt x="13798" y="15071"/>
                  <a:pt x="13729" y="15090"/>
                  <a:pt x="13740" y="15055"/>
                </a:cubicBezTo>
                <a:cubicBezTo>
                  <a:pt x="13752" y="15043"/>
                  <a:pt x="13763" y="15038"/>
                  <a:pt x="13771" y="15038"/>
                </a:cubicBezTo>
                <a:cubicBezTo>
                  <a:pt x="13782" y="15038"/>
                  <a:pt x="13787" y="15047"/>
                  <a:pt x="13782" y="15060"/>
                </a:cubicBezTo>
                <a:cubicBezTo>
                  <a:pt x="13840" y="14958"/>
                  <a:pt x="13965" y="14779"/>
                  <a:pt x="14079" y="14721"/>
                </a:cubicBezTo>
                <a:lnTo>
                  <a:pt x="14079" y="14721"/>
                </a:lnTo>
                <a:lnTo>
                  <a:pt x="14070" y="14747"/>
                </a:lnTo>
                <a:cubicBezTo>
                  <a:pt x="14148" y="14691"/>
                  <a:pt x="14091" y="14617"/>
                  <a:pt x="14179" y="14580"/>
                </a:cubicBezTo>
                <a:lnTo>
                  <a:pt x="14179" y="14580"/>
                </a:lnTo>
                <a:lnTo>
                  <a:pt x="14172" y="14596"/>
                </a:lnTo>
                <a:cubicBezTo>
                  <a:pt x="14327" y="14462"/>
                  <a:pt x="14464" y="14279"/>
                  <a:pt x="14614" y="14207"/>
                </a:cubicBezTo>
                <a:cubicBezTo>
                  <a:pt x="14596" y="14146"/>
                  <a:pt x="14772" y="14079"/>
                  <a:pt x="14730" y="14017"/>
                </a:cubicBezTo>
                <a:cubicBezTo>
                  <a:pt x="14837" y="13959"/>
                  <a:pt x="14823" y="13993"/>
                  <a:pt x="14958" y="13894"/>
                </a:cubicBezTo>
                <a:cubicBezTo>
                  <a:pt x="14990" y="13864"/>
                  <a:pt x="14971" y="13815"/>
                  <a:pt x="15004" y="13769"/>
                </a:cubicBezTo>
                <a:lnTo>
                  <a:pt x="15032" y="13794"/>
                </a:lnTo>
                <a:lnTo>
                  <a:pt x="15034" y="13787"/>
                </a:lnTo>
                <a:lnTo>
                  <a:pt x="15036" y="13789"/>
                </a:lnTo>
                <a:lnTo>
                  <a:pt x="15057" y="13715"/>
                </a:lnTo>
                <a:lnTo>
                  <a:pt x="15118" y="13720"/>
                </a:lnTo>
                <a:lnTo>
                  <a:pt x="15141" y="13685"/>
                </a:lnTo>
                <a:lnTo>
                  <a:pt x="15147" y="13676"/>
                </a:lnTo>
                <a:lnTo>
                  <a:pt x="15138" y="13681"/>
                </a:lnTo>
                <a:cubicBezTo>
                  <a:pt x="15128" y="13686"/>
                  <a:pt x="15117" y="13690"/>
                  <a:pt x="15109" y="13690"/>
                </a:cubicBezTo>
                <a:cubicBezTo>
                  <a:pt x="15104" y="13690"/>
                  <a:pt x="15099" y="13689"/>
                  <a:pt x="15097" y="13685"/>
                </a:cubicBezTo>
                <a:cubicBezTo>
                  <a:pt x="15104" y="13676"/>
                  <a:pt x="15111" y="13669"/>
                  <a:pt x="15118" y="13660"/>
                </a:cubicBezTo>
                <a:lnTo>
                  <a:pt x="15265" y="13499"/>
                </a:lnTo>
                <a:lnTo>
                  <a:pt x="15266" y="13499"/>
                </a:lnTo>
                <a:lnTo>
                  <a:pt x="15266" y="13498"/>
                </a:lnTo>
                <a:lnTo>
                  <a:pt x="15308" y="13453"/>
                </a:lnTo>
                <a:lnTo>
                  <a:pt x="15296" y="13454"/>
                </a:lnTo>
                <a:lnTo>
                  <a:pt x="15296" y="13454"/>
                </a:lnTo>
                <a:lnTo>
                  <a:pt x="15354" y="13368"/>
                </a:lnTo>
                <a:close/>
                <a:moveTo>
                  <a:pt x="12667" y="18185"/>
                </a:moveTo>
                <a:cubicBezTo>
                  <a:pt x="12665" y="18192"/>
                  <a:pt x="12665" y="18199"/>
                  <a:pt x="12667" y="18206"/>
                </a:cubicBezTo>
                <a:lnTo>
                  <a:pt x="12667" y="18185"/>
                </a:lnTo>
                <a:close/>
                <a:moveTo>
                  <a:pt x="12909" y="18208"/>
                </a:moveTo>
                <a:cubicBezTo>
                  <a:pt x="12905" y="18208"/>
                  <a:pt x="12887" y="18221"/>
                  <a:pt x="12853" y="18247"/>
                </a:cubicBezTo>
                <a:lnTo>
                  <a:pt x="12850" y="18247"/>
                </a:lnTo>
                <a:cubicBezTo>
                  <a:pt x="12816" y="18285"/>
                  <a:pt x="12810" y="18296"/>
                  <a:pt x="12816" y="18296"/>
                </a:cubicBezTo>
                <a:cubicBezTo>
                  <a:pt x="12824" y="18296"/>
                  <a:pt x="12860" y="18270"/>
                  <a:pt x="12866" y="18270"/>
                </a:cubicBezTo>
                <a:cubicBezTo>
                  <a:pt x="12866" y="18270"/>
                  <a:pt x="12867" y="18270"/>
                  <a:pt x="12867" y="18271"/>
                </a:cubicBezTo>
                <a:cubicBezTo>
                  <a:pt x="12897" y="18231"/>
                  <a:pt x="12915" y="18208"/>
                  <a:pt x="12909" y="18208"/>
                </a:cubicBezTo>
                <a:close/>
                <a:moveTo>
                  <a:pt x="8542" y="18308"/>
                </a:moveTo>
                <a:cubicBezTo>
                  <a:pt x="8544" y="18309"/>
                  <a:pt x="8546" y="18311"/>
                  <a:pt x="8548" y="18312"/>
                </a:cubicBezTo>
                <a:cubicBezTo>
                  <a:pt x="8546" y="18311"/>
                  <a:pt x="8544" y="18309"/>
                  <a:pt x="8542" y="18308"/>
                </a:cubicBezTo>
                <a:close/>
                <a:moveTo>
                  <a:pt x="14144" y="18458"/>
                </a:moveTo>
                <a:lnTo>
                  <a:pt x="14086" y="18537"/>
                </a:lnTo>
                <a:cubicBezTo>
                  <a:pt x="14104" y="18530"/>
                  <a:pt x="14125" y="18514"/>
                  <a:pt x="14146" y="18458"/>
                </a:cubicBezTo>
                <a:close/>
                <a:moveTo>
                  <a:pt x="14144" y="18319"/>
                </a:moveTo>
                <a:lnTo>
                  <a:pt x="14100" y="18366"/>
                </a:lnTo>
                <a:lnTo>
                  <a:pt x="13905" y="18655"/>
                </a:lnTo>
                <a:lnTo>
                  <a:pt x="14144" y="18319"/>
                </a:lnTo>
                <a:close/>
                <a:moveTo>
                  <a:pt x="14086" y="18537"/>
                </a:moveTo>
                <a:lnTo>
                  <a:pt x="14086" y="18537"/>
                </a:lnTo>
                <a:cubicBezTo>
                  <a:pt x="14056" y="18544"/>
                  <a:pt x="14033" y="18526"/>
                  <a:pt x="14026" y="18611"/>
                </a:cubicBezTo>
                <a:cubicBezTo>
                  <a:pt x="14024" y="18604"/>
                  <a:pt x="14022" y="18601"/>
                  <a:pt x="14020" y="18601"/>
                </a:cubicBezTo>
                <a:cubicBezTo>
                  <a:pt x="14012" y="18601"/>
                  <a:pt x="13997" y="18644"/>
                  <a:pt x="13958" y="18702"/>
                </a:cubicBezTo>
                <a:lnTo>
                  <a:pt x="14086" y="18537"/>
                </a:lnTo>
                <a:close/>
                <a:moveTo>
                  <a:pt x="14153" y="18593"/>
                </a:moveTo>
                <a:cubicBezTo>
                  <a:pt x="14139" y="18593"/>
                  <a:pt x="14107" y="18608"/>
                  <a:pt x="14065" y="18630"/>
                </a:cubicBezTo>
                <a:lnTo>
                  <a:pt x="13954" y="18785"/>
                </a:lnTo>
                <a:cubicBezTo>
                  <a:pt x="13988" y="18774"/>
                  <a:pt x="14075" y="18697"/>
                  <a:pt x="14088" y="18697"/>
                </a:cubicBezTo>
                <a:lnTo>
                  <a:pt x="14088" y="18697"/>
                </a:lnTo>
                <a:cubicBezTo>
                  <a:pt x="14091" y="18697"/>
                  <a:pt x="14090" y="18701"/>
                  <a:pt x="14084" y="18711"/>
                </a:cubicBezTo>
                <a:cubicBezTo>
                  <a:pt x="14157" y="18624"/>
                  <a:pt x="14173" y="18593"/>
                  <a:pt x="14153" y="18593"/>
                </a:cubicBezTo>
                <a:close/>
                <a:moveTo>
                  <a:pt x="13785" y="18769"/>
                </a:moveTo>
                <a:cubicBezTo>
                  <a:pt x="13661" y="18903"/>
                  <a:pt x="13621" y="18970"/>
                  <a:pt x="13643" y="18970"/>
                </a:cubicBezTo>
                <a:cubicBezTo>
                  <a:pt x="13665" y="18970"/>
                  <a:pt x="13745" y="18906"/>
                  <a:pt x="13866" y="18776"/>
                </a:cubicBezTo>
                <a:lnTo>
                  <a:pt x="13866" y="18776"/>
                </a:lnTo>
                <a:cubicBezTo>
                  <a:pt x="13815" y="18811"/>
                  <a:pt x="13758" y="18856"/>
                  <a:pt x="13742" y="18856"/>
                </a:cubicBezTo>
                <a:cubicBezTo>
                  <a:pt x="13730" y="18856"/>
                  <a:pt x="13738" y="18833"/>
                  <a:pt x="13785" y="18769"/>
                </a:cubicBezTo>
                <a:close/>
                <a:moveTo>
                  <a:pt x="12285" y="18788"/>
                </a:moveTo>
                <a:lnTo>
                  <a:pt x="12099" y="18957"/>
                </a:lnTo>
                <a:cubicBezTo>
                  <a:pt x="12118" y="18947"/>
                  <a:pt x="12141" y="18935"/>
                  <a:pt x="12151" y="18935"/>
                </a:cubicBezTo>
                <a:cubicBezTo>
                  <a:pt x="12161" y="18935"/>
                  <a:pt x="12156" y="18948"/>
                  <a:pt x="12115" y="18992"/>
                </a:cubicBezTo>
                <a:cubicBezTo>
                  <a:pt x="12219" y="18912"/>
                  <a:pt x="12227" y="18901"/>
                  <a:pt x="12217" y="18901"/>
                </a:cubicBezTo>
                <a:cubicBezTo>
                  <a:pt x="12213" y="18901"/>
                  <a:pt x="12206" y="18902"/>
                  <a:pt x="12201" y="18902"/>
                </a:cubicBezTo>
                <a:cubicBezTo>
                  <a:pt x="12185" y="18902"/>
                  <a:pt x="12180" y="18889"/>
                  <a:pt x="12285" y="18788"/>
                </a:cubicBezTo>
                <a:close/>
                <a:moveTo>
                  <a:pt x="13709" y="18981"/>
                </a:moveTo>
                <a:lnTo>
                  <a:pt x="13709" y="18981"/>
                </a:lnTo>
                <a:cubicBezTo>
                  <a:pt x="13709" y="18981"/>
                  <a:pt x="13687" y="19011"/>
                  <a:pt x="13585" y="19126"/>
                </a:cubicBezTo>
                <a:cubicBezTo>
                  <a:pt x="13593" y="19120"/>
                  <a:pt x="13602" y="19115"/>
                  <a:pt x="13611" y="19111"/>
                </a:cubicBezTo>
                <a:lnTo>
                  <a:pt x="13611" y="19111"/>
                </a:lnTo>
                <a:cubicBezTo>
                  <a:pt x="13587" y="19137"/>
                  <a:pt x="13581" y="19146"/>
                  <a:pt x="13585" y="19146"/>
                </a:cubicBezTo>
                <a:cubicBezTo>
                  <a:pt x="13593" y="19146"/>
                  <a:pt x="13648" y="19101"/>
                  <a:pt x="13636" y="19101"/>
                </a:cubicBezTo>
                <a:cubicBezTo>
                  <a:pt x="13633" y="19101"/>
                  <a:pt x="13627" y="19103"/>
                  <a:pt x="13618" y="19107"/>
                </a:cubicBezTo>
                <a:lnTo>
                  <a:pt x="13618" y="19107"/>
                </a:lnTo>
                <a:cubicBezTo>
                  <a:pt x="13636" y="19089"/>
                  <a:pt x="13664" y="19059"/>
                  <a:pt x="13713" y="19015"/>
                </a:cubicBezTo>
                <a:lnTo>
                  <a:pt x="13713" y="19015"/>
                </a:lnTo>
                <a:cubicBezTo>
                  <a:pt x="13711" y="19015"/>
                  <a:pt x="13710" y="19015"/>
                  <a:pt x="13709" y="19015"/>
                </a:cubicBezTo>
                <a:cubicBezTo>
                  <a:pt x="13686" y="19015"/>
                  <a:pt x="13709" y="18981"/>
                  <a:pt x="13709" y="18981"/>
                </a:cubicBezTo>
                <a:close/>
                <a:moveTo>
                  <a:pt x="9230" y="19220"/>
                </a:moveTo>
                <a:lnTo>
                  <a:pt x="9230" y="19220"/>
                </a:lnTo>
                <a:cubicBezTo>
                  <a:pt x="9229" y="19220"/>
                  <a:pt x="9228" y="19221"/>
                  <a:pt x="9227" y="19221"/>
                </a:cubicBezTo>
                <a:lnTo>
                  <a:pt x="9226" y="19220"/>
                </a:lnTo>
                <a:lnTo>
                  <a:pt x="9226" y="19220"/>
                </a:lnTo>
                <a:cubicBezTo>
                  <a:pt x="9220" y="19222"/>
                  <a:pt x="9214" y="19224"/>
                  <a:pt x="9211" y="19228"/>
                </a:cubicBezTo>
                <a:lnTo>
                  <a:pt x="9248" y="19235"/>
                </a:lnTo>
                <a:lnTo>
                  <a:pt x="9230" y="19220"/>
                </a:lnTo>
                <a:close/>
                <a:moveTo>
                  <a:pt x="13047" y="19272"/>
                </a:moveTo>
                <a:lnTo>
                  <a:pt x="12929" y="19353"/>
                </a:lnTo>
                <a:lnTo>
                  <a:pt x="12864" y="19462"/>
                </a:lnTo>
                <a:cubicBezTo>
                  <a:pt x="12899" y="19409"/>
                  <a:pt x="13075" y="19286"/>
                  <a:pt x="13050" y="19272"/>
                </a:cubicBezTo>
                <a:close/>
                <a:moveTo>
                  <a:pt x="9403" y="19311"/>
                </a:moveTo>
                <a:lnTo>
                  <a:pt x="9403" y="19311"/>
                </a:lnTo>
                <a:cubicBezTo>
                  <a:pt x="9438" y="19358"/>
                  <a:pt x="9477" y="19400"/>
                  <a:pt x="9524" y="19432"/>
                </a:cubicBezTo>
                <a:cubicBezTo>
                  <a:pt x="9577" y="19467"/>
                  <a:pt x="9635" y="19497"/>
                  <a:pt x="9697" y="19515"/>
                </a:cubicBezTo>
                <a:cubicBezTo>
                  <a:pt x="9718" y="19534"/>
                  <a:pt x="9688" y="19534"/>
                  <a:pt x="9679" y="19536"/>
                </a:cubicBezTo>
                <a:cubicBezTo>
                  <a:pt x="9720" y="19547"/>
                  <a:pt x="9764" y="19554"/>
                  <a:pt x="9796" y="19554"/>
                </a:cubicBezTo>
                <a:cubicBezTo>
                  <a:pt x="9838" y="19554"/>
                  <a:pt x="9862" y="19542"/>
                  <a:pt x="9841" y="19509"/>
                </a:cubicBezTo>
                <a:cubicBezTo>
                  <a:pt x="9746" y="19509"/>
                  <a:pt x="9732" y="19488"/>
                  <a:pt x="9628" y="19481"/>
                </a:cubicBezTo>
                <a:cubicBezTo>
                  <a:pt x="9558" y="19446"/>
                  <a:pt x="9521" y="19397"/>
                  <a:pt x="9542" y="19393"/>
                </a:cubicBezTo>
                <a:cubicBezTo>
                  <a:pt x="9514" y="19386"/>
                  <a:pt x="9452" y="19316"/>
                  <a:pt x="9403" y="19311"/>
                </a:cubicBezTo>
                <a:close/>
                <a:moveTo>
                  <a:pt x="9913" y="19546"/>
                </a:moveTo>
                <a:lnTo>
                  <a:pt x="9992" y="19564"/>
                </a:lnTo>
                <a:cubicBezTo>
                  <a:pt x="9966" y="19553"/>
                  <a:pt x="9941" y="19546"/>
                  <a:pt x="9915" y="19546"/>
                </a:cubicBezTo>
                <a:close/>
                <a:moveTo>
                  <a:pt x="11251" y="19474"/>
                </a:moveTo>
                <a:cubicBezTo>
                  <a:pt x="11221" y="19485"/>
                  <a:pt x="11179" y="19497"/>
                  <a:pt x="11135" y="19513"/>
                </a:cubicBezTo>
                <a:cubicBezTo>
                  <a:pt x="11088" y="19522"/>
                  <a:pt x="11044" y="19536"/>
                  <a:pt x="11000" y="19555"/>
                </a:cubicBezTo>
                <a:lnTo>
                  <a:pt x="10996" y="19566"/>
                </a:lnTo>
                <a:cubicBezTo>
                  <a:pt x="11012" y="19550"/>
                  <a:pt x="11063" y="19541"/>
                  <a:pt x="11119" y="19529"/>
                </a:cubicBezTo>
                <a:cubicBezTo>
                  <a:pt x="11167" y="19520"/>
                  <a:pt x="11211" y="19502"/>
                  <a:pt x="11253" y="19474"/>
                </a:cubicBezTo>
                <a:close/>
                <a:moveTo>
                  <a:pt x="9992" y="19564"/>
                </a:moveTo>
                <a:cubicBezTo>
                  <a:pt x="10003" y="19569"/>
                  <a:pt x="10016" y="19573"/>
                  <a:pt x="10029" y="19573"/>
                </a:cubicBezTo>
                <a:lnTo>
                  <a:pt x="10029" y="19573"/>
                </a:lnTo>
                <a:lnTo>
                  <a:pt x="9992" y="19564"/>
                </a:lnTo>
                <a:close/>
                <a:moveTo>
                  <a:pt x="10036" y="19569"/>
                </a:moveTo>
                <a:cubicBezTo>
                  <a:pt x="10036" y="19571"/>
                  <a:pt x="10034" y="19571"/>
                  <a:pt x="10029" y="19573"/>
                </a:cubicBezTo>
                <a:lnTo>
                  <a:pt x="10029" y="19573"/>
                </a:lnTo>
                <a:cubicBezTo>
                  <a:pt x="10029" y="19573"/>
                  <a:pt x="10029" y="19573"/>
                  <a:pt x="10029" y="19573"/>
                </a:cubicBezTo>
                <a:lnTo>
                  <a:pt x="10029" y="19573"/>
                </a:lnTo>
                <a:lnTo>
                  <a:pt x="10029" y="19573"/>
                </a:lnTo>
                <a:cubicBezTo>
                  <a:pt x="10029" y="19573"/>
                  <a:pt x="10029" y="19573"/>
                  <a:pt x="10029" y="19573"/>
                </a:cubicBezTo>
                <a:lnTo>
                  <a:pt x="10029" y="19573"/>
                </a:lnTo>
                <a:cubicBezTo>
                  <a:pt x="10030" y="19573"/>
                  <a:pt x="10031" y="19573"/>
                  <a:pt x="10031" y="19573"/>
                </a:cubicBezTo>
                <a:lnTo>
                  <a:pt x="10029" y="19573"/>
                </a:lnTo>
                <a:lnTo>
                  <a:pt x="10068" y="19578"/>
                </a:lnTo>
                <a:lnTo>
                  <a:pt x="10068" y="19578"/>
                </a:lnTo>
                <a:lnTo>
                  <a:pt x="10036" y="19569"/>
                </a:lnTo>
                <a:close/>
                <a:moveTo>
                  <a:pt x="10996" y="19566"/>
                </a:moveTo>
                <a:cubicBezTo>
                  <a:pt x="10991" y="19571"/>
                  <a:pt x="10989" y="19576"/>
                  <a:pt x="10989" y="19583"/>
                </a:cubicBezTo>
                <a:lnTo>
                  <a:pt x="10996" y="19566"/>
                </a:lnTo>
                <a:close/>
                <a:moveTo>
                  <a:pt x="10789" y="19620"/>
                </a:moveTo>
                <a:cubicBezTo>
                  <a:pt x="10769" y="19620"/>
                  <a:pt x="10748" y="19624"/>
                  <a:pt x="10727" y="19629"/>
                </a:cubicBezTo>
                <a:lnTo>
                  <a:pt x="10729" y="19629"/>
                </a:lnTo>
                <a:cubicBezTo>
                  <a:pt x="10750" y="19624"/>
                  <a:pt x="10769" y="19622"/>
                  <a:pt x="10789" y="19620"/>
                </a:cubicBezTo>
                <a:close/>
                <a:moveTo>
                  <a:pt x="9989" y="19632"/>
                </a:moveTo>
                <a:cubicBezTo>
                  <a:pt x="9993" y="19636"/>
                  <a:pt x="10001" y="19639"/>
                  <a:pt x="10013" y="19643"/>
                </a:cubicBezTo>
                <a:lnTo>
                  <a:pt x="9989" y="19632"/>
                </a:lnTo>
                <a:close/>
                <a:moveTo>
                  <a:pt x="10687" y="19629"/>
                </a:moveTo>
                <a:cubicBezTo>
                  <a:pt x="10664" y="19636"/>
                  <a:pt x="10643" y="19641"/>
                  <a:pt x="10625" y="19645"/>
                </a:cubicBezTo>
                <a:cubicBezTo>
                  <a:pt x="10646" y="19643"/>
                  <a:pt x="10664" y="19641"/>
                  <a:pt x="10685" y="19636"/>
                </a:cubicBezTo>
                <a:lnTo>
                  <a:pt x="10685" y="19636"/>
                </a:lnTo>
                <a:cubicBezTo>
                  <a:pt x="10683" y="19643"/>
                  <a:pt x="10680" y="19648"/>
                  <a:pt x="10692" y="19650"/>
                </a:cubicBezTo>
                <a:cubicBezTo>
                  <a:pt x="10699" y="19638"/>
                  <a:pt x="10713" y="19631"/>
                  <a:pt x="10727" y="19629"/>
                </a:cubicBezTo>
                <a:lnTo>
                  <a:pt x="10727" y="19629"/>
                </a:lnTo>
                <a:lnTo>
                  <a:pt x="10685" y="19636"/>
                </a:lnTo>
                <a:cubicBezTo>
                  <a:pt x="10685" y="19634"/>
                  <a:pt x="10687" y="19631"/>
                  <a:pt x="10687" y="19629"/>
                </a:cubicBezTo>
                <a:close/>
                <a:moveTo>
                  <a:pt x="11145" y="19678"/>
                </a:moveTo>
                <a:lnTo>
                  <a:pt x="11145" y="19678"/>
                </a:lnTo>
                <a:cubicBezTo>
                  <a:pt x="11142" y="19679"/>
                  <a:pt x="11140" y="19679"/>
                  <a:pt x="11137" y="19680"/>
                </a:cubicBezTo>
                <a:cubicBezTo>
                  <a:pt x="11140" y="19679"/>
                  <a:pt x="11142" y="19679"/>
                  <a:pt x="11145" y="19678"/>
                </a:cubicBezTo>
                <a:close/>
                <a:moveTo>
                  <a:pt x="11065" y="19689"/>
                </a:moveTo>
                <a:lnTo>
                  <a:pt x="11058" y="19692"/>
                </a:lnTo>
                <a:cubicBezTo>
                  <a:pt x="11061" y="19691"/>
                  <a:pt x="11063" y="19690"/>
                  <a:pt x="11065" y="19689"/>
                </a:cubicBezTo>
                <a:close/>
                <a:moveTo>
                  <a:pt x="10490" y="878"/>
                </a:moveTo>
                <a:cubicBezTo>
                  <a:pt x="10427" y="878"/>
                  <a:pt x="10363" y="881"/>
                  <a:pt x="10300" y="889"/>
                </a:cubicBezTo>
                <a:cubicBezTo>
                  <a:pt x="10393" y="919"/>
                  <a:pt x="10356" y="919"/>
                  <a:pt x="10300" y="926"/>
                </a:cubicBezTo>
                <a:cubicBezTo>
                  <a:pt x="10247" y="935"/>
                  <a:pt x="10173" y="947"/>
                  <a:pt x="10196" y="984"/>
                </a:cubicBezTo>
                <a:cubicBezTo>
                  <a:pt x="10091" y="1005"/>
                  <a:pt x="10047" y="1019"/>
                  <a:pt x="10032" y="1019"/>
                </a:cubicBezTo>
                <a:cubicBezTo>
                  <a:pt x="10031" y="1019"/>
                  <a:pt x="10030" y="1019"/>
                  <a:pt x="10029" y="1018"/>
                </a:cubicBezTo>
                <a:lnTo>
                  <a:pt x="9976" y="1025"/>
                </a:lnTo>
                <a:lnTo>
                  <a:pt x="9855" y="1049"/>
                </a:lnTo>
                <a:cubicBezTo>
                  <a:pt x="9816" y="1058"/>
                  <a:pt x="9776" y="1067"/>
                  <a:pt x="9737" y="1081"/>
                </a:cubicBezTo>
                <a:lnTo>
                  <a:pt x="9684" y="1097"/>
                </a:lnTo>
                <a:cubicBezTo>
                  <a:pt x="9675" y="1099"/>
                  <a:pt x="9670" y="1099"/>
                  <a:pt x="9666" y="1099"/>
                </a:cubicBezTo>
                <a:cubicBezTo>
                  <a:pt x="9628" y="1099"/>
                  <a:pt x="9777" y="1034"/>
                  <a:pt x="9762" y="1023"/>
                </a:cubicBezTo>
                <a:lnTo>
                  <a:pt x="9762" y="1023"/>
                </a:lnTo>
                <a:cubicBezTo>
                  <a:pt x="9648" y="1074"/>
                  <a:pt x="9616" y="1080"/>
                  <a:pt x="9596" y="1080"/>
                </a:cubicBezTo>
                <a:cubicBezTo>
                  <a:pt x="9590" y="1080"/>
                  <a:pt x="9585" y="1079"/>
                  <a:pt x="9579" y="1079"/>
                </a:cubicBezTo>
                <a:cubicBezTo>
                  <a:pt x="9564" y="1079"/>
                  <a:pt x="9543" y="1083"/>
                  <a:pt x="9482" y="1109"/>
                </a:cubicBezTo>
                <a:cubicBezTo>
                  <a:pt x="9505" y="1111"/>
                  <a:pt x="9491" y="1132"/>
                  <a:pt x="9454" y="1160"/>
                </a:cubicBezTo>
                <a:cubicBezTo>
                  <a:pt x="9415" y="1188"/>
                  <a:pt x="9357" y="1234"/>
                  <a:pt x="9292" y="1278"/>
                </a:cubicBezTo>
                <a:lnTo>
                  <a:pt x="9391" y="1225"/>
                </a:lnTo>
                <a:cubicBezTo>
                  <a:pt x="9422" y="1208"/>
                  <a:pt x="9456" y="1192"/>
                  <a:pt x="9491" y="1178"/>
                </a:cubicBezTo>
                <a:lnTo>
                  <a:pt x="9491" y="1178"/>
                </a:lnTo>
                <a:cubicBezTo>
                  <a:pt x="9417" y="1234"/>
                  <a:pt x="9364" y="1280"/>
                  <a:pt x="9320" y="1308"/>
                </a:cubicBezTo>
                <a:cubicBezTo>
                  <a:pt x="9276" y="1338"/>
                  <a:pt x="9248" y="1357"/>
                  <a:pt x="9213" y="1375"/>
                </a:cubicBezTo>
                <a:lnTo>
                  <a:pt x="9162" y="1406"/>
                </a:lnTo>
                <a:lnTo>
                  <a:pt x="9150" y="1415"/>
                </a:lnTo>
                <a:lnTo>
                  <a:pt x="9143" y="1417"/>
                </a:lnTo>
                <a:lnTo>
                  <a:pt x="9136" y="1426"/>
                </a:lnTo>
                <a:lnTo>
                  <a:pt x="9132" y="1429"/>
                </a:lnTo>
                <a:lnTo>
                  <a:pt x="9106" y="1450"/>
                </a:lnTo>
                <a:cubicBezTo>
                  <a:pt x="9055" y="1494"/>
                  <a:pt x="9011" y="1542"/>
                  <a:pt x="8972" y="1596"/>
                </a:cubicBezTo>
                <a:lnTo>
                  <a:pt x="9030" y="1501"/>
                </a:lnTo>
                <a:lnTo>
                  <a:pt x="9030" y="1501"/>
                </a:lnTo>
                <a:cubicBezTo>
                  <a:pt x="8916" y="1635"/>
                  <a:pt x="8573" y="1957"/>
                  <a:pt x="8494" y="2122"/>
                </a:cubicBezTo>
                <a:cubicBezTo>
                  <a:pt x="8482" y="2129"/>
                  <a:pt x="8466" y="2136"/>
                  <a:pt x="8457" y="2136"/>
                </a:cubicBezTo>
                <a:cubicBezTo>
                  <a:pt x="8446" y="2136"/>
                  <a:pt x="8445" y="2126"/>
                  <a:pt x="8473" y="2094"/>
                </a:cubicBezTo>
                <a:lnTo>
                  <a:pt x="8473" y="2094"/>
                </a:lnTo>
                <a:cubicBezTo>
                  <a:pt x="8172" y="2384"/>
                  <a:pt x="7861" y="2799"/>
                  <a:pt x="7604" y="3003"/>
                </a:cubicBezTo>
                <a:lnTo>
                  <a:pt x="7613" y="2968"/>
                </a:lnTo>
                <a:lnTo>
                  <a:pt x="7613" y="2968"/>
                </a:lnTo>
                <a:cubicBezTo>
                  <a:pt x="7562" y="3026"/>
                  <a:pt x="7542" y="3089"/>
                  <a:pt x="7460" y="3144"/>
                </a:cubicBezTo>
                <a:cubicBezTo>
                  <a:pt x="7459" y="3136"/>
                  <a:pt x="7464" y="3123"/>
                  <a:pt x="7458" y="3123"/>
                </a:cubicBezTo>
                <a:cubicBezTo>
                  <a:pt x="7455" y="3123"/>
                  <a:pt x="7450" y="3125"/>
                  <a:pt x="7442" y="3133"/>
                </a:cubicBezTo>
                <a:cubicBezTo>
                  <a:pt x="7419" y="3165"/>
                  <a:pt x="7319" y="3302"/>
                  <a:pt x="7238" y="3369"/>
                </a:cubicBezTo>
                <a:lnTo>
                  <a:pt x="7287" y="3290"/>
                </a:lnTo>
                <a:lnTo>
                  <a:pt x="7287" y="3290"/>
                </a:lnTo>
                <a:cubicBezTo>
                  <a:pt x="6981" y="3561"/>
                  <a:pt x="6879" y="3770"/>
                  <a:pt x="6647" y="4023"/>
                </a:cubicBezTo>
                <a:cubicBezTo>
                  <a:pt x="6643" y="4019"/>
                  <a:pt x="6638" y="4018"/>
                  <a:pt x="6632" y="4018"/>
                </a:cubicBezTo>
                <a:cubicBezTo>
                  <a:pt x="6567" y="4018"/>
                  <a:pt x="6358" y="4206"/>
                  <a:pt x="6248" y="4303"/>
                </a:cubicBezTo>
                <a:lnTo>
                  <a:pt x="6246" y="4294"/>
                </a:lnTo>
                <a:cubicBezTo>
                  <a:pt x="5905" y="4626"/>
                  <a:pt x="5708" y="4897"/>
                  <a:pt x="5411" y="5224"/>
                </a:cubicBezTo>
                <a:cubicBezTo>
                  <a:pt x="5175" y="5374"/>
                  <a:pt x="4739" y="5861"/>
                  <a:pt x="4405" y="6149"/>
                </a:cubicBezTo>
                <a:cubicBezTo>
                  <a:pt x="4415" y="6141"/>
                  <a:pt x="4422" y="6138"/>
                  <a:pt x="4426" y="6138"/>
                </a:cubicBezTo>
                <a:cubicBezTo>
                  <a:pt x="4445" y="6138"/>
                  <a:pt x="4416" y="6199"/>
                  <a:pt x="4375" y="6246"/>
                </a:cubicBezTo>
                <a:cubicBezTo>
                  <a:pt x="4304" y="6303"/>
                  <a:pt x="4224" y="6436"/>
                  <a:pt x="4188" y="6436"/>
                </a:cubicBezTo>
                <a:cubicBezTo>
                  <a:pt x="4183" y="6436"/>
                  <a:pt x="4179" y="6433"/>
                  <a:pt x="4175" y="6427"/>
                </a:cubicBezTo>
                <a:lnTo>
                  <a:pt x="4203" y="6401"/>
                </a:lnTo>
                <a:lnTo>
                  <a:pt x="4203" y="6401"/>
                </a:lnTo>
                <a:cubicBezTo>
                  <a:pt x="4113" y="6422"/>
                  <a:pt x="3974" y="6582"/>
                  <a:pt x="3856" y="6698"/>
                </a:cubicBezTo>
                <a:lnTo>
                  <a:pt x="3883" y="6763"/>
                </a:lnTo>
                <a:cubicBezTo>
                  <a:pt x="3508" y="6999"/>
                  <a:pt x="3107" y="7591"/>
                  <a:pt x="2877" y="7695"/>
                </a:cubicBezTo>
                <a:cubicBezTo>
                  <a:pt x="2817" y="7781"/>
                  <a:pt x="2724" y="7871"/>
                  <a:pt x="2664" y="7957"/>
                </a:cubicBezTo>
                <a:lnTo>
                  <a:pt x="2641" y="7927"/>
                </a:lnTo>
                <a:cubicBezTo>
                  <a:pt x="2430" y="8126"/>
                  <a:pt x="2325" y="8226"/>
                  <a:pt x="2080" y="8483"/>
                </a:cubicBezTo>
                <a:lnTo>
                  <a:pt x="2112" y="8414"/>
                </a:lnTo>
                <a:lnTo>
                  <a:pt x="2112" y="8414"/>
                </a:lnTo>
                <a:cubicBezTo>
                  <a:pt x="1968" y="8555"/>
                  <a:pt x="2006" y="8666"/>
                  <a:pt x="1873" y="8801"/>
                </a:cubicBezTo>
                <a:lnTo>
                  <a:pt x="1797" y="8801"/>
                </a:lnTo>
                <a:cubicBezTo>
                  <a:pt x="1674" y="8928"/>
                  <a:pt x="1540" y="9037"/>
                  <a:pt x="1407" y="9185"/>
                </a:cubicBezTo>
                <a:cubicBezTo>
                  <a:pt x="1282" y="9332"/>
                  <a:pt x="1192" y="9501"/>
                  <a:pt x="1141" y="9686"/>
                </a:cubicBezTo>
                <a:cubicBezTo>
                  <a:pt x="1134" y="9677"/>
                  <a:pt x="1122" y="9661"/>
                  <a:pt x="1148" y="9603"/>
                </a:cubicBezTo>
                <a:lnTo>
                  <a:pt x="1148" y="9603"/>
                </a:lnTo>
                <a:cubicBezTo>
                  <a:pt x="1090" y="9728"/>
                  <a:pt x="1044" y="9858"/>
                  <a:pt x="1013" y="9990"/>
                </a:cubicBezTo>
                <a:cubicBezTo>
                  <a:pt x="991" y="10118"/>
                  <a:pt x="988" y="10222"/>
                  <a:pt x="1016" y="10222"/>
                </a:cubicBezTo>
                <a:cubicBezTo>
                  <a:pt x="1017" y="10222"/>
                  <a:pt x="1018" y="10222"/>
                  <a:pt x="1019" y="10221"/>
                </a:cubicBezTo>
                <a:lnTo>
                  <a:pt x="1019" y="10221"/>
                </a:lnTo>
                <a:cubicBezTo>
                  <a:pt x="1002" y="10242"/>
                  <a:pt x="994" y="10332"/>
                  <a:pt x="1004" y="10440"/>
                </a:cubicBezTo>
                <a:cubicBezTo>
                  <a:pt x="1016" y="10563"/>
                  <a:pt x="1041" y="10685"/>
                  <a:pt x="1083" y="10801"/>
                </a:cubicBezTo>
                <a:lnTo>
                  <a:pt x="1041" y="10778"/>
                </a:lnTo>
                <a:lnTo>
                  <a:pt x="1041" y="10778"/>
                </a:lnTo>
                <a:cubicBezTo>
                  <a:pt x="1127" y="10936"/>
                  <a:pt x="1134" y="10938"/>
                  <a:pt x="1236" y="11149"/>
                </a:cubicBezTo>
                <a:cubicBezTo>
                  <a:pt x="1245" y="11174"/>
                  <a:pt x="1244" y="11188"/>
                  <a:pt x="1239" y="11188"/>
                </a:cubicBezTo>
                <a:cubicBezTo>
                  <a:pt x="1233" y="11188"/>
                  <a:pt x="1224" y="11175"/>
                  <a:pt x="1213" y="11148"/>
                </a:cubicBezTo>
                <a:lnTo>
                  <a:pt x="1213" y="11148"/>
                </a:lnTo>
                <a:cubicBezTo>
                  <a:pt x="1241" y="11225"/>
                  <a:pt x="1261" y="11255"/>
                  <a:pt x="1289" y="11283"/>
                </a:cubicBezTo>
                <a:cubicBezTo>
                  <a:pt x="1319" y="11314"/>
                  <a:pt x="1343" y="11351"/>
                  <a:pt x="1403" y="11448"/>
                </a:cubicBezTo>
                <a:cubicBezTo>
                  <a:pt x="1403" y="11448"/>
                  <a:pt x="1343" y="11399"/>
                  <a:pt x="1336" y="11391"/>
                </a:cubicBezTo>
                <a:lnTo>
                  <a:pt x="1336" y="11391"/>
                </a:lnTo>
                <a:cubicBezTo>
                  <a:pt x="1447" y="11552"/>
                  <a:pt x="1449" y="11539"/>
                  <a:pt x="1533" y="11594"/>
                </a:cubicBezTo>
                <a:cubicBezTo>
                  <a:pt x="1558" y="11617"/>
                  <a:pt x="1584" y="11640"/>
                  <a:pt x="1605" y="11668"/>
                </a:cubicBezTo>
                <a:cubicBezTo>
                  <a:pt x="1635" y="11698"/>
                  <a:pt x="1660" y="11726"/>
                  <a:pt x="1683" y="11756"/>
                </a:cubicBezTo>
                <a:cubicBezTo>
                  <a:pt x="1732" y="11817"/>
                  <a:pt x="1769" y="11872"/>
                  <a:pt x="1767" y="11891"/>
                </a:cubicBezTo>
                <a:cubicBezTo>
                  <a:pt x="1797" y="11895"/>
                  <a:pt x="1885" y="11949"/>
                  <a:pt x="1955" y="12030"/>
                </a:cubicBezTo>
                <a:cubicBezTo>
                  <a:pt x="1955" y="12035"/>
                  <a:pt x="1953" y="12037"/>
                  <a:pt x="1949" y="12037"/>
                </a:cubicBezTo>
                <a:cubicBezTo>
                  <a:pt x="1940" y="12037"/>
                  <a:pt x="1920" y="12024"/>
                  <a:pt x="1908" y="12016"/>
                </a:cubicBezTo>
                <a:lnTo>
                  <a:pt x="1908" y="12016"/>
                </a:lnTo>
                <a:cubicBezTo>
                  <a:pt x="2105" y="12248"/>
                  <a:pt x="2256" y="12306"/>
                  <a:pt x="2381" y="12480"/>
                </a:cubicBezTo>
                <a:cubicBezTo>
                  <a:pt x="2376" y="12494"/>
                  <a:pt x="2381" y="12507"/>
                  <a:pt x="2390" y="12519"/>
                </a:cubicBezTo>
                <a:cubicBezTo>
                  <a:pt x="2236" y="12363"/>
                  <a:pt x="2109" y="12233"/>
                  <a:pt x="2098" y="12220"/>
                </a:cubicBezTo>
                <a:lnTo>
                  <a:pt x="2098" y="12220"/>
                </a:lnTo>
                <a:cubicBezTo>
                  <a:pt x="2083" y="12239"/>
                  <a:pt x="2161" y="12329"/>
                  <a:pt x="2128" y="12329"/>
                </a:cubicBezTo>
                <a:cubicBezTo>
                  <a:pt x="2118" y="12329"/>
                  <a:pt x="2101" y="12323"/>
                  <a:pt x="2070" y="12306"/>
                </a:cubicBezTo>
                <a:lnTo>
                  <a:pt x="2070" y="12306"/>
                </a:lnTo>
                <a:cubicBezTo>
                  <a:pt x="2198" y="12401"/>
                  <a:pt x="2425" y="12552"/>
                  <a:pt x="2548" y="12698"/>
                </a:cubicBezTo>
                <a:cubicBezTo>
                  <a:pt x="2553" y="12705"/>
                  <a:pt x="2557" y="12714"/>
                  <a:pt x="2557" y="12723"/>
                </a:cubicBezTo>
                <a:lnTo>
                  <a:pt x="2541" y="12712"/>
                </a:lnTo>
                <a:lnTo>
                  <a:pt x="2541" y="12712"/>
                </a:lnTo>
                <a:cubicBezTo>
                  <a:pt x="2569" y="12742"/>
                  <a:pt x="2599" y="12769"/>
                  <a:pt x="2632" y="12793"/>
                </a:cubicBezTo>
                <a:cubicBezTo>
                  <a:pt x="2671" y="12839"/>
                  <a:pt x="2694" y="12869"/>
                  <a:pt x="2736" y="12911"/>
                </a:cubicBezTo>
                <a:cubicBezTo>
                  <a:pt x="2734" y="12948"/>
                  <a:pt x="2884" y="13080"/>
                  <a:pt x="2951" y="13150"/>
                </a:cubicBezTo>
                <a:cubicBezTo>
                  <a:pt x="2954" y="13145"/>
                  <a:pt x="2959" y="13143"/>
                  <a:pt x="2964" y="13143"/>
                </a:cubicBezTo>
                <a:cubicBezTo>
                  <a:pt x="2980" y="13143"/>
                  <a:pt x="3004" y="13160"/>
                  <a:pt x="3013" y="13160"/>
                </a:cubicBezTo>
                <a:cubicBezTo>
                  <a:pt x="3020" y="13160"/>
                  <a:pt x="3018" y="13149"/>
                  <a:pt x="2995" y="13110"/>
                </a:cubicBezTo>
                <a:lnTo>
                  <a:pt x="2995" y="13110"/>
                </a:lnTo>
                <a:cubicBezTo>
                  <a:pt x="2995" y="13111"/>
                  <a:pt x="2995" y="13112"/>
                  <a:pt x="2995" y="13112"/>
                </a:cubicBezTo>
                <a:cubicBezTo>
                  <a:pt x="2992" y="13112"/>
                  <a:pt x="2968" y="13090"/>
                  <a:pt x="2931" y="13055"/>
                </a:cubicBezTo>
                <a:cubicBezTo>
                  <a:pt x="2919" y="13045"/>
                  <a:pt x="2910" y="13036"/>
                  <a:pt x="2898" y="13027"/>
                </a:cubicBezTo>
                <a:lnTo>
                  <a:pt x="2898" y="13027"/>
                </a:lnTo>
                <a:lnTo>
                  <a:pt x="2905" y="13029"/>
                </a:lnTo>
                <a:cubicBezTo>
                  <a:pt x="2859" y="12985"/>
                  <a:pt x="2798" y="12927"/>
                  <a:pt x="2731" y="12860"/>
                </a:cubicBezTo>
                <a:lnTo>
                  <a:pt x="2731" y="12860"/>
                </a:lnTo>
                <a:cubicBezTo>
                  <a:pt x="2809" y="12903"/>
                  <a:pt x="2876" y="12963"/>
                  <a:pt x="2926" y="13036"/>
                </a:cubicBezTo>
                <a:lnTo>
                  <a:pt x="2926" y="13036"/>
                </a:lnTo>
                <a:lnTo>
                  <a:pt x="2903" y="13029"/>
                </a:lnTo>
                <a:lnTo>
                  <a:pt x="2903" y="13029"/>
                </a:lnTo>
                <a:lnTo>
                  <a:pt x="2928" y="13052"/>
                </a:lnTo>
                <a:cubicBezTo>
                  <a:pt x="2935" y="13059"/>
                  <a:pt x="2940" y="13062"/>
                  <a:pt x="2949" y="13069"/>
                </a:cubicBezTo>
                <a:lnTo>
                  <a:pt x="2930" y="13039"/>
                </a:lnTo>
                <a:lnTo>
                  <a:pt x="2930" y="13039"/>
                </a:lnTo>
                <a:cubicBezTo>
                  <a:pt x="2981" y="13058"/>
                  <a:pt x="3035" y="13080"/>
                  <a:pt x="3065" y="13094"/>
                </a:cubicBezTo>
                <a:cubicBezTo>
                  <a:pt x="3125" y="13224"/>
                  <a:pt x="3288" y="13423"/>
                  <a:pt x="3290" y="13470"/>
                </a:cubicBezTo>
                <a:cubicBezTo>
                  <a:pt x="3515" y="13664"/>
                  <a:pt x="3795" y="13954"/>
                  <a:pt x="3974" y="14042"/>
                </a:cubicBezTo>
                <a:cubicBezTo>
                  <a:pt x="4041" y="14095"/>
                  <a:pt x="4029" y="14126"/>
                  <a:pt x="4046" y="14153"/>
                </a:cubicBezTo>
                <a:cubicBezTo>
                  <a:pt x="4011" y="14123"/>
                  <a:pt x="3976" y="14095"/>
                  <a:pt x="3939" y="14070"/>
                </a:cubicBezTo>
                <a:lnTo>
                  <a:pt x="3939" y="14070"/>
                </a:lnTo>
                <a:cubicBezTo>
                  <a:pt x="4070" y="14176"/>
                  <a:pt x="4294" y="14415"/>
                  <a:pt x="4359" y="14415"/>
                </a:cubicBezTo>
                <a:cubicBezTo>
                  <a:pt x="4360" y="14415"/>
                  <a:pt x="4360" y="14415"/>
                  <a:pt x="4361" y="14415"/>
                </a:cubicBezTo>
                <a:cubicBezTo>
                  <a:pt x="4405" y="14469"/>
                  <a:pt x="4408" y="14482"/>
                  <a:pt x="4399" y="14482"/>
                </a:cubicBezTo>
                <a:cubicBezTo>
                  <a:pt x="4391" y="14482"/>
                  <a:pt x="4374" y="14471"/>
                  <a:pt x="4369" y="14471"/>
                </a:cubicBezTo>
                <a:lnTo>
                  <a:pt x="4369" y="14471"/>
                </a:lnTo>
                <a:cubicBezTo>
                  <a:pt x="4364" y="14471"/>
                  <a:pt x="4379" y="14488"/>
                  <a:pt x="4458" y="14564"/>
                </a:cubicBezTo>
                <a:lnTo>
                  <a:pt x="4419" y="14545"/>
                </a:lnTo>
                <a:lnTo>
                  <a:pt x="4419" y="14545"/>
                </a:lnTo>
                <a:cubicBezTo>
                  <a:pt x="4764" y="14991"/>
                  <a:pt x="5144" y="15116"/>
                  <a:pt x="5518" y="15599"/>
                </a:cubicBezTo>
                <a:lnTo>
                  <a:pt x="5518" y="15599"/>
                </a:lnTo>
                <a:cubicBezTo>
                  <a:pt x="5512" y="15590"/>
                  <a:pt x="5508" y="15582"/>
                  <a:pt x="5508" y="15577"/>
                </a:cubicBezTo>
                <a:lnTo>
                  <a:pt x="5508" y="15577"/>
                </a:lnTo>
                <a:cubicBezTo>
                  <a:pt x="5993" y="16122"/>
                  <a:pt x="6596" y="16611"/>
                  <a:pt x="7057" y="17165"/>
                </a:cubicBezTo>
                <a:cubicBezTo>
                  <a:pt x="7191" y="17318"/>
                  <a:pt x="7229" y="17313"/>
                  <a:pt x="7333" y="17385"/>
                </a:cubicBezTo>
                <a:lnTo>
                  <a:pt x="7338" y="17443"/>
                </a:lnTo>
                <a:lnTo>
                  <a:pt x="7518" y="17564"/>
                </a:lnTo>
                <a:cubicBezTo>
                  <a:pt x="7755" y="17756"/>
                  <a:pt x="7822" y="17999"/>
                  <a:pt x="8137" y="18227"/>
                </a:cubicBezTo>
                <a:lnTo>
                  <a:pt x="8119" y="18173"/>
                </a:lnTo>
                <a:lnTo>
                  <a:pt x="8119" y="18173"/>
                </a:lnTo>
                <a:cubicBezTo>
                  <a:pt x="8214" y="18275"/>
                  <a:pt x="8439" y="18472"/>
                  <a:pt x="8402" y="18475"/>
                </a:cubicBezTo>
                <a:cubicBezTo>
                  <a:pt x="8434" y="18486"/>
                  <a:pt x="8462" y="18507"/>
                  <a:pt x="8480" y="18537"/>
                </a:cubicBezTo>
                <a:lnTo>
                  <a:pt x="8469" y="18553"/>
                </a:lnTo>
                <a:lnTo>
                  <a:pt x="8731" y="18767"/>
                </a:lnTo>
                <a:cubicBezTo>
                  <a:pt x="8907" y="18964"/>
                  <a:pt x="8647" y="18795"/>
                  <a:pt x="8914" y="19068"/>
                </a:cubicBezTo>
                <a:cubicBezTo>
                  <a:pt x="9007" y="19151"/>
                  <a:pt x="9186" y="19274"/>
                  <a:pt x="9212" y="19274"/>
                </a:cubicBezTo>
                <a:cubicBezTo>
                  <a:pt x="9216" y="19274"/>
                  <a:pt x="9217" y="19271"/>
                  <a:pt x="9213" y="19265"/>
                </a:cubicBezTo>
                <a:cubicBezTo>
                  <a:pt x="9174" y="19223"/>
                  <a:pt x="9118" y="19154"/>
                  <a:pt x="9130" y="19135"/>
                </a:cubicBezTo>
                <a:lnTo>
                  <a:pt x="9130" y="19135"/>
                </a:lnTo>
                <a:lnTo>
                  <a:pt x="9226" y="19220"/>
                </a:lnTo>
                <a:lnTo>
                  <a:pt x="9226" y="19220"/>
                </a:lnTo>
                <a:cubicBezTo>
                  <a:pt x="9227" y="19220"/>
                  <a:pt x="9228" y="19219"/>
                  <a:pt x="9229" y="19219"/>
                </a:cubicBezTo>
                <a:lnTo>
                  <a:pt x="9230" y="19220"/>
                </a:lnTo>
                <a:lnTo>
                  <a:pt x="9230" y="19220"/>
                </a:lnTo>
                <a:cubicBezTo>
                  <a:pt x="9253" y="19211"/>
                  <a:pt x="9282" y="19209"/>
                  <a:pt x="9299" y="19195"/>
                </a:cubicBezTo>
                <a:lnTo>
                  <a:pt x="9299" y="19195"/>
                </a:lnTo>
                <a:cubicBezTo>
                  <a:pt x="9306" y="19206"/>
                  <a:pt x="9318" y="19220"/>
                  <a:pt x="9338" y="19235"/>
                </a:cubicBezTo>
                <a:lnTo>
                  <a:pt x="9405" y="19240"/>
                </a:lnTo>
                <a:lnTo>
                  <a:pt x="9313" y="19170"/>
                </a:lnTo>
                <a:cubicBezTo>
                  <a:pt x="9313" y="19170"/>
                  <a:pt x="9312" y="19170"/>
                  <a:pt x="9312" y="19170"/>
                </a:cubicBezTo>
                <a:lnTo>
                  <a:pt x="9312" y="19170"/>
                </a:lnTo>
                <a:cubicBezTo>
                  <a:pt x="9311" y="19182"/>
                  <a:pt x="9306" y="19190"/>
                  <a:pt x="9299" y="19195"/>
                </a:cubicBezTo>
                <a:lnTo>
                  <a:pt x="9299" y="19195"/>
                </a:lnTo>
                <a:cubicBezTo>
                  <a:pt x="9288" y="19178"/>
                  <a:pt x="9291" y="19168"/>
                  <a:pt x="9302" y="19168"/>
                </a:cubicBezTo>
                <a:cubicBezTo>
                  <a:pt x="9305" y="19168"/>
                  <a:pt x="9308" y="19168"/>
                  <a:pt x="9312" y="19170"/>
                </a:cubicBezTo>
                <a:lnTo>
                  <a:pt x="9312" y="19170"/>
                </a:lnTo>
                <a:cubicBezTo>
                  <a:pt x="9315" y="19139"/>
                  <a:pt x="9288" y="19082"/>
                  <a:pt x="9201" y="18971"/>
                </a:cubicBezTo>
                <a:lnTo>
                  <a:pt x="9021" y="18839"/>
                </a:lnTo>
                <a:lnTo>
                  <a:pt x="8990" y="18767"/>
                </a:lnTo>
                <a:lnTo>
                  <a:pt x="9123" y="18899"/>
                </a:lnTo>
                <a:cubicBezTo>
                  <a:pt x="9067" y="18804"/>
                  <a:pt x="9002" y="18774"/>
                  <a:pt x="8937" y="18732"/>
                </a:cubicBezTo>
                <a:cubicBezTo>
                  <a:pt x="8930" y="18699"/>
                  <a:pt x="8916" y="18669"/>
                  <a:pt x="8893" y="18646"/>
                </a:cubicBezTo>
                <a:lnTo>
                  <a:pt x="8701" y="18530"/>
                </a:lnTo>
                <a:cubicBezTo>
                  <a:pt x="8700" y="18522"/>
                  <a:pt x="8706" y="18520"/>
                  <a:pt x="8714" y="18520"/>
                </a:cubicBezTo>
                <a:cubicBezTo>
                  <a:pt x="8721" y="18520"/>
                  <a:pt x="8731" y="18522"/>
                  <a:pt x="8738" y="18522"/>
                </a:cubicBezTo>
                <a:cubicBezTo>
                  <a:pt x="8753" y="18522"/>
                  <a:pt x="8757" y="18512"/>
                  <a:pt x="8708" y="18454"/>
                </a:cubicBezTo>
                <a:cubicBezTo>
                  <a:pt x="8694" y="18446"/>
                  <a:pt x="8685" y="18443"/>
                  <a:pt x="8680" y="18443"/>
                </a:cubicBezTo>
                <a:cubicBezTo>
                  <a:pt x="8658" y="18443"/>
                  <a:pt x="8685" y="18490"/>
                  <a:pt x="8668" y="18490"/>
                </a:cubicBezTo>
                <a:cubicBezTo>
                  <a:pt x="8660" y="18490"/>
                  <a:pt x="8643" y="18480"/>
                  <a:pt x="8608" y="18451"/>
                </a:cubicBezTo>
                <a:cubicBezTo>
                  <a:pt x="8552" y="18359"/>
                  <a:pt x="8589" y="18366"/>
                  <a:pt x="8485" y="18291"/>
                </a:cubicBezTo>
                <a:cubicBezTo>
                  <a:pt x="8484" y="18284"/>
                  <a:pt x="8487" y="18281"/>
                  <a:pt x="8492" y="18281"/>
                </a:cubicBezTo>
                <a:cubicBezTo>
                  <a:pt x="8501" y="18281"/>
                  <a:pt x="8519" y="18291"/>
                  <a:pt x="8542" y="18308"/>
                </a:cubicBezTo>
                <a:lnTo>
                  <a:pt x="8542" y="18308"/>
                </a:lnTo>
                <a:cubicBezTo>
                  <a:pt x="8452" y="18239"/>
                  <a:pt x="8335" y="18108"/>
                  <a:pt x="8274" y="18090"/>
                </a:cubicBezTo>
                <a:cubicBezTo>
                  <a:pt x="8218" y="17990"/>
                  <a:pt x="8003" y="17832"/>
                  <a:pt x="8049" y="17800"/>
                </a:cubicBezTo>
                <a:lnTo>
                  <a:pt x="8049" y="17800"/>
                </a:lnTo>
                <a:cubicBezTo>
                  <a:pt x="8053" y="17801"/>
                  <a:pt x="8056" y="17802"/>
                  <a:pt x="8057" y="17802"/>
                </a:cubicBezTo>
                <a:cubicBezTo>
                  <a:pt x="8059" y="17802"/>
                  <a:pt x="8058" y="17800"/>
                  <a:pt x="8054" y="17795"/>
                </a:cubicBezTo>
                <a:cubicBezTo>
                  <a:pt x="8052" y="17795"/>
                  <a:pt x="8052" y="17798"/>
                  <a:pt x="8049" y="17800"/>
                </a:cubicBezTo>
                <a:cubicBezTo>
                  <a:pt x="7961" y="17751"/>
                  <a:pt x="7880" y="17691"/>
                  <a:pt x="7806" y="17624"/>
                </a:cubicBezTo>
                <a:lnTo>
                  <a:pt x="7806" y="17624"/>
                </a:lnTo>
                <a:cubicBezTo>
                  <a:pt x="7824" y="17633"/>
                  <a:pt x="7836" y="17636"/>
                  <a:pt x="7843" y="17636"/>
                </a:cubicBezTo>
                <a:cubicBezTo>
                  <a:pt x="7897" y="17636"/>
                  <a:pt x="7548" y="17349"/>
                  <a:pt x="7625" y="17336"/>
                </a:cubicBezTo>
                <a:cubicBezTo>
                  <a:pt x="7486" y="17281"/>
                  <a:pt x="7254" y="17003"/>
                  <a:pt x="7057" y="16852"/>
                </a:cubicBezTo>
                <a:lnTo>
                  <a:pt x="7057" y="16852"/>
                </a:lnTo>
                <a:cubicBezTo>
                  <a:pt x="7078" y="16861"/>
                  <a:pt x="7094" y="16873"/>
                  <a:pt x="7110" y="16889"/>
                </a:cubicBezTo>
                <a:cubicBezTo>
                  <a:pt x="7015" y="16787"/>
                  <a:pt x="7001" y="16748"/>
                  <a:pt x="6946" y="16676"/>
                </a:cubicBezTo>
                <a:cubicBezTo>
                  <a:pt x="6942" y="16677"/>
                  <a:pt x="6938" y="16678"/>
                  <a:pt x="6933" y="16678"/>
                </a:cubicBezTo>
                <a:cubicBezTo>
                  <a:pt x="6874" y="16678"/>
                  <a:pt x="6732" y="16551"/>
                  <a:pt x="6637" y="16495"/>
                </a:cubicBezTo>
                <a:cubicBezTo>
                  <a:pt x="6611" y="16447"/>
                  <a:pt x="6611" y="16432"/>
                  <a:pt x="6625" y="16432"/>
                </a:cubicBezTo>
                <a:cubicBezTo>
                  <a:pt x="6647" y="16432"/>
                  <a:pt x="6705" y="16474"/>
                  <a:pt x="6731" y="16474"/>
                </a:cubicBezTo>
                <a:cubicBezTo>
                  <a:pt x="6740" y="16474"/>
                  <a:pt x="6745" y="16470"/>
                  <a:pt x="6744" y="16458"/>
                </a:cubicBezTo>
                <a:lnTo>
                  <a:pt x="6744" y="16458"/>
                </a:lnTo>
                <a:cubicBezTo>
                  <a:pt x="6743" y="16460"/>
                  <a:pt x="6740" y="16461"/>
                  <a:pt x="6737" y="16461"/>
                </a:cubicBezTo>
                <a:cubicBezTo>
                  <a:pt x="6700" y="16461"/>
                  <a:pt x="6561" y="16329"/>
                  <a:pt x="6531" y="16329"/>
                </a:cubicBezTo>
                <a:cubicBezTo>
                  <a:pt x="6526" y="16329"/>
                  <a:pt x="6524" y="16333"/>
                  <a:pt x="6526" y="16342"/>
                </a:cubicBezTo>
                <a:cubicBezTo>
                  <a:pt x="6457" y="16231"/>
                  <a:pt x="6457" y="16254"/>
                  <a:pt x="6440" y="16177"/>
                </a:cubicBezTo>
                <a:cubicBezTo>
                  <a:pt x="6433" y="16180"/>
                  <a:pt x="6427" y="16182"/>
                  <a:pt x="6421" y="16182"/>
                </a:cubicBezTo>
                <a:cubicBezTo>
                  <a:pt x="6372" y="16182"/>
                  <a:pt x="6336" y="16095"/>
                  <a:pt x="6246" y="16052"/>
                </a:cubicBezTo>
                <a:cubicBezTo>
                  <a:pt x="6134" y="15897"/>
                  <a:pt x="6253" y="15976"/>
                  <a:pt x="6095" y="15846"/>
                </a:cubicBezTo>
                <a:cubicBezTo>
                  <a:pt x="6080" y="15823"/>
                  <a:pt x="6079" y="15815"/>
                  <a:pt x="6087" y="15815"/>
                </a:cubicBezTo>
                <a:cubicBezTo>
                  <a:pt x="6106" y="15815"/>
                  <a:pt x="6183" y="15876"/>
                  <a:pt x="6183" y="15876"/>
                </a:cubicBezTo>
                <a:cubicBezTo>
                  <a:pt x="6123" y="15815"/>
                  <a:pt x="6095" y="15798"/>
                  <a:pt x="6080" y="15798"/>
                </a:cubicBezTo>
                <a:cubicBezTo>
                  <a:pt x="6059" y="15798"/>
                  <a:pt x="6061" y="15828"/>
                  <a:pt x="6039" y="15828"/>
                </a:cubicBezTo>
                <a:cubicBezTo>
                  <a:pt x="6037" y="15828"/>
                  <a:pt x="6035" y="15828"/>
                  <a:pt x="6032" y="15827"/>
                </a:cubicBezTo>
                <a:cubicBezTo>
                  <a:pt x="5847" y="15660"/>
                  <a:pt x="5974" y="15721"/>
                  <a:pt x="5930" y="15644"/>
                </a:cubicBezTo>
                <a:cubicBezTo>
                  <a:pt x="5812" y="15542"/>
                  <a:pt x="5699" y="15489"/>
                  <a:pt x="5617" y="15405"/>
                </a:cubicBezTo>
                <a:cubicBezTo>
                  <a:pt x="5617" y="15397"/>
                  <a:pt x="5610" y="15384"/>
                  <a:pt x="5616" y="15384"/>
                </a:cubicBezTo>
                <a:cubicBezTo>
                  <a:pt x="5619" y="15384"/>
                  <a:pt x="5623" y="15386"/>
                  <a:pt x="5629" y="15389"/>
                </a:cubicBezTo>
                <a:cubicBezTo>
                  <a:pt x="5485" y="15299"/>
                  <a:pt x="5281" y="15044"/>
                  <a:pt x="5114" y="14942"/>
                </a:cubicBezTo>
                <a:cubicBezTo>
                  <a:pt x="5111" y="14936"/>
                  <a:pt x="5107" y="14929"/>
                  <a:pt x="5106" y="14922"/>
                </a:cubicBezTo>
                <a:lnTo>
                  <a:pt x="5106" y="14922"/>
                </a:lnTo>
                <a:cubicBezTo>
                  <a:pt x="5108" y="14957"/>
                  <a:pt x="5095" y="14974"/>
                  <a:pt x="5080" y="14981"/>
                </a:cubicBezTo>
                <a:cubicBezTo>
                  <a:pt x="5015" y="14916"/>
                  <a:pt x="4938" y="14879"/>
                  <a:pt x="4934" y="14833"/>
                </a:cubicBezTo>
                <a:lnTo>
                  <a:pt x="4934" y="14833"/>
                </a:lnTo>
                <a:cubicBezTo>
                  <a:pt x="4954" y="14856"/>
                  <a:pt x="4982" y="14874"/>
                  <a:pt x="5012" y="14881"/>
                </a:cubicBezTo>
                <a:lnTo>
                  <a:pt x="4934" y="14821"/>
                </a:lnTo>
                <a:cubicBezTo>
                  <a:pt x="4927" y="14802"/>
                  <a:pt x="4927" y="14794"/>
                  <a:pt x="4933" y="14794"/>
                </a:cubicBezTo>
                <a:cubicBezTo>
                  <a:pt x="4952" y="14794"/>
                  <a:pt x="5029" y="14886"/>
                  <a:pt x="5055" y="14886"/>
                </a:cubicBezTo>
                <a:cubicBezTo>
                  <a:pt x="5058" y="14886"/>
                  <a:pt x="5060" y="14885"/>
                  <a:pt x="5061" y="14884"/>
                </a:cubicBezTo>
                <a:cubicBezTo>
                  <a:pt x="4915" y="14758"/>
                  <a:pt x="4734" y="14626"/>
                  <a:pt x="4639" y="14513"/>
                </a:cubicBezTo>
                <a:cubicBezTo>
                  <a:pt x="4640" y="14508"/>
                  <a:pt x="4642" y="14507"/>
                  <a:pt x="4646" y="14507"/>
                </a:cubicBezTo>
                <a:cubicBezTo>
                  <a:pt x="4675" y="14507"/>
                  <a:pt x="4792" y="14632"/>
                  <a:pt x="4806" y="14632"/>
                </a:cubicBezTo>
                <a:cubicBezTo>
                  <a:pt x="4811" y="14632"/>
                  <a:pt x="4804" y="14618"/>
                  <a:pt x="4778" y="14580"/>
                </a:cubicBezTo>
                <a:lnTo>
                  <a:pt x="4778" y="14580"/>
                </a:lnTo>
                <a:lnTo>
                  <a:pt x="4927" y="14752"/>
                </a:lnTo>
                <a:cubicBezTo>
                  <a:pt x="4907" y="14708"/>
                  <a:pt x="4904" y="14693"/>
                  <a:pt x="4910" y="14693"/>
                </a:cubicBezTo>
                <a:lnTo>
                  <a:pt x="4910" y="14693"/>
                </a:lnTo>
                <a:cubicBezTo>
                  <a:pt x="4919" y="14693"/>
                  <a:pt x="4958" y="14744"/>
                  <a:pt x="4970" y="14744"/>
                </a:cubicBezTo>
                <a:cubicBezTo>
                  <a:pt x="4976" y="14744"/>
                  <a:pt x="4975" y="14731"/>
                  <a:pt x="4959" y="14689"/>
                </a:cubicBezTo>
                <a:cubicBezTo>
                  <a:pt x="4757" y="14471"/>
                  <a:pt x="4711" y="14469"/>
                  <a:pt x="4507" y="14251"/>
                </a:cubicBezTo>
                <a:cubicBezTo>
                  <a:pt x="4495" y="14245"/>
                  <a:pt x="4488" y="14243"/>
                  <a:pt x="4483" y="14243"/>
                </a:cubicBezTo>
                <a:cubicBezTo>
                  <a:pt x="4465" y="14243"/>
                  <a:pt x="4477" y="14268"/>
                  <a:pt x="4459" y="14268"/>
                </a:cubicBezTo>
                <a:cubicBezTo>
                  <a:pt x="4454" y="14268"/>
                  <a:pt x="4447" y="14266"/>
                  <a:pt x="4435" y="14260"/>
                </a:cubicBezTo>
                <a:cubicBezTo>
                  <a:pt x="4106" y="13991"/>
                  <a:pt x="4275" y="13949"/>
                  <a:pt x="4015" y="13771"/>
                </a:cubicBezTo>
                <a:cubicBezTo>
                  <a:pt x="3939" y="13734"/>
                  <a:pt x="3879" y="13750"/>
                  <a:pt x="3742" y="13572"/>
                </a:cubicBezTo>
                <a:lnTo>
                  <a:pt x="3742" y="13572"/>
                </a:lnTo>
                <a:lnTo>
                  <a:pt x="3828" y="13592"/>
                </a:lnTo>
                <a:cubicBezTo>
                  <a:pt x="3628" y="13384"/>
                  <a:pt x="3663" y="13525"/>
                  <a:pt x="3473" y="13289"/>
                </a:cubicBezTo>
                <a:lnTo>
                  <a:pt x="3473" y="13289"/>
                </a:lnTo>
                <a:cubicBezTo>
                  <a:pt x="3518" y="13309"/>
                  <a:pt x="3617" y="13408"/>
                  <a:pt x="3621" y="13408"/>
                </a:cubicBezTo>
                <a:cubicBezTo>
                  <a:pt x="3621" y="13408"/>
                  <a:pt x="3620" y="13407"/>
                  <a:pt x="3617" y="13402"/>
                </a:cubicBezTo>
                <a:cubicBezTo>
                  <a:pt x="3505" y="13238"/>
                  <a:pt x="3501" y="13324"/>
                  <a:pt x="3394" y="13217"/>
                </a:cubicBezTo>
                <a:lnTo>
                  <a:pt x="3401" y="13166"/>
                </a:lnTo>
                <a:cubicBezTo>
                  <a:pt x="3181" y="12953"/>
                  <a:pt x="2919" y="12735"/>
                  <a:pt x="2673" y="12501"/>
                </a:cubicBezTo>
                <a:lnTo>
                  <a:pt x="2673" y="12501"/>
                </a:lnTo>
                <a:cubicBezTo>
                  <a:pt x="2685" y="12503"/>
                  <a:pt x="2703" y="12512"/>
                  <a:pt x="2712" y="12512"/>
                </a:cubicBezTo>
                <a:cubicBezTo>
                  <a:pt x="2721" y="12512"/>
                  <a:pt x="2722" y="12503"/>
                  <a:pt x="2699" y="12470"/>
                </a:cubicBezTo>
                <a:cubicBezTo>
                  <a:pt x="2541" y="12327"/>
                  <a:pt x="2379" y="12164"/>
                  <a:pt x="2223" y="11997"/>
                </a:cubicBezTo>
                <a:lnTo>
                  <a:pt x="1996" y="11749"/>
                </a:lnTo>
                <a:cubicBezTo>
                  <a:pt x="1924" y="11671"/>
                  <a:pt x="1853" y="11592"/>
                  <a:pt x="1788" y="11515"/>
                </a:cubicBezTo>
                <a:lnTo>
                  <a:pt x="1653" y="11423"/>
                </a:lnTo>
                <a:cubicBezTo>
                  <a:pt x="1634" y="11401"/>
                  <a:pt x="1631" y="11378"/>
                  <a:pt x="1640" y="11378"/>
                </a:cubicBezTo>
                <a:cubicBezTo>
                  <a:pt x="1643" y="11378"/>
                  <a:pt x="1648" y="11380"/>
                  <a:pt x="1653" y="11385"/>
                </a:cubicBezTo>
                <a:cubicBezTo>
                  <a:pt x="1630" y="11345"/>
                  <a:pt x="1620" y="11333"/>
                  <a:pt x="1615" y="11333"/>
                </a:cubicBezTo>
                <a:cubicBezTo>
                  <a:pt x="1607" y="11333"/>
                  <a:pt x="1611" y="11359"/>
                  <a:pt x="1598" y="11359"/>
                </a:cubicBezTo>
                <a:cubicBezTo>
                  <a:pt x="1594" y="11359"/>
                  <a:pt x="1588" y="11356"/>
                  <a:pt x="1579" y="11348"/>
                </a:cubicBezTo>
                <a:cubicBezTo>
                  <a:pt x="1542" y="11303"/>
                  <a:pt x="1536" y="11271"/>
                  <a:pt x="1550" y="11271"/>
                </a:cubicBezTo>
                <a:cubicBezTo>
                  <a:pt x="1555" y="11271"/>
                  <a:pt x="1564" y="11276"/>
                  <a:pt x="1574" y="11286"/>
                </a:cubicBezTo>
                <a:cubicBezTo>
                  <a:pt x="1463" y="11156"/>
                  <a:pt x="1380" y="11005"/>
                  <a:pt x="1324" y="10845"/>
                </a:cubicBezTo>
                <a:cubicBezTo>
                  <a:pt x="1266" y="10681"/>
                  <a:pt x="1248" y="10502"/>
                  <a:pt x="1273" y="10328"/>
                </a:cubicBezTo>
                <a:lnTo>
                  <a:pt x="1273" y="10328"/>
                </a:lnTo>
                <a:lnTo>
                  <a:pt x="1282" y="10382"/>
                </a:lnTo>
                <a:cubicBezTo>
                  <a:pt x="1294" y="10275"/>
                  <a:pt x="1278" y="10212"/>
                  <a:pt x="1273" y="10152"/>
                </a:cubicBezTo>
                <a:cubicBezTo>
                  <a:pt x="1259" y="10078"/>
                  <a:pt x="1271" y="10001"/>
                  <a:pt x="1303" y="9934"/>
                </a:cubicBezTo>
                <a:lnTo>
                  <a:pt x="1303" y="9934"/>
                </a:lnTo>
                <a:lnTo>
                  <a:pt x="1301" y="9974"/>
                </a:lnTo>
                <a:cubicBezTo>
                  <a:pt x="1363" y="9742"/>
                  <a:pt x="1475" y="9524"/>
                  <a:pt x="1628" y="9334"/>
                </a:cubicBezTo>
                <a:lnTo>
                  <a:pt x="1746" y="9206"/>
                </a:lnTo>
                <a:lnTo>
                  <a:pt x="1873" y="9083"/>
                </a:lnTo>
                <a:cubicBezTo>
                  <a:pt x="1959" y="9007"/>
                  <a:pt x="2040" y="8935"/>
                  <a:pt x="2119" y="8877"/>
                </a:cubicBezTo>
                <a:cubicBezTo>
                  <a:pt x="2133" y="8789"/>
                  <a:pt x="2490" y="8539"/>
                  <a:pt x="2460" y="8465"/>
                </a:cubicBezTo>
                <a:cubicBezTo>
                  <a:pt x="2692" y="8286"/>
                  <a:pt x="2643" y="8353"/>
                  <a:pt x="2947" y="8082"/>
                </a:cubicBezTo>
                <a:cubicBezTo>
                  <a:pt x="3028" y="8008"/>
                  <a:pt x="3030" y="7936"/>
                  <a:pt x="3121" y="7834"/>
                </a:cubicBezTo>
                <a:lnTo>
                  <a:pt x="3148" y="7859"/>
                </a:lnTo>
                <a:lnTo>
                  <a:pt x="3250" y="7702"/>
                </a:lnTo>
                <a:lnTo>
                  <a:pt x="3348" y="7667"/>
                </a:lnTo>
                <a:lnTo>
                  <a:pt x="3431" y="7570"/>
                </a:lnTo>
                <a:lnTo>
                  <a:pt x="3431" y="7570"/>
                </a:lnTo>
                <a:cubicBezTo>
                  <a:pt x="3400" y="7599"/>
                  <a:pt x="3359" y="7623"/>
                  <a:pt x="3345" y="7623"/>
                </a:cubicBezTo>
                <a:cubicBezTo>
                  <a:pt x="3343" y="7623"/>
                  <a:pt x="3341" y="7623"/>
                  <a:pt x="3341" y="7621"/>
                </a:cubicBezTo>
                <a:cubicBezTo>
                  <a:pt x="3464" y="7473"/>
                  <a:pt x="3685" y="7309"/>
                  <a:pt x="3714" y="7309"/>
                </a:cubicBezTo>
                <a:cubicBezTo>
                  <a:pt x="3715" y="7309"/>
                  <a:pt x="3716" y="7310"/>
                  <a:pt x="3716" y="7310"/>
                </a:cubicBezTo>
                <a:lnTo>
                  <a:pt x="4025" y="6958"/>
                </a:lnTo>
                <a:lnTo>
                  <a:pt x="4025" y="6958"/>
                </a:lnTo>
                <a:cubicBezTo>
                  <a:pt x="4026" y="6970"/>
                  <a:pt x="4003" y="7001"/>
                  <a:pt x="3977" y="7036"/>
                </a:cubicBezTo>
                <a:lnTo>
                  <a:pt x="3977" y="7036"/>
                </a:lnTo>
                <a:cubicBezTo>
                  <a:pt x="4014" y="6990"/>
                  <a:pt x="4027" y="6984"/>
                  <a:pt x="4038" y="6984"/>
                </a:cubicBezTo>
                <a:cubicBezTo>
                  <a:pt x="4041" y="6984"/>
                  <a:pt x="4044" y="6984"/>
                  <a:pt x="4048" y="6984"/>
                </a:cubicBezTo>
                <a:cubicBezTo>
                  <a:pt x="4060" y="6984"/>
                  <a:pt x="4077" y="6976"/>
                  <a:pt x="4136" y="6895"/>
                </a:cubicBezTo>
                <a:lnTo>
                  <a:pt x="4136" y="6895"/>
                </a:lnTo>
                <a:cubicBezTo>
                  <a:pt x="4132" y="6898"/>
                  <a:pt x="4129" y="6899"/>
                  <a:pt x="4127" y="6899"/>
                </a:cubicBezTo>
                <a:cubicBezTo>
                  <a:pt x="4115" y="6899"/>
                  <a:pt x="4131" y="6866"/>
                  <a:pt x="4129" y="6858"/>
                </a:cubicBezTo>
                <a:cubicBezTo>
                  <a:pt x="4226" y="6793"/>
                  <a:pt x="4410" y="6612"/>
                  <a:pt x="4539" y="6469"/>
                </a:cubicBezTo>
                <a:lnTo>
                  <a:pt x="4539" y="6469"/>
                </a:lnTo>
                <a:lnTo>
                  <a:pt x="4530" y="6513"/>
                </a:lnTo>
                <a:cubicBezTo>
                  <a:pt x="4781" y="6274"/>
                  <a:pt x="5038" y="5989"/>
                  <a:pt x="5314" y="5715"/>
                </a:cubicBezTo>
                <a:lnTo>
                  <a:pt x="5314" y="5715"/>
                </a:lnTo>
                <a:cubicBezTo>
                  <a:pt x="5275" y="5747"/>
                  <a:pt x="5249" y="5760"/>
                  <a:pt x="5235" y="5760"/>
                </a:cubicBezTo>
                <a:cubicBezTo>
                  <a:pt x="5211" y="5760"/>
                  <a:pt x="5224" y="5720"/>
                  <a:pt x="5274" y="5666"/>
                </a:cubicBezTo>
                <a:lnTo>
                  <a:pt x="5335" y="5662"/>
                </a:lnTo>
                <a:cubicBezTo>
                  <a:pt x="5342" y="5647"/>
                  <a:pt x="5342" y="5642"/>
                  <a:pt x="5338" y="5642"/>
                </a:cubicBezTo>
                <a:lnTo>
                  <a:pt x="5338" y="5642"/>
                </a:lnTo>
                <a:cubicBezTo>
                  <a:pt x="5330" y="5642"/>
                  <a:pt x="5305" y="5663"/>
                  <a:pt x="5298" y="5663"/>
                </a:cubicBezTo>
                <a:cubicBezTo>
                  <a:pt x="5292" y="5663"/>
                  <a:pt x="5296" y="5650"/>
                  <a:pt x="5325" y="5606"/>
                </a:cubicBezTo>
                <a:cubicBezTo>
                  <a:pt x="5364" y="5569"/>
                  <a:pt x="5388" y="5555"/>
                  <a:pt x="5400" y="5555"/>
                </a:cubicBezTo>
                <a:cubicBezTo>
                  <a:pt x="5421" y="5555"/>
                  <a:pt x="5408" y="5596"/>
                  <a:pt x="5376" y="5639"/>
                </a:cubicBezTo>
                <a:lnTo>
                  <a:pt x="5492" y="5504"/>
                </a:lnTo>
                <a:lnTo>
                  <a:pt x="5492" y="5504"/>
                </a:lnTo>
                <a:cubicBezTo>
                  <a:pt x="5508" y="5506"/>
                  <a:pt x="5483" y="5539"/>
                  <a:pt x="5488" y="5557"/>
                </a:cubicBezTo>
                <a:cubicBezTo>
                  <a:pt x="5520" y="5488"/>
                  <a:pt x="5731" y="5372"/>
                  <a:pt x="5775" y="5268"/>
                </a:cubicBezTo>
                <a:lnTo>
                  <a:pt x="5789" y="5268"/>
                </a:lnTo>
                <a:cubicBezTo>
                  <a:pt x="6065" y="4994"/>
                  <a:pt x="6178" y="4860"/>
                  <a:pt x="6401" y="4635"/>
                </a:cubicBezTo>
                <a:cubicBezTo>
                  <a:pt x="6380" y="4605"/>
                  <a:pt x="6473" y="4524"/>
                  <a:pt x="6519" y="4438"/>
                </a:cubicBezTo>
                <a:cubicBezTo>
                  <a:pt x="6693" y="4280"/>
                  <a:pt x="6895" y="4118"/>
                  <a:pt x="7089" y="3918"/>
                </a:cubicBezTo>
                <a:cubicBezTo>
                  <a:pt x="7217" y="3765"/>
                  <a:pt x="7110" y="3856"/>
                  <a:pt x="7157" y="3779"/>
                </a:cubicBezTo>
                <a:lnTo>
                  <a:pt x="7157" y="3779"/>
                </a:lnTo>
                <a:cubicBezTo>
                  <a:pt x="7158" y="3780"/>
                  <a:pt x="7159" y="3780"/>
                  <a:pt x="7160" y="3780"/>
                </a:cubicBezTo>
                <a:cubicBezTo>
                  <a:pt x="7191" y="3780"/>
                  <a:pt x="7305" y="3672"/>
                  <a:pt x="7320" y="3672"/>
                </a:cubicBezTo>
                <a:lnTo>
                  <a:pt x="7320" y="3672"/>
                </a:lnTo>
                <a:cubicBezTo>
                  <a:pt x="7325" y="3672"/>
                  <a:pt x="7320" y="3683"/>
                  <a:pt x="7300" y="3710"/>
                </a:cubicBezTo>
                <a:cubicBezTo>
                  <a:pt x="7532" y="3469"/>
                  <a:pt x="7599" y="3402"/>
                  <a:pt x="7880" y="3084"/>
                </a:cubicBezTo>
                <a:lnTo>
                  <a:pt x="7880" y="3084"/>
                </a:lnTo>
                <a:cubicBezTo>
                  <a:pt x="7850" y="3101"/>
                  <a:pt x="7821" y="3122"/>
                  <a:pt x="7811" y="3122"/>
                </a:cubicBezTo>
                <a:cubicBezTo>
                  <a:pt x="7807" y="3122"/>
                  <a:pt x="7806" y="3119"/>
                  <a:pt x="7808" y="3112"/>
                </a:cubicBezTo>
                <a:cubicBezTo>
                  <a:pt x="7852" y="3062"/>
                  <a:pt x="7921" y="3013"/>
                  <a:pt x="7940" y="3013"/>
                </a:cubicBezTo>
                <a:cubicBezTo>
                  <a:pt x="7943" y="3013"/>
                  <a:pt x="7945" y="3014"/>
                  <a:pt x="7945" y="3017"/>
                </a:cubicBezTo>
                <a:lnTo>
                  <a:pt x="7933" y="3033"/>
                </a:lnTo>
                <a:cubicBezTo>
                  <a:pt x="8237" y="2662"/>
                  <a:pt x="8779" y="2321"/>
                  <a:pt x="9000" y="2004"/>
                </a:cubicBezTo>
                <a:lnTo>
                  <a:pt x="9000" y="2004"/>
                </a:lnTo>
                <a:lnTo>
                  <a:pt x="8988" y="2022"/>
                </a:lnTo>
                <a:lnTo>
                  <a:pt x="9238" y="1716"/>
                </a:lnTo>
                <a:cubicBezTo>
                  <a:pt x="9269" y="1688"/>
                  <a:pt x="9282" y="1678"/>
                  <a:pt x="9286" y="1678"/>
                </a:cubicBezTo>
                <a:lnTo>
                  <a:pt x="9286" y="1678"/>
                </a:lnTo>
                <a:cubicBezTo>
                  <a:pt x="9296" y="1678"/>
                  <a:pt x="9241" y="1749"/>
                  <a:pt x="9257" y="1749"/>
                </a:cubicBezTo>
                <a:cubicBezTo>
                  <a:pt x="9262" y="1749"/>
                  <a:pt x="9272" y="1743"/>
                  <a:pt x="9289" y="1730"/>
                </a:cubicBezTo>
                <a:cubicBezTo>
                  <a:pt x="9306" y="1709"/>
                  <a:pt x="9322" y="1688"/>
                  <a:pt x="9338" y="1670"/>
                </a:cubicBezTo>
                <a:cubicBezTo>
                  <a:pt x="9343" y="1661"/>
                  <a:pt x="9350" y="1654"/>
                  <a:pt x="9357" y="1647"/>
                </a:cubicBezTo>
                <a:lnTo>
                  <a:pt x="9380" y="1619"/>
                </a:lnTo>
                <a:cubicBezTo>
                  <a:pt x="9415" y="1584"/>
                  <a:pt x="9447" y="1552"/>
                  <a:pt x="9480" y="1521"/>
                </a:cubicBezTo>
                <a:cubicBezTo>
                  <a:pt x="9535" y="1475"/>
                  <a:pt x="9598" y="1433"/>
                  <a:pt x="9663" y="1396"/>
                </a:cubicBezTo>
                <a:cubicBezTo>
                  <a:pt x="9788" y="1322"/>
                  <a:pt x="9918" y="1278"/>
                  <a:pt x="10066" y="1213"/>
                </a:cubicBezTo>
                <a:cubicBezTo>
                  <a:pt x="10084" y="1215"/>
                  <a:pt x="10104" y="1215"/>
                  <a:pt x="10125" y="1215"/>
                </a:cubicBezTo>
                <a:cubicBezTo>
                  <a:pt x="10236" y="1215"/>
                  <a:pt x="10383" y="1197"/>
                  <a:pt x="10545" y="1197"/>
                </a:cubicBezTo>
                <a:cubicBezTo>
                  <a:pt x="10576" y="1197"/>
                  <a:pt x="10607" y="1198"/>
                  <a:pt x="10639" y="1199"/>
                </a:cubicBezTo>
                <a:cubicBezTo>
                  <a:pt x="10866" y="1208"/>
                  <a:pt x="11102" y="1283"/>
                  <a:pt x="11234" y="1387"/>
                </a:cubicBezTo>
                <a:lnTo>
                  <a:pt x="11228" y="1357"/>
                </a:lnTo>
                <a:lnTo>
                  <a:pt x="11228" y="1357"/>
                </a:lnTo>
                <a:cubicBezTo>
                  <a:pt x="11313" y="1378"/>
                  <a:pt x="11311" y="1419"/>
                  <a:pt x="11362" y="1454"/>
                </a:cubicBezTo>
                <a:cubicBezTo>
                  <a:pt x="11364" y="1438"/>
                  <a:pt x="11312" y="1404"/>
                  <a:pt x="11329" y="1404"/>
                </a:cubicBezTo>
                <a:cubicBezTo>
                  <a:pt x="11333" y="1404"/>
                  <a:pt x="11338" y="1405"/>
                  <a:pt x="11346" y="1408"/>
                </a:cubicBezTo>
                <a:cubicBezTo>
                  <a:pt x="11508" y="1498"/>
                  <a:pt x="11638" y="1619"/>
                  <a:pt x="11786" y="1772"/>
                </a:cubicBezTo>
                <a:cubicBezTo>
                  <a:pt x="11928" y="1918"/>
                  <a:pt x="12071" y="2069"/>
                  <a:pt x="12213" y="2222"/>
                </a:cubicBezTo>
                <a:cubicBezTo>
                  <a:pt x="12498" y="2525"/>
                  <a:pt x="12778" y="2834"/>
                  <a:pt x="13061" y="3133"/>
                </a:cubicBezTo>
                <a:cubicBezTo>
                  <a:pt x="13270" y="3348"/>
                  <a:pt x="13263" y="3170"/>
                  <a:pt x="13495" y="3476"/>
                </a:cubicBezTo>
                <a:lnTo>
                  <a:pt x="13388" y="3429"/>
                </a:lnTo>
                <a:lnTo>
                  <a:pt x="13388" y="3429"/>
                </a:lnTo>
                <a:cubicBezTo>
                  <a:pt x="13852" y="3821"/>
                  <a:pt x="14262" y="4306"/>
                  <a:pt x="14712" y="4695"/>
                </a:cubicBezTo>
                <a:cubicBezTo>
                  <a:pt x="14679" y="4677"/>
                  <a:pt x="14670" y="4686"/>
                  <a:pt x="14631" y="4644"/>
                </a:cubicBezTo>
                <a:lnTo>
                  <a:pt x="14631" y="4644"/>
                </a:lnTo>
                <a:cubicBezTo>
                  <a:pt x="14696" y="4749"/>
                  <a:pt x="14939" y="4958"/>
                  <a:pt x="14973" y="4958"/>
                </a:cubicBezTo>
                <a:cubicBezTo>
                  <a:pt x="14974" y="4958"/>
                  <a:pt x="14975" y="4958"/>
                  <a:pt x="14976" y="4957"/>
                </a:cubicBezTo>
                <a:lnTo>
                  <a:pt x="14976" y="4957"/>
                </a:lnTo>
                <a:cubicBezTo>
                  <a:pt x="15039" y="5024"/>
                  <a:pt x="14974" y="4987"/>
                  <a:pt x="15006" y="5036"/>
                </a:cubicBezTo>
                <a:cubicBezTo>
                  <a:pt x="15083" y="5138"/>
                  <a:pt x="15257" y="5233"/>
                  <a:pt x="15282" y="5300"/>
                </a:cubicBezTo>
                <a:cubicBezTo>
                  <a:pt x="15283" y="5302"/>
                  <a:pt x="15282" y="5303"/>
                  <a:pt x="15281" y="5303"/>
                </a:cubicBezTo>
                <a:cubicBezTo>
                  <a:pt x="15279" y="5303"/>
                  <a:pt x="15272" y="5299"/>
                  <a:pt x="15264" y="5293"/>
                </a:cubicBezTo>
                <a:lnTo>
                  <a:pt x="15264" y="5293"/>
                </a:lnTo>
                <a:cubicBezTo>
                  <a:pt x="15333" y="5355"/>
                  <a:pt x="15447" y="5478"/>
                  <a:pt x="15468" y="5478"/>
                </a:cubicBezTo>
                <a:cubicBezTo>
                  <a:pt x="15472" y="5478"/>
                  <a:pt x="15472" y="5472"/>
                  <a:pt x="15468" y="5460"/>
                </a:cubicBezTo>
                <a:lnTo>
                  <a:pt x="15468" y="5460"/>
                </a:lnTo>
                <a:cubicBezTo>
                  <a:pt x="15613" y="5629"/>
                  <a:pt x="15779" y="5749"/>
                  <a:pt x="15890" y="5889"/>
                </a:cubicBezTo>
                <a:lnTo>
                  <a:pt x="15890" y="5889"/>
                </a:lnTo>
                <a:cubicBezTo>
                  <a:pt x="15883" y="5885"/>
                  <a:pt x="15877" y="5882"/>
                  <a:pt x="15869" y="5880"/>
                </a:cubicBezTo>
                <a:lnTo>
                  <a:pt x="15869" y="5880"/>
                </a:lnTo>
                <a:lnTo>
                  <a:pt x="15964" y="5996"/>
                </a:lnTo>
                <a:cubicBezTo>
                  <a:pt x="15943" y="5959"/>
                  <a:pt x="15921" y="5925"/>
                  <a:pt x="15896" y="5893"/>
                </a:cubicBezTo>
                <a:lnTo>
                  <a:pt x="15896" y="5893"/>
                </a:lnTo>
                <a:cubicBezTo>
                  <a:pt x="15894" y="5893"/>
                  <a:pt x="15893" y="5892"/>
                  <a:pt x="15892" y="5891"/>
                </a:cubicBezTo>
                <a:cubicBezTo>
                  <a:pt x="15891" y="5891"/>
                  <a:pt x="15891" y="5890"/>
                  <a:pt x="15890" y="5889"/>
                </a:cubicBezTo>
                <a:lnTo>
                  <a:pt x="15890" y="5889"/>
                </a:lnTo>
                <a:cubicBezTo>
                  <a:pt x="15891" y="5890"/>
                  <a:pt x="15893" y="5891"/>
                  <a:pt x="15894" y="5891"/>
                </a:cubicBezTo>
                <a:cubicBezTo>
                  <a:pt x="15895" y="5892"/>
                  <a:pt x="15895" y="5893"/>
                  <a:pt x="15896" y="5893"/>
                </a:cubicBezTo>
                <a:lnTo>
                  <a:pt x="15896" y="5893"/>
                </a:lnTo>
                <a:cubicBezTo>
                  <a:pt x="16001" y="5948"/>
                  <a:pt x="16139" y="6161"/>
                  <a:pt x="16206" y="6161"/>
                </a:cubicBezTo>
                <a:cubicBezTo>
                  <a:pt x="16208" y="6161"/>
                  <a:pt x="16210" y="6161"/>
                  <a:pt x="16212" y="6160"/>
                </a:cubicBezTo>
                <a:lnTo>
                  <a:pt x="16212" y="6160"/>
                </a:lnTo>
                <a:cubicBezTo>
                  <a:pt x="16161" y="6190"/>
                  <a:pt x="16455" y="6469"/>
                  <a:pt x="16573" y="6550"/>
                </a:cubicBezTo>
                <a:cubicBezTo>
                  <a:pt x="16570" y="6548"/>
                  <a:pt x="16567" y="6547"/>
                  <a:pt x="16566" y="6547"/>
                </a:cubicBezTo>
                <a:lnTo>
                  <a:pt x="16566" y="6547"/>
                </a:lnTo>
                <a:cubicBezTo>
                  <a:pt x="16549" y="6547"/>
                  <a:pt x="16626" y="6629"/>
                  <a:pt x="16603" y="6629"/>
                </a:cubicBezTo>
                <a:cubicBezTo>
                  <a:pt x="16600" y="6629"/>
                  <a:pt x="16597" y="6628"/>
                  <a:pt x="16592" y="6626"/>
                </a:cubicBezTo>
                <a:lnTo>
                  <a:pt x="16592" y="6626"/>
                </a:lnTo>
                <a:cubicBezTo>
                  <a:pt x="16688" y="6722"/>
                  <a:pt x="16783" y="6804"/>
                  <a:pt x="16811" y="6804"/>
                </a:cubicBezTo>
                <a:cubicBezTo>
                  <a:pt x="16816" y="6804"/>
                  <a:pt x="16819" y="6802"/>
                  <a:pt x="16819" y="6795"/>
                </a:cubicBezTo>
                <a:cubicBezTo>
                  <a:pt x="16981" y="7053"/>
                  <a:pt x="17278" y="7178"/>
                  <a:pt x="17334" y="7356"/>
                </a:cubicBezTo>
                <a:cubicBezTo>
                  <a:pt x="17693" y="7672"/>
                  <a:pt x="18020" y="7971"/>
                  <a:pt x="18333" y="8263"/>
                </a:cubicBezTo>
                <a:cubicBezTo>
                  <a:pt x="18331" y="8264"/>
                  <a:pt x="18328" y="8265"/>
                  <a:pt x="18326" y="8265"/>
                </a:cubicBezTo>
                <a:cubicBezTo>
                  <a:pt x="18264" y="8265"/>
                  <a:pt x="18032" y="7981"/>
                  <a:pt x="17975" y="7981"/>
                </a:cubicBezTo>
                <a:cubicBezTo>
                  <a:pt x="17970" y="7981"/>
                  <a:pt x="17966" y="7983"/>
                  <a:pt x="17964" y="7987"/>
                </a:cubicBezTo>
                <a:cubicBezTo>
                  <a:pt x="18268" y="8258"/>
                  <a:pt x="18470" y="8390"/>
                  <a:pt x="18746" y="8685"/>
                </a:cubicBezTo>
                <a:cubicBezTo>
                  <a:pt x="18764" y="8706"/>
                  <a:pt x="18768" y="8714"/>
                  <a:pt x="18763" y="8714"/>
                </a:cubicBezTo>
                <a:cubicBezTo>
                  <a:pt x="18750" y="8714"/>
                  <a:pt x="18676" y="8657"/>
                  <a:pt x="18653" y="8643"/>
                </a:cubicBezTo>
                <a:lnTo>
                  <a:pt x="18653" y="8643"/>
                </a:lnTo>
                <a:cubicBezTo>
                  <a:pt x="18806" y="8777"/>
                  <a:pt x="18943" y="8919"/>
                  <a:pt x="19079" y="9053"/>
                </a:cubicBezTo>
                <a:cubicBezTo>
                  <a:pt x="19144" y="9118"/>
                  <a:pt x="19209" y="9183"/>
                  <a:pt x="19274" y="9248"/>
                </a:cubicBezTo>
                <a:lnTo>
                  <a:pt x="19369" y="9348"/>
                </a:lnTo>
                <a:lnTo>
                  <a:pt x="19448" y="9437"/>
                </a:lnTo>
                <a:lnTo>
                  <a:pt x="19448" y="9437"/>
                </a:lnTo>
                <a:cubicBezTo>
                  <a:pt x="19448" y="9431"/>
                  <a:pt x="19451" y="9428"/>
                  <a:pt x="19456" y="9428"/>
                </a:cubicBezTo>
                <a:cubicBezTo>
                  <a:pt x="19473" y="9428"/>
                  <a:pt x="19512" y="9457"/>
                  <a:pt x="19548" y="9501"/>
                </a:cubicBezTo>
                <a:cubicBezTo>
                  <a:pt x="19601" y="9554"/>
                  <a:pt x="19650" y="9627"/>
                  <a:pt x="19669" y="9643"/>
                </a:cubicBezTo>
                <a:lnTo>
                  <a:pt x="19669" y="9643"/>
                </a:lnTo>
                <a:cubicBezTo>
                  <a:pt x="19662" y="9639"/>
                  <a:pt x="19656" y="9637"/>
                  <a:pt x="19652" y="9637"/>
                </a:cubicBezTo>
                <a:cubicBezTo>
                  <a:pt x="19628" y="9637"/>
                  <a:pt x="19658" y="9702"/>
                  <a:pt x="19673" y="9763"/>
                </a:cubicBezTo>
                <a:cubicBezTo>
                  <a:pt x="19686" y="9816"/>
                  <a:pt x="19697" y="9864"/>
                  <a:pt x="19676" y="9864"/>
                </a:cubicBezTo>
                <a:cubicBezTo>
                  <a:pt x="19668" y="9864"/>
                  <a:pt x="19653" y="9855"/>
                  <a:pt x="19631" y="9835"/>
                </a:cubicBezTo>
                <a:lnTo>
                  <a:pt x="19631" y="9835"/>
                </a:lnTo>
                <a:cubicBezTo>
                  <a:pt x="19647" y="9869"/>
                  <a:pt x="19673" y="9911"/>
                  <a:pt x="19688" y="9911"/>
                </a:cubicBezTo>
                <a:cubicBezTo>
                  <a:pt x="19690" y="9911"/>
                  <a:pt x="19692" y="9910"/>
                  <a:pt x="19694" y="9909"/>
                </a:cubicBezTo>
                <a:lnTo>
                  <a:pt x="19694" y="9909"/>
                </a:lnTo>
                <a:cubicBezTo>
                  <a:pt x="19699" y="9947"/>
                  <a:pt x="19700" y="9971"/>
                  <a:pt x="19692" y="9971"/>
                </a:cubicBezTo>
                <a:cubicBezTo>
                  <a:pt x="19687" y="9971"/>
                  <a:pt x="19678" y="9960"/>
                  <a:pt x="19664" y="9937"/>
                </a:cubicBezTo>
                <a:lnTo>
                  <a:pt x="19664" y="9937"/>
                </a:lnTo>
                <a:cubicBezTo>
                  <a:pt x="19698" y="10050"/>
                  <a:pt x="19719" y="10085"/>
                  <a:pt x="19731" y="10120"/>
                </a:cubicBezTo>
                <a:cubicBezTo>
                  <a:pt x="19754" y="10175"/>
                  <a:pt x="19763" y="10233"/>
                  <a:pt x="19763" y="10294"/>
                </a:cubicBezTo>
                <a:cubicBezTo>
                  <a:pt x="19752" y="10294"/>
                  <a:pt x="19745" y="10250"/>
                  <a:pt x="19728" y="10229"/>
                </a:cubicBezTo>
                <a:lnTo>
                  <a:pt x="19728" y="10229"/>
                </a:lnTo>
                <a:cubicBezTo>
                  <a:pt x="19759" y="10335"/>
                  <a:pt x="19793" y="10449"/>
                  <a:pt x="19754" y="10632"/>
                </a:cubicBezTo>
                <a:cubicBezTo>
                  <a:pt x="19747" y="10621"/>
                  <a:pt x="19736" y="10639"/>
                  <a:pt x="19742" y="10587"/>
                </a:cubicBezTo>
                <a:lnTo>
                  <a:pt x="19742" y="10587"/>
                </a:lnTo>
                <a:cubicBezTo>
                  <a:pt x="19703" y="10893"/>
                  <a:pt x="19677" y="11143"/>
                  <a:pt x="19446" y="11418"/>
                </a:cubicBezTo>
                <a:cubicBezTo>
                  <a:pt x="19450" y="11391"/>
                  <a:pt x="19447" y="11381"/>
                  <a:pt x="19441" y="11381"/>
                </a:cubicBezTo>
                <a:cubicBezTo>
                  <a:pt x="19433" y="11381"/>
                  <a:pt x="19419" y="11396"/>
                  <a:pt x="19404" y="11413"/>
                </a:cubicBezTo>
                <a:cubicBezTo>
                  <a:pt x="19376" y="11445"/>
                  <a:pt x="19337" y="11481"/>
                  <a:pt x="19312" y="11481"/>
                </a:cubicBezTo>
                <a:cubicBezTo>
                  <a:pt x="19310" y="11481"/>
                  <a:pt x="19308" y="11481"/>
                  <a:pt x="19307" y="11481"/>
                </a:cubicBezTo>
                <a:lnTo>
                  <a:pt x="19249" y="11555"/>
                </a:lnTo>
                <a:lnTo>
                  <a:pt x="19184" y="11629"/>
                </a:lnTo>
                <a:lnTo>
                  <a:pt x="19256" y="11589"/>
                </a:lnTo>
                <a:lnTo>
                  <a:pt x="19256" y="11589"/>
                </a:lnTo>
                <a:cubicBezTo>
                  <a:pt x="19133" y="11710"/>
                  <a:pt x="19047" y="11842"/>
                  <a:pt x="18931" y="11937"/>
                </a:cubicBezTo>
                <a:lnTo>
                  <a:pt x="19010" y="11833"/>
                </a:lnTo>
                <a:lnTo>
                  <a:pt x="18785" y="12069"/>
                </a:lnTo>
                <a:lnTo>
                  <a:pt x="18929" y="11951"/>
                </a:lnTo>
                <a:lnTo>
                  <a:pt x="18929" y="11951"/>
                </a:lnTo>
                <a:cubicBezTo>
                  <a:pt x="18822" y="12093"/>
                  <a:pt x="18984" y="11979"/>
                  <a:pt x="18810" y="12134"/>
                </a:cubicBezTo>
                <a:cubicBezTo>
                  <a:pt x="18814" y="12130"/>
                  <a:pt x="18815" y="12129"/>
                  <a:pt x="18814" y="12129"/>
                </a:cubicBezTo>
                <a:lnTo>
                  <a:pt x="18814" y="12129"/>
                </a:lnTo>
                <a:cubicBezTo>
                  <a:pt x="18810" y="12129"/>
                  <a:pt x="18690" y="12251"/>
                  <a:pt x="18614" y="12296"/>
                </a:cubicBezTo>
                <a:lnTo>
                  <a:pt x="18614" y="12296"/>
                </a:lnTo>
                <a:cubicBezTo>
                  <a:pt x="18633" y="12266"/>
                  <a:pt x="18653" y="12238"/>
                  <a:pt x="18676" y="12211"/>
                </a:cubicBezTo>
                <a:lnTo>
                  <a:pt x="18676" y="12211"/>
                </a:lnTo>
                <a:cubicBezTo>
                  <a:pt x="18633" y="12252"/>
                  <a:pt x="18600" y="12283"/>
                  <a:pt x="18607" y="12300"/>
                </a:cubicBezTo>
                <a:lnTo>
                  <a:pt x="18607" y="12300"/>
                </a:lnTo>
                <a:cubicBezTo>
                  <a:pt x="18609" y="12299"/>
                  <a:pt x="18611" y="12297"/>
                  <a:pt x="18614" y="12296"/>
                </a:cubicBezTo>
                <a:lnTo>
                  <a:pt x="18614" y="12296"/>
                </a:lnTo>
                <a:cubicBezTo>
                  <a:pt x="18612" y="12298"/>
                  <a:pt x="18610" y="12301"/>
                  <a:pt x="18609" y="12303"/>
                </a:cubicBezTo>
                <a:cubicBezTo>
                  <a:pt x="18608" y="12302"/>
                  <a:pt x="18607" y="12301"/>
                  <a:pt x="18607" y="12300"/>
                </a:cubicBezTo>
                <a:lnTo>
                  <a:pt x="18607" y="12300"/>
                </a:lnTo>
                <a:cubicBezTo>
                  <a:pt x="18606" y="12300"/>
                  <a:pt x="18605" y="12301"/>
                  <a:pt x="18604" y="12301"/>
                </a:cubicBezTo>
                <a:cubicBezTo>
                  <a:pt x="18548" y="12387"/>
                  <a:pt x="18481" y="12463"/>
                  <a:pt x="18405" y="12528"/>
                </a:cubicBezTo>
                <a:cubicBezTo>
                  <a:pt x="18402" y="12530"/>
                  <a:pt x="18399" y="12530"/>
                  <a:pt x="18396" y="12530"/>
                </a:cubicBezTo>
                <a:cubicBezTo>
                  <a:pt x="18374" y="12530"/>
                  <a:pt x="18383" y="12481"/>
                  <a:pt x="18369" y="12481"/>
                </a:cubicBezTo>
                <a:cubicBezTo>
                  <a:pt x="18368" y="12481"/>
                  <a:pt x="18367" y="12481"/>
                  <a:pt x="18365" y="12482"/>
                </a:cubicBezTo>
                <a:cubicBezTo>
                  <a:pt x="18334" y="12565"/>
                  <a:pt x="18102" y="12762"/>
                  <a:pt x="18044" y="12869"/>
                </a:cubicBezTo>
                <a:lnTo>
                  <a:pt x="18044" y="12869"/>
                </a:lnTo>
                <a:cubicBezTo>
                  <a:pt x="18052" y="12848"/>
                  <a:pt x="18042" y="12834"/>
                  <a:pt x="18033" y="12834"/>
                </a:cubicBezTo>
                <a:cubicBezTo>
                  <a:pt x="18031" y="12834"/>
                  <a:pt x="18030" y="12834"/>
                  <a:pt x="18029" y="12834"/>
                </a:cubicBezTo>
                <a:lnTo>
                  <a:pt x="17999" y="12909"/>
                </a:lnTo>
                <a:cubicBezTo>
                  <a:pt x="17960" y="12939"/>
                  <a:pt x="17941" y="12952"/>
                  <a:pt x="17931" y="12952"/>
                </a:cubicBezTo>
                <a:cubicBezTo>
                  <a:pt x="17925" y="12952"/>
                  <a:pt x="17922" y="12947"/>
                  <a:pt x="17920" y="12939"/>
                </a:cubicBezTo>
                <a:cubicBezTo>
                  <a:pt x="17842" y="13013"/>
                  <a:pt x="17852" y="13019"/>
                  <a:pt x="17868" y="13019"/>
                </a:cubicBezTo>
                <a:cubicBezTo>
                  <a:pt x="17871" y="13019"/>
                  <a:pt x="17874" y="13019"/>
                  <a:pt x="17877" y="13019"/>
                </a:cubicBezTo>
                <a:cubicBezTo>
                  <a:pt x="17894" y="13019"/>
                  <a:pt x="17899" y="13025"/>
                  <a:pt x="17795" y="13113"/>
                </a:cubicBezTo>
                <a:cubicBezTo>
                  <a:pt x="17804" y="13094"/>
                  <a:pt x="17816" y="13078"/>
                  <a:pt x="17828" y="13062"/>
                </a:cubicBezTo>
                <a:lnTo>
                  <a:pt x="17828" y="13062"/>
                </a:lnTo>
                <a:cubicBezTo>
                  <a:pt x="17614" y="13256"/>
                  <a:pt x="17447" y="13470"/>
                  <a:pt x="17250" y="13646"/>
                </a:cubicBezTo>
                <a:cubicBezTo>
                  <a:pt x="17245" y="13647"/>
                  <a:pt x="17241" y="13648"/>
                  <a:pt x="17238" y="13648"/>
                </a:cubicBezTo>
                <a:cubicBezTo>
                  <a:pt x="17193" y="13648"/>
                  <a:pt x="17365" y="13505"/>
                  <a:pt x="17329" y="13505"/>
                </a:cubicBezTo>
                <a:cubicBezTo>
                  <a:pt x="17326" y="13505"/>
                  <a:pt x="17321" y="13506"/>
                  <a:pt x="17313" y="13509"/>
                </a:cubicBezTo>
                <a:cubicBezTo>
                  <a:pt x="17051" y="13785"/>
                  <a:pt x="16794" y="14109"/>
                  <a:pt x="16525" y="14362"/>
                </a:cubicBezTo>
                <a:lnTo>
                  <a:pt x="16578" y="14318"/>
                </a:lnTo>
                <a:lnTo>
                  <a:pt x="16578" y="14318"/>
                </a:lnTo>
                <a:cubicBezTo>
                  <a:pt x="16589" y="14400"/>
                  <a:pt x="16367" y="14487"/>
                  <a:pt x="16256" y="14635"/>
                </a:cubicBezTo>
                <a:lnTo>
                  <a:pt x="16256" y="14635"/>
                </a:lnTo>
                <a:cubicBezTo>
                  <a:pt x="16274" y="14609"/>
                  <a:pt x="16270" y="14586"/>
                  <a:pt x="16265" y="14586"/>
                </a:cubicBezTo>
                <a:lnTo>
                  <a:pt x="16265" y="14586"/>
                </a:lnTo>
                <a:cubicBezTo>
                  <a:pt x="16264" y="14586"/>
                  <a:pt x="16263" y="14587"/>
                  <a:pt x="16263" y="14589"/>
                </a:cubicBezTo>
                <a:cubicBezTo>
                  <a:pt x="16077" y="14758"/>
                  <a:pt x="15908" y="14967"/>
                  <a:pt x="15653" y="15252"/>
                </a:cubicBezTo>
                <a:lnTo>
                  <a:pt x="15674" y="15206"/>
                </a:lnTo>
                <a:lnTo>
                  <a:pt x="15674" y="15206"/>
                </a:lnTo>
                <a:cubicBezTo>
                  <a:pt x="15558" y="15301"/>
                  <a:pt x="15389" y="15477"/>
                  <a:pt x="15271" y="15586"/>
                </a:cubicBezTo>
                <a:cubicBezTo>
                  <a:pt x="15250" y="15626"/>
                  <a:pt x="15198" y="15678"/>
                  <a:pt x="15221" y="15678"/>
                </a:cubicBezTo>
                <a:cubicBezTo>
                  <a:pt x="15225" y="15678"/>
                  <a:pt x="15230" y="15677"/>
                  <a:pt x="15238" y="15674"/>
                </a:cubicBezTo>
                <a:lnTo>
                  <a:pt x="15238" y="15674"/>
                </a:lnTo>
                <a:cubicBezTo>
                  <a:pt x="14818" y="15957"/>
                  <a:pt x="14605" y="16381"/>
                  <a:pt x="14237" y="16636"/>
                </a:cubicBezTo>
                <a:cubicBezTo>
                  <a:pt x="14267" y="16604"/>
                  <a:pt x="14299" y="16557"/>
                  <a:pt x="14294" y="16557"/>
                </a:cubicBezTo>
                <a:lnTo>
                  <a:pt x="14294" y="16557"/>
                </a:lnTo>
                <a:cubicBezTo>
                  <a:pt x="14293" y="16557"/>
                  <a:pt x="14290" y="16559"/>
                  <a:pt x="14285" y="16564"/>
                </a:cubicBezTo>
                <a:lnTo>
                  <a:pt x="14030" y="16843"/>
                </a:lnTo>
                <a:cubicBezTo>
                  <a:pt x="14072" y="16840"/>
                  <a:pt x="14077" y="16819"/>
                  <a:pt x="14148" y="16780"/>
                </a:cubicBezTo>
                <a:lnTo>
                  <a:pt x="14148" y="16780"/>
                </a:lnTo>
                <a:cubicBezTo>
                  <a:pt x="14107" y="16852"/>
                  <a:pt x="14056" y="16917"/>
                  <a:pt x="13995" y="16975"/>
                </a:cubicBezTo>
                <a:cubicBezTo>
                  <a:pt x="14035" y="16926"/>
                  <a:pt x="14041" y="16909"/>
                  <a:pt x="14029" y="16909"/>
                </a:cubicBezTo>
                <a:cubicBezTo>
                  <a:pt x="14010" y="16909"/>
                  <a:pt x="13940" y="16959"/>
                  <a:pt x="13900" y="16984"/>
                </a:cubicBezTo>
                <a:cubicBezTo>
                  <a:pt x="13901" y="16984"/>
                  <a:pt x="13902" y="16984"/>
                  <a:pt x="13902" y="16984"/>
                </a:cubicBezTo>
                <a:cubicBezTo>
                  <a:pt x="13913" y="16984"/>
                  <a:pt x="13903" y="17007"/>
                  <a:pt x="13914" y="17007"/>
                </a:cubicBezTo>
                <a:cubicBezTo>
                  <a:pt x="13738" y="17111"/>
                  <a:pt x="13933" y="17072"/>
                  <a:pt x="13717" y="17237"/>
                </a:cubicBezTo>
                <a:lnTo>
                  <a:pt x="13717" y="17216"/>
                </a:lnTo>
                <a:cubicBezTo>
                  <a:pt x="13652" y="17292"/>
                  <a:pt x="13601" y="17373"/>
                  <a:pt x="13523" y="17445"/>
                </a:cubicBezTo>
                <a:cubicBezTo>
                  <a:pt x="13520" y="17446"/>
                  <a:pt x="13518" y="17446"/>
                  <a:pt x="13516" y="17446"/>
                </a:cubicBezTo>
                <a:cubicBezTo>
                  <a:pt x="13478" y="17446"/>
                  <a:pt x="13587" y="17358"/>
                  <a:pt x="13571" y="17334"/>
                </a:cubicBezTo>
                <a:lnTo>
                  <a:pt x="13571" y="17334"/>
                </a:lnTo>
                <a:cubicBezTo>
                  <a:pt x="13467" y="17443"/>
                  <a:pt x="13404" y="17591"/>
                  <a:pt x="13284" y="17666"/>
                </a:cubicBezTo>
                <a:cubicBezTo>
                  <a:pt x="13323" y="17612"/>
                  <a:pt x="13388" y="17547"/>
                  <a:pt x="13428" y="17496"/>
                </a:cubicBezTo>
                <a:lnTo>
                  <a:pt x="13428" y="17496"/>
                </a:lnTo>
                <a:cubicBezTo>
                  <a:pt x="13295" y="17573"/>
                  <a:pt x="13288" y="17591"/>
                  <a:pt x="13205" y="17666"/>
                </a:cubicBezTo>
                <a:lnTo>
                  <a:pt x="13214" y="17659"/>
                </a:lnTo>
                <a:lnTo>
                  <a:pt x="13020" y="17828"/>
                </a:lnTo>
                <a:lnTo>
                  <a:pt x="13073" y="17791"/>
                </a:lnTo>
                <a:lnTo>
                  <a:pt x="13073" y="17791"/>
                </a:lnTo>
                <a:cubicBezTo>
                  <a:pt x="13004" y="17978"/>
                  <a:pt x="12825" y="18067"/>
                  <a:pt x="12687" y="18272"/>
                </a:cubicBezTo>
                <a:lnTo>
                  <a:pt x="12687" y="18272"/>
                </a:lnTo>
                <a:cubicBezTo>
                  <a:pt x="12732" y="18203"/>
                  <a:pt x="12740" y="18183"/>
                  <a:pt x="12732" y="18183"/>
                </a:cubicBezTo>
                <a:lnTo>
                  <a:pt x="12732" y="18183"/>
                </a:lnTo>
                <a:cubicBezTo>
                  <a:pt x="12723" y="18183"/>
                  <a:pt x="12691" y="18212"/>
                  <a:pt x="12674" y="18212"/>
                </a:cubicBezTo>
                <a:cubicBezTo>
                  <a:pt x="12670" y="18212"/>
                  <a:pt x="12666" y="18210"/>
                  <a:pt x="12665" y="18206"/>
                </a:cubicBezTo>
                <a:cubicBezTo>
                  <a:pt x="12621" y="18236"/>
                  <a:pt x="12560" y="18285"/>
                  <a:pt x="12546" y="18285"/>
                </a:cubicBezTo>
                <a:cubicBezTo>
                  <a:pt x="12543" y="18285"/>
                  <a:pt x="12542" y="18283"/>
                  <a:pt x="12544" y="18278"/>
                </a:cubicBezTo>
                <a:lnTo>
                  <a:pt x="12544" y="18278"/>
                </a:lnTo>
                <a:cubicBezTo>
                  <a:pt x="12482" y="18384"/>
                  <a:pt x="12384" y="18403"/>
                  <a:pt x="12296" y="18556"/>
                </a:cubicBezTo>
                <a:cubicBezTo>
                  <a:pt x="12296" y="18556"/>
                  <a:pt x="12296" y="18556"/>
                  <a:pt x="12296" y="18556"/>
                </a:cubicBezTo>
                <a:cubicBezTo>
                  <a:pt x="12283" y="18556"/>
                  <a:pt x="12230" y="18615"/>
                  <a:pt x="12209" y="18615"/>
                </a:cubicBezTo>
                <a:cubicBezTo>
                  <a:pt x="12205" y="18615"/>
                  <a:pt x="12202" y="18612"/>
                  <a:pt x="12201" y="18604"/>
                </a:cubicBezTo>
                <a:cubicBezTo>
                  <a:pt x="12167" y="18643"/>
                  <a:pt x="12160" y="18655"/>
                  <a:pt x="12165" y="18655"/>
                </a:cubicBezTo>
                <a:cubicBezTo>
                  <a:pt x="12175" y="18655"/>
                  <a:pt x="12230" y="18612"/>
                  <a:pt x="12243" y="18612"/>
                </a:cubicBezTo>
                <a:cubicBezTo>
                  <a:pt x="12244" y="18612"/>
                  <a:pt x="12245" y="18612"/>
                  <a:pt x="12245" y="18614"/>
                </a:cubicBezTo>
                <a:cubicBezTo>
                  <a:pt x="12173" y="18716"/>
                  <a:pt x="12064" y="18806"/>
                  <a:pt x="11946" y="18908"/>
                </a:cubicBezTo>
                <a:cubicBezTo>
                  <a:pt x="11888" y="18961"/>
                  <a:pt x="11826" y="19015"/>
                  <a:pt x="11768" y="19073"/>
                </a:cubicBezTo>
                <a:cubicBezTo>
                  <a:pt x="11740" y="19101"/>
                  <a:pt x="11705" y="19138"/>
                  <a:pt x="11684" y="19163"/>
                </a:cubicBezTo>
                <a:cubicBezTo>
                  <a:pt x="11654" y="19193"/>
                  <a:pt x="11626" y="19226"/>
                  <a:pt x="11596" y="19260"/>
                </a:cubicBezTo>
                <a:cubicBezTo>
                  <a:pt x="11494" y="19362"/>
                  <a:pt x="11434" y="19420"/>
                  <a:pt x="11367" y="19476"/>
                </a:cubicBezTo>
                <a:cubicBezTo>
                  <a:pt x="11334" y="19506"/>
                  <a:pt x="11299" y="19534"/>
                  <a:pt x="11260" y="19560"/>
                </a:cubicBezTo>
                <a:cubicBezTo>
                  <a:pt x="11211" y="19592"/>
                  <a:pt x="11160" y="19620"/>
                  <a:pt x="11107" y="19643"/>
                </a:cubicBezTo>
                <a:cubicBezTo>
                  <a:pt x="11100" y="19644"/>
                  <a:pt x="11095" y="19644"/>
                  <a:pt x="11090" y="19644"/>
                </a:cubicBezTo>
                <a:cubicBezTo>
                  <a:pt x="11033" y="19644"/>
                  <a:pt x="11165" y="19578"/>
                  <a:pt x="11163" y="19576"/>
                </a:cubicBezTo>
                <a:lnTo>
                  <a:pt x="11163" y="19576"/>
                </a:lnTo>
                <a:cubicBezTo>
                  <a:pt x="11017" y="19611"/>
                  <a:pt x="10915" y="19645"/>
                  <a:pt x="10778" y="19682"/>
                </a:cubicBezTo>
                <a:cubicBezTo>
                  <a:pt x="10803" y="19668"/>
                  <a:pt x="10773" y="19662"/>
                  <a:pt x="10731" y="19655"/>
                </a:cubicBezTo>
                <a:cubicBezTo>
                  <a:pt x="10636" y="19673"/>
                  <a:pt x="10653" y="19700"/>
                  <a:pt x="10559" y="19700"/>
                </a:cubicBezTo>
                <a:cubicBezTo>
                  <a:pt x="10546" y="19700"/>
                  <a:pt x="10531" y="19700"/>
                  <a:pt x="10513" y="19699"/>
                </a:cubicBezTo>
                <a:cubicBezTo>
                  <a:pt x="10546" y="19675"/>
                  <a:pt x="10583" y="19657"/>
                  <a:pt x="10620" y="19643"/>
                </a:cubicBezTo>
                <a:lnTo>
                  <a:pt x="10620" y="19643"/>
                </a:lnTo>
                <a:cubicBezTo>
                  <a:pt x="10558" y="19652"/>
                  <a:pt x="10493" y="19666"/>
                  <a:pt x="10428" y="19668"/>
                </a:cubicBezTo>
                <a:cubicBezTo>
                  <a:pt x="10389" y="19673"/>
                  <a:pt x="10350" y="19675"/>
                  <a:pt x="10311" y="19675"/>
                </a:cubicBezTo>
                <a:cubicBezTo>
                  <a:pt x="10283" y="19675"/>
                  <a:pt x="10256" y="19674"/>
                  <a:pt x="10228" y="19671"/>
                </a:cubicBezTo>
                <a:cubicBezTo>
                  <a:pt x="10196" y="19645"/>
                  <a:pt x="10314" y="19652"/>
                  <a:pt x="10360" y="19643"/>
                </a:cubicBezTo>
                <a:cubicBezTo>
                  <a:pt x="10227" y="19641"/>
                  <a:pt x="10025" y="19600"/>
                  <a:pt x="9945" y="19600"/>
                </a:cubicBezTo>
                <a:cubicBezTo>
                  <a:pt x="9936" y="19600"/>
                  <a:pt x="9928" y="19600"/>
                  <a:pt x="9922" y="19601"/>
                </a:cubicBezTo>
                <a:lnTo>
                  <a:pt x="9989" y="19632"/>
                </a:lnTo>
                <a:lnTo>
                  <a:pt x="9989" y="19632"/>
                </a:lnTo>
                <a:cubicBezTo>
                  <a:pt x="9976" y="19621"/>
                  <a:pt x="9995" y="19612"/>
                  <a:pt x="10021" y="19612"/>
                </a:cubicBezTo>
                <a:cubicBezTo>
                  <a:pt x="10025" y="19612"/>
                  <a:pt x="10029" y="19612"/>
                  <a:pt x="10034" y="19613"/>
                </a:cubicBezTo>
                <a:cubicBezTo>
                  <a:pt x="10082" y="19613"/>
                  <a:pt x="10131" y="19624"/>
                  <a:pt x="10173" y="19645"/>
                </a:cubicBezTo>
                <a:cubicBezTo>
                  <a:pt x="10191" y="19650"/>
                  <a:pt x="10207" y="19662"/>
                  <a:pt x="10219" y="19678"/>
                </a:cubicBezTo>
                <a:lnTo>
                  <a:pt x="10170" y="19675"/>
                </a:lnTo>
                <a:lnTo>
                  <a:pt x="10122" y="19668"/>
                </a:lnTo>
                <a:lnTo>
                  <a:pt x="10122" y="19668"/>
                </a:lnTo>
                <a:cubicBezTo>
                  <a:pt x="10150" y="19694"/>
                  <a:pt x="10184" y="19713"/>
                  <a:pt x="10224" y="19715"/>
                </a:cubicBezTo>
                <a:cubicBezTo>
                  <a:pt x="10263" y="19724"/>
                  <a:pt x="10303" y="19727"/>
                  <a:pt x="10342" y="19727"/>
                </a:cubicBezTo>
                <a:cubicBezTo>
                  <a:pt x="10354" y="19727"/>
                  <a:pt x="10365" y="19727"/>
                  <a:pt x="10377" y="19726"/>
                </a:cubicBezTo>
                <a:cubicBezTo>
                  <a:pt x="10490" y="19724"/>
                  <a:pt x="10611" y="19699"/>
                  <a:pt x="10708" y="19689"/>
                </a:cubicBezTo>
                <a:lnTo>
                  <a:pt x="10708" y="19689"/>
                </a:lnTo>
                <a:cubicBezTo>
                  <a:pt x="10683" y="19710"/>
                  <a:pt x="10657" y="19731"/>
                  <a:pt x="10629" y="19750"/>
                </a:cubicBezTo>
                <a:cubicBezTo>
                  <a:pt x="10664" y="19740"/>
                  <a:pt x="10699" y="19729"/>
                  <a:pt x="10731" y="19717"/>
                </a:cubicBezTo>
                <a:lnTo>
                  <a:pt x="10829" y="19682"/>
                </a:lnTo>
                <a:lnTo>
                  <a:pt x="10829" y="19682"/>
                </a:lnTo>
                <a:cubicBezTo>
                  <a:pt x="10873" y="19685"/>
                  <a:pt x="10910" y="19708"/>
                  <a:pt x="10813" y="19733"/>
                </a:cubicBezTo>
                <a:cubicBezTo>
                  <a:pt x="10818" y="19734"/>
                  <a:pt x="10823" y="19734"/>
                  <a:pt x="10829" y="19734"/>
                </a:cubicBezTo>
                <a:cubicBezTo>
                  <a:pt x="10868" y="19734"/>
                  <a:pt x="10908" y="19726"/>
                  <a:pt x="10945" y="19710"/>
                </a:cubicBezTo>
                <a:cubicBezTo>
                  <a:pt x="10982" y="19694"/>
                  <a:pt x="11021" y="19685"/>
                  <a:pt x="11061" y="19682"/>
                </a:cubicBezTo>
                <a:cubicBezTo>
                  <a:pt x="11071" y="19682"/>
                  <a:pt x="11071" y="19685"/>
                  <a:pt x="11065" y="19689"/>
                </a:cubicBezTo>
                <a:lnTo>
                  <a:pt x="11065" y="19689"/>
                </a:lnTo>
                <a:lnTo>
                  <a:pt x="11123" y="19662"/>
                </a:lnTo>
                <a:cubicBezTo>
                  <a:pt x="11156" y="19648"/>
                  <a:pt x="11188" y="19629"/>
                  <a:pt x="11188" y="19629"/>
                </a:cubicBezTo>
                <a:lnTo>
                  <a:pt x="11188" y="19629"/>
                </a:lnTo>
                <a:cubicBezTo>
                  <a:pt x="11166" y="19649"/>
                  <a:pt x="11221" y="19656"/>
                  <a:pt x="11145" y="19678"/>
                </a:cubicBezTo>
                <a:lnTo>
                  <a:pt x="11145" y="19678"/>
                </a:lnTo>
                <a:cubicBezTo>
                  <a:pt x="11246" y="19650"/>
                  <a:pt x="11341" y="19604"/>
                  <a:pt x="11422" y="19539"/>
                </a:cubicBezTo>
                <a:cubicBezTo>
                  <a:pt x="11492" y="19490"/>
                  <a:pt x="11538" y="19446"/>
                  <a:pt x="11591" y="19432"/>
                </a:cubicBezTo>
                <a:lnTo>
                  <a:pt x="11591" y="19432"/>
                </a:lnTo>
                <a:lnTo>
                  <a:pt x="11575" y="19448"/>
                </a:lnTo>
                <a:cubicBezTo>
                  <a:pt x="11619" y="19416"/>
                  <a:pt x="11656" y="19379"/>
                  <a:pt x="11691" y="19335"/>
                </a:cubicBezTo>
                <a:cubicBezTo>
                  <a:pt x="11705" y="19316"/>
                  <a:pt x="11703" y="19311"/>
                  <a:pt x="11696" y="19307"/>
                </a:cubicBezTo>
                <a:cubicBezTo>
                  <a:pt x="11684" y="19300"/>
                  <a:pt x="11668" y="19295"/>
                  <a:pt x="11747" y="19191"/>
                </a:cubicBezTo>
                <a:lnTo>
                  <a:pt x="11937" y="19133"/>
                </a:lnTo>
                <a:lnTo>
                  <a:pt x="11935" y="19082"/>
                </a:lnTo>
                <a:cubicBezTo>
                  <a:pt x="11958" y="19061"/>
                  <a:pt x="11998" y="19024"/>
                  <a:pt x="12012" y="19024"/>
                </a:cubicBezTo>
                <a:cubicBezTo>
                  <a:pt x="12014" y="19024"/>
                  <a:pt x="12016" y="19025"/>
                  <a:pt x="12016" y="19029"/>
                </a:cubicBezTo>
                <a:cubicBezTo>
                  <a:pt x="12044" y="18987"/>
                  <a:pt x="12048" y="18976"/>
                  <a:pt x="12043" y="18976"/>
                </a:cubicBezTo>
                <a:lnTo>
                  <a:pt x="12043" y="18976"/>
                </a:lnTo>
                <a:cubicBezTo>
                  <a:pt x="12038" y="18976"/>
                  <a:pt x="12026" y="18985"/>
                  <a:pt x="12020" y="18985"/>
                </a:cubicBezTo>
                <a:cubicBezTo>
                  <a:pt x="12015" y="18985"/>
                  <a:pt x="12015" y="18980"/>
                  <a:pt x="12025" y="18959"/>
                </a:cubicBezTo>
                <a:cubicBezTo>
                  <a:pt x="12169" y="18865"/>
                  <a:pt x="12343" y="18625"/>
                  <a:pt x="12417" y="18625"/>
                </a:cubicBezTo>
                <a:cubicBezTo>
                  <a:pt x="12419" y="18625"/>
                  <a:pt x="12422" y="18625"/>
                  <a:pt x="12424" y="18625"/>
                </a:cubicBezTo>
                <a:cubicBezTo>
                  <a:pt x="12428" y="18614"/>
                  <a:pt x="12426" y="18609"/>
                  <a:pt x="12422" y="18609"/>
                </a:cubicBezTo>
                <a:cubicBezTo>
                  <a:pt x="12409" y="18609"/>
                  <a:pt x="12371" y="18642"/>
                  <a:pt x="12365" y="18642"/>
                </a:cubicBezTo>
                <a:cubicBezTo>
                  <a:pt x="12361" y="18642"/>
                  <a:pt x="12370" y="18628"/>
                  <a:pt x="12407" y="18581"/>
                </a:cubicBezTo>
                <a:cubicBezTo>
                  <a:pt x="12410" y="18581"/>
                  <a:pt x="12412" y="18582"/>
                  <a:pt x="12414" y="18582"/>
                </a:cubicBezTo>
                <a:cubicBezTo>
                  <a:pt x="12494" y="18582"/>
                  <a:pt x="12555" y="18419"/>
                  <a:pt x="12686" y="18331"/>
                </a:cubicBezTo>
                <a:lnTo>
                  <a:pt x="12686" y="18331"/>
                </a:lnTo>
                <a:cubicBezTo>
                  <a:pt x="12678" y="18371"/>
                  <a:pt x="12617" y="18429"/>
                  <a:pt x="12627" y="18429"/>
                </a:cubicBezTo>
                <a:cubicBezTo>
                  <a:pt x="12631" y="18429"/>
                  <a:pt x="12648" y="18418"/>
                  <a:pt x="12688" y="18391"/>
                </a:cubicBezTo>
                <a:cubicBezTo>
                  <a:pt x="12716" y="18282"/>
                  <a:pt x="12918" y="18180"/>
                  <a:pt x="13003" y="18078"/>
                </a:cubicBezTo>
                <a:cubicBezTo>
                  <a:pt x="12975" y="18041"/>
                  <a:pt x="13196" y="17858"/>
                  <a:pt x="13344" y="17689"/>
                </a:cubicBezTo>
                <a:cubicBezTo>
                  <a:pt x="13344" y="17689"/>
                  <a:pt x="13345" y="17690"/>
                  <a:pt x="13345" y="17690"/>
                </a:cubicBezTo>
                <a:cubicBezTo>
                  <a:pt x="13367" y="17690"/>
                  <a:pt x="13667" y="17404"/>
                  <a:pt x="13822" y="17271"/>
                </a:cubicBezTo>
                <a:lnTo>
                  <a:pt x="13822" y="17278"/>
                </a:lnTo>
                <a:lnTo>
                  <a:pt x="13822" y="17278"/>
                </a:lnTo>
                <a:cubicBezTo>
                  <a:pt x="13824" y="17216"/>
                  <a:pt x="13978" y="17070"/>
                  <a:pt x="14084" y="16956"/>
                </a:cubicBezTo>
                <a:lnTo>
                  <a:pt x="14084" y="16956"/>
                </a:lnTo>
                <a:cubicBezTo>
                  <a:pt x="14097" y="16979"/>
                  <a:pt x="14086" y="17007"/>
                  <a:pt x="14035" y="17077"/>
                </a:cubicBezTo>
                <a:lnTo>
                  <a:pt x="14139" y="16970"/>
                </a:lnTo>
                <a:cubicBezTo>
                  <a:pt x="14153" y="16935"/>
                  <a:pt x="14179" y="16898"/>
                  <a:pt x="14244" y="16826"/>
                </a:cubicBezTo>
                <a:lnTo>
                  <a:pt x="14244" y="16826"/>
                </a:lnTo>
                <a:lnTo>
                  <a:pt x="14241" y="16877"/>
                </a:lnTo>
                <a:cubicBezTo>
                  <a:pt x="14380" y="16736"/>
                  <a:pt x="14494" y="16569"/>
                  <a:pt x="14689" y="16404"/>
                </a:cubicBezTo>
                <a:cubicBezTo>
                  <a:pt x="14687" y="16400"/>
                  <a:pt x="14681" y="16398"/>
                  <a:pt x="14673" y="16398"/>
                </a:cubicBezTo>
                <a:cubicBezTo>
                  <a:pt x="14655" y="16398"/>
                  <a:pt x="14625" y="16407"/>
                  <a:pt x="14605" y="16407"/>
                </a:cubicBezTo>
                <a:cubicBezTo>
                  <a:pt x="14574" y="16407"/>
                  <a:pt x="14566" y="16386"/>
                  <a:pt x="14656" y="16279"/>
                </a:cubicBezTo>
                <a:cubicBezTo>
                  <a:pt x="14674" y="16285"/>
                  <a:pt x="14698" y="16297"/>
                  <a:pt x="14673" y="16334"/>
                </a:cubicBezTo>
                <a:lnTo>
                  <a:pt x="14673" y="16334"/>
                </a:lnTo>
                <a:cubicBezTo>
                  <a:pt x="14695" y="16307"/>
                  <a:pt x="14720" y="16281"/>
                  <a:pt x="14747" y="16258"/>
                </a:cubicBezTo>
                <a:lnTo>
                  <a:pt x="14747" y="16258"/>
                </a:lnTo>
                <a:lnTo>
                  <a:pt x="14691" y="16353"/>
                </a:lnTo>
                <a:cubicBezTo>
                  <a:pt x="14781" y="16282"/>
                  <a:pt x="14716" y="16295"/>
                  <a:pt x="14784" y="16231"/>
                </a:cubicBezTo>
                <a:cubicBezTo>
                  <a:pt x="14786" y="16233"/>
                  <a:pt x="14789" y="16235"/>
                  <a:pt x="14793" y="16235"/>
                </a:cubicBezTo>
                <a:cubicBezTo>
                  <a:pt x="14808" y="16235"/>
                  <a:pt x="14831" y="16213"/>
                  <a:pt x="14842" y="16213"/>
                </a:cubicBezTo>
                <a:cubicBezTo>
                  <a:pt x="14846" y="16213"/>
                  <a:pt x="14848" y="16215"/>
                  <a:pt x="14849" y="16219"/>
                </a:cubicBezTo>
                <a:cubicBezTo>
                  <a:pt x="14835" y="16238"/>
                  <a:pt x="14786" y="16268"/>
                  <a:pt x="14767" y="16300"/>
                </a:cubicBezTo>
                <a:cubicBezTo>
                  <a:pt x="14844" y="16231"/>
                  <a:pt x="14944" y="16152"/>
                  <a:pt x="14985" y="16136"/>
                </a:cubicBezTo>
                <a:cubicBezTo>
                  <a:pt x="14969" y="16131"/>
                  <a:pt x="14962" y="16112"/>
                  <a:pt x="15016" y="16054"/>
                </a:cubicBezTo>
                <a:cubicBezTo>
                  <a:pt x="15078" y="15991"/>
                  <a:pt x="15097" y="15980"/>
                  <a:pt x="15108" y="15980"/>
                </a:cubicBezTo>
                <a:cubicBezTo>
                  <a:pt x="15115" y="15980"/>
                  <a:pt x="15118" y="15983"/>
                  <a:pt x="15125" y="15983"/>
                </a:cubicBezTo>
                <a:cubicBezTo>
                  <a:pt x="15133" y="15983"/>
                  <a:pt x="15146" y="15979"/>
                  <a:pt x="15173" y="15957"/>
                </a:cubicBezTo>
                <a:cubicBezTo>
                  <a:pt x="15194" y="15911"/>
                  <a:pt x="15296" y="15834"/>
                  <a:pt x="15273" y="15806"/>
                </a:cubicBezTo>
                <a:cubicBezTo>
                  <a:pt x="15294" y="15783"/>
                  <a:pt x="15324" y="15767"/>
                  <a:pt x="15356" y="15762"/>
                </a:cubicBezTo>
                <a:cubicBezTo>
                  <a:pt x="15411" y="15687"/>
                  <a:pt x="15639" y="15468"/>
                  <a:pt x="15600" y="15468"/>
                </a:cubicBezTo>
                <a:cubicBezTo>
                  <a:pt x="15599" y="15468"/>
                  <a:pt x="15597" y="15468"/>
                  <a:pt x="15596" y="15468"/>
                </a:cubicBezTo>
                <a:lnTo>
                  <a:pt x="15596" y="15468"/>
                </a:lnTo>
                <a:cubicBezTo>
                  <a:pt x="15606" y="15460"/>
                  <a:pt x="15618" y="15450"/>
                  <a:pt x="15628" y="15440"/>
                </a:cubicBezTo>
                <a:lnTo>
                  <a:pt x="15628" y="15440"/>
                </a:lnTo>
                <a:lnTo>
                  <a:pt x="15595" y="15468"/>
                </a:lnTo>
                <a:lnTo>
                  <a:pt x="15595" y="15468"/>
                </a:lnTo>
                <a:cubicBezTo>
                  <a:pt x="15595" y="15468"/>
                  <a:pt x="15596" y="15468"/>
                  <a:pt x="15596" y="15468"/>
                </a:cubicBezTo>
                <a:lnTo>
                  <a:pt x="15596" y="15468"/>
                </a:lnTo>
                <a:cubicBezTo>
                  <a:pt x="15594" y="15470"/>
                  <a:pt x="15592" y="15471"/>
                  <a:pt x="15590" y="15473"/>
                </a:cubicBezTo>
                <a:lnTo>
                  <a:pt x="15595" y="15468"/>
                </a:lnTo>
                <a:lnTo>
                  <a:pt x="15595" y="15468"/>
                </a:lnTo>
                <a:cubicBezTo>
                  <a:pt x="15591" y="15469"/>
                  <a:pt x="15586" y="15471"/>
                  <a:pt x="15579" y="15475"/>
                </a:cubicBezTo>
                <a:lnTo>
                  <a:pt x="15560" y="15491"/>
                </a:lnTo>
                <a:cubicBezTo>
                  <a:pt x="15563" y="15489"/>
                  <a:pt x="15565" y="15484"/>
                  <a:pt x="15570" y="15479"/>
                </a:cubicBezTo>
                <a:cubicBezTo>
                  <a:pt x="15781" y="15217"/>
                  <a:pt x="16075" y="15004"/>
                  <a:pt x="16297" y="14758"/>
                </a:cubicBezTo>
                <a:lnTo>
                  <a:pt x="16307" y="14768"/>
                </a:lnTo>
                <a:cubicBezTo>
                  <a:pt x="16437" y="14619"/>
                  <a:pt x="16610" y="14452"/>
                  <a:pt x="16692" y="14332"/>
                </a:cubicBezTo>
                <a:cubicBezTo>
                  <a:pt x="16724" y="14301"/>
                  <a:pt x="16774" y="14270"/>
                  <a:pt x="16792" y="14270"/>
                </a:cubicBezTo>
                <a:cubicBezTo>
                  <a:pt x="16797" y="14270"/>
                  <a:pt x="16800" y="14272"/>
                  <a:pt x="16798" y="14279"/>
                </a:cubicBezTo>
                <a:cubicBezTo>
                  <a:pt x="16898" y="14165"/>
                  <a:pt x="16900" y="14144"/>
                  <a:pt x="17069" y="14005"/>
                </a:cubicBezTo>
                <a:lnTo>
                  <a:pt x="17069" y="14005"/>
                </a:lnTo>
                <a:cubicBezTo>
                  <a:pt x="17035" y="14050"/>
                  <a:pt x="17033" y="14058"/>
                  <a:pt x="17037" y="14058"/>
                </a:cubicBezTo>
                <a:cubicBezTo>
                  <a:pt x="17039" y="14058"/>
                  <a:pt x="17043" y="14056"/>
                  <a:pt x="17043" y="14056"/>
                </a:cubicBezTo>
                <a:lnTo>
                  <a:pt x="17043" y="14056"/>
                </a:lnTo>
                <a:cubicBezTo>
                  <a:pt x="17044" y="14056"/>
                  <a:pt x="17033" y="14066"/>
                  <a:pt x="16970" y="14126"/>
                </a:cubicBezTo>
                <a:cubicBezTo>
                  <a:pt x="17118" y="13993"/>
                  <a:pt x="17162" y="13977"/>
                  <a:pt x="17287" y="13803"/>
                </a:cubicBezTo>
                <a:lnTo>
                  <a:pt x="17287" y="13803"/>
                </a:lnTo>
                <a:cubicBezTo>
                  <a:pt x="17282" y="13817"/>
                  <a:pt x="17284" y="13823"/>
                  <a:pt x="17290" y="13823"/>
                </a:cubicBezTo>
                <a:cubicBezTo>
                  <a:pt x="17317" y="13823"/>
                  <a:pt x="17433" y="13713"/>
                  <a:pt x="17480" y="13655"/>
                </a:cubicBezTo>
                <a:lnTo>
                  <a:pt x="17480" y="13655"/>
                </a:lnTo>
                <a:lnTo>
                  <a:pt x="17366" y="13736"/>
                </a:lnTo>
                <a:cubicBezTo>
                  <a:pt x="17438" y="13660"/>
                  <a:pt x="17505" y="13597"/>
                  <a:pt x="17573" y="13532"/>
                </a:cubicBezTo>
                <a:lnTo>
                  <a:pt x="17573" y="13532"/>
                </a:lnTo>
                <a:lnTo>
                  <a:pt x="17566" y="13599"/>
                </a:lnTo>
                <a:cubicBezTo>
                  <a:pt x="17885" y="13349"/>
                  <a:pt x="18018" y="13024"/>
                  <a:pt x="18293" y="12869"/>
                </a:cubicBezTo>
                <a:cubicBezTo>
                  <a:pt x="18303" y="12852"/>
                  <a:pt x="18304" y="12845"/>
                  <a:pt x="18300" y="12845"/>
                </a:cubicBezTo>
                <a:cubicBezTo>
                  <a:pt x="18282" y="12845"/>
                  <a:pt x="18186" y="12939"/>
                  <a:pt x="18166" y="12939"/>
                </a:cubicBezTo>
                <a:cubicBezTo>
                  <a:pt x="18161" y="12939"/>
                  <a:pt x="18161" y="12933"/>
                  <a:pt x="18168" y="12918"/>
                </a:cubicBezTo>
                <a:cubicBezTo>
                  <a:pt x="18303" y="12790"/>
                  <a:pt x="18481" y="12698"/>
                  <a:pt x="18523" y="12656"/>
                </a:cubicBezTo>
                <a:cubicBezTo>
                  <a:pt x="18718" y="12494"/>
                  <a:pt x="18646" y="12447"/>
                  <a:pt x="18845" y="12271"/>
                </a:cubicBezTo>
                <a:lnTo>
                  <a:pt x="18845" y="12271"/>
                </a:lnTo>
                <a:cubicBezTo>
                  <a:pt x="18838" y="12273"/>
                  <a:pt x="18831" y="12275"/>
                  <a:pt x="18824" y="12275"/>
                </a:cubicBezTo>
                <a:cubicBezTo>
                  <a:pt x="18797" y="12275"/>
                  <a:pt x="18785" y="12248"/>
                  <a:pt x="18889" y="12127"/>
                </a:cubicBezTo>
                <a:cubicBezTo>
                  <a:pt x="18959" y="12062"/>
                  <a:pt x="19011" y="12034"/>
                  <a:pt x="19035" y="12034"/>
                </a:cubicBezTo>
                <a:cubicBezTo>
                  <a:pt x="19057" y="12034"/>
                  <a:pt x="19055" y="12058"/>
                  <a:pt x="19019" y="12102"/>
                </a:cubicBezTo>
                <a:cubicBezTo>
                  <a:pt x="18993" y="12130"/>
                  <a:pt x="18976" y="12142"/>
                  <a:pt x="18970" y="12142"/>
                </a:cubicBezTo>
                <a:cubicBezTo>
                  <a:pt x="18969" y="12142"/>
                  <a:pt x="18968" y="12142"/>
                  <a:pt x="18968" y="12141"/>
                </a:cubicBezTo>
                <a:cubicBezTo>
                  <a:pt x="18939" y="12177"/>
                  <a:pt x="18902" y="12221"/>
                  <a:pt x="18916" y="12221"/>
                </a:cubicBezTo>
                <a:cubicBezTo>
                  <a:pt x="18920" y="12221"/>
                  <a:pt x="18928" y="12217"/>
                  <a:pt x="18943" y="12208"/>
                </a:cubicBezTo>
                <a:lnTo>
                  <a:pt x="18950" y="12181"/>
                </a:lnTo>
                <a:cubicBezTo>
                  <a:pt x="19013" y="12133"/>
                  <a:pt x="19156" y="11992"/>
                  <a:pt x="19178" y="11992"/>
                </a:cubicBezTo>
                <a:cubicBezTo>
                  <a:pt x="19182" y="11992"/>
                  <a:pt x="19183" y="11996"/>
                  <a:pt x="19179" y="12004"/>
                </a:cubicBezTo>
                <a:cubicBezTo>
                  <a:pt x="19217" y="11958"/>
                  <a:pt x="19227" y="11940"/>
                  <a:pt x="19220" y="11940"/>
                </a:cubicBezTo>
                <a:lnTo>
                  <a:pt x="19220" y="11940"/>
                </a:lnTo>
                <a:cubicBezTo>
                  <a:pt x="19211" y="11940"/>
                  <a:pt x="19175" y="11970"/>
                  <a:pt x="19133" y="12006"/>
                </a:cubicBezTo>
                <a:lnTo>
                  <a:pt x="19133" y="12006"/>
                </a:lnTo>
                <a:cubicBezTo>
                  <a:pt x="19207" y="11942"/>
                  <a:pt x="19279" y="11875"/>
                  <a:pt x="19348" y="11805"/>
                </a:cubicBezTo>
                <a:cubicBezTo>
                  <a:pt x="19413" y="11742"/>
                  <a:pt x="19480" y="11666"/>
                  <a:pt x="19571" y="11573"/>
                </a:cubicBezTo>
                <a:lnTo>
                  <a:pt x="19571" y="11573"/>
                </a:lnTo>
                <a:cubicBezTo>
                  <a:pt x="19551" y="11589"/>
                  <a:pt x="19528" y="11601"/>
                  <a:pt x="19520" y="11601"/>
                </a:cubicBezTo>
                <a:cubicBezTo>
                  <a:pt x="19515" y="11601"/>
                  <a:pt x="19516" y="11596"/>
                  <a:pt x="19527" y="11585"/>
                </a:cubicBezTo>
                <a:cubicBezTo>
                  <a:pt x="19652" y="11443"/>
                  <a:pt x="19668" y="11402"/>
                  <a:pt x="19673" y="11374"/>
                </a:cubicBezTo>
                <a:cubicBezTo>
                  <a:pt x="19675" y="11346"/>
                  <a:pt x="19673" y="11330"/>
                  <a:pt x="19731" y="11219"/>
                </a:cubicBezTo>
                <a:cubicBezTo>
                  <a:pt x="19755" y="11182"/>
                  <a:pt x="19767" y="11174"/>
                  <a:pt x="19774" y="11174"/>
                </a:cubicBezTo>
                <a:cubicBezTo>
                  <a:pt x="19780" y="11174"/>
                  <a:pt x="19784" y="11179"/>
                  <a:pt x="19787" y="11179"/>
                </a:cubicBezTo>
                <a:cubicBezTo>
                  <a:pt x="19795" y="11179"/>
                  <a:pt x="19805" y="11160"/>
                  <a:pt x="19844" y="11045"/>
                </a:cubicBezTo>
                <a:cubicBezTo>
                  <a:pt x="19867" y="10996"/>
                  <a:pt x="19880" y="10978"/>
                  <a:pt x="19887" y="10978"/>
                </a:cubicBezTo>
                <a:lnTo>
                  <a:pt x="19887" y="10978"/>
                </a:lnTo>
                <a:cubicBezTo>
                  <a:pt x="19900" y="10978"/>
                  <a:pt x="19889" y="11048"/>
                  <a:pt x="19881" y="11091"/>
                </a:cubicBezTo>
                <a:cubicBezTo>
                  <a:pt x="19946" y="10859"/>
                  <a:pt x="20018" y="10662"/>
                  <a:pt x="20034" y="10521"/>
                </a:cubicBezTo>
                <a:lnTo>
                  <a:pt x="20034" y="10586"/>
                </a:lnTo>
                <a:lnTo>
                  <a:pt x="20032" y="10651"/>
                </a:lnTo>
                <a:cubicBezTo>
                  <a:pt x="20037" y="10574"/>
                  <a:pt x="20039" y="10512"/>
                  <a:pt x="20041" y="10447"/>
                </a:cubicBezTo>
                <a:lnTo>
                  <a:pt x="20041" y="10447"/>
                </a:lnTo>
                <a:lnTo>
                  <a:pt x="20009" y="10518"/>
                </a:lnTo>
                <a:cubicBezTo>
                  <a:pt x="20018" y="10444"/>
                  <a:pt x="20021" y="10382"/>
                  <a:pt x="20032" y="10382"/>
                </a:cubicBezTo>
                <a:cubicBezTo>
                  <a:pt x="20026" y="10362"/>
                  <a:pt x="20020" y="10356"/>
                  <a:pt x="20014" y="10356"/>
                </a:cubicBezTo>
                <a:cubicBezTo>
                  <a:pt x="20006" y="10356"/>
                  <a:pt x="19998" y="10365"/>
                  <a:pt x="19988" y="10365"/>
                </a:cubicBezTo>
                <a:cubicBezTo>
                  <a:pt x="19977" y="10365"/>
                  <a:pt x="19965" y="10352"/>
                  <a:pt x="19951" y="10291"/>
                </a:cubicBezTo>
                <a:cubicBezTo>
                  <a:pt x="19953" y="10263"/>
                  <a:pt x="19953" y="10233"/>
                  <a:pt x="19951" y="10203"/>
                </a:cubicBezTo>
                <a:lnTo>
                  <a:pt x="19935" y="10106"/>
                </a:lnTo>
                <a:cubicBezTo>
                  <a:pt x="19928" y="10041"/>
                  <a:pt x="19914" y="9985"/>
                  <a:pt x="19930" y="9964"/>
                </a:cubicBezTo>
                <a:lnTo>
                  <a:pt x="19930" y="9964"/>
                </a:lnTo>
                <a:cubicBezTo>
                  <a:pt x="19945" y="10072"/>
                  <a:pt x="19954" y="10098"/>
                  <a:pt x="19961" y="10098"/>
                </a:cubicBezTo>
                <a:cubicBezTo>
                  <a:pt x="19968" y="10098"/>
                  <a:pt x="19974" y="10076"/>
                  <a:pt x="19982" y="10076"/>
                </a:cubicBezTo>
                <a:cubicBezTo>
                  <a:pt x="19987" y="10076"/>
                  <a:pt x="19993" y="10086"/>
                  <a:pt x="20001" y="10117"/>
                </a:cubicBezTo>
                <a:lnTo>
                  <a:pt x="20001" y="10117"/>
                </a:lnTo>
                <a:cubicBezTo>
                  <a:pt x="19995" y="10081"/>
                  <a:pt x="19991" y="10040"/>
                  <a:pt x="19983" y="9995"/>
                </a:cubicBezTo>
                <a:cubicBezTo>
                  <a:pt x="19984" y="9992"/>
                  <a:pt x="19985" y="9991"/>
                  <a:pt x="19986" y="9991"/>
                </a:cubicBezTo>
                <a:cubicBezTo>
                  <a:pt x="19989" y="9991"/>
                  <a:pt x="19996" y="10008"/>
                  <a:pt x="20002" y="10022"/>
                </a:cubicBezTo>
                <a:cubicBezTo>
                  <a:pt x="19983" y="9872"/>
                  <a:pt x="19967" y="9839"/>
                  <a:pt x="19939" y="9809"/>
                </a:cubicBezTo>
                <a:cubicBezTo>
                  <a:pt x="19909" y="9781"/>
                  <a:pt x="19886" y="9749"/>
                  <a:pt x="19824" y="9610"/>
                </a:cubicBezTo>
                <a:lnTo>
                  <a:pt x="19824" y="9610"/>
                </a:lnTo>
                <a:cubicBezTo>
                  <a:pt x="19828" y="9613"/>
                  <a:pt x="19831" y="9614"/>
                  <a:pt x="19833" y="9614"/>
                </a:cubicBezTo>
                <a:cubicBezTo>
                  <a:pt x="19855" y="9614"/>
                  <a:pt x="19830" y="9521"/>
                  <a:pt x="19805" y="9482"/>
                </a:cubicBezTo>
                <a:lnTo>
                  <a:pt x="19805" y="9482"/>
                </a:lnTo>
                <a:cubicBezTo>
                  <a:pt x="19827" y="9531"/>
                  <a:pt x="19831" y="9550"/>
                  <a:pt x="19821" y="9550"/>
                </a:cubicBezTo>
                <a:cubicBezTo>
                  <a:pt x="19809" y="9550"/>
                  <a:pt x="19773" y="9513"/>
                  <a:pt x="19731" y="9461"/>
                </a:cubicBezTo>
                <a:cubicBezTo>
                  <a:pt x="19705" y="9401"/>
                  <a:pt x="19671" y="9345"/>
                  <a:pt x="19626" y="9299"/>
                </a:cubicBezTo>
                <a:cubicBezTo>
                  <a:pt x="19596" y="9269"/>
                  <a:pt x="19569" y="9239"/>
                  <a:pt x="19543" y="9204"/>
                </a:cubicBezTo>
                <a:lnTo>
                  <a:pt x="19543" y="9204"/>
                </a:lnTo>
                <a:lnTo>
                  <a:pt x="19608" y="9306"/>
                </a:lnTo>
                <a:cubicBezTo>
                  <a:pt x="19578" y="9287"/>
                  <a:pt x="19552" y="9264"/>
                  <a:pt x="19534" y="9236"/>
                </a:cubicBezTo>
                <a:cubicBezTo>
                  <a:pt x="19504" y="9202"/>
                  <a:pt x="19464" y="9165"/>
                  <a:pt x="19418" y="9118"/>
                </a:cubicBezTo>
                <a:cubicBezTo>
                  <a:pt x="19418" y="9117"/>
                  <a:pt x="19420" y="9116"/>
                  <a:pt x="19421" y="9116"/>
                </a:cubicBezTo>
                <a:cubicBezTo>
                  <a:pt x="19435" y="9116"/>
                  <a:pt x="19481" y="9167"/>
                  <a:pt x="19485" y="9167"/>
                </a:cubicBezTo>
                <a:cubicBezTo>
                  <a:pt x="19486" y="9167"/>
                  <a:pt x="19485" y="9164"/>
                  <a:pt x="19480" y="9158"/>
                </a:cubicBezTo>
                <a:cubicBezTo>
                  <a:pt x="19355" y="9072"/>
                  <a:pt x="19283" y="8898"/>
                  <a:pt x="19126" y="8773"/>
                </a:cubicBezTo>
                <a:cubicBezTo>
                  <a:pt x="19070" y="8699"/>
                  <a:pt x="19149" y="8738"/>
                  <a:pt x="19098" y="8673"/>
                </a:cubicBezTo>
                <a:cubicBezTo>
                  <a:pt x="18922" y="8536"/>
                  <a:pt x="18950" y="8483"/>
                  <a:pt x="18769" y="8335"/>
                </a:cubicBezTo>
                <a:lnTo>
                  <a:pt x="18769" y="8335"/>
                </a:lnTo>
                <a:cubicBezTo>
                  <a:pt x="18781" y="8366"/>
                  <a:pt x="18790" y="8384"/>
                  <a:pt x="18783" y="8384"/>
                </a:cubicBezTo>
                <a:cubicBezTo>
                  <a:pt x="18774" y="8384"/>
                  <a:pt x="18744" y="8361"/>
                  <a:pt x="18671" y="8309"/>
                </a:cubicBezTo>
                <a:lnTo>
                  <a:pt x="18671" y="8309"/>
                </a:lnTo>
                <a:lnTo>
                  <a:pt x="18956" y="8567"/>
                </a:lnTo>
                <a:lnTo>
                  <a:pt x="18752" y="8423"/>
                </a:lnTo>
                <a:lnTo>
                  <a:pt x="18752" y="8423"/>
                </a:lnTo>
                <a:cubicBezTo>
                  <a:pt x="18834" y="8506"/>
                  <a:pt x="18938" y="8583"/>
                  <a:pt x="18984" y="8636"/>
                </a:cubicBezTo>
                <a:cubicBezTo>
                  <a:pt x="18934" y="8602"/>
                  <a:pt x="18912" y="8586"/>
                  <a:pt x="18906" y="8586"/>
                </a:cubicBezTo>
                <a:lnTo>
                  <a:pt x="18906" y="8586"/>
                </a:lnTo>
                <a:cubicBezTo>
                  <a:pt x="18901" y="8586"/>
                  <a:pt x="18909" y="8601"/>
                  <a:pt x="18919" y="8629"/>
                </a:cubicBezTo>
                <a:cubicBezTo>
                  <a:pt x="18841" y="8485"/>
                  <a:pt x="18681" y="8425"/>
                  <a:pt x="18572" y="8274"/>
                </a:cubicBezTo>
                <a:lnTo>
                  <a:pt x="18630" y="8226"/>
                </a:lnTo>
                <a:cubicBezTo>
                  <a:pt x="18458" y="8008"/>
                  <a:pt x="18256" y="7908"/>
                  <a:pt x="18018" y="7642"/>
                </a:cubicBezTo>
                <a:lnTo>
                  <a:pt x="18018" y="7642"/>
                </a:lnTo>
                <a:lnTo>
                  <a:pt x="18089" y="7732"/>
                </a:lnTo>
                <a:cubicBezTo>
                  <a:pt x="18034" y="7718"/>
                  <a:pt x="17932" y="7579"/>
                  <a:pt x="17841" y="7505"/>
                </a:cubicBezTo>
                <a:cubicBezTo>
                  <a:pt x="17865" y="7496"/>
                  <a:pt x="17821" y="7438"/>
                  <a:pt x="17797" y="7393"/>
                </a:cubicBezTo>
                <a:cubicBezTo>
                  <a:pt x="17797" y="7394"/>
                  <a:pt x="17796" y="7394"/>
                  <a:pt x="17796" y="7394"/>
                </a:cubicBezTo>
                <a:cubicBezTo>
                  <a:pt x="17776" y="7394"/>
                  <a:pt x="17621" y="7219"/>
                  <a:pt x="17560" y="7219"/>
                </a:cubicBezTo>
                <a:cubicBezTo>
                  <a:pt x="17558" y="7219"/>
                  <a:pt x="17556" y="7219"/>
                  <a:pt x="17554" y="7220"/>
                </a:cubicBezTo>
                <a:lnTo>
                  <a:pt x="17466" y="7083"/>
                </a:lnTo>
                <a:cubicBezTo>
                  <a:pt x="17271" y="6870"/>
                  <a:pt x="17183" y="6900"/>
                  <a:pt x="16993" y="6698"/>
                </a:cubicBezTo>
                <a:lnTo>
                  <a:pt x="16993" y="6698"/>
                </a:lnTo>
                <a:cubicBezTo>
                  <a:pt x="17007" y="6705"/>
                  <a:pt x="17016" y="6708"/>
                  <a:pt x="17022" y="6708"/>
                </a:cubicBezTo>
                <a:cubicBezTo>
                  <a:pt x="17036" y="6708"/>
                  <a:pt x="17035" y="6694"/>
                  <a:pt x="17047" y="6694"/>
                </a:cubicBezTo>
                <a:cubicBezTo>
                  <a:pt x="17058" y="6694"/>
                  <a:pt x="17081" y="6706"/>
                  <a:pt x="17139" y="6754"/>
                </a:cubicBezTo>
                <a:cubicBezTo>
                  <a:pt x="17079" y="6694"/>
                  <a:pt x="17028" y="6636"/>
                  <a:pt x="17009" y="6636"/>
                </a:cubicBezTo>
                <a:cubicBezTo>
                  <a:pt x="17007" y="6636"/>
                  <a:pt x="17006" y="6637"/>
                  <a:pt x="17005" y="6638"/>
                </a:cubicBezTo>
                <a:cubicBezTo>
                  <a:pt x="16977" y="6589"/>
                  <a:pt x="16801" y="6480"/>
                  <a:pt x="16756" y="6404"/>
                </a:cubicBezTo>
                <a:cubicBezTo>
                  <a:pt x="16719" y="6383"/>
                  <a:pt x="16694" y="6392"/>
                  <a:pt x="16622" y="6316"/>
                </a:cubicBezTo>
                <a:cubicBezTo>
                  <a:pt x="16620" y="6310"/>
                  <a:pt x="16621" y="6308"/>
                  <a:pt x="16623" y="6308"/>
                </a:cubicBezTo>
                <a:lnTo>
                  <a:pt x="16623" y="6308"/>
                </a:lnTo>
                <a:cubicBezTo>
                  <a:pt x="16606" y="6300"/>
                  <a:pt x="16557" y="6257"/>
                  <a:pt x="16542" y="6257"/>
                </a:cubicBezTo>
                <a:lnTo>
                  <a:pt x="16542" y="6257"/>
                </a:lnTo>
                <a:cubicBezTo>
                  <a:pt x="16536" y="6257"/>
                  <a:pt x="16536" y="6265"/>
                  <a:pt x="16548" y="6288"/>
                </a:cubicBezTo>
                <a:cubicBezTo>
                  <a:pt x="16404" y="6033"/>
                  <a:pt x="15982" y="5729"/>
                  <a:pt x="15852" y="5506"/>
                </a:cubicBezTo>
                <a:cubicBezTo>
                  <a:pt x="15704" y="5370"/>
                  <a:pt x="15526" y="5203"/>
                  <a:pt x="15396" y="5073"/>
                </a:cubicBezTo>
                <a:lnTo>
                  <a:pt x="15396" y="5073"/>
                </a:lnTo>
                <a:cubicBezTo>
                  <a:pt x="15399" y="5074"/>
                  <a:pt x="15401" y="5074"/>
                  <a:pt x="15403" y="5074"/>
                </a:cubicBezTo>
                <a:cubicBezTo>
                  <a:pt x="15404" y="5074"/>
                  <a:pt x="15404" y="5074"/>
                  <a:pt x="15405" y="5074"/>
                </a:cubicBezTo>
                <a:cubicBezTo>
                  <a:pt x="15409" y="5074"/>
                  <a:pt x="15411" y="5076"/>
                  <a:pt x="15426" y="5092"/>
                </a:cubicBezTo>
                <a:cubicBezTo>
                  <a:pt x="15264" y="4897"/>
                  <a:pt x="15266" y="5031"/>
                  <a:pt x="15080" y="4811"/>
                </a:cubicBezTo>
                <a:cubicBezTo>
                  <a:pt x="15063" y="4780"/>
                  <a:pt x="15060" y="4768"/>
                  <a:pt x="15066" y="4768"/>
                </a:cubicBezTo>
                <a:lnTo>
                  <a:pt x="15066" y="4768"/>
                </a:lnTo>
                <a:cubicBezTo>
                  <a:pt x="15082" y="4768"/>
                  <a:pt x="15152" y="4844"/>
                  <a:pt x="15159" y="4844"/>
                </a:cubicBezTo>
                <a:cubicBezTo>
                  <a:pt x="15160" y="4844"/>
                  <a:pt x="15158" y="4839"/>
                  <a:pt x="15150" y="4827"/>
                </a:cubicBezTo>
                <a:cubicBezTo>
                  <a:pt x="15180" y="4741"/>
                  <a:pt x="14897" y="4588"/>
                  <a:pt x="14793" y="4419"/>
                </a:cubicBezTo>
                <a:lnTo>
                  <a:pt x="14793" y="4419"/>
                </a:lnTo>
                <a:lnTo>
                  <a:pt x="14830" y="4447"/>
                </a:lnTo>
                <a:cubicBezTo>
                  <a:pt x="14744" y="4324"/>
                  <a:pt x="14552" y="4213"/>
                  <a:pt x="14385" y="4039"/>
                </a:cubicBezTo>
                <a:lnTo>
                  <a:pt x="14385" y="4039"/>
                </a:lnTo>
                <a:cubicBezTo>
                  <a:pt x="14385" y="4039"/>
                  <a:pt x="14386" y="4039"/>
                  <a:pt x="14388" y="4039"/>
                </a:cubicBezTo>
                <a:cubicBezTo>
                  <a:pt x="14392" y="4039"/>
                  <a:pt x="14397" y="4038"/>
                  <a:pt x="14394" y="4032"/>
                </a:cubicBezTo>
                <a:cubicBezTo>
                  <a:pt x="14248" y="3944"/>
                  <a:pt x="14019" y="3731"/>
                  <a:pt x="13845" y="3575"/>
                </a:cubicBezTo>
                <a:lnTo>
                  <a:pt x="13845" y="3575"/>
                </a:lnTo>
                <a:cubicBezTo>
                  <a:pt x="13890" y="3592"/>
                  <a:pt x="13912" y="3612"/>
                  <a:pt x="13921" y="3612"/>
                </a:cubicBezTo>
                <a:cubicBezTo>
                  <a:pt x="13926" y="3612"/>
                  <a:pt x="13926" y="3604"/>
                  <a:pt x="13924" y="3582"/>
                </a:cubicBezTo>
                <a:cubicBezTo>
                  <a:pt x="13904" y="3565"/>
                  <a:pt x="13893" y="3560"/>
                  <a:pt x="13886" y="3560"/>
                </a:cubicBezTo>
                <a:cubicBezTo>
                  <a:pt x="13875" y="3560"/>
                  <a:pt x="13871" y="3571"/>
                  <a:pt x="13857" y="3571"/>
                </a:cubicBezTo>
                <a:cubicBezTo>
                  <a:pt x="13842" y="3571"/>
                  <a:pt x="13815" y="3558"/>
                  <a:pt x="13754" y="3501"/>
                </a:cubicBezTo>
                <a:cubicBezTo>
                  <a:pt x="13717" y="3441"/>
                  <a:pt x="13622" y="3323"/>
                  <a:pt x="13634" y="3286"/>
                </a:cubicBezTo>
                <a:lnTo>
                  <a:pt x="13634" y="3286"/>
                </a:lnTo>
                <a:lnTo>
                  <a:pt x="13773" y="3422"/>
                </a:lnTo>
                <a:cubicBezTo>
                  <a:pt x="13734" y="3320"/>
                  <a:pt x="13592" y="3244"/>
                  <a:pt x="13525" y="3165"/>
                </a:cubicBezTo>
                <a:lnTo>
                  <a:pt x="13548" y="3160"/>
                </a:lnTo>
                <a:cubicBezTo>
                  <a:pt x="13330" y="2952"/>
                  <a:pt x="13293" y="2984"/>
                  <a:pt x="13066" y="2752"/>
                </a:cubicBezTo>
                <a:lnTo>
                  <a:pt x="13066" y="2752"/>
                </a:lnTo>
                <a:lnTo>
                  <a:pt x="13080" y="2787"/>
                </a:lnTo>
                <a:cubicBezTo>
                  <a:pt x="12920" y="2697"/>
                  <a:pt x="12994" y="2662"/>
                  <a:pt x="12843" y="2562"/>
                </a:cubicBezTo>
                <a:lnTo>
                  <a:pt x="12841" y="2490"/>
                </a:lnTo>
                <a:cubicBezTo>
                  <a:pt x="12751" y="2416"/>
                  <a:pt x="12516" y="2235"/>
                  <a:pt x="12363" y="2094"/>
                </a:cubicBezTo>
                <a:lnTo>
                  <a:pt x="12363" y="2094"/>
                </a:lnTo>
                <a:cubicBezTo>
                  <a:pt x="12472" y="2152"/>
                  <a:pt x="12660" y="2312"/>
                  <a:pt x="12781" y="2402"/>
                </a:cubicBezTo>
                <a:cubicBezTo>
                  <a:pt x="12700" y="2321"/>
                  <a:pt x="12500" y="2129"/>
                  <a:pt x="12442" y="2103"/>
                </a:cubicBezTo>
                <a:lnTo>
                  <a:pt x="12442" y="2103"/>
                </a:lnTo>
                <a:cubicBezTo>
                  <a:pt x="12484" y="2131"/>
                  <a:pt x="12521" y="2166"/>
                  <a:pt x="12556" y="2203"/>
                </a:cubicBezTo>
                <a:cubicBezTo>
                  <a:pt x="12426" y="2131"/>
                  <a:pt x="12282" y="2011"/>
                  <a:pt x="12118" y="1848"/>
                </a:cubicBezTo>
                <a:cubicBezTo>
                  <a:pt x="12166" y="1827"/>
                  <a:pt x="12064" y="1718"/>
                  <a:pt x="11944" y="1591"/>
                </a:cubicBezTo>
                <a:cubicBezTo>
                  <a:pt x="11826" y="1463"/>
                  <a:pt x="11663" y="1317"/>
                  <a:pt x="11610" y="1241"/>
                </a:cubicBezTo>
                <a:cubicBezTo>
                  <a:pt x="11422" y="1125"/>
                  <a:pt x="11221" y="1030"/>
                  <a:pt x="11012" y="960"/>
                </a:cubicBezTo>
                <a:cubicBezTo>
                  <a:pt x="10843" y="906"/>
                  <a:pt x="10667" y="878"/>
                  <a:pt x="10490" y="878"/>
                </a:cubicBezTo>
                <a:close/>
                <a:moveTo>
                  <a:pt x="13066" y="19388"/>
                </a:moveTo>
                <a:cubicBezTo>
                  <a:pt x="12911" y="19416"/>
                  <a:pt x="12727" y="19745"/>
                  <a:pt x="12535" y="19893"/>
                </a:cubicBezTo>
                <a:lnTo>
                  <a:pt x="12493" y="19907"/>
                </a:lnTo>
                <a:cubicBezTo>
                  <a:pt x="12489" y="19928"/>
                  <a:pt x="12482" y="19951"/>
                  <a:pt x="12477" y="19974"/>
                </a:cubicBezTo>
                <a:cubicBezTo>
                  <a:pt x="12468" y="20005"/>
                  <a:pt x="12461" y="20037"/>
                  <a:pt x="12461" y="20037"/>
                </a:cubicBezTo>
                <a:cubicBezTo>
                  <a:pt x="12672" y="19817"/>
                  <a:pt x="12899" y="19518"/>
                  <a:pt x="13066" y="19388"/>
                </a:cubicBezTo>
                <a:close/>
                <a:moveTo>
                  <a:pt x="12185" y="20183"/>
                </a:moveTo>
                <a:lnTo>
                  <a:pt x="12185" y="20183"/>
                </a:lnTo>
                <a:cubicBezTo>
                  <a:pt x="12185" y="20183"/>
                  <a:pt x="12152" y="20220"/>
                  <a:pt x="12115" y="20255"/>
                </a:cubicBezTo>
                <a:cubicBezTo>
                  <a:pt x="12078" y="20290"/>
                  <a:pt x="12041" y="20327"/>
                  <a:pt x="12041" y="20327"/>
                </a:cubicBezTo>
                <a:lnTo>
                  <a:pt x="12030" y="20359"/>
                </a:lnTo>
                <a:cubicBezTo>
                  <a:pt x="12030" y="20359"/>
                  <a:pt x="12071" y="20318"/>
                  <a:pt x="12111" y="20274"/>
                </a:cubicBezTo>
                <a:cubicBezTo>
                  <a:pt x="12148" y="20227"/>
                  <a:pt x="12185" y="20183"/>
                  <a:pt x="12185" y="20183"/>
                </a:cubicBezTo>
                <a:close/>
                <a:moveTo>
                  <a:pt x="9007" y="20417"/>
                </a:moveTo>
                <a:cubicBezTo>
                  <a:pt x="9060" y="20454"/>
                  <a:pt x="9118" y="20487"/>
                  <a:pt x="9178" y="20510"/>
                </a:cubicBezTo>
                <a:cubicBezTo>
                  <a:pt x="9120" y="20482"/>
                  <a:pt x="9062" y="20452"/>
                  <a:pt x="9007" y="20417"/>
                </a:cubicBezTo>
                <a:close/>
                <a:moveTo>
                  <a:pt x="10562" y="1"/>
                </a:moveTo>
                <a:lnTo>
                  <a:pt x="10648" y="17"/>
                </a:lnTo>
                <a:cubicBezTo>
                  <a:pt x="10598" y="55"/>
                  <a:pt x="10544" y="64"/>
                  <a:pt x="10480" y="64"/>
                </a:cubicBezTo>
                <a:cubicBezTo>
                  <a:pt x="10428" y="64"/>
                  <a:pt x="10370" y="58"/>
                  <a:pt x="10302" y="58"/>
                </a:cubicBezTo>
                <a:cubicBezTo>
                  <a:pt x="10251" y="58"/>
                  <a:pt x="10195" y="61"/>
                  <a:pt x="10131" y="73"/>
                </a:cubicBezTo>
                <a:lnTo>
                  <a:pt x="10138" y="61"/>
                </a:lnTo>
                <a:lnTo>
                  <a:pt x="10138" y="61"/>
                </a:lnTo>
                <a:cubicBezTo>
                  <a:pt x="9839" y="70"/>
                  <a:pt x="9779" y="110"/>
                  <a:pt x="9721" y="131"/>
                </a:cubicBezTo>
                <a:cubicBezTo>
                  <a:pt x="9663" y="158"/>
                  <a:pt x="9605" y="170"/>
                  <a:pt x="9320" y="253"/>
                </a:cubicBezTo>
                <a:lnTo>
                  <a:pt x="9373" y="295"/>
                </a:lnTo>
                <a:cubicBezTo>
                  <a:pt x="9375" y="365"/>
                  <a:pt x="9255" y="399"/>
                  <a:pt x="9102" y="457"/>
                </a:cubicBezTo>
                <a:cubicBezTo>
                  <a:pt x="8946" y="515"/>
                  <a:pt x="8763" y="603"/>
                  <a:pt x="8647" y="740"/>
                </a:cubicBezTo>
                <a:lnTo>
                  <a:pt x="8763" y="685"/>
                </a:lnTo>
                <a:lnTo>
                  <a:pt x="8763" y="685"/>
                </a:lnTo>
                <a:cubicBezTo>
                  <a:pt x="8650" y="835"/>
                  <a:pt x="8281" y="907"/>
                  <a:pt x="8142" y="1018"/>
                </a:cubicBezTo>
                <a:cubicBezTo>
                  <a:pt x="8138" y="1020"/>
                  <a:pt x="8136" y="1021"/>
                  <a:pt x="8134" y="1021"/>
                </a:cubicBezTo>
                <a:cubicBezTo>
                  <a:pt x="8121" y="1021"/>
                  <a:pt x="8176" y="958"/>
                  <a:pt x="8205" y="919"/>
                </a:cubicBezTo>
                <a:lnTo>
                  <a:pt x="8205" y="919"/>
                </a:lnTo>
                <a:cubicBezTo>
                  <a:pt x="7824" y="1190"/>
                  <a:pt x="8218" y="1016"/>
                  <a:pt x="7989" y="1271"/>
                </a:cubicBezTo>
                <a:cubicBezTo>
                  <a:pt x="7985" y="1272"/>
                  <a:pt x="7981" y="1272"/>
                  <a:pt x="7978" y="1272"/>
                </a:cubicBezTo>
                <a:cubicBezTo>
                  <a:pt x="7940" y="1272"/>
                  <a:pt x="7943" y="1223"/>
                  <a:pt x="7911" y="1223"/>
                </a:cubicBezTo>
                <a:cubicBezTo>
                  <a:pt x="7892" y="1223"/>
                  <a:pt x="7861" y="1241"/>
                  <a:pt x="7801" y="1297"/>
                </a:cubicBezTo>
                <a:cubicBezTo>
                  <a:pt x="7695" y="1352"/>
                  <a:pt x="7423" y="1867"/>
                  <a:pt x="7143" y="2031"/>
                </a:cubicBezTo>
                <a:cubicBezTo>
                  <a:pt x="7173" y="2021"/>
                  <a:pt x="7203" y="2011"/>
                  <a:pt x="7221" y="2011"/>
                </a:cubicBezTo>
                <a:cubicBezTo>
                  <a:pt x="7247" y="2011"/>
                  <a:pt x="7249" y="2033"/>
                  <a:pt x="7191" y="2110"/>
                </a:cubicBezTo>
                <a:cubicBezTo>
                  <a:pt x="7029" y="2291"/>
                  <a:pt x="6637" y="2490"/>
                  <a:pt x="6554" y="2720"/>
                </a:cubicBezTo>
                <a:cubicBezTo>
                  <a:pt x="6536" y="2731"/>
                  <a:pt x="6523" y="2735"/>
                  <a:pt x="6515" y="2735"/>
                </a:cubicBezTo>
                <a:cubicBezTo>
                  <a:pt x="6513" y="2735"/>
                  <a:pt x="6510" y="2735"/>
                  <a:pt x="6509" y="2734"/>
                </a:cubicBezTo>
                <a:lnTo>
                  <a:pt x="6509" y="2734"/>
                </a:lnTo>
                <a:cubicBezTo>
                  <a:pt x="6507" y="2735"/>
                  <a:pt x="6506" y="2737"/>
                  <a:pt x="6505" y="2739"/>
                </a:cubicBezTo>
                <a:cubicBezTo>
                  <a:pt x="6504" y="2737"/>
                  <a:pt x="6503" y="2736"/>
                  <a:pt x="6503" y="2735"/>
                </a:cubicBezTo>
                <a:lnTo>
                  <a:pt x="6503" y="2735"/>
                </a:lnTo>
                <a:cubicBezTo>
                  <a:pt x="6388" y="2886"/>
                  <a:pt x="6106" y="3194"/>
                  <a:pt x="6067" y="3311"/>
                </a:cubicBezTo>
                <a:cubicBezTo>
                  <a:pt x="6063" y="3311"/>
                  <a:pt x="6060" y="3311"/>
                  <a:pt x="6056" y="3311"/>
                </a:cubicBezTo>
                <a:cubicBezTo>
                  <a:pt x="5804" y="3311"/>
                  <a:pt x="5382" y="4079"/>
                  <a:pt x="5219" y="4079"/>
                </a:cubicBezTo>
                <a:cubicBezTo>
                  <a:pt x="5207" y="4079"/>
                  <a:pt x="5196" y="4074"/>
                  <a:pt x="5186" y="4065"/>
                </a:cubicBezTo>
                <a:lnTo>
                  <a:pt x="4785" y="4479"/>
                </a:lnTo>
                <a:lnTo>
                  <a:pt x="4783" y="4454"/>
                </a:lnTo>
                <a:cubicBezTo>
                  <a:pt x="4514" y="4707"/>
                  <a:pt x="4454" y="4830"/>
                  <a:pt x="4396" y="4952"/>
                </a:cubicBezTo>
                <a:cubicBezTo>
                  <a:pt x="4374" y="4968"/>
                  <a:pt x="4363" y="4974"/>
                  <a:pt x="4357" y="4974"/>
                </a:cubicBezTo>
                <a:cubicBezTo>
                  <a:pt x="4343" y="4974"/>
                  <a:pt x="4358" y="4944"/>
                  <a:pt x="4356" y="4936"/>
                </a:cubicBezTo>
                <a:lnTo>
                  <a:pt x="4356" y="4936"/>
                </a:lnTo>
                <a:cubicBezTo>
                  <a:pt x="3948" y="5289"/>
                  <a:pt x="3916" y="5333"/>
                  <a:pt x="3665" y="5717"/>
                </a:cubicBezTo>
                <a:lnTo>
                  <a:pt x="3589" y="5708"/>
                </a:lnTo>
                <a:cubicBezTo>
                  <a:pt x="3529" y="5819"/>
                  <a:pt x="2972" y="6188"/>
                  <a:pt x="2650" y="6610"/>
                </a:cubicBezTo>
                <a:cubicBezTo>
                  <a:pt x="2650" y="6603"/>
                  <a:pt x="2648" y="6587"/>
                  <a:pt x="2671" y="6550"/>
                </a:cubicBezTo>
                <a:lnTo>
                  <a:pt x="2671" y="6550"/>
                </a:lnTo>
                <a:cubicBezTo>
                  <a:pt x="2305" y="7020"/>
                  <a:pt x="1547" y="7431"/>
                  <a:pt x="1554" y="7744"/>
                </a:cubicBezTo>
                <a:lnTo>
                  <a:pt x="1317" y="8061"/>
                </a:lnTo>
                <a:cubicBezTo>
                  <a:pt x="1421" y="7965"/>
                  <a:pt x="1468" y="7932"/>
                  <a:pt x="1485" y="7932"/>
                </a:cubicBezTo>
                <a:cubicBezTo>
                  <a:pt x="1523" y="7932"/>
                  <a:pt x="1426" y="8084"/>
                  <a:pt x="1465" y="8084"/>
                </a:cubicBezTo>
                <a:cubicBezTo>
                  <a:pt x="1473" y="8084"/>
                  <a:pt x="1486" y="8078"/>
                  <a:pt x="1507" y="8063"/>
                </a:cubicBezTo>
                <a:lnTo>
                  <a:pt x="1507" y="8063"/>
                </a:lnTo>
                <a:cubicBezTo>
                  <a:pt x="1416" y="8165"/>
                  <a:pt x="1256" y="8276"/>
                  <a:pt x="1217" y="8276"/>
                </a:cubicBezTo>
                <a:cubicBezTo>
                  <a:pt x="1200" y="8276"/>
                  <a:pt x="1208" y="8253"/>
                  <a:pt x="1259" y="8196"/>
                </a:cubicBezTo>
                <a:lnTo>
                  <a:pt x="1294" y="8177"/>
                </a:lnTo>
                <a:cubicBezTo>
                  <a:pt x="1292" y="8161"/>
                  <a:pt x="1284" y="8153"/>
                  <a:pt x="1272" y="8153"/>
                </a:cubicBezTo>
                <a:cubicBezTo>
                  <a:pt x="1230" y="8153"/>
                  <a:pt x="1138" y="8235"/>
                  <a:pt x="1044" y="8323"/>
                </a:cubicBezTo>
                <a:cubicBezTo>
                  <a:pt x="935" y="8419"/>
                  <a:pt x="821" y="8551"/>
                  <a:pt x="781" y="8551"/>
                </a:cubicBezTo>
                <a:cubicBezTo>
                  <a:pt x="776" y="8551"/>
                  <a:pt x="773" y="8549"/>
                  <a:pt x="770" y="8546"/>
                </a:cubicBezTo>
                <a:cubicBezTo>
                  <a:pt x="596" y="8747"/>
                  <a:pt x="450" y="8972"/>
                  <a:pt x="336" y="9213"/>
                </a:cubicBezTo>
                <a:cubicBezTo>
                  <a:pt x="276" y="9332"/>
                  <a:pt x="237" y="9459"/>
                  <a:pt x="188" y="9582"/>
                </a:cubicBezTo>
                <a:cubicBezTo>
                  <a:pt x="153" y="9709"/>
                  <a:pt x="114" y="9835"/>
                  <a:pt x="95" y="9964"/>
                </a:cubicBezTo>
                <a:cubicBezTo>
                  <a:pt x="0" y="10481"/>
                  <a:pt x="54" y="11012"/>
                  <a:pt x="251" y="11499"/>
                </a:cubicBezTo>
                <a:cubicBezTo>
                  <a:pt x="255" y="11474"/>
                  <a:pt x="262" y="11450"/>
                  <a:pt x="272" y="11427"/>
                </a:cubicBezTo>
                <a:cubicBezTo>
                  <a:pt x="282" y="11396"/>
                  <a:pt x="292" y="11364"/>
                  <a:pt x="294" y="11357"/>
                </a:cubicBezTo>
                <a:lnTo>
                  <a:pt x="294" y="11357"/>
                </a:lnTo>
                <a:cubicBezTo>
                  <a:pt x="294" y="11380"/>
                  <a:pt x="429" y="11675"/>
                  <a:pt x="429" y="11675"/>
                </a:cubicBezTo>
                <a:cubicBezTo>
                  <a:pt x="440" y="11720"/>
                  <a:pt x="443" y="11754"/>
                  <a:pt x="424" y="11754"/>
                </a:cubicBezTo>
                <a:cubicBezTo>
                  <a:pt x="424" y="11754"/>
                  <a:pt x="423" y="11754"/>
                  <a:pt x="422" y="11754"/>
                </a:cubicBezTo>
                <a:cubicBezTo>
                  <a:pt x="401" y="11749"/>
                  <a:pt x="364" y="11708"/>
                  <a:pt x="313" y="11592"/>
                </a:cubicBezTo>
                <a:lnTo>
                  <a:pt x="313" y="11592"/>
                </a:lnTo>
                <a:cubicBezTo>
                  <a:pt x="318" y="11634"/>
                  <a:pt x="332" y="11673"/>
                  <a:pt x="353" y="11710"/>
                </a:cubicBezTo>
                <a:cubicBezTo>
                  <a:pt x="378" y="11749"/>
                  <a:pt x="406" y="11789"/>
                  <a:pt x="438" y="11821"/>
                </a:cubicBezTo>
                <a:cubicBezTo>
                  <a:pt x="502" y="11889"/>
                  <a:pt x="561" y="11935"/>
                  <a:pt x="574" y="11935"/>
                </a:cubicBezTo>
                <a:cubicBezTo>
                  <a:pt x="575" y="11935"/>
                  <a:pt x="575" y="11935"/>
                  <a:pt x="575" y="11935"/>
                </a:cubicBezTo>
                <a:cubicBezTo>
                  <a:pt x="657" y="12064"/>
                  <a:pt x="673" y="12107"/>
                  <a:pt x="655" y="12107"/>
                </a:cubicBezTo>
                <a:cubicBezTo>
                  <a:pt x="643" y="12107"/>
                  <a:pt x="618" y="12089"/>
                  <a:pt x="587" y="12065"/>
                </a:cubicBezTo>
                <a:cubicBezTo>
                  <a:pt x="525" y="12016"/>
                  <a:pt x="460" y="11939"/>
                  <a:pt x="452" y="11939"/>
                </a:cubicBezTo>
                <a:lnTo>
                  <a:pt x="452" y="11939"/>
                </a:lnTo>
                <a:cubicBezTo>
                  <a:pt x="450" y="11939"/>
                  <a:pt x="453" y="11945"/>
                  <a:pt x="462" y="11960"/>
                </a:cubicBezTo>
                <a:lnTo>
                  <a:pt x="480" y="11988"/>
                </a:lnTo>
                <a:cubicBezTo>
                  <a:pt x="492" y="12004"/>
                  <a:pt x="510" y="12028"/>
                  <a:pt x="527" y="12048"/>
                </a:cubicBezTo>
                <a:lnTo>
                  <a:pt x="594" y="12137"/>
                </a:lnTo>
                <a:lnTo>
                  <a:pt x="573" y="12090"/>
                </a:lnTo>
                <a:lnTo>
                  <a:pt x="573" y="12090"/>
                </a:lnTo>
                <a:cubicBezTo>
                  <a:pt x="624" y="12134"/>
                  <a:pt x="677" y="12174"/>
                  <a:pt x="733" y="12211"/>
                </a:cubicBezTo>
                <a:cubicBezTo>
                  <a:pt x="763" y="12232"/>
                  <a:pt x="791" y="12255"/>
                  <a:pt x="816" y="12278"/>
                </a:cubicBezTo>
                <a:cubicBezTo>
                  <a:pt x="830" y="12292"/>
                  <a:pt x="846" y="12308"/>
                  <a:pt x="867" y="12329"/>
                </a:cubicBezTo>
                <a:cubicBezTo>
                  <a:pt x="888" y="12352"/>
                  <a:pt x="911" y="12375"/>
                  <a:pt x="939" y="12405"/>
                </a:cubicBezTo>
                <a:cubicBezTo>
                  <a:pt x="1050" y="12542"/>
                  <a:pt x="962" y="12507"/>
                  <a:pt x="1009" y="12561"/>
                </a:cubicBezTo>
                <a:cubicBezTo>
                  <a:pt x="1004" y="12563"/>
                  <a:pt x="1018" y="12584"/>
                  <a:pt x="1083" y="12637"/>
                </a:cubicBezTo>
                <a:lnTo>
                  <a:pt x="1366" y="12932"/>
                </a:lnTo>
                <a:lnTo>
                  <a:pt x="1301" y="12765"/>
                </a:lnTo>
                <a:lnTo>
                  <a:pt x="1301" y="12765"/>
                </a:lnTo>
                <a:cubicBezTo>
                  <a:pt x="1405" y="12835"/>
                  <a:pt x="1492" y="12935"/>
                  <a:pt x="1514" y="12935"/>
                </a:cubicBezTo>
                <a:cubicBezTo>
                  <a:pt x="1525" y="12935"/>
                  <a:pt x="1521" y="12913"/>
                  <a:pt x="1499" y="12856"/>
                </a:cubicBezTo>
                <a:lnTo>
                  <a:pt x="1499" y="12856"/>
                </a:lnTo>
                <a:cubicBezTo>
                  <a:pt x="1619" y="13149"/>
                  <a:pt x="2544" y="13962"/>
                  <a:pt x="2636" y="14109"/>
                </a:cubicBezTo>
                <a:cubicBezTo>
                  <a:pt x="2854" y="14251"/>
                  <a:pt x="3030" y="14429"/>
                  <a:pt x="3246" y="14654"/>
                </a:cubicBezTo>
                <a:cubicBezTo>
                  <a:pt x="3222" y="14619"/>
                  <a:pt x="3218" y="14576"/>
                  <a:pt x="3250" y="14576"/>
                </a:cubicBezTo>
                <a:cubicBezTo>
                  <a:pt x="3276" y="14576"/>
                  <a:pt x="3326" y="14606"/>
                  <a:pt x="3408" y="14696"/>
                </a:cubicBezTo>
                <a:cubicBezTo>
                  <a:pt x="3228" y="14743"/>
                  <a:pt x="3678" y="15075"/>
                  <a:pt x="3765" y="15313"/>
                </a:cubicBezTo>
                <a:lnTo>
                  <a:pt x="3765" y="15313"/>
                </a:lnTo>
                <a:cubicBezTo>
                  <a:pt x="3764" y="15304"/>
                  <a:pt x="3766" y="15299"/>
                  <a:pt x="3772" y="15299"/>
                </a:cubicBezTo>
                <a:cubicBezTo>
                  <a:pt x="3822" y="15299"/>
                  <a:pt x="4137" y="15635"/>
                  <a:pt x="4200" y="15635"/>
                </a:cubicBezTo>
                <a:cubicBezTo>
                  <a:pt x="4215" y="15635"/>
                  <a:pt x="4215" y="15614"/>
                  <a:pt x="4192" y="15563"/>
                </a:cubicBezTo>
                <a:lnTo>
                  <a:pt x="4192" y="15563"/>
                </a:lnTo>
                <a:cubicBezTo>
                  <a:pt x="4340" y="15732"/>
                  <a:pt x="4157" y="15619"/>
                  <a:pt x="4250" y="15765"/>
                </a:cubicBezTo>
                <a:cubicBezTo>
                  <a:pt x="4672" y="16096"/>
                  <a:pt x="5049" y="16625"/>
                  <a:pt x="5529" y="17074"/>
                </a:cubicBezTo>
                <a:cubicBezTo>
                  <a:pt x="5546" y="17069"/>
                  <a:pt x="5522" y="17014"/>
                  <a:pt x="5556" y="17014"/>
                </a:cubicBezTo>
                <a:cubicBezTo>
                  <a:pt x="5568" y="17014"/>
                  <a:pt x="5589" y="17021"/>
                  <a:pt x="5622" y="17042"/>
                </a:cubicBezTo>
                <a:lnTo>
                  <a:pt x="5789" y="17366"/>
                </a:lnTo>
                <a:cubicBezTo>
                  <a:pt x="5891" y="17450"/>
                  <a:pt x="5965" y="17360"/>
                  <a:pt x="6079" y="17582"/>
                </a:cubicBezTo>
                <a:cubicBezTo>
                  <a:pt x="6072" y="17558"/>
                  <a:pt x="6063" y="17523"/>
                  <a:pt x="6080" y="17523"/>
                </a:cubicBezTo>
                <a:cubicBezTo>
                  <a:pt x="6087" y="17523"/>
                  <a:pt x="6100" y="17530"/>
                  <a:pt x="6120" y="17547"/>
                </a:cubicBezTo>
                <a:cubicBezTo>
                  <a:pt x="6538" y="18041"/>
                  <a:pt x="7020" y="18491"/>
                  <a:pt x="7493" y="18952"/>
                </a:cubicBezTo>
                <a:cubicBezTo>
                  <a:pt x="7732" y="19182"/>
                  <a:pt x="7968" y="19413"/>
                  <a:pt x="8193" y="19657"/>
                </a:cubicBezTo>
                <a:cubicBezTo>
                  <a:pt x="8307" y="19777"/>
                  <a:pt x="8411" y="19898"/>
                  <a:pt x="8524" y="20030"/>
                </a:cubicBezTo>
                <a:cubicBezTo>
                  <a:pt x="8645" y="20165"/>
                  <a:pt x="8775" y="20294"/>
                  <a:pt x="8912" y="20413"/>
                </a:cubicBezTo>
                <a:cubicBezTo>
                  <a:pt x="8855" y="20351"/>
                  <a:pt x="8840" y="20328"/>
                  <a:pt x="8851" y="20328"/>
                </a:cubicBezTo>
                <a:cubicBezTo>
                  <a:pt x="8867" y="20328"/>
                  <a:pt x="8935" y="20373"/>
                  <a:pt x="9009" y="20417"/>
                </a:cubicBezTo>
                <a:cubicBezTo>
                  <a:pt x="8932" y="20357"/>
                  <a:pt x="9039" y="20371"/>
                  <a:pt x="9039" y="20336"/>
                </a:cubicBezTo>
                <a:cubicBezTo>
                  <a:pt x="9113" y="20401"/>
                  <a:pt x="9192" y="20459"/>
                  <a:pt x="9276" y="20515"/>
                </a:cubicBezTo>
                <a:cubicBezTo>
                  <a:pt x="9398" y="20598"/>
                  <a:pt x="9533" y="20668"/>
                  <a:pt x="9533" y="20668"/>
                </a:cubicBezTo>
                <a:cubicBezTo>
                  <a:pt x="9544" y="20664"/>
                  <a:pt x="9558" y="20662"/>
                  <a:pt x="9574" y="20662"/>
                </a:cubicBezTo>
                <a:cubicBezTo>
                  <a:pt x="9650" y="20662"/>
                  <a:pt x="9774" y="20699"/>
                  <a:pt x="9897" y="20726"/>
                </a:cubicBezTo>
                <a:cubicBezTo>
                  <a:pt x="9984" y="20746"/>
                  <a:pt x="10071" y="20759"/>
                  <a:pt x="10134" y="20759"/>
                </a:cubicBezTo>
                <a:cubicBezTo>
                  <a:pt x="10179" y="20759"/>
                  <a:pt x="10213" y="20753"/>
                  <a:pt x="10226" y="20737"/>
                </a:cubicBezTo>
                <a:lnTo>
                  <a:pt x="10133" y="20735"/>
                </a:lnTo>
                <a:cubicBezTo>
                  <a:pt x="10087" y="20733"/>
                  <a:pt x="10041" y="20728"/>
                  <a:pt x="10041" y="20728"/>
                </a:cubicBezTo>
                <a:cubicBezTo>
                  <a:pt x="10170" y="20700"/>
                  <a:pt x="10092" y="20638"/>
                  <a:pt x="9997" y="20563"/>
                </a:cubicBezTo>
                <a:cubicBezTo>
                  <a:pt x="9901" y="20489"/>
                  <a:pt x="9797" y="20399"/>
                  <a:pt x="9830" y="20343"/>
                </a:cubicBezTo>
                <a:lnTo>
                  <a:pt x="9830" y="20343"/>
                </a:lnTo>
                <a:cubicBezTo>
                  <a:pt x="9818" y="20345"/>
                  <a:pt x="9806" y="20346"/>
                  <a:pt x="9794" y="20346"/>
                </a:cubicBezTo>
                <a:cubicBezTo>
                  <a:pt x="9672" y="20346"/>
                  <a:pt x="9543" y="20261"/>
                  <a:pt x="9410" y="20160"/>
                </a:cubicBezTo>
                <a:cubicBezTo>
                  <a:pt x="9266" y="20049"/>
                  <a:pt x="9123" y="19926"/>
                  <a:pt x="8923" y="19856"/>
                </a:cubicBezTo>
                <a:cubicBezTo>
                  <a:pt x="8908" y="19832"/>
                  <a:pt x="8910" y="19825"/>
                  <a:pt x="8920" y="19825"/>
                </a:cubicBezTo>
                <a:cubicBezTo>
                  <a:pt x="8934" y="19825"/>
                  <a:pt x="8963" y="19839"/>
                  <a:pt x="8979" y="19839"/>
                </a:cubicBezTo>
                <a:cubicBezTo>
                  <a:pt x="8987" y="19839"/>
                  <a:pt x="8992" y="19834"/>
                  <a:pt x="8988" y="19821"/>
                </a:cubicBezTo>
                <a:cubicBezTo>
                  <a:pt x="8879" y="19798"/>
                  <a:pt x="8786" y="19726"/>
                  <a:pt x="8629" y="19536"/>
                </a:cubicBezTo>
                <a:lnTo>
                  <a:pt x="8629" y="19536"/>
                </a:lnTo>
                <a:lnTo>
                  <a:pt x="8659" y="19546"/>
                </a:lnTo>
                <a:cubicBezTo>
                  <a:pt x="8172" y="19077"/>
                  <a:pt x="8003" y="18836"/>
                  <a:pt x="7491" y="18275"/>
                </a:cubicBezTo>
                <a:lnTo>
                  <a:pt x="7488" y="18356"/>
                </a:lnTo>
                <a:cubicBezTo>
                  <a:pt x="7423" y="18289"/>
                  <a:pt x="7370" y="18215"/>
                  <a:pt x="7324" y="18134"/>
                </a:cubicBezTo>
                <a:cubicBezTo>
                  <a:pt x="7308" y="18128"/>
                  <a:pt x="7296" y="18126"/>
                  <a:pt x="7289" y="18126"/>
                </a:cubicBezTo>
                <a:cubicBezTo>
                  <a:pt x="7211" y="18126"/>
                  <a:pt x="7577" y="18416"/>
                  <a:pt x="7480" y="18416"/>
                </a:cubicBezTo>
                <a:cubicBezTo>
                  <a:pt x="7473" y="18416"/>
                  <a:pt x="7464" y="18415"/>
                  <a:pt x="7453" y="18412"/>
                </a:cubicBezTo>
                <a:cubicBezTo>
                  <a:pt x="7384" y="18173"/>
                  <a:pt x="6640" y="17598"/>
                  <a:pt x="6633" y="17397"/>
                </a:cubicBezTo>
                <a:cubicBezTo>
                  <a:pt x="6586" y="17349"/>
                  <a:pt x="6564" y="17334"/>
                  <a:pt x="6554" y="17334"/>
                </a:cubicBezTo>
                <a:cubicBezTo>
                  <a:pt x="6537" y="17334"/>
                  <a:pt x="6557" y="17381"/>
                  <a:pt x="6538" y="17381"/>
                </a:cubicBezTo>
                <a:cubicBezTo>
                  <a:pt x="6528" y="17381"/>
                  <a:pt x="6506" y="17367"/>
                  <a:pt x="6459" y="17320"/>
                </a:cubicBezTo>
                <a:lnTo>
                  <a:pt x="6438" y="17246"/>
                </a:lnTo>
                <a:lnTo>
                  <a:pt x="6359" y="17234"/>
                </a:lnTo>
                <a:cubicBezTo>
                  <a:pt x="6250" y="17114"/>
                  <a:pt x="6225" y="17021"/>
                  <a:pt x="6241" y="16996"/>
                </a:cubicBezTo>
                <a:lnTo>
                  <a:pt x="6241" y="16996"/>
                </a:lnTo>
                <a:cubicBezTo>
                  <a:pt x="6278" y="17030"/>
                  <a:pt x="6320" y="17065"/>
                  <a:pt x="6359" y="17098"/>
                </a:cubicBezTo>
                <a:cubicBezTo>
                  <a:pt x="6250" y="16929"/>
                  <a:pt x="5972" y="16719"/>
                  <a:pt x="5896" y="16638"/>
                </a:cubicBezTo>
                <a:lnTo>
                  <a:pt x="5896" y="16638"/>
                </a:lnTo>
                <a:lnTo>
                  <a:pt x="6037" y="16808"/>
                </a:lnTo>
                <a:cubicBezTo>
                  <a:pt x="5527" y="16346"/>
                  <a:pt x="4971" y="15721"/>
                  <a:pt x="4449" y="15306"/>
                </a:cubicBezTo>
                <a:lnTo>
                  <a:pt x="4449" y="15306"/>
                </a:lnTo>
                <a:lnTo>
                  <a:pt x="4465" y="15361"/>
                </a:lnTo>
                <a:cubicBezTo>
                  <a:pt x="4071" y="15041"/>
                  <a:pt x="4201" y="15055"/>
                  <a:pt x="3791" y="14677"/>
                </a:cubicBezTo>
                <a:lnTo>
                  <a:pt x="3791" y="14677"/>
                </a:lnTo>
                <a:lnTo>
                  <a:pt x="3809" y="14687"/>
                </a:lnTo>
                <a:cubicBezTo>
                  <a:pt x="3693" y="14615"/>
                  <a:pt x="3587" y="14524"/>
                  <a:pt x="3492" y="14425"/>
                </a:cubicBezTo>
                <a:lnTo>
                  <a:pt x="3492" y="14425"/>
                </a:lnTo>
                <a:cubicBezTo>
                  <a:pt x="3505" y="14433"/>
                  <a:pt x="3514" y="14436"/>
                  <a:pt x="3519" y="14436"/>
                </a:cubicBezTo>
                <a:cubicBezTo>
                  <a:pt x="3554" y="14436"/>
                  <a:pt x="3425" y="14275"/>
                  <a:pt x="3461" y="14275"/>
                </a:cubicBezTo>
                <a:cubicBezTo>
                  <a:pt x="3469" y="14275"/>
                  <a:pt x="3482" y="14282"/>
                  <a:pt x="3505" y="14297"/>
                </a:cubicBezTo>
                <a:cubicBezTo>
                  <a:pt x="3079" y="13949"/>
                  <a:pt x="3283" y="14137"/>
                  <a:pt x="2954" y="13954"/>
                </a:cubicBezTo>
                <a:lnTo>
                  <a:pt x="2928" y="13861"/>
                </a:lnTo>
                <a:cubicBezTo>
                  <a:pt x="2810" y="13803"/>
                  <a:pt x="2787" y="13813"/>
                  <a:pt x="2583" y="13625"/>
                </a:cubicBezTo>
                <a:lnTo>
                  <a:pt x="2583" y="13625"/>
                </a:lnTo>
                <a:cubicBezTo>
                  <a:pt x="2618" y="13649"/>
                  <a:pt x="2637" y="13659"/>
                  <a:pt x="2647" y="13659"/>
                </a:cubicBezTo>
                <a:cubicBezTo>
                  <a:pt x="2679" y="13659"/>
                  <a:pt x="2605" y="13554"/>
                  <a:pt x="2645" y="13554"/>
                </a:cubicBezTo>
                <a:cubicBezTo>
                  <a:pt x="2657" y="13554"/>
                  <a:pt x="2682" y="13565"/>
                  <a:pt x="2724" y="13592"/>
                </a:cubicBezTo>
                <a:cubicBezTo>
                  <a:pt x="2386" y="13108"/>
                  <a:pt x="2043" y="13055"/>
                  <a:pt x="1957" y="12760"/>
                </a:cubicBezTo>
                <a:cubicBezTo>
                  <a:pt x="1932" y="12751"/>
                  <a:pt x="1914" y="12747"/>
                  <a:pt x="1901" y="12747"/>
                </a:cubicBezTo>
                <a:cubicBezTo>
                  <a:pt x="1789" y="12747"/>
                  <a:pt x="2174" y="13090"/>
                  <a:pt x="2155" y="13090"/>
                </a:cubicBezTo>
                <a:cubicBezTo>
                  <a:pt x="2153" y="13090"/>
                  <a:pt x="2148" y="13087"/>
                  <a:pt x="2138" y="13080"/>
                </a:cubicBezTo>
                <a:lnTo>
                  <a:pt x="2138" y="13080"/>
                </a:lnTo>
                <a:cubicBezTo>
                  <a:pt x="2150" y="13105"/>
                  <a:pt x="2147" y="13115"/>
                  <a:pt x="2134" y="13115"/>
                </a:cubicBezTo>
                <a:cubicBezTo>
                  <a:pt x="2086" y="13115"/>
                  <a:pt x="1890" y="12963"/>
                  <a:pt x="1795" y="12853"/>
                </a:cubicBezTo>
                <a:cubicBezTo>
                  <a:pt x="1665" y="12721"/>
                  <a:pt x="1688" y="12516"/>
                  <a:pt x="1357" y="12188"/>
                </a:cubicBezTo>
                <a:lnTo>
                  <a:pt x="1357" y="12188"/>
                </a:lnTo>
                <a:cubicBezTo>
                  <a:pt x="1387" y="12217"/>
                  <a:pt x="1397" y="12214"/>
                  <a:pt x="1428" y="12248"/>
                </a:cubicBezTo>
                <a:cubicBezTo>
                  <a:pt x="1380" y="12174"/>
                  <a:pt x="1310" y="12120"/>
                  <a:pt x="1241" y="12062"/>
                </a:cubicBezTo>
                <a:lnTo>
                  <a:pt x="1238" y="12061"/>
                </a:lnTo>
                <a:lnTo>
                  <a:pt x="1238" y="12061"/>
                </a:lnTo>
                <a:cubicBezTo>
                  <a:pt x="1239" y="12062"/>
                  <a:pt x="1241" y="12065"/>
                  <a:pt x="1245" y="12069"/>
                </a:cubicBezTo>
                <a:lnTo>
                  <a:pt x="1245" y="12069"/>
                </a:lnTo>
                <a:lnTo>
                  <a:pt x="1243" y="12067"/>
                </a:lnTo>
                <a:lnTo>
                  <a:pt x="1238" y="12062"/>
                </a:lnTo>
                <a:lnTo>
                  <a:pt x="1224" y="12051"/>
                </a:lnTo>
                <a:lnTo>
                  <a:pt x="1199" y="12025"/>
                </a:lnTo>
                <a:cubicBezTo>
                  <a:pt x="1183" y="12009"/>
                  <a:pt x="1166" y="11993"/>
                  <a:pt x="1150" y="11974"/>
                </a:cubicBezTo>
                <a:cubicBezTo>
                  <a:pt x="1115" y="11937"/>
                  <a:pt x="1088" y="11895"/>
                  <a:pt x="1067" y="11849"/>
                </a:cubicBezTo>
                <a:cubicBezTo>
                  <a:pt x="954" y="11816"/>
                  <a:pt x="930" y="11676"/>
                  <a:pt x="849" y="11676"/>
                </a:cubicBezTo>
                <a:cubicBezTo>
                  <a:pt x="844" y="11676"/>
                  <a:pt x="838" y="11676"/>
                  <a:pt x="833" y="11678"/>
                </a:cubicBezTo>
                <a:cubicBezTo>
                  <a:pt x="826" y="11688"/>
                  <a:pt x="1013" y="11908"/>
                  <a:pt x="1071" y="11967"/>
                </a:cubicBezTo>
                <a:lnTo>
                  <a:pt x="1071" y="11967"/>
                </a:lnTo>
                <a:cubicBezTo>
                  <a:pt x="1053" y="11952"/>
                  <a:pt x="1035" y="11938"/>
                  <a:pt x="1016" y="11923"/>
                </a:cubicBezTo>
                <a:lnTo>
                  <a:pt x="953" y="11868"/>
                </a:lnTo>
                <a:cubicBezTo>
                  <a:pt x="909" y="11831"/>
                  <a:pt x="860" y="11796"/>
                  <a:pt x="814" y="11747"/>
                </a:cubicBezTo>
                <a:cubicBezTo>
                  <a:pt x="765" y="11694"/>
                  <a:pt x="721" y="11636"/>
                  <a:pt x="682" y="11576"/>
                </a:cubicBezTo>
                <a:cubicBezTo>
                  <a:pt x="640" y="11499"/>
                  <a:pt x="608" y="11418"/>
                  <a:pt x="585" y="11334"/>
                </a:cubicBezTo>
                <a:lnTo>
                  <a:pt x="585" y="11334"/>
                </a:lnTo>
                <a:cubicBezTo>
                  <a:pt x="617" y="11353"/>
                  <a:pt x="687" y="11446"/>
                  <a:pt x="733" y="11508"/>
                </a:cubicBezTo>
                <a:cubicBezTo>
                  <a:pt x="717" y="11395"/>
                  <a:pt x="622" y="11325"/>
                  <a:pt x="617" y="11205"/>
                </a:cubicBezTo>
                <a:cubicBezTo>
                  <a:pt x="642" y="11205"/>
                  <a:pt x="666" y="11232"/>
                  <a:pt x="691" y="11277"/>
                </a:cubicBezTo>
                <a:cubicBezTo>
                  <a:pt x="721" y="11330"/>
                  <a:pt x="751" y="11385"/>
                  <a:pt x="777" y="11443"/>
                </a:cubicBezTo>
                <a:cubicBezTo>
                  <a:pt x="842" y="11569"/>
                  <a:pt x="935" y="11719"/>
                  <a:pt x="1030" y="11780"/>
                </a:cubicBezTo>
                <a:cubicBezTo>
                  <a:pt x="1002" y="11694"/>
                  <a:pt x="787" y="11490"/>
                  <a:pt x="858" y="11490"/>
                </a:cubicBezTo>
                <a:cubicBezTo>
                  <a:pt x="865" y="11490"/>
                  <a:pt x="876" y="11492"/>
                  <a:pt x="890" y="11496"/>
                </a:cubicBezTo>
                <a:lnTo>
                  <a:pt x="890" y="11496"/>
                </a:lnTo>
                <a:cubicBezTo>
                  <a:pt x="841" y="11480"/>
                  <a:pt x="802" y="11445"/>
                  <a:pt x="777" y="11399"/>
                </a:cubicBezTo>
                <a:cubicBezTo>
                  <a:pt x="749" y="11351"/>
                  <a:pt x="726" y="11300"/>
                  <a:pt x="712" y="11246"/>
                </a:cubicBezTo>
                <a:cubicBezTo>
                  <a:pt x="696" y="11186"/>
                  <a:pt x="677" y="11126"/>
                  <a:pt x="656" y="11068"/>
                </a:cubicBezTo>
                <a:cubicBezTo>
                  <a:pt x="636" y="10998"/>
                  <a:pt x="608" y="10936"/>
                  <a:pt x="568" y="10875"/>
                </a:cubicBezTo>
                <a:lnTo>
                  <a:pt x="568" y="10875"/>
                </a:lnTo>
                <a:lnTo>
                  <a:pt x="631" y="10882"/>
                </a:lnTo>
                <a:cubicBezTo>
                  <a:pt x="596" y="10815"/>
                  <a:pt x="571" y="10743"/>
                  <a:pt x="559" y="10669"/>
                </a:cubicBezTo>
                <a:lnTo>
                  <a:pt x="559" y="10669"/>
                </a:lnTo>
                <a:lnTo>
                  <a:pt x="656" y="10806"/>
                </a:lnTo>
                <a:cubicBezTo>
                  <a:pt x="612" y="10702"/>
                  <a:pt x="601" y="10588"/>
                  <a:pt x="622" y="10479"/>
                </a:cubicBezTo>
                <a:cubicBezTo>
                  <a:pt x="631" y="10370"/>
                  <a:pt x="666" y="10268"/>
                  <a:pt x="652" y="10159"/>
                </a:cubicBezTo>
                <a:lnTo>
                  <a:pt x="652" y="10159"/>
                </a:lnTo>
                <a:cubicBezTo>
                  <a:pt x="641" y="10364"/>
                  <a:pt x="627" y="10404"/>
                  <a:pt x="607" y="10404"/>
                </a:cubicBezTo>
                <a:cubicBezTo>
                  <a:pt x="605" y="10404"/>
                  <a:pt x="603" y="10403"/>
                  <a:pt x="601" y="10403"/>
                </a:cubicBezTo>
                <a:cubicBezTo>
                  <a:pt x="589" y="10399"/>
                  <a:pt x="575" y="10388"/>
                  <a:pt x="563" y="10388"/>
                </a:cubicBezTo>
                <a:cubicBezTo>
                  <a:pt x="550" y="10388"/>
                  <a:pt x="537" y="10401"/>
                  <a:pt x="529" y="10454"/>
                </a:cubicBezTo>
                <a:cubicBezTo>
                  <a:pt x="515" y="10393"/>
                  <a:pt x="510" y="10331"/>
                  <a:pt x="515" y="10270"/>
                </a:cubicBezTo>
                <a:cubicBezTo>
                  <a:pt x="515" y="10229"/>
                  <a:pt x="520" y="10187"/>
                  <a:pt x="527" y="10145"/>
                </a:cubicBezTo>
                <a:cubicBezTo>
                  <a:pt x="543" y="10092"/>
                  <a:pt x="571" y="10041"/>
                  <a:pt x="603" y="9997"/>
                </a:cubicBezTo>
                <a:cubicBezTo>
                  <a:pt x="638" y="9948"/>
                  <a:pt x="670" y="9899"/>
                  <a:pt x="700" y="9848"/>
                </a:cubicBezTo>
                <a:cubicBezTo>
                  <a:pt x="719" y="9807"/>
                  <a:pt x="735" y="9765"/>
                  <a:pt x="749" y="9723"/>
                </a:cubicBezTo>
                <a:cubicBezTo>
                  <a:pt x="773" y="9666"/>
                  <a:pt x="795" y="9609"/>
                  <a:pt x="811" y="9550"/>
                </a:cubicBezTo>
                <a:lnTo>
                  <a:pt x="811" y="9550"/>
                </a:lnTo>
                <a:cubicBezTo>
                  <a:pt x="793" y="9614"/>
                  <a:pt x="727" y="9736"/>
                  <a:pt x="702" y="9736"/>
                </a:cubicBezTo>
                <a:cubicBezTo>
                  <a:pt x="694" y="9736"/>
                  <a:pt x="690" y="9724"/>
                  <a:pt x="693" y="9693"/>
                </a:cubicBezTo>
                <a:cubicBezTo>
                  <a:pt x="719" y="9638"/>
                  <a:pt x="751" y="9575"/>
                  <a:pt x="782" y="9519"/>
                </a:cubicBezTo>
                <a:cubicBezTo>
                  <a:pt x="812" y="9473"/>
                  <a:pt x="844" y="9431"/>
                  <a:pt x="884" y="9394"/>
                </a:cubicBezTo>
                <a:cubicBezTo>
                  <a:pt x="942" y="9269"/>
                  <a:pt x="953" y="9233"/>
                  <a:pt x="942" y="9233"/>
                </a:cubicBezTo>
                <a:lnTo>
                  <a:pt x="942" y="9233"/>
                </a:lnTo>
                <a:cubicBezTo>
                  <a:pt x="937" y="9233"/>
                  <a:pt x="928" y="9241"/>
                  <a:pt x="916" y="9250"/>
                </a:cubicBezTo>
                <a:cubicBezTo>
                  <a:pt x="892" y="9267"/>
                  <a:pt x="861" y="9295"/>
                  <a:pt x="847" y="9295"/>
                </a:cubicBezTo>
                <a:cubicBezTo>
                  <a:pt x="838" y="9295"/>
                  <a:pt x="836" y="9284"/>
                  <a:pt x="846" y="9250"/>
                </a:cubicBezTo>
                <a:cubicBezTo>
                  <a:pt x="902" y="9218"/>
                  <a:pt x="939" y="9162"/>
                  <a:pt x="948" y="9097"/>
                </a:cubicBezTo>
                <a:cubicBezTo>
                  <a:pt x="962" y="9026"/>
                  <a:pt x="988" y="8956"/>
                  <a:pt x="1023" y="8889"/>
                </a:cubicBezTo>
                <a:lnTo>
                  <a:pt x="1071" y="8926"/>
                </a:lnTo>
                <a:cubicBezTo>
                  <a:pt x="1243" y="8757"/>
                  <a:pt x="1243" y="8710"/>
                  <a:pt x="1243" y="8671"/>
                </a:cubicBezTo>
                <a:cubicBezTo>
                  <a:pt x="1241" y="8629"/>
                  <a:pt x="1236" y="8592"/>
                  <a:pt x="1424" y="8439"/>
                </a:cubicBezTo>
                <a:lnTo>
                  <a:pt x="1424" y="8439"/>
                </a:lnTo>
                <a:lnTo>
                  <a:pt x="1338" y="8641"/>
                </a:lnTo>
                <a:lnTo>
                  <a:pt x="1500" y="8448"/>
                </a:lnTo>
                <a:lnTo>
                  <a:pt x="1512" y="8534"/>
                </a:lnTo>
                <a:cubicBezTo>
                  <a:pt x="1669" y="8302"/>
                  <a:pt x="1741" y="8251"/>
                  <a:pt x="1943" y="8075"/>
                </a:cubicBezTo>
                <a:lnTo>
                  <a:pt x="1943" y="8075"/>
                </a:lnTo>
                <a:cubicBezTo>
                  <a:pt x="1939" y="8076"/>
                  <a:pt x="1935" y="8076"/>
                  <a:pt x="1932" y="8076"/>
                </a:cubicBezTo>
                <a:cubicBezTo>
                  <a:pt x="1872" y="8076"/>
                  <a:pt x="1901" y="7964"/>
                  <a:pt x="2057" y="7804"/>
                </a:cubicBezTo>
                <a:cubicBezTo>
                  <a:pt x="2087" y="7785"/>
                  <a:pt x="2104" y="7779"/>
                  <a:pt x="2113" y="7779"/>
                </a:cubicBezTo>
                <a:cubicBezTo>
                  <a:pt x="2127" y="7779"/>
                  <a:pt x="2123" y="7794"/>
                  <a:pt x="2130" y="7794"/>
                </a:cubicBezTo>
                <a:cubicBezTo>
                  <a:pt x="2139" y="7794"/>
                  <a:pt x="2165" y="7770"/>
                  <a:pt x="2265" y="7665"/>
                </a:cubicBezTo>
                <a:lnTo>
                  <a:pt x="2265" y="7665"/>
                </a:lnTo>
                <a:cubicBezTo>
                  <a:pt x="2240" y="7746"/>
                  <a:pt x="2214" y="7839"/>
                  <a:pt x="2070" y="7901"/>
                </a:cubicBezTo>
                <a:cubicBezTo>
                  <a:pt x="2075" y="7927"/>
                  <a:pt x="2045" y="7982"/>
                  <a:pt x="2047" y="8006"/>
                </a:cubicBezTo>
                <a:cubicBezTo>
                  <a:pt x="2200" y="7913"/>
                  <a:pt x="2363" y="7704"/>
                  <a:pt x="2451" y="7616"/>
                </a:cubicBezTo>
                <a:lnTo>
                  <a:pt x="2451" y="7616"/>
                </a:lnTo>
                <a:cubicBezTo>
                  <a:pt x="2418" y="7646"/>
                  <a:pt x="2383" y="7676"/>
                  <a:pt x="2346" y="7700"/>
                </a:cubicBezTo>
                <a:lnTo>
                  <a:pt x="2634" y="7294"/>
                </a:lnTo>
                <a:cubicBezTo>
                  <a:pt x="2649" y="7285"/>
                  <a:pt x="2660" y="7282"/>
                  <a:pt x="2667" y="7282"/>
                </a:cubicBezTo>
                <a:cubicBezTo>
                  <a:pt x="2689" y="7282"/>
                  <a:pt x="2665" y="7325"/>
                  <a:pt x="2643" y="7368"/>
                </a:cubicBezTo>
                <a:cubicBezTo>
                  <a:pt x="2708" y="7291"/>
                  <a:pt x="2738" y="7224"/>
                  <a:pt x="2836" y="7118"/>
                </a:cubicBezTo>
                <a:lnTo>
                  <a:pt x="2836" y="7118"/>
                </a:lnTo>
                <a:cubicBezTo>
                  <a:pt x="2845" y="7179"/>
                  <a:pt x="2885" y="7207"/>
                  <a:pt x="2765" y="7360"/>
                </a:cubicBezTo>
                <a:lnTo>
                  <a:pt x="2765" y="7360"/>
                </a:lnTo>
                <a:lnTo>
                  <a:pt x="3046" y="7004"/>
                </a:lnTo>
                <a:cubicBezTo>
                  <a:pt x="3077" y="6998"/>
                  <a:pt x="3197" y="6918"/>
                  <a:pt x="3225" y="6918"/>
                </a:cubicBezTo>
                <a:cubicBezTo>
                  <a:pt x="3231" y="6918"/>
                  <a:pt x="3233" y="6922"/>
                  <a:pt x="3227" y="6932"/>
                </a:cubicBezTo>
                <a:cubicBezTo>
                  <a:pt x="3431" y="6770"/>
                  <a:pt x="3606" y="6420"/>
                  <a:pt x="3874" y="6204"/>
                </a:cubicBezTo>
                <a:lnTo>
                  <a:pt x="3874" y="6204"/>
                </a:lnTo>
                <a:cubicBezTo>
                  <a:pt x="3874" y="6203"/>
                  <a:pt x="3874" y="6203"/>
                  <a:pt x="3874" y="6202"/>
                </a:cubicBezTo>
                <a:lnTo>
                  <a:pt x="3877" y="6199"/>
                </a:lnTo>
                <a:lnTo>
                  <a:pt x="3877" y="6199"/>
                </a:lnTo>
                <a:cubicBezTo>
                  <a:pt x="3877" y="6200"/>
                  <a:pt x="3877" y="6201"/>
                  <a:pt x="3876" y="6202"/>
                </a:cubicBezTo>
                <a:cubicBezTo>
                  <a:pt x="3876" y="6203"/>
                  <a:pt x="3875" y="6203"/>
                  <a:pt x="3874" y="6204"/>
                </a:cubicBezTo>
                <a:lnTo>
                  <a:pt x="3874" y="6204"/>
                </a:lnTo>
                <a:cubicBezTo>
                  <a:pt x="3874" y="6208"/>
                  <a:pt x="3874" y="6214"/>
                  <a:pt x="3874" y="6218"/>
                </a:cubicBezTo>
                <a:lnTo>
                  <a:pt x="3883" y="6195"/>
                </a:lnTo>
                <a:lnTo>
                  <a:pt x="3877" y="6199"/>
                </a:lnTo>
                <a:lnTo>
                  <a:pt x="3877" y="6199"/>
                </a:lnTo>
                <a:cubicBezTo>
                  <a:pt x="3894" y="6161"/>
                  <a:pt x="3919" y="6125"/>
                  <a:pt x="3948" y="6095"/>
                </a:cubicBezTo>
                <a:cubicBezTo>
                  <a:pt x="4182" y="5875"/>
                  <a:pt x="4426" y="5715"/>
                  <a:pt x="4648" y="5400"/>
                </a:cubicBezTo>
                <a:lnTo>
                  <a:pt x="4864" y="5309"/>
                </a:lnTo>
                <a:cubicBezTo>
                  <a:pt x="4921" y="5244"/>
                  <a:pt x="4921" y="5228"/>
                  <a:pt x="4900" y="5228"/>
                </a:cubicBezTo>
                <a:cubicBezTo>
                  <a:pt x="4879" y="5228"/>
                  <a:pt x="4834" y="5246"/>
                  <a:pt x="4808" y="5246"/>
                </a:cubicBezTo>
                <a:cubicBezTo>
                  <a:pt x="4774" y="5246"/>
                  <a:pt x="4773" y="5213"/>
                  <a:pt x="4906" y="5061"/>
                </a:cubicBezTo>
                <a:cubicBezTo>
                  <a:pt x="4996" y="4955"/>
                  <a:pt x="5038" y="4927"/>
                  <a:pt x="5062" y="4927"/>
                </a:cubicBezTo>
                <a:cubicBezTo>
                  <a:pt x="5090" y="4927"/>
                  <a:pt x="5093" y="4966"/>
                  <a:pt x="5121" y="4966"/>
                </a:cubicBezTo>
                <a:cubicBezTo>
                  <a:pt x="5130" y="4966"/>
                  <a:pt x="5141" y="4962"/>
                  <a:pt x="5156" y="4952"/>
                </a:cubicBezTo>
                <a:cubicBezTo>
                  <a:pt x="5246" y="4797"/>
                  <a:pt x="5399" y="4519"/>
                  <a:pt x="5678" y="4340"/>
                </a:cubicBezTo>
                <a:lnTo>
                  <a:pt x="5678" y="4343"/>
                </a:lnTo>
                <a:cubicBezTo>
                  <a:pt x="5613" y="4431"/>
                  <a:pt x="5546" y="4479"/>
                  <a:pt x="5478" y="4554"/>
                </a:cubicBezTo>
                <a:lnTo>
                  <a:pt x="5687" y="4415"/>
                </a:lnTo>
                <a:lnTo>
                  <a:pt x="5687" y="4415"/>
                </a:lnTo>
                <a:cubicBezTo>
                  <a:pt x="5572" y="4616"/>
                  <a:pt x="5446" y="4742"/>
                  <a:pt x="5481" y="4742"/>
                </a:cubicBezTo>
                <a:cubicBezTo>
                  <a:pt x="5493" y="4742"/>
                  <a:pt x="5522" y="4728"/>
                  <a:pt x="5573" y="4700"/>
                </a:cubicBezTo>
                <a:cubicBezTo>
                  <a:pt x="5478" y="4554"/>
                  <a:pt x="6239" y="4011"/>
                  <a:pt x="6141" y="3865"/>
                </a:cubicBezTo>
                <a:lnTo>
                  <a:pt x="6283" y="3777"/>
                </a:lnTo>
                <a:lnTo>
                  <a:pt x="6283" y="3777"/>
                </a:lnTo>
                <a:cubicBezTo>
                  <a:pt x="6248" y="3807"/>
                  <a:pt x="6250" y="3821"/>
                  <a:pt x="6215" y="3851"/>
                </a:cubicBezTo>
                <a:cubicBezTo>
                  <a:pt x="6496" y="3687"/>
                  <a:pt x="6294" y="3599"/>
                  <a:pt x="6600" y="3330"/>
                </a:cubicBezTo>
                <a:cubicBezTo>
                  <a:pt x="6672" y="3270"/>
                  <a:pt x="6733" y="3227"/>
                  <a:pt x="6752" y="3227"/>
                </a:cubicBezTo>
                <a:cubicBezTo>
                  <a:pt x="6762" y="3227"/>
                  <a:pt x="6760" y="3239"/>
                  <a:pt x="6742" y="3267"/>
                </a:cubicBezTo>
                <a:lnTo>
                  <a:pt x="6936" y="3014"/>
                </a:lnTo>
                <a:cubicBezTo>
                  <a:pt x="6961" y="2992"/>
                  <a:pt x="6977" y="2982"/>
                  <a:pt x="6984" y="2982"/>
                </a:cubicBezTo>
                <a:cubicBezTo>
                  <a:pt x="6994" y="2982"/>
                  <a:pt x="6990" y="2997"/>
                  <a:pt x="6971" y="3020"/>
                </a:cubicBezTo>
                <a:lnTo>
                  <a:pt x="6971" y="3020"/>
                </a:lnTo>
                <a:lnTo>
                  <a:pt x="7273" y="2701"/>
                </a:lnTo>
                <a:lnTo>
                  <a:pt x="7273" y="2706"/>
                </a:lnTo>
                <a:cubicBezTo>
                  <a:pt x="7319" y="2613"/>
                  <a:pt x="7370" y="2523"/>
                  <a:pt x="7426" y="2435"/>
                </a:cubicBezTo>
                <a:cubicBezTo>
                  <a:pt x="7448" y="2420"/>
                  <a:pt x="7459" y="2414"/>
                  <a:pt x="7463" y="2414"/>
                </a:cubicBezTo>
                <a:lnTo>
                  <a:pt x="7463" y="2414"/>
                </a:lnTo>
                <a:cubicBezTo>
                  <a:pt x="7477" y="2414"/>
                  <a:pt x="7406" y="2484"/>
                  <a:pt x="7428" y="2484"/>
                </a:cubicBezTo>
                <a:cubicBezTo>
                  <a:pt x="7428" y="2484"/>
                  <a:pt x="7429" y="2484"/>
                  <a:pt x="7430" y="2484"/>
                </a:cubicBezTo>
                <a:lnTo>
                  <a:pt x="7590" y="2266"/>
                </a:lnTo>
                <a:cubicBezTo>
                  <a:pt x="7602" y="2261"/>
                  <a:pt x="7611" y="2258"/>
                  <a:pt x="7617" y="2258"/>
                </a:cubicBezTo>
                <a:cubicBezTo>
                  <a:pt x="7672" y="2258"/>
                  <a:pt x="7557" y="2420"/>
                  <a:pt x="7437" y="2532"/>
                </a:cubicBezTo>
                <a:cubicBezTo>
                  <a:pt x="7734" y="2477"/>
                  <a:pt x="7565" y="2344"/>
                  <a:pt x="8014" y="2036"/>
                </a:cubicBezTo>
                <a:lnTo>
                  <a:pt x="8014" y="2036"/>
                </a:lnTo>
                <a:lnTo>
                  <a:pt x="7852" y="2228"/>
                </a:lnTo>
                <a:cubicBezTo>
                  <a:pt x="8035" y="2182"/>
                  <a:pt x="8149" y="2018"/>
                  <a:pt x="8392" y="1860"/>
                </a:cubicBezTo>
                <a:lnTo>
                  <a:pt x="8392" y="1860"/>
                </a:lnTo>
                <a:cubicBezTo>
                  <a:pt x="8344" y="1878"/>
                  <a:pt x="8113" y="2015"/>
                  <a:pt x="8039" y="2015"/>
                </a:cubicBezTo>
                <a:cubicBezTo>
                  <a:pt x="8015" y="2015"/>
                  <a:pt x="8007" y="2001"/>
                  <a:pt x="8028" y="1963"/>
                </a:cubicBezTo>
                <a:lnTo>
                  <a:pt x="8028" y="1963"/>
                </a:lnTo>
                <a:cubicBezTo>
                  <a:pt x="7986" y="2027"/>
                  <a:pt x="7929" y="2115"/>
                  <a:pt x="7878" y="2124"/>
                </a:cubicBezTo>
                <a:cubicBezTo>
                  <a:pt x="7887" y="2018"/>
                  <a:pt x="7953" y="1997"/>
                  <a:pt x="8052" y="1926"/>
                </a:cubicBezTo>
                <a:lnTo>
                  <a:pt x="8052" y="1926"/>
                </a:lnTo>
                <a:cubicBezTo>
                  <a:pt x="8041" y="1941"/>
                  <a:pt x="8033" y="1953"/>
                  <a:pt x="8028" y="1963"/>
                </a:cubicBezTo>
                <a:lnTo>
                  <a:pt x="8028" y="1963"/>
                </a:lnTo>
                <a:cubicBezTo>
                  <a:pt x="8037" y="1949"/>
                  <a:pt x="8046" y="1936"/>
                  <a:pt x="8054" y="1925"/>
                </a:cubicBezTo>
                <a:lnTo>
                  <a:pt x="8054" y="1925"/>
                </a:lnTo>
                <a:cubicBezTo>
                  <a:pt x="8053" y="1925"/>
                  <a:pt x="8052" y="1926"/>
                  <a:pt x="8052" y="1926"/>
                </a:cubicBezTo>
                <a:lnTo>
                  <a:pt x="8052" y="1926"/>
                </a:lnTo>
                <a:cubicBezTo>
                  <a:pt x="8053" y="1924"/>
                  <a:pt x="8055" y="1922"/>
                  <a:pt x="8056" y="1920"/>
                </a:cubicBezTo>
                <a:cubicBezTo>
                  <a:pt x="8151" y="1851"/>
                  <a:pt x="8230" y="1765"/>
                  <a:pt x="8290" y="1665"/>
                </a:cubicBezTo>
                <a:cubicBezTo>
                  <a:pt x="8296" y="1671"/>
                  <a:pt x="8304" y="1674"/>
                  <a:pt x="8312" y="1674"/>
                </a:cubicBezTo>
                <a:cubicBezTo>
                  <a:pt x="8362" y="1674"/>
                  <a:pt x="8450" y="1570"/>
                  <a:pt x="8564" y="1452"/>
                </a:cubicBezTo>
                <a:lnTo>
                  <a:pt x="8613" y="1517"/>
                </a:lnTo>
                <a:cubicBezTo>
                  <a:pt x="8740" y="1357"/>
                  <a:pt x="8701" y="1338"/>
                  <a:pt x="8761" y="1227"/>
                </a:cubicBezTo>
                <a:cubicBezTo>
                  <a:pt x="8793" y="1197"/>
                  <a:pt x="8828" y="1169"/>
                  <a:pt x="8868" y="1144"/>
                </a:cubicBezTo>
                <a:cubicBezTo>
                  <a:pt x="8893" y="1127"/>
                  <a:pt x="8923" y="1113"/>
                  <a:pt x="8953" y="1102"/>
                </a:cubicBezTo>
                <a:cubicBezTo>
                  <a:pt x="8971" y="1096"/>
                  <a:pt x="8986" y="1094"/>
                  <a:pt x="9000" y="1094"/>
                </a:cubicBezTo>
                <a:cubicBezTo>
                  <a:pt x="9026" y="1094"/>
                  <a:pt x="9047" y="1101"/>
                  <a:pt x="9069" y="1104"/>
                </a:cubicBezTo>
                <a:cubicBezTo>
                  <a:pt x="9151" y="1043"/>
                  <a:pt x="9152" y="1030"/>
                  <a:pt x="9128" y="1030"/>
                </a:cubicBezTo>
                <a:cubicBezTo>
                  <a:pt x="9109" y="1030"/>
                  <a:pt x="9073" y="1038"/>
                  <a:pt x="9049" y="1038"/>
                </a:cubicBezTo>
                <a:cubicBezTo>
                  <a:pt x="9013" y="1038"/>
                  <a:pt x="9003" y="1019"/>
                  <a:pt x="9118" y="919"/>
                </a:cubicBezTo>
                <a:cubicBezTo>
                  <a:pt x="9236" y="851"/>
                  <a:pt x="9334" y="791"/>
                  <a:pt x="9436" y="724"/>
                </a:cubicBezTo>
                <a:cubicBezTo>
                  <a:pt x="9554" y="647"/>
                  <a:pt x="9677" y="578"/>
                  <a:pt x="9802" y="518"/>
                </a:cubicBezTo>
                <a:cubicBezTo>
                  <a:pt x="9830" y="514"/>
                  <a:pt x="9850" y="512"/>
                  <a:pt x="9863" y="512"/>
                </a:cubicBezTo>
                <a:cubicBezTo>
                  <a:pt x="9940" y="512"/>
                  <a:pt x="9794" y="572"/>
                  <a:pt x="9857" y="576"/>
                </a:cubicBezTo>
                <a:lnTo>
                  <a:pt x="9929" y="520"/>
                </a:lnTo>
                <a:cubicBezTo>
                  <a:pt x="9966" y="497"/>
                  <a:pt x="10006" y="471"/>
                  <a:pt x="10006" y="471"/>
                </a:cubicBezTo>
                <a:cubicBezTo>
                  <a:pt x="10012" y="470"/>
                  <a:pt x="10016" y="470"/>
                  <a:pt x="10020" y="470"/>
                </a:cubicBezTo>
                <a:cubicBezTo>
                  <a:pt x="10045" y="470"/>
                  <a:pt x="10038" y="487"/>
                  <a:pt x="10034" y="497"/>
                </a:cubicBezTo>
                <a:cubicBezTo>
                  <a:pt x="10170" y="450"/>
                  <a:pt x="10027" y="411"/>
                  <a:pt x="10256" y="360"/>
                </a:cubicBezTo>
                <a:cubicBezTo>
                  <a:pt x="10268" y="340"/>
                  <a:pt x="10298" y="332"/>
                  <a:pt x="10339" y="332"/>
                </a:cubicBezTo>
                <a:cubicBezTo>
                  <a:pt x="10396" y="332"/>
                  <a:pt x="10474" y="347"/>
                  <a:pt x="10558" y="367"/>
                </a:cubicBezTo>
                <a:cubicBezTo>
                  <a:pt x="10643" y="386"/>
                  <a:pt x="10708" y="404"/>
                  <a:pt x="10789" y="420"/>
                </a:cubicBezTo>
                <a:cubicBezTo>
                  <a:pt x="10841" y="430"/>
                  <a:pt x="10894" y="435"/>
                  <a:pt x="10948" y="435"/>
                </a:cubicBezTo>
                <a:cubicBezTo>
                  <a:pt x="10972" y="435"/>
                  <a:pt x="10997" y="434"/>
                  <a:pt x="11021" y="432"/>
                </a:cubicBezTo>
                <a:lnTo>
                  <a:pt x="11021" y="432"/>
                </a:lnTo>
                <a:cubicBezTo>
                  <a:pt x="11084" y="469"/>
                  <a:pt x="10977" y="474"/>
                  <a:pt x="10991" y="508"/>
                </a:cubicBezTo>
                <a:cubicBezTo>
                  <a:pt x="11109" y="513"/>
                  <a:pt x="11228" y="527"/>
                  <a:pt x="11343" y="548"/>
                </a:cubicBezTo>
                <a:cubicBezTo>
                  <a:pt x="11418" y="562"/>
                  <a:pt x="11487" y="566"/>
                  <a:pt x="11654" y="603"/>
                </a:cubicBezTo>
                <a:cubicBezTo>
                  <a:pt x="11654" y="603"/>
                  <a:pt x="11710" y="643"/>
                  <a:pt x="11763" y="692"/>
                </a:cubicBezTo>
                <a:cubicBezTo>
                  <a:pt x="11814" y="740"/>
                  <a:pt x="11865" y="789"/>
                  <a:pt x="11865" y="789"/>
                </a:cubicBezTo>
                <a:cubicBezTo>
                  <a:pt x="11806" y="721"/>
                  <a:pt x="11818" y="694"/>
                  <a:pt x="11868" y="694"/>
                </a:cubicBezTo>
                <a:cubicBezTo>
                  <a:pt x="11938" y="694"/>
                  <a:pt x="12082" y="747"/>
                  <a:pt x="12213" y="817"/>
                </a:cubicBezTo>
                <a:cubicBezTo>
                  <a:pt x="12180" y="759"/>
                  <a:pt x="12146" y="701"/>
                  <a:pt x="12106" y="645"/>
                </a:cubicBezTo>
                <a:lnTo>
                  <a:pt x="12106" y="645"/>
                </a:lnTo>
                <a:cubicBezTo>
                  <a:pt x="12106" y="645"/>
                  <a:pt x="12192" y="698"/>
                  <a:pt x="12275" y="756"/>
                </a:cubicBezTo>
                <a:cubicBezTo>
                  <a:pt x="12359" y="814"/>
                  <a:pt x="12438" y="877"/>
                  <a:pt x="12438" y="877"/>
                </a:cubicBezTo>
                <a:cubicBezTo>
                  <a:pt x="12450" y="900"/>
                  <a:pt x="12443" y="908"/>
                  <a:pt x="12424" y="908"/>
                </a:cubicBezTo>
                <a:cubicBezTo>
                  <a:pt x="12407" y="908"/>
                  <a:pt x="12378" y="901"/>
                  <a:pt x="12345" y="891"/>
                </a:cubicBezTo>
                <a:lnTo>
                  <a:pt x="12345" y="891"/>
                </a:lnTo>
                <a:lnTo>
                  <a:pt x="12410" y="928"/>
                </a:lnTo>
                <a:cubicBezTo>
                  <a:pt x="12455" y="997"/>
                  <a:pt x="12446" y="1020"/>
                  <a:pt x="12411" y="1020"/>
                </a:cubicBezTo>
                <a:cubicBezTo>
                  <a:pt x="12385" y="1020"/>
                  <a:pt x="12344" y="1007"/>
                  <a:pt x="12301" y="991"/>
                </a:cubicBezTo>
                <a:lnTo>
                  <a:pt x="12236" y="863"/>
                </a:lnTo>
                <a:lnTo>
                  <a:pt x="12236" y="863"/>
                </a:lnTo>
                <a:lnTo>
                  <a:pt x="12236" y="863"/>
                </a:lnTo>
                <a:cubicBezTo>
                  <a:pt x="12235" y="862"/>
                  <a:pt x="12234" y="860"/>
                  <a:pt x="12233" y="858"/>
                </a:cubicBezTo>
                <a:lnTo>
                  <a:pt x="12233" y="858"/>
                </a:lnTo>
                <a:cubicBezTo>
                  <a:pt x="12233" y="858"/>
                  <a:pt x="12233" y="858"/>
                  <a:pt x="12234" y="858"/>
                </a:cubicBezTo>
                <a:lnTo>
                  <a:pt x="12236" y="863"/>
                </a:lnTo>
                <a:lnTo>
                  <a:pt x="12236" y="863"/>
                </a:lnTo>
                <a:lnTo>
                  <a:pt x="12345" y="896"/>
                </a:lnTo>
                <a:cubicBezTo>
                  <a:pt x="12305" y="872"/>
                  <a:pt x="12261" y="847"/>
                  <a:pt x="12213" y="821"/>
                </a:cubicBezTo>
                <a:lnTo>
                  <a:pt x="12213" y="821"/>
                </a:lnTo>
                <a:cubicBezTo>
                  <a:pt x="12219" y="833"/>
                  <a:pt x="12227" y="847"/>
                  <a:pt x="12233" y="858"/>
                </a:cubicBezTo>
                <a:lnTo>
                  <a:pt x="12233" y="858"/>
                </a:lnTo>
                <a:cubicBezTo>
                  <a:pt x="12182" y="845"/>
                  <a:pt x="12132" y="836"/>
                  <a:pt x="12092" y="836"/>
                </a:cubicBezTo>
                <a:cubicBezTo>
                  <a:pt x="12051" y="836"/>
                  <a:pt x="12022" y="845"/>
                  <a:pt x="12013" y="870"/>
                </a:cubicBezTo>
                <a:cubicBezTo>
                  <a:pt x="12053" y="884"/>
                  <a:pt x="12088" y="905"/>
                  <a:pt x="12120" y="930"/>
                </a:cubicBezTo>
                <a:cubicBezTo>
                  <a:pt x="12109" y="927"/>
                  <a:pt x="12099" y="925"/>
                  <a:pt x="12091" y="925"/>
                </a:cubicBezTo>
                <a:cubicBezTo>
                  <a:pt x="12082" y="925"/>
                  <a:pt x="12077" y="928"/>
                  <a:pt x="12078" y="937"/>
                </a:cubicBezTo>
                <a:cubicBezTo>
                  <a:pt x="12081" y="951"/>
                  <a:pt x="12122" y="960"/>
                  <a:pt x="12180" y="988"/>
                </a:cubicBezTo>
                <a:lnTo>
                  <a:pt x="12178" y="1109"/>
                </a:lnTo>
                <a:lnTo>
                  <a:pt x="12217" y="1100"/>
                </a:lnTo>
                <a:lnTo>
                  <a:pt x="12542" y="1501"/>
                </a:lnTo>
                <a:cubicBezTo>
                  <a:pt x="12864" y="1698"/>
                  <a:pt x="13184" y="1830"/>
                  <a:pt x="13622" y="2217"/>
                </a:cubicBezTo>
                <a:cubicBezTo>
                  <a:pt x="13593" y="2205"/>
                  <a:pt x="13571" y="2201"/>
                  <a:pt x="13555" y="2201"/>
                </a:cubicBezTo>
                <a:cubicBezTo>
                  <a:pt x="13490" y="2201"/>
                  <a:pt x="13513" y="2280"/>
                  <a:pt x="13465" y="2319"/>
                </a:cubicBezTo>
                <a:cubicBezTo>
                  <a:pt x="13411" y="2147"/>
                  <a:pt x="13122" y="2024"/>
                  <a:pt x="12920" y="1800"/>
                </a:cubicBezTo>
                <a:lnTo>
                  <a:pt x="12920" y="1800"/>
                </a:lnTo>
                <a:cubicBezTo>
                  <a:pt x="12995" y="1884"/>
                  <a:pt x="12990" y="1908"/>
                  <a:pt x="12967" y="1908"/>
                </a:cubicBezTo>
                <a:cubicBezTo>
                  <a:pt x="12958" y="1908"/>
                  <a:pt x="12947" y="1905"/>
                  <a:pt x="12936" y="1899"/>
                </a:cubicBezTo>
                <a:lnTo>
                  <a:pt x="12936" y="1899"/>
                </a:lnTo>
                <a:lnTo>
                  <a:pt x="13372" y="2226"/>
                </a:lnTo>
                <a:cubicBezTo>
                  <a:pt x="13316" y="2263"/>
                  <a:pt x="13418" y="2340"/>
                  <a:pt x="13499" y="2458"/>
                </a:cubicBezTo>
                <a:cubicBezTo>
                  <a:pt x="13502" y="2431"/>
                  <a:pt x="13513" y="2419"/>
                  <a:pt x="13531" y="2419"/>
                </a:cubicBezTo>
                <a:cubicBezTo>
                  <a:pt x="13620" y="2419"/>
                  <a:pt x="13873" y="2705"/>
                  <a:pt x="14023" y="2813"/>
                </a:cubicBezTo>
                <a:cubicBezTo>
                  <a:pt x="14018" y="2823"/>
                  <a:pt x="14008" y="2831"/>
                  <a:pt x="13993" y="2831"/>
                </a:cubicBezTo>
                <a:cubicBezTo>
                  <a:pt x="13955" y="2831"/>
                  <a:pt x="13883" y="2788"/>
                  <a:pt x="13754" y="2648"/>
                </a:cubicBezTo>
                <a:lnTo>
                  <a:pt x="13754" y="2648"/>
                </a:lnTo>
                <a:cubicBezTo>
                  <a:pt x="13896" y="2924"/>
                  <a:pt x="14127" y="2815"/>
                  <a:pt x="14276" y="3074"/>
                </a:cubicBezTo>
                <a:lnTo>
                  <a:pt x="14276" y="3074"/>
                </a:lnTo>
                <a:cubicBezTo>
                  <a:pt x="14274" y="3073"/>
                  <a:pt x="14273" y="3072"/>
                  <a:pt x="14271" y="3070"/>
                </a:cubicBezTo>
                <a:lnTo>
                  <a:pt x="14271" y="3070"/>
                </a:lnTo>
                <a:cubicBezTo>
                  <a:pt x="14273" y="3072"/>
                  <a:pt x="14274" y="3073"/>
                  <a:pt x="14276" y="3075"/>
                </a:cubicBezTo>
                <a:cubicBezTo>
                  <a:pt x="14276" y="3074"/>
                  <a:pt x="14276" y="3074"/>
                  <a:pt x="14276" y="3074"/>
                </a:cubicBezTo>
                <a:lnTo>
                  <a:pt x="14276" y="3074"/>
                </a:lnTo>
                <a:cubicBezTo>
                  <a:pt x="14392" y="3180"/>
                  <a:pt x="14514" y="3330"/>
                  <a:pt x="14478" y="3330"/>
                </a:cubicBezTo>
                <a:cubicBezTo>
                  <a:pt x="14475" y="3330"/>
                  <a:pt x="14471" y="3329"/>
                  <a:pt x="14466" y="3327"/>
                </a:cubicBezTo>
                <a:lnTo>
                  <a:pt x="14417" y="3281"/>
                </a:lnTo>
                <a:lnTo>
                  <a:pt x="14417" y="3281"/>
                </a:lnTo>
                <a:cubicBezTo>
                  <a:pt x="14707" y="3591"/>
                  <a:pt x="15322" y="4186"/>
                  <a:pt x="15463" y="4186"/>
                </a:cubicBezTo>
                <a:cubicBezTo>
                  <a:pt x="15466" y="4186"/>
                  <a:pt x="15469" y="4186"/>
                  <a:pt x="15472" y="4185"/>
                </a:cubicBezTo>
                <a:lnTo>
                  <a:pt x="15472" y="4185"/>
                </a:lnTo>
                <a:cubicBezTo>
                  <a:pt x="15465" y="4199"/>
                  <a:pt x="15350" y="4234"/>
                  <a:pt x="15311" y="4234"/>
                </a:cubicBezTo>
                <a:cubicBezTo>
                  <a:pt x="15310" y="4234"/>
                  <a:pt x="15309" y="4234"/>
                  <a:pt x="15308" y="4234"/>
                </a:cubicBezTo>
                <a:lnTo>
                  <a:pt x="15308" y="4234"/>
                </a:lnTo>
                <a:lnTo>
                  <a:pt x="16107" y="4526"/>
                </a:lnTo>
                <a:cubicBezTo>
                  <a:pt x="16023" y="4538"/>
                  <a:pt x="16020" y="4738"/>
                  <a:pt x="15896" y="4738"/>
                </a:cubicBezTo>
                <a:cubicBezTo>
                  <a:pt x="15856" y="4738"/>
                  <a:pt x="15805" y="4718"/>
                  <a:pt x="15735" y="4666"/>
                </a:cubicBezTo>
                <a:lnTo>
                  <a:pt x="15735" y="4666"/>
                </a:lnTo>
                <a:lnTo>
                  <a:pt x="15736" y="4667"/>
                </a:lnTo>
                <a:lnTo>
                  <a:pt x="15736" y="4667"/>
                </a:lnTo>
                <a:lnTo>
                  <a:pt x="15736" y="4667"/>
                </a:lnTo>
                <a:cubicBezTo>
                  <a:pt x="15826" y="4787"/>
                  <a:pt x="15934" y="4893"/>
                  <a:pt x="16054" y="4978"/>
                </a:cubicBezTo>
                <a:cubicBezTo>
                  <a:pt x="16021" y="4929"/>
                  <a:pt x="16022" y="4808"/>
                  <a:pt x="16068" y="4808"/>
                </a:cubicBezTo>
                <a:cubicBezTo>
                  <a:pt x="16076" y="4808"/>
                  <a:pt x="16086" y="4813"/>
                  <a:pt x="16098" y="4823"/>
                </a:cubicBezTo>
                <a:cubicBezTo>
                  <a:pt x="16212" y="5078"/>
                  <a:pt x="16192" y="4994"/>
                  <a:pt x="16352" y="5271"/>
                </a:cubicBezTo>
                <a:lnTo>
                  <a:pt x="16352" y="5271"/>
                </a:lnTo>
                <a:cubicBezTo>
                  <a:pt x="16335" y="5233"/>
                  <a:pt x="16366" y="5211"/>
                  <a:pt x="16414" y="5211"/>
                </a:cubicBezTo>
                <a:cubicBezTo>
                  <a:pt x="16467" y="5211"/>
                  <a:pt x="16540" y="5237"/>
                  <a:pt x="16597" y="5298"/>
                </a:cubicBezTo>
                <a:cubicBezTo>
                  <a:pt x="16596" y="5298"/>
                  <a:pt x="16595" y="5298"/>
                  <a:pt x="16595" y="5298"/>
                </a:cubicBezTo>
                <a:cubicBezTo>
                  <a:pt x="16566" y="5298"/>
                  <a:pt x="16519" y="5380"/>
                  <a:pt x="16473" y="5380"/>
                </a:cubicBezTo>
                <a:cubicBezTo>
                  <a:pt x="16469" y="5380"/>
                  <a:pt x="16464" y="5379"/>
                  <a:pt x="16460" y="5378"/>
                </a:cubicBezTo>
                <a:lnTo>
                  <a:pt x="16460" y="5378"/>
                </a:lnTo>
                <a:lnTo>
                  <a:pt x="16828" y="5560"/>
                </a:lnTo>
                <a:lnTo>
                  <a:pt x="16828" y="5560"/>
                </a:lnTo>
                <a:cubicBezTo>
                  <a:pt x="16820" y="5557"/>
                  <a:pt x="16813" y="5555"/>
                  <a:pt x="16807" y="5555"/>
                </a:cubicBezTo>
                <a:cubicBezTo>
                  <a:pt x="16754" y="5555"/>
                  <a:pt x="16756" y="5657"/>
                  <a:pt x="16787" y="5734"/>
                </a:cubicBezTo>
                <a:cubicBezTo>
                  <a:pt x="16786" y="5730"/>
                  <a:pt x="16786" y="5728"/>
                  <a:pt x="16789" y="5728"/>
                </a:cubicBezTo>
                <a:cubicBezTo>
                  <a:pt x="16814" y="5728"/>
                  <a:pt x="17046" y="5994"/>
                  <a:pt x="17125" y="6058"/>
                </a:cubicBezTo>
                <a:lnTo>
                  <a:pt x="17025" y="5910"/>
                </a:lnTo>
                <a:lnTo>
                  <a:pt x="17025" y="5910"/>
                </a:lnTo>
                <a:cubicBezTo>
                  <a:pt x="17341" y="6258"/>
                  <a:pt x="17491" y="6098"/>
                  <a:pt x="17816" y="6431"/>
                </a:cubicBezTo>
                <a:cubicBezTo>
                  <a:pt x="17808" y="6429"/>
                  <a:pt x="17798" y="6428"/>
                  <a:pt x="17787" y="6428"/>
                </a:cubicBezTo>
                <a:cubicBezTo>
                  <a:pt x="17717" y="6428"/>
                  <a:pt x="17612" y="6483"/>
                  <a:pt x="17746" y="6640"/>
                </a:cubicBezTo>
                <a:cubicBezTo>
                  <a:pt x="17874" y="6666"/>
                  <a:pt x="18331" y="6733"/>
                  <a:pt x="18660" y="6985"/>
                </a:cubicBezTo>
                <a:lnTo>
                  <a:pt x="18688" y="7069"/>
                </a:lnTo>
                <a:lnTo>
                  <a:pt x="18943" y="7259"/>
                </a:lnTo>
                <a:cubicBezTo>
                  <a:pt x="18729" y="7199"/>
                  <a:pt x="18178" y="6969"/>
                  <a:pt x="17899" y="6819"/>
                </a:cubicBezTo>
                <a:lnTo>
                  <a:pt x="17899" y="6819"/>
                </a:lnTo>
                <a:cubicBezTo>
                  <a:pt x="18001" y="6967"/>
                  <a:pt x="17899" y="6888"/>
                  <a:pt x="18089" y="7071"/>
                </a:cubicBezTo>
                <a:cubicBezTo>
                  <a:pt x="18098" y="7092"/>
                  <a:pt x="18095" y="7100"/>
                  <a:pt x="18085" y="7100"/>
                </a:cubicBezTo>
                <a:cubicBezTo>
                  <a:pt x="18052" y="7100"/>
                  <a:pt x="17933" y="6999"/>
                  <a:pt x="17890" y="6958"/>
                </a:cubicBezTo>
                <a:lnTo>
                  <a:pt x="17890" y="6958"/>
                </a:lnTo>
                <a:lnTo>
                  <a:pt x="18305" y="7410"/>
                </a:lnTo>
                <a:cubicBezTo>
                  <a:pt x="18309" y="7402"/>
                  <a:pt x="18316" y="7398"/>
                  <a:pt x="18326" y="7398"/>
                </a:cubicBezTo>
                <a:cubicBezTo>
                  <a:pt x="18405" y="7398"/>
                  <a:pt x="18645" y="7622"/>
                  <a:pt x="18714" y="7622"/>
                </a:cubicBezTo>
                <a:cubicBezTo>
                  <a:pt x="18721" y="7622"/>
                  <a:pt x="18726" y="7619"/>
                  <a:pt x="18729" y="7614"/>
                </a:cubicBezTo>
                <a:lnTo>
                  <a:pt x="18196" y="7206"/>
                </a:lnTo>
                <a:cubicBezTo>
                  <a:pt x="18203" y="7193"/>
                  <a:pt x="18218" y="7187"/>
                  <a:pt x="18241" y="7187"/>
                </a:cubicBezTo>
                <a:cubicBezTo>
                  <a:pt x="18362" y="7187"/>
                  <a:pt x="18685" y="7358"/>
                  <a:pt x="18933" y="7625"/>
                </a:cubicBezTo>
                <a:cubicBezTo>
                  <a:pt x="18965" y="7685"/>
                  <a:pt x="18902" y="7691"/>
                  <a:pt x="18843" y="7691"/>
                </a:cubicBezTo>
                <a:cubicBezTo>
                  <a:pt x="18829" y="7691"/>
                  <a:pt x="18816" y="7690"/>
                  <a:pt x="18804" y="7690"/>
                </a:cubicBezTo>
                <a:cubicBezTo>
                  <a:pt x="18779" y="7690"/>
                  <a:pt x="18759" y="7692"/>
                  <a:pt x="18755" y="7700"/>
                </a:cubicBezTo>
                <a:cubicBezTo>
                  <a:pt x="18817" y="7718"/>
                  <a:pt x="19086" y="7950"/>
                  <a:pt x="19100" y="7994"/>
                </a:cubicBezTo>
                <a:lnTo>
                  <a:pt x="18938" y="7894"/>
                </a:lnTo>
                <a:lnTo>
                  <a:pt x="18938" y="7894"/>
                </a:lnTo>
                <a:cubicBezTo>
                  <a:pt x="19086" y="8089"/>
                  <a:pt x="19295" y="8096"/>
                  <a:pt x="19443" y="8356"/>
                </a:cubicBezTo>
                <a:cubicBezTo>
                  <a:pt x="19505" y="8428"/>
                  <a:pt x="19571" y="8624"/>
                  <a:pt x="19617" y="8624"/>
                </a:cubicBezTo>
                <a:cubicBezTo>
                  <a:pt x="19619" y="8624"/>
                  <a:pt x="19622" y="8623"/>
                  <a:pt x="19624" y="8622"/>
                </a:cubicBezTo>
                <a:cubicBezTo>
                  <a:pt x="19580" y="8448"/>
                  <a:pt x="19747" y="8228"/>
                  <a:pt x="19873" y="8228"/>
                </a:cubicBezTo>
                <a:cubicBezTo>
                  <a:pt x="19880" y="8228"/>
                  <a:pt x="19887" y="8229"/>
                  <a:pt x="19893" y="8230"/>
                </a:cubicBezTo>
                <a:cubicBezTo>
                  <a:pt x="19905" y="8249"/>
                  <a:pt x="19979" y="8349"/>
                  <a:pt x="20062" y="8481"/>
                </a:cubicBezTo>
                <a:cubicBezTo>
                  <a:pt x="20099" y="8541"/>
                  <a:pt x="20136" y="8606"/>
                  <a:pt x="20169" y="8664"/>
                </a:cubicBezTo>
                <a:cubicBezTo>
                  <a:pt x="20192" y="8708"/>
                  <a:pt x="20211" y="8757"/>
                  <a:pt x="20227" y="8805"/>
                </a:cubicBezTo>
                <a:cubicBezTo>
                  <a:pt x="20238" y="8855"/>
                  <a:pt x="20220" y="8870"/>
                  <a:pt x="20190" y="8870"/>
                </a:cubicBezTo>
                <a:cubicBezTo>
                  <a:pt x="20165" y="8870"/>
                  <a:pt x="20132" y="8860"/>
                  <a:pt x="20102" y="8849"/>
                </a:cubicBezTo>
                <a:cubicBezTo>
                  <a:pt x="20070" y="8840"/>
                  <a:pt x="20038" y="8830"/>
                  <a:pt x="20014" y="8830"/>
                </a:cubicBezTo>
                <a:cubicBezTo>
                  <a:pt x="19986" y="8830"/>
                  <a:pt x="19970" y="8842"/>
                  <a:pt x="19979" y="8882"/>
                </a:cubicBezTo>
                <a:cubicBezTo>
                  <a:pt x="19981" y="8880"/>
                  <a:pt x="19985" y="8879"/>
                  <a:pt x="19988" y="8879"/>
                </a:cubicBezTo>
                <a:cubicBezTo>
                  <a:pt x="20015" y="8879"/>
                  <a:pt x="20071" y="8919"/>
                  <a:pt x="20097" y="8940"/>
                </a:cubicBezTo>
                <a:cubicBezTo>
                  <a:pt x="20134" y="9030"/>
                  <a:pt x="20021" y="8944"/>
                  <a:pt x="20141" y="9114"/>
                </a:cubicBezTo>
                <a:cubicBezTo>
                  <a:pt x="20143" y="9113"/>
                  <a:pt x="20145" y="9113"/>
                  <a:pt x="20147" y="9113"/>
                </a:cubicBezTo>
                <a:cubicBezTo>
                  <a:pt x="20190" y="9113"/>
                  <a:pt x="20242" y="9202"/>
                  <a:pt x="20266" y="9255"/>
                </a:cubicBezTo>
                <a:cubicBezTo>
                  <a:pt x="20276" y="9278"/>
                  <a:pt x="20282" y="9295"/>
                  <a:pt x="20284" y="9295"/>
                </a:cubicBezTo>
                <a:cubicBezTo>
                  <a:pt x="20285" y="9295"/>
                  <a:pt x="20285" y="9294"/>
                  <a:pt x="20285" y="9292"/>
                </a:cubicBezTo>
                <a:cubicBezTo>
                  <a:pt x="20280" y="9248"/>
                  <a:pt x="20269" y="9204"/>
                  <a:pt x="20252" y="9162"/>
                </a:cubicBezTo>
                <a:lnTo>
                  <a:pt x="20252" y="9162"/>
                </a:lnTo>
                <a:cubicBezTo>
                  <a:pt x="20299" y="9220"/>
                  <a:pt x="20334" y="9287"/>
                  <a:pt x="20354" y="9359"/>
                </a:cubicBezTo>
                <a:cubicBezTo>
                  <a:pt x="20364" y="9389"/>
                  <a:pt x="20373" y="9420"/>
                  <a:pt x="20387" y="9457"/>
                </a:cubicBezTo>
                <a:cubicBezTo>
                  <a:pt x="20398" y="9503"/>
                  <a:pt x="20412" y="9552"/>
                  <a:pt x="20431" y="9598"/>
                </a:cubicBezTo>
                <a:cubicBezTo>
                  <a:pt x="20434" y="9584"/>
                  <a:pt x="20443" y="9577"/>
                  <a:pt x="20456" y="9577"/>
                </a:cubicBezTo>
                <a:cubicBezTo>
                  <a:pt x="20484" y="9577"/>
                  <a:pt x="20530" y="9611"/>
                  <a:pt x="20577" y="9668"/>
                </a:cubicBezTo>
                <a:cubicBezTo>
                  <a:pt x="20640" y="9749"/>
                  <a:pt x="20718" y="9874"/>
                  <a:pt x="20742" y="9985"/>
                </a:cubicBezTo>
                <a:cubicBezTo>
                  <a:pt x="20740" y="9985"/>
                  <a:pt x="20738" y="9984"/>
                  <a:pt x="20736" y="9984"/>
                </a:cubicBezTo>
                <a:cubicBezTo>
                  <a:pt x="20713" y="9984"/>
                  <a:pt x="20697" y="10031"/>
                  <a:pt x="20686" y="10055"/>
                </a:cubicBezTo>
                <a:cubicBezTo>
                  <a:pt x="20704" y="10168"/>
                  <a:pt x="20695" y="10270"/>
                  <a:pt x="20697" y="10363"/>
                </a:cubicBezTo>
                <a:cubicBezTo>
                  <a:pt x="20693" y="10456"/>
                  <a:pt x="20681" y="10542"/>
                  <a:pt x="20672" y="10627"/>
                </a:cubicBezTo>
                <a:cubicBezTo>
                  <a:pt x="20653" y="10711"/>
                  <a:pt x="20637" y="10792"/>
                  <a:pt x="20619" y="10880"/>
                </a:cubicBezTo>
                <a:cubicBezTo>
                  <a:pt x="20593" y="10964"/>
                  <a:pt x="20575" y="11056"/>
                  <a:pt x="20540" y="11156"/>
                </a:cubicBezTo>
                <a:cubicBezTo>
                  <a:pt x="20514" y="11180"/>
                  <a:pt x="20453" y="11298"/>
                  <a:pt x="20425" y="11298"/>
                </a:cubicBezTo>
                <a:cubicBezTo>
                  <a:pt x="20419" y="11298"/>
                  <a:pt x="20414" y="11291"/>
                  <a:pt x="20412" y="11272"/>
                </a:cubicBezTo>
                <a:cubicBezTo>
                  <a:pt x="20412" y="11353"/>
                  <a:pt x="20394" y="11434"/>
                  <a:pt x="20359" y="11508"/>
                </a:cubicBezTo>
                <a:cubicBezTo>
                  <a:pt x="20329" y="11541"/>
                  <a:pt x="20313" y="11554"/>
                  <a:pt x="20306" y="11554"/>
                </a:cubicBezTo>
                <a:cubicBezTo>
                  <a:pt x="20280" y="11554"/>
                  <a:pt x="20392" y="11354"/>
                  <a:pt x="20350" y="11354"/>
                </a:cubicBezTo>
                <a:cubicBezTo>
                  <a:pt x="20342" y="11354"/>
                  <a:pt x="20329" y="11362"/>
                  <a:pt x="20308" y="11379"/>
                </a:cubicBezTo>
                <a:cubicBezTo>
                  <a:pt x="20324" y="11395"/>
                  <a:pt x="20313" y="11478"/>
                  <a:pt x="20276" y="11573"/>
                </a:cubicBezTo>
                <a:cubicBezTo>
                  <a:pt x="20238" y="11671"/>
                  <a:pt x="20194" y="11768"/>
                  <a:pt x="20143" y="11861"/>
                </a:cubicBezTo>
                <a:cubicBezTo>
                  <a:pt x="20144" y="11861"/>
                  <a:pt x="20145" y="11861"/>
                  <a:pt x="20145" y="11861"/>
                </a:cubicBezTo>
                <a:cubicBezTo>
                  <a:pt x="20252" y="11861"/>
                  <a:pt x="20385" y="11507"/>
                  <a:pt x="20422" y="11332"/>
                </a:cubicBezTo>
                <a:cubicBezTo>
                  <a:pt x="20470" y="11353"/>
                  <a:pt x="20487" y="11446"/>
                  <a:pt x="20470" y="11594"/>
                </a:cubicBezTo>
                <a:cubicBezTo>
                  <a:pt x="20456" y="11680"/>
                  <a:pt x="20431" y="11763"/>
                  <a:pt x="20401" y="11844"/>
                </a:cubicBezTo>
                <a:cubicBezTo>
                  <a:pt x="20359" y="11946"/>
                  <a:pt x="20308" y="12044"/>
                  <a:pt x="20250" y="12137"/>
                </a:cubicBezTo>
                <a:cubicBezTo>
                  <a:pt x="20152" y="12263"/>
                  <a:pt x="20108" y="12295"/>
                  <a:pt x="20089" y="12295"/>
                </a:cubicBezTo>
                <a:cubicBezTo>
                  <a:pt x="20068" y="12295"/>
                  <a:pt x="20073" y="12259"/>
                  <a:pt x="20068" y="12259"/>
                </a:cubicBezTo>
                <a:lnTo>
                  <a:pt x="20068" y="12259"/>
                </a:lnTo>
                <a:cubicBezTo>
                  <a:pt x="20066" y="12259"/>
                  <a:pt x="20064" y="12261"/>
                  <a:pt x="20060" y="12269"/>
                </a:cubicBezTo>
                <a:cubicBezTo>
                  <a:pt x="19575" y="12732"/>
                  <a:pt x="19789" y="12802"/>
                  <a:pt x="19344" y="13140"/>
                </a:cubicBezTo>
                <a:cubicBezTo>
                  <a:pt x="19299" y="13164"/>
                  <a:pt x="19270" y="13173"/>
                  <a:pt x="19249" y="13173"/>
                </a:cubicBezTo>
                <a:cubicBezTo>
                  <a:pt x="19176" y="13173"/>
                  <a:pt x="19227" y="13052"/>
                  <a:pt x="19172" y="13052"/>
                </a:cubicBezTo>
                <a:cubicBezTo>
                  <a:pt x="19360" y="12832"/>
                  <a:pt x="19518" y="12769"/>
                  <a:pt x="19654" y="12630"/>
                </a:cubicBezTo>
                <a:lnTo>
                  <a:pt x="19654" y="12630"/>
                </a:lnTo>
                <a:lnTo>
                  <a:pt x="19460" y="12779"/>
                </a:lnTo>
                <a:cubicBezTo>
                  <a:pt x="19508" y="12698"/>
                  <a:pt x="19633" y="12549"/>
                  <a:pt x="19722" y="12489"/>
                </a:cubicBezTo>
                <a:lnTo>
                  <a:pt x="19722" y="12489"/>
                </a:lnTo>
                <a:cubicBezTo>
                  <a:pt x="19548" y="12575"/>
                  <a:pt x="18917" y="13275"/>
                  <a:pt x="18514" y="13599"/>
                </a:cubicBezTo>
                <a:cubicBezTo>
                  <a:pt x="18471" y="13669"/>
                  <a:pt x="18391" y="13779"/>
                  <a:pt x="18423" y="13779"/>
                </a:cubicBezTo>
                <a:cubicBezTo>
                  <a:pt x="18428" y="13779"/>
                  <a:pt x="18434" y="13777"/>
                  <a:pt x="18442" y="13773"/>
                </a:cubicBezTo>
                <a:lnTo>
                  <a:pt x="18551" y="13653"/>
                </a:lnTo>
                <a:cubicBezTo>
                  <a:pt x="18564" y="13646"/>
                  <a:pt x="18574" y="13644"/>
                  <a:pt x="18580" y="13644"/>
                </a:cubicBezTo>
                <a:cubicBezTo>
                  <a:pt x="18633" y="13644"/>
                  <a:pt x="18480" y="13823"/>
                  <a:pt x="18505" y="13823"/>
                </a:cubicBezTo>
                <a:cubicBezTo>
                  <a:pt x="18511" y="13823"/>
                  <a:pt x="18525" y="13815"/>
                  <a:pt x="18551" y="13794"/>
                </a:cubicBezTo>
                <a:lnTo>
                  <a:pt x="18551" y="13794"/>
                </a:lnTo>
                <a:cubicBezTo>
                  <a:pt x="18423" y="13975"/>
                  <a:pt x="18293" y="14191"/>
                  <a:pt x="18055" y="14385"/>
                </a:cubicBezTo>
                <a:lnTo>
                  <a:pt x="17965" y="14372"/>
                </a:lnTo>
                <a:lnTo>
                  <a:pt x="17965" y="14372"/>
                </a:lnTo>
                <a:cubicBezTo>
                  <a:pt x="17998" y="14369"/>
                  <a:pt x="18133" y="14260"/>
                  <a:pt x="18176" y="14188"/>
                </a:cubicBezTo>
                <a:lnTo>
                  <a:pt x="18176" y="14188"/>
                </a:lnTo>
                <a:cubicBezTo>
                  <a:pt x="18108" y="14301"/>
                  <a:pt x="17772" y="14447"/>
                  <a:pt x="17744" y="14615"/>
                </a:cubicBezTo>
                <a:lnTo>
                  <a:pt x="17934" y="14499"/>
                </a:lnTo>
                <a:lnTo>
                  <a:pt x="17934" y="14499"/>
                </a:lnTo>
                <a:cubicBezTo>
                  <a:pt x="17807" y="14682"/>
                  <a:pt x="17672" y="14930"/>
                  <a:pt x="17464" y="15106"/>
                </a:cubicBezTo>
                <a:cubicBezTo>
                  <a:pt x="17605" y="15071"/>
                  <a:pt x="17501" y="15055"/>
                  <a:pt x="17700" y="14981"/>
                </a:cubicBezTo>
                <a:lnTo>
                  <a:pt x="17700" y="14981"/>
                </a:lnTo>
                <a:cubicBezTo>
                  <a:pt x="17693" y="14982"/>
                  <a:pt x="17687" y="14983"/>
                  <a:pt x="17682" y="14983"/>
                </a:cubicBezTo>
                <a:cubicBezTo>
                  <a:pt x="17564" y="14983"/>
                  <a:pt x="18070" y="14586"/>
                  <a:pt x="17976" y="14586"/>
                </a:cubicBezTo>
                <a:cubicBezTo>
                  <a:pt x="17971" y="14586"/>
                  <a:pt x="17964" y="14587"/>
                  <a:pt x="17955" y="14589"/>
                </a:cubicBezTo>
                <a:lnTo>
                  <a:pt x="17955" y="14589"/>
                </a:lnTo>
                <a:cubicBezTo>
                  <a:pt x="18143" y="14518"/>
                  <a:pt x="18209" y="14381"/>
                  <a:pt x="18442" y="14267"/>
                </a:cubicBezTo>
                <a:cubicBezTo>
                  <a:pt x="18419" y="14255"/>
                  <a:pt x="18344" y="14297"/>
                  <a:pt x="18514" y="14144"/>
                </a:cubicBezTo>
                <a:cubicBezTo>
                  <a:pt x="18518" y="14128"/>
                  <a:pt x="18525" y="14109"/>
                  <a:pt x="18535" y="14093"/>
                </a:cubicBezTo>
                <a:lnTo>
                  <a:pt x="18546" y="14084"/>
                </a:lnTo>
                <a:lnTo>
                  <a:pt x="18546" y="14084"/>
                </a:lnTo>
                <a:cubicBezTo>
                  <a:pt x="18542" y="14086"/>
                  <a:pt x="18539" y="14089"/>
                  <a:pt x="18535" y="14091"/>
                </a:cubicBezTo>
                <a:cubicBezTo>
                  <a:pt x="18537" y="14086"/>
                  <a:pt x="18538" y="14083"/>
                  <a:pt x="18537" y="14083"/>
                </a:cubicBezTo>
                <a:lnTo>
                  <a:pt x="18537" y="14083"/>
                </a:lnTo>
                <a:cubicBezTo>
                  <a:pt x="18537" y="14083"/>
                  <a:pt x="18535" y="14086"/>
                  <a:pt x="18530" y="14093"/>
                </a:cubicBezTo>
                <a:cubicBezTo>
                  <a:pt x="18497" y="14119"/>
                  <a:pt x="18460" y="14137"/>
                  <a:pt x="18421" y="14149"/>
                </a:cubicBezTo>
                <a:cubicBezTo>
                  <a:pt x="18460" y="14028"/>
                  <a:pt x="18718" y="13771"/>
                  <a:pt x="18785" y="13664"/>
                </a:cubicBezTo>
                <a:cubicBezTo>
                  <a:pt x="18809" y="13644"/>
                  <a:pt x="18821" y="13636"/>
                  <a:pt x="18826" y="13636"/>
                </a:cubicBezTo>
                <a:lnTo>
                  <a:pt x="18826" y="13636"/>
                </a:lnTo>
                <a:cubicBezTo>
                  <a:pt x="18839" y="13636"/>
                  <a:pt x="18796" y="13697"/>
                  <a:pt x="18820" y="13697"/>
                </a:cubicBezTo>
                <a:cubicBezTo>
                  <a:pt x="18823" y="13697"/>
                  <a:pt x="18829" y="13695"/>
                  <a:pt x="18836" y="13692"/>
                </a:cubicBezTo>
                <a:lnTo>
                  <a:pt x="18933" y="13530"/>
                </a:lnTo>
                <a:cubicBezTo>
                  <a:pt x="18937" y="13532"/>
                  <a:pt x="18941" y="13532"/>
                  <a:pt x="18946" y="13532"/>
                </a:cubicBezTo>
                <a:cubicBezTo>
                  <a:pt x="18989" y="13532"/>
                  <a:pt x="19087" y="13470"/>
                  <a:pt x="19118" y="13470"/>
                </a:cubicBezTo>
                <a:cubicBezTo>
                  <a:pt x="19138" y="13470"/>
                  <a:pt x="19128" y="13498"/>
                  <a:pt x="19052" y="13592"/>
                </a:cubicBezTo>
                <a:lnTo>
                  <a:pt x="19258" y="13388"/>
                </a:lnTo>
                <a:cubicBezTo>
                  <a:pt x="19399" y="13291"/>
                  <a:pt x="19573" y="13136"/>
                  <a:pt x="19657" y="13018"/>
                </a:cubicBezTo>
                <a:cubicBezTo>
                  <a:pt x="19738" y="12948"/>
                  <a:pt x="19813" y="12811"/>
                  <a:pt x="19817" y="12811"/>
                </a:cubicBezTo>
                <a:lnTo>
                  <a:pt x="19817" y="12811"/>
                </a:lnTo>
                <a:cubicBezTo>
                  <a:pt x="19818" y="12811"/>
                  <a:pt x="19814" y="12821"/>
                  <a:pt x="19803" y="12846"/>
                </a:cubicBezTo>
                <a:lnTo>
                  <a:pt x="20097" y="12503"/>
                </a:lnTo>
                <a:lnTo>
                  <a:pt x="20109" y="12510"/>
                </a:lnTo>
                <a:lnTo>
                  <a:pt x="20169" y="12452"/>
                </a:lnTo>
                <a:lnTo>
                  <a:pt x="20232" y="12380"/>
                </a:lnTo>
                <a:cubicBezTo>
                  <a:pt x="20271" y="12331"/>
                  <a:pt x="20315" y="12285"/>
                  <a:pt x="20352" y="12234"/>
                </a:cubicBezTo>
                <a:cubicBezTo>
                  <a:pt x="20389" y="12183"/>
                  <a:pt x="20422" y="12127"/>
                  <a:pt x="20459" y="12072"/>
                </a:cubicBezTo>
                <a:cubicBezTo>
                  <a:pt x="20496" y="12018"/>
                  <a:pt x="20528" y="11963"/>
                  <a:pt x="20558" y="11905"/>
                </a:cubicBezTo>
                <a:cubicBezTo>
                  <a:pt x="20591" y="11847"/>
                  <a:pt x="20626" y="11791"/>
                  <a:pt x="20653" y="11731"/>
                </a:cubicBezTo>
                <a:cubicBezTo>
                  <a:pt x="20684" y="11671"/>
                  <a:pt x="20707" y="11608"/>
                  <a:pt x="20742" y="11550"/>
                </a:cubicBezTo>
                <a:cubicBezTo>
                  <a:pt x="20774" y="11490"/>
                  <a:pt x="20802" y="11427"/>
                  <a:pt x="20830" y="11365"/>
                </a:cubicBezTo>
                <a:cubicBezTo>
                  <a:pt x="20857" y="11300"/>
                  <a:pt x="20895" y="11239"/>
                  <a:pt x="20922" y="11172"/>
                </a:cubicBezTo>
                <a:cubicBezTo>
                  <a:pt x="20936" y="11089"/>
                  <a:pt x="20950" y="11005"/>
                  <a:pt x="20964" y="10908"/>
                </a:cubicBezTo>
                <a:cubicBezTo>
                  <a:pt x="20969" y="10859"/>
                  <a:pt x="20976" y="10806"/>
                  <a:pt x="20985" y="10748"/>
                </a:cubicBezTo>
                <a:cubicBezTo>
                  <a:pt x="20990" y="10720"/>
                  <a:pt x="20997" y="10690"/>
                  <a:pt x="20999" y="10658"/>
                </a:cubicBezTo>
                <a:cubicBezTo>
                  <a:pt x="21001" y="10627"/>
                  <a:pt x="21006" y="10595"/>
                  <a:pt x="21008" y="10560"/>
                </a:cubicBezTo>
                <a:lnTo>
                  <a:pt x="21059" y="10507"/>
                </a:lnTo>
                <a:cubicBezTo>
                  <a:pt x="21061" y="10398"/>
                  <a:pt x="21061" y="10236"/>
                  <a:pt x="21061" y="10085"/>
                </a:cubicBezTo>
                <a:cubicBezTo>
                  <a:pt x="21048" y="9939"/>
                  <a:pt x="21038" y="9804"/>
                  <a:pt x="20997" y="9765"/>
                </a:cubicBezTo>
                <a:cubicBezTo>
                  <a:pt x="21015" y="9672"/>
                  <a:pt x="21013" y="9577"/>
                  <a:pt x="20987" y="9485"/>
                </a:cubicBezTo>
                <a:cubicBezTo>
                  <a:pt x="20955" y="9355"/>
                  <a:pt x="20908" y="9230"/>
                  <a:pt x="20848" y="9109"/>
                </a:cubicBezTo>
                <a:cubicBezTo>
                  <a:pt x="20790" y="8977"/>
                  <a:pt x="20704" y="8854"/>
                  <a:pt x="20630" y="8738"/>
                </a:cubicBezTo>
                <a:lnTo>
                  <a:pt x="20405" y="8437"/>
                </a:lnTo>
                <a:lnTo>
                  <a:pt x="20350" y="8469"/>
                </a:lnTo>
                <a:cubicBezTo>
                  <a:pt x="20310" y="8425"/>
                  <a:pt x="20273" y="8383"/>
                  <a:pt x="20232" y="8342"/>
                </a:cubicBezTo>
                <a:lnTo>
                  <a:pt x="20204" y="8309"/>
                </a:lnTo>
                <a:lnTo>
                  <a:pt x="20183" y="8291"/>
                </a:lnTo>
                <a:lnTo>
                  <a:pt x="20176" y="8281"/>
                </a:lnTo>
                <a:lnTo>
                  <a:pt x="20160" y="8267"/>
                </a:lnTo>
                <a:lnTo>
                  <a:pt x="20092" y="8207"/>
                </a:lnTo>
                <a:cubicBezTo>
                  <a:pt x="20002" y="8126"/>
                  <a:pt x="19905" y="8045"/>
                  <a:pt x="19793" y="7950"/>
                </a:cubicBezTo>
                <a:lnTo>
                  <a:pt x="19766" y="8003"/>
                </a:lnTo>
                <a:cubicBezTo>
                  <a:pt x="19557" y="7859"/>
                  <a:pt x="19341" y="7521"/>
                  <a:pt x="19059" y="7247"/>
                </a:cubicBezTo>
                <a:lnTo>
                  <a:pt x="19059" y="7247"/>
                </a:lnTo>
                <a:cubicBezTo>
                  <a:pt x="19093" y="7252"/>
                  <a:pt x="19158" y="7326"/>
                  <a:pt x="19200" y="7384"/>
                </a:cubicBezTo>
                <a:cubicBezTo>
                  <a:pt x="18956" y="6962"/>
                  <a:pt x="18433" y="6749"/>
                  <a:pt x="18196" y="6380"/>
                </a:cubicBezTo>
                <a:cubicBezTo>
                  <a:pt x="18122" y="6332"/>
                  <a:pt x="18062" y="6271"/>
                  <a:pt x="18013" y="6197"/>
                </a:cubicBezTo>
                <a:lnTo>
                  <a:pt x="18013" y="6197"/>
                </a:lnTo>
                <a:cubicBezTo>
                  <a:pt x="18020" y="6204"/>
                  <a:pt x="18027" y="6209"/>
                  <a:pt x="18034" y="6214"/>
                </a:cubicBezTo>
                <a:lnTo>
                  <a:pt x="18004" y="6183"/>
                </a:lnTo>
                <a:cubicBezTo>
                  <a:pt x="17978" y="6144"/>
                  <a:pt x="17950" y="6100"/>
                  <a:pt x="17920" y="6058"/>
                </a:cubicBezTo>
                <a:lnTo>
                  <a:pt x="17920" y="6058"/>
                </a:lnTo>
                <a:cubicBezTo>
                  <a:pt x="17939" y="6095"/>
                  <a:pt x="17962" y="6132"/>
                  <a:pt x="17987" y="6167"/>
                </a:cubicBezTo>
                <a:cubicBezTo>
                  <a:pt x="17927" y="6109"/>
                  <a:pt x="17834" y="6026"/>
                  <a:pt x="17739" y="5949"/>
                </a:cubicBezTo>
                <a:lnTo>
                  <a:pt x="17744" y="5870"/>
                </a:lnTo>
                <a:lnTo>
                  <a:pt x="17723" y="5852"/>
                </a:lnTo>
                <a:cubicBezTo>
                  <a:pt x="17697" y="5813"/>
                  <a:pt x="17677" y="5797"/>
                  <a:pt x="17665" y="5797"/>
                </a:cubicBezTo>
                <a:cubicBezTo>
                  <a:pt x="17645" y="5797"/>
                  <a:pt x="17641" y="5834"/>
                  <a:pt x="17649" y="5882"/>
                </a:cubicBezTo>
                <a:cubicBezTo>
                  <a:pt x="17605" y="5847"/>
                  <a:pt x="17559" y="5819"/>
                  <a:pt x="17510" y="5792"/>
                </a:cubicBezTo>
                <a:cubicBezTo>
                  <a:pt x="17510" y="5655"/>
                  <a:pt x="17260" y="5590"/>
                  <a:pt x="17239" y="5423"/>
                </a:cubicBezTo>
                <a:cubicBezTo>
                  <a:pt x="17153" y="5402"/>
                  <a:pt x="16833" y="5072"/>
                  <a:pt x="16688" y="5045"/>
                </a:cubicBezTo>
                <a:lnTo>
                  <a:pt x="16688" y="5045"/>
                </a:lnTo>
                <a:cubicBezTo>
                  <a:pt x="16601" y="4940"/>
                  <a:pt x="16514" y="4838"/>
                  <a:pt x="16409" y="4774"/>
                </a:cubicBezTo>
                <a:lnTo>
                  <a:pt x="16420" y="4679"/>
                </a:lnTo>
                <a:lnTo>
                  <a:pt x="16138" y="4542"/>
                </a:lnTo>
                <a:cubicBezTo>
                  <a:pt x="16071" y="4428"/>
                  <a:pt x="16035" y="4359"/>
                  <a:pt x="16081" y="4359"/>
                </a:cubicBezTo>
                <a:cubicBezTo>
                  <a:pt x="16099" y="4359"/>
                  <a:pt x="16131" y="4370"/>
                  <a:pt x="16179" y="4394"/>
                </a:cubicBezTo>
                <a:cubicBezTo>
                  <a:pt x="15808" y="4153"/>
                  <a:pt x="15906" y="4171"/>
                  <a:pt x="15583" y="3974"/>
                </a:cubicBezTo>
                <a:lnTo>
                  <a:pt x="15630" y="3951"/>
                </a:lnTo>
                <a:cubicBezTo>
                  <a:pt x="15537" y="3861"/>
                  <a:pt x="15340" y="3759"/>
                  <a:pt x="15315" y="3673"/>
                </a:cubicBezTo>
                <a:cubicBezTo>
                  <a:pt x="15173" y="3399"/>
                  <a:pt x="14295" y="2634"/>
                  <a:pt x="13822" y="2038"/>
                </a:cubicBezTo>
                <a:cubicBezTo>
                  <a:pt x="13822" y="2075"/>
                  <a:pt x="13815" y="2090"/>
                  <a:pt x="13805" y="2090"/>
                </a:cubicBezTo>
                <a:cubicBezTo>
                  <a:pt x="13758" y="2090"/>
                  <a:pt x="13622" y="1800"/>
                  <a:pt x="13536" y="1800"/>
                </a:cubicBezTo>
                <a:cubicBezTo>
                  <a:pt x="13530" y="1800"/>
                  <a:pt x="13524" y="1801"/>
                  <a:pt x="13518" y="1804"/>
                </a:cubicBezTo>
                <a:cubicBezTo>
                  <a:pt x="13514" y="1763"/>
                  <a:pt x="13478" y="1703"/>
                  <a:pt x="13507" y="1703"/>
                </a:cubicBezTo>
                <a:cubicBezTo>
                  <a:pt x="13516" y="1703"/>
                  <a:pt x="13532" y="1709"/>
                  <a:pt x="13560" y="1725"/>
                </a:cubicBezTo>
                <a:cubicBezTo>
                  <a:pt x="13263" y="1475"/>
                  <a:pt x="13189" y="1278"/>
                  <a:pt x="12934" y="1157"/>
                </a:cubicBezTo>
                <a:cubicBezTo>
                  <a:pt x="12932" y="1141"/>
                  <a:pt x="12939" y="1136"/>
                  <a:pt x="12949" y="1136"/>
                </a:cubicBezTo>
                <a:cubicBezTo>
                  <a:pt x="12967" y="1136"/>
                  <a:pt x="12994" y="1150"/>
                  <a:pt x="13007" y="1150"/>
                </a:cubicBezTo>
                <a:cubicBezTo>
                  <a:pt x="13014" y="1150"/>
                  <a:pt x="13018" y="1146"/>
                  <a:pt x="13015" y="1137"/>
                </a:cubicBezTo>
                <a:cubicBezTo>
                  <a:pt x="12987" y="1120"/>
                  <a:pt x="12906" y="1072"/>
                  <a:pt x="12892" y="1030"/>
                </a:cubicBezTo>
                <a:cubicBezTo>
                  <a:pt x="12889" y="1019"/>
                  <a:pt x="12891" y="1015"/>
                  <a:pt x="12897" y="1015"/>
                </a:cubicBezTo>
                <a:cubicBezTo>
                  <a:pt x="12915" y="1015"/>
                  <a:pt x="12965" y="1056"/>
                  <a:pt x="13006" y="1081"/>
                </a:cubicBezTo>
                <a:cubicBezTo>
                  <a:pt x="12834" y="914"/>
                  <a:pt x="12728" y="866"/>
                  <a:pt x="12651" y="866"/>
                </a:cubicBezTo>
                <a:cubicBezTo>
                  <a:pt x="12603" y="866"/>
                  <a:pt x="12565" y="885"/>
                  <a:pt x="12530" y="905"/>
                </a:cubicBezTo>
                <a:cubicBezTo>
                  <a:pt x="12424" y="731"/>
                  <a:pt x="12331" y="652"/>
                  <a:pt x="12171" y="615"/>
                </a:cubicBezTo>
                <a:cubicBezTo>
                  <a:pt x="12155" y="578"/>
                  <a:pt x="12125" y="539"/>
                  <a:pt x="12127" y="520"/>
                </a:cubicBezTo>
                <a:cubicBezTo>
                  <a:pt x="12128" y="516"/>
                  <a:pt x="12130" y="513"/>
                  <a:pt x="12136" y="513"/>
                </a:cubicBezTo>
                <a:cubicBezTo>
                  <a:pt x="12152" y="513"/>
                  <a:pt x="12192" y="533"/>
                  <a:pt x="12271" y="592"/>
                </a:cubicBezTo>
                <a:cubicBezTo>
                  <a:pt x="12143" y="478"/>
                  <a:pt x="12004" y="379"/>
                  <a:pt x="11856" y="295"/>
                </a:cubicBezTo>
                <a:cubicBezTo>
                  <a:pt x="11710" y="212"/>
                  <a:pt x="11559" y="160"/>
                  <a:pt x="11495" y="160"/>
                </a:cubicBezTo>
                <a:cubicBezTo>
                  <a:pt x="11478" y="160"/>
                  <a:pt x="11468" y="163"/>
                  <a:pt x="11464" y="170"/>
                </a:cubicBezTo>
                <a:cubicBezTo>
                  <a:pt x="11429" y="135"/>
                  <a:pt x="11272" y="100"/>
                  <a:pt x="11232" y="100"/>
                </a:cubicBezTo>
                <a:cubicBezTo>
                  <a:pt x="11121" y="68"/>
                  <a:pt x="11010" y="45"/>
                  <a:pt x="10898" y="26"/>
                </a:cubicBezTo>
                <a:cubicBezTo>
                  <a:pt x="10854" y="19"/>
                  <a:pt x="10810" y="12"/>
                  <a:pt x="10757" y="8"/>
                </a:cubicBezTo>
                <a:cubicBezTo>
                  <a:pt x="10701" y="5"/>
                  <a:pt x="10636" y="1"/>
                  <a:pt x="10562" y="1"/>
                </a:cubicBezTo>
                <a:close/>
                <a:moveTo>
                  <a:pt x="10330" y="20804"/>
                </a:moveTo>
                <a:lnTo>
                  <a:pt x="10356" y="20846"/>
                </a:lnTo>
                <a:cubicBezTo>
                  <a:pt x="10370" y="20867"/>
                  <a:pt x="10379" y="20888"/>
                  <a:pt x="10379" y="20888"/>
                </a:cubicBezTo>
                <a:lnTo>
                  <a:pt x="10500" y="20818"/>
                </a:lnTo>
                <a:lnTo>
                  <a:pt x="10500" y="20818"/>
                </a:lnTo>
                <a:cubicBezTo>
                  <a:pt x="10480" y="20819"/>
                  <a:pt x="10454" y="20821"/>
                  <a:pt x="10428" y="20821"/>
                </a:cubicBezTo>
                <a:cubicBezTo>
                  <a:pt x="10392" y="20821"/>
                  <a:pt x="10354" y="20818"/>
                  <a:pt x="10330" y="20804"/>
                </a:cubicBezTo>
                <a:close/>
                <a:moveTo>
                  <a:pt x="9943" y="20842"/>
                </a:moveTo>
                <a:lnTo>
                  <a:pt x="9904" y="20844"/>
                </a:lnTo>
                <a:cubicBezTo>
                  <a:pt x="9904" y="20844"/>
                  <a:pt x="9957" y="20860"/>
                  <a:pt x="10010" y="20876"/>
                </a:cubicBezTo>
                <a:cubicBezTo>
                  <a:pt x="10064" y="20893"/>
                  <a:pt x="10117" y="20904"/>
                  <a:pt x="10117" y="20904"/>
                </a:cubicBezTo>
                <a:cubicBezTo>
                  <a:pt x="10117" y="20904"/>
                  <a:pt x="10082" y="20890"/>
                  <a:pt x="10050" y="20874"/>
                </a:cubicBezTo>
                <a:lnTo>
                  <a:pt x="9983" y="20842"/>
                </a:lnTo>
                <a:close/>
                <a:moveTo>
                  <a:pt x="10584" y="20900"/>
                </a:moveTo>
                <a:lnTo>
                  <a:pt x="10584" y="20900"/>
                </a:lnTo>
                <a:cubicBezTo>
                  <a:pt x="10583" y="20900"/>
                  <a:pt x="10583" y="20900"/>
                  <a:pt x="10583" y="20902"/>
                </a:cubicBezTo>
                <a:cubicBezTo>
                  <a:pt x="10581" y="20902"/>
                  <a:pt x="10579" y="20902"/>
                  <a:pt x="10577" y="20902"/>
                </a:cubicBezTo>
                <a:cubicBezTo>
                  <a:pt x="10487" y="20902"/>
                  <a:pt x="10520" y="20951"/>
                  <a:pt x="10504" y="20960"/>
                </a:cubicBezTo>
                <a:cubicBezTo>
                  <a:pt x="10653" y="20947"/>
                  <a:pt x="10595" y="20900"/>
                  <a:pt x="10584" y="2090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8899"/>
        <p:cNvGrpSpPr/>
        <p:nvPr/>
      </p:nvGrpSpPr>
      <p:grpSpPr>
        <a:xfrm>
          <a:off x="0" y="0"/>
          <a:ext cx="0" cy="0"/>
          <a:chOff x="0" y="0"/>
          <a:chExt cx="0" cy="0"/>
        </a:xfrm>
      </p:grpSpPr>
      <p:grpSp>
        <p:nvGrpSpPr>
          <p:cNvPr id="8900" name="Google Shape;8900;p48"/>
          <p:cNvGrpSpPr/>
          <p:nvPr/>
        </p:nvGrpSpPr>
        <p:grpSpPr>
          <a:xfrm>
            <a:off x="1181653" y="964225"/>
            <a:ext cx="6780672" cy="3215051"/>
            <a:chOff x="2236450" y="1114375"/>
            <a:chExt cx="4671171" cy="3215051"/>
          </a:xfrm>
        </p:grpSpPr>
        <p:sp>
          <p:nvSpPr>
            <p:cNvPr id="8901" name="Google Shape;8901;p48"/>
            <p:cNvSpPr/>
            <p:nvPr/>
          </p:nvSpPr>
          <p:spPr>
            <a:xfrm>
              <a:off x="2236450" y="1114375"/>
              <a:ext cx="4670946" cy="3129818"/>
            </a:xfrm>
            <a:custGeom>
              <a:avLst/>
              <a:gdLst/>
              <a:ahLst/>
              <a:cxnLst/>
              <a:rect l="l" t="t" r="r" b="b"/>
              <a:pathLst>
                <a:path w="33327" h="27746" extrusionOk="0">
                  <a:moveTo>
                    <a:pt x="28705" y="3485"/>
                  </a:moveTo>
                  <a:cubicBezTo>
                    <a:pt x="28704" y="3487"/>
                    <a:pt x="28702" y="3488"/>
                    <a:pt x="28700" y="3490"/>
                  </a:cubicBezTo>
                  <a:cubicBezTo>
                    <a:pt x="28702" y="3488"/>
                    <a:pt x="28704" y="3487"/>
                    <a:pt x="28705" y="3485"/>
                  </a:cubicBezTo>
                  <a:close/>
                  <a:moveTo>
                    <a:pt x="30529" y="3742"/>
                  </a:moveTo>
                  <a:lnTo>
                    <a:pt x="30529" y="3742"/>
                  </a:lnTo>
                  <a:cubicBezTo>
                    <a:pt x="30529" y="3742"/>
                    <a:pt x="30529" y="3742"/>
                    <a:pt x="30529" y="3742"/>
                  </a:cubicBezTo>
                  <a:lnTo>
                    <a:pt x="30529" y="3742"/>
                  </a:lnTo>
                  <a:cubicBezTo>
                    <a:pt x="30529" y="3742"/>
                    <a:pt x="30529" y="3742"/>
                    <a:pt x="30529" y="3742"/>
                  </a:cubicBezTo>
                  <a:close/>
                  <a:moveTo>
                    <a:pt x="11469" y="26351"/>
                  </a:moveTo>
                  <a:cubicBezTo>
                    <a:pt x="11470" y="26351"/>
                    <a:pt x="11465" y="26355"/>
                    <a:pt x="11456" y="26361"/>
                  </a:cubicBezTo>
                  <a:cubicBezTo>
                    <a:pt x="11465" y="26353"/>
                    <a:pt x="11469" y="26351"/>
                    <a:pt x="11469" y="26351"/>
                  </a:cubicBezTo>
                  <a:close/>
                  <a:moveTo>
                    <a:pt x="8636" y="26584"/>
                  </a:moveTo>
                  <a:cubicBezTo>
                    <a:pt x="8641" y="26584"/>
                    <a:pt x="8645" y="26592"/>
                    <a:pt x="8648" y="26614"/>
                  </a:cubicBezTo>
                  <a:cubicBezTo>
                    <a:pt x="8636" y="26612"/>
                    <a:pt x="8626" y="26609"/>
                    <a:pt x="8617" y="26607"/>
                  </a:cubicBezTo>
                  <a:cubicBezTo>
                    <a:pt x="8611" y="26617"/>
                    <a:pt x="8605" y="26628"/>
                    <a:pt x="8599" y="26628"/>
                  </a:cubicBezTo>
                  <a:cubicBezTo>
                    <a:pt x="8597" y="26628"/>
                    <a:pt x="8595" y="26626"/>
                    <a:pt x="8593" y="26623"/>
                  </a:cubicBezTo>
                  <a:cubicBezTo>
                    <a:pt x="8589" y="26629"/>
                    <a:pt x="8586" y="26632"/>
                    <a:pt x="8583" y="26632"/>
                  </a:cubicBezTo>
                  <a:cubicBezTo>
                    <a:pt x="8573" y="26632"/>
                    <a:pt x="8567" y="26609"/>
                    <a:pt x="8569" y="26609"/>
                  </a:cubicBezTo>
                  <a:lnTo>
                    <a:pt x="8569" y="26609"/>
                  </a:lnTo>
                  <a:cubicBezTo>
                    <a:pt x="8569" y="26609"/>
                    <a:pt x="8571" y="26612"/>
                    <a:pt x="8574" y="26621"/>
                  </a:cubicBezTo>
                  <a:cubicBezTo>
                    <a:pt x="8578" y="26607"/>
                    <a:pt x="8585" y="26602"/>
                    <a:pt x="8594" y="26602"/>
                  </a:cubicBezTo>
                  <a:cubicBezTo>
                    <a:pt x="8601" y="26602"/>
                    <a:pt x="8608" y="26604"/>
                    <a:pt x="8617" y="26607"/>
                  </a:cubicBezTo>
                  <a:cubicBezTo>
                    <a:pt x="8624" y="26595"/>
                    <a:pt x="8630" y="26584"/>
                    <a:pt x="8636" y="26584"/>
                  </a:cubicBezTo>
                  <a:close/>
                  <a:moveTo>
                    <a:pt x="8654" y="26643"/>
                  </a:moveTo>
                  <a:lnTo>
                    <a:pt x="8654" y="26643"/>
                  </a:lnTo>
                  <a:cubicBezTo>
                    <a:pt x="8655" y="26644"/>
                    <a:pt x="8655" y="26644"/>
                    <a:pt x="8655" y="26645"/>
                  </a:cubicBezTo>
                  <a:cubicBezTo>
                    <a:pt x="8655" y="26644"/>
                    <a:pt x="8655" y="26644"/>
                    <a:pt x="8654" y="26643"/>
                  </a:cubicBezTo>
                  <a:close/>
                  <a:moveTo>
                    <a:pt x="15523" y="26659"/>
                  </a:moveTo>
                  <a:cubicBezTo>
                    <a:pt x="15519" y="26659"/>
                    <a:pt x="15515" y="26660"/>
                    <a:pt x="15511" y="26660"/>
                  </a:cubicBezTo>
                  <a:cubicBezTo>
                    <a:pt x="15502" y="26678"/>
                    <a:pt x="15496" y="26688"/>
                    <a:pt x="15492" y="26690"/>
                  </a:cubicBezTo>
                  <a:lnTo>
                    <a:pt x="15492" y="26690"/>
                  </a:lnTo>
                  <a:cubicBezTo>
                    <a:pt x="15622" y="26688"/>
                    <a:pt x="15567" y="26659"/>
                    <a:pt x="15523" y="26659"/>
                  </a:cubicBezTo>
                  <a:close/>
                  <a:moveTo>
                    <a:pt x="15492" y="26690"/>
                  </a:moveTo>
                  <a:cubicBezTo>
                    <a:pt x="15492" y="26690"/>
                    <a:pt x="15491" y="26690"/>
                    <a:pt x="15491" y="26690"/>
                  </a:cubicBezTo>
                  <a:lnTo>
                    <a:pt x="15491" y="26690"/>
                  </a:lnTo>
                  <a:cubicBezTo>
                    <a:pt x="15491" y="26690"/>
                    <a:pt x="15491" y="26690"/>
                    <a:pt x="15491" y="26690"/>
                  </a:cubicBezTo>
                  <a:cubicBezTo>
                    <a:pt x="15492" y="26690"/>
                    <a:pt x="15492" y="26690"/>
                    <a:pt x="15492" y="26690"/>
                  </a:cubicBezTo>
                  <a:close/>
                  <a:moveTo>
                    <a:pt x="6070" y="26928"/>
                  </a:moveTo>
                  <a:lnTo>
                    <a:pt x="6070" y="26928"/>
                  </a:lnTo>
                  <a:cubicBezTo>
                    <a:pt x="6072" y="26928"/>
                    <a:pt x="6074" y="26933"/>
                    <a:pt x="6075" y="26947"/>
                  </a:cubicBezTo>
                  <a:cubicBezTo>
                    <a:pt x="6066" y="26940"/>
                    <a:pt x="6067" y="26928"/>
                    <a:pt x="6070" y="26928"/>
                  </a:cubicBezTo>
                  <a:close/>
                  <a:moveTo>
                    <a:pt x="23157" y="27097"/>
                  </a:moveTo>
                  <a:cubicBezTo>
                    <a:pt x="23156" y="27101"/>
                    <a:pt x="23156" y="27103"/>
                    <a:pt x="23156" y="27103"/>
                  </a:cubicBezTo>
                  <a:cubicBezTo>
                    <a:pt x="23156" y="27103"/>
                    <a:pt x="23156" y="27101"/>
                    <a:pt x="23157" y="27097"/>
                  </a:cubicBezTo>
                  <a:close/>
                  <a:moveTo>
                    <a:pt x="25325" y="27631"/>
                  </a:moveTo>
                  <a:cubicBezTo>
                    <a:pt x="25324" y="27635"/>
                    <a:pt x="25323" y="27636"/>
                    <a:pt x="25323" y="27636"/>
                  </a:cubicBezTo>
                  <a:cubicBezTo>
                    <a:pt x="25323" y="27636"/>
                    <a:pt x="25324" y="27634"/>
                    <a:pt x="25325" y="27631"/>
                  </a:cubicBezTo>
                  <a:lnTo>
                    <a:pt x="25325" y="27631"/>
                  </a:lnTo>
                  <a:cubicBezTo>
                    <a:pt x="25325" y="27631"/>
                    <a:pt x="25325" y="27631"/>
                    <a:pt x="25325" y="27631"/>
                  </a:cubicBezTo>
                  <a:close/>
                  <a:moveTo>
                    <a:pt x="0" y="0"/>
                  </a:moveTo>
                  <a:lnTo>
                    <a:pt x="83" y="26836"/>
                  </a:lnTo>
                  <a:cubicBezTo>
                    <a:pt x="83" y="26798"/>
                    <a:pt x="84" y="26758"/>
                    <a:pt x="83" y="26758"/>
                  </a:cubicBezTo>
                  <a:lnTo>
                    <a:pt x="83" y="26758"/>
                  </a:lnTo>
                  <a:cubicBezTo>
                    <a:pt x="83" y="26758"/>
                    <a:pt x="83" y="26758"/>
                    <a:pt x="83" y="26759"/>
                  </a:cubicBezTo>
                  <a:cubicBezTo>
                    <a:pt x="83" y="26737"/>
                    <a:pt x="83" y="26730"/>
                    <a:pt x="84" y="26696"/>
                  </a:cubicBezTo>
                  <a:cubicBezTo>
                    <a:pt x="90" y="26692"/>
                    <a:pt x="96" y="26690"/>
                    <a:pt x="104" y="26690"/>
                  </a:cubicBezTo>
                  <a:cubicBezTo>
                    <a:pt x="150" y="26690"/>
                    <a:pt x="225" y="26760"/>
                    <a:pt x="281" y="26760"/>
                  </a:cubicBezTo>
                  <a:cubicBezTo>
                    <a:pt x="302" y="26760"/>
                    <a:pt x="320" y="26751"/>
                    <a:pt x="333" y="26724"/>
                  </a:cubicBezTo>
                  <a:cubicBezTo>
                    <a:pt x="371" y="26727"/>
                    <a:pt x="408" y="26764"/>
                    <a:pt x="446" y="26764"/>
                  </a:cubicBezTo>
                  <a:cubicBezTo>
                    <a:pt x="458" y="26764"/>
                    <a:pt x="469" y="26760"/>
                    <a:pt x="481" y="26751"/>
                  </a:cubicBezTo>
                  <a:cubicBezTo>
                    <a:pt x="529" y="26767"/>
                    <a:pt x="577" y="26749"/>
                    <a:pt x="623" y="26794"/>
                  </a:cubicBezTo>
                  <a:cubicBezTo>
                    <a:pt x="628" y="26797"/>
                    <a:pt x="634" y="26798"/>
                    <a:pt x="639" y="26798"/>
                  </a:cubicBezTo>
                  <a:cubicBezTo>
                    <a:pt x="663" y="26798"/>
                    <a:pt x="686" y="26776"/>
                    <a:pt x="710" y="26776"/>
                  </a:cubicBezTo>
                  <a:cubicBezTo>
                    <a:pt x="726" y="26776"/>
                    <a:pt x="743" y="26787"/>
                    <a:pt x="760" y="26827"/>
                  </a:cubicBezTo>
                  <a:cubicBezTo>
                    <a:pt x="780" y="26855"/>
                    <a:pt x="800" y="26862"/>
                    <a:pt x="821" y="26862"/>
                  </a:cubicBezTo>
                  <a:cubicBezTo>
                    <a:pt x="838" y="26862"/>
                    <a:pt x="855" y="26857"/>
                    <a:pt x="873" y="26857"/>
                  </a:cubicBezTo>
                  <a:cubicBezTo>
                    <a:pt x="881" y="26857"/>
                    <a:pt x="889" y="26858"/>
                    <a:pt x="898" y="26861"/>
                  </a:cubicBezTo>
                  <a:cubicBezTo>
                    <a:pt x="914" y="26844"/>
                    <a:pt x="931" y="26823"/>
                    <a:pt x="948" y="26823"/>
                  </a:cubicBezTo>
                  <a:cubicBezTo>
                    <a:pt x="954" y="26823"/>
                    <a:pt x="961" y="26826"/>
                    <a:pt x="967" y="26835"/>
                  </a:cubicBezTo>
                  <a:cubicBezTo>
                    <a:pt x="974" y="26867"/>
                    <a:pt x="982" y="26877"/>
                    <a:pt x="989" y="26877"/>
                  </a:cubicBezTo>
                  <a:cubicBezTo>
                    <a:pt x="1000" y="26877"/>
                    <a:pt x="1011" y="26854"/>
                    <a:pt x="1022" y="26854"/>
                  </a:cubicBezTo>
                  <a:cubicBezTo>
                    <a:pt x="1028" y="26854"/>
                    <a:pt x="1033" y="26859"/>
                    <a:pt x="1039" y="26877"/>
                  </a:cubicBezTo>
                  <a:cubicBezTo>
                    <a:pt x="1049" y="26869"/>
                    <a:pt x="1058" y="26867"/>
                    <a:pt x="1067" y="26867"/>
                  </a:cubicBezTo>
                  <a:cubicBezTo>
                    <a:pt x="1097" y="26867"/>
                    <a:pt x="1118" y="26904"/>
                    <a:pt x="1149" y="26906"/>
                  </a:cubicBezTo>
                  <a:cubicBezTo>
                    <a:pt x="1170" y="26925"/>
                    <a:pt x="1190" y="26937"/>
                    <a:pt x="1209" y="26937"/>
                  </a:cubicBezTo>
                  <a:cubicBezTo>
                    <a:pt x="1229" y="26937"/>
                    <a:pt x="1248" y="26925"/>
                    <a:pt x="1268" y="26897"/>
                  </a:cubicBezTo>
                  <a:cubicBezTo>
                    <a:pt x="1283" y="26875"/>
                    <a:pt x="1297" y="26866"/>
                    <a:pt x="1312" y="26866"/>
                  </a:cubicBezTo>
                  <a:cubicBezTo>
                    <a:pt x="1332" y="26866"/>
                    <a:pt x="1352" y="26885"/>
                    <a:pt x="1371" y="26912"/>
                  </a:cubicBezTo>
                  <a:cubicBezTo>
                    <a:pt x="1386" y="26860"/>
                    <a:pt x="1400" y="26845"/>
                    <a:pt x="1413" y="26845"/>
                  </a:cubicBezTo>
                  <a:cubicBezTo>
                    <a:pt x="1431" y="26845"/>
                    <a:pt x="1448" y="26871"/>
                    <a:pt x="1465" y="26871"/>
                  </a:cubicBezTo>
                  <a:cubicBezTo>
                    <a:pt x="1473" y="26898"/>
                    <a:pt x="1481" y="26907"/>
                    <a:pt x="1489" y="26907"/>
                  </a:cubicBezTo>
                  <a:cubicBezTo>
                    <a:pt x="1504" y="26907"/>
                    <a:pt x="1520" y="26876"/>
                    <a:pt x="1535" y="26876"/>
                  </a:cubicBezTo>
                  <a:cubicBezTo>
                    <a:pt x="1541" y="26876"/>
                    <a:pt x="1546" y="26880"/>
                    <a:pt x="1552" y="26891"/>
                  </a:cubicBezTo>
                  <a:cubicBezTo>
                    <a:pt x="1559" y="26887"/>
                    <a:pt x="1567" y="26886"/>
                    <a:pt x="1574" y="26886"/>
                  </a:cubicBezTo>
                  <a:cubicBezTo>
                    <a:pt x="1591" y="26886"/>
                    <a:pt x="1608" y="26891"/>
                    <a:pt x="1624" y="26891"/>
                  </a:cubicBezTo>
                  <a:cubicBezTo>
                    <a:pt x="1628" y="26891"/>
                    <a:pt x="1631" y="26891"/>
                    <a:pt x="1634" y="26891"/>
                  </a:cubicBezTo>
                  <a:cubicBezTo>
                    <a:pt x="1644" y="26865"/>
                    <a:pt x="1653" y="26847"/>
                    <a:pt x="1661" y="26847"/>
                  </a:cubicBezTo>
                  <a:cubicBezTo>
                    <a:pt x="1672" y="26847"/>
                    <a:pt x="1681" y="26874"/>
                    <a:pt x="1690" y="26947"/>
                  </a:cubicBezTo>
                  <a:cubicBezTo>
                    <a:pt x="1702" y="26963"/>
                    <a:pt x="1720" y="27022"/>
                    <a:pt x="1735" y="27022"/>
                  </a:cubicBezTo>
                  <a:cubicBezTo>
                    <a:pt x="1740" y="27022"/>
                    <a:pt x="1745" y="27015"/>
                    <a:pt x="1749" y="26996"/>
                  </a:cubicBezTo>
                  <a:cubicBezTo>
                    <a:pt x="1761" y="26954"/>
                    <a:pt x="1772" y="26941"/>
                    <a:pt x="1782" y="26941"/>
                  </a:cubicBezTo>
                  <a:cubicBezTo>
                    <a:pt x="1796" y="26941"/>
                    <a:pt x="1809" y="26965"/>
                    <a:pt x="1822" y="26965"/>
                  </a:cubicBezTo>
                  <a:cubicBezTo>
                    <a:pt x="1824" y="26965"/>
                    <a:pt x="1825" y="26965"/>
                    <a:pt x="1826" y="26964"/>
                  </a:cubicBezTo>
                  <a:cubicBezTo>
                    <a:pt x="1829" y="26974"/>
                    <a:pt x="1832" y="26978"/>
                    <a:pt x="1835" y="26978"/>
                  </a:cubicBezTo>
                  <a:cubicBezTo>
                    <a:pt x="1841" y="26978"/>
                    <a:pt x="1848" y="26964"/>
                    <a:pt x="1854" y="26964"/>
                  </a:cubicBezTo>
                  <a:cubicBezTo>
                    <a:pt x="1857" y="26964"/>
                    <a:pt x="1859" y="26966"/>
                    <a:pt x="1861" y="26969"/>
                  </a:cubicBezTo>
                  <a:cubicBezTo>
                    <a:pt x="1872" y="26929"/>
                    <a:pt x="1884" y="26944"/>
                    <a:pt x="1896" y="26899"/>
                  </a:cubicBezTo>
                  <a:cubicBezTo>
                    <a:pt x="1905" y="26816"/>
                    <a:pt x="1914" y="26791"/>
                    <a:pt x="1922" y="26791"/>
                  </a:cubicBezTo>
                  <a:cubicBezTo>
                    <a:pt x="1926" y="26791"/>
                    <a:pt x="1930" y="26796"/>
                    <a:pt x="1934" y="26804"/>
                  </a:cubicBezTo>
                  <a:cubicBezTo>
                    <a:pt x="1937" y="26798"/>
                    <a:pt x="1939" y="26795"/>
                    <a:pt x="1941" y="26795"/>
                  </a:cubicBezTo>
                  <a:cubicBezTo>
                    <a:pt x="1952" y="26795"/>
                    <a:pt x="1964" y="26855"/>
                    <a:pt x="1976" y="26901"/>
                  </a:cubicBezTo>
                  <a:cubicBezTo>
                    <a:pt x="1979" y="26901"/>
                    <a:pt x="1982" y="26901"/>
                    <a:pt x="1984" y="26901"/>
                  </a:cubicBezTo>
                  <a:cubicBezTo>
                    <a:pt x="2015" y="26901"/>
                    <a:pt x="2056" y="26876"/>
                    <a:pt x="2103" y="26876"/>
                  </a:cubicBezTo>
                  <a:cubicBezTo>
                    <a:pt x="2117" y="26876"/>
                    <a:pt x="2131" y="26878"/>
                    <a:pt x="2146" y="26884"/>
                  </a:cubicBezTo>
                  <a:cubicBezTo>
                    <a:pt x="2151" y="26910"/>
                    <a:pt x="2157" y="26918"/>
                    <a:pt x="2163" y="26918"/>
                  </a:cubicBezTo>
                  <a:cubicBezTo>
                    <a:pt x="2172" y="26918"/>
                    <a:pt x="2181" y="26899"/>
                    <a:pt x="2190" y="26899"/>
                  </a:cubicBezTo>
                  <a:cubicBezTo>
                    <a:pt x="2193" y="26899"/>
                    <a:pt x="2195" y="26900"/>
                    <a:pt x="2198" y="26903"/>
                  </a:cubicBezTo>
                  <a:cubicBezTo>
                    <a:pt x="2212" y="26872"/>
                    <a:pt x="2227" y="26840"/>
                    <a:pt x="2241" y="26840"/>
                  </a:cubicBezTo>
                  <a:cubicBezTo>
                    <a:pt x="2246" y="26840"/>
                    <a:pt x="2251" y="26843"/>
                    <a:pt x="2255" y="26851"/>
                  </a:cubicBezTo>
                  <a:cubicBezTo>
                    <a:pt x="2273" y="26902"/>
                    <a:pt x="2292" y="26885"/>
                    <a:pt x="2311" y="26893"/>
                  </a:cubicBezTo>
                  <a:cubicBezTo>
                    <a:pt x="2312" y="26894"/>
                    <a:pt x="2314" y="26894"/>
                    <a:pt x="2315" y="26894"/>
                  </a:cubicBezTo>
                  <a:cubicBezTo>
                    <a:pt x="2331" y="26894"/>
                    <a:pt x="2347" y="26843"/>
                    <a:pt x="2362" y="26843"/>
                  </a:cubicBezTo>
                  <a:cubicBezTo>
                    <a:pt x="2365" y="26843"/>
                    <a:pt x="2368" y="26844"/>
                    <a:pt x="2371" y="26849"/>
                  </a:cubicBezTo>
                  <a:cubicBezTo>
                    <a:pt x="2389" y="26921"/>
                    <a:pt x="2409" y="26868"/>
                    <a:pt x="2428" y="26941"/>
                  </a:cubicBezTo>
                  <a:cubicBezTo>
                    <a:pt x="2432" y="26952"/>
                    <a:pt x="2436" y="26957"/>
                    <a:pt x="2440" y="26957"/>
                  </a:cubicBezTo>
                  <a:cubicBezTo>
                    <a:pt x="2455" y="26957"/>
                    <a:pt x="2472" y="26887"/>
                    <a:pt x="2487" y="26854"/>
                  </a:cubicBezTo>
                  <a:cubicBezTo>
                    <a:pt x="2511" y="26883"/>
                    <a:pt x="2535" y="26914"/>
                    <a:pt x="2558" y="26914"/>
                  </a:cubicBezTo>
                  <a:cubicBezTo>
                    <a:pt x="2570" y="26914"/>
                    <a:pt x="2583" y="26906"/>
                    <a:pt x="2595" y="26884"/>
                  </a:cubicBezTo>
                  <a:cubicBezTo>
                    <a:pt x="2621" y="26874"/>
                    <a:pt x="2642" y="26867"/>
                    <a:pt x="2658" y="26867"/>
                  </a:cubicBezTo>
                  <a:cubicBezTo>
                    <a:pt x="2685" y="26867"/>
                    <a:pt x="2701" y="26886"/>
                    <a:pt x="2717" y="26939"/>
                  </a:cubicBezTo>
                  <a:cubicBezTo>
                    <a:pt x="2725" y="26966"/>
                    <a:pt x="2734" y="26974"/>
                    <a:pt x="2744" y="26974"/>
                  </a:cubicBezTo>
                  <a:cubicBezTo>
                    <a:pt x="2763" y="26974"/>
                    <a:pt x="2788" y="26944"/>
                    <a:pt x="2827" y="26944"/>
                  </a:cubicBezTo>
                  <a:cubicBezTo>
                    <a:pt x="2828" y="26944"/>
                    <a:pt x="2828" y="26944"/>
                    <a:pt x="2829" y="26944"/>
                  </a:cubicBezTo>
                  <a:cubicBezTo>
                    <a:pt x="2846" y="26919"/>
                    <a:pt x="2863" y="26919"/>
                    <a:pt x="2885" y="26888"/>
                  </a:cubicBezTo>
                  <a:cubicBezTo>
                    <a:pt x="2895" y="26932"/>
                    <a:pt x="2905" y="26939"/>
                    <a:pt x="2917" y="26939"/>
                  </a:cubicBezTo>
                  <a:cubicBezTo>
                    <a:pt x="2923" y="26939"/>
                    <a:pt x="2930" y="26937"/>
                    <a:pt x="2937" y="26937"/>
                  </a:cubicBezTo>
                  <a:cubicBezTo>
                    <a:pt x="2944" y="26937"/>
                    <a:pt x="2950" y="26939"/>
                    <a:pt x="2957" y="26948"/>
                  </a:cubicBezTo>
                  <a:cubicBezTo>
                    <a:pt x="2964" y="26951"/>
                    <a:pt x="2972" y="26952"/>
                    <a:pt x="2979" y="26952"/>
                  </a:cubicBezTo>
                  <a:cubicBezTo>
                    <a:pt x="2987" y="26952"/>
                    <a:pt x="2995" y="26951"/>
                    <a:pt x="3004" y="26951"/>
                  </a:cubicBezTo>
                  <a:cubicBezTo>
                    <a:pt x="3019" y="26951"/>
                    <a:pt x="3035" y="26954"/>
                    <a:pt x="3052" y="26969"/>
                  </a:cubicBezTo>
                  <a:cubicBezTo>
                    <a:pt x="3067" y="26984"/>
                    <a:pt x="3083" y="26990"/>
                    <a:pt x="3101" y="26990"/>
                  </a:cubicBezTo>
                  <a:cubicBezTo>
                    <a:pt x="3123" y="26990"/>
                    <a:pt x="3146" y="26980"/>
                    <a:pt x="3171" y="26966"/>
                  </a:cubicBezTo>
                  <a:cubicBezTo>
                    <a:pt x="3192" y="27007"/>
                    <a:pt x="3211" y="27020"/>
                    <a:pt x="3230" y="27020"/>
                  </a:cubicBezTo>
                  <a:cubicBezTo>
                    <a:pt x="3252" y="27020"/>
                    <a:pt x="3273" y="27002"/>
                    <a:pt x="3293" y="26997"/>
                  </a:cubicBezTo>
                  <a:cubicBezTo>
                    <a:pt x="3302" y="27007"/>
                    <a:pt x="3311" y="27010"/>
                    <a:pt x="3320" y="27010"/>
                  </a:cubicBezTo>
                  <a:cubicBezTo>
                    <a:pt x="3343" y="27010"/>
                    <a:pt x="3366" y="26984"/>
                    <a:pt x="3386" y="26984"/>
                  </a:cubicBezTo>
                  <a:cubicBezTo>
                    <a:pt x="3389" y="26984"/>
                    <a:pt x="3392" y="26985"/>
                    <a:pt x="3395" y="26986"/>
                  </a:cubicBezTo>
                  <a:cubicBezTo>
                    <a:pt x="3414" y="26969"/>
                    <a:pt x="3431" y="26963"/>
                    <a:pt x="3447" y="26963"/>
                  </a:cubicBezTo>
                  <a:cubicBezTo>
                    <a:pt x="3476" y="26963"/>
                    <a:pt x="3502" y="26982"/>
                    <a:pt x="3527" y="26982"/>
                  </a:cubicBezTo>
                  <a:cubicBezTo>
                    <a:pt x="3535" y="26982"/>
                    <a:pt x="3544" y="26979"/>
                    <a:pt x="3552" y="26973"/>
                  </a:cubicBezTo>
                  <a:cubicBezTo>
                    <a:pt x="3575" y="26953"/>
                    <a:pt x="3595" y="26929"/>
                    <a:pt x="3613" y="26903"/>
                  </a:cubicBezTo>
                  <a:cubicBezTo>
                    <a:pt x="3632" y="26936"/>
                    <a:pt x="3650" y="26915"/>
                    <a:pt x="3666" y="26953"/>
                  </a:cubicBezTo>
                  <a:cubicBezTo>
                    <a:pt x="3678" y="26975"/>
                    <a:pt x="3689" y="26983"/>
                    <a:pt x="3701" y="26983"/>
                  </a:cubicBezTo>
                  <a:cubicBezTo>
                    <a:pt x="3723" y="26983"/>
                    <a:pt x="3744" y="26953"/>
                    <a:pt x="3768" y="26939"/>
                  </a:cubicBezTo>
                  <a:cubicBezTo>
                    <a:pt x="3782" y="26946"/>
                    <a:pt x="3796" y="26949"/>
                    <a:pt x="3812" y="26949"/>
                  </a:cubicBezTo>
                  <a:cubicBezTo>
                    <a:pt x="3833" y="26949"/>
                    <a:pt x="3857" y="26943"/>
                    <a:pt x="3883" y="26933"/>
                  </a:cubicBezTo>
                  <a:cubicBezTo>
                    <a:pt x="3890" y="26906"/>
                    <a:pt x="3897" y="26897"/>
                    <a:pt x="3905" y="26897"/>
                  </a:cubicBezTo>
                  <a:cubicBezTo>
                    <a:pt x="3920" y="26897"/>
                    <a:pt x="3936" y="26932"/>
                    <a:pt x="3952" y="26933"/>
                  </a:cubicBezTo>
                  <a:cubicBezTo>
                    <a:pt x="3968" y="26909"/>
                    <a:pt x="3983" y="26887"/>
                    <a:pt x="3999" y="26887"/>
                  </a:cubicBezTo>
                  <a:cubicBezTo>
                    <a:pt x="4012" y="26887"/>
                    <a:pt x="4024" y="26900"/>
                    <a:pt x="4038" y="26936"/>
                  </a:cubicBezTo>
                  <a:cubicBezTo>
                    <a:pt x="4108" y="26939"/>
                    <a:pt x="4146" y="26950"/>
                    <a:pt x="4168" y="26962"/>
                  </a:cubicBezTo>
                  <a:cubicBezTo>
                    <a:pt x="4188" y="26972"/>
                    <a:pt x="4190" y="26985"/>
                    <a:pt x="4187" y="26991"/>
                  </a:cubicBezTo>
                  <a:cubicBezTo>
                    <a:pt x="4187" y="27001"/>
                    <a:pt x="4185" y="27011"/>
                    <a:pt x="4184" y="27022"/>
                  </a:cubicBezTo>
                  <a:cubicBezTo>
                    <a:pt x="4187" y="27019"/>
                    <a:pt x="4190" y="27018"/>
                    <a:pt x="4193" y="27015"/>
                  </a:cubicBezTo>
                  <a:cubicBezTo>
                    <a:pt x="4194" y="27016"/>
                    <a:pt x="4195" y="27017"/>
                    <a:pt x="4197" y="27017"/>
                  </a:cubicBezTo>
                  <a:cubicBezTo>
                    <a:pt x="4208" y="27017"/>
                    <a:pt x="4222" y="26985"/>
                    <a:pt x="4241" y="26985"/>
                  </a:cubicBezTo>
                  <a:cubicBezTo>
                    <a:pt x="4249" y="26985"/>
                    <a:pt x="4257" y="26990"/>
                    <a:pt x="4265" y="27003"/>
                  </a:cubicBezTo>
                  <a:cubicBezTo>
                    <a:pt x="4271" y="26999"/>
                    <a:pt x="4277" y="26998"/>
                    <a:pt x="4283" y="26998"/>
                  </a:cubicBezTo>
                  <a:cubicBezTo>
                    <a:pt x="4300" y="26998"/>
                    <a:pt x="4320" y="27008"/>
                    <a:pt x="4342" y="27008"/>
                  </a:cubicBezTo>
                  <a:cubicBezTo>
                    <a:pt x="4362" y="27008"/>
                    <a:pt x="4384" y="27001"/>
                    <a:pt x="4409" y="26973"/>
                  </a:cubicBezTo>
                  <a:cubicBezTo>
                    <a:pt x="4437" y="26975"/>
                    <a:pt x="4462" y="26997"/>
                    <a:pt x="4485" y="26997"/>
                  </a:cubicBezTo>
                  <a:cubicBezTo>
                    <a:pt x="4495" y="26997"/>
                    <a:pt x="4505" y="26992"/>
                    <a:pt x="4514" y="26980"/>
                  </a:cubicBezTo>
                  <a:cubicBezTo>
                    <a:pt x="4518" y="26983"/>
                    <a:pt x="4522" y="26985"/>
                    <a:pt x="4526" y="26985"/>
                  </a:cubicBezTo>
                  <a:cubicBezTo>
                    <a:pt x="4550" y="26985"/>
                    <a:pt x="4570" y="26932"/>
                    <a:pt x="4586" y="26930"/>
                  </a:cubicBezTo>
                  <a:cubicBezTo>
                    <a:pt x="4601" y="26973"/>
                    <a:pt x="4613" y="26991"/>
                    <a:pt x="4623" y="26991"/>
                  </a:cubicBezTo>
                  <a:cubicBezTo>
                    <a:pt x="4639" y="26991"/>
                    <a:pt x="4650" y="26947"/>
                    <a:pt x="4657" y="26882"/>
                  </a:cubicBezTo>
                  <a:cubicBezTo>
                    <a:pt x="4668" y="26852"/>
                    <a:pt x="4671" y="26847"/>
                    <a:pt x="4672" y="26847"/>
                  </a:cubicBezTo>
                  <a:cubicBezTo>
                    <a:pt x="4673" y="26847"/>
                    <a:pt x="4674" y="26848"/>
                    <a:pt x="4675" y="26848"/>
                  </a:cubicBezTo>
                  <a:cubicBezTo>
                    <a:pt x="4677" y="26848"/>
                    <a:pt x="4679" y="26846"/>
                    <a:pt x="4685" y="26836"/>
                  </a:cubicBezTo>
                  <a:cubicBezTo>
                    <a:pt x="4687" y="26856"/>
                    <a:pt x="4689" y="26863"/>
                    <a:pt x="4692" y="26863"/>
                  </a:cubicBezTo>
                  <a:cubicBezTo>
                    <a:pt x="4700" y="26863"/>
                    <a:pt x="4712" y="26815"/>
                    <a:pt x="4729" y="26815"/>
                  </a:cubicBezTo>
                  <a:cubicBezTo>
                    <a:pt x="4734" y="26815"/>
                    <a:pt x="4739" y="26819"/>
                    <a:pt x="4745" y="26831"/>
                  </a:cubicBezTo>
                  <a:cubicBezTo>
                    <a:pt x="4752" y="26786"/>
                    <a:pt x="4759" y="26772"/>
                    <a:pt x="4766" y="26772"/>
                  </a:cubicBezTo>
                  <a:cubicBezTo>
                    <a:pt x="4778" y="26772"/>
                    <a:pt x="4792" y="26808"/>
                    <a:pt x="4808" y="26808"/>
                  </a:cubicBezTo>
                  <a:cubicBezTo>
                    <a:pt x="4808" y="26808"/>
                    <a:pt x="4809" y="26808"/>
                    <a:pt x="4810" y="26808"/>
                  </a:cubicBezTo>
                  <a:cubicBezTo>
                    <a:pt x="4836" y="26812"/>
                    <a:pt x="4867" y="26842"/>
                    <a:pt x="4906" y="26871"/>
                  </a:cubicBezTo>
                  <a:cubicBezTo>
                    <a:pt x="4913" y="26879"/>
                    <a:pt x="4921" y="26882"/>
                    <a:pt x="4929" y="26882"/>
                  </a:cubicBezTo>
                  <a:cubicBezTo>
                    <a:pt x="4945" y="26882"/>
                    <a:pt x="4961" y="26869"/>
                    <a:pt x="4977" y="26869"/>
                  </a:cubicBezTo>
                  <a:cubicBezTo>
                    <a:pt x="4988" y="26869"/>
                    <a:pt x="4999" y="26876"/>
                    <a:pt x="5010" y="26899"/>
                  </a:cubicBezTo>
                  <a:cubicBezTo>
                    <a:pt x="5032" y="26905"/>
                    <a:pt x="5054" y="26956"/>
                    <a:pt x="5075" y="26956"/>
                  </a:cubicBezTo>
                  <a:cubicBezTo>
                    <a:pt x="5083" y="26956"/>
                    <a:pt x="5092" y="26947"/>
                    <a:pt x="5100" y="26921"/>
                  </a:cubicBezTo>
                  <a:cubicBezTo>
                    <a:pt x="5122" y="26912"/>
                    <a:pt x="5142" y="26874"/>
                    <a:pt x="5161" y="26874"/>
                  </a:cubicBezTo>
                  <a:cubicBezTo>
                    <a:pt x="5166" y="26874"/>
                    <a:pt x="5172" y="26878"/>
                    <a:pt x="5178" y="26887"/>
                  </a:cubicBezTo>
                  <a:cubicBezTo>
                    <a:pt x="5185" y="26902"/>
                    <a:pt x="5191" y="26906"/>
                    <a:pt x="5198" y="26906"/>
                  </a:cubicBezTo>
                  <a:cubicBezTo>
                    <a:pt x="5205" y="26906"/>
                    <a:pt x="5213" y="26901"/>
                    <a:pt x="5220" y="26901"/>
                  </a:cubicBezTo>
                  <a:cubicBezTo>
                    <a:pt x="5228" y="26901"/>
                    <a:pt x="5236" y="26908"/>
                    <a:pt x="5244" y="26938"/>
                  </a:cubicBezTo>
                  <a:cubicBezTo>
                    <a:pt x="5252" y="26928"/>
                    <a:pt x="5260" y="26925"/>
                    <a:pt x="5268" y="26925"/>
                  </a:cubicBezTo>
                  <a:cubicBezTo>
                    <a:pt x="5296" y="26925"/>
                    <a:pt x="5321" y="26972"/>
                    <a:pt x="5344" y="26972"/>
                  </a:cubicBezTo>
                  <a:cubicBezTo>
                    <a:pt x="5347" y="26972"/>
                    <a:pt x="5350" y="26971"/>
                    <a:pt x="5353" y="26969"/>
                  </a:cubicBezTo>
                  <a:cubicBezTo>
                    <a:pt x="5374" y="26964"/>
                    <a:pt x="5394" y="26955"/>
                    <a:pt x="5414" y="26955"/>
                  </a:cubicBezTo>
                  <a:cubicBezTo>
                    <a:pt x="5424" y="26955"/>
                    <a:pt x="5435" y="26957"/>
                    <a:pt x="5445" y="26964"/>
                  </a:cubicBezTo>
                  <a:cubicBezTo>
                    <a:pt x="5446" y="26964"/>
                    <a:pt x="5448" y="26964"/>
                    <a:pt x="5449" y="26964"/>
                  </a:cubicBezTo>
                  <a:cubicBezTo>
                    <a:pt x="5489" y="26964"/>
                    <a:pt x="5528" y="27007"/>
                    <a:pt x="5575" y="27007"/>
                  </a:cubicBezTo>
                  <a:cubicBezTo>
                    <a:pt x="5597" y="27007"/>
                    <a:pt x="5621" y="26997"/>
                    <a:pt x="5647" y="26968"/>
                  </a:cubicBezTo>
                  <a:cubicBezTo>
                    <a:pt x="5712" y="26982"/>
                    <a:pt x="5731" y="26989"/>
                    <a:pt x="5732" y="26989"/>
                  </a:cubicBezTo>
                  <a:cubicBezTo>
                    <a:pt x="5733" y="26989"/>
                    <a:pt x="5718" y="26983"/>
                    <a:pt x="5708" y="26972"/>
                  </a:cubicBezTo>
                  <a:cubicBezTo>
                    <a:pt x="5707" y="26973"/>
                    <a:pt x="5707" y="26974"/>
                    <a:pt x="5706" y="26974"/>
                  </a:cubicBezTo>
                  <a:cubicBezTo>
                    <a:pt x="5700" y="26974"/>
                    <a:pt x="5697" y="26951"/>
                    <a:pt x="5704" y="26951"/>
                  </a:cubicBezTo>
                  <a:cubicBezTo>
                    <a:pt x="5706" y="26951"/>
                    <a:pt x="5710" y="26955"/>
                    <a:pt x="5716" y="26964"/>
                  </a:cubicBezTo>
                  <a:cubicBezTo>
                    <a:pt x="5718" y="26967"/>
                    <a:pt x="5720" y="26969"/>
                    <a:pt x="5723" y="26969"/>
                  </a:cubicBezTo>
                  <a:cubicBezTo>
                    <a:pt x="5741" y="26969"/>
                    <a:pt x="5770" y="26910"/>
                    <a:pt x="5816" y="26910"/>
                  </a:cubicBezTo>
                  <a:cubicBezTo>
                    <a:pt x="5838" y="26910"/>
                    <a:pt x="5864" y="26924"/>
                    <a:pt x="5894" y="26966"/>
                  </a:cubicBezTo>
                  <a:cubicBezTo>
                    <a:pt x="5905" y="26966"/>
                    <a:pt x="5915" y="26966"/>
                    <a:pt x="5924" y="26966"/>
                  </a:cubicBezTo>
                  <a:cubicBezTo>
                    <a:pt x="5949" y="26966"/>
                    <a:pt x="5970" y="26965"/>
                    <a:pt x="5988" y="26965"/>
                  </a:cubicBezTo>
                  <a:cubicBezTo>
                    <a:pt x="6012" y="26965"/>
                    <a:pt x="6030" y="26968"/>
                    <a:pt x="6043" y="26980"/>
                  </a:cubicBezTo>
                  <a:cubicBezTo>
                    <a:pt x="6051" y="26987"/>
                    <a:pt x="6057" y="26990"/>
                    <a:pt x="6061" y="26990"/>
                  </a:cubicBezTo>
                  <a:cubicBezTo>
                    <a:pt x="6072" y="26990"/>
                    <a:pt x="6076" y="26974"/>
                    <a:pt x="6076" y="26954"/>
                  </a:cubicBezTo>
                  <a:cubicBezTo>
                    <a:pt x="6076" y="26952"/>
                    <a:pt x="6075" y="26949"/>
                    <a:pt x="6075" y="26947"/>
                  </a:cubicBezTo>
                  <a:lnTo>
                    <a:pt x="6075" y="26947"/>
                  </a:lnTo>
                  <a:cubicBezTo>
                    <a:pt x="6078" y="26949"/>
                    <a:pt x="6083" y="26951"/>
                    <a:pt x="6087" y="26951"/>
                  </a:cubicBezTo>
                  <a:cubicBezTo>
                    <a:pt x="6089" y="26951"/>
                    <a:pt x="6090" y="26951"/>
                    <a:pt x="6091" y="26950"/>
                  </a:cubicBezTo>
                  <a:cubicBezTo>
                    <a:pt x="6096" y="26975"/>
                    <a:pt x="6103" y="26984"/>
                    <a:pt x="6111" y="26984"/>
                  </a:cubicBezTo>
                  <a:cubicBezTo>
                    <a:pt x="6124" y="26984"/>
                    <a:pt x="6142" y="26958"/>
                    <a:pt x="6164" y="26950"/>
                  </a:cubicBezTo>
                  <a:cubicBezTo>
                    <a:pt x="6181" y="26961"/>
                    <a:pt x="6201" y="26966"/>
                    <a:pt x="6224" y="26966"/>
                  </a:cubicBezTo>
                  <a:cubicBezTo>
                    <a:pt x="6248" y="26966"/>
                    <a:pt x="6276" y="26961"/>
                    <a:pt x="6308" y="26952"/>
                  </a:cubicBezTo>
                  <a:cubicBezTo>
                    <a:pt x="6332" y="26929"/>
                    <a:pt x="6355" y="26921"/>
                    <a:pt x="6374" y="26921"/>
                  </a:cubicBezTo>
                  <a:cubicBezTo>
                    <a:pt x="6405" y="26921"/>
                    <a:pt x="6430" y="26940"/>
                    <a:pt x="6451" y="26954"/>
                  </a:cubicBezTo>
                  <a:cubicBezTo>
                    <a:pt x="6457" y="26949"/>
                    <a:pt x="6462" y="26948"/>
                    <a:pt x="6467" y="26948"/>
                  </a:cubicBezTo>
                  <a:cubicBezTo>
                    <a:pt x="6487" y="26948"/>
                    <a:pt x="6502" y="26978"/>
                    <a:pt x="6514" y="26978"/>
                  </a:cubicBezTo>
                  <a:cubicBezTo>
                    <a:pt x="6520" y="26978"/>
                    <a:pt x="6525" y="26973"/>
                    <a:pt x="6529" y="26957"/>
                  </a:cubicBezTo>
                  <a:cubicBezTo>
                    <a:pt x="6543" y="26977"/>
                    <a:pt x="6552" y="26984"/>
                    <a:pt x="6557" y="26984"/>
                  </a:cubicBezTo>
                  <a:cubicBezTo>
                    <a:pt x="6566" y="26984"/>
                    <a:pt x="6568" y="26969"/>
                    <a:pt x="6570" y="26962"/>
                  </a:cubicBezTo>
                  <a:cubicBezTo>
                    <a:pt x="6571" y="26960"/>
                    <a:pt x="6573" y="26942"/>
                    <a:pt x="6580" y="26942"/>
                  </a:cubicBezTo>
                  <a:cubicBezTo>
                    <a:pt x="6584" y="26942"/>
                    <a:pt x="6592" y="26950"/>
                    <a:pt x="6603" y="26976"/>
                  </a:cubicBezTo>
                  <a:cubicBezTo>
                    <a:pt x="6623" y="26964"/>
                    <a:pt x="6655" y="26902"/>
                    <a:pt x="6709" y="26902"/>
                  </a:cubicBezTo>
                  <a:cubicBezTo>
                    <a:pt x="6735" y="26902"/>
                    <a:pt x="6765" y="26916"/>
                    <a:pt x="6801" y="26957"/>
                  </a:cubicBezTo>
                  <a:cubicBezTo>
                    <a:pt x="6841" y="26912"/>
                    <a:pt x="6876" y="26889"/>
                    <a:pt x="6912" y="26889"/>
                  </a:cubicBezTo>
                  <a:cubicBezTo>
                    <a:pt x="6913" y="26889"/>
                    <a:pt x="6914" y="26889"/>
                    <a:pt x="6915" y="26889"/>
                  </a:cubicBezTo>
                  <a:cubicBezTo>
                    <a:pt x="6948" y="26889"/>
                    <a:pt x="6982" y="26911"/>
                    <a:pt x="7013" y="26955"/>
                  </a:cubicBezTo>
                  <a:cubicBezTo>
                    <a:pt x="7035" y="26976"/>
                    <a:pt x="7057" y="26986"/>
                    <a:pt x="7078" y="26986"/>
                  </a:cubicBezTo>
                  <a:cubicBezTo>
                    <a:pt x="7118" y="26986"/>
                    <a:pt x="7156" y="26953"/>
                    <a:pt x="7192" y="26896"/>
                  </a:cubicBezTo>
                  <a:cubicBezTo>
                    <a:pt x="7195" y="26897"/>
                    <a:pt x="7198" y="26897"/>
                    <a:pt x="7201" y="26897"/>
                  </a:cubicBezTo>
                  <a:cubicBezTo>
                    <a:pt x="7239" y="26897"/>
                    <a:pt x="7276" y="26828"/>
                    <a:pt x="7311" y="26828"/>
                  </a:cubicBezTo>
                  <a:cubicBezTo>
                    <a:pt x="7322" y="26828"/>
                    <a:pt x="7334" y="26836"/>
                    <a:pt x="7345" y="26857"/>
                  </a:cubicBezTo>
                  <a:cubicBezTo>
                    <a:pt x="7392" y="26807"/>
                    <a:pt x="7434" y="26836"/>
                    <a:pt x="7473" y="26803"/>
                  </a:cubicBezTo>
                  <a:cubicBezTo>
                    <a:pt x="7497" y="26775"/>
                    <a:pt x="7530" y="26760"/>
                    <a:pt x="7565" y="26760"/>
                  </a:cubicBezTo>
                  <a:cubicBezTo>
                    <a:pt x="7570" y="26760"/>
                    <a:pt x="7575" y="26760"/>
                    <a:pt x="7580" y="26761"/>
                  </a:cubicBezTo>
                  <a:cubicBezTo>
                    <a:pt x="7591" y="26741"/>
                    <a:pt x="7601" y="26734"/>
                    <a:pt x="7611" y="26734"/>
                  </a:cubicBezTo>
                  <a:cubicBezTo>
                    <a:pt x="7632" y="26734"/>
                    <a:pt x="7652" y="26763"/>
                    <a:pt x="7670" y="26768"/>
                  </a:cubicBezTo>
                  <a:cubicBezTo>
                    <a:pt x="7710" y="26805"/>
                    <a:pt x="7926" y="26977"/>
                    <a:pt x="7973" y="26977"/>
                  </a:cubicBezTo>
                  <a:cubicBezTo>
                    <a:pt x="7974" y="26977"/>
                    <a:pt x="7975" y="26977"/>
                    <a:pt x="7976" y="26977"/>
                  </a:cubicBezTo>
                  <a:cubicBezTo>
                    <a:pt x="8016" y="26975"/>
                    <a:pt x="7871" y="26930"/>
                    <a:pt x="7911" y="26875"/>
                  </a:cubicBezTo>
                  <a:cubicBezTo>
                    <a:pt x="7931" y="26844"/>
                    <a:pt x="8129" y="26661"/>
                    <a:pt x="8155" y="26661"/>
                  </a:cubicBezTo>
                  <a:cubicBezTo>
                    <a:pt x="8156" y="26661"/>
                    <a:pt x="8156" y="26661"/>
                    <a:pt x="8156" y="26662"/>
                  </a:cubicBezTo>
                  <a:cubicBezTo>
                    <a:pt x="8165" y="26676"/>
                    <a:pt x="8173" y="26690"/>
                    <a:pt x="8179" y="26705"/>
                  </a:cubicBezTo>
                  <a:lnTo>
                    <a:pt x="8196" y="26725"/>
                  </a:lnTo>
                  <a:cubicBezTo>
                    <a:pt x="8204" y="26724"/>
                    <a:pt x="8210" y="26720"/>
                    <a:pt x="8215" y="26715"/>
                  </a:cubicBezTo>
                  <a:cubicBezTo>
                    <a:pt x="8203" y="26700"/>
                    <a:pt x="8189" y="26682"/>
                    <a:pt x="8173" y="26663"/>
                  </a:cubicBezTo>
                  <a:lnTo>
                    <a:pt x="8173" y="26663"/>
                  </a:lnTo>
                  <a:cubicBezTo>
                    <a:pt x="8182" y="26673"/>
                    <a:pt x="8193" y="26676"/>
                    <a:pt x="8204" y="26676"/>
                  </a:cubicBezTo>
                  <a:cubicBezTo>
                    <a:pt x="8224" y="26676"/>
                    <a:pt x="8246" y="26666"/>
                    <a:pt x="8265" y="26666"/>
                  </a:cubicBezTo>
                  <a:cubicBezTo>
                    <a:pt x="8274" y="26666"/>
                    <a:pt x="8282" y="26668"/>
                    <a:pt x="8289" y="26673"/>
                  </a:cubicBezTo>
                  <a:cubicBezTo>
                    <a:pt x="8296" y="26654"/>
                    <a:pt x="8302" y="26647"/>
                    <a:pt x="8307" y="26647"/>
                  </a:cubicBezTo>
                  <a:cubicBezTo>
                    <a:pt x="8312" y="26647"/>
                    <a:pt x="8315" y="26652"/>
                    <a:pt x="8318" y="26659"/>
                  </a:cubicBezTo>
                  <a:cubicBezTo>
                    <a:pt x="8321" y="26658"/>
                    <a:pt x="8322" y="26658"/>
                    <a:pt x="8324" y="26655"/>
                  </a:cubicBezTo>
                  <a:cubicBezTo>
                    <a:pt x="8346" y="26645"/>
                    <a:pt x="8368" y="26631"/>
                    <a:pt x="8394" y="26631"/>
                  </a:cubicBezTo>
                  <a:cubicBezTo>
                    <a:pt x="8407" y="26631"/>
                    <a:pt x="8420" y="26634"/>
                    <a:pt x="8434" y="26644"/>
                  </a:cubicBezTo>
                  <a:cubicBezTo>
                    <a:pt x="8445" y="26639"/>
                    <a:pt x="8455" y="26637"/>
                    <a:pt x="8465" y="26637"/>
                  </a:cubicBezTo>
                  <a:cubicBezTo>
                    <a:pt x="8505" y="26637"/>
                    <a:pt x="8537" y="26670"/>
                    <a:pt x="8564" y="26676"/>
                  </a:cubicBezTo>
                  <a:cubicBezTo>
                    <a:pt x="8597" y="26665"/>
                    <a:pt x="8618" y="26656"/>
                    <a:pt x="8634" y="26639"/>
                  </a:cubicBezTo>
                  <a:cubicBezTo>
                    <a:pt x="8636" y="26636"/>
                    <a:pt x="8639" y="26635"/>
                    <a:pt x="8642" y="26635"/>
                  </a:cubicBezTo>
                  <a:cubicBezTo>
                    <a:pt x="8647" y="26635"/>
                    <a:pt x="8652" y="26638"/>
                    <a:pt x="8654" y="26643"/>
                  </a:cubicBezTo>
                  <a:lnTo>
                    <a:pt x="8654" y="26643"/>
                  </a:lnTo>
                  <a:cubicBezTo>
                    <a:pt x="8652" y="26637"/>
                    <a:pt x="8651" y="26633"/>
                    <a:pt x="8650" y="26627"/>
                  </a:cubicBezTo>
                  <a:cubicBezTo>
                    <a:pt x="8650" y="26621"/>
                    <a:pt x="8649" y="26618"/>
                    <a:pt x="8648" y="26614"/>
                  </a:cubicBezTo>
                  <a:lnTo>
                    <a:pt x="8648" y="26614"/>
                  </a:lnTo>
                  <a:cubicBezTo>
                    <a:pt x="8663" y="26618"/>
                    <a:pt x="8679" y="26620"/>
                    <a:pt x="8694" y="26620"/>
                  </a:cubicBezTo>
                  <a:cubicBezTo>
                    <a:pt x="8697" y="26620"/>
                    <a:pt x="8700" y="26620"/>
                    <a:pt x="8704" y="26620"/>
                  </a:cubicBezTo>
                  <a:cubicBezTo>
                    <a:pt x="8708" y="26619"/>
                    <a:pt x="8712" y="26618"/>
                    <a:pt x="8716" y="26618"/>
                  </a:cubicBezTo>
                  <a:cubicBezTo>
                    <a:pt x="8735" y="26618"/>
                    <a:pt x="8755" y="26626"/>
                    <a:pt x="8778" y="26626"/>
                  </a:cubicBezTo>
                  <a:cubicBezTo>
                    <a:pt x="8802" y="26626"/>
                    <a:pt x="8829" y="26617"/>
                    <a:pt x="8860" y="26580"/>
                  </a:cubicBezTo>
                  <a:cubicBezTo>
                    <a:pt x="8865" y="26582"/>
                    <a:pt x="8871" y="26583"/>
                    <a:pt x="8876" y="26583"/>
                  </a:cubicBezTo>
                  <a:cubicBezTo>
                    <a:pt x="8894" y="26583"/>
                    <a:pt x="8914" y="26574"/>
                    <a:pt x="8934" y="26574"/>
                  </a:cubicBezTo>
                  <a:cubicBezTo>
                    <a:pt x="8944" y="26574"/>
                    <a:pt x="8955" y="26577"/>
                    <a:pt x="8966" y="26584"/>
                  </a:cubicBezTo>
                  <a:cubicBezTo>
                    <a:pt x="8967" y="26584"/>
                    <a:pt x="8969" y="26584"/>
                    <a:pt x="8971" y="26584"/>
                  </a:cubicBezTo>
                  <a:cubicBezTo>
                    <a:pt x="9002" y="26584"/>
                    <a:pt x="9035" y="26629"/>
                    <a:pt x="9070" y="26629"/>
                  </a:cubicBezTo>
                  <a:cubicBezTo>
                    <a:pt x="9077" y="26629"/>
                    <a:pt x="9085" y="26627"/>
                    <a:pt x="9093" y="26622"/>
                  </a:cubicBezTo>
                  <a:cubicBezTo>
                    <a:pt x="9113" y="26634"/>
                    <a:pt x="9134" y="26638"/>
                    <a:pt x="9154" y="26638"/>
                  </a:cubicBezTo>
                  <a:cubicBezTo>
                    <a:pt x="9195" y="26638"/>
                    <a:pt x="9234" y="26622"/>
                    <a:pt x="9272" y="26622"/>
                  </a:cubicBezTo>
                  <a:cubicBezTo>
                    <a:pt x="9278" y="26622"/>
                    <a:pt x="9284" y="26622"/>
                    <a:pt x="9290" y="26623"/>
                  </a:cubicBezTo>
                  <a:cubicBezTo>
                    <a:pt x="9309" y="26609"/>
                    <a:pt x="9327" y="26605"/>
                    <a:pt x="9344" y="26605"/>
                  </a:cubicBezTo>
                  <a:cubicBezTo>
                    <a:pt x="9375" y="26605"/>
                    <a:pt x="9405" y="26618"/>
                    <a:pt x="9433" y="26618"/>
                  </a:cubicBezTo>
                  <a:cubicBezTo>
                    <a:pt x="9435" y="26618"/>
                    <a:pt x="9436" y="26618"/>
                    <a:pt x="9438" y="26618"/>
                  </a:cubicBezTo>
                  <a:cubicBezTo>
                    <a:pt x="9452" y="26607"/>
                    <a:pt x="9466" y="26603"/>
                    <a:pt x="9479" y="26603"/>
                  </a:cubicBezTo>
                  <a:cubicBezTo>
                    <a:pt x="9511" y="26603"/>
                    <a:pt x="9542" y="26626"/>
                    <a:pt x="9571" y="26628"/>
                  </a:cubicBezTo>
                  <a:cubicBezTo>
                    <a:pt x="9601" y="26641"/>
                    <a:pt x="9628" y="26685"/>
                    <a:pt x="9655" y="26685"/>
                  </a:cubicBezTo>
                  <a:cubicBezTo>
                    <a:pt x="9667" y="26685"/>
                    <a:pt x="9680" y="26676"/>
                    <a:pt x="9692" y="26649"/>
                  </a:cubicBezTo>
                  <a:cubicBezTo>
                    <a:pt x="9696" y="26654"/>
                    <a:pt x="9698" y="26656"/>
                    <a:pt x="9698" y="26656"/>
                  </a:cubicBezTo>
                  <a:cubicBezTo>
                    <a:pt x="9700" y="26656"/>
                    <a:pt x="9585" y="26494"/>
                    <a:pt x="9616" y="26467"/>
                  </a:cubicBezTo>
                  <a:lnTo>
                    <a:pt x="9616" y="26467"/>
                  </a:lnTo>
                  <a:cubicBezTo>
                    <a:pt x="9634" y="26481"/>
                    <a:pt x="9652" y="26486"/>
                    <a:pt x="9669" y="26486"/>
                  </a:cubicBezTo>
                  <a:cubicBezTo>
                    <a:pt x="9703" y="26486"/>
                    <a:pt x="9736" y="26466"/>
                    <a:pt x="9766" y="26466"/>
                  </a:cubicBezTo>
                  <a:cubicBezTo>
                    <a:pt x="9777" y="26466"/>
                    <a:pt x="9787" y="26469"/>
                    <a:pt x="9797" y="26474"/>
                  </a:cubicBezTo>
                  <a:cubicBezTo>
                    <a:pt x="9808" y="26487"/>
                    <a:pt x="9818" y="26490"/>
                    <a:pt x="9829" y="26490"/>
                  </a:cubicBezTo>
                  <a:cubicBezTo>
                    <a:pt x="9839" y="26490"/>
                    <a:pt x="9848" y="26488"/>
                    <a:pt x="9858" y="26488"/>
                  </a:cubicBezTo>
                  <a:cubicBezTo>
                    <a:pt x="9867" y="26488"/>
                    <a:pt x="9877" y="26490"/>
                    <a:pt x="9886" y="26501"/>
                  </a:cubicBezTo>
                  <a:cubicBezTo>
                    <a:pt x="9891" y="26513"/>
                    <a:pt x="9897" y="26517"/>
                    <a:pt x="9903" y="26517"/>
                  </a:cubicBezTo>
                  <a:cubicBezTo>
                    <a:pt x="9920" y="26517"/>
                    <a:pt x="9937" y="26480"/>
                    <a:pt x="9953" y="26480"/>
                  </a:cubicBezTo>
                  <a:cubicBezTo>
                    <a:pt x="9956" y="26480"/>
                    <a:pt x="9958" y="26481"/>
                    <a:pt x="9961" y="26483"/>
                  </a:cubicBezTo>
                  <a:cubicBezTo>
                    <a:pt x="9991" y="26484"/>
                    <a:pt x="10018" y="26515"/>
                    <a:pt x="10042" y="26515"/>
                  </a:cubicBezTo>
                  <a:cubicBezTo>
                    <a:pt x="10055" y="26515"/>
                    <a:pt x="10067" y="26506"/>
                    <a:pt x="10079" y="26480"/>
                  </a:cubicBezTo>
                  <a:cubicBezTo>
                    <a:pt x="10089" y="26458"/>
                    <a:pt x="10099" y="26450"/>
                    <a:pt x="10107" y="26450"/>
                  </a:cubicBezTo>
                  <a:cubicBezTo>
                    <a:pt x="10128" y="26450"/>
                    <a:pt x="10146" y="26491"/>
                    <a:pt x="10162" y="26496"/>
                  </a:cubicBezTo>
                  <a:cubicBezTo>
                    <a:pt x="10187" y="26473"/>
                    <a:pt x="10207" y="26463"/>
                    <a:pt x="10225" y="26463"/>
                  </a:cubicBezTo>
                  <a:cubicBezTo>
                    <a:pt x="10241" y="26463"/>
                    <a:pt x="10256" y="26471"/>
                    <a:pt x="10270" y="26483"/>
                  </a:cubicBezTo>
                  <a:cubicBezTo>
                    <a:pt x="10322" y="26478"/>
                    <a:pt x="10331" y="26461"/>
                    <a:pt x="10338" y="26461"/>
                  </a:cubicBezTo>
                  <a:cubicBezTo>
                    <a:pt x="10339" y="26461"/>
                    <a:pt x="10341" y="26462"/>
                    <a:pt x="10342" y="26463"/>
                  </a:cubicBezTo>
                  <a:cubicBezTo>
                    <a:pt x="10344" y="26468"/>
                    <a:pt x="10345" y="26471"/>
                    <a:pt x="10347" y="26471"/>
                  </a:cubicBezTo>
                  <a:cubicBezTo>
                    <a:pt x="10353" y="26471"/>
                    <a:pt x="10361" y="26453"/>
                    <a:pt x="10375" y="26411"/>
                  </a:cubicBezTo>
                  <a:cubicBezTo>
                    <a:pt x="10387" y="26408"/>
                    <a:pt x="10403" y="26398"/>
                    <a:pt x="10424" y="26398"/>
                  </a:cubicBezTo>
                  <a:cubicBezTo>
                    <a:pt x="10439" y="26398"/>
                    <a:pt x="10457" y="26403"/>
                    <a:pt x="10477" y="26417"/>
                  </a:cubicBezTo>
                  <a:cubicBezTo>
                    <a:pt x="10528" y="26399"/>
                    <a:pt x="10556" y="26385"/>
                    <a:pt x="10573" y="26384"/>
                  </a:cubicBezTo>
                  <a:cubicBezTo>
                    <a:pt x="10576" y="26395"/>
                    <a:pt x="10579" y="26399"/>
                    <a:pt x="10581" y="26399"/>
                  </a:cubicBezTo>
                  <a:cubicBezTo>
                    <a:pt x="10590" y="26399"/>
                    <a:pt x="10594" y="26337"/>
                    <a:pt x="10596" y="26335"/>
                  </a:cubicBezTo>
                  <a:cubicBezTo>
                    <a:pt x="10596" y="26333"/>
                    <a:pt x="10597" y="26332"/>
                    <a:pt x="10597" y="26332"/>
                  </a:cubicBezTo>
                  <a:cubicBezTo>
                    <a:pt x="10601" y="26332"/>
                    <a:pt x="10608" y="26351"/>
                    <a:pt x="10647" y="26351"/>
                  </a:cubicBezTo>
                  <a:cubicBezTo>
                    <a:pt x="10657" y="26351"/>
                    <a:pt x="10669" y="26350"/>
                    <a:pt x="10683" y="26347"/>
                  </a:cubicBezTo>
                  <a:cubicBezTo>
                    <a:pt x="10710" y="26394"/>
                    <a:pt x="10736" y="26383"/>
                    <a:pt x="10760" y="26387"/>
                  </a:cubicBezTo>
                  <a:cubicBezTo>
                    <a:pt x="10765" y="26396"/>
                    <a:pt x="10771" y="26399"/>
                    <a:pt x="10776" y="26399"/>
                  </a:cubicBezTo>
                  <a:cubicBezTo>
                    <a:pt x="10789" y="26399"/>
                    <a:pt x="10801" y="26383"/>
                    <a:pt x="10814" y="26383"/>
                  </a:cubicBezTo>
                  <a:cubicBezTo>
                    <a:pt x="10819" y="26383"/>
                    <a:pt x="10825" y="26386"/>
                    <a:pt x="10830" y="26394"/>
                  </a:cubicBezTo>
                  <a:cubicBezTo>
                    <a:pt x="10842" y="26415"/>
                    <a:pt x="10854" y="26425"/>
                    <a:pt x="10867" y="26425"/>
                  </a:cubicBezTo>
                  <a:cubicBezTo>
                    <a:pt x="10877" y="26425"/>
                    <a:pt x="10888" y="26418"/>
                    <a:pt x="10898" y="26403"/>
                  </a:cubicBezTo>
                  <a:cubicBezTo>
                    <a:pt x="10907" y="26424"/>
                    <a:pt x="10915" y="26429"/>
                    <a:pt x="10923" y="26429"/>
                  </a:cubicBezTo>
                  <a:cubicBezTo>
                    <a:pt x="10931" y="26429"/>
                    <a:pt x="10939" y="26424"/>
                    <a:pt x="10947" y="26424"/>
                  </a:cubicBezTo>
                  <a:cubicBezTo>
                    <a:pt x="10956" y="26424"/>
                    <a:pt x="10966" y="26430"/>
                    <a:pt x="10975" y="26452"/>
                  </a:cubicBezTo>
                  <a:cubicBezTo>
                    <a:pt x="10993" y="26472"/>
                    <a:pt x="11012" y="26496"/>
                    <a:pt x="11032" y="26496"/>
                  </a:cubicBezTo>
                  <a:cubicBezTo>
                    <a:pt x="11043" y="26496"/>
                    <a:pt x="11054" y="26490"/>
                    <a:pt x="11065" y="26473"/>
                  </a:cubicBezTo>
                  <a:cubicBezTo>
                    <a:pt x="11071" y="26477"/>
                    <a:pt x="11077" y="26479"/>
                    <a:pt x="11084" y="26479"/>
                  </a:cubicBezTo>
                  <a:cubicBezTo>
                    <a:pt x="11107" y="26479"/>
                    <a:pt x="11132" y="26458"/>
                    <a:pt x="11158" y="26458"/>
                  </a:cubicBezTo>
                  <a:cubicBezTo>
                    <a:pt x="11165" y="26458"/>
                    <a:pt x="11171" y="26459"/>
                    <a:pt x="11177" y="26462"/>
                  </a:cubicBezTo>
                  <a:cubicBezTo>
                    <a:pt x="11297" y="26442"/>
                    <a:pt x="11311" y="26402"/>
                    <a:pt x="11317" y="26402"/>
                  </a:cubicBezTo>
                  <a:cubicBezTo>
                    <a:pt x="11317" y="26402"/>
                    <a:pt x="11317" y="26402"/>
                    <a:pt x="11317" y="26402"/>
                  </a:cubicBezTo>
                  <a:cubicBezTo>
                    <a:pt x="11321" y="26395"/>
                    <a:pt x="11322" y="26379"/>
                    <a:pt x="11358" y="26379"/>
                  </a:cubicBezTo>
                  <a:cubicBezTo>
                    <a:pt x="11365" y="26379"/>
                    <a:pt x="11373" y="26380"/>
                    <a:pt x="11382" y="26381"/>
                  </a:cubicBezTo>
                  <a:lnTo>
                    <a:pt x="11382" y="26381"/>
                  </a:lnTo>
                  <a:cubicBezTo>
                    <a:pt x="11380" y="26380"/>
                    <a:pt x="11377" y="26378"/>
                    <a:pt x="11374" y="26376"/>
                  </a:cubicBezTo>
                  <a:cubicBezTo>
                    <a:pt x="11373" y="26377"/>
                    <a:pt x="11373" y="26377"/>
                    <a:pt x="11372" y="26377"/>
                  </a:cubicBezTo>
                  <a:cubicBezTo>
                    <a:pt x="11354" y="26377"/>
                    <a:pt x="11343" y="26356"/>
                    <a:pt x="11351" y="26356"/>
                  </a:cubicBezTo>
                  <a:cubicBezTo>
                    <a:pt x="11354" y="26356"/>
                    <a:pt x="11360" y="26359"/>
                    <a:pt x="11368" y="26366"/>
                  </a:cubicBezTo>
                  <a:cubicBezTo>
                    <a:pt x="11386" y="26372"/>
                    <a:pt x="11405" y="26374"/>
                    <a:pt x="11423" y="26374"/>
                  </a:cubicBezTo>
                  <a:cubicBezTo>
                    <a:pt x="11427" y="26374"/>
                    <a:pt x="11430" y="26374"/>
                    <a:pt x="11434" y="26374"/>
                  </a:cubicBezTo>
                  <a:lnTo>
                    <a:pt x="11434" y="26374"/>
                  </a:lnTo>
                  <a:cubicBezTo>
                    <a:pt x="11424" y="26379"/>
                    <a:pt x="11412" y="26384"/>
                    <a:pt x="11400" y="26384"/>
                  </a:cubicBezTo>
                  <a:lnTo>
                    <a:pt x="11400" y="26384"/>
                  </a:lnTo>
                  <a:cubicBezTo>
                    <a:pt x="11394" y="26383"/>
                    <a:pt x="11388" y="26382"/>
                    <a:pt x="11382" y="26381"/>
                  </a:cubicBezTo>
                  <a:lnTo>
                    <a:pt x="11382" y="26381"/>
                  </a:lnTo>
                  <a:cubicBezTo>
                    <a:pt x="11387" y="26383"/>
                    <a:pt x="11393" y="26384"/>
                    <a:pt x="11398" y="26384"/>
                  </a:cubicBezTo>
                  <a:cubicBezTo>
                    <a:pt x="11399" y="26384"/>
                    <a:pt x="11400" y="26384"/>
                    <a:pt x="11400" y="26384"/>
                  </a:cubicBezTo>
                  <a:lnTo>
                    <a:pt x="11400" y="26384"/>
                  </a:lnTo>
                  <a:cubicBezTo>
                    <a:pt x="11408" y="26385"/>
                    <a:pt x="11416" y="26387"/>
                    <a:pt x="11425" y="26389"/>
                  </a:cubicBezTo>
                  <a:cubicBezTo>
                    <a:pt x="11433" y="26383"/>
                    <a:pt x="11437" y="26379"/>
                    <a:pt x="11442" y="26374"/>
                  </a:cubicBezTo>
                  <a:lnTo>
                    <a:pt x="11434" y="26374"/>
                  </a:lnTo>
                  <a:cubicBezTo>
                    <a:pt x="11442" y="26370"/>
                    <a:pt x="11449" y="26366"/>
                    <a:pt x="11456" y="26361"/>
                  </a:cubicBezTo>
                  <a:lnTo>
                    <a:pt x="11456" y="26361"/>
                  </a:lnTo>
                  <a:cubicBezTo>
                    <a:pt x="11453" y="26365"/>
                    <a:pt x="11447" y="26370"/>
                    <a:pt x="11442" y="26374"/>
                  </a:cubicBezTo>
                  <a:cubicBezTo>
                    <a:pt x="11486" y="26374"/>
                    <a:pt x="11546" y="26375"/>
                    <a:pt x="11631" y="26383"/>
                  </a:cubicBezTo>
                  <a:cubicBezTo>
                    <a:pt x="11660" y="26399"/>
                    <a:pt x="11688" y="26404"/>
                    <a:pt x="11713" y="26404"/>
                  </a:cubicBezTo>
                  <a:cubicBezTo>
                    <a:pt x="11756" y="26404"/>
                    <a:pt x="11793" y="26389"/>
                    <a:pt x="11826" y="26389"/>
                  </a:cubicBezTo>
                  <a:cubicBezTo>
                    <a:pt x="11841" y="26389"/>
                    <a:pt x="11856" y="26393"/>
                    <a:pt x="11869" y="26403"/>
                  </a:cubicBezTo>
                  <a:cubicBezTo>
                    <a:pt x="11888" y="26395"/>
                    <a:pt x="11905" y="26392"/>
                    <a:pt x="11921" y="26392"/>
                  </a:cubicBezTo>
                  <a:cubicBezTo>
                    <a:pt x="11952" y="26392"/>
                    <a:pt x="11975" y="26404"/>
                    <a:pt x="11994" y="26406"/>
                  </a:cubicBezTo>
                  <a:cubicBezTo>
                    <a:pt x="12024" y="26420"/>
                    <a:pt x="12040" y="26425"/>
                    <a:pt x="12052" y="26425"/>
                  </a:cubicBezTo>
                  <a:cubicBezTo>
                    <a:pt x="12063" y="26425"/>
                    <a:pt x="12070" y="26422"/>
                    <a:pt x="12080" y="26418"/>
                  </a:cubicBezTo>
                  <a:cubicBezTo>
                    <a:pt x="12085" y="26430"/>
                    <a:pt x="12090" y="26434"/>
                    <a:pt x="12097" y="26434"/>
                  </a:cubicBezTo>
                  <a:cubicBezTo>
                    <a:pt x="12116" y="26434"/>
                    <a:pt x="12147" y="26396"/>
                    <a:pt x="12202" y="26396"/>
                  </a:cubicBezTo>
                  <a:cubicBezTo>
                    <a:pt x="12216" y="26396"/>
                    <a:pt x="12232" y="26398"/>
                    <a:pt x="12250" y="26404"/>
                  </a:cubicBezTo>
                  <a:cubicBezTo>
                    <a:pt x="12269" y="26413"/>
                    <a:pt x="12287" y="26415"/>
                    <a:pt x="12302" y="26415"/>
                  </a:cubicBezTo>
                  <a:cubicBezTo>
                    <a:pt x="12346" y="26415"/>
                    <a:pt x="12378" y="26393"/>
                    <a:pt x="12400" y="26393"/>
                  </a:cubicBezTo>
                  <a:cubicBezTo>
                    <a:pt x="12404" y="26393"/>
                    <a:pt x="12408" y="26394"/>
                    <a:pt x="12411" y="26396"/>
                  </a:cubicBezTo>
                  <a:lnTo>
                    <a:pt x="12437" y="26396"/>
                  </a:lnTo>
                  <a:cubicBezTo>
                    <a:pt x="12446" y="26382"/>
                    <a:pt x="12454" y="26374"/>
                    <a:pt x="12458" y="26374"/>
                  </a:cubicBezTo>
                  <a:cubicBezTo>
                    <a:pt x="12461" y="26374"/>
                    <a:pt x="12463" y="26380"/>
                    <a:pt x="12461" y="26394"/>
                  </a:cubicBezTo>
                  <a:cubicBezTo>
                    <a:pt x="12456" y="26396"/>
                    <a:pt x="12452" y="26396"/>
                    <a:pt x="12447" y="26396"/>
                  </a:cubicBezTo>
                  <a:cubicBezTo>
                    <a:pt x="12444" y="26396"/>
                    <a:pt x="12440" y="26396"/>
                    <a:pt x="12437" y="26396"/>
                  </a:cubicBezTo>
                  <a:cubicBezTo>
                    <a:pt x="12378" y="26486"/>
                    <a:pt x="12240" y="26818"/>
                    <a:pt x="12298" y="26818"/>
                  </a:cubicBezTo>
                  <a:cubicBezTo>
                    <a:pt x="12300" y="26818"/>
                    <a:pt x="12303" y="26817"/>
                    <a:pt x="12307" y="26815"/>
                  </a:cubicBezTo>
                  <a:cubicBezTo>
                    <a:pt x="12356" y="26851"/>
                    <a:pt x="12372" y="26872"/>
                    <a:pt x="12374" y="26872"/>
                  </a:cubicBezTo>
                  <a:cubicBezTo>
                    <a:pt x="12375" y="26872"/>
                    <a:pt x="12359" y="26846"/>
                    <a:pt x="12349" y="26785"/>
                  </a:cubicBezTo>
                  <a:cubicBezTo>
                    <a:pt x="12338" y="26760"/>
                    <a:pt x="12333" y="26752"/>
                    <a:pt x="12356" y="26752"/>
                  </a:cubicBezTo>
                  <a:cubicBezTo>
                    <a:pt x="12378" y="26752"/>
                    <a:pt x="12424" y="26759"/>
                    <a:pt x="12514" y="26766"/>
                  </a:cubicBezTo>
                  <a:cubicBezTo>
                    <a:pt x="12566" y="26763"/>
                    <a:pt x="12608" y="26735"/>
                    <a:pt x="12639" y="26735"/>
                  </a:cubicBezTo>
                  <a:cubicBezTo>
                    <a:pt x="12644" y="26735"/>
                    <a:pt x="12649" y="26736"/>
                    <a:pt x="12654" y="26738"/>
                  </a:cubicBezTo>
                  <a:cubicBezTo>
                    <a:pt x="12663" y="26724"/>
                    <a:pt x="12670" y="26720"/>
                    <a:pt x="12677" y="26720"/>
                  </a:cubicBezTo>
                  <a:cubicBezTo>
                    <a:pt x="12690" y="26720"/>
                    <a:pt x="12700" y="26733"/>
                    <a:pt x="12709" y="26733"/>
                  </a:cubicBezTo>
                  <a:cubicBezTo>
                    <a:pt x="12716" y="26733"/>
                    <a:pt x="12722" y="26725"/>
                    <a:pt x="12728" y="26697"/>
                  </a:cubicBezTo>
                  <a:cubicBezTo>
                    <a:pt x="12761" y="26647"/>
                    <a:pt x="12778" y="26629"/>
                    <a:pt x="12815" y="26629"/>
                  </a:cubicBezTo>
                  <a:cubicBezTo>
                    <a:pt x="12818" y="26629"/>
                    <a:pt x="12821" y="26630"/>
                    <a:pt x="12824" y="26630"/>
                  </a:cubicBezTo>
                  <a:cubicBezTo>
                    <a:pt x="12831" y="26618"/>
                    <a:pt x="12838" y="26614"/>
                    <a:pt x="12847" y="26614"/>
                  </a:cubicBezTo>
                  <a:cubicBezTo>
                    <a:pt x="12866" y="26614"/>
                    <a:pt x="12889" y="26634"/>
                    <a:pt x="12918" y="26639"/>
                  </a:cubicBezTo>
                  <a:cubicBezTo>
                    <a:pt x="12933" y="26633"/>
                    <a:pt x="12949" y="26630"/>
                    <a:pt x="12967" y="26630"/>
                  </a:cubicBezTo>
                  <a:cubicBezTo>
                    <a:pt x="13002" y="26630"/>
                    <a:pt x="13043" y="26641"/>
                    <a:pt x="13093" y="26668"/>
                  </a:cubicBezTo>
                  <a:cubicBezTo>
                    <a:pt x="13104" y="26656"/>
                    <a:pt x="13114" y="26651"/>
                    <a:pt x="13124" y="26651"/>
                  </a:cubicBezTo>
                  <a:cubicBezTo>
                    <a:pt x="13162" y="26651"/>
                    <a:pt x="13193" y="26725"/>
                    <a:pt x="13220" y="26725"/>
                  </a:cubicBezTo>
                  <a:cubicBezTo>
                    <a:pt x="13224" y="26725"/>
                    <a:pt x="13227" y="26724"/>
                    <a:pt x="13231" y="26721"/>
                  </a:cubicBezTo>
                  <a:cubicBezTo>
                    <a:pt x="13242" y="26706"/>
                    <a:pt x="13252" y="26700"/>
                    <a:pt x="13261" y="26700"/>
                  </a:cubicBezTo>
                  <a:cubicBezTo>
                    <a:pt x="13283" y="26700"/>
                    <a:pt x="13300" y="26732"/>
                    <a:pt x="13315" y="26737"/>
                  </a:cubicBezTo>
                  <a:cubicBezTo>
                    <a:pt x="13321" y="26742"/>
                    <a:pt x="13327" y="26744"/>
                    <a:pt x="13333" y="26744"/>
                  </a:cubicBezTo>
                  <a:cubicBezTo>
                    <a:pt x="13349" y="26744"/>
                    <a:pt x="13360" y="26726"/>
                    <a:pt x="13368" y="26726"/>
                  </a:cubicBezTo>
                  <a:cubicBezTo>
                    <a:pt x="13374" y="26726"/>
                    <a:pt x="13378" y="26735"/>
                    <a:pt x="13381" y="26767"/>
                  </a:cubicBezTo>
                  <a:cubicBezTo>
                    <a:pt x="13388" y="26789"/>
                    <a:pt x="13392" y="26795"/>
                    <a:pt x="13402" y="26795"/>
                  </a:cubicBezTo>
                  <a:cubicBezTo>
                    <a:pt x="13413" y="26795"/>
                    <a:pt x="13431" y="26785"/>
                    <a:pt x="13470" y="26785"/>
                  </a:cubicBezTo>
                  <a:cubicBezTo>
                    <a:pt x="13489" y="26785"/>
                    <a:pt x="13514" y="26788"/>
                    <a:pt x="13546" y="26795"/>
                  </a:cubicBezTo>
                  <a:cubicBezTo>
                    <a:pt x="13563" y="26810"/>
                    <a:pt x="13577" y="26829"/>
                    <a:pt x="13588" y="26850"/>
                  </a:cubicBezTo>
                  <a:cubicBezTo>
                    <a:pt x="13589" y="26849"/>
                    <a:pt x="13592" y="26849"/>
                    <a:pt x="13595" y="26849"/>
                  </a:cubicBezTo>
                  <a:cubicBezTo>
                    <a:pt x="13595" y="26845"/>
                    <a:pt x="13596" y="26843"/>
                    <a:pt x="13597" y="26838"/>
                  </a:cubicBezTo>
                  <a:cubicBezTo>
                    <a:pt x="13601" y="26849"/>
                    <a:pt x="13606" y="26860"/>
                    <a:pt x="13612" y="26871"/>
                  </a:cubicBezTo>
                  <a:cubicBezTo>
                    <a:pt x="13614" y="26871"/>
                    <a:pt x="13615" y="26872"/>
                    <a:pt x="13616" y="26872"/>
                  </a:cubicBezTo>
                  <a:cubicBezTo>
                    <a:pt x="13617" y="26872"/>
                    <a:pt x="13618" y="26871"/>
                    <a:pt x="13619" y="26870"/>
                  </a:cubicBezTo>
                  <a:cubicBezTo>
                    <a:pt x="13623" y="26874"/>
                    <a:pt x="13625" y="26880"/>
                    <a:pt x="13626" y="26887"/>
                  </a:cubicBezTo>
                  <a:cubicBezTo>
                    <a:pt x="13628" y="26886"/>
                    <a:pt x="13629" y="26886"/>
                    <a:pt x="13630" y="26886"/>
                  </a:cubicBezTo>
                  <a:cubicBezTo>
                    <a:pt x="13631" y="26886"/>
                    <a:pt x="13633" y="26886"/>
                    <a:pt x="13634" y="26885"/>
                  </a:cubicBezTo>
                  <a:cubicBezTo>
                    <a:pt x="13635" y="26882"/>
                    <a:pt x="13637" y="26878"/>
                    <a:pt x="13637" y="26874"/>
                  </a:cubicBezTo>
                  <a:lnTo>
                    <a:pt x="13637" y="26884"/>
                  </a:lnTo>
                  <a:cubicBezTo>
                    <a:pt x="13646" y="26879"/>
                    <a:pt x="13656" y="26871"/>
                    <a:pt x="13667" y="26871"/>
                  </a:cubicBezTo>
                  <a:cubicBezTo>
                    <a:pt x="13671" y="26871"/>
                    <a:pt x="13676" y="26872"/>
                    <a:pt x="13680" y="26874"/>
                  </a:cubicBezTo>
                  <a:cubicBezTo>
                    <a:pt x="13703" y="26833"/>
                    <a:pt x="13731" y="26826"/>
                    <a:pt x="13765" y="26826"/>
                  </a:cubicBezTo>
                  <a:cubicBezTo>
                    <a:pt x="13784" y="26826"/>
                    <a:pt x="13806" y="26828"/>
                    <a:pt x="13829" y="26828"/>
                  </a:cubicBezTo>
                  <a:cubicBezTo>
                    <a:pt x="13831" y="26828"/>
                    <a:pt x="13833" y="26828"/>
                    <a:pt x="13835" y="26828"/>
                  </a:cubicBezTo>
                  <a:cubicBezTo>
                    <a:pt x="13847" y="26833"/>
                    <a:pt x="13858" y="26835"/>
                    <a:pt x="13869" y="26835"/>
                  </a:cubicBezTo>
                  <a:cubicBezTo>
                    <a:pt x="13908" y="26835"/>
                    <a:pt x="13944" y="26812"/>
                    <a:pt x="13977" y="26812"/>
                  </a:cubicBezTo>
                  <a:cubicBezTo>
                    <a:pt x="13989" y="26812"/>
                    <a:pt x="14001" y="26815"/>
                    <a:pt x="14012" y="26823"/>
                  </a:cubicBezTo>
                  <a:cubicBezTo>
                    <a:pt x="14030" y="26826"/>
                    <a:pt x="14048" y="26827"/>
                    <a:pt x="14065" y="26827"/>
                  </a:cubicBezTo>
                  <a:cubicBezTo>
                    <a:pt x="14094" y="26827"/>
                    <a:pt x="14121" y="26823"/>
                    <a:pt x="14144" y="26810"/>
                  </a:cubicBezTo>
                  <a:cubicBezTo>
                    <a:pt x="14163" y="26828"/>
                    <a:pt x="14180" y="26847"/>
                    <a:pt x="14195" y="26847"/>
                  </a:cubicBezTo>
                  <a:cubicBezTo>
                    <a:pt x="14211" y="26847"/>
                    <a:pt x="14226" y="26827"/>
                    <a:pt x="14240" y="26763"/>
                  </a:cubicBezTo>
                  <a:cubicBezTo>
                    <a:pt x="14244" y="26759"/>
                    <a:pt x="14249" y="26758"/>
                    <a:pt x="14253" y="26758"/>
                  </a:cubicBezTo>
                  <a:cubicBezTo>
                    <a:pt x="14274" y="26758"/>
                    <a:pt x="14291" y="26794"/>
                    <a:pt x="14303" y="26794"/>
                  </a:cubicBezTo>
                  <a:cubicBezTo>
                    <a:pt x="14331" y="26809"/>
                    <a:pt x="14347" y="26815"/>
                    <a:pt x="14356" y="26815"/>
                  </a:cubicBezTo>
                  <a:cubicBezTo>
                    <a:pt x="14371" y="26815"/>
                    <a:pt x="14371" y="26802"/>
                    <a:pt x="14371" y="26789"/>
                  </a:cubicBezTo>
                  <a:lnTo>
                    <a:pt x="14371" y="26789"/>
                  </a:lnTo>
                  <a:cubicBezTo>
                    <a:pt x="14371" y="26789"/>
                    <a:pt x="14371" y="26789"/>
                    <a:pt x="14371" y="26789"/>
                  </a:cubicBezTo>
                  <a:cubicBezTo>
                    <a:pt x="14370" y="26789"/>
                    <a:pt x="14356" y="26761"/>
                    <a:pt x="14343" y="26740"/>
                  </a:cubicBezTo>
                  <a:cubicBezTo>
                    <a:pt x="14325" y="26742"/>
                    <a:pt x="14316" y="26743"/>
                    <a:pt x="14315" y="26758"/>
                  </a:cubicBezTo>
                  <a:cubicBezTo>
                    <a:pt x="14313" y="26731"/>
                    <a:pt x="14317" y="26721"/>
                    <a:pt x="14323" y="26721"/>
                  </a:cubicBezTo>
                  <a:cubicBezTo>
                    <a:pt x="14328" y="26721"/>
                    <a:pt x="14335" y="26729"/>
                    <a:pt x="14343" y="26740"/>
                  </a:cubicBezTo>
                  <a:cubicBezTo>
                    <a:pt x="14358" y="26739"/>
                    <a:pt x="14373" y="26737"/>
                    <a:pt x="14389" y="26733"/>
                  </a:cubicBezTo>
                  <a:cubicBezTo>
                    <a:pt x="14406" y="26711"/>
                    <a:pt x="14428" y="26704"/>
                    <a:pt x="14453" y="26704"/>
                  </a:cubicBezTo>
                  <a:cubicBezTo>
                    <a:pt x="14493" y="26704"/>
                    <a:pt x="14542" y="26720"/>
                    <a:pt x="14604" y="26720"/>
                  </a:cubicBezTo>
                  <a:cubicBezTo>
                    <a:pt x="14622" y="26720"/>
                    <a:pt x="14641" y="26718"/>
                    <a:pt x="14661" y="26715"/>
                  </a:cubicBezTo>
                  <a:cubicBezTo>
                    <a:pt x="14704" y="26719"/>
                    <a:pt x="14743" y="26733"/>
                    <a:pt x="14777" y="26733"/>
                  </a:cubicBezTo>
                  <a:cubicBezTo>
                    <a:pt x="14802" y="26733"/>
                    <a:pt x="14825" y="26726"/>
                    <a:pt x="14847" y="26702"/>
                  </a:cubicBezTo>
                  <a:cubicBezTo>
                    <a:pt x="14870" y="26740"/>
                    <a:pt x="14892" y="26756"/>
                    <a:pt x="14912" y="26756"/>
                  </a:cubicBezTo>
                  <a:cubicBezTo>
                    <a:pt x="14934" y="26756"/>
                    <a:pt x="14955" y="26737"/>
                    <a:pt x="14973" y="26709"/>
                  </a:cubicBezTo>
                  <a:cubicBezTo>
                    <a:pt x="15018" y="26709"/>
                    <a:pt x="15051" y="26714"/>
                    <a:pt x="15081" y="26714"/>
                  </a:cubicBezTo>
                  <a:cubicBezTo>
                    <a:pt x="15096" y="26714"/>
                    <a:pt x="15110" y="26713"/>
                    <a:pt x="15124" y="26709"/>
                  </a:cubicBezTo>
                  <a:cubicBezTo>
                    <a:pt x="15141" y="26747"/>
                    <a:pt x="15158" y="26761"/>
                    <a:pt x="15178" y="26761"/>
                  </a:cubicBezTo>
                  <a:cubicBezTo>
                    <a:pt x="15206" y="26761"/>
                    <a:pt x="15238" y="26733"/>
                    <a:pt x="15280" y="26702"/>
                  </a:cubicBezTo>
                  <a:cubicBezTo>
                    <a:pt x="15283" y="26705"/>
                    <a:pt x="15286" y="26706"/>
                    <a:pt x="15288" y="26706"/>
                  </a:cubicBezTo>
                  <a:cubicBezTo>
                    <a:pt x="15305" y="26706"/>
                    <a:pt x="15324" y="26660"/>
                    <a:pt x="15344" y="26660"/>
                  </a:cubicBezTo>
                  <a:cubicBezTo>
                    <a:pt x="15347" y="26660"/>
                    <a:pt x="15350" y="26661"/>
                    <a:pt x="15353" y="26663"/>
                  </a:cubicBezTo>
                  <a:cubicBezTo>
                    <a:pt x="15362" y="26644"/>
                    <a:pt x="15372" y="26636"/>
                    <a:pt x="15382" y="26636"/>
                  </a:cubicBezTo>
                  <a:cubicBezTo>
                    <a:pt x="15402" y="26636"/>
                    <a:pt x="15422" y="26662"/>
                    <a:pt x="15445" y="26690"/>
                  </a:cubicBezTo>
                  <a:cubicBezTo>
                    <a:pt x="15456" y="26690"/>
                    <a:pt x="15467" y="26690"/>
                    <a:pt x="15477" y="26690"/>
                  </a:cubicBezTo>
                  <a:cubicBezTo>
                    <a:pt x="15482" y="26690"/>
                    <a:pt x="15486" y="26690"/>
                    <a:pt x="15491" y="26690"/>
                  </a:cubicBezTo>
                  <a:lnTo>
                    <a:pt x="15491" y="26690"/>
                  </a:lnTo>
                  <a:cubicBezTo>
                    <a:pt x="15489" y="26687"/>
                    <a:pt x="15496" y="26669"/>
                    <a:pt x="15520" y="26639"/>
                  </a:cubicBezTo>
                  <a:cubicBezTo>
                    <a:pt x="15528" y="26610"/>
                    <a:pt x="15537" y="26601"/>
                    <a:pt x="15549" y="26601"/>
                  </a:cubicBezTo>
                  <a:cubicBezTo>
                    <a:pt x="15569" y="26601"/>
                    <a:pt x="15596" y="26633"/>
                    <a:pt x="15632" y="26642"/>
                  </a:cubicBezTo>
                  <a:cubicBezTo>
                    <a:pt x="15636" y="26647"/>
                    <a:pt x="15641" y="26649"/>
                    <a:pt x="15646" y="26649"/>
                  </a:cubicBezTo>
                  <a:cubicBezTo>
                    <a:pt x="15661" y="26649"/>
                    <a:pt x="15677" y="26634"/>
                    <a:pt x="15694" y="26634"/>
                  </a:cubicBezTo>
                  <a:cubicBezTo>
                    <a:pt x="15705" y="26634"/>
                    <a:pt x="15716" y="26641"/>
                    <a:pt x="15728" y="26662"/>
                  </a:cubicBezTo>
                  <a:cubicBezTo>
                    <a:pt x="15736" y="26659"/>
                    <a:pt x="15744" y="26659"/>
                    <a:pt x="15752" y="26659"/>
                  </a:cubicBezTo>
                  <a:cubicBezTo>
                    <a:pt x="15770" y="26659"/>
                    <a:pt x="15789" y="26662"/>
                    <a:pt x="15810" y="26662"/>
                  </a:cubicBezTo>
                  <a:cubicBezTo>
                    <a:pt x="15825" y="26662"/>
                    <a:pt x="15840" y="26660"/>
                    <a:pt x="15857" y="26654"/>
                  </a:cubicBezTo>
                  <a:cubicBezTo>
                    <a:pt x="15923" y="26646"/>
                    <a:pt x="15983" y="26634"/>
                    <a:pt x="16038" y="26626"/>
                  </a:cubicBezTo>
                  <a:cubicBezTo>
                    <a:pt x="16059" y="26622"/>
                    <a:pt x="16080" y="26620"/>
                    <a:pt x="16101" y="26620"/>
                  </a:cubicBezTo>
                  <a:cubicBezTo>
                    <a:pt x="16130" y="26620"/>
                    <a:pt x="16159" y="26624"/>
                    <a:pt x="16188" y="26631"/>
                  </a:cubicBezTo>
                  <a:cubicBezTo>
                    <a:pt x="16210" y="26646"/>
                    <a:pt x="16231" y="26652"/>
                    <a:pt x="16252" y="26652"/>
                  </a:cubicBezTo>
                  <a:cubicBezTo>
                    <a:pt x="16302" y="26652"/>
                    <a:pt x="16346" y="26617"/>
                    <a:pt x="16385" y="26617"/>
                  </a:cubicBezTo>
                  <a:cubicBezTo>
                    <a:pt x="16395" y="26617"/>
                    <a:pt x="16404" y="26620"/>
                    <a:pt x="16413" y="26625"/>
                  </a:cubicBezTo>
                  <a:cubicBezTo>
                    <a:pt x="16469" y="26643"/>
                    <a:pt x="16419" y="26746"/>
                    <a:pt x="16442" y="26746"/>
                  </a:cubicBezTo>
                  <a:cubicBezTo>
                    <a:pt x="16443" y="26746"/>
                    <a:pt x="16446" y="26746"/>
                    <a:pt x="16449" y="26744"/>
                  </a:cubicBezTo>
                  <a:cubicBezTo>
                    <a:pt x="16487" y="26710"/>
                    <a:pt x="16515" y="26729"/>
                    <a:pt x="16539" y="26705"/>
                  </a:cubicBezTo>
                  <a:cubicBezTo>
                    <a:pt x="16565" y="26708"/>
                    <a:pt x="16586" y="26722"/>
                    <a:pt x="16605" y="26722"/>
                  </a:cubicBezTo>
                  <a:cubicBezTo>
                    <a:pt x="16621" y="26722"/>
                    <a:pt x="16637" y="26713"/>
                    <a:pt x="16656" y="26682"/>
                  </a:cubicBezTo>
                  <a:cubicBezTo>
                    <a:pt x="16668" y="26704"/>
                    <a:pt x="16682" y="26711"/>
                    <a:pt x="16697" y="26711"/>
                  </a:cubicBezTo>
                  <a:cubicBezTo>
                    <a:pt x="16718" y="26711"/>
                    <a:pt x="16741" y="26696"/>
                    <a:pt x="16765" y="26688"/>
                  </a:cubicBezTo>
                  <a:cubicBezTo>
                    <a:pt x="16766" y="26688"/>
                    <a:pt x="16767" y="26688"/>
                    <a:pt x="16768" y="26688"/>
                  </a:cubicBezTo>
                  <a:cubicBezTo>
                    <a:pt x="16804" y="26688"/>
                    <a:pt x="16809" y="26822"/>
                    <a:pt x="16842" y="26822"/>
                  </a:cubicBezTo>
                  <a:cubicBezTo>
                    <a:pt x="16844" y="26822"/>
                    <a:pt x="16846" y="26822"/>
                    <a:pt x="16848" y="26821"/>
                  </a:cubicBezTo>
                  <a:cubicBezTo>
                    <a:pt x="16852" y="26820"/>
                    <a:pt x="16856" y="26820"/>
                    <a:pt x="16860" y="26820"/>
                  </a:cubicBezTo>
                  <a:cubicBezTo>
                    <a:pt x="16905" y="26820"/>
                    <a:pt x="16944" y="26836"/>
                    <a:pt x="16966" y="26836"/>
                  </a:cubicBezTo>
                  <a:cubicBezTo>
                    <a:pt x="16979" y="26836"/>
                    <a:pt x="16987" y="26831"/>
                    <a:pt x="16987" y="26814"/>
                  </a:cubicBezTo>
                  <a:cubicBezTo>
                    <a:pt x="16987" y="26820"/>
                    <a:pt x="16987" y="26822"/>
                    <a:pt x="16988" y="26822"/>
                  </a:cubicBezTo>
                  <a:cubicBezTo>
                    <a:pt x="16993" y="26822"/>
                    <a:pt x="17009" y="26776"/>
                    <a:pt x="17030" y="26776"/>
                  </a:cubicBezTo>
                  <a:cubicBezTo>
                    <a:pt x="17035" y="26776"/>
                    <a:pt x="17040" y="26778"/>
                    <a:pt x="17045" y="26784"/>
                  </a:cubicBezTo>
                  <a:cubicBezTo>
                    <a:pt x="17080" y="26777"/>
                    <a:pt x="17127" y="26776"/>
                    <a:pt x="17173" y="26742"/>
                  </a:cubicBezTo>
                  <a:cubicBezTo>
                    <a:pt x="17211" y="26721"/>
                    <a:pt x="17249" y="26662"/>
                    <a:pt x="17280" y="26662"/>
                  </a:cubicBezTo>
                  <a:cubicBezTo>
                    <a:pt x="17288" y="26662"/>
                    <a:pt x="17295" y="26665"/>
                    <a:pt x="17301" y="26673"/>
                  </a:cubicBezTo>
                  <a:cubicBezTo>
                    <a:pt x="17303" y="26674"/>
                    <a:pt x="17306" y="26674"/>
                    <a:pt x="17308" y="26674"/>
                  </a:cubicBezTo>
                  <a:cubicBezTo>
                    <a:pt x="17333" y="26674"/>
                    <a:pt x="17351" y="26634"/>
                    <a:pt x="17357" y="26634"/>
                  </a:cubicBezTo>
                  <a:cubicBezTo>
                    <a:pt x="17359" y="26634"/>
                    <a:pt x="17360" y="26636"/>
                    <a:pt x="17360" y="26642"/>
                  </a:cubicBezTo>
                  <a:cubicBezTo>
                    <a:pt x="17358" y="26702"/>
                    <a:pt x="17318" y="26706"/>
                    <a:pt x="17284" y="26711"/>
                  </a:cubicBezTo>
                  <a:cubicBezTo>
                    <a:pt x="17279" y="26742"/>
                    <a:pt x="17274" y="26751"/>
                    <a:pt x="17270" y="26751"/>
                  </a:cubicBezTo>
                  <a:cubicBezTo>
                    <a:pt x="17263" y="26751"/>
                    <a:pt x="17257" y="26731"/>
                    <a:pt x="17253" y="26731"/>
                  </a:cubicBezTo>
                  <a:cubicBezTo>
                    <a:pt x="17252" y="26731"/>
                    <a:pt x="17251" y="26734"/>
                    <a:pt x="17250" y="26739"/>
                  </a:cubicBezTo>
                  <a:cubicBezTo>
                    <a:pt x="17250" y="26738"/>
                    <a:pt x="17250" y="26738"/>
                    <a:pt x="17250" y="26738"/>
                  </a:cubicBezTo>
                  <a:lnTo>
                    <a:pt x="17250" y="26738"/>
                  </a:lnTo>
                  <a:cubicBezTo>
                    <a:pt x="17249" y="26738"/>
                    <a:pt x="17246" y="26782"/>
                    <a:pt x="17265" y="26791"/>
                  </a:cubicBezTo>
                  <a:cubicBezTo>
                    <a:pt x="17266" y="26791"/>
                    <a:pt x="17267" y="26792"/>
                    <a:pt x="17268" y="26792"/>
                  </a:cubicBezTo>
                  <a:cubicBezTo>
                    <a:pt x="17279" y="26792"/>
                    <a:pt x="17293" y="26782"/>
                    <a:pt x="17313" y="26782"/>
                  </a:cubicBezTo>
                  <a:cubicBezTo>
                    <a:pt x="17329" y="26782"/>
                    <a:pt x="17349" y="26789"/>
                    <a:pt x="17372" y="26813"/>
                  </a:cubicBezTo>
                  <a:cubicBezTo>
                    <a:pt x="17379" y="26810"/>
                    <a:pt x="17386" y="26808"/>
                    <a:pt x="17393" y="26808"/>
                  </a:cubicBezTo>
                  <a:cubicBezTo>
                    <a:pt x="17415" y="26808"/>
                    <a:pt x="17440" y="26821"/>
                    <a:pt x="17470" y="26822"/>
                  </a:cubicBezTo>
                  <a:cubicBezTo>
                    <a:pt x="17484" y="26805"/>
                    <a:pt x="17498" y="26801"/>
                    <a:pt x="17513" y="26801"/>
                  </a:cubicBezTo>
                  <a:cubicBezTo>
                    <a:pt x="17528" y="26801"/>
                    <a:pt x="17544" y="26806"/>
                    <a:pt x="17562" y="26806"/>
                  </a:cubicBezTo>
                  <a:cubicBezTo>
                    <a:pt x="17576" y="26806"/>
                    <a:pt x="17590" y="26803"/>
                    <a:pt x="17605" y="26793"/>
                  </a:cubicBezTo>
                  <a:cubicBezTo>
                    <a:pt x="17657" y="26719"/>
                    <a:pt x="17702" y="26728"/>
                    <a:pt x="17741" y="26723"/>
                  </a:cubicBezTo>
                  <a:cubicBezTo>
                    <a:pt x="17747" y="26722"/>
                    <a:pt x="17752" y="26721"/>
                    <a:pt x="17758" y="26721"/>
                  </a:cubicBezTo>
                  <a:cubicBezTo>
                    <a:pt x="17788" y="26721"/>
                    <a:pt x="17818" y="26733"/>
                    <a:pt x="17841" y="26754"/>
                  </a:cubicBezTo>
                  <a:cubicBezTo>
                    <a:pt x="17896" y="26745"/>
                    <a:pt x="17933" y="26754"/>
                    <a:pt x="17959" y="26712"/>
                  </a:cubicBezTo>
                  <a:cubicBezTo>
                    <a:pt x="17978" y="26677"/>
                    <a:pt x="17990" y="26666"/>
                    <a:pt x="17999" y="26666"/>
                  </a:cubicBezTo>
                  <a:cubicBezTo>
                    <a:pt x="18015" y="26666"/>
                    <a:pt x="18022" y="26699"/>
                    <a:pt x="18036" y="26701"/>
                  </a:cubicBezTo>
                  <a:cubicBezTo>
                    <a:pt x="18043" y="26677"/>
                    <a:pt x="18051" y="26667"/>
                    <a:pt x="18060" y="26667"/>
                  </a:cubicBezTo>
                  <a:cubicBezTo>
                    <a:pt x="18069" y="26667"/>
                    <a:pt x="18079" y="26675"/>
                    <a:pt x="18092" y="26686"/>
                  </a:cubicBezTo>
                  <a:cubicBezTo>
                    <a:pt x="18123" y="26606"/>
                    <a:pt x="18164" y="26589"/>
                    <a:pt x="18226" y="26569"/>
                  </a:cubicBezTo>
                  <a:cubicBezTo>
                    <a:pt x="18286" y="26589"/>
                    <a:pt x="18376" y="26852"/>
                    <a:pt x="18426" y="26852"/>
                  </a:cubicBezTo>
                  <a:cubicBezTo>
                    <a:pt x="18427" y="26852"/>
                    <a:pt x="18429" y="26851"/>
                    <a:pt x="18430" y="26851"/>
                  </a:cubicBezTo>
                  <a:cubicBezTo>
                    <a:pt x="18436" y="26849"/>
                    <a:pt x="18443" y="26848"/>
                    <a:pt x="18450" y="26848"/>
                  </a:cubicBezTo>
                  <a:cubicBezTo>
                    <a:pt x="18485" y="26848"/>
                    <a:pt x="18517" y="26874"/>
                    <a:pt x="18547" y="26874"/>
                  </a:cubicBezTo>
                  <a:cubicBezTo>
                    <a:pt x="18552" y="26874"/>
                    <a:pt x="18557" y="26873"/>
                    <a:pt x="18562" y="26871"/>
                  </a:cubicBezTo>
                  <a:cubicBezTo>
                    <a:pt x="18640" y="26864"/>
                    <a:pt x="18699" y="26832"/>
                    <a:pt x="18750" y="26756"/>
                  </a:cubicBezTo>
                  <a:cubicBezTo>
                    <a:pt x="18765" y="26763"/>
                    <a:pt x="18779" y="26765"/>
                    <a:pt x="18792" y="26765"/>
                  </a:cubicBezTo>
                  <a:cubicBezTo>
                    <a:pt x="18811" y="26765"/>
                    <a:pt x="18829" y="26761"/>
                    <a:pt x="18847" y="26761"/>
                  </a:cubicBezTo>
                  <a:cubicBezTo>
                    <a:pt x="18859" y="26761"/>
                    <a:pt x="18871" y="26763"/>
                    <a:pt x="18883" y="26770"/>
                  </a:cubicBezTo>
                  <a:cubicBezTo>
                    <a:pt x="18908" y="26811"/>
                    <a:pt x="18912" y="26820"/>
                    <a:pt x="18906" y="26820"/>
                  </a:cubicBezTo>
                  <a:cubicBezTo>
                    <a:pt x="18902" y="26820"/>
                    <a:pt x="18892" y="26816"/>
                    <a:pt x="18881" y="26816"/>
                  </a:cubicBezTo>
                  <a:cubicBezTo>
                    <a:pt x="18871" y="26816"/>
                    <a:pt x="18860" y="26820"/>
                    <a:pt x="18851" y="26835"/>
                  </a:cubicBezTo>
                  <a:cubicBezTo>
                    <a:pt x="18847" y="26821"/>
                    <a:pt x="18843" y="26817"/>
                    <a:pt x="18841" y="26817"/>
                  </a:cubicBezTo>
                  <a:lnTo>
                    <a:pt x="18841" y="26817"/>
                  </a:lnTo>
                  <a:cubicBezTo>
                    <a:pt x="18834" y="26817"/>
                    <a:pt x="18833" y="26846"/>
                    <a:pt x="18847" y="26850"/>
                  </a:cubicBezTo>
                  <a:cubicBezTo>
                    <a:pt x="18849" y="26851"/>
                    <a:pt x="18852" y="26852"/>
                    <a:pt x="18855" y="26852"/>
                  </a:cubicBezTo>
                  <a:cubicBezTo>
                    <a:pt x="18878" y="26852"/>
                    <a:pt x="18924" y="26819"/>
                    <a:pt x="19006" y="26793"/>
                  </a:cubicBezTo>
                  <a:cubicBezTo>
                    <a:pt x="19008" y="26792"/>
                    <a:pt x="19011" y="26792"/>
                    <a:pt x="19013" y="26792"/>
                  </a:cubicBezTo>
                  <a:cubicBezTo>
                    <a:pt x="19084" y="26792"/>
                    <a:pt x="19122" y="26872"/>
                    <a:pt x="19141" y="26872"/>
                  </a:cubicBezTo>
                  <a:cubicBezTo>
                    <a:pt x="19145" y="26872"/>
                    <a:pt x="19149" y="26868"/>
                    <a:pt x="19151" y="26857"/>
                  </a:cubicBezTo>
                  <a:cubicBezTo>
                    <a:pt x="19157" y="26849"/>
                    <a:pt x="19159" y="26837"/>
                    <a:pt x="19155" y="26827"/>
                  </a:cubicBezTo>
                  <a:lnTo>
                    <a:pt x="19155" y="26827"/>
                  </a:lnTo>
                  <a:cubicBezTo>
                    <a:pt x="19149" y="26838"/>
                    <a:pt x="19146" y="26842"/>
                    <a:pt x="19143" y="26842"/>
                  </a:cubicBezTo>
                  <a:cubicBezTo>
                    <a:pt x="19138" y="26842"/>
                    <a:pt x="19141" y="26818"/>
                    <a:pt x="19146" y="26807"/>
                  </a:cubicBezTo>
                  <a:cubicBezTo>
                    <a:pt x="19150" y="26813"/>
                    <a:pt x="19154" y="26819"/>
                    <a:pt x="19155" y="26827"/>
                  </a:cubicBezTo>
                  <a:cubicBezTo>
                    <a:pt x="19157" y="26822"/>
                    <a:pt x="19159" y="26821"/>
                    <a:pt x="19163" y="26812"/>
                  </a:cubicBezTo>
                  <a:cubicBezTo>
                    <a:pt x="19179" y="26772"/>
                    <a:pt x="19205" y="26748"/>
                    <a:pt x="19244" y="26748"/>
                  </a:cubicBezTo>
                  <a:cubicBezTo>
                    <a:pt x="19278" y="26748"/>
                    <a:pt x="19321" y="26765"/>
                    <a:pt x="19378" y="26801"/>
                  </a:cubicBezTo>
                  <a:cubicBezTo>
                    <a:pt x="19406" y="26786"/>
                    <a:pt x="19432" y="26781"/>
                    <a:pt x="19455" y="26781"/>
                  </a:cubicBezTo>
                  <a:cubicBezTo>
                    <a:pt x="19481" y="26781"/>
                    <a:pt x="19504" y="26787"/>
                    <a:pt x="19524" y="26791"/>
                  </a:cubicBezTo>
                  <a:cubicBezTo>
                    <a:pt x="19536" y="26765"/>
                    <a:pt x="19547" y="26755"/>
                    <a:pt x="19557" y="26755"/>
                  </a:cubicBezTo>
                  <a:cubicBezTo>
                    <a:pt x="19578" y="26755"/>
                    <a:pt x="19593" y="26798"/>
                    <a:pt x="19605" y="26824"/>
                  </a:cubicBezTo>
                  <a:cubicBezTo>
                    <a:pt x="19634" y="26822"/>
                    <a:pt x="19646" y="26788"/>
                    <a:pt x="19652" y="26788"/>
                  </a:cubicBezTo>
                  <a:cubicBezTo>
                    <a:pt x="19654" y="26788"/>
                    <a:pt x="19655" y="26791"/>
                    <a:pt x="19656" y="26798"/>
                  </a:cubicBezTo>
                  <a:cubicBezTo>
                    <a:pt x="19657" y="26795"/>
                    <a:pt x="19658" y="26794"/>
                    <a:pt x="19660" y="26794"/>
                  </a:cubicBezTo>
                  <a:cubicBezTo>
                    <a:pt x="19664" y="26794"/>
                    <a:pt x="19670" y="26805"/>
                    <a:pt x="19691" y="26810"/>
                  </a:cubicBezTo>
                  <a:cubicBezTo>
                    <a:pt x="19694" y="26804"/>
                    <a:pt x="19698" y="26801"/>
                    <a:pt x="19702" y="26801"/>
                  </a:cubicBezTo>
                  <a:cubicBezTo>
                    <a:pt x="19714" y="26801"/>
                    <a:pt x="19731" y="26830"/>
                    <a:pt x="19753" y="26859"/>
                  </a:cubicBezTo>
                  <a:cubicBezTo>
                    <a:pt x="19758" y="26870"/>
                    <a:pt x="19763" y="26874"/>
                    <a:pt x="19769" y="26874"/>
                  </a:cubicBezTo>
                  <a:cubicBezTo>
                    <a:pt x="19790" y="26874"/>
                    <a:pt x="19816" y="26812"/>
                    <a:pt x="19847" y="26812"/>
                  </a:cubicBezTo>
                  <a:cubicBezTo>
                    <a:pt x="19855" y="26812"/>
                    <a:pt x="19864" y="26817"/>
                    <a:pt x="19873" y="26827"/>
                  </a:cubicBezTo>
                  <a:cubicBezTo>
                    <a:pt x="19896" y="26850"/>
                    <a:pt x="19919" y="26857"/>
                    <a:pt x="19941" y="26857"/>
                  </a:cubicBezTo>
                  <a:cubicBezTo>
                    <a:pt x="19970" y="26857"/>
                    <a:pt x="19997" y="26845"/>
                    <a:pt x="20022" y="26845"/>
                  </a:cubicBezTo>
                  <a:cubicBezTo>
                    <a:pt x="20033" y="26845"/>
                    <a:pt x="20042" y="26847"/>
                    <a:pt x="20052" y="26852"/>
                  </a:cubicBezTo>
                  <a:cubicBezTo>
                    <a:pt x="20070" y="26903"/>
                    <a:pt x="20088" y="26919"/>
                    <a:pt x="20104" y="26919"/>
                  </a:cubicBezTo>
                  <a:cubicBezTo>
                    <a:pt x="20135" y="26919"/>
                    <a:pt x="20163" y="26865"/>
                    <a:pt x="20188" y="26861"/>
                  </a:cubicBezTo>
                  <a:cubicBezTo>
                    <a:pt x="20194" y="26857"/>
                    <a:pt x="20200" y="26856"/>
                    <a:pt x="20206" y="26856"/>
                  </a:cubicBezTo>
                  <a:cubicBezTo>
                    <a:pt x="20279" y="26856"/>
                    <a:pt x="20398" y="27101"/>
                    <a:pt x="20453" y="27101"/>
                  </a:cubicBezTo>
                  <a:cubicBezTo>
                    <a:pt x="20460" y="27101"/>
                    <a:pt x="20466" y="27098"/>
                    <a:pt x="20471" y="27089"/>
                  </a:cubicBezTo>
                  <a:cubicBezTo>
                    <a:pt x="20481" y="27093"/>
                    <a:pt x="20492" y="27095"/>
                    <a:pt x="20502" y="27095"/>
                  </a:cubicBezTo>
                  <a:cubicBezTo>
                    <a:pt x="20505" y="27095"/>
                    <a:pt x="20508" y="27094"/>
                    <a:pt x="20511" y="27094"/>
                  </a:cubicBezTo>
                  <a:cubicBezTo>
                    <a:pt x="20534" y="27085"/>
                    <a:pt x="20558" y="27081"/>
                    <a:pt x="20582" y="27080"/>
                  </a:cubicBezTo>
                  <a:cubicBezTo>
                    <a:pt x="20590" y="27066"/>
                    <a:pt x="20597" y="27061"/>
                    <a:pt x="20602" y="27061"/>
                  </a:cubicBezTo>
                  <a:cubicBezTo>
                    <a:pt x="20608" y="27061"/>
                    <a:pt x="20612" y="27070"/>
                    <a:pt x="20612" y="27078"/>
                  </a:cubicBezTo>
                  <a:cubicBezTo>
                    <a:pt x="20642" y="27078"/>
                    <a:pt x="20678" y="27078"/>
                    <a:pt x="20719" y="27081"/>
                  </a:cubicBezTo>
                  <a:cubicBezTo>
                    <a:pt x="20791" y="27110"/>
                    <a:pt x="20851" y="27132"/>
                    <a:pt x="20901" y="27132"/>
                  </a:cubicBezTo>
                  <a:cubicBezTo>
                    <a:pt x="20922" y="27132"/>
                    <a:pt x="20942" y="27128"/>
                    <a:pt x="20959" y="27120"/>
                  </a:cubicBezTo>
                  <a:cubicBezTo>
                    <a:pt x="20975" y="27087"/>
                    <a:pt x="20989" y="27076"/>
                    <a:pt x="21001" y="27076"/>
                  </a:cubicBezTo>
                  <a:cubicBezTo>
                    <a:pt x="21027" y="27076"/>
                    <a:pt x="21047" y="27118"/>
                    <a:pt x="21065" y="27118"/>
                  </a:cubicBezTo>
                  <a:cubicBezTo>
                    <a:pt x="21074" y="27118"/>
                    <a:pt x="21082" y="27108"/>
                    <a:pt x="21090" y="27078"/>
                  </a:cubicBezTo>
                  <a:cubicBezTo>
                    <a:pt x="21138" y="27034"/>
                    <a:pt x="21157" y="27019"/>
                    <a:pt x="21174" y="27019"/>
                  </a:cubicBezTo>
                  <a:cubicBezTo>
                    <a:pt x="21178" y="27019"/>
                    <a:pt x="21182" y="27020"/>
                    <a:pt x="21187" y="27022"/>
                  </a:cubicBezTo>
                  <a:cubicBezTo>
                    <a:pt x="21191" y="27035"/>
                    <a:pt x="21195" y="27040"/>
                    <a:pt x="21200" y="27040"/>
                  </a:cubicBezTo>
                  <a:cubicBezTo>
                    <a:pt x="21209" y="27040"/>
                    <a:pt x="21219" y="27027"/>
                    <a:pt x="21233" y="27027"/>
                  </a:cubicBezTo>
                  <a:cubicBezTo>
                    <a:pt x="21233" y="27027"/>
                    <a:pt x="21234" y="27027"/>
                    <a:pt x="21234" y="27027"/>
                  </a:cubicBezTo>
                  <a:cubicBezTo>
                    <a:pt x="21241" y="27017"/>
                    <a:pt x="21249" y="27014"/>
                    <a:pt x="21257" y="27014"/>
                  </a:cubicBezTo>
                  <a:cubicBezTo>
                    <a:pt x="21278" y="27014"/>
                    <a:pt x="21304" y="27034"/>
                    <a:pt x="21337" y="27039"/>
                  </a:cubicBezTo>
                  <a:cubicBezTo>
                    <a:pt x="21347" y="27014"/>
                    <a:pt x="21356" y="27004"/>
                    <a:pt x="21364" y="27004"/>
                  </a:cubicBezTo>
                  <a:cubicBezTo>
                    <a:pt x="21389" y="27004"/>
                    <a:pt x="21412" y="27086"/>
                    <a:pt x="21432" y="27111"/>
                  </a:cubicBezTo>
                  <a:cubicBezTo>
                    <a:pt x="21442" y="27137"/>
                    <a:pt x="21452" y="27148"/>
                    <a:pt x="21461" y="27148"/>
                  </a:cubicBezTo>
                  <a:cubicBezTo>
                    <a:pt x="21464" y="27148"/>
                    <a:pt x="21467" y="27147"/>
                    <a:pt x="21471" y="27145"/>
                  </a:cubicBezTo>
                  <a:cubicBezTo>
                    <a:pt x="21473" y="27153"/>
                    <a:pt x="21476" y="27157"/>
                    <a:pt x="21478" y="27157"/>
                  </a:cubicBezTo>
                  <a:cubicBezTo>
                    <a:pt x="21487" y="27157"/>
                    <a:pt x="21496" y="27110"/>
                    <a:pt x="21504" y="27074"/>
                  </a:cubicBezTo>
                  <a:cubicBezTo>
                    <a:pt x="21506" y="27079"/>
                    <a:pt x="21509" y="27081"/>
                    <a:pt x="21511" y="27081"/>
                  </a:cubicBezTo>
                  <a:cubicBezTo>
                    <a:pt x="21515" y="27081"/>
                    <a:pt x="21518" y="27078"/>
                    <a:pt x="21521" y="27078"/>
                  </a:cubicBezTo>
                  <a:cubicBezTo>
                    <a:pt x="21525" y="27078"/>
                    <a:pt x="21529" y="27083"/>
                    <a:pt x="21532" y="27103"/>
                  </a:cubicBezTo>
                  <a:cubicBezTo>
                    <a:pt x="21533" y="27109"/>
                    <a:pt x="21534" y="27111"/>
                    <a:pt x="21535" y="27111"/>
                  </a:cubicBezTo>
                  <a:cubicBezTo>
                    <a:pt x="21542" y="27111"/>
                    <a:pt x="21549" y="27046"/>
                    <a:pt x="21556" y="27028"/>
                  </a:cubicBezTo>
                  <a:cubicBezTo>
                    <a:pt x="21558" y="27022"/>
                    <a:pt x="21560" y="27020"/>
                    <a:pt x="21563" y="27020"/>
                  </a:cubicBezTo>
                  <a:cubicBezTo>
                    <a:pt x="21573" y="27020"/>
                    <a:pt x="21582" y="27082"/>
                    <a:pt x="21589" y="27086"/>
                  </a:cubicBezTo>
                  <a:cubicBezTo>
                    <a:pt x="21592" y="27084"/>
                    <a:pt x="21595" y="27083"/>
                    <a:pt x="21597" y="27083"/>
                  </a:cubicBezTo>
                  <a:cubicBezTo>
                    <a:pt x="21611" y="27083"/>
                    <a:pt x="21618" y="27112"/>
                    <a:pt x="21621" y="27145"/>
                  </a:cubicBezTo>
                  <a:cubicBezTo>
                    <a:pt x="21622" y="27132"/>
                    <a:pt x="21623" y="27128"/>
                    <a:pt x="21624" y="27128"/>
                  </a:cubicBezTo>
                  <a:cubicBezTo>
                    <a:pt x="21625" y="27128"/>
                    <a:pt x="21625" y="27138"/>
                    <a:pt x="21626" y="27138"/>
                  </a:cubicBezTo>
                  <a:cubicBezTo>
                    <a:pt x="21626" y="27138"/>
                    <a:pt x="21626" y="27129"/>
                    <a:pt x="21626" y="27093"/>
                  </a:cubicBezTo>
                  <a:cubicBezTo>
                    <a:pt x="21627" y="27113"/>
                    <a:pt x="21633" y="27134"/>
                    <a:pt x="21646" y="27150"/>
                  </a:cubicBezTo>
                  <a:cubicBezTo>
                    <a:pt x="21646" y="27150"/>
                    <a:pt x="21646" y="27150"/>
                    <a:pt x="21646" y="27150"/>
                  </a:cubicBezTo>
                  <a:cubicBezTo>
                    <a:pt x="21654" y="27150"/>
                    <a:pt x="21664" y="27211"/>
                    <a:pt x="21677" y="27211"/>
                  </a:cubicBezTo>
                  <a:cubicBezTo>
                    <a:pt x="21685" y="27211"/>
                    <a:pt x="21695" y="27184"/>
                    <a:pt x="21706" y="27094"/>
                  </a:cubicBezTo>
                  <a:cubicBezTo>
                    <a:pt x="21711" y="27107"/>
                    <a:pt x="21717" y="27111"/>
                    <a:pt x="21723" y="27111"/>
                  </a:cubicBezTo>
                  <a:cubicBezTo>
                    <a:pt x="21739" y="27111"/>
                    <a:pt x="21756" y="27083"/>
                    <a:pt x="21775" y="27083"/>
                  </a:cubicBezTo>
                  <a:cubicBezTo>
                    <a:pt x="21783" y="27083"/>
                    <a:pt x="21792" y="27089"/>
                    <a:pt x="21801" y="27107"/>
                  </a:cubicBezTo>
                  <a:cubicBezTo>
                    <a:pt x="21809" y="27153"/>
                    <a:pt x="21817" y="27166"/>
                    <a:pt x="21825" y="27166"/>
                  </a:cubicBezTo>
                  <a:cubicBezTo>
                    <a:pt x="21836" y="27166"/>
                    <a:pt x="21847" y="27142"/>
                    <a:pt x="21859" y="27142"/>
                  </a:cubicBezTo>
                  <a:cubicBezTo>
                    <a:pt x="21860" y="27142"/>
                    <a:pt x="21861" y="27142"/>
                    <a:pt x="21861" y="27142"/>
                  </a:cubicBezTo>
                  <a:cubicBezTo>
                    <a:pt x="21870" y="27087"/>
                    <a:pt x="21878" y="27072"/>
                    <a:pt x="21886" y="27072"/>
                  </a:cubicBezTo>
                  <a:cubicBezTo>
                    <a:pt x="21897" y="27072"/>
                    <a:pt x="21907" y="27098"/>
                    <a:pt x="21919" y="27098"/>
                  </a:cubicBezTo>
                  <a:cubicBezTo>
                    <a:pt x="21923" y="27098"/>
                    <a:pt x="21927" y="27094"/>
                    <a:pt x="21931" y="27085"/>
                  </a:cubicBezTo>
                  <a:cubicBezTo>
                    <a:pt x="21950" y="27076"/>
                    <a:pt x="21970" y="27001"/>
                    <a:pt x="21990" y="27001"/>
                  </a:cubicBezTo>
                  <a:cubicBezTo>
                    <a:pt x="21996" y="27001"/>
                    <a:pt x="22003" y="27009"/>
                    <a:pt x="22009" y="27029"/>
                  </a:cubicBezTo>
                  <a:cubicBezTo>
                    <a:pt x="22013" y="27022"/>
                    <a:pt x="22017" y="27019"/>
                    <a:pt x="22020" y="27019"/>
                  </a:cubicBezTo>
                  <a:cubicBezTo>
                    <a:pt x="22039" y="27019"/>
                    <a:pt x="22056" y="27087"/>
                    <a:pt x="22076" y="27087"/>
                  </a:cubicBezTo>
                  <a:cubicBezTo>
                    <a:pt x="22082" y="27087"/>
                    <a:pt x="22088" y="27080"/>
                    <a:pt x="22094" y="27062"/>
                  </a:cubicBezTo>
                  <a:cubicBezTo>
                    <a:pt x="22100" y="27172"/>
                    <a:pt x="22106" y="27205"/>
                    <a:pt x="22113" y="27205"/>
                  </a:cubicBezTo>
                  <a:cubicBezTo>
                    <a:pt x="22121" y="27205"/>
                    <a:pt x="22130" y="27152"/>
                    <a:pt x="22139" y="27137"/>
                  </a:cubicBezTo>
                  <a:cubicBezTo>
                    <a:pt x="22142" y="27118"/>
                    <a:pt x="22146" y="27111"/>
                    <a:pt x="22149" y="27111"/>
                  </a:cubicBezTo>
                  <a:cubicBezTo>
                    <a:pt x="22157" y="27111"/>
                    <a:pt x="22165" y="27139"/>
                    <a:pt x="22172" y="27139"/>
                  </a:cubicBezTo>
                  <a:cubicBezTo>
                    <a:pt x="22177" y="27139"/>
                    <a:pt x="22181" y="27131"/>
                    <a:pt x="22186" y="27103"/>
                  </a:cubicBezTo>
                  <a:cubicBezTo>
                    <a:pt x="22206" y="27034"/>
                    <a:pt x="22226" y="26997"/>
                    <a:pt x="22246" y="26997"/>
                  </a:cubicBezTo>
                  <a:cubicBezTo>
                    <a:pt x="22260" y="26997"/>
                    <a:pt x="22273" y="27014"/>
                    <a:pt x="22286" y="27050"/>
                  </a:cubicBezTo>
                  <a:cubicBezTo>
                    <a:pt x="22306" y="27011"/>
                    <a:pt x="22324" y="26997"/>
                    <a:pt x="22341" y="26997"/>
                  </a:cubicBezTo>
                  <a:cubicBezTo>
                    <a:pt x="22354" y="26997"/>
                    <a:pt x="22366" y="27006"/>
                    <a:pt x="22378" y="27018"/>
                  </a:cubicBezTo>
                  <a:cubicBezTo>
                    <a:pt x="22383" y="27025"/>
                    <a:pt x="22389" y="27027"/>
                    <a:pt x="22394" y="27027"/>
                  </a:cubicBezTo>
                  <a:cubicBezTo>
                    <a:pt x="22410" y="27027"/>
                    <a:pt x="22424" y="27006"/>
                    <a:pt x="22437" y="27006"/>
                  </a:cubicBezTo>
                  <a:cubicBezTo>
                    <a:pt x="22440" y="27006"/>
                    <a:pt x="22444" y="27008"/>
                    <a:pt x="22448" y="27013"/>
                  </a:cubicBezTo>
                  <a:cubicBezTo>
                    <a:pt x="22476" y="27013"/>
                    <a:pt x="22499" y="27037"/>
                    <a:pt x="22518" y="27037"/>
                  </a:cubicBezTo>
                  <a:cubicBezTo>
                    <a:pt x="22533" y="27037"/>
                    <a:pt x="22546" y="27023"/>
                    <a:pt x="22557" y="26975"/>
                  </a:cubicBezTo>
                  <a:lnTo>
                    <a:pt x="22557" y="26975"/>
                  </a:lnTo>
                  <a:cubicBezTo>
                    <a:pt x="22551" y="27010"/>
                    <a:pt x="22556" y="27023"/>
                    <a:pt x="22564" y="27023"/>
                  </a:cubicBezTo>
                  <a:cubicBezTo>
                    <a:pt x="22587" y="27023"/>
                    <a:pt x="22644" y="26927"/>
                    <a:pt x="22633" y="26910"/>
                  </a:cubicBezTo>
                  <a:lnTo>
                    <a:pt x="22633" y="26910"/>
                  </a:lnTo>
                  <a:cubicBezTo>
                    <a:pt x="22655" y="26938"/>
                    <a:pt x="22681" y="27027"/>
                    <a:pt x="22720" y="27027"/>
                  </a:cubicBezTo>
                  <a:cubicBezTo>
                    <a:pt x="22726" y="27027"/>
                    <a:pt x="22732" y="27026"/>
                    <a:pt x="22738" y="27022"/>
                  </a:cubicBezTo>
                  <a:cubicBezTo>
                    <a:pt x="22745" y="27003"/>
                    <a:pt x="22753" y="26998"/>
                    <a:pt x="22761" y="26998"/>
                  </a:cubicBezTo>
                  <a:cubicBezTo>
                    <a:pt x="22770" y="26998"/>
                    <a:pt x="22780" y="27005"/>
                    <a:pt x="22791" y="27005"/>
                  </a:cubicBezTo>
                  <a:cubicBezTo>
                    <a:pt x="22802" y="27005"/>
                    <a:pt x="22813" y="26998"/>
                    <a:pt x="22826" y="26972"/>
                  </a:cubicBezTo>
                  <a:cubicBezTo>
                    <a:pt x="22829" y="26952"/>
                    <a:pt x="22832" y="26944"/>
                    <a:pt x="22835" y="26944"/>
                  </a:cubicBezTo>
                  <a:cubicBezTo>
                    <a:pt x="22846" y="26944"/>
                    <a:pt x="22857" y="27038"/>
                    <a:pt x="22870" y="27038"/>
                  </a:cubicBezTo>
                  <a:cubicBezTo>
                    <a:pt x="22873" y="27038"/>
                    <a:pt x="22877" y="27029"/>
                    <a:pt x="22882" y="27005"/>
                  </a:cubicBezTo>
                  <a:cubicBezTo>
                    <a:pt x="22902" y="26934"/>
                    <a:pt x="22924" y="26967"/>
                    <a:pt x="22948" y="26943"/>
                  </a:cubicBezTo>
                  <a:cubicBezTo>
                    <a:pt x="22965" y="26993"/>
                    <a:pt x="22981" y="27017"/>
                    <a:pt x="22996" y="27017"/>
                  </a:cubicBezTo>
                  <a:cubicBezTo>
                    <a:pt x="23005" y="27017"/>
                    <a:pt x="23014" y="27008"/>
                    <a:pt x="23022" y="26992"/>
                  </a:cubicBezTo>
                  <a:cubicBezTo>
                    <a:pt x="23027" y="27009"/>
                    <a:pt x="23032" y="27015"/>
                    <a:pt x="23037" y="27015"/>
                  </a:cubicBezTo>
                  <a:cubicBezTo>
                    <a:pt x="23046" y="27015"/>
                    <a:pt x="23055" y="26994"/>
                    <a:pt x="23063" y="26994"/>
                  </a:cubicBezTo>
                  <a:cubicBezTo>
                    <a:pt x="23068" y="26994"/>
                    <a:pt x="23072" y="27001"/>
                    <a:pt x="23076" y="27023"/>
                  </a:cubicBezTo>
                  <a:cubicBezTo>
                    <a:pt x="23081" y="27018"/>
                    <a:pt x="23085" y="27017"/>
                    <a:pt x="23089" y="27017"/>
                  </a:cubicBezTo>
                  <a:cubicBezTo>
                    <a:pt x="23105" y="27017"/>
                    <a:pt x="23117" y="27047"/>
                    <a:pt x="23127" y="27047"/>
                  </a:cubicBezTo>
                  <a:cubicBezTo>
                    <a:pt x="23132" y="27047"/>
                    <a:pt x="23136" y="27039"/>
                    <a:pt x="23140" y="27018"/>
                  </a:cubicBezTo>
                  <a:cubicBezTo>
                    <a:pt x="23152" y="26975"/>
                    <a:pt x="23157" y="26948"/>
                    <a:pt x="23159" y="26948"/>
                  </a:cubicBezTo>
                  <a:lnTo>
                    <a:pt x="23159" y="26948"/>
                  </a:lnTo>
                  <a:cubicBezTo>
                    <a:pt x="23162" y="26948"/>
                    <a:pt x="23160" y="26984"/>
                    <a:pt x="23158" y="27072"/>
                  </a:cubicBezTo>
                  <a:cubicBezTo>
                    <a:pt x="23157" y="27085"/>
                    <a:pt x="23157" y="27093"/>
                    <a:pt x="23157" y="27097"/>
                  </a:cubicBezTo>
                  <a:lnTo>
                    <a:pt x="23157" y="27097"/>
                  </a:lnTo>
                  <a:cubicBezTo>
                    <a:pt x="23158" y="27087"/>
                    <a:pt x="23161" y="27067"/>
                    <a:pt x="23168" y="27067"/>
                  </a:cubicBezTo>
                  <a:cubicBezTo>
                    <a:pt x="23172" y="27067"/>
                    <a:pt x="23178" y="27074"/>
                    <a:pt x="23185" y="27093"/>
                  </a:cubicBezTo>
                  <a:cubicBezTo>
                    <a:pt x="23188" y="27121"/>
                    <a:pt x="23192" y="27132"/>
                    <a:pt x="23197" y="27132"/>
                  </a:cubicBezTo>
                  <a:cubicBezTo>
                    <a:pt x="23211" y="27132"/>
                    <a:pt x="23229" y="27048"/>
                    <a:pt x="23253" y="27048"/>
                  </a:cubicBezTo>
                  <a:cubicBezTo>
                    <a:pt x="23255" y="27048"/>
                    <a:pt x="23256" y="27048"/>
                    <a:pt x="23257" y="27048"/>
                  </a:cubicBezTo>
                  <a:cubicBezTo>
                    <a:pt x="23291" y="27121"/>
                    <a:pt x="23211" y="27170"/>
                    <a:pt x="23274" y="27230"/>
                  </a:cubicBezTo>
                  <a:cubicBezTo>
                    <a:pt x="23280" y="27208"/>
                    <a:pt x="23287" y="27199"/>
                    <a:pt x="23293" y="27199"/>
                  </a:cubicBezTo>
                  <a:cubicBezTo>
                    <a:pt x="23314" y="27199"/>
                    <a:pt x="23333" y="27280"/>
                    <a:pt x="23354" y="27280"/>
                  </a:cubicBezTo>
                  <a:cubicBezTo>
                    <a:pt x="23358" y="27280"/>
                    <a:pt x="23362" y="27277"/>
                    <a:pt x="23366" y="27268"/>
                  </a:cubicBezTo>
                  <a:cubicBezTo>
                    <a:pt x="23398" y="27202"/>
                    <a:pt x="23430" y="27248"/>
                    <a:pt x="23462" y="27214"/>
                  </a:cubicBezTo>
                  <a:cubicBezTo>
                    <a:pt x="23481" y="27195"/>
                    <a:pt x="23506" y="27185"/>
                    <a:pt x="23532" y="27185"/>
                  </a:cubicBezTo>
                  <a:cubicBezTo>
                    <a:pt x="23541" y="27185"/>
                    <a:pt x="23549" y="27186"/>
                    <a:pt x="23557" y="27188"/>
                  </a:cubicBezTo>
                  <a:cubicBezTo>
                    <a:pt x="23589" y="27195"/>
                    <a:pt x="23620" y="27209"/>
                    <a:pt x="23650" y="27210"/>
                  </a:cubicBezTo>
                  <a:cubicBezTo>
                    <a:pt x="23711" y="27272"/>
                    <a:pt x="24247" y="27384"/>
                    <a:pt x="24304" y="27467"/>
                  </a:cubicBezTo>
                  <a:cubicBezTo>
                    <a:pt x="24318" y="27495"/>
                    <a:pt x="24332" y="27504"/>
                    <a:pt x="24345" y="27504"/>
                  </a:cubicBezTo>
                  <a:cubicBezTo>
                    <a:pt x="24367" y="27504"/>
                    <a:pt x="24389" y="27481"/>
                    <a:pt x="24410" y="27476"/>
                  </a:cubicBezTo>
                  <a:cubicBezTo>
                    <a:pt x="24415" y="27465"/>
                    <a:pt x="24437" y="27460"/>
                    <a:pt x="24470" y="27460"/>
                  </a:cubicBezTo>
                  <a:cubicBezTo>
                    <a:pt x="24634" y="27460"/>
                    <a:pt x="25074" y="27581"/>
                    <a:pt x="25099" y="27631"/>
                  </a:cubicBezTo>
                  <a:cubicBezTo>
                    <a:pt x="25126" y="27605"/>
                    <a:pt x="25151" y="27588"/>
                    <a:pt x="25175" y="27588"/>
                  </a:cubicBezTo>
                  <a:cubicBezTo>
                    <a:pt x="25193" y="27588"/>
                    <a:pt x="25210" y="27599"/>
                    <a:pt x="25227" y="27623"/>
                  </a:cubicBezTo>
                  <a:cubicBezTo>
                    <a:pt x="25227" y="27623"/>
                    <a:pt x="25227" y="27623"/>
                    <a:pt x="25227" y="27623"/>
                  </a:cubicBezTo>
                  <a:cubicBezTo>
                    <a:pt x="25247" y="27623"/>
                    <a:pt x="25355" y="27422"/>
                    <a:pt x="25373" y="27391"/>
                  </a:cubicBezTo>
                  <a:lnTo>
                    <a:pt x="25373" y="27391"/>
                  </a:lnTo>
                  <a:cubicBezTo>
                    <a:pt x="25386" y="27407"/>
                    <a:pt x="25334" y="27597"/>
                    <a:pt x="25325" y="27631"/>
                  </a:cubicBezTo>
                  <a:lnTo>
                    <a:pt x="25325" y="27631"/>
                  </a:lnTo>
                  <a:cubicBezTo>
                    <a:pt x="25352" y="27672"/>
                    <a:pt x="25374" y="27693"/>
                    <a:pt x="25389" y="27693"/>
                  </a:cubicBezTo>
                  <a:cubicBezTo>
                    <a:pt x="25403" y="27693"/>
                    <a:pt x="25411" y="27673"/>
                    <a:pt x="25411" y="27632"/>
                  </a:cubicBezTo>
                  <a:cubicBezTo>
                    <a:pt x="25423" y="27645"/>
                    <a:pt x="25435" y="27650"/>
                    <a:pt x="25446" y="27650"/>
                  </a:cubicBezTo>
                  <a:cubicBezTo>
                    <a:pt x="25477" y="27650"/>
                    <a:pt x="25507" y="27617"/>
                    <a:pt x="25536" y="27617"/>
                  </a:cubicBezTo>
                  <a:cubicBezTo>
                    <a:pt x="25547" y="27617"/>
                    <a:pt x="25557" y="27621"/>
                    <a:pt x="25568" y="27634"/>
                  </a:cubicBezTo>
                  <a:cubicBezTo>
                    <a:pt x="25604" y="27598"/>
                    <a:pt x="25638" y="27559"/>
                    <a:pt x="25670" y="27559"/>
                  </a:cubicBezTo>
                  <a:cubicBezTo>
                    <a:pt x="25682" y="27559"/>
                    <a:pt x="25694" y="27564"/>
                    <a:pt x="25705" y="27578"/>
                  </a:cubicBezTo>
                  <a:cubicBezTo>
                    <a:pt x="25742" y="27555"/>
                    <a:pt x="25783" y="27539"/>
                    <a:pt x="25826" y="27534"/>
                  </a:cubicBezTo>
                  <a:cubicBezTo>
                    <a:pt x="25845" y="27516"/>
                    <a:pt x="25862" y="27514"/>
                    <a:pt x="25879" y="27514"/>
                  </a:cubicBezTo>
                  <a:cubicBezTo>
                    <a:pt x="25887" y="27514"/>
                    <a:pt x="25895" y="27514"/>
                    <a:pt x="25903" y="27514"/>
                  </a:cubicBezTo>
                  <a:cubicBezTo>
                    <a:pt x="25912" y="27514"/>
                    <a:pt x="25921" y="27513"/>
                    <a:pt x="25930" y="27509"/>
                  </a:cubicBezTo>
                  <a:cubicBezTo>
                    <a:pt x="25946" y="27502"/>
                    <a:pt x="25961" y="27500"/>
                    <a:pt x="25976" y="27500"/>
                  </a:cubicBezTo>
                  <a:cubicBezTo>
                    <a:pt x="26005" y="27500"/>
                    <a:pt x="26031" y="27509"/>
                    <a:pt x="26056" y="27509"/>
                  </a:cubicBezTo>
                  <a:cubicBezTo>
                    <a:pt x="26069" y="27509"/>
                    <a:pt x="26081" y="27506"/>
                    <a:pt x="26093" y="27499"/>
                  </a:cubicBezTo>
                  <a:cubicBezTo>
                    <a:pt x="26102" y="27471"/>
                    <a:pt x="26110" y="27460"/>
                    <a:pt x="26118" y="27460"/>
                  </a:cubicBezTo>
                  <a:cubicBezTo>
                    <a:pt x="26144" y="27460"/>
                    <a:pt x="26163" y="27585"/>
                    <a:pt x="26181" y="27585"/>
                  </a:cubicBezTo>
                  <a:cubicBezTo>
                    <a:pt x="26186" y="27585"/>
                    <a:pt x="26190" y="27577"/>
                    <a:pt x="26195" y="27560"/>
                  </a:cubicBezTo>
                  <a:cubicBezTo>
                    <a:pt x="26203" y="27563"/>
                    <a:pt x="26211" y="27565"/>
                    <a:pt x="26218" y="27565"/>
                  </a:cubicBezTo>
                  <a:cubicBezTo>
                    <a:pt x="26253" y="27565"/>
                    <a:pt x="26270" y="27527"/>
                    <a:pt x="26272" y="27527"/>
                  </a:cubicBezTo>
                  <a:cubicBezTo>
                    <a:pt x="26272" y="27527"/>
                    <a:pt x="26273" y="27527"/>
                    <a:pt x="26273" y="27528"/>
                  </a:cubicBezTo>
                  <a:cubicBezTo>
                    <a:pt x="26273" y="27538"/>
                    <a:pt x="26273" y="27542"/>
                    <a:pt x="26274" y="27542"/>
                  </a:cubicBezTo>
                  <a:cubicBezTo>
                    <a:pt x="26279" y="27542"/>
                    <a:pt x="26291" y="27493"/>
                    <a:pt x="26309" y="27486"/>
                  </a:cubicBezTo>
                  <a:cubicBezTo>
                    <a:pt x="26330" y="27492"/>
                    <a:pt x="26356" y="27578"/>
                    <a:pt x="26391" y="27578"/>
                  </a:cubicBezTo>
                  <a:cubicBezTo>
                    <a:pt x="26396" y="27578"/>
                    <a:pt x="26401" y="27576"/>
                    <a:pt x="26406" y="27573"/>
                  </a:cubicBezTo>
                  <a:cubicBezTo>
                    <a:pt x="26411" y="27583"/>
                    <a:pt x="26416" y="27586"/>
                    <a:pt x="26421" y="27586"/>
                  </a:cubicBezTo>
                  <a:cubicBezTo>
                    <a:pt x="26434" y="27586"/>
                    <a:pt x="26447" y="27564"/>
                    <a:pt x="26461" y="27564"/>
                  </a:cubicBezTo>
                  <a:cubicBezTo>
                    <a:pt x="26465" y="27564"/>
                    <a:pt x="26469" y="27566"/>
                    <a:pt x="26474" y="27571"/>
                  </a:cubicBezTo>
                  <a:cubicBezTo>
                    <a:pt x="26486" y="27567"/>
                    <a:pt x="26499" y="27559"/>
                    <a:pt x="26513" y="27559"/>
                  </a:cubicBezTo>
                  <a:cubicBezTo>
                    <a:pt x="26525" y="27559"/>
                    <a:pt x="26537" y="27566"/>
                    <a:pt x="26550" y="27588"/>
                  </a:cubicBezTo>
                  <a:cubicBezTo>
                    <a:pt x="26568" y="27622"/>
                    <a:pt x="26586" y="27670"/>
                    <a:pt x="26605" y="27670"/>
                  </a:cubicBezTo>
                  <a:cubicBezTo>
                    <a:pt x="26615" y="27670"/>
                    <a:pt x="26625" y="27657"/>
                    <a:pt x="26635" y="27625"/>
                  </a:cubicBezTo>
                  <a:cubicBezTo>
                    <a:pt x="26661" y="27608"/>
                    <a:pt x="26687" y="27584"/>
                    <a:pt x="26714" y="27584"/>
                  </a:cubicBezTo>
                  <a:cubicBezTo>
                    <a:pt x="26718" y="27584"/>
                    <a:pt x="26722" y="27584"/>
                    <a:pt x="26726" y="27585"/>
                  </a:cubicBezTo>
                  <a:cubicBezTo>
                    <a:pt x="26739" y="27541"/>
                    <a:pt x="26752" y="27529"/>
                    <a:pt x="26764" y="27529"/>
                  </a:cubicBezTo>
                  <a:cubicBezTo>
                    <a:pt x="26778" y="27529"/>
                    <a:pt x="26792" y="27549"/>
                    <a:pt x="26805" y="27549"/>
                  </a:cubicBezTo>
                  <a:cubicBezTo>
                    <a:pt x="26805" y="27549"/>
                    <a:pt x="26806" y="27549"/>
                    <a:pt x="26807" y="27548"/>
                  </a:cubicBezTo>
                  <a:cubicBezTo>
                    <a:pt x="26831" y="27552"/>
                    <a:pt x="26852" y="27589"/>
                    <a:pt x="26868" y="27594"/>
                  </a:cubicBezTo>
                  <a:cubicBezTo>
                    <a:pt x="26880" y="27532"/>
                    <a:pt x="26890" y="27484"/>
                    <a:pt x="26899" y="27484"/>
                  </a:cubicBezTo>
                  <a:cubicBezTo>
                    <a:pt x="26904" y="27484"/>
                    <a:pt x="26909" y="27503"/>
                    <a:pt x="26913" y="27548"/>
                  </a:cubicBezTo>
                  <a:cubicBezTo>
                    <a:pt x="26918" y="27567"/>
                    <a:pt x="26922" y="27570"/>
                    <a:pt x="26927" y="27570"/>
                  </a:cubicBezTo>
                  <a:cubicBezTo>
                    <a:pt x="26929" y="27570"/>
                    <a:pt x="26932" y="27569"/>
                    <a:pt x="26934" y="27569"/>
                  </a:cubicBezTo>
                  <a:cubicBezTo>
                    <a:pt x="26937" y="27569"/>
                    <a:pt x="26940" y="27571"/>
                    <a:pt x="26942" y="27578"/>
                  </a:cubicBezTo>
                  <a:cubicBezTo>
                    <a:pt x="26952" y="27617"/>
                    <a:pt x="26959" y="27631"/>
                    <a:pt x="26964" y="27631"/>
                  </a:cubicBezTo>
                  <a:cubicBezTo>
                    <a:pt x="26972" y="27631"/>
                    <a:pt x="26974" y="27595"/>
                    <a:pt x="26974" y="27578"/>
                  </a:cubicBezTo>
                  <a:cubicBezTo>
                    <a:pt x="26977" y="27631"/>
                    <a:pt x="27565" y="27715"/>
                    <a:pt x="27565" y="27715"/>
                  </a:cubicBezTo>
                  <a:lnTo>
                    <a:pt x="23476" y="27729"/>
                  </a:lnTo>
                  <a:cubicBezTo>
                    <a:pt x="23462" y="27734"/>
                    <a:pt x="23449" y="27739"/>
                    <a:pt x="23436" y="27746"/>
                  </a:cubicBezTo>
                  <a:lnTo>
                    <a:pt x="33142" y="27692"/>
                  </a:lnTo>
                  <a:lnTo>
                    <a:pt x="33245" y="15087"/>
                  </a:lnTo>
                  <a:lnTo>
                    <a:pt x="33327" y="5023"/>
                  </a:lnTo>
                  <a:cubicBezTo>
                    <a:pt x="33313" y="5016"/>
                    <a:pt x="33302" y="5002"/>
                    <a:pt x="33300" y="4985"/>
                  </a:cubicBezTo>
                  <a:cubicBezTo>
                    <a:pt x="33285" y="4952"/>
                    <a:pt x="33271" y="4916"/>
                    <a:pt x="33245" y="4916"/>
                  </a:cubicBezTo>
                  <a:cubicBezTo>
                    <a:pt x="33237" y="4916"/>
                    <a:pt x="33229" y="4919"/>
                    <a:pt x="33218" y="4927"/>
                  </a:cubicBezTo>
                  <a:cubicBezTo>
                    <a:pt x="33205" y="4909"/>
                    <a:pt x="33187" y="4909"/>
                    <a:pt x="33167" y="4909"/>
                  </a:cubicBezTo>
                  <a:cubicBezTo>
                    <a:pt x="33148" y="4909"/>
                    <a:pt x="33128" y="4909"/>
                    <a:pt x="33110" y="4892"/>
                  </a:cubicBezTo>
                  <a:cubicBezTo>
                    <a:pt x="33074" y="4884"/>
                    <a:pt x="33047" y="4881"/>
                    <a:pt x="33026" y="4881"/>
                  </a:cubicBezTo>
                  <a:cubicBezTo>
                    <a:pt x="32980" y="4881"/>
                    <a:pt x="32967" y="4895"/>
                    <a:pt x="32964" y="4895"/>
                  </a:cubicBezTo>
                  <a:cubicBezTo>
                    <a:pt x="32963" y="4895"/>
                    <a:pt x="32963" y="4895"/>
                    <a:pt x="32963" y="4895"/>
                  </a:cubicBezTo>
                  <a:cubicBezTo>
                    <a:pt x="32959" y="4898"/>
                    <a:pt x="32956" y="4906"/>
                    <a:pt x="32943" y="4906"/>
                  </a:cubicBezTo>
                  <a:cubicBezTo>
                    <a:pt x="32929" y="4906"/>
                    <a:pt x="32905" y="4897"/>
                    <a:pt x="32857" y="4863"/>
                  </a:cubicBezTo>
                  <a:lnTo>
                    <a:pt x="32837" y="4872"/>
                  </a:lnTo>
                  <a:cubicBezTo>
                    <a:pt x="32796" y="4854"/>
                    <a:pt x="32739" y="4829"/>
                    <a:pt x="32659" y="4788"/>
                  </a:cubicBezTo>
                  <a:cubicBezTo>
                    <a:pt x="32573" y="4693"/>
                    <a:pt x="32481" y="4740"/>
                    <a:pt x="32436" y="4675"/>
                  </a:cubicBezTo>
                  <a:cubicBezTo>
                    <a:pt x="32435" y="4675"/>
                    <a:pt x="32434" y="4675"/>
                    <a:pt x="32433" y="4675"/>
                  </a:cubicBezTo>
                  <a:cubicBezTo>
                    <a:pt x="32374" y="4675"/>
                    <a:pt x="32343" y="4635"/>
                    <a:pt x="32318" y="4623"/>
                  </a:cubicBezTo>
                  <a:cubicBezTo>
                    <a:pt x="32272" y="4575"/>
                    <a:pt x="32262" y="4578"/>
                    <a:pt x="32239" y="4574"/>
                  </a:cubicBezTo>
                  <a:cubicBezTo>
                    <a:pt x="32232" y="4541"/>
                    <a:pt x="31736" y="4390"/>
                    <a:pt x="31683" y="4341"/>
                  </a:cubicBezTo>
                  <a:cubicBezTo>
                    <a:pt x="31657" y="4316"/>
                    <a:pt x="31627" y="4289"/>
                    <a:pt x="31593" y="4289"/>
                  </a:cubicBezTo>
                  <a:cubicBezTo>
                    <a:pt x="31593" y="4289"/>
                    <a:pt x="31592" y="4289"/>
                    <a:pt x="31591" y="4289"/>
                  </a:cubicBezTo>
                  <a:cubicBezTo>
                    <a:pt x="31557" y="4289"/>
                    <a:pt x="31283" y="4175"/>
                    <a:pt x="31262" y="4007"/>
                  </a:cubicBezTo>
                  <a:lnTo>
                    <a:pt x="31244" y="4000"/>
                  </a:lnTo>
                  <a:cubicBezTo>
                    <a:pt x="31241" y="4001"/>
                    <a:pt x="31238" y="4001"/>
                    <a:pt x="31235" y="4001"/>
                  </a:cubicBezTo>
                  <a:cubicBezTo>
                    <a:pt x="31085" y="4001"/>
                    <a:pt x="30500" y="3764"/>
                    <a:pt x="30529" y="3742"/>
                  </a:cubicBezTo>
                  <a:lnTo>
                    <a:pt x="30529" y="3742"/>
                  </a:lnTo>
                  <a:cubicBezTo>
                    <a:pt x="30519" y="3749"/>
                    <a:pt x="30511" y="3752"/>
                    <a:pt x="30505" y="3752"/>
                  </a:cubicBezTo>
                  <a:cubicBezTo>
                    <a:pt x="30477" y="3752"/>
                    <a:pt x="30467" y="3706"/>
                    <a:pt x="30452" y="3694"/>
                  </a:cubicBezTo>
                  <a:cubicBezTo>
                    <a:pt x="30450" y="3691"/>
                    <a:pt x="30448" y="3690"/>
                    <a:pt x="30445" y="3690"/>
                  </a:cubicBezTo>
                  <a:cubicBezTo>
                    <a:pt x="30419" y="3690"/>
                    <a:pt x="30370" y="3827"/>
                    <a:pt x="30344" y="3888"/>
                  </a:cubicBezTo>
                  <a:cubicBezTo>
                    <a:pt x="30367" y="3896"/>
                    <a:pt x="30403" y="3937"/>
                    <a:pt x="30389" y="3937"/>
                  </a:cubicBezTo>
                  <a:cubicBezTo>
                    <a:pt x="30383" y="3937"/>
                    <a:pt x="30367" y="3929"/>
                    <a:pt x="30338" y="3909"/>
                  </a:cubicBezTo>
                  <a:cubicBezTo>
                    <a:pt x="30338" y="3909"/>
                    <a:pt x="30338" y="3907"/>
                    <a:pt x="30337" y="3906"/>
                  </a:cubicBezTo>
                  <a:cubicBezTo>
                    <a:pt x="30333" y="3913"/>
                    <a:pt x="30331" y="3917"/>
                    <a:pt x="30329" y="3917"/>
                  </a:cubicBezTo>
                  <a:cubicBezTo>
                    <a:pt x="30328" y="3917"/>
                    <a:pt x="30328" y="3913"/>
                    <a:pt x="30329" y="3904"/>
                  </a:cubicBezTo>
                  <a:cubicBezTo>
                    <a:pt x="30329" y="3899"/>
                    <a:pt x="30330" y="3897"/>
                    <a:pt x="30331" y="3895"/>
                  </a:cubicBezTo>
                  <a:cubicBezTo>
                    <a:pt x="30312" y="3859"/>
                    <a:pt x="30305" y="3811"/>
                    <a:pt x="30292" y="3810"/>
                  </a:cubicBezTo>
                  <a:lnTo>
                    <a:pt x="30292" y="3810"/>
                  </a:lnTo>
                  <a:cubicBezTo>
                    <a:pt x="30294" y="3821"/>
                    <a:pt x="30296" y="3834"/>
                    <a:pt x="30298" y="3845"/>
                  </a:cubicBezTo>
                  <a:lnTo>
                    <a:pt x="30298" y="3845"/>
                  </a:lnTo>
                  <a:cubicBezTo>
                    <a:pt x="30284" y="3793"/>
                    <a:pt x="29841" y="3677"/>
                    <a:pt x="29717" y="3610"/>
                  </a:cubicBezTo>
                  <a:cubicBezTo>
                    <a:pt x="29704" y="3628"/>
                    <a:pt x="29685" y="3636"/>
                    <a:pt x="29665" y="3636"/>
                  </a:cubicBezTo>
                  <a:cubicBezTo>
                    <a:pt x="29628" y="3636"/>
                    <a:pt x="29588" y="3609"/>
                    <a:pt x="29579" y="3566"/>
                  </a:cubicBezTo>
                  <a:cubicBezTo>
                    <a:pt x="29553" y="3598"/>
                    <a:pt x="29553" y="3644"/>
                    <a:pt x="29579" y="3675"/>
                  </a:cubicBezTo>
                  <a:cubicBezTo>
                    <a:pt x="29487" y="3634"/>
                    <a:pt x="29431" y="3626"/>
                    <a:pt x="29385" y="3626"/>
                  </a:cubicBezTo>
                  <a:cubicBezTo>
                    <a:pt x="29352" y="3626"/>
                    <a:pt x="29324" y="3630"/>
                    <a:pt x="29292" y="3630"/>
                  </a:cubicBezTo>
                  <a:cubicBezTo>
                    <a:pt x="29245" y="3630"/>
                    <a:pt x="29189" y="3622"/>
                    <a:pt x="29096" y="3580"/>
                  </a:cubicBezTo>
                  <a:cubicBezTo>
                    <a:pt x="28995" y="3537"/>
                    <a:pt x="28815" y="3480"/>
                    <a:pt x="28721" y="3467"/>
                  </a:cubicBezTo>
                  <a:lnTo>
                    <a:pt x="28719" y="3467"/>
                  </a:lnTo>
                  <a:cubicBezTo>
                    <a:pt x="28714" y="3473"/>
                    <a:pt x="28710" y="3479"/>
                    <a:pt x="28705" y="3485"/>
                  </a:cubicBezTo>
                  <a:lnTo>
                    <a:pt x="28705" y="3485"/>
                  </a:lnTo>
                  <a:cubicBezTo>
                    <a:pt x="28716" y="3474"/>
                    <a:pt x="28723" y="3470"/>
                    <a:pt x="28726" y="3470"/>
                  </a:cubicBezTo>
                  <a:lnTo>
                    <a:pt x="28726" y="3470"/>
                  </a:lnTo>
                  <a:cubicBezTo>
                    <a:pt x="28731" y="3470"/>
                    <a:pt x="28722" y="3486"/>
                    <a:pt x="28688" y="3508"/>
                  </a:cubicBezTo>
                  <a:cubicBezTo>
                    <a:pt x="28681" y="3519"/>
                    <a:pt x="28677" y="3523"/>
                    <a:pt x="28673" y="3523"/>
                  </a:cubicBezTo>
                  <a:cubicBezTo>
                    <a:pt x="28664" y="3523"/>
                    <a:pt x="28663" y="3488"/>
                    <a:pt x="28660" y="3451"/>
                  </a:cubicBezTo>
                  <a:cubicBezTo>
                    <a:pt x="28644" y="3443"/>
                    <a:pt x="28640" y="3423"/>
                    <a:pt x="28652" y="3411"/>
                  </a:cubicBezTo>
                  <a:cubicBezTo>
                    <a:pt x="28649" y="3395"/>
                    <a:pt x="28642" y="3381"/>
                    <a:pt x="28629" y="3371"/>
                  </a:cubicBezTo>
                  <a:cubicBezTo>
                    <a:pt x="28623" y="3358"/>
                    <a:pt x="28613" y="3355"/>
                    <a:pt x="28602" y="3355"/>
                  </a:cubicBezTo>
                  <a:cubicBezTo>
                    <a:pt x="28597" y="3355"/>
                    <a:pt x="28591" y="3356"/>
                    <a:pt x="28586" y="3356"/>
                  </a:cubicBezTo>
                  <a:cubicBezTo>
                    <a:pt x="28569" y="3356"/>
                    <a:pt x="28552" y="3351"/>
                    <a:pt x="28541" y="3315"/>
                  </a:cubicBezTo>
                  <a:cubicBezTo>
                    <a:pt x="28504" y="3308"/>
                    <a:pt x="28469" y="3270"/>
                    <a:pt x="28417" y="3270"/>
                  </a:cubicBezTo>
                  <a:cubicBezTo>
                    <a:pt x="28353" y="3251"/>
                    <a:pt x="28293" y="3239"/>
                    <a:pt x="28238" y="3224"/>
                  </a:cubicBezTo>
                  <a:cubicBezTo>
                    <a:pt x="28188" y="3213"/>
                    <a:pt x="28139" y="3190"/>
                    <a:pt x="28096" y="3159"/>
                  </a:cubicBezTo>
                  <a:cubicBezTo>
                    <a:pt x="28055" y="3103"/>
                    <a:pt x="28006" y="3103"/>
                    <a:pt x="27961" y="3102"/>
                  </a:cubicBezTo>
                  <a:lnTo>
                    <a:pt x="27961" y="3102"/>
                  </a:lnTo>
                  <a:cubicBezTo>
                    <a:pt x="27962" y="3109"/>
                    <a:pt x="27957" y="3113"/>
                    <a:pt x="27943" y="3113"/>
                  </a:cubicBezTo>
                  <a:cubicBezTo>
                    <a:pt x="27928" y="3113"/>
                    <a:pt x="27903" y="3108"/>
                    <a:pt x="27864" y="3097"/>
                  </a:cubicBezTo>
                  <a:cubicBezTo>
                    <a:pt x="27854" y="3094"/>
                    <a:pt x="27668" y="3050"/>
                    <a:pt x="27623" y="3026"/>
                  </a:cubicBezTo>
                  <a:cubicBezTo>
                    <a:pt x="27599" y="3013"/>
                    <a:pt x="27575" y="3009"/>
                    <a:pt x="27550" y="3009"/>
                  </a:cubicBezTo>
                  <a:cubicBezTo>
                    <a:pt x="27506" y="3009"/>
                    <a:pt x="27461" y="3022"/>
                    <a:pt x="27419" y="3022"/>
                  </a:cubicBezTo>
                  <a:cubicBezTo>
                    <a:pt x="27373" y="3022"/>
                    <a:pt x="27330" y="3007"/>
                    <a:pt x="27294" y="2948"/>
                  </a:cubicBezTo>
                  <a:cubicBezTo>
                    <a:pt x="27259" y="2939"/>
                    <a:pt x="27233" y="2926"/>
                    <a:pt x="27209" y="2926"/>
                  </a:cubicBezTo>
                  <a:cubicBezTo>
                    <a:pt x="27196" y="2926"/>
                    <a:pt x="27184" y="2930"/>
                    <a:pt x="27172" y="2940"/>
                  </a:cubicBezTo>
                  <a:cubicBezTo>
                    <a:pt x="27240" y="2873"/>
                    <a:pt x="27205" y="2849"/>
                    <a:pt x="27158" y="2849"/>
                  </a:cubicBezTo>
                  <a:cubicBezTo>
                    <a:pt x="27102" y="2849"/>
                    <a:pt x="27028" y="2884"/>
                    <a:pt x="27096" y="2920"/>
                  </a:cubicBezTo>
                  <a:cubicBezTo>
                    <a:pt x="27089" y="2933"/>
                    <a:pt x="27081" y="2938"/>
                    <a:pt x="27072" y="2938"/>
                  </a:cubicBezTo>
                  <a:cubicBezTo>
                    <a:pt x="27054" y="2938"/>
                    <a:pt x="27034" y="2914"/>
                    <a:pt x="27019" y="2892"/>
                  </a:cubicBezTo>
                  <a:cubicBezTo>
                    <a:pt x="27014" y="2899"/>
                    <a:pt x="27010" y="2903"/>
                    <a:pt x="27006" y="2903"/>
                  </a:cubicBezTo>
                  <a:cubicBezTo>
                    <a:pt x="26976" y="2903"/>
                    <a:pt x="26987" y="2697"/>
                    <a:pt x="26930" y="2691"/>
                  </a:cubicBezTo>
                  <a:cubicBezTo>
                    <a:pt x="26877" y="2648"/>
                    <a:pt x="26825" y="2621"/>
                    <a:pt x="26775" y="2613"/>
                  </a:cubicBezTo>
                  <a:cubicBezTo>
                    <a:pt x="26724" y="2608"/>
                    <a:pt x="26731" y="2362"/>
                    <a:pt x="26690" y="2359"/>
                  </a:cubicBezTo>
                  <a:cubicBezTo>
                    <a:pt x="26663" y="2351"/>
                    <a:pt x="26637" y="2346"/>
                    <a:pt x="26612" y="2346"/>
                  </a:cubicBezTo>
                  <a:cubicBezTo>
                    <a:pt x="26567" y="2346"/>
                    <a:pt x="26525" y="2361"/>
                    <a:pt x="26483" y="2395"/>
                  </a:cubicBezTo>
                  <a:cubicBezTo>
                    <a:pt x="26441" y="2351"/>
                    <a:pt x="26393" y="2368"/>
                    <a:pt x="26359" y="2328"/>
                  </a:cubicBezTo>
                  <a:cubicBezTo>
                    <a:pt x="26345" y="2283"/>
                    <a:pt x="26343" y="2270"/>
                    <a:pt x="26347" y="2270"/>
                  </a:cubicBezTo>
                  <a:lnTo>
                    <a:pt x="26347" y="2270"/>
                  </a:lnTo>
                  <a:cubicBezTo>
                    <a:pt x="26352" y="2270"/>
                    <a:pt x="26367" y="2287"/>
                    <a:pt x="26385" y="2287"/>
                  </a:cubicBezTo>
                  <a:cubicBezTo>
                    <a:pt x="26391" y="2287"/>
                    <a:pt x="26398" y="2285"/>
                    <a:pt x="26405" y="2279"/>
                  </a:cubicBezTo>
                  <a:cubicBezTo>
                    <a:pt x="26406" y="2295"/>
                    <a:pt x="26408" y="2300"/>
                    <a:pt x="26411" y="2300"/>
                  </a:cubicBezTo>
                  <a:cubicBezTo>
                    <a:pt x="26417" y="2300"/>
                    <a:pt x="26423" y="2275"/>
                    <a:pt x="26411" y="2266"/>
                  </a:cubicBezTo>
                  <a:cubicBezTo>
                    <a:pt x="26406" y="2260"/>
                    <a:pt x="26395" y="2258"/>
                    <a:pt x="26379" y="2258"/>
                  </a:cubicBezTo>
                  <a:cubicBezTo>
                    <a:pt x="26361" y="2258"/>
                    <a:pt x="26337" y="2260"/>
                    <a:pt x="26306" y="2260"/>
                  </a:cubicBezTo>
                  <a:cubicBezTo>
                    <a:pt x="26288" y="2260"/>
                    <a:pt x="26269" y="2259"/>
                    <a:pt x="26247" y="2257"/>
                  </a:cubicBezTo>
                  <a:cubicBezTo>
                    <a:pt x="26170" y="2231"/>
                    <a:pt x="26154" y="2128"/>
                    <a:pt x="26135" y="2128"/>
                  </a:cubicBezTo>
                  <a:cubicBezTo>
                    <a:pt x="26132" y="2128"/>
                    <a:pt x="26129" y="2131"/>
                    <a:pt x="26125" y="2138"/>
                  </a:cubicBezTo>
                  <a:cubicBezTo>
                    <a:pt x="26116" y="2140"/>
                    <a:pt x="26114" y="2154"/>
                    <a:pt x="26114" y="2166"/>
                  </a:cubicBezTo>
                  <a:cubicBezTo>
                    <a:pt x="26110" y="2169"/>
                    <a:pt x="26106" y="2173"/>
                    <a:pt x="26102" y="2177"/>
                  </a:cubicBezTo>
                  <a:cubicBezTo>
                    <a:pt x="26085" y="2199"/>
                    <a:pt x="26066" y="2211"/>
                    <a:pt x="26042" y="2211"/>
                  </a:cubicBezTo>
                  <a:cubicBezTo>
                    <a:pt x="26004" y="2211"/>
                    <a:pt x="25957" y="2178"/>
                    <a:pt x="25896" y="2101"/>
                  </a:cubicBezTo>
                  <a:cubicBezTo>
                    <a:pt x="25889" y="2102"/>
                    <a:pt x="25882" y="2102"/>
                    <a:pt x="25875" y="2102"/>
                  </a:cubicBezTo>
                  <a:cubicBezTo>
                    <a:pt x="25820" y="2102"/>
                    <a:pt x="25783" y="2072"/>
                    <a:pt x="25753" y="2052"/>
                  </a:cubicBezTo>
                  <a:cubicBezTo>
                    <a:pt x="25739" y="2069"/>
                    <a:pt x="25728" y="2076"/>
                    <a:pt x="25720" y="2076"/>
                  </a:cubicBezTo>
                  <a:cubicBezTo>
                    <a:pt x="25695" y="2076"/>
                    <a:pt x="25690" y="2022"/>
                    <a:pt x="25683" y="1989"/>
                  </a:cubicBezTo>
                  <a:cubicBezTo>
                    <a:pt x="25679" y="1987"/>
                    <a:pt x="25675" y="1987"/>
                    <a:pt x="25672" y="1987"/>
                  </a:cubicBezTo>
                  <a:cubicBezTo>
                    <a:pt x="25651" y="1987"/>
                    <a:pt x="25637" y="2005"/>
                    <a:pt x="25631" y="2005"/>
                  </a:cubicBezTo>
                  <a:cubicBezTo>
                    <a:pt x="25629" y="2005"/>
                    <a:pt x="25628" y="2002"/>
                    <a:pt x="25629" y="1994"/>
                  </a:cubicBezTo>
                  <a:lnTo>
                    <a:pt x="25629" y="1994"/>
                  </a:lnTo>
                  <a:cubicBezTo>
                    <a:pt x="25628" y="1995"/>
                    <a:pt x="25627" y="1996"/>
                    <a:pt x="25626" y="1996"/>
                  </a:cubicBezTo>
                  <a:cubicBezTo>
                    <a:pt x="25622" y="1996"/>
                    <a:pt x="25620" y="1982"/>
                    <a:pt x="25599" y="1967"/>
                  </a:cubicBezTo>
                  <a:cubicBezTo>
                    <a:pt x="25583" y="1985"/>
                    <a:pt x="25549" y="2058"/>
                    <a:pt x="25527" y="2058"/>
                  </a:cubicBezTo>
                  <a:cubicBezTo>
                    <a:pt x="25522" y="2058"/>
                    <a:pt x="25518" y="2054"/>
                    <a:pt x="25514" y="2046"/>
                  </a:cubicBezTo>
                  <a:cubicBezTo>
                    <a:pt x="25511" y="2030"/>
                    <a:pt x="25505" y="2024"/>
                    <a:pt x="25497" y="2024"/>
                  </a:cubicBezTo>
                  <a:cubicBezTo>
                    <a:pt x="25479" y="2024"/>
                    <a:pt x="25449" y="2054"/>
                    <a:pt x="25424" y="2054"/>
                  </a:cubicBezTo>
                  <a:cubicBezTo>
                    <a:pt x="25412" y="2054"/>
                    <a:pt x="25401" y="2048"/>
                    <a:pt x="25392" y="2028"/>
                  </a:cubicBezTo>
                  <a:cubicBezTo>
                    <a:pt x="25342" y="1938"/>
                    <a:pt x="25270" y="1979"/>
                    <a:pt x="25227" y="1933"/>
                  </a:cubicBezTo>
                  <a:cubicBezTo>
                    <a:pt x="25222" y="1891"/>
                    <a:pt x="25212" y="1876"/>
                    <a:pt x="25198" y="1876"/>
                  </a:cubicBezTo>
                  <a:cubicBezTo>
                    <a:pt x="25162" y="1876"/>
                    <a:pt x="25103" y="1980"/>
                    <a:pt x="25074" y="1980"/>
                  </a:cubicBezTo>
                  <a:cubicBezTo>
                    <a:pt x="25073" y="1980"/>
                    <a:pt x="25072" y="1980"/>
                    <a:pt x="25071" y="1980"/>
                  </a:cubicBezTo>
                  <a:cubicBezTo>
                    <a:pt x="25065" y="1981"/>
                    <a:pt x="25059" y="1982"/>
                    <a:pt x="25054" y="1982"/>
                  </a:cubicBezTo>
                  <a:cubicBezTo>
                    <a:pt x="24994" y="1982"/>
                    <a:pt x="24968" y="1903"/>
                    <a:pt x="24928" y="1903"/>
                  </a:cubicBezTo>
                  <a:cubicBezTo>
                    <a:pt x="24919" y="1903"/>
                    <a:pt x="24910" y="1907"/>
                    <a:pt x="24898" y="1917"/>
                  </a:cubicBezTo>
                  <a:cubicBezTo>
                    <a:pt x="24888" y="1909"/>
                    <a:pt x="24874" y="1901"/>
                    <a:pt x="24860" y="1898"/>
                  </a:cubicBezTo>
                  <a:cubicBezTo>
                    <a:pt x="24837" y="1896"/>
                    <a:pt x="24813" y="1891"/>
                    <a:pt x="24790" y="1883"/>
                  </a:cubicBezTo>
                  <a:cubicBezTo>
                    <a:pt x="24786" y="1882"/>
                    <a:pt x="24781" y="1881"/>
                    <a:pt x="24778" y="1879"/>
                  </a:cubicBezTo>
                  <a:cubicBezTo>
                    <a:pt x="24774" y="1870"/>
                    <a:pt x="24770" y="1866"/>
                    <a:pt x="24768" y="1866"/>
                  </a:cubicBezTo>
                  <a:cubicBezTo>
                    <a:pt x="24765" y="1866"/>
                    <a:pt x="24763" y="1870"/>
                    <a:pt x="24762" y="1874"/>
                  </a:cubicBezTo>
                  <a:cubicBezTo>
                    <a:pt x="24732" y="1863"/>
                    <a:pt x="24699" y="1848"/>
                    <a:pt x="24660" y="1828"/>
                  </a:cubicBezTo>
                  <a:cubicBezTo>
                    <a:pt x="24574" y="1751"/>
                    <a:pt x="24508" y="1695"/>
                    <a:pt x="24446" y="1695"/>
                  </a:cubicBezTo>
                  <a:cubicBezTo>
                    <a:pt x="24444" y="1695"/>
                    <a:pt x="24442" y="1695"/>
                    <a:pt x="24440" y="1695"/>
                  </a:cubicBezTo>
                  <a:cubicBezTo>
                    <a:pt x="24423" y="1714"/>
                    <a:pt x="24410" y="1722"/>
                    <a:pt x="24399" y="1722"/>
                  </a:cubicBezTo>
                  <a:cubicBezTo>
                    <a:pt x="24366" y="1722"/>
                    <a:pt x="24356" y="1654"/>
                    <a:pt x="24334" y="1654"/>
                  </a:cubicBezTo>
                  <a:cubicBezTo>
                    <a:pt x="24327" y="1654"/>
                    <a:pt x="24318" y="1662"/>
                    <a:pt x="24305" y="1685"/>
                  </a:cubicBezTo>
                  <a:cubicBezTo>
                    <a:pt x="24264" y="1701"/>
                    <a:pt x="24242" y="1709"/>
                    <a:pt x="24227" y="1709"/>
                  </a:cubicBezTo>
                  <a:cubicBezTo>
                    <a:pt x="24216" y="1709"/>
                    <a:pt x="24209" y="1705"/>
                    <a:pt x="24201" y="1699"/>
                  </a:cubicBezTo>
                  <a:cubicBezTo>
                    <a:pt x="24200" y="1679"/>
                    <a:pt x="24195" y="1676"/>
                    <a:pt x="24187" y="1676"/>
                  </a:cubicBezTo>
                  <a:cubicBezTo>
                    <a:pt x="24182" y="1676"/>
                    <a:pt x="24176" y="1677"/>
                    <a:pt x="24169" y="1677"/>
                  </a:cubicBezTo>
                  <a:cubicBezTo>
                    <a:pt x="24165" y="1677"/>
                    <a:pt x="24161" y="1677"/>
                    <a:pt x="24157" y="1674"/>
                  </a:cubicBezTo>
                  <a:cubicBezTo>
                    <a:pt x="24151" y="1678"/>
                    <a:pt x="24147" y="1680"/>
                    <a:pt x="24142" y="1680"/>
                  </a:cubicBezTo>
                  <a:cubicBezTo>
                    <a:pt x="24119" y="1680"/>
                    <a:pt x="24097" y="1643"/>
                    <a:pt x="24061" y="1622"/>
                  </a:cubicBezTo>
                  <a:cubicBezTo>
                    <a:pt x="24049" y="1639"/>
                    <a:pt x="24039" y="1646"/>
                    <a:pt x="24032" y="1646"/>
                  </a:cubicBezTo>
                  <a:cubicBezTo>
                    <a:pt x="24003" y="1646"/>
                    <a:pt x="24001" y="1550"/>
                    <a:pt x="23986" y="1517"/>
                  </a:cubicBezTo>
                  <a:cubicBezTo>
                    <a:pt x="23983" y="1481"/>
                    <a:pt x="23974" y="1468"/>
                    <a:pt x="23963" y="1468"/>
                  </a:cubicBezTo>
                  <a:cubicBezTo>
                    <a:pt x="23961" y="1468"/>
                    <a:pt x="23960" y="1468"/>
                    <a:pt x="23958" y="1468"/>
                  </a:cubicBezTo>
                  <a:cubicBezTo>
                    <a:pt x="23957" y="1458"/>
                    <a:pt x="23956" y="1454"/>
                    <a:pt x="23953" y="1454"/>
                  </a:cubicBezTo>
                  <a:cubicBezTo>
                    <a:pt x="23944" y="1454"/>
                    <a:pt x="23925" y="1494"/>
                    <a:pt x="23911" y="1523"/>
                  </a:cubicBezTo>
                  <a:cubicBezTo>
                    <a:pt x="23909" y="1514"/>
                    <a:pt x="23906" y="1513"/>
                    <a:pt x="23902" y="1513"/>
                  </a:cubicBezTo>
                  <a:cubicBezTo>
                    <a:pt x="23901" y="1513"/>
                    <a:pt x="23899" y="1513"/>
                    <a:pt x="23898" y="1513"/>
                  </a:cubicBezTo>
                  <a:cubicBezTo>
                    <a:pt x="23893" y="1513"/>
                    <a:pt x="23889" y="1510"/>
                    <a:pt x="23891" y="1484"/>
                  </a:cubicBezTo>
                  <a:cubicBezTo>
                    <a:pt x="23891" y="1477"/>
                    <a:pt x="23890" y="1475"/>
                    <a:pt x="23888" y="1475"/>
                  </a:cubicBezTo>
                  <a:cubicBezTo>
                    <a:pt x="23881" y="1475"/>
                    <a:pt x="23860" y="1532"/>
                    <a:pt x="23850" y="1547"/>
                  </a:cubicBezTo>
                  <a:cubicBezTo>
                    <a:pt x="23847" y="1551"/>
                    <a:pt x="23845" y="1553"/>
                    <a:pt x="23843" y="1553"/>
                  </a:cubicBezTo>
                  <a:cubicBezTo>
                    <a:pt x="23831" y="1553"/>
                    <a:pt x="23839" y="1485"/>
                    <a:pt x="23832" y="1479"/>
                  </a:cubicBezTo>
                  <a:lnTo>
                    <a:pt x="23832" y="1479"/>
                  </a:lnTo>
                  <a:cubicBezTo>
                    <a:pt x="23831" y="1479"/>
                    <a:pt x="23830" y="1479"/>
                    <a:pt x="23828" y="1479"/>
                  </a:cubicBezTo>
                  <a:cubicBezTo>
                    <a:pt x="23812" y="1479"/>
                    <a:pt x="23811" y="1445"/>
                    <a:pt x="23816" y="1409"/>
                  </a:cubicBezTo>
                  <a:lnTo>
                    <a:pt x="23816" y="1409"/>
                  </a:lnTo>
                  <a:cubicBezTo>
                    <a:pt x="23812" y="1420"/>
                    <a:pt x="23810" y="1424"/>
                    <a:pt x="23809" y="1424"/>
                  </a:cubicBezTo>
                  <a:cubicBezTo>
                    <a:pt x="23808" y="1424"/>
                    <a:pt x="23810" y="1414"/>
                    <a:pt x="23810" y="1414"/>
                  </a:cubicBezTo>
                  <a:lnTo>
                    <a:pt x="23810" y="1414"/>
                  </a:lnTo>
                  <a:cubicBezTo>
                    <a:pt x="23810" y="1414"/>
                    <a:pt x="23808" y="1423"/>
                    <a:pt x="23799" y="1457"/>
                  </a:cubicBezTo>
                  <a:cubicBezTo>
                    <a:pt x="23803" y="1435"/>
                    <a:pt x="23802" y="1414"/>
                    <a:pt x="23794" y="1395"/>
                  </a:cubicBezTo>
                  <a:cubicBezTo>
                    <a:pt x="23785" y="1391"/>
                    <a:pt x="23791" y="1323"/>
                    <a:pt x="23777" y="1323"/>
                  </a:cubicBezTo>
                  <a:cubicBezTo>
                    <a:pt x="23769" y="1323"/>
                    <a:pt x="23753" y="1347"/>
                    <a:pt x="23724" y="1424"/>
                  </a:cubicBezTo>
                  <a:cubicBezTo>
                    <a:pt x="23713" y="1358"/>
                    <a:pt x="23569" y="1239"/>
                    <a:pt x="23550" y="1158"/>
                  </a:cubicBezTo>
                  <a:cubicBezTo>
                    <a:pt x="23554" y="1103"/>
                    <a:pt x="23547" y="1090"/>
                    <a:pt x="23537" y="1090"/>
                  </a:cubicBezTo>
                  <a:cubicBezTo>
                    <a:pt x="23528" y="1090"/>
                    <a:pt x="23515" y="1101"/>
                    <a:pt x="23506" y="1101"/>
                  </a:cubicBezTo>
                  <a:cubicBezTo>
                    <a:pt x="23504" y="1101"/>
                    <a:pt x="23502" y="1101"/>
                    <a:pt x="23500" y="1099"/>
                  </a:cubicBezTo>
                  <a:cubicBezTo>
                    <a:pt x="23482" y="1143"/>
                    <a:pt x="23470" y="1157"/>
                    <a:pt x="23463" y="1157"/>
                  </a:cubicBezTo>
                  <a:cubicBezTo>
                    <a:pt x="23450" y="1157"/>
                    <a:pt x="23446" y="1118"/>
                    <a:pt x="23433" y="1118"/>
                  </a:cubicBezTo>
                  <a:cubicBezTo>
                    <a:pt x="23430" y="1118"/>
                    <a:pt x="23426" y="1120"/>
                    <a:pt x="23421" y="1126"/>
                  </a:cubicBezTo>
                  <a:cubicBezTo>
                    <a:pt x="23402" y="1128"/>
                    <a:pt x="23369" y="1184"/>
                    <a:pt x="23349" y="1184"/>
                  </a:cubicBezTo>
                  <a:cubicBezTo>
                    <a:pt x="23341" y="1184"/>
                    <a:pt x="23335" y="1174"/>
                    <a:pt x="23333" y="1148"/>
                  </a:cubicBezTo>
                  <a:cubicBezTo>
                    <a:pt x="23329" y="1152"/>
                    <a:pt x="23326" y="1154"/>
                    <a:pt x="23323" y="1154"/>
                  </a:cubicBezTo>
                  <a:cubicBezTo>
                    <a:pt x="23302" y="1154"/>
                    <a:pt x="23303" y="1066"/>
                    <a:pt x="23280" y="1066"/>
                  </a:cubicBezTo>
                  <a:cubicBezTo>
                    <a:pt x="23275" y="1066"/>
                    <a:pt x="23268" y="1071"/>
                    <a:pt x="23260" y="1083"/>
                  </a:cubicBezTo>
                  <a:cubicBezTo>
                    <a:pt x="23281" y="972"/>
                    <a:pt x="23282" y="940"/>
                    <a:pt x="23274" y="940"/>
                  </a:cubicBezTo>
                  <a:lnTo>
                    <a:pt x="23274" y="940"/>
                  </a:lnTo>
                  <a:cubicBezTo>
                    <a:pt x="23266" y="940"/>
                    <a:pt x="23246" y="984"/>
                    <a:pt x="23235" y="995"/>
                  </a:cubicBezTo>
                  <a:cubicBezTo>
                    <a:pt x="23228" y="1010"/>
                    <a:pt x="23223" y="1015"/>
                    <a:pt x="23220" y="1015"/>
                  </a:cubicBezTo>
                  <a:cubicBezTo>
                    <a:pt x="23211" y="1015"/>
                    <a:pt x="23211" y="979"/>
                    <a:pt x="23202" y="979"/>
                  </a:cubicBezTo>
                  <a:cubicBezTo>
                    <a:pt x="23198" y="979"/>
                    <a:pt x="23192" y="986"/>
                    <a:pt x="23182" y="1008"/>
                  </a:cubicBezTo>
                  <a:cubicBezTo>
                    <a:pt x="23151" y="1059"/>
                    <a:pt x="23126" y="1086"/>
                    <a:pt x="23107" y="1086"/>
                  </a:cubicBezTo>
                  <a:cubicBezTo>
                    <a:pt x="23091" y="1086"/>
                    <a:pt x="23080" y="1065"/>
                    <a:pt x="23074" y="1019"/>
                  </a:cubicBezTo>
                  <a:cubicBezTo>
                    <a:pt x="23065" y="1028"/>
                    <a:pt x="23047" y="1032"/>
                    <a:pt x="23021" y="1032"/>
                  </a:cubicBezTo>
                  <a:cubicBezTo>
                    <a:pt x="22820" y="1032"/>
                    <a:pt x="22153" y="782"/>
                    <a:pt x="21856" y="782"/>
                  </a:cubicBezTo>
                  <a:cubicBezTo>
                    <a:pt x="21786" y="782"/>
                    <a:pt x="21737" y="796"/>
                    <a:pt x="21719" y="830"/>
                  </a:cubicBezTo>
                  <a:cubicBezTo>
                    <a:pt x="21733" y="757"/>
                    <a:pt x="21660" y="692"/>
                    <a:pt x="21598" y="692"/>
                  </a:cubicBezTo>
                  <a:cubicBezTo>
                    <a:pt x="21576" y="692"/>
                    <a:pt x="21555" y="700"/>
                    <a:pt x="21539" y="720"/>
                  </a:cubicBezTo>
                  <a:cubicBezTo>
                    <a:pt x="21537" y="692"/>
                    <a:pt x="21536" y="665"/>
                    <a:pt x="21534" y="637"/>
                  </a:cubicBezTo>
                  <a:cubicBezTo>
                    <a:pt x="21439" y="659"/>
                    <a:pt x="21366" y="779"/>
                    <a:pt x="21325" y="779"/>
                  </a:cubicBezTo>
                  <a:cubicBezTo>
                    <a:pt x="21311" y="779"/>
                    <a:pt x="21302" y="764"/>
                    <a:pt x="21296" y="725"/>
                  </a:cubicBezTo>
                  <a:lnTo>
                    <a:pt x="21235" y="781"/>
                  </a:lnTo>
                  <a:cubicBezTo>
                    <a:pt x="21169" y="724"/>
                    <a:pt x="21040" y="632"/>
                    <a:pt x="20948" y="632"/>
                  </a:cubicBezTo>
                  <a:cubicBezTo>
                    <a:pt x="20933" y="632"/>
                    <a:pt x="20919" y="635"/>
                    <a:pt x="20907" y="640"/>
                  </a:cubicBezTo>
                  <a:cubicBezTo>
                    <a:pt x="20894" y="645"/>
                    <a:pt x="20883" y="647"/>
                    <a:pt x="20872" y="647"/>
                  </a:cubicBezTo>
                  <a:cubicBezTo>
                    <a:pt x="20849" y="647"/>
                    <a:pt x="20830" y="638"/>
                    <a:pt x="20812" y="626"/>
                  </a:cubicBezTo>
                  <a:cubicBezTo>
                    <a:pt x="20784" y="607"/>
                    <a:pt x="20756" y="581"/>
                    <a:pt x="20728" y="569"/>
                  </a:cubicBezTo>
                  <a:cubicBezTo>
                    <a:pt x="20714" y="543"/>
                    <a:pt x="20696" y="536"/>
                    <a:pt x="20676" y="536"/>
                  </a:cubicBezTo>
                  <a:cubicBezTo>
                    <a:pt x="20654" y="536"/>
                    <a:pt x="20629" y="545"/>
                    <a:pt x="20607" y="545"/>
                  </a:cubicBezTo>
                  <a:cubicBezTo>
                    <a:pt x="20585" y="545"/>
                    <a:pt x="20566" y="537"/>
                    <a:pt x="20553" y="501"/>
                  </a:cubicBezTo>
                  <a:cubicBezTo>
                    <a:pt x="20544" y="457"/>
                    <a:pt x="20526" y="447"/>
                    <a:pt x="20506" y="447"/>
                  </a:cubicBezTo>
                  <a:cubicBezTo>
                    <a:pt x="20492" y="447"/>
                    <a:pt x="20476" y="452"/>
                    <a:pt x="20462" y="452"/>
                  </a:cubicBezTo>
                  <a:cubicBezTo>
                    <a:pt x="20460" y="452"/>
                    <a:pt x="20458" y="452"/>
                    <a:pt x="20455" y="452"/>
                  </a:cubicBezTo>
                  <a:cubicBezTo>
                    <a:pt x="20435" y="473"/>
                    <a:pt x="20417" y="484"/>
                    <a:pt x="20403" y="484"/>
                  </a:cubicBezTo>
                  <a:cubicBezTo>
                    <a:pt x="20383" y="484"/>
                    <a:pt x="20369" y="464"/>
                    <a:pt x="20360" y="424"/>
                  </a:cubicBezTo>
                  <a:cubicBezTo>
                    <a:pt x="20338" y="434"/>
                    <a:pt x="20318" y="440"/>
                    <a:pt x="20301" y="440"/>
                  </a:cubicBezTo>
                  <a:cubicBezTo>
                    <a:pt x="20273" y="440"/>
                    <a:pt x="20250" y="424"/>
                    <a:pt x="20236" y="382"/>
                  </a:cubicBezTo>
                  <a:cubicBezTo>
                    <a:pt x="20231" y="377"/>
                    <a:pt x="20227" y="370"/>
                    <a:pt x="20226" y="363"/>
                  </a:cubicBezTo>
                  <a:lnTo>
                    <a:pt x="0" y="0"/>
                  </a:lnTo>
                  <a:close/>
                </a:path>
              </a:pathLst>
            </a:custGeom>
            <a:solidFill>
              <a:schemeClr val="accent4"/>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8902" name="Google Shape;8902;p48"/>
            <p:cNvGrpSpPr/>
            <p:nvPr/>
          </p:nvGrpSpPr>
          <p:grpSpPr>
            <a:xfrm>
              <a:off x="2236665" y="4079568"/>
              <a:ext cx="3858047" cy="249858"/>
              <a:chOff x="2836275" y="931700"/>
              <a:chExt cx="688175" cy="55375"/>
            </a:xfrm>
          </p:grpSpPr>
          <p:sp>
            <p:nvSpPr>
              <p:cNvPr id="8903" name="Google Shape;8903;p48"/>
              <p:cNvSpPr/>
              <p:nvPr/>
            </p:nvSpPr>
            <p:spPr>
              <a:xfrm>
                <a:off x="2837275" y="959275"/>
                <a:ext cx="25" cy="25"/>
              </a:xfrm>
              <a:custGeom>
                <a:avLst/>
                <a:gdLst/>
                <a:ahLst/>
                <a:cxnLst/>
                <a:rect l="l" t="t" r="r" b="b"/>
                <a:pathLst>
                  <a:path w="1" h="1" extrusionOk="0">
                    <a:moveTo>
                      <a:pt x="0" y="0"/>
                    </a:move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04" name="Google Shape;8904;p48"/>
              <p:cNvSpPr/>
              <p:nvPr/>
            </p:nvSpPr>
            <p:spPr>
              <a:xfrm>
                <a:off x="3509650" y="962550"/>
                <a:ext cx="50" cy="250"/>
              </a:xfrm>
              <a:custGeom>
                <a:avLst/>
                <a:gdLst/>
                <a:ahLst/>
                <a:cxnLst/>
                <a:rect l="l" t="t" r="r" b="b"/>
                <a:pathLst>
                  <a:path w="2" h="10" extrusionOk="0">
                    <a:moveTo>
                      <a:pt x="1" y="0"/>
                    </a:moveTo>
                    <a:lnTo>
                      <a:pt x="1" y="0"/>
                    </a:lnTo>
                    <a:cubicBezTo>
                      <a:pt x="1" y="0"/>
                      <a:pt x="1" y="3"/>
                      <a:pt x="1" y="9"/>
                    </a:cubicBezTo>
                    <a:cubicBezTo>
                      <a:pt x="2" y="4"/>
                      <a:pt x="2" y="0"/>
                      <a:pt x="1"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05" name="Google Shape;8905;p48"/>
              <p:cNvSpPr/>
              <p:nvPr/>
            </p:nvSpPr>
            <p:spPr>
              <a:xfrm>
                <a:off x="3313825" y="943500"/>
                <a:ext cx="450" cy="925"/>
              </a:xfrm>
              <a:custGeom>
                <a:avLst/>
                <a:gdLst/>
                <a:ahLst/>
                <a:cxnLst/>
                <a:rect l="l" t="t" r="r" b="b"/>
                <a:pathLst>
                  <a:path w="18" h="37" extrusionOk="0">
                    <a:moveTo>
                      <a:pt x="8" y="0"/>
                    </a:moveTo>
                    <a:cubicBezTo>
                      <a:pt x="3" y="13"/>
                      <a:pt x="1" y="36"/>
                      <a:pt x="6" y="36"/>
                    </a:cubicBezTo>
                    <a:cubicBezTo>
                      <a:pt x="8" y="36"/>
                      <a:pt x="12" y="32"/>
                      <a:pt x="18" y="20"/>
                    </a:cubicBezTo>
                    <a:cubicBezTo>
                      <a:pt x="16" y="13"/>
                      <a:pt x="13" y="6"/>
                      <a:pt x="8"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06" name="Google Shape;8906;p48"/>
              <p:cNvSpPr/>
              <p:nvPr/>
            </p:nvSpPr>
            <p:spPr>
              <a:xfrm>
                <a:off x="3050800" y="938000"/>
                <a:ext cx="800" cy="775"/>
              </a:xfrm>
              <a:custGeom>
                <a:avLst/>
                <a:gdLst/>
                <a:ahLst/>
                <a:cxnLst/>
                <a:rect l="l" t="t" r="r" b="b"/>
                <a:pathLst>
                  <a:path w="32" h="31" extrusionOk="0">
                    <a:moveTo>
                      <a:pt x="19" y="0"/>
                    </a:moveTo>
                    <a:cubicBezTo>
                      <a:pt x="13" y="0"/>
                      <a:pt x="7" y="11"/>
                      <a:pt x="1" y="23"/>
                    </a:cubicBezTo>
                    <a:cubicBezTo>
                      <a:pt x="10" y="25"/>
                      <a:pt x="19" y="28"/>
                      <a:pt x="31" y="31"/>
                    </a:cubicBezTo>
                    <a:cubicBezTo>
                      <a:pt x="28" y="8"/>
                      <a:pt x="24" y="0"/>
                      <a:pt x="19"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07" name="Google Shape;8907;p48"/>
              <p:cNvSpPr/>
              <p:nvPr/>
            </p:nvSpPr>
            <p:spPr>
              <a:xfrm>
                <a:off x="3049575" y="938450"/>
                <a:ext cx="1250" cy="775"/>
              </a:xfrm>
              <a:custGeom>
                <a:avLst/>
                <a:gdLst/>
                <a:ahLst/>
                <a:cxnLst/>
                <a:rect l="l" t="t" r="r" b="b"/>
                <a:pathLst>
                  <a:path w="50" h="31" extrusionOk="0">
                    <a:moveTo>
                      <a:pt x="27" y="0"/>
                    </a:moveTo>
                    <a:cubicBezTo>
                      <a:pt x="17" y="0"/>
                      <a:pt x="10" y="5"/>
                      <a:pt x="7" y="19"/>
                    </a:cubicBezTo>
                    <a:cubicBezTo>
                      <a:pt x="4" y="10"/>
                      <a:pt x="2" y="7"/>
                      <a:pt x="2" y="7"/>
                    </a:cubicBezTo>
                    <a:lnTo>
                      <a:pt x="2" y="7"/>
                    </a:lnTo>
                    <a:cubicBezTo>
                      <a:pt x="0" y="7"/>
                      <a:pt x="6" y="31"/>
                      <a:pt x="16" y="31"/>
                    </a:cubicBezTo>
                    <a:cubicBezTo>
                      <a:pt x="19" y="31"/>
                      <a:pt x="22" y="29"/>
                      <a:pt x="26" y="23"/>
                    </a:cubicBezTo>
                    <a:cubicBezTo>
                      <a:pt x="28" y="25"/>
                      <a:pt x="29" y="26"/>
                      <a:pt x="31" y="26"/>
                    </a:cubicBezTo>
                    <a:cubicBezTo>
                      <a:pt x="37" y="26"/>
                      <a:pt x="43" y="16"/>
                      <a:pt x="50" y="5"/>
                    </a:cubicBezTo>
                    <a:cubicBezTo>
                      <a:pt x="41" y="2"/>
                      <a:pt x="33" y="0"/>
                      <a:pt x="27"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08" name="Google Shape;8908;p48"/>
              <p:cNvSpPr/>
              <p:nvPr/>
            </p:nvSpPr>
            <p:spPr>
              <a:xfrm>
                <a:off x="2986975" y="946625"/>
                <a:ext cx="250" cy="475"/>
              </a:xfrm>
              <a:custGeom>
                <a:avLst/>
                <a:gdLst/>
                <a:ahLst/>
                <a:cxnLst/>
                <a:rect l="l" t="t" r="r" b="b"/>
                <a:pathLst>
                  <a:path w="10" h="19" extrusionOk="0">
                    <a:moveTo>
                      <a:pt x="4" y="0"/>
                    </a:moveTo>
                    <a:cubicBezTo>
                      <a:pt x="2" y="0"/>
                      <a:pt x="1" y="12"/>
                      <a:pt x="9" y="19"/>
                    </a:cubicBezTo>
                    <a:cubicBezTo>
                      <a:pt x="8" y="5"/>
                      <a:pt x="6" y="0"/>
                      <a:pt x="4"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09" name="Google Shape;8909;p48"/>
              <p:cNvSpPr/>
              <p:nvPr/>
            </p:nvSpPr>
            <p:spPr>
              <a:xfrm>
                <a:off x="3146300" y="932700"/>
                <a:ext cx="700" cy="625"/>
              </a:xfrm>
              <a:custGeom>
                <a:avLst/>
                <a:gdLst/>
                <a:ahLst/>
                <a:cxnLst/>
                <a:rect l="l" t="t" r="r" b="b"/>
                <a:pathLst>
                  <a:path w="28" h="25" extrusionOk="0">
                    <a:moveTo>
                      <a:pt x="22" y="1"/>
                    </a:moveTo>
                    <a:cubicBezTo>
                      <a:pt x="17" y="1"/>
                      <a:pt x="10" y="9"/>
                      <a:pt x="1" y="24"/>
                    </a:cubicBezTo>
                    <a:cubicBezTo>
                      <a:pt x="4" y="24"/>
                      <a:pt x="8" y="24"/>
                      <a:pt x="11" y="24"/>
                    </a:cubicBezTo>
                    <a:cubicBezTo>
                      <a:pt x="16" y="24"/>
                      <a:pt x="21" y="24"/>
                      <a:pt x="26" y="22"/>
                    </a:cubicBezTo>
                    <a:cubicBezTo>
                      <a:pt x="27" y="8"/>
                      <a:pt x="26" y="1"/>
                      <a:pt x="22"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10" name="Google Shape;8910;p48"/>
              <p:cNvSpPr/>
              <p:nvPr/>
            </p:nvSpPr>
            <p:spPr>
              <a:xfrm>
                <a:off x="3193200" y="941400"/>
                <a:ext cx="750" cy="975"/>
              </a:xfrm>
              <a:custGeom>
                <a:avLst/>
                <a:gdLst/>
                <a:ahLst/>
                <a:cxnLst/>
                <a:rect l="l" t="t" r="r" b="b"/>
                <a:pathLst>
                  <a:path w="30" h="39" extrusionOk="0">
                    <a:moveTo>
                      <a:pt x="9" y="1"/>
                    </a:moveTo>
                    <a:cubicBezTo>
                      <a:pt x="4" y="1"/>
                      <a:pt x="0" y="10"/>
                      <a:pt x="1" y="38"/>
                    </a:cubicBezTo>
                    <a:cubicBezTo>
                      <a:pt x="3" y="22"/>
                      <a:pt x="12" y="22"/>
                      <a:pt x="29" y="19"/>
                    </a:cubicBezTo>
                    <a:cubicBezTo>
                      <a:pt x="22" y="9"/>
                      <a:pt x="15" y="1"/>
                      <a:pt x="9"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11" name="Google Shape;8911;p48"/>
              <p:cNvSpPr/>
              <p:nvPr/>
            </p:nvSpPr>
            <p:spPr>
              <a:xfrm>
                <a:off x="3121275" y="932400"/>
                <a:ext cx="525" cy="325"/>
              </a:xfrm>
              <a:custGeom>
                <a:avLst/>
                <a:gdLst/>
                <a:ahLst/>
                <a:cxnLst/>
                <a:rect l="l" t="t" r="r" b="b"/>
                <a:pathLst>
                  <a:path w="21" h="13" extrusionOk="0">
                    <a:moveTo>
                      <a:pt x="21" y="0"/>
                    </a:moveTo>
                    <a:cubicBezTo>
                      <a:pt x="14" y="5"/>
                      <a:pt x="7" y="9"/>
                      <a:pt x="0" y="13"/>
                    </a:cubicBezTo>
                    <a:lnTo>
                      <a:pt x="8" y="13"/>
                    </a:lnTo>
                    <a:lnTo>
                      <a:pt x="21" y="0"/>
                    </a:ln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12" name="Google Shape;8912;p48"/>
              <p:cNvSpPr/>
              <p:nvPr/>
            </p:nvSpPr>
            <p:spPr>
              <a:xfrm>
                <a:off x="3121775" y="932125"/>
                <a:ext cx="400" cy="300"/>
              </a:xfrm>
              <a:custGeom>
                <a:avLst/>
                <a:gdLst/>
                <a:ahLst/>
                <a:cxnLst/>
                <a:rect l="l" t="t" r="r" b="b"/>
                <a:pathLst>
                  <a:path w="16" h="12" extrusionOk="0">
                    <a:moveTo>
                      <a:pt x="14" y="0"/>
                    </a:moveTo>
                    <a:cubicBezTo>
                      <a:pt x="14" y="0"/>
                      <a:pt x="9" y="3"/>
                      <a:pt x="1" y="11"/>
                    </a:cubicBezTo>
                    <a:cubicBezTo>
                      <a:pt x="10" y="5"/>
                      <a:pt x="15" y="0"/>
                      <a:pt x="14"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13" name="Google Shape;8913;p48"/>
              <p:cNvSpPr/>
              <p:nvPr/>
            </p:nvSpPr>
            <p:spPr>
              <a:xfrm>
                <a:off x="3401150" y="946075"/>
                <a:ext cx="75" cy="75"/>
              </a:xfrm>
              <a:custGeom>
                <a:avLst/>
                <a:gdLst/>
                <a:ahLst/>
                <a:cxnLst/>
                <a:rect l="l" t="t" r="r" b="b"/>
                <a:pathLst>
                  <a:path w="3" h="3" extrusionOk="0">
                    <a:moveTo>
                      <a:pt x="1" y="0"/>
                    </a:moveTo>
                    <a:cubicBezTo>
                      <a:pt x="1" y="1"/>
                      <a:pt x="2" y="3"/>
                      <a:pt x="2" y="3"/>
                    </a:cubicBezTo>
                    <a:cubicBezTo>
                      <a:pt x="2" y="1"/>
                      <a:pt x="2" y="1"/>
                      <a:pt x="1"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14" name="Google Shape;8914;p48"/>
              <p:cNvSpPr/>
              <p:nvPr/>
            </p:nvSpPr>
            <p:spPr>
              <a:xfrm>
                <a:off x="2836500" y="931700"/>
                <a:ext cx="687950" cy="55375"/>
              </a:xfrm>
              <a:custGeom>
                <a:avLst/>
                <a:gdLst/>
                <a:ahLst/>
                <a:cxnLst/>
                <a:rect l="l" t="t" r="r" b="b"/>
                <a:pathLst>
                  <a:path w="27518" h="2215" extrusionOk="0">
                    <a:moveTo>
                      <a:pt x="15478" y="326"/>
                    </a:moveTo>
                    <a:cubicBezTo>
                      <a:pt x="15521" y="326"/>
                      <a:pt x="15577" y="355"/>
                      <a:pt x="15449" y="356"/>
                    </a:cubicBezTo>
                    <a:cubicBezTo>
                      <a:pt x="15456" y="347"/>
                      <a:pt x="15463" y="338"/>
                      <a:pt x="15467" y="327"/>
                    </a:cubicBezTo>
                    <a:cubicBezTo>
                      <a:pt x="15470" y="327"/>
                      <a:pt x="15474" y="326"/>
                      <a:pt x="15478" y="326"/>
                    </a:cubicBezTo>
                    <a:close/>
                    <a:moveTo>
                      <a:pt x="8148" y="355"/>
                    </a:moveTo>
                    <a:lnTo>
                      <a:pt x="8171" y="384"/>
                    </a:lnTo>
                    <a:cubicBezTo>
                      <a:pt x="8164" y="389"/>
                      <a:pt x="8158" y="392"/>
                      <a:pt x="8150" y="393"/>
                    </a:cubicBezTo>
                    <a:lnTo>
                      <a:pt x="8148" y="389"/>
                    </a:lnTo>
                    <a:lnTo>
                      <a:pt x="8148" y="355"/>
                    </a:lnTo>
                    <a:close/>
                    <a:moveTo>
                      <a:pt x="16941" y="481"/>
                    </a:moveTo>
                    <a:cubicBezTo>
                      <a:pt x="16941" y="482"/>
                      <a:pt x="16941" y="483"/>
                      <a:pt x="16941" y="483"/>
                    </a:cubicBezTo>
                    <a:lnTo>
                      <a:pt x="16941" y="483"/>
                    </a:lnTo>
                    <a:cubicBezTo>
                      <a:pt x="16941" y="482"/>
                      <a:pt x="16941" y="482"/>
                      <a:pt x="16941" y="481"/>
                    </a:cubicBezTo>
                    <a:close/>
                    <a:moveTo>
                      <a:pt x="12564" y="1561"/>
                    </a:moveTo>
                    <a:cubicBezTo>
                      <a:pt x="12565" y="1561"/>
                      <a:pt x="12568" y="1572"/>
                      <a:pt x="12571" y="1584"/>
                    </a:cubicBezTo>
                    <a:cubicBezTo>
                      <a:pt x="12570" y="1584"/>
                      <a:pt x="12570" y="1584"/>
                      <a:pt x="12569" y="1584"/>
                    </a:cubicBezTo>
                    <a:cubicBezTo>
                      <a:pt x="12565" y="1584"/>
                      <a:pt x="12563" y="1589"/>
                      <a:pt x="12562" y="1606"/>
                    </a:cubicBezTo>
                    <a:cubicBezTo>
                      <a:pt x="12562" y="1572"/>
                      <a:pt x="12562" y="1561"/>
                      <a:pt x="12564" y="1561"/>
                    </a:cubicBezTo>
                    <a:close/>
                    <a:moveTo>
                      <a:pt x="12598" y="1641"/>
                    </a:moveTo>
                    <a:lnTo>
                      <a:pt x="12598" y="1641"/>
                    </a:lnTo>
                    <a:cubicBezTo>
                      <a:pt x="12598" y="1641"/>
                      <a:pt x="12599" y="1641"/>
                      <a:pt x="12599" y="1641"/>
                    </a:cubicBezTo>
                    <a:cubicBezTo>
                      <a:pt x="12599" y="1641"/>
                      <a:pt x="12598" y="1641"/>
                      <a:pt x="12598" y="1641"/>
                    </a:cubicBezTo>
                    <a:close/>
                    <a:moveTo>
                      <a:pt x="7042" y="1784"/>
                    </a:moveTo>
                    <a:cubicBezTo>
                      <a:pt x="7045" y="1784"/>
                      <a:pt x="7038" y="1810"/>
                      <a:pt x="7026" y="1814"/>
                    </a:cubicBezTo>
                    <a:cubicBezTo>
                      <a:pt x="7035" y="1792"/>
                      <a:pt x="7040" y="1784"/>
                      <a:pt x="7042" y="1784"/>
                    </a:cubicBezTo>
                    <a:close/>
                    <a:moveTo>
                      <a:pt x="10553" y="1"/>
                    </a:moveTo>
                    <a:cubicBezTo>
                      <a:pt x="10553" y="1"/>
                      <a:pt x="10552" y="1"/>
                      <a:pt x="10551" y="3"/>
                    </a:cubicBezTo>
                    <a:cubicBezTo>
                      <a:pt x="10548" y="4"/>
                      <a:pt x="10545" y="67"/>
                      <a:pt x="10536" y="67"/>
                    </a:cubicBezTo>
                    <a:cubicBezTo>
                      <a:pt x="10533" y="67"/>
                      <a:pt x="10531" y="63"/>
                      <a:pt x="10527" y="52"/>
                    </a:cubicBezTo>
                    <a:cubicBezTo>
                      <a:pt x="10512" y="53"/>
                      <a:pt x="10483" y="67"/>
                      <a:pt x="10432" y="85"/>
                    </a:cubicBezTo>
                    <a:cubicBezTo>
                      <a:pt x="10411" y="71"/>
                      <a:pt x="10394" y="66"/>
                      <a:pt x="10379" y="66"/>
                    </a:cubicBezTo>
                    <a:cubicBezTo>
                      <a:pt x="10357" y="66"/>
                      <a:pt x="10341" y="76"/>
                      <a:pt x="10330" y="79"/>
                    </a:cubicBezTo>
                    <a:cubicBezTo>
                      <a:pt x="10316" y="121"/>
                      <a:pt x="10308" y="139"/>
                      <a:pt x="10302" y="139"/>
                    </a:cubicBezTo>
                    <a:cubicBezTo>
                      <a:pt x="10300" y="139"/>
                      <a:pt x="10298" y="136"/>
                      <a:pt x="10297" y="131"/>
                    </a:cubicBezTo>
                    <a:cubicBezTo>
                      <a:pt x="10295" y="130"/>
                      <a:pt x="10294" y="129"/>
                      <a:pt x="10292" y="129"/>
                    </a:cubicBezTo>
                    <a:cubicBezTo>
                      <a:pt x="10285" y="129"/>
                      <a:pt x="10276" y="145"/>
                      <a:pt x="10224" y="151"/>
                    </a:cubicBezTo>
                    <a:cubicBezTo>
                      <a:pt x="10210" y="139"/>
                      <a:pt x="10196" y="131"/>
                      <a:pt x="10179" y="131"/>
                    </a:cubicBezTo>
                    <a:cubicBezTo>
                      <a:pt x="10161" y="131"/>
                      <a:pt x="10141" y="141"/>
                      <a:pt x="10116" y="163"/>
                    </a:cubicBezTo>
                    <a:cubicBezTo>
                      <a:pt x="10100" y="159"/>
                      <a:pt x="10083" y="118"/>
                      <a:pt x="10062" y="118"/>
                    </a:cubicBezTo>
                    <a:cubicBezTo>
                      <a:pt x="10054" y="118"/>
                      <a:pt x="10044" y="126"/>
                      <a:pt x="10034" y="148"/>
                    </a:cubicBezTo>
                    <a:cubicBezTo>
                      <a:pt x="10022" y="174"/>
                      <a:pt x="10010" y="183"/>
                      <a:pt x="9997" y="183"/>
                    </a:cubicBezTo>
                    <a:cubicBezTo>
                      <a:pt x="9973" y="183"/>
                      <a:pt x="9946" y="152"/>
                      <a:pt x="9915" y="151"/>
                    </a:cubicBezTo>
                    <a:cubicBezTo>
                      <a:pt x="9913" y="149"/>
                      <a:pt x="9910" y="148"/>
                      <a:pt x="9908" y="148"/>
                    </a:cubicBezTo>
                    <a:cubicBezTo>
                      <a:pt x="9892" y="148"/>
                      <a:pt x="9875" y="185"/>
                      <a:pt x="9858" y="185"/>
                    </a:cubicBezTo>
                    <a:cubicBezTo>
                      <a:pt x="9852" y="185"/>
                      <a:pt x="9846" y="181"/>
                      <a:pt x="9840" y="169"/>
                    </a:cubicBezTo>
                    <a:cubicBezTo>
                      <a:pt x="9832" y="159"/>
                      <a:pt x="9822" y="156"/>
                      <a:pt x="9813" y="156"/>
                    </a:cubicBezTo>
                    <a:cubicBezTo>
                      <a:pt x="9804" y="156"/>
                      <a:pt x="9794" y="159"/>
                      <a:pt x="9784" y="159"/>
                    </a:cubicBezTo>
                    <a:cubicBezTo>
                      <a:pt x="9773" y="159"/>
                      <a:pt x="9762" y="155"/>
                      <a:pt x="9751" y="143"/>
                    </a:cubicBezTo>
                    <a:cubicBezTo>
                      <a:pt x="9741" y="137"/>
                      <a:pt x="9732" y="134"/>
                      <a:pt x="9721" y="134"/>
                    </a:cubicBezTo>
                    <a:cubicBezTo>
                      <a:pt x="9691" y="134"/>
                      <a:pt x="9659" y="153"/>
                      <a:pt x="9625" y="153"/>
                    </a:cubicBezTo>
                    <a:cubicBezTo>
                      <a:pt x="9607" y="153"/>
                      <a:pt x="9589" y="148"/>
                      <a:pt x="9570" y="134"/>
                    </a:cubicBezTo>
                    <a:lnTo>
                      <a:pt x="9570" y="134"/>
                    </a:lnTo>
                    <a:cubicBezTo>
                      <a:pt x="9541" y="161"/>
                      <a:pt x="9654" y="323"/>
                      <a:pt x="9653" y="323"/>
                    </a:cubicBezTo>
                    <a:cubicBezTo>
                      <a:pt x="9653" y="323"/>
                      <a:pt x="9651" y="321"/>
                      <a:pt x="9647" y="316"/>
                    </a:cubicBezTo>
                    <a:cubicBezTo>
                      <a:pt x="9635" y="343"/>
                      <a:pt x="9622" y="352"/>
                      <a:pt x="9610" y="352"/>
                    </a:cubicBezTo>
                    <a:cubicBezTo>
                      <a:pt x="9583" y="352"/>
                      <a:pt x="9556" y="308"/>
                      <a:pt x="9527" y="295"/>
                    </a:cubicBezTo>
                    <a:cubicBezTo>
                      <a:pt x="9498" y="293"/>
                      <a:pt x="9467" y="271"/>
                      <a:pt x="9435" y="271"/>
                    </a:cubicBezTo>
                    <a:cubicBezTo>
                      <a:pt x="9421" y="271"/>
                      <a:pt x="9408" y="275"/>
                      <a:pt x="9394" y="286"/>
                    </a:cubicBezTo>
                    <a:cubicBezTo>
                      <a:pt x="9393" y="286"/>
                      <a:pt x="9392" y="286"/>
                      <a:pt x="9391" y="286"/>
                    </a:cubicBezTo>
                    <a:cubicBezTo>
                      <a:pt x="9362" y="286"/>
                      <a:pt x="9332" y="272"/>
                      <a:pt x="9301" y="272"/>
                    </a:cubicBezTo>
                    <a:cubicBezTo>
                      <a:pt x="9283" y="272"/>
                      <a:pt x="9265" y="277"/>
                      <a:pt x="9246" y="291"/>
                    </a:cubicBezTo>
                    <a:cubicBezTo>
                      <a:pt x="9240" y="290"/>
                      <a:pt x="9233" y="290"/>
                      <a:pt x="9227" y="290"/>
                    </a:cubicBezTo>
                    <a:cubicBezTo>
                      <a:pt x="9189" y="290"/>
                      <a:pt x="9151" y="305"/>
                      <a:pt x="9111" y="305"/>
                    </a:cubicBezTo>
                    <a:cubicBezTo>
                      <a:pt x="9091" y="305"/>
                      <a:pt x="9070" y="301"/>
                      <a:pt x="9049" y="289"/>
                    </a:cubicBezTo>
                    <a:cubicBezTo>
                      <a:pt x="9040" y="294"/>
                      <a:pt x="9032" y="297"/>
                      <a:pt x="9024" y="297"/>
                    </a:cubicBezTo>
                    <a:cubicBezTo>
                      <a:pt x="8989" y="297"/>
                      <a:pt x="8956" y="252"/>
                      <a:pt x="8926" y="252"/>
                    </a:cubicBezTo>
                    <a:cubicBezTo>
                      <a:pt x="8925" y="252"/>
                      <a:pt x="8923" y="252"/>
                      <a:pt x="8922" y="252"/>
                    </a:cubicBezTo>
                    <a:cubicBezTo>
                      <a:pt x="8910" y="245"/>
                      <a:pt x="8899" y="242"/>
                      <a:pt x="8889" y="242"/>
                    </a:cubicBezTo>
                    <a:cubicBezTo>
                      <a:pt x="8868" y="242"/>
                      <a:pt x="8849" y="251"/>
                      <a:pt x="8831" y="251"/>
                    </a:cubicBezTo>
                    <a:cubicBezTo>
                      <a:pt x="8825" y="251"/>
                      <a:pt x="8820" y="250"/>
                      <a:pt x="8815" y="248"/>
                    </a:cubicBezTo>
                    <a:cubicBezTo>
                      <a:pt x="8784" y="285"/>
                      <a:pt x="8757" y="294"/>
                      <a:pt x="8733" y="294"/>
                    </a:cubicBezTo>
                    <a:cubicBezTo>
                      <a:pt x="8710" y="294"/>
                      <a:pt x="8690" y="286"/>
                      <a:pt x="8672" y="286"/>
                    </a:cubicBezTo>
                    <a:cubicBezTo>
                      <a:pt x="8668" y="286"/>
                      <a:pt x="8663" y="287"/>
                      <a:pt x="8659" y="288"/>
                    </a:cubicBezTo>
                    <a:cubicBezTo>
                      <a:pt x="8640" y="288"/>
                      <a:pt x="8621" y="286"/>
                      <a:pt x="8603" y="283"/>
                    </a:cubicBezTo>
                    <a:lnTo>
                      <a:pt x="8603" y="283"/>
                    </a:lnTo>
                    <a:cubicBezTo>
                      <a:pt x="8603" y="286"/>
                      <a:pt x="8605" y="289"/>
                      <a:pt x="8606" y="295"/>
                    </a:cubicBezTo>
                    <a:cubicBezTo>
                      <a:pt x="8606" y="300"/>
                      <a:pt x="8609" y="307"/>
                      <a:pt x="8610" y="312"/>
                    </a:cubicBezTo>
                    <a:cubicBezTo>
                      <a:pt x="8608" y="307"/>
                      <a:pt x="8603" y="303"/>
                      <a:pt x="8597" y="303"/>
                    </a:cubicBezTo>
                    <a:cubicBezTo>
                      <a:pt x="8594" y="303"/>
                      <a:pt x="8592" y="304"/>
                      <a:pt x="8589" y="305"/>
                    </a:cubicBezTo>
                    <a:cubicBezTo>
                      <a:pt x="8573" y="323"/>
                      <a:pt x="8551" y="333"/>
                      <a:pt x="8518" y="344"/>
                    </a:cubicBezTo>
                    <a:cubicBezTo>
                      <a:pt x="8492" y="338"/>
                      <a:pt x="8460" y="304"/>
                      <a:pt x="8420" y="304"/>
                    </a:cubicBezTo>
                    <a:cubicBezTo>
                      <a:pt x="8410" y="304"/>
                      <a:pt x="8400" y="306"/>
                      <a:pt x="8388" y="312"/>
                    </a:cubicBezTo>
                    <a:cubicBezTo>
                      <a:pt x="8375" y="302"/>
                      <a:pt x="8361" y="299"/>
                      <a:pt x="8348" y="299"/>
                    </a:cubicBezTo>
                    <a:cubicBezTo>
                      <a:pt x="8323" y="299"/>
                      <a:pt x="8300" y="312"/>
                      <a:pt x="8279" y="323"/>
                    </a:cubicBezTo>
                    <a:cubicBezTo>
                      <a:pt x="8278" y="326"/>
                      <a:pt x="8275" y="326"/>
                      <a:pt x="8273" y="327"/>
                    </a:cubicBezTo>
                    <a:cubicBezTo>
                      <a:pt x="8270" y="320"/>
                      <a:pt x="8266" y="315"/>
                      <a:pt x="8262" y="315"/>
                    </a:cubicBezTo>
                    <a:cubicBezTo>
                      <a:pt x="8259" y="315"/>
                      <a:pt x="8254" y="318"/>
                      <a:pt x="8250" y="327"/>
                    </a:cubicBezTo>
                    <a:lnTo>
                      <a:pt x="8170" y="327"/>
                    </a:lnTo>
                    <a:lnTo>
                      <a:pt x="8170" y="344"/>
                    </a:lnTo>
                    <a:cubicBezTo>
                      <a:pt x="8166" y="344"/>
                      <a:pt x="8162" y="345"/>
                      <a:pt x="8159" y="345"/>
                    </a:cubicBezTo>
                    <a:cubicBezTo>
                      <a:pt x="8146" y="345"/>
                      <a:pt x="8134" y="339"/>
                      <a:pt x="8125" y="328"/>
                    </a:cubicBezTo>
                    <a:lnTo>
                      <a:pt x="8125" y="328"/>
                    </a:lnTo>
                    <a:lnTo>
                      <a:pt x="8138" y="345"/>
                    </a:lnTo>
                    <a:lnTo>
                      <a:pt x="8119" y="345"/>
                    </a:lnTo>
                    <a:cubicBezTo>
                      <a:pt x="8116" y="340"/>
                      <a:pt x="8114" y="335"/>
                      <a:pt x="8110" y="330"/>
                    </a:cubicBezTo>
                    <a:cubicBezTo>
                      <a:pt x="8109" y="329"/>
                      <a:pt x="8109" y="329"/>
                      <a:pt x="8109" y="329"/>
                    </a:cubicBezTo>
                    <a:cubicBezTo>
                      <a:pt x="8085" y="329"/>
                      <a:pt x="7884" y="512"/>
                      <a:pt x="7864" y="543"/>
                    </a:cubicBezTo>
                    <a:cubicBezTo>
                      <a:pt x="7825" y="598"/>
                      <a:pt x="7970" y="643"/>
                      <a:pt x="7929" y="646"/>
                    </a:cubicBezTo>
                    <a:cubicBezTo>
                      <a:pt x="7928" y="647"/>
                      <a:pt x="7927" y="647"/>
                      <a:pt x="7926" y="647"/>
                    </a:cubicBezTo>
                    <a:cubicBezTo>
                      <a:pt x="7879" y="647"/>
                      <a:pt x="7664" y="473"/>
                      <a:pt x="7624" y="438"/>
                    </a:cubicBezTo>
                    <a:cubicBezTo>
                      <a:pt x="7605" y="433"/>
                      <a:pt x="7585" y="403"/>
                      <a:pt x="7564" y="403"/>
                    </a:cubicBezTo>
                    <a:cubicBezTo>
                      <a:pt x="7554" y="403"/>
                      <a:pt x="7544" y="410"/>
                      <a:pt x="7533" y="429"/>
                    </a:cubicBezTo>
                    <a:cubicBezTo>
                      <a:pt x="7528" y="428"/>
                      <a:pt x="7524" y="428"/>
                      <a:pt x="7519" y="428"/>
                    </a:cubicBezTo>
                    <a:cubicBezTo>
                      <a:pt x="7483" y="428"/>
                      <a:pt x="7450" y="444"/>
                      <a:pt x="7426" y="471"/>
                    </a:cubicBezTo>
                    <a:cubicBezTo>
                      <a:pt x="7387" y="505"/>
                      <a:pt x="7345" y="475"/>
                      <a:pt x="7298" y="526"/>
                    </a:cubicBezTo>
                    <a:cubicBezTo>
                      <a:pt x="7287" y="504"/>
                      <a:pt x="7276" y="496"/>
                      <a:pt x="7264" y="496"/>
                    </a:cubicBezTo>
                    <a:cubicBezTo>
                      <a:pt x="7230" y="496"/>
                      <a:pt x="7193" y="565"/>
                      <a:pt x="7155" y="565"/>
                    </a:cubicBezTo>
                    <a:cubicBezTo>
                      <a:pt x="7152" y="565"/>
                      <a:pt x="7149" y="565"/>
                      <a:pt x="7145" y="564"/>
                    </a:cubicBezTo>
                    <a:cubicBezTo>
                      <a:pt x="7109" y="621"/>
                      <a:pt x="7071" y="654"/>
                      <a:pt x="7032" y="654"/>
                    </a:cubicBezTo>
                    <a:cubicBezTo>
                      <a:pt x="7010" y="654"/>
                      <a:pt x="6988" y="645"/>
                      <a:pt x="6966" y="624"/>
                    </a:cubicBezTo>
                    <a:cubicBezTo>
                      <a:pt x="6934" y="579"/>
                      <a:pt x="6900" y="557"/>
                      <a:pt x="6865" y="557"/>
                    </a:cubicBezTo>
                    <a:cubicBezTo>
                      <a:pt x="6830" y="557"/>
                      <a:pt x="6794" y="580"/>
                      <a:pt x="6755" y="625"/>
                    </a:cubicBezTo>
                    <a:cubicBezTo>
                      <a:pt x="6719" y="584"/>
                      <a:pt x="6688" y="570"/>
                      <a:pt x="6663" y="570"/>
                    </a:cubicBezTo>
                    <a:cubicBezTo>
                      <a:pt x="6609" y="570"/>
                      <a:pt x="6576" y="632"/>
                      <a:pt x="6556" y="644"/>
                    </a:cubicBezTo>
                    <a:cubicBezTo>
                      <a:pt x="6545" y="618"/>
                      <a:pt x="6538" y="610"/>
                      <a:pt x="6533" y="610"/>
                    </a:cubicBezTo>
                    <a:cubicBezTo>
                      <a:pt x="6526" y="610"/>
                      <a:pt x="6525" y="628"/>
                      <a:pt x="6523" y="630"/>
                    </a:cubicBezTo>
                    <a:cubicBezTo>
                      <a:pt x="6522" y="637"/>
                      <a:pt x="6520" y="653"/>
                      <a:pt x="6510" y="653"/>
                    </a:cubicBezTo>
                    <a:cubicBezTo>
                      <a:pt x="6505" y="653"/>
                      <a:pt x="6496" y="646"/>
                      <a:pt x="6482" y="626"/>
                    </a:cubicBezTo>
                    <a:cubicBezTo>
                      <a:pt x="6478" y="641"/>
                      <a:pt x="6473" y="647"/>
                      <a:pt x="6468" y="647"/>
                    </a:cubicBezTo>
                    <a:cubicBezTo>
                      <a:pt x="6455" y="647"/>
                      <a:pt x="6440" y="616"/>
                      <a:pt x="6420" y="616"/>
                    </a:cubicBezTo>
                    <a:cubicBezTo>
                      <a:pt x="6415" y="616"/>
                      <a:pt x="6410" y="618"/>
                      <a:pt x="6405" y="622"/>
                    </a:cubicBezTo>
                    <a:cubicBezTo>
                      <a:pt x="6383" y="608"/>
                      <a:pt x="6358" y="589"/>
                      <a:pt x="6328" y="589"/>
                    </a:cubicBezTo>
                    <a:cubicBezTo>
                      <a:pt x="6308" y="589"/>
                      <a:pt x="6286" y="597"/>
                      <a:pt x="6261" y="621"/>
                    </a:cubicBezTo>
                    <a:cubicBezTo>
                      <a:pt x="6229" y="629"/>
                      <a:pt x="6202" y="634"/>
                      <a:pt x="6177" y="634"/>
                    </a:cubicBezTo>
                    <a:cubicBezTo>
                      <a:pt x="6154" y="634"/>
                      <a:pt x="6134" y="630"/>
                      <a:pt x="6117" y="620"/>
                    </a:cubicBezTo>
                    <a:cubicBezTo>
                      <a:pt x="6095" y="626"/>
                      <a:pt x="6078" y="652"/>
                      <a:pt x="6064" y="652"/>
                    </a:cubicBezTo>
                    <a:cubicBezTo>
                      <a:pt x="6057" y="652"/>
                      <a:pt x="6050" y="644"/>
                      <a:pt x="6045" y="620"/>
                    </a:cubicBezTo>
                    <a:cubicBezTo>
                      <a:pt x="6043" y="620"/>
                      <a:pt x="6042" y="620"/>
                      <a:pt x="6041" y="620"/>
                    </a:cubicBezTo>
                    <a:cubicBezTo>
                      <a:pt x="6036" y="620"/>
                      <a:pt x="6032" y="619"/>
                      <a:pt x="6028" y="616"/>
                    </a:cubicBezTo>
                    <a:lnTo>
                      <a:pt x="6028" y="616"/>
                    </a:lnTo>
                    <a:cubicBezTo>
                      <a:pt x="6028" y="618"/>
                      <a:pt x="6029" y="621"/>
                      <a:pt x="6029" y="624"/>
                    </a:cubicBezTo>
                    <a:cubicBezTo>
                      <a:pt x="6029" y="642"/>
                      <a:pt x="6026" y="657"/>
                      <a:pt x="6015" y="657"/>
                    </a:cubicBezTo>
                    <a:cubicBezTo>
                      <a:pt x="6011" y="657"/>
                      <a:pt x="6004" y="654"/>
                      <a:pt x="5996" y="648"/>
                    </a:cubicBezTo>
                    <a:cubicBezTo>
                      <a:pt x="5983" y="636"/>
                      <a:pt x="5965" y="634"/>
                      <a:pt x="5941" y="634"/>
                    </a:cubicBezTo>
                    <a:cubicBezTo>
                      <a:pt x="5922" y="634"/>
                      <a:pt x="5898" y="635"/>
                      <a:pt x="5870" y="635"/>
                    </a:cubicBezTo>
                    <a:cubicBezTo>
                      <a:pt x="5863" y="635"/>
                      <a:pt x="5855" y="635"/>
                      <a:pt x="5847" y="635"/>
                    </a:cubicBezTo>
                    <a:cubicBezTo>
                      <a:pt x="5817" y="593"/>
                      <a:pt x="5791" y="579"/>
                      <a:pt x="5769" y="579"/>
                    </a:cubicBezTo>
                    <a:cubicBezTo>
                      <a:pt x="5724" y="579"/>
                      <a:pt x="5694" y="637"/>
                      <a:pt x="5678" y="637"/>
                    </a:cubicBezTo>
                    <a:cubicBezTo>
                      <a:pt x="5675" y="637"/>
                      <a:pt x="5673" y="636"/>
                      <a:pt x="5671" y="632"/>
                    </a:cubicBezTo>
                    <a:cubicBezTo>
                      <a:pt x="5665" y="623"/>
                      <a:pt x="5660" y="620"/>
                      <a:pt x="5658" y="620"/>
                    </a:cubicBezTo>
                    <a:cubicBezTo>
                      <a:pt x="5650" y="620"/>
                      <a:pt x="5653" y="642"/>
                      <a:pt x="5659" y="642"/>
                    </a:cubicBezTo>
                    <a:cubicBezTo>
                      <a:pt x="5660" y="642"/>
                      <a:pt x="5661" y="641"/>
                      <a:pt x="5662" y="640"/>
                    </a:cubicBezTo>
                    <a:cubicBezTo>
                      <a:pt x="5671" y="652"/>
                      <a:pt x="5686" y="657"/>
                      <a:pt x="5685" y="657"/>
                    </a:cubicBezTo>
                    <a:cubicBezTo>
                      <a:pt x="5685" y="657"/>
                      <a:pt x="5665" y="650"/>
                      <a:pt x="5601" y="636"/>
                    </a:cubicBezTo>
                    <a:cubicBezTo>
                      <a:pt x="5574" y="666"/>
                      <a:pt x="5550" y="676"/>
                      <a:pt x="5527" y="676"/>
                    </a:cubicBezTo>
                    <a:cubicBezTo>
                      <a:pt x="5481" y="676"/>
                      <a:pt x="5441" y="632"/>
                      <a:pt x="5402" y="632"/>
                    </a:cubicBezTo>
                    <a:cubicBezTo>
                      <a:pt x="5401" y="632"/>
                      <a:pt x="5399" y="632"/>
                      <a:pt x="5398" y="632"/>
                    </a:cubicBezTo>
                    <a:cubicBezTo>
                      <a:pt x="5388" y="625"/>
                      <a:pt x="5378" y="623"/>
                      <a:pt x="5368" y="623"/>
                    </a:cubicBezTo>
                    <a:cubicBezTo>
                      <a:pt x="5349" y="623"/>
                      <a:pt x="5329" y="632"/>
                      <a:pt x="5307" y="638"/>
                    </a:cubicBezTo>
                    <a:cubicBezTo>
                      <a:pt x="5304" y="639"/>
                      <a:pt x="5300" y="640"/>
                      <a:pt x="5297" y="640"/>
                    </a:cubicBezTo>
                    <a:cubicBezTo>
                      <a:pt x="5273" y="640"/>
                      <a:pt x="5249" y="593"/>
                      <a:pt x="5221" y="593"/>
                    </a:cubicBezTo>
                    <a:cubicBezTo>
                      <a:pt x="5213" y="593"/>
                      <a:pt x="5205" y="597"/>
                      <a:pt x="5197" y="606"/>
                    </a:cubicBezTo>
                    <a:cubicBezTo>
                      <a:pt x="5190" y="576"/>
                      <a:pt x="5182" y="569"/>
                      <a:pt x="5173" y="569"/>
                    </a:cubicBezTo>
                    <a:cubicBezTo>
                      <a:pt x="5166" y="569"/>
                      <a:pt x="5159" y="575"/>
                      <a:pt x="5151" y="575"/>
                    </a:cubicBezTo>
                    <a:cubicBezTo>
                      <a:pt x="5145" y="575"/>
                      <a:pt x="5138" y="571"/>
                      <a:pt x="5131" y="556"/>
                    </a:cubicBezTo>
                    <a:cubicBezTo>
                      <a:pt x="5126" y="547"/>
                      <a:pt x="5120" y="543"/>
                      <a:pt x="5114" y="543"/>
                    </a:cubicBezTo>
                    <a:cubicBezTo>
                      <a:pt x="5095" y="543"/>
                      <a:pt x="5075" y="580"/>
                      <a:pt x="5053" y="589"/>
                    </a:cubicBezTo>
                    <a:cubicBezTo>
                      <a:pt x="5045" y="615"/>
                      <a:pt x="5037" y="624"/>
                      <a:pt x="5028" y="624"/>
                    </a:cubicBezTo>
                    <a:cubicBezTo>
                      <a:pt x="5008" y="624"/>
                      <a:pt x="4987" y="573"/>
                      <a:pt x="4964" y="569"/>
                    </a:cubicBezTo>
                    <a:cubicBezTo>
                      <a:pt x="4954" y="545"/>
                      <a:pt x="4943" y="538"/>
                      <a:pt x="4931" y="538"/>
                    </a:cubicBezTo>
                    <a:cubicBezTo>
                      <a:pt x="4915" y="538"/>
                      <a:pt x="4899" y="551"/>
                      <a:pt x="4882" y="551"/>
                    </a:cubicBezTo>
                    <a:cubicBezTo>
                      <a:pt x="4874" y="551"/>
                      <a:pt x="4866" y="549"/>
                      <a:pt x="4859" y="541"/>
                    </a:cubicBezTo>
                    <a:cubicBezTo>
                      <a:pt x="4821" y="512"/>
                      <a:pt x="4790" y="480"/>
                      <a:pt x="4763" y="477"/>
                    </a:cubicBezTo>
                    <a:cubicBezTo>
                      <a:pt x="4763" y="477"/>
                      <a:pt x="4762" y="477"/>
                      <a:pt x="4761" y="477"/>
                    </a:cubicBezTo>
                    <a:cubicBezTo>
                      <a:pt x="4746" y="477"/>
                      <a:pt x="4732" y="440"/>
                      <a:pt x="4720" y="440"/>
                    </a:cubicBezTo>
                    <a:cubicBezTo>
                      <a:pt x="4713" y="440"/>
                      <a:pt x="4706" y="454"/>
                      <a:pt x="4698" y="499"/>
                    </a:cubicBezTo>
                    <a:cubicBezTo>
                      <a:pt x="4693" y="487"/>
                      <a:pt x="4687" y="483"/>
                      <a:pt x="4682" y="483"/>
                    </a:cubicBezTo>
                    <a:cubicBezTo>
                      <a:pt x="4666" y="483"/>
                      <a:pt x="4654" y="531"/>
                      <a:pt x="4646" y="531"/>
                    </a:cubicBezTo>
                    <a:cubicBezTo>
                      <a:pt x="4643" y="531"/>
                      <a:pt x="4641" y="524"/>
                      <a:pt x="4639" y="504"/>
                    </a:cubicBezTo>
                    <a:cubicBezTo>
                      <a:pt x="4633" y="515"/>
                      <a:pt x="4630" y="517"/>
                      <a:pt x="4628" y="517"/>
                    </a:cubicBezTo>
                    <a:cubicBezTo>
                      <a:pt x="4627" y="517"/>
                      <a:pt x="4627" y="516"/>
                      <a:pt x="4626" y="516"/>
                    </a:cubicBezTo>
                    <a:cubicBezTo>
                      <a:pt x="4624" y="516"/>
                      <a:pt x="4621" y="521"/>
                      <a:pt x="4611" y="551"/>
                    </a:cubicBezTo>
                    <a:cubicBezTo>
                      <a:pt x="4603" y="616"/>
                      <a:pt x="4592" y="659"/>
                      <a:pt x="4576" y="659"/>
                    </a:cubicBezTo>
                    <a:cubicBezTo>
                      <a:pt x="4566" y="659"/>
                      <a:pt x="4554" y="641"/>
                      <a:pt x="4539" y="598"/>
                    </a:cubicBezTo>
                    <a:cubicBezTo>
                      <a:pt x="4523" y="601"/>
                      <a:pt x="4503" y="654"/>
                      <a:pt x="4479" y="654"/>
                    </a:cubicBezTo>
                    <a:cubicBezTo>
                      <a:pt x="4475" y="654"/>
                      <a:pt x="4471" y="652"/>
                      <a:pt x="4467" y="649"/>
                    </a:cubicBezTo>
                    <a:cubicBezTo>
                      <a:pt x="4458" y="661"/>
                      <a:pt x="4449" y="665"/>
                      <a:pt x="4439" y="665"/>
                    </a:cubicBezTo>
                    <a:cubicBezTo>
                      <a:pt x="4416" y="665"/>
                      <a:pt x="4391" y="643"/>
                      <a:pt x="4363" y="643"/>
                    </a:cubicBezTo>
                    <a:cubicBezTo>
                      <a:pt x="4338" y="669"/>
                      <a:pt x="4316" y="677"/>
                      <a:pt x="4297" y="677"/>
                    </a:cubicBezTo>
                    <a:cubicBezTo>
                      <a:pt x="4274" y="677"/>
                      <a:pt x="4253" y="667"/>
                      <a:pt x="4236" y="667"/>
                    </a:cubicBezTo>
                    <a:cubicBezTo>
                      <a:pt x="4230" y="667"/>
                      <a:pt x="4224" y="668"/>
                      <a:pt x="4219" y="671"/>
                    </a:cubicBezTo>
                    <a:cubicBezTo>
                      <a:pt x="4210" y="658"/>
                      <a:pt x="4202" y="653"/>
                      <a:pt x="4195" y="653"/>
                    </a:cubicBezTo>
                    <a:cubicBezTo>
                      <a:pt x="4175" y="653"/>
                      <a:pt x="4161" y="686"/>
                      <a:pt x="4150" y="686"/>
                    </a:cubicBezTo>
                    <a:cubicBezTo>
                      <a:pt x="4149" y="686"/>
                      <a:pt x="4147" y="685"/>
                      <a:pt x="4146" y="685"/>
                    </a:cubicBezTo>
                    <a:cubicBezTo>
                      <a:pt x="4144" y="686"/>
                      <a:pt x="4140" y="687"/>
                      <a:pt x="4137" y="690"/>
                    </a:cubicBezTo>
                    <a:cubicBezTo>
                      <a:pt x="4139" y="679"/>
                      <a:pt x="4140" y="669"/>
                      <a:pt x="4141" y="659"/>
                    </a:cubicBezTo>
                    <a:cubicBezTo>
                      <a:pt x="4144" y="653"/>
                      <a:pt x="4141" y="641"/>
                      <a:pt x="4121" y="630"/>
                    </a:cubicBezTo>
                    <a:cubicBezTo>
                      <a:pt x="4100" y="618"/>
                      <a:pt x="4061" y="608"/>
                      <a:pt x="3991" y="604"/>
                    </a:cubicBezTo>
                    <a:cubicBezTo>
                      <a:pt x="3978" y="568"/>
                      <a:pt x="3965" y="555"/>
                      <a:pt x="3952" y="555"/>
                    </a:cubicBezTo>
                    <a:cubicBezTo>
                      <a:pt x="3936" y="555"/>
                      <a:pt x="3921" y="577"/>
                      <a:pt x="3906" y="601"/>
                    </a:cubicBezTo>
                    <a:cubicBezTo>
                      <a:pt x="3889" y="600"/>
                      <a:pt x="3873" y="565"/>
                      <a:pt x="3858" y="565"/>
                    </a:cubicBezTo>
                    <a:cubicBezTo>
                      <a:pt x="3851" y="565"/>
                      <a:pt x="3843" y="574"/>
                      <a:pt x="3836" y="601"/>
                    </a:cubicBezTo>
                    <a:cubicBezTo>
                      <a:pt x="3809" y="611"/>
                      <a:pt x="3786" y="618"/>
                      <a:pt x="3764" y="618"/>
                    </a:cubicBezTo>
                    <a:cubicBezTo>
                      <a:pt x="3749" y="618"/>
                      <a:pt x="3735" y="615"/>
                      <a:pt x="3721" y="608"/>
                    </a:cubicBezTo>
                    <a:cubicBezTo>
                      <a:pt x="3699" y="622"/>
                      <a:pt x="3676" y="652"/>
                      <a:pt x="3654" y="652"/>
                    </a:cubicBezTo>
                    <a:cubicBezTo>
                      <a:pt x="3643" y="652"/>
                      <a:pt x="3631" y="644"/>
                      <a:pt x="3620" y="622"/>
                    </a:cubicBezTo>
                    <a:cubicBezTo>
                      <a:pt x="3603" y="583"/>
                      <a:pt x="3585" y="604"/>
                      <a:pt x="3566" y="571"/>
                    </a:cubicBezTo>
                    <a:cubicBezTo>
                      <a:pt x="3548" y="598"/>
                      <a:pt x="3528" y="621"/>
                      <a:pt x="3505" y="643"/>
                    </a:cubicBezTo>
                    <a:cubicBezTo>
                      <a:pt x="3497" y="649"/>
                      <a:pt x="3489" y="651"/>
                      <a:pt x="3481" y="651"/>
                    </a:cubicBezTo>
                    <a:cubicBezTo>
                      <a:pt x="3456" y="651"/>
                      <a:pt x="3430" y="631"/>
                      <a:pt x="3400" y="631"/>
                    </a:cubicBezTo>
                    <a:cubicBezTo>
                      <a:pt x="3384" y="631"/>
                      <a:pt x="3368" y="637"/>
                      <a:pt x="3350" y="654"/>
                    </a:cubicBezTo>
                    <a:cubicBezTo>
                      <a:pt x="3347" y="653"/>
                      <a:pt x="3344" y="652"/>
                      <a:pt x="3341" y="652"/>
                    </a:cubicBezTo>
                    <a:cubicBezTo>
                      <a:pt x="3319" y="652"/>
                      <a:pt x="3296" y="679"/>
                      <a:pt x="3272" y="679"/>
                    </a:cubicBezTo>
                    <a:cubicBezTo>
                      <a:pt x="3264" y="679"/>
                      <a:pt x="3255" y="675"/>
                      <a:pt x="3247" y="667"/>
                    </a:cubicBezTo>
                    <a:cubicBezTo>
                      <a:pt x="3227" y="671"/>
                      <a:pt x="3205" y="688"/>
                      <a:pt x="3183" y="688"/>
                    </a:cubicBezTo>
                    <a:cubicBezTo>
                      <a:pt x="3164" y="688"/>
                      <a:pt x="3145" y="676"/>
                      <a:pt x="3125" y="635"/>
                    </a:cubicBezTo>
                    <a:cubicBezTo>
                      <a:pt x="3100" y="650"/>
                      <a:pt x="3077" y="659"/>
                      <a:pt x="3056" y="659"/>
                    </a:cubicBezTo>
                    <a:cubicBezTo>
                      <a:pt x="3038" y="659"/>
                      <a:pt x="3021" y="653"/>
                      <a:pt x="3005" y="639"/>
                    </a:cubicBezTo>
                    <a:cubicBezTo>
                      <a:pt x="2987" y="624"/>
                      <a:pt x="2970" y="621"/>
                      <a:pt x="2955" y="621"/>
                    </a:cubicBezTo>
                    <a:cubicBezTo>
                      <a:pt x="2948" y="621"/>
                      <a:pt x="2942" y="622"/>
                      <a:pt x="2936" y="622"/>
                    </a:cubicBezTo>
                    <a:cubicBezTo>
                      <a:pt x="2927" y="622"/>
                      <a:pt x="2919" y="621"/>
                      <a:pt x="2911" y="617"/>
                    </a:cubicBezTo>
                    <a:cubicBezTo>
                      <a:pt x="2904" y="608"/>
                      <a:pt x="2897" y="606"/>
                      <a:pt x="2890" y="606"/>
                    </a:cubicBezTo>
                    <a:cubicBezTo>
                      <a:pt x="2883" y="606"/>
                      <a:pt x="2876" y="608"/>
                      <a:pt x="2870" y="608"/>
                    </a:cubicBezTo>
                    <a:cubicBezTo>
                      <a:pt x="2858" y="608"/>
                      <a:pt x="2848" y="600"/>
                      <a:pt x="2838" y="557"/>
                    </a:cubicBezTo>
                    <a:cubicBezTo>
                      <a:pt x="2817" y="588"/>
                      <a:pt x="2799" y="588"/>
                      <a:pt x="2782" y="613"/>
                    </a:cubicBezTo>
                    <a:cubicBezTo>
                      <a:pt x="2781" y="613"/>
                      <a:pt x="2780" y="613"/>
                      <a:pt x="2779" y="613"/>
                    </a:cubicBezTo>
                    <a:cubicBezTo>
                      <a:pt x="2740" y="613"/>
                      <a:pt x="2716" y="643"/>
                      <a:pt x="2697" y="643"/>
                    </a:cubicBezTo>
                    <a:cubicBezTo>
                      <a:pt x="2687" y="643"/>
                      <a:pt x="2679" y="634"/>
                      <a:pt x="2670" y="608"/>
                    </a:cubicBezTo>
                    <a:cubicBezTo>
                      <a:pt x="2655" y="554"/>
                      <a:pt x="2638" y="536"/>
                      <a:pt x="2611" y="536"/>
                    </a:cubicBezTo>
                    <a:cubicBezTo>
                      <a:pt x="2595" y="536"/>
                      <a:pt x="2574" y="543"/>
                      <a:pt x="2548" y="552"/>
                    </a:cubicBezTo>
                    <a:cubicBezTo>
                      <a:pt x="2536" y="574"/>
                      <a:pt x="2524" y="583"/>
                      <a:pt x="2511" y="583"/>
                    </a:cubicBezTo>
                    <a:cubicBezTo>
                      <a:pt x="2488" y="583"/>
                      <a:pt x="2464" y="551"/>
                      <a:pt x="2440" y="523"/>
                    </a:cubicBezTo>
                    <a:cubicBezTo>
                      <a:pt x="2425" y="556"/>
                      <a:pt x="2409" y="625"/>
                      <a:pt x="2393" y="625"/>
                    </a:cubicBezTo>
                    <a:cubicBezTo>
                      <a:pt x="2389" y="625"/>
                      <a:pt x="2385" y="620"/>
                      <a:pt x="2381" y="610"/>
                    </a:cubicBezTo>
                    <a:cubicBezTo>
                      <a:pt x="2362" y="537"/>
                      <a:pt x="2342" y="589"/>
                      <a:pt x="2324" y="517"/>
                    </a:cubicBezTo>
                    <a:cubicBezTo>
                      <a:pt x="2322" y="513"/>
                      <a:pt x="2319" y="511"/>
                      <a:pt x="2316" y="511"/>
                    </a:cubicBezTo>
                    <a:cubicBezTo>
                      <a:pt x="2300" y="511"/>
                      <a:pt x="2284" y="563"/>
                      <a:pt x="2269" y="563"/>
                    </a:cubicBezTo>
                    <a:cubicBezTo>
                      <a:pt x="2268" y="563"/>
                      <a:pt x="2267" y="563"/>
                      <a:pt x="2266" y="562"/>
                    </a:cubicBezTo>
                    <a:cubicBezTo>
                      <a:pt x="2247" y="552"/>
                      <a:pt x="2226" y="570"/>
                      <a:pt x="2208" y="520"/>
                    </a:cubicBezTo>
                    <a:cubicBezTo>
                      <a:pt x="2204" y="513"/>
                      <a:pt x="2199" y="509"/>
                      <a:pt x="2194" y="509"/>
                    </a:cubicBezTo>
                    <a:cubicBezTo>
                      <a:pt x="2180" y="509"/>
                      <a:pt x="2166" y="541"/>
                      <a:pt x="2152" y="571"/>
                    </a:cubicBezTo>
                    <a:cubicBezTo>
                      <a:pt x="2150" y="568"/>
                      <a:pt x="2148" y="567"/>
                      <a:pt x="2145" y="567"/>
                    </a:cubicBezTo>
                    <a:cubicBezTo>
                      <a:pt x="2136" y="567"/>
                      <a:pt x="2126" y="587"/>
                      <a:pt x="2116" y="587"/>
                    </a:cubicBezTo>
                    <a:cubicBezTo>
                      <a:pt x="2110" y="587"/>
                      <a:pt x="2105" y="579"/>
                      <a:pt x="2099" y="554"/>
                    </a:cubicBezTo>
                    <a:cubicBezTo>
                      <a:pt x="2084" y="547"/>
                      <a:pt x="2069" y="545"/>
                      <a:pt x="2054" y="545"/>
                    </a:cubicBezTo>
                    <a:cubicBezTo>
                      <a:pt x="2009" y="545"/>
                      <a:pt x="1968" y="569"/>
                      <a:pt x="1938" y="569"/>
                    </a:cubicBezTo>
                    <a:cubicBezTo>
                      <a:pt x="1935" y="569"/>
                      <a:pt x="1932" y="569"/>
                      <a:pt x="1930" y="569"/>
                    </a:cubicBezTo>
                    <a:cubicBezTo>
                      <a:pt x="1917" y="523"/>
                      <a:pt x="1905" y="463"/>
                      <a:pt x="1895" y="463"/>
                    </a:cubicBezTo>
                    <a:cubicBezTo>
                      <a:pt x="1892" y="463"/>
                      <a:pt x="1890" y="466"/>
                      <a:pt x="1888" y="472"/>
                    </a:cubicBezTo>
                    <a:cubicBezTo>
                      <a:pt x="1884" y="465"/>
                      <a:pt x="1880" y="460"/>
                      <a:pt x="1876" y="460"/>
                    </a:cubicBezTo>
                    <a:cubicBezTo>
                      <a:pt x="1867" y="460"/>
                      <a:pt x="1858" y="485"/>
                      <a:pt x="1850" y="568"/>
                    </a:cubicBezTo>
                    <a:cubicBezTo>
                      <a:pt x="1837" y="612"/>
                      <a:pt x="1825" y="597"/>
                      <a:pt x="1814" y="638"/>
                    </a:cubicBezTo>
                    <a:cubicBezTo>
                      <a:pt x="1812" y="634"/>
                      <a:pt x="1810" y="633"/>
                      <a:pt x="1808" y="633"/>
                    </a:cubicBezTo>
                    <a:cubicBezTo>
                      <a:pt x="1802" y="633"/>
                      <a:pt x="1796" y="647"/>
                      <a:pt x="1789" y="647"/>
                    </a:cubicBezTo>
                    <a:cubicBezTo>
                      <a:pt x="1786" y="647"/>
                      <a:pt x="1783" y="643"/>
                      <a:pt x="1780" y="632"/>
                    </a:cubicBezTo>
                    <a:cubicBezTo>
                      <a:pt x="1778" y="633"/>
                      <a:pt x="1777" y="633"/>
                      <a:pt x="1775" y="633"/>
                    </a:cubicBezTo>
                    <a:cubicBezTo>
                      <a:pt x="1762" y="633"/>
                      <a:pt x="1749" y="609"/>
                      <a:pt x="1735" y="609"/>
                    </a:cubicBezTo>
                    <a:cubicBezTo>
                      <a:pt x="1724" y="609"/>
                      <a:pt x="1714" y="622"/>
                      <a:pt x="1702" y="664"/>
                    </a:cubicBezTo>
                    <a:cubicBezTo>
                      <a:pt x="1698" y="683"/>
                      <a:pt x="1693" y="690"/>
                      <a:pt x="1688" y="690"/>
                    </a:cubicBezTo>
                    <a:cubicBezTo>
                      <a:pt x="1674" y="690"/>
                      <a:pt x="1656" y="632"/>
                      <a:pt x="1644" y="616"/>
                    </a:cubicBezTo>
                    <a:cubicBezTo>
                      <a:pt x="1634" y="543"/>
                      <a:pt x="1625" y="516"/>
                      <a:pt x="1615" y="516"/>
                    </a:cubicBezTo>
                    <a:cubicBezTo>
                      <a:pt x="1606" y="516"/>
                      <a:pt x="1597" y="534"/>
                      <a:pt x="1588" y="559"/>
                    </a:cubicBezTo>
                    <a:cubicBezTo>
                      <a:pt x="1583" y="559"/>
                      <a:pt x="1579" y="560"/>
                      <a:pt x="1575" y="560"/>
                    </a:cubicBezTo>
                    <a:cubicBezTo>
                      <a:pt x="1559" y="560"/>
                      <a:pt x="1543" y="555"/>
                      <a:pt x="1527" y="555"/>
                    </a:cubicBezTo>
                    <a:cubicBezTo>
                      <a:pt x="1519" y="555"/>
                      <a:pt x="1512" y="556"/>
                      <a:pt x="1505" y="559"/>
                    </a:cubicBezTo>
                    <a:cubicBezTo>
                      <a:pt x="1500" y="548"/>
                      <a:pt x="1494" y="544"/>
                      <a:pt x="1489" y="544"/>
                    </a:cubicBezTo>
                    <a:cubicBezTo>
                      <a:pt x="1473" y="544"/>
                      <a:pt x="1458" y="576"/>
                      <a:pt x="1442" y="576"/>
                    </a:cubicBezTo>
                    <a:cubicBezTo>
                      <a:pt x="1434" y="576"/>
                      <a:pt x="1426" y="567"/>
                      <a:pt x="1418" y="541"/>
                    </a:cubicBezTo>
                    <a:cubicBezTo>
                      <a:pt x="1401" y="539"/>
                      <a:pt x="1384" y="513"/>
                      <a:pt x="1366" y="513"/>
                    </a:cubicBezTo>
                    <a:cubicBezTo>
                      <a:pt x="1353" y="513"/>
                      <a:pt x="1339" y="528"/>
                      <a:pt x="1324" y="580"/>
                    </a:cubicBezTo>
                    <a:cubicBezTo>
                      <a:pt x="1305" y="554"/>
                      <a:pt x="1286" y="535"/>
                      <a:pt x="1265" y="535"/>
                    </a:cubicBezTo>
                    <a:cubicBezTo>
                      <a:pt x="1251" y="535"/>
                      <a:pt x="1236" y="544"/>
                      <a:pt x="1221" y="566"/>
                    </a:cubicBezTo>
                    <a:cubicBezTo>
                      <a:pt x="1202" y="593"/>
                      <a:pt x="1183" y="605"/>
                      <a:pt x="1163" y="605"/>
                    </a:cubicBezTo>
                    <a:cubicBezTo>
                      <a:pt x="1144" y="605"/>
                      <a:pt x="1124" y="593"/>
                      <a:pt x="1103" y="574"/>
                    </a:cubicBezTo>
                    <a:cubicBezTo>
                      <a:pt x="1070" y="573"/>
                      <a:pt x="1050" y="535"/>
                      <a:pt x="1020" y="535"/>
                    </a:cubicBezTo>
                    <a:cubicBezTo>
                      <a:pt x="1011" y="535"/>
                      <a:pt x="1002" y="538"/>
                      <a:pt x="992" y="546"/>
                    </a:cubicBezTo>
                    <a:cubicBezTo>
                      <a:pt x="986" y="528"/>
                      <a:pt x="981" y="523"/>
                      <a:pt x="975" y="523"/>
                    </a:cubicBezTo>
                    <a:cubicBezTo>
                      <a:pt x="964" y="523"/>
                      <a:pt x="953" y="545"/>
                      <a:pt x="942" y="545"/>
                    </a:cubicBezTo>
                    <a:cubicBezTo>
                      <a:pt x="935" y="545"/>
                      <a:pt x="928" y="536"/>
                      <a:pt x="921" y="503"/>
                    </a:cubicBezTo>
                    <a:cubicBezTo>
                      <a:pt x="914" y="495"/>
                      <a:pt x="908" y="491"/>
                      <a:pt x="901" y="491"/>
                    </a:cubicBezTo>
                    <a:cubicBezTo>
                      <a:pt x="884" y="491"/>
                      <a:pt x="867" y="512"/>
                      <a:pt x="851" y="529"/>
                    </a:cubicBezTo>
                    <a:cubicBezTo>
                      <a:pt x="843" y="527"/>
                      <a:pt x="836" y="526"/>
                      <a:pt x="828" y="526"/>
                    </a:cubicBezTo>
                    <a:cubicBezTo>
                      <a:pt x="810" y="526"/>
                      <a:pt x="792" y="531"/>
                      <a:pt x="774" y="531"/>
                    </a:cubicBezTo>
                    <a:cubicBezTo>
                      <a:pt x="753" y="531"/>
                      <a:pt x="733" y="525"/>
                      <a:pt x="713" y="496"/>
                    </a:cubicBezTo>
                    <a:cubicBezTo>
                      <a:pt x="697" y="456"/>
                      <a:pt x="680" y="445"/>
                      <a:pt x="663" y="445"/>
                    </a:cubicBezTo>
                    <a:cubicBezTo>
                      <a:pt x="639" y="445"/>
                      <a:pt x="616" y="467"/>
                      <a:pt x="592" y="467"/>
                    </a:cubicBezTo>
                    <a:cubicBezTo>
                      <a:pt x="587" y="467"/>
                      <a:pt x="581" y="465"/>
                      <a:pt x="575" y="462"/>
                    </a:cubicBezTo>
                    <a:cubicBezTo>
                      <a:pt x="529" y="417"/>
                      <a:pt x="482" y="436"/>
                      <a:pt x="433" y="419"/>
                    </a:cubicBezTo>
                    <a:cubicBezTo>
                      <a:pt x="422" y="429"/>
                      <a:pt x="410" y="433"/>
                      <a:pt x="399" y="433"/>
                    </a:cubicBezTo>
                    <a:cubicBezTo>
                      <a:pt x="362" y="433"/>
                      <a:pt x="324" y="395"/>
                      <a:pt x="286" y="392"/>
                    </a:cubicBezTo>
                    <a:cubicBezTo>
                      <a:pt x="273" y="419"/>
                      <a:pt x="255" y="429"/>
                      <a:pt x="234" y="429"/>
                    </a:cubicBezTo>
                    <a:cubicBezTo>
                      <a:pt x="178" y="429"/>
                      <a:pt x="103" y="360"/>
                      <a:pt x="57" y="360"/>
                    </a:cubicBezTo>
                    <a:cubicBezTo>
                      <a:pt x="50" y="360"/>
                      <a:pt x="43" y="361"/>
                      <a:pt x="38" y="365"/>
                    </a:cubicBezTo>
                    <a:lnTo>
                      <a:pt x="38" y="429"/>
                    </a:lnTo>
                    <a:cubicBezTo>
                      <a:pt x="38" y="428"/>
                      <a:pt x="38" y="427"/>
                      <a:pt x="38" y="427"/>
                    </a:cubicBezTo>
                    <a:cubicBezTo>
                      <a:pt x="38" y="427"/>
                      <a:pt x="38" y="467"/>
                      <a:pt x="36" y="504"/>
                    </a:cubicBezTo>
                    <a:lnTo>
                      <a:pt x="36" y="514"/>
                    </a:lnTo>
                    <a:lnTo>
                      <a:pt x="36" y="596"/>
                    </a:lnTo>
                    <a:cubicBezTo>
                      <a:pt x="36" y="662"/>
                      <a:pt x="36" y="659"/>
                      <a:pt x="35" y="706"/>
                    </a:cubicBezTo>
                    <a:cubicBezTo>
                      <a:pt x="35" y="735"/>
                      <a:pt x="34" y="805"/>
                      <a:pt x="34" y="833"/>
                    </a:cubicBezTo>
                    <a:cubicBezTo>
                      <a:pt x="34" y="834"/>
                      <a:pt x="34" y="834"/>
                      <a:pt x="34" y="834"/>
                    </a:cubicBezTo>
                    <a:cubicBezTo>
                      <a:pt x="34" y="834"/>
                      <a:pt x="34" y="834"/>
                      <a:pt x="34" y="834"/>
                    </a:cubicBezTo>
                    <a:cubicBezTo>
                      <a:pt x="34" y="834"/>
                      <a:pt x="34" y="843"/>
                      <a:pt x="33" y="954"/>
                    </a:cubicBezTo>
                    <a:cubicBezTo>
                      <a:pt x="31" y="1048"/>
                      <a:pt x="31" y="1057"/>
                      <a:pt x="31" y="1102"/>
                    </a:cubicBezTo>
                    <a:cubicBezTo>
                      <a:pt x="31" y="1070"/>
                      <a:pt x="34" y="924"/>
                      <a:pt x="34" y="879"/>
                    </a:cubicBezTo>
                    <a:lnTo>
                      <a:pt x="34" y="879"/>
                    </a:lnTo>
                    <a:cubicBezTo>
                      <a:pt x="34" y="988"/>
                      <a:pt x="33" y="1089"/>
                      <a:pt x="31" y="1180"/>
                    </a:cubicBezTo>
                    <a:cubicBezTo>
                      <a:pt x="28" y="1365"/>
                      <a:pt x="24" y="1551"/>
                      <a:pt x="21" y="1737"/>
                    </a:cubicBezTo>
                    <a:cubicBezTo>
                      <a:pt x="19" y="1840"/>
                      <a:pt x="14" y="2083"/>
                      <a:pt x="14" y="2083"/>
                    </a:cubicBezTo>
                    <a:cubicBezTo>
                      <a:pt x="31" y="2102"/>
                      <a:pt x="14" y="2115"/>
                      <a:pt x="1" y="2120"/>
                    </a:cubicBezTo>
                    <a:cubicBezTo>
                      <a:pt x="12" y="2116"/>
                      <a:pt x="39" y="2110"/>
                      <a:pt x="95" y="2099"/>
                    </a:cubicBezTo>
                    <a:cubicBezTo>
                      <a:pt x="96" y="2107"/>
                      <a:pt x="128" y="2111"/>
                      <a:pt x="162" y="2111"/>
                    </a:cubicBezTo>
                    <a:cubicBezTo>
                      <a:pt x="196" y="2111"/>
                      <a:pt x="230" y="2107"/>
                      <a:pt x="234" y="2099"/>
                    </a:cubicBezTo>
                    <a:cubicBezTo>
                      <a:pt x="234" y="2099"/>
                      <a:pt x="235" y="2099"/>
                      <a:pt x="237" y="2099"/>
                    </a:cubicBezTo>
                    <a:cubicBezTo>
                      <a:pt x="263" y="2099"/>
                      <a:pt x="410" y="2119"/>
                      <a:pt x="445" y="2157"/>
                    </a:cubicBezTo>
                    <a:cubicBezTo>
                      <a:pt x="465" y="2134"/>
                      <a:pt x="492" y="2127"/>
                      <a:pt x="521" y="2127"/>
                    </a:cubicBezTo>
                    <a:cubicBezTo>
                      <a:pt x="556" y="2127"/>
                      <a:pt x="592" y="2138"/>
                      <a:pt x="618" y="2144"/>
                    </a:cubicBezTo>
                    <a:cubicBezTo>
                      <a:pt x="619" y="2144"/>
                      <a:pt x="619" y="2144"/>
                      <a:pt x="620" y="2144"/>
                    </a:cubicBezTo>
                    <a:cubicBezTo>
                      <a:pt x="635" y="2144"/>
                      <a:pt x="649" y="2165"/>
                      <a:pt x="665" y="2165"/>
                    </a:cubicBezTo>
                    <a:cubicBezTo>
                      <a:pt x="677" y="2165"/>
                      <a:pt x="689" y="2153"/>
                      <a:pt x="703" y="2108"/>
                    </a:cubicBezTo>
                    <a:cubicBezTo>
                      <a:pt x="707" y="2110"/>
                      <a:pt x="711" y="2110"/>
                      <a:pt x="715" y="2110"/>
                    </a:cubicBezTo>
                    <a:cubicBezTo>
                      <a:pt x="742" y="2110"/>
                      <a:pt x="768" y="2087"/>
                      <a:pt x="794" y="2071"/>
                    </a:cubicBezTo>
                    <a:cubicBezTo>
                      <a:pt x="796" y="2065"/>
                      <a:pt x="800" y="2062"/>
                      <a:pt x="806" y="2062"/>
                    </a:cubicBezTo>
                    <a:cubicBezTo>
                      <a:pt x="832" y="2062"/>
                      <a:pt x="896" y="2119"/>
                      <a:pt x="974" y="2119"/>
                    </a:cubicBezTo>
                    <a:cubicBezTo>
                      <a:pt x="998" y="2119"/>
                      <a:pt x="1023" y="2114"/>
                      <a:pt x="1049" y="2099"/>
                    </a:cubicBezTo>
                    <a:cubicBezTo>
                      <a:pt x="1056" y="2096"/>
                      <a:pt x="1064" y="2094"/>
                      <a:pt x="1073" y="2094"/>
                    </a:cubicBezTo>
                    <a:cubicBezTo>
                      <a:pt x="1109" y="2094"/>
                      <a:pt x="1165" y="2116"/>
                      <a:pt x="1216" y="2116"/>
                    </a:cubicBezTo>
                    <a:cubicBezTo>
                      <a:pt x="1259" y="2116"/>
                      <a:pt x="1299" y="2100"/>
                      <a:pt x="1318" y="2041"/>
                    </a:cubicBezTo>
                    <a:cubicBezTo>
                      <a:pt x="1323" y="2038"/>
                      <a:pt x="1329" y="2036"/>
                      <a:pt x="1336" y="2036"/>
                    </a:cubicBezTo>
                    <a:cubicBezTo>
                      <a:pt x="1376" y="2036"/>
                      <a:pt x="1431" y="2090"/>
                      <a:pt x="1481" y="2090"/>
                    </a:cubicBezTo>
                    <a:cubicBezTo>
                      <a:pt x="1489" y="2090"/>
                      <a:pt x="1497" y="2089"/>
                      <a:pt x="1505" y="2085"/>
                    </a:cubicBezTo>
                    <a:cubicBezTo>
                      <a:pt x="1512" y="2082"/>
                      <a:pt x="1520" y="2081"/>
                      <a:pt x="1528" y="2081"/>
                    </a:cubicBezTo>
                    <a:cubicBezTo>
                      <a:pt x="1539" y="2081"/>
                      <a:pt x="1549" y="2083"/>
                      <a:pt x="1560" y="2083"/>
                    </a:cubicBezTo>
                    <a:cubicBezTo>
                      <a:pt x="1576" y="2083"/>
                      <a:pt x="1592" y="2079"/>
                      <a:pt x="1609" y="2063"/>
                    </a:cubicBezTo>
                    <a:cubicBezTo>
                      <a:pt x="1652" y="2057"/>
                      <a:pt x="1694" y="2043"/>
                      <a:pt x="1731" y="2022"/>
                    </a:cubicBezTo>
                    <a:cubicBezTo>
                      <a:pt x="1767" y="2063"/>
                      <a:pt x="1804" y="2173"/>
                      <a:pt x="1845" y="2173"/>
                    </a:cubicBezTo>
                    <a:cubicBezTo>
                      <a:pt x="1852" y="2173"/>
                      <a:pt x="1859" y="2170"/>
                      <a:pt x="1866" y="2163"/>
                    </a:cubicBezTo>
                    <a:cubicBezTo>
                      <a:pt x="1876" y="2176"/>
                      <a:pt x="1887" y="2180"/>
                      <a:pt x="1897" y="2180"/>
                    </a:cubicBezTo>
                    <a:cubicBezTo>
                      <a:pt x="1925" y="2180"/>
                      <a:pt x="1955" y="2148"/>
                      <a:pt x="1986" y="2148"/>
                    </a:cubicBezTo>
                    <a:cubicBezTo>
                      <a:pt x="1998" y="2148"/>
                      <a:pt x="2009" y="2153"/>
                      <a:pt x="2021" y="2167"/>
                    </a:cubicBezTo>
                    <a:cubicBezTo>
                      <a:pt x="2022" y="2126"/>
                      <a:pt x="2030" y="2106"/>
                      <a:pt x="2045" y="2106"/>
                    </a:cubicBezTo>
                    <a:cubicBezTo>
                      <a:pt x="2059" y="2106"/>
                      <a:pt x="2081" y="2127"/>
                      <a:pt x="2108" y="2168"/>
                    </a:cubicBezTo>
                    <a:cubicBezTo>
                      <a:pt x="2119" y="2134"/>
                      <a:pt x="2131" y="2113"/>
                      <a:pt x="2143" y="2113"/>
                    </a:cubicBezTo>
                    <a:cubicBezTo>
                      <a:pt x="2147" y="2113"/>
                      <a:pt x="2151" y="2116"/>
                      <a:pt x="2155" y="2121"/>
                    </a:cubicBezTo>
                    <a:cubicBezTo>
                      <a:pt x="2158" y="2116"/>
                      <a:pt x="2160" y="2114"/>
                      <a:pt x="2163" y="2114"/>
                    </a:cubicBezTo>
                    <a:cubicBezTo>
                      <a:pt x="2177" y="2114"/>
                      <a:pt x="2191" y="2177"/>
                      <a:pt x="2207" y="2178"/>
                    </a:cubicBezTo>
                    <a:cubicBezTo>
                      <a:pt x="2224" y="2204"/>
                      <a:pt x="2241" y="2215"/>
                      <a:pt x="2260" y="2215"/>
                    </a:cubicBezTo>
                    <a:cubicBezTo>
                      <a:pt x="2283" y="2215"/>
                      <a:pt x="2308" y="2198"/>
                      <a:pt x="2334" y="2172"/>
                    </a:cubicBezTo>
                    <a:cubicBezTo>
                      <a:pt x="2348" y="2201"/>
                      <a:pt x="2363" y="2215"/>
                      <a:pt x="2378" y="2215"/>
                    </a:cubicBezTo>
                    <a:cubicBezTo>
                      <a:pt x="2395" y="2215"/>
                      <a:pt x="2414" y="2197"/>
                      <a:pt x="2432" y="2163"/>
                    </a:cubicBezTo>
                    <a:cubicBezTo>
                      <a:pt x="2453" y="2158"/>
                      <a:pt x="2474" y="2135"/>
                      <a:pt x="2496" y="2135"/>
                    </a:cubicBezTo>
                    <a:cubicBezTo>
                      <a:pt x="2509" y="2135"/>
                      <a:pt x="2523" y="2144"/>
                      <a:pt x="2537" y="2173"/>
                    </a:cubicBezTo>
                    <a:cubicBezTo>
                      <a:pt x="2550" y="2193"/>
                      <a:pt x="2563" y="2200"/>
                      <a:pt x="2577" y="2200"/>
                    </a:cubicBezTo>
                    <a:cubicBezTo>
                      <a:pt x="2612" y="2200"/>
                      <a:pt x="2648" y="2155"/>
                      <a:pt x="2684" y="2155"/>
                    </a:cubicBezTo>
                    <a:cubicBezTo>
                      <a:pt x="2695" y="2155"/>
                      <a:pt x="2706" y="2159"/>
                      <a:pt x="2717" y="2171"/>
                    </a:cubicBezTo>
                    <a:cubicBezTo>
                      <a:pt x="2748" y="2172"/>
                      <a:pt x="2780" y="2186"/>
                      <a:pt x="2810" y="2192"/>
                    </a:cubicBezTo>
                    <a:cubicBezTo>
                      <a:pt x="2820" y="2195"/>
                      <a:pt x="2829" y="2196"/>
                      <a:pt x="2839" y="2196"/>
                    </a:cubicBezTo>
                    <a:cubicBezTo>
                      <a:pt x="2863" y="2196"/>
                      <a:pt x="2887" y="2187"/>
                      <a:pt x="2906" y="2169"/>
                    </a:cubicBezTo>
                    <a:cubicBezTo>
                      <a:pt x="2936" y="2142"/>
                      <a:pt x="2981" y="2133"/>
                      <a:pt x="3030" y="2133"/>
                    </a:cubicBezTo>
                    <a:cubicBezTo>
                      <a:pt x="3109" y="2133"/>
                      <a:pt x="3198" y="2158"/>
                      <a:pt x="3252" y="2180"/>
                    </a:cubicBezTo>
                    <a:cubicBezTo>
                      <a:pt x="3268" y="2153"/>
                      <a:pt x="3284" y="2127"/>
                      <a:pt x="3299" y="2102"/>
                    </a:cubicBezTo>
                    <a:cubicBezTo>
                      <a:pt x="3310" y="2131"/>
                      <a:pt x="3320" y="2143"/>
                      <a:pt x="3331" y="2143"/>
                    </a:cubicBezTo>
                    <a:cubicBezTo>
                      <a:pt x="3370" y="2143"/>
                      <a:pt x="3414" y="1987"/>
                      <a:pt x="3505" y="1926"/>
                    </a:cubicBezTo>
                    <a:cubicBezTo>
                      <a:pt x="3513" y="1952"/>
                      <a:pt x="3522" y="1979"/>
                      <a:pt x="3529" y="2004"/>
                    </a:cubicBezTo>
                    <a:cubicBezTo>
                      <a:pt x="3545" y="1964"/>
                      <a:pt x="3582" y="1946"/>
                      <a:pt x="3619" y="1946"/>
                    </a:cubicBezTo>
                    <a:cubicBezTo>
                      <a:pt x="3670" y="1946"/>
                      <a:pt x="3722" y="1981"/>
                      <a:pt x="3725" y="2040"/>
                    </a:cubicBezTo>
                    <a:cubicBezTo>
                      <a:pt x="3782" y="1811"/>
                      <a:pt x="4996" y="1831"/>
                      <a:pt x="5064" y="1702"/>
                    </a:cubicBezTo>
                    <a:cubicBezTo>
                      <a:pt x="5077" y="1739"/>
                      <a:pt x="5090" y="1756"/>
                      <a:pt x="5103" y="1756"/>
                    </a:cubicBezTo>
                    <a:cubicBezTo>
                      <a:pt x="5123" y="1756"/>
                      <a:pt x="5144" y="1719"/>
                      <a:pt x="5164" y="1650"/>
                    </a:cubicBezTo>
                    <a:cubicBezTo>
                      <a:pt x="5169" y="1623"/>
                      <a:pt x="5174" y="1615"/>
                      <a:pt x="5178" y="1615"/>
                    </a:cubicBezTo>
                    <a:cubicBezTo>
                      <a:pt x="5186" y="1615"/>
                      <a:pt x="5193" y="1643"/>
                      <a:pt x="5200" y="1643"/>
                    </a:cubicBezTo>
                    <a:cubicBezTo>
                      <a:pt x="5204" y="1643"/>
                      <a:pt x="5207" y="1636"/>
                      <a:pt x="5211" y="1617"/>
                    </a:cubicBezTo>
                    <a:cubicBezTo>
                      <a:pt x="5221" y="1602"/>
                      <a:pt x="5230" y="1550"/>
                      <a:pt x="5239" y="1550"/>
                    </a:cubicBezTo>
                    <a:cubicBezTo>
                      <a:pt x="5245" y="1550"/>
                      <a:pt x="5251" y="1583"/>
                      <a:pt x="5256" y="1692"/>
                    </a:cubicBezTo>
                    <a:cubicBezTo>
                      <a:pt x="5262" y="1675"/>
                      <a:pt x="5268" y="1668"/>
                      <a:pt x="5274" y="1668"/>
                    </a:cubicBezTo>
                    <a:cubicBezTo>
                      <a:pt x="5294" y="1668"/>
                      <a:pt x="5310" y="1737"/>
                      <a:pt x="5328" y="1737"/>
                    </a:cubicBezTo>
                    <a:cubicBezTo>
                      <a:pt x="5332" y="1737"/>
                      <a:pt x="5336" y="1734"/>
                      <a:pt x="5340" y="1727"/>
                    </a:cubicBezTo>
                    <a:cubicBezTo>
                      <a:pt x="5346" y="1747"/>
                      <a:pt x="5352" y="1755"/>
                      <a:pt x="5359" y="1755"/>
                    </a:cubicBezTo>
                    <a:cubicBezTo>
                      <a:pt x="5379" y="1755"/>
                      <a:pt x="5400" y="1682"/>
                      <a:pt x="5419" y="1672"/>
                    </a:cubicBezTo>
                    <a:cubicBezTo>
                      <a:pt x="5423" y="1663"/>
                      <a:pt x="5427" y="1659"/>
                      <a:pt x="5431" y="1659"/>
                    </a:cubicBezTo>
                    <a:cubicBezTo>
                      <a:pt x="5442" y="1659"/>
                      <a:pt x="5453" y="1686"/>
                      <a:pt x="5464" y="1686"/>
                    </a:cubicBezTo>
                    <a:cubicBezTo>
                      <a:pt x="5472" y="1686"/>
                      <a:pt x="5480" y="1671"/>
                      <a:pt x="5489" y="1616"/>
                    </a:cubicBezTo>
                    <a:cubicBezTo>
                      <a:pt x="5489" y="1616"/>
                      <a:pt x="5490" y="1616"/>
                      <a:pt x="5491" y="1616"/>
                    </a:cubicBezTo>
                    <a:cubicBezTo>
                      <a:pt x="5503" y="1616"/>
                      <a:pt x="5515" y="1592"/>
                      <a:pt x="5526" y="1592"/>
                    </a:cubicBezTo>
                    <a:cubicBezTo>
                      <a:pt x="5534" y="1592"/>
                      <a:pt x="5542" y="1606"/>
                      <a:pt x="5550" y="1653"/>
                    </a:cubicBezTo>
                    <a:cubicBezTo>
                      <a:pt x="5585" y="1724"/>
                      <a:pt x="5749" y="1781"/>
                      <a:pt x="5774" y="1841"/>
                    </a:cubicBezTo>
                    <a:cubicBezTo>
                      <a:pt x="5786" y="1751"/>
                      <a:pt x="5796" y="1725"/>
                      <a:pt x="5805" y="1725"/>
                    </a:cubicBezTo>
                    <a:cubicBezTo>
                      <a:pt x="5817" y="1725"/>
                      <a:pt x="5827" y="1785"/>
                      <a:pt x="5835" y="1785"/>
                    </a:cubicBezTo>
                    <a:cubicBezTo>
                      <a:pt x="5835" y="1785"/>
                      <a:pt x="5835" y="1785"/>
                      <a:pt x="5835" y="1785"/>
                    </a:cubicBezTo>
                    <a:cubicBezTo>
                      <a:pt x="5846" y="1803"/>
                      <a:pt x="5853" y="1822"/>
                      <a:pt x="5854" y="1844"/>
                    </a:cubicBezTo>
                    <a:cubicBezTo>
                      <a:pt x="5854" y="1807"/>
                      <a:pt x="5854" y="1798"/>
                      <a:pt x="5855" y="1798"/>
                    </a:cubicBezTo>
                    <a:cubicBezTo>
                      <a:pt x="5855" y="1798"/>
                      <a:pt x="5855" y="1808"/>
                      <a:pt x="5856" y="1808"/>
                    </a:cubicBezTo>
                    <a:cubicBezTo>
                      <a:pt x="5857" y="1808"/>
                      <a:pt x="5858" y="1804"/>
                      <a:pt x="5859" y="1790"/>
                    </a:cubicBezTo>
                    <a:cubicBezTo>
                      <a:pt x="5862" y="1825"/>
                      <a:pt x="5869" y="1853"/>
                      <a:pt x="5882" y="1853"/>
                    </a:cubicBezTo>
                    <a:cubicBezTo>
                      <a:pt x="5884" y="1853"/>
                      <a:pt x="5887" y="1852"/>
                      <a:pt x="5889" y="1850"/>
                    </a:cubicBezTo>
                    <a:cubicBezTo>
                      <a:pt x="5897" y="1854"/>
                      <a:pt x="5905" y="1918"/>
                      <a:pt x="5916" y="1918"/>
                    </a:cubicBezTo>
                    <a:cubicBezTo>
                      <a:pt x="5918" y="1918"/>
                      <a:pt x="5920" y="1916"/>
                      <a:pt x="5923" y="1910"/>
                    </a:cubicBezTo>
                    <a:cubicBezTo>
                      <a:pt x="5929" y="1891"/>
                      <a:pt x="5936" y="1826"/>
                      <a:pt x="5944" y="1826"/>
                    </a:cubicBezTo>
                    <a:cubicBezTo>
                      <a:pt x="5945" y="1826"/>
                      <a:pt x="5947" y="1828"/>
                      <a:pt x="5948" y="1834"/>
                    </a:cubicBezTo>
                    <a:cubicBezTo>
                      <a:pt x="5951" y="1855"/>
                      <a:pt x="5954" y="1860"/>
                      <a:pt x="5958" y="1860"/>
                    </a:cubicBezTo>
                    <a:cubicBezTo>
                      <a:pt x="5961" y="1860"/>
                      <a:pt x="5964" y="1857"/>
                      <a:pt x="5967" y="1857"/>
                    </a:cubicBezTo>
                    <a:cubicBezTo>
                      <a:pt x="5970" y="1857"/>
                      <a:pt x="5972" y="1858"/>
                      <a:pt x="5975" y="1864"/>
                    </a:cubicBezTo>
                    <a:cubicBezTo>
                      <a:pt x="5984" y="1828"/>
                      <a:pt x="5993" y="1782"/>
                      <a:pt x="6002" y="1782"/>
                    </a:cubicBezTo>
                    <a:cubicBezTo>
                      <a:pt x="6004" y="1782"/>
                      <a:pt x="6007" y="1785"/>
                      <a:pt x="6009" y="1794"/>
                    </a:cubicBezTo>
                    <a:cubicBezTo>
                      <a:pt x="6012" y="1792"/>
                      <a:pt x="6016" y="1790"/>
                      <a:pt x="6019" y="1790"/>
                    </a:cubicBezTo>
                    <a:cubicBezTo>
                      <a:pt x="6028" y="1790"/>
                      <a:pt x="6038" y="1802"/>
                      <a:pt x="6047" y="1828"/>
                    </a:cubicBezTo>
                    <a:cubicBezTo>
                      <a:pt x="6067" y="1853"/>
                      <a:pt x="6088" y="1936"/>
                      <a:pt x="6114" y="1936"/>
                    </a:cubicBezTo>
                    <a:cubicBezTo>
                      <a:pt x="6122" y="1936"/>
                      <a:pt x="6132" y="1926"/>
                      <a:pt x="6141" y="1901"/>
                    </a:cubicBezTo>
                    <a:cubicBezTo>
                      <a:pt x="6175" y="1907"/>
                      <a:pt x="6200" y="1928"/>
                      <a:pt x="6221" y="1928"/>
                    </a:cubicBezTo>
                    <a:cubicBezTo>
                      <a:pt x="6230" y="1928"/>
                      <a:pt x="6237" y="1924"/>
                      <a:pt x="6244" y="1915"/>
                    </a:cubicBezTo>
                    <a:cubicBezTo>
                      <a:pt x="6245" y="1915"/>
                      <a:pt x="6246" y="1915"/>
                      <a:pt x="6247" y="1915"/>
                    </a:cubicBezTo>
                    <a:cubicBezTo>
                      <a:pt x="6260" y="1915"/>
                      <a:pt x="6271" y="1903"/>
                      <a:pt x="6279" y="1903"/>
                    </a:cubicBezTo>
                    <a:cubicBezTo>
                      <a:pt x="6284" y="1903"/>
                      <a:pt x="6288" y="1908"/>
                      <a:pt x="6292" y="1921"/>
                    </a:cubicBezTo>
                    <a:cubicBezTo>
                      <a:pt x="6296" y="1923"/>
                      <a:pt x="6300" y="1924"/>
                      <a:pt x="6304" y="1924"/>
                    </a:cubicBezTo>
                    <a:cubicBezTo>
                      <a:pt x="6322" y="1924"/>
                      <a:pt x="6340" y="1909"/>
                      <a:pt x="6388" y="1867"/>
                    </a:cubicBezTo>
                    <a:cubicBezTo>
                      <a:pt x="6396" y="1836"/>
                      <a:pt x="6404" y="1826"/>
                      <a:pt x="6413" y="1826"/>
                    </a:cubicBezTo>
                    <a:cubicBezTo>
                      <a:pt x="6431" y="1826"/>
                      <a:pt x="6452" y="1869"/>
                      <a:pt x="6478" y="1869"/>
                    </a:cubicBezTo>
                    <a:cubicBezTo>
                      <a:pt x="6491" y="1869"/>
                      <a:pt x="6505" y="1858"/>
                      <a:pt x="6521" y="1826"/>
                    </a:cubicBezTo>
                    <a:cubicBezTo>
                      <a:pt x="6537" y="1818"/>
                      <a:pt x="6555" y="1815"/>
                      <a:pt x="6575" y="1815"/>
                    </a:cubicBezTo>
                    <a:cubicBezTo>
                      <a:pt x="6625" y="1815"/>
                      <a:pt x="6686" y="1838"/>
                      <a:pt x="6760" y="1869"/>
                    </a:cubicBezTo>
                    <a:cubicBezTo>
                      <a:pt x="6802" y="1873"/>
                      <a:pt x="6836" y="1874"/>
                      <a:pt x="6867" y="1874"/>
                    </a:cubicBezTo>
                    <a:cubicBezTo>
                      <a:pt x="6867" y="1869"/>
                      <a:pt x="6868" y="1865"/>
                      <a:pt x="6872" y="1865"/>
                    </a:cubicBezTo>
                    <a:cubicBezTo>
                      <a:pt x="6875" y="1865"/>
                      <a:pt x="6878" y="1867"/>
                      <a:pt x="6883" y="1873"/>
                    </a:cubicBezTo>
                    <a:cubicBezTo>
                      <a:pt x="6887" y="1873"/>
                      <a:pt x="6891" y="1873"/>
                      <a:pt x="6896" y="1872"/>
                    </a:cubicBezTo>
                    <a:cubicBezTo>
                      <a:pt x="6920" y="1872"/>
                      <a:pt x="6943" y="1867"/>
                      <a:pt x="6966" y="1859"/>
                    </a:cubicBezTo>
                    <a:cubicBezTo>
                      <a:pt x="6969" y="1859"/>
                      <a:pt x="6972" y="1859"/>
                      <a:pt x="6976" y="1859"/>
                    </a:cubicBezTo>
                    <a:cubicBezTo>
                      <a:pt x="6986" y="1859"/>
                      <a:pt x="6997" y="1860"/>
                      <a:pt x="7007" y="1864"/>
                    </a:cubicBezTo>
                    <a:cubicBezTo>
                      <a:pt x="7019" y="1843"/>
                      <a:pt x="7032" y="1836"/>
                      <a:pt x="7045" y="1836"/>
                    </a:cubicBezTo>
                    <a:cubicBezTo>
                      <a:pt x="7074" y="1836"/>
                      <a:pt x="7106" y="1871"/>
                      <a:pt x="7146" y="1871"/>
                    </a:cubicBezTo>
                    <a:cubicBezTo>
                      <a:pt x="7158" y="1871"/>
                      <a:pt x="7172" y="1867"/>
                      <a:pt x="7186" y="1858"/>
                    </a:cubicBezTo>
                    <a:cubicBezTo>
                      <a:pt x="7216" y="1853"/>
                      <a:pt x="7252" y="1707"/>
                      <a:pt x="7290" y="1707"/>
                    </a:cubicBezTo>
                    <a:cubicBezTo>
                      <a:pt x="7301" y="1707"/>
                      <a:pt x="7312" y="1720"/>
                      <a:pt x="7323" y="1752"/>
                    </a:cubicBezTo>
                    <a:cubicBezTo>
                      <a:pt x="7333" y="1757"/>
                      <a:pt x="7344" y="1759"/>
                      <a:pt x="7354" y="1759"/>
                    </a:cubicBezTo>
                    <a:cubicBezTo>
                      <a:pt x="7379" y="1759"/>
                      <a:pt x="7406" y="1749"/>
                      <a:pt x="7434" y="1749"/>
                    </a:cubicBezTo>
                    <a:cubicBezTo>
                      <a:pt x="7456" y="1749"/>
                      <a:pt x="7480" y="1756"/>
                      <a:pt x="7504" y="1780"/>
                    </a:cubicBezTo>
                    <a:cubicBezTo>
                      <a:pt x="7513" y="1791"/>
                      <a:pt x="7521" y="1795"/>
                      <a:pt x="7529" y="1795"/>
                    </a:cubicBezTo>
                    <a:cubicBezTo>
                      <a:pt x="7560" y="1795"/>
                      <a:pt x="7586" y="1735"/>
                      <a:pt x="7608" y="1735"/>
                    </a:cubicBezTo>
                    <a:cubicBezTo>
                      <a:pt x="7613" y="1735"/>
                      <a:pt x="7619" y="1740"/>
                      <a:pt x="7624" y="1751"/>
                    </a:cubicBezTo>
                    <a:cubicBezTo>
                      <a:pt x="7628" y="1756"/>
                      <a:pt x="7631" y="1758"/>
                      <a:pt x="7635" y="1758"/>
                    </a:cubicBezTo>
                    <a:cubicBezTo>
                      <a:pt x="7658" y="1758"/>
                      <a:pt x="7676" y="1667"/>
                      <a:pt x="7687" y="1644"/>
                    </a:cubicBezTo>
                    <a:cubicBezTo>
                      <a:pt x="7709" y="1649"/>
                      <a:pt x="7715" y="1660"/>
                      <a:pt x="7718" y="1660"/>
                    </a:cubicBezTo>
                    <a:cubicBezTo>
                      <a:pt x="7720" y="1660"/>
                      <a:pt x="7721" y="1659"/>
                      <a:pt x="7722" y="1657"/>
                    </a:cubicBezTo>
                    <a:cubicBezTo>
                      <a:pt x="7723" y="1664"/>
                      <a:pt x="7724" y="1667"/>
                      <a:pt x="7726" y="1667"/>
                    </a:cubicBezTo>
                    <a:cubicBezTo>
                      <a:pt x="7732" y="1667"/>
                      <a:pt x="7744" y="1633"/>
                      <a:pt x="7773" y="1631"/>
                    </a:cubicBezTo>
                    <a:cubicBezTo>
                      <a:pt x="7785" y="1659"/>
                      <a:pt x="7800" y="1702"/>
                      <a:pt x="7821" y="1702"/>
                    </a:cubicBezTo>
                    <a:cubicBezTo>
                      <a:pt x="7831" y="1702"/>
                      <a:pt x="7842" y="1692"/>
                      <a:pt x="7854" y="1666"/>
                    </a:cubicBezTo>
                    <a:cubicBezTo>
                      <a:pt x="7875" y="1670"/>
                      <a:pt x="7898" y="1677"/>
                      <a:pt x="7926" y="1677"/>
                    </a:cubicBezTo>
                    <a:cubicBezTo>
                      <a:pt x="7948" y="1677"/>
                      <a:pt x="7973" y="1673"/>
                      <a:pt x="8000" y="1658"/>
                    </a:cubicBezTo>
                    <a:cubicBezTo>
                      <a:pt x="8057" y="1696"/>
                      <a:pt x="8101" y="1713"/>
                      <a:pt x="8135" y="1713"/>
                    </a:cubicBezTo>
                    <a:cubicBezTo>
                      <a:pt x="8174" y="1713"/>
                      <a:pt x="8199" y="1690"/>
                      <a:pt x="8215" y="1652"/>
                    </a:cubicBezTo>
                    <a:cubicBezTo>
                      <a:pt x="8218" y="1647"/>
                      <a:pt x="8220" y="1640"/>
                      <a:pt x="8223" y="1635"/>
                    </a:cubicBezTo>
                    <a:cubicBezTo>
                      <a:pt x="8219" y="1625"/>
                      <a:pt x="8220" y="1613"/>
                      <a:pt x="8228" y="1605"/>
                    </a:cubicBezTo>
                    <a:cubicBezTo>
                      <a:pt x="8231" y="1595"/>
                      <a:pt x="8234" y="1591"/>
                      <a:pt x="8238" y="1591"/>
                    </a:cubicBezTo>
                    <a:cubicBezTo>
                      <a:pt x="8256" y="1591"/>
                      <a:pt x="8293" y="1672"/>
                      <a:pt x="8365" y="1672"/>
                    </a:cubicBezTo>
                    <a:cubicBezTo>
                      <a:pt x="8367" y="1672"/>
                      <a:pt x="8369" y="1672"/>
                      <a:pt x="8371" y="1672"/>
                    </a:cubicBezTo>
                    <a:cubicBezTo>
                      <a:pt x="8452" y="1648"/>
                      <a:pt x="8498" y="1616"/>
                      <a:pt x="8521" y="1616"/>
                    </a:cubicBezTo>
                    <a:cubicBezTo>
                      <a:pt x="8524" y="1616"/>
                      <a:pt x="8527" y="1617"/>
                      <a:pt x="8530" y="1619"/>
                    </a:cubicBezTo>
                    <a:cubicBezTo>
                      <a:pt x="8543" y="1622"/>
                      <a:pt x="8543" y="1651"/>
                      <a:pt x="8537" y="1651"/>
                    </a:cubicBezTo>
                    <a:cubicBezTo>
                      <a:pt x="8534" y="1651"/>
                      <a:pt x="8530" y="1646"/>
                      <a:pt x="8526" y="1633"/>
                    </a:cubicBezTo>
                    <a:cubicBezTo>
                      <a:pt x="8517" y="1647"/>
                      <a:pt x="8506" y="1651"/>
                      <a:pt x="8496" y="1651"/>
                    </a:cubicBezTo>
                    <a:cubicBezTo>
                      <a:pt x="8485" y="1651"/>
                      <a:pt x="8475" y="1646"/>
                      <a:pt x="8471" y="1646"/>
                    </a:cubicBezTo>
                    <a:cubicBezTo>
                      <a:pt x="8465" y="1646"/>
                      <a:pt x="8469" y="1655"/>
                      <a:pt x="8494" y="1696"/>
                    </a:cubicBezTo>
                    <a:cubicBezTo>
                      <a:pt x="8507" y="1704"/>
                      <a:pt x="8519" y="1706"/>
                      <a:pt x="8532" y="1706"/>
                    </a:cubicBezTo>
                    <a:cubicBezTo>
                      <a:pt x="8548" y="1706"/>
                      <a:pt x="8565" y="1703"/>
                      <a:pt x="8583" y="1703"/>
                    </a:cubicBezTo>
                    <a:cubicBezTo>
                      <a:pt x="8597" y="1703"/>
                      <a:pt x="8611" y="1705"/>
                      <a:pt x="8626" y="1713"/>
                    </a:cubicBezTo>
                    <a:cubicBezTo>
                      <a:pt x="8679" y="1638"/>
                      <a:pt x="8738" y="1607"/>
                      <a:pt x="8817" y="1599"/>
                    </a:cubicBezTo>
                    <a:cubicBezTo>
                      <a:pt x="8818" y="1599"/>
                      <a:pt x="8819" y="1599"/>
                      <a:pt x="8820" y="1599"/>
                    </a:cubicBezTo>
                    <a:cubicBezTo>
                      <a:pt x="8858" y="1599"/>
                      <a:pt x="8905" y="1810"/>
                      <a:pt x="8952" y="1810"/>
                    </a:cubicBezTo>
                    <a:cubicBezTo>
                      <a:pt x="8953" y="1810"/>
                      <a:pt x="8954" y="1810"/>
                      <a:pt x="8956" y="1809"/>
                    </a:cubicBezTo>
                    <a:cubicBezTo>
                      <a:pt x="8974" y="1806"/>
                      <a:pt x="8993" y="1804"/>
                      <a:pt x="9011" y="1804"/>
                    </a:cubicBezTo>
                    <a:cubicBezTo>
                      <a:pt x="9049" y="1804"/>
                      <a:pt x="9087" y="1811"/>
                      <a:pt x="9121" y="1825"/>
                    </a:cubicBezTo>
                    <a:cubicBezTo>
                      <a:pt x="9124" y="1824"/>
                      <a:pt x="9126" y="1824"/>
                      <a:pt x="9128" y="1824"/>
                    </a:cubicBezTo>
                    <a:cubicBezTo>
                      <a:pt x="9178" y="1824"/>
                      <a:pt x="9210" y="1999"/>
                      <a:pt x="9237" y="1999"/>
                    </a:cubicBezTo>
                    <a:cubicBezTo>
                      <a:pt x="9242" y="1999"/>
                      <a:pt x="9246" y="1994"/>
                      <a:pt x="9250" y="1984"/>
                    </a:cubicBezTo>
                    <a:cubicBezTo>
                      <a:pt x="9266" y="1996"/>
                      <a:pt x="9285" y="2008"/>
                      <a:pt x="9301" y="2008"/>
                    </a:cubicBezTo>
                    <a:cubicBezTo>
                      <a:pt x="9314" y="2008"/>
                      <a:pt x="9324" y="2001"/>
                      <a:pt x="9330" y="1981"/>
                    </a:cubicBezTo>
                    <a:cubicBezTo>
                      <a:pt x="9241" y="1970"/>
                      <a:pt x="9353" y="1881"/>
                      <a:pt x="9406" y="1881"/>
                    </a:cubicBezTo>
                    <a:cubicBezTo>
                      <a:pt x="9433" y="1881"/>
                      <a:pt x="9445" y="1904"/>
                      <a:pt x="9408" y="1971"/>
                    </a:cubicBezTo>
                    <a:cubicBezTo>
                      <a:pt x="9433" y="1930"/>
                      <a:pt x="9470" y="1939"/>
                      <a:pt x="9526" y="1932"/>
                    </a:cubicBezTo>
                    <a:cubicBezTo>
                      <a:pt x="9554" y="1957"/>
                      <a:pt x="9581" y="1966"/>
                      <a:pt x="9607" y="1966"/>
                    </a:cubicBezTo>
                    <a:cubicBezTo>
                      <a:pt x="9686" y="1966"/>
                      <a:pt x="9760" y="1879"/>
                      <a:pt x="9844" y="1879"/>
                    </a:cubicBezTo>
                    <a:cubicBezTo>
                      <a:pt x="9849" y="1879"/>
                      <a:pt x="9853" y="1879"/>
                      <a:pt x="9858" y="1879"/>
                    </a:cubicBezTo>
                    <a:cubicBezTo>
                      <a:pt x="9863" y="1880"/>
                      <a:pt x="9869" y="1880"/>
                      <a:pt x="9877" y="1880"/>
                    </a:cubicBezTo>
                    <a:cubicBezTo>
                      <a:pt x="9943" y="1880"/>
                      <a:pt x="10096" y="1858"/>
                      <a:pt x="10105" y="1856"/>
                    </a:cubicBezTo>
                    <a:cubicBezTo>
                      <a:pt x="10181" y="1848"/>
                      <a:pt x="10203" y="1836"/>
                      <a:pt x="10199" y="1823"/>
                    </a:cubicBezTo>
                    <a:cubicBezTo>
                      <a:pt x="10223" y="1814"/>
                      <a:pt x="10248" y="1804"/>
                      <a:pt x="10274" y="1804"/>
                    </a:cubicBezTo>
                    <a:cubicBezTo>
                      <a:pt x="10295" y="1804"/>
                      <a:pt x="10317" y="1810"/>
                      <a:pt x="10340" y="1827"/>
                    </a:cubicBezTo>
                    <a:cubicBezTo>
                      <a:pt x="10370" y="1835"/>
                      <a:pt x="10400" y="1839"/>
                      <a:pt x="10431" y="1839"/>
                    </a:cubicBezTo>
                    <a:cubicBezTo>
                      <a:pt x="10451" y="1839"/>
                      <a:pt x="10471" y="1837"/>
                      <a:pt x="10490" y="1834"/>
                    </a:cubicBezTo>
                    <a:cubicBezTo>
                      <a:pt x="10545" y="1827"/>
                      <a:pt x="10606" y="1816"/>
                      <a:pt x="10671" y="1809"/>
                    </a:cubicBezTo>
                    <a:cubicBezTo>
                      <a:pt x="10687" y="1803"/>
                      <a:pt x="10701" y="1802"/>
                      <a:pt x="10716" y="1802"/>
                    </a:cubicBezTo>
                    <a:cubicBezTo>
                      <a:pt x="10739" y="1802"/>
                      <a:pt x="10760" y="1806"/>
                      <a:pt x="10780" y="1806"/>
                    </a:cubicBezTo>
                    <a:cubicBezTo>
                      <a:pt x="10787" y="1806"/>
                      <a:pt x="10794" y="1806"/>
                      <a:pt x="10801" y="1804"/>
                    </a:cubicBezTo>
                    <a:cubicBezTo>
                      <a:pt x="10812" y="1825"/>
                      <a:pt x="10824" y="1831"/>
                      <a:pt x="10835" y="1831"/>
                    </a:cubicBezTo>
                    <a:cubicBezTo>
                      <a:pt x="10851" y="1831"/>
                      <a:pt x="10867" y="1817"/>
                      <a:pt x="10882" y="1817"/>
                    </a:cubicBezTo>
                    <a:cubicBezTo>
                      <a:pt x="10887" y="1817"/>
                      <a:pt x="10892" y="1818"/>
                      <a:pt x="10896" y="1823"/>
                    </a:cubicBezTo>
                    <a:cubicBezTo>
                      <a:pt x="10910" y="1830"/>
                      <a:pt x="10920" y="1841"/>
                      <a:pt x="10927" y="1854"/>
                    </a:cubicBezTo>
                    <a:cubicBezTo>
                      <a:pt x="10920" y="1870"/>
                      <a:pt x="10923" y="1886"/>
                      <a:pt x="10942" y="1890"/>
                    </a:cubicBezTo>
                    <a:cubicBezTo>
                      <a:pt x="10955" y="1922"/>
                      <a:pt x="10962" y="1955"/>
                      <a:pt x="10971" y="1955"/>
                    </a:cubicBezTo>
                    <a:cubicBezTo>
                      <a:pt x="10974" y="1955"/>
                      <a:pt x="10978" y="1949"/>
                      <a:pt x="10983" y="1934"/>
                    </a:cubicBezTo>
                    <a:cubicBezTo>
                      <a:pt x="11008" y="1901"/>
                      <a:pt x="11015" y="1882"/>
                      <a:pt x="11011" y="1882"/>
                    </a:cubicBezTo>
                    <a:lnTo>
                      <a:pt x="11011" y="1882"/>
                    </a:lnTo>
                    <a:cubicBezTo>
                      <a:pt x="11009" y="1882"/>
                      <a:pt x="11001" y="1892"/>
                      <a:pt x="10992" y="1912"/>
                    </a:cubicBezTo>
                    <a:cubicBezTo>
                      <a:pt x="10997" y="1901"/>
                      <a:pt x="10999" y="1892"/>
                      <a:pt x="11004" y="1883"/>
                    </a:cubicBezTo>
                    <a:lnTo>
                      <a:pt x="11006" y="1883"/>
                    </a:lnTo>
                    <a:cubicBezTo>
                      <a:pt x="11089" y="1861"/>
                      <a:pt x="11246" y="1847"/>
                      <a:pt x="11355" y="1847"/>
                    </a:cubicBezTo>
                    <a:cubicBezTo>
                      <a:pt x="11367" y="1847"/>
                      <a:pt x="11379" y="1847"/>
                      <a:pt x="11390" y="1848"/>
                    </a:cubicBezTo>
                    <a:cubicBezTo>
                      <a:pt x="11400" y="1848"/>
                      <a:pt x="11409" y="1848"/>
                      <a:pt x="11419" y="1848"/>
                    </a:cubicBezTo>
                    <a:cubicBezTo>
                      <a:pt x="11641" y="1848"/>
                      <a:pt x="11621" y="1752"/>
                      <a:pt x="11844" y="1752"/>
                    </a:cubicBezTo>
                    <a:cubicBezTo>
                      <a:pt x="11853" y="1752"/>
                      <a:pt x="11862" y="1752"/>
                      <a:pt x="11872" y="1752"/>
                    </a:cubicBezTo>
                    <a:cubicBezTo>
                      <a:pt x="11840" y="1734"/>
                      <a:pt x="11829" y="1683"/>
                      <a:pt x="11849" y="1649"/>
                    </a:cubicBezTo>
                    <a:lnTo>
                      <a:pt x="11849" y="1649"/>
                    </a:lnTo>
                    <a:cubicBezTo>
                      <a:pt x="11862" y="1676"/>
                      <a:pt x="11888" y="1688"/>
                      <a:pt x="11914" y="1688"/>
                    </a:cubicBezTo>
                    <a:cubicBezTo>
                      <a:pt x="11945" y="1688"/>
                      <a:pt x="11977" y="1671"/>
                      <a:pt x="11989" y="1638"/>
                    </a:cubicBezTo>
                    <a:cubicBezTo>
                      <a:pt x="12006" y="1639"/>
                      <a:pt x="12027" y="1640"/>
                      <a:pt x="12051" y="1640"/>
                    </a:cubicBezTo>
                    <a:cubicBezTo>
                      <a:pt x="12168" y="1640"/>
                      <a:pt x="12361" y="1623"/>
                      <a:pt x="12484" y="1623"/>
                    </a:cubicBezTo>
                    <a:cubicBezTo>
                      <a:pt x="12547" y="1623"/>
                      <a:pt x="12591" y="1627"/>
                      <a:pt x="12598" y="1641"/>
                    </a:cubicBezTo>
                    <a:lnTo>
                      <a:pt x="12598" y="1641"/>
                    </a:lnTo>
                    <a:cubicBezTo>
                      <a:pt x="12593" y="1631"/>
                      <a:pt x="12590" y="1618"/>
                      <a:pt x="12585" y="1608"/>
                    </a:cubicBezTo>
                    <a:cubicBezTo>
                      <a:pt x="12585" y="1608"/>
                      <a:pt x="12586" y="1608"/>
                      <a:pt x="12586" y="1608"/>
                    </a:cubicBezTo>
                    <a:cubicBezTo>
                      <a:pt x="12599" y="1608"/>
                      <a:pt x="12616" y="1649"/>
                      <a:pt x="12641" y="1676"/>
                    </a:cubicBezTo>
                    <a:cubicBezTo>
                      <a:pt x="12641" y="1678"/>
                      <a:pt x="12641" y="1681"/>
                      <a:pt x="12641" y="1683"/>
                    </a:cubicBezTo>
                    <a:cubicBezTo>
                      <a:pt x="12642" y="1693"/>
                      <a:pt x="12643" y="1697"/>
                      <a:pt x="12644" y="1697"/>
                    </a:cubicBezTo>
                    <a:cubicBezTo>
                      <a:pt x="12646" y="1697"/>
                      <a:pt x="12648" y="1692"/>
                      <a:pt x="12650" y="1683"/>
                    </a:cubicBezTo>
                    <a:cubicBezTo>
                      <a:pt x="12650" y="1683"/>
                      <a:pt x="12650" y="1686"/>
                      <a:pt x="12651" y="1686"/>
                    </a:cubicBezTo>
                    <a:cubicBezTo>
                      <a:pt x="12674" y="1692"/>
                      <a:pt x="12689" y="1694"/>
                      <a:pt x="12698" y="1694"/>
                    </a:cubicBezTo>
                    <a:cubicBezTo>
                      <a:pt x="12731" y="1694"/>
                      <a:pt x="12682" y="1663"/>
                      <a:pt x="12656" y="1663"/>
                    </a:cubicBezTo>
                    <a:cubicBezTo>
                      <a:pt x="12655" y="1663"/>
                      <a:pt x="12654" y="1663"/>
                      <a:pt x="12653" y="1663"/>
                    </a:cubicBezTo>
                    <a:cubicBezTo>
                      <a:pt x="12661" y="1613"/>
                      <a:pt x="12673" y="1521"/>
                      <a:pt x="12688" y="1471"/>
                    </a:cubicBezTo>
                    <a:lnTo>
                      <a:pt x="12758" y="1471"/>
                    </a:lnTo>
                    <a:cubicBezTo>
                      <a:pt x="12761" y="1472"/>
                      <a:pt x="12764" y="1472"/>
                      <a:pt x="12767" y="1472"/>
                    </a:cubicBezTo>
                    <a:cubicBezTo>
                      <a:pt x="12770" y="1472"/>
                      <a:pt x="12773" y="1472"/>
                      <a:pt x="12776" y="1471"/>
                    </a:cubicBezTo>
                    <a:lnTo>
                      <a:pt x="12851" y="1471"/>
                    </a:lnTo>
                    <a:cubicBezTo>
                      <a:pt x="12895" y="1475"/>
                      <a:pt x="12963" y="1477"/>
                      <a:pt x="13039" y="1477"/>
                    </a:cubicBezTo>
                    <a:cubicBezTo>
                      <a:pt x="13125" y="1477"/>
                      <a:pt x="13221" y="1474"/>
                      <a:pt x="13309" y="1468"/>
                    </a:cubicBezTo>
                    <a:lnTo>
                      <a:pt x="13577" y="1468"/>
                    </a:lnTo>
                    <a:lnTo>
                      <a:pt x="13577" y="1466"/>
                    </a:lnTo>
                    <a:cubicBezTo>
                      <a:pt x="13645" y="1554"/>
                      <a:pt x="13801" y="1576"/>
                      <a:pt x="13884" y="1576"/>
                    </a:cubicBezTo>
                    <a:cubicBezTo>
                      <a:pt x="13909" y="1576"/>
                      <a:pt x="13927" y="1574"/>
                      <a:pt x="13933" y="1571"/>
                    </a:cubicBezTo>
                    <a:cubicBezTo>
                      <a:pt x="13943" y="1567"/>
                      <a:pt x="13953" y="1566"/>
                      <a:pt x="13963" y="1566"/>
                    </a:cubicBezTo>
                    <a:cubicBezTo>
                      <a:pt x="13987" y="1566"/>
                      <a:pt x="14011" y="1576"/>
                      <a:pt x="14034" y="1585"/>
                    </a:cubicBezTo>
                    <a:cubicBezTo>
                      <a:pt x="14049" y="1592"/>
                      <a:pt x="14091" y="1594"/>
                      <a:pt x="14146" y="1594"/>
                    </a:cubicBezTo>
                    <a:cubicBezTo>
                      <a:pt x="14256" y="1594"/>
                      <a:pt x="14419" y="1585"/>
                      <a:pt x="14521" y="1585"/>
                    </a:cubicBezTo>
                    <a:cubicBezTo>
                      <a:pt x="14576" y="1585"/>
                      <a:pt x="14613" y="1588"/>
                      <a:pt x="14617" y="1596"/>
                    </a:cubicBezTo>
                    <a:cubicBezTo>
                      <a:pt x="14627" y="1593"/>
                      <a:pt x="14634" y="1591"/>
                      <a:pt x="14643" y="1591"/>
                    </a:cubicBezTo>
                    <a:cubicBezTo>
                      <a:pt x="14656" y="1591"/>
                      <a:pt x="14672" y="1596"/>
                      <a:pt x="14703" y="1612"/>
                    </a:cubicBezTo>
                    <a:cubicBezTo>
                      <a:pt x="14723" y="1614"/>
                      <a:pt x="14748" y="1627"/>
                      <a:pt x="14780" y="1627"/>
                    </a:cubicBezTo>
                    <a:cubicBezTo>
                      <a:pt x="14794" y="1627"/>
                      <a:pt x="14810" y="1625"/>
                      <a:pt x="14828" y="1617"/>
                    </a:cubicBezTo>
                    <a:cubicBezTo>
                      <a:pt x="14842" y="1628"/>
                      <a:pt x="14856" y="1631"/>
                      <a:pt x="14873" y="1631"/>
                    </a:cubicBezTo>
                    <a:cubicBezTo>
                      <a:pt x="14904" y="1631"/>
                      <a:pt x="14941" y="1618"/>
                      <a:pt x="14983" y="1618"/>
                    </a:cubicBezTo>
                    <a:cubicBezTo>
                      <a:pt x="15008" y="1618"/>
                      <a:pt x="15036" y="1623"/>
                      <a:pt x="15066" y="1640"/>
                    </a:cubicBezTo>
                    <a:cubicBezTo>
                      <a:pt x="15151" y="1649"/>
                      <a:pt x="15211" y="1650"/>
                      <a:pt x="15254" y="1652"/>
                    </a:cubicBezTo>
                    <a:lnTo>
                      <a:pt x="15272" y="1636"/>
                    </a:lnTo>
                    <a:cubicBezTo>
                      <a:pt x="15304" y="1645"/>
                      <a:pt x="15326" y="1648"/>
                      <a:pt x="15341" y="1648"/>
                    </a:cubicBezTo>
                    <a:cubicBezTo>
                      <a:pt x="15376" y="1648"/>
                      <a:pt x="15377" y="1632"/>
                      <a:pt x="15380" y="1626"/>
                    </a:cubicBezTo>
                    <a:cubicBezTo>
                      <a:pt x="15380" y="1626"/>
                      <a:pt x="15380" y="1626"/>
                      <a:pt x="15380" y="1626"/>
                    </a:cubicBezTo>
                    <a:cubicBezTo>
                      <a:pt x="15386" y="1626"/>
                      <a:pt x="15399" y="1586"/>
                      <a:pt x="15521" y="1568"/>
                    </a:cubicBezTo>
                    <a:cubicBezTo>
                      <a:pt x="15528" y="1571"/>
                      <a:pt x="15535" y="1572"/>
                      <a:pt x="15541" y="1572"/>
                    </a:cubicBezTo>
                    <a:cubicBezTo>
                      <a:pt x="15567" y="1572"/>
                      <a:pt x="15591" y="1552"/>
                      <a:pt x="15614" y="1552"/>
                    </a:cubicBezTo>
                    <a:cubicBezTo>
                      <a:pt x="15620" y="1552"/>
                      <a:pt x="15626" y="1554"/>
                      <a:pt x="15632" y="1557"/>
                    </a:cubicBezTo>
                    <a:cubicBezTo>
                      <a:pt x="15644" y="1542"/>
                      <a:pt x="15655" y="1535"/>
                      <a:pt x="15665" y="1535"/>
                    </a:cubicBezTo>
                    <a:cubicBezTo>
                      <a:pt x="15686" y="1535"/>
                      <a:pt x="15705" y="1560"/>
                      <a:pt x="15722" y="1582"/>
                    </a:cubicBezTo>
                    <a:cubicBezTo>
                      <a:pt x="15731" y="1603"/>
                      <a:pt x="15747" y="1608"/>
                      <a:pt x="15765" y="1608"/>
                    </a:cubicBezTo>
                    <a:cubicBezTo>
                      <a:pt x="15785" y="1608"/>
                      <a:pt x="15806" y="1602"/>
                      <a:pt x="15825" y="1602"/>
                    </a:cubicBezTo>
                    <a:cubicBezTo>
                      <a:pt x="15843" y="1602"/>
                      <a:pt x="15857" y="1607"/>
                      <a:pt x="15865" y="1627"/>
                    </a:cubicBezTo>
                    <a:cubicBezTo>
                      <a:pt x="15876" y="1613"/>
                      <a:pt x="15887" y="1606"/>
                      <a:pt x="15898" y="1606"/>
                    </a:cubicBezTo>
                    <a:cubicBezTo>
                      <a:pt x="15911" y="1606"/>
                      <a:pt x="15923" y="1617"/>
                      <a:pt x="15935" y="1638"/>
                    </a:cubicBezTo>
                    <a:cubicBezTo>
                      <a:pt x="15940" y="1646"/>
                      <a:pt x="15945" y="1649"/>
                      <a:pt x="15950" y="1649"/>
                    </a:cubicBezTo>
                    <a:cubicBezTo>
                      <a:pt x="15962" y="1649"/>
                      <a:pt x="15975" y="1634"/>
                      <a:pt x="15987" y="1634"/>
                    </a:cubicBezTo>
                    <a:cubicBezTo>
                      <a:pt x="15993" y="1634"/>
                      <a:pt x="15999" y="1637"/>
                      <a:pt x="16005" y="1648"/>
                    </a:cubicBezTo>
                    <a:cubicBezTo>
                      <a:pt x="16029" y="1652"/>
                      <a:pt x="16054" y="1640"/>
                      <a:pt x="16081" y="1687"/>
                    </a:cubicBezTo>
                    <a:cubicBezTo>
                      <a:pt x="16095" y="1685"/>
                      <a:pt x="16106" y="1684"/>
                      <a:pt x="16115" y="1684"/>
                    </a:cubicBezTo>
                    <a:cubicBezTo>
                      <a:pt x="16156" y="1684"/>
                      <a:pt x="16162" y="1703"/>
                      <a:pt x="16166" y="1703"/>
                    </a:cubicBezTo>
                    <a:cubicBezTo>
                      <a:pt x="16167" y="1703"/>
                      <a:pt x="16167" y="1703"/>
                      <a:pt x="16168" y="1701"/>
                    </a:cubicBezTo>
                    <a:cubicBezTo>
                      <a:pt x="16170" y="1700"/>
                      <a:pt x="16174" y="1638"/>
                      <a:pt x="16184" y="1638"/>
                    </a:cubicBezTo>
                    <a:cubicBezTo>
                      <a:pt x="16186" y="1638"/>
                      <a:pt x="16189" y="1642"/>
                      <a:pt x="16192" y="1652"/>
                    </a:cubicBezTo>
                    <a:cubicBezTo>
                      <a:pt x="16207" y="1652"/>
                      <a:pt x="16236" y="1636"/>
                      <a:pt x="16289" y="1620"/>
                    </a:cubicBezTo>
                    <a:cubicBezTo>
                      <a:pt x="16310" y="1636"/>
                      <a:pt x="16328" y="1641"/>
                      <a:pt x="16343" y="1641"/>
                    </a:cubicBezTo>
                    <a:cubicBezTo>
                      <a:pt x="16364" y="1641"/>
                      <a:pt x="16379" y="1632"/>
                      <a:pt x="16390" y="1629"/>
                    </a:cubicBezTo>
                    <a:cubicBezTo>
                      <a:pt x="16393" y="1620"/>
                      <a:pt x="16397" y="1616"/>
                      <a:pt x="16400" y="1616"/>
                    </a:cubicBezTo>
                    <a:cubicBezTo>
                      <a:pt x="16417" y="1616"/>
                      <a:pt x="16432" y="1736"/>
                      <a:pt x="16436" y="1752"/>
                    </a:cubicBezTo>
                    <a:cubicBezTo>
                      <a:pt x="16438" y="1754"/>
                      <a:pt x="16439" y="1754"/>
                      <a:pt x="16441" y="1754"/>
                    </a:cubicBezTo>
                    <a:cubicBezTo>
                      <a:pt x="16448" y="1754"/>
                      <a:pt x="16456" y="1737"/>
                      <a:pt x="16509" y="1732"/>
                    </a:cubicBezTo>
                    <a:cubicBezTo>
                      <a:pt x="16513" y="1735"/>
                      <a:pt x="16523" y="1737"/>
                      <a:pt x="16538" y="1737"/>
                    </a:cubicBezTo>
                    <a:cubicBezTo>
                      <a:pt x="16642" y="1737"/>
                      <a:pt x="16969" y="1665"/>
                      <a:pt x="17010" y="1629"/>
                    </a:cubicBezTo>
                    <a:cubicBezTo>
                      <a:pt x="17026" y="1633"/>
                      <a:pt x="17043" y="1675"/>
                      <a:pt x="17063" y="1675"/>
                    </a:cubicBezTo>
                    <a:cubicBezTo>
                      <a:pt x="17072" y="1675"/>
                      <a:pt x="17082" y="1667"/>
                      <a:pt x="17093" y="1645"/>
                    </a:cubicBezTo>
                    <a:cubicBezTo>
                      <a:pt x="17105" y="1619"/>
                      <a:pt x="17117" y="1610"/>
                      <a:pt x="17130" y="1610"/>
                    </a:cubicBezTo>
                    <a:cubicBezTo>
                      <a:pt x="17154" y="1610"/>
                      <a:pt x="17180" y="1641"/>
                      <a:pt x="17211" y="1641"/>
                    </a:cubicBezTo>
                    <a:cubicBezTo>
                      <a:pt x="17214" y="1644"/>
                      <a:pt x="17216" y="1645"/>
                      <a:pt x="17219" y="1645"/>
                    </a:cubicBezTo>
                    <a:cubicBezTo>
                      <a:pt x="17235" y="1645"/>
                      <a:pt x="17252" y="1610"/>
                      <a:pt x="17268" y="1610"/>
                    </a:cubicBezTo>
                    <a:cubicBezTo>
                      <a:pt x="17274" y="1610"/>
                      <a:pt x="17280" y="1614"/>
                      <a:pt x="17286" y="1626"/>
                    </a:cubicBezTo>
                    <a:cubicBezTo>
                      <a:pt x="17296" y="1637"/>
                      <a:pt x="17305" y="1640"/>
                      <a:pt x="17315" y="1640"/>
                    </a:cubicBezTo>
                    <a:cubicBezTo>
                      <a:pt x="17324" y="1640"/>
                      <a:pt x="17333" y="1638"/>
                      <a:pt x="17342" y="1638"/>
                    </a:cubicBezTo>
                    <a:cubicBezTo>
                      <a:pt x="17353" y="1638"/>
                      <a:pt x="17364" y="1641"/>
                      <a:pt x="17375" y="1654"/>
                    </a:cubicBezTo>
                    <a:cubicBezTo>
                      <a:pt x="17385" y="1660"/>
                      <a:pt x="17395" y="1662"/>
                      <a:pt x="17406" y="1662"/>
                    </a:cubicBezTo>
                    <a:cubicBezTo>
                      <a:pt x="17435" y="1662"/>
                      <a:pt x="17466" y="1645"/>
                      <a:pt x="17500" y="1645"/>
                    </a:cubicBezTo>
                    <a:cubicBezTo>
                      <a:pt x="17518" y="1645"/>
                      <a:pt x="17537" y="1650"/>
                      <a:pt x="17556" y="1666"/>
                    </a:cubicBezTo>
                    <a:cubicBezTo>
                      <a:pt x="17577" y="1647"/>
                      <a:pt x="17599" y="1628"/>
                      <a:pt x="17621" y="1628"/>
                    </a:cubicBezTo>
                    <a:cubicBezTo>
                      <a:pt x="17635" y="1628"/>
                      <a:pt x="17649" y="1636"/>
                      <a:pt x="17663" y="1654"/>
                    </a:cubicBezTo>
                    <a:cubicBezTo>
                      <a:pt x="17691" y="1691"/>
                      <a:pt x="17736" y="1704"/>
                      <a:pt x="17789" y="1704"/>
                    </a:cubicBezTo>
                    <a:cubicBezTo>
                      <a:pt x="17919" y="1704"/>
                      <a:pt x="18100" y="1626"/>
                      <a:pt x="18225" y="1622"/>
                    </a:cubicBezTo>
                    <a:cubicBezTo>
                      <a:pt x="18243" y="1622"/>
                      <a:pt x="18262" y="1624"/>
                      <a:pt x="18280" y="1629"/>
                    </a:cubicBezTo>
                    <a:cubicBezTo>
                      <a:pt x="18280" y="1624"/>
                      <a:pt x="18279" y="1621"/>
                      <a:pt x="18277" y="1616"/>
                    </a:cubicBezTo>
                    <a:cubicBezTo>
                      <a:pt x="18276" y="1610"/>
                      <a:pt x="18275" y="1604"/>
                      <a:pt x="18273" y="1599"/>
                    </a:cubicBezTo>
                    <a:lnTo>
                      <a:pt x="18273" y="1599"/>
                    </a:lnTo>
                    <a:cubicBezTo>
                      <a:pt x="18275" y="1604"/>
                      <a:pt x="18280" y="1607"/>
                      <a:pt x="18285" y="1607"/>
                    </a:cubicBezTo>
                    <a:cubicBezTo>
                      <a:pt x="18288" y="1607"/>
                      <a:pt x="18291" y="1606"/>
                      <a:pt x="18294" y="1605"/>
                    </a:cubicBezTo>
                    <a:cubicBezTo>
                      <a:pt x="18310" y="1588"/>
                      <a:pt x="18332" y="1578"/>
                      <a:pt x="18365" y="1568"/>
                    </a:cubicBezTo>
                    <a:cubicBezTo>
                      <a:pt x="18392" y="1574"/>
                      <a:pt x="18423" y="1609"/>
                      <a:pt x="18464" y="1609"/>
                    </a:cubicBezTo>
                    <a:cubicBezTo>
                      <a:pt x="18474" y="1609"/>
                      <a:pt x="18484" y="1607"/>
                      <a:pt x="18495" y="1602"/>
                    </a:cubicBezTo>
                    <a:cubicBezTo>
                      <a:pt x="18509" y="1612"/>
                      <a:pt x="18523" y="1616"/>
                      <a:pt x="18536" y="1616"/>
                    </a:cubicBezTo>
                    <a:cubicBezTo>
                      <a:pt x="18561" y="1616"/>
                      <a:pt x="18584" y="1603"/>
                      <a:pt x="18604" y="1593"/>
                    </a:cubicBezTo>
                    <a:cubicBezTo>
                      <a:pt x="18606" y="1592"/>
                      <a:pt x="18608" y="1591"/>
                      <a:pt x="18611" y="1589"/>
                    </a:cubicBezTo>
                    <a:cubicBezTo>
                      <a:pt x="18603" y="1568"/>
                      <a:pt x="18602" y="1525"/>
                      <a:pt x="18610" y="1525"/>
                    </a:cubicBezTo>
                    <a:lnTo>
                      <a:pt x="18610" y="1525"/>
                    </a:lnTo>
                    <a:cubicBezTo>
                      <a:pt x="18612" y="1525"/>
                      <a:pt x="18616" y="1529"/>
                      <a:pt x="18620" y="1537"/>
                    </a:cubicBezTo>
                    <a:cubicBezTo>
                      <a:pt x="18636" y="1493"/>
                      <a:pt x="18651" y="1508"/>
                      <a:pt x="18669" y="1482"/>
                    </a:cubicBezTo>
                    <a:cubicBezTo>
                      <a:pt x="18682" y="1502"/>
                      <a:pt x="18695" y="1532"/>
                      <a:pt x="18709" y="1532"/>
                    </a:cubicBezTo>
                    <a:cubicBezTo>
                      <a:pt x="18713" y="1532"/>
                      <a:pt x="18716" y="1530"/>
                      <a:pt x="18720" y="1526"/>
                    </a:cubicBezTo>
                    <a:cubicBezTo>
                      <a:pt x="18723" y="1521"/>
                      <a:pt x="18726" y="1519"/>
                      <a:pt x="18729" y="1519"/>
                    </a:cubicBezTo>
                    <a:cubicBezTo>
                      <a:pt x="18732" y="1519"/>
                      <a:pt x="18735" y="1521"/>
                      <a:pt x="18738" y="1524"/>
                    </a:cubicBezTo>
                    <a:cubicBezTo>
                      <a:pt x="18754" y="1524"/>
                      <a:pt x="18767" y="1543"/>
                      <a:pt x="18776" y="1574"/>
                    </a:cubicBezTo>
                    <a:cubicBezTo>
                      <a:pt x="18784" y="1582"/>
                      <a:pt x="18789" y="1592"/>
                      <a:pt x="18791" y="1603"/>
                    </a:cubicBezTo>
                    <a:cubicBezTo>
                      <a:pt x="18847" y="1649"/>
                      <a:pt x="18983" y="1676"/>
                      <a:pt x="19114" y="1676"/>
                    </a:cubicBezTo>
                    <a:cubicBezTo>
                      <a:pt x="19234" y="1676"/>
                      <a:pt x="19349" y="1654"/>
                      <a:pt x="19397" y="1603"/>
                    </a:cubicBezTo>
                    <a:cubicBezTo>
                      <a:pt x="19408" y="1625"/>
                      <a:pt x="19420" y="1633"/>
                      <a:pt x="19431" y="1633"/>
                    </a:cubicBezTo>
                    <a:cubicBezTo>
                      <a:pt x="19465" y="1633"/>
                      <a:pt x="19502" y="1566"/>
                      <a:pt x="19540" y="1566"/>
                    </a:cubicBezTo>
                    <a:cubicBezTo>
                      <a:pt x="19543" y="1566"/>
                      <a:pt x="19546" y="1567"/>
                      <a:pt x="19550" y="1568"/>
                    </a:cubicBezTo>
                    <a:cubicBezTo>
                      <a:pt x="19587" y="1512"/>
                      <a:pt x="19625" y="1479"/>
                      <a:pt x="19664" y="1479"/>
                    </a:cubicBezTo>
                    <a:cubicBezTo>
                      <a:pt x="19686" y="1479"/>
                      <a:pt x="19708" y="1489"/>
                      <a:pt x="19730" y="1510"/>
                    </a:cubicBezTo>
                    <a:cubicBezTo>
                      <a:pt x="19762" y="1556"/>
                      <a:pt x="19795" y="1579"/>
                      <a:pt x="19831" y="1579"/>
                    </a:cubicBezTo>
                    <a:cubicBezTo>
                      <a:pt x="19867" y="1579"/>
                      <a:pt x="19902" y="1556"/>
                      <a:pt x="19940" y="1513"/>
                    </a:cubicBezTo>
                    <a:cubicBezTo>
                      <a:pt x="19977" y="1555"/>
                      <a:pt x="20008" y="1569"/>
                      <a:pt x="20034" y="1569"/>
                    </a:cubicBezTo>
                    <a:cubicBezTo>
                      <a:pt x="20088" y="1569"/>
                      <a:pt x="20120" y="1509"/>
                      <a:pt x="20140" y="1498"/>
                    </a:cubicBezTo>
                    <a:cubicBezTo>
                      <a:pt x="20151" y="1524"/>
                      <a:pt x="20158" y="1532"/>
                      <a:pt x="20163" y="1532"/>
                    </a:cubicBezTo>
                    <a:cubicBezTo>
                      <a:pt x="20170" y="1532"/>
                      <a:pt x="20171" y="1514"/>
                      <a:pt x="20172" y="1512"/>
                    </a:cubicBezTo>
                    <a:cubicBezTo>
                      <a:pt x="20173" y="1505"/>
                      <a:pt x="20176" y="1489"/>
                      <a:pt x="20185" y="1489"/>
                    </a:cubicBezTo>
                    <a:cubicBezTo>
                      <a:pt x="20191" y="1489"/>
                      <a:pt x="20200" y="1496"/>
                      <a:pt x="20213" y="1517"/>
                    </a:cubicBezTo>
                    <a:cubicBezTo>
                      <a:pt x="20281" y="1626"/>
                      <a:pt x="20770" y="1673"/>
                      <a:pt x="20882" y="1673"/>
                    </a:cubicBezTo>
                    <a:lnTo>
                      <a:pt x="21064" y="1673"/>
                    </a:lnTo>
                    <a:cubicBezTo>
                      <a:pt x="21108" y="1673"/>
                      <a:pt x="21221" y="1478"/>
                      <a:pt x="21256" y="1478"/>
                    </a:cubicBezTo>
                    <a:cubicBezTo>
                      <a:pt x="21260" y="1478"/>
                      <a:pt x="21263" y="1481"/>
                      <a:pt x="21265" y="1487"/>
                    </a:cubicBezTo>
                    <a:cubicBezTo>
                      <a:pt x="21272" y="1515"/>
                      <a:pt x="21279" y="1522"/>
                      <a:pt x="21287" y="1522"/>
                    </a:cubicBezTo>
                    <a:cubicBezTo>
                      <a:pt x="21294" y="1522"/>
                      <a:pt x="21302" y="1517"/>
                      <a:pt x="21309" y="1517"/>
                    </a:cubicBezTo>
                    <a:cubicBezTo>
                      <a:pt x="21316" y="1517"/>
                      <a:pt x="21323" y="1521"/>
                      <a:pt x="21330" y="1536"/>
                    </a:cubicBezTo>
                    <a:cubicBezTo>
                      <a:pt x="21335" y="1545"/>
                      <a:pt x="21341" y="1549"/>
                      <a:pt x="21347" y="1549"/>
                    </a:cubicBezTo>
                    <a:cubicBezTo>
                      <a:pt x="21366" y="1549"/>
                      <a:pt x="21386" y="1513"/>
                      <a:pt x="21407" y="1504"/>
                    </a:cubicBezTo>
                    <a:cubicBezTo>
                      <a:pt x="21416" y="1478"/>
                      <a:pt x="21425" y="1469"/>
                      <a:pt x="21433" y="1469"/>
                    </a:cubicBezTo>
                    <a:cubicBezTo>
                      <a:pt x="21454" y="1469"/>
                      <a:pt x="21474" y="1522"/>
                      <a:pt x="21496" y="1527"/>
                    </a:cubicBezTo>
                    <a:cubicBezTo>
                      <a:pt x="21507" y="1551"/>
                      <a:pt x="21518" y="1557"/>
                      <a:pt x="21529" y="1557"/>
                    </a:cubicBezTo>
                    <a:cubicBezTo>
                      <a:pt x="21545" y="1557"/>
                      <a:pt x="21561" y="1545"/>
                      <a:pt x="21577" y="1545"/>
                    </a:cubicBezTo>
                    <a:cubicBezTo>
                      <a:pt x="21585" y="1545"/>
                      <a:pt x="21593" y="1548"/>
                      <a:pt x="21601" y="1556"/>
                    </a:cubicBezTo>
                    <a:cubicBezTo>
                      <a:pt x="21639" y="1585"/>
                      <a:pt x="21669" y="1617"/>
                      <a:pt x="21696" y="1621"/>
                    </a:cubicBezTo>
                    <a:cubicBezTo>
                      <a:pt x="21697" y="1621"/>
                      <a:pt x="21698" y="1621"/>
                      <a:pt x="21698" y="1621"/>
                    </a:cubicBezTo>
                    <a:cubicBezTo>
                      <a:pt x="21714" y="1621"/>
                      <a:pt x="21727" y="1658"/>
                      <a:pt x="21739" y="1658"/>
                    </a:cubicBezTo>
                    <a:cubicBezTo>
                      <a:pt x="21746" y="1658"/>
                      <a:pt x="21753" y="1644"/>
                      <a:pt x="21760" y="1599"/>
                    </a:cubicBezTo>
                    <a:cubicBezTo>
                      <a:pt x="21766" y="1612"/>
                      <a:pt x="21772" y="1616"/>
                      <a:pt x="21777" y="1616"/>
                    </a:cubicBezTo>
                    <a:cubicBezTo>
                      <a:pt x="21794" y="1616"/>
                      <a:pt x="21806" y="1569"/>
                      <a:pt x="21814" y="1569"/>
                    </a:cubicBezTo>
                    <a:cubicBezTo>
                      <a:pt x="21817" y="1569"/>
                      <a:pt x="21819" y="1576"/>
                      <a:pt x="21821" y="1596"/>
                    </a:cubicBezTo>
                    <a:cubicBezTo>
                      <a:pt x="21827" y="1585"/>
                      <a:pt x="21829" y="1583"/>
                      <a:pt x="21831" y="1583"/>
                    </a:cubicBezTo>
                    <a:cubicBezTo>
                      <a:pt x="21832" y="1583"/>
                      <a:pt x="21833" y="1584"/>
                      <a:pt x="21833" y="1584"/>
                    </a:cubicBezTo>
                    <a:cubicBezTo>
                      <a:pt x="21835" y="1584"/>
                      <a:pt x="21838" y="1579"/>
                      <a:pt x="21849" y="1550"/>
                    </a:cubicBezTo>
                    <a:cubicBezTo>
                      <a:pt x="21857" y="1485"/>
                      <a:pt x="21869" y="1442"/>
                      <a:pt x="21884" y="1442"/>
                    </a:cubicBezTo>
                    <a:cubicBezTo>
                      <a:pt x="21894" y="1442"/>
                      <a:pt x="21906" y="1460"/>
                      <a:pt x="21920" y="1503"/>
                    </a:cubicBezTo>
                    <a:cubicBezTo>
                      <a:pt x="21920" y="1503"/>
                      <a:pt x="21921" y="1503"/>
                      <a:pt x="21921" y="1503"/>
                    </a:cubicBezTo>
                    <a:cubicBezTo>
                      <a:pt x="21941" y="1503"/>
                      <a:pt x="21993" y="1582"/>
                      <a:pt x="22022" y="1607"/>
                    </a:cubicBezTo>
                    <a:cubicBezTo>
                      <a:pt x="22031" y="1595"/>
                      <a:pt x="22040" y="1591"/>
                      <a:pt x="22050" y="1591"/>
                    </a:cubicBezTo>
                    <a:cubicBezTo>
                      <a:pt x="22073" y="1591"/>
                      <a:pt x="22098" y="1613"/>
                      <a:pt x="22126" y="1615"/>
                    </a:cubicBezTo>
                    <a:cubicBezTo>
                      <a:pt x="22190" y="1546"/>
                      <a:pt x="22385" y="1503"/>
                      <a:pt x="22420" y="1482"/>
                    </a:cubicBezTo>
                    <a:cubicBezTo>
                      <a:pt x="22429" y="1496"/>
                      <a:pt x="22437" y="1501"/>
                      <a:pt x="22444" y="1501"/>
                    </a:cubicBezTo>
                    <a:cubicBezTo>
                      <a:pt x="22463" y="1501"/>
                      <a:pt x="22478" y="1470"/>
                      <a:pt x="22488" y="1470"/>
                    </a:cubicBezTo>
                    <a:cubicBezTo>
                      <a:pt x="22489" y="1470"/>
                      <a:pt x="22490" y="1470"/>
                      <a:pt x="22491" y="1471"/>
                    </a:cubicBezTo>
                    <a:cubicBezTo>
                      <a:pt x="22495" y="1470"/>
                      <a:pt x="22499" y="1467"/>
                      <a:pt x="22502" y="1465"/>
                    </a:cubicBezTo>
                    <a:lnTo>
                      <a:pt x="22502" y="1465"/>
                    </a:lnTo>
                    <a:cubicBezTo>
                      <a:pt x="22500" y="1473"/>
                      <a:pt x="22499" y="1484"/>
                      <a:pt x="22498" y="1496"/>
                    </a:cubicBezTo>
                    <a:cubicBezTo>
                      <a:pt x="22494" y="1503"/>
                      <a:pt x="22497" y="1514"/>
                      <a:pt x="22518" y="1526"/>
                    </a:cubicBezTo>
                    <a:cubicBezTo>
                      <a:pt x="22539" y="1537"/>
                      <a:pt x="22578" y="1549"/>
                      <a:pt x="22647" y="1554"/>
                    </a:cubicBezTo>
                    <a:cubicBezTo>
                      <a:pt x="22660" y="1590"/>
                      <a:pt x="22673" y="1604"/>
                      <a:pt x="22685" y="1604"/>
                    </a:cubicBezTo>
                    <a:cubicBezTo>
                      <a:pt x="22701" y="1604"/>
                      <a:pt x="22716" y="1582"/>
                      <a:pt x="22731" y="1559"/>
                    </a:cubicBezTo>
                    <a:cubicBezTo>
                      <a:pt x="22741" y="1559"/>
                      <a:pt x="22795" y="1563"/>
                      <a:pt x="22857" y="1563"/>
                    </a:cubicBezTo>
                    <a:cubicBezTo>
                      <a:pt x="22954" y="1563"/>
                      <a:pt x="23072" y="1554"/>
                      <a:pt x="23087" y="1507"/>
                    </a:cubicBezTo>
                    <a:cubicBezTo>
                      <a:pt x="23112" y="1496"/>
                      <a:pt x="23134" y="1490"/>
                      <a:pt x="23155" y="1490"/>
                    </a:cubicBezTo>
                    <a:cubicBezTo>
                      <a:pt x="23171" y="1490"/>
                      <a:pt x="23187" y="1494"/>
                      <a:pt x="23201" y="1501"/>
                    </a:cubicBezTo>
                    <a:cubicBezTo>
                      <a:pt x="23215" y="1493"/>
                      <a:pt x="23297" y="1452"/>
                      <a:pt x="23388" y="1411"/>
                    </a:cubicBezTo>
                    <a:cubicBezTo>
                      <a:pt x="23401" y="1405"/>
                      <a:pt x="23415" y="1400"/>
                      <a:pt x="23428" y="1395"/>
                    </a:cubicBezTo>
                    <a:lnTo>
                      <a:pt x="27517" y="1381"/>
                    </a:lnTo>
                    <a:cubicBezTo>
                      <a:pt x="27517" y="1381"/>
                      <a:pt x="26931" y="1297"/>
                      <a:pt x="26927" y="1243"/>
                    </a:cubicBezTo>
                    <a:cubicBezTo>
                      <a:pt x="26927" y="1261"/>
                      <a:pt x="26925" y="1297"/>
                      <a:pt x="26917" y="1297"/>
                    </a:cubicBezTo>
                    <a:cubicBezTo>
                      <a:pt x="26912" y="1297"/>
                      <a:pt x="26905" y="1283"/>
                      <a:pt x="26895" y="1243"/>
                    </a:cubicBezTo>
                    <a:cubicBezTo>
                      <a:pt x="26893" y="1236"/>
                      <a:pt x="26891" y="1235"/>
                      <a:pt x="26888" y="1235"/>
                    </a:cubicBezTo>
                    <a:cubicBezTo>
                      <a:pt x="26886" y="1235"/>
                      <a:pt x="26884" y="1236"/>
                      <a:pt x="26881" y="1236"/>
                    </a:cubicBezTo>
                    <a:cubicBezTo>
                      <a:pt x="26877" y="1236"/>
                      <a:pt x="26872" y="1232"/>
                      <a:pt x="26866" y="1214"/>
                    </a:cubicBezTo>
                    <a:cubicBezTo>
                      <a:pt x="26862" y="1168"/>
                      <a:pt x="26857" y="1150"/>
                      <a:pt x="26852" y="1150"/>
                    </a:cubicBezTo>
                    <a:cubicBezTo>
                      <a:pt x="26843" y="1150"/>
                      <a:pt x="26833" y="1198"/>
                      <a:pt x="26821" y="1260"/>
                    </a:cubicBezTo>
                    <a:cubicBezTo>
                      <a:pt x="26805" y="1255"/>
                      <a:pt x="26784" y="1218"/>
                      <a:pt x="26760" y="1214"/>
                    </a:cubicBezTo>
                    <a:cubicBezTo>
                      <a:pt x="26759" y="1214"/>
                      <a:pt x="26759" y="1214"/>
                      <a:pt x="26758" y="1214"/>
                    </a:cubicBezTo>
                    <a:cubicBezTo>
                      <a:pt x="26745" y="1214"/>
                      <a:pt x="26732" y="1195"/>
                      <a:pt x="26717" y="1195"/>
                    </a:cubicBezTo>
                    <a:cubicBezTo>
                      <a:pt x="26705" y="1195"/>
                      <a:pt x="26692" y="1207"/>
                      <a:pt x="26679" y="1251"/>
                    </a:cubicBezTo>
                    <a:cubicBezTo>
                      <a:pt x="26675" y="1250"/>
                      <a:pt x="26672" y="1250"/>
                      <a:pt x="26669" y="1250"/>
                    </a:cubicBezTo>
                    <a:cubicBezTo>
                      <a:pt x="26642" y="1250"/>
                      <a:pt x="26615" y="1274"/>
                      <a:pt x="26589" y="1290"/>
                    </a:cubicBezTo>
                    <a:cubicBezTo>
                      <a:pt x="26578" y="1323"/>
                      <a:pt x="26568" y="1335"/>
                      <a:pt x="26558" y="1335"/>
                    </a:cubicBezTo>
                    <a:cubicBezTo>
                      <a:pt x="26539" y="1335"/>
                      <a:pt x="26521" y="1288"/>
                      <a:pt x="26503" y="1253"/>
                    </a:cubicBezTo>
                    <a:cubicBezTo>
                      <a:pt x="26491" y="1231"/>
                      <a:pt x="26478" y="1225"/>
                      <a:pt x="26466" y="1225"/>
                    </a:cubicBezTo>
                    <a:cubicBezTo>
                      <a:pt x="26453" y="1225"/>
                      <a:pt x="26440" y="1233"/>
                      <a:pt x="26427" y="1237"/>
                    </a:cubicBezTo>
                    <a:cubicBezTo>
                      <a:pt x="26423" y="1231"/>
                      <a:pt x="26418" y="1229"/>
                      <a:pt x="26414" y="1229"/>
                    </a:cubicBezTo>
                    <a:cubicBezTo>
                      <a:pt x="26400" y="1229"/>
                      <a:pt x="26387" y="1252"/>
                      <a:pt x="26374" y="1252"/>
                    </a:cubicBezTo>
                    <a:cubicBezTo>
                      <a:pt x="26369" y="1252"/>
                      <a:pt x="26364" y="1248"/>
                      <a:pt x="26359" y="1238"/>
                    </a:cubicBezTo>
                    <a:cubicBezTo>
                      <a:pt x="26354" y="1242"/>
                      <a:pt x="26349" y="1244"/>
                      <a:pt x="26344" y="1244"/>
                    </a:cubicBezTo>
                    <a:cubicBezTo>
                      <a:pt x="26310" y="1244"/>
                      <a:pt x="26283" y="1157"/>
                      <a:pt x="26263" y="1152"/>
                    </a:cubicBezTo>
                    <a:cubicBezTo>
                      <a:pt x="26244" y="1158"/>
                      <a:pt x="26232" y="1208"/>
                      <a:pt x="26228" y="1208"/>
                    </a:cubicBezTo>
                    <a:cubicBezTo>
                      <a:pt x="26227" y="1208"/>
                      <a:pt x="26226" y="1204"/>
                      <a:pt x="26226" y="1194"/>
                    </a:cubicBezTo>
                    <a:cubicBezTo>
                      <a:pt x="26226" y="1193"/>
                      <a:pt x="26226" y="1193"/>
                      <a:pt x="26226" y="1193"/>
                    </a:cubicBezTo>
                    <a:cubicBezTo>
                      <a:pt x="26223" y="1193"/>
                      <a:pt x="26207" y="1230"/>
                      <a:pt x="26171" y="1230"/>
                    </a:cubicBezTo>
                    <a:cubicBezTo>
                      <a:pt x="26164" y="1230"/>
                      <a:pt x="26157" y="1229"/>
                      <a:pt x="26148" y="1225"/>
                    </a:cubicBezTo>
                    <a:cubicBezTo>
                      <a:pt x="26144" y="1243"/>
                      <a:pt x="26139" y="1250"/>
                      <a:pt x="26135" y="1250"/>
                    </a:cubicBezTo>
                    <a:cubicBezTo>
                      <a:pt x="26116" y="1250"/>
                      <a:pt x="26097" y="1126"/>
                      <a:pt x="26071" y="1126"/>
                    </a:cubicBezTo>
                    <a:cubicBezTo>
                      <a:pt x="26064" y="1126"/>
                      <a:pt x="26056" y="1136"/>
                      <a:pt x="26046" y="1164"/>
                    </a:cubicBezTo>
                    <a:cubicBezTo>
                      <a:pt x="26035" y="1172"/>
                      <a:pt x="26022" y="1174"/>
                      <a:pt x="26009" y="1174"/>
                    </a:cubicBezTo>
                    <a:cubicBezTo>
                      <a:pt x="25985" y="1174"/>
                      <a:pt x="25959" y="1166"/>
                      <a:pt x="25929" y="1166"/>
                    </a:cubicBezTo>
                    <a:cubicBezTo>
                      <a:pt x="25915" y="1166"/>
                      <a:pt x="25900" y="1168"/>
                      <a:pt x="25884" y="1174"/>
                    </a:cubicBezTo>
                    <a:cubicBezTo>
                      <a:pt x="25875" y="1179"/>
                      <a:pt x="25866" y="1180"/>
                      <a:pt x="25856" y="1180"/>
                    </a:cubicBezTo>
                    <a:cubicBezTo>
                      <a:pt x="25848" y="1180"/>
                      <a:pt x="25840" y="1179"/>
                      <a:pt x="25832" y="1179"/>
                    </a:cubicBezTo>
                    <a:cubicBezTo>
                      <a:pt x="25816" y="1179"/>
                      <a:pt x="25798" y="1182"/>
                      <a:pt x="25779" y="1200"/>
                    </a:cubicBezTo>
                    <a:cubicBezTo>
                      <a:pt x="25737" y="1205"/>
                      <a:pt x="25695" y="1220"/>
                      <a:pt x="25658" y="1243"/>
                    </a:cubicBezTo>
                    <a:cubicBezTo>
                      <a:pt x="25647" y="1230"/>
                      <a:pt x="25635" y="1224"/>
                      <a:pt x="25623" y="1224"/>
                    </a:cubicBezTo>
                    <a:cubicBezTo>
                      <a:pt x="25591" y="1224"/>
                      <a:pt x="25557" y="1263"/>
                      <a:pt x="25521" y="1299"/>
                    </a:cubicBezTo>
                    <a:cubicBezTo>
                      <a:pt x="25511" y="1287"/>
                      <a:pt x="25500" y="1282"/>
                      <a:pt x="25490" y="1282"/>
                    </a:cubicBezTo>
                    <a:cubicBezTo>
                      <a:pt x="25461" y="1282"/>
                      <a:pt x="25431" y="1315"/>
                      <a:pt x="25400" y="1315"/>
                    </a:cubicBezTo>
                    <a:cubicBezTo>
                      <a:pt x="25388" y="1315"/>
                      <a:pt x="25376" y="1311"/>
                      <a:pt x="25364" y="1298"/>
                    </a:cubicBezTo>
                    <a:cubicBezTo>
                      <a:pt x="25364" y="1338"/>
                      <a:pt x="25357" y="1358"/>
                      <a:pt x="25342" y="1358"/>
                    </a:cubicBezTo>
                    <a:cubicBezTo>
                      <a:pt x="25327" y="1358"/>
                      <a:pt x="25305" y="1338"/>
                      <a:pt x="25278" y="1298"/>
                    </a:cubicBezTo>
                    <a:cubicBezTo>
                      <a:pt x="25277" y="1301"/>
                      <a:pt x="25276" y="1303"/>
                      <a:pt x="25276" y="1303"/>
                    </a:cubicBezTo>
                    <a:cubicBezTo>
                      <a:pt x="25276" y="1303"/>
                      <a:pt x="25340" y="1074"/>
                      <a:pt x="25326" y="1057"/>
                    </a:cubicBezTo>
                    <a:lnTo>
                      <a:pt x="25326" y="1057"/>
                    </a:lnTo>
                    <a:cubicBezTo>
                      <a:pt x="25309" y="1089"/>
                      <a:pt x="25200" y="1290"/>
                      <a:pt x="25180" y="1290"/>
                    </a:cubicBezTo>
                    <a:cubicBezTo>
                      <a:pt x="25180" y="1290"/>
                      <a:pt x="25180" y="1290"/>
                      <a:pt x="25180" y="1290"/>
                    </a:cubicBezTo>
                    <a:cubicBezTo>
                      <a:pt x="25164" y="1265"/>
                      <a:pt x="25146" y="1254"/>
                      <a:pt x="25128" y="1254"/>
                    </a:cubicBezTo>
                    <a:cubicBezTo>
                      <a:pt x="25104" y="1254"/>
                      <a:pt x="25079" y="1272"/>
                      <a:pt x="25053" y="1298"/>
                    </a:cubicBezTo>
                    <a:cubicBezTo>
                      <a:pt x="25027" y="1248"/>
                      <a:pt x="24586" y="1126"/>
                      <a:pt x="24422" y="1126"/>
                    </a:cubicBezTo>
                    <a:cubicBezTo>
                      <a:pt x="24390" y="1126"/>
                      <a:pt x="24369" y="1131"/>
                      <a:pt x="24363" y="1141"/>
                    </a:cubicBezTo>
                    <a:cubicBezTo>
                      <a:pt x="24342" y="1147"/>
                      <a:pt x="24320" y="1170"/>
                      <a:pt x="24298" y="1170"/>
                    </a:cubicBezTo>
                    <a:cubicBezTo>
                      <a:pt x="24285" y="1170"/>
                      <a:pt x="24271" y="1161"/>
                      <a:pt x="24258" y="1134"/>
                    </a:cubicBezTo>
                    <a:cubicBezTo>
                      <a:pt x="24200" y="1050"/>
                      <a:pt x="23665" y="938"/>
                      <a:pt x="23605" y="875"/>
                    </a:cubicBezTo>
                    <a:cubicBezTo>
                      <a:pt x="23573" y="874"/>
                      <a:pt x="23542" y="860"/>
                      <a:pt x="23512" y="855"/>
                    </a:cubicBezTo>
                    <a:cubicBezTo>
                      <a:pt x="23503" y="852"/>
                      <a:pt x="23494" y="851"/>
                      <a:pt x="23485" y="851"/>
                    </a:cubicBezTo>
                    <a:cubicBezTo>
                      <a:pt x="23459" y="851"/>
                      <a:pt x="23434" y="862"/>
                      <a:pt x="23416" y="881"/>
                    </a:cubicBezTo>
                    <a:cubicBezTo>
                      <a:pt x="23385" y="915"/>
                      <a:pt x="23353" y="868"/>
                      <a:pt x="23321" y="935"/>
                    </a:cubicBezTo>
                    <a:cubicBezTo>
                      <a:pt x="23317" y="943"/>
                      <a:pt x="23313" y="947"/>
                      <a:pt x="23308" y="947"/>
                    </a:cubicBezTo>
                    <a:cubicBezTo>
                      <a:pt x="23288" y="947"/>
                      <a:pt x="23267" y="866"/>
                      <a:pt x="23247" y="866"/>
                    </a:cubicBezTo>
                    <a:cubicBezTo>
                      <a:pt x="23240" y="866"/>
                      <a:pt x="23234" y="874"/>
                      <a:pt x="23227" y="896"/>
                    </a:cubicBezTo>
                    <a:cubicBezTo>
                      <a:pt x="23166" y="837"/>
                      <a:pt x="23246" y="788"/>
                      <a:pt x="23212" y="715"/>
                    </a:cubicBezTo>
                    <a:cubicBezTo>
                      <a:pt x="23210" y="715"/>
                      <a:pt x="23209" y="714"/>
                      <a:pt x="23207" y="714"/>
                    </a:cubicBezTo>
                    <a:cubicBezTo>
                      <a:pt x="23183" y="714"/>
                      <a:pt x="23164" y="798"/>
                      <a:pt x="23150" y="798"/>
                    </a:cubicBezTo>
                    <a:cubicBezTo>
                      <a:pt x="23145" y="798"/>
                      <a:pt x="23141" y="788"/>
                      <a:pt x="23138" y="760"/>
                    </a:cubicBezTo>
                    <a:cubicBezTo>
                      <a:pt x="23131" y="740"/>
                      <a:pt x="23126" y="734"/>
                      <a:pt x="23122" y="734"/>
                    </a:cubicBezTo>
                    <a:cubicBezTo>
                      <a:pt x="23114" y="734"/>
                      <a:pt x="23111" y="758"/>
                      <a:pt x="23110" y="766"/>
                    </a:cubicBezTo>
                    <a:cubicBezTo>
                      <a:pt x="23110" y="762"/>
                      <a:pt x="23110" y="755"/>
                      <a:pt x="23111" y="738"/>
                    </a:cubicBezTo>
                    <a:cubicBezTo>
                      <a:pt x="23114" y="650"/>
                      <a:pt x="23116" y="614"/>
                      <a:pt x="23114" y="614"/>
                    </a:cubicBezTo>
                    <a:lnTo>
                      <a:pt x="23114" y="614"/>
                    </a:lnTo>
                    <a:cubicBezTo>
                      <a:pt x="23111" y="614"/>
                      <a:pt x="23106" y="641"/>
                      <a:pt x="23093" y="683"/>
                    </a:cubicBezTo>
                    <a:cubicBezTo>
                      <a:pt x="23090" y="705"/>
                      <a:pt x="23085" y="713"/>
                      <a:pt x="23081" y="713"/>
                    </a:cubicBezTo>
                    <a:cubicBezTo>
                      <a:pt x="23071" y="713"/>
                      <a:pt x="23058" y="683"/>
                      <a:pt x="23042" y="683"/>
                    </a:cubicBezTo>
                    <a:cubicBezTo>
                      <a:pt x="23038" y="683"/>
                      <a:pt x="23034" y="684"/>
                      <a:pt x="23030" y="688"/>
                    </a:cubicBezTo>
                    <a:cubicBezTo>
                      <a:pt x="23026" y="667"/>
                      <a:pt x="23022" y="661"/>
                      <a:pt x="23017" y="661"/>
                    </a:cubicBezTo>
                    <a:cubicBezTo>
                      <a:pt x="23009" y="661"/>
                      <a:pt x="23000" y="682"/>
                      <a:pt x="22990" y="682"/>
                    </a:cubicBezTo>
                    <a:cubicBezTo>
                      <a:pt x="22985" y="682"/>
                      <a:pt x="22980" y="676"/>
                      <a:pt x="22975" y="659"/>
                    </a:cubicBezTo>
                    <a:cubicBezTo>
                      <a:pt x="22967" y="675"/>
                      <a:pt x="22959" y="684"/>
                      <a:pt x="22950" y="684"/>
                    </a:cubicBezTo>
                    <a:cubicBezTo>
                      <a:pt x="22935" y="684"/>
                      <a:pt x="22919" y="659"/>
                      <a:pt x="22901" y="608"/>
                    </a:cubicBezTo>
                    <a:cubicBezTo>
                      <a:pt x="22877" y="632"/>
                      <a:pt x="22857" y="599"/>
                      <a:pt x="22835" y="672"/>
                    </a:cubicBezTo>
                    <a:cubicBezTo>
                      <a:pt x="22831" y="696"/>
                      <a:pt x="22827" y="705"/>
                      <a:pt x="22823" y="705"/>
                    </a:cubicBezTo>
                    <a:cubicBezTo>
                      <a:pt x="22811" y="705"/>
                      <a:pt x="22800" y="612"/>
                      <a:pt x="22789" y="612"/>
                    </a:cubicBezTo>
                    <a:cubicBezTo>
                      <a:pt x="22786" y="612"/>
                      <a:pt x="22782" y="619"/>
                      <a:pt x="22779" y="639"/>
                    </a:cubicBezTo>
                    <a:cubicBezTo>
                      <a:pt x="22767" y="665"/>
                      <a:pt x="22756" y="672"/>
                      <a:pt x="22745" y="672"/>
                    </a:cubicBezTo>
                    <a:cubicBezTo>
                      <a:pt x="22734" y="672"/>
                      <a:pt x="22724" y="665"/>
                      <a:pt x="22714" y="665"/>
                    </a:cubicBezTo>
                    <a:cubicBezTo>
                      <a:pt x="22706" y="665"/>
                      <a:pt x="22698" y="670"/>
                      <a:pt x="22691" y="688"/>
                    </a:cubicBezTo>
                    <a:cubicBezTo>
                      <a:pt x="22685" y="693"/>
                      <a:pt x="22679" y="694"/>
                      <a:pt x="22674" y="694"/>
                    </a:cubicBezTo>
                    <a:cubicBezTo>
                      <a:pt x="22635" y="694"/>
                      <a:pt x="22610" y="607"/>
                      <a:pt x="22588" y="578"/>
                    </a:cubicBezTo>
                    <a:lnTo>
                      <a:pt x="22588" y="578"/>
                    </a:lnTo>
                    <a:cubicBezTo>
                      <a:pt x="22596" y="597"/>
                      <a:pt x="22541" y="690"/>
                      <a:pt x="22518" y="690"/>
                    </a:cubicBezTo>
                    <a:cubicBezTo>
                      <a:pt x="22510" y="690"/>
                      <a:pt x="22506" y="677"/>
                      <a:pt x="22512" y="641"/>
                    </a:cubicBezTo>
                    <a:lnTo>
                      <a:pt x="22512" y="641"/>
                    </a:lnTo>
                    <a:cubicBezTo>
                      <a:pt x="22500" y="689"/>
                      <a:pt x="22487" y="702"/>
                      <a:pt x="22472" y="702"/>
                    </a:cubicBezTo>
                    <a:cubicBezTo>
                      <a:pt x="22453" y="702"/>
                      <a:pt x="22430" y="678"/>
                      <a:pt x="22400" y="678"/>
                    </a:cubicBezTo>
                    <a:cubicBezTo>
                      <a:pt x="22396" y="673"/>
                      <a:pt x="22393" y="672"/>
                      <a:pt x="22389" y="672"/>
                    </a:cubicBezTo>
                    <a:cubicBezTo>
                      <a:pt x="22376" y="672"/>
                      <a:pt x="22362" y="693"/>
                      <a:pt x="22347" y="693"/>
                    </a:cubicBezTo>
                    <a:cubicBezTo>
                      <a:pt x="22342" y="693"/>
                      <a:pt x="22337" y="690"/>
                      <a:pt x="22331" y="683"/>
                    </a:cubicBezTo>
                    <a:cubicBezTo>
                      <a:pt x="22319" y="672"/>
                      <a:pt x="22307" y="663"/>
                      <a:pt x="22294" y="663"/>
                    </a:cubicBezTo>
                    <a:cubicBezTo>
                      <a:pt x="22277" y="663"/>
                      <a:pt x="22259" y="677"/>
                      <a:pt x="22240" y="715"/>
                    </a:cubicBezTo>
                    <a:cubicBezTo>
                      <a:pt x="22226" y="680"/>
                      <a:pt x="22213" y="663"/>
                      <a:pt x="22200" y="663"/>
                    </a:cubicBezTo>
                    <a:cubicBezTo>
                      <a:pt x="22180" y="663"/>
                      <a:pt x="22160" y="700"/>
                      <a:pt x="22139" y="769"/>
                    </a:cubicBezTo>
                    <a:cubicBezTo>
                      <a:pt x="22134" y="796"/>
                      <a:pt x="22130" y="805"/>
                      <a:pt x="22126" y="805"/>
                    </a:cubicBezTo>
                    <a:cubicBezTo>
                      <a:pt x="22118" y="805"/>
                      <a:pt x="22110" y="777"/>
                      <a:pt x="22103" y="777"/>
                    </a:cubicBezTo>
                    <a:cubicBezTo>
                      <a:pt x="22099" y="777"/>
                      <a:pt x="22096" y="784"/>
                      <a:pt x="22092" y="803"/>
                    </a:cubicBezTo>
                    <a:cubicBezTo>
                      <a:pt x="22083" y="819"/>
                      <a:pt x="22074" y="871"/>
                      <a:pt x="22066" y="871"/>
                    </a:cubicBezTo>
                    <a:cubicBezTo>
                      <a:pt x="22059" y="871"/>
                      <a:pt x="22053" y="838"/>
                      <a:pt x="22047" y="729"/>
                    </a:cubicBezTo>
                    <a:cubicBezTo>
                      <a:pt x="22041" y="747"/>
                      <a:pt x="22035" y="753"/>
                      <a:pt x="22029" y="753"/>
                    </a:cubicBezTo>
                    <a:cubicBezTo>
                      <a:pt x="22010" y="753"/>
                      <a:pt x="21992" y="686"/>
                      <a:pt x="21974" y="686"/>
                    </a:cubicBezTo>
                    <a:cubicBezTo>
                      <a:pt x="21970" y="686"/>
                      <a:pt x="21966" y="689"/>
                      <a:pt x="21962" y="696"/>
                    </a:cubicBezTo>
                    <a:cubicBezTo>
                      <a:pt x="21956" y="675"/>
                      <a:pt x="21950" y="667"/>
                      <a:pt x="21943" y="667"/>
                    </a:cubicBezTo>
                    <a:cubicBezTo>
                      <a:pt x="21924" y="667"/>
                      <a:pt x="21904" y="741"/>
                      <a:pt x="21885" y="752"/>
                    </a:cubicBezTo>
                    <a:cubicBezTo>
                      <a:pt x="21880" y="761"/>
                      <a:pt x="21876" y="765"/>
                      <a:pt x="21872" y="765"/>
                    </a:cubicBezTo>
                    <a:cubicBezTo>
                      <a:pt x="21861" y="765"/>
                      <a:pt x="21850" y="738"/>
                      <a:pt x="21840" y="738"/>
                    </a:cubicBezTo>
                    <a:cubicBezTo>
                      <a:pt x="21832" y="738"/>
                      <a:pt x="21823" y="754"/>
                      <a:pt x="21815" y="809"/>
                    </a:cubicBezTo>
                    <a:cubicBezTo>
                      <a:pt x="21814" y="809"/>
                      <a:pt x="21813" y="809"/>
                      <a:pt x="21813" y="809"/>
                    </a:cubicBezTo>
                    <a:cubicBezTo>
                      <a:pt x="21801" y="809"/>
                      <a:pt x="21789" y="833"/>
                      <a:pt x="21778" y="833"/>
                    </a:cubicBezTo>
                    <a:cubicBezTo>
                      <a:pt x="21770" y="833"/>
                      <a:pt x="21762" y="820"/>
                      <a:pt x="21755" y="774"/>
                    </a:cubicBezTo>
                    <a:cubicBezTo>
                      <a:pt x="21745" y="756"/>
                      <a:pt x="21736" y="750"/>
                      <a:pt x="21727" y="750"/>
                    </a:cubicBezTo>
                    <a:cubicBezTo>
                      <a:pt x="21708" y="750"/>
                      <a:pt x="21691" y="777"/>
                      <a:pt x="21676" y="777"/>
                    </a:cubicBezTo>
                    <a:cubicBezTo>
                      <a:pt x="21670" y="777"/>
                      <a:pt x="21665" y="773"/>
                      <a:pt x="21659" y="760"/>
                    </a:cubicBezTo>
                    <a:cubicBezTo>
                      <a:pt x="21648" y="850"/>
                      <a:pt x="21638" y="877"/>
                      <a:pt x="21630" y="877"/>
                    </a:cubicBezTo>
                    <a:cubicBezTo>
                      <a:pt x="21617" y="877"/>
                      <a:pt x="21607" y="816"/>
                      <a:pt x="21600" y="816"/>
                    </a:cubicBezTo>
                    <a:cubicBezTo>
                      <a:pt x="21587" y="799"/>
                      <a:pt x="21580" y="780"/>
                      <a:pt x="21579" y="760"/>
                    </a:cubicBezTo>
                    <a:cubicBezTo>
                      <a:pt x="21579" y="795"/>
                      <a:pt x="21579" y="804"/>
                      <a:pt x="21579" y="804"/>
                    </a:cubicBezTo>
                    <a:cubicBezTo>
                      <a:pt x="21579" y="804"/>
                      <a:pt x="21578" y="795"/>
                      <a:pt x="21577" y="795"/>
                    </a:cubicBezTo>
                    <a:cubicBezTo>
                      <a:pt x="21576" y="795"/>
                      <a:pt x="21575" y="799"/>
                      <a:pt x="21574" y="812"/>
                    </a:cubicBezTo>
                    <a:cubicBezTo>
                      <a:pt x="21571" y="778"/>
                      <a:pt x="21564" y="749"/>
                      <a:pt x="21550" y="749"/>
                    </a:cubicBezTo>
                    <a:cubicBezTo>
                      <a:pt x="21548" y="749"/>
                      <a:pt x="21545" y="750"/>
                      <a:pt x="21542" y="752"/>
                    </a:cubicBezTo>
                    <a:cubicBezTo>
                      <a:pt x="21535" y="749"/>
                      <a:pt x="21526" y="685"/>
                      <a:pt x="21516" y="685"/>
                    </a:cubicBezTo>
                    <a:cubicBezTo>
                      <a:pt x="21514" y="685"/>
                      <a:pt x="21511" y="688"/>
                      <a:pt x="21509" y="693"/>
                    </a:cubicBezTo>
                    <a:cubicBezTo>
                      <a:pt x="21503" y="712"/>
                      <a:pt x="21495" y="777"/>
                      <a:pt x="21489" y="777"/>
                    </a:cubicBezTo>
                    <a:cubicBezTo>
                      <a:pt x="21487" y="777"/>
                      <a:pt x="21486" y="775"/>
                      <a:pt x="21485" y="770"/>
                    </a:cubicBezTo>
                    <a:cubicBezTo>
                      <a:pt x="21482" y="748"/>
                      <a:pt x="21478" y="744"/>
                      <a:pt x="21474" y="744"/>
                    </a:cubicBezTo>
                    <a:cubicBezTo>
                      <a:pt x="21471" y="744"/>
                      <a:pt x="21468" y="747"/>
                      <a:pt x="21465" y="747"/>
                    </a:cubicBezTo>
                    <a:cubicBezTo>
                      <a:pt x="21462" y="747"/>
                      <a:pt x="21460" y="745"/>
                      <a:pt x="21457" y="739"/>
                    </a:cubicBezTo>
                    <a:cubicBezTo>
                      <a:pt x="21449" y="775"/>
                      <a:pt x="21440" y="823"/>
                      <a:pt x="21431" y="823"/>
                    </a:cubicBezTo>
                    <a:cubicBezTo>
                      <a:pt x="21429" y="823"/>
                      <a:pt x="21426" y="819"/>
                      <a:pt x="21424" y="811"/>
                    </a:cubicBezTo>
                    <a:cubicBezTo>
                      <a:pt x="21421" y="813"/>
                      <a:pt x="21417" y="815"/>
                      <a:pt x="21414" y="815"/>
                    </a:cubicBezTo>
                    <a:cubicBezTo>
                      <a:pt x="21405" y="815"/>
                      <a:pt x="21395" y="803"/>
                      <a:pt x="21386" y="776"/>
                    </a:cubicBezTo>
                    <a:cubicBezTo>
                      <a:pt x="21365" y="753"/>
                      <a:pt x="21343" y="670"/>
                      <a:pt x="21317" y="670"/>
                    </a:cubicBezTo>
                    <a:cubicBezTo>
                      <a:pt x="21309" y="670"/>
                      <a:pt x="21300" y="680"/>
                      <a:pt x="21290" y="705"/>
                    </a:cubicBezTo>
                    <a:cubicBezTo>
                      <a:pt x="21257" y="700"/>
                      <a:pt x="21232" y="680"/>
                      <a:pt x="21211" y="680"/>
                    </a:cubicBezTo>
                    <a:cubicBezTo>
                      <a:pt x="21202" y="680"/>
                      <a:pt x="21195" y="684"/>
                      <a:pt x="21187" y="693"/>
                    </a:cubicBezTo>
                    <a:cubicBezTo>
                      <a:pt x="21186" y="693"/>
                      <a:pt x="21186" y="693"/>
                      <a:pt x="21185" y="693"/>
                    </a:cubicBezTo>
                    <a:cubicBezTo>
                      <a:pt x="21171" y="693"/>
                      <a:pt x="21161" y="706"/>
                      <a:pt x="21153" y="706"/>
                    </a:cubicBezTo>
                    <a:cubicBezTo>
                      <a:pt x="21148" y="706"/>
                      <a:pt x="21144" y="701"/>
                      <a:pt x="21140" y="688"/>
                    </a:cubicBezTo>
                    <a:cubicBezTo>
                      <a:pt x="21136" y="687"/>
                      <a:pt x="21131" y="686"/>
                      <a:pt x="21127" y="686"/>
                    </a:cubicBezTo>
                    <a:cubicBezTo>
                      <a:pt x="21110" y="686"/>
                      <a:pt x="21091" y="700"/>
                      <a:pt x="21043" y="743"/>
                    </a:cubicBezTo>
                    <a:cubicBezTo>
                      <a:pt x="21036" y="774"/>
                      <a:pt x="21027" y="784"/>
                      <a:pt x="21018" y="784"/>
                    </a:cubicBezTo>
                    <a:cubicBezTo>
                      <a:pt x="21000" y="784"/>
                      <a:pt x="20980" y="743"/>
                      <a:pt x="20955" y="743"/>
                    </a:cubicBezTo>
                    <a:cubicBezTo>
                      <a:pt x="20942" y="743"/>
                      <a:pt x="20928" y="754"/>
                      <a:pt x="20912" y="786"/>
                    </a:cubicBezTo>
                    <a:cubicBezTo>
                      <a:pt x="20895" y="795"/>
                      <a:pt x="20876" y="798"/>
                      <a:pt x="20856" y="798"/>
                    </a:cubicBezTo>
                    <a:cubicBezTo>
                      <a:pt x="20805" y="798"/>
                      <a:pt x="20744" y="776"/>
                      <a:pt x="20672" y="747"/>
                    </a:cubicBezTo>
                    <a:cubicBezTo>
                      <a:pt x="20631" y="744"/>
                      <a:pt x="20596" y="743"/>
                      <a:pt x="20565" y="743"/>
                    </a:cubicBezTo>
                    <a:cubicBezTo>
                      <a:pt x="20565" y="736"/>
                      <a:pt x="20561" y="727"/>
                      <a:pt x="20554" y="727"/>
                    </a:cubicBezTo>
                    <a:cubicBezTo>
                      <a:pt x="20550" y="727"/>
                      <a:pt x="20544" y="731"/>
                      <a:pt x="20537" y="743"/>
                    </a:cubicBezTo>
                    <a:lnTo>
                      <a:pt x="20536" y="743"/>
                    </a:lnTo>
                    <a:lnTo>
                      <a:pt x="20536" y="746"/>
                    </a:lnTo>
                    <a:cubicBezTo>
                      <a:pt x="20512" y="747"/>
                      <a:pt x="20487" y="752"/>
                      <a:pt x="20465" y="760"/>
                    </a:cubicBezTo>
                    <a:cubicBezTo>
                      <a:pt x="20460" y="760"/>
                      <a:pt x="20456" y="761"/>
                      <a:pt x="20451" y="761"/>
                    </a:cubicBezTo>
                    <a:cubicBezTo>
                      <a:pt x="20443" y="761"/>
                      <a:pt x="20433" y="759"/>
                      <a:pt x="20424" y="756"/>
                    </a:cubicBezTo>
                    <a:cubicBezTo>
                      <a:pt x="20419" y="764"/>
                      <a:pt x="20413" y="768"/>
                      <a:pt x="20406" y="768"/>
                    </a:cubicBezTo>
                    <a:cubicBezTo>
                      <a:pt x="20351" y="768"/>
                      <a:pt x="20233" y="522"/>
                      <a:pt x="20159" y="522"/>
                    </a:cubicBezTo>
                    <a:cubicBezTo>
                      <a:pt x="20153" y="522"/>
                      <a:pt x="20147" y="524"/>
                      <a:pt x="20141" y="528"/>
                    </a:cubicBezTo>
                    <a:cubicBezTo>
                      <a:pt x="20116" y="532"/>
                      <a:pt x="20088" y="586"/>
                      <a:pt x="20058" y="586"/>
                    </a:cubicBezTo>
                    <a:cubicBezTo>
                      <a:pt x="20041" y="586"/>
                      <a:pt x="20023" y="569"/>
                      <a:pt x="20005" y="518"/>
                    </a:cubicBezTo>
                    <a:cubicBezTo>
                      <a:pt x="19996" y="513"/>
                      <a:pt x="19986" y="511"/>
                      <a:pt x="19976" y="511"/>
                    </a:cubicBezTo>
                    <a:cubicBezTo>
                      <a:pt x="19951" y="511"/>
                      <a:pt x="19924" y="523"/>
                      <a:pt x="19895" y="523"/>
                    </a:cubicBezTo>
                    <a:cubicBezTo>
                      <a:pt x="19873" y="523"/>
                      <a:pt x="19850" y="516"/>
                      <a:pt x="19826" y="492"/>
                    </a:cubicBezTo>
                    <a:cubicBezTo>
                      <a:pt x="19817" y="482"/>
                      <a:pt x="19809" y="478"/>
                      <a:pt x="19801" y="478"/>
                    </a:cubicBezTo>
                    <a:cubicBezTo>
                      <a:pt x="19770" y="478"/>
                      <a:pt x="19743" y="539"/>
                      <a:pt x="19722" y="539"/>
                    </a:cubicBezTo>
                    <a:cubicBezTo>
                      <a:pt x="19716" y="539"/>
                      <a:pt x="19711" y="535"/>
                      <a:pt x="19706" y="524"/>
                    </a:cubicBezTo>
                    <a:cubicBezTo>
                      <a:pt x="19684" y="495"/>
                      <a:pt x="19668" y="467"/>
                      <a:pt x="19655" y="467"/>
                    </a:cubicBezTo>
                    <a:cubicBezTo>
                      <a:pt x="19651" y="467"/>
                      <a:pt x="19647" y="470"/>
                      <a:pt x="19644" y="477"/>
                    </a:cubicBezTo>
                    <a:cubicBezTo>
                      <a:pt x="19623" y="472"/>
                      <a:pt x="19617" y="461"/>
                      <a:pt x="19613" y="461"/>
                    </a:cubicBezTo>
                    <a:cubicBezTo>
                      <a:pt x="19611" y="461"/>
                      <a:pt x="19611" y="461"/>
                      <a:pt x="19610" y="463"/>
                    </a:cubicBezTo>
                    <a:cubicBezTo>
                      <a:pt x="19608" y="456"/>
                      <a:pt x="19607" y="454"/>
                      <a:pt x="19606" y="454"/>
                    </a:cubicBezTo>
                    <a:cubicBezTo>
                      <a:pt x="19600" y="454"/>
                      <a:pt x="19589" y="489"/>
                      <a:pt x="19559" y="491"/>
                    </a:cubicBezTo>
                    <a:cubicBezTo>
                      <a:pt x="19547" y="464"/>
                      <a:pt x="19531" y="421"/>
                      <a:pt x="19511" y="421"/>
                    </a:cubicBezTo>
                    <a:cubicBezTo>
                      <a:pt x="19501" y="421"/>
                      <a:pt x="19490" y="431"/>
                      <a:pt x="19477" y="458"/>
                    </a:cubicBezTo>
                    <a:cubicBezTo>
                      <a:pt x="19457" y="454"/>
                      <a:pt x="19434" y="447"/>
                      <a:pt x="19407" y="447"/>
                    </a:cubicBezTo>
                    <a:cubicBezTo>
                      <a:pt x="19385" y="447"/>
                      <a:pt x="19359" y="452"/>
                      <a:pt x="19331" y="468"/>
                    </a:cubicBezTo>
                    <a:cubicBezTo>
                      <a:pt x="19274" y="431"/>
                      <a:pt x="19231" y="415"/>
                      <a:pt x="19197" y="415"/>
                    </a:cubicBezTo>
                    <a:cubicBezTo>
                      <a:pt x="19158" y="415"/>
                      <a:pt x="19132" y="438"/>
                      <a:pt x="19116" y="477"/>
                    </a:cubicBezTo>
                    <a:cubicBezTo>
                      <a:pt x="19112" y="486"/>
                      <a:pt x="19111" y="487"/>
                      <a:pt x="19108" y="494"/>
                    </a:cubicBezTo>
                    <a:cubicBezTo>
                      <a:pt x="19111" y="505"/>
                      <a:pt x="19112" y="518"/>
                      <a:pt x="19104" y="524"/>
                    </a:cubicBezTo>
                    <a:cubicBezTo>
                      <a:pt x="19102" y="534"/>
                      <a:pt x="19099" y="538"/>
                      <a:pt x="19094" y="538"/>
                    </a:cubicBezTo>
                    <a:cubicBezTo>
                      <a:pt x="19076" y="538"/>
                      <a:pt x="19038" y="459"/>
                      <a:pt x="18967" y="459"/>
                    </a:cubicBezTo>
                    <a:cubicBezTo>
                      <a:pt x="18965" y="459"/>
                      <a:pt x="18962" y="459"/>
                      <a:pt x="18959" y="459"/>
                    </a:cubicBezTo>
                    <a:cubicBezTo>
                      <a:pt x="18878" y="485"/>
                      <a:pt x="18832" y="517"/>
                      <a:pt x="18809" y="517"/>
                    </a:cubicBezTo>
                    <a:cubicBezTo>
                      <a:pt x="18805" y="517"/>
                      <a:pt x="18803" y="517"/>
                      <a:pt x="18800" y="515"/>
                    </a:cubicBezTo>
                    <a:cubicBezTo>
                      <a:pt x="18787" y="512"/>
                      <a:pt x="18787" y="482"/>
                      <a:pt x="18794" y="482"/>
                    </a:cubicBezTo>
                    <a:lnTo>
                      <a:pt x="18794" y="482"/>
                    </a:lnTo>
                    <a:cubicBezTo>
                      <a:pt x="18797" y="482"/>
                      <a:pt x="18801" y="487"/>
                      <a:pt x="18805" y="500"/>
                    </a:cubicBezTo>
                    <a:cubicBezTo>
                      <a:pt x="18814" y="486"/>
                      <a:pt x="18825" y="482"/>
                      <a:pt x="18835" y="482"/>
                    </a:cubicBezTo>
                    <a:cubicBezTo>
                      <a:pt x="18846" y="482"/>
                      <a:pt x="18856" y="486"/>
                      <a:pt x="18860" y="486"/>
                    </a:cubicBezTo>
                    <a:cubicBezTo>
                      <a:pt x="18866" y="486"/>
                      <a:pt x="18862" y="478"/>
                      <a:pt x="18837" y="436"/>
                    </a:cubicBezTo>
                    <a:cubicBezTo>
                      <a:pt x="18825" y="429"/>
                      <a:pt x="18813" y="427"/>
                      <a:pt x="18801" y="427"/>
                    </a:cubicBezTo>
                    <a:cubicBezTo>
                      <a:pt x="18783" y="427"/>
                      <a:pt x="18765" y="432"/>
                      <a:pt x="18746" y="432"/>
                    </a:cubicBezTo>
                    <a:cubicBezTo>
                      <a:pt x="18732" y="432"/>
                      <a:pt x="18718" y="430"/>
                      <a:pt x="18704" y="422"/>
                    </a:cubicBezTo>
                    <a:cubicBezTo>
                      <a:pt x="18653" y="498"/>
                      <a:pt x="18593" y="529"/>
                      <a:pt x="18515" y="538"/>
                    </a:cubicBezTo>
                    <a:cubicBezTo>
                      <a:pt x="18510" y="540"/>
                      <a:pt x="18505" y="541"/>
                      <a:pt x="18500" y="541"/>
                    </a:cubicBezTo>
                    <a:cubicBezTo>
                      <a:pt x="18470" y="541"/>
                      <a:pt x="18438" y="515"/>
                      <a:pt x="18403" y="515"/>
                    </a:cubicBezTo>
                    <a:cubicBezTo>
                      <a:pt x="18396" y="515"/>
                      <a:pt x="18390" y="516"/>
                      <a:pt x="18383" y="518"/>
                    </a:cubicBezTo>
                    <a:cubicBezTo>
                      <a:pt x="18382" y="518"/>
                      <a:pt x="18381" y="518"/>
                      <a:pt x="18380" y="518"/>
                    </a:cubicBezTo>
                    <a:cubicBezTo>
                      <a:pt x="18329" y="518"/>
                      <a:pt x="18240" y="255"/>
                      <a:pt x="18179" y="235"/>
                    </a:cubicBezTo>
                    <a:cubicBezTo>
                      <a:pt x="18117" y="255"/>
                      <a:pt x="18076" y="271"/>
                      <a:pt x="18047" y="351"/>
                    </a:cubicBezTo>
                    <a:cubicBezTo>
                      <a:pt x="18033" y="342"/>
                      <a:pt x="18023" y="335"/>
                      <a:pt x="18014" y="335"/>
                    </a:cubicBezTo>
                    <a:cubicBezTo>
                      <a:pt x="18004" y="335"/>
                      <a:pt x="17997" y="344"/>
                      <a:pt x="17991" y="368"/>
                    </a:cubicBezTo>
                    <a:cubicBezTo>
                      <a:pt x="17976" y="367"/>
                      <a:pt x="17969" y="334"/>
                      <a:pt x="17953" y="334"/>
                    </a:cubicBezTo>
                    <a:cubicBezTo>
                      <a:pt x="17943" y="334"/>
                      <a:pt x="17931" y="345"/>
                      <a:pt x="17912" y="380"/>
                    </a:cubicBezTo>
                    <a:cubicBezTo>
                      <a:pt x="17887" y="421"/>
                      <a:pt x="17850" y="412"/>
                      <a:pt x="17794" y="421"/>
                    </a:cubicBezTo>
                    <a:cubicBezTo>
                      <a:pt x="17771" y="400"/>
                      <a:pt x="17741" y="388"/>
                      <a:pt x="17711" y="388"/>
                    </a:cubicBezTo>
                    <a:cubicBezTo>
                      <a:pt x="17706" y="388"/>
                      <a:pt x="17700" y="389"/>
                      <a:pt x="17695" y="389"/>
                    </a:cubicBezTo>
                    <a:cubicBezTo>
                      <a:pt x="17655" y="394"/>
                      <a:pt x="17611" y="386"/>
                      <a:pt x="17558" y="459"/>
                    </a:cubicBezTo>
                    <a:cubicBezTo>
                      <a:pt x="17543" y="470"/>
                      <a:pt x="17528" y="473"/>
                      <a:pt x="17514" y="473"/>
                    </a:cubicBezTo>
                    <a:cubicBezTo>
                      <a:pt x="17497" y="473"/>
                      <a:pt x="17481" y="469"/>
                      <a:pt x="17466" y="469"/>
                    </a:cubicBezTo>
                    <a:cubicBezTo>
                      <a:pt x="17451" y="469"/>
                      <a:pt x="17437" y="473"/>
                      <a:pt x="17424" y="489"/>
                    </a:cubicBezTo>
                    <a:cubicBezTo>
                      <a:pt x="17394" y="489"/>
                      <a:pt x="17368" y="476"/>
                      <a:pt x="17345" y="476"/>
                    </a:cubicBezTo>
                    <a:cubicBezTo>
                      <a:pt x="17338" y="476"/>
                      <a:pt x="17332" y="477"/>
                      <a:pt x="17326" y="480"/>
                    </a:cubicBezTo>
                    <a:cubicBezTo>
                      <a:pt x="17302" y="456"/>
                      <a:pt x="17283" y="449"/>
                      <a:pt x="17267" y="449"/>
                    </a:cubicBezTo>
                    <a:cubicBezTo>
                      <a:pt x="17248" y="449"/>
                      <a:pt x="17234" y="459"/>
                      <a:pt x="17224" y="459"/>
                    </a:cubicBezTo>
                    <a:cubicBezTo>
                      <a:pt x="17222" y="459"/>
                      <a:pt x="17221" y="458"/>
                      <a:pt x="17220" y="458"/>
                    </a:cubicBezTo>
                    <a:cubicBezTo>
                      <a:pt x="17199" y="449"/>
                      <a:pt x="17202" y="404"/>
                      <a:pt x="17203" y="404"/>
                    </a:cubicBezTo>
                    <a:lnTo>
                      <a:pt x="17203" y="404"/>
                    </a:lnTo>
                    <a:cubicBezTo>
                      <a:pt x="17203" y="404"/>
                      <a:pt x="17203" y="405"/>
                      <a:pt x="17203" y="406"/>
                    </a:cubicBezTo>
                    <a:cubicBezTo>
                      <a:pt x="17204" y="400"/>
                      <a:pt x="17205" y="398"/>
                      <a:pt x="17207" y="398"/>
                    </a:cubicBezTo>
                    <a:cubicBezTo>
                      <a:pt x="17210" y="398"/>
                      <a:pt x="17216" y="419"/>
                      <a:pt x="17223" y="419"/>
                    </a:cubicBezTo>
                    <a:cubicBezTo>
                      <a:pt x="17228" y="419"/>
                      <a:pt x="17233" y="409"/>
                      <a:pt x="17239" y="378"/>
                    </a:cubicBezTo>
                    <a:cubicBezTo>
                      <a:pt x="17271" y="373"/>
                      <a:pt x="17313" y="370"/>
                      <a:pt x="17313" y="310"/>
                    </a:cubicBezTo>
                    <a:cubicBezTo>
                      <a:pt x="17313" y="304"/>
                      <a:pt x="17312" y="301"/>
                      <a:pt x="17310" y="301"/>
                    </a:cubicBezTo>
                    <a:cubicBezTo>
                      <a:pt x="17304" y="301"/>
                      <a:pt x="17286" y="341"/>
                      <a:pt x="17262" y="341"/>
                    </a:cubicBezTo>
                    <a:cubicBezTo>
                      <a:pt x="17259" y="341"/>
                      <a:pt x="17257" y="341"/>
                      <a:pt x="17254" y="340"/>
                    </a:cubicBezTo>
                    <a:cubicBezTo>
                      <a:pt x="17248" y="332"/>
                      <a:pt x="17241" y="329"/>
                      <a:pt x="17234" y="329"/>
                    </a:cubicBezTo>
                    <a:cubicBezTo>
                      <a:pt x="17202" y="329"/>
                      <a:pt x="17164" y="388"/>
                      <a:pt x="17126" y="408"/>
                    </a:cubicBezTo>
                    <a:cubicBezTo>
                      <a:pt x="17080" y="443"/>
                      <a:pt x="17033" y="444"/>
                      <a:pt x="16999" y="450"/>
                    </a:cubicBezTo>
                    <a:cubicBezTo>
                      <a:pt x="16993" y="445"/>
                      <a:pt x="16988" y="442"/>
                      <a:pt x="16983" y="442"/>
                    </a:cubicBezTo>
                    <a:cubicBezTo>
                      <a:pt x="16962" y="442"/>
                      <a:pt x="16947" y="489"/>
                      <a:pt x="16943" y="489"/>
                    </a:cubicBezTo>
                    <a:cubicBezTo>
                      <a:pt x="16942" y="489"/>
                      <a:pt x="16941" y="487"/>
                      <a:pt x="16941" y="483"/>
                    </a:cubicBezTo>
                    <a:lnTo>
                      <a:pt x="16941" y="483"/>
                    </a:lnTo>
                    <a:cubicBezTo>
                      <a:pt x="16941" y="498"/>
                      <a:pt x="16933" y="502"/>
                      <a:pt x="16921" y="502"/>
                    </a:cubicBezTo>
                    <a:cubicBezTo>
                      <a:pt x="16898" y="502"/>
                      <a:pt x="16859" y="487"/>
                      <a:pt x="16814" y="487"/>
                    </a:cubicBezTo>
                    <a:cubicBezTo>
                      <a:pt x="16810" y="487"/>
                      <a:pt x="16806" y="487"/>
                      <a:pt x="16801" y="487"/>
                    </a:cubicBezTo>
                    <a:cubicBezTo>
                      <a:pt x="16799" y="488"/>
                      <a:pt x="16797" y="489"/>
                      <a:pt x="16795" y="489"/>
                    </a:cubicBezTo>
                    <a:cubicBezTo>
                      <a:pt x="16763" y="489"/>
                      <a:pt x="16757" y="355"/>
                      <a:pt x="16722" y="355"/>
                    </a:cubicBezTo>
                    <a:cubicBezTo>
                      <a:pt x="16721" y="355"/>
                      <a:pt x="16721" y="355"/>
                      <a:pt x="16720" y="355"/>
                    </a:cubicBezTo>
                    <a:cubicBezTo>
                      <a:pt x="16696" y="363"/>
                      <a:pt x="16672" y="379"/>
                      <a:pt x="16651" y="379"/>
                    </a:cubicBezTo>
                    <a:cubicBezTo>
                      <a:pt x="16636" y="379"/>
                      <a:pt x="16622" y="371"/>
                      <a:pt x="16609" y="349"/>
                    </a:cubicBezTo>
                    <a:cubicBezTo>
                      <a:pt x="16590" y="380"/>
                      <a:pt x="16574" y="389"/>
                      <a:pt x="16558" y="389"/>
                    </a:cubicBezTo>
                    <a:cubicBezTo>
                      <a:pt x="16539" y="389"/>
                      <a:pt x="16519" y="376"/>
                      <a:pt x="16493" y="373"/>
                    </a:cubicBezTo>
                    <a:cubicBezTo>
                      <a:pt x="16469" y="396"/>
                      <a:pt x="16440" y="377"/>
                      <a:pt x="16402" y="411"/>
                    </a:cubicBezTo>
                    <a:cubicBezTo>
                      <a:pt x="16399" y="412"/>
                      <a:pt x="16397" y="413"/>
                      <a:pt x="16395" y="413"/>
                    </a:cubicBezTo>
                    <a:cubicBezTo>
                      <a:pt x="16372" y="413"/>
                      <a:pt x="16423" y="310"/>
                      <a:pt x="16367" y="293"/>
                    </a:cubicBezTo>
                    <a:cubicBezTo>
                      <a:pt x="16358" y="287"/>
                      <a:pt x="16349" y="285"/>
                      <a:pt x="16339" y="285"/>
                    </a:cubicBezTo>
                    <a:cubicBezTo>
                      <a:pt x="16300" y="285"/>
                      <a:pt x="16256" y="319"/>
                      <a:pt x="16206" y="319"/>
                    </a:cubicBezTo>
                    <a:cubicBezTo>
                      <a:pt x="16186" y="319"/>
                      <a:pt x="16164" y="314"/>
                      <a:pt x="16142" y="298"/>
                    </a:cubicBezTo>
                    <a:cubicBezTo>
                      <a:pt x="16113" y="291"/>
                      <a:pt x="16083" y="287"/>
                      <a:pt x="16053" y="287"/>
                    </a:cubicBezTo>
                    <a:cubicBezTo>
                      <a:pt x="16032" y="287"/>
                      <a:pt x="16012" y="289"/>
                      <a:pt x="15991" y="293"/>
                    </a:cubicBezTo>
                    <a:cubicBezTo>
                      <a:pt x="15936" y="300"/>
                      <a:pt x="15876" y="313"/>
                      <a:pt x="15811" y="321"/>
                    </a:cubicBezTo>
                    <a:cubicBezTo>
                      <a:pt x="15795" y="327"/>
                      <a:pt x="15779" y="329"/>
                      <a:pt x="15764" y="329"/>
                    </a:cubicBezTo>
                    <a:cubicBezTo>
                      <a:pt x="15743" y="329"/>
                      <a:pt x="15723" y="326"/>
                      <a:pt x="15705" y="326"/>
                    </a:cubicBezTo>
                    <a:cubicBezTo>
                      <a:pt x="15697" y="326"/>
                      <a:pt x="15689" y="326"/>
                      <a:pt x="15682" y="328"/>
                    </a:cubicBezTo>
                    <a:cubicBezTo>
                      <a:pt x="15670" y="308"/>
                      <a:pt x="15658" y="302"/>
                      <a:pt x="15647" y="302"/>
                    </a:cubicBezTo>
                    <a:cubicBezTo>
                      <a:pt x="15630" y="302"/>
                      <a:pt x="15614" y="316"/>
                      <a:pt x="15600" y="316"/>
                    </a:cubicBezTo>
                    <a:cubicBezTo>
                      <a:pt x="15595" y="316"/>
                      <a:pt x="15590" y="314"/>
                      <a:pt x="15585" y="309"/>
                    </a:cubicBezTo>
                    <a:cubicBezTo>
                      <a:pt x="15550" y="301"/>
                      <a:pt x="15523" y="268"/>
                      <a:pt x="15502" y="268"/>
                    </a:cubicBezTo>
                    <a:cubicBezTo>
                      <a:pt x="15491" y="268"/>
                      <a:pt x="15482" y="278"/>
                      <a:pt x="15474" y="305"/>
                    </a:cubicBezTo>
                    <a:cubicBezTo>
                      <a:pt x="15451" y="335"/>
                      <a:pt x="15444" y="352"/>
                      <a:pt x="15445" y="356"/>
                    </a:cubicBezTo>
                    <a:lnTo>
                      <a:pt x="15398" y="356"/>
                    </a:lnTo>
                    <a:cubicBezTo>
                      <a:pt x="15376" y="329"/>
                      <a:pt x="15356" y="304"/>
                      <a:pt x="15337" y="304"/>
                    </a:cubicBezTo>
                    <a:cubicBezTo>
                      <a:pt x="15326" y="304"/>
                      <a:pt x="15316" y="311"/>
                      <a:pt x="15306" y="331"/>
                    </a:cubicBezTo>
                    <a:cubicBezTo>
                      <a:pt x="15303" y="329"/>
                      <a:pt x="15300" y="328"/>
                      <a:pt x="15297" y="328"/>
                    </a:cubicBezTo>
                    <a:cubicBezTo>
                      <a:pt x="15278" y="328"/>
                      <a:pt x="15259" y="373"/>
                      <a:pt x="15242" y="373"/>
                    </a:cubicBezTo>
                    <a:cubicBezTo>
                      <a:pt x="15239" y="373"/>
                      <a:pt x="15237" y="372"/>
                      <a:pt x="15234" y="369"/>
                    </a:cubicBezTo>
                    <a:cubicBezTo>
                      <a:pt x="15192" y="400"/>
                      <a:pt x="15160" y="428"/>
                      <a:pt x="15133" y="428"/>
                    </a:cubicBezTo>
                    <a:cubicBezTo>
                      <a:pt x="15113" y="428"/>
                      <a:pt x="15095" y="414"/>
                      <a:pt x="15077" y="375"/>
                    </a:cubicBezTo>
                    <a:cubicBezTo>
                      <a:pt x="15063" y="380"/>
                      <a:pt x="15049" y="382"/>
                      <a:pt x="15035" y="382"/>
                    </a:cubicBezTo>
                    <a:cubicBezTo>
                      <a:pt x="15005" y="382"/>
                      <a:pt x="14972" y="375"/>
                      <a:pt x="14926" y="375"/>
                    </a:cubicBezTo>
                    <a:cubicBezTo>
                      <a:pt x="14908" y="403"/>
                      <a:pt x="14888" y="422"/>
                      <a:pt x="14866" y="422"/>
                    </a:cubicBezTo>
                    <a:cubicBezTo>
                      <a:pt x="14846" y="422"/>
                      <a:pt x="14824" y="407"/>
                      <a:pt x="14800" y="369"/>
                    </a:cubicBezTo>
                    <a:cubicBezTo>
                      <a:pt x="14778" y="393"/>
                      <a:pt x="14755" y="401"/>
                      <a:pt x="14730" y="401"/>
                    </a:cubicBezTo>
                    <a:cubicBezTo>
                      <a:pt x="14696" y="401"/>
                      <a:pt x="14658" y="387"/>
                      <a:pt x="14614" y="383"/>
                    </a:cubicBezTo>
                    <a:cubicBezTo>
                      <a:pt x="14594" y="386"/>
                      <a:pt x="14575" y="388"/>
                      <a:pt x="14557" y="388"/>
                    </a:cubicBezTo>
                    <a:cubicBezTo>
                      <a:pt x="14495" y="388"/>
                      <a:pt x="14445" y="372"/>
                      <a:pt x="14406" y="372"/>
                    </a:cubicBezTo>
                    <a:cubicBezTo>
                      <a:pt x="14381" y="372"/>
                      <a:pt x="14360" y="378"/>
                      <a:pt x="14343" y="400"/>
                    </a:cubicBezTo>
                    <a:cubicBezTo>
                      <a:pt x="14328" y="405"/>
                      <a:pt x="14313" y="407"/>
                      <a:pt x="14297" y="408"/>
                    </a:cubicBezTo>
                    <a:cubicBezTo>
                      <a:pt x="14311" y="428"/>
                      <a:pt x="14323" y="456"/>
                      <a:pt x="14324" y="456"/>
                    </a:cubicBezTo>
                    <a:cubicBezTo>
                      <a:pt x="14324" y="456"/>
                      <a:pt x="14324" y="456"/>
                      <a:pt x="14324" y="456"/>
                    </a:cubicBezTo>
                    <a:lnTo>
                      <a:pt x="14324" y="456"/>
                    </a:lnTo>
                    <a:cubicBezTo>
                      <a:pt x="14324" y="470"/>
                      <a:pt x="14324" y="482"/>
                      <a:pt x="14310" y="482"/>
                    </a:cubicBezTo>
                    <a:cubicBezTo>
                      <a:pt x="14301" y="482"/>
                      <a:pt x="14285" y="476"/>
                      <a:pt x="14258" y="461"/>
                    </a:cubicBezTo>
                    <a:cubicBezTo>
                      <a:pt x="14258" y="461"/>
                      <a:pt x="14257" y="461"/>
                      <a:pt x="14257" y="461"/>
                    </a:cubicBezTo>
                    <a:cubicBezTo>
                      <a:pt x="14244" y="461"/>
                      <a:pt x="14228" y="426"/>
                      <a:pt x="14208" y="426"/>
                    </a:cubicBezTo>
                    <a:cubicBezTo>
                      <a:pt x="14204" y="426"/>
                      <a:pt x="14199" y="427"/>
                      <a:pt x="14194" y="431"/>
                    </a:cubicBezTo>
                    <a:cubicBezTo>
                      <a:pt x="14181" y="494"/>
                      <a:pt x="14165" y="515"/>
                      <a:pt x="14149" y="515"/>
                    </a:cubicBezTo>
                    <a:cubicBezTo>
                      <a:pt x="14133" y="515"/>
                      <a:pt x="14117" y="496"/>
                      <a:pt x="14099" y="478"/>
                    </a:cubicBezTo>
                    <a:cubicBezTo>
                      <a:pt x="14075" y="490"/>
                      <a:pt x="14048" y="495"/>
                      <a:pt x="14019" y="495"/>
                    </a:cubicBezTo>
                    <a:cubicBezTo>
                      <a:pt x="14002" y="495"/>
                      <a:pt x="13984" y="493"/>
                      <a:pt x="13965" y="490"/>
                    </a:cubicBezTo>
                    <a:cubicBezTo>
                      <a:pt x="13954" y="482"/>
                      <a:pt x="13943" y="479"/>
                      <a:pt x="13931" y="479"/>
                    </a:cubicBezTo>
                    <a:cubicBezTo>
                      <a:pt x="13898" y="479"/>
                      <a:pt x="13862" y="502"/>
                      <a:pt x="13823" y="502"/>
                    </a:cubicBezTo>
                    <a:cubicBezTo>
                      <a:pt x="13812" y="502"/>
                      <a:pt x="13800" y="500"/>
                      <a:pt x="13788" y="495"/>
                    </a:cubicBezTo>
                    <a:cubicBezTo>
                      <a:pt x="13786" y="495"/>
                      <a:pt x="13784" y="495"/>
                      <a:pt x="13782" y="495"/>
                    </a:cubicBezTo>
                    <a:cubicBezTo>
                      <a:pt x="13760" y="495"/>
                      <a:pt x="13740" y="493"/>
                      <a:pt x="13721" y="493"/>
                    </a:cubicBezTo>
                    <a:cubicBezTo>
                      <a:pt x="13686" y="493"/>
                      <a:pt x="13657" y="500"/>
                      <a:pt x="13633" y="542"/>
                    </a:cubicBezTo>
                    <a:cubicBezTo>
                      <a:pt x="13629" y="539"/>
                      <a:pt x="13625" y="538"/>
                      <a:pt x="13620" y="538"/>
                    </a:cubicBezTo>
                    <a:cubicBezTo>
                      <a:pt x="13610" y="538"/>
                      <a:pt x="13599" y="545"/>
                      <a:pt x="13591" y="551"/>
                    </a:cubicBezTo>
                    <a:lnTo>
                      <a:pt x="13591" y="541"/>
                    </a:lnTo>
                    <a:cubicBezTo>
                      <a:pt x="13591" y="545"/>
                      <a:pt x="13590" y="548"/>
                      <a:pt x="13589" y="551"/>
                    </a:cubicBezTo>
                    <a:lnTo>
                      <a:pt x="13584" y="551"/>
                    </a:lnTo>
                    <a:lnTo>
                      <a:pt x="13584" y="554"/>
                    </a:lnTo>
                    <a:lnTo>
                      <a:pt x="13581" y="554"/>
                    </a:lnTo>
                    <a:cubicBezTo>
                      <a:pt x="13580" y="547"/>
                      <a:pt x="13577" y="542"/>
                      <a:pt x="13573" y="537"/>
                    </a:cubicBezTo>
                    <a:cubicBezTo>
                      <a:pt x="13572" y="538"/>
                      <a:pt x="13571" y="540"/>
                      <a:pt x="13570" y="540"/>
                    </a:cubicBezTo>
                    <a:lnTo>
                      <a:pt x="13567" y="540"/>
                    </a:lnTo>
                    <a:cubicBezTo>
                      <a:pt x="13567" y="537"/>
                      <a:pt x="13566" y="536"/>
                      <a:pt x="13564" y="534"/>
                    </a:cubicBezTo>
                    <a:lnTo>
                      <a:pt x="13564" y="517"/>
                    </a:lnTo>
                    <a:lnTo>
                      <a:pt x="13557" y="517"/>
                    </a:lnTo>
                    <a:cubicBezTo>
                      <a:pt x="13554" y="513"/>
                      <a:pt x="13553" y="509"/>
                      <a:pt x="13552" y="505"/>
                    </a:cubicBezTo>
                    <a:cubicBezTo>
                      <a:pt x="13550" y="510"/>
                      <a:pt x="13549" y="513"/>
                      <a:pt x="13549" y="517"/>
                    </a:cubicBezTo>
                    <a:cubicBezTo>
                      <a:pt x="13548" y="516"/>
                      <a:pt x="13547" y="516"/>
                      <a:pt x="13546" y="516"/>
                    </a:cubicBezTo>
                    <a:cubicBezTo>
                      <a:pt x="13545" y="516"/>
                      <a:pt x="13544" y="516"/>
                      <a:pt x="13543" y="518"/>
                    </a:cubicBezTo>
                    <a:cubicBezTo>
                      <a:pt x="13531" y="496"/>
                      <a:pt x="13517" y="478"/>
                      <a:pt x="13501" y="462"/>
                    </a:cubicBezTo>
                    <a:cubicBezTo>
                      <a:pt x="13469" y="455"/>
                      <a:pt x="13445" y="452"/>
                      <a:pt x="13425" y="452"/>
                    </a:cubicBezTo>
                    <a:cubicBezTo>
                      <a:pt x="13386" y="452"/>
                      <a:pt x="13368" y="462"/>
                      <a:pt x="13356" y="462"/>
                    </a:cubicBezTo>
                    <a:cubicBezTo>
                      <a:pt x="13347" y="462"/>
                      <a:pt x="13342" y="456"/>
                      <a:pt x="13335" y="434"/>
                    </a:cubicBezTo>
                    <a:cubicBezTo>
                      <a:pt x="13332" y="402"/>
                      <a:pt x="13328" y="393"/>
                      <a:pt x="13323" y="393"/>
                    </a:cubicBezTo>
                    <a:cubicBezTo>
                      <a:pt x="13315" y="393"/>
                      <a:pt x="13303" y="412"/>
                      <a:pt x="13287" y="412"/>
                    </a:cubicBezTo>
                    <a:cubicBezTo>
                      <a:pt x="13282" y="412"/>
                      <a:pt x="13276" y="410"/>
                      <a:pt x="13269" y="405"/>
                    </a:cubicBezTo>
                    <a:cubicBezTo>
                      <a:pt x="13255" y="399"/>
                      <a:pt x="13237" y="368"/>
                      <a:pt x="13215" y="368"/>
                    </a:cubicBezTo>
                    <a:cubicBezTo>
                      <a:pt x="13205" y="368"/>
                      <a:pt x="13196" y="373"/>
                      <a:pt x="13185" y="388"/>
                    </a:cubicBezTo>
                    <a:cubicBezTo>
                      <a:pt x="13182" y="391"/>
                      <a:pt x="13179" y="392"/>
                      <a:pt x="13175" y="392"/>
                    </a:cubicBezTo>
                    <a:cubicBezTo>
                      <a:pt x="13148" y="392"/>
                      <a:pt x="13117" y="319"/>
                      <a:pt x="13079" y="319"/>
                    </a:cubicBezTo>
                    <a:cubicBezTo>
                      <a:pt x="13069" y="319"/>
                      <a:pt x="13059" y="324"/>
                      <a:pt x="13048" y="336"/>
                    </a:cubicBezTo>
                    <a:cubicBezTo>
                      <a:pt x="12998" y="308"/>
                      <a:pt x="12957" y="297"/>
                      <a:pt x="12923" y="297"/>
                    </a:cubicBezTo>
                    <a:cubicBezTo>
                      <a:pt x="12905" y="297"/>
                      <a:pt x="12888" y="300"/>
                      <a:pt x="12874" y="305"/>
                    </a:cubicBezTo>
                    <a:cubicBezTo>
                      <a:pt x="12844" y="301"/>
                      <a:pt x="12821" y="281"/>
                      <a:pt x="12803" y="281"/>
                    </a:cubicBezTo>
                    <a:cubicBezTo>
                      <a:pt x="12794" y="281"/>
                      <a:pt x="12786" y="285"/>
                      <a:pt x="12779" y="298"/>
                    </a:cubicBezTo>
                    <a:cubicBezTo>
                      <a:pt x="12775" y="297"/>
                      <a:pt x="12772" y="297"/>
                      <a:pt x="12768" y="297"/>
                    </a:cubicBezTo>
                    <a:cubicBezTo>
                      <a:pt x="12732" y="297"/>
                      <a:pt x="12716" y="315"/>
                      <a:pt x="12684" y="365"/>
                    </a:cubicBezTo>
                    <a:cubicBezTo>
                      <a:pt x="12678" y="393"/>
                      <a:pt x="12671" y="401"/>
                      <a:pt x="12664" y="401"/>
                    </a:cubicBezTo>
                    <a:cubicBezTo>
                      <a:pt x="12655" y="401"/>
                      <a:pt x="12644" y="387"/>
                      <a:pt x="12632" y="387"/>
                    </a:cubicBezTo>
                    <a:cubicBezTo>
                      <a:pt x="12625" y="387"/>
                      <a:pt x="12617" y="392"/>
                      <a:pt x="12609" y="406"/>
                    </a:cubicBezTo>
                    <a:cubicBezTo>
                      <a:pt x="12604" y="404"/>
                      <a:pt x="12599" y="403"/>
                      <a:pt x="12594" y="403"/>
                    </a:cubicBezTo>
                    <a:cubicBezTo>
                      <a:pt x="12562" y="403"/>
                      <a:pt x="12522" y="431"/>
                      <a:pt x="12469" y="434"/>
                    </a:cubicBezTo>
                    <a:cubicBezTo>
                      <a:pt x="12378" y="427"/>
                      <a:pt x="12332" y="420"/>
                      <a:pt x="12311" y="420"/>
                    </a:cubicBezTo>
                    <a:cubicBezTo>
                      <a:pt x="12289" y="420"/>
                      <a:pt x="12294" y="428"/>
                      <a:pt x="12304" y="452"/>
                    </a:cubicBezTo>
                    <a:cubicBezTo>
                      <a:pt x="12314" y="513"/>
                      <a:pt x="12331" y="539"/>
                      <a:pt x="12329" y="539"/>
                    </a:cubicBezTo>
                    <a:cubicBezTo>
                      <a:pt x="12327" y="539"/>
                      <a:pt x="12311" y="518"/>
                      <a:pt x="12263" y="482"/>
                    </a:cubicBezTo>
                    <a:cubicBezTo>
                      <a:pt x="12259" y="484"/>
                      <a:pt x="12256" y="484"/>
                      <a:pt x="12253" y="484"/>
                    </a:cubicBezTo>
                    <a:cubicBezTo>
                      <a:pt x="12194" y="484"/>
                      <a:pt x="12333" y="152"/>
                      <a:pt x="12391" y="64"/>
                    </a:cubicBezTo>
                    <a:lnTo>
                      <a:pt x="12367" y="64"/>
                    </a:lnTo>
                    <a:cubicBezTo>
                      <a:pt x="12363" y="62"/>
                      <a:pt x="12359" y="61"/>
                      <a:pt x="12355" y="61"/>
                    </a:cubicBezTo>
                    <a:cubicBezTo>
                      <a:pt x="12332" y="61"/>
                      <a:pt x="12300" y="83"/>
                      <a:pt x="12257" y="83"/>
                    </a:cubicBezTo>
                    <a:cubicBezTo>
                      <a:pt x="12241" y="83"/>
                      <a:pt x="12224" y="80"/>
                      <a:pt x="12206" y="73"/>
                    </a:cubicBezTo>
                    <a:cubicBezTo>
                      <a:pt x="12187" y="66"/>
                      <a:pt x="12171" y="63"/>
                      <a:pt x="12157" y="63"/>
                    </a:cubicBezTo>
                    <a:cubicBezTo>
                      <a:pt x="12102" y="63"/>
                      <a:pt x="12072" y="101"/>
                      <a:pt x="12052" y="101"/>
                    </a:cubicBezTo>
                    <a:cubicBezTo>
                      <a:pt x="12045" y="101"/>
                      <a:pt x="12040" y="97"/>
                      <a:pt x="12035" y="85"/>
                    </a:cubicBezTo>
                    <a:cubicBezTo>
                      <a:pt x="12025" y="89"/>
                      <a:pt x="12017" y="93"/>
                      <a:pt x="12007" y="93"/>
                    </a:cubicBezTo>
                    <a:cubicBezTo>
                      <a:pt x="11995" y="93"/>
                      <a:pt x="11978" y="88"/>
                      <a:pt x="11949" y="73"/>
                    </a:cubicBezTo>
                    <a:cubicBezTo>
                      <a:pt x="11929" y="72"/>
                      <a:pt x="11906" y="59"/>
                      <a:pt x="11874" y="59"/>
                    </a:cubicBezTo>
                    <a:cubicBezTo>
                      <a:pt x="11859" y="59"/>
                      <a:pt x="11843" y="62"/>
                      <a:pt x="11824" y="70"/>
                    </a:cubicBezTo>
                    <a:cubicBezTo>
                      <a:pt x="11811" y="60"/>
                      <a:pt x="11797" y="57"/>
                      <a:pt x="11781" y="57"/>
                    </a:cubicBezTo>
                    <a:cubicBezTo>
                      <a:pt x="11749" y="57"/>
                      <a:pt x="11711" y="72"/>
                      <a:pt x="11668" y="72"/>
                    </a:cubicBezTo>
                    <a:cubicBezTo>
                      <a:pt x="11643" y="72"/>
                      <a:pt x="11616" y="67"/>
                      <a:pt x="11587" y="51"/>
                    </a:cubicBezTo>
                    <a:cubicBezTo>
                      <a:pt x="11501" y="43"/>
                      <a:pt x="11441" y="43"/>
                      <a:pt x="11398" y="42"/>
                    </a:cubicBezTo>
                    <a:cubicBezTo>
                      <a:pt x="11392" y="47"/>
                      <a:pt x="11387" y="51"/>
                      <a:pt x="11380" y="57"/>
                    </a:cubicBezTo>
                    <a:cubicBezTo>
                      <a:pt x="11370" y="55"/>
                      <a:pt x="11359" y="53"/>
                      <a:pt x="11352" y="51"/>
                    </a:cubicBezTo>
                    <a:cubicBezTo>
                      <a:pt x="11364" y="51"/>
                      <a:pt x="11378" y="47"/>
                      <a:pt x="11390" y="41"/>
                    </a:cubicBezTo>
                    <a:lnTo>
                      <a:pt x="11390" y="41"/>
                    </a:lnTo>
                    <a:cubicBezTo>
                      <a:pt x="11386" y="41"/>
                      <a:pt x="11382" y="41"/>
                      <a:pt x="11378" y="41"/>
                    </a:cubicBezTo>
                    <a:cubicBezTo>
                      <a:pt x="11359" y="41"/>
                      <a:pt x="11340" y="39"/>
                      <a:pt x="11323" y="34"/>
                    </a:cubicBezTo>
                    <a:cubicBezTo>
                      <a:pt x="11314" y="27"/>
                      <a:pt x="11309" y="24"/>
                      <a:pt x="11306" y="24"/>
                    </a:cubicBezTo>
                    <a:cubicBezTo>
                      <a:pt x="11299" y="24"/>
                      <a:pt x="11309" y="43"/>
                      <a:pt x="11327" y="43"/>
                    </a:cubicBezTo>
                    <a:cubicBezTo>
                      <a:pt x="11327" y="43"/>
                      <a:pt x="11328" y="43"/>
                      <a:pt x="11329" y="43"/>
                    </a:cubicBezTo>
                    <a:cubicBezTo>
                      <a:pt x="11333" y="46"/>
                      <a:pt x="11338" y="48"/>
                      <a:pt x="11342" y="50"/>
                    </a:cubicBezTo>
                    <a:cubicBezTo>
                      <a:pt x="11331" y="48"/>
                      <a:pt x="11321" y="47"/>
                      <a:pt x="11314" y="47"/>
                    </a:cubicBezTo>
                    <a:cubicBezTo>
                      <a:pt x="11277" y="47"/>
                      <a:pt x="11276" y="62"/>
                      <a:pt x="11272" y="69"/>
                    </a:cubicBezTo>
                    <a:cubicBezTo>
                      <a:pt x="11272" y="69"/>
                      <a:pt x="11271" y="69"/>
                      <a:pt x="11271" y="69"/>
                    </a:cubicBezTo>
                    <a:cubicBezTo>
                      <a:pt x="11266" y="69"/>
                      <a:pt x="11254" y="109"/>
                      <a:pt x="11132" y="130"/>
                    </a:cubicBezTo>
                    <a:cubicBezTo>
                      <a:pt x="11125" y="127"/>
                      <a:pt x="11119" y="126"/>
                      <a:pt x="11113" y="126"/>
                    </a:cubicBezTo>
                    <a:cubicBezTo>
                      <a:pt x="11087" y="126"/>
                      <a:pt x="11062" y="147"/>
                      <a:pt x="11039" y="147"/>
                    </a:cubicBezTo>
                    <a:cubicBezTo>
                      <a:pt x="11033" y="147"/>
                      <a:pt x="11027" y="145"/>
                      <a:pt x="11021" y="141"/>
                    </a:cubicBezTo>
                    <a:cubicBezTo>
                      <a:pt x="11009" y="158"/>
                      <a:pt x="10998" y="164"/>
                      <a:pt x="10987" y="164"/>
                    </a:cubicBezTo>
                    <a:cubicBezTo>
                      <a:pt x="10967" y="164"/>
                      <a:pt x="10948" y="141"/>
                      <a:pt x="10931" y="120"/>
                    </a:cubicBezTo>
                    <a:cubicBezTo>
                      <a:pt x="10921" y="98"/>
                      <a:pt x="10912" y="92"/>
                      <a:pt x="10903" y="92"/>
                    </a:cubicBezTo>
                    <a:cubicBezTo>
                      <a:pt x="10895" y="92"/>
                      <a:pt x="10886" y="97"/>
                      <a:pt x="10879" y="97"/>
                    </a:cubicBezTo>
                    <a:cubicBezTo>
                      <a:pt x="10870" y="97"/>
                      <a:pt x="10862" y="92"/>
                      <a:pt x="10854" y="71"/>
                    </a:cubicBezTo>
                    <a:cubicBezTo>
                      <a:pt x="10843" y="86"/>
                      <a:pt x="10832" y="93"/>
                      <a:pt x="10822" y="93"/>
                    </a:cubicBezTo>
                    <a:cubicBezTo>
                      <a:pt x="10809" y="93"/>
                      <a:pt x="10796" y="83"/>
                      <a:pt x="10784" y="62"/>
                    </a:cubicBezTo>
                    <a:cubicBezTo>
                      <a:pt x="10779" y="54"/>
                      <a:pt x="10774" y="51"/>
                      <a:pt x="10769" y="51"/>
                    </a:cubicBezTo>
                    <a:cubicBezTo>
                      <a:pt x="10757" y="51"/>
                      <a:pt x="10744" y="67"/>
                      <a:pt x="10732" y="67"/>
                    </a:cubicBezTo>
                    <a:cubicBezTo>
                      <a:pt x="10726" y="67"/>
                      <a:pt x="10720" y="63"/>
                      <a:pt x="10714" y="53"/>
                    </a:cubicBezTo>
                    <a:cubicBezTo>
                      <a:pt x="10690" y="50"/>
                      <a:pt x="10665" y="62"/>
                      <a:pt x="10638" y="15"/>
                    </a:cubicBezTo>
                    <a:cubicBezTo>
                      <a:pt x="10624" y="18"/>
                      <a:pt x="10612" y="19"/>
                      <a:pt x="10602" y="19"/>
                    </a:cubicBezTo>
                    <a:cubicBezTo>
                      <a:pt x="10563" y="19"/>
                      <a:pt x="10557" y="1"/>
                      <a:pt x="10553"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15" name="Google Shape;8915;p48"/>
              <p:cNvSpPr/>
              <p:nvPr/>
            </p:nvSpPr>
            <p:spPr>
              <a:xfrm>
                <a:off x="2836275" y="984675"/>
                <a:ext cx="225" cy="100"/>
              </a:xfrm>
              <a:custGeom>
                <a:avLst/>
                <a:gdLst/>
                <a:ahLst/>
                <a:cxnLst/>
                <a:rect l="l" t="t" r="r" b="b"/>
                <a:pathLst>
                  <a:path w="9" h="4" extrusionOk="0">
                    <a:moveTo>
                      <a:pt x="9" y="1"/>
                    </a:moveTo>
                    <a:cubicBezTo>
                      <a:pt x="2" y="3"/>
                      <a:pt x="0" y="4"/>
                      <a:pt x="1" y="4"/>
                    </a:cubicBezTo>
                    <a:cubicBezTo>
                      <a:pt x="2" y="4"/>
                      <a:pt x="5" y="3"/>
                      <a:pt x="9"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8916" name="Google Shape;8916;p48"/>
            <p:cNvGrpSpPr/>
            <p:nvPr/>
          </p:nvGrpSpPr>
          <p:grpSpPr>
            <a:xfrm>
              <a:off x="5070329" y="1157705"/>
              <a:ext cx="1837292" cy="529269"/>
              <a:chOff x="3341050" y="281600"/>
              <a:chExt cx="327725" cy="117300"/>
            </a:xfrm>
          </p:grpSpPr>
          <p:sp>
            <p:nvSpPr>
              <p:cNvPr id="8917" name="Google Shape;8917;p48"/>
              <p:cNvSpPr/>
              <p:nvPr/>
            </p:nvSpPr>
            <p:spPr>
              <a:xfrm>
                <a:off x="3596525" y="329450"/>
                <a:ext cx="750" cy="550"/>
              </a:xfrm>
              <a:custGeom>
                <a:avLst/>
                <a:gdLst/>
                <a:ahLst/>
                <a:cxnLst/>
                <a:rect l="l" t="t" r="r" b="b"/>
                <a:pathLst>
                  <a:path w="30" h="22" extrusionOk="0">
                    <a:moveTo>
                      <a:pt x="24" y="1"/>
                    </a:moveTo>
                    <a:lnTo>
                      <a:pt x="24" y="1"/>
                    </a:lnTo>
                    <a:cubicBezTo>
                      <a:pt x="19" y="1"/>
                      <a:pt x="11" y="6"/>
                      <a:pt x="1" y="14"/>
                    </a:cubicBezTo>
                    <a:cubicBezTo>
                      <a:pt x="7" y="19"/>
                      <a:pt x="16" y="22"/>
                      <a:pt x="24" y="22"/>
                    </a:cubicBezTo>
                    <a:cubicBezTo>
                      <a:pt x="30" y="7"/>
                      <a:pt x="29" y="1"/>
                      <a:pt x="24"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18" name="Google Shape;8918;p48"/>
              <p:cNvSpPr/>
              <p:nvPr/>
            </p:nvSpPr>
            <p:spPr>
              <a:xfrm>
                <a:off x="3572675" y="319575"/>
                <a:ext cx="600" cy="175"/>
              </a:xfrm>
              <a:custGeom>
                <a:avLst/>
                <a:gdLst/>
                <a:ahLst/>
                <a:cxnLst/>
                <a:rect l="l" t="t" r="r" b="b"/>
                <a:pathLst>
                  <a:path w="24" h="7" extrusionOk="0">
                    <a:moveTo>
                      <a:pt x="23" y="1"/>
                    </a:moveTo>
                    <a:cubicBezTo>
                      <a:pt x="16" y="2"/>
                      <a:pt x="8" y="3"/>
                      <a:pt x="1" y="4"/>
                    </a:cubicBezTo>
                    <a:lnTo>
                      <a:pt x="8" y="7"/>
                    </a:lnTo>
                    <a:cubicBezTo>
                      <a:pt x="13" y="6"/>
                      <a:pt x="20" y="3"/>
                      <a:pt x="23"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19" name="Google Shape;8919;p48"/>
              <p:cNvSpPr/>
              <p:nvPr/>
            </p:nvSpPr>
            <p:spPr>
              <a:xfrm>
                <a:off x="3495725" y="296250"/>
                <a:ext cx="825" cy="525"/>
              </a:xfrm>
              <a:custGeom>
                <a:avLst/>
                <a:gdLst/>
                <a:ahLst/>
                <a:cxnLst/>
                <a:rect l="l" t="t" r="r" b="b"/>
                <a:pathLst>
                  <a:path w="33" h="21" extrusionOk="0">
                    <a:moveTo>
                      <a:pt x="22" y="1"/>
                    </a:moveTo>
                    <a:cubicBezTo>
                      <a:pt x="17" y="1"/>
                      <a:pt x="10" y="6"/>
                      <a:pt x="1" y="20"/>
                    </a:cubicBezTo>
                    <a:cubicBezTo>
                      <a:pt x="12" y="20"/>
                      <a:pt x="22" y="20"/>
                      <a:pt x="32" y="17"/>
                    </a:cubicBezTo>
                    <a:cubicBezTo>
                      <a:pt x="31" y="8"/>
                      <a:pt x="28" y="1"/>
                      <a:pt x="22"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20" name="Google Shape;8920;p48"/>
              <p:cNvSpPr/>
              <p:nvPr/>
            </p:nvSpPr>
            <p:spPr>
              <a:xfrm>
                <a:off x="3441100" y="281600"/>
                <a:ext cx="225" cy="500"/>
              </a:xfrm>
              <a:custGeom>
                <a:avLst/>
                <a:gdLst/>
                <a:ahLst/>
                <a:cxnLst/>
                <a:rect l="l" t="t" r="r" b="b"/>
                <a:pathLst>
                  <a:path w="9" h="20" extrusionOk="0">
                    <a:moveTo>
                      <a:pt x="6" y="0"/>
                    </a:moveTo>
                    <a:lnTo>
                      <a:pt x="6" y="0"/>
                    </a:lnTo>
                    <a:cubicBezTo>
                      <a:pt x="3" y="0"/>
                      <a:pt x="0" y="10"/>
                      <a:pt x="6" y="19"/>
                    </a:cubicBezTo>
                    <a:cubicBezTo>
                      <a:pt x="9" y="5"/>
                      <a:pt x="7" y="0"/>
                      <a:pt x="6"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21" name="Google Shape;8921;p48"/>
              <p:cNvSpPr/>
              <p:nvPr/>
            </p:nvSpPr>
            <p:spPr>
              <a:xfrm>
                <a:off x="3622425" y="352700"/>
                <a:ext cx="150" cy="275"/>
              </a:xfrm>
              <a:custGeom>
                <a:avLst/>
                <a:gdLst/>
                <a:ahLst/>
                <a:cxnLst/>
                <a:rect l="l" t="t" r="r" b="b"/>
                <a:pathLst>
                  <a:path w="6" h="11" extrusionOk="0">
                    <a:moveTo>
                      <a:pt x="6" y="0"/>
                    </a:moveTo>
                    <a:lnTo>
                      <a:pt x="6" y="0"/>
                    </a:lnTo>
                    <a:cubicBezTo>
                      <a:pt x="6" y="4"/>
                      <a:pt x="3" y="6"/>
                      <a:pt x="1" y="10"/>
                    </a:cubicBezTo>
                    <a:lnTo>
                      <a:pt x="3" y="10"/>
                    </a:lnTo>
                    <a:cubicBezTo>
                      <a:pt x="4" y="6"/>
                      <a:pt x="6" y="4"/>
                      <a:pt x="6"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22" name="Google Shape;8922;p48"/>
              <p:cNvSpPr/>
              <p:nvPr/>
            </p:nvSpPr>
            <p:spPr>
              <a:xfrm>
                <a:off x="3503975" y="297925"/>
                <a:ext cx="775" cy="875"/>
              </a:xfrm>
              <a:custGeom>
                <a:avLst/>
                <a:gdLst/>
                <a:ahLst/>
                <a:cxnLst/>
                <a:rect l="l" t="t" r="r" b="b"/>
                <a:pathLst>
                  <a:path w="31" h="35" extrusionOk="0">
                    <a:moveTo>
                      <a:pt x="21" y="1"/>
                    </a:moveTo>
                    <a:cubicBezTo>
                      <a:pt x="16" y="1"/>
                      <a:pt x="8" y="8"/>
                      <a:pt x="0" y="15"/>
                    </a:cubicBezTo>
                    <a:cubicBezTo>
                      <a:pt x="8" y="20"/>
                      <a:pt x="18" y="27"/>
                      <a:pt x="28" y="34"/>
                    </a:cubicBezTo>
                    <a:cubicBezTo>
                      <a:pt x="30" y="9"/>
                      <a:pt x="27" y="1"/>
                      <a:pt x="21"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23" name="Google Shape;8923;p48"/>
              <p:cNvSpPr/>
              <p:nvPr/>
            </p:nvSpPr>
            <p:spPr>
              <a:xfrm>
                <a:off x="3502775" y="297875"/>
                <a:ext cx="1225" cy="775"/>
              </a:xfrm>
              <a:custGeom>
                <a:avLst/>
                <a:gdLst/>
                <a:ahLst/>
                <a:cxnLst/>
                <a:rect l="l" t="t" r="r" b="b"/>
                <a:pathLst>
                  <a:path w="49" h="31" extrusionOk="0">
                    <a:moveTo>
                      <a:pt x="2" y="1"/>
                    </a:moveTo>
                    <a:cubicBezTo>
                      <a:pt x="1" y="1"/>
                      <a:pt x="1" y="29"/>
                      <a:pt x="13" y="29"/>
                    </a:cubicBezTo>
                    <a:cubicBezTo>
                      <a:pt x="15" y="29"/>
                      <a:pt x="18" y="28"/>
                      <a:pt x="21" y="25"/>
                    </a:cubicBezTo>
                    <a:cubicBezTo>
                      <a:pt x="23" y="29"/>
                      <a:pt x="26" y="31"/>
                      <a:pt x="28" y="31"/>
                    </a:cubicBezTo>
                    <a:cubicBezTo>
                      <a:pt x="34" y="31"/>
                      <a:pt x="41" y="24"/>
                      <a:pt x="48" y="17"/>
                    </a:cubicBezTo>
                    <a:cubicBezTo>
                      <a:pt x="37" y="8"/>
                      <a:pt x="28" y="2"/>
                      <a:pt x="20" y="2"/>
                    </a:cubicBezTo>
                    <a:cubicBezTo>
                      <a:pt x="14" y="2"/>
                      <a:pt x="8" y="6"/>
                      <a:pt x="4" y="14"/>
                    </a:cubicBezTo>
                    <a:cubicBezTo>
                      <a:pt x="3" y="4"/>
                      <a:pt x="2" y="1"/>
                      <a:pt x="2"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24" name="Google Shape;8924;p48"/>
              <p:cNvSpPr/>
              <p:nvPr/>
            </p:nvSpPr>
            <p:spPr>
              <a:xfrm>
                <a:off x="3493000" y="295300"/>
                <a:ext cx="2750" cy="1775"/>
              </a:xfrm>
              <a:custGeom>
                <a:avLst/>
                <a:gdLst/>
                <a:ahLst/>
                <a:cxnLst/>
                <a:rect l="l" t="t" r="r" b="b"/>
                <a:pathLst>
                  <a:path w="110" h="71" extrusionOk="0">
                    <a:moveTo>
                      <a:pt x="0" y="1"/>
                    </a:moveTo>
                    <a:cubicBezTo>
                      <a:pt x="0" y="1"/>
                      <a:pt x="0" y="1"/>
                      <a:pt x="0" y="1"/>
                    </a:cubicBezTo>
                    <a:lnTo>
                      <a:pt x="0" y="1"/>
                    </a:lnTo>
                    <a:cubicBezTo>
                      <a:pt x="0" y="1"/>
                      <a:pt x="0" y="1"/>
                      <a:pt x="0" y="1"/>
                    </a:cubicBezTo>
                    <a:close/>
                    <a:moveTo>
                      <a:pt x="0" y="1"/>
                    </a:moveTo>
                    <a:cubicBezTo>
                      <a:pt x="12" y="28"/>
                      <a:pt x="22" y="49"/>
                      <a:pt x="31" y="71"/>
                    </a:cubicBezTo>
                    <a:cubicBezTo>
                      <a:pt x="44" y="64"/>
                      <a:pt x="55" y="58"/>
                      <a:pt x="65" y="48"/>
                    </a:cubicBezTo>
                    <a:cubicBezTo>
                      <a:pt x="79" y="54"/>
                      <a:pt x="94" y="57"/>
                      <a:pt x="110" y="58"/>
                    </a:cubicBezTo>
                    <a:cubicBezTo>
                      <a:pt x="83" y="20"/>
                      <a:pt x="22" y="51"/>
                      <a:pt x="0"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25" name="Google Shape;8925;p48"/>
              <p:cNvSpPr/>
              <p:nvPr/>
            </p:nvSpPr>
            <p:spPr>
              <a:xfrm>
                <a:off x="3492925" y="296450"/>
                <a:ext cx="325" cy="650"/>
              </a:xfrm>
              <a:custGeom>
                <a:avLst/>
                <a:gdLst/>
                <a:ahLst/>
                <a:cxnLst/>
                <a:rect l="l" t="t" r="r" b="b"/>
                <a:pathLst>
                  <a:path w="13" h="26" extrusionOk="0">
                    <a:moveTo>
                      <a:pt x="1" y="1"/>
                    </a:moveTo>
                    <a:lnTo>
                      <a:pt x="1" y="1"/>
                    </a:lnTo>
                    <a:cubicBezTo>
                      <a:pt x="2" y="9"/>
                      <a:pt x="5" y="17"/>
                      <a:pt x="8" y="25"/>
                    </a:cubicBezTo>
                    <a:cubicBezTo>
                      <a:pt x="10" y="25"/>
                      <a:pt x="11" y="26"/>
                      <a:pt x="12" y="26"/>
                    </a:cubicBezTo>
                    <a:cubicBezTo>
                      <a:pt x="8" y="18"/>
                      <a:pt x="5" y="9"/>
                      <a:pt x="1"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26" name="Google Shape;8926;p48"/>
              <p:cNvSpPr/>
              <p:nvPr/>
            </p:nvSpPr>
            <p:spPr>
              <a:xfrm>
                <a:off x="3639425" y="355600"/>
                <a:ext cx="800" cy="825"/>
              </a:xfrm>
              <a:custGeom>
                <a:avLst/>
                <a:gdLst/>
                <a:ahLst/>
                <a:cxnLst/>
                <a:rect l="l" t="t" r="r" b="b"/>
                <a:pathLst>
                  <a:path w="32" h="33" extrusionOk="0">
                    <a:moveTo>
                      <a:pt x="15" y="0"/>
                    </a:moveTo>
                    <a:cubicBezTo>
                      <a:pt x="10" y="0"/>
                      <a:pt x="5" y="9"/>
                      <a:pt x="0" y="33"/>
                    </a:cubicBezTo>
                    <a:cubicBezTo>
                      <a:pt x="3" y="25"/>
                      <a:pt x="7" y="22"/>
                      <a:pt x="12" y="22"/>
                    </a:cubicBezTo>
                    <a:cubicBezTo>
                      <a:pt x="17" y="22"/>
                      <a:pt x="23" y="24"/>
                      <a:pt x="32" y="27"/>
                    </a:cubicBezTo>
                    <a:cubicBezTo>
                      <a:pt x="26" y="12"/>
                      <a:pt x="21" y="0"/>
                      <a:pt x="15"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27" name="Google Shape;8927;p48"/>
              <p:cNvSpPr/>
              <p:nvPr/>
            </p:nvSpPr>
            <p:spPr>
              <a:xfrm>
                <a:off x="3495725" y="296750"/>
                <a:ext cx="25" cy="25"/>
              </a:xfrm>
              <a:custGeom>
                <a:avLst/>
                <a:gdLst/>
                <a:ahLst/>
                <a:cxnLst/>
                <a:rect l="l" t="t" r="r" b="b"/>
                <a:pathLst>
                  <a:path w="1" h="1" extrusionOk="0">
                    <a:moveTo>
                      <a:pt x="1" y="0"/>
                    </a:move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28" name="Google Shape;8928;p48"/>
              <p:cNvSpPr/>
              <p:nvPr/>
            </p:nvSpPr>
            <p:spPr>
              <a:xfrm>
                <a:off x="3621700" y="351450"/>
                <a:ext cx="300" cy="975"/>
              </a:xfrm>
              <a:custGeom>
                <a:avLst/>
                <a:gdLst/>
                <a:ahLst/>
                <a:cxnLst/>
                <a:rect l="l" t="t" r="r" b="b"/>
                <a:pathLst>
                  <a:path w="12" h="39" extrusionOk="0">
                    <a:moveTo>
                      <a:pt x="5" y="1"/>
                    </a:moveTo>
                    <a:cubicBezTo>
                      <a:pt x="3" y="3"/>
                      <a:pt x="2" y="7"/>
                      <a:pt x="0" y="9"/>
                    </a:cubicBezTo>
                    <a:cubicBezTo>
                      <a:pt x="3" y="12"/>
                      <a:pt x="5" y="16"/>
                      <a:pt x="7" y="20"/>
                    </a:cubicBezTo>
                    <a:cubicBezTo>
                      <a:pt x="7" y="26"/>
                      <a:pt x="8" y="32"/>
                      <a:pt x="9" y="39"/>
                    </a:cubicBezTo>
                    <a:lnTo>
                      <a:pt x="12" y="39"/>
                    </a:lnTo>
                    <a:cubicBezTo>
                      <a:pt x="9" y="26"/>
                      <a:pt x="7" y="12"/>
                      <a:pt x="5"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29" name="Google Shape;8929;p48"/>
              <p:cNvSpPr/>
              <p:nvPr/>
            </p:nvSpPr>
            <p:spPr>
              <a:xfrm>
                <a:off x="3667900" y="365375"/>
                <a:ext cx="650" cy="675"/>
              </a:xfrm>
              <a:custGeom>
                <a:avLst/>
                <a:gdLst/>
                <a:ahLst/>
                <a:cxnLst/>
                <a:rect l="l" t="t" r="r" b="b"/>
                <a:pathLst>
                  <a:path w="26" h="27" extrusionOk="0">
                    <a:moveTo>
                      <a:pt x="25" y="1"/>
                    </a:moveTo>
                    <a:cubicBezTo>
                      <a:pt x="7" y="16"/>
                      <a:pt x="1" y="26"/>
                      <a:pt x="4" y="26"/>
                    </a:cubicBezTo>
                    <a:cubicBezTo>
                      <a:pt x="7" y="26"/>
                      <a:pt x="14" y="21"/>
                      <a:pt x="25" y="10"/>
                    </a:cubicBezTo>
                    <a:lnTo>
                      <a:pt x="25" y="1"/>
                    </a:ln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30" name="Google Shape;8930;p48"/>
              <p:cNvSpPr/>
              <p:nvPr/>
            </p:nvSpPr>
            <p:spPr>
              <a:xfrm>
                <a:off x="3341050" y="282450"/>
                <a:ext cx="327725" cy="116450"/>
              </a:xfrm>
              <a:custGeom>
                <a:avLst/>
                <a:gdLst/>
                <a:ahLst/>
                <a:cxnLst/>
                <a:rect l="l" t="t" r="r" b="b"/>
                <a:pathLst>
                  <a:path w="13109" h="4658" extrusionOk="0">
                    <a:moveTo>
                      <a:pt x="0" y="1"/>
                    </a:moveTo>
                    <a:cubicBezTo>
                      <a:pt x="1" y="7"/>
                      <a:pt x="4" y="13"/>
                      <a:pt x="9" y="19"/>
                    </a:cubicBezTo>
                    <a:cubicBezTo>
                      <a:pt x="23" y="61"/>
                      <a:pt x="46" y="77"/>
                      <a:pt x="74" y="77"/>
                    </a:cubicBezTo>
                    <a:cubicBezTo>
                      <a:pt x="92" y="77"/>
                      <a:pt x="111" y="71"/>
                      <a:pt x="132" y="61"/>
                    </a:cubicBezTo>
                    <a:cubicBezTo>
                      <a:pt x="141" y="101"/>
                      <a:pt x="156" y="120"/>
                      <a:pt x="176" y="120"/>
                    </a:cubicBezTo>
                    <a:cubicBezTo>
                      <a:pt x="190" y="120"/>
                      <a:pt x="208" y="110"/>
                      <a:pt x="228" y="88"/>
                    </a:cubicBezTo>
                    <a:cubicBezTo>
                      <a:pt x="230" y="89"/>
                      <a:pt x="233" y="89"/>
                      <a:pt x="235" y="89"/>
                    </a:cubicBezTo>
                    <a:cubicBezTo>
                      <a:pt x="249" y="89"/>
                      <a:pt x="264" y="84"/>
                      <a:pt x="279" y="84"/>
                    </a:cubicBezTo>
                    <a:cubicBezTo>
                      <a:pt x="299" y="84"/>
                      <a:pt x="317" y="94"/>
                      <a:pt x="327" y="139"/>
                    </a:cubicBezTo>
                    <a:cubicBezTo>
                      <a:pt x="339" y="174"/>
                      <a:pt x="358" y="183"/>
                      <a:pt x="379" y="183"/>
                    </a:cubicBezTo>
                    <a:cubicBezTo>
                      <a:pt x="401" y="183"/>
                      <a:pt x="426" y="173"/>
                      <a:pt x="450" y="173"/>
                    </a:cubicBezTo>
                    <a:cubicBezTo>
                      <a:pt x="469" y="173"/>
                      <a:pt x="487" y="180"/>
                      <a:pt x="500" y="206"/>
                    </a:cubicBezTo>
                    <a:cubicBezTo>
                      <a:pt x="529" y="220"/>
                      <a:pt x="556" y="245"/>
                      <a:pt x="584" y="263"/>
                    </a:cubicBezTo>
                    <a:cubicBezTo>
                      <a:pt x="603" y="275"/>
                      <a:pt x="623" y="284"/>
                      <a:pt x="645" y="284"/>
                    </a:cubicBezTo>
                    <a:cubicBezTo>
                      <a:pt x="656" y="284"/>
                      <a:pt x="667" y="282"/>
                      <a:pt x="680" y="277"/>
                    </a:cubicBezTo>
                    <a:cubicBezTo>
                      <a:pt x="692" y="272"/>
                      <a:pt x="706" y="269"/>
                      <a:pt x="720" y="269"/>
                    </a:cubicBezTo>
                    <a:cubicBezTo>
                      <a:pt x="812" y="269"/>
                      <a:pt x="943" y="361"/>
                      <a:pt x="1008" y="418"/>
                    </a:cubicBezTo>
                    <a:lnTo>
                      <a:pt x="1070" y="362"/>
                    </a:lnTo>
                    <a:cubicBezTo>
                      <a:pt x="1075" y="401"/>
                      <a:pt x="1085" y="416"/>
                      <a:pt x="1099" y="416"/>
                    </a:cubicBezTo>
                    <a:cubicBezTo>
                      <a:pt x="1138" y="416"/>
                      <a:pt x="1212" y="296"/>
                      <a:pt x="1307" y="274"/>
                    </a:cubicBezTo>
                    <a:cubicBezTo>
                      <a:pt x="1309" y="302"/>
                      <a:pt x="1311" y="329"/>
                      <a:pt x="1312" y="357"/>
                    </a:cubicBezTo>
                    <a:cubicBezTo>
                      <a:pt x="1328" y="337"/>
                      <a:pt x="1349" y="328"/>
                      <a:pt x="1372" y="328"/>
                    </a:cubicBezTo>
                    <a:cubicBezTo>
                      <a:pt x="1434" y="328"/>
                      <a:pt x="1506" y="394"/>
                      <a:pt x="1493" y="466"/>
                    </a:cubicBezTo>
                    <a:cubicBezTo>
                      <a:pt x="1511" y="433"/>
                      <a:pt x="1560" y="419"/>
                      <a:pt x="1629" y="419"/>
                    </a:cubicBezTo>
                    <a:cubicBezTo>
                      <a:pt x="1926" y="419"/>
                      <a:pt x="2594" y="669"/>
                      <a:pt x="2795" y="669"/>
                    </a:cubicBezTo>
                    <a:cubicBezTo>
                      <a:pt x="2821" y="669"/>
                      <a:pt x="2839" y="665"/>
                      <a:pt x="2848" y="656"/>
                    </a:cubicBezTo>
                    <a:cubicBezTo>
                      <a:pt x="2853" y="702"/>
                      <a:pt x="2864" y="724"/>
                      <a:pt x="2881" y="724"/>
                    </a:cubicBezTo>
                    <a:cubicBezTo>
                      <a:pt x="2899" y="724"/>
                      <a:pt x="2924" y="696"/>
                      <a:pt x="2955" y="645"/>
                    </a:cubicBezTo>
                    <a:cubicBezTo>
                      <a:pt x="2964" y="623"/>
                      <a:pt x="2970" y="616"/>
                      <a:pt x="2974" y="616"/>
                    </a:cubicBezTo>
                    <a:cubicBezTo>
                      <a:pt x="2984" y="616"/>
                      <a:pt x="2984" y="652"/>
                      <a:pt x="2993" y="652"/>
                    </a:cubicBezTo>
                    <a:cubicBezTo>
                      <a:pt x="2996" y="652"/>
                      <a:pt x="3001" y="647"/>
                      <a:pt x="3008" y="632"/>
                    </a:cubicBezTo>
                    <a:cubicBezTo>
                      <a:pt x="3020" y="621"/>
                      <a:pt x="3039" y="577"/>
                      <a:pt x="3048" y="577"/>
                    </a:cubicBezTo>
                    <a:lnTo>
                      <a:pt x="3048" y="577"/>
                    </a:lnTo>
                    <a:cubicBezTo>
                      <a:pt x="3055" y="577"/>
                      <a:pt x="3054" y="609"/>
                      <a:pt x="3033" y="720"/>
                    </a:cubicBezTo>
                    <a:cubicBezTo>
                      <a:pt x="3042" y="708"/>
                      <a:pt x="3048" y="703"/>
                      <a:pt x="3053" y="703"/>
                    </a:cubicBezTo>
                    <a:cubicBezTo>
                      <a:pt x="3075" y="703"/>
                      <a:pt x="3075" y="792"/>
                      <a:pt x="3096" y="792"/>
                    </a:cubicBezTo>
                    <a:cubicBezTo>
                      <a:pt x="3099" y="792"/>
                      <a:pt x="3102" y="790"/>
                      <a:pt x="3106" y="786"/>
                    </a:cubicBezTo>
                    <a:cubicBezTo>
                      <a:pt x="3108" y="812"/>
                      <a:pt x="3114" y="821"/>
                      <a:pt x="3122" y="821"/>
                    </a:cubicBezTo>
                    <a:cubicBezTo>
                      <a:pt x="3142" y="821"/>
                      <a:pt x="3175" y="765"/>
                      <a:pt x="3194" y="763"/>
                    </a:cubicBezTo>
                    <a:cubicBezTo>
                      <a:pt x="3198" y="757"/>
                      <a:pt x="3202" y="755"/>
                      <a:pt x="3205" y="755"/>
                    </a:cubicBezTo>
                    <a:cubicBezTo>
                      <a:pt x="3219" y="755"/>
                      <a:pt x="3222" y="794"/>
                      <a:pt x="3235" y="794"/>
                    </a:cubicBezTo>
                    <a:cubicBezTo>
                      <a:pt x="3243" y="794"/>
                      <a:pt x="3254" y="780"/>
                      <a:pt x="3273" y="736"/>
                    </a:cubicBezTo>
                    <a:cubicBezTo>
                      <a:pt x="3275" y="737"/>
                      <a:pt x="3277" y="738"/>
                      <a:pt x="3279" y="738"/>
                    </a:cubicBezTo>
                    <a:cubicBezTo>
                      <a:pt x="3289" y="738"/>
                      <a:pt x="3301" y="727"/>
                      <a:pt x="3310" y="727"/>
                    </a:cubicBezTo>
                    <a:cubicBezTo>
                      <a:pt x="3320" y="727"/>
                      <a:pt x="3327" y="740"/>
                      <a:pt x="3322" y="795"/>
                    </a:cubicBezTo>
                    <a:cubicBezTo>
                      <a:pt x="3341" y="876"/>
                      <a:pt x="3486" y="994"/>
                      <a:pt x="3497" y="1061"/>
                    </a:cubicBezTo>
                    <a:cubicBezTo>
                      <a:pt x="3527" y="985"/>
                      <a:pt x="3542" y="961"/>
                      <a:pt x="3551" y="961"/>
                    </a:cubicBezTo>
                    <a:cubicBezTo>
                      <a:pt x="3565" y="961"/>
                      <a:pt x="3559" y="1028"/>
                      <a:pt x="3567" y="1031"/>
                    </a:cubicBezTo>
                    <a:cubicBezTo>
                      <a:pt x="3574" y="1050"/>
                      <a:pt x="3577" y="1072"/>
                      <a:pt x="3572" y="1094"/>
                    </a:cubicBezTo>
                    <a:cubicBezTo>
                      <a:pt x="3580" y="1060"/>
                      <a:pt x="3582" y="1051"/>
                      <a:pt x="3583" y="1051"/>
                    </a:cubicBezTo>
                    <a:lnTo>
                      <a:pt x="3583" y="1051"/>
                    </a:lnTo>
                    <a:cubicBezTo>
                      <a:pt x="3583" y="1051"/>
                      <a:pt x="3581" y="1060"/>
                      <a:pt x="3583" y="1060"/>
                    </a:cubicBezTo>
                    <a:cubicBezTo>
                      <a:pt x="3583" y="1060"/>
                      <a:pt x="3585" y="1057"/>
                      <a:pt x="3589" y="1045"/>
                    </a:cubicBezTo>
                    <a:lnTo>
                      <a:pt x="3589" y="1045"/>
                    </a:lnTo>
                    <a:cubicBezTo>
                      <a:pt x="3584" y="1083"/>
                      <a:pt x="3584" y="1116"/>
                      <a:pt x="3601" y="1116"/>
                    </a:cubicBezTo>
                    <a:cubicBezTo>
                      <a:pt x="3602" y="1116"/>
                      <a:pt x="3603" y="1116"/>
                      <a:pt x="3605" y="1115"/>
                    </a:cubicBezTo>
                    <a:lnTo>
                      <a:pt x="3605" y="1115"/>
                    </a:lnTo>
                    <a:cubicBezTo>
                      <a:pt x="3611" y="1122"/>
                      <a:pt x="3605" y="1189"/>
                      <a:pt x="3617" y="1189"/>
                    </a:cubicBezTo>
                    <a:cubicBezTo>
                      <a:pt x="3619" y="1189"/>
                      <a:pt x="3621" y="1188"/>
                      <a:pt x="3624" y="1184"/>
                    </a:cubicBezTo>
                    <a:cubicBezTo>
                      <a:pt x="3633" y="1169"/>
                      <a:pt x="3655" y="1112"/>
                      <a:pt x="3662" y="1112"/>
                    </a:cubicBezTo>
                    <a:cubicBezTo>
                      <a:pt x="3664" y="1112"/>
                      <a:pt x="3665" y="1114"/>
                      <a:pt x="3665" y="1120"/>
                    </a:cubicBezTo>
                    <a:cubicBezTo>
                      <a:pt x="3663" y="1147"/>
                      <a:pt x="3667" y="1150"/>
                      <a:pt x="3672" y="1150"/>
                    </a:cubicBezTo>
                    <a:cubicBezTo>
                      <a:pt x="3673" y="1150"/>
                      <a:pt x="3675" y="1150"/>
                      <a:pt x="3676" y="1150"/>
                    </a:cubicBezTo>
                    <a:cubicBezTo>
                      <a:pt x="3679" y="1150"/>
                      <a:pt x="3682" y="1151"/>
                      <a:pt x="3684" y="1160"/>
                    </a:cubicBezTo>
                    <a:cubicBezTo>
                      <a:pt x="3699" y="1130"/>
                      <a:pt x="3717" y="1091"/>
                      <a:pt x="3726" y="1091"/>
                    </a:cubicBezTo>
                    <a:cubicBezTo>
                      <a:pt x="3729" y="1091"/>
                      <a:pt x="3730" y="1095"/>
                      <a:pt x="3731" y="1105"/>
                    </a:cubicBezTo>
                    <a:cubicBezTo>
                      <a:pt x="3732" y="1105"/>
                      <a:pt x="3734" y="1104"/>
                      <a:pt x="3735" y="1104"/>
                    </a:cubicBezTo>
                    <a:cubicBezTo>
                      <a:pt x="3747" y="1104"/>
                      <a:pt x="3755" y="1118"/>
                      <a:pt x="3760" y="1153"/>
                    </a:cubicBezTo>
                    <a:cubicBezTo>
                      <a:pt x="3775" y="1187"/>
                      <a:pt x="3776" y="1282"/>
                      <a:pt x="3804" y="1282"/>
                    </a:cubicBezTo>
                    <a:cubicBezTo>
                      <a:pt x="3812" y="1282"/>
                      <a:pt x="3821" y="1276"/>
                      <a:pt x="3834" y="1259"/>
                    </a:cubicBezTo>
                    <a:cubicBezTo>
                      <a:pt x="3869" y="1281"/>
                      <a:pt x="3891" y="1317"/>
                      <a:pt x="3914" y="1317"/>
                    </a:cubicBezTo>
                    <a:cubicBezTo>
                      <a:pt x="3919" y="1317"/>
                      <a:pt x="3924" y="1315"/>
                      <a:pt x="3929" y="1311"/>
                    </a:cubicBezTo>
                    <a:cubicBezTo>
                      <a:pt x="3934" y="1314"/>
                      <a:pt x="3938" y="1314"/>
                      <a:pt x="3943" y="1314"/>
                    </a:cubicBezTo>
                    <a:cubicBezTo>
                      <a:pt x="3949" y="1314"/>
                      <a:pt x="3955" y="1313"/>
                      <a:pt x="3960" y="1313"/>
                    </a:cubicBezTo>
                    <a:cubicBezTo>
                      <a:pt x="3968" y="1313"/>
                      <a:pt x="3973" y="1317"/>
                      <a:pt x="3974" y="1335"/>
                    </a:cubicBezTo>
                    <a:cubicBezTo>
                      <a:pt x="3982" y="1342"/>
                      <a:pt x="3989" y="1346"/>
                      <a:pt x="4000" y="1346"/>
                    </a:cubicBezTo>
                    <a:cubicBezTo>
                      <a:pt x="4015" y="1346"/>
                      <a:pt x="4038" y="1338"/>
                      <a:pt x="4079" y="1321"/>
                    </a:cubicBezTo>
                    <a:cubicBezTo>
                      <a:pt x="4091" y="1300"/>
                      <a:pt x="4100" y="1291"/>
                      <a:pt x="4108" y="1291"/>
                    </a:cubicBezTo>
                    <a:cubicBezTo>
                      <a:pt x="4129" y="1291"/>
                      <a:pt x="4139" y="1359"/>
                      <a:pt x="4172" y="1359"/>
                    </a:cubicBezTo>
                    <a:cubicBezTo>
                      <a:pt x="4183" y="1359"/>
                      <a:pt x="4196" y="1352"/>
                      <a:pt x="4213" y="1333"/>
                    </a:cubicBezTo>
                    <a:cubicBezTo>
                      <a:pt x="4215" y="1333"/>
                      <a:pt x="4217" y="1333"/>
                      <a:pt x="4219" y="1333"/>
                    </a:cubicBezTo>
                    <a:cubicBezTo>
                      <a:pt x="4281" y="1333"/>
                      <a:pt x="4348" y="1389"/>
                      <a:pt x="4434" y="1465"/>
                    </a:cubicBezTo>
                    <a:cubicBezTo>
                      <a:pt x="4473" y="1484"/>
                      <a:pt x="4506" y="1500"/>
                      <a:pt x="4535" y="1511"/>
                    </a:cubicBezTo>
                    <a:cubicBezTo>
                      <a:pt x="4535" y="1507"/>
                      <a:pt x="4537" y="1504"/>
                      <a:pt x="4540" y="1504"/>
                    </a:cubicBezTo>
                    <a:cubicBezTo>
                      <a:pt x="4543" y="1504"/>
                      <a:pt x="4547" y="1507"/>
                      <a:pt x="4551" y="1516"/>
                    </a:cubicBezTo>
                    <a:cubicBezTo>
                      <a:pt x="4555" y="1519"/>
                      <a:pt x="4559" y="1520"/>
                      <a:pt x="4563" y="1520"/>
                    </a:cubicBezTo>
                    <a:cubicBezTo>
                      <a:pt x="4586" y="1529"/>
                      <a:pt x="4610" y="1534"/>
                      <a:pt x="4634" y="1535"/>
                    </a:cubicBezTo>
                    <a:cubicBezTo>
                      <a:pt x="4648" y="1539"/>
                      <a:pt x="4661" y="1545"/>
                      <a:pt x="4672" y="1556"/>
                    </a:cubicBezTo>
                    <a:cubicBezTo>
                      <a:pt x="4683" y="1545"/>
                      <a:pt x="4693" y="1540"/>
                      <a:pt x="4703" y="1540"/>
                    </a:cubicBezTo>
                    <a:cubicBezTo>
                      <a:pt x="4742" y="1540"/>
                      <a:pt x="4768" y="1620"/>
                      <a:pt x="4828" y="1620"/>
                    </a:cubicBezTo>
                    <a:cubicBezTo>
                      <a:pt x="4833" y="1620"/>
                      <a:pt x="4839" y="1619"/>
                      <a:pt x="4845" y="1618"/>
                    </a:cubicBezTo>
                    <a:cubicBezTo>
                      <a:pt x="4846" y="1618"/>
                      <a:pt x="4847" y="1618"/>
                      <a:pt x="4848" y="1618"/>
                    </a:cubicBezTo>
                    <a:cubicBezTo>
                      <a:pt x="4877" y="1618"/>
                      <a:pt x="4935" y="1513"/>
                      <a:pt x="4971" y="1513"/>
                    </a:cubicBezTo>
                    <a:cubicBezTo>
                      <a:pt x="4985" y="1513"/>
                      <a:pt x="4995" y="1528"/>
                      <a:pt x="4999" y="1570"/>
                    </a:cubicBezTo>
                    <a:cubicBezTo>
                      <a:pt x="5043" y="1617"/>
                      <a:pt x="5116" y="1576"/>
                      <a:pt x="5166" y="1665"/>
                    </a:cubicBezTo>
                    <a:cubicBezTo>
                      <a:pt x="5175" y="1685"/>
                      <a:pt x="5186" y="1692"/>
                      <a:pt x="5197" y="1692"/>
                    </a:cubicBezTo>
                    <a:cubicBezTo>
                      <a:pt x="5223" y="1692"/>
                      <a:pt x="5252" y="1662"/>
                      <a:pt x="5270" y="1662"/>
                    </a:cubicBezTo>
                    <a:cubicBezTo>
                      <a:pt x="5278" y="1662"/>
                      <a:pt x="5284" y="1667"/>
                      <a:pt x="5287" y="1683"/>
                    </a:cubicBezTo>
                    <a:cubicBezTo>
                      <a:pt x="5290" y="1692"/>
                      <a:pt x="5295" y="1695"/>
                      <a:pt x="5300" y="1695"/>
                    </a:cubicBezTo>
                    <a:cubicBezTo>
                      <a:pt x="5322" y="1695"/>
                      <a:pt x="5357" y="1623"/>
                      <a:pt x="5372" y="1605"/>
                    </a:cubicBezTo>
                    <a:cubicBezTo>
                      <a:pt x="5393" y="1619"/>
                      <a:pt x="5395" y="1633"/>
                      <a:pt x="5400" y="1633"/>
                    </a:cubicBezTo>
                    <a:cubicBezTo>
                      <a:pt x="5401" y="1633"/>
                      <a:pt x="5401" y="1633"/>
                      <a:pt x="5403" y="1632"/>
                    </a:cubicBezTo>
                    <a:lnTo>
                      <a:pt x="5403" y="1632"/>
                    </a:lnTo>
                    <a:cubicBezTo>
                      <a:pt x="5402" y="1640"/>
                      <a:pt x="5403" y="1643"/>
                      <a:pt x="5405" y="1643"/>
                    </a:cubicBezTo>
                    <a:cubicBezTo>
                      <a:pt x="5410" y="1643"/>
                      <a:pt x="5425" y="1624"/>
                      <a:pt x="5446" y="1624"/>
                    </a:cubicBezTo>
                    <a:cubicBezTo>
                      <a:pt x="5450" y="1624"/>
                      <a:pt x="5453" y="1624"/>
                      <a:pt x="5457" y="1626"/>
                    </a:cubicBezTo>
                    <a:cubicBezTo>
                      <a:pt x="5463" y="1659"/>
                      <a:pt x="5468" y="1713"/>
                      <a:pt x="5493" y="1713"/>
                    </a:cubicBezTo>
                    <a:cubicBezTo>
                      <a:pt x="5501" y="1713"/>
                      <a:pt x="5513" y="1706"/>
                      <a:pt x="5527" y="1689"/>
                    </a:cubicBezTo>
                    <a:cubicBezTo>
                      <a:pt x="5557" y="1709"/>
                      <a:pt x="5594" y="1740"/>
                      <a:pt x="5650" y="1740"/>
                    </a:cubicBezTo>
                    <a:cubicBezTo>
                      <a:pt x="5656" y="1740"/>
                      <a:pt x="5662" y="1739"/>
                      <a:pt x="5669" y="1739"/>
                    </a:cubicBezTo>
                    <a:cubicBezTo>
                      <a:pt x="5730" y="1816"/>
                      <a:pt x="5778" y="1849"/>
                      <a:pt x="5816" y="1849"/>
                    </a:cubicBezTo>
                    <a:cubicBezTo>
                      <a:pt x="5839" y="1849"/>
                      <a:pt x="5859" y="1837"/>
                      <a:pt x="5876" y="1815"/>
                    </a:cubicBezTo>
                    <a:cubicBezTo>
                      <a:pt x="5878" y="1810"/>
                      <a:pt x="5882" y="1806"/>
                      <a:pt x="5886" y="1802"/>
                    </a:cubicBezTo>
                    <a:cubicBezTo>
                      <a:pt x="5886" y="1791"/>
                      <a:pt x="5889" y="1778"/>
                      <a:pt x="5898" y="1774"/>
                    </a:cubicBezTo>
                    <a:cubicBezTo>
                      <a:pt x="5901" y="1768"/>
                      <a:pt x="5905" y="1765"/>
                      <a:pt x="5908" y="1765"/>
                    </a:cubicBezTo>
                    <a:cubicBezTo>
                      <a:pt x="5928" y="1765"/>
                      <a:pt x="5944" y="1868"/>
                      <a:pt x="6020" y="1894"/>
                    </a:cubicBezTo>
                    <a:cubicBezTo>
                      <a:pt x="6042" y="1896"/>
                      <a:pt x="6061" y="1897"/>
                      <a:pt x="6079" y="1897"/>
                    </a:cubicBezTo>
                    <a:cubicBezTo>
                      <a:pt x="6108" y="1897"/>
                      <a:pt x="6131" y="1895"/>
                      <a:pt x="6149" y="1895"/>
                    </a:cubicBezTo>
                    <a:cubicBezTo>
                      <a:pt x="6167" y="1895"/>
                      <a:pt x="6179" y="1897"/>
                      <a:pt x="6185" y="1904"/>
                    </a:cubicBezTo>
                    <a:cubicBezTo>
                      <a:pt x="6196" y="1912"/>
                      <a:pt x="6191" y="1938"/>
                      <a:pt x="6185" y="1938"/>
                    </a:cubicBezTo>
                    <a:cubicBezTo>
                      <a:pt x="6182" y="1938"/>
                      <a:pt x="6179" y="1932"/>
                      <a:pt x="6177" y="1916"/>
                    </a:cubicBezTo>
                    <a:cubicBezTo>
                      <a:pt x="6170" y="1922"/>
                      <a:pt x="6163" y="1925"/>
                      <a:pt x="6157" y="1925"/>
                    </a:cubicBezTo>
                    <a:cubicBezTo>
                      <a:pt x="6139" y="1925"/>
                      <a:pt x="6125" y="1908"/>
                      <a:pt x="6121" y="1908"/>
                    </a:cubicBezTo>
                    <a:lnTo>
                      <a:pt x="6121" y="1908"/>
                    </a:lnTo>
                    <a:cubicBezTo>
                      <a:pt x="6117" y="1908"/>
                      <a:pt x="6119" y="1920"/>
                      <a:pt x="6133" y="1965"/>
                    </a:cubicBezTo>
                    <a:cubicBezTo>
                      <a:pt x="6166" y="2005"/>
                      <a:pt x="6213" y="1988"/>
                      <a:pt x="6256" y="2031"/>
                    </a:cubicBezTo>
                    <a:cubicBezTo>
                      <a:pt x="6299" y="1998"/>
                      <a:pt x="6340" y="1984"/>
                      <a:pt x="6384" y="1984"/>
                    </a:cubicBezTo>
                    <a:cubicBezTo>
                      <a:pt x="6409" y="1984"/>
                      <a:pt x="6435" y="1988"/>
                      <a:pt x="6463" y="1997"/>
                    </a:cubicBezTo>
                    <a:cubicBezTo>
                      <a:pt x="6503" y="1998"/>
                      <a:pt x="6498" y="2245"/>
                      <a:pt x="6548" y="2252"/>
                    </a:cubicBezTo>
                    <a:cubicBezTo>
                      <a:pt x="6599" y="2259"/>
                      <a:pt x="6650" y="2285"/>
                      <a:pt x="6704" y="2329"/>
                    </a:cubicBezTo>
                    <a:cubicBezTo>
                      <a:pt x="6761" y="2335"/>
                      <a:pt x="6749" y="2541"/>
                      <a:pt x="6779" y="2541"/>
                    </a:cubicBezTo>
                    <a:cubicBezTo>
                      <a:pt x="6782" y="2541"/>
                      <a:pt x="6787" y="2537"/>
                      <a:pt x="6792" y="2530"/>
                    </a:cubicBezTo>
                    <a:cubicBezTo>
                      <a:pt x="6807" y="2552"/>
                      <a:pt x="6827" y="2576"/>
                      <a:pt x="6845" y="2576"/>
                    </a:cubicBezTo>
                    <a:cubicBezTo>
                      <a:pt x="6854" y="2576"/>
                      <a:pt x="6862" y="2571"/>
                      <a:pt x="6868" y="2558"/>
                    </a:cubicBezTo>
                    <a:cubicBezTo>
                      <a:pt x="6800" y="2522"/>
                      <a:pt x="6875" y="2486"/>
                      <a:pt x="6932" y="2486"/>
                    </a:cubicBezTo>
                    <a:cubicBezTo>
                      <a:pt x="6979" y="2486"/>
                      <a:pt x="7013" y="2510"/>
                      <a:pt x="6946" y="2577"/>
                    </a:cubicBezTo>
                    <a:cubicBezTo>
                      <a:pt x="6957" y="2568"/>
                      <a:pt x="6969" y="2564"/>
                      <a:pt x="6981" y="2564"/>
                    </a:cubicBezTo>
                    <a:cubicBezTo>
                      <a:pt x="7005" y="2564"/>
                      <a:pt x="7031" y="2577"/>
                      <a:pt x="7068" y="2586"/>
                    </a:cubicBezTo>
                    <a:cubicBezTo>
                      <a:pt x="7104" y="2645"/>
                      <a:pt x="7147" y="2659"/>
                      <a:pt x="7192" y="2659"/>
                    </a:cubicBezTo>
                    <a:cubicBezTo>
                      <a:pt x="7235" y="2659"/>
                      <a:pt x="7280" y="2646"/>
                      <a:pt x="7324" y="2646"/>
                    </a:cubicBezTo>
                    <a:cubicBezTo>
                      <a:pt x="7348" y="2646"/>
                      <a:pt x="7372" y="2650"/>
                      <a:pt x="7395" y="2663"/>
                    </a:cubicBezTo>
                    <a:cubicBezTo>
                      <a:pt x="7441" y="2687"/>
                      <a:pt x="7628" y="2733"/>
                      <a:pt x="7637" y="2735"/>
                    </a:cubicBezTo>
                    <a:cubicBezTo>
                      <a:pt x="7675" y="2746"/>
                      <a:pt x="7700" y="2750"/>
                      <a:pt x="7715" y="2750"/>
                    </a:cubicBezTo>
                    <a:cubicBezTo>
                      <a:pt x="7730" y="2750"/>
                      <a:pt x="7736" y="2746"/>
                      <a:pt x="7735" y="2740"/>
                    </a:cubicBezTo>
                    <a:lnTo>
                      <a:pt x="7735" y="2740"/>
                    </a:lnTo>
                    <a:cubicBezTo>
                      <a:pt x="7779" y="2741"/>
                      <a:pt x="7828" y="2741"/>
                      <a:pt x="7870" y="2797"/>
                    </a:cubicBezTo>
                    <a:cubicBezTo>
                      <a:pt x="7912" y="2828"/>
                      <a:pt x="7960" y="2850"/>
                      <a:pt x="8011" y="2861"/>
                    </a:cubicBezTo>
                    <a:cubicBezTo>
                      <a:pt x="8066" y="2878"/>
                      <a:pt x="8126" y="2888"/>
                      <a:pt x="8190" y="2907"/>
                    </a:cubicBezTo>
                    <a:cubicBezTo>
                      <a:pt x="8241" y="2907"/>
                      <a:pt x="8277" y="2945"/>
                      <a:pt x="8315" y="2951"/>
                    </a:cubicBezTo>
                    <a:cubicBezTo>
                      <a:pt x="8325" y="2988"/>
                      <a:pt x="8342" y="2993"/>
                      <a:pt x="8359" y="2993"/>
                    </a:cubicBezTo>
                    <a:cubicBezTo>
                      <a:pt x="8365" y="2993"/>
                      <a:pt x="8370" y="2992"/>
                      <a:pt x="8375" y="2992"/>
                    </a:cubicBezTo>
                    <a:cubicBezTo>
                      <a:pt x="8386" y="2992"/>
                      <a:pt x="8396" y="2994"/>
                      <a:pt x="8403" y="3007"/>
                    </a:cubicBezTo>
                    <a:cubicBezTo>
                      <a:pt x="8414" y="3018"/>
                      <a:pt x="8422" y="3032"/>
                      <a:pt x="8425" y="3048"/>
                    </a:cubicBezTo>
                    <a:cubicBezTo>
                      <a:pt x="8413" y="3060"/>
                      <a:pt x="8417" y="3080"/>
                      <a:pt x="8432" y="3088"/>
                    </a:cubicBezTo>
                    <a:cubicBezTo>
                      <a:pt x="8437" y="3125"/>
                      <a:pt x="8437" y="3160"/>
                      <a:pt x="8446" y="3160"/>
                    </a:cubicBezTo>
                    <a:cubicBezTo>
                      <a:pt x="8449" y="3160"/>
                      <a:pt x="8454" y="3156"/>
                      <a:pt x="8460" y="3145"/>
                    </a:cubicBezTo>
                    <a:cubicBezTo>
                      <a:pt x="8494" y="3123"/>
                      <a:pt x="8505" y="3106"/>
                      <a:pt x="8499" y="3106"/>
                    </a:cubicBezTo>
                    <a:lnTo>
                      <a:pt x="8499" y="3106"/>
                    </a:lnTo>
                    <a:cubicBezTo>
                      <a:pt x="8497" y="3106"/>
                      <a:pt x="8489" y="3111"/>
                      <a:pt x="8479" y="3122"/>
                    </a:cubicBezTo>
                    <a:lnTo>
                      <a:pt x="8479" y="3122"/>
                    </a:lnTo>
                    <a:cubicBezTo>
                      <a:pt x="8484" y="3116"/>
                      <a:pt x="8488" y="3110"/>
                      <a:pt x="8492" y="3104"/>
                    </a:cubicBezTo>
                    <a:lnTo>
                      <a:pt x="8494" y="3104"/>
                    </a:lnTo>
                    <a:cubicBezTo>
                      <a:pt x="8589" y="3117"/>
                      <a:pt x="8768" y="3174"/>
                      <a:pt x="8870" y="3219"/>
                    </a:cubicBezTo>
                    <a:cubicBezTo>
                      <a:pt x="8961" y="3259"/>
                      <a:pt x="9017" y="3267"/>
                      <a:pt x="9063" y="3267"/>
                    </a:cubicBezTo>
                    <a:cubicBezTo>
                      <a:pt x="9097" y="3267"/>
                      <a:pt x="9125" y="3263"/>
                      <a:pt x="9158" y="3263"/>
                    </a:cubicBezTo>
                    <a:cubicBezTo>
                      <a:pt x="9205" y="3263"/>
                      <a:pt x="9260" y="3271"/>
                      <a:pt x="9352" y="3311"/>
                    </a:cubicBezTo>
                    <a:cubicBezTo>
                      <a:pt x="9325" y="3281"/>
                      <a:pt x="9325" y="3235"/>
                      <a:pt x="9352" y="3205"/>
                    </a:cubicBezTo>
                    <a:cubicBezTo>
                      <a:pt x="9360" y="3246"/>
                      <a:pt x="9400" y="3273"/>
                      <a:pt x="9437" y="3273"/>
                    </a:cubicBezTo>
                    <a:cubicBezTo>
                      <a:pt x="9457" y="3273"/>
                      <a:pt x="9477" y="3265"/>
                      <a:pt x="9489" y="3247"/>
                    </a:cubicBezTo>
                    <a:cubicBezTo>
                      <a:pt x="9614" y="3314"/>
                      <a:pt x="10062" y="3431"/>
                      <a:pt x="10071" y="3483"/>
                    </a:cubicBezTo>
                    <a:cubicBezTo>
                      <a:pt x="10070" y="3472"/>
                      <a:pt x="10067" y="3459"/>
                      <a:pt x="10065" y="3446"/>
                    </a:cubicBezTo>
                    <a:lnTo>
                      <a:pt x="10065" y="3446"/>
                    </a:lnTo>
                    <a:cubicBezTo>
                      <a:pt x="10077" y="3448"/>
                      <a:pt x="10085" y="3496"/>
                      <a:pt x="10104" y="3533"/>
                    </a:cubicBezTo>
                    <a:cubicBezTo>
                      <a:pt x="10104" y="3535"/>
                      <a:pt x="10102" y="3535"/>
                      <a:pt x="10102" y="3540"/>
                    </a:cubicBezTo>
                    <a:cubicBezTo>
                      <a:pt x="10100" y="3550"/>
                      <a:pt x="10101" y="3554"/>
                      <a:pt x="10102" y="3554"/>
                    </a:cubicBezTo>
                    <a:cubicBezTo>
                      <a:pt x="10103" y="3554"/>
                      <a:pt x="10106" y="3550"/>
                      <a:pt x="10109" y="3543"/>
                    </a:cubicBezTo>
                    <a:cubicBezTo>
                      <a:pt x="10109" y="3544"/>
                      <a:pt x="10109" y="3546"/>
                      <a:pt x="10110" y="3546"/>
                    </a:cubicBezTo>
                    <a:cubicBezTo>
                      <a:pt x="10140" y="3566"/>
                      <a:pt x="10155" y="3573"/>
                      <a:pt x="10161" y="3573"/>
                    </a:cubicBezTo>
                    <a:cubicBezTo>
                      <a:pt x="10176" y="3573"/>
                      <a:pt x="10139" y="3532"/>
                      <a:pt x="10117" y="3525"/>
                    </a:cubicBezTo>
                    <a:cubicBezTo>
                      <a:pt x="10143" y="3464"/>
                      <a:pt x="10192" y="3327"/>
                      <a:pt x="10218" y="3327"/>
                    </a:cubicBezTo>
                    <a:cubicBezTo>
                      <a:pt x="10220" y="3327"/>
                      <a:pt x="10223" y="3329"/>
                      <a:pt x="10225" y="3332"/>
                    </a:cubicBezTo>
                    <a:cubicBezTo>
                      <a:pt x="10239" y="3343"/>
                      <a:pt x="10249" y="3389"/>
                      <a:pt x="10277" y="3389"/>
                    </a:cubicBezTo>
                    <a:cubicBezTo>
                      <a:pt x="10284" y="3389"/>
                      <a:pt x="10292" y="3386"/>
                      <a:pt x="10301" y="3379"/>
                    </a:cubicBezTo>
                    <a:lnTo>
                      <a:pt x="10301" y="3379"/>
                    </a:lnTo>
                    <a:cubicBezTo>
                      <a:pt x="10271" y="3401"/>
                      <a:pt x="10857" y="3637"/>
                      <a:pt x="11008" y="3637"/>
                    </a:cubicBezTo>
                    <a:cubicBezTo>
                      <a:pt x="11011" y="3637"/>
                      <a:pt x="11014" y="3637"/>
                      <a:pt x="11016" y="3637"/>
                    </a:cubicBezTo>
                    <a:lnTo>
                      <a:pt x="11034" y="3645"/>
                    </a:lnTo>
                    <a:cubicBezTo>
                      <a:pt x="11056" y="3811"/>
                      <a:pt x="11326" y="3926"/>
                      <a:pt x="11363" y="3926"/>
                    </a:cubicBezTo>
                    <a:cubicBezTo>
                      <a:pt x="11363" y="3926"/>
                      <a:pt x="11364" y="3926"/>
                      <a:pt x="11364" y="3926"/>
                    </a:cubicBezTo>
                    <a:cubicBezTo>
                      <a:pt x="11397" y="3926"/>
                      <a:pt x="11429" y="3953"/>
                      <a:pt x="11455" y="3978"/>
                    </a:cubicBezTo>
                    <a:cubicBezTo>
                      <a:pt x="11509" y="4028"/>
                      <a:pt x="12005" y="4178"/>
                      <a:pt x="12011" y="4211"/>
                    </a:cubicBezTo>
                    <a:cubicBezTo>
                      <a:pt x="12036" y="4215"/>
                      <a:pt x="12046" y="4212"/>
                      <a:pt x="12090" y="4261"/>
                    </a:cubicBezTo>
                    <a:cubicBezTo>
                      <a:pt x="12117" y="4272"/>
                      <a:pt x="12147" y="4312"/>
                      <a:pt x="12206" y="4312"/>
                    </a:cubicBezTo>
                    <a:cubicBezTo>
                      <a:pt x="12207" y="4312"/>
                      <a:pt x="12208" y="4312"/>
                      <a:pt x="12209" y="4312"/>
                    </a:cubicBezTo>
                    <a:cubicBezTo>
                      <a:pt x="12253" y="4376"/>
                      <a:pt x="12346" y="4331"/>
                      <a:pt x="12431" y="4425"/>
                    </a:cubicBezTo>
                    <a:cubicBezTo>
                      <a:pt x="12510" y="4467"/>
                      <a:pt x="12569" y="4491"/>
                      <a:pt x="12609" y="4509"/>
                    </a:cubicBezTo>
                    <a:cubicBezTo>
                      <a:pt x="12616" y="4506"/>
                      <a:pt x="12621" y="4504"/>
                      <a:pt x="12630" y="4501"/>
                    </a:cubicBezTo>
                    <a:cubicBezTo>
                      <a:pt x="12678" y="4534"/>
                      <a:pt x="12702" y="4543"/>
                      <a:pt x="12716" y="4543"/>
                    </a:cubicBezTo>
                    <a:cubicBezTo>
                      <a:pt x="12728" y="4543"/>
                      <a:pt x="12732" y="4536"/>
                      <a:pt x="12735" y="4533"/>
                    </a:cubicBezTo>
                    <a:cubicBezTo>
                      <a:pt x="12736" y="4533"/>
                      <a:pt x="12736" y="4533"/>
                      <a:pt x="12736" y="4533"/>
                    </a:cubicBezTo>
                    <a:cubicBezTo>
                      <a:pt x="12740" y="4533"/>
                      <a:pt x="12753" y="4519"/>
                      <a:pt x="12798" y="4519"/>
                    </a:cubicBezTo>
                    <a:cubicBezTo>
                      <a:pt x="12819" y="4519"/>
                      <a:pt x="12846" y="4522"/>
                      <a:pt x="12883" y="4530"/>
                    </a:cubicBezTo>
                    <a:cubicBezTo>
                      <a:pt x="12899" y="4546"/>
                      <a:pt x="12917" y="4547"/>
                      <a:pt x="12935" y="4547"/>
                    </a:cubicBezTo>
                    <a:cubicBezTo>
                      <a:pt x="12939" y="4547"/>
                      <a:pt x="12942" y="4547"/>
                      <a:pt x="12946" y="4547"/>
                    </a:cubicBezTo>
                    <a:cubicBezTo>
                      <a:pt x="12963" y="4547"/>
                      <a:pt x="12979" y="4549"/>
                      <a:pt x="12991" y="4563"/>
                    </a:cubicBezTo>
                    <a:cubicBezTo>
                      <a:pt x="13001" y="4556"/>
                      <a:pt x="13009" y="4553"/>
                      <a:pt x="13017" y="4553"/>
                    </a:cubicBezTo>
                    <a:cubicBezTo>
                      <a:pt x="13043" y="4553"/>
                      <a:pt x="13058" y="4589"/>
                      <a:pt x="13073" y="4621"/>
                    </a:cubicBezTo>
                    <a:cubicBezTo>
                      <a:pt x="13075" y="4637"/>
                      <a:pt x="13085" y="4651"/>
                      <a:pt x="13099" y="4658"/>
                    </a:cubicBezTo>
                    <a:lnTo>
                      <a:pt x="13108" y="3588"/>
                    </a:lnTo>
                    <a:lnTo>
                      <a:pt x="13098" y="3585"/>
                    </a:lnTo>
                    <a:lnTo>
                      <a:pt x="13099" y="3352"/>
                    </a:lnTo>
                    <a:cubicBezTo>
                      <a:pt x="13081" y="3346"/>
                      <a:pt x="13060" y="3337"/>
                      <a:pt x="13032" y="3325"/>
                    </a:cubicBezTo>
                    <a:cubicBezTo>
                      <a:pt x="13014" y="3286"/>
                      <a:pt x="12999" y="3250"/>
                      <a:pt x="12977" y="3250"/>
                    </a:cubicBezTo>
                    <a:cubicBezTo>
                      <a:pt x="12969" y="3250"/>
                      <a:pt x="12960" y="3254"/>
                      <a:pt x="12949" y="3266"/>
                    </a:cubicBezTo>
                    <a:cubicBezTo>
                      <a:pt x="12945" y="3260"/>
                      <a:pt x="12941" y="3258"/>
                      <a:pt x="12936" y="3258"/>
                    </a:cubicBezTo>
                    <a:cubicBezTo>
                      <a:pt x="12919" y="3258"/>
                      <a:pt x="12897" y="3282"/>
                      <a:pt x="12882" y="3282"/>
                    </a:cubicBezTo>
                    <a:cubicBezTo>
                      <a:pt x="12878" y="3282"/>
                      <a:pt x="12874" y="3280"/>
                      <a:pt x="12871" y="3275"/>
                    </a:cubicBezTo>
                    <a:cubicBezTo>
                      <a:pt x="12836" y="3285"/>
                      <a:pt x="12806" y="3296"/>
                      <a:pt x="12783" y="3296"/>
                    </a:cubicBezTo>
                    <a:cubicBezTo>
                      <a:pt x="12753" y="3296"/>
                      <a:pt x="12732" y="3279"/>
                      <a:pt x="12721" y="3221"/>
                    </a:cubicBezTo>
                    <a:cubicBezTo>
                      <a:pt x="12677" y="3217"/>
                      <a:pt x="12641" y="3189"/>
                      <a:pt x="12575" y="3163"/>
                    </a:cubicBezTo>
                    <a:cubicBezTo>
                      <a:pt x="12557" y="3178"/>
                      <a:pt x="12540" y="3188"/>
                      <a:pt x="12523" y="3188"/>
                    </a:cubicBezTo>
                    <a:cubicBezTo>
                      <a:pt x="12498" y="3188"/>
                      <a:pt x="12475" y="3166"/>
                      <a:pt x="12457" y="3108"/>
                    </a:cubicBezTo>
                    <a:cubicBezTo>
                      <a:pt x="12443" y="3116"/>
                      <a:pt x="12430" y="3119"/>
                      <a:pt x="12418" y="3119"/>
                    </a:cubicBezTo>
                    <a:cubicBezTo>
                      <a:pt x="12373" y="3119"/>
                      <a:pt x="12331" y="3077"/>
                      <a:pt x="12276" y="3051"/>
                    </a:cubicBezTo>
                    <a:cubicBezTo>
                      <a:pt x="12165" y="3025"/>
                      <a:pt x="12102" y="2953"/>
                      <a:pt x="12046" y="2953"/>
                    </a:cubicBezTo>
                    <a:cubicBezTo>
                      <a:pt x="12035" y="2953"/>
                      <a:pt x="12024" y="2956"/>
                      <a:pt x="12013" y="2963"/>
                    </a:cubicBezTo>
                    <a:cubicBezTo>
                      <a:pt x="11996" y="2962"/>
                      <a:pt x="11981" y="2958"/>
                      <a:pt x="11967" y="2953"/>
                    </a:cubicBezTo>
                    <a:lnTo>
                      <a:pt x="11967" y="2953"/>
                    </a:lnTo>
                    <a:cubicBezTo>
                      <a:pt x="11975" y="2977"/>
                      <a:pt x="11981" y="3008"/>
                      <a:pt x="11982" y="3009"/>
                    </a:cubicBezTo>
                    <a:lnTo>
                      <a:pt x="11982" y="3009"/>
                    </a:lnTo>
                    <a:cubicBezTo>
                      <a:pt x="11980" y="3020"/>
                      <a:pt x="11977" y="3030"/>
                      <a:pt x="11968" y="3030"/>
                    </a:cubicBezTo>
                    <a:cubicBezTo>
                      <a:pt x="11960" y="3030"/>
                      <a:pt x="11945" y="3020"/>
                      <a:pt x="11917" y="2988"/>
                    </a:cubicBezTo>
                    <a:cubicBezTo>
                      <a:pt x="11903" y="2984"/>
                      <a:pt x="11894" y="2934"/>
                      <a:pt x="11869" y="2934"/>
                    </a:cubicBezTo>
                    <a:cubicBezTo>
                      <a:pt x="11867" y="2934"/>
                      <a:pt x="11865" y="2934"/>
                      <a:pt x="11862" y="2935"/>
                    </a:cubicBezTo>
                    <a:cubicBezTo>
                      <a:pt x="11839" y="2982"/>
                      <a:pt x="11822" y="2999"/>
                      <a:pt x="11808" y="2999"/>
                    </a:cubicBezTo>
                    <a:cubicBezTo>
                      <a:pt x="11790" y="2999"/>
                      <a:pt x="11776" y="2972"/>
                      <a:pt x="11761" y="2944"/>
                    </a:cubicBezTo>
                    <a:cubicBezTo>
                      <a:pt x="11757" y="2944"/>
                      <a:pt x="11753" y="2944"/>
                      <a:pt x="11749" y="2944"/>
                    </a:cubicBezTo>
                    <a:cubicBezTo>
                      <a:pt x="11712" y="2944"/>
                      <a:pt x="11673" y="2929"/>
                      <a:pt x="11631" y="2904"/>
                    </a:cubicBezTo>
                    <a:cubicBezTo>
                      <a:pt x="11590" y="2851"/>
                      <a:pt x="11518" y="2894"/>
                      <a:pt x="11460" y="2841"/>
                    </a:cubicBezTo>
                    <a:cubicBezTo>
                      <a:pt x="11418" y="2825"/>
                      <a:pt x="11385" y="2802"/>
                      <a:pt x="11353" y="2802"/>
                    </a:cubicBezTo>
                    <a:cubicBezTo>
                      <a:pt x="11336" y="2802"/>
                      <a:pt x="11320" y="2809"/>
                      <a:pt x="11303" y="2825"/>
                    </a:cubicBezTo>
                    <a:cubicBezTo>
                      <a:pt x="11295" y="2818"/>
                      <a:pt x="11287" y="2816"/>
                      <a:pt x="11279" y="2816"/>
                    </a:cubicBezTo>
                    <a:cubicBezTo>
                      <a:pt x="11272" y="2816"/>
                      <a:pt x="11265" y="2818"/>
                      <a:pt x="11259" y="2819"/>
                    </a:cubicBezTo>
                    <a:cubicBezTo>
                      <a:pt x="11253" y="2843"/>
                      <a:pt x="11251" y="2851"/>
                      <a:pt x="11250" y="2851"/>
                    </a:cubicBezTo>
                    <a:cubicBezTo>
                      <a:pt x="11248" y="2851"/>
                      <a:pt x="11249" y="2840"/>
                      <a:pt x="11249" y="2827"/>
                    </a:cubicBezTo>
                    <a:lnTo>
                      <a:pt x="11249" y="2827"/>
                    </a:lnTo>
                    <a:cubicBezTo>
                      <a:pt x="11250" y="2827"/>
                      <a:pt x="11250" y="2827"/>
                      <a:pt x="11251" y="2827"/>
                    </a:cubicBezTo>
                    <a:cubicBezTo>
                      <a:pt x="11252" y="2827"/>
                      <a:pt x="11254" y="2824"/>
                      <a:pt x="11257" y="2819"/>
                    </a:cubicBezTo>
                    <a:cubicBezTo>
                      <a:pt x="11253" y="2819"/>
                      <a:pt x="11252" y="2818"/>
                      <a:pt x="11249" y="2818"/>
                    </a:cubicBezTo>
                    <a:cubicBezTo>
                      <a:pt x="11249" y="2811"/>
                      <a:pt x="11248" y="2805"/>
                      <a:pt x="11244" y="2799"/>
                    </a:cubicBezTo>
                    <a:cubicBezTo>
                      <a:pt x="11243" y="2800"/>
                      <a:pt x="11243" y="2800"/>
                      <a:pt x="11242" y="2800"/>
                    </a:cubicBezTo>
                    <a:cubicBezTo>
                      <a:pt x="11241" y="2800"/>
                      <a:pt x="11239" y="2799"/>
                      <a:pt x="11238" y="2799"/>
                    </a:cubicBezTo>
                    <a:lnTo>
                      <a:pt x="11238" y="2799"/>
                    </a:lnTo>
                    <a:cubicBezTo>
                      <a:pt x="11239" y="2805"/>
                      <a:pt x="11240" y="2810"/>
                      <a:pt x="11242" y="2816"/>
                    </a:cubicBezTo>
                    <a:cubicBezTo>
                      <a:pt x="11238" y="2811"/>
                      <a:pt x="11236" y="2805"/>
                      <a:pt x="11235" y="2799"/>
                    </a:cubicBezTo>
                    <a:cubicBezTo>
                      <a:pt x="11229" y="2792"/>
                      <a:pt x="11225" y="2785"/>
                      <a:pt x="11222" y="2776"/>
                    </a:cubicBezTo>
                    <a:cubicBezTo>
                      <a:pt x="11224" y="2774"/>
                      <a:pt x="11225" y="2772"/>
                      <a:pt x="11226" y="2769"/>
                    </a:cubicBezTo>
                    <a:cubicBezTo>
                      <a:pt x="11225" y="2769"/>
                      <a:pt x="11224" y="2768"/>
                      <a:pt x="11223" y="2768"/>
                    </a:cubicBezTo>
                    <a:cubicBezTo>
                      <a:pt x="11222" y="2768"/>
                      <a:pt x="11221" y="2769"/>
                      <a:pt x="11220" y="2769"/>
                    </a:cubicBezTo>
                    <a:cubicBezTo>
                      <a:pt x="11214" y="2745"/>
                      <a:pt x="11205" y="2721"/>
                      <a:pt x="11192" y="2699"/>
                    </a:cubicBezTo>
                    <a:cubicBezTo>
                      <a:pt x="11061" y="2613"/>
                      <a:pt x="11046" y="2678"/>
                      <a:pt x="11041" y="2610"/>
                    </a:cubicBezTo>
                    <a:cubicBezTo>
                      <a:pt x="11045" y="2574"/>
                      <a:pt x="11041" y="2565"/>
                      <a:pt x="11034" y="2565"/>
                    </a:cubicBezTo>
                    <a:cubicBezTo>
                      <a:pt x="11027" y="2565"/>
                      <a:pt x="11018" y="2571"/>
                      <a:pt x="11008" y="2571"/>
                    </a:cubicBezTo>
                    <a:cubicBezTo>
                      <a:pt x="11000" y="2571"/>
                      <a:pt x="10991" y="2567"/>
                      <a:pt x="10983" y="2556"/>
                    </a:cubicBezTo>
                    <a:cubicBezTo>
                      <a:pt x="10969" y="2544"/>
                      <a:pt x="10958" y="2499"/>
                      <a:pt x="10930" y="2499"/>
                    </a:cubicBezTo>
                    <a:cubicBezTo>
                      <a:pt x="10923" y="2499"/>
                      <a:pt x="10915" y="2502"/>
                      <a:pt x="10906" y="2509"/>
                    </a:cubicBezTo>
                    <a:cubicBezTo>
                      <a:pt x="10904" y="2509"/>
                      <a:pt x="10902" y="2509"/>
                      <a:pt x="10901" y="2509"/>
                    </a:cubicBezTo>
                    <a:cubicBezTo>
                      <a:pt x="10868" y="2509"/>
                      <a:pt x="10856" y="2399"/>
                      <a:pt x="10809" y="2399"/>
                    </a:cubicBezTo>
                    <a:cubicBezTo>
                      <a:pt x="10802" y="2399"/>
                      <a:pt x="10795" y="2401"/>
                      <a:pt x="10787" y="2406"/>
                    </a:cubicBezTo>
                    <a:cubicBezTo>
                      <a:pt x="10724" y="2338"/>
                      <a:pt x="10672" y="2311"/>
                      <a:pt x="10627" y="2310"/>
                    </a:cubicBezTo>
                    <a:cubicBezTo>
                      <a:pt x="10596" y="2292"/>
                      <a:pt x="10577" y="2257"/>
                      <a:pt x="10556" y="2257"/>
                    </a:cubicBezTo>
                    <a:cubicBezTo>
                      <a:pt x="10550" y="2257"/>
                      <a:pt x="10544" y="2260"/>
                      <a:pt x="10538" y="2266"/>
                    </a:cubicBezTo>
                    <a:cubicBezTo>
                      <a:pt x="10525" y="2259"/>
                      <a:pt x="10514" y="2256"/>
                      <a:pt x="10503" y="2256"/>
                    </a:cubicBezTo>
                    <a:cubicBezTo>
                      <a:pt x="10482" y="2256"/>
                      <a:pt x="10463" y="2269"/>
                      <a:pt x="10432" y="2295"/>
                    </a:cubicBezTo>
                    <a:cubicBezTo>
                      <a:pt x="10422" y="2315"/>
                      <a:pt x="10415" y="2322"/>
                      <a:pt x="10409" y="2322"/>
                    </a:cubicBezTo>
                    <a:cubicBezTo>
                      <a:pt x="10397" y="2322"/>
                      <a:pt x="10390" y="2295"/>
                      <a:pt x="10372" y="2295"/>
                    </a:cubicBezTo>
                    <a:cubicBezTo>
                      <a:pt x="10367" y="2295"/>
                      <a:pt x="10360" y="2298"/>
                      <a:pt x="10352" y="2305"/>
                    </a:cubicBezTo>
                    <a:cubicBezTo>
                      <a:pt x="10323" y="2280"/>
                      <a:pt x="10273" y="2297"/>
                      <a:pt x="10212" y="2278"/>
                    </a:cubicBezTo>
                    <a:cubicBezTo>
                      <a:pt x="10105" y="2226"/>
                      <a:pt x="10065" y="2201"/>
                      <a:pt x="10052" y="2201"/>
                    </a:cubicBezTo>
                    <a:cubicBezTo>
                      <a:pt x="10044" y="2201"/>
                      <a:pt x="10046" y="2212"/>
                      <a:pt x="10049" y="2232"/>
                    </a:cubicBezTo>
                    <a:cubicBezTo>
                      <a:pt x="10046" y="2294"/>
                      <a:pt x="10056" y="2326"/>
                      <a:pt x="10054" y="2326"/>
                    </a:cubicBezTo>
                    <a:cubicBezTo>
                      <a:pt x="10053" y="2326"/>
                      <a:pt x="10042" y="2299"/>
                      <a:pt x="10004" y="2245"/>
                    </a:cubicBezTo>
                    <a:cubicBezTo>
                      <a:pt x="9918" y="2245"/>
                      <a:pt x="10140" y="1960"/>
                      <a:pt x="10220" y="1894"/>
                    </a:cubicBezTo>
                    <a:cubicBezTo>
                      <a:pt x="10213" y="1891"/>
                      <a:pt x="10207" y="1888"/>
                      <a:pt x="10196" y="1884"/>
                    </a:cubicBezTo>
                    <a:cubicBezTo>
                      <a:pt x="10170" y="1857"/>
                      <a:pt x="10110" y="1894"/>
                      <a:pt x="10039" y="1830"/>
                    </a:cubicBezTo>
                    <a:cubicBezTo>
                      <a:pt x="10005" y="1802"/>
                      <a:pt x="9975" y="1795"/>
                      <a:pt x="9951" y="1795"/>
                    </a:cubicBezTo>
                    <a:cubicBezTo>
                      <a:pt x="9927" y="1795"/>
                      <a:pt x="9908" y="1801"/>
                      <a:pt x="9895" y="1801"/>
                    </a:cubicBezTo>
                    <a:cubicBezTo>
                      <a:pt x="9884" y="1801"/>
                      <a:pt x="9876" y="1796"/>
                      <a:pt x="9874" y="1778"/>
                    </a:cubicBezTo>
                    <a:cubicBezTo>
                      <a:pt x="9850" y="1777"/>
                      <a:pt x="9839" y="1779"/>
                      <a:pt x="9795" y="1732"/>
                    </a:cubicBezTo>
                    <a:cubicBezTo>
                      <a:pt x="9769" y="1721"/>
                      <a:pt x="9739" y="1683"/>
                      <a:pt x="9681" y="1683"/>
                    </a:cubicBezTo>
                    <a:cubicBezTo>
                      <a:pt x="9679" y="1683"/>
                      <a:pt x="9677" y="1683"/>
                      <a:pt x="9675" y="1683"/>
                    </a:cubicBezTo>
                    <a:cubicBezTo>
                      <a:pt x="9631" y="1619"/>
                      <a:pt x="9538" y="1666"/>
                      <a:pt x="9453" y="1573"/>
                    </a:cubicBezTo>
                    <a:cubicBezTo>
                      <a:pt x="9374" y="1533"/>
                      <a:pt x="9315" y="1510"/>
                      <a:pt x="9274" y="1492"/>
                    </a:cubicBezTo>
                    <a:lnTo>
                      <a:pt x="9254" y="1501"/>
                    </a:lnTo>
                    <a:cubicBezTo>
                      <a:pt x="9244" y="1494"/>
                      <a:pt x="9236" y="1488"/>
                      <a:pt x="9227" y="1484"/>
                    </a:cubicBezTo>
                    <a:lnTo>
                      <a:pt x="9227" y="1484"/>
                    </a:lnTo>
                    <a:cubicBezTo>
                      <a:pt x="9237" y="1487"/>
                      <a:pt x="9246" y="1489"/>
                      <a:pt x="9256" y="1489"/>
                    </a:cubicBezTo>
                    <a:cubicBezTo>
                      <a:pt x="9260" y="1489"/>
                      <a:pt x="9263" y="1489"/>
                      <a:pt x="9267" y="1488"/>
                    </a:cubicBezTo>
                    <a:cubicBezTo>
                      <a:pt x="9244" y="1480"/>
                      <a:pt x="9224" y="1470"/>
                      <a:pt x="9204" y="1456"/>
                    </a:cubicBezTo>
                    <a:cubicBezTo>
                      <a:pt x="9197" y="1444"/>
                      <a:pt x="9192" y="1440"/>
                      <a:pt x="9190" y="1440"/>
                    </a:cubicBezTo>
                    <a:lnTo>
                      <a:pt x="9190" y="1440"/>
                    </a:lnTo>
                    <a:cubicBezTo>
                      <a:pt x="9184" y="1440"/>
                      <a:pt x="9190" y="1463"/>
                      <a:pt x="9208" y="1468"/>
                    </a:cubicBezTo>
                    <a:cubicBezTo>
                      <a:pt x="9211" y="1473"/>
                      <a:pt x="9215" y="1477"/>
                      <a:pt x="9218" y="1479"/>
                    </a:cubicBezTo>
                    <a:cubicBezTo>
                      <a:pt x="9193" y="1465"/>
                      <a:pt x="9177" y="1460"/>
                      <a:pt x="9168" y="1460"/>
                    </a:cubicBezTo>
                    <a:cubicBezTo>
                      <a:pt x="9155" y="1460"/>
                      <a:pt x="9151" y="1468"/>
                      <a:pt x="9148" y="1472"/>
                    </a:cubicBezTo>
                    <a:cubicBezTo>
                      <a:pt x="9148" y="1471"/>
                      <a:pt x="9148" y="1471"/>
                      <a:pt x="9148" y="1471"/>
                    </a:cubicBezTo>
                    <a:cubicBezTo>
                      <a:pt x="9143" y="1471"/>
                      <a:pt x="9130" y="1486"/>
                      <a:pt x="9083" y="1486"/>
                    </a:cubicBezTo>
                    <a:cubicBezTo>
                      <a:pt x="9063" y="1486"/>
                      <a:pt x="9036" y="1483"/>
                      <a:pt x="9001" y="1475"/>
                    </a:cubicBezTo>
                    <a:cubicBezTo>
                      <a:pt x="8986" y="1462"/>
                      <a:pt x="8970" y="1460"/>
                      <a:pt x="8953" y="1460"/>
                    </a:cubicBezTo>
                    <a:cubicBezTo>
                      <a:pt x="8947" y="1460"/>
                      <a:pt x="8940" y="1460"/>
                      <a:pt x="8934" y="1460"/>
                    </a:cubicBezTo>
                    <a:cubicBezTo>
                      <a:pt x="8918" y="1460"/>
                      <a:pt x="8903" y="1458"/>
                      <a:pt x="8891" y="1444"/>
                    </a:cubicBezTo>
                    <a:cubicBezTo>
                      <a:pt x="8882" y="1451"/>
                      <a:pt x="8873" y="1455"/>
                      <a:pt x="8865" y="1455"/>
                    </a:cubicBezTo>
                    <a:cubicBezTo>
                      <a:pt x="8840" y="1455"/>
                      <a:pt x="8825" y="1420"/>
                      <a:pt x="8810" y="1389"/>
                    </a:cubicBezTo>
                    <a:cubicBezTo>
                      <a:pt x="8799" y="1318"/>
                      <a:pt x="8757" y="1381"/>
                      <a:pt x="8748" y="1314"/>
                    </a:cubicBezTo>
                    <a:cubicBezTo>
                      <a:pt x="8738" y="1321"/>
                      <a:pt x="8729" y="1324"/>
                      <a:pt x="8721" y="1324"/>
                    </a:cubicBezTo>
                    <a:cubicBezTo>
                      <a:pt x="8705" y="1324"/>
                      <a:pt x="8692" y="1309"/>
                      <a:pt x="8683" y="1278"/>
                    </a:cubicBezTo>
                    <a:cubicBezTo>
                      <a:pt x="8679" y="1264"/>
                      <a:pt x="8672" y="1260"/>
                      <a:pt x="8664" y="1260"/>
                    </a:cubicBezTo>
                    <a:cubicBezTo>
                      <a:pt x="8656" y="1260"/>
                      <a:pt x="8647" y="1264"/>
                      <a:pt x="8639" y="1264"/>
                    </a:cubicBezTo>
                    <a:cubicBezTo>
                      <a:pt x="8630" y="1264"/>
                      <a:pt x="8623" y="1260"/>
                      <a:pt x="8618" y="1244"/>
                    </a:cubicBezTo>
                    <a:cubicBezTo>
                      <a:pt x="8596" y="1231"/>
                      <a:pt x="8570" y="1232"/>
                      <a:pt x="8553" y="1176"/>
                    </a:cubicBezTo>
                    <a:cubicBezTo>
                      <a:pt x="8479" y="1162"/>
                      <a:pt x="8480" y="1130"/>
                      <a:pt x="8475" y="1130"/>
                    </a:cubicBezTo>
                    <a:cubicBezTo>
                      <a:pt x="8474" y="1130"/>
                      <a:pt x="8474" y="1130"/>
                      <a:pt x="8473" y="1131"/>
                    </a:cubicBezTo>
                    <a:cubicBezTo>
                      <a:pt x="8471" y="1131"/>
                      <a:pt x="8454" y="1187"/>
                      <a:pt x="8445" y="1187"/>
                    </a:cubicBezTo>
                    <a:cubicBezTo>
                      <a:pt x="8443" y="1187"/>
                      <a:pt x="8441" y="1182"/>
                      <a:pt x="8440" y="1170"/>
                    </a:cubicBezTo>
                    <a:cubicBezTo>
                      <a:pt x="8423" y="1165"/>
                      <a:pt x="8394" y="1169"/>
                      <a:pt x="8341" y="1165"/>
                    </a:cubicBezTo>
                    <a:cubicBezTo>
                      <a:pt x="8300" y="1110"/>
                      <a:pt x="8264" y="1122"/>
                      <a:pt x="8245" y="1119"/>
                    </a:cubicBezTo>
                    <a:cubicBezTo>
                      <a:pt x="8224" y="1153"/>
                      <a:pt x="8212" y="1167"/>
                      <a:pt x="8206" y="1167"/>
                    </a:cubicBezTo>
                    <a:cubicBezTo>
                      <a:pt x="8204" y="1167"/>
                      <a:pt x="8202" y="1164"/>
                      <a:pt x="8202" y="1157"/>
                    </a:cubicBezTo>
                    <a:cubicBezTo>
                      <a:pt x="8200" y="1154"/>
                      <a:pt x="8198" y="1153"/>
                      <a:pt x="8196" y="1153"/>
                    </a:cubicBezTo>
                    <a:cubicBezTo>
                      <a:pt x="8191" y="1153"/>
                      <a:pt x="8184" y="1156"/>
                      <a:pt x="8170" y="1156"/>
                    </a:cubicBezTo>
                    <a:cubicBezTo>
                      <a:pt x="8160" y="1156"/>
                      <a:pt x="8147" y="1155"/>
                      <a:pt x="8128" y="1150"/>
                    </a:cubicBezTo>
                    <a:cubicBezTo>
                      <a:pt x="8112" y="1124"/>
                      <a:pt x="8094" y="1108"/>
                      <a:pt x="8067" y="1108"/>
                    </a:cubicBezTo>
                    <a:cubicBezTo>
                      <a:pt x="8054" y="1108"/>
                      <a:pt x="8039" y="1112"/>
                      <a:pt x="8021" y="1119"/>
                    </a:cubicBezTo>
                    <a:cubicBezTo>
                      <a:pt x="8006" y="1107"/>
                      <a:pt x="7998" y="1054"/>
                      <a:pt x="7974" y="1054"/>
                    </a:cubicBezTo>
                    <a:cubicBezTo>
                      <a:pt x="7967" y="1054"/>
                      <a:pt x="7958" y="1059"/>
                      <a:pt x="7946" y="1072"/>
                    </a:cubicBezTo>
                    <a:cubicBezTo>
                      <a:pt x="7933" y="1088"/>
                      <a:pt x="7922" y="1094"/>
                      <a:pt x="7912" y="1094"/>
                    </a:cubicBezTo>
                    <a:cubicBezTo>
                      <a:pt x="7884" y="1094"/>
                      <a:pt x="7864" y="1045"/>
                      <a:pt x="7832" y="1031"/>
                    </a:cubicBezTo>
                    <a:cubicBezTo>
                      <a:pt x="7829" y="1026"/>
                      <a:pt x="7825" y="1024"/>
                      <a:pt x="7821" y="1024"/>
                    </a:cubicBezTo>
                    <a:cubicBezTo>
                      <a:pt x="7808" y="1024"/>
                      <a:pt x="7790" y="1043"/>
                      <a:pt x="7775" y="1043"/>
                    </a:cubicBezTo>
                    <a:cubicBezTo>
                      <a:pt x="7767" y="1043"/>
                      <a:pt x="7760" y="1037"/>
                      <a:pt x="7755" y="1019"/>
                    </a:cubicBezTo>
                    <a:cubicBezTo>
                      <a:pt x="7737" y="977"/>
                      <a:pt x="7699" y="1007"/>
                      <a:pt x="7676" y="960"/>
                    </a:cubicBezTo>
                    <a:cubicBezTo>
                      <a:pt x="7633" y="909"/>
                      <a:pt x="7558" y="960"/>
                      <a:pt x="7506" y="882"/>
                    </a:cubicBezTo>
                    <a:lnTo>
                      <a:pt x="7506" y="882"/>
                    </a:lnTo>
                    <a:cubicBezTo>
                      <a:pt x="7471" y="897"/>
                      <a:pt x="7544" y="1095"/>
                      <a:pt x="7542" y="1095"/>
                    </a:cubicBezTo>
                    <a:cubicBezTo>
                      <a:pt x="7542" y="1095"/>
                      <a:pt x="7540" y="1092"/>
                      <a:pt x="7538" y="1086"/>
                    </a:cubicBezTo>
                    <a:cubicBezTo>
                      <a:pt x="7524" y="1102"/>
                      <a:pt x="7513" y="1108"/>
                      <a:pt x="7503" y="1108"/>
                    </a:cubicBezTo>
                    <a:cubicBezTo>
                      <a:pt x="7472" y="1108"/>
                      <a:pt x="7455" y="1046"/>
                      <a:pt x="7427" y="1020"/>
                    </a:cubicBezTo>
                    <a:cubicBezTo>
                      <a:pt x="7392" y="1004"/>
                      <a:pt x="7363" y="957"/>
                      <a:pt x="7320" y="957"/>
                    </a:cubicBezTo>
                    <a:cubicBezTo>
                      <a:pt x="7315" y="957"/>
                      <a:pt x="7309" y="958"/>
                      <a:pt x="7302" y="960"/>
                    </a:cubicBezTo>
                    <a:cubicBezTo>
                      <a:pt x="7263" y="947"/>
                      <a:pt x="7229" y="904"/>
                      <a:pt x="7182" y="904"/>
                    </a:cubicBezTo>
                    <a:cubicBezTo>
                      <a:pt x="7175" y="904"/>
                      <a:pt x="7167" y="905"/>
                      <a:pt x="7158" y="908"/>
                    </a:cubicBezTo>
                    <a:cubicBezTo>
                      <a:pt x="7101" y="875"/>
                      <a:pt x="7027" y="895"/>
                      <a:pt x="6970" y="832"/>
                    </a:cubicBezTo>
                    <a:cubicBezTo>
                      <a:pt x="6967" y="832"/>
                      <a:pt x="6964" y="833"/>
                      <a:pt x="6961" y="833"/>
                    </a:cubicBezTo>
                    <a:cubicBezTo>
                      <a:pt x="6916" y="833"/>
                      <a:pt x="6893" y="755"/>
                      <a:pt x="6857" y="746"/>
                    </a:cubicBezTo>
                    <a:cubicBezTo>
                      <a:pt x="6825" y="707"/>
                      <a:pt x="6783" y="727"/>
                      <a:pt x="6755" y="702"/>
                    </a:cubicBezTo>
                    <a:cubicBezTo>
                      <a:pt x="6734" y="716"/>
                      <a:pt x="6715" y="721"/>
                      <a:pt x="6699" y="721"/>
                    </a:cubicBezTo>
                    <a:cubicBezTo>
                      <a:pt x="6655" y="721"/>
                      <a:pt x="6627" y="684"/>
                      <a:pt x="6597" y="680"/>
                    </a:cubicBezTo>
                    <a:cubicBezTo>
                      <a:pt x="6580" y="674"/>
                      <a:pt x="6562" y="665"/>
                      <a:pt x="6545" y="653"/>
                    </a:cubicBezTo>
                    <a:lnTo>
                      <a:pt x="6545" y="666"/>
                    </a:lnTo>
                    <a:cubicBezTo>
                      <a:pt x="6545" y="673"/>
                      <a:pt x="6546" y="679"/>
                      <a:pt x="6546" y="685"/>
                    </a:cubicBezTo>
                    <a:cubicBezTo>
                      <a:pt x="6545" y="677"/>
                      <a:pt x="6538" y="671"/>
                      <a:pt x="6530" y="671"/>
                    </a:cubicBezTo>
                    <a:cubicBezTo>
                      <a:pt x="6529" y="671"/>
                      <a:pt x="6528" y="671"/>
                      <a:pt x="6527" y="671"/>
                    </a:cubicBezTo>
                    <a:cubicBezTo>
                      <a:pt x="6515" y="679"/>
                      <a:pt x="6500" y="682"/>
                      <a:pt x="6481" y="682"/>
                    </a:cubicBezTo>
                    <a:cubicBezTo>
                      <a:pt x="6472" y="682"/>
                      <a:pt x="6462" y="681"/>
                      <a:pt x="6451" y="680"/>
                    </a:cubicBezTo>
                    <a:cubicBezTo>
                      <a:pt x="6423" y="662"/>
                      <a:pt x="6394" y="600"/>
                      <a:pt x="6339" y="600"/>
                    </a:cubicBezTo>
                    <a:cubicBezTo>
                      <a:pt x="6337" y="600"/>
                      <a:pt x="6336" y="600"/>
                      <a:pt x="6334" y="600"/>
                    </a:cubicBezTo>
                    <a:cubicBezTo>
                      <a:pt x="6313" y="572"/>
                      <a:pt x="6289" y="566"/>
                      <a:pt x="6266" y="566"/>
                    </a:cubicBezTo>
                    <a:cubicBezTo>
                      <a:pt x="6253" y="566"/>
                      <a:pt x="6240" y="568"/>
                      <a:pt x="6227" y="569"/>
                    </a:cubicBezTo>
                    <a:lnTo>
                      <a:pt x="6221" y="569"/>
                    </a:lnTo>
                    <a:cubicBezTo>
                      <a:pt x="6224" y="592"/>
                      <a:pt x="6216" y="632"/>
                      <a:pt x="6208" y="632"/>
                    </a:cubicBezTo>
                    <a:cubicBezTo>
                      <a:pt x="6206" y="632"/>
                      <a:pt x="6203" y="627"/>
                      <a:pt x="6200" y="617"/>
                    </a:cubicBezTo>
                    <a:cubicBezTo>
                      <a:pt x="6175" y="652"/>
                      <a:pt x="6163" y="632"/>
                      <a:pt x="6142" y="651"/>
                    </a:cubicBezTo>
                    <a:cubicBezTo>
                      <a:pt x="6133" y="625"/>
                      <a:pt x="6127" y="592"/>
                      <a:pt x="6111" y="590"/>
                    </a:cubicBezTo>
                    <a:cubicBezTo>
                      <a:pt x="6111" y="587"/>
                      <a:pt x="6110" y="586"/>
                      <a:pt x="6110" y="583"/>
                    </a:cubicBezTo>
                    <a:cubicBezTo>
                      <a:pt x="6106" y="586"/>
                      <a:pt x="6102" y="586"/>
                      <a:pt x="6098" y="586"/>
                    </a:cubicBezTo>
                    <a:cubicBezTo>
                      <a:pt x="6094" y="586"/>
                      <a:pt x="6091" y="586"/>
                      <a:pt x="6088" y="585"/>
                    </a:cubicBezTo>
                    <a:lnTo>
                      <a:pt x="6088" y="585"/>
                    </a:lnTo>
                    <a:cubicBezTo>
                      <a:pt x="6090" y="587"/>
                      <a:pt x="6090" y="589"/>
                      <a:pt x="6091" y="591"/>
                    </a:cubicBezTo>
                    <a:cubicBezTo>
                      <a:pt x="6088" y="590"/>
                      <a:pt x="6086" y="587"/>
                      <a:pt x="6085" y="585"/>
                    </a:cubicBezTo>
                    <a:cubicBezTo>
                      <a:pt x="6069" y="578"/>
                      <a:pt x="6060" y="555"/>
                      <a:pt x="6059" y="522"/>
                    </a:cubicBezTo>
                    <a:lnTo>
                      <a:pt x="6059" y="522"/>
                    </a:lnTo>
                    <a:cubicBezTo>
                      <a:pt x="6066" y="538"/>
                      <a:pt x="6071" y="548"/>
                      <a:pt x="6077" y="561"/>
                    </a:cubicBezTo>
                    <a:cubicBezTo>
                      <a:pt x="6073" y="543"/>
                      <a:pt x="6069" y="526"/>
                      <a:pt x="6064" y="510"/>
                    </a:cubicBezTo>
                    <a:cubicBezTo>
                      <a:pt x="6063" y="509"/>
                      <a:pt x="6061" y="508"/>
                      <a:pt x="6058" y="508"/>
                    </a:cubicBezTo>
                    <a:cubicBezTo>
                      <a:pt x="6018" y="508"/>
                      <a:pt x="5807" y="598"/>
                      <a:pt x="5782" y="620"/>
                    </a:cubicBezTo>
                    <a:cubicBezTo>
                      <a:pt x="5735" y="656"/>
                      <a:pt x="5847" y="745"/>
                      <a:pt x="5827" y="745"/>
                    </a:cubicBezTo>
                    <a:cubicBezTo>
                      <a:pt x="5826" y="745"/>
                      <a:pt x="5824" y="745"/>
                      <a:pt x="5821" y="744"/>
                    </a:cubicBezTo>
                    <a:cubicBezTo>
                      <a:pt x="5782" y="736"/>
                      <a:pt x="5606" y="477"/>
                      <a:pt x="5574" y="427"/>
                    </a:cubicBezTo>
                    <a:cubicBezTo>
                      <a:pt x="5556" y="413"/>
                      <a:pt x="5543" y="370"/>
                      <a:pt x="5518" y="370"/>
                    </a:cubicBezTo>
                    <a:cubicBezTo>
                      <a:pt x="5510" y="370"/>
                      <a:pt x="5501" y="374"/>
                      <a:pt x="5490" y="385"/>
                    </a:cubicBezTo>
                    <a:cubicBezTo>
                      <a:pt x="5473" y="375"/>
                      <a:pt x="5454" y="370"/>
                      <a:pt x="5434" y="370"/>
                    </a:cubicBezTo>
                    <a:cubicBezTo>
                      <a:pt x="5415" y="370"/>
                      <a:pt x="5397" y="374"/>
                      <a:pt x="5380" y="384"/>
                    </a:cubicBezTo>
                    <a:cubicBezTo>
                      <a:pt x="5372" y="386"/>
                      <a:pt x="5365" y="388"/>
                      <a:pt x="5358" y="388"/>
                    </a:cubicBezTo>
                    <a:cubicBezTo>
                      <a:pt x="5333" y="388"/>
                      <a:pt x="5311" y="375"/>
                      <a:pt x="5285" y="375"/>
                    </a:cubicBezTo>
                    <a:cubicBezTo>
                      <a:pt x="5273" y="375"/>
                      <a:pt x="5260" y="378"/>
                      <a:pt x="5245" y="386"/>
                    </a:cubicBezTo>
                    <a:cubicBezTo>
                      <a:pt x="5237" y="354"/>
                      <a:pt x="5224" y="344"/>
                      <a:pt x="5207" y="344"/>
                    </a:cubicBezTo>
                    <a:cubicBezTo>
                      <a:pt x="5180" y="344"/>
                      <a:pt x="5144" y="372"/>
                      <a:pt x="5114" y="372"/>
                    </a:cubicBezTo>
                    <a:cubicBezTo>
                      <a:pt x="5106" y="372"/>
                      <a:pt x="5098" y="370"/>
                      <a:pt x="5091" y="365"/>
                    </a:cubicBezTo>
                    <a:cubicBezTo>
                      <a:pt x="5055" y="396"/>
                      <a:pt x="5021" y="413"/>
                      <a:pt x="4990" y="413"/>
                    </a:cubicBezTo>
                    <a:cubicBezTo>
                      <a:pt x="4958" y="413"/>
                      <a:pt x="4930" y="395"/>
                      <a:pt x="4905" y="353"/>
                    </a:cubicBezTo>
                    <a:cubicBezTo>
                      <a:pt x="4885" y="298"/>
                      <a:pt x="4857" y="264"/>
                      <a:pt x="4824" y="251"/>
                    </a:cubicBezTo>
                    <a:cubicBezTo>
                      <a:pt x="4813" y="247"/>
                      <a:pt x="4802" y="245"/>
                      <a:pt x="4791" y="245"/>
                    </a:cubicBezTo>
                    <a:cubicBezTo>
                      <a:pt x="4765" y="245"/>
                      <a:pt x="4736" y="255"/>
                      <a:pt x="4704" y="274"/>
                    </a:cubicBezTo>
                    <a:cubicBezTo>
                      <a:pt x="4668" y="201"/>
                      <a:pt x="4632" y="181"/>
                      <a:pt x="4600" y="181"/>
                    </a:cubicBezTo>
                    <a:cubicBezTo>
                      <a:pt x="4560" y="181"/>
                      <a:pt x="4526" y="213"/>
                      <a:pt x="4508" y="216"/>
                    </a:cubicBezTo>
                    <a:cubicBezTo>
                      <a:pt x="4503" y="183"/>
                      <a:pt x="4498" y="174"/>
                      <a:pt x="4493" y="174"/>
                    </a:cubicBezTo>
                    <a:cubicBezTo>
                      <a:pt x="4487" y="174"/>
                      <a:pt x="4482" y="188"/>
                      <a:pt x="4480" y="190"/>
                    </a:cubicBezTo>
                    <a:cubicBezTo>
                      <a:pt x="4477" y="196"/>
                      <a:pt x="4473" y="207"/>
                      <a:pt x="4466" y="207"/>
                    </a:cubicBezTo>
                    <a:cubicBezTo>
                      <a:pt x="4460" y="207"/>
                      <a:pt x="4453" y="199"/>
                      <a:pt x="4443" y="170"/>
                    </a:cubicBezTo>
                    <a:cubicBezTo>
                      <a:pt x="4437" y="181"/>
                      <a:pt x="4432" y="186"/>
                      <a:pt x="4427" y="186"/>
                    </a:cubicBezTo>
                    <a:cubicBezTo>
                      <a:pt x="4412" y="186"/>
                      <a:pt x="4404" y="135"/>
                      <a:pt x="4378" y="135"/>
                    </a:cubicBezTo>
                    <a:cubicBezTo>
                      <a:pt x="4375" y="135"/>
                      <a:pt x="4372" y="136"/>
                      <a:pt x="4369" y="137"/>
                    </a:cubicBezTo>
                    <a:cubicBezTo>
                      <a:pt x="4366" y="133"/>
                      <a:pt x="4362" y="128"/>
                      <a:pt x="4358" y="123"/>
                    </a:cubicBezTo>
                    <a:lnTo>
                      <a:pt x="2059" y="67"/>
                    </a:lnTo>
                    <a:lnTo>
                      <a:pt x="1972" y="35"/>
                    </a:lnTo>
                    <a:lnTo>
                      <a:pt x="0" y="1"/>
                    </a:ln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sp>
        <p:nvSpPr>
          <p:cNvPr id="8931" name="Google Shape;8931;p48"/>
          <p:cNvSpPr txBox="1">
            <a:spLocks noGrp="1"/>
          </p:cNvSpPr>
          <p:nvPr>
            <p:ph type="title"/>
          </p:nvPr>
        </p:nvSpPr>
        <p:spPr>
          <a:xfrm>
            <a:off x="1654800" y="1530050"/>
            <a:ext cx="5834400" cy="1500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dirty="0">
                <a:latin typeface="Calibri"/>
                <a:ea typeface="微软雅黑"/>
                <a:sym typeface="Calibri"/>
              </a:rPr>
              <a:t>150,000</a:t>
            </a:r>
          </a:p>
        </p:txBody>
      </p:sp>
      <p:sp>
        <p:nvSpPr>
          <p:cNvPr id="8932" name="Google Shape;8932;p48"/>
          <p:cNvSpPr txBox="1">
            <a:spLocks noGrp="1"/>
          </p:cNvSpPr>
          <p:nvPr>
            <p:ph type="subTitle" idx="1"/>
          </p:nvPr>
        </p:nvSpPr>
        <p:spPr>
          <a:xfrm>
            <a:off x="1654800" y="3030650"/>
            <a:ext cx="5834400" cy="372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latin typeface="Calibri"/>
                <a:ea typeface="微软雅黑"/>
                <a:sym typeface="Calibri"/>
              </a:rPr>
              <a:t>Big numbers catch your audience’s attention</a:t>
            </a:r>
          </a:p>
        </p:txBody>
      </p:sp>
      <p:grpSp>
        <p:nvGrpSpPr>
          <p:cNvPr id="8933" name="Google Shape;8933;p48"/>
          <p:cNvGrpSpPr/>
          <p:nvPr/>
        </p:nvGrpSpPr>
        <p:grpSpPr>
          <a:xfrm rot="-2700000">
            <a:off x="6012085" y="3263260"/>
            <a:ext cx="1670120" cy="1788594"/>
            <a:chOff x="973692" y="3508917"/>
            <a:chExt cx="1252337" cy="1341174"/>
          </a:xfrm>
        </p:grpSpPr>
        <p:sp>
          <p:nvSpPr>
            <p:cNvPr id="8934" name="Google Shape;8934;p48"/>
            <p:cNvSpPr/>
            <p:nvPr/>
          </p:nvSpPr>
          <p:spPr>
            <a:xfrm rot="1799966">
              <a:off x="1084045" y="3990391"/>
              <a:ext cx="1030218" cy="379289"/>
            </a:xfrm>
            <a:prstGeom prst="rect">
              <a:avLst/>
            </a:prstGeom>
            <a:solidFill>
              <a:schemeClr val="lt2"/>
            </a:solidFill>
            <a:ln w="114300" cap="flat" cmpd="sng">
              <a:solidFill>
                <a:schemeClr val="lt2"/>
              </a:solidFill>
              <a:prstDash val="solid"/>
              <a:round/>
              <a:headEnd type="none" w="sm" len="sm"/>
              <a:tailEnd type="none" w="sm" len="sm"/>
            </a:ln>
            <a:effectLst>
              <a:outerShdw blurRad="28575" dist="19050" dir="414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8935" name="Google Shape;8935;p48"/>
            <p:cNvGrpSpPr/>
            <p:nvPr/>
          </p:nvGrpSpPr>
          <p:grpSpPr>
            <a:xfrm rot="3542737">
              <a:off x="1062550" y="3771611"/>
              <a:ext cx="1074621" cy="815786"/>
              <a:chOff x="6148050" y="1482375"/>
              <a:chExt cx="1138725" cy="864450"/>
            </a:xfrm>
          </p:grpSpPr>
          <p:sp>
            <p:nvSpPr>
              <p:cNvPr id="8936" name="Google Shape;8936;p48"/>
              <p:cNvSpPr/>
              <p:nvPr/>
            </p:nvSpPr>
            <p:spPr>
              <a:xfrm>
                <a:off x="6332350" y="2346300"/>
                <a:ext cx="825" cy="525"/>
              </a:xfrm>
              <a:custGeom>
                <a:avLst/>
                <a:gdLst/>
                <a:ahLst/>
                <a:cxnLst/>
                <a:rect l="l" t="t" r="r" b="b"/>
                <a:pathLst>
                  <a:path w="33" h="21" extrusionOk="0">
                    <a:moveTo>
                      <a:pt x="33" y="1"/>
                    </a:moveTo>
                    <a:lnTo>
                      <a:pt x="33" y="1"/>
                    </a:lnTo>
                    <a:cubicBezTo>
                      <a:pt x="19" y="8"/>
                      <a:pt x="9" y="15"/>
                      <a:pt x="0" y="19"/>
                    </a:cubicBezTo>
                    <a:cubicBezTo>
                      <a:pt x="3" y="20"/>
                      <a:pt x="6" y="21"/>
                      <a:pt x="9" y="21"/>
                    </a:cubicBezTo>
                    <a:cubicBezTo>
                      <a:pt x="20" y="21"/>
                      <a:pt x="27" y="14"/>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37" name="Google Shape;8937;p48"/>
              <p:cNvSpPr/>
              <p:nvPr/>
            </p:nvSpPr>
            <p:spPr>
              <a:xfrm>
                <a:off x="7190200" y="1654500"/>
                <a:ext cx="325" cy="75"/>
              </a:xfrm>
              <a:custGeom>
                <a:avLst/>
                <a:gdLst/>
                <a:ahLst/>
                <a:cxnLst/>
                <a:rect l="l" t="t" r="r" b="b"/>
                <a:pathLst>
                  <a:path w="13" h="3" extrusionOk="0">
                    <a:moveTo>
                      <a:pt x="12" y="0"/>
                    </a:moveTo>
                    <a:cubicBezTo>
                      <a:pt x="8" y="0"/>
                      <a:pt x="3" y="0"/>
                      <a:pt x="1" y="2"/>
                    </a:cubicBezTo>
                    <a:cubicBezTo>
                      <a:pt x="5" y="2"/>
                      <a:pt x="8"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38" name="Google Shape;8938;p48"/>
              <p:cNvSpPr/>
              <p:nvPr/>
            </p:nvSpPr>
            <p:spPr>
              <a:xfrm>
                <a:off x="7253675" y="1799525"/>
                <a:ext cx="20875" cy="21100"/>
              </a:xfrm>
              <a:custGeom>
                <a:avLst/>
                <a:gdLst/>
                <a:ahLst/>
                <a:cxnLst/>
                <a:rect l="l" t="t" r="r" b="b"/>
                <a:pathLst>
                  <a:path w="835" h="844" extrusionOk="0">
                    <a:moveTo>
                      <a:pt x="209" y="1"/>
                    </a:moveTo>
                    <a:cubicBezTo>
                      <a:pt x="133" y="1"/>
                      <a:pt x="61" y="14"/>
                      <a:pt x="0" y="48"/>
                    </a:cubicBezTo>
                    <a:cubicBezTo>
                      <a:pt x="211" y="396"/>
                      <a:pt x="547" y="516"/>
                      <a:pt x="798" y="843"/>
                    </a:cubicBezTo>
                    <a:cubicBezTo>
                      <a:pt x="795" y="829"/>
                      <a:pt x="798" y="815"/>
                      <a:pt x="802" y="804"/>
                    </a:cubicBezTo>
                    <a:cubicBezTo>
                      <a:pt x="805" y="781"/>
                      <a:pt x="816" y="760"/>
                      <a:pt x="835" y="744"/>
                    </a:cubicBezTo>
                    <a:cubicBezTo>
                      <a:pt x="763" y="635"/>
                      <a:pt x="689" y="516"/>
                      <a:pt x="605" y="384"/>
                    </a:cubicBezTo>
                    <a:cubicBezTo>
                      <a:pt x="478" y="380"/>
                      <a:pt x="336" y="326"/>
                      <a:pt x="380" y="252"/>
                    </a:cubicBezTo>
                    <a:lnTo>
                      <a:pt x="380" y="252"/>
                    </a:lnTo>
                    <a:cubicBezTo>
                      <a:pt x="436" y="318"/>
                      <a:pt x="480" y="342"/>
                      <a:pt x="518" y="342"/>
                    </a:cubicBezTo>
                    <a:cubicBezTo>
                      <a:pt x="537" y="342"/>
                      <a:pt x="554" y="336"/>
                      <a:pt x="570" y="326"/>
                    </a:cubicBezTo>
                    <a:cubicBezTo>
                      <a:pt x="510" y="231"/>
                      <a:pt x="448" y="127"/>
                      <a:pt x="383" y="20"/>
                    </a:cubicBezTo>
                    <a:cubicBezTo>
                      <a:pt x="326" y="8"/>
                      <a:pt x="266" y="1"/>
                      <a:pt x="2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39" name="Google Shape;8939;p48"/>
              <p:cNvSpPr/>
              <p:nvPr/>
            </p:nvSpPr>
            <p:spPr>
              <a:xfrm>
                <a:off x="6604725" y="1737025"/>
                <a:ext cx="47900" cy="30100"/>
              </a:xfrm>
              <a:custGeom>
                <a:avLst/>
                <a:gdLst/>
                <a:ahLst/>
                <a:cxnLst/>
                <a:rect l="l" t="t" r="r" b="b"/>
                <a:pathLst>
                  <a:path w="1916" h="1204" extrusionOk="0">
                    <a:moveTo>
                      <a:pt x="1566" y="0"/>
                    </a:moveTo>
                    <a:lnTo>
                      <a:pt x="1566" y="0"/>
                    </a:lnTo>
                    <a:cubicBezTo>
                      <a:pt x="1480" y="204"/>
                      <a:pt x="1269" y="12"/>
                      <a:pt x="1141" y="237"/>
                    </a:cubicBezTo>
                    <a:cubicBezTo>
                      <a:pt x="1115" y="260"/>
                      <a:pt x="1087" y="270"/>
                      <a:pt x="1058" y="270"/>
                    </a:cubicBezTo>
                    <a:cubicBezTo>
                      <a:pt x="993" y="270"/>
                      <a:pt x="924" y="219"/>
                      <a:pt x="863" y="142"/>
                    </a:cubicBezTo>
                    <a:lnTo>
                      <a:pt x="766" y="195"/>
                    </a:lnTo>
                    <a:lnTo>
                      <a:pt x="805" y="221"/>
                    </a:lnTo>
                    <a:lnTo>
                      <a:pt x="701" y="230"/>
                    </a:lnTo>
                    <a:lnTo>
                      <a:pt x="490" y="346"/>
                    </a:lnTo>
                    <a:lnTo>
                      <a:pt x="548" y="571"/>
                    </a:lnTo>
                    <a:cubicBezTo>
                      <a:pt x="526" y="590"/>
                      <a:pt x="505" y="598"/>
                      <a:pt x="486" y="598"/>
                    </a:cubicBezTo>
                    <a:cubicBezTo>
                      <a:pt x="427" y="598"/>
                      <a:pt x="378" y="523"/>
                      <a:pt x="328" y="436"/>
                    </a:cubicBezTo>
                    <a:cubicBezTo>
                      <a:pt x="270" y="469"/>
                      <a:pt x="212" y="501"/>
                      <a:pt x="154" y="534"/>
                    </a:cubicBezTo>
                    <a:cubicBezTo>
                      <a:pt x="239" y="649"/>
                      <a:pt x="238" y="683"/>
                      <a:pt x="203" y="683"/>
                    </a:cubicBezTo>
                    <a:cubicBezTo>
                      <a:pt x="156" y="683"/>
                      <a:pt x="47" y="623"/>
                      <a:pt x="1" y="622"/>
                    </a:cubicBezTo>
                    <a:lnTo>
                      <a:pt x="1" y="622"/>
                    </a:lnTo>
                    <a:cubicBezTo>
                      <a:pt x="138" y="786"/>
                      <a:pt x="200" y="993"/>
                      <a:pt x="258" y="1203"/>
                    </a:cubicBezTo>
                    <a:lnTo>
                      <a:pt x="1916" y="290"/>
                    </a:lnTo>
                    <a:cubicBezTo>
                      <a:pt x="1876" y="234"/>
                      <a:pt x="1828" y="183"/>
                      <a:pt x="1774" y="139"/>
                    </a:cubicBezTo>
                    <a:lnTo>
                      <a:pt x="1563" y="364"/>
                    </a:lnTo>
                    <a:cubicBezTo>
                      <a:pt x="1394" y="304"/>
                      <a:pt x="1649" y="163"/>
                      <a:pt x="15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40" name="Google Shape;8940;p48"/>
              <p:cNvSpPr/>
              <p:nvPr/>
            </p:nvSpPr>
            <p:spPr>
              <a:xfrm>
                <a:off x="7006950" y="1527275"/>
                <a:ext cx="7500" cy="5525"/>
              </a:xfrm>
              <a:custGeom>
                <a:avLst/>
                <a:gdLst/>
                <a:ahLst/>
                <a:cxnLst/>
                <a:rect l="l" t="t" r="r" b="b"/>
                <a:pathLst>
                  <a:path w="300" h="221" extrusionOk="0">
                    <a:moveTo>
                      <a:pt x="265" y="1"/>
                    </a:moveTo>
                    <a:lnTo>
                      <a:pt x="0" y="147"/>
                    </a:lnTo>
                    <a:lnTo>
                      <a:pt x="211" y="221"/>
                    </a:lnTo>
                    <a:cubicBezTo>
                      <a:pt x="299" y="191"/>
                      <a:pt x="295" y="103"/>
                      <a:pt x="2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41" name="Google Shape;8941;p48"/>
              <p:cNvSpPr/>
              <p:nvPr/>
            </p:nvSpPr>
            <p:spPr>
              <a:xfrm>
                <a:off x="6524350" y="1765525"/>
                <a:ext cx="80000" cy="44425"/>
              </a:xfrm>
              <a:custGeom>
                <a:avLst/>
                <a:gdLst/>
                <a:ahLst/>
                <a:cxnLst/>
                <a:rect l="l" t="t" r="r" b="b"/>
                <a:pathLst>
                  <a:path w="3200" h="1777" extrusionOk="0">
                    <a:moveTo>
                      <a:pt x="2275" y="1"/>
                    </a:moveTo>
                    <a:lnTo>
                      <a:pt x="2017" y="145"/>
                    </a:lnTo>
                    <a:cubicBezTo>
                      <a:pt x="1971" y="196"/>
                      <a:pt x="1932" y="254"/>
                      <a:pt x="1901" y="318"/>
                    </a:cubicBezTo>
                    <a:cubicBezTo>
                      <a:pt x="1876" y="298"/>
                      <a:pt x="1853" y="274"/>
                      <a:pt x="1834" y="247"/>
                    </a:cubicBezTo>
                    <a:cubicBezTo>
                      <a:pt x="1792" y="270"/>
                      <a:pt x="1753" y="291"/>
                      <a:pt x="1711" y="314"/>
                    </a:cubicBezTo>
                    <a:cubicBezTo>
                      <a:pt x="1744" y="339"/>
                      <a:pt x="1779" y="356"/>
                      <a:pt x="1818" y="367"/>
                    </a:cubicBezTo>
                    <a:cubicBezTo>
                      <a:pt x="1808" y="460"/>
                      <a:pt x="1785" y="496"/>
                      <a:pt x="1755" y="496"/>
                    </a:cubicBezTo>
                    <a:cubicBezTo>
                      <a:pt x="1716" y="496"/>
                      <a:pt x="1665" y="439"/>
                      <a:pt x="1609" y="372"/>
                    </a:cubicBezTo>
                    <a:cubicBezTo>
                      <a:pt x="1069" y="673"/>
                      <a:pt x="531" y="972"/>
                      <a:pt x="0" y="1271"/>
                    </a:cubicBezTo>
                    <a:lnTo>
                      <a:pt x="197" y="1304"/>
                    </a:lnTo>
                    <a:lnTo>
                      <a:pt x="360" y="1777"/>
                    </a:lnTo>
                    <a:cubicBezTo>
                      <a:pt x="1294" y="1262"/>
                      <a:pt x="2244" y="740"/>
                      <a:pt x="3200" y="212"/>
                    </a:cubicBezTo>
                    <a:cubicBezTo>
                      <a:pt x="2968" y="54"/>
                      <a:pt x="2695" y="27"/>
                      <a:pt x="2485" y="27"/>
                    </a:cubicBezTo>
                    <a:cubicBezTo>
                      <a:pt x="2426" y="27"/>
                      <a:pt x="2372" y="29"/>
                      <a:pt x="2326" y="31"/>
                    </a:cubicBezTo>
                    <a:cubicBezTo>
                      <a:pt x="2312" y="15"/>
                      <a:pt x="2295" y="3"/>
                      <a:pt x="2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42" name="Google Shape;8942;p48"/>
              <p:cNvSpPr/>
              <p:nvPr/>
            </p:nvSpPr>
            <p:spPr>
              <a:xfrm>
                <a:off x="6363000" y="1817400"/>
                <a:ext cx="139050" cy="84300"/>
              </a:xfrm>
              <a:custGeom>
                <a:avLst/>
                <a:gdLst/>
                <a:ahLst/>
                <a:cxnLst/>
                <a:rect l="l" t="t" r="r" b="b"/>
                <a:pathLst>
                  <a:path w="5562" h="3372" extrusionOk="0">
                    <a:moveTo>
                      <a:pt x="1220" y="2203"/>
                    </a:moveTo>
                    <a:lnTo>
                      <a:pt x="1180" y="2286"/>
                    </a:lnTo>
                    <a:cubicBezTo>
                      <a:pt x="1174" y="2252"/>
                      <a:pt x="1190" y="2219"/>
                      <a:pt x="1220" y="2203"/>
                    </a:cubicBezTo>
                    <a:close/>
                    <a:moveTo>
                      <a:pt x="280" y="2952"/>
                    </a:moveTo>
                    <a:cubicBezTo>
                      <a:pt x="318" y="2952"/>
                      <a:pt x="359" y="2998"/>
                      <a:pt x="397" y="3061"/>
                    </a:cubicBezTo>
                    <a:cubicBezTo>
                      <a:pt x="351" y="3028"/>
                      <a:pt x="309" y="2994"/>
                      <a:pt x="267" y="2954"/>
                    </a:cubicBezTo>
                    <a:cubicBezTo>
                      <a:pt x="271" y="2953"/>
                      <a:pt x="275" y="2952"/>
                      <a:pt x="280" y="2952"/>
                    </a:cubicBezTo>
                    <a:close/>
                    <a:moveTo>
                      <a:pt x="5015" y="1"/>
                    </a:moveTo>
                    <a:lnTo>
                      <a:pt x="4904" y="63"/>
                    </a:lnTo>
                    <a:lnTo>
                      <a:pt x="5193" y="430"/>
                    </a:lnTo>
                    <a:lnTo>
                      <a:pt x="5015" y="583"/>
                    </a:lnTo>
                    <a:cubicBezTo>
                      <a:pt x="5177" y="441"/>
                      <a:pt x="4973" y="281"/>
                      <a:pt x="4871" y="82"/>
                    </a:cubicBezTo>
                    <a:cubicBezTo>
                      <a:pt x="3654" y="763"/>
                      <a:pt x="2476" y="1424"/>
                      <a:pt x="1364" y="2052"/>
                    </a:cubicBezTo>
                    <a:lnTo>
                      <a:pt x="1554" y="2321"/>
                    </a:lnTo>
                    <a:cubicBezTo>
                      <a:pt x="1471" y="2252"/>
                      <a:pt x="1350" y="2193"/>
                      <a:pt x="1269" y="2193"/>
                    </a:cubicBezTo>
                    <a:cubicBezTo>
                      <a:pt x="1250" y="2193"/>
                      <a:pt x="1233" y="2196"/>
                      <a:pt x="1220" y="2203"/>
                    </a:cubicBezTo>
                    <a:lnTo>
                      <a:pt x="1262" y="2110"/>
                    </a:lnTo>
                    <a:lnTo>
                      <a:pt x="376" y="2611"/>
                    </a:lnTo>
                    <a:cubicBezTo>
                      <a:pt x="422" y="2655"/>
                      <a:pt x="464" y="2701"/>
                      <a:pt x="504" y="2750"/>
                    </a:cubicBezTo>
                    <a:cubicBezTo>
                      <a:pt x="443" y="2734"/>
                      <a:pt x="392" y="2678"/>
                      <a:pt x="348" y="2627"/>
                    </a:cubicBezTo>
                    <a:lnTo>
                      <a:pt x="135" y="2748"/>
                    </a:lnTo>
                    <a:cubicBezTo>
                      <a:pt x="295" y="3033"/>
                      <a:pt x="119" y="3056"/>
                      <a:pt x="0" y="3105"/>
                    </a:cubicBezTo>
                    <a:cubicBezTo>
                      <a:pt x="56" y="3153"/>
                      <a:pt x="100" y="3230"/>
                      <a:pt x="128" y="3371"/>
                    </a:cubicBezTo>
                    <a:cubicBezTo>
                      <a:pt x="237" y="3311"/>
                      <a:pt x="348" y="3251"/>
                      <a:pt x="459" y="3191"/>
                    </a:cubicBezTo>
                    <a:cubicBezTo>
                      <a:pt x="441" y="3147"/>
                      <a:pt x="420" y="3102"/>
                      <a:pt x="397" y="3061"/>
                    </a:cubicBezTo>
                    <a:lnTo>
                      <a:pt x="397" y="3061"/>
                    </a:lnTo>
                    <a:cubicBezTo>
                      <a:pt x="443" y="3093"/>
                      <a:pt x="490" y="3121"/>
                      <a:pt x="538" y="3147"/>
                    </a:cubicBezTo>
                    <a:cubicBezTo>
                      <a:pt x="2080" y="2303"/>
                      <a:pt x="3782" y="1368"/>
                      <a:pt x="5562" y="390"/>
                    </a:cubicBezTo>
                    <a:cubicBezTo>
                      <a:pt x="5393" y="318"/>
                      <a:pt x="5186" y="70"/>
                      <a:pt x="50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43" name="Google Shape;8943;p48"/>
              <p:cNvSpPr/>
              <p:nvPr/>
            </p:nvSpPr>
            <p:spPr>
              <a:xfrm>
                <a:off x="7104150" y="1482375"/>
                <a:ext cx="175" cy="125"/>
              </a:xfrm>
              <a:custGeom>
                <a:avLst/>
                <a:gdLst/>
                <a:ahLst/>
                <a:cxnLst/>
                <a:rect l="l" t="t" r="r" b="b"/>
                <a:pathLst>
                  <a:path w="7" h="5" extrusionOk="0">
                    <a:moveTo>
                      <a:pt x="7" y="0"/>
                    </a:moveTo>
                    <a:lnTo>
                      <a:pt x="0" y="5"/>
                    </a:lnTo>
                    <a:lnTo>
                      <a:pt x="5" y="5"/>
                    </a:lnTo>
                    <a:cubicBezTo>
                      <a:pt x="5" y="2"/>
                      <a:pt x="7"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44" name="Google Shape;8944;p48"/>
              <p:cNvSpPr/>
              <p:nvPr/>
            </p:nvSpPr>
            <p:spPr>
              <a:xfrm>
                <a:off x="6798550" y="1533200"/>
                <a:ext cx="210850" cy="126350"/>
              </a:xfrm>
              <a:custGeom>
                <a:avLst/>
                <a:gdLst/>
                <a:ahLst/>
                <a:cxnLst/>
                <a:rect l="l" t="t" r="r" b="b"/>
                <a:pathLst>
                  <a:path w="8434" h="5054" extrusionOk="0">
                    <a:moveTo>
                      <a:pt x="6832" y="1229"/>
                    </a:moveTo>
                    <a:cubicBezTo>
                      <a:pt x="6871" y="1264"/>
                      <a:pt x="6906" y="1308"/>
                      <a:pt x="6932" y="1356"/>
                    </a:cubicBezTo>
                    <a:cubicBezTo>
                      <a:pt x="6836" y="1338"/>
                      <a:pt x="6820" y="1289"/>
                      <a:pt x="6832" y="1229"/>
                    </a:cubicBezTo>
                    <a:close/>
                    <a:moveTo>
                      <a:pt x="1222" y="4045"/>
                    </a:moveTo>
                    <a:lnTo>
                      <a:pt x="1433" y="4080"/>
                    </a:lnTo>
                    <a:cubicBezTo>
                      <a:pt x="1474" y="4110"/>
                      <a:pt x="1516" y="4191"/>
                      <a:pt x="1472" y="4215"/>
                    </a:cubicBezTo>
                    <a:lnTo>
                      <a:pt x="1222" y="4045"/>
                    </a:lnTo>
                    <a:close/>
                    <a:moveTo>
                      <a:pt x="8165" y="0"/>
                    </a:moveTo>
                    <a:lnTo>
                      <a:pt x="8165" y="0"/>
                    </a:lnTo>
                    <a:cubicBezTo>
                      <a:pt x="7759" y="223"/>
                      <a:pt x="7326" y="459"/>
                      <a:pt x="6864" y="712"/>
                    </a:cubicBezTo>
                    <a:lnTo>
                      <a:pt x="7020" y="788"/>
                    </a:lnTo>
                    <a:lnTo>
                      <a:pt x="6725" y="851"/>
                    </a:lnTo>
                    <a:lnTo>
                      <a:pt x="6725" y="786"/>
                    </a:lnTo>
                    <a:lnTo>
                      <a:pt x="6528" y="895"/>
                    </a:lnTo>
                    <a:cubicBezTo>
                      <a:pt x="6653" y="923"/>
                      <a:pt x="6776" y="965"/>
                      <a:pt x="6892" y="1018"/>
                    </a:cubicBezTo>
                    <a:cubicBezTo>
                      <a:pt x="6892" y="1076"/>
                      <a:pt x="6843" y="1157"/>
                      <a:pt x="6832" y="1229"/>
                    </a:cubicBezTo>
                    <a:cubicBezTo>
                      <a:pt x="6750" y="1158"/>
                      <a:pt x="6660" y="1139"/>
                      <a:pt x="6573" y="1139"/>
                    </a:cubicBezTo>
                    <a:cubicBezTo>
                      <a:pt x="6469" y="1139"/>
                      <a:pt x="6371" y="1166"/>
                      <a:pt x="6302" y="1166"/>
                    </a:cubicBezTo>
                    <a:cubicBezTo>
                      <a:pt x="6243" y="1166"/>
                      <a:pt x="6205" y="1147"/>
                      <a:pt x="6201" y="1073"/>
                    </a:cubicBezTo>
                    <a:cubicBezTo>
                      <a:pt x="4613" y="1943"/>
                      <a:pt x="2770" y="2954"/>
                      <a:pt x="791" y="4043"/>
                    </a:cubicBezTo>
                    <a:cubicBezTo>
                      <a:pt x="859" y="4160"/>
                      <a:pt x="930" y="4326"/>
                      <a:pt x="1088" y="4326"/>
                    </a:cubicBezTo>
                    <a:cubicBezTo>
                      <a:pt x="1090" y="4326"/>
                      <a:pt x="1092" y="4326"/>
                      <a:pt x="1094" y="4326"/>
                    </a:cubicBezTo>
                    <a:lnTo>
                      <a:pt x="1094" y="4326"/>
                    </a:lnTo>
                    <a:cubicBezTo>
                      <a:pt x="1056" y="4480"/>
                      <a:pt x="940" y="4534"/>
                      <a:pt x="810" y="4534"/>
                    </a:cubicBezTo>
                    <a:cubicBezTo>
                      <a:pt x="640" y="4534"/>
                      <a:pt x="447" y="4442"/>
                      <a:pt x="376" y="4365"/>
                    </a:cubicBezTo>
                    <a:lnTo>
                      <a:pt x="376" y="4365"/>
                    </a:lnTo>
                    <a:cubicBezTo>
                      <a:pt x="419" y="4408"/>
                      <a:pt x="460" y="4424"/>
                      <a:pt x="499" y="4424"/>
                    </a:cubicBezTo>
                    <a:cubicBezTo>
                      <a:pt x="610" y="4424"/>
                      <a:pt x="705" y="4296"/>
                      <a:pt x="797" y="4282"/>
                    </a:cubicBezTo>
                    <a:cubicBezTo>
                      <a:pt x="749" y="4212"/>
                      <a:pt x="709" y="4157"/>
                      <a:pt x="672" y="4110"/>
                    </a:cubicBezTo>
                    <a:lnTo>
                      <a:pt x="0" y="4481"/>
                    </a:lnTo>
                    <a:cubicBezTo>
                      <a:pt x="47" y="4520"/>
                      <a:pt x="92" y="4562"/>
                      <a:pt x="127" y="4562"/>
                    </a:cubicBezTo>
                    <a:cubicBezTo>
                      <a:pt x="142" y="4562"/>
                      <a:pt x="154" y="4555"/>
                      <a:pt x="165" y="4537"/>
                    </a:cubicBezTo>
                    <a:lnTo>
                      <a:pt x="165" y="4537"/>
                    </a:lnTo>
                    <a:lnTo>
                      <a:pt x="121" y="4820"/>
                    </a:lnTo>
                    <a:lnTo>
                      <a:pt x="373" y="4780"/>
                    </a:lnTo>
                    <a:lnTo>
                      <a:pt x="373" y="4780"/>
                    </a:lnTo>
                    <a:cubicBezTo>
                      <a:pt x="336" y="4889"/>
                      <a:pt x="269" y="4943"/>
                      <a:pt x="304" y="5054"/>
                    </a:cubicBezTo>
                    <a:cubicBezTo>
                      <a:pt x="2617" y="3777"/>
                      <a:pt x="4748" y="2599"/>
                      <a:pt x="6491" y="1630"/>
                    </a:cubicBezTo>
                    <a:cubicBezTo>
                      <a:pt x="7191" y="1261"/>
                      <a:pt x="7840" y="920"/>
                      <a:pt x="8434" y="612"/>
                    </a:cubicBezTo>
                    <a:cubicBezTo>
                      <a:pt x="8422" y="543"/>
                      <a:pt x="8383" y="445"/>
                      <a:pt x="8292" y="283"/>
                    </a:cubicBezTo>
                    <a:lnTo>
                      <a:pt x="8079" y="401"/>
                    </a:lnTo>
                    <a:cubicBezTo>
                      <a:pt x="8163" y="355"/>
                      <a:pt x="8165" y="204"/>
                      <a:pt x="81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45" name="Google Shape;8945;p48"/>
              <p:cNvSpPr/>
              <p:nvPr/>
            </p:nvSpPr>
            <p:spPr>
              <a:xfrm>
                <a:off x="7025025" y="1764950"/>
                <a:ext cx="6575" cy="16725"/>
              </a:xfrm>
              <a:custGeom>
                <a:avLst/>
                <a:gdLst/>
                <a:ahLst/>
                <a:cxnLst/>
                <a:rect l="l" t="t" r="r" b="b"/>
                <a:pathLst>
                  <a:path w="263" h="669" extrusionOk="0">
                    <a:moveTo>
                      <a:pt x="1" y="1"/>
                    </a:moveTo>
                    <a:lnTo>
                      <a:pt x="1" y="1"/>
                    </a:lnTo>
                    <a:cubicBezTo>
                      <a:pt x="24" y="149"/>
                      <a:pt x="47" y="316"/>
                      <a:pt x="77" y="494"/>
                    </a:cubicBezTo>
                    <a:lnTo>
                      <a:pt x="172" y="520"/>
                    </a:lnTo>
                    <a:lnTo>
                      <a:pt x="263" y="668"/>
                    </a:lnTo>
                    <a:cubicBezTo>
                      <a:pt x="232" y="476"/>
                      <a:pt x="202" y="297"/>
                      <a:pt x="177" y="137"/>
                    </a:cubicBezTo>
                    <a:cubicBezTo>
                      <a:pt x="119" y="91"/>
                      <a:pt x="59" y="4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46" name="Google Shape;8946;p48"/>
              <p:cNvSpPr/>
              <p:nvPr/>
            </p:nvSpPr>
            <p:spPr>
              <a:xfrm>
                <a:off x="7002775" y="1531850"/>
                <a:ext cx="4150" cy="3325"/>
              </a:xfrm>
              <a:custGeom>
                <a:avLst/>
                <a:gdLst/>
                <a:ahLst/>
                <a:cxnLst/>
                <a:rect l="l" t="t" r="r" b="b"/>
                <a:pathLst>
                  <a:path w="166" h="133" extrusionOk="0">
                    <a:moveTo>
                      <a:pt x="96" y="1"/>
                    </a:moveTo>
                    <a:lnTo>
                      <a:pt x="0" y="54"/>
                    </a:lnTo>
                    <a:cubicBezTo>
                      <a:pt x="55" y="97"/>
                      <a:pt x="98" y="132"/>
                      <a:pt x="129" y="132"/>
                    </a:cubicBezTo>
                    <a:cubicBezTo>
                      <a:pt x="144" y="132"/>
                      <a:pt x="156" y="125"/>
                      <a:pt x="165" y="107"/>
                    </a:cubicBezTo>
                    <a:lnTo>
                      <a:pt x="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47" name="Google Shape;8947;p48"/>
              <p:cNvSpPr/>
              <p:nvPr/>
            </p:nvSpPr>
            <p:spPr>
              <a:xfrm>
                <a:off x="6647225" y="1661050"/>
                <a:ext cx="137425" cy="79175"/>
              </a:xfrm>
              <a:custGeom>
                <a:avLst/>
                <a:gdLst/>
                <a:ahLst/>
                <a:cxnLst/>
                <a:rect l="l" t="t" r="r" b="b"/>
                <a:pathLst>
                  <a:path w="5497" h="3167" extrusionOk="0">
                    <a:moveTo>
                      <a:pt x="1009" y="2242"/>
                    </a:moveTo>
                    <a:lnTo>
                      <a:pt x="1009" y="2242"/>
                    </a:lnTo>
                    <a:cubicBezTo>
                      <a:pt x="1050" y="2272"/>
                      <a:pt x="1345" y="2416"/>
                      <a:pt x="1342" y="2675"/>
                    </a:cubicBezTo>
                    <a:lnTo>
                      <a:pt x="1050" y="2529"/>
                    </a:lnTo>
                    <a:lnTo>
                      <a:pt x="1219" y="2434"/>
                    </a:lnTo>
                    <a:lnTo>
                      <a:pt x="1009" y="2242"/>
                    </a:lnTo>
                    <a:close/>
                    <a:moveTo>
                      <a:pt x="4908" y="0"/>
                    </a:moveTo>
                    <a:lnTo>
                      <a:pt x="4657" y="139"/>
                    </a:lnTo>
                    <a:lnTo>
                      <a:pt x="4820" y="362"/>
                    </a:lnTo>
                    <a:lnTo>
                      <a:pt x="4535" y="206"/>
                    </a:lnTo>
                    <a:cubicBezTo>
                      <a:pt x="3308" y="883"/>
                      <a:pt x="2047" y="1581"/>
                      <a:pt x="779" y="2284"/>
                    </a:cubicBezTo>
                    <a:cubicBezTo>
                      <a:pt x="849" y="2314"/>
                      <a:pt x="913" y="2395"/>
                      <a:pt x="967" y="2578"/>
                    </a:cubicBezTo>
                    <a:cubicBezTo>
                      <a:pt x="939" y="2588"/>
                      <a:pt x="916" y="2592"/>
                      <a:pt x="897" y="2592"/>
                    </a:cubicBezTo>
                    <a:cubicBezTo>
                      <a:pt x="776" y="2592"/>
                      <a:pt x="821" y="2413"/>
                      <a:pt x="733" y="2309"/>
                    </a:cubicBezTo>
                    <a:lnTo>
                      <a:pt x="489" y="2446"/>
                    </a:lnTo>
                    <a:cubicBezTo>
                      <a:pt x="494" y="2455"/>
                      <a:pt x="499" y="2464"/>
                      <a:pt x="503" y="2474"/>
                    </a:cubicBezTo>
                    <a:cubicBezTo>
                      <a:pt x="566" y="2557"/>
                      <a:pt x="629" y="2695"/>
                      <a:pt x="691" y="2695"/>
                    </a:cubicBezTo>
                    <a:cubicBezTo>
                      <a:pt x="705" y="2695"/>
                      <a:pt x="719" y="2689"/>
                      <a:pt x="733" y="2673"/>
                    </a:cubicBezTo>
                    <a:lnTo>
                      <a:pt x="714" y="2566"/>
                    </a:lnTo>
                    <a:lnTo>
                      <a:pt x="756" y="2643"/>
                    </a:lnTo>
                    <a:cubicBezTo>
                      <a:pt x="749" y="2654"/>
                      <a:pt x="742" y="2664"/>
                      <a:pt x="733" y="2673"/>
                    </a:cubicBezTo>
                    <a:lnTo>
                      <a:pt x="754" y="2798"/>
                    </a:lnTo>
                    <a:cubicBezTo>
                      <a:pt x="547" y="2659"/>
                      <a:pt x="482" y="2652"/>
                      <a:pt x="352" y="2520"/>
                    </a:cubicBezTo>
                    <a:lnTo>
                      <a:pt x="0" y="2715"/>
                    </a:lnTo>
                    <a:cubicBezTo>
                      <a:pt x="60" y="2817"/>
                      <a:pt x="125" y="2912"/>
                      <a:pt x="228" y="2912"/>
                    </a:cubicBezTo>
                    <a:cubicBezTo>
                      <a:pt x="237" y="2912"/>
                      <a:pt x="246" y="2911"/>
                      <a:pt x="255" y="2909"/>
                    </a:cubicBezTo>
                    <a:cubicBezTo>
                      <a:pt x="253" y="2898"/>
                      <a:pt x="248" y="2891"/>
                      <a:pt x="246" y="2879"/>
                    </a:cubicBezTo>
                    <a:cubicBezTo>
                      <a:pt x="246" y="2833"/>
                      <a:pt x="262" y="2818"/>
                      <a:pt x="284" y="2818"/>
                    </a:cubicBezTo>
                    <a:cubicBezTo>
                      <a:pt x="312" y="2818"/>
                      <a:pt x="350" y="2844"/>
                      <a:pt x="373" y="2861"/>
                    </a:cubicBezTo>
                    <a:cubicBezTo>
                      <a:pt x="339" y="2886"/>
                      <a:pt x="297" y="2903"/>
                      <a:pt x="255" y="2909"/>
                    </a:cubicBezTo>
                    <a:cubicBezTo>
                      <a:pt x="325" y="3136"/>
                      <a:pt x="397" y="3167"/>
                      <a:pt x="473" y="3167"/>
                    </a:cubicBezTo>
                    <a:cubicBezTo>
                      <a:pt x="488" y="3167"/>
                      <a:pt x="502" y="3166"/>
                      <a:pt x="517" y="3165"/>
                    </a:cubicBezTo>
                    <a:cubicBezTo>
                      <a:pt x="2209" y="2233"/>
                      <a:pt x="3890" y="1305"/>
                      <a:pt x="5497" y="417"/>
                    </a:cubicBezTo>
                    <a:cubicBezTo>
                      <a:pt x="5311" y="276"/>
                      <a:pt x="5063" y="204"/>
                      <a:pt x="49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48" name="Google Shape;8948;p48"/>
              <p:cNvSpPr/>
              <p:nvPr/>
            </p:nvSpPr>
            <p:spPr>
              <a:xfrm>
                <a:off x="7057475" y="1483875"/>
                <a:ext cx="177500" cy="290125"/>
              </a:xfrm>
              <a:custGeom>
                <a:avLst/>
                <a:gdLst/>
                <a:ahLst/>
                <a:cxnLst/>
                <a:rect l="l" t="t" r="r" b="b"/>
                <a:pathLst>
                  <a:path w="7100" h="11605" extrusionOk="0">
                    <a:moveTo>
                      <a:pt x="1026" y="415"/>
                    </a:moveTo>
                    <a:lnTo>
                      <a:pt x="1026" y="415"/>
                    </a:lnTo>
                    <a:cubicBezTo>
                      <a:pt x="1151" y="554"/>
                      <a:pt x="1320" y="612"/>
                      <a:pt x="1362" y="749"/>
                    </a:cubicBezTo>
                    <a:lnTo>
                      <a:pt x="1362" y="434"/>
                    </a:lnTo>
                    <a:cubicBezTo>
                      <a:pt x="1531" y="443"/>
                      <a:pt x="1443" y="853"/>
                      <a:pt x="1651" y="1048"/>
                    </a:cubicBezTo>
                    <a:cubicBezTo>
                      <a:pt x="1514" y="1041"/>
                      <a:pt x="1435" y="798"/>
                      <a:pt x="1342" y="798"/>
                    </a:cubicBezTo>
                    <a:cubicBezTo>
                      <a:pt x="1320" y="798"/>
                      <a:pt x="1298" y="811"/>
                      <a:pt x="1274" y="844"/>
                    </a:cubicBezTo>
                    <a:cubicBezTo>
                      <a:pt x="1310" y="915"/>
                      <a:pt x="1348" y="986"/>
                      <a:pt x="1383" y="986"/>
                    </a:cubicBezTo>
                    <a:cubicBezTo>
                      <a:pt x="1389" y="986"/>
                      <a:pt x="1394" y="984"/>
                      <a:pt x="1399" y="981"/>
                    </a:cubicBezTo>
                    <a:lnTo>
                      <a:pt x="1399" y="981"/>
                    </a:lnTo>
                    <a:cubicBezTo>
                      <a:pt x="1387" y="1136"/>
                      <a:pt x="1350" y="1193"/>
                      <a:pt x="1297" y="1193"/>
                    </a:cubicBezTo>
                    <a:cubicBezTo>
                      <a:pt x="1146" y="1193"/>
                      <a:pt x="865" y="733"/>
                      <a:pt x="646" y="733"/>
                    </a:cubicBezTo>
                    <a:cubicBezTo>
                      <a:pt x="644" y="733"/>
                      <a:pt x="642" y="733"/>
                      <a:pt x="641" y="733"/>
                    </a:cubicBezTo>
                    <a:cubicBezTo>
                      <a:pt x="650" y="685"/>
                      <a:pt x="678" y="667"/>
                      <a:pt x="717" y="667"/>
                    </a:cubicBezTo>
                    <a:cubicBezTo>
                      <a:pt x="822" y="667"/>
                      <a:pt x="1005" y="793"/>
                      <a:pt x="1126" y="793"/>
                    </a:cubicBezTo>
                    <a:cubicBezTo>
                      <a:pt x="1176" y="793"/>
                      <a:pt x="1215" y="772"/>
                      <a:pt x="1234" y="714"/>
                    </a:cubicBezTo>
                    <a:lnTo>
                      <a:pt x="1234" y="712"/>
                    </a:lnTo>
                    <a:cubicBezTo>
                      <a:pt x="1192" y="582"/>
                      <a:pt x="1023" y="573"/>
                      <a:pt x="1026" y="415"/>
                    </a:cubicBezTo>
                    <a:close/>
                    <a:moveTo>
                      <a:pt x="5688" y="8373"/>
                    </a:moveTo>
                    <a:cubicBezTo>
                      <a:pt x="5688" y="8383"/>
                      <a:pt x="5688" y="8394"/>
                      <a:pt x="5690" y="8406"/>
                    </a:cubicBezTo>
                    <a:cubicBezTo>
                      <a:pt x="5690" y="8396"/>
                      <a:pt x="5689" y="8385"/>
                      <a:pt x="5688" y="8373"/>
                    </a:cubicBezTo>
                    <a:close/>
                    <a:moveTo>
                      <a:pt x="1777" y="0"/>
                    </a:moveTo>
                    <a:lnTo>
                      <a:pt x="1777" y="0"/>
                    </a:lnTo>
                    <a:cubicBezTo>
                      <a:pt x="1733" y="28"/>
                      <a:pt x="1679" y="58"/>
                      <a:pt x="1619" y="93"/>
                    </a:cubicBezTo>
                    <a:lnTo>
                      <a:pt x="1742" y="432"/>
                    </a:lnTo>
                    <a:lnTo>
                      <a:pt x="1278" y="228"/>
                    </a:lnTo>
                    <a:lnTo>
                      <a:pt x="1450" y="158"/>
                    </a:lnTo>
                    <a:cubicBezTo>
                      <a:pt x="1431" y="123"/>
                      <a:pt x="1417" y="88"/>
                      <a:pt x="1410" y="51"/>
                    </a:cubicBezTo>
                    <a:cubicBezTo>
                      <a:pt x="1411" y="50"/>
                      <a:pt x="1411" y="49"/>
                      <a:pt x="1410" y="49"/>
                    </a:cubicBezTo>
                    <a:cubicBezTo>
                      <a:pt x="1386" y="49"/>
                      <a:pt x="979" y="263"/>
                      <a:pt x="265" y="647"/>
                    </a:cubicBezTo>
                    <a:cubicBezTo>
                      <a:pt x="291" y="682"/>
                      <a:pt x="318" y="717"/>
                      <a:pt x="346" y="747"/>
                    </a:cubicBezTo>
                    <a:lnTo>
                      <a:pt x="240" y="661"/>
                    </a:lnTo>
                    <a:lnTo>
                      <a:pt x="1" y="789"/>
                    </a:lnTo>
                    <a:cubicBezTo>
                      <a:pt x="54" y="872"/>
                      <a:pt x="131" y="939"/>
                      <a:pt x="221" y="979"/>
                    </a:cubicBezTo>
                    <a:lnTo>
                      <a:pt x="133" y="1176"/>
                    </a:lnTo>
                    <a:cubicBezTo>
                      <a:pt x="214" y="1254"/>
                      <a:pt x="302" y="1340"/>
                      <a:pt x="383" y="1407"/>
                    </a:cubicBezTo>
                    <a:cubicBezTo>
                      <a:pt x="458" y="1370"/>
                      <a:pt x="532" y="1336"/>
                      <a:pt x="599" y="1301"/>
                    </a:cubicBezTo>
                    <a:cubicBezTo>
                      <a:pt x="583" y="1236"/>
                      <a:pt x="553" y="1173"/>
                      <a:pt x="513" y="1120"/>
                    </a:cubicBezTo>
                    <a:lnTo>
                      <a:pt x="386" y="1192"/>
                    </a:lnTo>
                    <a:lnTo>
                      <a:pt x="346" y="1009"/>
                    </a:lnTo>
                    <a:cubicBezTo>
                      <a:pt x="364" y="967"/>
                      <a:pt x="391" y="949"/>
                      <a:pt x="425" y="949"/>
                    </a:cubicBezTo>
                    <a:cubicBezTo>
                      <a:pt x="518" y="949"/>
                      <a:pt x="660" y="1085"/>
                      <a:pt x="773" y="1217"/>
                    </a:cubicBezTo>
                    <a:lnTo>
                      <a:pt x="798" y="1203"/>
                    </a:lnTo>
                    <a:cubicBezTo>
                      <a:pt x="819" y="1248"/>
                      <a:pt x="845" y="1296"/>
                      <a:pt x="875" y="1352"/>
                    </a:cubicBezTo>
                    <a:lnTo>
                      <a:pt x="891" y="1373"/>
                    </a:lnTo>
                    <a:lnTo>
                      <a:pt x="889" y="1373"/>
                    </a:lnTo>
                    <a:cubicBezTo>
                      <a:pt x="1311" y="2131"/>
                      <a:pt x="2574" y="3930"/>
                      <a:pt x="3654" y="5256"/>
                    </a:cubicBezTo>
                    <a:cubicBezTo>
                      <a:pt x="3907" y="5775"/>
                      <a:pt x="4171" y="6313"/>
                      <a:pt x="4438" y="6855"/>
                    </a:cubicBezTo>
                    <a:lnTo>
                      <a:pt x="4452" y="6899"/>
                    </a:lnTo>
                    <a:cubicBezTo>
                      <a:pt x="4473" y="6878"/>
                      <a:pt x="4494" y="6860"/>
                      <a:pt x="4517" y="6837"/>
                    </a:cubicBezTo>
                    <a:lnTo>
                      <a:pt x="4227" y="6329"/>
                    </a:lnTo>
                    <a:lnTo>
                      <a:pt x="4227" y="6329"/>
                    </a:lnTo>
                    <a:cubicBezTo>
                      <a:pt x="4436" y="6626"/>
                      <a:pt x="4811" y="7189"/>
                      <a:pt x="5103" y="7437"/>
                    </a:cubicBezTo>
                    <a:lnTo>
                      <a:pt x="4769" y="7319"/>
                    </a:lnTo>
                    <a:lnTo>
                      <a:pt x="4892" y="7558"/>
                    </a:lnTo>
                    <a:cubicBezTo>
                      <a:pt x="4823" y="7451"/>
                      <a:pt x="4758" y="7402"/>
                      <a:pt x="4698" y="7382"/>
                    </a:cubicBezTo>
                    <a:lnTo>
                      <a:pt x="4698" y="7382"/>
                    </a:lnTo>
                    <a:cubicBezTo>
                      <a:pt x="4774" y="7537"/>
                      <a:pt x="4851" y="7690"/>
                      <a:pt x="4927" y="7845"/>
                    </a:cubicBezTo>
                    <a:cubicBezTo>
                      <a:pt x="5020" y="8432"/>
                      <a:pt x="5161" y="9336"/>
                      <a:pt x="5312" y="10309"/>
                    </a:cubicBezTo>
                    <a:cubicBezTo>
                      <a:pt x="5532" y="10305"/>
                      <a:pt x="5386" y="9932"/>
                      <a:pt x="5439" y="9878"/>
                    </a:cubicBezTo>
                    <a:cubicBezTo>
                      <a:pt x="5358" y="9347"/>
                      <a:pt x="5277" y="8847"/>
                      <a:pt x="5210" y="8422"/>
                    </a:cubicBezTo>
                    <a:lnTo>
                      <a:pt x="5210" y="8422"/>
                    </a:lnTo>
                    <a:cubicBezTo>
                      <a:pt x="5463" y="8937"/>
                      <a:pt x="5711" y="9442"/>
                      <a:pt x="5947" y="9925"/>
                    </a:cubicBezTo>
                    <a:lnTo>
                      <a:pt x="5968" y="9906"/>
                    </a:lnTo>
                    <a:cubicBezTo>
                      <a:pt x="5956" y="9894"/>
                      <a:pt x="5945" y="9883"/>
                      <a:pt x="5929" y="9871"/>
                    </a:cubicBezTo>
                    <a:lnTo>
                      <a:pt x="5929" y="9871"/>
                    </a:lnTo>
                    <a:lnTo>
                      <a:pt x="5973" y="9901"/>
                    </a:lnTo>
                    <a:lnTo>
                      <a:pt x="5968" y="9906"/>
                    </a:lnTo>
                    <a:cubicBezTo>
                      <a:pt x="6079" y="10003"/>
                      <a:pt x="6077" y="10059"/>
                      <a:pt x="6038" y="10110"/>
                    </a:cubicBezTo>
                    <a:cubicBezTo>
                      <a:pt x="6279" y="10602"/>
                      <a:pt x="6504" y="11072"/>
                      <a:pt x="6708" y="11501"/>
                    </a:cubicBezTo>
                    <a:cubicBezTo>
                      <a:pt x="6796" y="11563"/>
                      <a:pt x="6884" y="11605"/>
                      <a:pt x="6956" y="11605"/>
                    </a:cubicBezTo>
                    <a:cubicBezTo>
                      <a:pt x="7020" y="11605"/>
                      <a:pt x="7072" y="11572"/>
                      <a:pt x="7099" y="11492"/>
                    </a:cubicBezTo>
                    <a:cubicBezTo>
                      <a:pt x="7002" y="11428"/>
                      <a:pt x="6883" y="11225"/>
                      <a:pt x="6794" y="11225"/>
                    </a:cubicBezTo>
                    <a:cubicBezTo>
                      <a:pt x="6766" y="11225"/>
                      <a:pt x="6742" y="11244"/>
                      <a:pt x="6721" y="11292"/>
                    </a:cubicBezTo>
                    <a:cubicBezTo>
                      <a:pt x="6763" y="11323"/>
                      <a:pt x="6803" y="11399"/>
                      <a:pt x="6763" y="11422"/>
                    </a:cubicBezTo>
                    <a:lnTo>
                      <a:pt x="6513" y="10993"/>
                    </a:lnTo>
                    <a:cubicBezTo>
                      <a:pt x="6584" y="10868"/>
                      <a:pt x="6642" y="10798"/>
                      <a:pt x="6722" y="10798"/>
                    </a:cubicBezTo>
                    <a:cubicBezTo>
                      <a:pt x="6787" y="10798"/>
                      <a:pt x="6865" y="10842"/>
                      <a:pt x="6976" y="10940"/>
                    </a:cubicBezTo>
                    <a:cubicBezTo>
                      <a:pt x="7011" y="10757"/>
                      <a:pt x="6782" y="10463"/>
                      <a:pt x="6663" y="10463"/>
                    </a:cubicBezTo>
                    <a:cubicBezTo>
                      <a:pt x="6632" y="10463"/>
                      <a:pt x="6608" y="10484"/>
                      <a:pt x="6599" y="10532"/>
                    </a:cubicBezTo>
                    <a:lnTo>
                      <a:pt x="6603" y="10219"/>
                    </a:lnTo>
                    <a:lnTo>
                      <a:pt x="6267" y="9994"/>
                    </a:lnTo>
                    <a:cubicBezTo>
                      <a:pt x="6269" y="9644"/>
                      <a:pt x="6339" y="9549"/>
                      <a:pt x="6385" y="9440"/>
                    </a:cubicBezTo>
                    <a:cubicBezTo>
                      <a:pt x="6290" y="9271"/>
                      <a:pt x="6195" y="9097"/>
                      <a:pt x="6100" y="8923"/>
                    </a:cubicBezTo>
                    <a:cubicBezTo>
                      <a:pt x="6067" y="8941"/>
                      <a:pt x="6034" y="8957"/>
                      <a:pt x="5983" y="8957"/>
                    </a:cubicBezTo>
                    <a:cubicBezTo>
                      <a:pt x="5949" y="8957"/>
                      <a:pt x="5908" y="8950"/>
                      <a:pt x="5852" y="8932"/>
                    </a:cubicBezTo>
                    <a:lnTo>
                      <a:pt x="5940" y="8631"/>
                    </a:lnTo>
                    <a:cubicBezTo>
                      <a:pt x="5938" y="8629"/>
                      <a:pt x="5936" y="8624"/>
                      <a:pt x="5933" y="8619"/>
                    </a:cubicBezTo>
                    <a:cubicBezTo>
                      <a:pt x="5917" y="8605"/>
                      <a:pt x="5902" y="8599"/>
                      <a:pt x="5887" y="8599"/>
                    </a:cubicBezTo>
                    <a:cubicBezTo>
                      <a:pt x="5820" y="8599"/>
                      <a:pt x="5762" y="8717"/>
                      <a:pt x="5699" y="8717"/>
                    </a:cubicBezTo>
                    <a:cubicBezTo>
                      <a:pt x="5668" y="8717"/>
                      <a:pt x="5637" y="8689"/>
                      <a:pt x="5602" y="8608"/>
                    </a:cubicBezTo>
                    <a:cubicBezTo>
                      <a:pt x="5393" y="8362"/>
                      <a:pt x="5773" y="8253"/>
                      <a:pt x="5439" y="8079"/>
                    </a:cubicBezTo>
                    <a:cubicBezTo>
                      <a:pt x="5447" y="8075"/>
                      <a:pt x="5456" y="8073"/>
                      <a:pt x="5465" y="8073"/>
                    </a:cubicBezTo>
                    <a:cubicBezTo>
                      <a:pt x="5546" y="8073"/>
                      <a:pt x="5669" y="8237"/>
                      <a:pt x="5688" y="8373"/>
                    </a:cubicBezTo>
                    <a:lnTo>
                      <a:pt x="5688" y="8373"/>
                    </a:lnTo>
                    <a:cubicBezTo>
                      <a:pt x="5686" y="8316"/>
                      <a:pt x="5703" y="8296"/>
                      <a:pt x="5729" y="8296"/>
                    </a:cubicBezTo>
                    <a:cubicBezTo>
                      <a:pt x="5737" y="8296"/>
                      <a:pt x="5747" y="8298"/>
                      <a:pt x="5757" y="8302"/>
                    </a:cubicBezTo>
                    <a:cubicBezTo>
                      <a:pt x="5514" y="7861"/>
                      <a:pt x="5270" y="7412"/>
                      <a:pt x="5027" y="6964"/>
                    </a:cubicBezTo>
                    <a:cubicBezTo>
                      <a:pt x="5180" y="6888"/>
                      <a:pt x="5277" y="6841"/>
                      <a:pt x="5310" y="6830"/>
                    </a:cubicBezTo>
                    <a:lnTo>
                      <a:pt x="5310" y="6830"/>
                    </a:lnTo>
                    <a:cubicBezTo>
                      <a:pt x="5302" y="6832"/>
                      <a:pt x="5293" y="6833"/>
                      <a:pt x="5284" y="6833"/>
                    </a:cubicBezTo>
                    <a:cubicBezTo>
                      <a:pt x="5178" y="6833"/>
                      <a:pt x="5000" y="6710"/>
                      <a:pt x="4772" y="6498"/>
                    </a:cubicBezTo>
                    <a:cubicBezTo>
                      <a:pt x="4081" y="5223"/>
                      <a:pt x="3413" y="3969"/>
                      <a:pt x="2857" y="2912"/>
                    </a:cubicBezTo>
                    <a:cubicBezTo>
                      <a:pt x="2407" y="1811"/>
                      <a:pt x="2027" y="798"/>
                      <a:pt x="1948" y="251"/>
                    </a:cubicBezTo>
                    <a:cubicBezTo>
                      <a:pt x="1906" y="255"/>
                      <a:pt x="1886" y="288"/>
                      <a:pt x="1911" y="387"/>
                    </a:cubicBezTo>
                    <a:lnTo>
                      <a:pt x="1953" y="418"/>
                    </a:lnTo>
                    <a:cubicBezTo>
                      <a:pt x="1968" y="487"/>
                      <a:pt x="1967" y="508"/>
                      <a:pt x="1956" y="508"/>
                    </a:cubicBezTo>
                    <a:cubicBezTo>
                      <a:pt x="1940" y="508"/>
                      <a:pt x="1905" y="462"/>
                      <a:pt x="1879" y="462"/>
                    </a:cubicBezTo>
                    <a:cubicBezTo>
                      <a:pt x="1875" y="462"/>
                      <a:pt x="1872" y="462"/>
                      <a:pt x="1869" y="464"/>
                    </a:cubicBezTo>
                    <a:cubicBezTo>
                      <a:pt x="1932" y="350"/>
                      <a:pt x="1760" y="109"/>
                      <a:pt x="1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49" name="Google Shape;8949;p48"/>
              <p:cNvSpPr/>
              <p:nvPr/>
            </p:nvSpPr>
            <p:spPr>
              <a:xfrm>
                <a:off x="7249250" y="1818850"/>
                <a:ext cx="37525" cy="26850"/>
              </a:xfrm>
              <a:custGeom>
                <a:avLst/>
                <a:gdLst/>
                <a:ahLst/>
                <a:cxnLst/>
                <a:rect l="l" t="t" r="r" b="b"/>
                <a:pathLst>
                  <a:path w="1501" h="1074" extrusionOk="0">
                    <a:moveTo>
                      <a:pt x="1027" y="0"/>
                    </a:moveTo>
                    <a:cubicBezTo>
                      <a:pt x="1006" y="0"/>
                      <a:pt x="988" y="11"/>
                      <a:pt x="979" y="28"/>
                    </a:cubicBezTo>
                    <a:cubicBezTo>
                      <a:pt x="977" y="42"/>
                      <a:pt x="975" y="56"/>
                      <a:pt x="975" y="68"/>
                    </a:cubicBezTo>
                    <a:cubicBezTo>
                      <a:pt x="979" y="112"/>
                      <a:pt x="1005" y="179"/>
                      <a:pt x="1056" y="281"/>
                    </a:cubicBezTo>
                    <a:lnTo>
                      <a:pt x="805" y="8"/>
                    </a:lnTo>
                    <a:cubicBezTo>
                      <a:pt x="744" y="149"/>
                      <a:pt x="585" y="247"/>
                      <a:pt x="423" y="247"/>
                    </a:cubicBezTo>
                    <a:cubicBezTo>
                      <a:pt x="351" y="247"/>
                      <a:pt x="278" y="227"/>
                      <a:pt x="214" y="184"/>
                    </a:cubicBezTo>
                    <a:lnTo>
                      <a:pt x="214" y="184"/>
                    </a:lnTo>
                    <a:lnTo>
                      <a:pt x="339" y="427"/>
                    </a:lnTo>
                    <a:cubicBezTo>
                      <a:pt x="187" y="513"/>
                      <a:pt x="239" y="566"/>
                      <a:pt x="69" y="566"/>
                    </a:cubicBezTo>
                    <a:cubicBezTo>
                      <a:pt x="49" y="566"/>
                      <a:pt x="27" y="565"/>
                      <a:pt x="1" y="564"/>
                    </a:cubicBezTo>
                    <a:lnTo>
                      <a:pt x="1" y="564"/>
                    </a:lnTo>
                    <a:cubicBezTo>
                      <a:pt x="68" y="687"/>
                      <a:pt x="147" y="803"/>
                      <a:pt x="240" y="909"/>
                    </a:cubicBezTo>
                    <a:cubicBezTo>
                      <a:pt x="318" y="953"/>
                      <a:pt x="388" y="1009"/>
                      <a:pt x="451" y="1074"/>
                    </a:cubicBezTo>
                    <a:cubicBezTo>
                      <a:pt x="1051" y="777"/>
                      <a:pt x="1417" y="606"/>
                      <a:pt x="1501" y="594"/>
                    </a:cubicBezTo>
                    <a:cubicBezTo>
                      <a:pt x="1429" y="566"/>
                      <a:pt x="1264" y="353"/>
                      <a:pt x="1033" y="1"/>
                    </a:cubicBezTo>
                    <a:cubicBezTo>
                      <a:pt x="1031" y="0"/>
                      <a:pt x="1029" y="0"/>
                      <a:pt x="10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50" name="Google Shape;8950;p48"/>
              <p:cNvSpPr/>
              <p:nvPr/>
            </p:nvSpPr>
            <p:spPr>
              <a:xfrm>
                <a:off x="6336000" y="1902900"/>
                <a:ext cx="875" cy="1300"/>
              </a:xfrm>
              <a:custGeom>
                <a:avLst/>
                <a:gdLst/>
                <a:ahLst/>
                <a:cxnLst/>
                <a:rect l="l" t="t" r="r" b="b"/>
                <a:pathLst>
                  <a:path w="35" h="52" extrusionOk="0">
                    <a:moveTo>
                      <a:pt x="30" y="0"/>
                    </a:moveTo>
                    <a:lnTo>
                      <a:pt x="0" y="19"/>
                    </a:lnTo>
                    <a:cubicBezTo>
                      <a:pt x="14" y="28"/>
                      <a:pt x="26" y="39"/>
                      <a:pt x="35" y="51"/>
                    </a:cubicBezTo>
                    <a:cubicBezTo>
                      <a:pt x="35" y="33"/>
                      <a:pt x="35" y="16"/>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51" name="Google Shape;8951;p48"/>
              <p:cNvSpPr/>
              <p:nvPr/>
            </p:nvSpPr>
            <p:spPr>
              <a:xfrm>
                <a:off x="7197575" y="1788950"/>
                <a:ext cx="12925" cy="59475"/>
              </a:xfrm>
              <a:custGeom>
                <a:avLst/>
                <a:gdLst/>
                <a:ahLst/>
                <a:cxnLst/>
                <a:rect l="l" t="t" r="r" b="b"/>
                <a:pathLst>
                  <a:path w="517" h="2379" extrusionOk="0">
                    <a:moveTo>
                      <a:pt x="225" y="207"/>
                    </a:moveTo>
                    <a:lnTo>
                      <a:pt x="225" y="207"/>
                    </a:lnTo>
                    <a:cubicBezTo>
                      <a:pt x="225" y="207"/>
                      <a:pt x="225" y="208"/>
                      <a:pt x="225" y="209"/>
                    </a:cubicBezTo>
                    <a:lnTo>
                      <a:pt x="225" y="209"/>
                    </a:lnTo>
                    <a:cubicBezTo>
                      <a:pt x="225" y="210"/>
                      <a:pt x="225" y="211"/>
                      <a:pt x="225" y="211"/>
                    </a:cubicBezTo>
                    <a:cubicBezTo>
                      <a:pt x="225" y="209"/>
                      <a:pt x="225" y="209"/>
                      <a:pt x="225" y="207"/>
                    </a:cubicBezTo>
                    <a:close/>
                    <a:moveTo>
                      <a:pt x="0" y="0"/>
                    </a:moveTo>
                    <a:cubicBezTo>
                      <a:pt x="74" y="501"/>
                      <a:pt x="148" y="979"/>
                      <a:pt x="211" y="1398"/>
                    </a:cubicBezTo>
                    <a:lnTo>
                      <a:pt x="216" y="1405"/>
                    </a:lnTo>
                    <a:lnTo>
                      <a:pt x="211" y="1408"/>
                    </a:lnTo>
                    <a:cubicBezTo>
                      <a:pt x="269" y="1788"/>
                      <a:pt x="318" y="2119"/>
                      <a:pt x="357" y="2379"/>
                    </a:cubicBezTo>
                    <a:cubicBezTo>
                      <a:pt x="413" y="2363"/>
                      <a:pt x="466" y="2344"/>
                      <a:pt x="517" y="2321"/>
                    </a:cubicBezTo>
                    <a:cubicBezTo>
                      <a:pt x="496" y="2142"/>
                      <a:pt x="468" y="1927"/>
                      <a:pt x="436" y="1681"/>
                    </a:cubicBezTo>
                    <a:lnTo>
                      <a:pt x="383" y="1672"/>
                    </a:lnTo>
                    <a:cubicBezTo>
                      <a:pt x="357" y="1570"/>
                      <a:pt x="373" y="1530"/>
                      <a:pt x="415" y="1521"/>
                    </a:cubicBezTo>
                    <a:cubicBezTo>
                      <a:pt x="401" y="1428"/>
                      <a:pt x="387" y="1331"/>
                      <a:pt x="373" y="1229"/>
                    </a:cubicBezTo>
                    <a:cubicBezTo>
                      <a:pt x="253" y="1104"/>
                      <a:pt x="172" y="946"/>
                      <a:pt x="137" y="775"/>
                    </a:cubicBezTo>
                    <a:cubicBezTo>
                      <a:pt x="264" y="756"/>
                      <a:pt x="181" y="443"/>
                      <a:pt x="225" y="209"/>
                    </a:cubicBezTo>
                    <a:lnTo>
                      <a:pt x="225" y="209"/>
                    </a:lnTo>
                    <a:cubicBezTo>
                      <a:pt x="218" y="166"/>
                      <a:pt x="211" y="123"/>
                      <a:pt x="206" y="82"/>
                    </a:cubicBezTo>
                    <a:cubicBezTo>
                      <a:pt x="139" y="47"/>
                      <a:pt x="72" y="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52" name="Google Shape;8952;p48"/>
              <p:cNvSpPr/>
              <p:nvPr/>
            </p:nvSpPr>
            <p:spPr>
              <a:xfrm>
                <a:off x="6301450" y="1891750"/>
                <a:ext cx="590025" cy="454575"/>
              </a:xfrm>
              <a:custGeom>
                <a:avLst/>
                <a:gdLst/>
                <a:ahLst/>
                <a:cxnLst/>
                <a:rect l="l" t="t" r="r" b="b"/>
                <a:pathLst>
                  <a:path w="23601" h="18183" extrusionOk="0">
                    <a:moveTo>
                      <a:pt x="184" y="15178"/>
                    </a:moveTo>
                    <a:cubicBezTo>
                      <a:pt x="209" y="15190"/>
                      <a:pt x="232" y="15204"/>
                      <a:pt x="256" y="15218"/>
                    </a:cubicBezTo>
                    <a:cubicBezTo>
                      <a:pt x="228" y="15215"/>
                      <a:pt x="200" y="15202"/>
                      <a:pt x="184" y="15178"/>
                    </a:cubicBezTo>
                    <a:close/>
                    <a:moveTo>
                      <a:pt x="17976" y="1"/>
                    </a:moveTo>
                    <a:lnTo>
                      <a:pt x="17485" y="272"/>
                    </a:lnTo>
                    <a:lnTo>
                      <a:pt x="17651" y="593"/>
                    </a:lnTo>
                    <a:lnTo>
                      <a:pt x="17651" y="593"/>
                    </a:lnTo>
                    <a:cubicBezTo>
                      <a:pt x="17621" y="536"/>
                      <a:pt x="17456" y="415"/>
                      <a:pt x="17408" y="312"/>
                    </a:cubicBezTo>
                    <a:cubicBezTo>
                      <a:pt x="14962" y="1645"/>
                      <a:pt x="12500" y="2991"/>
                      <a:pt x="10182" y="4257"/>
                    </a:cubicBezTo>
                    <a:cubicBezTo>
                      <a:pt x="10191" y="4308"/>
                      <a:pt x="10233" y="4369"/>
                      <a:pt x="10328" y="4447"/>
                    </a:cubicBezTo>
                    <a:cubicBezTo>
                      <a:pt x="10161" y="4489"/>
                      <a:pt x="9950" y="4401"/>
                      <a:pt x="9906" y="4630"/>
                    </a:cubicBezTo>
                    <a:cubicBezTo>
                      <a:pt x="9962" y="4691"/>
                      <a:pt x="10018" y="4793"/>
                      <a:pt x="10071" y="4876"/>
                    </a:cubicBezTo>
                    <a:lnTo>
                      <a:pt x="10166" y="4825"/>
                    </a:lnTo>
                    <a:cubicBezTo>
                      <a:pt x="10173" y="4874"/>
                      <a:pt x="10185" y="4936"/>
                      <a:pt x="10194" y="5006"/>
                    </a:cubicBezTo>
                    <a:cubicBezTo>
                      <a:pt x="10204" y="5012"/>
                      <a:pt x="10215" y="5014"/>
                      <a:pt x="10227" y="5014"/>
                    </a:cubicBezTo>
                    <a:cubicBezTo>
                      <a:pt x="10248" y="5014"/>
                      <a:pt x="10268" y="5005"/>
                      <a:pt x="10282" y="4990"/>
                    </a:cubicBezTo>
                    <a:cubicBezTo>
                      <a:pt x="10287" y="4974"/>
                      <a:pt x="10289" y="4960"/>
                      <a:pt x="10293" y="4946"/>
                    </a:cubicBezTo>
                    <a:cubicBezTo>
                      <a:pt x="10282" y="4881"/>
                      <a:pt x="10273" y="4823"/>
                      <a:pt x="10261" y="4772"/>
                    </a:cubicBezTo>
                    <a:cubicBezTo>
                      <a:pt x="11221" y="4239"/>
                      <a:pt x="12208" y="3692"/>
                      <a:pt x="13214" y="3138"/>
                    </a:cubicBezTo>
                    <a:cubicBezTo>
                      <a:pt x="13425" y="4426"/>
                      <a:pt x="14160" y="9174"/>
                      <a:pt x="14394" y="10549"/>
                    </a:cubicBezTo>
                    <a:lnTo>
                      <a:pt x="14297" y="10605"/>
                    </a:lnTo>
                    <a:cubicBezTo>
                      <a:pt x="14299" y="10667"/>
                      <a:pt x="14311" y="10727"/>
                      <a:pt x="14330" y="10788"/>
                    </a:cubicBezTo>
                    <a:cubicBezTo>
                      <a:pt x="14307" y="10814"/>
                      <a:pt x="14277" y="10825"/>
                      <a:pt x="14244" y="10825"/>
                    </a:cubicBezTo>
                    <a:cubicBezTo>
                      <a:pt x="14185" y="10825"/>
                      <a:pt x="14112" y="10792"/>
                      <a:pt x="14035" y="10751"/>
                    </a:cubicBezTo>
                    <a:cubicBezTo>
                      <a:pt x="13131" y="11256"/>
                      <a:pt x="12250" y="11752"/>
                      <a:pt x="11404" y="12227"/>
                    </a:cubicBezTo>
                    <a:cubicBezTo>
                      <a:pt x="11256" y="11203"/>
                      <a:pt x="10725" y="7558"/>
                      <a:pt x="10414" y="5646"/>
                    </a:cubicBezTo>
                    <a:cubicBezTo>
                      <a:pt x="10402" y="5677"/>
                      <a:pt x="10380" y="5695"/>
                      <a:pt x="10343" y="5695"/>
                    </a:cubicBezTo>
                    <a:cubicBezTo>
                      <a:pt x="10336" y="5695"/>
                      <a:pt x="10328" y="5694"/>
                      <a:pt x="10319" y="5692"/>
                    </a:cubicBezTo>
                    <a:cubicBezTo>
                      <a:pt x="10317" y="5553"/>
                      <a:pt x="10289" y="5416"/>
                      <a:pt x="10236" y="5287"/>
                    </a:cubicBezTo>
                    <a:lnTo>
                      <a:pt x="10236" y="5287"/>
                    </a:lnTo>
                    <a:cubicBezTo>
                      <a:pt x="10481" y="6972"/>
                      <a:pt x="11119" y="11583"/>
                      <a:pt x="11223" y="12327"/>
                    </a:cubicBezTo>
                    <a:cubicBezTo>
                      <a:pt x="10180" y="12916"/>
                      <a:pt x="9188" y="13474"/>
                      <a:pt x="8274" y="13991"/>
                    </a:cubicBezTo>
                    <a:cubicBezTo>
                      <a:pt x="8119" y="13078"/>
                      <a:pt x="7723" y="10222"/>
                      <a:pt x="7463" y="8284"/>
                    </a:cubicBezTo>
                    <a:cubicBezTo>
                      <a:pt x="7450" y="8334"/>
                      <a:pt x="7430" y="8354"/>
                      <a:pt x="7405" y="8354"/>
                    </a:cubicBezTo>
                    <a:cubicBezTo>
                      <a:pt x="7369" y="8354"/>
                      <a:pt x="7322" y="8311"/>
                      <a:pt x="7270" y="8265"/>
                    </a:cubicBezTo>
                    <a:lnTo>
                      <a:pt x="7270" y="8265"/>
                    </a:lnTo>
                    <a:cubicBezTo>
                      <a:pt x="7574" y="10382"/>
                      <a:pt x="8008" y="13468"/>
                      <a:pt x="8091" y="14096"/>
                    </a:cubicBezTo>
                    <a:cubicBezTo>
                      <a:pt x="6997" y="14717"/>
                      <a:pt x="6014" y="15278"/>
                      <a:pt x="5184" y="15756"/>
                    </a:cubicBezTo>
                    <a:cubicBezTo>
                      <a:pt x="5168" y="15610"/>
                      <a:pt x="5145" y="15419"/>
                      <a:pt x="5117" y="15197"/>
                    </a:cubicBezTo>
                    <a:cubicBezTo>
                      <a:pt x="5024" y="15164"/>
                      <a:pt x="4920" y="15116"/>
                      <a:pt x="4825" y="15076"/>
                    </a:cubicBezTo>
                    <a:lnTo>
                      <a:pt x="4825" y="15076"/>
                    </a:lnTo>
                    <a:cubicBezTo>
                      <a:pt x="4890" y="15498"/>
                      <a:pt x="4936" y="15793"/>
                      <a:pt x="4955" y="15888"/>
                    </a:cubicBezTo>
                    <a:cubicBezTo>
                      <a:pt x="3339" y="16820"/>
                      <a:pt x="2354" y="17411"/>
                      <a:pt x="2312" y="17490"/>
                    </a:cubicBezTo>
                    <a:cubicBezTo>
                      <a:pt x="2254" y="17457"/>
                      <a:pt x="2150" y="17334"/>
                      <a:pt x="2010" y="17133"/>
                    </a:cubicBezTo>
                    <a:cubicBezTo>
                      <a:pt x="1946" y="16715"/>
                      <a:pt x="1855" y="16085"/>
                      <a:pt x="1748" y="15366"/>
                    </a:cubicBezTo>
                    <a:lnTo>
                      <a:pt x="1728" y="15426"/>
                    </a:lnTo>
                    <a:cubicBezTo>
                      <a:pt x="1670" y="15234"/>
                      <a:pt x="1605" y="15139"/>
                      <a:pt x="1535" y="15088"/>
                    </a:cubicBezTo>
                    <a:lnTo>
                      <a:pt x="1535" y="15088"/>
                    </a:lnTo>
                    <a:cubicBezTo>
                      <a:pt x="1633" y="15749"/>
                      <a:pt x="1728" y="16356"/>
                      <a:pt x="1804" y="16824"/>
                    </a:cubicBezTo>
                    <a:cubicBezTo>
                      <a:pt x="1489" y="16340"/>
                      <a:pt x="1065" y="15623"/>
                      <a:pt x="578" y="14777"/>
                    </a:cubicBezTo>
                    <a:lnTo>
                      <a:pt x="578" y="14777"/>
                    </a:lnTo>
                    <a:cubicBezTo>
                      <a:pt x="617" y="14995"/>
                      <a:pt x="371" y="14849"/>
                      <a:pt x="633" y="15213"/>
                    </a:cubicBezTo>
                    <a:cubicBezTo>
                      <a:pt x="599" y="15227"/>
                      <a:pt x="572" y="15233"/>
                      <a:pt x="552" y="15233"/>
                    </a:cubicBezTo>
                    <a:cubicBezTo>
                      <a:pt x="401" y="15233"/>
                      <a:pt x="603" y="14892"/>
                      <a:pt x="341" y="14810"/>
                    </a:cubicBezTo>
                    <a:cubicBezTo>
                      <a:pt x="340" y="14810"/>
                      <a:pt x="339" y="14810"/>
                      <a:pt x="338" y="14810"/>
                    </a:cubicBezTo>
                    <a:cubicBezTo>
                      <a:pt x="260" y="14810"/>
                      <a:pt x="342" y="14969"/>
                      <a:pt x="383" y="15046"/>
                    </a:cubicBezTo>
                    <a:cubicBezTo>
                      <a:pt x="333" y="15012"/>
                      <a:pt x="296" y="15003"/>
                      <a:pt x="262" y="15003"/>
                    </a:cubicBezTo>
                    <a:cubicBezTo>
                      <a:pt x="227" y="15003"/>
                      <a:pt x="194" y="15013"/>
                      <a:pt x="153" y="15013"/>
                    </a:cubicBezTo>
                    <a:cubicBezTo>
                      <a:pt x="134" y="15013"/>
                      <a:pt x="113" y="15011"/>
                      <a:pt x="89" y="15005"/>
                    </a:cubicBezTo>
                    <a:lnTo>
                      <a:pt x="89" y="15005"/>
                    </a:lnTo>
                    <a:cubicBezTo>
                      <a:pt x="116" y="15058"/>
                      <a:pt x="144" y="15134"/>
                      <a:pt x="184" y="15178"/>
                    </a:cubicBezTo>
                    <a:cubicBezTo>
                      <a:pt x="148" y="15161"/>
                      <a:pt x="117" y="15153"/>
                      <a:pt x="90" y="15153"/>
                    </a:cubicBezTo>
                    <a:cubicBezTo>
                      <a:pt x="51" y="15153"/>
                      <a:pt x="21" y="15170"/>
                      <a:pt x="1" y="15204"/>
                    </a:cubicBezTo>
                    <a:lnTo>
                      <a:pt x="42" y="15287"/>
                    </a:lnTo>
                    <a:lnTo>
                      <a:pt x="40" y="15285"/>
                    </a:lnTo>
                    <a:lnTo>
                      <a:pt x="40" y="15285"/>
                    </a:lnTo>
                    <a:cubicBezTo>
                      <a:pt x="798" y="16864"/>
                      <a:pt x="1317" y="18018"/>
                      <a:pt x="1266" y="18183"/>
                    </a:cubicBezTo>
                    <a:cubicBezTo>
                      <a:pt x="1368" y="18116"/>
                      <a:pt x="1612" y="17976"/>
                      <a:pt x="1973" y="17770"/>
                    </a:cubicBezTo>
                    <a:cubicBezTo>
                      <a:pt x="1976" y="17775"/>
                      <a:pt x="1978" y="17779"/>
                      <a:pt x="1980" y="17779"/>
                    </a:cubicBezTo>
                    <a:cubicBezTo>
                      <a:pt x="1972" y="17785"/>
                      <a:pt x="1969" y="17788"/>
                      <a:pt x="1970" y="17788"/>
                    </a:cubicBezTo>
                    <a:cubicBezTo>
                      <a:pt x="1974" y="17788"/>
                      <a:pt x="2026" y="17757"/>
                      <a:pt x="2061" y="17721"/>
                    </a:cubicBezTo>
                    <a:cubicBezTo>
                      <a:pt x="2748" y="17334"/>
                      <a:pt x="3816" y="16741"/>
                      <a:pt x="5170" y="15994"/>
                    </a:cubicBezTo>
                    <a:cubicBezTo>
                      <a:pt x="5193" y="16013"/>
                      <a:pt x="5203" y="16043"/>
                      <a:pt x="5196" y="16071"/>
                    </a:cubicBezTo>
                    <a:cubicBezTo>
                      <a:pt x="5203" y="16071"/>
                      <a:pt x="5205" y="16038"/>
                      <a:pt x="5203" y="15978"/>
                    </a:cubicBezTo>
                    <a:cubicBezTo>
                      <a:pt x="6121" y="15470"/>
                      <a:pt x="7168" y="14896"/>
                      <a:pt x="8314" y="14270"/>
                    </a:cubicBezTo>
                    <a:cubicBezTo>
                      <a:pt x="8321" y="14274"/>
                      <a:pt x="8330" y="14277"/>
                      <a:pt x="8337" y="14281"/>
                    </a:cubicBezTo>
                    <a:cubicBezTo>
                      <a:pt x="8332" y="14274"/>
                      <a:pt x="8330" y="14270"/>
                      <a:pt x="8328" y="14263"/>
                    </a:cubicBezTo>
                    <a:cubicBezTo>
                      <a:pt x="10168" y="13257"/>
                      <a:pt x="12257" y="12118"/>
                      <a:pt x="14459" y="10922"/>
                    </a:cubicBezTo>
                    <a:lnTo>
                      <a:pt x="14464" y="10922"/>
                    </a:lnTo>
                    <a:lnTo>
                      <a:pt x="14464" y="10920"/>
                    </a:lnTo>
                    <a:lnTo>
                      <a:pt x="16240" y="9955"/>
                    </a:lnTo>
                    <a:cubicBezTo>
                      <a:pt x="16219" y="9918"/>
                      <a:pt x="16203" y="9881"/>
                      <a:pt x="16191" y="9842"/>
                    </a:cubicBezTo>
                    <a:cubicBezTo>
                      <a:pt x="16215" y="9800"/>
                      <a:pt x="16264" y="9760"/>
                      <a:pt x="16332" y="9760"/>
                    </a:cubicBezTo>
                    <a:cubicBezTo>
                      <a:pt x="16376" y="9760"/>
                      <a:pt x="16428" y="9777"/>
                      <a:pt x="16485" y="9821"/>
                    </a:cubicBezTo>
                    <a:lnTo>
                      <a:pt x="16601" y="9758"/>
                    </a:lnTo>
                    <a:cubicBezTo>
                      <a:pt x="16474" y="9687"/>
                      <a:pt x="16349" y="9605"/>
                      <a:pt x="16230" y="9520"/>
                    </a:cubicBezTo>
                    <a:cubicBezTo>
                      <a:pt x="15656" y="9840"/>
                      <a:pt x="15085" y="10159"/>
                      <a:pt x="14522" y="10475"/>
                    </a:cubicBezTo>
                    <a:lnTo>
                      <a:pt x="14580" y="10642"/>
                    </a:lnTo>
                    <a:lnTo>
                      <a:pt x="14415" y="10322"/>
                    </a:lnTo>
                    <a:lnTo>
                      <a:pt x="14457" y="10299"/>
                    </a:lnTo>
                    <a:lnTo>
                      <a:pt x="14510" y="10445"/>
                    </a:lnTo>
                    <a:cubicBezTo>
                      <a:pt x="14332" y="9035"/>
                      <a:pt x="13532" y="3768"/>
                      <a:pt x="13428" y="3017"/>
                    </a:cubicBezTo>
                    <a:lnTo>
                      <a:pt x="14605" y="2366"/>
                    </a:lnTo>
                    <a:cubicBezTo>
                      <a:pt x="14605" y="2361"/>
                      <a:pt x="14603" y="2359"/>
                      <a:pt x="14601" y="2356"/>
                    </a:cubicBezTo>
                    <a:cubicBezTo>
                      <a:pt x="14728" y="2284"/>
                      <a:pt x="14561" y="2067"/>
                      <a:pt x="14731" y="2025"/>
                    </a:cubicBezTo>
                    <a:cubicBezTo>
                      <a:pt x="14777" y="2036"/>
                      <a:pt x="14853" y="2113"/>
                      <a:pt x="14930" y="2185"/>
                    </a:cubicBezTo>
                    <a:lnTo>
                      <a:pt x="15959" y="1617"/>
                    </a:lnTo>
                    <a:lnTo>
                      <a:pt x="15871" y="1538"/>
                    </a:lnTo>
                    <a:lnTo>
                      <a:pt x="16017" y="1584"/>
                    </a:lnTo>
                    <a:lnTo>
                      <a:pt x="16446" y="1348"/>
                    </a:lnTo>
                    <a:cubicBezTo>
                      <a:pt x="16469" y="2050"/>
                      <a:pt x="17313" y="7503"/>
                      <a:pt x="17496" y="8813"/>
                    </a:cubicBezTo>
                    <a:lnTo>
                      <a:pt x="17206" y="8975"/>
                    </a:lnTo>
                    <a:cubicBezTo>
                      <a:pt x="17176" y="9114"/>
                      <a:pt x="17130" y="9297"/>
                      <a:pt x="17250" y="9408"/>
                    </a:cubicBezTo>
                    <a:lnTo>
                      <a:pt x="17350" y="9353"/>
                    </a:lnTo>
                    <a:cubicBezTo>
                      <a:pt x="17336" y="9274"/>
                      <a:pt x="17390" y="9209"/>
                      <a:pt x="17448" y="9209"/>
                    </a:cubicBezTo>
                    <a:cubicBezTo>
                      <a:pt x="17475" y="9209"/>
                      <a:pt x="17503" y="9223"/>
                      <a:pt x="17524" y="9258"/>
                    </a:cubicBezTo>
                    <a:lnTo>
                      <a:pt x="17703" y="9160"/>
                    </a:lnTo>
                    <a:cubicBezTo>
                      <a:pt x="17705" y="9160"/>
                      <a:pt x="17707" y="9160"/>
                      <a:pt x="17710" y="9158"/>
                    </a:cubicBezTo>
                    <a:cubicBezTo>
                      <a:pt x="18760" y="8588"/>
                      <a:pt x="19821" y="8015"/>
                      <a:pt x="20881" y="7442"/>
                    </a:cubicBezTo>
                    <a:cubicBezTo>
                      <a:pt x="20888" y="7445"/>
                      <a:pt x="20892" y="7449"/>
                      <a:pt x="20897" y="7454"/>
                    </a:cubicBezTo>
                    <a:cubicBezTo>
                      <a:pt x="20895" y="7449"/>
                      <a:pt x="20892" y="7445"/>
                      <a:pt x="20890" y="7438"/>
                    </a:cubicBezTo>
                    <a:cubicBezTo>
                      <a:pt x="21762" y="6967"/>
                      <a:pt x="22633" y="6497"/>
                      <a:pt x="23496" y="6033"/>
                    </a:cubicBezTo>
                    <a:cubicBezTo>
                      <a:pt x="23456" y="6024"/>
                      <a:pt x="23419" y="6014"/>
                      <a:pt x="23387" y="6007"/>
                    </a:cubicBezTo>
                    <a:lnTo>
                      <a:pt x="23600" y="5838"/>
                    </a:lnTo>
                    <a:lnTo>
                      <a:pt x="23391" y="5593"/>
                    </a:lnTo>
                    <a:cubicBezTo>
                      <a:pt x="23378" y="5589"/>
                      <a:pt x="23364" y="5588"/>
                      <a:pt x="23350" y="5588"/>
                    </a:cubicBezTo>
                    <a:cubicBezTo>
                      <a:pt x="23224" y="5588"/>
                      <a:pt x="23066" y="5705"/>
                      <a:pt x="23178" y="5922"/>
                    </a:cubicBezTo>
                    <a:lnTo>
                      <a:pt x="23220" y="5950"/>
                    </a:lnTo>
                    <a:cubicBezTo>
                      <a:pt x="23051" y="5991"/>
                      <a:pt x="22545" y="5966"/>
                      <a:pt x="22712" y="6235"/>
                    </a:cubicBezTo>
                    <a:cubicBezTo>
                      <a:pt x="22689" y="6262"/>
                      <a:pt x="22667" y="6274"/>
                      <a:pt x="22646" y="6274"/>
                    </a:cubicBezTo>
                    <a:cubicBezTo>
                      <a:pt x="22578" y="6274"/>
                      <a:pt x="22525" y="6146"/>
                      <a:pt x="22473" y="6042"/>
                    </a:cubicBezTo>
                    <a:lnTo>
                      <a:pt x="22249" y="6167"/>
                    </a:lnTo>
                    <a:cubicBezTo>
                      <a:pt x="22310" y="6233"/>
                      <a:pt x="22368" y="6282"/>
                      <a:pt x="22420" y="6282"/>
                    </a:cubicBezTo>
                    <a:cubicBezTo>
                      <a:pt x="22423" y="6282"/>
                      <a:pt x="22426" y="6281"/>
                      <a:pt x="22429" y="6281"/>
                    </a:cubicBezTo>
                    <a:lnTo>
                      <a:pt x="22429" y="6281"/>
                    </a:lnTo>
                    <a:lnTo>
                      <a:pt x="22246" y="6339"/>
                    </a:lnTo>
                    <a:lnTo>
                      <a:pt x="22179" y="6207"/>
                    </a:lnTo>
                    <a:lnTo>
                      <a:pt x="20786" y="6981"/>
                    </a:lnTo>
                    <a:cubicBezTo>
                      <a:pt x="20684" y="6439"/>
                      <a:pt x="20535" y="5493"/>
                      <a:pt x="20380" y="4450"/>
                    </a:cubicBezTo>
                    <a:cubicBezTo>
                      <a:pt x="20331" y="4461"/>
                      <a:pt x="20283" y="4477"/>
                      <a:pt x="20236" y="4496"/>
                    </a:cubicBezTo>
                    <a:cubicBezTo>
                      <a:pt x="20401" y="5560"/>
                      <a:pt x="20552" y="6522"/>
                      <a:pt x="20640" y="7062"/>
                    </a:cubicBezTo>
                    <a:cubicBezTo>
                      <a:pt x="19643" y="7616"/>
                      <a:pt x="18644" y="8173"/>
                      <a:pt x="17656" y="8724"/>
                    </a:cubicBezTo>
                    <a:cubicBezTo>
                      <a:pt x="17522" y="7702"/>
                      <a:pt x="17132" y="4983"/>
                      <a:pt x="16847" y="3059"/>
                    </a:cubicBezTo>
                    <a:cubicBezTo>
                      <a:pt x="16775" y="3049"/>
                      <a:pt x="16710" y="3012"/>
                      <a:pt x="16664" y="2957"/>
                    </a:cubicBezTo>
                    <a:cubicBezTo>
                      <a:pt x="16694" y="2903"/>
                      <a:pt x="16759" y="2887"/>
                      <a:pt x="16819" y="2871"/>
                    </a:cubicBezTo>
                    <a:cubicBezTo>
                      <a:pt x="16805" y="2776"/>
                      <a:pt x="16791" y="2683"/>
                      <a:pt x="16778" y="2593"/>
                    </a:cubicBezTo>
                    <a:lnTo>
                      <a:pt x="16778" y="2593"/>
                    </a:lnTo>
                    <a:cubicBezTo>
                      <a:pt x="16782" y="2634"/>
                      <a:pt x="16791" y="2679"/>
                      <a:pt x="16750" y="2702"/>
                    </a:cubicBezTo>
                    <a:lnTo>
                      <a:pt x="16627" y="2305"/>
                    </a:lnTo>
                    <a:cubicBezTo>
                      <a:pt x="16659" y="2287"/>
                      <a:pt x="16692" y="2261"/>
                      <a:pt x="16724" y="2240"/>
                    </a:cubicBezTo>
                    <a:cubicBezTo>
                      <a:pt x="16664" y="1830"/>
                      <a:pt x="16613" y="1494"/>
                      <a:pt x="16576" y="1276"/>
                    </a:cubicBezTo>
                    <a:lnTo>
                      <a:pt x="16803" y="1151"/>
                    </a:lnTo>
                    <a:lnTo>
                      <a:pt x="16803" y="1016"/>
                    </a:lnTo>
                    <a:lnTo>
                      <a:pt x="16836" y="1135"/>
                    </a:lnTo>
                    <a:lnTo>
                      <a:pt x="17383" y="831"/>
                    </a:lnTo>
                    <a:cubicBezTo>
                      <a:pt x="17364" y="796"/>
                      <a:pt x="17339" y="761"/>
                      <a:pt x="17313" y="731"/>
                    </a:cubicBezTo>
                    <a:lnTo>
                      <a:pt x="17313" y="731"/>
                    </a:lnTo>
                    <a:cubicBezTo>
                      <a:pt x="17355" y="734"/>
                      <a:pt x="17397" y="735"/>
                      <a:pt x="17439" y="735"/>
                    </a:cubicBezTo>
                    <a:cubicBezTo>
                      <a:pt x="17482" y="735"/>
                      <a:pt x="17524" y="734"/>
                      <a:pt x="17566" y="731"/>
                    </a:cubicBezTo>
                    <a:lnTo>
                      <a:pt x="18294" y="330"/>
                    </a:lnTo>
                    <a:cubicBezTo>
                      <a:pt x="18201" y="237"/>
                      <a:pt x="18085" y="94"/>
                      <a:pt x="179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53" name="Google Shape;8953;p48"/>
              <p:cNvSpPr/>
              <p:nvPr/>
            </p:nvSpPr>
            <p:spPr>
              <a:xfrm>
                <a:off x="7116550" y="1810800"/>
                <a:ext cx="4475" cy="7375"/>
              </a:xfrm>
              <a:custGeom>
                <a:avLst/>
                <a:gdLst/>
                <a:ahLst/>
                <a:cxnLst/>
                <a:rect l="l" t="t" r="r" b="b"/>
                <a:pathLst>
                  <a:path w="179" h="295" extrusionOk="0">
                    <a:moveTo>
                      <a:pt x="0" y="0"/>
                    </a:moveTo>
                    <a:cubicBezTo>
                      <a:pt x="14" y="98"/>
                      <a:pt x="28" y="197"/>
                      <a:pt x="42" y="295"/>
                    </a:cubicBezTo>
                    <a:cubicBezTo>
                      <a:pt x="59" y="259"/>
                      <a:pt x="84" y="236"/>
                      <a:pt x="119" y="236"/>
                    </a:cubicBezTo>
                    <a:cubicBezTo>
                      <a:pt x="136" y="236"/>
                      <a:pt x="156" y="241"/>
                      <a:pt x="179" y="253"/>
                    </a:cubicBezTo>
                    <a:cubicBezTo>
                      <a:pt x="174" y="237"/>
                      <a:pt x="172" y="221"/>
                      <a:pt x="169" y="202"/>
                    </a:cubicBezTo>
                    <a:cubicBezTo>
                      <a:pt x="121" y="140"/>
                      <a:pt x="60" y="6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54" name="Google Shape;8954;p48"/>
              <p:cNvSpPr/>
              <p:nvPr/>
            </p:nvSpPr>
            <p:spPr>
              <a:xfrm>
                <a:off x="7117650" y="1809875"/>
                <a:ext cx="2750" cy="3325"/>
              </a:xfrm>
              <a:custGeom>
                <a:avLst/>
                <a:gdLst/>
                <a:ahLst/>
                <a:cxnLst/>
                <a:rect l="l" t="t" r="r" b="b"/>
                <a:pathLst>
                  <a:path w="110" h="133" extrusionOk="0">
                    <a:moveTo>
                      <a:pt x="0" y="0"/>
                    </a:moveTo>
                    <a:cubicBezTo>
                      <a:pt x="40" y="40"/>
                      <a:pt x="77" y="84"/>
                      <a:pt x="109" y="132"/>
                    </a:cubicBezTo>
                    <a:cubicBezTo>
                      <a:pt x="105" y="100"/>
                      <a:pt x="100" y="70"/>
                      <a:pt x="95" y="40"/>
                    </a:cubicBezTo>
                    <a:cubicBezTo>
                      <a:pt x="63" y="30"/>
                      <a:pt x="30" y="1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55" name="Google Shape;8955;p48"/>
              <p:cNvSpPr/>
              <p:nvPr/>
            </p:nvSpPr>
            <p:spPr>
              <a:xfrm>
                <a:off x="7049025" y="1910475"/>
                <a:ext cx="3450" cy="8375"/>
              </a:xfrm>
              <a:custGeom>
                <a:avLst/>
                <a:gdLst/>
                <a:ahLst/>
                <a:cxnLst/>
                <a:rect l="l" t="t" r="r" b="b"/>
                <a:pathLst>
                  <a:path w="138" h="335" extrusionOk="0">
                    <a:moveTo>
                      <a:pt x="82" y="1"/>
                    </a:moveTo>
                    <a:lnTo>
                      <a:pt x="82" y="1"/>
                    </a:lnTo>
                    <a:cubicBezTo>
                      <a:pt x="0" y="31"/>
                      <a:pt x="137" y="138"/>
                      <a:pt x="58" y="277"/>
                    </a:cubicBezTo>
                    <a:cubicBezTo>
                      <a:pt x="79" y="293"/>
                      <a:pt x="105" y="314"/>
                      <a:pt x="130" y="335"/>
                    </a:cubicBezTo>
                    <a:cubicBezTo>
                      <a:pt x="116" y="228"/>
                      <a:pt x="100" y="117"/>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56" name="Google Shape;8956;p48"/>
              <p:cNvSpPr/>
              <p:nvPr/>
            </p:nvSpPr>
            <p:spPr>
              <a:xfrm>
                <a:off x="7046825" y="1906475"/>
                <a:ext cx="550" cy="1025"/>
              </a:xfrm>
              <a:custGeom>
                <a:avLst/>
                <a:gdLst/>
                <a:ahLst/>
                <a:cxnLst/>
                <a:rect l="l" t="t" r="r" b="b"/>
                <a:pathLst>
                  <a:path w="22" h="41" extrusionOk="0">
                    <a:moveTo>
                      <a:pt x="0" y="1"/>
                    </a:moveTo>
                    <a:cubicBezTo>
                      <a:pt x="3" y="12"/>
                      <a:pt x="5" y="26"/>
                      <a:pt x="7" y="40"/>
                    </a:cubicBezTo>
                    <a:lnTo>
                      <a:pt x="21" y="4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57" name="Google Shape;8957;p48"/>
              <p:cNvSpPr/>
              <p:nvPr/>
            </p:nvSpPr>
            <p:spPr>
              <a:xfrm>
                <a:off x="6837725" y="1843900"/>
                <a:ext cx="1400" cy="775"/>
              </a:xfrm>
              <a:custGeom>
                <a:avLst/>
                <a:gdLst/>
                <a:ahLst/>
                <a:cxnLst/>
                <a:rect l="l" t="t" r="r" b="b"/>
                <a:pathLst>
                  <a:path w="56" h="31" extrusionOk="0">
                    <a:moveTo>
                      <a:pt x="40" y="0"/>
                    </a:moveTo>
                    <a:lnTo>
                      <a:pt x="0" y="21"/>
                    </a:lnTo>
                    <a:cubicBezTo>
                      <a:pt x="19" y="23"/>
                      <a:pt x="37" y="28"/>
                      <a:pt x="56" y="30"/>
                    </a:cubicBezTo>
                    <a:lnTo>
                      <a:pt x="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58" name="Google Shape;8958;p48"/>
              <p:cNvSpPr/>
              <p:nvPr/>
            </p:nvSpPr>
            <p:spPr>
              <a:xfrm>
                <a:off x="6281225" y="2230150"/>
                <a:ext cx="29875" cy="30475"/>
              </a:xfrm>
              <a:custGeom>
                <a:avLst/>
                <a:gdLst/>
                <a:ahLst/>
                <a:cxnLst/>
                <a:rect l="l" t="t" r="r" b="b"/>
                <a:pathLst>
                  <a:path w="1195" h="1219" extrusionOk="0">
                    <a:moveTo>
                      <a:pt x="1030" y="720"/>
                    </a:moveTo>
                    <a:cubicBezTo>
                      <a:pt x="1060" y="729"/>
                      <a:pt x="1085" y="748"/>
                      <a:pt x="1104" y="773"/>
                    </a:cubicBezTo>
                    <a:cubicBezTo>
                      <a:pt x="1081" y="759"/>
                      <a:pt x="1055" y="741"/>
                      <a:pt x="1030" y="720"/>
                    </a:cubicBezTo>
                    <a:close/>
                    <a:moveTo>
                      <a:pt x="466" y="731"/>
                    </a:moveTo>
                    <a:cubicBezTo>
                      <a:pt x="502" y="731"/>
                      <a:pt x="560" y="774"/>
                      <a:pt x="622" y="824"/>
                    </a:cubicBezTo>
                    <a:cubicBezTo>
                      <a:pt x="605" y="820"/>
                      <a:pt x="588" y="818"/>
                      <a:pt x="571" y="818"/>
                    </a:cubicBezTo>
                    <a:cubicBezTo>
                      <a:pt x="517" y="818"/>
                      <a:pt x="469" y="841"/>
                      <a:pt x="439" y="896"/>
                    </a:cubicBezTo>
                    <a:cubicBezTo>
                      <a:pt x="414" y="774"/>
                      <a:pt x="429" y="731"/>
                      <a:pt x="466" y="731"/>
                    </a:cubicBezTo>
                    <a:close/>
                    <a:moveTo>
                      <a:pt x="622" y="824"/>
                    </a:moveTo>
                    <a:lnTo>
                      <a:pt x="622" y="824"/>
                    </a:lnTo>
                    <a:cubicBezTo>
                      <a:pt x="712" y="847"/>
                      <a:pt x="796" y="898"/>
                      <a:pt x="856" y="970"/>
                    </a:cubicBezTo>
                    <a:cubicBezTo>
                      <a:pt x="854" y="970"/>
                      <a:pt x="852" y="970"/>
                      <a:pt x="850" y="970"/>
                    </a:cubicBezTo>
                    <a:cubicBezTo>
                      <a:pt x="797" y="970"/>
                      <a:pt x="706" y="891"/>
                      <a:pt x="622" y="824"/>
                    </a:cubicBezTo>
                    <a:close/>
                    <a:moveTo>
                      <a:pt x="69" y="0"/>
                    </a:moveTo>
                    <a:cubicBezTo>
                      <a:pt x="43" y="0"/>
                      <a:pt x="21" y="3"/>
                      <a:pt x="0" y="8"/>
                    </a:cubicBezTo>
                    <a:cubicBezTo>
                      <a:pt x="195" y="407"/>
                      <a:pt x="388" y="796"/>
                      <a:pt x="566" y="1167"/>
                    </a:cubicBezTo>
                    <a:cubicBezTo>
                      <a:pt x="653" y="1202"/>
                      <a:pt x="736" y="1219"/>
                      <a:pt x="813" y="1219"/>
                    </a:cubicBezTo>
                    <a:cubicBezTo>
                      <a:pt x="969" y="1219"/>
                      <a:pt x="1101" y="1151"/>
                      <a:pt x="1194" y="1040"/>
                    </a:cubicBezTo>
                    <a:cubicBezTo>
                      <a:pt x="1167" y="982"/>
                      <a:pt x="1157" y="850"/>
                      <a:pt x="1104" y="773"/>
                    </a:cubicBezTo>
                    <a:lnTo>
                      <a:pt x="1104" y="773"/>
                    </a:lnTo>
                    <a:cubicBezTo>
                      <a:pt x="1113" y="780"/>
                      <a:pt x="1120" y="785"/>
                      <a:pt x="1129" y="789"/>
                    </a:cubicBezTo>
                    <a:cubicBezTo>
                      <a:pt x="1023" y="599"/>
                      <a:pt x="914" y="407"/>
                      <a:pt x="803" y="210"/>
                    </a:cubicBezTo>
                    <a:cubicBezTo>
                      <a:pt x="575" y="134"/>
                      <a:pt x="258"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59" name="Google Shape;8959;p48"/>
              <p:cNvSpPr/>
              <p:nvPr/>
            </p:nvSpPr>
            <p:spPr>
              <a:xfrm>
                <a:off x="6233400" y="1958400"/>
                <a:ext cx="3000" cy="1125"/>
              </a:xfrm>
              <a:custGeom>
                <a:avLst/>
                <a:gdLst/>
                <a:ahLst/>
                <a:cxnLst/>
                <a:rect l="l" t="t" r="r" b="b"/>
                <a:pathLst>
                  <a:path w="120" h="45" extrusionOk="0">
                    <a:moveTo>
                      <a:pt x="80" y="1"/>
                    </a:moveTo>
                    <a:lnTo>
                      <a:pt x="1" y="45"/>
                    </a:lnTo>
                    <a:cubicBezTo>
                      <a:pt x="30" y="40"/>
                      <a:pt x="60" y="37"/>
                      <a:pt x="90" y="37"/>
                    </a:cubicBezTo>
                    <a:cubicBezTo>
                      <a:pt x="99" y="37"/>
                      <a:pt x="109" y="37"/>
                      <a:pt x="119" y="38"/>
                    </a:cubicBezTo>
                    <a:lnTo>
                      <a:pt x="8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60" name="Google Shape;8960;p48"/>
              <p:cNvSpPr/>
              <p:nvPr/>
            </p:nvSpPr>
            <p:spPr>
              <a:xfrm>
                <a:off x="6235775" y="1916925"/>
                <a:ext cx="81125" cy="47550"/>
              </a:xfrm>
              <a:custGeom>
                <a:avLst/>
                <a:gdLst/>
                <a:ahLst/>
                <a:cxnLst/>
                <a:rect l="l" t="t" r="r" b="b"/>
                <a:pathLst>
                  <a:path w="3245" h="1902" extrusionOk="0">
                    <a:moveTo>
                      <a:pt x="3059" y="0"/>
                    </a:moveTo>
                    <a:lnTo>
                      <a:pt x="3047" y="7"/>
                    </a:lnTo>
                    <a:cubicBezTo>
                      <a:pt x="1916" y="621"/>
                      <a:pt x="889" y="1178"/>
                      <a:pt x="1" y="1655"/>
                    </a:cubicBezTo>
                    <a:cubicBezTo>
                      <a:pt x="40" y="1688"/>
                      <a:pt x="66" y="1736"/>
                      <a:pt x="66" y="1829"/>
                    </a:cubicBezTo>
                    <a:lnTo>
                      <a:pt x="699" y="1785"/>
                    </a:lnTo>
                    <a:lnTo>
                      <a:pt x="699" y="1785"/>
                    </a:lnTo>
                    <a:cubicBezTo>
                      <a:pt x="655" y="1811"/>
                      <a:pt x="625" y="1852"/>
                      <a:pt x="615" y="1901"/>
                    </a:cubicBezTo>
                    <a:cubicBezTo>
                      <a:pt x="972" y="1709"/>
                      <a:pt x="1362" y="1495"/>
                      <a:pt x="1784" y="1266"/>
                    </a:cubicBezTo>
                    <a:cubicBezTo>
                      <a:pt x="1714" y="1241"/>
                      <a:pt x="1643" y="1212"/>
                      <a:pt x="1596" y="1212"/>
                    </a:cubicBezTo>
                    <a:cubicBezTo>
                      <a:pt x="1595" y="1212"/>
                      <a:pt x="1593" y="1212"/>
                      <a:pt x="1591" y="1213"/>
                    </a:cubicBezTo>
                    <a:cubicBezTo>
                      <a:pt x="1505" y="1044"/>
                      <a:pt x="1523" y="999"/>
                      <a:pt x="1580" y="999"/>
                    </a:cubicBezTo>
                    <a:cubicBezTo>
                      <a:pt x="1646" y="999"/>
                      <a:pt x="1764" y="1059"/>
                      <a:pt x="1837" y="1059"/>
                    </a:cubicBezTo>
                    <a:cubicBezTo>
                      <a:pt x="1872" y="1059"/>
                      <a:pt x="1896" y="1045"/>
                      <a:pt x="1900" y="1006"/>
                    </a:cubicBezTo>
                    <a:cubicBezTo>
                      <a:pt x="1925" y="1060"/>
                      <a:pt x="1948" y="1113"/>
                      <a:pt x="1964" y="1168"/>
                    </a:cubicBezTo>
                    <a:lnTo>
                      <a:pt x="2463" y="897"/>
                    </a:lnTo>
                    <a:cubicBezTo>
                      <a:pt x="2401" y="845"/>
                      <a:pt x="2351" y="828"/>
                      <a:pt x="2308" y="828"/>
                    </a:cubicBezTo>
                    <a:cubicBezTo>
                      <a:pt x="2221" y="828"/>
                      <a:pt x="2165" y="903"/>
                      <a:pt x="2102" y="903"/>
                    </a:cubicBezTo>
                    <a:cubicBezTo>
                      <a:pt x="2098" y="903"/>
                      <a:pt x="2094" y="903"/>
                      <a:pt x="2090" y="902"/>
                    </a:cubicBezTo>
                    <a:lnTo>
                      <a:pt x="2426" y="670"/>
                    </a:lnTo>
                    <a:cubicBezTo>
                      <a:pt x="2444" y="737"/>
                      <a:pt x="2449" y="814"/>
                      <a:pt x="2481" y="888"/>
                    </a:cubicBezTo>
                    <a:lnTo>
                      <a:pt x="3244" y="473"/>
                    </a:lnTo>
                    <a:cubicBezTo>
                      <a:pt x="3182" y="461"/>
                      <a:pt x="3121" y="438"/>
                      <a:pt x="3070" y="403"/>
                    </a:cubicBezTo>
                    <a:cubicBezTo>
                      <a:pt x="3070" y="315"/>
                      <a:pt x="3075" y="255"/>
                      <a:pt x="3077" y="199"/>
                    </a:cubicBezTo>
                    <a:cubicBezTo>
                      <a:pt x="3059" y="165"/>
                      <a:pt x="3047" y="137"/>
                      <a:pt x="3047" y="137"/>
                    </a:cubicBezTo>
                    <a:lnTo>
                      <a:pt x="3047" y="137"/>
                    </a:lnTo>
                    <a:lnTo>
                      <a:pt x="3077" y="169"/>
                    </a:lnTo>
                    <a:cubicBezTo>
                      <a:pt x="3080" y="111"/>
                      <a:pt x="3073" y="56"/>
                      <a:pt x="30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61" name="Google Shape;8961;p48"/>
              <p:cNvSpPr/>
              <p:nvPr/>
            </p:nvSpPr>
            <p:spPr>
              <a:xfrm>
                <a:off x="6148050" y="1969025"/>
                <a:ext cx="84800" cy="84750"/>
              </a:xfrm>
              <a:custGeom>
                <a:avLst/>
                <a:gdLst/>
                <a:ahLst/>
                <a:cxnLst/>
                <a:rect l="l" t="t" r="r" b="b"/>
                <a:pathLst>
                  <a:path w="3392" h="3390" extrusionOk="0">
                    <a:moveTo>
                      <a:pt x="1148" y="1968"/>
                    </a:moveTo>
                    <a:lnTo>
                      <a:pt x="1148" y="1968"/>
                    </a:lnTo>
                    <a:cubicBezTo>
                      <a:pt x="1025" y="2022"/>
                      <a:pt x="893" y="2121"/>
                      <a:pt x="893" y="2184"/>
                    </a:cubicBezTo>
                    <a:lnTo>
                      <a:pt x="747" y="2056"/>
                    </a:lnTo>
                    <a:lnTo>
                      <a:pt x="1148" y="1968"/>
                    </a:lnTo>
                    <a:close/>
                    <a:moveTo>
                      <a:pt x="893" y="2184"/>
                    </a:moveTo>
                    <a:lnTo>
                      <a:pt x="951" y="2233"/>
                    </a:lnTo>
                    <a:cubicBezTo>
                      <a:pt x="909" y="2223"/>
                      <a:pt x="893" y="2205"/>
                      <a:pt x="893" y="2184"/>
                    </a:cubicBezTo>
                    <a:close/>
                    <a:moveTo>
                      <a:pt x="1284" y="2998"/>
                    </a:moveTo>
                    <a:lnTo>
                      <a:pt x="1284" y="2998"/>
                    </a:lnTo>
                    <a:cubicBezTo>
                      <a:pt x="1233" y="3023"/>
                      <a:pt x="1185" y="3044"/>
                      <a:pt x="1131" y="3065"/>
                    </a:cubicBezTo>
                    <a:cubicBezTo>
                      <a:pt x="1141" y="3030"/>
                      <a:pt x="1203" y="3009"/>
                      <a:pt x="1284" y="2998"/>
                    </a:cubicBezTo>
                    <a:close/>
                    <a:moveTo>
                      <a:pt x="2706" y="0"/>
                    </a:moveTo>
                    <a:cubicBezTo>
                      <a:pt x="1157" y="837"/>
                      <a:pt x="181" y="1359"/>
                      <a:pt x="30" y="1428"/>
                    </a:cubicBezTo>
                    <a:cubicBezTo>
                      <a:pt x="0" y="1454"/>
                      <a:pt x="72" y="1618"/>
                      <a:pt x="218" y="1876"/>
                    </a:cubicBezTo>
                    <a:lnTo>
                      <a:pt x="255" y="1864"/>
                    </a:lnTo>
                    <a:cubicBezTo>
                      <a:pt x="413" y="1887"/>
                      <a:pt x="341" y="1927"/>
                      <a:pt x="276" y="1975"/>
                    </a:cubicBezTo>
                    <a:cubicBezTo>
                      <a:pt x="420" y="2223"/>
                      <a:pt x="624" y="2541"/>
                      <a:pt x="860" y="2903"/>
                    </a:cubicBezTo>
                    <a:cubicBezTo>
                      <a:pt x="918" y="2884"/>
                      <a:pt x="981" y="2859"/>
                      <a:pt x="1055" y="2840"/>
                    </a:cubicBezTo>
                    <a:lnTo>
                      <a:pt x="1055" y="2840"/>
                    </a:lnTo>
                    <a:cubicBezTo>
                      <a:pt x="1011" y="2882"/>
                      <a:pt x="939" y="2903"/>
                      <a:pt x="874" y="2923"/>
                    </a:cubicBezTo>
                    <a:cubicBezTo>
                      <a:pt x="911" y="2981"/>
                      <a:pt x="951" y="3039"/>
                      <a:pt x="990" y="3100"/>
                    </a:cubicBezTo>
                    <a:cubicBezTo>
                      <a:pt x="992" y="3100"/>
                      <a:pt x="994" y="3100"/>
                      <a:pt x="996" y="3100"/>
                    </a:cubicBezTo>
                    <a:cubicBezTo>
                      <a:pt x="1223" y="3100"/>
                      <a:pt x="1141" y="3239"/>
                      <a:pt x="1145" y="3324"/>
                    </a:cubicBezTo>
                    <a:lnTo>
                      <a:pt x="1185" y="3382"/>
                    </a:lnTo>
                    <a:cubicBezTo>
                      <a:pt x="1197" y="3387"/>
                      <a:pt x="1213" y="3390"/>
                      <a:pt x="1234" y="3390"/>
                    </a:cubicBezTo>
                    <a:cubicBezTo>
                      <a:pt x="1275" y="3390"/>
                      <a:pt x="1334" y="3379"/>
                      <a:pt x="1419" y="3355"/>
                    </a:cubicBezTo>
                    <a:cubicBezTo>
                      <a:pt x="1614" y="3227"/>
                      <a:pt x="1558" y="3060"/>
                      <a:pt x="1628" y="2981"/>
                    </a:cubicBezTo>
                    <a:cubicBezTo>
                      <a:pt x="1597" y="2980"/>
                      <a:pt x="1567" y="2979"/>
                      <a:pt x="1537" y="2979"/>
                    </a:cubicBezTo>
                    <a:cubicBezTo>
                      <a:pt x="1452" y="2979"/>
                      <a:pt x="1368" y="2986"/>
                      <a:pt x="1284" y="2998"/>
                    </a:cubicBezTo>
                    <a:cubicBezTo>
                      <a:pt x="1563" y="2856"/>
                      <a:pt x="1741" y="2655"/>
                      <a:pt x="1781" y="2495"/>
                    </a:cubicBezTo>
                    <a:cubicBezTo>
                      <a:pt x="1769" y="2492"/>
                      <a:pt x="1755" y="2488"/>
                      <a:pt x="1746" y="2481"/>
                    </a:cubicBezTo>
                    <a:lnTo>
                      <a:pt x="1702" y="2492"/>
                    </a:lnTo>
                    <a:cubicBezTo>
                      <a:pt x="1711" y="2481"/>
                      <a:pt x="1723" y="2467"/>
                      <a:pt x="1734" y="2451"/>
                    </a:cubicBezTo>
                    <a:cubicBezTo>
                      <a:pt x="1683" y="2330"/>
                      <a:pt x="1284" y="2358"/>
                      <a:pt x="1363" y="2068"/>
                    </a:cubicBezTo>
                    <a:cubicBezTo>
                      <a:pt x="1488" y="2003"/>
                      <a:pt x="1618" y="1950"/>
                      <a:pt x="1753" y="1910"/>
                    </a:cubicBezTo>
                    <a:cubicBezTo>
                      <a:pt x="1748" y="1890"/>
                      <a:pt x="1741" y="1866"/>
                      <a:pt x="1737" y="1845"/>
                    </a:cubicBezTo>
                    <a:cubicBezTo>
                      <a:pt x="1667" y="1815"/>
                      <a:pt x="1604" y="1792"/>
                      <a:pt x="1602" y="1774"/>
                    </a:cubicBezTo>
                    <a:lnTo>
                      <a:pt x="1602" y="1774"/>
                    </a:lnTo>
                    <a:lnTo>
                      <a:pt x="1718" y="1781"/>
                    </a:lnTo>
                    <a:cubicBezTo>
                      <a:pt x="1632" y="1424"/>
                      <a:pt x="1618" y="1173"/>
                      <a:pt x="1711" y="1085"/>
                    </a:cubicBezTo>
                    <a:lnTo>
                      <a:pt x="1711" y="1085"/>
                    </a:lnTo>
                    <a:cubicBezTo>
                      <a:pt x="1709" y="1087"/>
                      <a:pt x="1708" y="1089"/>
                      <a:pt x="1710" y="1089"/>
                    </a:cubicBezTo>
                    <a:cubicBezTo>
                      <a:pt x="1742" y="1089"/>
                      <a:pt x="2354" y="768"/>
                      <a:pt x="3392" y="209"/>
                    </a:cubicBezTo>
                    <a:cubicBezTo>
                      <a:pt x="3309" y="193"/>
                      <a:pt x="3227" y="178"/>
                      <a:pt x="3152" y="178"/>
                    </a:cubicBezTo>
                    <a:cubicBezTo>
                      <a:pt x="3039" y="178"/>
                      <a:pt x="2944" y="213"/>
                      <a:pt x="2893" y="332"/>
                    </a:cubicBezTo>
                    <a:lnTo>
                      <a:pt x="2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62" name="Google Shape;8962;p48"/>
              <p:cNvSpPr/>
              <p:nvPr/>
            </p:nvSpPr>
            <p:spPr>
              <a:xfrm>
                <a:off x="6182575" y="2044000"/>
                <a:ext cx="49300" cy="69850"/>
              </a:xfrm>
              <a:custGeom>
                <a:avLst/>
                <a:gdLst/>
                <a:ahLst/>
                <a:cxnLst/>
                <a:rect l="l" t="t" r="r" b="b"/>
                <a:pathLst>
                  <a:path w="1972" h="2794" extrusionOk="0">
                    <a:moveTo>
                      <a:pt x="729" y="1"/>
                    </a:moveTo>
                    <a:cubicBezTo>
                      <a:pt x="652" y="43"/>
                      <a:pt x="571" y="84"/>
                      <a:pt x="492" y="128"/>
                    </a:cubicBezTo>
                    <a:cubicBezTo>
                      <a:pt x="536" y="149"/>
                      <a:pt x="587" y="198"/>
                      <a:pt x="650" y="302"/>
                    </a:cubicBezTo>
                    <a:lnTo>
                      <a:pt x="504" y="325"/>
                    </a:lnTo>
                    <a:cubicBezTo>
                      <a:pt x="504" y="325"/>
                      <a:pt x="504" y="328"/>
                      <a:pt x="504" y="328"/>
                    </a:cubicBezTo>
                    <a:cubicBezTo>
                      <a:pt x="291" y="397"/>
                      <a:pt x="464" y="490"/>
                      <a:pt x="404" y="597"/>
                    </a:cubicBezTo>
                    <a:cubicBezTo>
                      <a:pt x="272" y="634"/>
                      <a:pt x="138" y="659"/>
                      <a:pt x="1" y="673"/>
                    </a:cubicBezTo>
                    <a:cubicBezTo>
                      <a:pt x="272" y="1065"/>
                      <a:pt x="566" y="1480"/>
                      <a:pt x="866" y="1890"/>
                    </a:cubicBezTo>
                    <a:cubicBezTo>
                      <a:pt x="898" y="1876"/>
                      <a:pt x="933" y="1867"/>
                      <a:pt x="970" y="1862"/>
                    </a:cubicBezTo>
                    <a:lnTo>
                      <a:pt x="970" y="1862"/>
                    </a:lnTo>
                    <a:cubicBezTo>
                      <a:pt x="922" y="1917"/>
                      <a:pt x="945" y="1929"/>
                      <a:pt x="986" y="1929"/>
                    </a:cubicBezTo>
                    <a:cubicBezTo>
                      <a:pt x="1020" y="1929"/>
                      <a:pt x="1065" y="1921"/>
                      <a:pt x="1095" y="1921"/>
                    </a:cubicBezTo>
                    <a:cubicBezTo>
                      <a:pt x="1136" y="1921"/>
                      <a:pt x="1149" y="1936"/>
                      <a:pt x="1065" y="2004"/>
                    </a:cubicBezTo>
                    <a:lnTo>
                      <a:pt x="949" y="2004"/>
                    </a:lnTo>
                    <a:cubicBezTo>
                      <a:pt x="998" y="2069"/>
                      <a:pt x="1044" y="2134"/>
                      <a:pt x="1093" y="2201"/>
                    </a:cubicBezTo>
                    <a:cubicBezTo>
                      <a:pt x="1095" y="2189"/>
                      <a:pt x="1097" y="2180"/>
                      <a:pt x="1100" y="2168"/>
                    </a:cubicBezTo>
                    <a:lnTo>
                      <a:pt x="1334" y="2523"/>
                    </a:lnTo>
                    <a:lnTo>
                      <a:pt x="1350" y="2544"/>
                    </a:lnTo>
                    <a:lnTo>
                      <a:pt x="1519" y="2347"/>
                    </a:lnTo>
                    <a:lnTo>
                      <a:pt x="1519" y="2347"/>
                    </a:lnTo>
                    <a:cubicBezTo>
                      <a:pt x="1628" y="2560"/>
                      <a:pt x="1315" y="2407"/>
                      <a:pt x="1410" y="2625"/>
                    </a:cubicBezTo>
                    <a:cubicBezTo>
                      <a:pt x="1443" y="2669"/>
                      <a:pt x="1475" y="2711"/>
                      <a:pt x="1508" y="2753"/>
                    </a:cubicBezTo>
                    <a:cubicBezTo>
                      <a:pt x="1566" y="2781"/>
                      <a:pt x="1617" y="2793"/>
                      <a:pt x="1662" y="2793"/>
                    </a:cubicBezTo>
                    <a:cubicBezTo>
                      <a:pt x="1798" y="2793"/>
                      <a:pt x="1883" y="2683"/>
                      <a:pt x="1971" y="2572"/>
                    </a:cubicBezTo>
                    <a:lnTo>
                      <a:pt x="1832" y="2308"/>
                    </a:lnTo>
                    <a:lnTo>
                      <a:pt x="1774" y="2310"/>
                    </a:lnTo>
                    <a:lnTo>
                      <a:pt x="1774" y="2310"/>
                    </a:lnTo>
                    <a:lnTo>
                      <a:pt x="1804" y="2257"/>
                    </a:lnTo>
                    <a:cubicBezTo>
                      <a:pt x="1529" y="1740"/>
                      <a:pt x="1269" y="1248"/>
                      <a:pt x="1035" y="798"/>
                    </a:cubicBezTo>
                    <a:cubicBezTo>
                      <a:pt x="961" y="613"/>
                      <a:pt x="891" y="432"/>
                      <a:pt x="826" y="256"/>
                    </a:cubicBezTo>
                    <a:cubicBezTo>
                      <a:pt x="805" y="254"/>
                      <a:pt x="789" y="244"/>
                      <a:pt x="777" y="230"/>
                    </a:cubicBezTo>
                    <a:lnTo>
                      <a:pt x="777" y="230"/>
                    </a:lnTo>
                    <a:cubicBezTo>
                      <a:pt x="791" y="240"/>
                      <a:pt x="808" y="247"/>
                      <a:pt x="824" y="254"/>
                    </a:cubicBezTo>
                    <a:cubicBezTo>
                      <a:pt x="791" y="168"/>
                      <a:pt x="759" y="82"/>
                      <a:pt x="7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63" name="Google Shape;8963;p48"/>
              <p:cNvSpPr/>
              <p:nvPr/>
            </p:nvSpPr>
            <p:spPr>
              <a:xfrm>
                <a:off x="6186400" y="2052425"/>
                <a:ext cx="6750" cy="2150"/>
              </a:xfrm>
              <a:custGeom>
                <a:avLst/>
                <a:gdLst/>
                <a:ahLst/>
                <a:cxnLst/>
                <a:rect l="l" t="t" r="r" b="b"/>
                <a:pathLst>
                  <a:path w="270" h="86" extrusionOk="0">
                    <a:moveTo>
                      <a:pt x="270" y="0"/>
                    </a:moveTo>
                    <a:lnTo>
                      <a:pt x="22" y="37"/>
                    </a:lnTo>
                    <a:cubicBezTo>
                      <a:pt x="12" y="51"/>
                      <a:pt x="5" y="65"/>
                      <a:pt x="1" y="81"/>
                    </a:cubicBezTo>
                    <a:cubicBezTo>
                      <a:pt x="16" y="84"/>
                      <a:pt x="31" y="85"/>
                      <a:pt x="46" y="85"/>
                    </a:cubicBezTo>
                    <a:cubicBezTo>
                      <a:pt x="136" y="85"/>
                      <a:pt x="214" y="36"/>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64" name="Google Shape;8964;p48"/>
              <p:cNvSpPr/>
              <p:nvPr/>
            </p:nvSpPr>
            <p:spPr>
              <a:xfrm>
                <a:off x="7110800" y="1769300"/>
                <a:ext cx="6050" cy="20825"/>
              </a:xfrm>
              <a:custGeom>
                <a:avLst/>
                <a:gdLst/>
                <a:ahLst/>
                <a:cxnLst/>
                <a:rect l="l" t="t" r="r" b="b"/>
                <a:pathLst>
                  <a:path w="242" h="833" extrusionOk="0">
                    <a:moveTo>
                      <a:pt x="121" y="1"/>
                    </a:moveTo>
                    <a:cubicBezTo>
                      <a:pt x="84" y="14"/>
                      <a:pt x="42" y="28"/>
                      <a:pt x="1" y="40"/>
                    </a:cubicBezTo>
                    <a:cubicBezTo>
                      <a:pt x="38" y="295"/>
                      <a:pt x="75" y="562"/>
                      <a:pt x="114" y="833"/>
                    </a:cubicBezTo>
                    <a:cubicBezTo>
                      <a:pt x="154" y="819"/>
                      <a:pt x="198" y="810"/>
                      <a:pt x="242" y="805"/>
                    </a:cubicBezTo>
                    <a:cubicBezTo>
                      <a:pt x="200" y="531"/>
                      <a:pt x="161" y="263"/>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65" name="Google Shape;8965;p48"/>
              <p:cNvSpPr/>
              <p:nvPr/>
            </p:nvSpPr>
            <p:spPr>
              <a:xfrm>
                <a:off x="6315775" y="1914375"/>
                <a:ext cx="1050" cy="1175"/>
              </a:xfrm>
              <a:custGeom>
                <a:avLst/>
                <a:gdLst/>
                <a:ahLst/>
                <a:cxnLst/>
                <a:rect l="l" t="t" r="r" b="b"/>
                <a:pathLst>
                  <a:path w="42" h="47" extrusionOk="0">
                    <a:moveTo>
                      <a:pt x="30" y="0"/>
                    </a:moveTo>
                    <a:lnTo>
                      <a:pt x="0" y="16"/>
                    </a:lnTo>
                    <a:lnTo>
                      <a:pt x="42" y="46"/>
                    </a:lnTo>
                    <a:cubicBezTo>
                      <a:pt x="37" y="28"/>
                      <a:pt x="33" y="16"/>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66" name="Google Shape;8966;p48"/>
              <p:cNvSpPr/>
              <p:nvPr/>
            </p:nvSpPr>
            <p:spPr>
              <a:xfrm>
                <a:off x="6339525" y="2258275"/>
                <a:ext cx="4375" cy="8375"/>
              </a:xfrm>
              <a:custGeom>
                <a:avLst/>
                <a:gdLst/>
                <a:ahLst/>
                <a:cxnLst/>
                <a:rect l="l" t="t" r="r" b="b"/>
                <a:pathLst>
                  <a:path w="175" h="335" extrusionOk="0">
                    <a:moveTo>
                      <a:pt x="1" y="0"/>
                    </a:moveTo>
                    <a:cubicBezTo>
                      <a:pt x="1" y="98"/>
                      <a:pt x="82" y="248"/>
                      <a:pt x="174" y="334"/>
                    </a:cubicBezTo>
                    <a:cubicBezTo>
                      <a:pt x="163" y="265"/>
                      <a:pt x="154" y="197"/>
                      <a:pt x="144" y="128"/>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67" name="Google Shape;8967;p48"/>
              <p:cNvSpPr/>
              <p:nvPr/>
            </p:nvSpPr>
            <p:spPr>
              <a:xfrm>
                <a:off x="6229525" y="2124975"/>
                <a:ext cx="60700" cy="93225"/>
              </a:xfrm>
              <a:custGeom>
                <a:avLst/>
                <a:gdLst/>
                <a:ahLst/>
                <a:cxnLst/>
                <a:rect l="l" t="t" r="r" b="b"/>
                <a:pathLst>
                  <a:path w="2428" h="3729" extrusionOk="0">
                    <a:moveTo>
                      <a:pt x="2096" y="3524"/>
                    </a:moveTo>
                    <a:lnTo>
                      <a:pt x="2138" y="3552"/>
                    </a:lnTo>
                    <a:cubicBezTo>
                      <a:pt x="2145" y="3566"/>
                      <a:pt x="2150" y="3578"/>
                      <a:pt x="2154" y="3587"/>
                    </a:cubicBezTo>
                    <a:cubicBezTo>
                      <a:pt x="2131" y="3571"/>
                      <a:pt x="2110" y="3550"/>
                      <a:pt x="2096" y="3524"/>
                    </a:cubicBezTo>
                    <a:close/>
                    <a:moveTo>
                      <a:pt x="450" y="0"/>
                    </a:moveTo>
                    <a:cubicBezTo>
                      <a:pt x="376" y="51"/>
                      <a:pt x="297" y="90"/>
                      <a:pt x="207" y="90"/>
                    </a:cubicBezTo>
                    <a:cubicBezTo>
                      <a:pt x="144" y="90"/>
                      <a:pt x="76" y="71"/>
                      <a:pt x="1" y="26"/>
                    </a:cubicBezTo>
                    <a:lnTo>
                      <a:pt x="1" y="26"/>
                    </a:lnTo>
                    <a:cubicBezTo>
                      <a:pt x="172" y="378"/>
                      <a:pt x="348" y="735"/>
                      <a:pt x="527" y="1099"/>
                    </a:cubicBezTo>
                    <a:cubicBezTo>
                      <a:pt x="636" y="1456"/>
                      <a:pt x="673" y="1693"/>
                      <a:pt x="594" y="1744"/>
                    </a:cubicBezTo>
                    <a:lnTo>
                      <a:pt x="793" y="1635"/>
                    </a:lnTo>
                    <a:lnTo>
                      <a:pt x="1496" y="3056"/>
                    </a:lnTo>
                    <a:cubicBezTo>
                      <a:pt x="1518" y="3085"/>
                      <a:pt x="1542" y="3103"/>
                      <a:pt x="1567" y="3103"/>
                    </a:cubicBezTo>
                    <a:cubicBezTo>
                      <a:pt x="1589" y="3103"/>
                      <a:pt x="1611" y="3089"/>
                      <a:pt x="1635" y="3058"/>
                    </a:cubicBezTo>
                    <a:lnTo>
                      <a:pt x="1677" y="3401"/>
                    </a:lnTo>
                    <a:cubicBezTo>
                      <a:pt x="1693" y="3392"/>
                      <a:pt x="1709" y="3388"/>
                      <a:pt x="1725" y="3388"/>
                    </a:cubicBezTo>
                    <a:cubicBezTo>
                      <a:pt x="1833" y="3388"/>
                      <a:pt x="1937" y="3589"/>
                      <a:pt x="2008" y="3728"/>
                    </a:cubicBezTo>
                    <a:cubicBezTo>
                      <a:pt x="2009" y="3677"/>
                      <a:pt x="2036" y="3666"/>
                      <a:pt x="2068" y="3666"/>
                    </a:cubicBezTo>
                    <a:cubicBezTo>
                      <a:pt x="2092" y="3666"/>
                      <a:pt x="2120" y="3673"/>
                      <a:pt x="2141" y="3673"/>
                    </a:cubicBezTo>
                    <a:cubicBezTo>
                      <a:pt x="2171" y="3673"/>
                      <a:pt x="2186" y="3658"/>
                      <a:pt x="2154" y="3587"/>
                    </a:cubicBezTo>
                    <a:lnTo>
                      <a:pt x="2154" y="3587"/>
                    </a:lnTo>
                    <a:cubicBezTo>
                      <a:pt x="2199" y="3620"/>
                      <a:pt x="2251" y="3627"/>
                      <a:pt x="2311" y="3627"/>
                    </a:cubicBezTo>
                    <a:cubicBezTo>
                      <a:pt x="2347" y="3627"/>
                      <a:pt x="2385" y="3625"/>
                      <a:pt x="2428" y="3624"/>
                    </a:cubicBezTo>
                    <a:cubicBezTo>
                      <a:pt x="2029" y="2908"/>
                      <a:pt x="1616" y="2156"/>
                      <a:pt x="1211" y="1405"/>
                    </a:cubicBezTo>
                    <a:cubicBezTo>
                      <a:pt x="1211" y="1405"/>
                      <a:pt x="1213" y="1405"/>
                      <a:pt x="1213" y="1403"/>
                    </a:cubicBezTo>
                    <a:lnTo>
                      <a:pt x="1204" y="1394"/>
                    </a:lnTo>
                    <a:cubicBezTo>
                      <a:pt x="949" y="925"/>
                      <a:pt x="696" y="457"/>
                      <a:pt x="4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68" name="Google Shape;8968;p48"/>
              <p:cNvSpPr/>
              <p:nvPr/>
            </p:nvSpPr>
            <p:spPr>
              <a:xfrm>
                <a:off x="6897475" y="2030450"/>
                <a:ext cx="4550" cy="6800"/>
              </a:xfrm>
              <a:custGeom>
                <a:avLst/>
                <a:gdLst/>
                <a:ahLst/>
                <a:cxnLst/>
                <a:rect l="l" t="t" r="r" b="b"/>
                <a:pathLst>
                  <a:path w="182" h="272" extrusionOk="0">
                    <a:moveTo>
                      <a:pt x="181" y="0"/>
                    </a:moveTo>
                    <a:cubicBezTo>
                      <a:pt x="79" y="61"/>
                      <a:pt x="0" y="68"/>
                      <a:pt x="51" y="272"/>
                    </a:cubicBezTo>
                    <a:lnTo>
                      <a:pt x="181" y="202"/>
                    </a:lnTo>
                    <a:cubicBezTo>
                      <a:pt x="169" y="135"/>
                      <a:pt x="169" y="68"/>
                      <a:pt x="1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69" name="Google Shape;8969;p48"/>
              <p:cNvSpPr/>
              <p:nvPr/>
            </p:nvSpPr>
            <p:spPr>
              <a:xfrm>
                <a:off x="6787875" y="1880975"/>
                <a:ext cx="10225" cy="31050"/>
              </a:xfrm>
              <a:custGeom>
                <a:avLst/>
                <a:gdLst/>
                <a:ahLst/>
                <a:cxnLst/>
                <a:rect l="l" t="t" r="r" b="b"/>
                <a:pathLst>
                  <a:path w="409" h="1242" extrusionOk="0">
                    <a:moveTo>
                      <a:pt x="17" y="1"/>
                    </a:moveTo>
                    <a:cubicBezTo>
                      <a:pt x="3" y="38"/>
                      <a:pt x="0" y="75"/>
                      <a:pt x="5" y="114"/>
                    </a:cubicBezTo>
                    <a:lnTo>
                      <a:pt x="21" y="105"/>
                    </a:lnTo>
                    <a:cubicBezTo>
                      <a:pt x="49" y="260"/>
                      <a:pt x="86" y="488"/>
                      <a:pt x="130" y="763"/>
                    </a:cubicBezTo>
                    <a:cubicBezTo>
                      <a:pt x="146" y="780"/>
                      <a:pt x="164" y="796"/>
                      <a:pt x="182" y="796"/>
                    </a:cubicBezTo>
                    <a:cubicBezTo>
                      <a:pt x="195" y="796"/>
                      <a:pt x="208" y="787"/>
                      <a:pt x="221" y="763"/>
                    </a:cubicBezTo>
                    <a:lnTo>
                      <a:pt x="221" y="763"/>
                    </a:lnTo>
                    <a:cubicBezTo>
                      <a:pt x="219" y="897"/>
                      <a:pt x="208" y="944"/>
                      <a:pt x="190" y="944"/>
                    </a:cubicBezTo>
                    <a:cubicBezTo>
                      <a:pt x="180" y="944"/>
                      <a:pt x="167" y="929"/>
                      <a:pt x="153" y="907"/>
                    </a:cubicBezTo>
                    <a:lnTo>
                      <a:pt x="153" y="907"/>
                    </a:lnTo>
                    <a:cubicBezTo>
                      <a:pt x="165" y="974"/>
                      <a:pt x="174" y="1044"/>
                      <a:pt x="186" y="1116"/>
                    </a:cubicBezTo>
                    <a:cubicBezTo>
                      <a:pt x="248" y="1143"/>
                      <a:pt x="344" y="1241"/>
                      <a:pt x="406" y="1241"/>
                    </a:cubicBezTo>
                    <a:cubicBezTo>
                      <a:pt x="407" y="1241"/>
                      <a:pt x="408" y="1241"/>
                      <a:pt x="408" y="1241"/>
                    </a:cubicBezTo>
                    <a:cubicBezTo>
                      <a:pt x="385" y="1072"/>
                      <a:pt x="367" y="914"/>
                      <a:pt x="348" y="773"/>
                    </a:cubicBezTo>
                    <a:lnTo>
                      <a:pt x="221" y="504"/>
                    </a:lnTo>
                    <a:lnTo>
                      <a:pt x="311" y="483"/>
                    </a:lnTo>
                    <a:cubicBezTo>
                      <a:pt x="300" y="400"/>
                      <a:pt x="290" y="325"/>
                      <a:pt x="283" y="260"/>
                    </a:cubicBezTo>
                    <a:cubicBezTo>
                      <a:pt x="191" y="119"/>
                      <a:pt x="72"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70" name="Google Shape;8970;p48"/>
              <p:cNvSpPr/>
              <p:nvPr/>
            </p:nvSpPr>
            <p:spPr>
              <a:xfrm>
                <a:off x="6793550" y="1915050"/>
                <a:ext cx="775" cy="4900"/>
              </a:xfrm>
              <a:custGeom>
                <a:avLst/>
                <a:gdLst/>
                <a:ahLst/>
                <a:cxnLst/>
                <a:rect l="l" t="t" r="r" b="b"/>
                <a:pathLst>
                  <a:path w="31" h="196" extrusionOk="0">
                    <a:moveTo>
                      <a:pt x="31" y="1"/>
                    </a:moveTo>
                    <a:lnTo>
                      <a:pt x="1" y="17"/>
                    </a:lnTo>
                    <a:cubicBezTo>
                      <a:pt x="10" y="75"/>
                      <a:pt x="19" y="135"/>
                      <a:pt x="31" y="196"/>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71" name="Google Shape;8971;p48"/>
              <p:cNvSpPr/>
              <p:nvPr/>
            </p:nvSpPr>
            <p:spPr>
              <a:xfrm>
                <a:off x="6526775" y="2005175"/>
                <a:ext cx="18125" cy="8900"/>
              </a:xfrm>
              <a:custGeom>
                <a:avLst/>
                <a:gdLst/>
                <a:ahLst/>
                <a:cxnLst/>
                <a:rect l="l" t="t" r="r" b="b"/>
                <a:pathLst>
                  <a:path w="725" h="356" extrusionOk="0">
                    <a:moveTo>
                      <a:pt x="652" y="1"/>
                    </a:moveTo>
                    <a:lnTo>
                      <a:pt x="1" y="355"/>
                    </a:lnTo>
                    <a:cubicBezTo>
                      <a:pt x="247" y="309"/>
                      <a:pt x="418" y="179"/>
                      <a:pt x="724" y="82"/>
                    </a:cubicBezTo>
                    <a:cubicBezTo>
                      <a:pt x="701" y="54"/>
                      <a:pt x="678" y="26"/>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72" name="Google Shape;8972;p48"/>
              <p:cNvSpPr/>
              <p:nvPr/>
            </p:nvSpPr>
            <p:spPr>
              <a:xfrm>
                <a:off x="6870750" y="1848525"/>
                <a:ext cx="5600" cy="30050"/>
              </a:xfrm>
              <a:custGeom>
                <a:avLst/>
                <a:gdLst/>
                <a:ahLst/>
                <a:cxnLst/>
                <a:rect l="l" t="t" r="r" b="b"/>
                <a:pathLst>
                  <a:path w="224" h="1202" extrusionOk="0">
                    <a:moveTo>
                      <a:pt x="75" y="814"/>
                    </a:moveTo>
                    <a:lnTo>
                      <a:pt x="160" y="856"/>
                    </a:lnTo>
                    <a:cubicBezTo>
                      <a:pt x="130" y="844"/>
                      <a:pt x="103" y="831"/>
                      <a:pt x="75" y="814"/>
                    </a:cubicBezTo>
                    <a:close/>
                    <a:moveTo>
                      <a:pt x="70" y="1"/>
                    </a:moveTo>
                    <a:cubicBezTo>
                      <a:pt x="58" y="12"/>
                      <a:pt x="49" y="28"/>
                      <a:pt x="40" y="42"/>
                    </a:cubicBezTo>
                    <a:cubicBezTo>
                      <a:pt x="140" y="135"/>
                      <a:pt x="58" y="281"/>
                      <a:pt x="1" y="429"/>
                    </a:cubicBezTo>
                    <a:cubicBezTo>
                      <a:pt x="17" y="543"/>
                      <a:pt x="33" y="666"/>
                      <a:pt x="49" y="798"/>
                    </a:cubicBezTo>
                    <a:cubicBezTo>
                      <a:pt x="58" y="803"/>
                      <a:pt x="65" y="810"/>
                      <a:pt x="75" y="814"/>
                    </a:cubicBezTo>
                    <a:lnTo>
                      <a:pt x="52" y="805"/>
                    </a:lnTo>
                    <a:lnTo>
                      <a:pt x="52" y="805"/>
                    </a:lnTo>
                    <a:cubicBezTo>
                      <a:pt x="68" y="930"/>
                      <a:pt x="86" y="1062"/>
                      <a:pt x="105" y="1201"/>
                    </a:cubicBezTo>
                    <a:cubicBezTo>
                      <a:pt x="142" y="1176"/>
                      <a:pt x="181" y="1153"/>
                      <a:pt x="223" y="1137"/>
                    </a:cubicBezTo>
                    <a:cubicBezTo>
                      <a:pt x="158" y="673"/>
                      <a:pt x="107" y="28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73" name="Google Shape;8973;p48"/>
              <p:cNvSpPr/>
              <p:nvPr/>
            </p:nvSpPr>
            <p:spPr>
              <a:xfrm>
                <a:off x="6874575" y="1881675"/>
                <a:ext cx="10450" cy="57400"/>
              </a:xfrm>
              <a:custGeom>
                <a:avLst/>
                <a:gdLst/>
                <a:ahLst/>
                <a:cxnLst/>
                <a:rect l="l" t="t" r="r" b="b"/>
                <a:pathLst>
                  <a:path w="418" h="2296" extrusionOk="0">
                    <a:moveTo>
                      <a:pt x="98" y="1"/>
                    </a:moveTo>
                    <a:cubicBezTo>
                      <a:pt x="42" y="10"/>
                      <a:pt x="5" y="68"/>
                      <a:pt x="1" y="225"/>
                    </a:cubicBezTo>
                    <a:cubicBezTo>
                      <a:pt x="89" y="858"/>
                      <a:pt x="193" y="1579"/>
                      <a:pt x="295" y="2296"/>
                    </a:cubicBezTo>
                    <a:cubicBezTo>
                      <a:pt x="339" y="2270"/>
                      <a:pt x="378" y="2242"/>
                      <a:pt x="418" y="2212"/>
                    </a:cubicBezTo>
                    <a:cubicBezTo>
                      <a:pt x="302" y="1436"/>
                      <a:pt x="191" y="66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74" name="Google Shape;8974;p48"/>
              <p:cNvSpPr/>
              <p:nvPr/>
            </p:nvSpPr>
            <p:spPr>
              <a:xfrm>
                <a:off x="6480775" y="2081575"/>
                <a:ext cx="1475" cy="5925"/>
              </a:xfrm>
              <a:custGeom>
                <a:avLst/>
                <a:gdLst/>
                <a:ahLst/>
                <a:cxnLst/>
                <a:rect l="l" t="t" r="r" b="b"/>
                <a:pathLst>
                  <a:path w="59" h="237" extrusionOk="0">
                    <a:moveTo>
                      <a:pt x="0" y="0"/>
                    </a:moveTo>
                    <a:lnTo>
                      <a:pt x="0" y="0"/>
                    </a:lnTo>
                    <a:cubicBezTo>
                      <a:pt x="12" y="77"/>
                      <a:pt x="21" y="155"/>
                      <a:pt x="33" y="237"/>
                    </a:cubicBezTo>
                    <a:cubicBezTo>
                      <a:pt x="58" y="197"/>
                      <a:pt x="58" y="135"/>
                      <a:pt x="12" y="12"/>
                    </a:cubicBezTo>
                    <a:cubicBezTo>
                      <a:pt x="7" y="7"/>
                      <a:pt x="2"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75" name="Google Shape;8975;p48"/>
              <p:cNvSpPr/>
              <p:nvPr/>
            </p:nvSpPr>
            <p:spPr>
              <a:xfrm>
                <a:off x="6838875" y="1840075"/>
                <a:ext cx="14100" cy="12125"/>
              </a:xfrm>
              <a:custGeom>
                <a:avLst/>
                <a:gdLst/>
                <a:ahLst/>
                <a:cxnLst/>
                <a:rect l="l" t="t" r="r" b="b"/>
                <a:pathLst>
                  <a:path w="564" h="485" extrusionOk="0">
                    <a:moveTo>
                      <a:pt x="274" y="0"/>
                    </a:moveTo>
                    <a:lnTo>
                      <a:pt x="0" y="148"/>
                    </a:lnTo>
                    <a:lnTo>
                      <a:pt x="260" y="485"/>
                    </a:lnTo>
                    <a:lnTo>
                      <a:pt x="564" y="315"/>
                    </a:lnTo>
                    <a:cubicBezTo>
                      <a:pt x="550" y="281"/>
                      <a:pt x="534" y="246"/>
                      <a:pt x="515" y="211"/>
                    </a:cubicBezTo>
                    <a:cubicBezTo>
                      <a:pt x="451" y="102"/>
                      <a:pt x="414" y="69"/>
                      <a:pt x="389" y="69"/>
                    </a:cubicBezTo>
                    <a:cubicBezTo>
                      <a:pt x="348" y="69"/>
                      <a:pt x="339" y="157"/>
                      <a:pt x="290" y="157"/>
                    </a:cubicBezTo>
                    <a:cubicBezTo>
                      <a:pt x="273" y="157"/>
                      <a:pt x="251" y="146"/>
                      <a:pt x="221" y="116"/>
                    </a:cubicBezTo>
                    <a:cubicBezTo>
                      <a:pt x="251" y="84"/>
                      <a:pt x="269" y="44"/>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76" name="Google Shape;8976;p48"/>
              <p:cNvSpPr/>
              <p:nvPr/>
            </p:nvSpPr>
            <p:spPr>
              <a:xfrm>
                <a:off x="6488825" y="2020375"/>
                <a:ext cx="40350" cy="25225"/>
              </a:xfrm>
              <a:custGeom>
                <a:avLst/>
                <a:gdLst/>
                <a:ahLst/>
                <a:cxnLst/>
                <a:rect l="l" t="t" r="r" b="b"/>
                <a:pathLst>
                  <a:path w="1614" h="1009" extrusionOk="0">
                    <a:moveTo>
                      <a:pt x="1060" y="0"/>
                    </a:moveTo>
                    <a:lnTo>
                      <a:pt x="0" y="580"/>
                    </a:lnTo>
                    <a:cubicBezTo>
                      <a:pt x="5" y="712"/>
                      <a:pt x="126" y="888"/>
                      <a:pt x="248" y="1009"/>
                    </a:cubicBezTo>
                    <a:cubicBezTo>
                      <a:pt x="250" y="906"/>
                      <a:pt x="270" y="867"/>
                      <a:pt x="303" y="867"/>
                    </a:cubicBezTo>
                    <a:cubicBezTo>
                      <a:pt x="330" y="867"/>
                      <a:pt x="365" y="894"/>
                      <a:pt x="404" y="934"/>
                    </a:cubicBezTo>
                    <a:cubicBezTo>
                      <a:pt x="800" y="714"/>
                      <a:pt x="1204" y="489"/>
                      <a:pt x="1614" y="262"/>
                    </a:cubicBezTo>
                    <a:cubicBezTo>
                      <a:pt x="1431" y="246"/>
                      <a:pt x="1245" y="176"/>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77" name="Google Shape;8977;p48"/>
              <p:cNvSpPr/>
              <p:nvPr/>
            </p:nvSpPr>
            <p:spPr>
              <a:xfrm>
                <a:off x="6340625" y="2253350"/>
                <a:ext cx="1950" cy="4125"/>
              </a:xfrm>
              <a:custGeom>
                <a:avLst/>
                <a:gdLst/>
                <a:ahLst/>
                <a:cxnLst/>
                <a:rect l="l" t="t" r="r" b="b"/>
                <a:pathLst>
                  <a:path w="78" h="165" extrusionOk="0">
                    <a:moveTo>
                      <a:pt x="54" y="0"/>
                    </a:moveTo>
                    <a:lnTo>
                      <a:pt x="1" y="17"/>
                    </a:lnTo>
                    <a:lnTo>
                      <a:pt x="77" y="165"/>
                    </a:lnTo>
                    <a:cubicBezTo>
                      <a:pt x="68" y="112"/>
                      <a:pt x="61" y="56"/>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78" name="Google Shape;8978;p48"/>
              <p:cNvSpPr/>
              <p:nvPr/>
            </p:nvSpPr>
            <p:spPr>
              <a:xfrm>
                <a:off x="6332800" y="2220975"/>
                <a:ext cx="9175" cy="22050"/>
              </a:xfrm>
              <a:custGeom>
                <a:avLst/>
                <a:gdLst/>
                <a:ahLst/>
                <a:cxnLst/>
                <a:rect l="l" t="t" r="r" b="b"/>
                <a:pathLst>
                  <a:path w="367" h="882" extrusionOk="0">
                    <a:moveTo>
                      <a:pt x="31" y="0"/>
                    </a:moveTo>
                    <a:cubicBezTo>
                      <a:pt x="20" y="0"/>
                      <a:pt x="9" y="1"/>
                      <a:pt x="1" y="4"/>
                    </a:cubicBezTo>
                    <a:cubicBezTo>
                      <a:pt x="40" y="289"/>
                      <a:pt x="82" y="577"/>
                      <a:pt x="126" y="866"/>
                    </a:cubicBezTo>
                    <a:cubicBezTo>
                      <a:pt x="157" y="877"/>
                      <a:pt x="182" y="881"/>
                      <a:pt x="201" y="881"/>
                    </a:cubicBezTo>
                    <a:cubicBezTo>
                      <a:pt x="367" y="881"/>
                      <a:pt x="125" y="536"/>
                      <a:pt x="237" y="426"/>
                    </a:cubicBezTo>
                    <a:lnTo>
                      <a:pt x="237" y="426"/>
                    </a:lnTo>
                    <a:lnTo>
                      <a:pt x="246" y="458"/>
                    </a:lnTo>
                    <a:cubicBezTo>
                      <a:pt x="226" y="308"/>
                      <a:pt x="202" y="157"/>
                      <a:pt x="181" y="6"/>
                    </a:cubicBezTo>
                    <a:cubicBezTo>
                      <a:pt x="170" y="9"/>
                      <a:pt x="158" y="9"/>
                      <a:pt x="146" y="9"/>
                    </a:cubicBezTo>
                    <a:cubicBezTo>
                      <a:pt x="105" y="9"/>
                      <a:pt x="63"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79" name="Google Shape;8979;p48"/>
              <p:cNvSpPr/>
              <p:nvPr/>
            </p:nvSpPr>
            <p:spPr>
              <a:xfrm>
                <a:off x="6795225" y="1926025"/>
                <a:ext cx="6050" cy="21275"/>
              </a:xfrm>
              <a:custGeom>
                <a:avLst/>
                <a:gdLst/>
                <a:ahLst/>
                <a:cxnLst/>
                <a:rect l="l" t="t" r="r" b="b"/>
                <a:pathLst>
                  <a:path w="242" h="851" extrusionOk="0">
                    <a:moveTo>
                      <a:pt x="1" y="0"/>
                    </a:moveTo>
                    <a:cubicBezTo>
                      <a:pt x="43" y="269"/>
                      <a:pt x="87" y="554"/>
                      <a:pt x="133" y="851"/>
                    </a:cubicBezTo>
                    <a:cubicBezTo>
                      <a:pt x="170" y="696"/>
                      <a:pt x="175" y="496"/>
                      <a:pt x="242" y="373"/>
                    </a:cubicBezTo>
                    <a:cubicBezTo>
                      <a:pt x="228" y="283"/>
                      <a:pt x="216" y="195"/>
                      <a:pt x="205" y="107"/>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80" name="Google Shape;8980;p48"/>
              <p:cNvSpPr/>
              <p:nvPr/>
            </p:nvSpPr>
            <p:spPr>
              <a:xfrm>
                <a:off x="7027000" y="1778100"/>
                <a:ext cx="23950" cy="131600"/>
              </a:xfrm>
              <a:custGeom>
                <a:avLst/>
                <a:gdLst/>
                <a:ahLst/>
                <a:cxnLst/>
                <a:rect l="l" t="t" r="r" b="b"/>
                <a:pathLst>
                  <a:path w="958" h="5264" extrusionOk="0">
                    <a:moveTo>
                      <a:pt x="0" y="1"/>
                    </a:moveTo>
                    <a:lnTo>
                      <a:pt x="0" y="1"/>
                    </a:lnTo>
                    <a:cubicBezTo>
                      <a:pt x="209" y="1362"/>
                      <a:pt x="543" y="3539"/>
                      <a:pt x="784" y="5071"/>
                    </a:cubicBezTo>
                    <a:lnTo>
                      <a:pt x="958" y="5263"/>
                    </a:lnTo>
                    <a:cubicBezTo>
                      <a:pt x="856" y="4572"/>
                      <a:pt x="728" y="3719"/>
                      <a:pt x="599" y="2859"/>
                    </a:cubicBezTo>
                    <a:cubicBezTo>
                      <a:pt x="580" y="2838"/>
                      <a:pt x="559" y="2818"/>
                      <a:pt x="536" y="2797"/>
                    </a:cubicBezTo>
                    <a:lnTo>
                      <a:pt x="536" y="2797"/>
                    </a:lnTo>
                    <a:cubicBezTo>
                      <a:pt x="541" y="2798"/>
                      <a:pt x="546" y="2799"/>
                      <a:pt x="551" y="2799"/>
                    </a:cubicBezTo>
                    <a:cubicBezTo>
                      <a:pt x="564" y="2799"/>
                      <a:pt x="577" y="2794"/>
                      <a:pt x="589" y="2787"/>
                    </a:cubicBezTo>
                    <a:cubicBezTo>
                      <a:pt x="501" y="2213"/>
                      <a:pt x="415" y="1635"/>
                      <a:pt x="332" y="1107"/>
                    </a:cubicBezTo>
                    <a:lnTo>
                      <a:pt x="332" y="1107"/>
                    </a:lnTo>
                    <a:cubicBezTo>
                      <a:pt x="320" y="1155"/>
                      <a:pt x="323" y="1206"/>
                      <a:pt x="339" y="1255"/>
                    </a:cubicBezTo>
                    <a:cubicBezTo>
                      <a:pt x="290" y="1155"/>
                      <a:pt x="279" y="1040"/>
                      <a:pt x="306" y="931"/>
                    </a:cubicBezTo>
                    <a:cubicBezTo>
                      <a:pt x="267" y="680"/>
                      <a:pt x="230" y="441"/>
                      <a:pt x="195" y="221"/>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81" name="Google Shape;8981;p48"/>
              <p:cNvSpPr/>
              <p:nvPr/>
            </p:nvSpPr>
            <p:spPr>
              <a:xfrm>
                <a:off x="6330725" y="2205975"/>
                <a:ext cx="6150" cy="11800"/>
              </a:xfrm>
              <a:custGeom>
                <a:avLst/>
                <a:gdLst/>
                <a:ahLst/>
                <a:cxnLst/>
                <a:rect l="l" t="t" r="r" b="b"/>
                <a:pathLst>
                  <a:path w="246" h="472" extrusionOk="0">
                    <a:moveTo>
                      <a:pt x="91" y="0"/>
                    </a:moveTo>
                    <a:cubicBezTo>
                      <a:pt x="60" y="0"/>
                      <a:pt x="29" y="6"/>
                      <a:pt x="0" y="18"/>
                    </a:cubicBezTo>
                    <a:cubicBezTo>
                      <a:pt x="21" y="166"/>
                      <a:pt x="42" y="314"/>
                      <a:pt x="65" y="467"/>
                    </a:cubicBezTo>
                    <a:cubicBezTo>
                      <a:pt x="92" y="461"/>
                      <a:pt x="119" y="458"/>
                      <a:pt x="146" y="458"/>
                    </a:cubicBezTo>
                    <a:cubicBezTo>
                      <a:pt x="180" y="458"/>
                      <a:pt x="214" y="463"/>
                      <a:pt x="246" y="472"/>
                    </a:cubicBezTo>
                    <a:cubicBezTo>
                      <a:pt x="225" y="319"/>
                      <a:pt x="204" y="168"/>
                      <a:pt x="181" y="18"/>
                    </a:cubicBezTo>
                    <a:cubicBezTo>
                      <a:pt x="152" y="6"/>
                      <a:pt x="121" y="0"/>
                      <a:pt x="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82" name="Google Shape;8982;p48"/>
              <p:cNvSpPr/>
              <p:nvPr/>
            </p:nvSpPr>
            <p:spPr>
              <a:xfrm>
                <a:off x="6477050" y="2056700"/>
                <a:ext cx="4250" cy="7275"/>
              </a:xfrm>
              <a:custGeom>
                <a:avLst/>
                <a:gdLst/>
                <a:ahLst/>
                <a:cxnLst/>
                <a:rect l="l" t="t" r="r" b="b"/>
                <a:pathLst>
                  <a:path w="170" h="291" extrusionOk="0">
                    <a:moveTo>
                      <a:pt x="1" y="1"/>
                    </a:moveTo>
                    <a:lnTo>
                      <a:pt x="1" y="1"/>
                    </a:lnTo>
                    <a:cubicBezTo>
                      <a:pt x="15" y="84"/>
                      <a:pt x="29" y="181"/>
                      <a:pt x="45" y="290"/>
                    </a:cubicBezTo>
                    <a:cubicBezTo>
                      <a:pt x="107" y="212"/>
                      <a:pt x="151" y="119"/>
                      <a:pt x="170" y="21"/>
                    </a:cubicBezTo>
                    <a:lnTo>
                      <a:pt x="170" y="21"/>
                    </a:lnTo>
                    <a:cubicBezTo>
                      <a:pt x="150" y="28"/>
                      <a:pt x="129" y="31"/>
                      <a:pt x="109" y="31"/>
                    </a:cubicBezTo>
                    <a:cubicBezTo>
                      <a:pt x="71" y="31"/>
                      <a:pt x="34" y="2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83" name="Google Shape;8983;p48"/>
              <p:cNvSpPr/>
              <p:nvPr/>
            </p:nvSpPr>
            <p:spPr>
              <a:xfrm>
                <a:off x="6799925" y="1952725"/>
                <a:ext cx="6700" cy="20900"/>
              </a:xfrm>
              <a:custGeom>
                <a:avLst/>
                <a:gdLst/>
                <a:ahLst/>
                <a:cxnLst/>
                <a:rect l="l" t="t" r="r" b="b"/>
                <a:pathLst>
                  <a:path w="268" h="836" extrusionOk="0">
                    <a:moveTo>
                      <a:pt x="149" y="1"/>
                    </a:moveTo>
                    <a:cubicBezTo>
                      <a:pt x="110" y="17"/>
                      <a:pt x="59" y="89"/>
                      <a:pt x="1" y="140"/>
                    </a:cubicBezTo>
                    <a:cubicBezTo>
                      <a:pt x="35" y="362"/>
                      <a:pt x="70" y="587"/>
                      <a:pt x="105" y="814"/>
                    </a:cubicBezTo>
                    <a:cubicBezTo>
                      <a:pt x="116" y="818"/>
                      <a:pt x="126" y="819"/>
                      <a:pt x="135" y="819"/>
                    </a:cubicBezTo>
                    <a:cubicBezTo>
                      <a:pt x="173" y="819"/>
                      <a:pt x="195" y="788"/>
                      <a:pt x="181" y="696"/>
                    </a:cubicBezTo>
                    <a:lnTo>
                      <a:pt x="181" y="696"/>
                    </a:lnTo>
                    <a:lnTo>
                      <a:pt x="267" y="835"/>
                    </a:lnTo>
                    <a:cubicBezTo>
                      <a:pt x="228" y="555"/>
                      <a:pt x="188" y="274"/>
                      <a:pt x="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84" name="Google Shape;8984;p48"/>
              <p:cNvSpPr/>
              <p:nvPr/>
            </p:nvSpPr>
            <p:spPr>
              <a:xfrm>
                <a:off x="6259900" y="2045350"/>
                <a:ext cx="216475" cy="217175"/>
              </a:xfrm>
              <a:custGeom>
                <a:avLst/>
                <a:gdLst/>
                <a:ahLst/>
                <a:cxnLst/>
                <a:rect l="l" t="t" r="r" b="b"/>
                <a:pathLst>
                  <a:path w="8659" h="8687" extrusionOk="0">
                    <a:moveTo>
                      <a:pt x="8388" y="0"/>
                    </a:moveTo>
                    <a:cubicBezTo>
                      <a:pt x="4449" y="2154"/>
                      <a:pt x="1306" y="3874"/>
                      <a:pt x="0" y="4590"/>
                    </a:cubicBezTo>
                    <a:cubicBezTo>
                      <a:pt x="254" y="4842"/>
                      <a:pt x="454" y="4993"/>
                      <a:pt x="564" y="4993"/>
                    </a:cubicBezTo>
                    <a:cubicBezTo>
                      <a:pt x="577" y="4993"/>
                      <a:pt x="588" y="4991"/>
                      <a:pt x="598" y="4987"/>
                    </a:cubicBezTo>
                    <a:cubicBezTo>
                      <a:pt x="580" y="4971"/>
                      <a:pt x="1280" y="4565"/>
                      <a:pt x="2497" y="3879"/>
                    </a:cubicBezTo>
                    <a:cubicBezTo>
                      <a:pt x="2530" y="4250"/>
                      <a:pt x="2650" y="5156"/>
                      <a:pt x="2801" y="6222"/>
                    </a:cubicBezTo>
                    <a:cubicBezTo>
                      <a:pt x="2861" y="6218"/>
                      <a:pt x="2921" y="6199"/>
                      <a:pt x="2975" y="6169"/>
                    </a:cubicBezTo>
                    <a:cubicBezTo>
                      <a:pt x="2968" y="6113"/>
                      <a:pt x="2958" y="6060"/>
                      <a:pt x="2951" y="6007"/>
                    </a:cubicBezTo>
                    <a:cubicBezTo>
                      <a:pt x="2912" y="6033"/>
                      <a:pt x="2869" y="6081"/>
                      <a:pt x="2829" y="6081"/>
                    </a:cubicBezTo>
                    <a:cubicBezTo>
                      <a:pt x="2828" y="6081"/>
                      <a:pt x="2826" y="6081"/>
                      <a:pt x="2824" y="6081"/>
                    </a:cubicBezTo>
                    <a:cubicBezTo>
                      <a:pt x="2868" y="5953"/>
                      <a:pt x="3037" y="6016"/>
                      <a:pt x="2829" y="5773"/>
                    </a:cubicBezTo>
                    <a:lnTo>
                      <a:pt x="2829" y="5773"/>
                    </a:lnTo>
                    <a:cubicBezTo>
                      <a:pt x="2861" y="5777"/>
                      <a:pt x="2891" y="5787"/>
                      <a:pt x="2921" y="5798"/>
                    </a:cubicBezTo>
                    <a:cubicBezTo>
                      <a:pt x="2794" y="4908"/>
                      <a:pt x="2687" y="4161"/>
                      <a:pt x="2632" y="3802"/>
                    </a:cubicBezTo>
                    <a:cubicBezTo>
                      <a:pt x="3420" y="3357"/>
                      <a:pt x="4412" y="2801"/>
                      <a:pt x="5553" y="2165"/>
                    </a:cubicBezTo>
                    <a:cubicBezTo>
                      <a:pt x="5661" y="3223"/>
                      <a:pt x="6146" y="6647"/>
                      <a:pt x="6424" y="8520"/>
                    </a:cubicBezTo>
                    <a:cubicBezTo>
                      <a:pt x="6431" y="8464"/>
                      <a:pt x="6436" y="8406"/>
                      <a:pt x="6436" y="8348"/>
                    </a:cubicBezTo>
                    <a:lnTo>
                      <a:pt x="6730" y="8687"/>
                    </a:lnTo>
                    <a:cubicBezTo>
                      <a:pt x="6464" y="6744"/>
                      <a:pt x="5889" y="3102"/>
                      <a:pt x="5692" y="2087"/>
                    </a:cubicBezTo>
                    <a:cubicBezTo>
                      <a:pt x="6480" y="1649"/>
                      <a:pt x="7338" y="1171"/>
                      <a:pt x="8246" y="666"/>
                    </a:cubicBezTo>
                    <a:lnTo>
                      <a:pt x="8137" y="619"/>
                    </a:lnTo>
                    <a:lnTo>
                      <a:pt x="8348" y="552"/>
                    </a:lnTo>
                    <a:lnTo>
                      <a:pt x="8348" y="610"/>
                    </a:lnTo>
                    <a:lnTo>
                      <a:pt x="8659" y="436"/>
                    </a:lnTo>
                    <a:cubicBezTo>
                      <a:pt x="8550" y="348"/>
                      <a:pt x="8473" y="167"/>
                      <a:pt x="8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85" name="Google Shape;8985;p48"/>
              <p:cNvSpPr/>
              <p:nvPr/>
            </p:nvSpPr>
            <p:spPr>
              <a:xfrm>
                <a:off x="6884950" y="1959450"/>
                <a:ext cx="7900" cy="28975"/>
              </a:xfrm>
              <a:custGeom>
                <a:avLst/>
                <a:gdLst/>
                <a:ahLst/>
                <a:cxnLst/>
                <a:rect l="l" t="t" r="r" b="b"/>
                <a:pathLst>
                  <a:path w="316" h="1159" extrusionOk="0">
                    <a:moveTo>
                      <a:pt x="137" y="1"/>
                    </a:moveTo>
                    <a:cubicBezTo>
                      <a:pt x="91" y="5"/>
                      <a:pt x="45" y="8"/>
                      <a:pt x="0" y="8"/>
                    </a:cubicBezTo>
                    <a:cubicBezTo>
                      <a:pt x="58" y="402"/>
                      <a:pt x="112" y="782"/>
                      <a:pt x="165" y="1130"/>
                    </a:cubicBezTo>
                    <a:cubicBezTo>
                      <a:pt x="208" y="1146"/>
                      <a:pt x="248" y="1159"/>
                      <a:pt x="284" y="1159"/>
                    </a:cubicBezTo>
                    <a:cubicBezTo>
                      <a:pt x="295" y="1159"/>
                      <a:pt x="306" y="1158"/>
                      <a:pt x="316" y="1155"/>
                    </a:cubicBezTo>
                    <a:cubicBezTo>
                      <a:pt x="258" y="796"/>
                      <a:pt x="200" y="404"/>
                      <a:pt x="1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86" name="Google Shape;8986;p48"/>
              <p:cNvSpPr/>
              <p:nvPr/>
            </p:nvSpPr>
            <p:spPr>
              <a:xfrm>
                <a:off x="7048100" y="1525000"/>
                <a:ext cx="4725" cy="3300"/>
              </a:xfrm>
              <a:custGeom>
                <a:avLst/>
                <a:gdLst/>
                <a:ahLst/>
                <a:cxnLst/>
                <a:rect l="l" t="t" r="r" b="b"/>
                <a:pathLst>
                  <a:path w="189" h="132" extrusionOk="0">
                    <a:moveTo>
                      <a:pt x="64" y="1"/>
                    </a:moveTo>
                    <a:cubicBezTo>
                      <a:pt x="39" y="1"/>
                      <a:pt x="17" y="7"/>
                      <a:pt x="0" y="24"/>
                    </a:cubicBezTo>
                    <a:cubicBezTo>
                      <a:pt x="10" y="59"/>
                      <a:pt x="19" y="94"/>
                      <a:pt x="26" y="131"/>
                    </a:cubicBezTo>
                    <a:lnTo>
                      <a:pt x="188" y="48"/>
                    </a:lnTo>
                    <a:cubicBezTo>
                      <a:pt x="172" y="38"/>
                      <a:pt x="153" y="27"/>
                      <a:pt x="139" y="15"/>
                    </a:cubicBezTo>
                    <a:cubicBezTo>
                      <a:pt x="112" y="6"/>
                      <a:pt x="86"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87" name="Google Shape;8987;p48"/>
              <p:cNvSpPr/>
              <p:nvPr/>
            </p:nvSpPr>
            <p:spPr>
              <a:xfrm>
                <a:off x="7060325" y="1936450"/>
                <a:ext cx="21925" cy="11450"/>
              </a:xfrm>
              <a:custGeom>
                <a:avLst/>
                <a:gdLst/>
                <a:ahLst/>
                <a:cxnLst/>
                <a:rect l="l" t="t" r="r" b="b"/>
                <a:pathLst>
                  <a:path w="877" h="458" extrusionOk="0">
                    <a:moveTo>
                      <a:pt x="416" y="0"/>
                    </a:moveTo>
                    <a:cubicBezTo>
                      <a:pt x="326" y="0"/>
                      <a:pt x="247" y="26"/>
                      <a:pt x="188" y="100"/>
                    </a:cubicBezTo>
                    <a:cubicBezTo>
                      <a:pt x="0" y="119"/>
                      <a:pt x="86" y="274"/>
                      <a:pt x="207" y="457"/>
                    </a:cubicBezTo>
                    <a:lnTo>
                      <a:pt x="877" y="100"/>
                    </a:lnTo>
                    <a:cubicBezTo>
                      <a:pt x="731" y="67"/>
                      <a:pt x="560" y="0"/>
                      <a:pt x="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88" name="Google Shape;8988;p48"/>
              <p:cNvSpPr/>
              <p:nvPr/>
            </p:nvSpPr>
            <p:spPr>
              <a:xfrm>
                <a:off x="7052500" y="1942075"/>
                <a:ext cx="10050" cy="12425"/>
              </a:xfrm>
              <a:custGeom>
                <a:avLst/>
                <a:gdLst/>
                <a:ahLst/>
                <a:cxnLst/>
                <a:rect l="l" t="t" r="r" b="b"/>
                <a:pathLst>
                  <a:path w="402" h="497" extrusionOk="0">
                    <a:moveTo>
                      <a:pt x="131" y="1"/>
                    </a:moveTo>
                    <a:cubicBezTo>
                      <a:pt x="115" y="1"/>
                      <a:pt x="98" y="3"/>
                      <a:pt x="79" y="9"/>
                    </a:cubicBezTo>
                    <a:cubicBezTo>
                      <a:pt x="40" y="220"/>
                      <a:pt x="0" y="304"/>
                      <a:pt x="26" y="496"/>
                    </a:cubicBezTo>
                    <a:lnTo>
                      <a:pt x="402" y="295"/>
                    </a:lnTo>
                    <a:cubicBezTo>
                      <a:pt x="268" y="224"/>
                      <a:pt x="268"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89" name="Google Shape;8989;p48"/>
              <p:cNvSpPr/>
              <p:nvPr/>
            </p:nvSpPr>
            <p:spPr>
              <a:xfrm>
                <a:off x="6783475" y="1645850"/>
                <a:ext cx="20350" cy="25425"/>
              </a:xfrm>
              <a:custGeom>
                <a:avLst/>
                <a:gdLst/>
                <a:ahLst/>
                <a:cxnLst/>
                <a:rect l="l" t="t" r="r" b="b"/>
                <a:pathLst>
                  <a:path w="814" h="1017" extrusionOk="0">
                    <a:moveTo>
                      <a:pt x="557" y="1"/>
                    </a:moveTo>
                    <a:lnTo>
                      <a:pt x="362" y="107"/>
                    </a:lnTo>
                    <a:lnTo>
                      <a:pt x="385" y="140"/>
                    </a:lnTo>
                    <a:cubicBezTo>
                      <a:pt x="385" y="453"/>
                      <a:pt x="130" y="699"/>
                      <a:pt x="0" y="926"/>
                    </a:cubicBezTo>
                    <a:lnTo>
                      <a:pt x="63" y="1016"/>
                    </a:lnTo>
                    <a:lnTo>
                      <a:pt x="814" y="601"/>
                    </a:lnTo>
                    <a:cubicBezTo>
                      <a:pt x="747" y="471"/>
                      <a:pt x="668" y="362"/>
                      <a:pt x="554" y="358"/>
                    </a:cubicBezTo>
                    <a:lnTo>
                      <a:pt x="55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90" name="Google Shape;8990;p48"/>
              <p:cNvSpPr/>
              <p:nvPr/>
            </p:nvSpPr>
            <p:spPr>
              <a:xfrm>
                <a:off x="7082350" y="1826400"/>
                <a:ext cx="146525" cy="110250"/>
              </a:xfrm>
              <a:custGeom>
                <a:avLst/>
                <a:gdLst/>
                <a:ahLst/>
                <a:cxnLst/>
                <a:rect l="l" t="t" r="r" b="b"/>
                <a:pathLst>
                  <a:path w="5861" h="4410" extrusionOk="0">
                    <a:moveTo>
                      <a:pt x="1708" y="1296"/>
                    </a:moveTo>
                    <a:cubicBezTo>
                      <a:pt x="1712" y="1296"/>
                      <a:pt x="1716" y="1297"/>
                      <a:pt x="1721" y="1298"/>
                    </a:cubicBezTo>
                    <a:cubicBezTo>
                      <a:pt x="1693" y="1298"/>
                      <a:pt x="1679" y="1324"/>
                      <a:pt x="1690" y="1405"/>
                    </a:cubicBezTo>
                    <a:cubicBezTo>
                      <a:pt x="1674" y="1326"/>
                      <a:pt x="1683" y="1296"/>
                      <a:pt x="1708" y="1296"/>
                    </a:cubicBezTo>
                    <a:close/>
                    <a:moveTo>
                      <a:pt x="1600" y="0"/>
                    </a:moveTo>
                    <a:lnTo>
                      <a:pt x="1600" y="0"/>
                    </a:lnTo>
                    <a:cubicBezTo>
                      <a:pt x="1556" y="37"/>
                      <a:pt x="1544" y="104"/>
                      <a:pt x="1614" y="257"/>
                    </a:cubicBezTo>
                    <a:cubicBezTo>
                      <a:pt x="1582" y="333"/>
                      <a:pt x="1551" y="363"/>
                      <a:pt x="1518" y="363"/>
                    </a:cubicBezTo>
                    <a:cubicBezTo>
                      <a:pt x="1514" y="363"/>
                      <a:pt x="1511" y="362"/>
                      <a:pt x="1507" y="362"/>
                    </a:cubicBezTo>
                    <a:lnTo>
                      <a:pt x="1507" y="362"/>
                    </a:lnTo>
                    <a:cubicBezTo>
                      <a:pt x="1540" y="589"/>
                      <a:pt x="1570" y="811"/>
                      <a:pt x="1600" y="1025"/>
                    </a:cubicBezTo>
                    <a:cubicBezTo>
                      <a:pt x="1602" y="1029"/>
                      <a:pt x="1605" y="1032"/>
                      <a:pt x="1609" y="1034"/>
                    </a:cubicBezTo>
                    <a:cubicBezTo>
                      <a:pt x="1607" y="1043"/>
                      <a:pt x="1607" y="1055"/>
                      <a:pt x="1605" y="1064"/>
                    </a:cubicBezTo>
                    <a:cubicBezTo>
                      <a:pt x="1709" y="1790"/>
                      <a:pt x="1795" y="2411"/>
                      <a:pt x="1848" y="2789"/>
                    </a:cubicBezTo>
                    <a:cubicBezTo>
                      <a:pt x="1338" y="3072"/>
                      <a:pt x="793" y="3368"/>
                      <a:pt x="223" y="3684"/>
                    </a:cubicBezTo>
                    <a:cubicBezTo>
                      <a:pt x="320" y="3739"/>
                      <a:pt x="409" y="3784"/>
                      <a:pt x="481" y="3784"/>
                    </a:cubicBezTo>
                    <a:cubicBezTo>
                      <a:pt x="485" y="3784"/>
                      <a:pt x="488" y="3784"/>
                      <a:pt x="492" y="3783"/>
                    </a:cubicBezTo>
                    <a:lnTo>
                      <a:pt x="492" y="3783"/>
                    </a:lnTo>
                    <a:cubicBezTo>
                      <a:pt x="367" y="3804"/>
                      <a:pt x="281" y="3848"/>
                      <a:pt x="492" y="4096"/>
                    </a:cubicBezTo>
                    <a:lnTo>
                      <a:pt x="153" y="3922"/>
                    </a:lnTo>
                    <a:lnTo>
                      <a:pt x="153" y="3922"/>
                    </a:lnTo>
                    <a:cubicBezTo>
                      <a:pt x="459" y="4272"/>
                      <a:pt x="0" y="4147"/>
                      <a:pt x="167" y="4409"/>
                    </a:cubicBezTo>
                    <a:cubicBezTo>
                      <a:pt x="1062" y="3934"/>
                      <a:pt x="1906" y="3487"/>
                      <a:pt x="2685" y="3074"/>
                    </a:cubicBezTo>
                    <a:cubicBezTo>
                      <a:pt x="2588" y="3060"/>
                      <a:pt x="2485" y="3034"/>
                      <a:pt x="2413" y="3034"/>
                    </a:cubicBezTo>
                    <a:cubicBezTo>
                      <a:pt x="2399" y="3034"/>
                      <a:pt x="2386" y="3035"/>
                      <a:pt x="2374" y="3037"/>
                    </a:cubicBezTo>
                    <a:cubicBezTo>
                      <a:pt x="2432" y="2902"/>
                      <a:pt x="3258" y="2814"/>
                      <a:pt x="3550" y="2606"/>
                    </a:cubicBezTo>
                    <a:lnTo>
                      <a:pt x="3564" y="2613"/>
                    </a:lnTo>
                    <a:lnTo>
                      <a:pt x="3774" y="2501"/>
                    </a:lnTo>
                    <a:lnTo>
                      <a:pt x="3666" y="2314"/>
                    </a:lnTo>
                    <a:lnTo>
                      <a:pt x="3666" y="2314"/>
                    </a:lnTo>
                    <a:cubicBezTo>
                      <a:pt x="3749" y="2348"/>
                      <a:pt x="3832" y="2385"/>
                      <a:pt x="3911" y="2430"/>
                    </a:cubicBezTo>
                    <a:cubicBezTo>
                      <a:pt x="4233" y="2260"/>
                      <a:pt x="4542" y="2098"/>
                      <a:pt x="4834" y="1947"/>
                    </a:cubicBezTo>
                    <a:lnTo>
                      <a:pt x="4725" y="1769"/>
                    </a:lnTo>
                    <a:lnTo>
                      <a:pt x="4920" y="1901"/>
                    </a:lnTo>
                    <a:cubicBezTo>
                      <a:pt x="5256" y="1727"/>
                      <a:pt x="5569" y="1565"/>
                      <a:pt x="5861" y="1414"/>
                    </a:cubicBezTo>
                    <a:cubicBezTo>
                      <a:pt x="5780" y="1379"/>
                      <a:pt x="5706" y="1333"/>
                      <a:pt x="5638" y="1277"/>
                    </a:cubicBezTo>
                    <a:cubicBezTo>
                      <a:pt x="5404" y="1217"/>
                      <a:pt x="5291" y="1338"/>
                      <a:pt x="4978" y="964"/>
                    </a:cubicBezTo>
                    <a:lnTo>
                      <a:pt x="4978" y="964"/>
                    </a:lnTo>
                    <a:cubicBezTo>
                      <a:pt x="4978" y="974"/>
                      <a:pt x="4978" y="978"/>
                      <a:pt x="4980" y="988"/>
                    </a:cubicBezTo>
                    <a:cubicBezTo>
                      <a:pt x="5077" y="1161"/>
                      <a:pt x="5121" y="1354"/>
                      <a:pt x="5235" y="1382"/>
                    </a:cubicBezTo>
                    <a:cubicBezTo>
                      <a:pt x="5214" y="1390"/>
                      <a:pt x="5194" y="1393"/>
                      <a:pt x="5175" y="1393"/>
                    </a:cubicBezTo>
                    <a:cubicBezTo>
                      <a:pt x="5055" y="1393"/>
                      <a:pt x="4982" y="1240"/>
                      <a:pt x="4903" y="1122"/>
                    </a:cubicBezTo>
                    <a:cubicBezTo>
                      <a:pt x="4475" y="1354"/>
                      <a:pt x="3976" y="1627"/>
                      <a:pt x="3417" y="1933"/>
                    </a:cubicBezTo>
                    <a:lnTo>
                      <a:pt x="3417" y="1936"/>
                    </a:lnTo>
                    <a:lnTo>
                      <a:pt x="3413" y="1933"/>
                    </a:lnTo>
                    <a:cubicBezTo>
                      <a:pt x="3371" y="1957"/>
                      <a:pt x="3332" y="1977"/>
                      <a:pt x="3290" y="2001"/>
                    </a:cubicBezTo>
                    <a:cubicBezTo>
                      <a:pt x="3320" y="2047"/>
                      <a:pt x="3325" y="2098"/>
                      <a:pt x="3288" y="2163"/>
                    </a:cubicBezTo>
                    <a:cubicBezTo>
                      <a:pt x="3238" y="2108"/>
                      <a:pt x="3195" y="2089"/>
                      <a:pt x="3159" y="2089"/>
                    </a:cubicBezTo>
                    <a:cubicBezTo>
                      <a:pt x="3139" y="2089"/>
                      <a:pt x="3121" y="2095"/>
                      <a:pt x="3105" y="2103"/>
                    </a:cubicBezTo>
                    <a:lnTo>
                      <a:pt x="3102" y="2103"/>
                    </a:lnTo>
                    <a:cubicBezTo>
                      <a:pt x="3049" y="2132"/>
                      <a:pt x="3009" y="2192"/>
                      <a:pt x="2971" y="2192"/>
                    </a:cubicBezTo>
                    <a:cubicBezTo>
                      <a:pt x="2965" y="2192"/>
                      <a:pt x="2958" y="2190"/>
                      <a:pt x="2951" y="2186"/>
                    </a:cubicBezTo>
                    <a:lnTo>
                      <a:pt x="2877" y="2226"/>
                    </a:lnTo>
                    <a:cubicBezTo>
                      <a:pt x="2910" y="2355"/>
                      <a:pt x="2977" y="2483"/>
                      <a:pt x="3074" y="2487"/>
                    </a:cubicBezTo>
                    <a:cubicBezTo>
                      <a:pt x="3041" y="2531"/>
                      <a:pt x="3007" y="2549"/>
                      <a:pt x="2974" y="2549"/>
                    </a:cubicBezTo>
                    <a:cubicBezTo>
                      <a:pt x="2884" y="2549"/>
                      <a:pt x="2794" y="2423"/>
                      <a:pt x="2694" y="2325"/>
                    </a:cubicBezTo>
                    <a:lnTo>
                      <a:pt x="2458" y="2455"/>
                    </a:lnTo>
                    <a:cubicBezTo>
                      <a:pt x="2557" y="2555"/>
                      <a:pt x="2690" y="2566"/>
                      <a:pt x="2778" y="2810"/>
                    </a:cubicBezTo>
                    <a:cubicBezTo>
                      <a:pt x="2751" y="2825"/>
                      <a:pt x="2730" y="2832"/>
                      <a:pt x="2713" y="2832"/>
                    </a:cubicBezTo>
                    <a:cubicBezTo>
                      <a:pt x="2607" y="2832"/>
                      <a:pt x="2658" y="2576"/>
                      <a:pt x="2567" y="2576"/>
                    </a:cubicBezTo>
                    <a:cubicBezTo>
                      <a:pt x="2556" y="2576"/>
                      <a:pt x="2542" y="2580"/>
                      <a:pt x="2525" y="2589"/>
                    </a:cubicBezTo>
                    <a:lnTo>
                      <a:pt x="2439" y="2844"/>
                    </a:lnTo>
                    <a:lnTo>
                      <a:pt x="2523" y="2902"/>
                    </a:lnTo>
                    <a:lnTo>
                      <a:pt x="2103" y="2671"/>
                    </a:lnTo>
                    <a:lnTo>
                      <a:pt x="2103" y="2671"/>
                    </a:lnTo>
                    <a:cubicBezTo>
                      <a:pt x="2110" y="2671"/>
                      <a:pt x="2116" y="2671"/>
                      <a:pt x="2122" y="2671"/>
                    </a:cubicBezTo>
                    <a:cubicBezTo>
                      <a:pt x="2220" y="2671"/>
                      <a:pt x="2267" y="2620"/>
                      <a:pt x="2291" y="2548"/>
                    </a:cubicBezTo>
                    <a:lnTo>
                      <a:pt x="2291" y="2548"/>
                    </a:lnTo>
                    <a:lnTo>
                      <a:pt x="2029" y="2689"/>
                    </a:lnTo>
                    <a:cubicBezTo>
                      <a:pt x="1971" y="2360"/>
                      <a:pt x="1897" y="1896"/>
                      <a:pt x="1811" y="1356"/>
                    </a:cubicBezTo>
                    <a:cubicBezTo>
                      <a:pt x="1785" y="1333"/>
                      <a:pt x="1755" y="1312"/>
                      <a:pt x="1721" y="1298"/>
                    </a:cubicBezTo>
                    <a:lnTo>
                      <a:pt x="1721" y="1298"/>
                    </a:lnTo>
                    <a:cubicBezTo>
                      <a:pt x="1753" y="1305"/>
                      <a:pt x="1783" y="1319"/>
                      <a:pt x="1809" y="1340"/>
                    </a:cubicBezTo>
                    <a:cubicBezTo>
                      <a:pt x="1744" y="927"/>
                      <a:pt x="1672" y="471"/>
                      <a:pt x="16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91" name="Google Shape;8991;p48"/>
              <p:cNvSpPr/>
              <p:nvPr/>
            </p:nvSpPr>
            <p:spPr>
              <a:xfrm>
                <a:off x="7217275" y="1833575"/>
                <a:ext cx="42200" cy="27850"/>
              </a:xfrm>
              <a:custGeom>
                <a:avLst/>
                <a:gdLst/>
                <a:ahLst/>
                <a:cxnLst/>
                <a:rect l="l" t="t" r="r" b="b"/>
                <a:pathLst>
                  <a:path w="1688" h="1114" extrusionOk="0">
                    <a:moveTo>
                      <a:pt x="1064" y="0"/>
                    </a:moveTo>
                    <a:cubicBezTo>
                      <a:pt x="1025" y="21"/>
                      <a:pt x="976" y="45"/>
                      <a:pt x="928" y="72"/>
                    </a:cubicBezTo>
                    <a:lnTo>
                      <a:pt x="983" y="193"/>
                    </a:lnTo>
                    <a:cubicBezTo>
                      <a:pt x="972" y="193"/>
                      <a:pt x="961" y="193"/>
                      <a:pt x="949" y="193"/>
                    </a:cubicBezTo>
                    <a:cubicBezTo>
                      <a:pt x="878" y="193"/>
                      <a:pt x="796" y="188"/>
                      <a:pt x="712" y="186"/>
                    </a:cubicBezTo>
                    <a:cubicBezTo>
                      <a:pt x="529" y="283"/>
                      <a:pt x="306" y="404"/>
                      <a:pt x="44" y="543"/>
                    </a:cubicBezTo>
                    <a:cubicBezTo>
                      <a:pt x="0" y="728"/>
                      <a:pt x="112" y="884"/>
                      <a:pt x="241" y="990"/>
                    </a:cubicBezTo>
                    <a:cubicBezTo>
                      <a:pt x="332" y="1016"/>
                      <a:pt x="418" y="1058"/>
                      <a:pt x="494" y="1113"/>
                    </a:cubicBezTo>
                    <a:lnTo>
                      <a:pt x="693" y="1011"/>
                    </a:lnTo>
                    <a:cubicBezTo>
                      <a:pt x="598" y="872"/>
                      <a:pt x="464" y="731"/>
                      <a:pt x="346" y="601"/>
                    </a:cubicBezTo>
                    <a:cubicBezTo>
                      <a:pt x="393" y="546"/>
                      <a:pt x="439" y="522"/>
                      <a:pt x="488" y="522"/>
                    </a:cubicBezTo>
                    <a:cubicBezTo>
                      <a:pt x="614" y="522"/>
                      <a:pt x="752" y="680"/>
                      <a:pt x="934" y="840"/>
                    </a:cubicBezTo>
                    <a:cubicBezTo>
                      <a:pt x="851" y="851"/>
                      <a:pt x="781" y="905"/>
                      <a:pt x="749" y="981"/>
                    </a:cubicBezTo>
                    <a:cubicBezTo>
                      <a:pt x="1106" y="800"/>
                      <a:pt x="1419" y="640"/>
                      <a:pt x="1688" y="506"/>
                    </a:cubicBezTo>
                    <a:cubicBezTo>
                      <a:pt x="1637" y="457"/>
                      <a:pt x="1579" y="392"/>
                      <a:pt x="1516" y="320"/>
                    </a:cubicBezTo>
                    <a:cubicBezTo>
                      <a:pt x="1342" y="218"/>
                      <a:pt x="1162" y="158"/>
                      <a:pt x="10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92" name="Google Shape;8992;p48"/>
              <p:cNvSpPr/>
              <p:nvPr/>
            </p:nvSpPr>
            <p:spPr>
              <a:xfrm>
                <a:off x="6986200" y="1757875"/>
                <a:ext cx="15150" cy="13825"/>
              </a:xfrm>
              <a:custGeom>
                <a:avLst/>
                <a:gdLst/>
                <a:ahLst/>
                <a:cxnLst/>
                <a:rect l="l" t="t" r="r" b="b"/>
                <a:pathLst>
                  <a:path w="606" h="553" extrusionOk="0">
                    <a:moveTo>
                      <a:pt x="427" y="1"/>
                    </a:moveTo>
                    <a:lnTo>
                      <a:pt x="265" y="89"/>
                    </a:lnTo>
                    <a:cubicBezTo>
                      <a:pt x="269" y="170"/>
                      <a:pt x="172" y="196"/>
                      <a:pt x="253" y="386"/>
                    </a:cubicBezTo>
                    <a:cubicBezTo>
                      <a:pt x="184" y="342"/>
                      <a:pt x="115" y="258"/>
                      <a:pt x="45" y="258"/>
                    </a:cubicBezTo>
                    <a:cubicBezTo>
                      <a:pt x="30" y="258"/>
                      <a:pt x="15" y="261"/>
                      <a:pt x="0" y="270"/>
                    </a:cubicBezTo>
                    <a:cubicBezTo>
                      <a:pt x="79" y="522"/>
                      <a:pt x="160" y="441"/>
                      <a:pt x="204" y="553"/>
                    </a:cubicBezTo>
                    <a:lnTo>
                      <a:pt x="605" y="330"/>
                    </a:lnTo>
                    <a:cubicBezTo>
                      <a:pt x="548" y="298"/>
                      <a:pt x="499" y="272"/>
                      <a:pt x="466" y="270"/>
                    </a:cubicBezTo>
                    <a:lnTo>
                      <a:pt x="4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93" name="Google Shape;8993;p48"/>
              <p:cNvSpPr/>
              <p:nvPr/>
            </p:nvSpPr>
            <p:spPr>
              <a:xfrm>
                <a:off x="6868250" y="1765125"/>
                <a:ext cx="122725" cy="197825"/>
              </a:xfrm>
              <a:custGeom>
                <a:avLst/>
                <a:gdLst/>
                <a:ahLst/>
                <a:cxnLst/>
                <a:rect l="l" t="t" r="r" b="b"/>
                <a:pathLst>
                  <a:path w="4909" h="7913" extrusionOk="0">
                    <a:moveTo>
                      <a:pt x="1438" y="2004"/>
                    </a:moveTo>
                    <a:lnTo>
                      <a:pt x="1438" y="2004"/>
                    </a:lnTo>
                    <a:cubicBezTo>
                      <a:pt x="1471" y="2041"/>
                      <a:pt x="1505" y="2082"/>
                      <a:pt x="1540" y="2126"/>
                    </a:cubicBezTo>
                    <a:cubicBezTo>
                      <a:pt x="1496" y="2094"/>
                      <a:pt x="1461" y="2052"/>
                      <a:pt x="1438" y="2004"/>
                    </a:cubicBezTo>
                    <a:close/>
                    <a:moveTo>
                      <a:pt x="4614" y="1"/>
                    </a:moveTo>
                    <a:cubicBezTo>
                      <a:pt x="3583" y="559"/>
                      <a:pt x="2488" y="1155"/>
                      <a:pt x="1352" y="1772"/>
                    </a:cubicBezTo>
                    <a:cubicBezTo>
                      <a:pt x="1373" y="1853"/>
                      <a:pt x="1401" y="1929"/>
                      <a:pt x="1438" y="2004"/>
                    </a:cubicBezTo>
                    <a:cubicBezTo>
                      <a:pt x="1359" y="1916"/>
                      <a:pt x="1283" y="1853"/>
                      <a:pt x="1223" y="1841"/>
                    </a:cubicBezTo>
                    <a:lnTo>
                      <a:pt x="1123" y="1897"/>
                    </a:lnTo>
                    <a:cubicBezTo>
                      <a:pt x="1121" y="1897"/>
                      <a:pt x="1121" y="1899"/>
                      <a:pt x="1121" y="1899"/>
                    </a:cubicBezTo>
                    <a:lnTo>
                      <a:pt x="1162" y="1978"/>
                    </a:lnTo>
                    <a:cubicBezTo>
                      <a:pt x="1127" y="1962"/>
                      <a:pt x="1097" y="1943"/>
                      <a:pt x="1067" y="1927"/>
                    </a:cubicBezTo>
                    <a:lnTo>
                      <a:pt x="342" y="2324"/>
                    </a:lnTo>
                    <a:cubicBezTo>
                      <a:pt x="376" y="2409"/>
                      <a:pt x="407" y="2483"/>
                      <a:pt x="316" y="2507"/>
                    </a:cubicBezTo>
                    <a:cubicBezTo>
                      <a:pt x="288" y="2465"/>
                      <a:pt x="265" y="2421"/>
                      <a:pt x="247" y="2375"/>
                    </a:cubicBezTo>
                    <a:lnTo>
                      <a:pt x="1" y="2507"/>
                    </a:lnTo>
                    <a:cubicBezTo>
                      <a:pt x="22" y="2518"/>
                      <a:pt x="40" y="2530"/>
                      <a:pt x="63" y="2546"/>
                    </a:cubicBezTo>
                    <a:lnTo>
                      <a:pt x="61" y="2752"/>
                    </a:lnTo>
                    <a:cubicBezTo>
                      <a:pt x="72" y="2746"/>
                      <a:pt x="86" y="2744"/>
                      <a:pt x="101" y="2744"/>
                    </a:cubicBezTo>
                    <a:cubicBezTo>
                      <a:pt x="156" y="2744"/>
                      <a:pt x="233" y="2779"/>
                      <a:pt x="305" y="2810"/>
                    </a:cubicBezTo>
                    <a:cubicBezTo>
                      <a:pt x="1269" y="2279"/>
                      <a:pt x="2208" y="1763"/>
                      <a:pt x="3105" y="1266"/>
                    </a:cubicBezTo>
                    <a:cubicBezTo>
                      <a:pt x="3237" y="2277"/>
                      <a:pt x="3770" y="6012"/>
                      <a:pt x="4067" y="7899"/>
                    </a:cubicBezTo>
                    <a:cubicBezTo>
                      <a:pt x="4090" y="7908"/>
                      <a:pt x="4115" y="7913"/>
                      <a:pt x="4139" y="7913"/>
                    </a:cubicBezTo>
                    <a:cubicBezTo>
                      <a:pt x="4163" y="7913"/>
                      <a:pt x="4188" y="7908"/>
                      <a:pt x="4211" y="7899"/>
                    </a:cubicBezTo>
                    <a:cubicBezTo>
                      <a:pt x="4199" y="7815"/>
                      <a:pt x="4188" y="7725"/>
                      <a:pt x="4176" y="7635"/>
                    </a:cubicBezTo>
                    <a:cubicBezTo>
                      <a:pt x="4153" y="7635"/>
                      <a:pt x="4132" y="7628"/>
                      <a:pt x="4113" y="7614"/>
                    </a:cubicBezTo>
                    <a:lnTo>
                      <a:pt x="4113" y="7614"/>
                    </a:lnTo>
                    <a:cubicBezTo>
                      <a:pt x="4120" y="7616"/>
                      <a:pt x="4126" y="7617"/>
                      <a:pt x="4133" y="7617"/>
                    </a:cubicBezTo>
                    <a:cubicBezTo>
                      <a:pt x="4147" y="7617"/>
                      <a:pt x="4160" y="7612"/>
                      <a:pt x="4171" y="7602"/>
                    </a:cubicBezTo>
                    <a:cubicBezTo>
                      <a:pt x="4097" y="7057"/>
                      <a:pt x="4007" y="6401"/>
                      <a:pt x="3909" y="5715"/>
                    </a:cubicBezTo>
                    <a:lnTo>
                      <a:pt x="3833" y="5652"/>
                    </a:lnTo>
                    <a:lnTo>
                      <a:pt x="3905" y="5685"/>
                    </a:lnTo>
                    <a:cubicBezTo>
                      <a:pt x="3650" y="3844"/>
                      <a:pt x="3355" y="1809"/>
                      <a:pt x="3237" y="1195"/>
                    </a:cubicBezTo>
                    <a:cubicBezTo>
                      <a:pt x="3812" y="877"/>
                      <a:pt x="4368" y="569"/>
                      <a:pt x="4909" y="272"/>
                    </a:cubicBezTo>
                    <a:cubicBezTo>
                      <a:pt x="4783" y="219"/>
                      <a:pt x="4679" y="121"/>
                      <a:pt x="46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94" name="Google Shape;8994;p48"/>
              <p:cNvSpPr/>
              <p:nvPr/>
            </p:nvSpPr>
            <p:spPr>
              <a:xfrm>
                <a:off x="7042875" y="1508225"/>
                <a:ext cx="20550" cy="17800"/>
              </a:xfrm>
              <a:custGeom>
                <a:avLst/>
                <a:gdLst/>
                <a:ahLst/>
                <a:cxnLst/>
                <a:rect l="l" t="t" r="r" b="b"/>
                <a:pathLst>
                  <a:path w="822" h="712" extrusionOk="0">
                    <a:moveTo>
                      <a:pt x="271" y="1"/>
                    </a:moveTo>
                    <a:cubicBezTo>
                      <a:pt x="243" y="1"/>
                      <a:pt x="215" y="8"/>
                      <a:pt x="188" y="25"/>
                    </a:cubicBezTo>
                    <a:lnTo>
                      <a:pt x="186" y="28"/>
                    </a:lnTo>
                    <a:cubicBezTo>
                      <a:pt x="144" y="58"/>
                      <a:pt x="110" y="97"/>
                      <a:pt x="86" y="144"/>
                    </a:cubicBezTo>
                    <a:cubicBezTo>
                      <a:pt x="166" y="248"/>
                      <a:pt x="206" y="372"/>
                      <a:pt x="285" y="388"/>
                    </a:cubicBezTo>
                    <a:lnTo>
                      <a:pt x="285" y="388"/>
                    </a:lnTo>
                    <a:lnTo>
                      <a:pt x="1" y="348"/>
                    </a:lnTo>
                    <a:lnTo>
                      <a:pt x="1" y="348"/>
                    </a:lnTo>
                    <a:cubicBezTo>
                      <a:pt x="110" y="447"/>
                      <a:pt x="228" y="596"/>
                      <a:pt x="348" y="686"/>
                    </a:cubicBezTo>
                    <a:cubicBezTo>
                      <a:pt x="367" y="693"/>
                      <a:pt x="390" y="702"/>
                      <a:pt x="411" y="712"/>
                    </a:cubicBezTo>
                    <a:lnTo>
                      <a:pt x="617" y="610"/>
                    </a:lnTo>
                    <a:lnTo>
                      <a:pt x="548" y="505"/>
                    </a:lnTo>
                    <a:lnTo>
                      <a:pt x="548" y="505"/>
                    </a:lnTo>
                    <a:cubicBezTo>
                      <a:pt x="592" y="533"/>
                      <a:pt x="636" y="549"/>
                      <a:pt x="675" y="580"/>
                    </a:cubicBezTo>
                    <a:lnTo>
                      <a:pt x="821" y="505"/>
                    </a:lnTo>
                    <a:cubicBezTo>
                      <a:pt x="645" y="307"/>
                      <a:pt x="449" y="1"/>
                      <a:pt x="2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95" name="Google Shape;8995;p48"/>
              <p:cNvSpPr/>
              <p:nvPr/>
            </p:nvSpPr>
            <p:spPr>
              <a:xfrm>
                <a:off x="7098525" y="1667350"/>
                <a:ext cx="73450" cy="40900"/>
              </a:xfrm>
              <a:custGeom>
                <a:avLst/>
                <a:gdLst/>
                <a:ahLst/>
                <a:cxnLst/>
                <a:rect l="l" t="t" r="r" b="b"/>
                <a:pathLst>
                  <a:path w="2938" h="1636" extrusionOk="0">
                    <a:moveTo>
                      <a:pt x="2929" y="201"/>
                    </a:moveTo>
                    <a:lnTo>
                      <a:pt x="2929" y="201"/>
                    </a:lnTo>
                    <a:cubicBezTo>
                      <a:pt x="2929" y="201"/>
                      <a:pt x="2917" y="208"/>
                      <a:pt x="2894" y="221"/>
                    </a:cubicBezTo>
                    <a:lnTo>
                      <a:pt x="2894" y="221"/>
                    </a:lnTo>
                    <a:cubicBezTo>
                      <a:pt x="2894" y="221"/>
                      <a:pt x="2893" y="221"/>
                      <a:pt x="2893" y="221"/>
                    </a:cubicBezTo>
                    <a:cubicBezTo>
                      <a:pt x="2917" y="208"/>
                      <a:pt x="2929" y="201"/>
                      <a:pt x="2929" y="201"/>
                    </a:cubicBezTo>
                    <a:close/>
                    <a:moveTo>
                      <a:pt x="2662" y="1"/>
                    </a:moveTo>
                    <a:cubicBezTo>
                      <a:pt x="2087" y="305"/>
                      <a:pt x="1287" y="731"/>
                      <a:pt x="313" y="1255"/>
                    </a:cubicBezTo>
                    <a:cubicBezTo>
                      <a:pt x="413" y="1554"/>
                      <a:pt x="0" y="1334"/>
                      <a:pt x="81" y="1586"/>
                    </a:cubicBezTo>
                    <a:cubicBezTo>
                      <a:pt x="160" y="1612"/>
                      <a:pt x="241" y="1628"/>
                      <a:pt x="325" y="1635"/>
                    </a:cubicBezTo>
                    <a:lnTo>
                      <a:pt x="897" y="1320"/>
                    </a:lnTo>
                    <a:cubicBezTo>
                      <a:pt x="872" y="1269"/>
                      <a:pt x="853" y="1213"/>
                      <a:pt x="842" y="1158"/>
                    </a:cubicBezTo>
                    <a:lnTo>
                      <a:pt x="842" y="1158"/>
                    </a:lnTo>
                    <a:cubicBezTo>
                      <a:pt x="883" y="1202"/>
                      <a:pt x="932" y="1241"/>
                      <a:pt x="985" y="1271"/>
                    </a:cubicBezTo>
                    <a:cubicBezTo>
                      <a:pt x="2054" y="682"/>
                      <a:pt x="2736" y="308"/>
                      <a:pt x="2894" y="221"/>
                    </a:cubicBezTo>
                    <a:lnTo>
                      <a:pt x="2894" y="221"/>
                    </a:lnTo>
                    <a:cubicBezTo>
                      <a:pt x="2928" y="200"/>
                      <a:pt x="2937" y="135"/>
                      <a:pt x="2928" y="40"/>
                    </a:cubicBezTo>
                    <a:lnTo>
                      <a:pt x="2928" y="40"/>
                    </a:lnTo>
                    <a:cubicBezTo>
                      <a:pt x="2870" y="54"/>
                      <a:pt x="2817" y="78"/>
                      <a:pt x="2770" y="78"/>
                    </a:cubicBezTo>
                    <a:cubicBezTo>
                      <a:pt x="2729" y="78"/>
                      <a:pt x="2693" y="60"/>
                      <a:pt x="26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96" name="Google Shape;8996;p48"/>
              <p:cNvSpPr/>
              <p:nvPr/>
            </p:nvSpPr>
            <p:spPr>
              <a:xfrm>
                <a:off x="6505750" y="1815500"/>
                <a:ext cx="8775" cy="9175"/>
              </a:xfrm>
              <a:custGeom>
                <a:avLst/>
                <a:gdLst/>
                <a:ahLst/>
                <a:cxnLst/>
                <a:rect l="l" t="t" r="r" b="b"/>
                <a:pathLst>
                  <a:path w="351" h="367" extrusionOk="0">
                    <a:moveTo>
                      <a:pt x="0" y="0"/>
                    </a:moveTo>
                    <a:lnTo>
                      <a:pt x="37" y="366"/>
                    </a:lnTo>
                    <a:lnTo>
                      <a:pt x="350" y="193"/>
                    </a:lnTo>
                    <a:cubicBezTo>
                      <a:pt x="246" y="137"/>
                      <a:pt x="114" y="3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97" name="Google Shape;8997;p48"/>
              <p:cNvSpPr/>
              <p:nvPr/>
            </p:nvSpPr>
            <p:spPr>
              <a:xfrm>
                <a:off x="6939825" y="1950825"/>
                <a:ext cx="110775" cy="63300"/>
              </a:xfrm>
              <a:custGeom>
                <a:avLst/>
                <a:gdLst/>
                <a:ahLst/>
                <a:cxnLst/>
                <a:rect l="l" t="t" r="r" b="b"/>
                <a:pathLst>
                  <a:path w="4431" h="2532" extrusionOk="0">
                    <a:moveTo>
                      <a:pt x="4162" y="0"/>
                    </a:moveTo>
                    <a:cubicBezTo>
                      <a:pt x="3527" y="200"/>
                      <a:pt x="3314" y="633"/>
                      <a:pt x="2762" y="941"/>
                    </a:cubicBezTo>
                    <a:cubicBezTo>
                      <a:pt x="2699" y="998"/>
                      <a:pt x="2636" y="1018"/>
                      <a:pt x="2574" y="1018"/>
                    </a:cubicBezTo>
                    <a:cubicBezTo>
                      <a:pt x="2435" y="1018"/>
                      <a:pt x="2299" y="919"/>
                      <a:pt x="2168" y="919"/>
                    </a:cubicBezTo>
                    <a:cubicBezTo>
                      <a:pt x="2082" y="919"/>
                      <a:pt x="1998" y="962"/>
                      <a:pt x="1918" y="1104"/>
                    </a:cubicBezTo>
                    <a:cubicBezTo>
                      <a:pt x="1918" y="1235"/>
                      <a:pt x="2068" y="1357"/>
                      <a:pt x="2063" y="1357"/>
                    </a:cubicBezTo>
                    <a:cubicBezTo>
                      <a:pt x="2062" y="1357"/>
                      <a:pt x="2056" y="1353"/>
                      <a:pt x="2043" y="1345"/>
                    </a:cubicBezTo>
                    <a:cubicBezTo>
                      <a:pt x="2043" y="1438"/>
                      <a:pt x="2015" y="1469"/>
                      <a:pt x="1974" y="1469"/>
                    </a:cubicBezTo>
                    <a:cubicBezTo>
                      <a:pt x="1899" y="1469"/>
                      <a:pt x="1782" y="1367"/>
                      <a:pt x="1714" y="1367"/>
                    </a:cubicBezTo>
                    <a:cubicBezTo>
                      <a:pt x="1675" y="1367"/>
                      <a:pt x="1652" y="1401"/>
                      <a:pt x="1663" y="1507"/>
                    </a:cubicBezTo>
                    <a:lnTo>
                      <a:pt x="1413" y="1236"/>
                    </a:lnTo>
                    <a:lnTo>
                      <a:pt x="1413" y="1236"/>
                    </a:lnTo>
                    <a:cubicBezTo>
                      <a:pt x="1431" y="1362"/>
                      <a:pt x="1383" y="1394"/>
                      <a:pt x="1310" y="1394"/>
                    </a:cubicBezTo>
                    <a:cubicBezTo>
                      <a:pt x="1253" y="1394"/>
                      <a:pt x="1180" y="1375"/>
                      <a:pt x="1111" y="1366"/>
                    </a:cubicBezTo>
                    <a:lnTo>
                      <a:pt x="1032" y="1410"/>
                    </a:lnTo>
                    <a:cubicBezTo>
                      <a:pt x="1165" y="1540"/>
                      <a:pt x="1206" y="1581"/>
                      <a:pt x="1283" y="1771"/>
                    </a:cubicBezTo>
                    <a:lnTo>
                      <a:pt x="1030" y="1604"/>
                    </a:lnTo>
                    <a:lnTo>
                      <a:pt x="1116" y="1502"/>
                    </a:lnTo>
                    <a:cubicBezTo>
                      <a:pt x="1088" y="1470"/>
                      <a:pt x="1060" y="1440"/>
                      <a:pt x="1030" y="1410"/>
                    </a:cubicBezTo>
                    <a:lnTo>
                      <a:pt x="550" y="1676"/>
                    </a:lnTo>
                    <a:lnTo>
                      <a:pt x="733" y="2031"/>
                    </a:lnTo>
                    <a:lnTo>
                      <a:pt x="437" y="1987"/>
                    </a:lnTo>
                    <a:cubicBezTo>
                      <a:pt x="325" y="1822"/>
                      <a:pt x="638" y="1941"/>
                      <a:pt x="518" y="1695"/>
                    </a:cubicBezTo>
                    <a:lnTo>
                      <a:pt x="518" y="1695"/>
                    </a:lnTo>
                    <a:lnTo>
                      <a:pt x="205" y="1869"/>
                    </a:lnTo>
                    <a:cubicBezTo>
                      <a:pt x="121" y="2054"/>
                      <a:pt x="1" y="2186"/>
                      <a:pt x="80" y="2532"/>
                    </a:cubicBezTo>
                    <a:cubicBezTo>
                      <a:pt x="1591" y="1718"/>
                      <a:pt x="3056" y="934"/>
                      <a:pt x="4431" y="200"/>
                    </a:cubicBezTo>
                    <a:cubicBezTo>
                      <a:pt x="4306" y="91"/>
                      <a:pt x="4195" y="227"/>
                      <a:pt x="41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98" name="Google Shape;8998;p48"/>
              <p:cNvSpPr/>
              <p:nvPr/>
            </p:nvSpPr>
            <p:spPr>
              <a:xfrm>
                <a:off x="7051225" y="1954475"/>
                <a:ext cx="825" cy="825"/>
              </a:xfrm>
              <a:custGeom>
                <a:avLst/>
                <a:gdLst/>
                <a:ahLst/>
                <a:cxnLst/>
                <a:rect l="l" t="t" r="r" b="b"/>
                <a:pathLst>
                  <a:path w="33" h="33" extrusionOk="0">
                    <a:moveTo>
                      <a:pt x="0" y="0"/>
                    </a:moveTo>
                    <a:lnTo>
                      <a:pt x="14" y="33"/>
                    </a:lnTo>
                    <a:cubicBezTo>
                      <a:pt x="19" y="30"/>
                      <a:pt x="26" y="26"/>
                      <a:pt x="33" y="21"/>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999" name="Google Shape;8999;p48"/>
              <p:cNvSpPr/>
              <p:nvPr/>
            </p:nvSpPr>
            <p:spPr>
              <a:xfrm>
                <a:off x="6509675" y="1805475"/>
                <a:ext cx="22050" cy="13450"/>
              </a:xfrm>
              <a:custGeom>
                <a:avLst/>
                <a:gdLst/>
                <a:ahLst/>
                <a:cxnLst/>
                <a:rect l="l" t="t" r="r" b="b"/>
                <a:pathLst>
                  <a:path w="882" h="538" extrusionOk="0">
                    <a:moveTo>
                      <a:pt x="6" y="0"/>
                    </a:moveTo>
                    <a:lnTo>
                      <a:pt x="1" y="2"/>
                    </a:lnTo>
                    <a:cubicBezTo>
                      <a:pt x="275" y="211"/>
                      <a:pt x="309" y="252"/>
                      <a:pt x="281" y="252"/>
                    </a:cubicBezTo>
                    <a:cubicBezTo>
                      <a:pt x="263" y="252"/>
                      <a:pt x="221" y="236"/>
                      <a:pt x="199" y="236"/>
                    </a:cubicBezTo>
                    <a:cubicBezTo>
                      <a:pt x="176" y="236"/>
                      <a:pt x="177" y="255"/>
                      <a:pt x="263" y="336"/>
                    </a:cubicBezTo>
                    <a:lnTo>
                      <a:pt x="19" y="248"/>
                    </a:lnTo>
                    <a:lnTo>
                      <a:pt x="19" y="248"/>
                    </a:lnTo>
                    <a:cubicBezTo>
                      <a:pt x="117" y="394"/>
                      <a:pt x="212" y="468"/>
                      <a:pt x="298" y="538"/>
                    </a:cubicBezTo>
                    <a:cubicBezTo>
                      <a:pt x="490" y="431"/>
                      <a:pt x="685" y="325"/>
                      <a:pt x="882" y="218"/>
                    </a:cubicBezTo>
                    <a:cubicBezTo>
                      <a:pt x="742" y="204"/>
                      <a:pt x="565" y="85"/>
                      <a:pt x="437" y="85"/>
                    </a:cubicBezTo>
                    <a:cubicBezTo>
                      <a:pt x="376" y="85"/>
                      <a:pt x="326" y="111"/>
                      <a:pt x="295" y="188"/>
                    </a:cubicBezTo>
                    <a:lnTo>
                      <a:pt x="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grpSp>
        <p:nvGrpSpPr>
          <p:cNvPr id="9000" name="Google Shape;9000;p48"/>
          <p:cNvGrpSpPr/>
          <p:nvPr/>
        </p:nvGrpSpPr>
        <p:grpSpPr>
          <a:xfrm>
            <a:off x="7004917" y="3135611"/>
            <a:ext cx="1065063" cy="974125"/>
            <a:chOff x="3658375" y="1440350"/>
            <a:chExt cx="602650" cy="551225"/>
          </a:xfrm>
        </p:grpSpPr>
        <p:sp>
          <p:nvSpPr>
            <p:cNvPr id="9001" name="Google Shape;9001;p48"/>
            <p:cNvSpPr/>
            <p:nvPr/>
          </p:nvSpPr>
          <p:spPr>
            <a:xfrm>
              <a:off x="3927575" y="1676875"/>
              <a:ext cx="5825" cy="72225"/>
            </a:xfrm>
            <a:custGeom>
              <a:avLst/>
              <a:gdLst/>
              <a:ahLst/>
              <a:cxnLst/>
              <a:rect l="l" t="t" r="r" b="b"/>
              <a:pathLst>
                <a:path w="233" h="2889" extrusionOk="0">
                  <a:moveTo>
                    <a:pt x="38" y="0"/>
                  </a:moveTo>
                  <a:cubicBezTo>
                    <a:pt x="1" y="23"/>
                    <a:pt x="86" y="86"/>
                    <a:pt x="82" y="118"/>
                  </a:cubicBezTo>
                  <a:cubicBezTo>
                    <a:pt x="84" y="118"/>
                    <a:pt x="205" y="125"/>
                    <a:pt x="211" y="127"/>
                  </a:cubicBezTo>
                  <a:lnTo>
                    <a:pt x="211" y="127"/>
                  </a:lnTo>
                  <a:cubicBezTo>
                    <a:pt x="204" y="122"/>
                    <a:pt x="38" y="0"/>
                    <a:pt x="38" y="0"/>
                  </a:cubicBezTo>
                  <a:close/>
                  <a:moveTo>
                    <a:pt x="211" y="127"/>
                  </a:moveTo>
                  <a:cubicBezTo>
                    <a:pt x="212" y="127"/>
                    <a:pt x="212" y="128"/>
                    <a:pt x="212" y="128"/>
                  </a:cubicBezTo>
                  <a:cubicBezTo>
                    <a:pt x="212" y="127"/>
                    <a:pt x="212" y="127"/>
                    <a:pt x="211" y="127"/>
                  </a:cubicBezTo>
                  <a:close/>
                  <a:moveTo>
                    <a:pt x="77" y="2749"/>
                  </a:moveTo>
                  <a:cubicBezTo>
                    <a:pt x="77" y="2749"/>
                    <a:pt x="77" y="2749"/>
                    <a:pt x="77" y="2749"/>
                  </a:cubicBezTo>
                  <a:lnTo>
                    <a:pt x="77" y="2750"/>
                  </a:lnTo>
                  <a:lnTo>
                    <a:pt x="77" y="2750"/>
                  </a:lnTo>
                  <a:cubicBezTo>
                    <a:pt x="77" y="2749"/>
                    <a:pt x="77" y="2749"/>
                    <a:pt x="77" y="2749"/>
                  </a:cubicBezTo>
                  <a:close/>
                  <a:moveTo>
                    <a:pt x="77" y="2750"/>
                  </a:moveTo>
                  <a:cubicBezTo>
                    <a:pt x="80" y="2754"/>
                    <a:pt x="82" y="2889"/>
                    <a:pt x="84" y="2889"/>
                  </a:cubicBezTo>
                  <a:cubicBezTo>
                    <a:pt x="86" y="2889"/>
                    <a:pt x="233" y="2831"/>
                    <a:pt x="233" y="2831"/>
                  </a:cubicBezTo>
                  <a:lnTo>
                    <a:pt x="77" y="275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02" name="Google Shape;9002;p48"/>
            <p:cNvSpPr/>
            <p:nvPr/>
          </p:nvSpPr>
          <p:spPr>
            <a:xfrm>
              <a:off x="3977550" y="1750350"/>
              <a:ext cx="2225" cy="2225"/>
            </a:xfrm>
            <a:custGeom>
              <a:avLst/>
              <a:gdLst/>
              <a:ahLst/>
              <a:cxnLst/>
              <a:rect l="l" t="t" r="r" b="b"/>
              <a:pathLst>
                <a:path w="89" h="89" extrusionOk="0">
                  <a:moveTo>
                    <a:pt x="86" y="1"/>
                  </a:moveTo>
                  <a:lnTo>
                    <a:pt x="86" y="1"/>
                  </a:lnTo>
                  <a:cubicBezTo>
                    <a:pt x="58" y="17"/>
                    <a:pt x="28" y="33"/>
                    <a:pt x="0" y="52"/>
                  </a:cubicBezTo>
                  <a:cubicBezTo>
                    <a:pt x="28" y="61"/>
                    <a:pt x="58" y="72"/>
                    <a:pt x="83" y="89"/>
                  </a:cubicBezTo>
                  <a:cubicBezTo>
                    <a:pt x="88" y="89"/>
                    <a:pt x="86" y="1"/>
                    <a:pt x="8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03" name="Google Shape;9003;p48"/>
            <p:cNvSpPr/>
            <p:nvPr/>
          </p:nvSpPr>
          <p:spPr>
            <a:xfrm>
              <a:off x="3975750" y="1752500"/>
              <a:ext cx="250" cy="375"/>
            </a:xfrm>
            <a:custGeom>
              <a:avLst/>
              <a:gdLst/>
              <a:ahLst/>
              <a:cxnLst/>
              <a:rect l="l" t="t" r="r" b="b"/>
              <a:pathLst>
                <a:path w="10" h="15" extrusionOk="0">
                  <a:moveTo>
                    <a:pt x="7" y="0"/>
                  </a:moveTo>
                  <a:lnTo>
                    <a:pt x="0" y="5"/>
                  </a:lnTo>
                  <a:cubicBezTo>
                    <a:pt x="2" y="7"/>
                    <a:pt x="5" y="10"/>
                    <a:pt x="9" y="14"/>
                  </a:cubicBezTo>
                  <a:cubicBezTo>
                    <a:pt x="7" y="10"/>
                    <a:pt x="9" y="5"/>
                    <a:pt x="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04" name="Google Shape;9004;p48"/>
            <p:cNvSpPr/>
            <p:nvPr/>
          </p:nvSpPr>
          <p:spPr>
            <a:xfrm>
              <a:off x="3995550" y="1744375"/>
              <a:ext cx="1025" cy="1425"/>
            </a:xfrm>
            <a:custGeom>
              <a:avLst/>
              <a:gdLst/>
              <a:ahLst/>
              <a:cxnLst/>
              <a:rect l="l" t="t" r="r" b="b"/>
              <a:pathLst>
                <a:path w="41" h="57" extrusionOk="0">
                  <a:moveTo>
                    <a:pt x="1" y="1"/>
                  </a:moveTo>
                  <a:cubicBezTo>
                    <a:pt x="1" y="22"/>
                    <a:pt x="1" y="38"/>
                    <a:pt x="1" y="56"/>
                  </a:cubicBezTo>
                  <a:cubicBezTo>
                    <a:pt x="1" y="56"/>
                    <a:pt x="40" y="36"/>
                    <a:pt x="38" y="36"/>
                  </a:cubicBezTo>
                  <a:cubicBezTo>
                    <a:pt x="38" y="33"/>
                    <a:pt x="38" y="17"/>
                    <a:pt x="38" y="17"/>
                  </a:cubicBezTo>
                  <a:cubicBezTo>
                    <a:pt x="36" y="17"/>
                    <a:pt x="3" y="1"/>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05" name="Google Shape;9005;p48"/>
            <p:cNvSpPr/>
            <p:nvPr/>
          </p:nvSpPr>
          <p:spPr>
            <a:xfrm>
              <a:off x="3975925" y="1751225"/>
              <a:ext cx="1650" cy="1300"/>
            </a:xfrm>
            <a:custGeom>
              <a:avLst/>
              <a:gdLst/>
              <a:ahLst/>
              <a:cxnLst/>
              <a:rect l="l" t="t" r="r" b="b"/>
              <a:pathLst>
                <a:path w="66" h="52" extrusionOk="0">
                  <a:moveTo>
                    <a:pt x="5" y="0"/>
                  </a:moveTo>
                  <a:cubicBezTo>
                    <a:pt x="0" y="17"/>
                    <a:pt x="0" y="35"/>
                    <a:pt x="0" y="51"/>
                  </a:cubicBezTo>
                  <a:cubicBezTo>
                    <a:pt x="21" y="40"/>
                    <a:pt x="44" y="28"/>
                    <a:pt x="65" y="14"/>
                  </a:cubicBezTo>
                  <a:cubicBezTo>
                    <a:pt x="46" y="7"/>
                    <a:pt x="26" y="3"/>
                    <a:pt x="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06" name="Google Shape;9006;p48"/>
            <p:cNvSpPr/>
            <p:nvPr/>
          </p:nvSpPr>
          <p:spPr>
            <a:xfrm>
              <a:off x="3907525" y="1935400"/>
              <a:ext cx="1700" cy="900"/>
            </a:xfrm>
            <a:custGeom>
              <a:avLst/>
              <a:gdLst/>
              <a:ahLst/>
              <a:cxnLst/>
              <a:rect l="l" t="t" r="r" b="b"/>
              <a:pathLst>
                <a:path w="68" h="36" extrusionOk="0">
                  <a:moveTo>
                    <a:pt x="1" y="1"/>
                  </a:moveTo>
                  <a:cubicBezTo>
                    <a:pt x="1" y="12"/>
                    <a:pt x="1" y="24"/>
                    <a:pt x="1" y="35"/>
                  </a:cubicBezTo>
                  <a:lnTo>
                    <a:pt x="68" y="35"/>
                  </a:lnTo>
                  <a:cubicBezTo>
                    <a:pt x="42" y="24"/>
                    <a:pt x="21" y="10"/>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07" name="Google Shape;9007;p48"/>
            <p:cNvSpPr/>
            <p:nvPr/>
          </p:nvSpPr>
          <p:spPr>
            <a:xfrm>
              <a:off x="3758525" y="1894650"/>
              <a:ext cx="17250" cy="24700"/>
            </a:xfrm>
            <a:custGeom>
              <a:avLst/>
              <a:gdLst/>
              <a:ahLst/>
              <a:cxnLst/>
              <a:rect l="l" t="t" r="r" b="b"/>
              <a:pathLst>
                <a:path w="690" h="988" extrusionOk="0">
                  <a:moveTo>
                    <a:pt x="469" y="471"/>
                  </a:moveTo>
                  <a:cubicBezTo>
                    <a:pt x="469" y="472"/>
                    <a:pt x="469" y="472"/>
                    <a:pt x="469" y="472"/>
                  </a:cubicBezTo>
                  <a:lnTo>
                    <a:pt x="469" y="472"/>
                  </a:lnTo>
                  <a:cubicBezTo>
                    <a:pt x="469" y="472"/>
                    <a:pt x="469" y="472"/>
                    <a:pt x="469" y="471"/>
                  </a:cubicBezTo>
                  <a:close/>
                  <a:moveTo>
                    <a:pt x="142" y="1"/>
                  </a:moveTo>
                  <a:cubicBezTo>
                    <a:pt x="113" y="1"/>
                    <a:pt x="88" y="28"/>
                    <a:pt x="70" y="121"/>
                  </a:cubicBezTo>
                  <a:cubicBezTo>
                    <a:pt x="81" y="120"/>
                    <a:pt x="92" y="119"/>
                    <a:pt x="103" y="119"/>
                  </a:cubicBezTo>
                  <a:cubicBezTo>
                    <a:pt x="311" y="119"/>
                    <a:pt x="314" y="418"/>
                    <a:pt x="290" y="564"/>
                  </a:cubicBezTo>
                  <a:cubicBezTo>
                    <a:pt x="202" y="446"/>
                    <a:pt x="146" y="400"/>
                    <a:pt x="109" y="400"/>
                  </a:cubicBezTo>
                  <a:cubicBezTo>
                    <a:pt x="38" y="400"/>
                    <a:pt x="34" y="564"/>
                    <a:pt x="0" y="703"/>
                  </a:cubicBezTo>
                  <a:cubicBezTo>
                    <a:pt x="21" y="740"/>
                    <a:pt x="42" y="777"/>
                    <a:pt x="68" y="815"/>
                  </a:cubicBezTo>
                  <a:cubicBezTo>
                    <a:pt x="72" y="815"/>
                    <a:pt x="76" y="815"/>
                    <a:pt x="80" y="815"/>
                  </a:cubicBezTo>
                  <a:cubicBezTo>
                    <a:pt x="141" y="815"/>
                    <a:pt x="201" y="799"/>
                    <a:pt x="255" y="768"/>
                  </a:cubicBezTo>
                  <a:lnTo>
                    <a:pt x="255" y="768"/>
                  </a:lnTo>
                  <a:cubicBezTo>
                    <a:pt x="248" y="780"/>
                    <a:pt x="318" y="942"/>
                    <a:pt x="323" y="942"/>
                  </a:cubicBezTo>
                  <a:cubicBezTo>
                    <a:pt x="421" y="974"/>
                    <a:pt x="483" y="988"/>
                    <a:pt x="519" y="988"/>
                  </a:cubicBezTo>
                  <a:cubicBezTo>
                    <a:pt x="689" y="988"/>
                    <a:pt x="281" y="674"/>
                    <a:pt x="469" y="472"/>
                  </a:cubicBezTo>
                  <a:lnTo>
                    <a:pt x="469" y="472"/>
                  </a:lnTo>
                  <a:cubicBezTo>
                    <a:pt x="469" y="472"/>
                    <a:pt x="469" y="472"/>
                    <a:pt x="469" y="472"/>
                  </a:cubicBezTo>
                  <a:cubicBezTo>
                    <a:pt x="463" y="472"/>
                    <a:pt x="218" y="33"/>
                    <a:pt x="216" y="33"/>
                  </a:cubicBezTo>
                  <a:cubicBezTo>
                    <a:pt x="190" y="17"/>
                    <a:pt x="165" y="1"/>
                    <a:pt x="1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08" name="Google Shape;9008;p48"/>
            <p:cNvSpPr/>
            <p:nvPr/>
          </p:nvSpPr>
          <p:spPr>
            <a:xfrm>
              <a:off x="3768900" y="1870300"/>
              <a:ext cx="49050" cy="68200"/>
            </a:xfrm>
            <a:custGeom>
              <a:avLst/>
              <a:gdLst/>
              <a:ahLst/>
              <a:cxnLst/>
              <a:rect l="l" t="t" r="r" b="b"/>
              <a:pathLst>
                <a:path w="1962" h="2728" extrusionOk="0">
                  <a:moveTo>
                    <a:pt x="691" y="1406"/>
                  </a:moveTo>
                  <a:cubicBezTo>
                    <a:pt x="691" y="1406"/>
                    <a:pt x="691" y="1406"/>
                    <a:pt x="691" y="1406"/>
                  </a:cubicBezTo>
                  <a:cubicBezTo>
                    <a:pt x="692" y="1407"/>
                    <a:pt x="692" y="1407"/>
                    <a:pt x="692" y="1408"/>
                  </a:cubicBezTo>
                  <a:lnTo>
                    <a:pt x="692" y="1408"/>
                  </a:lnTo>
                  <a:cubicBezTo>
                    <a:pt x="692" y="1407"/>
                    <a:pt x="691" y="1406"/>
                    <a:pt x="691" y="1406"/>
                  </a:cubicBezTo>
                  <a:close/>
                  <a:moveTo>
                    <a:pt x="339" y="0"/>
                  </a:moveTo>
                  <a:cubicBezTo>
                    <a:pt x="324" y="0"/>
                    <a:pt x="38" y="165"/>
                    <a:pt x="14" y="165"/>
                  </a:cubicBezTo>
                  <a:cubicBezTo>
                    <a:pt x="12" y="165"/>
                    <a:pt x="12" y="164"/>
                    <a:pt x="12" y="164"/>
                  </a:cubicBezTo>
                  <a:lnTo>
                    <a:pt x="12" y="164"/>
                  </a:lnTo>
                  <a:cubicBezTo>
                    <a:pt x="0" y="184"/>
                    <a:pt x="656" y="1346"/>
                    <a:pt x="652" y="1362"/>
                  </a:cubicBezTo>
                  <a:cubicBezTo>
                    <a:pt x="663" y="1320"/>
                    <a:pt x="879" y="1253"/>
                    <a:pt x="904" y="1246"/>
                  </a:cubicBezTo>
                  <a:lnTo>
                    <a:pt x="904" y="1246"/>
                  </a:lnTo>
                  <a:cubicBezTo>
                    <a:pt x="958" y="1381"/>
                    <a:pt x="700" y="1297"/>
                    <a:pt x="860" y="1483"/>
                  </a:cubicBezTo>
                  <a:cubicBezTo>
                    <a:pt x="803" y="1432"/>
                    <a:pt x="726" y="1456"/>
                    <a:pt x="692" y="1408"/>
                  </a:cubicBezTo>
                  <a:lnTo>
                    <a:pt x="692" y="1408"/>
                  </a:lnTo>
                  <a:cubicBezTo>
                    <a:pt x="716" y="1449"/>
                    <a:pt x="1103" y="2171"/>
                    <a:pt x="1129" y="2171"/>
                  </a:cubicBezTo>
                  <a:cubicBezTo>
                    <a:pt x="1129" y="2171"/>
                    <a:pt x="1129" y="2171"/>
                    <a:pt x="1129" y="2171"/>
                  </a:cubicBezTo>
                  <a:cubicBezTo>
                    <a:pt x="1264" y="2389"/>
                    <a:pt x="1405" y="2572"/>
                    <a:pt x="1523" y="2727"/>
                  </a:cubicBezTo>
                  <a:cubicBezTo>
                    <a:pt x="1653" y="2704"/>
                    <a:pt x="1823" y="2584"/>
                    <a:pt x="1962" y="2570"/>
                  </a:cubicBezTo>
                  <a:cubicBezTo>
                    <a:pt x="1772" y="2442"/>
                    <a:pt x="1616" y="2183"/>
                    <a:pt x="1470" y="1972"/>
                  </a:cubicBezTo>
                  <a:lnTo>
                    <a:pt x="1470" y="1972"/>
                  </a:lnTo>
                  <a:cubicBezTo>
                    <a:pt x="1470" y="1972"/>
                    <a:pt x="1470" y="1972"/>
                    <a:pt x="1470" y="1972"/>
                  </a:cubicBezTo>
                  <a:cubicBezTo>
                    <a:pt x="1489" y="1972"/>
                    <a:pt x="360" y="1"/>
                    <a:pt x="339" y="1"/>
                  </a:cubicBezTo>
                  <a:cubicBezTo>
                    <a:pt x="339" y="1"/>
                    <a:pt x="339" y="1"/>
                    <a:pt x="339" y="1"/>
                  </a:cubicBezTo>
                  <a:lnTo>
                    <a:pt x="339" y="1"/>
                  </a:lnTo>
                  <a:cubicBezTo>
                    <a:pt x="339" y="0"/>
                    <a:pt x="339" y="0"/>
                    <a:pt x="33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09" name="Google Shape;9009;p48"/>
            <p:cNvSpPr/>
            <p:nvPr/>
          </p:nvSpPr>
          <p:spPr>
            <a:xfrm>
              <a:off x="3745075" y="1887000"/>
              <a:ext cx="15275" cy="20425"/>
            </a:xfrm>
            <a:custGeom>
              <a:avLst/>
              <a:gdLst/>
              <a:ahLst/>
              <a:cxnLst/>
              <a:rect l="l" t="t" r="r" b="b"/>
              <a:pathLst>
                <a:path w="611" h="817" extrusionOk="0">
                  <a:moveTo>
                    <a:pt x="114" y="0"/>
                  </a:moveTo>
                  <a:cubicBezTo>
                    <a:pt x="106" y="0"/>
                    <a:pt x="11" y="61"/>
                    <a:pt x="1" y="61"/>
                  </a:cubicBezTo>
                  <a:cubicBezTo>
                    <a:pt x="1" y="61"/>
                    <a:pt x="1" y="61"/>
                    <a:pt x="1" y="61"/>
                  </a:cubicBezTo>
                  <a:lnTo>
                    <a:pt x="1" y="61"/>
                  </a:lnTo>
                  <a:cubicBezTo>
                    <a:pt x="1" y="66"/>
                    <a:pt x="432" y="814"/>
                    <a:pt x="432" y="817"/>
                  </a:cubicBezTo>
                  <a:lnTo>
                    <a:pt x="432" y="817"/>
                  </a:lnTo>
                  <a:cubicBezTo>
                    <a:pt x="548" y="706"/>
                    <a:pt x="515" y="638"/>
                    <a:pt x="610" y="465"/>
                  </a:cubicBezTo>
                  <a:cubicBezTo>
                    <a:pt x="610" y="463"/>
                    <a:pt x="584" y="458"/>
                    <a:pt x="565" y="458"/>
                  </a:cubicBezTo>
                  <a:cubicBezTo>
                    <a:pt x="555" y="458"/>
                    <a:pt x="547" y="459"/>
                    <a:pt x="548" y="465"/>
                  </a:cubicBezTo>
                  <a:cubicBezTo>
                    <a:pt x="540" y="475"/>
                    <a:pt x="525" y="482"/>
                    <a:pt x="499" y="482"/>
                  </a:cubicBezTo>
                  <a:cubicBezTo>
                    <a:pt x="476" y="482"/>
                    <a:pt x="445" y="477"/>
                    <a:pt x="404" y="465"/>
                  </a:cubicBezTo>
                  <a:cubicBezTo>
                    <a:pt x="448" y="458"/>
                    <a:pt x="492" y="453"/>
                    <a:pt x="536" y="453"/>
                  </a:cubicBezTo>
                  <a:cubicBezTo>
                    <a:pt x="569" y="407"/>
                    <a:pt x="480" y="258"/>
                    <a:pt x="515" y="191"/>
                  </a:cubicBezTo>
                  <a:lnTo>
                    <a:pt x="515" y="191"/>
                  </a:lnTo>
                  <a:cubicBezTo>
                    <a:pt x="493" y="202"/>
                    <a:pt x="472" y="207"/>
                    <a:pt x="451" y="207"/>
                  </a:cubicBezTo>
                  <a:cubicBezTo>
                    <a:pt x="344" y="207"/>
                    <a:pt x="240" y="88"/>
                    <a:pt x="114" y="1"/>
                  </a:cubicBezTo>
                  <a:cubicBezTo>
                    <a:pt x="114" y="0"/>
                    <a:pt x="114" y="0"/>
                    <a:pt x="114" y="0"/>
                  </a:cubicBezTo>
                  <a:close/>
                  <a:moveTo>
                    <a:pt x="432" y="817"/>
                  </a:moveTo>
                  <a:cubicBezTo>
                    <a:pt x="432" y="817"/>
                    <a:pt x="432" y="817"/>
                    <a:pt x="432" y="817"/>
                  </a:cubicBezTo>
                  <a:cubicBezTo>
                    <a:pt x="432" y="817"/>
                    <a:pt x="432" y="817"/>
                    <a:pt x="432" y="81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10" name="Google Shape;9010;p48"/>
            <p:cNvSpPr/>
            <p:nvPr/>
          </p:nvSpPr>
          <p:spPr>
            <a:xfrm>
              <a:off x="3751275" y="1882150"/>
              <a:ext cx="6975" cy="5175"/>
            </a:xfrm>
            <a:custGeom>
              <a:avLst/>
              <a:gdLst/>
              <a:ahLst/>
              <a:cxnLst/>
              <a:rect l="l" t="t" r="r" b="b"/>
              <a:pathLst>
                <a:path w="279" h="207" extrusionOk="0">
                  <a:moveTo>
                    <a:pt x="205" y="0"/>
                  </a:moveTo>
                  <a:cubicBezTo>
                    <a:pt x="205" y="0"/>
                    <a:pt x="205" y="0"/>
                    <a:pt x="205" y="0"/>
                  </a:cubicBezTo>
                  <a:lnTo>
                    <a:pt x="205" y="0"/>
                  </a:lnTo>
                  <a:cubicBezTo>
                    <a:pt x="205" y="0"/>
                    <a:pt x="205" y="0"/>
                    <a:pt x="205" y="0"/>
                  </a:cubicBezTo>
                  <a:close/>
                  <a:moveTo>
                    <a:pt x="1" y="116"/>
                  </a:moveTo>
                  <a:cubicBezTo>
                    <a:pt x="1" y="116"/>
                    <a:pt x="1" y="116"/>
                    <a:pt x="1" y="116"/>
                  </a:cubicBezTo>
                  <a:cubicBezTo>
                    <a:pt x="1" y="116"/>
                    <a:pt x="1" y="116"/>
                    <a:pt x="1" y="116"/>
                  </a:cubicBezTo>
                  <a:close/>
                  <a:moveTo>
                    <a:pt x="205" y="0"/>
                  </a:moveTo>
                  <a:cubicBezTo>
                    <a:pt x="200" y="4"/>
                    <a:pt x="8" y="111"/>
                    <a:pt x="1" y="116"/>
                  </a:cubicBezTo>
                  <a:lnTo>
                    <a:pt x="1" y="116"/>
                  </a:lnTo>
                  <a:cubicBezTo>
                    <a:pt x="1" y="116"/>
                    <a:pt x="1" y="116"/>
                    <a:pt x="1" y="116"/>
                  </a:cubicBezTo>
                  <a:cubicBezTo>
                    <a:pt x="10" y="116"/>
                    <a:pt x="274" y="206"/>
                    <a:pt x="277" y="206"/>
                  </a:cubicBezTo>
                  <a:cubicBezTo>
                    <a:pt x="279" y="204"/>
                    <a:pt x="229" y="120"/>
                    <a:pt x="226" y="118"/>
                  </a:cubicBezTo>
                  <a:lnTo>
                    <a:pt x="226" y="118"/>
                  </a:lnTo>
                  <a:cubicBezTo>
                    <a:pt x="228" y="119"/>
                    <a:pt x="279" y="132"/>
                    <a:pt x="279" y="132"/>
                  </a:cubicBezTo>
                  <a:cubicBezTo>
                    <a:pt x="279" y="132"/>
                    <a:pt x="205" y="4"/>
                    <a:pt x="20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11" name="Google Shape;9011;p48"/>
            <p:cNvSpPr/>
            <p:nvPr/>
          </p:nvSpPr>
          <p:spPr>
            <a:xfrm>
              <a:off x="3736775" y="1800775"/>
              <a:ext cx="153350" cy="10325"/>
            </a:xfrm>
            <a:custGeom>
              <a:avLst/>
              <a:gdLst/>
              <a:ahLst/>
              <a:cxnLst/>
              <a:rect l="l" t="t" r="r" b="b"/>
              <a:pathLst>
                <a:path w="6134" h="413" extrusionOk="0">
                  <a:moveTo>
                    <a:pt x="5048" y="0"/>
                  </a:moveTo>
                  <a:cubicBezTo>
                    <a:pt x="4501" y="0"/>
                    <a:pt x="3949" y="2"/>
                    <a:pt x="3972" y="3"/>
                  </a:cubicBezTo>
                  <a:cubicBezTo>
                    <a:pt x="3952" y="41"/>
                    <a:pt x="3880" y="72"/>
                    <a:pt x="3813" y="72"/>
                  </a:cubicBezTo>
                  <a:cubicBezTo>
                    <a:pt x="3761" y="72"/>
                    <a:pt x="3711" y="53"/>
                    <a:pt x="3694" y="3"/>
                  </a:cubicBezTo>
                  <a:cubicBezTo>
                    <a:pt x="3691" y="3"/>
                    <a:pt x="2500" y="1"/>
                    <a:pt x="1475" y="1"/>
                  </a:cubicBezTo>
                  <a:cubicBezTo>
                    <a:pt x="707" y="1"/>
                    <a:pt x="34" y="2"/>
                    <a:pt x="27" y="5"/>
                  </a:cubicBezTo>
                  <a:cubicBezTo>
                    <a:pt x="27" y="5"/>
                    <a:pt x="26" y="5"/>
                    <a:pt x="26" y="5"/>
                  </a:cubicBezTo>
                  <a:cubicBezTo>
                    <a:pt x="1" y="5"/>
                    <a:pt x="342" y="408"/>
                    <a:pt x="326" y="408"/>
                  </a:cubicBezTo>
                  <a:cubicBezTo>
                    <a:pt x="299" y="410"/>
                    <a:pt x="2160" y="412"/>
                    <a:pt x="3631" y="412"/>
                  </a:cubicBezTo>
                  <a:cubicBezTo>
                    <a:pt x="4581" y="412"/>
                    <a:pt x="5368" y="411"/>
                    <a:pt x="5379" y="408"/>
                  </a:cubicBezTo>
                  <a:cubicBezTo>
                    <a:pt x="5597" y="276"/>
                    <a:pt x="5901" y="135"/>
                    <a:pt x="6086" y="5"/>
                  </a:cubicBezTo>
                  <a:cubicBezTo>
                    <a:pt x="6134" y="2"/>
                    <a:pt x="5594" y="0"/>
                    <a:pt x="504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12" name="Google Shape;9012;p48"/>
            <p:cNvSpPr/>
            <p:nvPr/>
          </p:nvSpPr>
          <p:spPr>
            <a:xfrm>
              <a:off x="3742400" y="1880125"/>
              <a:ext cx="9025" cy="6850"/>
            </a:xfrm>
            <a:custGeom>
              <a:avLst/>
              <a:gdLst/>
              <a:ahLst/>
              <a:cxnLst/>
              <a:rect l="l" t="t" r="r" b="b"/>
              <a:pathLst>
                <a:path w="361" h="274" extrusionOk="0">
                  <a:moveTo>
                    <a:pt x="270" y="0"/>
                  </a:moveTo>
                  <a:lnTo>
                    <a:pt x="270" y="0"/>
                  </a:lnTo>
                  <a:cubicBezTo>
                    <a:pt x="184" y="49"/>
                    <a:pt x="94" y="104"/>
                    <a:pt x="1" y="151"/>
                  </a:cubicBezTo>
                  <a:cubicBezTo>
                    <a:pt x="13" y="179"/>
                    <a:pt x="29" y="206"/>
                    <a:pt x="45" y="232"/>
                  </a:cubicBezTo>
                  <a:cubicBezTo>
                    <a:pt x="64" y="219"/>
                    <a:pt x="86" y="213"/>
                    <a:pt x="107" y="213"/>
                  </a:cubicBezTo>
                  <a:cubicBezTo>
                    <a:pt x="132" y="213"/>
                    <a:pt x="157" y="221"/>
                    <a:pt x="177" y="239"/>
                  </a:cubicBezTo>
                  <a:cubicBezTo>
                    <a:pt x="193" y="250"/>
                    <a:pt x="212" y="260"/>
                    <a:pt x="228" y="274"/>
                  </a:cubicBezTo>
                  <a:cubicBezTo>
                    <a:pt x="270" y="243"/>
                    <a:pt x="314" y="218"/>
                    <a:pt x="358" y="195"/>
                  </a:cubicBezTo>
                  <a:cubicBezTo>
                    <a:pt x="360" y="195"/>
                    <a:pt x="221" y="151"/>
                    <a:pt x="221" y="148"/>
                  </a:cubicBezTo>
                  <a:cubicBezTo>
                    <a:pt x="240" y="100"/>
                    <a:pt x="256" y="51"/>
                    <a:pt x="27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13" name="Google Shape;9013;p48"/>
            <p:cNvSpPr/>
            <p:nvPr/>
          </p:nvSpPr>
          <p:spPr>
            <a:xfrm>
              <a:off x="3658375" y="1612000"/>
              <a:ext cx="96125" cy="267475"/>
            </a:xfrm>
            <a:custGeom>
              <a:avLst/>
              <a:gdLst/>
              <a:ahLst/>
              <a:cxnLst/>
              <a:rect l="l" t="t" r="r" b="b"/>
              <a:pathLst>
                <a:path w="3845" h="10699" extrusionOk="0">
                  <a:moveTo>
                    <a:pt x="2751" y="9112"/>
                  </a:moveTo>
                  <a:cubicBezTo>
                    <a:pt x="2769" y="9138"/>
                    <a:pt x="2780" y="9178"/>
                    <a:pt x="2794" y="9178"/>
                  </a:cubicBezTo>
                  <a:cubicBezTo>
                    <a:pt x="2803" y="9178"/>
                    <a:pt x="2812" y="9165"/>
                    <a:pt x="2824" y="9130"/>
                  </a:cubicBezTo>
                  <a:cubicBezTo>
                    <a:pt x="2833" y="9267"/>
                    <a:pt x="2942" y="9289"/>
                    <a:pt x="3016" y="9355"/>
                  </a:cubicBezTo>
                  <a:lnTo>
                    <a:pt x="3016" y="9355"/>
                  </a:lnTo>
                  <a:cubicBezTo>
                    <a:pt x="3013" y="9417"/>
                    <a:pt x="3013" y="9497"/>
                    <a:pt x="2970" y="9559"/>
                  </a:cubicBezTo>
                  <a:cubicBezTo>
                    <a:pt x="2874" y="9518"/>
                    <a:pt x="2745" y="9405"/>
                    <a:pt x="2681" y="9405"/>
                  </a:cubicBezTo>
                  <a:cubicBezTo>
                    <a:pt x="2654" y="9405"/>
                    <a:pt x="2638" y="9426"/>
                    <a:pt x="2643" y="9482"/>
                  </a:cubicBezTo>
                  <a:cubicBezTo>
                    <a:pt x="2481" y="9378"/>
                    <a:pt x="2741" y="9397"/>
                    <a:pt x="2780" y="9202"/>
                  </a:cubicBezTo>
                  <a:cubicBezTo>
                    <a:pt x="2767" y="9156"/>
                    <a:pt x="2758" y="9128"/>
                    <a:pt x="2751" y="9112"/>
                  </a:cubicBezTo>
                  <a:close/>
                  <a:moveTo>
                    <a:pt x="3615" y="10618"/>
                  </a:moveTo>
                  <a:lnTo>
                    <a:pt x="3615" y="10618"/>
                  </a:lnTo>
                  <a:cubicBezTo>
                    <a:pt x="3632" y="10620"/>
                    <a:pt x="3648" y="10624"/>
                    <a:pt x="3663" y="10631"/>
                  </a:cubicBezTo>
                  <a:lnTo>
                    <a:pt x="3663" y="10631"/>
                  </a:lnTo>
                  <a:cubicBezTo>
                    <a:pt x="3656" y="10633"/>
                    <a:pt x="3649" y="10634"/>
                    <a:pt x="3644" y="10634"/>
                  </a:cubicBezTo>
                  <a:cubicBezTo>
                    <a:pt x="3626" y="10634"/>
                    <a:pt x="3616" y="10625"/>
                    <a:pt x="3615" y="10618"/>
                  </a:cubicBezTo>
                  <a:close/>
                  <a:moveTo>
                    <a:pt x="1999" y="1"/>
                  </a:moveTo>
                  <a:cubicBezTo>
                    <a:pt x="1979" y="1"/>
                    <a:pt x="1961" y="69"/>
                    <a:pt x="1911" y="69"/>
                  </a:cubicBezTo>
                  <a:cubicBezTo>
                    <a:pt x="1904" y="69"/>
                    <a:pt x="1895" y="68"/>
                    <a:pt x="1885" y="64"/>
                  </a:cubicBezTo>
                  <a:cubicBezTo>
                    <a:pt x="1886" y="59"/>
                    <a:pt x="1886" y="58"/>
                    <a:pt x="1885" y="58"/>
                  </a:cubicBezTo>
                  <a:cubicBezTo>
                    <a:pt x="1850" y="58"/>
                    <a:pt x="1050" y="1554"/>
                    <a:pt x="1023" y="1556"/>
                  </a:cubicBezTo>
                  <a:cubicBezTo>
                    <a:pt x="1104" y="1675"/>
                    <a:pt x="1190" y="1788"/>
                    <a:pt x="1285" y="1897"/>
                  </a:cubicBezTo>
                  <a:cubicBezTo>
                    <a:pt x="1037" y="2022"/>
                    <a:pt x="1208" y="2080"/>
                    <a:pt x="1032" y="2168"/>
                  </a:cubicBezTo>
                  <a:cubicBezTo>
                    <a:pt x="1025" y="1999"/>
                    <a:pt x="1016" y="2043"/>
                    <a:pt x="1118" y="1985"/>
                  </a:cubicBezTo>
                  <a:cubicBezTo>
                    <a:pt x="1107" y="1919"/>
                    <a:pt x="1042" y="1886"/>
                    <a:pt x="969" y="1886"/>
                  </a:cubicBezTo>
                  <a:cubicBezTo>
                    <a:pt x="903" y="1886"/>
                    <a:pt x="830" y="1913"/>
                    <a:pt x="784" y="1969"/>
                  </a:cubicBezTo>
                  <a:cubicBezTo>
                    <a:pt x="790" y="2046"/>
                    <a:pt x="758" y="2009"/>
                    <a:pt x="724" y="2058"/>
                  </a:cubicBezTo>
                  <a:lnTo>
                    <a:pt x="724" y="2058"/>
                  </a:lnTo>
                  <a:cubicBezTo>
                    <a:pt x="716" y="2051"/>
                    <a:pt x="707" y="2047"/>
                    <a:pt x="695" y="2047"/>
                  </a:cubicBezTo>
                  <a:cubicBezTo>
                    <a:pt x="692" y="2047"/>
                    <a:pt x="688" y="2047"/>
                    <a:pt x="684" y="2048"/>
                  </a:cubicBezTo>
                  <a:cubicBezTo>
                    <a:pt x="686" y="2081"/>
                    <a:pt x="698" y="2087"/>
                    <a:pt x="707" y="2087"/>
                  </a:cubicBezTo>
                  <a:cubicBezTo>
                    <a:pt x="713" y="2087"/>
                    <a:pt x="718" y="2085"/>
                    <a:pt x="720" y="2085"/>
                  </a:cubicBezTo>
                  <a:cubicBezTo>
                    <a:pt x="722" y="2085"/>
                    <a:pt x="719" y="2087"/>
                    <a:pt x="710" y="2099"/>
                  </a:cubicBezTo>
                  <a:cubicBezTo>
                    <a:pt x="716" y="2167"/>
                    <a:pt x="718" y="2207"/>
                    <a:pt x="716" y="2207"/>
                  </a:cubicBezTo>
                  <a:cubicBezTo>
                    <a:pt x="713" y="2207"/>
                    <a:pt x="708" y="2180"/>
                    <a:pt x="698" y="2117"/>
                  </a:cubicBezTo>
                  <a:lnTo>
                    <a:pt x="698" y="2117"/>
                  </a:lnTo>
                  <a:cubicBezTo>
                    <a:pt x="31" y="3448"/>
                    <a:pt x="1" y="5001"/>
                    <a:pt x="701" y="6279"/>
                  </a:cubicBezTo>
                  <a:cubicBezTo>
                    <a:pt x="706" y="6342"/>
                    <a:pt x="805" y="6441"/>
                    <a:pt x="827" y="6441"/>
                  </a:cubicBezTo>
                  <a:cubicBezTo>
                    <a:pt x="829" y="6441"/>
                    <a:pt x="830" y="6439"/>
                    <a:pt x="831" y="6437"/>
                  </a:cubicBezTo>
                  <a:lnTo>
                    <a:pt x="831" y="6437"/>
                  </a:lnTo>
                  <a:cubicBezTo>
                    <a:pt x="835" y="6446"/>
                    <a:pt x="839" y="6449"/>
                    <a:pt x="843" y="6449"/>
                  </a:cubicBezTo>
                  <a:cubicBezTo>
                    <a:pt x="855" y="6449"/>
                    <a:pt x="868" y="6423"/>
                    <a:pt x="873" y="6423"/>
                  </a:cubicBezTo>
                  <a:lnTo>
                    <a:pt x="873" y="6423"/>
                  </a:lnTo>
                  <a:cubicBezTo>
                    <a:pt x="876" y="6423"/>
                    <a:pt x="876" y="6439"/>
                    <a:pt x="866" y="6494"/>
                  </a:cubicBezTo>
                  <a:lnTo>
                    <a:pt x="866" y="6494"/>
                  </a:lnTo>
                  <a:cubicBezTo>
                    <a:pt x="865" y="6491"/>
                    <a:pt x="864" y="6489"/>
                    <a:pt x="864" y="6489"/>
                  </a:cubicBezTo>
                  <a:lnTo>
                    <a:pt x="864" y="6489"/>
                  </a:lnTo>
                  <a:cubicBezTo>
                    <a:pt x="863" y="6489"/>
                    <a:pt x="863" y="6492"/>
                    <a:pt x="865" y="6501"/>
                  </a:cubicBezTo>
                  <a:cubicBezTo>
                    <a:pt x="866" y="6499"/>
                    <a:pt x="866" y="6497"/>
                    <a:pt x="866" y="6494"/>
                  </a:cubicBezTo>
                  <a:lnTo>
                    <a:pt x="866" y="6494"/>
                  </a:lnTo>
                  <a:cubicBezTo>
                    <a:pt x="868" y="6499"/>
                    <a:pt x="869" y="6505"/>
                    <a:pt x="870" y="6508"/>
                  </a:cubicBezTo>
                  <a:lnTo>
                    <a:pt x="870" y="6508"/>
                  </a:lnTo>
                  <a:cubicBezTo>
                    <a:pt x="861" y="6497"/>
                    <a:pt x="855" y="6491"/>
                    <a:pt x="852" y="6491"/>
                  </a:cubicBezTo>
                  <a:cubicBezTo>
                    <a:pt x="852" y="6491"/>
                    <a:pt x="852" y="6492"/>
                    <a:pt x="851" y="6492"/>
                  </a:cubicBezTo>
                  <a:cubicBezTo>
                    <a:pt x="861" y="6507"/>
                    <a:pt x="866" y="6513"/>
                    <a:pt x="868" y="6513"/>
                  </a:cubicBezTo>
                  <a:cubicBezTo>
                    <a:pt x="869" y="6513"/>
                    <a:pt x="870" y="6511"/>
                    <a:pt x="870" y="6508"/>
                  </a:cubicBezTo>
                  <a:lnTo>
                    <a:pt x="870" y="6508"/>
                  </a:lnTo>
                  <a:cubicBezTo>
                    <a:pt x="1093" y="6798"/>
                    <a:pt x="3231" y="10698"/>
                    <a:pt x="3282" y="10698"/>
                  </a:cubicBezTo>
                  <a:cubicBezTo>
                    <a:pt x="3283" y="10698"/>
                    <a:pt x="3283" y="10697"/>
                    <a:pt x="3283" y="10695"/>
                  </a:cubicBezTo>
                  <a:cubicBezTo>
                    <a:pt x="3315" y="10687"/>
                    <a:pt x="3346" y="10684"/>
                    <a:pt x="3375" y="10684"/>
                  </a:cubicBezTo>
                  <a:cubicBezTo>
                    <a:pt x="3428" y="10684"/>
                    <a:pt x="3477" y="10693"/>
                    <a:pt x="3524" y="10693"/>
                  </a:cubicBezTo>
                  <a:cubicBezTo>
                    <a:pt x="3575" y="10693"/>
                    <a:pt x="3625" y="10682"/>
                    <a:pt x="3675" y="10637"/>
                  </a:cubicBezTo>
                  <a:lnTo>
                    <a:pt x="3675" y="10637"/>
                  </a:lnTo>
                  <a:cubicBezTo>
                    <a:pt x="3710" y="10655"/>
                    <a:pt x="3738" y="10679"/>
                    <a:pt x="3766" y="10679"/>
                  </a:cubicBezTo>
                  <a:cubicBezTo>
                    <a:pt x="3788" y="10679"/>
                    <a:pt x="3809" y="10663"/>
                    <a:pt x="3833" y="10616"/>
                  </a:cubicBezTo>
                  <a:cubicBezTo>
                    <a:pt x="3844" y="10528"/>
                    <a:pt x="3040" y="9367"/>
                    <a:pt x="3049" y="9260"/>
                  </a:cubicBezTo>
                  <a:lnTo>
                    <a:pt x="3049" y="9260"/>
                  </a:lnTo>
                  <a:cubicBezTo>
                    <a:pt x="3025" y="9271"/>
                    <a:pt x="3019" y="9304"/>
                    <a:pt x="3017" y="9346"/>
                  </a:cubicBezTo>
                  <a:lnTo>
                    <a:pt x="3017" y="9346"/>
                  </a:lnTo>
                  <a:cubicBezTo>
                    <a:pt x="2894" y="9094"/>
                    <a:pt x="1200" y="6013"/>
                    <a:pt x="1162" y="5968"/>
                  </a:cubicBezTo>
                  <a:cubicBezTo>
                    <a:pt x="541" y="4846"/>
                    <a:pt x="555" y="3494"/>
                    <a:pt x="1204" y="2347"/>
                  </a:cubicBezTo>
                  <a:lnTo>
                    <a:pt x="1204" y="2347"/>
                  </a:lnTo>
                  <a:cubicBezTo>
                    <a:pt x="1204" y="2347"/>
                    <a:pt x="1204" y="2348"/>
                    <a:pt x="1204" y="2348"/>
                  </a:cubicBezTo>
                  <a:cubicBezTo>
                    <a:pt x="1213" y="2348"/>
                    <a:pt x="2388" y="263"/>
                    <a:pt x="2400" y="73"/>
                  </a:cubicBezTo>
                  <a:lnTo>
                    <a:pt x="2400" y="73"/>
                  </a:lnTo>
                  <a:cubicBezTo>
                    <a:pt x="2349" y="126"/>
                    <a:pt x="2233" y="230"/>
                    <a:pt x="2103" y="233"/>
                  </a:cubicBezTo>
                  <a:cubicBezTo>
                    <a:pt x="2085" y="224"/>
                    <a:pt x="2072" y="221"/>
                    <a:pt x="2062" y="221"/>
                  </a:cubicBezTo>
                  <a:cubicBezTo>
                    <a:pt x="2013" y="221"/>
                    <a:pt x="2044" y="304"/>
                    <a:pt x="2021" y="304"/>
                  </a:cubicBezTo>
                  <a:cubicBezTo>
                    <a:pt x="2017" y="304"/>
                    <a:pt x="2012" y="302"/>
                    <a:pt x="2006" y="298"/>
                  </a:cubicBezTo>
                  <a:cubicBezTo>
                    <a:pt x="1806" y="154"/>
                    <a:pt x="2089" y="247"/>
                    <a:pt x="2013" y="13"/>
                  </a:cubicBezTo>
                  <a:cubicBezTo>
                    <a:pt x="2008" y="4"/>
                    <a:pt x="2003" y="1"/>
                    <a:pt x="199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14" name="Google Shape;9014;p48"/>
            <p:cNvSpPr/>
            <p:nvPr/>
          </p:nvSpPr>
          <p:spPr>
            <a:xfrm>
              <a:off x="3696750" y="1743775"/>
              <a:ext cx="78325" cy="126275"/>
            </a:xfrm>
            <a:custGeom>
              <a:avLst/>
              <a:gdLst/>
              <a:ahLst/>
              <a:cxnLst/>
              <a:rect l="l" t="t" r="r" b="b"/>
              <a:pathLst>
                <a:path w="3133" h="5051" extrusionOk="0">
                  <a:moveTo>
                    <a:pt x="220" y="574"/>
                  </a:moveTo>
                  <a:cubicBezTo>
                    <a:pt x="223" y="575"/>
                    <a:pt x="226" y="575"/>
                    <a:pt x="229" y="575"/>
                  </a:cubicBezTo>
                  <a:lnTo>
                    <a:pt x="229" y="575"/>
                  </a:lnTo>
                  <a:cubicBezTo>
                    <a:pt x="227" y="577"/>
                    <a:pt x="226" y="579"/>
                    <a:pt x="224" y="580"/>
                  </a:cubicBezTo>
                  <a:lnTo>
                    <a:pt x="224" y="580"/>
                  </a:lnTo>
                  <a:cubicBezTo>
                    <a:pt x="223" y="578"/>
                    <a:pt x="221" y="576"/>
                    <a:pt x="220" y="574"/>
                  </a:cubicBezTo>
                  <a:close/>
                  <a:moveTo>
                    <a:pt x="177" y="596"/>
                  </a:moveTo>
                  <a:cubicBezTo>
                    <a:pt x="177" y="600"/>
                    <a:pt x="176" y="605"/>
                    <a:pt x="176" y="611"/>
                  </a:cubicBezTo>
                  <a:cubicBezTo>
                    <a:pt x="177" y="606"/>
                    <a:pt x="177" y="601"/>
                    <a:pt x="177" y="596"/>
                  </a:cubicBezTo>
                  <a:close/>
                  <a:moveTo>
                    <a:pt x="1642" y="2255"/>
                  </a:moveTo>
                  <a:cubicBezTo>
                    <a:pt x="1646" y="2262"/>
                    <a:pt x="1648" y="2266"/>
                    <a:pt x="1648" y="2266"/>
                  </a:cubicBezTo>
                  <a:cubicBezTo>
                    <a:pt x="1658" y="2258"/>
                    <a:pt x="1649" y="2257"/>
                    <a:pt x="1642" y="2255"/>
                  </a:cubicBezTo>
                  <a:close/>
                  <a:moveTo>
                    <a:pt x="1878" y="2642"/>
                  </a:moveTo>
                  <a:cubicBezTo>
                    <a:pt x="1878" y="2643"/>
                    <a:pt x="1878" y="2644"/>
                    <a:pt x="1878" y="2645"/>
                  </a:cubicBezTo>
                  <a:lnTo>
                    <a:pt x="1878" y="2645"/>
                  </a:lnTo>
                  <a:cubicBezTo>
                    <a:pt x="1878" y="2644"/>
                    <a:pt x="1878" y="2643"/>
                    <a:pt x="1878" y="2642"/>
                  </a:cubicBezTo>
                  <a:close/>
                  <a:moveTo>
                    <a:pt x="3132" y="4861"/>
                  </a:moveTo>
                  <a:cubicBezTo>
                    <a:pt x="3132" y="4861"/>
                    <a:pt x="3132" y="4861"/>
                    <a:pt x="3132" y="4861"/>
                  </a:cubicBezTo>
                  <a:lnTo>
                    <a:pt x="3132" y="4861"/>
                  </a:lnTo>
                  <a:cubicBezTo>
                    <a:pt x="3132" y="4861"/>
                    <a:pt x="3132" y="4861"/>
                    <a:pt x="3132" y="4861"/>
                  </a:cubicBezTo>
                  <a:cubicBezTo>
                    <a:pt x="3132" y="4861"/>
                    <a:pt x="3132" y="4861"/>
                    <a:pt x="3132" y="4861"/>
                  </a:cubicBezTo>
                  <a:close/>
                  <a:moveTo>
                    <a:pt x="73" y="1"/>
                  </a:moveTo>
                  <a:cubicBezTo>
                    <a:pt x="52" y="1"/>
                    <a:pt x="28" y="3"/>
                    <a:pt x="0" y="6"/>
                  </a:cubicBezTo>
                  <a:cubicBezTo>
                    <a:pt x="130" y="76"/>
                    <a:pt x="88" y="194"/>
                    <a:pt x="12" y="203"/>
                  </a:cubicBezTo>
                  <a:cubicBezTo>
                    <a:pt x="40" y="238"/>
                    <a:pt x="74" y="423"/>
                    <a:pt x="125" y="463"/>
                  </a:cubicBezTo>
                  <a:cubicBezTo>
                    <a:pt x="130" y="456"/>
                    <a:pt x="135" y="453"/>
                    <a:pt x="140" y="453"/>
                  </a:cubicBezTo>
                  <a:cubicBezTo>
                    <a:pt x="163" y="453"/>
                    <a:pt x="180" y="527"/>
                    <a:pt x="177" y="596"/>
                  </a:cubicBezTo>
                  <a:lnTo>
                    <a:pt x="177" y="596"/>
                  </a:lnTo>
                  <a:cubicBezTo>
                    <a:pt x="181" y="577"/>
                    <a:pt x="192" y="574"/>
                    <a:pt x="207" y="574"/>
                  </a:cubicBezTo>
                  <a:cubicBezTo>
                    <a:pt x="207" y="574"/>
                    <a:pt x="208" y="574"/>
                    <a:pt x="209" y="574"/>
                  </a:cubicBezTo>
                  <a:lnTo>
                    <a:pt x="209" y="574"/>
                  </a:lnTo>
                  <a:cubicBezTo>
                    <a:pt x="207" y="569"/>
                    <a:pt x="206" y="561"/>
                    <a:pt x="204" y="551"/>
                  </a:cubicBezTo>
                  <a:lnTo>
                    <a:pt x="204" y="551"/>
                  </a:lnTo>
                  <a:cubicBezTo>
                    <a:pt x="205" y="551"/>
                    <a:pt x="211" y="559"/>
                    <a:pt x="220" y="574"/>
                  </a:cubicBezTo>
                  <a:lnTo>
                    <a:pt x="220" y="574"/>
                  </a:lnTo>
                  <a:cubicBezTo>
                    <a:pt x="216" y="574"/>
                    <a:pt x="212" y="574"/>
                    <a:pt x="209" y="574"/>
                  </a:cubicBezTo>
                  <a:lnTo>
                    <a:pt x="209" y="574"/>
                  </a:lnTo>
                  <a:cubicBezTo>
                    <a:pt x="211" y="581"/>
                    <a:pt x="214" y="584"/>
                    <a:pt x="217" y="584"/>
                  </a:cubicBezTo>
                  <a:cubicBezTo>
                    <a:pt x="219" y="584"/>
                    <a:pt x="221" y="583"/>
                    <a:pt x="224" y="580"/>
                  </a:cubicBezTo>
                  <a:lnTo>
                    <a:pt x="224" y="580"/>
                  </a:lnTo>
                  <a:cubicBezTo>
                    <a:pt x="462" y="968"/>
                    <a:pt x="2758" y="5051"/>
                    <a:pt x="2800" y="5051"/>
                  </a:cubicBezTo>
                  <a:cubicBezTo>
                    <a:pt x="2800" y="5051"/>
                    <a:pt x="2801" y="5051"/>
                    <a:pt x="2801" y="5051"/>
                  </a:cubicBezTo>
                  <a:cubicBezTo>
                    <a:pt x="2882" y="4993"/>
                    <a:pt x="3021" y="4963"/>
                    <a:pt x="3132" y="4861"/>
                  </a:cubicBezTo>
                  <a:lnTo>
                    <a:pt x="3132" y="4861"/>
                  </a:lnTo>
                  <a:cubicBezTo>
                    <a:pt x="3123" y="4845"/>
                    <a:pt x="1894" y="2741"/>
                    <a:pt x="1878" y="2645"/>
                  </a:cubicBezTo>
                  <a:lnTo>
                    <a:pt x="1878" y="2645"/>
                  </a:lnTo>
                  <a:cubicBezTo>
                    <a:pt x="1871" y="2718"/>
                    <a:pt x="1612" y="2684"/>
                    <a:pt x="1632" y="2721"/>
                  </a:cubicBezTo>
                  <a:cubicBezTo>
                    <a:pt x="1528" y="2679"/>
                    <a:pt x="1426" y="2612"/>
                    <a:pt x="1442" y="2510"/>
                  </a:cubicBezTo>
                  <a:cubicBezTo>
                    <a:pt x="1428" y="2401"/>
                    <a:pt x="1526" y="2297"/>
                    <a:pt x="1635" y="2246"/>
                  </a:cubicBezTo>
                  <a:lnTo>
                    <a:pt x="1635" y="2246"/>
                  </a:lnTo>
                  <a:cubicBezTo>
                    <a:pt x="1633" y="2251"/>
                    <a:pt x="1637" y="2253"/>
                    <a:pt x="1642" y="2255"/>
                  </a:cubicBezTo>
                  <a:lnTo>
                    <a:pt x="1642" y="2255"/>
                  </a:lnTo>
                  <a:cubicBezTo>
                    <a:pt x="1561" y="2112"/>
                    <a:pt x="741" y="700"/>
                    <a:pt x="721" y="667"/>
                  </a:cubicBezTo>
                  <a:cubicBezTo>
                    <a:pt x="703" y="690"/>
                    <a:pt x="689" y="718"/>
                    <a:pt x="677" y="746"/>
                  </a:cubicBezTo>
                  <a:cubicBezTo>
                    <a:pt x="679" y="691"/>
                    <a:pt x="678" y="650"/>
                    <a:pt x="683" y="650"/>
                  </a:cubicBezTo>
                  <a:cubicBezTo>
                    <a:pt x="686" y="650"/>
                    <a:pt x="689" y="656"/>
                    <a:pt x="693" y="672"/>
                  </a:cubicBezTo>
                  <a:cubicBezTo>
                    <a:pt x="714" y="649"/>
                    <a:pt x="568" y="347"/>
                    <a:pt x="521" y="347"/>
                  </a:cubicBezTo>
                  <a:cubicBezTo>
                    <a:pt x="521" y="347"/>
                    <a:pt x="520" y="347"/>
                    <a:pt x="519" y="347"/>
                  </a:cubicBezTo>
                  <a:cubicBezTo>
                    <a:pt x="508" y="357"/>
                    <a:pt x="500" y="360"/>
                    <a:pt x="494" y="360"/>
                  </a:cubicBezTo>
                  <a:cubicBezTo>
                    <a:pt x="483" y="360"/>
                    <a:pt x="478" y="348"/>
                    <a:pt x="468" y="348"/>
                  </a:cubicBezTo>
                  <a:cubicBezTo>
                    <a:pt x="461" y="348"/>
                    <a:pt x="453" y="352"/>
                    <a:pt x="441" y="368"/>
                  </a:cubicBezTo>
                  <a:cubicBezTo>
                    <a:pt x="438" y="358"/>
                    <a:pt x="436" y="353"/>
                    <a:pt x="434" y="353"/>
                  </a:cubicBezTo>
                  <a:lnTo>
                    <a:pt x="434" y="353"/>
                  </a:lnTo>
                  <a:cubicBezTo>
                    <a:pt x="429" y="353"/>
                    <a:pt x="436" y="423"/>
                    <a:pt x="448" y="458"/>
                  </a:cubicBezTo>
                  <a:lnTo>
                    <a:pt x="448" y="458"/>
                  </a:lnTo>
                  <a:cubicBezTo>
                    <a:pt x="414" y="442"/>
                    <a:pt x="325" y="440"/>
                    <a:pt x="245" y="440"/>
                  </a:cubicBezTo>
                  <a:cubicBezTo>
                    <a:pt x="212" y="440"/>
                    <a:pt x="181" y="441"/>
                    <a:pt x="156" y="441"/>
                  </a:cubicBezTo>
                  <a:cubicBezTo>
                    <a:pt x="126" y="441"/>
                    <a:pt x="106" y="440"/>
                    <a:pt x="105" y="437"/>
                  </a:cubicBezTo>
                  <a:cubicBezTo>
                    <a:pt x="96" y="390"/>
                    <a:pt x="401" y="1"/>
                    <a:pt x="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15" name="Google Shape;9015;p48"/>
            <p:cNvSpPr/>
            <p:nvPr/>
          </p:nvSpPr>
          <p:spPr>
            <a:xfrm>
              <a:off x="4101400" y="1488400"/>
              <a:ext cx="64625" cy="99400"/>
            </a:xfrm>
            <a:custGeom>
              <a:avLst/>
              <a:gdLst/>
              <a:ahLst/>
              <a:cxnLst/>
              <a:rect l="l" t="t" r="r" b="b"/>
              <a:pathLst>
                <a:path w="2585" h="3976" extrusionOk="0">
                  <a:moveTo>
                    <a:pt x="239" y="0"/>
                  </a:moveTo>
                  <a:cubicBezTo>
                    <a:pt x="181" y="51"/>
                    <a:pt x="109" y="26"/>
                    <a:pt x="111" y="237"/>
                  </a:cubicBezTo>
                  <a:cubicBezTo>
                    <a:pt x="98" y="312"/>
                    <a:pt x="64" y="326"/>
                    <a:pt x="24" y="326"/>
                  </a:cubicBezTo>
                  <a:cubicBezTo>
                    <a:pt x="16" y="326"/>
                    <a:pt x="8" y="325"/>
                    <a:pt x="0" y="325"/>
                  </a:cubicBezTo>
                  <a:lnTo>
                    <a:pt x="0" y="325"/>
                  </a:lnTo>
                  <a:cubicBezTo>
                    <a:pt x="223" y="499"/>
                    <a:pt x="427" y="696"/>
                    <a:pt x="582" y="1020"/>
                  </a:cubicBezTo>
                  <a:cubicBezTo>
                    <a:pt x="582" y="1020"/>
                    <a:pt x="582" y="1020"/>
                    <a:pt x="582" y="1020"/>
                  </a:cubicBezTo>
                  <a:cubicBezTo>
                    <a:pt x="610" y="1020"/>
                    <a:pt x="2237" y="3948"/>
                    <a:pt x="2272" y="3960"/>
                  </a:cubicBezTo>
                  <a:cubicBezTo>
                    <a:pt x="2283" y="3957"/>
                    <a:pt x="2295" y="3955"/>
                    <a:pt x="2306" y="3955"/>
                  </a:cubicBezTo>
                  <a:cubicBezTo>
                    <a:pt x="2330" y="3955"/>
                    <a:pt x="2354" y="3962"/>
                    <a:pt x="2376" y="3976"/>
                  </a:cubicBezTo>
                  <a:cubicBezTo>
                    <a:pt x="2395" y="3920"/>
                    <a:pt x="2270" y="3804"/>
                    <a:pt x="2267" y="3758"/>
                  </a:cubicBezTo>
                  <a:cubicBezTo>
                    <a:pt x="2314" y="3742"/>
                    <a:pt x="2450" y="3742"/>
                    <a:pt x="2585" y="3707"/>
                  </a:cubicBezTo>
                  <a:cubicBezTo>
                    <a:pt x="2578" y="3677"/>
                    <a:pt x="930" y="809"/>
                    <a:pt x="904" y="781"/>
                  </a:cubicBezTo>
                  <a:cubicBezTo>
                    <a:pt x="735" y="480"/>
                    <a:pt x="510" y="213"/>
                    <a:pt x="23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16" name="Google Shape;9016;p48"/>
            <p:cNvSpPr/>
            <p:nvPr/>
          </p:nvSpPr>
          <p:spPr>
            <a:xfrm>
              <a:off x="3845700" y="1494075"/>
              <a:ext cx="232475" cy="10400"/>
            </a:xfrm>
            <a:custGeom>
              <a:avLst/>
              <a:gdLst/>
              <a:ahLst/>
              <a:cxnLst/>
              <a:rect l="l" t="t" r="r" b="b"/>
              <a:pathLst>
                <a:path w="9299" h="416" extrusionOk="0">
                  <a:moveTo>
                    <a:pt x="255" y="0"/>
                  </a:moveTo>
                  <a:cubicBezTo>
                    <a:pt x="249" y="0"/>
                    <a:pt x="249" y="0"/>
                    <a:pt x="254" y="0"/>
                  </a:cubicBezTo>
                  <a:lnTo>
                    <a:pt x="254" y="0"/>
                  </a:lnTo>
                  <a:cubicBezTo>
                    <a:pt x="254" y="0"/>
                    <a:pt x="255" y="0"/>
                    <a:pt x="255" y="0"/>
                  </a:cubicBezTo>
                  <a:close/>
                  <a:moveTo>
                    <a:pt x="3169" y="5"/>
                  </a:moveTo>
                  <a:cubicBezTo>
                    <a:pt x="3165" y="5"/>
                    <a:pt x="3165" y="5"/>
                    <a:pt x="3168" y="5"/>
                  </a:cubicBezTo>
                  <a:lnTo>
                    <a:pt x="3168" y="5"/>
                  </a:lnTo>
                  <a:cubicBezTo>
                    <a:pt x="3169" y="5"/>
                    <a:pt x="3169" y="5"/>
                    <a:pt x="3169" y="5"/>
                  </a:cubicBezTo>
                  <a:close/>
                  <a:moveTo>
                    <a:pt x="3125" y="77"/>
                  </a:moveTo>
                  <a:cubicBezTo>
                    <a:pt x="3109" y="77"/>
                    <a:pt x="3110" y="84"/>
                    <a:pt x="3120" y="94"/>
                  </a:cubicBezTo>
                  <a:lnTo>
                    <a:pt x="3120" y="94"/>
                  </a:lnTo>
                  <a:cubicBezTo>
                    <a:pt x="3121" y="84"/>
                    <a:pt x="3122" y="78"/>
                    <a:pt x="3125" y="77"/>
                  </a:cubicBezTo>
                  <a:close/>
                  <a:moveTo>
                    <a:pt x="1895" y="144"/>
                  </a:moveTo>
                  <a:lnTo>
                    <a:pt x="1895" y="144"/>
                  </a:lnTo>
                  <a:cubicBezTo>
                    <a:pt x="1884" y="146"/>
                    <a:pt x="1872" y="147"/>
                    <a:pt x="1857" y="147"/>
                  </a:cubicBezTo>
                  <a:cubicBezTo>
                    <a:pt x="1855" y="147"/>
                    <a:pt x="1852" y="147"/>
                    <a:pt x="1849" y="147"/>
                  </a:cubicBezTo>
                  <a:lnTo>
                    <a:pt x="1849" y="147"/>
                  </a:lnTo>
                  <a:cubicBezTo>
                    <a:pt x="1850" y="152"/>
                    <a:pt x="1850" y="157"/>
                    <a:pt x="1852" y="161"/>
                  </a:cubicBezTo>
                  <a:lnTo>
                    <a:pt x="1852" y="161"/>
                  </a:lnTo>
                  <a:cubicBezTo>
                    <a:pt x="1876" y="160"/>
                    <a:pt x="1893" y="153"/>
                    <a:pt x="1895" y="144"/>
                  </a:cubicBezTo>
                  <a:close/>
                  <a:moveTo>
                    <a:pt x="1602" y="0"/>
                  </a:moveTo>
                  <a:cubicBezTo>
                    <a:pt x="1539" y="17"/>
                    <a:pt x="1535" y="26"/>
                    <a:pt x="1498" y="35"/>
                  </a:cubicBezTo>
                  <a:cubicBezTo>
                    <a:pt x="1488" y="35"/>
                    <a:pt x="1560" y="204"/>
                    <a:pt x="1477" y="207"/>
                  </a:cubicBezTo>
                  <a:cubicBezTo>
                    <a:pt x="1469" y="202"/>
                    <a:pt x="1461" y="200"/>
                    <a:pt x="1453" y="200"/>
                  </a:cubicBezTo>
                  <a:cubicBezTo>
                    <a:pt x="1379" y="200"/>
                    <a:pt x="1311" y="373"/>
                    <a:pt x="1251" y="373"/>
                  </a:cubicBezTo>
                  <a:cubicBezTo>
                    <a:pt x="1232" y="373"/>
                    <a:pt x="1214" y="356"/>
                    <a:pt x="1196" y="311"/>
                  </a:cubicBezTo>
                  <a:cubicBezTo>
                    <a:pt x="1289" y="244"/>
                    <a:pt x="1319" y="68"/>
                    <a:pt x="1298" y="3"/>
                  </a:cubicBezTo>
                  <a:cubicBezTo>
                    <a:pt x="1346" y="0"/>
                    <a:pt x="324" y="0"/>
                    <a:pt x="254" y="0"/>
                  </a:cubicBezTo>
                  <a:lnTo>
                    <a:pt x="254" y="0"/>
                  </a:lnTo>
                  <a:cubicBezTo>
                    <a:pt x="44" y="1"/>
                    <a:pt x="0" y="84"/>
                    <a:pt x="32" y="195"/>
                  </a:cubicBezTo>
                  <a:cubicBezTo>
                    <a:pt x="68" y="221"/>
                    <a:pt x="99" y="228"/>
                    <a:pt x="126" y="228"/>
                  </a:cubicBezTo>
                  <a:cubicBezTo>
                    <a:pt x="164" y="228"/>
                    <a:pt x="196" y="214"/>
                    <a:pt x="230" y="214"/>
                  </a:cubicBezTo>
                  <a:cubicBezTo>
                    <a:pt x="269" y="214"/>
                    <a:pt x="311" y="234"/>
                    <a:pt x="366" y="317"/>
                  </a:cubicBezTo>
                  <a:lnTo>
                    <a:pt x="366" y="317"/>
                  </a:lnTo>
                  <a:cubicBezTo>
                    <a:pt x="330" y="332"/>
                    <a:pt x="284" y="370"/>
                    <a:pt x="308" y="411"/>
                  </a:cubicBezTo>
                  <a:lnTo>
                    <a:pt x="3570" y="411"/>
                  </a:lnTo>
                  <a:cubicBezTo>
                    <a:pt x="3573" y="411"/>
                    <a:pt x="3574" y="411"/>
                    <a:pt x="3576" y="411"/>
                  </a:cubicBezTo>
                  <a:cubicBezTo>
                    <a:pt x="3606" y="411"/>
                    <a:pt x="3499" y="354"/>
                    <a:pt x="3618" y="353"/>
                  </a:cubicBezTo>
                  <a:lnTo>
                    <a:pt x="3618" y="353"/>
                  </a:lnTo>
                  <a:cubicBezTo>
                    <a:pt x="3512" y="354"/>
                    <a:pt x="3803" y="413"/>
                    <a:pt x="3746" y="415"/>
                  </a:cubicBezTo>
                  <a:cubicBezTo>
                    <a:pt x="3811" y="413"/>
                    <a:pt x="8974" y="413"/>
                    <a:pt x="8999" y="411"/>
                  </a:cubicBezTo>
                  <a:cubicBezTo>
                    <a:pt x="9004" y="411"/>
                    <a:pt x="9008" y="411"/>
                    <a:pt x="9013" y="411"/>
                  </a:cubicBezTo>
                  <a:cubicBezTo>
                    <a:pt x="9190" y="411"/>
                    <a:pt x="9294" y="320"/>
                    <a:pt x="9298" y="211"/>
                  </a:cubicBezTo>
                  <a:cubicBezTo>
                    <a:pt x="9120" y="95"/>
                    <a:pt x="9048" y="10"/>
                    <a:pt x="8916" y="3"/>
                  </a:cubicBezTo>
                  <a:lnTo>
                    <a:pt x="8916" y="3"/>
                  </a:lnTo>
                  <a:cubicBezTo>
                    <a:pt x="8918" y="5"/>
                    <a:pt x="8459" y="7"/>
                    <a:pt x="8438" y="10"/>
                  </a:cubicBezTo>
                  <a:cubicBezTo>
                    <a:pt x="8496" y="37"/>
                    <a:pt x="8230" y="72"/>
                    <a:pt x="8214" y="81"/>
                  </a:cubicBezTo>
                  <a:cubicBezTo>
                    <a:pt x="8225" y="56"/>
                    <a:pt x="8214" y="28"/>
                    <a:pt x="8153" y="5"/>
                  </a:cubicBezTo>
                  <a:cubicBezTo>
                    <a:pt x="8128" y="6"/>
                    <a:pt x="6419" y="8"/>
                    <a:pt x="5009" y="8"/>
                  </a:cubicBezTo>
                  <a:cubicBezTo>
                    <a:pt x="4046" y="8"/>
                    <a:pt x="3222" y="7"/>
                    <a:pt x="3168" y="5"/>
                  </a:cubicBezTo>
                  <a:lnTo>
                    <a:pt x="3168" y="5"/>
                  </a:lnTo>
                  <a:cubicBezTo>
                    <a:pt x="3144" y="21"/>
                    <a:pt x="3278" y="47"/>
                    <a:pt x="3239" y="183"/>
                  </a:cubicBezTo>
                  <a:lnTo>
                    <a:pt x="3239" y="183"/>
                  </a:lnTo>
                  <a:cubicBezTo>
                    <a:pt x="3219" y="163"/>
                    <a:pt x="3143" y="118"/>
                    <a:pt x="3120" y="94"/>
                  </a:cubicBezTo>
                  <a:lnTo>
                    <a:pt x="3120" y="94"/>
                  </a:lnTo>
                  <a:cubicBezTo>
                    <a:pt x="3115" y="143"/>
                    <a:pt x="3126" y="283"/>
                    <a:pt x="3016" y="283"/>
                  </a:cubicBezTo>
                  <a:cubicBezTo>
                    <a:pt x="3015" y="283"/>
                    <a:pt x="3015" y="283"/>
                    <a:pt x="3014" y="283"/>
                  </a:cubicBezTo>
                  <a:cubicBezTo>
                    <a:pt x="2972" y="237"/>
                    <a:pt x="2921" y="126"/>
                    <a:pt x="2960" y="21"/>
                  </a:cubicBezTo>
                  <a:cubicBezTo>
                    <a:pt x="2939" y="19"/>
                    <a:pt x="2919" y="18"/>
                    <a:pt x="2901" y="18"/>
                  </a:cubicBezTo>
                  <a:cubicBezTo>
                    <a:pt x="2606" y="18"/>
                    <a:pt x="2683" y="316"/>
                    <a:pt x="2244" y="318"/>
                  </a:cubicBezTo>
                  <a:cubicBezTo>
                    <a:pt x="2300" y="210"/>
                    <a:pt x="2273" y="182"/>
                    <a:pt x="2213" y="182"/>
                  </a:cubicBezTo>
                  <a:cubicBezTo>
                    <a:pt x="2144" y="182"/>
                    <a:pt x="2031" y="220"/>
                    <a:pt x="1949" y="220"/>
                  </a:cubicBezTo>
                  <a:cubicBezTo>
                    <a:pt x="1900" y="220"/>
                    <a:pt x="1862" y="206"/>
                    <a:pt x="1852" y="161"/>
                  </a:cubicBezTo>
                  <a:lnTo>
                    <a:pt x="1852" y="161"/>
                  </a:lnTo>
                  <a:cubicBezTo>
                    <a:pt x="1849" y="162"/>
                    <a:pt x="1846" y="162"/>
                    <a:pt x="1844" y="162"/>
                  </a:cubicBezTo>
                  <a:cubicBezTo>
                    <a:pt x="1814" y="162"/>
                    <a:pt x="1775" y="153"/>
                    <a:pt x="1734" y="130"/>
                  </a:cubicBezTo>
                  <a:lnTo>
                    <a:pt x="1734" y="130"/>
                  </a:lnTo>
                  <a:cubicBezTo>
                    <a:pt x="1781" y="141"/>
                    <a:pt x="1819" y="146"/>
                    <a:pt x="1849" y="147"/>
                  </a:cubicBezTo>
                  <a:lnTo>
                    <a:pt x="1849" y="147"/>
                  </a:lnTo>
                  <a:cubicBezTo>
                    <a:pt x="1849" y="138"/>
                    <a:pt x="1849" y="128"/>
                    <a:pt x="1850" y="116"/>
                  </a:cubicBezTo>
                  <a:lnTo>
                    <a:pt x="1850" y="116"/>
                  </a:lnTo>
                  <a:cubicBezTo>
                    <a:pt x="1885" y="124"/>
                    <a:pt x="1898" y="135"/>
                    <a:pt x="1895" y="144"/>
                  </a:cubicBezTo>
                  <a:lnTo>
                    <a:pt x="1895" y="144"/>
                  </a:lnTo>
                  <a:cubicBezTo>
                    <a:pt x="1970" y="130"/>
                    <a:pt x="1957" y="71"/>
                    <a:pt x="1882" y="7"/>
                  </a:cubicBezTo>
                  <a:cubicBezTo>
                    <a:pt x="1871" y="3"/>
                    <a:pt x="1611" y="7"/>
                    <a:pt x="160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17" name="Google Shape;9017;p48"/>
            <p:cNvSpPr/>
            <p:nvPr/>
          </p:nvSpPr>
          <p:spPr>
            <a:xfrm>
              <a:off x="3961125" y="1757525"/>
              <a:ext cx="10400" cy="7925"/>
            </a:xfrm>
            <a:custGeom>
              <a:avLst/>
              <a:gdLst/>
              <a:ahLst/>
              <a:cxnLst/>
              <a:rect l="l" t="t" r="r" b="b"/>
              <a:pathLst>
                <a:path w="416" h="317" extrusionOk="0">
                  <a:moveTo>
                    <a:pt x="372" y="1"/>
                  </a:moveTo>
                  <a:cubicBezTo>
                    <a:pt x="290" y="16"/>
                    <a:pt x="190" y="21"/>
                    <a:pt x="244" y="109"/>
                  </a:cubicBezTo>
                  <a:lnTo>
                    <a:pt x="244" y="109"/>
                  </a:lnTo>
                  <a:cubicBezTo>
                    <a:pt x="225" y="82"/>
                    <a:pt x="202" y="57"/>
                    <a:pt x="175" y="36"/>
                  </a:cubicBezTo>
                  <a:cubicBezTo>
                    <a:pt x="117" y="68"/>
                    <a:pt x="61" y="98"/>
                    <a:pt x="1" y="131"/>
                  </a:cubicBezTo>
                  <a:cubicBezTo>
                    <a:pt x="1" y="131"/>
                    <a:pt x="3" y="308"/>
                    <a:pt x="1" y="316"/>
                  </a:cubicBezTo>
                  <a:lnTo>
                    <a:pt x="1" y="316"/>
                  </a:lnTo>
                  <a:cubicBezTo>
                    <a:pt x="9" y="309"/>
                    <a:pt x="223" y="189"/>
                    <a:pt x="219" y="186"/>
                  </a:cubicBezTo>
                  <a:cubicBezTo>
                    <a:pt x="239" y="159"/>
                    <a:pt x="260" y="147"/>
                    <a:pt x="280" y="147"/>
                  </a:cubicBezTo>
                  <a:cubicBezTo>
                    <a:pt x="285" y="147"/>
                    <a:pt x="290" y="148"/>
                    <a:pt x="295" y="149"/>
                  </a:cubicBezTo>
                  <a:cubicBezTo>
                    <a:pt x="335" y="124"/>
                    <a:pt x="374" y="101"/>
                    <a:pt x="416" y="82"/>
                  </a:cubicBezTo>
                  <a:cubicBezTo>
                    <a:pt x="397" y="52"/>
                    <a:pt x="372" y="22"/>
                    <a:pt x="372" y="1"/>
                  </a:cubicBezTo>
                  <a:close/>
                  <a:moveTo>
                    <a:pt x="1" y="316"/>
                  </a:moveTo>
                  <a:lnTo>
                    <a:pt x="1" y="316"/>
                  </a:lnTo>
                  <a:cubicBezTo>
                    <a:pt x="1" y="316"/>
                    <a:pt x="1" y="316"/>
                    <a:pt x="1" y="316"/>
                  </a:cubicBezTo>
                  <a:cubicBezTo>
                    <a:pt x="1" y="316"/>
                    <a:pt x="1" y="316"/>
                    <a:pt x="1" y="316"/>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18" name="Google Shape;9018;p48"/>
            <p:cNvSpPr/>
            <p:nvPr/>
          </p:nvSpPr>
          <p:spPr>
            <a:xfrm>
              <a:off x="3993475" y="1764850"/>
              <a:ext cx="6625" cy="2100"/>
            </a:xfrm>
            <a:custGeom>
              <a:avLst/>
              <a:gdLst/>
              <a:ahLst/>
              <a:cxnLst/>
              <a:rect l="l" t="t" r="r" b="b"/>
              <a:pathLst>
                <a:path w="265" h="84" extrusionOk="0">
                  <a:moveTo>
                    <a:pt x="1" y="0"/>
                  </a:moveTo>
                  <a:lnTo>
                    <a:pt x="1" y="0"/>
                  </a:lnTo>
                  <a:cubicBezTo>
                    <a:pt x="1" y="0"/>
                    <a:pt x="1" y="0"/>
                    <a:pt x="1" y="0"/>
                  </a:cubicBezTo>
                  <a:lnTo>
                    <a:pt x="1" y="0"/>
                  </a:lnTo>
                  <a:cubicBezTo>
                    <a:pt x="1" y="0"/>
                    <a:pt x="1" y="0"/>
                    <a:pt x="1" y="0"/>
                  </a:cubicBezTo>
                  <a:close/>
                  <a:moveTo>
                    <a:pt x="1" y="0"/>
                  </a:moveTo>
                  <a:cubicBezTo>
                    <a:pt x="17" y="5"/>
                    <a:pt x="253" y="84"/>
                    <a:pt x="253" y="84"/>
                  </a:cubicBezTo>
                  <a:cubicBezTo>
                    <a:pt x="253" y="84"/>
                    <a:pt x="262" y="19"/>
                    <a:pt x="262" y="19"/>
                  </a:cubicBezTo>
                  <a:cubicBezTo>
                    <a:pt x="265" y="19"/>
                    <a:pt x="17" y="3"/>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19" name="Google Shape;9019;p48"/>
            <p:cNvSpPr/>
            <p:nvPr/>
          </p:nvSpPr>
          <p:spPr>
            <a:xfrm>
              <a:off x="3846850" y="1502650"/>
              <a:ext cx="650" cy="425"/>
            </a:xfrm>
            <a:custGeom>
              <a:avLst/>
              <a:gdLst/>
              <a:ahLst/>
              <a:cxnLst/>
              <a:rect l="l" t="t" r="r" b="b"/>
              <a:pathLst>
                <a:path w="26" h="17" extrusionOk="0">
                  <a:moveTo>
                    <a:pt x="0" y="0"/>
                  </a:moveTo>
                  <a:cubicBezTo>
                    <a:pt x="5" y="7"/>
                    <a:pt x="12" y="12"/>
                    <a:pt x="17" y="17"/>
                  </a:cubicBezTo>
                  <a:cubicBezTo>
                    <a:pt x="19" y="14"/>
                    <a:pt x="21" y="12"/>
                    <a:pt x="26" y="10"/>
                  </a:cubicBezTo>
                  <a:cubicBezTo>
                    <a:pt x="17" y="7"/>
                    <a:pt x="10" y="5"/>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20" name="Google Shape;9020;p48"/>
            <p:cNvSpPr/>
            <p:nvPr/>
          </p:nvSpPr>
          <p:spPr>
            <a:xfrm>
              <a:off x="3687750" y="1534875"/>
              <a:ext cx="103475" cy="209125"/>
            </a:xfrm>
            <a:custGeom>
              <a:avLst/>
              <a:gdLst/>
              <a:ahLst/>
              <a:cxnLst/>
              <a:rect l="l" t="t" r="r" b="b"/>
              <a:pathLst>
                <a:path w="4139" h="8365" extrusionOk="0">
                  <a:moveTo>
                    <a:pt x="3763" y="0"/>
                  </a:moveTo>
                  <a:cubicBezTo>
                    <a:pt x="3759" y="8"/>
                    <a:pt x="3756" y="16"/>
                    <a:pt x="3754" y="24"/>
                  </a:cubicBezTo>
                  <a:lnTo>
                    <a:pt x="3754" y="24"/>
                  </a:lnTo>
                  <a:cubicBezTo>
                    <a:pt x="3758" y="16"/>
                    <a:pt x="3761" y="8"/>
                    <a:pt x="3763" y="0"/>
                  </a:cubicBezTo>
                  <a:close/>
                  <a:moveTo>
                    <a:pt x="4137" y="65"/>
                  </a:moveTo>
                  <a:lnTo>
                    <a:pt x="4137" y="65"/>
                  </a:lnTo>
                  <a:cubicBezTo>
                    <a:pt x="4082" y="90"/>
                    <a:pt x="4035" y="142"/>
                    <a:pt x="4020" y="147"/>
                  </a:cubicBezTo>
                  <a:lnTo>
                    <a:pt x="4020" y="147"/>
                  </a:lnTo>
                  <a:cubicBezTo>
                    <a:pt x="4019" y="136"/>
                    <a:pt x="4020" y="125"/>
                    <a:pt x="4021" y="114"/>
                  </a:cubicBezTo>
                  <a:lnTo>
                    <a:pt x="4021" y="114"/>
                  </a:lnTo>
                  <a:cubicBezTo>
                    <a:pt x="4013" y="138"/>
                    <a:pt x="4012" y="147"/>
                    <a:pt x="4017" y="147"/>
                  </a:cubicBezTo>
                  <a:cubicBezTo>
                    <a:pt x="4018" y="147"/>
                    <a:pt x="4019" y="147"/>
                    <a:pt x="4020" y="147"/>
                  </a:cubicBezTo>
                  <a:lnTo>
                    <a:pt x="4020" y="147"/>
                  </a:lnTo>
                  <a:cubicBezTo>
                    <a:pt x="4020" y="192"/>
                    <a:pt x="4028" y="233"/>
                    <a:pt x="4029" y="272"/>
                  </a:cubicBezTo>
                  <a:lnTo>
                    <a:pt x="4029" y="272"/>
                  </a:lnTo>
                  <a:cubicBezTo>
                    <a:pt x="4099" y="145"/>
                    <a:pt x="4139" y="68"/>
                    <a:pt x="4137" y="65"/>
                  </a:cubicBezTo>
                  <a:close/>
                  <a:moveTo>
                    <a:pt x="2657" y="2199"/>
                  </a:moveTo>
                  <a:cubicBezTo>
                    <a:pt x="2683" y="2199"/>
                    <a:pt x="2712" y="2205"/>
                    <a:pt x="2743" y="2219"/>
                  </a:cubicBezTo>
                  <a:cubicBezTo>
                    <a:pt x="2936" y="2425"/>
                    <a:pt x="2581" y="2377"/>
                    <a:pt x="2604" y="2601"/>
                  </a:cubicBezTo>
                  <a:cubicBezTo>
                    <a:pt x="2434" y="2577"/>
                    <a:pt x="2456" y="2199"/>
                    <a:pt x="2657" y="2199"/>
                  </a:cubicBezTo>
                  <a:close/>
                  <a:moveTo>
                    <a:pt x="3754" y="24"/>
                  </a:moveTo>
                  <a:lnTo>
                    <a:pt x="3754" y="24"/>
                  </a:lnTo>
                  <a:cubicBezTo>
                    <a:pt x="3717" y="107"/>
                    <a:pt x="3628" y="169"/>
                    <a:pt x="3602" y="169"/>
                  </a:cubicBezTo>
                  <a:cubicBezTo>
                    <a:pt x="3600" y="169"/>
                    <a:pt x="3598" y="168"/>
                    <a:pt x="3596" y="167"/>
                  </a:cubicBezTo>
                  <a:lnTo>
                    <a:pt x="3596" y="167"/>
                  </a:lnTo>
                  <a:cubicBezTo>
                    <a:pt x="3603" y="205"/>
                    <a:pt x="3610" y="213"/>
                    <a:pt x="3617" y="213"/>
                  </a:cubicBezTo>
                  <a:cubicBezTo>
                    <a:pt x="3623" y="213"/>
                    <a:pt x="3628" y="208"/>
                    <a:pt x="3632" y="208"/>
                  </a:cubicBezTo>
                  <a:cubicBezTo>
                    <a:pt x="3635" y="208"/>
                    <a:pt x="3639" y="212"/>
                    <a:pt x="3640" y="228"/>
                  </a:cubicBezTo>
                  <a:cubicBezTo>
                    <a:pt x="3646" y="232"/>
                    <a:pt x="3650" y="236"/>
                    <a:pt x="3654" y="240"/>
                  </a:cubicBezTo>
                  <a:lnTo>
                    <a:pt x="3654" y="240"/>
                  </a:lnTo>
                  <a:cubicBezTo>
                    <a:pt x="3627" y="250"/>
                    <a:pt x="3591" y="313"/>
                    <a:pt x="3563" y="353"/>
                  </a:cubicBezTo>
                  <a:lnTo>
                    <a:pt x="3563" y="353"/>
                  </a:lnTo>
                  <a:cubicBezTo>
                    <a:pt x="3564" y="347"/>
                    <a:pt x="3566" y="342"/>
                    <a:pt x="3566" y="342"/>
                  </a:cubicBezTo>
                  <a:lnTo>
                    <a:pt x="3566" y="342"/>
                  </a:lnTo>
                  <a:cubicBezTo>
                    <a:pt x="3566" y="342"/>
                    <a:pt x="3560" y="353"/>
                    <a:pt x="3536" y="383"/>
                  </a:cubicBezTo>
                  <a:cubicBezTo>
                    <a:pt x="3543" y="379"/>
                    <a:pt x="3552" y="367"/>
                    <a:pt x="3563" y="353"/>
                  </a:cubicBezTo>
                  <a:lnTo>
                    <a:pt x="3563" y="353"/>
                  </a:lnTo>
                  <a:cubicBezTo>
                    <a:pt x="3561" y="361"/>
                    <a:pt x="3561" y="371"/>
                    <a:pt x="3569" y="381"/>
                  </a:cubicBezTo>
                  <a:lnTo>
                    <a:pt x="3569" y="381"/>
                  </a:lnTo>
                  <a:cubicBezTo>
                    <a:pt x="3563" y="389"/>
                    <a:pt x="2525" y="2218"/>
                    <a:pt x="1759" y="3554"/>
                  </a:cubicBezTo>
                  <a:lnTo>
                    <a:pt x="1759" y="3554"/>
                  </a:lnTo>
                  <a:cubicBezTo>
                    <a:pt x="1778" y="3549"/>
                    <a:pt x="1888" y="3412"/>
                    <a:pt x="2006" y="3366"/>
                  </a:cubicBezTo>
                  <a:cubicBezTo>
                    <a:pt x="2013" y="3345"/>
                    <a:pt x="2047" y="3340"/>
                    <a:pt x="2090" y="3340"/>
                  </a:cubicBezTo>
                  <a:cubicBezTo>
                    <a:pt x="2130" y="3340"/>
                    <a:pt x="2178" y="3345"/>
                    <a:pt x="2218" y="3345"/>
                  </a:cubicBezTo>
                  <a:cubicBezTo>
                    <a:pt x="2263" y="3345"/>
                    <a:pt x="2299" y="3339"/>
                    <a:pt x="2305" y="3315"/>
                  </a:cubicBezTo>
                  <a:lnTo>
                    <a:pt x="2305" y="3315"/>
                  </a:lnTo>
                  <a:cubicBezTo>
                    <a:pt x="2305" y="3316"/>
                    <a:pt x="2305" y="3316"/>
                    <a:pt x="2305" y="3316"/>
                  </a:cubicBezTo>
                  <a:cubicBezTo>
                    <a:pt x="2326" y="3316"/>
                    <a:pt x="3582" y="1091"/>
                    <a:pt x="4002" y="323"/>
                  </a:cubicBezTo>
                  <a:lnTo>
                    <a:pt x="4002" y="323"/>
                  </a:lnTo>
                  <a:cubicBezTo>
                    <a:pt x="4012" y="331"/>
                    <a:pt x="4019" y="337"/>
                    <a:pt x="4023" y="341"/>
                  </a:cubicBezTo>
                  <a:cubicBezTo>
                    <a:pt x="4029" y="318"/>
                    <a:pt x="4030" y="296"/>
                    <a:pt x="4029" y="272"/>
                  </a:cubicBezTo>
                  <a:lnTo>
                    <a:pt x="4029" y="272"/>
                  </a:lnTo>
                  <a:cubicBezTo>
                    <a:pt x="4021" y="288"/>
                    <a:pt x="4011" y="305"/>
                    <a:pt x="4002" y="323"/>
                  </a:cubicBezTo>
                  <a:lnTo>
                    <a:pt x="4002" y="323"/>
                  </a:lnTo>
                  <a:cubicBezTo>
                    <a:pt x="3931" y="269"/>
                    <a:pt x="3727" y="139"/>
                    <a:pt x="3754" y="24"/>
                  </a:cubicBezTo>
                  <a:close/>
                  <a:moveTo>
                    <a:pt x="1759" y="3554"/>
                  </a:moveTo>
                  <a:cubicBezTo>
                    <a:pt x="1759" y="3554"/>
                    <a:pt x="1758" y="3554"/>
                    <a:pt x="1758" y="3554"/>
                  </a:cubicBezTo>
                  <a:cubicBezTo>
                    <a:pt x="1758" y="3555"/>
                    <a:pt x="1758" y="3555"/>
                    <a:pt x="1758" y="3555"/>
                  </a:cubicBezTo>
                  <a:lnTo>
                    <a:pt x="1758" y="3555"/>
                  </a:lnTo>
                  <a:cubicBezTo>
                    <a:pt x="1759" y="3555"/>
                    <a:pt x="1759" y="3554"/>
                    <a:pt x="1759" y="3554"/>
                  </a:cubicBezTo>
                  <a:close/>
                  <a:moveTo>
                    <a:pt x="2052" y="3807"/>
                  </a:moveTo>
                  <a:cubicBezTo>
                    <a:pt x="2053" y="3808"/>
                    <a:pt x="2053" y="3809"/>
                    <a:pt x="2053" y="3810"/>
                  </a:cubicBezTo>
                  <a:lnTo>
                    <a:pt x="2053" y="3810"/>
                  </a:lnTo>
                  <a:cubicBezTo>
                    <a:pt x="2053" y="3809"/>
                    <a:pt x="2053" y="3808"/>
                    <a:pt x="2052" y="3807"/>
                  </a:cubicBezTo>
                  <a:close/>
                  <a:moveTo>
                    <a:pt x="2053" y="3810"/>
                  </a:moveTo>
                  <a:cubicBezTo>
                    <a:pt x="2053" y="3816"/>
                    <a:pt x="2049" y="3828"/>
                    <a:pt x="2042" y="3845"/>
                  </a:cubicBezTo>
                  <a:lnTo>
                    <a:pt x="2042" y="3845"/>
                  </a:lnTo>
                  <a:cubicBezTo>
                    <a:pt x="2050" y="3837"/>
                    <a:pt x="2056" y="3825"/>
                    <a:pt x="2053" y="3810"/>
                  </a:cubicBezTo>
                  <a:close/>
                  <a:moveTo>
                    <a:pt x="954" y="4852"/>
                  </a:moveTo>
                  <a:cubicBezTo>
                    <a:pt x="945" y="4860"/>
                    <a:pt x="942" y="4869"/>
                    <a:pt x="943" y="4878"/>
                  </a:cubicBezTo>
                  <a:lnTo>
                    <a:pt x="943" y="4878"/>
                  </a:lnTo>
                  <a:cubicBezTo>
                    <a:pt x="944" y="4872"/>
                    <a:pt x="947" y="4864"/>
                    <a:pt x="954" y="4852"/>
                  </a:cubicBezTo>
                  <a:close/>
                  <a:moveTo>
                    <a:pt x="943" y="4878"/>
                  </a:moveTo>
                  <a:lnTo>
                    <a:pt x="943" y="4878"/>
                  </a:lnTo>
                  <a:cubicBezTo>
                    <a:pt x="941" y="4889"/>
                    <a:pt x="944" y="4895"/>
                    <a:pt x="948" y="4902"/>
                  </a:cubicBezTo>
                  <a:lnTo>
                    <a:pt x="948" y="4902"/>
                  </a:lnTo>
                  <a:cubicBezTo>
                    <a:pt x="946" y="4894"/>
                    <a:pt x="943" y="4886"/>
                    <a:pt x="943" y="4878"/>
                  </a:cubicBezTo>
                  <a:close/>
                  <a:moveTo>
                    <a:pt x="948" y="4902"/>
                  </a:moveTo>
                  <a:cubicBezTo>
                    <a:pt x="952" y="4914"/>
                    <a:pt x="957" y="4924"/>
                    <a:pt x="954" y="4931"/>
                  </a:cubicBezTo>
                  <a:cubicBezTo>
                    <a:pt x="954" y="4931"/>
                    <a:pt x="954" y="4931"/>
                    <a:pt x="954" y="4931"/>
                  </a:cubicBezTo>
                  <a:cubicBezTo>
                    <a:pt x="954" y="4931"/>
                    <a:pt x="955" y="4931"/>
                    <a:pt x="957" y="4929"/>
                  </a:cubicBezTo>
                  <a:lnTo>
                    <a:pt x="957" y="4929"/>
                  </a:lnTo>
                  <a:cubicBezTo>
                    <a:pt x="956" y="4916"/>
                    <a:pt x="952" y="4908"/>
                    <a:pt x="948" y="4902"/>
                  </a:cubicBezTo>
                  <a:close/>
                  <a:moveTo>
                    <a:pt x="1758" y="3555"/>
                  </a:moveTo>
                  <a:cubicBezTo>
                    <a:pt x="1334" y="4296"/>
                    <a:pt x="992" y="4886"/>
                    <a:pt x="957" y="4929"/>
                  </a:cubicBezTo>
                  <a:lnTo>
                    <a:pt x="957" y="4929"/>
                  </a:lnTo>
                  <a:cubicBezTo>
                    <a:pt x="957" y="4940"/>
                    <a:pt x="956" y="4955"/>
                    <a:pt x="949" y="4978"/>
                  </a:cubicBezTo>
                  <a:cubicBezTo>
                    <a:pt x="953" y="4997"/>
                    <a:pt x="555" y="5657"/>
                    <a:pt x="508" y="5657"/>
                  </a:cubicBezTo>
                  <a:cubicBezTo>
                    <a:pt x="503" y="5657"/>
                    <a:pt x="502" y="5652"/>
                    <a:pt x="504" y="5641"/>
                  </a:cubicBezTo>
                  <a:lnTo>
                    <a:pt x="504" y="5641"/>
                  </a:lnTo>
                  <a:cubicBezTo>
                    <a:pt x="22" y="6605"/>
                    <a:pt x="1" y="7537"/>
                    <a:pt x="288" y="8365"/>
                  </a:cubicBezTo>
                  <a:cubicBezTo>
                    <a:pt x="397" y="8239"/>
                    <a:pt x="492" y="8103"/>
                    <a:pt x="569" y="7954"/>
                  </a:cubicBezTo>
                  <a:cubicBezTo>
                    <a:pt x="409" y="7372"/>
                    <a:pt x="485" y="6593"/>
                    <a:pt x="879" y="5923"/>
                  </a:cubicBezTo>
                  <a:cubicBezTo>
                    <a:pt x="838" y="5917"/>
                    <a:pt x="1922" y="4134"/>
                    <a:pt x="2042" y="3845"/>
                  </a:cubicBezTo>
                  <a:lnTo>
                    <a:pt x="2042" y="3845"/>
                  </a:lnTo>
                  <a:cubicBezTo>
                    <a:pt x="2031" y="3857"/>
                    <a:pt x="2016" y="3863"/>
                    <a:pt x="2015" y="3865"/>
                  </a:cubicBezTo>
                  <a:lnTo>
                    <a:pt x="2015" y="3865"/>
                  </a:lnTo>
                  <a:cubicBezTo>
                    <a:pt x="1858" y="3833"/>
                    <a:pt x="1784" y="3629"/>
                    <a:pt x="1758" y="355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21" name="Google Shape;9021;p48"/>
            <p:cNvSpPr/>
            <p:nvPr/>
          </p:nvSpPr>
          <p:spPr>
            <a:xfrm>
              <a:off x="4189250" y="1838900"/>
              <a:ext cx="1775" cy="1650"/>
            </a:xfrm>
            <a:custGeom>
              <a:avLst/>
              <a:gdLst/>
              <a:ahLst/>
              <a:cxnLst/>
              <a:rect l="l" t="t" r="r" b="b"/>
              <a:pathLst>
                <a:path w="71" h="66" extrusionOk="0">
                  <a:moveTo>
                    <a:pt x="31" y="1"/>
                  </a:moveTo>
                  <a:cubicBezTo>
                    <a:pt x="31" y="1"/>
                    <a:pt x="1" y="54"/>
                    <a:pt x="1" y="56"/>
                  </a:cubicBezTo>
                  <a:cubicBezTo>
                    <a:pt x="24" y="63"/>
                    <a:pt x="45" y="66"/>
                    <a:pt x="70" y="66"/>
                  </a:cubicBezTo>
                  <a:cubicBezTo>
                    <a:pt x="70" y="66"/>
                    <a:pt x="31" y="1"/>
                    <a:pt x="3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22" name="Google Shape;9022;p48"/>
            <p:cNvSpPr/>
            <p:nvPr/>
          </p:nvSpPr>
          <p:spPr>
            <a:xfrm>
              <a:off x="4191050" y="1787800"/>
              <a:ext cx="42975" cy="61450"/>
            </a:xfrm>
            <a:custGeom>
              <a:avLst/>
              <a:gdLst/>
              <a:ahLst/>
              <a:cxnLst/>
              <a:rect l="l" t="t" r="r" b="b"/>
              <a:pathLst>
                <a:path w="1719" h="2458" extrusionOk="0">
                  <a:moveTo>
                    <a:pt x="1718" y="0"/>
                  </a:moveTo>
                  <a:cubicBezTo>
                    <a:pt x="1718" y="0"/>
                    <a:pt x="1717" y="1"/>
                    <a:pt x="1717" y="2"/>
                  </a:cubicBezTo>
                  <a:lnTo>
                    <a:pt x="1717" y="2"/>
                  </a:lnTo>
                  <a:cubicBezTo>
                    <a:pt x="1717" y="1"/>
                    <a:pt x="1718" y="1"/>
                    <a:pt x="1718" y="0"/>
                  </a:cubicBezTo>
                  <a:cubicBezTo>
                    <a:pt x="1718" y="0"/>
                    <a:pt x="1718" y="0"/>
                    <a:pt x="1718" y="0"/>
                  </a:cubicBezTo>
                  <a:close/>
                  <a:moveTo>
                    <a:pt x="342" y="1941"/>
                  </a:moveTo>
                  <a:cubicBezTo>
                    <a:pt x="400" y="1941"/>
                    <a:pt x="495" y="2013"/>
                    <a:pt x="539" y="2013"/>
                  </a:cubicBezTo>
                  <a:cubicBezTo>
                    <a:pt x="541" y="2013"/>
                    <a:pt x="543" y="2013"/>
                    <a:pt x="545" y="2012"/>
                  </a:cubicBezTo>
                  <a:lnTo>
                    <a:pt x="545" y="2012"/>
                  </a:lnTo>
                  <a:cubicBezTo>
                    <a:pt x="538" y="2047"/>
                    <a:pt x="443" y="2047"/>
                    <a:pt x="457" y="2126"/>
                  </a:cubicBezTo>
                  <a:lnTo>
                    <a:pt x="457" y="2126"/>
                  </a:lnTo>
                  <a:cubicBezTo>
                    <a:pt x="454" y="2122"/>
                    <a:pt x="302" y="2073"/>
                    <a:pt x="299" y="2073"/>
                  </a:cubicBezTo>
                  <a:cubicBezTo>
                    <a:pt x="282" y="1972"/>
                    <a:pt x="304" y="1941"/>
                    <a:pt x="342" y="1941"/>
                  </a:cubicBezTo>
                  <a:close/>
                  <a:moveTo>
                    <a:pt x="1717" y="2"/>
                  </a:moveTo>
                  <a:lnTo>
                    <a:pt x="1717" y="2"/>
                  </a:lnTo>
                  <a:cubicBezTo>
                    <a:pt x="1708" y="6"/>
                    <a:pt x="1675" y="1"/>
                    <a:pt x="1679" y="12"/>
                  </a:cubicBezTo>
                  <a:cubicBezTo>
                    <a:pt x="1624" y="49"/>
                    <a:pt x="1543" y="61"/>
                    <a:pt x="1456" y="61"/>
                  </a:cubicBezTo>
                  <a:cubicBezTo>
                    <a:pt x="1359" y="61"/>
                    <a:pt x="1256" y="46"/>
                    <a:pt x="1178" y="35"/>
                  </a:cubicBezTo>
                  <a:lnTo>
                    <a:pt x="1178" y="35"/>
                  </a:lnTo>
                  <a:cubicBezTo>
                    <a:pt x="1296" y="94"/>
                    <a:pt x="1286" y="247"/>
                    <a:pt x="1381" y="247"/>
                  </a:cubicBezTo>
                  <a:cubicBezTo>
                    <a:pt x="1400" y="247"/>
                    <a:pt x="1422" y="241"/>
                    <a:pt x="1449" y="228"/>
                  </a:cubicBezTo>
                  <a:lnTo>
                    <a:pt x="1449" y="228"/>
                  </a:lnTo>
                  <a:cubicBezTo>
                    <a:pt x="1449" y="228"/>
                    <a:pt x="1448" y="228"/>
                    <a:pt x="1448" y="228"/>
                  </a:cubicBezTo>
                  <a:cubicBezTo>
                    <a:pt x="1438" y="228"/>
                    <a:pt x="1432" y="215"/>
                    <a:pt x="1417" y="211"/>
                  </a:cubicBezTo>
                  <a:cubicBezTo>
                    <a:pt x="1417" y="211"/>
                    <a:pt x="1417" y="211"/>
                    <a:pt x="1418" y="211"/>
                  </a:cubicBezTo>
                  <a:cubicBezTo>
                    <a:pt x="1422" y="211"/>
                    <a:pt x="1438" y="216"/>
                    <a:pt x="1456" y="225"/>
                  </a:cubicBezTo>
                  <a:lnTo>
                    <a:pt x="1456" y="225"/>
                  </a:lnTo>
                  <a:cubicBezTo>
                    <a:pt x="1458" y="224"/>
                    <a:pt x="1459" y="223"/>
                    <a:pt x="1461" y="223"/>
                  </a:cubicBezTo>
                  <a:lnTo>
                    <a:pt x="1461" y="223"/>
                  </a:lnTo>
                  <a:cubicBezTo>
                    <a:pt x="1460" y="224"/>
                    <a:pt x="1458" y="224"/>
                    <a:pt x="1457" y="225"/>
                  </a:cubicBezTo>
                  <a:lnTo>
                    <a:pt x="1457" y="225"/>
                  </a:lnTo>
                  <a:cubicBezTo>
                    <a:pt x="1457" y="225"/>
                    <a:pt x="1457" y="225"/>
                    <a:pt x="1456" y="225"/>
                  </a:cubicBezTo>
                  <a:lnTo>
                    <a:pt x="1456" y="225"/>
                  </a:lnTo>
                  <a:cubicBezTo>
                    <a:pt x="1454" y="226"/>
                    <a:pt x="1452" y="227"/>
                    <a:pt x="1449" y="228"/>
                  </a:cubicBezTo>
                  <a:lnTo>
                    <a:pt x="1449" y="228"/>
                  </a:lnTo>
                  <a:cubicBezTo>
                    <a:pt x="1452" y="228"/>
                    <a:pt x="1454" y="227"/>
                    <a:pt x="1457" y="225"/>
                  </a:cubicBezTo>
                  <a:lnTo>
                    <a:pt x="1457" y="225"/>
                  </a:lnTo>
                  <a:cubicBezTo>
                    <a:pt x="1499" y="244"/>
                    <a:pt x="1555" y="276"/>
                    <a:pt x="1535" y="290"/>
                  </a:cubicBezTo>
                  <a:cubicBezTo>
                    <a:pt x="1503" y="275"/>
                    <a:pt x="1475" y="268"/>
                    <a:pt x="1450" y="268"/>
                  </a:cubicBezTo>
                  <a:cubicBezTo>
                    <a:pt x="1261" y="268"/>
                    <a:pt x="1282" y="668"/>
                    <a:pt x="991" y="668"/>
                  </a:cubicBezTo>
                  <a:cubicBezTo>
                    <a:pt x="985" y="668"/>
                    <a:pt x="978" y="668"/>
                    <a:pt x="972" y="668"/>
                  </a:cubicBezTo>
                  <a:cubicBezTo>
                    <a:pt x="1053" y="487"/>
                    <a:pt x="1213" y="385"/>
                    <a:pt x="1350" y="301"/>
                  </a:cubicBezTo>
                  <a:cubicBezTo>
                    <a:pt x="1252" y="290"/>
                    <a:pt x="1097" y="211"/>
                    <a:pt x="1106" y="33"/>
                  </a:cubicBezTo>
                  <a:lnTo>
                    <a:pt x="1106" y="33"/>
                  </a:lnTo>
                  <a:cubicBezTo>
                    <a:pt x="1085" y="56"/>
                    <a:pt x="0" y="1950"/>
                    <a:pt x="21" y="1950"/>
                  </a:cubicBezTo>
                  <a:cubicBezTo>
                    <a:pt x="21" y="1950"/>
                    <a:pt x="21" y="1950"/>
                    <a:pt x="21" y="1950"/>
                  </a:cubicBezTo>
                  <a:lnTo>
                    <a:pt x="21" y="1950"/>
                  </a:lnTo>
                  <a:cubicBezTo>
                    <a:pt x="18" y="1954"/>
                    <a:pt x="19" y="1956"/>
                    <a:pt x="23" y="1956"/>
                  </a:cubicBezTo>
                  <a:cubicBezTo>
                    <a:pt x="41" y="1956"/>
                    <a:pt x="121" y="1920"/>
                    <a:pt x="144" y="1920"/>
                  </a:cubicBezTo>
                  <a:cubicBezTo>
                    <a:pt x="149" y="1920"/>
                    <a:pt x="151" y="1921"/>
                    <a:pt x="151" y="1924"/>
                  </a:cubicBezTo>
                  <a:cubicBezTo>
                    <a:pt x="244" y="1952"/>
                    <a:pt x="19" y="2188"/>
                    <a:pt x="84" y="2300"/>
                  </a:cubicBezTo>
                  <a:cubicBezTo>
                    <a:pt x="40" y="2344"/>
                    <a:pt x="165" y="2392"/>
                    <a:pt x="309" y="2457"/>
                  </a:cubicBezTo>
                  <a:cubicBezTo>
                    <a:pt x="320" y="2448"/>
                    <a:pt x="1662" y="75"/>
                    <a:pt x="1717" y="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23" name="Google Shape;9023;p48"/>
            <p:cNvSpPr/>
            <p:nvPr/>
          </p:nvSpPr>
          <p:spPr>
            <a:xfrm>
              <a:off x="4234750" y="1648650"/>
              <a:ext cx="3800" cy="4175"/>
            </a:xfrm>
            <a:custGeom>
              <a:avLst/>
              <a:gdLst/>
              <a:ahLst/>
              <a:cxnLst/>
              <a:rect l="l" t="t" r="r" b="b"/>
              <a:pathLst>
                <a:path w="152" h="167" extrusionOk="0">
                  <a:moveTo>
                    <a:pt x="58" y="0"/>
                  </a:moveTo>
                  <a:cubicBezTo>
                    <a:pt x="0" y="42"/>
                    <a:pt x="65" y="107"/>
                    <a:pt x="144" y="162"/>
                  </a:cubicBezTo>
                  <a:cubicBezTo>
                    <a:pt x="146" y="165"/>
                    <a:pt x="149" y="165"/>
                    <a:pt x="151" y="167"/>
                  </a:cubicBezTo>
                  <a:cubicBezTo>
                    <a:pt x="151" y="165"/>
                    <a:pt x="58" y="0"/>
                    <a:pt x="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24" name="Google Shape;9024;p48"/>
            <p:cNvSpPr/>
            <p:nvPr/>
          </p:nvSpPr>
          <p:spPr>
            <a:xfrm>
              <a:off x="4138175" y="1863375"/>
              <a:ext cx="51225" cy="65925"/>
            </a:xfrm>
            <a:custGeom>
              <a:avLst/>
              <a:gdLst/>
              <a:ahLst/>
              <a:cxnLst/>
              <a:rect l="l" t="t" r="r" b="b"/>
              <a:pathLst>
                <a:path w="2049" h="2637" extrusionOk="0">
                  <a:moveTo>
                    <a:pt x="1215" y="504"/>
                  </a:moveTo>
                  <a:cubicBezTo>
                    <a:pt x="1215" y="505"/>
                    <a:pt x="1214" y="505"/>
                    <a:pt x="1214" y="505"/>
                  </a:cubicBezTo>
                  <a:cubicBezTo>
                    <a:pt x="1213" y="506"/>
                    <a:pt x="1213" y="506"/>
                    <a:pt x="1214" y="506"/>
                  </a:cubicBezTo>
                  <a:cubicBezTo>
                    <a:pt x="1214" y="506"/>
                    <a:pt x="1214" y="506"/>
                    <a:pt x="1215" y="504"/>
                  </a:cubicBezTo>
                  <a:close/>
                  <a:moveTo>
                    <a:pt x="588" y="2314"/>
                  </a:moveTo>
                  <a:cubicBezTo>
                    <a:pt x="585" y="2315"/>
                    <a:pt x="583" y="2316"/>
                    <a:pt x="580" y="2317"/>
                  </a:cubicBezTo>
                  <a:lnTo>
                    <a:pt x="580" y="2317"/>
                  </a:lnTo>
                  <a:cubicBezTo>
                    <a:pt x="582" y="2321"/>
                    <a:pt x="584" y="2323"/>
                    <a:pt x="585" y="2323"/>
                  </a:cubicBezTo>
                  <a:cubicBezTo>
                    <a:pt x="587" y="2323"/>
                    <a:pt x="588" y="2320"/>
                    <a:pt x="588" y="2314"/>
                  </a:cubicBezTo>
                  <a:close/>
                  <a:moveTo>
                    <a:pt x="1953" y="0"/>
                  </a:moveTo>
                  <a:lnTo>
                    <a:pt x="1953" y="0"/>
                  </a:lnTo>
                  <a:cubicBezTo>
                    <a:pt x="1851" y="37"/>
                    <a:pt x="1645" y="70"/>
                    <a:pt x="1770" y="232"/>
                  </a:cubicBezTo>
                  <a:cubicBezTo>
                    <a:pt x="1715" y="167"/>
                    <a:pt x="1642" y="150"/>
                    <a:pt x="1565" y="150"/>
                  </a:cubicBezTo>
                  <a:cubicBezTo>
                    <a:pt x="1517" y="150"/>
                    <a:pt x="1469" y="156"/>
                    <a:pt x="1422" y="162"/>
                  </a:cubicBezTo>
                  <a:cubicBezTo>
                    <a:pt x="1423" y="162"/>
                    <a:pt x="1423" y="161"/>
                    <a:pt x="1423" y="161"/>
                  </a:cubicBezTo>
                  <a:lnTo>
                    <a:pt x="1423" y="161"/>
                  </a:lnTo>
                  <a:cubicBezTo>
                    <a:pt x="1422" y="162"/>
                    <a:pt x="1235" y="478"/>
                    <a:pt x="1215" y="504"/>
                  </a:cubicBezTo>
                  <a:lnTo>
                    <a:pt x="1215" y="504"/>
                  </a:lnTo>
                  <a:cubicBezTo>
                    <a:pt x="1342" y="428"/>
                    <a:pt x="1458" y="287"/>
                    <a:pt x="1601" y="269"/>
                  </a:cubicBezTo>
                  <a:lnTo>
                    <a:pt x="1601" y="269"/>
                  </a:lnTo>
                  <a:cubicBezTo>
                    <a:pt x="1846" y="686"/>
                    <a:pt x="1323" y="505"/>
                    <a:pt x="1253" y="777"/>
                  </a:cubicBezTo>
                  <a:cubicBezTo>
                    <a:pt x="1253" y="779"/>
                    <a:pt x="1252" y="780"/>
                    <a:pt x="1251" y="780"/>
                  </a:cubicBezTo>
                  <a:cubicBezTo>
                    <a:pt x="1237" y="780"/>
                    <a:pt x="1168" y="659"/>
                    <a:pt x="1151" y="659"/>
                  </a:cubicBezTo>
                  <a:cubicBezTo>
                    <a:pt x="1150" y="659"/>
                    <a:pt x="1149" y="659"/>
                    <a:pt x="1149" y="661"/>
                  </a:cubicBezTo>
                  <a:cubicBezTo>
                    <a:pt x="1149" y="661"/>
                    <a:pt x="1149" y="661"/>
                    <a:pt x="1149" y="661"/>
                  </a:cubicBezTo>
                  <a:cubicBezTo>
                    <a:pt x="1128" y="661"/>
                    <a:pt x="0" y="2637"/>
                    <a:pt x="12" y="2637"/>
                  </a:cubicBezTo>
                  <a:cubicBezTo>
                    <a:pt x="12" y="2637"/>
                    <a:pt x="12" y="2636"/>
                    <a:pt x="13" y="2636"/>
                  </a:cubicBezTo>
                  <a:cubicBezTo>
                    <a:pt x="186" y="2636"/>
                    <a:pt x="412" y="2395"/>
                    <a:pt x="580" y="2317"/>
                  </a:cubicBezTo>
                  <a:lnTo>
                    <a:pt x="580" y="2317"/>
                  </a:lnTo>
                  <a:cubicBezTo>
                    <a:pt x="569" y="2298"/>
                    <a:pt x="546" y="2239"/>
                    <a:pt x="523" y="2226"/>
                  </a:cubicBezTo>
                  <a:cubicBezTo>
                    <a:pt x="664" y="2117"/>
                    <a:pt x="824" y="2061"/>
                    <a:pt x="942" y="1989"/>
                  </a:cubicBezTo>
                  <a:cubicBezTo>
                    <a:pt x="943" y="1989"/>
                    <a:pt x="943" y="1990"/>
                    <a:pt x="943" y="1990"/>
                  </a:cubicBezTo>
                  <a:cubicBezTo>
                    <a:pt x="985" y="1990"/>
                    <a:pt x="2016" y="178"/>
                    <a:pt x="2027" y="169"/>
                  </a:cubicBezTo>
                  <a:lnTo>
                    <a:pt x="2027" y="169"/>
                  </a:lnTo>
                  <a:cubicBezTo>
                    <a:pt x="1991" y="176"/>
                    <a:pt x="1972" y="189"/>
                    <a:pt x="1943" y="189"/>
                  </a:cubicBezTo>
                  <a:cubicBezTo>
                    <a:pt x="1930" y="189"/>
                    <a:pt x="1915" y="186"/>
                    <a:pt x="1895" y="179"/>
                  </a:cubicBezTo>
                  <a:cubicBezTo>
                    <a:pt x="1951" y="107"/>
                    <a:pt x="2048" y="109"/>
                    <a:pt x="195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25" name="Google Shape;9025;p48"/>
            <p:cNvSpPr/>
            <p:nvPr/>
          </p:nvSpPr>
          <p:spPr>
            <a:xfrm>
              <a:off x="4207500" y="1618500"/>
              <a:ext cx="25700" cy="28600"/>
            </a:xfrm>
            <a:custGeom>
              <a:avLst/>
              <a:gdLst/>
              <a:ahLst/>
              <a:cxnLst/>
              <a:rect l="l" t="t" r="r" b="b"/>
              <a:pathLst>
                <a:path w="1028" h="1144" extrusionOk="0">
                  <a:moveTo>
                    <a:pt x="448" y="1"/>
                  </a:moveTo>
                  <a:lnTo>
                    <a:pt x="448" y="1"/>
                  </a:lnTo>
                  <a:cubicBezTo>
                    <a:pt x="444" y="3"/>
                    <a:pt x="439" y="5"/>
                    <a:pt x="435" y="8"/>
                  </a:cubicBezTo>
                  <a:lnTo>
                    <a:pt x="435" y="8"/>
                  </a:lnTo>
                  <a:cubicBezTo>
                    <a:pt x="443" y="3"/>
                    <a:pt x="448" y="1"/>
                    <a:pt x="448" y="1"/>
                  </a:cubicBezTo>
                  <a:close/>
                  <a:moveTo>
                    <a:pt x="1" y="262"/>
                  </a:moveTo>
                  <a:cubicBezTo>
                    <a:pt x="1" y="262"/>
                    <a:pt x="1" y="262"/>
                    <a:pt x="1" y="263"/>
                  </a:cubicBezTo>
                  <a:cubicBezTo>
                    <a:pt x="1" y="262"/>
                    <a:pt x="1" y="262"/>
                    <a:pt x="1" y="262"/>
                  </a:cubicBezTo>
                  <a:close/>
                  <a:moveTo>
                    <a:pt x="743" y="999"/>
                  </a:moveTo>
                  <a:lnTo>
                    <a:pt x="743" y="999"/>
                  </a:lnTo>
                  <a:cubicBezTo>
                    <a:pt x="743" y="999"/>
                    <a:pt x="743" y="1000"/>
                    <a:pt x="743" y="1000"/>
                  </a:cubicBezTo>
                  <a:cubicBezTo>
                    <a:pt x="743" y="1000"/>
                    <a:pt x="743" y="1000"/>
                    <a:pt x="743" y="1000"/>
                  </a:cubicBezTo>
                  <a:cubicBezTo>
                    <a:pt x="743" y="1000"/>
                    <a:pt x="743" y="1000"/>
                    <a:pt x="743" y="999"/>
                  </a:cubicBezTo>
                  <a:close/>
                  <a:moveTo>
                    <a:pt x="435" y="8"/>
                  </a:moveTo>
                  <a:lnTo>
                    <a:pt x="435" y="8"/>
                  </a:lnTo>
                  <a:cubicBezTo>
                    <a:pt x="363" y="50"/>
                    <a:pt x="14" y="254"/>
                    <a:pt x="1" y="262"/>
                  </a:cubicBezTo>
                  <a:lnTo>
                    <a:pt x="1" y="262"/>
                  </a:lnTo>
                  <a:cubicBezTo>
                    <a:pt x="1" y="262"/>
                    <a:pt x="1" y="262"/>
                    <a:pt x="1" y="262"/>
                  </a:cubicBezTo>
                  <a:cubicBezTo>
                    <a:pt x="18" y="262"/>
                    <a:pt x="509" y="1140"/>
                    <a:pt x="508" y="1143"/>
                  </a:cubicBezTo>
                  <a:lnTo>
                    <a:pt x="508" y="1143"/>
                  </a:lnTo>
                  <a:cubicBezTo>
                    <a:pt x="559" y="1060"/>
                    <a:pt x="418" y="881"/>
                    <a:pt x="379" y="824"/>
                  </a:cubicBezTo>
                  <a:lnTo>
                    <a:pt x="379" y="824"/>
                  </a:lnTo>
                  <a:cubicBezTo>
                    <a:pt x="426" y="855"/>
                    <a:pt x="477" y="874"/>
                    <a:pt x="521" y="874"/>
                  </a:cubicBezTo>
                  <a:cubicBezTo>
                    <a:pt x="571" y="874"/>
                    <a:pt x="612" y="851"/>
                    <a:pt x="629" y="798"/>
                  </a:cubicBezTo>
                  <a:cubicBezTo>
                    <a:pt x="629" y="802"/>
                    <a:pt x="740" y="986"/>
                    <a:pt x="743" y="999"/>
                  </a:cubicBezTo>
                  <a:lnTo>
                    <a:pt x="743" y="999"/>
                  </a:lnTo>
                  <a:cubicBezTo>
                    <a:pt x="804" y="926"/>
                    <a:pt x="1027" y="955"/>
                    <a:pt x="886" y="830"/>
                  </a:cubicBezTo>
                  <a:lnTo>
                    <a:pt x="886" y="830"/>
                  </a:lnTo>
                  <a:cubicBezTo>
                    <a:pt x="905" y="847"/>
                    <a:pt x="923" y="858"/>
                    <a:pt x="944" y="865"/>
                  </a:cubicBezTo>
                  <a:cubicBezTo>
                    <a:pt x="947" y="863"/>
                    <a:pt x="615" y="255"/>
                    <a:pt x="595" y="255"/>
                  </a:cubicBezTo>
                  <a:cubicBezTo>
                    <a:pt x="594" y="255"/>
                    <a:pt x="594" y="255"/>
                    <a:pt x="594" y="256"/>
                  </a:cubicBezTo>
                  <a:cubicBezTo>
                    <a:pt x="604" y="258"/>
                    <a:pt x="457" y="420"/>
                    <a:pt x="462" y="432"/>
                  </a:cubicBezTo>
                  <a:cubicBezTo>
                    <a:pt x="434" y="443"/>
                    <a:pt x="401" y="449"/>
                    <a:pt x="370" y="449"/>
                  </a:cubicBezTo>
                  <a:cubicBezTo>
                    <a:pt x="289" y="449"/>
                    <a:pt x="217" y="408"/>
                    <a:pt x="253" y="311"/>
                  </a:cubicBezTo>
                  <a:lnTo>
                    <a:pt x="253" y="311"/>
                  </a:lnTo>
                  <a:cubicBezTo>
                    <a:pt x="249" y="319"/>
                    <a:pt x="122" y="356"/>
                    <a:pt x="88" y="356"/>
                  </a:cubicBezTo>
                  <a:cubicBezTo>
                    <a:pt x="82" y="356"/>
                    <a:pt x="79" y="355"/>
                    <a:pt x="80" y="353"/>
                  </a:cubicBezTo>
                  <a:cubicBezTo>
                    <a:pt x="119" y="250"/>
                    <a:pt x="177" y="223"/>
                    <a:pt x="244" y="223"/>
                  </a:cubicBezTo>
                  <a:cubicBezTo>
                    <a:pt x="320" y="223"/>
                    <a:pt x="408" y="259"/>
                    <a:pt x="493" y="259"/>
                  </a:cubicBezTo>
                  <a:cubicBezTo>
                    <a:pt x="529" y="259"/>
                    <a:pt x="565" y="252"/>
                    <a:pt x="599" y="234"/>
                  </a:cubicBezTo>
                  <a:lnTo>
                    <a:pt x="599" y="234"/>
                  </a:lnTo>
                  <a:cubicBezTo>
                    <a:pt x="599" y="234"/>
                    <a:pt x="599" y="234"/>
                    <a:pt x="599" y="234"/>
                  </a:cubicBezTo>
                  <a:cubicBezTo>
                    <a:pt x="600" y="234"/>
                    <a:pt x="601" y="233"/>
                    <a:pt x="601" y="232"/>
                  </a:cubicBezTo>
                  <a:lnTo>
                    <a:pt x="601" y="232"/>
                  </a:lnTo>
                  <a:cubicBezTo>
                    <a:pt x="600" y="233"/>
                    <a:pt x="600" y="233"/>
                    <a:pt x="599" y="234"/>
                  </a:cubicBezTo>
                  <a:lnTo>
                    <a:pt x="599" y="234"/>
                  </a:lnTo>
                  <a:cubicBezTo>
                    <a:pt x="585" y="234"/>
                    <a:pt x="541" y="149"/>
                    <a:pt x="548" y="147"/>
                  </a:cubicBezTo>
                  <a:cubicBezTo>
                    <a:pt x="478" y="133"/>
                    <a:pt x="427" y="119"/>
                    <a:pt x="360" y="112"/>
                  </a:cubicBezTo>
                  <a:cubicBezTo>
                    <a:pt x="373" y="68"/>
                    <a:pt x="398" y="32"/>
                    <a:pt x="435" y="8"/>
                  </a:cubicBezTo>
                  <a:close/>
                  <a:moveTo>
                    <a:pt x="508" y="1143"/>
                  </a:moveTo>
                  <a:lnTo>
                    <a:pt x="508" y="1143"/>
                  </a:lnTo>
                  <a:cubicBezTo>
                    <a:pt x="508" y="1143"/>
                    <a:pt x="508" y="1143"/>
                    <a:pt x="508" y="1143"/>
                  </a:cubicBezTo>
                  <a:cubicBezTo>
                    <a:pt x="508" y="1143"/>
                    <a:pt x="508" y="1143"/>
                    <a:pt x="508" y="1143"/>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26" name="Google Shape;9026;p48"/>
            <p:cNvSpPr/>
            <p:nvPr/>
          </p:nvSpPr>
          <p:spPr>
            <a:xfrm>
              <a:off x="4140275" y="1689450"/>
              <a:ext cx="13825" cy="78150"/>
            </a:xfrm>
            <a:custGeom>
              <a:avLst/>
              <a:gdLst/>
              <a:ahLst/>
              <a:cxnLst/>
              <a:rect l="l" t="t" r="r" b="b"/>
              <a:pathLst>
                <a:path w="553" h="3126" extrusionOk="0">
                  <a:moveTo>
                    <a:pt x="383" y="0"/>
                  </a:moveTo>
                  <a:cubicBezTo>
                    <a:pt x="383" y="0"/>
                    <a:pt x="383" y="0"/>
                    <a:pt x="383" y="0"/>
                  </a:cubicBezTo>
                  <a:cubicBezTo>
                    <a:pt x="381" y="2"/>
                    <a:pt x="460" y="132"/>
                    <a:pt x="460" y="132"/>
                  </a:cubicBezTo>
                  <a:cubicBezTo>
                    <a:pt x="457" y="132"/>
                    <a:pt x="552" y="162"/>
                    <a:pt x="552" y="162"/>
                  </a:cubicBezTo>
                  <a:cubicBezTo>
                    <a:pt x="550" y="158"/>
                    <a:pt x="386" y="0"/>
                    <a:pt x="383" y="0"/>
                  </a:cubicBezTo>
                  <a:close/>
                  <a:moveTo>
                    <a:pt x="160" y="3024"/>
                  </a:moveTo>
                  <a:cubicBezTo>
                    <a:pt x="100" y="3024"/>
                    <a:pt x="1" y="3026"/>
                    <a:pt x="1" y="3028"/>
                  </a:cubicBezTo>
                  <a:cubicBezTo>
                    <a:pt x="1" y="3028"/>
                    <a:pt x="182" y="3123"/>
                    <a:pt x="184" y="3125"/>
                  </a:cubicBezTo>
                  <a:lnTo>
                    <a:pt x="184" y="3125"/>
                  </a:lnTo>
                  <a:cubicBezTo>
                    <a:pt x="184" y="3123"/>
                    <a:pt x="202" y="3025"/>
                    <a:pt x="202" y="3025"/>
                  </a:cubicBezTo>
                  <a:cubicBezTo>
                    <a:pt x="202" y="3025"/>
                    <a:pt x="184" y="3024"/>
                    <a:pt x="160" y="3024"/>
                  </a:cubicBezTo>
                  <a:close/>
                  <a:moveTo>
                    <a:pt x="184" y="3125"/>
                  </a:moveTo>
                  <a:cubicBezTo>
                    <a:pt x="184" y="3125"/>
                    <a:pt x="184" y="3125"/>
                    <a:pt x="184" y="3125"/>
                  </a:cubicBezTo>
                  <a:cubicBezTo>
                    <a:pt x="184" y="3125"/>
                    <a:pt x="184" y="3125"/>
                    <a:pt x="184" y="312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27" name="Google Shape;9027;p48"/>
            <p:cNvSpPr/>
            <p:nvPr/>
          </p:nvSpPr>
          <p:spPr>
            <a:xfrm>
              <a:off x="4139400" y="1651350"/>
              <a:ext cx="17025" cy="12450"/>
            </a:xfrm>
            <a:custGeom>
              <a:avLst/>
              <a:gdLst/>
              <a:ahLst/>
              <a:cxnLst/>
              <a:rect l="l" t="t" r="r" b="b"/>
              <a:pathLst>
                <a:path w="681" h="498" extrusionOk="0">
                  <a:moveTo>
                    <a:pt x="680" y="1"/>
                  </a:moveTo>
                  <a:cubicBezTo>
                    <a:pt x="680" y="1"/>
                    <a:pt x="679" y="1"/>
                    <a:pt x="679" y="2"/>
                  </a:cubicBezTo>
                  <a:lnTo>
                    <a:pt x="679" y="2"/>
                  </a:lnTo>
                  <a:cubicBezTo>
                    <a:pt x="679" y="1"/>
                    <a:pt x="680" y="1"/>
                    <a:pt x="680" y="1"/>
                  </a:cubicBezTo>
                  <a:close/>
                  <a:moveTo>
                    <a:pt x="679" y="2"/>
                  </a:moveTo>
                  <a:lnTo>
                    <a:pt x="679" y="2"/>
                  </a:lnTo>
                  <a:cubicBezTo>
                    <a:pt x="459" y="122"/>
                    <a:pt x="232" y="251"/>
                    <a:pt x="8" y="379"/>
                  </a:cubicBezTo>
                  <a:lnTo>
                    <a:pt x="8" y="379"/>
                  </a:lnTo>
                  <a:cubicBezTo>
                    <a:pt x="8" y="378"/>
                    <a:pt x="8" y="378"/>
                    <a:pt x="8" y="378"/>
                  </a:cubicBezTo>
                  <a:lnTo>
                    <a:pt x="8" y="378"/>
                  </a:lnTo>
                  <a:cubicBezTo>
                    <a:pt x="8" y="378"/>
                    <a:pt x="8" y="379"/>
                    <a:pt x="8" y="379"/>
                  </a:cubicBezTo>
                  <a:cubicBezTo>
                    <a:pt x="8" y="379"/>
                    <a:pt x="8" y="379"/>
                    <a:pt x="8" y="379"/>
                  </a:cubicBezTo>
                  <a:lnTo>
                    <a:pt x="8" y="379"/>
                  </a:lnTo>
                  <a:cubicBezTo>
                    <a:pt x="9" y="385"/>
                    <a:pt x="1" y="495"/>
                    <a:pt x="1" y="497"/>
                  </a:cubicBezTo>
                  <a:lnTo>
                    <a:pt x="1" y="497"/>
                  </a:lnTo>
                  <a:cubicBezTo>
                    <a:pt x="2" y="490"/>
                    <a:pt x="462" y="237"/>
                    <a:pt x="464" y="230"/>
                  </a:cubicBezTo>
                  <a:cubicBezTo>
                    <a:pt x="532" y="161"/>
                    <a:pt x="601" y="89"/>
                    <a:pt x="671" y="29"/>
                  </a:cubicBezTo>
                  <a:cubicBezTo>
                    <a:pt x="675" y="27"/>
                    <a:pt x="673" y="6"/>
                    <a:pt x="679" y="2"/>
                  </a:cubicBezTo>
                  <a:close/>
                  <a:moveTo>
                    <a:pt x="1" y="497"/>
                  </a:moveTo>
                  <a:cubicBezTo>
                    <a:pt x="1" y="497"/>
                    <a:pt x="1" y="497"/>
                    <a:pt x="1" y="497"/>
                  </a:cubicBezTo>
                  <a:cubicBezTo>
                    <a:pt x="1" y="497"/>
                    <a:pt x="1" y="497"/>
                    <a:pt x="1" y="49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28" name="Google Shape;9028;p48"/>
            <p:cNvSpPr/>
            <p:nvPr/>
          </p:nvSpPr>
          <p:spPr>
            <a:xfrm>
              <a:off x="4220725" y="1647575"/>
              <a:ext cx="3025" cy="5375"/>
            </a:xfrm>
            <a:custGeom>
              <a:avLst/>
              <a:gdLst/>
              <a:ahLst/>
              <a:cxnLst/>
              <a:rect l="l" t="t" r="r" b="b"/>
              <a:pathLst>
                <a:path w="121" h="215" extrusionOk="0">
                  <a:moveTo>
                    <a:pt x="29" y="0"/>
                  </a:moveTo>
                  <a:cubicBezTo>
                    <a:pt x="17" y="0"/>
                    <a:pt x="8" y="2"/>
                    <a:pt x="0" y="6"/>
                  </a:cubicBezTo>
                  <a:cubicBezTo>
                    <a:pt x="0" y="6"/>
                    <a:pt x="119" y="215"/>
                    <a:pt x="121" y="215"/>
                  </a:cubicBezTo>
                  <a:cubicBezTo>
                    <a:pt x="91" y="152"/>
                    <a:pt x="98" y="80"/>
                    <a:pt x="91" y="11"/>
                  </a:cubicBezTo>
                  <a:cubicBezTo>
                    <a:pt x="65" y="4"/>
                    <a:pt x="45" y="0"/>
                    <a:pt x="2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29" name="Google Shape;9029;p48"/>
            <p:cNvSpPr/>
            <p:nvPr/>
          </p:nvSpPr>
          <p:spPr>
            <a:xfrm>
              <a:off x="4218925" y="1651450"/>
              <a:ext cx="42100" cy="138150"/>
            </a:xfrm>
            <a:custGeom>
              <a:avLst/>
              <a:gdLst/>
              <a:ahLst/>
              <a:cxnLst/>
              <a:rect l="l" t="t" r="r" b="b"/>
              <a:pathLst>
                <a:path w="1684" h="5526" extrusionOk="0">
                  <a:moveTo>
                    <a:pt x="184" y="115"/>
                  </a:moveTo>
                  <a:cubicBezTo>
                    <a:pt x="184" y="115"/>
                    <a:pt x="184" y="115"/>
                    <a:pt x="184" y="115"/>
                  </a:cubicBezTo>
                  <a:cubicBezTo>
                    <a:pt x="184" y="115"/>
                    <a:pt x="184" y="115"/>
                    <a:pt x="184" y="115"/>
                  </a:cubicBezTo>
                  <a:close/>
                  <a:moveTo>
                    <a:pt x="1380" y="3331"/>
                  </a:moveTo>
                  <a:lnTo>
                    <a:pt x="1380" y="3331"/>
                  </a:lnTo>
                  <a:cubicBezTo>
                    <a:pt x="1384" y="3332"/>
                    <a:pt x="1387" y="3334"/>
                    <a:pt x="1390" y="3335"/>
                  </a:cubicBezTo>
                  <a:lnTo>
                    <a:pt x="1390" y="3335"/>
                  </a:lnTo>
                  <a:cubicBezTo>
                    <a:pt x="1388" y="3336"/>
                    <a:pt x="1386" y="3336"/>
                    <a:pt x="1385" y="3336"/>
                  </a:cubicBezTo>
                  <a:cubicBezTo>
                    <a:pt x="1382" y="3336"/>
                    <a:pt x="1381" y="3334"/>
                    <a:pt x="1380" y="3331"/>
                  </a:cubicBezTo>
                  <a:close/>
                  <a:moveTo>
                    <a:pt x="663" y="5375"/>
                  </a:moveTo>
                  <a:cubicBezTo>
                    <a:pt x="663" y="5375"/>
                    <a:pt x="663" y="5375"/>
                    <a:pt x="663" y="5375"/>
                  </a:cubicBezTo>
                  <a:cubicBezTo>
                    <a:pt x="663" y="5375"/>
                    <a:pt x="663" y="5375"/>
                    <a:pt x="663" y="5375"/>
                  </a:cubicBezTo>
                  <a:cubicBezTo>
                    <a:pt x="663" y="5375"/>
                    <a:pt x="663" y="5375"/>
                    <a:pt x="663" y="5375"/>
                  </a:cubicBezTo>
                  <a:close/>
                  <a:moveTo>
                    <a:pt x="704" y="1"/>
                  </a:moveTo>
                  <a:cubicBezTo>
                    <a:pt x="541" y="1"/>
                    <a:pt x="471" y="122"/>
                    <a:pt x="309" y="180"/>
                  </a:cubicBezTo>
                  <a:cubicBezTo>
                    <a:pt x="279" y="116"/>
                    <a:pt x="244" y="82"/>
                    <a:pt x="217" y="82"/>
                  </a:cubicBezTo>
                  <a:cubicBezTo>
                    <a:pt x="202" y="82"/>
                    <a:pt x="190" y="93"/>
                    <a:pt x="184" y="115"/>
                  </a:cubicBezTo>
                  <a:lnTo>
                    <a:pt x="184" y="115"/>
                  </a:lnTo>
                  <a:cubicBezTo>
                    <a:pt x="185" y="110"/>
                    <a:pt x="188" y="108"/>
                    <a:pt x="192" y="108"/>
                  </a:cubicBezTo>
                  <a:cubicBezTo>
                    <a:pt x="252" y="108"/>
                    <a:pt x="581" y="724"/>
                    <a:pt x="594" y="739"/>
                  </a:cubicBezTo>
                  <a:cubicBezTo>
                    <a:pt x="1238" y="1852"/>
                    <a:pt x="1224" y="3335"/>
                    <a:pt x="599" y="4406"/>
                  </a:cubicBezTo>
                  <a:cubicBezTo>
                    <a:pt x="596" y="4411"/>
                    <a:pt x="14" y="5463"/>
                    <a:pt x="1" y="5526"/>
                  </a:cubicBezTo>
                  <a:lnTo>
                    <a:pt x="1" y="5526"/>
                  </a:lnTo>
                  <a:cubicBezTo>
                    <a:pt x="13" y="5520"/>
                    <a:pt x="429" y="5419"/>
                    <a:pt x="567" y="5419"/>
                  </a:cubicBezTo>
                  <a:cubicBezTo>
                    <a:pt x="592" y="5419"/>
                    <a:pt x="608" y="5423"/>
                    <a:pt x="610" y="5431"/>
                  </a:cubicBezTo>
                  <a:cubicBezTo>
                    <a:pt x="623" y="5418"/>
                    <a:pt x="607" y="5377"/>
                    <a:pt x="593" y="5326"/>
                  </a:cubicBezTo>
                  <a:lnTo>
                    <a:pt x="593" y="5326"/>
                  </a:lnTo>
                  <a:cubicBezTo>
                    <a:pt x="607" y="5356"/>
                    <a:pt x="631" y="5365"/>
                    <a:pt x="663" y="5375"/>
                  </a:cubicBezTo>
                  <a:lnTo>
                    <a:pt x="663" y="5375"/>
                  </a:lnTo>
                  <a:cubicBezTo>
                    <a:pt x="665" y="5367"/>
                    <a:pt x="1018" y="4760"/>
                    <a:pt x="1020" y="4687"/>
                  </a:cubicBezTo>
                  <a:cubicBezTo>
                    <a:pt x="1271" y="4297"/>
                    <a:pt x="1424" y="3859"/>
                    <a:pt x="1505" y="3321"/>
                  </a:cubicBezTo>
                  <a:lnTo>
                    <a:pt x="1505" y="3321"/>
                  </a:lnTo>
                  <a:cubicBezTo>
                    <a:pt x="1492" y="3328"/>
                    <a:pt x="1481" y="3331"/>
                    <a:pt x="1472" y="3331"/>
                  </a:cubicBezTo>
                  <a:cubicBezTo>
                    <a:pt x="1458" y="3331"/>
                    <a:pt x="1446" y="3325"/>
                    <a:pt x="1432" y="3320"/>
                  </a:cubicBezTo>
                  <a:lnTo>
                    <a:pt x="1432" y="3320"/>
                  </a:lnTo>
                  <a:cubicBezTo>
                    <a:pt x="1472" y="3273"/>
                    <a:pt x="1491" y="3228"/>
                    <a:pt x="1528" y="3226"/>
                  </a:cubicBezTo>
                  <a:cubicBezTo>
                    <a:pt x="1683" y="2285"/>
                    <a:pt x="1526" y="1344"/>
                    <a:pt x="1037" y="532"/>
                  </a:cubicBezTo>
                  <a:cubicBezTo>
                    <a:pt x="1047" y="509"/>
                    <a:pt x="815" y="94"/>
                    <a:pt x="801" y="94"/>
                  </a:cubicBezTo>
                  <a:lnTo>
                    <a:pt x="801" y="94"/>
                  </a:lnTo>
                  <a:cubicBezTo>
                    <a:pt x="800" y="94"/>
                    <a:pt x="800" y="97"/>
                    <a:pt x="803" y="104"/>
                  </a:cubicBezTo>
                  <a:cubicBezTo>
                    <a:pt x="772" y="64"/>
                    <a:pt x="789" y="87"/>
                    <a:pt x="791" y="11"/>
                  </a:cubicBezTo>
                  <a:cubicBezTo>
                    <a:pt x="759" y="4"/>
                    <a:pt x="730" y="1"/>
                    <a:pt x="704" y="1"/>
                  </a:cubicBezTo>
                  <a:close/>
                  <a:moveTo>
                    <a:pt x="1" y="5526"/>
                  </a:moveTo>
                  <a:cubicBezTo>
                    <a:pt x="0" y="5526"/>
                    <a:pt x="0" y="5526"/>
                    <a:pt x="0" y="5526"/>
                  </a:cubicBezTo>
                  <a:cubicBezTo>
                    <a:pt x="0" y="5526"/>
                    <a:pt x="0" y="5526"/>
                    <a:pt x="1" y="5526"/>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30" name="Google Shape;9030;p48"/>
            <p:cNvSpPr/>
            <p:nvPr/>
          </p:nvSpPr>
          <p:spPr>
            <a:xfrm>
              <a:off x="4218975" y="1618450"/>
              <a:ext cx="25" cy="25"/>
            </a:xfrm>
            <a:custGeom>
              <a:avLst/>
              <a:gdLst/>
              <a:ahLst/>
              <a:cxnLst/>
              <a:rect l="l" t="t" r="r" b="b"/>
              <a:pathLst>
                <a:path w="1" h="1" extrusionOk="0">
                  <a:moveTo>
                    <a:pt x="1" y="0"/>
                  </a:moveTo>
                  <a:cubicBezTo>
                    <a:pt x="1" y="0"/>
                    <a:pt x="1" y="0"/>
                    <a:pt x="1" y="0"/>
                  </a:cubicBezTo>
                  <a:lnTo>
                    <a:pt x="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31" name="Google Shape;9031;p48"/>
            <p:cNvSpPr/>
            <p:nvPr/>
          </p:nvSpPr>
          <p:spPr>
            <a:xfrm>
              <a:off x="3842625" y="1949825"/>
              <a:ext cx="100100" cy="13950"/>
            </a:xfrm>
            <a:custGeom>
              <a:avLst/>
              <a:gdLst/>
              <a:ahLst/>
              <a:cxnLst/>
              <a:rect l="l" t="t" r="r" b="b"/>
              <a:pathLst>
                <a:path w="4004" h="558" extrusionOk="0">
                  <a:moveTo>
                    <a:pt x="690" y="277"/>
                  </a:moveTo>
                  <a:lnTo>
                    <a:pt x="690" y="277"/>
                  </a:lnTo>
                  <a:cubicBezTo>
                    <a:pt x="672" y="291"/>
                    <a:pt x="661" y="305"/>
                    <a:pt x="651" y="305"/>
                  </a:cubicBezTo>
                  <a:cubicBezTo>
                    <a:pt x="645" y="305"/>
                    <a:pt x="639" y="299"/>
                    <a:pt x="631" y="284"/>
                  </a:cubicBezTo>
                  <a:cubicBezTo>
                    <a:pt x="631" y="282"/>
                    <a:pt x="676" y="278"/>
                    <a:pt x="690" y="277"/>
                  </a:cubicBezTo>
                  <a:close/>
                  <a:moveTo>
                    <a:pt x="841" y="259"/>
                  </a:moveTo>
                  <a:cubicBezTo>
                    <a:pt x="737" y="291"/>
                    <a:pt x="955" y="434"/>
                    <a:pt x="728" y="490"/>
                  </a:cubicBezTo>
                  <a:cubicBezTo>
                    <a:pt x="707" y="411"/>
                    <a:pt x="784" y="337"/>
                    <a:pt x="703" y="274"/>
                  </a:cubicBezTo>
                  <a:cubicBezTo>
                    <a:pt x="703" y="274"/>
                    <a:pt x="703" y="274"/>
                    <a:pt x="702" y="274"/>
                  </a:cubicBezTo>
                  <a:cubicBezTo>
                    <a:pt x="701" y="274"/>
                    <a:pt x="698" y="275"/>
                    <a:pt x="696" y="275"/>
                  </a:cubicBezTo>
                  <a:lnTo>
                    <a:pt x="696" y="275"/>
                  </a:lnTo>
                  <a:cubicBezTo>
                    <a:pt x="698" y="273"/>
                    <a:pt x="699" y="271"/>
                    <a:pt x="703" y="270"/>
                  </a:cubicBezTo>
                  <a:cubicBezTo>
                    <a:pt x="704" y="269"/>
                    <a:pt x="704" y="268"/>
                    <a:pt x="704" y="268"/>
                  </a:cubicBezTo>
                  <a:lnTo>
                    <a:pt x="704" y="268"/>
                  </a:lnTo>
                  <a:cubicBezTo>
                    <a:pt x="706" y="268"/>
                    <a:pt x="703" y="274"/>
                    <a:pt x="705" y="274"/>
                  </a:cubicBezTo>
                  <a:cubicBezTo>
                    <a:pt x="705" y="273"/>
                    <a:pt x="794" y="265"/>
                    <a:pt x="841" y="259"/>
                  </a:cubicBezTo>
                  <a:close/>
                  <a:moveTo>
                    <a:pt x="0" y="1"/>
                  </a:moveTo>
                  <a:cubicBezTo>
                    <a:pt x="151" y="177"/>
                    <a:pt x="362" y="214"/>
                    <a:pt x="364" y="395"/>
                  </a:cubicBezTo>
                  <a:cubicBezTo>
                    <a:pt x="288" y="464"/>
                    <a:pt x="232" y="488"/>
                    <a:pt x="202" y="490"/>
                  </a:cubicBezTo>
                  <a:cubicBezTo>
                    <a:pt x="394" y="526"/>
                    <a:pt x="604" y="554"/>
                    <a:pt x="783" y="554"/>
                  </a:cubicBezTo>
                  <a:cubicBezTo>
                    <a:pt x="802" y="554"/>
                    <a:pt x="821" y="553"/>
                    <a:pt x="839" y="553"/>
                  </a:cubicBezTo>
                  <a:cubicBezTo>
                    <a:pt x="881" y="553"/>
                    <a:pt x="2709" y="558"/>
                    <a:pt x="3249" y="558"/>
                  </a:cubicBezTo>
                  <a:cubicBezTo>
                    <a:pt x="3338" y="558"/>
                    <a:pt x="3392" y="558"/>
                    <a:pt x="3396" y="557"/>
                  </a:cubicBezTo>
                  <a:cubicBezTo>
                    <a:pt x="3554" y="448"/>
                    <a:pt x="3651" y="318"/>
                    <a:pt x="3668" y="193"/>
                  </a:cubicBezTo>
                  <a:cubicBezTo>
                    <a:pt x="3693" y="207"/>
                    <a:pt x="3756" y="263"/>
                    <a:pt x="3795" y="284"/>
                  </a:cubicBezTo>
                  <a:cubicBezTo>
                    <a:pt x="3869" y="247"/>
                    <a:pt x="3941" y="198"/>
                    <a:pt x="4004" y="142"/>
                  </a:cubicBezTo>
                  <a:lnTo>
                    <a:pt x="4004" y="142"/>
                  </a:lnTo>
                  <a:cubicBezTo>
                    <a:pt x="3994" y="147"/>
                    <a:pt x="841" y="149"/>
                    <a:pt x="835" y="149"/>
                  </a:cubicBezTo>
                  <a:lnTo>
                    <a:pt x="835" y="149"/>
                  </a:lnTo>
                  <a:cubicBezTo>
                    <a:pt x="550" y="142"/>
                    <a:pt x="269" y="94"/>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32" name="Google Shape;9032;p48"/>
            <p:cNvSpPr/>
            <p:nvPr/>
          </p:nvSpPr>
          <p:spPr>
            <a:xfrm>
              <a:off x="3730175" y="1566025"/>
              <a:ext cx="2825" cy="4275"/>
            </a:xfrm>
            <a:custGeom>
              <a:avLst/>
              <a:gdLst/>
              <a:ahLst/>
              <a:cxnLst/>
              <a:rect l="l" t="t" r="r" b="b"/>
              <a:pathLst>
                <a:path w="113" h="171" extrusionOk="0">
                  <a:moveTo>
                    <a:pt x="98" y="1"/>
                  </a:moveTo>
                  <a:cubicBezTo>
                    <a:pt x="98" y="1"/>
                    <a:pt x="97" y="2"/>
                    <a:pt x="96" y="2"/>
                  </a:cubicBezTo>
                  <a:cubicBezTo>
                    <a:pt x="94" y="2"/>
                    <a:pt x="1" y="171"/>
                    <a:pt x="1" y="171"/>
                  </a:cubicBezTo>
                  <a:cubicBezTo>
                    <a:pt x="61" y="152"/>
                    <a:pt x="112" y="57"/>
                    <a:pt x="98" y="2"/>
                  </a:cubicBezTo>
                  <a:cubicBezTo>
                    <a:pt x="98" y="1"/>
                    <a:pt x="98" y="1"/>
                    <a:pt x="9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33" name="Google Shape;9033;p48"/>
            <p:cNvSpPr/>
            <p:nvPr/>
          </p:nvSpPr>
          <p:spPr>
            <a:xfrm>
              <a:off x="3859650" y="1925900"/>
              <a:ext cx="155925" cy="10450"/>
            </a:xfrm>
            <a:custGeom>
              <a:avLst/>
              <a:gdLst/>
              <a:ahLst/>
              <a:cxnLst/>
              <a:rect l="l" t="t" r="r" b="b"/>
              <a:pathLst>
                <a:path w="6237" h="418" extrusionOk="0">
                  <a:moveTo>
                    <a:pt x="2718" y="3"/>
                  </a:moveTo>
                  <a:cubicBezTo>
                    <a:pt x="2718" y="3"/>
                    <a:pt x="2718" y="3"/>
                    <a:pt x="2718" y="3"/>
                  </a:cubicBezTo>
                  <a:lnTo>
                    <a:pt x="2718" y="3"/>
                  </a:lnTo>
                  <a:cubicBezTo>
                    <a:pt x="2718" y="3"/>
                    <a:pt x="2718" y="3"/>
                    <a:pt x="2718" y="3"/>
                  </a:cubicBezTo>
                  <a:close/>
                  <a:moveTo>
                    <a:pt x="2435" y="3"/>
                  </a:moveTo>
                  <a:lnTo>
                    <a:pt x="2435" y="3"/>
                  </a:lnTo>
                  <a:cubicBezTo>
                    <a:pt x="2428" y="3"/>
                    <a:pt x="2428" y="4"/>
                    <a:pt x="2434" y="4"/>
                  </a:cubicBezTo>
                  <a:lnTo>
                    <a:pt x="2434" y="4"/>
                  </a:lnTo>
                  <a:cubicBezTo>
                    <a:pt x="2434" y="3"/>
                    <a:pt x="2435" y="3"/>
                    <a:pt x="2435" y="3"/>
                  </a:cubicBezTo>
                  <a:close/>
                  <a:moveTo>
                    <a:pt x="464" y="112"/>
                  </a:moveTo>
                  <a:lnTo>
                    <a:pt x="464" y="112"/>
                  </a:lnTo>
                  <a:cubicBezTo>
                    <a:pt x="559" y="144"/>
                    <a:pt x="708" y="228"/>
                    <a:pt x="629" y="306"/>
                  </a:cubicBezTo>
                  <a:cubicBezTo>
                    <a:pt x="573" y="251"/>
                    <a:pt x="369" y="258"/>
                    <a:pt x="464" y="112"/>
                  </a:cubicBezTo>
                  <a:close/>
                  <a:moveTo>
                    <a:pt x="2548" y="415"/>
                  </a:moveTo>
                  <a:lnTo>
                    <a:pt x="2548" y="415"/>
                  </a:lnTo>
                  <a:cubicBezTo>
                    <a:pt x="2548" y="415"/>
                    <a:pt x="2548" y="415"/>
                    <a:pt x="2548" y="415"/>
                  </a:cubicBezTo>
                  <a:cubicBezTo>
                    <a:pt x="2548" y="415"/>
                    <a:pt x="2548" y="415"/>
                    <a:pt x="2548" y="415"/>
                  </a:cubicBezTo>
                  <a:close/>
                  <a:moveTo>
                    <a:pt x="2669" y="0"/>
                  </a:moveTo>
                  <a:cubicBezTo>
                    <a:pt x="2681" y="2"/>
                    <a:pt x="2690" y="3"/>
                    <a:pt x="2696" y="4"/>
                  </a:cubicBezTo>
                  <a:lnTo>
                    <a:pt x="2696" y="4"/>
                  </a:lnTo>
                  <a:cubicBezTo>
                    <a:pt x="2660" y="5"/>
                    <a:pt x="2585" y="5"/>
                    <a:pt x="2524" y="5"/>
                  </a:cubicBezTo>
                  <a:cubicBezTo>
                    <a:pt x="2482" y="5"/>
                    <a:pt x="2446" y="5"/>
                    <a:pt x="2434" y="4"/>
                  </a:cubicBezTo>
                  <a:lnTo>
                    <a:pt x="2434" y="4"/>
                  </a:lnTo>
                  <a:cubicBezTo>
                    <a:pt x="2423" y="18"/>
                    <a:pt x="2366" y="125"/>
                    <a:pt x="2374" y="149"/>
                  </a:cubicBezTo>
                  <a:lnTo>
                    <a:pt x="2374" y="149"/>
                  </a:lnTo>
                  <a:cubicBezTo>
                    <a:pt x="2344" y="136"/>
                    <a:pt x="2217" y="102"/>
                    <a:pt x="2206" y="102"/>
                  </a:cubicBezTo>
                  <a:cubicBezTo>
                    <a:pt x="2206" y="102"/>
                    <a:pt x="2206" y="102"/>
                    <a:pt x="2206" y="102"/>
                  </a:cubicBezTo>
                  <a:lnTo>
                    <a:pt x="2206" y="102"/>
                  </a:lnTo>
                  <a:cubicBezTo>
                    <a:pt x="2219" y="60"/>
                    <a:pt x="2208" y="26"/>
                    <a:pt x="2335" y="7"/>
                  </a:cubicBezTo>
                  <a:cubicBezTo>
                    <a:pt x="2298" y="5"/>
                    <a:pt x="1804" y="4"/>
                    <a:pt x="1326" y="4"/>
                  </a:cubicBezTo>
                  <a:cubicBezTo>
                    <a:pt x="849" y="4"/>
                    <a:pt x="388" y="5"/>
                    <a:pt x="418" y="7"/>
                  </a:cubicBezTo>
                  <a:cubicBezTo>
                    <a:pt x="348" y="77"/>
                    <a:pt x="263" y="127"/>
                    <a:pt x="114" y="127"/>
                  </a:cubicBezTo>
                  <a:cubicBezTo>
                    <a:pt x="80" y="127"/>
                    <a:pt x="42" y="124"/>
                    <a:pt x="1" y="119"/>
                  </a:cubicBezTo>
                  <a:lnTo>
                    <a:pt x="1" y="119"/>
                  </a:lnTo>
                  <a:cubicBezTo>
                    <a:pt x="221" y="225"/>
                    <a:pt x="277" y="151"/>
                    <a:pt x="351" y="286"/>
                  </a:cubicBezTo>
                  <a:cubicBezTo>
                    <a:pt x="390" y="286"/>
                    <a:pt x="367" y="411"/>
                    <a:pt x="348" y="411"/>
                  </a:cubicBezTo>
                  <a:cubicBezTo>
                    <a:pt x="317" y="411"/>
                    <a:pt x="1712" y="415"/>
                    <a:pt x="1777" y="417"/>
                  </a:cubicBezTo>
                  <a:lnTo>
                    <a:pt x="1777" y="417"/>
                  </a:lnTo>
                  <a:cubicBezTo>
                    <a:pt x="1742" y="412"/>
                    <a:pt x="1691" y="283"/>
                    <a:pt x="1705" y="281"/>
                  </a:cubicBezTo>
                  <a:lnTo>
                    <a:pt x="1705" y="281"/>
                  </a:lnTo>
                  <a:cubicBezTo>
                    <a:pt x="1706" y="281"/>
                    <a:pt x="1708" y="281"/>
                    <a:pt x="1709" y="281"/>
                  </a:cubicBezTo>
                  <a:cubicBezTo>
                    <a:pt x="1770" y="281"/>
                    <a:pt x="1832" y="190"/>
                    <a:pt x="1920" y="190"/>
                  </a:cubicBezTo>
                  <a:cubicBezTo>
                    <a:pt x="1934" y="276"/>
                    <a:pt x="2180" y="248"/>
                    <a:pt x="2147" y="415"/>
                  </a:cubicBezTo>
                  <a:cubicBezTo>
                    <a:pt x="2171" y="415"/>
                    <a:pt x="2224" y="416"/>
                    <a:pt x="2252" y="416"/>
                  </a:cubicBezTo>
                  <a:cubicBezTo>
                    <a:pt x="2266" y="416"/>
                    <a:pt x="2273" y="416"/>
                    <a:pt x="2268" y="415"/>
                  </a:cubicBezTo>
                  <a:cubicBezTo>
                    <a:pt x="2367" y="392"/>
                    <a:pt x="2429" y="365"/>
                    <a:pt x="2418" y="323"/>
                  </a:cubicBezTo>
                  <a:lnTo>
                    <a:pt x="2418" y="323"/>
                  </a:lnTo>
                  <a:cubicBezTo>
                    <a:pt x="2481" y="364"/>
                    <a:pt x="2571" y="414"/>
                    <a:pt x="2548" y="415"/>
                  </a:cubicBezTo>
                  <a:lnTo>
                    <a:pt x="2548" y="415"/>
                  </a:lnTo>
                  <a:cubicBezTo>
                    <a:pt x="2569" y="415"/>
                    <a:pt x="4306" y="413"/>
                    <a:pt x="4340" y="413"/>
                  </a:cubicBezTo>
                  <a:cubicBezTo>
                    <a:pt x="4354" y="355"/>
                    <a:pt x="4345" y="318"/>
                    <a:pt x="4412" y="304"/>
                  </a:cubicBezTo>
                  <a:cubicBezTo>
                    <a:pt x="4537" y="316"/>
                    <a:pt x="4704" y="352"/>
                    <a:pt x="4833" y="352"/>
                  </a:cubicBezTo>
                  <a:cubicBezTo>
                    <a:pt x="4936" y="352"/>
                    <a:pt x="5016" y="329"/>
                    <a:pt x="5031" y="251"/>
                  </a:cubicBezTo>
                  <a:cubicBezTo>
                    <a:pt x="5101" y="251"/>
                    <a:pt x="5050" y="360"/>
                    <a:pt x="5073" y="362"/>
                  </a:cubicBezTo>
                  <a:cubicBezTo>
                    <a:pt x="5086" y="364"/>
                    <a:pt x="5101" y="364"/>
                    <a:pt x="5116" y="364"/>
                  </a:cubicBezTo>
                  <a:cubicBezTo>
                    <a:pt x="5313" y="364"/>
                    <a:pt x="5661" y="245"/>
                    <a:pt x="5887" y="144"/>
                  </a:cubicBezTo>
                  <a:cubicBezTo>
                    <a:pt x="5947" y="144"/>
                    <a:pt x="5819" y="28"/>
                    <a:pt x="5854" y="28"/>
                  </a:cubicBezTo>
                  <a:cubicBezTo>
                    <a:pt x="5920" y="58"/>
                    <a:pt x="5981" y="69"/>
                    <a:pt x="6035" y="69"/>
                  </a:cubicBezTo>
                  <a:cubicBezTo>
                    <a:pt x="6130" y="69"/>
                    <a:pt x="6203" y="35"/>
                    <a:pt x="6237" y="5"/>
                  </a:cubicBezTo>
                  <a:cubicBezTo>
                    <a:pt x="6230" y="5"/>
                    <a:pt x="2750" y="3"/>
                    <a:pt x="2669" y="0"/>
                  </a:cubicBezTo>
                  <a:close/>
                  <a:moveTo>
                    <a:pt x="1777" y="417"/>
                  </a:moveTo>
                  <a:lnTo>
                    <a:pt x="1777" y="417"/>
                  </a:lnTo>
                  <a:cubicBezTo>
                    <a:pt x="1777" y="418"/>
                    <a:pt x="1778" y="418"/>
                    <a:pt x="1779" y="418"/>
                  </a:cubicBezTo>
                  <a:cubicBezTo>
                    <a:pt x="1779" y="418"/>
                    <a:pt x="1778" y="418"/>
                    <a:pt x="1777" y="41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34" name="Google Shape;9034;p48"/>
            <p:cNvSpPr/>
            <p:nvPr/>
          </p:nvSpPr>
          <p:spPr>
            <a:xfrm>
              <a:off x="3812650" y="1937725"/>
              <a:ext cx="18925" cy="14100"/>
            </a:xfrm>
            <a:custGeom>
              <a:avLst/>
              <a:gdLst/>
              <a:ahLst/>
              <a:cxnLst/>
              <a:rect l="l" t="t" r="r" b="b"/>
              <a:pathLst>
                <a:path w="757" h="564" extrusionOk="0">
                  <a:moveTo>
                    <a:pt x="439" y="200"/>
                  </a:moveTo>
                  <a:cubicBezTo>
                    <a:pt x="439" y="200"/>
                    <a:pt x="439" y="200"/>
                    <a:pt x="439" y="200"/>
                  </a:cubicBezTo>
                  <a:lnTo>
                    <a:pt x="439" y="200"/>
                  </a:lnTo>
                  <a:cubicBezTo>
                    <a:pt x="439" y="200"/>
                    <a:pt x="439" y="200"/>
                    <a:pt x="439" y="200"/>
                  </a:cubicBezTo>
                  <a:cubicBezTo>
                    <a:pt x="439" y="200"/>
                    <a:pt x="439" y="200"/>
                    <a:pt x="439" y="200"/>
                  </a:cubicBezTo>
                  <a:close/>
                  <a:moveTo>
                    <a:pt x="334" y="0"/>
                  </a:moveTo>
                  <a:cubicBezTo>
                    <a:pt x="274" y="70"/>
                    <a:pt x="137" y="167"/>
                    <a:pt x="1" y="251"/>
                  </a:cubicBezTo>
                  <a:cubicBezTo>
                    <a:pt x="130" y="367"/>
                    <a:pt x="274" y="473"/>
                    <a:pt x="423" y="564"/>
                  </a:cubicBezTo>
                  <a:cubicBezTo>
                    <a:pt x="529" y="494"/>
                    <a:pt x="671" y="399"/>
                    <a:pt x="756" y="295"/>
                  </a:cubicBezTo>
                  <a:cubicBezTo>
                    <a:pt x="687" y="255"/>
                    <a:pt x="620" y="211"/>
                    <a:pt x="557" y="165"/>
                  </a:cubicBezTo>
                  <a:cubicBezTo>
                    <a:pt x="548" y="165"/>
                    <a:pt x="446" y="198"/>
                    <a:pt x="439" y="200"/>
                  </a:cubicBezTo>
                  <a:lnTo>
                    <a:pt x="439" y="200"/>
                  </a:lnTo>
                  <a:cubicBezTo>
                    <a:pt x="440" y="194"/>
                    <a:pt x="432" y="79"/>
                    <a:pt x="432" y="77"/>
                  </a:cubicBezTo>
                  <a:cubicBezTo>
                    <a:pt x="397" y="56"/>
                    <a:pt x="365" y="30"/>
                    <a:pt x="33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35" name="Google Shape;9035;p48"/>
            <p:cNvSpPr/>
            <p:nvPr/>
          </p:nvSpPr>
          <p:spPr>
            <a:xfrm>
              <a:off x="3786325" y="1468675"/>
              <a:ext cx="312125" cy="59275"/>
            </a:xfrm>
            <a:custGeom>
              <a:avLst/>
              <a:gdLst/>
              <a:ahLst/>
              <a:cxnLst/>
              <a:rect l="l" t="t" r="r" b="b"/>
              <a:pathLst>
                <a:path w="12485" h="2371" extrusionOk="0">
                  <a:moveTo>
                    <a:pt x="3952" y="31"/>
                  </a:moveTo>
                  <a:cubicBezTo>
                    <a:pt x="3952" y="31"/>
                    <a:pt x="3952" y="31"/>
                    <a:pt x="3951" y="31"/>
                  </a:cubicBezTo>
                  <a:cubicBezTo>
                    <a:pt x="3952" y="31"/>
                    <a:pt x="3952" y="31"/>
                    <a:pt x="3953" y="31"/>
                  </a:cubicBezTo>
                  <a:lnTo>
                    <a:pt x="3953" y="31"/>
                  </a:lnTo>
                  <a:cubicBezTo>
                    <a:pt x="3953" y="31"/>
                    <a:pt x="3952" y="31"/>
                    <a:pt x="3952" y="31"/>
                  </a:cubicBezTo>
                  <a:close/>
                  <a:moveTo>
                    <a:pt x="3338" y="70"/>
                  </a:moveTo>
                  <a:cubicBezTo>
                    <a:pt x="3344" y="71"/>
                    <a:pt x="3350" y="72"/>
                    <a:pt x="3356" y="73"/>
                  </a:cubicBezTo>
                  <a:cubicBezTo>
                    <a:pt x="3350" y="72"/>
                    <a:pt x="3344" y="71"/>
                    <a:pt x="3338" y="70"/>
                  </a:cubicBezTo>
                  <a:close/>
                  <a:moveTo>
                    <a:pt x="2644" y="57"/>
                  </a:moveTo>
                  <a:cubicBezTo>
                    <a:pt x="2664" y="57"/>
                    <a:pt x="2660" y="66"/>
                    <a:pt x="2706" y="70"/>
                  </a:cubicBezTo>
                  <a:lnTo>
                    <a:pt x="2706" y="70"/>
                  </a:lnTo>
                  <a:cubicBezTo>
                    <a:pt x="2681" y="71"/>
                    <a:pt x="2626" y="96"/>
                    <a:pt x="2584" y="122"/>
                  </a:cubicBezTo>
                  <a:lnTo>
                    <a:pt x="2584" y="122"/>
                  </a:lnTo>
                  <a:cubicBezTo>
                    <a:pt x="2580" y="102"/>
                    <a:pt x="2575" y="81"/>
                    <a:pt x="2567" y="69"/>
                  </a:cubicBezTo>
                  <a:lnTo>
                    <a:pt x="2567" y="69"/>
                  </a:lnTo>
                  <a:cubicBezTo>
                    <a:pt x="2612" y="60"/>
                    <a:pt x="2632" y="57"/>
                    <a:pt x="2644" y="57"/>
                  </a:cubicBezTo>
                  <a:close/>
                  <a:moveTo>
                    <a:pt x="12061" y="305"/>
                  </a:moveTo>
                  <a:cubicBezTo>
                    <a:pt x="12086" y="312"/>
                    <a:pt x="12106" y="318"/>
                    <a:pt x="12123" y="322"/>
                  </a:cubicBezTo>
                  <a:lnTo>
                    <a:pt x="12123" y="322"/>
                  </a:lnTo>
                  <a:cubicBezTo>
                    <a:pt x="12104" y="316"/>
                    <a:pt x="12083" y="310"/>
                    <a:pt x="12061" y="305"/>
                  </a:cubicBezTo>
                  <a:close/>
                  <a:moveTo>
                    <a:pt x="12123" y="322"/>
                  </a:moveTo>
                  <a:lnTo>
                    <a:pt x="12123" y="322"/>
                  </a:lnTo>
                  <a:cubicBezTo>
                    <a:pt x="12143" y="328"/>
                    <a:pt x="12162" y="335"/>
                    <a:pt x="12178" y="341"/>
                  </a:cubicBezTo>
                  <a:lnTo>
                    <a:pt x="12178" y="341"/>
                  </a:lnTo>
                  <a:cubicBezTo>
                    <a:pt x="12174" y="337"/>
                    <a:pt x="12156" y="331"/>
                    <a:pt x="12123" y="322"/>
                  </a:cubicBezTo>
                  <a:close/>
                  <a:moveTo>
                    <a:pt x="501" y="1969"/>
                  </a:moveTo>
                  <a:lnTo>
                    <a:pt x="501" y="1969"/>
                  </a:lnTo>
                  <a:cubicBezTo>
                    <a:pt x="501" y="1969"/>
                    <a:pt x="503" y="1970"/>
                    <a:pt x="504" y="1971"/>
                  </a:cubicBezTo>
                  <a:cubicBezTo>
                    <a:pt x="503" y="1971"/>
                    <a:pt x="501" y="1971"/>
                    <a:pt x="499" y="1971"/>
                  </a:cubicBezTo>
                  <a:lnTo>
                    <a:pt x="499" y="1971"/>
                  </a:lnTo>
                  <a:cubicBezTo>
                    <a:pt x="500" y="1970"/>
                    <a:pt x="500" y="1969"/>
                    <a:pt x="501" y="1969"/>
                  </a:cubicBezTo>
                  <a:close/>
                  <a:moveTo>
                    <a:pt x="574" y="2063"/>
                  </a:moveTo>
                  <a:cubicBezTo>
                    <a:pt x="570" y="2078"/>
                    <a:pt x="569" y="2088"/>
                    <a:pt x="575" y="2088"/>
                  </a:cubicBezTo>
                  <a:cubicBezTo>
                    <a:pt x="575" y="2088"/>
                    <a:pt x="576" y="2087"/>
                    <a:pt x="576" y="2087"/>
                  </a:cubicBezTo>
                  <a:cubicBezTo>
                    <a:pt x="598" y="2086"/>
                    <a:pt x="592" y="2076"/>
                    <a:pt x="574" y="2063"/>
                  </a:cubicBezTo>
                  <a:close/>
                  <a:moveTo>
                    <a:pt x="3293" y="1"/>
                  </a:moveTo>
                  <a:lnTo>
                    <a:pt x="3293" y="1"/>
                  </a:lnTo>
                  <a:cubicBezTo>
                    <a:pt x="3218" y="20"/>
                    <a:pt x="3198" y="33"/>
                    <a:pt x="3169" y="33"/>
                  </a:cubicBezTo>
                  <a:cubicBezTo>
                    <a:pt x="3163" y="33"/>
                    <a:pt x="3157" y="32"/>
                    <a:pt x="3149" y="31"/>
                  </a:cubicBezTo>
                  <a:cubicBezTo>
                    <a:pt x="3113" y="19"/>
                    <a:pt x="3044" y="13"/>
                    <a:pt x="2963" y="13"/>
                  </a:cubicBezTo>
                  <a:cubicBezTo>
                    <a:pt x="2831" y="13"/>
                    <a:pt x="2666" y="29"/>
                    <a:pt x="2561" y="61"/>
                  </a:cubicBezTo>
                  <a:lnTo>
                    <a:pt x="2561" y="61"/>
                  </a:lnTo>
                  <a:cubicBezTo>
                    <a:pt x="2558" y="58"/>
                    <a:pt x="2554" y="57"/>
                    <a:pt x="2550" y="57"/>
                  </a:cubicBezTo>
                  <a:cubicBezTo>
                    <a:pt x="2550" y="57"/>
                    <a:pt x="2549" y="57"/>
                    <a:pt x="2549" y="57"/>
                  </a:cubicBezTo>
                  <a:cubicBezTo>
                    <a:pt x="1610" y="221"/>
                    <a:pt x="928" y="794"/>
                    <a:pt x="460" y="1596"/>
                  </a:cubicBezTo>
                  <a:cubicBezTo>
                    <a:pt x="460" y="1596"/>
                    <a:pt x="460" y="1596"/>
                    <a:pt x="459" y="1596"/>
                  </a:cubicBezTo>
                  <a:cubicBezTo>
                    <a:pt x="386" y="1596"/>
                    <a:pt x="0" y="2192"/>
                    <a:pt x="17" y="2192"/>
                  </a:cubicBezTo>
                  <a:cubicBezTo>
                    <a:pt x="17" y="2192"/>
                    <a:pt x="17" y="2192"/>
                    <a:pt x="17" y="2192"/>
                  </a:cubicBezTo>
                  <a:cubicBezTo>
                    <a:pt x="87" y="2211"/>
                    <a:pt x="116" y="2220"/>
                    <a:pt x="137" y="2220"/>
                  </a:cubicBezTo>
                  <a:cubicBezTo>
                    <a:pt x="167" y="2220"/>
                    <a:pt x="177" y="2200"/>
                    <a:pt x="273" y="2168"/>
                  </a:cubicBezTo>
                  <a:lnTo>
                    <a:pt x="273" y="2168"/>
                  </a:lnTo>
                  <a:cubicBezTo>
                    <a:pt x="216" y="2218"/>
                    <a:pt x="215" y="2357"/>
                    <a:pt x="145" y="2370"/>
                  </a:cubicBezTo>
                  <a:cubicBezTo>
                    <a:pt x="424" y="2369"/>
                    <a:pt x="334" y="2238"/>
                    <a:pt x="328" y="2151"/>
                  </a:cubicBezTo>
                  <a:lnTo>
                    <a:pt x="328" y="2151"/>
                  </a:lnTo>
                  <a:cubicBezTo>
                    <a:pt x="329" y="2150"/>
                    <a:pt x="329" y="2150"/>
                    <a:pt x="330" y="2150"/>
                  </a:cubicBezTo>
                  <a:cubicBezTo>
                    <a:pt x="329" y="2150"/>
                    <a:pt x="328" y="2150"/>
                    <a:pt x="328" y="2150"/>
                  </a:cubicBezTo>
                  <a:lnTo>
                    <a:pt x="328" y="2150"/>
                  </a:lnTo>
                  <a:cubicBezTo>
                    <a:pt x="325" y="2110"/>
                    <a:pt x="339" y="2080"/>
                    <a:pt x="411" y="2073"/>
                  </a:cubicBezTo>
                  <a:cubicBezTo>
                    <a:pt x="474" y="2067"/>
                    <a:pt x="493" y="2040"/>
                    <a:pt x="499" y="2015"/>
                  </a:cubicBezTo>
                  <a:lnTo>
                    <a:pt x="499" y="2015"/>
                  </a:lnTo>
                  <a:cubicBezTo>
                    <a:pt x="524" y="2031"/>
                    <a:pt x="556" y="2049"/>
                    <a:pt x="574" y="2063"/>
                  </a:cubicBezTo>
                  <a:lnTo>
                    <a:pt x="574" y="2063"/>
                  </a:lnTo>
                  <a:cubicBezTo>
                    <a:pt x="597" y="1989"/>
                    <a:pt x="719" y="1774"/>
                    <a:pt x="778" y="1774"/>
                  </a:cubicBezTo>
                  <a:cubicBezTo>
                    <a:pt x="1262" y="933"/>
                    <a:pt x="2071" y="441"/>
                    <a:pt x="2999" y="411"/>
                  </a:cubicBezTo>
                  <a:cubicBezTo>
                    <a:pt x="3066" y="425"/>
                    <a:pt x="5420" y="429"/>
                    <a:pt x="7529" y="429"/>
                  </a:cubicBezTo>
                  <a:cubicBezTo>
                    <a:pt x="9269" y="429"/>
                    <a:pt x="10842" y="426"/>
                    <a:pt x="10824" y="425"/>
                  </a:cubicBezTo>
                  <a:lnTo>
                    <a:pt x="10824" y="425"/>
                  </a:lnTo>
                  <a:cubicBezTo>
                    <a:pt x="11164" y="435"/>
                    <a:pt x="11236" y="455"/>
                    <a:pt x="11474" y="499"/>
                  </a:cubicBezTo>
                  <a:cubicBezTo>
                    <a:pt x="11641" y="474"/>
                    <a:pt x="11592" y="402"/>
                    <a:pt x="11699" y="235"/>
                  </a:cubicBezTo>
                  <a:cubicBezTo>
                    <a:pt x="12084" y="254"/>
                    <a:pt x="11822" y="421"/>
                    <a:pt x="12063" y="548"/>
                  </a:cubicBezTo>
                  <a:cubicBezTo>
                    <a:pt x="12135" y="565"/>
                    <a:pt x="12211" y="570"/>
                    <a:pt x="12278" y="570"/>
                  </a:cubicBezTo>
                  <a:cubicBezTo>
                    <a:pt x="12369" y="570"/>
                    <a:pt x="12445" y="561"/>
                    <a:pt x="12474" y="561"/>
                  </a:cubicBezTo>
                  <a:cubicBezTo>
                    <a:pt x="12479" y="561"/>
                    <a:pt x="12483" y="561"/>
                    <a:pt x="12485" y="562"/>
                  </a:cubicBezTo>
                  <a:cubicBezTo>
                    <a:pt x="12363" y="491"/>
                    <a:pt x="12364" y="412"/>
                    <a:pt x="12178" y="341"/>
                  </a:cubicBezTo>
                  <a:lnTo>
                    <a:pt x="12178" y="341"/>
                  </a:lnTo>
                  <a:cubicBezTo>
                    <a:pt x="12183" y="345"/>
                    <a:pt x="12175" y="349"/>
                    <a:pt x="12156" y="356"/>
                  </a:cubicBezTo>
                  <a:cubicBezTo>
                    <a:pt x="12040" y="307"/>
                    <a:pt x="12051" y="300"/>
                    <a:pt x="11968" y="277"/>
                  </a:cubicBezTo>
                  <a:cubicBezTo>
                    <a:pt x="11910" y="179"/>
                    <a:pt x="11738" y="145"/>
                    <a:pt x="11546" y="77"/>
                  </a:cubicBezTo>
                  <a:cubicBezTo>
                    <a:pt x="11467" y="107"/>
                    <a:pt x="11358" y="123"/>
                    <a:pt x="11275" y="123"/>
                  </a:cubicBezTo>
                  <a:cubicBezTo>
                    <a:pt x="11236" y="123"/>
                    <a:pt x="11203" y="120"/>
                    <a:pt x="11182" y="112"/>
                  </a:cubicBezTo>
                  <a:cubicBezTo>
                    <a:pt x="11277" y="73"/>
                    <a:pt x="11414" y="89"/>
                    <a:pt x="11361" y="64"/>
                  </a:cubicBezTo>
                  <a:cubicBezTo>
                    <a:pt x="11247" y="31"/>
                    <a:pt x="10962" y="22"/>
                    <a:pt x="10920" y="10"/>
                  </a:cubicBezTo>
                  <a:cubicBezTo>
                    <a:pt x="10919" y="10"/>
                    <a:pt x="10895" y="10"/>
                    <a:pt x="10849" y="10"/>
                  </a:cubicBezTo>
                  <a:cubicBezTo>
                    <a:pt x="10125" y="10"/>
                    <a:pt x="4060" y="26"/>
                    <a:pt x="3953" y="31"/>
                  </a:cubicBezTo>
                  <a:lnTo>
                    <a:pt x="3953" y="31"/>
                  </a:lnTo>
                  <a:cubicBezTo>
                    <a:pt x="3958" y="33"/>
                    <a:pt x="3971" y="53"/>
                    <a:pt x="3928" y="53"/>
                  </a:cubicBezTo>
                  <a:cubicBezTo>
                    <a:pt x="3912" y="53"/>
                    <a:pt x="3887" y="50"/>
                    <a:pt x="3852" y="43"/>
                  </a:cubicBezTo>
                  <a:cubicBezTo>
                    <a:pt x="4014" y="33"/>
                    <a:pt x="3801" y="45"/>
                    <a:pt x="3891" y="22"/>
                  </a:cubicBezTo>
                  <a:cubicBezTo>
                    <a:pt x="3946" y="12"/>
                    <a:pt x="3892" y="6"/>
                    <a:pt x="3827" y="6"/>
                  </a:cubicBezTo>
                  <a:cubicBezTo>
                    <a:pt x="3753" y="6"/>
                    <a:pt x="3663" y="14"/>
                    <a:pt x="3696" y="33"/>
                  </a:cubicBezTo>
                  <a:cubicBezTo>
                    <a:pt x="3671" y="70"/>
                    <a:pt x="3754" y="108"/>
                    <a:pt x="3849" y="131"/>
                  </a:cubicBezTo>
                  <a:cubicBezTo>
                    <a:pt x="3846" y="131"/>
                    <a:pt x="3843" y="131"/>
                    <a:pt x="3840" y="131"/>
                  </a:cubicBezTo>
                  <a:cubicBezTo>
                    <a:pt x="3644" y="131"/>
                    <a:pt x="3462" y="353"/>
                    <a:pt x="3349" y="353"/>
                  </a:cubicBezTo>
                  <a:cubicBezTo>
                    <a:pt x="3314" y="353"/>
                    <a:pt x="3285" y="330"/>
                    <a:pt x="3265" y="272"/>
                  </a:cubicBezTo>
                  <a:cubicBezTo>
                    <a:pt x="3263" y="272"/>
                    <a:pt x="3261" y="273"/>
                    <a:pt x="3259" y="273"/>
                  </a:cubicBezTo>
                  <a:cubicBezTo>
                    <a:pt x="3173" y="273"/>
                    <a:pt x="3137" y="69"/>
                    <a:pt x="3312" y="69"/>
                  </a:cubicBezTo>
                  <a:cubicBezTo>
                    <a:pt x="3320" y="69"/>
                    <a:pt x="3329" y="70"/>
                    <a:pt x="3338" y="70"/>
                  </a:cubicBezTo>
                  <a:lnTo>
                    <a:pt x="3338" y="70"/>
                  </a:lnTo>
                  <a:cubicBezTo>
                    <a:pt x="3151" y="45"/>
                    <a:pt x="3264" y="44"/>
                    <a:pt x="32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36" name="Google Shape;9036;p48"/>
            <p:cNvSpPr/>
            <p:nvPr/>
          </p:nvSpPr>
          <p:spPr>
            <a:xfrm>
              <a:off x="3738825" y="1619450"/>
              <a:ext cx="292975" cy="10250"/>
            </a:xfrm>
            <a:custGeom>
              <a:avLst/>
              <a:gdLst/>
              <a:ahLst/>
              <a:cxnLst/>
              <a:rect l="l" t="t" r="r" b="b"/>
              <a:pathLst>
                <a:path w="11719" h="410" extrusionOk="0">
                  <a:moveTo>
                    <a:pt x="11352" y="210"/>
                  </a:moveTo>
                  <a:cubicBezTo>
                    <a:pt x="11360" y="210"/>
                    <a:pt x="11350" y="212"/>
                    <a:pt x="11343" y="215"/>
                  </a:cubicBezTo>
                  <a:lnTo>
                    <a:pt x="11343" y="215"/>
                  </a:lnTo>
                  <a:cubicBezTo>
                    <a:pt x="11329" y="213"/>
                    <a:pt x="11324" y="211"/>
                    <a:pt x="11341" y="211"/>
                  </a:cubicBezTo>
                  <a:cubicBezTo>
                    <a:pt x="11346" y="210"/>
                    <a:pt x="11350" y="210"/>
                    <a:pt x="11352" y="210"/>
                  </a:cubicBezTo>
                  <a:close/>
                  <a:moveTo>
                    <a:pt x="11339" y="224"/>
                  </a:moveTo>
                  <a:cubicBezTo>
                    <a:pt x="11338" y="224"/>
                    <a:pt x="11337" y="224"/>
                    <a:pt x="11336" y="224"/>
                  </a:cubicBezTo>
                  <a:cubicBezTo>
                    <a:pt x="11334" y="224"/>
                    <a:pt x="11332" y="224"/>
                    <a:pt x="11339" y="224"/>
                  </a:cubicBezTo>
                  <a:close/>
                  <a:moveTo>
                    <a:pt x="0" y="408"/>
                  </a:moveTo>
                  <a:cubicBezTo>
                    <a:pt x="1" y="408"/>
                    <a:pt x="1" y="408"/>
                    <a:pt x="2" y="408"/>
                  </a:cubicBezTo>
                  <a:cubicBezTo>
                    <a:pt x="2" y="408"/>
                    <a:pt x="3" y="408"/>
                    <a:pt x="3" y="408"/>
                  </a:cubicBezTo>
                  <a:lnTo>
                    <a:pt x="3" y="408"/>
                  </a:lnTo>
                  <a:cubicBezTo>
                    <a:pt x="2" y="408"/>
                    <a:pt x="1" y="408"/>
                    <a:pt x="0" y="408"/>
                  </a:cubicBezTo>
                  <a:close/>
                  <a:moveTo>
                    <a:pt x="2018" y="0"/>
                  </a:moveTo>
                  <a:cubicBezTo>
                    <a:pt x="926" y="0"/>
                    <a:pt x="182" y="1"/>
                    <a:pt x="139" y="2"/>
                  </a:cubicBezTo>
                  <a:cubicBezTo>
                    <a:pt x="140" y="2"/>
                    <a:pt x="140" y="2"/>
                    <a:pt x="141" y="2"/>
                  </a:cubicBezTo>
                  <a:cubicBezTo>
                    <a:pt x="334" y="2"/>
                    <a:pt x="65" y="401"/>
                    <a:pt x="3" y="408"/>
                  </a:cubicBezTo>
                  <a:lnTo>
                    <a:pt x="3" y="408"/>
                  </a:lnTo>
                  <a:cubicBezTo>
                    <a:pt x="218" y="408"/>
                    <a:pt x="10697" y="408"/>
                    <a:pt x="10808" y="410"/>
                  </a:cubicBezTo>
                  <a:cubicBezTo>
                    <a:pt x="10866" y="364"/>
                    <a:pt x="10801" y="324"/>
                    <a:pt x="10826" y="271"/>
                  </a:cubicBezTo>
                  <a:lnTo>
                    <a:pt x="10826" y="271"/>
                  </a:lnTo>
                  <a:cubicBezTo>
                    <a:pt x="10875" y="302"/>
                    <a:pt x="10955" y="322"/>
                    <a:pt x="11049" y="322"/>
                  </a:cubicBezTo>
                  <a:cubicBezTo>
                    <a:pt x="11159" y="322"/>
                    <a:pt x="11288" y="294"/>
                    <a:pt x="11409" y="225"/>
                  </a:cubicBezTo>
                  <a:lnTo>
                    <a:pt x="11409" y="225"/>
                  </a:lnTo>
                  <a:cubicBezTo>
                    <a:pt x="11423" y="225"/>
                    <a:pt x="11441" y="226"/>
                    <a:pt x="11462" y="227"/>
                  </a:cubicBezTo>
                  <a:cubicBezTo>
                    <a:pt x="11469" y="245"/>
                    <a:pt x="11476" y="253"/>
                    <a:pt x="11483" y="253"/>
                  </a:cubicBezTo>
                  <a:cubicBezTo>
                    <a:pt x="11517" y="253"/>
                    <a:pt x="11566" y="97"/>
                    <a:pt x="11719" y="4"/>
                  </a:cubicBezTo>
                  <a:cubicBezTo>
                    <a:pt x="11708" y="4"/>
                    <a:pt x="5295" y="0"/>
                    <a:pt x="201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37" name="Google Shape;9037;p48"/>
            <p:cNvSpPr/>
            <p:nvPr/>
          </p:nvSpPr>
          <p:spPr>
            <a:xfrm>
              <a:off x="3708450" y="1571000"/>
              <a:ext cx="32475" cy="40225"/>
            </a:xfrm>
            <a:custGeom>
              <a:avLst/>
              <a:gdLst/>
              <a:ahLst/>
              <a:cxnLst/>
              <a:rect l="l" t="t" r="r" b="b"/>
              <a:pathLst>
                <a:path w="1299" h="1609" extrusionOk="0">
                  <a:moveTo>
                    <a:pt x="803" y="65"/>
                  </a:moveTo>
                  <a:cubicBezTo>
                    <a:pt x="803" y="65"/>
                    <a:pt x="803" y="65"/>
                    <a:pt x="803" y="65"/>
                  </a:cubicBezTo>
                  <a:lnTo>
                    <a:pt x="803" y="65"/>
                  </a:lnTo>
                  <a:cubicBezTo>
                    <a:pt x="803" y="65"/>
                    <a:pt x="803" y="65"/>
                    <a:pt x="803" y="65"/>
                  </a:cubicBezTo>
                  <a:close/>
                  <a:moveTo>
                    <a:pt x="987" y="103"/>
                  </a:moveTo>
                  <a:cubicBezTo>
                    <a:pt x="995" y="107"/>
                    <a:pt x="1007" y="114"/>
                    <a:pt x="1016" y="129"/>
                  </a:cubicBezTo>
                  <a:cubicBezTo>
                    <a:pt x="986" y="114"/>
                    <a:pt x="985" y="113"/>
                    <a:pt x="987" y="103"/>
                  </a:cubicBezTo>
                  <a:close/>
                  <a:moveTo>
                    <a:pt x="777" y="445"/>
                  </a:moveTo>
                  <a:cubicBezTo>
                    <a:pt x="777" y="445"/>
                    <a:pt x="777" y="445"/>
                    <a:pt x="777" y="445"/>
                  </a:cubicBezTo>
                  <a:cubicBezTo>
                    <a:pt x="612" y="600"/>
                    <a:pt x="935" y="493"/>
                    <a:pt x="745" y="605"/>
                  </a:cubicBezTo>
                  <a:cubicBezTo>
                    <a:pt x="718" y="609"/>
                    <a:pt x="696" y="616"/>
                    <a:pt x="678" y="616"/>
                  </a:cubicBezTo>
                  <a:cubicBezTo>
                    <a:pt x="649" y="616"/>
                    <a:pt x="632" y="599"/>
                    <a:pt x="626" y="531"/>
                  </a:cubicBezTo>
                  <a:lnTo>
                    <a:pt x="626" y="531"/>
                  </a:lnTo>
                  <a:cubicBezTo>
                    <a:pt x="629" y="530"/>
                    <a:pt x="770" y="445"/>
                    <a:pt x="777" y="445"/>
                  </a:cubicBezTo>
                  <a:close/>
                  <a:moveTo>
                    <a:pt x="0" y="1476"/>
                  </a:moveTo>
                  <a:cubicBezTo>
                    <a:pt x="0" y="1476"/>
                    <a:pt x="0" y="1476"/>
                    <a:pt x="0" y="1476"/>
                  </a:cubicBezTo>
                  <a:cubicBezTo>
                    <a:pt x="0" y="1476"/>
                    <a:pt x="0" y="1476"/>
                    <a:pt x="0" y="1476"/>
                  </a:cubicBezTo>
                  <a:lnTo>
                    <a:pt x="0" y="1476"/>
                  </a:lnTo>
                  <a:cubicBezTo>
                    <a:pt x="0" y="1476"/>
                    <a:pt x="0" y="1476"/>
                    <a:pt x="0" y="1476"/>
                  </a:cubicBezTo>
                  <a:close/>
                  <a:moveTo>
                    <a:pt x="1062" y="1"/>
                  </a:moveTo>
                  <a:cubicBezTo>
                    <a:pt x="1018" y="1"/>
                    <a:pt x="975" y="37"/>
                    <a:pt x="978" y="89"/>
                  </a:cubicBezTo>
                  <a:lnTo>
                    <a:pt x="978" y="89"/>
                  </a:lnTo>
                  <a:cubicBezTo>
                    <a:pt x="951" y="77"/>
                    <a:pt x="925" y="74"/>
                    <a:pt x="900" y="74"/>
                  </a:cubicBezTo>
                  <a:cubicBezTo>
                    <a:pt x="887" y="74"/>
                    <a:pt x="874" y="75"/>
                    <a:pt x="861" y="75"/>
                  </a:cubicBezTo>
                  <a:cubicBezTo>
                    <a:pt x="840" y="75"/>
                    <a:pt x="821" y="73"/>
                    <a:pt x="803" y="65"/>
                  </a:cubicBezTo>
                  <a:lnTo>
                    <a:pt x="803" y="65"/>
                  </a:lnTo>
                  <a:cubicBezTo>
                    <a:pt x="804" y="66"/>
                    <a:pt x="11" y="1460"/>
                    <a:pt x="0" y="1476"/>
                  </a:cubicBezTo>
                  <a:lnTo>
                    <a:pt x="0" y="1476"/>
                  </a:lnTo>
                  <a:cubicBezTo>
                    <a:pt x="53" y="1538"/>
                    <a:pt x="121" y="1551"/>
                    <a:pt x="195" y="1551"/>
                  </a:cubicBezTo>
                  <a:cubicBezTo>
                    <a:pt x="242" y="1551"/>
                    <a:pt x="291" y="1546"/>
                    <a:pt x="339" y="1546"/>
                  </a:cubicBezTo>
                  <a:cubicBezTo>
                    <a:pt x="410" y="1546"/>
                    <a:pt x="479" y="1556"/>
                    <a:pt x="536" y="1608"/>
                  </a:cubicBezTo>
                  <a:cubicBezTo>
                    <a:pt x="536" y="1608"/>
                    <a:pt x="536" y="1608"/>
                    <a:pt x="536" y="1608"/>
                  </a:cubicBezTo>
                  <a:cubicBezTo>
                    <a:pt x="539" y="1608"/>
                    <a:pt x="1192" y="454"/>
                    <a:pt x="1199" y="447"/>
                  </a:cubicBezTo>
                  <a:cubicBezTo>
                    <a:pt x="1161" y="446"/>
                    <a:pt x="1124" y="444"/>
                    <a:pt x="1090" y="444"/>
                  </a:cubicBezTo>
                  <a:cubicBezTo>
                    <a:pt x="1006" y="444"/>
                    <a:pt x="937" y="453"/>
                    <a:pt x="902" y="498"/>
                  </a:cubicBezTo>
                  <a:cubicBezTo>
                    <a:pt x="816" y="255"/>
                    <a:pt x="1132" y="354"/>
                    <a:pt x="1213" y="278"/>
                  </a:cubicBezTo>
                  <a:cubicBezTo>
                    <a:pt x="1037" y="167"/>
                    <a:pt x="1299" y="157"/>
                    <a:pt x="1120" y="25"/>
                  </a:cubicBezTo>
                  <a:cubicBezTo>
                    <a:pt x="1103" y="8"/>
                    <a:pt x="1083" y="1"/>
                    <a:pt x="106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38" name="Google Shape;9038;p48"/>
            <p:cNvSpPr/>
            <p:nvPr/>
          </p:nvSpPr>
          <p:spPr>
            <a:xfrm>
              <a:off x="3985350" y="1953375"/>
              <a:ext cx="74975" cy="10450"/>
            </a:xfrm>
            <a:custGeom>
              <a:avLst/>
              <a:gdLst/>
              <a:ahLst/>
              <a:cxnLst/>
              <a:rect l="l" t="t" r="r" b="b"/>
              <a:pathLst>
                <a:path w="2999" h="418" extrusionOk="0">
                  <a:moveTo>
                    <a:pt x="2558" y="3"/>
                  </a:moveTo>
                  <a:cubicBezTo>
                    <a:pt x="2554" y="3"/>
                    <a:pt x="2553" y="3"/>
                    <a:pt x="2556" y="3"/>
                  </a:cubicBezTo>
                  <a:lnTo>
                    <a:pt x="2556" y="3"/>
                  </a:lnTo>
                  <a:cubicBezTo>
                    <a:pt x="2557" y="3"/>
                    <a:pt x="2557" y="3"/>
                    <a:pt x="2558" y="3"/>
                  </a:cubicBezTo>
                  <a:close/>
                  <a:moveTo>
                    <a:pt x="632" y="223"/>
                  </a:moveTo>
                  <a:cubicBezTo>
                    <a:pt x="602" y="234"/>
                    <a:pt x="567" y="238"/>
                    <a:pt x="524" y="238"/>
                  </a:cubicBezTo>
                  <a:cubicBezTo>
                    <a:pt x="496" y="238"/>
                    <a:pt x="465" y="236"/>
                    <a:pt x="430" y="234"/>
                  </a:cubicBezTo>
                  <a:cubicBezTo>
                    <a:pt x="427" y="234"/>
                    <a:pt x="424" y="234"/>
                    <a:pt x="422" y="234"/>
                  </a:cubicBezTo>
                  <a:lnTo>
                    <a:pt x="422" y="234"/>
                  </a:lnTo>
                  <a:cubicBezTo>
                    <a:pt x="426" y="234"/>
                    <a:pt x="430" y="234"/>
                    <a:pt x="434" y="234"/>
                  </a:cubicBezTo>
                  <a:cubicBezTo>
                    <a:pt x="425" y="233"/>
                    <a:pt x="419" y="232"/>
                    <a:pt x="416" y="232"/>
                  </a:cubicBezTo>
                  <a:cubicBezTo>
                    <a:pt x="410" y="232"/>
                    <a:pt x="413" y="234"/>
                    <a:pt x="422" y="234"/>
                  </a:cubicBezTo>
                  <a:lnTo>
                    <a:pt x="422" y="234"/>
                  </a:lnTo>
                  <a:cubicBezTo>
                    <a:pt x="406" y="234"/>
                    <a:pt x="402" y="232"/>
                    <a:pt x="407" y="229"/>
                  </a:cubicBezTo>
                  <a:lnTo>
                    <a:pt x="407" y="229"/>
                  </a:lnTo>
                  <a:cubicBezTo>
                    <a:pt x="417" y="228"/>
                    <a:pt x="421" y="227"/>
                    <a:pt x="423" y="227"/>
                  </a:cubicBezTo>
                  <a:cubicBezTo>
                    <a:pt x="427" y="227"/>
                    <a:pt x="428" y="229"/>
                    <a:pt x="441" y="230"/>
                  </a:cubicBezTo>
                  <a:cubicBezTo>
                    <a:pt x="432" y="227"/>
                    <a:pt x="585" y="230"/>
                    <a:pt x="632" y="223"/>
                  </a:cubicBezTo>
                  <a:close/>
                  <a:moveTo>
                    <a:pt x="2187" y="216"/>
                  </a:moveTo>
                  <a:lnTo>
                    <a:pt x="2187" y="216"/>
                  </a:lnTo>
                  <a:cubicBezTo>
                    <a:pt x="2131" y="237"/>
                    <a:pt x="2115" y="260"/>
                    <a:pt x="2097" y="262"/>
                  </a:cubicBezTo>
                  <a:cubicBezTo>
                    <a:pt x="2090" y="244"/>
                    <a:pt x="2113" y="225"/>
                    <a:pt x="2187" y="216"/>
                  </a:cubicBezTo>
                  <a:close/>
                  <a:moveTo>
                    <a:pt x="2187" y="0"/>
                  </a:moveTo>
                  <a:cubicBezTo>
                    <a:pt x="2164" y="5"/>
                    <a:pt x="404" y="7"/>
                    <a:pt x="395" y="7"/>
                  </a:cubicBezTo>
                  <a:cubicBezTo>
                    <a:pt x="444" y="63"/>
                    <a:pt x="414" y="136"/>
                    <a:pt x="389" y="222"/>
                  </a:cubicBezTo>
                  <a:lnTo>
                    <a:pt x="389" y="222"/>
                  </a:lnTo>
                  <a:cubicBezTo>
                    <a:pt x="355" y="219"/>
                    <a:pt x="321" y="216"/>
                    <a:pt x="288" y="216"/>
                  </a:cubicBezTo>
                  <a:cubicBezTo>
                    <a:pt x="197" y="216"/>
                    <a:pt x="117" y="238"/>
                    <a:pt x="98" y="336"/>
                  </a:cubicBezTo>
                  <a:cubicBezTo>
                    <a:pt x="54" y="367"/>
                    <a:pt x="8" y="394"/>
                    <a:pt x="1" y="415"/>
                  </a:cubicBezTo>
                  <a:cubicBezTo>
                    <a:pt x="11" y="416"/>
                    <a:pt x="462" y="417"/>
                    <a:pt x="986" y="417"/>
                  </a:cubicBezTo>
                  <a:cubicBezTo>
                    <a:pt x="1728" y="417"/>
                    <a:pt x="2617" y="416"/>
                    <a:pt x="2611" y="413"/>
                  </a:cubicBezTo>
                  <a:cubicBezTo>
                    <a:pt x="2616" y="388"/>
                    <a:pt x="2646" y="368"/>
                    <a:pt x="2638" y="365"/>
                  </a:cubicBezTo>
                  <a:lnTo>
                    <a:pt x="2638" y="365"/>
                  </a:lnTo>
                  <a:cubicBezTo>
                    <a:pt x="2668" y="364"/>
                    <a:pt x="2795" y="360"/>
                    <a:pt x="2799" y="360"/>
                  </a:cubicBezTo>
                  <a:lnTo>
                    <a:pt x="2799" y="360"/>
                  </a:lnTo>
                  <a:cubicBezTo>
                    <a:pt x="2832" y="380"/>
                    <a:pt x="2797" y="401"/>
                    <a:pt x="2794" y="418"/>
                  </a:cubicBezTo>
                  <a:cubicBezTo>
                    <a:pt x="2822" y="418"/>
                    <a:pt x="2850" y="415"/>
                    <a:pt x="2876" y="411"/>
                  </a:cubicBezTo>
                  <a:cubicBezTo>
                    <a:pt x="2906" y="411"/>
                    <a:pt x="2943" y="415"/>
                    <a:pt x="2964" y="418"/>
                  </a:cubicBezTo>
                  <a:cubicBezTo>
                    <a:pt x="2998" y="341"/>
                    <a:pt x="2938" y="248"/>
                    <a:pt x="2943" y="163"/>
                  </a:cubicBezTo>
                  <a:lnTo>
                    <a:pt x="2943" y="163"/>
                  </a:lnTo>
                  <a:cubicBezTo>
                    <a:pt x="2940" y="163"/>
                    <a:pt x="2938" y="163"/>
                    <a:pt x="2935" y="163"/>
                  </a:cubicBezTo>
                  <a:cubicBezTo>
                    <a:pt x="2867" y="163"/>
                    <a:pt x="2785" y="50"/>
                    <a:pt x="2665" y="5"/>
                  </a:cubicBezTo>
                  <a:cubicBezTo>
                    <a:pt x="2669" y="4"/>
                    <a:pt x="2636" y="4"/>
                    <a:pt x="2604" y="4"/>
                  </a:cubicBezTo>
                  <a:cubicBezTo>
                    <a:pt x="2583" y="4"/>
                    <a:pt x="2562" y="4"/>
                    <a:pt x="2556" y="3"/>
                  </a:cubicBezTo>
                  <a:lnTo>
                    <a:pt x="2556" y="3"/>
                  </a:lnTo>
                  <a:cubicBezTo>
                    <a:pt x="2520" y="20"/>
                    <a:pt x="2490" y="42"/>
                    <a:pt x="2465" y="72"/>
                  </a:cubicBezTo>
                  <a:cubicBezTo>
                    <a:pt x="2486" y="86"/>
                    <a:pt x="2519" y="105"/>
                    <a:pt x="2516" y="109"/>
                  </a:cubicBezTo>
                  <a:cubicBezTo>
                    <a:pt x="2647" y="123"/>
                    <a:pt x="2691" y="159"/>
                    <a:pt x="2764" y="201"/>
                  </a:cubicBezTo>
                  <a:lnTo>
                    <a:pt x="2764" y="201"/>
                  </a:lnTo>
                  <a:cubicBezTo>
                    <a:pt x="2723" y="184"/>
                    <a:pt x="2601" y="171"/>
                    <a:pt x="2523" y="116"/>
                  </a:cubicBezTo>
                  <a:cubicBezTo>
                    <a:pt x="2501" y="114"/>
                    <a:pt x="2480" y="113"/>
                    <a:pt x="2459" y="113"/>
                  </a:cubicBezTo>
                  <a:cubicBezTo>
                    <a:pt x="2354" y="113"/>
                    <a:pt x="2260" y="143"/>
                    <a:pt x="2187" y="216"/>
                  </a:cubicBezTo>
                  <a:cubicBezTo>
                    <a:pt x="2159" y="165"/>
                    <a:pt x="2187" y="93"/>
                    <a:pt x="218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39" name="Google Shape;9039;p48"/>
            <p:cNvSpPr/>
            <p:nvPr/>
          </p:nvSpPr>
          <p:spPr>
            <a:xfrm>
              <a:off x="4068350" y="1926600"/>
              <a:ext cx="7625" cy="9750"/>
            </a:xfrm>
            <a:custGeom>
              <a:avLst/>
              <a:gdLst/>
              <a:ahLst/>
              <a:cxnLst/>
              <a:rect l="l" t="t" r="r" b="b"/>
              <a:pathLst>
                <a:path w="305" h="390" extrusionOk="0">
                  <a:moveTo>
                    <a:pt x="188" y="0"/>
                  </a:moveTo>
                  <a:cubicBezTo>
                    <a:pt x="184" y="5"/>
                    <a:pt x="179" y="0"/>
                    <a:pt x="170" y="9"/>
                  </a:cubicBezTo>
                  <a:cubicBezTo>
                    <a:pt x="151" y="109"/>
                    <a:pt x="1" y="227"/>
                    <a:pt x="63" y="387"/>
                  </a:cubicBezTo>
                  <a:cubicBezTo>
                    <a:pt x="64" y="389"/>
                    <a:pt x="66" y="389"/>
                    <a:pt x="66" y="389"/>
                  </a:cubicBezTo>
                  <a:cubicBezTo>
                    <a:pt x="67" y="389"/>
                    <a:pt x="68" y="389"/>
                    <a:pt x="68" y="390"/>
                  </a:cubicBezTo>
                  <a:cubicBezTo>
                    <a:pt x="81" y="317"/>
                    <a:pt x="130" y="299"/>
                    <a:pt x="184" y="299"/>
                  </a:cubicBezTo>
                  <a:cubicBezTo>
                    <a:pt x="208" y="299"/>
                    <a:pt x="233" y="303"/>
                    <a:pt x="256" y="306"/>
                  </a:cubicBezTo>
                  <a:cubicBezTo>
                    <a:pt x="286" y="271"/>
                    <a:pt x="304" y="225"/>
                    <a:pt x="304" y="179"/>
                  </a:cubicBezTo>
                  <a:cubicBezTo>
                    <a:pt x="302" y="102"/>
                    <a:pt x="258" y="35"/>
                    <a:pt x="18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40" name="Google Shape;9040;p48"/>
            <p:cNvSpPr/>
            <p:nvPr/>
          </p:nvSpPr>
          <p:spPr>
            <a:xfrm>
              <a:off x="4052425" y="1926025"/>
              <a:ext cx="20300" cy="10275"/>
            </a:xfrm>
            <a:custGeom>
              <a:avLst/>
              <a:gdLst/>
              <a:ahLst/>
              <a:cxnLst/>
              <a:rect l="l" t="t" r="r" b="b"/>
              <a:pathLst>
                <a:path w="812" h="411" extrusionOk="0">
                  <a:moveTo>
                    <a:pt x="239" y="0"/>
                  </a:moveTo>
                  <a:cubicBezTo>
                    <a:pt x="130" y="116"/>
                    <a:pt x="16" y="253"/>
                    <a:pt x="0" y="406"/>
                  </a:cubicBezTo>
                  <a:cubicBezTo>
                    <a:pt x="7" y="408"/>
                    <a:pt x="172" y="408"/>
                    <a:pt x="172" y="410"/>
                  </a:cubicBezTo>
                  <a:cubicBezTo>
                    <a:pt x="182" y="383"/>
                    <a:pt x="199" y="356"/>
                    <a:pt x="231" y="356"/>
                  </a:cubicBezTo>
                  <a:cubicBezTo>
                    <a:pt x="250" y="356"/>
                    <a:pt x="274" y="365"/>
                    <a:pt x="304" y="390"/>
                  </a:cubicBezTo>
                  <a:cubicBezTo>
                    <a:pt x="232" y="230"/>
                    <a:pt x="508" y="352"/>
                    <a:pt x="387" y="134"/>
                  </a:cubicBezTo>
                  <a:cubicBezTo>
                    <a:pt x="501" y="123"/>
                    <a:pt x="728" y="49"/>
                    <a:pt x="812" y="16"/>
                  </a:cubicBezTo>
                  <a:cubicBezTo>
                    <a:pt x="788" y="5"/>
                    <a:pt x="761" y="0"/>
                    <a:pt x="73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41" name="Google Shape;9041;p48"/>
            <p:cNvSpPr/>
            <p:nvPr/>
          </p:nvSpPr>
          <p:spPr>
            <a:xfrm>
              <a:off x="4018400" y="1934000"/>
              <a:ext cx="2925" cy="2300"/>
            </a:xfrm>
            <a:custGeom>
              <a:avLst/>
              <a:gdLst/>
              <a:ahLst/>
              <a:cxnLst/>
              <a:rect l="l" t="t" r="r" b="b"/>
              <a:pathLst>
                <a:path w="117" h="92" extrusionOk="0">
                  <a:moveTo>
                    <a:pt x="79" y="1"/>
                  </a:moveTo>
                  <a:cubicBezTo>
                    <a:pt x="63" y="40"/>
                    <a:pt x="35" y="71"/>
                    <a:pt x="0" y="91"/>
                  </a:cubicBezTo>
                  <a:lnTo>
                    <a:pt x="116" y="91"/>
                  </a:lnTo>
                  <a:cubicBezTo>
                    <a:pt x="116" y="91"/>
                    <a:pt x="79" y="1"/>
                    <a:pt x="7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42" name="Google Shape;9042;p48"/>
            <p:cNvSpPr/>
            <p:nvPr/>
          </p:nvSpPr>
          <p:spPr>
            <a:xfrm>
              <a:off x="4047425" y="1936225"/>
              <a:ext cx="1725" cy="75"/>
            </a:xfrm>
            <a:custGeom>
              <a:avLst/>
              <a:gdLst/>
              <a:ahLst/>
              <a:cxnLst/>
              <a:rect l="l" t="t" r="r" b="b"/>
              <a:pathLst>
                <a:path w="69" h="3" extrusionOk="0">
                  <a:moveTo>
                    <a:pt x="35" y="1"/>
                  </a:moveTo>
                  <a:cubicBezTo>
                    <a:pt x="24" y="1"/>
                    <a:pt x="12" y="1"/>
                    <a:pt x="1" y="2"/>
                  </a:cubicBezTo>
                  <a:lnTo>
                    <a:pt x="68" y="2"/>
                  </a:lnTo>
                  <a:cubicBezTo>
                    <a:pt x="58" y="1"/>
                    <a:pt x="47" y="1"/>
                    <a:pt x="3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43" name="Google Shape;9043;p48"/>
            <p:cNvSpPr/>
            <p:nvPr/>
          </p:nvSpPr>
          <p:spPr>
            <a:xfrm>
              <a:off x="4061225" y="1935250"/>
              <a:ext cx="6400" cy="1050"/>
            </a:xfrm>
            <a:custGeom>
              <a:avLst/>
              <a:gdLst/>
              <a:ahLst/>
              <a:cxnLst/>
              <a:rect l="l" t="t" r="r" b="b"/>
              <a:pathLst>
                <a:path w="256" h="42" extrusionOk="0">
                  <a:moveTo>
                    <a:pt x="105" y="1"/>
                  </a:moveTo>
                  <a:cubicBezTo>
                    <a:pt x="68" y="1"/>
                    <a:pt x="33" y="12"/>
                    <a:pt x="1" y="41"/>
                  </a:cubicBezTo>
                  <a:lnTo>
                    <a:pt x="256" y="41"/>
                  </a:lnTo>
                  <a:cubicBezTo>
                    <a:pt x="203" y="19"/>
                    <a:pt x="153" y="1"/>
                    <a:pt x="10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44" name="Google Shape;9044;p48"/>
            <p:cNvSpPr/>
            <p:nvPr/>
          </p:nvSpPr>
          <p:spPr>
            <a:xfrm>
              <a:off x="4035325" y="1926050"/>
              <a:ext cx="5700" cy="3575"/>
            </a:xfrm>
            <a:custGeom>
              <a:avLst/>
              <a:gdLst/>
              <a:ahLst/>
              <a:cxnLst/>
              <a:rect l="l" t="t" r="r" b="b"/>
              <a:pathLst>
                <a:path w="228" h="143" extrusionOk="0">
                  <a:moveTo>
                    <a:pt x="62" y="0"/>
                  </a:moveTo>
                  <a:cubicBezTo>
                    <a:pt x="29" y="0"/>
                    <a:pt x="3" y="1"/>
                    <a:pt x="3" y="1"/>
                  </a:cubicBezTo>
                  <a:cubicBezTo>
                    <a:pt x="5" y="1"/>
                    <a:pt x="3" y="1"/>
                    <a:pt x="0" y="6"/>
                  </a:cubicBezTo>
                  <a:cubicBezTo>
                    <a:pt x="3" y="55"/>
                    <a:pt x="14" y="101"/>
                    <a:pt x="37" y="143"/>
                  </a:cubicBezTo>
                  <a:cubicBezTo>
                    <a:pt x="63" y="59"/>
                    <a:pt x="137" y="20"/>
                    <a:pt x="227" y="1"/>
                  </a:cubicBezTo>
                  <a:cubicBezTo>
                    <a:pt x="227" y="1"/>
                    <a:pt x="129" y="0"/>
                    <a:pt x="6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45" name="Google Shape;9045;p48"/>
            <p:cNvSpPr/>
            <p:nvPr/>
          </p:nvSpPr>
          <p:spPr>
            <a:xfrm>
              <a:off x="4026000" y="1926025"/>
              <a:ext cx="9450" cy="3200"/>
            </a:xfrm>
            <a:custGeom>
              <a:avLst/>
              <a:gdLst/>
              <a:ahLst/>
              <a:cxnLst/>
              <a:rect l="l" t="t" r="r" b="b"/>
              <a:pathLst>
                <a:path w="378" h="128" extrusionOk="0">
                  <a:moveTo>
                    <a:pt x="187" y="1"/>
                  </a:moveTo>
                  <a:cubicBezTo>
                    <a:pt x="93" y="1"/>
                    <a:pt x="0" y="1"/>
                    <a:pt x="2" y="2"/>
                  </a:cubicBezTo>
                  <a:cubicBezTo>
                    <a:pt x="56" y="37"/>
                    <a:pt x="104" y="81"/>
                    <a:pt x="148" y="128"/>
                  </a:cubicBezTo>
                  <a:cubicBezTo>
                    <a:pt x="206" y="93"/>
                    <a:pt x="355" y="90"/>
                    <a:pt x="378" y="7"/>
                  </a:cubicBezTo>
                  <a:cubicBezTo>
                    <a:pt x="378" y="7"/>
                    <a:pt x="373" y="2"/>
                    <a:pt x="376" y="2"/>
                  </a:cubicBezTo>
                  <a:cubicBezTo>
                    <a:pt x="376" y="1"/>
                    <a:pt x="281" y="1"/>
                    <a:pt x="18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46" name="Google Shape;9046;p48"/>
            <p:cNvSpPr/>
            <p:nvPr/>
          </p:nvSpPr>
          <p:spPr>
            <a:xfrm>
              <a:off x="4047075" y="1925950"/>
              <a:ext cx="9550" cy="3875"/>
            </a:xfrm>
            <a:custGeom>
              <a:avLst/>
              <a:gdLst/>
              <a:ahLst/>
              <a:cxnLst/>
              <a:rect l="l" t="t" r="r" b="b"/>
              <a:pathLst>
                <a:path w="382" h="155" extrusionOk="0">
                  <a:moveTo>
                    <a:pt x="50" y="1"/>
                  </a:moveTo>
                  <a:cubicBezTo>
                    <a:pt x="24" y="47"/>
                    <a:pt x="8" y="98"/>
                    <a:pt x="1" y="149"/>
                  </a:cubicBezTo>
                  <a:cubicBezTo>
                    <a:pt x="31" y="111"/>
                    <a:pt x="60" y="98"/>
                    <a:pt x="88" y="98"/>
                  </a:cubicBezTo>
                  <a:cubicBezTo>
                    <a:pt x="147" y="98"/>
                    <a:pt x="203" y="154"/>
                    <a:pt x="264" y="154"/>
                  </a:cubicBezTo>
                  <a:cubicBezTo>
                    <a:pt x="300" y="154"/>
                    <a:pt x="339" y="133"/>
                    <a:pt x="381" y="66"/>
                  </a:cubicBezTo>
                  <a:cubicBezTo>
                    <a:pt x="369" y="42"/>
                    <a:pt x="351" y="22"/>
                    <a:pt x="325" y="10"/>
                  </a:cubicBezTo>
                  <a:cubicBezTo>
                    <a:pt x="339" y="8"/>
                    <a:pt x="351" y="3"/>
                    <a:pt x="3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47" name="Google Shape;9047;p48"/>
            <p:cNvSpPr/>
            <p:nvPr/>
          </p:nvSpPr>
          <p:spPr>
            <a:xfrm>
              <a:off x="4034400" y="1659900"/>
              <a:ext cx="36650" cy="31075"/>
            </a:xfrm>
            <a:custGeom>
              <a:avLst/>
              <a:gdLst/>
              <a:ahLst/>
              <a:cxnLst/>
              <a:rect l="l" t="t" r="r" b="b"/>
              <a:pathLst>
                <a:path w="1466" h="1243" extrusionOk="0">
                  <a:moveTo>
                    <a:pt x="1303" y="48"/>
                  </a:moveTo>
                  <a:cubicBezTo>
                    <a:pt x="1302" y="48"/>
                    <a:pt x="1302" y="48"/>
                    <a:pt x="1301" y="48"/>
                  </a:cubicBezTo>
                  <a:cubicBezTo>
                    <a:pt x="1301" y="49"/>
                    <a:pt x="1300" y="49"/>
                    <a:pt x="1300" y="49"/>
                  </a:cubicBezTo>
                  <a:lnTo>
                    <a:pt x="1300" y="49"/>
                  </a:lnTo>
                  <a:cubicBezTo>
                    <a:pt x="1301" y="49"/>
                    <a:pt x="1302" y="49"/>
                    <a:pt x="1303" y="48"/>
                  </a:cubicBezTo>
                  <a:cubicBezTo>
                    <a:pt x="1303" y="48"/>
                    <a:pt x="1303" y="48"/>
                    <a:pt x="1303" y="48"/>
                  </a:cubicBezTo>
                  <a:close/>
                  <a:moveTo>
                    <a:pt x="1300" y="49"/>
                  </a:moveTo>
                  <a:cubicBezTo>
                    <a:pt x="1285" y="52"/>
                    <a:pt x="1270" y="61"/>
                    <a:pt x="1259" y="72"/>
                  </a:cubicBezTo>
                  <a:cubicBezTo>
                    <a:pt x="1275" y="67"/>
                    <a:pt x="1289" y="60"/>
                    <a:pt x="1300" y="49"/>
                  </a:cubicBezTo>
                  <a:close/>
                  <a:moveTo>
                    <a:pt x="1402" y="1"/>
                  </a:moveTo>
                  <a:cubicBezTo>
                    <a:pt x="1365" y="1"/>
                    <a:pt x="1330" y="28"/>
                    <a:pt x="1303" y="48"/>
                  </a:cubicBezTo>
                  <a:lnTo>
                    <a:pt x="1303" y="48"/>
                  </a:lnTo>
                  <a:cubicBezTo>
                    <a:pt x="1304" y="48"/>
                    <a:pt x="1304" y="48"/>
                    <a:pt x="1305" y="48"/>
                  </a:cubicBezTo>
                  <a:cubicBezTo>
                    <a:pt x="1345" y="48"/>
                    <a:pt x="1353" y="112"/>
                    <a:pt x="1384" y="112"/>
                  </a:cubicBezTo>
                  <a:cubicBezTo>
                    <a:pt x="1401" y="112"/>
                    <a:pt x="1425" y="93"/>
                    <a:pt x="1465" y="35"/>
                  </a:cubicBezTo>
                  <a:cubicBezTo>
                    <a:pt x="1445" y="10"/>
                    <a:pt x="1423" y="1"/>
                    <a:pt x="1402" y="1"/>
                  </a:cubicBezTo>
                  <a:close/>
                  <a:moveTo>
                    <a:pt x="36" y="1067"/>
                  </a:moveTo>
                  <a:cubicBezTo>
                    <a:pt x="34" y="1067"/>
                    <a:pt x="32" y="1067"/>
                    <a:pt x="30" y="1068"/>
                  </a:cubicBezTo>
                  <a:cubicBezTo>
                    <a:pt x="33" y="1068"/>
                    <a:pt x="0" y="1233"/>
                    <a:pt x="0" y="1233"/>
                  </a:cubicBezTo>
                  <a:cubicBezTo>
                    <a:pt x="0" y="1233"/>
                    <a:pt x="98" y="1236"/>
                    <a:pt x="138" y="1236"/>
                  </a:cubicBezTo>
                  <a:cubicBezTo>
                    <a:pt x="144" y="1236"/>
                    <a:pt x="148" y="1236"/>
                    <a:pt x="151" y="1236"/>
                  </a:cubicBezTo>
                  <a:lnTo>
                    <a:pt x="151" y="1236"/>
                  </a:lnTo>
                  <a:cubicBezTo>
                    <a:pt x="152" y="1237"/>
                    <a:pt x="154" y="1237"/>
                    <a:pt x="156" y="1238"/>
                  </a:cubicBezTo>
                  <a:lnTo>
                    <a:pt x="163" y="1238"/>
                  </a:lnTo>
                  <a:cubicBezTo>
                    <a:pt x="160" y="1237"/>
                    <a:pt x="158" y="1236"/>
                    <a:pt x="156" y="1235"/>
                  </a:cubicBezTo>
                  <a:cubicBezTo>
                    <a:pt x="155" y="1236"/>
                    <a:pt x="154" y="1236"/>
                    <a:pt x="151" y="1236"/>
                  </a:cubicBezTo>
                  <a:lnTo>
                    <a:pt x="151" y="1236"/>
                  </a:lnTo>
                  <a:cubicBezTo>
                    <a:pt x="66" y="1200"/>
                    <a:pt x="62" y="1067"/>
                    <a:pt x="36" y="1067"/>
                  </a:cubicBezTo>
                  <a:close/>
                  <a:moveTo>
                    <a:pt x="163" y="1238"/>
                  </a:moveTo>
                  <a:lnTo>
                    <a:pt x="163" y="1238"/>
                  </a:lnTo>
                  <a:cubicBezTo>
                    <a:pt x="174" y="1241"/>
                    <a:pt x="186" y="1243"/>
                    <a:pt x="198" y="1243"/>
                  </a:cubicBezTo>
                  <a:cubicBezTo>
                    <a:pt x="210" y="1243"/>
                    <a:pt x="223" y="1241"/>
                    <a:pt x="234" y="1238"/>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48" name="Google Shape;9048;p48"/>
            <p:cNvSpPr/>
            <p:nvPr/>
          </p:nvSpPr>
          <p:spPr>
            <a:xfrm>
              <a:off x="4071725" y="1951800"/>
              <a:ext cx="950" cy="1250"/>
            </a:xfrm>
            <a:custGeom>
              <a:avLst/>
              <a:gdLst/>
              <a:ahLst/>
              <a:cxnLst/>
              <a:rect l="l" t="t" r="r" b="b"/>
              <a:pathLst>
                <a:path w="38" h="50" extrusionOk="0">
                  <a:moveTo>
                    <a:pt x="23" y="1"/>
                  </a:moveTo>
                  <a:cubicBezTo>
                    <a:pt x="16" y="1"/>
                    <a:pt x="7" y="3"/>
                    <a:pt x="0" y="5"/>
                  </a:cubicBezTo>
                  <a:cubicBezTo>
                    <a:pt x="14" y="17"/>
                    <a:pt x="26" y="33"/>
                    <a:pt x="37" y="49"/>
                  </a:cubicBezTo>
                  <a:cubicBezTo>
                    <a:pt x="28" y="33"/>
                    <a:pt x="23" y="17"/>
                    <a:pt x="2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49" name="Google Shape;9049;p48"/>
            <p:cNvSpPr/>
            <p:nvPr/>
          </p:nvSpPr>
          <p:spPr>
            <a:xfrm>
              <a:off x="3880225" y="1800725"/>
              <a:ext cx="119700" cy="10375"/>
            </a:xfrm>
            <a:custGeom>
              <a:avLst/>
              <a:gdLst/>
              <a:ahLst/>
              <a:cxnLst/>
              <a:rect l="l" t="t" r="r" b="b"/>
              <a:pathLst>
                <a:path w="4788" h="415" extrusionOk="0">
                  <a:moveTo>
                    <a:pt x="4313" y="2"/>
                  </a:moveTo>
                  <a:cubicBezTo>
                    <a:pt x="4312" y="2"/>
                    <a:pt x="4312" y="2"/>
                    <a:pt x="4312" y="2"/>
                  </a:cubicBezTo>
                  <a:lnTo>
                    <a:pt x="4312" y="2"/>
                  </a:lnTo>
                  <a:cubicBezTo>
                    <a:pt x="4314" y="2"/>
                    <a:pt x="4316" y="2"/>
                    <a:pt x="4316" y="2"/>
                  </a:cubicBezTo>
                  <a:lnTo>
                    <a:pt x="4316" y="2"/>
                  </a:lnTo>
                  <a:cubicBezTo>
                    <a:pt x="4315" y="2"/>
                    <a:pt x="4314" y="2"/>
                    <a:pt x="4313" y="2"/>
                  </a:cubicBezTo>
                  <a:close/>
                  <a:moveTo>
                    <a:pt x="4316" y="2"/>
                  </a:moveTo>
                  <a:cubicBezTo>
                    <a:pt x="4317" y="2"/>
                    <a:pt x="4317" y="2"/>
                    <a:pt x="4317" y="2"/>
                  </a:cubicBezTo>
                  <a:cubicBezTo>
                    <a:pt x="4317" y="2"/>
                    <a:pt x="4317" y="2"/>
                    <a:pt x="4316" y="2"/>
                  </a:cubicBezTo>
                  <a:close/>
                  <a:moveTo>
                    <a:pt x="724" y="0"/>
                  </a:moveTo>
                  <a:cubicBezTo>
                    <a:pt x="738" y="7"/>
                    <a:pt x="1" y="410"/>
                    <a:pt x="73" y="415"/>
                  </a:cubicBezTo>
                  <a:lnTo>
                    <a:pt x="73" y="415"/>
                  </a:lnTo>
                  <a:cubicBezTo>
                    <a:pt x="141" y="415"/>
                    <a:pt x="4351" y="415"/>
                    <a:pt x="4317" y="408"/>
                  </a:cubicBezTo>
                  <a:cubicBezTo>
                    <a:pt x="4433" y="290"/>
                    <a:pt x="4549" y="183"/>
                    <a:pt x="4788" y="116"/>
                  </a:cubicBezTo>
                  <a:lnTo>
                    <a:pt x="4788" y="116"/>
                  </a:lnTo>
                  <a:cubicBezTo>
                    <a:pt x="4773" y="120"/>
                    <a:pt x="4757" y="122"/>
                    <a:pt x="4741" y="122"/>
                  </a:cubicBezTo>
                  <a:cubicBezTo>
                    <a:pt x="4632" y="122"/>
                    <a:pt x="4486" y="47"/>
                    <a:pt x="4348" y="47"/>
                  </a:cubicBezTo>
                  <a:cubicBezTo>
                    <a:pt x="4299" y="47"/>
                    <a:pt x="4250" y="57"/>
                    <a:pt x="4205" y="83"/>
                  </a:cubicBezTo>
                  <a:lnTo>
                    <a:pt x="4205" y="83"/>
                  </a:lnTo>
                  <a:cubicBezTo>
                    <a:pt x="4232" y="54"/>
                    <a:pt x="4264" y="3"/>
                    <a:pt x="4312" y="2"/>
                  </a:cubicBezTo>
                  <a:lnTo>
                    <a:pt x="4312" y="2"/>
                  </a:lnTo>
                  <a:cubicBezTo>
                    <a:pt x="4155" y="0"/>
                    <a:pt x="747" y="0"/>
                    <a:pt x="724" y="0"/>
                  </a:cubicBezTo>
                  <a:close/>
                  <a:moveTo>
                    <a:pt x="73" y="415"/>
                  </a:moveTo>
                  <a:cubicBezTo>
                    <a:pt x="71" y="415"/>
                    <a:pt x="71" y="415"/>
                    <a:pt x="73" y="415"/>
                  </a:cubicBezTo>
                  <a:cubicBezTo>
                    <a:pt x="73" y="415"/>
                    <a:pt x="73" y="415"/>
                    <a:pt x="73" y="41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50" name="Google Shape;9050;p48"/>
            <p:cNvSpPr/>
            <p:nvPr/>
          </p:nvSpPr>
          <p:spPr>
            <a:xfrm>
              <a:off x="4188900" y="1587475"/>
              <a:ext cx="10800" cy="12450"/>
            </a:xfrm>
            <a:custGeom>
              <a:avLst/>
              <a:gdLst/>
              <a:ahLst/>
              <a:cxnLst/>
              <a:rect l="l" t="t" r="r" b="b"/>
              <a:pathLst>
                <a:path w="432" h="498" extrusionOk="0">
                  <a:moveTo>
                    <a:pt x="432" y="147"/>
                  </a:moveTo>
                  <a:cubicBezTo>
                    <a:pt x="432" y="147"/>
                    <a:pt x="432" y="147"/>
                    <a:pt x="432" y="147"/>
                  </a:cubicBezTo>
                  <a:cubicBezTo>
                    <a:pt x="432" y="147"/>
                    <a:pt x="432" y="147"/>
                    <a:pt x="432" y="147"/>
                  </a:cubicBezTo>
                  <a:close/>
                  <a:moveTo>
                    <a:pt x="279" y="1"/>
                  </a:moveTo>
                  <a:cubicBezTo>
                    <a:pt x="187" y="1"/>
                    <a:pt x="101" y="141"/>
                    <a:pt x="1" y="187"/>
                  </a:cubicBezTo>
                  <a:cubicBezTo>
                    <a:pt x="5" y="187"/>
                    <a:pt x="179" y="489"/>
                    <a:pt x="179" y="497"/>
                  </a:cubicBezTo>
                  <a:lnTo>
                    <a:pt x="179" y="497"/>
                  </a:lnTo>
                  <a:cubicBezTo>
                    <a:pt x="230" y="405"/>
                    <a:pt x="404" y="351"/>
                    <a:pt x="219" y="210"/>
                  </a:cubicBezTo>
                  <a:lnTo>
                    <a:pt x="219" y="210"/>
                  </a:lnTo>
                  <a:cubicBezTo>
                    <a:pt x="219" y="210"/>
                    <a:pt x="219" y="210"/>
                    <a:pt x="220" y="210"/>
                  </a:cubicBezTo>
                  <a:cubicBezTo>
                    <a:pt x="236" y="210"/>
                    <a:pt x="427" y="147"/>
                    <a:pt x="432" y="147"/>
                  </a:cubicBezTo>
                  <a:cubicBezTo>
                    <a:pt x="432" y="147"/>
                    <a:pt x="432" y="147"/>
                    <a:pt x="432" y="147"/>
                  </a:cubicBezTo>
                  <a:lnTo>
                    <a:pt x="432" y="147"/>
                  </a:lnTo>
                  <a:cubicBezTo>
                    <a:pt x="377" y="39"/>
                    <a:pt x="327" y="1"/>
                    <a:pt x="279" y="1"/>
                  </a:cubicBezTo>
                  <a:close/>
                  <a:moveTo>
                    <a:pt x="179" y="497"/>
                  </a:moveTo>
                  <a:cubicBezTo>
                    <a:pt x="179" y="497"/>
                    <a:pt x="179" y="497"/>
                    <a:pt x="179" y="497"/>
                  </a:cubicBezTo>
                  <a:cubicBezTo>
                    <a:pt x="179" y="497"/>
                    <a:pt x="179" y="497"/>
                    <a:pt x="179" y="49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51" name="Google Shape;9051;p48"/>
            <p:cNvSpPr/>
            <p:nvPr/>
          </p:nvSpPr>
          <p:spPr>
            <a:xfrm>
              <a:off x="3733550" y="1440350"/>
              <a:ext cx="375275" cy="132675"/>
            </a:xfrm>
            <a:custGeom>
              <a:avLst/>
              <a:gdLst/>
              <a:ahLst/>
              <a:cxnLst/>
              <a:rect l="l" t="t" r="r" b="b"/>
              <a:pathLst>
                <a:path w="15011" h="5307" extrusionOk="0">
                  <a:moveTo>
                    <a:pt x="11044" y="94"/>
                  </a:moveTo>
                  <a:cubicBezTo>
                    <a:pt x="11121" y="94"/>
                    <a:pt x="11212" y="197"/>
                    <a:pt x="11285" y="197"/>
                  </a:cubicBezTo>
                  <a:cubicBezTo>
                    <a:pt x="11318" y="197"/>
                    <a:pt x="11346" y="176"/>
                    <a:pt x="11369" y="116"/>
                  </a:cubicBezTo>
                  <a:cubicBezTo>
                    <a:pt x="11406" y="415"/>
                    <a:pt x="11557" y="181"/>
                    <a:pt x="11575" y="399"/>
                  </a:cubicBezTo>
                  <a:cubicBezTo>
                    <a:pt x="11587" y="399"/>
                    <a:pt x="11468" y="464"/>
                    <a:pt x="11462" y="464"/>
                  </a:cubicBezTo>
                  <a:cubicBezTo>
                    <a:pt x="11462" y="464"/>
                    <a:pt x="11462" y="464"/>
                    <a:pt x="11462" y="464"/>
                  </a:cubicBezTo>
                  <a:cubicBezTo>
                    <a:pt x="11515" y="237"/>
                    <a:pt x="11051" y="362"/>
                    <a:pt x="11005" y="105"/>
                  </a:cubicBezTo>
                  <a:cubicBezTo>
                    <a:pt x="11017" y="97"/>
                    <a:pt x="11031" y="94"/>
                    <a:pt x="11044" y="94"/>
                  </a:cubicBezTo>
                  <a:close/>
                  <a:moveTo>
                    <a:pt x="13833" y="158"/>
                  </a:moveTo>
                  <a:lnTo>
                    <a:pt x="13833" y="158"/>
                  </a:lnTo>
                  <a:cubicBezTo>
                    <a:pt x="13829" y="160"/>
                    <a:pt x="13564" y="353"/>
                    <a:pt x="13555" y="353"/>
                  </a:cubicBezTo>
                  <a:cubicBezTo>
                    <a:pt x="13563" y="420"/>
                    <a:pt x="13591" y="442"/>
                    <a:pt x="13628" y="442"/>
                  </a:cubicBezTo>
                  <a:cubicBezTo>
                    <a:pt x="13691" y="442"/>
                    <a:pt x="13782" y="379"/>
                    <a:pt x="13849" y="379"/>
                  </a:cubicBezTo>
                  <a:cubicBezTo>
                    <a:pt x="13889" y="379"/>
                    <a:pt x="13920" y="401"/>
                    <a:pt x="13933" y="471"/>
                  </a:cubicBezTo>
                  <a:cubicBezTo>
                    <a:pt x="13933" y="471"/>
                    <a:pt x="13933" y="471"/>
                    <a:pt x="13933" y="471"/>
                  </a:cubicBezTo>
                  <a:cubicBezTo>
                    <a:pt x="13922" y="471"/>
                    <a:pt x="13759" y="413"/>
                    <a:pt x="13750" y="413"/>
                  </a:cubicBezTo>
                  <a:cubicBezTo>
                    <a:pt x="13750" y="413"/>
                    <a:pt x="13750" y="413"/>
                    <a:pt x="13750" y="413"/>
                  </a:cubicBezTo>
                  <a:cubicBezTo>
                    <a:pt x="13703" y="501"/>
                    <a:pt x="13587" y="538"/>
                    <a:pt x="13715" y="608"/>
                  </a:cubicBezTo>
                  <a:cubicBezTo>
                    <a:pt x="13646" y="589"/>
                    <a:pt x="13530" y="420"/>
                    <a:pt x="13456" y="420"/>
                  </a:cubicBezTo>
                  <a:cubicBezTo>
                    <a:pt x="13428" y="420"/>
                    <a:pt x="13406" y="444"/>
                    <a:pt x="13395" y="508"/>
                  </a:cubicBezTo>
                  <a:cubicBezTo>
                    <a:pt x="13309" y="438"/>
                    <a:pt x="13379" y="397"/>
                    <a:pt x="13325" y="343"/>
                  </a:cubicBezTo>
                  <a:lnTo>
                    <a:pt x="13325" y="343"/>
                  </a:lnTo>
                  <a:cubicBezTo>
                    <a:pt x="13325" y="343"/>
                    <a:pt x="13325" y="343"/>
                    <a:pt x="13326" y="343"/>
                  </a:cubicBezTo>
                  <a:cubicBezTo>
                    <a:pt x="13332" y="343"/>
                    <a:pt x="13829" y="158"/>
                    <a:pt x="13833" y="158"/>
                  </a:cubicBezTo>
                  <a:close/>
                  <a:moveTo>
                    <a:pt x="14771" y="850"/>
                  </a:moveTo>
                  <a:cubicBezTo>
                    <a:pt x="14784" y="851"/>
                    <a:pt x="14798" y="852"/>
                    <a:pt x="14814" y="853"/>
                  </a:cubicBezTo>
                  <a:cubicBezTo>
                    <a:pt x="14799" y="852"/>
                    <a:pt x="14785" y="851"/>
                    <a:pt x="14771" y="850"/>
                  </a:cubicBezTo>
                  <a:close/>
                  <a:moveTo>
                    <a:pt x="14591" y="862"/>
                  </a:moveTo>
                  <a:lnTo>
                    <a:pt x="14591" y="862"/>
                  </a:lnTo>
                  <a:cubicBezTo>
                    <a:pt x="14595" y="868"/>
                    <a:pt x="14617" y="877"/>
                    <a:pt x="14658" y="888"/>
                  </a:cubicBezTo>
                  <a:cubicBezTo>
                    <a:pt x="14636" y="879"/>
                    <a:pt x="14613" y="871"/>
                    <a:pt x="14591" y="862"/>
                  </a:cubicBezTo>
                  <a:close/>
                  <a:moveTo>
                    <a:pt x="1458" y="2152"/>
                  </a:moveTo>
                  <a:lnTo>
                    <a:pt x="1458" y="2152"/>
                  </a:lnTo>
                  <a:cubicBezTo>
                    <a:pt x="1459" y="2152"/>
                    <a:pt x="1460" y="2152"/>
                    <a:pt x="1460" y="2152"/>
                  </a:cubicBezTo>
                  <a:lnTo>
                    <a:pt x="1460" y="2152"/>
                  </a:lnTo>
                  <a:cubicBezTo>
                    <a:pt x="1460" y="2152"/>
                    <a:pt x="1459" y="2152"/>
                    <a:pt x="1458" y="2152"/>
                  </a:cubicBezTo>
                  <a:close/>
                  <a:moveTo>
                    <a:pt x="1901" y="2579"/>
                  </a:moveTo>
                  <a:lnTo>
                    <a:pt x="1901" y="2579"/>
                  </a:lnTo>
                  <a:cubicBezTo>
                    <a:pt x="1896" y="2587"/>
                    <a:pt x="1843" y="2723"/>
                    <a:pt x="1839" y="2733"/>
                  </a:cubicBezTo>
                  <a:lnTo>
                    <a:pt x="1839" y="2733"/>
                  </a:lnTo>
                  <a:cubicBezTo>
                    <a:pt x="1822" y="2728"/>
                    <a:pt x="1715" y="2692"/>
                    <a:pt x="1711" y="2692"/>
                  </a:cubicBezTo>
                  <a:cubicBezTo>
                    <a:pt x="1716" y="2692"/>
                    <a:pt x="1892" y="2586"/>
                    <a:pt x="1901" y="2579"/>
                  </a:cubicBezTo>
                  <a:close/>
                  <a:moveTo>
                    <a:pt x="90" y="4852"/>
                  </a:moveTo>
                  <a:cubicBezTo>
                    <a:pt x="65" y="4862"/>
                    <a:pt x="61" y="4878"/>
                    <a:pt x="68" y="4898"/>
                  </a:cubicBezTo>
                  <a:lnTo>
                    <a:pt x="68" y="4898"/>
                  </a:lnTo>
                  <a:cubicBezTo>
                    <a:pt x="75" y="4883"/>
                    <a:pt x="82" y="4868"/>
                    <a:pt x="90" y="4852"/>
                  </a:cubicBezTo>
                  <a:close/>
                  <a:moveTo>
                    <a:pt x="68" y="4898"/>
                  </a:moveTo>
                  <a:cubicBezTo>
                    <a:pt x="22" y="4994"/>
                    <a:pt x="1" y="5054"/>
                    <a:pt x="14" y="5063"/>
                  </a:cubicBezTo>
                  <a:cubicBezTo>
                    <a:pt x="29" y="5058"/>
                    <a:pt x="38" y="5056"/>
                    <a:pt x="42" y="5056"/>
                  </a:cubicBezTo>
                  <a:cubicBezTo>
                    <a:pt x="61" y="5056"/>
                    <a:pt x="10" y="5090"/>
                    <a:pt x="66" y="5090"/>
                  </a:cubicBezTo>
                  <a:cubicBezTo>
                    <a:pt x="84" y="5090"/>
                    <a:pt x="114" y="5087"/>
                    <a:pt x="160" y="5077"/>
                  </a:cubicBezTo>
                  <a:cubicBezTo>
                    <a:pt x="180" y="5082"/>
                    <a:pt x="194" y="5084"/>
                    <a:pt x="203" y="5084"/>
                  </a:cubicBezTo>
                  <a:cubicBezTo>
                    <a:pt x="270" y="5084"/>
                    <a:pt x="94" y="4969"/>
                    <a:pt x="68" y="4898"/>
                  </a:cubicBezTo>
                  <a:close/>
                  <a:moveTo>
                    <a:pt x="381" y="5294"/>
                  </a:moveTo>
                  <a:cubicBezTo>
                    <a:pt x="379" y="5295"/>
                    <a:pt x="377" y="5295"/>
                    <a:pt x="376" y="5295"/>
                  </a:cubicBezTo>
                  <a:cubicBezTo>
                    <a:pt x="383" y="5295"/>
                    <a:pt x="388" y="5295"/>
                    <a:pt x="391" y="5295"/>
                  </a:cubicBezTo>
                  <a:cubicBezTo>
                    <a:pt x="402" y="5295"/>
                    <a:pt x="396" y="5295"/>
                    <a:pt x="381" y="5294"/>
                  </a:cubicBezTo>
                  <a:close/>
                  <a:moveTo>
                    <a:pt x="13077" y="0"/>
                  </a:moveTo>
                  <a:cubicBezTo>
                    <a:pt x="13070" y="51"/>
                    <a:pt x="10696" y="69"/>
                    <a:pt x="8566" y="69"/>
                  </a:cubicBezTo>
                  <a:cubicBezTo>
                    <a:pt x="6810" y="69"/>
                    <a:pt x="5219" y="57"/>
                    <a:pt x="5256" y="42"/>
                  </a:cubicBezTo>
                  <a:cubicBezTo>
                    <a:pt x="5218" y="41"/>
                    <a:pt x="5180" y="41"/>
                    <a:pt x="5142" y="41"/>
                  </a:cubicBezTo>
                  <a:cubicBezTo>
                    <a:pt x="3604" y="41"/>
                    <a:pt x="2367" y="862"/>
                    <a:pt x="1704" y="1985"/>
                  </a:cubicBezTo>
                  <a:cubicBezTo>
                    <a:pt x="1722" y="1982"/>
                    <a:pt x="1745" y="1888"/>
                    <a:pt x="1845" y="1888"/>
                  </a:cubicBezTo>
                  <a:cubicBezTo>
                    <a:pt x="1896" y="1888"/>
                    <a:pt x="1969" y="1913"/>
                    <a:pt x="2073" y="1989"/>
                  </a:cubicBezTo>
                  <a:cubicBezTo>
                    <a:pt x="1665" y="2110"/>
                    <a:pt x="1982" y="2038"/>
                    <a:pt x="1493" y="2131"/>
                  </a:cubicBezTo>
                  <a:cubicBezTo>
                    <a:pt x="1665" y="2153"/>
                    <a:pt x="1636" y="2164"/>
                    <a:pt x="1572" y="2164"/>
                  </a:cubicBezTo>
                  <a:cubicBezTo>
                    <a:pt x="1536" y="2164"/>
                    <a:pt x="1487" y="2160"/>
                    <a:pt x="1460" y="2152"/>
                  </a:cubicBezTo>
                  <a:lnTo>
                    <a:pt x="1460" y="2152"/>
                  </a:lnTo>
                  <a:cubicBezTo>
                    <a:pt x="1633" y="2215"/>
                    <a:pt x="417" y="4192"/>
                    <a:pt x="90" y="4852"/>
                  </a:cubicBezTo>
                  <a:lnTo>
                    <a:pt x="90" y="4852"/>
                  </a:lnTo>
                  <a:cubicBezTo>
                    <a:pt x="95" y="4851"/>
                    <a:pt x="100" y="4849"/>
                    <a:pt x="107" y="4848"/>
                  </a:cubicBezTo>
                  <a:cubicBezTo>
                    <a:pt x="297" y="4848"/>
                    <a:pt x="216" y="4864"/>
                    <a:pt x="394" y="5008"/>
                  </a:cubicBezTo>
                  <a:cubicBezTo>
                    <a:pt x="388" y="5012"/>
                    <a:pt x="380" y="5014"/>
                    <a:pt x="372" y="5014"/>
                  </a:cubicBezTo>
                  <a:cubicBezTo>
                    <a:pt x="331" y="5014"/>
                    <a:pt x="274" y="4966"/>
                    <a:pt x="238" y="4966"/>
                  </a:cubicBezTo>
                  <a:cubicBezTo>
                    <a:pt x="228" y="4966"/>
                    <a:pt x="220" y="4970"/>
                    <a:pt x="214" y="4980"/>
                  </a:cubicBezTo>
                  <a:cubicBezTo>
                    <a:pt x="371" y="5068"/>
                    <a:pt x="227" y="5075"/>
                    <a:pt x="114" y="5307"/>
                  </a:cubicBezTo>
                  <a:cubicBezTo>
                    <a:pt x="149" y="5295"/>
                    <a:pt x="227" y="5292"/>
                    <a:pt x="292" y="5292"/>
                  </a:cubicBezTo>
                  <a:cubicBezTo>
                    <a:pt x="329" y="5292"/>
                    <a:pt x="362" y="5293"/>
                    <a:pt x="381" y="5294"/>
                  </a:cubicBezTo>
                  <a:lnTo>
                    <a:pt x="381" y="5294"/>
                  </a:lnTo>
                  <a:cubicBezTo>
                    <a:pt x="577" y="5226"/>
                    <a:pt x="2145" y="2423"/>
                    <a:pt x="2084" y="2423"/>
                  </a:cubicBezTo>
                  <a:lnTo>
                    <a:pt x="2084" y="2423"/>
                  </a:lnTo>
                  <a:cubicBezTo>
                    <a:pt x="2084" y="2423"/>
                    <a:pt x="2084" y="2423"/>
                    <a:pt x="2084" y="2423"/>
                  </a:cubicBezTo>
                  <a:cubicBezTo>
                    <a:pt x="2773" y="1243"/>
                    <a:pt x="3876" y="587"/>
                    <a:pt x="5353" y="534"/>
                  </a:cubicBezTo>
                  <a:lnTo>
                    <a:pt x="5353" y="534"/>
                  </a:lnTo>
                  <a:cubicBezTo>
                    <a:pt x="5089" y="545"/>
                    <a:pt x="12994" y="564"/>
                    <a:pt x="13038" y="566"/>
                  </a:cubicBezTo>
                  <a:cubicBezTo>
                    <a:pt x="13305" y="575"/>
                    <a:pt x="13947" y="714"/>
                    <a:pt x="14473" y="879"/>
                  </a:cubicBezTo>
                  <a:cubicBezTo>
                    <a:pt x="14499" y="870"/>
                    <a:pt x="14526" y="857"/>
                    <a:pt x="14547" y="840"/>
                  </a:cubicBezTo>
                  <a:lnTo>
                    <a:pt x="14547" y="840"/>
                  </a:lnTo>
                  <a:cubicBezTo>
                    <a:pt x="14560" y="848"/>
                    <a:pt x="14575" y="855"/>
                    <a:pt x="14591" y="862"/>
                  </a:cubicBezTo>
                  <a:lnTo>
                    <a:pt x="14591" y="862"/>
                  </a:lnTo>
                  <a:cubicBezTo>
                    <a:pt x="14585" y="852"/>
                    <a:pt x="14615" y="847"/>
                    <a:pt x="14672" y="847"/>
                  </a:cubicBezTo>
                  <a:cubicBezTo>
                    <a:pt x="14699" y="847"/>
                    <a:pt x="14733" y="848"/>
                    <a:pt x="14771" y="850"/>
                  </a:cubicBezTo>
                  <a:lnTo>
                    <a:pt x="14771" y="850"/>
                  </a:lnTo>
                  <a:cubicBezTo>
                    <a:pt x="14566" y="835"/>
                    <a:pt x="14677" y="839"/>
                    <a:pt x="14719" y="828"/>
                  </a:cubicBezTo>
                  <a:cubicBezTo>
                    <a:pt x="14811" y="766"/>
                    <a:pt x="14773" y="741"/>
                    <a:pt x="14802" y="741"/>
                  </a:cubicBezTo>
                  <a:cubicBezTo>
                    <a:pt x="14816" y="741"/>
                    <a:pt x="14844" y="747"/>
                    <a:pt x="14906" y="756"/>
                  </a:cubicBezTo>
                  <a:cubicBezTo>
                    <a:pt x="14955" y="749"/>
                    <a:pt x="15011" y="721"/>
                    <a:pt x="14969" y="638"/>
                  </a:cubicBezTo>
                  <a:cubicBezTo>
                    <a:pt x="14376" y="232"/>
                    <a:pt x="13680" y="0"/>
                    <a:pt x="1307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52" name="Google Shape;9052;p48"/>
            <p:cNvSpPr/>
            <p:nvPr/>
          </p:nvSpPr>
          <p:spPr>
            <a:xfrm>
              <a:off x="3936850" y="1771100"/>
              <a:ext cx="6000" cy="3375"/>
            </a:xfrm>
            <a:custGeom>
              <a:avLst/>
              <a:gdLst/>
              <a:ahLst/>
              <a:cxnLst/>
              <a:rect l="l" t="t" r="r" b="b"/>
              <a:pathLst>
                <a:path w="240" h="135" extrusionOk="0">
                  <a:moveTo>
                    <a:pt x="239" y="0"/>
                  </a:moveTo>
                  <a:cubicBezTo>
                    <a:pt x="239" y="0"/>
                    <a:pt x="239" y="0"/>
                    <a:pt x="239" y="0"/>
                  </a:cubicBezTo>
                  <a:lnTo>
                    <a:pt x="239" y="0"/>
                  </a:lnTo>
                  <a:cubicBezTo>
                    <a:pt x="239" y="0"/>
                    <a:pt x="239" y="0"/>
                    <a:pt x="239" y="0"/>
                  </a:cubicBezTo>
                  <a:close/>
                  <a:moveTo>
                    <a:pt x="239" y="0"/>
                  </a:moveTo>
                  <a:lnTo>
                    <a:pt x="239" y="0"/>
                  </a:lnTo>
                  <a:cubicBezTo>
                    <a:pt x="161" y="47"/>
                    <a:pt x="82" y="88"/>
                    <a:pt x="1" y="135"/>
                  </a:cubicBezTo>
                  <a:lnTo>
                    <a:pt x="1" y="135"/>
                  </a:lnTo>
                  <a:cubicBezTo>
                    <a:pt x="5" y="134"/>
                    <a:pt x="63" y="133"/>
                    <a:pt x="121" y="133"/>
                  </a:cubicBezTo>
                  <a:cubicBezTo>
                    <a:pt x="179" y="133"/>
                    <a:pt x="236" y="134"/>
                    <a:pt x="237" y="135"/>
                  </a:cubicBezTo>
                  <a:lnTo>
                    <a:pt x="237" y="135"/>
                  </a:lnTo>
                  <a:cubicBezTo>
                    <a:pt x="239" y="130"/>
                    <a:pt x="237" y="3"/>
                    <a:pt x="239" y="0"/>
                  </a:cubicBezTo>
                  <a:close/>
                  <a:moveTo>
                    <a:pt x="1" y="135"/>
                  </a:moveTo>
                  <a:cubicBezTo>
                    <a:pt x="1" y="135"/>
                    <a:pt x="1" y="135"/>
                    <a:pt x="1" y="135"/>
                  </a:cubicBezTo>
                  <a:cubicBezTo>
                    <a:pt x="1" y="135"/>
                    <a:pt x="1" y="135"/>
                    <a:pt x="1" y="135"/>
                  </a:cubicBezTo>
                  <a:close/>
                  <a:moveTo>
                    <a:pt x="237" y="135"/>
                  </a:moveTo>
                  <a:lnTo>
                    <a:pt x="237" y="135"/>
                  </a:lnTo>
                  <a:cubicBezTo>
                    <a:pt x="237" y="135"/>
                    <a:pt x="237" y="135"/>
                    <a:pt x="237" y="135"/>
                  </a:cubicBezTo>
                  <a:cubicBezTo>
                    <a:pt x="237" y="135"/>
                    <a:pt x="237" y="135"/>
                    <a:pt x="237" y="13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53" name="Google Shape;9053;p48"/>
            <p:cNvSpPr/>
            <p:nvPr/>
          </p:nvSpPr>
          <p:spPr>
            <a:xfrm>
              <a:off x="3763750" y="1921325"/>
              <a:ext cx="3250" cy="3775"/>
            </a:xfrm>
            <a:custGeom>
              <a:avLst/>
              <a:gdLst/>
              <a:ahLst/>
              <a:cxnLst/>
              <a:rect l="l" t="t" r="r" b="b"/>
              <a:pathLst>
                <a:path w="130" h="151" extrusionOk="0">
                  <a:moveTo>
                    <a:pt x="0" y="0"/>
                  </a:moveTo>
                  <a:cubicBezTo>
                    <a:pt x="0" y="0"/>
                    <a:pt x="86" y="151"/>
                    <a:pt x="88" y="151"/>
                  </a:cubicBezTo>
                  <a:cubicBezTo>
                    <a:pt x="102" y="139"/>
                    <a:pt x="116" y="128"/>
                    <a:pt x="130" y="118"/>
                  </a:cubicBezTo>
                  <a:cubicBezTo>
                    <a:pt x="81" y="35"/>
                    <a:pt x="39" y="3"/>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54" name="Google Shape;9054;p48"/>
            <p:cNvSpPr/>
            <p:nvPr/>
          </p:nvSpPr>
          <p:spPr>
            <a:xfrm>
              <a:off x="3857500" y="1926050"/>
              <a:ext cx="4200" cy="5200"/>
            </a:xfrm>
            <a:custGeom>
              <a:avLst/>
              <a:gdLst/>
              <a:ahLst/>
              <a:cxnLst/>
              <a:rect l="l" t="t" r="r" b="b"/>
              <a:pathLst>
                <a:path w="168" h="208" extrusionOk="0">
                  <a:moveTo>
                    <a:pt x="43" y="0"/>
                  </a:moveTo>
                  <a:cubicBezTo>
                    <a:pt x="18" y="0"/>
                    <a:pt x="0" y="1"/>
                    <a:pt x="1" y="1"/>
                  </a:cubicBezTo>
                  <a:cubicBezTo>
                    <a:pt x="1" y="1"/>
                    <a:pt x="96" y="203"/>
                    <a:pt x="96" y="208"/>
                  </a:cubicBezTo>
                  <a:lnTo>
                    <a:pt x="96" y="208"/>
                  </a:lnTo>
                  <a:cubicBezTo>
                    <a:pt x="128" y="140"/>
                    <a:pt x="152" y="71"/>
                    <a:pt x="166" y="1"/>
                  </a:cubicBezTo>
                  <a:cubicBezTo>
                    <a:pt x="167" y="1"/>
                    <a:pt x="92" y="0"/>
                    <a:pt x="43" y="0"/>
                  </a:cubicBezTo>
                  <a:close/>
                  <a:moveTo>
                    <a:pt x="96" y="208"/>
                  </a:moveTo>
                  <a:cubicBezTo>
                    <a:pt x="96" y="208"/>
                    <a:pt x="96" y="208"/>
                    <a:pt x="96" y="208"/>
                  </a:cubicBezTo>
                  <a:cubicBezTo>
                    <a:pt x="96" y="208"/>
                    <a:pt x="96" y="208"/>
                    <a:pt x="96" y="208"/>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55" name="Google Shape;9055;p48"/>
            <p:cNvSpPr/>
            <p:nvPr/>
          </p:nvSpPr>
          <p:spPr>
            <a:xfrm>
              <a:off x="3886900" y="1753700"/>
              <a:ext cx="6625" cy="8950"/>
            </a:xfrm>
            <a:custGeom>
              <a:avLst/>
              <a:gdLst/>
              <a:ahLst/>
              <a:cxnLst/>
              <a:rect l="l" t="t" r="r" b="b"/>
              <a:pathLst>
                <a:path w="265" h="358" extrusionOk="0">
                  <a:moveTo>
                    <a:pt x="42" y="1"/>
                  </a:moveTo>
                  <a:cubicBezTo>
                    <a:pt x="37" y="33"/>
                    <a:pt x="23" y="66"/>
                    <a:pt x="0" y="94"/>
                  </a:cubicBezTo>
                  <a:lnTo>
                    <a:pt x="0" y="94"/>
                  </a:lnTo>
                  <a:cubicBezTo>
                    <a:pt x="0" y="94"/>
                    <a:pt x="0" y="94"/>
                    <a:pt x="0" y="94"/>
                  </a:cubicBezTo>
                  <a:cubicBezTo>
                    <a:pt x="0" y="94"/>
                    <a:pt x="0" y="94"/>
                    <a:pt x="0" y="94"/>
                  </a:cubicBezTo>
                  <a:cubicBezTo>
                    <a:pt x="0" y="94"/>
                    <a:pt x="0" y="94"/>
                    <a:pt x="0" y="94"/>
                  </a:cubicBezTo>
                  <a:lnTo>
                    <a:pt x="0" y="94"/>
                  </a:lnTo>
                  <a:cubicBezTo>
                    <a:pt x="0" y="100"/>
                    <a:pt x="3" y="358"/>
                    <a:pt x="3" y="358"/>
                  </a:cubicBezTo>
                  <a:cubicBezTo>
                    <a:pt x="5" y="356"/>
                    <a:pt x="149" y="314"/>
                    <a:pt x="146" y="314"/>
                  </a:cubicBezTo>
                  <a:cubicBezTo>
                    <a:pt x="265" y="217"/>
                    <a:pt x="160" y="75"/>
                    <a:pt x="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56" name="Google Shape;9056;p48"/>
            <p:cNvSpPr/>
            <p:nvPr/>
          </p:nvSpPr>
          <p:spPr>
            <a:xfrm>
              <a:off x="3845625" y="1926025"/>
              <a:ext cx="8775" cy="6800"/>
            </a:xfrm>
            <a:custGeom>
              <a:avLst/>
              <a:gdLst/>
              <a:ahLst/>
              <a:cxnLst/>
              <a:rect l="l" t="t" r="r" b="b"/>
              <a:pathLst>
                <a:path w="351" h="272" extrusionOk="0">
                  <a:moveTo>
                    <a:pt x="205" y="0"/>
                  </a:moveTo>
                  <a:cubicBezTo>
                    <a:pt x="91" y="2"/>
                    <a:pt x="3" y="95"/>
                    <a:pt x="1" y="206"/>
                  </a:cubicBezTo>
                  <a:cubicBezTo>
                    <a:pt x="3" y="230"/>
                    <a:pt x="5" y="250"/>
                    <a:pt x="8" y="271"/>
                  </a:cubicBezTo>
                  <a:cubicBezTo>
                    <a:pt x="8" y="269"/>
                    <a:pt x="168" y="216"/>
                    <a:pt x="172" y="213"/>
                  </a:cubicBezTo>
                  <a:cubicBezTo>
                    <a:pt x="149" y="203"/>
                    <a:pt x="60" y="135"/>
                    <a:pt x="71" y="135"/>
                  </a:cubicBezTo>
                  <a:cubicBezTo>
                    <a:pt x="74" y="135"/>
                    <a:pt x="87" y="142"/>
                    <a:pt x="117" y="160"/>
                  </a:cubicBezTo>
                  <a:cubicBezTo>
                    <a:pt x="134" y="165"/>
                    <a:pt x="149" y="167"/>
                    <a:pt x="163" y="167"/>
                  </a:cubicBezTo>
                  <a:cubicBezTo>
                    <a:pt x="257" y="167"/>
                    <a:pt x="292" y="65"/>
                    <a:pt x="351" y="0"/>
                  </a:cubicBezTo>
                  <a:cubicBezTo>
                    <a:pt x="348" y="0"/>
                    <a:pt x="284" y="1"/>
                    <a:pt x="242" y="1"/>
                  </a:cubicBezTo>
                  <a:cubicBezTo>
                    <a:pt x="220" y="1"/>
                    <a:pt x="205" y="1"/>
                    <a:pt x="20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57" name="Google Shape;9057;p48"/>
            <p:cNvSpPr/>
            <p:nvPr/>
          </p:nvSpPr>
          <p:spPr>
            <a:xfrm>
              <a:off x="3832250" y="1954975"/>
              <a:ext cx="17800" cy="6825"/>
            </a:xfrm>
            <a:custGeom>
              <a:avLst/>
              <a:gdLst/>
              <a:ahLst/>
              <a:cxnLst/>
              <a:rect l="l" t="t" r="r" b="b"/>
              <a:pathLst>
                <a:path w="712" h="273" extrusionOk="0">
                  <a:moveTo>
                    <a:pt x="711" y="108"/>
                  </a:moveTo>
                  <a:cubicBezTo>
                    <a:pt x="711" y="108"/>
                    <a:pt x="710" y="108"/>
                    <a:pt x="710" y="108"/>
                  </a:cubicBezTo>
                  <a:lnTo>
                    <a:pt x="710" y="108"/>
                  </a:lnTo>
                  <a:cubicBezTo>
                    <a:pt x="710" y="108"/>
                    <a:pt x="711" y="108"/>
                    <a:pt x="712" y="108"/>
                  </a:cubicBezTo>
                  <a:cubicBezTo>
                    <a:pt x="712" y="108"/>
                    <a:pt x="712" y="108"/>
                    <a:pt x="711" y="108"/>
                  </a:cubicBezTo>
                  <a:close/>
                  <a:moveTo>
                    <a:pt x="212" y="0"/>
                  </a:moveTo>
                  <a:cubicBezTo>
                    <a:pt x="152" y="0"/>
                    <a:pt x="84" y="18"/>
                    <a:pt x="0" y="68"/>
                  </a:cubicBezTo>
                  <a:cubicBezTo>
                    <a:pt x="186" y="159"/>
                    <a:pt x="383" y="226"/>
                    <a:pt x="587" y="272"/>
                  </a:cubicBezTo>
                  <a:cubicBezTo>
                    <a:pt x="554" y="254"/>
                    <a:pt x="519" y="242"/>
                    <a:pt x="482" y="242"/>
                  </a:cubicBezTo>
                  <a:cubicBezTo>
                    <a:pt x="487" y="242"/>
                    <a:pt x="685" y="116"/>
                    <a:pt x="710" y="108"/>
                  </a:cubicBezTo>
                  <a:lnTo>
                    <a:pt x="710" y="108"/>
                  </a:lnTo>
                  <a:cubicBezTo>
                    <a:pt x="689" y="110"/>
                    <a:pt x="670" y="111"/>
                    <a:pt x="652" y="111"/>
                  </a:cubicBezTo>
                  <a:cubicBezTo>
                    <a:pt x="463" y="111"/>
                    <a:pt x="361" y="0"/>
                    <a:pt x="21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58" name="Google Shape;9058;p48"/>
            <p:cNvSpPr/>
            <p:nvPr/>
          </p:nvSpPr>
          <p:spPr>
            <a:xfrm>
              <a:off x="3972200" y="1961250"/>
              <a:ext cx="12775" cy="2525"/>
            </a:xfrm>
            <a:custGeom>
              <a:avLst/>
              <a:gdLst/>
              <a:ahLst/>
              <a:cxnLst/>
              <a:rect l="l" t="t" r="r" b="b"/>
              <a:pathLst>
                <a:path w="511" h="101" extrusionOk="0">
                  <a:moveTo>
                    <a:pt x="450" y="1"/>
                  </a:moveTo>
                  <a:cubicBezTo>
                    <a:pt x="355" y="39"/>
                    <a:pt x="236" y="54"/>
                    <a:pt x="149" y="54"/>
                  </a:cubicBezTo>
                  <a:cubicBezTo>
                    <a:pt x="103" y="54"/>
                    <a:pt x="66" y="49"/>
                    <a:pt x="45" y="42"/>
                  </a:cubicBezTo>
                  <a:cubicBezTo>
                    <a:pt x="36" y="63"/>
                    <a:pt x="19" y="84"/>
                    <a:pt x="1" y="100"/>
                  </a:cubicBezTo>
                  <a:lnTo>
                    <a:pt x="511" y="100"/>
                  </a:lnTo>
                  <a:cubicBezTo>
                    <a:pt x="492" y="65"/>
                    <a:pt x="471" y="33"/>
                    <a:pt x="45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59" name="Google Shape;9059;p48"/>
            <p:cNvSpPr/>
            <p:nvPr/>
          </p:nvSpPr>
          <p:spPr>
            <a:xfrm>
              <a:off x="3767625" y="1919400"/>
              <a:ext cx="23900" cy="28200"/>
            </a:xfrm>
            <a:custGeom>
              <a:avLst/>
              <a:gdLst/>
              <a:ahLst/>
              <a:cxnLst/>
              <a:rect l="l" t="t" r="r" b="b"/>
              <a:pathLst>
                <a:path w="956" h="1128" extrusionOk="0">
                  <a:moveTo>
                    <a:pt x="406" y="1"/>
                  </a:moveTo>
                  <a:lnTo>
                    <a:pt x="406" y="1"/>
                  </a:lnTo>
                  <a:cubicBezTo>
                    <a:pt x="248" y="82"/>
                    <a:pt x="72" y="170"/>
                    <a:pt x="0" y="304"/>
                  </a:cubicBezTo>
                  <a:cubicBezTo>
                    <a:pt x="5" y="304"/>
                    <a:pt x="74" y="324"/>
                    <a:pt x="79" y="340"/>
                  </a:cubicBezTo>
                  <a:lnTo>
                    <a:pt x="79" y="340"/>
                  </a:lnTo>
                  <a:cubicBezTo>
                    <a:pt x="79" y="340"/>
                    <a:pt x="78" y="339"/>
                    <a:pt x="76" y="339"/>
                  </a:cubicBezTo>
                  <a:cubicBezTo>
                    <a:pt x="64" y="339"/>
                    <a:pt x="14" y="371"/>
                    <a:pt x="14" y="381"/>
                  </a:cubicBezTo>
                  <a:cubicBezTo>
                    <a:pt x="17" y="381"/>
                    <a:pt x="226" y="761"/>
                    <a:pt x="239" y="761"/>
                  </a:cubicBezTo>
                  <a:cubicBezTo>
                    <a:pt x="239" y="761"/>
                    <a:pt x="239" y="761"/>
                    <a:pt x="239" y="761"/>
                  </a:cubicBezTo>
                  <a:cubicBezTo>
                    <a:pt x="311" y="886"/>
                    <a:pt x="388" y="1009"/>
                    <a:pt x="471" y="1127"/>
                  </a:cubicBezTo>
                  <a:cubicBezTo>
                    <a:pt x="527" y="1111"/>
                    <a:pt x="585" y="1097"/>
                    <a:pt x="643" y="1088"/>
                  </a:cubicBezTo>
                  <a:cubicBezTo>
                    <a:pt x="648" y="1091"/>
                    <a:pt x="655" y="1092"/>
                    <a:pt x="663" y="1092"/>
                  </a:cubicBezTo>
                  <a:cubicBezTo>
                    <a:pt x="727" y="1092"/>
                    <a:pt x="857" y="1014"/>
                    <a:pt x="955" y="910"/>
                  </a:cubicBezTo>
                  <a:cubicBezTo>
                    <a:pt x="853" y="770"/>
                    <a:pt x="775" y="636"/>
                    <a:pt x="687" y="513"/>
                  </a:cubicBezTo>
                  <a:cubicBezTo>
                    <a:pt x="694" y="497"/>
                    <a:pt x="399" y="12"/>
                    <a:pt x="40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60" name="Google Shape;9060;p48"/>
            <p:cNvSpPr/>
            <p:nvPr/>
          </p:nvSpPr>
          <p:spPr>
            <a:xfrm>
              <a:off x="4074900" y="1633875"/>
              <a:ext cx="159175" cy="321725"/>
            </a:xfrm>
            <a:custGeom>
              <a:avLst/>
              <a:gdLst/>
              <a:ahLst/>
              <a:cxnLst/>
              <a:rect l="l" t="t" r="r" b="b"/>
              <a:pathLst>
                <a:path w="6367" h="12869" extrusionOk="0">
                  <a:moveTo>
                    <a:pt x="5858" y="3937"/>
                  </a:moveTo>
                  <a:cubicBezTo>
                    <a:pt x="5856" y="3946"/>
                    <a:pt x="5850" y="3946"/>
                    <a:pt x="5833" y="3946"/>
                  </a:cubicBezTo>
                  <a:lnTo>
                    <a:pt x="5833" y="3946"/>
                  </a:lnTo>
                  <a:cubicBezTo>
                    <a:pt x="5843" y="3945"/>
                    <a:pt x="5851" y="3942"/>
                    <a:pt x="5858" y="3937"/>
                  </a:cubicBezTo>
                  <a:close/>
                  <a:moveTo>
                    <a:pt x="5745" y="3960"/>
                  </a:moveTo>
                  <a:lnTo>
                    <a:pt x="5745" y="3960"/>
                  </a:lnTo>
                  <a:cubicBezTo>
                    <a:pt x="5781" y="3973"/>
                    <a:pt x="5803" y="4005"/>
                    <a:pt x="5795" y="4005"/>
                  </a:cubicBezTo>
                  <a:cubicBezTo>
                    <a:pt x="5790" y="4005"/>
                    <a:pt x="5775" y="3994"/>
                    <a:pt x="5745" y="3960"/>
                  </a:cubicBezTo>
                  <a:close/>
                  <a:moveTo>
                    <a:pt x="4918" y="6257"/>
                  </a:moveTo>
                  <a:lnTo>
                    <a:pt x="4918" y="6257"/>
                  </a:lnTo>
                  <a:cubicBezTo>
                    <a:pt x="4919" y="6279"/>
                    <a:pt x="4925" y="6298"/>
                    <a:pt x="4938" y="6308"/>
                  </a:cubicBezTo>
                  <a:cubicBezTo>
                    <a:pt x="4937" y="6278"/>
                    <a:pt x="4929" y="6263"/>
                    <a:pt x="4918" y="6257"/>
                  </a:cubicBezTo>
                  <a:close/>
                  <a:moveTo>
                    <a:pt x="4960" y="6534"/>
                  </a:moveTo>
                  <a:cubicBezTo>
                    <a:pt x="4951" y="6534"/>
                    <a:pt x="4937" y="6544"/>
                    <a:pt x="4918" y="6563"/>
                  </a:cubicBezTo>
                  <a:lnTo>
                    <a:pt x="4918" y="6563"/>
                  </a:lnTo>
                  <a:cubicBezTo>
                    <a:pt x="4934" y="6560"/>
                    <a:pt x="4951" y="6552"/>
                    <a:pt x="4969" y="6540"/>
                  </a:cubicBezTo>
                  <a:cubicBezTo>
                    <a:pt x="4967" y="6536"/>
                    <a:pt x="4964" y="6534"/>
                    <a:pt x="4960" y="6534"/>
                  </a:cubicBezTo>
                  <a:close/>
                  <a:moveTo>
                    <a:pt x="4361" y="6584"/>
                  </a:moveTo>
                  <a:lnTo>
                    <a:pt x="4361" y="6584"/>
                  </a:lnTo>
                  <a:cubicBezTo>
                    <a:pt x="4382" y="6781"/>
                    <a:pt x="4368" y="6621"/>
                    <a:pt x="4347" y="6771"/>
                  </a:cubicBezTo>
                  <a:cubicBezTo>
                    <a:pt x="4356" y="6767"/>
                    <a:pt x="4389" y="6718"/>
                    <a:pt x="4438" y="6638"/>
                  </a:cubicBezTo>
                  <a:lnTo>
                    <a:pt x="4438" y="6638"/>
                  </a:lnTo>
                  <a:cubicBezTo>
                    <a:pt x="4415" y="6623"/>
                    <a:pt x="4389" y="6605"/>
                    <a:pt x="4361" y="6584"/>
                  </a:cubicBezTo>
                  <a:close/>
                  <a:moveTo>
                    <a:pt x="3873" y="7615"/>
                  </a:moveTo>
                  <a:cubicBezTo>
                    <a:pt x="3854" y="7635"/>
                    <a:pt x="3838" y="7666"/>
                    <a:pt x="3826" y="7714"/>
                  </a:cubicBezTo>
                  <a:lnTo>
                    <a:pt x="3826" y="7714"/>
                  </a:lnTo>
                  <a:cubicBezTo>
                    <a:pt x="3836" y="7686"/>
                    <a:pt x="3853" y="7652"/>
                    <a:pt x="3873" y="7615"/>
                  </a:cubicBezTo>
                  <a:close/>
                  <a:moveTo>
                    <a:pt x="2868" y="9331"/>
                  </a:moveTo>
                  <a:lnTo>
                    <a:pt x="2868" y="9331"/>
                  </a:lnTo>
                  <a:cubicBezTo>
                    <a:pt x="2891" y="9338"/>
                    <a:pt x="2910" y="9352"/>
                    <a:pt x="2924" y="9370"/>
                  </a:cubicBezTo>
                  <a:lnTo>
                    <a:pt x="2922" y="9370"/>
                  </a:lnTo>
                  <a:cubicBezTo>
                    <a:pt x="2896" y="9368"/>
                    <a:pt x="2878" y="9352"/>
                    <a:pt x="2868" y="9331"/>
                  </a:cubicBezTo>
                  <a:close/>
                  <a:moveTo>
                    <a:pt x="3040" y="9356"/>
                  </a:moveTo>
                  <a:cubicBezTo>
                    <a:pt x="3064" y="9356"/>
                    <a:pt x="3073" y="9370"/>
                    <a:pt x="3051" y="9423"/>
                  </a:cubicBezTo>
                  <a:cubicBezTo>
                    <a:pt x="3024" y="9446"/>
                    <a:pt x="3004" y="9455"/>
                    <a:pt x="2990" y="9455"/>
                  </a:cubicBezTo>
                  <a:cubicBezTo>
                    <a:pt x="2956" y="9455"/>
                    <a:pt x="2947" y="9409"/>
                    <a:pt x="2922" y="9370"/>
                  </a:cubicBezTo>
                  <a:lnTo>
                    <a:pt x="2922" y="9370"/>
                  </a:lnTo>
                  <a:cubicBezTo>
                    <a:pt x="2927" y="9371"/>
                    <a:pt x="2933" y="9371"/>
                    <a:pt x="2938" y="9371"/>
                  </a:cubicBezTo>
                  <a:cubicBezTo>
                    <a:pt x="2974" y="9371"/>
                    <a:pt x="3015" y="9356"/>
                    <a:pt x="3040" y="9356"/>
                  </a:cubicBezTo>
                  <a:close/>
                  <a:moveTo>
                    <a:pt x="4796" y="1"/>
                  </a:moveTo>
                  <a:cubicBezTo>
                    <a:pt x="4791" y="1"/>
                    <a:pt x="4789" y="4"/>
                    <a:pt x="4788" y="11"/>
                  </a:cubicBezTo>
                  <a:cubicBezTo>
                    <a:pt x="4792" y="11"/>
                    <a:pt x="4795" y="11"/>
                    <a:pt x="4795" y="11"/>
                  </a:cubicBezTo>
                  <a:lnTo>
                    <a:pt x="4795" y="11"/>
                  </a:lnTo>
                  <a:cubicBezTo>
                    <a:pt x="4803" y="11"/>
                    <a:pt x="4413" y="60"/>
                    <a:pt x="4396" y="195"/>
                  </a:cubicBezTo>
                  <a:cubicBezTo>
                    <a:pt x="4398" y="219"/>
                    <a:pt x="5428" y="1837"/>
                    <a:pt x="5470" y="1837"/>
                  </a:cubicBezTo>
                  <a:cubicBezTo>
                    <a:pt x="5472" y="1837"/>
                    <a:pt x="5472" y="1836"/>
                    <a:pt x="5472" y="1834"/>
                  </a:cubicBezTo>
                  <a:lnTo>
                    <a:pt x="5472" y="1834"/>
                  </a:lnTo>
                  <a:cubicBezTo>
                    <a:pt x="5796" y="2636"/>
                    <a:pt x="5952" y="3234"/>
                    <a:pt x="5768" y="3920"/>
                  </a:cubicBezTo>
                  <a:cubicBezTo>
                    <a:pt x="5788" y="3937"/>
                    <a:pt x="5808" y="3946"/>
                    <a:pt x="5826" y="3946"/>
                  </a:cubicBezTo>
                  <a:lnTo>
                    <a:pt x="5826" y="3946"/>
                  </a:lnTo>
                  <a:cubicBezTo>
                    <a:pt x="5809" y="3947"/>
                    <a:pt x="5783" y="3949"/>
                    <a:pt x="5744" y="3959"/>
                  </a:cubicBezTo>
                  <a:lnTo>
                    <a:pt x="5744" y="3959"/>
                  </a:lnTo>
                  <a:cubicBezTo>
                    <a:pt x="5737" y="3951"/>
                    <a:pt x="5729" y="3941"/>
                    <a:pt x="5720" y="3929"/>
                  </a:cubicBezTo>
                  <a:cubicBezTo>
                    <a:pt x="5671" y="4136"/>
                    <a:pt x="5657" y="4314"/>
                    <a:pt x="5481" y="4597"/>
                  </a:cubicBezTo>
                  <a:cubicBezTo>
                    <a:pt x="5546" y="4698"/>
                    <a:pt x="4721" y="6180"/>
                    <a:pt x="4438" y="6638"/>
                  </a:cubicBezTo>
                  <a:lnTo>
                    <a:pt x="4438" y="6638"/>
                  </a:lnTo>
                  <a:cubicBezTo>
                    <a:pt x="4532" y="6700"/>
                    <a:pt x="4582" y="6727"/>
                    <a:pt x="4556" y="6836"/>
                  </a:cubicBezTo>
                  <a:cubicBezTo>
                    <a:pt x="4540" y="6996"/>
                    <a:pt x="4535" y="7071"/>
                    <a:pt x="4458" y="7071"/>
                  </a:cubicBezTo>
                  <a:cubicBezTo>
                    <a:pt x="4436" y="7071"/>
                    <a:pt x="4407" y="7065"/>
                    <a:pt x="4371" y="7052"/>
                  </a:cubicBezTo>
                  <a:cubicBezTo>
                    <a:pt x="4357" y="7057"/>
                    <a:pt x="4143" y="7170"/>
                    <a:pt x="4136" y="7210"/>
                  </a:cubicBezTo>
                  <a:cubicBezTo>
                    <a:pt x="4137" y="7209"/>
                    <a:pt x="4137" y="7209"/>
                    <a:pt x="4137" y="7209"/>
                  </a:cubicBezTo>
                  <a:lnTo>
                    <a:pt x="4137" y="7209"/>
                  </a:lnTo>
                  <a:cubicBezTo>
                    <a:pt x="4144" y="7209"/>
                    <a:pt x="3967" y="7445"/>
                    <a:pt x="3873" y="7615"/>
                  </a:cubicBezTo>
                  <a:lnTo>
                    <a:pt x="3873" y="7615"/>
                  </a:lnTo>
                  <a:cubicBezTo>
                    <a:pt x="3892" y="7595"/>
                    <a:pt x="3913" y="7587"/>
                    <a:pt x="3933" y="7587"/>
                  </a:cubicBezTo>
                  <a:cubicBezTo>
                    <a:pt x="3968" y="7587"/>
                    <a:pt x="3999" y="7611"/>
                    <a:pt x="4011" y="7638"/>
                  </a:cubicBezTo>
                  <a:cubicBezTo>
                    <a:pt x="4029" y="7707"/>
                    <a:pt x="3994" y="7730"/>
                    <a:pt x="3932" y="7730"/>
                  </a:cubicBezTo>
                  <a:cubicBezTo>
                    <a:pt x="3902" y="7730"/>
                    <a:pt x="3865" y="7724"/>
                    <a:pt x="3826" y="7715"/>
                  </a:cubicBezTo>
                  <a:lnTo>
                    <a:pt x="3826" y="7715"/>
                  </a:lnTo>
                  <a:cubicBezTo>
                    <a:pt x="3826" y="7715"/>
                    <a:pt x="3826" y="7715"/>
                    <a:pt x="3826" y="7714"/>
                  </a:cubicBezTo>
                  <a:lnTo>
                    <a:pt x="3826" y="7714"/>
                  </a:lnTo>
                  <a:cubicBezTo>
                    <a:pt x="3826" y="7715"/>
                    <a:pt x="3826" y="7715"/>
                    <a:pt x="3826" y="7715"/>
                  </a:cubicBezTo>
                  <a:lnTo>
                    <a:pt x="3826" y="7715"/>
                  </a:lnTo>
                  <a:cubicBezTo>
                    <a:pt x="3801" y="7710"/>
                    <a:pt x="3775" y="7703"/>
                    <a:pt x="3749" y="7696"/>
                  </a:cubicBezTo>
                  <a:cubicBezTo>
                    <a:pt x="3742" y="7733"/>
                    <a:pt x="1614" y="11359"/>
                    <a:pt x="1663" y="11496"/>
                  </a:cubicBezTo>
                  <a:cubicBezTo>
                    <a:pt x="1329" y="11983"/>
                    <a:pt x="703" y="12351"/>
                    <a:pt x="1" y="12750"/>
                  </a:cubicBezTo>
                  <a:cubicBezTo>
                    <a:pt x="6" y="12749"/>
                    <a:pt x="10" y="12749"/>
                    <a:pt x="15" y="12749"/>
                  </a:cubicBezTo>
                  <a:cubicBezTo>
                    <a:pt x="66" y="12749"/>
                    <a:pt x="71" y="12806"/>
                    <a:pt x="90" y="12806"/>
                  </a:cubicBezTo>
                  <a:cubicBezTo>
                    <a:pt x="95" y="12806"/>
                    <a:pt x="100" y="12803"/>
                    <a:pt x="107" y="12794"/>
                  </a:cubicBezTo>
                  <a:cubicBezTo>
                    <a:pt x="194" y="12847"/>
                    <a:pt x="278" y="12868"/>
                    <a:pt x="359" y="12868"/>
                  </a:cubicBezTo>
                  <a:cubicBezTo>
                    <a:pt x="710" y="12868"/>
                    <a:pt x="1013" y="12464"/>
                    <a:pt x="1334" y="12464"/>
                  </a:cubicBezTo>
                  <a:cubicBezTo>
                    <a:pt x="1362" y="12464"/>
                    <a:pt x="1391" y="12467"/>
                    <a:pt x="1419" y="12474"/>
                  </a:cubicBezTo>
                  <a:cubicBezTo>
                    <a:pt x="1642" y="12180"/>
                    <a:pt x="1848" y="11871"/>
                    <a:pt x="2036" y="11552"/>
                  </a:cubicBezTo>
                  <a:lnTo>
                    <a:pt x="2036" y="11552"/>
                  </a:lnTo>
                  <a:cubicBezTo>
                    <a:pt x="2036" y="11552"/>
                    <a:pt x="2036" y="11552"/>
                    <a:pt x="2036" y="11552"/>
                  </a:cubicBezTo>
                  <a:cubicBezTo>
                    <a:pt x="2042" y="11552"/>
                    <a:pt x="2759" y="10269"/>
                    <a:pt x="2757" y="10219"/>
                  </a:cubicBezTo>
                  <a:lnTo>
                    <a:pt x="2757" y="10219"/>
                  </a:lnTo>
                  <a:cubicBezTo>
                    <a:pt x="2687" y="10231"/>
                    <a:pt x="2703" y="10245"/>
                    <a:pt x="2698" y="10245"/>
                  </a:cubicBezTo>
                  <a:cubicBezTo>
                    <a:pt x="2695" y="10245"/>
                    <a:pt x="2687" y="10242"/>
                    <a:pt x="2660" y="10233"/>
                  </a:cubicBezTo>
                  <a:cubicBezTo>
                    <a:pt x="2727" y="10103"/>
                    <a:pt x="3017" y="10200"/>
                    <a:pt x="2827" y="10001"/>
                  </a:cubicBezTo>
                  <a:cubicBezTo>
                    <a:pt x="2783" y="9924"/>
                    <a:pt x="2595" y="9940"/>
                    <a:pt x="2655" y="9676"/>
                  </a:cubicBezTo>
                  <a:lnTo>
                    <a:pt x="2655" y="9676"/>
                  </a:lnTo>
                  <a:cubicBezTo>
                    <a:pt x="2987" y="9820"/>
                    <a:pt x="2678" y="9662"/>
                    <a:pt x="2952" y="10084"/>
                  </a:cubicBezTo>
                  <a:cubicBezTo>
                    <a:pt x="2913" y="9914"/>
                    <a:pt x="3145" y="9589"/>
                    <a:pt x="3193" y="9552"/>
                  </a:cubicBezTo>
                  <a:lnTo>
                    <a:pt x="3193" y="9552"/>
                  </a:lnTo>
                  <a:cubicBezTo>
                    <a:pt x="3197" y="9552"/>
                    <a:pt x="3200" y="9553"/>
                    <a:pt x="3202" y="9553"/>
                  </a:cubicBezTo>
                  <a:cubicBezTo>
                    <a:pt x="3203" y="9550"/>
                    <a:pt x="3202" y="9548"/>
                    <a:pt x="3200" y="9548"/>
                  </a:cubicBezTo>
                  <a:cubicBezTo>
                    <a:pt x="3199" y="9548"/>
                    <a:pt x="3197" y="9550"/>
                    <a:pt x="3193" y="9552"/>
                  </a:cubicBezTo>
                  <a:lnTo>
                    <a:pt x="3193" y="9552"/>
                  </a:lnTo>
                  <a:cubicBezTo>
                    <a:pt x="3184" y="9551"/>
                    <a:pt x="3172" y="9551"/>
                    <a:pt x="3164" y="9551"/>
                  </a:cubicBezTo>
                  <a:cubicBezTo>
                    <a:pt x="3152" y="9551"/>
                    <a:pt x="3148" y="9551"/>
                    <a:pt x="3165" y="9549"/>
                  </a:cubicBezTo>
                  <a:cubicBezTo>
                    <a:pt x="3175" y="9501"/>
                    <a:pt x="3179" y="9467"/>
                    <a:pt x="3175" y="9445"/>
                  </a:cubicBezTo>
                  <a:lnTo>
                    <a:pt x="3175" y="9445"/>
                  </a:lnTo>
                  <a:cubicBezTo>
                    <a:pt x="3209" y="9465"/>
                    <a:pt x="3240" y="9493"/>
                    <a:pt x="3228" y="9521"/>
                  </a:cubicBezTo>
                  <a:cubicBezTo>
                    <a:pt x="3227" y="9535"/>
                    <a:pt x="3227" y="9541"/>
                    <a:pt x="3227" y="9541"/>
                  </a:cubicBezTo>
                  <a:cubicBezTo>
                    <a:pt x="3229" y="9541"/>
                    <a:pt x="3245" y="9398"/>
                    <a:pt x="3262" y="9372"/>
                  </a:cubicBezTo>
                  <a:lnTo>
                    <a:pt x="3262" y="9372"/>
                  </a:lnTo>
                  <a:cubicBezTo>
                    <a:pt x="3268" y="9380"/>
                    <a:pt x="3274" y="9390"/>
                    <a:pt x="3281" y="9403"/>
                  </a:cubicBezTo>
                  <a:cubicBezTo>
                    <a:pt x="3277" y="9378"/>
                    <a:pt x="3272" y="9368"/>
                    <a:pt x="3268" y="9368"/>
                  </a:cubicBezTo>
                  <a:cubicBezTo>
                    <a:pt x="3266" y="9368"/>
                    <a:pt x="3264" y="9370"/>
                    <a:pt x="3262" y="9372"/>
                  </a:cubicBezTo>
                  <a:lnTo>
                    <a:pt x="3262" y="9372"/>
                  </a:lnTo>
                  <a:cubicBezTo>
                    <a:pt x="3248" y="9351"/>
                    <a:pt x="3239" y="9346"/>
                    <a:pt x="3234" y="9346"/>
                  </a:cubicBezTo>
                  <a:cubicBezTo>
                    <a:pt x="3229" y="9346"/>
                    <a:pt x="3227" y="9350"/>
                    <a:pt x="3227" y="9350"/>
                  </a:cubicBezTo>
                  <a:cubicBezTo>
                    <a:pt x="3227" y="9350"/>
                    <a:pt x="3231" y="9340"/>
                    <a:pt x="3235" y="9284"/>
                  </a:cubicBezTo>
                  <a:cubicBezTo>
                    <a:pt x="3184" y="9113"/>
                    <a:pt x="3288" y="8957"/>
                    <a:pt x="3429" y="8802"/>
                  </a:cubicBezTo>
                  <a:cubicBezTo>
                    <a:pt x="3446" y="8787"/>
                    <a:pt x="3464" y="8763"/>
                    <a:pt x="3488" y="8763"/>
                  </a:cubicBezTo>
                  <a:cubicBezTo>
                    <a:pt x="3516" y="8763"/>
                    <a:pt x="3551" y="8791"/>
                    <a:pt x="3603" y="8888"/>
                  </a:cubicBezTo>
                  <a:cubicBezTo>
                    <a:pt x="3565" y="8821"/>
                    <a:pt x="4661" y="6828"/>
                    <a:pt x="4918" y="6563"/>
                  </a:cubicBezTo>
                  <a:lnTo>
                    <a:pt x="4918" y="6563"/>
                  </a:lnTo>
                  <a:cubicBezTo>
                    <a:pt x="4913" y="6564"/>
                    <a:pt x="4908" y="6564"/>
                    <a:pt x="4903" y="6564"/>
                  </a:cubicBezTo>
                  <a:cubicBezTo>
                    <a:pt x="4837" y="6564"/>
                    <a:pt x="4795" y="6478"/>
                    <a:pt x="4781" y="6370"/>
                  </a:cubicBezTo>
                  <a:cubicBezTo>
                    <a:pt x="4686" y="6301"/>
                    <a:pt x="4732" y="6264"/>
                    <a:pt x="4765" y="6261"/>
                  </a:cubicBezTo>
                  <a:lnTo>
                    <a:pt x="4765" y="6261"/>
                  </a:lnTo>
                  <a:cubicBezTo>
                    <a:pt x="4767" y="6284"/>
                    <a:pt x="4777" y="6292"/>
                    <a:pt x="4790" y="6292"/>
                  </a:cubicBezTo>
                  <a:cubicBezTo>
                    <a:pt x="4820" y="6292"/>
                    <a:pt x="4869" y="6254"/>
                    <a:pt x="4903" y="6254"/>
                  </a:cubicBezTo>
                  <a:cubicBezTo>
                    <a:pt x="4908" y="6254"/>
                    <a:pt x="4913" y="6255"/>
                    <a:pt x="4918" y="6257"/>
                  </a:cubicBezTo>
                  <a:lnTo>
                    <a:pt x="4918" y="6257"/>
                  </a:lnTo>
                  <a:cubicBezTo>
                    <a:pt x="4914" y="6200"/>
                    <a:pt x="4934" y="6122"/>
                    <a:pt x="4901" y="6122"/>
                  </a:cubicBezTo>
                  <a:cubicBezTo>
                    <a:pt x="4886" y="6122"/>
                    <a:pt x="4859" y="6139"/>
                    <a:pt x="4813" y="6183"/>
                  </a:cubicBezTo>
                  <a:cubicBezTo>
                    <a:pt x="4856" y="6111"/>
                    <a:pt x="4890" y="6098"/>
                    <a:pt x="4928" y="6098"/>
                  </a:cubicBezTo>
                  <a:cubicBezTo>
                    <a:pt x="4952" y="6098"/>
                    <a:pt x="4977" y="6103"/>
                    <a:pt x="5007" y="6103"/>
                  </a:cubicBezTo>
                  <a:cubicBezTo>
                    <a:pt x="5047" y="6103"/>
                    <a:pt x="5096" y="6094"/>
                    <a:pt x="5161" y="6050"/>
                  </a:cubicBezTo>
                  <a:cubicBezTo>
                    <a:pt x="5124" y="6002"/>
                    <a:pt x="5840" y="4984"/>
                    <a:pt x="5824" y="4813"/>
                  </a:cubicBezTo>
                  <a:cubicBezTo>
                    <a:pt x="6367" y="4006"/>
                    <a:pt x="6360" y="2719"/>
                    <a:pt x="5861" y="1655"/>
                  </a:cubicBezTo>
                  <a:lnTo>
                    <a:pt x="5861" y="1655"/>
                  </a:lnTo>
                  <a:cubicBezTo>
                    <a:pt x="5860" y="1657"/>
                    <a:pt x="5858" y="1658"/>
                    <a:pt x="5856" y="1658"/>
                  </a:cubicBezTo>
                  <a:cubicBezTo>
                    <a:pt x="5766" y="1658"/>
                    <a:pt x="4890" y="1"/>
                    <a:pt x="479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61" name="Google Shape;9061;p48"/>
            <p:cNvSpPr/>
            <p:nvPr/>
          </p:nvSpPr>
          <p:spPr>
            <a:xfrm>
              <a:off x="4013075" y="1800775"/>
              <a:ext cx="172150" cy="10325"/>
            </a:xfrm>
            <a:custGeom>
              <a:avLst/>
              <a:gdLst/>
              <a:ahLst/>
              <a:cxnLst/>
              <a:rect l="l" t="t" r="r" b="b"/>
              <a:pathLst>
                <a:path w="6886" h="413" extrusionOk="0">
                  <a:moveTo>
                    <a:pt x="4530" y="107"/>
                  </a:moveTo>
                  <a:cubicBezTo>
                    <a:pt x="4532" y="107"/>
                    <a:pt x="4778" y="188"/>
                    <a:pt x="4778" y="188"/>
                  </a:cubicBezTo>
                  <a:cubicBezTo>
                    <a:pt x="4778" y="188"/>
                    <a:pt x="4777" y="188"/>
                    <a:pt x="4775" y="188"/>
                  </a:cubicBezTo>
                  <a:cubicBezTo>
                    <a:pt x="4748" y="188"/>
                    <a:pt x="4516" y="172"/>
                    <a:pt x="4516" y="172"/>
                  </a:cubicBezTo>
                  <a:cubicBezTo>
                    <a:pt x="4516" y="172"/>
                    <a:pt x="4528" y="107"/>
                    <a:pt x="4530" y="107"/>
                  </a:cubicBezTo>
                  <a:close/>
                  <a:moveTo>
                    <a:pt x="2708" y="0"/>
                  </a:moveTo>
                  <a:cubicBezTo>
                    <a:pt x="2613" y="0"/>
                    <a:pt x="492" y="0"/>
                    <a:pt x="399" y="5"/>
                  </a:cubicBezTo>
                  <a:cubicBezTo>
                    <a:pt x="471" y="49"/>
                    <a:pt x="499" y="109"/>
                    <a:pt x="489" y="202"/>
                  </a:cubicBezTo>
                  <a:cubicBezTo>
                    <a:pt x="457" y="202"/>
                    <a:pt x="304" y="144"/>
                    <a:pt x="223" y="144"/>
                  </a:cubicBezTo>
                  <a:cubicBezTo>
                    <a:pt x="314" y="335"/>
                    <a:pt x="292" y="378"/>
                    <a:pt x="236" y="378"/>
                  </a:cubicBezTo>
                  <a:cubicBezTo>
                    <a:pt x="190" y="378"/>
                    <a:pt x="123" y="350"/>
                    <a:pt x="74" y="350"/>
                  </a:cubicBezTo>
                  <a:cubicBezTo>
                    <a:pt x="40" y="350"/>
                    <a:pt x="14" y="364"/>
                    <a:pt x="12" y="411"/>
                  </a:cubicBezTo>
                  <a:cubicBezTo>
                    <a:pt x="0" y="412"/>
                    <a:pt x="1659" y="413"/>
                    <a:pt x="3305" y="413"/>
                  </a:cubicBezTo>
                  <a:cubicBezTo>
                    <a:pt x="4951" y="413"/>
                    <a:pt x="6585" y="412"/>
                    <a:pt x="6524" y="408"/>
                  </a:cubicBezTo>
                  <a:cubicBezTo>
                    <a:pt x="6591" y="408"/>
                    <a:pt x="6885" y="5"/>
                    <a:pt x="6883" y="3"/>
                  </a:cubicBezTo>
                  <a:cubicBezTo>
                    <a:pt x="6816" y="3"/>
                    <a:pt x="2896" y="5"/>
                    <a:pt x="2919" y="5"/>
                  </a:cubicBezTo>
                  <a:cubicBezTo>
                    <a:pt x="2979" y="21"/>
                    <a:pt x="2870" y="40"/>
                    <a:pt x="2882" y="61"/>
                  </a:cubicBezTo>
                  <a:cubicBezTo>
                    <a:pt x="2754" y="93"/>
                    <a:pt x="2928" y="170"/>
                    <a:pt x="2921" y="267"/>
                  </a:cubicBezTo>
                  <a:cubicBezTo>
                    <a:pt x="2838" y="183"/>
                    <a:pt x="2733" y="144"/>
                    <a:pt x="2664" y="144"/>
                  </a:cubicBezTo>
                  <a:cubicBezTo>
                    <a:pt x="2634" y="144"/>
                    <a:pt x="2611" y="151"/>
                    <a:pt x="2599" y="165"/>
                  </a:cubicBezTo>
                  <a:cubicBezTo>
                    <a:pt x="2617" y="98"/>
                    <a:pt x="2715" y="58"/>
                    <a:pt x="270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62" name="Google Shape;9062;p48"/>
            <p:cNvSpPr/>
            <p:nvPr/>
          </p:nvSpPr>
          <p:spPr>
            <a:xfrm>
              <a:off x="3766575" y="1926250"/>
              <a:ext cx="1125" cy="1350"/>
            </a:xfrm>
            <a:custGeom>
              <a:avLst/>
              <a:gdLst/>
              <a:ahLst/>
              <a:cxnLst/>
              <a:rect l="l" t="t" r="r" b="b"/>
              <a:pathLst>
                <a:path w="45" h="54" extrusionOk="0">
                  <a:moveTo>
                    <a:pt x="1" y="0"/>
                  </a:moveTo>
                  <a:lnTo>
                    <a:pt x="31" y="54"/>
                  </a:lnTo>
                  <a:cubicBezTo>
                    <a:pt x="33" y="42"/>
                    <a:pt x="40" y="30"/>
                    <a:pt x="45" y="21"/>
                  </a:cubicBezTo>
                  <a:cubicBezTo>
                    <a:pt x="45" y="21"/>
                    <a:pt x="1" y="0"/>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63" name="Google Shape;9063;p48"/>
            <p:cNvSpPr/>
            <p:nvPr/>
          </p:nvSpPr>
          <p:spPr>
            <a:xfrm>
              <a:off x="4027600" y="1629225"/>
              <a:ext cx="1300" cy="475"/>
            </a:xfrm>
            <a:custGeom>
              <a:avLst/>
              <a:gdLst/>
              <a:ahLst/>
              <a:cxnLst/>
              <a:rect l="l" t="t" r="r" b="b"/>
              <a:pathLst>
                <a:path w="52" h="19" extrusionOk="0">
                  <a:moveTo>
                    <a:pt x="43" y="0"/>
                  </a:moveTo>
                  <a:lnTo>
                    <a:pt x="1" y="19"/>
                  </a:lnTo>
                  <a:lnTo>
                    <a:pt x="52" y="19"/>
                  </a:lnTo>
                  <a:cubicBezTo>
                    <a:pt x="52" y="19"/>
                    <a:pt x="43" y="0"/>
                    <a:pt x="4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64" name="Google Shape;9064;p48"/>
            <p:cNvSpPr/>
            <p:nvPr/>
          </p:nvSpPr>
          <p:spPr>
            <a:xfrm>
              <a:off x="3680525" y="1656525"/>
              <a:ext cx="425" cy="600"/>
            </a:xfrm>
            <a:custGeom>
              <a:avLst/>
              <a:gdLst/>
              <a:ahLst/>
              <a:cxnLst/>
              <a:rect l="l" t="t" r="r" b="b"/>
              <a:pathLst>
                <a:path w="17" h="24" extrusionOk="0">
                  <a:moveTo>
                    <a:pt x="14" y="0"/>
                  </a:moveTo>
                  <a:cubicBezTo>
                    <a:pt x="14" y="0"/>
                    <a:pt x="0" y="23"/>
                    <a:pt x="0" y="23"/>
                  </a:cubicBezTo>
                  <a:cubicBezTo>
                    <a:pt x="7" y="21"/>
                    <a:pt x="12" y="21"/>
                    <a:pt x="16" y="17"/>
                  </a:cubicBezTo>
                  <a:cubicBezTo>
                    <a:pt x="16" y="12"/>
                    <a:pt x="14" y="7"/>
                    <a:pt x="1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65" name="Google Shape;9065;p48"/>
            <p:cNvSpPr/>
            <p:nvPr/>
          </p:nvSpPr>
          <p:spPr>
            <a:xfrm>
              <a:off x="4170300" y="1619425"/>
              <a:ext cx="11950" cy="10275"/>
            </a:xfrm>
            <a:custGeom>
              <a:avLst/>
              <a:gdLst/>
              <a:ahLst/>
              <a:cxnLst/>
              <a:rect l="l" t="t" r="r" b="b"/>
              <a:pathLst>
                <a:path w="478" h="411" extrusionOk="0">
                  <a:moveTo>
                    <a:pt x="244" y="1"/>
                  </a:moveTo>
                  <a:lnTo>
                    <a:pt x="244" y="1"/>
                  </a:lnTo>
                  <a:cubicBezTo>
                    <a:pt x="244" y="1"/>
                    <a:pt x="244" y="1"/>
                    <a:pt x="244" y="1"/>
                  </a:cubicBezTo>
                  <a:lnTo>
                    <a:pt x="244" y="1"/>
                  </a:lnTo>
                  <a:cubicBezTo>
                    <a:pt x="244" y="1"/>
                    <a:pt x="244" y="1"/>
                    <a:pt x="244" y="1"/>
                  </a:cubicBezTo>
                  <a:close/>
                  <a:moveTo>
                    <a:pt x="244" y="1"/>
                  </a:moveTo>
                  <a:lnTo>
                    <a:pt x="244" y="1"/>
                  </a:lnTo>
                  <a:cubicBezTo>
                    <a:pt x="239" y="3"/>
                    <a:pt x="77" y="5"/>
                    <a:pt x="77" y="5"/>
                  </a:cubicBezTo>
                  <a:cubicBezTo>
                    <a:pt x="114" y="73"/>
                    <a:pt x="133" y="122"/>
                    <a:pt x="186" y="122"/>
                  </a:cubicBezTo>
                  <a:cubicBezTo>
                    <a:pt x="190" y="122"/>
                    <a:pt x="194" y="122"/>
                    <a:pt x="198" y="121"/>
                  </a:cubicBezTo>
                  <a:lnTo>
                    <a:pt x="198" y="121"/>
                  </a:lnTo>
                  <a:cubicBezTo>
                    <a:pt x="295" y="226"/>
                    <a:pt x="119" y="365"/>
                    <a:pt x="0" y="411"/>
                  </a:cubicBezTo>
                  <a:cubicBezTo>
                    <a:pt x="0" y="411"/>
                    <a:pt x="473" y="411"/>
                    <a:pt x="476" y="406"/>
                  </a:cubicBezTo>
                  <a:cubicBezTo>
                    <a:pt x="476" y="406"/>
                    <a:pt x="476" y="406"/>
                    <a:pt x="476" y="406"/>
                  </a:cubicBezTo>
                  <a:cubicBezTo>
                    <a:pt x="478" y="406"/>
                    <a:pt x="244" y="9"/>
                    <a:pt x="24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66" name="Google Shape;9066;p48"/>
            <p:cNvSpPr/>
            <p:nvPr/>
          </p:nvSpPr>
          <p:spPr>
            <a:xfrm>
              <a:off x="4198050" y="1599250"/>
              <a:ext cx="20150" cy="23925"/>
            </a:xfrm>
            <a:custGeom>
              <a:avLst/>
              <a:gdLst/>
              <a:ahLst/>
              <a:cxnLst/>
              <a:rect l="l" t="t" r="r" b="b"/>
              <a:pathLst>
                <a:path w="806" h="957" extrusionOk="0">
                  <a:moveTo>
                    <a:pt x="326" y="921"/>
                  </a:moveTo>
                  <a:cubicBezTo>
                    <a:pt x="325" y="921"/>
                    <a:pt x="325" y="921"/>
                    <a:pt x="325" y="921"/>
                  </a:cubicBezTo>
                  <a:cubicBezTo>
                    <a:pt x="325" y="921"/>
                    <a:pt x="326" y="921"/>
                    <a:pt x="326" y="921"/>
                  </a:cubicBezTo>
                  <a:close/>
                  <a:moveTo>
                    <a:pt x="402" y="1"/>
                  </a:moveTo>
                  <a:lnTo>
                    <a:pt x="402" y="1"/>
                  </a:lnTo>
                  <a:cubicBezTo>
                    <a:pt x="258" y="24"/>
                    <a:pt x="108" y="54"/>
                    <a:pt x="1" y="205"/>
                  </a:cubicBezTo>
                  <a:cubicBezTo>
                    <a:pt x="1" y="207"/>
                    <a:pt x="24" y="388"/>
                    <a:pt x="31" y="397"/>
                  </a:cubicBezTo>
                  <a:cubicBezTo>
                    <a:pt x="31" y="397"/>
                    <a:pt x="31" y="397"/>
                    <a:pt x="31" y="397"/>
                  </a:cubicBezTo>
                  <a:cubicBezTo>
                    <a:pt x="36" y="397"/>
                    <a:pt x="302" y="868"/>
                    <a:pt x="295" y="882"/>
                  </a:cubicBezTo>
                  <a:cubicBezTo>
                    <a:pt x="302" y="883"/>
                    <a:pt x="309" y="884"/>
                    <a:pt x="316" y="884"/>
                  </a:cubicBezTo>
                  <a:cubicBezTo>
                    <a:pt x="323" y="884"/>
                    <a:pt x="330" y="883"/>
                    <a:pt x="337" y="882"/>
                  </a:cubicBezTo>
                  <a:lnTo>
                    <a:pt x="337" y="882"/>
                  </a:lnTo>
                  <a:cubicBezTo>
                    <a:pt x="326" y="898"/>
                    <a:pt x="330" y="893"/>
                    <a:pt x="326" y="921"/>
                  </a:cubicBezTo>
                  <a:lnTo>
                    <a:pt x="326" y="921"/>
                  </a:lnTo>
                  <a:cubicBezTo>
                    <a:pt x="326" y="921"/>
                    <a:pt x="326" y="921"/>
                    <a:pt x="326" y="921"/>
                  </a:cubicBezTo>
                  <a:cubicBezTo>
                    <a:pt x="328" y="921"/>
                    <a:pt x="344" y="956"/>
                    <a:pt x="346" y="956"/>
                  </a:cubicBezTo>
                  <a:cubicBezTo>
                    <a:pt x="346" y="956"/>
                    <a:pt x="346" y="956"/>
                    <a:pt x="346" y="956"/>
                  </a:cubicBezTo>
                  <a:cubicBezTo>
                    <a:pt x="492" y="866"/>
                    <a:pt x="643" y="782"/>
                    <a:pt x="798" y="708"/>
                  </a:cubicBezTo>
                  <a:cubicBezTo>
                    <a:pt x="805" y="694"/>
                    <a:pt x="397" y="10"/>
                    <a:pt x="40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67" name="Google Shape;9067;p48"/>
            <p:cNvSpPr/>
            <p:nvPr/>
          </p:nvSpPr>
          <p:spPr>
            <a:xfrm>
              <a:off x="4175450" y="1614275"/>
              <a:ext cx="18575" cy="20825"/>
            </a:xfrm>
            <a:custGeom>
              <a:avLst/>
              <a:gdLst/>
              <a:ahLst/>
              <a:cxnLst/>
              <a:rect l="l" t="t" r="r" b="b"/>
              <a:pathLst>
                <a:path w="743" h="833" extrusionOk="0">
                  <a:moveTo>
                    <a:pt x="388" y="0"/>
                  </a:moveTo>
                  <a:cubicBezTo>
                    <a:pt x="388" y="0"/>
                    <a:pt x="388" y="0"/>
                    <a:pt x="388" y="0"/>
                  </a:cubicBezTo>
                  <a:cubicBezTo>
                    <a:pt x="263" y="63"/>
                    <a:pt x="134" y="111"/>
                    <a:pt x="2" y="148"/>
                  </a:cubicBezTo>
                  <a:lnTo>
                    <a:pt x="2" y="148"/>
                  </a:lnTo>
                  <a:cubicBezTo>
                    <a:pt x="2" y="148"/>
                    <a:pt x="2" y="148"/>
                    <a:pt x="1" y="148"/>
                  </a:cubicBezTo>
                  <a:cubicBezTo>
                    <a:pt x="1" y="148"/>
                    <a:pt x="1" y="148"/>
                    <a:pt x="1" y="149"/>
                  </a:cubicBezTo>
                  <a:cubicBezTo>
                    <a:pt x="1" y="149"/>
                    <a:pt x="2" y="148"/>
                    <a:pt x="2" y="148"/>
                  </a:cubicBezTo>
                  <a:lnTo>
                    <a:pt x="2" y="148"/>
                  </a:lnTo>
                  <a:cubicBezTo>
                    <a:pt x="9" y="153"/>
                    <a:pt x="33" y="204"/>
                    <a:pt x="35" y="204"/>
                  </a:cubicBezTo>
                  <a:cubicBezTo>
                    <a:pt x="36" y="204"/>
                    <a:pt x="36" y="203"/>
                    <a:pt x="36" y="202"/>
                  </a:cubicBezTo>
                  <a:lnTo>
                    <a:pt x="36" y="202"/>
                  </a:lnTo>
                  <a:cubicBezTo>
                    <a:pt x="38" y="205"/>
                    <a:pt x="94" y="206"/>
                    <a:pt x="158" y="206"/>
                  </a:cubicBezTo>
                  <a:cubicBezTo>
                    <a:pt x="242" y="206"/>
                    <a:pt x="338" y="204"/>
                    <a:pt x="339" y="204"/>
                  </a:cubicBezTo>
                  <a:lnTo>
                    <a:pt x="339" y="204"/>
                  </a:lnTo>
                  <a:cubicBezTo>
                    <a:pt x="448" y="211"/>
                    <a:pt x="550" y="302"/>
                    <a:pt x="546" y="411"/>
                  </a:cubicBezTo>
                  <a:cubicBezTo>
                    <a:pt x="546" y="524"/>
                    <a:pt x="458" y="619"/>
                    <a:pt x="344" y="626"/>
                  </a:cubicBezTo>
                  <a:lnTo>
                    <a:pt x="344" y="626"/>
                  </a:lnTo>
                  <a:cubicBezTo>
                    <a:pt x="344" y="626"/>
                    <a:pt x="308" y="621"/>
                    <a:pt x="288" y="621"/>
                  </a:cubicBezTo>
                  <a:cubicBezTo>
                    <a:pt x="281" y="621"/>
                    <a:pt x="276" y="622"/>
                    <a:pt x="277" y="624"/>
                  </a:cubicBezTo>
                  <a:cubicBezTo>
                    <a:pt x="276" y="623"/>
                    <a:pt x="276" y="623"/>
                    <a:pt x="276" y="623"/>
                  </a:cubicBezTo>
                  <a:lnTo>
                    <a:pt x="276" y="623"/>
                  </a:lnTo>
                  <a:cubicBezTo>
                    <a:pt x="275" y="623"/>
                    <a:pt x="390" y="826"/>
                    <a:pt x="388" y="833"/>
                  </a:cubicBezTo>
                  <a:cubicBezTo>
                    <a:pt x="511" y="775"/>
                    <a:pt x="629" y="707"/>
                    <a:pt x="743" y="631"/>
                  </a:cubicBezTo>
                  <a:cubicBezTo>
                    <a:pt x="743" y="629"/>
                    <a:pt x="397" y="0"/>
                    <a:pt x="38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68" name="Google Shape;9068;p48"/>
            <p:cNvSpPr/>
            <p:nvPr/>
          </p:nvSpPr>
          <p:spPr>
            <a:xfrm>
              <a:off x="4119875" y="1473850"/>
              <a:ext cx="79650" cy="115700"/>
            </a:xfrm>
            <a:custGeom>
              <a:avLst/>
              <a:gdLst/>
              <a:ahLst/>
              <a:cxnLst/>
              <a:rect l="l" t="t" r="r" b="b"/>
              <a:pathLst>
                <a:path w="3186" h="4628" extrusionOk="0">
                  <a:moveTo>
                    <a:pt x="2115" y="2560"/>
                  </a:moveTo>
                  <a:cubicBezTo>
                    <a:pt x="2115" y="2560"/>
                    <a:pt x="2115" y="2560"/>
                    <a:pt x="2115" y="2560"/>
                  </a:cubicBezTo>
                  <a:lnTo>
                    <a:pt x="2115" y="2560"/>
                  </a:lnTo>
                  <a:cubicBezTo>
                    <a:pt x="2115" y="2560"/>
                    <a:pt x="2115" y="2560"/>
                    <a:pt x="2115" y="2560"/>
                  </a:cubicBezTo>
                  <a:close/>
                  <a:moveTo>
                    <a:pt x="2448" y="3141"/>
                  </a:moveTo>
                  <a:cubicBezTo>
                    <a:pt x="2457" y="3157"/>
                    <a:pt x="2462" y="3165"/>
                    <a:pt x="2463" y="3165"/>
                  </a:cubicBezTo>
                  <a:cubicBezTo>
                    <a:pt x="2463" y="3165"/>
                    <a:pt x="2463" y="3165"/>
                    <a:pt x="2463" y="3165"/>
                  </a:cubicBezTo>
                  <a:cubicBezTo>
                    <a:pt x="2462" y="3154"/>
                    <a:pt x="2456" y="3147"/>
                    <a:pt x="2448" y="3141"/>
                  </a:cubicBezTo>
                  <a:close/>
                  <a:moveTo>
                    <a:pt x="2487" y="3170"/>
                  </a:moveTo>
                  <a:lnTo>
                    <a:pt x="2487" y="3170"/>
                  </a:lnTo>
                  <a:cubicBezTo>
                    <a:pt x="2487" y="3170"/>
                    <a:pt x="2487" y="3171"/>
                    <a:pt x="2488" y="3172"/>
                  </a:cubicBezTo>
                  <a:lnTo>
                    <a:pt x="2488" y="3172"/>
                  </a:lnTo>
                  <a:cubicBezTo>
                    <a:pt x="2488" y="3172"/>
                    <a:pt x="2488" y="3172"/>
                    <a:pt x="2488" y="3172"/>
                  </a:cubicBezTo>
                  <a:cubicBezTo>
                    <a:pt x="2487" y="3171"/>
                    <a:pt x="2487" y="3170"/>
                    <a:pt x="2487" y="3170"/>
                  </a:cubicBezTo>
                  <a:close/>
                  <a:moveTo>
                    <a:pt x="492" y="0"/>
                  </a:moveTo>
                  <a:lnTo>
                    <a:pt x="492" y="0"/>
                  </a:lnTo>
                  <a:cubicBezTo>
                    <a:pt x="504" y="91"/>
                    <a:pt x="476" y="128"/>
                    <a:pt x="492" y="139"/>
                  </a:cubicBezTo>
                  <a:cubicBezTo>
                    <a:pt x="325" y="160"/>
                    <a:pt x="163" y="195"/>
                    <a:pt x="1" y="241"/>
                  </a:cubicBezTo>
                  <a:cubicBezTo>
                    <a:pt x="288" y="492"/>
                    <a:pt x="487" y="795"/>
                    <a:pt x="678" y="1060"/>
                  </a:cubicBezTo>
                  <a:cubicBezTo>
                    <a:pt x="671" y="1115"/>
                    <a:pt x="2694" y="4604"/>
                    <a:pt x="2729" y="4627"/>
                  </a:cubicBezTo>
                  <a:cubicBezTo>
                    <a:pt x="2861" y="4593"/>
                    <a:pt x="3007" y="4481"/>
                    <a:pt x="3186" y="4470"/>
                  </a:cubicBezTo>
                  <a:cubicBezTo>
                    <a:pt x="3166" y="4445"/>
                    <a:pt x="2512" y="3230"/>
                    <a:pt x="2488" y="3172"/>
                  </a:cubicBezTo>
                  <a:lnTo>
                    <a:pt x="2488" y="3172"/>
                  </a:lnTo>
                  <a:cubicBezTo>
                    <a:pt x="2469" y="3196"/>
                    <a:pt x="2397" y="3251"/>
                    <a:pt x="2390" y="3251"/>
                  </a:cubicBezTo>
                  <a:cubicBezTo>
                    <a:pt x="2389" y="3251"/>
                    <a:pt x="2390" y="3250"/>
                    <a:pt x="2393" y="3246"/>
                  </a:cubicBezTo>
                  <a:cubicBezTo>
                    <a:pt x="2341" y="3232"/>
                    <a:pt x="2304" y="3104"/>
                    <a:pt x="2347" y="3104"/>
                  </a:cubicBezTo>
                  <a:cubicBezTo>
                    <a:pt x="2347" y="3104"/>
                    <a:pt x="2348" y="3104"/>
                    <a:pt x="2349" y="3104"/>
                  </a:cubicBezTo>
                  <a:cubicBezTo>
                    <a:pt x="2354" y="3134"/>
                    <a:pt x="2419" y="3123"/>
                    <a:pt x="2448" y="3141"/>
                  </a:cubicBezTo>
                  <a:lnTo>
                    <a:pt x="2448" y="3141"/>
                  </a:lnTo>
                  <a:cubicBezTo>
                    <a:pt x="2387" y="3037"/>
                    <a:pt x="2148" y="2626"/>
                    <a:pt x="2124" y="2626"/>
                  </a:cubicBezTo>
                  <a:cubicBezTo>
                    <a:pt x="2122" y="2626"/>
                    <a:pt x="2121" y="2628"/>
                    <a:pt x="2122" y="2631"/>
                  </a:cubicBezTo>
                  <a:cubicBezTo>
                    <a:pt x="2120" y="2630"/>
                    <a:pt x="2117" y="2629"/>
                    <a:pt x="2114" y="2629"/>
                  </a:cubicBezTo>
                  <a:cubicBezTo>
                    <a:pt x="2099" y="2629"/>
                    <a:pt x="2077" y="2653"/>
                    <a:pt x="2067" y="2653"/>
                  </a:cubicBezTo>
                  <a:cubicBezTo>
                    <a:pt x="2061" y="2653"/>
                    <a:pt x="2060" y="2642"/>
                    <a:pt x="2071" y="2604"/>
                  </a:cubicBezTo>
                  <a:cubicBezTo>
                    <a:pt x="2071" y="2600"/>
                    <a:pt x="2072" y="2598"/>
                    <a:pt x="2074" y="2598"/>
                  </a:cubicBezTo>
                  <a:cubicBezTo>
                    <a:pt x="2077" y="2598"/>
                    <a:pt x="2083" y="2606"/>
                    <a:pt x="2090" y="2606"/>
                  </a:cubicBezTo>
                  <a:cubicBezTo>
                    <a:pt x="2098" y="2606"/>
                    <a:pt x="2107" y="2597"/>
                    <a:pt x="2115" y="2560"/>
                  </a:cubicBezTo>
                  <a:lnTo>
                    <a:pt x="2115" y="2560"/>
                  </a:lnTo>
                  <a:cubicBezTo>
                    <a:pt x="2114" y="2561"/>
                    <a:pt x="2114" y="2561"/>
                    <a:pt x="2114" y="2561"/>
                  </a:cubicBezTo>
                  <a:cubicBezTo>
                    <a:pt x="2082" y="2561"/>
                    <a:pt x="1104" y="825"/>
                    <a:pt x="1130" y="788"/>
                  </a:cubicBezTo>
                  <a:cubicBezTo>
                    <a:pt x="981" y="610"/>
                    <a:pt x="868" y="387"/>
                    <a:pt x="708" y="267"/>
                  </a:cubicBezTo>
                  <a:cubicBezTo>
                    <a:pt x="732" y="265"/>
                    <a:pt x="694" y="221"/>
                    <a:pt x="669" y="221"/>
                  </a:cubicBezTo>
                  <a:cubicBezTo>
                    <a:pt x="667" y="221"/>
                    <a:pt x="666" y="221"/>
                    <a:pt x="664" y="221"/>
                  </a:cubicBezTo>
                  <a:lnTo>
                    <a:pt x="664" y="221"/>
                  </a:lnTo>
                  <a:cubicBezTo>
                    <a:pt x="674" y="202"/>
                    <a:pt x="679" y="181"/>
                    <a:pt x="678" y="160"/>
                  </a:cubicBezTo>
                  <a:lnTo>
                    <a:pt x="678" y="160"/>
                  </a:lnTo>
                  <a:cubicBezTo>
                    <a:pt x="677" y="160"/>
                    <a:pt x="676" y="160"/>
                    <a:pt x="675" y="160"/>
                  </a:cubicBezTo>
                  <a:cubicBezTo>
                    <a:pt x="607" y="160"/>
                    <a:pt x="575" y="55"/>
                    <a:pt x="49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69" name="Google Shape;9069;p48"/>
            <p:cNvSpPr/>
            <p:nvPr/>
          </p:nvSpPr>
          <p:spPr>
            <a:xfrm>
              <a:off x="4098200" y="1457150"/>
              <a:ext cx="27675" cy="17425"/>
            </a:xfrm>
            <a:custGeom>
              <a:avLst/>
              <a:gdLst/>
              <a:ahLst/>
              <a:cxnLst/>
              <a:rect l="l" t="t" r="r" b="b"/>
              <a:pathLst>
                <a:path w="1107" h="697" extrusionOk="0">
                  <a:moveTo>
                    <a:pt x="343" y="316"/>
                  </a:moveTo>
                  <a:cubicBezTo>
                    <a:pt x="348" y="338"/>
                    <a:pt x="376" y="414"/>
                    <a:pt x="374" y="416"/>
                  </a:cubicBezTo>
                  <a:cubicBezTo>
                    <a:pt x="341" y="375"/>
                    <a:pt x="334" y="344"/>
                    <a:pt x="343" y="316"/>
                  </a:cubicBezTo>
                  <a:close/>
                  <a:moveTo>
                    <a:pt x="539" y="356"/>
                  </a:moveTo>
                  <a:lnTo>
                    <a:pt x="539" y="356"/>
                  </a:lnTo>
                  <a:cubicBezTo>
                    <a:pt x="549" y="376"/>
                    <a:pt x="559" y="401"/>
                    <a:pt x="569" y="418"/>
                  </a:cubicBezTo>
                  <a:cubicBezTo>
                    <a:pt x="567" y="418"/>
                    <a:pt x="567" y="419"/>
                    <a:pt x="567" y="422"/>
                  </a:cubicBezTo>
                  <a:lnTo>
                    <a:pt x="567" y="422"/>
                  </a:lnTo>
                  <a:cubicBezTo>
                    <a:pt x="565" y="418"/>
                    <a:pt x="563" y="415"/>
                    <a:pt x="562" y="411"/>
                  </a:cubicBezTo>
                  <a:cubicBezTo>
                    <a:pt x="548" y="411"/>
                    <a:pt x="524" y="358"/>
                    <a:pt x="515" y="358"/>
                  </a:cubicBezTo>
                  <a:cubicBezTo>
                    <a:pt x="525" y="358"/>
                    <a:pt x="535" y="358"/>
                    <a:pt x="539" y="356"/>
                  </a:cubicBezTo>
                  <a:close/>
                  <a:moveTo>
                    <a:pt x="562" y="1"/>
                  </a:moveTo>
                  <a:cubicBezTo>
                    <a:pt x="501" y="28"/>
                    <a:pt x="483" y="75"/>
                    <a:pt x="518" y="121"/>
                  </a:cubicBezTo>
                  <a:cubicBezTo>
                    <a:pt x="546" y="201"/>
                    <a:pt x="584" y="224"/>
                    <a:pt x="625" y="224"/>
                  </a:cubicBezTo>
                  <a:cubicBezTo>
                    <a:pt x="678" y="224"/>
                    <a:pt x="736" y="184"/>
                    <a:pt x="783" y="184"/>
                  </a:cubicBezTo>
                  <a:cubicBezTo>
                    <a:pt x="819" y="184"/>
                    <a:pt x="848" y="208"/>
                    <a:pt x="863" y="295"/>
                  </a:cubicBezTo>
                  <a:cubicBezTo>
                    <a:pt x="833" y="247"/>
                    <a:pt x="801" y="229"/>
                    <a:pt x="768" y="229"/>
                  </a:cubicBezTo>
                  <a:cubicBezTo>
                    <a:pt x="698" y="229"/>
                    <a:pt x="622" y="305"/>
                    <a:pt x="542" y="337"/>
                  </a:cubicBezTo>
                  <a:lnTo>
                    <a:pt x="542" y="337"/>
                  </a:lnTo>
                  <a:cubicBezTo>
                    <a:pt x="547" y="268"/>
                    <a:pt x="552" y="210"/>
                    <a:pt x="450" y="128"/>
                  </a:cubicBezTo>
                  <a:cubicBezTo>
                    <a:pt x="448" y="184"/>
                    <a:pt x="366" y="230"/>
                    <a:pt x="347" y="296"/>
                  </a:cubicBezTo>
                  <a:lnTo>
                    <a:pt x="347" y="296"/>
                  </a:lnTo>
                  <a:cubicBezTo>
                    <a:pt x="339" y="258"/>
                    <a:pt x="296" y="112"/>
                    <a:pt x="293" y="112"/>
                  </a:cubicBezTo>
                  <a:cubicBezTo>
                    <a:pt x="293" y="112"/>
                    <a:pt x="293" y="112"/>
                    <a:pt x="293" y="112"/>
                  </a:cubicBezTo>
                  <a:cubicBezTo>
                    <a:pt x="276" y="112"/>
                    <a:pt x="260" y="110"/>
                    <a:pt x="244" y="105"/>
                  </a:cubicBezTo>
                  <a:cubicBezTo>
                    <a:pt x="200" y="121"/>
                    <a:pt x="151" y="121"/>
                    <a:pt x="114" y="147"/>
                  </a:cubicBezTo>
                  <a:cubicBezTo>
                    <a:pt x="144" y="170"/>
                    <a:pt x="177" y="186"/>
                    <a:pt x="214" y="198"/>
                  </a:cubicBezTo>
                  <a:cubicBezTo>
                    <a:pt x="142" y="202"/>
                    <a:pt x="70" y="214"/>
                    <a:pt x="1" y="230"/>
                  </a:cubicBezTo>
                  <a:cubicBezTo>
                    <a:pt x="14" y="286"/>
                    <a:pt x="37" y="301"/>
                    <a:pt x="65" y="301"/>
                  </a:cubicBezTo>
                  <a:cubicBezTo>
                    <a:pt x="97" y="301"/>
                    <a:pt x="135" y="283"/>
                    <a:pt x="174" y="283"/>
                  </a:cubicBezTo>
                  <a:cubicBezTo>
                    <a:pt x="193" y="283"/>
                    <a:pt x="212" y="287"/>
                    <a:pt x="230" y="300"/>
                  </a:cubicBezTo>
                  <a:cubicBezTo>
                    <a:pt x="188" y="314"/>
                    <a:pt x="149" y="327"/>
                    <a:pt x="112" y="348"/>
                  </a:cubicBezTo>
                  <a:cubicBezTo>
                    <a:pt x="302" y="448"/>
                    <a:pt x="483" y="564"/>
                    <a:pt x="652" y="696"/>
                  </a:cubicBezTo>
                  <a:cubicBezTo>
                    <a:pt x="786" y="578"/>
                    <a:pt x="939" y="483"/>
                    <a:pt x="1106" y="416"/>
                  </a:cubicBezTo>
                  <a:cubicBezTo>
                    <a:pt x="946" y="256"/>
                    <a:pt x="763" y="130"/>
                    <a:pt x="56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70" name="Google Shape;9070;p48"/>
            <p:cNvSpPr/>
            <p:nvPr/>
          </p:nvSpPr>
          <p:spPr>
            <a:xfrm>
              <a:off x="4139475" y="1650950"/>
              <a:ext cx="1050" cy="2750"/>
            </a:xfrm>
            <a:custGeom>
              <a:avLst/>
              <a:gdLst/>
              <a:ahLst/>
              <a:cxnLst/>
              <a:rect l="l" t="t" r="r" b="b"/>
              <a:pathLst>
                <a:path w="42" h="110" extrusionOk="0">
                  <a:moveTo>
                    <a:pt x="2" y="1"/>
                  </a:moveTo>
                  <a:cubicBezTo>
                    <a:pt x="0" y="1"/>
                    <a:pt x="2" y="87"/>
                    <a:pt x="2" y="87"/>
                  </a:cubicBezTo>
                  <a:cubicBezTo>
                    <a:pt x="7" y="93"/>
                    <a:pt x="14" y="100"/>
                    <a:pt x="21" y="110"/>
                  </a:cubicBezTo>
                  <a:cubicBezTo>
                    <a:pt x="21" y="110"/>
                    <a:pt x="42" y="1"/>
                    <a:pt x="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71" name="Google Shape;9071;p48"/>
            <p:cNvSpPr/>
            <p:nvPr/>
          </p:nvSpPr>
          <p:spPr>
            <a:xfrm>
              <a:off x="4032775" y="1619425"/>
              <a:ext cx="10500" cy="3925"/>
            </a:xfrm>
            <a:custGeom>
              <a:avLst/>
              <a:gdLst/>
              <a:ahLst/>
              <a:cxnLst/>
              <a:rect l="l" t="t" r="r" b="b"/>
              <a:pathLst>
                <a:path w="420" h="157" extrusionOk="0">
                  <a:moveTo>
                    <a:pt x="12" y="1"/>
                  </a:moveTo>
                  <a:cubicBezTo>
                    <a:pt x="0" y="80"/>
                    <a:pt x="122" y="156"/>
                    <a:pt x="250" y="156"/>
                  </a:cubicBezTo>
                  <a:cubicBezTo>
                    <a:pt x="299" y="156"/>
                    <a:pt x="349" y="145"/>
                    <a:pt x="392" y="119"/>
                  </a:cubicBezTo>
                  <a:cubicBezTo>
                    <a:pt x="376" y="35"/>
                    <a:pt x="385" y="10"/>
                    <a:pt x="420" y="3"/>
                  </a:cubicBezTo>
                  <a:cubicBezTo>
                    <a:pt x="418" y="3"/>
                    <a:pt x="14" y="3"/>
                    <a:pt x="1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72" name="Google Shape;9072;p48"/>
            <p:cNvSpPr/>
            <p:nvPr/>
          </p:nvSpPr>
          <p:spPr>
            <a:xfrm>
              <a:off x="4143750" y="1650950"/>
              <a:ext cx="3925" cy="875"/>
            </a:xfrm>
            <a:custGeom>
              <a:avLst/>
              <a:gdLst/>
              <a:ahLst/>
              <a:cxnLst/>
              <a:rect l="l" t="t" r="r" b="b"/>
              <a:pathLst>
                <a:path w="157" h="35" extrusionOk="0">
                  <a:moveTo>
                    <a:pt x="1" y="1"/>
                  </a:moveTo>
                  <a:cubicBezTo>
                    <a:pt x="30" y="25"/>
                    <a:pt x="57" y="35"/>
                    <a:pt x="81" y="35"/>
                  </a:cubicBezTo>
                  <a:cubicBezTo>
                    <a:pt x="109" y="35"/>
                    <a:pt x="134" y="22"/>
                    <a:pt x="15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73" name="Google Shape;9073;p48"/>
            <p:cNvSpPr/>
            <p:nvPr/>
          </p:nvSpPr>
          <p:spPr>
            <a:xfrm>
              <a:off x="4163750" y="1592800"/>
              <a:ext cx="19200" cy="20625"/>
            </a:xfrm>
            <a:custGeom>
              <a:avLst/>
              <a:gdLst/>
              <a:ahLst/>
              <a:cxnLst/>
              <a:rect l="l" t="t" r="r" b="b"/>
              <a:pathLst>
                <a:path w="768" h="825" extrusionOk="0">
                  <a:moveTo>
                    <a:pt x="326" y="1"/>
                  </a:moveTo>
                  <a:cubicBezTo>
                    <a:pt x="262" y="1"/>
                    <a:pt x="195" y="90"/>
                    <a:pt x="112" y="90"/>
                  </a:cubicBezTo>
                  <a:cubicBezTo>
                    <a:pt x="111" y="90"/>
                    <a:pt x="109" y="90"/>
                    <a:pt x="107" y="90"/>
                  </a:cubicBezTo>
                  <a:lnTo>
                    <a:pt x="107" y="90"/>
                  </a:lnTo>
                  <a:cubicBezTo>
                    <a:pt x="150" y="165"/>
                    <a:pt x="190" y="218"/>
                    <a:pt x="226" y="218"/>
                  </a:cubicBezTo>
                  <a:cubicBezTo>
                    <a:pt x="250" y="218"/>
                    <a:pt x="273" y="195"/>
                    <a:pt x="295" y="141"/>
                  </a:cubicBezTo>
                  <a:cubicBezTo>
                    <a:pt x="510" y="186"/>
                    <a:pt x="307" y="451"/>
                    <a:pt x="411" y="451"/>
                  </a:cubicBezTo>
                  <a:cubicBezTo>
                    <a:pt x="430" y="451"/>
                    <a:pt x="458" y="443"/>
                    <a:pt x="499" y="423"/>
                  </a:cubicBezTo>
                  <a:lnTo>
                    <a:pt x="499" y="423"/>
                  </a:lnTo>
                  <a:cubicBezTo>
                    <a:pt x="513" y="435"/>
                    <a:pt x="355" y="514"/>
                    <a:pt x="353" y="521"/>
                  </a:cubicBezTo>
                  <a:cubicBezTo>
                    <a:pt x="318" y="363"/>
                    <a:pt x="42" y="382"/>
                    <a:pt x="17" y="173"/>
                  </a:cubicBezTo>
                  <a:cubicBezTo>
                    <a:pt x="12" y="175"/>
                    <a:pt x="12" y="180"/>
                    <a:pt x="5" y="194"/>
                  </a:cubicBezTo>
                  <a:cubicBezTo>
                    <a:pt x="5" y="194"/>
                    <a:pt x="5" y="194"/>
                    <a:pt x="5" y="194"/>
                  </a:cubicBezTo>
                  <a:lnTo>
                    <a:pt x="5" y="194"/>
                  </a:lnTo>
                  <a:cubicBezTo>
                    <a:pt x="1" y="194"/>
                    <a:pt x="358" y="820"/>
                    <a:pt x="364" y="825"/>
                  </a:cubicBezTo>
                  <a:cubicBezTo>
                    <a:pt x="428" y="801"/>
                    <a:pt x="450" y="769"/>
                    <a:pt x="490" y="769"/>
                  </a:cubicBezTo>
                  <a:cubicBezTo>
                    <a:pt x="511" y="769"/>
                    <a:pt x="536" y="777"/>
                    <a:pt x="573" y="799"/>
                  </a:cubicBezTo>
                  <a:cubicBezTo>
                    <a:pt x="573" y="762"/>
                    <a:pt x="571" y="723"/>
                    <a:pt x="564" y="683"/>
                  </a:cubicBezTo>
                  <a:cubicBezTo>
                    <a:pt x="525" y="681"/>
                    <a:pt x="524" y="665"/>
                    <a:pt x="572" y="628"/>
                  </a:cubicBezTo>
                  <a:lnTo>
                    <a:pt x="572" y="628"/>
                  </a:lnTo>
                  <a:cubicBezTo>
                    <a:pt x="569" y="639"/>
                    <a:pt x="575" y="683"/>
                    <a:pt x="573" y="683"/>
                  </a:cubicBezTo>
                  <a:cubicBezTo>
                    <a:pt x="638" y="692"/>
                    <a:pt x="703" y="699"/>
                    <a:pt x="768" y="702"/>
                  </a:cubicBezTo>
                  <a:cubicBezTo>
                    <a:pt x="763" y="692"/>
                    <a:pt x="448" y="155"/>
                    <a:pt x="450" y="150"/>
                  </a:cubicBezTo>
                  <a:lnTo>
                    <a:pt x="450" y="150"/>
                  </a:lnTo>
                  <a:cubicBezTo>
                    <a:pt x="441" y="152"/>
                    <a:pt x="434" y="157"/>
                    <a:pt x="427" y="162"/>
                  </a:cubicBezTo>
                  <a:cubicBezTo>
                    <a:pt x="425" y="150"/>
                    <a:pt x="427" y="136"/>
                    <a:pt x="432" y="124"/>
                  </a:cubicBezTo>
                  <a:cubicBezTo>
                    <a:pt x="413" y="85"/>
                    <a:pt x="390" y="48"/>
                    <a:pt x="364" y="13"/>
                  </a:cubicBezTo>
                  <a:cubicBezTo>
                    <a:pt x="352" y="4"/>
                    <a:pt x="339" y="1"/>
                    <a:pt x="32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74" name="Google Shape;9074;p48"/>
            <p:cNvSpPr/>
            <p:nvPr/>
          </p:nvSpPr>
          <p:spPr>
            <a:xfrm>
              <a:off x="4166075" y="1627775"/>
              <a:ext cx="2000" cy="1925"/>
            </a:xfrm>
            <a:custGeom>
              <a:avLst/>
              <a:gdLst/>
              <a:ahLst/>
              <a:cxnLst/>
              <a:rect l="l" t="t" r="r" b="b"/>
              <a:pathLst>
                <a:path w="80" h="77" extrusionOk="0">
                  <a:moveTo>
                    <a:pt x="58" y="0"/>
                  </a:moveTo>
                  <a:cubicBezTo>
                    <a:pt x="42" y="28"/>
                    <a:pt x="23" y="54"/>
                    <a:pt x="0" y="77"/>
                  </a:cubicBezTo>
                  <a:lnTo>
                    <a:pt x="79" y="77"/>
                  </a:lnTo>
                  <a:cubicBezTo>
                    <a:pt x="79" y="75"/>
                    <a:pt x="58" y="0"/>
                    <a:pt x="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75" name="Google Shape;9075;p48"/>
            <p:cNvSpPr/>
            <p:nvPr/>
          </p:nvSpPr>
          <p:spPr>
            <a:xfrm>
              <a:off x="3787375" y="1951925"/>
              <a:ext cx="322050" cy="39650"/>
            </a:xfrm>
            <a:custGeom>
              <a:avLst/>
              <a:gdLst/>
              <a:ahLst/>
              <a:cxnLst/>
              <a:rect l="l" t="t" r="r" b="b"/>
              <a:pathLst>
                <a:path w="12882" h="1586" extrusionOk="0">
                  <a:moveTo>
                    <a:pt x="853" y="295"/>
                  </a:moveTo>
                  <a:cubicBezTo>
                    <a:pt x="852" y="295"/>
                    <a:pt x="852" y="295"/>
                    <a:pt x="852" y="295"/>
                  </a:cubicBezTo>
                  <a:cubicBezTo>
                    <a:pt x="852" y="296"/>
                    <a:pt x="853" y="298"/>
                    <a:pt x="854" y="299"/>
                  </a:cubicBezTo>
                  <a:lnTo>
                    <a:pt x="854" y="299"/>
                  </a:lnTo>
                  <a:cubicBezTo>
                    <a:pt x="856" y="296"/>
                    <a:pt x="856" y="295"/>
                    <a:pt x="853" y="295"/>
                  </a:cubicBezTo>
                  <a:close/>
                  <a:moveTo>
                    <a:pt x="3059" y="1041"/>
                  </a:moveTo>
                  <a:lnTo>
                    <a:pt x="3059" y="1041"/>
                  </a:lnTo>
                  <a:cubicBezTo>
                    <a:pt x="3058" y="1041"/>
                    <a:pt x="3057" y="1041"/>
                    <a:pt x="3058" y="1042"/>
                  </a:cubicBezTo>
                  <a:lnTo>
                    <a:pt x="3058" y="1042"/>
                  </a:lnTo>
                  <a:cubicBezTo>
                    <a:pt x="3058" y="1041"/>
                    <a:pt x="3058" y="1041"/>
                    <a:pt x="3059" y="1041"/>
                  </a:cubicBezTo>
                  <a:close/>
                  <a:moveTo>
                    <a:pt x="7832" y="1043"/>
                  </a:moveTo>
                  <a:lnTo>
                    <a:pt x="7832" y="1043"/>
                  </a:lnTo>
                  <a:cubicBezTo>
                    <a:pt x="7833" y="1044"/>
                    <a:pt x="7834" y="1045"/>
                    <a:pt x="7836" y="1046"/>
                  </a:cubicBezTo>
                  <a:lnTo>
                    <a:pt x="7836" y="1046"/>
                  </a:lnTo>
                  <a:cubicBezTo>
                    <a:pt x="7852" y="1045"/>
                    <a:pt x="7854" y="1044"/>
                    <a:pt x="7832" y="1043"/>
                  </a:cubicBezTo>
                  <a:close/>
                  <a:moveTo>
                    <a:pt x="2551" y="1050"/>
                  </a:moveTo>
                  <a:lnTo>
                    <a:pt x="2551" y="1050"/>
                  </a:lnTo>
                  <a:cubicBezTo>
                    <a:pt x="2554" y="1050"/>
                    <a:pt x="2557" y="1050"/>
                    <a:pt x="2560" y="1050"/>
                  </a:cubicBezTo>
                  <a:cubicBezTo>
                    <a:pt x="2557" y="1050"/>
                    <a:pt x="2554" y="1050"/>
                    <a:pt x="2551" y="1050"/>
                  </a:cubicBezTo>
                  <a:close/>
                  <a:moveTo>
                    <a:pt x="2345" y="1055"/>
                  </a:moveTo>
                  <a:cubicBezTo>
                    <a:pt x="2365" y="1056"/>
                    <a:pt x="2374" y="1058"/>
                    <a:pt x="2376" y="1060"/>
                  </a:cubicBezTo>
                  <a:lnTo>
                    <a:pt x="2376" y="1060"/>
                  </a:lnTo>
                  <a:cubicBezTo>
                    <a:pt x="2366" y="1058"/>
                    <a:pt x="2355" y="1056"/>
                    <a:pt x="2345" y="1055"/>
                  </a:cubicBezTo>
                  <a:close/>
                  <a:moveTo>
                    <a:pt x="6818" y="1059"/>
                  </a:moveTo>
                  <a:cubicBezTo>
                    <a:pt x="6818" y="1059"/>
                    <a:pt x="6817" y="1059"/>
                    <a:pt x="6817" y="1060"/>
                  </a:cubicBezTo>
                  <a:cubicBezTo>
                    <a:pt x="6747" y="1062"/>
                    <a:pt x="6768" y="1063"/>
                    <a:pt x="6823" y="1064"/>
                  </a:cubicBezTo>
                  <a:lnTo>
                    <a:pt x="6823" y="1064"/>
                  </a:lnTo>
                  <a:cubicBezTo>
                    <a:pt x="6822" y="1061"/>
                    <a:pt x="6820" y="1059"/>
                    <a:pt x="6818" y="1059"/>
                  </a:cubicBezTo>
                  <a:close/>
                  <a:moveTo>
                    <a:pt x="12841" y="1053"/>
                  </a:moveTo>
                  <a:cubicBezTo>
                    <a:pt x="12832" y="1053"/>
                    <a:pt x="12819" y="1054"/>
                    <a:pt x="12800" y="1055"/>
                  </a:cubicBezTo>
                  <a:cubicBezTo>
                    <a:pt x="12795" y="1058"/>
                    <a:pt x="12790" y="1060"/>
                    <a:pt x="12785" y="1063"/>
                  </a:cubicBezTo>
                  <a:lnTo>
                    <a:pt x="12785" y="1063"/>
                  </a:lnTo>
                  <a:cubicBezTo>
                    <a:pt x="12788" y="1063"/>
                    <a:pt x="12791" y="1063"/>
                    <a:pt x="12794" y="1063"/>
                  </a:cubicBezTo>
                  <a:cubicBezTo>
                    <a:pt x="12804" y="1063"/>
                    <a:pt x="12814" y="1063"/>
                    <a:pt x="12823" y="1064"/>
                  </a:cubicBezTo>
                  <a:cubicBezTo>
                    <a:pt x="12824" y="1065"/>
                    <a:pt x="12826" y="1065"/>
                    <a:pt x="12828" y="1065"/>
                  </a:cubicBezTo>
                  <a:cubicBezTo>
                    <a:pt x="12844" y="1065"/>
                    <a:pt x="12882" y="1053"/>
                    <a:pt x="12841" y="1053"/>
                  </a:cubicBezTo>
                  <a:close/>
                  <a:moveTo>
                    <a:pt x="7113" y="1088"/>
                  </a:moveTo>
                  <a:lnTo>
                    <a:pt x="7113" y="1088"/>
                  </a:lnTo>
                  <a:cubicBezTo>
                    <a:pt x="7124" y="1089"/>
                    <a:pt x="7133" y="1090"/>
                    <a:pt x="7140" y="1090"/>
                  </a:cubicBezTo>
                  <a:lnTo>
                    <a:pt x="7140" y="1090"/>
                  </a:lnTo>
                  <a:cubicBezTo>
                    <a:pt x="7133" y="1092"/>
                    <a:pt x="7128" y="1093"/>
                    <a:pt x="7124" y="1093"/>
                  </a:cubicBezTo>
                  <a:cubicBezTo>
                    <a:pt x="7119" y="1093"/>
                    <a:pt x="7116" y="1091"/>
                    <a:pt x="7113" y="1088"/>
                  </a:cubicBezTo>
                  <a:close/>
                  <a:moveTo>
                    <a:pt x="2438" y="1088"/>
                  </a:moveTo>
                  <a:cubicBezTo>
                    <a:pt x="2457" y="1091"/>
                    <a:pt x="2465" y="1094"/>
                    <a:pt x="2451" y="1098"/>
                  </a:cubicBezTo>
                  <a:lnTo>
                    <a:pt x="2451" y="1098"/>
                  </a:lnTo>
                  <a:cubicBezTo>
                    <a:pt x="2447" y="1095"/>
                    <a:pt x="2443" y="1091"/>
                    <a:pt x="2438" y="1088"/>
                  </a:cubicBezTo>
                  <a:close/>
                  <a:moveTo>
                    <a:pt x="10904" y="1101"/>
                  </a:moveTo>
                  <a:cubicBezTo>
                    <a:pt x="10910" y="1110"/>
                    <a:pt x="10922" y="1118"/>
                    <a:pt x="10934" y="1129"/>
                  </a:cubicBezTo>
                  <a:cubicBezTo>
                    <a:pt x="10903" y="1119"/>
                    <a:pt x="10899" y="1110"/>
                    <a:pt x="10904" y="1101"/>
                  </a:cubicBezTo>
                  <a:close/>
                  <a:moveTo>
                    <a:pt x="12640" y="1090"/>
                  </a:moveTo>
                  <a:lnTo>
                    <a:pt x="12640" y="1090"/>
                  </a:lnTo>
                  <a:cubicBezTo>
                    <a:pt x="12592" y="1106"/>
                    <a:pt x="12550" y="1124"/>
                    <a:pt x="12527" y="1139"/>
                  </a:cubicBezTo>
                  <a:lnTo>
                    <a:pt x="12527" y="1139"/>
                  </a:lnTo>
                  <a:cubicBezTo>
                    <a:pt x="12535" y="1114"/>
                    <a:pt x="12576" y="1100"/>
                    <a:pt x="12640" y="1090"/>
                  </a:cubicBezTo>
                  <a:close/>
                  <a:moveTo>
                    <a:pt x="6302" y="1206"/>
                  </a:moveTo>
                  <a:lnTo>
                    <a:pt x="6302" y="1206"/>
                  </a:lnTo>
                  <a:cubicBezTo>
                    <a:pt x="6293" y="1207"/>
                    <a:pt x="6285" y="1212"/>
                    <a:pt x="6276" y="1221"/>
                  </a:cubicBezTo>
                  <a:lnTo>
                    <a:pt x="6276" y="1221"/>
                  </a:lnTo>
                  <a:cubicBezTo>
                    <a:pt x="6285" y="1217"/>
                    <a:pt x="6294" y="1213"/>
                    <a:pt x="6302" y="1206"/>
                  </a:cubicBezTo>
                  <a:close/>
                  <a:moveTo>
                    <a:pt x="7540" y="1271"/>
                  </a:moveTo>
                  <a:cubicBezTo>
                    <a:pt x="7503" y="1274"/>
                    <a:pt x="7486" y="1276"/>
                    <a:pt x="7478" y="1279"/>
                  </a:cubicBezTo>
                  <a:lnTo>
                    <a:pt x="7478" y="1279"/>
                  </a:lnTo>
                  <a:cubicBezTo>
                    <a:pt x="7488" y="1276"/>
                    <a:pt x="7506" y="1273"/>
                    <a:pt x="7540" y="1271"/>
                  </a:cubicBezTo>
                  <a:close/>
                  <a:moveTo>
                    <a:pt x="7435" y="1278"/>
                  </a:moveTo>
                  <a:lnTo>
                    <a:pt x="7435" y="1278"/>
                  </a:lnTo>
                  <a:cubicBezTo>
                    <a:pt x="7446" y="1279"/>
                    <a:pt x="7456" y="1279"/>
                    <a:pt x="7468" y="1279"/>
                  </a:cubicBezTo>
                  <a:cubicBezTo>
                    <a:pt x="7470" y="1279"/>
                    <a:pt x="7473" y="1279"/>
                    <a:pt x="7475" y="1279"/>
                  </a:cubicBezTo>
                  <a:lnTo>
                    <a:pt x="7475" y="1279"/>
                  </a:lnTo>
                  <a:cubicBezTo>
                    <a:pt x="7468" y="1282"/>
                    <a:pt x="7469" y="1283"/>
                    <a:pt x="7467" y="1283"/>
                  </a:cubicBezTo>
                  <a:cubicBezTo>
                    <a:pt x="7465" y="1283"/>
                    <a:pt x="7459" y="1281"/>
                    <a:pt x="7435" y="1278"/>
                  </a:cubicBezTo>
                  <a:close/>
                  <a:moveTo>
                    <a:pt x="7583" y="1265"/>
                  </a:moveTo>
                  <a:cubicBezTo>
                    <a:pt x="7593" y="1273"/>
                    <a:pt x="7603" y="1279"/>
                    <a:pt x="7613" y="1285"/>
                  </a:cubicBezTo>
                  <a:lnTo>
                    <a:pt x="7613" y="1285"/>
                  </a:lnTo>
                  <a:cubicBezTo>
                    <a:pt x="7490" y="1294"/>
                    <a:pt x="7545" y="1301"/>
                    <a:pt x="7422" y="1305"/>
                  </a:cubicBezTo>
                  <a:cubicBezTo>
                    <a:pt x="7493" y="1299"/>
                    <a:pt x="7450" y="1288"/>
                    <a:pt x="7475" y="1279"/>
                  </a:cubicBezTo>
                  <a:lnTo>
                    <a:pt x="7475" y="1279"/>
                  </a:lnTo>
                  <a:cubicBezTo>
                    <a:pt x="7512" y="1279"/>
                    <a:pt x="7552" y="1272"/>
                    <a:pt x="7583" y="1265"/>
                  </a:cubicBezTo>
                  <a:close/>
                  <a:moveTo>
                    <a:pt x="11385" y="1055"/>
                  </a:moveTo>
                  <a:cubicBezTo>
                    <a:pt x="11406" y="1055"/>
                    <a:pt x="11435" y="1063"/>
                    <a:pt x="11478" y="1083"/>
                  </a:cubicBezTo>
                  <a:cubicBezTo>
                    <a:pt x="11328" y="1171"/>
                    <a:pt x="11569" y="1324"/>
                    <a:pt x="11323" y="1382"/>
                  </a:cubicBezTo>
                  <a:cubicBezTo>
                    <a:pt x="11448" y="1302"/>
                    <a:pt x="11276" y="1055"/>
                    <a:pt x="11385" y="1055"/>
                  </a:cubicBezTo>
                  <a:close/>
                  <a:moveTo>
                    <a:pt x="5699" y="1298"/>
                  </a:moveTo>
                  <a:cubicBezTo>
                    <a:pt x="5740" y="1298"/>
                    <a:pt x="5745" y="1404"/>
                    <a:pt x="5762" y="1517"/>
                  </a:cubicBezTo>
                  <a:lnTo>
                    <a:pt x="5762" y="1517"/>
                  </a:lnTo>
                  <a:cubicBezTo>
                    <a:pt x="5654" y="1497"/>
                    <a:pt x="5541" y="1477"/>
                    <a:pt x="5553" y="1475"/>
                  </a:cubicBezTo>
                  <a:cubicBezTo>
                    <a:pt x="5628" y="1346"/>
                    <a:pt x="5672" y="1298"/>
                    <a:pt x="5699" y="1298"/>
                  </a:cubicBezTo>
                  <a:close/>
                  <a:moveTo>
                    <a:pt x="7577" y="1565"/>
                  </a:moveTo>
                  <a:cubicBezTo>
                    <a:pt x="7577" y="1566"/>
                    <a:pt x="7576" y="1566"/>
                    <a:pt x="7575" y="1566"/>
                  </a:cubicBezTo>
                  <a:cubicBezTo>
                    <a:pt x="7575" y="1566"/>
                    <a:pt x="7574" y="1566"/>
                    <a:pt x="7573" y="1565"/>
                  </a:cubicBezTo>
                  <a:lnTo>
                    <a:pt x="7573" y="1565"/>
                  </a:lnTo>
                  <a:cubicBezTo>
                    <a:pt x="7575" y="1565"/>
                    <a:pt x="7577" y="1565"/>
                    <a:pt x="7577" y="1565"/>
                  </a:cubicBezTo>
                  <a:close/>
                  <a:moveTo>
                    <a:pt x="7621" y="1290"/>
                  </a:moveTo>
                  <a:cubicBezTo>
                    <a:pt x="7776" y="1379"/>
                    <a:pt x="7902" y="1305"/>
                    <a:pt x="7871" y="1458"/>
                  </a:cubicBezTo>
                  <a:cubicBezTo>
                    <a:pt x="7857" y="1505"/>
                    <a:pt x="7871" y="1568"/>
                    <a:pt x="7829" y="1568"/>
                  </a:cubicBezTo>
                  <a:cubicBezTo>
                    <a:pt x="7801" y="1568"/>
                    <a:pt x="7750" y="1542"/>
                    <a:pt x="7653" y="1470"/>
                  </a:cubicBezTo>
                  <a:cubicBezTo>
                    <a:pt x="7640" y="1469"/>
                    <a:pt x="7629" y="1468"/>
                    <a:pt x="7621" y="1468"/>
                  </a:cubicBezTo>
                  <a:cubicBezTo>
                    <a:pt x="7543" y="1468"/>
                    <a:pt x="7647" y="1519"/>
                    <a:pt x="7571" y="1565"/>
                  </a:cubicBezTo>
                  <a:lnTo>
                    <a:pt x="7571" y="1565"/>
                  </a:lnTo>
                  <a:cubicBezTo>
                    <a:pt x="7553" y="1555"/>
                    <a:pt x="7498" y="1506"/>
                    <a:pt x="7391" y="1506"/>
                  </a:cubicBezTo>
                  <a:cubicBezTo>
                    <a:pt x="7380" y="1506"/>
                    <a:pt x="7368" y="1506"/>
                    <a:pt x="7357" y="1507"/>
                  </a:cubicBezTo>
                  <a:cubicBezTo>
                    <a:pt x="7293" y="1411"/>
                    <a:pt x="7527" y="1403"/>
                    <a:pt x="7621" y="1290"/>
                  </a:cubicBezTo>
                  <a:close/>
                  <a:moveTo>
                    <a:pt x="5764" y="1574"/>
                  </a:moveTo>
                  <a:cubicBezTo>
                    <a:pt x="5762" y="1578"/>
                    <a:pt x="5766" y="1581"/>
                    <a:pt x="5776" y="1581"/>
                  </a:cubicBezTo>
                  <a:cubicBezTo>
                    <a:pt x="5778" y="1580"/>
                    <a:pt x="5780" y="1579"/>
                    <a:pt x="5780" y="1579"/>
                  </a:cubicBezTo>
                  <a:lnTo>
                    <a:pt x="5780" y="1579"/>
                  </a:lnTo>
                  <a:cubicBezTo>
                    <a:pt x="5778" y="1579"/>
                    <a:pt x="5775" y="1579"/>
                    <a:pt x="5773" y="1579"/>
                  </a:cubicBezTo>
                  <a:cubicBezTo>
                    <a:pt x="5773" y="1578"/>
                    <a:pt x="5773" y="1576"/>
                    <a:pt x="5772" y="1575"/>
                  </a:cubicBezTo>
                  <a:lnTo>
                    <a:pt x="5772" y="1575"/>
                  </a:lnTo>
                  <a:cubicBezTo>
                    <a:pt x="5770" y="1574"/>
                    <a:pt x="5768" y="1574"/>
                    <a:pt x="5764" y="1574"/>
                  </a:cubicBezTo>
                  <a:close/>
                  <a:moveTo>
                    <a:pt x="390" y="1"/>
                  </a:moveTo>
                  <a:cubicBezTo>
                    <a:pt x="311" y="1"/>
                    <a:pt x="203" y="69"/>
                    <a:pt x="154" y="116"/>
                  </a:cubicBezTo>
                  <a:cubicBezTo>
                    <a:pt x="162" y="128"/>
                    <a:pt x="168" y="140"/>
                    <a:pt x="198" y="140"/>
                  </a:cubicBezTo>
                  <a:cubicBezTo>
                    <a:pt x="208" y="140"/>
                    <a:pt x="222" y="138"/>
                    <a:pt x="240" y="135"/>
                  </a:cubicBezTo>
                  <a:lnTo>
                    <a:pt x="240" y="135"/>
                  </a:lnTo>
                  <a:cubicBezTo>
                    <a:pt x="89" y="183"/>
                    <a:pt x="135" y="225"/>
                    <a:pt x="1" y="237"/>
                  </a:cubicBezTo>
                  <a:cubicBezTo>
                    <a:pt x="885" y="1057"/>
                    <a:pt x="1961" y="1570"/>
                    <a:pt x="2929" y="1570"/>
                  </a:cubicBezTo>
                  <a:cubicBezTo>
                    <a:pt x="2946" y="1570"/>
                    <a:pt x="2963" y="1570"/>
                    <a:pt x="2980" y="1570"/>
                  </a:cubicBezTo>
                  <a:cubicBezTo>
                    <a:pt x="2990" y="1569"/>
                    <a:pt x="3017" y="1569"/>
                    <a:pt x="3059" y="1569"/>
                  </a:cubicBezTo>
                  <a:cubicBezTo>
                    <a:pt x="3430" y="1569"/>
                    <a:pt x="4920" y="1586"/>
                    <a:pt x="5043" y="1586"/>
                  </a:cubicBezTo>
                  <a:cubicBezTo>
                    <a:pt x="5078" y="1493"/>
                    <a:pt x="5152" y="1417"/>
                    <a:pt x="5247" y="1377"/>
                  </a:cubicBezTo>
                  <a:cubicBezTo>
                    <a:pt x="5248" y="1370"/>
                    <a:pt x="5250" y="1367"/>
                    <a:pt x="5253" y="1367"/>
                  </a:cubicBezTo>
                  <a:cubicBezTo>
                    <a:pt x="5274" y="1367"/>
                    <a:pt x="5356" y="1538"/>
                    <a:pt x="5452" y="1538"/>
                  </a:cubicBezTo>
                  <a:cubicBezTo>
                    <a:pt x="5473" y="1538"/>
                    <a:pt x="5495" y="1530"/>
                    <a:pt x="5518" y="1509"/>
                  </a:cubicBezTo>
                  <a:lnTo>
                    <a:pt x="5518" y="1509"/>
                  </a:lnTo>
                  <a:cubicBezTo>
                    <a:pt x="5531" y="1525"/>
                    <a:pt x="5565" y="1543"/>
                    <a:pt x="5537" y="1563"/>
                  </a:cubicBezTo>
                  <a:cubicBezTo>
                    <a:pt x="5544" y="1563"/>
                    <a:pt x="5712" y="1566"/>
                    <a:pt x="5764" y="1574"/>
                  </a:cubicBezTo>
                  <a:lnTo>
                    <a:pt x="5764" y="1574"/>
                  </a:lnTo>
                  <a:cubicBezTo>
                    <a:pt x="5766" y="1572"/>
                    <a:pt x="5768" y="1570"/>
                    <a:pt x="5771" y="1568"/>
                  </a:cubicBezTo>
                  <a:lnTo>
                    <a:pt x="5771" y="1568"/>
                  </a:lnTo>
                  <a:cubicBezTo>
                    <a:pt x="5771" y="1570"/>
                    <a:pt x="5772" y="1573"/>
                    <a:pt x="5772" y="1575"/>
                  </a:cubicBezTo>
                  <a:lnTo>
                    <a:pt x="5772" y="1575"/>
                  </a:lnTo>
                  <a:cubicBezTo>
                    <a:pt x="5777" y="1576"/>
                    <a:pt x="5780" y="1577"/>
                    <a:pt x="5780" y="1579"/>
                  </a:cubicBezTo>
                  <a:lnTo>
                    <a:pt x="5780" y="1579"/>
                  </a:lnTo>
                  <a:cubicBezTo>
                    <a:pt x="5995" y="1568"/>
                    <a:pt x="7448" y="1570"/>
                    <a:pt x="7569" y="1566"/>
                  </a:cubicBezTo>
                  <a:lnTo>
                    <a:pt x="7569" y="1566"/>
                  </a:lnTo>
                  <a:cubicBezTo>
                    <a:pt x="7564" y="1569"/>
                    <a:pt x="7558" y="1571"/>
                    <a:pt x="7551" y="1574"/>
                  </a:cubicBezTo>
                  <a:cubicBezTo>
                    <a:pt x="7550" y="1575"/>
                    <a:pt x="7629" y="1576"/>
                    <a:pt x="7764" y="1576"/>
                  </a:cubicBezTo>
                  <a:cubicBezTo>
                    <a:pt x="8424" y="1576"/>
                    <a:pt x="10419" y="1565"/>
                    <a:pt x="10761" y="1565"/>
                  </a:cubicBezTo>
                  <a:cubicBezTo>
                    <a:pt x="10787" y="1565"/>
                    <a:pt x="10803" y="1565"/>
                    <a:pt x="10808" y="1565"/>
                  </a:cubicBezTo>
                  <a:cubicBezTo>
                    <a:pt x="10841" y="1566"/>
                    <a:pt x="10873" y="1566"/>
                    <a:pt x="10905" y="1566"/>
                  </a:cubicBezTo>
                  <a:cubicBezTo>
                    <a:pt x="11573" y="1566"/>
                    <a:pt x="12162" y="1388"/>
                    <a:pt x="12754" y="1079"/>
                  </a:cubicBezTo>
                  <a:lnTo>
                    <a:pt x="12754" y="1079"/>
                  </a:lnTo>
                  <a:cubicBezTo>
                    <a:pt x="12783" y="1077"/>
                    <a:pt x="12815" y="1076"/>
                    <a:pt x="12849" y="1074"/>
                  </a:cubicBezTo>
                  <a:lnTo>
                    <a:pt x="12849" y="1074"/>
                  </a:lnTo>
                  <a:cubicBezTo>
                    <a:pt x="12846" y="1074"/>
                    <a:pt x="12843" y="1074"/>
                    <a:pt x="12840" y="1074"/>
                  </a:cubicBezTo>
                  <a:cubicBezTo>
                    <a:pt x="12819" y="1074"/>
                    <a:pt x="12795" y="1072"/>
                    <a:pt x="12775" y="1068"/>
                  </a:cubicBezTo>
                  <a:lnTo>
                    <a:pt x="12775" y="1068"/>
                  </a:lnTo>
                  <a:cubicBezTo>
                    <a:pt x="12779" y="1066"/>
                    <a:pt x="12782" y="1065"/>
                    <a:pt x="12785" y="1063"/>
                  </a:cubicBezTo>
                  <a:lnTo>
                    <a:pt x="12785" y="1063"/>
                  </a:lnTo>
                  <a:cubicBezTo>
                    <a:pt x="12776" y="1063"/>
                    <a:pt x="12768" y="1064"/>
                    <a:pt x="12759" y="1065"/>
                  </a:cubicBezTo>
                  <a:lnTo>
                    <a:pt x="12759" y="1065"/>
                  </a:lnTo>
                  <a:cubicBezTo>
                    <a:pt x="12721" y="1055"/>
                    <a:pt x="12712" y="1041"/>
                    <a:pt x="12804" y="1034"/>
                  </a:cubicBezTo>
                  <a:cubicBezTo>
                    <a:pt x="12759" y="1010"/>
                    <a:pt x="12700" y="1001"/>
                    <a:pt x="12635" y="1001"/>
                  </a:cubicBezTo>
                  <a:cubicBezTo>
                    <a:pt x="12445" y="1001"/>
                    <a:pt x="12201" y="1081"/>
                    <a:pt x="12081" y="1113"/>
                  </a:cubicBezTo>
                  <a:lnTo>
                    <a:pt x="12081" y="1113"/>
                  </a:lnTo>
                  <a:cubicBezTo>
                    <a:pt x="12025" y="1079"/>
                    <a:pt x="11922" y="1043"/>
                    <a:pt x="11814" y="1030"/>
                  </a:cubicBezTo>
                  <a:lnTo>
                    <a:pt x="11814" y="1030"/>
                  </a:lnTo>
                  <a:cubicBezTo>
                    <a:pt x="11932" y="1029"/>
                    <a:pt x="12115" y="923"/>
                    <a:pt x="12084" y="923"/>
                  </a:cubicBezTo>
                  <a:cubicBezTo>
                    <a:pt x="12083" y="923"/>
                    <a:pt x="12082" y="923"/>
                    <a:pt x="12081" y="923"/>
                  </a:cubicBezTo>
                  <a:cubicBezTo>
                    <a:pt x="12067" y="897"/>
                    <a:pt x="11926" y="888"/>
                    <a:pt x="11924" y="865"/>
                  </a:cubicBezTo>
                  <a:cubicBezTo>
                    <a:pt x="11513" y="974"/>
                    <a:pt x="11339" y="1037"/>
                    <a:pt x="10975" y="1041"/>
                  </a:cubicBezTo>
                  <a:cubicBezTo>
                    <a:pt x="10952" y="1051"/>
                    <a:pt x="10936" y="1059"/>
                    <a:pt x="10924" y="1066"/>
                  </a:cubicBezTo>
                  <a:lnTo>
                    <a:pt x="10924" y="1066"/>
                  </a:lnTo>
                  <a:cubicBezTo>
                    <a:pt x="10922" y="1057"/>
                    <a:pt x="10912" y="1048"/>
                    <a:pt x="10887" y="1037"/>
                  </a:cubicBezTo>
                  <a:lnTo>
                    <a:pt x="10887" y="1037"/>
                  </a:lnTo>
                  <a:cubicBezTo>
                    <a:pt x="10839" y="1041"/>
                    <a:pt x="10859" y="1050"/>
                    <a:pt x="10790" y="1057"/>
                  </a:cubicBezTo>
                  <a:cubicBezTo>
                    <a:pt x="10795" y="1058"/>
                    <a:pt x="10765" y="1058"/>
                    <a:pt x="10706" y="1058"/>
                  </a:cubicBezTo>
                  <a:cubicBezTo>
                    <a:pt x="10460" y="1058"/>
                    <a:pt x="9721" y="1054"/>
                    <a:pt x="9132" y="1054"/>
                  </a:cubicBezTo>
                  <a:cubicBezTo>
                    <a:pt x="8689" y="1054"/>
                    <a:pt x="8331" y="1056"/>
                    <a:pt x="8333" y="1064"/>
                  </a:cubicBezTo>
                  <a:cubicBezTo>
                    <a:pt x="8407" y="1081"/>
                    <a:pt x="8391" y="1141"/>
                    <a:pt x="8187" y="1159"/>
                  </a:cubicBezTo>
                  <a:cubicBezTo>
                    <a:pt x="8237" y="1121"/>
                    <a:pt x="8158" y="1067"/>
                    <a:pt x="8081" y="1067"/>
                  </a:cubicBezTo>
                  <a:cubicBezTo>
                    <a:pt x="8038" y="1067"/>
                    <a:pt x="7996" y="1085"/>
                    <a:pt x="7978" y="1132"/>
                  </a:cubicBezTo>
                  <a:cubicBezTo>
                    <a:pt x="7984" y="1131"/>
                    <a:pt x="7991" y="1130"/>
                    <a:pt x="7997" y="1130"/>
                  </a:cubicBezTo>
                  <a:cubicBezTo>
                    <a:pt x="8075" y="1130"/>
                    <a:pt x="8119" y="1195"/>
                    <a:pt x="8138" y="1210"/>
                  </a:cubicBezTo>
                  <a:lnTo>
                    <a:pt x="8138" y="1210"/>
                  </a:lnTo>
                  <a:cubicBezTo>
                    <a:pt x="7885" y="1193"/>
                    <a:pt x="7977" y="1132"/>
                    <a:pt x="7836" y="1046"/>
                  </a:cubicBezTo>
                  <a:lnTo>
                    <a:pt x="7836" y="1046"/>
                  </a:lnTo>
                  <a:cubicBezTo>
                    <a:pt x="7760" y="1049"/>
                    <a:pt x="7366" y="1051"/>
                    <a:pt x="7357" y="1053"/>
                  </a:cubicBezTo>
                  <a:cubicBezTo>
                    <a:pt x="7251" y="1059"/>
                    <a:pt x="7193" y="1075"/>
                    <a:pt x="7159" y="1085"/>
                  </a:cubicBezTo>
                  <a:lnTo>
                    <a:pt x="7159" y="1085"/>
                  </a:lnTo>
                  <a:cubicBezTo>
                    <a:pt x="7144" y="1079"/>
                    <a:pt x="7106" y="1069"/>
                    <a:pt x="7085" y="1066"/>
                  </a:cubicBezTo>
                  <a:lnTo>
                    <a:pt x="7085" y="1066"/>
                  </a:lnTo>
                  <a:cubicBezTo>
                    <a:pt x="7166" y="1064"/>
                    <a:pt x="6931" y="1065"/>
                    <a:pt x="6823" y="1064"/>
                  </a:cubicBezTo>
                  <a:lnTo>
                    <a:pt x="6823" y="1064"/>
                  </a:lnTo>
                  <a:cubicBezTo>
                    <a:pt x="6832" y="1083"/>
                    <a:pt x="6822" y="1166"/>
                    <a:pt x="6826" y="1229"/>
                  </a:cubicBezTo>
                  <a:lnTo>
                    <a:pt x="6826" y="1229"/>
                  </a:lnTo>
                  <a:cubicBezTo>
                    <a:pt x="6794" y="1174"/>
                    <a:pt x="6749" y="1116"/>
                    <a:pt x="6684" y="1116"/>
                  </a:cubicBezTo>
                  <a:cubicBezTo>
                    <a:pt x="6649" y="1116"/>
                    <a:pt x="6609" y="1133"/>
                    <a:pt x="6561" y="1176"/>
                  </a:cubicBezTo>
                  <a:cubicBezTo>
                    <a:pt x="6710" y="1241"/>
                    <a:pt x="6735" y="1298"/>
                    <a:pt x="6643" y="1403"/>
                  </a:cubicBezTo>
                  <a:cubicBezTo>
                    <a:pt x="6640" y="1403"/>
                    <a:pt x="6638" y="1403"/>
                    <a:pt x="6635" y="1403"/>
                  </a:cubicBezTo>
                  <a:cubicBezTo>
                    <a:pt x="6532" y="1403"/>
                    <a:pt x="6396" y="1224"/>
                    <a:pt x="6390" y="1224"/>
                  </a:cubicBezTo>
                  <a:cubicBezTo>
                    <a:pt x="6390" y="1224"/>
                    <a:pt x="6390" y="1224"/>
                    <a:pt x="6390" y="1224"/>
                  </a:cubicBezTo>
                  <a:cubicBezTo>
                    <a:pt x="6413" y="1245"/>
                    <a:pt x="6348" y="1298"/>
                    <a:pt x="6355" y="1356"/>
                  </a:cubicBezTo>
                  <a:cubicBezTo>
                    <a:pt x="6298" y="1358"/>
                    <a:pt x="6261" y="1360"/>
                    <a:pt x="6314" y="1360"/>
                  </a:cubicBezTo>
                  <a:cubicBezTo>
                    <a:pt x="6337" y="1360"/>
                    <a:pt x="6374" y="1359"/>
                    <a:pt x="6432" y="1359"/>
                  </a:cubicBezTo>
                  <a:lnTo>
                    <a:pt x="6432" y="1359"/>
                  </a:lnTo>
                  <a:cubicBezTo>
                    <a:pt x="6391" y="1365"/>
                    <a:pt x="6264" y="1414"/>
                    <a:pt x="6232" y="1441"/>
                  </a:cubicBezTo>
                  <a:lnTo>
                    <a:pt x="6232" y="1441"/>
                  </a:lnTo>
                  <a:cubicBezTo>
                    <a:pt x="6203" y="1393"/>
                    <a:pt x="6234" y="1265"/>
                    <a:pt x="6276" y="1221"/>
                  </a:cubicBezTo>
                  <a:lnTo>
                    <a:pt x="6276" y="1221"/>
                  </a:lnTo>
                  <a:cubicBezTo>
                    <a:pt x="6268" y="1224"/>
                    <a:pt x="6258" y="1225"/>
                    <a:pt x="6248" y="1225"/>
                  </a:cubicBezTo>
                  <a:cubicBezTo>
                    <a:pt x="6166" y="1225"/>
                    <a:pt x="6060" y="1119"/>
                    <a:pt x="6010" y="1055"/>
                  </a:cubicBezTo>
                  <a:cubicBezTo>
                    <a:pt x="5956" y="1046"/>
                    <a:pt x="5202" y="1045"/>
                    <a:pt x="4469" y="1045"/>
                  </a:cubicBezTo>
                  <a:cubicBezTo>
                    <a:pt x="4225" y="1045"/>
                    <a:pt x="3983" y="1045"/>
                    <a:pt x="3770" y="1045"/>
                  </a:cubicBezTo>
                  <a:cubicBezTo>
                    <a:pt x="3366" y="1045"/>
                    <a:pt x="3067" y="1044"/>
                    <a:pt x="3058" y="1042"/>
                  </a:cubicBezTo>
                  <a:lnTo>
                    <a:pt x="3058" y="1042"/>
                  </a:lnTo>
                  <a:cubicBezTo>
                    <a:pt x="3045" y="1047"/>
                    <a:pt x="3020" y="1051"/>
                    <a:pt x="2977" y="1051"/>
                  </a:cubicBezTo>
                  <a:cubicBezTo>
                    <a:pt x="2919" y="1051"/>
                    <a:pt x="2829" y="1044"/>
                    <a:pt x="2695" y="1027"/>
                  </a:cubicBezTo>
                  <a:lnTo>
                    <a:pt x="2695" y="1027"/>
                  </a:lnTo>
                  <a:cubicBezTo>
                    <a:pt x="2748" y="1062"/>
                    <a:pt x="2744" y="1071"/>
                    <a:pt x="2721" y="1071"/>
                  </a:cubicBezTo>
                  <a:cubicBezTo>
                    <a:pt x="2693" y="1071"/>
                    <a:pt x="2636" y="1056"/>
                    <a:pt x="2628" y="1056"/>
                  </a:cubicBezTo>
                  <a:cubicBezTo>
                    <a:pt x="2627" y="1056"/>
                    <a:pt x="2626" y="1057"/>
                    <a:pt x="2627" y="1057"/>
                  </a:cubicBezTo>
                  <a:cubicBezTo>
                    <a:pt x="2559" y="1069"/>
                    <a:pt x="2490" y="1076"/>
                    <a:pt x="2421" y="1078"/>
                  </a:cubicBezTo>
                  <a:lnTo>
                    <a:pt x="2421" y="1078"/>
                  </a:lnTo>
                  <a:cubicBezTo>
                    <a:pt x="2411" y="1073"/>
                    <a:pt x="2400" y="1068"/>
                    <a:pt x="2389" y="1064"/>
                  </a:cubicBezTo>
                  <a:lnTo>
                    <a:pt x="2389" y="1064"/>
                  </a:lnTo>
                  <a:cubicBezTo>
                    <a:pt x="2401" y="1055"/>
                    <a:pt x="2441" y="1047"/>
                    <a:pt x="2495" y="1047"/>
                  </a:cubicBezTo>
                  <a:cubicBezTo>
                    <a:pt x="2513" y="1047"/>
                    <a:pt x="2531" y="1048"/>
                    <a:pt x="2551" y="1050"/>
                  </a:cubicBezTo>
                  <a:lnTo>
                    <a:pt x="2551" y="1050"/>
                  </a:lnTo>
                  <a:cubicBezTo>
                    <a:pt x="2508" y="1043"/>
                    <a:pt x="2642" y="1019"/>
                    <a:pt x="2518" y="1004"/>
                  </a:cubicBezTo>
                  <a:cubicBezTo>
                    <a:pt x="2055" y="937"/>
                    <a:pt x="1559" y="779"/>
                    <a:pt x="1248" y="527"/>
                  </a:cubicBezTo>
                  <a:cubicBezTo>
                    <a:pt x="1241" y="532"/>
                    <a:pt x="1227" y="535"/>
                    <a:pt x="1207" y="535"/>
                  </a:cubicBezTo>
                  <a:cubicBezTo>
                    <a:pt x="1164" y="535"/>
                    <a:pt x="1096" y="524"/>
                    <a:pt x="1027" y="512"/>
                  </a:cubicBezTo>
                  <a:lnTo>
                    <a:pt x="1027" y="512"/>
                  </a:lnTo>
                  <a:cubicBezTo>
                    <a:pt x="1006" y="492"/>
                    <a:pt x="958" y="500"/>
                    <a:pt x="968" y="496"/>
                  </a:cubicBezTo>
                  <a:cubicBezTo>
                    <a:pt x="1090" y="492"/>
                    <a:pt x="1104" y="478"/>
                    <a:pt x="984" y="476"/>
                  </a:cubicBezTo>
                  <a:cubicBezTo>
                    <a:pt x="1136" y="412"/>
                    <a:pt x="891" y="362"/>
                    <a:pt x="854" y="299"/>
                  </a:cubicBezTo>
                  <a:lnTo>
                    <a:pt x="854" y="299"/>
                  </a:lnTo>
                  <a:cubicBezTo>
                    <a:pt x="842" y="317"/>
                    <a:pt x="749" y="380"/>
                    <a:pt x="717" y="390"/>
                  </a:cubicBezTo>
                  <a:cubicBezTo>
                    <a:pt x="795" y="326"/>
                    <a:pt x="777" y="298"/>
                    <a:pt x="710" y="298"/>
                  </a:cubicBezTo>
                  <a:cubicBezTo>
                    <a:pt x="624" y="298"/>
                    <a:pt x="454" y="347"/>
                    <a:pt x="307" y="434"/>
                  </a:cubicBezTo>
                  <a:cubicBezTo>
                    <a:pt x="270" y="394"/>
                    <a:pt x="117" y="378"/>
                    <a:pt x="376" y="302"/>
                  </a:cubicBezTo>
                  <a:cubicBezTo>
                    <a:pt x="389" y="304"/>
                    <a:pt x="400" y="305"/>
                    <a:pt x="412" y="305"/>
                  </a:cubicBezTo>
                  <a:cubicBezTo>
                    <a:pt x="499" y="305"/>
                    <a:pt x="554" y="239"/>
                    <a:pt x="478" y="79"/>
                  </a:cubicBezTo>
                  <a:cubicBezTo>
                    <a:pt x="468" y="22"/>
                    <a:pt x="434" y="1"/>
                    <a:pt x="39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76" name="Google Shape;9076;p48"/>
            <p:cNvSpPr/>
            <p:nvPr/>
          </p:nvSpPr>
          <p:spPr>
            <a:xfrm>
              <a:off x="4044025" y="1619475"/>
              <a:ext cx="2150" cy="175"/>
            </a:xfrm>
            <a:custGeom>
              <a:avLst/>
              <a:gdLst/>
              <a:ahLst/>
              <a:cxnLst/>
              <a:rect l="l" t="t" r="r" b="b"/>
              <a:pathLst>
                <a:path w="86" h="7" extrusionOk="0">
                  <a:moveTo>
                    <a:pt x="0" y="1"/>
                  </a:moveTo>
                  <a:cubicBezTo>
                    <a:pt x="19" y="2"/>
                    <a:pt x="39" y="7"/>
                    <a:pt x="57" y="7"/>
                  </a:cubicBezTo>
                  <a:cubicBezTo>
                    <a:pt x="67" y="7"/>
                    <a:pt x="77" y="5"/>
                    <a:pt x="8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77" name="Google Shape;9077;p48"/>
            <p:cNvSpPr/>
            <p:nvPr/>
          </p:nvSpPr>
          <p:spPr>
            <a:xfrm>
              <a:off x="4035900" y="1619475"/>
              <a:ext cx="131525" cy="10350"/>
            </a:xfrm>
            <a:custGeom>
              <a:avLst/>
              <a:gdLst/>
              <a:ahLst/>
              <a:cxnLst/>
              <a:rect l="l" t="t" r="r" b="b"/>
              <a:pathLst>
                <a:path w="5261" h="414" extrusionOk="0">
                  <a:moveTo>
                    <a:pt x="881" y="40"/>
                  </a:moveTo>
                  <a:cubicBezTo>
                    <a:pt x="1113" y="45"/>
                    <a:pt x="805" y="82"/>
                    <a:pt x="944" y="237"/>
                  </a:cubicBezTo>
                  <a:cubicBezTo>
                    <a:pt x="943" y="237"/>
                    <a:pt x="942" y="237"/>
                    <a:pt x="942" y="237"/>
                  </a:cubicBezTo>
                  <a:cubicBezTo>
                    <a:pt x="844" y="237"/>
                    <a:pt x="835" y="96"/>
                    <a:pt x="881" y="40"/>
                  </a:cubicBezTo>
                  <a:close/>
                  <a:moveTo>
                    <a:pt x="531" y="1"/>
                  </a:moveTo>
                  <a:cubicBezTo>
                    <a:pt x="552" y="6"/>
                    <a:pt x="698" y="152"/>
                    <a:pt x="691" y="152"/>
                  </a:cubicBezTo>
                  <a:cubicBezTo>
                    <a:pt x="691" y="152"/>
                    <a:pt x="691" y="152"/>
                    <a:pt x="691" y="152"/>
                  </a:cubicBezTo>
                  <a:cubicBezTo>
                    <a:pt x="645" y="230"/>
                    <a:pt x="207" y="186"/>
                    <a:pt x="26" y="411"/>
                  </a:cubicBezTo>
                  <a:cubicBezTo>
                    <a:pt x="0" y="411"/>
                    <a:pt x="75" y="414"/>
                    <a:pt x="147" y="414"/>
                  </a:cubicBezTo>
                  <a:cubicBezTo>
                    <a:pt x="114" y="381"/>
                    <a:pt x="160" y="353"/>
                    <a:pt x="225" y="349"/>
                  </a:cubicBezTo>
                  <a:lnTo>
                    <a:pt x="225" y="349"/>
                  </a:lnTo>
                  <a:cubicBezTo>
                    <a:pt x="218" y="374"/>
                    <a:pt x="214" y="390"/>
                    <a:pt x="160" y="411"/>
                  </a:cubicBezTo>
                  <a:cubicBezTo>
                    <a:pt x="164" y="412"/>
                    <a:pt x="249" y="412"/>
                    <a:pt x="393" y="412"/>
                  </a:cubicBezTo>
                  <a:cubicBezTo>
                    <a:pt x="1253" y="412"/>
                    <a:pt x="4204" y="407"/>
                    <a:pt x="4155" y="407"/>
                  </a:cubicBezTo>
                  <a:cubicBezTo>
                    <a:pt x="4271" y="370"/>
                    <a:pt x="4447" y="330"/>
                    <a:pt x="4498" y="277"/>
                  </a:cubicBezTo>
                  <a:cubicBezTo>
                    <a:pt x="4435" y="272"/>
                    <a:pt x="4384" y="224"/>
                    <a:pt x="4375" y="161"/>
                  </a:cubicBezTo>
                  <a:cubicBezTo>
                    <a:pt x="4368" y="138"/>
                    <a:pt x="4292" y="115"/>
                    <a:pt x="4273" y="75"/>
                  </a:cubicBezTo>
                  <a:cubicBezTo>
                    <a:pt x="4276" y="75"/>
                    <a:pt x="4279" y="75"/>
                    <a:pt x="4282" y="75"/>
                  </a:cubicBezTo>
                  <a:cubicBezTo>
                    <a:pt x="4381" y="75"/>
                    <a:pt x="4398" y="114"/>
                    <a:pt x="4398" y="159"/>
                  </a:cubicBezTo>
                  <a:cubicBezTo>
                    <a:pt x="4514" y="257"/>
                    <a:pt x="4592" y="279"/>
                    <a:pt x="4665" y="279"/>
                  </a:cubicBezTo>
                  <a:cubicBezTo>
                    <a:pt x="4724" y="279"/>
                    <a:pt x="4779" y="265"/>
                    <a:pt x="4847" y="265"/>
                  </a:cubicBezTo>
                  <a:cubicBezTo>
                    <a:pt x="4921" y="265"/>
                    <a:pt x="5012" y="282"/>
                    <a:pt x="5140" y="356"/>
                  </a:cubicBezTo>
                  <a:cubicBezTo>
                    <a:pt x="5066" y="256"/>
                    <a:pt x="5161" y="101"/>
                    <a:pt x="5261" y="1"/>
                  </a:cubicBezTo>
                  <a:lnTo>
                    <a:pt x="2625" y="1"/>
                  </a:lnTo>
                  <a:cubicBezTo>
                    <a:pt x="2613" y="41"/>
                    <a:pt x="2582" y="58"/>
                    <a:pt x="2548" y="58"/>
                  </a:cubicBezTo>
                  <a:cubicBezTo>
                    <a:pt x="2508" y="58"/>
                    <a:pt x="2465" y="35"/>
                    <a:pt x="244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9078" name="Google Shape;9078;p48"/>
          <p:cNvGrpSpPr/>
          <p:nvPr/>
        </p:nvGrpSpPr>
        <p:grpSpPr>
          <a:xfrm>
            <a:off x="7410273" y="3630380"/>
            <a:ext cx="995327" cy="978207"/>
            <a:chOff x="424743" y="3313293"/>
            <a:chExt cx="692402" cy="680492"/>
          </a:xfrm>
        </p:grpSpPr>
        <p:sp>
          <p:nvSpPr>
            <p:cNvPr id="9079" name="Google Shape;9079;p48"/>
            <p:cNvSpPr/>
            <p:nvPr/>
          </p:nvSpPr>
          <p:spPr>
            <a:xfrm>
              <a:off x="425045" y="3313386"/>
              <a:ext cx="692100" cy="680400"/>
            </a:xfrm>
            <a:prstGeom prst="ellipse">
              <a:avLst/>
            </a:prstGeom>
            <a:solidFill>
              <a:schemeClr val="dk2"/>
            </a:solidFill>
            <a:ln w="114300" cap="flat" cmpd="sng">
              <a:solidFill>
                <a:schemeClr val="dk2"/>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9080" name="Google Shape;9080;p48"/>
            <p:cNvGrpSpPr/>
            <p:nvPr/>
          </p:nvGrpSpPr>
          <p:grpSpPr>
            <a:xfrm>
              <a:off x="424743" y="3313293"/>
              <a:ext cx="692019" cy="680230"/>
              <a:chOff x="4631800" y="1590400"/>
              <a:chExt cx="864375" cy="849650"/>
            </a:xfrm>
          </p:grpSpPr>
          <p:sp>
            <p:nvSpPr>
              <p:cNvPr id="9081" name="Google Shape;9081;p48"/>
              <p:cNvSpPr/>
              <p:nvPr/>
            </p:nvSpPr>
            <p:spPr>
              <a:xfrm>
                <a:off x="5417275" y="1960850"/>
                <a:ext cx="21475" cy="40075"/>
              </a:xfrm>
              <a:custGeom>
                <a:avLst/>
                <a:gdLst/>
                <a:ahLst/>
                <a:cxnLst/>
                <a:rect l="l" t="t" r="r" b="b"/>
                <a:pathLst>
                  <a:path w="859" h="1603" extrusionOk="0">
                    <a:moveTo>
                      <a:pt x="349" y="1"/>
                    </a:moveTo>
                    <a:cubicBezTo>
                      <a:pt x="342" y="1"/>
                      <a:pt x="337" y="3"/>
                      <a:pt x="332" y="7"/>
                    </a:cubicBezTo>
                    <a:cubicBezTo>
                      <a:pt x="82" y="244"/>
                      <a:pt x="19" y="489"/>
                      <a:pt x="1" y="805"/>
                    </a:cubicBezTo>
                    <a:cubicBezTo>
                      <a:pt x="22" y="788"/>
                      <a:pt x="46" y="779"/>
                      <a:pt x="70" y="779"/>
                    </a:cubicBezTo>
                    <a:cubicBezTo>
                      <a:pt x="98" y="779"/>
                      <a:pt x="127" y="791"/>
                      <a:pt x="156" y="816"/>
                    </a:cubicBezTo>
                    <a:cubicBezTo>
                      <a:pt x="265" y="1185"/>
                      <a:pt x="265" y="1132"/>
                      <a:pt x="314" y="1356"/>
                    </a:cubicBezTo>
                    <a:cubicBezTo>
                      <a:pt x="339" y="1391"/>
                      <a:pt x="362" y="1428"/>
                      <a:pt x="385" y="1463"/>
                    </a:cubicBezTo>
                    <a:cubicBezTo>
                      <a:pt x="406" y="1472"/>
                      <a:pt x="425" y="1482"/>
                      <a:pt x="443" y="1496"/>
                    </a:cubicBezTo>
                    <a:cubicBezTo>
                      <a:pt x="455" y="1521"/>
                      <a:pt x="467" y="1553"/>
                      <a:pt x="480" y="1581"/>
                    </a:cubicBezTo>
                    <a:lnTo>
                      <a:pt x="541" y="1600"/>
                    </a:lnTo>
                    <a:cubicBezTo>
                      <a:pt x="509" y="1496"/>
                      <a:pt x="508" y="1436"/>
                      <a:pt x="479" y="1436"/>
                    </a:cubicBezTo>
                    <a:cubicBezTo>
                      <a:pt x="477" y="1436"/>
                      <a:pt x="474" y="1437"/>
                      <a:pt x="471" y="1438"/>
                    </a:cubicBezTo>
                    <a:cubicBezTo>
                      <a:pt x="473" y="1392"/>
                      <a:pt x="489" y="1374"/>
                      <a:pt x="513" y="1374"/>
                    </a:cubicBezTo>
                    <a:cubicBezTo>
                      <a:pt x="600" y="1374"/>
                      <a:pt x="795" y="1595"/>
                      <a:pt x="858" y="1602"/>
                    </a:cubicBezTo>
                    <a:cubicBezTo>
                      <a:pt x="807" y="1507"/>
                      <a:pt x="740" y="1419"/>
                      <a:pt x="659" y="1347"/>
                    </a:cubicBezTo>
                    <a:cubicBezTo>
                      <a:pt x="640" y="1292"/>
                      <a:pt x="687" y="1280"/>
                      <a:pt x="647" y="1247"/>
                    </a:cubicBezTo>
                    <a:cubicBezTo>
                      <a:pt x="538" y="1083"/>
                      <a:pt x="418" y="923"/>
                      <a:pt x="392" y="719"/>
                    </a:cubicBezTo>
                    <a:cubicBezTo>
                      <a:pt x="371" y="691"/>
                      <a:pt x="358" y="659"/>
                      <a:pt x="355" y="626"/>
                    </a:cubicBezTo>
                    <a:cubicBezTo>
                      <a:pt x="343" y="634"/>
                      <a:pt x="333" y="640"/>
                      <a:pt x="325" y="640"/>
                    </a:cubicBezTo>
                    <a:cubicBezTo>
                      <a:pt x="320" y="640"/>
                      <a:pt x="315" y="638"/>
                      <a:pt x="311" y="633"/>
                    </a:cubicBezTo>
                    <a:cubicBezTo>
                      <a:pt x="319" y="625"/>
                      <a:pt x="329" y="621"/>
                      <a:pt x="340" y="621"/>
                    </a:cubicBezTo>
                    <a:cubicBezTo>
                      <a:pt x="345" y="621"/>
                      <a:pt x="350" y="622"/>
                      <a:pt x="355" y="624"/>
                    </a:cubicBezTo>
                    <a:cubicBezTo>
                      <a:pt x="344" y="524"/>
                      <a:pt x="406" y="390"/>
                      <a:pt x="569" y="246"/>
                    </a:cubicBezTo>
                    <a:cubicBezTo>
                      <a:pt x="560" y="181"/>
                      <a:pt x="412" y="1"/>
                      <a:pt x="3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82" name="Google Shape;9082;p48"/>
              <p:cNvSpPr/>
              <p:nvPr/>
            </p:nvSpPr>
            <p:spPr>
              <a:xfrm>
                <a:off x="5428575" y="2021400"/>
                <a:ext cx="12600" cy="10425"/>
              </a:xfrm>
              <a:custGeom>
                <a:avLst/>
                <a:gdLst/>
                <a:ahLst/>
                <a:cxnLst/>
                <a:rect l="l" t="t" r="r" b="b"/>
                <a:pathLst>
                  <a:path w="504" h="417" extrusionOk="0">
                    <a:moveTo>
                      <a:pt x="504" y="1"/>
                    </a:moveTo>
                    <a:lnTo>
                      <a:pt x="504" y="1"/>
                    </a:lnTo>
                    <a:cubicBezTo>
                      <a:pt x="334" y="15"/>
                      <a:pt x="184" y="156"/>
                      <a:pt x="1" y="237"/>
                    </a:cubicBezTo>
                    <a:cubicBezTo>
                      <a:pt x="47" y="311"/>
                      <a:pt x="115" y="416"/>
                      <a:pt x="156" y="416"/>
                    </a:cubicBezTo>
                    <a:cubicBezTo>
                      <a:pt x="160" y="416"/>
                      <a:pt x="164" y="415"/>
                      <a:pt x="168" y="413"/>
                    </a:cubicBezTo>
                    <a:cubicBezTo>
                      <a:pt x="330" y="328"/>
                      <a:pt x="450" y="179"/>
                      <a:pt x="5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83" name="Google Shape;9083;p48"/>
              <p:cNvSpPr/>
              <p:nvPr/>
            </p:nvSpPr>
            <p:spPr>
              <a:xfrm>
                <a:off x="5426650" y="1997350"/>
                <a:ext cx="400" cy="275"/>
              </a:xfrm>
              <a:custGeom>
                <a:avLst/>
                <a:gdLst/>
                <a:ahLst/>
                <a:cxnLst/>
                <a:rect l="l" t="t" r="r" b="b"/>
                <a:pathLst>
                  <a:path w="16" h="11" extrusionOk="0">
                    <a:moveTo>
                      <a:pt x="2" y="0"/>
                    </a:moveTo>
                    <a:cubicBezTo>
                      <a:pt x="0" y="0"/>
                      <a:pt x="4" y="3"/>
                      <a:pt x="15" y="10"/>
                    </a:cubicBezTo>
                    <a:cubicBezTo>
                      <a:pt x="13" y="8"/>
                      <a:pt x="13" y="5"/>
                      <a:pt x="10" y="3"/>
                    </a:cubicBezTo>
                    <a:cubicBezTo>
                      <a:pt x="6" y="1"/>
                      <a:pt x="3"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84" name="Google Shape;9084;p48"/>
              <p:cNvSpPr/>
              <p:nvPr/>
            </p:nvSpPr>
            <p:spPr>
              <a:xfrm>
                <a:off x="5380825" y="1963575"/>
                <a:ext cx="27500" cy="66425"/>
              </a:xfrm>
              <a:custGeom>
                <a:avLst/>
                <a:gdLst/>
                <a:ahLst/>
                <a:cxnLst/>
                <a:rect l="l" t="t" r="r" b="b"/>
                <a:pathLst>
                  <a:path w="1100" h="2657" extrusionOk="0">
                    <a:moveTo>
                      <a:pt x="422" y="0"/>
                    </a:moveTo>
                    <a:cubicBezTo>
                      <a:pt x="421" y="1"/>
                      <a:pt x="420" y="1"/>
                      <a:pt x="420" y="2"/>
                    </a:cubicBezTo>
                    <a:lnTo>
                      <a:pt x="420" y="2"/>
                    </a:lnTo>
                    <a:cubicBezTo>
                      <a:pt x="420" y="2"/>
                      <a:pt x="421" y="1"/>
                      <a:pt x="422" y="0"/>
                    </a:cubicBezTo>
                    <a:close/>
                    <a:moveTo>
                      <a:pt x="420" y="2"/>
                    </a:moveTo>
                    <a:cubicBezTo>
                      <a:pt x="118" y="215"/>
                      <a:pt x="1" y="530"/>
                      <a:pt x="82" y="823"/>
                    </a:cubicBezTo>
                    <a:cubicBezTo>
                      <a:pt x="163" y="1025"/>
                      <a:pt x="267" y="1217"/>
                      <a:pt x="392" y="1396"/>
                    </a:cubicBezTo>
                    <a:cubicBezTo>
                      <a:pt x="397" y="1393"/>
                      <a:pt x="402" y="1392"/>
                      <a:pt x="407" y="1392"/>
                    </a:cubicBezTo>
                    <a:cubicBezTo>
                      <a:pt x="434" y="1392"/>
                      <a:pt x="455" y="1430"/>
                      <a:pt x="445" y="1430"/>
                    </a:cubicBezTo>
                    <a:cubicBezTo>
                      <a:pt x="442" y="1430"/>
                      <a:pt x="437" y="1427"/>
                      <a:pt x="429" y="1419"/>
                    </a:cubicBezTo>
                    <a:lnTo>
                      <a:pt x="429" y="1419"/>
                    </a:lnTo>
                    <a:cubicBezTo>
                      <a:pt x="476" y="1486"/>
                      <a:pt x="524" y="1549"/>
                      <a:pt x="568" y="1609"/>
                    </a:cubicBezTo>
                    <a:lnTo>
                      <a:pt x="573" y="1528"/>
                    </a:lnTo>
                    <a:cubicBezTo>
                      <a:pt x="574" y="1528"/>
                      <a:pt x="574" y="1527"/>
                      <a:pt x="575" y="1527"/>
                    </a:cubicBezTo>
                    <a:cubicBezTo>
                      <a:pt x="588" y="1527"/>
                      <a:pt x="599" y="1595"/>
                      <a:pt x="619" y="1681"/>
                    </a:cubicBezTo>
                    <a:cubicBezTo>
                      <a:pt x="682" y="1776"/>
                      <a:pt x="731" y="1873"/>
                      <a:pt x="740" y="1989"/>
                    </a:cubicBezTo>
                    <a:lnTo>
                      <a:pt x="816" y="2054"/>
                    </a:lnTo>
                    <a:cubicBezTo>
                      <a:pt x="786" y="2043"/>
                      <a:pt x="758" y="2022"/>
                      <a:pt x="740" y="1996"/>
                    </a:cubicBezTo>
                    <a:cubicBezTo>
                      <a:pt x="731" y="2096"/>
                      <a:pt x="731" y="2270"/>
                      <a:pt x="473" y="2388"/>
                    </a:cubicBezTo>
                    <a:cubicBezTo>
                      <a:pt x="459" y="2409"/>
                      <a:pt x="649" y="2652"/>
                      <a:pt x="670" y="2657"/>
                    </a:cubicBezTo>
                    <a:cubicBezTo>
                      <a:pt x="953" y="2437"/>
                      <a:pt x="1099" y="2230"/>
                      <a:pt x="1071" y="1887"/>
                    </a:cubicBezTo>
                    <a:cubicBezTo>
                      <a:pt x="1027" y="1690"/>
                      <a:pt x="872" y="1449"/>
                      <a:pt x="731" y="1229"/>
                    </a:cubicBezTo>
                    <a:cubicBezTo>
                      <a:pt x="725" y="1249"/>
                      <a:pt x="718" y="1257"/>
                      <a:pt x="714" y="1257"/>
                    </a:cubicBezTo>
                    <a:cubicBezTo>
                      <a:pt x="707" y="1257"/>
                      <a:pt x="707" y="1229"/>
                      <a:pt x="731" y="1187"/>
                    </a:cubicBezTo>
                    <a:cubicBezTo>
                      <a:pt x="541" y="1002"/>
                      <a:pt x="476" y="849"/>
                      <a:pt x="404" y="747"/>
                    </a:cubicBezTo>
                    <a:cubicBezTo>
                      <a:pt x="376" y="568"/>
                      <a:pt x="390" y="434"/>
                      <a:pt x="573" y="269"/>
                    </a:cubicBezTo>
                    <a:cubicBezTo>
                      <a:pt x="609" y="220"/>
                      <a:pt x="403" y="26"/>
                      <a:pt x="42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85" name="Google Shape;9085;p48"/>
              <p:cNvSpPr/>
              <p:nvPr/>
            </p:nvSpPr>
            <p:spPr>
              <a:xfrm>
                <a:off x="5414325" y="2033900"/>
                <a:ext cx="25300" cy="71975"/>
              </a:xfrm>
              <a:custGeom>
                <a:avLst/>
                <a:gdLst/>
                <a:ahLst/>
                <a:cxnLst/>
                <a:rect l="l" t="t" r="r" b="b"/>
                <a:pathLst>
                  <a:path w="1012" h="2879" extrusionOk="0">
                    <a:moveTo>
                      <a:pt x="510" y="0"/>
                    </a:moveTo>
                    <a:cubicBezTo>
                      <a:pt x="504" y="0"/>
                      <a:pt x="500" y="4"/>
                      <a:pt x="496" y="11"/>
                    </a:cubicBezTo>
                    <a:cubicBezTo>
                      <a:pt x="151" y="187"/>
                      <a:pt x="0" y="433"/>
                      <a:pt x="93" y="704"/>
                    </a:cubicBezTo>
                    <a:cubicBezTo>
                      <a:pt x="107" y="936"/>
                      <a:pt x="109" y="1214"/>
                      <a:pt x="288" y="1388"/>
                    </a:cubicBezTo>
                    <a:cubicBezTo>
                      <a:pt x="286" y="1388"/>
                      <a:pt x="272" y="1454"/>
                      <a:pt x="291" y="1454"/>
                    </a:cubicBezTo>
                    <a:cubicBezTo>
                      <a:pt x="295" y="1454"/>
                      <a:pt x="299" y="1452"/>
                      <a:pt x="304" y="1448"/>
                    </a:cubicBezTo>
                    <a:lnTo>
                      <a:pt x="304" y="1448"/>
                    </a:lnTo>
                    <a:cubicBezTo>
                      <a:pt x="536" y="2021"/>
                      <a:pt x="510" y="2368"/>
                      <a:pt x="86" y="2510"/>
                    </a:cubicBezTo>
                    <a:cubicBezTo>
                      <a:pt x="121" y="2521"/>
                      <a:pt x="228" y="2834"/>
                      <a:pt x="209" y="2878"/>
                    </a:cubicBezTo>
                    <a:cubicBezTo>
                      <a:pt x="1011" y="2470"/>
                      <a:pt x="717" y="1722"/>
                      <a:pt x="603" y="1323"/>
                    </a:cubicBezTo>
                    <a:lnTo>
                      <a:pt x="603" y="1323"/>
                    </a:lnTo>
                    <a:cubicBezTo>
                      <a:pt x="594" y="1331"/>
                      <a:pt x="587" y="1334"/>
                      <a:pt x="583" y="1334"/>
                    </a:cubicBezTo>
                    <a:cubicBezTo>
                      <a:pt x="571" y="1334"/>
                      <a:pt x="580" y="1306"/>
                      <a:pt x="589" y="1306"/>
                    </a:cubicBezTo>
                    <a:cubicBezTo>
                      <a:pt x="591" y="1306"/>
                      <a:pt x="592" y="1307"/>
                      <a:pt x="594" y="1309"/>
                    </a:cubicBezTo>
                    <a:cubicBezTo>
                      <a:pt x="448" y="1070"/>
                      <a:pt x="404" y="855"/>
                      <a:pt x="418" y="713"/>
                    </a:cubicBezTo>
                    <a:cubicBezTo>
                      <a:pt x="422" y="567"/>
                      <a:pt x="404" y="472"/>
                      <a:pt x="710" y="210"/>
                    </a:cubicBezTo>
                    <a:lnTo>
                      <a:pt x="710" y="210"/>
                    </a:lnTo>
                    <a:cubicBezTo>
                      <a:pt x="707" y="212"/>
                      <a:pt x="705" y="212"/>
                      <a:pt x="702" y="212"/>
                    </a:cubicBezTo>
                    <a:cubicBezTo>
                      <a:pt x="656" y="212"/>
                      <a:pt x="554" y="0"/>
                      <a:pt x="5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86" name="Google Shape;9086;p48"/>
              <p:cNvSpPr/>
              <p:nvPr/>
            </p:nvSpPr>
            <p:spPr>
              <a:xfrm>
                <a:off x="5394725" y="2061050"/>
                <a:ext cx="1075" cy="2525"/>
              </a:xfrm>
              <a:custGeom>
                <a:avLst/>
                <a:gdLst/>
                <a:ahLst/>
                <a:cxnLst/>
                <a:rect l="l" t="t" r="r" b="b"/>
                <a:pathLst>
                  <a:path w="43" h="101" extrusionOk="0">
                    <a:moveTo>
                      <a:pt x="17" y="0"/>
                    </a:moveTo>
                    <a:cubicBezTo>
                      <a:pt x="12" y="3"/>
                      <a:pt x="5" y="7"/>
                      <a:pt x="1" y="10"/>
                    </a:cubicBezTo>
                    <a:cubicBezTo>
                      <a:pt x="15" y="72"/>
                      <a:pt x="31" y="96"/>
                      <a:pt x="42" y="100"/>
                    </a:cubicBezTo>
                    <a:cubicBezTo>
                      <a:pt x="33" y="65"/>
                      <a:pt x="24" y="33"/>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87" name="Google Shape;9087;p48"/>
              <p:cNvSpPr/>
              <p:nvPr/>
            </p:nvSpPr>
            <p:spPr>
              <a:xfrm>
                <a:off x="5386375" y="2032600"/>
                <a:ext cx="2250" cy="3025"/>
              </a:xfrm>
              <a:custGeom>
                <a:avLst/>
                <a:gdLst/>
                <a:ahLst/>
                <a:cxnLst/>
                <a:rect l="l" t="t" r="r" b="b"/>
                <a:pathLst>
                  <a:path w="90" h="121" extrusionOk="0">
                    <a:moveTo>
                      <a:pt x="82" y="0"/>
                    </a:moveTo>
                    <a:cubicBezTo>
                      <a:pt x="54" y="23"/>
                      <a:pt x="26" y="49"/>
                      <a:pt x="1" y="74"/>
                    </a:cubicBezTo>
                    <a:cubicBezTo>
                      <a:pt x="10" y="91"/>
                      <a:pt x="24" y="105"/>
                      <a:pt x="36" y="121"/>
                    </a:cubicBezTo>
                    <a:lnTo>
                      <a:pt x="87" y="100"/>
                    </a:lnTo>
                    <a:cubicBezTo>
                      <a:pt x="89" y="70"/>
                      <a:pt x="89" y="40"/>
                      <a:pt x="87" y="10"/>
                    </a:cubicBezTo>
                    <a:cubicBezTo>
                      <a:pt x="84" y="5"/>
                      <a:pt x="84" y="3"/>
                      <a:pt x="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88" name="Google Shape;9088;p48"/>
              <p:cNvSpPr/>
              <p:nvPr/>
            </p:nvSpPr>
            <p:spPr>
              <a:xfrm>
                <a:off x="5381425" y="2068825"/>
                <a:ext cx="18550" cy="27075"/>
              </a:xfrm>
              <a:custGeom>
                <a:avLst/>
                <a:gdLst/>
                <a:ahLst/>
                <a:cxnLst/>
                <a:rect l="l" t="t" r="r" b="b"/>
                <a:pathLst>
                  <a:path w="742" h="1083" extrusionOk="0">
                    <a:moveTo>
                      <a:pt x="632" y="0"/>
                    </a:moveTo>
                    <a:cubicBezTo>
                      <a:pt x="588" y="26"/>
                      <a:pt x="554" y="91"/>
                      <a:pt x="521" y="172"/>
                    </a:cubicBezTo>
                    <a:lnTo>
                      <a:pt x="595" y="269"/>
                    </a:lnTo>
                    <a:cubicBezTo>
                      <a:pt x="493" y="413"/>
                      <a:pt x="428" y="438"/>
                      <a:pt x="373" y="445"/>
                    </a:cubicBezTo>
                    <a:cubicBezTo>
                      <a:pt x="368" y="471"/>
                      <a:pt x="359" y="496"/>
                      <a:pt x="343" y="519"/>
                    </a:cubicBezTo>
                    <a:cubicBezTo>
                      <a:pt x="343" y="617"/>
                      <a:pt x="199" y="705"/>
                      <a:pt x="60" y="763"/>
                    </a:cubicBezTo>
                    <a:cubicBezTo>
                      <a:pt x="0" y="797"/>
                      <a:pt x="142" y="1083"/>
                      <a:pt x="199" y="1083"/>
                    </a:cubicBezTo>
                    <a:cubicBezTo>
                      <a:pt x="200" y="1083"/>
                      <a:pt x="201" y="1083"/>
                      <a:pt x="201" y="1083"/>
                    </a:cubicBezTo>
                    <a:cubicBezTo>
                      <a:pt x="445" y="997"/>
                      <a:pt x="570" y="876"/>
                      <a:pt x="683" y="670"/>
                    </a:cubicBezTo>
                    <a:cubicBezTo>
                      <a:pt x="741" y="464"/>
                      <a:pt x="693" y="230"/>
                      <a:pt x="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89" name="Google Shape;9089;p48"/>
              <p:cNvSpPr/>
              <p:nvPr/>
            </p:nvSpPr>
            <p:spPr>
              <a:xfrm>
                <a:off x="5380250" y="2029800"/>
                <a:ext cx="16475" cy="32375"/>
              </a:xfrm>
              <a:custGeom>
                <a:avLst/>
                <a:gdLst/>
                <a:ahLst/>
                <a:cxnLst/>
                <a:rect l="l" t="t" r="r" b="b"/>
                <a:pathLst>
                  <a:path w="659" h="1295" extrusionOk="0">
                    <a:moveTo>
                      <a:pt x="462" y="1"/>
                    </a:moveTo>
                    <a:cubicBezTo>
                      <a:pt x="413" y="38"/>
                      <a:pt x="371" y="73"/>
                      <a:pt x="329" y="110"/>
                    </a:cubicBezTo>
                    <a:lnTo>
                      <a:pt x="329" y="122"/>
                    </a:lnTo>
                    <a:cubicBezTo>
                      <a:pt x="339" y="149"/>
                      <a:pt x="348" y="175"/>
                      <a:pt x="362" y="203"/>
                    </a:cubicBezTo>
                    <a:lnTo>
                      <a:pt x="329" y="214"/>
                    </a:lnTo>
                    <a:cubicBezTo>
                      <a:pt x="327" y="241"/>
                      <a:pt x="319" y="252"/>
                      <a:pt x="309" y="252"/>
                    </a:cubicBezTo>
                    <a:cubicBezTo>
                      <a:pt x="301" y="252"/>
                      <a:pt x="290" y="244"/>
                      <a:pt x="278" y="233"/>
                    </a:cubicBezTo>
                    <a:lnTo>
                      <a:pt x="162" y="277"/>
                    </a:lnTo>
                    <a:cubicBezTo>
                      <a:pt x="51" y="414"/>
                      <a:pt x="0" y="555"/>
                      <a:pt x="40" y="692"/>
                    </a:cubicBezTo>
                    <a:cubicBezTo>
                      <a:pt x="44" y="907"/>
                      <a:pt x="146" y="1079"/>
                      <a:pt x="209" y="1295"/>
                    </a:cubicBezTo>
                    <a:cubicBezTo>
                      <a:pt x="276" y="1189"/>
                      <a:pt x="352" y="1097"/>
                      <a:pt x="457" y="1097"/>
                    </a:cubicBezTo>
                    <a:cubicBezTo>
                      <a:pt x="468" y="1097"/>
                      <a:pt x="478" y="1098"/>
                      <a:pt x="489" y="1100"/>
                    </a:cubicBezTo>
                    <a:cubicBezTo>
                      <a:pt x="427" y="961"/>
                      <a:pt x="350" y="840"/>
                      <a:pt x="309" y="715"/>
                    </a:cubicBezTo>
                    <a:cubicBezTo>
                      <a:pt x="348" y="548"/>
                      <a:pt x="404" y="451"/>
                      <a:pt x="635" y="251"/>
                    </a:cubicBezTo>
                    <a:cubicBezTo>
                      <a:pt x="659" y="247"/>
                      <a:pt x="462" y="3"/>
                      <a:pt x="4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90" name="Google Shape;9090;p48"/>
              <p:cNvSpPr/>
              <p:nvPr/>
            </p:nvSpPr>
            <p:spPr>
              <a:xfrm>
                <a:off x="5392425" y="2105075"/>
                <a:ext cx="25925" cy="68200"/>
              </a:xfrm>
              <a:custGeom>
                <a:avLst/>
                <a:gdLst/>
                <a:ahLst/>
                <a:cxnLst/>
                <a:rect l="l" t="t" r="r" b="b"/>
                <a:pathLst>
                  <a:path w="1037" h="2728" extrusionOk="0">
                    <a:moveTo>
                      <a:pt x="1036" y="235"/>
                    </a:moveTo>
                    <a:lnTo>
                      <a:pt x="1036" y="235"/>
                    </a:lnTo>
                    <a:cubicBezTo>
                      <a:pt x="1031" y="238"/>
                      <a:pt x="1025" y="241"/>
                      <a:pt x="1020" y="243"/>
                    </a:cubicBezTo>
                    <a:lnTo>
                      <a:pt x="1020" y="243"/>
                    </a:lnTo>
                    <a:cubicBezTo>
                      <a:pt x="1026" y="243"/>
                      <a:pt x="1031" y="240"/>
                      <a:pt x="1036" y="235"/>
                    </a:cubicBezTo>
                    <a:close/>
                    <a:moveTo>
                      <a:pt x="843" y="1"/>
                    </a:moveTo>
                    <a:cubicBezTo>
                      <a:pt x="841" y="1"/>
                      <a:pt x="839" y="2"/>
                      <a:pt x="837" y="4"/>
                    </a:cubicBezTo>
                    <a:cubicBezTo>
                      <a:pt x="151" y="266"/>
                      <a:pt x="257" y="815"/>
                      <a:pt x="392" y="1295"/>
                    </a:cubicBezTo>
                    <a:cubicBezTo>
                      <a:pt x="315" y="1330"/>
                      <a:pt x="355" y="1432"/>
                      <a:pt x="362" y="1434"/>
                    </a:cubicBezTo>
                    <a:cubicBezTo>
                      <a:pt x="366" y="1534"/>
                      <a:pt x="413" y="1659"/>
                      <a:pt x="392" y="1777"/>
                    </a:cubicBezTo>
                    <a:cubicBezTo>
                      <a:pt x="434" y="1868"/>
                      <a:pt x="436" y="1970"/>
                      <a:pt x="399" y="2060"/>
                    </a:cubicBezTo>
                    <a:cubicBezTo>
                      <a:pt x="362" y="2211"/>
                      <a:pt x="257" y="2382"/>
                      <a:pt x="5" y="2389"/>
                    </a:cubicBezTo>
                    <a:cubicBezTo>
                      <a:pt x="0" y="2398"/>
                      <a:pt x="12" y="2463"/>
                      <a:pt x="21" y="2537"/>
                    </a:cubicBezTo>
                    <a:cubicBezTo>
                      <a:pt x="70" y="2602"/>
                      <a:pt x="123" y="2665"/>
                      <a:pt x="176" y="2728"/>
                    </a:cubicBezTo>
                    <a:cubicBezTo>
                      <a:pt x="536" y="2584"/>
                      <a:pt x="684" y="2331"/>
                      <a:pt x="702" y="2171"/>
                    </a:cubicBezTo>
                    <a:cubicBezTo>
                      <a:pt x="730" y="2046"/>
                      <a:pt x="770" y="1939"/>
                      <a:pt x="767" y="1710"/>
                    </a:cubicBezTo>
                    <a:cubicBezTo>
                      <a:pt x="726" y="1589"/>
                      <a:pt x="709" y="1527"/>
                      <a:pt x="647" y="1364"/>
                    </a:cubicBezTo>
                    <a:lnTo>
                      <a:pt x="647" y="1364"/>
                    </a:lnTo>
                    <a:cubicBezTo>
                      <a:pt x="649" y="1365"/>
                      <a:pt x="651" y="1366"/>
                      <a:pt x="652" y="1366"/>
                    </a:cubicBezTo>
                    <a:cubicBezTo>
                      <a:pt x="682" y="1366"/>
                      <a:pt x="700" y="1236"/>
                      <a:pt x="655" y="1236"/>
                    </a:cubicBezTo>
                    <a:cubicBezTo>
                      <a:pt x="652" y="1236"/>
                      <a:pt x="650" y="1236"/>
                      <a:pt x="647" y="1237"/>
                    </a:cubicBezTo>
                    <a:cubicBezTo>
                      <a:pt x="532" y="749"/>
                      <a:pt x="572" y="460"/>
                      <a:pt x="1020" y="243"/>
                    </a:cubicBezTo>
                    <a:lnTo>
                      <a:pt x="1020" y="243"/>
                    </a:lnTo>
                    <a:cubicBezTo>
                      <a:pt x="1019" y="243"/>
                      <a:pt x="1018" y="243"/>
                      <a:pt x="1017" y="243"/>
                    </a:cubicBezTo>
                    <a:cubicBezTo>
                      <a:pt x="953" y="243"/>
                      <a:pt x="878" y="1"/>
                      <a:pt x="8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91" name="Google Shape;9091;p48"/>
              <p:cNvSpPr/>
              <p:nvPr/>
            </p:nvSpPr>
            <p:spPr>
              <a:xfrm>
                <a:off x="5359325" y="2093625"/>
                <a:ext cx="24950" cy="65450"/>
              </a:xfrm>
              <a:custGeom>
                <a:avLst/>
                <a:gdLst/>
                <a:ahLst/>
                <a:cxnLst/>
                <a:rect l="l" t="t" r="r" b="b"/>
                <a:pathLst>
                  <a:path w="998" h="2618" extrusionOk="0">
                    <a:moveTo>
                      <a:pt x="874" y="0"/>
                    </a:moveTo>
                    <a:lnTo>
                      <a:pt x="874" y="0"/>
                    </a:lnTo>
                    <a:cubicBezTo>
                      <a:pt x="107" y="313"/>
                      <a:pt x="283" y="842"/>
                      <a:pt x="371" y="1241"/>
                    </a:cubicBezTo>
                    <a:cubicBezTo>
                      <a:pt x="364" y="1303"/>
                      <a:pt x="370" y="1369"/>
                      <a:pt x="377" y="1369"/>
                    </a:cubicBezTo>
                    <a:cubicBezTo>
                      <a:pt x="379" y="1369"/>
                      <a:pt x="381" y="1362"/>
                      <a:pt x="383" y="1345"/>
                    </a:cubicBezTo>
                    <a:cubicBezTo>
                      <a:pt x="415" y="1510"/>
                      <a:pt x="438" y="1605"/>
                      <a:pt x="445" y="1693"/>
                    </a:cubicBezTo>
                    <a:cubicBezTo>
                      <a:pt x="483" y="1822"/>
                      <a:pt x="494" y="1869"/>
                      <a:pt x="441" y="1994"/>
                    </a:cubicBezTo>
                    <a:cubicBezTo>
                      <a:pt x="452" y="2036"/>
                      <a:pt x="376" y="2189"/>
                      <a:pt x="12" y="2291"/>
                    </a:cubicBezTo>
                    <a:cubicBezTo>
                      <a:pt x="0" y="2295"/>
                      <a:pt x="128" y="2583"/>
                      <a:pt x="91" y="2618"/>
                    </a:cubicBezTo>
                    <a:cubicBezTo>
                      <a:pt x="571" y="2532"/>
                      <a:pt x="719" y="2244"/>
                      <a:pt x="756" y="2054"/>
                    </a:cubicBezTo>
                    <a:cubicBezTo>
                      <a:pt x="782" y="2003"/>
                      <a:pt x="795" y="1948"/>
                      <a:pt x="798" y="1892"/>
                    </a:cubicBezTo>
                    <a:cubicBezTo>
                      <a:pt x="772" y="1841"/>
                      <a:pt x="744" y="1788"/>
                      <a:pt x="717" y="1723"/>
                    </a:cubicBezTo>
                    <a:lnTo>
                      <a:pt x="717" y="1723"/>
                    </a:lnTo>
                    <a:lnTo>
                      <a:pt x="795" y="1804"/>
                    </a:lnTo>
                    <a:cubicBezTo>
                      <a:pt x="789" y="1758"/>
                      <a:pt x="775" y="1711"/>
                      <a:pt x="756" y="1667"/>
                    </a:cubicBezTo>
                    <a:cubicBezTo>
                      <a:pt x="770" y="1505"/>
                      <a:pt x="724" y="1456"/>
                      <a:pt x="696" y="1287"/>
                    </a:cubicBezTo>
                    <a:cubicBezTo>
                      <a:pt x="733" y="1268"/>
                      <a:pt x="687" y="1238"/>
                      <a:pt x="705" y="1162"/>
                    </a:cubicBezTo>
                    <a:cubicBezTo>
                      <a:pt x="589" y="726"/>
                      <a:pt x="550" y="501"/>
                      <a:pt x="955" y="390"/>
                    </a:cubicBezTo>
                    <a:cubicBezTo>
                      <a:pt x="997" y="332"/>
                      <a:pt x="835" y="70"/>
                      <a:pt x="8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92" name="Google Shape;9092;p48"/>
              <p:cNvSpPr/>
              <p:nvPr/>
            </p:nvSpPr>
            <p:spPr>
              <a:xfrm>
                <a:off x="4940000" y="1679000"/>
                <a:ext cx="61650" cy="35475"/>
              </a:xfrm>
              <a:custGeom>
                <a:avLst/>
                <a:gdLst/>
                <a:ahLst/>
                <a:cxnLst/>
                <a:rect l="l" t="t" r="r" b="b"/>
                <a:pathLst>
                  <a:path w="2466" h="1419" extrusionOk="0">
                    <a:moveTo>
                      <a:pt x="170" y="944"/>
                    </a:moveTo>
                    <a:lnTo>
                      <a:pt x="170" y="944"/>
                    </a:lnTo>
                    <a:cubicBezTo>
                      <a:pt x="171" y="945"/>
                      <a:pt x="172" y="945"/>
                      <a:pt x="173" y="946"/>
                    </a:cubicBezTo>
                    <a:lnTo>
                      <a:pt x="173" y="946"/>
                    </a:lnTo>
                    <a:cubicBezTo>
                      <a:pt x="172" y="945"/>
                      <a:pt x="171" y="944"/>
                      <a:pt x="170" y="944"/>
                    </a:cubicBezTo>
                    <a:close/>
                    <a:moveTo>
                      <a:pt x="1836" y="1"/>
                    </a:moveTo>
                    <a:cubicBezTo>
                      <a:pt x="1751" y="1"/>
                      <a:pt x="1678" y="11"/>
                      <a:pt x="1624" y="12"/>
                    </a:cubicBezTo>
                    <a:cubicBezTo>
                      <a:pt x="1422" y="168"/>
                      <a:pt x="1218" y="349"/>
                      <a:pt x="1088" y="580"/>
                    </a:cubicBezTo>
                    <a:cubicBezTo>
                      <a:pt x="1044" y="608"/>
                      <a:pt x="1007" y="650"/>
                      <a:pt x="984" y="696"/>
                    </a:cubicBezTo>
                    <a:cubicBezTo>
                      <a:pt x="898" y="803"/>
                      <a:pt x="771" y="998"/>
                      <a:pt x="703" y="1023"/>
                    </a:cubicBezTo>
                    <a:cubicBezTo>
                      <a:pt x="649" y="1039"/>
                      <a:pt x="596" y="1054"/>
                      <a:pt x="529" y="1054"/>
                    </a:cubicBezTo>
                    <a:cubicBezTo>
                      <a:pt x="443" y="1054"/>
                      <a:pt x="334" y="1029"/>
                      <a:pt x="173" y="946"/>
                    </a:cubicBezTo>
                    <a:lnTo>
                      <a:pt x="173" y="946"/>
                    </a:lnTo>
                    <a:cubicBezTo>
                      <a:pt x="193" y="969"/>
                      <a:pt x="29" y="1236"/>
                      <a:pt x="4" y="1236"/>
                    </a:cubicBezTo>
                    <a:lnTo>
                      <a:pt x="4" y="1236"/>
                    </a:lnTo>
                    <a:cubicBezTo>
                      <a:pt x="3" y="1235"/>
                      <a:pt x="2" y="1235"/>
                      <a:pt x="1" y="1234"/>
                    </a:cubicBezTo>
                    <a:lnTo>
                      <a:pt x="1" y="1234"/>
                    </a:lnTo>
                    <a:cubicBezTo>
                      <a:pt x="1" y="1235"/>
                      <a:pt x="2" y="1236"/>
                      <a:pt x="4" y="1236"/>
                    </a:cubicBezTo>
                    <a:cubicBezTo>
                      <a:pt x="4" y="1236"/>
                      <a:pt x="4" y="1236"/>
                      <a:pt x="4" y="1236"/>
                    </a:cubicBezTo>
                    <a:lnTo>
                      <a:pt x="4" y="1236"/>
                    </a:lnTo>
                    <a:cubicBezTo>
                      <a:pt x="183" y="1368"/>
                      <a:pt x="348" y="1419"/>
                      <a:pt x="498" y="1419"/>
                    </a:cubicBezTo>
                    <a:cubicBezTo>
                      <a:pt x="615" y="1419"/>
                      <a:pt x="722" y="1388"/>
                      <a:pt x="819" y="1341"/>
                    </a:cubicBezTo>
                    <a:cubicBezTo>
                      <a:pt x="1000" y="1232"/>
                      <a:pt x="1148" y="1074"/>
                      <a:pt x="1241" y="882"/>
                    </a:cubicBezTo>
                    <a:cubicBezTo>
                      <a:pt x="1294" y="863"/>
                      <a:pt x="1334" y="819"/>
                      <a:pt x="1348" y="766"/>
                    </a:cubicBezTo>
                    <a:cubicBezTo>
                      <a:pt x="1473" y="608"/>
                      <a:pt x="1614" y="460"/>
                      <a:pt x="1765" y="325"/>
                    </a:cubicBezTo>
                    <a:cubicBezTo>
                      <a:pt x="1798" y="309"/>
                      <a:pt x="1840" y="297"/>
                      <a:pt x="1890" y="297"/>
                    </a:cubicBezTo>
                    <a:cubicBezTo>
                      <a:pt x="1984" y="297"/>
                      <a:pt x="2110" y="339"/>
                      <a:pt x="2270" y="474"/>
                    </a:cubicBezTo>
                    <a:cubicBezTo>
                      <a:pt x="2277" y="435"/>
                      <a:pt x="2414" y="277"/>
                      <a:pt x="2458" y="277"/>
                    </a:cubicBezTo>
                    <a:cubicBezTo>
                      <a:pt x="2461" y="277"/>
                      <a:pt x="2463" y="278"/>
                      <a:pt x="2465" y="279"/>
                    </a:cubicBezTo>
                    <a:cubicBezTo>
                      <a:pt x="2230" y="42"/>
                      <a:pt x="2007" y="1"/>
                      <a:pt x="18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93" name="Google Shape;9093;p48"/>
              <p:cNvSpPr/>
              <p:nvPr/>
            </p:nvSpPr>
            <p:spPr>
              <a:xfrm>
                <a:off x="4996750" y="1690825"/>
                <a:ext cx="325" cy="225"/>
              </a:xfrm>
              <a:custGeom>
                <a:avLst/>
                <a:gdLst/>
                <a:ahLst/>
                <a:cxnLst/>
                <a:rect l="l" t="t" r="r" b="b"/>
                <a:pathLst>
                  <a:path w="13" h="9" extrusionOk="0">
                    <a:moveTo>
                      <a:pt x="0" y="1"/>
                    </a:moveTo>
                    <a:cubicBezTo>
                      <a:pt x="0" y="4"/>
                      <a:pt x="2" y="8"/>
                      <a:pt x="8" y="8"/>
                    </a:cubicBezTo>
                    <a:cubicBezTo>
                      <a:pt x="9" y="8"/>
                      <a:pt x="10" y="8"/>
                      <a:pt x="12" y="8"/>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94" name="Google Shape;9094;p48"/>
              <p:cNvSpPr/>
              <p:nvPr/>
            </p:nvSpPr>
            <p:spPr>
              <a:xfrm>
                <a:off x="4988050" y="1647425"/>
                <a:ext cx="5200" cy="5300"/>
              </a:xfrm>
              <a:custGeom>
                <a:avLst/>
                <a:gdLst/>
                <a:ahLst/>
                <a:cxnLst/>
                <a:rect l="l" t="t" r="r" b="b"/>
                <a:pathLst>
                  <a:path w="208" h="212" extrusionOk="0">
                    <a:moveTo>
                      <a:pt x="1" y="0"/>
                    </a:moveTo>
                    <a:lnTo>
                      <a:pt x="154" y="211"/>
                    </a:lnTo>
                    <a:cubicBezTo>
                      <a:pt x="184" y="169"/>
                      <a:pt x="207" y="135"/>
                      <a:pt x="196" y="135"/>
                    </a:cubicBezTo>
                    <a:cubicBezTo>
                      <a:pt x="194" y="135"/>
                      <a:pt x="192" y="136"/>
                      <a:pt x="189" y="137"/>
                    </a:cubicBezTo>
                    <a:cubicBezTo>
                      <a:pt x="131" y="86"/>
                      <a:pt x="68" y="4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95" name="Google Shape;9095;p48"/>
              <p:cNvSpPr/>
              <p:nvPr/>
            </p:nvSpPr>
            <p:spPr>
              <a:xfrm>
                <a:off x="4926400" y="1644825"/>
                <a:ext cx="64925" cy="36750"/>
              </a:xfrm>
              <a:custGeom>
                <a:avLst/>
                <a:gdLst/>
                <a:ahLst/>
                <a:cxnLst/>
                <a:rect l="l" t="t" r="r" b="b"/>
                <a:pathLst>
                  <a:path w="2597" h="1470" extrusionOk="0">
                    <a:moveTo>
                      <a:pt x="2133" y="1"/>
                    </a:moveTo>
                    <a:cubicBezTo>
                      <a:pt x="2002" y="1"/>
                      <a:pt x="1887" y="50"/>
                      <a:pt x="1783" y="123"/>
                    </a:cubicBezTo>
                    <a:cubicBezTo>
                      <a:pt x="1532" y="169"/>
                      <a:pt x="1382" y="415"/>
                      <a:pt x="1169" y="612"/>
                    </a:cubicBezTo>
                    <a:cubicBezTo>
                      <a:pt x="1144" y="660"/>
                      <a:pt x="1141" y="695"/>
                      <a:pt x="1120" y="695"/>
                    </a:cubicBezTo>
                    <a:cubicBezTo>
                      <a:pt x="1115" y="695"/>
                      <a:pt x="1109" y="693"/>
                      <a:pt x="1101" y="689"/>
                    </a:cubicBezTo>
                    <a:cubicBezTo>
                      <a:pt x="1006" y="867"/>
                      <a:pt x="856" y="1059"/>
                      <a:pt x="730" y="1087"/>
                    </a:cubicBezTo>
                    <a:cubicBezTo>
                      <a:pt x="686" y="1109"/>
                      <a:pt x="617" y="1128"/>
                      <a:pt x="525" y="1128"/>
                    </a:cubicBezTo>
                    <a:cubicBezTo>
                      <a:pt x="426" y="1128"/>
                      <a:pt x="301" y="1106"/>
                      <a:pt x="148" y="1039"/>
                    </a:cubicBezTo>
                    <a:lnTo>
                      <a:pt x="148" y="1039"/>
                    </a:lnTo>
                    <a:cubicBezTo>
                      <a:pt x="165" y="1059"/>
                      <a:pt x="21" y="1287"/>
                      <a:pt x="0" y="1335"/>
                    </a:cubicBezTo>
                    <a:cubicBezTo>
                      <a:pt x="209" y="1419"/>
                      <a:pt x="381" y="1470"/>
                      <a:pt x="536" y="1470"/>
                    </a:cubicBezTo>
                    <a:cubicBezTo>
                      <a:pt x="655" y="1470"/>
                      <a:pt x="764" y="1440"/>
                      <a:pt x="872" y="1372"/>
                    </a:cubicBezTo>
                    <a:cubicBezTo>
                      <a:pt x="1069" y="1284"/>
                      <a:pt x="1215" y="1069"/>
                      <a:pt x="1377" y="937"/>
                    </a:cubicBezTo>
                    <a:cubicBezTo>
                      <a:pt x="1371" y="879"/>
                      <a:pt x="1396" y="861"/>
                      <a:pt x="1415" y="861"/>
                    </a:cubicBezTo>
                    <a:cubicBezTo>
                      <a:pt x="1425" y="861"/>
                      <a:pt x="1433" y="866"/>
                      <a:pt x="1435" y="872"/>
                    </a:cubicBezTo>
                    <a:cubicBezTo>
                      <a:pt x="1625" y="633"/>
                      <a:pt x="1771" y="399"/>
                      <a:pt x="1943" y="327"/>
                    </a:cubicBezTo>
                    <a:cubicBezTo>
                      <a:pt x="2026" y="345"/>
                      <a:pt x="2230" y="292"/>
                      <a:pt x="2506" y="447"/>
                    </a:cubicBezTo>
                    <a:cubicBezTo>
                      <a:pt x="2506" y="448"/>
                      <a:pt x="2506" y="449"/>
                      <a:pt x="2506" y="449"/>
                    </a:cubicBezTo>
                    <a:cubicBezTo>
                      <a:pt x="2511" y="449"/>
                      <a:pt x="2556" y="398"/>
                      <a:pt x="2597" y="348"/>
                    </a:cubicBezTo>
                    <a:lnTo>
                      <a:pt x="2386" y="60"/>
                    </a:lnTo>
                    <a:cubicBezTo>
                      <a:pt x="2295" y="19"/>
                      <a:pt x="2211" y="1"/>
                      <a:pt x="2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96" name="Google Shape;9096;p48"/>
              <p:cNvSpPr/>
              <p:nvPr/>
            </p:nvSpPr>
            <p:spPr>
              <a:xfrm>
                <a:off x="4882750" y="1702325"/>
                <a:ext cx="55875" cy="41250"/>
              </a:xfrm>
              <a:custGeom>
                <a:avLst/>
                <a:gdLst/>
                <a:ahLst/>
                <a:cxnLst/>
                <a:rect l="l" t="t" r="r" b="b"/>
                <a:pathLst>
                  <a:path w="2235" h="1650" extrusionOk="0">
                    <a:moveTo>
                      <a:pt x="0" y="1555"/>
                    </a:moveTo>
                    <a:cubicBezTo>
                      <a:pt x="0" y="1557"/>
                      <a:pt x="1" y="1557"/>
                      <a:pt x="1" y="1557"/>
                    </a:cubicBezTo>
                    <a:cubicBezTo>
                      <a:pt x="2" y="1557"/>
                      <a:pt x="2" y="1557"/>
                      <a:pt x="3" y="1556"/>
                    </a:cubicBezTo>
                    <a:lnTo>
                      <a:pt x="3" y="1556"/>
                    </a:lnTo>
                    <a:cubicBezTo>
                      <a:pt x="2" y="1556"/>
                      <a:pt x="1" y="1556"/>
                      <a:pt x="0" y="1555"/>
                    </a:cubicBezTo>
                    <a:close/>
                    <a:moveTo>
                      <a:pt x="1701" y="0"/>
                    </a:moveTo>
                    <a:cubicBezTo>
                      <a:pt x="1583" y="0"/>
                      <a:pt x="1469" y="34"/>
                      <a:pt x="1350" y="111"/>
                    </a:cubicBezTo>
                    <a:cubicBezTo>
                      <a:pt x="1347" y="116"/>
                      <a:pt x="1343" y="118"/>
                      <a:pt x="1340" y="123"/>
                    </a:cubicBezTo>
                    <a:lnTo>
                      <a:pt x="1454" y="366"/>
                    </a:lnTo>
                    <a:cubicBezTo>
                      <a:pt x="1445" y="364"/>
                      <a:pt x="1436" y="364"/>
                      <a:pt x="1428" y="364"/>
                    </a:cubicBezTo>
                    <a:cubicBezTo>
                      <a:pt x="1284" y="364"/>
                      <a:pt x="1273" y="601"/>
                      <a:pt x="1190" y="601"/>
                    </a:cubicBezTo>
                    <a:cubicBezTo>
                      <a:pt x="1163" y="601"/>
                      <a:pt x="1127" y="575"/>
                      <a:pt x="1076" y="505"/>
                    </a:cubicBezTo>
                    <a:lnTo>
                      <a:pt x="1083" y="456"/>
                    </a:lnTo>
                    <a:lnTo>
                      <a:pt x="1083" y="456"/>
                    </a:lnTo>
                    <a:cubicBezTo>
                      <a:pt x="1032" y="540"/>
                      <a:pt x="988" y="628"/>
                      <a:pt x="956" y="721"/>
                    </a:cubicBezTo>
                    <a:cubicBezTo>
                      <a:pt x="893" y="739"/>
                      <a:pt x="868" y="799"/>
                      <a:pt x="851" y="827"/>
                    </a:cubicBezTo>
                    <a:cubicBezTo>
                      <a:pt x="730" y="1145"/>
                      <a:pt x="613" y="1347"/>
                      <a:pt x="380" y="1347"/>
                    </a:cubicBezTo>
                    <a:cubicBezTo>
                      <a:pt x="306" y="1347"/>
                      <a:pt x="219" y="1326"/>
                      <a:pt x="116" y="1282"/>
                    </a:cubicBezTo>
                    <a:cubicBezTo>
                      <a:pt x="106" y="1296"/>
                      <a:pt x="18" y="1537"/>
                      <a:pt x="3" y="1556"/>
                    </a:cubicBezTo>
                    <a:lnTo>
                      <a:pt x="3" y="1556"/>
                    </a:lnTo>
                    <a:cubicBezTo>
                      <a:pt x="161" y="1621"/>
                      <a:pt x="296" y="1649"/>
                      <a:pt x="412" y="1649"/>
                    </a:cubicBezTo>
                    <a:cubicBezTo>
                      <a:pt x="840" y="1649"/>
                      <a:pt x="1016" y="1272"/>
                      <a:pt x="1136" y="973"/>
                    </a:cubicBezTo>
                    <a:cubicBezTo>
                      <a:pt x="1190" y="908"/>
                      <a:pt x="1199" y="897"/>
                      <a:pt x="1222" y="874"/>
                    </a:cubicBezTo>
                    <a:cubicBezTo>
                      <a:pt x="1352" y="653"/>
                      <a:pt x="1415" y="482"/>
                      <a:pt x="1540" y="424"/>
                    </a:cubicBezTo>
                    <a:cubicBezTo>
                      <a:pt x="1593" y="383"/>
                      <a:pt x="1678" y="322"/>
                      <a:pt x="1791" y="322"/>
                    </a:cubicBezTo>
                    <a:cubicBezTo>
                      <a:pt x="1866" y="322"/>
                      <a:pt x="1953" y="349"/>
                      <a:pt x="2052" y="426"/>
                    </a:cubicBezTo>
                    <a:cubicBezTo>
                      <a:pt x="2057" y="424"/>
                      <a:pt x="2234" y="147"/>
                      <a:pt x="2213" y="147"/>
                    </a:cubicBezTo>
                    <a:lnTo>
                      <a:pt x="2213" y="147"/>
                    </a:lnTo>
                    <a:cubicBezTo>
                      <a:pt x="2212" y="147"/>
                      <a:pt x="2211" y="147"/>
                      <a:pt x="2210" y="148"/>
                    </a:cubicBezTo>
                    <a:cubicBezTo>
                      <a:pt x="2016" y="57"/>
                      <a:pt x="1855" y="0"/>
                      <a:pt x="1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97" name="Google Shape;9097;p48"/>
              <p:cNvSpPr/>
              <p:nvPr/>
            </p:nvSpPr>
            <p:spPr>
              <a:xfrm>
                <a:off x="4887725" y="1690475"/>
                <a:ext cx="275" cy="550"/>
              </a:xfrm>
              <a:custGeom>
                <a:avLst/>
                <a:gdLst/>
                <a:ahLst/>
                <a:cxnLst/>
                <a:rect l="l" t="t" r="r" b="b"/>
                <a:pathLst>
                  <a:path w="11" h="22" extrusionOk="0">
                    <a:moveTo>
                      <a:pt x="10" y="1"/>
                    </a:moveTo>
                    <a:lnTo>
                      <a:pt x="5" y="14"/>
                    </a:lnTo>
                    <a:lnTo>
                      <a:pt x="5" y="14"/>
                    </a:lnTo>
                    <a:cubicBezTo>
                      <a:pt x="9" y="7"/>
                      <a:pt x="10" y="3"/>
                      <a:pt x="10" y="1"/>
                    </a:cubicBezTo>
                    <a:close/>
                    <a:moveTo>
                      <a:pt x="5" y="14"/>
                    </a:moveTo>
                    <a:cubicBezTo>
                      <a:pt x="4" y="16"/>
                      <a:pt x="3" y="17"/>
                      <a:pt x="2" y="20"/>
                    </a:cubicBezTo>
                    <a:lnTo>
                      <a:pt x="2" y="20"/>
                    </a:lnTo>
                    <a:cubicBezTo>
                      <a:pt x="2" y="19"/>
                      <a:pt x="3" y="19"/>
                      <a:pt x="3" y="19"/>
                    </a:cubicBezTo>
                    <a:lnTo>
                      <a:pt x="5" y="14"/>
                    </a:lnTo>
                    <a:close/>
                    <a:moveTo>
                      <a:pt x="2" y="20"/>
                    </a:moveTo>
                    <a:cubicBezTo>
                      <a:pt x="1" y="20"/>
                      <a:pt x="1" y="22"/>
                      <a:pt x="1" y="22"/>
                    </a:cubicBezTo>
                    <a:cubicBezTo>
                      <a:pt x="1" y="21"/>
                      <a:pt x="2" y="20"/>
                      <a:pt x="2"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98" name="Google Shape;9098;p48"/>
              <p:cNvSpPr/>
              <p:nvPr/>
            </p:nvSpPr>
            <p:spPr>
              <a:xfrm>
                <a:off x="4862775" y="1670450"/>
                <a:ext cx="61275" cy="44375"/>
              </a:xfrm>
              <a:custGeom>
                <a:avLst/>
                <a:gdLst/>
                <a:ahLst/>
                <a:cxnLst/>
                <a:rect l="l" t="t" r="r" b="b"/>
                <a:pathLst>
                  <a:path w="2451" h="1775" extrusionOk="0">
                    <a:moveTo>
                      <a:pt x="2015" y="1"/>
                    </a:moveTo>
                    <a:cubicBezTo>
                      <a:pt x="1844" y="1"/>
                      <a:pt x="1675" y="62"/>
                      <a:pt x="1497" y="183"/>
                    </a:cubicBezTo>
                    <a:cubicBezTo>
                      <a:pt x="1421" y="232"/>
                      <a:pt x="1354" y="294"/>
                      <a:pt x="1300" y="366"/>
                    </a:cubicBezTo>
                    <a:cubicBezTo>
                      <a:pt x="1360" y="613"/>
                      <a:pt x="1358" y="688"/>
                      <a:pt x="1326" y="688"/>
                    </a:cubicBezTo>
                    <a:cubicBezTo>
                      <a:pt x="1293" y="688"/>
                      <a:pt x="1228" y="605"/>
                      <a:pt x="1168" y="554"/>
                    </a:cubicBezTo>
                    <a:cubicBezTo>
                      <a:pt x="1117" y="633"/>
                      <a:pt x="1061" y="721"/>
                      <a:pt x="1001" y="820"/>
                    </a:cubicBezTo>
                    <a:cubicBezTo>
                      <a:pt x="998" y="827"/>
                      <a:pt x="995" y="832"/>
                      <a:pt x="996" y="832"/>
                    </a:cubicBezTo>
                    <a:cubicBezTo>
                      <a:pt x="997" y="832"/>
                      <a:pt x="998" y="830"/>
                      <a:pt x="1001" y="827"/>
                    </a:cubicBezTo>
                    <a:lnTo>
                      <a:pt x="1001" y="827"/>
                    </a:lnTo>
                    <a:cubicBezTo>
                      <a:pt x="812" y="1209"/>
                      <a:pt x="687" y="1427"/>
                      <a:pt x="430" y="1427"/>
                    </a:cubicBezTo>
                    <a:cubicBezTo>
                      <a:pt x="344" y="1427"/>
                      <a:pt x="243" y="1403"/>
                      <a:pt x="120" y="1351"/>
                    </a:cubicBezTo>
                    <a:cubicBezTo>
                      <a:pt x="87" y="1391"/>
                      <a:pt x="0" y="1716"/>
                      <a:pt x="3" y="1716"/>
                    </a:cubicBezTo>
                    <a:cubicBezTo>
                      <a:pt x="3" y="1716"/>
                      <a:pt x="4" y="1715"/>
                      <a:pt x="4" y="1713"/>
                    </a:cubicBezTo>
                    <a:cubicBezTo>
                      <a:pt x="143" y="1756"/>
                      <a:pt x="266" y="1775"/>
                      <a:pt x="376" y="1775"/>
                    </a:cubicBezTo>
                    <a:cubicBezTo>
                      <a:pt x="888" y="1775"/>
                      <a:pt x="1109" y="1362"/>
                      <a:pt x="1277" y="1043"/>
                    </a:cubicBezTo>
                    <a:cubicBezTo>
                      <a:pt x="1299" y="1025"/>
                      <a:pt x="1320" y="938"/>
                      <a:pt x="1333" y="938"/>
                    </a:cubicBezTo>
                    <a:cubicBezTo>
                      <a:pt x="1334" y="938"/>
                      <a:pt x="1335" y="938"/>
                      <a:pt x="1335" y="939"/>
                    </a:cubicBezTo>
                    <a:cubicBezTo>
                      <a:pt x="1393" y="823"/>
                      <a:pt x="1460" y="711"/>
                      <a:pt x="1532" y="602"/>
                    </a:cubicBezTo>
                    <a:lnTo>
                      <a:pt x="1472" y="510"/>
                    </a:lnTo>
                    <a:lnTo>
                      <a:pt x="1472" y="510"/>
                    </a:lnTo>
                    <a:cubicBezTo>
                      <a:pt x="1497" y="535"/>
                      <a:pt x="1518" y="565"/>
                      <a:pt x="1534" y="598"/>
                    </a:cubicBezTo>
                    <a:cubicBezTo>
                      <a:pt x="1583" y="526"/>
                      <a:pt x="1646" y="466"/>
                      <a:pt x="1718" y="424"/>
                    </a:cubicBezTo>
                    <a:cubicBezTo>
                      <a:pt x="1765" y="383"/>
                      <a:pt x="1857" y="330"/>
                      <a:pt x="2002" y="330"/>
                    </a:cubicBezTo>
                    <a:cubicBezTo>
                      <a:pt x="2086" y="330"/>
                      <a:pt x="2186" y="347"/>
                      <a:pt x="2306" y="394"/>
                    </a:cubicBezTo>
                    <a:cubicBezTo>
                      <a:pt x="2306" y="394"/>
                      <a:pt x="2306" y="394"/>
                      <a:pt x="2306" y="394"/>
                    </a:cubicBezTo>
                    <a:cubicBezTo>
                      <a:pt x="2309" y="394"/>
                      <a:pt x="2409" y="134"/>
                      <a:pt x="2450" y="130"/>
                    </a:cubicBezTo>
                    <a:cubicBezTo>
                      <a:pt x="2300" y="43"/>
                      <a:pt x="2157" y="1"/>
                      <a:pt x="20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099" name="Google Shape;9099;p48"/>
              <p:cNvSpPr/>
              <p:nvPr/>
            </p:nvSpPr>
            <p:spPr>
              <a:xfrm>
                <a:off x="4832050" y="1736525"/>
                <a:ext cx="47850" cy="49350"/>
              </a:xfrm>
              <a:custGeom>
                <a:avLst/>
                <a:gdLst/>
                <a:ahLst/>
                <a:cxnLst/>
                <a:rect l="l" t="t" r="r" b="b"/>
                <a:pathLst>
                  <a:path w="1914" h="1974" extrusionOk="0">
                    <a:moveTo>
                      <a:pt x="1518" y="0"/>
                    </a:moveTo>
                    <a:cubicBezTo>
                      <a:pt x="1422" y="0"/>
                      <a:pt x="1333" y="19"/>
                      <a:pt x="1259" y="43"/>
                    </a:cubicBezTo>
                    <a:cubicBezTo>
                      <a:pt x="1002" y="194"/>
                      <a:pt x="876" y="514"/>
                      <a:pt x="781" y="829"/>
                    </a:cubicBezTo>
                    <a:lnTo>
                      <a:pt x="793" y="929"/>
                    </a:lnTo>
                    <a:cubicBezTo>
                      <a:pt x="784" y="915"/>
                      <a:pt x="774" y="901"/>
                      <a:pt x="763" y="887"/>
                    </a:cubicBezTo>
                    <a:cubicBezTo>
                      <a:pt x="758" y="906"/>
                      <a:pt x="753" y="924"/>
                      <a:pt x="747" y="943"/>
                    </a:cubicBezTo>
                    <a:cubicBezTo>
                      <a:pt x="749" y="939"/>
                      <a:pt x="751" y="937"/>
                      <a:pt x="752" y="937"/>
                    </a:cubicBezTo>
                    <a:lnTo>
                      <a:pt x="752" y="937"/>
                    </a:lnTo>
                    <a:cubicBezTo>
                      <a:pt x="755" y="937"/>
                      <a:pt x="738" y="972"/>
                      <a:pt x="721" y="978"/>
                    </a:cubicBezTo>
                    <a:cubicBezTo>
                      <a:pt x="751" y="1015"/>
                      <a:pt x="696" y="1163"/>
                      <a:pt x="677" y="1228"/>
                    </a:cubicBezTo>
                    <a:cubicBezTo>
                      <a:pt x="626" y="1370"/>
                      <a:pt x="610" y="1418"/>
                      <a:pt x="566" y="1465"/>
                    </a:cubicBezTo>
                    <a:cubicBezTo>
                      <a:pt x="468" y="1615"/>
                      <a:pt x="387" y="1618"/>
                      <a:pt x="102" y="1620"/>
                    </a:cubicBezTo>
                    <a:cubicBezTo>
                      <a:pt x="96" y="1648"/>
                      <a:pt x="92" y="1676"/>
                      <a:pt x="90" y="1704"/>
                    </a:cubicBezTo>
                    <a:lnTo>
                      <a:pt x="90" y="1704"/>
                    </a:lnTo>
                    <a:lnTo>
                      <a:pt x="93" y="1620"/>
                    </a:lnTo>
                    <a:lnTo>
                      <a:pt x="72" y="1620"/>
                    </a:lnTo>
                    <a:cubicBezTo>
                      <a:pt x="72" y="1620"/>
                      <a:pt x="72" y="1620"/>
                      <a:pt x="72" y="1620"/>
                    </a:cubicBezTo>
                    <a:cubicBezTo>
                      <a:pt x="67" y="1620"/>
                      <a:pt x="14" y="1924"/>
                      <a:pt x="0" y="1956"/>
                    </a:cubicBezTo>
                    <a:cubicBezTo>
                      <a:pt x="67" y="1968"/>
                      <a:pt x="130" y="1973"/>
                      <a:pt x="191" y="1973"/>
                    </a:cubicBezTo>
                    <a:cubicBezTo>
                      <a:pt x="463" y="1973"/>
                      <a:pt x="669" y="1859"/>
                      <a:pt x="811" y="1682"/>
                    </a:cubicBezTo>
                    <a:cubicBezTo>
                      <a:pt x="906" y="1580"/>
                      <a:pt x="904" y="1518"/>
                      <a:pt x="988" y="1349"/>
                    </a:cubicBezTo>
                    <a:cubicBezTo>
                      <a:pt x="988" y="1272"/>
                      <a:pt x="1025" y="1152"/>
                      <a:pt x="1041" y="1047"/>
                    </a:cubicBezTo>
                    <a:cubicBezTo>
                      <a:pt x="1042" y="1048"/>
                      <a:pt x="1043" y="1048"/>
                      <a:pt x="1044" y="1048"/>
                    </a:cubicBezTo>
                    <a:cubicBezTo>
                      <a:pt x="1056" y="1048"/>
                      <a:pt x="1076" y="1019"/>
                      <a:pt x="1069" y="1019"/>
                    </a:cubicBezTo>
                    <a:lnTo>
                      <a:pt x="1069" y="1019"/>
                    </a:lnTo>
                    <a:cubicBezTo>
                      <a:pt x="1067" y="1019"/>
                      <a:pt x="1061" y="1023"/>
                      <a:pt x="1050" y="1033"/>
                    </a:cubicBezTo>
                    <a:cubicBezTo>
                      <a:pt x="1115" y="748"/>
                      <a:pt x="1226" y="470"/>
                      <a:pt x="1398" y="363"/>
                    </a:cubicBezTo>
                    <a:cubicBezTo>
                      <a:pt x="1427" y="351"/>
                      <a:pt x="1463" y="344"/>
                      <a:pt x="1505" y="344"/>
                    </a:cubicBezTo>
                    <a:cubicBezTo>
                      <a:pt x="1580" y="344"/>
                      <a:pt x="1677" y="366"/>
                      <a:pt x="1794" y="417"/>
                    </a:cubicBezTo>
                    <a:cubicBezTo>
                      <a:pt x="1809" y="398"/>
                      <a:pt x="1913" y="100"/>
                      <a:pt x="1895" y="100"/>
                    </a:cubicBezTo>
                    <a:lnTo>
                      <a:pt x="1895" y="100"/>
                    </a:lnTo>
                    <a:cubicBezTo>
                      <a:pt x="1894" y="100"/>
                      <a:pt x="1891" y="103"/>
                      <a:pt x="1887" y="108"/>
                    </a:cubicBezTo>
                    <a:cubicBezTo>
                      <a:pt x="1765" y="29"/>
                      <a:pt x="1637" y="0"/>
                      <a:pt x="1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00" name="Google Shape;9100;p48"/>
              <p:cNvSpPr/>
              <p:nvPr/>
            </p:nvSpPr>
            <p:spPr>
              <a:xfrm>
                <a:off x="4807700" y="1752850"/>
                <a:ext cx="3100" cy="2100"/>
              </a:xfrm>
              <a:custGeom>
                <a:avLst/>
                <a:gdLst/>
                <a:ahLst/>
                <a:cxnLst/>
                <a:rect l="l" t="t" r="r" b="b"/>
                <a:pathLst>
                  <a:path w="124" h="84" extrusionOk="0">
                    <a:moveTo>
                      <a:pt x="0" y="0"/>
                    </a:moveTo>
                    <a:lnTo>
                      <a:pt x="0" y="0"/>
                    </a:lnTo>
                    <a:cubicBezTo>
                      <a:pt x="1" y="0"/>
                      <a:pt x="1" y="0"/>
                      <a:pt x="1" y="0"/>
                    </a:cubicBezTo>
                    <a:lnTo>
                      <a:pt x="1" y="0"/>
                    </a:lnTo>
                    <a:cubicBezTo>
                      <a:pt x="1" y="0"/>
                      <a:pt x="1" y="0"/>
                      <a:pt x="0" y="0"/>
                    </a:cubicBezTo>
                    <a:close/>
                    <a:moveTo>
                      <a:pt x="1" y="0"/>
                    </a:moveTo>
                    <a:cubicBezTo>
                      <a:pt x="5" y="1"/>
                      <a:pt x="7" y="13"/>
                      <a:pt x="10" y="26"/>
                    </a:cubicBezTo>
                    <a:cubicBezTo>
                      <a:pt x="47" y="63"/>
                      <a:pt x="82" y="83"/>
                      <a:pt x="109" y="83"/>
                    </a:cubicBezTo>
                    <a:cubicBezTo>
                      <a:pt x="114" y="83"/>
                      <a:pt x="119" y="83"/>
                      <a:pt x="123" y="81"/>
                    </a:cubicBezTo>
                    <a:cubicBezTo>
                      <a:pt x="119" y="54"/>
                      <a:pt x="114" y="30"/>
                      <a:pt x="107" y="7"/>
                    </a:cubicBezTo>
                    <a:cubicBezTo>
                      <a:pt x="72" y="7"/>
                      <a:pt x="36"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01" name="Google Shape;9101;p48"/>
              <p:cNvSpPr/>
              <p:nvPr/>
            </p:nvSpPr>
            <p:spPr>
              <a:xfrm>
                <a:off x="4813600" y="1708975"/>
                <a:ext cx="45525" cy="49100"/>
              </a:xfrm>
              <a:custGeom>
                <a:avLst/>
                <a:gdLst/>
                <a:ahLst/>
                <a:cxnLst/>
                <a:rect l="l" t="t" r="r" b="b"/>
                <a:pathLst>
                  <a:path w="1821" h="1964" extrusionOk="0">
                    <a:moveTo>
                      <a:pt x="1478" y="1"/>
                    </a:moveTo>
                    <a:cubicBezTo>
                      <a:pt x="869" y="1"/>
                      <a:pt x="671" y="647"/>
                      <a:pt x="597" y="914"/>
                    </a:cubicBezTo>
                    <a:cubicBezTo>
                      <a:pt x="590" y="951"/>
                      <a:pt x="576" y="983"/>
                      <a:pt x="553" y="1013"/>
                    </a:cubicBezTo>
                    <a:cubicBezTo>
                      <a:pt x="546" y="1097"/>
                      <a:pt x="527" y="1180"/>
                      <a:pt x="495" y="1259"/>
                    </a:cubicBezTo>
                    <a:cubicBezTo>
                      <a:pt x="425" y="1403"/>
                      <a:pt x="342" y="1535"/>
                      <a:pt x="351" y="1549"/>
                    </a:cubicBezTo>
                    <a:cubicBezTo>
                      <a:pt x="274" y="1618"/>
                      <a:pt x="179" y="1723"/>
                      <a:pt x="1" y="1753"/>
                    </a:cubicBezTo>
                    <a:cubicBezTo>
                      <a:pt x="17" y="1822"/>
                      <a:pt x="26" y="1892"/>
                      <a:pt x="33" y="1964"/>
                    </a:cubicBezTo>
                    <a:cubicBezTo>
                      <a:pt x="100" y="1908"/>
                      <a:pt x="164" y="1885"/>
                      <a:pt x="227" y="1885"/>
                    </a:cubicBezTo>
                    <a:cubicBezTo>
                      <a:pt x="281" y="1885"/>
                      <a:pt x="335" y="1902"/>
                      <a:pt x="390" y="1931"/>
                    </a:cubicBezTo>
                    <a:cubicBezTo>
                      <a:pt x="469" y="1883"/>
                      <a:pt x="536" y="1818"/>
                      <a:pt x="592" y="1744"/>
                    </a:cubicBezTo>
                    <a:cubicBezTo>
                      <a:pt x="592" y="1744"/>
                      <a:pt x="594" y="1739"/>
                      <a:pt x="597" y="1737"/>
                    </a:cubicBezTo>
                    <a:cubicBezTo>
                      <a:pt x="550" y="1679"/>
                      <a:pt x="504" y="1618"/>
                      <a:pt x="460" y="1560"/>
                    </a:cubicBezTo>
                    <a:lnTo>
                      <a:pt x="460" y="1560"/>
                    </a:lnTo>
                    <a:cubicBezTo>
                      <a:pt x="490" y="1574"/>
                      <a:pt x="541" y="1642"/>
                      <a:pt x="599" y="1734"/>
                    </a:cubicBezTo>
                    <a:cubicBezTo>
                      <a:pt x="666" y="1632"/>
                      <a:pt x="726" y="1526"/>
                      <a:pt x="777" y="1412"/>
                    </a:cubicBezTo>
                    <a:cubicBezTo>
                      <a:pt x="805" y="1341"/>
                      <a:pt x="835" y="1212"/>
                      <a:pt x="893" y="1062"/>
                    </a:cubicBezTo>
                    <a:lnTo>
                      <a:pt x="893" y="1062"/>
                    </a:lnTo>
                    <a:cubicBezTo>
                      <a:pt x="893" y="1062"/>
                      <a:pt x="893" y="1062"/>
                      <a:pt x="893" y="1062"/>
                    </a:cubicBezTo>
                    <a:cubicBezTo>
                      <a:pt x="893" y="1062"/>
                      <a:pt x="893" y="1061"/>
                      <a:pt x="893" y="1060"/>
                    </a:cubicBezTo>
                    <a:lnTo>
                      <a:pt x="893" y="1060"/>
                    </a:lnTo>
                    <a:cubicBezTo>
                      <a:pt x="893" y="1060"/>
                      <a:pt x="893" y="1061"/>
                      <a:pt x="893" y="1062"/>
                    </a:cubicBezTo>
                    <a:lnTo>
                      <a:pt x="893" y="1062"/>
                    </a:lnTo>
                    <a:cubicBezTo>
                      <a:pt x="892" y="1061"/>
                      <a:pt x="892" y="1054"/>
                      <a:pt x="888" y="1054"/>
                    </a:cubicBezTo>
                    <a:cubicBezTo>
                      <a:pt x="885" y="1054"/>
                      <a:pt x="880" y="1057"/>
                      <a:pt x="872" y="1069"/>
                    </a:cubicBezTo>
                    <a:cubicBezTo>
                      <a:pt x="1062" y="557"/>
                      <a:pt x="1202" y="307"/>
                      <a:pt x="1518" y="307"/>
                    </a:cubicBezTo>
                    <a:cubicBezTo>
                      <a:pt x="1581" y="307"/>
                      <a:pt x="1651" y="317"/>
                      <a:pt x="1730" y="336"/>
                    </a:cubicBezTo>
                    <a:cubicBezTo>
                      <a:pt x="1730" y="337"/>
                      <a:pt x="1731" y="338"/>
                      <a:pt x="1731" y="338"/>
                    </a:cubicBezTo>
                    <a:cubicBezTo>
                      <a:pt x="1742" y="338"/>
                      <a:pt x="1820" y="47"/>
                      <a:pt x="1799" y="47"/>
                    </a:cubicBezTo>
                    <a:lnTo>
                      <a:pt x="1799" y="47"/>
                    </a:lnTo>
                    <a:cubicBezTo>
                      <a:pt x="1797" y="47"/>
                      <a:pt x="1795" y="48"/>
                      <a:pt x="1793" y="51"/>
                    </a:cubicBezTo>
                    <a:cubicBezTo>
                      <a:pt x="1677" y="16"/>
                      <a:pt x="1573" y="1"/>
                      <a:pt x="14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02" name="Google Shape;9102;p48"/>
              <p:cNvSpPr/>
              <p:nvPr/>
            </p:nvSpPr>
            <p:spPr>
              <a:xfrm>
                <a:off x="4676300" y="2010050"/>
                <a:ext cx="25200" cy="72175"/>
              </a:xfrm>
              <a:custGeom>
                <a:avLst/>
                <a:gdLst/>
                <a:ahLst/>
                <a:cxnLst/>
                <a:rect l="l" t="t" r="r" b="b"/>
                <a:pathLst>
                  <a:path w="1008" h="2887" extrusionOk="0">
                    <a:moveTo>
                      <a:pt x="583" y="204"/>
                    </a:moveTo>
                    <a:lnTo>
                      <a:pt x="583" y="204"/>
                    </a:lnTo>
                    <a:cubicBezTo>
                      <a:pt x="582" y="205"/>
                      <a:pt x="581" y="206"/>
                      <a:pt x="580" y="207"/>
                    </a:cubicBezTo>
                    <a:lnTo>
                      <a:pt x="580" y="207"/>
                    </a:lnTo>
                    <a:cubicBezTo>
                      <a:pt x="581" y="207"/>
                      <a:pt x="582" y="206"/>
                      <a:pt x="583" y="204"/>
                    </a:cubicBezTo>
                    <a:close/>
                    <a:moveTo>
                      <a:pt x="360" y="316"/>
                    </a:moveTo>
                    <a:cubicBezTo>
                      <a:pt x="370" y="404"/>
                      <a:pt x="364" y="438"/>
                      <a:pt x="347" y="438"/>
                    </a:cubicBezTo>
                    <a:cubicBezTo>
                      <a:pt x="343" y="438"/>
                      <a:pt x="339" y="437"/>
                      <a:pt x="335" y="434"/>
                    </a:cubicBezTo>
                    <a:lnTo>
                      <a:pt x="335" y="434"/>
                    </a:lnTo>
                    <a:cubicBezTo>
                      <a:pt x="336" y="434"/>
                      <a:pt x="336" y="434"/>
                      <a:pt x="337" y="434"/>
                    </a:cubicBezTo>
                    <a:cubicBezTo>
                      <a:pt x="356" y="434"/>
                      <a:pt x="365" y="403"/>
                      <a:pt x="360" y="316"/>
                    </a:cubicBezTo>
                    <a:close/>
                    <a:moveTo>
                      <a:pt x="73" y="429"/>
                    </a:moveTo>
                    <a:lnTo>
                      <a:pt x="126" y="587"/>
                    </a:lnTo>
                    <a:cubicBezTo>
                      <a:pt x="98" y="538"/>
                      <a:pt x="82" y="485"/>
                      <a:pt x="73" y="429"/>
                    </a:cubicBezTo>
                    <a:close/>
                    <a:moveTo>
                      <a:pt x="625" y="1359"/>
                    </a:moveTo>
                    <a:cubicBezTo>
                      <a:pt x="627" y="1369"/>
                      <a:pt x="627" y="1373"/>
                      <a:pt x="626" y="1373"/>
                    </a:cubicBezTo>
                    <a:cubicBezTo>
                      <a:pt x="626" y="1373"/>
                      <a:pt x="625" y="1368"/>
                      <a:pt x="625" y="1359"/>
                    </a:cubicBezTo>
                    <a:close/>
                    <a:moveTo>
                      <a:pt x="426" y="0"/>
                    </a:moveTo>
                    <a:cubicBezTo>
                      <a:pt x="423" y="0"/>
                      <a:pt x="422" y="5"/>
                      <a:pt x="423" y="14"/>
                    </a:cubicBezTo>
                    <a:cubicBezTo>
                      <a:pt x="328" y="58"/>
                      <a:pt x="244" y="121"/>
                      <a:pt x="172" y="195"/>
                    </a:cubicBezTo>
                    <a:cubicBezTo>
                      <a:pt x="242" y="313"/>
                      <a:pt x="302" y="413"/>
                      <a:pt x="335" y="434"/>
                    </a:cubicBezTo>
                    <a:cubicBezTo>
                      <a:pt x="295" y="429"/>
                      <a:pt x="219" y="295"/>
                      <a:pt x="154" y="218"/>
                    </a:cubicBezTo>
                    <a:cubicBezTo>
                      <a:pt x="119" y="260"/>
                      <a:pt x="91" y="304"/>
                      <a:pt x="68" y="353"/>
                    </a:cubicBezTo>
                    <a:cubicBezTo>
                      <a:pt x="68" y="378"/>
                      <a:pt x="70" y="404"/>
                      <a:pt x="73" y="429"/>
                    </a:cubicBezTo>
                    <a:lnTo>
                      <a:pt x="59" y="381"/>
                    </a:lnTo>
                    <a:cubicBezTo>
                      <a:pt x="10" y="508"/>
                      <a:pt x="1" y="647"/>
                      <a:pt x="31" y="779"/>
                    </a:cubicBezTo>
                    <a:cubicBezTo>
                      <a:pt x="50" y="1007"/>
                      <a:pt x="196" y="1292"/>
                      <a:pt x="328" y="1477"/>
                    </a:cubicBezTo>
                    <a:cubicBezTo>
                      <a:pt x="321" y="1519"/>
                      <a:pt x="381" y="1551"/>
                      <a:pt x="360" y="1593"/>
                    </a:cubicBezTo>
                    <a:cubicBezTo>
                      <a:pt x="383" y="1612"/>
                      <a:pt x="404" y="1632"/>
                      <a:pt x="425" y="1656"/>
                    </a:cubicBezTo>
                    <a:cubicBezTo>
                      <a:pt x="438" y="1642"/>
                      <a:pt x="450" y="1636"/>
                      <a:pt x="462" y="1636"/>
                    </a:cubicBezTo>
                    <a:cubicBezTo>
                      <a:pt x="576" y="1636"/>
                      <a:pt x="681" y="2183"/>
                      <a:pt x="792" y="2183"/>
                    </a:cubicBezTo>
                    <a:cubicBezTo>
                      <a:pt x="814" y="2183"/>
                      <a:pt x="836" y="2161"/>
                      <a:pt x="859" y="2110"/>
                    </a:cubicBezTo>
                    <a:cubicBezTo>
                      <a:pt x="826" y="2001"/>
                      <a:pt x="759" y="1779"/>
                      <a:pt x="685" y="1741"/>
                    </a:cubicBezTo>
                    <a:cubicBezTo>
                      <a:pt x="677" y="1672"/>
                      <a:pt x="680" y="1646"/>
                      <a:pt x="689" y="1646"/>
                    </a:cubicBezTo>
                    <a:cubicBezTo>
                      <a:pt x="711" y="1646"/>
                      <a:pt x="769" y="1792"/>
                      <a:pt x="794" y="1825"/>
                    </a:cubicBezTo>
                    <a:cubicBezTo>
                      <a:pt x="866" y="1920"/>
                      <a:pt x="963" y="2379"/>
                      <a:pt x="849" y="2423"/>
                    </a:cubicBezTo>
                    <a:cubicBezTo>
                      <a:pt x="754" y="2162"/>
                      <a:pt x="698" y="2071"/>
                      <a:pt x="662" y="2071"/>
                    </a:cubicBezTo>
                    <a:cubicBezTo>
                      <a:pt x="647" y="2071"/>
                      <a:pt x="636" y="2085"/>
                      <a:pt x="627" y="2110"/>
                    </a:cubicBezTo>
                    <a:lnTo>
                      <a:pt x="627" y="2122"/>
                    </a:lnTo>
                    <a:cubicBezTo>
                      <a:pt x="687" y="2221"/>
                      <a:pt x="676" y="2326"/>
                      <a:pt x="555" y="2483"/>
                    </a:cubicBezTo>
                    <a:cubicBezTo>
                      <a:pt x="539" y="2528"/>
                      <a:pt x="522" y="2558"/>
                      <a:pt x="493" y="2558"/>
                    </a:cubicBezTo>
                    <a:cubicBezTo>
                      <a:pt x="492" y="2558"/>
                      <a:pt x="491" y="2558"/>
                      <a:pt x="490" y="2557"/>
                    </a:cubicBezTo>
                    <a:cubicBezTo>
                      <a:pt x="476" y="2576"/>
                      <a:pt x="462" y="2592"/>
                      <a:pt x="444" y="2611"/>
                    </a:cubicBezTo>
                    <a:cubicBezTo>
                      <a:pt x="446" y="2615"/>
                      <a:pt x="448" y="2618"/>
                      <a:pt x="451" y="2622"/>
                    </a:cubicBezTo>
                    <a:cubicBezTo>
                      <a:pt x="492" y="2676"/>
                      <a:pt x="683" y="2843"/>
                      <a:pt x="657" y="2887"/>
                    </a:cubicBezTo>
                    <a:cubicBezTo>
                      <a:pt x="701" y="2845"/>
                      <a:pt x="740" y="2801"/>
                      <a:pt x="778" y="2755"/>
                    </a:cubicBezTo>
                    <a:cubicBezTo>
                      <a:pt x="773" y="2736"/>
                      <a:pt x="766" y="2720"/>
                      <a:pt x="761" y="2699"/>
                    </a:cubicBezTo>
                    <a:lnTo>
                      <a:pt x="761" y="2699"/>
                    </a:lnTo>
                    <a:lnTo>
                      <a:pt x="785" y="2745"/>
                    </a:lnTo>
                    <a:cubicBezTo>
                      <a:pt x="958" y="2520"/>
                      <a:pt x="1007" y="2277"/>
                      <a:pt x="986" y="2031"/>
                    </a:cubicBezTo>
                    <a:cubicBezTo>
                      <a:pt x="949" y="1938"/>
                      <a:pt x="914" y="1843"/>
                      <a:pt x="875" y="1751"/>
                    </a:cubicBezTo>
                    <a:cubicBezTo>
                      <a:pt x="875" y="1750"/>
                      <a:pt x="875" y="1749"/>
                      <a:pt x="875" y="1748"/>
                    </a:cubicBezTo>
                    <a:cubicBezTo>
                      <a:pt x="815" y="1602"/>
                      <a:pt x="729" y="1468"/>
                      <a:pt x="625" y="1350"/>
                    </a:cubicBezTo>
                    <a:cubicBezTo>
                      <a:pt x="625" y="1329"/>
                      <a:pt x="629" y="1310"/>
                      <a:pt x="638" y="1292"/>
                    </a:cubicBezTo>
                    <a:cubicBezTo>
                      <a:pt x="481" y="1173"/>
                      <a:pt x="349" y="967"/>
                      <a:pt x="300" y="749"/>
                    </a:cubicBezTo>
                    <a:cubicBezTo>
                      <a:pt x="265" y="634"/>
                      <a:pt x="364" y="417"/>
                      <a:pt x="580" y="207"/>
                    </a:cubicBezTo>
                    <a:lnTo>
                      <a:pt x="580" y="207"/>
                    </a:lnTo>
                    <a:cubicBezTo>
                      <a:pt x="579" y="208"/>
                      <a:pt x="577" y="208"/>
                      <a:pt x="576" y="208"/>
                    </a:cubicBezTo>
                    <a:cubicBezTo>
                      <a:pt x="541" y="208"/>
                      <a:pt x="445" y="0"/>
                      <a:pt x="4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03" name="Google Shape;9103;p48"/>
              <p:cNvSpPr/>
              <p:nvPr/>
            </p:nvSpPr>
            <p:spPr>
              <a:xfrm>
                <a:off x="4727225" y="2067075"/>
                <a:ext cx="6075" cy="7975"/>
              </a:xfrm>
              <a:custGeom>
                <a:avLst/>
                <a:gdLst/>
                <a:ahLst/>
                <a:cxnLst/>
                <a:rect l="l" t="t" r="r" b="b"/>
                <a:pathLst>
                  <a:path w="243" h="319" extrusionOk="0">
                    <a:moveTo>
                      <a:pt x="64" y="0"/>
                    </a:moveTo>
                    <a:cubicBezTo>
                      <a:pt x="20" y="0"/>
                      <a:pt x="1" y="66"/>
                      <a:pt x="43" y="242"/>
                    </a:cubicBezTo>
                    <a:lnTo>
                      <a:pt x="148" y="318"/>
                    </a:lnTo>
                    <a:cubicBezTo>
                      <a:pt x="182" y="270"/>
                      <a:pt x="213" y="219"/>
                      <a:pt x="243" y="170"/>
                    </a:cubicBezTo>
                    <a:cubicBezTo>
                      <a:pt x="185" y="75"/>
                      <a:pt x="110"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04" name="Google Shape;9104;p48"/>
              <p:cNvSpPr/>
              <p:nvPr/>
            </p:nvSpPr>
            <p:spPr>
              <a:xfrm>
                <a:off x="4710225" y="2013225"/>
                <a:ext cx="24075" cy="40775"/>
              </a:xfrm>
              <a:custGeom>
                <a:avLst/>
                <a:gdLst/>
                <a:ahLst/>
                <a:cxnLst/>
                <a:rect l="l" t="t" r="r" b="b"/>
                <a:pathLst>
                  <a:path w="963" h="1631" extrusionOk="0">
                    <a:moveTo>
                      <a:pt x="519" y="1"/>
                    </a:moveTo>
                    <a:cubicBezTo>
                      <a:pt x="512" y="47"/>
                      <a:pt x="478" y="82"/>
                      <a:pt x="431" y="89"/>
                    </a:cubicBezTo>
                    <a:cubicBezTo>
                      <a:pt x="406" y="66"/>
                      <a:pt x="385" y="40"/>
                      <a:pt x="364" y="13"/>
                    </a:cubicBezTo>
                    <a:cubicBezTo>
                      <a:pt x="91" y="182"/>
                      <a:pt x="0" y="379"/>
                      <a:pt x="56" y="666"/>
                    </a:cubicBezTo>
                    <a:cubicBezTo>
                      <a:pt x="125" y="958"/>
                      <a:pt x="269" y="1146"/>
                      <a:pt x="366" y="1352"/>
                    </a:cubicBezTo>
                    <a:cubicBezTo>
                      <a:pt x="392" y="1359"/>
                      <a:pt x="417" y="1371"/>
                      <a:pt x="438" y="1387"/>
                    </a:cubicBezTo>
                    <a:cubicBezTo>
                      <a:pt x="441" y="1392"/>
                      <a:pt x="443" y="1394"/>
                      <a:pt x="443" y="1399"/>
                    </a:cubicBezTo>
                    <a:cubicBezTo>
                      <a:pt x="638" y="1489"/>
                      <a:pt x="825" y="1591"/>
                      <a:pt x="962" y="1631"/>
                    </a:cubicBezTo>
                    <a:cubicBezTo>
                      <a:pt x="895" y="1499"/>
                      <a:pt x="779" y="1371"/>
                      <a:pt x="707" y="1213"/>
                    </a:cubicBezTo>
                    <a:cubicBezTo>
                      <a:pt x="657" y="1210"/>
                      <a:pt x="653" y="1154"/>
                      <a:pt x="647" y="1154"/>
                    </a:cubicBezTo>
                    <a:cubicBezTo>
                      <a:pt x="646" y="1154"/>
                      <a:pt x="644" y="1156"/>
                      <a:pt x="642" y="1162"/>
                    </a:cubicBezTo>
                    <a:cubicBezTo>
                      <a:pt x="561" y="1002"/>
                      <a:pt x="420" y="791"/>
                      <a:pt x="390" y="669"/>
                    </a:cubicBezTo>
                    <a:cubicBezTo>
                      <a:pt x="373" y="543"/>
                      <a:pt x="357" y="397"/>
                      <a:pt x="603" y="224"/>
                    </a:cubicBezTo>
                    <a:cubicBezTo>
                      <a:pt x="645" y="224"/>
                      <a:pt x="575" y="80"/>
                      <a:pt x="5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05" name="Google Shape;9105;p48"/>
              <p:cNvSpPr/>
              <p:nvPr/>
            </p:nvSpPr>
            <p:spPr>
              <a:xfrm>
                <a:off x="4678925" y="1937075"/>
                <a:ext cx="23950" cy="72700"/>
              </a:xfrm>
              <a:custGeom>
                <a:avLst/>
                <a:gdLst/>
                <a:ahLst/>
                <a:cxnLst/>
                <a:rect l="l" t="t" r="r" b="b"/>
                <a:pathLst>
                  <a:path w="958" h="2908" extrusionOk="0">
                    <a:moveTo>
                      <a:pt x="800" y="1"/>
                    </a:moveTo>
                    <a:lnTo>
                      <a:pt x="800" y="1"/>
                    </a:lnTo>
                    <a:cubicBezTo>
                      <a:pt x="0" y="360"/>
                      <a:pt x="304" y="1072"/>
                      <a:pt x="448" y="1508"/>
                    </a:cubicBezTo>
                    <a:cubicBezTo>
                      <a:pt x="458" y="1496"/>
                      <a:pt x="462" y="1492"/>
                      <a:pt x="464" y="1492"/>
                    </a:cubicBezTo>
                    <a:lnTo>
                      <a:pt x="464" y="1492"/>
                    </a:lnTo>
                    <a:cubicBezTo>
                      <a:pt x="468" y="1492"/>
                      <a:pt x="462" y="1508"/>
                      <a:pt x="477" y="1508"/>
                    </a:cubicBezTo>
                    <a:cubicBezTo>
                      <a:pt x="481" y="1508"/>
                      <a:pt x="488" y="1507"/>
                      <a:pt x="496" y="1503"/>
                    </a:cubicBezTo>
                    <a:cubicBezTo>
                      <a:pt x="575" y="1733"/>
                      <a:pt x="633" y="1909"/>
                      <a:pt x="638" y="2087"/>
                    </a:cubicBezTo>
                    <a:cubicBezTo>
                      <a:pt x="617" y="2243"/>
                      <a:pt x="610" y="2440"/>
                      <a:pt x="339" y="2549"/>
                    </a:cubicBezTo>
                    <a:cubicBezTo>
                      <a:pt x="297" y="2593"/>
                      <a:pt x="503" y="2892"/>
                      <a:pt x="527" y="2908"/>
                    </a:cubicBezTo>
                    <a:cubicBezTo>
                      <a:pt x="816" y="2683"/>
                      <a:pt x="958" y="2444"/>
                      <a:pt x="937" y="2113"/>
                    </a:cubicBezTo>
                    <a:cubicBezTo>
                      <a:pt x="944" y="1899"/>
                      <a:pt x="856" y="1647"/>
                      <a:pt x="749" y="1410"/>
                    </a:cubicBezTo>
                    <a:cubicBezTo>
                      <a:pt x="775" y="1385"/>
                      <a:pt x="763" y="1345"/>
                      <a:pt x="731" y="1336"/>
                    </a:cubicBezTo>
                    <a:cubicBezTo>
                      <a:pt x="485" y="808"/>
                      <a:pt x="476" y="539"/>
                      <a:pt x="911" y="265"/>
                    </a:cubicBezTo>
                    <a:cubicBezTo>
                      <a:pt x="911" y="265"/>
                      <a:pt x="911" y="265"/>
                      <a:pt x="911" y="265"/>
                    </a:cubicBezTo>
                    <a:cubicBezTo>
                      <a:pt x="915" y="265"/>
                      <a:pt x="782" y="26"/>
                      <a:pt x="8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06" name="Google Shape;9106;p48"/>
              <p:cNvSpPr/>
              <p:nvPr/>
            </p:nvSpPr>
            <p:spPr>
              <a:xfrm>
                <a:off x="4718675" y="1961900"/>
                <a:ext cx="20200" cy="50200"/>
              </a:xfrm>
              <a:custGeom>
                <a:avLst/>
                <a:gdLst/>
                <a:ahLst/>
                <a:cxnLst/>
                <a:rect l="l" t="t" r="r" b="b"/>
                <a:pathLst>
                  <a:path w="808" h="2008" extrusionOk="0">
                    <a:moveTo>
                      <a:pt x="40" y="0"/>
                    </a:moveTo>
                    <a:cubicBezTo>
                      <a:pt x="1" y="260"/>
                      <a:pt x="93" y="510"/>
                      <a:pt x="256" y="746"/>
                    </a:cubicBezTo>
                    <a:cubicBezTo>
                      <a:pt x="244" y="765"/>
                      <a:pt x="279" y="753"/>
                      <a:pt x="244" y="767"/>
                    </a:cubicBezTo>
                    <a:cubicBezTo>
                      <a:pt x="314" y="937"/>
                      <a:pt x="371" y="1046"/>
                      <a:pt x="402" y="1161"/>
                    </a:cubicBezTo>
                    <a:cubicBezTo>
                      <a:pt x="487" y="1097"/>
                      <a:pt x="293" y="770"/>
                      <a:pt x="293" y="709"/>
                    </a:cubicBezTo>
                    <a:lnTo>
                      <a:pt x="293" y="709"/>
                    </a:lnTo>
                    <a:lnTo>
                      <a:pt x="613" y="1208"/>
                    </a:lnTo>
                    <a:cubicBezTo>
                      <a:pt x="603" y="1227"/>
                      <a:pt x="584" y="1235"/>
                      <a:pt x="561" y="1235"/>
                    </a:cubicBezTo>
                    <a:cubicBezTo>
                      <a:pt x="508" y="1235"/>
                      <a:pt x="435" y="1195"/>
                      <a:pt x="404" y="1178"/>
                    </a:cubicBezTo>
                    <a:lnTo>
                      <a:pt x="404" y="1178"/>
                    </a:lnTo>
                    <a:cubicBezTo>
                      <a:pt x="416" y="1226"/>
                      <a:pt x="422" y="1277"/>
                      <a:pt x="420" y="1328"/>
                    </a:cubicBezTo>
                    <a:cubicBezTo>
                      <a:pt x="427" y="1400"/>
                      <a:pt x="406" y="1565"/>
                      <a:pt x="147" y="1669"/>
                    </a:cubicBezTo>
                    <a:cubicBezTo>
                      <a:pt x="177" y="1720"/>
                      <a:pt x="318" y="1954"/>
                      <a:pt x="320" y="2008"/>
                    </a:cubicBezTo>
                    <a:cubicBezTo>
                      <a:pt x="645" y="1771"/>
                      <a:pt x="807" y="1546"/>
                      <a:pt x="726" y="1301"/>
                    </a:cubicBezTo>
                    <a:cubicBezTo>
                      <a:pt x="756" y="1029"/>
                      <a:pt x="622" y="858"/>
                      <a:pt x="592" y="626"/>
                    </a:cubicBezTo>
                    <a:cubicBezTo>
                      <a:pt x="578" y="633"/>
                      <a:pt x="564" y="637"/>
                      <a:pt x="549" y="637"/>
                    </a:cubicBezTo>
                    <a:cubicBezTo>
                      <a:pt x="535" y="637"/>
                      <a:pt x="522" y="634"/>
                      <a:pt x="508" y="628"/>
                    </a:cubicBezTo>
                    <a:cubicBezTo>
                      <a:pt x="485" y="561"/>
                      <a:pt x="460" y="489"/>
                      <a:pt x="439" y="415"/>
                    </a:cubicBezTo>
                    <a:cubicBezTo>
                      <a:pt x="314" y="355"/>
                      <a:pt x="170" y="158"/>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07" name="Google Shape;9107;p48"/>
              <p:cNvSpPr/>
              <p:nvPr/>
            </p:nvSpPr>
            <p:spPr>
              <a:xfrm>
                <a:off x="4702050" y="1868725"/>
                <a:ext cx="25000" cy="68725"/>
              </a:xfrm>
              <a:custGeom>
                <a:avLst/>
                <a:gdLst/>
                <a:ahLst/>
                <a:cxnLst/>
                <a:rect l="l" t="t" r="r" b="b"/>
                <a:pathLst>
                  <a:path w="1000" h="2749" extrusionOk="0">
                    <a:moveTo>
                      <a:pt x="999" y="287"/>
                    </a:moveTo>
                    <a:cubicBezTo>
                      <a:pt x="999" y="287"/>
                      <a:pt x="998" y="287"/>
                      <a:pt x="998" y="287"/>
                    </a:cubicBezTo>
                    <a:lnTo>
                      <a:pt x="998" y="287"/>
                    </a:lnTo>
                    <a:cubicBezTo>
                      <a:pt x="998" y="287"/>
                      <a:pt x="998" y="287"/>
                      <a:pt x="999" y="287"/>
                    </a:cubicBezTo>
                    <a:cubicBezTo>
                      <a:pt x="999" y="287"/>
                      <a:pt x="999" y="287"/>
                      <a:pt x="999" y="287"/>
                    </a:cubicBezTo>
                    <a:close/>
                    <a:moveTo>
                      <a:pt x="624" y="1287"/>
                    </a:moveTo>
                    <a:cubicBezTo>
                      <a:pt x="625" y="1288"/>
                      <a:pt x="627" y="1289"/>
                      <a:pt x="628" y="1291"/>
                    </a:cubicBezTo>
                    <a:cubicBezTo>
                      <a:pt x="627" y="1288"/>
                      <a:pt x="625" y="1287"/>
                      <a:pt x="624" y="1287"/>
                    </a:cubicBezTo>
                    <a:close/>
                    <a:moveTo>
                      <a:pt x="916" y="1"/>
                    </a:moveTo>
                    <a:cubicBezTo>
                      <a:pt x="914" y="1"/>
                      <a:pt x="913" y="3"/>
                      <a:pt x="911" y="9"/>
                    </a:cubicBezTo>
                    <a:cubicBezTo>
                      <a:pt x="429" y="104"/>
                      <a:pt x="325" y="345"/>
                      <a:pt x="225" y="565"/>
                    </a:cubicBezTo>
                    <a:cubicBezTo>
                      <a:pt x="218" y="725"/>
                      <a:pt x="248" y="806"/>
                      <a:pt x="225" y="941"/>
                    </a:cubicBezTo>
                    <a:cubicBezTo>
                      <a:pt x="225" y="1158"/>
                      <a:pt x="251" y="1263"/>
                      <a:pt x="299" y="1379"/>
                    </a:cubicBezTo>
                    <a:cubicBezTo>
                      <a:pt x="241" y="1402"/>
                      <a:pt x="334" y="1432"/>
                      <a:pt x="299" y="1497"/>
                    </a:cubicBezTo>
                    <a:cubicBezTo>
                      <a:pt x="378" y="1977"/>
                      <a:pt x="424" y="2243"/>
                      <a:pt x="0" y="2431"/>
                    </a:cubicBezTo>
                    <a:cubicBezTo>
                      <a:pt x="19" y="2491"/>
                      <a:pt x="28" y="2554"/>
                      <a:pt x="35" y="2617"/>
                    </a:cubicBezTo>
                    <a:cubicBezTo>
                      <a:pt x="56" y="2686"/>
                      <a:pt x="79" y="2749"/>
                      <a:pt x="91" y="2749"/>
                    </a:cubicBezTo>
                    <a:cubicBezTo>
                      <a:pt x="93" y="2749"/>
                      <a:pt x="94" y="2748"/>
                      <a:pt x="95" y="2746"/>
                    </a:cubicBezTo>
                    <a:cubicBezTo>
                      <a:pt x="842" y="2387"/>
                      <a:pt x="691" y="1916"/>
                      <a:pt x="642" y="1355"/>
                    </a:cubicBezTo>
                    <a:lnTo>
                      <a:pt x="642" y="1355"/>
                    </a:lnTo>
                    <a:cubicBezTo>
                      <a:pt x="633" y="1365"/>
                      <a:pt x="626" y="1369"/>
                      <a:pt x="620" y="1369"/>
                    </a:cubicBezTo>
                    <a:cubicBezTo>
                      <a:pt x="596" y="1369"/>
                      <a:pt x="609" y="1287"/>
                      <a:pt x="623" y="1287"/>
                    </a:cubicBezTo>
                    <a:cubicBezTo>
                      <a:pt x="624" y="1287"/>
                      <a:pt x="624" y="1287"/>
                      <a:pt x="624" y="1287"/>
                    </a:cubicBezTo>
                    <a:lnTo>
                      <a:pt x="624" y="1287"/>
                    </a:lnTo>
                    <a:cubicBezTo>
                      <a:pt x="532" y="1204"/>
                      <a:pt x="570" y="1023"/>
                      <a:pt x="515" y="943"/>
                    </a:cubicBezTo>
                    <a:cubicBezTo>
                      <a:pt x="536" y="827"/>
                      <a:pt x="554" y="739"/>
                      <a:pt x="566" y="628"/>
                    </a:cubicBezTo>
                    <a:cubicBezTo>
                      <a:pt x="601" y="535"/>
                      <a:pt x="631" y="373"/>
                      <a:pt x="998" y="287"/>
                    </a:cubicBezTo>
                    <a:lnTo>
                      <a:pt x="998" y="287"/>
                    </a:lnTo>
                    <a:cubicBezTo>
                      <a:pt x="986" y="276"/>
                      <a:pt x="937" y="1"/>
                      <a:pt x="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08" name="Google Shape;9108;p48"/>
              <p:cNvSpPr/>
              <p:nvPr/>
            </p:nvSpPr>
            <p:spPr>
              <a:xfrm>
                <a:off x="4734850" y="1936225"/>
                <a:ext cx="8600" cy="10150"/>
              </a:xfrm>
              <a:custGeom>
                <a:avLst/>
                <a:gdLst/>
                <a:ahLst/>
                <a:cxnLst/>
                <a:rect l="l" t="t" r="r" b="b"/>
                <a:pathLst>
                  <a:path w="344" h="406" extrusionOk="0">
                    <a:moveTo>
                      <a:pt x="251" y="0"/>
                    </a:moveTo>
                    <a:cubicBezTo>
                      <a:pt x="190" y="44"/>
                      <a:pt x="123" y="77"/>
                      <a:pt x="51" y="95"/>
                    </a:cubicBezTo>
                    <a:cubicBezTo>
                      <a:pt x="0" y="130"/>
                      <a:pt x="126" y="369"/>
                      <a:pt x="126" y="406"/>
                    </a:cubicBezTo>
                    <a:cubicBezTo>
                      <a:pt x="163" y="399"/>
                      <a:pt x="197" y="378"/>
                      <a:pt x="221" y="348"/>
                    </a:cubicBezTo>
                    <a:cubicBezTo>
                      <a:pt x="229" y="351"/>
                      <a:pt x="238" y="352"/>
                      <a:pt x="248" y="352"/>
                    </a:cubicBezTo>
                    <a:cubicBezTo>
                      <a:pt x="260" y="352"/>
                      <a:pt x="273" y="350"/>
                      <a:pt x="286" y="345"/>
                    </a:cubicBezTo>
                    <a:lnTo>
                      <a:pt x="299" y="336"/>
                    </a:lnTo>
                    <a:cubicBezTo>
                      <a:pt x="343" y="294"/>
                      <a:pt x="309" y="162"/>
                      <a:pt x="2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09" name="Google Shape;9109;p48"/>
              <p:cNvSpPr/>
              <p:nvPr/>
            </p:nvSpPr>
            <p:spPr>
              <a:xfrm>
                <a:off x="4740075" y="1883075"/>
                <a:ext cx="18175" cy="58950"/>
              </a:xfrm>
              <a:custGeom>
                <a:avLst/>
                <a:gdLst/>
                <a:ahLst/>
                <a:cxnLst/>
                <a:rect l="l" t="t" r="r" b="b"/>
                <a:pathLst>
                  <a:path w="727" h="2358" extrusionOk="0">
                    <a:moveTo>
                      <a:pt x="679" y="0"/>
                    </a:moveTo>
                    <a:lnTo>
                      <a:pt x="679" y="0"/>
                    </a:lnTo>
                    <a:cubicBezTo>
                      <a:pt x="206" y="109"/>
                      <a:pt x="16" y="378"/>
                      <a:pt x="16" y="522"/>
                    </a:cubicBezTo>
                    <a:cubicBezTo>
                      <a:pt x="0" y="659"/>
                      <a:pt x="23" y="765"/>
                      <a:pt x="5" y="953"/>
                    </a:cubicBezTo>
                    <a:cubicBezTo>
                      <a:pt x="0" y="1104"/>
                      <a:pt x="28" y="1159"/>
                      <a:pt x="56" y="1336"/>
                    </a:cubicBezTo>
                    <a:cubicBezTo>
                      <a:pt x="59" y="1323"/>
                      <a:pt x="62" y="1318"/>
                      <a:pt x="65" y="1318"/>
                    </a:cubicBezTo>
                    <a:cubicBezTo>
                      <a:pt x="76" y="1318"/>
                      <a:pt x="81" y="1391"/>
                      <a:pt x="87" y="1391"/>
                    </a:cubicBezTo>
                    <a:cubicBezTo>
                      <a:pt x="89" y="1391"/>
                      <a:pt x="91" y="1387"/>
                      <a:pt x="93" y="1375"/>
                    </a:cubicBezTo>
                    <a:cubicBezTo>
                      <a:pt x="153" y="1595"/>
                      <a:pt x="185" y="1767"/>
                      <a:pt x="169" y="1899"/>
                    </a:cubicBezTo>
                    <a:lnTo>
                      <a:pt x="179" y="1915"/>
                    </a:lnTo>
                    <a:lnTo>
                      <a:pt x="165" y="1920"/>
                    </a:lnTo>
                    <a:cubicBezTo>
                      <a:pt x="158" y="1957"/>
                      <a:pt x="146" y="1989"/>
                      <a:pt x="130" y="2022"/>
                    </a:cubicBezTo>
                    <a:cubicBezTo>
                      <a:pt x="197" y="2117"/>
                      <a:pt x="218" y="2261"/>
                      <a:pt x="260" y="2358"/>
                    </a:cubicBezTo>
                    <a:cubicBezTo>
                      <a:pt x="343" y="2293"/>
                      <a:pt x="408" y="2207"/>
                      <a:pt x="447" y="2110"/>
                    </a:cubicBezTo>
                    <a:cubicBezTo>
                      <a:pt x="457" y="2012"/>
                      <a:pt x="457" y="1913"/>
                      <a:pt x="445" y="1818"/>
                    </a:cubicBezTo>
                    <a:lnTo>
                      <a:pt x="445" y="1818"/>
                    </a:lnTo>
                    <a:lnTo>
                      <a:pt x="494" y="1883"/>
                    </a:lnTo>
                    <a:cubicBezTo>
                      <a:pt x="494" y="1864"/>
                      <a:pt x="496" y="1846"/>
                      <a:pt x="496" y="1825"/>
                    </a:cubicBezTo>
                    <a:lnTo>
                      <a:pt x="452" y="1628"/>
                    </a:lnTo>
                    <a:lnTo>
                      <a:pt x="452" y="1628"/>
                    </a:lnTo>
                    <a:cubicBezTo>
                      <a:pt x="464" y="1674"/>
                      <a:pt x="478" y="1720"/>
                      <a:pt x="496" y="1764"/>
                    </a:cubicBezTo>
                    <a:cubicBezTo>
                      <a:pt x="487" y="1607"/>
                      <a:pt x="457" y="1444"/>
                      <a:pt x="445" y="1287"/>
                    </a:cubicBezTo>
                    <a:cubicBezTo>
                      <a:pt x="427" y="1278"/>
                      <a:pt x="414" y="1224"/>
                      <a:pt x="388" y="1224"/>
                    </a:cubicBezTo>
                    <a:cubicBezTo>
                      <a:pt x="380" y="1224"/>
                      <a:pt x="370" y="1229"/>
                      <a:pt x="359" y="1243"/>
                    </a:cubicBezTo>
                    <a:cubicBezTo>
                      <a:pt x="359" y="1127"/>
                      <a:pt x="338" y="1011"/>
                      <a:pt x="299" y="902"/>
                    </a:cubicBezTo>
                    <a:cubicBezTo>
                      <a:pt x="311" y="758"/>
                      <a:pt x="350" y="682"/>
                      <a:pt x="338" y="591"/>
                    </a:cubicBezTo>
                    <a:cubicBezTo>
                      <a:pt x="306" y="543"/>
                      <a:pt x="396" y="371"/>
                      <a:pt x="716" y="332"/>
                    </a:cubicBezTo>
                    <a:cubicBezTo>
                      <a:pt x="717" y="332"/>
                      <a:pt x="717" y="332"/>
                      <a:pt x="717" y="332"/>
                    </a:cubicBezTo>
                    <a:cubicBezTo>
                      <a:pt x="727" y="332"/>
                      <a:pt x="634" y="28"/>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10" name="Google Shape;9110;p48"/>
              <p:cNvSpPr/>
              <p:nvPr/>
            </p:nvSpPr>
            <p:spPr>
              <a:xfrm>
                <a:off x="5150800" y="2339925"/>
                <a:ext cx="4250" cy="5950"/>
              </a:xfrm>
              <a:custGeom>
                <a:avLst/>
                <a:gdLst/>
                <a:ahLst/>
                <a:cxnLst/>
                <a:rect l="l" t="t" r="r" b="b"/>
                <a:pathLst>
                  <a:path w="170" h="238" extrusionOk="0">
                    <a:moveTo>
                      <a:pt x="0" y="1"/>
                    </a:moveTo>
                    <a:lnTo>
                      <a:pt x="112" y="237"/>
                    </a:lnTo>
                    <a:cubicBezTo>
                      <a:pt x="119" y="228"/>
                      <a:pt x="126" y="219"/>
                      <a:pt x="132" y="212"/>
                    </a:cubicBezTo>
                    <a:cubicBezTo>
                      <a:pt x="146" y="196"/>
                      <a:pt x="158" y="182"/>
                      <a:pt x="170" y="168"/>
                    </a:cubicBezTo>
                    <a:cubicBezTo>
                      <a:pt x="109" y="114"/>
                      <a:pt x="54" y="5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11" name="Google Shape;9111;p48"/>
              <p:cNvSpPr/>
              <p:nvPr/>
            </p:nvSpPr>
            <p:spPr>
              <a:xfrm>
                <a:off x="5116025" y="2340575"/>
                <a:ext cx="35725" cy="22075"/>
              </a:xfrm>
              <a:custGeom>
                <a:avLst/>
                <a:gdLst/>
                <a:ahLst/>
                <a:cxnLst/>
                <a:rect l="l" t="t" r="r" b="b"/>
                <a:pathLst>
                  <a:path w="1429" h="883" extrusionOk="0">
                    <a:moveTo>
                      <a:pt x="0" y="666"/>
                    </a:moveTo>
                    <a:cubicBezTo>
                      <a:pt x="0" y="666"/>
                      <a:pt x="1" y="666"/>
                      <a:pt x="1" y="666"/>
                    </a:cubicBezTo>
                    <a:lnTo>
                      <a:pt x="1" y="666"/>
                    </a:lnTo>
                    <a:cubicBezTo>
                      <a:pt x="1" y="666"/>
                      <a:pt x="1" y="666"/>
                      <a:pt x="0" y="666"/>
                    </a:cubicBezTo>
                    <a:close/>
                    <a:moveTo>
                      <a:pt x="1289" y="0"/>
                    </a:moveTo>
                    <a:cubicBezTo>
                      <a:pt x="1280" y="12"/>
                      <a:pt x="1273" y="21"/>
                      <a:pt x="1264" y="33"/>
                    </a:cubicBezTo>
                    <a:cubicBezTo>
                      <a:pt x="1243" y="33"/>
                      <a:pt x="1206" y="40"/>
                      <a:pt x="1153" y="112"/>
                    </a:cubicBezTo>
                    <a:cubicBezTo>
                      <a:pt x="1037" y="295"/>
                      <a:pt x="909" y="415"/>
                      <a:pt x="758" y="503"/>
                    </a:cubicBezTo>
                    <a:cubicBezTo>
                      <a:pt x="723" y="528"/>
                      <a:pt x="655" y="559"/>
                      <a:pt x="567" y="559"/>
                    </a:cubicBezTo>
                    <a:cubicBezTo>
                      <a:pt x="478" y="559"/>
                      <a:pt x="368" y="527"/>
                      <a:pt x="248" y="422"/>
                    </a:cubicBezTo>
                    <a:cubicBezTo>
                      <a:pt x="233" y="460"/>
                      <a:pt x="46" y="667"/>
                      <a:pt x="5" y="667"/>
                    </a:cubicBezTo>
                    <a:cubicBezTo>
                      <a:pt x="3" y="667"/>
                      <a:pt x="2" y="667"/>
                      <a:pt x="1" y="666"/>
                    </a:cubicBezTo>
                    <a:lnTo>
                      <a:pt x="1" y="666"/>
                    </a:lnTo>
                    <a:cubicBezTo>
                      <a:pt x="54" y="703"/>
                      <a:pt x="98" y="710"/>
                      <a:pt x="116" y="754"/>
                    </a:cubicBezTo>
                    <a:cubicBezTo>
                      <a:pt x="313" y="848"/>
                      <a:pt x="496" y="883"/>
                      <a:pt x="643" y="883"/>
                    </a:cubicBezTo>
                    <a:cubicBezTo>
                      <a:pt x="750" y="883"/>
                      <a:pt x="837" y="864"/>
                      <a:pt x="895" y="837"/>
                    </a:cubicBezTo>
                    <a:cubicBezTo>
                      <a:pt x="1097" y="691"/>
                      <a:pt x="1236" y="527"/>
                      <a:pt x="1428" y="316"/>
                    </a:cubicBezTo>
                    <a:lnTo>
                      <a:pt x="1343" y="299"/>
                    </a:lnTo>
                    <a:lnTo>
                      <a:pt x="1352" y="51"/>
                    </a:lnTo>
                    <a:cubicBezTo>
                      <a:pt x="1329" y="35"/>
                      <a:pt x="1308" y="19"/>
                      <a:pt x="12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12" name="Google Shape;9112;p48"/>
              <p:cNvSpPr/>
              <p:nvPr/>
            </p:nvSpPr>
            <p:spPr>
              <a:xfrm>
                <a:off x="5122100" y="2351000"/>
                <a:ext cx="200" cy="150"/>
              </a:xfrm>
              <a:custGeom>
                <a:avLst/>
                <a:gdLst/>
                <a:ahLst/>
                <a:cxnLst/>
                <a:rect l="l" t="t" r="r" b="b"/>
                <a:pathLst>
                  <a:path w="8" h="6" extrusionOk="0">
                    <a:moveTo>
                      <a:pt x="6" y="0"/>
                    </a:moveTo>
                    <a:cubicBezTo>
                      <a:pt x="5" y="0"/>
                      <a:pt x="3" y="1"/>
                      <a:pt x="1" y="3"/>
                    </a:cubicBezTo>
                    <a:cubicBezTo>
                      <a:pt x="3" y="3"/>
                      <a:pt x="3" y="5"/>
                      <a:pt x="5" y="5"/>
                    </a:cubicBezTo>
                    <a:cubicBezTo>
                      <a:pt x="7" y="2"/>
                      <a:pt x="7"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13" name="Google Shape;9113;p48"/>
              <p:cNvSpPr/>
              <p:nvPr/>
            </p:nvSpPr>
            <p:spPr>
              <a:xfrm>
                <a:off x="5124850" y="2362700"/>
                <a:ext cx="59700" cy="34525"/>
              </a:xfrm>
              <a:custGeom>
                <a:avLst/>
                <a:gdLst/>
                <a:ahLst/>
                <a:cxnLst/>
                <a:rect l="l" t="t" r="r" b="b"/>
                <a:pathLst>
                  <a:path w="2388" h="1381" extrusionOk="0">
                    <a:moveTo>
                      <a:pt x="1875" y="1"/>
                    </a:moveTo>
                    <a:cubicBezTo>
                      <a:pt x="1866" y="5"/>
                      <a:pt x="1859" y="8"/>
                      <a:pt x="1852" y="12"/>
                    </a:cubicBezTo>
                    <a:cubicBezTo>
                      <a:pt x="1636" y="135"/>
                      <a:pt x="1518" y="291"/>
                      <a:pt x="1370" y="425"/>
                    </a:cubicBezTo>
                    <a:cubicBezTo>
                      <a:pt x="1317" y="504"/>
                      <a:pt x="1333" y="492"/>
                      <a:pt x="1282" y="532"/>
                    </a:cubicBezTo>
                    <a:cubicBezTo>
                      <a:pt x="1099" y="764"/>
                      <a:pt x="922" y="921"/>
                      <a:pt x="751" y="1021"/>
                    </a:cubicBezTo>
                    <a:cubicBezTo>
                      <a:pt x="725" y="1023"/>
                      <a:pt x="682" y="1031"/>
                      <a:pt x="625" y="1031"/>
                    </a:cubicBezTo>
                    <a:cubicBezTo>
                      <a:pt x="525" y="1031"/>
                      <a:pt x="383" y="1006"/>
                      <a:pt x="225" y="882"/>
                    </a:cubicBezTo>
                    <a:cubicBezTo>
                      <a:pt x="225" y="881"/>
                      <a:pt x="225" y="880"/>
                      <a:pt x="225" y="880"/>
                    </a:cubicBezTo>
                    <a:lnTo>
                      <a:pt x="225" y="880"/>
                    </a:lnTo>
                    <a:cubicBezTo>
                      <a:pt x="222" y="880"/>
                      <a:pt x="47" y="1108"/>
                      <a:pt x="7" y="1127"/>
                    </a:cubicBezTo>
                    <a:cubicBezTo>
                      <a:pt x="1" y="1156"/>
                      <a:pt x="30" y="1197"/>
                      <a:pt x="64" y="1197"/>
                    </a:cubicBezTo>
                    <a:cubicBezTo>
                      <a:pt x="69" y="1197"/>
                      <a:pt x="74" y="1196"/>
                      <a:pt x="79" y="1195"/>
                    </a:cubicBezTo>
                    <a:cubicBezTo>
                      <a:pt x="277" y="1320"/>
                      <a:pt x="467" y="1381"/>
                      <a:pt x="619" y="1381"/>
                    </a:cubicBezTo>
                    <a:cubicBezTo>
                      <a:pt x="725" y="1381"/>
                      <a:pt x="812" y="1352"/>
                      <a:pt x="871" y="1294"/>
                    </a:cubicBezTo>
                    <a:cubicBezTo>
                      <a:pt x="1164" y="1197"/>
                      <a:pt x="1291" y="988"/>
                      <a:pt x="1474" y="770"/>
                    </a:cubicBezTo>
                    <a:cubicBezTo>
                      <a:pt x="1523" y="722"/>
                      <a:pt x="1576" y="715"/>
                      <a:pt x="1595" y="617"/>
                    </a:cubicBezTo>
                    <a:cubicBezTo>
                      <a:pt x="1729" y="490"/>
                      <a:pt x="1852" y="298"/>
                      <a:pt x="1947" y="298"/>
                    </a:cubicBezTo>
                    <a:cubicBezTo>
                      <a:pt x="2023" y="262"/>
                      <a:pt x="2123" y="213"/>
                      <a:pt x="2244" y="213"/>
                    </a:cubicBezTo>
                    <a:cubicBezTo>
                      <a:pt x="2289" y="213"/>
                      <a:pt x="2337" y="220"/>
                      <a:pt x="2388" y="237"/>
                    </a:cubicBezTo>
                    <a:cubicBezTo>
                      <a:pt x="2300" y="102"/>
                      <a:pt x="2144" y="9"/>
                      <a:pt x="2027" y="9"/>
                    </a:cubicBezTo>
                    <a:cubicBezTo>
                      <a:pt x="1975" y="9"/>
                      <a:pt x="1931" y="26"/>
                      <a:pt x="1903" y="66"/>
                    </a:cubicBezTo>
                    <a:cubicBezTo>
                      <a:pt x="1896" y="43"/>
                      <a:pt x="1887" y="22"/>
                      <a:pt x="1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14" name="Google Shape;9114;p48"/>
              <p:cNvSpPr/>
              <p:nvPr/>
            </p:nvSpPr>
            <p:spPr>
              <a:xfrm>
                <a:off x="5186275" y="2361950"/>
                <a:ext cx="5300" cy="8425"/>
              </a:xfrm>
              <a:custGeom>
                <a:avLst/>
                <a:gdLst/>
                <a:ahLst/>
                <a:cxnLst/>
                <a:rect l="l" t="t" r="r" b="b"/>
                <a:pathLst>
                  <a:path w="212" h="337" extrusionOk="0">
                    <a:moveTo>
                      <a:pt x="12" y="1"/>
                    </a:moveTo>
                    <a:lnTo>
                      <a:pt x="0" y="297"/>
                    </a:lnTo>
                    <a:cubicBezTo>
                      <a:pt x="26" y="309"/>
                      <a:pt x="49" y="323"/>
                      <a:pt x="70" y="337"/>
                    </a:cubicBezTo>
                    <a:cubicBezTo>
                      <a:pt x="121" y="263"/>
                      <a:pt x="169" y="186"/>
                      <a:pt x="211" y="105"/>
                    </a:cubicBezTo>
                    <a:cubicBezTo>
                      <a:pt x="148" y="66"/>
                      <a:pt x="81" y="29"/>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15" name="Google Shape;9115;p48"/>
              <p:cNvSpPr/>
              <p:nvPr/>
            </p:nvSpPr>
            <p:spPr>
              <a:xfrm>
                <a:off x="5233450" y="2305900"/>
                <a:ext cx="200" cy="225"/>
              </a:xfrm>
              <a:custGeom>
                <a:avLst/>
                <a:gdLst/>
                <a:ahLst/>
                <a:cxnLst/>
                <a:rect l="l" t="t" r="r" b="b"/>
                <a:pathLst>
                  <a:path w="8" h="9" extrusionOk="0">
                    <a:moveTo>
                      <a:pt x="2" y="1"/>
                    </a:moveTo>
                    <a:cubicBezTo>
                      <a:pt x="1" y="6"/>
                      <a:pt x="1" y="9"/>
                      <a:pt x="1" y="9"/>
                    </a:cubicBezTo>
                    <a:cubicBezTo>
                      <a:pt x="2" y="9"/>
                      <a:pt x="4" y="6"/>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16" name="Google Shape;9116;p48"/>
              <p:cNvSpPr/>
              <p:nvPr/>
            </p:nvSpPr>
            <p:spPr>
              <a:xfrm>
                <a:off x="5190775" y="2297600"/>
                <a:ext cx="45475" cy="42525"/>
              </a:xfrm>
              <a:custGeom>
                <a:avLst/>
                <a:gdLst/>
                <a:ahLst/>
                <a:cxnLst/>
                <a:rect l="l" t="t" r="r" b="b"/>
                <a:pathLst>
                  <a:path w="1819" h="1701" extrusionOk="0">
                    <a:moveTo>
                      <a:pt x="1816" y="84"/>
                    </a:moveTo>
                    <a:cubicBezTo>
                      <a:pt x="1816" y="84"/>
                      <a:pt x="1816" y="84"/>
                      <a:pt x="1816" y="84"/>
                    </a:cubicBezTo>
                    <a:lnTo>
                      <a:pt x="1816" y="84"/>
                    </a:lnTo>
                    <a:cubicBezTo>
                      <a:pt x="1817" y="84"/>
                      <a:pt x="1818" y="85"/>
                      <a:pt x="1818" y="85"/>
                    </a:cubicBezTo>
                    <a:cubicBezTo>
                      <a:pt x="1818" y="84"/>
                      <a:pt x="1817" y="84"/>
                      <a:pt x="1816" y="84"/>
                    </a:cubicBezTo>
                    <a:close/>
                    <a:moveTo>
                      <a:pt x="1422" y="0"/>
                    </a:moveTo>
                    <a:cubicBezTo>
                      <a:pt x="966" y="0"/>
                      <a:pt x="762" y="400"/>
                      <a:pt x="638" y="683"/>
                    </a:cubicBezTo>
                    <a:cubicBezTo>
                      <a:pt x="631" y="720"/>
                      <a:pt x="618" y="755"/>
                      <a:pt x="599" y="787"/>
                    </a:cubicBezTo>
                    <a:cubicBezTo>
                      <a:pt x="472" y="991"/>
                      <a:pt x="414" y="1163"/>
                      <a:pt x="274" y="1244"/>
                    </a:cubicBezTo>
                    <a:cubicBezTo>
                      <a:pt x="254" y="1267"/>
                      <a:pt x="230" y="1288"/>
                      <a:pt x="205" y="1307"/>
                    </a:cubicBezTo>
                    <a:cubicBezTo>
                      <a:pt x="235" y="1344"/>
                      <a:pt x="261" y="1383"/>
                      <a:pt x="284" y="1425"/>
                    </a:cubicBezTo>
                    <a:cubicBezTo>
                      <a:pt x="281" y="1518"/>
                      <a:pt x="152" y="1613"/>
                      <a:pt x="1" y="1698"/>
                    </a:cubicBezTo>
                    <a:cubicBezTo>
                      <a:pt x="17" y="1700"/>
                      <a:pt x="33" y="1700"/>
                      <a:pt x="50" y="1700"/>
                    </a:cubicBezTo>
                    <a:cubicBezTo>
                      <a:pt x="188" y="1700"/>
                      <a:pt x="325" y="1656"/>
                      <a:pt x="439" y="1573"/>
                    </a:cubicBezTo>
                    <a:cubicBezTo>
                      <a:pt x="634" y="1432"/>
                      <a:pt x="789" y="1156"/>
                      <a:pt x="852" y="954"/>
                    </a:cubicBezTo>
                    <a:cubicBezTo>
                      <a:pt x="880" y="917"/>
                      <a:pt x="889" y="885"/>
                      <a:pt x="933" y="834"/>
                    </a:cubicBezTo>
                    <a:cubicBezTo>
                      <a:pt x="1105" y="478"/>
                      <a:pt x="1190" y="304"/>
                      <a:pt x="1471" y="304"/>
                    </a:cubicBezTo>
                    <a:cubicBezTo>
                      <a:pt x="1538" y="304"/>
                      <a:pt x="1616" y="313"/>
                      <a:pt x="1709" y="333"/>
                    </a:cubicBezTo>
                    <a:cubicBezTo>
                      <a:pt x="1721" y="286"/>
                      <a:pt x="1796" y="85"/>
                      <a:pt x="1816" y="84"/>
                    </a:cubicBezTo>
                    <a:lnTo>
                      <a:pt x="1816" y="84"/>
                    </a:lnTo>
                    <a:cubicBezTo>
                      <a:pt x="1667" y="25"/>
                      <a:pt x="1537" y="0"/>
                      <a:pt x="1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17" name="Google Shape;9117;p48"/>
              <p:cNvSpPr/>
              <p:nvPr/>
            </p:nvSpPr>
            <p:spPr>
              <a:xfrm>
                <a:off x="5195125" y="2361575"/>
                <a:ext cx="10700" cy="6150"/>
              </a:xfrm>
              <a:custGeom>
                <a:avLst/>
                <a:gdLst/>
                <a:ahLst/>
                <a:cxnLst/>
                <a:rect l="l" t="t" r="r" b="b"/>
                <a:pathLst>
                  <a:path w="428" h="246" extrusionOk="0">
                    <a:moveTo>
                      <a:pt x="150" y="1"/>
                    </a:moveTo>
                    <a:cubicBezTo>
                      <a:pt x="117" y="1"/>
                      <a:pt x="1" y="230"/>
                      <a:pt x="34" y="230"/>
                    </a:cubicBezTo>
                    <a:cubicBezTo>
                      <a:pt x="35" y="230"/>
                      <a:pt x="36" y="229"/>
                      <a:pt x="38" y="229"/>
                    </a:cubicBezTo>
                    <a:cubicBezTo>
                      <a:pt x="47" y="236"/>
                      <a:pt x="56" y="241"/>
                      <a:pt x="66" y="245"/>
                    </a:cubicBezTo>
                    <a:cubicBezTo>
                      <a:pt x="149" y="215"/>
                      <a:pt x="300" y="176"/>
                      <a:pt x="427" y="71"/>
                    </a:cubicBezTo>
                    <a:cubicBezTo>
                      <a:pt x="332" y="67"/>
                      <a:pt x="240" y="44"/>
                      <a:pt x="154" y="2"/>
                    </a:cubicBezTo>
                    <a:cubicBezTo>
                      <a:pt x="153" y="1"/>
                      <a:pt x="152" y="1"/>
                      <a:pt x="1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18" name="Google Shape;9118;p48"/>
              <p:cNvSpPr/>
              <p:nvPr/>
            </p:nvSpPr>
            <p:spPr>
              <a:xfrm>
                <a:off x="5215775" y="2354525"/>
                <a:ext cx="7200" cy="11050"/>
              </a:xfrm>
              <a:custGeom>
                <a:avLst/>
                <a:gdLst/>
                <a:ahLst/>
                <a:cxnLst/>
                <a:rect l="l" t="t" r="r" b="b"/>
                <a:pathLst>
                  <a:path w="288" h="442" extrusionOk="0">
                    <a:moveTo>
                      <a:pt x="125" y="1"/>
                    </a:moveTo>
                    <a:cubicBezTo>
                      <a:pt x="88" y="61"/>
                      <a:pt x="46" y="119"/>
                      <a:pt x="0" y="175"/>
                    </a:cubicBezTo>
                    <a:cubicBezTo>
                      <a:pt x="67" y="193"/>
                      <a:pt x="139" y="221"/>
                      <a:pt x="199" y="441"/>
                    </a:cubicBezTo>
                    <a:cubicBezTo>
                      <a:pt x="232" y="409"/>
                      <a:pt x="260" y="374"/>
                      <a:pt x="288" y="339"/>
                    </a:cubicBezTo>
                    <a:cubicBezTo>
                      <a:pt x="239" y="240"/>
                      <a:pt x="172" y="126"/>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19" name="Google Shape;9119;p48"/>
              <p:cNvSpPr/>
              <p:nvPr/>
            </p:nvSpPr>
            <p:spPr>
              <a:xfrm>
                <a:off x="5223250" y="2343050"/>
                <a:ext cx="4125" cy="3975"/>
              </a:xfrm>
              <a:custGeom>
                <a:avLst/>
                <a:gdLst/>
                <a:ahLst/>
                <a:cxnLst/>
                <a:rect l="l" t="t" r="r" b="b"/>
                <a:pathLst>
                  <a:path w="165" h="159" extrusionOk="0">
                    <a:moveTo>
                      <a:pt x="81" y="1"/>
                    </a:moveTo>
                    <a:lnTo>
                      <a:pt x="0" y="140"/>
                    </a:lnTo>
                    <a:cubicBezTo>
                      <a:pt x="7" y="130"/>
                      <a:pt x="11" y="127"/>
                      <a:pt x="12" y="127"/>
                    </a:cubicBezTo>
                    <a:lnTo>
                      <a:pt x="12" y="127"/>
                    </a:lnTo>
                    <a:cubicBezTo>
                      <a:pt x="14" y="127"/>
                      <a:pt x="12" y="133"/>
                      <a:pt x="9" y="140"/>
                    </a:cubicBezTo>
                    <a:lnTo>
                      <a:pt x="165" y="159"/>
                    </a:lnTo>
                    <a:cubicBezTo>
                      <a:pt x="135" y="108"/>
                      <a:pt x="107" y="57"/>
                      <a:pt x="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20" name="Google Shape;9120;p48"/>
              <p:cNvSpPr/>
              <p:nvPr/>
            </p:nvSpPr>
            <p:spPr>
              <a:xfrm>
                <a:off x="5225500" y="2327300"/>
                <a:ext cx="30425" cy="17775"/>
              </a:xfrm>
              <a:custGeom>
                <a:avLst/>
                <a:gdLst/>
                <a:ahLst/>
                <a:cxnLst/>
                <a:rect l="l" t="t" r="r" b="b"/>
                <a:pathLst>
                  <a:path w="1217" h="711" extrusionOk="0">
                    <a:moveTo>
                      <a:pt x="816" y="1"/>
                    </a:moveTo>
                    <a:cubicBezTo>
                      <a:pt x="403" y="1"/>
                      <a:pt x="186" y="305"/>
                      <a:pt x="1" y="615"/>
                    </a:cubicBezTo>
                    <a:lnTo>
                      <a:pt x="7" y="629"/>
                    </a:lnTo>
                    <a:cubicBezTo>
                      <a:pt x="51" y="688"/>
                      <a:pt x="83" y="710"/>
                      <a:pt x="108" y="710"/>
                    </a:cubicBezTo>
                    <a:cubicBezTo>
                      <a:pt x="191" y="710"/>
                      <a:pt x="201" y="467"/>
                      <a:pt x="286" y="467"/>
                    </a:cubicBezTo>
                    <a:cubicBezTo>
                      <a:pt x="303" y="467"/>
                      <a:pt x="324" y="477"/>
                      <a:pt x="348" y="501"/>
                    </a:cubicBezTo>
                    <a:lnTo>
                      <a:pt x="381" y="624"/>
                    </a:lnTo>
                    <a:cubicBezTo>
                      <a:pt x="436" y="534"/>
                      <a:pt x="511" y="455"/>
                      <a:pt x="596" y="392"/>
                    </a:cubicBezTo>
                    <a:cubicBezTo>
                      <a:pt x="622" y="226"/>
                      <a:pt x="668" y="104"/>
                      <a:pt x="764" y="104"/>
                    </a:cubicBezTo>
                    <a:cubicBezTo>
                      <a:pt x="789" y="104"/>
                      <a:pt x="817" y="113"/>
                      <a:pt x="849" y="130"/>
                    </a:cubicBezTo>
                    <a:cubicBezTo>
                      <a:pt x="939" y="323"/>
                      <a:pt x="1037" y="309"/>
                      <a:pt x="1130" y="325"/>
                    </a:cubicBezTo>
                    <a:cubicBezTo>
                      <a:pt x="1153" y="257"/>
                      <a:pt x="1216" y="67"/>
                      <a:pt x="1193" y="67"/>
                    </a:cubicBezTo>
                    <a:cubicBezTo>
                      <a:pt x="1192" y="67"/>
                      <a:pt x="1190" y="68"/>
                      <a:pt x="1187" y="70"/>
                    </a:cubicBezTo>
                    <a:cubicBezTo>
                      <a:pt x="1048" y="22"/>
                      <a:pt x="925" y="1"/>
                      <a:pt x="8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21" name="Google Shape;9121;p48"/>
              <p:cNvSpPr/>
              <p:nvPr/>
            </p:nvSpPr>
            <p:spPr>
              <a:xfrm>
                <a:off x="5241100" y="2296550"/>
                <a:ext cx="175" cy="225"/>
              </a:xfrm>
              <a:custGeom>
                <a:avLst/>
                <a:gdLst/>
                <a:ahLst/>
                <a:cxnLst/>
                <a:rect l="l" t="t" r="r" b="b"/>
                <a:pathLst>
                  <a:path w="7" h="9" extrusionOk="0">
                    <a:moveTo>
                      <a:pt x="6" y="1"/>
                    </a:moveTo>
                    <a:cubicBezTo>
                      <a:pt x="5" y="1"/>
                      <a:pt x="3" y="3"/>
                      <a:pt x="0" y="9"/>
                    </a:cubicBezTo>
                    <a:lnTo>
                      <a:pt x="5" y="9"/>
                    </a:lnTo>
                    <a:cubicBezTo>
                      <a:pt x="6" y="4"/>
                      <a:pt x="7"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22" name="Google Shape;9122;p48"/>
              <p:cNvSpPr/>
              <p:nvPr/>
            </p:nvSpPr>
            <p:spPr>
              <a:xfrm>
                <a:off x="5238950" y="2256125"/>
                <a:ext cx="48175" cy="48625"/>
              </a:xfrm>
              <a:custGeom>
                <a:avLst/>
                <a:gdLst/>
                <a:ahLst/>
                <a:cxnLst/>
                <a:rect l="l" t="t" r="r" b="b"/>
                <a:pathLst>
                  <a:path w="1927" h="1945" extrusionOk="0">
                    <a:moveTo>
                      <a:pt x="1763" y="1"/>
                    </a:moveTo>
                    <a:cubicBezTo>
                      <a:pt x="1461" y="1"/>
                      <a:pt x="1251" y="104"/>
                      <a:pt x="1085" y="316"/>
                    </a:cubicBezTo>
                    <a:cubicBezTo>
                      <a:pt x="1062" y="328"/>
                      <a:pt x="1011" y="446"/>
                      <a:pt x="949" y="585"/>
                    </a:cubicBezTo>
                    <a:cubicBezTo>
                      <a:pt x="909" y="689"/>
                      <a:pt x="879" y="807"/>
                      <a:pt x="835" y="928"/>
                    </a:cubicBezTo>
                    <a:cubicBezTo>
                      <a:pt x="835" y="937"/>
                      <a:pt x="839" y="940"/>
                      <a:pt x="844" y="940"/>
                    </a:cubicBezTo>
                    <a:cubicBezTo>
                      <a:pt x="850" y="940"/>
                      <a:pt x="857" y="936"/>
                      <a:pt x="860" y="933"/>
                    </a:cubicBezTo>
                    <a:lnTo>
                      <a:pt x="860" y="933"/>
                    </a:lnTo>
                    <a:cubicBezTo>
                      <a:pt x="784" y="1188"/>
                      <a:pt x="684" y="1498"/>
                      <a:pt x="531" y="1572"/>
                    </a:cubicBezTo>
                    <a:cubicBezTo>
                      <a:pt x="458" y="1621"/>
                      <a:pt x="366" y="1633"/>
                      <a:pt x="256" y="1633"/>
                    </a:cubicBezTo>
                    <a:cubicBezTo>
                      <a:pt x="205" y="1633"/>
                      <a:pt x="150" y="1630"/>
                      <a:pt x="91" y="1628"/>
                    </a:cubicBezTo>
                    <a:cubicBezTo>
                      <a:pt x="78" y="1673"/>
                      <a:pt x="1" y="1886"/>
                      <a:pt x="8" y="1886"/>
                    </a:cubicBezTo>
                    <a:cubicBezTo>
                      <a:pt x="9" y="1886"/>
                      <a:pt x="10" y="1884"/>
                      <a:pt x="12" y="1881"/>
                    </a:cubicBezTo>
                    <a:cubicBezTo>
                      <a:pt x="140" y="1917"/>
                      <a:pt x="252" y="1944"/>
                      <a:pt x="359" y="1944"/>
                    </a:cubicBezTo>
                    <a:cubicBezTo>
                      <a:pt x="474" y="1944"/>
                      <a:pt x="584" y="1913"/>
                      <a:pt x="700" y="1830"/>
                    </a:cubicBezTo>
                    <a:cubicBezTo>
                      <a:pt x="972" y="1674"/>
                      <a:pt x="1041" y="1426"/>
                      <a:pt x="1164" y="1025"/>
                    </a:cubicBezTo>
                    <a:lnTo>
                      <a:pt x="1164" y="1025"/>
                    </a:lnTo>
                    <a:cubicBezTo>
                      <a:pt x="1156" y="1045"/>
                      <a:pt x="1148" y="1054"/>
                      <a:pt x="1146" y="1054"/>
                    </a:cubicBezTo>
                    <a:cubicBezTo>
                      <a:pt x="1142" y="1054"/>
                      <a:pt x="1153" y="1028"/>
                      <a:pt x="1197" y="986"/>
                    </a:cubicBezTo>
                    <a:cubicBezTo>
                      <a:pt x="1199" y="898"/>
                      <a:pt x="1241" y="773"/>
                      <a:pt x="1255" y="691"/>
                    </a:cubicBezTo>
                    <a:cubicBezTo>
                      <a:pt x="1301" y="594"/>
                      <a:pt x="1336" y="497"/>
                      <a:pt x="1338" y="497"/>
                    </a:cubicBezTo>
                    <a:cubicBezTo>
                      <a:pt x="1414" y="414"/>
                      <a:pt x="1491" y="351"/>
                      <a:pt x="1625" y="351"/>
                    </a:cubicBezTo>
                    <a:cubicBezTo>
                      <a:pt x="1680" y="351"/>
                      <a:pt x="1745" y="361"/>
                      <a:pt x="1822" y="385"/>
                    </a:cubicBezTo>
                    <a:cubicBezTo>
                      <a:pt x="1874" y="327"/>
                      <a:pt x="1902" y="16"/>
                      <a:pt x="1925" y="10"/>
                    </a:cubicBezTo>
                    <a:lnTo>
                      <a:pt x="1925" y="10"/>
                    </a:lnTo>
                    <a:cubicBezTo>
                      <a:pt x="1926" y="10"/>
                      <a:pt x="1926" y="10"/>
                      <a:pt x="1927" y="10"/>
                    </a:cubicBezTo>
                    <a:cubicBezTo>
                      <a:pt x="1926" y="10"/>
                      <a:pt x="1926" y="10"/>
                      <a:pt x="1926" y="10"/>
                    </a:cubicBezTo>
                    <a:cubicBezTo>
                      <a:pt x="1925" y="10"/>
                      <a:pt x="1925" y="10"/>
                      <a:pt x="1925" y="10"/>
                    </a:cubicBezTo>
                    <a:lnTo>
                      <a:pt x="1925" y="10"/>
                    </a:lnTo>
                    <a:cubicBezTo>
                      <a:pt x="1868" y="4"/>
                      <a:pt x="1814" y="1"/>
                      <a:pt x="1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23" name="Google Shape;9123;p48"/>
              <p:cNvSpPr/>
              <p:nvPr/>
            </p:nvSpPr>
            <p:spPr>
              <a:xfrm>
                <a:off x="5259625" y="2281450"/>
                <a:ext cx="52100" cy="51375"/>
              </a:xfrm>
              <a:custGeom>
                <a:avLst/>
                <a:gdLst/>
                <a:ahLst/>
                <a:cxnLst/>
                <a:rect l="l" t="t" r="r" b="b"/>
                <a:pathLst>
                  <a:path w="2084" h="2055" extrusionOk="0">
                    <a:moveTo>
                      <a:pt x="2069" y="0"/>
                    </a:moveTo>
                    <a:cubicBezTo>
                      <a:pt x="2068" y="0"/>
                      <a:pt x="2066" y="2"/>
                      <a:pt x="2064" y="5"/>
                    </a:cubicBezTo>
                    <a:cubicBezTo>
                      <a:pt x="2020" y="3"/>
                      <a:pt x="1978" y="2"/>
                      <a:pt x="1939" y="2"/>
                    </a:cubicBezTo>
                    <a:cubicBezTo>
                      <a:pt x="1607" y="2"/>
                      <a:pt x="1402" y="75"/>
                      <a:pt x="1220" y="288"/>
                    </a:cubicBezTo>
                    <a:cubicBezTo>
                      <a:pt x="1151" y="392"/>
                      <a:pt x="1130" y="469"/>
                      <a:pt x="1067" y="636"/>
                    </a:cubicBezTo>
                    <a:cubicBezTo>
                      <a:pt x="1037" y="715"/>
                      <a:pt x="951" y="902"/>
                      <a:pt x="968" y="944"/>
                    </a:cubicBezTo>
                    <a:cubicBezTo>
                      <a:pt x="921" y="995"/>
                      <a:pt x="892" y="1037"/>
                      <a:pt x="900" y="1037"/>
                    </a:cubicBezTo>
                    <a:cubicBezTo>
                      <a:pt x="901" y="1037"/>
                      <a:pt x="903" y="1036"/>
                      <a:pt x="905" y="1035"/>
                    </a:cubicBezTo>
                    <a:lnTo>
                      <a:pt x="905" y="1035"/>
                    </a:lnTo>
                    <a:cubicBezTo>
                      <a:pt x="808" y="1467"/>
                      <a:pt x="628" y="1782"/>
                      <a:pt x="279" y="1782"/>
                    </a:cubicBezTo>
                    <a:cubicBezTo>
                      <a:pt x="213" y="1782"/>
                      <a:pt x="140" y="1770"/>
                      <a:pt x="61" y="1746"/>
                    </a:cubicBezTo>
                    <a:cubicBezTo>
                      <a:pt x="57" y="1757"/>
                      <a:pt x="0" y="2005"/>
                      <a:pt x="25" y="2005"/>
                    </a:cubicBezTo>
                    <a:cubicBezTo>
                      <a:pt x="27" y="2005"/>
                      <a:pt x="30" y="2003"/>
                      <a:pt x="33" y="1999"/>
                    </a:cubicBezTo>
                    <a:cubicBezTo>
                      <a:pt x="154" y="2037"/>
                      <a:pt x="263" y="2055"/>
                      <a:pt x="361" y="2055"/>
                    </a:cubicBezTo>
                    <a:cubicBezTo>
                      <a:pt x="958" y="2055"/>
                      <a:pt x="1144" y="1412"/>
                      <a:pt x="1255" y="1086"/>
                    </a:cubicBezTo>
                    <a:lnTo>
                      <a:pt x="1255" y="1086"/>
                    </a:lnTo>
                    <a:cubicBezTo>
                      <a:pt x="1248" y="1097"/>
                      <a:pt x="1240" y="1107"/>
                      <a:pt x="1236" y="1107"/>
                    </a:cubicBezTo>
                    <a:cubicBezTo>
                      <a:pt x="1233" y="1107"/>
                      <a:pt x="1236" y="1095"/>
                      <a:pt x="1255" y="1060"/>
                    </a:cubicBezTo>
                    <a:cubicBezTo>
                      <a:pt x="1264" y="991"/>
                      <a:pt x="1327" y="856"/>
                      <a:pt x="1329" y="777"/>
                    </a:cubicBezTo>
                    <a:cubicBezTo>
                      <a:pt x="1366" y="678"/>
                      <a:pt x="1417" y="585"/>
                      <a:pt x="1482" y="501"/>
                    </a:cubicBezTo>
                    <a:cubicBezTo>
                      <a:pt x="1552" y="414"/>
                      <a:pt x="1643" y="323"/>
                      <a:pt x="1841" y="323"/>
                    </a:cubicBezTo>
                    <a:cubicBezTo>
                      <a:pt x="1893" y="323"/>
                      <a:pt x="1953" y="329"/>
                      <a:pt x="2022" y="344"/>
                    </a:cubicBezTo>
                    <a:cubicBezTo>
                      <a:pt x="2031" y="298"/>
                      <a:pt x="2084" y="0"/>
                      <a:pt x="20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24" name="Google Shape;9124;p48"/>
              <p:cNvSpPr/>
              <p:nvPr/>
            </p:nvSpPr>
            <p:spPr>
              <a:xfrm>
                <a:off x="4738950" y="1784400"/>
                <a:ext cx="91425" cy="85000"/>
              </a:xfrm>
              <a:custGeom>
                <a:avLst/>
                <a:gdLst/>
                <a:ahLst/>
                <a:cxnLst/>
                <a:rect l="l" t="t" r="r" b="b"/>
                <a:pathLst>
                  <a:path w="3657" h="3400" extrusionOk="0">
                    <a:moveTo>
                      <a:pt x="1178" y="0"/>
                    </a:moveTo>
                    <a:cubicBezTo>
                      <a:pt x="1081" y="0"/>
                      <a:pt x="982" y="45"/>
                      <a:pt x="933" y="169"/>
                    </a:cubicBezTo>
                    <a:cubicBezTo>
                      <a:pt x="875" y="257"/>
                      <a:pt x="845" y="458"/>
                      <a:pt x="907" y="521"/>
                    </a:cubicBezTo>
                    <a:cubicBezTo>
                      <a:pt x="1014" y="551"/>
                      <a:pt x="1332" y="1263"/>
                      <a:pt x="1503" y="1395"/>
                    </a:cubicBezTo>
                    <a:lnTo>
                      <a:pt x="1584" y="1402"/>
                    </a:lnTo>
                    <a:lnTo>
                      <a:pt x="1580" y="1529"/>
                    </a:lnTo>
                    <a:lnTo>
                      <a:pt x="1322" y="1376"/>
                    </a:lnTo>
                    <a:lnTo>
                      <a:pt x="1378" y="1381"/>
                    </a:lnTo>
                    <a:cubicBezTo>
                      <a:pt x="1306" y="1367"/>
                      <a:pt x="1218" y="1349"/>
                      <a:pt x="1128" y="1330"/>
                    </a:cubicBezTo>
                    <a:lnTo>
                      <a:pt x="1128" y="1330"/>
                    </a:lnTo>
                    <a:lnTo>
                      <a:pt x="1248" y="1643"/>
                    </a:lnTo>
                    <a:cubicBezTo>
                      <a:pt x="1153" y="1439"/>
                      <a:pt x="977" y="1610"/>
                      <a:pt x="880" y="1277"/>
                    </a:cubicBezTo>
                    <a:cubicBezTo>
                      <a:pt x="687" y="1235"/>
                      <a:pt x="527" y="1200"/>
                      <a:pt x="525" y="1200"/>
                    </a:cubicBezTo>
                    <a:cubicBezTo>
                      <a:pt x="515" y="1198"/>
                      <a:pt x="505" y="1197"/>
                      <a:pt x="493" y="1197"/>
                    </a:cubicBezTo>
                    <a:cubicBezTo>
                      <a:pt x="387" y="1197"/>
                      <a:pt x="194" y="1283"/>
                      <a:pt x="115" y="1360"/>
                    </a:cubicBezTo>
                    <a:cubicBezTo>
                      <a:pt x="47" y="1508"/>
                      <a:pt x="1" y="1743"/>
                      <a:pt x="154" y="1833"/>
                    </a:cubicBezTo>
                    <a:cubicBezTo>
                      <a:pt x="261" y="1861"/>
                      <a:pt x="372" y="1879"/>
                      <a:pt x="483" y="1891"/>
                    </a:cubicBezTo>
                    <a:cubicBezTo>
                      <a:pt x="474" y="1898"/>
                      <a:pt x="530" y="1899"/>
                      <a:pt x="619" y="1899"/>
                    </a:cubicBezTo>
                    <a:cubicBezTo>
                      <a:pt x="669" y="1899"/>
                      <a:pt x="730" y="1898"/>
                      <a:pt x="796" y="1898"/>
                    </a:cubicBezTo>
                    <a:cubicBezTo>
                      <a:pt x="1065" y="1898"/>
                      <a:pt x="1415" y="1905"/>
                      <a:pt x="1438" y="1970"/>
                    </a:cubicBezTo>
                    <a:cubicBezTo>
                      <a:pt x="1437" y="1968"/>
                      <a:pt x="1435" y="1966"/>
                      <a:pt x="1432" y="1966"/>
                    </a:cubicBezTo>
                    <a:cubicBezTo>
                      <a:pt x="1363" y="1966"/>
                      <a:pt x="832" y="2579"/>
                      <a:pt x="812" y="2612"/>
                    </a:cubicBezTo>
                    <a:cubicBezTo>
                      <a:pt x="648" y="2790"/>
                      <a:pt x="645" y="2909"/>
                      <a:pt x="877" y="3152"/>
                    </a:cubicBezTo>
                    <a:cubicBezTo>
                      <a:pt x="934" y="3180"/>
                      <a:pt x="983" y="3195"/>
                      <a:pt x="1031" y="3195"/>
                    </a:cubicBezTo>
                    <a:cubicBezTo>
                      <a:pt x="1139" y="3195"/>
                      <a:pt x="1235" y="3117"/>
                      <a:pt x="1373" y="2936"/>
                    </a:cubicBezTo>
                    <a:lnTo>
                      <a:pt x="1373" y="2936"/>
                    </a:lnTo>
                    <a:cubicBezTo>
                      <a:pt x="1371" y="2938"/>
                      <a:pt x="1369" y="2938"/>
                      <a:pt x="1368" y="2938"/>
                    </a:cubicBezTo>
                    <a:cubicBezTo>
                      <a:pt x="1309" y="2938"/>
                      <a:pt x="1748" y="2111"/>
                      <a:pt x="1772" y="2111"/>
                    </a:cubicBezTo>
                    <a:cubicBezTo>
                      <a:pt x="1772" y="2111"/>
                      <a:pt x="1772" y="2111"/>
                      <a:pt x="1772" y="2111"/>
                    </a:cubicBezTo>
                    <a:cubicBezTo>
                      <a:pt x="1795" y="2116"/>
                      <a:pt x="2101" y="3090"/>
                      <a:pt x="2014" y="3090"/>
                    </a:cubicBezTo>
                    <a:cubicBezTo>
                      <a:pt x="2014" y="3090"/>
                      <a:pt x="2014" y="3090"/>
                      <a:pt x="2013" y="3089"/>
                    </a:cubicBezTo>
                    <a:lnTo>
                      <a:pt x="2013" y="3089"/>
                    </a:lnTo>
                    <a:cubicBezTo>
                      <a:pt x="2171" y="3173"/>
                      <a:pt x="2185" y="3236"/>
                      <a:pt x="2236" y="3347"/>
                    </a:cubicBezTo>
                    <a:cubicBezTo>
                      <a:pt x="2278" y="3383"/>
                      <a:pt x="2328" y="3399"/>
                      <a:pt x="2380" y="3399"/>
                    </a:cubicBezTo>
                    <a:cubicBezTo>
                      <a:pt x="2499" y="3399"/>
                      <a:pt x="2628" y="3311"/>
                      <a:pt x="2699" y="3166"/>
                    </a:cubicBezTo>
                    <a:cubicBezTo>
                      <a:pt x="2873" y="3064"/>
                      <a:pt x="2841" y="2939"/>
                      <a:pt x="2716" y="2730"/>
                    </a:cubicBezTo>
                    <a:lnTo>
                      <a:pt x="2716" y="2730"/>
                    </a:lnTo>
                    <a:cubicBezTo>
                      <a:pt x="2716" y="2730"/>
                      <a:pt x="2716" y="2730"/>
                      <a:pt x="2716" y="2730"/>
                    </a:cubicBezTo>
                    <a:cubicBezTo>
                      <a:pt x="2720" y="2730"/>
                      <a:pt x="2198" y="2013"/>
                      <a:pt x="2152" y="1954"/>
                    </a:cubicBezTo>
                    <a:cubicBezTo>
                      <a:pt x="2155" y="1953"/>
                      <a:pt x="2157" y="1953"/>
                      <a:pt x="2161" y="1953"/>
                    </a:cubicBezTo>
                    <a:cubicBezTo>
                      <a:pt x="2292" y="1953"/>
                      <a:pt x="3081" y="2175"/>
                      <a:pt x="3183" y="2175"/>
                    </a:cubicBezTo>
                    <a:cubicBezTo>
                      <a:pt x="3186" y="2175"/>
                      <a:pt x="3189" y="2174"/>
                      <a:pt x="3191" y="2174"/>
                    </a:cubicBezTo>
                    <a:cubicBezTo>
                      <a:pt x="3325" y="2116"/>
                      <a:pt x="3495" y="2104"/>
                      <a:pt x="3552" y="2009"/>
                    </a:cubicBezTo>
                    <a:cubicBezTo>
                      <a:pt x="3657" y="1865"/>
                      <a:pt x="3610" y="1631"/>
                      <a:pt x="3525" y="1583"/>
                    </a:cubicBezTo>
                    <a:cubicBezTo>
                      <a:pt x="3451" y="1530"/>
                      <a:pt x="3377" y="1481"/>
                      <a:pt x="3289" y="1481"/>
                    </a:cubicBezTo>
                    <a:cubicBezTo>
                      <a:pt x="3262" y="1481"/>
                      <a:pt x="3233" y="1486"/>
                      <a:pt x="3202" y="1497"/>
                    </a:cubicBezTo>
                    <a:cubicBezTo>
                      <a:pt x="3225" y="1500"/>
                      <a:pt x="2962" y="1512"/>
                      <a:pt x="2705" y="1512"/>
                    </a:cubicBezTo>
                    <a:cubicBezTo>
                      <a:pt x="2462" y="1512"/>
                      <a:pt x="2226" y="1502"/>
                      <a:pt x="2245" y="1464"/>
                    </a:cubicBezTo>
                    <a:cubicBezTo>
                      <a:pt x="2240" y="1444"/>
                      <a:pt x="2393" y="1293"/>
                      <a:pt x="2544" y="1140"/>
                    </a:cubicBezTo>
                    <a:cubicBezTo>
                      <a:pt x="2447" y="1047"/>
                      <a:pt x="2382" y="841"/>
                      <a:pt x="2284" y="648"/>
                    </a:cubicBezTo>
                    <a:lnTo>
                      <a:pt x="2284" y="648"/>
                    </a:lnTo>
                    <a:cubicBezTo>
                      <a:pt x="2342" y="695"/>
                      <a:pt x="2390" y="715"/>
                      <a:pt x="2432" y="715"/>
                    </a:cubicBezTo>
                    <a:cubicBezTo>
                      <a:pt x="2579" y="715"/>
                      <a:pt x="2639" y="458"/>
                      <a:pt x="2706" y="210"/>
                    </a:cubicBezTo>
                    <a:cubicBezTo>
                      <a:pt x="2699" y="210"/>
                      <a:pt x="2691" y="209"/>
                      <a:pt x="2684" y="209"/>
                    </a:cubicBezTo>
                    <a:cubicBezTo>
                      <a:pt x="2537" y="209"/>
                      <a:pt x="2422" y="337"/>
                      <a:pt x="2354" y="495"/>
                    </a:cubicBezTo>
                    <a:cubicBezTo>
                      <a:pt x="2354" y="492"/>
                      <a:pt x="2352" y="490"/>
                      <a:pt x="2350" y="490"/>
                    </a:cubicBezTo>
                    <a:cubicBezTo>
                      <a:pt x="2314" y="490"/>
                      <a:pt x="2045" y="900"/>
                      <a:pt x="1930" y="1135"/>
                    </a:cubicBezTo>
                    <a:cubicBezTo>
                      <a:pt x="1951" y="1214"/>
                      <a:pt x="1974" y="1298"/>
                      <a:pt x="1997" y="1372"/>
                    </a:cubicBezTo>
                    <a:cubicBezTo>
                      <a:pt x="2003" y="1537"/>
                      <a:pt x="2001" y="1585"/>
                      <a:pt x="1989" y="1585"/>
                    </a:cubicBezTo>
                    <a:cubicBezTo>
                      <a:pt x="1973" y="1585"/>
                      <a:pt x="1939" y="1499"/>
                      <a:pt x="1885" y="1499"/>
                    </a:cubicBezTo>
                    <a:cubicBezTo>
                      <a:pt x="1861" y="1499"/>
                      <a:pt x="1833" y="1517"/>
                      <a:pt x="1800" y="1566"/>
                    </a:cubicBezTo>
                    <a:lnTo>
                      <a:pt x="1742" y="1158"/>
                    </a:lnTo>
                    <a:lnTo>
                      <a:pt x="1883" y="1416"/>
                    </a:lnTo>
                    <a:cubicBezTo>
                      <a:pt x="1944" y="1393"/>
                      <a:pt x="1828" y="1091"/>
                      <a:pt x="1814" y="920"/>
                    </a:cubicBezTo>
                    <a:cubicBezTo>
                      <a:pt x="1726" y="646"/>
                      <a:pt x="1595" y="317"/>
                      <a:pt x="1609" y="317"/>
                    </a:cubicBezTo>
                    <a:lnTo>
                      <a:pt x="1609" y="317"/>
                    </a:lnTo>
                    <a:cubicBezTo>
                      <a:pt x="1610" y="317"/>
                      <a:pt x="1610" y="317"/>
                      <a:pt x="1610" y="317"/>
                    </a:cubicBezTo>
                    <a:cubicBezTo>
                      <a:pt x="1610" y="182"/>
                      <a:pt x="1480" y="92"/>
                      <a:pt x="1399" y="85"/>
                    </a:cubicBezTo>
                    <a:cubicBezTo>
                      <a:pt x="1352" y="37"/>
                      <a:pt x="1265" y="0"/>
                      <a:pt x="1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25" name="Google Shape;9125;p48"/>
              <p:cNvSpPr/>
              <p:nvPr/>
            </p:nvSpPr>
            <p:spPr>
              <a:xfrm>
                <a:off x="5287575" y="2172400"/>
                <a:ext cx="85100" cy="85075"/>
              </a:xfrm>
              <a:custGeom>
                <a:avLst/>
                <a:gdLst/>
                <a:ahLst/>
                <a:cxnLst/>
                <a:rect l="l" t="t" r="r" b="b"/>
                <a:pathLst>
                  <a:path w="3404" h="3403" extrusionOk="0">
                    <a:moveTo>
                      <a:pt x="1265" y="0"/>
                    </a:moveTo>
                    <a:cubicBezTo>
                      <a:pt x="1137" y="0"/>
                      <a:pt x="1027" y="63"/>
                      <a:pt x="921" y="144"/>
                    </a:cubicBezTo>
                    <a:cubicBezTo>
                      <a:pt x="884" y="341"/>
                      <a:pt x="891" y="498"/>
                      <a:pt x="942" y="535"/>
                    </a:cubicBezTo>
                    <a:cubicBezTo>
                      <a:pt x="942" y="535"/>
                      <a:pt x="943" y="535"/>
                      <a:pt x="944" y="535"/>
                    </a:cubicBezTo>
                    <a:cubicBezTo>
                      <a:pt x="1003" y="535"/>
                      <a:pt x="1483" y="1384"/>
                      <a:pt x="1444" y="1429"/>
                    </a:cubicBezTo>
                    <a:lnTo>
                      <a:pt x="1444" y="1429"/>
                    </a:lnTo>
                    <a:cubicBezTo>
                      <a:pt x="1436" y="1409"/>
                      <a:pt x="452" y="1252"/>
                      <a:pt x="515" y="1249"/>
                    </a:cubicBezTo>
                    <a:cubicBezTo>
                      <a:pt x="490" y="1232"/>
                      <a:pt x="452" y="1226"/>
                      <a:pt x="408" y="1226"/>
                    </a:cubicBezTo>
                    <a:cubicBezTo>
                      <a:pt x="290" y="1226"/>
                      <a:pt x="135" y="1274"/>
                      <a:pt x="109" y="1303"/>
                    </a:cubicBezTo>
                    <a:cubicBezTo>
                      <a:pt x="0" y="1530"/>
                      <a:pt x="19" y="1778"/>
                      <a:pt x="137" y="1852"/>
                    </a:cubicBezTo>
                    <a:cubicBezTo>
                      <a:pt x="230" y="1925"/>
                      <a:pt x="284" y="1953"/>
                      <a:pt x="340" y="1953"/>
                    </a:cubicBezTo>
                    <a:cubicBezTo>
                      <a:pt x="373" y="1953"/>
                      <a:pt x="407" y="1943"/>
                      <a:pt x="450" y="1926"/>
                    </a:cubicBezTo>
                    <a:cubicBezTo>
                      <a:pt x="520" y="1912"/>
                      <a:pt x="1384" y="1898"/>
                      <a:pt x="1465" y="1880"/>
                    </a:cubicBezTo>
                    <a:lnTo>
                      <a:pt x="1465" y="1880"/>
                    </a:lnTo>
                    <a:cubicBezTo>
                      <a:pt x="1415" y="1937"/>
                      <a:pt x="799" y="2606"/>
                      <a:pt x="851" y="2606"/>
                    </a:cubicBezTo>
                    <a:cubicBezTo>
                      <a:pt x="852" y="2606"/>
                      <a:pt x="853" y="2606"/>
                      <a:pt x="853" y="2605"/>
                    </a:cubicBezTo>
                    <a:lnTo>
                      <a:pt x="853" y="2605"/>
                    </a:lnTo>
                    <a:cubicBezTo>
                      <a:pt x="663" y="2865"/>
                      <a:pt x="680" y="2981"/>
                      <a:pt x="828" y="3076"/>
                    </a:cubicBezTo>
                    <a:cubicBezTo>
                      <a:pt x="880" y="3146"/>
                      <a:pt x="961" y="3176"/>
                      <a:pt x="1040" y="3176"/>
                    </a:cubicBezTo>
                    <a:cubicBezTo>
                      <a:pt x="1156" y="3176"/>
                      <a:pt x="1269" y="3111"/>
                      <a:pt x="1285" y="3011"/>
                    </a:cubicBezTo>
                    <a:cubicBezTo>
                      <a:pt x="1360" y="2963"/>
                      <a:pt x="1756" y="2155"/>
                      <a:pt x="1762" y="2155"/>
                    </a:cubicBezTo>
                    <a:lnTo>
                      <a:pt x="1762" y="2155"/>
                    </a:lnTo>
                    <a:cubicBezTo>
                      <a:pt x="1762" y="2155"/>
                      <a:pt x="1761" y="2156"/>
                      <a:pt x="1760" y="2160"/>
                    </a:cubicBezTo>
                    <a:lnTo>
                      <a:pt x="1760" y="2160"/>
                    </a:lnTo>
                    <a:cubicBezTo>
                      <a:pt x="1760" y="2160"/>
                      <a:pt x="1760" y="2160"/>
                      <a:pt x="1760" y="2160"/>
                    </a:cubicBezTo>
                    <a:cubicBezTo>
                      <a:pt x="1777" y="2160"/>
                      <a:pt x="2073" y="3075"/>
                      <a:pt x="2071" y="3139"/>
                    </a:cubicBezTo>
                    <a:cubicBezTo>
                      <a:pt x="2091" y="3231"/>
                      <a:pt x="2235" y="3299"/>
                      <a:pt x="2272" y="3380"/>
                    </a:cubicBezTo>
                    <a:cubicBezTo>
                      <a:pt x="2294" y="3394"/>
                      <a:pt x="2336" y="3402"/>
                      <a:pt x="2387" y="3402"/>
                    </a:cubicBezTo>
                    <a:cubicBezTo>
                      <a:pt x="2492" y="3402"/>
                      <a:pt x="2636" y="3367"/>
                      <a:pt x="2741" y="3271"/>
                    </a:cubicBezTo>
                    <a:cubicBezTo>
                      <a:pt x="2829" y="3187"/>
                      <a:pt x="2815" y="2981"/>
                      <a:pt x="2768" y="2877"/>
                    </a:cubicBezTo>
                    <a:cubicBezTo>
                      <a:pt x="2671" y="2777"/>
                      <a:pt x="2606" y="2650"/>
                      <a:pt x="2583" y="2510"/>
                    </a:cubicBezTo>
                    <a:cubicBezTo>
                      <a:pt x="2476" y="2318"/>
                      <a:pt x="2339" y="2093"/>
                      <a:pt x="2268" y="2033"/>
                    </a:cubicBezTo>
                    <a:lnTo>
                      <a:pt x="2268" y="2033"/>
                    </a:lnTo>
                    <a:cubicBezTo>
                      <a:pt x="2360" y="2049"/>
                      <a:pt x="2592" y="2086"/>
                      <a:pt x="2798" y="2116"/>
                    </a:cubicBezTo>
                    <a:cubicBezTo>
                      <a:pt x="2982" y="1902"/>
                      <a:pt x="3092" y="1607"/>
                      <a:pt x="3372" y="1607"/>
                    </a:cubicBezTo>
                    <a:cubicBezTo>
                      <a:pt x="3382" y="1607"/>
                      <a:pt x="3393" y="1608"/>
                      <a:pt x="3404" y="1609"/>
                    </a:cubicBezTo>
                    <a:cubicBezTo>
                      <a:pt x="3355" y="1595"/>
                      <a:pt x="3299" y="1541"/>
                      <a:pt x="3244" y="1474"/>
                    </a:cubicBezTo>
                    <a:cubicBezTo>
                      <a:pt x="3223" y="1477"/>
                      <a:pt x="3200" y="1479"/>
                      <a:pt x="3172" y="1483"/>
                    </a:cubicBezTo>
                    <a:cubicBezTo>
                      <a:pt x="3183" y="1467"/>
                      <a:pt x="3111" y="1461"/>
                      <a:pt x="3003" y="1461"/>
                    </a:cubicBezTo>
                    <a:cubicBezTo>
                      <a:pt x="2754" y="1461"/>
                      <a:pt x="2309" y="1497"/>
                      <a:pt x="2244" y="1539"/>
                    </a:cubicBezTo>
                    <a:cubicBezTo>
                      <a:pt x="2229" y="1462"/>
                      <a:pt x="2845" y="808"/>
                      <a:pt x="2821" y="808"/>
                    </a:cubicBezTo>
                    <a:lnTo>
                      <a:pt x="2821" y="808"/>
                    </a:lnTo>
                    <a:cubicBezTo>
                      <a:pt x="2820" y="808"/>
                      <a:pt x="2817" y="810"/>
                      <a:pt x="2812" y="813"/>
                    </a:cubicBezTo>
                    <a:cubicBezTo>
                      <a:pt x="2829" y="795"/>
                      <a:pt x="2843" y="776"/>
                      <a:pt x="2856" y="758"/>
                    </a:cubicBezTo>
                    <a:cubicBezTo>
                      <a:pt x="2849" y="742"/>
                      <a:pt x="2843" y="723"/>
                      <a:pt x="2836" y="705"/>
                    </a:cubicBezTo>
                    <a:lnTo>
                      <a:pt x="2836" y="705"/>
                    </a:lnTo>
                    <a:lnTo>
                      <a:pt x="2868" y="746"/>
                    </a:lnTo>
                    <a:cubicBezTo>
                      <a:pt x="3019" y="547"/>
                      <a:pt x="2991" y="394"/>
                      <a:pt x="2803" y="324"/>
                    </a:cubicBezTo>
                    <a:cubicBezTo>
                      <a:pt x="2778" y="272"/>
                      <a:pt x="2715" y="247"/>
                      <a:pt x="2645" y="247"/>
                    </a:cubicBezTo>
                    <a:cubicBezTo>
                      <a:pt x="2532" y="247"/>
                      <a:pt x="2402" y="316"/>
                      <a:pt x="2402" y="454"/>
                    </a:cubicBezTo>
                    <a:cubicBezTo>
                      <a:pt x="2402" y="454"/>
                      <a:pt x="2403" y="454"/>
                      <a:pt x="2403" y="454"/>
                    </a:cubicBezTo>
                    <a:lnTo>
                      <a:pt x="2403" y="454"/>
                    </a:lnTo>
                    <a:cubicBezTo>
                      <a:pt x="2419" y="454"/>
                      <a:pt x="1980" y="1130"/>
                      <a:pt x="1938" y="1198"/>
                    </a:cubicBezTo>
                    <a:cubicBezTo>
                      <a:pt x="1938" y="1164"/>
                      <a:pt x="1625" y="271"/>
                      <a:pt x="1593" y="250"/>
                    </a:cubicBezTo>
                    <a:cubicBezTo>
                      <a:pt x="1623" y="215"/>
                      <a:pt x="1554" y="130"/>
                      <a:pt x="1523" y="81"/>
                    </a:cubicBezTo>
                    <a:cubicBezTo>
                      <a:pt x="1428" y="24"/>
                      <a:pt x="1343" y="0"/>
                      <a:pt x="1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26" name="Google Shape;9126;p48"/>
              <p:cNvSpPr/>
              <p:nvPr/>
            </p:nvSpPr>
            <p:spPr>
              <a:xfrm>
                <a:off x="5000350" y="2425000"/>
                <a:ext cx="74375" cy="15050"/>
              </a:xfrm>
              <a:custGeom>
                <a:avLst/>
                <a:gdLst/>
                <a:ahLst/>
                <a:cxnLst/>
                <a:rect l="l" t="t" r="r" b="b"/>
                <a:pathLst>
                  <a:path w="2975" h="602" extrusionOk="0">
                    <a:moveTo>
                      <a:pt x="0" y="1"/>
                    </a:moveTo>
                    <a:lnTo>
                      <a:pt x="0" y="1"/>
                    </a:lnTo>
                    <a:cubicBezTo>
                      <a:pt x="37" y="152"/>
                      <a:pt x="116" y="328"/>
                      <a:pt x="132" y="423"/>
                    </a:cubicBezTo>
                    <a:cubicBezTo>
                      <a:pt x="448" y="469"/>
                      <a:pt x="765" y="506"/>
                      <a:pt x="1083" y="534"/>
                    </a:cubicBezTo>
                    <a:lnTo>
                      <a:pt x="1233" y="476"/>
                    </a:lnTo>
                    <a:lnTo>
                      <a:pt x="1238" y="546"/>
                    </a:lnTo>
                    <a:cubicBezTo>
                      <a:pt x="1714" y="584"/>
                      <a:pt x="2190" y="602"/>
                      <a:pt x="2664" y="602"/>
                    </a:cubicBezTo>
                    <a:cubicBezTo>
                      <a:pt x="2768" y="602"/>
                      <a:pt x="2871" y="601"/>
                      <a:pt x="2974" y="599"/>
                    </a:cubicBezTo>
                    <a:lnTo>
                      <a:pt x="2833" y="203"/>
                    </a:lnTo>
                    <a:cubicBezTo>
                      <a:pt x="2729" y="205"/>
                      <a:pt x="2626" y="206"/>
                      <a:pt x="2522" y="206"/>
                    </a:cubicBezTo>
                    <a:cubicBezTo>
                      <a:pt x="1794" y="206"/>
                      <a:pt x="1068" y="156"/>
                      <a:pt x="348" y="54"/>
                    </a:cubicBezTo>
                    <a:cubicBezTo>
                      <a:pt x="341" y="136"/>
                      <a:pt x="325" y="170"/>
                      <a:pt x="303" y="170"/>
                    </a:cubicBezTo>
                    <a:cubicBezTo>
                      <a:pt x="276" y="170"/>
                      <a:pt x="238" y="114"/>
                      <a:pt x="195" y="31"/>
                    </a:cubicBezTo>
                    <a:cubicBezTo>
                      <a:pt x="130" y="22"/>
                      <a:pt x="65" y="1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27" name="Google Shape;9127;p48"/>
              <p:cNvSpPr/>
              <p:nvPr/>
            </p:nvSpPr>
            <p:spPr>
              <a:xfrm>
                <a:off x="5494600" y="2011950"/>
                <a:ext cx="950" cy="2525"/>
              </a:xfrm>
              <a:custGeom>
                <a:avLst/>
                <a:gdLst/>
                <a:ahLst/>
                <a:cxnLst/>
                <a:rect l="l" t="t" r="r" b="b"/>
                <a:pathLst>
                  <a:path w="38" h="101" extrusionOk="0">
                    <a:moveTo>
                      <a:pt x="30" y="1"/>
                    </a:moveTo>
                    <a:lnTo>
                      <a:pt x="0" y="40"/>
                    </a:lnTo>
                    <a:cubicBezTo>
                      <a:pt x="14" y="61"/>
                      <a:pt x="26" y="82"/>
                      <a:pt x="37" y="101"/>
                    </a:cubicBezTo>
                    <a:cubicBezTo>
                      <a:pt x="35" y="66"/>
                      <a:pt x="33" y="33"/>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28" name="Google Shape;9128;p48"/>
              <p:cNvSpPr/>
              <p:nvPr/>
            </p:nvSpPr>
            <p:spPr>
              <a:xfrm>
                <a:off x="5074400" y="2397725"/>
                <a:ext cx="156700" cy="42325"/>
              </a:xfrm>
              <a:custGeom>
                <a:avLst/>
                <a:gdLst/>
                <a:ahLst/>
                <a:cxnLst/>
                <a:rect l="l" t="t" r="r" b="b"/>
                <a:pathLst>
                  <a:path w="6268" h="1693" extrusionOk="0">
                    <a:moveTo>
                      <a:pt x="6098" y="0"/>
                    </a:moveTo>
                    <a:cubicBezTo>
                      <a:pt x="4141" y="793"/>
                      <a:pt x="2069" y="1236"/>
                      <a:pt x="19" y="1291"/>
                    </a:cubicBezTo>
                    <a:cubicBezTo>
                      <a:pt x="1" y="1382"/>
                      <a:pt x="1" y="1507"/>
                      <a:pt x="33" y="1692"/>
                    </a:cubicBezTo>
                    <a:cubicBezTo>
                      <a:pt x="2148" y="1648"/>
                      <a:pt x="4236" y="1222"/>
                      <a:pt x="6200" y="438"/>
                    </a:cubicBezTo>
                    <a:cubicBezTo>
                      <a:pt x="6167" y="406"/>
                      <a:pt x="6133" y="322"/>
                      <a:pt x="6040" y="227"/>
                    </a:cubicBezTo>
                    <a:lnTo>
                      <a:pt x="6267" y="144"/>
                    </a:lnTo>
                    <a:cubicBezTo>
                      <a:pt x="6202" y="107"/>
                      <a:pt x="6147" y="58"/>
                      <a:pt x="6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29" name="Google Shape;9129;p48"/>
              <p:cNvSpPr/>
              <p:nvPr/>
            </p:nvSpPr>
            <p:spPr>
              <a:xfrm>
                <a:off x="5458125" y="1914575"/>
                <a:ext cx="37000" cy="98525"/>
              </a:xfrm>
              <a:custGeom>
                <a:avLst/>
                <a:gdLst/>
                <a:ahLst/>
                <a:cxnLst/>
                <a:rect l="l" t="t" r="r" b="b"/>
                <a:pathLst>
                  <a:path w="1480" h="3941" extrusionOk="0">
                    <a:moveTo>
                      <a:pt x="66" y="1"/>
                    </a:moveTo>
                    <a:cubicBezTo>
                      <a:pt x="33" y="1"/>
                      <a:pt x="9" y="28"/>
                      <a:pt x="1" y="99"/>
                    </a:cubicBezTo>
                    <a:cubicBezTo>
                      <a:pt x="6" y="120"/>
                      <a:pt x="10" y="143"/>
                      <a:pt x="15" y="164"/>
                    </a:cubicBezTo>
                    <a:lnTo>
                      <a:pt x="68" y="233"/>
                    </a:lnTo>
                    <a:cubicBezTo>
                      <a:pt x="59" y="247"/>
                      <a:pt x="50" y="259"/>
                      <a:pt x="40" y="270"/>
                    </a:cubicBezTo>
                    <a:cubicBezTo>
                      <a:pt x="291" y="1364"/>
                      <a:pt x="441" y="2477"/>
                      <a:pt x="495" y="3599"/>
                    </a:cubicBezTo>
                    <a:cubicBezTo>
                      <a:pt x="529" y="3584"/>
                      <a:pt x="563" y="3575"/>
                      <a:pt x="600" y="3575"/>
                    </a:cubicBezTo>
                    <a:cubicBezTo>
                      <a:pt x="682" y="3575"/>
                      <a:pt x="773" y="3624"/>
                      <a:pt x="880" y="3771"/>
                    </a:cubicBezTo>
                    <a:lnTo>
                      <a:pt x="933" y="3379"/>
                    </a:lnTo>
                    <a:lnTo>
                      <a:pt x="1325" y="3912"/>
                    </a:lnTo>
                    <a:cubicBezTo>
                      <a:pt x="1325" y="3921"/>
                      <a:pt x="1325" y="3931"/>
                      <a:pt x="1322" y="3940"/>
                    </a:cubicBezTo>
                    <a:cubicBezTo>
                      <a:pt x="1350" y="3910"/>
                      <a:pt x="1380" y="3877"/>
                      <a:pt x="1410" y="3843"/>
                    </a:cubicBezTo>
                    <a:lnTo>
                      <a:pt x="1403" y="3822"/>
                    </a:lnTo>
                    <a:lnTo>
                      <a:pt x="1403" y="3822"/>
                    </a:lnTo>
                    <a:cubicBezTo>
                      <a:pt x="1406" y="3829"/>
                      <a:pt x="1410" y="3836"/>
                      <a:pt x="1413" y="3840"/>
                    </a:cubicBezTo>
                    <a:cubicBezTo>
                      <a:pt x="1434" y="3815"/>
                      <a:pt x="1457" y="3789"/>
                      <a:pt x="1480" y="3764"/>
                    </a:cubicBezTo>
                    <a:cubicBezTo>
                      <a:pt x="1473" y="3660"/>
                      <a:pt x="1464" y="3553"/>
                      <a:pt x="1454" y="3449"/>
                    </a:cubicBezTo>
                    <a:cubicBezTo>
                      <a:pt x="1336" y="3377"/>
                      <a:pt x="1213" y="3314"/>
                      <a:pt x="1086" y="3261"/>
                    </a:cubicBezTo>
                    <a:cubicBezTo>
                      <a:pt x="1157" y="3234"/>
                      <a:pt x="1234" y="3002"/>
                      <a:pt x="1389" y="3002"/>
                    </a:cubicBezTo>
                    <a:cubicBezTo>
                      <a:pt x="1396" y="3002"/>
                      <a:pt x="1403" y="3002"/>
                      <a:pt x="1410" y="3003"/>
                    </a:cubicBezTo>
                    <a:cubicBezTo>
                      <a:pt x="1408" y="2987"/>
                      <a:pt x="1406" y="2969"/>
                      <a:pt x="1403" y="2950"/>
                    </a:cubicBezTo>
                    <a:lnTo>
                      <a:pt x="1257" y="2639"/>
                    </a:lnTo>
                    <a:cubicBezTo>
                      <a:pt x="1281" y="2595"/>
                      <a:pt x="1313" y="2558"/>
                      <a:pt x="1350" y="2528"/>
                    </a:cubicBezTo>
                    <a:cubicBezTo>
                      <a:pt x="1241" y="1749"/>
                      <a:pt x="1084" y="977"/>
                      <a:pt x="882" y="217"/>
                    </a:cubicBezTo>
                    <a:cubicBezTo>
                      <a:pt x="784" y="201"/>
                      <a:pt x="686" y="164"/>
                      <a:pt x="597" y="164"/>
                    </a:cubicBezTo>
                    <a:cubicBezTo>
                      <a:pt x="542" y="164"/>
                      <a:pt x="490" y="178"/>
                      <a:pt x="444" y="219"/>
                    </a:cubicBezTo>
                    <a:lnTo>
                      <a:pt x="516" y="319"/>
                    </a:lnTo>
                    <a:cubicBezTo>
                      <a:pt x="380" y="277"/>
                      <a:pt x="17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30" name="Google Shape;9130;p48"/>
              <p:cNvSpPr/>
              <p:nvPr/>
            </p:nvSpPr>
            <p:spPr>
              <a:xfrm>
                <a:off x="5230075" y="2023850"/>
                <a:ext cx="266100" cy="383625"/>
              </a:xfrm>
              <a:custGeom>
                <a:avLst/>
                <a:gdLst/>
                <a:ahLst/>
                <a:cxnLst/>
                <a:rect l="l" t="t" r="r" b="b"/>
                <a:pathLst>
                  <a:path w="10644" h="15345" extrusionOk="0">
                    <a:moveTo>
                      <a:pt x="9777" y="471"/>
                    </a:moveTo>
                    <a:lnTo>
                      <a:pt x="10036" y="559"/>
                    </a:lnTo>
                    <a:lnTo>
                      <a:pt x="9955" y="714"/>
                    </a:lnTo>
                    <a:lnTo>
                      <a:pt x="9777" y="471"/>
                    </a:lnTo>
                    <a:close/>
                    <a:moveTo>
                      <a:pt x="8198" y="8049"/>
                    </a:moveTo>
                    <a:lnTo>
                      <a:pt x="8381" y="8167"/>
                    </a:lnTo>
                    <a:lnTo>
                      <a:pt x="8223" y="8348"/>
                    </a:lnTo>
                    <a:lnTo>
                      <a:pt x="8198" y="8049"/>
                    </a:lnTo>
                    <a:close/>
                    <a:moveTo>
                      <a:pt x="4452" y="12340"/>
                    </a:moveTo>
                    <a:lnTo>
                      <a:pt x="4452" y="12340"/>
                    </a:lnTo>
                    <a:cubicBezTo>
                      <a:pt x="4461" y="12342"/>
                      <a:pt x="4470" y="12359"/>
                      <a:pt x="4482" y="12398"/>
                    </a:cubicBezTo>
                    <a:cubicBezTo>
                      <a:pt x="4473" y="12377"/>
                      <a:pt x="4461" y="12359"/>
                      <a:pt x="4452" y="12340"/>
                    </a:cubicBezTo>
                    <a:close/>
                    <a:moveTo>
                      <a:pt x="2656" y="13741"/>
                    </a:moveTo>
                    <a:cubicBezTo>
                      <a:pt x="2690" y="13741"/>
                      <a:pt x="2729" y="13800"/>
                      <a:pt x="2771" y="13826"/>
                    </a:cubicBezTo>
                    <a:cubicBezTo>
                      <a:pt x="2772" y="13812"/>
                      <a:pt x="2773" y="13803"/>
                      <a:pt x="2775" y="13803"/>
                    </a:cubicBezTo>
                    <a:cubicBezTo>
                      <a:pt x="2777" y="13803"/>
                      <a:pt x="2779" y="13812"/>
                      <a:pt x="2783" y="13833"/>
                    </a:cubicBezTo>
                    <a:cubicBezTo>
                      <a:pt x="2778" y="13831"/>
                      <a:pt x="2773" y="13828"/>
                      <a:pt x="2771" y="13826"/>
                    </a:cubicBezTo>
                    <a:cubicBezTo>
                      <a:pt x="2765" y="13879"/>
                      <a:pt x="2760" y="14021"/>
                      <a:pt x="2716" y="14021"/>
                    </a:cubicBezTo>
                    <a:cubicBezTo>
                      <a:pt x="2691" y="14021"/>
                      <a:pt x="2654" y="13976"/>
                      <a:pt x="2597" y="13845"/>
                    </a:cubicBezTo>
                    <a:cubicBezTo>
                      <a:pt x="2614" y="13767"/>
                      <a:pt x="2634" y="13741"/>
                      <a:pt x="2656" y="13741"/>
                    </a:cubicBezTo>
                    <a:close/>
                    <a:moveTo>
                      <a:pt x="10093" y="0"/>
                    </a:moveTo>
                    <a:cubicBezTo>
                      <a:pt x="9918" y="0"/>
                      <a:pt x="9830" y="336"/>
                      <a:pt x="9638" y="348"/>
                    </a:cubicBezTo>
                    <a:cubicBezTo>
                      <a:pt x="9617" y="2569"/>
                      <a:pt x="9218" y="4771"/>
                      <a:pt x="8471" y="6800"/>
                    </a:cubicBezTo>
                    <a:cubicBezTo>
                      <a:pt x="8489" y="6889"/>
                      <a:pt x="8478" y="6924"/>
                      <a:pt x="8454" y="6924"/>
                    </a:cubicBezTo>
                    <a:cubicBezTo>
                      <a:pt x="8447" y="6924"/>
                      <a:pt x="8439" y="6921"/>
                      <a:pt x="8430" y="6915"/>
                    </a:cubicBezTo>
                    <a:cubicBezTo>
                      <a:pt x="8138" y="7692"/>
                      <a:pt x="7792" y="8445"/>
                      <a:pt x="7391" y="9173"/>
                    </a:cubicBezTo>
                    <a:cubicBezTo>
                      <a:pt x="6536" y="10333"/>
                      <a:pt x="5534" y="11378"/>
                      <a:pt x="4415" y="12282"/>
                    </a:cubicBezTo>
                    <a:cubicBezTo>
                      <a:pt x="4426" y="12301"/>
                      <a:pt x="4440" y="12319"/>
                      <a:pt x="4452" y="12340"/>
                    </a:cubicBezTo>
                    <a:cubicBezTo>
                      <a:pt x="4450" y="12340"/>
                      <a:pt x="4449" y="12339"/>
                      <a:pt x="4448" y="12339"/>
                    </a:cubicBezTo>
                    <a:cubicBezTo>
                      <a:pt x="4420" y="12339"/>
                      <a:pt x="4396" y="12444"/>
                      <a:pt x="4355" y="12444"/>
                    </a:cubicBezTo>
                    <a:cubicBezTo>
                      <a:pt x="4338" y="12444"/>
                      <a:pt x="4318" y="12427"/>
                      <a:pt x="4294" y="12377"/>
                    </a:cubicBezTo>
                    <a:cubicBezTo>
                      <a:pt x="3986" y="12623"/>
                      <a:pt x="3668" y="12857"/>
                      <a:pt x="3344" y="13082"/>
                    </a:cubicBezTo>
                    <a:lnTo>
                      <a:pt x="3408" y="13105"/>
                    </a:lnTo>
                    <a:lnTo>
                      <a:pt x="3293" y="13212"/>
                    </a:lnTo>
                    <a:lnTo>
                      <a:pt x="3237" y="13154"/>
                    </a:lnTo>
                    <a:cubicBezTo>
                      <a:pt x="2222" y="13845"/>
                      <a:pt x="1137" y="14429"/>
                      <a:pt x="1" y="14899"/>
                    </a:cubicBezTo>
                    <a:cubicBezTo>
                      <a:pt x="66" y="15043"/>
                      <a:pt x="112" y="15178"/>
                      <a:pt x="107" y="15321"/>
                    </a:cubicBezTo>
                    <a:cubicBezTo>
                      <a:pt x="98" y="15331"/>
                      <a:pt x="91" y="15338"/>
                      <a:pt x="84" y="15345"/>
                    </a:cubicBezTo>
                    <a:cubicBezTo>
                      <a:pt x="2219" y="14480"/>
                      <a:pt x="4255" y="13184"/>
                      <a:pt x="6112" y="11461"/>
                    </a:cubicBezTo>
                    <a:cubicBezTo>
                      <a:pt x="6088" y="11438"/>
                      <a:pt x="6070" y="11410"/>
                      <a:pt x="6054" y="11380"/>
                    </a:cubicBezTo>
                    <a:lnTo>
                      <a:pt x="5993" y="10970"/>
                    </a:lnTo>
                    <a:lnTo>
                      <a:pt x="5993" y="10970"/>
                    </a:lnTo>
                    <a:cubicBezTo>
                      <a:pt x="6070" y="11227"/>
                      <a:pt x="6179" y="11253"/>
                      <a:pt x="6255" y="11327"/>
                    </a:cubicBezTo>
                    <a:cubicBezTo>
                      <a:pt x="6853" y="10761"/>
                      <a:pt x="7419" y="10166"/>
                      <a:pt x="7952" y="9542"/>
                    </a:cubicBezTo>
                    <a:cubicBezTo>
                      <a:pt x="8476" y="8770"/>
                      <a:pt x="8930" y="7952"/>
                      <a:pt x="9308" y="7099"/>
                    </a:cubicBezTo>
                    <a:lnTo>
                      <a:pt x="8907" y="6983"/>
                    </a:lnTo>
                    <a:cubicBezTo>
                      <a:pt x="9097" y="6911"/>
                      <a:pt x="8936" y="6236"/>
                      <a:pt x="9082" y="6236"/>
                    </a:cubicBezTo>
                    <a:cubicBezTo>
                      <a:pt x="9082" y="6236"/>
                      <a:pt x="9083" y="6236"/>
                      <a:pt x="9083" y="6236"/>
                    </a:cubicBezTo>
                    <a:cubicBezTo>
                      <a:pt x="9190" y="6445"/>
                      <a:pt x="9000" y="6452"/>
                      <a:pt x="9183" y="6633"/>
                    </a:cubicBezTo>
                    <a:cubicBezTo>
                      <a:pt x="9210" y="6530"/>
                      <a:pt x="9259" y="6492"/>
                      <a:pt x="9320" y="6492"/>
                    </a:cubicBezTo>
                    <a:cubicBezTo>
                      <a:pt x="9380" y="6492"/>
                      <a:pt x="9453" y="6529"/>
                      <a:pt x="9529" y="6575"/>
                    </a:cubicBezTo>
                    <a:cubicBezTo>
                      <a:pt x="9772" y="5963"/>
                      <a:pt x="9976" y="5337"/>
                      <a:pt x="10138" y="4699"/>
                    </a:cubicBezTo>
                    <a:cubicBezTo>
                      <a:pt x="10055" y="4602"/>
                      <a:pt x="9988" y="4491"/>
                      <a:pt x="9937" y="4372"/>
                    </a:cubicBezTo>
                    <a:lnTo>
                      <a:pt x="9937" y="4372"/>
                    </a:lnTo>
                    <a:cubicBezTo>
                      <a:pt x="10020" y="4412"/>
                      <a:pt x="10106" y="4430"/>
                      <a:pt x="10182" y="4528"/>
                    </a:cubicBezTo>
                    <a:cubicBezTo>
                      <a:pt x="10474" y="3325"/>
                      <a:pt x="10630" y="2094"/>
                      <a:pt x="10644" y="858"/>
                    </a:cubicBezTo>
                    <a:lnTo>
                      <a:pt x="10644" y="858"/>
                    </a:lnTo>
                    <a:cubicBezTo>
                      <a:pt x="10632" y="893"/>
                      <a:pt x="10625" y="927"/>
                      <a:pt x="10620" y="965"/>
                    </a:cubicBezTo>
                    <a:lnTo>
                      <a:pt x="10416" y="420"/>
                    </a:lnTo>
                    <a:lnTo>
                      <a:pt x="10259" y="603"/>
                    </a:lnTo>
                    <a:cubicBezTo>
                      <a:pt x="10159" y="267"/>
                      <a:pt x="10521" y="691"/>
                      <a:pt x="10314" y="149"/>
                    </a:cubicBezTo>
                    <a:cubicBezTo>
                      <a:pt x="10225" y="41"/>
                      <a:pt x="10154" y="0"/>
                      <a:pt x="10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31" name="Google Shape;9131;p48"/>
              <p:cNvSpPr/>
              <p:nvPr/>
            </p:nvSpPr>
            <p:spPr>
              <a:xfrm>
                <a:off x="4972525" y="2419325"/>
                <a:ext cx="15450" cy="13650"/>
              </a:xfrm>
              <a:custGeom>
                <a:avLst/>
                <a:gdLst/>
                <a:ahLst/>
                <a:cxnLst/>
                <a:rect l="l" t="t" r="r" b="b"/>
                <a:pathLst>
                  <a:path w="618" h="546" extrusionOk="0">
                    <a:moveTo>
                      <a:pt x="0" y="1"/>
                    </a:moveTo>
                    <a:lnTo>
                      <a:pt x="0" y="1"/>
                    </a:lnTo>
                    <a:cubicBezTo>
                      <a:pt x="17" y="158"/>
                      <a:pt x="19" y="291"/>
                      <a:pt x="47" y="434"/>
                    </a:cubicBezTo>
                    <a:cubicBezTo>
                      <a:pt x="237" y="476"/>
                      <a:pt x="427" y="513"/>
                      <a:pt x="617" y="546"/>
                    </a:cubicBezTo>
                    <a:cubicBezTo>
                      <a:pt x="536" y="383"/>
                      <a:pt x="411" y="221"/>
                      <a:pt x="290" y="66"/>
                    </a:cubicBezTo>
                    <a:cubicBezTo>
                      <a:pt x="251" y="59"/>
                      <a:pt x="211" y="49"/>
                      <a:pt x="172" y="40"/>
                    </a:cubicBezTo>
                    <a:lnTo>
                      <a:pt x="172" y="40"/>
                    </a:lnTo>
                    <a:cubicBezTo>
                      <a:pt x="237" y="142"/>
                      <a:pt x="341" y="212"/>
                      <a:pt x="265" y="240"/>
                    </a:cubicBezTo>
                    <a:cubicBezTo>
                      <a:pt x="269" y="273"/>
                      <a:pt x="268" y="287"/>
                      <a:pt x="262" y="287"/>
                    </a:cubicBezTo>
                    <a:cubicBezTo>
                      <a:pt x="247" y="287"/>
                      <a:pt x="196" y="167"/>
                      <a:pt x="137" y="31"/>
                    </a:cubicBezTo>
                    <a:cubicBezTo>
                      <a:pt x="91" y="22"/>
                      <a:pt x="44" y="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32" name="Google Shape;9132;p48"/>
              <p:cNvSpPr/>
              <p:nvPr/>
            </p:nvSpPr>
            <p:spPr>
              <a:xfrm>
                <a:off x="4962275" y="2416550"/>
                <a:ext cx="5175" cy="9175"/>
              </a:xfrm>
              <a:custGeom>
                <a:avLst/>
                <a:gdLst/>
                <a:ahLst/>
                <a:cxnLst/>
                <a:rect l="l" t="t" r="r" b="b"/>
                <a:pathLst>
                  <a:path w="207" h="367" extrusionOk="0">
                    <a:moveTo>
                      <a:pt x="0" y="0"/>
                    </a:moveTo>
                    <a:lnTo>
                      <a:pt x="109" y="367"/>
                    </a:lnTo>
                    <a:lnTo>
                      <a:pt x="114" y="367"/>
                    </a:lnTo>
                    <a:cubicBezTo>
                      <a:pt x="118" y="237"/>
                      <a:pt x="142" y="102"/>
                      <a:pt x="206" y="56"/>
                    </a:cubicBezTo>
                    <a:cubicBezTo>
                      <a:pt x="137" y="38"/>
                      <a:pt x="70" y="2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33" name="Google Shape;9133;p48"/>
              <p:cNvSpPr/>
              <p:nvPr/>
            </p:nvSpPr>
            <p:spPr>
              <a:xfrm>
                <a:off x="5007175" y="2426050"/>
                <a:ext cx="950" cy="225"/>
              </a:xfrm>
              <a:custGeom>
                <a:avLst/>
                <a:gdLst/>
                <a:ahLst/>
                <a:cxnLst/>
                <a:rect l="l" t="t" r="r" b="b"/>
                <a:pathLst>
                  <a:path w="38" h="9" extrusionOk="0">
                    <a:moveTo>
                      <a:pt x="1" y="1"/>
                    </a:moveTo>
                    <a:lnTo>
                      <a:pt x="1" y="1"/>
                    </a:lnTo>
                    <a:cubicBezTo>
                      <a:pt x="9" y="6"/>
                      <a:pt x="18" y="8"/>
                      <a:pt x="28" y="8"/>
                    </a:cubicBezTo>
                    <a:cubicBezTo>
                      <a:pt x="31" y="8"/>
                      <a:pt x="34" y="8"/>
                      <a:pt x="38" y="8"/>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34" name="Google Shape;9134;p48"/>
              <p:cNvSpPr/>
              <p:nvPr/>
            </p:nvSpPr>
            <p:spPr>
              <a:xfrm>
                <a:off x="4955775" y="2424525"/>
                <a:ext cx="13700" cy="4750"/>
              </a:xfrm>
              <a:custGeom>
                <a:avLst/>
                <a:gdLst/>
                <a:ahLst/>
                <a:cxnLst/>
                <a:rect l="l" t="t" r="r" b="b"/>
                <a:pathLst>
                  <a:path w="548" h="190" extrusionOk="0">
                    <a:moveTo>
                      <a:pt x="164" y="1"/>
                    </a:moveTo>
                    <a:cubicBezTo>
                      <a:pt x="104" y="1"/>
                      <a:pt x="50" y="10"/>
                      <a:pt x="0" y="13"/>
                    </a:cubicBezTo>
                    <a:cubicBezTo>
                      <a:pt x="5" y="29"/>
                      <a:pt x="12" y="45"/>
                      <a:pt x="17" y="62"/>
                    </a:cubicBezTo>
                    <a:cubicBezTo>
                      <a:pt x="193" y="108"/>
                      <a:pt x="369" y="150"/>
                      <a:pt x="548" y="189"/>
                    </a:cubicBezTo>
                    <a:cubicBezTo>
                      <a:pt x="499" y="134"/>
                      <a:pt x="439" y="85"/>
                      <a:pt x="374" y="50"/>
                    </a:cubicBezTo>
                    <a:lnTo>
                      <a:pt x="374" y="57"/>
                    </a:lnTo>
                    <a:lnTo>
                      <a:pt x="371" y="48"/>
                    </a:lnTo>
                    <a:cubicBezTo>
                      <a:pt x="296" y="11"/>
                      <a:pt x="227" y="1"/>
                      <a:pt x="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35" name="Google Shape;9135;p48"/>
              <p:cNvSpPr/>
              <p:nvPr/>
            </p:nvSpPr>
            <p:spPr>
              <a:xfrm>
                <a:off x="5491175" y="2013300"/>
                <a:ext cx="4600" cy="6625"/>
              </a:xfrm>
              <a:custGeom>
                <a:avLst/>
                <a:gdLst/>
                <a:ahLst/>
                <a:cxnLst/>
                <a:rect l="l" t="t" r="r" b="b"/>
                <a:pathLst>
                  <a:path w="184" h="265" extrusionOk="0">
                    <a:moveTo>
                      <a:pt x="125" y="0"/>
                    </a:moveTo>
                    <a:lnTo>
                      <a:pt x="0" y="172"/>
                    </a:lnTo>
                    <a:cubicBezTo>
                      <a:pt x="7" y="204"/>
                      <a:pt x="17" y="234"/>
                      <a:pt x="30" y="265"/>
                    </a:cubicBezTo>
                    <a:lnTo>
                      <a:pt x="183" y="258"/>
                    </a:lnTo>
                    <a:cubicBezTo>
                      <a:pt x="183" y="221"/>
                      <a:pt x="181" y="186"/>
                      <a:pt x="179" y="149"/>
                    </a:cubicBezTo>
                    <a:lnTo>
                      <a:pt x="12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36" name="Google Shape;9136;p48"/>
              <p:cNvSpPr/>
              <p:nvPr/>
            </p:nvSpPr>
            <p:spPr>
              <a:xfrm>
                <a:off x="4656250" y="1857000"/>
                <a:ext cx="29000" cy="47425"/>
              </a:xfrm>
              <a:custGeom>
                <a:avLst/>
                <a:gdLst/>
                <a:ahLst/>
                <a:cxnLst/>
                <a:rect l="l" t="t" r="r" b="b"/>
                <a:pathLst>
                  <a:path w="1160" h="1897" extrusionOk="0">
                    <a:moveTo>
                      <a:pt x="70" y="1275"/>
                    </a:moveTo>
                    <a:cubicBezTo>
                      <a:pt x="96" y="1333"/>
                      <a:pt x="128" y="1412"/>
                      <a:pt x="161" y="1495"/>
                    </a:cubicBezTo>
                    <a:cubicBezTo>
                      <a:pt x="124" y="1426"/>
                      <a:pt x="94" y="1352"/>
                      <a:pt x="70" y="1275"/>
                    </a:cubicBezTo>
                    <a:close/>
                    <a:moveTo>
                      <a:pt x="585" y="0"/>
                    </a:moveTo>
                    <a:cubicBezTo>
                      <a:pt x="478" y="234"/>
                      <a:pt x="379" y="468"/>
                      <a:pt x="286" y="702"/>
                    </a:cubicBezTo>
                    <a:cubicBezTo>
                      <a:pt x="362" y="851"/>
                      <a:pt x="458" y="995"/>
                      <a:pt x="564" y="1092"/>
                    </a:cubicBezTo>
                    <a:cubicBezTo>
                      <a:pt x="544" y="1130"/>
                      <a:pt x="519" y="1146"/>
                      <a:pt x="489" y="1146"/>
                    </a:cubicBezTo>
                    <a:cubicBezTo>
                      <a:pt x="413" y="1146"/>
                      <a:pt x="310" y="1037"/>
                      <a:pt x="203" y="911"/>
                    </a:cubicBezTo>
                    <a:cubicBezTo>
                      <a:pt x="131" y="1099"/>
                      <a:pt x="63" y="1284"/>
                      <a:pt x="1" y="1470"/>
                    </a:cubicBezTo>
                    <a:cubicBezTo>
                      <a:pt x="91" y="1644"/>
                      <a:pt x="179" y="1815"/>
                      <a:pt x="237" y="1896"/>
                    </a:cubicBezTo>
                    <a:cubicBezTo>
                      <a:pt x="263" y="1806"/>
                      <a:pt x="216" y="1644"/>
                      <a:pt x="161" y="1495"/>
                    </a:cubicBezTo>
                    <a:lnTo>
                      <a:pt x="161" y="1495"/>
                    </a:lnTo>
                    <a:cubicBezTo>
                      <a:pt x="202" y="1568"/>
                      <a:pt x="238" y="1593"/>
                      <a:pt x="271" y="1593"/>
                    </a:cubicBezTo>
                    <a:cubicBezTo>
                      <a:pt x="352" y="1593"/>
                      <a:pt x="418" y="1449"/>
                      <a:pt x="500" y="1449"/>
                    </a:cubicBezTo>
                    <a:cubicBezTo>
                      <a:pt x="547" y="1449"/>
                      <a:pt x="598" y="1495"/>
                      <a:pt x="659" y="1639"/>
                    </a:cubicBezTo>
                    <a:cubicBezTo>
                      <a:pt x="805" y="1194"/>
                      <a:pt x="972" y="751"/>
                      <a:pt x="1160" y="308"/>
                    </a:cubicBezTo>
                    <a:lnTo>
                      <a:pt x="1160" y="308"/>
                    </a:lnTo>
                    <a:cubicBezTo>
                      <a:pt x="1102" y="366"/>
                      <a:pt x="1046" y="429"/>
                      <a:pt x="998" y="496"/>
                    </a:cubicBezTo>
                    <a:cubicBezTo>
                      <a:pt x="977" y="265"/>
                      <a:pt x="938" y="217"/>
                      <a:pt x="896" y="217"/>
                    </a:cubicBezTo>
                    <a:cubicBezTo>
                      <a:pt x="865" y="217"/>
                      <a:pt x="833" y="241"/>
                      <a:pt x="803" y="241"/>
                    </a:cubicBezTo>
                    <a:cubicBezTo>
                      <a:pt x="767" y="241"/>
                      <a:pt x="734" y="205"/>
                      <a:pt x="715" y="46"/>
                    </a:cubicBezTo>
                    <a:cubicBezTo>
                      <a:pt x="678" y="37"/>
                      <a:pt x="631" y="19"/>
                      <a:pt x="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37" name="Google Shape;9137;p48"/>
              <p:cNvSpPr/>
              <p:nvPr/>
            </p:nvSpPr>
            <p:spPr>
              <a:xfrm>
                <a:off x="4649250" y="2113925"/>
                <a:ext cx="301100" cy="310250"/>
              </a:xfrm>
              <a:custGeom>
                <a:avLst/>
                <a:gdLst/>
                <a:ahLst/>
                <a:cxnLst/>
                <a:rect l="l" t="t" r="r" b="b"/>
                <a:pathLst>
                  <a:path w="12044" h="12410" extrusionOk="0">
                    <a:moveTo>
                      <a:pt x="2523" y="4666"/>
                    </a:moveTo>
                    <a:cubicBezTo>
                      <a:pt x="2562" y="4701"/>
                      <a:pt x="2601" y="4764"/>
                      <a:pt x="2634" y="4875"/>
                    </a:cubicBezTo>
                    <a:cubicBezTo>
                      <a:pt x="2639" y="4903"/>
                      <a:pt x="2640" y="4916"/>
                      <a:pt x="2637" y="4916"/>
                    </a:cubicBezTo>
                    <a:cubicBezTo>
                      <a:pt x="2628" y="4916"/>
                      <a:pt x="2580" y="4782"/>
                      <a:pt x="2523" y="4666"/>
                    </a:cubicBezTo>
                    <a:close/>
                    <a:moveTo>
                      <a:pt x="3499" y="5851"/>
                    </a:moveTo>
                    <a:lnTo>
                      <a:pt x="3499" y="5851"/>
                    </a:lnTo>
                    <a:cubicBezTo>
                      <a:pt x="3642" y="5985"/>
                      <a:pt x="3603" y="6060"/>
                      <a:pt x="3672" y="6282"/>
                    </a:cubicBezTo>
                    <a:lnTo>
                      <a:pt x="3598" y="6185"/>
                    </a:lnTo>
                    <a:cubicBezTo>
                      <a:pt x="3459" y="5927"/>
                      <a:pt x="3601" y="6122"/>
                      <a:pt x="3499" y="5851"/>
                    </a:cubicBezTo>
                    <a:close/>
                    <a:moveTo>
                      <a:pt x="3007" y="5879"/>
                    </a:moveTo>
                    <a:cubicBezTo>
                      <a:pt x="3116" y="5879"/>
                      <a:pt x="3289" y="6002"/>
                      <a:pt x="3359" y="6019"/>
                    </a:cubicBezTo>
                    <a:lnTo>
                      <a:pt x="3359" y="6019"/>
                    </a:lnTo>
                    <a:cubicBezTo>
                      <a:pt x="3170" y="6027"/>
                      <a:pt x="3232" y="6453"/>
                      <a:pt x="3069" y="6453"/>
                    </a:cubicBezTo>
                    <a:cubicBezTo>
                      <a:pt x="3033" y="6453"/>
                      <a:pt x="2984" y="6431"/>
                      <a:pt x="2919" y="6377"/>
                    </a:cubicBezTo>
                    <a:cubicBezTo>
                      <a:pt x="2903" y="6254"/>
                      <a:pt x="2895" y="6229"/>
                      <a:pt x="2900" y="6229"/>
                    </a:cubicBezTo>
                    <a:lnTo>
                      <a:pt x="2900" y="6229"/>
                    </a:lnTo>
                    <a:cubicBezTo>
                      <a:pt x="2904" y="6229"/>
                      <a:pt x="2915" y="6241"/>
                      <a:pt x="2935" y="6241"/>
                    </a:cubicBezTo>
                    <a:cubicBezTo>
                      <a:pt x="2942" y="6241"/>
                      <a:pt x="2949" y="6239"/>
                      <a:pt x="2958" y="6236"/>
                    </a:cubicBezTo>
                    <a:cubicBezTo>
                      <a:pt x="2875" y="5958"/>
                      <a:pt x="2920" y="5879"/>
                      <a:pt x="3007" y="5879"/>
                    </a:cubicBezTo>
                    <a:close/>
                    <a:moveTo>
                      <a:pt x="667" y="1"/>
                    </a:moveTo>
                    <a:cubicBezTo>
                      <a:pt x="591" y="1"/>
                      <a:pt x="563" y="244"/>
                      <a:pt x="504" y="244"/>
                    </a:cubicBezTo>
                    <a:cubicBezTo>
                      <a:pt x="479" y="244"/>
                      <a:pt x="448" y="200"/>
                      <a:pt x="406" y="74"/>
                    </a:cubicBezTo>
                    <a:cubicBezTo>
                      <a:pt x="384" y="64"/>
                      <a:pt x="367" y="59"/>
                      <a:pt x="353" y="59"/>
                    </a:cubicBezTo>
                    <a:cubicBezTo>
                      <a:pt x="222" y="59"/>
                      <a:pt x="395" y="468"/>
                      <a:pt x="422" y="623"/>
                    </a:cubicBezTo>
                    <a:cubicBezTo>
                      <a:pt x="255" y="1226"/>
                      <a:pt x="126" y="825"/>
                      <a:pt x="0" y="1184"/>
                    </a:cubicBezTo>
                    <a:cubicBezTo>
                      <a:pt x="269" y="2093"/>
                      <a:pt x="617" y="2979"/>
                      <a:pt x="1041" y="3827"/>
                    </a:cubicBezTo>
                    <a:cubicBezTo>
                      <a:pt x="1016" y="3741"/>
                      <a:pt x="999" y="3653"/>
                      <a:pt x="993" y="3565"/>
                    </a:cubicBezTo>
                    <a:lnTo>
                      <a:pt x="993" y="3565"/>
                    </a:lnTo>
                    <a:cubicBezTo>
                      <a:pt x="1139" y="3697"/>
                      <a:pt x="1324" y="3751"/>
                      <a:pt x="1382" y="4224"/>
                    </a:cubicBezTo>
                    <a:cubicBezTo>
                      <a:pt x="1217" y="3913"/>
                      <a:pt x="1127" y="3962"/>
                      <a:pt x="1064" y="3871"/>
                    </a:cubicBezTo>
                    <a:lnTo>
                      <a:pt x="1064" y="3871"/>
                    </a:lnTo>
                    <a:cubicBezTo>
                      <a:pt x="1748" y="5223"/>
                      <a:pt x="2622" y="6470"/>
                      <a:pt x="3661" y="7571"/>
                    </a:cubicBezTo>
                    <a:cubicBezTo>
                      <a:pt x="3670" y="7544"/>
                      <a:pt x="3685" y="7530"/>
                      <a:pt x="3706" y="7530"/>
                    </a:cubicBezTo>
                    <a:cubicBezTo>
                      <a:pt x="3732" y="7530"/>
                      <a:pt x="3767" y="7551"/>
                      <a:pt x="3812" y="7592"/>
                    </a:cubicBezTo>
                    <a:cubicBezTo>
                      <a:pt x="3793" y="7622"/>
                      <a:pt x="3779" y="7657"/>
                      <a:pt x="3777" y="7694"/>
                    </a:cubicBezTo>
                    <a:cubicBezTo>
                      <a:pt x="4507" y="8454"/>
                      <a:pt x="5311" y="9136"/>
                      <a:pt x="6181" y="9732"/>
                    </a:cubicBezTo>
                    <a:cubicBezTo>
                      <a:pt x="7936" y="10907"/>
                      <a:pt x="9779" y="11767"/>
                      <a:pt x="11656" y="12316"/>
                    </a:cubicBezTo>
                    <a:cubicBezTo>
                      <a:pt x="11633" y="12212"/>
                      <a:pt x="11601" y="12112"/>
                      <a:pt x="11564" y="12013"/>
                    </a:cubicBezTo>
                    <a:lnTo>
                      <a:pt x="11564" y="12013"/>
                    </a:lnTo>
                    <a:lnTo>
                      <a:pt x="11782" y="12177"/>
                    </a:lnTo>
                    <a:lnTo>
                      <a:pt x="11775" y="12351"/>
                    </a:lnTo>
                    <a:cubicBezTo>
                      <a:pt x="11844" y="12370"/>
                      <a:pt x="11911" y="12388"/>
                      <a:pt x="11981" y="12409"/>
                    </a:cubicBezTo>
                    <a:cubicBezTo>
                      <a:pt x="11988" y="12242"/>
                      <a:pt x="12025" y="12108"/>
                      <a:pt x="12044" y="11964"/>
                    </a:cubicBezTo>
                    <a:cubicBezTo>
                      <a:pt x="10871" y="11593"/>
                      <a:pt x="9753" y="11058"/>
                      <a:pt x="8731" y="10376"/>
                    </a:cubicBezTo>
                    <a:cubicBezTo>
                      <a:pt x="8720" y="10425"/>
                      <a:pt x="8702" y="10444"/>
                      <a:pt x="8680" y="10444"/>
                    </a:cubicBezTo>
                    <a:cubicBezTo>
                      <a:pt x="8620" y="10444"/>
                      <a:pt x="8529" y="10294"/>
                      <a:pt x="8460" y="10191"/>
                    </a:cubicBezTo>
                    <a:lnTo>
                      <a:pt x="8365" y="10121"/>
                    </a:lnTo>
                    <a:lnTo>
                      <a:pt x="8365" y="10121"/>
                    </a:lnTo>
                    <a:cubicBezTo>
                      <a:pt x="8369" y="10195"/>
                      <a:pt x="8381" y="10269"/>
                      <a:pt x="8399" y="10341"/>
                    </a:cubicBezTo>
                    <a:lnTo>
                      <a:pt x="8316" y="10089"/>
                    </a:lnTo>
                    <a:cubicBezTo>
                      <a:pt x="8177" y="9987"/>
                      <a:pt x="8040" y="9882"/>
                      <a:pt x="7903" y="9776"/>
                    </a:cubicBezTo>
                    <a:lnTo>
                      <a:pt x="7903" y="9776"/>
                    </a:lnTo>
                    <a:cubicBezTo>
                      <a:pt x="7922" y="9836"/>
                      <a:pt x="7929" y="9899"/>
                      <a:pt x="7926" y="9961"/>
                    </a:cubicBezTo>
                    <a:cubicBezTo>
                      <a:pt x="7910" y="9889"/>
                      <a:pt x="7894" y="9820"/>
                      <a:pt x="7871" y="9750"/>
                    </a:cubicBezTo>
                    <a:cubicBezTo>
                      <a:pt x="7678" y="9595"/>
                      <a:pt x="7488" y="9433"/>
                      <a:pt x="7300" y="9266"/>
                    </a:cubicBezTo>
                    <a:cubicBezTo>
                      <a:pt x="7293" y="9261"/>
                      <a:pt x="7287" y="9256"/>
                      <a:pt x="7282" y="9254"/>
                    </a:cubicBezTo>
                    <a:cubicBezTo>
                      <a:pt x="7222" y="9370"/>
                      <a:pt x="7101" y="9446"/>
                      <a:pt x="6969" y="9449"/>
                    </a:cubicBezTo>
                    <a:cubicBezTo>
                      <a:pt x="6910" y="9148"/>
                      <a:pt x="6928" y="9063"/>
                      <a:pt x="6976" y="9063"/>
                    </a:cubicBezTo>
                    <a:cubicBezTo>
                      <a:pt x="7040" y="9063"/>
                      <a:pt x="7155" y="9210"/>
                      <a:pt x="7214" y="9210"/>
                    </a:cubicBezTo>
                    <a:cubicBezTo>
                      <a:pt x="7216" y="9210"/>
                      <a:pt x="7218" y="9210"/>
                      <a:pt x="7219" y="9210"/>
                    </a:cubicBezTo>
                    <a:cubicBezTo>
                      <a:pt x="7103" y="9131"/>
                      <a:pt x="6987" y="9050"/>
                      <a:pt x="6874" y="8969"/>
                    </a:cubicBezTo>
                    <a:cubicBezTo>
                      <a:pt x="6874" y="8976"/>
                      <a:pt x="6874" y="8981"/>
                      <a:pt x="6872" y="8987"/>
                    </a:cubicBezTo>
                    <a:cubicBezTo>
                      <a:pt x="6846" y="8987"/>
                      <a:pt x="6828" y="8962"/>
                      <a:pt x="6811" y="8925"/>
                    </a:cubicBezTo>
                    <a:cubicBezTo>
                      <a:pt x="6644" y="8804"/>
                      <a:pt x="6480" y="8679"/>
                      <a:pt x="6318" y="8552"/>
                    </a:cubicBezTo>
                    <a:lnTo>
                      <a:pt x="6318" y="8552"/>
                    </a:lnTo>
                    <a:cubicBezTo>
                      <a:pt x="6364" y="8633"/>
                      <a:pt x="6406" y="8723"/>
                      <a:pt x="6429" y="8783"/>
                    </a:cubicBezTo>
                    <a:lnTo>
                      <a:pt x="6107" y="8408"/>
                    </a:lnTo>
                    <a:cubicBezTo>
                      <a:pt x="6109" y="8403"/>
                      <a:pt x="6114" y="8396"/>
                      <a:pt x="6118" y="8392"/>
                    </a:cubicBezTo>
                    <a:cubicBezTo>
                      <a:pt x="4934" y="7432"/>
                      <a:pt x="3890" y="6308"/>
                      <a:pt x="3021" y="5053"/>
                    </a:cubicBezTo>
                    <a:lnTo>
                      <a:pt x="2961" y="5123"/>
                    </a:lnTo>
                    <a:lnTo>
                      <a:pt x="3009" y="5035"/>
                    </a:lnTo>
                    <a:cubicBezTo>
                      <a:pt x="2836" y="4785"/>
                      <a:pt x="2669" y="4530"/>
                      <a:pt x="2511" y="4270"/>
                    </a:cubicBezTo>
                    <a:cubicBezTo>
                      <a:pt x="2476" y="4351"/>
                      <a:pt x="2446" y="4434"/>
                      <a:pt x="2423" y="4520"/>
                    </a:cubicBezTo>
                    <a:cubicBezTo>
                      <a:pt x="2465" y="4564"/>
                      <a:pt x="2499" y="4613"/>
                      <a:pt x="2523" y="4666"/>
                    </a:cubicBezTo>
                    <a:cubicBezTo>
                      <a:pt x="2482" y="4631"/>
                      <a:pt x="2440" y="4624"/>
                      <a:pt x="2400" y="4624"/>
                    </a:cubicBezTo>
                    <a:cubicBezTo>
                      <a:pt x="2375" y="4624"/>
                      <a:pt x="2350" y="4627"/>
                      <a:pt x="2327" y="4627"/>
                    </a:cubicBezTo>
                    <a:cubicBezTo>
                      <a:pt x="2241" y="4627"/>
                      <a:pt x="2176" y="4590"/>
                      <a:pt x="2170" y="4242"/>
                    </a:cubicBezTo>
                    <a:cubicBezTo>
                      <a:pt x="2118" y="4341"/>
                      <a:pt x="2037" y="4348"/>
                      <a:pt x="1966" y="4348"/>
                    </a:cubicBezTo>
                    <a:cubicBezTo>
                      <a:pt x="1955" y="4348"/>
                      <a:pt x="1944" y="4348"/>
                      <a:pt x="1933" y="4348"/>
                    </a:cubicBezTo>
                    <a:cubicBezTo>
                      <a:pt x="1907" y="4348"/>
                      <a:pt x="1883" y="4349"/>
                      <a:pt x="1864" y="4356"/>
                    </a:cubicBezTo>
                    <a:cubicBezTo>
                      <a:pt x="1809" y="4139"/>
                      <a:pt x="1849" y="4100"/>
                      <a:pt x="1908" y="4100"/>
                    </a:cubicBezTo>
                    <a:cubicBezTo>
                      <a:pt x="1941" y="4100"/>
                      <a:pt x="1979" y="4112"/>
                      <a:pt x="2010" y="4112"/>
                    </a:cubicBezTo>
                    <a:cubicBezTo>
                      <a:pt x="2056" y="4112"/>
                      <a:pt x="2087" y="4088"/>
                      <a:pt x="2066" y="3969"/>
                    </a:cubicBezTo>
                    <a:cubicBezTo>
                      <a:pt x="1928" y="3855"/>
                      <a:pt x="1810" y="3786"/>
                      <a:pt x="1705" y="3786"/>
                    </a:cubicBezTo>
                    <a:cubicBezTo>
                      <a:pt x="1618" y="3786"/>
                      <a:pt x="1540" y="3834"/>
                      <a:pt x="1468" y="3945"/>
                    </a:cubicBezTo>
                    <a:cubicBezTo>
                      <a:pt x="1332" y="3761"/>
                      <a:pt x="1240" y="3343"/>
                      <a:pt x="1101" y="3343"/>
                    </a:cubicBezTo>
                    <a:cubicBezTo>
                      <a:pt x="1093" y="3343"/>
                      <a:pt x="1084" y="3344"/>
                      <a:pt x="1076" y="3347"/>
                    </a:cubicBezTo>
                    <a:cubicBezTo>
                      <a:pt x="1078" y="3287"/>
                      <a:pt x="1090" y="3265"/>
                      <a:pt x="1108" y="3265"/>
                    </a:cubicBezTo>
                    <a:cubicBezTo>
                      <a:pt x="1157" y="3265"/>
                      <a:pt x="1250" y="3435"/>
                      <a:pt x="1292" y="3435"/>
                    </a:cubicBezTo>
                    <a:cubicBezTo>
                      <a:pt x="1313" y="3435"/>
                      <a:pt x="1321" y="3393"/>
                      <a:pt x="1306" y="3266"/>
                    </a:cubicBezTo>
                    <a:cubicBezTo>
                      <a:pt x="1275" y="3027"/>
                      <a:pt x="1127" y="3023"/>
                      <a:pt x="1132" y="2835"/>
                    </a:cubicBezTo>
                    <a:lnTo>
                      <a:pt x="1132" y="2835"/>
                    </a:lnTo>
                    <a:cubicBezTo>
                      <a:pt x="1165" y="2964"/>
                      <a:pt x="1185" y="3010"/>
                      <a:pt x="1198" y="3010"/>
                    </a:cubicBezTo>
                    <a:cubicBezTo>
                      <a:pt x="1232" y="3010"/>
                      <a:pt x="1227" y="2721"/>
                      <a:pt x="1310" y="2721"/>
                    </a:cubicBezTo>
                    <a:cubicBezTo>
                      <a:pt x="1325" y="2721"/>
                      <a:pt x="1341" y="2730"/>
                      <a:pt x="1361" y="2749"/>
                    </a:cubicBezTo>
                    <a:lnTo>
                      <a:pt x="1220" y="2492"/>
                    </a:lnTo>
                    <a:lnTo>
                      <a:pt x="1220" y="2492"/>
                    </a:lnTo>
                    <a:cubicBezTo>
                      <a:pt x="1248" y="2531"/>
                      <a:pt x="1296" y="2596"/>
                      <a:pt x="1317" y="2596"/>
                    </a:cubicBezTo>
                    <a:cubicBezTo>
                      <a:pt x="1324" y="2596"/>
                      <a:pt x="1328" y="2590"/>
                      <a:pt x="1329" y="2575"/>
                    </a:cubicBezTo>
                    <a:cubicBezTo>
                      <a:pt x="1412" y="2360"/>
                      <a:pt x="1238" y="1991"/>
                      <a:pt x="1164" y="1956"/>
                    </a:cubicBezTo>
                    <a:lnTo>
                      <a:pt x="1319" y="1898"/>
                    </a:lnTo>
                    <a:cubicBezTo>
                      <a:pt x="1071" y="1284"/>
                      <a:pt x="863" y="653"/>
                      <a:pt x="696" y="11"/>
                    </a:cubicBezTo>
                    <a:cubicBezTo>
                      <a:pt x="686" y="4"/>
                      <a:pt x="676" y="1"/>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38" name="Google Shape;9138;p48"/>
              <p:cNvSpPr/>
              <p:nvPr/>
            </p:nvSpPr>
            <p:spPr>
              <a:xfrm>
                <a:off x="4631800" y="1903400"/>
                <a:ext cx="33575" cy="168950"/>
              </a:xfrm>
              <a:custGeom>
                <a:avLst/>
                <a:gdLst/>
                <a:ahLst/>
                <a:cxnLst/>
                <a:rect l="l" t="t" r="r" b="b"/>
                <a:pathLst>
                  <a:path w="1343" h="6758" extrusionOk="0">
                    <a:moveTo>
                      <a:pt x="455" y="3476"/>
                    </a:moveTo>
                    <a:lnTo>
                      <a:pt x="455" y="3476"/>
                    </a:lnTo>
                    <a:cubicBezTo>
                      <a:pt x="473" y="3515"/>
                      <a:pt x="499" y="3550"/>
                      <a:pt x="529" y="3578"/>
                    </a:cubicBezTo>
                    <a:lnTo>
                      <a:pt x="527" y="3573"/>
                    </a:lnTo>
                    <a:lnTo>
                      <a:pt x="536" y="3585"/>
                    </a:lnTo>
                    <a:lnTo>
                      <a:pt x="529" y="3578"/>
                    </a:lnTo>
                    <a:lnTo>
                      <a:pt x="664" y="3956"/>
                    </a:lnTo>
                    <a:cubicBezTo>
                      <a:pt x="557" y="3812"/>
                      <a:pt x="490" y="3587"/>
                      <a:pt x="455" y="3476"/>
                    </a:cubicBezTo>
                    <a:close/>
                    <a:moveTo>
                      <a:pt x="647" y="3341"/>
                    </a:moveTo>
                    <a:lnTo>
                      <a:pt x="647" y="3341"/>
                    </a:lnTo>
                    <a:cubicBezTo>
                      <a:pt x="937" y="3671"/>
                      <a:pt x="677" y="3580"/>
                      <a:pt x="812" y="3958"/>
                    </a:cubicBezTo>
                    <a:lnTo>
                      <a:pt x="536" y="3585"/>
                    </a:lnTo>
                    <a:lnTo>
                      <a:pt x="536" y="3585"/>
                    </a:lnTo>
                    <a:cubicBezTo>
                      <a:pt x="552" y="3597"/>
                      <a:pt x="567" y="3603"/>
                      <a:pt x="580" y="3603"/>
                    </a:cubicBezTo>
                    <a:cubicBezTo>
                      <a:pt x="631" y="3603"/>
                      <a:pt x="664" y="3517"/>
                      <a:pt x="647" y="3341"/>
                    </a:cubicBezTo>
                    <a:close/>
                    <a:moveTo>
                      <a:pt x="218" y="4865"/>
                    </a:moveTo>
                    <a:cubicBezTo>
                      <a:pt x="343" y="4868"/>
                      <a:pt x="402" y="5232"/>
                      <a:pt x="487" y="5232"/>
                    </a:cubicBezTo>
                    <a:cubicBezTo>
                      <a:pt x="505" y="5232"/>
                      <a:pt x="524" y="5215"/>
                      <a:pt x="545" y="5175"/>
                    </a:cubicBezTo>
                    <a:lnTo>
                      <a:pt x="545" y="5175"/>
                    </a:lnTo>
                    <a:lnTo>
                      <a:pt x="536" y="5423"/>
                    </a:lnTo>
                    <a:lnTo>
                      <a:pt x="218" y="4865"/>
                    </a:lnTo>
                    <a:close/>
                    <a:moveTo>
                      <a:pt x="791" y="5639"/>
                    </a:moveTo>
                    <a:lnTo>
                      <a:pt x="833" y="5750"/>
                    </a:lnTo>
                    <a:cubicBezTo>
                      <a:pt x="817" y="5713"/>
                      <a:pt x="803" y="5676"/>
                      <a:pt x="791" y="5639"/>
                    </a:cubicBezTo>
                    <a:close/>
                    <a:moveTo>
                      <a:pt x="849" y="1"/>
                    </a:moveTo>
                    <a:cubicBezTo>
                      <a:pt x="817" y="103"/>
                      <a:pt x="784" y="205"/>
                      <a:pt x="752" y="307"/>
                    </a:cubicBezTo>
                    <a:lnTo>
                      <a:pt x="789" y="383"/>
                    </a:lnTo>
                    <a:lnTo>
                      <a:pt x="747" y="325"/>
                    </a:lnTo>
                    <a:cubicBezTo>
                      <a:pt x="550" y="982"/>
                      <a:pt x="395" y="1647"/>
                      <a:pt x="281" y="2321"/>
                    </a:cubicBezTo>
                    <a:lnTo>
                      <a:pt x="441" y="2799"/>
                    </a:lnTo>
                    <a:cubicBezTo>
                      <a:pt x="378" y="2743"/>
                      <a:pt x="307" y="2660"/>
                      <a:pt x="237" y="2583"/>
                    </a:cubicBezTo>
                    <a:cubicBezTo>
                      <a:pt x="47" y="3819"/>
                      <a:pt x="1" y="5073"/>
                      <a:pt x="96" y="6323"/>
                    </a:cubicBezTo>
                    <a:cubicBezTo>
                      <a:pt x="97" y="6323"/>
                      <a:pt x="99" y="6322"/>
                      <a:pt x="101" y="6322"/>
                    </a:cubicBezTo>
                    <a:cubicBezTo>
                      <a:pt x="149" y="6322"/>
                      <a:pt x="213" y="6387"/>
                      <a:pt x="309" y="6562"/>
                    </a:cubicBezTo>
                    <a:lnTo>
                      <a:pt x="279" y="6388"/>
                    </a:lnTo>
                    <a:lnTo>
                      <a:pt x="341" y="6738"/>
                    </a:lnTo>
                    <a:cubicBezTo>
                      <a:pt x="363" y="6752"/>
                      <a:pt x="382" y="6758"/>
                      <a:pt x="397" y="6758"/>
                    </a:cubicBezTo>
                    <a:cubicBezTo>
                      <a:pt x="509" y="6758"/>
                      <a:pt x="451" y="6418"/>
                      <a:pt x="358" y="6235"/>
                    </a:cubicBezTo>
                    <a:lnTo>
                      <a:pt x="358" y="6235"/>
                    </a:lnTo>
                    <a:cubicBezTo>
                      <a:pt x="432" y="6292"/>
                      <a:pt x="486" y="6315"/>
                      <a:pt x="526" y="6315"/>
                    </a:cubicBezTo>
                    <a:cubicBezTo>
                      <a:pt x="699" y="6315"/>
                      <a:pt x="614" y="5886"/>
                      <a:pt x="804" y="5886"/>
                    </a:cubicBezTo>
                    <a:cubicBezTo>
                      <a:pt x="828" y="5886"/>
                      <a:pt x="858" y="5894"/>
                      <a:pt x="893" y="5910"/>
                    </a:cubicBezTo>
                    <a:lnTo>
                      <a:pt x="833" y="5750"/>
                    </a:lnTo>
                    <a:lnTo>
                      <a:pt x="833" y="5750"/>
                    </a:lnTo>
                    <a:cubicBezTo>
                      <a:pt x="856" y="5806"/>
                      <a:pt x="893" y="5854"/>
                      <a:pt x="944" y="5889"/>
                    </a:cubicBezTo>
                    <a:cubicBezTo>
                      <a:pt x="926" y="5685"/>
                      <a:pt x="912" y="5479"/>
                      <a:pt x="902" y="5273"/>
                    </a:cubicBezTo>
                    <a:cubicBezTo>
                      <a:pt x="879" y="5247"/>
                      <a:pt x="858" y="5219"/>
                      <a:pt x="844" y="5189"/>
                    </a:cubicBezTo>
                    <a:cubicBezTo>
                      <a:pt x="782" y="5025"/>
                      <a:pt x="817" y="4830"/>
                      <a:pt x="884" y="4751"/>
                    </a:cubicBezTo>
                    <a:cubicBezTo>
                      <a:pt x="877" y="4359"/>
                      <a:pt x="886" y="3965"/>
                      <a:pt x="909" y="3569"/>
                    </a:cubicBezTo>
                    <a:cubicBezTo>
                      <a:pt x="803" y="3395"/>
                      <a:pt x="687" y="3265"/>
                      <a:pt x="768" y="3112"/>
                    </a:cubicBezTo>
                    <a:lnTo>
                      <a:pt x="768" y="3112"/>
                    </a:lnTo>
                    <a:cubicBezTo>
                      <a:pt x="822" y="3221"/>
                      <a:pt x="867" y="3253"/>
                      <a:pt x="905" y="3253"/>
                    </a:cubicBezTo>
                    <a:cubicBezTo>
                      <a:pt x="915" y="3253"/>
                      <a:pt x="925" y="3250"/>
                      <a:pt x="935" y="3246"/>
                    </a:cubicBezTo>
                    <a:cubicBezTo>
                      <a:pt x="946" y="3098"/>
                      <a:pt x="960" y="2947"/>
                      <a:pt x="979" y="2799"/>
                    </a:cubicBezTo>
                    <a:cubicBezTo>
                      <a:pt x="974" y="2797"/>
                      <a:pt x="970" y="2794"/>
                      <a:pt x="967" y="2792"/>
                    </a:cubicBezTo>
                    <a:cubicBezTo>
                      <a:pt x="970" y="2787"/>
                      <a:pt x="974" y="2783"/>
                      <a:pt x="981" y="2778"/>
                    </a:cubicBezTo>
                    <a:cubicBezTo>
                      <a:pt x="1058" y="2111"/>
                      <a:pt x="1178" y="1448"/>
                      <a:pt x="1343" y="796"/>
                    </a:cubicBezTo>
                    <a:cubicBezTo>
                      <a:pt x="1199" y="671"/>
                      <a:pt x="1016" y="19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39" name="Google Shape;9139;p48"/>
              <p:cNvSpPr/>
              <p:nvPr/>
            </p:nvSpPr>
            <p:spPr>
              <a:xfrm>
                <a:off x="4686675" y="1590400"/>
                <a:ext cx="770025" cy="268050"/>
              </a:xfrm>
              <a:custGeom>
                <a:avLst/>
                <a:gdLst/>
                <a:ahLst/>
                <a:cxnLst/>
                <a:rect l="l" t="t" r="r" b="b"/>
                <a:pathLst>
                  <a:path w="30801" h="10722" extrusionOk="0">
                    <a:moveTo>
                      <a:pt x="19785" y="823"/>
                    </a:moveTo>
                    <a:lnTo>
                      <a:pt x="19970" y="881"/>
                    </a:lnTo>
                    <a:cubicBezTo>
                      <a:pt x="20011" y="997"/>
                      <a:pt x="20008" y="1027"/>
                      <a:pt x="19987" y="1027"/>
                    </a:cubicBezTo>
                    <a:cubicBezTo>
                      <a:pt x="19964" y="1027"/>
                      <a:pt x="19919" y="988"/>
                      <a:pt x="19894" y="988"/>
                    </a:cubicBezTo>
                    <a:cubicBezTo>
                      <a:pt x="19866" y="988"/>
                      <a:pt x="19860" y="1031"/>
                      <a:pt x="19921" y="1208"/>
                    </a:cubicBezTo>
                    <a:cubicBezTo>
                      <a:pt x="19808" y="1187"/>
                      <a:pt x="19817" y="937"/>
                      <a:pt x="19785" y="823"/>
                    </a:cubicBezTo>
                    <a:close/>
                    <a:moveTo>
                      <a:pt x="9033" y="1662"/>
                    </a:moveTo>
                    <a:cubicBezTo>
                      <a:pt x="9096" y="1662"/>
                      <a:pt x="9184" y="1686"/>
                      <a:pt x="9260" y="1686"/>
                    </a:cubicBezTo>
                    <a:cubicBezTo>
                      <a:pt x="9287" y="1686"/>
                      <a:pt x="9311" y="1683"/>
                      <a:pt x="9333" y="1675"/>
                    </a:cubicBezTo>
                    <a:lnTo>
                      <a:pt x="9333" y="1675"/>
                    </a:lnTo>
                    <a:cubicBezTo>
                      <a:pt x="9270" y="1749"/>
                      <a:pt x="9227" y="1774"/>
                      <a:pt x="9185" y="1774"/>
                    </a:cubicBezTo>
                    <a:cubicBezTo>
                      <a:pt x="9125" y="1774"/>
                      <a:pt x="9069" y="1723"/>
                      <a:pt x="8961" y="1693"/>
                    </a:cubicBezTo>
                    <a:cubicBezTo>
                      <a:pt x="8972" y="1670"/>
                      <a:pt x="8999" y="1662"/>
                      <a:pt x="9033" y="1662"/>
                    </a:cubicBezTo>
                    <a:close/>
                    <a:moveTo>
                      <a:pt x="23019" y="1985"/>
                    </a:moveTo>
                    <a:lnTo>
                      <a:pt x="23002" y="2043"/>
                    </a:lnTo>
                    <a:cubicBezTo>
                      <a:pt x="23002" y="2005"/>
                      <a:pt x="23009" y="1989"/>
                      <a:pt x="23019" y="1985"/>
                    </a:cubicBezTo>
                    <a:close/>
                    <a:moveTo>
                      <a:pt x="23086" y="1764"/>
                    </a:moveTo>
                    <a:lnTo>
                      <a:pt x="23104" y="1964"/>
                    </a:lnTo>
                    <a:cubicBezTo>
                      <a:pt x="23145" y="1918"/>
                      <a:pt x="23186" y="1883"/>
                      <a:pt x="23216" y="1883"/>
                    </a:cubicBezTo>
                    <a:cubicBezTo>
                      <a:pt x="23230" y="1883"/>
                      <a:pt x="23242" y="1891"/>
                      <a:pt x="23250" y="1910"/>
                    </a:cubicBezTo>
                    <a:lnTo>
                      <a:pt x="23234" y="2031"/>
                    </a:lnTo>
                    <a:lnTo>
                      <a:pt x="23371" y="2216"/>
                    </a:lnTo>
                    <a:cubicBezTo>
                      <a:pt x="23332" y="2383"/>
                      <a:pt x="23447" y="2711"/>
                      <a:pt x="23381" y="2711"/>
                    </a:cubicBezTo>
                    <a:cubicBezTo>
                      <a:pt x="23368" y="2711"/>
                      <a:pt x="23348" y="2698"/>
                      <a:pt x="23318" y="2668"/>
                    </a:cubicBezTo>
                    <a:cubicBezTo>
                      <a:pt x="23269" y="2506"/>
                      <a:pt x="23223" y="2316"/>
                      <a:pt x="23216" y="2168"/>
                    </a:cubicBezTo>
                    <a:cubicBezTo>
                      <a:pt x="23206" y="2162"/>
                      <a:pt x="23191" y="2160"/>
                      <a:pt x="23174" y="2160"/>
                    </a:cubicBezTo>
                    <a:cubicBezTo>
                      <a:pt x="23144" y="2160"/>
                      <a:pt x="23107" y="2166"/>
                      <a:pt x="23075" y="2166"/>
                    </a:cubicBezTo>
                    <a:cubicBezTo>
                      <a:pt x="23029" y="2166"/>
                      <a:pt x="22992" y="2153"/>
                      <a:pt x="23000" y="2094"/>
                    </a:cubicBezTo>
                    <a:cubicBezTo>
                      <a:pt x="23019" y="2068"/>
                      <a:pt x="23042" y="2036"/>
                      <a:pt x="23067" y="2005"/>
                    </a:cubicBezTo>
                    <a:cubicBezTo>
                      <a:pt x="23053" y="1991"/>
                      <a:pt x="23040" y="1982"/>
                      <a:pt x="23028" y="1982"/>
                    </a:cubicBezTo>
                    <a:cubicBezTo>
                      <a:pt x="23025" y="1982"/>
                      <a:pt x="23022" y="1983"/>
                      <a:pt x="23019" y="1985"/>
                    </a:cubicBezTo>
                    <a:lnTo>
                      <a:pt x="23086" y="1764"/>
                    </a:lnTo>
                    <a:close/>
                    <a:moveTo>
                      <a:pt x="29181" y="8531"/>
                    </a:moveTo>
                    <a:lnTo>
                      <a:pt x="29181" y="8531"/>
                    </a:lnTo>
                    <a:cubicBezTo>
                      <a:pt x="29208" y="8550"/>
                      <a:pt x="29229" y="8575"/>
                      <a:pt x="29241" y="8605"/>
                    </a:cubicBezTo>
                    <a:cubicBezTo>
                      <a:pt x="29220" y="8582"/>
                      <a:pt x="29199" y="8557"/>
                      <a:pt x="29181" y="8531"/>
                    </a:cubicBezTo>
                    <a:close/>
                    <a:moveTo>
                      <a:pt x="15873" y="1"/>
                    </a:moveTo>
                    <a:cubicBezTo>
                      <a:pt x="10944" y="1"/>
                      <a:pt x="5982" y="1892"/>
                      <a:pt x="2820" y="5365"/>
                    </a:cubicBezTo>
                    <a:cubicBezTo>
                      <a:pt x="2850" y="5406"/>
                      <a:pt x="2880" y="5446"/>
                      <a:pt x="2906" y="5483"/>
                    </a:cubicBezTo>
                    <a:cubicBezTo>
                      <a:pt x="2895" y="5487"/>
                      <a:pt x="2883" y="5489"/>
                      <a:pt x="2871" y="5489"/>
                    </a:cubicBezTo>
                    <a:cubicBezTo>
                      <a:pt x="2831" y="5489"/>
                      <a:pt x="2786" y="5469"/>
                      <a:pt x="2743" y="5446"/>
                    </a:cubicBezTo>
                    <a:cubicBezTo>
                      <a:pt x="2725" y="5464"/>
                      <a:pt x="2709" y="5485"/>
                      <a:pt x="2690" y="5504"/>
                    </a:cubicBezTo>
                    <a:lnTo>
                      <a:pt x="2820" y="5824"/>
                    </a:lnTo>
                    <a:cubicBezTo>
                      <a:pt x="2779" y="5829"/>
                      <a:pt x="2740" y="5833"/>
                      <a:pt x="2700" y="5833"/>
                    </a:cubicBezTo>
                    <a:cubicBezTo>
                      <a:pt x="2620" y="5833"/>
                      <a:pt x="2541" y="5818"/>
                      <a:pt x="2458" y="5773"/>
                    </a:cubicBezTo>
                    <a:cubicBezTo>
                      <a:pt x="2108" y="6188"/>
                      <a:pt x="1784" y="6626"/>
                      <a:pt x="1489" y="7080"/>
                    </a:cubicBezTo>
                    <a:cubicBezTo>
                      <a:pt x="937" y="7815"/>
                      <a:pt x="441" y="8587"/>
                      <a:pt x="1" y="9394"/>
                    </a:cubicBezTo>
                    <a:cubicBezTo>
                      <a:pt x="131" y="9568"/>
                      <a:pt x="263" y="9802"/>
                      <a:pt x="411" y="9982"/>
                    </a:cubicBezTo>
                    <a:cubicBezTo>
                      <a:pt x="416" y="9976"/>
                      <a:pt x="421" y="9966"/>
                      <a:pt x="427" y="9955"/>
                    </a:cubicBezTo>
                    <a:cubicBezTo>
                      <a:pt x="254" y="9408"/>
                      <a:pt x="585" y="9549"/>
                      <a:pt x="562" y="9201"/>
                    </a:cubicBezTo>
                    <a:lnTo>
                      <a:pt x="562" y="9201"/>
                    </a:lnTo>
                    <a:lnTo>
                      <a:pt x="708" y="9431"/>
                    </a:lnTo>
                    <a:cubicBezTo>
                      <a:pt x="801" y="9268"/>
                      <a:pt x="893" y="9109"/>
                      <a:pt x="991" y="8949"/>
                    </a:cubicBezTo>
                    <a:cubicBezTo>
                      <a:pt x="977" y="8884"/>
                      <a:pt x="972" y="8828"/>
                      <a:pt x="988" y="8796"/>
                    </a:cubicBezTo>
                    <a:lnTo>
                      <a:pt x="988" y="8796"/>
                    </a:lnTo>
                    <a:cubicBezTo>
                      <a:pt x="1005" y="8819"/>
                      <a:pt x="1028" y="8835"/>
                      <a:pt x="1056" y="8847"/>
                    </a:cubicBezTo>
                    <a:cubicBezTo>
                      <a:pt x="1341" y="8381"/>
                      <a:pt x="1656" y="7922"/>
                      <a:pt x="1999" y="7470"/>
                    </a:cubicBezTo>
                    <a:cubicBezTo>
                      <a:pt x="4253" y="4052"/>
                      <a:pt x="8101" y="1808"/>
                      <a:pt x="12241" y="1013"/>
                    </a:cubicBezTo>
                    <a:cubicBezTo>
                      <a:pt x="12261" y="989"/>
                      <a:pt x="12283" y="978"/>
                      <a:pt x="12299" y="978"/>
                    </a:cubicBezTo>
                    <a:cubicBezTo>
                      <a:pt x="12311" y="978"/>
                      <a:pt x="12320" y="986"/>
                      <a:pt x="12320" y="999"/>
                    </a:cubicBezTo>
                    <a:cubicBezTo>
                      <a:pt x="13395" y="797"/>
                      <a:pt x="14486" y="695"/>
                      <a:pt x="15577" y="695"/>
                    </a:cubicBezTo>
                    <a:cubicBezTo>
                      <a:pt x="16025" y="695"/>
                      <a:pt x="16473" y="712"/>
                      <a:pt x="16919" y="747"/>
                    </a:cubicBezTo>
                    <a:cubicBezTo>
                      <a:pt x="16829" y="652"/>
                      <a:pt x="16776" y="529"/>
                      <a:pt x="16764" y="399"/>
                    </a:cubicBezTo>
                    <a:lnTo>
                      <a:pt x="16764" y="399"/>
                    </a:lnTo>
                    <a:cubicBezTo>
                      <a:pt x="16843" y="543"/>
                      <a:pt x="16961" y="656"/>
                      <a:pt x="17054" y="758"/>
                    </a:cubicBezTo>
                    <a:cubicBezTo>
                      <a:pt x="18296" y="863"/>
                      <a:pt x="19520" y="1113"/>
                      <a:pt x="20705" y="1507"/>
                    </a:cubicBezTo>
                    <a:cubicBezTo>
                      <a:pt x="20705" y="1475"/>
                      <a:pt x="20703" y="1442"/>
                      <a:pt x="20698" y="1410"/>
                    </a:cubicBezTo>
                    <a:cubicBezTo>
                      <a:pt x="20742" y="1405"/>
                      <a:pt x="20785" y="1401"/>
                      <a:pt x="20828" y="1401"/>
                    </a:cubicBezTo>
                    <a:cubicBezTo>
                      <a:pt x="20972" y="1401"/>
                      <a:pt x="21112" y="1448"/>
                      <a:pt x="21231" y="1695"/>
                    </a:cubicBezTo>
                    <a:cubicBezTo>
                      <a:pt x="22258" y="2082"/>
                      <a:pt x="23234" y="2590"/>
                      <a:pt x="24138" y="3206"/>
                    </a:cubicBezTo>
                    <a:cubicBezTo>
                      <a:pt x="24748" y="3614"/>
                      <a:pt x="25328" y="4062"/>
                      <a:pt x="25872" y="4549"/>
                    </a:cubicBezTo>
                    <a:lnTo>
                      <a:pt x="26464" y="3925"/>
                    </a:lnTo>
                    <a:lnTo>
                      <a:pt x="26229" y="4398"/>
                    </a:lnTo>
                    <a:lnTo>
                      <a:pt x="25914" y="4588"/>
                    </a:lnTo>
                    <a:cubicBezTo>
                      <a:pt x="25979" y="4646"/>
                      <a:pt x="26042" y="4704"/>
                      <a:pt x="26104" y="4762"/>
                    </a:cubicBezTo>
                    <a:cubicBezTo>
                      <a:pt x="26130" y="4702"/>
                      <a:pt x="26162" y="4644"/>
                      <a:pt x="26204" y="4593"/>
                    </a:cubicBezTo>
                    <a:cubicBezTo>
                      <a:pt x="26246" y="4692"/>
                      <a:pt x="26630" y="4750"/>
                      <a:pt x="26535" y="5035"/>
                    </a:cubicBezTo>
                    <a:cubicBezTo>
                      <a:pt x="26515" y="5063"/>
                      <a:pt x="26487" y="5082"/>
                      <a:pt x="26454" y="5096"/>
                    </a:cubicBezTo>
                    <a:cubicBezTo>
                      <a:pt x="26807" y="5443"/>
                      <a:pt x="27140" y="5805"/>
                      <a:pt x="27453" y="6183"/>
                    </a:cubicBezTo>
                    <a:lnTo>
                      <a:pt x="27588" y="5977"/>
                    </a:lnTo>
                    <a:lnTo>
                      <a:pt x="27544" y="6292"/>
                    </a:lnTo>
                    <a:cubicBezTo>
                      <a:pt x="27546" y="6294"/>
                      <a:pt x="27546" y="6294"/>
                      <a:pt x="27548" y="6297"/>
                    </a:cubicBezTo>
                    <a:lnTo>
                      <a:pt x="27975" y="6032"/>
                    </a:lnTo>
                    <a:lnTo>
                      <a:pt x="27975" y="6032"/>
                    </a:lnTo>
                    <a:cubicBezTo>
                      <a:pt x="27778" y="6248"/>
                      <a:pt x="27801" y="6477"/>
                      <a:pt x="27963" y="6519"/>
                    </a:cubicBezTo>
                    <a:lnTo>
                      <a:pt x="28198" y="6046"/>
                    </a:lnTo>
                    <a:lnTo>
                      <a:pt x="28198" y="6046"/>
                    </a:lnTo>
                    <a:cubicBezTo>
                      <a:pt x="28232" y="6127"/>
                      <a:pt x="28072" y="6540"/>
                      <a:pt x="27938" y="6790"/>
                    </a:cubicBezTo>
                    <a:cubicBezTo>
                      <a:pt x="27956" y="6816"/>
                      <a:pt x="27975" y="6841"/>
                      <a:pt x="27994" y="6867"/>
                    </a:cubicBezTo>
                    <a:lnTo>
                      <a:pt x="28214" y="6762"/>
                    </a:lnTo>
                    <a:lnTo>
                      <a:pt x="28214" y="6762"/>
                    </a:lnTo>
                    <a:cubicBezTo>
                      <a:pt x="28225" y="6876"/>
                      <a:pt x="28172" y="6946"/>
                      <a:pt x="28100" y="7011"/>
                    </a:cubicBezTo>
                    <a:cubicBezTo>
                      <a:pt x="28520" y="7583"/>
                      <a:pt x="28898" y="8186"/>
                      <a:pt x="29238" y="8809"/>
                    </a:cubicBezTo>
                    <a:cubicBezTo>
                      <a:pt x="29266" y="8816"/>
                      <a:pt x="29294" y="8830"/>
                      <a:pt x="29320" y="8851"/>
                    </a:cubicBezTo>
                    <a:cubicBezTo>
                      <a:pt x="29296" y="8777"/>
                      <a:pt x="29276" y="8677"/>
                      <a:pt x="29241" y="8605"/>
                    </a:cubicBezTo>
                    <a:lnTo>
                      <a:pt x="29241" y="8605"/>
                    </a:lnTo>
                    <a:cubicBezTo>
                      <a:pt x="29285" y="8651"/>
                      <a:pt x="29321" y="8674"/>
                      <a:pt x="29350" y="8674"/>
                    </a:cubicBezTo>
                    <a:cubicBezTo>
                      <a:pt x="29372" y="8674"/>
                      <a:pt x="29389" y="8661"/>
                      <a:pt x="29403" y="8636"/>
                    </a:cubicBezTo>
                    <a:lnTo>
                      <a:pt x="29368" y="8522"/>
                    </a:lnTo>
                    <a:lnTo>
                      <a:pt x="29623" y="8738"/>
                    </a:lnTo>
                    <a:cubicBezTo>
                      <a:pt x="29653" y="8974"/>
                      <a:pt x="29644" y="9224"/>
                      <a:pt x="29746" y="9496"/>
                    </a:cubicBezTo>
                    <a:cubicBezTo>
                      <a:pt x="29642" y="9354"/>
                      <a:pt x="29542" y="9262"/>
                      <a:pt x="29447" y="9208"/>
                    </a:cubicBezTo>
                    <a:lnTo>
                      <a:pt x="29447" y="9208"/>
                    </a:lnTo>
                    <a:cubicBezTo>
                      <a:pt x="29533" y="9375"/>
                      <a:pt x="29614" y="9542"/>
                      <a:pt x="29693" y="9711"/>
                    </a:cubicBezTo>
                    <a:cubicBezTo>
                      <a:pt x="29695" y="9707"/>
                      <a:pt x="29700" y="9704"/>
                      <a:pt x="29702" y="9700"/>
                    </a:cubicBezTo>
                    <a:cubicBezTo>
                      <a:pt x="29704" y="9714"/>
                      <a:pt x="29704" y="9727"/>
                      <a:pt x="29704" y="9739"/>
                    </a:cubicBezTo>
                    <a:cubicBezTo>
                      <a:pt x="29834" y="10015"/>
                      <a:pt x="29955" y="10291"/>
                      <a:pt x="30066" y="10571"/>
                    </a:cubicBezTo>
                    <a:lnTo>
                      <a:pt x="30126" y="10421"/>
                    </a:lnTo>
                    <a:lnTo>
                      <a:pt x="30126" y="10421"/>
                    </a:lnTo>
                    <a:cubicBezTo>
                      <a:pt x="30117" y="10479"/>
                      <a:pt x="30096" y="10548"/>
                      <a:pt x="30087" y="10620"/>
                    </a:cubicBezTo>
                    <a:cubicBezTo>
                      <a:pt x="30101" y="10655"/>
                      <a:pt x="30112" y="10687"/>
                      <a:pt x="30126" y="10722"/>
                    </a:cubicBezTo>
                    <a:cubicBezTo>
                      <a:pt x="30140" y="10682"/>
                      <a:pt x="30162" y="10669"/>
                      <a:pt x="30187" y="10669"/>
                    </a:cubicBezTo>
                    <a:cubicBezTo>
                      <a:pt x="30235" y="10669"/>
                      <a:pt x="30294" y="10713"/>
                      <a:pt x="30342" y="10713"/>
                    </a:cubicBezTo>
                    <a:cubicBezTo>
                      <a:pt x="30384" y="10713"/>
                      <a:pt x="30417" y="10678"/>
                      <a:pt x="30421" y="10543"/>
                    </a:cubicBezTo>
                    <a:cubicBezTo>
                      <a:pt x="30400" y="10523"/>
                      <a:pt x="30384" y="10499"/>
                      <a:pt x="30370" y="10474"/>
                    </a:cubicBezTo>
                    <a:lnTo>
                      <a:pt x="30342" y="10499"/>
                    </a:lnTo>
                    <a:lnTo>
                      <a:pt x="30309" y="10333"/>
                    </a:lnTo>
                    <a:lnTo>
                      <a:pt x="30316" y="10333"/>
                    </a:lnTo>
                    <a:cubicBezTo>
                      <a:pt x="30263" y="10134"/>
                      <a:pt x="30255" y="9902"/>
                      <a:pt x="30166" y="9902"/>
                    </a:cubicBezTo>
                    <a:cubicBezTo>
                      <a:pt x="30160" y="9902"/>
                      <a:pt x="30153" y="9903"/>
                      <a:pt x="30145" y="9906"/>
                    </a:cubicBezTo>
                    <a:lnTo>
                      <a:pt x="30177" y="10015"/>
                    </a:lnTo>
                    <a:cubicBezTo>
                      <a:pt x="30121" y="9938"/>
                      <a:pt x="30089" y="9918"/>
                      <a:pt x="30067" y="9918"/>
                    </a:cubicBezTo>
                    <a:cubicBezTo>
                      <a:pt x="30042" y="9918"/>
                      <a:pt x="30032" y="9947"/>
                      <a:pt x="30015" y="9947"/>
                    </a:cubicBezTo>
                    <a:cubicBezTo>
                      <a:pt x="29992" y="9947"/>
                      <a:pt x="29957" y="9893"/>
                      <a:pt x="29855" y="9642"/>
                    </a:cubicBezTo>
                    <a:lnTo>
                      <a:pt x="29855" y="9642"/>
                    </a:lnTo>
                    <a:cubicBezTo>
                      <a:pt x="29884" y="9672"/>
                      <a:pt x="29908" y="9684"/>
                      <a:pt x="29929" y="9684"/>
                    </a:cubicBezTo>
                    <a:cubicBezTo>
                      <a:pt x="30020" y="9684"/>
                      <a:pt x="30049" y="9445"/>
                      <a:pt x="30133" y="9445"/>
                    </a:cubicBezTo>
                    <a:cubicBezTo>
                      <a:pt x="30173" y="9445"/>
                      <a:pt x="30226" y="9499"/>
                      <a:pt x="30305" y="9660"/>
                    </a:cubicBezTo>
                    <a:lnTo>
                      <a:pt x="30289" y="10098"/>
                    </a:lnTo>
                    <a:cubicBezTo>
                      <a:pt x="30507" y="10264"/>
                      <a:pt x="30658" y="10455"/>
                      <a:pt x="30782" y="10455"/>
                    </a:cubicBezTo>
                    <a:cubicBezTo>
                      <a:pt x="30789" y="10455"/>
                      <a:pt x="30795" y="10454"/>
                      <a:pt x="30801" y="10453"/>
                    </a:cubicBezTo>
                    <a:cubicBezTo>
                      <a:pt x="30578" y="9929"/>
                      <a:pt x="30335" y="9415"/>
                      <a:pt x="30068" y="8905"/>
                    </a:cubicBezTo>
                    <a:cubicBezTo>
                      <a:pt x="29994" y="8888"/>
                      <a:pt x="29922" y="8860"/>
                      <a:pt x="29855" y="8823"/>
                    </a:cubicBezTo>
                    <a:lnTo>
                      <a:pt x="29855" y="8823"/>
                    </a:lnTo>
                    <a:cubicBezTo>
                      <a:pt x="29867" y="8923"/>
                      <a:pt x="29848" y="8990"/>
                      <a:pt x="29799" y="9041"/>
                    </a:cubicBezTo>
                    <a:cubicBezTo>
                      <a:pt x="29804" y="8956"/>
                      <a:pt x="29762" y="8796"/>
                      <a:pt x="29735" y="8670"/>
                    </a:cubicBezTo>
                    <a:cubicBezTo>
                      <a:pt x="29728" y="8650"/>
                      <a:pt x="29723" y="8631"/>
                      <a:pt x="29721" y="8612"/>
                    </a:cubicBezTo>
                    <a:cubicBezTo>
                      <a:pt x="29708" y="8543"/>
                      <a:pt x="29702" y="8495"/>
                      <a:pt x="29719" y="8495"/>
                    </a:cubicBezTo>
                    <a:cubicBezTo>
                      <a:pt x="29723" y="8495"/>
                      <a:pt x="29728" y="8498"/>
                      <a:pt x="29735" y="8503"/>
                    </a:cubicBezTo>
                    <a:cubicBezTo>
                      <a:pt x="29742" y="8499"/>
                      <a:pt x="29751" y="8496"/>
                      <a:pt x="29758" y="8492"/>
                    </a:cubicBezTo>
                    <a:lnTo>
                      <a:pt x="29644" y="8174"/>
                    </a:lnTo>
                    <a:lnTo>
                      <a:pt x="29684" y="8195"/>
                    </a:lnTo>
                    <a:cubicBezTo>
                      <a:pt x="29656" y="8146"/>
                      <a:pt x="29628" y="8098"/>
                      <a:pt x="29600" y="8051"/>
                    </a:cubicBezTo>
                    <a:cubicBezTo>
                      <a:pt x="29589" y="8079"/>
                      <a:pt x="29589" y="8112"/>
                      <a:pt x="29600" y="8142"/>
                    </a:cubicBezTo>
                    <a:cubicBezTo>
                      <a:pt x="29526" y="8123"/>
                      <a:pt x="29538" y="8075"/>
                      <a:pt x="29579" y="8014"/>
                    </a:cubicBezTo>
                    <a:cubicBezTo>
                      <a:pt x="29547" y="7956"/>
                      <a:pt x="29512" y="7901"/>
                      <a:pt x="29480" y="7843"/>
                    </a:cubicBezTo>
                    <a:cubicBezTo>
                      <a:pt x="29478" y="7843"/>
                      <a:pt x="29477" y="7843"/>
                      <a:pt x="29476" y="7843"/>
                    </a:cubicBezTo>
                    <a:cubicBezTo>
                      <a:pt x="29437" y="7843"/>
                      <a:pt x="29411" y="7898"/>
                      <a:pt x="29375" y="7898"/>
                    </a:cubicBezTo>
                    <a:cubicBezTo>
                      <a:pt x="29359" y="7898"/>
                      <a:pt x="29341" y="7887"/>
                      <a:pt x="29320" y="7857"/>
                    </a:cubicBezTo>
                    <a:cubicBezTo>
                      <a:pt x="29322" y="7774"/>
                      <a:pt x="29353" y="7730"/>
                      <a:pt x="29397" y="7730"/>
                    </a:cubicBezTo>
                    <a:cubicBezTo>
                      <a:pt x="29402" y="7730"/>
                      <a:pt x="29407" y="7730"/>
                      <a:pt x="29412" y="7731"/>
                    </a:cubicBezTo>
                    <a:cubicBezTo>
                      <a:pt x="28977" y="7008"/>
                      <a:pt x="28501" y="6310"/>
                      <a:pt x="27987" y="5643"/>
                    </a:cubicBezTo>
                    <a:cubicBezTo>
                      <a:pt x="27961" y="5652"/>
                      <a:pt x="27936" y="5680"/>
                      <a:pt x="27901" y="5766"/>
                    </a:cubicBezTo>
                    <a:cubicBezTo>
                      <a:pt x="27829" y="5747"/>
                      <a:pt x="27838" y="5631"/>
                      <a:pt x="27887" y="5513"/>
                    </a:cubicBezTo>
                    <a:cubicBezTo>
                      <a:pt x="27873" y="5492"/>
                      <a:pt x="27854" y="5471"/>
                      <a:pt x="27838" y="5453"/>
                    </a:cubicBezTo>
                    <a:cubicBezTo>
                      <a:pt x="27803" y="5539"/>
                      <a:pt x="27743" y="5552"/>
                      <a:pt x="27675" y="5552"/>
                    </a:cubicBezTo>
                    <a:cubicBezTo>
                      <a:pt x="27647" y="5552"/>
                      <a:pt x="27618" y="5549"/>
                      <a:pt x="27589" y="5549"/>
                    </a:cubicBezTo>
                    <a:cubicBezTo>
                      <a:pt x="27489" y="5549"/>
                      <a:pt x="27389" y="5574"/>
                      <a:pt x="27335" y="5796"/>
                    </a:cubicBezTo>
                    <a:cubicBezTo>
                      <a:pt x="27379" y="5467"/>
                      <a:pt x="27544" y="5369"/>
                      <a:pt x="27704" y="5281"/>
                    </a:cubicBezTo>
                    <a:cubicBezTo>
                      <a:pt x="26962" y="4356"/>
                      <a:pt x="26148" y="3494"/>
                      <a:pt x="25267" y="2701"/>
                    </a:cubicBezTo>
                    <a:cubicBezTo>
                      <a:pt x="24625" y="2272"/>
                      <a:pt x="23951" y="1894"/>
                      <a:pt x="23248" y="1570"/>
                    </a:cubicBezTo>
                    <a:cubicBezTo>
                      <a:pt x="23086" y="1646"/>
                      <a:pt x="23016" y="1632"/>
                      <a:pt x="22815" y="1820"/>
                    </a:cubicBezTo>
                    <a:lnTo>
                      <a:pt x="22995" y="1456"/>
                    </a:lnTo>
                    <a:cubicBezTo>
                      <a:pt x="22309" y="1152"/>
                      <a:pt x="21602" y="897"/>
                      <a:pt x="20881" y="691"/>
                    </a:cubicBezTo>
                    <a:lnTo>
                      <a:pt x="20881" y="691"/>
                    </a:lnTo>
                    <a:cubicBezTo>
                      <a:pt x="20911" y="832"/>
                      <a:pt x="20916" y="928"/>
                      <a:pt x="20942" y="1013"/>
                    </a:cubicBezTo>
                    <a:cubicBezTo>
                      <a:pt x="20886" y="870"/>
                      <a:pt x="20829" y="797"/>
                      <a:pt x="20787" y="797"/>
                    </a:cubicBezTo>
                    <a:cubicBezTo>
                      <a:pt x="20757" y="797"/>
                      <a:pt x="20734" y="831"/>
                      <a:pt x="20723" y="900"/>
                    </a:cubicBezTo>
                    <a:lnTo>
                      <a:pt x="20723" y="900"/>
                    </a:lnTo>
                    <a:cubicBezTo>
                      <a:pt x="20730" y="755"/>
                      <a:pt x="20691" y="678"/>
                      <a:pt x="20629" y="621"/>
                    </a:cubicBezTo>
                    <a:cubicBezTo>
                      <a:pt x="20559" y="603"/>
                      <a:pt x="20492" y="584"/>
                      <a:pt x="20425" y="566"/>
                    </a:cubicBezTo>
                    <a:lnTo>
                      <a:pt x="20425" y="566"/>
                    </a:lnTo>
                    <a:lnTo>
                      <a:pt x="20501" y="740"/>
                    </a:lnTo>
                    <a:cubicBezTo>
                      <a:pt x="20466" y="726"/>
                      <a:pt x="20415" y="628"/>
                      <a:pt x="20364" y="550"/>
                    </a:cubicBezTo>
                    <a:cubicBezTo>
                      <a:pt x="20246" y="519"/>
                      <a:pt x="20125" y="492"/>
                      <a:pt x="20005" y="464"/>
                    </a:cubicBezTo>
                    <a:cubicBezTo>
                      <a:pt x="19989" y="487"/>
                      <a:pt x="19972" y="510"/>
                      <a:pt x="19952" y="540"/>
                    </a:cubicBezTo>
                    <a:cubicBezTo>
                      <a:pt x="19910" y="510"/>
                      <a:pt x="19873" y="473"/>
                      <a:pt x="19850" y="427"/>
                    </a:cubicBezTo>
                    <a:cubicBezTo>
                      <a:pt x="18551" y="141"/>
                      <a:pt x="17213" y="1"/>
                      <a:pt x="158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40" name="Google Shape;9140;p48"/>
              <p:cNvSpPr/>
              <p:nvPr/>
            </p:nvSpPr>
            <p:spPr>
              <a:xfrm>
                <a:off x="4829025" y="1817175"/>
                <a:ext cx="94950" cy="109350"/>
              </a:xfrm>
              <a:custGeom>
                <a:avLst/>
                <a:gdLst/>
                <a:ahLst/>
                <a:cxnLst/>
                <a:rect l="l" t="t" r="r" b="b"/>
                <a:pathLst>
                  <a:path w="3798" h="4374" extrusionOk="0">
                    <a:moveTo>
                      <a:pt x="3601" y="0"/>
                    </a:moveTo>
                    <a:cubicBezTo>
                      <a:pt x="3552" y="31"/>
                      <a:pt x="3503" y="58"/>
                      <a:pt x="3455" y="91"/>
                    </a:cubicBezTo>
                    <a:cubicBezTo>
                      <a:pt x="3478" y="107"/>
                      <a:pt x="3501" y="121"/>
                      <a:pt x="3524" y="133"/>
                    </a:cubicBezTo>
                    <a:lnTo>
                      <a:pt x="3288" y="469"/>
                    </a:lnTo>
                    <a:lnTo>
                      <a:pt x="3230" y="242"/>
                    </a:lnTo>
                    <a:cubicBezTo>
                      <a:pt x="2342" y="835"/>
                      <a:pt x="1537" y="1544"/>
                      <a:pt x="837" y="2351"/>
                    </a:cubicBezTo>
                    <a:cubicBezTo>
                      <a:pt x="740" y="2530"/>
                      <a:pt x="647" y="2708"/>
                      <a:pt x="557" y="2887"/>
                    </a:cubicBezTo>
                    <a:cubicBezTo>
                      <a:pt x="615" y="2984"/>
                      <a:pt x="680" y="3098"/>
                      <a:pt x="719" y="3153"/>
                    </a:cubicBezTo>
                    <a:lnTo>
                      <a:pt x="571" y="3149"/>
                    </a:lnTo>
                    <a:lnTo>
                      <a:pt x="538" y="2975"/>
                    </a:lnTo>
                    <a:lnTo>
                      <a:pt x="522" y="2958"/>
                    </a:lnTo>
                    <a:cubicBezTo>
                      <a:pt x="325" y="3360"/>
                      <a:pt x="151" y="3770"/>
                      <a:pt x="0" y="4187"/>
                    </a:cubicBezTo>
                    <a:cubicBezTo>
                      <a:pt x="74" y="4325"/>
                      <a:pt x="126" y="4373"/>
                      <a:pt x="168" y="4373"/>
                    </a:cubicBezTo>
                    <a:cubicBezTo>
                      <a:pt x="265" y="4373"/>
                      <a:pt x="310" y="4116"/>
                      <a:pt x="442" y="4116"/>
                    </a:cubicBezTo>
                    <a:cubicBezTo>
                      <a:pt x="448" y="4116"/>
                      <a:pt x="455" y="4116"/>
                      <a:pt x="462" y="4118"/>
                    </a:cubicBezTo>
                    <a:lnTo>
                      <a:pt x="293" y="3557"/>
                    </a:lnTo>
                    <a:lnTo>
                      <a:pt x="550" y="3712"/>
                    </a:lnTo>
                    <a:cubicBezTo>
                      <a:pt x="645" y="3960"/>
                      <a:pt x="348" y="3677"/>
                      <a:pt x="485" y="4090"/>
                    </a:cubicBezTo>
                    <a:cubicBezTo>
                      <a:pt x="606" y="3791"/>
                      <a:pt x="738" y="3494"/>
                      <a:pt x="886" y="3197"/>
                    </a:cubicBezTo>
                    <a:cubicBezTo>
                      <a:pt x="877" y="3118"/>
                      <a:pt x="863" y="3028"/>
                      <a:pt x="840" y="2924"/>
                    </a:cubicBezTo>
                    <a:lnTo>
                      <a:pt x="728" y="2903"/>
                    </a:lnTo>
                    <a:lnTo>
                      <a:pt x="1009" y="2365"/>
                    </a:lnTo>
                    <a:lnTo>
                      <a:pt x="974" y="2316"/>
                    </a:lnTo>
                    <a:cubicBezTo>
                      <a:pt x="1027" y="2230"/>
                      <a:pt x="1107" y="2209"/>
                      <a:pt x="1194" y="2209"/>
                    </a:cubicBezTo>
                    <a:cubicBezTo>
                      <a:pt x="1282" y="2209"/>
                      <a:pt x="1377" y="2230"/>
                      <a:pt x="1462" y="2230"/>
                    </a:cubicBezTo>
                    <a:cubicBezTo>
                      <a:pt x="1507" y="2230"/>
                      <a:pt x="1550" y="2224"/>
                      <a:pt x="1586" y="2205"/>
                    </a:cubicBezTo>
                    <a:lnTo>
                      <a:pt x="1653" y="2138"/>
                    </a:lnTo>
                    <a:cubicBezTo>
                      <a:pt x="1686" y="2080"/>
                      <a:pt x="1702" y="2013"/>
                      <a:pt x="1704" y="1945"/>
                    </a:cubicBezTo>
                    <a:cubicBezTo>
                      <a:pt x="1670" y="1874"/>
                      <a:pt x="1653" y="1816"/>
                      <a:pt x="1704" y="1795"/>
                    </a:cubicBezTo>
                    <a:cubicBezTo>
                      <a:pt x="1707" y="1846"/>
                      <a:pt x="1707" y="1894"/>
                      <a:pt x="1704" y="1945"/>
                    </a:cubicBezTo>
                    <a:cubicBezTo>
                      <a:pt x="1718" y="1973"/>
                      <a:pt x="1737" y="2006"/>
                      <a:pt x="1753" y="2040"/>
                    </a:cubicBezTo>
                    <a:cubicBezTo>
                      <a:pt x="2337" y="1475"/>
                      <a:pt x="2975" y="967"/>
                      <a:pt x="3659" y="529"/>
                    </a:cubicBezTo>
                    <a:lnTo>
                      <a:pt x="3626" y="404"/>
                    </a:lnTo>
                    <a:lnTo>
                      <a:pt x="3700" y="503"/>
                    </a:lnTo>
                    <a:cubicBezTo>
                      <a:pt x="3733" y="483"/>
                      <a:pt x="3765" y="464"/>
                      <a:pt x="3798" y="446"/>
                    </a:cubicBezTo>
                    <a:cubicBezTo>
                      <a:pt x="3712" y="306"/>
                      <a:pt x="3645" y="158"/>
                      <a:pt x="3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41" name="Google Shape;9141;p48"/>
              <p:cNvSpPr/>
              <p:nvPr/>
            </p:nvSpPr>
            <p:spPr>
              <a:xfrm>
                <a:off x="4828375" y="1921850"/>
                <a:ext cx="1725" cy="2100"/>
              </a:xfrm>
              <a:custGeom>
                <a:avLst/>
                <a:gdLst/>
                <a:ahLst/>
                <a:cxnLst/>
                <a:rect l="l" t="t" r="r" b="b"/>
                <a:pathLst>
                  <a:path w="69" h="84" extrusionOk="0">
                    <a:moveTo>
                      <a:pt x="24" y="0"/>
                    </a:moveTo>
                    <a:cubicBezTo>
                      <a:pt x="15" y="23"/>
                      <a:pt x="8" y="42"/>
                      <a:pt x="1" y="65"/>
                    </a:cubicBezTo>
                    <a:cubicBezTo>
                      <a:pt x="22" y="74"/>
                      <a:pt x="45" y="81"/>
                      <a:pt x="68" y="84"/>
                    </a:cubicBezTo>
                    <a:cubicBezTo>
                      <a:pt x="52" y="53"/>
                      <a:pt x="38" y="2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42" name="Google Shape;9142;p48"/>
              <p:cNvSpPr/>
              <p:nvPr/>
            </p:nvSpPr>
            <p:spPr>
              <a:xfrm>
                <a:off x="5123375" y="2218925"/>
                <a:ext cx="17300" cy="33275"/>
              </a:xfrm>
              <a:custGeom>
                <a:avLst/>
                <a:gdLst/>
                <a:ahLst/>
                <a:cxnLst/>
                <a:rect l="l" t="t" r="r" b="b"/>
                <a:pathLst>
                  <a:path w="692" h="1331" extrusionOk="0">
                    <a:moveTo>
                      <a:pt x="75" y="0"/>
                    </a:moveTo>
                    <a:cubicBezTo>
                      <a:pt x="63" y="183"/>
                      <a:pt x="68" y="469"/>
                      <a:pt x="1" y="538"/>
                    </a:cubicBezTo>
                    <a:cubicBezTo>
                      <a:pt x="96" y="605"/>
                      <a:pt x="184" y="668"/>
                      <a:pt x="267" y="728"/>
                    </a:cubicBezTo>
                    <a:cubicBezTo>
                      <a:pt x="280" y="733"/>
                      <a:pt x="293" y="735"/>
                      <a:pt x="306" y="735"/>
                    </a:cubicBezTo>
                    <a:cubicBezTo>
                      <a:pt x="318" y="735"/>
                      <a:pt x="331" y="733"/>
                      <a:pt x="344" y="728"/>
                    </a:cubicBezTo>
                    <a:lnTo>
                      <a:pt x="360" y="798"/>
                    </a:lnTo>
                    <a:cubicBezTo>
                      <a:pt x="434" y="849"/>
                      <a:pt x="504" y="900"/>
                      <a:pt x="569" y="946"/>
                    </a:cubicBezTo>
                    <a:cubicBezTo>
                      <a:pt x="518" y="965"/>
                      <a:pt x="464" y="983"/>
                      <a:pt x="413" y="1004"/>
                    </a:cubicBezTo>
                    <a:lnTo>
                      <a:pt x="444" y="1127"/>
                    </a:lnTo>
                    <a:cubicBezTo>
                      <a:pt x="511" y="1220"/>
                      <a:pt x="564" y="1287"/>
                      <a:pt x="604" y="1331"/>
                    </a:cubicBezTo>
                    <a:cubicBezTo>
                      <a:pt x="631" y="1319"/>
                      <a:pt x="664" y="1308"/>
                      <a:pt x="692" y="1296"/>
                    </a:cubicBezTo>
                    <a:cubicBezTo>
                      <a:pt x="634" y="1064"/>
                      <a:pt x="437" y="547"/>
                      <a:pt x="525" y="339"/>
                    </a:cubicBezTo>
                    <a:lnTo>
                      <a:pt x="358" y="211"/>
                    </a:lnTo>
                    <a:lnTo>
                      <a:pt x="358" y="353"/>
                    </a:lnTo>
                    <a:cubicBezTo>
                      <a:pt x="330" y="279"/>
                      <a:pt x="309" y="214"/>
                      <a:pt x="286" y="158"/>
                    </a:cubicBezTo>
                    <a:cubicBezTo>
                      <a:pt x="221" y="107"/>
                      <a:pt x="149" y="56"/>
                      <a:pt x="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43" name="Google Shape;9143;p48"/>
              <p:cNvSpPr/>
              <p:nvPr/>
            </p:nvSpPr>
            <p:spPr>
              <a:xfrm>
                <a:off x="5140075" y="2022800"/>
                <a:ext cx="151400" cy="229300"/>
              </a:xfrm>
              <a:custGeom>
                <a:avLst/>
                <a:gdLst/>
                <a:ahLst/>
                <a:cxnLst/>
                <a:rect l="l" t="t" r="r" b="b"/>
                <a:pathLst>
                  <a:path w="6056" h="9172" extrusionOk="0">
                    <a:moveTo>
                      <a:pt x="504" y="8450"/>
                    </a:moveTo>
                    <a:lnTo>
                      <a:pt x="765" y="8478"/>
                    </a:lnTo>
                    <a:cubicBezTo>
                      <a:pt x="830" y="8761"/>
                      <a:pt x="541" y="8436"/>
                      <a:pt x="749" y="8916"/>
                    </a:cubicBezTo>
                    <a:cubicBezTo>
                      <a:pt x="643" y="8770"/>
                      <a:pt x="536" y="8624"/>
                      <a:pt x="504" y="8450"/>
                    </a:cubicBezTo>
                    <a:close/>
                    <a:moveTo>
                      <a:pt x="1677" y="0"/>
                    </a:moveTo>
                    <a:lnTo>
                      <a:pt x="1677" y="0"/>
                    </a:lnTo>
                    <a:cubicBezTo>
                      <a:pt x="1537" y="193"/>
                      <a:pt x="1470" y="123"/>
                      <a:pt x="1391" y="327"/>
                    </a:cubicBezTo>
                    <a:cubicBezTo>
                      <a:pt x="1312" y="198"/>
                      <a:pt x="1255" y="168"/>
                      <a:pt x="1206" y="168"/>
                    </a:cubicBezTo>
                    <a:cubicBezTo>
                      <a:pt x="1191" y="168"/>
                      <a:pt x="1176" y="171"/>
                      <a:pt x="1162" y="174"/>
                    </a:cubicBezTo>
                    <a:cubicBezTo>
                      <a:pt x="819" y="3946"/>
                      <a:pt x="497" y="7787"/>
                      <a:pt x="457" y="8555"/>
                    </a:cubicBezTo>
                    <a:lnTo>
                      <a:pt x="369" y="8596"/>
                    </a:lnTo>
                    <a:cubicBezTo>
                      <a:pt x="293" y="8527"/>
                      <a:pt x="165" y="8423"/>
                      <a:pt x="0" y="8295"/>
                    </a:cubicBezTo>
                    <a:lnTo>
                      <a:pt x="0" y="8295"/>
                    </a:lnTo>
                    <a:cubicBezTo>
                      <a:pt x="100" y="8571"/>
                      <a:pt x="109" y="8884"/>
                      <a:pt x="216" y="9060"/>
                    </a:cubicBezTo>
                    <a:cubicBezTo>
                      <a:pt x="230" y="9053"/>
                      <a:pt x="244" y="9048"/>
                      <a:pt x="258" y="9042"/>
                    </a:cubicBezTo>
                    <a:lnTo>
                      <a:pt x="313" y="9081"/>
                    </a:lnTo>
                    <a:cubicBezTo>
                      <a:pt x="293" y="9086"/>
                      <a:pt x="269" y="9093"/>
                      <a:pt x="244" y="9099"/>
                    </a:cubicBezTo>
                    <a:cubicBezTo>
                      <a:pt x="246" y="9104"/>
                      <a:pt x="248" y="9106"/>
                      <a:pt x="251" y="9109"/>
                    </a:cubicBezTo>
                    <a:cubicBezTo>
                      <a:pt x="279" y="9111"/>
                      <a:pt x="316" y="9113"/>
                      <a:pt x="362" y="9113"/>
                    </a:cubicBezTo>
                    <a:lnTo>
                      <a:pt x="443" y="9171"/>
                    </a:lnTo>
                    <a:cubicBezTo>
                      <a:pt x="473" y="9061"/>
                      <a:pt x="462" y="8850"/>
                      <a:pt x="512" y="8850"/>
                    </a:cubicBezTo>
                    <a:cubicBezTo>
                      <a:pt x="536" y="8850"/>
                      <a:pt x="572" y="8897"/>
                      <a:pt x="633" y="9023"/>
                    </a:cubicBezTo>
                    <a:cubicBezTo>
                      <a:pt x="633" y="9044"/>
                      <a:pt x="633" y="9062"/>
                      <a:pt x="631" y="9083"/>
                    </a:cubicBezTo>
                    <a:cubicBezTo>
                      <a:pt x="765" y="9051"/>
                      <a:pt x="888" y="8986"/>
                      <a:pt x="993" y="8895"/>
                    </a:cubicBezTo>
                    <a:cubicBezTo>
                      <a:pt x="974" y="8895"/>
                      <a:pt x="965" y="8831"/>
                      <a:pt x="963" y="8705"/>
                    </a:cubicBezTo>
                    <a:cubicBezTo>
                      <a:pt x="2518" y="7903"/>
                      <a:pt x="3874" y="6767"/>
                      <a:pt x="4938" y="5379"/>
                    </a:cubicBezTo>
                    <a:cubicBezTo>
                      <a:pt x="5386" y="4739"/>
                      <a:pt x="5761" y="4048"/>
                      <a:pt x="6056" y="3325"/>
                    </a:cubicBezTo>
                    <a:cubicBezTo>
                      <a:pt x="5949" y="3167"/>
                      <a:pt x="5838" y="2970"/>
                      <a:pt x="5720" y="2854"/>
                    </a:cubicBezTo>
                    <a:cubicBezTo>
                      <a:pt x="5680" y="2963"/>
                      <a:pt x="5641" y="3072"/>
                      <a:pt x="5597" y="3181"/>
                    </a:cubicBezTo>
                    <a:cubicBezTo>
                      <a:pt x="5590" y="3292"/>
                      <a:pt x="5557" y="3367"/>
                      <a:pt x="5553" y="3482"/>
                    </a:cubicBezTo>
                    <a:lnTo>
                      <a:pt x="5516" y="3390"/>
                    </a:lnTo>
                    <a:cubicBezTo>
                      <a:pt x="5258" y="3999"/>
                      <a:pt x="4943" y="4586"/>
                      <a:pt x="4579" y="5140"/>
                    </a:cubicBezTo>
                    <a:cubicBezTo>
                      <a:pt x="3635" y="6457"/>
                      <a:pt x="2402" y="7539"/>
                      <a:pt x="972" y="8304"/>
                    </a:cubicBezTo>
                    <a:cubicBezTo>
                      <a:pt x="1030" y="6939"/>
                      <a:pt x="1357" y="3424"/>
                      <a:pt x="16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44" name="Google Shape;9144;p48"/>
              <p:cNvSpPr/>
              <p:nvPr/>
            </p:nvSpPr>
            <p:spPr>
              <a:xfrm>
                <a:off x="4837600" y="1924150"/>
                <a:ext cx="1475" cy="3050"/>
              </a:xfrm>
              <a:custGeom>
                <a:avLst/>
                <a:gdLst/>
                <a:ahLst/>
                <a:cxnLst/>
                <a:rect l="l" t="t" r="r" b="b"/>
                <a:pathLst>
                  <a:path w="59" h="122" extrusionOk="0">
                    <a:moveTo>
                      <a:pt x="13" y="1"/>
                    </a:moveTo>
                    <a:cubicBezTo>
                      <a:pt x="9" y="1"/>
                      <a:pt x="5" y="2"/>
                      <a:pt x="1" y="3"/>
                    </a:cubicBezTo>
                    <a:cubicBezTo>
                      <a:pt x="10" y="43"/>
                      <a:pt x="19" y="82"/>
                      <a:pt x="24" y="121"/>
                    </a:cubicBezTo>
                    <a:cubicBezTo>
                      <a:pt x="35" y="89"/>
                      <a:pt x="45" y="59"/>
                      <a:pt x="59" y="26"/>
                    </a:cubicBezTo>
                    <a:cubicBezTo>
                      <a:pt x="42" y="10"/>
                      <a:pt x="27"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45" name="Google Shape;9145;p48"/>
              <p:cNvSpPr/>
              <p:nvPr/>
            </p:nvSpPr>
            <p:spPr>
              <a:xfrm>
                <a:off x="5046350" y="2175450"/>
                <a:ext cx="6000" cy="5775"/>
              </a:xfrm>
              <a:custGeom>
                <a:avLst/>
                <a:gdLst/>
                <a:ahLst/>
                <a:cxnLst/>
                <a:rect l="l" t="t" r="r" b="b"/>
                <a:pathLst>
                  <a:path w="240" h="231" extrusionOk="0">
                    <a:moveTo>
                      <a:pt x="61" y="0"/>
                    </a:moveTo>
                    <a:cubicBezTo>
                      <a:pt x="38" y="0"/>
                      <a:pt x="18" y="18"/>
                      <a:pt x="1" y="59"/>
                    </a:cubicBezTo>
                    <a:lnTo>
                      <a:pt x="240" y="230"/>
                    </a:lnTo>
                    <a:cubicBezTo>
                      <a:pt x="175" y="97"/>
                      <a:pt x="112"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46" name="Google Shape;9146;p48"/>
              <p:cNvSpPr/>
              <p:nvPr/>
            </p:nvSpPr>
            <p:spPr>
              <a:xfrm>
                <a:off x="5039050" y="2160000"/>
                <a:ext cx="6700" cy="16525"/>
              </a:xfrm>
              <a:custGeom>
                <a:avLst/>
                <a:gdLst/>
                <a:ahLst/>
                <a:cxnLst/>
                <a:rect l="l" t="t" r="r" b="b"/>
                <a:pathLst>
                  <a:path w="268" h="661" extrusionOk="0">
                    <a:moveTo>
                      <a:pt x="103" y="1"/>
                    </a:moveTo>
                    <a:cubicBezTo>
                      <a:pt x="71" y="1"/>
                      <a:pt x="51" y="77"/>
                      <a:pt x="14" y="77"/>
                    </a:cubicBezTo>
                    <a:cubicBezTo>
                      <a:pt x="10" y="77"/>
                      <a:pt x="5" y="76"/>
                      <a:pt x="1" y="74"/>
                    </a:cubicBezTo>
                    <a:lnTo>
                      <a:pt x="1" y="74"/>
                    </a:lnTo>
                    <a:cubicBezTo>
                      <a:pt x="52" y="276"/>
                      <a:pt x="93" y="431"/>
                      <a:pt x="124" y="554"/>
                    </a:cubicBezTo>
                    <a:lnTo>
                      <a:pt x="267" y="660"/>
                    </a:lnTo>
                    <a:lnTo>
                      <a:pt x="184" y="127"/>
                    </a:lnTo>
                    <a:cubicBezTo>
                      <a:pt x="147" y="30"/>
                      <a:pt x="122" y="1"/>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47" name="Google Shape;9147;p48"/>
              <p:cNvSpPr/>
              <p:nvPr/>
            </p:nvSpPr>
            <p:spPr>
              <a:xfrm>
                <a:off x="5019925" y="2144575"/>
                <a:ext cx="11400" cy="9700"/>
              </a:xfrm>
              <a:custGeom>
                <a:avLst/>
                <a:gdLst/>
                <a:ahLst/>
                <a:cxnLst/>
                <a:rect l="l" t="t" r="r" b="b"/>
                <a:pathLst>
                  <a:path w="456" h="388" extrusionOk="0">
                    <a:moveTo>
                      <a:pt x="36" y="0"/>
                    </a:moveTo>
                    <a:lnTo>
                      <a:pt x="1" y="46"/>
                    </a:lnTo>
                    <a:lnTo>
                      <a:pt x="251" y="387"/>
                    </a:lnTo>
                    <a:cubicBezTo>
                      <a:pt x="286" y="339"/>
                      <a:pt x="365" y="320"/>
                      <a:pt x="455" y="294"/>
                    </a:cubicBez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48" name="Google Shape;9148;p48"/>
              <p:cNvSpPr/>
              <p:nvPr/>
            </p:nvSpPr>
            <p:spPr>
              <a:xfrm>
                <a:off x="4987250" y="2125575"/>
                <a:ext cx="51600" cy="45625"/>
              </a:xfrm>
              <a:custGeom>
                <a:avLst/>
                <a:gdLst/>
                <a:ahLst/>
                <a:cxnLst/>
                <a:rect l="l" t="t" r="r" b="b"/>
                <a:pathLst>
                  <a:path w="2064" h="1825" extrusionOk="0">
                    <a:moveTo>
                      <a:pt x="169" y="1"/>
                    </a:moveTo>
                    <a:cubicBezTo>
                      <a:pt x="65" y="1"/>
                      <a:pt x="150" y="350"/>
                      <a:pt x="4" y="350"/>
                    </a:cubicBezTo>
                    <a:cubicBezTo>
                      <a:pt x="3" y="350"/>
                      <a:pt x="1" y="350"/>
                      <a:pt x="0" y="350"/>
                    </a:cubicBezTo>
                    <a:lnTo>
                      <a:pt x="0" y="350"/>
                    </a:lnTo>
                    <a:cubicBezTo>
                      <a:pt x="645" y="813"/>
                      <a:pt x="1289" y="1277"/>
                      <a:pt x="1910" y="1724"/>
                    </a:cubicBezTo>
                    <a:cubicBezTo>
                      <a:pt x="1911" y="1724"/>
                      <a:pt x="1912" y="1724"/>
                      <a:pt x="1913" y="1724"/>
                    </a:cubicBezTo>
                    <a:cubicBezTo>
                      <a:pt x="1922" y="1724"/>
                      <a:pt x="1935" y="1737"/>
                      <a:pt x="1950" y="1755"/>
                    </a:cubicBezTo>
                    <a:lnTo>
                      <a:pt x="2047" y="1824"/>
                    </a:lnTo>
                    <a:cubicBezTo>
                      <a:pt x="2059" y="1806"/>
                      <a:pt x="2063" y="1785"/>
                      <a:pt x="2061" y="1764"/>
                    </a:cubicBezTo>
                    <a:cubicBezTo>
                      <a:pt x="1957" y="1553"/>
                      <a:pt x="1853" y="1349"/>
                      <a:pt x="1778" y="1249"/>
                    </a:cubicBezTo>
                    <a:lnTo>
                      <a:pt x="1776" y="1312"/>
                    </a:lnTo>
                    <a:cubicBezTo>
                      <a:pt x="1586" y="1275"/>
                      <a:pt x="1428" y="1092"/>
                      <a:pt x="1254" y="700"/>
                    </a:cubicBezTo>
                    <a:lnTo>
                      <a:pt x="1018" y="533"/>
                    </a:lnTo>
                    <a:lnTo>
                      <a:pt x="930" y="883"/>
                    </a:lnTo>
                    <a:cubicBezTo>
                      <a:pt x="926" y="884"/>
                      <a:pt x="922" y="885"/>
                      <a:pt x="918" y="885"/>
                    </a:cubicBezTo>
                    <a:cubicBezTo>
                      <a:pt x="845" y="885"/>
                      <a:pt x="750" y="628"/>
                      <a:pt x="724" y="405"/>
                    </a:cubicBezTo>
                    <a:cubicBezTo>
                      <a:pt x="699" y="453"/>
                      <a:pt x="670" y="470"/>
                      <a:pt x="639" y="470"/>
                    </a:cubicBezTo>
                    <a:cubicBezTo>
                      <a:pt x="558" y="470"/>
                      <a:pt x="461" y="351"/>
                      <a:pt x="377" y="351"/>
                    </a:cubicBezTo>
                    <a:cubicBezTo>
                      <a:pt x="338" y="351"/>
                      <a:pt x="302" y="376"/>
                      <a:pt x="272" y="449"/>
                    </a:cubicBezTo>
                    <a:lnTo>
                      <a:pt x="285" y="74"/>
                    </a:lnTo>
                    <a:cubicBezTo>
                      <a:pt x="231" y="22"/>
                      <a:pt x="194" y="1"/>
                      <a:pt x="1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49" name="Google Shape;9149;p48"/>
              <p:cNvSpPr/>
              <p:nvPr/>
            </p:nvSpPr>
            <p:spPr>
              <a:xfrm>
                <a:off x="4806550" y="1935050"/>
                <a:ext cx="289800" cy="335875"/>
              </a:xfrm>
              <a:custGeom>
                <a:avLst/>
                <a:gdLst/>
                <a:ahLst/>
                <a:cxnLst/>
                <a:rect l="l" t="t" r="r" b="b"/>
                <a:pathLst>
                  <a:path w="11592" h="13435" extrusionOk="0">
                    <a:moveTo>
                      <a:pt x="1119" y="3179"/>
                    </a:moveTo>
                    <a:lnTo>
                      <a:pt x="1119" y="3179"/>
                    </a:lnTo>
                    <a:cubicBezTo>
                      <a:pt x="1119" y="3179"/>
                      <a:pt x="1119" y="3179"/>
                      <a:pt x="1120" y="3179"/>
                    </a:cubicBezTo>
                    <a:cubicBezTo>
                      <a:pt x="1119" y="3179"/>
                      <a:pt x="1119" y="3179"/>
                      <a:pt x="1119" y="3179"/>
                    </a:cubicBezTo>
                    <a:close/>
                    <a:moveTo>
                      <a:pt x="561" y="2912"/>
                    </a:moveTo>
                    <a:lnTo>
                      <a:pt x="846" y="3364"/>
                    </a:lnTo>
                    <a:lnTo>
                      <a:pt x="628" y="3135"/>
                    </a:lnTo>
                    <a:lnTo>
                      <a:pt x="561" y="2912"/>
                    </a:lnTo>
                    <a:close/>
                    <a:moveTo>
                      <a:pt x="2753" y="9315"/>
                    </a:moveTo>
                    <a:cubicBezTo>
                      <a:pt x="2771" y="9315"/>
                      <a:pt x="2806" y="9380"/>
                      <a:pt x="2877" y="9478"/>
                    </a:cubicBezTo>
                    <a:lnTo>
                      <a:pt x="2726" y="9533"/>
                    </a:lnTo>
                    <a:cubicBezTo>
                      <a:pt x="2732" y="9378"/>
                      <a:pt x="2734" y="9315"/>
                      <a:pt x="2753" y="9315"/>
                    </a:cubicBezTo>
                    <a:close/>
                    <a:moveTo>
                      <a:pt x="737" y="1"/>
                    </a:moveTo>
                    <a:lnTo>
                      <a:pt x="737" y="1"/>
                    </a:lnTo>
                    <a:cubicBezTo>
                      <a:pt x="767" y="237"/>
                      <a:pt x="758" y="488"/>
                      <a:pt x="897" y="810"/>
                    </a:cubicBezTo>
                    <a:cubicBezTo>
                      <a:pt x="810" y="626"/>
                      <a:pt x="693" y="517"/>
                      <a:pt x="609" y="517"/>
                    </a:cubicBezTo>
                    <a:cubicBezTo>
                      <a:pt x="594" y="517"/>
                      <a:pt x="580" y="520"/>
                      <a:pt x="568" y="527"/>
                    </a:cubicBezTo>
                    <a:cubicBezTo>
                      <a:pt x="547" y="610"/>
                      <a:pt x="524" y="694"/>
                      <a:pt x="505" y="777"/>
                    </a:cubicBezTo>
                    <a:cubicBezTo>
                      <a:pt x="508" y="812"/>
                      <a:pt x="512" y="849"/>
                      <a:pt x="519" y="889"/>
                    </a:cubicBezTo>
                    <a:cubicBezTo>
                      <a:pt x="542" y="880"/>
                      <a:pt x="567" y="847"/>
                      <a:pt x="600" y="847"/>
                    </a:cubicBezTo>
                    <a:cubicBezTo>
                      <a:pt x="620" y="847"/>
                      <a:pt x="643" y="859"/>
                      <a:pt x="670" y="896"/>
                    </a:cubicBezTo>
                    <a:cubicBezTo>
                      <a:pt x="659" y="886"/>
                      <a:pt x="649" y="881"/>
                      <a:pt x="640" y="881"/>
                    </a:cubicBezTo>
                    <a:cubicBezTo>
                      <a:pt x="554" y="881"/>
                      <a:pt x="525" y="1270"/>
                      <a:pt x="424" y="1270"/>
                    </a:cubicBezTo>
                    <a:cubicBezTo>
                      <a:pt x="417" y="1270"/>
                      <a:pt x="409" y="1268"/>
                      <a:pt x="401" y="1264"/>
                    </a:cubicBezTo>
                    <a:cubicBezTo>
                      <a:pt x="371" y="1419"/>
                      <a:pt x="345" y="1575"/>
                      <a:pt x="322" y="1730"/>
                    </a:cubicBezTo>
                    <a:cubicBezTo>
                      <a:pt x="342" y="1679"/>
                      <a:pt x="356" y="1620"/>
                      <a:pt x="380" y="1620"/>
                    </a:cubicBezTo>
                    <a:cubicBezTo>
                      <a:pt x="406" y="1620"/>
                      <a:pt x="446" y="1695"/>
                      <a:pt x="519" y="1941"/>
                    </a:cubicBezTo>
                    <a:lnTo>
                      <a:pt x="311" y="1807"/>
                    </a:lnTo>
                    <a:cubicBezTo>
                      <a:pt x="281" y="2022"/>
                      <a:pt x="257" y="2235"/>
                      <a:pt x="241" y="2451"/>
                    </a:cubicBezTo>
                    <a:cubicBezTo>
                      <a:pt x="250" y="2474"/>
                      <a:pt x="262" y="2500"/>
                      <a:pt x="274" y="2525"/>
                    </a:cubicBezTo>
                    <a:lnTo>
                      <a:pt x="239" y="2456"/>
                    </a:lnTo>
                    <a:cubicBezTo>
                      <a:pt x="236" y="2486"/>
                      <a:pt x="234" y="2518"/>
                      <a:pt x="232" y="2548"/>
                    </a:cubicBezTo>
                    <a:cubicBezTo>
                      <a:pt x="199" y="2556"/>
                      <a:pt x="173" y="2560"/>
                      <a:pt x="156" y="2560"/>
                    </a:cubicBezTo>
                    <a:cubicBezTo>
                      <a:pt x="141" y="2560"/>
                      <a:pt x="132" y="2557"/>
                      <a:pt x="130" y="2551"/>
                    </a:cubicBezTo>
                    <a:lnTo>
                      <a:pt x="130" y="2551"/>
                    </a:lnTo>
                    <a:cubicBezTo>
                      <a:pt x="146" y="2641"/>
                      <a:pt x="176" y="2727"/>
                      <a:pt x="216" y="2808"/>
                    </a:cubicBezTo>
                    <a:cubicBezTo>
                      <a:pt x="216" y="2817"/>
                      <a:pt x="216" y="2824"/>
                      <a:pt x="216" y="2831"/>
                    </a:cubicBezTo>
                    <a:cubicBezTo>
                      <a:pt x="199" y="2813"/>
                      <a:pt x="169" y="2780"/>
                      <a:pt x="123" y="2729"/>
                    </a:cubicBezTo>
                    <a:lnTo>
                      <a:pt x="123" y="2729"/>
                    </a:lnTo>
                    <a:cubicBezTo>
                      <a:pt x="0" y="2905"/>
                      <a:pt x="83" y="2947"/>
                      <a:pt x="211" y="3005"/>
                    </a:cubicBezTo>
                    <a:cubicBezTo>
                      <a:pt x="204" y="3235"/>
                      <a:pt x="206" y="3462"/>
                      <a:pt x="213" y="3689"/>
                    </a:cubicBezTo>
                    <a:lnTo>
                      <a:pt x="591" y="4204"/>
                    </a:lnTo>
                    <a:cubicBezTo>
                      <a:pt x="420" y="3770"/>
                      <a:pt x="176" y="3179"/>
                      <a:pt x="225" y="2915"/>
                    </a:cubicBezTo>
                    <a:lnTo>
                      <a:pt x="225" y="2915"/>
                    </a:lnTo>
                    <a:cubicBezTo>
                      <a:pt x="556" y="3102"/>
                      <a:pt x="561" y="3965"/>
                      <a:pt x="672" y="4048"/>
                    </a:cubicBezTo>
                    <a:cubicBezTo>
                      <a:pt x="874" y="5064"/>
                      <a:pt x="505" y="4816"/>
                      <a:pt x="336" y="4948"/>
                    </a:cubicBezTo>
                    <a:cubicBezTo>
                      <a:pt x="742" y="7502"/>
                      <a:pt x="2103" y="9881"/>
                      <a:pt x="4340" y="11749"/>
                    </a:cubicBezTo>
                    <a:cubicBezTo>
                      <a:pt x="5909" y="12915"/>
                      <a:pt x="7695" y="13435"/>
                      <a:pt x="9493" y="13435"/>
                    </a:cubicBezTo>
                    <a:cubicBezTo>
                      <a:pt x="10110" y="13435"/>
                      <a:pt x="10728" y="13373"/>
                      <a:pt x="11338" y="13256"/>
                    </a:cubicBezTo>
                    <a:lnTo>
                      <a:pt x="11290" y="13219"/>
                    </a:lnTo>
                    <a:lnTo>
                      <a:pt x="11350" y="13252"/>
                    </a:lnTo>
                    <a:cubicBezTo>
                      <a:pt x="11431" y="13235"/>
                      <a:pt x="11510" y="13222"/>
                      <a:pt x="11591" y="13203"/>
                    </a:cubicBezTo>
                    <a:cubicBezTo>
                      <a:pt x="11519" y="12902"/>
                      <a:pt x="11373" y="13122"/>
                      <a:pt x="11192" y="12825"/>
                    </a:cubicBezTo>
                    <a:lnTo>
                      <a:pt x="11190" y="12825"/>
                    </a:lnTo>
                    <a:cubicBezTo>
                      <a:pt x="11197" y="13040"/>
                      <a:pt x="11146" y="13104"/>
                      <a:pt x="11070" y="13104"/>
                    </a:cubicBezTo>
                    <a:cubicBezTo>
                      <a:pt x="10954" y="13104"/>
                      <a:pt x="10782" y="12957"/>
                      <a:pt x="10668" y="12957"/>
                    </a:cubicBezTo>
                    <a:cubicBezTo>
                      <a:pt x="10666" y="12957"/>
                      <a:pt x="10664" y="12957"/>
                      <a:pt x="10662" y="12957"/>
                    </a:cubicBezTo>
                    <a:cubicBezTo>
                      <a:pt x="10627" y="13132"/>
                      <a:pt x="10590" y="13202"/>
                      <a:pt x="10551" y="13202"/>
                    </a:cubicBezTo>
                    <a:cubicBezTo>
                      <a:pt x="10496" y="13202"/>
                      <a:pt x="10436" y="13069"/>
                      <a:pt x="10372" y="12895"/>
                    </a:cubicBezTo>
                    <a:cubicBezTo>
                      <a:pt x="10285" y="12897"/>
                      <a:pt x="10199" y="12898"/>
                      <a:pt x="10114" y="12898"/>
                    </a:cubicBezTo>
                    <a:cubicBezTo>
                      <a:pt x="10008" y="12898"/>
                      <a:pt x="9904" y="12896"/>
                      <a:pt x="9799" y="12892"/>
                    </a:cubicBezTo>
                    <a:lnTo>
                      <a:pt x="9799" y="12904"/>
                    </a:lnTo>
                    <a:lnTo>
                      <a:pt x="9795" y="12892"/>
                    </a:lnTo>
                    <a:cubicBezTo>
                      <a:pt x="9621" y="12885"/>
                      <a:pt x="9447" y="12874"/>
                      <a:pt x="9278" y="12855"/>
                    </a:cubicBezTo>
                    <a:lnTo>
                      <a:pt x="9229" y="13177"/>
                    </a:lnTo>
                    <a:lnTo>
                      <a:pt x="9236" y="12992"/>
                    </a:lnTo>
                    <a:cubicBezTo>
                      <a:pt x="9213" y="12936"/>
                      <a:pt x="9189" y="12888"/>
                      <a:pt x="9166" y="12844"/>
                    </a:cubicBezTo>
                    <a:cubicBezTo>
                      <a:pt x="7729" y="12672"/>
                      <a:pt x="6331" y="12102"/>
                      <a:pt x="5109" y="11061"/>
                    </a:cubicBezTo>
                    <a:cubicBezTo>
                      <a:pt x="4625" y="10743"/>
                      <a:pt x="4164" y="10386"/>
                      <a:pt x="3735" y="9997"/>
                    </a:cubicBezTo>
                    <a:cubicBezTo>
                      <a:pt x="3519" y="9950"/>
                      <a:pt x="3283" y="9899"/>
                      <a:pt x="3130" y="9691"/>
                    </a:cubicBezTo>
                    <a:lnTo>
                      <a:pt x="3130" y="9691"/>
                    </a:lnTo>
                    <a:cubicBezTo>
                      <a:pt x="3199" y="9851"/>
                      <a:pt x="3195" y="9978"/>
                      <a:pt x="3227" y="10152"/>
                    </a:cubicBezTo>
                    <a:cubicBezTo>
                      <a:pt x="3014" y="10015"/>
                      <a:pt x="2963" y="9570"/>
                      <a:pt x="2909" y="9151"/>
                    </a:cubicBezTo>
                    <a:cubicBezTo>
                      <a:pt x="2172" y="8307"/>
                      <a:pt x="1593" y="7336"/>
                      <a:pt x="1203" y="6285"/>
                    </a:cubicBezTo>
                    <a:lnTo>
                      <a:pt x="1189" y="6269"/>
                    </a:lnTo>
                    <a:lnTo>
                      <a:pt x="1189" y="6251"/>
                    </a:lnTo>
                    <a:cubicBezTo>
                      <a:pt x="853" y="5330"/>
                      <a:pt x="670" y="4359"/>
                      <a:pt x="644" y="3378"/>
                    </a:cubicBezTo>
                    <a:lnTo>
                      <a:pt x="644" y="3378"/>
                    </a:lnTo>
                    <a:cubicBezTo>
                      <a:pt x="1018" y="3575"/>
                      <a:pt x="2307" y="4468"/>
                      <a:pt x="3946" y="5627"/>
                    </a:cubicBezTo>
                    <a:cubicBezTo>
                      <a:pt x="3952" y="5562"/>
                      <a:pt x="3957" y="5496"/>
                      <a:pt x="3955" y="5429"/>
                    </a:cubicBezTo>
                    <a:lnTo>
                      <a:pt x="3955" y="5429"/>
                    </a:lnTo>
                    <a:cubicBezTo>
                      <a:pt x="3958" y="5517"/>
                      <a:pt x="3981" y="5606"/>
                      <a:pt x="4024" y="5683"/>
                    </a:cubicBezTo>
                    <a:cubicBezTo>
                      <a:pt x="4094" y="5731"/>
                      <a:pt x="4166" y="5782"/>
                      <a:pt x="4238" y="5833"/>
                    </a:cubicBezTo>
                    <a:cubicBezTo>
                      <a:pt x="4166" y="5615"/>
                      <a:pt x="4303" y="5708"/>
                      <a:pt x="4203" y="5340"/>
                    </a:cubicBezTo>
                    <a:cubicBezTo>
                      <a:pt x="2405" y="4094"/>
                      <a:pt x="1084" y="3178"/>
                      <a:pt x="1116" y="3178"/>
                    </a:cubicBezTo>
                    <a:lnTo>
                      <a:pt x="1116" y="3178"/>
                    </a:lnTo>
                    <a:cubicBezTo>
                      <a:pt x="1117" y="3178"/>
                      <a:pt x="1118" y="3178"/>
                      <a:pt x="1119" y="3179"/>
                    </a:cubicBezTo>
                    <a:lnTo>
                      <a:pt x="1119" y="3179"/>
                    </a:lnTo>
                    <a:cubicBezTo>
                      <a:pt x="1101" y="3169"/>
                      <a:pt x="1238" y="3084"/>
                      <a:pt x="1500" y="2940"/>
                    </a:cubicBezTo>
                    <a:cubicBezTo>
                      <a:pt x="1512" y="2807"/>
                      <a:pt x="1513" y="2665"/>
                      <a:pt x="1576" y="2665"/>
                    </a:cubicBezTo>
                    <a:cubicBezTo>
                      <a:pt x="1610" y="2665"/>
                      <a:pt x="1661" y="2705"/>
                      <a:pt x="1741" y="2810"/>
                    </a:cubicBezTo>
                    <a:cubicBezTo>
                      <a:pt x="1980" y="2683"/>
                      <a:pt x="2281" y="2525"/>
                      <a:pt x="2631" y="2347"/>
                    </a:cubicBezTo>
                    <a:cubicBezTo>
                      <a:pt x="2627" y="2266"/>
                      <a:pt x="2622" y="2190"/>
                      <a:pt x="2642" y="2190"/>
                    </a:cubicBezTo>
                    <a:cubicBezTo>
                      <a:pt x="2654" y="2190"/>
                      <a:pt x="2677" y="2221"/>
                      <a:pt x="2717" y="2300"/>
                    </a:cubicBezTo>
                    <a:lnTo>
                      <a:pt x="2833" y="2242"/>
                    </a:lnTo>
                    <a:cubicBezTo>
                      <a:pt x="2754" y="2092"/>
                      <a:pt x="2685" y="1936"/>
                      <a:pt x="2624" y="1776"/>
                    </a:cubicBezTo>
                    <a:cubicBezTo>
                      <a:pt x="2603" y="1769"/>
                      <a:pt x="2583" y="1766"/>
                      <a:pt x="2564" y="1766"/>
                    </a:cubicBezTo>
                    <a:cubicBezTo>
                      <a:pt x="2417" y="1766"/>
                      <a:pt x="2326" y="1962"/>
                      <a:pt x="2221" y="1962"/>
                    </a:cubicBezTo>
                    <a:cubicBezTo>
                      <a:pt x="2173" y="1962"/>
                      <a:pt x="2122" y="1920"/>
                      <a:pt x="2061" y="1800"/>
                    </a:cubicBezTo>
                    <a:lnTo>
                      <a:pt x="2214" y="1744"/>
                    </a:lnTo>
                    <a:cubicBezTo>
                      <a:pt x="2212" y="1737"/>
                      <a:pt x="2207" y="1732"/>
                      <a:pt x="2205" y="1725"/>
                    </a:cubicBezTo>
                    <a:cubicBezTo>
                      <a:pt x="1560" y="2018"/>
                      <a:pt x="1029" y="2249"/>
                      <a:pt x="668" y="2395"/>
                    </a:cubicBezTo>
                    <a:cubicBezTo>
                      <a:pt x="728" y="1623"/>
                      <a:pt x="876" y="863"/>
                      <a:pt x="1110" y="128"/>
                    </a:cubicBezTo>
                    <a:cubicBezTo>
                      <a:pt x="988" y="105"/>
                      <a:pt x="913" y="63"/>
                      <a:pt x="7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50" name="Google Shape;9150;p48"/>
              <p:cNvSpPr/>
              <p:nvPr/>
            </p:nvSpPr>
            <p:spPr>
              <a:xfrm>
                <a:off x="4811925" y="2028375"/>
                <a:ext cx="3050" cy="6400"/>
              </a:xfrm>
              <a:custGeom>
                <a:avLst/>
                <a:gdLst/>
                <a:ahLst/>
                <a:cxnLst/>
                <a:rect l="l" t="t" r="r" b="b"/>
                <a:pathLst>
                  <a:path w="122" h="256" extrusionOk="0">
                    <a:moveTo>
                      <a:pt x="1" y="0"/>
                    </a:moveTo>
                    <a:cubicBezTo>
                      <a:pt x="3" y="65"/>
                      <a:pt x="5" y="132"/>
                      <a:pt x="10" y="197"/>
                    </a:cubicBezTo>
                    <a:cubicBezTo>
                      <a:pt x="40" y="230"/>
                      <a:pt x="79" y="248"/>
                      <a:pt x="121" y="25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51" name="Google Shape;9151;p48"/>
              <p:cNvSpPr/>
              <p:nvPr/>
            </p:nvSpPr>
            <p:spPr>
              <a:xfrm>
                <a:off x="4873350" y="1772825"/>
                <a:ext cx="438350" cy="300900"/>
              </a:xfrm>
              <a:custGeom>
                <a:avLst/>
                <a:gdLst/>
                <a:ahLst/>
                <a:cxnLst/>
                <a:rect l="l" t="t" r="r" b="b"/>
                <a:pathLst>
                  <a:path w="17534" h="12036" extrusionOk="0">
                    <a:moveTo>
                      <a:pt x="16370" y="6538"/>
                    </a:moveTo>
                    <a:cubicBezTo>
                      <a:pt x="16404" y="6538"/>
                      <a:pt x="16475" y="6629"/>
                      <a:pt x="16535" y="6745"/>
                    </a:cubicBezTo>
                    <a:lnTo>
                      <a:pt x="16384" y="6740"/>
                    </a:lnTo>
                    <a:cubicBezTo>
                      <a:pt x="16340" y="6594"/>
                      <a:pt x="16343" y="6538"/>
                      <a:pt x="16370" y="6538"/>
                    </a:cubicBezTo>
                    <a:close/>
                    <a:moveTo>
                      <a:pt x="16695" y="7491"/>
                    </a:moveTo>
                    <a:cubicBezTo>
                      <a:pt x="16696" y="7492"/>
                      <a:pt x="16697" y="7493"/>
                      <a:pt x="16698" y="7493"/>
                    </a:cubicBezTo>
                    <a:lnTo>
                      <a:pt x="16698" y="7493"/>
                    </a:lnTo>
                    <a:cubicBezTo>
                      <a:pt x="16697" y="7493"/>
                      <a:pt x="16696" y="7492"/>
                      <a:pt x="16695" y="7491"/>
                    </a:cubicBezTo>
                    <a:close/>
                    <a:moveTo>
                      <a:pt x="16866" y="8085"/>
                    </a:moveTo>
                    <a:lnTo>
                      <a:pt x="16933" y="8145"/>
                    </a:lnTo>
                    <a:cubicBezTo>
                      <a:pt x="16930" y="8146"/>
                      <a:pt x="16926" y="8147"/>
                      <a:pt x="16923" y="8147"/>
                    </a:cubicBezTo>
                    <a:cubicBezTo>
                      <a:pt x="16902" y="8147"/>
                      <a:pt x="16884" y="8123"/>
                      <a:pt x="16866" y="8085"/>
                    </a:cubicBezTo>
                    <a:close/>
                    <a:moveTo>
                      <a:pt x="7918" y="1"/>
                    </a:moveTo>
                    <a:cubicBezTo>
                      <a:pt x="5900" y="1"/>
                      <a:pt x="3907" y="567"/>
                      <a:pt x="2157" y="1575"/>
                    </a:cubicBezTo>
                    <a:cubicBezTo>
                      <a:pt x="2199" y="1733"/>
                      <a:pt x="2240" y="1909"/>
                      <a:pt x="2287" y="2057"/>
                    </a:cubicBezTo>
                    <a:cubicBezTo>
                      <a:pt x="3935" y="1090"/>
                      <a:pt x="5794" y="524"/>
                      <a:pt x="7631" y="524"/>
                    </a:cubicBezTo>
                    <a:cubicBezTo>
                      <a:pt x="9320" y="524"/>
                      <a:pt x="10990" y="1002"/>
                      <a:pt x="12461" y="2085"/>
                    </a:cubicBezTo>
                    <a:cubicBezTo>
                      <a:pt x="10941" y="2757"/>
                      <a:pt x="5497" y="5423"/>
                      <a:pt x="1605" y="7255"/>
                    </a:cubicBezTo>
                    <a:cubicBezTo>
                      <a:pt x="1603" y="7285"/>
                      <a:pt x="1601" y="7315"/>
                      <a:pt x="1596" y="7345"/>
                    </a:cubicBezTo>
                    <a:cubicBezTo>
                      <a:pt x="1580" y="7324"/>
                      <a:pt x="1568" y="7301"/>
                      <a:pt x="1552" y="7278"/>
                    </a:cubicBezTo>
                    <a:cubicBezTo>
                      <a:pt x="998" y="7540"/>
                      <a:pt x="476" y="7783"/>
                      <a:pt x="1" y="8001"/>
                    </a:cubicBezTo>
                    <a:cubicBezTo>
                      <a:pt x="158" y="8253"/>
                      <a:pt x="316" y="8526"/>
                      <a:pt x="437" y="8526"/>
                    </a:cubicBezTo>
                    <a:cubicBezTo>
                      <a:pt x="479" y="8526"/>
                      <a:pt x="517" y="8493"/>
                      <a:pt x="548" y="8416"/>
                    </a:cubicBezTo>
                    <a:cubicBezTo>
                      <a:pt x="614" y="8349"/>
                      <a:pt x="694" y="8321"/>
                      <a:pt x="784" y="8321"/>
                    </a:cubicBezTo>
                    <a:cubicBezTo>
                      <a:pt x="830" y="8321"/>
                      <a:pt x="878" y="8328"/>
                      <a:pt x="928" y="8342"/>
                    </a:cubicBezTo>
                    <a:cubicBezTo>
                      <a:pt x="1181" y="8212"/>
                      <a:pt x="1452" y="8075"/>
                      <a:pt x="1730" y="7932"/>
                    </a:cubicBezTo>
                    <a:cubicBezTo>
                      <a:pt x="1744" y="7892"/>
                      <a:pt x="1763" y="7862"/>
                      <a:pt x="1798" y="7862"/>
                    </a:cubicBezTo>
                    <a:cubicBezTo>
                      <a:pt x="1810" y="7862"/>
                      <a:pt x="1823" y="7866"/>
                      <a:pt x="1839" y="7874"/>
                    </a:cubicBezTo>
                    <a:cubicBezTo>
                      <a:pt x="1839" y="7874"/>
                      <a:pt x="1839" y="7876"/>
                      <a:pt x="1839" y="7876"/>
                    </a:cubicBezTo>
                    <a:cubicBezTo>
                      <a:pt x="2192" y="7697"/>
                      <a:pt x="2560" y="7512"/>
                      <a:pt x="2940" y="7317"/>
                    </a:cubicBezTo>
                    <a:cubicBezTo>
                      <a:pt x="2996" y="7171"/>
                      <a:pt x="3062" y="7052"/>
                      <a:pt x="3176" y="7052"/>
                    </a:cubicBezTo>
                    <a:cubicBezTo>
                      <a:pt x="3210" y="7052"/>
                      <a:pt x="3248" y="7062"/>
                      <a:pt x="3291" y="7085"/>
                    </a:cubicBezTo>
                    <a:cubicBezTo>
                      <a:pt x="3258" y="6974"/>
                      <a:pt x="3228" y="6800"/>
                      <a:pt x="3156" y="6703"/>
                    </a:cubicBezTo>
                    <a:lnTo>
                      <a:pt x="3156" y="6703"/>
                    </a:lnTo>
                    <a:lnTo>
                      <a:pt x="3411" y="6856"/>
                    </a:lnTo>
                    <a:lnTo>
                      <a:pt x="3367" y="7102"/>
                    </a:lnTo>
                    <a:lnTo>
                      <a:pt x="4556" y="6501"/>
                    </a:lnTo>
                    <a:cubicBezTo>
                      <a:pt x="4491" y="6464"/>
                      <a:pt x="4426" y="6462"/>
                      <a:pt x="4366" y="6376"/>
                    </a:cubicBezTo>
                    <a:lnTo>
                      <a:pt x="4366" y="6376"/>
                    </a:lnTo>
                    <a:cubicBezTo>
                      <a:pt x="4383" y="6389"/>
                      <a:pt x="4403" y="6393"/>
                      <a:pt x="4425" y="6393"/>
                    </a:cubicBezTo>
                    <a:cubicBezTo>
                      <a:pt x="4468" y="6393"/>
                      <a:pt x="4518" y="6376"/>
                      <a:pt x="4563" y="6376"/>
                    </a:cubicBezTo>
                    <a:cubicBezTo>
                      <a:pt x="4605" y="6376"/>
                      <a:pt x="4642" y="6390"/>
                      <a:pt x="4665" y="6446"/>
                    </a:cubicBezTo>
                    <a:cubicBezTo>
                      <a:pt x="4758" y="6399"/>
                      <a:pt x="4853" y="6351"/>
                      <a:pt x="4946" y="6304"/>
                    </a:cubicBezTo>
                    <a:cubicBezTo>
                      <a:pt x="4967" y="6179"/>
                      <a:pt x="4990" y="6061"/>
                      <a:pt x="5018" y="5950"/>
                    </a:cubicBezTo>
                    <a:lnTo>
                      <a:pt x="5268" y="6140"/>
                    </a:lnTo>
                    <a:cubicBezTo>
                      <a:pt x="6114" y="5711"/>
                      <a:pt x="6967" y="5277"/>
                      <a:pt x="7776" y="4865"/>
                    </a:cubicBezTo>
                    <a:lnTo>
                      <a:pt x="7760" y="4684"/>
                    </a:lnTo>
                    <a:lnTo>
                      <a:pt x="7862" y="4821"/>
                    </a:lnTo>
                    <a:cubicBezTo>
                      <a:pt x="10271" y="3587"/>
                      <a:pt x="12288" y="2523"/>
                      <a:pt x="12638" y="2224"/>
                    </a:cubicBezTo>
                    <a:lnTo>
                      <a:pt x="12663" y="2243"/>
                    </a:lnTo>
                    <a:cubicBezTo>
                      <a:pt x="12526" y="2859"/>
                      <a:pt x="12176" y="6395"/>
                      <a:pt x="11842" y="10032"/>
                    </a:cubicBezTo>
                    <a:cubicBezTo>
                      <a:pt x="11967" y="9996"/>
                      <a:pt x="12100" y="9904"/>
                      <a:pt x="12248" y="9904"/>
                    </a:cubicBezTo>
                    <a:cubicBezTo>
                      <a:pt x="12282" y="9904"/>
                      <a:pt x="12317" y="9909"/>
                      <a:pt x="12352" y="9921"/>
                    </a:cubicBezTo>
                    <a:cubicBezTo>
                      <a:pt x="12424" y="9156"/>
                      <a:pt x="12494" y="8398"/>
                      <a:pt x="12563" y="7667"/>
                    </a:cubicBezTo>
                    <a:cubicBezTo>
                      <a:pt x="12540" y="7612"/>
                      <a:pt x="12531" y="7551"/>
                      <a:pt x="12533" y="7491"/>
                    </a:cubicBezTo>
                    <a:lnTo>
                      <a:pt x="12533" y="7491"/>
                    </a:lnTo>
                    <a:cubicBezTo>
                      <a:pt x="12543" y="7517"/>
                      <a:pt x="12556" y="7544"/>
                      <a:pt x="12573" y="7568"/>
                    </a:cubicBezTo>
                    <a:cubicBezTo>
                      <a:pt x="12779" y="5351"/>
                      <a:pt x="12953" y="3430"/>
                      <a:pt x="13006" y="2512"/>
                    </a:cubicBezTo>
                    <a:cubicBezTo>
                      <a:pt x="14729" y="3831"/>
                      <a:pt x="15904" y="5474"/>
                      <a:pt x="16486" y="7257"/>
                    </a:cubicBezTo>
                    <a:cubicBezTo>
                      <a:pt x="16618" y="7222"/>
                      <a:pt x="16778" y="7234"/>
                      <a:pt x="16574" y="6606"/>
                    </a:cubicBezTo>
                    <a:lnTo>
                      <a:pt x="16574" y="6606"/>
                    </a:lnTo>
                    <a:lnTo>
                      <a:pt x="16748" y="7037"/>
                    </a:lnTo>
                    <a:cubicBezTo>
                      <a:pt x="16741" y="7036"/>
                      <a:pt x="16735" y="7035"/>
                      <a:pt x="16730" y="7035"/>
                    </a:cubicBezTo>
                    <a:cubicBezTo>
                      <a:pt x="16570" y="7035"/>
                      <a:pt x="16863" y="7515"/>
                      <a:pt x="16754" y="7515"/>
                    </a:cubicBezTo>
                    <a:cubicBezTo>
                      <a:pt x="16742" y="7515"/>
                      <a:pt x="16723" y="7508"/>
                      <a:pt x="16698" y="7493"/>
                    </a:cubicBezTo>
                    <a:lnTo>
                      <a:pt x="16698" y="7493"/>
                    </a:lnTo>
                    <a:cubicBezTo>
                      <a:pt x="16754" y="7535"/>
                      <a:pt x="16796" y="7928"/>
                      <a:pt x="16866" y="8085"/>
                    </a:cubicBezTo>
                    <a:lnTo>
                      <a:pt x="16787" y="8013"/>
                    </a:lnTo>
                    <a:cubicBezTo>
                      <a:pt x="16792" y="7892"/>
                      <a:pt x="16715" y="7799"/>
                      <a:pt x="16618" y="7704"/>
                    </a:cubicBezTo>
                    <a:lnTo>
                      <a:pt x="16618" y="7704"/>
                    </a:lnTo>
                    <a:cubicBezTo>
                      <a:pt x="16968" y="9017"/>
                      <a:pt x="16998" y="10394"/>
                      <a:pt x="16708" y="11722"/>
                    </a:cubicBezTo>
                    <a:cubicBezTo>
                      <a:pt x="16790" y="11829"/>
                      <a:pt x="16868" y="11933"/>
                      <a:pt x="16945" y="12035"/>
                    </a:cubicBezTo>
                    <a:cubicBezTo>
                      <a:pt x="16949" y="12035"/>
                      <a:pt x="16953" y="12035"/>
                      <a:pt x="16957" y="12035"/>
                    </a:cubicBezTo>
                    <a:cubicBezTo>
                      <a:pt x="17074" y="12035"/>
                      <a:pt x="17124" y="11940"/>
                      <a:pt x="17205" y="11815"/>
                    </a:cubicBezTo>
                    <a:cubicBezTo>
                      <a:pt x="17506" y="10505"/>
                      <a:pt x="17534" y="9149"/>
                      <a:pt x="17283" y="7827"/>
                    </a:cubicBezTo>
                    <a:lnTo>
                      <a:pt x="17144" y="7447"/>
                    </a:lnTo>
                    <a:cubicBezTo>
                      <a:pt x="17188" y="7306"/>
                      <a:pt x="17045" y="7113"/>
                      <a:pt x="17052" y="6926"/>
                    </a:cubicBezTo>
                    <a:lnTo>
                      <a:pt x="17052" y="6926"/>
                    </a:lnTo>
                    <a:cubicBezTo>
                      <a:pt x="17061" y="6935"/>
                      <a:pt x="17070" y="6942"/>
                      <a:pt x="17077" y="6951"/>
                    </a:cubicBezTo>
                    <a:cubicBezTo>
                      <a:pt x="16887" y="6283"/>
                      <a:pt x="16630" y="5639"/>
                      <a:pt x="16310" y="5025"/>
                    </a:cubicBezTo>
                    <a:lnTo>
                      <a:pt x="16224" y="4943"/>
                    </a:lnTo>
                    <a:cubicBezTo>
                      <a:pt x="16224" y="4906"/>
                      <a:pt x="16191" y="4825"/>
                      <a:pt x="16168" y="4758"/>
                    </a:cubicBezTo>
                    <a:cubicBezTo>
                      <a:pt x="15519" y="3603"/>
                      <a:pt x="14671" y="2574"/>
                      <a:pt x="13660" y="1719"/>
                    </a:cubicBezTo>
                    <a:cubicBezTo>
                      <a:pt x="11859" y="535"/>
                      <a:pt x="9877" y="1"/>
                      <a:pt x="79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52" name="Google Shape;9152;p48"/>
              <p:cNvSpPr/>
              <p:nvPr/>
            </p:nvSpPr>
            <p:spPr>
              <a:xfrm>
                <a:off x="5110625" y="2248600"/>
                <a:ext cx="22925" cy="12425"/>
              </a:xfrm>
              <a:custGeom>
                <a:avLst/>
                <a:gdLst/>
                <a:ahLst/>
                <a:cxnLst/>
                <a:rect l="l" t="t" r="r" b="b"/>
                <a:pathLst>
                  <a:path w="917" h="497" extrusionOk="0">
                    <a:moveTo>
                      <a:pt x="360" y="0"/>
                    </a:moveTo>
                    <a:cubicBezTo>
                      <a:pt x="265" y="28"/>
                      <a:pt x="168" y="54"/>
                      <a:pt x="73" y="79"/>
                    </a:cubicBezTo>
                    <a:cubicBezTo>
                      <a:pt x="117" y="167"/>
                      <a:pt x="168" y="251"/>
                      <a:pt x="226" y="332"/>
                    </a:cubicBezTo>
                    <a:lnTo>
                      <a:pt x="1" y="353"/>
                    </a:lnTo>
                    <a:cubicBezTo>
                      <a:pt x="24" y="401"/>
                      <a:pt x="49" y="450"/>
                      <a:pt x="80" y="496"/>
                    </a:cubicBezTo>
                    <a:cubicBezTo>
                      <a:pt x="362" y="415"/>
                      <a:pt x="641" y="325"/>
                      <a:pt x="916" y="220"/>
                    </a:cubicBezTo>
                    <a:cubicBezTo>
                      <a:pt x="871" y="123"/>
                      <a:pt x="833" y="89"/>
                      <a:pt x="799" y="89"/>
                    </a:cubicBezTo>
                    <a:cubicBezTo>
                      <a:pt x="719" y="89"/>
                      <a:pt x="658" y="277"/>
                      <a:pt x="567" y="277"/>
                    </a:cubicBezTo>
                    <a:cubicBezTo>
                      <a:pt x="513" y="277"/>
                      <a:pt x="447" y="211"/>
                      <a:pt x="3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53" name="Google Shape;9153;p48"/>
              <p:cNvSpPr/>
              <p:nvPr/>
            </p:nvSpPr>
            <p:spPr>
              <a:xfrm>
                <a:off x="5056800" y="2173425"/>
                <a:ext cx="64575" cy="56825"/>
              </a:xfrm>
              <a:custGeom>
                <a:avLst/>
                <a:gdLst/>
                <a:ahLst/>
                <a:cxnLst/>
                <a:rect l="l" t="t" r="r" b="b"/>
                <a:pathLst>
                  <a:path w="2583" h="2273" extrusionOk="0">
                    <a:moveTo>
                      <a:pt x="204" y="1"/>
                    </a:moveTo>
                    <a:cubicBezTo>
                      <a:pt x="155" y="179"/>
                      <a:pt x="0" y="184"/>
                      <a:pt x="2" y="443"/>
                    </a:cubicBezTo>
                    <a:lnTo>
                      <a:pt x="1254" y="1345"/>
                    </a:lnTo>
                    <a:cubicBezTo>
                      <a:pt x="1312" y="1229"/>
                      <a:pt x="1338" y="1033"/>
                      <a:pt x="1392" y="1033"/>
                    </a:cubicBezTo>
                    <a:cubicBezTo>
                      <a:pt x="1408" y="1033"/>
                      <a:pt x="1425" y="1048"/>
                      <a:pt x="1447" y="1085"/>
                    </a:cubicBezTo>
                    <a:cubicBezTo>
                      <a:pt x="1551" y="1292"/>
                      <a:pt x="1655" y="1565"/>
                      <a:pt x="1764" y="1586"/>
                    </a:cubicBezTo>
                    <a:lnTo>
                      <a:pt x="1665" y="1250"/>
                    </a:lnTo>
                    <a:lnTo>
                      <a:pt x="1665" y="1250"/>
                    </a:lnTo>
                    <a:cubicBezTo>
                      <a:pt x="1774" y="1334"/>
                      <a:pt x="1732" y="1475"/>
                      <a:pt x="1801" y="1633"/>
                    </a:cubicBezTo>
                    <a:lnTo>
                      <a:pt x="1544" y="1480"/>
                    </a:lnTo>
                    <a:lnTo>
                      <a:pt x="1544" y="1480"/>
                    </a:lnTo>
                    <a:cubicBezTo>
                      <a:pt x="1590" y="1531"/>
                      <a:pt x="1632" y="1584"/>
                      <a:pt x="1669" y="1644"/>
                    </a:cubicBezTo>
                    <a:lnTo>
                      <a:pt x="1941" y="1839"/>
                    </a:lnTo>
                    <a:lnTo>
                      <a:pt x="2017" y="1860"/>
                    </a:lnTo>
                    <a:lnTo>
                      <a:pt x="2022" y="1897"/>
                    </a:lnTo>
                    <a:cubicBezTo>
                      <a:pt x="2207" y="2031"/>
                      <a:pt x="2381" y="2156"/>
                      <a:pt x="2546" y="2272"/>
                    </a:cubicBezTo>
                    <a:cubicBezTo>
                      <a:pt x="2497" y="2136"/>
                      <a:pt x="2453" y="2041"/>
                      <a:pt x="2506" y="1802"/>
                    </a:cubicBezTo>
                    <a:cubicBezTo>
                      <a:pt x="2534" y="1774"/>
                      <a:pt x="2559" y="1742"/>
                      <a:pt x="2583" y="1707"/>
                    </a:cubicBezTo>
                    <a:cubicBezTo>
                      <a:pt x="1957" y="1245"/>
                      <a:pt x="1129" y="654"/>
                      <a:pt x="2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grpSp>
        <p:nvGrpSpPr>
          <p:cNvPr id="9154" name="Google Shape;9154;p48"/>
          <p:cNvGrpSpPr/>
          <p:nvPr/>
        </p:nvGrpSpPr>
        <p:grpSpPr>
          <a:xfrm>
            <a:off x="7526123" y="2571757"/>
            <a:ext cx="831787" cy="831787"/>
            <a:chOff x="3660136" y="540475"/>
            <a:chExt cx="581100" cy="581100"/>
          </a:xfrm>
        </p:grpSpPr>
        <p:sp>
          <p:nvSpPr>
            <p:cNvPr id="9155" name="Google Shape;9155;p48"/>
            <p:cNvSpPr/>
            <p:nvPr/>
          </p:nvSpPr>
          <p:spPr>
            <a:xfrm rot="2700000">
              <a:off x="3745767" y="625045"/>
              <a:ext cx="409839" cy="411960"/>
            </a:xfrm>
            <a:prstGeom prst="flowChartAlternateProcess">
              <a:avLst/>
            </a:prstGeom>
            <a:solidFill>
              <a:schemeClr val="accent3"/>
            </a:solidFill>
            <a:ln w="114300" cap="flat" cmpd="sng">
              <a:solidFill>
                <a:schemeClr val="accent3"/>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56" name="Google Shape;9156;p48"/>
            <p:cNvSpPr/>
            <p:nvPr/>
          </p:nvSpPr>
          <p:spPr>
            <a:xfrm>
              <a:off x="3687411" y="569025"/>
              <a:ext cx="526550" cy="524000"/>
            </a:xfrm>
            <a:custGeom>
              <a:avLst/>
              <a:gdLst/>
              <a:ahLst/>
              <a:cxnLst/>
              <a:rect l="l" t="t" r="r" b="b"/>
              <a:pathLst>
                <a:path w="21062" h="20960" extrusionOk="0">
                  <a:moveTo>
                    <a:pt x="12001" y="871"/>
                  </a:moveTo>
                  <a:cubicBezTo>
                    <a:pt x="11988" y="871"/>
                    <a:pt x="11989" y="884"/>
                    <a:pt x="12018" y="916"/>
                  </a:cubicBezTo>
                  <a:cubicBezTo>
                    <a:pt x="12011" y="902"/>
                    <a:pt x="12011" y="889"/>
                    <a:pt x="12016" y="875"/>
                  </a:cubicBezTo>
                  <a:cubicBezTo>
                    <a:pt x="12010" y="873"/>
                    <a:pt x="12005" y="871"/>
                    <a:pt x="12001" y="871"/>
                  </a:cubicBezTo>
                  <a:close/>
                  <a:moveTo>
                    <a:pt x="11865" y="791"/>
                  </a:moveTo>
                  <a:cubicBezTo>
                    <a:pt x="11893" y="826"/>
                    <a:pt x="11935" y="868"/>
                    <a:pt x="11993" y="930"/>
                  </a:cubicBezTo>
                  <a:lnTo>
                    <a:pt x="11930" y="858"/>
                  </a:lnTo>
                  <a:lnTo>
                    <a:pt x="11865" y="791"/>
                  </a:lnTo>
                  <a:close/>
                  <a:moveTo>
                    <a:pt x="10088" y="932"/>
                  </a:moveTo>
                  <a:cubicBezTo>
                    <a:pt x="10075" y="932"/>
                    <a:pt x="10056" y="934"/>
                    <a:pt x="10031" y="937"/>
                  </a:cubicBezTo>
                  <a:cubicBezTo>
                    <a:pt x="10038" y="937"/>
                    <a:pt x="10044" y="937"/>
                    <a:pt x="10049" y="937"/>
                  </a:cubicBezTo>
                  <a:cubicBezTo>
                    <a:pt x="10105" y="937"/>
                    <a:pt x="10048" y="960"/>
                    <a:pt x="9999" y="984"/>
                  </a:cubicBezTo>
                  <a:cubicBezTo>
                    <a:pt x="9959" y="1002"/>
                    <a:pt x="9925" y="1020"/>
                    <a:pt x="9973" y="1020"/>
                  </a:cubicBezTo>
                  <a:cubicBezTo>
                    <a:pt x="9986" y="1020"/>
                    <a:pt x="10004" y="1019"/>
                    <a:pt x="10029" y="1016"/>
                  </a:cubicBezTo>
                  <a:cubicBezTo>
                    <a:pt x="10005" y="1010"/>
                    <a:pt x="10182" y="932"/>
                    <a:pt x="10088" y="932"/>
                  </a:cubicBezTo>
                  <a:close/>
                  <a:moveTo>
                    <a:pt x="12369" y="1114"/>
                  </a:moveTo>
                  <a:cubicBezTo>
                    <a:pt x="12426" y="1162"/>
                    <a:pt x="12476" y="1219"/>
                    <a:pt x="12519" y="1278"/>
                  </a:cubicBezTo>
                  <a:cubicBezTo>
                    <a:pt x="12469" y="1255"/>
                    <a:pt x="12419" y="1193"/>
                    <a:pt x="12369" y="1114"/>
                  </a:cubicBezTo>
                  <a:close/>
                  <a:moveTo>
                    <a:pt x="8552" y="1630"/>
                  </a:moveTo>
                  <a:cubicBezTo>
                    <a:pt x="8517" y="1637"/>
                    <a:pt x="8483" y="1667"/>
                    <a:pt x="8415" y="1730"/>
                  </a:cubicBezTo>
                  <a:lnTo>
                    <a:pt x="8557" y="1654"/>
                  </a:lnTo>
                  <a:lnTo>
                    <a:pt x="8552" y="1630"/>
                  </a:lnTo>
                  <a:close/>
                  <a:moveTo>
                    <a:pt x="10564" y="2583"/>
                  </a:moveTo>
                  <a:cubicBezTo>
                    <a:pt x="10548" y="2583"/>
                    <a:pt x="10537" y="2604"/>
                    <a:pt x="10562" y="2623"/>
                  </a:cubicBezTo>
                  <a:lnTo>
                    <a:pt x="10606" y="2611"/>
                  </a:lnTo>
                  <a:lnTo>
                    <a:pt x="10564" y="2583"/>
                  </a:lnTo>
                  <a:close/>
                  <a:moveTo>
                    <a:pt x="10513" y="2650"/>
                  </a:moveTo>
                  <a:lnTo>
                    <a:pt x="10513" y="2650"/>
                  </a:lnTo>
                  <a:lnTo>
                    <a:pt x="10513" y="2650"/>
                  </a:lnTo>
                  <a:close/>
                  <a:moveTo>
                    <a:pt x="10513" y="2650"/>
                  </a:moveTo>
                  <a:lnTo>
                    <a:pt x="10507" y="2657"/>
                  </a:lnTo>
                  <a:cubicBezTo>
                    <a:pt x="10511" y="2664"/>
                    <a:pt x="10513" y="2669"/>
                    <a:pt x="10518" y="2674"/>
                  </a:cubicBezTo>
                  <a:lnTo>
                    <a:pt x="10513" y="2650"/>
                  </a:lnTo>
                  <a:close/>
                  <a:moveTo>
                    <a:pt x="6545" y="2650"/>
                  </a:moveTo>
                  <a:cubicBezTo>
                    <a:pt x="6512" y="2698"/>
                    <a:pt x="6499" y="2723"/>
                    <a:pt x="6503" y="2735"/>
                  </a:cubicBezTo>
                  <a:lnTo>
                    <a:pt x="6503" y="2735"/>
                  </a:lnTo>
                  <a:cubicBezTo>
                    <a:pt x="6504" y="2734"/>
                    <a:pt x="6504" y="2733"/>
                    <a:pt x="6505" y="2732"/>
                  </a:cubicBezTo>
                  <a:cubicBezTo>
                    <a:pt x="6506" y="2733"/>
                    <a:pt x="6507" y="2733"/>
                    <a:pt x="6509" y="2734"/>
                  </a:cubicBezTo>
                  <a:lnTo>
                    <a:pt x="6509" y="2734"/>
                  </a:lnTo>
                  <a:cubicBezTo>
                    <a:pt x="6546" y="2681"/>
                    <a:pt x="6563" y="2650"/>
                    <a:pt x="6545" y="2650"/>
                  </a:cubicBezTo>
                  <a:close/>
                  <a:moveTo>
                    <a:pt x="7275" y="2708"/>
                  </a:moveTo>
                  <a:cubicBezTo>
                    <a:pt x="7263" y="2731"/>
                    <a:pt x="7259" y="2747"/>
                    <a:pt x="7265" y="2747"/>
                  </a:cubicBezTo>
                  <a:cubicBezTo>
                    <a:pt x="7268" y="2747"/>
                    <a:pt x="7273" y="2745"/>
                    <a:pt x="7280" y="2739"/>
                  </a:cubicBezTo>
                  <a:lnTo>
                    <a:pt x="7275" y="2708"/>
                  </a:lnTo>
                  <a:close/>
                  <a:moveTo>
                    <a:pt x="12952" y="2586"/>
                  </a:moveTo>
                  <a:cubicBezTo>
                    <a:pt x="13017" y="2655"/>
                    <a:pt x="13071" y="2732"/>
                    <a:pt x="13108" y="2762"/>
                  </a:cubicBezTo>
                  <a:lnTo>
                    <a:pt x="13108" y="2759"/>
                  </a:lnTo>
                  <a:cubicBezTo>
                    <a:pt x="13073" y="2690"/>
                    <a:pt x="13020" y="2630"/>
                    <a:pt x="12952" y="2586"/>
                  </a:cubicBezTo>
                  <a:close/>
                  <a:moveTo>
                    <a:pt x="10590" y="2661"/>
                  </a:moveTo>
                  <a:cubicBezTo>
                    <a:pt x="10588" y="2661"/>
                    <a:pt x="10585" y="2661"/>
                    <a:pt x="10583" y="2662"/>
                  </a:cubicBezTo>
                  <a:cubicBezTo>
                    <a:pt x="10592" y="2715"/>
                    <a:pt x="10632" y="2757"/>
                    <a:pt x="10683" y="2771"/>
                  </a:cubicBezTo>
                  <a:cubicBezTo>
                    <a:pt x="10685" y="2787"/>
                    <a:pt x="10669" y="2787"/>
                    <a:pt x="10662" y="2790"/>
                  </a:cubicBezTo>
                  <a:cubicBezTo>
                    <a:pt x="10677" y="2794"/>
                    <a:pt x="10695" y="2798"/>
                    <a:pt x="10712" y="2798"/>
                  </a:cubicBezTo>
                  <a:cubicBezTo>
                    <a:pt x="10738" y="2798"/>
                    <a:pt x="10761" y="2789"/>
                    <a:pt x="10766" y="2764"/>
                  </a:cubicBezTo>
                  <a:cubicBezTo>
                    <a:pt x="10721" y="2764"/>
                    <a:pt x="10717" y="2751"/>
                    <a:pt x="10680" y="2751"/>
                  </a:cubicBezTo>
                  <a:cubicBezTo>
                    <a:pt x="10673" y="2751"/>
                    <a:pt x="10665" y="2751"/>
                    <a:pt x="10655" y="2752"/>
                  </a:cubicBezTo>
                  <a:cubicBezTo>
                    <a:pt x="10629" y="2734"/>
                    <a:pt x="10627" y="2704"/>
                    <a:pt x="10641" y="2697"/>
                  </a:cubicBezTo>
                  <a:cubicBezTo>
                    <a:pt x="10626" y="2697"/>
                    <a:pt x="10615" y="2661"/>
                    <a:pt x="10590" y="2661"/>
                  </a:cubicBezTo>
                  <a:close/>
                  <a:moveTo>
                    <a:pt x="10790" y="2794"/>
                  </a:moveTo>
                  <a:cubicBezTo>
                    <a:pt x="10789" y="2794"/>
                    <a:pt x="10788" y="2794"/>
                    <a:pt x="10787" y="2794"/>
                  </a:cubicBezTo>
                  <a:lnTo>
                    <a:pt x="10817" y="2813"/>
                  </a:lnTo>
                  <a:cubicBezTo>
                    <a:pt x="10809" y="2806"/>
                    <a:pt x="10800" y="2794"/>
                    <a:pt x="10790" y="2794"/>
                  </a:cubicBezTo>
                  <a:close/>
                  <a:moveTo>
                    <a:pt x="10817" y="2813"/>
                  </a:moveTo>
                  <a:cubicBezTo>
                    <a:pt x="10821" y="2816"/>
                    <a:pt x="10825" y="2820"/>
                    <a:pt x="10829" y="2820"/>
                  </a:cubicBezTo>
                  <a:cubicBezTo>
                    <a:pt x="10829" y="2820"/>
                    <a:pt x="10830" y="2820"/>
                    <a:pt x="10831" y="2820"/>
                  </a:cubicBezTo>
                  <a:lnTo>
                    <a:pt x="10817" y="2813"/>
                  </a:lnTo>
                  <a:close/>
                  <a:moveTo>
                    <a:pt x="10836" y="2817"/>
                  </a:moveTo>
                  <a:cubicBezTo>
                    <a:pt x="10836" y="2820"/>
                    <a:pt x="10833" y="2820"/>
                    <a:pt x="10831" y="2820"/>
                  </a:cubicBezTo>
                  <a:lnTo>
                    <a:pt x="10845" y="2829"/>
                  </a:lnTo>
                  <a:lnTo>
                    <a:pt x="10836" y="2817"/>
                  </a:lnTo>
                  <a:close/>
                  <a:moveTo>
                    <a:pt x="10773" y="2865"/>
                  </a:moveTo>
                  <a:cubicBezTo>
                    <a:pt x="10774" y="2867"/>
                    <a:pt x="10775" y="2870"/>
                    <a:pt x="10778" y="2873"/>
                  </a:cubicBezTo>
                  <a:lnTo>
                    <a:pt x="10773" y="2865"/>
                  </a:lnTo>
                  <a:close/>
                  <a:moveTo>
                    <a:pt x="10068" y="2866"/>
                  </a:moveTo>
                  <a:cubicBezTo>
                    <a:pt x="10066" y="2869"/>
                    <a:pt x="10064" y="2873"/>
                    <a:pt x="10063" y="2876"/>
                  </a:cubicBezTo>
                  <a:lnTo>
                    <a:pt x="10063" y="2876"/>
                  </a:lnTo>
                  <a:cubicBezTo>
                    <a:pt x="10065" y="2873"/>
                    <a:pt x="10067" y="2869"/>
                    <a:pt x="10068" y="2866"/>
                  </a:cubicBezTo>
                  <a:close/>
                  <a:moveTo>
                    <a:pt x="11005" y="3010"/>
                  </a:moveTo>
                  <a:lnTo>
                    <a:pt x="11026" y="3026"/>
                  </a:lnTo>
                  <a:lnTo>
                    <a:pt x="11026" y="3026"/>
                  </a:lnTo>
                  <a:lnTo>
                    <a:pt x="11026" y="3026"/>
                  </a:lnTo>
                  <a:cubicBezTo>
                    <a:pt x="11022" y="3030"/>
                    <a:pt x="11019" y="3034"/>
                    <a:pt x="11019" y="3038"/>
                  </a:cubicBezTo>
                  <a:lnTo>
                    <a:pt x="11021" y="3035"/>
                  </a:lnTo>
                  <a:cubicBezTo>
                    <a:pt x="11025" y="3033"/>
                    <a:pt x="11028" y="3032"/>
                    <a:pt x="11032" y="3032"/>
                  </a:cubicBezTo>
                  <a:cubicBezTo>
                    <a:pt x="11035" y="3032"/>
                    <a:pt x="11039" y="3033"/>
                    <a:pt x="11042" y="3035"/>
                  </a:cubicBezTo>
                  <a:lnTo>
                    <a:pt x="11029" y="3024"/>
                  </a:lnTo>
                  <a:lnTo>
                    <a:pt x="11033" y="3021"/>
                  </a:lnTo>
                  <a:cubicBezTo>
                    <a:pt x="11024" y="3017"/>
                    <a:pt x="11014" y="3012"/>
                    <a:pt x="11005" y="3010"/>
                  </a:cubicBezTo>
                  <a:close/>
                  <a:moveTo>
                    <a:pt x="6971" y="3020"/>
                  </a:moveTo>
                  <a:lnTo>
                    <a:pt x="6941" y="3051"/>
                  </a:lnTo>
                  <a:cubicBezTo>
                    <a:pt x="6954" y="3040"/>
                    <a:pt x="6964" y="3029"/>
                    <a:pt x="6971" y="3020"/>
                  </a:cubicBezTo>
                  <a:close/>
                  <a:moveTo>
                    <a:pt x="11042" y="3038"/>
                  </a:moveTo>
                  <a:lnTo>
                    <a:pt x="11063" y="3056"/>
                  </a:lnTo>
                  <a:cubicBezTo>
                    <a:pt x="11056" y="3049"/>
                    <a:pt x="11049" y="3042"/>
                    <a:pt x="11042" y="3038"/>
                  </a:cubicBezTo>
                  <a:close/>
                  <a:moveTo>
                    <a:pt x="9859" y="3060"/>
                  </a:moveTo>
                  <a:cubicBezTo>
                    <a:pt x="9859" y="3060"/>
                    <a:pt x="9858" y="3060"/>
                    <a:pt x="9857" y="3061"/>
                  </a:cubicBezTo>
                  <a:cubicBezTo>
                    <a:pt x="9857" y="3063"/>
                    <a:pt x="9860" y="3065"/>
                    <a:pt x="9862" y="3065"/>
                  </a:cubicBezTo>
                  <a:cubicBezTo>
                    <a:pt x="9860" y="3062"/>
                    <a:pt x="9860" y="3060"/>
                    <a:pt x="9859" y="3060"/>
                  </a:cubicBezTo>
                  <a:close/>
                  <a:moveTo>
                    <a:pt x="14176" y="2996"/>
                  </a:moveTo>
                  <a:lnTo>
                    <a:pt x="14176" y="2996"/>
                  </a:lnTo>
                  <a:cubicBezTo>
                    <a:pt x="14205" y="3013"/>
                    <a:pt x="14238" y="3040"/>
                    <a:pt x="14271" y="3070"/>
                  </a:cubicBezTo>
                  <a:lnTo>
                    <a:pt x="14271" y="3070"/>
                  </a:lnTo>
                  <a:cubicBezTo>
                    <a:pt x="14228" y="3029"/>
                    <a:pt x="14208" y="3000"/>
                    <a:pt x="14176" y="2996"/>
                  </a:cubicBezTo>
                  <a:close/>
                  <a:moveTo>
                    <a:pt x="11130" y="3119"/>
                  </a:moveTo>
                  <a:lnTo>
                    <a:pt x="11130" y="3119"/>
                  </a:lnTo>
                  <a:cubicBezTo>
                    <a:pt x="11126" y="3119"/>
                    <a:pt x="11121" y="3121"/>
                    <a:pt x="11116" y="3126"/>
                  </a:cubicBezTo>
                  <a:lnTo>
                    <a:pt x="11130" y="3119"/>
                  </a:lnTo>
                  <a:close/>
                  <a:moveTo>
                    <a:pt x="11139" y="3114"/>
                  </a:moveTo>
                  <a:lnTo>
                    <a:pt x="11130" y="3119"/>
                  </a:lnTo>
                  <a:cubicBezTo>
                    <a:pt x="11156" y="3119"/>
                    <a:pt x="11170" y="3204"/>
                    <a:pt x="11207" y="3211"/>
                  </a:cubicBezTo>
                  <a:lnTo>
                    <a:pt x="11207" y="3209"/>
                  </a:lnTo>
                  <a:cubicBezTo>
                    <a:pt x="11188" y="3186"/>
                    <a:pt x="11174" y="3137"/>
                    <a:pt x="11139" y="3114"/>
                  </a:cubicBezTo>
                  <a:close/>
                  <a:moveTo>
                    <a:pt x="6744" y="3269"/>
                  </a:moveTo>
                  <a:lnTo>
                    <a:pt x="6679" y="3353"/>
                  </a:lnTo>
                  <a:cubicBezTo>
                    <a:pt x="6702" y="3325"/>
                    <a:pt x="6726" y="3297"/>
                    <a:pt x="6744" y="3269"/>
                  </a:cubicBezTo>
                  <a:close/>
                  <a:moveTo>
                    <a:pt x="9496" y="3455"/>
                  </a:moveTo>
                  <a:cubicBezTo>
                    <a:pt x="9495" y="3455"/>
                    <a:pt x="9494" y="3456"/>
                    <a:pt x="9494" y="3457"/>
                  </a:cubicBezTo>
                  <a:lnTo>
                    <a:pt x="9494" y="3457"/>
                  </a:lnTo>
                  <a:cubicBezTo>
                    <a:pt x="9495" y="3456"/>
                    <a:pt x="9495" y="3455"/>
                    <a:pt x="9496" y="3455"/>
                  </a:cubicBezTo>
                  <a:close/>
                  <a:moveTo>
                    <a:pt x="6658" y="3469"/>
                  </a:moveTo>
                  <a:lnTo>
                    <a:pt x="6545" y="3478"/>
                  </a:lnTo>
                  <a:lnTo>
                    <a:pt x="6624" y="3501"/>
                  </a:lnTo>
                  <a:lnTo>
                    <a:pt x="6658" y="3469"/>
                  </a:lnTo>
                  <a:close/>
                  <a:moveTo>
                    <a:pt x="11387" y="3601"/>
                  </a:moveTo>
                  <a:lnTo>
                    <a:pt x="11387" y="3601"/>
                  </a:lnTo>
                  <a:cubicBezTo>
                    <a:pt x="11391" y="3617"/>
                    <a:pt x="11393" y="3636"/>
                    <a:pt x="11383" y="3636"/>
                  </a:cubicBezTo>
                  <a:cubicBezTo>
                    <a:pt x="11378" y="3636"/>
                    <a:pt x="11371" y="3632"/>
                    <a:pt x="11360" y="3622"/>
                  </a:cubicBezTo>
                  <a:lnTo>
                    <a:pt x="11360" y="3622"/>
                  </a:lnTo>
                  <a:cubicBezTo>
                    <a:pt x="11379" y="3658"/>
                    <a:pt x="11387" y="3669"/>
                    <a:pt x="11391" y="3669"/>
                  </a:cubicBezTo>
                  <a:cubicBezTo>
                    <a:pt x="11397" y="3669"/>
                    <a:pt x="11395" y="3647"/>
                    <a:pt x="11408" y="3647"/>
                  </a:cubicBezTo>
                  <a:cubicBezTo>
                    <a:pt x="11416" y="3647"/>
                    <a:pt x="11429" y="3656"/>
                    <a:pt x="11452" y="3682"/>
                  </a:cubicBezTo>
                  <a:lnTo>
                    <a:pt x="11387" y="3601"/>
                  </a:lnTo>
                  <a:close/>
                  <a:moveTo>
                    <a:pt x="11761" y="3772"/>
                  </a:moveTo>
                  <a:lnTo>
                    <a:pt x="11761" y="3772"/>
                  </a:lnTo>
                  <a:cubicBezTo>
                    <a:pt x="11754" y="3775"/>
                    <a:pt x="11749" y="3777"/>
                    <a:pt x="11744" y="3779"/>
                  </a:cubicBezTo>
                  <a:lnTo>
                    <a:pt x="11761" y="3772"/>
                  </a:lnTo>
                  <a:close/>
                  <a:moveTo>
                    <a:pt x="11642" y="3908"/>
                  </a:moveTo>
                  <a:cubicBezTo>
                    <a:pt x="11632" y="3908"/>
                    <a:pt x="11647" y="3935"/>
                    <a:pt x="11640" y="3937"/>
                  </a:cubicBezTo>
                  <a:cubicBezTo>
                    <a:pt x="11656" y="3944"/>
                    <a:pt x="11666" y="3949"/>
                    <a:pt x="11670" y="3949"/>
                  </a:cubicBezTo>
                  <a:cubicBezTo>
                    <a:pt x="11676" y="3949"/>
                    <a:pt x="11674" y="3941"/>
                    <a:pt x="11663" y="3921"/>
                  </a:cubicBezTo>
                  <a:cubicBezTo>
                    <a:pt x="11652" y="3912"/>
                    <a:pt x="11645" y="3908"/>
                    <a:pt x="11642" y="3908"/>
                  </a:cubicBezTo>
                  <a:close/>
                  <a:moveTo>
                    <a:pt x="11935" y="3953"/>
                  </a:moveTo>
                  <a:cubicBezTo>
                    <a:pt x="11942" y="3969"/>
                    <a:pt x="11951" y="3983"/>
                    <a:pt x="11962" y="4000"/>
                  </a:cubicBezTo>
                  <a:lnTo>
                    <a:pt x="11935" y="3953"/>
                  </a:lnTo>
                  <a:close/>
                  <a:moveTo>
                    <a:pt x="11719" y="4002"/>
                  </a:moveTo>
                  <a:cubicBezTo>
                    <a:pt x="11719" y="4002"/>
                    <a:pt x="11720" y="4003"/>
                    <a:pt x="11720" y="4003"/>
                  </a:cubicBezTo>
                  <a:lnTo>
                    <a:pt x="11720" y="4003"/>
                  </a:lnTo>
                  <a:lnTo>
                    <a:pt x="11719" y="4002"/>
                  </a:lnTo>
                  <a:close/>
                  <a:moveTo>
                    <a:pt x="11733" y="3979"/>
                  </a:moveTo>
                  <a:cubicBezTo>
                    <a:pt x="11726" y="3986"/>
                    <a:pt x="11721" y="3995"/>
                    <a:pt x="11721" y="4004"/>
                  </a:cubicBezTo>
                  <a:lnTo>
                    <a:pt x="11721" y="4004"/>
                  </a:lnTo>
                  <a:cubicBezTo>
                    <a:pt x="11721" y="4004"/>
                    <a:pt x="11721" y="4004"/>
                    <a:pt x="11720" y="4003"/>
                  </a:cubicBezTo>
                  <a:lnTo>
                    <a:pt x="11720" y="4003"/>
                  </a:lnTo>
                  <a:lnTo>
                    <a:pt x="11721" y="4004"/>
                  </a:lnTo>
                  <a:cubicBezTo>
                    <a:pt x="11721" y="4004"/>
                    <a:pt x="11721" y="4004"/>
                    <a:pt x="11721" y="4004"/>
                  </a:cubicBezTo>
                  <a:lnTo>
                    <a:pt x="11721" y="4004"/>
                  </a:lnTo>
                  <a:cubicBezTo>
                    <a:pt x="11723" y="4005"/>
                    <a:pt x="11725" y="4005"/>
                    <a:pt x="11727" y="4005"/>
                  </a:cubicBezTo>
                  <a:cubicBezTo>
                    <a:pt x="11739" y="4005"/>
                    <a:pt x="11759" y="3991"/>
                    <a:pt x="11772" y="3986"/>
                  </a:cubicBezTo>
                  <a:lnTo>
                    <a:pt x="11772" y="3986"/>
                  </a:lnTo>
                  <a:cubicBezTo>
                    <a:pt x="11768" y="3987"/>
                    <a:pt x="11763" y="3988"/>
                    <a:pt x="11758" y="3988"/>
                  </a:cubicBezTo>
                  <a:cubicBezTo>
                    <a:pt x="11749" y="3988"/>
                    <a:pt x="11741" y="3985"/>
                    <a:pt x="11733" y="3979"/>
                  </a:cubicBezTo>
                  <a:close/>
                  <a:moveTo>
                    <a:pt x="9088" y="4183"/>
                  </a:moveTo>
                  <a:cubicBezTo>
                    <a:pt x="9081" y="4186"/>
                    <a:pt x="9074" y="4189"/>
                    <a:pt x="9067" y="4193"/>
                  </a:cubicBezTo>
                  <a:lnTo>
                    <a:pt x="9067" y="4193"/>
                  </a:lnTo>
                  <a:cubicBezTo>
                    <a:pt x="9073" y="4191"/>
                    <a:pt x="9079" y="4188"/>
                    <a:pt x="9088" y="4183"/>
                  </a:cubicBezTo>
                  <a:close/>
                  <a:moveTo>
                    <a:pt x="8708" y="4242"/>
                  </a:moveTo>
                  <a:cubicBezTo>
                    <a:pt x="8705" y="4242"/>
                    <a:pt x="8696" y="4250"/>
                    <a:pt x="8673" y="4275"/>
                  </a:cubicBezTo>
                  <a:cubicBezTo>
                    <a:pt x="8677" y="4275"/>
                    <a:pt x="8681" y="4275"/>
                    <a:pt x="8685" y="4275"/>
                  </a:cubicBezTo>
                  <a:cubicBezTo>
                    <a:pt x="8695" y="4275"/>
                    <a:pt x="8705" y="4276"/>
                    <a:pt x="8715" y="4278"/>
                  </a:cubicBezTo>
                  <a:cubicBezTo>
                    <a:pt x="8698" y="4272"/>
                    <a:pt x="8714" y="4242"/>
                    <a:pt x="8708" y="4242"/>
                  </a:cubicBezTo>
                  <a:close/>
                  <a:moveTo>
                    <a:pt x="12234" y="4271"/>
                  </a:moveTo>
                  <a:cubicBezTo>
                    <a:pt x="12234" y="4273"/>
                    <a:pt x="12234" y="4276"/>
                    <a:pt x="12235" y="4281"/>
                  </a:cubicBezTo>
                  <a:lnTo>
                    <a:pt x="12235" y="4281"/>
                  </a:lnTo>
                  <a:cubicBezTo>
                    <a:pt x="12236" y="4278"/>
                    <a:pt x="12235" y="4274"/>
                    <a:pt x="12234" y="4271"/>
                  </a:cubicBezTo>
                  <a:close/>
                  <a:moveTo>
                    <a:pt x="12235" y="4281"/>
                  </a:moveTo>
                  <a:lnTo>
                    <a:pt x="12235" y="4281"/>
                  </a:lnTo>
                  <a:cubicBezTo>
                    <a:pt x="12235" y="4282"/>
                    <a:pt x="12234" y="4284"/>
                    <a:pt x="12234" y="4285"/>
                  </a:cubicBezTo>
                  <a:lnTo>
                    <a:pt x="12236" y="4285"/>
                  </a:lnTo>
                  <a:cubicBezTo>
                    <a:pt x="12236" y="4284"/>
                    <a:pt x="12235" y="4282"/>
                    <a:pt x="12235" y="4281"/>
                  </a:cubicBezTo>
                  <a:close/>
                  <a:moveTo>
                    <a:pt x="15449" y="4442"/>
                  </a:moveTo>
                  <a:lnTo>
                    <a:pt x="15449" y="4442"/>
                  </a:lnTo>
                  <a:cubicBezTo>
                    <a:pt x="15602" y="4500"/>
                    <a:pt x="15658" y="4565"/>
                    <a:pt x="15727" y="4656"/>
                  </a:cubicBezTo>
                  <a:lnTo>
                    <a:pt x="15755" y="4463"/>
                  </a:lnTo>
                  <a:lnTo>
                    <a:pt x="15449" y="4442"/>
                  </a:lnTo>
                  <a:close/>
                  <a:moveTo>
                    <a:pt x="15727" y="4656"/>
                  </a:moveTo>
                  <a:lnTo>
                    <a:pt x="15727" y="4663"/>
                  </a:lnTo>
                  <a:lnTo>
                    <a:pt x="15736" y="4667"/>
                  </a:lnTo>
                  <a:lnTo>
                    <a:pt x="15736" y="4667"/>
                  </a:lnTo>
                  <a:cubicBezTo>
                    <a:pt x="15735" y="4666"/>
                    <a:pt x="15735" y="4666"/>
                    <a:pt x="15734" y="4665"/>
                  </a:cubicBezTo>
                  <a:lnTo>
                    <a:pt x="15734" y="4665"/>
                  </a:lnTo>
                  <a:cubicBezTo>
                    <a:pt x="15735" y="4665"/>
                    <a:pt x="15735" y="4666"/>
                    <a:pt x="15735" y="4666"/>
                  </a:cubicBezTo>
                  <a:lnTo>
                    <a:pt x="15735" y="4666"/>
                  </a:lnTo>
                  <a:lnTo>
                    <a:pt x="15727" y="4656"/>
                  </a:lnTo>
                  <a:close/>
                  <a:moveTo>
                    <a:pt x="12505" y="4795"/>
                  </a:moveTo>
                  <a:cubicBezTo>
                    <a:pt x="12503" y="4799"/>
                    <a:pt x="12500" y="4804"/>
                    <a:pt x="12500" y="4809"/>
                  </a:cubicBezTo>
                  <a:cubicBezTo>
                    <a:pt x="12505" y="4804"/>
                    <a:pt x="12507" y="4802"/>
                    <a:pt x="12507" y="4797"/>
                  </a:cubicBezTo>
                  <a:lnTo>
                    <a:pt x="12505" y="4795"/>
                  </a:lnTo>
                  <a:close/>
                  <a:moveTo>
                    <a:pt x="5304" y="4939"/>
                  </a:moveTo>
                  <a:lnTo>
                    <a:pt x="5304" y="4939"/>
                  </a:lnTo>
                  <a:cubicBezTo>
                    <a:pt x="5288" y="4954"/>
                    <a:pt x="5272" y="4970"/>
                    <a:pt x="5256" y="4988"/>
                  </a:cubicBezTo>
                  <a:lnTo>
                    <a:pt x="5256" y="4988"/>
                  </a:lnTo>
                  <a:cubicBezTo>
                    <a:pt x="5272" y="4973"/>
                    <a:pt x="5288" y="4957"/>
                    <a:pt x="5304" y="4939"/>
                  </a:cubicBezTo>
                  <a:close/>
                  <a:moveTo>
                    <a:pt x="12792" y="5013"/>
                  </a:moveTo>
                  <a:cubicBezTo>
                    <a:pt x="12792" y="5015"/>
                    <a:pt x="12792" y="5015"/>
                    <a:pt x="12792" y="5017"/>
                  </a:cubicBezTo>
                  <a:lnTo>
                    <a:pt x="12795" y="5022"/>
                  </a:lnTo>
                  <a:cubicBezTo>
                    <a:pt x="12795" y="5020"/>
                    <a:pt x="12792" y="5015"/>
                    <a:pt x="12792" y="5013"/>
                  </a:cubicBezTo>
                  <a:close/>
                  <a:moveTo>
                    <a:pt x="12795" y="5020"/>
                  </a:moveTo>
                  <a:lnTo>
                    <a:pt x="12795" y="5020"/>
                  </a:lnTo>
                  <a:cubicBezTo>
                    <a:pt x="12797" y="5027"/>
                    <a:pt x="12802" y="5034"/>
                    <a:pt x="12806" y="5038"/>
                  </a:cubicBezTo>
                  <a:lnTo>
                    <a:pt x="12795" y="5020"/>
                  </a:lnTo>
                  <a:close/>
                  <a:moveTo>
                    <a:pt x="16660" y="5025"/>
                  </a:moveTo>
                  <a:lnTo>
                    <a:pt x="16660" y="5025"/>
                  </a:lnTo>
                  <a:cubicBezTo>
                    <a:pt x="16663" y="5025"/>
                    <a:pt x="16670" y="5030"/>
                    <a:pt x="16687" y="5045"/>
                  </a:cubicBezTo>
                  <a:lnTo>
                    <a:pt x="16687" y="5045"/>
                  </a:lnTo>
                  <a:cubicBezTo>
                    <a:pt x="16681" y="5044"/>
                    <a:pt x="16676" y="5044"/>
                    <a:pt x="16671" y="5044"/>
                  </a:cubicBezTo>
                  <a:cubicBezTo>
                    <a:pt x="16666" y="5044"/>
                    <a:pt x="16661" y="5044"/>
                    <a:pt x="16657" y="5045"/>
                  </a:cubicBezTo>
                  <a:cubicBezTo>
                    <a:pt x="16661" y="5038"/>
                    <a:pt x="16655" y="5025"/>
                    <a:pt x="16660" y="5025"/>
                  </a:cubicBezTo>
                  <a:close/>
                  <a:moveTo>
                    <a:pt x="12806" y="5038"/>
                  </a:moveTo>
                  <a:lnTo>
                    <a:pt x="12832" y="5082"/>
                  </a:lnTo>
                  <a:cubicBezTo>
                    <a:pt x="12846" y="5078"/>
                    <a:pt x="12822" y="5059"/>
                    <a:pt x="12806" y="5038"/>
                  </a:cubicBezTo>
                  <a:close/>
                  <a:moveTo>
                    <a:pt x="5256" y="4988"/>
                  </a:moveTo>
                  <a:cubicBezTo>
                    <a:pt x="5140" y="5093"/>
                    <a:pt x="5034" y="5109"/>
                    <a:pt x="5105" y="5152"/>
                  </a:cubicBezTo>
                  <a:cubicBezTo>
                    <a:pt x="5156" y="5104"/>
                    <a:pt x="5206" y="5042"/>
                    <a:pt x="5256" y="4988"/>
                  </a:cubicBezTo>
                  <a:close/>
                  <a:moveTo>
                    <a:pt x="8057" y="5250"/>
                  </a:moveTo>
                  <a:cubicBezTo>
                    <a:pt x="8056" y="5252"/>
                    <a:pt x="8055" y="5255"/>
                    <a:pt x="8054" y="5256"/>
                  </a:cubicBezTo>
                  <a:lnTo>
                    <a:pt x="8045" y="5265"/>
                  </a:lnTo>
                  <a:lnTo>
                    <a:pt x="8045" y="5265"/>
                  </a:lnTo>
                  <a:cubicBezTo>
                    <a:pt x="8046" y="5263"/>
                    <a:pt x="8048" y="5261"/>
                    <a:pt x="8049" y="5258"/>
                  </a:cubicBezTo>
                  <a:cubicBezTo>
                    <a:pt x="8052" y="5255"/>
                    <a:pt x="8054" y="5253"/>
                    <a:pt x="8057" y="5250"/>
                  </a:cubicBezTo>
                  <a:close/>
                  <a:moveTo>
                    <a:pt x="7763" y="5265"/>
                  </a:moveTo>
                  <a:lnTo>
                    <a:pt x="7750" y="5279"/>
                  </a:lnTo>
                  <a:cubicBezTo>
                    <a:pt x="7754" y="5274"/>
                    <a:pt x="7759" y="5270"/>
                    <a:pt x="7763" y="5265"/>
                  </a:cubicBezTo>
                  <a:close/>
                  <a:moveTo>
                    <a:pt x="16352" y="5271"/>
                  </a:moveTo>
                  <a:cubicBezTo>
                    <a:pt x="16354" y="5275"/>
                    <a:pt x="16357" y="5279"/>
                    <a:pt x="16360" y="5284"/>
                  </a:cubicBezTo>
                  <a:cubicBezTo>
                    <a:pt x="16357" y="5279"/>
                    <a:pt x="16355" y="5275"/>
                    <a:pt x="16352" y="5271"/>
                  </a:cubicBezTo>
                  <a:close/>
                  <a:moveTo>
                    <a:pt x="15233" y="5268"/>
                  </a:moveTo>
                  <a:cubicBezTo>
                    <a:pt x="15241" y="5275"/>
                    <a:pt x="15254" y="5286"/>
                    <a:pt x="15264" y="5293"/>
                  </a:cubicBezTo>
                  <a:lnTo>
                    <a:pt x="15264" y="5293"/>
                  </a:lnTo>
                  <a:cubicBezTo>
                    <a:pt x="15252" y="5283"/>
                    <a:pt x="15242" y="5274"/>
                    <a:pt x="15233" y="5268"/>
                  </a:cubicBezTo>
                  <a:close/>
                  <a:moveTo>
                    <a:pt x="8049" y="5302"/>
                  </a:moveTo>
                  <a:cubicBezTo>
                    <a:pt x="8052" y="5309"/>
                    <a:pt x="8052" y="5316"/>
                    <a:pt x="8052" y="5323"/>
                  </a:cubicBezTo>
                  <a:cubicBezTo>
                    <a:pt x="8040" y="5340"/>
                    <a:pt x="8031" y="5345"/>
                    <a:pt x="8024" y="5345"/>
                  </a:cubicBezTo>
                  <a:cubicBezTo>
                    <a:pt x="8022" y="5345"/>
                    <a:pt x="8020" y="5345"/>
                    <a:pt x="8019" y="5344"/>
                  </a:cubicBezTo>
                  <a:cubicBezTo>
                    <a:pt x="8026" y="5335"/>
                    <a:pt x="8035" y="5323"/>
                    <a:pt x="8047" y="5309"/>
                  </a:cubicBezTo>
                  <a:lnTo>
                    <a:pt x="8047" y="5302"/>
                  </a:lnTo>
                  <a:close/>
                  <a:moveTo>
                    <a:pt x="16453" y="5374"/>
                  </a:moveTo>
                  <a:lnTo>
                    <a:pt x="16453" y="5374"/>
                  </a:lnTo>
                  <a:cubicBezTo>
                    <a:pt x="16455" y="5376"/>
                    <a:pt x="16457" y="5377"/>
                    <a:pt x="16460" y="5378"/>
                  </a:cubicBezTo>
                  <a:lnTo>
                    <a:pt x="16460" y="5378"/>
                  </a:lnTo>
                  <a:lnTo>
                    <a:pt x="16453" y="5374"/>
                  </a:lnTo>
                  <a:close/>
                  <a:moveTo>
                    <a:pt x="7685" y="5349"/>
                  </a:moveTo>
                  <a:cubicBezTo>
                    <a:pt x="7697" y="5353"/>
                    <a:pt x="7701" y="5370"/>
                    <a:pt x="7690" y="5379"/>
                  </a:cubicBezTo>
                  <a:lnTo>
                    <a:pt x="7690" y="5377"/>
                  </a:lnTo>
                  <a:cubicBezTo>
                    <a:pt x="7690" y="5374"/>
                    <a:pt x="7689" y="5373"/>
                    <a:pt x="7687" y="5373"/>
                  </a:cubicBezTo>
                  <a:cubicBezTo>
                    <a:pt x="7678" y="5373"/>
                    <a:pt x="7653" y="5390"/>
                    <a:pt x="7632" y="5400"/>
                  </a:cubicBezTo>
                  <a:cubicBezTo>
                    <a:pt x="7648" y="5386"/>
                    <a:pt x="7667" y="5370"/>
                    <a:pt x="7685" y="5349"/>
                  </a:cubicBezTo>
                  <a:close/>
                  <a:moveTo>
                    <a:pt x="15841" y="5481"/>
                  </a:moveTo>
                  <a:lnTo>
                    <a:pt x="15841" y="5481"/>
                  </a:lnTo>
                  <a:cubicBezTo>
                    <a:pt x="15843" y="5488"/>
                    <a:pt x="15848" y="5495"/>
                    <a:pt x="15852" y="5504"/>
                  </a:cubicBezTo>
                  <a:lnTo>
                    <a:pt x="15885" y="5532"/>
                  </a:lnTo>
                  <a:lnTo>
                    <a:pt x="15841" y="5481"/>
                  </a:lnTo>
                  <a:close/>
                  <a:moveTo>
                    <a:pt x="13279" y="5544"/>
                  </a:moveTo>
                  <a:lnTo>
                    <a:pt x="13279" y="5544"/>
                  </a:lnTo>
                  <a:cubicBezTo>
                    <a:pt x="13279" y="5544"/>
                    <a:pt x="13279" y="5544"/>
                    <a:pt x="13278" y="5544"/>
                  </a:cubicBezTo>
                  <a:lnTo>
                    <a:pt x="13278" y="5544"/>
                  </a:lnTo>
                  <a:lnTo>
                    <a:pt x="13279" y="5544"/>
                  </a:lnTo>
                  <a:close/>
                  <a:moveTo>
                    <a:pt x="13278" y="5544"/>
                  </a:moveTo>
                  <a:lnTo>
                    <a:pt x="13251" y="5562"/>
                  </a:lnTo>
                  <a:cubicBezTo>
                    <a:pt x="13260" y="5570"/>
                    <a:pt x="13265" y="5573"/>
                    <a:pt x="13267" y="5573"/>
                  </a:cubicBezTo>
                  <a:cubicBezTo>
                    <a:pt x="13274" y="5573"/>
                    <a:pt x="13266" y="5553"/>
                    <a:pt x="13278" y="5544"/>
                  </a:cubicBezTo>
                  <a:close/>
                  <a:moveTo>
                    <a:pt x="16033" y="5629"/>
                  </a:moveTo>
                  <a:lnTo>
                    <a:pt x="16029" y="5680"/>
                  </a:lnTo>
                  <a:cubicBezTo>
                    <a:pt x="16048" y="5697"/>
                    <a:pt x="16067" y="5705"/>
                    <a:pt x="16078" y="5705"/>
                  </a:cubicBezTo>
                  <a:cubicBezTo>
                    <a:pt x="16097" y="5705"/>
                    <a:pt x="16094" y="5679"/>
                    <a:pt x="16036" y="5632"/>
                  </a:cubicBezTo>
                  <a:lnTo>
                    <a:pt x="16033" y="5629"/>
                  </a:lnTo>
                  <a:close/>
                  <a:moveTo>
                    <a:pt x="13689" y="5694"/>
                  </a:moveTo>
                  <a:lnTo>
                    <a:pt x="13655" y="5701"/>
                  </a:lnTo>
                  <a:lnTo>
                    <a:pt x="13703" y="5738"/>
                  </a:lnTo>
                  <a:lnTo>
                    <a:pt x="13689" y="5694"/>
                  </a:lnTo>
                  <a:close/>
                  <a:moveTo>
                    <a:pt x="7319" y="5980"/>
                  </a:moveTo>
                  <a:cubicBezTo>
                    <a:pt x="7317" y="5981"/>
                    <a:pt x="7314" y="5983"/>
                    <a:pt x="7312" y="5984"/>
                  </a:cubicBezTo>
                  <a:cubicBezTo>
                    <a:pt x="7315" y="5983"/>
                    <a:pt x="7317" y="5981"/>
                    <a:pt x="7319" y="5980"/>
                  </a:cubicBezTo>
                  <a:close/>
                  <a:moveTo>
                    <a:pt x="17765" y="5793"/>
                  </a:moveTo>
                  <a:cubicBezTo>
                    <a:pt x="17760" y="5793"/>
                    <a:pt x="17756" y="5796"/>
                    <a:pt x="17753" y="5803"/>
                  </a:cubicBezTo>
                  <a:lnTo>
                    <a:pt x="17746" y="5875"/>
                  </a:lnTo>
                  <a:cubicBezTo>
                    <a:pt x="17814" y="5928"/>
                    <a:pt x="17872" y="5991"/>
                    <a:pt x="17923" y="6061"/>
                  </a:cubicBezTo>
                  <a:cubicBezTo>
                    <a:pt x="17858" y="5939"/>
                    <a:pt x="17795" y="5793"/>
                    <a:pt x="17765" y="5793"/>
                  </a:cubicBezTo>
                  <a:close/>
                  <a:moveTo>
                    <a:pt x="13708" y="6072"/>
                  </a:moveTo>
                  <a:lnTo>
                    <a:pt x="13766" y="6114"/>
                  </a:lnTo>
                  <a:lnTo>
                    <a:pt x="13724" y="6081"/>
                  </a:lnTo>
                  <a:lnTo>
                    <a:pt x="13708" y="6072"/>
                  </a:lnTo>
                  <a:close/>
                  <a:moveTo>
                    <a:pt x="14119" y="6204"/>
                  </a:moveTo>
                  <a:lnTo>
                    <a:pt x="14119" y="6204"/>
                  </a:lnTo>
                  <a:cubicBezTo>
                    <a:pt x="14119" y="6204"/>
                    <a:pt x="14119" y="6204"/>
                    <a:pt x="14119" y="6205"/>
                  </a:cubicBezTo>
                  <a:lnTo>
                    <a:pt x="14119" y="6205"/>
                  </a:lnTo>
                  <a:cubicBezTo>
                    <a:pt x="14119" y="6204"/>
                    <a:pt x="14119" y="6204"/>
                    <a:pt x="14118" y="6204"/>
                  </a:cubicBezTo>
                  <a:lnTo>
                    <a:pt x="14119" y="6204"/>
                  </a:lnTo>
                  <a:close/>
                  <a:moveTo>
                    <a:pt x="14165" y="6225"/>
                  </a:moveTo>
                  <a:cubicBezTo>
                    <a:pt x="14176" y="6244"/>
                    <a:pt x="14193" y="6258"/>
                    <a:pt x="14211" y="6271"/>
                  </a:cubicBezTo>
                  <a:cubicBezTo>
                    <a:pt x="14199" y="6253"/>
                    <a:pt x="14183" y="6237"/>
                    <a:pt x="14165" y="6225"/>
                  </a:cubicBezTo>
                  <a:close/>
                  <a:moveTo>
                    <a:pt x="16625" y="6308"/>
                  </a:moveTo>
                  <a:cubicBezTo>
                    <a:pt x="16624" y="6308"/>
                    <a:pt x="16624" y="6308"/>
                    <a:pt x="16623" y="6308"/>
                  </a:cubicBezTo>
                  <a:lnTo>
                    <a:pt x="16623" y="6308"/>
                  </a:lnTo>
                  <a:cubicBezTo>
                    <a:pt x="16625" y="6309"/>
                    <a:pt x="16627" y="6309"/>
                    <a:pt x="16628" y="6309"/>
                  </a:cubicBezTo>
                  <a:cubicBezTo>
                    <a:pt x="16628" y="6309"/>
                    <a:pt x="16629" y="6309"/>
                    <a:pt x="16629" y="6309"/>
                  </a:cubicBezTo>
                  <a:cubicBezTo>
                    <a:pt x="16629" y="6309"/>
                    <a:pt x="16627" y="6308"/>
                    <a:pt x="16625" y="6308"/>
                  </a:cubicBezTo>
                  <a:close/>
                  <a:moveTo>
                    <a:pt x="3874" y="6218"/>
                  </a:moveTo>
                  <a:lnTo>
                    <a:pt x="3828" y="6343"/>
                  </a:lnTo>
                  <a:cubicBezTo>
                    <a:pt x="3962" y="6209"/>
                    <a:pt x="3883" y="6248"/>
                    <a:pt x="3874" y="6218"/>
                  </a:cubicBezTo>
                  <a:close/>
                  <a:moveTo>
                    <a:pt x="16750" y="6387"/>
                  </a:moveTo>
                  <a:lnTo>
                    <a:pt x="16750" y="6387"/>
                  </a:lnTo>
                  <a:cubicBezTo>
                    <a:pt x="16752" y="6390"/>
                    <a:pt x="16754" y="6394"/>
                    <a:pt x="16756" y="6399"/>
                  </a:cubicBezTo>
                  <a:cubicBezTo>
                    <a:pt x="16770" y="6407"/>
                    <a:pt x="16782" y="6417"/>
                    <a:pt x="16793" y="6428"/>
                  </a:cubicBezTo>
                  <a:lnTo>
                    <a:pt x="16793" y="6428"/>
                  </a:lnTo>
                  <a:cubicBezTo>
                    <a:pt x="16779" y="6413"/>
                    <a:pt x="16764" y="6399"/>
                    <a:pt x="16750" y="6387"/>
                  </a:cubicBezTo>
                  <a:close/>
                  <a:moveTo>
                    <a:pt x="16793" y="6428"/>
                  </a:moveTo>
                  <a:cubicBezTo>
                    <a:pt x="16801" y="6437"/>
                    <a:pt x="16808" y="6446"/>
                    <a:pt x="16814" y="6455"/>
                  </a:cubicBezTo>
                  <a:cubicBezTo>
                    <a:pt x="16808" y="6445"/>
                    <a:pt x="16801" y="6436"/>
                    <a:pt x="16793" y="6428"/>
                  </a:cubicBezTo>
                  <a:close/>
                  <a:moveTo>
                    <a:pt x="17503" y="6424"/>
                  </a:moveTo>
                  <a:cubicBezTo>
                    <a:pt x="17528" y="6441"/>
                    <a:pt x="17554" y="6459"/>
                    <a:pt x="17584" y="6478"/>
                  </a:cubicBezTo>
                  <a:cubicBezTo>
                    <a:pt x="17559" y="6457"/>
                    <a:pt x="17533" y="6441"/>
                    <a:pt x="17503" y="6424"/>
                  </a:cubicBezTo>
                  <a:close/>
                  <a:moveTo>
                    <a:pt x="17317" y="6296"/>
                  </a:moveTo>
                  <a:cubicBezTo>
                    <a:pt x="17301" y="6296"/>
                    <a:pt x="17295" y="6312"/>
                    <a:pt x="17294" y="6353"/>
                  </a:cubicBezTo>
                  <a:lnTo>
                    <a:pt x="17294" y="6353"/>
                  </a:lnTo>
                  <a:cubicBezTo>
                    <a:pt x="17294" y="6353"/>
                    <a:pt x="17294" y="6353"/>
                    <a:pt x="17294" y="6353"/>
                  </a:cubicBezTo>
                  <a:lnTo>
                    <a:pt x="17294" y="6355"/>
                  </a:lnTo>
                  <a:cubicBezTo>
                    <a:pt x="17294" y="6354"/>
                    <a:pt x="17294" y="6353"/>
                    <a:pt x="17294" y="6353"/>
                  </a:cubicBezTo>
                  <a:lnTo>
                    <a:pt x="17294" y="6353"/>
                  </a:lnTo>
                  <a:cubicBezTo>
                    <a:pt x="17380" y="6456"/>
                    <a:pt x="17412" y="6469"/>
                    <a:pt x="17434" y="6469"/>
                  </a:cubicBezTo>
                  <a:cubicBezTo>
                    <a:pt x="17442" y="6469"/>
                    <a:pt x="17448" y="6468"/>
                    <a:pt x="17456" y="6468"/>
                  </a:cubicBezTo>
                  <a:cubicBezTo>
                    <a:pt x="17476" y="6468"/>
                    <a:pt x="17502" y="6480"/>
                    <a:pt x="17573" y="6573"/>
                  </a:cubicBezTo>
                  <a:cubicBezTo>
                    <a:pt x="17577" y="6575"/>
                    <a:pt x="17580" y="6575"/>
                    <a:pt x="17583" y="6575"/>
                  </a:cubicBezTo>
                  <a:cubicBezTo>
                    <a:pt x="17616" y="6575"/>
                    <a:pt x="17466" y="6421"/>
                    <a:pt x="17494" y="6421"/>
                  </a:cubicBezTo>
                  <a:lnTo>
                    <a:pt x="17494" y="6421"/>
                  </a:lnTo>
                  <a:cubicBezTo>
                    <a:pt x="17496" y="6421"/>
                    <a:pt x="17500" y="6422"/>
                    <a:pt x="17505" y="6424"/>
                  </a:cubicBezTo>
                  <a:cubicBezTo>
                    <a:pt x="17404" y="6355"/>
                    <a:pt x="17345" y="6296"/>
                    <a:pt x="17317" y="6296"/>
                  </a:cubicBezTo>
                  <a:close/>
                  <a:moveTo>
                    <a:pt x="16427" y="6450"/>
                  </a:moveTo>
                  <a:cubicBezTo>
                    <a:pt x="16467" y="6499"/>
                    <a:pt x="16522" y="6554"/>
                    <a:pt x="16578" y="6610"/>
                  </a:cubicBezTo>
                  <a:lnTo>
                    <a:pt x="16427" y="6450"/>
                  </a:lnTo>
                  <a:close/>
                  <a:moveTo>
                    <a:pt x="14334" y="6668"/>
                  </a:moveTo>
                  <a:cubicBezTo>
                    <a:pt x="14336" y="6676"/>
                    <a:pt x="14340" y="6682"/>
                    <a:pt x="14345" y="6684"/>
                  </a:cubicBezTo>
                  <a:lnTo>
                    <a:pt x="14345" y="6684"/>
                  </a:lnTo>
                  <a:lnTo>
                    <a:pt x="14334" y="6668"/>
                  </a:lnTo>
                  <a:close/>
                  <a:moveTo>
                    <a:pt x="14345" y="6684"/>
                  </a:moveTo>
                  <a:lnTo>
                    <a:pt x="14346" y="6684"/>
                  </a:lnTo>
                  <a:lnTo>
                    <a:pt x="14348" y="6684"/>
                  </a:lnTo>
                  <a:cubicBezTo>
                    <a:pt x="14347" y="6684"/>
                    <a:pt x="14346" y="6684"/>
                    <a:pt x="14345" y="6684"/>
                  </a:cubicBezTo>
                  <a:close/>
                  <a:moveTo>
                    <a:pt x="14771" y="6776"/>
                  </a:moveTo>
                  <a:cubicBezTo>
                    <a:pt x="14774" y="6779"/>
                    <a:pt x="14776" y="6781"/>
                    <a:pt x="14779" y="6784"/>
                  </a:cubicBezTo>
                  <a:cubicBezTo>
                    <a:pt x="14776" y="6780"/>
                    <a:pt x="14773" y="6778"/>
                    <a:pt x="14771" y="6776"/>
                  </a:cubicBezTo>
                  <a:close/>
                  <a:moveTo>
                    <a:pt x="3751" y="6805"/>
                  </a:moveTo>
                  <a:lnTo>
                    <a:pt x="3649" y="6923"/>
                  </a:lnTo>
                  <a:lnTo>
                    <a:pt x="3703" y="6872"/>
                  </a:lnTo>
                  <a:lnTo>
                    <a:pt x="3751" y="6805"/>
                  </a:lnTo>
                  <a:close/>
                  <a:moveTo>
                    <a:pt x="5981" y="6965"/>
                  </a:moveTo>
                  <a:lnTo>
                    <a:pt x="5970" y="6974"/>
                  </a:lnTo>
                  <a:lnTo>
                    <a:pt x="5976" y="6980"/>
                  </a:lnTo>
                  <a:lnTo>
                    <a:pt x="5976" y="6980"/>
                  </a:lnTo>
                  <a:lnTo>
                    <a:pt x="5977" y="6976"/>
                  </a:lnTo>
                  <a:lnTo>
                    <a:pt x="5978" y="6977"/>
                  </a:lnTo>
                  <a:lnTo>
                    <a:pt x="5981" y="6965"/>
                  </a:lnTo>
                  <a:close/>
                  <a:moveTo>
                    <a:pt x="6294" y="7027"/>
                  </a:moveTo>
                  <a:lnTo>
                    <a:pt x="6262" y="7041"/>
                  </a:lnTo>
                  <a:lnTo>
                    <a:pt x="6232" y="7039"/>
                  </a:lnTo>
                  <a:lnTo>
                    <a:pt x="6294" y="7027"/>
                  </a:lnTo>
                  <a:close/>
                  <a:moveTo>
                    <a:pt x="13898" y="7046"/>
                  </a:moveTo>
                  <a:lnTo>
                    <a:pt x="13898" y="7046"/>
                  </a:lnTo>
                  <a:cubicBezTo>
                    <a:pt x="13902" y="7051"/>
                    <a:pt x="13906" y="7056"/>
                    <a:pt x="13909" y="7059"/>
                  </a:cubicBezTo>
                  <a:lnTo>
                    <a:pt x="13909" y="7059"/>
                  </a:lnTo>
                  <a:cubicBezTo>
                    <a:pt x="13910" y="7059"/>
                    <a:pt x="13910" y="7058"/>
                    <a:pt x="13910" y="7057"/>
                  </a:cubicBezTo>
                  <a:lnTo>
                    <a:pt x="13910" y="7057"/>
                  </a:lnTo>
                  <a:cubicBezTo>
                    <a:pt x="13910" y="7058"/>
                    <a:pt x="13910" y="7058"/>
                    <a:pt x="13911" y="7058"/>
                  </a:cubicBezTo>
                  <a:lnTo>
                    <a:pt x="13911" y="7058"/>
                  </a:lnTo>
                  <a:cubicBezTo>
                    <a:pt x="13909" y="7055"/>
                    <a:pt x="13905" y="7052"/>
                    <a:pt x="13898" y="7046"/>
                  </a:cubicBezTo>
                  <a:close/>
                  <a:moveTo>
                    <a:pt x="6287" y="7057"/>
                  </a:moveTo>
                  <a:lnTo>
                    <a:pt x="6304" y="7076"/>
                  </a:lnTo>
                  <a:lnTo>
                    <a:pt x="6304" y="7076"/>
                  </a:lnTo>
                  <a:cubicBezTo>
                    <a:pt x="6297" y="7073"/>
                    <a:pt x="6289" y="7071"/>
                    <a:pt x="6282" y="7069"/>
                  </a:cubicBezTo>
                  <a:lnTo>
                    <a:pt x="6282" y="7069"/>
                  </a:lnTo>
                  <a:cubicBezTo>
                    <a:pt x="6284" y="7065"/>
                    <a:pt x="6286" y="7061"/>
                    <a:pt x="6287" y="7057"/>
                  </a:cubicBezTo>
                  <a:close/>
                  <a:moveTo>
                    <a:pt x="3977" y="7036"/>
                  </a:moveTo>
                  <a:lnTo>
                    <a:pt x="3977" y="7036"/>
                  </a:lnTo>
                  <a:cubicBezTo>
                    <a:pt x="3966" y="7049"/>
                    <a:pt x="3954" y="7065"/>
                    <a:pt x="3939" y="7085"/>
                  </a:cubicBezTo>
                  <a:cubicBezTo>
                    <a:pt x="3951" y="7069"/>
                    <a:pt x="3964" y="7052"/>
                    <a:pt x="3977" y="7036"/>
                  </a:cubicBezTo>
                  <a:close/>
                  <a:moveTo>
                    <a:pt x="6348" y="7052"/>
                  </a:moveTo>
                  <a:lnTo>
                    <a:pt x="6341" y="7092"/>
                  </a:lnTo>
                  <a:cubicBezTo>
                    <a:pt x="6332" y="7087"/>
                    <a:pt x="6323" y="7083"/>
                    <a:pt x="6314" y="7080"/>
                  </a:cubicBezTo>
                  <a:lnTo>
                    <a:pt x="6314" y="7080"/>
                  </a:lnTo>
                  <a:cubicBezTo>
                    <a:pt x="6326" y="7071"/>
                    <a:pt x="6337" y="7061"/>
                    <a:pt x="6348" y="7052"/>
                  </a:cubicBezTo>
                  <a:close/>
                  <a:moveTo>
                    <a:pt x="13341" y="7091"/>
                  </a:moveTo>
                  <a:cubicBezTo>
                    <a:pt x="13336" y="7091"/>
                    <a:pt x="13330" y="7091"/>
                    <a:pt x="13326" y="7092"/>
                  </a:cubicBezTo>
                  <a:cubicBezTo>
                    <a:pt x="13326" y="7093"/>
                    <a:pt x="13327" y="7094"/>
                    <a:pt x="13327" y="7095"/>
                  </a:cubicBezTo>
                  <a:lnTo>
                    <a:pt x="13327" y="7095"/>
                  </a:lnTo>
                  <a:cubicBezTo>
                    <a:pt x="13328" y="7095"/>
                    <a:pt x="13328" y="7095"/>
                    <a:pt x="13328" y="7094"/>
                  </a:cubicBezTo>
                  <a:cubicBezTo>
                    <a:pt x="13329" y="7095"/>
                    <a:pt x="13330" y="7096"/>
                    <a:pt x="13331" y="7096"/>
                  </a:cubicBezTo>
                  <a:lnTo>
                    <a:pt x="13331" y="7096"/>
                  </a:lnTo>
                  <a:cubicBezTo>
                    <a:pt x="13335" y="7093"/>
                    <a:pt x="13341" y="7092"/>
                    <a:pt x="13346" y="7092"/>
                  </a:cubicBezTo>
                  <a:cubicBezTo>
                    <a:pt x="13352" y="7092"/>
                    <a:pt x="13358" y="7093"/>
                    <a:pt x="13363" y="7097"/>
                  </a:cubicBezTo>
                  <a:lnTo>
                    <a:pt x="13363" y="7094"/>
                  </a:lnTo>
                  <a:cubicBezTo>
                    <a:pt x="13356" y="7092"/>
                    <a:pt x="13348" y="7091"/>
                    <a:pt x="13341" y="7091"/>
                  </a:cubicBezTo>
                  <a:close/>
                  <a:moveTo>
                    <a:pt x="14907" y="7090"/>
                  </a:moveTo>
                  <a:lnTo>
                    <a:pt x="14932" y="7094"/>
                  </a:lnTo>
                  <a:lnTo>
                    <a:pt x="14930" y="7097"/>
                  </a:lnTo>
                  <a:cubicBezTo>
                    <a:pt x="14923" y="7097"/>
                    <a:pt x="14914" y="7094"/>
                    <a:pt x="14907" y="7090"/>
                  </a:cubicBezTo>
                  <a:close/>
                  <a:moveTo>
                    <a:pt x="12804" y="7094"/>
                  </a:moveTo>
                  <a:lnTo>
                    <a:pt x="12804" y="7094"/>
                  </a:lnTo>
                  <a:cubicBezTo>
                    <a:pt x="12806" y="7097"/>
                    <a:pt x="12808" y="7098"/>
                    <a:pt x="12809" y="7100"/>
                  </a:cubicBezTo>
                  <a:lnTo>
                    <a:pt x="12809" y="7100"/>
                  </a:lnTo>
                  <a:cubicBezTo>
                    <a:pt x="12811" y="7099"/>
                    <a:pt x="12812" y="7099"/>
                    <a:pt x="12813" y="7099"/>
                  </a:cubicBezTo>
                  <a:cubicBezTo>
                    <a:pt x="12814" y="7100"/>
                    <a:pt x="12816" y="7101"/>
                    <a:pt x="12817" y="7101"/>
                  </a:cubicBezTo>
                  <a:lnTo>
                    <a:pt x="12832" y="7101"/>
                  </a:lnTo>
                  <a:lnTo>
                    <a:pt x="12804" y="7094"/>
                  </a:lnTo>
                  <a:close/>
                  <a:moveTo>
                    <a:pt x="12918" y="7062"/>
                  </a:moveTo>
                  <a:cubicBezTo>
                    <a:pt x="12914" y="7062"/>
                    <a:pt x="12909" y="7063"/>
                    <a:pt x="12904" y="7064"/>
                  </a:cubicBezTo>
                  <a:lnTo>
                    <a:pt x="12915" y="7104"/>
                  </a:lnTo>
                  <a:cubicBezTo>
                    <a:pt x="12942" y="7098"/>
                    <a:pt x="12949" y="7062"/>
                    <a:pt x="12918" y="7062"/>
                  </a:cubicBezTo>
                  <a:close/>
                  <a:moveTo>
                    <a:pt x="14703" y="7009"/>
                  </a:moveTo>
                  <a:cubicBezTo>
                    <a:pt x="14709" y="7009"/>
                    <a:pt x="14717" y="7010"/>
                    <a:pt x="14726" y="7013"/>
                  </a:cubicBezTo>
                  <a:cubicBezTo>
                    <a:pt x="14738" y="7046"/>
                    <a:pt x="14797" y="7074"/>
                    <a:pt x="14800" y="7106"/>
                  </a:cubicBezTo>
                  <a:lnTo>
                    <a:pt x="14800" y="7106"/>
                  </a:lnTo>
                  <a:cubicBezTo>
                    <a:pt x="14793" y="7103"/>
                    <a:pt x="14786" y="7101"/>
                    <a:pt x="14779" y="7099"/>
                  </a:cubicBezTo>
                  <a:lnTo>
                    <a:pt x="14779" y="7099"/>
                  </a:lnTo>
                  <a:cubicBezTo>
                    <a:pt x="14770" y="7089"/>
                    <a:pt x="14764" y="7085"/>
                    <a:pt x="14760" y="7085"/>
                  </a:cubicBezTo>
                  <a:cubicBezTo>
                    <a:pt x="14756" y="7085"/>
                    <a:pt x="14754" y="7088"/>
                    <a:pt x="14753" y="7092"/>
                  </a:cubicBezTo>
                  <a:lnTo>
                    <a:pt x="14753" y="7092"/>
                  </a:lnTo>
                  <a:cubicBezTo>
                    <a:pt x="14743" y="7090"/>
                    <a:pt x="14733" y="7089"/>
                    <a:pt x="14723" y="7089"/>
                  </a:cubicBezTo>
                  <a:cubicBezTo>
                    <a:pt x="14717" y="7089"/>
                    <a:pt x="14711" y="7089"/>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10" y="7094"/>
                    <a:pt x="14715" y="7098"/>
                    <a:pt x="14720" y="7102"/>
                  </a:cubicBezTo>
                  <a:lnTo>
                    <a:pt x="14720" y="7102"/>
                  </a:lnTo>
                  <a:cubicBezTo>
                    <a:pt x="14716" y="7099"/>
                    <a:pt x="14711" y="7095"/>
                    <a:pt x="14705" y="7090"/>
                  </a:cubicBezTo>
                  <a:lnTo>
                    <a:pt x="14705" y="7090"/>
                  </a:lnTo>
                  <a:cubicBezTo>
                    <a:pt x="14699" y="7091"/>
                    <a:pt x="14693" y="7092"/>
                    <a:pt x="14686" y="7094"/>
                  </a:cubicBezTo>
                  <a:cubicBezTo>
                    <a:pt x="14653" y="7079"/>
                    <a:pt x="14681" y="7055"/>
                    <a:pt x="14656" y="7043"/>
                  </a:cubicBezTo>
                  <a:lnTo>
                    <a:pt x="14656" y="7043"/>
                  </a:lnTo>
                  <a:cubicBezTo>
                    <a:pt x="14674" y="7038"/>
                    <a:pt x="14675" y="7009"/>
                    <a:pt x="14703" y="7009"/>
                  </a:cubicBezTo>
                  <a:close/>
                  <a:moveTo>
                    <a:pt x="11187" y="7083"/>
                  </a:moveTo>
                  <a:cubicBezTo>
                    <a:pt x="11174" y="7083"/>
                    <a:pt x="11161" y="7086"/>
                    <a:pt x="11149" y="7092"/>
                  </a:cubicBezTo>
                  <a:cubicBezTo>
                    <a:pt x="11181" y="7094"/>
                    <a:pt x="11214" y="7107"/>
                    <a:pt x="11234" y="7107"/>
                  </a:cubicBezTo>
                  <a:cubicBezTo>
                    <a:pt x="11237" y="7107"/>
                    <a:pt x="11239" y="7107"/>
                    <a:pt x="11241" y="7106"/>
                  </a:cubicBezTo>
                  <a:lnTo>
                    <a:pt x="11241" y="7104"/>
                  </a:lnTo>
                  <a:cubicBezTo>
                    <a:pt x="11226" y="7090"/>
                    <a:pt x="11206" y="7083"/>
                    <a:pt x="11187" y="7083"/>
                  </a:cubicBezTo>
                  <a:close/>
                  <a:moveTo>
                    <a:pt x="14885" y="7115"/>
                  </a:moveTo>
                  <a:lnTo>
                    <a:pt x="14885" y="7115"/>
                  </a:lnTo>
                  <a:cubicBezTo>
                    <a:pt x="14882" y="7116"/>
                    <a:pt x="14878" y="7117"/>
                    <a:pt x="14875" y="7118"/>
                  </a:cubicBezTo>
                  <a:lnTo>
                    <a:pt x="14875" y="7118"/>
                  </a:lnTo>
                  <a:cubicBezTo>
                    <a:pt x="14878" y="7117"/>
                    <a:pt x="14882" y="7116"/>
                    <a:pt x="14885" y="7115"/>
                  </a:cubicBezTo>
                  <a:close/>
                  <a:moveTo>
                    <a:pt x="13265" y="7118"/>
                  </a:moveTo>
                  <a:lnTo>
                    <a:pt x="13265" y="7118"/>
                  </a:lnTo>
                  <a:cubicBezTo>
                    <a:pt x="13265" y="7118"/>
                    <a:pt x="13264" y="7119"/>
                    <a:pt x="13264" y="7120"/>
                  </a:cubicBezTo>
                  <a:lnTo>
                    <a:pt x="13264" y="7120"/>
                  </a:lnTo>
                  <a:cubicBezTo>
                    <a:pt x="13265" y="7120"/>
                    <a:pt x="13265" y="7119"/>
                    <a:pt x="13265" y="7118"/>
                  </a:cubicBezTo>
                  <a:close/>
                  <a:moveTo>
                    <a:pt x="9762" y="7050"/>
                  </a:moveTo>
                  <a:cubicBezTo>
                    <a:pt x="9825" y="7083"/>
                    <a:pt x="9660" y="7090"/>
                    <a:pt x="9755" y="7125"/>
                  </a:cubicBezTo>
                  <a:cubicBezTo>
                    <a:pt x="9746" y="7113"/>
                    <a:pt x="9839" y="7071"/>
                    <a:pt x="9762" y="7050"/>
                  </a:cubicBezTo>
                  <a:close/>
                  <a:moveTo>
                    <a:pt x="14731" y="7136"/>
                  </a:moveTo>
                  <a:cubicBezTo>
                    <a:pt x="14732" y="7136"/>
                    <a:pt x="14734" y="7136"/>
                    <a:pt x="14737" y="7138"/>
                  </a:cubicBezTo>
                  <a:cubicBezTo>
                    <a:pt x="14737" y="7138"/>
                    <a:pt x="14740" y="7141"/>
                    <a:pt x="14740" y="7141"/>
                  </a:cubicBezTo>
                  <a:lnTo>
                    <a:pt x="14740" y="7142"/>
                  </a:lnTo>
                  <a:lnTo>
                    <a:pt x="14740" y="7142"/>
                  </a:lnTo>
                  <a:cubicBezTo>
                    <a:pt x="14739" y="7142"/>
                    <a:pt x="14738" y="7141"/>
                    <a:pt x="14737" y="7141"/>
                  </a:cubicBezTo>
                  <a:lnTo>
                    <a:pt x="14737" y="7141"/>
                  </a:lnTo>
                  <a:cubicBezTo>
                    <a:pt x="14738" y="7141"/>
                    <a:pt x="14738" y="7142"/>
                    <a:pt x="14738" y="7142"/>
                  </a:cubicBezTo>
                  <a:lnTo>
                    <a:pt x="14738" y="7142"/>
                  </a:lnTo>
                  <a:cubicBezTo>
                    <a:pt x="14733" y="7139"/>
                    <a:pt x="14729" y="7136"/>
                    <a:pt x="14731" y="7136"/>
                  </a:cubicBezTo>
                  <a:close/>
                  <a:moveTo>
                    <a:pt x="5866" y="7093"/>
                  </a:moveTo>
                  <a:lnTo>
                    <a:pt x="5615" y="7236"/>
                  </a:lnTo>
                  <a:lnTo>
                    <a:pt x="5746" y="7273"/>
                  </a:lnTo>
                  <a:lnTo>
                    <a:pt x="5746" y="7272"/>
                  </a:lnTo>
                  <a:lnTo>
                    <a:pt x="5866" y="7093"/>
                  </a:lnTo>
                  <a:close/>
                  <a:moveTo>
                    <a:pt x="7066" y="7310"/>
                  </a:moveTo>
                  <a:cubicBezTo>
                    <a:pt x="7066" y="7311"/>
                    <a:pt x="7066" y="7312"/>
                    <a:pt x="7067" y="7313"/>
                  </a:cubicBezTo>
                  <a:lnTo>
                    <a:pt x="7067" y="7313"/>
                  </a:lnTo>
                  <a:lnTo>
                    <a:pt x="7066" y="7310"/>
                  </a:lnTo>
                  <a:close/>
                  <a:moveTo>
                    <a:pt x="15013" y="7312"/>
                  </a:moveTo>
                  <a:lnTo>
                    <a:pt x="14985" y="7319"/>
                  </a:lnTo>
                  <a:cubicBezTo>
                    <a:pt x="14983" y="7318"/>
                    <a:pt x="14982" y="7316"/>
                    <a:pt x="14980" y="7314"/>
                  </a:cubicBezTo>
                  <a:lnTo>
                    <a:pt x="14980" y="7314"/>
                  </a:lnTo>
                  <a:cubicBezTo>
                    <a:pt x="14978" y="7320"/>
                    <a:pt x="14963" y="7324"/>
                    <a:pt x="14951" y="7329"/>
                  </a:cubicBezTo>
                  <a:cubicBezTo>
                    <a:pt x="14953" y="7328"/>
                    <a:pt x="14956" y="7328"/>
                    <a:pt x="14959" y="7328"/>
                  </a:cubicBezTo>
                  <a:cubicBezTo>
                    <a:pt x="14970" y="7328"/>
                    <a:pt x="14980" y="7329"/>
                    <a:pt x="14990" y="7329"/>
                  </a:cubicBezTo>
                  <a:cubicBezTo>
                    <a:pt x="15005" y="7329"/>
                    <a:pt x="15016" y="7327"/>
                    <a:pt x="15013" y="7312"/>
                  </a:cubicBezTo>
                  <a:close/>
                  <a:moveTo>
                    <a:pt x="7067" y="7313"/>
                  </a:moveTo>
                  <a:lnTo>
                    <a:pt x="7078" y="7338"/>
                  </a:lnTo>
                  <a:cubicBezTo>
                    <a:pt x="7095" y="7322"/>
                    <a:pt x="7072" y="7320"/>
                    <a:pt x="7067" y="7313"/>
                  </a:cubicBezTo>
                  <a:close/>
                  <a:moveTo>
                    <a:pt x="14951" y="7333"/>
                  </a:moveTo>
                  <a:cubicBezTo>
                    <a:pt x="14946" y="7333"/>
                    <a:pt x="14941" y="7333"/>
                    <a:pt x="14937" y="7336"/>
                  </a:cubicBezTo>
                  <a:cubicBezTo>
                    <a:pt x="14927" y="7337"/>
                    <a:pt x="14924" y="7338"/>
                    <a:pt x="14924" y="7338"/>
                  </a:cubicBezTo>
                  <a:cubicBezTo>
                    <a:pt x="14926" y="7338"/>
                    <a:pt x="14938" y="7336"/>
                    <a:pt x="14951" y="7333"/>
                  </a:cubicBezTo>
                  <a:close/>
                  <a:moveTo>
                    <a:pt x="6005" y="7340"/>
                  </a:moveTo>
                  <a:lnTo>
                    <a:pt x="5984" y="7345"/>
                  </a:lnTo>
                  <a:cubicBezTo>
                    <a:pt x="5991" y="7345"/>
                    <a:pt x="6000" y="7345"/>
                    <a:pt x="6005" y="7340"/>
                  </a:cubicBezTo>
                  <a:close/>
                  <a:moveTo>
                    <a:pt x="6300" y="7347"/>
                  </a:moveTo>
                  <a:cubicBezTo>
                    <a:pt x="6292" y="7348"/>
                    <a:pt x="6282" y="7351"/>
                    <a:pt x="6269" y="7356"/>
                  </a:cubicBezTo>
                  <a:cubicBezTo>
                    <a:pt x="6279" y="7353"/>
                    <a:pt x="6290" y="7350"/>
                    <a:pt x="6300" y="7347"/>
                  </a:cubicBezTo>
                  <a:close/>
                  <a:moveTo>
                    <a:pt x="2765" y="7360"/>
                  </a:moveTo>
                  <a:lnTo>
                    <a:pt x="2757" y="7370"/>
                  </a:lnTo>
                  <a:cubicBezTo>
                    <a:pt x="2760" y="7367"/>
                    <a:pt x="2762" y="7363"/>
                    <a:pt x="2765" y="7360"/>
                  </a:cubicBezTo>
                  <a:close/>
                  <a:moveTo>
                    <a:pt x="12586" y="7368"/>
                  </a:moveTo>
                  <a:cubicBezTo>
                    <a:pt x="12579" y="7369"/>
                    <a:pt x="12574" y="7371"/>
                    <a:pt x="12570" y="7373"/>
                  </a:cubicBezTo>
                  <a:cubicBezTo>
                    <a:pt x="12574" y="7372"/>
                    <a:pt x="12581" y="7370"/>
                    <a:pt x="12586" y="7368"/>
                  </a:cubicBezTo>
                  <a:close/>
                  <a:moveTo>
                    <a:pt x="12936" y="7349"/>
                  </a:moveTo>
                  <a:cubicBezTo>
                    <a:pt x="12931" y="7352"/>
                    <a:pt x="12929" y="7356"/>
                    <a:pt x="12927" y="7359"/>
                  </a:cubicBezTo>
                  <a:lnTo>
                    <a:pt x="12987" y="7375"/>
                  </a:lnTo>
                  <a:cubicBezTo>
                    <a:pt x="12971" y="7363"/>
                    <a:pt x="12955" y="7354"/>
                    <a:pt x="12936" y="7349"/>
                  </a:cubicBezTo>
                  <a:close/>
                  <a:moveTo>
                    <a:pt x="13249" y="7368"/>
                  </a:moveTo>
                  <a:lnTo>
                    <a:pt x="13249" y="7368"/>
                  </a:lnTo>
                  <a:cubicBezTo>
                    <a:pt x="13279" y="7373"/>
                    <a:pt x="13309" y="7375"/>
                    <a:pt x="13339" y="7375"/>
                  </a:cubicBezTo>
                  <a:lnTo>
                    <a:pt x="13339" y="7373"/>
                  </a:lnTo>
                  <a:lnTo>
                    <a:pt x="13249" y="7368"/>
                  </a:lnTo>
                  <a:close/>
                  <a:moveTo>
                    <a:pt x="17783" y="7354"/>
                  </a:moveTo>
                  <a:lnTo>
                    <a:pt x="17783" y="7354"/>
                  </a:lnTo>
                  <a:cubicBezTo>
                    <a:pt x="17786" y="7366"/>
                    <a:pt x="17790" y="7380"/>
                    <a:pt x="17797" y="7389"/>
                  </a:cubicBezTo>
                  <a:cubicBezTo>
                    <a:pt x="17800" y="7387"/>
                    <a:pt x="17797" y="7377"/>
                    <a:pt x="17783" y="7354"/>
                  </a:cubicBezTo>
                  <a:close/>
                  <a:moveTo>
                    <a:pt x="10411" y="2577"/>
                  </a:moveTo>
                  <a:cubicBezTo>
                    <a:pt x="10391" y="2577"/>
                    <a:pt x="10366" y="2584"/>
                    <a:pt x="10333" y="2602"/>
                  </a:cubicBezTo>
                  <a:lnTo>
                    <a:pt x="10296" y="2692"/>
                  </a:lnTo>
                  <a:lnTo>
                    <a:pt x="10256" y="2692"/>
                  </a:lnTo>
                  <a:lnTo>
                    <a:pt x="10307" y="2637"/>
                  </a:lnTo>
                  <a:lnTo>
                    <a:pt x="10307" y="2637"/>
                  </a:lnTo>
                  <a:cubicBezTo>
                    <a:pt x="10258" y="2648"/>
                    <a:pt x="10256" y="2685"/>
                    <a:pt x="10245" y="2718"/>
                  </a:cubicBezTo>
                  <a:cubicBezTo>
                    <a:pt x="10239" y="2715"/>
                    <a:pt x="10233" y="2714"/>
                    <a:pt x="10226" y="2714"/>
                  </a:cubicBezTo>
                  <a:cubicBezTo>
                    <a:pt x="10216" y="2714"/>
                    <a:pt x="10206" y="2717"/>
                    <a:pt x="10196" y="2722"/>
                  </a:cubicBezTo>
                  <a:lnTo>
                    <a:pt x="10175" y="2824"/>
                  </a:lnTo>
                  <a:cubicBezTo>
                    <a:pt x="10156" y="2817"/>
                    <a:pt x="10163" y="2786"/>
                    <a:pt x="10145" y="2786"/>
                  </a:cubicBezTo>
                  <a:cubicBezTo>
                    <a:pt x="10139" y="2786"/>
                    <a:pt x="10131" y="2789"/>
                    <a:pt x="10119" y="2796"/>
                  </a:cubicBezTo>
                  <a:cubicBezTo>
                    <a:pt x="10110" y="2845"/>
                    <a:pt x="10184" y="2806"/>
                    <a:pt x="10147" y="2866"/>
                  </a:cubicBezTo>
                  <a:cubicBezTo>
                    <a:pt x="10136" y="2868"/>
                    <a:pt x="10126" y="2869"/>
                    <a:pt x="10119" y="2869"/>
                  </a:cubicBezTo>
                  <a:cubicBezTo>
                    <a:pt x="10115" y="2869"/>
                    <a:pt x="10112" y="2868"/>
                    <a:pt x="10109" y="2868"/>
                  </a:cubicBezTo>
                  <a:cubicBezTo>
                    <a:pt x="10092" y="2868"/>
                    <a:pt x="10085" y="2871"/>
                    <a:pt x="10073" y="2905"/>
                  </a:cubicBezTo>
                  <a:cubicBezTo>
                    <a:pt x="10060" y="2900"/>
                    <a:pt x="10057" y="2890"/>
                    <a:pt x="10063" y="2876"/>
                  </a:cubicBezTo>
                  <a:lnTo>
                    <a:pt x="10063" y="2876"/>
                  </a:lnTo>
                  <a:cubicBezTo>
                    <a:pt x="10039" y="2917"/>
                    <a:pt x="9990" y="2959"/>
                    <a:pt x="9994" y="2994"/>
                  </a:cubicBezTo>
                  <a:cubicBezTo>
                    <a:pt x="9948" y="3001"/>
                    <a:pt x="9909" y="3075"/>
                    <a:pt x="9876" y="3075"/>
                  </a:cubicBezTo>
                  <a:cubicBezTo>
                    <a:pt x="9870" y="3075"/>
                    <a:pt x="9864" y="3072"/>
                    <a:pt x="9857" y="3065"/>
                  </a:cubicBezTo>
                  <a:cubicBezTo>
                    <a:pt x="9850" y="3109"/>
                    <a:pt x="9832" y="3149"/>
                    <a:pt x="9804" y="3184"/>
                  </a:cubicBezTo>
                  <a:cubicBezTo>
                    <a:pt x="9806" y="3164"/>
                    <a:pt x="9802" y="3156"/>
                    <a:pt x="9795" y="3156"/>
                  </a:cubicBezTo>
                  <a:cubicBezTo>
                    <a:pt x="9772" y="3156"/>
                    <a:pt x="9713" y="3238"/>
                    <a:pt x="9677" y="3238"/>
                  </a:cubicBezTo>
                  <a:cubicBezTo>
                    <a:pt x="9670" y="3238"/>
                    <a:pt x="9663" y="3234"/>
                    <a:pt x="9658" y="3225"/>
                  </a:cubicBezTo>
                  <a:lnTo>
                    <a:pt x="9658" y="3225"/>
                  </a:lnTo>
                  <a:cubicBezTo>
                    <a:pt x="9660" y="3306"/>
                    <a:pt x="9533" y="3388"/>
                    <a:pt x="9487" y="3480"/>
                  </a:cubicBezTo>
                  <a:cubicBezTo>
                    <a:pt x="9489" y="3474"/>
                    <a:pt x="9489" y="3462"/>
                    <a:pt x="9494" y="3457"/>
                  </a:cubicBezTo>
                  <a:lnTo>
                    <a:pt x="9494" y="3457"/>
                  </a:lnTo>
                  <a:cubicBezTo>
                    <a:pt x="9453" y="3492"/>
                    <a:pt x="9430" y="3490"/>
                    <a:pt x="9396" y="3508"/>
                  </a:cubicBezTo>
                  <a:cubicBezTo>
                    <a:pt x="9426" y="3548"/>
                    <a:pt x="9373" y="3617"/>
                    <a:pt x="9361" y="3670"/>
                  </a:cubicBezTo>
                  <a:cubicBezTo>
                    <a:pt x="9355" y="3672"/>
                    <a:pt x="9349" y="3672"/>
                    <a:pt x="9344" y="3672"/>
                  </a:cubicBezTo>
                  <a:cubicBezTo>
                    <a:pt x="9294" y="3672"/>
                    <a:pt x="9348" y="3599"/>
                    <a:pt x="9303" y="3585"/>
                  </a:cubicBezTo>
                  <a:lnTo>
                    <a:pt x="9303" y="3585"/>
                  </a:lnTo>
                  <a:cubicBezTo>
                    <a:pt x="9336" y="3610"/>
                    <a:pt x="9248" y="3696"/>
                    <a:pt x="9289" y="3703"/>
                  </a:cubicBezTo>
                  <a:cubicBezTo>
                    <a:pt x="9249" y="3714"/>
                    <a:pt x="9245" y="3721"/>
                    <a:pt x="9229" y="3721"/>
                  </a:cubicBezTo>
                  <a:cubicBezTo>
                    <a:pt x="9223" y="3721"/>
                    <a:pt x="9214" y="3720"/>
                    <a:pt x="9199" y="3717"/>
                  </a:cubicBezTo>
                  <a:lnTo>
                    <a:pt x="9199" y="3717"/>
                  </a:lnTo>
                  <a:cubicBezTo>
                    <a:pt x="9238" y="3765"/>
                    <a:pt x="9174" y="3756"/>
                    <a:pt x="9169" y="3814"/>
                  </a:cubicBezTo>
                  <a:cubicBezTo>
                    <a:pt x="9149" y="3823"/>
                    <a:pt x="9136" y="3825"/>
                    <a:pt x="9127" y="3825"/>
                  </a:cubicBezTo>
                  <a:cubicBezTo>
                    <a:pt x="9117" y="3825"/>
                    <a:pt x="9111" y="3822"/>
                    <a:pt x="9105" y="3822"/>
                  </a:cubicBezTo>
                  <a:cubicBezTo>
                    <a:pt x="9097" y="3822"/>
                    <a:pt x="9090" y="3829"/>
                    <a:pt x="9069" y="3861"/>
                  </a:cubicBezTo>
                  <a:cubicBezTo>
                    <a:pt x="9065" y="3862"/>
                    <a:pt x="9062" y="3862"/>
                    <a:pt x="9060" y="3862"/>
                  </a:cubicBezTo>
                  <a:cubicBezTo>
                    <a:pt x="9034" y="3862"/>
                    <a:pt x="9065" y="3807"/>
                    <a:pt x="9067" y="3803"/>
                  </a:cubicBezTo>
                  <a:lnTo>
                    <a:pt x="9067" y="3803"/>
                  </a:lnTo>
                  <a:cubicBezTo>
                    <a:pt x="9007" y="3863"/>
                    <a:pt x="9072" y="3863"/>
                    <a:pt x="9076" y="3895"/>
                  </a:cubicBezTo>
                  <a:cubicBezTo>
                    <a:pt x="9054" y="3925"/>
                    <a:pt x="9041" y="3934"/>
                    <a:pt x="9031" y="3934"/>
                  </a:cubicBezTo>
                  <a:cubicBezTo>
                    <a:pt x="9014" y="3934"/>
                    <a:pt x="9006" y="3911"/>
                    <a:pt x="8984" y="3911"/>
                  </a:cubicBezTo>
                  <a:cubicBezTo>
                    <a:pt x="8983" y="3911"/>
                    <a:pt x="8981" y="3911"/>
                    <a:pt x="8979" y="3912"/>
                  </a:cubicBezTo>
                  <a:cubicBezTo>
                    <a:pt x="8944" y="3965"/>
                    <a:pt x="8939" y="4030"/>
                    <a:pt x="8905" y="4062"/>
                  </a:cubicBezTo>
                  <a:cubicBezTo>
                    <a:pt x="8898" y="4058"/>
                    <a:pt x="8891" y="4062"/>
                    <a:pt x="8891" y="4048"/>
                  </a:cubicBezTo>
                  <a:cubicBezTo>
                    <a:pt x="8870" y="4122"/>
                    <a:pt x="8752" y="4190"/>
                    <a:pt x="8731" y="4278"/>
                  </a:cubicBezTo>
                  <a:lnTo>
                    <a:pt x="8715" y="4278"/>
                  </a:lnTo>
                  <a:cubicBezTo>
                    <a:pt x="8735" y="4282"/>
                    <a:pt x="8754" y="4296"/>
                    <a:pt x="8768" y="4315"/>
                  </a:cubicBezTo>
                  <a:cubicBezTo>
                    <a:pt x="8745" y="4338"/>
                    <a:pt x="8741" y="4374"/>
                    <a:pt x="8716" y="4374"/>
                  </a:cubicBezTo>
                  <a:cubicBezTo>
                    <a:pt x="8714" y="4374"/>
                    <a:pt x="8711" y="4374"/>
                    <a:pt x="8708" y="4373"/>
                  </a:cubicBezTo>
                  <a:cubicBezTo>
                    <a:pt x="8724" y="4357"/>
                    <a:pt x="8719" y="4345"/>
                    <a:pt x="8719" y="4331"/>
                  </a:cubicBezTo>
                  <a:lnTo>
                    <a:pt x="8719" y="4331"/>
                  </a:lnTo>
                  <a:lnTo>
                    <a:pt x="8701" y="4368"/>
                  </a:lnTo>
                  <a:cubicBezTo>
                    <a:pt x="8643" y="4364"/>
                    <a:pt x="8726" y="4320"/>
                    <a:pt x="8705" y="4296"/>
                  </a:cubicBezTo>
                  <a:lnTo>
                    <a:pt x="8705" y="4296"/>
                  </a:lnTo>
                  <a:cubicBezTo>
                    <a:pt x="8659" y="4361"/>
                    <a:pt x="8622" y="4452"/>
                    <a:pt x="8571" y="4484"/>
                  </a:cubicBezTo>
                  <a:cubicBezTo>
                    <a:pt x="8537" y="4466"/>
                    <a:pt x="8627" y="4400"/>
                    <a:pt x="8599" y="4400"/>
                  </a:cubicBezTo>
                  <a:cubicBezTo>
                    <a:pt x="8594" y="4400"/>
                    <a:pt x="8587" y="4401"/>
                    <a:pt x="8575" y="4405"/>
                  </a:cubicBezTo>
                  <a:lnTo>
                    <a:pt x="8652" y="4352"/>
                  </a:lnTo>
                  <a:lnTo>
                    <a:pt x="8652" y="4352"/>
                  </a:lnTo>
                  <a:cubicBezTo>
                    <a:pt x="8649" y="4352"/>
                    <a:pt x="8647" y="4352"/>
                    <a:pt x="8644" y="4352"/>
                  </a:cubicBezTo>
                  <a:cubicBezTo>
                    <a:pt x="8562" y="4352"/>
                    <a:pt x="8693" y="4315"/>
                    <a:pt x="8599" y="4310"/>
                  </a:cubicBezTo>
                  <a:lnTo>
                    <a:pt x="8599" y="4310"/>
                  </a:lnTo>
                  <a:cubicBezTo>
                    <a:pt x="8504" y="4389"/>
                    <a:pt x="8517" y="4422"/>
                    <a:pt x="8425" y="4498"/>
                  </a:cubicBezTo>
                  <a:cubicBezTo>
                    <a:pt x="8422" y="4535"/>
                    <a:pt x="8457" y="4517"/>
                    <a:pt x="8455" y="4554"/>
                  </a:cubicBezTo>
                  <a:cubicBezTo>
                    <a:pt x="8364" y="4704"/>
                    <a:pt x="8283" y="4572"/>
                    <a:pt x="8235" y="4702"/>
                  </a:cubicBezTo>
                  <a:cubicBezTo>
                    <a:pt x="8230" y="4746"/>
                    <a:pt x="8260" y="4792"/>
                    <a:pt x="8177" y="4836"/>
                  </a:cubicBezTo>
                  <a:lnTo>
                    <a:pt x="8165" y="4781"/>
                  </a:lnTo>
                  <a:cubicBezTo>
                    <a:pt x="8079" y="4860"/>
                    <a:pt x="8165" y="4876"/>
                    <a:pt x="8056" y="4941"/>
                  </a:cubicBezTo>
                  <a:cubicBezTo>
                    <a:pt x="8058" y="4913"/>
                    <a:pt x="8103" y="4871"/>
                    <a:pt x="8096" y="4871"/>
                  </a:cubicBezTo>
                  <a:lnTo>
                    <a:pt x="8096" y="4871"/>
                  </a:lnTo>
                  <a:cubicBezTo>
                    <a:pt x="8095" y="4871"/>
                    <a:pt x="8094" y="4871"/>
                    <a:pt x="8093" y="4871"/>
                  </a:cubicBezTo>
                  <a:cubicBezTo>
                    <a:pt x="8010" y="4901"/>
                    <a:pt x="8075" y="4932"/>
                    <a:pt x="8031" y="4973"/>
                  </a:cubicBezTo>
                  <a:lnTo>
                    <a:pt x="7991" y="4952"/>
                  </a:lnTo>
                  <a:cubicBezTo>
                    <a:pt x="7908" y="5047"/>
                    <a:pt x="7834" y="5166"/>
                    <a:pt x="7741" y="5268"/>
                  </a:cubicBezTo>
                  <a:cubicBezTo>
                    <a:pt x="7739" y="5257"/>
                    <a:pt x="7743" y="5238"/>
                    <a:pt x="7728" y="5238"/>
                  </a:cubicBezTo>
                  <a:cubicBezTo>
                    <a:pt x="7725" y="5238"/>
                    <a:pt x="7720" y="5239"/>
                    <a:pt x="7713" y="5242"/>
                  </a:cubicBezTo>
                  <a:cubicBezTo>
                    <a:pt x="7604" y="5379"/>
                    <a:pt x="7446" y="5502"/>
                    <a:pt x="7312" y="5602"/>
                  </a:cubicBezTo>
                  <a:lnTo>
                    <a:pt x="7291" y="5673"/>
                  </a:lnTo>
                  <a:cubicBezTo>
                    <a:pt x="7288" y="5677"/>
                    <a:pt x="7282" y="5679"/>
                    <a:pt x="7278" y="5679"/>
                  </a:cubicBezTo>
                  <a:cubicBezTo>
                    <a:pt x="7270" y="5679"/>
                    <a:pt x="7264" y="5674"/>
                    <a:pt x="7268" y="5664"/>
                  </a:cubicBezTo>
                  <a:lnTo>
                    <a:pt x="7268" y="5664"/>
                  </a:lnTo>
                  <a:cubicBezTo>
                    <a:pt x="7212" y="5701"/>
                    <a:pt x="7282" y="5683"/>
                    <a:pt x="7270" y="5715"/>
                  </a:cubicBezTo>
                  <a:cubicBezTo>
                    <a:pt x="7259" y="5728"/>
                    <a:pt x="7248" y="5734"/>
                    <a:pt x="7240" y="5734"/>
                  </a:cubicBezTo>
                  <a:cubicBezTo>
                    <a:pt x="7229" y="5734"/>
                    <a:pt x="7223" y="5725"/>
                    <a:pt x="7229" y="5710"/>
                  </a:cubicBezTo>
                  <a:lnTo>
                    <a:pt x="7229" y="5710"/>
                  </a:lnTo>
                  <a:cubicBezTo>
                    <a:pt x="7168" y="5815"/>
                    <a:pt x="7045" y="5991"/>
                    <a:pt x="6932" y="6049"/>
                  </a:cubicBezTo>
                  <a:lnTo>
                    <a:pt x="6939" y="6026"/>
                  </a:lnTo>
                  <a:lnTo>
                    <a:pt x="6939" y="6026"/>
                  </a:lnTo>
                  <a:cubicBezTo>
                    <a:pt x="6862" y="6081"/>
                    <a:pt x="6918" y="6153"/>
                    <a:pt x="6832" y="6193"/>
                  </a:cubicBezTo>
                  <a:lnTo>
                    <a:pt x="6839" y="6176"/>
                  </a:lnTo>
                  <a:lnTo>
                    <a:pt x="6839" y="6176"/>
                  </a:lnTo>
                  <a:cubicBezTo>
                    <a:pt x="6684" y="6311"/>
                    <a:pt x="6547" y="6494"/>
                    <a:pt x="6396" y="6566"/>
                  </a:cubicBezTo>
                  <a:cubicBezTo>
                    <a:pt x="6415" y="6626"/>
                    <a:pt x="6239" y="6693"/>
                    <a:pt x="6280" y="6756"/>
                  </a:cubicBezTo>
                  <a:cubicBezTo>
                    <a:pt x="6171" y="6812"/>
                    <a:pt x="6188" y="6779"/>
                    <a:pt x="6053" y="6879"/>
                  </a:cubicBezTo>
                  <a:cubicBezTo>
                    <a:pt x="6018" y="6909"/>
                    <a:pt x="6039" y="6958"/>
                    <a:pt x="6007" y="7002"/>
                  </a:cubicBezTo>
                  <a:lnTo>
                    <a:pt x="5978" y="6977"/>
                  </a:lnTo>
                  <a:lnTo>
                    <a:pt x="5977" y="6981"/>
                  </a:lnTo>
                  <a:lnTo>
                    <a:pt x="5976" y="6980"/>
                  </a:lnTo>
                  <a:lnTo>
                    <a:pt x="5976" y="6980"/>
                  </a:lnTo>
                  <a:lnTo>
                    <a:pt x="5954" y="7057"/>
                  </a:lnTo>
                  <a:lnTo>
                    <a:pt x="5893" y="7053"/>
                  </a:lnTo>
                  <a:lnTo>
                    <a:pt x="5870" y="7087"/>
                  </a:lnTo>
                  <a:lnTo>
                    <a:pt x="5866" y="7093"/>
                  </a:lnTo>
                  <a:lnTo>
                    <a:pt x="5872" y="7090"/>
                  </a:lnTo>
                  <a:cubicBezTo>
                    <a:pt x="5882" y="7086"/>
                    <a:pt x="5893" y="7082"/>
                    <a:pt x="5901" y="7082"/>
                  </a:cubicBezTo>
                  <a:cubicBezTo>
                    <a:pt x="5907" y="7082"/>
                    <a:pt x="5911" y="7084"/>
                    <a:pt x="5914" y="7087"/>
                  </a:cubicBezTo>
                  <a:cubicBezTo>
                    <a:pt x="5907" y="7097"/>
                    <a:pt x="5900" y="7104"/>
                    <a:pt x="5893" y="7111"/>
                  </a:cubicBezTo>
                  <a:lnTo>
                    <a:pt x="5746" y="7272"/>
                  </a:lnTo>
                  <a:lnTo>
                    <a:pt x="5746" y="7273"/>
                  </a:lnTo>
                  <a:lnTo>
                    <a:pt x="5746" y="7273"/>
                  </a:lnTo>
                  <a:lnTo>
                    <a:pt x="5703" y="7319"/>
                  </a:lnTo>
                  <a:lnTo>
                    <a:pt x="5703" y="7319"/>
                  </a:lnTo>
                  <a:lnTo>
                    <a:pt x="5715" y="7319"/>
                  </a:lnTo>
                  <a:lnTo>
                    <a:pt x="5715" y="7319"/>
                  </a:lnTo>
                  <a:lnTo>
                    <a:pt x="5657" y="7405"/>
                  </a:lnTo>
                  <a:lnTo>
                    <a:pt x="5657" y="7405"/>
                  </a:lnTo>
                  <a:lnTo>
                    <a:pt x="5977" y="7342"/>
                  </a:lnTo>
                  <a:lnTo>
                    <a:pt x="5986" y="7340"/>
                  </a:lnTo>
                  <a:lnTo>
                    <a:pt x="5977" y="7338"/>
                  </a:lnTo>
                  <a:lnTo>
                    <a:pt x="5884" y="7312"/>
                  </a:lnTo>
                  <a:lnTo>
                    <a:pt x="5884" y="7312"/>
                  </a:lnTo>
                  <a:lnTo>
                    <a:pt x="5977" y="7308"/>
                  </a:lnTo>
                  <a:cubicBezTo>
                    <a:pt x="5979" y="7308"/>
                    <a:pt x="5981" y="7308"/>
                    <a:pt x="5983" y="7308"/>
                  </a:cubicBezTo>
                  <a:cubicBezTo>
                    <a:pt x="6056" y="7308"/>
                    <a:pt x="6139" y="7343"/>
                    <a:pt x="6141" y="7359"/>
                  </a:cubicBezTo>
                  <a:lnTo>
                    <a:pt x="6331" y="7326"/>
                  </a:lnTo>
                  <a:lnTo>
                    <a:pt x="6331" y="7326"/>
                  </a:lnTo>
                  <a:cubicBezTo>
                    <a:pt x="6329" y="7336"/>
                    <a:pt x="6316" y="7342"/>
                    <a:pt x="6300" y="7347"/>
                  </a:cubicBezTo>
                  <a:lnTo>
                    <a:pt x="6300" y="7347"/>
                  </a:lnTo>
                  <a:cubicBezTo>
                    <a:pt x="6305" y="7346"/>
                    <a:pt x="6308" y="7345"/>
                    <a:pt x="6311" y="7345"/>
                  </a:cubicBezTo>
                  <a:cubicBezTo>
                    <a:pt x="6336" y="7345"/>
                    <a:pt x="6321" y="7371"/>
                    <a:pt x="6343" y="7371"/>
                  </a:cubicBezTo>
                  <a:cubicBezTo>
                    <a:pt x="6351" y="7371"/>
                    <a:pt x="6362" y="7368"/>
                    <a:pt x="6380" y="7361"/>
                  </a:cubicBezTo>
                  <a:cubicBezTo>
                    <a:pt x="6368" y="7354"/>
                    <a:pt x="6387" y="7338"/>
                    <a:pt x="6389" y="7331"/>
                  </a:cubicBezTo>
                  <a:cubicBezTo>
                    <a:pt x="6418" y="7345"/>
                    <a:pt x="6468" y="7351"/>
                    <a:pt x="6521" y="7351"/>
                  </a:cubicBezTo>
                  <a:cubicBezTo>
                    <a:pt x="6554" y="7351"/>
                    <a:pt x="6588" y="7348"/>
                    <a:pt x="6619" y="7345"/>
                  </a:cubicBezTo>
                  <a:lnTo>
                    <a:pt x="6619" y="7345"/>
                  </a:lnTo>
                  <a:lnTo>
                    <a:pt x="6603" y="7373"/>
                  </a:lnTo>
                  <a:cubicBezTo>
                    <a:pt x="6618" y="7373"/>
                    <a:pt x="6634" y="7373"/>
                    <a:pt x="6650" y="7373"/>
                  </a:cubicBezTo>
                  <a:cubicBezTo>
                    <a:pt x="6779" y="7373"/>
                    <a:pt x="6917" y="7359"/>
                    <a:pt x="7055" y="7359"/>
                  </a:cubicBezTo>
                  <a:cubicBezTo>
                    <a:pt x="7001" y="7347"/>
                    <a:pt x="7013" y="7301"/>
                    <a:pt x="7059" y="7296"/>
                  </a:cubicBezTo>
                  <a:lnTo>
                    <a:pt x="7066" y="7310"/>
                  </a:lnTo>
                  <a:lnTo>
                    <a:pt x="7066" y="7310"/>
                  </a:lnTo>
                  <a:cubicBezTo>
                    <a:pt x="7065" y="7306"/>
                    <a:pt x="7071" y="7301"/>
                    <a:pt x="7089" y="7291"/>
                  </a:cubicBezTo>
                  <a:lnTo>
                    <a:pt x="7089" y="7291"/>
                  </a:lnTo>
                  <a:cubicBezTo>
                    <a:pt x="7150" y="7296"/>
                    <a:pt x="7129" y="7338"/>
                    <a:pt x="7096" y="7349"/>
                  </a:cubicBezTo>
                  <a:lnTo>
                    <a:pt x="7166" y="7336"/>
                  </a:lnTo>
                  <a:lnTo>
                    <a:pt x="7166" y="7336"/>
                  </a:lnTo>
                  <a:cubicBezTo>
                    <a:pt x="7171" y="7349"/>
                    <a:pt x="7154" y="7354"/>
                    <a:pt x="7150" y="7370"/>
                  </a:cubicBezTo>
                  <a:cubicBezTo>
                    <a:pt x="7155" y="7366"/>
                    <a:pt x="7162" y="7364"/>
                    <a:pt x="7170" y="7364"/>
                  </a:cubicBezTo>
                  <a:cubicBezTo>
                    <a:pt x="7197" y="7364"/>
                    <a:pt x="7239" y="7383"/>
                    <a:pt x="7274" y="7383"/>
                  </a:cubicBezTo>
                  <a:cubicBezTo>
                    <a:pt x="7290" y="7383"/>
                    <a:pt x="7305" y="7379"/>
                    <a:pt x="7317" y="7368"/>
                  </a:cubicBezTo>
                  <a:lnTo>
                    <a:pt x="7319" y="7380"/>
                  </a:lnTo>
                  <a:cubicBezTo>
                    <a:pt x="7477" y="7380"/>
                    <a:pt x="7548" y="7366"/>
                    <a:pt x="7676" y="7363"/>
                  </a:cubicBezTo>
                  <a:cubicBezTo>
                    <a:pt x="7678" y="7329"/>
                    <a:pt x="7729" y="7338"/>
                    <a:pt x="7766" y="7308"/>
                  </a:cubicBezTo>
                  <a:cubicBezTo>
                    <a:pt x="7858" y="7319"/>
                    <a:pt x="7957" y="7345"/>
                    <a:pt x="8066" y="7345"/>
                  </a:cubicBezTo>
                  <a:cubicBezTo>
                    <a:pt x="8070" y="7345"/>
                    <a:pt x="8075" y="7345"/>
                    <a:pt x="8079" y="7345"/>
                  </a:cubicBezTo>
                  <a:cubicBezTo>
                    <a:pt x="8158" y="7326"/>
                    <a:pt x="8100" y="7315"/>
                    <a:pt x="8137" y="7294"/>
                  </a:cubicBezTo>
                  <a:lnTo>
                    <a:pt x="8137" y="7294"/>
                  </a:lnTo>
                  <a:cubicBezTo>
                    <a:pt x="8142" y="7326"/>
                    <a:pt x="8256" y="7322"/>
                    <a:pt x="8198" y="7345"/>
                  </a:cubicBezTo>
                  <a:cubicBezTo>
                    <a:pt x="8313" y="7342"/>
                    <a:pt x="8429" y="7333"/>
                    <a:pt x="8543" y="7312"/>
                  </a:cubicBezTo>
                  <a:cubicBezTo>
                    <a:pt x="8524" y="7301"/>
                    <a:pt x="8504" y="7294"/>
                    <a:pt x="8515" y="7285"/>
                  </a:cubicBezTo>
                  <a:cubicBezTo>
                    <a:pt x="8520" y="7284"/>
                    <a:pt x="8524" y="7283"/>
                    <a:pt x="8529" y="7283"/>
                  </a:cubicBezTo>
                  <a:cubicBezTo>
                    <a:pt x="8556" y="7283"/>
                    <a:pt x="8584" y="7299"/>
                    <a:pt x="8580" y="7312"/>
                  </a:cubicBezTo>
                  <a:lnTo>
                    <a:pt x="8573" y="7317"/>
                  </a:lnTo>
                  <a:cubicBezTo>
                    <a:pt x="8603" y="7310"/>
                    <a:pt x="8634" y="7307"/>
                    <a:pt x="8666" y="7307"/>
                  </a:cubicBezTo>
                  <a:cubicBezTo>
                    <a:pt x="8801" y="7307"/>
                    <a:pt x="8949" y="7361"/>
                    <a:pt x="9071" y="7361"/>
                  </a:cubicBezTo>
                  <a:cubicBezTo>
                    <a:pt x="9107" y="7361"/>
                    <a:pt x="9142" y="7356"/>
                    <a:pt x="9172" y="7343"/>
                  </a:cubicBezTo>
                  <a:lnTo>
                    <a:pt x="9172" y="7343"/>
                  </a:lnTo>
                  <a:lnTo>
                    <a:pt x="9324" y="7310"/>
                  </a:lnTo>
                  <a:lnTo>
                    <a:pt x="9324" y="7310"/>
                  </a:lnTo>
                  <a:cubicBezTo>
                    <a:pt x="9396" y="7317"/>
                    <a:pt x="9280" y="7336"/>
                    <a:pt x="9334" y="7354"/>
                  </a:cubicBezTo>
                  <a:cubicBezTo>
                    <a:pt x="9392" y="7336"/>
                    <a:pt x="9443" y="7331"/>
                    <a:pt x="9490" y="7331"/>
                  </a:cubicBezTo>
                  <a:cubicBezTo>
                    <a:pt x="9545" y="7331"/>
                    <a:pt x="9595" y="7338"/>
                    <a:pt x="9647" y="7338"/>
                  </a:cubicBezTo>
                  <a:cubicBezTo>
                    <a:pt x="9679" y="7338"/>
                    <a:pt x="9713" y="7335"/>
                    <a:pt x="9748" y="7326"/>
                  </a:cubicBezTo>
                  <a:cubicBezTo>
                    <a:pt x="9787" y="7360"/>
                    <a:pt x="9849" y="7369"/>
                    <a:pt x="9918" y="7369"/>
                  </a:cubicBezTo>
                  <a:cubicBezTo>
                    <a:pt x="9991" y="7369"/>
                    <a:pt x="10073" y="7359"/>
                    <a:pt x="10148" y="7359"/>
                  </a:cubicBezTo>
                  <a:cubicBezTo>
                    <a:pt x="10200" y="7359"/>
                    <a:pt x="10248" y="7364"/>
                    <a:pt x="10286" y="7380"/>
                  </a:cubicBezTo>
                  <a:lnTo>
                    <a:pt x="10277" y="7359"/>
                  </a:lnTo>
                  <a:cubicBezTo>
                    <a:pt x="10286" y="7353"/>
                    <a:pt x="10293" y="7351"/>
                    <a:pt x="10300" y="7351"/>
                  </a:cubicBezTo>
                  <a:cubicBezTo>
                    <a:pt x="10319" y="7351"/>
                    <a:pt x="10328" y="7371"/>
                    <a:pt x="10351" y="7375"/>
                  </a:cubicBezTo>
                  <a:cubicBezTo>
                    <a:pt x="10347" y="7359"/>
                    <a:pt x="10309" y="7356"/>
                    <a:pt x="10333" y="7342"/>
                  </a:cubicBezTo>
                  <a:cubicBezTo>
                    <a:pt x="10389" y="7338"/>
                    <a:pt x="10447" y="7336"/>
                    <a:pt x="10505" y="7336"/>
                  </a:cubicBezTo>
                  <a:cubicBezTo>
                    <a:pt x="10778" y="7336"/>
                    <a:pt x="11061" y="7379"/>
                    <a:pt x="11334" y="7396"/>
                  </a:cubicBezTo>
                  <a:cubicBezTo>
                    <a:pt x="11338" y="7396"/>
                    <a:pt x="11341" y="7396"/>
                    <a:pt x="11344" y="7396"/>
                  </a:cubicBezTo>
                  <a:cubicBezTo>
                    <a:pt x="11434" y="7396"/>
                    <a:pt x="11420" y="7320"/>
                    <a:pt x="11492" y="7320"/>
                  </a:cubicBezTo>
                  <a:cubicBezTo>
                    <a:pt x="11508" y="7320"/>
                    <a:pt x="11529" y="7324"/>
                    <a:pt x="11557" y="7333"/>
                  </a:cubicBezTo>
                  <a:lnTo>
                    <a:pt x="11515" y="7375"/>
                  </a:lnTo>
                  <a:cubicBezTo>
                    <a:pt x="11611" y="7356"/>
                    <a:pt x="11709" y="7352"/>
                    <a:pt x="11807" y="7352"/>
                  </a:cubicBezTo>
                  <a:cubicBezTo>
                    <a:pt x="11869" y="7352"/>
                    <a:pt x="11931" y="7354"/>
                    <a:pt x="11993" y="7354"/>
                  </a:cubicBezTo>
                  <a:cubicBezTo>
                    <a:pt x="12082" y="7354"/>
                    <a:pt x="12171" y="7350"/>
                    <a:pt x="12257" y="7336"/>
                  </a:cubicBezTo>
                  <a:lnTo>
                    <a:pt x="12257" y="7336"/>
                  </a:lnTo>
                  <a:cubicBezTo>
                    <a:pt x="12241" y="7345"/>
                    <a:pt x="12241" y="7356"/>
                    <a:pt x="12217" y="7356"/>
                  </a:cubicBezTo>
                  <a:cubicBezTo>
                    <a:pt x="12233" y="7366"/>
                    <a:pt x="12257" y="7370"/>
                    <a:pt x="12283" y="7370"/>
                  </a:cubicBezTo>
                  <a:cubicBezTo>
                    <a:pt x="12340" y="7370"/>
                    <a:pt x="12405" y="7351"/>
                    <a:pt x="12405" y="7333"/>
                  </a:cubicBezTo>
                  <a:cubicBezTo>
                    <a:pt x="12445" y="7336"/>
                    <a:pt x="12414" y="7356"/>
                    <a:pt x="12438" y="7368"/>
                  </a:cubicBezTo>
                  <a:cubicBezTo>
                    <a:pt x="12445" y="7371"/>
                    <a:pt x="12453" y="7372"/>
                    <a:pt x="12462" y="7372"/>
                  </a:cubicBezTo>
                  <a:cubicBezTo>
                    <a:pt x="12498" y="7372"/>
                    <a:pt x="12539" y="7352"/>
                    <a:pt x="12568" y="7352"/>
                  </a:cubicBezTo>
                  <a:cubicBezTo>
                    <a:pt x="12578" y="7352"/>
                    <a:pt x="12587" y="7354"/>
                    <a:pt x="12593" y="7361"/>
                  </a:cubicBezTo>
                  <a:cubicBezTo>
                    <a:pt x="12595" y="7363"/>
                    <a:pt x="12592" y="7366"/>
                    <a:pt x="12586" y="7368"/>
                  </a:cubicBezTo>
                  <a:lnTo>
                    <a:pt x="12586" y="7368"/>
                  </a:lnTo>
                  <a:cubicBezTo>
                    <a:pt x="12630" y="7360"/>
                    <a:pt x="12719" y="7371"/>
                    <a:pt x="12693" y="7340"/>
                  </a:cubicBezTo>
                  <a:lnTo>
                    <a:pt x="12693" y="7340"/>
                  </a:lnTo>
                  <a:cubicBezTo>
                    <a:pt x="12714" y="7345"/>
                    <a:pt x="12736" y="7346"/>
                    <a:pt x="12756" y="7346"/>
                  </a:cubicBezTo>
                  <a:cubicBezTo>
                    <a:pt x="12799" y="7346"/>
                    <a:pt x="12839" y="7340"/>
                    <a:pt x="12877" y="7340"/>
                  </a:cubicBezTo>
                  <a:cubicBezTo>
                    <a:pt x="12898" y="7340"/>
                    <a:pt x="12917" y="7342"/>
                    <a:pt x="12936" y="7347"/>
                  </a:cubicBezTo>
                  <a:cubicBezTo>
                    <a:pt x="12950" y="7335"/>
                    <a:pt x="12969" y="7332"/>
                    <a:pt x="12990" y="7332"/>
                  </a:cubicBezTo>
                  <a:cubicBezTo>
                    <a:pt x="13013" y="7332"/>
                    <a:pt x="13037" y="7336"/>
                    <a:pt x="13058" y="7336"/>
                  </a:cubicBezTo>
                  <a:cubicBezTo>
                    <a:pt x="13081" y="7336"/>
                    <a:pt x="13100" y="7331"/>
                    <a:pt x="13105" y="7310"/>
                  </a:cubicBezTo>
                  <a:lnTo>
                    <a:pt x="13105" y="7310"/>
                  </a:lnTo>
                  <a:cubicBezTo>
                    <a:pt x="13102" y="7339"/>
                    <a:pt x="13146" y="7351"/>
                    <a:pt x="13197" y="7351"/>
                  </a:cubicBezTo>
                  <a:cubicBezTo>
                    <a:pt x="13242" y="7351"/>
                    <a:pt x="13294" y="7342"/>
                    <a:pt x="13321" y="7329"/>
                  </a:cubicBezTo>
                  <a:lnTo>
                    <a:pt x="13321" y="7329"/>
                  </a:lnTo>
                  <a:cubicBezTo>
                    <a:pt x="13302" y="7347"/>
                    <a:pt x="13370" y="7347"/>
                    <a:pt x="13349" y="7370"/>
                  </a:cubicBezTo>
                  <a:cubicBezTo>
                    <a:pt x="13414" y="7370"/>
                    <a:pt x="13472" y="7359"/>
                    <a:pt x="13460" y="7331"/>
                  </a:cubicBezTo>
                  <a:lnTo>
                    <a:pt x="13460" y="7331"/>
                  </a:lnTo>
                  <a:cubicBezTo>
                    <a:pt x="13488" y="7347"/>
                    <a:pt x="13517" y="7352"/>
                    <a:pt x="13544" y="7352"/>
                  </a:cubicBezTo>
                  <a:cubicBezTo>
                    <a:pt x="13601" y="7352"/>
                    <a:pt x="13654" y="7330"/>
                    <a:pt x="13699" y="7330"/>
                  </a:cubicBezTo>
                  <a:cubicBezTo>
                    <a:pt x="13726" y="7330"/>
                    <a:pt x="13751" y="7338"/>
                    <a:pt x="13771" y="7363"/>
                  </a:cubicBezTo>
                  <a:cubicBezTo>
                    <a:pt x="13963" y="7331"/>
                    <a:pt x="14142" y="7312"/>
                    <a:pt x="14315" y="7298"/>
                  </a:cubicBezTo>
                  <a:lnTo>
                    <a:pt x="14315" y="7298"/>
                  </a:lnTo>
                  <a:cubicBezTo>
                    <a:pt x="14308" y="7354"/>
                    <a:pt x="14123" y="7305"/>
                    <a:pt x="14130" y="7363"/>
                  </a:cubicBezTo>
                  <a:cubicBezTo>
                    <a:pt x="14275" y="7343"/>
                    <a:pt x="14367" y="7303"/>
                    <a:pt x="14498" y="7303"/>
                  </a:cubicBezTo>
                  <a:cubicBezTo>
                    <a:pt x="14516" y="7303"/>
                    <a:pt x="14534" y="7304"/>
                    <a:pt x="14554" y="7305"/>
                  </a:cubicBezTo>
                  <a:cubicBezTo>
                    <a:pt x="14596" y="7312"/>
                    <a:pt x="14531" y="7329"/>
                    <a:pt x="14515" y="7338"/>
                  </a:cubicBezTo>
                  <a:cubicBezTo>
                    <a:pt x="14574" y="7330"/>
                    <a:pt x="14631" y="7328"/>
                    <a:pt x="14686" y="7328"/>
                  </a:cubicBezTo>
                  <a:cubicBezTo>
                    <a:pt x="14720" y="7328"/>
                    <a:pt x="14754" y="7329"/>
                    <a:pt x="14787" y="7329"/>
                  </a:cubicBezTo>
                  <a:cubicBezTo>
                    <a:pt x="14853" y="7329"/>
                    <a:pt x="14917" y="7326"/>
                    <a:pt x="14979" y="7313"/>
                  </a:cubicBezTo>
                  <a:lnTo>
                    <a:pt x="14979" y="7313"/>
                  </a:lnTo>
                  <a:cubicBezTo>
                    <a:pt x="14980" y="7313"/>
                    <a:pt x="14980" y="7314"/>
                    <a:pt x="14980" y="7314"/>
                  </a:cubicBezTo>
                  <a:lnTo>
                    <a:pt x="14980" y="7314"/>
                  </a:lnTo>
                  <a:cubicBezTo>
                    <a:pt x="14981" y="7314"/>
                    <a:pt x="14981" y="7313"/>
                    <a:pt x="14981" y="7312"/>
                  </a:cubicBezTo>
                  <a:lnTo>
                    <a:pt x="14981" y="7312"/>
                  </a:lnTo>
                  <a:cubicBezTo>
                    <a:pt x="14980" y="7312"/>
                    <a:pt x="14980" y="7313"/>
                    <a:pt x="14979" y="7313"/>
                  </a:cubicBezTo>
                  <a:lnTo>
                    <a:pt x="14979" y="7313"/>
                  </a:lnTo>
                  <a:cubicBezTo>
                    <a:pt x="14967" y="7294"/>
                    <a:pt x="14999" y="7276"/>
                    <a:pt x="15034" y="7259"/>
                  </a:cubicBezTo>
                  <a:lnTo>
                    <a:pt x="15187" y="7185"/>
                  </a:lnTo>
                  <a:lnTo>
                    <a:pt x="15080" y="7148"/>
                  </a:lnTo>
                  <a:cubicBezTo>
                    <a:pt x="15055" y="7138"/>
                    <a:pt x="15030" y="7127"/>
                    <a:pt x="15015" y="7125"/>
                  </a:cubicBezTo>
                  <a:lnTo>
                    <a:pt x="15015" y="7125"/>
                  </a:lnTo>
                  <a:lnTo>
                    <a:pt x="15017" y="7120"/>
                  </a:lnTo>
                  <a:lnTo>
                    <a:pt x="15017" y="7120"/>
                  </a:lnTo>
                  <a:cubicBezTo>
                    <a:pt x="15029" y="7115"/>
                    <a:pt x="15030" y="7106"/>
                    <a:pt x="15027" y="7095"/>
                  </a:cubicBezTo>
                  <a:lnTo>
                    <a:pt x="15027" y="7095"/>
                  </a:lnTo>
                  <a:lnTo>
                    <a:pt x="15034" y="7078"/>
                  </a:lnTo>
                  <a:cubicBezTo>
                    <a:pt x="15028" y="7077"/>
                    <a:pt x="15023" y="7077"/>
                    <a:pt x="15018" y="7076"/>
                  </a:cubicBezTo>
                  <a:lnTo>
                    <a:pt x="15018" y="7076"/>
                  </a:lnTo>
                  <a:cubicBezTo>
                    <a:pt x="14997" y="7043"/>
                    <a:pt x="14961" y="7004"/>
                    <a:pt x="15034" y="6997"/>
                  </a:cubicBezTo>
                  <a:cubicBezTo>
                    <a:pt x="15024" y="6991"/>
                    <a:pt x="15011" y="6986"/>
                    <a:pt x="15000" y="6986"/>
                  </a:cubicBezTo>
                  <a:cubicBezTo>
                    <a:pt x="14993" y="6986"/>
                    <a:pt x="14987" y="6988"/>
                    <a:pt x="14983" y="6995"/>
                  </a:cubicBezTo>
                  <a:cubicBezTo>
                    <a:pt x="14969" y="6975"/>
                    <a:pt x="14967" y="6964"/>
                    <a:pt x="14989" y="6964"/>
                  </a:cubicBezTo>
                  <a:cubicBezTo>
                    <a:pt x="14992" y="6964"/>
                    <a:pt x="14997" y="6964"/>
                    <a:pt x="15002" y="6965"/>
                  </a:cubicBezTo>
                  <a:cubicBezTo>
                    <a:pt x="14918" y="6902"/>
                    <a:pt x="14925" y="6946"/>
                    <a:pt x="14860" y="6881"/>
                  </a:cubicBezTo>
                  <a:cubicBezTo>
                    <a:pt x="14863" y="6878"/>
                    <a:pt x="14867" y="6877"/>
                    <a:pt x="14872" y="6877"/>
                  </a:cubicBezTo>
                  <a:cubicBezTo>
                    <a:pt x="14879" y="6877"/>
                    <a:pt x="14888" y="6879"/>
                    <a:pt x="14896" y="6879"/>
                  </a:cubicBezTo>
                  <a:cubicBezTo>
                    <a:pt x="14898" y="6879"/>
                    <a:pt x="14900" y="6879"/>
                    <a:pt x="14902" y="6879"/>
                  </a:cubicBezTo>
                  <a:cubicBezTo>
                    <a:pt x="14844" y="6865"/>
                    <a:pt x="14791" y="6830"/>
                    <a:pt x="14754" y="6781"/>
                  </a:cubicBezTo>
                  <a:cubicBezTo>
                    <a:pt x="14758" y="6780"/>
                    <a:pt x="14760" y="6774"/>
                    <a:pt x="14765" y="6774"/>
                  </a:cubicBezTo>
                  <a:cubicBezTo>
                    <a:pt x="14767" y="6774"/>
                    <a:pt x="14769" y="6775"/>
                    <a:pt x="14771" y="6776"/>
                  </a:cubicBezTo>
                  <a:lnTo>
                    <a:pt x="14771" y="6776"/>
                  </a:lnTo>
                  <a:cubicBezTo>
                    <a:pt x="14673" y="6687"/>
                    <a:pt x="14566" y="6660"/>
                    <a:pt x="14480" y="6543"/>
                  </a:cubicBezTo>
                  <a:cubicBezTo>
                    <a:pt x="14550" y="6536"/>
                    <a:pt x="14457" y="6494"/>
                    <a:pt x="14485" y="6455"/>
                  </a:cubicBezTo>
                  <a:lnTo>
                    <a:pt x="14417" y="6408"/>
                  </a:lnTo>
                  <a:lnTo>
                    <a:pt x="14424" y="6448"/>
                  </a:lnTo>
                  <a:cubicBezTo>
                    <a:pt x="14376" y="6397"/>
                    <a:pt x="14308" y="6376"/>
                    <a:pt x="14276" y="6322"/>
                  </a:cubicBezTo>
                  <a:lnTo>
                    <a:pt x="14276" y="6322"/>
                  </a:lnTo>
                  <a:lnTo>
                    <a:pt x="14327" y="6346"/>
                  </a:lnTo>
                  <a:lnTo>
                    <a:pt x="14227" y="6260"/>
                  </a:lnTo>
                  <a:lnTo>
                    <a:pt x="14267" y="6325"/>
                  </a:lnTo>
                  <a:cubicBezTo>
                    <a:pt x="14254" y="6318"/>
                    <a:pt x="14244" y="6316"/>
                    <a:pt x="14237" y="6316"/>
                  </a:cubicBezTo>
                  <a:cubicBezTo>
                    <a:pt x="14221" y="6316"/>
                    <a:pt x="14218" y="6329"/>
                    <a:pt x="14210" y="6329"/>
                  </a:cubicBezTo>
                  <a:cubicBezTo>
                    <a:pt x="14203" y="6329"/>
                    <a:pt x="14194" y="6321"/>
                    <a:pt x="14174" y="6295"/>
                  </a:cubicBezTo>
                  <a:lnTo>
                    <a:pt x="14174" y="6295"/>
                  </a:lnTo>
                  <a:cubicBezTo>
                    <a:pt x="14175" y="6296"/>
                    <a:pt x="14176" y="6296"/>
                    <a:pt x="14176" y="6296"/>
                  </a:cubicBezTo>
                  <a:cubicBezTo>
                    <a:pt x="14179" y="6296"/>
                    <a:pt x="14129" y="6246"/>
                    <a:pt x="14119" y="6205"/>
                  </a:cubicBezTo>
                  <a:lnTo>
                    <a:pt x="14119" y="6205"/>
                  </a:lnTo>
                  <a:cubicBezTo>
                    <a:pt x="14135" y="6209"/>
                    <a:pt x="14149" y="6216"/>
                    <a:pt x="14165" y="6225"/>
                  </a:cubicBezTo>
                  <a:cubicBezTo>
                    <a:pt x="14153" y="6210"/>
                    <a:pt x="14142" y="6197"/>
                    <a:pt x="14132" y="6197"/>
                  </a:cubicBezTo>
                  <a:cubicBezTo>
                    <a:pt x="14128" y="6197"/>
                    <a:pt x="14124" y="6198"/>
                    <a:pt x="14121" y="6202"/>
                  </a:cubicBezTo>
                  <a:lnTo>
                    <a:pt x="14119" y="6204"/>
                  </a:lnTo>
                  <a:lnTo>
                    <a:pt x="14119" y="6204"/>
                  </a:lnTo>
                  <a:cubicBezTo>
                    <a:pt x="14119" y="6202"/>
                    <a:pt x="14119" y="6201"/>
                    <a:pt x="14118" y="6200"/>
                  </a:cubicBezTo>
                  <a:cubicBezTo>
                    <a:pt x="14077" y="6188"/>
                    <a:pt x="14042" y="6163"/>
                    <a:pt x="14019" y="6125"/>
                  </a:cubicBezTo>
                  <a:cubicBezTo>
                    <a:pt x="14019" y="6107"/>
                    <a:pt x="14063" y="6098"/>
                    <a:pt x="14063" y="6084"/>
                  </a:cubicBezTo>
                  <a:lnTo>
                    <a:pt x="14063" y="6084"/>
                  </a:lnTo>
                  <a:cubicBezTo>
                    <a:pt x="14062" y="6084"/>
                    <a:pt x="14061" y="6084"/>
                    <a:pt x="14060" y="6084"/>
                  </a:cubicBezTo>
                  <a:cubicBezTo>
                    <a:pt x="14009" y="6084"/>
                    <a:pt x="13939" y="5975"/>
                    <a:pt x="13880" y="5975"/>
                  </a:cubicBezTo>
                  <a:cubicBezTo>
                    <a:pt x="13893" y="5975"/>
                    <a:pt x="13907" y="5968"/>
                    <a:pt x="13914" y="5954"/>
                  </a:cubicBezTo>
                  <a:lnTo>
                    <a:pt x="13914" y="5954"/>
                  </a:lnTo>
                  <a:lnTo>
                    <a:pt x="13873" y="5956"/>
                  </a:lnTo>
                  <a:cubicBezTo>
                    <a:pt x="13856" y="5926"/>
                    <a:pt x="13856" y="5919"/>
                    <a:pt x="13873" y="5908"/>
                  </a:cubicBezTo>
                  <a:cubicBezTo>
                    <a:pt x="13858" y="5891"/>
                    <a:pt x="13849" y="5886"/>
                    <a:pt x="13843" y="5886"/>
                  </a:cubicBezTo>
                  <a:cubicBezTo>
                    <a:pt x="13831" y="5886"/>
                    <a:pt x="13832" y="5911"/>
                    <a:pt x="13823" y="5911"/>
                  </a:cubicBezTo>
                  <a:cubicBezTo>
                    <a:pt x="13817" y="5911"/>
                    <a:pt x="13808" y="5902"/>
                    <a:pt x="13789" y="5873"/>
                  </a:cubicBezTo>
                  <a:lnTo>
                    <a:pt x="13789" y="5873"/>
                  </a:lnTo>
                  <a:cubicBezTo>
                    <a:pt x="13792" y="5874"/>
                    <a:pt x="13794" y="5875"/>
                    <a:pt x="13796" y="5875"/>
                  </a:cubicBezTo>
                  <a:cubicBezTo>
                    <a:pt x="13797" y="5875"/>
                    <a:pt x="13798" y="5874"/>
                    <a:pt x="13799" y="5874"/>
                  </a:cubicBezTo>
                  <a:cubicBezTo>
                    <a:pt x="13802" y="5874"/>
                    <a:pt x="13807" y="5875"/>
                    <a:pt x="13815" y="5880"/>
                  </a:cubicBezTo>
                  <a:cubicBezTo>
                    <a:pt x="13743" y="5789"/>
                    <a:pt x="13641" y="5736"/>
                    <a:pt x="13576" y="5648"/>
                  </a:cubicBezTo>
                  <a:cubicBezTo>
                    <a:pt x="13578" y="5636"/>
                    <a:pt x="13583" y="5632"/>
                    <a:pt x="13589" y="5632"/>
                  </a:cubicBezTo>
                  <a:cubicBezTo>
                    <a:pt x="13606" y="5632"/>
                    <a:pt x="13633" y="5667"/>
                    <a:pt x="13647" y="5667"/>
                  </a:cubicBezTo>
                  <a:cubicBezTo>
                    <a:pt x="13651" y="5667"/>
                    <a:pt x="13654" y="5663"/>
                    <a:pt x="13655" y="5653"/>
                  </a:cubicBezTo>
                  <a:cubicBezTo>
                    <a:pt x="13539" y="5551"/>
                    <a:pt x="13388" y="5465"/>
                    <a:pt x="13291" y="5351"/>
                  </a:cubicBezTo>
                  <a:lnTo>
                    <a:pt x="13291" y="5351"/>
                  </a:lnTo>
                  <a:lnTo>
                    <a:pt x="13307" y="5374"/>
                  </a:lnTo>
                  <a:cubicBezTo>
                    <a:pt x="13300" y="5378"/>
                    <a:pt x="13294" y="5379"/>
                    <a:pt x="13289" y="5379"/>
                  </a:cubicBezTo>
                  <a:cubicBezTo>
                    <a:pt x="13246" y="5379"/>
                    <a:pt x="13243" y="5273"/>
                    <a:pt x="13179" y="5244"/>
                  </a:cubicBezTo>
                  <a:lnTo>
                    <a:pt x="13179" y="5244"/>
                  </a:lnTo>
                  <a:cubicBezTo>
                    <a:pt x="13181" y="5245"/>
                    <a:pt x="13183" y="5245"/>
                    <a:pt x="13186" y="5245"/>
                  </a:cubicBezTo>
                  <a:cubicBezTo>
                    <a:pt x="13200" y="5245"/>
                    <a:pt x="13215" y="5235"/>
                    <a:pt x="13211" y="5235"/>
                  </a:cubicBezTo>
                  <a:lnTo>
                    <a:pt x="13211" y="5235"/>
                  </a:lnTo>
                  <a:cubicBezTo>
                    <a:pt x="13211" y="5235"/>
                    <a:pt x="13210" y="5235"/>
                    <a:pt x="13210" y="5235"/>
                  </a:cubicBezTo>
                  <a:cubicBezTo>
                    <a:pt x="13145" y="5154"/>
                    <a:pt x="13050" y="5098"/>
                    <a:pt x="12927" y="5003"/>
                  </a:cubicBezTo>
                  <a:lnTo>
                    <a:pt x="12952" y="5003"/>
                  </a:lnTo>
                  <a:cubicBezTo>
                    <a:pt x="12920" y="4950"/>
                    <a:pt x="12846" y="4885"/>
                    <a:pt x="12804" y="4834"/>
                  </a:cubicBezTo>
                  <a:cubicBezTo>
                    <a:pt x="12788" y="4833"/>
                    <a:pt x="12771" y="4821"/>
                    <a:pt x="12762" y="4821"/>
                  </a:cubicBezTo>
                  <a:cubicBezTo>
                    <a:pt x="12756" y="4821"/>
                    <a:pt x="12753" y="4825"/>
                    <a:pt x="12753" y="4836"/>
                  </a:cubicBezTo>
                  <a:cubicBezTo>
                    <a:pt x="12679" y="4626"/>
                    <a:pt x="12445" y="4600"/>
                    <a:pt x="12377" y="4417"/>
                  </a:cubicBezTo>
                  <a:lnTo>
                    <a:pt x="12377" y="4417"/>
                  </a:lnTo>
                  <a:cubicBezTo>
                    <a:pt x="12387" y="4428"/>
                    <a:pt x="12405" y="4436"/>
                    <a:pt x="12411" y="4436"/>
                  </a:cubicBezTo>
                  <a:cubicBezTo>
                    <a:pt x="12414" y="4436"/>
                    <a:pt x="12414" y="4434"/>
                    <a:pt x="12410" y="4431"/>
                  </a:cubicBezTo>
                  <a:lnTo>
                    <a:pt x="12292" y="4333"/>
                  </a:lnTo>
                  <a:lnTo>
                    <a:pt x="12292" y="4333"/>
                  </a:lnTo>
                  <a:cubicBezTo>
                    <a:pt x="12280" y="4364"/>
                    <a:pt x="12294" y="4361"/>
                    <a:pt x="12301" y="4398"/>
                  </a:cubicBezTo>
                  <a:cubicBezTo>
                    <a:pt x="12266" y="4394"/>
                    <a:pt x="12234" y="4375"/>
                    <a:pt x="12208" y="4350"/>
                  </a:cubicBezTo>
                  <a:lnTo>
                    <a:pt x="12208" y="4350"/>
                  </a:lnTo>
                  <a:cubicBezTo>
                    <a:pt x="12220" y="4356"/>
                    <a:pt x="12229" y="4359"/>
                    <a:pt x="12235" y="4359"/>
                  </a:cubicBezTo>
                  <a:cubicBezTo>
                    <a:pt x="12260" y="4359"/>
                    <a:pt x="12239" y="4311"/>
                    <a:pt x="12231" y="4285"/>
                  </a:cubicBezTo>
                  <a:cubicBezTo>
                    <a:pt x="12229" y="4294"/>
                    <a:pt x="12215" y="4294"/>
                    <a:pt x="12210" y="4301"/>
                  </a:cubicBezTo>
                  <a:cubicBezTo>
                    <a:pt x="12205" y="4272"/>
                    <a:pt x="12197" y="4264"/>
                    <a:pt x="12189" y="4264"/>
                  </a:cubicBezTo>
                  <a:cubicBezTo>
                    <a:pt x="12179" y="4264"/>
                    <a:pt x="12167" y="4274"/>
                    <a:pt x="12153" y="4274"/>
                  </a:cubicBezTo>
                  <a:cubicBezTo>
                    <a:pt x="12140" y="4274"/>
                    <a:pt x="12125" y="4265"/>
                    <a:pt x="12108" y="4231"/>
                  </a:cubicBezTo>
                  <a:lnTo>
                    <a:pt x="12122" y="4224"/>
                  </a:lnTo>
                  <a:cubicBezTo>
                    <a:pt x="12088" y="4201"/>
                    <a:pt x="12048" y="4190"/>
                    <a:pt x="12020" y="4155"/>
                  </a:cubicBezTo>
                  <a:cubicBezTo>
                    <a:pt x="12023" y="4146"/>
                    <a:pt x="12027" y="4143"/>
                    <a:pt x="12032" y="4143"/>
                  </a:cubicBezTo>
                  <a:cubicBezTo>
                    <a:pt x="12043" y="4143"/>
                    <a:pt x="12059" y="4161"/>
                    <a:pt x="12073" y="4161"/>
                  </a:cubicBezTo>
                  <a:cubicBezTo>
                    <a:pt x="12076" y="4161"/>
                    <a:pt x="12080" y="4160"/>
                    <a:pt x="12083" y="4157"/>
                  </a:cubicBezTo>
                  <a:cubicBezTo>
                    <a:pt x="12039" y="4116"/>
                    <a:pt x="11953" y="4116"/>
                    <a:pt x="11937" y="4053"/>
                  </a:cubicBezTo>
                  <a:lnTo>
                    <a:pt x="11937" y="4053"/>
                  </a:lnTo>
                  <a:cubicBezTo>
                    <a:pt x="11962" y="4065"/>
                    <a:pt x="11988" y="4092"/>
                    <a:pt x="12013" y="4104"/>
                  </a:cubicBezTo>
                  <a:cubicBezTo>
                    <a:pt x="11999" y="4034"/>
                    <a:pt x="11986" y="4034"/>
                    <a:pt x="11960" y="4000"/>
                  </a:cubicBezTo>
                  <a:lnTo>
                    <a:pt x="11960" y="4000"/>
                  </a:lnTo>
                  <a:lnTo>
                    <a:pt x="11962" y="4002"/>
                  </a:lnTo>
                  <a:lnTo>
                    <a:pt x="11902" y="3916"/>
                  </a:lnTo>
                  <a:lnTo>
                    <a:pt x="11911" y="3942"/>
                  </a:lnTo>
                  <a:cubicBezTo>
                    <a:pt x="11908" y="3942"/>
                    <a:pt x="11904" y="3942"/>
                    <a:pt x="11901" y="3942"/>
                  </a:cubicBezTo>
                  <a:cubicBezTo>
                    <a:pt x="11796" y="3942"/>
                    <a:pt x="11787" y="3843"/>
                    <a:pt x="11681" y="3811"/>
                  </a:cubicBezTo>
                  <a:lnTo>
                    <a:pt x="11681" y="3811"/>
                  </a:lnTo>
                  <a:cubicBezTo>
                    <a:pt x="11706" y="3818"/>
                    <a:pt x="11721" y="3821"/>
                    <a:pt x="11729" y="3821"/>
                  </a:cubicBezTo>
                  <a:cubicBezTo>
                    <a:pt x="11754" y="3821"/>
                    <a:pt x="11718" y="3793"/>
                    <a:pt x="11742" y="3777"/>
                  </a:cubicBezTo>
                  <a:cubicBezTo>
                    <a:pt x="11733" y="3752"/>
                    <a:pt x="11712" y="3714"/>
                    <a:pt x="11728" y="3714"/>
                  </a:cubicBezTo>
                  <a:cubicBezTo>
                    <a:pt x="11670" y="3703"/>
                    <a:pt x="11687" y="3640"/>
                    <a:pt x="11605" y="3622"/>
                  </a:cubicBezTo>
                  <a:cubicBezTo>
                    <a:pt x="11612" y="3612"/>
                    <a:pt x="11571" y="3585"/>
                    <a:pt x="11601" y="3571"/>
                  </a:cubicBezTo>
                  <a:cubicBezTo>
                    <a:pt x="11589" y="3562"/>
                    <a:pt x="11582" y="3559"/>
                    <a:pt x="11578" y="3559"/>
                  </a:cubicBezTo>
                  <a:lnTo>
                    <a:pt x="11578" y="3559"/>
                  </a:lnTo>
                  <a:cubicBezTo>
                    <a:pt x="11566" y="3559"/>
                    <a:pt x="11592" y="3598"/>
                    <a:pt x="11580" y="3603"/>
                  </a:cubicBezTo>
                  <a:cubicBezTo>
                    <a:pt x="11483" y="3564"/>
                    <a:pt x="11455" y="3404"/>
                    <a:pt x="11313" y="3344"/>
                  </a:cubicBezTo>
                  <a:cubicBezTo>
                    <a:pt x="11211" y="3274"/>
                    <a:pt x="11165" y="3288"/>
                    <a:pt x="11072" y="3223"/>
                  </a:cubicBezTo>
                  <a:cubicBezTo>
                    <a:pt x="11067" y="3207"/>
                    <a:pt x="11074" y="3202"/>
                    <a:pt x="11084" y="3202"/>
                  </a:cubicBezTo>
                  <a:cubicBezTo>
                    <a:pt x="11101" y="3202"/>
                    <a:pt x="11126" y="3214"/>
                    <a:pt x="11126" y="3214"/>
                  </a:cubicBezTo>
                  <a:cubicBezTo>
                    <a:pt x="11098" y="3163"/>
                    <a:pt x="11058" y="3123"/>
                    <a:pt x="11010" y="3096"/>
                  </a:cubicBezTo>
                  <a:cubicBezTo>
                    <a:pt x="11026" y="3096"/>
                    <a:pt x="11024" y="3082"/>
                    <a:pt x="11021" y="3058"/>
                  </a:cubicBezTo>
                  <a:cubicBezTo>
                    <a:pt x="10984" y="3028"/>
                    <a:pt x="10968" y="3068"/>
                    <a:pt x="10935" y="3012"/>
                  </a:cubicBezTo>
                  <a:cubicBezTo>
                    <a:pt x="10950" y="3009"/>
                    <a:pt x="10964" y="3007"/>
                    <a:pt x="10978" y="3007"/>
                  </a:cubicBezTo>
                  <a:cubicBezTo>
                    <a:pt x="10987" y="3007"/>
                    <a:pt x="10996" y="3008"/>
                    <a:pt x="11005" y="3010"/>
                  </a:cubicBezTo>
                  <a:cubicBezTo>
                    <a:pt x="10956" y="2977"/>
                    <a:pt x="10903" y="2956"/>
                    <a:pt x="10854" y="2924"/>
                  </a:cubicBezTo>
                  <a:cubicBezTo>
                    <a:pt x="10856" y="2915"/>
                    <a:pt x="10861" y="2912"/>
                    <a:pt x="10869" y="2912"/>
                  </a:cubicBezTo>
                  <a:cubicBezTo>
                    <a:pt x="10885" y="2912"/>
                    <a:pt x="10910" y="2925"/>
                    <a:pt x="10926" y="2929"/>
                  </a:cubicBezTo>
                  <a:cubicBezTo>
                    <a:pt x="10877" y="2894"/>
                    <a:pt x="10808" y="2835"/>
                    <a:pt x="10767" y="2835"/>
                  </a:cubicBezTo>
                  <a:cubicBezTo>
                    <a:pt x="10763" y="2835"/>
                    <a:pt x="10760" y="2835"/>
                    <a:pt x="10757" y="2836"/>
                  </a:cubicBezTo>
                  <a:lnTo>
                    <a:pt x="10773" y="2865"/>
                  </a:lnTo>
                  <a:lnTo>
                    <a:pt x="10773" y="2865"/>
                  </a:lnTo>
                  <a:cubicBezTo>
                    <a:pt x="10772" y="2856"/>
                    <a:pt x="10784" y="2849"/>
                    <a:pt x="10796" y="2849"/>
                  </a:cubicBezTo>
                  <a:cubicBezTo>
                    <a:pt x="10800" y="2849"/>
                    <a:pt x="10804" y="2850"/>
                    <a:pt x="10808" y="2852"/>
                  </a:cubicBezTo>
                  <a:cubicBezTo>
                    <a:pt x="10864" y="2871"/>
                    <a:pt x="10854" y="2915"/>
                    <a:pt x="10847" y="2926"/>
                  </a:cubicBezTo>
                  <a:lnTo>
                    <a:pt x="10813" y="2903"/>
                  </a:lnTo>
                  <a:lnTo>
                    <a:pt x="10813" y="2903"/>
                  </a:lnTo>
                  <a:cubicBezTo>
                    <a:pt x="10792" y="2984"/>
                    <a:pt x="10935" y="3010"/>
                    <a:pt x="10991" y="3070"/>
                  </a:cubicBezTo>
                  <a:lnTo>
                    <a:pt x="10931" y="3084"/>
                  </a:lnTo>
                  <a:lnTo>
                    <a:pt x="11019" y="3112"/>
                  </a:lnTo>
                  <a:cubicBezTo>
                    <a:pt x="11021" y="3129"/>
                    <a:pt x="11015" y="3150"/>
                    <a:pt x="10998" y="3150"/>
                  </a:cubicBezTo>
                  <a:cubicBezTo>
                    <a:pt x="10992" y="3150"/>
                    <a:pt x="10985" y="3148"/>
                    <a:pt x="10977" y="3142"/>
                  </a:cubicBezTo>
                  <a:lnTo>
                    <a:pt x="10977" y="3142"/>
                  </a:lnTo>
                  <a:cubicBezTo>
                    <a:pt x="11000" y="3202"/>
                    <a:pt x="11026" y="3165"/>
                    <a:pt x="11042" y="3221"/>
                  </a:cubicBezTo>
                  <a:cubicBezTo>
                    <a:pt x="11042" y="3225"/>
                    <a:pt x="11040" y="3227"/>
                    <a:pt x="11038" y="3227"/>
                  </a:cubicBezTo>
                  <a:cubicBezTo>
                    <a:pt x="11036" y="3227"/>
                    <a:pt x="11034" y="3226"/>
                    <a:pt x="11033" y="3225"/>
                  </a:cubicBezTo>
                  <a:lnTo>
                    <a:pt x="11033" y="3225"/>
                  </a:lnTo>
                  <a:lnTo>
                    <a:pt x="11084" y="3255"/>
                  </a:lnTo>
                  <a:cubicBezTo>
                    <a:pt x="11073" y="3255"/>
                    <a:pt x="11068" y="3270"/>
                    <a:pt x="11060" y="3270"/>
                  </a:cubicBezTo>
                  <a:cubicBezTo>
                    <a:pt x="11056" y="3270"/>
                    <a:pt x="11051" y="3267"/>
                    <a:pt x="11044" y="3258"/>
                  </a:cubicBezTo>
                  <a:lnTo>
                    <a:pt x="11044" y="3258"/>
                  </a:lnTo>
                  <a:cubicBezTo>
                    <a:pt x="11095" y="3351"/>
                    <a:pt x="11188" y="3348"/>
                    <a:pt x="11188" y="3402"/>
                  </a:cubicBezTo>
                  <a:lnTo>
                    <a:pt x="11181" y="3399"/>
                  </a:lnTo>
                  <a:lnTo>
                    <a:pt x="11181" y="3399"/>
                  </a:lnTo>
                  <a:cubicBezTo>
                    <a:pt x="11217" y="3427"/>
                    <a:pt x="11234" y="3435"/>
                    <a:pt x="11243" y="3435"/>
                  </a:cubicBezTo>
                  <a:cubicBezTo>
                    <a:pt x="11259" y="3435"/>
                    <a:pt x="11256" y="3414"/>
                    <a:pt x="11282" y="3414"/>
                  </a:cubicBezTo>
                  <a:cubicBezTo>
                    <a:pt x="11292" y="3414"/>
                    <a:pt x="11305" y="3417"/>
                    <a:pt x="11325" y="3425"/>
                  </a:cubicBezTo>
                  <a:lnTo>
                    <a:pt x="11309" y="3541"/>
                  </a:lnTo>
                  <a:lnTo>
                    <a:pt x="11346" y="3524"/>
                  </a:lnTo>
                  <a:cubicBezTo>
                    <a:pt x="11355" y="3536"/>
                    <a:pt x="11374" y="3557"/>
                    <a:pt x="11360" y="3564"/>
                  </a:cubicBezTo>
                  <a:cubicBezTo>
                    <a:pt x="11372" y="3568"/>
                    <a:pt x="11379" y="3570"/>
                    <a:pt x="11383" y="3570"/>
                  </a:cubicBezTo>
                  <a:cubicBezTo>
                    <a:pt x="11396" y="3570"/>
                    <a:pt x="11377" y="3552"/>
                    <a:pt x="11398" y="3552"/>
                  </a:cubicBezTo>
                  <a:cubicBezTo>
                    <a:pt x="11399" y="3552"/>
                    <a:pt x="11401" y="3552"/>
                    <a:pt x="11404" y="3552"/>
                  </a:cubicBezTo>
                  <a:cubicBezTo>
                    <a:pt x="11429" y="3626"/>
                    <a:pt x="11552" y="3677"/>
                    <a:pt x="11520" y="3733"/>
                  </a:cubicBezTo>
                  <a:cubicBezTo>
                    <a:pt x="11549" y="3730"/>
                    <a:pt x="11517" y="3694"/>
                    <a:pt x="11528" y="3694"/>
                  </a:cubicBezTo>
                  <a:lnTo>
                    <a:pt x="11528" y="3694"/>
                  </a:lnTo>
                  <a:cubicBezTo>
                    <a:pt x="11532" y="3694"/>
                    <a:pt x="11540" y="3698"/>
                    <a:pt x="11557" y="3708"/>
                  </a:cubicBezTo>
                  <a:cubicBezTo>
                    <a:pt x="11524" y="3770"/>
                    <a:pt x="11626" y="3761"/>
                    <a:pt x="11649" y="3828"/>
                  </a:cubicBezTo>
                  <a:cubicBezTo>
                    <a:pt x="11646" y="3829"/>
                    <a:pt x="11643" y="3829"/>
                    <a:pt x="11641" y="3829"/>
                  </a:cubicBezTo>
                  <a:cubicBezTo>
                    <a:pt x="11622" y="3829"/>
                    <a:pt x="11606" y="3815"/>
                    <a:pt x="11600" y="3815"/>
                  </a:cubicBezTo>
                  <a:lnTo>
                    <a:pt x="11600" y="3815"/>
                  </a:lnTo>
                  <a:cubicBezTo>
                    <a:pt x="11595" y="3815"/>
                    <a:pt x="11596" y="3823"/>
                    <a:pt x="11605" y="3849"/>
                  </a:cubicBezTo>
                  <a:cubicBezTo>
                    <a:pt x="11609" y="3848"/>
                    <a:pt x="11612" y="3848"/>
                    <a:pt x="11615" y="3848"/>
                  </a:cubicBezTo>
                  <a:cubicBezTo>
                    <a:pt x="11674" y="3848"/>
                    <a:pt x="11687" y="3948"/>
                    <a:pt x="11731" y="3979"/>
                  </a:cubicBezTo>
                  <a:cubicBezTo>
                    <a:pt x="11735" y="3975"/>
                    <a:pt x="11740" y="3973"/>
                    <a:pt x="11745" y="3973"/>
                  </a:cubicBezTo>
                  <a:cubicBezTo>
                    <a:pt x="11781" y="3973"/>
                    <a:pt x="11837" y="4055"/>
                    <a:pt x="11902" y="4102"/>
                  </a:cubicBezTo>
                  <a:cubicBezTo>
                    <a:pt x="11888" y="4109"/>
                    <a:pt x="12006" y="4241"/>
                    <a:pt x="12055" y="4313"/>
                  </a:cubicBezTo>
                  <a:lnTo>
                    <a:pt x="12048" y="4317"/>
                  </a:lnTo>
                  <a:cubicBezTo>
                    <a:pt x="12054" y="4315"/>
                    <a:pt x="12059" y="4313"/>
                    <a:pt x="12065" y="4313"/>
                  </a:cubicBezTo>
                  <a:cubicBezTo>
                    <a:pt x="12106" y="4313"/>
                    <a:pt x="12152" y="4371"/>
                    <a:pt x="12199" y="4403"/>
                  </a:cubicBezTo>
                  <a:cubicBezTo>
                    <a:pt x="12188" y="4413"/>
                    <a:pt x="12179" y="4417"/>
                    <a:pt x="12167" y="4417"/>
                  </a:cubicBezTo>
                  <a:cubicBezTo>
                    <a:pt x="12157" y="4417"/>
                    <a:pt x="12145" y="4413"/>
                    <a:pt x="12129" y="4405"/>
                  </a:cubicBezTo>
                  <a:lnTo>
                    <a:pt x="12129" y="4405"/>
                  </a:lnTo>
                  <a:lnTo>
                    <a:pt x="12171" y="4447"/>
                  </a:lnTo>
                  <a:cubicBezTo>
                    <a:pt x="12164" y="4449"/>
                    <a:pt x="12157" y="4449"/>
                    <a:pt x="12150" y="4452"/>
                  </a:cubicBezTo>
                  <a:lnTo>
                    <a:pt x="12183" y="4459"/>
                  </a:lnTo>
                  <a:lnTo>
                    <a:pt x="12183" y="4459"/>
                  </a:lnTo>
                  <a:lnTo>
                    <a:pt x="12171" y="4447"/>
                  </a:lnTo>
                  <a:lnTo>
                    <a:pt x="12171" y="4447"/>
                  </a:lnTo>
                  <a:cubicBezTo>
                    <a:pt x="12197" y="4449"/>
                    <a:pt x="12222" y="4459"/>
                    <a:pt x="12241" y="4477"/>
                  </a:cubicBezTo>
                  <a:lnTo>
                    <a:pt x="12206" y="4491"/>
                  </a:lnTo>
                  <a:cubicBezTo>
                    <a:pt x="12264" y="4547"/>
                    <a:pt x="12347" y="4577"/>
                    <a:pt x="12403" y="4665"/>
                  </a:cubicBezTo>
                  <a:cubicBezTo>
                    <a:pt x="12424" y="4652"/>
                    <a:pt x="12417" y="4588"/>
                    <a:pt x="12454" y="4588"/>
                  </a:cubicBezTo>
                  <a:cubicBezTo>
                    <a:pt x="12465" y="4588"/>
                    <a:pt x="12480" y="4593"/>
                    <a:pt x="12500" y="4607"/>
                  </a:cubicBezTo>
                  <a:cubicBezTo>
                    <a:pt x="12493" y="4620"/>
                    <a:pt x="12480" y="4637"/>
                    <a:pt x="12463" y="4637"/>
                  </a:cubicBezTo>
                  <a:cubicBezTo>
                    <a:pt x="12459" y="4637"/>
                    <a:pt x="12454" y="4635"/>
                    <a:pt x="12449" y="4632"/>
                  </a:cubicBezTo>
                  <a:lnTo>
                    <a:pt x="12449" y="4632"/>
                  </a:lnTo>
                  <a:cubicBezTo>
                    <a:pt x="12456" y="4637"/>
                    <a:pt x="12482" y="4644"/>
                    <a:pt x="12491" y="4663"/>
                  </a:cubicBezTo>
                  <a:lnTo>
                    <a:pt x="12440" y="4653"/>
                  </a:lnTo>
                  <a:lnTo>
                    <a:pt x="12440" y="4653"/>
                  </a:lnTo>
                  <a:cubicBezTo>
                    <a:pt x="12448" y="4670"/>
                    <a:pt x="12455" y="4673"/>
                    <a:pt x="12461" y="4673"/>
                  </a:cubicBezTo>
                  <a:cubicBezTo>
                    <a:pt x="12467" y="4673"/>
                    <a:pt x="12472" y="4671"/>
                    <a:pt x="12478" y="4671"/>
                  </a:cubicBezTo>
                  <a:cubicBezTo>
                    <a:pt x="12484" y="4671"/>
                    <a:pt x="12490" y="4673"/>
                    <a:pt x="12498" y="4681"/>
                  </a:cubicBezTo>
                  <a:cubicBezTo>
                    <a:pt x="12479" y="4700"/>
                    <a:pt x="12505" y="4714"/>
                    <a:pt x="12486" y="4725"/>
                  </a:cubicBezTo>
                  <a:cubicBezTo>
                    <a:pt x="12477" y="4721"/>
                    <a:pt x="12470" y="4695"/>
                    <a:pt x="12454" y="4690"/>
                  </a:cubicBezTo>
                  <a:lnTo>
                    <a:pt x="12454" y="4690"/>
                  </a:lnTo>
                  <a:cubicBezTo>
                    <a:pt x="12479" y="4723"/>
                    <a:pt x="12505" y="4769"/>
                    <a:pt x="12505" y="4795"/>
                  </a:cubicBezTo>
                  <a:cubicBezTo>
                    <a:pt x="12509" y="4788"/>
                    <a:pt x="12516" y="4781"/>
                    <a:pt x="12527" y="4781"/>
                  </a:cubicBezTo>
                  <a:cubicBezTo>
                    <a:pt x="12534" y="4781"/>
                    <a:pt x="12542" y="4784"/>
                    <a:pt x="12551" y="4792"/>
                  </a:cubicBezTo>
                  <a:cubicBezTo>
                    <a:pt x="12609" y="4846"/>
                    <a:pt x="12549" y="4832"/>
                    <a:pt x="12574" y="4874"/>
                  </a:cubicBezTo>
                  <a:cubicBezTo>
                    <a:pt x="12595" y="4875"/>
                    <a:pt x="12613" y="4906"/>
                    <a:pt x="12634" y="4906"/>
                  </a:cubicBezTo>
                  <a:cubicBezTo>
                    <a:pt x="12640" y="4906"/>
                    <a:pt x="12645" y="4904"/>
                    <a:pt x="12651" y="4899"/>
                  </a:cubicBezTo>
                  <a:cubicBezTo>
                    <a:pt x="12667" y="4915"/>
                    <a:pt x="12656" y="4932"/>
                    <a:pt x="12656" y="4943"/>
                  </a:cubicBezTo>
                  <a:cubicBezTo>
                    <a:pt x="12689" y="4958"/>
                    <a:pt x="12757" y="5035"/>
                    <a:pt x="12782" y="5035"/>
                  </a:cubicBezTo>
                  <a:cubicBezTo>
                    <a:pt x="12788" y="5035"/>
                    <a:pt x="12791" y="5030"/>
                    <a:pt x="12790" y="5017"/>
                  </a:cubicBezTo>
                  <a:lnTo>
                    <a:pt x="12785" y="5008"/>
                  </a:lnTo>
                  <a:lnTo>
                    <a:pt x="12790" y="5010"/>
                  </a:lnTo>
                  <a:cubicBezTo>
                    <a:pt x="12913" y="5080"/>
                    <a:pt x="12975" y="5226"/>
                    <a:pt x="13080" y="5309"/>
                  </a:cubicBezTo>
                  <a:lnTo>
                    <a:pt x="13071" y="5316"/>
                  </a:lnTo>
                  <a:cubicBezTo>
                    <a:pt x="13138" y="5365"/>
                    <a:pt x="13205" y="5437"/>
                    <a:pt x="13263" y="5460"/>
                  </a:cubicBezTo>
                  <a:cubicBezTo>
                    <a:pt x="13279" y="5476"/>
                    <a:pt x="13286" y="5513"/>
                    <a:pt x="13268" y="5518"/>
                  </a:cubicBezTo>
                  <a:cubicBezTo>
                    <a:pt x="13319" y="5555"/>
                    <a:pt x="13332" y="5551"/>
                    <a:pt x="13381" y="5627"/>
                  </a:cubicBezTo>
                  <a:cubicBezTo>
                    <a:pt x="13367" y="5621"/>
                    <a:pt x="13360" y="5619"/>
                    <a:pt x="13356" y="5619"/>
                  </a:cubicBezTo>
                  <a:cubicBezTo>
                    <a:pt x="13350" y="5619"/>
                    <a:pt x="13353" y="5624"/>
                    <a:pt x="13353" y="5624"/>
                  </a:cubicBezTo>
                  <a:cubicBezTo>
                    <a:pt x="13353" y="5624"/>
                    <a:pt x="13349" y="5618"/>
                    <a:pt x="13326" y="5592"/>
                  </a:cubicBezTo>
                  <a:lnTo>
                    <a:pt x="13326" y="5592"/>
                  </a:lnTo>
                  <a:cubicBezTo>
                    <a:pt x="13374" y="5657"/>
                    <a:pt x="13372" y="5683"/>
                    <a:pt x="13455" y="5720"/>
                  </a:cubicBezTo>
                  <a:cubicBezTo>
                    <a:pt x="13414" y="5722"/>
                    <a:pt x="13469" y="5792"/>
                    <a:pt x="13504" y="5810"/>
                  </a:cubicBezTo>
                  <a:lnTo>
                    <a:pt x="13481" y="5757"/>
                  </a:lnTo>
                  <a:lnTo>
                    <a:pt x="13481" y="5757"/>
                  </a:lnTo>
                  <a:cubicBezTo>
                    <a:pt x="13511" y="5780"/>
                    <a:pt x="13539" y="5808"/>
                    <a:pt x="13562" y="5840"/>
                  </a:cubicBezTo>
                  <a:lnTo>
                    <a:pt x="13518" y="5854"/>
                  </a:lnTo>
                  <a:cubicBezTo>
                    <a:pt x="13597" y="6005"/>
                    <a:pt x="13787" y="6003"/>
                    <a:pt x="13815" y="6149"/>
                  </a:cubicBezTo>
                  <a:cubicBezTo>
                    <a:pt x="13818" y="6149"/>
                    <a:pt x="13820" y="6150"/>
                    <a:pt x="13822" y="6150"/>
                  </a:cubicBezTo>
                  <a:cubicBezTo>
                    <a:pt x="13853" y="6150"/>
                    <a:pt x="13771" y="6074"/>
                    <a:pt x="13815" y="6074"/>
                  </a:cubicBezTo>
                  <a:cubicBezTo>
                    <a:pt x="13816" y="6074"/>
                    <a:pt x="13816" y="6074"/>
                    <a:pt x="13817" y="6074"/>
                  </a:cubicBezTo>
                  <a:cubicBezTo>
                    <a:pt x="13866" y="6132"/>
                    <a:pt x="13880" y="6230"/>
                    <a:pt x="13896" y="6246"/>
                  </a:cubicBezTo>
                  <a:cubicBezTo>
                    <a:pt x="13951" y="6336"/>
                    <a:pt x="14007" y="6271"/>
                    <a:pt x="14070" y="6360"/>
                  </a:cubicBezTo>
                  <a:cubicBezTo>
                    <a:pt x="14071" y="6346"/>
                    <a:pt x="14079" y="6326"/>
                    <a:pt x="14103" y="6326"/>
                  </a:cubicBezTo>
                  <a:cubicBezTo>
                    <a:pt x="14116" y="6326"/>
                    <a:pt x="14134" y="6332"/>
                    <a:pt x="14158" y="6348"/>
                  </a:cubicBezTo>
                  <a:cubicBezTo>
                    <a:pt x="14198" y="6395"/>
                    <a:pt x="14186" y="6438"/>
                    <a:pt x="14158" y="6438"/>
                  </a:cubicBezTo>
                  <a:cubicBezTo>
                    <a:pt x="14152" y="6438"/>
                    <a:pt x="14144" y="6436"/>
                    <a:pt x="14137" y="6431"/>
                  </a:cubicBezTo>
                  <a:cubicBezTo>
                    <a:pt x="14123" y="6420"/>
                    <a:pt x="14121" y="6411"/>
                    <a:pt x="14125" y="6408"/>
                  </a:cubicBezTo>
                  <a:lnTo>
                    <a:pt x="14125" y="6408"/>
                  </a:lnTo>
                  <a:cubicBezTo>
                    <a:pt x="14134" y="6415"/>
                    <a:pt x="14142" y="6421"/>
                    <a:pt x="14146" y="6421"/>
                  </a:cubicBezTo>
                  <a:cubicBezTo>
                    <a:pt x="14147" y="6421"/>
                    <a:pt x="14148" y="6421"/>
                    <a:pt x="14148" y="6420"/>
                  </a:cubicBezTo>
                  <a:lnTo>
                    <a:pt x="14146" y="6418"/>
                  </a:lnTo>
                  <a:cubicBezTo>
                    <a:pt x="14137" y="6410"/>
                    <a:pt x="14131" y="6407"/>
                    <a:pt x="14128" y="6407"/>
                  </a:cubicBezTo>
                  <a:cubicBezTo>
                    <a:pt x="14127" y="6407"/>
                    <a:pt x="14126" y="6408"/>
                    <a:pt x="14125" y="6408"/>
                  </a:cubicBezTo>
                  <a:cubicBezTo>
                    <a:pt x="14113" y="6400"/>
                    <a:pt x="14098" y="6390"/>
                    <a:pt x="14090" y="6390"/>
                  </a:cubicBezTo>
                  <a:cubicBezTo>
                    <a:pt x="14085" y="6390"/>
                    <a:pt x="14082" y="6395"/>
                    <a:pt x="14086" y="6408"/>
                  </a:cubicBezTo>
                  <a:lnTo>
                    <a:pt x="14104" y="6406"/>
                  </a:lnTo>
                  <a:cubicBezTo>
                    <a:pt x="14118" y="6441"/>
                    <a:pt x="14193" y="6515"/>
                    <a:pt x="14158" y="6515"/>
                  </a:cubicBezTo>
                  <a:cubicBezTo>
                    <a:pt x="14172" y="6524"/>
                    <a:pt x="14181" y="6527"/>
                    <a:pt x="14186" y="6527"/>
                  </a:cubicBezTo>
                  <a:cubicBezTo>
                    <a:pt x="14198" y="6527"/>
                    <a:pt x="14188" y="6507"/>
                    <a:pt x="14173" y="6483"/>
                  </a:cubicBezTo>
                  <a:lnTo>
                    <a:pt x="14173" y="6483"/>
                  </a:lnTo>
                  <a:cubicBezTo>
                    <a:pt x="14223" y="6562"/>
                    <a:pt x="14275" y="6588"/>
                    <a:pt x="14334" y="6666"/>
                  </a:cubicBezTo>
                  <a:cubicBezTo>
                    <a:pt x="14330" y="6652"/>
                    <a:pt x="14331" y="6635"/>
                    <a:pt x="14336" y="6635"/>
                  </a:cubicBezTo>
                  <a:cubicBezTo>
                    <a:pt x="14338" y="6635"/>
                    <a:pt x="14339" y="6636"/>
                    <a:pt x="14341" y="6638"/>
                  </a:cubicBezTo>
                  <a:cubicBezTo>
                    <a:pt x="14386" y="6696"/>
                    <a:pt x="14402" y="6702"/>
                    <a:pt x="14417" y="6702"/>
                  </a:cubicBezTo>
                  <a:cubicBezTo>
                    <a:pt x="14421" y="6702"/>
                    <a:pt x="14424" y="6702"/>
                    <a:pt x="14429" y="6702"/>
                  </a:cubicBezTo>
                  <a:cubicBezTo>
                    <a:pt x="14440" y="6702"/>
                    <a:pt x="14453" y="6705"/>
                    <a:pt x="14480" y="6728"/>
                  </a:cubicBezTo>
                  <a:cubicBezTo>
                    <a:pt x="14503" y="6784"/>
                    <a:pt x="14429" y="6751"/>
                    <a:pt x="14512" y="6809"/>
                  </a:cubicBezTo>
                  <a:cubicBezTo>
                    <a:pt x="14529" y="6839"/>
                    <a:pt x="14521" y="6847"/>
                    <a:pt x="14506" y="6847"/>
                  </a:cubicBezTo>
                  <a:cubicBezTo>
                    <a:pt x="14494" y="6847"/>
                    <a:pt x="14478" y="6841"/>
                    <a:pt x="14466" y="6837"/>
                  </a:cubicBezTo>
                  <a:lnTo>
                    <a:pt x="14466" y="6837"/>
                  </a:lnTo>
                  <a:cubicBezTo>
                    <a:pt x="14552" y="6881"/>
                    <a:pt x="14573" y="6972"/>
                    <a:pt x="14605" y="7011"/>
                  </a:cubicBezTo>
                  <a:lnTo>
                    <a:pt x="14563" y="6985"/>
                  </a:lnTo>
                  <a:lnTo>
                    <a:pt x="14563" y="6985"/>
                  </a:lnTo>
                  <a:cubicBezTo>
                    <a:pt x="14584" y="6999"/>
                    <a:pt x="14603" y="7016"/>
                    <a:pt x="14621" y="7034"/>
                  </a:cubicBezTo>
                  <a:lnTo>
                    <a:pt x="14621" y="6995"/>
                  </a:lnTo>
                  <a:cubicBezTo>
                    <a:pt x="14637" y="7017"/>
                    <a:pt x="14655" y="7033"/>
                    <a:pt x="14648" y="7042"/>
                  </a:cubicBezTo>
                  <a:lnTo>
                    <a:pt x="14648" y="7042"/>
                  </a:lnTo>
                  <a:cubicBezTo>
                    <a:pt x="14631" y="7048"/>
                    <a:pt x="14616" y="7050"/>
                    <a:pt x="14604" y="7050"/>
                  </a:cubicBezTo>
                  <a:cubicBezTo>
                    <a:pt x="14566" y="7050"/>
                    <a:pt x="14545" y="7030"/>
                    <a:pt x="14504" y="7030"/>
                  </a:cubicBezTo>
                  <a:cubicBezTo>
                    <a:pt x="14491" y="7030"/>
                    <a:pt x="14477" y="7032"/>
                    <a:pt x="14459" y="7036"/>
                  </a:cubicBezTo>
                  <a:cubicBezTo>
                    <a:pt x="14487" y="7064"/>
                    <a:pt x="14492" y="7057"/>
                    <a:pt x="14424" y="7087"/>
                  </a:cubicBezTo>
                  <a:lnTo>
                    <a:pt x="14580" y="7067"/>
                  </a:lnTo>
                  <a:lnTo>
                    <a:pt x="14480" y="7108"/>
                  </a:lnTo>
                  <a:cubicBezTo>
                    <a:pt x="14482" y="7108"/>
                    <a:pt x="14485" y="7109"/>
                    <a:pt x="14487" y="7109"/>
                  </a:cubicBezTo>
                  <a:cubicBezTo>
                    <a:pt x="14527" y="7109"/>
                    <a:pt x="14569" y="7094"/>
                    <a:pt x="14598" y="7094"/>
                  </a:cubicBezTo>
                  <a:cubicBezTo>
                    <a:pt x="14601" y="7094"/>
                    <a:pt x="14604" y="7094"/>
                    <a:pt x="14607" y="7094"/>
                  </a:cubicBezTo>
                  <a:cubicBezTo>
                    <a:pt x="14561" y="7120"/>
                    <a:pt x="14566" y="7113"/>
                    <a:pt x="14587" y="7138"/>
                  </a:cubicBezTo>
                  <a:cubicBezTo>
                    <a:pt x="14570" y="7127"/>
                    <a:pt x="14554" y="7122"/>
                    <a:pt x="14538" y="7122"/>
                  </a:cubicBezTo>
                  <a:cubicBezTo>
                    <a:pt x="14502" y="7122"/>
                    <a:pt x="14465" y="7142"/>
                    <a:pt x="14426" y="7142"/>
                  </a:cubicBezTo>
                  <a:cubicBezTo>
                    <a:pt x="14414" y="7142"/>
                    <a:pt x="14401" y="7139"/>
                    <a:pt x="14387" y="7134"/>
                  </a:cubicBezTo>
                  <a:lnTo>
                    <a:pt x="14387" y="7060"/>
                  </a:lnTo>
                  <a:cubicBezTo>
                    <a:pt x="14366" y="7053"/>
                    <a:pt x="14345" y="7051"/>
                    <a:pt x="14325" y="7051"/>
                  </a:cubicBezTo>
                  <a:cubicBezTo>
                    <a:pt x="14253" y="7051"/>
                    <a:pt x="14186" y="7081"/>
                    <a:pt x="14095" y="7081"/>
                  </a:cubicBezTo>
                  <a:cubicBezTo>
                    <a:pt x="14079" y="7081"/>
                    <a:pt x="14062" y="7080"/>
                    <a:pt x="14044" y="7078"/>
                  </a:cubicBezTo>
                  <a:lnTo>
                    <a:pt x="14044" y="7078"/>
                  </a:lnTo>
                  <a:lnTo>
                    <a:pt x="14093" y="7092"/>
                  </a:lnTo>
                  <a:cubicBezTo>
                    <a:pt x="14085" y="7104"/>
                    <a:pt x="14069" y="7107"/>
                    <a:pt x="14050" y="7107"/>
                  </a:cubicBezTo>
                  <a:cubicBezTo>
                    <a:pt x="14032" y="7107"/>
                    <a:pt x="14011" y="7104"/>
                    <a:pt x="13991" y="7104"/>
                  </a:cubicBezTo>
                  <a:cubicBezTo>
                    <a:pt x="13979" y="7104"/>
                    <a:pt x="13967" y="7105"/>
                    <a:pt x="13956" y="7108"/>
                  </a:cubicBezTo>
                  <a:cubicBezTo>
                    <a:pt x="13958" y="7083"/>
                    <a:pt x="13931" y="7074"/>
                    <a:pt x="13911" y="7058"/>
                  </a:cubicBezTo>
                  <a:lnTo>
                    <a:pt x="13911" y="7058"/>
                  </a:lnTo>
                  <a:cubicBezTo>
                    <a:pt x="13912" y="7059"/>
                    <a:pt x="13912" y="7061"/>
                    <a:pt x="13912" y="7062"/>
                  </a:cubicBezTo>
                  <a:cubicBezTo>
                    <a:pt x="13911" y="7061"/>
                    <a:pt x="13910" y="7060"/>
                    <a:pt x="13909" y="7059"/>
                  </a:cubicBezTo>
                  <a:lnTo>
                    <a:pt x="13909" y="7059"/>
                  </a:lnTo>
                  <a:cubicBezTo>
                    <a:pt x="13904" y="7075"/>
                    <a:pt x="13805" y="7059"/>
                    <a:pt x="13791" y="7106"/>
                  </a:cubicBezTo>
                  <a:lnTo>
                    <a:pt x="13727" y="7074"/>
                  </a:lnTo>
                  <a:cubicBezTo>
                    <a:pt x="13718" y="7073"/>
                    <a:pt x="13709" y="7072"/>
                    <a:pt x="13701" y="7072"/>
                  </a:cubicBezTo>
                  <a:cubicBezTo>
                    <a:pt x="13612" y="7072"/>
                    <a:pt x="13588" y="7137"/>
                    <a:pt x="13494" y="7137"/>
                  </a:cubicBezTo>
                  <a:cubicBezTo>
                    <a:pt x="13490" y="7137"/>
                    <a:pt x="13485" y="7136"/>
                    <a:pt x="13481" y="7136"/>
                  </a:cubicBezTo>
                  <a:cubicBezTo>
                    <a:pt x="13516" y="7108"/>
                    <a:pt x="13465" y="7092"/>
                    <a:pt x="13539" y="7071"/>
                  </a:cubicBezTo>
                  <a:cubicBezTo>
                    <a:pt x="13526" y="7071"/>
                    <a:pt x="13514" y="7071"/>
                    <a:pt x="13504" y="7071"/>
                  </a:cubicBezTo>
                  <a:cubicBezTo>
                    <a:pt x="13482" y="7071"/>
                    <a:pt x="13467" y="7073"/>
                    <a:pt x="13467" y="7085"/>
                  </a:cubicBezTo>
                  <a:cubicBezTo>
                    <a:pt x="13463" y="7083"/>
                    <a:pt x="13459" y="7082"/>
                    <a:pt x="13453" y="7082"/>
                  </a:cubicBezTo>
                  <a:cubicBezTo>
                    <a:pt x="13428" y="7082"/>
                    <a:pt x="13385" y="7101"/>
                    <a:pt x="13353" y="7101"/>
                  </a:cubicBezTo>
                  <a:cubicBezTo>
                    <a:pt x="13345" y="7101"/>
                    <a:pt x="13337" y="7100"/>
                    <a:pt x="13331" y="7096"/>
                  </a:cubicBezTo>
                  <a:lnTo>
                    <a:pt x="13331" y="7096"/>
                  </a:lnTo>
                  <a:cubicBezTo>
                    <a:pt x="13331" y="7096"/>
                    <a:pt x="13330" y="7097"/>
                    <a:pt x="13330" y="7097"/>
                  </a:cubicBezTo>
                  <a:cubicBezTo>
                    <a:pt x="13329" y="7097"/>
                    <a:pt x="13328" y="7096"/>
                    <a:pt x="13327" y="7095"/>
                  </a:cubicBezTo>
                  <a:lnTo>
                    <a:pt x="13327" y="7095"/>
                  </a:lnTo>
                  <a:cubicBezTo>
                    <a:pt x="13314" y="7104"/>
                    <a:pt x="13307" y="7129"/>
                    <a:pt x="13270" y="7129"/>
                  </a:cubicBezTo>
                  <a:cubicBezTo>
                    <a:pt x="13268" y="7129"/>
                    <a:pt x="13267" y="7129"/>
                    <a:pt x="13265" y="7129"/>
                  </a:cubicBezTo>
                  <a:cubicBezTo>
                    <a:pt x="13262" y="7126"/>
                    <a:pt x="13263" y="7123"/>
                    <a:pt x="13264" y="7120"/>
                  </a:cubicBezTo>
                  <a:lnTo>
                    <a:pt x="13264" y="7120"/>
                  </a:lnTo>
                  <a:cubicBezTo>
                    <a:pt x="13254" y="7130"/>
                    <a:pt x="13201" y="7136"/>
                    <a:pt x="13235" y="7162"/>
                  </a:cubicBezTo>
                  <a:cubicBezTo>
                    <a:pt x="13191" y="7131"/>
                    <a:pt x="13133" y="7125"/>
                    <a:pt x="13072" y="7125"/>
                  </a:cubicBezTo>
                  <a:cubicBezTo>
                    <a:pt x="13031" y="7125"/>
                    <a:pt x="12989" y="7128"/>
                    <a:pt x="12950" y="7128"/>
                  </a:cubicBezTo>
                  <a:cubicBezTo>
                    <a:pt x="12898" y="7128"/>
                    <a:pt x="12851" y="7123"/>
                    <a:pt x="12817" y="7101"/>
                  </a:cubicBezTo>
                  <a:lnTo>
                    <a:pt x="12816" y="7101"/>
                  </a:lnTo>
                  <a:cubicBezTo>
                    <a:pt x="12813" y="7101"/>
                    <a:pt x="12811" y="7101"/>
                    <a:pt x="12809" y="7100"/>
                  </a:cubicBezTo>
                  <a:lnTo>
                    <a:pt x="12809" y="7100"/>
                  </a:lnTo>
                  <a:cubicBezTo>
                    <a:pt x="12729" y="7109"/>
                    <a:pt x="12631" y="7115"/>
                    <a:pt x="12558" y="7118"/>
                  </a:cubicBezTo>
                  <a:cubicBezTo>
                    <a:pt x="12562" y="7112"/>
                    <a:pt x="12560" y="7108"/>
                    <a:pt x="12566" y="7108"/>
                  </a:cubicBezTo>
                  <a:cubicBezTo>
                    <a:pt x="12568" y="7108"/>
                    <a:pt x="12570" y="7108"/>
                    <a:pt x="12572" y="7108"/>
                  </a:cubicBezTo>
                  <a:cubicBezTo>
                    <a:pt x="12561" y="7106"/>
                    <a:pt x="12551" y="7105"/>
                    <a:pt x="12543" y="7105"/>
                  </a:cubicBezTo>
                  <a:cubicBezTo>
                    <a:pt x="12486" y="7105"/>
                    <a:pt x="12491" y="7158"/>
                    <a:pt x="12429" y="7158"/>
                  </a:cubicBezTo>
                  <a:cubicBezTo>
                    <a:pt x="12419" y="7158"/>
                    <a:pt x="12406" y="7156"/>
                    <a:pt x="12391" y="7152"/>
                  </a:cubicBezTo>
                  <a:cubicBezTo>
                    <a:pt x="12331" y="7113"/>
                    <a:pt x="12454" y="7132"/>
                    <a:pt x="12417" y="7118"/>
                  </a:cubicBezTo>
                  <a:cubicBezTo>
                    <a:pt x="12411" y="7089"/>
                    <a:pt x="12393" y="7081"/>
                    <a:pt x="12368" y="7081"/>
                  </a:cubicBezTo>
                  <a:cubicBezTo>
                    <a:pt x="12337" y="7081"/>
                    <a:pt x="12295" y="7094"/>
                    <a:pt x="12254" y="7094"/>
                  </a:cubicBezTo>
                  <a:cubicBezTo>
                    <a:pt x="12234" y="7094"/>
                    <a:pt x="12214" y="7091"/>
                    <a:pt x="12197" y="7081"/>
                  </a:cubicBezTo>
                  <a:lnTo>
                    <a:pt x="12215" y="7076"/>
                  </a:lnTo>
                  <a:cubicBezTo>
                    <a:pt x="12204" y="7070"/>
                    <a:pt x="12191" y="7068"/>
                    <a:pt x="12178" y="7068"/>
                  </a:cubicBezTo>
                  <a:cubicBezTo>
                    <a:pt x="12125" y="7068"/>
                    <a:pt x="12057" y="7102"/>
                    <a:pt x="11983" y="7102"/>
                  </a:cubicBezTo>
                  <a:cubicBezTo>
                    <a:pt x="11979" y="7102"/>
                    <a:pt x="11975" y="7102"/>
                    <a:pt x="11972" y="7101"/>
                  </a:cubicBezTo>
                  <a:cubicBezTo>
                    <a:pt x="11972" y="7101"/>
                    <a:pt x="11976" y="7094"/>
                    <a:pt x="11972" y="7087"/>
                  </a:cubicBezTo>
                  <a:cubicBezTo>
                    <a:pt x="11904" y="7129"/>
                    <a:pt x="11777" y="7143"/>
                    <a:pt x="11682" y="7155"/>
                  </a:cubicBezTo>
                  <a:cubicBezTo>
                    <a:pt x="11712" y="7122"/>
                    <a:pt x="11726" y="7138"/>
                    <a:pt x="11707" y="7106"/>
                  </a:cubicBezTo>
                  <a:lnTo>
                    <a:pt x="11707" y="7106"/>
                  </a:lnTo>
                  <a:cubicBezTo>
                    <a:pt x="11663" y="7111"/>
                    <a:pt x="11719" y="7157"/>
                    <a:pt x="11636" y="7166"/>
                  </a:cubicBezTo>
                  <a:cubicBezTo>
                    <a:pt x="11608" y="7150"/>
                    <a:pt x="11547" y="7134"/>
                    <a:pt x="11538" y="7099"/>
                  </a:cubicBezTo>
                  <a:lnTo>
                    <a:pt x="11619" y="7097"/>
                  </a:lnTo>
                  <a:cubicBezTo>
                    <a:pt x="11606" y="7082"/>
                    <a:pt x="11589" y="7078"/>
                    <a:pt x="11573" y="7078"/>
                  </a:cubicBezTo>
                  <a:cubicBezTo>
                    <a:pt x="11542" y="7078"/>
                    <a:pt x="11509" y="7093"/>
                    <a:pt x="11483" y="7093"/>
                  </a:cubicBezTo>
                  <a:cubicBezTo>
                    <a:pt x="11479" y="7093"/>
                    <a:pt x="11476" y="7093"/>
                    <a:pt x="11473" y="7092"/>
                  </a:cubicBezTo>
                  <a:lnTo>
                    <a:pt x="11478" y="7071"/>
                  </a:lnTo>
                  <a:lnTo>
                    <a:pt x="11478" y="7071"/>
                  </a:lnTo>
                  <a:cubicBezTo>
                    <a:pt x="11360" y="7078"/>
                    <a:pt x="11355" y="7125"/>
                    <a:pt x="11232" y="7125"/>
                  </a:cubicBezTo>
                  <a:cubicBezTo>
                    <a:pt x="11229" y="7125"/>
                    <a:pt x="11226" y="7125"/>
                    <a:pt x="11223" y="7125"/>
                  </a:cubicBezTo>
                  <a:lnTo>
                    <a:pt x="11223" y="7125"/>
                  </a:lnTo>
                  <a:lnTo>
                    <a:pt x="11237" y="7138"/>
                  </a:lnTo>
                  <a:cubicBezTo>
                    <a:pt x="11218" y="7151"/>
                    <a:pt x="11205" y="7155"/>
                    <a:pt x="11195" y="7155"/>
                  </a:cubicBezTo>
                  <a:cubicBezTo>
                    <a:pt x="11174" y="7155"/>
                    <a:pt x="11164" y="7137"/>
                    <a:pt x="11141" y="7137"/>
                  </a:cubicBezTo>
                  <a:cubicBezTo>
                    <a:pt x="11133" y="7137"/>
                    <a:pt x="11122" y="7140"/>
                    <a:pt x="11107" y="7148"/>
                  </a:cubicBezTo>
                  <a:lnTo>
                    <a:pt x="11084" y="7099"/>
                  </a:lnTo>
                  <a:cubicBezTo>
                    <a:pt x="11003" y="7122"/>
                    <a:pt x="10919" y="7143"/>
                    <a:pt x="10833" y="7157"/>
                  </a:cubicBezTo>
                  <a:cubicBezTo>
                    <a:pt x="10882" y="7120"/>
                    <a:pt x="10982" y="7101"/>
                    <a:pt x="11042" y="7078"/>
                  </a:cubicBezTo>
                  <a:cubicBezTo>
                    <a:pt x="10996" y="7078"/>
                    <a:pt x="10882" y="7083"/>
                    <a:pt x="10859" y="7108"/>
                  </a:cubicBezTo>
                  <a:cubicBezTo>
                    <a:pt x="10873" y="7105"/>
                    <a:pt x="10891" y="7097"/>
                    <a:pt x="10906" y="7097"/>
                  </a:cubicBezTo>
                  <a:cubicBezTo>
                    <a:pt x="10911" y="7097"/>
                    <a:pt x="10915" y="7098"/>
                    <a:pt x="10919" y="7099"/>
                  </a:cubicBezTo>
                  <a:cubicBezTo>
                    <a:pt x="10858" y="7137"/>
                    <a:pt x="10787" y="7158"/>
                    <a:pt x="10716" y="7158"/>
                  </a:cubicBezTo>
                  <a:cubicBezTo>
                    <a:pt x="10709" y="7158"/>
                    <a:pt x="10702" y="7157"/>
                    <a:pt x="10694" y="7157"/>
                  </a:cubicBezTo>
                  <a:cubicBezTo>
                    <a:pt x="10711" y="7060"/>
                    <a:pt x="10451" y="7132"/>
                    <a:pt x="10381" y="7057"/>
                  </a:cubicBezTo>
                  <a:cubicBezTo>
                    <a:pt x="10337" y="7067"/>
                    <a:pt x="10293" y="7071"/>
                    <a:pt x="10248" y="7071"/>
                  </a:cubicBezTo>
                  <a:cubicBezTo>
                    <a:pt x="10134" y="7071"/>
                    <a:pt x="10017" y="7048"/>
                    <a:pt x="9885" y="7048"/>
                  </a:cubicBezTo>
                  <a:cubicBezTo>
                    <a:pt x="9877" y="7048"/>
                    <a:pt x="9868" y="7048"/>
                    <a:pt x="9860" y="7048"/>
                  </a:cubicBezTo>
                  <a:cubicBezTo>
                    <a:pt x="9929" y="7122"/>
                    <a:pt x="9804" y="7050"/>
                    <a:pt x="9816" y="7127"/>
                  </a:cubicBezTo>
                  <a:cubicBezTo>
                    <a:pt x="9796" y="7130"/>
                    <a:pt x="9782" y="7131"/>
                    <a:pt x="9772" y="7131"/>
                  </a:cubicBezTo>
                  <a:cubicBezTo>
                    <a:pt x="9759" y="7131"/>
                    <a:pt x="9753" y="7129"/>
                    <a:pt x="9751" y="7127"/>
                  </a:cubicBezTo>
                  <a:lnTo>
                    <a:pt x="9614" y="7081"/>
                  </a:lnTo>
                  <a:cubicBezTo>
                    <a:pt x="9582" y="7060"/>
                    <a:pt x="9658" y="7064"/>
                    <a:pt x="9653" y="7048"/>
                  </a:cubicBezTo>
                  <a:cubicBezTo>
                    <a:pt x="9556" y="7041"/>
                    <a:pt x="9612" y="7016"/>
                    <a:pt x="9547" y="6995"/>
                  </a:cubicBezTo>
                  <a:lnTo>
                    <a:pt x="9547" y="6995"/>
                  </a:lnTo>
                  <a:cubicBezTo>
                    <a:pt x="9557" y="7015"/>
                    <a:pt x="9533" y="7027"/>
                    <a:pt x="9497" y="7027"/>
                  </a:cubicBezTo>
                  <a:cubicBezTo>
                    <a:pt x="9485" y="7027"/>
                    <a:pt x="9471" y="7026"/>
                    <a:pt x="9456" y="7023"/>
                  </a:cubicBezTo>
                  <a:lnTo>
                    <a:pt x="9456" y="7023"/>
                  </a:lnTo>
                  <a:lnTo>
                    <a:pt x="9535" y="7060"/>
                  </a:lnTo>
                  <a:cubicBezTo>
                    <a:pt x="9513" y="7066"/>
                    <a:pt x="9495" y="7069"/>
                    <a:pt x="9479" y="7069"/>
                  </a:cubicBezTo>
                  <a:cubicBezTo>
                    <a:pt x="9416" y="7069"/>
                    <a:pt x="9399" y="7025"/>
                    <a:pt x="9335" y="7025"/>
                  </a:cubicBezTo>
                  <a:cubicBezTo>
                    <a:pt x="9319" y="7025"/>
                    <a:pt x="9301" y="7028"/>
                    <a:pt x="9278" y="7034"/>
                  </a:cubicBezTo>
                  <a:lnTo>
                    <a:pt x="9322" y="7011"/>
                  </a:lnTo>
                  <a:lnTo>
                    <a:pt x="9322" y="7011"/>
                  </a:lnTo>
                  <a:cubicBezTo>
                    <a:pt x="9252" y="7025"/>
                    <a:pt x="9060" y="7011"/>
                    <a:pt x="8990" y="7071"/>
                  </a:cubicBezTo>
                  <a:cubicBezTo>
                    <a:pt x="8979" y="7062"/>
                    <a:pt x="8963" y="7041"/>
                    <a:pt x="8993" y="7036"/>
                  </a:cubicBezTo>
                  <a:cubicBezTo>
                    <a:pt x="8985" y="7036"/>
                    <a:pt x="8977" y="7036"/>
                    <a:pt x="8970" y="7036"/>
                  </a:cubicBezTo>
                  <a:cubicBezTo>
                    <a:pt x="8840" y="7036"/>
                    <a:pt x="8690" y="7077"/>
                    <a:pt x="8571" y="7077"/>
                  </a:cubicBezTo>
                  <a:cubicBezTo>
                    <a:pt x="8539" y="7077"/>
                    <a:pt x="8509" y="7074"/>
                    <a:pt x="8483" y="7067"/>
                  </a:cubicBezTo>
                  <a:lnTo>
                    <a:pt x="8497" y="7046"/>
                  </a:lnTo>
                  <a:lnTo>
                    <a:pt x="8497" y="7046"/>
                  </a:lnTo>
                  <a:cubicBezTo>
                    <a:pt x="8472" y="7051"/>
                    <a:pt x="8452" y="7070"/>
                    <a:pt x="8426" y="7070"/>
                  </a:cubicBezTo>
                  <a:cubicBezTo>
                    <a:pt x="8419" y="7070"/>
                    <a:pt x="8411" y="7069"/>
                    <a:pt x="8402" y="7064"/>
                  </a:cubicBezTo>
                  <a:cubicBezTo>
                    <a:pt x="8404" y="7055"/>
                    <a:pt x="8415" y="7043"/>
                    <a:pt x="8399" y="7043"/>
                  </a:cubicBezTo>
                  <a:cubicBezTo>
                    <a:pt x="8386" y="7049"/>
                    <a:pt x="8338" y="7067"/>
                    <a:pt x="8299" y="7067"/>
                  </a:cubicBezTo>
                  <a:cubicBezTo>
                    <a:pt x="8290" y="7067"/>
                    <a:pt x="8282" y="7066"/>
                    <a:pt x="8274" y="7064"/>
                  </a:cubicBezTo>
                  <a:lnTo>
                    <a:pt x="8309" y="7043"/>
                  </a:lnTo>
                  <a:cubicBezTo>
                    <a:pt x="8287" y="7040"/>
                    <a:pt x="8266" y="7039"/>
                    <a:pt x="8247" y="7039"/>
                  </a:cubicBezTo>
                  <a:cubicBezTo>
                    <a:pt x="8120" y="7039"/>
                    <a:pt x="8038" y="7096"/>
                    <a:pt x="7917" y="7108"/>
                  </a:cubicBezTo>
                  <a:cubicBezTo>
                    <a:pt x="7917" y="7053"/>
                    <a:pt x="7787" y="7034"/>
                    <a:pt x="7722" y="7027"/>
                  </a:cubicBezTo>
                  <a:lnTo>
                    <a:pt x="7725" y="7018"/>
                  </a:lnTo>
                  <a:cubicBezTo>
                    <a:pt x="7713" y="7018"/>
                    <a:pt x="7702" y="7017"/>
                    <a:pt x="7690" y="7017"/>
                  </a:cubicBezTo>
                  <a:cubicBezTo>
                    <a:pt x="7516" y="7017"/>
                    <a:pt x="7387" y="7066"/>
                    <a:pt x="7219" y="7085"/>
                  </a:cubicBezTo>
                  <a:cubicBezTo>
                    <a:pt x="7108" y="7027"/>
                    <a:pt x="6844" y="7062"/>
                    <a:pt x="6665" y="7027"/>
                  </a:cubicBezTo>
                  <a:lnTo>
                    <a:pt x="6665" y="7027"/>
                  </a:lnTo>
                  <a:cubicBezTo>
                    <a:pt x="6693" y="7039"/>
                    <a:pt x="6661" y="7071"/>
                    <a:pt x="6630" y="7076"/>
                  </a:cubicBezTo>
                  <a:cubicBezTo>
                    <a:pt x="6626" y="7075"/>
                    <a:pt x="6621" y="7074"/>
                    <a:pt x="6616" y="7074"/>
                  </a:cubicBezTo>
                  <a:cubicBezTo>
                    <a:pt x="6590" y="7074"/>
                    <a:pt x="6558" y="7087"/>
                    <a:pt x="6539" y="7087"/>
                  </a:cubicBezTo>
                  <a:cubicBezTo>
                    <a:pt x="6526" y="7087"/>
                    <a:pt x="6519" y="7082"/>
                    <a:pt x="6521" y="7064"/>
                  </a:cubicBezTo>
                  <a:lnTo>
                    <a:pt x="6535" y="7064"/>
                  </a:lnTo>
                  <a:cubicBezTo>
                    <a:pt x="6515" y="7031"/>
                    <a:pt x="6468" y="7026"/>
                    <a:pt x="6420" y="7026"/>
                  </a:cubicBezTo>
                  <a:cubicBezTo>
                    <a:pt x="6405" y="7026"/>
                    <a:pt x="6391" y="7026"/>
                    <a:pt x="6377" y="7027"/>
                  </a:cubicBezTo>
                  <a:lnTo>
                    <a:pt x="6377" y="7027"/>
                  </a:lnTo>
                  <a:cubicBezTo>
                    <a:pt x="6435" y="6975"/>
                    <a:pt x="6489" y="6920"/>
                    <a:pt x="6540" y="6860"/>
                  </a:cubicBezTo>
                  <a:lnTo>
                    <a:pt x="6540" y="6860"/>
                  </a:lnTo>
                  <a:lnTo>
                    <a:pt x="6538" y="6900"/>
                  </a:lnTo>
                  <a:cubicBezTo>
                    <a:pt x="6596" y="6844"/>
                    <a:pt x="6538" y="6754"/>
                    <a:pt x="6589" y="6698"/>
                  </a:cubicBezTo>
                  <a:lnTo>
                    <a:pt x="6589" y="6698"/>
                  </a:lnTo>
                  <a:lnTo>
                    <a:pt x="6642" y="6719"/>
                  </a:lnTo>
                  <a:cubicBezTo>
                    <a:pt x="6744" y="6617"/>
                    <a:pt x="6879" y="6550"/>
                    <a:pt x="6943" y="6415"/>
                  </a:cubicBezTo>
                  <a:lnTo>
                    <a:pt x="6943" y="6415"/>
                  </a:lnTo>
                  <a:cubicBezTo>
                    <a:pt x="6953" y="6427"/>
                    <a:pt x="6950" y="6443"/>
                    <a:pt x="6939" y="6455"/>
                  </a:cubicBezTo>
                  <a:cubicBezTo>
                    <a:pt x="6986" y="6408"/>
                    <a:pt x="7138" y="6303"/>
                    <a:pt x="7087" y="6264"/>
                  </a:cubicBezTo>
                  <a:lnTo>
                    <a:pt x="7087" y="6264"/>
                  </a:lnTo>
                  <a:cubicBezTo>
                    <a:pt x="7089" y="6265"/>
                    <a:pt x="7091" y="6265"/>
                    <a:pt x="7092" y="6265"/>
                  </a:cubicBezTo>
                  <a:cubicBezTo>
                    <a:pt x="7130" y="6265"/>
                    <a:pt x="7191" y="6153"/>
                    <a:pt x="7226" y="6091"/>
                  </a:cubicBezTo>
                  <a:lnTo>
                    <a:pt x="7242" y="6123"/>
                  </a:lnTo>
                  <a:cubicBezTo>
                    <a:pt x="7256" y="6047"/>
                    <a:pt x="7249" y="6035"/>
                    <a:pt x="7305" y="5963"/>
                  </a:cubicBezTo>
                  <a:cubicBezTo>
                    <a:pt x="7309" y="5961"/>
                    <a:pt x="7313" y="5960"/>
                    <a:pt x="7316" y="5960"/>
                  </a:cubicBezTo>
                  <a:cubicBezTo>
                    <a:pt x="7326" y="5960"/>
                    <a:pt x="7331" y="5970"/>
                    <a:pt x="7319" y="5980"/>
                  </a:cubicBezTo>
                  <a:lnTo>
                    <a:pt x="7319" y="5980"/>
                  </a:lnTo>
                  <a:cubicBezTo>
                    <a:pt x="7371" y="5943"/>
                    <a:pt x="7331" y="5920"/>
                    <a:pt x="7402" y="5873"/>
                  </a:cubicBezTo>
                  <a:lnTo>
                    <a:pt x="7402" y="5873"/>
                  </a:lnTo>
                  <a:lnTo>
                    <a:pt x="7395" y="5910"/>
                  </a:lnTo>
                  <a:cubicBezTo>
                    <a:pt x="7449" y="5861"/>
                    <a:pt x="7437" y="5857"/>
                    <a:pt x="7446" y="5808"/>
                  </a:cubicBezTo>
                  <a:cubicBezTo>
                    <a:pt x="7467" y="5772"/>
                    <a:pt x="7532" y="5728"/>
                    <a:pt x="7567" y="5728"/>
                  </a:cubicBezTo>
                  <a:cubicBezTo>
                    <a:pt x="7573" y="5728"/>
                    <a:pt x="7577" y="5729"/>
                    <a:pt x="7581" y="5731"/>
                  </a:cubicBezTo>
                  <a:cubicBezTo>
                    <a:pt x="7576" y="5694"/>
                    <a:pt x="7593" y="5659"/>
                    <a:pt x="7623" y="5639"/>
                  </a:cubicBezTo>
                  <a:cubicBezTo>
                    <a:pt x="7634" y="5643"/>
                    <a:pt x="7630" y="5659"/>
                    <a:pt x="7625" y="5666"/>
                  </a:cubicBezTo>
                  <a:cubicBezTo>
                    <a:pt x="7729" y="5597"/>
                    <a:pt x="7727" y="5509"/>
                    <a:pt x="7810" y="5472"/>
                  </a:cubicBezTo>
                  <a:cubicBezTo>
                    <a:pt x="7816" y="5477"/>
                    <a:pt x="7822" y="5480"/>
                    <a:pt x="7829" y="5480"/>
                  </a:cubicBezTo>
                  <a:cubicBezTo>
                    <a:pt x="7831" y="5480"/>
                    <a:pt x="7834" y="5479"/>
                    <a:pt x="7836" y="5479"/>
                  </a:cubicBezTo>
                  <a:lnTo>
                    <a:pt x="7836" y="5479"/>
                  </a:lnTo>
                  <a:cubicBezTo>
                    <a:pt x="7797" y="5518"/>
                    <a:pt x="7755" y="5557"/>
                    <a:pt x="7711" y="5595"/>
                  </a:cubicBezTo>
                  <a:cubicBezTo>
                    <a:pt x="7715" y="5599"/>
                    <a:pt x="7722" y="5600"/>
                    <a:pt x="7728" y="5600"/>
                  </a:cubicBezTo>
                  <a:cubicBezTo>
                    <a:pt x="7739" y="5600"/>
                    <a:pt x="7751" y="5597"/>
                    <a:pt x="7762" y="5597"/>
                  </a:cubicBezTo>
                  <a:cubicBezTo>
                    <a:pt x="7777" y="5597"/>
                    <a:pt x="7788" y="5604"/>
                    <a:pt x="7783" y="5641"/>
                  </a:cubicBezTo>
                  <a:cubicBezTo>
                    <a:pt x="7810" y="5578"/>
                    <a:pt x="7848" y="5465"/>
                    <a:pt x="7915" y="5421"/>
                  </a:cubicBezTo>
                  <a:cubicBezTo>
                    <a:pt x="7917" y="5420"/>
                    <a:pt x="7919" y="5419"/>
                    <a:pt x="7922" y="5419"/>
                  </a:cubicBezTo>
                  <a:cubicBezTo>
                    <a:pt x="7924" y="5419"/>
                    <a:pt x="7926" y="5420"/>
                    <a:pt x="7929" y="5421"/>
                  </a:cubicBezTo>
                  <a:lnTo>
                    <a:pt x="7926" y="5428"/>
                  </a:lnTo>
                  <a:cubicBezTo>
                    <a:pt x="7940" y="5418"/>
                    <a:pt x="7950" y="5404"/>
                    <a:pt x="7956" y="5391"/>
                  </a:cubicBezTo>
                  <a:cubicBezTo>
                    <a:pt x="7975" y="5379"/>
                    <a:pt x="7994" y="5365"/>
                    <a:pt x="8007" y="5351"/>
                  </a:cubicBezTo>
                  <a:cubicBezTo>
                    <a:pt x="8010" y="5352"/>
                    <a:pt x="8012" y="5353"/>
                    <a:pt x="8014" y="5353"/>
                  </a:cubicBezTo>
                  <a:cubicBezTo>
                    <a:pt x="8041" y="5353"/>
                    <a:pt x="8084" y="5296"/>
                    <a:pt x="8112" y="5270"/>
                  </a:cubicBezTo>
                  <a:cubicBezTo>
                    <a:pt x="8089" y="5251"/>
                    <a:pt x="8112" y="5225"/>
                    <a:pt x="8090" y="5225"/>
                  </a:cubicBezTo>
                  <a:cubicBezTo>
                    <a:pt x="8085" y="5225"/>
                    <a:pt x="8079" y="5226"/>
                    <a:pt x="8070" y="5228"/>
                  </a:cubicBezTo>
                  <a:cubicBezTo>
                    <a:pt x="8076" y="5228"/>
                    <a:pt x="8070" y="5235"/>
                    <a:pt x="8057" y="5250"/>
                  </a:cubicBezTo>
                  <a:lnTo>
                    <a:pt x="8057" y="5250"/>
                  </a:lnTo>
                  <a:cubicBezTo>
                    <a:pt x="8057" y="5249"/>
                    <a:pt x="8058" y="5248"/>
                    <a:pt x="8058" y="5247"/>
                  </a:cubicBezTo>
                  <a:lnTo>
                    <a:pt x="8058" y="5247"/>
                  </a:lnTo>
                  <a:cubicBezTo>
                    <a:pt x="8054" y="5249"/>
                    <a:pt x="8047" y="5251"/>
                    <a:pt x="8042" y="5254"/>
                  </a:cubicBezTo>
                  <a:lnTo>
                    <a:pt x="8042" y="5268"/>
                  </a:lnTo>
                  <a:lnTo>
                    <a:pt x="8045" y="5265"/>
                  </a:lnTo>
                  <a:lnTo>
                    <a:pt x="8045" y="5265"/>
                  </a:lnTo>
                  <a:cubicBezTo>
                    <a:pt x="8043" y="5268"/>
                    <a:pt x="8041" y="5270"/>
                    <a:pt x="8040" y="5272"/>
                  </a:cubicBezTo>
                  <a:lnTo>
                    <a:pt x="8040" y="5268"/>
                  </a:lnTo>
                  <a:lnTo>
                    <a:pt x="7973" y="5340"/>
                  </a:lnTo>
                  <a:cubicBezTo>
                    <a:pt x="7977" y="5300"/>
                    <a:pt x="8003" y="5268"/>
                    <a:pt x="8040" y="5251"/>
                  </a:cubicBezTo>
                  <a:cubicBezTo>
                    <a:pt x="8038" y="5226"/>
                    <a:pt x="8038" y="5200"/>
                    <a:pt x="8038" y="5173"/>
                  </a:cubicBezTo>
                  <a:cubicBezTo>
                    <a:pt x="8105" y="5171"/>
                    <a:pt x="8185" y="5125"/>
                    <a:pt x="8224" y="5125"/>
                  </a:cubicBezTo>
                  <a:cubicBezTo>
                    <a:pt x="8228" y="5125"/>
                    <a:pt x="8232" y="5125"/>
                    <a:pt x="8235" y="5126"/>
                  </a:cubicBezTo>
                  <a:cubicBezTo>
                    <a:pt x="8307" y="5027"/>
                    <a:pt x="8425" y="4915"/>
                    <a:pt x="8432" y="4816"/>
                  </a:cubicBezTo>
                  <a:cubicBezTo>
                    <a:pt x="8441" y="4800"/>
                    <a:pt x="8452" y="4796"/>
                    <a:pt x="8463" y="4796"/>
                  </a:cubicBezTo>
                  <a:cubicBezTo>
                    <a:pt x="8472" y="4796"/>
                    <a:pt x="8482" y="4799"/>
                    <a:pt x="8490" y="4799"/>
                  </a:cubicBezTo>
                  <a:cubicBezTo>
                    <a:pt x="8480" y="4818"/>
                    <a:pt x="8462" y="4834"/>
                    <a:pt x="8462" y="4848"/>
                  </a:cubicBezTo>
                  <a:cubicBezTo>
                    <a:pt x="8499" y="4788"/>
                    <a:pt x="8601" y="4700"/>
                    <a:pt x="8578" y="4656"/>
                  </a:cubicBezTo>
                  <a:cubicBezTo>
                    <a:pt x="8592" y="4647"/>
                    <a:pt x="8601" y="4644"/>
                    <a:pt x="8606" y="4644"/>
                  </a:cubicBezTo>
                  <a:cubicBezTo>
                    <a:pt x="8621" y="4644"/>
                    <a:pt x="8611" y="4667"/>
                    <a:pt x="8617" y="4667"/>
                  </a:cubicBezTo>
                  <a:cubicBezTo>
                    <a:pt x="8621" y="4667"/>
                    <a:pt x="8630" y="4658"/>
                    <a:pt x="8654" y="4630"/>
                  </a:cubicBezTo>
                  <a:lnTo>
                    <a:pt x="8654" y="4651"/>
                  </a:lnTo>
                  <a:cubicBezTo>
                    <a:pt x="8866" y="4541"/>
                    <a:pt x="8839" y="4312"/>
                    <a:pt x="9067" y="4193"/>
                  </a:cubicBezTo>
                  <a:lnTo>
                    <a:pt x="9067" y="4193"/>
                  </a:lnTo>
                  <a:cubicBezTo>
                    <a:pt x="9065" y="4194"/>
                    <a:pt x="9063" y="4194"/>
                    <a:pt x="9062" y="4194"/>
                  </a:cubicBezTo>
                  <a:cubicBezTo>
                    <a:pt x="9059" y="4194"/>
                    <a:pt x="9057" y="4193"/>
                    <a:pt x="9055" y="4192"/>
                  </a:cubicBezTo>
                  <a:cubicBezTo>
                    <a:pt x="9292" y="4014"/>
                    <a:pt x="9456" y="3735"/>
                    <a:pt x="9707" y="3575"/>
                  </a:cubicBezTo>
                  <a:cubicBezTo>
                    <a:pt x="9776" y="3524"/>
                    <a:pt x="9760" y="3499"/>
                    <a:pt x="9781" y="3446"/>
                  </a:cubicBezTo>
                  <a:lnTo>
                    <a:pt x="9820" y="3459"/>
                  </a:lnTo>
                  <a:lnTo>
                    <a:pt x="9848" y="3369"/>
                  </a:lnTo>
                  <a:cubicBezTo>
                    <a:pt x="9913" y="3260"/>
                    <a:pt x="10064" y="3283"/>
                    <a:pt x="10131" y="3130"/>
                  </a:cubicBezTo>
                  <a:lnTo>
                    <a:pt x="10099" y="3128"/>
                  </a:lnTo>
                  <a:cubicBezTo>
                    <a:pt x="10137" y="3095"/>
                    <a:pt x="10196" y="3014"/>
                    <a:pt x="10219" y="3014"/>
                  </a:cubicBezTo>
                  <a:cubicBezTo>
                    <a:pt x="10222" y="3014"/>
                    <a:pt x="10224" y="3016"/>
                    <a:pt x="10226" y="3019"/>
                  </a:cubicBezTo>
                  <a:cubicBezTo>
                    <a:pt x="10228" y="3012"/>
                    <a:pt x="10221" y="2987"/>
                    <a:pt x="10247" y="2982"/>
                  </a:cubicBezTo>
                  <a:lnTo>
                    <a:pt x="10261" y="2994"/>
                  </a:lnTo>
                  <a:lnTo>
                    <a:pt x="10333" y="2873"/>
                  </a:lnTo>
                  <a:cubicBezTo>
                    <a:pt x="10351" y="2859"/>
                    <a:pt x="10364" y="2854"/>
                    <a:pt x="10373" y="2854"/>
                  </a:cubicBezTo>
                  <a:cubicBezTo>
                    <a:pt x="10394" y="2854"/>
                    <a:pt x="10400" y="2877"/>
                    <a:pt x="10421" y="2877"/>
                  </a:cubicBezTo>
                  <a:cubicBezTo>
                    <a:pt x="10435" y="2877"/>
                    <a:pt x="10455" y="2867"/>
                    <a:pt x="10490" y="2834"/>
                  </a:cubicBezTo>
                  <a:cubicBezTo>
                    <a:pt x="10524" y="2789"/>
                    <a:pt x="10562" y="2683"/>
                    <a:pt x="10541" y="2683"/>
                  </a:cubicBezTo>
                  <a:lnTo>
                    <a:pt x="10541" y="2683"/>
                  </a:lnTo>
                  <a:cubicBezTo>
                    <a:pt x="10540" y="2683"/>
                    <a:pt x="10540" y="2683"/>
                    <a:pt x="10539" y="2683"/>
                  </a:cubicBezTo>
                  <a:cubicBezTo>
                    <a:pt x="10527" y="2695"/>
                    <a:pt x="10503" y="2708"/>
                    <a:pt x="10487" y="2708"/>
                  </a:cubicBezTo>
                  <a:cubicBezTo>
                    <a:pt x="10482" y="2708"/>
                    <a:pt x="10477" y="2706"/>
                    <a:pt x="10474" y="2704"/>
                  </a:cubicBezTo>
                  <a:lnTo>
                    <a:pt x="10502" y="2660"/>
                  </a:lnTo>
                  <a:cubicBezTo>
                    <a:pt x="10477" y="2625"/>
                    <a:pt x="10463" y="2577"/>
                    <a:pt x="10411" y="2577"/>
                  </a:cubicBezTo>
                  <a:close/>
                  <a:moveTo>
                    <a:pt x="3466" y="7528"/>
                  </a:moveTo>
                  <a:lnTo>
                    <a:pt x="3434" y="7567"/>
                  </a:lnTo>
                  <a:cubicBezTo>
                    <a:pt x="3448" y="7556"/>
                    <a:pt x="3457" y="7544"/>
                    <a:pt x="3466" y="7530"/>
                  </a:cubicBezTo>
                  <a:lnTo>
                    <a:pt x="3466" y="7528"/>
                  </a:lnTo>
                  <a:close/>
                  <a:moveTo>
                    <a:pt x="3151" y="7859"/>
                  </a:moveTo>
                  <a:lnTo>
                    <a:pt x="3130" y="7890"/>
                  </a:lnTo>
                  <a:lnTo>
                    <a:pt x="3155" y="7864"/>
                  </a:lnTo>
                  <a:lnTo>
                    <a:pt x="3151" y="7859"/>
                  </a:lnTo>
                  <a:close/>
                  <a:moveTo>
                    <a:pt x="20069" y="8520"/>
                  </a:moveTo>
                  <a:lnTo>
                    <a:pt x="19937" y="8564"/>
                  </a:lnTo>
                  <a:lnTo>
                    <a:pt x="19981" y="8613"/>
                  </a:lnTo>
                  <a:lnTo>
                    <a:pt x="20069" y="8520"/>
                  </a:lnTo>
                  <a:close/>
                  <a:moveTo>
                    <a:pt x="19979" y="8884"/>
                  </a:moveTo>
                  <a:cubicBezTo>
                    <a:pt x="19965" y="8893"/>
                    <a:pt x="19972" y="8924"/>
                    <a:pt x="20021" y="8998"/>
                  </a:cubicBezTo>
                  <a:cubicBezTo>
                    <a:pt x="20002" y="8963"/>
                    <a:pt x="19986" y="8924"/>
                    <a:pt x="19979" y="8884"/>
                  </a:cubicBezTo>
                  <a:close/>
                  <a:moveTo>
                    <a:pt x="19508" y="9151"/>
                  </a:moveTo>
                  <a:cubicBezTo>
                    <a:pt x="19522" y="9172"/>
                    <a:pt x="19536" y="9188"/>
                    <a:pt x="19548" y="9202"/>
                  </a:cubicBezTo>
                  <a:lnTo>
                    <a:pt x="19508" y="9151"/>
                  </a:lnTo>
                  <a:close/>
                  <a:moveTo>
                    <a:pt x="19361" y="9354"/>
                  </a:moveTo>
                  <a:lnTo>
                    <a:pt x="19361" y="9354"/>
                  </a:lnTo>
                  <a:cubicBezTo>
                    <a:pt x="19360" y="9354"/>
                    <a:pt x="19380" y="9375"/>
                    <a:pt x="19399" y="9396"/>
                  </a:cubicBezTo>
                  <a:lnTo>
                    <a:pt x="19399" y="9396"/>
                  </a:lnTo>
                  <a:cubicBezTo>
                    <a:pt x="19399" y="9396"/>
                    <a:pt x="19398" y="9395"/>
                    <a:pt x="19397" y="9394"/>
                  </a:cubicBezTo>
                  <a:lnTo>
                    <a:pt x="19397" y="9394"/>
                  </a:lnTo>
                  <a:cubicBezTo>
                    <a:pt x="19432" y="9438"/>
                    <a:pt x="19468" y="9504"/>
                    <a:pt x="19486" y="9504"/>
                  </a:cubicBezTo>
                  <a:cubicBezTo>
                    <a:pt x="19488" y="9504"/>
                    <a:pt x="19490" y="9503"/>
                    <a:pt x="19492" y="9501"/>
                  </a:cubicBezTo>
                  <a:cubicBezTo>
                    <a:pt x="19480" y="9482"/>
                    <a:pt x="19467" y="9466"/>
                    <a:pt x="19450" y="9452"/>
                  </a:cubicBezTo>
                  <a:cubicBezTo>
                    <a:pt x="19449" y="9447"/>
                    <a:pt x="19448" y="9443"/>
                    <a:pt x="19448" y="9440"/>
                  </a:cubicBezTo>
                  <a:lnTo>
                    <a:pt x="19448" y="9440"/>
                  </a:lnTo>
                  <a:cubicBezTo>
                    <a:pt x="19448" y="9440"/>
                    <a:pt x="19449" y="9441"/>
                    <a:pt x="19450" y="9441"/>
                  </a:cubicBezTo>
                  <a:cubicBezTo>
                    <a:pt x="19450" y="9441"/>
                    <a:pt x="19450" y="9441"/>
                    <a:pt x="19450" y="9440"/>
                  </a:cubicBezTo>
                  <a:lnTo>
                    <a:pt x="19448" y="9437"/>
                  </a:lnTo>
                  <a:lnTo>
                    <a:pt x="19448" y="9437"/>
                  </a:lnTo>
                  <a:cubicBezTo>
                    <a:pt x="19448" y="9438"/>
                    <a:pt x="19448" y="9439"/>
                    <a:pt x="19448" y="9440"/>
                  </a:cubicBezTo>
                  <a:lnTo>
                    <a:pt x="19448" y="9440"/>
                  </a:lnTo>
                  <a:cubicBezTo>
                    <a:pt x="19440" y="9437"/>
                    <a:pt x="19419" y="9416"/>
                    <a:pt x="19399" y="9396"/>
                  </a:cubicBezTo>
                  <a:lnTo>
                    <a:pt x="19399" y="9396"/>
                  </a:lnTo>
                  <a:cubicBezTo>
                    <a:pt x="19399" y="9396"/>
                    <a:pt x="19399" y="9396"/>
                    <a:pt x="19399" y="9396"/>
                  </a:cubicBezTo>
                  <a:cubicBezTo>
                    <a:pt x="19399" y="9396"/>
                    <a:pt x="19399" y="9396"/>
                    <a:pt x="19399" y="9396"/>
                  </a:cubicBezTo>
                  <a:lnTo>
                    <a:pt x="19399" y="9396"/>
                  </a:lnTo>
                  <a:cubicBezTo>
                    <a:pt x="19399" y="9396"/>
                    <a:pt x="19399" y="9396"/>
                    <a:pt x="19399" y="9396"/>
                  </a:cubicBezTo>
                  <a:lnTo>
                    <a:pt x="19399" y="9396"/>
                  </a:lnTo>
                  <a:cubicBezTo>
                    <a:pt x="19395" y="9389"/>
                    <a:pt x="19388" y="9383"/>
                    <a:pt x="19383" y="9376"/>
                  </a:cubicBezTo>
                  <a:cubicBezTo>
                    <a:pt x="19368" y="9360"/>
                    <a:pt x="19361" y="9354"/>
                    <a:pt x="19361" y="9354"/>
                  </a:cubicBezTo>
                  <a:close/>
                  <a:moveTo>
                    <a:pt x="814" y="9540"/>
                  </a:moveTo>
                  <a:cubicBezTo>
                    <a:pt x="813" y="9543"/>
                    <a:pt x="812" y="9547"/>
                    <a:pt x="811" y="9550"/>
                  </a:cubicBezTo>
                  <a:lnTo>
                    <a:pt x="811" y="9550"/>
                  </a:lnTo>
                  <a:cubicBezTo>
                    <a:pt x="812" y="9546"/>
                    <a:pt x="813" y="9543"/>
                    <a:pt x="814" y="9540"/>
                  </a:cubicBezTo>
                  <a:close/>
                  <a:moveTo>
                    <a:pt x="20007" y="10020"/>
                  </a:moveTo>
                  <a:cubicBezTo>
                    <a:pt x="20007" y="10022"/>
                    <a:pt x="20007" y="10025"/>
                    <a:pt x="20007" y="10027"/>
                  </a:cubicBezTo>
                  <a:cubicBezTo>
                    <a:pt x="20010" y="10044"/>
                    <a:pt x="20012" y="10050"/>
                    <a:pt x="20012" y="10050"/>
                  </a:cubicBezTo>
                  <a:cubicBezTo>
                    <a:pt x="20012" y="10050"/>
                    <a:pt x="20009" y="10035"/>
                    <a:pt x="20007" y="10020"/>
                  </a:cubicBezTo>
                  <a:close/>
                  <a:moveTo>
                    <a:pt x="20686" y="10053"/>
                  </a:moveTo>
                  <a:cubicBezTo>
                    <a:pt x="20682" y="10068"/>
                    <a:pt x="20681" y="10075"/>
                    <a:pt x="20682" y="10075"/>
                  </a:cubicBezTo>
                  <a:cubicBezTo>
                    <a:pt x="20682" y="10075"/>
                    <a:pt x="20684" y="10069"/>
                    <a:pt x="20686" y="10062"/>
                  </a:cubicBezTo>
                  <a:lnTo>
                    <a:pt x="20686" y="10059"/>
                  </a:lnTo>
                  <a:lnTo>
                    <a:pt x="20686" y="10053"/>
                  </a:lnTo>
                  <a:close/>
                  <a:moveTo>
                    <a:pt x="20001" y="10117"/>
                  </a:moveTo>
                  <a:cubicBezTo>
                    <a:pt x="20004" y="10140"/>
                    <a:pt x="20008" y="10161"/>
                    <a:pt x="20014" y="10180"/>
                  </a:cubicBezTo>
                  <a:cubicBezTo>
                    <a:pt x="20009" y="10153"/>
                    <a:pt x="20004" y="10132"/>
                    <a:pt x="20001" y="10117"/>
                  </a:cubicBezTo>
                  <a:close/>
                  <a:moveTo>
                    <a:pt x="19742" y="10586"/>
                  </a:moveTo>
                  <a:lnTo>
                    <a:pt x="19742" y="10586"/>
                  </a:lnTo>
                  <a:cubicBezTo>
                    <a:pt x="19742" y="10586"/>
                    <a:pt x="19742" y="10587"/>
                    <a:pt x="19742" y="10587"/>
                  </a:cubicBezTo>
                  <a:lnTo>
                    <a:pt x="19742" y="10587"/>
                  </a:lnTo>
                  <a:cubicBezTo>
                    <a:pt x="19742" y="10587"/>
                    <a:pt x="19742" y="10586"/>
                    <a:pt x="19742" y="10586"/>
                  </a:cubicBezTo>
                  <a:close/>
                  <a:moveTo>
                    <a:pt x="2991" y="9482"/>
                  </a:moveTo>
                  <a:lnTo>
                    <a:pt x="2787" y="10113"/>
                  </a:lnTo>
                  <a:lnTo>
                    <a:pt x="2124" y="10113"/>
                  </a:lnTo>
                  <a:lnTo>
                    <a:pt x="2659" y="10500"/>
                  </a:lnTo>
                  <a:lnTo>
                    <a:pt x="2455" y="11130"/>
                  </a:lnTo>
                  <a:lnTo>
                    <a:pt x="2991" y="10741"/>
                  </a:lnTo>
                  <a:lnTo>
                    <a:pt x="3526" y="11130"/>
                  </a:lnTo>
                  <a:lnTo>
                    <a:pt x="3322" y="10500"/>
                  </a:lnTo>
                  <a:lnTo>
                    <a:pt x="3858" y="10113"/>
                  </a:lnTo>
                  <a:lnTo>
                    <a:pt x="3197" y="10113"/>
                  </a:lnTo>
                  <a:lnTo>
                    <a:pt x="2991" y="9482"/>
                  </a:lnTo>
                  <a:close/>
                  <a:moveTo>
                    <a:pt x="17658" y="9482"/>
                  </a:moveTo>
                  <a:lnTo>
                    <a:pt x="17454" y="10113"/>
                  </a:lnTo>
                  <a:lnTo>
                    <a:pt x="16794" y="10113"/>
                  </a:lnTo>
                  <a:lnTo>
                    <a:pt x="17329" y="10500"/>
                  </a:lnTo>
                  <a:lnTo>
                    <a:pt x="17125" y="11130"/>
                  </a:lnTo>
                  <a:lnTo>
                    <a:pt x="17661" y="10741"/>
                  </a:lnTo>
                  <a:lnTo>
                    <a:pt x="18194" y="11130"/>
                  </a:lnTo>
                  <a:lnTo>
                    <a:pt x="17990" y="10500"/>
                  </a:lnTo>
                  <a:lnTo>
                    <a:pt x="18525" y="10113"/>
                  </a:lnTo>
                  <a:lnTo>
                    <a:pt x="17865" y="10113"/>
                  </a:lnTo>
                  <a:lnTo>
                    <a:pt x="17658" y="9482"/>
                  </a:lnTo>
                  <a:close/>
                  <a:moveTo>
                    <a:pt x="18194" y="11130"/>
                  </a:moveTo>
                  <a:lnTo>
                    <a:pt x="18194" y="11130"/>
                  </a:lnTo>
                  <a:lnTo>
                    <a:pt x="18194" y="11130"/>
                  </a:lnTo>
                  <a:close/>
                  <a:moveTo>
                    <a:pt x="1208" y="11133"/>
                  </a:moveTo>
                  <a:lnTo>
                    <a:pt x="1208" y="11133"/>
                  </a:lnTo>
                  <a:cubicBezTo>
                    <a:pt x="1210" y="11138"/>
                    <a:pt x="1212" y="11143"/>
                    <a:pt x="1213" y="11148"/>
                  </a:cubicBezTo>
                  <a:lnTo>
                    <a:pt x="1213" y="11148"/>
                  </a:lnTo>
                  <a:cubicBezTo>
                    <a:pt x="1212" y="11143"/>
                    <a:pt x="1210" y="11138"/>
                    <a:pt x="1208" y="11133"/>
                  </a:cubicBezTo>
                  <a:close/>
                  <a:moveTo>
                    <a:pt x="1336" y="11390"/>
                  </a:moveTo>
                  <a:cubicBezTo>
                    <a:pt x="1335" y="11390"/>
                    <a:pt x="1336" y="11390"/>
                    <a:pt x="1336" y="11391"/>
                  </a:cubicBezTo>
                  <a:lnTo>
                    <a:pt x="1336" y="11391"/>
                  </a:lnTo>
                  <a:cubicBezTo>
                    <a:pt x="1336" y="11391"/>
                    <a:pt x="1336" y="11390"/>
                    <a:pt x="1336" y="11390"/>
                  </a:cubicBezTo>
                  <a:close/>
                  <a:moveTo>
                    <a:pt x="890" y="11496"/>
                  </a:moveTo>
                  <a:cubicBezTo>
                    <a:pt x="890" y="11497"/>
                    <a:pt x="890" y="11497"/>
                    <a:pt x="891" y="11497"/>
                  </a:cubicBezTo>
                  <a:cubicBezTo>
                    <a:pt x="890" y="11497"/>
                    <a:pt x="890" y="11497"/>
                    <a:pt x="890" y="11496"/>
                  </a:cubicBezTo>
                  <a:close/>
                  <a:moveTo>
                    <a:pt x="20955" y="11105"/>
                  </a:moveTo>
                  <a:lnTo>
                    <a:pt x="20955" y="11105"/>
                  </a:lnTo>
                  <a:cubicBezTo>
                    <a:pt x="20943" y="11128"/>
                    <a:pt x="20934" y="11151"/>
                    <a:pt x="20925" y="11177"/>
                  </a:cubicBezTo>
                  <a:cubicBezTo>
                    <a:pt x="20901" y="11290"/>
                    <a:pt x="20869" y="11402"/>
                    <a:pt x="20825" y="11508"/>
                  </a:cubicBezTo>
                  <a:cubicBezTo>
                    <a:pt x="20890" y="11395"/>
                    <a:pt x="20964" y="11256"/>
                    <a:pt x="20955" y="11105"/>
                  </a:cubicBezTo>
                  <a:close/>
                  <a:moveTo>
                    <a:pt x="731" y="11506"/>
                  </a:moveTo>
                  <a:lnTo>
                    <a:pt x="731" y="11508"/>
                  </a:lnTo>
                  <a:cubicBezTo>
                    <a:pt x="731" y="11508"/>
                    <a:pt x="731" y="11508"/>
                    <a:pt x="731" y="11508"/>
                  </a:cubicBezTo>
                  <a:lnTo>
                    <a:pt x="731" y="11508"/>
                  </a:lnTo>
                  <a:cubicBezTo>
                    <a:pt x="731" y="11508"/>
                    <a:pt x="731" y="11507"/>
                    <a:pt x="731" y="11506"/>
                  </a:cubicBezTo>
                  <a:close/>
                  <a:moveTo>
                    <a:pt x="731" y="11508"/>
                  </a:moveTo>
                  <a:lnTo>
                    <a:pt x="731" y="11508"/>
                  </a:lnTo>
                  <a:cubicBezTo>
                    <a:pt x="731" y="11515"/>
                    <a:pt x="733" y="11521"/>
                    <a:pt x="733" y="11527"/>
                  </a:cubicBezTo>
                  <a:cubicBezTo>
                    <a:pt x="760" y="11555"/>
                    <a:pt x="772" y="11566"/>
                    <a:pt x="774" y="11566"/>
                  </a:cubicBezTo>
                  <a:cubicBezTo>
                    <a:pt x="776" y="11566"/>
                    <a:pt x="757" y="11542"/>
                    <a:pt x="731" y="11508"/>
                  </a:cubicBezTo>
                  <a:close/>
                  <a:moveTo>
                    <a:pt x="19608" y="11532"/>
                  </a:moveTo>
                  <a:lnTo>
                    <a:pt x="19575" y="11571"/>
                  </a:lnTo>
                  <a:cubicBezTo>
                    <a:pt x="19587" y="11559"/>
                    <a:pt x="19599" y="11545"/>
                    <a:pt x="19608" y="11532"/>
                  </a:cubicBezTo>
                  <a:close/>
                  <a:moveTo>
                    <a:pt x="20825" y="11508"/>
                  </a:moveTo>
                  <a:lnTo>
                    <a:pt x="20825" y="11508"/>
                  </a:lnTo>
                  <a:cubicBezTo>
                    <a:pt x="20723" y="11661"/>
                    <a:pt x="20623" y="11763"/>
                    <a:pt x="20635" y="11824"/>
                  </a:cubicBezTo>
                  <a:cubicBezTo>
                    <a:pt x="20677" y="11770"/>
                    <a:pt x="20716" y="11715"/>
                    <a:pt x="20746" y="11657"/>
                  </a:cubicBezTo>
                  <a:cubicBezTo>
                    <a:pt x="20776" y="11606"/>
                    <a:pt x="20802" y="11555"/>
                    <a:pt x="20825" y="11508"/>
                  </a:cubicBezTo>
                  <a:close/>
                  <a:moveTo>
                    <a:pt x="20057" y="11828"/>
                  </a:moveTo>
                  <a:cubicBezTo>
                    <a:pt x="20051" y="11828"/>
                    <a:pt x="20028" y="11855"/>
                    <a:pt x="19974" y="11928"/>
                  </a:cubicBezTo>
                  <a:cubicBezTo>
                    <a:pt x="19976" y="11953"/>
                    <a:pt x="19898" y="12060"/>
                    <a:pt x="19915" y="12060"/>
                  </a:cubicBezTo>
                  <a:cubicBezTo>
                    <a:pt x="19922" y="12060"/>
                    <a:pt x="19943" y="12043"/>
                    <a:pt x="19988" y="12000"/>
                  </a:cubicBezTo>
                  <a:lnTo>
                    <a:pt x="19988" y="11997"/>
                  </a:lnTo>
                  <a:cubicBezTo>
                    <a:pt x="19995" y="11979"/>
                    <a:pt x="20004" y="11958"/>
                    <a:pt x="20016" y="11940"/>
                  </a:cubicBezTo>
                  <a:lnTo>
                    <a:pt x="20051" y="11858"/>
                  </a:lnTo>
                  <a:cubicBezTo>
                    <a:pt x="20057" y="11841"/>
                    <a:pt x="20061" y="11828"/>
                    <a:pt x="20057" y="11828"/>
                  </a:cubicBezTo>
                  <a:close/>
                  <a:moveTo>
                    <a:pt x="1236" y="12059"/>
                  </a:moveTo>
                  <a:cubicBezTo>
                    <a:pt x="1236" y="12059"/>
                    <a:pt x="1237" y="12060"/>
                    <a:pt x="1237" y="12061"/>
                  </a:cubicBezTo>
                  <a:lnTo>
                    <a:pt x="1237" y="12061"/>
                  </a:lnTo>
                  <a:lnTo>
                    <a:pt x="1236" y="12060"/>
                  </a:lnTo>
                  <a:lnTo>
                    <a:pt x="1236" y="12060"/>
                  </a:lnTo>
                  <a:cubicBezTo>
                    <a:pt x="1237" y="12061"/>
                    <a:pt x="1237" y="12061"/>
                    <a:pt x="1237" y="12061"/>
                  </a:cubicBezTo>
                  <a:cubicBezTo>
                    <a:pt x="1237" y="12061"/>
                    <a:pt x="1237" y="12061"/>
                    <a:pt x="1237" y="12061"/>
                  </a:cubicBezTo>
                  <a:lnTo>
                    <a:pt x="1237" y="12061"/>
                  </a:lnTo>
                  <a:lnTo>
                    <a:pt x="1238" y="12061"/>
                  </a:lnTo>
                  <a:lnTo>
                    <a:pt x="1238" y="12061"/>
                  </a:lnTo>
                  <a:cubicBezTo>
                    <a:pt x="1237" y="12060"/>
                    <a:pt x="1236" y="12059"/>
                    <a:pt x="1236" y="12059"/>
                  </a:cubicBezTo>
                  <a:close/>
                  <a:moveTo>
                    <a:pt x="20289" y="11869"/>
                  </a:moveTo>
                  <a:cubicBezTo>
                    <a:pt x="20272" y="11869"/>
                    <a:pt x="20232" y="11913"/>
                    <a:pt x="20192" y="11979"/>
                  </a:cubicBezTo>
                  <a:cubicBezTo>
                    <a:pt x="20171" y="12036"/>
                    <a:pt x="20121" y="12104"/>
                    <a:pt x="20144" y="12104"/>
                  </a:cubicBezTo>
                  <a:cubicBezTo>
                    <a:pt x="20146" y="12104"/>
                    <a:pt x="20149" y="12103"/>
                    <a:pt x="20153" y="12102"/>
                  </a:cubicBezTo>
                  <a:lnTo>
                    <a:pt x="20178" y="12067"/>
                  </a:lnTo>
                  <a:lnTo>
                    <a:pt x="20227" y="11991"/>
                  </a:lnTo>
                  <a:lnTo>
                    <a:pt x="20296" y="11879"/>
                  </a:lnTo>
                  <a:cubicBezTo>
                    <a:pt x="20296" y="11872"/>
                    <a:pt x="20293" y="11869"/>
                    <a:pt x="20289" y="11869"/>
                  </a:cubicBezTo>
                  <a:close/>
                  <a:moveTo>
                    <a:pt x="19004" y="12097"/>
                  </a:moveTo>
                  <a:cubicBezTo>
                    <a:pt x="19004" y="12097"/>
                    <a:pt x="19003" y="12097"/>
                    <a:pt x="19003" y="12097"/>
                  </a:cubicBezTo>
                  <a:cubicBezTo>
                    <a:pt x="18977" y="12123"/>
                    <a:pt x="18970" y="12137"/>
                    <a:pt x="18973" y="12141"/>
                  </a:cubicBezTo>
                  <a:cubicBezTo>
                    <a:pt x="18993" y="12117"/>
                    <a:pt x="19010" y="12097"/>
                    <a:pt x="19004" y="12097"/>
                  </a:cubicBezTo>
                  <a:close/>
                  <a:moveTo>
                    <a:pt x="18794" y="12095"/>
                  </a:moveTo>
                  <a:lnTo>
                    <a:pt x="18794" y="12095"/>
                  </a:lnTo>
                  <a:cubicBezTo>
                    <a:pt x="18750" y="12130"/>
                    <a:pt x="18713" y="12169"/>
                    <a:pt x="18678" y="12211"/>
                  </a:cubicBezTo>
                  <a:cubicBezTo>
                    <a:pt x="18720" y="12176"/>
                    <a:pt x="18757" y="12137"/>
                    <a:pt x="18794" y="12095"/>
                  </a:cubicBezTo>
                  <a:close/>
                  <a:moveTo>
                    <a:pt x="2097" y="12219"/>
                  </a:moveTo>
                  <a:cubicBezTo>
                    <a:pt x="2097" y="12219"/>
                    <a:pt x="2097" y="12220"/>
                    <a:pt x="2098" y="12220"/>
                  </a:cubicBezTo>
                  <a:lnTo>
                    <a:pt x="2098" y="12220"/>
                  </a:lnTo>
                  <a:cubicBezTo>
                    <a:pt x="2098" y="12220"/>
                    <a:pt x="2098" y="12220"/>
                    <a:pt x="2098" y="12220"/>
                  </a:cubicBezTo>
                  <a:cubicBezTo>
                    <a:pt x="2098" y="12220"/>
                    <a:pt x="2097" y="12219"/>
                    <a:pt x="2097" y="12219"/>
                  </a:cubicBezTo>
                  <a:close/>
                  <a:moveTo>
                    <a:pt x="2374" y="12218"/>
                  </a:moveTo>
                  <a:lnTo>
                    <a:pt x="2499" y="12345"/>
                  </a:lnTo>
                  <a:cubicBezTo>
                    <a:pt x="2500" y="12353"/>
                    <a:pt x="2497" y="12357"/>
                    <a:pt x="2491" y="12357"/>
                  </a:cubicBezTo>
                  <a:cubicBezTo>
                    <a:pt x="2483" y="12357"/>
                    <a:pt x="2469" y="12349"/>
                    <a:pt x="2453" y="12331"/>
                  </a:cubicBezTo>
                  <a:lnTo>
                    <a:pt x="2453" y="12331"/>
                  </a:lnTo>
                  <a:cubicBezTo>
                    <a:pt x="2454" y="12332"/>
                    <a:pt x="2456" y="12333"/>
                    <a:pt x="2456" y="12333"/>
                  </a:cubicBezTo>
                  <a:cubicBezTo>
                    <a:pt x="2465" y="12333"/>
                    <a:pt x="2409" y="12265"/>
                    <a:pt x="2374" y="12218"/>
                  </a:cubicBezTo>
                  <a:close/>
                  <a:moveTo>
                    <a:pt x="19548" y="12436"/>
                  </a:moveTo>
                  <a:lnTo>
                    <a:pt x="19483" y="12545"/>
                  </a:lnTo>
                  <a:cubicBezTo>
                    <a:pt x="19541" y="12503"/>
                    <a:pt x="19555" y="12510"/>
                    <a:pt x="19599" y="12496"/>
                  </a:cubicBezTo>
                  <a:lnTo>
                    <a:pt x="19548" y="12436"/>
                  </a:lnTo>
                  <a:close/>
                  <a:moveTo>
                    <a:pt x="1018" y="12514"/>
                  </a:moveTo>
                  <a:lnTo>
                    <a:pt x="1018" y="12514"/>
                  </a:lnTo>
                  <a:cubicBezTo>
                    <a:pt x="1087" y="12570"/>
                    <a:pt x="1100" y="12585"/>
                    <a:pt x="1090" y="12585"/>
                  </a:cubicBezTo>
                  <a:cubicBezTo>
                    <a:pt x="1084" y="12585"/>
                    <a:pt x="1068" y="12579"/>
                    <a:pt x="1053" y="12572"/>
                  </a:cubicBezTo>
                  <a:lnTo>
                    <a:pt x="1018" y="12514"/>
                  </a:lnTo>
                  <a:close/>
                  <a:moveTo>
                    <a:pt x="2752" y="12929"/>
                  </a:moveTo>
                  <a:lnTo>
                    <a:pt x="2836" y="13006"/>
                  </a:lnTo>
                  <a:lnTo>
                    <a:pt x="2845" y="13008"/>
                  </a:lnTo>
                  <a:cubicBezTo>
                    <a:pt x="2833" y="13008"/>
                    <a:pt x="2822" y="13006"/>
                    <a:pt x="2812" y="13004"/>
                  </a:cubicBezTo>
                  <a:cubicBezTo>
                    <a:pt x="2764" y="12960"/>
                    <a:pt x="2752" y="12941"/>
                    <a:pt x="2752" y="12929"/>
                  </a:cubicBezTo>
                  <a:close/>
                  <a:moveTo>
                    <a:pt x="2926" y="13036"/>
                  </a:moveTo>
                  <a:lnTo>
                    <a:pt x="2928" y="13036"/>
                  </a:lnTo>
                  <a:lnTo>
                    <a:pt x="2930" y="13039"/>
                  </a:lnTo>
                  <a:lnTo>
                    <a:pt x="2930" y="13039"/>
                  </a:lnTo>
                  <a:cubicBezTo>
                    <a:pt x="2930" y="13039"/>
                    <a:pt x="2929" y="13039"/>
                    <a:pt x="2928" y="13038"/>
                  </a:cubicBezTo>
                  <a:cubicBezTo>
                    <a:pt x="2928" y="13037"/>
                    <a:pt x="2927" y="13036"/>
                    <a:pt x="2926" y="13036"/>
                  </a:cubicBezTo>
                  <a:close/>
                  <a:moveTo>
                    <a:pt x="2993" y="13108"/>
                  </a:moveTo>
                  <a:lnTo>
                    <a:pt x="2993" y="13108"/>
                  </a:lnTo>
                  <a:cubicBezTo>
                    <a:pt x="2994" y="13109"/>
                    <a:pt x="2994" y="13109"/>
                    <a:pt x="2995" y="13110"/>
                  </a:cubicBezTo>
                  <a:lnTo>
                    <a:pt x="2995" y="13110"/>
                  </a:lnTo>
                  <a:cubicBezTo>
                    <a:pt x="2994" y="13110"/>
                    <a:pt x="2994" y="13109"/>
                    <a:pt x="2993" y="13108"/>
                  </a:cubicBezTo>
                  <a:close/>
                  <a:moveTo>
                    <a:pt x="18196" y="12980"/>
                  </a:moveTo>
                  <a:lnTo>
                    <a:pt x="18110" y="13078"/>
                  </a:lnTo>
                  <a:lnTo>
                    <a:pt x="18080" y="13113"/>
                  </a:lnTo>
                  <a:lnTo>
                    <a:pt x="18196" y="12980"/>
                  </a:lnTo>
                  <a:close/>
                  <a:moveTo>
                    <a:pt x="19474" y="13145"/>
                  </a:moveTo>
                  <a:cubicBezTo>
                    <a:pt x="19475" y="13145"/>
                    <a:pt x="19439" y="13173"/>
                    <a:pt x="19390" y="13212"/>
                  </a:cubicBezTo>
                  <a:cubicBezTo>
                    <a:pt x="19392" y="13210"/>
                    <a:pt x="19392" y="13208"/>
                    <a:pt x="19392" y="13205"/>
                  </a:cubicBezTo>
                  <a:cubicBezTo>
                    <a:pt x="19449" y="13162"/>
                    <a:pt x="19473" y="13145"/>
                    <a:pt x="19474" y="13145"/>
                  </a:cubicBezTo>
                  <a:close/>
                  <a:moveTo>
                    <a:pt x="7674" y="13393"/>
                  </a:moveTo>
                  <a:lnTo>
                    <a:pt x="7671" y="13395"/>
                  </a:lnTo>
                  <a:cubicBezTo>
                    <a:pt x="7678" y="13395"/>
                    <a:pt x="7685" y="13395"/>
                    <a:pt x="7692" y="13394"/>
                  </a:cubicBezTo>
                  <a:lnTo>
                    <a:pt x="7692" y="13394"/>
                  </a:lnTo>
                  <a:lnTo>
                    <a:pt x="7762" y="13400"/>
                  </a:lnTo>
                  <a:cubicBezTo>
                    <a:pt x="7740" y="13397"/>
                    <a:pt x="7718" y="13394"/>
                    <a:pt x="7696" y="13394"/>
                  </a:cubicBezTo>
                  <a:cubicBezTo>
                    <a:pt x="7694" y="13394"/>
                    <a:pt x="7693" y="13394"/>
                    <a:pt x="7692" y="13394"/>
                  </a:cubicBezTo>
                  <a:lnTo>
                    <a:pt x="7692" y="13394"/>
                  </a:lnTo>
                  <a:lnTo>
                    <a:pt x="7674" y="13393"/>
                  </a:lnTo>
                  <a:close/>
                  <a:moveTo>
                    <a:pt x="8441" y="13400"/>
                  </a:moveTo>
                  <a:cubicBezTo>
                    <a:pt x="8437" y="13401"/>
                    <a:pt x="8431" y="13403"/>
                    <a:pt x="8426" y="13404"/>
                  </a:cubicBezTo>
                  <a:lnTo>
                    <a:pt x="8426" y="13404"/>
                  </a:lnTo>
                  <a:cubicBezTo>
                    <a:pt x="8432" y="13403"/>
                    <a:pt x="8437" y="13402"/>
                    <a:pt x="8441" y="13400"/>
                  </a:cubicBezTo>
                  <a:close/>
                  <a:moveTo>
                    <a:pt x="8026" y="13393"/>
                  </a:moveTo>
                  <a:cubicBezTo>
                    <a:pt x="8040" y="13405"/>
                    <a:pt x="8056" y="13414"/>
                    <a:pt x="8075" y="13419"/>
                  </a:cubicBezTo>
                  <a:cubicBezTo>
                    <a:pt x="8079" y="13416"/>
                    <a:pt x="8082" y="13412"/>
                    <a:pt x="8086" y="13409"/>
                  </a:cubicBezTo>
                  <a:lnTo>
                    <a:pt x="8026" y="13393"/>
                  </a:lnTo>
                  <a:close/>
                  <a:moveTo>
                    <a:pt x="15021" y="13422"/>
                  </a:moveTo>
                  <a:cubicBezTo>
                    <a:pt x="15016" y="13422"/>
                    <a:pt x="15010" y="13424"/>
                    <a:pt x="15006" y="13428"/>
                  </a:cubicBezTo>
                  <a:lnTo>
                    <a:pt x="15027" y="13423"/>
                  </a:lnTo>
                  <a:cubicBezTo>
                    <a:pt x="15025" y="13423"/>
                    <a:pt x="15023" y="13422"/>
                    <a:pt x="15021" y="13422"/>
                  </a:cubicBezTo>
                  <a:close/>
                  <a:moveTo>
                    <a:pt x="6085" y="13431"/>
                  </a:moveTo>
                  <a:cubicBezTo>
                    <a:pt x="6082" y="13431"/>
                    <a:pt x="6071" y="13433"/>
                    <a:pt x="6060" y="13437"/>
                  </a:cubicBezTo>
                  <a:lnTo>
                    <a:pt x="6072" y="13437"/>
                  </a:lnTo>
                  <a:cubicBezTo>
                    <a:pt x="6085" y="13433"/>
                    <a:pt x="6088" y="13431"/>
                    <a:pt x="6085" y="13431"/>
                  </a:cubicBezTo>
                  <a:close/>
                  <a:moveTo>
                    <a:pt x="13933" y="13435"/>
                  </a:moveTo>
                  <a:cubicBezTo>
                    <a:pt x="13916" y="13451"/>
                    <a:pt x="13939" y="13453"/>
                    <a:pt x="13944" y="13460"/>
                  </a:cubicBezTo>
                  <a:lnTo>
                    <a:pt x="13944" y="13460"/>
                  </a:lnTo>
                  <a:lnTo>
                    <a:pt x="13933" y="13435"/>
                  </a:lnTo>
                  <a:close/>
                  <a:moveTo>
                    <a:pt x="6030" y="13460"/>
                  </a:moveTo>
                  <a:cubicBezTo>
                    <a:pt x="6030" y="13460"/>
                    <a:pt x="6030" y="13460"/>
                    <a:pt x="6030" y="13460"/>
                  </a:cubicBezTo>
                  <a:cubicBezTo>
                    <a:pt x="6030" y="13460"/>
                    <a:pt x="6030" y="13460"/>
                    <a:pt x="6030" y="13460"/>
                  </a:cubicBezTo>
                  <a:lnTo>
                    <a:pt x="6030" y="13460"/>
                  </a:lnTo>
                  <a:cubicBezTo>
                    <a:pt x="6030" y="13460"/>
                    <a:pt x="6030" y="13460"/>
                    <a:pt x="6030" y="13460"/>
                  </a:cubicBezTo>
                  <a:close/>
                  <a:moveTo>
                    <a:pt x="13944" y="13460"/>
                  </a:moveTo>
                  <a:lnTo>
                    <a:pt x="13945" y="13462"/>
                  </a:lnTo>
                  <a:lnTo>
                    <a:pt x="13945" y="13462"/>
                  </a:lnTo>
                  <a:cubicBezTo>
                    <a:pt x="13945" y="13461"/>
                    <a:pt x="13945" y="13461"/>
                    <a:pt x="13944" y="13460"/>
                  </a:cubicBezTo>
                  <a:close/>
                  <a:moveTo>
                    <a:pt x="6023" y="13444"/>
                  </a:moveTo>
                  <a:cubicBezTo>
                    <a:pt x="6007" y="13444"/>
                    <a:pt x="5995" y="13446"/>
                    <a:pt x="5998" y="13463"/>
                  </a:cubicBezTo>
                  <a:lnTo>
                    <a:pt x="6025" y="13456"/>
                  </a:lnTo>
                  <a:lnTo>
                    <a:pt x="6025" y="13456"/>
                  </a:lnTo>
                  <a:cubicBezTo>
                    <a:pt x="6027" y="13457"/>
                    <a:pt x="6029" y="13458"/>
                    <a:pt x="6030" y="13460"/>
                  </a:cubicBezTo>
                  <a:lnTo>
                    <a:pt x="6030" y="13460"/>
                  </a:lnTo>
                  <a:cubicBezTo>
                    <a:pt x="6031" y="13453"/>
                    <a:pt x="6047" y="13449"/>
                    <a:pt x="6060" y="13444"/>
                  </a:cubicBezTo>
                  <a:lnTo>
                    <a:pt x="6060" y="13444"/>
                  </a:lnTo>
                  <a:cubicBezTo>
                    <a:pt x="6057" y="13444"/>
                    <a:pt x="6054" y="13444"/>
                    <a:pt x="6051" y="13444"/>
                  </a:cubicBezTo>
                  <a:cubicBezTo>
                    <a:pt x="6042" y="13444"/>
                    <a:pt x="6032" y="13444"/>
                    <a:pt x="6023" y="13444"/>
                  </a:cubicBezTo>
                  <a:close/>
                  <a:moveTo>
                    <a:pt x="17498" y="13368"/>
                  </a:moveTo>
                  <a:lnTo>
                    <a:pt x="17410" y="13426"/>
                  </a:lnTo>
                  <a:lnTo>
                    <a:pt x="17396" y="13479"/>
                  </a:lnTo>
                  <a:lnTo>
                    <a:pt x="17498" y="13368"/>
                  </a:lnTo>
                  <a:close/>
                  <a:moveTo>
                    <a:pt x="6271" y="13627"/>
                  </a:moveTo>
                  <a:cubicBezTo>
                    <a:pt x="6277" y="13630"/>
                    <a:pt x="6282" y="13633"/>
                    <a:pt x="6281" y="13633"/>
                  </a:cubicBezTo>
                  <a:cubicBezTo>
                    <a:pt x="6280" y="13633"/>
                    <a:pt x="6277" y="13632"/>
                    <a:pt x="6271" y="13630"/>
                  </a:cubicBezTo>
                  <a:lnTo>
                    <a:pt x="6271" y="13627"/>
                  </a:lnTo>
                  <a:close/>
                  <a:moveTo>
                    <a:pt x="7745" y="13650"/>
                  </a:moveTo>
                  <a:cubicBezTo>
                    <a:pt x="7744" y="13651"/>
                    <a:pt x="7743" y="13652"/>
                    <a:pt x="7743" y="13653"/>
                  </a:cubicBezTo>
                  <a:cubicBezTo>
                    <a:pt x="7743" y="13653"/>
                    <a:pt x="7744" y="13652"/>
                    <a:pt x="7745" y="13650"/>
                  </a:cubicBezTo>
                  <a:close/>
                  <a:moveTo>
                    <a:pt x="6132" y="13653"/>
                  </a:moveTo>
                  <a:cubicBezTo>
                    <a:pt x="6130" y="13654"/>
                    <a:pt x="6127" y="13654"/>
                    <a:pt x="6125" y="13655"/>
                  </a:cubicBezTo>
                  <a:lnTo>
                    <a:pt x="6125" y="13655"/>
                  </a:lnTo>
                  <a:cubicBezTo>
                    <a:pt x="6127" y="13654"/>
                    <a:pt x="6129" y="13653"/>
                    <a:pt x="6132" y="13653"/>
                  </a:cubicBezTo>
                  <a:close/>
                  <a:moveTo>
                    <a:pt x="8191" y="13665"/>
                  </a:moveTo>
                  <a:lnTo>
                    <a:pt x="8179" y="13667"/>
                  </a:lnTo>
                  <a:lnTo>
                    <a:pt x="8207" y="13671"/>
                  </a:lnTo>
                  <a:cubicBezTo>
                    <a:pt x="8206" y="13670"/>
                    <a:pt x="8205" y="13669"/>
                    <a:pt x="8203" y="13668"/>
                  </a:cubicBezTo>
                  <a:lnTo>
                    <a:pt x="8203" y="13668"/>
                  </a:lnTo>
                  <a:cubicBezTo>
                    <a:pt x="8201" y="13669"/>
                    <a:pt x="8199" y="13669"/>
                    <a:pt x="8198" y="13669"/>
                  </a:cubicBezTo>
                  <a:cubicBezTo>
                    <a:pt x="8195" y="13668"/>
                    <a:pt x="8193" y="13666"/>
                    <a:pt x="8191" y="13665"/>
                  </a:cubicBezTo>
                  <a:close/>
                  <a:moveTo>
                    <a:pt x="7685" y="13672"/>
                  </a:moveTo>
                  <a:lnTo>
                    <a:pt x="7685" y="13672"/>
                  </a:lnTo>
                  <a:cubicBezTo>
                    <a:pt x="7684" y="13673"/>
                    <a:pt x="7684" y="13674"/>
                    <a:pt x="7683" y="13674"/>
                  </a:cubicBezTo>
                  <a:lnTo>
                    <a:pt x="7683" y="13674"/>
                  </a:lnTo>
                  <a:cubicBezTo>
                    <a:pt x="7684" y="13674"/>
                    <a:pt x="7686" y="13674"/>
                    <a:pt x="7688" y="13674"/>
                  </a:cubicBezTo>
                  <a:cubicBezTo>
                    <a:pt x="7687" y="13673"/>
                    <a:pt x="7686" y="13672"/>
                    <a:pt x="7685" y="13672"/>
                  </a:cubicBezTo>
                  <a:close/>
                  <a:moveTo>
                    <a:pt x="15266" y="13499"/>
                  </a:moveTo>
                  <a:lnTo>
                    <a:pt x="15147" y="13676"/>
                  </a:lnTo>
                  <a:lnTo>
                    <a:pt x="15396" y="13537"/>
                  </a:lnTo>
                  <a:lnTo>
                    <a:pt x="15266" y="13499"/>
                  </a:lnTo>
                  <a:close/>
                  <a:moveTo>
                    <a:pt x="6081" y="13671"/>
                  </a:moveTo>
                  <a:cubicBezTo>
                    <a:pt x="6090" y="13671"/>
                    <a:pt x="6097" y="13674"/>
                    <a:pt x="6107" y="13676"/>
                  </a:cubicBezTo>
                  <a:lnTo>
                    <a:pt x="6081" y="13671"/>
                  </a:lnTo>
                  <a:close/>
                  <a:moveTo>
                    <a:pt x="7648" y="13671"/>
                  </a:moveTo>
                  <a:lnTo>
                    <a:pt x="7648" y="13674"/>
                  </a:lnTo>
                  <a:cubicBezTo>
                    <a:pt x="7652" y="13675"/>
                    <a:pt x="7656" y="13676"/>
                    <a:pt x="7660" y="13676"/>
                  </a:cubicBezTo>
                  <a:cubicBezTo>
                    <a:pt x="7663" y="13676"/>
                    <a:pt x="7666" y="13676"/>
                    <a:pt x="7668" y="13675"/>
                  </a:cubicBezTo>
                  <a:lnTo>
                    <a:pt x="7668" y="13675"/>
                  </a:lnTo>
                  <a:cubicBezTo>
                    <a:pt x="7669" y="13675"/>
                    <a:pt x="7670" y="13675"/>
                    <a:pt x="7671" y="13675"/>
                  </a:cubicBezTo>
                  <a:cubicBezTo>
                    <a:pt x="7674" y="13675"/>
                    <a:pt x="7676" y="13675"/>
                    <a:pt x="7679" y="13675"/>
                  </a:cubicBezTo>
                  <a:lnTo>
                    <a:pt x="7679" y="13675"/>
                  </a:lnTo>
                  <a:cubicBezTo>
                    <a:pt x="7679" y="13675"/>
                    <a:pt x="7680" y="13675"/>
                    <a:pt x="7681" y="13676"/>
                  </a:cubicBezTo>
                  <a:cubicBezTo>
                    <a:pt x="7681" y="13675"/>
                    <a:pt x="7682" y="13675"/>
                    <a:pt x="7683" y="13674"/>
                  </a:cubicBezTo>
                  <a:lnTo>
                    <a:pt x="7683" y="13674"/>
                  </a:lnTo>
                  <a:cubicBezTo>
                    <a:pt x="7681" y="13674"/>
                    <a:pt x="7680" y="13675"/>
                    <a:pt x="7679" y="13675"/>
                  </a:cubicBezTo>
                  <a:lnTo>
                    <a:pt x="7679" y="13675"/>
                  </a:lnTo>
                  <a:cubicBezTo>
                    <a:pt x="7677" y="13674"/>
                    <a:pt x="7676" y="13673"/>
                    <a:pt x="7674" y="13673"/>
                  </a:cubicBezTo>
                  <a:lnTo>
                    <a:pt x="7674" y="13673"/>
                  </a:lnTo>
                  <a:cubicBezTo>
                    <a:pt x="7672" y="13674"/>
                    <a:pt x="7670" y="13674"/>
                    <a:pt x="7668" y="13675"/>
                  </a:cubicBezTo>
                  <a:lnTo>
                    <a:pt x="7668" y="13675"/>
                  </a:lnTo>
                  <a:cubicBezTo>
                    <a:pt x="7662" y="13675"/>
                    <a:pt x="7655" y="13674"/>
                    <a:pt x="7648" y="13671"/>
                  </a:cubicBezTo>
                  <a:close/>
                  <a:moveTo>
                    <a:pt x="9778" y="13663"/>
                  </a:moveTo>
                  <a:cubicBezTo>
                    <a:pt x="9775" y="13663"/>
                    <a:pt x="9772" y="13664"/>
                    <a:pt x="9769" y="13664"/>
                  </a:cubicBezTo>
                  <a:lnTo>
                    <a:pt x="9767" y="13664"/>
                  </a:lnTo>
                  <a:cubicBezTo>
                    <a:pt x="9782" y="13678"/>
                    <a:pt x="9803" y="13685"/>
                    <a:pt x="9823" y="13685"/>
                  </a:cubicBezTo>
                  <a:cubicBezTo>
                    <a:pt x="9837" y="13685"/>
                    <a:pt x="9850" y="13682"/>
                    <a:pt x="9862" y="13676"/>
                  </a:cubicBezTo>
                  <a:cubicBezTo>
                    <a:pt x="9830" y="13674"/>
                    <a:pt x="9798" y="13663"/>
                    <a:pt x="9778" y="13663"/>
                  </a:cubicBezTo>
                  <a:close/>
                  <a:moveTo>
                    <a:pt x="8096" y="13664"/>
                  </a:moveTo>
                  <a:cubicBezTo>
                    <a:pt x="8071" y="13670"/>
                    <a:pt x="8063" y="13706"/>
                    <a:pt x="8093" y="13706"/>
                  </a:cubicBezTo>
                  <a:cubicBezTo>
                    <a:pt x="8097" y="13706"/>
                    <a:pt x="8102" y="13705"/>
                    <a:pt x="8107" y="13704"/>
                  </a:cubicBezTo>
                  <a:lnTo>
                    <a:pt x="8096" y="13664"/>
                  </a:lnTo>
                  <a:close/>
                  <a:moveTo>
                    <a:pt x="14707" y="13690"/>
                  </a:moveTo>
                  <a:cubicBezTo>
                    <a:pt x="14715" y="13693"/>
                    <a:pt x="14723" y="13696"/>
                    <a:pt x="14731" y="13698"/>
                  </a:cubicBezTo>
                  <a:lnTo>
                    <a:pt x="14731" y="13698"/>
                  </a:lnTo>
                  <a:cubicBezTo>
                    <a:pt x="14729" y="13702"/>
                    <a:pt x="14727" y="13706"/>
                    <a:pt x="14726" y="13711"/>
                  </a:cubicBezTo>
                  <a:lnTo>
                    <a:pt x="14707" y="13690"/>
                  </a:lnTo>
                  <a:close/>
                  <a:moveTo>
                    <a:pt x="14672" y="13674"/>
                  </a:moveTo>
                  <a:cubicBezTo>
                    <a:pt x="14680" y="13678"/>
                    <a:pt x="14688" y="13682"/>
                    <a:pt x="14697" y="13686"/>
                  </a:cubicBezTo>
                  <a:lnTo>
                    <a:pt x="14697" y="13686"/>
                  </a:lnTo>
                  <a:cubicBezTo>
                    <a:pt x="14686" y="13695"/>
                    <a:pt x="14676" y="13704"/>
                    <a:pt x="14666" y="13713"/>
                  </a:cubicBezTo>
                  <a:lnTo>
                    <a:pt x="14666" y="13713"/>
                  </a:lnTo>
                  <a:lnTo>
                    <a:pt x="14672" y="13674"/>
                  </a:lnTo>
                  <a:close/>
                  <a:moveTo>
                    <a:pt x="14749" y="13727"/>
                  </a:moveTo>
                  <a:lnTo>
                    <a:pt x="14779" y="13729"/>
                  </a:lnTo>
                  <a:lnTo>
                    <a:pt x="14716" y="13741"/>
                  </a:lnTo>
                  <a:lnTo>
                    <a:pt x="14749" y="13727"/>
                  </a:lnTo>
                  <a:close/>
                  <a:moveTo>
                    <a:pt x="6210" y="13664"/>
                  </a:moveTo>
                  <a:cubicBezTo>
                    <a:pt x="6216" y="13666"/>
                    <a:pt x="6223" y="13669"/>
                    <a:pt x="6230" y="13671"/>
                  </a:cubicBezTo>
                  <a:lnTo>
                    <a:pt x="6230" y="13671"/>
                  </a:lnTo>
                  <a:cubicBezTo>
                    <a:pt x="6240" y="13681"/>
                    <a:pt x="6246" y="13685"/>
                    <a:pt x="6250" y="13685"/>
                  </a:cubicBezTo>
                  <a:cubicBezTo>
                    <a:pt x="6254" y="13685"/>
                    <a:pt x="6256" y="13682"/>
                    <a:pt x="6257" y="13678"/>
                  </a:cubicBezTo>
                  <a:lnTo>
                    <a:pt x="6257" y="13678"/>
                  </a:lnTo>
                  <a:cubicBezTo>
                    <a:pt x="6267" y="13680"/>
                    <a:pt x="6277" y="13681"/>
                    <a:pt x="6288" y="13681"/>
                  </a:cubicBezTo>
                  <a:cubicBezTo>
                    <a:pt x="6293" y="13681"/>
                    <a:pt x="6299" y="13681"/>
                    <a:pt x="6305" y="13680"/>
                  </a:cubicBezTo>
                  <a:lnTo>
                    <a:pt x="6305" y="13680"/>
                  </a:lnTo>
                  <a:cubicBezTo>
                    <a:pt x="6305" y="13680"/>
                    <a:pt x="6306" y="13680"/>
                    <a:pt x="6306" y="13681"/>
                  </a:cubicBezTo>
                  <a:cubicBezTo>
                    <a:pt x="6306" y="13680"/>
                    <a:pt x="6305" y="13680"/>
                    <a:pt x="6305" y="13680"/>
                  </a:cubicBezTo>
                  <a:lnTo>
                    <a:pt x="6305" y="13680"/>
                  </a:lnTo>
                  <a:cubicBezTo>
                    <a:pt x="6305" y="13680"/>
                    <a:pt x="6305" y="13680"/>
                    <a:pt x="6305" y="13680"/>
                  </a:cubicBezTo>
                  <a:lnTo>
                    <a:pt x="6305" y="13680"/>
                  </a:lnTo>
                  <a:cubicBezTo>
                    <a:pt x="6299" y="13676"/>
                    <a:pt x="6293" y="13671"/>
                    <a:pt x="6287" y="13666"/>
                  </a:cubicBezTo>
                  <a:lnTo>
                    <a:pt x="6287" y="13666"/>
                  </a:lnTo>
                  <a:cubicBezTo>
                    <a:pt x="6292" y="13669"/>
                    <a:pt x="6298" y="13673"/>
                    <a:pt x="6305" y="13680"/>
                  </a:cubicBezTo>
                  <a:lnTo>
                    <a:pt x="6305" y="13680"/>
                  </a:lnTo>
                  <a:cubicBezTo>
                    <a:pt x="6311" y="13679"/>
                    <a:pt x="6316" y="13678"/>
                    <a:pt x="6322" y="13676"/>
                  </a:cubicBezTo>
                  <a:cubicBezTo>
                    <a:pt x="6356" y="13692"/>
                    <a:pt x="6325" y="13717"/>
                    <a:pt x="6356" y="13726"/>
                  </a:cubicBezTo>
                  <a:lnTo>
                    <a:pt x="6356" y="13726"/>
                  </a:lnTo>
                  <a:cubicBezTo>
                    <a:pt x="6335" y="13729"/>
                    <a:pt x="6336" y="13762"/>
                    <a:pt x="6307" y="13762"/>
                  </a:cubicBezTo>
                  <a:cubicBezTo>
                    <a:pt x="6301" y="13762"/>
                    <a:pt x="6294" y="13760"/>
                    <a:pt x="6285" y="13757"/>
                  </a:cubicBezTo>
                  <a:cubicBezTo>
                    <a:pt x="6273" y="13725"/>
                    <a:pt x="6211" y="13696"/>
                    <a:pt x="6210" y="13664"/>
                  </a:cubicBezTo>
                  <a:close/>
                  <a:moveTo>
                    <a:pt x="6444" y="13783"/>
                  </a:moveTo>
                  <a:cubicBezTo>
                    <a:pt x="6445" y="13783"/>
                    <a:pt x="6446" y="13784"/>
                    <a:pt x="6447" y="13785"/>
                  </a:cubicBezTo>
                  <a:lnTo>
                    <a:pt x="6444" y="13783"/>
                  </a:lnTo>
                  <a:close/>
                  <a:moveTo>
                    <a:pt x="15036" y="13789"/>
                  </a:moveTo>
                  <a:lnTo>
                    <a:pt x="15034" y="13796"/>
                  </a:lnTo>
                  <a:lnTo>
                    <a:pt x="15032" y="13794"/>
                  </a:lnTo>
                  <a:lnTo>
                    <a:pt x="15029" y="13803"/>
                  </a:lnTo>
                  <a:lnTo>
                    <a:pt x="15041" y="13794"/>
                  </a:lnTo>
                  <a:lnTo>
                    <a:pt x="15036" y="13789"/>
                  </a:lnTo>
                  <a:close/>
                  <a:moveTo>
                    <a:pt x="18964" y="13651"/>
                  </a:moveTo>
                  <a:cubicBezTo>
                    <a:pt x="18954" y="13651"/>
                    <a:pt x="18925" y="13677"/>
                    <a:pt x="18866" y="13748"/>
                  </a:cubicBezTo>
                  <a:lnTo>
                    <a:pt x="18866" y="13745"/>
                  </a:lnTo>
                  <a:lnTo>
                    <a:pt x="18866" y="13745"/>
                  </a:lnTo>
                  <a:cubicBezTo>
                    <a:pt x="18808" y="13787"/>
                    <a:pt x="18880" y="13824"/>
                    <a:pt x="18836" y="13836"/>
                  </a:cubicBezTo>
                  <a:cubicBezTo>
                    <a:pt x="18835" y="13846"/>
                    <a:pt x="18837" y="13851"/>
                    <a:pt x="18842" y="13851"/>
                  </a:cubicBezTo>
                  <a:cubicBezTo>
                    <a:pt x="18870" y="13851"/>
                    <a:pt x="18991" y="13651"/>
                    <a:pt x="18964" y="13651"/>
                  </a:cubicBezTo>
                  <a:close/>
                  <a:moveTo>
                    <a:pt x="6232" y="13989"/>
                  </a:moveTo>
                  <a:cubicBezTo>
                    <a:pt x="6233" y="13990"/>
                    <a:pt x="6234" y="13991"/>
                    <a:pt x="6236" y="13992"/>
                  </a:cubicBezTo>
                  <a:lnTo>
                    <a:pt x="6236" y="13992"/>
                  </a:lnTo>
                  <a:cubicBezTo>
                    <a:pt x="6234" y="13991"/>
                    <a:pt x="6233" y="13990"/>
                    <a:pt x="6232" y="13989"/>
                  </a:cubicBezTo>
                  <a:close/>
                  <a:moveTo>
                    <a:pt x="18762" y="13903"/>
                  </a:moveTo>
                  <a:cubicBezTo>
                    <a:pt x="18722" y="13945"/>
                    <a:pt x="18685" y="13980"/>
                    <a:pt x="18646" y="14012"/>
                  </a:cubicBezTo>
                  <a:cubicBezTo>
                    <a:pt x="18657" y="14004"/>
                    <a:pt x="18665" y="13999"/>
                    <a:pt x="18667" y="13999"/>
                  </a:cubicBezTo>
                  <a:lnTo>
                    <a:pt x="18667" y="13999"/>
                  </a:lnTo>
                  <a:cubicBezTo>
                    <a:pt x="18668" y="13999"/>
                    <a:pt x="18668" y="14001"/>
                    <a:pt x="18667" y="14003"/>
                  </a:cubicBezTo>
                  <a:cubicBezTo>
                    <a:pt x="18688" y="13982"/>
                    <a:pt x="18715" y="13954"/>
                    <a:pt x="18762" y="13905"/>
                  </a:cubicBezTo>
                  <a:lnTo>
                    <a:pt x="18762" y="13903"/>
                  </a:lnTo>
                  <a:close/>
                  <a:moveTo>
                    <a:pt x="18669" y="14003"/>
                  </a:moveTo>
                  <a:cubicBezTo>
                    <a:pt x="18644" y="14030"/>
                    <a:pt x="18637" y="14039"/>
                    <a:pt x="18638" y="14039"/>
                  </a:cubicBezTo>
                  <a:cubicBezTo>
                    <a:pt x="18639" y="14039"/>
                    <a:pt x="18665" y="14013"/>
                    <a:pt x="18669" y="14003"/>
                  </a:cubicBezTo>
                  <a:close/>
                  <a:moveTo>
                    <a:pt x="18646" y="14012"/>
                  </a:moveTo>
                  <a:cubicBezTo>
                    <a:pt x="18632" y="14022"/>
                    <a:pt x="18607" y="14043"/>
                    <a:pt x="18566" y="14075"/>
                  </a:cubicBezTo>
                  <a:lnTo>
                    <a:pt x="18566" y="14075"/>
                  </a:lnTo>
                  <a:cubicBezTo>
                    <a:pt x="18592" y="14057"/>
                    <a:pt x="18618" y="14036"/>
                    <a:pt x="18646" y="14012"/>
                  </a:cubicBezTo>
                  <a:close/>
                  <a:moveTo>
                    <a:pt x="18566" y="14075"/>
                  </a:moveTo>
                  <a:cubicBezTo>
                    <a:pt x="18560" y="14080"/>
                    <a:pt x="18553" y="14084"/>
                    <a:pt x="18546" y="14089"/>
                  </a:cubicBezTo>
                  <a:lnTo>
                    <a:pt x="18546" y="14091"/>
                  </a:lnTo>
                  <a:cubicBezTo>
                    <a:pt x="18553" y="14085"/>
                    <a:pt x="18560" y="14080"/>
                    <a:pt x="18566" y="14075"/>
                  </a:cubicBezTo>
                  <a:close/>
                  <a:moveTo>
                    <a:pt x="6665" y="14084"/>
                  </a:moveTo>
                  <a:lnTo>
                    <a:pt x="6677" y="14100"/>
                  </a:lnTo>
                  <a:cubicBezTo>
                    <a:pt x="6675" y="14093"/>
                    <a:pt x="6670" y="14086"/>
                    <a:pt x="6665" y="14084"/>
                  </a:cubicBezTo>
                  <a:close/>
                  <a:moveTo>
                    <a:pt x="18349" y="13905"/>
                  </a:moveTo>
                  <a:lnTo>
                    <a:pt x="18168" y="14061"/>
                  </a:lnTo>
                  <a:cubicBezTo>
                    <a:pt x="18180" y="14065"/>
                    <a:pt x="18161" y="14091"/>
                    <a:pt x="18140" y="14119"/>
                  </a:cubicBezTo>
                  <a:cubicBezTo>
                    <a:pt x="18245" y="14019"/>
                    <a:pt x="18365" y="13915"/>
                    <a:pt x="18349" y="13905"/>
                  </a:cubicBezTo>
                  <a:close/>
                  <a:moveTo>
                    <a:pt x="18579" y="14093"/>
                  </a:moveTo>
                  <a:lnTo>
                    <a:pt x="18516" y="14149"/>
                  </a:lnTo>
                  <a:cubicBezTo>
                    <a:pt x="18515" y="14154"/>
                    <a:pt x="18516" y="14157"/>
                    <a:pt x="18519" y="14157"/>
                  </a:cubicBezTo>
                  <a:cubicBezTo>
                    <a:pt x="18525" y="14157"/>
                    <a:pt x="18542" y="14141"/>
                    <a:pt x="18579" y="14093"/>
                  </a:cubicBezTo>
                  <a:close/>
                  <a:moveTo>
                    <a:pt x="18189" y="14140"/>
                  </a:moveTo>
                  <a:cubicBezTo>
                    <a:pt x="18191" y="14150"/>
                    <a:pt x="18190" y="14162"/>
                    <a:pt x="18187" y="14173"/>
                  </a:cubicBezTo>
                  <a:lnTo>
                    <a:pt x="18187" y="14173"/>
                  </a:lnTo>
                  <a:cubicBezTo>
                    <a:pt x="18193" y="14160"/>
                    <a:pt x="18194" y="14148"/>
                    <a:pt x="18189" y="14140"/>
                  </a:cubicBezTo>
                  <a:close/>
                  <a:moveTo>
                    <a:pt x="18178" y="14186"/>
                  </a:moveTo>
                  <a:lnTo>
                    <a:pt x="18178" y="14186"/>
                  </a:lnTo>
                  <a:cubicBezTo>
                    <a:pt x="18177" y="14187"/>
                    <a:pt x="18177" y="14187"/>
                    <a:pt x="18176" y="14188"/>
                  </a:cubicBezTo>
                  <a:lnTo>
                    <a:pt x="18176" y="14188"/>
                  </a:lnTo>
                  <a:cubicBezTo>
                    <a:pt x="18177" y="14187"/>
                    <a:pt x="18177" y="14187"/>
                    <a:pt x="18178" y="14186"/>
                  </a:cubicBezTo>
                  <a:close/>
                  <a:moveTo>
                    <a:pt x="18187" y="14173"/>
                  </a:moveTo>
                  <a:lnTo>
                    <a:pt x="18187" y="14173"/>
                  </a:lnTo>
                  <a:cubicBezTo>
                    <a:pt x="18185" y="14177"/>
                    <a:pt x="18183" y="14181"/>
                    <a:pt x="18180" y="14186"/>
                  </a:cubicBezTo>
                  <a:lnTo>
                    <a:pt x="18180" y="14188"/>
                  </a:lnTo>
                  <a:cubicBezTo>
                    <a:pt x="18183" y="14184"/>
                    <a:pt x="18185" y="14178"/>
                    <a:pt x="18187" y="14173"/>
                  </a:cubicBezTo>
                  <a:close/>
                  <a:moveTo>
                    <a:pt x="18138" y="14119"/>
                  </a:moveTo>
                  <a:cubicBezTo>
                    <a:pt x="18092" y="14163"/>
                    <a:pt x="18050" y="14209"/>
                    <a:pt x="18013" y="14262"/>
                  </a:cubicBezTo>
                  <a:cubicBezTo>
                    <a:pt x="18041" y="14232"/>
                    <a:pt x="18101" y="14170"/>
                    <a:pt x="18140" y="14121"/>
                  </a:cubicBezTo>
                  <a:lnTo>
                    <a:pt x="18138" y="14119"/>
                  </a:lnTo>
                  <a:close/>
                  <a:moveTo>
                    <a:pt x="16892" y="14243"/>
                  </a:moveTo>
                  <a:cubicBezTo>
                    <a:pt x="16887" y="14243"/>
                    <a:pt x="16868" y="14255"/>
                    <a:pt x="16858" y="14255"/>
                  </a:cubicBezTo>
                  <a:cubicBezTo>
                    <a:pt x="16855" y="14255"/>
                    <a:pt x="16852" y="14254"/>
                    <a:pt x="16852" y="14251"/>
                  </a:cubicBezTo>
                  <a:lnTo>
                    <a:pt x="16849" y="14248"/>
                  </a:lnTo>
                  <a:lnTo>
                    <a:pt x="16863" y="14281"/>
                  </a:lnTo>
                  <a:cubicBezTo>
                    <a:pt x="16891" y="14251"/>
                    <a:pt x="16896" y="14243"/>
                    <a:pt x="16892" y="14243"/>
                  </a:cubicBezTo>
                  <a:close/>
                  <a:moveTo>
                    <a:pt x="6865" y="14348"/>
                  </a:moveTo>
                  <a:lnTo>
                    <a:pt x="6865" y="14350"/>
                  </a:lnTo>
                  <a:cubicBezTo>
                    <a:pt x="6865" y="14350"/>
                    <a:pt x="6865" y="14349"/>
                    <a:pt x="6865" y="14349"/>
                  </a:cubicBezTo>
                  <a:lnTo>
                    <a:pt x="6865" y="14349"/>
                  </a:lnTo>
                  <a:cubicBezTo>
                    <a:pt x="6873" y="14356"/>
                    <a:pt x="6879" y="14359"/>
                    <a:pt x="6882" y="14359"/>
                  </a:cubicBezTo>
                  <a:cubicBezTo>
                    <a:pt x="6884" y="14359"/>
                    <a:pt x="6885" y="14358"/>
                    <a:pt x="6885" y="14357"/>
                  </a:cubicBezTo>
                  <a:cubicBezTo>
                    <a:pt x="6877" y="14352"/>
                    <a:pt x="6870" y="14349"/>
                    <a:pt x="6867" y="14349"/>
                  </a:cubicBezTo>
                  <a:cubicBezTo>
                    <a:pt x="6866" y="14349"/>
                    <a:pt x="6866" y="14349"/>
                    <a:pt x="6865" y="14349"/>
                  </a:cubicBezTo>
                  <a:lnTo>
                    <a:pt x="6865" y="14349"/>
                  </a:lnTo>
                  <a:cubicBezTo>
                    <a:pt x="6865" y="14349"/>
                    <a:pt x="6865" y="14348"/>
                    <a:pt x="6865" y="14348"/>
                  </a:cubicBezTo>
                  <a:close/>
                  <a:moveTo>
                    <a:pt x="17883" y="14302"/>
                  </a:moveTo>
                  <a:lnTo>
                    <a:pt x="17705" y="14457"/>
                  </a:lnTo>
                  <a:lnTo>
                    <a:pt x="17763" y="14418"/>
                  </a:lnTo>
                  <a:lnTo>
                    <a:pt x="17883" y="14302"/>
                  </a:lnTo>
                  <a:close/>
                  <a:moveTo>
                    <a:pt x="6800" y="14499"/>
                  </a:moveTo>
                  <a:cubicBezTo>
                    <a:pt x="6811" y="14517"/>
                    <a:pt x="6828" y="14534"/>
                    <a:pt x="6846" y="14545"/>
                  </a:cubicBezTo>
                  <a:cubicBezTo>
                    <a:pt x="6834" y="14527"/>
                    <a:pt x="6818" y="14510"/>
                    <a:pt x="6800" y="14499"/>
                  </a:cubicBezTo>
                  <a:close/>
                  <a:moveTo>
                    <a:pt x="6846" y="14545"/>
                  </a:moveTo>
                  <a:lnTo>
                    <a:pt x="6846" y="14545"/>
                  </a:lnTo>
                  <a:cubicBezTo>
                    <a:pt x="6858" y="14560"/>
                    <a:pt x="6868" y="14572"/>
                    <a:pt x="6878" y="14572"/>
                  </a:cubicBezTo>
                  <a:cubicBezTo>
                    <a:pt x="6882" y="14572"/>
                    <a:pt x="6886" y="14570"/>
                    <a:pt x="6890" y="14566"/>
                  </a:cubicBezTo>
                  <a:cubicBezTo>
                    <a:pt x="6876" y="14561"/>
                    <a:pt x="6860" y="14554"/>
                    <a:pt x="6846" y="14545"/>
                  </a:cubicBezTo>
                  <a:close/>
                  <a:moveTo>
                    <a:pt x="7245" y="14654"/>
                  </a:moveTo>
                  <a:lnTo>
                    <a:pt x="7287" y="14687"/>
                  </a:lnTo>
                  <a:lnTo>
                    <a:pt x="7303" y="14696"/>
                  </a:lnTo>
                  <a:lnTo>
                    <a:pt x="7245" y="14654"/>
                  </a:lnTo>
                  <a:close/>
                  <a:moveTo>
                    <a:pt x="17593" y="14612"/>
                  </a:moveTo>
                  <a:lnTo>
                    <a:pt x="17489" y="14698"/>
                  </a:lnTo>
                  <a:lnTo>
                    <a:pt x="17570" y="14705"/>
                  </a:lnTo>
                  <a:lnTo>
                    <a:pt x="17593" y="14612"/>
                  </a:lnTo>
                  <a:close/>
                  <a:moveTo>
                    <a:pt x="18113" y="14575"/>
                  </a:moveTo>
                  <a:cubicBezTo>
                    <a:pt x="18069" y="14622"/>
                    <a:pt x="18018" y="14663"/>
                    <a:pt x="17962" y="14696"/>
                  </a:cubicBezTo>
                  <a:cubicBezTo>
                    <a:pt x="17974" y="14704"/>
                    <a:pt x="18008" y="14693"/>
                    <a:pt x="17988" y="14721"/>
                  </a:cubicBezTo>
                  <a:lnTo>
                    <a:pt x="17988" y="14721"/>
                  </a:lnTo>
                  <a:lnTo>
                    <a:pt x="18113" y="14575"/>
                  </a:lnTo>
                  <a:close/>
                  <a:moveTo>
                    <a:pt x="17988" y="14721"/>
                  </a:moveTo>
                  <a:lnTo>
                    <a:pt x="17974" y="14738"/>
                  </a:lnTo>
                  <a:cubicBezTo>
                    <a:pt x="17980" y="14731"/>
                    <a:pt x="17985" y="14725"/>
                    <a:pt x="17988" y="14721"/>
                  </a:cubicBezTo>
                  <a:close/>
                  <a:moveTo>
                    <a:pt x="13701" y="14784"/>
                  </a:moveTo>
                  <a:cubicBezTo>
                    <a:pt x="13698" y="14785"/>
                    <a:pt x="13696" y="14787"/>
                    <a:pt x="13694" y="14788"/>
                  </a:cubicBezTo>
                  <a:lnTo>
                    <a:pt x="13694" y="14788"/>
                  </a:lnTo>
                  <a:cubicBezTo>
                    <a:pt x="13696" y="14787"/>
                    <a:pt x="13699" y="14785"/>
                    <a:pt x="13701" y="14784"/>
                  </a:cubicBezTo>
                  <a:close/>
                  <a:moveTo>
                    <a:pt x="5105" y="14916"/>
                  </a:moveTo>
                  <a:cubicBezTo>
                    <a:pt x="5105" y="14918"/>
                    <a:pt x="5105" y="14920"/>
                    <a:pt x="5106" y="14922"/>
                  </a:cubicBezTo>
                  <a:lnTo>
                    <a:pt x="5106" y="14922"/>
                  </a:lnTo>
                  <a:cubicBezTo>
                    <a:pt x="5105" y="14920"/>
                    <a:pt x="5105" y="14918"/>
                    <a:pt x="5105" y="14916"/>
                  </a:cubicBezTo>
                  <a:close/>
                  <a:moveTo>
                    <a:pt x="17678" y="14730"/>
                  </a:moveTo>
                  <a:cubicBezTo>
                    <a:pt x="17629" y="14730"/>
                    <a:pt x="17554" y="14825"/>
                    <a:pt x="17466" y="14925"/>
                  </a:cubicBezTo>
                  <a:cubicBezTo>
                    <a:pt x="17471" y="14921"/>
                    <a:pt x="17477" y="14914"/>
                    <a:pt x="17484" y="14907"/>
                  </a:cubicBezTo>
                  <a:cubicBezTo>
                    <a:pt x="17489" y="14925"/>
                    <a:pt x="17496" y="14934"/>
                    <a:pt x="17507" y="14934"/>
                  </a:cubicBezTo>
                  <a:cubicBezTo>
                    <a:pt x="17545" y="14934"/>
                    <a:pt x="17619" y="14834"/>
                    <a:pt x="17693" y="14733"/>
                  </a:cubicBezTo>
                  <a:cubicBezTo>
                    <a:pt x="17688" y="14731"/>
                    <a:pt x="17683" y="14730"/>
                    <a:pt x="17678" y="14730"/>
                  </a:cubicBezTo>
                  <a:close/>
                  <a:moveTo>
                    <a:pt x="5082" y="14847"/>
                  </a:moveTo>
                  <a:lnTo>
                    <a:pt x="5082" y="14847"/>
                  </a:lnTo>
                  <a:cubicBezTo>
                    <a:pt x="5093" y="14867"/>
                    <a:pt x="5100" y="14891"/>
                    <a:pt x="5105" y="14914"/>
                  </a:cubicBezTo>
                  <a:cubicBezTo>
                    <a:pt x="5105" y="14910"/>
                    <a:pt x="5107" y="14909"/>
                    <a:pt x="5111" y="14909"/>
                  </a:cubicBezTo>
                  <a:cubicBezTo>
                    <a:pt x="5125" y="14909"/>
                    <a:pt x="5161" y="14935"/>
                    <a:pt x="5166" y="14935"/>
                  </a:cubicBezTo>
                  <a:cubicBezTo>
                    <a:pt x="5170" y="14935"/>
                    <a:pt x="5152" y="14916"/>
                    <a:pt x="5082" y="14847"/>
                  </a:cubicBezTo>
                  <a:close/>
                  <a:moveTo>
                    <a:pt x="17443" y="14951"/>
                  </a:moveTo>
                  <a:cubicBezTo>
                    <a:pt x="17410" y="14986"/>
                    <a:pt x="17380" y="15020"/>
                    <a:pt x="17345" y="15051"/>
                  </a:cubicBezTo>
                  <a:cubicBezTo>
                    <a:pt x="17347" y="15056"/>
                    <a:pt x="17350" y="15059"/>
                    <a:pt x="17353" y="15059"/>
                  </a:cubicBezTo>
                  <a:cubicBezTo>
                    <a:pt x="17368" y="15059"/>
                    <a:pt x="17401" y="15005"/>
                    <a:pt x="17443" y="14953"/>
                  </a:cubicBezTo>
                  <a:lnTo>
                    <a:pt x="17443" y="14951"/>
                  </a:lnTo>
                  <a:close/>
                  <a:moveTo>
                    <a:pt x="7307" y="15032"/>
                  </a:moveTo>
                  <a:lnTo>
                    <a:pt x="7321" y="15074"/>
                  </a:lnTo>
                  <a:lnTo>
                    <a:pt x="7356" y="15067"/>
                  </a:lnTo>
                  <a:lnTo>
                    <a:pt x="7307" y="15032"/>
                  </a:lnTo>
                  <a:close/>
                  <a:moveTo>
                    <a:pt x="16979" y="15143"/>
                  </a:moveTo>
                  <a:lnTo>
                    <a:pt x="16979" y="15146"/>
                  </a:lnTo>
                  <a:cubicBezTo>
                    <a:pt x="16979" y="15145"/>
                    <a:pt x="16980" y="15145"/>
                    <a:pt x="16980" y="15145"/>
                  </a:cubicBezTo>
                  <a:lnTo>
                    <a:pt x="16980" y="15145"/>
                  </a:lnTo>
                  <a:cubicBezTo>
                    <a:pt x="16980" y="15144"/>
                    <a:pt x="16979" y="15144"/>
                    <a:pt x="16979" y="15143"/>
                  </a:cubicBezTo>
                  <a:close/>
                  <a:moveTo>
                    <a:pt x="7743" y="15197"/>
                  </a:moveTo>
                  <a:cubicBezTo>
                    <a:pt x="7737" y="15197"/>
                    <a:pt x="7746" y="15218"/>
                    <a:pt x="7734" y="15224"/>
                  </a:cubicBezTo>
                  <a:lnTo>
                    <a:pt x="7734" y="15227"/>
                  </a:lnTo>
                  <a:lnTo>
                    <a:pt x="7759" y="15208"/>
                  </a:lnTo>
                  <a:cubicBezTo>
                    <a:pt x="7750" y="15200"/>
                    <a:pt x="7746" y="15197"/>
                    <a:pt x="7743" y="15197"/>
                  </a:cubicBezTo>
                  <a:close/>
                  <a:moveTo>
                    <a:pt x="3765" y="15313"/>
                  </a:moveTo>
                  <a:cubicBezTo>
                    <a:pt x="3766" y="15318"/>
                    <a:pt x="3769" y="15325"/>
                    <a:pt x="3772" y="15333"/>
                  </a:cubicBezTo>
                  <a:cubicBezTo>
                    <a:pt x="3770" y="15327"/>
                    <a:pt x="3768" y="15320"/>
                    <a:pt x="3765" y="15313"/>
                  </a:cubicBezTo>
                  <a:close/>
                  <a:moveTo>
                    <a:pt x="17431" y="15236"/>
                  </a:moveTo>
                  <a:lnTo>
                    <a:pt x="17343" y="15296"/>
                  </a:lnTo>
                  <a:lnTo>
                    <a:pt x="17366" y="15343"/>
                  </a:lnTo>
                  <a:lnTo>
                    <a:pt x="17431" y="15236"/>
                  </a:lnTo>
                  <a:close/>
                  <a:moveTo>
                    <a:pt x="13379" y="15368"/>
                  </a:moveTo>
                  <a:lnTo>
                    <a:pt x="13379" y="15368"/>
                  </a:lnTo>
                  <a:cubicBezTo>
                    <a:pt x="13365" y="15382"/>
                    <a:pt x="13346" y="15398"/>
                    <a:pt x="13328" y="15419"/>
                  </a:cubicBezTo>
                  <a:cubicBezTo>
                    <a:pt x="13314" y="15415"/>
                    <a:pt x="13312" y="15398"/>
                    <a:pt x="13323" y="15389"/>
                  </a:cubicBezTo>
                  <a:lnTo>
                    <a:pt x="13323" y="15389"/>
                  </a:lnTo>
                  <a:lnTo>
                    <a:pt x="13321" y="15391"/>
                  </a:lnTo>
                  <a:cubicBezTo>
                    <a:pt x="13321" y="15394"/>
                    <a:pt x="13322" y="15395"/>
                    <a:pt x="13325" y="15395"/>
                  </a:cubicBezTo>
                  <a:cubicBezTo>
                    <a:pt x="13334" y="15395"/>
                    <a:pt x="13359" y="15379"/>
                    <a:pt x="13379" y="15368"/>
                  </a:cubicBezTo>
                  <a:close/>
                  <a:moveTo>
                    <a:pt x="15723" y="15358"/>
                  </a:moveTo>
                  <a:cubicBezTo>
                    <a:pt x="15710" y="15358"/>
                    <a:pt x="15668" y="15404"/>
                    <a:pt x="15628" y="15440"/>
                  </a:cubicBezTo>
                  <a:lnTo>
                    <a:pt x="15727" y="15361"/>
                  </a:lnTo>
                  <a:cubicBezTo>
                    <a:pt x="15727" y="15359"/>
                    <a:pt x="15725" y="15358"/>
                    <a:pt x="15723" y="15358"/>
                  </a:cubicBezTo>
                  <a:close/>
                  <a:moveTo>
                    <a:pt x="12988" y="15423"/>
                  </a:moveTo>
                  <a:cubicBezTo>
                    <a:pt x="12990" y="15423"/>
                    <a:pt x="12992" y="15423"/>
                    <a:pt x="12994" y="15424"/>
                  </a:cubicBezTo>
                  <a:cubicBezTo>
                    <a:pt x="12985" y="15433"/>
                    <a:pt x="12975" y="15445"/>
                    <a:pt x="12964" y="15459"/>
                  </a:cubicBezTo>
                  <a:cubicBezTo>
                    <a:pt x="12964" y="15461"/>
                    <a:pt x="12964" y="15463"/>
                    <a:pt x="12964" y="15466"/>
                  </a:cubicBezTo>
                  <a:lnTo>
                    <a:pt x="12962" y="15468"/>
                  </a:lnTo>
                  <a:cubicBezTo>
                    <a:pt x="12959" y="15461"/>
                    <a:pt x="12959" y="15452"/>
                    <a:pt x="12959" y="15445"/>
                  </a:cubicBezTo>
                  <a:cubicBezTo>
                    <a:pt x="12970" y="15428"/>
                    <a:pt x="12980" y="15423"/>
                    <a:pt x="12988" y="15423"/>
                  </a:cubicBezTo>
                  <a:close/>
                  <a:moveTo>
                    <a:pt x="15588" y="15473"/>
                  </a:moveTo>
                  <a:lnTo>
                    <a:pt x="15581" y="15477"/>
                  </a:lnTo>
                  <a:lnTo>
                    <a:pt x="15583" y="15477"/>
                  </a:lnTo>
                  <a:cubicBezTo>
                    <a:pt x="15579" y="15479"/>
                    <a:pt x="15579" y="15479"/>
                    <a:pt x="15572" y="15482"/>
                  </a:cubicBezTo>
                  <a:cubicBezTo>
                    <a:pt x="15579" y="15479"/>
                    <a:pt x="15583" y="15475"/>
                    <a:pt x="15588" y="15473"/>
                  </a:cubicBezTo>
                  <a:close/>
                  <a:moveTo>
                    <a:pt x="5518" y="15599"/>
                  </a:moveTo>
                  <a:lnTo>
                    <a:pt x="5518" y="15599"/>
                  </a:lnTo>
                  <a:cubicBezTo>
                    <a:pt x="5525" y="15610"/>
                    <a:pt x="5536" y="15624"/>
                    <a:pt x="5550" y="15642"/>
                  </a:cubicBezTo>
                  <a:cubicBezTo>
                    <a:pt x="5539" y="15627"/>
                    <a:pt x="5529" y="15613"/>
                    <a:pt x="5518" y="15599"/>
                  </a:cubicBezTo>
                  <a:close/>
                  <a:moveTo>
                    <a:pt x="17155" y="14988"/>
                  </a:moveTo>
                  <a:lnTo>
                    <a:pt x="17000" y="15192"/>
                  </a:lnTo>
                  <a:cubicBezTo>
                    <a:pt x="16991" y="15186"/>
                    <a:pt x="17020" y="15134"/>
                    <a:pt x="17003" y="15134"/>
                  </a:cubicBezTo>
                  <a:cubicBezTo>
                    <a:pt x="16998" y="15134"/>
                    <a:pt x="16991" y="15137"/>
                    <a:pt x="16980" y="15145"/>
                  </a:cubicBezTo>
                  <a:lnTo>
                    <a:pt x="16980" y="15145"/>
                  </a:lnTo>
                  <a:cubicBezTo>
                    <a:pt x="16999" y="15197"/>
                    <a:pt x="16856" y="15402"/>
                    <a:pt x="16668" y="15514"/>
                  </a:cubicBezTo>
                  <a:cubicBezTo>
                    <a:pt x="16586" y="15630"/>
                    <a:pt x="16651" y="15678"/>
                    <a:pt x="16761" y="15678"/>
                  </a:cubicBezTo>
                  <a:cubicBezTo>
                    <a:pt x="16818" y="15678"/>
                    <a:pt x="16887" y="15665"/>
                    <a:pt x="16954" y="15642"/>
                  </a:cubicBezTo>
                  <a:cubicBezTo>
                    <a:pt x="16942" y="15621"/>
                    <a:pt x="16928" y="15607"/>
                    <a:pt x="17063" y="15433"/>
                  </a:cubicBezTo>
                  <a:lnTo>
                    <a:pt x="17063" y="15433"/>
                  </a:lnTo>
                  <a:cubicBezTo>
                    <a:pt x="17006" y="15460"/>
                    <a:pt x="16808" y="15620"/>
                    <a:pt x="16763" y="15620"/>
                  </a:cubicBezTo>
                  <a:cubicBezTo>
                    <a:pt x="16750" y="15620"/>
                    <a:pt x="16750" y="15605"/>
                    <a:pt x="16773" y="15568"/>
                  </a:cubicBezTo>
                  <a:cubicBezTo>
                    <a:pt x="16958" y="15345"/>
                    <a:pt x="16951" y="15412"/>
                    <a:pt x="17069" y="15333"/>
                  </a:cubicBezTo>
                  <a:lnTo>
                    <a:pt x="17069" y="15333"/>
                  </a:lnTo>
                  <a:cubicBezTo>
                    <a:pt x="17063" y="15335"/>
                    <a:pt x="17058" y="15336"/>
                    <a:pt x="17053" y="15336"/>
                  </a:cubicBezTo>
                  <a:cubicBezTo>
                    <a:pt x="16974" y="15336"/>
                    <a:pt x="17259" y="15008"/>
                    <a:pt x="17155" y="14988"/>
                  </a:cubicBezTo>
                  <a:close/>
                  <a:moveTo>
                    <a:pt x="17116" y="15498"/>
                  </a:moveTo>
                  <a:lnTo>
                    <a:pt x="17023" y="15626"/>
                  </a:lnTo>
                  <a:lnTo>
                    <a:pt x="17030" y="15700"/>
                  </a:lnTo>
                  <a:lnTo>
                    <a:pt x="17116" y="15498"/>
                  </a:lnTo>
                  <a:close/>
                  <a:moveTo>
                    <a:pt x="8179" y="15683"/>
                  </a:moveTo>
                  <a:lnTo>
                    <a:pt x="8179" y="15683"/>
                  </a:lnTo>
                  <a:cubicBezTo>
                    <a:pt x="8165" y="15693"/>
                    <a:pt x="8188" y="15711"/>
                    <a:pt x="8205" y="15730"/>
                  </a:cubicBezTo>
                  <a:cubicBezTo>
                    <a:pt x="8207" y="15732"/>
                    <a:pt x="8209" y="15734"/>
                    <a:pt x="8211" y="15737"/>
                  </a:cubicBezTo>
                  <a:lnTo>
                    <a:pt x="8211" y="15737"/>
                  </a:lnTo>
                  <a:lnTo>
                    <a:pt x="8207" y="15730"/>
                  </a:lnTo>
                  <a:lnTo>
                    <a:pt x="8179" y="15683"/>
                  </a:lnTo>
                  <a:close/>
                  <a:moveTo>
                    <a:pt x="8211" y="15737"/>
                  </a:moveTo>
                  <a:lnTo>
                    <a:pt x="8216" y="15748"/>
                  </a:lnTo>
                  <a:cubicBezTo>
                    <a:pt x="8215" y="15745"/>
                    <a:pt x="8213" y="15741"/>
                    <a:pt x="8211" y="15737"/>
                  </a:cubicBezTo>
                  <a:close/>
                  <a:moveTo>
                    <a:pt x="8216" y="15746"/>
                  </a:moveTo>
                  <a:lnTo>
                    <a:pt x="8218" y="15750"/>
                  </a:lnTo>
                  <a:lnTo>
                    <a:pt x="8218" y="15750"/>
                  </a:lnTo>
                  <a:cubicBezTo>
                    <a:pt x="8218" y="15748"/>
                    <a:pt x="8217" y="15747"/>
                    <a:pt x="8216" y="15746"/>
                  </a:cubicBezTo>
                  <a:close/>
                  <a:moveTo>
                    <a:pt x="8216" y="15751"/>
                  </a:moveTo>
                  <a:cubicBezTo>
                    <a:pt x="8218" y="15753"/>
                    <a:pt x="8216" y="15755"/>
                    <a:pt x="8218" y="15755"/>
                  </a:cubicBezTo>
                  <a:cubicBezTo>
                    <a:pt x="8218" y="15754"/>
                    <a:pt x="8218" y="15752"/>
                    <a:pt x="8218" y="15751"/>
                  </a:cubicBezTo>
                  <a:close/>
                  <a:moveTo>
                    <a:pt x="16466" y="15734"/>
                  </a:moveTo>
                  <a:cubicBezTo>
                    <a:pt x="16460" y="15734"/>
                    <a:pt x="16443" y="15745"/>
                    <a:pt x="16411" y="15772"/>
                  </a:cubicBezTo>
                  <a:lnTo>
                    <a:pt x="16411" y="15769"/>
                  </a:lnTo>
                  <a:cubicBezTo>
                    <a:pt x="16393" y="15797"/>
                    <a:pt x="16365" y="15818"/>
                    <a:pt x="16348" y="15843"/>
                  </a:cubicBezTo>
                  <a:lnTo>
                    <a:pt x="16374" y="15857"/>
                  </a:lnTo>
                  <a:cubicBezTo>
                    <a:pt x="16437" y="15793"/>
                    <a:pt x="16481" y="15734"/>
                    <a:pt x="16466" y="15734"/>
                  </a:cubicBezTo>
                  <a:close/>
                  <a:moveTo>
                    <a:pt x="8508" y="15959"/>
                  </a:moveTo>
                  <a:lnTo>
                    <a:pt x="8508" y="15959"/>
                  </a:lnTo>
                  <a:cubicBezTo>
                    <a:pt x="8506" y="15964"/>
                    <a:pt x="8504" y="15969"/>
                    <a:pt x="8504" y="15973"/>
                  </a:cubicBezTo>
                  <a:cubicBezTo>
                    <a:pt x="8506" y="15969"/>
                    <a:pt x="8508" y="15964"/>
                    <a:pt x="8508" y="15959"/>
                  </a:cubicBezTo>
                  <a:close/>
                  <a:moveTo>
                    <a:pt x="16972" y="15639"/>
                  </a:moveTo>
                  <a:lnTo>
                    <a:pt x="16954" y="15646"/>
                  </a:lnTo>
                  <a:cubicBezTo>
                    <a:pt x="16954" y="15648"/>
                    <a:pt x="16955" y="15651"/>
                    <a:pt x="16956" y="15654"/>
                  </a:cubicBezTo>
                  <a:lnTo>
                    <a:pt x="16956" y="15654"/>
                  </a:lnTo>
                  <a:lnTo>
                    <a:pt x="16641" y="15962"/>
                  </a:lnTo>
                  <a:lnTo>
                    <a:pt x="16657" y="15932"/>
                  </a:lnTo>
                  <a:lnTo>
                    <a:pt x="16599" y="15999"/>
                  </a:lnTo>
                  <a:cubicBezTo>
                    <a:pt x="16680" y="15934"/>
                    <a:pt x="16770" y="15876"/>
                    <a:pt x="16865" y="15827"/>
                  </a:cubicBezTo>
                  <a:cubicBezTo>
                    <a:pt x="16951" y="15708"/>
                    <a:pt x="16962" y="15672"/>
                    <a:pt x="16959" y="15653"/>
                  </a:cubicBezTo>
                  <a:lnTo>
                    <a:pt x="16959" y="15653"/>
                  </a:lnTo>
                  <a:lnTo>
                    <a:pt x="16972" y="15639"/>
                  </a:lnTo>
                  <a:close/>
                  <a:moveTo>
                    <a:pt x="8555" y="16135"/>
                  </a:moveTo>
                  <a:cubicBezTo>
                    <a:pt x="8558" y="16136"/>
                    <a:pt x="8560" y="16137"/>
                    <a:pt x="8562" y="16138"/>
                  </a:cubicBezTo>
                  <a:cubicBezTo>
                    <a:pt x="8559" y="16137"/>
                    <a:pt x="8557" y="16136"/>
                    <a:pt x="8555" y="16135"/>
                  </a:cubicBezTo>
                  <a:close/>
                  <a:moveTo>
                    <a:pt x="15005" y="16135"/>
                  </a:moveTo>
                  <a:cubicBezTo>
                    <a:pt x="15002" y="16135"/>
                    <a:pt x="14997" y="16136"/>
                    <a:pt x="14990" y="16138"/>
                  </a:cubicBezTo>
                  <a:cubicBezTo>
                    <a:pt x="14995" y="16138"/>
                    <a:pt x="15002" y="16138"/>
                    <a:pt x="15009" y="16136"/>
                  </a:cubicBezTo>
                  <a:cubicBezTo>
                    <a:pt x="15008" y="16135"/>
                    <a:pt x="15007" y="16135"/>
                    <a:pt x="15005" y="16135"/>
                  </a:cubicBezTo>
                  <a:close/>
                  <a:moveTo>
                    <a:pt x="16464" y="16221"/>
                  </a:moveTo>
                  <a:lnTo>
                    <a:pt x="16464" y="16221"/>
                  </a:lnTo>
                  <a:cubicBezTo>
                    <a:pt x="16420" y="16249"/>
                    <a:pt x="16374" y="16282"/>
                    <a:pt x="16325" y="16316"/>
                  </a:cubicBezTo>
                  <a:cubicBezTo>
                    <a:pt x="16374" y="16295"/>
                    <a:pt x="16462" y="16244"/>
                    <a:pt x="16464" y="16221"/>
                  </a:cubicBezTo>
                  <a:close/>
                  <a:moveTo>
                    <a:pt x="8828" y="16309"/>
                  </a:moveTo>
                  <a:lnTo>
                    <a:pt x="8837" y="16319"/>
                  </a:lnTo>
                  <a:cubicBezTo>
                    <a:pt x="8844" y="16319"/>
                    <a:pt x="8851" y="16319"/>
                    <a:pt x="8858" y="16316"/>
                  </a:cubicBezTo>
                  <a:lnTo>
                    <a:pt x="8828" y="16309"/>
                  </a:lnTo>
                  <a:close/>
                  <a:moveTo>
                    <a:pt x="16363" y="16251"/>
                  </a:moveTo>
                  <a:lnTo>
                    <a:pt x="16363" y="16251"/>
                  </a:lnTo>
                  <a:cubicBezTo>
                    <a:pt x="16370" y="16251"/>
                    <a:pt x="16332" y="16292"/>
                    <a:pt x="16316" y="16314"/>
                  </a:cubicBezTo>
                  <a:cubicBezTo>
                    <a:pt x="16316" y="16319"/>
                    <a:pt x="16316" y="16323"/>
                    <a:pt x="16316" y="16323"/>
                  </a:cubicBezTo>
                  <a:lnTo>
                    <a:pt x="16318" y="16323"/>
                  </a:lnTo>
                  <a:cubicBezTo>
                    <a:pt x="16309" y="16328"/>
                    <a:pt x="16302" y="16331"/>
                    <a:pt x="16300" y="16331"/>
                  </a:cubicBezTo>
                  <a:cubicBezTo>
                    <a:pt x="16299" y="16331"/>
                    <a:pt x="16301" y="16329"/>
                    <a:pt x="16309" y="16323"/>
                  </a:cubicBezTo>
                  <a:cubicBezTo>
                    <a:pt x="16311" y="16319"/>
                    <a:pt x="16314" y="16316"/>
                    <a:pt x="16316" y="16314"/>
                  </a:cubicBezTo>
                  <a:cubicBezTo>
                    <a:pt x="16314" y="16305"/>
                    <a:pt x="16314" y="16295"/>
                    <a:pt x="16316" y="16286"/>
                  </a:cubicBezTo>
                  <a:cubicBezTo>
                    <a:pt x="16347" y="16261"/>
                    <a:pt x="16360" y="16251"/>
                    <a:pt x="16363" y="16251"/>
                  </a:cubicBezTo>
                  <a:close/>
                  <a:moveTo>
                    <a:pt x="14673" y="16334"/>
                  </a:moveTo>
                  <a:cubicBezTo>
                    <a:pt x="14668" y="16341"/>
                    <a:pt x="14663" y="16347"/>
                    <a:pt x="14658" y="16353"/>
                  </a:cubicBezTo>
                  <a:cubicBezTo>
                    <a:pt x="14665" y="16346"/>
                    <a:pt x="14669" y="16340"/>
                    <a:pt x="14673" y="16334"/>
                  </a:cubicBezTo>
                  <a:close/>
                  <a:moveTo>
                    <a:pt x="8963" y="16453"/>
                  </a:moveTo>
                  <a:lnTo>
                    <a:pt x="8957" y="16455"/>
                  </a:lnTo>
                  <a:lnTo>
                    <a:pt x="8957" y="16455"/>
                  </a:lnTo>
                  <a:cubicBezTo>
                    <a:pt x="8959" y="16455"/>
                    <a:pt x="8961" y="16454"/>
                    <a:pt x="8963" y="16453"/>
                  </a:cubicBezTo>
                  <a:close/>
                  <a:moveTo>
                    <a:pt x="16599" y="16003"/>
                  </a:moveTo>
                  <a:lnTo>
                    <a:pt x="16599" y="16003"/>
                  </a:lnTo>
                  <a:cubicBezTo>
                    <a:pt x="16499" y="16091"/>
                    <a:pt x="16402" y="16187"/>
                    <a:pt x="16314" y="16286"/>
                  </a:cubicBezTo>
                  <a:cubicBezTo>
                    <a:pt x="16322" y="16209"/>
                    <a:pt x="16427" y="16070"/>
                    <a:pt x="16364" y="16070"/>
                  </a:cubicBezTo>
                  <a:cubicBezTo>
                    <a:pt x="16355" y="16070"/>
                    <a:pt x="16342" y="16073"/>
                    <a:pt x="16325" y="16080"/>
                  </a:cubicBezTo>
                  <a:cubicBezTo>
                    <a:pt x="16142" y="16270"/>
                    <a:pt x="16228" y="16242"/>
                    <a:pt x="16133" y="16370"/>
                  </a:cubicBezTo>
                  <a:cubicBezTo>
                    <a:pt x="16217" y="16280"/>
                    <a:pt x="16247" y="16252"/>
                    <a:pt x="16253" y="16252"/>
                  </a:cubicBezTo>
                  <a:lnTo>
                    <a:pt x="16253" y="16252"/>
                  </a:lnTo>
                  <a:cubicBezTo>
                    <a:pt x="16263" y="16252"/>
                    <a:pt x="16200" y="16338"/>
                    <a:pt x="16224" y="16338"/>
                  </a:cubicBezTo>
                  <a:cubicBezTo>
                    <a:pt x="16234" y="16338"/>
                    <a:pt x="16258" y="16324"/>
                    <a:pt x="16307" y="16284"/>
                  </a:cubicBezTo>
                  <a:lnTo>
                    <a:pt x="16307" y="16284"/>
                  </a:lnTo>
                  <a:cubicBezTo>
                    <a:pt x="16253" y="16349"/>
                    <a:pt x="16202" y="16404"/>
                    <a:pt x="16154" y="16455"/>
                  </a:cubicBezTo>
                  <a:cubicBezTo>
                    <a:pt x="16212" y="16407"/>
                    <a:pt x="16270" y="16360"/>
                    <a:pt x="16328" y="16319"/>
                  </a:cubicBezTo>
                  <a:lnTo>
                    <a:pt x="16328" y="16319"/>
                  </a:lnTo>
                  <a:lnTo>
                    <a:pt x="16318" y="16323"/>
                  </a:lnTo>
                  <a:lnTo>
                    <a:pt x="16318" y="16323"/>
                  </a:lnTo>
                  <a:lnTo>
                    <a:pt x="16599" y="16003"/>
                  </a:lnTo>
                  <a:close/>
                  <a:moveTo>
                    <a:pt x="8776" y="16486"/>
                  </a:moveTo>
                  <a:cubicBezTo>
                    <a:pt x="8776" y="16490"/>
                    <a:pt x="8778" y="16493"/>
                    <a:pt x="8779" y="16497"/>
                  </a:cubicBezTo>
                  <a:cubicBezTo>
                    <a:pt x="8779" y="16493"/>
                    <a:pt x="8778" y="16490"/>
                    <a:pt x="8776" y="16486"/>
                  </a:cubicBezTo>
                  <a:close/>
                  <a:moveTo>
                    <a:pt x="12299" y="16488"/>
                  </a:moveTo>
                  <a:lnTo>
                    <a:pt x="12299" y="16488"/>
                  </a:lnTo>
                  <a:cubicBezTo>
                    <a:pt x="12314" y="16497"/>
                    <a:pt x="12297" y="16526"/>
                    <a:pt x="12303" y="16526"/>
                  </a:cubicBezTo>
                  <a:cubicBezTo>
                    <a:pt x="12305" y="16526"/>
                    <a:pt x="12314" y="16518"/>
                    <a:pt x="12338" y="16493"/>
                  </a:cubicBezTo>
                  <a:cubicBezTo>
                    <a:pt x="12324" y="16493"/>
                    <a:pt x="12310" y="16493"/>
                    <a:pt x="12299" y="16488"/>
                  </a:cubicBezTo>
                  <a:close/>
                  <a:moveTo>
                    <a:pt x="11944" y="16575"/>
                  </a:moveTo>
                  <a:cubicBezTo>
                    <a:pt x="11938" y="16577"/>
                    <a:pt x="11932" y="16580"/>
                    <a:pt x="11923" y="16585"/>
                  </a:cubicBezTo>
                  <a:cubicBezTo>
                    <a:pt x="11930" y="16582"/>
                    <a:pt x="11937" y="16579"/>
                    <a:pt x="11944" y="16575"/>
                  </a:cubicBezTo>
                  <a:close/>
                  <a:moveTo>
                    <a:pt x="16253" y="16469"/>
                  </a:moveTo>
                  <a:cubicBezTo>
                    <a:pt x="16219" y="16518"/>
                    <a:pt x="16186" y="16571"/>
                    <a:pt x="16151" y="16629"/>
                  </a:cubicBezTo>
                  <a:cubicBezTo>
                    <a:pt x="16191" y="16578"/>
                    <a:pt x="16223" y="16525"/>
                    <a:pt x="16253" y="16469"/>
                  </a:cubicBezTo>
                  <a:close/>
                  <a:moveTo>
                    <a:pt x="5882" y="16620"/>
                  </a:moveTo>
                  <a:cubicBezTo>
                    <a:pt x="5885" y="16625"/>
                    <a:pt x="5890" y="16631"/>
                    <a:pt x="5896" y="16638"/>
                  </a:cubicBezTo>
                  <a:lnTo>
                    <a:pt x="5896" y="16638"/>
                  </a:lnTo>
                  <a:lnTo>
                    <a:pt x="5882" y="16620"/>
                  </a:lnTo>
                  <a:close/>
                  <a:moveTo>
                    <a:pt x="9284" y="16763"/>
                  </a:moveTo>
                  <a:cubicBezTo>
                    <a:pt x="9271" y="16763"/>
                    <a:pt x="9249" y="16777"/>
                    <a:pt x="9238" y="16782"/>
                  </a:cubicBezTo>
                  <a:cubicBezTo>
                    <a:pt x="9243" y="16781"/>
                    <a:pt x="9248" y="16780"/>
                    <a:pt x="9253" y="16780"/>
                  </a:cubicBezTo>
                  <a:cubicBezTo>
                    <a:pt x="9262" y="16780"/>
                    <a:pt x="9270" y="16782"/>
                    <a:pt x="9278" y="16787"/>
                  </a:cubicBezTo>
                  <a:cubicBezTo>
                    <a:pt x="9285" y="16782"/>
                    <a:pt x="9289" y="16773"/>
                    <a:pt x="9292" y="16766"/>
                  </a:cubicBezTo>
                  <a:cubicBezTo>
                    <a:pt x="9290" y="16764"/>
                    <a:pt x="9287" y="16763"/>
                    <a:pt x="9284" y="16763"/>
                  </a:cubicBezTo>
                  <a:close/>
                  <a:moveTo>
                    <a:pt x="9048" y="16768"/>
                  </a:moveTo>
                  <a:lnTo>
                    <a:pt x="9048" y="16768"/>
                  </a:lnTo>
                  <a:cubicBezTo>
                    <a:pt x="9060" y="16785"/>
                    <a:pt x="9072" y="16799"/>
                    <a:pt x="9081" y="16815"/>
                  </a:cubicBezTo>
                  <a:lnTo>
                    <a:pt x="9048" y="16768"/>
                  </a:lnTo>
                  <a:close/>
                  <a:moveTo>
                    <a:pt x="9341" y="16820"/>
                  </a:moveTo>
                  <a:cubicBezTo>
                    <a:pt x="9334" y="16820"/>
                    <a:pt x="9337" y="16828"/>
                    <a:pt x="9347" y="16850"/>
                  </a:cubicBezTo>
                  <a:lnTo>
                    <a:pt x="9350" y="16850"/>
                  </a:lnTo>
                  <a:cubicBezTo>
                    <a:pt x="9360" y="16858"/>
                    <a:pt x="9366" y="16861"/>
                    <a:pt x="9369" y="16861"/>
                  </a:cubicBezTo>
                  <a:cubicBezTo>
                    <a:pt x="9379" y="16861"/>
                    <a:pt x="9364" y="16833"/>
                    <a:pt x="9371" y="16831"/>
                  </a:cubicBezTo>
                  <a:cubicBezTo>
                    <a:pt x="9356" y="16824"/>
                    <a:pt x="9346" y="16820"/>
                    <a:pt x="9341" y="16820"/>
                  </a:cubicBezTo>
                  <a:close/>
                  <a:moveTo>
                    <a:pt x="15769" y="16606"/>
                  </a:moveTo>
                  <a:lnTo>
                    <a:pt x="15607" y="16701"/>
                  </a:lnTo>
                  <a:lnTo>
                    <a:pt x="15634" y="16715"/>
                  </a:lnTo>
                  <a:cubicBezTo>
                    <a:pt x="15481" y="16850"/>
                    <a:pt x="15537" y="16843"/>
                    <a:pt x="15537" y="16875"/>
                  </a:cubicBezTo>
                  <a:lnTo>
                    <a:pt x="15769" y="16606"/>
                  </a:lnTo>
                  <a:close/>
                  <a:moveTo>
                    <a:pt x="16151" y="16458"/>
                  </a:moveTo>
                  <a:lnTo>
                    <a:pt x="16151" y="16458"/>
                  </a:lnTo>
                  <a:cubicBezTo>
                    <a:pt x="16057" y="16540"/>
                    <a:pt x="15961" y="16628"/>
                    <a:pt x="15873" y="16715"/>
                  </a:cubicBezTo>
                  <a:lnTo>
                    <a:pt x="15873" y="16715"/>
                  </a:lnTo>
                  <a:cubicBezTo>
                    <a:pt x="15873" y="16708"/>
                    <a:pt x="15872" y="16704"/>
                    <a:pt x="15870" y="16704"/>
                  </a:cubicBezTo>
                  <a:cubicBezTo>
                    <a:pt x="15867" y="16704"/>
                    <a:pt x="15862" y="16709"/>
                    <a:pt x="15852" y="16722"/>
                  </a:cubicBezTo>
                  <a:lnTo>
                    <a:pt x="15850" y="16724"/>
                  </a:lnTo>
                  <a:cubicBezTo>
                    <a:pt x="15794" y="16766"/>
                    <a:pt x="15750" y="16822"/>
                    <a:pt x="15718" y="16884"/>
                  </a:cubicBezTo>
                  <a:cubicBezTo>
                    <a:pt x="15764" y="16829"/>
                    <a:pt x="15814" y="16774"/>
                    <a:pt x="15871" y="16719"/>
                  </a:cubicBezTo>
                  <a:lnTo>
                    <a:pt x="15871" y="16719"/>
                  </a:lnTo>
                  <a:cubicBezTo>
                    <a:pt x="15872" y="16732"/>
                    <a:pt x="15867" y="16754"/>
                    <a:pt x="15880" y="16754"/>
                  </a:cubicBezTo>
                  <a:cubicBezTo>
                    <a:pt x="15890" y="16754"/>
                    <a:pt x="15910" y="16741"/>
                    <a:pt x="15950" y="16701"/>
                  </a:cubicBezTo>
                  <a:lnTo>
                    <a:pt x="15950" y="16703"/>
                  </a:lnTo>
                  <a:cubicBezTo>
                    <a:pt x="16008" y="16615"/>
                    <a:pt x="16077" y="16534"/>
                    <a:pt x="16151" y="16458"/>
                  </a:cubicBezTo>
                  <a:close/>
                  <a:moveTo>
                    <a:pt x="16151" y="16629"/>
                  </a:moveTo>
                  <a:lnTo>
                    <a:pt x="16151" y="16629"/>
                  </a:lnTo>
                  <a:cubicBezTo>
                    <a:pt x="16068" y="16736"/>
                    <a:pt x="15968" y="16826"/>
                    <a:pt x="15855" y="16901"/>
                  </a:cubicBezTo>
                  <a:cubicBezTo>
                    <a:pt x="15844" y="16925"/>
                    <a:pt x="15850" y="16933"/>
                    <a:pt x="15862" y="16933"/>
                  </a:cubicBezTo>
                  <a:cubicBezTo>
                    <a:pt x="15882" y="16933"/>
                    <a:pt x="15919" y="16914"/>
                    <a:pt x="15935" y="16914"/>
                  </a:cubicBezTo>
                  <a:cubicBezTo>
                    <a:pt x="15944" y="16914"/>
                    <a:pt x="15947" y="16921"/>
                    <a:pt x="15934" y="16942"/>
                  </a:cubicBezTo>
                  <a:cubicBezTo>
                    <a:pt x="16017" y="16845"/>
                    <a:pt x="16091" y="16741"/>
                    <a:pt x="16151" y="16629"/>
                  </a:cubicBezTo>
                  <a:close/>
                  <a:moveTo>
                    <a:pt x="13903" y="16986"/>
                  </a:moveTo>
                  <a:lnTo>
                    <a:pt x="13903" y="16986"/>
                  </a:lnTo>
                  <a:cubicBezTo>
                    <a:pt x="13893" y="16989"/>
                    <a:pt x="13884" y="16993"/>
                    <a:pt x="13877" y="17000"/>
                  </a:cubicBezTo>
                  <a:cubicBezTo>
                    <a:pt x="13887" y="16998"/>
                    <a:pt x="13896" y="16991"/>
                    <a:pt x="13903" y="16986"/>
                  </a:cubicBezTo>
                  <a:close/>
                  <a:moveTo>
                    <a:pt x="15720" y="16880"/>
                  </a:moveTo>
                  <a:lnTo>
                    <a:pt x="15720" y="16880"/>
                  </a:lnTo>
                  <a:cubicBezTo>
                    <a:pt x="15681" y="16924"/>
                    <a:pt x="15648" y="16965"/>
                    <a:pt x="15621" y="17003"/>
                  </a:cubicBezTo>
                  <a:cubicBezTo>
                    <a:pt x="15631" y="16998"/>
                    <a:pt x="15640" y="16994"/>
                    <a:pt x="15653" y="16991"/>
                  </a:cubicBezTo>
                  <a:lnTo>
                    <a:pt x="15653" y="16991"/>
                  </a:lnTo>
                  <a:lnTo>
                    <a:pt x="15646" y="17003"/>
                  </a:lnTo>
                  <a:cubicBezTo>
                    <a:pt x="15667" y="16993"/>
                    <a:pt x="15670" y="16990"/>
                    <a:pt x="15665" y="16990"/>
                  </a:cubicBezTo>
                  <a:cubicBezTo>
                    <a:pt x="15663" y="16990"/>
                    <a:pt x="15659" y="16990"/>
                    <a:pt x="15655" y="16991"/>
                  </a:cubicBezTo>
                  <a:lnTo>
                    <a:pt x="15653" y="16991"/>
                  </a:lnTo>
                  <a:cubicBezTo>
                    <a:pt x="15679" y="16956"/>
                    <a:pt x="15699" y="16917"/>
                    <a:pt x="15720" y="16880"/>
                  </a:cubicBezTo>
                  <a:close/>
                  <a:moveTo>
                    <a:pt x="14169" y="16947"/>
                  </a:moveTo>
                  <a:lnTo>
                    <a:pt x="14144" y="16972"/>
                  </a:lnTo>
                  <a:cubicBezTo>
                    <a:pt x="14139" y="16984"/>
                    <a:pt x="14135" y="16996"/>
                    <a:pt x="14132" y="17007"/>
                  </a:cubicBezTo>
                  <a:lnTo>
                    <a:pt x="14169" y="16947"/>
                  </a:lnTo>
                  <a:close/>
                  <a:moveTo>
                    <a:pt x="15621" y="17007"/>
                  </a:moveTo>
                  <a:cubicBezTo>
                    <a:pt x="15609" y="17009"/>
                    <a:pt x="15600" y="17016"/>
                    <a:pt x="15609" y="17021"/>
                  </a:cubicBezTo>
                  <a:lnTo>
                    <a:pt x="15609" y="17021"/>
                  </a:lnTo>
                  <a:cubicBezTo>
                    <a:pt x="15613" y="17017"/>
                    <a:pt x="15617" y="17011"/>
                    <a:pt x="15621" y="17007"/>
                  </a:cubicBezTo>
                  <a:close/>
                  <a:moveTo>
                    <a:pt x="15609" y="17021"/>
                  </a:moveTo>
                  <a:lnTo>
                    <a:pt x="15609" y="17021"/>
                  </a:lnTo>
                  <a:cubicBezTo>
                    <a:pt x="15608" y="17022"/>
                    <a:pt x="15607" y="17023"/>
                    <a:pt x="15607" y="17023"/>
                  </a:cubicBezTo>
                  <a:lnTo>
                    <a:pt x="15609" y="17021"/>
                  </a:lnTo>
                  <a:cubicBezTo>
                    <a:pt x="15609" y="17021"/>
                    <a:pt x="15609" y="17021"/>
                    <a:pt x="15609" y="17021"/>
                  </a:cubicBezTo>
                  <a:close/>
                  <a:moveTo>
                    <a:pt x="6359" y="17098"/>
                  </a:moveTo>
                  <a:cubicBezTo>
                    <a:pt x="6366" y="17107"/>
                    <a:pt x="6373" y="17118"/>
                    <a:pt x="6378" y="17128"/>
                  </a:cubicBezTo>
                  <a:cubicBezTo>
                    <a:pt x="6387" y="17123"/>
                    <a:pt x="6375" y="17114"/>
                    <a:pt x="6359" y="17098"/>
                  </a:cubicBezTo>
                  <a:close/>
                  <a:moveTo>
                    <a:pt x="9558" y="17088"/>
                  </a:moveTo>
                  <a:lnTo>
                    <a:pt x="9623" y="17167"/>
                  </a:lnTo>
                  <a:cubicBezTo>
                    <a:pt x="9622" y="17151"/>
                    <a:pt x="9619" y="17133"/>
                    <a:pt x="9629" y="17133"/>
                  </a:cubicBezTo>
                  <a:cubicBezTo>
                    <a:pt x="9633" y="17133"/>
                    <a:pt x="9640" y="17137"/>
                    <a:pt x="9651" y="17146"/>
                  </a:cubicBezTo>
                  <a:cubicBezTo>
                    <a:pt x="9632" y="17110"/>
                    <a:pt x="9624" y="17099"/>
                    <a:pt x="9620" y="17099"/>
                  </a:cubicBezTo>
                  <a:cubicBezTo>
                    <a:pt x="9615" y="17099"/>
                    <a:pt x="9617" y="17122"/>
                    <a:pt x="9603" y="17122"/>
                  </a:cubicBezTo>
                  <a:cubicBezTo>
                    <a:pt x="9595" y="17122"/>
                    <a:pt x="9582" y="17114"/>
                    <a:pt x="9558" y="17088"/>
                  </a:cubicBezTo>
                  <a:close/>
                  <a:moveTo>
                    <a:pt x="13822" y="17278"/>
                  </a:moveTo>
                  <a:cubicBezTo>
                    <a:pt x="13822" y="17279"/>
                    <a:pt x="13822" y="17280"/>
                    <a:pt x="13822" y="17281"/>
                  </a:cubicBezTo>
                  <a:lnTo>
                    <a:pt x="13822" y="17278"/>
                  </a:lnTo>
                  <a:close/>
                  <a:moveTo>
                    <a:pt x="11517" y="17309"/>
                  </a:moveTo>
                  <a:lnTo>
                    <a:pt x="11517" y="17309"/>
                  </a:lnTo>
                  <a:cubicBezTo>
                    <a:pt x="11516" y="17311"/>
                    <a:pt x="11514" y="17312"/>
                    <a:pt x="11513" y="17313"/>
                  </a:cubicBezTo>
                  <a:cubicBezTo>
                    <a:pt x="11514" y="17312"/>
                    <a:pt x="11516" y="17311"/>
                    <a:pt x="11517" y="17309"/>
                  </a:cubicBezTo>
                  <a:close/>
                  <a:moveTo>
                    <a:pt x="15537" y="17200"/>
                  </a:moveTo>
                  <a:lnTo>
                    <a:pt x="15488" y="17278"/>
                  </a:lnTo>
                  <a:lnTo>
                    <a:pt x="15435" y="17394"/>
                  </a:lnTo>
                  <a:lnTo>
                    <a:pt x="15537" y="17200"/>
                  </a:lnTo>
                  <a:close/>
                  <a:moveTo>
                    <a:pt x="15384" y="17248"/>
                  </a:moveTo>
                  <a:lnTo>
                    <a:pt x="15257" y="17369"/>
                  </a:lnTo>
                  <a:lnTo>
                    <a:pt x="15257" y="17369"/>
                  </a:lnTo>
                  <a:lnTo>
                    <a:pt x="15257" y="17369"/>
                  </a:lnTo>
                  <a:lnTo>
                    <a:pt x="15199" y="17427"/>
                  </a:lnTo>
                  <a:cubicBezTo>
                    <a:pt x="15217" y="17424"/>
                    <a:pt x="15261" y="17422"/>
                    <a:pt x="15352" y="17350"/>
                  </a:cubicBezTo>
                  <a:lnTo>
                    <a:pt x="15352" y="17350"/>
                  </a:lnTo>
                  <a:lnTo>
                    <a:pt x="15259" y="17368"/>
                  </a:lnTo>
                  <a:lnTo>
                    <a:pt x="15259" y="17368"/>
                  </a:lnTo>
                  <a:cubicBezTo>
                    <a:pt x="15321" y="17307"/>
                    <a:pt x="15366" y="17267"/>
                    <a:pt x="15384" y="17248"/>
                  </a:cubicBezTo>
                  <a:close/>
                  <a:moveTo>
                    <a:pt x="15193" y="17426"/>
                  </a:moveTo>
                  <a:cubicBezTo>
                    <a:pt x="15187" y="17426"/>
                    <a:pt x="15184" y="17429"/>
                    <a:pt x="15182" y="17438"/>
                  </a:cubicBezTo>
                  <a:lnTo>
                    <a:pt x="15182" y="17441"/>
                  </a:lnTo>
                  <a:lnTo>
                    <a:pt x="15199" y="17427"/>
                  </a:lnTo>
                  <a:cubicBezTo>
                    <a:pt x="15197" y="17426"/>
                    <a:pt x="15195" y="17426"/>
                    <a:pt x="15193" y="17426"/>
                  </a:cubicBezTo>
                  <a:close/>
                  <a:moveTo>
                    <a:pt x="14997" y="17443"/>
                  </a:moveTo>
                  <a:cubicBezTo>
                    <a:pt x="14994" y="17443"/>
                    <a:pt x="14988" y="17445"/>
                    <a:pt x="14980" y="17448"/>
                  </a:cubicBezTo>
                  <a:lnTo>
                    <a:pt x="14980" y="17448"/>
                  </a:lnTo>
                  <a:cubicBezTo>
                    <a:pt x="14987" y="17448"/>
                    <a:pt x="14993" y="17448"/>
                    <a:pt x="14999" y="17448"/>
                  </a:cubicBezTo>
                  <a:cubicBezTo>
                    <a:pt x="15001" y="17445"/>
                    <a:pt x="15000" y="17443"/>
                    <a:pt x="14997" y="17443"/>
                  </a:cubicBezTo>
                  <a:close/>
                  <a:moveTo>
                    <a:pt x="15129" y="17378"/>
                  </a:moveTo>
                  <a:lnTo>
                    <a:pt x="15064" y="17466"/>
                  </a:lnTo>
                  <a:lnTo>
                    <a:pt x="15124" y="17411"/>
                  </a:lnTo>
                  <a:lnTo>
                    <a:pt x="15129" y="17378"/>
                  </a:lnTo>
                  <a:close/>
                  <a:moveTo>
                    <a:pt x="9804" y="17559"/>
                  </a:moveTo>
                  <a:cubicBezTo>
                    <a:pt x="9805" y="17559"/>
                    <a:pt x="9806" y="17559"/>
                    <a:pt x="9807" y="17559"/>
                  </a:cubicBezTo>
                  <a:lnTo>
                    <a:pt x="9807" y="17559"/>
                  </a:lnTo>
                  <a:cubicBezTo>
                    <a:pt x="9807" y="17559"/>
                    <a:pt x="9807" y="17559"/>
                    <a:pt x="9806" y="17559"/>
                  </a:cubicBezTo>
                  <a:close/>
                  <a:moveTo>
                    <a:pt x="9895" y="17642"/>
                  </a:moveTo>
                  <a:lnTo>
                    <a:pt x="9883" y="17649"/>
                  </a:lnTo>
                  <a:cubicBezTo>
                    <a:pt x="9885" y="17649"/>
                    <a:pt x="9890" y="17647"/>
                    <a:pt x="9895" y="17645"/>
                  </a:cubicBezTo>
                  <a:lnTo>
                    <a:pt x="9895" y="17642"/>
                  </a:lnTo>
                  <a:close/>
                  <a:moveTo>
                    <a:pt x="9807" y="17559"/>
                  </a:moveTo>
                  <a:lnTo>
                    <a:pt x="9807" y="17559"/>
                  </a:lnTo>
                  <a:cubicBezTo>
                    <a:pt x="9825" y="17583"/>
                    <a:pt x="9837" y="17631"/>
                    <a:pt x="9871" y="17654"/>
                  </a:cubicBezTo>
                  <a:lnTo>
                    <a:pt x="9883" y="17649"/>
                  </a:lnTo>
                  <a:cubicBezTo>
                    <a:pt x="9856" y="17649"/>
                    <a:pt x="9840" y="17568"/>
                    <a:pt x="9807" y="17559"/>
                  </a:cubicBezTo>
                  <a:close/>
                  <a:moveTo>
                    <a:pt x="15064" y="17466"/>
                  </a:moveTo>
                  <a:lnTo>
                    <a:pt x="14900" y="17612"/>
                  </a:lnTo>
                  <a:cubicBezTo>
                    <a:pt x="14911" y="17619"/>
                    <a:pt x="14955" y="17608"/>
                    <a:pt x="14923" y="17661"/>
                  </a:cubicBezTo>
                  <a:lnTo>
                    <a:pt x="15064" y="17466"/>
                  </a:lnTo>
                  <a:close/>
                  <a:moveTo>
                    <a:pt x="11151" y="17703"/>
                  </a:moveTo>
                  <a:cubicBezTo>
                    <a:pt x="11151" y="17706"/>
                    <a:pt x="11151" y="17709"/>
                    <a:pt x="11153" y="17709"/>
                  </a:cubicBezTo>
                  <a:cubicBezTo>
                    <a:pt x="11153" y="17709"/>
                    <a:pt x="11154" y="17709"/>
                    <a:pt x="11156" y="17707"/>
                  </a:cubicBezTo>
                  <a:cubicBezTo>
                    <a:pt x="11156" y="17705"/>
                    <a:pt x="11151" y="17705"/>
                    <a:pt x="11151" y="17703"/>
                  </a:cubicBezTo>
                  <a:close/>
                  <a:moveTo>
                    <a:pt x="14980" y="17448"/>
                  </a:moveTo>
                  <a:cubicBezTo>
                    <a:pt x="14903" y="17451"/>
                    <a:pt x="14827" y="17469"/>
                    <a:pt x="14758" y="17503"/>
                  </a:cubicBezTo>
                  <a:cubicBezTo>
                    <a:pt x="14737" y="17552"/>
                    <a:pt x="14705" y="17596"/>
                    <a:pt x="14663" y="17631"/>
                  </a:cubicBezTo>
                  <a:cubicBezTo>
                    <a:pt x="14644" y="17643"/>
                    <a:pt x="14634" y="17648"/>
                    <a:pt x="14629" y="17648"/>
                  </a:cubicBezTo>
                  <a:cubicBezTo>
                    <a:pt x="14616" y="17648"/>
                    <a:pt x="14641" y="17611"/>
                    <a:pt x="14632" y="17601"/>
                  </a:cubicBezTo>
                  <a:lnTo>
                    <a:pt x="14632" y="17601"/>
                  </a:lnTo>
                  <a:cubicBezTo>
                    <a:pt x="14639" y="17589"/>
                    <a:pt x="14643" y="17580"/>
                    <a:pt x="14640" y="17580"/>
                  </a:cubicBezTo>
                  <a:lnTo>
                    <a:pt x="14640" y="17580"/>
                  </a:lnTo>
                  <a:cubicBezTo>
                    <a:pt x="14638" y="17580"/>
                    <a:pt x="14629" y="17587"/>
                    <a:pt x="14612" y="17603"/>
                  </a:cubicBezTo>
                  <a:cubicBezTo>
                    <a:pt x="14617" y="17600"/>
                    <a:pt x="14620" y="17599"/>
                    <a:pt x="14622" y="17599"/>
                  </a:cubicBezTo>
                  <a:cubicBezTo>
                    <a:pt x="14625" y="17599"/>
                    <a:pt x="14627" y="17601"/>
                    <a:pt x="14630" y="17602"/>
                  </a:cubicBezTo>
                  <a:lnTo>
                    <a:pt x="14630" y="17602"/>
                  </a:lnTo>
                  <a:cubicBezTo>
                    <a:pt x="14606" y="17640"/>
                    <a:pt x="14557" y="17711"/>
                    <a:pt x="14581" y="17711"/>
                  </a:cubicBezTo>
                  <a:cubicBezTo>
                    <a:pt x="14591" y="17711"/>
                    <a:pt x="14615" y="17698"/>
                    <a:pt x="14661" y="17663"/>
                  </a:cubicBezTo>
                  <a:lnTo>
                    <a:pt x="14677" y="17635"/>
                  </a:lnTo>
                  <a:cubicBezTo>
                    <a:pt x="14781" y="17553"/>
                    <a:pt x="14928" y="17468"/>
                    <a:pt x="14980" y="17448"/>
                  </a:cubicBezTo>
                  <a:close/>
                  <a:moveTo>
                    <a:pt x="9950" y="17712"/>
                  </a:moveTo>
                  <a:cubicBezTo>
                    <a:pt x="9955" y="17719"/>
                    <a:pt x="9962" y="17726"/>
                    <a:pt x="9969" y="17730"/>
                  </a:cubicBezTo>
                  <a:lnTo>
                    <a:pt x="9950" y="17712"/>
                  </a:lnTo>
                  <a:close/>
                  <a:moveTo>
                    <a:pt x="9992" y="17730"/>
                  </a:moveTo>
                  <a:cubicBezTo>
                    <a:pt x="9988" y="17733"/>
                    <a:pt x="9984" y="17734"/>
                    <a:pt x="9980" y="17734"/>
                  </a:cubicBezTo>
                  <a:cubicBezTo>
                    <a:pt x="9976" y="17734"/>
                    <a:pt x="9972" y="17733"/>
                    <a:pt x="9969" y="17730"/>
                  </a:cubicBezTo>
                  <a:lnTo>
                    <a:pt x="9969" y="17730"/>
                  </a:lnTo>
                  <a:lnTo>
                    <a:pt x="9983" y="17742"/>
                  </a:lnTo>
                  <a:cubicBezTo>
                    <a:pt x="9987" y="17740"/>
                    <a:pt x="9992" y="17737"/>
                    <a:pt x="9990" y="17733"/>
                  </a:cubicBezTo>
                  <a:lnTo>
                    <a:pt x="9992" y="17730"/>
                  </a:lnTo>
                  <a:close/>
                  <a:moveTo>
                    <a:pt x="9983" y="17742"/>
                  </a:moveTo>
                  <a:lnTo>
                    <a:pt x="9978" y="17744"/>
                  </a:lnTo>
                  <a:cubicBezTo>
                    <a:pt x="9985" y="17751"/>
                    <a:pt x="9994" y="17754"/>
                    <a:pt x="10006" y="17756"/>
                  </a:cubicBezTo>
                  <a:lnTo>
                    <a:pt x="9983" y="17742"/>
                  </a:lnTo>
                  <a:close/>
                  <a:moveTo>
                    <a:pt x="13210" y="17668"/>
                  </a:moveTo>
                  <a:cubicBezTo>
                    <a:pt x="13184" y="17691"/>
                    <a:pt x="13152" y="17721"/>
                    <a:pt x="13103" y="17756"/>
                  </a:cubicBezTo>
                  <a:lnTo>
                    <a:pt x="13207" y="17668"/>
                  </a:lnTo>
                  <a:close/>
                  <a:moveTo>
                    <a:pt x="10946" y="17894"/>
                  </a:moveTo>
                  <a:cubicBezTo>
                    <a:pt x="10945" y="17897"/>
                    <a:pt x="10943" y="17899"/>
                    <a:pt x="10942" y="17902"/>
                  </a:cubicBezTo>
                  <a:cubicBezTo>
                    <a:pt x="10944" y="17899"/>
                    <a:pt x="10945" y="17897"/>
                    <a:pt x="10946" y="17894"/>
                  </a:cubicBezTo>
                  <a:close/>
                  <a:moveTo>
                    <a:pt x="10231" y="17897"/>
                  </a:moveTo>
                  <a:lnTo>
                    <a:pt x="10235" y="17906"/>
                  </a:lnTo>
                  <a:lnTo>
                    <a:pt x="10235" y="17906"/>
                  </a:lnTo>
                  <a:cubicBezTo>
                    <a:pt x="10235" y="17903"/>
                    <a:pt x="10234" y="17900"/>
                    <a:pt x="10231" y="17897"/>
                  </a:cubicBezTo>
                  <a:close/>
                  <a:moveTo>
                    <a:pt x="14941" y="17666"/>
                  </a:moveTo>
                  <a:lnTo>
                    <a:pt x="14941" y="17666"/>
                  </a:lnTo>
                  <a:cubicBezTo>
                    <a:pt x="14810" y="17793"/>
                    <a:pt x="14796" y="17829"/>
                    <a:pt x="14817" y="17837"/>
                  </a:cubicBezTo>
                  <a:lnTo>
                    <a:pt x="14817" y="17837"/>
                  </a:lnTo>
                  <a:lnTo>
                    <a:pt x="14735" y="17948"/>
                  </a:lnTo>
                  <a:cubicBezTo>
                    <a:pt x="14792" y="17911"/>
                    <a:pt x="14887" y="17834"/>
                    <a:pt x="14919" y="17834"/>
                  </a:cubicBezTo>
                  <a:cubicBezTo>
                    <a:pt x="14922" y="17834"/>
                    <a:pt x="14924" y="17834"/>
                    <a:pt x="14925" y="17835"/>
                  </a:cubicBezTo>
                  <a:cubicBezTo>
                    <a:pt x="14924" y="17829"/>
                    <a:pt x="14917" y="17827"/>
                    <a:pt x="14908" y="17827"/>
                  </a:cubicBezTo>
                  <a:cubicBezTo>
                    <a:pt x="14888" y="17827"/>
                    <a:pt x="14854" y="17837"/>
                    <a:pt x="14832" y="17837"/>
                  </a:cubicBezTo>
                  <a:cubicBezTo>
                    <a:pt x="14827" y="17837"/>
                    <a:pt x="14822" y="17836"/>
                    <a:pt x="14818" y="17835"/>
                  </a:cubicBezTo>
                  <a:lnTo>
                    <a:pt x="14941" y="17666"/>
                  </a:lnTo>
                  <a:close/>
                  <a:moveTo>
                    <a:pt x="10166" y="17939"/>
                  </a:moveTo>
                  <a:lnTo>
                    <a:pt x="10175" y="17951"/>
                  </a:lnTo>
                  <a:cubicBezTo>
                    <a:pt x="10175" y="17951"/>
                    <a:pt x="10177" y="17948"/>
                    <a:pt x="10180" y="17948"/>
                  </a:cubicBezTo>
                  <a:lnTo>
                    <a:pt x="10166" y="17939"/>
                  </a:lnTo>
                  <a:close/>
                  <a:moveTo>
                    <a:pt x="10180" y="17948"/>
                  </a:moveTo>
                  <a:lnTo>
                    <a:pt x="10194" y="17958"/>
                  </a:lnTo>
                  <a:cubicBezTo>
                    <a:pt x="10189" y="17953"/>
                    <a:pt x="10184" y="17948"/>
                    <a:pt x="10180" y="17948"/>
                  </a:cubicBezTo>
                  <a:close/>
                  <a:moveTo>
                    <a:pt x="10196" y="17958"/>
                  </a:moveTo>
                  <a:cubicBezTo>
                    <a:pt x="10205" y="17965"/>
                    <a:pt x="10212" y="17976"/>
                    <a:pt x="10224" y="17976"/>
                  </a:cubicBezTo>
                  <a:lnTo>
                    <a:pt x="10224" y="17974"/>
                  </a:lnTo>
                  <a:lnTo>
                    <a:pt x="10196" y="17958"/>
                  </a:lnTo>
                  <a:close/>
                  <a:moveTo>
                    <a:pt x="14626" y="17800"/>
                  </a:moveTo>
                  <a:cubicBezTo>
                    <a:pt x="14612" y="17800"/>
                    <a:pt x="14584" y="17814"/>
                    <a:pt x="14533" y="17849"/>
                  </a:cubicBezTo>
                  <a:cubicBezTo>
                    <a:pt x="14499" y="17932"/>
                    <a:pt x="14617" y="17851"/>
                    <a:pt x="14517" y="18013"/>
                  </a:cubicBezTo>
                  <a:lnTo>
                    <a:pt x="14517" y="18016"/>
                  </a:lnTo>
                  <a:cubicBezTo>
                    <a:pt x="14566" y="17935"/>
                    <a:pt x="14668" y="17800"/>
                    <a:pt x="14626" y="17800"/>
                  </a:cubicBezTo>
                  <a:close/>
                  <a:moveTo>
                    <a:pt x="13047" y="18009"/>
                  </a:moveTo>
                  <a:cubicBezTo>
                    <a:pt x="13043" y="18034"/>
                    <a:pt x="13029" y="18060"/>
                    <a:pt x="13008" y="18081"/>
                  </a:cubicBezTo>
                  <a:cubicBezTo>
                    <a:pt x="13015" y="18085"/>
                    <a:pt x="13022" y="18087"/>
                    <a:pt x="13038" y="18087"/>
                  </a:cubicBezTo>
                  <a:cubicBezTo>
                    <a:pt x="13066" y="18062"/>
                    <a:pt x="13050" y="18030"/>
                    <a:pt x="13047" y="18009"/>
                  </a:cubicBezTo>
                  <a:close/>
                  <a:moveTo>
                    <a:pt x="10297" y="17970"/>
                  </a:moveTo>
                  <a:cubicBezTo>
                    <a:pt x="10272" y="17970"/>
                    <a:pt x="10250" y="17978"/>
                    <a:pt x="10245" y="18004"/>
                  </a:cubicBezTo>
                  <a:cubicBezTo>
                    <a:pt x="10248" y="18004"/>
                    <a:pt x="10251" y="18004"/>
                    <a:pt x="10253" y="18004"/>
                  </a:cubicBezTo>
                  <a:cubicBezTo>
                    <a:pt x="10292" y="18004"/>
                    <a:pt x="10296" y="18016"/>
                    <a:pt x="10336" y="18016"/>
                  </a:cubicBezTo>
                  <a:cubicBezTo>
                    <a:pt x="10341" y="18016"/>
                    <a:pt x="10347" y="18016"/>
                    <a:pt x="10354" y="18016"/>
                  </a:cubicBezTo>
                  <a:cubicBezTo>
                    <a:pt x="10381" y="18034"/>
                    <a:pt x="10384" y="18064"/>
                    <a:pt x="10370" y="18071"/>
                  </a:cubicBezTo>
                  <a:cubicBezTo>
                    <a:pt x="10385" y="18071"/>
                    <a:pt x="10396" y="18107"/>
                    <a:pt x="10421" y="18107"/>
                  </a:cubicBezTo>
                  <a:cubicBezTo>
                    <a:pt x="10423" y="18107"/>
                    <a:pt x="10425" y="18107"/>
                    <a:pt x="10428" y="18106"/>
                  </a:cubicBezTo>
                  <a:cubicBezTo>
                    <a:pt x="10418" y="18053"/>
                    <a:pt x="10379" y="18009"/>
                    <a:pt x="10328" y="17997"/>
                  </a:cubicBezTo>
                  <a:cubicBezTo>
                    <a:pt x="10328" y="17983"/>
                    <a:pt x="10342" y="17983"/>
                    <a:pt x="10349" y="17979"/>
                  </a:cubicBezTo>
                  <a:lnTo>
                    <a:pt x="10351" y="17979"/>
                  </a:lnTo>
                  <a:cubicBezTo>
                    <a:pt x="10334" y="17974"/>
                    <a:pt x="10315" y="17970"/>
                    <a:pt x="10297" y="17970"/>
                  </a:cubicBezTo>
                  <a:close/>
                  <a:moveTo>
                    <a:pt x="10493" y="18094"/>
                  </a:moveTo>
                  <a:lnTo>
                    <a:pt x="10500" y="18120"/>
                  </a:lnTo>
                  <a:lnTo>
                    <a:pt x="10504" y="18111"/>
                  </a:lnTo>
                  <a:cubicBezTo>
                    <a:pt x="10502" y="18106"/>
                    <a:pt x="10497" y="18099"/>
                    <a:pt x="10493" y="18094"/>
                  </a:cubicBezTo>
                  <a:close/>
                  <a:moveTo>
                    <a:pt x="10449" y="18143"/>
                  </a:moveTo>
                  <a:lnTo>
                    <a:pt x="10405" y="18157"/>
                  </a:lnTo>
                  <a:lnTo>
                    <a:pt x="10446" y="18185"/>
                  </a:lnTo>
                  <a:cubicBezTo>
                    <a:pt x="10462" y="18185"/>
                    <a:pt x="10474" y="18162"/>
                    <a:pt x="10449" y="18143"/>
                  </a:cubicBezTo>
                  <a:close/>
                  <a:moveTo>
                    <a:pt x="15354" y="13368"/>
                  </a:moveTo>
                  <a:lnTo>
                    <a:pt x="15034" y="13430"/>
                  </a:lnTo>
                  <a:lnTo>
                    <a:pt x="15025" y="13430"/>
                  </a:lnTo>
                  <a:lnTo>
                    <a:pt x="15034" y="13432"/>
                  </a:lnTo>
                  <a:lnTo>
                    <a:pt x="15128" y="13459"/>
                  </a:lnTo>
                  <a:lnTo>
                    <a:pt x="15128" y="13459"/>
                  </a:lnTo>
                  <a:lnTo>
                    <a:pt x="15034" y="13463"/>
                  </a:lnTo>
                  <a:cubicBezTo>
                    <a:pt x="15030" y="13463"/>
                    <a:pt x="15025" y="13463"/>
                    <a:pt x="15021" y="13463"/>
                  </a:cubicBezTo>
                  <a:cubicBezTo>
                    <a:pt x="14950" y="13463"/>
                    <a:pt x="14872" y="13429"/>
                    <a:pt x="14869" y="13414"/>
                  </a:cubicBezTo>
                  <a:lnTo>
                    <a:pt x="14679" y="13446"/>
                  </a:lnTo>
                  <a:cubicBezTo>
                    <a:pt x="14684" y="13430"/>
                    <a:pt x="14716" y="13426"/>
                    <a:pt x="14742" y="13414"/>
                  </a:cubicBezTo>
                  <a:lnTo>
                    <a:pt x="14742" y="13414"/>
                  </a:lnTo>
                  <a:cubicBezTo>
                    <a:pt x="14721" y="13422"/>
                    <a:pt x="14707" y="13425"/>
                    <a:pt x="14699" y="13425"/>
                  </a:cubicBezTo>
                  <a:cubicBezTo>
                    <a:pt x="14675" y="13425"/>
                    <a:pt x="14690" y="13400"/>
                    <a:pt x="14667" y="13400"/>
                  </a:cubicBezTo>
                  <a:cubicBezTo>
                    <a:pt x="14660" y="13400"/>
                    <a:pt x="14648" y="13403"/>
                    <a:pt x="14631" y="13409"/>
                  </a:cubicBezTo>
                  <a:cubicBezTo>
                    <a:pt x="14642" y="13419"/>
                    <a:pt x="14624" y="13432"/>
                    <a:pt x="14621" y="13442"/>
                  </a:cubicBezTo>
                  <a:cubicBezTo>
                    <a:pt x="14593" y="13428"/>
                    <a:pt x="14543" y="13422"/>
                    <a:pt x="14490" y="13422"/>
                  </a:cubicBezTo>
                  <a:cubicBezTo>
                    <a:pt x="14457" y="13422"/>
                    <a:pt x="14422" y="13424"/>
                    <a:pt x="14392" y="13428"/>
                  </a:cubicBezTo>
                  <a:lnTo>
                    <a:pt x="14408" y="13400"/>
                  </a:lnTo>
                  <a:cubicBezTo>
                    <a:pt x="14388" y="13399"/>
                    <a:pt x="14367" y="13399"/>
                    <a:pt x="14347" y="13399"/>
                  </a:cubicBezTo>
                  <a:cubicBezTo>
                    <a:pt x="14222" y="13399"/>
                    <a:pt x="14089" y="13414"/>
                    <a:pt x="13956" y="13414"/>
                  </a:cubicBezTo>
                  <a:cubicBezTo>
                    <a:pt x="14009" y="13426"/>
                    <a:pt x="13998" y="13472"/>
                    <a:pt x="13951" y="13477"/>
                  </a:cubicBezTo>
                  <a:lnTo>
                    <a:pt x="13945" y="13462"/>
                  </a:lnTo>
                  <a:lnTo>
                    <a:pt x="13945" y="13462"/>
                  </a:lnTo>
                  <a:cubicBezTo>
                    <a:pt x="13946" y="13466"/>
                    <a:pt x="13940" y="13472"/>
                    <a:pt x="13921" y="13481"/>
                  </a:cubicBezTo>
                  <a:cubicBezTo>
                    <a:pt x="13861" y="13477"/>
                    <a:pt x="13882" y="13435"/>
                    <a:pt x="13914" y="13421"/>
                  </a:cubicBezTo>
                  <a:lnTo>
                    <a:pt x="13914" y="13421"/>
                  </a:lnTo>
                  <a:lnTo>
                    <a:pt x="13845" y="13437"/>
                  </a:lnTo>
                  <a:cubicBezTo>
                    <a:pt x="13840" y="13423"/>
                    <a:pt x="13856" y="13419"/>
                    <a:pt x="13861" y="13402"/>
                  </a:cubicBezTo>
                  <a:lnTo>
                    <a:pt x="13861" y="13402"/>
                  </a:lnTo>
                  <a:cubicBezTo>
                    <a:pt x="13856" y="13407"/>
                    <a:pt x="13849" y="13408"/>
                    <a:pt x="13841" y="13408"/>
                  </a:cubicBezTo>
                  <a:cubicBezTo>
                    <a:pt x="13813" y="13408"/>
                    <a:pt x="13772" y="13389"/>
                    <a:pt x="13736" y="13389"/>
                  </a:cubicBezTo>
                  <a:cubicBezTo>
                    <a:pt x="13720" y="13389"/>
                    <a:pt x="13706" y="13393"/>
                    <a:pt x="13694" y="13405"/>
                  </a:cubicBezTo>
                  <a:lnTo>
                    <a:pt x="13692" y="13393"/>
                  </a:lnTo>
                  <a:cubicBezTo>
                    <a:pt x="13534" y="13393"/>
                    <a:pt x="13462" y="13407"/>
                    <a:pt x="13335" y="13409"/>
                  </a:cubicBezTo>
                  <a:cubicBezTo>
                    <a:pt x="13330" y="13444"/>
                    <a:pt x="13281" y="13435"/>
                    <a:pt x="13244" y="13465"/>
                  </a:cubicBezTo>
                  <a:cubicBezTo>
                    <a:pt x="13153" y="13454"/>
                    <a:pt x="13053" y="13428"/>
                    <a:pt x="12945" y="13428"/>
                  </a:cubicBezTo>
                  <a:cubicBezTo>
                    <a:pt x="12940" y="13428"/>
                    <a:pt x="12936" y="13428"/>
                    <a:pt x="12931" y="13428"/>
                  </a:cubicBezTo>
                  <a:cubicBezTo>
                    <a:pt x="12853" y="13446"/>
                    <a:pt x="12911" y="13458"/>
                    <a:pt x="12873" y="13479"/>
                  </a:cubicBezTo>
                  <a:cubicBezTo>
                    <a:pt x="12867" y="13446"/>
                    <a:pt x="12755" y="13451"/>
                    <a:pt x="12813" y="13428"/>
                  </a:cubicBezTo>
                  <a:lnTo>
                    <a:pt x="12813" y="13428"/>
                  </a:lnTo>
                  <a:cubicBezTo>
                    <a:pt x="12697" y="13430"/>
                    <a:pt x="12581" y="13439"/>
                    <a:pt x="12468" y="13460"/>
                  </a:cubicBezTo>
                  <a:cubicBezTo>
                    <a:pt x="12486" y="13472"/>
                    <a:pt x="12507" y="13479"/>
                    <a:pt x="12496" y="13488"/>
                  </a:cubicBezTo>
                  <a:cubicBezTo>
                    <a:pt x="12491" y="13489"/>
                    <a:pt x="12487" y="13489"/>
                    <a:pt x="12483" y="13489"/>
                  </a:cubicBezTo>
                  <a:cubicBezTo>
                    <a:pt x="12455" y="13489"/>
                    <a:pt x="12424" y="13472"/>
                    <a:pt x="12428" y="13460"/>
                  </a:cubicBezTo>
                  <a:lnTo>
                    <a:pt x="12438" y="13456"/>
                  </a:lnTo>
                  <a:lnTo>
                    <a:pt x="12438" y="13456"/>
                  </a:lnTo>
                  <a:cubicBezTo>
                    <a:pt x="12408" y="13463"/>
                    <a:pt x="12377" y="13466"/>
                    <a:pt x="12345" y="13466"/>
                  </a:cubicBezTo>
                  <a:cubicBezTo>
                    <a:pt x="12210" y="13466"/>
                    <a:pt x="12061" y="13412"/>
                    <a:pt x="11940" y="13412"/>
                  </a:cubicBezTo>
                  <a:cubicBezTo>
                    <a:pt x="11903" y="13412"/>
                    <a:pt x="11868" y="13417"/>
                    <a:pt x="11837" y="13430"/>
                  </a:cubicBezTo>
                  <a:lnTo>
                    <a:pt x="11846" y="13426"/>
                  </a:lnTo>
                  <a:lnTo>
                    <a:pt x="11687" y="13463"/>
                  </a:lnTo>
                  <a:cubicBezTo>
                    <a:pt x="11612" y="13456"/>
                    <a:pt x="11731" y="13437"/>
                    <a:pt x="11677" y="13419"/>
                  </a:cubicBezTo>
                  <a:lnTo>
                    <a:pt x="11677" y="13419"/>
                  </a:lnTo>
                  <a:cubicBezTo>
                    <a:pt x="11618" y="13437"/>
                    <a:pt x="11567" y="13442"/>
                    <a:pt x="11520" y="13442"/>
                  </a:cubicBezTo>
                  <a:cubicBezTo>
                    <a:pt x="11465" y="13442"/>
                    <a:pt x="11415" y="13435"/>
                    <a:pt x="11364" y="13435"/>
                  </a:cubicBezTo>
                  <a:cubicBezTo>
                    <a:pt x="11331" y="13435"/>
                    <a:pt x="11298" y="13438"/>
                    <a:pt x="11262" y="13446"/>
                  </a:cubicBezTo>
                  <a:cubicBezTo>
                    <a:pt x="11223" y="13412"/>
                    <a:pt x="11162" y="13404"/>
                    <a:pt x="11093" y="13404"/>
                  </a:cubicBezTo>
                  <a:cubicBezTo>
                    <a:pt x="11020" y="13404"/>
                    <a:pt x="10937" y="13413"/>
                    <a:pt x="10862" y="13413"/>
                  </a:cubicBezTo>
                  <a:cubicBezTo>
                    <a:pt x="10811" y="13413"/>
                    <a:pt x="10763" y="13409"/>
                    <a:pt x="10724" y="13393"/>
                  </a:cubicBezTo>
                  <a:lnTo>
                    <a:pt x="10724" y="13393"/>
                  </a:lnTo>
                  <a:lnTo>
                    <a:pt x="10734" y="13416"/>
                  </a:lnTo>
                  <a:cubicBezTo>
                    <a:pt x="10725" y="13421"/>
                    <a:pt x="10718" y="13423"/>
                    <a:pt x="10712" y="13423"/>
                  </a:cubicBezTo>
                  <a:cubicBezTo>
                    <a:pt x="10691" y="13423"/>
                    <a:pt x="10681" y="13401"/>
                    <a:pt x="10660" y="13398"/>
                  </a:cubicBezTo>
                  <a:lnTo>
                    <a:pt x="10660" y="13398"/>
                  </a:lnTo>
                  <a:cubicBezTo>
                    <a:pt x="10664" y="13414"/>
                    <a:pt x="10701" y="13416"/>
                    <a:pt x="10678" y="13430"/>
                  </a:cubicBezTo>
                  <a:cubicBezTo>
                    <a:pt x="10621" y="13435"/>
                    <a:pt x="10564" y="13437"/>
                    <a:pt x="10506" y="13437"/>
                  </a:cubicBezTo>
                  <a:cubicBezTo>
                    <a:pt x="10233" y="13437"/>
                    <a:pt x="9950" y="13394"/>
                    <a:pt x="9674" y="13377"/>
                  </a:cubicBezTo>
                  <a:cubicBezTo>
                    <a:pt x="9671" y="13377"/>
                    <a:pt x="9668" y="13377"/>
                    <a:pt x="9665" y="13377"/>
                  </a:cubicBezTo>
                  <a:cubicBezTo>
                    <a:pt x="9576" y="13377"/>
                    <a:pt x="9591" y="13453"/>
                    <a:pt x="9517" y="13453"/>
                  </a:cubicBezTo>
                  <a:cubicBezTo>
                    <a:pt x="9501" y="13453"/>
                    <a:pt x="9480" y="13449"/>
                    <a:pt x="9452" y="13439"/>
                  </a:cubicBezTo>
                  <a:lnTo>
                    <a:pt x="9496" y="13398"/>
                  </a:lnTo>
                  <a:lnTo>
                    <a:pt x="9496" y="13398"/>
                  </a:lnTo>
                  <a:cubicBezTo>
                    <a:pt x="9399" y="13417"/>
                    <a:pt x="9301" y="13421"/>
                    <a:pt x="9202" y="13421"/>
                  </a:cubicBezTo>
                  <a:cubicBezTo>
                    <a:pt x="9141" y="13421"/>
                    <a:pt x="9079" y="13419"/>
                    <a:pt x="9017" y="13419"/>
                  </a:cubicBezTo>
                  <a:cubicBezTo>
                    <a:pt x="8928" y="13419"/>
                    <a:pt x="8840" y="13422"/>
                    <a:pt x="8754" y="13437"/>
                  </a:cubicBezTo>
                  <a:cubicBezTo>
                    <a:pt x="8768" y="13428"/>
                    <a:pt x="8770" y="13416"/>
                    <a:pt x="8793" y="13416"/>
                  </a:cubicBezTo>
                  <a:cubicBezTo>
                    <a:pt x="8778" y="13407"/>
                    <a:pt x="8753" y="13403"/>
                    <a:pt x="8727" y="13403"/>
                  </a:cubicBezTo>
                  <a:cubicBezTo>
                    <a:pt x="8670" y="13403"/>
                    <a:pt x="8603" y="13422"/>
                    <a:pt x="8603" y="13439"/>
                  </a:cubicBezTo>
                  <a:cubicBezTo>
                    <a:pt x="8566" y="13437"/>
                    <a:pt x="8596" y="13416"/>
                    <a:pt x="8573" y="13405"/>
                  </a:cubicBezTo>
                  <a:cubicBezTo>
                    <a:pt x="8566" y="13402"/>
                    <a:pt x="8557" y="13401"/>
                    <a:pt x="8549" y="13401"/>
                  </a:cubicBezTo>
                  <a:cubicBezTo>
                    <a:pt x="8512" y="13401"/>
                    <a:pt x="8470" y="13422"/>
                    <a:pt x="8441" y="13422"/>
                  </a:cubicBezTo>
                  <a:cubicBezTo>
                    <a:pt x="8431" y="13422"/>
                    <a:pt x="8424" y="13420"/>
                    <a:pt x="8418" y="13414"/>
                  </a:cubicBezTo>
                  <a:cubicBezTo>
                    <a:pt x="8415" y="13410"/>
                    <a:pt x="8420" y="13407"/>
                    <a:pt x="8426" y="13404"/>
                  </a:cubicBezTo>
                  <a:lnTo>
                    <a:pt x="8426" y="13404"/>
                  </a:lnTo>
                  <a:cubicBezTo>
                    <a:pt x="8382" y="13413"/>
                    <a:pt x="8290" y="13402"/>
                    <a:pt x="8318" y="13432"/>
                  </a:cubicBezTo>
                  <a:cubicBezTo>
                    <a:pt x="8297" y="13429"/>
                    <a:pt x="8277" y="13427"/>
                    <a:pt x="8258" y="13427"/>
                  </a:cubicBezTo>
                  <a:cubicBezTo>
                    <a:pt x="8213" y="13427"/>
                    <a:pt x="8171" y="13434"/>
                    <a:pt x="8131" y="13434"/>
                  </a:cubicBezTo>
                  <a:cubicBezTo>
                    <a:pt x="8112" y="13434"/>
                    <a:pt x="8093" y="13433"/>
                    <a:pt x="8075" y="13428"/>
                  </a:cubicBezTo>
                  <a:cubicBezTo>
                    <a:pt x="8062" y="13438"/>
                    <a:pt x="8043" y="13441"/>
                    <a:pt x="8024" y="13441"/>
                  </a:cubicBezTo>
                  <a:cubicBezTo>
                    <a:pt x="8000" y="13441"/>
                    <a:pt x="7974" y="13437"/>
                    <a:pt x="7952" y="13437"/>
                  </a:cubicBezTo>
                  <a:cubicBezTo>
                    <a:pt x="7929" y="13437"/>
                    <a:pt x="7911" y="13442"/>
                    <a:pt x="7905" y="13463"/>
                  </a:cubicBezTo>
                  <a:cubicBezTo>
                    <a:pt x="7909" y="13433"/>
                    <a:pt x="7865" y="13422"/>
                    <a:pt x="7814" y="13422"/>
                  </a:cubicBezTo>
                  <a:cubicBezTo>
                    <a:pt x="7768" y="13422"/>
                    <a:pt x="7717" y="13431"/>
                    <a:pt x="7690" y="13444"/>
                  </a:cubicBezTo>
                  <a:cubicBezTo>
                    <a:pt x="7708" y="13428"/>
                    <a:pt x="7641" y="13426"/>
                    <a:pt x="7662" y="13402"/>
                  </a:cubicBezTo>
                  <a:cubicBezTo>
                    <a:pt x="7597" y="13402"/>
                    <a:pt x="7539" y="13414"/>
                    <a:pt x="7548" y="13442"/>
                  </a:cubicBezTo>
                  <a:cubicBezTo>
                    <a:pt x="7521" y="13426"/>
                    <a:pt x="7493" y="13421"/>
                    <a:pt x="7465" y="13421"/>
                  </a:cubicBezTo>
                  <a:cubicBezTo>
                    <a:pt x="7409" y="13421"/>
                    <a:pt x="7354" y="13443"/>
                    <a:pt x="7309" y="13443"/>
                  </a:cubicBezTo>
                  <a:cubicBezTo>
                    <a:pt x="7282" y="13443"/>
                    <a:pt x="7259" y="13436"/>
                    <a:pt x="7240" y="13412"/>
                  </a:cubicBezTo>
                  <a:cubicBezTo>
                    <a:pt x="7048" y="13442"/>
                    <a:pt x="6869" y="13463"/>
                    <a:pt x="6695" y="13474"/>
                  </a:cubicBezTo>
                  <a:cubicBezTo>
                    <a:pt x="6702" y="13419"/>
                    <a:pt x="6888" y="13467"/>
                    <a:pt x="6881" y="13409"/>
                  </a:cubicBezTo>
                  <a:lnTo>
                    <a:pt x="6881" y="13409"/>
                  </a:lnTo>
                  <a:cubicBezTo>
                    <a:pt x="6734" y="13430"/>
                    <a:pt x="6643" y="13470"/>
                    <a:pt x="6513" y="13470"/>
                  </a:cubicBezTo>
                  <a:cubicBezTo>
                    <a:pt x="6495" y="13470"/>
                    <a:pt x="6476" y="13469"/>
                    <a:pt x="6457" y="13467"/>
                  </a:cubicBezTo>
                  <a:cubicBezTo>
                    <a:pt x="6415" y="13460"/>
                    <a:pt x="6480" y="13444"/>
                    <a:pt x="6494" y="13435"/>
                  </a:cubicBezTo>
                  <a:lnTo>
                    <a:pt x="6494" y="13435"/>
                  </a:lnTo>
                  <a:cubicBezTo>
                    <a:pt x="6436" y="13443"/>
                    <a:pt x="6379" y="13445"/>
                    <a:pt x="6324" y="13445"/>
                  </a:cubicBezTo>
                  <a:cubicBezTo>
                    <a:pt x="6290" y="13445"/>
                    <a:pt x="6257" y="13444"/>
                    <a:pt x="6224" y="13444"/>
                  </a:cubicBezTo>
                  <a:cubicBezTo>
                    <a:pt x="6158" y="13444"/>
                    <a:pt x="6093" y="13446"/>
                    <a:pt x="6030" y="13460"/>
                  </a:cubicBezTo>
                  <a:lnTo>
                    <a:pt x="6030" y="13460"/>
                  </a:lnTo>
                  <a:cubicBezTo>
                    <a:pt x="6045" y="13478"/>
                    <a:pt x="6013" y="13497"/>
                    <a:pt x="5977" y="13514"/>
                  </a:cubicBezTo>
                  <a:lnTo>
                    <a:pt x="5821" y="13585"/>
                  </a:lnTo>
                  <a:lnTo>
                    <a:pt x="5930" y="13625"/>
                  </a:lnTo>
                  <a:cubicBezTo>
                    <a:pt x="5954" y="13633"/>
                    <a:pt x="5978" y="13643"/>
                    <a:pt x="5993" y="13647"/>
                  </a:cubicBezTo>
                  <a:lnTo>
                    <a:pt x="5993" y="13647"/>
                  </a:lnTo>
                  <a:lnTo>
                    <a:pt x="5990" y="13654"/>
                  </a:lnTo>
                  <a:lnTo>
                    <a:pt x="5990" y="13654"/>
                  </a:lnTo>
                  <a:cubicBezTo>
                    <a:pt x="5983" y="13659"/>
                    <a:pt x="5981" y="13665"/>
                    <a:pt x="5983" y="13672"/>
                  </a:cubicBezTo>
                  <a:lnTo>
                    <a:pt x="5983" y="13672"/>
                  </a:lnTo>
                  <a:lnTo>
                    <a:pt x="5974" y="13692"/>
                  </a:lnTo>
                  <a:cubicBezTo>
                    <a:pt x="5981" y="13693"/>
                    <a:pt x="5987" y="13693"/>
                    <a:pt x="5992" y="13693"/>
                  </a:cubicBezTo>
                  <a:lnTo>
                    <a:pt x="5992" y="13693"/>
                  </a:lnTo>
                  <a:cubicBezTo>
                    <a:pt x="6012" y="13727"/>
                    <a:pt x="6051" y="13768"/>
                    <a:pt x="5977" y="13773"/>
                  </a:cubicBezTo>
                  <a:cubicBezTo>
                    <a:pt x="5987" y="13780"/>
                    <a:pt x="6000" y="13786"/>
                    <a:pt x="6011" y="13786"/>
                  </a:cubicBezTo>
                  <a:cubicBezTo>
                    <a:pt x="6018" y="13786"/>
                    <a:pt x="6024" y="13783"/>
                    <a:pt x="6028" y="13778"/>
                  </a:cubicBezTo>
                  <a:lnTo>
                    <a:pt x="6028" y="13778"/>
                  </a:lnTo>
                  <a:cubicBezTo>
                    <a:pt x="6041" y="13795"/>
                    <a:pt x="6042" y="13808"/>
                    <a:pt x="6024" y="13808"/>
                  </a:cubicBezTo>
                  <a:cubicBezTo>
                    <a:pt x="6020" y="13808"/>
                    <a:pt x="6015" y="13807"/>
                    <a:pt x="6009" y="13806"/>
                  </a:cubicBezTo>
                  <a:lnTo>
                    <a:pt x="6009" y="13806"/>
                  </a:lnTo>
                  <a:cubicBezTo>
                    <a:pt x="6093" y="13871"/>
                    <a:pt x="6086" y="13824"/>
                    <a:pt x="6151" y="13891"/>
                  </a:cubicBezTo>
                  <a:cubicBezTo>
                    <a:pt x="6148" y="13894"/>
                    <a:pt x="6144" y="13895"/>
                    <a:pt x="6140" y="13895"/>
                  </a:cubicBezTo>
                  <a:cubicBezTo>
                    <a:pt x="6134" y="13895"/>
                    <a:pt x="6126" y="13893"/>
                    <a:pt x="6118" y="13893"/>
                  </a:cubicBezTo>
                  <a:cubicBezTo>
                    <a:pt x="6115" y="13893"/>
                    <a:pt x="6112" y="13893"/>
                    <a:pt x="6109" y="13894"/>
                  </a:cubicBezTo>
                  <a:cubicBezTo>
                    <a:pt x="6167" y="13908"/>
                    <a:pt x="6220" y="13942"/>
                    <a:pt x="6257" y="13991"/>
                  </a:cubicBezTo>
                  <a:cubicBezTo>
                    <a:pt x="6251" y="13991"/>
                    <a:pt x="6249" y="13997"/>
                    <a:pt x="6244" y="13997"/>
                  </a:cubicBezTo>
                  <a:cubicBezTo>
                    <a:pt x="6242" y="13997"/>
                    <a:pt x="6239" y="13996"/>
                    <a:pt x="6236" y="13992"/>
                  </a:cubicBezTo>
                  <a:lnTo>
                    <a:pt x="6236" y="13992"/>
                  </a:lnTo>
                  <a:cubicBezTo>
                    <a:pt x="6334" y="14082"/>
                    <a:pt x="6442" y="14109"/>
                    <a:pt x="6531" y="14230"/>
                  </a:cubicBezTo>
                  <a:cubicBezTo>
                    <a:pt x="6461" y="14237"/>
                    <a:pt x="6554" y="14279"/>
                    <a:pt x="6526" y="14316"/>
                  </a:cubicBezTo>
                  <a:lnTo>
                    <a:pt x="6591" y="14364"/>
                  </a:lnTo>
                  <a:lnTo>
                    <a:pt x="6586" y="14325"/>
                  </a:lnTo>
                  <a:lnTo>
                    <a:pt x="6586" y="14325"/>
                  </a:lnTo>
                  <a:cubicBezTo>
                    <a:pt x="6635" y="14376"/>
                    <a:pt x="6702" y="14395"/>
                    <a:pt x="6735" y="14450"/>
                  </a:cubicBezTo>
                  <a:lnTo>
                    <a:pt x="6684" y="14425"/>
                  </a:lnTo>
                  <a:lnTo>
                    <a:pt x="6783" y="14513"/>
                  </a:lnTo>
                  <a:lnTo>
                    <a:pt x="6744" y="14448"/>
                  </a:lnTo>
                  <a:lnTo>
                    <a:pt x="6744" y="14448"/>
                  </a:lnTo>
                  <a:cubicBezTo>
                    <a:pt x="6757" y="14454"/>
                    <a:pt x="6766" y="14456"/>
                    <a:pt x="6773" y="14456"/>
                  </a:cubicBezTo>
                  <a:cubicBezTo>
                    <a:pt x="6790" y="14456"/>
                    <a:pt x="6793" y="14443"/>
                    <a:pt x="6801" y="14443"/>
                  </a:cubicBezTo>
                  <a:cubicBezTo>
                    <a:pt x="6808" y="14443"/>
                    <a:pt x="6817" y="14450"/>
                    <a:pt x="6837" y="14476"/>
                  </a:cubicBezTo>
                  <a:cubicBezTo>
                    <a:pt x="6836" y="14475"/>
                    <a:pt x="6835" y="14475"/>
                    <a:pt x="6835" y="14475"/>
                  </a:cubicBezTo>
                  <a:lnTo>
                    <a:pt x="6835" y="14475"/>
                  </a:lnTo>
                  <a:cubicBezTo>
                    <a:pt x="6829" y="14475"/>
                    <a:pt x="6886" y="14530"/>
                    <a:pt x="6892" y="14573"/>
                  </a:cubicBezTo>
                  <a:cubicBezTo>
                    <a:pt x="6932" y="14585"/>
                    <a:pt x="6969" y="14610"/>
                    <a:pt x="6992" y="14645"/>
                  </a:cubicBezTo>
                  <a:cubicBezTo>
                    <a:pt x="6990" y="14666"/>
                    <a:pt x="6946" y="14675"/>
                    <a:pt x="6946" y="14687"/>
                  </a:cubicBezTo>
                  <a:cubicBezTo>
                    <a:pt x="6946" y="14687"/>
                    <a:pt x="6947" y="14687"/>
                    <a:pt x="6947" y="14687"/>
                  </a:cubicBezTo>
                  <a:cubicBezTo>
                    <a:pt x="6999" y="14687"/>
                    <a:pt x="7068" y="14790"/>
                    <a:pt x="7127" y="14798"/>
                  </a:cubicBezTo>
                  <a:lnTo>
                    <a:pt x="7127" y="14798"/>
                  </a:lnTo>
                  <a:cubicBezTo>
                    <a:pt x="7127" y="14798"/>
                    <a:pt x="7126" y="14798"/>
                    <a:pt x="7126" y="14798"/>
                  </a:cubicBezTo>
                  <a:cubicBezTo>
                    <a:pt x="7112" y="14798"/>
                    <a:pt x="7101" y="14806"/>
                    <a:pt x="7096" y="14819"/>
                  </a:cubicBezTo>
                  <a:lnTo>
                    <a:pt x="7138" y="14816"/>
                  </a:lnTo>
                  <a:lnTo>
                    <a:pt x="7138" y="14816"/>
                  </a:lnTo>
                  <a:cubicBezTo>
                    <a:pt x="7154" y="14847"/>
                    <a:pt x="7154" y="14854"/>
                    <a:pt x="7136" y="14863"/>
                  </a:cubicBezTo>
                  <a:cubicBezTo>
                    <a:pt x="7151" y="14880"/>
                    <a:pt x="7160" y="14886"/>
                    <a:pt x="7166" y="14886"/>
                  </a:cubicBezTo>
                  <a:cubicBezTo>
                    <a:pt x="7178" y="14886"/>
                    <a:pt x="7177" y="14862"/>
                    <a:pt x="7186" y="14862"/>
                  </a:cubicBezTo>
                  <a:cubicBezTo>
                    <a:pt x="7192" y="14862"/>
                    <a:pt x="7201" y="14871"/>
                    <a:pt x="7219" y="14900"/>
                  </a:cubicBezTo>
                  <a:cubicBezTo>
                    <a:pt x="7212" y="14895"/>
                    <a:pt x="7212" y="14902"/>
                    <a:pt x="7194" y="14891"/>
                  </a:cubicBezTo>
                  <a:lnTo>
                    <a:pt x="7194" y="14891"/>
                  </a:lnTo>
                  <a:cubicBezTo>
                    <a:pt x="7268" y="14983"/>
                    <a:pt x="7368" y="15037"/>
                    <a:pt x="7433" y="15122"/>
                  </a:cubicBezTo>
                  <a:cubicBezTo>
                    <a:pt x="7430" y="15135"/>
                    <a:pt x="7425" y="15139"/>
                    <a:pt x="7419" y="15139"/>
                  </a:cubicBezTo>
                  <a:cubicBezTo>
                    <a:pt x="7403" y="15139"/>
                    <a:pt x="7377" y="15105"/>
                    <a:pt x="7364" y="15105"/>
                  </a:cubicBezTo>
                  <a:cubicBezTo>
                    <a:pt x="7360" y="15105"/>
                    <a:pt x="7357" y="15109"/>
                    <a:pt x="7356" y="15120"/>
                  </a:cubicBezTo>
                  <a:cubicBezTo>
                    <a:pt x="7472" y="15222"/>
                    <a:pt x="7623" y="15306"/>
                    <a:pt x="7720" y="15419"/>
                  </a:cubicBezTo>
                  <a:lnTo>
                    <a:pt x="7704" y="15396"/>
                  </a:lnTo>
                  <a:cubicBezTo>
                    <a:pt x="7710" y="15393"/>
                    <a:pt x="7716" y="15391"/>
                    <a:pt x="7722" y="15391"/>
                  </a:cubicBezTo>
                  <a:cubicBezTo>
                    <a:pt x="7765" y="15391"/>
                    <a:pt x="7767" y="15498"/>
                    <a:pt x="7831" y="15529"/>
                  </a:cubicBezTo>
                  <a:lnTo>
                    <a:pt x="7831" y="15529"/>
                  </a:lnTo>
                  <a:cubicBezTo>
                    <a:pt x="7828" y="15528"/>
                    <a:pt x="7826" y="15528"/>
                    <a:pt x="7823" y="15528"/>
                  </a:cubicBezTo>
                  <a:cubicBezTo>
                    <a:pt x="7810" y="15528"/>
                    <a:pt x="7796" y="15538"/>
                    <a:pt x="7800" y="15538"/>
                  </a:cubicBezTo>
                  <a:cubicBezTo>
                    <a:pt x="7800" y="15538"/>
                    <a:pt x="7801" y="15538"/>
                    <a:pt x="7801" y="15537"/>
                  </a:cubicBezTo>
                  <a:cubicBezTo>
                    <a:pt x="7866" y="15616"/>
                    <a:pt x="7959" y="15674"/>
                    <a:pt x="8084" y="15769"/>
                  </a:cubicBezTo>
                  <a:lnTo>
                    <a:pt x="8058" y="15767"/>
                  </a:lnTo>
                  <a:lnTo>
                    <a:pt x="8058" y="15767"/>
                  </a:lnTo>
                  <a:cubicBezTo>
                    <a:pt x="8089" y="15823"/>
                    <a:pt x="8165" y="15887"/>
                    <a:pt x="8205" y="15938"/>
                  </a:cubicBezTo>
                  <a:cubicBezTo>
                    <a:pt x="8221" y="15940"/>
                    <a:pt x="8237" y="15952"/>
                    <a:pt x="8247" y="15952"/>
                  </a:cubicBezTo>
                  <a:cubicBezTo>
                    <a:pt x="8252" y="15952"/>
                    <a:pt x="8256" y="15948"/>
                    <a:pt x="8256" y="15936"/>
                  </a:cubicBezTo>
                  <a:cubicBezTo>
                    <a:pt x="8330" y="16147"/>
                    <a:pt x="8564" y="16170"/>
                    <a:pt x="8633" y="16356"/>
                  </a:cubicBezTo>
                  <a:cubicBezTo>
                    <a:pt x="8622" y="16346"/>
                    <a:pt x="8603" y="16337"/>
                    <a:pt x="8598" y="16337"/>
                  </a:cubicBezTo>
                  <a:cubicBezTo>
                    <a:pt x="8595" y="16337"/>
                    <a:pt x="8595" y="16339"/>
                    <a:pt x="8599" y="16342"/>
                  </a:cubicBezTo>
                  <a:lnTo>
                    <a:pt x="8717" y="16437"/>
                  </a:lnTo>
                  <a:cubicBezTo>
                    <a:pt x="8728" y="16409"/>
                    <a:pt x="8715" y="16411"/>
                    <a:pt x="8710" y="16372"/>
                  </a:cubicBezTo>
                  <a:lnTo>
                    <a:pt x="8710" y="16372"/>
                  </a:lnTo>
                  <a:cubicBezTo>
                    <a:pt x="8745" y="16379"/>
                    <a:pt x="8777" y="16397"/>
                    <a:pt x="8800" y="16423"/>
                  </a:cubicBezTo>
                  <a:cubicBezTo>
                    <a:pt x="8788" y="16416"/>
                    <a:pt x="8780" y="16413"/>
                    <a:pt x="8774" y="16413"/>
                  </a:cubicBezTo>
                  <a:cubicBezTo>
                    <a:pt x="8752" y="16413"/>
                    <a:pt x="8768" y="16456"/>
                    <a:pt x="8776" y="16483"/>
                  </a:cubicBezTo>
                  <a:lnTo>
                    <a:pt x="8775" y="16483"/>
                  </a:lnTo>
                  <a:cubicBezTo>
                    <a:pt x="8775" y="16484"/>
                    <a:pt x="8776" y="16485"/>
                    <a:pt x="8776" y="16486"/>
                  </a:cubicBezTo>
                  <a:lnTo>
                    <a:pt x="8776" y="16486"/>
                  </a:lnTo>
                  <a:cubicBezTo>
                    <a:pt x="8776" y="16486"/>
                    <a:pt x="8776" y="16486"/>
                    <a:pt x="8776" y="16485"/>
                  </a:cubicBezTo>
                  <a:lnTo>
                    <a:pt x="8776" y="16485"/>
                  </a:lnTo>
                  <a:cubicBezTo>
                    <a:pt x="8777" y="16486"/>
                    <a:pt x="8777" y="16487"/>
                    <a:pt x="8777" y="16488"/>
                  </a:cubicBezTo>
                  <a:cubicBezTo>
                    <a:pt x="8782" y="16479"/>
                    <a:pt x="8796" y="16479"/>
                    <a:pt x="8800" y="16469"/>
                  </a:cubicBezTo>
                  <a:cubicBezTo>
                    <a:pt x="8806" y="16499"/>
                    <a:pt x="8813" y="16506"/>
                    <a:pt x="8822" y="16506"/>
                  </a:cubicBezTo>
                  <a:cubicBezTo>
                    <a:pt x="8831" y="16506"/>
                    <a:pt x="8843" y="16497"/>
                    <a:pt x="8856" y="16497"/>
                  </a:cubicBezTo>
                  <a:cubicBezTo>
                    <a:pt x="8869" y="16497"/>
                    <a:pt x="8885" y="16506"/>
                    <a:pt x="8902" y="16539"/>
                  </a:cubicBezTo>
                  <a:lnTo>
                    <a:pt x="8886" y="16546"/>
                  </a:lnTo>
                  <a:cubicBezTo>
                    <a:pt x="8921" y="16569"/>
                    <a:pt x="8960" y="16583"/>
                    <a:pt x="8990" y="16615"/>
                  </a:cubicBezTo>
                  <a:cubicBezTo>
                    <a:pt x="8987" y="16625"/>
                    <a:pt x="8983" y="16628"/>
                    <a:pt x="8978" y="16628"/>
                  </a:cubicBezTo>
                  <a:cubicBezTo>
                    <a:pt x="8966" y="16628"/>
                    <a:pt x="8950" y="16610"/>
                    <a:pt x="8935" y="16610"/>
                  </a:cubicBezTo>
                  <a:cubicBezTo>
                    <a:pt x="8932" y="16610"/>
                    <a:pt x="8929" y="16611"/>
                    <a:pt x="8926" y="16613"/>
                  </a:cubicBezTo>
                  <a:cubicBezTo>
                    <a:pt x="8970" y="16657"/>
                    <a:pt x="9055" y="16655"/>
                    <a:pt x="9072" y="16717"/>
                  </a:cubicBezTo>
                  <a:cubicBezTo>
                    <a:pt x="9046" y="16706"/>
                    <a:pt x="9021" y="16680"/>
                    <a:pt x="8995" y="16669"/>
                  </a:cubicBezTo>
                  <a:lnTo>
                    <a:pt x="8995" y="16669"/>
                  </a:lnTo>
                  <a:cubicBezTo>
                    <a:pt x="9009" y="16738"/>
                    <a:pt x="9023" y="16736"/>
                    <a:pt x="9048" y="16773"/>
                  </a:cubicBezTo>
                  <a:lnTo>
                    <a:pt x="9046" y="16768"/>
                  </a:lnTo>
                  <a:lnTo>
                    <a:pt x="9109" y="16856"/>
                  </a:lnTo>
                  <a:lnTo>
                    <a:pt x="9097" y="16831"/>
                  </a:lnTo>
                  <a:cubicBezTo>
                    <a:pt x="9102" y="16831"/>
                    <a:pt x="9106" y="16830"/>
                    <a:pt x="9111" y="16830"/>
                  </a:cubicBezTo>
                  <a:cubicBezTo>
                    <a:pt x="9212" y="16830"/>
                    <a:pt x="9222" y="16930"/>
                    <a:pt x="9328" y="16962"/>
                  </a:cubicBezTo>
                  <a:lnTo>
                    <a:pt x="9328" y="16962"/>
                  </a:lnTo>
                  <a:cubicBezTo>
                    <a:pt x="9301" y="16954"/>
                    <a:pt x="9286" y="16951"/>
                    <a:pt x="9278" y="16951"/>
                  </a:cubicBezTo>
                  <a:cubicBezTo>
                    <a:pt x="9255" y="16951"/>
                    <a:pt x="9290" y="16978"/>
                    <a:pt x="9266" y="16993"/>
                  </a:cubicBezTo>
                  <a:cubicBezTo>
                    <a:pt x="9278" y="17021"/>
                    <a:pt x="9296" y="17056"/>
                    <a:pt x="9280" y="17056"/>
                  </a:cubicBezTo>
                  <a:cubicBezTo>
                    <a:pt x="9338" y="17070"/>
                    <a:pt x="9322" y="17132"/>
                    <a:pt x="9403" y="17149"/>
                  </a:cubicBezTo>
                  <a:cubicBezTo>
                    <a:pt x="9396" y="17160"/>
                    <a:pt x="9438" y="17188"/>
                    <a:pt x="9408" y="17202"/>
                  </a:cubicBezTo>
                  <a:cubicBezTo>
                    <a:pt x="9420" y="17210"/>
                    <a:pt x="9427" y="17214"/>
                    <a:pt x="9430" y="17214"/>
                  </a:cubicBezTo>
                  <a:cubicBezTo>
                    <a:pt x="9442" y="17214"/>
                    <a:pt x="9416" y="17175"/>
                    <a:pt x="9429" y="17169"/>
                  </a:cubicBezTo>
                  <a:lnTo>
                    <a:pt x="9429" y="17169"/>
                  </a:lnTo>
                  <a:cubicBezTo>
                    <a:pt x="9526" y="17209"/>
                    <a:pt x="9554" y="17369"/>
                    <a:pt x="9695" y="17427"/>
                  </a:cubicBezTo>
                  <a:cubicBezTo>
                    <a:pt x="9797" y="17496"/>
                    <a:pt x="9844" y="17485"/>
                    <a:pt x="9936" y="17550"/>
                  </a:cubicBezTo>
                  <a:cubicBezTo>
                    <a:pt x="9942" y="17566"/>
                    <a:pt x="9935" y="17571"/>
                    <a:pt x="9924" y="17571"/>
                  </a:cubicBezTo>
                  <a:cubicBezTo>
                    <a:pt x="9908" y="17571"/>
                    <a:pt x="9883" y="17559"/>
                    <a:pt x="9883" y="17559"/>
                  </a:cubicBezTo>
                  <a:lnTo>
                    <a:pt x="9883" y="17559"/>
                  </a:lnTo>
                  <a:cubicBezTo>
                    <a:pt x="9911" y="17610"/>
                    <a:pt x="9950" y="17649"/>
                    <a:pt x="9999" y="17677"/>
                  </a:cubicBezTo>
                  <a:cubicBezTo>
                    <a:pt x="9983" y="17677"/>
                    <a:pt x="9985" y="17691"/>
                    <a:pt x="9987" y="17714"/>
                  </a:cubicBezTo>
                  <a:cubicBezTo>
                    <a:pt x="10024" y="17744"/>
                    <a:pt x="10043" y="17705"/>
                    <a:pt x="10073" y="17761"/>
                  </a:cubicBezTo>
                  <a:cubicBezTo>
                    <a:pt x="10061" y="17763"/>
                    <a:pt x="10050" y="17764"/>
                    <a:pt x="10039" y="17764"/>
                  </a:cubicBezTo>
                  <a:cubicBezTo>
                    <a:pt x="10027" y="17764"/>
                    <a:pt x="10016" y="17763"/>
                    <a:pt x="10006" y="17761"/>
                  </a:cubicBezTo>
                  <a:lnTo>
                    <a:pt x="10006" y="17761"/>
                  </a:lnTo>
                  <a:cubicBezTo>
                    <a:pt x="10052" y="17793"/>
                    <a:pt x="10105" y="17814"/>
                    <a:pt x="10154" y="17846"/>
                  </a:cubicBezTo>
                  <a:cubicBezTo>
                    <a:pt x="10153" y="17855"/>
                    <a:pt x="10147" y="17858"/>
                    <a:pt x="10139" y="17858"/>
                  </a:cubicBezTo>
                  <a:cubicBezTo>
                    <a:pt x="10123" y="17858"/>
                    <a:pt x="10098" y="17845"/>
                    <a:pt x="10082" y="17842"/>
                  </a:cubicBezTo>
                  <a:lnTo>
                    <a:pt x="10082" y="17842"/>
                  </a:lnTo>
                  <a:cubicBezTo>
                    <a:pt x="10131" y="17876"/>
                    <a:pt x="10200" y="17936"/>
                    <a:pt x="10242" y="17936"/>
                  </a:cubicBezTo>
                  <a:cubicBezTo>
                    <a:pt x="10245" y="17936"/>
                    <a:pt x="10248" y="17935"/>
                    <a:pt x="10252" y="17934"/>
                  </a:cubicBezTo>
                  <a:lnTo>
                    <a:pt x="10235" y="17906"/>
                  </a:lnTo>
                  <a:lnTo>
                    <a:pt x="10235" y="17906"/>
                  </a:lnTo>
                  <a:cubicBezTo>
                    <a:pt x="10237" y="17915"/>
                    <a:pt x="10226" y="17921"/>
                    <a:pt x="10214" y="17921"/>
                  </a:cubicBezTo>
                  <a:cubicBezTo>
                    <a:pt x="10209" y="17921"/>
                    <a:pt x="10205" y="17920"/>
                    <a:pt x="10201" y="17918"/>
                  </a:cubicBezTo>
                  <a:cubicBezTo>
                    <a:pt x="10145" y="17900"/>
                    <a:pt x="10154" y="17856"/>
                    <a:pt x="10161" y="17844"/>
                  </a:cubicBezTo>
                  <a:lnTo>
                    <a:pt x="10161" y="17844"/>
                  </a:lnTo>
                  <a:lnTo>
                    <a:pt x="10194" y="17867"/>
                  </a:lnTo>
                  <a:cubicBezTo>
                    <a:pt x="10217" y="17786"/>
                    <a:pt x="10073" y="17761"/>
                    <a:pt x="10017" y="17698"/>
                  </a:cubicBezTo>
                  <a:lnTo>
                    <a:pt x="10078" y="17686"/>
                  </a:lnTo>
                  <a:lnTo>
                    <a:pt x="9990" y="17659"/>
                  </a:lnTo>
                  <a:cubicBezTo>
                    <a:pt x="9986" y="17641"/>
                    <a:pt x="9993" y="17620"/>
                    <a:pt x="10010" y="17620"/>
                  </a:cubicBezTo>
                  <a:cubicBezTo>
                    <a:pt x="10016" y="17620"/>
                    <a:pt x="10023" y="17623"/>
                    <a:pt x="10031" y="17628"/>
                  </a:cubicBezTo>
                  <a:cubicBezTo>
                    <a:pt x="10008" y="17568"/>
                    <a:pt x="9983" y="17605"/>
                    <a:pt x="9966" y="17550"/>
                  </a:cubicBezTo>
                  <a:cubicBezTo>
                    <a:pt x="9966" y="17545"/>
                    <a:pt x="9968" y="17544"/>
                    <a:pt x="9971" y="17544"/>
                  </a:cubicBezTo>
                  <a:cubicBezTo>
                    <a:pt x="9972" y="17544"/>
                    <a:pt x="9974" y="17544"/>
                    <a:pt x="9976" y="17545"/>
                  </a:cubicBezTo>
                  <a:lnTo>
                    <a:pt x="9925" y="17515"/>
                  </a:lnTo>
                  <a:cubicBezTo>
                    <a:pt x="9934" y="17515"/>
                    <a:pt x="9939" y="17501"/>
                    <a:pt x="9948" y="17501"/>
                  </a:cubicBezTo>
                  <a:cubicBezTo>
                    <a:pt x="9951" y="17501"/>
                    <a:pt x="9956" y="17504"/>
                    <a:pt x="9962" y="17513"/>
                  </a:cubicBezTo>
                  <a:cubicBezTo>
                    <a:pt x="9911" y="17417"/>
                    <a:pt x="9820" y="17422"/>
                    <a:pt x="9820" y="17369"/>
                  </a:cubicBezTo>
                  <a:lnTo>
                    <a:pt x="9820" y="17369"/>
                  </a:lnTo>
                  <a:lnTo>
                    <a:pt x="9827" y="17371"/>
                  </a:lnTo>
                  <a:cubicBezTo>
                    <a:pt x="9792" y="17344"/>
                    <a:pt x="9775" y="17335"/>
                    <a:pt x="9765" y="17335"/>
                  </a:cubicBezTo>
                  <a:cubicBezTo>
                    <a:pt x="9749" y="17335"/>
                    <a:pt x="9752" y="17357"/>
                    <a:pt x="9726" y="17357"/>
                  </a:cubicBezTo>
                  <a:cubicBezTo>
                    <a:pt x="9717" y="17357"/>
                    <a:pt x="9703" y="17354"/>
                    <a:pt x="9684" y="17346"/>
                  </a:cubicBezTo>
                  <a:lnTo>
                    <a:pt x="9700" y="17227"/>
                  </a:lnTo>
                  <a:lnTo>
                    <a:pt x="9663" y="17244"/>
                  </a:lnTo>
                  <a:cubicBezTo>
                    <a:pt x="9653" y="17232"/>
                    <a:pt x="9635" y="17211"/>
                    <a:pt x="9649" y="17204"/>
                  </a:cubicBezTo>
                  <a:cubicBezTo>
                    <a:pt x="9637" y="17200"/>
                    <a:pt x="9630" y="17198"/>
                    <a:pt x="9626" y="17198"/>
                  </a:cubicBezTo>
                  <a:cubicBezTo>
                    <a:pt x="9612" y="17198"/>
                    <a:pt x="9632" y="17219"/>
                    <a:pt x="9611" y="17219"/>
                  </a:cubicBezTo>
                  <a:cubicBezTo>
                    <a:pt x="9609" y="17219"/>
                    <a:pt x="9607" y="17218"/>
                    <a:pt x="9605" y="17218"/>
                  </a:cubicBezTo>
                  <a:cubicBezTo>
                    <a:pt x="9579" y="17142"/>
                    <a:pt x="9456" y="17091"/>
                    <a:pt x="9489" y="17037"/>
                  </a:cubicBezTo>
                  <a:lnTo>
                    <a:pt x="9489" y="17037"/>
                  </a:lnTo>
                  <a:cubicBezTo>
                    <a:pt x="9459" y="17039"/>
                    <a:pt x="9493" y="17074"/>
                    <a:pt x="9481" y="17074"/>
                  </a:cubicBezTo>
                  <a:cubicBezTo>
                    <a:pt x="9477" y="17074"/>
                    <a:pt x="9469" y="17070"/>
                    <a:pt x="9452" y="17060"/>
                  </a:cubicBezTo>
                  <a:cubicBezTo>
                    <a:pt x="9484" y="16998"/>
                    <a:pt x="9385" y="17007"/>
                    <a:pt x="9359" y="16940"/>
                  </a:cubicBezTo>
                  <a:cubicBezTo>
                    <a:pt x="9362" y="16939"/>
                    <a:pt x="9365" y="16939"/>
                    <a:pt x="9368" y="16939"/>
                  </a:cubicBezTo>
                  <a:cubicBezTo>
                    <a:pt x="9388" y="16939"/>
                    <a:pt x="9405" y="16953"/>
                    <a:pt x="9410" y="16953"/>
                  </a:cubicBezTo>
                  <a:cubicBezTo>
                    <a:pt x="9414" y="16953"/>
                    <a:pt x="9413" y="16945"/>
                    <a:pt x="9403" y="16919"/>
                  </a:cubicBezTo>
                  <a:cubicBezTo>
                    <a:pt x="9399" y="16920"/>
                    <a:pt x="9395" y="16920"/>
                    <a:pt x="9392" y="16920"/>
                  </a:cubicBezTo>
                  <a:cubicBezTo>
                    <a:pt x="9334" y="16920"/>
                    <a:pt x="9322" y="16820"/>
                    <a:pt x="9278" y="16792"/>
                  </a:cubicBezTo>
                  <a:cubicBezTo>
                    <a:pt x="9274" y="16795"/>
                    <a:pt x="9269" y="16797"/>
                    <a:pt x="9264" y="16797"/>
                  </a:cubicBezTo>
                  <a:cubicBezTo>
                    <a:pt x="9227" y="16797"/>
                    <a:pt x="9171" y="16713"/>
                    <a:pt x="9106" y="16666"/>
                  </a:cubicBezTo>
                  <a:cubicBezTo>
                    <a:pt x="9120" y="16659"/>
                    <a:pt x="9002" y="16527"/>
                    <a:pt x="8956" y="16455"/>
                  </a:cubicBezTo>
                  <a:lnTo>
                    <a:pt x="8957" y="16455"/>
                  </a:lnTo>
                  <a:lnTo>
                    <a:pt x="8957" y="16455"/>
                  </a:lnTo>
                  <a:cubicBezTo>
                    <a:pt x="8953" y="16456"/>
                    <a:pt x="8950" y="16456"/>
                    <a:pt x="8947" y="16456"/>
                  </a:cubicBezTo>
                  <a:cubicBezTo>
                    <a:pt x="8906" y="16456"/>
                    <a:pt x="8857" y="16400"/>
                    <a:pt x="8810" y="16365"/>
                  </a:cubicBezTo>
                  <a:cubicBezTo>
                    <a:pt x="8821" y="16357"/>
                    <a:pt x="8830" y="16353"/>
                    <a:pt x="8841" y="16353"/>
                  </a:cubicBezTo>
                  <a:cubicBezTo>
                    <a:pt x="8852" y="16353"/>
                    <a:pt x="8864" y="16357"/>
                    <a:pt x="8881" y="16365"/>
                  </a:cubicBezTo>
                  <a:lnTo>
                    <a:pt x="8837" y="16323"/>
                  </a:lnTo>
                  <a:cubicBezTo>
                    <a:pt x="8812" y="16321"/>
                    <a:pt x="8786" y="16309"/>
                    <a:pt x="8768" y="16291"/>
                  </a:cubicBezTo>
                  <a:lnTo>
                    <a:pt x="8803" y="16279"/>
                  </a:lnTo>
                  <a:cubicBezTo>
                    <a:pt x="8745" y="16224"/>
                    <a:pt x="8661" y="16193"/>
                    <a:pt x="8606" y="16105"/>
                  </a:cubicBezTo>
                  <a:cubicBezTo>
                    <a:pt x="8584" y="16118"/>
                    <a:pt x="8592" y="16182"/>
                    <a:pt x="8554" y="16182"/>
                  </a:cubicBezTo>
                  <a:cubicBezTo>
                    <a:pt x="8543" y="16182"/>
                    <a:pt x="8528" y="16177"/>
                    <a:pt x="8508" y="16163"/>
                  </a:cubicBezTo>
                  <a:cubicBezTo>
                    <a:pt x="8516" y="16151"/>
                    <a:pt x="8528" y="16134"/>
                    <a:pt x="8546" y="16134"/>
                  </a:cubicBezTo>
                  <a:cubicBezTo>
                    <a:pt x="8549" y="16134"/>
                    <a:pt x="8552" y="16134"/>
                    <a:pt x="8555" y="16135"/>
                  </a:cubicBezTo>
                  <a:lnTo>
                    <a:pt x="8555" y="16135"/>
                  </a:lnTo>
                  <a:cubicBezTo>
                    <a:pt x="8544" y="16130"/>
                    <a:pt x="8526" y="16123"/>
                    <a:pt x="8520" y="16108"/>
                  </a:cubicBezTo>
                  <a:lnTo>
                    <a:pt x="8520" y="16108"/>
                  </a:lnTo>
                  <a:lnTo>
                    <a:pt x="8571" y="16117"/>
                  </a:lnTo>
                  <a:cubicBezTo>
                    <a:pt x="8562" y="16100"/>
                    <a:pt x="8554" y="16096"/>
                    <a:pt x="8548" y="16096"/>
                  </a:cubicBezTo>
                  <a:cubicBezTo>
                    <a:pt x="8542" y="16096"/>
                    <a:pt x="8537" y="16098"/>
                    <a:pt x="8531" y="16098"/>
                  </a:cubicBezTo>
                  <a:cubicBezTo>
                    <a:pt x="8526" y="16098"/>
                    <a:pt x="8520" y="16096"/>
                    <a:pt x="8513" y="16087"/>
                  </a:cubicBezTo>
                  <a:cubicBezTo>
                    <a:pt x="8531" y="16071"/>
                    <a:pt x="8506" y="16057"/>
                    <a:pt x="8522" y="16045"/>
                  </a:cubicBezTo>
                  <a:lnTo>
                    <a:pt x="8522" y="16045"/>
                  </a:lnTo>
                  <a:cubicBezTo>
                    <a:pt x="8531" y="16050"/>
                    <a:pt x="8538" y="16075"/>
                    <a:pt x="8555" y="16080"/>
                  </a:cubicBezTo>
                  <a:cubicBezTo>
                    <a:pt x="8529" y="16045"/>
                    <a:pt x="8504" y="15999"/>
                    <a:pt x="8506" y="15976"/>
                  </a:cubicBezTo>
                  <a:lnTo>
                    <a:pt x="8506" y="15976"/>
                  </a:lnTo>
                  <a:cubicBezTo>
                    <a:pt x="8500" y="15982"/>
                    <a:pt x="8492" y="15989"/>
                    <a:pt x="8482" y="15989"/>
                  </a:cubicBezTo>
                  <a:cubicBezTo>
                    <a:pt x="8475" y="15989"/>
                    <a:pt x="8467" y="15986"/>
                    <a:pt x="8457" y="15978"/>
                  </a:cubicBezTo>
                  <a:cubicBezTo>
                    <a:pt x="8399" y="15925"/>
                    <a:pt x="8460" y="15938"/>
                    <a:pt x="8436" y="15897"/>
                  </a:cubicBezTo>
                  <a:cubicBezTo>
                    <a:pt x="8416" y="15895"/>
                    <a:pt x="8397" y="15864"/>
                    <a:pt x="8377" y="15864"/>
                  </a:cubicBezTo>
                  <a:cubicBezTo>
                    <a:pt x="8371" y="15864"/>
                    <a:pt x="8366" y="15866"/>
                    <a:pt x="8360" y="15871"/>
                  </a:cubicBezTo>
                  <a:cubicBezTo>
                    <a:pt x="8344" y="15855"/>
                    <a:pt x="8353" y="15839"/>
                    <a:pt x="8353" y="15825"/>
                  </a:cubicBezTo>
                  <a:cubicBezTo>
                    <a:pt x="8322" y="15812"/>
                    <a:pt x="8252" y="15736"/>
                    <a:pt x="8227" y="15736"/>
                  </a:cubicBezTo>
                  <a:cubicBezTo>
                    <a:pt x="8221" y="15736"/>
                    <a:pt x="8218" y="15740"/>
                    <a:pt x="8218" y="15750"/>
                  </a:cubicBezTo>
                  <a:lnTo>
                    <a:pt x="8218" y="15750"/>
                  </a:lnTo>
                  <a:lnTo>
                    <a:pt x="8218" y="15750"/>
                  </a:lnTo>
                  <a:lnTo>
                    <a:pt x="8218" y="15750"/>
                  </a:lnTo>
                  <a:cubicBezTo>
                    <a:pt x="8218" y="15750"/>
                    <a:pt x="8218" y="15750"/>
                    <a:pt x="8218" y="15751"/>
                  </a:cubicBezTo>
                  <a:lnTo>
                    <a:pt x="8218" y="15751"/>
                  </a:lnTo>
                  <a:cubicBezTo>
                    <a:pt x="8218" y="15751"/>
                    <a:pt x="8218" y="15751"/>
                    <a:pt x="8218" y="15750"/>
                  </a:cubicBezTo>
                  <a:lnTo>
                    <a:pt x="8218" y="15750"/>
                  </a:lnTo>
                  <a:lnTo>
                    <a:pt x="8218" y="15751"/>
                  </a:lnTo>
                  <a:lnTo>
                    <a:pt x="8218" y="15751"/>
                  </a:lnTo>
                  <a:cubicBezTo>
                    <a:pt x="8218" y="15751"/>
                    <a:pt x="8218" y="15752"/>
                    <a:pt x="8218" y="15753"/>
                  </a:cubicBezTo>
                  <a:lnTo>
                    <a:pt x="8225" y="15762"/>
                  </a:lnTo>
                  <a:lnTo>
                    <a:pt x="8225" y="15762"/>
                  </a:lnTo>
                  <a:lnTo>
                    <a:pt x="8218" y="15760"/>
                  </a:lnTo>
                  <a:cubicBezTo>
                    <a:pt x="8096" y="15688"/>
                    <a:pt x="8035" y="15544"/>
                    <a:pt x="7929" y="15461"/>
                  </a:cubicBezTo>
                  <a:lnTo>
                    <a:pt x="7938" y="15452"/>
                  </a:lnTo>
                  <a:cubicBezTo>
                    <a:pt x="7871" y="15405"/>
                    <a:pt x="7803" y="15331"/>
                    <a:pt x="7746" y="15310"/>
                  </a:cubicBezTo>
                  <a:cubicBezTo>
                    <a:pt x="7729" y="15294"/>
                    <a:pt x="7722" y="15257"/>
                    <a:pt x="7741" y="15252"/>
                  </a:cubicBezTo>
                  <a:cubicBezTo>
                    <a:pt x="7692" y="15215"/>
                    <a:pt x="7676" y="15220"/>
                    <a:pt x="7627" y="15143"/>
                  </a:cubicBezTo>
                  <a:lnTo>
                    <a:pt x="7627" y="15143"/>
                  </a:lnTo>
                  <a:cubicBezTo>
                    <a:pt x="7641" y="15150"/>
                    <a:pt x="7649" y="15152"/>
                    <a:pt x="7653" y="15152"/>
                  </a:cubicBezTo>
                  <a:cubicBezTo>
                    <a:pt x="7659" y="15152"/>
                    <a:pt x="7657" y="15147"/>
                    <a:pt x="7657" y="15147"/>
                  </a:cubicBezTo>
                  <a:lnTo>
                    <a:pt x="7657" y="15147"/>
                  </a:lnTo>
                  <a:cubicBezTo>
                    <a:pt x="7658" y="15147"/>
                    <a:pt x="7662" y="15153"/>
                    <a:pt x="7685" y="15178"/>
                  </a:cubicBezTo>
                  <a:cubicBezTo>
                    <a:pt x="7637" y="15113"/>
                    <a:pt x="7637" y="15085"/>
                    <a:pt x="7553" y="15051"/>
                  </a:cubicBezTo>
                  <a:cubicBezTo>
                    <a:pt x="7595" y="15048"/>
                    <a:pt x="7539" y="14979"/>
                    <a:pt x="7504" y="14958"/>
                  </a:cubicBezTo>
                  <a:lnTo>
                    <a:pt x="7504" y="14958"/>
                  </a:lnTo>
                  <a:lnTo>
                    <a:pt x="7528" y="15013"/>
                  </a:lnTo>
                  <a:cubicBezTo>
                    <a:pt x="7497" y="14990"/>
                    <a:pt x="7472" y="14960"/>
                    <a:pt x="7446" y="14930"/>
                  </a:cubicBezTo>
                  <a:lnTo>
                    <a:pt x="7491" y="14916"/>
                  </a:lnTo>
                  <a:cubicBezTo>
                    <a:pt x="7412" y="14765"/>
                    <a:pt x="7222" y="14768"/>
                    <a:pt x="7196" y="14622"/>
                  </a:cubicBezTo>
                  <a:cubicBezTo>
                    <a:pt x="7193" y="14621"/>
                    <a:pt x="7190" y="14621"/>
                    <a:pt x="7188" y="14621"/>
                  </a:cubicBezTo>
                  <a:cubicBezTo>
                    <a:pt x="7157" y="14621"/>
                    <a:pt x="7235" y="14694"/>
                    <a:pt x="7195" y="14694"/>
                  </a:cubicBezTo>
                  <a:cubicBezTo>
                    <a:pt x="7194" y="14694"/>
                    <a:pt x="7193" y="14694"/>
                    <a:pt x="7191" y="14694"/>
                  </a:cubicBezTo>
                  <a:cubicBezTo>
                    <a:pt x="7143" y="14638"/>
                    <a:pt x="7131" y="14541"/>
                    <a:pt x="7113" y="14524"/>
                  </a:cubicBezTo>
                  <a:cubicBezTo>
                    <a:pt x="7057" y="14434"/>
                    <a:pt x="7004" y="14499"/>
                    <a:pt x="6939" y="14411"/>
                  </a:cubicBezTo>
                  <a:cubicBezTo>
                    <a:pt x="6937" y="14424"/>
                    <a:pt x="6929" y="14445"/>
                    <a:pt x="6905" y="14445"/>
                  </a:cubicBezTo>
                  <a:cubicBezTo>
                    <a:pt x="6892" y="14445"/>
                    <a:pt x="6874" y="14439"/>
                    <a:pt x="6851" y="14422"/>
                  </a:cubicBezTo>
                  <a:cubicBezTo>
                    <a:pt x="6810" y="14374"/>
                    <a:pt x="6823" y="14331"/>
                    <a:pt x="6852" y="14331"/>
                  </a:cubicBezTo>
                  <a:cubicBezTo>
                    <a:pt x="6858" y="14331"/>
                    <a:pt x="6864" y="14333"/>
                    <a:pt x="6872" y="14337"/>
                  </a:cubicBezTo>
                  <a:cubicBezTo>
                    <a:pt x="6885" y="14350"/>
                    <a:pt x="6890" y="14360"/>
                    <a:pt x="6885" y="14362"/>
                  </a:cubicBezTo>
                  <a:cubicBezTo>
                    <a:pt x="6898" y="14370"/>
                    <a:pt x="6912" y="14380"/>
                    <a:pt x="6919" y="14380"/>
                  </a:cubicBezTo>
                  <a:cubicBezTo>
                    <a:pt x="6924" y="14380"/>
                    <a:pt x="6926" y="14375"/>
                    <a:pt x="6923" y="14362"/>
                  </a:cubicBezTo>
                  <a:lnTo>
                    <a:pt x="6923" y="14362"/>
                  </a:lnTo>
                  <a:lnTo>
                    <a:pt x="6906" y="14364"/>
                  </a:lnTo>
                  <a:cubicBezTo>
                    <a:pt x="6890" y="14327"/>
                    <a:pt x="6816" y="14255"/>
                    <a:pt x="6851" y="14255"/>
                  </a:cubicBezTo>
                  <a:cubicBezTo>
                    <a:pt x="6837" y="14247"/>
                    <a:pt x="6828" y="14243"/>
                    <a:pt x="6823" y="14243"/>
                  </a:cubicBezTo>
                  <a:cubicBezTo>
                    <a:pt x="6814" y="14243"/>
                    <a:pt x="6819" y="14256"/>
                    <a:pt x="6830" y="14273"/>
                  </a:cubicBezTo>
                  <a:lnTo>
                    <a:pt x="6830" y="14273"/>
                  </a:lnTo>
                  <a:cubicBezTo>
                    <a:pt x="6780" y="14205"/>
                    <a:pt x="6731" y="14178"/>
                    <a:pt x="6677" y="14105"/>
                  </a:cubicBezTo>
                  <a:lnTo>
                    <a:pt x="6677" y="14105"/>
                  </a:lnTo>
                  <a:cubicBezTo>
                    <a:pt x="6681" y="14118"/>
                    <a:pt x="6680" y="14136"/>
                    <a:pt x="6673" y="14136"/>
                  </a:cubicBezTo>
                  <a:cubicBezTo>
                    <a:pt x="6672" y="14136"/>
                    <a:pt x="6670" y="14135"/>
                    <a:pt x="6668" y="14133"/>
                  </a:cubicBezTo>
                  <a:cubicBezTo>
                    <a:pt x="6624" y="14075"/>
                    <a:pt x="6607" y="14068"/>
                    <a:pt x="6593" y="14068"/>
                  </a:cubicBezTo>
                  <a:cubicBezTo>
                    <a:pt x="6589" y="14068"/>
                    <a:pt x="6585" y="14069"/>
                    <a:pt x="6580" y="14069"/>
                  </a:cubicBezTo>
                  <a:cubicBezTo>
                    <a:pt x="6569" y="14069"/>
                    <a:pt x="6555" y="14065"/>
                    <a:pt x="6528" y="14042"/>
                  </a:cubicBezTo>
                  <a:cubicBezTo>
                    <a:pt x="6505" y="13987"/>
                    <a:pt x="6582" y="14019"/>
                    <a:pt x="6498" y="13961"/>
                  </a:cubicBezTo>
                  <a:cubicBezTo>
                    <a:pt x="6480" y="13932"/>
                    <a:pt x="6488" y="13923"/>
                    <a:pt x="6502" y="13923"/>
                  </a:cubicBezTo>
                  <a:cubicBezTo>
                    <a:pt x="6514" y="13923"/>
                    <a:pt x="6531" y="13929"/>
                    <a:pt x="6542" y="13933"/>
                  </a:cubicBezTo>
                  <a:cubicBezTo>
                    <a:pt x="6459" y="13889"/>
                    <a:pt x="6438" y="13799"/>
                    <a:pt x="6406" y="13759"/>
                  </a:cubicBezTo>
                  <a:lnTo>
                    <a:pt x="6406" y="13759"/>
                  </a:lnTo>
                  <a:lnTo>
                    <a:pt x="6444" y="13783"/>
                  </a:lnTo>
                  <a:lnTo>
                    <a:pt x="6444" y="13783"/>
                  </a:lnTo>
                  <a:cubicBezTo>
                    <a:pt x="6422" y="13769"/>
                    <a:pt x="6405" y="13754"/>
                    <a:pt x="6389" y="13736"/>
                  </a:cubicBezTo>
                  <a:lnTo>
                    <a:pt x="6387" y="13776"/>
                  </a:lnTo>
                  <a:cubicBezTo>
                    <a:pt x="6371" y="13752"/>
                    <a:pt x="6355" y="13736"/>
                    <a:pt x="6364" y="13727"/>
                  </a:cubicBezTo>
                  <a:cubicBezTo>
                    <a:pt x="6362" y="13727"/>
                    <a:pt x="6360" y="13726"/>
                    <a:pt x="6359" y="13726"/>
                  </a:cubicBezTo>
                  <a:lnTo>
                    <a:pt x="6359" y="13726"/>
                  </a:lnTo>
                  <a:cubicBezTo>
                    <a:pt x="6376" y="13721"/>
                    <a:pt x="6390" y="13719"/>
                    <a:pt x="6403" y="13719"/>
                  </a:cubicBezTo>
                  <a:cubicBezTo>
                    <a:pt x="6443" y="13719"/>
                    <a:pt x="6463" y="13739"/>
                    <a:pt x="6507" y="13739"/>
                  </a:cubicBezTo>
                  <a:cubicBezTo>
                    <a:pt x="6519" y="13739"/>
                    <a:pt x="6533" y="13738"/>
                    <a:pt x="6549" y="13734"/>
                  </a:cubicBezTo>
                  <a:cubicBezTo>
                    <a:pt x="6521" y="13704"/>
                    <a:pt x="6517" y="13713"/>
                    <a:pt x="6584" y="13683"/>
                  </a:cubicBezTo>
                  <a:lnTo>
                    <a:pt x="6584" y="13683"/>
                  </a:lnTo>
                  <a:lnTo>
                    <a:pt x="6429" y="13704"/>
                  </a:lnTo>
                  <a:lnTo>
                    <a:pt x="6528" y="13660"/>
                  </a:lnTo>
                  <a:cubicBezTo>
                    <a:pt x="6487" y="13660"/>
                    <a:pt x="6442" y="13674"/>
                    <a:pt x="6412" y="13674"/>
                  </a:cubicBezTo>
                  <a:cubicBezTo>
                    <a:pt x="6408" y="13674"/>
                    <a:pt x="6404" y="13674"/>
                    <a:pt x="6401" y="13674"/>
                  </a:cubicBezTo>
                  <a:cubicBezTo>
                    <a:pt x="6450" y="13650"/>
                    <a:pt x="6445" y="13657"/>
                    <a:pt x="6422" y="13632"/>
                  </a:cubicBezTo>
                  <a:lnTo>
                    <a:pt x="6422" y="13632"/>
                  </a:lnTo>
                  <a:cubicBezTo>
                    <a:pt x="6439" y="13644"/>
                    <a:pt x="6456" y="13648"/>
                    <a:pt x="6473" y="13648"/>
                  </a:cubicBezTo>
                  <a:cubicBezTo>
                    <a:pt x="6509" y="13648"/>
                    <a:pt x="6546" y="13630"/>
                    <a:pt x="6585" y="13630"/>
                  </a:cubicBezTo>
                  <a:cubicBezTo>
                    <a:pt x="6598" y="13630"/>
                    <a:pt x="6610" y="13632"/>
                    <a:pt x="6624" y="13636"/>
                  </a:cubicBezTo>
                  <a:lnTo>
                    <a:pt x="6621" y="13711"/>
                  </a:lnTo>
                  <a:cubicBezTo>
                    <a:pt x="6643" y="13717"/>
                    <a:pt x="6663" y="13719"/>
                    <a:pt x="6684" y="13719"/>
                  </a:cubicBezTo>
                  <a:cubicBezTo>
                    <a:pt x="6755" y="13719"/>
                    <a:pt x="6823" y="13689"/>
                    <a:pt x="6914" y="13689"/>
                  </a:cubicBezTo>
                  <a:cubicBezTo>
                    <a:pt x="6930" y="13689"/>
                    <a:pt x="6947" y="13690"/>
                    <a:pt x="6964" y="13692"/>
                  </a:cubicBezTo>
                  <a:lnTo>
                    <a:pt x="6918" y="13678"/>
                  </a:lnTo>
                  <a:cubicBezTo>
                    <a:pt x="6927" y="13666"/>
                    <a:pt x="6943" y="13663"/>
                    <a:pt x="6963" y="13663"/>
                  </a:cubicBezTo>
                  <a:cubicBezTo>
                    <a:pt x="6981" y="13663"/>
                    <a:pt x="7002" y="13665"/>
                    <a:pt x="7022" y="13665"/>
                  </a:cubicBezTo>
                  <a:cubicBezTo>
                    <a:pt x="7033" y="13665"/>
                    <a:pt x="7044" y="13664"/>
                    <a:pt x="7055" y="13662"/>
                  </a:cubicBezTo>
                  <a:lnTo>
                    <a:pt x="7055" y="13662"/>
                  </a:lnTo>
                  <a:cubicBezTo>
                    <a:pt x="7050" y="13687"/>
                    <a:pt x="7078" y="13697"/>
                    <a:pt x="7099" y="13711"/>
                  </a:cubicBezTo>
                  <a:cubicBezTo>
                    <a:pt x="7099" y="13710"/>
                    <a:pt x="7099" y="13709"/>
                    <a:pt x="7099" y="13708"/>
                  </a:cubicBezTo>
                  <a:lnTo>
                    <a:pt x="7099" y="13708"/>
                  </a:lnTo>
                  <a:cubicBezTo>
                    <a:pt x="7100" y="13712"/>
                    <a:pt x="7105" y="13716"/>
                    <a:pt x="7113" y="13722"/>
                  </a:cubicBezTo>
                  <a:cubicBezTo>
                    <a:pt x="7110" y="13716"/>
                    <a:pt x="7106" y="13711"/>
                    <a:pt x="7100" y="13707"/>
                  </a:cubicBezTo>
                  <a:lnTo>
                    <a:pt x="7100" y="13707"/>
                  </a:lnTo>
                  <a:cubicBezTo>
                    <a:pt x="7100" y="13707"/>
                    <a:pt x="7099" y="13708"/>
                    <a:pt x="7099" y="13708"/>
                  </a:cubicBezTo>
                  <a:lnTo>
                    <a:pt x="7099" y="13708"/>
                  </a:lnTo>
                  <a:cubicBezTo>
                    <a:pt x="7099" y="13708"/>
                    <a:pt x="7099" y="13707"/>
                    <a:pt x="7099" y="13706"/>
                  </a:cubicBezTo>
                  <a:lnTo>
                    <a:pt x="7099" y="13706"/>
                  </a:lnTo>
                  <a:cubicBezTo>
                    <a:pt x="7099" y="13706"/>
                    <a:pt x="7100" y="13707"/>
                    <a:pt x="7100" y="13707"/>
                  </a:cubicBezTo>
                  <a:lnTo>
                    <a:pt x="7100" y="13707"/>
                  </a:lnTo>
                  <a:cubicBezTo>
                    <a:pt x="7113" y="13695"/>
                    <a:pt x="7206" y="13709"/>
                    <a:pt x="7217" y="13664"/>
                  </a:cubicBezTo>
                  <a:lnTo>
                    <a:pt x="7282" y="13697"/>
                  </a:lnTo>
                  <a:cubicBezTo>
                    <a:pt x="7291" y="13698"/>
                    <a:pt x="7299" y="13698"/>
                    <a:pt x="7307" y="13698"/>
                  </a:cubicBezTo>
                  <a:cubicBezTo>
                    <a:pt x="7398" y="13698"/>
                    <a:pt x="7422" y="13633"/>
                    <a:pt x="7511" y="13633"/>
                  </a:cubicBezTo>
                  <a:cubicBezTo>
                    <a:pt x="7516" y="13633"/>
                    <a:pt x="7522" y="13634"/>
                    <a:pt x="7528" y="13634"/>
                  </a:cubicBezTo>
                  <a:cubicBezTo>
                    <a:pt x="7495" y="13662"/>
                    <a:pt x="7546" y="13678"/>
                    <a:pt x="7470" y="13699"/>
                  </a:cubicBezTo>
                  <a:cubicBezTo>
                    <a:pt x="7482" y="13699"/>
                    <a:pt x="7494" y="13700"/>
                    <a:pt x="7505" y="13700"/>
                  </a:cubicBezTo>
                  <a:cubicBezTo>
                    <a:pt x="7526" y="13700"/>
                    <a:pt x="7542" y="13698"/>
                    <a:pt x="7542" y="13685"/>
                  </a:cubicBezTo>
                  <a:cubicBezTo>
                    <a:pt x="7545" y="13688"/>
                    <a:pt x="7550" y="13689"/>
                    <a:pt x="7555" y="13689"/>
                  </a:cubicBezTo>
                  <a:cubicBezTo>
                    <a:pt x="7580" y="13689"/>
                    <a:pt x="7623" y="13670"/>
                    <a:pt x="7655" y="13670"/>
                  </a:cubicBezTo>
                  <a:cubicBezTo>
                    <a:pt x="7662" y="13670"/>
                    <a:pt x="7669" y="13670"/>
                    <a:pt x="7674" y="13673"/>
                  </a:cubicBezTo>
                  <a:lnTo>
                    <a:pt x="7674" y="13673"/>
                  </a:lnTo>
                  <a:cubicBezTo>
                    <a:pt x="7677" y="13672"/>
                    <a:pt x="7679" y="13670"/>
                    <a:pt x="7681" y="13669"/>
                  </a:cubicBezTo>
                  <a:cubicBezTo>
                    <a:pt x="7682" y="13670"/>
                    <a:pt x="7684" y="13671"/>
                    <a:pt x="7685" y="13672"/>
                  </a:cubicBezTo>
                  <a:lnTo>
                    <a:pt x="7685" y="13672"/>
                  </a:lnTo>
                  <a:cubicBezTo>
                    <a:pt x="7698" y="13660"/>
                    <a:pt x="7705" y="13641"/>
                    <a:pt x="7738" y="13641"/>
                  </a:cubicBezTo>
                  <a:cubicBezTo>
                    <a:pt x="7740" y="13641"/>
                    <a:pt x="7741" y="13641"/>
                    <a:pt x="7743" y="13641"/>
                  </a:cubicBezTo>
                  <a:cubicBezTo>
                    <a:pt x="7746" y="13644"/>
                    <a:pt x="7745" y="13647"/>
                    <a:pt x="7745" y="13650"/>
                  </a:cubicBezTo>
                  <a:lnTo>
                    <a:pt x="7745" y="13650"/>
                  </a:lnTo>
                  <a:cubicBezTo>
                    <a:pt x="7754" y="13640"/>
                    <a:pt x="7807" y="13634"/>
                    <a:pt x="7773" y="13609"/>
                  </a:cubicBezTo>
                  <a:lnTo>
                    <a:pt x="7773" y="13609"/>
                  </a:lnTo>
                  <a:cubicBezTo>
                    <a:pt x="7818" y="13639"/>
                    <a:pt x="7876" y="13645"/>
                    <a:pt x="7936" y="13645"/>
                  </a:cubicBezTo>
                  <a:cubicBezTo>
                    <a:pt x="7979" y="13645"/>
                    <a:pt x="8024" y="13642"/>
                    <a:pt x="8065" y="13642"/>
                  </a:cubicBezTo>
                  <a:cubicBezTo>
                    <a:pt x="8113" y="13642"/>
                    <a:pt x="8157" y="13646"/>
                    <a:pt x="8191" y="13665"/>
                  </a:cubicBezTo>
                  <a:lnTo>
                    <a:pt x="8191" y="13665"/>
                  </a:lnTo>
                  <a:lnTo>
                    <a:pt x="8198" y="13664"/>
                  </a:lnTo>
                  <a:cubicBezTo>
                    <a:pt x="8199" y="13666"/>
                    <a:pt x="8201" y="13667"/>
                    <a:pt x="8203" y="13668"/>
                  </a:cubicBezTo>
                  <a:lnTo>
                    <a:pt x="8203" y="13668"/>
                  </a:lnTo>
                  <a:cubicBezTo>
                    <a:pt x="8281" y="13662"/>
                    <a:pt x="8378" y="13653"/>
                    <a:pt x="8450" y="13653"/>
                  </a:cubicBezTo>
                  <a:cubicBezTo>
                    <a:pt x="8446" y="13658"/>
                    <a:pt x="8449" y="13663"/>
                    <a:pt x="8442" y="13663"/>
                  </a:cubicBezTo>
                  <a:cubicBezTo>
                    <a:pt x="8441" y="13663"/>
                    <a:pt x="8439" y="13662"/>
                    <a:pt x="8436" y="13662"/>
                  </a:cubicBezTo>
                  <a:lnTo>
                    <a:pt x="8436" y="13662"/>
                  </a:lnTo>
                  <a:cubicBezTo>
                    <a:pt x="8448" y="13665"/>
                    <a:pt x="8458" y="13666"/>
                    <a:pt x="8466" y="13666"/>
                  </a:cubicBezTo>
                  <a:cubicBezTo>
                    <a:pt x="8525" y="13666"/>
                    <a:pt x="8518" y="13611"/>
                    <a:pt x="8582" y="13611"/>
                  </a:cubicBezTo>
                  <a:cubicBezTo>
                    <a:pt x="8592" y="13611"/>
                    <a:pt x="8603" y="13613"/>
                    <a:pt x="8617" y="13616"/>
                  </a:cubicBezTo>
                  <a:cubicBezTo>
                    <a:pt x="8677" y="13655"/>
                    <a:pt x="8555" y="13636"/>
                    <a:pt x="8592" y="13653"/>
                  </a:cubicBezTo>
                  <a:cubicBezTo>
                    <a:pt x="8597" y="13680"/>
                    <a:pt x="8615" y="13688"/>
                    <a:pt x="8639" y="13688"/>
                  </a:cubicBezTo>
                  <a:cubicBezTo>
                    <a:pt x="8670" y="13688"/>
                    <a:pt x="8712" y="13675"/>
                    <a:pt x="8751" y="13675"/>
                  </a:cubicBezTo>
                  <a:cubicBezTo>
                    <a:pt x="8773" y="13675"/>
                    <a:pt x="8794" y="13678"/>
                    <a:pt x="8812" y="13690"/>
                  </a:cubicBezTo>
                  <a:lnTo>
                    <a:pt x="8793" y="13694"/>
                  </a:lnTo>
                  <a:cubicBezTo>
                    <a:pt x="8804" y="13700"/>
                    <a:pt x="8816" y="13702"/>
                    <a:pt x="8829" y="13702"/>
                  </a:cubicBezTo>
                  <a:cubicBezTo>
                    <a:pt x="8881" y="13702"/>
                    <a:pt x="8948" y="13668"/>
                    <a:pt x="9021" y="13668"/>
                  </a:cubicBezTo>
                  <a:cubicBezTo>
                    <a:pt x="9026" y="13668"/>
                    <a:pt x="9031" y="13669"/>
                    <a:pt x="9037" y="13669"/>
                  </a:cubicBezTo>
                  <a:cubicBezTo>
                    <a:pt x="9037" y="13669"/>
                    <a:pt x="9032" y="13676"/>
                    <a:pt x="9037" y="13681"/>
                  </a:cubicBezTo>
                  <a:cubicBezTo>
                    <a:pt x="9104" y="13639"/>
                    <a:pt x="9232" y="13625"/>
                    <a:pt x="9324" y="13616"/>
                  </a:cubicBezTo>
                  <a:lnTo>
                    <a:pt x="9324" y="13616"/>
                  </a:lnTo>
                  <a:cubicBezTo>
                    <a:pt x="9296" y="13646"/>
                    <a:pt x="9283" y="13632"/>
                    <a:pt x="9301" y="13664"/>
                  </a:cubicBezTo>
                  <a:cubicBezTo>
                    <a:pt x="9343" y="13660"/>
                    <a:pt x="9287" y="13611"/>
                    <a:pt x="9373" y="13602"/>
                  </a:cubicBezTo>
                  <a:cubicBezTo>
                    <a:pt x="9401" y="13620"/>
                    <a:pt x="9461" y="13634"/>
                    <a:pt x="9468" y="13669"/>
                  </a:cubicBezTo>
                  <a:lnTo>
                    <a:pt x="9389" y="13671"/>
                  </a:lnTo>
                  <a:cubicBezTo>
                    <a:pt x="9403" y="13687"/>
                    <a:pt x="9420" y="13692"/>
                    <a:pt x="9437" y="13692"/>
                  </a:cubicBezTo>
                  <a:cubicBezTo>
                    <a:pt x="9467" y="13692"/>
                    <a:pt x="9498" y="13677"/>
                    <a:pt x="9525" y="13677"/>
                  </a:cubicBezTo>
                  <a:cubicBezTo>
                    <a:pt x="9529" y="13677"/>
                    <a:pt x="9532" y="13678"/>
                    <a:pt x="9535" y="13678"/>
                  </a:cubicBezTo>
                  <a:lnTo>
                    <a:pt x="9528" y="13697"/>
                  </a:lnTo>
                  <a:cubicBezTo>
                    <a:pt x="9646" y="13692"/>
                    <a:pt x="9653" y="13645"/>
                    <a:pt x="9767" y="13645"/>
                  </a:cubicBezTo>
                  <a:cubicBezTo>
                    <a:pt x="9772" y="13645"/>
                    <a:pt x="9778" y="13646"/>
                    <a:pt x="9783" y="13646"/>
                  </a:cubicBezTo>
                  <a:lnTo>
                    <a:pt x="9769" y="13630"/>
                  </a:lnTo>
                  <a:cubicBezTo>
                    <a:pt x="9788" y="13618"/>
                    <a:pt x="9800" y="13614"/>
                    <a:pt x="9811" y="13614"/>
                  </a:cubicBezTo>
                  <a:cubicBezTo>
                    <a:pt x="9833" y="13614"/>
                    <a:pt x="9842" y="13632"/>
                    <a:pt x="9867" y="13632"/>
                  </a:cubicBezTo>
                  <a:cubicBezTo>
                    <a:pt x="9876" y="13632"/>
                    <a:pt x="9887" y="13630"/>
                    <a:pt x="9901" y="13623"/>
                  </a:cubicBezTo>
                  <a:lnTo>
                    <a:pt x="9922" y="13671"/>
                  </a:lnTo>
                  <a:cubicBezTo>
                    <a:pt x="10006" y="13646"/>
                    <a:pt x="10089" y="13627"/>
                    <a:pt x="10175" y="13613"/>
                  </a:cubicBezTo>
                  <a:lnTo>
                    <a:pt x="10175" y="13613"/>
                  </a:lnTo>
                  <a:cubicBezTo>
                    <a:pt x="10126" y="13650"/>
                    <a:pt x="10027" y="13669"/>
                    <a:pt x="9964" y="13690"/>
                  </a:cubicBezTo>
                  <a:cubicBezTo>
                    <a:pt x="10013" y="13690"/>
                    <a:pt x="10124" y="13685"/>
                    <a:pt x="10150" y="13662"/>
                  </a:cubicBezTo>
                  <a:lnTo>
                    <a:pt x="10150" y="13662"/>
                  </a:lnTo>
                  <a:cubicBezTo>
                    <a:pt x="10135" y="13666"/>
                    <a:pt x="10116" y="13673"/>
                    <a:pt x="10100" y="13673"/>
                  </a:cubicBezTo>
                  <a:cubicBezTo>
                    <a:pt x="10095" y="13673"/>
                    <a:pt x="10091" y="13673"/>
                    <a:pt x="10087" y="13671"/>
                  </a:cubicBezTo>
                  <a:cubicBezTo>
                    <a:pt x="10150" y="13633"/>
                    <a:pt x="10221" y="13613"/>
                    <a:pt x="10292" y="13613"/>
                  </a:cubicBezTo>
                  <a:cubicBezTo>
                    <a:pt x="10300" y="13613"/>
                    <a:pt x="10307" y="13613"/>
                    <a:pt x="10314" y="13613"/>
                  </a:cubicBezTo>
                  <a:cubicBezTo>
                    <a:pt x="10298" y="13708"/>
                    <a:pt x="10558" y="13636"/>
                    <a:pt x="10625" y="13711"/>
                  </a:cubicBezTo>
                  <a:cubicBezTo>
                    <a:pt x="10668" y="13702"/>
                    <a:pt x="10710" y="13698"/>
                    <a:pt x="10753" y="13698"/>
                  </a:cubicBezTo>
                  <a:cubicBezTo>
                    <a:pt x="10870" y="13698"/>
                    <a:pt x="10988" y="13723"/>
                    <a:pt x="11121" y="13723"/>
                  </a:cubicBezTo>
                  <a:cubicBezTo>
                    <a:pt x="11129" y="13723"/>
                    <a:pt x="11138" y="13722"/>
                    <a:pt x="11146" y="13722"/>
                  </a:cubicBezTo>
                  <a:cubicBezTo>
                    <a:pt x="11077" y="13646"/>
                    <a:pt x="11202" y="13720"/>
                    <a:pt x="11190" y="13643"/>
                  </a:cubicBezTo>
                  <a:cubicBezTo>
                    <a:pt x="11212" y="13640"/>
                    <a:pt x="11228" y="13638"/>
                    <a:pt x="11239" y="13638"/>
                  </a:cubicBezTo>
                  <a:cubicBezTo>
                    <a:pt x="11249" y="13638"/>
                    <a:pt x="11254" y="13640"/>
                    <a:pt x="11255" y="13643"/>
                  </a:cubicBezTo>
                  <a:cubicBezTo>
                    <a:pt x="11255" y="13643"/>
                    <a:pt x="11255" y="13643"/>
                    <a:pt x="11255" y="13643"/>
                  </a:cubicBezTo>
                  <a:lnTo>
                    <a:pt x="11255" y="13643"/>
                  </a:lnTo>
                  <a:lnTo>
                    <a:pt x="11255" y="13643"/>
                  </a:lnTo>
                  <a:lnTo>
                    <a:pt x="11255" y="13643"/>
                  </a:lnTo>
                  <a:cubicBezTo>
                    <a:pt x="11265" y="13655"/>
                    <a:pt x="11170" y="13697"/>
                    <a:pt x="11248" y="13718"/>
                  </a:cubicBezTo>
                  <a:cubicBezTo>
                    <a:pt x="11186" y="13687"/>
                    <a:pt x="11350" y="13678"/>
                    <a:pt x="11255" y="13643"/>
                  </a:cubicBezTo>
                  <a:lnTo>
                    <a:pt x="11255" y="13643"/>
                  </a:lnTo>
                  <a:lnTo>
                    <a:pt x="11397" y="13685"/>
                  </a:lnTo>
                  <a:cubicBezTo>
                    <a:pt x="11429" y="13708"/>
                    <a:pt x="11355" y="13704"/>
                    <a:pt x="11360" y="13720"/>
                  </a:cubicBezTo>
                  <a:cubicBezTo>
                    <a:pt x="11457" y="13727"/>
                    <a:pt x="11399" y="13752"/>
                    <a:pt x="11464" y="13773"/>
                  </a:cubicBezTo>
                  <a:cubicBezTo>
                    <a:pt x="11455" y="13751"/>
                    <a:pt x="11479" y="13740"/>
                    <a:pt x="11516" y="13740"/>
                  </a:cubicBezTo>
                  <a:cubicBezTo>
                    <a:pt x="11528" y="13740"/>
                    <a:pt x="11541" y="13741"/>
                    <a:pt x="11554" y="13743"/>
                  </a:cubicBezTo>
                  <a:lnTo>
                    <a:pt x="11476" y="13708"/>
                  </a:lnTo>
                  <a:cubicBezTo>
                    <a:pt x="11498" y="13702"/>
                    <a:pt x="11516" y="13699"/>
                    <a:pt x="11532" y="13699"/>
                  </a:cubicBezTo>
                  <a:cubicBezTo>
                    <a:pt x="11594" y="13699"/>
                    <a:pt x="11611" y="13742"/>
                    <a:pt x="11673" y="13742"/>
                  </a:cubicBezTo>
                  <a:cubicBezTo>
                    <a:pt x="11690" y="13742"/>
                    <a:pt x="11709" y="13739"/>
                    <a:pt x="11733" y="13732"/>
                  </a:cubicBezTo>
                  <a:lnTo>
                    <a:pt x="11733" y="13732"/>
                  </a:lnTo>
                  <a:lnTo>
                    <a:pt x="11689" y="13757"/>
                  </a:lnTo>
                  <a:cubicBezTo>
                    <a:pt x="11761" y="13743"/>
                    <a:pt x="11951" y="13757"/>
                    <a:pt x="12020" y="13694"/>
                  </a:cubicBezTo>
                  <a:lnTo>
                    <a:pt x="12020" y="13694"/>
                  </a:lnTo>
                  <a:cubicBezTo>
                    <a:pt x="12034" y="13704"/>
                    <a:pt x="12050" y="13725"/>
                    <a:pt x="12018" y="13732"/>
                  </a:cubicBezTo>
                  <a:cubicBezTo>
                    <a:pt x="12026" y="13732"/>
                    <a:pt x="12033" y="13732"/>
                    <a:pt x="12041" y="13732"/>
                  </a:cubicBezTo>
                  <a:cubicBezTo>
                    <a:pt x="12171" y="13732"/>
                    <a:pt x="12320" y="13691"/>
                    <a:pt x="12440" y="13691"/>
                  </a:cubicBezTo>
                  <a:cubicBezTo>
                    <a:pt x="12472" y="13691"/>
                    <a:pt x="12501" y="13694"/>
                    <a:pt x="12528" y="13701"/>
                  </a:cubicBezTo>
                  <a:lnTo>
                    <a:pt x="12514" y="13720"/>
                  </a:lnTo>
                  <a:cubicBezTo>
                    <a:pt x="12539" y="13716"/>
                    <a:pt x="12559" y="13698"/>
                    <a:pt x="12584" y="13698"/>
                  </a:cubicBezTo>
                  <a:cubicBezTo>
                    <a:pt x="12592" y="13698"/>
                    <a:pt x="12600" y="13699"/>
                    <a:pt x="12609" y="13704"/>
                  </a:cubicBezTo>
                  <a:cubicBezTo>
                    <a:pt x="12607" y="13713"/>
                    <a:pt x="12598" y="13725"/>
                    <a:pt x="12611" y="13725"/>
                  </a:cubicBezTo>
                  <a:cubicBezTo>
                    <a:pt x="12625" y="13719"/>
                    <a:pt x="12676" y="13699"/>
                    <a:pt x="12716" y="13699"/>
                  </a:cubicBezTo>
                  <a:cubicBezTo>
                    <a:pt x="12724" y="13699"/>
                    <a:pt x="12730" y="13700"/>
                    <a:pt x="12737" y="13701"/>
                  </a:cubicBezTo>
                  <a:lnTo>
                    <a:pt x="12702" y="13722"/>
                  </a:lnTo>
                  <a:cubicBezTo>
                    <a:pt x="12725" y="13726"/>
                    <a:pt x="12747" y="13727"/>
                    <a:pt x="12768" y="13727"/>
                  </a:cubicBezTo>
                  <a:cubicBezTo>
                    <a:pt x="12893" y="13727"/>
                    <a:pt x="12976" y="13670"/>
                    <a:pt x="13094" y="13660"/>
                  </a:cubicBezTo>
                  <a:cubicBezTo>
                    <a:pt x="13094" y="13715"/>
                    <a:pt x="13224" y="13732"/>
                    <a:pt x="13288" y="13741"/>
                  </a:cubicBezTo>
                  <a:lnTo>
                    <a:pt x="13288" y="13750"/>
                  </a:lnTo>
                  <a:cubicBezTo>
                    <a:pt x="13297" y="13750"/>
                    <a:pt x="13305" y="13750"/>
                    <a:pt x="13313" y="13750"/>
                  </a:cubicBezTo>
                  <a:cubicBezTo>
                    <a:pt x="13492" y="13750"/>
                    <a:pt x="13623" y="13703"/>
                    <a:pt x="13794" y="13681"/>
                  </a:cubicBezTo>
                  <a:cubicBezTo>
                    <a:pt x="13903" y="13738"/>
                    <a:pt x="14169" y="13706"/>
                    <a:pt x="14346" y="13738"/>
                  </a:cubicBezTo>
                  <a:cubicBezTo>
                    <a:pt x="14318" y="13729"/>
                    <a:pt x="14350" y="13697"/>
                    <a:pt x="14383" y="13692"/>
                  </a:cubicBezTo>
                  <a:cubicBezTo>
                    <a:pt x="14387" y="13693"/>
                    <a:pt x="14392" y="13694"/>
                    <a:pt x="14397" y="13694"/>
                  </a:cubicBezTo>
                  <a:cubicBezTo>
                    <a:pt x="14423" y="13694"/>
                    <a:pt x="14455" y="13681"/>
                    <a:pt x="14474" y="13681"/>
                  </a:cubicBezTo>
                  <a:cubicBezTo>
                    <a:pt x="14487" y="13681"/>
                    <a:pt x="14494" y="13686"/>
                    <a:pt x="14492" y="13704"/>
                  </a:cubicBezTo>
                  <a:lnTo>
                    <a:pt x="14475" y="13704"/>
                  </a:lnTo>
                  <a:cubicBezTo>
                    <a:pt x="14497" y="13737"/>
                    <a:pt x="14544" y="13742"/>
                    <a:pt x="14592" y="13742"/>
                  </a:cubicBezTo>
                  <a:cubicBezTo>
                    <a:pt x="14606" y="13742"/>
                    <a:pt x="14621" y="13742"/>
                    <a:pt x="14634" y="13741"/>
                  </a:cubicBezTo>
                  <a:lnTo>
                    <a:pt x="14634" y="13741"/>
                  </a:lnTo>
                  <a:cubicBezTo>
                    <a:pt x="14577" y="13794"/>
                    <a:pt x="14523" y="13849"/>
                    <a:pt x="14471" y="13908"/>
                  </a:cubicBezTo>
                  <a:lnTo>
                    <a:pt x="14475" y="13868"/>
                  </a:lnTo>
                  <a:lnTo>
                    <a:pt x="14475" y="13868"/>
                  </a:lnTo>
                  <a:cubicBezTo>
                    <a:pt x="14415" y="13924"/>
                    <a:pt x="14473" y="14014"/>
                    <a:pt x="14422" y="14068"/>
                  </a:cubicBezTo>
                  <a:lnTo>
                    <a:pt x="14369" y="14047"/>
                  </a:lnTo>
                  <a:cubicBezTo>
                    <a:pt x="14269" y="14149"/>
                    <a:pt x="14135" y="14218"/>
                    <a:pt x="14070" y="14353"/>
                  </a:cubicBezTo>
                  <a:cubicBezTo>
                    <a:pt x="14060" y="14341"/>
                    <a:pt x="14063" y="14325"/>
                    <a:pt x="14072" y="14313"/>
                  </a:cubicBezTo>
                  <a:lnTo>
                    <a:pt x="14072" y="14313"/>
                  </a:lnTo>
                  <a:cubicBezTo>
                    <a:pt x="14025" y="14360"/>
                    <a:pt x="13876" y="14465"/>
                    <a:pt x="13926" y="14502"/>
                  </a:cubicBezTo>
                  <a:lnTo>
                    <a:pt x="13926" y="14502"/>
                  </a:lnTo>
                  <a:cubicBezTo>
                    <a:pt x="13924" y="14501"/>
                    <a:pt x="13922" y="14501"/>
                    <a:pt x="13921" y="14501"/>
                  </a:cubicBezTo>
                  <a:cubicBezTo>
                    <a:pt x="13883" y="14501"/>
                    <a:pt x="13820" y="14615"/>
                    <a:pt x="13785" y="14677"/>
                  </a:cubicBezTo>
                  <a:lnTo>
                    <a:pt x="13768" y="14643"/>
                  </a:lnTo>
                  <a:cubicBezTo>
                    <a:pt x="13754" y="14721"/>
                    <a:pt x="13761" y="14731"/>
                    <a:pt x="13708" y="14805"/>
                  </a:cubicBezTo>
                  <a:cubicBezTo>
                    <a:pt x="13704" y="14807"/>
                    <a:pt x="13700" y="14808"/>
                    <a:pt x="13697" y="14808"/>
                  </a:cubicBezTo>
                  <a:cubicBezTo>
                    <a:pt x="13686" y="14808"/>
                    <a:pt x="13681" y="14798"/>
                    <a:pt x="13694" y="14788"/>
                  </a:cubicBezTo>
                  <a:lnTo>
                    <a:pt x="13694" y="14788"/>
                  </a:lnTo>
                  <a:cubicBezTo>
                    <a:pt x="13640" y="14823"/>
                    <a:pt x="13682" y="14848"/>
                    <a:pt x="13611" y="14895"/>
                  </a:cubicBezTo>
                  <a:lnTo>
                    <a:pt x="13618" y="14856"/>
                  </a:lnTo>
                  <a:lnTo>
                    <a:pt x="13618" y="14856"/>
                  </a:lnTo>
                  <a:cubicBezTo>
                    <a:pt x="13562" y="14907"/>
                    <a:pt x="13576" y="14911"/>
                    <a:pt x="13564" y="14958"/>
                  </a:cubicBezTo>
                  <a:cubicBezTo>
                    <a:pt x="13546" y="14997"/>
                    <a:pt x="13479" y="15039"/>
                    <a:pt x="13443" y="15039"/>
                  </a:cubicBezTo>
                  <a:cubicBezTo>
                    <a:pt x="13438" y="15039"/>
                    <a:pt x="13433" y="15038"/>
                    <a:pt x="13430" y="15037"/>
                  </a:cubicBezTo>
                  <a:lnTo>
                    <a:pt x="13430" y="15037"/>
                  </a:lnTo>
                  <a:cubicBezTo>
                    <a:pt x="13437" y="15074"/>
                    <a:pt x="13421" y="15109"/>
                    <a:pt x="13390" y="15129"/>
                  </a:cubicBezTo>
                  <a:cubicBezTo>
                    <a:pt x="13377" y="15125"/>
                    <a:pt x="13383" y="15109"/>
                    <a:pt x="13386" y="15099"/>
                  </a:cubicBezTo>
                  <a:lnTo>
                    <a:pt x="13386" y="15099"/>
                  </a:lnTo>
                  <a:cubicBezTo>
                    <a:pt x="13281" y="15171"/>
                    <a:pt x="13286" y="15259"/>
                    <a:pt x="13200" y="15294"/>
                  </a:cubicBezTo>
                  <a:cubicBezTo>
                    <a:pt x="13195" y="15291"/>
                    <a:pt x="13189" y="15288"/>
                    <a:pt x="13183" y="15288"/>
                  </a:cubicBezTo>
                  <a:cubicBezTo>
                    <a:pt x="13181" y="15288"/>
                    <a:pt x="13179" y="15289"/>
                    <a:pt x="13177" y="15289"/>
                  </a:cubicBezTo>
                  <a:cubicBezTo>
                    <a:pt x="13214" y="15250"/>
                    <a:pt x="13256" y="15211"/>
                    <a:pt x="13300" y="15173"/>
                  </a:cubicBezTo>
                  <a:cubicBezTo>
                    <a:pt x="13295" y="15169"/>
                    <a:pt x="13289" y="15168"/>
                    <a:pt x="13282" y="15168"/>
                  </a:cubicBezTo>
                  <a:cubicBezTo>
                    <a:pt x="13272" y="15168"/>
                    <a:pt x="13260" y="15171"/>
                    <a:pt x="13249" y="15171"/>
                  </a:cubicBezTo>
                  <a:cubicBezTo>
                    <a:pt x="13234" y="15171"/>
                    <a:pt x="13224" y="15164"/>
                    <a:pt x="13230" y="15127"/>
                  </a:cubicBezTo>
                  <a:lnTo>
                    <a:pt x="13230" y="15127"/>
                  </a:lnTo>
                  <a:cubicBezTo>
                    <a:pt x="13203" y="15190"/>
                    <a:pt x="13163" y="15303"/>
                    <a:pt x="13098" y="15347"/>
                  </a:cubicBezTo>
                  <a:cubicBezTo>
                    <a:pt x="13096" y="15348"/>
                    <a:pt x="13093" y="15349"/>
                    <a:pt x="13090" y="15349"/>
                  </a:cubicBezTo>
                  <a:cubicBezTo>
                    <a:pt x="13087" y="15349"/>
                    <a:pt x="13084" y="15348"/>
                    <a:pt x="13082" y="15347"/>
                  </a:cubicBezTo>
                  <a:lnTo>
                    <a:pt x="13087" y="15340"/>
                  </a:lnTo>
                  <a:lnTo>
                    <a:pt x="13087" y="15340"/>
                  </a:lnTo>
                  <a:cubicBezTo>
                    <a:pt x="13073" y="15350"/>
                    <a:pt x="13061" y="15364"/>
                    <a:pt x="13057" y="15377"/>
                  </a:cubicBezTo>
                  <a:cubicBezTo>
                    <a:pt x="13036" y="15389"/>
                    <a:pt x="13020" y="15403"/>
                    <a:pt x="13003" y="15417"/>
                  </a:cubicBezTo>
                  <a:cubicBezTo>
                    <a:pt x="13001" y="15416"/>
                    <a:pt x="12999" y="15415"/>
                    <a:pt x="12997" y="15415"/>
                  </a:cubicBezTo>
                  <a:cubicBezTo>
                    <a:pt x="12970" y="15415"/>
                    <a:pt x="12927" y="15472"/>
                    <a:pt x="12901" y="15498"/>
                  </a:cubicBezTo>
                  <a:cubicBezTo>
                    <a:pt x="12923" y="15517"/>
                    <a:pt x="12899" y="15543"/>
                    <a:pt x="12922" y="15543"/>
                  </a:cubicBezTo>
                  <a:cubicBezTo>
                    <a:pt x="12927" y="15543"/>
                    <a:pt x="12934" y="15542"/>
                    <a:pt x="12943" y="15540"/>
                  </a:cubicBezTo>
                  <a:cubicBezTo>
                    <a:pt x="12937" y="15540"/>
                    <a:pt x="12942" y="15534"/>
                    <a:pt x="12952" y="15521"/>
                  </a:cubicBezTo>
                  <a:lnTo>
                    <a:pt x="12952" y="15521"/>
                  </a:lnTo>
                  <a:cubicBezTo>
                    <a:pt x="12952" y="15521"/>
                    <a:pt x="12952" y="15521"/>
                    <a:pt x="12952" y="15521"/>
                  </a:cubicBezTo>
                  <a:cubicBezTo>
                    <a:pt x="12955" y="15517"/>
                    <a:pt x="12957" y="15514"/>
                    <a:pt x="12959" y="15512"/>
                  </a:cubicBezTo>
                  <a:lnTo>
                    <a:pt x="12968" y="15501"/>
                  </a:lnTo>
                  <a:lnTo>
                    <a:pt x="12968" y="15501"/>
                  </a:lnTo>
                  <a:cubicBezTo>
                    <a:pt x="12967" y="15504"/>
                    <a:pt x="12965" y="15507"/>
                    <a:pt x="12962" y="15510"/>
                  </a:cubicBezTo>
                  <a:cubicBezTo>
                    <a:pt x="12958" y="15514"/>
                    <a:pt x="12955" y="15518"/>
                    <a:pt x="12952" y="15521"/>
                  </a:cubicBezTo>
                  <a:lnTo>
                    <a:pt x="12952" y="15521"/>
                  </a:lnTo>
                  <a:cubicBezTo>
                    <a:pt x="12959" y="15519"/>
                    <a:pt x="12964" y="15517"/>
                    <a:pt x="12969" y="15514"/>
                  </a:cubicBezTo>
                  <a:lnTo>
                    <a:pt x="12969" y="15500"/>
                  </a:lnTo>
                  <a:lnTo>
                    <a:pt x="12968" y="15501"/>
                  </a:lnTo>
                  <a:lnTo>
                    <a:pt x="12968" y="15501"/>
                  </a:lnTo>
                  <a:cubicBezTo>
                    <a:pt x="12969" y="15499"/>
                    <a:pt x="12970" y="15497"/>
                    <a:pt x="12971" y="15496"/>
                  </a:cubicBezTo>
                  <a:lnTo>
                    <a:pt x="12971" y="15500"/>
                  </a:lnTo>
                  <a:cubicBezTo>
                    <a:pt x="12989" y="15482"/>
                    <a:pt x="13013" y="15459"/>
                    <a:pt x="13038" y="15428"/>
                  </a:cubicBezTo>
                  <a:lnTo>
                    <a:pt x="13038" y="15428"/>
                  </a:lnTo>
                  <a:cubicBezTo>
                    <a:pt x="13033" y="15468"/>
                    <a:pt x="13008" y="15500"/>
                    <a:pt x="12973" y="15517"/>
                  </a:cubicBezTo>
                  <a:cubicBezTo>
                    <a:pt x="12973" y="15542"/>
                    <a:pt x="12975" y="15568"/>
                    <a:pt x="12973" y="15595"/>
                  </a:cubicBezTo>
                  <a:cubicBezTo>
                    <a:pt x="12908" y="15597"/>
                    <a:pt x="12826" y="15643"/>
                    <a:pt x="12787" y="15643"/>
                  </a:cubicBezTo>
                  <a:cubicBezTo>
                    <a:pt x="12783" y="15643"/>
                    <a:pt x="12779" y="15643"/>
                    <a:pt x="12776" y="15642"/>
                  </a:cubicBezTo>
                  <a:cubicBezTo>
                    <a:pt x="12707" y="15741"/>
                    <a:pt x="12586" y="15853"/>
                    <a:pt x="12579" y="15952"/>
                  </a:cubicBezTo>
                  <a:cubicBezTo>
                    <a:pt x="12569" y="15968"/>
                    <a:pt x="12558" y="15972"/>
                    <a:pt x="12548" y="15972"/>
                  </a:cubicBezTo>
                  <a:cubicBezTo>
                    <a:pt x="12538" y="15972"/>
                    <a:pt x="12529" y="15969"/>
                    <a:pt x="12521" y="15969"/>
                  </a:cubicBezTo>
                  <a:cubicBezTo>
                    <a:pt x="12530" y="15950"/>
                    <a:pt x="12549" y="15934"/>
                    <a:pt x="12549" y="15920"/>
                  </a:cubicBezTo>
                  <a:lnTo>
                    <a:pt x="12549" y="15920"/>
                  </a:lnTo>
                  <a:cubicBezTo>
                    <a:pt x="12512" y="15980"/>
                    <a:pt x="12410" y="16068"/>
                    <a:pt x="12431" y="16112"/>
                  </a:cubicBezTo>
                  <a:cubicBezTo>
                    <a:pt x="12417" y="16121"/>
                    <a:pt x="12408" y="16124"/>
                    <a:pt x="12403" y="16124"/>
                  </a:cubicBezTo>
                  <a:cubicBezTo>
                    <a:pt x="12389" y="16124"/>
                    <a:pt x="12399" y="16101"/>
                    <a:pt x="12394" y="16101"/>
                  </a:cubicBezTo>
                  <a:lnTo>
                    <a:pt x="12394" y="16101"/>
                  </a:lnTo>
                  <a:cubicBezTo>
                    <a:pt x="12390" y="16101"/>
                    <a:pt x="12381" y="16110"/>
                    <a:pt x="12356" y="16138"/>
                  </a:cubicBezTo>
                  <a:lnTo>
                    <a:pt x="12356" y="16117"/>
                  </a:lnTo>
                  <a:cubicBezTo>
                    <a:pt x="12145" y="16227"/>
                    <a:pt x="12172" y="16456"/>
                    <a:pt x="11944" y="16575"/>
                  </a:cubicBezTo>
                  <a:lnTo>
                    <a:pt x="11944" y="16575"/>
                  </a:lnTo>
                  <a:cubicBezTo>
                    <a:pt x="11946" y="16574"/>
                    <a:pt x="11948" y="16574"/>
                    <a:pt x="11949" y="16574"/>
                  </a:cubicBezTo>
                  <a:cubicBezTo>
                    <a:pt x="11952" y="16574"/>
                    <a:pt x="11954" y="16575"/>
                    <a:pt x="11955" y="16576"/>
                  </a:cubicBezTo>
                  <a:cubicBezTo>
                    <a:pt x="11719" y="16754"/>
                    <a:pt x="11554" y="17033"/>
                    <a:pt x="11302" y="17193"/>
                  </a:cubicBezTo>
                  <a:cubicBezTo>
                    <a:pt x="11234" y="17244"/>
                    <a:pt x="11248" y="17269"/>
                    <a:pt x="11230" y="17320"/>
                  </a:cubicBezTo>
                  <a:lnTo>
                    <a:pt x="11190" y="17306"/>
                  </a:lnTo>
                  <a:lnTo>
                    <a:pt x="11160" y="17399"/>
                  </a:lnTo>
                  <a:cubicBezTo>
                    <a:pt x="11098" y="17508"/>
                    <a:pt x="10947" y="17485"/>
                    <a:pt x="10880" y="17638"/>
                  </a:cubicBezTo>
                  <a:lnTo>
                    <a:pt x="10912" y="17640"/>
                  </a:lnTo>
                  <a:cubicBezTo>
                    <a:pt x="10873" y="17673"/>
                    <a:pt x="10815" y="17754"/>
                    <a:pt x="10792" y="17754"/>
                  </a:cubicBezTo>
                  <a:cubicBezTo>
                    <a:pt x="10789" y="17754"/>
                    <a:pt x="10786" y="17752"/>
                    <a:pt x="10785" y="17749"/>
                  </a:cubicBezTo>
                  <a:lnTo>
                    <a:pt x="10785" y="17749"/>
                  </a:lnTo>
                  <a:cubicBezTo>
                    <a:pt x="10782" y="17756"/>
                    <a:pt x="10789" y="17781"/>
                    <a:pt x="10764" y="17786"/>
                  </a:cubicBezTo>
                  <a:lnTo>
                    <a:pt x="10750" y="17774"/>
                  </a:lnTo>
                  <a:lnTo>
                    <a:pt x="10678" y="17895"/>
                  </a:lnTo>
                  <a:cubicBezTo>
                    <a:pt x="10660" y="17909"/>
                    <a:pt x="10647" y="17914"/>
                    <a:pt x="10637" y="17914"/>
                  </a:cubicBezTo>
                  <a:cubicBezTo>
                    <a:pt x="10617" y="17914"/>
                    <a:pt x="10611" y="17891"/>
                    <a:pt x="10590" y="17891"/>
                  </a:cubicBezTo>
                  <a:cubicBezTo>
                    <a:pt x="10576" y="17891"/>
                    <a:pt x="10556" y="17901"/>
                    <a:pt x="10520" y="17934"/>
                  </a:cubicBezTo>
                  <a:cubicBezTo>
                    <a:pt x="10487" y="17979"/>
                    <a:pt x="10449" y="18085"/>
                    <a:pt x="10470" y="18085"/>
                  </a:cubicBezTo>
                  <a:cubicBezTo>
                    <a:pt x="10470" y="18085"/>
                    <a:pt x="10471" y="18085"/>
                    <a:pt x="10472" y="18085"/>
                  </a:cubicBezTo>
                  <a:cubicBezTo>
                    <a:pt x="10484" y="18073"/>
                    <a:pt x="10507" y="18060"/>
                    <a:pt x="10524" y="18060"/>
                  </a:cubicBezTo>
                  <a:cubicBezTo>
                    <a:pt x="10529" y="18060"/>
                    <a:pt x="10533" y="18062"/>
                    <a:pt x="10537" y="18064"/>
                  </a:cubicBezTo>
                  <a:lnTo>
                    <a:pt x="10509" y="18108"/>
                  </a:lnTo>
                  <a:cubicBezTo>
                    <a:pt x="10534" y="18143"/>
                    <a:pt x="10548" y="18189"/>
                    <a:pt x="10598" y="18189"/>
                  </a:cubicBezTo>
                  <a:cubicBezTo>
                    <a:pt x="10617" y="18189"/>
                    <a:pt x="10642" y="18182"/>
                    <a:pt x="10676" y="18164"/>
                  </a:cubicBezTo>
                  <a:lnTo>
                    <a:pt x="10715" y="18076"/>
                  </a:lnTo>
                  <a:lnTo>
                    <a:pt x="10755" y="18076"/>
                  </a:lnTo>
                  <a:lnTo>
                    <a:pt x="10704" y="18132"/>
                  </a:lnTo>
                  <a:cubicBezTo>
                    <a:pt x="10752" y="18120"/>
                    <a:pt x="10755" y="18083"/>
                    <a:pt x="10764" y="18050"/>
                  </a:cubicBezTo>
                  <a:cubicBezTo>
                    <a:pt x="10771" y="18052"/>
                    <a:pt x="10778" y="18053"/>
                    <a:pt x="10785" y="18053"/>
                  </a:cubicBezTo>
                  <a:cubicBezTo>
                    <a:pt x="10795" y="18053"/>
                    <a:pt x="10805" y="18051"/>
                    <a:pt x="10815" y="18046"/>
                  </a:cubicBezTo>
                  <a:lnTo>
                    <a:pt x="10836" y="17944"/>
                  </a:lnTo>
                  <a:cubicBezTo>
                    <a:pt x="10853" y="17951"/>
                    <a:pt x="10847" y="17982"/>
                    <a:pt x="10865" y="17982"/>
                  </a:cubicBezTo>
                  <a:cubicBezTo>
                    <a:pt x="10871" y="17982"/>
                    <a:pt x="10879" y="17979"/>
                    <a:pt x="10891" y="17972"/>
                  </a:cubicBezTo>
                  <a:cubicBezTo>
                    <a:pt x="10901" y="17923"/>
                    <a:pt x="10826" y="17962"/>
                    <a:pt x="10861" y="17902"/>
                  </a:cubicBezTo>
                  <a:cubicBezTo>
                    <a:pt x="10912" y="17890"/>
                    <a:pt x="10917" y="17914"/>
                    <a:pt x="10938" y="17863"/>
                  </a:cubicBezTo>
                  <a:cubicBezTo>
                    <a:pt x="10952" y="17867"/>
                    <a:pt x="10952" y="17879"/>
                    <a:pt x="10946" y="17894"/>
                  </a:cubicBezTo>
                  <a:lnTo>
                    <a:pt x="10946" y="17894"/>
                  </a:lnTo>
                  <a:cubicBezTo>
                    <a:pt x="10968" y="17851"/>
                    <a:pt x="11021" y="17809"/>
                    <a:pt x="11017" y="17772"/>
                  </a:cubicBezTo>
                  <a:cubicBezTo>
                    <a:pt x="11061" y="17766"/>
                    <a:pt x="11100" y="17692"/>
                    <a:pt x="11134" y="17692"/>
                  </a:cubicBezTo>
                  <a:cubicBezTo>
                    <a:pt x="11140" y="17692"/>
                    <a:pt x="11147" y="17695"/>
                    <a:pt x="11153" y="17703"/>
                  </a:cubicBezTo>
                  <a:cubicBezTo>
                    <a:pt x="11160" y="17659"/>
                    <a:pt x="11179" y="17619"/>
                    <a:pt x="11207" y="17584"/>
                  </a:cubicBezTo>
                  <a:lnTo>
                    <a:pt x="11207" y="17584"/>
                  </a:lnTo>
                  <a:cubicBezTo>
                    <a:pt x="11205" y="17604"/>
                    <a:pt x="11209" y="17612"/>
                    <a:pt x="11216" y="17612"/>
                  </a:cubicBezTo>
                  <a:cubicBezTo>
                    <a:pt x="11239" y="17612"/>
                    <a:pt x="11299" y="17528"/>
                    <a:pt x="11334" y="17528"/>
                  </a:cubicBezTo>
                  <a:cubicBezTo>
                    <a:pt x="11342" y="17528"/>
                    <a:pt x="11348" y="17532"/>
                    <a:pt x="11353" y="17540"/>
                  </a:cubicBezTo>
                  <a:cubicBezTo>
                    <a:pt x="11350" y="17459"/>
                    <a:pt x="11478" y="17380"/>
                    <a:pt x="11524" y="17285"/>
                  </a:cubicBezTo>
                  <a:lnTo>
                    <a:pt x="11524" y="17285"/>
                  </a:lnTo>
                  <a:cubicBezTo>
                    <a:pt x="11522" y="17293"/>
                    <a:pt x="11522" y="17303"/>
                    <a:pt x="11517" y="17309"/>
                  </a:cubicBezTo>
                  <a:lnTo>
                    <a:pt x="11517" y="17309"/>
                  </a:lnTo>
                  <a:cubicBezTo>
                    <a:pt x="11558" y="17276"/>
                    <a:pt x="11581" y="17278"/>
                    <a:pt x="11615" y="17260"/>
                  </a:cubicBezTo>
                  <a:cubicBezTo>
                    <a:pt x="11585" y="17220"/>
                    <a:pt x="11638" y="17151"/>
                    <a:pt x="11649" y="17098"/>
                  </a:cubicBezTo>
                  <a:cubicBezTo>
                    <a:pt x="11656" y="17096"/>
                    <a:pt x="11662" y="17096"/>
                    <a:pt x="11667" y="17096"/>
                  </a:cubicBezTo>
                  <a:cubicBezTo>
                    <a:pt x="11717" y="17096"/>
                    <a:pt x="11663" y="17169"/>
                    <a:pt x="11707" y="17183"/>
                  </a:cubicBezTo>
                  <a:cubicBezTo>
                    <a:pt x="11675" y="17158"/>
                    <a:pt x="11763" y="17072"/>
                    <a:pt x="11721" y="17065"/>
                  </a:cubicBezTo>
                  <a:cubicBezTo>
                    <a:pt x="11759" y="17054"/>
                    <a:pt x="11765" y="17048"/>
                    <a:pt x="11779" y="17048"/>
                  </a:cubicBezTo>
                  <a:cubicBezTo>
                    <a:pt x="11786" y="17048"/>
                    <a:pt x="11795" y="17050"/>
                    <a:pt x="11812" y="17054"/>
                  </a:cubicBezTo>
                  <a:cubicBezTo>
                    <a:pt x="11775" y="17003"/>
                    <a:pt x="11837" y="17012"/>
                    <a:pt x="11842" y="16954"/>
                  </a:cubicBezTo>
                  <a:cubicBezTo>
                    <a:pt x="11862" y="16945"/>
                    <a:pt x="11875" y="16943"/>
                    <a:pt x="11884" y="16943"/>
                  </a:cubicBezTo>
                  <a:cubicBezTo>
                    <a:pt x="11895" y="16943"/>
                    <a:pt x="11901" y="16946"/>
                    <a:pt x="11906" y="16946"/>
                  </a:cubicBezTo>
                  <a:cubicBezTo>
                    <a:pt x="11915" y="16946"/>
                    <a:pt x="11922" y="16939"/>
                    <a:pt x="11942" y="16907"/>
                  </a:cubicBezTo>
                  <a:lnTo>
                    <a:pt x="11942" y="16910"/>
                  </a:lnTo>
                  <a:cubicBezTo>
                    <a:pt x="11946" y="16908"/>
                    <a:pt x="11949" y="16907"/>
                    <a:pt x="11952" y="16907"/>
                  </a:cubicBezTo>
                  <a:cubicBezTo>
                    <a:pt x="11974" y="16907"/>
                    <a:pt x="11946" y="16964"/>
                    <a:pt x="11944" y="16968"/>
                  </a:cubicBezTo>
                  <a:cubicBezTo>
                    <a:pt x="12004" y="16910"/>
                    <a:pt x="11939" y="16910"/>
                    <a:pt x="11932" y="16877"/>
                  </a:cubicBezTo>
                  <a:cubicBezTo>
                    <a:pt x="11955" y="16848"/>
                    <a:pt x="11969" y="16838"/>
                    <a:pt x="11980" y="16838"/>
                  </a:cubicBezTo>
                  <a:cubicBezTo>
                    <a:pt x="11996" y="16838"/>
                    <a:pt x="12004" y="16862"/>
                    <a:pt x="12026" y="16862"/>
                  </a:cubicBezTo>
                  <a:cubicBezTo>
                    <a:pt x="12028" y="16862"/>
                    <a:pt x="12030" y="16861"/>
                    <a:pt x="12032" y="16861"/>
                  </a:cubicBezTo>
                  <a:cubicBezTo>
                    <a:pt x="12067" y="16808"/>
                    <a:pt x="12071" y="16743"/>
                    <a:pt x="12104" y="16710"/>
                  </a:cubicBezTo>
                  <a:cubicBezTo>
                    <a:pt x="12113" y="16715"/>
                    <a:pt x="12120" y="16710"/>
                    <a:pt x="12120" y="16724"/>
                  </a:cubicBezTo>
                  <a:cubicBezTo>
                    <a:pt x="12141" y="16650"/>
                    <a:pt x="12259" y="16583"/>
                    <a:pt x="12280" y="16495"/>
                  </a:cubicBezTo>
                  <a:lnTo>
                    <a:pt x="12296" y="16495"/>
                  </a:lnTo>
                  <a:cubicBezTo>
                    <a:pt x="12275" y="16490"/>
                    <a:pt x="12254" y="16476"/>
                    <a:pt x="12243" y="16458"/>
                  </a:cubicBezTo>
                  <a:cubicBezTo>
                    <a:pt x="12266" y="16435"/>
                    <a:pt x="12270" y="16398"/>
                    <a:pt x="12295" y="16398"/>
                  </a:cubicBezTo>
                  <a:cubicBezTo>
                    <a:pt x="12297" y="16398"/>
                    <a:pt x="12300" y="16399"/>
                    <a:pt x="12303" y="16400"/>
                  </a:cubicBezTo>
                  <a:cubicBezTo>
                    <a:pt x="12285" y="16416"/>
                    <a:pt x="12292" y="16428"/>
                    <a:pt x="12292" y="16442"/>
                  </a:cubicBezTo>
                  <a:lnTo>
                    <a:pt x="12310" y="16404"/>
                  </a:lnTo>
                  <a:lnTo>
                    <a:pt x="12310" y="16404"/>
                  </a:lnTo>
                  <a:cubicBezTo>
                    <a:pt x="12366" y="16409"/>
                    <a:pt x="12282" y="16453"/>
                    <a:pt x="12305" y="16474"/>
                  </a:cubicBezTo>
                  <a:cubicBezTo>
                    <a:pt x="12352" y="16411"/>
                    <a:pt x="12389" y="16321"/>
                    <a:pt x="12438" y="16289"/>
                  </a:cubicBezTo>
                  <a:lnTo>
                    <a:pt x="12438" y="16289"/>
                  </a:lnTo>
                  <a:cubicBezTo>
                    <a:pt x="12472" y="16307"/>
                    <a:pt x="12383" y="16373"/>
                    <a:pt x="12410" y="16373"/>
                  </a:cubicBezTo>
                  <a:cubicBezTo>
                    <a:pt x="12415" y="16373"/>
                    <a:pt x="12422" y="16371"/>
                    <a:pt x="12433" y="16367"/>
                  </a:cubicBezTo>
                  <a:lnTo>
                    <a:pt x="12433" y="16367"/>
                  </a:lnTo>
                  <a:lnTo>
                    <a:pt x="12356" y="16421"/>
                  </a:lnTo>
                  <a:cubicBezTo>
                    <a:pt x="12359" y="16421"/>
                    <a:pt x="12362" y="16421"/>
                    <a:pt x="12365" y="16421"/>
                  </a:cubicBezTo>
                  <a:cubicBezTo>
                    <a:pt x="12446" y="16421"/>
                    <a:pt x="12318" y="16456"/>
                    <a:pt x="12412" y="16462"/>
                  </a:cubicBezTo>
                  <a:cubicBezTo>
                    <a:pt x="12505" y="16384"/>
                    <a:pt x="12491" y="16351"/>
                    <a:pt x="12586" y="16275"/>
                  </a:cubicBezTo>
                  <a:cubicBezTo>
                    <a:pt x="12588" y="16238"/>
                    <a:pt x="12554" y="16256"/>
                    <a:pt x="12556" y="16219"/>
                  </a:cubicBezTo>
                  <a:cubicBezTo>
                    <a:pt x="12646" y="16068"/>
                    <a:pt x="12727" y="16200"/>
                    <a:pt x="12776" y="16071"/>
                  </a:cubicBezTo>
                  <a:cubicBezTo>
                    <a:pt x="12781" y="16027"/>
                    <a:pt x="12751" y="15980"/>
                    <a:pt x="12834" y="15936"/>
                  </a:cubicBezTo>
                  <a:lnTo>
                    <a:pt x="12846" y="15992"/>
                  </a:lnTo>
                  <a:cubicBezTo>
                    <a:pt x="12931" y="15913"/>
                    <a:pt x="12843" y="15897"/>
                    <a:pt x="12955" y="15832"/>
                  </a:cubicBezTo>
                  <a:lnTo>
                    <a:pt x="12955" y="15832"/>
                  </a:lnTo>
                  <a:cubicBezTo>
                    <a:pt x="12952" y="15860"/>
                    <a:pt x="12908" y="15902"/>
                    <a:pt x="12915" y="15902"/>
                  </a:cubicBezTo>
                  <a:cubicBezTo>
                    <a:pt x="12916" y="15902"/>
                    <a:pt x="12916" y="15902"/>
                    <a:pt x="12918" y="15901"/>
                  </a:cubicBezTo>
                  <a:cubicBezTo>
                    <a:pt x="12999" y="15871"/>
                    <a:pt x="12936" y="15841"/>
                    <a:pt x="12980" y="15797"/>
                  </a:cubicBezTo>
                  <a:lnTo>
                    <a:pt x="12980" y="15797"/>
                  </a:lnTo>
                  <a:lnTo>
                    <a:pt x="13020" y="15820"/>
                  </a:lnTo>
                  <a:cubicBezTo>
                    <a:pt x="13103" y="15725"/>
                    <a:pt x="13177" y="15607"/>
                    <a:pt x="13268" y="15505"/>
                  </a:cubicBezTo>
                  <a:cubicBezTo>
                    <a:pt x="13271" y="15516"/>
                    <a:pt x="13268" y="15534"/>
                    <a:pt x="13282" y="15534"/>
                  </a:cubicBezTo>
                  <a:cubicBezTo>
                    <a:pt x="13286" y="15534"/>
                    <a:pt x="13291" y="15533"/>
                    <a:pt x="13298" y="15530"/>
                  </a:cubicBezTo>
                  <a:cubicBezTo>
                    <a:pt x="13404" y="15394"/>
                    <a:pt x="13562" y="15271"/>
                    <a:pt x="13699" y="15171"/>
                  </a:cubicBezTo>
                  <a:lnTo>
                    <a:pt x="13717" y="15099"/>
                  </a:lnTo>
                  <a:cubicBezTo>
                    <a:pt x="13722" y="15096"/>
                    <a:pt x="13728" y="15094"/>
                    <a:pt x="13733" y="15094"/>
                  </a:cubicBezTo>
                  <a:cubicBezTo>
                    <a:pt x="13741" y="15094"/>
                    <a:pt x="13747" y="15099"/>
                    <a:pt x="13743" y="15109"/>
                  </a:cubicBezTo>
                  <a:cubicBezTo>
                    <a:pt x="13798" y="15071"/>
                    <a:pt x="13729" y="15090"/>
                    <a:pt x="13740" y="15055"/>
                  </a:cubicBezTo>
                  <a:cubicBezTo>
                    <a:pt x="13752" y="15043"/>
                    <a:pt x="13763" y="15038"/>
                    <a:pt x="13771" y="15038"/>
                  </a:cubicBezTo>
                  <a:cubicBezTo>
                    <a:pt x="13782" y="15038"/>
                    <a:pt x="13787" y="15047"/>
                    <a:pt x="13782" y="15060"/>
                  </a:cubicBezTo>
                  <a:cubicBezTo>
                    <a:pt x="13840" y="14958"/>
                    <a:pt x="13965" y="14779"/>
                    <a:pt x="14079" y="14721"/>
                  </a:cubicBezTo>
                  <a:lnTo>
                    <a:pt x="14079" y="14721"/>
                  </a:lnTo>
                  <a:lnTo>
                    <a:pt x="14070" y="14747"/>
                  </a:lnTo>
                  <a:cubicBezTo>
                    <a:pt x="14148" y="14691"/>
                    <a:pt x="14091" y="14617"/>
                    <a:pt x="14179" y="14580"/>
                  </a:cubicBezTo>
                  <a:lnTo>
                    <a:pt x="14179" y="14580"/>
                  </a:lnTo>
                  <a:lnTo>
                    <a:pt x="14172" y="14596"/>
                  </a:lnTo>
                  <a:cubicBezTo>
                    <a:pt x="14327" y="14462"/>
                    <a:pt x="14464" y="14279"/>
                    <a:pt x="14614" y="14207"/>
                  </a:cubicBezTo>
                  <a:cubicBezTo>
                    <a:pt x="14596" y="14146"/>
                    <a:pt x="14772" y="14079"/>
                    <a:pt x="14730" y="14017"/>
                  </a:cubicBezTo>
                  <a:cubicBezTo>
                    <a:pt x="14837" y="13959"/>
                    <a:pt x="14823" y="13993"/>
                    <a:pt x="14958" y="13894"/>
                  </a:cubicBezTo>
                  <a:cubicBezTo>
                    <a:pt x="14990" y="13864"/>
                    <a:pt x="14971" y="13815"/>
                    <a:pt x="15004" y="13769"/>
                  </a:cubicBezTo>
                  <a:lnTo>
                    <a:pt x="15032" y="13794"/>
                  </a:lnTo>
                  <a:lnTo>
                    <a:pt x="15034" y="13787"/>
                  </a:lnTo>
                  <a:lnTo>
                    <a:pt x="15036" y="13789"/>
                  </a:lnTo>
                  <a:lnTo>
                    <a:pt x="15057" y="13715"/>
                  </a:lnTo>
                  <a:lnTo>
                    <a:pt x="15118" y="13720"/>
                  </a:lnTo>
                  <a:lnTo>
                    <a:pt x="15141" y="13685"/>
                  </a:lnTo>
                  <a:lnTo>
                    <a:pt x="15147" y="13676"/>
                  </a:lnTo>
                  <a:lnTo>
                    <a:pt x="15138" y="13681"/>
                  </a:lnTo>
                  <a:cubicBezTo>
                    <a:pt x="15128" y="13686"/>
                    <a:pt x="15117" y="13690"/>
                    <a:pt x="15109" y="13690"/>
                  </a:cubicBezTo>
                  <a:cubicBezTo>
                    <a:pt x="15104" y="13690"/>
                    <a:pt x="15099" y="13689"/>
                    <a:pt x="15097" y="13685"/>
                  </a:cubicBezTo>
                  <a:cubicBezTo>
                    <a:pt x="15104" y="13676"/>
                    <a:pt x="15111" y="13669"/>
                    <a:pt x="15118" y="13660"/>
                  </a:cubicBezTo>
                  <a:lnTo>
                    <a:pt x="15265" y="13499"/>
                  </a:lnTo>
                  <a:lnTo>
                    <a:pt x="15266" y="13499"/>
                  </a:lnTo>
                  <a:lnTo>
                    <a:pt x="15266" y="13498"/>
                  </a:lnTo>
                  <a:lnTo>
                    <a:pt x="15308" y="13453"/>
                  </a:lnTo>
                  <a:lnTo>
                    <a:pt x="15296" y="13454"/>
                  </a:lnTo>
                  <a:lnTo>
                    <a:pt x="15296" y="13454"/>
                  </a:lnTo>
                  <a:lnTo>
                    <a:pt x="15354" y="13368"/>
                  </a:lnTo>
                  <a:close/>
                  <a:moveTo>
                    <a:pt x="12667" y="18185"/>
                  </a:moveTo>
                  <a:cubicBezTo>
                    <a:pt x="12665" y="18192"/>
                    <a:pt x="12665" y="18199"/>
                    <a:pt x="12667" y="18206"/>
                  </a:cubicBezTo>
                  <a:lnTo>
                    <a:pt x="12667" y="18185"/>
                  </a:lnTo>
                  <a:close/>
                  <a:moveTo>
                    <a:pt x="12909" y="18208"/>
                  </a:moveTo>
                  <a:cubicBezTo>
                    <a:pt x="12905" y="18208"/>
                    <a:pt x="12887" y="18221"/>
                    <a:pt x="12853" y="18247"/>
                  </a:cubicBezTo>
                  <a:lnTo>
                    <a:pt x="12850" y="18247"/>
                  </a:lnTo>
                  <a:cubicBezTo>
                    <a:pt x="12816" y="18285"/>
                    <a:pt x="12810" y="18296"/>
                    <a:pt x="12816" y="18296"/>
                  </a:cubicBezTo>
                  <a:cubicBezTo>
                    <a:pt x="12824" y="18296"/>
                    <a:pt x="12860" y="18270"/>
                    <a:pt x="12866" y="18270"/>
                  </a:cubicBezTo>
                  <a:cubicBezTo>
                    <a:pt x="12866" y="18270"/>
                    <a:pt x="12867" y="18270"/>
                    <a:pt x="12867" y="18271"/>
                  </a:cubicBezTo>
                  <a:cubicBezTo>
                    <a:pt x="12897" y="18231"/>
                    <a:pt x="12915" y="18208"/>
                    <a:pt x="12909" y="18208"/>
                  </a:cubicBezTo>
                  <a:close/>
                  <a:moveTo>
                    <a:pt x="8542" y="18308"/>
                  </a:moveTo>
                  <a:cubicBezTo>
                    <a:pt x="8544" y="18309"/>
                    <a:pt x="8546" y="18311"/>
                    <a:pt x="8548" y="18312"/>
                  </a:cubicBezTo>
                  <a:cubicBezTo>
                    <a:pt x="8546" y="18311"/>
                    <a:pt x="8544" y="18309"/>
                    <a:pt x="8542" y="18308"/>
                  </a:cubicBezTo>
                  <a:close/>
                  <a:moveTo>
                    <a:pt x="14144" y="18458"/>
                  </a:moveTo>
                  <a:lnTo>
                    <a:pt x="14086" y="18537"/>
                  </a:lnTo>
                  <a:cubicBezTo>
                    <a:pt x="14104" y="18530"/>
                    <a:pt x="14125" y="18514"/>
                    <a:pt x="14146" y="18458"/>
                  </a:cubicBezTo>
                  <a:close/>
                  <a:moveTo>
                    <a:pt x="14144" y="18319"/>
                  </a:moveTo>
                  <a:lnTo>
                    <a:pt x="14100" y="18366"/>
                  </a:lnTo>
                  <a:lnTo>
                    <a:pt x="13905" y="18655"/>
                  </a:lnTo>
                  <a:lnTo>
                    <a:pt x="14144" y="18319"/>
                  </a:lnTo>
                  <a:close/>
                  <a:moveTo>
                    <a:pt x="14086" y="18537"/>
                  </a:moveTo>
                  <a:lnTo>
                    <a:pt x="14086" y="18537"/>
                  </a:lnTo>
                  <a:cubicBezTo>
                    <a:pt x="14056" y="18544"/>
                    <a:pt x="14033" y="18526"/>
                    <a:pt x="14026" y="18611"/>
                  </a:cubicBezTo>
                  <a:cubicBezTo>
                    <a:pt x="14024" y="18604"/>
                    <a:pt x="14022" y="18601"/>
                    <a:pt x="14020" y="18601"/>
                  </a:cubicBezTo>
                  <a:cubicBezTo>
                    <a:pt x="14012" y="18601"/>
                    <a:pt x="13997" y="18644"/>
                    <a:pt x="13958" y="18702"/>
                  </a:cubicBezTo>
                  <a:lnTo>
                    <a:pt x="14086" y="18537"/>
                  </a:lnTo>
                  <a:close/>
                  <a:moveTo>
                    <a:pt x="14153" y="18593"/>
                  </a:moveTo>
                  <a:cubicBezTo>
                    <a:pt x="14139" y="18593"/>
                    <a:pt x="14107" y="18608"/>
                    <a:pt x="14065" y="18630"/>
                  </a:cubicBezTo>
                  <a:lnTo>
                    <a:pt x="13954" y="18785"/>
                  </a:lnTo>
                  <a:cubicBezTo>
                    <a:pt x="13988" y="18774"/>
                    <a:pt x="14075" y="18697"/>
                    <a:pt x="14088" y="18697"/>
                  </a:cubicBezTo>
                  <a:lnTo>
                    <a:pt x="14088" y="18697"/>
                  </a:lnTo>
                  <a:cubicBezTo>
                    <a:pt x="14091" y="18697"/>
                    <a:pt x="14090" y="18701"/>
                    <a:pt x="14084" y="18711"/>
                  </a:cubicBezTo>
                  <a:cubicBezTo>
                    <a:pt x="14157" y="18624"/>
                    <a:pt x="14173" y="18593"/>
                    <a:pt x="14153" y="18593"/>
                  </a:cubicBezTo>
                  <a:close/>
                  <a:moveTo>
                    <a:pt x="13785" y="18769"/>
                  </a:moveTo>
                  <a:cubicBezTo>
                    <a:pt x="13661" y="18903"/>
                    <a:pt x="13621" y="18970"/>
                    <a:pt x="13643" y="18970"/>
                  </a:cubicBezTo>
                  <a:cubicBezTo>
                    <a:pt x="13665" y="18970"/>
                    <a:pt x="13745" y="18906"/>
                    <a:pt x="13866" y="18776"/>
                  </a:cubicBezTo>
                  <a:lnTo>
                    <a:pt x="13866" y="18776"/>
                  </a:lnTo>
                  <a:cubicBezTo>
                    <a:pt x="13815" y="18811"/>
                    <a:pt x="13758" y="18856"/>
                    <a:pt x="13742" y="18856"/>
                  </a:cubicBezTo>
                  <a:cubicBezTo>
                    <a:pt x="13730" y="18856"/>
                    <a:pt x="13738" y="18833"/>
                    <a:pt x="13785" y="18769"/>
                  </a:cubicBezTo>
                  <a:close/>
                  <a:moveTo>
                    <a:pt x="12285" y="18788"/>
                  </a:moveTo>
                  <a:lnTo>
                    <a:pt x="12099" y="18957"/>
                  </a:lnTo>
                  <a:cubicBezTo>
                    <a:pt x="12118" y="18947"/>
                    <a:pt x="12141" y="18935"/>
                    <a:pt x="12151" y="18935"/>
                  </a:cubicBezTo>
                  <a:cubicBezTo>
                    <a:pt x="12161" y="18935"/>
                    <a:pt x="12156" y="18948"/>
                    <a:pt x="12115" y="18992"/>
                  </a:cubicBezTo>
                  <a:cubicBezTo>
                    <a:pt x="12219" y="18912"/>
                    <a:pt x="12227" y="18901"/>
                    <a:pt x="12217" y="18901"/>
                  </a:cubicBezTo>
                  <a:cubicBezTo>
                    <a:pt x="12213" y="18901"/>
                    <a:pt x="12206" y="18902"/>
                    <a:pt x="12201" y="18902"/>
                  </a:cubicBezTo>
                  <a:cubicBezTo>
                    <a:pt x="12185" y="18902"/>
                    <a:pt x="12180" y="18889"/>
                    <a:pt x="12285" y="18788"/>
                  </a:cubicBezTo>
                  <a:close/>
                  <a:moveTo>
                    <a:pt x="13709" y="18981"/>
                  </a:moveTo>
                  <a:lnTo>
                    <a:pt x="13709" y="18981"/>
                  </a:lnTo>
                  <a:cubicBezTo>
                    <a:pt x="13709" y="18981"/>
                    <a:pt x="13687" y="19011"/>
                    <a:pt x="13585" y="19126"/>
                  </a:cubicBezTo>
                  <a:cubicBezTo>
                    <a:pt x="13593" y="19120"/>
                    <a:pt x="13602" y="19115"/>
                    <a:pt x="13611" y="19111"/>
                  </a:cubicBezTo>
                  <a:lnTo>
                    <a:pt x="13611" y="19111"/>
                  </a:lnTo>
                  <a:cubicBezTo>
                    <a:pt x="13587" y="19137"/>
                    <a:pt x="13581" y="19146"/>
                    <a:pt x="13585" y="19146"/>
                  </a:cubicBezTo>
                  <a:cubicBezTo>
                    <a:pt x="13593" y="19146"/>
                    <a:pt x="13648" y="19101"/>
                    <a:pt x="13636" y="19101"/>
                  </a:cubicBezTo>
                  <a:cubicBezTo>
                    <a:pt x="13633" y="19101"/>
                    <a:pt x="13627" y="19103"/>
                    <a:pt x="13618" y="19107"/>
                  </a:cubicBezTo>
                  <a:lnTo>
                    <a:pt x="13618" y="19107"/>
                  </a:lnTo>
                  <a:cubicBezTo>
                    <a:pt x="13636" y="19089"/>
                    <a:pt x="13664" y="19059"/>
                    <a:pt x="13713" y="19015"/>
                  </a:cubicBezTo>
                  <a:lnTo>
                    <a:pt x="13713" y="19015"/>
                  </a:lnTo>
                  <a:cubicBezTo>
                    <a:pt x="13711" y="19015"/>
                    <a:pt x="13710" y="19015"/>
                    <a:pt x="13709" y="19015"/>
                  </a:cubicBezTo>
                  <a:cubicBezTo>
                    <a:pt x="13686" y="19015"/>
                    <a:pt x="13709" y="18981"/>
                    <a:pt x="13709" y="18981"/>
                  </a:cubicBezTo>
                  <a:close/>
                  <a:moveTo>
                    <a:pt x="9230" y="19220"/>
                  </a:moveTo>
                  <a:lnTo>
                    <a:pt x="9230" y="19220"/>
                  </a:lnTo>
                  <a:cubicBezTo>
                    <a:pt x="9229" y="19220"/>
                    <a:pt x="9228" y="19221"/>
                    <a:pt x="9227" y="19221"/>
                  </a:cubicBezTo>
                  <a:lnTo>
                    <a:pt x="9226" y="19220"/>
                  </a:lnTo>
                  <a:lnTo>
                    <a:pt x="9226" y="19220"/>
                  </a:lnTo>
                  <a:cubicBezTo>
                    <a:pt x="9220" y="19222"/>
                    <a:pt x="9214" y="19224"/>
                    <a:pt x="9211" y="19228"/>
                  </a:cubicBezTo>
                  <a:lnTo>
                    <a:pt x="9248" y="19235"/>
                  </a:lnTo>
                  <a:lnTo>
                    <a:pt x="9230" y="19220"/>
                  </a:lnTo>
                  <a:close/>
                  <a:moveTo>
                    <a:pt x="13047" y="19272"/>
                  </a:moveTo>
                  <a:lnTo>
                    <a:pt x="12929" y="19353"/>
                  </a:lnTo>
                  <a:lnTo>
                    <a:pt x="12864" y="19462"/>
                  </a:lnTo>
                  <a:cubicBezTo>
                    <a:pt x="12899" y="19409"/>
                    <a:pt x="13075" y="19286"/>
                    <a:pt x="13050" y="19272"/>
                  </a:cubicBezTo>
                  <a:close/>
                  <a:moveTo>
                    <a:pt x="9403" y="19311"/>
                  </a:moveTo>
                  <a:lnTo>
                    <a:pt x="9403" y="19311"/>
                  </a:lnTo>
                  <a:cubicBezTo>
                    <a:pt x="9438" y="19358"/>
                    <a:pt x="9477" y="19400"/>
                    <a:pt x="9524" y="19432"/>
                  </a:cubicBezTo>
                  <a:cubicBezTo>
                    <a:pt x="9577" y="19467"/>
                    <a:pt x="9635" y="19497"/>
                    <a:pt x="9697" y="19515"/>
                  </a:cubicBezTo>
                  <a:cubicBezTo>
                    <a:pt x="9718" y="19534"/>
                    <a:pt x="9688" y="19534"/>
                    <a:pt x="9679" y="19536"/>
                  </a:cubicBezTo>
                  <a:cubicBezTo>
                    <a:pt x="9720" y="19547"/>
                    <a:pt x="9764" y="19554"/>
                    <a:pt x="9796" y="19554"/>
                  </a:cubicBezTo>
                  <a:cubicBezTo>
                    <a:pt x="9838" y="19554"/>
                    <a:pt x="9862" y="19542"/>
                    <a:pt x="9841" y="19509"/>
                  </a:cubicBezTo>
                  <a:cubicBezTo>
                    <a:pt x="9746" y="19509"/>
                    <a:pt x="9732" y="19488"/>
                    <a:pt x="9628" y="19481"/>
                  </a:cubicBezTo>
                  <a:cubicBezTo>
                    <a:pt x="9558" y="19446"/>
                    <a:pt x="9521" y="19397"/>
                    <a:pt x="9542" y="19393"/>
                  </a:cubicBezTo>
                  <a:cubicBezTo>
                    <a:pt x="9514" y="19386"/>
                    <a:pt x="9452" y="19316"/>
                    <a:pt x="9403" y="19311"/>
                  </a:cubicBezTo>
                  <a:close/>
                  <a:moveTo>
                    <a:pt x="9913" y="19546"/>
                  </a:moveTo>
                  <a:lnTo>
                    <a:pt x="9992" y="19564"/>
                  </a:lnTo>
                  <a:cubicBezTo>
                    <a:pt x="9966" y="19553"/>
                    <a:pt x="9941" y="19546"/>
                    <a:pt x="9915" y="19546"/>
                  </a:cubicBezTo>
                  <a:close/>
                  <a:moveTo>
                    <a:pt x="11251" y="19474"/>
                  </a:moveTo>
                  <a:cubicBezTo>
                    <a:pt x="11221" y="19485"/>
                    <a:pt x="11179" y="19497"/>
                    <a:pt x="11135" y="19513"/>
                  </a:cubicBezTo>
                  <a:cubicBezTo>
                    <a:pt x="11088" y="19522"/>
                    <a:pt x="11044" y="19536"/>
                    <a:pt x="11000" y="19555"/>
                  </a:cubicBezTo>
                  <a:lnTo>
                    <a:pt x="10996" y="19566"/>
                  </a:lnTo>
                  <a:cubicBezTo>
                    <a:pt x="11012" y="19550"/>
                    <a:pt x="11063" y="19541"/>
                    <a:pt x="11119" y="19529"/>
                  </a:cubicBezTo>
                  <a:cubicBezTo>
                    <a:pt x="11167" y="19520"/>
                    <a:pt x="11211" y="19502"/>
                    <a:pt x="11253" y="19474"/>
                  </a:cubicBezTo>
                  <a:close/>
                  <a:moveTo>
                    <a:pt x="9992" y="19564"/>
                  </a:moveTo>
                  <a:cubicBezTo>
                    <a:pt x="10003" y="19569"/>
                    <a:pt x="10016" y="19573"/>
                    <a:pt x="10029" y="19573"/>
                  </a:cubicBezTo>
                  <a:lnTo>
                    <a:pt x="10029" y="19573"/>
                  </a:lnTo>
                  <a:lnTo>
                    <a:pt x="9992" y="19564"/>
                  </a:lnTo>
                  <a:close/>
                  <a:moveTo>
                    <a:pt x="10036" y="19569"/>
                  </a:moveTo>
                  <a:cubicBezTo>
                    <a:pt x="10036" y="19571"/>
                    <a:pt x="10034" y="19571"/>
                    <a:pt x="10029" y="19573"/>
                  </a:cubicBezTo>
                  <a:lnTo>
                    <a:pt x="10029" y="19573"/>
                  </a:lnTo>
                  <a:cubicBezTo>
                    <a:pt x="10029" y="19573"/>
                    <a:pt x="10029" y="19573"/>
                    <a:pt x="10029" y="19573"/>
                  </a:cubicBezTo>
                  <a:lnTo>
                    <a:pt x="10029" y="19573"/>
                  </a:lnTo>
                  <a:lnTo>
                    <a:pt x="10029" y="19573"/>
                  </a:lnTo>
                  <a:cubicBezTo>
                    <a:pt x="10029" y="19573"/>
                    <a:pt x="10029" y="19573"/>
                    <a:pt x="10029" y="19573"/>
                  </a:cubicBezTo>
                  <a:lnTo>
                    <a:pt x="10029" y="19573"/>
                  </a:lnTo>
                  <a:cubicBezTo>
                    <a:pt x="10030" y="19573"/>
                    <a:pt x="10031" y="19573"/>
                    <a:pt x="10031" y="19573"/>
                  </a:cubicBezTo>
                  <a:lnTo>
                    <a:pt x="10029" y="19573"/>
                  </a:lnTo>
                  <a:lnTo>
                    <a:pt x="10068" y="19578"/>
                  </a:lnTo>
                  <a:lnTo>
                    <a:pt x="10068" y="19578"/>
                  </a:lnTo>
                  <a:lnTo>
                    <a:pt x="10036" y="19569"/>
                  </a:lnTo>
                  <a:close/>
                  <a:moveTo>
                    <a:pt x="10996" y="19566"/>
                  </a:moveTo>
                  <a:cubicBezTo>
                    <a:pt x="10991" y="19571"/>
                    <a:pt x="10989" y="19576"/>
                    <a:pt x="10989" y="19583"/>
                  </a:cubicBezTo>
                  <a:lnTo>
                    <a:pt x="10996" y="19566"/>
                  </a:lnTo>
                  <a:close/>
                  <a:moveTo>
                    <a:pt x="10789" y="19620"/>
                  </a:moveTo>
                  <a:cubicBezTo>
                    <a:pt x="10769" y="19620"/>
                    <a:pt x="10748" y="19624"/>
                    <a:pt x="10727" y="19629"/>
                  </a:cubicBezTo>
                  <a:lnTo>
                    <a:pt x="10729" y="19629"/>
                  </a:lnTo>
                  <a:cubicBezTo>
                    <a:pt x="10750" y="19624"/>
                    <a:pt x="10769" y="19622"/>
                    <a:pt x="10789" y="19620"/>
                  </a:cubicBezTo>
                  <a:close/>
                  <a:moveTo>
                    <a:pt x="9989" y="19632"/>
                  </a:moveTo>
                  <a:cubicBezTo>
                    <a:pt x="9993" y="19636"/>
                    <a:pt x="10001" y="19639"/>
                    <a:pt x="10013" y="19643"/>
                  </a:cubicBezTo>
                  <a:lnTo>
                    <a:pt x="9989" y="19632"/>
                  </a:lnTo>
                  <a:close/>
                  <a:moveTo>
                    <a:pt x="10687" y="19629"/>
                  </a:moveTo>
                  <a:cubicBezTo>
                    <a:pt x="10664" y="19636"/>
                    <a:pt x="10643" y="19641"/>
                    <a:pt x="10625" y="19645"/>
                  </a:cubicBezTo>
                  <a:cubicBezTo>
                    <a:pt x="10646" y="19643"/>
                    <a:pt x="10664" y="19641"/>
                    <a:pt x="10685" y="19636"/>
                  </a:cubicBezTo>
                  <a:lnTo>
                    <a:pt x="10685" y="19636"/>
                  </a:lnTo>
                  <a:cubicBezTo>
                    <a:pt x="10683" y="19643"/>
                    <a:pt x="10680" y="19648"/>
                    <a:pt x="10692" y="19650"/>
                  </a:cubicBezTo>
                  <a:cubicBezTo>
                    <a:pt x="10699" y="19638"/>
                    <a:pt x="10713" y="19631"/>
                    <a:pt x="10727" y="19629"/>
                  </a:cubicBezTo>
                  <a:lnTo>
                    <a:pt x="10727" y="19629"/>
                  </a:lnTo>
                  <a:lnTo>
                    <a:pt x="10685" y="19636"/>
                  </a:lnTo>
                  <a:cubicBezTo>
                    <a:pt x="10685" y="19634"/>
                    <a:pt x="10687" y="19631"/>
                    <a:pt x="10687" y="19629"/>
                  </a:cubicBezTo>
                  <a:close/>
                  <a:moveTo>
                    <a:pt x="11145" y="19678"/>
                  </a:moveTo>
                  <a:lnTo>
                    <a:pt x="11145" y="19678"/>
                  </a:lnTo>
                  <a:cubicBezTo>
                    <a:pt x="11142" y="19679"/>
                    <a:pt x="11140" y="19679"/>
                    <a:pt x="11137" y="19680"/>
                  </a:cubicBezTo>
                  <a:cubicBezTo>
                    <a:pt x="11140" y="19679"/>
                    <a:pt x="11142" y="19679"/>
                    <a:pt x="11145" y="19678"/>
                  </a:cubicBezTo>
                  <a:close/>
                  <a:moveTo>
                    <a:pt x="11065" y="19689"/>
                  </a:moveTo>
                  <a:lnTo>
                    <a:pt x="11058" y="19692"/>
                  </a:lnTo>
                  <a:cubicBezTo>
                    <a:pt x="11061" y="19691"/>
                    <a:pt x="11063" y="19690"/>
                    <a:pt x="11065" y="19689"/>
                  </a:cubicBezTo>
                  <a:close/>
                  <a:moveTo>
                    <a:pt x="10490" y="878"/>
                  </a:moveTo>
                  <a:cubicBezTo>
                    <a:pt x="10427" y="878"/>
                    <a:pt x="10363" y="881"/>
                    <a:pt x="10300" y="889"/>
                  </a:cubicBezTo>
                  <a:cubicBezTo>
                    <a:pt x="10393" y="919"/>
                    <a:pt x="10356" y="919"/>
                    <a:pt x="10300" y="926"/>
                  </a:cubicBezTo>
                  <a:cubicBezTo>
                    <a:pt x="10247" y="935"/>
                    <a:pt x="10173" y="947"/>
                    <a:pt x="10196" y="984"/>
                  </a:cubicBezTo>
                  <a:cubicBezTo>
                    <a:pt x="10091" y="1005"/>
                    <a:pt x="10047" y="1019"/>
                    <a:pt x="10032" y="1019"/>
                  </a:cubicBezTo>
                  <a:cubicBezTo>
                    <a:pt x="10031" y="1019"/>
                    <a:pt x="10030" y="1019"/>
                    <a:pt x="10029" y="1018"/>
                  </a:cubicBezTo>
                  <a:lnTo>
                    <a:pt x="9976" y="1025"/>
                  </a:lnTo>
                  <a:lnTo>
                    <a:pt x="9855" y="1049"/>
                  </a:lnTo>
                  <a:cubicBezTo>
                    <a:pt x="9816" y="1058"/>
                    <a:pt x="9776" y="1067"/>
                    <a:pt x="9737" y="1081"/>
                  </a:cubicBezTo>
                  <a:lnTo>
                    <a:pt x="9684" y="1097"/>
                  </a:lnTo>
                  <a:cubicBezTo>
                    <a:pt x="9675" y="1099"/>
                    <a:pt x="9670" y="1099"/>
                    <a:pt x="9666" y="1099"/>
                  </a:cubicBezTo>
                  <a:cubicBezTo>
                    <a:pt x="9628" y="1099"/>
                    <a:pt x="9777" y="1034"/>
                    <a:pt x="9762" y="1023"/>
                  </a:cubicBezTo>
                  <a:lnTo>
                    <a:pt x="9762" y="1023"/>
                  </a:lnTo>
                  <a:cubicBezTo>
                    <a:pt x="9648" y="1074"/>
                    <a:pt x="9616" y="1080"/>
                    <a:pt x="9596" y="1080"/>
                  </a:cubicBezTo>
                  <a:cubicBezTo>
                    <a:pt x="9590" y="1080"/>
                    <a:pt x="9585" y="1079"/>
                    <a:pt x="9579" y="1079"/>
                  </a:cubicBezTo>
                  <a:cubicBezTo>
                    <a:pt x="9564" y="1079"/>
                    <a:pt x="9543" y="1083"/>
                    <a:pt x="9482" y="1109"/>
                  </a:cubicBezTo>
                  <a:cubicBezTo>
                    <a:pt x="9505" y="1111"/>
                    <a:pt x="9491" y="1132"/>
                    <a:pt x="9454" y="1160"/>
                  </a:cubicBezTo>
                  <a:cubicBezTo>
                    <a:pt x="9415" y="1188"/>
                    <a:pt x="9357" y="1234"/>
                    <a:pt x="9292" y="1278"/>
                  </a:cubicBezTo>
                  <a:lnTo>
                    <a:pt x="9391" y="1225"/>
                  </a:lnTo>
                  <a:cubicBezTo>
                    <a:pt x="9422" y="1208"/>
                    <a:pt x="9456" y="1192"/>
                    <a:pt x="9491" y="1178"/>
                  </a:cubicBezTo>
                  <a:lnTo>
                    <a:pt x="9491" y="1178"/>
                  </a:lnTo>
                  <a:cubicBezTo>
                    <a:pt x="9417" y="1234"/>
                    <a:pt x="9364" y="1280"/>
                    <a:pt x="9320" y="1308"/>
                  </a:cubicBezTo>
                  <a:cubicBezTo>
                    <a:pt x="9276" y="1338"/>
                    <a:pt x="9248" y="1357"/>
                    <a:pt x="9213" y="1375"/>
                  </a:cubicBezTo>
                  <a:lnTo>
                    <a:pt x="9162" y="1406"/>
                  </a:lnTo>
                  <a:lnTo>
                    <a:pt x="9150" y="1415"/>
                  </a:lnTo>
                  <a:lnTo>
                    <a:pt x="9143" y="1417"/>
                  </a:lnTo>
                  <a:lnTo>
                    <a:pt x="9136" y="1426"/>
                  </a:lnTo>
                  <a:lnTo>
                    <a:pt x="9132" y="1429"/>
                  </a:lnTo>
                  <a:lnTo>
                    <a:pt x="9106" y="1450"/>
                  </a:lnTo>
                  <a:cubicBezTo>
                    <a:pt x="9055" y="1494"/>
                    <a:pt x="9011" y="1542"/>
                    <a:pt x="8972" y="1596"/>
                  </a:cubicBezTo>
                  <a:lnTo>
                    <a:pt x="9030" y="1501"/>
                  </a:lnTo>
                  <a:lnTo>
                    <a:pt x="9030" y="1501"/>
                  </a:lnTo>
                  <a:cubicBezTo>
                    <a:pt x="8916" y="1635"/>
                    <a:pt x="8573" y="1957"/>
                    <a:pt x="8494" y="2122"/>
                  </a:cubicBezTo>
                  <a:cubicBezTo>
                    <a:pt x="8482" y="2129"/>
                    <a:pt x="8466" y="2136"/>
                    <a:pt x="8457" y="2136"/>
                  </a:cubicBezTo>
                  <a:cubicBezTo>
                    <a:pt x="8446" y="2136"/>
                    <a:pt x="8445" y="2126"/>
                    <a:pt x="8473" y="2094"/>
                  </a:cubicBezTo>
                  <a:lnTo>
                    <a:pt x="8473" y="2094"/>
                  </a:lnTo>
                  <a:cubicBezTo>
                    <a:pt x="8172" y="2384"/>
                    <a:pt x="7861" y="2799"/>
                    <a:pt x="7604" y="3003"/>
                  </a:cubicBezTo>
                  <a:lnTo>
                    <a:pt x="7613" y="2968"/>
                  </a:lnTo>
                  <a:lnTo>
                    <a:pt x="7613" y="2968"/>
                  </a:lnTo>
                  <a:cubicBezTo>
                    <a:pt x="7562" y="3026"/>
                    <a:pt x="7542" y="3089"/>
                    <a:pt x="7460" y="3144"/>
                  </a:cubicBezTo>
                  <a:cubicBezTo>
                    <a:pt x="7459" y="3136"/>
                    <a:pt x="7464" y="3123"/>
                    <a:pt x="7458" y="3123"/>
                  </a:cubicBezTo>
                  <a:cubicBezTo>
                    <a:pt x="7455" y="3123"/>
                    <a:pt x="7450" y="3125"/>
                    <a:pt x="7442" y="3133"/>
                  </a:cubicBezTo>
                  <a:cubicBezTo>
                    <a:pt x="7419" y="3165"/>
                    <a:pt x="7319" y="3302"/>
                    <a:pt x="7238" y="3369"/>
                  </a:cubicBezTo>
                  <a:lnTo>
                    <a:pt x="7287" y="3290"/>
                  </a:lnTo>
                  <a:lnTo>
                    <a:pt x="7287" y="3290"/>
                  </a:lnTo>
                  <a:cubicBezTo>
                    <a:pt x="6981" y="3561"/>
                    <a:pt x="6879" y="3770"/>
                    <a:pt x="6647" y="4023"/>
                  </a:cubicBezTo>
                  <a:cubicBezTo>
                    <a:pt x="6643" y="4019"/>
                    <a:pt x="6638" y="4018"/>
                    <a:pt x="6632" y="4018"/>
                  </a:cubicBezTo>
                  <a:cubicBezTo>
                    <a:pt x="6567" y="4018"/>
                    <a:pt x="6358" y="4206"/>
                    <a:pt x="6248" y="4303"/>
                  </a:cubicBezTo>
                  <a:lnTo>
                    <a:pt x="6246" y="4294"/>
                  </a:lnTo>
                  <a:cubicBezTo>
                    <a:pt x="5905" y="4626"/>
                    <a:pt x="5708" y="4897"/>
                    <a:pt x="5411" y="5224"/>
                  </a:cubicBezTo>
                  <a:cubicBezTo>
                    <a:pt x="5175" y="5374"/>
                    <a:pt x="4739" y="5861"/>
                    <a:pt x="4405" y="6149"/>
                  </a:cubicBezTo>
                  <a:cubicBezTo>
                    <a:pt x="4415" y="6141"/>
                    <a:pt x="4422" y="6138"/>
                    <a:pt x="4426" y="6138"/>
                  </a:cubicBezTo>
                  <a:cubicBezTo>
                    <a:pt x="4445" y="6138"/>
                    <a:pt x="4416" y="6199"/>
                    <a:pt x="4375" y="6246"/>
                  </a:cubicBezTo>
                  <a:cubicBezTo>
                    <a:pt x="4304" y="6303"/>
                    <a:pt x="4224" y="6436"/>
                    <a:pt x="4188" y="6436"/>
                  </a:cubicBezTo>
                  <a:cubicBezTo>
                    <a:pt x="4183" y="6436"/>
                    <a:pt x="4179" y="6433"/>
                    <a:pt x="4175" y="6427"/>
                  </a:cubicBezTo>
                  <a:lnTo>
                    <a:pt x="4203" y="6401"/>
                  </a:lnTo>
                  <a:lnTo>
                    <a:pt x="4203" y="6401"/>
                  </a:lnTo>
                  <a:cubicBezTo>
                    <a:pt x="4113" y="6422"/>
                    <a:pt x="3974" y="6582"/>
                    <a:pt x="3856" y="6698"/>
                  </a:cubicBezTo>
                  <a:lnTo>
                    <a:pt x="3883" y="6763"/>
                  </a:lnTo>
                  <a:cubicBezTo>
                    <a:pt x="3508" y="6999"/>
                    <a:pt x="3107" y="7591"/>
                    <a:pt x="2877" y="7695"/>
                  </a:cubicBezTo>
                  <a:cubicBezTo>
                    <a:pt x="2817" y="7781"/>
                    <a:pt x="2724" y="7871"/>
                    <a:pt x="2664" y="7957"/>
                  </a:cubicBezTo>
                  <a:lnTo>
                    <a:pt x="2641" y="7927"/>
                  </a:lnTo>
                  <a:cubicBezTo>
                    <a:pt x="2430" y="8126"/>
                    <a:pt x="2325" y="8226"/>
                    <a:pt x="2080" y="8483"/>
                  </a:cubicBezTo>
                  <a:lnTo>
                    <a:pt x="2112" y="8414"/>
                  </a:lnTo>
                  <a:lnTo>
                    <a:pt x="2112" y="8414"/>
                  </a:lnTo>
                  <a:cubicBezTo>
                    <a:pt x="1968" y="8555"/>
                    <a:pt x="2006" y="8666"/>
                    <a:pt x="1873" y="8801"/>
                  </a:cubicBezTo>
                  <a:lnTo>
                    <a:pt x="1797" y="8801"/>
                  </a:lnTo>
                  <a:cubicBezTo>
                    <a:pt x="1674" y="8928"/>
                    <a:pt x="1540" y="9037"/>
                    <a:pt x="1407" y="9185"/>
                  </a:cubicBezTo>
                  <a:cubicBezTo>
                    <a:pt x="1282" y="9332"/>
                    <a:pt x="1192" y="9501"/>
                    <a:pt x="1141" y="9686"/>
                  </a:cubicBezTo>
                  <a:cubicBezTo>
                    <a:pt x="1134" y="9677"/>
                    <a:pt x="1122" y="9661"/>
                    <a:pt x="1148" y="9603"/>
                  </a:cubicBezTo>
                  <a:lnTo>
                    <a:pt x="1148" y="9603"/>
                  </a:lnTo>
                  <a:cubicBezTo>
                    <a:pt x="1090" y="9728"/>
                    <a:pt x="1044" y="9858"/>
                    <a:pt x="1013" y="9990"/>
                  </a:cubicBezTo>
                  <a:cubicBezTo>
                    <a:pt x="991" y="10118"/>
                    <a:pt x="988" y="10222"/>
                    <a:pt x="1016" y="10222"/>
                  </a:cubicBezTo>
                  <a:cubicBezTo>
                    <a:pt x="1017" y="10222"/>
                    <a:pt x="1018" y="10222"/>
                    <a:pt x="1019" y="10221"/>
                  </a:cubicBezTo>
                  <a:lnTo>
                    <a:pt x="1019" y="10221"/>
                  </a:lnTo>
                  <a:cubicBezTo>
                    <a:pt x="1002" y="10242"/>
                    <a:pt x="994" y="10332"/>
                    <a:pt x="1004" y="10440"/>
                  </a:cubicBezTo>
                  <a:cubicBezTo>
                    <a:pt x="1016" y="10563"/>
                    <a:pt x="1041" y="10685"/>
                    <a:pt x="1083" y="10801"/>
                  </a:cubicBezTo>
                  <a:lnTo>
                    <a:pt x="1041" y="10778"/>
                  </a:lnTo>
                  <a:lnTo>
                    <a:pt x="1041" y="10778"/>
                  </a:lnTo>
                  <a:cubicBezTo>
                    <a:pt x="1127" y="10936"/>
                    <a:pt x="1134" y="10938"/>
                    <a:pt x="1236" y="11149"/>
                  </a:cubicBezTo>
                  <a:cubicBezTo>
                    <a:pt x="1245" y="11174"/>
                    <a:pt x="1244" y="11188"/>
                    <a:pt x="1239" y="11188"/>
                  </a:cubicBezTo>
                  <a:cubicBezTo>
                    <a:pt x="1233" y="11188"/>
                    <a:pt x="1224" y="11175"/>
                    <a:pt x="1213" y="11148"/>
                  </a:cubicBezTo>
                  <a:lnTo>
                    <a:pt x="1213" y="11148"/>
                  </a:lnTo>
                  <a:cubicBezTo>
                    <a:pt x="1241" y="11225"/>
                    <a:pt x="1261" y="11255"/>
                    <a:pt x="1289" y="11283"/>
                  </a:cubicBezTo>
                  <a:cubicBezTo>
                    <a:pt x="1319" y="11314"/>
                    <a:pt x="1343" y="11351"/>
                    <a:pt x="1403" y="11448"/>
                  </a:cubicBezTo>
                  <a:cubicBezTo>
                    <a:pt x="1403" y="11448"/>
                    <a:pt x="1343" y="11399"/>
                    <a:pt x="1336" y="11391"/>
                  </a:cubicBezTo>
                  <a:lnTo>
                    <a:pt x="1336" y="11391"/>
                  </a:lnTo>
                  <a:cubicBezTo>
                    <a:pt x="1447" y="11552"/>
                    <a:pt x="1449" y="11539"/>
                    <a:pt x="1533" y="11594"/>
                  </a:cubicBezTo>
                  <a:cubicBezTo>
                    <a:pt x="1558" y="11617"/>
                    <a:pt x="1584" y="11640"/>
                    <a:pt x="1605" y="11668"/>
                  </a:cubicBezTo>
                  <a:cubicBezTo>
                    <a:pt x="1635" y="11698"/>
                    <a:pt x="1660" y="11726"/>
                    <a:pt x="1683" y="11756"/>
                  </a:cubicBezTo>
                  <a:cubicBezTo>
                    <a:pt x="1732" y="11817"/>
                    <a:pt x="1769" y="11872"/>
                    <a:pt x="1767" y="11891"/>
                  </a:cubicBezTo>
                  <a:cubicBezTo>
                    <a:pt x="1797" y="11895"/>
                    <a:pt x="1885" y="11949"/>
                    <a:pt x="1955" y="12030"/>
                  </a:cubicBezTo>
                  <a:cubicBezTo>
                    <a:pt x="1955" y="12035"/>
                    <a:pt x="1953" y="12037"/>
                    <a:pt x="1949" y="12037"/>
                  </a:cubicBezTo>
                  <a:cubicBezTo>
                    <a:pt x="1940" y="12037"/>
                    <a:pt x="1920" y="12024"/>
                    <a:pt x="1908" y="12016"/>
                  </a:cubicBezTo>
                  <a:lnTo>
                    <a:pt x="1908" y="12016"/>
                  </a:lnTo>
                  <a:cubicBezTo>
                    <a:pt x="2105" y="12248"/>
                    <a:pt x="2256" y="12306"/>
                    <a:pt x="2381" y="12480"/>
                  </a:cubicBezTo>
                  <a:cubicBezTo>
                    <a:pt x="2376" y="12494"/>
                    <a:pt x="2381" y="12507"/>
                    <a:pt x="2390" y="12519"/>
                  </a:cubicBezTo>
                  <a:cubicBezTo>
                    <a:pt x="2236" y="12363"/>
                    <a:pt x="2109" y="12233"/>
                    <a:pt x="2098" y="12220"/>
                  </a:cubicBezTo>
                  <a:lnTo>
                    <a:pt x="2098" y="12220"/>
                  </a:lnTo>
                  <a:cubicBezTo>
                    <a:pt x="2083" y="12239"/>
                    <a:pt x="2161" y="12329"/>
                    <a:pt x="2128" y="12329"/>
                  </a:cubicBezTo>
                  <a:cubicBezTo>
                    <a:pt x="2118" y="12329"/>
                    <a:pt x="2101" y="12323"/>
                    <a:pt x="2070" y="12306"/>
                  </a:cubicBezTo>
                  <a:lnTo>
                    <a:pt x="2070" y="12306"/>
                  </a:lnTo>
                  <a:cubicBezTo>
                    <a:pt x="2198" y="12401"/>
                    <a:pt x="2425" y="12552"/>
                    <a:pt x="2548" y="12698"/>
                  </a:cubicBezTo>
                  <a:cubicBezTo>
                    <a:pt x="2553" y="12705"/>
                    <a:pt x="2557" y="12714"/>
                    <a:pt x="2557" y="12723"/>
                  </a:cubicBezTo>
                  <a:lnTo>
                    <a:pt x="2541" y="12712"/>
                  </a:lnTo>
                  <a:lnTo>
                    <a:pt x="2541" y="12712"/>
                  </a:lnTo>
                  <a:cubicBezTo>
                    <a:pt x="2569" y="12742"/>
                    <a:pt x="2599" y="12769"/>
                    <a:pt x="2632" y="12793"/>
                  </a:cubicBezTo>
                  <a:cubicBezTo>
                    <a:pt x="2671" y="12839"/>
                    <a:pt x="2694" y="12869"/>
                    <a:pt x="2736" y="12911"/>
                  </a:cubicBezTo>
                  <a:cubicBezTo>
                    <a:pt x="2734" y="12948"/>
                    <a:pt x="2884" y="13080"/>
                    <a:pt x="2951" y="13150"/>
                  </a:cubicBezTo>
                  <a:cubicBezTo>
                    <a:pt x="2954" y="13145"/>
                    <a:pt x="2959" y="13143"/>
                    <a:pt x="2964" y="13143"/>
                  </a:cubicBezTo>
                  <a:cubicBezTo>
                    <a:pt x="2980" y="13143"/>
                    <a:pt x="3004" y="13160"/>
                    <a:pt x="3013" y="13160"/>
                  </a:cubicBezTo>
                  <a:cubicBezTo>
                    <a:pt x="3020" y="13160"/>
                    <a:pt x="3018" y="13149"/>
                    <a:pt x="2995" y="13110"/>
                  </a:cubicBezTo>
                  <a:lnTo>
                    <a:pt x="2995" y="13110"/>
                  </a:lnTo>
                  <a:cubicBezTo>
                    <a:pt x="2995" y="13111"/>
                    <a:pt x="2995" y="13112"/>
                    <a:pt x="2995" y="13112"/>
                  </a:cubicBezTo>
                  <a:cubicBezTo>
                    <a:pt x="2992" y="13112"/>
                    <a:pt x="2968" y="13090"/>
                    <a:pt x="2931" y="13055"/>
                  </a:cubicBezTo>
                  <a:cubicBezTo>
                    <a:pt x="2919" y="13045"/>
                    <a:pt x="2910" y="13036"/>
                    <a:pt x="2898" y="13027"/>
                  </a:cubicBezTo>
                  <a:lnTo>
                    <a:pt x="2898" y="13027"/>
                  </a:lnTo>
                  <a:lnTo>
                    <a:pt x="2905" y="13029"/>
                  </a:lnTo>
                  <a:cubicBezTo>
                    <a:pt x="2859" y="12985"/>
                    <a:pt x="2798" y="12927"/>
                    <a:pt x="2731" y="12860"/>
                  </a:cubicBezTo>
                  <a:lnTo>
                    <a:pt x="2731" y="12860"/>
                  </a:lnTo>
                  <a:cubicBezTo>
                    <a:pt x="2809" y="12903"/>
                    <a:pt x="2876" y="12963"/>
                    <a:pt x="2926" y="13036"/>
                  </a:cubicBezTo>
                  <a:lnTo>
                    <a:pt x="2926" y="13036"/>
                  </a:lnTo>
                  <a:lnTo>
                    <a:pt x="2903" y="13029"/>
                  </a:lnTo>
                  <a:lnTo>
                    <a:pt x="2903" y="13029"/>
                  </a:lnTo>
                  <a:lnTo>
                    <a:pt x="2928" y="13052"/>
                  </a:lnTo>
                  <a:cubicBezTo>
                    <a:pt x="2935" y="13059"/>
                    <a:pt x="2940" y="13062"/>
                    <a:pt x="2949" y="13069"/>
                  </a:cubicBezTo>
                  <a:lnTo>
                    <a:pt x="2930" y="13039"/>
                  </a:lnTo>
                  <a:lnTo>
                    <a:pt x="2930" y="13039"/>
                  </a:lnTo>
                  <a:cubicBezTo>
                    <a:pt x="2981" y="13058"/>
                    <a:pt x="3035" y="13080"/>
                    <a:pt x="3065" y="13094"/>
                  </a:cubicBezTo>
                  <a:cubicBezTo>
                    <a:pt x="3125" y="13224"/>
                    <a:pt x="3288" y="13423"/>
                    <a:pt x="3290" y="13470"/>
                  </a:cubicBezTo>
                  <a:cubicBezTo>
                    <a:pt x="3515" y="13664"/>
                    <a:pt x="3795" y="13954"/>
                    <a:pt x="3974" y="14042"/>
                  </a:cubicBezTo>
                  <a:cubicBezTo>
                    <a:pt x="4041" y="14095"/>
                    <a:pt x="4029" y="14126"/>
                    <a:pt x="4046" y="14153"/>
                  </a:cubicBezTo>
                  <a:cubicBezTo>
                    <a:pt x="4011" y="14123"/>
                    <a:pt x="3976" y="14095"/>
                    <a:pt x="3939" y="14070"/>
                  </a:cubicBezTo>
                  <a:lnTo>
                    <a:pt x="3939" y="14070"/>
                  </a:lnTo>
                  <a:cubicBezTo>
                    <a:pt x="4070" y="14176"/>
                    <a:pt x="4294" y="14415"/>
                    <a:pt x="4359" y="14415"/>
                  </a:cubicBezTo>
                  <a:cubicBezTo>
                    <a:pt x="4360" y="14415"/>
                    <a:pt x="4360" y="14415"/>
                    <a:pt x="4361" y="14415"/>
                  </a:cubicBezTo>
                  <a:cubicBezTo>
                    <a:pt x="4405" y="14469"/>
                    <a:pt x="4408" y="14482"/>
                    <a:pt x="4399" y="14482"/>
                  </a:cubicBezTo>
                  <a:cubicBezTo>
                    <a:pt x="4391" y="14482"/>
                    <a:pt x="4374" y="14471"/>
                    <a:pt x="4369" y="14471"/>
                  </a:cubicBezTo>
                  <a:lnTo>
                    <a:pt x="4369" y="14471"/>
                  </a:lnTo>
                  <a:cubicBezTo>
                    <a:pt x="4364" y="14471"/>
                    <a:pt x="4379" y="14488"/>
                    <a:pt x="4458" y="14564"/>
                  </a:cubicBezTo>
                  <a:lnTo>
                    <a:pt x="4419" y="14545"/>
                  </a:lnTo>
                  <a:lnTo>
                    <a:pt x="4419" y="14545"/>
                  </a:lnTo>
                  <a:cubicBezTo>
                    <a:pt x="4764" y="14991"/>
                    <a:pt x="5144" y="15116"/>
                    <a:pt x="5518" y="15599"/>
                  </a:cubicBezTo>
                  <a:lnTo>
                    <a:pt x="5518" y="15599"/>
                  </a:lnTo>
                  <a:cubicBezTo>
                    <a:pt x="5512" y="15590"/>
                    <a:pt x="5508" y="15582"/>
                    <a:pt x="5508" y="15577"/>
                  </a:cubicBezTo>
                  <a:lnTo>
                    <a:pt x="5508" y="15577"/>
                  </a:lnTo>
                  <a:cubicBezTo>
                    <a:pt x="5993" y="16122"/>
                    <a:pt x="6596" y="16611"/>
                    <a:pt x="7057" y="17165"/>
                  </a:cubicBezTo>
                  <a:cubicBezTo>
                    <a:pt x="7191" y="17318"/>
                    <a:pt x="7229" y="17313"/>
                    <a:pt x="7333" y="17385"/>
                  </a:cubicBezTo>
                  <a:lnTo>
                    <a:pt x="7338" y="17443"/>
                  </a:lnTo>
                  <a:lnTo>
                    <a:pt x="7518" y="17564"/>
                  </a:lnTo>
                  <a:cubicBezTo>
                    <a:pt x="7755" y="17756"/>
                    <a:pt x="7822" y="17999"/>
                    <a:pt x="8137" y="18227"/>
                  </a:cubicBezTo>
                  <a:lnTo>
                    <a:pt x="8119" y="18173"/>
                  </a:lnTo>
                  <a:lnTo>
                    <a:pt x="8119" y="18173"/>
                  </a:lnTo>
                  <a:cubicBezTo>
                    <a:pt x="8214" y="18275"/>
                    <a:pt x="8439" y="18472"/>
                    <a:pt x="8402" y="18475"/>
                  </a:cubicBezTo>
                  <a:cubicBezTo>
                    <a:pt x="8434" y="18486"/>
                    <a:pt x="8462" y="18507"/>
                    <a:pt x="8480" y="18537"/>
                  </a:cubicBezTo>
                  <a:lnTo>
                    <a:pt x="8469" y="18553"/>
                  </a:lnTo>
                  <a:lnTo>
                    <a:pt x="8731" y="18767"/>
                  </a:lnTo>
                  <a:cubicBezTo>
                    <a:pt x="8907" y="18964"/>
                    <a:pt x="8647" y="18795"/>
                    <a:pt x="8914" y="19068"/>
                  </a:cubicBezTo>
                  <a:cubicBezTo>
                    <a:pt x="9007" y="19151"/>
                    <a:pt x="9186" y="19274"/>
                    <a:pt x="9212" y="19274"/>
                  </a:cubicBezTo>
                  <a:cubicBezTo>
                    <a:pt x="9216" y="19274"/>
                    <a:pt x="9217" y="19271"/>
                    <a:pt x="9213" y="19265"/>
                  </a:cubicBezTo>
                  <a:cubicBezTo>
                    <a:pt x="9174" y="19223"/>
                    <a:pt x="9118" y="19154"/>
                    <a:pt x="9130" y="19135"/>
                  </a:cubicBezTo>
                  <a:lnTo>
                    <a:pt x="9130" y="19135"/>
                  </a:lnTo>
                  <a:lnTo>
                    <a:pt x="9226" y="19220"/>
                  </a:lnTo>
                  <a:lnTo>
                    <a:pt x="9226" y="19220"/>
                  </a:lnTo>
                  <a:cubicBezTo>
                    <a:pt x="9227" y="19220"/>
                    <a:pt x="9228" y="19219"/>
                    <a:pt x="9229" y="19219"/>
                  </a:cubicBezTo>
                  <a:lnTo>
                    <a:pt x="9230" y="19220"/>
                  </a:lnTo>
                  <a:lnTo>
                    <a:pt x="9230" y="19220"/>
                  </a:lnTo>
                  <a:cubicBezTo>
                    <a:pt x="9253" y="19211"/>
                    <a:pt x="9282" y="19209"/>
                    <a:pt x="9299" y="19195"/>
                  </a:cubicBezTo>
                  <a:lnTo>
                    <a:pt x="9299" y="19195"/>
                  </a:lnTo>
                  <a:cubicBezTo>
                    <a:pt x="9306" y="19206"/>
                    <a:pt x="9318" y="19220"/>
                    <a:pt x="9338" y="19235"/>
                  </a:cubicBezTo>
                  <a:lnTo>
                    <a:pt x="9405" y="19240"/>
                  </a:lnTo>
                  <a:lnTo>
                    <a:pt x="9313" y="19170"/>
                  </a:lnTo>
                  <a:cubicBezTo>
                    <a:pt x="9313" y="19170"/>
                    <a:pt x="9312" y="19170"/>
                    <a:pt x="9312" y="19170"/>
                  </a:cubicBezTo>
                  <a:lnTo>
                    <a:pt x="9312" y="19170"/>
                  </a:lnTo>
                  <a:cubicBezTo>
                    <a:pt x="9311" y="19182"/>
                    <a:pt x="9306" y="19190"/>
                    <a:pt x="9299" y="19195"/>
                  </a:cubicBezTo>
                  <a:lnTo>
                    <a:pt x="9299" y="19195"/>
                  </a:lnTo>
                  <a:cubicBezTo>
                    <a:pt x="9288" y="19178"/>
                    <a:pt x="9291" y="19168"/>
                    <a:pt x="9302" y="19168"/>
                  </a:cubicBezTo>
                  <a:cubicBezTo>
                    <a:pt x="9305" y="19168"/>
                    <a:pt x="9308" y="19168"/>
                    <a:pt x="9312" y="19170"/>
                  </a:cubicBezTo>
                  <a:lnTo>
                    <a:pt x="9312" y="19170"/>
                  </a:lnTo>
                  <a:cubicBezTo>
                    <a:pt x="9315" y="19139"/>
                    <a:pt x="9288" y="19082"/>
                    <a:pt x="9201" y="18971"/>
                  </a:cubicBezTo>
                  <a:lnTo>
                    <a:pt x="9021" y="18839"/>
                  </a:lnTo>
                  <a:lnTo>
                    <a:pt x="8990" y="18767"/>
                  </a:lnTo>
                  <a:lnTo>
                    <a:pt x="9123" y="18899"/>
                  </a:lnTo>
                  <a:cubicBezTo>
                    <a:pt x="9067" y="18804"/>
                    <a:pt x="9002" y="18774"/>
                    <a:pt x="8937" y="18732"/>
                  </a:cubicBezTo>
                  <a:cubicBezTo>
                    <a:pt x="8930" y="18699"/>
                    <a:pt x="8916" y="18669"/>
                    <a:pt x="8893" y="18646"/>
                  </a:cubicBezTo>
                  <a:lnTo>
                    <a:pt x="8701" y="18530"/>
                  </a:lnTo>
                  <a:cubicBezTo>
                    <a:pt x="8700" y="18522"/>
                    <a:pt x="8706" y="18520"/>
                    <a:pt x="8714" y="18520"/>
                  </a:cubicBezTo>
                  <a:cubicBezTo>
                    <a:pt x="8721" y="18520"/>
                    <a:pt x="8731" y="18522"/>
                    <a:pt x="8738" y="18522"/>
                  </a:cubicBezTo>
                  <a:cubicBezTo>
                    <a:pt x="8753" y="18522"/>
                    <a:pt x="8757" y="18512"/>
                    <a:pt x="8708" y="18454"/>
                  </a:cubicBezTo>
                  <a:cubicBezTo>
                    <a:pt x="8694" y="18446"/>
                    <a:pt x="8685" y="18443"/>
                    <a:pt x="8680" y="18443"/>
                  </a:cubicBezTo>
                  <a:cubicBezTo>
                    <a:pt x="8658" y="18443"/>
                    <a:pt x="8685" y="18490"/>
                    <a:pt x="8668" y="18490"/>
                  </a:cubicBezTo>
                  <a:cubicBezTo>
                    <a:pt x="8660" y="18490"/>
                    <a:pt x="8643" y="18480"/>
                    <a:pt x="8608" y="18451"/>
                  </a:cubicBezTo>
                  <a:cubicBezTo>
                    <a:pt x="8552" y="18359"/>
                    <a:pt x="8589" y="18366"/>
                    <a:pt x="8485" y="18291"/>
                  </a:cubicBezTo>
                  <a:cubicBezTo>
                    <a:pt x="8484" y="18284"/>
                    <a:pt x="8487" y="18281"/>
                    <a:pt x="8492" y="18281"/>
                  </a:cubicBezTo>
                  <a:cubicBezTo>
                    <a:pt x="8501" y="18281"/>
                    <a:pt x="8519" y="18291"/>
                    <a:pt x="8542" y="18308"/>
                  </a:cubicBezTo>
                  <a:lnTo>
                    <a:pt x="8542" y="18308"/>
                  </a:lnTo>
                  <a:cubicBezTo>
                    <a:pt x="8452" y="18239"/>
                    <a:pt x="8335" y="18108"/>
                    <a:pt x="8274" y="18090"/>
                  </a:cubicBezTo>
                  <a:cubicBezTo>
                    <a:pt x="8218" y="17990"/>
                    <a:pt x="8003" y="17832"/>
                    <a:pt x="8049" y="17800"/>
                  </a:cubicBezTo>
                  <a:lnTo>
                    <a:pt x="8049" y="17800"/>
                  </a:lnTo>
                  <a:cubicBezTo>
                    <a:pt x="8053" y="17801"/>
                    <a:pt x="8056" y="17802"/>
                    <a:pt x="8057" y="17802"/>
                  </a:cubicBezTo>
                  <a:cubicBezTo>
                    <a:pt x="8059" y="17802"/>
                    <a:pt x="8058" y="17800"/>
                    <a:pt x="8054" y="17795"/>
                  </a:cubicBezTo>
                  <a:cubicBezTo>
                    <a:pt x="8052" y="17795"/>
                    <a:pt x="8052" y="17798"/>
                    <a:pt x="8049" y="17800"/>
                  </a:cubicBezTo>
                  <a:cubicBezTo>
                    <a:pt x="7961" y="17751"/>
                    <a:pt x="7880" y="17691"/>
                    <a:pt x="7806" y="17624"/>
                  </a:cubicBezTo>
                  <a:lnTo>
                    <a:pt x="7806" y="17624"/>
                  </a:lnTo>
                  <a:cubicBezTo>
                    <a:pt x="7824" y="17633"/>
                    <a:pt x="7836" y="17636"/>
                    <a:pt x="7843" y="17636"/>
                  </a:cubicBezTo>
                  <a:cubicBezTo>
                    <a:pt x="7897" y="17636"/>
                    <a:pt x="7548" y="17349"/>
                    <a:pt x="7625" y="17336"/>
                  </a:cubicBezTo>
                  <a:cubicBezTo>
                    <a:pt x="7486" y="17281"/>
                    <a:pt x="7254" y="17003"/>
                    <a:pt x="7057" y="16852"/>
                  </a:cubicBezTo>
                  <a:lnTo>
                    <a:pt x="7057" y="16852"/>
                  </a:lnTo>
                  <a:cubicBezTo>
                    <a:pt x="7078" y="16861"/>
                    <a:pt x="7094" y="16873"/>
                    <a:pt x="7110" y="16889"/>
                  </a:cubicBezTo>
                  <a:cubicBezTo>
                    <a:pt x="7015" y="16787"/>
                    <a:pt x="7001" y="16748"/>
                    <a:pt x="6946" y="16676"/>
                  </a:cubicBezTo>
                  <a:cubicBezTo>
                    <a:pt x="6942" y="16677"/>
                    <a:pt x="6938" y="16678"/>
                    <a:pt x="6933" y="16678"/>
                  </a:cubicBezTo>
                  <a:cubicBezTo>
                    <a:pt x="6874" y="16678"/>
                    <a:pt x="6732" y="16551"/>
                    <a:pt x="6637" y="16495"/>
                  </a:cubicBezTo>
                  <a:cubicBezTo>
                    <a:pt x="6611" y="16447"/>
                    <a:pt x="6611" y="16432"/>
                    <a:pt x="6625" y="16432"/>
                  </a:cubicBezTo>
                  <a:cubicBezTo>
                    <a:pt x="6647" y="16432"/>
                    <a:pt x="6705" y="16474"/>
                    <a:pt x="6731" y="16474"/>
                  </a:cubicBezTo>
                  <a:cubicBezTo>
                    <a:pt x="6740" y="16474"/>
                    <a:pt x="6745" y="16470"/>
                    <a:pt x="6744" y="16458"/>
                  </a:cubicBezTo>
                  <a:lnTo>
                    <a:pt x="6744" y="16458"/>
                  </a:lnTo>
                  <a:cubicBezTo>
                    <a:pt x="6743" y="16460"/>
                    <a:pt x="6740" y="16461"/>
                    <a:pt x="6737" y="16461"/>
                  </a:cubicBezTo>
                  <a:cubicBezTo>
                    <a:pt x="6700" y="16461"/>
                    <a:pt x="6561" y="16329"/>
                    <a:pt x="6531" y="16329"/>
                  </a:cubicBezTo>
                  <a:cubicBezTo>
                    <a:pt x="6526" y="16329"/>
                    <a:pt x="6524" y="16333"/>
                    <a:pt x="6526" y="16342"/>
                  </a:cubicBezTo>
                  <a:cubicBezTo>
                    <a:pt x="6457" y="16231"/>
                    <a:pt x="6457" y="16254"/>
                    <a:pt x="6440" y="16177"/>
                  </a:cubicBezTo>
                  <a:cubicBezTo>
                    <a:pt x="6433" y="16180"/>
                    <a:pt x="6427" y="16182"/>
                    <a:pt x="6421" y="16182"/>
                  </a:cubicBezTo>
                  <a:cubicBezTo>
                    <a:pt x="6372" y="16182"/>
                    <a:pt x="6336" y="16095"/>
                    <a:pt x="6246" y="16052"/>
                  </a:cubicBezTo>
                  <a:cubicBezTo>
                    <a:pt x="6134" y="15897"/>
                    <a:pt x="6253" y="15976"/>
                    <a:pt x="6095" y="15846"/>
                  </a:cubicBezTo>
                  <a:cubicBezTo>
                    <a:pt x="6080" y="15823"/>
                    <a:pt x="6079" y="15815"/>
                    <a:pt x="6087" y="15815"/>
                  </a:cubicBezTo>
                  <a:cubicBezTo>
                    <a:pt x="6106" y="15815"/>
                    <a:pt x="6183" y="15876"/>
                    <a:pt x="6183" y="15876"/>
                  </a:cubicBezTo>
                  <a:cubicBezTo>
                    <a:pt x="6123" y="15815"/>
                    <a:pt x="6095" y="15798"/>
                    <a:pt x="6080" y="15798"/>
                  </a:cubicBezTo>
                  <a:cubicBezTo>
                    <a:pt x="6059" y="15798"/>
                    <a:pt x="6061" y="15828"/>
                    <a:pt x="6039" y="15828"/>
                  </a:cubicBezTo>
                  <a:cubicBezTo>
                    <a:pt x="6037" y="15828"/>
                    <a:pt x="6035" y="15828"/>
                    <a:pt x="6032" y="15827"/>
                  </a:cubicBezTo>
                  <a:cubicBezTo>
                    <a:pt x="5847" y="15660"/>
                    <a:pt x="5974" y="15721"/>
                    <a:pt x="5930" y="15644"/>
                  </a:cubicBezTo>
                  <a:cubicBezTo>
                    <a:pt x="5812" y="15542"/>
                    <a:pt x="5699" y="15489"/>
                    <a:pt x="5617" y="15405"/>
                  </a:cubicBezTo>
                  <a:cubicBezTo>
                    <a:pt x="5617" y="15397"/>
                    <a:pt x="5610" y="15384"/>
                    <a:pt x="5616" y="15384"/>
                  </a:cubicBezTo>
                  <a:cubicBezTo>
                    <a:pt x="5619" y="15384"/>
                    <a:pt x="5623" y="15386"/>
                    <a:pt x="5629" y="15389"/>
                  </a:cubicBezTo>
                  <a:cubicBezTo>
                    <a:pt x="5485" y="15299"/>
                    <a:pt x="5281" y="15044"/>
                    <a:pt x="5114" y="14942"/>
                  </a:cubicBezTo>
                  <a:cubicBezTo>
                    <a:pt x="5111" y="14936"/>
                    <a:pt x="5107" y="14929"/>
                    <a:pt x="5106" y="14922"/>
                  </a:cubicBezTo>
                  <a:lnTo>
                    <a:pt x="5106" y="14922"/>
                  </a:lnTo>
                  <a:cubicBezTo>
                    <a:pt x="5108" y="14957"/>
                    <a:pt x="5095" y="14974"/>
                    <a:pt x="5080" y="14981"/>
                  </a:cubicBezTo>
                  <a:cubicBezTo>
                    <a:pt x="5015" y="14916"/>
                    <a:pt x="4938" y="14879"/>
                    <a:pt x="4934" y="14833"/>
                  </a:cubicBezTo>
                  <a:lnTo>
                    <a:pt x="4934" y="14833"/>
                  </a:lnTo>
                  <a:cubicBezTo>
                    <a:pt x="4954" y="14856"/>
                    <a:pt x="4982" y="14874"/>
                    <a:pt x="5012" y="14881"/>
                  </a:cubicBezTo>
                  <a:lnTo>
                    <a:pt x="4934" y="14821"/>
                  </a:lnTo>
                  <a:cubicBezTo>
                    <a:pt x="4927" y="14802"/>
                    <a:pt x="4927" y="14794"/>
                    <a:pt x="4933" y="14794"/>
                  </a:cubicBezTo>
                  <a:cubicBezTo>
                    <a:pt x="4952" y="14794"/>
                    <a:pt x="5029" y="14886"/>
                    <a:pt x="5055" y="14886"/>
                  </a:cubicBezTo>
                  <a:cubicBezTo>
                    <a:pt x="5058" y="14886"/>
                    <a:pt x="5060" y="14885"/>
                    <a:pt x="5061" y="14884"/>
                  </a:cubicBezTo>
                  <a:cubicBezTo>
                    <a:pt x="4915" y="14758"/>
                    <a:pt x="4734" y="14626"/>
                    <a:pt x="4639" y="14513"/>
                  </a:cubicBezTo>
                  <a:cubicBezTo>
                    <a:pt x="4640" y="14508"/>
                    <a:pt x="4642" y="14507"/>
                    <a:pt x="4646" y="14507"/>
                  </a:cubicBezTo>
                  <a:cubicBezTo>
                    <a:pt x="4675" y="14507"/>
                    <a:pt x="4792" y="14632"/>
                    <a:pt x="4806" y="14632"/>
                  </a:cubicBezTo>
                  <a:cubicBezTo>
                    <a:pt x="4811" y="14632"/>
                    <a:pt x="4804" y="14618"/>
                    <a:pt x="4778" y="14580"/>
                  </a:cubicBezTo>
                  <a:lnTo>
                    <a:pt x="4778" y="14580"/>
                  </a:lnTo>
                  <a:lnTo>
                    <a:pt x="4927" y="14752"/>
                  </a:lnTo>
                  <a:cubicBezTo>
                    <a:pt x="4907" y="14708"/>
                    <a:pt x="4904" y="14693"/>
                    <a:pt x="4910" y="14693"/>
                  </a:cubicBezTo>
                  <a:lnTo>
                    <a:pt x="4910" y="14693"/>
                  </a:lnTo>
                  <a:cubicBezTo>
                    <a:pt x="4919" y="14693"/>
                    <a:pt x="4958" y="14744"/>
                    <a:pt x="4970" y="14744"/>
                  </a:cubicBezTo>
                  <a:cubicBezTo>
                    <a:pt x="4976" y="14744"/>
                    <a:pt x="4975" y="14731"/>
                    <a:pt x="4959" y="14689"/>
                  </a:cubicBezTo>
                  <a:cubicBezTo>
                    <a:pt x="4757" y="14471"/>
                    <a:pt x="4711" y="14469"/>
                    <a:pt x="4507" y="14251"/>
                  </a:cubicBezTo>
                  <a:cubicBezTo>
                    <a:pt x="4495" y="14245"/>
                    <a:pt x="4488" y="14243"/>
                    <a:pt x="4483" y="14243"/>
                  </a:cubicBezTo>
                  <a:cubicBezTo>
                    <a:pt x="4465" y="14243"/>
                    <a:pt x="4477" y="14268"/>
                    <a:pt x="4459" y="14268"/>
                  </a:cubicBezTo>
                  <a:cubicBezTo>
                    <a:pt x="4454" y="14268"/>
                    <a:pt x="4447" y="14266"/>
                    <a:pt x="4435" y="14260"/>
                  </a:cubicBezTo>
                  <a:cubicBezTo>
                    <a:pt x="4106" y="13991"/>
                    <a:pt x="4275" y="13949"/>
                    <a:pt x="4015" y="13771"/>
                  </a:cubicBezTo>
                  <a:cubicBezTo>
                    <a:pt x="3939" y="13734"/>
                    <a:pt x="3879" y="13750"/>
                    <a:pt x="3742" y="13572"/>
                  </a:cubicBezTo>
                  <a:lnTo>
                    <a:pt x="3742" y="13572"/>
                  </a:lnTo>
                  <a:lnTo>
                    <a:pt x="3828" y="13592"/>
                  </a:lnTo>
                  <a:cubicBezTo>
                    <a:pt x="3628" y="13384"/>
                    <a:pt x="3663" y="13525"/>
                    <a:pt x="3473" y="13289"/>
                  </a:cubicBezTo>
                  <a:lnTo>
                    <a:pt x="3473" y="13289"/>
                  </a:lnTo>
                  <a:cubicBezTo>
                    <a:pt x="3518" y="13309"/>
                    <a:pt x="3617" y="13408"/>
                    <a:pt x="3621" y="13408"/>
                  </a:cubicBezTo>
                  <a:cubicBezTo>
                    <a:pt x="3621" y="13408"/>
                    <a:pt x="3620" y="13407"/>
                    <a:pt x="3617" y="13402"/>
                  </a:cubicBezTo>
                  <a:cubicBezTo>
                    <a:pt x="3505" y="13238"/>
                    <a:pt x="3501" y="13324"/>
                    <a:pt x="3394" y="13217"/>
                  </a:cubicBezTo>
                  <a:lnTo>
                    <a:pt x="3401" y="13166"/>
                  </a:lnTo>
                  <a:cubicBezTo>
                    <a:pt x="3181" y="12953"/>
                    <a:pt x="2919" y="12735"/>
                    <a:pt x="2673" y="12501"/>
                  </a:cubicBezTo>
                  <a:lnTo>
                    <a:pt x="2673" y="12501"/>
                  </a:lnTo>
                  <a:cubicBezTo>
                    <a:pt x="2685" y="12503"/>
                    <a:pt x="2703" y="12512"/>
                    <a:pt x="2712" y="12512"/>
                  </a:cubicBezTo>
                  <a:cubicBezTo>
                    <a:pt x="2721" y="12512"/>
                    <a:pt x="2722" y="12503"/>
                    <a:pt x="2699" y="12470"/>
                  </a:cubicBezTo>
                  <a:cubicBezTo>
                    <a:pt x="2541" y="12327"/>
                    <a:pt x="2379" y="12164"/>
                    <a:pt x="2223" y="11997"/>
                  </a:cubicBezTo>
                  <a:lnTo>
                    <a:pt x="1996" y="11749"/>
                  </a:lnTo>
                  <a:cubicBezTo>
                    <a:pt x="1924" y="11671"/>
                    <a:pt x="1853" y="11592"/>
                    <a:pt x="1788" y="11515"/>
                  </a:cubicBezTo>
                  <a:lnTo>
                    <a:pt x="1653" y="11423"/>
                  </a:lnTo>
                  <a:cubicBezTo>
                    <a:pt x="1634" y="11401"/>
                    <a:pt x="1631" y="11378"/>
                    <a:pt x="1640" y="11378"/>
                  </a:cubicBezTo>
                  <a:cubicBezTo>
                    <a:pt x="1643" y="11378"/>
                    <a:pt x="1648" y="11380"/>
                    <a:pt x="1653" y="11385"/>
                  </a:cubicBezTo>
                  <a:cubicBezTo>
                    <a:pt x="1630" y="11345"/>
                    <a:pt x="1620" y="11333"/>
                    <a:pt x="1615" y="11333"/>
                  </a:cubicBezTo>
                  <a:cubicBezTo>
                    <a:pt x="1607" y="11333"/>
                    <a:pt x="1611" y="11359"/>
                    <a:pt x="1598" y="11359"/>
                  </a:cubicBezTo>
                  <a:cubicBezTo>
                    <a:pt x="1594" y="11359"/>
                    <a:pt x="1588" y="11356"/>
                    <a:pt x="1579" y="11348"/>
                  </a:cubicBezTo>
                  <a:cubicBezTo>
                    <a:pt x="1542" y="11303"/>
                    <a:pt x="1536" y="11271"/>
                    <a:pt x="1550" y="11271"/>
                  </a:cubicBezTo>
                  <a:cubicBezTo>
                    <a:pt x="1555" y="11271"/>
                    <a:pt x="1564" y="11276"/>
                    <a:pt x="1574" y="11286"/>
                  </a:cubicBezTo>
                  <a:cubicBezTo>
                    <a:pt x="1463" y="11156"/>
                    <a:pt x="1380" y="11005"/>
                    <a:pt x="1324" y="10845"/>
                  </a:cubicBezTo>
                  <a:cubicBezTo>
                    <a:pt x="1266" y="10681"/>
                    <a:pt x="1248" y="10502"/>
                    <a:pt x="1273" y="10328"/>
                  </a:cubicBezTo>
                  <a:lnTo>
                    <a:pt x="1273" y="10328"/>
                  </a:lnTo>
                  <a:lnTo>
                    <a:pt x="1282" y="10382"/>
                  </a:lnTo>
                  <a:cubicBezTo>
                    <a:pt x="1294" y="10275"/>
                    <a:pt x="1278" y="10212"/>
                    <a:pt x="1273" y="10152"/>
                  </a:cubicBezTo>
                  <a:cubicBezTo>
                    <a:pt x="1259" y="10078"/>
                    <a:pt x="1271" y="10001"/>
                    <a:pt x="1303" y="9934"/>
                  </a:cubicBezTo>
                  <a:lnTo>
                    <a:pt x="1303" y="9934"/>
                  </a:lnTo>
                  <a:lnTo>
                    <a:pt x="1301" y="9974"/>
                  </a:lnTo>
                  <a:cubicBezTo>
                    <a:pt x="1363" y="9742"/>
                    <a:pt x="1475" y="9524"/>
                    <a:pt x="1628" y="9334"/>
                  </a:cubicBezTo>
                  <a:lnTo>
                    <a:pt x="1746" y="9206"/>
                  </a:lnTo>
                  <a:lnTo>
                    <a:pt x="1873" y="9083"/>
                  </a:lnTo>
                  <a:cubicBezTo>
                    <a:pt x="1959" y="9007"/>
                    <a:pt x="2040" y="8935"/>
                    <a:pt x="2119" y="8877"/>
                  </a:cubicBezTo>
                  <a:cubicBezTo>
                    <a:pt x="2133" y="8789"/>
                    <a:pt x="2490" y="8539"/>
                    <a:pt x="2460" y="8465"/>
                  </a:cubicBezTo>
                  <a:cubicBezTo>
                    <a:pt x="2692" y="8286"/>
                    <a:pt x="2643" y="8353"/>
                    <a:pt x="2947" y="8082"/>
                  </a:cubicBezTo>
                  <a:cubicBezTo>
                    <a:pt x="3028" y="8008"/>
                    <a:pt x="3030" y="7936"/>
                    <a:pt x="3121" y="7834"/>
                  </a:cubicBezTo>
                  <a:lnTo>
                    <a:pt x="3148" y="7859"/>
                  </a:lnTo>
                  <a:lnTo>
                    <a:pt x="3250" y="7702"/>
                  </a:lnTo>
                  <a:lnTo>
                    <a:pt x="3348" y="7667"/>
                  </a:lnTo>
                  <a:lnTo>
                    <a:pt x="3431" y="7570"/>
                  </a:lnTo>
                  <a:lnTo>
                    <a:pt x="3431" y="7570"/>
                  </a:lnTo>
                  <a:cubicBezTo>
                    <a:pt x="3400" y="7599"/>
                    <a:pt x="3359" y="7623"/>
                    <a:pt x="3345" y="7623"/>
                  </a:cubicBezTo>
                  <a:cubicBezTo>
                    <a:pt x="3343" y="7623"/>
                    <a:pt x="3341" y="7623"/>
                    <a:pt x="3341" y="7621"/>
                  </a:cubicBezTo>
                  <a:cubicBezTo>
                    <a:pt x="3464" y="7473"/>
                    <a:pt x="3685" y="7309"/>
                    <a:pt x="3714" y="7309"/>
                  </a:cubicBezTo>
                  <a:cubicBezTo>
                    <a:pt x="3715" y="7309"/>
                    <a:pt x="3716" y="7310"/>
                    <a:pt x="3716" y="7310"/>
                  </a:cubicBezTo>
                  <a:lnTo>
                    <a:pt x="4025" y="6958"/>
                  </a:lnTo>
                  <a:lnTo>
                    <a:pt x="4025" y="6958"/>
                  </a:lnTo>
                  <a:cubicBezTo>
                    <a:pt x="4026" y="6970"/>
                    <a:pt x="4003" y="7001"/>
                    <a:pt x="3977" y="7036"/>
                  </a:cubicBezTo>
                  <a:lnTo>
                    <a:pt x="3977" y="7036"/>
                  </a:lnTo>
                  <a:cubicBezTo>
                    <a:pt x="4014" y="6990"/>
                    <a:pt x="4027" y="6984"/>
                    <a:pt x="4038" y="6984"/>
                  </a:cubicBezTo>
                  <a:cubicBezTo>
                    <a:pt x="4041" y="6984"/>
                    <a:pt x="4044" y="6984"/>
                    <a:pt x="4048" y="6984"/>
                  </a:cubicBezTo>
                  <a:cubicBezTo>
                    <a:pt x="4060" y="6984"/>
                    <a:pt x="4077" y="6976"/>
                    <a:pt x="4136" y="6895"/>
                  </a:cubicBezTo>
                  <a:lnTo>
                    <a:pt x="4136" y="6895"/>
                  </a:lnTo>
                  <a:cubicBezTo>
                    <a:pt x="4132" y="6898"/>
                    <a:pt x="4129" y="6899"/>
                    <a:pt x="4127" y="6899"/>
                  </a:cubicBezTo>
                  <a:cubicBezTo>
                    <a:pt x="4115" y="6899"/>
                    <a:pt x="4131" y="6866"/>
                    <a:pt x="4129" y="6858"/>
                  </a:cubicBezTo>
                  <a:cubicBezTo>
                    <a:pt x="4226" y="6793"/>
                    <a:pt x="4410" y="6612"/>
                    <a:pt x="4539" y="6469"/>
                  </a:cubicBezTo>
                  <a:lnTo>
                    <a:pt x="4539" y="6469"/>
                  </a:lnTo>
                  <a:lnTo>
                    <a:pt x="4530" y="6513"/>
                  </a:lnTo>
                  <a:cubicBezTo>
                    <a:pt x="4781" y="6274"/>
                    <a:pt x="5038" y="5989"/>
                    <a:pt x="5314" y="5715"/>
                  </a:cubicBezTo>
                  <a:lnTo>
                    <a:pt x="5314" y="5715"/>
                  </a:lnTo>
                  <a:cubicBezTo>
                    <a:pt x="5275" y="5747"/>
                    <a:pt x="5249" y="5760"/>
                    <a:pt x="5235" y="5760"/>
                  </a:cubicBezTo>
                  <a:cubicBezTo>
                    <a:pt x="5211" y="5760"/>
                    <a:pt x="5224" y="5720"/>
                    <a:pt x="5274" y="5666"/>
                  </a:cubicBezTo>
                  <a:lnTo>
                    <a:pt x="5335" y="5662"/>
                  </a:lnTo>
                  <a:cubicBezTo>
                    <a:pt x="5342" y="5647"/>
                    <a:pt x="5342" y="5642"/>
                    <a:pt x="5338" y="5642"/>
                  </a:cubicBezTo>
                  <a:lnTo>
                    <a:pt x="5338" y="5642"/>
                  </a:lnTo>
                  <a:cubicBezTo>
                    <a:pt x="5330" y="5642"/>
                    <a:pt x="5305" y="5663"/>
                    <a:pt x="5298" y="5663"/>
                  </a:cubicBezTo>
                  <a:cubicBezTo>
                    <a:pt x="5292" y="5663"/>
                    <a:pt x="5296" y="5650"/>
                    <a:pt x="5325" y="5606"/>
                  </a:cubicBezTo>
                  <a:cubicBezTo>
                    <a:pt x="5364" y="5569"/>
                    <a:pt x="5388" y="5555"/>
                    <a:pt x="5400" y="5555"/>
                  </a:cubicBezTo>
                  <a:cubicBezTo>
                    <a:pt x="5421" y="5555"/>
                    <a:pt x="5408" y="5596"/>
                    <a:pt x="5376" y="5639"/>
                  </a:cubicBezTo>
                  <a:lnTo>
                    <a:pt x="5492" y="5504"/>
                  </a:lnTo>
                  <a:lnTo>
                    <a:pt x="5492" y="5504"/>
                  </a:lnTo>
                  <a:cubicBezTo>
                    <a:pt x="5508" y="5506"/>
                    <a:pt x="5483" y="5539"/>
                    <a:pt x="5488" y="5557"/>
                  </a:cubicBezTo>
                  <a:cubicBezTo>
                    <a:pt x="5520" y="5488"/>
                    <a:pt x="5731" y="5372"/>
                    <a:pt x="5775" y="5268"/>
                  </a:cubicBezTo>
                  <a:lnTo>
                    <a:pt x="5789" y="5268"/>
                  </a:lnTo>
                  <a:cubicBezTo>
                    <a:pt x="6065" y="4994"/>
                    <a:pt x="6178" y="4860"/>
                    <a:pt x="6401" y="4635"/>
                  </a:cubicBezTo>
                  <a:cubicBezTo>
                    <a:pt x="6380" y="4605"/>
                    <a:pt x="6473" y="4524"/>
                    <a:pt x="6519" y="4438"/>
                  </a:cubicBezTo>
                  <a:cubicBezTo>
                    <a:pt x="6693" y="4280"/>
                    <a:pt x="6895" y="4118"/>
                    <a:pt x="7089" y="3918"/>
                  </a:cubicBezTo>
                  <a:cubicBezTo>
                    <a:pt x="7217" y="3765"/>
                    <a:pt x="7110" y="3856"/>
                    <a:pt x="7157" y="3779"/>
                  </a:cubicBezTo>
                  <a:lnTo>
                    <a:pt x="7157" y="3779"/>
                  </a:lnTo>
                  <a:cubicBezTo>
                    <a:pt x="7158" y="3780"/>
                    <a:pt x="7159" y="3780"/>
                    <a:pt x="7160" y="3780"/>
                  </a:cubicBezTo>
                  <a:cubicBezTo>
                    <a:pt x="7191" y="3780"/>
                    <a:pt x="7305" y="3672"/>
                    <a:pt x="7320" y="3672"/>
                  </a:cubicBezTo>
                  <a:lnTo>
                    <a:pt x="7320" y="3672"/>
                  </a:lnTo>
                  <a:cubicBezTo>
                    <a:pt x="7325" y="3672"/>
                    <a:pt x="7320" y="3683"/>
                    <a:pt x="7300" y="3710"/>
                  </a:cubicBezTo>
                  <a:cubicBezTo>
                    <a:pt x="7532" y="3469"/>
                    <a:pt x="7599" y="3402"/>
                    <a:pt x="7880" y="3084"/>
                  </a:cubicBezTo>
                  <a:lnTo>
                    <a:pt x="7880" y="3084"/>
                  </a:lnTo>
                  <a:cubicBezTo>
                    <a:pt x="7850" y="3101"/>
                    <a:pt x="7821" y="3122"/>
                    <a:pt x="7811" y="3122"/>
                  </a:cubicBezTo>
                  <a:cubicBezTo>
                    <a:pt x="7807" y="3122"/>
                    <a:pt x="7806" y="3119"/>
                    <a:pt x="7808" y="3112"/>
                  </a:cubicBezTo>
                  <a:cubicBezTo>
                    <a:pt x="7852" y="3062"/>
                    <a:pt x="7921" y="3013"/>
                    <a:pt x="7940" y="3013"/>
                  </a:cubicBezTo>
                  <a:cubicBezTo>
                    <a:pt x="7943" y="3013"/>
                    <a:pt x="7945" y="3014"/>
                    <a:pt x="7945" y="3017"/>
                  </a:cubicBezTo>
                  <a:lnTo>
                    <a:pt x="7933" y="3033"/>
                  </a:lnTo>
                  <a:cubicBezTo>
                    <a:pt x="8237" y="2662"/>
                    <a:pt x="8779" y="2321"/>
                    <a:pt x="9000" y="2004"/>
                  </a:cubicBezTo>
                  <a:lnTo>
                    <a:pt x="9000" y="2004"/>
                  </a:lnTo>
                  <a:lnTo>
                    <a:pt x="8988" y="2022"/>
                  </a:lnTo>
                  <a:lnTo>
                    <a:pt x="9238" y="1716"/>
                  </a:lnTo>
                  <a:cubicBezTo>
                    <a:pt x="9269" y="1688"/>
                    <a:pt x="9282" y="1678"/>
                    <a:pt x="9286" y="1678"/>
                  </a:cubicBezTo>
                  <a:lnTo>
                    <a:pt x="9286" y="1678"/>
                  </a:lnTo>
                  <a:cubicBezTo>
                    <a:pt x="9296" y="1678"/>
                    <a:pt x="9241" y="1749"/>
                    <a:pt x="9257" y="1749"/>
                  </a:cubicBezTo>
                  <a:cubicBezTo>
                    <a:pt x="9262" y="1749"/>
                    <a:pt x="9272" y="1743"/>
                    <a:pt x="9289" y="1730"/>
                  </a:cubicBezTo>
                  <a:cubicBezTo>
                    <a:pt x="9306" y="1709"/>
                    <a:pt x="9322" y="1688"/>
                    <a:pt x="9338" y="1670"/>
                  </a:cubicBezTo>
                  <a:cubicBezTo>
                    <a:pt x="9343" y="1661"/>
                    <a:pt x="9350" y="1654"/>
                    <a:pt x="9357" y="1647"/>
                  </a:cubicBezTo>
                  <a:lnTo>
                    <a:pt x="9380" y="1619"/>
                  </a:lnTo>
                  <a:cubicBezTo>
                    <a:pt x="9415" y="1584"/>
                    <a:pt x="9447" y="1552"/>
                    <a:pt x="9480" y="1521"/>
                  </a:cubicBezTo>
                  <a:cubicBezTo>
                    <a:pt x="9535" y="1475"/>
                    <a:pt x="9598" y="1433"/>
                    <a:pt x="9663" y="1396"/>
                  </a:cubicBezTo>
                  <a:cubicBezTo>
                    <a:pt x="9788" y="1322"/>
                    <a:pt x="9918" y="1278"/>
                    <a:pt x="10066" y="1213"/>
                  </a:cubicBezTo>
                  <a:cubicBezTo>
                    <a:pt x="10084" y="1215"/>
                    <a:pt x="10104" y="1215"/>
                    <a:pt x="10125" y="1215"/>
                  </a:cubicBezTo>
                  <a:cubicBezTo>
                    <a:pt x="10236" y="1215"/>
                    <a:pt x="10383" y="1197"/>
                    <a:pt x="10545" y="1197"/>
                  </a:cubicBezTo>
                  <a:cubicBezTo>
                    <a:pt x="10576" y="1197"/>
                    <a:pt x="10607" y="1198"/>
                    <a:pt x="10639" y="1199"/>
                  </a:cubicBezTo>
                  <a:cubicBezTo>
                    <a:pt x="10866" y="1208"/>
                    <a:pt x="11102" y="1283"/>
                    <a:pt x="11234" y="1387"/>
                  </a:cubicBezTo>
                  <a:lnTo>
                    <a:pt x="11228" y="1357"/>
                  </a:lnTo>
                  <a:lnTo>
                    <a:pt x="11228" y="1357"/>
                  </a:lnTo>
                  <a:cubicBezTo>
                    <a:pt x="11313" y="1378"/>
                    <a:pt x="11311" y="1419"/>
                    <a:pt x="11362" y="1454"/>
                  </a:cubicBezTo>
                  <a:cubicBezTo>
                    <a:pt x="11364" y="1438"/>
                    <a:pt x="11312" y="1404"/>
                    <a:pt x="11329" y="1404"/>
                  </a:cubicBezTo>
                  <a:cubicBezTo>
                    <a:pt x="11333" y="1404"/>
                    <a:pt x="11338" y="1405"/>
                    <a:pt x="11346" y="1408"/>
                  </a:cubicBezTo>
                  <a:cubicBezTo>
                    <a:pt x="11508" y="1498"/>
                    <a:pt x="11638" y="1619"/>
                    <a:pt x="11786" y="1772"/>
                  </a:cubicBezTo>
                  <a:cubicBezTo>
                    <a:pt x="11928" y="1918"/>
                    <a:pt x="12071" y="2069"/>
                    <a:pt x="12213" y="2222"/>
                  </a:cubicBezTo>
                  <a:cubicBezTo>
                    <a:pt x="12498" y="2525"/>
                    <a:pt x="12778" y="2834"/>
                    <a:pt x="13061" y="3133"/>
                  </a:cubicBezTo>
                  <a:cubicBezTo>
                    <a:pt x="13270" y="3348"/>
                    <a:pt x="13263" y="3170"/>
                    <a:pt x="13495" y="3476"/>
                  </a:cubicBezTo>
                  <a:lnTo>
                    <a:pt x="13388" y="3429"/>
                  </a:lnTo>
                  <a:lnTo>
                    <a:pt x="13388" y="3429"/>
                  </a:lnTo>
                  <a:cubicBezTo>
                    <a:pt x="13852" y="3821"/>
                    <a:pt x="14262" y="4306"/>
                    <a:pt x="14712" y="4695"/>
                  </a:cubicBezTo>
                  <a:cubicBezTo>
                    <a:pt x="14679" y="4677"/>
                    <a:pt x="14670" y="4686"/>
                    <a:pt x="14631" y="4644"/>
                  </a:cubicBezTo>
                  <a:lnTo>
                    <a:pt x="14631" y="4644"/>
                  </a:lnTo>
                  <a:cubicBezTo>
                    <a:pt x="14696" y="4749"/>
                    <a:pt x="14939" y="4958"/>
                    <a:pt x="14973" y="4958"/>
                  </a:cubicBezTo>
                  <a:cubicBezTo>
                    <a:pt x="14974" y="4958"/>
                    <a:pt x="14975" y="4958"/>
                    <a:pt x="14976" y="4957"/>
                  </a:cubicBezTo>
                  <a:lnTo>
                    <a:pt x="14976" y="4957"/>
                  </a:lnTo>
                  <a:cubicBezTo>
                    <a:pt x="15039" y="5024"/>
                    <a:pt x="14974" y="4987"/>
                    <a:pt x="15006" y="5036"/>
                  </a:cubicBezTo>
                  <a:cubicBezTo>
                    <a:pt x="15083" y="5138"/>
                    <a:pt x="15257" y="5233"/>
                    <a:pt x="15282" y="5300"/>
                  </a:cubicBezTo>
                  <a:cubicBezTo>
                    <a:pt x="15283" y="5302"/>
                    <a:pt x="15282" y="5303"/>
                    <a:pt x="15281" y="5303"/>
                  </a:cubicBezTo>
                  <a:cubicBezTo>
                    <a:pt x="15279" y="5303"/>
                    <a:pt x="15272" y="5299"/>
                    <a:pt x="15264" y="5293"/>
                  </a:cubicBezTo>
                  <a:lnTo>
                    <a:pt x="15264" y="5293"/>
                  </a:lnTo>
                  <a:cubicBezTo>
                    <a:pt x="15333" y="5355"/>
                    <a:pt x="15447" y="5478"/>
                    <a:pt x="15468" y="5478"/>
                  </a:cubicBezTo>
                  <a:cubicBezTo>
                    <a:pt x="15472" y="5478"/>
                    <a:pt x="15472" y="5472"/>
                    <a:pt x="15468" y="5460"/>
                  </a:cubicBezTo>
                  <a:lnTo>
                    <a:pt x="15468" y="5460"/>
                  </a:lnTo>
                  <a:cubicBezTo>
                    <a:pt x="15613" y="5629"/>
                    <a:pt x="15779" y="5749"/>
                    <a:pt x="15890" y="5889"/>
                  </a:cubicBezTo>
                  <a:lnTo>
                    <a:pt x="15890" y="5889"/>
                  </a:lnTo>
                  <a:cubicBezTo>
                    <a:pt x="15883" y="5885"/>
                    <a:pt x="15877" y="5882"/>
                    <a:pt x="15869" y="5880"/>
                  </a:cubicBezTo>
                  <a:lnTo>
                    <a:pt x="15869" y="5880"/>
                  </a:lnTo>
                  <a:lnTo>
                    <a:pt x="15964" y="5996"/>
                  </a:lnTo>
                  <a:cubicBezTo>
                    <a:pt x="15943" y="5959"/>
                    <a:pt x="15921" y="5925"/>
                    <a:pt x="15896" y="5893"/>
                  </a:cubicBezTo>
                  <a:lnTo>
                    <a:pt x="15896" y="5893"/>
                  </a:lnTo>
                  <a:cubicBezTo>
                    <a:pt x="15894" y="5893"/>
                    <a:pt x="15893" y="5892"/>
                    <a:pt x="15892" y="5891"/>
                  </a:cubicBezTo>
                  <a:cubicBezTo>
                    <a:pt x="15891" y="5891"/>
                    <a:pt x="15891" y="5890"/>
                    <a:pt x="15890" y="5889"/>
                  </a:cubicBezTo>
                  <a:lnTo>
                    <a:pt x="15890" y="5889"/>
                  </a:lnTo>
                  <a:cubicBezTo>
                    <a:pt x="15891" y="5890"/>
                    <a:pt x="15893" y="5891"/>
                    <a:pt x="15894" y="5891"/>
                  </a:cubicBezTo>
                  <a:cubicBezTo>
                    <a:pt x="15895" y="5892"/>
                    <a:pt x="15895" y="5893"/>
                    <a:pt x="15896" y="5893"/>
                  </a:cubicBezTo>
                  <a:lnTo>
                    <a:pt x="15896" y="5893"/>
                  </a:lnTo>
                  <a:cubicBezTo>
                    <a:pt x="16001" y="5948"/>
                    <a:pt x="16139" y="6161"/>
                    <a:pt x="16206" y="6161"/>
                  </a:cubicBezTo>
                  <a:cubicBezTo>
                    <a:pt x="16208" y="6161"/>
                    <a:pt x="16210" y="6161"/>
                    <a:pt x="16212" y="6160"/>
                  </a:cubicBezTo>
                  <a:lnTo>
                    <a:pt x="16212" y="6160"/>
                  </a:lnTo>
                  <a:cubicBezTo>
                    <a:pt x="16161" y="6190"/>
                    <a:pt x="16455" y="6469"/>
                    <a:pt x="16573" y="6550"/>
                  </a:cubicBezTo>
                  <a:cubicBezTo>
                    <a:pt x="16570" y="6548"/>
                    <a:pt x="16567" y="6547"/>
                    <a:pt x="16566" y="6547"/>
                  </a:cubicBezTo>
                  <a:lnTo>
                    <a:pt x="16566" y="6547"/>
                  </a:lnTo>
                  <a:cubicBezTo>
                    <a:pt x="16549" y="6547"/>
                    <a:pt x="16626" y="6629"/>
                    <a:pt x="16603" y="6629"/>
                  </a:cubicBezTo>
                  <a:cubicBezTo>
                    <a:pt x="16600" y="6629"/>
                    <a:pt x="16597" y="6628"/>
                    <a:pt x="16592" y="6626"/>
                  </a:cubicBezTo>
                  <a:lnTo>
                    <a:pt x="16592" y="6626"/>
                  </a:lnTo>
                  <a:cubicBezTo>
                    <a:pt x="16688" y="6722"/>
                    <a:pt x="16783" y="6804"/>
                    <a:pt x="16811" y="6804"/>
                  </a:cubicBezTo>
                  <a:cubicBezTo>
                    <a:pt x="16816" y="6804"/>
                    <a:pt x="16819" y="6802"/>
                    <a:pt x="16819" y="6795"/>
                  </a:cubicBezTo>
                  <a:cubicBezTo>
                    <a:pt x="16981" y="7053"/>
                    <a:pt x="17278" y="7178"/>
                    <a:pt x="17334" y="7356"/>
                  </a:cubicBezTo>
                  <a:cubicBezTo>
                    <a:pt x="17693" y="7672"/>
                    <a:pt x="18020" y="7971"/>
                    <a:pt x="18333" y="8263"/>
                  </a:cubicBezTo>
                  <a:cubicBezTo>
                    <a:pt x="18331" y="8264"/>
                    <a:pt x="18328" y="8265"/>
                    <a:pt x="18326" y="8265"/>
                  </a:cubicBezTo>
                  <a:cubicBezTo>
                    <a:pt x="18264" y="8265"/>
                    <a:pt x="18032" y="7981"/>
                    <a:pt x="17975" y="7981"/>
                  </a:cubicBezTo>
                  <a:cubicBezTo>
                    <a:pt x="17970" y="7981"/>
                    <a:pt x="17966" y="7983"/>
                    <a:pt x="17964" y="7987"/>
                  </a:cubicBezTo>
                  <a:cubicBezTo>
                    <a:pt x="18268" y="8258"/>
                    <a:pt x="18470" y="8390"/>
                    <a:pt x="18746" y="8685"/>
                  </a:cubicBezTo>
                  <a:cubicBezTo>
                    <a:pt x="18764" y="8706"/>
                    <a:pt x="18768" y="8714"/>
                    <a:pt x="18763" y="8714"/>
                  </a:cubicBezTo>
                  <a:cubicBezTo>
                    <a:pt x="18750" y="8714"/>
                    <a:pt x="18676" y="8657"/>
                    <a:pt x="18653" y="8643"/>
                  </a:cubicBezTo>
                  <a:lnTo>
                    <a:pt x="18653" y="8643"/>
                  </a:lnTo>
                  <a:cubicBezTo>
                    <a:pt x="18806" y="8777"/>
                    <a:pt x="18943" y="8919"/>
                    <a:pt x="19079" y="9053"/>
                  </a:cubicBezTo>
                  <a:cubicBezTo>
                    <a:pt x="19144" y="9118"/>
                    <a:pt x="19209" y="9183"/>
                    <a:pt x="19274" y="9248"/>
                  </a:cubicBezTo>
                  <a:lnTo>
                    <a:pt x="19369" y="9348"/>
                  </a:lnTo>
                  <a:lnTo>
                    <a:pt x="19448" y="9437"/>
                  </a:lnTo>
                  <a:lnTo>
                    <a:pt x="19448" y="9437"/>
                  </a:lnTo>
                  <a:cubicBezTo>
                    <a:pt x="19448" y="9431"/>
                    <a:pt x="19451" y="9428"/>
                    <a:pt x="19456" y="9428"/>
                  </a:cubicBezTo>
                  <a:cubicBezTo>
                    <a:pt x="19473" y="9428"/>
                    <a:pt x="19512" y="9457"/>
                    <a:pt x="19548" y="9501"/>
                  </a:cubicBezTo>
                  <a:cubicBezTo>
                    <a:pt x="19601" y="9554"/>
                    <a:pt x="19650" y="9627"/>
                    <a:pt x="19669" y="9643"/>
                  </a:cubicBezTo>
                  <a:lnTo>
                    <a:pt x="19669" y="9643"/>
                  </a:lnTo>
                  <a:cubicBezTo>
                    <a:pt x="19662" y="9639"/>
                    <a:pt x="19656" y="9637"/>
                    <a:pt x="19652" y="9637"/>
                  </a:cubicBezTo>
                  <a:cubicBezTo>
                    <a:pt x="19628" y="9637"/>
                    <a:pt x="19658" y="9702"/>
                    <a:pt x="19673" y="9763"/>
                  </a:cubicBezTo>
                  <a:cubicBezTo>
                    <a:pt x="19686" y="9816"/>
                    <a:pt x="19697" y="9864"/>
                    <a:pt x="19676" y="9864"/>
                  </a:cubicBezTo>
                  <a:cubicBezTo>
                    <a:pt x="19668" y="9864"/>
                    <a:pt x="19653" y="9855"/>
                    <a:pt x="19631" y="9835"/>
                  </a:cubicBezTo>
                  <a:lnTo>
                    <a:pt x="19631" y="9835"/>
                  </a:lnTo>
                  <a:cubicBezTo>
                    <a:pt x="19647" y="9869"/>
                    <a:pt x="19673" y="9911"/>
                    <a:pt x="19688" y="9911"/>
                  </a:cubicBezTo>
                  <a:cubicBezTo>
                    <a:pt x="19690" y="9911"/>
                    <a:pt x="19692" y="9910"/>
                    <a:pt x="19694" y="9909"/>
                  </a:cubicBezTo>
                  <a:lnTo>
                    <a:pt x="19694" y="9909"/>
                  </a:lnTo>
                  <a:cubicBezTo>
                    <a:pt x="19699" y="9947"/>
                    <a:pt x="19700" y="9971"/>
                    <a:pt x="19692" y="9971"/>
                  </a:cubicBezTo>
                  <a:cubicBezTo>
                    <a:pt x="19687" y="9971"/>
                    <a:pt x="19678" y="9960"/>
                    <a:pt x="19664" y="9937"/>
                  </a:cubicBezTo>
                  <a:lnTo>
                    <a:pt x="19664" y="9937"/>
                  </a:lnTo>
                  <a:cubicBezTo>
                    <a:pt x="19698" y="10050"/>
                    <a:pt x="19719" y="10085"/>
                    <a:pt x="19731" y="10120"/>
                  </a:cubicBezTo>
                  <a:cubicBezTo>
                    <a:pt x="19754" y="10175"/>
                    <a:pt x="19763" y="10233"/>
                    <a:pt x="19763" y="10294"/>
                  </a:cubicBezTo>
                  <a:cubicBezTo>
                    <a:pt x="19752" y="10294"/>
                    <a:pt x="19745" y="10250"/>
                    <a:pt x="19728" y="10229"/>
                  </a:cubicBezTo>
                  <a:lnTo>
                    <a:pt x="19728" y="10229"/>
                  </a:lnTo>
                  <a:cubicBezTo>
                    <a:pt x="19759" y="10335"/>
                    <a:pt x="19793" y="10449"/>
                    <a:pt x="19754" y="10632"/>
                  </a:cubicBezTo>
                  <a:cubicBezTo>
                    <a:pt x="19747" y="10621"/>
                    <a:pt x="19736" y="10639"/>
                    <a:pt x="19742" y="10587"/>
                  </a:cubicBezTo>
                  <a:lnTo>
                    <a:pt x="19742" y="10587"/>
                  </a:lnTo>
                  <a:cubicBezTo>
                    <a:pt x="19703" y="10893"/>
                    <a:pt x="19677" y="11143"/>
                    <a:pt x="19446" y="11418"/>
                  </a:cubicBezTo>
                  <a:cubicBezTo>
                    <a:pt x="19450" y="11391"/>
                    <a:pt x="19447" y="11381"/>
                    <a:pt x="19441" y="11381"/>
                  </a:cubicBezTo>
                  <a:cubicBezTo>
                    <a:pt x="19433" y="11381"/>
                    <a:pt x="19419" y="11396"/>
                    <a:pt x="19404" y="11413"/>
                  </a:cubicBezTo>
                  <a:cubicBezTo>
                    <a:pt x="19376" y="11445"/>
                    <a:pt x="19337" y="11481"/>
                    <a:pt x="19312" y="11481"/>
                  </a:cubicBezTo>
                  <a:cubicBezTo>
                    <a:pt x="19310" y="11481"/>
                    <a:pt x="19308" y="11481"/>
                    <a:pt x="19307" y="11481"/>
                  </a:cubicBezTo>
                  <a:lnTo>
                    <a:pt x="19249" y="11555"/>
                  </a:lnTo>
                  <a:lnTo>
                    <a:pt x="19184" y="11629"/>
                  </a:lnTo>
                  <a:lnTo>
                    <a:pt x="19256" y="11589"/>
                  </a:lnTo>
                  <a:lnTo>
                    <a:pt x="19256" y="11589"/>
                  </a:lnTo>
                  <a:cubicBezTo>
                    <a:pt x="19133" y="11710"/>
                    <a:pt x="19047" y="11842"/>
                    <a:pt x="18931" y="11937"/>
                  </a:cubicBezTo>
                  <a:lnTo>
                    <a:pt x="19010" y="11833"/>
                  </a:lnTo>
                  <a:lnTo>
                    <a:pt x="18785" y="12069"/>
                  </a:lnTo>
                  <a:lnTo>
                    <a:pt x="18929" y="11951"/>
                  </a:lnTo>
                  <a:lnTo>
                    <a:pt x="18929" y="11951"/>
                  </a:lnTo>
                  <a:cubicBezTo>
                    <a:pt x="18822" y="12093"/>
                    <a:pt x="18984" y="11979"/>
                    <a:pt x="18810" y="12134"/>
                  </a:cubicBezTo>
                  <a:cubicBezTo>
                    <a:pt x="18814" y="12130"/>
                    <a:pt x="18815" y="12129"/>
                    <a:pt x="18814" y="12129"/>
                  </a:cubicBezTo>
                  <a:lnTo>
                    <a:pt x="18814" y="12129"/>
                  </a:lnTo>
                  <a:cubicBezTo>
                    <a:pt x="18810" y="12129"/>
                    <a:pt x="18690" y="12251"/>
                    <a:pt x="18614" y="12296"/>
                  </a:cubicBezTo>
                  <a:lnTo>
                    <a:pt x="18614" y="12296"/>
                  </a:lnTo>
                  <a:cubicBezTo>
                    <a:pt x="18633" y="12266"/>
                    <a:pt x="18653" y="12238"/>
                    <a:pt x="18676" y="12211"/>
                  </a:cubicBezTo>
                  <a:lnTo>
                    <a:pt x="18676" y="12211"/>
                  </a:lnTo>
                  <a:cubicBezTo>
                    <a:pt x="18633" y="12252"/>
                    <a:pt x="18600" y="12283"/>
                    <a:pt x="18607" y="12300"/>
                  </a:cubicBezTo>
                  <a:lnTo>
                    <a:pt x="18607" y="12300"/>
                  </a:lnTo>
                  <a:cubicBezTo>
                    <a:pt x="18609" y="12299"/>
                    <a:pt x="18611" y="12297"/>
                    <a:pt x="18614" y="12296"/>
                  </a:cubicBezTo>
                  <a:lnTo>
                    <a:pt x="18614" y="12296"/>
                  </a:lnTo>
                  <a:cubicBezTo>
                    <a:pt x="18612" y="12298"/>
                    <a:pt x="18610" y="12301"/>
                    <a:pt x="18609" y="12303"/>
                  </a:cubicBezTo>
                  <a:cubicBezTo>
                    <a:pt x="18608" y="12302"/>
                    <a:pt x="18607" y="12301"/>
                    <a:pt x="18607" y="12300"/>
                  </a:cubicBezTo>
                  <a:lnTo>
                    <a:pt x="18607" y="12300"/>
                  </a:lnTo>
                  <a:cubicBezTo>
                    <a:pt x="18606" y="12300"/>
                    <a:pt x="18605" y="12301"/>
                    <a:pt x="18604" y="12301"/>
                  </a:cubicBezTo>
                  <a:cubicBezTo>
                    <a:pt x="18548" y="12387"/>
                    <a:pt x="18481" y="12463"/>
                    <a:pt x="18405" y="12528"/>
                  </a:cubicBezTo>
                  <a:cubicBezTo>
                    <a:pt x="18402" y="12530"/>
                    <a:pt x="18399" y="12530"/>
                    <a:pt x="18396" y="12530"/>
                  </a:cubicBezTo>
                  <a:cubicBezTo>
                    <a:pt x="18374" y="12530"/>
                    <a:pt x="18383" y="12481"/>
                    <a:pt x="18369" y="12481"/>
                  </a:cubicBezTo>
                  <a:cubicBezTo>
                    <a:pt x="18368" y="12481"/>
                    <a:pt x="18367" y="12481"/>
                    <a:pt x="18365" y="12482"/>
                  </a:cubicBezTo>
                  <a:cubicBezTo>
                    <a:pt x="18334" y="12565"/>
                    <a:pt x="18102" y="12762"/>
                    <a:pt x="18044" y="12869"/>
                  </a:cubicBezTo>
                  <a:lnTo>
                    <a:pt x="18044" y="12869"/>
                  </a:lnTo>
                  <a:cubicBezTo>
                    <a:pt x="18052" y="12848"/>
                    <a:pt x="18042" y="12834"/>
                    <a:pt x="18033" y="12834"/>
                  </a:cubicBezTo>
                  <a:cubicBezTo>
                    <a:pt x="18031" y="12834"/>
                    <a:pt x="18030" y="12834"/>
                    <a:pt x="18029" y="12834"/>
                  </a:cubicBezTo>
                  <a:lnTo>
                    <a:pt x="17999" y="12909"/>
                  </a:lnTo>
                  <a:cubicBezTo>
                    <a:pt x="17960" y="12939"/>
                    <a:pt x="17941" y="12952"/>
                    <a:pt x="17931" y="12952"/>
                  </a:cubicBezTo>
                  <a:cubicBezTo>
                    <a:pt x="17925" y="12952"/>
                    <a:pt x="17922" y="12947"/>
                    <a:pt x="17920" y="12939"/>
                  </a:cubicBezTo>
                  <a:cubicBezTo>
                    <a:pt x="17842" y="13013"/>
                    <a:pt x="17852" y="13019"/>
                    <a:pt x="17868" y="13019"/>
                  </a:cubicBezTo>
                  <a:cubicBezTo>
                    <a:pt x="17871" y="13019"/>
                    <a:pt x="17874" y="13019"/>
                    <a:pt x="17877" y="13019"/>
                  </a:cubicBezTo>
                  <a:cubicBezTo>
                    <a:pt x="17894" y="13019"/>
                    <a:pt x="17899" y="13025"/>
                    <a:pt x="17795" y="13113"/>
                  </a:cubicBezTo>
                  <a:cubicBezTo>
                    <a:pt x="17804" y="13094"/>
                    <a:pt x="17816" y="13078"/>
                    <a:pt x="17828" y="13062"/>
                  </a:cubicBezTo>
                  <a:lnTo>
                    <a:pt x="17828" y="13062"/>
                  </a:lnTo>
                  <a:cubicBezTo>
                    <a:pt x="17614" y="13256"/>
                    <a:pt x="17447" y="13470"/>
                    <a:pt x="17250" y="13646"/>
                  </a:cubicBezTo>
                  <a:cubicBezTo>
                    <a:pt x="17245" y="13647"/>
                    <a:pt x="17241" y="13648"/>
                    <a:pt x="17238" y="13648"/>
                  </a:cubicBezTo>
                  <a:cubicBezTo>
                    <a:pt x="17193" y="13648"/>
                    <a:pt x="17365" y="13505"/>
                    <a:pt x="17329" y="13505"/>
                  </a:cubicBezTo>
                  <a:cubicBezTo>
                    <a:pt x="17326" y="13505"/>
                    <a:pt x="17321" y="13506"/>
                    <a:pt x="17313" y="13509"/>
                  </a:cubicBezTo>
                  <a:cubicBezTo>
                    <a:pt x="17051" y="13785"/>
                    <a:pt x="16794" y="14109"/>
                    <a:pt x="16525" y="14362"/>
                  </a:cubicBezTo>
                  <a:lnTo>
                    <a:pt x="16578" y="14318"/>
                  </a:lnTo>
                  <a:lnTo>
                    <a:pt x="16578" y="14318"/>
                  </a:lnTo>
                  <a:cubicBezTo>
                    <a:pt x="16589" y="14400"/>
                    <a:pt x="16367" y="14487"/>
                    <a:pt x="16256" y="14635"/>
                  </a:cubicBezTo>
                  <a:lnTo>
                    <a:pt x="16256" y="14635"/>
                  </a:lnTo>
                  <a:cubicBezTo>
                    <a:pt x="16274" y="14609"/>
                    <a:pt x="16270" y="14586"/>
                    <a:pt x="16265" y="14586"/>
                  </a:cubicBezTo>
                  <a:lnTo>
                    <a:pt x="16265" y="14586"/>
                  </a:lnTo>
                  <a:cubicBezTo>
                    <a:pt x="16264" y="14586"/>
                    <a:pt x="16263" y="14587"/>
                    <a:pt x="16263" y="14589"/>
                  </a:cubicBezTo>
                  <a:cubicBezTo>
                    <a:pt x="16077" y="14758"/>
                    <a:pt x="15908" y="14967"/>
                    <a:pt x="15653" y="15252"/>
                  </a:cubicBezTo>
                  <a:lnTo>
                    <a:pt x="15674" y="15206"/>
                  </a:lnTo>
                  <a:lnTo>
                    <a:pt x="15674" y="15206"/>
                  </a:lnTo>
                  <a:cubicBezTo>
                    <a:pt x="15558" y="15301"/>
                    <a:pt x="15389" y="15477"/>
                    <a:pt x="15271" y="15586"/>
                  </a:cubicBezTo>
                  <a:cubicBezTo>
                    <a:pt x="15250" y="15626"/>
                    <a:pt x="15198" y="15678"/>
                    <a:pt x="15221" y="15678"/>
                  </a:cubicBezTo>
                  <a:cubicBezTo>
                    <a:pt x="15225" y="15678"/>
                    <a:pt x="15230" y="15677"/>
                    <a:pt x="15238" y="15674"/>
                  </a:cubicBezTo>
                  <a:lnTo>
                    <a:pt x="15238" y="15674"/>
                  </a:lnTo>
                  <a:cubicBezTo>
                    <a:pt x="14818" y="15957"/>
                    <a:pt x="14605" y="16381"/>
                    <a:pt x="14237" y="16636"/>
                  </a:cubicBezTo>
                  <a:cubicBezTo>
                    <a:pt x="14267" y="16604"/>
                    <a:pt x="14299" y="16557"/>
                    <a:pt x="14294" y="16557"/>
                  </a:cubicBezTo>
                  <a:lnTo>
                    <a:pt x="14294" y="16557"/>
                  </a:lnTo>
                  <a:cubicBezTo>
                    <a:pt x="14293" y="16557"/>
                    <a:pt x="14290" y="16559"/>
                    <a:pt x="14285" y="16564"/>
                  </a:cubicBezTo>
                  <a:lnTo>
                    <a:pt x="14030" y="16843"/>
                  </a:lnTo>
                  <a:cubicBezTo>
                    <a:pt x="14072" y="16840"/>
                    <a:pt x="14077" y="16819"/>
                    <a:pt x="14148" y="16780"/>
                  </a:cubicBezTo>
                  <a:lnTo>
                    <a:pt x="14148" y="16780"/>
                  </a:lnTo>
                  <a:cubicBezTo>
                    <a:pt x="14107" y="16852"/>
                    <a:pt x="14056" y="16917"/>
                    <a:pt x="13995" y="16975"/>
                  </a:cubicBezTo>
                  <a:cubicBezTo>
                    <a:pt x="14035" y="16926"/>
                    <a:pt x="14041" y="16909"/>
                    <a:pt x="14029" y="16909"/>
                  </a:cubicBezTo>
                  <a:cubicBezTo>
                    <a:pt x="14010" y="16909"/>
                    <a:pt x="13940" y="16959"/>
                    <a:pt x="13900" y="16984"/>
                  </a:cubicBezTo>
                  <a:cubicBezTo>
                    <a:pt x="13901" y="16984"/>
                    <a:pt x="13902" y="16984"/>
                    <a:pt x="13902" y="16984"/>
                  </a:cubicBezTo>
                  <a:cubicBezTo>
                    <a:pt x="13913" y="16984"/>
                    <a:pt x="13903" y="17007"/>
                    <a:pt x="13914" y="17007"/>
                  </a:cubicBezTo>
                  <a:cubicBezTo>
                    <a:pt x="13738" y="17111"/>
                    <a:pt x="13933" y="17072"/>
                    <a:pt x="13717" y="17237"/>
                  </a:cubicBezTo>
                  <a:lnTo>
                    <a:pt x="13717" y="17216"/>
                  </a:lnTo>
                  <a:cubicBezTo>
                    <a:pt x="13652" y="17292"/>
                    <a:pt x="13601" y="17373"/>
                    <a:pt x="13523" y="17445"/>
                  </a:cubicBezTo>
                  <a:cubicBezTo>
                    <a:pt x="13520" y="17446"/>
                    <a:pt x="13518" y="17446"/>
                    <a:pt x="13516" y="17446"/>
                  </a:cubicBezTo>
                  <a:cubicBezTo>
                    <a:pt x="13478" y="17446"/>
                    <a:pt x="13587" y="17358"/>
                    <a:pt x="13571" y="17334"/>
                  </a:cubicBezTo>
                  <a:lnTo>
                    <a:pt x="13571" y="17334"/>
                  </a:lnTo>
                  <a:cubicBezTo>
                    <a:pt x="13467" y="17443"/>
                    <a:pt x="13404" y="17591"/>
                    <a:pt x="13284" y="17666"/>
                  </a:cubicBezTo>
                  <a:cubicBezTo>
                    <a:pt x="13323" y="17612"/>
                    <a:pt x="13388" y="17547"/>
                    <a:pt x="13428" y="17496"/>
                  </a:cubicBezTo>
                  <a:lnTo>
                    <a:pt x="13428" y="17496"/>
                  </a:lnTo>
                  <a:cubicBezTo>
                    <a:pt x="13295" y="17573"/>
                    <a:pt x="13288" y="17591"/>
                    <a:pt x="13205" y="17666"/>
                  </a:cubicBezTo>
                  <a:lnTo>
                    <a:pt x="13214" y="17659"/>
                  </a:lnTo>
                  <a:lnTo>
                    <a:pt x="13020" y="17828"/>
                  </a:lnTo>
                  <a:lnTo>
                    <a:pt x="13073" y="17791"/>
                  </a:lnTo>
                  <a:lnTo>
                    <a:pt x="13073" y="17791"/>
                  </a:lnTo>
                  <a:cubicBezTo>
                    <a:pt x="13004" y="17978"/>
                    <a:pt x="12825" y="18067"/>
                    <a:pt x="12687" y="18272"/>
                  </a:cubicBezTo>
                  <a:lnTo>
                    <a:pt x="12687" y="18272"/>
                  </a:lnTo>
                  <a:cubicBezTo>
                    <a:pt x="12732" y="18203"/>
                    <a:pt x="12740" y="18183"/>
                    <a:pt x="12732" y="18183"/>
                  </a:cubicBezTo>
                  <a:lnTo>
                    <a:pt x="12732" y="18183"/>
                  </a:lnTo>
                  <a:cubicBezTo>
                    <a:pt x="12723" y="18183"/>
                    <a:pt x="12691" y="18212"/>
                    <a:pt x="12674" y="18212"/>
                  </a:cubicBezTo>
                  <a:cubicBezTo>
                    <a:pt x="12670" y="18212"/>
                    <a:pt x="12666" y="18210"/>
                    <a:pt x="12665" y="18206"/>
                  </a:cubicBezTo>
                  <a:cubicBezTo>
                    <a:pt x="12621" y="18236"/>
                    <a:pt x="12560" y="18285"/>
                    <a:pt x="12546" y="18285"/>
                  </a:cubicBezTo>
                  <a:cubicBezTo>
                    <a:pt x="12543" y="18285"/>
                    <a:pt x="12542" y="18283"/>
                    <a:pt x="12544" y="18278"/>
                  </a:cubicBezTo>
                  <a:lnTo>
                    <a:pt x="12544" y="18278"/>
                  </a:lnTo>
                  <a:cubicBezTo>
                    <a:pt x="12482" y="18384"/>
                    <a:pt x="12384" y="18403"/>
                    <a:pt x="12296" y="18556"/>
                  </a:cubicBezTo>
                  <a:cubicBezTo>
                    <a:pt x="12296" y="18556"/>
                    <a:pt x="12296" y="18556"/>
                    <a:pt x="12296" y="18556"/>
                  </a:cubicBezTo>
                  <a:cubicBezTo>
                    <a:pt x="12283" y="18556"/>
                    <a:pt x="12230" y="18615"/>
                    <a:pt x="12209" y="18615"/>
                  </a:cubicBezTo>
                  <a:cubicBezTo>
                    <a:pt x="12205" y="18615"/>
                    <a:pt x="12202" y="18612"/>
                    <a:pt x="12201" y="18604"/>
                  </a:cubicBezTo>
                  <a:cubicBezTo>
                    <a:pt x="12167" y="18643"/>
                    <a:pt x="12160" y="18655"/>
                    <a:pt x="12165" y="18655"/>
                  </a:cubicBezTo>
                  <a:cubicBezTo>
                    <a:pt x="12175" y="18655"/>
                    <a:pt x="12230" y="18612"/>
                    <a:pt x="12243" y="18612"/>
                  </a:cubicBezTo>
                  <a:cubicBezTo>
                    <a:pt x="12244" y="18612"/>
                    <a:pt x="12245" y="18612"/>
                    <a:pt x="12245" y="18614"/>
                  </a:cubicBezTo>
                  <a:cubicBezTo>
                    <a:pt x="12173" y="18716"/>
                    <a:pt x="12064" y="18806"/>
                    <a:pt x="11946" y="18908"/>
                  </a:cubicBezTo>
                  <a:cubicBezTo>
                    <a:pt x="11888" y="18961"/>
                    <a:pt x="11826" y="19015"/>
                    <a:pt x="11768" y="19073"/>
                  </a:cubicBezTo>
                  <a:cubicBezTo>
                    <a:pt x="11740" y="19101"/>
                    <a:pt x="11705" y="19138"/>
                    <a:pt x="11684" y="19163"/>
                  </a:cubicBezTo>
                  <a:cubicBezTo>
                    <a:pt x="11654" y="19193"/>
                    <a:pt x="11626" y="19226"/>
                    <a:pt x="11596" y="19260"/>
                  </a:cubicBezTo>
                  <a:cubicBezTo>
                    <a:pt x="11494" y="19362"/>
                    <a:pt x="11434" y="19420"/>
                    <a:pt x="11367" y="19476"/>
                  </a:cubicBezTo>
                  <a:cubicBezTo>
                    <a:pt x="11334" y="19506"/>
                    <a:pt x="11299" y="19534"/>
                    <a:pt x="11260" y="19560"/>
                  </a:cubicBezTo>
                  <a:cubicBezTo>
                    <a:pt x="11211" y="19592"/>
                    <a:pt x="11160" y="19620"/>
                    <a:pt x="11107" y="19643"/>
                  </a:cubicBezTo>
                  <a:cubicBezTo>
                    <a:pt x="11100" y="19644"/>
                    <a:pt x="11095" y="19644"/>
                    <a:pt x="11090" y="19644"/>
                  </a:cubicBezTo>
                  <a:cubicBezTo>
                    <a:pt x="11033" y="19644"/>
                    <a:pt x="11165" y="19578"/>
                    <a:pt x="11163" y="19576"/>
                  </a:cubicBezTo>
                  <a:lnTo>
                    <a:pt x="11163" y="19576"/>
                  </a:lnTo>
                  <a:cubicBezTo>
                    <a:pt x="11017" y="19611"/>
                    <a:pt x="10915" y="19645"/>
                    <a:pt x="10778" y="19682"/>
                  </a:cubicBezTo>
                  <a:cubicBezTo>
                    <a:pt x="10803" y="19668"/>
                    <a:pt x="10773" y="19662"/>
                    <a:pt x="10731" y="19655"/>
                  </a:cubicBezTo>
                  <a:cubicBezTo>
                    <a:pt x="10636" y="19673"/>
                    <a:pt x="10653" y="19700"/>
                    <a:pt x="10559" y="19700"/>
                  </a:cubicBezTo>
                  <a:cubicBezTo>
                    <a:pt x="10546" y="19700"/>
                    <a:pt x="10531" y="19700"/>
                    <a:pt x="10513" y="19699"/>
                  </a:cubicBezTo>
                  <a:cubicBezTo>
                    <a:pt x="10546" y="19675"/>
                    <a:pt x="10583" y="19657"/>
                    <a:pt x="10620" y="19643"/>
                  </a:cubicBezTo>
                  <a:lnTo>
                    <a:pt x="10620" y="19643"/>
                  </a:lnTo>
                  <a:cubicBezTo>
                    <a:pt x="10558" y="19652"/>
                    <a:pt x="10493" y="19666"/>
                    <a:pt x="10428" y="19668"/>
                  </a:cubicBezTo>
                  <a:cubicBezTo>
                    <a:pt x="10389" y="19673"/>
                    <a:pt x="10350" y="19675"/>
                    <a:pt x="10311" y="19675"/>
                  </a:cubicBezTo>
                  <a:cubicBezTo>
                    <a:pt x="10283" y="19675"/>
                    <a:pt x="10256" y="19674"/>
                    <a:pt x="10228" y="19671"/>
                  </a:cubicBezTo>
                  <a:cubicBezTo>
                    <a:pt x="10196" y="19645"/>
                    <a:pt x="10314" y="19652"/>
                    <a:pt x="10360" y="19643"/>
                  </a:cubicBezTo>
                  <a:cubicBezTo>
                    <a:pt x="10227" y="19641"/>
                    <a:pt x="10025" y="19600"/>
                    <a:pt x="9945" y="19600"/>
                  </a:cubicBezTo>
                  <a:cubicBezTo>
                    <a:pt x="9936" y="19600"/>
                    <a:pt x="9928" y="19600"/>
                    <a:pt x="9922" y="19601"/>
                  </a:cubicBezTo>
                  <a:lnTo>
                    <a:pt x="9989" y="19632"/>
                  </a:lnTo>
                  <a:lnTo>
                    <a:pt x="9989" y="19632"/>
                  </a:lnTo>
                  <a:cubicBezTo>
                    <a:pt x="9976" y="19621"/>
                    <a:pt x="9995" y="19612"/>
                    <a:pt x="10021" y="19612"/>
                  </a:cubicBezTo>
                  <a:cubicBezTo>
                    <a:pt x="10025" y="19612"/>
                    <a:pt x="10029" y="19612"/>
                    <a:pt x="10034" y="19613"/>
                  </a:cubicBezTo>
                  <a:cubicBezTo>
                    <a:pt x="10082" y="19613"/>
                    <a:pt x="10131" y="19624"/>
                    <a:pt x="10173" y="19645"/>
                  </a:cubicBezTo>
                  <a:cubicBezTo>
                    <a:pt x="10191" y="19650"/>
                    <a:pt x="10207" y="19662"/>
                    <a:pt x="10219" y="19678"/>
                  </a:cubicBezTo>
                  <a:lnTo>
                    <a:pt x="10170" y="19675"/>
                  </a:lnTo>
                  <a:lnTo>
                    <a:pt x="10122" y="19668"/>
                  </a:lnTo>
                  <a:lnTo>
                    <a:pt x="10122" y="19668"/>
                  </a:lnTo>
                  <a:cubicBezTo>
                    <a:pt x="10150" y="19694"/>
                    <a:pt x="10184" y="19713"/>
                    <a:pt x="10224" y="19715"/>
                  </a:cubicBezTo>
                  <a:cubicBezTo>
                    <a:pt x="10263" y="19724"/>
                    <a:pt x="10303" y="19727"/>
                    <a:pt x="10342" y="19727"/>
                  </a:cubicBezTo>
                  <a:cubicBezTo>
                    <a:pt x="10354" y="19727"/>
                    <a:pt x="10365" y="19727"/>
                    <a:pt x="10377" y="19726"/>
                  </a:cubicBezTo>
                  <a:cubicBezTo>
                    <a:pt x="10490" y="19724"/>
                    <a:pt x="10611" y="19699"/>
                    <a:pt x="10708" y="19689"/>
                  </a:cubicBezTo>
                  <a:lnTo>
                    <a:pt x="10708" y="19689"/>
                  </a:lnTo>
                  <a:cubicBezTo>
                    <a:pt x="10683" y="19710"/>
                    <a:pt x="10657" y="19731"/>
                    <a:pt x="10629" y="19750"/>
                  </a:cubicBezTo>
                  <a:cubicBezTo>
                    <a:pt x="10664" y="19740"/>
                    <a:pt x="10699" y="19729"/>
                    <a:pt x="10731" y="19717"/>
                  </a:cubicBezTo>
                  <a:lnTo>
                    <a:pt x="10829" y="19682"/>
                  </a:lnTo>
                  <a:lnTo>
                    <a:pt x="10829" y="19682"/>
                  </a:lnTo>
                  <a:cubicBezTo>
                    <a:pt x="10873" y="19685"/>
                    <a:pt x="10910" y="19708"/>
                    <a:pt x="10813" y="19733"/>
                  </a:cubicBezTo>
                  <a:cubicBezTo>
                    <a:pt x="10818" y="19734"/>
                    <a:pt x="10823" y="19734"/>
                    <a:pt x="10829" y="19734"/>
                  </a:cubicBezTo>
                  <a:cubicBezTo>
                    <a:pt x="10868" y="19734"/>
                    <a:pt x="10908" y="19726"/>
                    <a:pt x="10945" y="19710"/>
                  </a:cubicBezTo>
                  <a:cubicBezTo>
                    <a:pt x="10982" y="19694"/>
                    <a:pt x="11021" y="19685"/>
                    <a:pt x="11061" y="19682"/>
                  </a:cubicBezTo>
                  <a:cubicBezTo>
                    <a:pt x="11071" y="19682"/>
                    <a:pt x="11071" y="19685"/>
                    <a:pt x="11065" y="19689"/>
                  </a:cubicBezTo>
                  <a:lnTo>
                    <a:pt x="11065" y="19689"/>
                  </a:lnTo>
                  <a:lnTo>
                    <a:pt x="11123" y="19662"/>
                  </a:lnTo>
                  <a:cubicBezTo>
                    <a:pt x="11156" y="19648"/>
                    <a:pt x="11188" y="19629"/>
                    <a:pt x="11188" y="19629"/>
                  </a:cubicBezTo>
                  <a:lnTo>
                    <a:pt x="11188" y="19629"/>
                  </a:lnTo>
                  <a:cubicBezTo>
                    <a:pt x="11166" y="19649"/>
                    <a:pt x="11221" y="19656"/>
                    <a:pt x="11145" y="19678"/>
                  </a:cubicBezTo>
                  <a:lnTo>
                    <a:pt x="11145" y="19678"/>
                  </a:lnTo>
                  <a:cubicBezTo>
                    <a:pt x="11246" y="19650"/>
                    <a:pt x="11341" y="19604"/>
                    <a:pt x="11422" y="19539"/>
                  </a:cubicBezTo>
                  <a:cubicBezTo>
                    <a:pt x="11492" y="19490"/>
                    <a:pt x="11538" y="19446"/>
                    <a:pt x="11591" y="19432"/>
                  </a:cubicBezTo>
                  <a:lnTo>
                    <a:pt x="11591" y="19432"/>
                  </a:lnTo>
                  <a:lnTo>
                    <a:pt x="11575" y="19448"/>
                  </a:lnTo>
                  <a:cubicBezTo>
                    <a:pt x="11619" y="19416"/>
                    <a:pt x="11656" y="19379"/>
                    <a:pt x="11691" y="19335"/>
                  </a:cubicBezTo>
                  <a:cubicBezTo>
                    <a:pt x="11705" y="19316"/>
                    <a:pt x="11703" y="19311"/>
                    <a:pt x="11696" y="19307"/>
                  </a:cubicBezTo>
                  <a:cubicBezTo>
                    <a:pt x="11684" y="19300"/>
                    <a:pt x="11668" y="19295"/>
                    <a:pt x="11747" y="19191"/>
                  </a:cubicBezTo>
                  <a:lnTo>
                    <a:pt x="11937" y="19133"/>
                  </a:lnTo>
                  <a:lnTo>
                    <a:pt x="11935" y="19082"/>
                  </a:lnTo>
                  <a:cubicBezTo>
                    <a:pt x="11958" y="19061"/>
                    <a:pt x="11998" y="19024"/>
                    <a:pt x="12012" y="19024"/>
                  </a:cubicBezTo>
                  <a:cubicBezTo>
                    <a:pt x="12014" y="19024"/>
                    <a:pt x="12016" y="19025"/>
                    <a:pt x="12016" y="19029"/>
                  </a:cubicBezTo>
                  <a:cubicBezTo>
                    <a:pt x="12044" y="18987"/>
                    <a:pt x="12048" y="18976"/>
                    <a:pt x="12043" y="18976"/>
                  </a:cubicBezTo>
                  <a:lnTo>
                    <a:pt x="12043" y="18976"/>
                  </a:lnTo>
                  <a:cubicBezTo>
                    <a:pt x="12038" y="18976"/>
                    <a:pt x="12026" y="18985"/>
                    <a:pt x="12020" y="18985"/>
                  </a:cubicBezTo>
                  <a:cubicBezTo>
                    <a:pt x="12015" y="18985"/>
                    <a:pt x="12015" y="18980"/>
                    <a:pt x="12025" y="18959"/>
                  </a:cubicBezTo>
                  <a:cubicBezTo>
                    <a:pt x="12169" y="18865"/>
                    <a:pt x="12343" y="18625"/>
                    <a:pt x="12417" y="18625"/>
                  </a:cubicBezTo>
                  <a:cubicBezTo>
                    <a:pt x="12419" y="18625"/>
                    <a:pt x="12422" y="18625"/>
                    <a:pt x="12424" y="18625"/>
                  </a:cubicBezTo>
                  <a:cubicBezTo>
                    <a:pt x="12428" y="18614"/>
                    <a:pt x="12426" y="18609"/>
                    <a:pt x="12422" y="18609"/>
                  </a:cubicBezTo>
                  <a:cubicBezTo>
                    <a:pt x="12409" y="18609"/>
                    <a:pt x="12371" y="18642"/>
                    <a:pt x="12365" y="18642"/>
                  </a:cubicBezTo>
                  <a:cubicBezTo>
                    <a:pt x="12361" y="18642"/>
                    <a:pt x="12370" y="18628"/>
                    <a:pt x="12407" y="18581"/>
                  </a:cubicBezTo>
                  <a:cubicBezTo>
                    <a:pt x="12410" y="18581"/>
                    <a:pt x="12412" y="18582"/>
                    <a:pt x="12414" y="18582"/>
                  </a:cubicBezTo>
                  <a:cubicBezTo>
                    <a:pt x="12494" y="18582"/>
                    <a:pt x="12555" y="18419"/>
                    <a:pt x="12686" y="18331"/>
                  </a:cubicBezTo>
                  <a:lnTo>
                    <a:pt x="12686" y="18331"/>
                  </a:lnTo>
                  <a:cubicBezTo>
                    <a:pt x="12678" y="18371"/>
                    <a:pt x="12617" y="18429"/>
                    <a:pt x="12627" y="18429"/>
                  </a:cubicBezTo>
                  <a:cubicBezTo>
                    <a:pt x="12631" y="18429"/>
                    <a:pt x="12648" y="18418"/>
                    <a:pt x="12688" y="18391"/>
                  </a:cubicBezTo>
                  <a:cubicBezTo>
                    <a:pt x="12716" y="18282"/>
                    <a:pt x="12918" y="18180"/>
                    <a:pt x="13003" y="18078"/>
                  </a:cubicBezTo>
                  <a:cubicBezTo>
                    <a:pt x="12975" y="18041"/>
                    <a:pt x="13196" y="17858"/>
                    <a:pt x="13344" y="17689"/>
                  </a:cubicBezTo>
                  <a:cubicBezTo>
                    <a:pt x="13344" y="17689"/>
                    <a:pt x="13345" y="17690"/>
                    <a:pt x="13345" y="17690"/>
                  </a:cubicBezTo>
                  <a:cubicBezTo>
                    <a:pt x="13367" y="17690"/>
                    <a:pt x="13667" y="17404"/>
                    <a:pt x="13822" y="17271"/>
                  </a:cubicBezTo>
                  <a:lnTo>
                    <a:pt x="13822" y="17278"/>
                  </a:lnTo>
                  <a:lnTo>
                    <a:pt x="13822" y="17278"/>
                  </a:lnTo>
                  <a:cubicBezTo>
                    <a:pt x="13824" y="17216"/>
                    <a:pt x="13978" y="17070"/>
                    <a:pt x="14084" y="16956"/>
                  </a:cubicBezTo>
                  <a:lnTo>
                    <a:pt x="14084" y="16956"/>
                  </a:lnTo>
                  <a:cubicBezTo>
                    <a:pt x="14097" y="16979"/>
                    <a:pt x="14086" y="17007"/>
                    <a:pt x="14035" y="17077"/>
                  </a:cubicBezTo>
                  <a:lnTo>
                    <a:pt x="14139" y="16970"/>
                  </a:lnTo>
                  <a:cubicBezTo>
                    <a:pt x="14153" y="16935"/>
                    <a:pt x="14179" y="16898"/>
                    <a:pt x="14244" y="16826"/>
                  </a:cubicBezTo>
                  <a:lnTo>
                    <a:pt x="14244" y="16826"/>
                  </a:lnTo>
                  <a:lnTo>
                    <a:pt x="14241" y="16877"/>
                  </a:lnTo>
                  <a:cubicBezTo>
                    <a:pt x="14380" y="16736"/>
                    <a:pt x="14494" y="16569"/>
                    <a:pt x="14689" y="16404"/>
                  </a:cubicBezTo>
                  <a:cubicBezTo>
                    <a:pt x="14687" y="16400"/>
                    <a:pt x="14681" y="16398"/>
                    <a:pt x="14673" y="16398"/>
                  </a:cubicBezTo>
                  <a:cubicBezTo>
                    <a:pt x="14655" y="16398"/>
                    <a:pt x="14625" y="16407"/>
                    <a:pt x="14605" y="16407"/>
                  </a:cubicBezTo>
                  <a:cubicBezTo>
                    <a:pt x="14574" y="16407"/>
                    <a:pt x="14566" y="16386"/>
                    <a:pt x="14656" y="16279"/>
                  </a:cubicBezTo>
                  <a:cubicBezTo>
                    <a:pt x="14674" y="16285"/>
                    <a:pt x="14698" y="16297"/>
                    <a:pt x="14673" y="16334"/>
                  </a:cubicBezTo>
                  <a:lnTo>
                    <a:pt x="14673" y="16334"/>
                  </a:lnTo>
                  <a:cubicBezTo>
                    <a:pt x="14695" y="16307"/>
                    <a:pt x="14720" y="16281"/>
                    <a:pt x="14747" y="16258"/>
                  </a:cubicBezTo>
                  <a:lnTo>
                    <a:pt x="14747" y="16258"/>
                  </a:lnTo>
                  <a:lnTo>
                    <a:pt x="14691" y="16353"/>
                  </a:lnTo>
                  <a:cubicBezTo>
                    <a:pt x="14781" y="16282"/>
                    <a:pt x="14716" y="16295"/>
                    <a:pt x="14784" y="16231"/>
                  </a:cubicBezTo>
                  <a:cubicBezTo>
                    <a:pt x="14786" y="16233"/>
                    <a:pt x="14789" y="16235"/>
                    <a:pt x="14793" y="16235"/>
                  </a:cubicBezTo>
                  <a:cubicBezTo>
                    <a:pt x="14808" y="16235"/>
                    <a:pt x="14831" y="16213"/>
                    <a:pt x="14842" y="16213"/>
                  </a:cubicBezTo>
                  <a:cubicBezTo>
                    <a:pt x="14846" y="16213"/>
                    <a:pt x="14848" y="16215"/>
                    <a:pt x="14849" y="16219"/>
                  </a:cubicBezTo>
                  <a:cubicBezTo>
                    <a:pt x="14835" y="16238"/>
                    <a:pt x="14786" y="16268"/>
                    <a:pt x="14767" y="16300"/>
                  </a:cubicBezTo>
                  <a:cubicBezTo>
                    <a:pt x="14844" y="16231"/>
                    <a:pt x="14944" y="16152"/>
                    <a:pt x="14985" y="16136"/>
                  </a:cubicBezTo>
                  <a:cubicBezTo>
                    <a:pt x="14969" y="16131"/>
                    <a:pt x="14962" y="16112"/>
                    <a:pt x="15016" y="16054"/>
                  </a:cubicBezTo>
                  <a:cubicBezTo>
                    <a:pt x="15078" y="15991"/>
                    <a:pt x="15097" y="15980"/>
                    <a:pt x="15108" y="15980"/>
                  </a:cubicBezTo>
                  <a:cubicBezTo>
                    <a:pt x="15115" y="15980"/>
                    <a:pt x="15118" y="15983"/>
                    <a:pt x="15125" y="15983"/>
                  </a:cubicBezTo>
                  <a:cubicBezTo>
                    <a:pt x="15133" y="15983"/>
                    <a:pt x="15146" y="15979"/>
                    <a:pt x="15173" y="15957"/>
                  </a:cubicBezTo>
                  <a:cubicBezTo>
                    <a:pt x="15194" y="15911"/>
                    <a:pt x="15296" y="15834"/>
                    <a:pt x="15273" y="15806"/>
                  </a:cubicBezTo>
                  <a:cubicBezTo>
                    <a:pt x="15294" y="15783"/>
                    <a:pt x="15324" y="15767"/>
                    <a:pt x="15356" y="15762"/>
                  </a:cubicBezTo>
                  <a:cubicBezTo>
                    <a:pt x="15411" y="15687"/>
                    <a:pt x="15639" y="15468"/>
                    <a:pt x="15600" y="15468"/>
                  </a:cubicBezTo>
                  <a:cubicBezTo>
                    <a:pt x="15599" y="15468"/>
                    <a:pt x="15597" y="15468"/>
                    <a:pt x="15596" y="15468"/>
                  </a:cubicBezTo>
                  <a:lnTo>
                    <a:pt x="15596" y="15468"/>
                  </a:lnTo>
                  <a:cubicBezTo>
                    <a:pt x="15606" y="15460"/>
                    <a:pt x="15618" y="15450"/>
                    <a:pt x="15628" y="15440"/>
                  </a:cubicBezTo>
                  <a:lnTo>
                    <a:pt x="15628" y="15440"/>
                  </a:lnTo>
                  <a:lnTo>
                    <a:pt x="15595" y="15468"/>
                  </a:lnTo>
                  <a:lnTo>
                    <a:pt x="15595" y="15468"/>
                  </a:lnTo>
                  <a:cubicBezTo>
                    <a:pt x="15595" y="15468"/>
                    <a:pt x="15596" y="15468"/>
                    <a:pt x="15596" y="15468"/>
                  </a:cubicBezTo>
                  <a:lnTo>
                    <a:pt x="15596" y="15468"/>
                  </a:lnTo>
                  <a:cubicBezTo>
                    <a:pt x="15594" y="15470"/>
                    <a:pt x="15592" y="15471"/>
                    <a:pt x="15590" y="15473"/>
                  </a:cubicBezTo>
                  <a:lnTo>
                    <a:pt x="15595" y="15468"/>
                  </a:lnTo>
                  <a:lnTo>
                    <a:pt x="15595" y="15468"/>
                  </a:lnTo>
                  <a:cubicBezTo>
                    <a:pt x="15591" y="15469"/>
                    <a:pt x="15586" y="15471"/>
                    <a:pt x="15579" y="15475"/>
                  </a:cubicBezTo>
                  <a:lnTo>
                    <a:pt x="15560" y="15491"/>
                  </a:lnTo>
                  <a:cubicBezTo>
                    <a:pt x="15563" y="15489"/>
                    <a:pt x="15565" y="15484"/>
                    <a:pt x="15570" y="15479"/>
                  </a:cubicBezTo>
                  <a:cubicBezTo>
                    <a:pt x="15781" y="15217"/>
                    <a:pt x="16075" y="15004"/>
                    <a:pt x="16297" y="14758"/>
                  </a:cubicBezTo>
                  <a:lnTo>
                    <a:pt x="16307" y="14768"/>
                  </a:lnTo>
                  <a:cubicBezTo>
                    <a:pt x="16437" y="14619"/>
                    <a:pt x="16610" y="14452"/>
                    <a:pt x="16692" y="14332"/>
                  </a:cubicBezTo>
                  <a:cubicBezTo>
                    <a:pt x="16724" y="14301"/>
                    <a:pt x="16774" y="14270"/>
                    <a:pt x="16792" y="14270"/>
                  </a:cubicBezTo>
                  <a:cubicBezTo>
                    <a:pt x="16797" y="14270"/>
                    <a:pt x="16800" y="14272"/>
                    <a:pt x="16798" y="14279"/>
                  </a:cubicBezTo>
                  <a:cubicBezTo>
                    <a:pt x="16898" y="14165"/>
                    <a:pt x="16900" y="14144"/>
                    <a:pt x="17069" y="14005"/>
                  </a:cubicBezTo>
                  <a:lnTo>
                    <a:pt x="17069" y="14005"/>
                  </a:lnTo>
                  <a:cubicBezTo>
                    <a:pt x="17035" y="14050"/>
                    <a:pt x="17033" y="14058"/>
                    <a:pt x="17037" y="14058"/>
                  </a:cubicBezTo>
                  <a:cubicBezTo>
                    <a:pt x="17039" y="14058"/>
                    <a:pt x="17043" y="14056"/>
                    <a:pt x="17043" y="14056"/>
                  </a:cubicBezTo>
                  <a:lnTo>
                    <a:pt x="17043" y="14056"/>
                  </a:lnTo>
                  <a:cubicBezTo>
                    <a:pt x="17044" y="14056"/>
                    <a:pt x="17033" y="14066"/>
                    <a:pt x="16970" y="14126"/>
                  </a:cubicBezTo>
                  <a:cubicBezTo>
                    <a:pt x="17118" y="13993"/>
                    <a:pt x="17162" y="13977"/>
                    <a:pt x="17287" y="13803"/>
                  </a:cubicBezTo>
                  <a:lnTo>
                    <a:pt x="17287" y="13803"/>
                  </a:lnTo>
                  <a:cubicBezTo>
                    <a:pt x="17282" y="13817"/>
                    <a:pt x="17284" y="13823"/>
                    <a:pt x="17290" y="13823"/>
                  </a:cubicBezTo>
                  <a:cubicBezTo>
                    <a:pt x="17317" y="13823"/>
                    <a:pt x="17433" y="13713"/>
                    <a:pt x="17480" y="13655"/>
                  </a:cubicBezTo>
                  <a:lnTo>
                    <a:pt x="17480" y="13655"/>
                  </a:lnTo>
                  <a:lnTo>
                    <a:pt x="17366" y="13736"/>
                  </a:lnTo>
                  <a:cubicBezTo>
                    <a:pt x="17438" y="13660"/>
                    <a:pt x="17505" y="13597"/>
                    <a:pt x="17573" y="13532"/>
                  </a:cubicBezTo>
                  <a:lnTo>
                    <a:pt x="17573" y="13532"/>
                  </a:lnTo>
                  <a:lnTo>
                    <a:pt x="17566" y="13599"/>
                  </a:lnTo>
                  <a:cubicBezTo>
                    <a:pt x="17885" y="13349"/>
                    <a:pt x="18018" y="13024"/>
                    <a:pt x="18293" y="12869"/>
                  </a:cubicBezTo>
                  <a:cubicBezTo>
                    <a:pt x="18303" y="12852"/>
                    <a:pt x="18304" y="12845"/>
                    <a:pt x="18300" y="12845"/>
                  </a:cubicBezTo>
                  <a:cubicBezTo>
                    <a:pt x="18282" y="12845"/>
                    <a:pt x="18186" y="12939"/>
                    <a:pt x="18166" y="12939"/>
                  </a:cubicBezTo>
                  <a:cubicBezTo>
                    <a:pt x="18161" y="12939"/>
                    <a:pt x="18161" y="12933"/>
                    <a:pt x="18168" y="12918"/>
                  </a:cubicBezTo>
                  <a:cubicBezTo>
                    <a:pt x="18303" y="12790"/>
                    <a:pt x="18481" y="12698"/>
                    <a:pt x="18523" y="12656"/>
                  </a:cubicBezTo>
                  <a:cubicBezTo>
                    <a:pt x="18718" y="12494"/>
                    <a:pt x="18646" y="12447"/>
                    <a:pt x="18845" y="12271"/>
                  </a:cubicBezTo>
                  <a:lnTo>
                    <a:pt x="18845" y="12271"/>
                  </a:lnTo>
                  <a:cubicBezTo>
                    <a:pt x="18838" y="12273"/>
                    <a:pt x="18831" y="12275"/>
                    <a:pt x="18824" y="12275"/>
                  </a:cubicBezTo>
                  <a:cubicBezTo>
                    <a:pt x="18797" y="12275"/>
                    <a:pt x="18785" y="12248"/>
                    <a:pt x="18889" y="12127"/>
                  </a:cubicBezTo>
                  <a:cubicBezTo>
                    <a:pt x="18959" y="12062"/>
                    <a:pt x="19011" y="12034"/>
                    <a:pt x="19035" y="12034"/>
                  </a:cubicBezTo>
                  <a:cubicBezTo>
                    <a:pt x="19057" y="12034"/>
                    <a:pt x="19055" y="12058"/>
                    <a:pt x="19019" y="12102"/>
                  </a:cubicBezTo>
                  <a:cubicBezTo>
                    <a:pt x="18993" y="12130"/>
                    <a:pt x="18976" y="12142"/>
                    <a:pt x="18970" y="12142"/>
                  </a:cubicBezTo>
                  <a:cubicBezTo>
                    <a:pt x="18969" y="12142"/>
                    <a:pt x="18968" y="12142"/>
                    <a:pt x="18968" y="12141"/>
                  </a:cubicBezTo>
                  <a:cubicBezTo>
                    <a:pt x="18939" y="12177"/>
                    <a:pt x="18902" y="12221"/>
                    <a:pt x="18916" y="12221"/>
                  </a:cubicBezTo>
                  <a:cubicBezTo>
                    <a:pt x="18920" y="12221"/>
                    <a:pt x="18928" y="12217"/>
                    <a:pt x="18943" y="12208"/>
                  </a:cubicBezTo>
                  <a:lnTo>
                    <a:pt x="18950" y="12181"/>
                  </a:lnTo>
                  <a:cubicBezTo>
                    <a:pt x="19013" y="12133"/>
                    <a:pt x="19156" y="11992"/>
                    <a:pt x="19178" y="11992"/>
                  </a:cubicBezTo>
                  <a:cubicBezTo>
                    <a:pt x="19182" y="11992"/>
                    <a:pt x="19183" y="11996"/>
                    <a:pt x="19179" y="12004"/>
                  </a:cubicBezTo>
                  <a:cubicBezTo>
                    <a:pt x="19217" y="11958"/>
                    <a:pt x="19227" y="11940"/>
                    <a:pt x="19220" y="11940"/>
                  </a:cubicBezTo>
                  <a:lnTo>
                    <a:pt x="19220" y="11940"/>
                  </a:lnTo>
                  <a:cubicBezTo>
                    <a:pt x="19211" y="11940"/>
                    <a:pt x="19175" y="11970"/>
                    <a:pt x="19133" y="12006"/>
                  </a:cubicBezTo>
                  <a:lnTo>
                    <a:pt x="19133" y="12006"/>
                  </a:lnTo>
                  <a:cubicBezTo>
                    <a:pt x="19207" y="11942"/>
                    <a:pt x="19279" y="11875"/>
                    <a:pt x="19348" y="11805"/>
                  </a:cubicBezTo>
                  <a:cubicBezTo>
                    <a:pt x="19413" y="11742"/>
                    <a:pt x="19480" y="11666"/>
                    <a:pt x="19571" y="11573"/>
                  </a:cubicBezTo>
                  <a:lnTo>
                    <a:pt x="19571" y="11573"/>
                  </a:lnTo>
                  <a:cubicBezTo>
                    <a:pt x="19551" y="11589"/>
                    <a:pt x="19528" y="11601"/>
                    <a:pt x="19520" y="11601"/>
                  </a:cubicBezTo>
                  <a:cubicBezTo>
                    <a:pt x="19515" y="11601"/>
                    <a:pt x="19516" y="11596"/>
                    <a:pt x="19527" y="11585"/>
                  </a:cubicBezTo>
                  <a:cubicBezTo>
                    <a:pt x="19652" y="11443"/>
                    <a:pt x="19668" y="11402"/>
                    <a:pt x="19673" y="11374"/>
                  </a:cubicBezTo>
                  <a:cubicBezTo>
                    <a:pt x="19675" y="11346"/>
                    <a:pt x="19673" y="11330"/>
                    <a:pt x="19731" y="11219"/>
                  </a:cubicBezTo>
                  <a:cubicBezTo>
                    <a:pt x="19755" y="11182"/>
                    <a:pt x="19767" y="11174"/>
                    <a:pt x="19774" y="11174"/>
                  </a:cubicBezTo>
                  <a:cubicBezTo>
                    <a:pt x="19780" y="11174"/>
                    <a:pt x="19784" y="11179"/>
                    <a:pt x="19787" y="11179"/>
                  </a:cubicBezTo>
                  <a:cubicBezTo>
                    <a:pt x="19795" y="11179"/>
                    <a:pt x="19805" y="11160"/>
                    <a:pt x="19844" y="11045"/>
                  </a:cubicBezTo>
                  <a:cubicBezTo>
                    <a:pt x="19867" y="10996"/>
                    <a:pt x="19880" y="10978"/>
                    <a:pt x="19887" y="10978"/>
                  </a:cubicBezTo>
                  <a:lnTo>
                    <a:pt x="19887" y="10978"/>
                  </a:lnTo>
                  <a:cubicBezTo>
                    <a:pt x="19900" y="10978"/>
                    <a:pt x="19889" y="11048"/>
                    <a:pt x="19881" y="11091"/>
                  </a:cubicBezTo>
                  <a:cubicBezTo>
                    <a:pt x="19946" y="10859"/>
                    <a:pt x="20018" y="10662"/>
                    <a:pt x="20034" y="10521"/>
                  </a:cubicBezTo>
                  <a:lnTo>
                    <a:pt x="20034" y="10586"/>
                  </a:lnTo>
                  <a:lnTo>
                    <a:pt x="20032" y="10651"/>
                  </a:lnTo>
                  <a:cubicBezTo>
                    <a:pt x="20037" y="10574"/>
                    <a:pt x="20039" y="10512"/>
                    <a:pt x="20041" y="10447"/>
                  </a:cubicBezTo>
                  <a:lnTo>
                    <a:pt x="20041" y="10447"/>
                  </a:lnTo>
                  <a:lnTo>
                    <a:pt x="20009" y="10518"/>
                  </a:lnTo>
                  <a:cubicBezTo>
                    <a:pt x="20018" y="10444"/>
                    <a:pt x="20021" y="10382"/>
                    <a:pt x="20032" y="10382"/>
                  </a:cubicBezTo>
                  <a:cubicBezTo>
                    <a:pt x="20026" y="10362"/>
                    <a:pt x="20020" y="10356"/>
                    <a:pt x="20014" y="10356"/>
                  </a:cubicBezTo>
                  <a:cubicBezTo>
                    <a:pt x="20006" y="10356"/>
                    <a:pt x="19998" y="10365"/>
                    <a:pt x="19988" y="10365"/>
                  </a:cubicBezTo>
                  <a:cubicBezTo>
                    <a:pt x="19977" y="10365"/>
                    <a:pt x="19965" y="10352"/>
                    <a:pt x="19951" y="10291"/>
                  </a:cubicBezTo>
                  <a:cubicBezTo>
                    <a:pt x="19953" y="10263"/>
                    <a:pt x="19953" y="10233"/>
                    <a:pt x="19951" y="10203"/>
                  </a:cubicBezTo>
                  <a:lnTo>
                    <a:pt x="19935" y="10106"/>
                  </a:lnTo>
                  <a:cubicBezTo>
                    <a:pt x="19928" y="10041"/>
                    <a:pt x="19914" y="9985"/>
                    <a:pt x="19930" y="9964"/>
                  </a:cubicBezTo>
                  <a:lnTo>
                    <a:pt x="19930" y="9964"/>
                  </a:lnTo>
                  <a:cubicBezTo>
                    <a:pt x="19945" y="10072"/>
                    <a:pt x="19954" y="10098"/>
                    <a:pt x="19961" y="10098"/>
                  </a:cubicBezTo>
                  <a:cubicBezTo>
                    <a:pt x="19968" y="10098"/>
                    <a:pt x="19974" y="10076"/>
                    <a:pt x="19982" y="10076"/>
                  </a:cubicBezTo>
                  <a:cubicBezTo>
                    <a:pt x="19987" y="10076"/>
                    <a:pt x="19993" y="10086"/>
                    <a:pt x="20001" y="10117"/>
                  </a:cubicBezTo>
                  <a:lnTo>
                    <a:pt x="20001" y="10117"/>
                  </a:lnTo>
                  <a:cubicBezTo>
                    <a:pt x="19995" y="10081"/>
                    <a:pt x="19991" y="10040"/>
                    <a:pt x="19983" y="9995"/>
                  </a:cubicBezTo>
                  <a:cubicBezTo>
                    <a:pt x="19984" y="9992"/>
                    <a:pt x="19985" y="9991"/>
                    <a:pt x="19986" y="9991"/>
                  </a:cubicBezTo>
                  <a:cubicBezTo>
                    <a:pt x="19989" y="9991"/>
                    <a:pt x="19996" y="10008"/>
                    <a:pt x="20002" y="10022"/>
                  </a:cubicBezTo>
                  <a:cubicBezTo>
                    <a:pt x="19983" y="9872"/>
                    <a:pt x="19967" y="9839"/>
                    <a:pt x="19939" y="9809"/>
                  </a:cubicBezTo>
                  <a:cubicBezTo>
                    <a:pt x="19909" y="9781"/>
                    <a:pt x="19886" y="9749"/>
                    <a:pt x="19824" y="9610"/>
                  </a:cubicBezTo>
                  <a:lnTo>
                    <a:pt x="19824" y="9610"/>
                  </a:lnTo>
                  <a:cubicBezTo>
                    <a:pt x="19828" y="9613"/>
                    <a:pt x="19831" y="9614"/>
                    <a:pt x="19833" y="9614"/>
                  </a:cubicBezTo>
                  <a:cubicBezTo>
                    <a:pt x="19855" y="9614"/>
                    <a:pt x="19830" y="9521"/>
                    <a:pt x="19805" y="9482"/>
                  </a:cubicBezTo>
                  <a:lnTo>
                    <a:pt x="19805" y="9482"/>
                  </a:lnTo>
                  <a:cubicBezTo>
                    <a:pt x="19827" y="9531"/>
                    <a:pt x="19831" y="9550"/>
                    <a:pt x="19821" y="9550"/>
                  </a:cubicBezTo>
                  <a:cubicBezTo>
                    <a:pt x="19809" y="9550"/>
                    <a:pt x="19773" y="9513"/>
                    <a:pt x="19731" y="9461"/>
                  </a:cubicBezTo>
                  <a:cubicBezTo>
                    <a:pt x="19705" y="9401"/>
                    <a:pt x="19671" y="9345"/>
                    <a:pt x="19626" y="9299"/>
                  </a:cubicBezTo>
                  <a:cubicBezTo>
                    <a:pt x="19596" y="9269"/>
                    <a:pt x="19569" y="9239"/>
                    <a:pt x="19543" y="9204"/>
                  </a:cubicBezTo>
                  <a:lnTo>
                    <a:pt x="19543" y="9204"/>
                  </a:lnTo>
                  <a:lnTo>
                    <a:pt x="19608" y="9306"/>
                  </a:lnTo>
                  <a:cubicBezTo>
                    <a:pt x="19578" y="9287"/>
                    <a:pt x="19552" y="9264"/>
                    <a:pt x="19534" y="9236"/>
                  </a:cubicBezTo>
                  <a:cubicBezTo>
                    <a:pt x="19504" y="9202"/>
                    <a:pt x="19464" y="9165"/>
                    <a:pt x="19418" y="9118"/>
                  </a:cubicBezTo>
                  <a:cubicBezTo>
                    <a:pt x="19418" y="9117"/>
                    <a:pt x="19420" y="9116"/>
                    <a:pt x="19421" y="9116"/>
                  </a:cubicBezTo>
                  <a:cubicBezTo>
                    <a:pt x="19435" y="9116"/>
                    <a:pt x="19481" y="9167"/>
                    <a:pt x="19485" y="9167"/>
                  </a:cubicBezTo>
                  <a:cubicBezTo>
                    <a:pt x="19486" y="9167"/>
                    <a:pt x="19485" y="9164"/>
                    <a:pt x="19480" y="9158"/>
                  </a:cubicBezTo>
                  <a:cubicBezTo>
                    <a:pt x="19355" y="9072"/>
                    <a:pt x="19283" y="8898"/>
                    <a:pt x="19126" y="8773"/>
                  </a:cubicBezTo>
                  <a:cubicBezTo>
                    <a:pt x="19070" y="8699"/>
                    <a:pt x="19149" y="8738"/>
                    <a:pt x="19098" y="8673"/>
                  </a:cubicBezTo>
                  <a:cubicBezTo>
                    <a:pt x="18922" y="8536"/>
                    <a:pt x="18950" y="8483"/>
                    <a:pt x="18769" y="8335"/>
                  </a:cubicBezTo>
                  <a:lnTo>
                    <a:pt x="18769" y="8335"/>
                  </a:lnTo>
                  <a:cubicBezTo>
                    <a:pt x="18781" y="8366"/>
                    <a:pt x="18790" y="8384"/>
                    <a:pt x="18783" y="8384"/>
                  </a:cubicBezTo>
                  <a:cubicBezTo>
                    <a:pt x="18774" y="8384"/>
                    <a:pt x="18744" y="8361"/>
                    <a:pt x="18671" y="8309"/>
                  </a:cubicBezTo>
                  <a:lnTo>
                    <a:pt x="18671" y="8309"/>
                  </a:lnTo>
                  <a:lnTo>
                    <a:pt x="18956" y="8567"/>
                  </a:lnTo>
                  <a:lnTo>
                    <a:pt x="18752" y="8423"/>
                  </a:lnTo>
                  <a:lnTo>
                    <a:pt x="18752" y="8423"/>
                  </a:lnTo>
                  <a:cubicBezTo>
                    <a:pt x="18834" y="8506"/>
                    <a:pt x="18938" y="8583"/>
                    <a:pt x="18984" y="8636"/>
                  </a:cubicBezTo>
                  <a:cubicBezTo>
                    <a:pt x="18934" y="8602"/>
                    <a:pt x="18912" y="8586"/>
                    <a:pt x="18906" y="8586"/>
                  </a:cubicBezTo>
                  <a:lnTo>
                    <a:pt x="18906" y="8586"/>
                  </a:lnTo>
                  <a:cubicBezTo>
                    <a:pt x="18901" y="8586"/>
                    <a:pt x="18909" y="8601"/>
                    <a:pt x="18919" y="8629"/>
                  </a:cubicBezTo>
                  <a:cubicBezTo>
                    <a:pt x="18841" y="8485"/>
                    <a:pt x="18681" y="8425"/>
                    <a:pt x="18572" y="8274"/>
                  </a:cubicBezTo>
                  <a:lnTo>
                    <a:pt x="18630" y="8226"/>
                  </a:lnTo>
                  <a:cubicBezTo>
                    <a:pt x="18458" y="8008"/>
                    <a:pt x="18256" y="7908"/>
                    <a:pt x="18018" y="7642"/>
                  </a:cubicBezTo>
                  <a:lnTo>
                    <a:pt x="18018" y="7642"/>
                  </a:lnTo>
                  <a:lnTo>
                    <a:pt x="18089" y="7732"/>
                  </a:lnTo>
                  <a:cubicBezTo>
                    <a:pt x="18034" y="7718"/>
                    <a:pt x="17932" y="7579"/>
                    <a:pt x="17841" y="7505"/>
                  </a:cubicBezTo>
                  <a:cubicBezTo>
                    <a:pt x="17865" y="7496"/>
                    <a:pt x="17821" y="7438"/>
                    <a:pt x="17797" y="7393"/>
                  </a:cubicBezTo>
                  <a:cubicBezTo>
                    <a:pt x="17797" y="7394"/>
                    <a:pt x="17796" y="7394"/>
                    <a:pt x="17796" y="7394"/>
                  </a:cubicBezTo>
                  <a:cubicBezTo>
                    <a:pt x="17776" y="7394"/>
                    <a:pt x="17621" y="7219"/>
                    <a:pt x="17560" y="7219"/>
                  </a:cubicBezTo>
                  <a:cubicBezTo>
                    <a:pt x="17558" y="7219"/>
                    <a:pt x="17556" y="7219"/>
                    <a:pt x="17554" y="7220"/>
                  </a:cubicBezTo>
                  <a:lnTo>
                    <a:pt x="17466" y="7083"/>
                  </a:lnTo>
                  <a:cubicBezTo>
                    <a:pt x="17271" y="6870"/>
                    <a:pt x="17183" y="6900"/>
                    <a:pt x="16993" y="6698"/>
                  </a:cubicBezTo>
                  <a:lnTo>
                    <a:pt x="16993" y="6698"/>
                  </a:lnTo>
                  <a:cubicBezTo>
                    <a:pt x="17007" y="6705"/>
                    <a:pt x="17016" y="6708"/>
                    <a:pt x="17022" y="6708"/>
                  </a:cubicBezTo>
                  <a:cubicBezTo>
                    <a:pt x="17036" y="6708"/>
                    <a:pt x="17035" y="6694"/>
                    <a:pt x="17047" y="6694"/>
                  </a:cubicBezTo>
                  <a:cubicBezTo>
                    <a:pt x="17058" y="6694"/>
                    <a:pt x="17081" y="6706"/>
                    <a:pt x="17139" y="6754"/>
                  </a:cubicBezTo>
                  <a:cubicBezTo>
                    <a:pt x="17079" y="6694"/>
                    <a:pt x="17028" y="6636"/>
                    <a:pt x="17009" y="6636"/>
                  </a:cubicBezTo>
                  <a:cubicBezTo>
                    <a:pt x="17007" y="6636"/>
                    <a:pt x="17006" y="6637"/>
                    <a:pt x="17005" y="6638"/>
                  </a:cubicBezTo>
                  <a:cubicBezTo>
                    <a:pt x="16977" y="6589"/>
                    <a:pt x="16801" y="6480"/>
                    <a:pt x="16756" y="6404"/>
                  </a:cubicBezTo>
                  <a:cubicBezTo>
                    <a:pt x="16719" y="6383"/>
                    <a:pt x="16694" y="6392"/>
                    <a:pt x="16622" y="6316"/>
                  </a:cubicBezTo>
                  <a:cubicBezTo>
                    <a:pt x="16620" y="6310"/>
                    <a:pt x="16621" y="6308"/>
                    <a:pt x="16623" y="6308"/>
                  </a:cubicBezTo>
                  <a:lnTo>
                    <a:pt x="16623" y="6308"/>
                  </a:lnTo>
                  <a:cubicBezTo>
                    <a:pt x="16606" y="6300"/>
                    <a:pt x="16557" y="6257"/>
                    <a:pt x="16542" y="6257"/>
                  </a:cubicBezTo>
                  <a:lnTo>
                    <a:pt x="16542" y="6257"/>
                  </a:lnTo>
                  <a:cubicBezTo>
                    <a:pt x="16536" y="6257"/>
                    <a:pt x="16536" y="6265"/>
                    <a:pt x="16548" y="6288"/>
                  </a:cubicBezTo>
                  <a:cubicBezTo>
                    <a:pt x="16404" y="6033"/>
                    <a:pt x="15982" y="5729"/>
                    <a:pt x="15852" y="5506"/>
                  </a:cubicBezTo>
                  <a:cubicBezTo>
                    <a:pt x="15704" y="5370"/>
                    <a:pt x="15526" y="5203"/>
                    <a:pt x="15396" y="5073"/>
                  </a:cubicBezTo>
                  <a:lnTo>
                    <a:pt x="15396" y="5073"/>
                  </a:lnTo>
                  <a:cubicBezTo>
                    <a:pt x="15399" y="5074"/>
                    <a:pt x="15401" y="5074"/>
                    <a:pt x="15403" y="5074"/>
                  </a:cubicBezTo>
                  <a:cubicBezTo>
                    <a:pt x="15404" y="5074"/>
                    <a:pt x="15404" y="5074"/>
                    <a:pt x="15405" y="5074"/>
                  </a:cubicBezTo>
                  <a:cubicBezTo>
                    <a:pt x="15409" y="5074"/>
                    <a:pt x="15411" y="5076"/>
                    <a:pt x="15426" y="5092"/>
                  </a:cubicBezTo>
                  <a:cubicBezTo>
                    <a:pt x="15264" y="4897"/>
                    <a:pt x="15266" y="5031"/>
                    <a:pt x="15080" y="4811"/>
                  </a:cubicBezTo>
                  <a:cubicBezTo>
                    <a:pt x="15063" y="4780"/>
                    <a:pt x="15060" y="4768"/>
                    <a:pt x="15066" y="4768"/>
                  </a:cubicBezTo>
                  <a:lnTo>
                    <a:pt x="15066" y="4768"/>
                  </a:lnTo>
                  <a:cubicBezTo>
                    <a:pt x="15082" y="4768"/>
                    <a:pt x="15152" y="4844"/>
                    <a:pt x="15159" y="4844"/>
                  </a:cubicBezTo>
                  <a:cubicBezTo>
                    <a:pt x="15160" y="4844"/>
                    <a:pt x="15158" y="4839"/>
                    <a:pt x="15150" y="4827"/>
                  </a:cubicBezTo>
                  <a:cubicBezTo>
                    <a:pt x="15180" y="4741"/>
                    <a:pt x="14897" y="4588"/>
                    <a:pt x="14793" y="4419"/>
                  </a:cubicBezTo>
                  <a:lnTo>
                    <a:pt x="14793" y="4419"/>
                  </a:lnTo>
                  <a:lnTo>
                    <a:pt x="14830" y="4447"/>
                  </a:lnTo>
                  <a:cubicBezTo>
                    <a:pt x="14744" y="4324"/>
                    <a:pt x="14552" y="4213"/>
                    <a:pt x="14385" y="4039"/>
                  </a:cubicBezTo>
                  <a:lnTo>
                    <a:pt x="14385" y="4039"/>
                  </a:lnTo>
                  <a:cubicBezTo>
                    <a:pt x="14385" y="4039"/>
                    <a:pt x="14386" y="4039"/>
                    <a:pt x="14388" y="4039"/>
                  </a:cubicBezTo>
                  <a:cubicBezTo>
                    <a:pt x="14392" y="4039"/>
                    <a:pt x="14397" y="4038"/>
                    <a:pt x="14394" y="4032"/>
                  </a:cubicBezTo>
                  <a:cubicBezTo>
                    <a:pt x="14248" y="3944"/>
                    <a:pt x="14019" y="3731"/>
                    <a:pt x="13845" y="3575"/>
                  </a:cubicBezTo>
                  <a:lnTo>
                    <a:pt x="13845" y="3575"/>
                  </a:lnTo>
                  <a:cubicBezTo>
                    <a:pt x="13890" y="3592"/>
                    <a:pt x="13912" y="3612"/>
                    <a:pt x="13921" y="3612"/>
                  </a:cubicBezTo>
                  <a:cubicBezTo>
                    <a:pt x="13926" y="3612"/>
                    <a:pt x="13926" y="3604"/>
                    <a:pt x="13924" y="3582"/>
                  </a:cubicBezTo>
                  <a:cubicBezTo>
                    <a:pt x="13904" y="3565"/>
                    <a:pt x="13893" y="3560"/>
                    <a:pt x="13886" y="3560"/>
                  </a:cubicBezTo>
                  <a:cubicBezTo>
                    <a:pt x="13875" y="3560"/>
                    <a:pt x="13871" y="3571"/>
                    <a:pt x="13857" y="3571"/>
                  </a:cubicBezTo>
                  <a:cubicBezTo>
                    <a:pt x="13842" y="3571"/>
                    <a:pt x="13815" y="3558"/>
                    <a:pt x="13754" y="3501"/>
                  </a:cubicBezTo>
                  <a:cubicBezTo>
                    <a:pt x="13717" y="3441"/>
                    <a:pt x="13622" y="3323"/>
                    <a:pt x="13634" y="3286"/>
                  </a:cubicBezTo>
                  <a:lnTo>
                    <a:pt x="13634" y="3286"/>
                  </a:lnTo>
                  <a:lnTo>
                    <a:pt x="13773" y="3422"/>
                  </a:lnTo>
                  <a:cubicBezTo>
                    <a:pt x="13734" y="3320"/>
                    <a:pt x="13592" y="3244"/>
                    <a:pt x="13525" y="3165"/>
                  </a:cubicBezTo>
                  <a:lnTo>
                    <a:pt x="13548" y="3160"/>
                  </a:lnTo>
                  <a:cubicBezTo>
                    <a:pt x="13330" y="2952"/>
                    <a:pt x="13293" y="2984"/>
                    <a:pt x="13066" y="2752"/>
                  </a:cubicBezTo>
                  <a:lnTo>
                    <a:pt x="13066" y="2752"/>
                  </a:lnTo>
                  <a:lnTo>
                    <a:pt x="13080" y="2787"/>
                  </a:lnTo>
                  <a:cubicBezTo>
                    <a:pt x="12920" y="2697"/>
                    <a:pt x="12994" y="2662"/>
                    <a:pt x="12843" y="2562"/>
                  </a:cubicBezTo>
                  <a:lnTo>
                    <a:pt x="12841" y="2490"/>
                  </a:lnTo>
                  <a:cubicBezTo>
                    <a:pt x="12751" y="2416"/>
                    <a:pt x="12516" y="2235"/>
                    <a:pt x="12363" y="2094"/>
                  </a:cubicBezTo>
                  <a:lnTo>
                    <a:pt x="12363" y="2094"/>
                  </a:lnTo>
                  <a:cubicBezTo>
                    <a:pt x="12472" y="2152"/>
                    <a:pt x="12660" y="2312"/>
                    <a:pt x="12781" y="2402"/>
                  </a:cubicBezTo>
                  <a:cubicBezTo>
                    <a:pt x="12700" y="2321"/>
                    <a:pt x="12500" y="2129"/>
                    <a:pt x="12442" y="2103"/>
                  </a:cubicBezTo>
                  <a:lnTo>
                    <a:pt x="12442" y="2103"/>
                  </a:lnTo>
                  <a:cubicBezTo>
                    <a:pt x="12484" y="2131"/>
                    <a:pt x="12521" y="2166"/>
                    <a:pt x="12556" y="2203"/>
                  </a:cubicBezTo>
                  <a:cubicBezTo>
                    <a:pt x="12426" y="2131"/>
                    <a:pt x="12282" y="2011"/>
                    <a:pt x="12118" y="1848"/>
                  </a:cubicBezTo>
                  <a:cubicBezTo>
                    <a:pt x="12166" y="1827"/>
                    <a:pt x="12064" y="1718"/>
                    <a:pt x="11944" y="1591"/>
                  </a:cubicBezTo>
                  <a:cubicBezTo>
                    <a:pt x="11826" y="1463"/>
                    <a:pt x="11663" y="1317"/>
                    <a:pt x="11610" y="1241"/>
                  </a:cubicBezTo>
                  <a:cubicBezTo>
                    <a:pt x="11422" y="1125"/>
                    <a:pt x="11221" y="1030"/>
                    <a:pt x="11012" y="960"/>
                  </a:cubicBezTo>
                  <a:cubicBezTo>
                    <a:pt x="10843" y="906"/>
                    <a:pt x="10667" y="878"/>
                    <a:pt x="10490" y="878"/>
                  </a:cubicBezTo>
                  <a:close/>
                  <a:moveTo>
                    <a:pt x="13066" y="19388"/>
                  </a:moveTo>
                  <a:cubicBezTo>
                    <a:pt x="12911" y="19416"/>
                    <a:pt x="12727" y="19745"/>
                    <a:pt x="12535" y="19893"/>
                  </a:cubicBezTo>
                  <a:lnTo>
                    <a:pt x="12493" y="19907"/>
                  </a:lnTo>
                  <a:cubicBezTo>
                    <a:pt x="12489" y="19928"/>
                    <a:pt x="12482" y="19951"/>
                    <a:pt x="12477" y="19974"/>
                  </a:cubicBezTo>
                  <a:cubicBezTo>
                    <a:pt x="12468" y="20005"/>
                    <a:pt x="12461" y="20037"/>
                    <a:pt x="12461" y="20037"/>
                  </a:cubicBezTo>
                  <a:cubicBezTo>
                    <a:pt x="12672" y="19817"/>
                    <a:pt x="12899" y="19518"/>
                    <a:pt x="13066" y="19388"/>
                  </a:cubicBezTo>
                  <a:close/>
                  <a:moveTo>
                    <a:pt x="12185" y="20183"/>
                  </a:moveTo>
                  <a:lnTo>
                    <a:pt x="12185" y="20183"/>
                  </a:lnTo>
                  <a:cubicBezTo>
                    <a:pt x="12185" y="20183"/>
                    <a:pt x="12152" y="20220"/>
                    <a:pt x="12115" y="20255"/>
                  </a:cubicBezTo>
                  <a:cubicBezTo>
                    <a:pt x="12078" y="20290"/>
                    <a:pt x="12041" y="20327"/>
                    <a:pt x="12041" y="20327"/>
                  </a:cubicBezTo>
                  <a:lnTo>
                    <a:pt x="12030" y="20359"/>
                  </a:lnTo>
                  <a:cubicBezTo>
                    <a:pt x="12030" y="20359"/>
                    <a:pt x="12071" y="20318"/>
                    <a:pt x="12111" y="20274"/>
                  </a:cubicBezTo>
                  <a:cubicBezTo>
                    <a:pt x="12148" y="20227"/>
                    <a:pt x="12185" y="20183"/>
                    <a:pt x="12185" y="20183"/>
                  </a:cubicBezTo>
                  <a:close/>
                  <a:moveTo>
                    <a:pt x="9007" y="20417"/>
                  </a:moveTo>
                  <a:cubicBezTo>
                    <a:pt x="9060" y="20454"/>
                    <a:pt x="9118" y="20487"/>
                    <a:pt x="9178" y="20510"/>
                  </a:cubicBezTo>
                  <a:cubicBezTo>
                    <a:pt x="9120" y="20482"/>
                    <a:pt x="9062" y="20452"/>
                    <a:pt x="9007" y="20417"/>
                  </a:cubicBezTo>
                  <a:close/>
                  <a:moveTo>
                    <a:pt x="10562" y="1"/>
                  </a:moveTo>
                  <a:lnTo>
                    <a:pt x="10648" y="17"/>
                  </a:lnTo>
                  <a:cubicBezTo>
                    <a:pt x="10598" y="55"/>
                    <a:pt x="10544" y="64"/>
                    <a:pt x="10480" y="64"/>
                  </a:cubicBezTo>
                  <a:cubicBezTo>
                    <a:pt x="10428" y="64"/>
                    <a:pt x="10370" y="58"/>
                    <a:pt x="10302" y="58"/>
                  </a:cubicBezTo>
                  <a:cubicBezTo>
                    <a:pt x="10251" y="58"/>
                    <a:pt x="10195" y="61"/>
                    <a:pt x="10131" y="73"/>
                  </a:cubicBezTo>
                  <a:lnTo>
                    <a:pt x="10138" y="61"/>
                  </a:lnTo>
                  <a:lnTo>
                    <a:pt x="10138" y="61"/>
                  </a:lnTo>
                  <a:cubicBezTo>
                    <a:pt x="9839" y="70"/>
                    <a:pt x="9779" y="110"/>
                    <a:pt x="9721" y="131"/>
                  </a:cubicBezTo>
                  <a:cubicBezTo>
                    <a:pt x="9663" y="158"/>
                    <a:pt x="9605" y="170"/>
                    <a:pt x="9320" y="253"/>
                  </a:cubicBezTo>
                  <a:lnTo>
                    <a:pt x="9373" y="295"/>
                  </a:lnTo>
                  <a:cubicBezTo>
                    <a:pt x="9375" y="365"/>
                    <a:pt x="9255" y="399"/>
                    <a:pt x="9102" y="457"/>
                  </a:cubicBezTo>
                  <a:cubicBezTo>
                    <a:pt x="8946" y="515"/>
                    <a:pt x="8763" y="603"/>
                    <a:pt x="8647" y="740"/>
                  </a:cubicBezTo>
                  <a:lnTo>
                    <a:pt x="8763" y="685"/>
                  </a:lnTo>
                  <a:lnTo>
                    <a:pt x="8763" y="685"/>
                  </a:lnTo>
                  <a:cubicBezTo>
                    <a:pt x="8650" y="835"/>
                    <a:pt x="8281" y="907"/>
                    <a:pt x="8142" y="1018"/>
                  </a:cubicBezTo>
                  <a:cubicBezTo>
                    <a:pt x="8138" y="1020"/>
                    <a:pt x="8136" y="1021"/>
                    <a:pt x="8134" y="1021"/>
                  </a:cubicBezTo>
                  <a:cubicBezTo>
                    <a:pt x="8121" y="1021"/>
                    <a:pt x="8176" y="958"/>
                    <a:pt x="8205" y="919"/>
                  </a:cubicBezTo>
                  <a:lnTo>
                    <a:pt x="8205" y="919"/>
                  </a:lnTo>
                  <a:cubicBezTo>
                    <a:pt x="7824" y="1190"/>
                    <a:pt x="8218" y="1016"/>
                    <a:pt x="7989" y="1271"/>
                  </a:cubicBezTo>
                  <a:cubicBezTo>
                    <a:pt x="7985" y="1272"/>
                    <a:pt x="7981" y="1272"/>
                    <a:pt x="7978" y="1272"/>
                  </a:cubicBezTo>
                  <a:cubicBezTo>
                    <a:pt x="7940" y="1272"/>
                    <a:pt x="7943" y="1223"/>
                    <a:pt x="7911" y="1223"/>
                  </a:cubicBezTo>
                  <a:cubicBezTo>
                    <a:pt x="7892" y="1223"/>
                    <a:pt x="7861" y="1241"/>
                    <a:pt x="7801" y="1297"/>
                  </a:cubicBezTo>
                  <a:cubicBezTo>
                    <a:pt x="7695" y="1352"/>
                    <a:pt x="7423" y="1867"/>
                    <a:pt x="7143" y="2031"/>
                  </a:cubicBezTo>
                  <a:cubicBezTo>
                    <a:pt x="7173" y="2021"/>
                    <a:pt x="7203" y="2011"/>
                    <a:pt x="7221" y="2011"/>
                  </a:cubicBezTo>
                  <a:cubicBezTo>
                    <a:pt x="7247" y="2011"/>
                    <a:pt x="7249" y="2033"/>
                    <a:pt x="7191" y="2110"/>
                  </a:cubicBezTo>
                  <a:cubicBezTo>
                    <a:pt x="7029" y="2291"/>
                    <a:pt x="6637" y="2490"/>
                    <a:pt x="6554" y="2720"/>
                  </a:cubicBezTo>
                  <a:cubicBezTo>
                    <a:pt x="6536" y="2731"/>
                    <a:pt x="6523" y="2735"/>
                    <a:pt x="6515" y="2735"/>
                  </a:cubicBezTo>
                  <a:cubicBezTo>
                    <a:pt x="6513" y="2735"/>
                    <a:pt x="6510" y="2735"/>
                    <a:pt x="6509" y="2734"/>
                  </a:cubicBezTo>
                  <a:lnTo>
                    <a:pt x="6509" y="2734"/>
                  </a:lnTo>
                  <a:cubicBezTo>
                    <a:pt x="6507" y="2735"/>
                    <a:pt x="6506" y="2737"/>
                    <a:pt x="6505" y="2739"/>
                  </a:cubicBezTo>
                  <a:cubicBezTo>
                    <a:pt x="6504" y="2737"/>
                    <a:pt x="6503" y="2736"/>
                    <a:pt x="6503" y="2735"/>
                  </a:cubicBezTo>
                  <a:lnTo>
                    <a:pt x="6503" y="2735"/>
                  </a:lnTo>
                  <a:cubicBezTo>
                    <a:pt x="6388" y="2886"/>
                    <a:pt x="6106" y="3194"/>
                    <a:pt x="6067" y="3311"/>
                  </a:cubicBezTo>
                  <a:cubicBezTo>
                    <a:pt x="6063" y="3311"/>
                    <a:pt x="6060" y="3311"/>
                    <a:pt x="6056" y="3311"/>
                  </a:cubicBezTo>
                  <a:cubicBezTo>
                    <a:pt x="5804" y="3311"/>
                    <a:pt x="5382" y="4079"/>
                    <a:pt x="5219" y="4079"/>
                  </a:cubicBezTo>
                  <a:cubicBezTo>
                    <a:pt x="5207" y="4079"/>
                    <a:pt x="5196" y="4074"/>
                    <a:pt x="5186" y="4065"/>
                  </a:cubicBezTo>
                  <a:lnTo>
                    <a:pt x="4785" y="4479"/>
                  </a:lnTo>
                  <a:lnTo>
                    <a:pt x="4783" y="4454"/>
                  </a:lnTo>
                  <a:cubicBezTo>
                    <a:pt x="4514" y="4707"/>
                    <a:pt x="4454" y="4830"/>
                    <a:pt x="4396" y="4952"/>
                  </a:cubicBezTo>
                  <a:cubicBezTo>
                    <a:pt x="4374" y="4968"/>
                    <a:pt x="4363" y="4974"/>
                    <a:pt x="4357" y="4974"/>
                  </a:cubicBezTo>
                  <a:cubicBezTo>
                    <a:pt x="4343" y="4974"/>
                    <a:pt x="4358" y="4944"/>
                    <a:pt x="4356" y="4936"/>
                  </a:cubicBezTo>
                  <a:lnTo>
                    <a:pt x="4356" y="4936"/>
                  </a:lnTo>
                  <a:cubicBezTo>
                    <a:pt x="3948" y="5289"/>
                    <a:pt x="3916" y="5333"/>
                    <a:pt x="3665" y="5717"/>
                  </a:cubicBezTo>
                  <a:lnTo>
                    <a:pt x="3589" y="5708"/>
                  </a:lnTo>
                  <a:cubicBezTo>
                    <a:pt x="3529" y="5819"/>
                    <a:pt x="2972" y="6188"/>
                    <a:pt x="2650" y="6610"/>
                  </a:cubicBezTo>
                  <a:cubicBezTo>
                    <a:pt x="2650" y="6603"/>
                    <a:pt x="2648" y="6587"/>
                    <a:pt x="2671" y="6550"/>
                  </a:cubicBezTo>
                  <a:lnTo>
                    <a:pt x="2671" y="6550"/>
                  </a:lnTo>
                  <a:cubicBezTo>
                    <a:pt x="2305" y="7020"/>
                    <a:pt x="1547" y="7431"/>
                    <a:pt x="1554" y="7744"/>
                  </a:cubicBezTo>
                  <a:lnTo>
                    <a:pt x="1317" y="8061"/>
                  </a:lnTo>
                  <a:cubicBezTo>
                    <a:pt x="1421" y="7965"/>
                    <a:pt x="1468" y="7932"/>
                    <a:pt x="1485" y="7932"/>
                  </a:cubicBezTo>
                  <a:cubicBezTo>
                    <a:pt x="1523" y="7932"/>
                    <a:pt x="1426" y="8084"/>
                    <a:pt x="1465" y="8084"/>
                  </a:cubicBezTo>
                  <a:cubicBezTo>
                    <a:pt x="1473" y="8084"/>
                    <a:pt x="1486" y="8078"/>
                    <a:pt x="1507" y="8063"/>
                  </a:cubicBezTo>
                  <a:lnTo>
                    <a:pt x="1507" y="8063"/>
                  </a:lnTo>
                  <a:cubicBezTo>
                    <a:pt x="1416" y="8165"/>
                    <a:pt x="1256" y="8276"/>
                    <a:pt x="1217" y="8276"/>
                  </a:cubicBezTo>
                  <a:cubicBezTo>
                    <a:pt x="1200" y="8276"/>
                    <a:pt x="1208" y="8253"/>
                    <a:pt x="1259" y="8196"/>
                  </a:cubicBezTo>
                  <a:lnTo>
                    <a:pt x="1294" y="8177"/>
                  </a:lnTo>
                  <a:cubicBezTo>
                    <a:pt x="1292" y="8161"/>
                    <a:pt x="1284" y="8153"/>
                    <a:pt x="1272" y="8153"/>
                  </a:cubicBezTo>
                  <a:cubicBezTo>
                    <a:pt x="1230" y="8153"/>
                    <a:pt x="1138" y="8235"/>
                    <a:pt x="1044" y="8323"/>
                  </a:cubicBezTo>
                  <a:cubicBezTo>
                    <a:pt x="935" y="8419"/>
                    <a:pt x="821" y="8551"/>
                    <a:pt x="781" y="8551"/>
                  </a:cubicBezTo>
                  <a:cubicBezTo>
                    <a:pt x="776" y="8551"/>
                    <a:pt x="773" y="8549"/>
                    <a:pt x="770" y="8546"/>
                  </a:cubicBezTo>
                  <a:cubicBezTo>
                    <a:pt x="596" y="8747"/>
                    <a:pt x="450" y="8972"/>
                    <a:pt x="336" y="9213"/>
                  </a:cubicBezTo>
                  <a:cubicBezTo>
                    <a:pt x="276" y="9332"/>
                    <a:pt x="237" y="9459"/>
                    <a:pt x="188" y="9582"/>
                  </a:cubicBezTo>
                  <a:cubicBezTo>
                    <a:pt x="153" y="9709"/>
                    <a:pt x="114" y="9835"/>
                    <a:pt x="95" y="9964"/>
                  </a:cubicBezTo>
                  <a:cubicBezTo>
                    <a:pt x="0" y="10481"/>
                    <a:pt x="54" y="11012"/>
                    <a:pt x="251" y="11499"/>
                  </a:cubicBezTo>
                  <a:cubicBezTo>
                    <a:pt x="255" y="11474"/>
                    <a:pt x="262" y="11450"/>
                    <a:pt x="272" y="11427"/>
                  </a:cubicBezTo>
                  <a:cubicBezTo>
                    <a:pt x="282" y="11396"/>
                    <a:pt x="292" y="11364"/>
                    <a:pt x="294" y="11357"/>
                  </a:cubicBezTo>
                  <a:lnTo>
                    <a:pt x="294" y="11357"/>
                  </a:lnTo>
                  <a:cubicBezTo>
                    <a:pt x="294" y="11380"/>
                    <a:pt x="429" y="11675"/>
                    <a:pt x="429" y="11675"/>
                  </a:cubicBezTo>
                  <a:cubicBezTo>
                    <a:pt x="440" y="11720"/>
                    <a:pt x="443" y="11754"/>
                    <a:pt x="424" y="11754"/>
                  </a:cubicBezTo>
                  <a:cubicBezTo>
                    <a:pt x="424" y="11754"/>
                    <a:pt x="423" y="11754"/>
                    <a:pt x="422" y="11754"/>
                  </a:cubicBezTo>
                  <a:cubicBezTo>
                    <a:pt x="401" y="11749"/>
                    <a:pt x="364" y="11708"/>
                    <a:pt x="313" y="11592"/>
                  </a:cubicBezTo>
                  <a:lnTo>
                    <a:pt x="313" y="11592"/>
                  </a:lnTo>
                  <a:cubicBezTo>
                    <a:pt x="318" y="11634"/>
                    <a:pt x="332" y="11673"/>
                    <a:pt x="353" y="11710"/>
                  </a:cubicBezTo>
                  <a:cubicBezTo>
                    <a:pt x="378" y="11749"/>
                    <a:pt x="406" y="11789"/>
                    <a:pt x="438" y="11821"/>
                  </a:cubicBezTo>
                  <a:cubicBezTo>
                    <a:pt x="502" y="11889"/>
                    <a:pt x="561" y="11935"/>
                    <a:pt x="574" y="11935"/>
                  </a:cubicBezTo>
                  <a:cubicBezTo>
                    <a:pt x="575" y="11935"/>
                    <a:pt x="575" y="11935"/>
                    <a:pt x="575" y="11935"/>
                  </a:cubicBezTo>
                  <a:cubicBezTo>
                    <a:pt x="657" y="12064"/>
                    <a:pt x="673" y="12107"/>
                    <a:pt x="655" y="12107"/>
                  </a:cubicBezTo>
                  <a:cubicBezTo>
                    <a:pt x="643" y="12107"/>
                    <a:pt x="618" y="12089"/>
                    <a:pt x="587" y="12065"/>
                  </a:cubicBezTo>
                  <a:cubicBezTo>
                    <a:pt x="525" y="12016"/>
                    <a:pt x="460" y="11939"/>
                    <a:pt x="452" y="11939"/>
                  </a:cubicBezTo>
                  <a:lnTo>
                    <a:pt x="452" y="11939"/>
                  </a:lnTo>
                  <a:cubicBezTo>
                    <a:pt x="450" y="11939"/>
                    <a:pt x="453" y="11945"/>
                    <a:pt x="462" y="11960"/>
                  </a:cubicBezTo>
                  <a:lnTo>
                    <a:pt x="480" y="11988"/>
                  </a:lnTo>
                  <a:cubicBezTo>
                    <a:pt x="492" y="12004"/>
                    <a:pt x="510" y="12028"/>
                    <a:pt x="527" y="12048"/>
                  </a:cubicBezTo>
                  <a:lnTo>
                    <a:pt x="594" y="12137"/>
                  </a:lnTo>
                  <a:lnTo>
                    <a:pt x="573" y="12090"/>
                  </a:lnTo>
                  <a:lnTo>
                    <a:pt x="573" y="12090"/>
                  </a:lnTo>
                  <a:cubicBezTo>
                    <a:pt x="624" y="12134"/>
                    <a:pt x="677" y="12174"/>
                    <a:pt x="733" y="12211"/>
                  </a:cubicBezTo>
                  <a:cubicBezTo>
                    <a:pt x="763" y="12232"/>
                    <a:pt x="791" y="12255"/>
                    <a:pt x="816" y="12278"/>
                  </a:cubicBezTo>
                  <a:cubicBezTo>
                    <a:pt x="830" y="12292"/>
                    <a:pt x="846" y="12308"/>
                    <a:pt x="867" y="12329"/>
                  </a:cubicBezTo>
                  <a:cubicBezTo>
                    <a:pt x="888" y="12352"/>
                    <a:pt x="911" y="12375"/>
                    <a:pt x="939" y="12405"/>
                  </a:cubicBezTo>
                  <a:cubicBezTo>
                    <a:pt x="1050" y="12542"/>
                    <a:pt x="962" y="12507"/>
                    <a:pt x="1009" y="12561"/>
                  </a:cubicBezTo>
                  <a:cubicBezTo>
                    <a:pt x="1004" y="12563"/>
                    <a:pt x="1018" y="12584"/>
                    <a:pt x="1083" y="12637"/>
                  </a:cubicBezTo>
                  <a:lnTo>
                    <a:pt x="1366" y="12932"/>
                  </a:lnTo>
                  <a:lnTo>
                    <a:pt x="1301" y="12765"/>
                  </a:lnTo>
                  <a:lnTo>
                    <a:pt x="1301" y="12765"/>
                  </a:lnTo>
                  <a:cubicBezTo>
                    <a:pt x="1405" y="12835"/>
                    <a:pt x="1492" y="12935"/>
                    <a:pt x="1514" y="12935"/>
                  </a:cubicBezTo>
                  <a:cubicBezTo>
                    <a:pt x="1525" y="12935"/>
                    <a:pt x="1521" y="12913"/>
                    <a:pt x="1499" y="12856"/>
                  </a:cubicBezTo>
                  <a:lnTo>
                    <a:pt x="1499" y="12856"/>
                  </a:lnTo>
                  <a:cubicBezTo>
                    <a:pt x="1619" y="13149"/>
                    <a:pt x="2544" y="13962"/>
                    <a:pt x="2636" y="14109"/>
                  </a:cubicBezTo>
                  <a:cubicBezTo>
                    <a:pt x="2854" y="14251"/>
                    <a:pt x="3030" y="14429"/>
                    <a:pt x="3246" y="14654"/>
                  </a:cubicBezTo>
                  <a:cubicBezTo>
                    <a:pt x="3222" y="14619"/>
                    <a:pt x="3218" y="14576"/>
                    <a:pt x="3250" y="14576"/>
                  </a:cubicBezTo>
                  <a:cubicBezTo>
                    <a:pt x="3276" y="14576"/>
                    <a:pt x="3326" y="14606"/>
                    <a:pt x="3408" y="14696"/>
                  </a:cubicBezTo>
                  <a:cubicBezTo>
                    <a:pt x="3228" y="14743"/>
                    <a:pt x="3678" y="15075"/>
                    <a:pt x="3765" y="15313"/>
                  </a:cubicBezTo>
                  <a:lnTo>
                    <a:pt x="3765" y="15313"/>
                  </a:lnTo>
                  <a:cubicBezTo>
                    <a:pt x="3764" y="15304"/>
                    <a:pt x="3766" y="15299"/>
                    <a:pt x="3772" y="15299"/>
                  </a:cubicBezTo>
                  <a:cubicBezTo>
                    <a:pt x="3822" y="15299"/>
                    <a:pt x="4137" y="15635"/>
                    <a:pt x="4200" y="15635"/>
                  </a:cubicBezTo>
                  <a:cubicBezTo>
                    <a:pt x="4215" y="15635"/>
                    <a:pt x="4215" y="15614"/>
                    <a:pt x="4192" y="15563"/>
                  </a:cubicBezTo>
                  <a:lnTo>
                    <a:pt x="4192" y="15563"/>
                  </a:lnTo>
                  <a:cubicBezTo>
                    <a:pt x="4340" y="15732"/>
                    <a:pt x="4157" y="15619"/>
                    <a:pt x="4250" y="15765"/>
                  </a:cubicBezTo>
                  <a:cubicBezTo>
                    <a:pt x="4672" y="16096"/>
                    <a:pt x="5049" y="16625"/>
                    <a:pt x="5529" y="17074"/>
                  </a:cubicBezTo>
                  <a:cubicBezTo>
                    <a:pt x="5546" y="17069"/>
                    <a:pt x="5522" y="17014"/>
                    <a:pt x="5556" y="17014"/>
                  </a:cubicBezTo>
                  <a:cubicBezTo>
                    <a:pt x="5568" y="17014"/>
                    <a:pt x="5589" y="17021"/>
                    <a:pt x="5622" y="17042"/>
                  </a:cubicBezTo>
                  <a:lnTo>
                    <a:pt x="5789" y="17366"/>
                  </a:lnTo>
                  <a:cubicBezTo>
                    <a:pt x="5891" y="17450"/>
                    <a:pt x="5965" y="17360"/>
                    <a:pt x="6079" y="17582"/>
                  </a:cubicBezTo>
                  <a:cubicBezTo>
                    <a:pt x="6072" y="17558"/>
                    <a:pt x="6063" y="17523"/>
                    <a:pt x="6080" y="17523"/>
                  </a:cubicBezTo>
                  <a:cubicBezTo>
                    <a:pt x="6087" y="17523"/>
                    <a:pt x="6100" y="17530"/>
                    <a:pt x="6120" y="17547"/>
                  </a:cubicBezTo>
                  <a:cubicBezTo>
                    <a:pt x="6538" y="18041"/>
                    <a:pt x="7020" y="18491"/>
                    <a:pt x="7493" y="18952"/>
                  </a:cubicBezTo>
                  <a:cubicBezTo>
                    <a:pt x="7732" y="19182"/>
                    <a:pt x="7968" y="19413"/>
                    <a:pt x="8193" y="19657"/>
                  </a:cubicBezTo>
                  <a:cubicBezTo>
                    <a:pt x="8307" y="19777"/>
                    <a:pt x="8411" y="19898"/>
                    <a:pt x="8524" y="20030"/>
                  </a:cubicBezTo>
                  <a:cubicBezTo>
                    <a:pt x="8645" y="20165"/>
                    <a:pt x="8775" y="20294"/>
                    <a:pt x="8912" y="20413"/>
                  </a:cubicBezTo>
                  <a:cubicBezTo>
                    <a:pt x="8855" y="20351"/>
                    <a:pt x="8840" y="20328"/>
                    <a:pt x="8851" y="20328"/>
                  </a:cubicBezTo>
                  <a:cubicBezTo>
                    <a:pt x="8867" y="20328"/>
                    <a:pt x="8935" y="20373"/>
                    <a:pt x="9009" y="20417"/>
                  </a:cubicBezTo>
                  <a:cubicBezTo>
                    <a:pt x="8932" y="20357"/>
                    <a:pt x="9039" y="20371"/>
                    <a:pt x="9039" y="20336"/>
                  </a:cubicBezTo>
                  <a:cubicBezTo>
                    <a:pt x="9113" y="20401"/>
                    <a:pt x="9192" y="20459"/>
                    <a:pt x="9276" y="20515"/>
                  </a:cubicBezTo>
                  <a:cubicBezTo>
                    <a:pt x="9398" y="20598"/>
                    <a:pt x="9533" y="20668"/>
                    <a:pt x="9533" y="20668"/>
                  </a:cubicBezTo>
                  <a:cubicBezTo>
                    <a:pt x="9544" y="20664"/>
                    <a:pt x="9558" y="20662"/>
                    <a:pt x="9574" y="20662"/>
                  </a:cubicBezTo>
                  <a:cubicBezTo>
                    <a:pt x="9650" y="20662"/>
                    <a:pt x="9774" y="20699"/>
                    <a:pt x="9897" y="20726"/>
                  </a:cubicBezTo>
                  <a:cubicBezTo>
                    <a:pt x="9984" y="20746"/>
                    <a:pt x="10071" y="20759"/>
                    <a:pt x="10134" y="20759"/>
                  </a:cubicBezTo>
                  <a:cubicBezTo>
                    <a:pt x="10179" y="20759"/>
                    <a:pt x="10213" y="20753"/>
                    <a:pt x="10226" y="20737"/>
                  </a:cubicBezTo>
                  <a:lnTo>
                    <a:pt x="10133" y="20735"/>
                  </a:lnTo>
                  <a:cubicBezTo>
                    <a:pt x="10087" y="20733"/>
                    <a:pt x="10041" y="20728"/>
                    <a:pt x="10041" y="20728"/>
                  </a:cubicBezTo>
                  <a:cubicBezTo>
                    <a:pt x="10170" y="20700"/>
                    <a:pt x="10092" y="20638"/>
                    <a:pt x="9997" y="20563"/>
                  </a:cubicBezTo>
                  <a:cubicBezTo>
                    <a:pt x="9901" y="20489"/>
                    <a:pt x="9797" y="20399"/>
                    <a:pt x="9830" y="20343"/>
                  </a:cubicBezTo>
                  <a:lnTo>
                    <a:pt x="9830" y="20343"/>
                  </a:lnTo>
                  <a:cubicBezTo>
                    <a:pt x="9818" y="20345"/>
                    <a:pt x="9806" y="20346"/>
                    <a:pt x="9794" y="20346"/>
                  </a:cubicBezTo>
                  <a:cubicBezTo>
                    <a:pt x="9672" y="20346"/>
                    <a:pt x="9543" y="20261"/>
                    <a:pt x="9410" y="20160"/>
                  </a:cubicBezTo>
                  <a:cubicBezTo>
                    <a:pt x="9266" y="20049"/>
                    <a:pt x="9123" y="19926"/>
                    <a:pt x="8923" y="19856"/>
                  </a:cubicBezTo>
                  <a:cubicBezTo>
                    <a:pt x="8908" y="19832"/>
                    <a:pt x="8910" y="19825"/>
                    <a:pt x="8920" y="19825"/>
                  </a:cubicBezTo>
                  <a:cubicBezTo>
                    <a:pt x="8934" y="19825"/>
                    <a:pt x="8963" y="19839"/>
                    <a:pt x="8979" y="19839"/>
                  </a:cubicBezTo>
                  <a:cubicBezTo>
                    <a:pt x="8987" y="19839"/>
                    <a:pt x="8992" y="19834"/>
                    <a:pt x="8988" y="19821"/>
                  </a:cubicBezTo>
                  <a:cubicBezTo>
                    <a:pt x="8879" y="19798"/>
                    <a:pt x="8786" y="19726"/>
                    <a:pt x="8629" y="19536"/>
                  </a:cubicBezTo>
                  <a:lnTo>
                    <a:pt x="8629" y="19536"/>
                  </a:lnTo>
                  <a:lnTo>
                    <a:pt x="8659" y="19546"/>
                  </a:lnTo>
                  <a:cubicBezTo>
                    <a:pt x="8172" y="19077"/>
                    <a:pt x="8003" y="18836"/>
                    <a:pt x="7491" y="18275"/>
                  </a:cubicBezTo>
                  <a:lnTo>
                    <a:pt x="7488" y="18356"/>
                  </a:lnTo>
                  <a:cubicBezTo>
                    <a:pt x="7423" y="18289"/>
                    <a:pt x="7370" y="18215"/>
                    <a:pt x="7324" y="18134"/>
                  </a:cubicBezTo>
                  <a:cubicBezTo>
                    <a:pt x="7308" y="18128"/>
                    <a:pt x="7296" y="18126"/>
                    <a:pt x="7289" y="18126"/>
                  </a:cubicBezTo>
                  <a:cubicBezTo>
                    <a:pt x="7211" y="18126"/>
                    <a:pt x="7577" y="18416"/>
                    <a:pt x="7480" y="18416"/>
                  </a:cubicBezTo>
                  <a:cubicBezTo>
                    <a:pt x="7473" y="18416"/>
                    <a:pt x="7464" y="18415"/>
                    <a:pt x="7453" y="18412"/>
                  </a:cubicBezTo>
                  <a:cubicBezTo>
                    <a:pt x="7384" y="18173"/>
                    <a:pt x="6640" y="17598"/>
                    <a:pt x="6633" y="17397"/>
                  </a:cubicBezTo>
                  <a:cubicBezTo>
                    <a:pt x="6586" y="17349"/>
                    <a:pt x="6564" y="17334"/>
                    <a:pt x="6554" y="17334"/>
                  </a:cubicBezTo>
                  <a:cubicBezTo>
                    <a:pt x="6537" y="17334"/>
                    <a:pt x="6557" y="17381"/>
                    <a:pt x="6538" y="17381"/>
                  </a:cubicBezTo>
                  <a:cubicBezTo>
                    <a:pt x="6528" y="17381"/>
                    <a:pt x="6506" y="17367"/>
                    <a:pt x="6459" y="17320"/>
                  </a:cubicBezTo>
                  <a:lnTo>
                    <a:pt x="6438" y="17246"/>
                  </a:lnTo>
                  <a:lnTo>
                    <a:pt x="6359" y="17234"/>
                  </a:lnTo>
                  <a:cubicBezTo>
                    <a:pt x="6250" y="17114"/>
                    <a:pt x="6225" y="17021"/>
                    <a:pt x="6241" y="16996"/>
                  </a:cubicBezTo>
                  <a:lnTo>
                    <a:pt x="6241" y="16996"/>
                  </a:lnTo>
                  <a:cubicBezTo>
                    <a:pt x="6278" y="17030"/>
                    <a:pt x="6320" y="17065"/>
                    <a:pt x="6359" y="17098"/>
                  </a:cubicBezTo>
                  <a:cubicBezTo>
                    <a:pt x="6250" y="16929"/>
                    <a:pt x="5972" y="16719"/>
                    <a:pt x="5896" y="16638"/>
                  </a:cubicBezTo>
                  <a:lnTo>
                    <a:pt x="5896" y="16638"/>
                  </a:lnTo>
                  <a:lnTo>
                    <a:pt x="6037" y="16808"/>
                  </a:lnTo>
                  <a:cubicBezTo>
                    <a:pt x="5527" y="16346"/>
                    <a:pt x="4971" y="15721"/>
                    <a:pt x="4449" y="15306"/>
                  </a:cubicBezTo>
                  <a:lnTo>
                    <a:pt x="4449" y="15306"/>
                  </a:lnTo>
                  <a:lnTo>
                    <a:pt x="4465" y="15361"/>
                  </a:lnTo>
                  <a:cubicBezTo>
                    <a:pt x="4071" y="15041"/>
                    <a:pt x="4201" y="15055"/>
                    <a:pt x="3791" y="14677"/>
                  </a:cubicBezTo>
                  <a:lnTo>
                    <a:pt x="3791" y="14677"/>
                  </a:lnTo>
                  <a:lnTo>
                    <a:pt x="3809" y="14687"/>
                  </a:lnTo>
                  <a:cubicBezTo>
                    <a:pt x="3693" y="14615"/>
                    <a:pt x="3587" y="14524"/>
                    <a:pt x="3492" y="14425"/>
                  </a:cubicBezTo>
                  <a:lnTo>
                    <a:pt x="3492" y="14425"/>
                  </a:lnTo>
                  <a:cubicBezTo>
                    <a:pt x="3505" y="14433"/>
                    <a:pt x="3514" y="14436"/>
                    <a:pt x="3519" y="14436"/>
                  </a:cubicBezTo>
                  <a:cubicBezTo>
                    <a:pt x="3554" y="14436"/>
                    <a:pt x="3425" y="14275"/>
                    <a:pt x="3461" y="14275"/>
                  </a:cubicBezTo>
                  <a:cubicBezTo>
                    <a:pt x="3469" y="14275"/>
                    <a:pt x="3482" y="14282"/>
                    <a:pt x="3505" y="14297"/>
                  </a:cubicBezTo>
                  <a:cubicBezTo>
                    <a:pt x="3079" y="13949"/>
                    <a:pt x="3283" y="14137"/>
                    <a:pt x="2954" y="13954"/>
                  </a:cubicBezTo>
                  <a:lnTo>
                    <a:pt x="2928" y="13861"/>
                  </a:lnTo>
                  <a:cubicBezTo>
                    <a:pt x="2810" y="13803"/>
                    <a:pt x="2787" y="13813"/>
                    <a:pt x="2583" y="13625"/>
                  </a:cubicBezTo>
                  <a:lnTo>
                    <a:pt x="2583" y="13625"/>
                  </a:lnTo>
                  <a:cubicBezTo>
                    <a:pt x="2618" y="13649"/>
                    <a:pt x="2637" y="13659"/>
                    <a:pt x="2647" y="13659"/>
                  </a:cubicBezTo>
                  <a:cubicBezTo>
                    <a:pt x="2679" y="13659"/>
                    <a:pt x="2605" y="13554"/>
                    <a:pt x="2645" y="13554"/>
                  </a:cubicBezTo>
                  <a:cubicBezTo>
                    <a:pt x="2657" y="13554"/>
                    <a:pt x="2682" y="13565"/>
                    <a:pt x="2724" y="13592"/>
                  </a:cubicBezTo>
                  <a:cubicBezTo>
                    <a:pt x="2386" y="13108"/>
                    <a:pt x="2043" y="13055"/>
                    <a:pt x="1957" y="12760"/>
                  </a:cubicBezTo>
                  <a:cubicBezTo>
                    <a:pt x="1932" y="12751"/>
                    <a:pt x="1914" y="12747"/>
                    <a:pt x="1901" y="12747"/>
                  </a:cubicBezTo>
                  <a:cubicBezTo>
                    <a:pt x="1789" y="12747"/>
                    <a:pt x="2174" y="13090"/>
                    <a:pt x="2155" y="13090"/>
                  </a:cubicBezTo>
                  <a:cubicBezTo>
                    <a:pt x="2153" y="13090"/>
                    <a:pt x="2148" y="13087"/>
                    <a:pt x="2138" y="13080"/>
                  </a:cubicBezTo>
                  <a:lnTo>
                    <a:pt x="2138" y="13080"/>
                  </a:lnTo>
                  <a:cubicBezTo>
                    <a:pt x="2150" y="13105"/>
                    <a:pt x="2147" y="13115"/>
                    <a:pt x="2134" y="13115"/>
                  </a:cubicBezTo>
                  <a:cubicBezTo>
                    <a:pt x="2086" y="13115"/>
                    <a:pt x="1890" y="12963"/>
                    <a:pt x="1795" y="12853"/>
                  </a:cubicBezTo>
                  <a:cubicBezTo>
                    <a:pt x="1665" y="12721"/>
                    <a:pt x="1688" y="12516"/>
                    <a:pt x="1357" y="12188"/>
                  </a:cubicBezTo>
                  <a:lnTo>
                    <a:pt x="1357" y="12188"/>
                  </a:lnTo>
                  <a:cubicBezTo>
                    <a:pt x="1387" y="12217"/>
                    <a:pt x="1397" y="12214"/>
                    <a:pt x="1428" y="12248"/>
                  </a:cubicBezTo>
                  <a:cubicBezTo>
                    <a:pt x="1380" y="12174"/>
                    <a:pt x="1310" y="12120"/>
                    <a:pt x="1241" y="12062"/>
                  </a:cubicBezTo>
                  <a:lnTo>
                    <a:pt x="1238" y="12061"/>
                  </a:lnTo>
                  <a:lnTo>
                    <a:pt x="1238" y="12061"/>
                  </a:lnTo>
                  <a:cubicBezTo>
                    <a:pt x="1239" y="12062"/>
                    <a:pt x="1241" y="12065"/>
                    <a:pt x="1245" y="12069"/>
                  </a:cubicBezTo>
                  <a:lnTo>
                    <a:pt x="1245" y="12069"/>
                  </a:lnTo>
                  <a:lnTo>
                    <a:pt x="1243" y="12067"/>
                  </a:lnTo>
                  <a:lnTo>
                    <a:pt x="1238" y="12062"/>
                  </a:lnTo>
                  <a:lnTo>
                    <a:pt x="1224" y="12051"/>
                  </a:lnTo>
                  <a:lnTo>
                    <a:pt x="1199" y="12025"/>
                  </a:lnTo>
                  <a:cubicBezTo>
                    <a:pt x="1183" y="12009"/>
                    <a:pt x="1166" y="11993"/>
                    <a:pt x="1150" y="11974"/>
                  </a:cubicBezTo>
                  <a:cubicBezTo>
                    <a:pt x="1115" y="11937"/>
                    <a:pt x="1088" y="11895"/>
                    <a:pt x="1067" y="11849"/>
                  </a:cubicBezTo>
                  <a:cubicBezTo>
                    <a:pt x="954" y="11816"/>
                    <a:pt x="930" y="11676"/>
                    <a:pt x="849" y="11676"/>
                  </a:cubicBezTo>
                  <a:cubicBezTo>
                    <a:pt x="844" y="11676"/>
                    <a:pt x="838" y="11676"/>
                    <a:pt x="833" y="11678"/>
                  </a:cubicBezTo>
                  <a:cubicBezTo>
                    <a:pt x="826" y="11688"/>
                    <a:pt x="1013" y="11908"/>
                    <a:pt x="1071" y="11967"/>
                  </a:cubicBezTo>
                  <a:lnTo>
                    <a:pt x="1071" y="11967"/>
                  </a:lnTo>
                  <a:cubicBezTo>
                    <a:pt x="1053" y="11952"/>
                    <a:pt x="1035" y="11938"/>
                    <a:pt x="1016" y="11923"/>
                  </a:cubicBezTo>
                  <a:lnTo>
                    <a:pt x="953" y="11868"/>
                  </a:lnTo>
                  <a:cubicBezTo>
                    <a:pt x="909" y="11831"/>
                    <a:pt x="860" y="11796"/>
                    <a:pt x="814" y="11747"/>
                  </a:cubicBezTo>
                  <a:cubicBezTo>
                    <a:pt x="765" y="11694"/>
                    <a:pt x="721" y="11636"/>
                    <a:pt x="682" y="11576"/>
                  </a:cubicBezTo>
                  <a:cubicBezTo>
                    <a:pt x="640" y="11499"/>
                    <a:pt x="608" y="11418"/>
                    <a:pt x="585" y="11334"/>
                  </a:cubicBezTo>
                  <a:lnTo>
                    <a:pt x="585" y="11334"/>
                  </a:lnTo>
                  <a:cubicBezTo>
                    <a:pt x="617" y="11353"/>
                    <a:pt x="687" y="11446"/>
                    <a:pt x="733" y="11508"/>
                  </a:cubicBezTo>
                  <a:cubicBezTo>
                    <a:pt x="717" y="11395"/>
                    <a:pt x="622" y="11325"/>
                    <a:pt x="617" y="11205"/>
                  </a:cubicBezTo>
                  <a:cubicBezTo>
                    <a:pt x="642" y="11205"/>
                    <a:pt x="666" y="11232"/>
                    <a:pt x="691" y="11277"/>
                  </a:cubicBezTo>
                  <a:cubicBezTo>
                    <a:pt x="721" y="11330"/>
                    <a:pt x="751" y="11385"/>
                    <a:pt x="777" y="11443"/>
                  </a:cubicBezTo>
                  <a:cubicBezTo>
                    <a:pt x="842" y="11569"/>
                    <a:pt x="935" y="11719"/>
                    <a:pt x="1030" y="11780"/>
                  </a:cubicBezTo>
                  <a:cubicBezTo>
                    <a:pt x="1002" y="11694"/>
                    <a:pt x="787" y="11490"/>
                    <a:pt x="858" y="11490"/>
                  </a:cubicBezTo>
                  <a:cubicBezTo>
                    <a:pt x="865" y="11490"/>
                    <a:pt x="876" y="11492"/>
                    <a:pt x="890" y="11496"/>
                  </a:cubicBezTo>
                  <a:lnTo>
                    <a:pt x="890" y="11496"/>
                  </a:lnTo>
                  <a:cubicBezTo>
                    <a:pt x="841" y="11480"/>
                    <a:pt x="802" y="11445"/>
                    <a:pt x="777" y="11399"/>
                  </a:cubicBezTo>
                  <a:cubicBezTo>
                    <a:pt x="749" y="11351"/>
                    <a:pt x="726" y="11300"/>
                    <a:pt x="712" y="11246"/>
                  </a:cubicBezTo>
                  <a:cubicBezTo>
                    <a:pt x="696" y="11186"/>
                    <a:pt x="677" y="11126"/>
                    <a:pt x="656" y="11068"/>
                  </a:cubicBezTo>
                  <a:cubicBezTo>
                    <a:pt x="636" y="10998"/>
                    <a:pt x="608" y="10936"/>
                    <a:pt x="568" y="10875"/>
                  </a:cubicBezTo>
                  <a:lnTo>
                    <a:pt x="568" y="10875"/>
                  </a:lnTo>
                  <a:lnTo>
                    <a:pt x="631" y="10882"/>
                  </a:lnTo>
                  <a:cubicBezTo>
                    <a:pt x="596" y="10815"/>
                    <a:pt x="571" y="10743"/>
                    <a:pt x="559" y="10669"/>
                  </a:cubicBezTo>
                  <a:lnTo>
                    <a:pt x="559" y="10669"/>
                  </a:lnTo>
                  <a:lnTo>
                    <a:pt x="656" y="10806"/>
                  </a:lnTo>
                  <a:cubicBezTo>
                    <a:pt x="612" y="10702"/>
                    <a:pt x="601" y="10588"/>
                    <a:pt x="622" y="10479"/>
                  </a:cubicBezTo>
                  <a:cubicBezTo>
                    <a:pt x="631" y="10370"/>
                    <a:pt x="666" y="10268"/>
                    <a:pt x="652" y="10159"/>
                  </a:cubicBezTo>
                  <a:lnTo>
                    <a:pt x="652" y="10159"/>
                  </a:lnTo>
                  <a:cubicBezTo>
                    <a:pt x="641" y="10364"/>
                    <a:pt x="627" y="10404"/>
                    <a:pt x="607" y="10404"/>
                  </a:cubicBezTo>
                  <a:cubicBezTo>
                    <a:pt x="605" y="10404"/>
                    <a:pt x="603" y="10403"/>
                    <a:pt x="601" y="10403"/>
                  </a:cubicBezTo>
                  <a:cubicBezTo>
                    <a:pt x="589" y="10399"/>
                    <a:pt x="575" y="10388"/>
                    <a:pt x="563" y="10388"/>
                  </a:cubicBezTo>
                  <a:cubicBezTo>
                    <a:pt x="550" y="10388"/>
                    <a:pt x="537" y="10401"/>
                    <a:pt x="529" y="10454"/>
                  </a:cubicBezTo>
                  <a:cubicBezTo>
                    <a:pt x="515" y="10393"/>
                    <a:pt x="510" y="10331"/>
                    <a:pt x="515" y="10270"/>
                  </a:cubicBezTo>
                  <a:cubicBezTo>
                    <a:pt x="515" y="10229"/>
                    <a:pt x="520" y="10187"/>
                    <a:pt x="527" y="10145"/>
                  </a:cubicBezTo>
                  <a:cubicBezTo>
                    <a:pt x="543" y="10092"/>
                    <a:pt x="571" y="10041"/>
                    <a:pt x="603" y="9997"/>
                  </a:cubicBezTo>
                  <a:cubicBezTo>
                    <a:pt x="638" y="9948"/>
                    <a:pt x="670" y="9899"/>
                    <a:pt x="700" y="9848"/>
                  </a:cubicBezTo>
                  <a:cubicBezTo>
                    <a:pt x="719" y="9807"/>
                    <a:pt x="735" y="9765"/>
                    <a:pt x="749" y="9723"/>
                  </a:cubicBezTo>
                  <a:cubicBezTo>
                    <a:pt x="773" y="9666"/>
                    <a:pt x="795" y="9609"/>
                    <a:pt x="811" y="9550"/>
                  </a:cubicBezTo>
                  <a:lnTo>
                    <a:pt x="811" y="9550"/>
                  </a:lnTo>
                  <a:cubicBezTo>
                    <a:pt x="793" y="9614"/>
                    <a:pt x="727" y="9736"/>
                    <a:pt x="702" y="9736"/>
                  </a:cubicBezTo>
                  <a:cubicBezTo>
                    <a:pt x="694" y="9736"/>
                    <a:pt x="690" y="9724"/>
                    <a:pt x="693" y="9693"/>
                  </a:cubicBezTo>
                  <a:cubicBezTo>
                    <a:pt x="719" y="9638"/>
                    <a:pt x="751" y="9575"/>
                    <a:pt x="782" y="9519"/>
                  </a:cubicBezTo>
                  <a:cubicBezTo>
                    <a:pt x="812" y="9473"/>
                    <a:pt x="844" y="9431"/>
                    <a:pt x="884" y="9394"/>
                  </a:cubicBezTo>
                  <a:cubicBezTo>
                    <a:pt x="942" y="9269"/>
                    <a:pt x="953" y="9233"/>
                    <a:pt x="942" y="9233"/>
                  </a:cubicBezTo>
                  <a:lnTo>
                    <a:pt x="942" y="9233"/>
                  </a:lnTo>
                  <a:cubicBezTo>
                    <a:pt x="937" y="9233"/>
                    <a:pt x="928" y="9241"/>
                    <a:pt x="916" y="9250"/>
                  </a:cubicBezTo>
                  <a:cubicBezTo>
                    <a:pt x="892" y="9267"/>
                    <a:pt x="861" y="9295"/>
                    <a:pt x="847" y="9295"/>
                  </a:cubicBezTo>
                  <a:cubicBezTo>
                    <a:pt x="838" y="9295"/>
                    <a:pt x="836" y="9284"/>
                    <a:pt x="846" y="9250"/>
                  </a:cubicBezTo>
                  <a:cubicBezTo>
                    <a:pt x="902" y="9218"/>
                    <a:pt x="939" y="9162"/>
                    <a:pt x="948" y="9097"/>
                  </a:cubicBezTo>
                  <a:cubicBezTo>
                    <a:pt x="962" y="9026"/>
                    <a:pt x="988" y="8956"/>
                    <a:pt x="1023" y="8889"/>
                  </a:cubicBezTo>
                  <a:lnTo>
                    <a:pt x="1071" y="8926"/>
                  </a:lnTo>
                  <a:cubicBezTo>
                    <a:pt x="1243" y="8757"/>
                    <a:pt x="1243" y="8710"/>
                    <a:pt x="1243" y="8671"/>
                  </a:cubicBezTo>
                  <a:cubicBezTo>
                    <a:pt x="1241" y="8629"/>
                    <a:pt x="1236" y="8592"/>
                    <a:pt x="1424" y="8439"/>
                  </a:cubicBezTo>
                  <a:lnTo>
                    <a:pt x="1424" y="8439"/>
                  </a:lnTo>
                  <a:lnTo>
                    <a:pt x="1338" y="8641"/>
                  </a:lnTo>
                  <a:lnTo>
                    <a:pt x="1500" y="8448"/>
                  </a:lnTo>
                  <a:lnTo>
                    <a:pt x="1512" y="8534"/>
                  </a:lnTo>
                  <a:cubicBezTo>
                    <a:pt x="1669" y="8302"/>
                    <a:pt x="1741" y="8251"/>
                    <a:pt x="1943" y="8075"/>
                  </a:cubicBezTo>
                  <a:lnTo>
                    <a:pt x="1943" y="8075"/>
                  </a:lnTo>
                  <a:cubicBezTo>
                    <a:pt x="1939" y="8076"/>
                    <a:pt x="1935" y="8076"/>
                    <a:pt x="1932" y="8076"/>
                  </a:cubicBezTo>
                  <a:cubicBezTo>
                    <a:pt x="1872" y="8076"/>
                    <a:pt x="1901" y="7964"/>
                    <a:pt x="2057" y="7804"/>
                  </a:cubicBezTo>
                  <a:cubicBezTo>
                    <a:pt x="2087" y="7785"/>
                    <a:pt x="2104" y="7779"/>
                    <a:pt x="2113" y="7779"/>
                  </a:cubicBezTo>
                  <a:cubicBezTo>
                    <a:pt x="2127" y="7779"/>
                    <a:pt x="2123" y="7794"/>
                    <a:pt x="2130" y="7794"/>
                  </a:cubicBezTo>
                  <a:cubicBezTo>
                    <a:pt x="2139" y="7794"/>
                    <a:pt x="2165" y="7770"/>
                    <a:pt x="2265" y="7665"/>
                  </a:cubicBezTo>
                  <a:lnTo>
                    <a:pt x="2265" y="7665"/>
                  </a:lnTo>
                  <a:cubicBezTo>
                    <a:pt x="2240" y="7746"/>
                    <a:pt x="2214" y="7839"/>
                    <a:pt x="2070" y="7901"/>
                  </a:cubicBezTo>
                  <a:cubicBezTo>
                    <a:pt x="2075" y="7927"/>
                    <a:pt x="2045" y="7982"/>
                    <a:pt x="2047" y="8006"/>
                  </a:cubicBezTo>
                  <a:cubicBezTo>
                    <a:pt x="2200" y="7913"/>
                    <a:pt x="2363" y="7704"/>
                    <a:pt x="2451" y="7616"/>
                  </a:cubicBezTo>
                  <a:lnTo>
                    <a:pt x="2451" y="7616"/>
                  </a:lnTo>
                  <a:cubicBezTo>
                    <a:pt x="2418" y="7646"/>
                    <a:pt x="2383" y="7676"/>
                    <a:pt x="2346" y="7700"/>
                  </a:cubicBezTo>
                  <a:lnTo>
                    <a:pt x="2634" y="7294"/>
                  </a:lnTo>
                  <a:cubicBezTo>
                    <a:pt x="2649" y="7285"/>
                    <a:pt x="2660" y="7282"/>
                    <a:pt x="2667" y="7282"/>
                  </a:cubicBezTo>
                  <a:cubicBezTo>
                    <a:pt x="2689" y="7282"/>
                    <a:pt x="2665" y="7325"/>
                    <a:pt x="2643" y="7368"/>
                  </a:cubicBezTo>
                  <a:cubicBezTo>
                    <a:pt x="2708" y="7291"/>
                    <a:pt x="2738" y="7224"/>
                    <a:pt x="2836" y="7118"/>
                  </a:cubicBezTo>
                  <a:lnTo>
                    <a:pt x="2836" y="7118"/>
                  </a:lnTo>
                  <a:cubicBezTo>
                    <a:pt x="2845" y="7179"/>
                    <a:pt x="2885" y="7207"/>
                    <a:pt x="2765" y="7360"/>
                  </a:cubicBezTo>
                  <a:lnTo>
                    <a:pt x="2765" y="7360"/>
                  </a:lnTo>
                  <a:lnTo>
                    <a:pt x="3046" y="7004"/>
                  </a:lnTo>
                  <a:cubicBezTo>
                    <a:pt x="3077" y="6998"/>
                    <a:pt x="3197" y="6918"/>
                    <a:pt x="3225" y="6918"/>
                  </a:cubicBezTo>
                  <a:cubicBezTo>
                    <a:pt x="3231" y="6918"/>
                    <a:pt x="3233" y="6922"/>
                    <a:pt x="3227" y="6932"/>
                  </a:cubicBezTo>
                  <a:cubicBezTo>
                    <a:pt x="3431" y="6770"/>
                    <a:pt x="3606" y="6420"/>
                    <a:pt x="3874" y="6204"/>
                  </a:cubicBezTo>
                  <a:lnTo>
                    <a:pt x="3874" y="6204"/>
                  </a:lnTo>
                  <a:cubicBezTo>
                    <a:pt x="3874" y="6203"/>
                    <a:pt x="3874" y="6203"/>
                    <a:pt x="3874" y="6202"/>
                  </a:cubicBezTo>
                  <a:lnTo>
                    <a:pt x="3877" y="6199"/>
                  </a:lnTo>
                  <a:lnTo>
                    <a:pt x="3877" y="6199"/>
                  </a:lnTo>
                  <a:cubicBezTo>
                    <a:pt x="3877" y="6200"/>
                    <a:pt x="3877" y="6201"/>
                    <a:pt x="3876" y="6202"/>
                  </a:cubicBezTo>
                  <a:cubicBezTo>
                    <a:pt x="3876" y="6203"/>
                    <a:pt x="3875" y="6203"/>
                    <a:pt x="3874" y="6204"/>
                  </a:cubicBezTo>
                  <a:lnTo>
                    <a:pt x="3874" y="6204"/>
                  </a:lnTo>
                  <a:cubicBezTo>
                    <a:pt x="3874" y="6208"/>
                    <a:pt x="3874" y="6214"/>
                    <a:pt x="3874" y="6218"/>
                  </a:cubicBezTo>
                  <a:lnTo>
                    <a:pt x="3883" y="6195"/>
                  </a:lnTo>
                  <a:lnTo>
                    <a:pt x="3877" y="6199"/>
                  </a:lnTo>
                  <a:lnTo>
                    <a:pt x="3877" y="6199"/>
                  </a:lnTo>
                  <a:cubicBezTo>
                    <a:pt x="3894" y="6161"/>
                    <a:pt x="3919" y="6125"/>
                    <a:pt x="3948" y="6095"/>
                  </a:cubicBezTo>
                  <a:cubicBezTo>
                    <a:pt x="4182" y="5875"/>
                    <a:pt x="4426" y="5715"/>
                    <a:pt x="4648" y="5400"/>
                  </a:cubicBezTo>
                  <a:lnTo>
                    <a:pt x="4864" y="5309"/>
                  </a:lnTo>
                  <a:cubicBezTo>
                    <a:pt x="4921" y="5244"/>
                    <a:pt x="4921" y="5228"/>
                    <a:pt x="4900" y="5228"/>
                  </a:cubicBezTo>
                  <a:cubicBezTo>
                    <a:pt x="4879" y="5228"/>
                    <a:pt x="4834" y="5246"/>
                    <a:pt x="4808" y="5246"/>
                  </a:cubicBezTo>
                  <a:cubicBezTo>
                    <a:pt x="4774" y="5246"/>
                    <a:pt x="4773" y="5213"/>
                    <a:pt x="4906" y="5061"/>
                  </a:cubicBezTo>
                  <a:cubicBezTo>
                    <a:pt x="4996" y="4955"/>
                    <a:pt x="5038" y="4927"/>
                    <a:pt x="5062" y="4927"/>
                  </a:cubicBezTo>
                  <a:cubicBezTo>
                    <a:pt x="5090" y="4927"/>
                    <a:pt x="5093" y="4966"/>
                    <a:pt x="5121" y="4966"/>
                  </a:cubicBezTo>
                  <a:cubicBezTo>
                    <a:pt x="5130" y="4966"/>
                    <a:pt x="5141" y="4962"/>
                    <a:pt x="5156" y="4952"/>
                  </a:cubicBezTo>
                  <a:cubicBezTo>
                    <a:pt x="5246" y="4797"/>
                    <a:pt x="5399" y="4519"/>
                    <a:pt x="5678" y="4340"/>
                  </a:cubicBezTo>
                  <a:lnTo>
                    <a:pt x="5678" y="4343"/>
                  </a:lnTo>
                  <a:cubicBezTo>
                    <a:pt x="5613" y="4431"/>
                    <a:pt x="5546" y="4479"/>
                    <a:pt x="5478" y="4554"/>
                  </a:cubicBezTo>
                  <a:lnTo>
                    <a:pt x="5687" y="4415"/>
                  </a:lnTo>
                  <a:lnTo>
                    <a:pt x="5687" y="4415"/>
                  </a:lnTo>
                  <a:cubicBezTo>
                    <a:pt x="5572" y="4616"/>
                    <a:pt x="5446" y="4742"/>
                    <a:pt x="5481" y="4742"/>
                  </a:cubicBezTo>
                  <a:cubicBezTo>
                    <a:pt x="5493" y="4742"/>
                    <a:pt x="5522" y="4728"/>
                    <a:pt x="5573" y="4700"/>
                  </a:cubicBezTo>
                  <a:cubicBezTo>
                    <a:pt x="5478" y="4554"/>
                    <a:pt x="6239" y="4011"/>
                    <a:pt x="6141" y="3865"/>
                  </a:cubicBezTo>
                  <a:lnTo>
                    <a:pt x="6283" y="3777"/>
                  </a:lnTo>
                  <a:lnTo>
                    <a:pt x="6283" y="3777"/>
                  </a:lnTo>
                  <a:cubicBezTo>
                    <a:pt x="6248" y="3807"/>
                    <a:pt x="6250" y="3821"/>
                    <a:pt x="6215" y="3851"/>
                  </a:cubicBezTo>
                  <a:cubicBezTo>
                    <a:pt x="6496" y="3687"/>
                    <a:pt x="6294" y="3599"/>
                    <a:pt x="6600" y="3330"/>
                  </a:cubicBezTo>
                  <a:cubicBezTo>
                    <a:pt x="6672" y="3270"/>
                    <a:pt x="6733" y="3227"/>
                    <a:pt x="6752" y="3227"/>
                  </a:cubicBezTo>
                  <a:cubicBezTo>
                    <a:pt x="6762" y="3227"/>
                    <a:pt x="6760" y="3239"/>
                    <a:pt x="6742" y="3267"/>
                  </a:cubicBezTo>
                  <a:lnTo>
                    <a:pt x="6936" y="3014"/>
                  </a:lnTo>
                  <a:cubicBezTo>
                    <a:pt x="6961" y="2992"/>
                    <a:pt x="6977" y="2982"/>
                    <a:pt x="6984" y="2982"/>
                  </a:cubicBezTo>
                  <a:cubicBezTo>
                    <a:pt x="6994" y="2982"/>
                    <a:pt x="6990" y="2997"/>
                    <a:pt x="6971" y="3020"/>
                  </a:cubicBezTo>
                  <a:lnTo>
                    <a:pt x="6971" y="3020"/>
                  </a:lnTo>
                  <a:lnTo>
                    <a:pt x="7273" y="2701"/>
                  </a:lnTo>
                  <a:lnTo>
                    <a:pt x="7273" y="2706"/>
                  </a:lnTo>
                  <a:cubicBezTo>
                    <a:pt x="7319" y="2613"/>
                    <a:pt x="7370" y="2523"/>
                    <a:pt x="7426" y="2435"/>
                  </a:cubicBezTo>
                  <a:cubicBezTo>
                    <a:pt x="7448" y="2420"/>
                    <a:pt x="7459" y="2414"/>
                    <a:pt x="7463" y="2414"/>
                  </a:cubicBezTo>
                  <a:lnTo>
                    <a:pt x="7463" y="2414"/>
                  </a:lnTo>
                  <a:cubicBezTo>
                    <a:pt x="7477" y="2414"/>
                    <a:pt x="7406" y="2484"/>
                    <a:pt x="7428" y="2484"/>
                  </a:cubicBezTo>
                  <a:cubicBezTo>
                    <a:pt x="7428" y="2484"/>
                    <a:pt x="7429" y="2484"/>
                    <a:pt x="7430" y="2484"/>
                  </a:cubicBezTo>
                  <a:lnTo>
                    <a:pt x="7590" y="2266"/>
                  </a:lnTo>
                  <a:cubicBezTo>
                    <a:pt x="7602" y="2261"/>
                    <a:pt x="7611" y="2258"/>
                    <a:pt x="7617" y="2258"/>
                  </a:cubicBezTo>
                  <a:cubicBezTo>
                    <a:pt x="7672" y="2258"/>
                    <a:pt x="7557" y="2420"/>
                    <a:pt x="7437" y="2532"/>
                  </a:cubicBezTo>
                  <a:cubicBezTo>
                    <a:pt x="7734" y="2477"/>
                    <a:pt x="7565" y="2344"/>
                    <a:pt x="8014" y="2036"/>
                  </a:cubicBezTo>
                  <a:lnTo>
                    <a:pt x="8014" y="2036"/>
                  </a:lnTo>
                  <a:lnTo>
                    <a:pt x="7852" y="2228"/>
                  </a:lnTo>
                  <a:cubicBezTo>
                    <a:pt x="8035" y="2182"/>
                    <a:pt x="8149" y="2018"/>
                    <a:pt x="8392" y="1860"/>
                  </a:cubicBezTo>
                  <a:lnTo>
                    <a:pt x="8392" y="1860"/>
                  </a:lnTo>
                  <a:cubicBezTo>
                    <a:pt x="8344" y="1878"/>
                    <a:pt x="8113" y="2015"/>
                    <a:pt x="8039" y="2015"/>
                  </a:cubicBezTo>
                  <a:cubicBezTo>
                    <a:pt x="8015" y="2015"/>
                    <a:pt x="8007" y="2001"/>
                    <a:pt x="8028" y="1963"/>
                  </a:cubicBezTo>
                  <a:lnTo>
                    <a:pt x="8028" y="1963"/>
                  </a:lnTo>
                  <a:cubicBezTo>
                    <a:pt x="7986" y="2027"/>
                    <a:pt x="7929" y="2115"/>
                    <a:pt x="7878" y="2124"/>
                  </a:cubicBezTo>
                  <a:cubicBezTo>
                    <a:pt x="7887" y="2018"/>
                    <a:pt x="7953" y="1997"/>
                    <a:pt x="8052" y="1926"/>
                  </a:cubicBezTo>
                  <a:lnTo>
                    <a:pt x="8052" y="1926"/>
                  </a:lnTo>
                  <a:cubicBezTo>
                    <a:pt x="8041" y="1941"/>
                    <a:pt x="8033" y="1953"/>
                    <a:pt x="8028" y="1963"/>
                  </a:cubicBezTo>
                  <a:lnTo>
                    <a:pt x="8028" y="1963"/>
                  </a:lnTo>
                  <a:cubicBezTo>
                    <a:pt x="8037" y="1949"/>
                    <a:pt x="8046" y="1936"/>
                    <a:pt x="8054" y="1925"/>
                  </a:cubicBezTo>
                  <a:lnTo>
                    <a:pt x="8054" y="1925"/>
                  </a:lnTo>
                  <a:cubicBezTo>
                    <a:pt x="8053" y="1925"/>
                    <a:pt x="8052" y="1926"/>
                    <a:pt x="8052" y="1926"/>
                  </a:cubicBezTo>
                  <a:lnTo>
                    <a:pt x="8052" y="1926"/>
                  </a:lnTo>
                  <a:cubicBezTo>
                    <a:pt x="8053" y="1924"/>
                    <a:pt x="8055" y="1922"/>
                    <a:pt x="8056" y="1920"/>
                  </a:cubicBezTo>
                  <a:cubicBezTo>
                    <a:pt x="8151" y="1851"/>
                    <a:pt x="8230" y="1765"/>
                    <a:pt x="8290" y="1665"/>
                  </a:cubicBezTo>
                  <a:cubicBezTo>
                    <a:pt x="8296" y="1671"/>
                    <a:pt x="8304" y="1674"/>
                    <a:pt x="8312" y="1674"/>
                  </a:cubicBezTo>
                  <a:cubicBezTo>
                    <a:pt x="8362" y="1674"/>
                    <a:pt x="8450" y="1570"/>
                    <a:pt x="8564" y="1452"/>
                  </a:cubicBezTo>
                  <a:lnTo>
                    <a:pt x="8613" y="1517"/>
                  </a:lnTo>
                  <a:cubicBezTo>
                    <a:pt x="8740" y="1357"/>
                    <a:pt x="8701" y="1338"/>
                    <a:pt x="8761" y="1227"/>
                  </a:cubicBezTo>
                  <a:cubicBezTo>
                    <a:pt x="8793" y="1197"/>
                    <a:pt x="8828" y="1169"/>
                    <a:pt x="8868" y="1144"/>
                  </a:cubicBezTo>
                  <a:cubicBezTo>
                    <a:pt x="8893" y="1127"/>
                    <a:pt x="8923" y="1113"/>
                    <a:pt x="8953" y="1102"/>
                  </a:cubicBezTo>
                  <a:cubicBezTo>
                    <a:pt x="8971" y="1096"/>
                    <a:pt x="8986" y="1094"/>
                    <a:pt x="9000" y="1094"/>
                  </a:cubicBezTo>
                  <a:cubicBezTo>
                    <a:pt x="9026" y="1094"/>
                    <a:pt x="9047" y="1101"/>
                    <a:pt x="9069" y="1104"/>
                  </a:cubicBezTo>
                  <a:cubicBezTo>
                    <a:pt x="9151" y="1043"/>
                    <a:pt x="9152" y="1030"/>
                    <a:pt x="9128" y="1030"/>
                  </a:cubicBezTo>
                  <a:cubicBezTo>
                    <a:pt x="9109" y="1030"/>
                    <a:pt x="9073" y="1038"/>
                    <a:pt x="9049" y="1038"/>
                  </a:cubicBezTo>
                  <a:cubicBezTo>
                    <a:pt x="9013" y="1038"/>
                    <a:pt x="9003" y="1019"/>
                    <a:pt x="9118" y="919"/>
                  </a:cubicBezTo>
                  <a:cubicBezTo>
                    <a:pt x="9236" y="851"/>
                    <a:pt x="9334" y="791"/>
                    <a:pt x="9436" y="724"/>
                  </a:cubicBezTo>
                  <a:cubicBezTo>
                    <a:pt x="9554" y="647"/>
                    <a:pt x="9677" y="578"/>
                    <a:pt x="9802" y="518"/>
                  </a:cubicBezTo>
                  <a:cubicBezTo>
                    <a:pt x="9830" y="514"/>
                    <a:pt x="9850" y="512"/>
                    <a:pt x="9863" y="512"/>
                  </a:cubicBezTo>
                  <a:cubicBezTo>
                    <a:pt x="9940" y="512"/>
                    <a:pt x="9794" y="572"/>
                    <a:pt x="9857" y="576"/>
                  </a:cubicBezTo>
                  <a:lnTo>
                    <a:pt x="9929" y="520"/>
                  </a:lnTo>
                  <a:cubicBezTo>
                    <a:pt x="9966" y="497"/>
                    <a:pt x="10006" y="471"/>
                    <a:pt x="10006" y="471"/>
                  </a:cubicBezTo>
                  <a:cubicBezTo>
                    <a:pt x="10012" y="470"/>
                    <a:pt x="10016" y="470"/>
                    <a:pt x="10020" y="470"/>
                  </a:cubicBezTo>
                  <a:cubicBezTo>
                    <a:pt x="10045" y="470"/>
                    <a:pt x="10038" y="487"/>
                    <a:pt x="10034" y="497"/>
                  </a:cubicBezTo>
                  <a:cubicBezTo>
                    <a:pt x="10170" y="450"/>
                    <a:pt x="10027" y="411"/>
                    <a:pt x="10256" y="360"/>
                  </a:cubicBezTo>
                  <a:cubicBezTo>
                    <a:pt x="10268" y="340"/>
                    <a:pt x="10298" y="332"/>
                    <a:pt x="10339" y="332"/>
                  </a:cubicBezTo>
                  <a:cubicBezTo>
                    <a:pt x="10396" y="332"/>
                    <a:pt x="10474" y="347"/>
                    <a:pt x="10558" y="367"/>
                  </a:cubicBezTo>
                  <a:cubicBezTo>
                    <a:pt x="10643" y="386"/>
                    <a:pt x="10708" y="404"/>
                    <a:pt x="10789" y="420"/>
                  </a:cubicBezTo>
                  <a:cubicBezTo>
                    <a:pt x="10841" y="430"/>
                    <a:pt x="10894" y="435"/>
                    <a:pt x="10948" y="435"/>
                  </a:cubicBezTo>
                  <a:cubicBezTo>
                    <a:pt x="10972" y="435"/>
                    <a:pt x="10997" y="434"/>
                    <a:pt x="11021" y="432"/>
                  </a:cubicBezTo>
                  <a:lnTo>
                    <a:pt x="11021" y="432"/>
                  </a:lnTo>
                  <a:cubicBezTo>
                    <a:pt x="11084" y="469"/>
                    <a:pt x="10977" y="474"/>
                    <a:pt x="10991" y="508"/>
                  </a:cubicBezTo>
                  <a:cubicBezTo>
                    <a:pt x="11109" y="513"/>
                    <a:pt x="11228" y="527"/>
                    <a:pt x="11343" y="548"/>
                  </a:cubicBezTo>
                  <a:cubicBezTo>
                    <a:pt x="11418" y="562"/>
                    <a:pt x="11487" y="566"/>
                    <a:pt x="11654" y="603"/>
                  </a:cubicBezTo>
                  <a:cubicBezTo>
                    <a:pt x="11654" y="603"/>
                    <a:pt x="11710" y="643"/>
                    <a:pt x="11763" y="692"/>
                  </a:cubicBezTo>
                  <a:cubicBezTo>
                    <a:pt x="11814" y="740"/>
                    <a:pt x="11865" y="789"/>
                    <a:pt x="11865" y="789"/>
                  </a:cubicBezTo>
                  <a:cubicBezTo>
                    <a:pt x="11806" y="721"/>
                    <a:pt x="11818" y="694"/>
                    <a:pt x="11868" y="694"/>
                  </a:cubicBezTo>
                  <a:cubicBezTo>
                    <a:pt x="11938" y="694"/>
                    <a:pt x="12082" y="747"/>
                    <a:pt x="12213" y="817"/>
                  </a:cubicBezTo>
                  <a:cubicBezTo>
                    <a:pt x="12180" y="759"/>
                    <a:pt x="12146" y="701"/>
                    <a:pt x="12106" y="645"/>
                  </a:cubicBezTo>
                  <a:lnTo>
                    <a:pt x="12106" y="645"/>
                  </a:lnTo>
                  <a:cubicBezTo>
                    <a:pt x="12106" y="645"/>
                    <a:pt x="12192" y="698"/>
                    <a:pt x="12275" y="756"/>
                  </a:cubicBezTo>
                  <a:cubicBezTo>
                    <a:pt x="12359" y="814"/>
                    <a:pt x="12438" y="877"/>
                    <a:pt x="12438" y="877"/>
                  </a:cubicBezTo>
                  <a:cubicBezTo>
                    <a:pt x="12450" y="900"/>
                    <a:pt x="12443" y="908"/>
                    <a:pt x="12424" y="908"/>
                  </a:cubicBezTo>
                  <a:cubicBezTo>
                    <a:pt x="12407" y="908"/>
                    <a:pt x="12378" y="901"/>
                    <a:pt x="12345" y="891"/>
                  </a:cubicBezTo>
                  <a:lnTo>
                    <a:pt x="12345" y="891"/>
                  </a:lnTo>
                  <a:lnTo>
                    <a:pt x="12410" y="928"/>
                  </a:lnTo>
                  <a:cubicBezTo>
                    <a:pt x="12455" y="997"/>
                    <a:pt x="12446" y="1020"/>
                    <a:pt x="12411" y="1020"/>
                  </a:cubicBezTo>
                  <a:cubicBezTo>
                    <a:pt x="12385" y="1020"/>
                    <a:pt x="12344" y="1007"/>
                    <a:pt x="12301" y="991"/>
                  </a:cubicBezTo>
                  <a:lnTo>
                    <a:pt x="12236" y="863"/>
                  </a:lnTo>
                  <a:lnTo>
                    <a:pt x="12236" y="863"/>
                  </a:lnTo>
                  <a:lnTo>
                    <a:pt x="12236" y="863"/>
                  </a:lnTo>
                  <a:cubicBezTo>
                    <a:pt x="12235" y="862"/>
                    <a:pt x="12234" y="860"/>
                    <a:pt x="12233" y="858"/>
                  </a:cubicBezTo>
                  <a:lnTo>
                    <a:pt x="12233" y="858"/>
                  </a:lnTo>
                  <a:cubicBezTo>
                    <a:pt x="12233" y="858"/>
                    <a:pt x="12233" y="858"/>
                    <a:pt x="12234" y="858"/>
                  </a:cubicBezTo>
                  <a:lnTo>
                    <a:pt x="12236" y="863"/>
                  </a:lnTo>
                  <a:lnTo>
                    <a:pt x="12236" y="863"/>
                  </a:lnTo>
                  <a:lnTo>
                    <a:pt x="12345" y="896"/>
                  </a:lnTo>
                  <a:cubicBezTo>
                    <a:pt x="12305" y="872"/>
                    <a:pt x="12261" y="847"/>
                    <a:pt x="12213" y="821"/>
                  </a:cubicBezTo>
                  <a:lnTo>
                    <a:pt x="12213" y="821"/>
                  </a:lnTo>
                  <a:cubicBezTo>
                    <a:pt x="12219" y="833"/>
                    <a:pt x="12227" y="847"/>
                    <a:pt x="12233" y="858"/>
                  </a:cubicBezTo>
                  <a:lnTo>
                    <a:pt x="12233" y="858"/>
                  </a:lnTo>
                  <a:cubicBezTo>
                    <a:pt x="12182" y="845"/>
                    <a:pt x="12132" y="836"/>
                    <a:pt x="12092" y="836"/>
                  </a:cubicBezTo>
                  <a:cubicBezTo>
                    <a:pt x="12051" y="836"/>
                    <a:pt x="12022" y="845"/>
                    <a:pt x="12013" y="870"/>
                  </a:cubicBezTo>
                  <a:cubicBezTo>
                    <a:pt x="12053" y="884"/>
                    <a:pt x="12088" y="905"/>
                    <a:pt x="12120" y="930"/>
                  </a:cubicBezTo>
                  <a:cubicBezTo>
                    <a:pt x="12109" y="927"/>
                    <a:pt x="12099" y="925"/>
                    <a:pt x="12091" y="925"/>
                  </a:cubicBezTo>
                  <a:cubicBezTo>
                    <a:pt x="12082" y="925"/>
                    <a:pt x="12077" y="928"/>
                    <a:pt x="12078" y="937"/>
                  </a:cubicBezTo>
                  <a:cubicBezTo>
                    <a:pt x="12081" y="951"/>
                    <a:pt x="12122" y="960"/>
                    <a:pt x="12180" y="988"/>
                  </a:cubicBezTo>
                  <a:lnTo>
                    <a:pt x="12178" y="1109"/>
                  </a:lnTo>
                  <a:lnTo>
                    <a:pt x="12217" y="1100"/>
                  </a:lnTo>
                  <a:lnTo>
                    <a:pt x="12542" y="1501"/>
                  </a:lnTo>
                  <a:cubicBezTo>
                    <a:pt x="12864" y="1698"/>
                    <a:pt x="13184" y="1830"/>
                    <a:pt x="13622" y="2217"/>
                  </a:cubicBezTo>
                  <a:cubicBezTo>
                    <a:pt x="13593" y="2205"/>
                    <a:pt x="13571" y="2201"/>
                    <a:pt x="13555" y="2201"/>
                  </a:cubicBezTo>
                  <a:cubicBezTo>
                    <a:pt x="13490" y="2201"/>
                    <a:pt x="13513" y="2280"/>
                    <a:pt x="13465" y="2319"/>
                  </a:cubicBezTo>
                  <a:cubicBezTo>
                    <a:pt x="13411" y="2147"/>
                    <a:pt x="13122" y="2024"/>
                    <a:pt x="12920" y="1800"/>
                  </a:cubicBezTo>
                  <a:lnTo>
                    <a:pt x="12920" y="1800"/>
                  </a:lnTo>
                  <a:cubicBezTo>
                    <a:pt x="12995" y="1884"/>
                    <a:pt x="12990" y="1908"/>
                    <a:pt x="12967" y="1908"/>
                  </a:cubicBezTo>
                  <a:cubicBezTo>
                    <a:pt x="12958" y="1908"/>
                    <a:pt x="12947" y="1905"/>
                    <a:pt x="12936" y="1899"/>
                  </a:cubicBezTo>
                  <a:lnTo>
                    <a:pt x="12936" y="1899"/>
                  </a:lnTo>
                  <a:lnTo>
                    <a:pt x="13372" y="2226"/>
                  </a:lnTo>
                  <a:cubicBezTo>
                    <a:pt x="13316" y="2263"/>
                    <a:pt x="13418" y="2340"/>
                    <a:pt x="13499" y="2458"/>
                  </a:cubicBezTo>
                  <a:cubicBezTo>
                    <a:pt x="13502" y="2431"/>
                    <a:pt x="13513" y="2419"/>
                    <a:pt x="13531" y="2419"/>
                  </a:cubicBezTo>
                  <a:cubicBezTo>
                    <a:pt x="13620" y="2419"/>
                    <a:pt x="13873" y="2705"/>
                    <a:pt x="14023" y="2813"/>
                  </a:cubicBezTo>
                  <a:cubicBezTo>
                    <a:pt x="14018" y="2823"/>
                    <a:pt x="14008" y="2831"/>
                    <a:pt x="13993" y="2831"/>
                  </a:cubicBezTo>
                  <a:cubicBezTo>
                    <a:pt x="13955" y="2831"/>
                    <a:pt x="13883" y="2788"/>
                    <a:pt x="13754" y="2648"/>
                  </a:cubicBezTo>
                  <a:lnTo>
                    <a:pt x="13754" y="2648"/>
                  </a:lnTo>
                  <a:cubicBezTo>
                    <a:pt x="13896" y="2924"/>
                    <a:pt x="14127" y="2815"/>
                    <a:pt x="14276" y="3074"/>
                  </a:cubicBezTo>
                  <a:lnTo>
                    <a:pt x="14276" y="3074"/>
                  </a:lnTo>
                  <a:cubicBezTo>
                    <a:pt x="14274" y="3073"/>
                    <a:pt x="14273" y="3072"/>
                    <a:pt x="14271" y="3070"/>
                  </a:cubicBezTo>
                  <a:lnTo>
                    <a:pt x="14271" y="3070"/>
                  </a:lnTo>
                  <a:cubicBezTo>
                    <a:pt x="14273" y="3072"/>
                    <a:pt x="14274" y="3073"/>
                    <a:pt x="14276" y="3075"/>
                  </a:cubicBezTo>
                  <a:cubicBezTo>
                    <a:pt x="14276" y="3074"/>
                    <a:pt x="14276" y="3074"/>
                    <a:pt x="14276" y="3074"/>
                  </a:cubicBezTo>
                  <a:lnTo>
                    <a:pt x="14276" y="3074"/>
                  </a:lnTo>
                  <a:cubicBezTo>
                    <a:pt x="14392" y="3180"/>
                    <a:pt x="14514" y="3330"/>
                    <a:pt x="14478" y="3330"/>
                  </a:cubicBezTo>
                  <a:cubicBezTo>
                    <a:pt x="14475" y="3330"/>
                    <a:pt x="14471" y="3329"/>
                    <a:pt x="14466" y="3327"/>
                  </a:cubicBezTo>
                  <a:lnTo>
                    <a:pt x="14417" y="3281"/>
                  </a:lnTo>
                  <a:lnTo>
                    <a:pt x="14417" y="3281"/>
                  </a:lnTo>
                  <a:cubicBezTo>
                    <a:pt x="14707" y="3591"/>
                    <a:pt x="15322" y="4186"/>
                    <a:pt x="15463" y="4186"/>
                  </a:cubicBezTo>
                  <a:cubicBezTo>
                    <a:pt x="15466" y="4186"/>
                    <a:pt x="15469" y="4186"/>
                    <a:pt x="15472" y="4185"/>
                  </a:cubicBezTo>
                  <a:lnTo>
                    <a:pt x="15472" y="4185"/>
                  </a:lnTo>
                  <a:cubicBezTo>
                    <a:pt x="15465" y="4199"/>
                    <a:pt x="15350" y="4234"/>
                    <a:pt x="15311" y="4234"/>
                  </a:cubicBezTo>
                  <a:cubicBezTo>
                    <a:pt x="15310" y="4234"/>
                    <a:pt x="15309" y="4234"/>
                    <a:pt x="15308" y="4234"/>
                  </a:cubicBezTo>
                  <a:lnTo>
                    <a:pt x="15308" y="4234"/>
                  </a:lnTo>
                  <a:lnTo>
                    <a:pt x="16107" y="4526"/>
                  </a:lnTo>
                  <a:cubicBezTo>
                    <a:pt x="16023" y="4538"/>
                    <a:pt x="16020" y="4738"/>
                    <a:pt x="15896" y="4738"/>
                  </a:cubicBezTo>
                  <a:cubicBezTo>
                    <a:pt x="15856" y="4738"/>
                    <a:pt x="15805" y="4718"/>
                    <a:pt x="15735" y="4666"/>
                  </a:cubicBezTo>
                  <a:lnTo>
                    <a:pt x="15735" y="4666"/>
                  </a:lnTo>
                  <a:lnTo>
                    <a:pt x="15736" y="4667"/>
                  </a:lnTo>
                  <a:lnTo>
                    <a:pt x="15736" y="4667"/>
                  </a:lnTo>
                  <a:lnTo>
                    <a:pt x="15736" y="4667"/>
                  </a:lnTo>
                  <a:cubicBezTo>
                    <a:pt x="15826" y="4787"/>
                    <a:pt x="15934" y="4893"/>
                    <a:pt x="16054" y="4978"/>
                  </a:cubicBezTo>
                  <a:cubicBezTo>
                    <a:pt x="16021" y="4929"/>
                    <a:pt x="16022" y="4808"/>
                    <a:pt x="16068" y="4808"/>
                  </a:cubicBezTo>
                  <a:cubicBezTo>
                    <a:pt x="16076" y="4808"/>
                    <a:pt x="16086" y="4813"/>
                    <a:pt x="16098" y="4823"/>
                  </a:cubicBezTo>
                  <a:cubicBezTo>
                    <a:pt x="16212" y="5078"/>
                    <a:pt x="16192" y="4994"/>
                    <a:pt x="16352" y="5271"/>
                  </a:cubicBezTo>
                  <a:lnTo>
                    <a:pt x="16352" y="5271"/>
                  </a:lnTo>
                  <a:cubicBezTo>
                    <a:pt x="16335" y="5233"/>
                    <a:pt x="16366" y="5211"/>
                    <a:pt x="16414" y="5211"/>
                  </a:cubicBezTo>
                  <a:cubicBezTo>
                    <a:pt x="16467" y="5211"/>
                    <a:pt x="16540" y="5237"/>
                    <a:pt x="16597" y="5298"/>
                  </a:cubicBezTo>
                  <a:cubicBezTo>
                    <a:pt x="16596" y="5298"/>
                    <a:pt x="16595" y="5298"/>
                    <a:pt x="16595" y="5298"/>
                  </a:cubicBezTo>
                  <a:cubicBezTo>
                    <a:pt x="16566" y="5298"/>
                    <a:pt x="16519" y="5380"/>
                    <a:pt x="16473" y="5380"/>
                  </a:cubicBezTo>
                  <a:cubicBezTo>
                    <a:pt x="16469" y="5380"/>
                    <a:pt x="16464" y="5379"/>
                    <a:pt x="16460" y="5378"/>
                  </a:cubicBezTo>
                  <a:lnTo>
                    <a:pt x="16460" y="5378"/>
                  </a:lnTo>
                  <a:lnTo>
                    <a:pt x="16828" y="5560"/>
                  </a:lnTo>
                  <a:lnTo>
                    <a:pt x="16828" y="5560"/>
                  </a:lnTo>
                  <a:cubicBezTo>
                    <a:pt x="16820" y="5557"/>
                    <a:pt x="16813" y="5555"/>
                    <a:pt x="16807" y="5555"/>
                  </a:cubicBezTo>
                  <a:cubicBezTo>
                    <a:pt x="16754" y="5555"/>
                    <a:pt x="16756" y="5657"/>
                    <a:pt x="16787" y="5734"/>
                  </a:cubicBezTo>
                  <a:cubicBezTo>
                    <a:pt x="16786" y="5730"/>
                    <a:pt x="16786" y="5728"/>
                    <a:pt x="16789" y="5728"/>
                  </a:cubicBezTo>
                  <a:cubicBezTo>
                    <a:pt x="16814" y="5728"/>
                    <a:pt x="17046" y="5994"/>
                    <a:pt x="17125" y="6058"/>
                  </a:cubicBezTo>
                  <a:lnTo>
                    <a:pt x="17025" y="5910"/>
                  </a:lnTo>
                  <a:lnTo>
                    <a:pt x="17025" y="5910"/>
                  </a:lnTo>
                  <a:cubicBezTo>
                    <a:pt x="17341" y="6258"/>
                    <a:pt x="17491" y="6098"/>
                    <a:pt x="17816" y="6431"/>
                  </a:cubicBezTo>
                  <a:cubicBezTo>
                    <a:pt x="17808" y="6429"/>
                    <a:pt x="17798" y="6428"/>
                    <a:pt x="17787" y="6428"/>
                  </a:cubicBezTo>
                  <a:cubicBezTo>
                    <a:pt x="17717" y="6428"/>
                    <a:pt x="17612" y="6483"/>
                    <a:pt x="17746" y="6640"/>
                  </a:cubicBezTo>
                  <a:cubicBezTo>
                    <a:pt x="17874" y="6666"/>
                    <a:pt x="18331" y="6733"/>
                    <a:pt x="18660" y="6985"/>
                  </a:cubicBezTo>
                  <a:lnTo>
                    <a:pt x="18688" y="7069"/>
                  </a:lnTo>
                  <a:lnTo>
                    <a:pt x="18943" y="7259"/>
                  </a:lnTo>
                  <a:cubicBezTo>
                    <a:pt x="18729" y="7199"/>
                    <a:pt x="18178" y="6969"/>
                    <a:pt x="17899" y="6819"/>
                  </a:cubicBezTo>
                  <a:lnTo>
                    <a:pt x="17899" y="6819"/>
                  </a:lnTo>
                  <a:cubicBezTo>
                    <a:pt x="18001" y="6967"/>
                    <a:pt x="17899" y="6888"/>
                    <a:pt x="18089" y="7071"/>
                  </a:cubicBezTo>
                  <a:cubicBezTo>
                    <a:pt x="18098" y="7092"/>
                    <a:pt x="18095" y="7100"/>
                    <a:pt x="18085" y="7100"/>
                  </a:cubicBezTo>
                  <a:cubicBezTo>
                    <a:pt x="18052" y="7100"/>
                    <a:pt x="17933" y="6999"/>
                    <a:pt x="17890" y="6958"/>
                  </a:cubicBezTo>
                  <a:lnTo>
                    <a:pt x="17890" y="6958"/>
                  </a:lnTo>
                  <a:lnTo>
                    <a:pt x="18305" y="7410"/>
                  </a:lnTo>
                  <a:cubicBezTo>
                    <a:pt x="18309" y="7402"/>
                    <a:pt x="18316" y="7398"/>
                    <a:pt x="18326" y="7398"/>
                  </a:cubicBezTo>
                  <a:cubicBezTo>
                    <a:pt x="18405" y="7398"/>
                    <a:pt x="18645" y="7622"/>
                    <a:pt x="18714" y="7622"/>
                  </a:cubicBezTo>
                  <a:cubicBezTo>
                    <a:pt x="18721" y="7622"/>
                    <a:pt x="18726" y="7619"/>
                    <a:pt x="18729" y="7614"/>
                  </a:cubicBezTo>
                  <a:lnTo>
                    <a:pt x="18196" y="7206"/>
                  </a:lnTo>
                  <a:cubicBezTo>
                    <a:pt x="18203" y="7193"/>
                    <a:pt x="18218" y="7187"/>
                    <a:pt x="18241" y="7187"/>
                  </a:cubicBezTo>
                  <a:cubicBezTo>
                    <a:pt x="18362" y="7187"/>
                    <a:pt x="18685" y="7358"/>
                    <a:pt x="18933" y="7625"/>
                  </a:cubicBezTo>
                  <a:cubicBezTo>
                    <a:pt x="18965" y="7685"/>
                    <a:pt x="18902" y="7691"/>
                    <a:pt x="18843" y="7691"/>
                  </a:cubicBezTo>
                  <a:cubicBezTo>
                    <a:pt x="18829" y="7691"/>
                    <a:pt x="18816" y="7690"/>
                    <a:pt x="18804" y="7690"/>
                  </a:cubicBezTo>
                  <a:cubicBezTo>
                    <a:pt x="18779" y="7690"/>
                    <a:pt x="18759" y="7692"/>
                    <a:pt x="18755" y="7700"/>
                  </a:cubicBezTo>
                  <a:cubicBezTo>
                    <a:pt x="18817" y="7718"/>
                    <a:pt x="19086" y="7950"/>
                    <a:pt x="19100" y="7994"/>
                  </a:cubicBezTo>
                  <a:lnTo>
                    <a:pt x="18938" y="7894"/>
                  </a:lnTo>
                  <a:lnTo>
                    <a:pt x="18938" y="7894"/>
                  </a:lnTo>
                  <a:cubicBezTo>
                    <a:pt x="19086" y="8089"/>
                    <a:pt x="19295" y="8096"/>
                    <a:pt x="19443" y="8356"/>
                  </a:cubicBezTo>
                  <a:cubicBezTo>
                    <a:pt x="19505" y="8428"/>
                    <a:pt x="19571" y="8624"/>
                    <a:pt x="19617" y="8624"/>
                  </a:cubicBezTo>
                  <a:cubicBezTo>
                    <a:pt x="19619" y="8624"/>
                    <a:pt x="19622" y="8623"/>
                    <a:pt x="19624" y="8622"/>
                  </a:cubicBezTo>
                  <a:cubicBezTo>
                    <a:pt x="19580" y="8448"/>
                    <a:pt x="19747" y="8228"/>
                    <a:pt x="19873" y="8228"/>
                  </a:cubicBezTo>
                  <a:cubicBezTo>
                    <a:pt x="19880" y="8228"/>
                    <a:pt x="19887" y="8229"/>
                    <a:pt x="19893" y="8230"/>
                  </a:cubicBezTo>
                  <a:cubicBezTo>
                    <a:pt x="19905" y="8249"/>
                    <a:pt x="19979" y="8349"/>
                    <a:pt x="20062" y="8481"/>
                  </a:cubicBezTo>
                  <a:cubicBezTo>
                    <a:pt x="20099" y="8541"/>
                    <a:pt x="20136" y="8606"/>
                    <a:pt x="20169" y="8664"/>
                  </a:cubicBezTo>
                  <a:cubicBezTo>
                    <a:pt x="20192" y="8708"/>
                    <a:pt x="20211" y="8757"/>
                    <a:pt x="20227" y="8805"/>
                  </a:cubicBezTo>
                  <a:cubicBezTo>
                    <a:pt x="20238" y="8855"/>
                    <a:pt x="20220" y="8870"/>
                    <a:pt x="20190" y="8870"/>
                  </a:cubicBezTo>
                  <a:cubicBezTo>
                    <a:pt x="20165" y="8870"/>
                    <a:pt x="20132" y="8860"/>
                    <a:pt x="20102" y="8849"/>
                  </a:cubicBezTo>
                  <a:cubicBezTo>
                    <a:pt x="20070" y="8840"/>
                    <a:pt x="20038" y="8830"/>
                    <a:pt x="20014" y="8830"/>
                  </a:cubicBezTo>
                  <a:cubicBezTo>
                    <a:pt x="19986" y="8830"/>
                    <a:pt x="19970" y="8842"/>
                    <a:pt x="19979" y="8882"/>
                  </a:cubicBezTo>
                  <a:cubicBezTo>
                    <a:pt x="19981" y="8880"/>
                    <a:pt x="19985" y="8879"/>
                    <a:pt x="19988" y="8879"/>
                  </a:cubicBezTo>
                  <a:cubicBezTo>
                    <a:pt x="20015" y="8879"/>
                    <a:pt x="20071" y="8919"/>
                    <a:pt x="20097" y="8940"/>
                  </a:cubicBezTo>
                  <a:cubicBezTo>
                    <a:pt x="20134" y="9030"/>
                    <a:pt x="20021" y="8944"/>
                    <a:pt x="20141" y="9114"/>
                  </a:cubicBezTo>
                  <a:cubicBezTo>
                    <a:pt x="20143" y="9113"/>
                    <a:pt x="20145" y="9113"/>
                    <a:pt x="20147" y="9113"/>
                  </a:cubicBezTo>
                  <a:cubicBezTo>
                    <a:pt x="20190" y="9113"/>
                    <a:pt x="20242" y="9202"/>
                    <a:pt x="20266" y="9255"/>
                  </a:cubicBezTo>
                  <a:cubicBezTo>
                    <a:pt x="20276" y="9278"/>
                    <a:pt x="20282" y="9295"/>
                    <a:pt x="20284" y="9295"/>
                  </a:cubicBezTo>
                  <a:cubicBezTo>
                    <a:pt x="20285" y="9295"/>
                    <a:pt x="20285" y="9294"/>
                    <a:pt x="20285" y="9292"/>
                  </a:cubicBezTo>
                  <a:cubicBezTo>
                    <a:pt x="20280" y="9248"/>
                    <a:pt x="20269" y="9204"/>
                    <a:pt x="20252" y="9162"/>
                  </a:cubicBezTo>
                  <a:lnTo>
                    <a:pt x="20252" y="9162"/>
                  </a:lnTo>
                  <a:cubicBezTo>
                    <a:pt x="20299" y="9220"/>
                    <a:pt x="20334" y="9287"/>
                    <a:pt x="20354" y="9359"/>
                  </a:cubicBezTo>
                  <a:cubicBezTo>
                    <a:pt x="20364" y="9389"/>
                    <a:pt x="20373" y="9420"/>
                    <a:pt x="20387" y="9457"/>
                  </a:cubicBezTo>
                  <a:cubicBezTo>
                    <a:pt x="20398" y="9503"/>
                    <a:pt x="20412" y="9552"/>
                    <a:pt x="20431" y="9598"/>
                  </a:cubicBezTo>
                  <a:cubicBezTo>
                    <a:pt x="20434" y="9584"/>
                    <a:pt x="20443" y="9577"/>
                    <a:pt x="20456" y="9577"/>
                  </a:cubicBezTo>
                  <a:cubicBezTo>
                    <a:pt x="20484" y="9577"/>
                    <a:pt x="20530" y="9611"/>
                    <a:pt x="20577" y="9668"/>
                  </a:cubicBezTo>
                  <a:cubicBezTo>
                    <a:pt x="20640" y="9749"/>
                    <a:pt x="20718" y="9874"/>
                    <a:pt x="20742" y="9985"/>
                  </a:cubicBezTo>
                  <a:cubicBezTo>
                    <a:pt x="20740" y="9985"/>
                    <a:pt x="20738" y="9984"/>
                    <a:pt x="20736" y="9984"/>
                  </a:cubicBezTo>
                  <a:cubicBezTo>
                    <a:pt x="20713" y="9984"/>
                    <a:pt x="20697" y="10031"/>
                    <a:pt x="20686" y="10055"/>
                  </a:cubicBezTo>
                  <a:cubicBezTo>
                    <a:pt x="20704" y="10168"/>
                    <a:pt x="20695" y="10270"/>
                    <a:pt x="20697" y="10363"/>
                  </a:cubicBezTo>
                  <a:cubicBezTo>
                    <a:pt x="20693" y="10456"/>
                    <a:pt x="20681" y="10542"/>
                    <a:pt x="20672" y="10627"/>
                  </a:cubicBezTo>
                  <a:cubicBezTo>
                    <a:pt x="20653" y="10711"/>
                    <a:pt x="20637" y="10792"/>
                    <a:pt x="20619" y="10880"/>
                  </a:cubicBezTo>
                  <a:cubicBezTo>
                    <a:pt x="20593" y="10964"/>
                    <a:pt x="20575" y="11056"/>
                    <a:pt x="20540" y="11156"/>
                  </a:cubicBezTo>
                  <a:cubicBezTo>
                    <a:pt x="20514" y="11180"/>
                    <a:pt x="20453" y="11298"/>
                    <a:pt x="20425" y="11298"/>
                  </a:cubicBezTo>
                  <a:cubicBezTo>
                    <a:pt x="20419" y="11298"/>
                    <a:pt x="20414" y="11291"/>
                    <a:pt x="20412" y="11272"/>
                  </a:cubicBezTo>
                  <a:cubicBezTo>
                    <a:pt x="20412" y="11353"/>
                    <a:pt x="20394" y="11434"/>
                    <a:pt x="20359" y="11508"/>
                  </a:cubicBezTo>
                  <a:cubicBezTo>
                    <a:pt x="20329" y="11541"/>
                    <a:pt x="20313" y="11554"/>
                    <a:pt x="20306" y="11554"/>
                  </a:cubicBezTo>
                  <a:cubicBezTo>
                    <a:pt x="20280" y="11554"/>
                    <a:pt x="20392" y="11354"/>
                    <a:pt x="20350" y="11354"/>
                  </a:cubicBezTo>
                  <a:cubicBezTo>
                    <a:pt x="20342" y="11354"/>
                    <a:pt x="20329" y="11362"/>
                    <a:pt x="20308" y="11379"/>
                  </a:cubicBezTo>
                  <a:cubicBezTo>
                    <a:pt x="20324" y="11395"/>
                    <a:pt x="20313" y="11478"/>
                    <a:pt x="20276" y="11573"/>
                  </a:cubicBezTo>
                  <a:cubicBezTo>
                    <a:pt x="20238" y="11671"/>
                    <a:pt x="20194" y="11768"/>
                    <a:pt x="20143" y="11861"/>
                  </a:cubicBezTo>
                  <a:cubicBezTo>
                    <a:pt x="20144" y="11861"/>
                    <a:pt x="20145" y="11861"/>
                    <a:pt x="20145" y="11861"/>
                  </a:cubicBezTo>
                  <a:cubicBezTo>
                    <a:pt x="20252" y="11861"/>
                    <a:pt x="20385" y="11507"/>
                    <a:pt x="20422" y="11332"/>
                  </a:cubicBezTo>
                  <a:cubicBezTo>
                    <a:pt x="20470" y="11353"/>
                    <a:pt x="20487" y="11446"/>
                    <a:pt x="20470" y="11594"/>
                  </a:cubicBezTo>
                  <a:cubicBezTo>
                    <a:pt x="20456" y="11680"/>
                    <a:pt x="20431" y="11763"/>
                    <a:pt x="20401" y="11844"/>
                  </a:cubicBezTo>
                  <a:cubicBezTo>
                    <a:pt x="20359" y="11946"/>
                    <a:pt x="20308" y="12044"/>
                    <a:pt x="20250" y="12137"/>
                  </a:cubicBezTo>
                  <a:cubicBezTo>
                    <a:pt x="20152" y="12263"/>
                    <a:pt x="20108" y="12295"/>
                    <a:pt x="20089" y="12295"/>
                  </a:cubicBezTo>
                  <a:cubicBezTo>
                    <a:pt x="20068" y="12295"/>
                    <a:pt x="20073" y="12259"/>
                    <a:pt x="20068" y="12259"/>
                  </a:cubicBezTo>
                  <a:lnTo>
                    <a:pt x="20068" y="12259"/>
                  </a:lnTo>
                  <a:cubicBezTo>
                    <a:pt x="20066" y="12259"/>
                    <a:pt x="20064" y="12261"/>
                    <a:pt x="20060" y="12269"/>
                  </a:cubicBezTo>
                  <a:cubicBezTo>
                    <a:pt x="19575" y="12732"/>
                    <a:pt x="19789" y="12802"/>
                    <a:pt x="19344" y="13140"/>
                  </a:cubicBezTo>
                  <a:cubicBezTo>
                    <a:pt x="19299" y="13164"/>
                    <a:pt x="19270" y="13173"/>
                    <a:pt x="19249" y="13173"/>
                  </a:cubicBezTo>
                  <a:cubicBezTo>
                    <a:pt x="19176" y="13173"/>
                    <a:pt x="19227" y="13052"/>
                    <a:pt x="19172" y="13052"/>
                  </a:cubicBezTo>
                  <a:cubicBezTo>
                    <a:pt x="19360" y="12832"/>
                    <a:pt x="19518" y="12769"/>
                    <a:pt x="19654" y="12630"/>
                  </a:cubicBezTo>
                  <a:lnTo>
                    <a:pt x="19654" y="12630"/>
                  </a:lnTo>
                  <a:lnTo>
                    <a:pt x="19460" y="12779"/>
                  </a:lnTo>
                  <a:cubicBezTo>
                    <a:pt x="19508" y="12698"/>
                    <a:pt x="19633" y="12549"/>
                    <a:pt x="19722" y="12489"/>
                  </a:cubicBezTo>
                  <a:lnTo>
                    <a:pt x="19722" y="12489"/>
                  </a:lnTo>
                  <a:cubicBezTo>
                    <a:pt x="19548" y="12575"/>
                    <a:pt x="18917" y="13275"/>
                    <a:pt x="18514" y="13599"/>
                  </a:cubicBezTo>
                  <a:cubicBezTo>
                    <a:pt x="18471" y="13669"/>
                    <a:pt x="18391" y="13779"/>
                    <a:pt x="18423" y="13779"/>
                  </a:cubicBezTo>
                  <a:cubicBezTo>
                    <a:pt x="18428" y="13779"/>
                    <a:pt x="18434" y="13777"/>
                    <a:pt x="18442" y="13773"/>
                  </a:cubicBezTo>
                  <a:lnTo>
                    <a:pt x="18551" y="13653"/>
                  </a:lnTo>
                  <a:cubicBezTo>
                    <a:pt x="18564" y="13646"/>
                    <a:pt x="18574" y="13644"/>
                    <a:pt x="18580" y="13644"/>
                  </a:cubicBezTo>
                  <a:cubicBezTo>
                    <a:pt x="18633" y="13644"/>
                    <a:pt x="18480" y="13823"/>
                    <a:pt x="18505" y="13823"/>
                  </a:cubicBezTo>
                  <a:cubicBezTo>
                    <a:pt x="18511" y="13823"/>
                    <a:pt x="18525" y="13815"/>
                    <a:pt x="18551" y="13794"/>
                  </a:cubicBezTo>
                  <a:lnTo>
                    <a:pt x="18551" y="13794"/>
                  </a:lnTo>
                  <a:cubicBezTo>
                    <a:pt x="18423" y="13975"/>
                    <a:pt x="18293" y="14191"/>
                    <a:pt x="18055" y="14385"/>
                  </a:cubicBezTo>
                  <a:lnTo>
                    <a:pt x="17965" y="14372"/>
                  </a:lnTo>
                  <a:lnTo>
                    <a:pt x="17965" y="14372"/>
                  </a:lnTo>
                  <a:cubicBezTo>
                    <a:pt x="17998" y="14369"/>
                    <a:pt x="18133" y="14260"/>
                    <a:pt x="18176" y="14188"/>
                  </a:cubicBezTo>
                  <a:lnTo>
                    <a:pt x="18176" y="14188"/>
                  </a:lnTo>
                  <a:cubicBezTo>
                    <a:pt x="18108" y="14301"/>
                    <a:pt x="17772" y="14447"/>
                    <a:pt x="17744" y="14615"/>
                  </a:cubicBezTo>
                  <a:lnTo>
                    <a:pt x="17934" y="14499"/>
                  </a:lnTo>
                  <a:lnTo>
                    <a:pt x="17934" y="14499"/>
                  </a:lnTo>
                  <a:cubicBezTo>
                    <a:pt x="17807" y="14682"/>
                    <a:pt x="17672" y="14930"/>
                    <a:pt x="17464" y="15106"/>
                  </a:cubicBezTo>
                  <a:cubicBezTo>
                    <a:pt x="17605" y="15071"/>
                    <a:pt x="17501" y="15055"/>
                    <a:pt x="17700" y="14981"/>
                  </a:cubicBezTo>
                  <a:lnTo>
                    <a:pt x="17700" y="14981"/>
                  </a:lnTo>
                  <a:cubicBezTo>
                    <a:pt x="17693" y="14982"/>
                    <a:pt x="17687" y="14983"/>
                    <a:pt x="17682" y="14983"/>
                  </a:cubicBezTo>
                  <a:cubicBezTo>
                    <a:pt x="17564" y="14983"/>
                    <a:pt x="18070" y="14586"/>
                    <a:pt x="17976" y="14586"/>
                  </a:cubicBezTo>
                  <a:cubicBezTo>
                    <a:pt x="17971" y="14586"/>
                    <a:pt x="17964" y="14587"/>
                    <a:pt x="17955" y="14589"/>
                  </a:cubicBezTo>
                  <a:lnTo>
                    <a:pt x="17955" y="14589"/>
                  </a:lnTo>
                  <a:cubicBezTo>
                    <a:pt x="18143" y="14518"/>
                    <a:pt x="18209" y="14381"/>
                    <a:pt x="18442" y="14267"/>
                  </a:cubicBezTo>
                  <a:cubicBezTo>
                    <a:pt x="18419" y="14255"/>
                    <a:pt x="18344" y="14297"/>
                    <a:pt x="18514" y="14144"/>
                  </a:cubicBezTo>
                  <a:cubicBezTo>
                    <a:pt x="18518" y="14128"/>
                    <a:pt x="18525" y="14109"/>
                    <a:pt x="18535" y="14093"/>
                  </a:cubicBezTo>
                  <a:lnTo>
                    <a:pt x="18546" y="14084"/>
                  </a:lnTo>
                  <a:lnTo>
                    <a:pt x="18546" y="14084"/>
                  </a:lnTo>
                  <a:cubicBezTo>
                    <a:pt x="18542" y="14086"/>
                    <a:pt x="18539" y="14089"/>
                    <a:pt x="18535" y="14091"/>
                  </a:cubicBezTo>
                  <a:cubicBezTo>
                    <a:pt x="18537" y="14086"/>
                    <a:pt x="18538" y="14083"/>
                    <a:pt x="18537" y="14083"/>
                  </a:cubicBezTo>
                  <a:lnTo>
                    <a:pt x="18537" y="14083"/>
                  </a:lnTo>
                  <a:cubicBezTo>
                    <a:pt x="18537" y="14083"/>
                    <a:pt x="18535" y="14086"/>
                    <a:pt x="18530" y="14093"/>
                  </a:cubicBezTo>
                  <a:cubicBezTo>
                    <a:pt x="18497" y="14119"/>
                    <a:pt x="18460" y="14137"/>
                    <a:pt x="18421" y="14149"/>
                  </a:cubicBezTo>
                  <a:cubicBezTo>
                    <a:pt x="18460" y="14028"/>
                    <a:pt x="18718" y="13771"/>
                    <a:pt x="18785" y="13664"/>
                  </a:cubicBezTo>
                  <a:cubicBezTo>
                    <a:pt x="18809" y="13644"/>
                    <a:pt x="18821" y="13636"/>
                    <a:pt x="18826" y="13636"/>
                  </a:cubicBezTo>
                  <a:lnTo>
                    <a:pt x="18826" y="13636"/>
                  </a:lnTo>
                  <a:cubicBezTo>
                    <a:pt x="18839" y="13636"/>
                    <a:pt x="18796" y="13697"/>
                    <a:pt x="18820" y="13697"/>
                  </a:cubicBezTo>
                  <a:cubicBezTo>
                    <a:pt x="18823" y="13697"/>
                    <a:pt x="18829" y="13695"/>
                    <a:pt x="18836" y="13692"/>
                  </a:cubicBezTo>
                  <a:lnTo>
                    <a:pt x="18933" y="13530"/>
                  </a:lnTo>
                  <a:cubicBezTo>
                    <a:pt x="18937" y="13532"/>
                    <a:pt x="18941" y="13532"/>
                    <a:pt x="18946" y="13532"/>
                  </a:cubicBezTo>
                  <a:cubicBezTo>
                    <a:pt x="18989" y="13532"/>
                    <a:pt x="19087" y="13470"/>
                    <a:pt x="19118" y="13470"/>
                  </a:cubicBezTo>
                  <a:cubicBezTo>
                    <a:pt x="19138" y="13470"/>
                    <a:pt x="19128" y="13498"/>
                    <a:pt x="19052" y="13592"/>
                  </a:cubicBezTo>
                  <a:lnTo>
                    <a:pt x="19258" y="13388"/>
                  </a:lnTo>
                  <a:cubicBezTo>
                    <a:pt x="19399" y="13291"/>
                    <a:pt x="19573" y="13136"/>
                    <a:pt x="19657" y="13018"/>
                  </a:cubicBezTo>
                  <a:cubicBezTo>
                    <a:pt x="19738" y="12948"/>
                    <a:pt x="19813" y="12811"/>
                    <a:pt x="19817" y="12811"/>
                  </a:cubicBezTo>
                  <a:lnTo>
                    <a:pt x="19817" y="12811"/>
                  </a:lnTo>
                  <a:cubicBezTo>
                    <a:pt x="19818" y="12811"/>
                    <a:pt x="19814" y="12821"/>
                    <a:pt x="19803" y="12846"/>
                  </a:cubicBezTo>
                  <a:lnTo>
                    <a:pt x="20097" y="12503"/>
                  </a:lnTo>
                  <a:lnTo>
                    <a:pt x="20109" y="12510"/>
                  </a:lnTo>
                  <a:lnTo>
                    <a:pt x="20169" y="12452"/>
                  </a:lnTo>
                  <a:lnTo>
                    <a:pt x="20232" y="12380"/>
                  </a:lnTo>
                  <a:cubicBezTo>
                    <a:pt x="20271" y="12331"/>
                    <a:pt x="20315" y="12285"/>
                    <a:pt x="20352" y="12234"/>
                  </a:cubicBezTo>
                  <a:cubicBezTo>
                    <a:pt x="20389" y="12183"/>
                    <a:pt x="20422" y="12127"/>
                    <a:pt x="20459" y="12072"/>
                  </a:cubicBezTo>
                  <a:cubicBezTo>
                    <a:pt x="20496" y="12018"/>
                    <a:pt x="20528" y="11963"/>
                    <a:pt x="20558" y="11905"/>
                  </a:cubicBezTo>
                  <a:cubicBezTo>
                    <a:pt x="20591" y="11847"/>
                    <a:pt x="20626" y="11791"/>
                    <a:pt x="20653" y="11731"/>
                  </a:cubicBezTo>
                  <a:cubicBezTo>
                    <a:pt x="20684" y="11671"/>
                    <a:pt x="20707" y="11608"/>
                    <a:pt x="20742" y="11550"/>
                  </a:cubicBezTo>
                  <a:cubicBezTo>
                    <a:pt x="20774" y="11490"/>
                    <a:pt x="20802" y="11427"/>
                    <a:pt x="20830" y="11365"/>
                  </a:cubicBezTo>
                  <a:cubicBezTo>
                    <a:pt x="20857" y="11300"/>
                    <a:pt x="20895" y="11239"/>
                    <a:pt x="20922" y="11172"/>
                  </a:cubicBezTo>
                  <a:cubicBezTo>
                    <a:pt x="20936" y="11089"/>
                    <a:pt x="20950" y="11005"/>
                    <a:pt x="20964" y="10908"/>
                  </a:cubicBezTo>
                  <a:cubicBezTo>
                    <a:pt x="20969" y="10859"/>
                    <a:pt x="20976" y="10806"/>
                    <a:pt x="20985" y="10748"/>
                  </a:cubicBezTo>
                  <a:cubicBezTo>
                    <a:pt x="20990" y="10720"/>
                    <a:pt x="20997" y="10690"/>
                    <a:pt x="20999" y="10658"/>
                  </a:cubicBezTo>
                  <a:cubicBezTo>
                    <a:pt x="21001" y="10627"/>
                    <a:pt x="21006" y="10595"/>
                    <a:pt x="21008" y="10560"/>
                  </a:cubicBezTo>
                  <a:lnTo>
                    <a:pt x="21059" y="10507"/>
                  </a:lnTo>
                  <a:cubicBezTo>
                    <a:pt x="21061" y="10398"/>
                    <a:pt x="21061" y="10236"/>
                    <a:pt x="21061" y="10085"/>
                  </a:cubicBezTo>
                  <a:cubicBezTo>
                    <a:pt x="21048" y="9939"/>
                    <a:pt x="21038" y="9804"/>
                    <a:pt x="20997" y="9765"/>
                  </a:cubicBezTo>
                  <a:cubicBezTo>
                    <a:pt x="21015" y="9672"/>
                    <a:pt x="21013" y="9577"/>
                    <a:pt x="20987" y="9485"/>
                  </a:cubicBezTo>
                  <a:cubicBezTo>
                    <a:pt x="20955" y="9355"/>
                    <a:pt x="20908" y="9230"/>
                    <a:pt x="20848" y="9109"/>
                  </a:cubicBezTo>
                  <a:cubicBezTo>
                    <a:pt x="20790" y="8977"/>
                    <a:pt x="20704" y="8854"/>
                    <a:pt x="20630" y="8738"/>
                  </a:cubicBezTo>
                  <a:lnTo>
                    <a:pt x="20405" y="8437"/>
                  </a:lnTo>
                  <a:lnTo>
                    <a:pt x="20350" y="8469"/>
                  </a:lnTo>
                  <a:cubicBezTo>
                    <a:pt x="20310" y="8425"/>
                    <a:pt x="20273" y="8383"/>
                    <a:pt x="20232" y="8342"/>
                  </a:cubicBezTo>
                  <a:lnTo>
                    <a:pt x="20204" y="8309"/>
                  </a:lnTo>
                  <a:lnTo>
                    <a:pt x="20183" y="8291"/>
                  </a:lnTo>
                  <a:lnTo>
                    <a:pt x="20176" y="8281"/>
                  </a:lnTo>
                  <a:lnTo>
                    <a:pt x="20160" y="8267"/>
                  </a:lnTo>
                  <a:lnTo>
                    <a:pt x="20092" y="8207"/>
                  </a:lnTo>
                  <a:cubicBezTo>
                    <a:pt x="20002" y="8126"/>
                    <a:pt x="19905" y="8045"/>
                    <a:pt x="19793" y="7950"/>
                  </a:cubicBezTo>
                  <a:lnTo>
                    <a:pt x="19766" y="8003"/>
                  </a:lnTo>
                  <a:cubicBezTo>
                    <a:pt x="19557" y="7859"/>
                    <a:pt x="19341" y="7521"/>
                    <a:pt x="19059" y="7247"/>
                  </a:cubicBezTo>
                  <a:lnTo>
                    <a:pt x="19059" y="7247"/>
                  </a:lnTo>
                  <a:cubicBezTo>
                    <a:pt x="19093" y="7252"/>
                    <a:pt x="19158" y="7326"/>
                    <a:pt x="19200" y="7384"/>
                  </a:cubicBezTo>
                  <a:cubicBezTo>
                    <a:pt x="18956" y="6962"/>
                    <a:pt x="18433" y="6749"/>
                    <a:pt x="18196" y="6380"/>
                  </a:cubicBezTo>
                  <a:cubicBezTo>
                    <a:pt x="18122" y="6332"/>
                    <a:pt x="18062" y="6271"/>
                    <a:pt x="18013" y="6197"/>
                  </a:cubicBezTo>
                  <a:lnTo>
                    <a:pt x="18013" y="6197"/>
                  </a:lnTo>
                  <a:cubicBezTo>
                    <a:pt x="18020" y="6204"/>
                    <a:pt x="18027" y="6209"/>
                    <a:pt x="18034" y="6214"/>
                  </a:cubicBezTo>
                  <a:lnTo>
                    <a:pt x="18004" y="6183"/>
                  </a:lnTo>
                  <a:cubicBezTo>
                    <a:pt x="17978" y="6144"/>
                    <a:pt x="17950" y="6100"/>
                    <a:pt x="17920" y="6058"/>
                  </a:cubicBezTo>
                  <a:lnTo>
                    <a:pt x="17920" y="6058"/>
                  </a:lnTo>
                  <a:cubicBezTo>
                    <a:pt x="17939" y="6095"/>
                    <a:pt x="17962" y="6132"/>
                    <a:pt x="17987" y="6167"/>
                  </a:cubicBezTo>
                  <a:cubicBezTo>
                    <a:pt x="17927" y="6109"/>
                    <a:pt x="17834" y="6026"/>
                    <a:pt x="17739" y="5949"/>
                  </a:cubicBezTo>
                  <a:lnTo>
                    <a:pt x="17744" y="5870"/>
                  </a:lnTo>
                  <a:lnTo>
                    <a:pt x="17723" y="5852"/>
                  </a:lnTo>
                  <a:cubicBezTo>
                    <a:pt x="17697" y="5813"/>
                    <a:pt x="17677" y="5797"/>
                    <a:pt x="17665" y="5797"/>
                  </a:cubicBezTo>
                  <a:cubicBezTo>
                    <a:pt x="17645" y="5797"/>
                    <a:pt x="17641" y="5834"/>
                    <a:pt x="17649" y="5882"/>
                  </a:cubicBezTo>
                  <a:cubicBezTo>
                    <a:pt x="17605" y="5847"/>
                    <a:pt x="17559" y="5819"/>
                    <a:pt x="17510" y="5792"/>
                  </a:cubicBezTo>
                  <a:cubicBezTo>
                    <a:pt x="17510" y="5655"/>
                    <a:pt x="17260" y="5590"/>
                    <a:pt x="17239" y="5423"/>
                  </a:cubicBezTo>
                  <a:cubicBezTo>
                    <a:pt x="17153" y="5402"/>
                    <a:pt x="16833" y="5072"/>
                    <a:pt x="16688" y="5045"/>
                  </a:cubicBezTo>
                  <a:lnTo>
                    <a:pt x="16688" y="5045"/>
                  </a:lnTo>
                  <a:cubicBezTo>
                    <a:pt x="16601" y="4940"/>
                    <a:pt x="16514" y="4838"/>
                    <a:pt x="16409" y="4774"/>
                  </a:cubicBezTo>
                  <a:lnTo>
                    <a:pt x="16420" y="4679"/>
                  </a:lnTo>
                  <a:lnTo>
                    <a:pt x="16138" y="4542"/>
                  </a:lnTo>
                  <a:cubicBezTo>
                    <a:pt x="16071" y="4428"/>
                    <a:pt x="16035" y="4359"/>
                    <a:pt x="16081" y="4359"/>
                  </a:cubicBezTo>
                  <a:cubicBezTo>
                    <a:pt x="16099" y="4359"/>
                    <a:pt x="16131" y="4370"/>
                    <a:pt x="16179" y="4394"/>
                  </a:cubicBezTo>
                  <a:cubicBezTo>
                    <a:pt x="15808" y="4153"/>
                    <a:pt x="15906" y="4171"/>
                    <a:pt x="15583" y="3974"/>
                  </a:cubicBezTo>
                  <a:lnTo>
                    <a:pt x="15630" y="3951"/>
                  </a:lnTo>
                  <a:cubicBezTo>
                    <a:pt x="15537" y="3861"/>
                    <a:pt x="15340" y="3759"/>
                    <a:pt x="15315" y="3673"/>
                  </a:cubicBezTo>
                  <a:cubicBezTo>
                    <a:pt x="15173" y="3399"/>
                    <a:pt x="14295" y="2634"/>
                    <a:pt x="13822" y="2038"/>
                  </a:cubicBezTo>
                  <a:cubicBezTo>
                    <a:pt x="13822" y="2075"/>
                    <a:pt x="13815" y="2090"/>
                    <a:pt x="13805" y="2090"/>
                  </a:cubicBezTo>
                  <a:cubicBezTo>
                    <a:pt x="13758" y="2090"/>
                    <a:pt x="13622" y="1800"/>
                    <a:pt x="13536" y="1800"/>
                  </a:cubicBezTo>
                  <a:cubicBezTo>
                    <a:pt x="13530" y="1800"/>
                    <a:pt x="13524" y="1801"/>
                    <a:pt x="13518" y="1804"/>
                  </a:cubicBezTo>
                  <a:cubicBezTo>
                    <a:pt x="13514" y="1763"/>
                    <a:pt x="13478" y="1703"/>
                    <a:pt x="13507" y="1703"/>
                  </a:cubicBezTo>
                  <a:cubicBezTo>
                    <a:pt x="13516" y="1703"/>
                    <a:pt x="13532" y="1709"/>
                    <a:pt x="13560" y="1725"/>
                  </a:cubicBezTo>
                  <a:cubicBezTo>
                    <a:pt x="13263" y="1475"/>
                    <a:pt x="13189" y="1278"/>
                    <a:pt x="12934" y="1157"/>
                  </a:cubicBezTo>
                  <a:cubicBezTo>
                    <a:pt x="12932" y="1141"/>
                    <a:pt x="12939" y="1136"/>
                    <a:pt x="12949" y="1136"/>
                  </a:cubicBezTo>
                  <a:cubicBezTo>
                    <a:pt x="12967" y="1136"/>
                    <a:pt x="12994" y="1150"/>
                    <a:pt x="13007" y="1150"/>
                  </a:cubicBezTo>
                  <a:cubicBezTo>
                    <a:pt x="13014" y="1150"/>
                    <a:pt x="13018" y="1146"/>
                    <a:pt x="13015" y="1137"/>
                  </a:cubicBezTo>
                  <a:cubicBezTo>
                    <a:pt x="12987" y="1120"/>
                    <a:pt x="12906" y="1072"/>
                    <a:pt x="12892" y="1030"/>
                  </a:cubicBezTo>
                  <a:cubicBezTo>
                    <a:pt x="12889" y="1019"/>
                    <a:pt x="12891" y="1015"/>
                    <a:pt x="12897" y="1015"/>
                  </a:cubicBezTo>
                  <a:cubicBezTo>
                    <a:pt x="12915" y="1015"/>
                    <a:pt x="12965" y="1056"/>
                    <a:pt x="13006" y="1081"/>
                  </a:cubicBezTo>
                  <a:cubicBezTo>
                    <a:pt x="12834" y="914"/>
                    <a:pt x="12728" y="866"/>
                    <a:pt x="12651" y="866"/>
                  </a:cubicBezTo>
                  <a:cubicBezTo>
                    <a:pt x="12603" y="866"/>
                    <a:pt x="12565" y="885"/>
                    <a:pt x="12530" y="905"/>
                  </a:cubicBezTo>
                  <a:cubicBezTo>
                    <a:pt x="12424" y="731"/>
                    <a:pt x="12331" y="652"/>
                    <a:pt x="12171" y="615"/>
                  </a:cubicBezTo>
                  <a:cubicBezTo>
                    <a:pt x="12155" y="578"/>
                    <a:pt x="12125" y="539"/>
                    <a:pt x="12127" y="520"/>
                  </a:cubicBezTo>
                  <a:cubicBezTo>
                    <a:pt x="12128" y="516"/>
                    <a:pt x="12130" y="513"/>
                    <a:pt x="12136" y="513"/>
                  </a:cubicBezTo>
                  <a:cubicBezTo>
                    <a:pt x="12152" y="513"/>
                    <a:pt x="12192" y="533"/>
                    <a:pt x="12271" y="592"/>
                  </a:cubicBezTo>
                  <a:cubicBezTo>
                    <a:pt x="12143" y="478"/>
                    <a:pt x="12004" y="379"/>
                    <a:pt x="11856" y="295"/>
                  </a:cubicBezTo>
                  <a:cubicBezTo>
                    <a:pt x="11710" y="212"/>
                    <a:pt x="11559" y="160"/>
                    <a:pt x="11495" y="160"/>
                  </a:cubicBezTo>
                  <a:cubicBezTo>
                    <a:pt x="11478" y="160"/>
                    <a:pt x="11468" y="163"/>
                    <a:pt x="11464" y="170"/>
                  </a:cubicBezTo>
                  <a:cubicBezTo>
                    <a:pt x="11429" y="135"/>
                    <a:pt x="11272" y="100"/>
                    <a:pt x="11232" y="100"/>
                  </a:cubicBezTo>
                  <a:cubicBezTo>
                    <a:pt x="11121" y="68"/>
                    <a:pt x="11010" y="45"/>
                    <a:pt x="10898" y="26"/>
                  </a:cubicBezTo>
                  <a:cubicBezTo>
                    <a:pt x="10854" y="19"/>
                    <a:pt x="10810" y="12"/>
                    <a:pt x="10757" y="8"/>
                  </a:cubicBezTo>
                  <a:cubicBezTo>
                    <a:pt x="10701" y="5"/>
                    <a:pt x="10636" y="1"/>
                    <a:pt x="10562" y="1"/>
                  </a:cubicBezTo>
                  <a:close/>
                  <a:moveTo>
                    <a:pt x="10330" y="20804"/>
                  </a:moveTo>
                  <a:lnTo>
                    <a:pt x="10356" y="20846"/>
                  </a:lnTo>
                  <a:cubicBezTo>
                    <a:pt x="10370" y="20867"/>
                    <a:pt x="10379" y="20888"/>
                    <a:pt x="10379" y="20888"/>
                  </a:cubicBezTo>
                  <a:lnTo>
                    <a:pt x="10500" y="20818"/>
                  </a:lnTo>
                  <a:lnTo>
                    <a:pt x="10500" y="20818"/>
                  </a:lnTo>
                  <a:cubicBezTo>
                    <a:pt x="10480" y="20819"/>
                    <a:pt x="10454" y="20821"/>
                    <a:pt x="10428" y="20821"/>
                  </a:cubicBezTo>
                  <a:cubicBezTo>
                    <a:pt x="10392" y="20821"/>
                    <a:pt x="10354" y="20818"/>
                    <a:pt x="10330" y="20804"/>
                  </a:cubicBezTo>
                  <a:close/>
                  <a:moveTo>
                    <a:pt x="9943" y="20842"/>
                  </a:moveTo>
                  <a:lnTo>
                    <a:pt x="9904" y="20844"/>
                  </a:lnTo>
                  <a:cubicBezTo>
                    <a:pt x="9904" y="20844"/>
                    <a:pt x="9957" y="20860"/>
                    <a:pt x="10010" y="20876"/>
                  </a:cubicBezTo>
                  <a:cubicBezTo>
                    <a:pt x="10064" y="20893"/>
                    <a:pt x="10117" y="20904"/>
                    <a:pt x="10117" y="20904"/>
                  </a:cubicBezTo>
                  <a:cubicBezTo>
                    <a:pt x="10117" y="20904"/>
                    <a:pt x="10082" y="20890"/>
                    <a:pt x="10050" y="20874"/>
                  </a:cubicBezTo>
                  <a:lnTo>
                    <a:pt x="9983" y="20842"/>
                  </a:lnTo>
                  <a:close/>
                  <a:moveTo>
                    <a:pt x="10584" y="20900"/>
                  </a:moveTo>
                  <a:lnTo>
                    <a:pt x="10584" y="20900"/>
                  </a:lnTo>
                  <a:cubicBezTo>
                    <a:pt x="10583" y="20900"/>
                    <a:pt x="10583" y="20900"/>
                    <a:pt x="10583" y="20902"/>
                  </a:cubicBezTo>
                  <a:cubicBezTo>
                    <a:pt x="10581" y="20902"/>
                    <a:pt x="10579" y="20902"/>
                    <a:pt x="10577" y="20902"/>
                  </a:cubicBezTo>
                  <a:cubicBezTo>
                    <a:pt x="10487" y="20902"/>
                    <a:pt x="10520" y="20951"/>
                    <a:pt x="10504" y="20960"/>
                  </a:cubicBezTo>
                  <a:cubicBezTo>
                    <a:pt x="10653" y="20947"/>
                    <a:pt x="10595" y="20900"/>
                    <a:pt x="10584" y="209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9157" name="Google Shape;9157;p48"/>
          <p:cNvGrpSpPr/>
          <p:nvPr/>
        </p:nvGrpSpPr>
        <p:grpSpPr>
          <a:xfrm rot="-899998">
            <a:off x="1224420" y="580710"/>
            <a:ext cx="1309309" cy="978179"/>
            <a:chOff x="3355075" y="3306025"/>
            <a:chExt cx="1749475" cy="1307025"/>
          </a:xfrm>
        </p:grpSpPr>
        <p:sp>
          <p:nvSpPr>
            <p:cNvPr id="9158" name="Google Shape;9158;p48"/>
            <p:cNvSpPr/>
            <p:nvPr/>
          </p:nvSpPr>
          <p:spPr>
            <a:xfrm>
              <a:off x="3355075" y="4328500"/>
              <a:ext cx="1500" cy="1225"/>
            </a:xfrm>
            <a:custGeom>
              <a:avLst/>
              <a:gdLst/>
              <a:ahLst/>
              <a:cxnLst/>
              <a:rect l="l" t="t" r="r" b="b"/>
              <a:pathLst>
                <a:path w="60" h="49" extrusionOk="0">
                  <a:moveTo>
                    <a:pt x="1" y="0"/>
                  </a:moveTo>
                  <a:lnTo>
                    <a:pt x="1" y="0"/>
                  </a:lnTo>
                  <a:cubicBezTo>
                    <a:pt x="13" y="21"/>
                    <a:pt x="32" y="38"/>
                    <a:pt x="55" y="49"/>
                  </a:cubicBezTo>
                  <a:cubicBezTo>
                    <a:pt x="55" y="34"/>
                    <a:pt x="58" y="21"/>
                    <a:pt x="60" y="9"/>
                  </a:cubicBezTo>
                  <a:lnTo>
                    <a:pt x="60" y="9"/>
                  </a:lnTo>
                  <a:cubicBezTo>
                    <a:pt x="56" y="9"/>
                    <a:pt x="52" y="9"/>
                    <a:pt x="49" y="9"/>
                  </a:cubicBezTo>
                  <a:cubicBezTo>
                    <a:pt x="32" y="9"/>
                    <a:pt x="16" y="5"/>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59" name="Google Shape;9159;p48"/>
            <p:cNvSpPr/>
            <p:nvPr/>
          </p:nvSpPr>
          <p:spPr>
            <a:xfrm>
              <a:off x="5072925" y="3724250"/>
              <a:ext cx="4325" cy="3875"/>
            </a:xfrm>
            <a:custGeom>
              <a:avLst/>
              <a:gdLst/>
              <a:ahLst/>
              <a:cxnLst/>
              <a:rect l="l" t="t" r="r" b="b"/>
              <a:pathLst>
                <a:path w="173" h="155" extrusionOk="0">
                  <a:moveTo>
                    <a:pt x="173" y="1"/>
                  </a:moveTo>
                  <a:lnTo>
                    <a:pt x="173" y="1"/>
                  </a:lnTo>
                  <a:cubicBezTo>
                    <a:pt x="51" y="36"/>
                    <a:pt x="0" y="80"/>
                    <a:pt x="145" y="154"/>
                  </a:cubicBezTo>
                  <a:cubicBezTo>
                    <a:pt x="154" y="101"/>
                    <a:pt x="164" y="51"/>
                    <a:pt x="1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60" name="Google Shape;9160;p48"/>
            <p:cNvSpPr/>
            <p:nvPr/>
          </p:nvSpPr>
          <p:spPr>
            <a:xfrm>
              <a:off x="3355250" y="4329700"/>
              <a:ext cx="1342900" cy="254500"/>
            </a:xfrm>
            <a:custGeom>
              <a:avLst/>
              <a:gdLst/>
              <a:ahLst/>
              <a:cxnLst/>
              <a:rect l="l" t="t" r="r" b="b"/>
              <a:pathLst>
                <a:path w="53716" h="10180" extrusionOk="0">
                  <a:moveTo>
                    <a:pt x="17232" y="3839"/>
                  </a:moveTo>
                  <a:lnTo>
                    <a:pt x="17672" y="3967"/>
                  </a:lnTo>
                  <a:lnTo>
                    <a:pt x="17653" y="4116"/>
                  </a:lnTo>
                  <a:lnTo>
                    <a:pt x="17232" y="3839"/>
                  </a:lnTo>
                  <a:close/>
                  <a:moveTo>
                    <a:pt x="39148" y="7083"/>
                  </a:moveTo>
                  <a:lnTo>
                    <a:pt x="39673" y="7258"/>
                  </a:lnTo>
                  <a:lnTo>
                    <a:pt x="39269" y="7275"/>
                  </a:lnTo>
                  <a:lnTo>
                    <a:pt x="39299" y="7323"/>
                  </a:lnTo>
                  <a:lnTo>
                    <a:pt x="39299" y="7323"/>
                  </a:lnTo>
                  <a:lnTo>
                    <a:pt x="39211" y="7277"/>
                  </a:lnTo>
                  <a:lnTo>
                    <a:pt x="39267" y="7275"/>
                  </a:lnTo>
                  <a:lnTo>
                    <a:pt x="39148" y="7083"/>
                  </a:lnTo>
                  <a:close/>
                  <a:moveTo>
                    <a:pt x="41552" y="7693"/>
                  </a:moveTo>
                  <a:cubicBezTo>
                    <a:pt x="41566" y="7693"/>
                    <a:pt x="41589" y="7698"/>
                    <a:pt x="41625" y="7710"/>
                  </a:cubicBezTo>
                  <a:cubicBezTo>
                    <a:pt x="41554" y="7748"/>
                    <a:pt x="41746" y="7925"/>
                    <a:pt x="41603" y="7925"/>
                  </a:cubicBezTo>
                  <a:cubicBezTo>
                    <a:pt x="41547" y="7925"/>
                    <a:pt x="41439" y="7898"/>
                    <a:pt x="41242" y="7824"/>
                  </a:cubicBezTo>
                  <a:lnTo>
                    <a:pt x="41242" y="7824"/>
                  </a:lnTo>
                  <a:cubicBezTo>
                    <a:pt x="41309" y="7833"/>
                    <a:pt x="41361" y="7837"/>
                    <a:pt x="41402" y="7837"/>
                  </a:cubicBezTo>
                  <a:cubicBezTo>
                    <a:pt x="41646" y="7837"/>
                    <a:pt x="41475" y="7693"/>
                    <a:pt x="41552" y="7693"/>
                  </a:cubicBezTo>
                  <a:close/>
                  <a:moveTo>
                    <a:pt x="40769" y="7944"/>
                  </a:moveTo>
                  <a:cubicBezTo>
                    <a:pt x="40908" y="7944"/>
                    <a:pt x="41047" y="7963"/>
                    <a:pt x="41181" y="8000"/>
                  </a:cubicBezTo>
                  <a:cubicBezTo>
                    <a:pt x="41068" y="7984"/>
                    <a:pt x="40935" y="7967"/>
                    <a:pt x="40769" y="7944"/>
                  </a:cubicBezTo>
                  <a:close/>
                  <a:moveTo>
                    <a:pt x="41181" y="8000"/>
                  </a:moveTo>
                  <a:cubicBezTo>
                    <a:pt x="41619" y="8068"/>
                    <a:pt x="41715" y="8120"/>
                    <a:pt x="41898" y="8383"/>
                  </a:cubicBezTo>
                  <a:cubicBezTo>
                    <a:pt x="41892" y="8383"/>
                    <a:pt x="41885" y="8384"/>
                    <a:pt x="41879" y="8384"/>
                  </a:cubicBezTo>
                  <a:cubicBezTo>
                    <a:pt x="41602" y="8384"/>
                    <a:pt x="41570" y="8120"/>
                    <a:pt x="41181" y="8000"/>
                  </a:cubicBezTo>
                  <a:close/>
                  <a:moveTo>
                    <a:pt x="51975" y="9100"/>
                  </a:moveTo>
                  <a:cubicBezTo>
                    <a:pt x="52006" y="9100"/>
                    <a:pt x="52038" y="9103"/>
                    <a:pt x="52068" y="9111"/>
                  </a:cubicBezTo>
                  <a:lnTo>
                    <a:pt x="51932" y="9409"/>
                  </a:lnTo>
                  <a:lnTo>
                    <a:pt x="51505" y="9182"/>
                  </a:lnTo>
                  <a:cubicBezTo>
                    <a:pt x="51655" y="9175"/>
                    <a:pt x="51820" y="9100"/>
                    <a:pt x="51975" y="9100"/>
                  </a:cubicBezTo>
                  <a:close/>
                  <a:moveTo>
                    <a:pt x="51" y="1"/>
                  </a:moveTo>
                  <a:lnTo>
                    <a:pt x="51" y="1"/>
                  </a:lnTo>
                  <a:cubicBezTo>
                    <a:pt x="1" y="602"/>
                    <a:pt x="14" y="933"/>
                    <a:pt x="105" y="933"/>
                  </a:cubicBezTo>
                  <a:cubicBezTo>
                    <a:pt x="115" y="933"/>
                    <a:pt x="127" y="928"/>
                    <a:pt x="140" y="919"/>
                  </a:cubicBezTo>
                  <a:lnTo>
                    <a:pt x="140" y="919"/>
                  </a:lnTo>
                  <a:cubicBezTo>
                    <a:pt x="5" y="1151"/>
                    <a:pt x="15089" y="3924"/>
                    <a:pt x="30376" y="6551"/>
                  </a:cubicBezTo>
                  <a:cubicBezTo>
                    <a:pt x="30367" y="6530"/>
                    <a:pt x="30396" y="6516"/>
                    <a:pt x="30498" y="6516"/>
                  </a:cubicBezTo>
                  <a:cubicBezTo>
                    <a:pt x="30547" y="6516"/>
                    <a:pt x="30612" y="6519"/>
                    <a:pt x="30698" y="6526"/>
                  </a:cubicBezTo>
                  <a:cubicBezTo>
                    <a:pt x="31028" y="6753"/>
                    <a:pt x="31413" y="6598"/>
                    <a:pt x="31663" y="6772"/>
                  </a:cubicBezTo>
                  <a:cubicBezTo>
                    <a:pt x="34948" y="7336"/>
                    <a:pt x="38226" y="7887"/>
                    <a:pt x="41343" y="8402"/>
                  </a:cubicBezTo>
                  <a:cubicBezTo>
                    <a:pt x="41179" y="8316"/>
                    <a:pt x="41002" y="8259"/>
                    <a:pt x="40817" y="8234"/>
                  </a:cubicBezTo>
                  <a:lnTo>
                    <a:pt x="40840" y="8087"/>
                  </a:lnTo>
                  <a:cubicBezTo>
                    <a:pt x="41284" y="8215"/>
                    <a:pt x="40979" y="8375"/>
                    <a:pt x="41709" y="8442"/>
                  </a:cubicBezTo>
                  <a:cubicBezTo>
                    <a:pt x="41692" y="8446"/>
                    <a:pt x="41675" y="8450"/>
                    <a:pt x="41658" y="8455"/>
                  </a:cubicBezTo>
                  <a:cubicBezTo>
                    <a:pt x="42897" y="8659"/>
                    <a:pt x="44108" y="8856"/>
                    <a:pt x="45286" y="9048"/>
                  </a:cubicBezTo>
                  <a:lnTo>
                    <a:pt x="45385" y="9014"/>
                  </a:lnTo>
                  <a:cubicBezTo>
                    <a:pt x="45480" y="9039"/>
                    <a:pt x="45572" y="9071"/>
                    <a:pt x="45665" y="9109"/>
                  </a:cubicBezTo>
                  <a:cubicBezTo>
                    <a:pt x="47690" y="9437"/>
                    <a:pt x="49604" y="9740"/>
                    <a:pt x="51360" y="10011"/>
                  </a:cubicBezTo>
                  <a:lnTo>
                    <a:pt x="51475" y="10017"/>
                  </a:lnTo>
                  <a:cubicBezTo>
                    <a:pt x="51482" y="10023"/>
                    <a:pt x="51488" y="10026"/>
                    <a:pt x="51492" y="10030"/>
                  </a:cubicBezTo>
                  <a:cubicBezTo>
                    <a:pt x="51820" y="10080"/>
                    <a:pt x="52140" y="10131"/>
                    <a:pt x="52455" y="10179"/>
                  </a:cubicBezTo>
                  <a:cubicBezTo>
                    <a:pt x="52302" y="10070"/>
                    <a:pt x="52129" y="9992"/>
                    <a:pt x="51946" y="9948"/>
                  </a:cubicBezTo>
                  <a:cubicBezTo>
                    <a:pt x="52616" y="9919"/>
                    <a:pt x="52457" y="9410"/>
                    <a:pt x="53415" y="9410"/>
                  </a:cubicBezTo>
                  <a:cubicBezTo>
                    <a:pt x="53505" y="9410"/>
                    <a:pt x="53604" y="9414"/>
                    <a:pt x="53715" y="9424"/>
                  </a:cubicBezTo>
                  <a:lnTo>
                    <a:pt x="53715" y="9409"/>
                  </a:lnTo>
                  <a:cubicBezTo>
                    <a:pt x="53595" y="9365"/>
                    <a:pt x="53494" y="9327"/>
                    <a:pt x="53404" y="9292"/>
                  </a:cubicBezTo>
                  <a:cubicBezTo>
                    <a:pt x="48161" y="8503"/>
                    <a:pt x="41162" y="7397"/>
                    <a:pt x="33959" y="6219"/>
                  </a:cubicBezTo>
                  <a:cubicBezTo>
                    <a:pt x="33926" y="6263"/>
                    <a:pt x="33888" y="6303"/>
                    <a:pt x="33842" y="6339"/>
                  </a:cubicBezTo>
                  <a:cubicBezTo>
                    <a:pt x="33843" y="6339"/>
                    <a:pt x="33844" y="6339"/>
                    <a:pt x="33845" y="6339"/>
                  </a:cubicBezTo>
                  <a:cubicBezTo>
                    <a:pt x="33939" y="6339"/>
                    <a:pt x="34183" y="6569"/>
                    <a:pt x="34529" y="6650"/>
                  </a:cubicBezTo>
                  <a:cubicBezTo>
                    <a:pt x="34222" y="6909"/>
                    <a:pt x="33146" y="6713"/>
                    <a:pt x="32843" y="6922"/>
                  </a:cubicBezTo>
                  <a:cubicBezTo>
                    <a:pt x="32337" y="6746"/>
                    <a:pt x="32487" y="6722"/>
                    <a:pt x="32722" y="6722"/>
                  </a:cubicBezTo>
                  <a:cubicBezTo>
                    <a:pt x="32810" y="6722"/>
                    <a:pt x="32911" y="6725"/>
                    <a:pt x="32992" y="6725"/>
                  </a:cubicBezTo>
                  <a:cubicBezTo>
                    <a:pt x="33067" y="6725"/>
                    <a:pt x="33126" y="6722"/>
                    <a:pt x="33146" y="6711"/>
                  </a:cubicBezTo>
                  <a:lnTo>
                    <a:pt x="33146" y="6711"/>
                  </a:lnTo>
                  <a:cubicBezTo>
                    <a:pt x="33144" y="6711"/>
                    <a:pt x="33143" y="6711"/>
                    <a:pt x="33141" y="6711"/>
                  </a:cubicBezTo>
                  <a:cubicBezTo>
                    <a:pt x="33066" y="6711"/>
                    <a:pt x="32648" y="6644"/>
                    <a:pt x="32376" y="6644"/>
                  </a:cubicBezTo>
                  <a:cubicBezTo>
                    <a:pt x="32243" y="6644"/>
                    <a:pt x="32146" y="6660"/>
                    <a:pt x="32138" y="6707"/>
                  </a:cubicBezTo>
                  <a:cubicBezTo>
                    <a:pt x="31537" y="6440"/>
                    <a:pt x="30660" y="6135"/>
                    <a:pt x="31493" y="6099"/>
                  </a:cubicBezTo>
                  <a:cubicBezTo>
                    <a:pt x="31318" y="5960"/>
                    <a:pt x="31259" y="5857"/>
                    <a:pt x="31268" y="5775"/>
                  </a:cubicBezTo>
                  <a:cubicBezTo>
                    <a:pt x="16191" y="3290"/>
                    <a:pt x="1075" y="625"/>
                    <a:pt x="5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61" name="Google Shape;9161;p48"/>
            <p:cNvSpPr/>
            <p:nvPr/>
          </p:nvSpPr>
          <p:spPr>
            <a:xfrm>
              <a:off x="4944950" y="4108200"/>
              <a:ext cx="65600" cy="250925"/>
            </a:xfrm>
            <a:custGeom>
              <a:avLst/>
              <a:gdLst/>
              <a:ahLst/>
              <a:cxnLst/>
              <a:rect l="l" t="t" r="r" b="b"/>
              <a:pathLst>
                <a:path w="2624" h="10037" extrusionOk="0">
                  <a:moveTo>
                    <a:pt x="1872" y="1"/>
                  </a:moveTo>
                  <a:cubicBezTo>
                    <a:pt x="1538" y="1685"/>
                    <a:pt x="1210" y="3359"/>
                    <a:pt x="899" y="4981"/>
                  </a:cubicBezTo>
                  <a:cubicBezTo>
                    <a:pt x="984" y="4970"/>
                    <a:pt x="1084" y="4954"/>
                    <a:pt x="1200" y="4954"/>
                  </a:cubicBezTo>
                  <a:cubicBezTo>
                    <a:pt x="1324" y="4954"/>
                    <a:pt x="1467" y="4973"/>
                    <a:pt x="1628" y="5039"/>
                  </a:cubicBezTo>
                  <a:cubicBezTo>
                    <a:pt x="1592" y="5037"/>
                    <a:pt x="1556" y="5036"/>
                    <a:pt x="1521" y="5036"/>
                  </a:cubicBezTo>
                  <a:cubicBezTo>
                    <a:pt x="1283" y="5036"/>
                    <a:pt x="1064" y="5081"/>
                    <a:pt x="875" y="5103"/>
                  </a:cubicBezTo>
                  <a:cubicBezTo>
                    <a:pt x="625" y="6400"/>
                    <a:pt x="388" y="7662"/>
                    <a:pt x="165" y="8865"/>
                  </a:cubicBezTo>
                  <a:cubicBezTo>
                    <a:pt x="194" y="8869"/>
                    <a:pt x="224" y="8871"/>
                    <a:pt x="249" y="8873"/>
                  </a:cubicBezTo>
                  <a:cubicBezTo>
                    <a:pt x="221" y="8884"/>
                    <a:pt x="190" y="8890"/>
                    <a:pt x="160" y="8892"/>
                  </a:cubicBezTo>
                  <a:cubicBezTo>
                    <a:pt x="144" y="8987"/>
                    <a:pt x="125" y="9079"/>
                    <a:pt x="108" y="9172"/>
                  </a:cubicBezTo>
                  <a:cubicBezTo>
                    <a:pt x="173" y="9210"/>
                    <a:pt x="270" y="9252"/>
                    <a:pt x="461" y="9304"/>
                  </a:cubicBezTo>
                  <a:cubicBezTo>
                    <a:pt x="394" y="9382"/>
                    <a:pt x="249" y="9433"/>
                    <a:pt x="53" y="9462"/>
                  </a:cubicBezTo>
                  <a:cubicBezTo>
                    <a:pt x="36" y="9561"/>
                    <a:pt x="20" y="9658"/>
                    <a:pt x="1" y="9756"/>
                  </a:cubicBezTo>
                  <a:cubicBezTo>
                    <a:pt x="312" y="9836"/>
                    <a:pt x="629" y="9952"/>
                    <a:pt x="918" y="10036"/>
                  </a:cubicBezTo>
                  <a:cubicBezTo>
                    <a:pt x="1466" y="7046"/>
                    <a:pt x="2047" y="3645"/>
                    <a:pt x="2623" y="209"/>
                  </a:cubicBezTo>
                  <a:cubicBezTo>
                    <a:pt x="2375" y="144"/>
                    <a:pt x="2114" y="66"/>
                    <a:pt x="187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62" name="Google Shape;9162;p48"/>
            <p:cNvSpPr/>
            <p:nvPr/>
          </p:nvSpPr>
          <p:spPr>
            <a:xfrm>
              <a:off x="5034200" y="3902975"/>
              <a:ext cx="11150" cy="8575"/>
            </a:xfrm>
            <a:custGeom>
              <a:avLst/>
              <a:gdLst/>
              <a:ahLst/>
              <a:cxnLst/>
              <a:rect l="l" t="t" r="r" b="b"/>
              <a:pathLst>
                <a:path w="446" h="343" extrusionOk="0">
                  <a:moveTo>
                    <a:pt x="111" y="1"/>
                  </a:moveTo>
                  <a:cubicBezTo>
                    <a:pt x="38" y="1"/>
                    <a:pt x="1" y="40"/>
                    <a:pt x="14" y="128"/>
                  </a:cubicBezTo>
                  <a:cubicBezTo>
                    <a:pt x="170" y="296"/>
                    <a:pt x="277" y="305"/>
                    <a:pt x="407" y="342"/>
                  </a:cubicBezTo>
                  <a:cubicBezTo>
                    <a:pt x="420" y="271"/>
                    <a:pt x="433" y="197"/>
                    <a:pt x="445" y="126"/>
                  </a:cubicBezTo>
                  <a:cubicBezTo>
                    <a:pt x="306" y="46"/>
                    <a:pt x="189" y="1"/>
                    <a:pt x="11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63" name="Google Shape;9163;p48"/>
            <p:cNvSpPr/>
            <p:nvPr/>
          </p:nvSpPr>
          <p:spPr>
            <a:xfrm>
              <a:off x="5090800" y="3594925"/>
              <a:ext cx="13750" cy="48875"/>
            </a:xfrm>
            <a:custGeom>
              <a:avLst/>
              <a:gdLst/>
              <a:ahLst/>
              <a:cxnLst/>
              <a:rect l="l" t="t" r="r" b="b"/>
              <a:pathLst>
                <a:path w="550" h="1955" extrusionOk="0">
                  <a:moveTo>
                    <a:pt x="522" y="0"/>
                  </a:moveTo>
                  <a:cubicBezTo>
                    <a:pt x="408" y="332"/>
                    <a:pt x="230" y="1007"/>
                    <a:pt x="0" y="1954"/>
                  </a:cubicBezTo>
                  <a:cubicBezTo>
                    <a:pt x="8" y="1954"/>
                    <a:pt x="15" y="1955"/>
                    <a:pt x="23" y="1955"/>
                  </a:cubicBezTo>
                  <a:cubicBezTo>
                    <a:pt x="47" y="1955"/>
                    <a:pt x="71" y="1952"/>
                    <a:pt x="95" y="1945"/>
                  </a:cubicBezTo>
                  <a:cubicBezTo>
                    <a:pt x="116" y="1847"/>
                    <a:pt x="137" y="1750"/>
                    <a:pt x="156" y="1657"/>
                  </a:cubicBezTo>
                  <a:lnTo>
                    <a:pt x="108" y="1603"/>
                  </a:lnTo>
                  <a:cubicBezTo>
                    <a:pt x="106" y="1447"/>
                    <a:pt x="150" y="1369"/>
                    <a:pt x="225" y="1346"/>
                  </a:cubicBezTo>
                  <a:cubicBezTo>
                    <a:pt x="341" y="833"/>
                    <a:pt x="448" y="387"/>
                    <a:pt x="549" y="11"/>
                  </a:cubicBezTo>
                  <a:lnTo>
                    <a:pt x="522"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64" name="Google Shape;9164;p48"/>
            <p:cNvSpPr/>
            <p:nvPr/>
          </p:nvSpPr>
          <p:spPr>
            <a:xfrm>
              <a:off x="4992475" y="4078925"/>
              <a:ext cx="13900" cy="12800"/>
            </a:xfrm>
            <a:custGeom>
              <a:avLst/>
              <a:gdLst/>
              <a:ahLst/>
              <a:cxnLst/>
              <a:rect l="l" t="t" r="r" b="b"/>
              <a:pathLst>
                <a:path w="556" h="512" extrusionOk="0">
                  <a:moveTo>
                    <a:pt x="535" y="0"/>
                  </a:moveTo>
                  <a:lnTo>
                    <a:pt x="205" y="15"/>
                  </a:lnTo>
                  <a:cubicBezTo>
                    <a:pt x="171" y="179"/>
                    <a:pt x="137" y="345"/>
                    <a:pt x="104" y="511"/>
                  </a:cubicBezTo>
                  <a:cubicBezTo>
                    <a:pt x="556" y="482"/>
                    <a:pt x="1" y="114"/>
                    <a:pt x="53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65" name="Google Shape;9165;p48"/>
            <p:cNvSpPr/>
            <p:nvPr/>
          </p:nvSpPr>
          <p:spPr>
            <a:xfrm>
              <a:off x="4993000" y="4092325"/>
              <a:ext cx="12625" cy="10025"/>
            </a:xfrm>
            <a:custGeom>
              <a:avLst/>
              <a:gdLst/>
              <a:ahLst/>
              <a:cxnLst/>
              <a:rect l="l" t="t" r="r" b="b"/>
              <a:pathLst>
                <a:path w="505" h="401" extrusionOk="0">
                  <a:moveTo>
                    <a:pt x="79" y="1"/>
                  </a:moveTo>
                  <a:lnTo>
                    <a:pt x="1" y="400"/>
                  </a:lnTo>
                  <a:cubicBezTo>
                    <a:pt x="15" y="401"/>
                    <a:pt x="30" y="401"/>
                    <a:pt x="44" y="401"/>
                  </a:cubicBezTo>
                  <a:cubicBezTo>
                    <a:pt x="397" y="401"/>
                    <a:pt x="505" y="225"/>
                    <a:pt x="333" y="59"/>
                  </a:cubicBezTo>
                  <a:lnTo>
                    <a:pt x="79"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66" name="Google Shape;9166;p48"/>
            <p:cNvSpPr/>
            <p:nvPr/>
          </p:nvSpPr>
          <p:spPr>
            <a:xfrm>
              <a:off x="4756950" y="4355400"/>
              <a:ext cx="210575" cy="257650"/>
            </a:xfrm>
            <a:custGeom>
              <a:avLst/>
              <a:gdLst/>
              <a:ahLst/>
              <a:cxnLst/>
              <a:rect l="l" t="t" r="r" b="b"/>
              <a:pathLst>
                <a:path w="8423" h="10306" extrusionOk="0">
                  <a:moveTo>
                    <a:pt x="7497" y="1"/>
                  </a:moveTo>
                  <a:cubicBezTo>
                    <a:pt x="6526" y="5324"/>
                    <a:pt x="5922" y="9248"/>
                    <a:pt x="6179" y="9450"/>
                  </a:cubicBezTo>
                  <a:cubicBezTo>
                    <a:pt x="6168" y="9450"/>
                    <a:pt x="6155" y="9450"/>
                    <a:pt x="6141" y="9450"/>
                  </a:cubicBezTo>
                  <a:cubicBezTo>
                    <a:pt x="5899" y="9450"/>
                    <a:pt x="5245" y="9381"/>
                    <a:pt x="4255" y="9254"/>
                  </a:cubicBezTo>
                  <a:lnTo>
                    <a:pt x="4051" y="9490"/>
                  </a:lnTo>
                  <a:lnTo>
                    <a:pt x="4028" y="9225"/>
                  </a:lnTo>
                  <a:cubicBezTo>
                    <a:pt x="3853" y="9202"/>
                    <a:pt x="3668" y="9178"/>
                    <a:pt x="3474" y="9151"/>
                  </a:cubicBezTo>
                  <a:cubicBezTo>
                    <a:pt x="3436" y="9195"/>
                    <a:pt x="3385" y="9232"/>
                    <a:pt x="3279" y="9232"/>
                  </a:cubicBezTo>
                  <a:cubicBezTo>
                    <a:pt x="3197" y="9232"/>
                    <a:pt x="3081" y="9209"/>
                    <a:pt x="2911" y="9149"/>
                  </a:cubicBezTo>
                  <a:lnTo>
                    <a:pt x="3323" y="9132"/>
                  </a:lnTo>
                  <a:cubicBezTo>
                    <a:pt x="2701" y="9048"/>
                    <a:pt x="1990" y="8947"/>
                    <a:pt x="1201" y="8834"/>
                  </a:cubicBezTo>
                  <a:cubicBezTo>
                    <a:pt x="1012" y="8926"/>
                    <a:pt x="791" y="9017"/>
                    <a:pt x="892" y="9138"/>
                  </a:cubicBezTo>
                  <a:cubicBezTo>
                    <a:pt x="812" y="9096"/>
                    <a:pt x="650" y="9012"/>
                    <a:pt x="473" y="9012"/>
                  </a:cubicBezTo>
                  <a:cubicBezTo>
                    <a:pt x="465" y="9012"/>
                    <a:pt x="456" y="9012"/>
                    <a:pt x="448" y="9012"/>
                  </a:cubicBezTo>
                  <a:cubicBezTo>
                    <a:pt x="442" y="9056"/>
                    <a:pt x="423" y="9099"/>
                    <a:pt x="394" y="9132"/>
                  </a:cubicBezTo>
                  <a:cubicBezTo>
                    <a:pt x="434" y="9138"/>
                    <a:pt x="476" y="9145"/>
                    <a:pt x="526" y="9157"/>
                  </a:cubicBezTo>
                  <a:cubicBezTo>
                    <a:pt x="646" y="9260"/>
                    <a:pt x="431" y="9244"/>
                    <a:pt x="269" y="9250"/>
                  </a:cubicBezTo>
                  <a:cubicBezTo>
                    <a:pt x="137" y="9359"/>
                    <a:pt x="0" y="9471"/>
                    <a:pt x="101" y="9700"/>
                  </a:cubicBezTo>
                  <a:cubicBezTo>
                    <a:pt x="2793" y="10080"/>
                    <a:pt x="4691" y="10305"/>
                    <a:pt x="5430" y="10305"/>
                  </a:cubicBezTo>
                  <a:cubicBezTo>
                    <a:pt x="5673" y="10305"/>
                    <a:pt x="5791" y="10281"/>
                    <a:pt x="5771" y="10230"/>
                  </a:cubicBezTo>
                  <a:lnTo>
                    <a:pt x="5771" y="10230"/>
                  </a:lnTo>
                  <a:cubicBezTo>
                    <a:pt x="5788" y="10238"/>
                    <a:pt x="5806" y="10242"/>
                    <a:pt x="5823" y="10242"/>
                  </a:cubicBezTo>
                  <a:cubicBezTo>
                    <a:pt x="6297" y="10242"/>
                    <a:pt x="7007" y="7489"/>
                    <a:pt x="7821" y="3393"/>
                  </a:cubicBezTo>
                  <a:lnTo>
                    <a:pt x="7821" y="3393"/>
                  </a:lnTo>
                  <a:lnTo>
                    <a:pt x="7687" y="3399"/>
                  </a:lnTo>
                  <a:lnTo>
                    <a:pt x="7809" y="3198"/>
                  </a:lnTo>
                  <a:lnTo>
                    <a:pt x="7857" y="3210"/>
                  </a:lnTo>
                  <a:cubicBezTo>
                    <a:pt x="8040" y="2279"/>
                    <a:pt x="8231" y="1282"/>
                    <a:pt x="8423" y="230"/>
                  </a:cubicBezTo>
                  <a:cubicBezTo>
                    <a:pt x="8133" y="169"/>
                    <a:pt x="7807" y="79"/>
                    <a:pt x="749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67" name="Google Shape;9167;p48"/>
            <p:cNvSpPr/>
            <p:nvPr/>
          </p:nvSpPr>
          <p:spPr>
            <a:xfrm>
              <a:off x="5076350" y="3665675"/>
              <a:ext cx="12150" cy="40150"/>
            </a:xfrm>
            <a:custGeom>
              <a:avLst/>
              <a:gdLst/>
              <a:ahLst/>
              <a:cxnLst/>
              <a:rect l="l" t="t" r="r" b="b"/>
              <a:pathLst>
                <a:path w="486" h="1606" extrusionOk="0">
                  <a:moveTo>
                    <a:pt x="368" y="1"/>
                  </a:moveTo>
                  <a:cubicBezTo>
                    <a:pt x="257" y="487"/>
                    <a:pt x="133" y="1025"/>
                    <a:pt x="0" y="1605"/>
                  </a:cubicBezTo>
                  <a:lnTo>
                    <a:pt x="175" y="1597"/>
                  </a:lnTo>
                  <a:cubicBezTo>
                    <a:pt x="282" y="1035"/>
                    <a:pt x="385" y="506"/>
                    <a:pt x="486" y="11"/>
                  </a:cubicBezTo>
                  <a:cubicBezTo>
                    <a:pt x="448" y="7"/>
                    <a:pt x="408" y="3"/>
                    <a:pt x="36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68" name="Google Shape;9168;p48"/>
            <p:cNvSpPr/>
            <p:nvPr/>
          </p:nvSpPr>
          <p:spPr>
            <a:xfrm>
              <a:off x="5046475" y="3784500"/>
              <a:ext cx="19850" cy="58025"/>
            </a:xfrm>
            <a:custGeom>
              <a:avLst/>
              <a:gdLst/>
              <a:ahLst/>
              <a:cxnLst/>
              <a:rect l="l" t="t" r="r" b="b"/>
              <a:pathLst>
                <a:path w="794" h="2321" extrusionOk="0">
                  <a:moveTo>
                    <a:pt x="793" y="1"/>
                  </a:moveTo>
                  <a:lnTo>
                    <a:pt x="793" y="1"/>
                  </a:lnTo>
                  <a:cubicBezTo>
                    <a:pt x="690" y="9"/>
                    <a:pt x="589" y="13"/>
                    <a:pt x="495" y="17"/>
                  </a:cubicBezTo>
                  <a:cubicBezTo>
                    <a:pt x="337" y="753"/>
                    <a:pt x="171" y="1523"/>
                    <a:pt x="1" y="2320"/>
                  </a:cubicBezTo>
                  <a:lnTo>
                    <a:pt x="396" y="2272"/>
                  </a:lnTo>
                  <a:lnTo>
                    <a:pt x="415" y="2171"/>
                  </a:lnTo>
                  <a:cubicBezTo>
                    <a:pt x="385" y="2045"/>
                    <a:pt x="453" y="1904"/>
                    <a:pt x="387" y="1868"/>
                  </a:cubicBezTo>
                  <a:lnTo>
                    <a:pt x="387" y="1868"/>
                  </a:lnTo>
                  <a:cubicBezTo>
                    <a:pt x="413" y="1876"/>
                    <a:pt x="438" y="1887"/>
                    <a:pt x="461" y="1900"/>
                  </a:cubicBezTo>
                  <a:cubicBezTo>
                    <a:pt x="573" y="1248"/>
                    <a:pt x="684" y="615"/>
                    <a:pt x="7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69" name="Google Shape;9169;p48"/>
            <p:cNvSpPr/>
            <p:nvPr/>
          </p:nvSpPr>
          <p:spPr>
            <a:xfrm>
              <a:off x="5036275" y="3843225"/>
              <a:ext cx="19000" cy="59750"/>
            </a:xfrm>
            <a:custGeom>
              <a:avLst/>
              <a:gdLst/>
              <a:ahLst/>
              <a:cxnLst/>
              <a:rect l="l" t="t" r="r" b="b"/>
              <a:pathLst>
                <a:path w="760" h="2390" extrusionOk="0">
                  <a:moveTo>
                    <a:pt x="402" y="1"/>
                  </a:moveTo>
                  <a:cubicBezTo>
                    <a:pt x="282" y="560"/>
                    <a:pt x="162" y="1134"/>
                    <a:pt x="38" y="1721"/>
                  </a:cubicBezTo>
                  <a:lnTo>
                    <a:pt x="87" y="1702"/>
                  </a:lnTo>
                  <a:lnTo>
                    <a:pt x="87" y="1702"/>
                  </a:lnTo>
                  <a:cubicBezTo>
                    <a:pt x="72" y="1723"/>
                    <a:pt x="53" y="1740"/>
                    <a:pt x="32" y="1752"/>
                  </a:cubicBezTo>
                  <a:cubicBezTo>
                    <a:pt x="22" y="1803"/>
                    <a:pt x="11" y="1853"/>
                    <a:pt x="1" y="1906"/>
                  </a:cubicBezTo>
                  <a:cubicBezTo>
                    <a:pt x="524" y="2356"/>
                    <a:pt x="148" y="2026"/>
                    <a:pt x="383" y="2390"/>
                  </a:cubicBezTo>
                  <a:cubicBezTo>
                    <a:pt x="421" y="2165"/>
                    <a:pt x="459" y="1940"/>
                    <a:pt x="499" y="1715"/>
                  </a:cubicBezTo>
                  <a:lnTo>
                    <a:pt x="387" y="1515"/>
                  </a:lnTo>
                  <a:lnTo>
                    <a:pt x="507" y="1660"/>
                  </a:lnTo>
                  <a:cubicBezTo>
                    <a:pt x="594" y="1159"/>
                    <a:pt x="678" y="665"/>
                    <a:pt x="760" y="181"/>
                  </a:cubicBezTo>
                  <a:cubicBezTo>
                    <a:pt x="636" y="118"/>
                    <a:pt x="514" y="59"/>
                    <a:pt x="40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70" name="Google Shape;9170;p48"/>
            <p:cNvSpPr/>
            <p:nvPr/>
          </p:nvSpPr>
          <p:spPr>
            <a:xfrm>
              <a:off x="4997850" y="4025075"/>
              <a:ext cx="25050" cy="52975"/>
            </a:xfrm>
            <a:custGeom>
              <a:avLst/>
              <a:gdLst/>
              <a:ahLst/>
              <a:cxnLst/>
              <a:rect l="l" t="t" r="r" b="b"/>
              <a:pathLst>
                <a:path w="1002" h="2119" extrusionOk="0">
                  <a:moveTo>
                    <a:pt x="427" y="1"/>
                  </a:moveTo>
                  <a:cubicBezTo>
                    <a:pt x="284" y="703"/>
                    <a:pt x="141" y="1410"/>
                    <a:pt x="0" y="2119"/>
                  </a:cubicBezTo>
                  <a:lnTo>
                    <a:pt x="692" y="2087"/>
                  </a:lnTo>
                  <a:cubicBezTo>
                    <a:pt x="713" y="2093"/>
                    <a:pt x="730" y="2100"/>
                    <a:pt x="749" y="2106"/>
                  </a:cubicBezTo>
                  <a:cubicBezTo>
                    <a:pt x="833" y="1601"/>
                    <a:pt x="917" y="1097"/>
                    <a:pt x="1001" y="592"/>
                  </a:cubicBezTo>
                  <a:lnTo>
                    <a:pt x="427"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71" name="Google Shape;9171;p48"/>
            <p:cNvSpPr/>
            <p:nvPr/>
          </p:nvSpPr>
          <p:spPr>
            <a:xfrm>
              <a:off x="5011100" y="4104100"/>
              <a:ext cx="1075" cy="1775"/>
            </a:xfrm>
            <a:custGeom>
              <a:avLst/>
              <a:gdLst/>
              <a:ahLst/>
              <a:cxnLst/>
              <a:rect l="l" t="t" r="r" b="b"/>
              <a:pathLst>
                <a:path w="43" h="71" extrusionOk="0">
                  <a:moveTo>
                    <a:pt x="42" y="1"/>
                  </a:moveTo>
                  <a:cubicBezTo>
                    <a:pt x="23" y="17"/>
                    <a:pt x="9" y="39"/>
                    <a:pt x="0" y="62"/>
                  </a:cubicBezTo>
                  <a:cubicBezTo>
                    <a:pt x="11" y="64"/>
                    <a:pt x="19" y="68"/>
                    <a:pt x="30" y="70"/>
                  </a:cubicBezTo>
                  <a:cubicBezTo>
                    <a:pt x="34" y="47"/>
                    <a:pt x="38" y="24"/>
                    <a:pt x="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72" name="Google Shape;9172;p48"/>
            <p:cNvSpPr/>
            <p:nvPr/>
          </p:nvSpPr>
          <p:spPr>
            <a:xfrm>
              <a:off x="5012450" y="4094050"/>
              <a:ext cx="1400" cy="3075"/>
            </a:xfrm>
            <a:custGeom>
              <a:avLst/>
              <a:gdLst/>
              <a:ahLst/>
              <a:cxnLst/>
              <a:rect l="l" t="t" r="r" b="b"/>
              <a:pathLst>
                <a:path w="56" h="123" extrusionOk="0">
                  <a:moveTo>
                    <a:pt x="56" y="1"/>
                  </a:moveTo>
                  <a:cubicBezTo>
                    <a:pt x="14" y="35"/>
                    <a:pt x="1" y="75"/>
                    <a:pt x="35" y="123"/>
                  </a:cubicBezTo>
                  <a:cubicBezTo>
                    <a:pt x="41" y="83"/>
                    <a:pt x="47" y="41"/>
                    <a:pt x="5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73" name="Google Shape;9173;p48"/>
            <p:cNvSpPr/>
            <p:nvPr/>
          </p:nvSpPr>
          <p:spPr>
            <a:xfrm>
              <a:off x="5075075" y="3707050"/>
              <a:ext cx="5025" cy="4450"/>
            </a:xfrm>
            <a:custGeom>
              <a:avLst/>
              <a:gdLst/>
              <a:ahLst/>
              <a:cxnLst/>
              <a:rect l="l" t="t" r="r" b="b"/>
              <a:pathLst>
                <a:path w="201" h="178" extrusionOk="0">
                  <a:moveTo>
                    <a:pt x="41" y="1"/>
                  </a:moveTo>
                  <a:lnTo>
                    <a:pt x="41" y="1"/>
                  </a:lnTo>
                  <a:cubicBezTo>
                    <a:pt x="28" y="60"/>
                    <a:pt x="15" y="119"/>
                    <a:pt x="1" y="177"/>
                  </a:cubicBezTo>
                  <a:cubicBezTo>
                    <a:pt x="139" y="131"/>
                    <a:pt x="200" y="79"/>
                    <a:pt x="4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74" name="Google Shape;9174;p48"/>
            <p:cNvSpPr/>
            <p:nvPr/>
          </p:nvSpPr>
          <p:spPr>
            <a:xfrm>
              <a:off x="4698050" y="4563125"/>
              <a:ext cx="68900" cy="33725"/>
            </a:xfrm>
            <a:custGeom>
              <a:avLst/>
              <a:gdLst/>
              <a:ahLst/>
              <a:cxnLst/>
              <a:rect l="l" t="t" r="r" b="b"/>
              <a:pathLst>
                <a:path w="2756" h="1349" extrusionOk="0">
                  <a:moveTo>
                    <a:pt x="703" y="649"/>
                  </a:moveTo>
                  <a:lnTo>
                    <a:pt x="703" y="649"/>
                  </a:lnTo>
                  <a:cubicBezTo>
                    <a:pt x="829" y="665"/>
                    <a:pt x="954" y="689"/>
                    <a:pt x="1076" y="720"/>
                  </a:cubicBezTo>
                  <a:lnTo>
                    <a:pt x="703" y="649"/>
                  </a:lnTo>
                  <a:close/>
                  <a:moveTo>
                    <a:pt x="1444" y="615"/>
                  </a:moveTo>
                  <a:lnTo>
                    <a:pt x="1444" y="615"/>
                  </a:lnTo>
                  <a:cubicBezTo>
                    <a:pt x="1654" y="655"/>
                    <a:pt x="1770" y="699"/>
                    <a:pt x="1841" y="745"/>
                  </a:cubicBezTo>
                  <a:lnTo>
                    <a:pt x="1444" y="615"/>
                  </a:lnTo>
                  <a:close/>
                  <a:moveTo>
                    <a:pt x="1076" y="720"/>
                  </a:moveTo>
                  <a:lnTo>
                    <a:pt x="1330" y="768"/>
                  </a:lnTo>
                  <a:cubicBezTo>
                    <a:pt x="1322" y="777"/>
                    <a:pt x="1315" y="787"/>
                    <a:pt x="1311" y="798"/>
                  </a:cubicBezTo>
                  <a:cubicBezTo>
                    <a:pt x="1235" y="766"/>
                    <a:pt x="1155" y="741"/>
                    <a:pt x="1076" y="720"/>
                  </a:cubicBezTo>
                  <a:close/>
                  <a:moveTo>
                    <a:pt x="9" y="1"/>
                  </a:moveTo>
                  <a:cubicBezTo>
                    <a:pt x="5" y="24"/>
                    <a:pt x="1" y="47"/>
                    <a:pt x="1" y="72"/>
                  </a:cubicBezTo>
                  <a:lnTo>
                    <a:pt x="51" y="89"/>
                  </a:lnTo>
                  <a:cubicBezTo>
                    <a:pt x="32" y="87"/>
                    <a:pt x="18" y="87"/>
                    <a:pt x="1" y="87"/>
                  </a:cubicBezTo>
                  <a:cubicBezTo>
                    <a:pt x="5" y="356"/>
                    <a:pt x="232" y="676"/>
                    <a:pt x="5" y="1033"/>
                  </a:cubicBezTo>
                  <a:cubicBezTo>
                    <a:pt x="771" y="1147"/>
                    <a:pt x="1494" y="1252"/>
                    <a:pt x="2169" y="1349"/>
                  </a:cubicBezTo>
                  <a:cubicBezTo>
                    <a:pt x="2358" y="1261"/>
                    <a:pt x="2377" y="1130"/>
                    <a:pt x="2018" y="1082"/>
                  </a:cubicBezTo>
                  <a:cubicBezTo>
                    <a:pt x="1813" y="1018"/>
                    <a:pt x="1685" y="995"/>
                    <a:pt x="1601" y="995"/>
                  </a:cubicBezTo>
                  <a:cubicBezTo>
                    <a:pt x="1384" y="995"/>
                    <a:pt x="1463" y="1149"/>
                    <a:pt x="1275" y="1149"/>
                  </a:cubicBezTo>
                  <a:cubicBezTo>
                    <a:pt x="1193" y="1149"/>
                    <a:pt x="1062" y="1120"/>
                    <a:pt x="836" y="1038"/>
                  </a:cubicBezTo>
                  <a:lnTo>
                    <a:pt x="836" y="1038"/>
                  </a:lnTo>
                  <a:cubicBezTo>
                    <a:pt x="972" y="1069"/>
                    <a:pt x="1070" y="1082"/>
                    <a:pt x="1140" y="1082"/>
                  </a:cubicBezTo>
                  <a:cubicBezTo>
                    <a:pt x="1405" y="1082"/>
                    <a:pt x="1278" y="896"/>
                    <a:pt x="1311" y="798"/>
                  </a:cubicBezTo>
                  <a:lnTo>
                    <a:pt x="1311" y="798"/>
                  </a:lnTo>
                  <a:cubicBezTo>
                    <a:pt x="1542" y="890"/>
                    <a:pt x="1664" y="985"/>
                    <a:pt x="2121" y="1027"/>
                  </a:cubicBezTo>
                  <a:cubicBezTo>
                    <a:pt x="1950" y="937"/>
                    <a:pt x="1982" y="838"/>
                    <a:pt x="1841" y="745"/>
                  </a:cubicBezTo>
                  <a:lnTo>
                    <a:pt x="1841" y="745"/>
                  </a:lnTo>
                  <a:lnTo>
                    <a:pt x="2493" y="962"/>
                  </a:lnTo>
                  <a:cubicBezTo>
                    <a:pt x="2531" y="949"/>
                    <a:pt x="2572" y="941"/>
                    <a:pt x="2612" y="941"/>
                  </a:cubicBezTo>
                  <a:cubicBezTo>
                    <a:pt x="2616" y="941"/>
                    <a:pt x="2621" y="941"/>
                    <a:pt x="2625" y="941"/>
                  </a:cubicBezTo>
                  <a:cubicBezTo>
                    <a:pt x="2670" y="905"/>
                    <a:pt x="2712" y="865"/>
                    <a:pt x="2747" y="823"/>
                  </a:cubicBezTo>
                  <a:cubicBezTo>
                    <a:pt x="2683" y="816"/>
                    <a:pt x="2618" y="812"/>
                    <a:pt x="2553" y="812"/>
                  </a:cubicBezTo>
                  <a:cubicBezTo>
                    <a:pt x="2509" y="812"/>
                    <a:pt x="2465" y="814"/>
                    <a:pt x="2421" y="817"/>
                  </a:cubicBezTo>
                  <a:lnTo>
                    <a:pt x="2720" y="657"/>
                  </a:lnTo>
                  <a:cubicBezTo>
                    <a:pt x="2575" y="610"/>
                    <a:pt x="2488" y="593"/>
                    <a:pt x="2431" y="593"/>
                  </a:cubicBezTo>
                  <a:cubicBezTo>
                    <a:pt x="2295" y="593"/>
                    <a:pt x="2327" y="688"/>
                    <a:pt x="2139" y="688"/>
                  </a:cubicBezTo>
                  <a:cubicBezTo>
                    <a:pt x="2120" y="688"/>
                    <a:pt x="2097" y="687"/>
                    <a:pt x="2072" y="684"/>
                  </a:cubicBezTo>
                  <a:lnTo>
                    <a:pt x="2293" y="430"/>
                  </a:lnTo>
                  <a:lnTo>
                    <a:pt x="1675" y="262"/>
                  </a:lnTo>
                  <a:lnTo>
                    <a:pt x="2756" y="409"/>
                  </a:lnTo>
                  <a:lnTo>
                    <a:pt x="2756" y="409"/>
                  </a:lnTo>
                  <a:lnTo>
                    <a:pt x="2754" y="407"/>
                  </a:lnTo>
                  <a:cubicBezTo>
                    <a:pt x="1910" y="285"/>
                    <a:pt x="991" y="148"/>
                    <a:pt x="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75" name="Google Shape;9175;p48"/>
            <p:cNvSpPr/>
            <p:nvPr/>
          </p:nvSpPr>
          <p:spPr>
            <a:xfrm>
              <a:off x="5059875" y="3779925"/>
              <a:ext cx="600" cy="350"/>
            </a:xfrm>
            <a:custGeom>
              <a:avLst/>
              <a:gdLst/>
              <a:ahLst/>
              <a:cxnLst/>
              <a:rect l="l" t="t" r="r" b="b"/>
              <a:pathLst>
                <a:path w="24" h="14" extrusionOk="0">
                  <a:moveTo>
                    <a:pt x="3" y="1"/>
                  </a:moveTo>
                  <a:lnTo>
                    <a:pt x="1" y="13"/>
                  </a:lnTo>
                  <a:cubicBezTo>
                    <a:pt x="7" y="9"/>
                    <a:pt x="16" y="7"/>
                    <a:pt x="24" y="3"/>
                  </a:cubicBezTo>
                  <a:lnTo>
                    <a:pt x="3"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76" name="Google Shape;9176;p48"/>
            <p:cNvSpPr/>
            <p:nvPr/>
          </p:nvSpPr>
          <p:spPr>
            <a:xfrm>
              <a:off x="5010350" y="3935375"/>
              <a:ext cx="36375" cy="84325"/>
            </a:xfrm>
            <a:custGeom>
              <a:avLst/>
              <a:gdLst/>
              <a:ahLst/>
              <a:cxnLst/>
              <a:rect l="l" t="t" r="r" b="b"/>
              <a:pathLst>
                <a:path w="1455" h="3373" extrusionOk="0">
                  <a:moveTo>
                    <a:pt x="567" y="2528"/>
                  </a:moveTo>
                  <a:cubicBezTo>
                    <a:pt x="601" y="2528"/>
                    <a:pt x="637" y="2534"/>
                    <a:pt x="676" y="2548"/>
                  </a:cubicBezTo>
                  <a:lnTo>
                    <a:pt x="335" y="2592"/>
                  </a:lnTo>
                  <a:cubicBezTo>
                    <a:pt x="409" y="2563"/>
                    <a:pt x="481" y="2528"/>
                    <a:pt x="567" y="2528"/>
                  </a:cubicBezTo>
                  <a:close/>
                  <a:moveTo>
                    <a:pt x="169" y="2868"/>
                  </a:moveTo>
                  <a:lnTo>
                    <a:pt x="320" y="2912"/>
                  </a:lnTo>
                  <a:cubicBezTo>
                    <a:pt x="312" y="2948"/>
                    <a:pt x="298" y="2963"/>
                    <a:pt x="281" y="2963"/>
                  </a:cubicBezTo>
                  <a:cubicBezTo>
                    <a:pt x="253" y="2963"/>
                    <a:pt x="214" y="2921"/>
                    <a:pt x="169" y="2868"/>
                  </a:cubicBezTo>
                  <a:close/>
                  <a:moveTo>
                    <a:pt x="933" y="1"/>
                  </a:moveTo>
                  <a:cubicBezTo>
                    <a:pt x="816" y="1"/>
                    <a:pt x="717" y="22"/>
                    <a:pt x="653" y="60"/>
                  </a:cubicBezTo>
                  <a:cubicBezTo>
                    <a:pt x="642" y="111"/>
                    <a:pt x="632" y="159"/>
                    <a:pt x="621" y="209"/>
                  </a:cubicBezTo>
                  <a:cubicBezTo>
                    <a:pt x="632" y="249"/>
                    <a:pt x="646" y="289"/>
                    <a:pt x="663" y="327"/>
                  </a:cubicBezTo>
                  <a:cubicBezTo>
                    <a:pt x="642" y="308"/>
                    <a:pt x="625" y="289"/>
                    <a:pt x="611" y="266"/>
                  </a:cubicBezTo>
                  <a:cubicBezTo>
                    <a:pt x="592" y="357"/>
                    <a:pt x="573" y="445"/>
                    <a:pt x="554" y="535"/>
                  </a:cubicBezTo>
                  <a:cubicBezTo>
                    <a:pt x="695" y="609"/>
                    <a:pt x="846" y="661"/>
                    <a:pt x="1002" y="689"/>
                  </a:cubicBezTo>
                  <a:cubicBezTo>
                    <a:pt x="835" y="670"/>
                    <a:pt x="723" y="663"/>
                    <a:pt x="651" y="663"/>
                  </a:cubicBezTo>
                  <a:cubicBezTo>
                    <a:pt x="184" y="663"/>
                    <a:pt x="1454" y="1002"/>
                    <a:pt x="605" y="1002"/>
                  </a:cubicBezTo>
                  <a:cubicBezTo>
                    <a:pt x="601" y="1002"/>
                    <a:pt x="596" y="1002"/>
                    <a:pt x="592" y="1002"/>
                  </a:cubicBezTo>
                  <a:cubicBezTo>
                    <a:pt x="545" y="990"/>
                    <a:pt x="503" y="977"/>
                    <a:pt x="466" y="966"/>
                  </a:cubicBezTo>
                  <a:cubicBezTo>
                    <a:pt x="421" y="1179"/>
                    <a:pt x="377" y="1391"/>
                    <a:pt x="333" y="1606"/>
                  </a:cubicBezTo>
                  <a:lnTo>
                    <a:pt x="489" y="1688"/>
                  </a:lnTo>
                  <a:lnTo>
                    <a:pt x="291" y="1810"/>
                  </a:lnTo>
                  <a:lnTo>
                    <a:pt x="125" y="2621"/>
                  </a:lnTo>
                  <a:lnTo>
                    <a:pt x="335" y="2592"/>
                  </a:lnTo>
                  <a:lnTo>
                    <a:pt x="335" y="2592"/>
                  </a:lnTo>
                  <a:cubicBezTo>
                    <a:pt x="283" y="2619"/>
                    <a:pt x="225" y="2632"/>
                    <a:pt x="167" y="2632"/>
                  </a:cubicBezTo>
                  <a:cubicBezTo>
                    <a:pt x="152" y="2632"/>
                    <a:pt x="137" y="2632"/>
                    <a:pt x="123" y="2630"/>
                  </a:cubicBezTo>
                  <a:lnTo>
                    <a:pt x="93" y="2777"/>
                  </a:lnTo>
                  <a:cubicBezTo>
                    <a:pt x="119" y="2809"/>
                    <a:pt x="146" y="2838"/>
                    <a:pt x="169" y="2868"/>
                  </a:cubicBezTo>
                  <a:lnTo>
                    <a:pt x="81" y="2840"/>
                  </a:lnTo>
                  <a:cubicBezTo>
                    <a:pt x="53" y="2968"/>
                    <a:pt x="28" y="3099"/>
                    <a:pt x="1" y="3227"/>
                  </a:cubicBezTo>
                  <a:lnTo>
                    <a:pt x="53" y="3324"/>
                  </a:lnTo>
                  <a:cubicBezTo>
                    <a:pt x="95" y="3280"/>
                    <a:pt x="153" y="3262"/>
                    <a:pt x="222" y="3262"/>
                  </a:cubicBezTo>
                  <a:cubicBezTo>
                    <a:pt x="338" y="3262"/>
                    <a:pt x="484" y="3312"/>
                    <a:pt x="638" y="3372"/>
                  </a:cubicBezTo>
                  <a:cubicBezTo>
                    <a:pt x="825" y="2245"/>
                    <a:pt x="1012" y="1126"/>
                    <a:pt x="1197" y="33"/>
                  </a:cubicBezTo>
                  <a:cubicBezTo>
                    <a:pt x="1105" y="11"/>
                    <a:pt x="1015" y="1"/>
                    <a:pt x="93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77" name="Google Shape;9177;p48"/>
            <p:cNvSpPr/>
            <p:nvPr/>
          </p:nvSpPr>
          <p:spPr>
            <a:xfrm>
              <a:off x="5063025" y="3726975"/>
              <a:ext cx="13450" cy="38875"/>
            </a:xfrm>
            <a:custGeom>
              <a:avLst/>
              <a:gdLst/>
              <a:ahLst/>
              <a:cxnLst/>
              <a:rect l="l" t="t" r="r" b="b"/>
              <a:pathLst>
                <a:path w="538" h="1555" extrusionOk="0">
                  <a:moveTo>
                    <a:pt x="344" y="1"/>
                  </a:moveTo>
                  <a:cubicBezTo>
                    <a:pt x="270" y="329"/>
                    <a:pt x="194" y="670"/>
                    <a:pt x="117" y="1023"/>
                  </a:cubicBezTo>
                  <a:lnTo>
                    <a:pt x="142" y="1031"/>
                  </a:lnTo>
                  <a:lnTo>
                    <a:pt x="117" y="1033"/>
                  </a:lnTo>
                  <a:cubicBezTo>
                    <a:pt x="79" y="1204"/>
                    <a:pt x="39" y="1378"/>
                    <a:pt x="1" y="1555"/>
                  </a:cubicBezTo>
                  <a:cubicBezTo>
                    <a:pt x="81" y="1549"/>
                    <a:pt x="169" y="1544"/>
                    <a:pt x="268" y="1544"/>
                  </a:cubicBezTo>
                  <a:cubicBezTo>
                    <a:pt x="358" y="1036"/>
                    <a:pt x="449" y="543"/>
                    <a:pt x="537" y="68"/>
                  </a:cubicBezTo>
                  <a:cubicBezTo>
                    <a:pt x="455" y="43"/>
                    <a:pt x="392" y="20"/>
                    <a:pt x="34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78" name="Google Shape;9178;p48"/>
            <p:cNvSpPr/>
            <p:nvPr/>
          </p:nvSpPr>
          <p:spPr>
            <a:xfrm>
              <a:off x="3548825" y="3306025"/>
              <a:ext cx="811725" cy="142525"/>
            </a:xfrm>
            <a:custGeom>
              <a:avLst/>
              <a:gdLst/>
              <a:ahLst/>
              <a:cxnLst/>
              <a:rect l="l" t="t" r="r" b="b"/>
              <a:pathLst>
                <a:path w="32469" h="5701" extrusionOk="0">
                  <a:moveTo>
                    <a:pt x="467" y="1"/>
                  </a:moveTo>
                  <a:cubicBezTo>
                    <a:pt x="435" y="1"/>
                    <a:pt x="435" y="6"/>
                    <a:pt x="469" y="17"/>
                  </a:cubicBezTo>
                  <a:cubicBezTo>
                    <a:pt x="471" y="16"/>
                    <a:pt x="472" y="16"/>
                    <a:pt x="473" y="16"/>
                  </a:cubicBezTo>
                  <a:cubicBezTo>
                    <a:pt x="476" y="16"/>
                    <a:pt x="478" y="18"/>
                    <a:pt x="480" y="19"/>
                  </a:cubicBezTo>
                  <a:lnTo>
                    <a:pt x="469" y="17"/>
                  </a:lnTo>
                  <a:cubicBezTo>
                    <a:pt x="408" y="32"/>
                    <a:pt x="242" y="583"/>
                    <a:pt x="0" y="1548"/>
                  </a:cubicBezTo>
                  <a:cubicBezTo>
                    <a:pt x="63" y="1556"/>
                    <a:pt x="122" y="1561"/>
                    <a:pt x="175" y="1565"/>
                  </a:cubicBezTo>
                  <a:cubicBezTo>
                    <a:pt x="349" y="992"/>
                    <a:pt x="498" y="676"/>
                    <a:pt x="618" y="676"/>
                  </a:cubicBezTo>
                  <a:cubicBezTo>
                    <a:pt x="622" y="676"/>
                    <a:pt x="627" y="676"/>
                    <a:pt x="631" y="677"/>
                  </a:cubicBezTo>
                  <a:cubicBezTo>
                    <a:pt x="613" y="664"/>
                    <a:pt x="632" y="657"/>
                    <a:pt x="688" y="657"/>
                  </a:cubicBezTo>
                  <a:cubicBezTo>
                    <a:pt x="1073" y="657"/>
                    <a:pt x="3173" y="972"/>
                    <a:pt x="6381" y="1491"/>
                  </a:cubicBezTo>
                  <a:lnTo>
                    <a:pt x="6507" y="1468"/>
                  </a:lnTo>
                  <a:cubicBezTo>
                    <a:pt x="6499" y="1462"/>
                    <a:pt x="6492" y="1455"/>
                    <a:pt x="6484" y="1451"/>
                  </a:cubicBezTo>
                  <a:lnTo>
                    <a:pt x="6484" y="1451"/>
                  </a:lnTo>
                  <a:lnTo>
                    <a:pt x="6553" y="1460"/>
                  </a:lnTo>
                  <a:cubicBezTo>
                    <a:pt x="6861" y="1398"/>
                    <a:pt x="7047" y="1352"/>
                    <a:pt x="7287" y="1352"/>
                  </a:cubicBezTo>
                  <a:cubicBezTo>
                    <a:pt x="7459" y="1352"/>
                    <a:pt x="7657" y="1376"/>
                    <a:pt x="7948" y="1434"/>
                  </a:cubicBezTo>
                  <a:cubicBezTo>
                    <a:pt x="7934" y="1533"/>
                    <a:pt x="7797" y="1567"/>
                    <a:pt x="7597" y="1567"/>
                  </a:cubicBezTo>
                  <a:cubicBezTo>
                    <a:pt x="7317" y="1567"/>
                    <a:pt x="6913" y="1501"/>
                    <a:pt x="6553" y="1460"/>
                  </a:cubicBezTo>
                  <a:lnTo>
                    <a:pt x="6507" y="1468"/>
                  </a:lnTo>
                  <a:cubicBezTo>
                    <a:pt x="6528" y="1485"/>
                    <a:pt x="6551" y="1502"/>
                    <a:pt x="6572" y="1521"/>
                  </a:cubicBezTo>
                  <a:cubicBezTo>
                    <a:pt x="9056" y="1924"/>
                    <a:pt x="12179" y="2446"/>
                    <a:pt x="15674" y="3041"/>
                  </a:cubicBezTo>
                  <a:cubicBezTo>
                    <a:pt x="15486" y="2930"/>
                    <a:pt x="15158" y="2802"/>
                    <a:pt x="15492" y="2802"/>
                  </a:cubicBezTo>
                  <a:cubicBezTo>
                    <a:pt x="15531" y="2802"/>
                    <a:pt x="15580" y="2804"/>
                    <a:pt x="15638" y="2808"/>
                  </a:cubicBezTo>
                  <a:cubicBezTo>
                    <a:pt x="15483" y="2867"/>
                    <a:pt x="15664" y="2968"/>
                    <a:pt x="15889" y="3077"/>
                  </a:cubicBezTo>
                  <a:cubicBezTo>
                    <a:pt x="18805" y="3573"/>
                    <a:pt x="21973" y="4118"/>
                    <a:pt x="25238" y="4684"/>
                  </a:cubicBezTo>
                  <a:lnTo>
                    <a:pt x="25930" y="4608"/>
                  </a:lnTo>
                  <a:lnTo>
                    <a:pt x="25930" y="4608"/>
                  </a:lnTo>
                  <a:cubicBezTo>
                    <a:pt x="26011" y="4704"/>
                    <a:pt x="25883" y="4733"/>
                    <a:pt x="25704" y="4733"/>
                  </a:cubicBezTo>
                  <a:cubicBezTo>
                    <a:pt x="25625" y="4733"/>
                    <a:pt x="25535" y="4727"/>
                    <a:pt x="25449" y="4719"/>
                  </a:cubicBezTo>
                  <a:lnTo>
                    <a:pt x="25449" y="4719"/>
                  </a:lnTo>
                  <a:cubicBezTo>
                    <a:pt x="27022" y="4993"/>
                    <a:pt x="28616" y="5270"/>
                    <a:pt x="30216" y="5548"/>
                  </a:cubicBezTo>
                  <a:cubicBezTo>
                    <a:pt x="30218" y="5506"/>
                    <a:pt x="30239" y="5468"/>
                    <a:pt x="30305" y="5443"/>
                  </a:cubicBezTo>
                  <a:lnTo>
                    <a:pt x="31186" y="5699"/>
                  </a:lnTo>
                  <a:cubicBezTo>
                    <a:pt x="31208" y="5700"/>
                    <a:pt x="31229" y="5700"/>
                    <a:pt x="31249" y="5700"/>
                  </a:cubicBezTo>
                  <a:cubicBezTo>
                    <a:pt x="31821" y="5700"/>
                    <a:pt x="31765" y="5422"/>
                    <a:pt x="31434" y="5247"/>
                  </a:cubicBezTo>
                  <a:lnTo>
                    <a:pt x="31434" y="5247"/>
                  </a:lnTo>
                  <a:cubicBezTo>
                    <a:pt x="31298" y="5253"/>
                    <a:pt x="31246" y="5360"/>
                    <a:pt x="31201" y="5360"/>
                  </a:cubicBezTo>
                  <a:cubicBezTo>
                    <a:pt x="31184" y="5360"/>
                    <a:pt x="31169" y="5346"/>
                    <a:pt x="31150" y="5308"/>
                  </a:cubicBezTo>
                  <a:lnTo>
                    <a:pt x="31278" y="5058"/>
                  </a:lnTo>
                  <a:lnTo>
                    <a:pt x="31613" y="5289"/>
                  </a:lnTo>
                  <a:cubicBezTo>
                    <a:pt x="31662" y="5291"/>
                    <a:pt x="31709" y="5291"/>
                    <a:pt x="31754" y="5291"/>
                  </a:cubicBezTo>
                  <a:cubicBezTo>
                    <a:pt x="32333" y="5291"/>
                    <a:pt x="32469" y="5167"/>
                    <a:pt x="32445" y="4997"/>
                  </a:cubicBezTo>
                  <a:cubicBezTo>
                    <a:pt x="23018" y="3466"/>
                    <a:pt x="13489" y="1950"/>
                    <a:pt x="7310" y="997"/>
                  </a:cubicBezTo>
                  <a:lnTo>
                    <a:pt x="7310" y="997"/>
                  </a:lnTo>
                  <a:cubicBezTo>
                    <a:pt x="7420" y="1024"/>
                    <a:pt x="7527" y="1062"/>
                    <a:pt x="7632" y="1106"/>
                  </a:cubicBezTo>
                  <a:lnTo>
                    <a:pt x="7127" y="968"/>
                  </a:lnTo>
                  <a:lnTo>
                    <a:pt x="7092" y="961"/>
                  </a:lnTo>
                  <a:cubicBezTo>
                    <a:pt x="7084" y="961"/>
                    <a:pt x="7077" y="961"/>
                    <a:pt x="7070" y="961"/>
                  </a:cubicBezTo>
                  <a:cubicBezTo>
                    <a:pt x="6878" y="961"/>
                    <a:pt x="6774" y="1035"/>
                    <a:pt x="6529" y="1035"/>
                  </a:cubicBezTo>
                  <a:cubicBezTo>
                    <a:pt x="6419" y="1035"/>
                    <a:pt x="6280" y="1020"/>
                    <a:pt x="6091" y="976"/>
                  </a:cubicBezTo>
                  <a:cubicBezTo>
                    <a:pt x="6090" y="976"/>
                    <a:pt x="6089" y="976"/>
                    <a:pt x="6088" y="976"/>
                  </a:cubicBezTo>
                  <a:cubicBezTo>
                    <a:pt x="6031" y="976"/>
                    <a:pt x="5805" y="836"/>
                    <a:pt x="5533" y="724"/>
                  </a:cubicBezTo>
                  <a:cubicBezTo>
                    <a:pt x="2569" y="270"/>
                    <a:pt x="697" y="1"/>
                    <a:pt x="46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79" name="Google Shape;9179;p48"/>
            <p:cNvSpPr/>
            <p:nvPr/>
          </p:nvSpPr>
          <p:spPr>
            <a:xfrm>
              <a:off x="3472000" y="3681975"/>
              <a:ext cx="15900" cy="13850"/>
            </a:xfrm>
            <a:custGeom>
              <a:avLst/>
              <a:gdLst/>
              <a:ahLst/>
              <a:cxnLst/>
              <a:rect l="l" t="t" r="r" b="b"/>
              <a:pathLst>
                <a:path w="636" h="554" extrusionOk="0">
                  <a:moveTo>
                    <a:pt x="114" y="1"/>
                  </a:moveTo>
                  <a:cubicBezTo>
                    <a:pt x="77" y="184"/>
                    <a:pt x="39" y="369"/>
                    <a:pt x="1" y="554"/>
                  </a:cubicBezTo>
                  <a:cubicBezTo>
                    <a:pt x="105" y="527"/>
                    <a:pt x="211" y="514"/>
                    <a:pt x="318" y="514"/>
                  </a:cubicBezTo>
                  <a:cubicBezTo>
                    <a:pt x="404" y="514"/>
                    <a:pt x="490" y="522"/>
                    <a:pt x="575" y="539"/>
                  </a:cubicBezTo>
                  <a:lnTo>
                    <a:pt x="611" y="318"/>
                  </a:lnTo>
                  <a:cubicBezTo>
                    <a:pt x="590" y="314"/>
                    <a:pt x="575" y="304"/>
                    <a:pt x="577" y="287"/>
                  </a:cubicBezTo>
                  <a:cubicBezTo>
                    <a:pt x="592" y="280"/>
                    <a:pt x="607" y="274"/>
                    <a:pt x="619" y="266"/>
                  </a:cubicBezTo>
                  <a:lnTo>
                    <a:pt x="636" y="177"/>
                  </a:lnTo>
                  <a:cubicBezTo>
                    <a:pt x="560" y="114"/>
                    <a:pt x="329" y="51"/>
                    <a:pt x="11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80" name="Google Shape;9180;p48"/>
            <p:cNvSpPr/>
            <p:nvPr/>
          </p:nvSpPr>
          <p:spPr>
            <a:xfrm>
              <a:off x="3440525" y="3959475"/>
              <a:ext cx="1375" cy="400"/>
            </a:xfrm>
            <a:custGeom>
              <a:avLst/>
              <a:gdLst/>
              <a:ahLst/>
              <a:cxnLst/>
              <a:rect l="l" t="t" r="r" b="b"/>
              <a:pathLst>
                <a:path w="55" h="16" extrusionOk="0">
                  <a:moveTo>
                    <a:pt x="0" y="0"/>
                  </a:moveTo>
                  <a:cubicBezTo>
                    <a:pt x="21" y="5"/>
                    <a:pt x="36" y="11"/>
                    <a:pt x="53" y="15"/>
                  </a:cubicBezTo>
                  <a:cubicBezTo>
                    <a:pt x="53" y="11"/>
                    <a:pt x="55" y="7"/>
                    <a:pt x="55" y="5"/>
                  </a:cubicBezTo>
                  <a:cubicBezTo>
                    <a:pt x="36" y="2"/>
                    <a:pt x="21" y="2"/>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81" name="Google Shape;9181;p48"/>
            <p:cNvSpPr/>
            <p:nvPr/>
          </p:nvSpPr>
          <p:spPr>
            <a:xfrm>
              <a:off x="3391975" y="3964050"/>
              <a:ext cx="47200" cy="127675"/>
            </a:xfrm>
            <a:custGeom>
              <a:avLst/>
              <a:gdLst/>
              <a:ahLst/>
              <a:cxnLst/>
              <a:rect l="l" t="t" r="r" b="b"/>
              <a:pathLst>
                <a:path w="1888" h="5107" extrusionOk="0">
                  <a:moveTo>
                    <a:pt x="1088" y="0"/>
                  </a:moveTo>
                  <a:cubicBezTo>
                    <a:pt x="1332" y="129"/>
                    <a:pt x="1193" y="177"/>
                    <a:pt x="1021" y="204"/>
                  </a:cubicBezTo>
                  <a:cubicBezTo>
                    <a:pt x="699" y="1868"/>
                    <a:pt x="396" y="3483"/>
                    <a:pt x="117" y="4999"/>
                  </a:cubicBezTo>
                  <a:lnTo>
                    <a:pt x="449" y="5077"/>
                  </a:lnTo>
                  <a:cubicBezTo>
                    <a:pt x="534" y="5029"/>
                    <a:pt x="371" y="4808"/>
                    <a:pt x="562" y="4808"/>
                  </a:cubicBezTo>
                  <a:cubicBezTo>
                    <a:pt x="589" y="4808"/>
                    <a:pt x="624" y="4812"/>
                    <a:pt x="668" y="4822"/>
                  </a:cubicBezTo>
                  <a:cubicBezTo>
                    <a:pt x="268" y="4839"/>
                    <a:pt x="609" y="5010"/>
                    <a:pt x="996" y="5106"/>
                  </a:cubicBezTo>
                  <a:lnTo>
                    <a:pt x="937" y="5050"/>
                  </a:lnTo>
                  <a:lnTo>
                    <a:pt x="1078" y="4801"/>
                  </a:lnTo>
                  <a:lnTo>
                    <a:pt x="1101" y="4877"/>
                  </a:lnTo>
                  <a:cubicBezTo>
                    <a:pt x="1128" y="4728"/>
                    <a:pt x="1156" y="4576"/>
                    <a:pt x="1183" y="4425"/>
                  </a:cubicBezTo>
                  <a:lnTo>
                    <a:pt x="1095" y="4412"/>
                  </a:lnTo>
                  <a:cubicBezTo>
                    <a:pt x="1447" y="4306"/>
                    <a:pt x="1" y="3871"/>
                    <a:pt x="660" y="3871"/>
                  </a:cubicBezTo>
                  <a:cubicBezTo>
                    <a:pt x="721" y="3871"/>
                    <a:pt x="800" y="3874"/>
                    <a:pt x="899" y="3882"/>
                  </a:cubicBezTo>
                  <a:cubicBezTo>
                    <a:pt x="1179" y="4032"/>
                    <a:pt x="1065" y="4156"/>
                    <a:pt x="1210" y="4282"/>
                  </a:cubicBezTo>
                  <a:cubicBezTo>
                    <a:pt x="1431" y="3062"/>
                    <a:pt x="1658" y="1777"/>
                    <a:pt x="1887" y="457"/>
                  </a:cubicBezTo>
                  <a:cubicBezTo>
                    <a:pt x="1719" y="320"/>
                    <a:pt x="1587" y="137"/>
                    <a:pt x="108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82" name="Google Shape;9182;p48"/>
            <p:cNvSpPr/>
            <p:nvPr/>
          </p:nvSpPr>
          <p:spPr>
            <a:xfrm>
              <a:off x="3475325" y="3673525"/>
              <a:ext cx="2975" cy="6175"/>
            </a:xfrm>
            <a:custGeom>
              <a:avLst/>
              <a:gdLst/>
              <a:ahLst/>
              <a:cxnLst/>
              <a:rect l="l" t="t" r="r" b="b"/>
              <a:pathLst>
                <a:path w="119" h="247" extrusionOk="0">
                  <a:moveTo>
                    <a:pt x="51" y="0"/>
                  </a:moveTo>
                  <a:lnTo>
                    <a:pt x="0" y="246"/>
                  </a:lnTo>
                  <a:cubicBezTo>
                    <a:pt x="74" y="189"/>
                    <a:pt x="118" y="99"/>
                    <a:pt x="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83" name="Google Shape;9183;p48"/>
            <p:cNvSpPr/>
            <p:nvPr/>
          </p:nvSpPr>
          <p:spPr>
            <a:xfrm>
              <a:off x="3441250" y="3844425"/>
              <a:ext cx="5400" cy="3450"/>
            </a:xfrm>
            <a:custGeom>
              <a:avLst/>
              <a:gdLst/>
              <a:ahLst/>
              <a:cxnLst/>
              <a:rect l="l" t="t" r="r" b="b"/>
              <a:pathLst>
                <a:path w="216" h="138" extrusionOk="0">
                  <a:moveTo>
                    <a:pt x="28" y="1"/>
                  </a:moveTo>
                  <a:cubicBezTo>
                    <a:pt x="17" y="45"/>
                    <a:pt x="9" y="91"/>
                    <a:pt x="1" y="138"/>
                  </a:cubicBezTo>
                  <a:cubicBezTo>
                    <a:pt x="215" y="108"/>
                    <a:pt x="173" y="58"/>
                    <a:pt x="2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84" name="Google Shape;9184;p48"/>
            <p:cNvSpPr/>
            <p:nvPr/>
          </p:nvSpPr>
          <p:spPr>
            <a:xfrm>
              <a:off x="4503325" y="3476200"/>
              <a:ext cx="24000" cy="7225"/>
            </a:xfrm>
            <a:custGeom>
              <a:avLst/>
              <a:gdLst/>
              <a:ahLst/>
              <a:cxnLst/>
              <a:rect l="l" t="t" r="r" b="b"/>
              <a:pathLst>
                <a:path w="960" h="289" extrusionOk="0">
                  <a:moveTo>
                    <a:pt x="93" y="1"/>
                  </a:moveTo>
                  <a:cubicBezTo>
                    <a:pt x="7" y="32"/>
                    <a:pt x="0" y="83"/>
                    <a:pt x="49" y="146"/>
                  </a:cubicBezTo>
                  <a:lnTo>
                    <a:pt x="856" y="289"/>
                  </a:lnTo>
                  <a:lnTo>
                    <a:pt x="959" y="276"/>
                  </a:lnTo>
                  <a:cubicBezTo>
                    <a:pt x="926" y="118"/>
                    <a:pt x="415" y="171"/>
                    <a:pt x="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85" name="Google Shape;9185;p48"/>
            <p:cNvSpPr/>
            <p:nvPr/>
          </p:nvSpPr>
          <p:spPr>
            <a:xfrm>
              <a:off x="3477325" y="3631350"/>
              <a:ext cx="19050" cy="41250"/>
            </a:xfrm>
            <a:custGeom>
              <a:avLst/>
              <a:gdLst/>
              <a:ahLst/>
              <a:cxnLst/>
              <a:rect l="l" t="t" r="r" b="b"/>
              <a:pathLst>
                <a:path w="762" h="1650" extrusionOk="0">
                  <a:moveTo>
                    <a:pt x="322" y="1"/>
                  </a:moveTo>
                  <a:cubicBezTo>
                    <a:pt x="215" y="507"/>
                    <a:pt x="107" y="1023"/>
                    <a:pt x="0" y="1546"/>
                  </a:cubicBezTo>
                  <a:lnTo>
                    <a:pt x="515" y="1649"/>
                  </a:lnTo>
                  <a:cubicBezTo>
                    <a:pt x="524" y="1601"/>
                    <a:pt x="532" y="1550"/>
                    <a:pt x="539" y="1502"/>
                  </a:cubicBezTo>
                  <a:lnTo>
                    <a:pt x="484" y="1473"/>
                  </a:lnTo>
                  <a:cubicBezTo>
                    <a:pt x="505" y="1458"/>
                    <a:pt x="526" y="1447"/>
                    <a:pt x="549" y="1441"/>
                  </a:cubicBezTo>
                  <a:cubicBezTo>
                    <a:pt x="597" y="1153"/>
                    <a:pt x="646" y="869"/>
                    <a:pt x="694" y="585"/>
                  </a:cubicBezTo>
                  <a:cubicBezTo>
                    <a:pt x="642" y="570"/>
                    <a:pt x="589" y="556"/>
                    <a:pt x="528" y="539"/>
                  </a:cubicBezTo>
                  <a:lnTo>
                    <a:pt x="715" y="461"/>
                  </a:lnTo>
                  <a:cubicBezTo>
                    <a:pt x="732" y="369"/>
                    <a:pt x="747" y="276"/>
                    <a:pt x="762" y="183"/>
                  </a:cubicBezTo>
                  <a:cubicBezTo>
                    <a:pt x="612" y="131"/>
                    <a:pt x="465" y="70"/>
                    <a:pt x="32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86" name="Google Shape;9186;p48"/>
            <p:cNvSpPr/>
            <p:nvPr/>
          </p:nvSpPr>
          <p:spPr>
            <a:xfrm>
              <a:off x="3420900" y="3934075"/>
              <a:ext cx="24700" cy="19475"/>
            </a:xfrm>
            <a:custGeom>
              <a:avLst/>
              <a:gdLst/>
              <a:ahLst/>
              <a:cxnLst/>
              <a:rect l="l" t="t" r="r" b="b"/>
              <a:pathLst>
                <a:path w="988" h="779" extrusionOk="0">
                  <a:moveTo>
                    <a:pt x="135" y="1"/>
                  </a:moveTo>
                  <a:cubicBezTo>
                    <a:pt x="89" y="232"/>
                    <a:pt x="45" y="461"/>
                    <a:pt x="1" y="690"/>
                  </a:cubicBezTo>
                  <a:cubicBezTo>
                    <a:pt x="64" y="701"/>
                    <a:pt x="125" y="720"/>
                    <a:pt x="182" y="747"/>
                  </a:cubicBezTo>
                  <a:cubicBezTo>
                    <a:pt x="392" y="756"/>
                    <a:pt x="640" y="770"/>
                    <a:pt x="882" y="779"/>
                  </a:cubicBezTo>
                  <a:lnTo>
                    <a:pt x="928" y="507"/>
                  </a:lnTo>
                  <a:lnTo>
                    <a:pt x="608" y="337"/>
                  </a:lnTo>
                  <a:lnTo>
                    <a:pt x="608" y="337"/>
                  </a:lnTo>
                  <a:lnTo>
                    <a:pt x="937" y="455"/>
                  </a:lnTo>
                  <a:cubicBezTo>
                    <a:pt x="953" y="356"/>
                    <a:pt x="970" y="257"/>
                    <a:pt x="987" y="156"/>
                  </a:cubicBezTo>
                  <a:cubicBezTo>
                    <a:pt x="733" y="68"/>
                    <a:pt x="465" y="20"/>
                    <a:pt x="196" y="13"/>
                  </a:cubicBezTo>
                  <a:cubicBezTo>
                    <a:pt x="175" y="9"/>
                    <a:pt x="156" y="5"/>
                    <a:pt x="13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87" name="Google Shape;9187;p48"/>
            <p:cNvSpPr/>
            <p:nvPr/>
          </p:nvSpPr>
          <p:spPr>
            <a:xfrm>
              <a:off x="3418700" y="3954425"/>
              <a:ext cx="25900" cy="9325"/>
            </a:xfrm>
            <a:custGeom>
              <a:avLst/>
              <a:gdLst/>
              <a:ahLst/>
              <a:cxnLst/>
              <a:rect l="l" t="t" r="r" b="b"/>
              <a:pathLst>
                <a:path w="1036" h="373" extrusionOk="0">
                  <a:moveTo>
                    <a:pt x="66" y="0"/>
                  </a:moveTo>
                  <a:cubicBezTo>
                    <a:pt x="45" y="114"/>
                    <a:pt x="21" y="228"/>
                    <a:pt x="0" y="341"/>
                  </a:cubicBezTo>
                  <a:cubicBezTo>
                    <a:pt x="467" y="335"/>
                    <a:pt x="1035" y="373"/>
                    <a:pt x="535" y="21"/>
                  </a:cubicBezTo>
                  <a:cubicBezTo>
                    <a:pt x="377" y="13"/>
                    <a:pt x="219" y="9"/>
                    <a:pt x="6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88" name="Google Shape;9188;p48"/>
            <p:cNvSpPr/>
            <p:nvPr/>
          </p:nvSpPr>
          <p:spPr>
            <a:xfrm>
              <a:off x="3437475" y="3853150"/>
              <a:ext cx="22100" cy="14050"/>
            </a:xfrm>
            <a:custGeom>
              <a:avLst/>
              <a:gdLst/>
              <a:ahLst/>
              <a:cxnLst/>
              <a:rect l="l" t="t" r="r" b="b"/>
              <a:pathLst>
                <a:path w="884" h="562" extrusionOk="0">
                  <a:moveTo>
                    <a:pt x="525" y="1"/>
                  </a:moveTo>
                  <a:cubicBezTo>
                    <a:pt x="417" y="1"/>
                    <a:pt x="310" y="19"/>
                    <a:pt x="173" y="19"/>
                  </a:cubicBezTo>
                  <a:cubicBezTo>
                    <a:pt x="151" y="19"/>
                    <a:pt x="129" y="19"/>
                    <a:pt x="105" y="18"/>
                  </a:cubicBezTo>
                  <a:cubicBezTo>
                    <a:pt x="70" y="195"/>
                    <a:pt x="34" y="369"/>
                    <a:pt x="0" y="546"/>
                  </a:cubicBezTo>
                  <a:cubicBezTo>
                    <a:pt x="88" y="555"/>
                    <a:pt x="191" y="562"/>
                    <a:pt x="288" y="562"/>
                  </a:cubicBezTo>
                  <a:cubicBezTo>
                    <a:pt x="502" y="562"/>
                    <a:pt x="683" y="528"/>
                    <a:pt x="587" y="409"/>
                  </a:cubicBezTo>
                  <a:lnTo>
                    <a:pt x="135" y="331"/>
                  </a:lnTo>
                  <a:cubicBezTo>
                    <a:pt x="224" y="316"/>
                    <a:pt x="304" y="309"/>
                    <a:pt x="375" y="309"/>
                  </a:cubicBezTo>
                  <a:cubicBezTo>
                    <a:pt x="565" y="309"/>
                    <a:pt x="700" y="357"/>
                    <a:pt x="829" y="413"/>
                  </a:cubicBezTo>
                  <a:cubicBezTo>
                    <a:pt x="848" y="306"/>
                    <a:pt x="865" y="199"/>
                    <a:pt x="883" y="91"/>
                  </a:cubicBezTo>
                  <a:cubicBezTo>
                    <a:pt x="741" y="19"/>
                    <a:pt x="632" y="1"/>
                    <a:pt x="52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89" name="Google Shape;9189;p48"/>
            <p:cNvSpPr/>
            <p:nvPr/>
          </p:nvSpPr>
          <p:spPr>
            <a:xfrm>
              <a:off x="3451925" y="3700275"/>
              <a:ext cx="33450" cy="94025"/>
            </a:xfrm>
            <a:custGeom>
              <a:avLst/>
              <a:gdLst/>
              <a:ahLst/>
              <a:cxnLst/>
              <a:rect l="l" t="t" r="r" b="b"/>
              <a:pathLst>
                <a:path w="1338" h="3761" extrusionOk="0">
                  <a:moveTo>
                    <a:pt x="1222" y="1"/>
                  </a:moveTo>
                  <a:lnTo>
                    <a:pt x="926" y="162"/>
                  </a:lnTo>
                  <a:cubicBezTo>
                    <a:pt x="848" y="133"/>
                    <a:pt x="791" y="110"/>
                    <a:pt x="747" y="89"/>
                  </a:cubicBezTo>
                  <a:cubicBezTo>
                    <a:pt x="623" y="697"/>
                    <a:pt x="497" y="1309"/>
                    <a:pt x="373" y="1927"/>
                  </a:cubicBezTo>
                  <a:cubicBezTo>
                    <a:pt x="543" y="2007"/>
                    <a:pt x="629" y="2095"/>
                    <a:pt x="543" y="2188"/>
                  </a:cubicBezTo>
                  <a:lnTo>
                    <a:pt x="329" y="2146"/>
                  </a:lnTo>
                  <a:cubicBezTo>
                    <a:pt x="219" y="2682"/>
                    <a:pt x="110" y="3220"/>
                    <a:pt x="0" y="3761"/>
                  </a:cubicBezTo>
                  <a:lnTo>
                    <a:pt x="737" y="3624"/>
                  </a:lnTo>
                  <a:cubicBezTo>
                    <a:pt x="941" y="2415"/>
                    <a:pt x="1140" y="1212"/>
                    <a:pt x="1338" y="34"/>
                  </a:cubicBezTo>
                  <a:cubicBezTo>
                    <a:pt x="1300" y="22"/>
                    <a:pt x="1260" y="11"/>
                    <a:pt x="122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90" name="Google Shape;9190;p48"/>
            <p:cNvSpPr/>
            <p:nvPr/>
          </p:nvSpPr>
          <p:spPr>
            <a:xfrm>
              <a:off x="3400250" y="4182275"/>
              <a:ext cx="700" cy="1725"/>
            </a:xfrm>
            <a:custGeom>
              <a:avLst/>
              <a:gdLst/>
              <a:ahLst/>
              <a:cxnLst/>
              <a:rect l="l" t="t" r="r" b="b"/>
              <a:pathLst>
                <a:path w="28" h="69" extrusionOk="0">
                  <a:moveTo>
                    <a:pt x="28" y="1"/>
                  </a:moveTo>
                  <a:cubicBezTo>
                    <a:pt x="7" y="18"/>
                    <a:pt x="0" y="45"/>
                    <a:pt x="13" y="68"/>
                  </a:cubicBezTo>
                  <a:lnTo>
                    <a:pt x="28"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91" name="Google Shape;9191;p48"/>
            <p:cNvSpPr/>
            <p:nvPr/>
          </p:nvSpPr>
          <p:spPr>
            <a:xfrm>
              <a:off x="3391300" y="4092225"/>
              <a:ext cx="26050" cy="29200"/>
            </a:xfrm>
            <a:custGeom>
              <a:avLst/>
              <a:gdLst/>
              <a:ahLst/>
              <a:cxnLst/>
              <a:rect l="l" t="t" r="r" b="b"/>
              <a:pathLst>
                <a:path w="1042" h="1168" extrusionOk="0">
                  <a:moveTo>
                    <a:pt x="463" y="0"/>
                  </a:moveTo>
                  <a:lnTo>
                    <a:pt x="463" y="0"/>
                  </a:lnTo>
                  <a:cubicBezTo>
                    <a:pt x="438" y="196"/>
                    <a:pt x="678" y="482"/>
                    <a:pt x="383" y="593"/>
                  </a:cubicBezTo>
                  <a:cubicBezTo>
                    <a:pt x="243" y="562"/>
                    <a:pt x="125" y="532"/>
                    <a:pt x="28" y="507"/>
                  </a:cubicBezTo>
                  <a:lnTo>
                    <a:pt x="1" y="646"/>
                  </a:lnTo>
                  <a:cubicBezTo>
                    <a:pt x="32" y="730"/>
                    <a:pt x="62" y="816"/>
                    <a:pt x="93" y="911"/>
                  </a:cubicBezTo>
                  <a:cubicBezTo>
                    <a:pt x="114" y="907"/>
                    <a:pt x="133" y="900"/>
                    <a:pt x="156" y="896"/>
                  </a:cubicBezTo>
                  <a:lnTo>
                    <a:pt x="156" y="896"/>
                  </a:lnTo>
                  <a:cubicBezTo>
                    <a:pt x="320" y="1035"/>
                    <a:pt x="127" y="1092"/>
                    <a:pt x="667" y="1168"/>
                  </a:cubicBezTo>
                  <a:cubicBezTo>
                    <a:pt x="681" y="1076"/>
                    <a:pt x="864" y="892"/>
                    <a:pt x="321" y="774"/>
                  </a:cubicBezTo>
                  <a:lnTo>
                    <a:pt x="321" y="774"/>
                  </a:lnTo>
                  <a:cubicBezTo>
                    <a:pt x="438" y="793"/>
                    <a:pt x="537" y="801"/>
                    <a:pt x="621" y="801"/>
                  </a:cubicBezTo>
                  <a:cubicBezTo>
                    <a:pt x="760" y="801"/>
                    <a:pt x="861" y="779"/>
                    <a:pt x="941" y="747"/>
                  </a:cubicBezTo>
                  <a:cubicBezTo>
                    <a:pt x="974" y="568"/>
                    <a:pt x="1008" y="387"/>
                    <a:pt x="1042" y="204"/>
                  </a:cubicBezTo>
                  <a:lnTo>
                    <a:pt x="463"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92" name="Google Shape;9192;p48"/>
            <p:cNvSpPr/>
            <p:nvPr/>
          </p:nvSpPr>
          <p:spPr>
            <a:xfrm>
              <a:off x="3402450" y="4143700"/>
              <a:ext cx="6025" cy="5125"/>
            </a:xfrm>
            <a:custGeom>
              <a:avLst/>
              <a:gdLst/>
              <a:ahLst/>
              <a:cxnLst/>
              <a:rect l="l" t="t" r="r" b="b"/>
              <a:pathLst>
                <a:path w="241" h="205" extrusionOk="0">
                  <a:moveTo>
                    <a:pt x="1" y="0"/>
                  </a:moveTo>
                  <a:cubicBezTo>
                    <a:pt x="74" y="63"/>
                    <a:pt x="144" y="131"/>
                    <a:pt x="207" y="204"/>
                  </a:cubicBezTo>
                  <a:cubicBezTo>
                    <a:pt x="217" y="147"/>
                    <a:pt x="230" y="91"/>
                    <a:pt x="240" y="32"/>
                  </a:cubicBezTo>
                  <a:cubicBezTo>
                    <a:pt x="160" y="23"/>
                    <a:pt x="83" y="13"/>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93" name="Google Shape;9193;p48"/>
            <p:cNvSpPr/>
            <p:nvPr/>
          </p:nvSpPr>
          <p:spPr>
            <a:xfrm>
              <a:off x="3471175" y="3695975"/>
              <a:ext cx="16200" cy="4325"/>
            </a:xfrm>
            <a:custGeom>
              <a:avLst/>
              <a:gdLst/>
              <a:ahLst/>
              <a:cxnLst/>
              <a:rect l="l" t="t" r="r" b="b"/>
              <a:pathLst>
                <a:path w="648" h="173" extrusionOk="0">
                  <a:moveTo>
                    <a:pt x="32" y="0"/>
                  </a:moveTo>
                  <a:lnTo>
                    <a:pt x="0" y="149"/>
                  </a:lnTo>
                  <a:cubicBezTo>
                    <a:pt x="234" y="135"/>
                    <a:pt x="648" y="173"/>
                    <a:pt x="3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94" name="Google Shape;9194;p48"/>
            <p:cNvSpPr/>
            <p:nvPr/>
          </p:nvSpPr>
          <p:spPr>
            <a:xfrm>
              <a:off x="3442400" y="3794850"/>
              <a:ext cx="26700" cy="55775"/>
            </a:xfrm>
            <a:custGeom>
              <a:avLst/>
              <a:gdLst/>
              <a:ahLst/>
              <a:cxnLst/>
              <a:rect l="l" t="t" r="r" b="b"/>
              <a:pathLst>
                <a:path w="1068" h="2231" extrusionOk="0">
                  <a:moveTo>
                    <a:pt x="377" y="1"/>
                  </a:moveTo>
                  <a:cubicBezTo>
                    <a:pt x="327" y="251"/>
                    <a:pt x="276" y="501"/>
                    <a:pt x="226" y="754"/>
                  </a:cubicBezTo>
                  <a:cubicBezTo>
                    <a:pt x="508" y="859"/>
                    <a:pt x="327" y="932"/>
                    <a:pt x="175" y="1000"/>
                  </a:cubicBezTo>
                  <a:cubicBezTo>
                    <a:pt x="117" y="1292"/>
                    <a:pt x="60" y="1584"/>
                    <a:pt x="1" y="1879"/>
                  </a:cubicBezTo>
                  <a:lnTo>
                    <a:pt x="411" y="1957"/>
                  </a:lnTo>
                  <a:cubicBezTo>
                    <a:pt x="638" y="2032"/>
                    <a:pt x="384" y="2127"/>
                    <a:pt x="720" y="2230"/>
                  </a:cubicBezTo>
                  <a:cubicBezTo>
                    <a:pt x="811" y="1681"/>
                    <a:pt x="903" y="1134"/>
                    <a:pt x="996" y="585"/>
                  </a:cubicBezTo>
                  <a:lnTo>
                    <a:pt x="968" y="583"/>
                  </a:lnTo>
                  <a:cubicBezTo>
                    <a:pt x="909" y="583"/>
                    <a:pt x="850" y="577"/>
                    <a:pt x="792" y="567"/>
                  </a:cubicBezTo>
                  <a:lnTo>
                    <a:pt x="792" y="567"/>
                  </a:lnTo>
                  <a:lnTo>
                    <a:pt x="968" y="583"/>
                  </a:lnTo>
                  <a:cubicBezTo>
                    <a:pt x="979" y="583"/>
                    <a:pt x="987" y="583"/>
                    <a:pt x="996" y="581"/>
                  </a:cubicBezTo>
                  <a:lnTo>
                    <a:pt x="1067" y="142"/>
                  </a:lnTo>
                  <a:cubicBezTo>
                    <a:pt x="829" y="77"/>
                    <a:pt x="575" y="11"/>
                    <a:pt x="37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95" name="Google Shape;9195;p48"/>
            <p:cNvSpPr/>
            <p:nvPr/>
          </p:nvSpPr>
          <p:spPr>
            <a:xfrm>
              <a:off x="4516950" y="3459175"/>
              <a:ext cx="251475" cy="67475"/>
            </a:xfrm>
            <a:custGeom>
              <a:avLst/>
              <a:gdLst/>
              <a:ahLst/>
              <a:cxnLst/>
              <a:rect l="l" t="t" r="r" b="b"/>
              <a:pathLst>
                <a:path w="10059" h="2699" extrusionOk="0">
                  <a:moveTo>
                    <a:pt x="1834" y="467"/>
                  </a:moveTo>
                  <a:lnTo>
                    <a:pt x="1834" y="467"/>
                  </a:lnTo>
                  <a:cubicBezTo>
                    <a:pt x="1815" y="473"/>
                    <a:pt x="1798" y="478"/>
                    <a:pt x="1777" y="482"/>
                  </a:cubicBezTo>
                  <a:cubicBezTo>
                    <a:pt x="1777" y="473"/>
                    <a:pt x="1802" y="469"/>
                    <a:pt x="1834" y="467"/>
                  </a:cubicBezTo>
                  <a:close/>
                  <a:moveTo>
                    <a:pt x="3438" y="1350"/>
                  </a:moveTo>
                  <a:lnTo>
                    <a:pt x="3438" y="1350"/>
                  </a:lnTo>
                  <a:cubicBezTo>
                    <a:pt x="3394" y="1371"/>
                    <a:pt x="3346" y="1386"/>
                    <a:pt x="3298" y="1395"/>
                  </a:cubicBezTo>
                  <a:cubicBezTo>
                    <a:pt x="3344" y="1382"/>
                    <a:pt x="3394" y="1367"/>
                    <a:pt x="3438" y="1350"/>
                  </a:cubicBezTo>
                  <a:close/>
                  <a:moveTo>
                    <a:pt x="5075" y="1550"/>
                  </a:moveTo>
                  <a:lnTo>
                    <a:pt x="5075" y="1550"/>
                  </a:lnTo>
                  <a:cubicBezTo>
                    <a:pt x="5076" y="1550"/>
                    <a:pt x="5090" y="1555"/>
                    <a:pt x="5115" y="1563"/>
                  </a:cubicBezTo>
                  <a:lnTo>
                    <a:pt x="5110" y="1563"/>
                  </a:lnTo>
                  <a:cubicBezTo>
                    <a:pt x="5086" y="1554"/>
                    <a:pt x="5075" y="1550"/>
                    <a:pt x="5075" y="1550"/>
                  </a:cubicBezTo>
                  <a:close/>
                  <a:moveTo>
                    <a:pt x="5118" y="1563"/>
                  </a:moveTo>
                  <a:lnTo>
                    <a:pt x="6105" y="1666"/>
                  </a:lnTo>
                  <a:cubicBezTo>
                    <a:pt x="6117" y="1720"/>
                    <a:pt x="6061" y="1740"/>
                    <a:pt x="5970" y="1740"/>
                  </a:cubicBezTo>
                  <a:cubicBezTo>
                    <a:pt x="5733" y="1740"/>
                    <a:pt x="5259" y="1604"/>
                    <a:pt x="5118" y="1563"/>
                  </a:cubicBezTo>
                  <a:close/>
                  <a:moveTo>
                    <a:pt x="7218" y="1567"/>
                  </a:moveTo>
                  <a:cubicBezTo>
                    <a:pt x="7306" y="1573"/>
                    <a:pt x="7392" y="1590"/>
                    <a:pt x="7476" y="1622"/>
                  </a:cubicBezTo>
                  <a:lnTo>
                    <a:pt x="8553" y="1851"/>
                  </a:lnTo>
                  <a:cubicBezTo>
                    <a:pt x="8524" y="1890"/>
                    <a:pt x="8393" y="1901"/>
                    <a:pt x="8224" y="1901"/>
                  </a:cubicBezTo>
                  <a:cubicBezTo>
                    <a:pt x="7974" y="1901"/>
                    <a:pt x="7643" y="1876"/>
                    <a:pt x="7442" y="1876"/>
                  </a:cubicBezTo>
                  <a:cubicBezTo>
                    <a:pt x="7374" y="1876"/>
                    <a:pt x="7321" y="1879"/>
                    <a:pt x="7291" y="1887"/>
                  </a:cubicBezTo>
                  <a:cubicBezTo>
                    <a:pt x="7373" y="1838"/>
                    <a:pt x="7880" y="1889"/>
                    <a:pt x="7827" y="1784"/>
                  </a:cubicBezTo>
                  <a:cubicBezTo>
                    <a:pt x="7705" y="1756"/>
                    <a:pt x="7630" y="1676"/>
                    <a:pt x="7474" y="1622"/>
                  </a:cubicBezTo>
                  <a:lnTo>
                    <a:pt x="7218" y="1567"/>
                  </a:lnTo>
                  <a:close/>
                  <a:moveTo>
                    <a:pt x="6567" y="1719"/>
                  </a:moveTo>
                  <a:cubicBezTo>
                    <a:pt x="6605" y="1719"/>
                    <a:pt x="6659" y="1723"/>
                    <a:pt x="6732" y="1733"/>
                  </a:cubicBezTo>
                  <a:cubicBezTo>
                    <a:pt x="6971" y="1860"/>
                    <a:pt x="6674" y="1883"/>
                    <a:pt x="6550" y="1930"/>
                  </a:cubicBezTo>
                  <a:lnTo>
                    <a:pt x="6550" y="1930"/>
                  </a:lnTo>
                  <a:cubicBezTo>
                    <a:pt x="6643" y="1868"/>
                    <a:pt x="6342" y="1719"/>
                    <a:pt x="6567" y="1719"/>
                  </a:cubicBezTo>
                  <a:close/>
                  <a:moveTo>
                    <a:pt x="7291" y="1887"/>
                  </a:moveTo>
                  <a:lnTo>
                    <a:pt x="7291" y="1887"/>
                  </a:lnTo>
                  <a:cubicBezTo>
                    <a:pt x="7262" y="1906"/>
                    <a:pt x="7289" y="1937"/>
                    <a:pt x="7432" y="1998"/>
                  </a:cubicBezTo>
                  <a:cubicBezTo>
                    <a:pt x="7262" y="1933"/>
                    <a:pt x="7234" y="1901"/>
                    <a:pt x="7291" y="1887"/>
                  </a:cubicBezTo>
                  <a:close/>
                  <a:moveTo>
                    <a:pt x="639" y="0"/>
                  </a:moveTo>
                  <a:lnTo>
                    <a:pt x="639" y="0"/>
                  </a:lnTo>
                  <a:cubicBezTo>
                    <a:pt x="450" y="57"/>
                    <a:pt x="406" y="141"/>
                    <a:pt x="1153" y="364"/>
                  </a:cubicBezTo>
                  <a:cubicBezTo>
                    <a:pt x="792" y="429"/>
                    <a:pt x="566" y="710"/>
                    <a:pt x="60" y="710"/>
                  </a:cubicBezTo>
                  <a:cubicBezTo>
                    <a:pt x="40" y="710"/>
                    <a:pt x="20" y="710"/>
                    <a:pt x="0" y="709"/>
                  </a:cubicBezTo>
                  <a:lnTo>
                    <a:pt x="0" y="709"/>
                  </a:lnTo>
                  <a:lnTo>
                    <a:pt x="1268" y="852"/>
                  </a:lnTo>
                  <a:lnTo>
                    <a:pt x="414" y="957"/>
                  </a:lnTo>
                  <a:cubicBezTo>
                    <a:pt x="416" y="968"/>
                    <a:pt x="425" y="976"/>
                    <a:pt x="423" y="987"/>
                  </a:cubicBezTo>
                  <a:lnTo>
                    <a:pt x="406" y="987"/>
                  </a:lnTo>
                  <a:lnTo>
                    <a:pt x="2532" y="1363"/>
                  </a:lnTo>
                  <a:cubicBezTo>
                    <a:pt x="2515" y="1352"/>
                    <a:pt x="2503" y="1344"/>
                    <a:pt x="2482" y="1336"/>
                  </a:cubicBezTo>
                  <a:lnTo>
                    <a:pt x="2482" y="1336"/>
                  </a:lnTo>
                  <a:cubicBezTo>
                    <a:pt x="2658" y="1359"/>
                    <a:pt x="2835" y="1397"/>
                    <a:pt x="3005" y="1445"/>
                  </a:cubicBezTo>
                  <a:lnTo>
                    <a:pt x="4248" y="1666"/>
                  </a:lnTo>
                  <a:cubicBezTo>
                    <a:pt x="4254" y="1655"/>
                    <a:pt x="4273" y="1649"/>
                    <a:pt x="4320" y="1649"/>
                  </a:cubicBezTo>
                  <a:cubicBezTo>
                    <a:pt x="4376" y="1649"/>
                    <a:pt x="4472" y="1659"/>
                    <a:pt x="4631" y="1681"/>
                  </a:cubicBezTo>
                  <a:lnTo>
                    <a:pt x="4574" y="1723"/>
                  </a:lnTo>
                  <a:cubicBezTo>
                    <a:pt x="6486" y="2061"/>
                    <a:pt x="8326" y="2389"/>
                    <a:pt x="10059" y="2698"/>
                  </a:cubicBezTo>
                  <a:cubicBezTo>
                    <a:pt x="10029" y="2503"/>
                    <a:pt x="9287" y="2265"/>
                    <a:pt x="9167" y="2067"/>
                  </a:cubicBezTo>
                  <a:lnTo>
                    <a:pt x="9903" y="2034"/>
                  </a:lnTo>
                  <a:cubicBezTo>
                    <a:pt x="8934" y="1746"/>
                    <a:pt x="9844" y="1689"/>
                    <a:pt x="9499" y="1468"/>
                  </a:cubicBezTo>
                  <a:cubicBezTo>
                    <a:pt x="8921" y="1371"/>
                    <a:pt x="8334" y="1273"/>
                    <a:pt x="7737" y="1174"/>
                  </a:cubicBezTo>
                  <a:cubicBezTo>
                    <a:pt x="7733" y="1182"/>
                    <a:pt x="7731" y="1191"/>
                    <a:pt x="7731" y="1201"/>
                  </a:cubicBezTo>
                  <a:lnTo>
                    <a:pt x="8265" y="1273"/>
                  </a:lnTo>
                  <a:lnTo>
                    <a:pt x="7787" y="1443"/>
                  </a:lnTo>
                  <a:lnTo>
                    <a:pt x="7964" y="1483"/>
                  </a:lnTo>
                  <a:lnTo>
                    <a:pt x="7501" y="1504"/>
                  </a:lnTo>
                  <a:cubicBezTo>
                    <a:pt x="7424" y="1411"/>
                    <a:pt x="7609" y="1403"/>
                    <a:pt x="7623" y="1302"/>
                  </a:cubicBezTo>
                  <a:lnTo>
                    <a:pt x="7623" y="1302"/>
                  </a:lnTo>
                  <a:cubicBezTo>
                    <a:pt x="7622" y="1302"/>
                    <a:pt x="7620" y="1302"/>
                    <a:pt x="7619" y="1302"/>
                  </a:cubicBezTo>
                  <a:cubicBezTo>
                    <a:pt x="7535" y="1302"/>
                    <a:pt x="7289" y="1216"/>
                    <a:pt x="7150" y="1216"/>
                  </a:cubicBezTo>
                  <a:cubicBezTo>
                    <a:pt x="7122" y="1216"/>
                    <a:pt x="7098" y="1220"/>
                    <a:pt x="7081" y="1228"/>
                  </a:cubicBezTo>
                  <a:lnTo>
                    <a:pt x="7154" y="1077"/>
                  </a:lnTo>
                  <a:lnTo>
                    <a:pt x="5060" y="730"/>
                  </a:lnTo>
                  <a:lnTo>
                    <a:pt x="5060" y="730"/>
                  </a:lnTo>
                  <a:cubicBezTo>
                    <a:pt x="4990" y="827"/>
                    <a:pt x="4925" y="917"/>
                    <a:pt x="5459" y="1056"/>
                  </a:cubicBezTo>
                  <a:cubicBezTo>
                    <a:pt x="5600" y="1192"/>
                    <a:pt x="5552" y="1233"/>
                    <a:pt x="5423" y="1233"/>
                  </a:cubicBezTo>
                  <a:cubicBezTo>
                    <a:pt x="5229" y="1233"/>
                    <a:pt x="4851" y="1140"/>
                    <a:pt x="4659" y="1140"/>
                  </a:cubicBezTo>
                  <a:cubicBezTo>
                    <a:pt x="4540" y="1140"/>
                    <a:pt x="4492" y="1175"/>
                    <a:pt x="4599" y="1289"/>
                  </a:cubicBezTo>
                  <a:cubicBezTo>
                    <a:pt x="4734" y="1322"/>
                    <a:pt x="4976" y="1377"/>
                    <a:pt x="5127" y="1377"/>
                  </a:cubicBezTo>
                  <a:cubicBezTo>
                    <a:pt x="5171" y="1377"/>
                    <a:pt x="5207" y="1372"/>
                    <a:pt x="5230" y="1361"/>
                  </a:cubicBezTo>
                  <a:cubicBezTo>
                    <a:pt x="5390" y="1421"/>
                    <a:pt x="5381" y="1437"/>
                    <a:pt x="5315" y="1437"/>
                  </a:cubicBezTo>
                  <a:cubicBezTo>
                    <a:pt x="5242" y="1437"/>
                    <a:pt x="5101" y="1417"/>
                    <a:pt x="5045" y="1417"/>
                  </a:cubicBezTo>
                  <a:cubicBezTo>
                    <a:pt x="5042" y="1417"/>
                    <a:pt x="5039" y="1418"/>
                    <a:pt x="5037" y="1418"/>
                  </a:cubicBezTo>
                  <a:cubicBezTo>
                    <a:pt x="5033" y="1418"/>
                    <a:pt x="5030" y="1418"/>
                    <a:pt x="5026" y="1418"/>
                  </a:cubicBezTo>
                  <a:cubicBezTo>
                    <a:pt x="4827" y="1418"/>
                    <a:pt x="4154" y="1209"/>
                    <a:pt x="4172" y="1064"/>
                  </a:cubicBezTo>
                  <a:lnTo>
                    <a:pt x="4172" y="1064"/>
                  </a:lnTo>
                  <a:cubicBezTo>
                    <a:pt x="4434" y="1113"/>
                    <a:pt x="4597" y="1133"/>
                    <a:pt x="4689" y="1133"/>
                  </a:cubicBezTo>
                  <a:cubicBezTo>
                    <a:pt x="5107" y="1133"/>
                    <a:pt x="4109" y="721"/>
                    <a:pt x="4238" y="593"/>
                  </a:cubicBezTo>
                  <a:lnTo>
                    <a:pt x="3287" y="436"/>
                  </a:lnTo>
                  <a:cubicBezTo>
                    <a:pt x="2993" y="440"/>
                    <a:pt x="2864" y="505"/>
                    <a:pt x="3211" y="713"/>
                  </a:cubicBezTo>
                  <a:lnTo>
                    <a:pt x="3457" y="740"/>
                  </a:lnTo>
                  <a:cubicBezTo>
                    <a:pt x="3480" y="734"/>
                    <a:pt x="3508" y="730"/>
                    <a:pt x="3543" y="730"/>
                  </a:cubicBezTo>
                  <a:cubicBezTo>
                    <a:pt x="3611" y="730"/>
                    <a:pt x="3708" y="745"/>
                    <a:pt x="3849" y="783"/>
                  </a:cubicBezTo>
                  <a:lnTo>
                    <a:pt x="3457" y="740"/>
                  </a:lnTo>
                  <a:cubicBezTo>
                    <a:pt x="3327" y="776"/>
                    <a:pt x="3365" y="902"/>
                    <a:pt x="3184" y="911"/>
                  </a:cubicBezTo>
                  <a:lnTo>
                    <a:pt x="3706" y="1081"/>
                  </a:lnTo>
                  <a:cubicBezTo>
                    <a:pt x="3817" y="1140"/>
                    <a:pt x="3659" y="1249"/>
                    <a:pt x="3506" y="1321"/>
                  </a:cubicBezTo>
                  <a:cubicBezTo>
                    <a:pt x="3588" y="1275"/>
                    <a:pt x="3573" y="1209"/>
                    <a:pt x="3251" y="1104"/>
                  </a:cubicBezTo>
                  <a:cubicBezTo>
                    <a:pt x="3047" y="1076"/>
                    <a:pt x="2692" y="1027"/>
                    <a:pt x="2485" y="1027"/>
                  </a:cubicBezTo>
                  <a:cubicBezTo>
                    <a:pt x="2416" y="1027"/>
                    <a:pt x="2364" y="1032"/>
                    <a:pt x="2339" y="1045"/>
                  </a:cubicBezTo>
                  <a:cubicBezTo>
                    <a:pt x="2269" y="902"/>
                    <a:pt x="2549" y="839"/>
                    <a:pt x="2126" y="614"/>
                  </a:cubicBezTo>
                  <a:lnTo>
                    <a:pt x="2126" y="614"/>
                  </a:lnTo>
                  <a:lnTo>
                    <a:pt x="2726" y="881"/>
                  </a:lnTo>
                  <a:lnTo>
                    <a:pt x="2681" y="589"/>
                  </a:lnTo>
                  <a:cubicBezTo>
                    <a:pt x="2403" y="525"/>
                    <a:pt x="2016" y="467"/>
                    <a:pt x="1856" y="467"/>
                  </a:cubicBezTo>
                  <a:cubicBezTo>
                    <a:pt x="1848" y="467"/>
                    <a:pt x="1841" y="467"/>
                    <a:pt x="1834" y="467"/>
                  </a:cubicBezTo>
                  <a:cubicBezTo>
                    <a:pt x="2017" y="425"/>
                    <a:pt x="2097" y="343"/>
                    <a:pt x="2135" y="246"/>
                  </a:cubicBezTo>
                  <a:lnTo>
                    <a:pt x="639"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96" name="Google Shape;9196;p48"/>
            <p:cNvSpPr/>
            <p:nvPr/>
          </p:nvSpPr>
          <p:spPr>
            <a:xfrm>
              <a:off x="3560550" y="3306425"/>
              <a:ext cx="275" cy="100"/>
            </a:xfrm>
            <a:custGeom>
              <a:avLst/>
              <a:gdLst/>
              <a:ahLst/>
              <a:cxnLst/>
              <a:rect l="l" t="t" r="r" b="b"/>
              <a:pathLst>
                <a:path w="11" h="4" extrusionOk="0">
                  <a:moveTo>
                    <a:pt x="4" y="0"/>
                  </a:moveTo>
                  <a:cubicBezTo>
                    <a:pt x="3" y="0"/>
                    <a:pt x="2" y="0"/>
                    <a:pt x="0" y="1"/>
                  </a:cubicBezTo>
                  <a:lnTo>
                    <a:pt x="11" y="3"/>
                  </a:lnTo>
                  <a:cubicBezTo>
                    <a:pt x="9" y="2"/>
                    <a:pt x="7" y="0"/>
                    <a:pt x="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97" name="Google Shape;9197;p48"/>
            <p:cNvSpPr/>
            <p:nvPr/>
          </p:nvSpPr>
          <p:spPr>
            <a:xfrm>
              <a:off x="3426100" y="3867100"/>
              <a:ext cx="31150" cy="65375"/>
            </a:xfrm>
            <a:custGeom>
              <a:avLst/>
              <a:gdLst/>
              <a:ahLst/>
              <a:cxnLst/>
              <a:rect l="l" t="t" r="r" b="b"/>
              <a:pathLst>
                <a:path w="1246" h="2615" extrusionOk="0">
                  <a:moveTo>
                    <a:pt x="453" y="0"/>
                  </a:moveTo>
                  <a:cubicBezTo>
                    <a:pt x="300" y="772"/>
                    <a:pt x="148" y="1540"/>
                    <a:pt x="1" y="2303"/>
                  </a:cubicBezTo>
                  <a:cubicBezTo>
                    <a:pt x="249" y="2398"/>
                    <a:pt x="543" y="2505"/>
                    <a:pt x="817" y="2614"/>
                  </a:cubicBezTo>
                  <a:cubicBezTo>
                    <a:pt x="960" y="1779"/>
                    <a:pt x="1103" y="934"/>
                    <a:pt x="1246" y="82"/>
                  </a:cubicBezTo>
                  <a:cubicBezTo>
                    <a:pt x="1107" y="82"/>
                    <a:pt x="1006" y="97"/>
                    <a:pt x="1000" y="148"/>
                  </a:cubicBezTo>
                  <a:cubicBezTo>
                    <a:pt x="995" y="148"/>
                    <a:pt x="990" y="148"/>
                    <a:pt x="985" y="148"/>
                  </a:cubicBezTo>
                  <a:cubicBezTo>
                    <a:pt x="825" y="148"/>
                    <a:pt x="618" y="53"/>
                    <a:pt x="45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98" name="Google Shape;9198;p48"/>
            <p:cNvSpPr/>
            <p:nvPr/>
          </p:nvSpPr>
          <p:spPr>
            <a:xfrm>
              <a:off x="4755700" y="3498700"/>
              <a:ext cx="239125" cy="59750"/>
            </a:xfrm>
            <a:custGeom>
              <a:avLst/>
              <a:gdLst/>
              <a:ahLst/>
              <a:cxnLst/>
              <a:rect l="l" t="t" r="r" b="b"/>
              <a:pathLst>
                <a:path w="9565" h="2390" extrusionOk="0">
                  <a:moveTo>
                    <a:pt x="639" y="1"/>
                  </a:moveTo>
                  <a:lnTo>
                    <a:pt x="639" y="1"/>
                  </a:lnTo>
                  <a:cubicBezTo>
                    <a:pt x="484" y="60"/>
                    <a:pt x="686" y="239"/>
                    <a:pt x="543" y="239"/>
                  </a:cubicBezTo>
                  <a:cubicBezTo>
                    <a:pt x="483" y="239"/>
                    <a:pt x="361" y="207"/>
                    <a:pt x="124" y="121"/>
                  </a:cubicBezTo>
                  <a:lnTo>
                    <a:pt x="124" y="121"/>
                  </a:lnTo>
                  <a:cubicBezTo>
                    <a:pt x="260" y="239"/>
                    <a:pt x="770" y="442"/>
                    <a:pt x="1051" y="442"/>
                  </a:cubicBezTo>
                  <a:cubicBezTo>
                    <a:pt x="1105" y="442"/>
                    <a:pt x="1151" y="434"/>
                    <a:pt x="1184" y="417"/>
                  </a:cubicBezTo>
                  <a:lnTo>
                    <a:pt x="1184" y="417"/>
                  </a:lnTo>
                  <a:cubicBezTo>
                    <a:pt x="1252" y="536"/>
                    <a:pt x="1155" y="568"/>
                    <a:pt x="993" y="568"/>
                  </a:cubicBezTo>
                  <a:cubicBezTo>
                    <a:pt x="811" y="568"/>
                    <a:pt x="548" y="528"/>
                    <a:pt x="343" y="528"/>
                  </a:cubicBezTo>
                  <a:cubicBezTo>
                    <a:pt x="144" y="528"/>
                    <a:pt x="0" y="566"/>
                    <a:pt x="42" y="714"/>
                  </a:cubicBezTo>
                  <a:cubicBezTo>
                    <a:pt x="271" y="795"/>
                    <a:pt x="419" y="811"/>
                    <a:pt x="552" y="811"/>
                  </a:cubicBezTo>
                  <a:cubicBezTo>
                    <a:pt x="642" y="811"/>
                    <a:pt x="725" y="804"/>
                    <a:pt x="820" y="804"/>
                  </a:cubicBezTo>
                  <a:cubicBezTo>
                    <a:pt x="961" y="804"/>
                    <a:pt x="1129" y="820"/>
                    <a:pt x="1388" y="899"/>
                  </a:cubicBezTo>
                  <a:cubicBezTo>
                    <a:pt x="1381" y="953"/>
                    <a:pt x="1348" y="972"/>
                    <a:pt x="1300" y="972"/>
                  </a:cubicBezTo>
                  <a:cubicBezTo>
                    <a:pt x="1170" y="972"/>
                    <a:pt x="929" y="827"/>
                    <a:pt x="813" y="827"/>
                  </a:cubicBezTo>
                  <a:cubicBezTo>
                    <a:pt x="777" y="827"/>
                    <a:pt x="754" y="841"/>
                    <a:pt x="748" y="878"/>
                  </a:cubicBezTo>
                  <a:lnTo>
                    <a:pt x="1077" y="1157"/>
                  </a:lnTo>
                  <a:lnTo>
                    <a:pt x="1262" y="1149"/>
                  </a:lnTo>
                  <a:lnTo>
                    <a:pt x="1262" y="1149"/>
                  </a:lnTo>
                  <a:lnTo>
                    <a:pt x="896" y="1185"/>
                  </a:lnTo>
                  <a:cubicBezTo>
                    <a:pt x="2252" y="1429"/>
                    <a:pt x="3539" y="1658"/>
                    <a:pt x="4740" y="1877"/>
                  </a:cubicBezTo>
                  <a:lnTo>
                    <a:pt x="5653" y="1837"/>
                  </a:lnTo>
                  <a:lnTo>
                    <a:pt x="5552" y="1940"/>
                  </a:lnTo>
                  <a:cubicBezTo>
                    <a:pt x="5588" y="1938"/>
                    <a:pt x="5624" y="1937"/>
                    <a:pt x="5659" y="1937"/>
                  </a:cubicBezTo>
                  <a:cubicBezTo>
                    <a:pt x="6084" y="1937"/>
                    <a:pt x="6351" y="2064"/>
                    <a:pt x="6483" y="2192"/>
                  </a:cubicBezTo>
                  <a:lnTo>
                    <a:pt x="7571" y="2390"/>
                  </a:lnTo>
                  <a:cubicBezTo>
                    <a:pt x="7283" y="2232"/>
                    <a:pt x="6900" y="2064"/>
                    <a:pt x="7026" y="1874"/>
                  </a:cubicBezTo>
                  <a:lnTo>
                    <a:pt x="7026" y="1874"/>
                  </a:lnTo>
                  <a:lnTo>
                    <a:pt x="7575" y="1900"/>
                  </a:lnTo>
                  <a:lnTo>
                    <a:pt x="7062" y="1626"/>
                  </a:lnTo>
                  <a:lnTo>
                    <a:pt x="7718" y="1548"/>
                  </a:lnTo>
                  <a:lnTo>
                    <a:pt x="7718" y="1548"/>
                  </a:lnTo>
                  <a:cubicBezTo>
                    <a:pt x="9209" y="2022"/>
                    <a:pt x="7320" y="1763"/>
                    <a:pt x="8000" y="2125"/>
                  </a:cubicBezTo>
                  <a:cubicBezTo>
                    <a:pt x="8302" y="1801"/>
                    <a:pt x="9114" y="1721"/>
                    <a:pt x="9564" y="1534"/>
                  </a:cubicBezTo>
                  <a:lnTo>
                    <a:pt x="9272" y="1481"/>
                  </a:lnTo>
                  <a:cubicBezTo>
                    <a:pt x="9157" y="1491"/>
                    <a:pt x="9030" y="1571"/>
                    <a:pt x="8870" y="1571"/>
                  </a:cubicBezTo>
                  <a:cubicBezTo>
                    <a:pt x="8778" y="1571"/>
                    <a:pt x="8675" y="1544"/>
                    <a:pt x="8557" y="1462"/>
                  </a:cubicBezTo>
                  <a:cubicBezTo>
                    <a:pt x="8544" y="1427"/>
                    <a:pt x="8540" y="1389"/>
                    <a:pt x="8546" y="1353"/>
                  </a:cubicBezTo>
                  <a:cubicBezTo>
                    <a:pt x="6347" y="966"/>
                    <a:pt x="3651" y="508"/>
                    <a:pt x="63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199" name="Google Shape;9199;p48"/>
            <p:cNvSpPr/>
            <p:nvPr/>
          </p:nvSpPr>
          <p:spPr>
            <a:xfrm>
              <a:off x="4879925" y="3546650"/>
              <a:ext cx="8050" cy="1450"/>
            </a:xfrm>
            <a:custGeom>
              <a:avLst/>
              <a:gdLst/>
              <a:ahLst/>
              <a:cxnLst/>
              <a:rect l="l" t="t" r="r" b="b"/>
              <a:pathLst>
                <a:path w="322" h="58" extrusionOk="0">
                  <a:moveTo>
                    <a:pt x="0" y="1"/>
                  </a:moveTo>
                  <a:lnTo>
                    <a:pt x="322" y="57"/>
                  </a:lnTo>
                  <a:cubicBezTo>
                    <a:pt x="316" y="49"/>
                    <a:pt x="311" y="43"/>
                    <a:pt x="303" y="34"/>
                  </a:cubicBezTo>
                  <a:lnTo>
                    <a:pt x="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00" name="Google Shape;9200;p48"/>
            <p:cNvSpPr/>
            <p:nvPr/>
          </p:nvSpPr>
          <p:spPr>
            <a:xfrm>
              <a:off x="3356500" y="4182400"/>
              <a:ext cx="43350" cy="146325"/>
            </a:xfrm>
            <a:custGeom>
              <a:avLst/>
              <a:gdLst/>
              <a:ahLst/>
              <a:cxnLst/>
              <a:rect l="l" t="t" r="r" b="b"/>
              <a:pathLst>
                <a:path w="1734" h="5853" extrusionOk="0">
                  <a:moveTo>
                    <a:pt x="867" y="0"/>
                  </a:moveTo>
                  <a:cubicBezTo>
                    <a:pt x="657" y="1228"/>
                    <a:pt x="476" y="2334"/>
                    <a:pt x="331" y="3283"/>
                  </a:cubicBezTo>
                  <a:cubicBezTo>
                    <a:pt x="392" y="3373"/>
                    <a:pt x="461" y="3455"/>
                    <a:pt x="537" y="3533"/>
                  </a:cubicBezTo>
                  <a:cubicBezTo>
                    <a:pt x="457" y="3720"/>
                    <a:pt x="360" y="3788"/>
                    <a:pt x="249" y="3844"/>
                  </a:cubicBezTo>
                  <a:cubicBezTo>
                    <a:pt x="129" y="4673"/>
                    <a:pt x="45" y="5352"/>
                    <a:pt x="1" y="5853"/>
                  </a:cubicBezTo>
                  <a:cubicBezTo>
                    <a:pt x="295" y="5836"/>
                    <a:pt x="674" y="4772"/>
                    <a:pt x="1111" y="3001"/>
                  </a:cubicBezTo>
                  <a:lnTo>
                    <a:pt x="1111" y="3001"/>
                  </a:lnTo>
                  <a:cubicBezTo>
                    <a:pt x="1082" y="3004"/>
                    <a:pt x="1056" y="3005"/>
                    <a:pt x="1032" y="3005"/>
                  </a:cubicBezTo>
                  <a:cubicBezTo>
                    <a:pt x="637" y="3005"/>
                    <a:pt x="843" y="2654"/>
                    <a:pt x="688" y="2164"/>
                  </a:cubicBezTo>
                  <a:cubicBezTo>
                    <a:pt x="696" y="2163"/>
                    <a:pt x="705" y="2162"/>
                    <a:pt x="714" y="2162"/>
                  </a:cubicBezTo>
                  <a:cubicBezTo>
                    <a:pt x="872" y="2162"/>
                    <a:pt x="1133" y="2319"/>
                    <a:pt x="1218" y="2559"/>
                  </a:cubicBezTo>
                  <a:cubicBezTo>
                    <a:pt x="1382" y="1863"/>
                    <a:pt x="1555" y="1075"/>
                    <a:pt x="1733" y="208"/>
                  </a:cubicBezTo>
                  <a:cubicBezTo>
                    <a:pt x="1456" y="151"/>
                    <a:pt x="1140" y="61"/>
                    <a:pt x="86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01" name="Google Shape;9201;p48"/>
            <p:cNvSpPr/>
            <p:nvPr/>
          </p:nvSpPr>
          <p:spPr>
            <a:xfrm>
              <a:off x="3485675" y="3344825"/>
              <a:ext cx="67325" cy="284775"/>
            </a:xfrm>
            <a:custGeom>
              <a:avLst/>
              <a:gdLst/>
              <a:ahLst/>
              <a:cxnLst/>
              <a:rect l="l" t="t" r="r" b="b"/>
              <a:pathLst>
                <a:path w="2693" h="11391" extrusionOk="0">
                  <a:moveTo>
                    <a:pt x="2524" y="0"/>
                  </a:moveTo>
                  <a:cubicBezTo>
                    <a:pt x="1977" y="2168"/>
                    <a:pt x="1040" y="6427"/>
                    <a:pt x="1" y="11390"/>
                  </a:cubicBezTo>
                  <a:lnTo>
                    <a:pt x="501" y="11209"/>
                  </a:lnTo>
                  <a:cubicBezTo>
                    <a:pt x="1372" y="6109"/>
                    <a:pt x="2152" y="1834"/>
                    <a:pt x="2692" y="36"/>
                  </a:cubicBezTo>
                  <a:cubicBezTo>
                    <a:pt x="2644" y="23"/>
                    <a:pt x="2587" y="11"/>
                    <a:pt x="252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02" name="Google Shape;9202;p48"/>
            <p:cNvSpPr/>
            <p:nvPr/>
          </p:nvSpPr>
          <p:spPr>
            <a:xfrm>
              <a:off x="4429975" y="4364150"/>
              <a:ext cx="47250" cy="10525"/>
            </a:xfrm>
            <a:custGeom>
              <a:avLst/>
              <a:gdLst/>
              <a:ahLst/>
              <a:cxnLst/>
              <a:rect l="l" t="t" r="r" b="b"/>
              <a:pathLst>
                <a:path w="1890" h="421" extrusionOk="0">
                  <a:moveTo>
                    <a:pt x="440" y="0"/>
                  </a:moveTo>
                  <a:lnTo>
                    <a:pt x="440" y="0"/>
                  </a:lnTo>
                  <a:cubicBezTo>
                    <a:pt x="501" y="19"/>
                    <a:pt x="566" y="42"/>
                    <a:pt x="640" y="67"/>
                  </a:cubicBezTo>
                  <a:lnTo>
                    <a:pt x="1" y="97"/>
                  </a:lnTo>
                  <a:cubicBezTo>
                    <a:pt x="421" y="322"/>
                    <a:pt x="890" y="252"/>
                    <a:pt x="1509" y="421"/>
                  </a:cubicBezTo>
                  <a:cubicBezTo>
                    <a:pt x="1889" y="339"/>
                    <a:pt x="1527" y="244"/>
                    <a:pt x="1229" y="133"/>
                  </a:cubicBezTo>
                  <a:lnTo>
                    <a:pt x="44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03" name="Google Shape;9203;p48"/>
            <p:cNvSpPr/>
            <p:nvPr/>
          </p:nvSpPr>
          <p:spPr>
            <a:xfrm>
              <a:off x="3843625" y="4263450"/>
              <a:ext cx="93550" cy="22950"/>
            </a:xfrm>
            <a:custGeom>
              <a:avLst/>
              <a:gdLst/>
              <a:ahLst/>
              <a:cxnLst/>
              <a:rect l="l" t="t" r="r" b="b"/>
              <a:pathLst>
                <a:path w="3742" h="918" extrusionOk="0">
                  <a:moveTo>
                    <a:pt x="2" y="1"/>
                  </a:moveTo>
                  <a:lnTo>
                    <a:pt x="2" y="1"/>
                  </a:lnTo>
                  <a:cubicBezTo>
                    <a:pt x="1" y="1"/>
                    <a:pt x="17" y="4"/>
                    <a:pt x="51" y="10"/>
                  </a:cubicBezTo>
                  <a:lnTo>
                    <a:pt x="51" y="10"/>
                  </a:lnTo>
                  <a:cubicBezTo>
                    <a:pt x="36" y="7"/>
                    <a:pt x="19" y="4"/>
                    <a:pt x="2" y="1"/>
                  </a:cubicBezTo>
                  <a:close/>
                  <a:moveTo>
                    <a:pt x="51" y="10"/>
                  </a:moveTo>
                  <a:lnTo>
                    <a:pt x="51" y="10"/>
                  </a:lnTo>
                  <a:cubicBezTo>
                    <a:pt x="642" y="124"/>
                    <a:pt x="74" y="312"/>
                    <a:pt x="580" y="405"/>
                  </a:cubicBezTo>
                  <a:lnTo>
                    <a:pt x="3636" y="918"/>
                  </a:lnTo>
                  <a:cubicBezTo>
                    <a:pt x="3657" y="817"/>
                    <a:pt x="3693" y="722"/>
                    <a:pt x="3741" y="634"/>
                  </a:cubicBezTo>
                  <a:cubicBezTo>
                    <a:pt x="1725" y="293"/>
                    <a:pt x="325" y="57"/>
                    <a:pt x="51" y="1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04" name="Google Shape;9204;p48"/>
            <p:cNvSpPr/>
            <p:nvPr/>
          </p:nvSpPr>
          <p:spPr>
            <a:xfrm>
              <a:off x="4170575" y="4320925"/>
              <a:ext cx="249450" cy="45600"/>
            </a:xfrm>
            <a:custGeom>
              <a:avLst/>
              <a:gdLst/>
              <a:ahLst/>
              <a:cxnLst/>
              <a:rect l="l" t="t" r="r" b="b"/>
              <a:pathLst>
                <a:path w="9978" h="1824" extrusionOk="0">
                  <a:moveTo>
                    <a:pt x="619" y="45"/>
                  </a:moveTo>
                  <a:lnTo>
                    <a:pt x="619" y="45"/>
                  </a:lnTo>
                  <a:cubicBezTo>
                    <a:pt x="652" y="47"/>
                    <a:pt x="688" y="47"/>
                    <a:pt x="724" y="49"/>
                  </a:cubicBezTo>
                  <a:lnTo>
                    <a:pt x="629" y="53"/>
                  </a:lnTo>
                  <a:lnTo>
                    <a:pt x="619" y="45"/>
                  </a:lnTo>
                  <a:close/>
                  <a:moveTo>
                    <a:pt x="7698" y="1249"/>
                  </a:moveTo>
                  <a:cubicBezTo>
                    <a:pt x="7910" y="1249"/>
                    <a:pt x="8246" y="1394"/>
                    <a:pt x="8314" y="1475"/>
                  </a:cubicBezTo>
                  <a:cubicBezTo>
                    <a:pt x="8217" y="1499"/>
                    <a:pt x="8160" y="1509"/>
                    <a:pt x="8125" y="1509"/>
                  </a:cubicBezTo>
                  <a:cubicBezTo>
                    <a:pt x="7988" y="1509"/>
                    <a:pt x="8186" y="1352"/>
                    <a:pt x="7611" y="1260"/>
                  </a:cubicBezTo>
                  <a:cubicBezTo>
                    <a:pt x="7636" y="1253"/>
                    <a:pt x="7666" y="1249"/>
                    <a:pt x="7698" y="1249"/>
                  </a:cubicBezTo>
                  <a:close/>
                  <a:moveTo>
                    <a:pt x="554" y="0"/>
                  </a:moveTo>
                  <a:lnTo>
                    <a:pt x="554" y="0"/>
                  </a:lnTo>
                  <a:cubicBezTo>
                    <a:pt x="575" y="15"/>
                    <a:pt x="596" y="30"/>
                    <a:pt x="619" y="45"/>
                  </a:cubicBezTo>
                  <a:cubicBezTo>
                    <a:pt x="597" y="44"/>
                    <a:pt x="576" y="44"/>
                    <a:pt x="555" y="44"/>
                  </a:cubicBezTo>
                  <a:cubicBezTo>
                    <a:pt x="213" y="44"/>
                    <a:pt x="62" y="109"/>
                    <a:pt x="0" y="204"/>
                  </a:cubicBezTo>
                  <a:cubicBezTo>
                    <a:pt x="3294" y="760"/>
                    <a:pt x="6577" y="1311"/>
                    <a:pt x="8930" y="1708"/>
                  </a:cubicBezTo>
                  <a:lnTo>
                    <a:pt x="8924" y="1693"/>
                  </a:lnTo>
                  <a:lnTo>
                    <a:pt x="8924" y="1693"/>
                  </a:lnTo>
                  <a:cubicBezTo>
                    <a:pt x="8957" y="1704"/>
                    <a:pt x="8987" y="1712"/>
                    <a:pt x="9018" y="1723"/>
                  </a:cubicBezTo>
                  <a:lnTo>
                    <a:pt x="9622" y="1824"/>
                  </a:lnTo>
                  <a:cubicBezTo>
                    <a:pt x="9840" y="1811"/>
                    <a:pt x="9914" y="1706"/>
                    <a:pt x="9977" y="1588"/>
                  </a:cubicBezTo>
                  <a:cubicBezTo>
                    <a:pt x="7666" y="1197"/>
                    <a:pt x="4150" y="606"/>
                    <a:pt x="55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05" name="Google Shape;9205;p48"/>
            <p:cNvSpPr/>
            <p:nvPr/>
          </p:nvSpPr>
          <p:spPr>
            <a:xfrm>
              <a:off x="3952075" y="4283800"/>
              <a:ext cx="196225" cy="35675"/>
            </a:xfrm>
            <a:custGeom>
              <a:avLst/>
              <a:gdLst/>
              <a:ahLst/>
              <a:cxnLst/>
              <a:rect l="l" t="t" r="r" b="b"/>
              <a:pathLst>
                <a:path w="7849" h="1427" extrusionOk="0">
                  <a:moveTo>
                    <a:pt x="2445" y="449"/>
                  </a:moveTo>
                  <a:cubicBezTo>
                    <a:pt x="2540" y="449"/>
                    <a:pt x="2683" y="475"/>
                    <a:pt x="2909" y="550"/>
                  </a:cubicBezTo>
                  <a:cubicBezTo>
                    <a:pt x="2721" y="498"/>
                    <a:pt x="2596" y="480"/>
                    <a:pt x="2505" y="480"/>
                  </a:cubicBezTo>
                  <a:cubicBezTo>
                    <a:pt x="2352" y="480"/>
                    <a:pt x="2296" y="532"/>
                    <a:pt x="2202" y="562"/>
                  </a:cubicBezTo>
                  <a:cubicBezTo>
                    <a:pt x="2260" y="523"/>
                    <a:pt x="2285" y="449"/>
                    <a:pt x="2445" y="449"/>
                  </a:cubicBezTo>
                  <a:close/>
                  <a:moveTo>
                    <a:pt x="474" y="1"/>
                  </a:moveTo>
                  <a:lnTo>
                    <a:pt x="474" y="1"/>
                  </a:lnTo>
                  <a:cubicBezTo>
                    <a:pt x="492" y="85"/>
                    <a:pt x="574" y="211"/>
                    <a:pt x="385" y="217"/>
                  </a:cubicBezTo>
                  <a:cubicBezTo>
                    <a:pt x="342" y="195"/>
                    <a:pt x="295" y="187"/>
                    <a:pt x="244" y="187"/>
                  </a:cubicBezTo>
                  <a:cubicBezTo>
                    <a:pt x="169" y="187"/>
                    <a:pt x="87" y="204"/>
                    <a:pt x="0" y="222"/>
                  </a:cubicBezTo>
                  <a:lnTo>
                    <a:pt x="2127" y="579"/>
                  </a:lnTo>
                  <a:cubicBezTo>
                    <a:pt x="2152" y="575"/>
                    <a:pt x="2177" y="571"/>
                    <a:pt x="2202" y="562"/>
                  </a:cubicBezTo>
                  <a:lnTo>
                    <a:pt x="2202" y="562"/>
                  </a:lnTo>
                  <a:cubicBezTo>
                    <a:pt x="2188" y="573"/>
                    <a:pt x="2171" y="579"/>
                    <a:pt x="2152" y="583"/>
                  </a:cubicBezTo>
                  <a:lnTo>
                    <a:pt x="7174" y="1427"/>
                  </a:lnTo>
                  <a:cubicBezTo>
                    <a:pt x="7216" y="1363"/>
                    <a:pt x="7308" y="1311"/>
                    <a:pt x="7481" y="1277"/>
                  </a:cubicBezTo>
                  <a:cubicBezTo>
                    <a:pt x="7523" y="1280"/>
                    <a:pt x="7561" y="1281"/>
                    <a:pt x="7596" y="1281"/>
                  </a:cubicBezTo>
                  <a:cubicBezTo>
                    <a:pt x="7714" y="1281"/>
                    <a:pt x="7792" y="1266"/>
                    <a:pt x="7849" y="1241"/>
                  </a:cubicBezTo>
                  <a:lnTo>
                    <a:pt x="474"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06" name="Google Shape;9206;p48"/>
            <p:cNvSpPr/>
            <p:nvPr/>
          </p:nvSpPr>
          <p:spPr>
            <a:xfrm>
              <a:off x="4366050" y="4173350"/>
              <a:ext cx="5800" cy="1900"/>
            </a:xfrm>
            <a:custGeom>
              <a:avLst/>
              <a:gdLst/>
              <a:ahLst/>
              <a:cxnLst/>
              <a:rect l="l" t="t" r="r" b="b"/>
              <a:pathLst>
                <a:path w="232" h="76" extrusionOk="0">
                  <a:moveTo>
                    <a:pt x="0" y="0"/>
                  </a:moveTo>
                  <a:lnTo>
                    <a:pt x="0" y="0"/>
                  </a:lnTo>
                  <a:cubicBezTo>
                    <a:pt x="26" y="15"/>
                    <a:pt x="51" y="30"/>
                    <a:pt x="76" y="49"/>
                  </a:cubicBezTo>
                  <a:lnTo>
                    <a:pt x="232" y="76"/>
                  </a:lnTo>
                  <a:cubicBezTo>
                    <a:pt x="158" y="36"/>
                    <a:pt x="80" y="11"/>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07" name="Google Shape;9207;p48"/>
            <p:cNvSpPr/>
            <p:nvPr/>
          </p:nvSpPr>
          <p:spPr>
            <a:xfrm>
              <a:off x="4140600" y="4130650"/>
              <a:ext cx="384875" cy="68000"/>
            </a:xfrm>
            <a:custGeom>
              <a:avLst/>
              <a:gdLst/>
              <a:ahLst/>
              <a:cxnLst/>
              <a:rect l="l" t="t" r="r" b="b"/>
              <a:pathLst>
                <a:path w="15395" h="2720" extrusionOk="0">
                  <a:moveTo>
                    <a:pt x="1" y="1"/>
                  </a:moveTo>
                  <a:lnTo>
                    <a:pt x="1" y="1"/>
                  </a:lnTo>
                  <a:cubicBezTo>
                    <a:pt x="34" y="8"/>
                    <a:pt x="67" y="15"/>
                    <a:pt x="100" y="21"/>
                  </a:cubicBezTo>
                  <a:lnTo>
                    <a:pt x="100" y="21"/>
                  </a:lnTo>
                  <a:cubicBezTo>
                    <a:pt x="71" y="14"/>
                    <a:pt x="38" y="8"/>
                    <a:pt x="1" y="1"/>
                  </a:cubicBezTo>
                  <a:close/>
                  <a:moveTo>
                    <a:pt x="15391" y="2522"/>
                  </a:moveTo>
                  <a:lnTo>
                    <a:pt x="15391" y="2522"/>
                  </a:lnTo>
                  <a:cubicBezTo>
                    <a:pt x="15393" y="2522"/>
                    <a:pt x="15394" y="2522"/>
                    <a:pt x="15394" y="2522"/>
                  </a:cubicBezTo>
                  <a:lnTo>
                    <a:pt x="15394" y="2522"/>
                  </a:lnTo>
                  <a:cubicBezTo>
                    <a:pt x="15393" y="2522"/>
                    <a:pt x="15392" y="2522"/>
                    <a:pt x="15391" y="2522"/>
                  </a:cubicBezTo>
                  <a:close/>
                  <a:moveTo>
                    <a:pt x="15394" y="2522"/>
                  </a:moveTo>
                  <a:cubicBezTo>
                    <a:pt x="15395" y="2522"/>
                    <a:pt x="15395" y="2522"/>
                    <a:pt x="15395" y="2522"/>
                  </a:cubicBezTo>
                  <a:cubicBezTo>
                    <a:pt x="15395" y="2522"/>
                    <a:pt x="15395" y="2522"/>
                    <a:pt x="15394" y="2522"/>
                  </a:cubicBezTo>
                  <a:close/>
                  <a:moveTo>
                    <a:pt x="100" y="21"/>
                  </a:moveTo>
                  <a:cubicBezTo>
                    <a:pt x="430" y="97"/>
                    <a:pt x="266" y="155"/>
                    <a:pt x="144" y="217"/>
                  </a:cubicBezTo>
                  <a:cubicBezTo>
                    <a:pt x="198" y="234"/>
                    <a:pt x="230" y="251"/>
                    <a:pt x="219" y="264"/>
                  </a:cubicBezTo>
                  <a:lnTo>
                    <a:pt x="1075" y="409"/>
                  </a:lnTo>
                  <a:lnTo>
                    <a:pt x="966" y="299"/>
                  </a:lnTo>
                  <a:lnTo>
                    <a:pt x="966" y="299"/>
                  </a:lnTo>
                  <a:cubicBezTo>
                    <a:pt x="1069" y="339"/>
                    <a:pt x="1168" y="388"/>
                    <a:pt x="1265" y="440"/>
                  </a:cubicBezTo>
                  <a:lnTo>
                    <a:pt x="8857" y="1717"/>
                  </a:lnTo>
                  <a:cubicBezTo>
                    <a:pt x="8934" y="1706"/>
                    <a:pt x="9014" y="1699"/>
                    <a:pt x="9097" y="1699"/>
                  </a:cubicBezTo>
                  <a:cubicBezTo>
                    <a:pt x="9241" y="1699"/>
                    <a:pt x="9393" y="1720"/>
                    <a:pt x="9555" y="1782"/>
                  </a:cubicBezTo>
                  <a:lnTo>
                    <a:pt x="9574" y="1837"/>
                  </a:lnTo>
                  <a:cubicBezTo>
                    <a:pt x="12547" y="2337"/>
                    <a:pt x="14641" y="2689"/>
                    <a:pt x="14648" y="2689"/>
                  </a:cubicBezTo>
                  <a:cubicBezTo>
                    <a:pt x="14649" y="2689"/>
                    <a:pt x="14644" y="2688"/>
                    <a:pt x="14633" y="2686"/>
                  </a:cubicBezTo>
                  <a:lnTo>
                    <a:pt x="14633" y="2686"/>
                  </a:lnTo>
                  <a:cubicBezTo>
                    <a:pt x="14777" y="2710"/>
                    <a:pt x="14890" y="2719"/>
                    <a:pt x="14980" y="2719"/>
                  </a:cubicBezTo>
                  <a:cubicBezTo>
                    <a:pt x="15388" y="2719"/>
                    <a:pt x="15315" y="2521"/>
                    <a:pt x="15385" y="2521"/>
                  </a:cubicBezTo>
                  <a:cubicBezTo>
                    <a:pt x="15387" y="2521"/>
                    <a:pt x="15389" y="2521"/>
                    <a:pt x="15391" y="2522"/>
                  </a:cubicBezTo>
                  <a:lnTo>
                    <a:pt x="15391" y="2522"/>
                  </a:lnTo>
                  <a:cubicBezTo>
                    <a:pt x="15285" y="2502"/>
                    <a:pt x="12700" y="2068"/>
                    <a:pt x="9195" y="1479"/>
                  </a:cubicBezTo>
                  <a:lnTo>
                    <a:pt x="9195" y="1479"/>
                  </a:lnTo>
                  <a:cubicBezTo>
                    <a:pt x="9269" y="1506"/>
                    <a:pt x="9292" y="1546"/>
                    <a:pt x="9218" y="1603"/>
                  </a:cubicBezTo>
                  <a:lnTo>
                    <a:pt x="8886" y="1427"/>
                  </a:lnTo>
                  <a:lnTo>
                    <a:pt x="8819" y="1414"/>
                  </a:lnTo>
                  <a:lnTo>
                    <a:pt x="8819" y="1414"/>
                  </a:lnTo>
                  <a:cubicBezTo>
                    <a:pt x="8747" y="1420"/>
                    <a:pt x="8848" y="1519"/>
                    <a:pt x="8770" y="1523"/>
                  </a:cubicBezTo>
                  <a:lnTo>
                    <a:pt x="8608" y="1384"/>
                  </a:lnTo>
                  <a:lnTo>
                    <a:pt x="8608" y="1384"/>
                  </a:lnTo>
                  <a:cubicBezTo>
                    <a:pt x="8640" y="1389"/>
                    <a:pt x="8676" y="1393"/>
                    <a:pt x="8716" y="1397"/>
                  </a:cubicBezTo>
                  <a:lnTo>
                    <a:pt x="1014" y="102"/>
                  </a:lnTo>
                  <a:cubicBezTo>
                    <a:pt x="966" y="104"/>
                    <a:pt x="915" y="106"/>
                    <a:pt x="861" y="106"/>
                  </a:cubicBezTo>
                  <a:cubicBezTo>
                    <a:pt x="658" y="106"/>
                    <a:pt x="414" y="84"/>
                    <a:pt x="100" y="2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08" name="Google Shape;9208;p48"/>
            <p:cNvSpPr/>
            <p:nvPr/>
          </p:nvSpPr>
          <p:spPr>
            <a:xfrm>
              <a:off x="3890975" y="4086900"/>
              <a:ext cx="9600" cy="1850"/>
            </a:xfrm>
            <a:custGeom>
              <a:avLst/>
              <a:gdLst/>
              <a:ahLst/>
              <a:cxnLst/>
              <a:rect l="l" t="t" r="r" b="b"/>
              <a:pathLst>
                <a:path w="384" h="74" extrusionOk="0">
                  <a:moveTo>
                    <a:pt x="1" y="1"/>
                  </a:moveTo>
                  <a:cubicBezTo>
                    <a:pt x="155" y="52"/>
                    <a:pt x="255" y="73"/>
                    <a:pt x="321" y="73"/>
                  </a:cubicBezTo>
                  <a:cubicBezTo>
                    <a:pt x="347" y="73"/>
                    <a:pt x="367" y="70"/>
                    <a:pt x="383" y="64"/>
                  </a:cubicBezTo>
                  <a:lnTo>
                    <a:pt x="1"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09" name="Google Shape;9209;p48"/>
            <p:cNvSpPr/>
            <p:nvPr/>
          </p:nvSpPr>
          <p:spPr>
            <a:xfrm>
              <a:off x="3982925" y="4102375"/>
              <a:ext cx="161275" cy="34350"/>
            </a:xfrm>
            <a:custGeom>
              <a:avLst/>
              <a:gdLst/>
              <a:ahLst/>
              <a:cxnLst/>
              <a:rect l="l" t="t" r="r" b="b"/>
              <a:pathLst>
                <a:path w="6451" h="1374" extrusionOk="0">
                  <a:moveTo>
                    <a:pt x="1" y="0"/>
                  </a:moveTo>
                  <a:lnTo>
                    <a:pt x="1" y="0"/>
                  </a:lnTo>
                  <a:cubicBezTo>
                    <a:pt x="135" y="126"/>
                    <a:pt x="285" y="259"/>
                    <a:pt x="325" y="351"/>
                  </a:cubicBezTo>
                  <a:lnTo>
                    <a:pt x="6402" y="1374"/>
                  </a:lnTo>
                  <a:cubicBezTo>
                    <a:pt x="6417" y="1365"/>
                    <a:pt x="6432" y="1357"/>
                    <a:pt x="6451" y="1348"/>
                  </a:cubicBezTo>
                  <a:cubicBezTo>
                    <a:pt x="6235" y="1279"/>
                    <a:pt x="5643" y="1192"/>
                    <a:pt x="5647" y="1192"/>
                  </a:cubicBezTo>
                  <a:lnTo>
                    <a:pt x="5647" y="1192"/>
                  </a:lnTo>
                  <a:cubicBezTo>
                    <a:pt x="5648" y="1192"/>
                    <a:pt x="5677" y="1196"/>
                    <a:pt x="5744" y="1205"/>
                  </a:cubicBezTo>
                  <a:cubicBezTo>
                    <a:pt x="5765" y="1083"/>
                    <a:pt x="6369" y="1201"/>
                    <a:pt x="6201" y="1043"/>
                  </a:cubicBezTo>
                  <a:lnTo>
                    <a:pt x="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10" name="Google Shape;9210;p48"/>
            <p:cNvSpPr/>
            <p:nvPr/>
          </p:nvSpPr>
          <p:spPr>
            <a:xfrm>
              <a:off x="3872375" y="4083750"/>
              <a:ext cx="39975" cy="11750"/>
            </a:xfrm>
            <a:custGeom>
              <a:avLst/>
              <a:gdLst/>
              <a:ahLst/>
              <a:cxnLst/>
              <a:rect l="l" t="t" r="r" b="b"/>
              <a:pathLst>
                <a:path w="1599" h="470" extrusionOk="0">
                  <a:moveTo>
                    <a:pt x="0" y="1"/>
                  </a:moveTo>
                  <a:lnTo>
                    <a:pt x="0" y="1"/>
                  </a:lnTo>
                  <a:cubicBezTo>
                    <a:pt x="0" y="1"/>
                    <a:pt x="0" y="1"/>
                    <a:pt x="0" y="1"/>
                  </a:cubicBezTo>
                  <a:cubicBezTo>
                    <a:pt x="694" y="118"/>
                    <a:pt x="766" y="367"/>
                    <a:pt x="455" y="367"/>
                  </a:cubicBezTo>
                  <a:cubicBezTo>
                    <a:pt x="419" y="367"/>
                    <a:pt x="378" y="363"/>
                    <a:pt x="332" y="356"/>
                  </a:cubicBezTo>
                  <a:lnTo>
                    <a:pt x="332" y="356"/>
                  </a:lnTo>
                  <a:lnTo>
                    <a:pt x="1012" y="470"/>
                  </a:lnTo>
                  <a:cubicBezTo>
                    <a:pt x="1281" y="445"/>
                    <a:pt x="1599" y="428"/>
                    <a:pt x="736" y="125"/>
                  </a:cubicBezTo>
                  <a:cubicBezTo>
                    <a:pt x="271" y="47"/>
                    <a:pt x="6" y="1"/>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11" name="Google Shape;9211;p48"/>
            <p:cNvSpPr/>
            <p:nvPr/>
          </p:nvSpPr>
          <p:spPr>
            <a:xfrm>
              <a:off x="3880400" y="4092600"/>
              <a:ext cx="300" cy="75"/>
            </a:xfrm>
            <a:custGeom>
              <a:avLst/>
              <a:gdLst/>
              <a:ahLst/>
              <a:cxnLst/>
              <a:rect l="l" t="t" r="r" b="b"/>
              <a:pathLst>
                <a:path w="12" h="3" extrusionOk="0">
                  <a:moveTo>
                    <a:pt x="2" y="1"/>
                  </a:moveTo>
                  <a:cubicBezTo>
                    <a:pt x="0" y="1"/>
                    <a:pt x="2" y="1"/>
                    <a:pt x="7" y="2"/>
                  </a:cubicBezTo>
                  <a:lnTo>
                    <a:pt x="11" y="2"/>
                  </a:lnTo>
                  <a:cubicBezTo>
                    <a:pt x="6" y="1"/>
                    <a:pt x="3" y="1"/>
                    <a:pt x="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12" name="Google Shape;9212;p48"/>
            <p:cNvSpPr/>
            <p:nvPr/>
          </p:nvSpPr>
          <p:spPr>
            <a:xfrm>
              <a:off x="3904025" y="3904225"/>
              <a:ext cx="650050" cy="115000"/>
            </a:xfrm>
            <a:custGeom>
              <a:avLst/>
              <a:gdLst/>
              <a:ahLst/>
              <a:cxnLst/>
              <a:rect l="l" t="t" r="r" b="b"/>
              <a:pathLst>
                <a:path w="26002" h="4600" extrusionOk="0">
                  <a:moveTo>
                    <a:pt x="0" y="0"/>
                  </a:moveTo>
                  <a:cubicBezTo>
                    <a:pt x="63" y="19"/>
                    <a:pt x="654" y="408"/>
                    <a:pt x="598" y="408"/>
                  </a:cubicBezTo>
                  <a:cubicBezTo>
                    <a:pt x="598" y="408"/>
                    <a:pt x="598" y="408"/>
                    <a:pt x="597" y="408"/>
                  </a:cubicBezTo>
                  <a:lnTo>
                    <a:pt x="597" y="408"/>
                  </a:lnTo>
                  <a:cubicBezTo>
                    <a:pt x="654" y="421"/>
                    <a:pt x="25442" y="4581"/>
                    <a:pt x="25450" y="4581"/>
                  </a:cubicBezTo>
                  <a:cubicBezTo>
                    <a:pt x="25450" y="4581"/>
                    <a:pt x="25445" y="4580"/>
                    <a:pt x="25436" y="4578"/>
                  </a:cubicBezTo>
                  <a:lnTo>
                    <a:pt x="25436" y="4578"/>
                  </a:lnTo>
                  <a:cubicBezTo>
                    <a:pt x="25525" y="4593"/>
                    <a:pt x="25596" y="4600"/>
                    <a:pt x="25651" y="4600"/>
                  </a:cubicBezTo>
                  <a:cubicBezTo>
                    <a:pt x="26002" y="4600"/>
                    <a:pt x="25696" y="4330"/>
                    <a:pt x="25444" y="4286"/>
                  </a:cubicBezTo>
                  <a:lnTo>
                    <a:pt x="25444" y="4286"/>
                  </a:lnTo>
                  <a:cubicBezTo>
                    <a:pt x="25445" y="4286"/>
                    <a:pt x="25446" y="4286"/>
                    <a:pt x="25446" y="4286"/>
                  </a:cubicBezTo>
                  <a:cubicBezTo>
                    <a:pt x="25425" y="4286"/>
                    <a:pt x="444" y="8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13" name="Google Shape;9213;p48"/>
            <p:cNvSpPr/>
            <p:nvPr/>
          </p:nvSpPr>
          <p:spPr>
            <a:xfrm>
              <a:off x="4151025" y="3765950"/>
              <a:ext cx="19100" cy="6000"/>
            </a:xfrm>
            <a:custGeom>
              <a:avLst/>
              <a:gdLst/>
              <a:ahLst/>
              <a:cxnLst/>
              <a:rect l="l" t="t" r="r" b="b"/>
              <a:pathLst>
                <a:path w="764" h="240" extrusionOk="0">
                  <a:moveTo>
                    <a:pt x="309" y="0"/>
                  </a:moveTo>
                  <a:cubicBezTo>
                    <a:pt x="276" y="2"/>
                    <a:pt x="240" y="7"/>
                    <a:pt x="206" y="11"/>
                  </a:cubicBezTo>
                  <a:cubicBezTo>
                    <a:pt x="212" y="56"/>
                    <a:pt x="180" y="87"/>
                    <a:pt x="71" y="87"/>
                  </a:cubicBezTo>
                  <a:cubicBezTo>
                    <a:pt x="53" y="87"/>
                    <a:pt x="33" y="86"/>
                    <a:pt x="11" y="84"/>
                  </a:cubicBezTo>
                  <a:cubicBezTo>
                    <a:pt x="4" y="93"/>
                    <a:pt x="0" y="101"/>
                    <a:pt x="0" y="112"/>
                  </a:cubicBezTo>
                  <a:lnTo>
                    <a:pt x="764" y="240"/>
                  </a:lnTo>
                  <a:lnTo>
                    <a:pt x="309"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14" name="Google Shape;9214;p48"/>
            <p:cNvSpPr/>
            <p:nvPr/>
          </p:nvSpPr>
          <p:spPr>
            <a:xfrm>
              <a:off x="3967275" y="3731300"/>
              <a:ext cx="86300" cy="19800"/>
            </a:xfrm>
            <a:custGeom>
              <a:avLst/>
              <a:gdLst/>
              <a:ahLst/>
              <a:cxnLst/>
              <a:rect l="l" t="t" r="r" b="b"/>
              <a:pathLst>
                <a:path w="3452" h="792" extrusionOk="0">
                  <a:moveTo>
                    <a:pt x="229" y="0"/>
                  </a:moveTo>
                  <a:cubicBezTo>
                    <a:pt x="185" y="84"/>
                    <a:pt x="0" y="131"/>
                    <a:pt x="55" y="272"/>
                  </a:cubicBezTo>
                  <a:lnTo>
                    <a:pt x="2469" y="677"/>
                  </a:lnTo>
                  <a:cubicBezTo>
                    <a:pt x="2438" y="633"/>
                    <a:pt x="2381" y="589"/>
                    <a:pt x="2278" y="545"/>
                  </a:cubicBezTo>
                  <a:lnTo>
                    <a:pt x="2278" y="545"/>
                  </a:lnTo>
                  <a:lnTo>
                    <a:pt x="3436" y="791"/>
                  </a:lnTo>
                  <a:cubicBezTo>
                    <a:pt x="3451" y="692"/>
                    <a:pt x="3102" y="560"/>
                    <a:pt x="2663" y="431"/>
                  </a:cubicBezTo>
                  <a:lnTo>
                    <a:pt x="2663" y="431"/>
                  </a:lnTo>
                  <a:lnTo>
                    <a:pt x="3201" y="507"/>
                  </a:lnTo>
                  <a:cubicBezTo>
                    <a:pt x="3157" y="499"/>
                    <a:pt x="3117" y="488"/>
                    <a:pt x="3073" y="478"/>
                  </a:cubicBezTo>
                  <a:cubicBezTo>
                    <a:pt x="2196" y="330"/>
                    <a:pt x="1405" y="198"/>
                    <a:pt x="736" y="84"/>
                  </a:cubicBezTo>
                  <a:lnTo>
                    <a:pt x="736" y="84"/>
                  </a:lnTo>
                  <a:lnTo>
                    <a:pt x="772" y="173"/>
                  </a:lnTo>
                  <a:cubicBezTo>
                    <a:pt x="746" y="178"/>
                    <a:pt x="723" y="181"/>
                    <a:pt x="702" y="181"/>
                  </a:cubicBezTo>
                  <a:cubicBezTo>
                    <a:pt x="595" y="181"/>
                    <a:pt x="544" y="114"/>
                    <a:pt x="475" y="40"/>
                  </a:cubicBezTo>
                  <a:lnTo>
                    <a:pt x="229"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15" name="Google Shape;9215;p48"/>
            <p:cNvSpPr/>
            <p:nvPr/>
          </p:nvSpPr>
          <p:spPr>
            <a:xfrm>
              <a:off x="4057750" y="3745550"/>
              <a:ext cx="36150" cy="12000"/>
            </a:xfrm>
            <a:custGeom>
              <a:avLst/>
              <a:gdLst/>
              <a:ahLst/>
              <a:cxnLst/>
              <a:rect l="l" t="t" r="r" b="b"/>
              <a:pathLst>
                <a:path w="1446" h="480" extrusionOk="0">
                  <a:moveTo>
                    <a:pt x="0" y="0"/>
                  </a:moveTo>
                  <a:lnTo>
                    <a:pt x="0" y="0"/>
                  </a:lnTo>
                  <a:cubicBezTo>
                    <a:pt x="196" y="131"/>
                    <a:pt x="371" y="259"/>
                    <a:pt x="478" y="381"/>
                  </a:cubicBezTo>
                  <a:lnTo>
                    <a:pt x="1071" y="480"/>
                  </a:lnTo>
                  <a:cubicBezTo>
                    <a:pt x="1117" y="387"/>
                    <a:pt x="1311" y="320"/>
                    <a:pt x="1445" y="244"/>
                  </a:cubicBezTo>
                  <a:lnTo>
                    <a:pt x="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16" name="Google Shape;9216;p48"/>
            <p:cNvSpPr/>
            <p:nvPr/>
          </p:nvSpPr>
          <p:spPr>
            <a:xfrm>
              <a:off x="4127350" y="3758225"/>
              <a:ext cx="28850" cy="9850"/>
            </a:xfrm>
            <a:custGeom>
              <a:avLst/>
              <a:gdLst/>
              <a:ahLst/>
              <a:cxnLst/>
              <a:rect l="l" t="t" r="r" b="b"/>
              <a:pathLst>
                <a:path w="1154" h="394" extrusionOk="0">
                  <a:moveTo>
                    <a:pt x="226" y="0"/>
                  </a:moveTo>
                  <a:lnTo>
                    <a:pt x="226" y="0"/>
                  </a:lnTo>
                  <a:cubicBezTo>
                    <a:pt x="1" y="46"/>
                    <a:pt x="325" y="271"/>
                    <a:pt x="613" y="339"/>
                  </a:cubicBezTo>
                  <a:cubicBezTo>
                    <a:pt x="726" y="364"/>
                    <a:pt x="842" y="383"/>
                    <a:pt x="958" y="393"/>
                  </a:cubicBezTo>
                  <a:cubicBezTo>
                    <a:pt x="989" y="360"/>
                    <a:pt x="1065" y="334"/>
                    <a:pt x="1153" y="320"/>
                  </a:cubicBezTo>
                  <a:cubicBezTo>
                    <a:pt x="1147" y="271"/>
                    <a:pt x="1099" y="206"/>
                    <a:pt x="1057" y="141"/>
                  </a:cubicBezTo>
                  <a:lnTo>
                    <a:pt x="226"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17" name="Google Shape;9217;p48"/>
            <p:cNvSpPr/>
            <p:nvPr/>
          </p:nvSpPr>
          <p:spPr>
            <a:xfrm>
              <a:off x="3928475" y="3723725"/>
              <a:ext cx="17250" cy="7650"/>
            </a:xfrm>
            <a:custGeom>
              <a:avLst/>
              <a:gdLst/>
              <a:ahLst/>
              <a:cxnLst/>
              <a:rect l="l" t="t" r="r" b="b"/>
              <a:pathLst>
                <a:path w="690" h="306" extrusionOk="0">
                  <a:moveTo>
                    <a:pt x="0" y="0"/>
                  </a:moveTo>
                  <a:lnTo>
                    <a:pt x="0" y="0"/>
                  </a:lnTo>
                  <a:cubicBezTo>
                    <a:pt x="168" y="34"/>
                    <a:pt x="356" y="198"/>
                    <a:pt x="469" y="305"/>
                  </a:cubicBezTo>
                  <a:cubicBezTo>
                    <a:pt x="549" y="242"/>
                    <a:pt x="633" y="179"/>
                    <a:pt x="690" y="118"/>
                  </a:cubicBezTo>
                  <a:lnTo>
                    <a:pt x="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18" name="Google Shape;9218;p48"/>
            <p:cNvSpPr/>
            <p:nvPr/>
          </p:nvSpPr>
          <p:spPr>
            <a:xfrm>
              <a:off x="4171825" y="3765150"/>
              <a:ext cx="87000" cy="19325"/>
            </a:xfrm>
            <a:custGeom>
              <a:avLst/>
              <a:gdLst/>
              <a:ahLst/>
              <a:cxnLst/>
              <a:rect l="l" t="t" r="r" b="b"/>
              <a:pathLst>
                <a:path w="3480" h="773" extrusionOk="0">
                  <a:moveTo>
                    <a:pt x="98" y="1"/>
                  </a:moveTo>
                  <a:lnTo>
                    <a:pt x="1" y="282"/>
                  </a:lnTo>
                  <a:lnTo>
                    <a:pt x="2091" y="634"/>
                  </a:lnTo>
                  <a:cubicBezTo>
                    <a:pt x="2114" y="635"/>
                    <a:pt x="2136" y="635"/>
                    <a:pt x="2157" y="635"/>
                  </a:cubicBezTo>
                  <a:cubicBezTo>
                    <a:pt x="2347" y="635"/>
                    <a:pt x="2427" y="589"/>
                    <a:pt x="2266" y="449"/>
                  </a:cubicBezTo>
                  <a:lnTo>
                    <a:pt x="2266" y="449"/>
                  </a:lnTo>
                  <a:lnTo>
                    <a:pt x="3134" y="754"/>
                  </a:lnTo>
                  <a:cubicBezTo>
                    <a:pt x="3212" y="767"/>
                    <a:pt x="3266" y="773"/>
                    <a:pt x="3303" y="773"/>
                  </a:cubicBezTo>
                  <a:cubicBezTo>
                    <a:pt x="3480" y="773"/>
                    <a:pt x="3260" y="641"/>
                    <a:pt x="3341" y="596"/>
                  </a:cubicBezTo>
                  <a:cubicBezTo>
                    <a:pt x="3143" y="543"/>
                    <a:pt x="2970" y="499"/>
                    <a:pt x="2823" y="459"/>
                  </a:cubicBezTo>
                  <a:lnTo>
                    <a:pt x="98"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19" name="Google Shape;9219;p48"/>
            <p:cNvSpPr/>
            <p:nvPr/>
          </p:nvSpPr>
          <p:spPr>
            <a:xfrm>
              <a:off x="4273525" y="3781925"/>
              <a:ext cx="109325" cy="23900"/>
            </a:xfrm>
            <a:custGeom>
              <a:avLst/>
              <a:gdLst/>
              <a:ahLst/>
              <a:cxnLst/>
              <a:rect l="l" t="t" r="r" b="b"/>
              <a:pathLst>
                <a:path w="4373" h="956" extrusionOk="0">
                  <a:moveTo>
                    <a:pt x="17" y="1"/>
                  </a:moveTo>
                  <a:lnTo>
                    <a:pt x="17" y="1"/>
                  </a:lnTo>
                  <a:cubicBezTo>
                    <a:pt x="0" y="106"/>
                    <a:pt x="15" y="211"/>
                    <a:pt x="55" y="305"/>
                  </a:cubicBezTo>
                  <a:lnTo>
                    <a:pt x="3914" y="955"/>
                  </a:lnTo>
                  <a:cubicBezTo>
                    <a:pt x="4061" y="871"/>
                    <a:pt x="4215" y="798"/>
                    <a:pt x="4372" y="734"/>
                  </a:cubicBezTo>
                  <a:lnTo>
                    <a:pt x="2459" y="413"/>
                  </a:lnTo>
                  <a:lnTo>
                    <a:pt x="2459" y="413"/>
                  </a:lnTo>
                  <a:cubicBezTo>
                    <a:pt x="2463" y="421"/>
                    <a:pt x="2467" y="429"/>
                    <a:pt x="2472" y="436"/>
                  </a:cubicBezTo>
                  <a:lnTo>
                    <a:pt x="2472" y="436"/>
                  </a:lnTo>
                  <a:lnTo>
                    <a:pt x="2450" y="411"/>
                  </a:lnTo>
                  <a:lnTo>
                    <a:pt x="17"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20" name="Google Shape;9220;p48"/>
            <p:cNvSpPr/>
            <p:nvPr/>
          </p:nvSpPr>
          <p:spPr>
            <a:xfrm>
              <a:off x="4393600" y="3802125"/>
              <a:ext cx="142350" cy="31350"/>
            </a:xfrm>
            <a:custGeom>
              <a:avLst/>
              <a:gdLst/>
              <a:ahLst/>
              <a:cxnLst/>
              <a:rect l="l" t="t" r="r" b="b"/>
              <a:pathLst>
                <a:path w="5694" h="1254" extrusionOk="0">
                  <a:moveTo>
                    <a:pt x="0" y="0"/>
                  </a:moveTo>
                  <a:lnTo>
                    <a:pt x="0" y="0"/>
                  </a:lnTo>
                  <a:cubicBezTo>
                    <a:pt x="68" y="99"/>
                    <a:pt x="211" y="229"/>
                    <a:pt x="301" y="347"/>
                  </a:cubicBezTo>
                  <a:lnTo>
                    <a:pt x="2225" y="669"/>
                  </a:lnTo>
                  <a:cubicBezTo>
                    <a:pt x="2243" y="656"/>
                    <a:pt x="2270" y="650"/>
                    <a:pt x="2304" y="650"/>
                  </a:cubicBezTo>
                  <a:cubicBezTo>
                    <a:pt x="2408" y="650"/>
                    <a:pt x="2579" y="704"/>
                    <a:pt x="2764" y="759"/>
                  </a:cubicBezTo>
                  <a:lnTo>
                    <a:pt x="3460" y="877"/>
                  </a:lnTo>
                  <a:lnTo>
                    <a:pt x="3483" y="877"/>
                  </a:lnTo>
                  <a:cubicBezTo>
                    <a:pt x="3480" y="878"/>
                    <a:pt x="3476" y="878"/>
                    <a:pt x="3473" y="878"/>
                  </a:cubicBezTo>
                  <a:cubicBezTo>
                    <a:pt x="3469" y="878"/>
                    <a:pt x="3466" y="878"/>
                    <a:pt x="3464" y="879"/>
                  </a:cubicBezTo>
                  <a:lnTo>
                    <a:pt x="4036" y="974"/>
                  </a:lnTo>
                  <a:cubicBezTo>
                    <a:pt x="3822" y="864"/>
                    <a:pt x="4049" y="778"/>
                    <a:pt x="4059" y="705"/>
                  </a:cubicBezTo>
                  <a:lnTo>
                    <a:pt x="4591" y="827"/>
                  </a:lnTo>
                  <a:lnTo>
                    <a:pt x="4410" y="1037"/>
                  </a:lnTo>
                  <a:lnTo>
                    <a:pt x="5693" y="1253"/>
                  </a:lnTo>
                  <a:cubicBezTo>
                    <a:pt x="5500" y="1150"/>
                    <a:pt x="5296" y="1047"/>
                    <a:pt x="5567" y="938"/>
                  </a:cubicBezTo>
                  <a:lnTo>
                    <a:pt x="5439" y="915"/>
                  </a:lnTo>
                  <a:cubicBezTo>
                    <a:pt x="5287" y="925"/>
                    <a:pt x="5109" y="930"/>
                    <a:pt x="5029" y="953"/>
                  </a:cubicBezTo>
                  <a:cubicBezTo>
                    <a:pt x="5035" y="906"/>
                    <a:pt x="5100" y="881"/>
                    <a:pt x="5193" y="873"/>
                  </a:cubicBezTo>
                  <a:lnTo>
                    <a:pt x="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21" name="Google Shape;9221;p48"/>
            <p:cNvSpPr/>
            <p:nvPr/>
          </p:nvSpPr>
          <p:spPr>
            <a:xfrm>
              <a:off x="3976725" y="3547175"/>
              <a:ext cx="102600" cy="24225"/>
            </a:xfrm>
            <a:custGeom>
              <a:avLst/>
              <a:gdLst/>
              <a:ahLst/>
              <a:cxnLst/>
              <a:rect l="l" t="t" r="r" b="b"/>
              <a:pathLst>
                <a:path w="4104" h="969" extrusionOk="0">
                  <a:moveTo>
                    <a:pt x="1" y="1"/>
                  </a:moveTo>
                  <a:lnTo>
                    <a:pt x="5" y="55"/>
                  </a:lnTo>
                  <a:lnTo>
                    <a:pt x="545" y="131"/>
                  </a:lnTo>
                  <a:cubicBezTo>
                    <a:pt x="709" y="217"/>
                    <a:pt x="857" y="331"/>
                    <a:pt x="981" y="468"/>
                  </a:cubicBezTo>
                  <a:lnTo>
                    <a:pt x="3944" y="968"/>
                  </a:lnTo>
                  <a:cubicBezTo>
                    <a:pt x="3994" y="941"/>
                    <a:pt x="4049" y="918"/>
                    <a:pt x="4104" y="903"/>
                  </a:cubicBezTo>
                  <a:lnTo>
                    <a:pt x="3569" y="779"/>
                  </a:lnTo>
                  <a:cubicBezTo>
                    <a:pt x="3521" y="703"/>
                    <a:pt x="3612" y="661"/>
                    <a:pt x="3721" y="627"/>
                  </a:cubicBezTo>
                  <a:lnTo>
                    <a:pt x="1124" y="190"/>
                  </a:lnTo>
                  <a:cubicBezTo>
                    <a:pt x="1111" y="194"/>
                    <a:pt x="1098" y="198"/>
                    <a:pt x="1086" y="205"/>
                  </a:cubicBezTo>
                  <a:lnTo>
                    <a:pt x="1031" y="175"/>
                  </a:lnTo>
                  <a:lnTo>
                    <a:pt x="1"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22" name="Google Shape;9222;p48"/>
            <p:cNvSpPr/>
            <p:nvPr/>
          </p:nvSpPr>
          <p:spPr>
            <a:xfrm>
              <a:off x="4085625" y="3565525"/>
              <a:ext cx="20300" cy="4700"/>
            </a:xfrm>
            <a:custGeom>
              <a:avLst/>
              <a:gdLst/>
              <a:ahLst/>
              <a:cxnLst/>
              <a:rect l="l" t="t" r="r" b="b"/>
              <a:pathLst>
                <a:path w="812" h="188" extrusionOk="0">
                  <a:moveTo>
                    <a:pt x="0" y="1"/>
                  </a:moveTo>
                  <a:lnTo>
                    <a:pt x="0" y="1"/>
                  </a:lnTo>
                  <a:cubicBezTo>
                    <a:pt x="48" y="85"/>
                    <a:pt x="183" y="160"/>
                    <a:pt x="479" y="186"/>
                  </a:cubicBezTo>
                  <a:cubicBezTo>
                    <a:pt x="501" y="187"/>
                    <a:pt x="522" y="187"/>
                    <a:pt x="542" y="187"/>
                  </a:cubicBezTo>
                  <a:cubicBezTo>
                    <a:pt x="670" y="187"/>
                    <a:pt x="750" y="165"/>
                    <a:pt x="812" y="137"/>
                  </a:cubicBezTo>
                  <a:lnTo>
                    <a:pt x="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23" name="Google Shape;9223;p48"/>
            <p:cNvSpPr/>
            <p:nvPr/>
          </p:nvSpPr>
          <p:spPr>
            <a:xfrm>
              <a:off x="4106550" y="3569675"/>
              <a:ext cx="234550" cy="44150"/>
            </a:xfrm>
            <a:custGeom>
              <a:avLst/>
              <a:gdLst/>
              <a:ahLst/>
              <a:cxnLst/>
              <a:rect l="l" t="t" r="r" b="b"/>
              <a:pathLst>
                <a:path w="9382" h="1766" extrusionOk="0">
                  <a:moveTo>
                    <a:pt x="145" y="1"/>
                  </a:moveTo>
                  <a:cubicBezTo>
                    <a:pt x="0" y="64"/>
                    <a:pt x="46" y="190"/>
                    <a:pt x="44" y="287"/>
                  </a:cubicBezTo>
                  <a:lnTo>
                    <a:pt x="458" y="356"/>
                  </a:lnTo>
                  <a:cubicBezTo>
                    <a:pt x="468" y="340"/>
                    <a:pt x="494" y="331"/>
                    <a:pt x="545" y="331"/>
                  </a:cubicBezTo>
                  <a:cubicBezTo>
                    <a:pt x="597" y="331"/>
                    <a:pt x="673" y="340"/>
                    <a:pt x="782" y="362"/>
                  </a:cubicBezTo>
                  <a:cubicBezTo>
                    <a:pt x="799" y="381"/>
                    <a:pt x="816" y="400"/>
                    <a:pt x="833" y="419"/>
                  </a:cubicBezTo>
                  <a:lnTo>
                    <a:pt x="8824" y="1765"/>
                  </a:lnTo>
                  <a:cubicBezTo>
                    <a:pt x="8986" y="1643"/>
                    <a:pt x="9180" y="1572"/>
                    <a:pt x="9382" y="1555"/>
                  </a:cubicBezTo>
                  <a:lnTo>
                    <a:pt x="145"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24" name="Google Shape;9224;p48"/>
            <p:cNvSpPr/>
            <p:nvPr/>
          </p:nvSpPr>
          <p:spPr>
            <a:xfrm>
              <a:off x="4091075" y="3574025"/>
              <a:ext cx="14125" cy="2400"/>
            </a:xfrm>
            <a:custGeom>
              <a:avLst/>
              <a:gdLst/>
              <a:ahLst/>
              <a:cxnLst/>
              <a:rect l="l" t="t" r="r" b="b"/>
              <a:pathLst>
                <a:path w="565" h="96" extrusionOk="0">
                  <a:moveTo>
                    <a:pt x="54" y="0"/>
                  </a:moveTo>
                  <a:cubicBezTo>
                    <a:pt x="36" y="0"/>
                    <a:pt x="18" y="1"/>
                    <a:pt x="1" y="1"/>
                  </a:cubicBezTo>
                  <a:lnTo>
                    <a:pt x="564" y="96"/>
                  </a:lnTo>
                  <a:cubicBezTo>
                    <a:pt x="516" y="71"/>
                    <a:pt x="468" y="50"/>
                    <a:pt x="415" y="35"/>
                  </a:cubicBezTo>
                  <a:cubicBezTo>
                    <a:pt x="296" y="13"/>
                    <a:pt x="175" y="0"/>
                    <a:pt x="5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25" name="Google Shape;9225;p48"/>
            <p:cNvSpPr/>
            <p:nvPr/>
          </p:nvSpPr>
          <p:spPr>
            <a:xfrm>
              <a:off x="4367725" y="3613000"/>
              <a:ext cx="239975" cy="46125"/>
            </a:xfrm>
            <a:custGeom>
              <a:avLst/>
              <a:gdLst/>
              <a:ahLst/>
              <a:cxnLst/>
              <a:rect l="l" t="t" r="r" b="b"/>
              <a:pathLst>
                <a:path w="9599" h="1845" extrusionOk="0">
                  <a:moveTo>
                    <a:pt x="1" y="1"/>
                  </a:moveTo>
                  <a:lnTo>
                    <a:pt x="1" y="1"/>
                  </a:lnTo>
                  <a:cubicBezTo>
                    <a:pt x="255" y="95"/>
                    <a:pt x="499" y="179"/>
                    <a:pt x="705" y="226"/>
                  </a:cubicBezTo>
                  <a:cubicBezTo>
                    <a:pt x="802" y="236"/>
                    <a:pt x="907" y="249"/>
                    <a:pt x="1019" y="263"/>
                  </a:cubicBezTo>
                  <a:cubicBezTo>
                    <a:pt x="911" y="263"/>
                    <a:pt x="806" y="251"/>
                    <a:pt x="703" y="226"/>
                  </a:cubicBezTo>
                  <a:cubicBezTo>
                    <a:pt x="590" y="215"/>
                    <a:pt x="488" y="208"/>
                    <a:pt x="404" y="208"/>
                  </a:cubicBezTo>
                  <a:cubicBezTo>
                    <a:pt x="213" y="208"/>
                    <a:pt x="112" y="242"/>
                    <a:pt x="173" y="335"/>
                  </a:cubicBezTo>
                  <a:cubicBezTo>
                    <a:pt x="5053" y="1156"/>
                    <a:pt x="9147" y="1845"/>
                    <a:pt x="9153" y="1845"/>
                  </a:cubicBezTo>
                  <a:cubicBezTo>
                    <a:pt x="9153" y="1845"/>
                    <a:pt x="9149" y="1844"/>
                    <a:pt x="9140" y="1843"/>
                  </a:cubicBezTo>
                  <a:lnTo>
                    <a:pt x="9140" y="1843"/>
                  </a:lnTo>
                  <a:cubicBezTo>
                    <a:pt x="9144" y="1843"/>
                    <a:pt x="9147" y="1843"/>
                    <a:pt x="9151" y="1843"/>
                  </a:cubicBezTo>
                  <a:cubicBezTo>
                    <a:pt x="9202" y="1843"/>
                    <a:pt x="9276" y="1804"/>
                    <a:pt x="9351" y="1759"/>
                  </a:cubicBezTo>
                  <a:lnTo>
                    <a:pt x="9338" y="1759"/>
                  </a:lnTo>
                  <a:lnTo>
                    <a:pt x="9355" y="1757"/>
                  </a:lnTo>
                  <a:cubicBezTo>
                    <a:pt x="9435" y="1710"/>
                    <a:pt x="9508" y="1656"/>
                    <a:pt x="9557" y="1633"/>
                  </a:cubicBezTo>
                  <a:lnTo>
                    <a:pt x="9452" y="1607"/>
                  </a:lnTo>
                  <a:lnTo>
                    <a:pt x="9557" y="1630"/>
                  </a:lnTo>
                  <a:cubicBezTo>
                    <a:pt x="9569" y="1622"/>
                    <a:pt x="9584" y="1618"/>
                    <a:pt x="9599" y="1616"/>
                  </a:cubicBezTo>
                  <a:cubicBezTo>
                    <a:pt x="9534" y="1605"/>
                    <a:pt x="5136" y="865"/>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9226" name="Google Shape;9226;p48"/>
          <p:cNvGrpSpPr/>
          <p:nvPr/>
        </p:nvGrpSpPr>
        <p:grpSpPr>
          <a:xfrm>
            <a:off x="2154277" y="694623"/>
            <a:ext cx="550217" cy="500564"/>
            <a:chOff x="560994" y="2900409"/>
            <a:chExt cx="713918" cy="649325"/>
          </a:xfrm>
        </p:grpSpPr>
        <p:sp>
          <p:nvSpPr>
            <p:cNvPr id="9227" name="Google Shape;9227;p48"/>
            <p:cNvSpPr/>
            <p:nvPr/>
          </p:nvSpPr>
          <p:spPr>
            <a:xfrm>
              <a:off x="560994" y="2907216"/>
              <a:ext cx="713918" cy="635754"/>
            </a:xfrm>
            <a:custGeom>
              <a:avLst/>
              <a:gdLst/>
              <a:ahLst/>
              <a:cxnLst/>
              <a:rect l="l" t="t" r="r" b="b"/>
              <a:pathLst>
                <a:path w="14100" h="12555" extrusionOk="0">
                  <a:moveTo>
                    <a:pt x="7253" y="1"/>
                  </a:moveTo>
                  <a:cubicBezTo>
                    <a:pt x="6735" y="1"/>
                    <a:pt x="6217" y="264"/>
                    <a:pt x="5986" y="802"/>
                  </a:cubicBezTo>
                  <a:cubicBezTo>
                    <a:pt x="5770" y="1306"/>
                    <a:pt x="5255" y="1603"/>
                    <a:pt x="4716" y="1603"/>
                  </a:cubicBezTo>
                  <a:cubicBezTo>
                    <a:pt x="4498" y="1603"/>
                    <a:pt x="4277" y="1555"/>
                    <a:pt x="4069" y="1451"/>
                  </a:cubicBezTo>
                  <a:cubicBezTo>
                    <a:pt x="3852" y="1344"/>
                    <a:pt x="3631" y="1296"/>
                    <a:pt x="3418" y="1296"/>
                  </a:cubicBezTo>
                  <a:cubicBezTo>
                    <a:pt x="2505" y="1296"/>
                    <a:pt x="1750" y="2182"/>
                    <a:pt x="2163" y="3088"/>
                  </a:cubicBezTo>
                  <a:cubicBezTo>
                    <a:pt x="2483" y="3790"/>
                    <a:pt x="2085" y="4595"/>
                    <a:pt x="1306" y="4817"/>
                  </a:cubicBezTo>
                  <a:cubicBezTo>
                    <a:pt x="70" y="5172"/>
                    <a:pt x="0" y="6783"/>
                    <a:pt x="1201" y="7242"/>
                  </a:cubicBezTo>
                  <a:cubicBezTo>
                    <a:pt x="1959" y="7530"/>
                    <a:pt x="2286" y="8364"/>
                    <a:pt x="1908" y="9039"/>
                  </a:cubicBezTo>
                  <a:cubicBezTo>
                    <a:pt x="1398" y="9941"/>
                    <a:pt x="2159" y="10935"/>
                    <a:pt x="3127" y="10935"/>
                  </a:cubicBezTo>
                  <a:cubicBezTo>
                    <a:pt x="3302" y="10935"/>
                    <a:pt x="3485" y="10903"/>
                    <a:pt x="3668" y="10831"/>
                  </a:cubicBezTo>
                  <a:cubicBezTo>
                    <a:pt x="3842" y="10762"/>
                    <a:pt x="4023" y="10729"/>
                    <a:pt x="4200" y="10729"/>
                  </a:cubicBezTo>
                  <a:cubicBezTo>
                    <a:pt x="4785" y="10729"/>
                    <a:pt x="5336" y="11082"/>
                    <a:pt x="5522" y="11642"/>
                  </a:cubicBezTo>
                  <a:cubicBezTo>
                    <a:pt x="5723" y="12245"/>
                    <a:pt x="6286" y="12555"/>
                    <a:pt x="6848" y="12555"/>
                  </a:cubicBezTo>
                  <a:cubicBezTo>
                    <a:pt x="7366" y="12555"/>
                    <a:pt x="7883" y="12292"/>
                    <a:pt x="8114" y="11753"/>
                  </a:cubicBezTo>
                  <a:cubicBezTo>
                    <a:pt x="8331" y="11249"/>
                    <a:pt x="8846" y="10951"/>
                    <a:pt x="9385" y="10951"/>
                  </a:cubicBezTo>
                  <a:cubicBezTo>
                    <a:pt x="9603" y="10951"/>
                    <a:pt x="9824" y="11000"/>
                    <a:pt x="10031" y="11102"/>
                  </a:cubicBezTo>
                  <a:cubicBezTo>
                    <a:pt x="10249" y="11210"/>
                    <a:pt x="10471" y="11259"/>
                    <a:pt x="10685" y="11259"/>
                  </a:cubicBezTo>
                  <a:cubicBezTo>
                    <a:pt x="11596" y="11259"/>
                    <a:pt x="12350" y="10373"/>
                    <a:pt x="11937" y="9468"/>
                  </a:cubicBezTo>
                  <a:cubicBezTo>
                    <a:pt x="11617" y="8765"/>
                    <a:pt x="12016" y="7959"/>
                    <a:pt x="12795" y="7736"/>
                  </a:cubicBezTo>
                  <a:cubicBezTo>
                    <a:pt x="14030" y="7384"/>
                    <a:pt x="14100" y="5770"/>
                    <a:pt x="12897" y="5313"/>
                  </a:cubicBezTo>
                  <a:cubicBezTo>
                    <a:pt x="12141" y="5026"/>
                    <a:pt x="11812" y="4189"/>
                    <a:pt x="12192" y="3517"/>
                  </a:cubicBezTo>
                  <a:cubicBezTo>
                    <a:pt x="12702" y="2613"/>
                    <a:pt x="11943" y="1619"/>
                    <a:pt x="10976" y="1619"/>
                  </a:cubicBezTo>
                  <a:cubicBezTo>
                    <a:pt x="10799" y="1619"/>
                    <a:pt x="10616" y="1652"/>
                    <a:pt x="10432" y="1725"/>
                  </a:cubicBezTo>
                  <a:cubicBezTo>
                    <a:pt x="10258" y="1793"/>
                    <a:pt x="10078" y="1825"/>
                    <a:pt x="9901" y="1825"/>
                  </a:cubicBezTo>
                  <a:cubicBezTo>
                    <a:pt x="9316" y="1825"/>
                    <a:pt x="8765" y="1474"/>
                    <a:pt x="8578" y="913"/>
                  </a:cubicBezTo>
                  <a:cubicBezTo>
                    <a:pt x="8378" y="310"/>
                    <a:pt x="7815" y="1"/>
                    <a:pt x="7253" y="1"/>
                  </a:cubicBezTo>
                  <a:close/>
                </a:path>
              </a:pathLst>
            </a:custGeom>
            <a:solidFill>
              <a:schemeClr val="dk2"/>
            </a:solidFill>
            <a:ln w="114300" cap="flat" cmpd="sng">
              <a:solidFill>
                <a:schemeClr val="dk2"/>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9228" name="Google Shape;9228;p48"/>
            <p:cNvGrpSpPr/>
            <p:nvPr/>
          </p:nvGrpSpPr>
          <p:grpSpPr>
            <a:xfrm>
              <a:off x="571918" y="2900409"/>
              <a:ext cx="692096" cy="649325"/>
              <a:chOff x="464600" y="1492275"/>
              <a:chExt cx="341725" cy="320575"/>
            </a:xfrm>
          </p:grpSpPr>
          <p:sp>
            <p:nvSpPr>
              <p:cNvPr id="9229" name="Google Shape;9229;p48"/>
              <p:cNvSpPr/>
              <p:nvPr/>
            </p:nvSpPr>
            <p:spPr>
              <a:xfrm>
                <a:off x="683125" y="1767050"/>
                <a:ext cx="700" cy="925"/>
              </a:xfrm>
              <a:custGeom>
                <a:avLst/>
                <a:gdLst/>
                <a:ahLst/>
                <a:cxnLst/>
                <a:rect l="l" t="t" r="r" b="b"/>
                <a:pathLst>
                  <a:path w="28" h="37" extrusionOk="0">
                    <a:moveTo>
                      <a:pt x="9" y="0"/>
                    </a:moveTo>
                    <a:lnTo>
                      <a:pt x="9" y="0"/>
                    </a:lnTo>
                    <a:cubicBezTo>
                      <a:pt x="1" y="10"/>
                      <a:pt x="17" y="37"/>
                      <a:pt x="19" y="37"/>
                    </a:cubicBezTo>
                    <a:cubicBezTo>
                      <a:pt x="19" y="37"/>
                      <a:pt x="19" y="36"/>
                      <a:pt x="18" y="35"/>
                    </a:cubicBezTo>
                    <a:cubicBezTo>
                      <a:pt x="27" y="35"/>
                      <a:pt x="11" y="7"/>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30" name="Google Shape;9230;p48"/>
              <p:cNvSpPr/>
              <p:nvPr/>
            </p:nvSpPr>
            <p:spPr>
              <a:xfrm>
                <a:off x="681000" y="1770625"/>
                <a:ext cx="200" cy="950"/>
              </a:xfrm>
              <a:custGeom>
                <a:avLst/>
                <a:gdLst/>
                <a:ahLst/>
                <a:cxnLst/>
                <a:rect l="l" t="t" r="r" b="b"/>
                <a:pathLst>
                  <a:path w="8" h="38" extrusionOk="0">
                    <a:moveTo>
                      <a:pt x="3" y="1"/>
                    </a:moveTo>
                    <a:lnTo>
                      <a:pt x="1" y="38"/>
                    </a:lnTo>
                    <a:lnTo>
                      <a:pt x="8" y="12"/>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31" name="Google Shape;9231;p48"/>
              <p:cNvSpPr/>
              <p:nvPr/>
            </p:nvSpPr>
            <p:spPr>
              <a:xfrm>
                <a:off x="678275" y="1770875"/>
                <a:ext cx="1950" cy="1750"/>
              </a:xfrm>
              <a:custGeom>
                <a:avLst/>
                <a:gdLst/>
                <a:ahLst/>
                <a:cxnLst/>
                <a:rect l="l" t="t" r="r" b="b"/>
                <a:pathLst>
                  <a:path w="78" h="70" extrusionOk="0">
                    <a:moveTo>
                      <a:pt x="66" y="0"/>
                    </a:moveTo>
                    <a:cubicBezTo>
                      <a:pt x="46" y="18"/>
                      <a:pt x="28" y="56"/>
                      <a:pt x="5" y="56"/>
                    </a:cubicBezTo>
                    <a:cubicBezTo>
                      <a:pt x="4" y="56"/>
                      <a:pt x="2" y="56"/>
                      <a:pt x="1" y="56"/>
                    </a:cubicBezTo>
                    <a:lnTo>
                      <a:pt x="1" y="56"/>
                    </a:lnTo>
                    <a:cubicBezTo>
                      <a:pt x="10" y="66"/>
                      <a:pt x="17" y="70"/>
                      <a:pt x="23" y="70"/>
                    </a:cubicBezTo>
                    <a:cubicBezTo>
                      <a:pt x="39" y="70"/>
                      <a:pt x="44" y="36"/>
                      <a:pt x="62" y="36"/>
                    </a:cubicBezTo>
                    <a:cubicBezTo>
                      <a:pt x="64" y="36"/>
                      <a:pt x="66" y="36"/>
                      <a:pt x="68" y="37"/>
                    </a:cubicBezTo>
                    <a:lnTo>
                      <a:pt x="77" y="47"/>
                    </a:lnTo>
                    <a:lnTo>
                      <a:pt x="77" y="47"/>
                    </a:lnTo>
                    <a:lnTo>
                      <a:pt x="6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32" name="Google Shape;9232;p48"/>
              <p:cNvSpPr/>
              <p:nvPr/>
            </p:nvSpPr>
            <p:spPr>
              <a:xfrm>
                <a:off x="675225" y="1770225"/>
                <a:ext cx="475" cy="500"/>
              </a:xfrm>
              <a:custGeom>
                <a:avLst/>
                <a:gdLst/>
                <a:ahLst/>
                <a:cxnLst/>
                <a:rect l="l" t="t" r="r" b="b"/>
                <a:pathLst>
                  <a:path w="19" h="20" extrusionOk="0">
                    <a:moveTo>
                      <a:pt x="14" y="1"/>
                    </a:moveTo>
                    <a:cubicBezTo>
                      <a:pt x="9" y="3"/>
                      <a:pt x="5" y="3"/>
                      <a:pt x="0" y="5"/>
                    </a:cubicBezTo>
                    <a:cubicBezTo>
                      <a:pt x="7" y="14"/>
                      <a:pt x="6" y="20"/>
                      <a:pt x="6" y="20"/>
                    </a:cubicBezTo>
                    <a:cubicBezTo>
                      <a:pt x="6" y="20"/>
                      <a:pt x="8" y="15"/>
                      <a:pt x="19" y="3"/>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33" name="Google Shape;9233;p48"/>
              <p:cNvSpPr/>
              <p:nvPr/>
            </p:nvSpPr>
            <p:spPr>
              <a:xfrm>
                <a:off x="675325" y="1770000"/>
                <a:ext cx="375" cy="250"/>
              </a:xfrm>
              <a:custGeom>
                <a:avLst/>
                <a:gdLst/>
                <a:ahLst/>
                <a:cxnLst/>
                <a:rect l="l" t="t" r="r" b="b"/>
                <a:pathLst>
                  <a:path w="15" h="10" extrusionOk="0">
                    <a:moveTo>
                      <a:pt x="5" y="1"/>
                    </a:moveTo>
                    <a:cubicBezTo>
                      <a:pt x="2" y="1"/>
                      <a:pt x="0" y="3"/>
                      <a:pt x="8" y="10"/>
                    </a:cubicBezTo>
                    <a:cubicBezTo>
                      <a:pt x="14" y="5"/>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34" name="Google Shape;9234;p48"/>
              <p:cNvSpPr/>
              <p:nvPr/>
            </p:nvSpPr>
            <p:spPr>
              <a:xfrm>
                <a:off x="673475" y="1770225"/>
                <a:ext cx="950" cy="1075"/>
              </a:xfrm>
              <a:custGeom>
                <a:avLst/>
                <a:gdLst/>
                <a:ahLst/>
                <a:cxnLst/>
                <a:rect l="l" t="t" r="r" b="b"/>
                <a:pathLst>
                  <a:path w="38" h="43" extrusionOk="0">
                    <a:moveTo>
                      <a:pt x="10" y="1"/>
                    </a:moveTo>
                    <a:cubicBezTo>
                      <a:pt x="1" y="19"/>
                      <a:pt x="10" y="28"/>
                      <a:pt x="31" y="42"/>
                    </a:cubicBezTo>
                    <a:lnTo>
                      <a:pt x="38" y="15"/>
                    </a:lnTo>
                    <a:cubicBezTo>
                      <a:pt x="26" y="5"/>
                      <a:pt x="10" y="12"/>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35" name="Google Shape;9235;p48"/>
              <p:cNvSpPr/>
              <p:nvPr/>
            </p:nvSpPr>
            <p:spPr>
              <a:xfrm>
                <a:off x="674375" y="1772000"/>
                <a:ext cx="175" cy="400"/>
              </a:xfrm>
              <a:custGeom>
                <a:avLst/>
                <a:gdLst/>
                <a:ahLst/>
                <a:cxnLst/>
                <a:rect l="l" t="t" r="r" b="b"/>
                <a:pathLst>
                  <a:path w="7" h="16" extrusionOk="0">
                    <a:moveTo>
                      <a:pt x="3" y="0"/>
                    </a:moveTo>
                    <a:cubicBezTo>
                      <a:pt x="1" y="0"/>
                      <a:pt x="1" y="4"/>
                      <a:pt x="4" y="15"/>
                    </a:cubicBezTo>
                    <a:lnTo>
                      <a:pt x="6" y="2"/>
                    </a:lnTo>
                    <a:cubicBezTo>
                      <a:pt x="5" y="1"/>
                      <a:pt x="4"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36" name="Google Shape;9236;p48"/>
              <p:cNvSpPr/>
              <p:nvPr/>
            </p:nvSpPr>
            <p:spPr>
              <a:xfrm>
                <a:off x="674525" y="1771450"/>
                <a:ext cx="325" cy="850"/>
              </a:xfrm>
              <a:custGeom>
                <a:avLst/>
                <a:gdLst/>
                <a:ahLst/>
                <a:cxnLst/>
                <a:rect l="l" t="t" r="r" b="b"/>
                <a:pathLst>
                  <a:path w="13" h="34" extrusionOk="0">
                    <a:moveTo>
                      <a:pt x="10" y="0"/>
                    </a:moveTo>
                    <a:lnTo>
                      <a:pt x="0" y="24"/>
                    </a:lnTo>
                    <a:cubicBezTo>
                      <a:pt x="4" y="27"/>
                      <a:pt x="9" y="34"/>
                      <a:pt x="11" y="34"/>
                    </a:cubicBezTo>
                    <a:cubicBezTo>
                      <a:pt x="12" y="34"/>
                      <a:pt x="11" y="29"/>
                      <a:pt x="5" y="14"/>
                    </a:cubicBezTo>
                    <a:lnTo>
                      <a:pt x="5" y="14"/>
                    </a:lnTo>
                    <a:cubicBezTo>
                      <a:pt x="7" y="19"/>
                      <a:pt x="8" y="21"/>
                      <a:pt x="9" y="21"/>
                    </a:cubicBezTo>
                    <a:cubicBezTo>
                      <a:pt x="10" y="21"/>
                      <a:pt x="8" y="1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37" name="Google Shape;9237;p48"/>
              <p:cNvSpPr/>
              <p:nvPr/>
            </p:nvSpPr>
            <p:spPr>
              <a:xfrm>
                <a:off x="675100" y="1771300"/>
                <a:ext cx="1150" cy="975"/>
              </a:xfrm>
              <a:custGeom>
                <a:avLst/>
                <a:gdLst/>
                <a:ahLst/>
                <a:cxnLst/>
                <a:rect l="l" t="t" r="r" b="b"/>
                <a:pathLst>
                  <a:path w="46" h="39" extrusionOk="0">
                    <a:moveTo>
                      <a:pt x="19" y="0"/>
                    </a:moveTo>
                    <a:cubicBezTo>
                      <a:pt x="13" y="0"/>
                      <a:pt x="7" y="3"/>
                      <a:pt x="0" y="9"/>
                    </a:cubicBezTo>
                    <a:cubicBezTo>
                      <a:pt x="17" y="13"/>
                      <a:pt x="31" y="13"/>
                      <a:pt x="26" y="39"/>
                    </a:cubicBezTo>
                    <a:cubicBezTo>
                      <a:pt x="45" y="21"/>
                      <a:pt x="3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38" name="Google Shape;9238;p48"/>
              <p:cNvSpPr/>
              <p:nvPr/>
            </p:nvSpPr>
            <p:spPr>
              <a:xfrm>
                <a:off x="678775" y="1773300"/>
                <a:ext cx="650" cy="550"/>
              </a:xfrm>
              <a:custGeom>
                <a:avLst/>
                <a:gdLst/>
                <a:ahLst/>
                <a:cxnLst/>
                <a:rect l="l" t="t" r="r" b="b"/>
                <a:pathLst>
                  <a:path w="26" h="22" extrusionOk="0">
                    <a:moveTo>
                      <a:pt x="25" y="1"/>
                    </a:moveTo>
                    <a:cubicBezTo>
                      <a:pt x="25" y="5"/>
                      <a:pt x="21" y="6"/>
                      <a:pt x="16" y="6"/>
                    </a:cubicBezTo>
                    <a:cubicBezTo>
                      <a:pt x="13" y="6"/>
                      <a:pt x="10" y="5"/>
                      <a:pt x="8" y="5"/>
                    </a:cubicBezTo>
                    <a:cubicBezTo>
                      <a:pt x="3" y="5"/>
                      <a:pt x="0" y="6"/>
                      <a:pt x="4" y="12"/>
                    </a:cubicBezTo>
                    <a:lnTo>
                      <a:pt x="25" y="21"/>
                    </a:lnTo>
                    <a:lnTo>
                      <a:pt x="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39" name="Google Shape;9239;p48"/>
              <p:cNvSpPr/>
              <p:nvPr/>
            </p:nvSpPr>
            <p:spPr>
              <a:xfrm>
                <a:off x="671325" y="1772075"/>
                <a:ext cx="950" cy="950"/>
              </a:xfrm>
              <a:custGeom>
                <a:avLst/>
                <a:gdLst/>
                <a:ahLst/>
                <a:cxnLst/>
                <a:rect l="l" t="t" r="r" b="b"/>
                <a:pathLst>
                  <a:path w="38" h="38" extrusionOk="0">
                    <a:moveTo>
                      <a:pt x="1" y="1"/>
                    </a:moveTo>
                    <a:cubicBezTo>
                      <a:pt x="2" y="3"/>
                      <a:pt x="4" y="5"/>
                      <a:pt x="5" y="6"/>
                    </a:cubicBezTo>
                    <a:lnTo>
                      <a:pt x="5" y="6"/>
                    </a:lnTo>
                    <a:cubicBezTo>
                      <a:pt x="4" y="5"/>
                      <a:pt x="2" y="3"/>
                      <a:pt x="1" y="1"/>
                    </a:cubicBezTo>
                    <a:close/>
                    <a:moveTo>
                      <a:pt x="5" y="6"/>
                    </a:moveTo>
                    <a:lnTo>
                      <a:pt x="5" y="6"/>
                    </a:lnTo>
                    <a:cubicBezTo>
                      <a:pt x="16" y="18"/>
                      <a:pt x="26" y="28"/>
                      <a:pt x="36" y="38"/>
                    </a:cubicBezTo>
                    <a:lnTo>
                      <a:pt x="38" y="19"/>
                    </a:lnTo>
                    <a:cubicBezTo>
                      <a:pt x="30" y="17"/>
                      <a:pt x="16" y="17"/>
                      <a:pt x="5"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40" name="Google Shape;9240;p48"/>
              <p:cNvSpPr/>
              <p:nvPr/>
            </p:nvSpPr>
            <p:spPr>
              <a:xfrm>
                <a:off x="672025" y="1773000"/>
                <a:ext cx="500" cy="725"/>
              </a:xfrm>
              <a:custGeom>
                <a:avLst/>
                <a:gdLst/>
                <a:ahLst/>
                <a:cxnLst/>
                <a:rect l="l" t="t" r="r" b="b"/>
                <a:pathLst>
                  <a:path w="20" h="29" extrusionOk="0">
                    <a:moveTo>
                      <a:pt x="8" y="1"/>
                    </a:moveTo>
                    <a:lnTo>
                      <a:pt x="1" y="29"/>
                    </a:lnTo>
                    <a:cubicBezTo>
                      <a:pt x="19" y="22"/>
                      <a:pt x="15" y="10"/>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41" name="Google Shape;9241;p48"/>
              <p:cNvSpPr/>
              <p:nvPr/>
            </p:nvSpPr>
            <p:spPr>
              <a:xfrm>
                <a:off x="675100" y="1772425"/>
                <a:ext cx="250" cy="1425"/>
              </a:xfrm>
              <a:custGeom>
                <a:avLst/>
                <a:gdLst/>
                <a:ahLst/>
                <a:cxnLst/>
                <a:rect l="l" t="t" r="r" b="b"/>
                <a:pathLst>
                  <a:path w="10" h="57" extrusionOk="0">
                    <a:moveTo>
                      <a:pt x="10" y="1"/>
                    </a:moveTo>
                    <a:lnTo>
                      <a:pt x="0" y="56"/>
                    </a:lnTo>
                    <a:lnTo>
                      <a:pt x="5" y="5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42" name="Google Shape;9242;p48"/>
              <p:cNvSpPr/>
              <p:nvPr/>
            </p:nvSpPr>
            <p:spPr>
              <a:xfrm>
                <a:off x="669425" y="1772425"/>
                <a:ext cx="250" cy="1200"/>
              </a:xfrm>
              <a:custGeom>
                <a:avLst/>
                <a:gdLst/>
                <a:ahLst/>
                <a:cxnLst/>
                <a:rect l="l" t="t" r="r" b="b"/>
                <a:pathLst>
                  <a:path w="10" h="48" extrusionOk="0">
                    <a:moveTo>
                      <a:pt x="0" y="1"/>
                    </a:moveTo>
                    <a:lnTo>
                      <a:pt x="10" y="47"/>
                    </a:lnTo>
                    <a:lnTo>
                      <a:pt x="7" y="29"/>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43" name="Google Shape;9243;p48"/>
              <p:cNvSpPr/>
              <p:nvPr/>
            </p:nvSpPr>
            <p:spPr>
              <a:xfrm>
                <a:off x="667450" y="1773000"/>
                <a:ext cx="1175" cy="1425"/>
              </a:xfrm>
              <a:custGeom>
                <a:avLst/>
                <a:gdLst/>
                <a:ahLst/>
                <a:cxnLst/>
                <a:rect l="l" t="t" r="r" b="b"/>
                <a:pathLst>
                  <a:path w="47" h="57" extrusionOk="0">
                    <a:moveTo>
                      <a:pt x="10" y="1"/>
                    </a:moveTo>
                    <a:cubicBezTo>
                      <a:pt x="3" y="17"/>
                      <a:pt x="0" y="38"/>
                      <a:pt x="5" y="57"/>
                    </a:cubicBezTo>
                    <a:cubicBezTo>
                      <a:pt x="7" y="44"/>
                      <a:pt x="16" y="40"/>
                      <a:pt x="32" y="40"/>
                    </a:cubicBezTo>
                    <a:cubicBezTo>
                      <a:pt x="37" y="40"/>
                      <a:pt x="42" y="40"/>
                      <a:pt x="47" y="40"/>
                    </a:cubicBezTo>
                    <a:cubicBezTo>
                      <a:pt x="40" y="17"/>
                      <a:pt x="12" y="1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44" name="Google Shape;9244;p48"/>
              <p:cNvSpPr/>
              <p:nvPr/>
            </p:nvSpPr>
            <p:spPr>
              <a:xfrm>
                <a:off x="667575" y="1774400"/>
                <a:ext cx="125" cy="775"/>
              </a:xfrm>
              <a:custGeom>
                <a:avLst/>
                <a:gdLst/>
                <a:ahLst/>
                <a:cxnLst/>
                <a:rect l="l" t="t" r="r" b="b"/>
                <a:pathLst>
                  <a:path w="5" h="31" extrusionOk="0">
                    <a:moveTo>
                      <a:pt x="0" y="1"/>
                    </a:moveTo>
                    <a:cubicBezTo>
                      <a:pt x="0" y="10"/>
                      <a:pt x="0" y="21"/>
                      <a:pt x="2" y="31"/>
                    </a:cubicBezTo>
                    <a:cubicBezTo>
                      <a:pt x="5" y="21"/>
                      <a:pt x="2" y="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45" name="Google Shape;9245;p48"/>
              <p:cNvSpPr/>
              <p:nvPr/>
            </p:nvSpPr>
            <p:spPr>
              <a:xfrm>
                <a:off x="670350" y="1773525"/>
                <a:ext cx="900" cy="600"/>
              </a:xfrm>
              <a:custGeom>
                <a:avLst/>
                <a:gdLst/>
                <a:ahLst/>
                <a:cxnLst/>
                <a:rect l="l" t="t" r="r" b="b"/>
                <a:pathLst>
                  <a:path w="36" h="24" extrusionOk="0">
                    <a:moveTo>
                      <a:pt x="0" y="1"/>
                    </a:moveTo>
                    <a:lnTo>
                      <a:pt x="28" y="24"/>
                    </a:lnTo>
                    <a:lnTo>
                      <a:pt x="35" y="22"/>
                    </a:lnTo>
                    <a:cubicBezTo>
                      <a:pt x="26" y="10"/>
                      <a:pt x="14"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46" name="Google Shape;9246;p48"/>
              <p:cNvSpPr/>
              <p:nvPr/>
            </p:nvSpPr>
            <p:spPr>
              <a:xfrm>
                <a:off x="670700" y="1774175"/>
                <a:ext cx="425" cy="200"/>
              </a:xfrm>
              <a:custGeom>
                <a:avLst/>
                <a:gdLst/>
                <a:ahLst/>
                <a:cxnLst/>
                <a:rect l="l" t="t" r="r" b="b"/>
                <a:pathLst>
                  <a:path w="17" h="8" extrusionOk="0">
                    <a:moveTo>
                      <a:pt x="17" y="0"/>
                    </a:moveTo>
                    <a:lnTo>
                      <a:pt x="17" y="0"/>
                    </a:lnTo>
                    <a:lnTo>
                      <a:pt x="0" y="7"/>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47" name="Google Shape;9247;p48"/>
              <p:cNvSpPr/>
              <p:nvPr/>
            </p:nvSpPr>
            <p:spPr>
              <a:xfrm>
                <a:off x="671225" y="1774050"/>
                <a:ext cx="125" cy="75"/>
              </a:xfrm>
              <a:custGeom>
                <a:avLst/>
                <a:gdLst/>
                <a:ahLst/>
                <a:cxnLst/>
                <a:rect l="l" t="t" r="r" b="b"/>
                <a:pathLst>
                  <a:path w="5" h="3" extrusionOk="0">
                    <a:moveTo>
                      <a:pt x="0" y="1"/>
                    </a:moveTo>
                    <a:cubicBezTo>
                      <a:pt x="2" y="2"/>
                      <a:pt x="4" y="2"/>
                      <a:pt x="4" y="2"/>
                    </a:cubicBezTo>
                    <a:cubicBezTo>
                      <a:pt x="4" y="2"/>
                      <a:pt x="4" y="2"/>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48" name="Google Shape;9248;p48"/>
              <p:cNvSpPr/>
              <p:nvPr/>
            </p:nvSpPr>
            <p:spPr>
              <a:xfrm>
                <a:off x="673575" y="1773775"/>
                <a:ext cx="850" cy="1625"/>
              </a:xfrm>
              <a:custGeom>
                <a:avLst/>
                <a:gdLst/>
                <a:ahLst/>
                <a:cxnLst/>
                <a:rect l="l" t="t" r="r" b="b"/>
                <a:pathLst>
                  <a:path w="34" h="65" extrusionOk="0">
                    <a:moveTo>
                      <a:pt x="4" y="0"/>
                    </a:moveTo>
                    <a:lnTo>
                      <a:pt x="4" y="0"/>
                    </a:lnTo>
                    <a:cubicBezTo>
                      <a:pt x="4" y="1"/>
                      <a:pt x="4" y="2"/>
                      <a:pt x="4" y="3"/>
                    </a:cubicBezTo>
                    <a:lnTo>
                      <a:pt x="4" y="3"/>
                    </a:lnTo>
                    <a:cubicBezTo>
                      <a:pt x="4" y="2"/>
                      <a:pt x="4" y="1"/>
                      <a:pt x="4" y="0"/>
                    </a:cubicBezTo>
                    <a:close/>
                    <a:moveTo>
                      <a:pt x="4" y="3"/>
                    </a:moveTo>
                    <a:cubicBezTo>
                      <a:pt x="5" y="23"/>
                      <a:pt x="0" y="50"/>
                      <a:pt x="34" y="65"/>
                    </a:cubicBezTo>
                    <a:cubicBezTo>
                      <a:pt x="27" y="40"/>
                      <a:pt x="7" y="33"/>
                      <a:pt x="4"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49" name="Google Shape;9249;p48"/>
              <p:cNvSpPr/>
              <p:nvPr/>
            </p:nvSpPr>
            <p:spPr>
              <a:xfrm>
                <a:off x="672150" y="1773950"/>
                <a:ext cx="600" cy="825"/>
              </a:xfrm>
              <a:custGeom>
                <a:avLst/>
                <a:gdLst/>
                <a:ahLst/>
                <a:cxnLst/>
                <a:rect l="l" t="t" r="r" b="b"/>
                <a:pathLst>
                  <a:path w="24" h="33" extrusionOk="0">
                    <a:moveTo>
                      <a:pt x="5" y="0"/>
                    </a:moveTo>
                    <a:lnTo>
                      <a:pt x="0" y="32"/>
                    </a:lnTo>
                    <a:lnTo>
                      <a:pt x="23" y="28"/>
                    </a:lnTo>
                    <a:cubicBezTo>
                      <a:pt x="16" y="21"/>
                      <a:pt x="5"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50" name="Google Shape;9250;p48"/>
              <p:cNvSpPr/>
              <p:nvPr/>
            </p:nvSpPr>
            <p:spPr>
              <a:xfrm>
                <a:off x="671900" y="1774750"/>
                <a:ext cx="275" cy="375"/>
              </a:xfrm>
              <a:custGeom>
                <a:avLst/>
                <a:gdLst/>
                <a:ahLst/>
                <a:cxnLst/>
                <a:rect l="l" t="t" r="r" b="b"/>
                <a:pathLst>
                  <a:path w="11" h="15" extrusionOk="0">
                    <a:moveTo>
                      <a:pt x="10" y="0"/>
                    </a:moveTo>
                    <a:lnTo>
                      <a:pt x="1" y="3"/>
                    </a:lnTo>
                    <a:lnTo>
                      <a:pt x="8" y="14"/>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51" name="Google Shape;9251;p48"/>
              <p:cNvSpPr/>
              <p:nvPr/>
            </p:nvSpPr>
            <p:spPr>
              <a:xfrm>
                <a:off x="668600" y="1775175"/>
                <a:ext cx="950" cy="925"/>
              </a:xfrm>
              <a:custGeom>
                <a:avLst/>
                <a:gdLst/>
                <a:ahLst/>
                <a:cxnLst/>
                <a:rect l="l" t="t" r="r" b="b"/>
                <a:pathLst>
                  <a:path w="38" h="37" extrusionOk="0">
                    <a:moveTo>
                      <a:pt x="17" y="0"/>
                    </a:moveTo>
                    <a:cubicBezTo>
                      <a:pt x="16" y="0"/>
                      <a:pt x="14" y="1"/>
                      <a:pt x="12" y="2"/>
                    </a:cubicBezTo>
                    <a:cubicBezTo>
                      <a:pt x="15" y="16"/>
                      <a:pt x="10" y="28"/>
                      <a:pt x="1" y="37"/>
                    </a:cubicBezTo>
                    <a:cubicBezTo>
                      <a:pt x="15" y="34"/>
                      <a:pt x="26" y="30"/>
                      <a:pt x="38" y="23"/>
                    </a:cubicBezTo>
                    <a:cubicBezTo>
                      <a:pt x="32" y="15"/>
                      <a:pt x="26"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52" name="Google Shape;9252;p48"/>
              <p:cNvSpPr/>
              <p:nvPr/>
            </p:nvSpPr>
            <p:spPr>
              <a:xfrm>
                <a:off x="670000" y="1774750"/>
                <a:ext cx="100" cy="125"/>
              </a:xfrm>
              <a:custGeom>
                <a:avLst/>
                <a:gdLst/>
                <a:ahLst/>
                <a:cxnLst/>
                <a:rect l="l" t="t" r="r" b="b"/>
                <a:pathLst>
                  <a:path w="4" h="5" extrusionOk="0">
                    <a:moveTo>
                      <a:pt x="0" y="0"/>
                    </a:moveTo>
                    <a:lnTo>
                      <a:pt x="0" y="3"/>
                    </a:lnTo>
                    <a:cubicBezTo>
                      <a:pt x="1" y="4"/>
                      <a:pt x="2" y="4"/>
                      <a:pt x="3" y="4"/>
                    </a:cubicBezTo>
                    <a:cubicBezTo>
                      <a:pt x="4" y="4"/>
                      <a:pt x="3"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53" name="Google Shape;9253;p48"/>
              <p:cNvSpPr/>
              <p:nvPr/>
            </p:nvSpPr>
            <p:spPr>
              <a:xfrm>
                <a:off x="666475" y="1777825"/>
                <a:ext cx="75" cy="125"/>
              </a:xfrm>
              <a:custGeom>
                <a:avLst/>
                <a:gdLst/>
                <a:ahLst/>
                <a:cxnLst/>
                <a:rect l="l" t="t" r="r" b="b"/>
                <a:pathLst>
                  <a:path w="3" h="5" extrusionOk="0">
                    <a:moveTo>
                      <a:pt x="2" y="5"/>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54" name="Google Shape;9254;p48"/>
              <p:cNvSpPr/>
              <p:nvPr/>
            </p:nvSpPr>
            <p:spPr>
              <a:xfrm>
                <a:off x="669525" y="1775275"/>
                <a:ext cx="450" cy="600"/>
              </a:xfrm>
              <a:custGeom>
                <a:avLst/>
                <a:gdLst/>
                <a:ahLst/>
                <a:cxnLst/>
                <a:rect l="l" t="t" r="r" b="b"/>
                <a:pathLst>
                  <a:path w="18" h="24" extrusionOk="0">
                    <a:moveTo>
                      <a:pt x="15" y="0"/>
                    </a:moveTo>
                    <a:lnTo>
                      <a:pt x="15" y="0"/>
                    </a:lnTo>
                    <a:cubicBezTo>
                      <a:pt x="10" y="7"/>
                      <a:pt x="6" y="14"/>
                      <a:pt x="1" y="17"/>
                    </a:cubicBezTo>
                    <a:cubicBezTo>
                      <a:pt x="3" y="20"/>
                      <a:pt x="4" y="23"/>
                      <a:pt x="5" y="23"/>
                    </a:cubicBezTo>
                    <a:cubicBezTo>
                      <a:pt x="5" y="23"/>
                      <a:pt x="6" y="23"/>
                      <a:pt x="6" y="21"/>
                    </a:cubicBezTo>
                    <a:cubicBezTo>
                      <a:pt x="17" y="21"/>
                      <a:pt x="17" y="12"/>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55" name="Google Shape;9255;p48"/>
              <p:cNvSpPr/>
              <p:nvPr/>
            </p:nvSpPr>
            <p:spPr>
              <a:xfrm>
                <a:off x="667250" y="1775900"/>
                <a:ext cx="700" cy="200"/>
              </a:xfrm>
              <a:custGeom>
                <a:avLst/>
                <a:gdLst/>
                <a:ahLst/>
                <a:cxnLst/>
                <a:rect l="l" t="t" r="r" b="b"/>
                <a:pathLst>
                  <a:path w="28" h="8" extrusionOk="0">
                    <a:moveTo>
                      <a:pt x="3" y="0"/>
                    </a:moveTo>
                    <a:cubicBezTo>
                      <a:pt x="1" y="0"/>
                      <a:pt x="0" y="1"/>
                      <a:pt x="2" y="3"/>
                    </a:cubicBezTo>
                    <a:cubicBezTo>
                      <a:pt x="11" y="5"/>
                      <a:pt x="18" y="8"/>
                      <a:pt x="27" y="8"/>
                    </a:cubicBezTo>
                    <a:cubicBezTo>
                      <a:pt x="19" y="5"/>
                      <a:pt x="8"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56" name="Google Shape;9256;p48"/>
              <p:cNvSpPr/>
              <p:nvPr/>
            </p:nvSpPr>
            <p:spPr>
              <a:xfrm>
                <a:off x="669675" y="1774575"/>
                <a:ext cx="125" cy="150"/>
              </a:xfrm>
              <a:custGeom>
                <a:avLst/>
                <a:gdLst/>
                <a:ahLst/>
                <a:cxnLst/>
                <a:rect l="l" t="t" r="r" b="b"/>
                <a:pathLst>
                  <a:path w="5" h="6" extrusionOk="0">
                    <a:moveTo>
                      <a:pt x="2" y="1"/>
                    </a:moveTo>
                    <a:cubicBezTo>
                      <a:pt x="1" y="1"/>
                      <a:pt x="3" y="4"/>
                      <a:pt x="4" y="5"/>
                    </a:cubicBezTo>
                    <a:lnTo>
                      <a:pt x="4" y="3"/>
                    </a:lnTo>
                    <a:cubicBezTo>
                      <a:pt x="3" y="1"/>
                      <a:pt x="2"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57" name="Google Shape;9257;p48"/>
              <p:cNvSpPr/>
              <p:nvPr/>
            </p:nvSpPr>
            <p:spPr>
              <a:xfrm>
                <a:off x="669775" y="1774700"/>
                <a:ext cx="250" cy="600"/>
              </a:xfrm>
              <a:custGeom>
                <a:avLst/>
                <a:gdLst/>
                <a:ahLst/>
                <a:cxnLst/>
                <a:rect l="l" t="t" r="r" b="b"/>
                <a:pathLst>
                  <a:path w="10" h="24" extrusionOk="0">
                    <a:moveTo>
                      <a:pt x="0" y="0"/>
                    </a:moveTo>
                    <a:cubicBezTo>
                      <a:pt x="0" y="7"/>
                      <a:pt x="3" y="16"/>
                      <a:pt x="5" y="23"/>
                    </a:cubicBezTo>
                    <a:cubicBezTo>
                      <a:pt x="7" y="19"/>
                      <a:pt x="9" y="12"/>
                      <a:pt x="9"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58" name="Google Shape;9258;p48"/>
              <p:cNvSpPr/>
              <p:nvPr/>
            </p:nvSpPr>
            <p:spPr>
              <a:xfrm>
                <a:off x="666525" y="1777925"/>
                <a:ext cx="3500" cy="4625"/>
              </a:xfrm>
              <a:custGeom>
                <a:avLst/>
                <a:gdLst/>
                <a:ahLst/>
                <a:cxnLst/>
                <a:rect l="l" t="t" r="r" b="b"/>
                <a:pathLst>
                  <a:path w="140" h="185" extrusionOk="0">
                    <a:moveTo>
                      <a:pt x="0" y="1"/>
                    </a:moveTo>
                    <a:lnTo>
                      <a:pt x="0" y="1"/>
                    </a:lnTo>
                    <a:cubicBezTo>
                      <a:pt x="12" y="13"/>
                      <a:pt x="19" y="31"/>
                      <a:pt x="17" y="47"/>
                    </a:cubicBezTo>
                    <a:cubicBezTo>
                      <a:pt x="35" y="54"/>
                      <a:pt x="82" y="47"/>
                      <a:pt x="88" y="80"/>
                    </a:cubicBezTo>
                    <a:cubicBezTo>
                      <a:pt x="85" y="90"/>
                      <a:pt x="81" y="93"/>
                      <a:pt x="76" y="93"/>
                    </a:cubicBezTo>
                    <a:cubicBezTo>
                      <a:pt x="67" y="93"/>
                      <a:pt x="55" y="84"/>
                      <a:pt x="42" y="82"/>
                    </a:cubicBezTo>
                    <a:lnTo>
                      <a:pt x="42" y="82"/>
                    </a:lnTo>
                    <a:cubicBezTo>
                      <a:pt x="79" y="103"/>
                      <a:pt x="58" y="145"/>
                      <a:pt x="107" y="184"/>
                    </a:cubicBezTo>
                    <a:lnTo>
                      <a:pt x="107" y="154"/>
                    </a:lnTo>
                    <a:cubicBezTo>
                      <a:pt x="114" y="161"/>
                      <a:pt x="119" y="175"/>
                      <a:pt x="128" y="177"/>
                    </a:cubicBezTo>
                    <a:cubicBezTo>
                      <a:pt x="108" y="157"/>
                      <a:pt x="103" y="129"/>
                      <a:pt x="126" y="129"/>
                    </a:cubicBezTo>
                    <a:cubicBezTo>
                      <a:pt x="130" y="129"/>
                      <a:pt x="134" y="129"/>
                      <a:pt x="139" y="131"/>
                    </a:cubicBezTo>
                    <a:cubicBezTo>
                      <a:pt x="137" y="103"/>
                      <a:pt x="56" y="3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59" name="Google Shape;9259;p48"/>
              <p:cNvSpPr/>
              <p:nvPr/>
            </p:nvSpPr>
            <p:spPr>
              <a:xfrm>
                <a:off x="666125" y="1776825"/>
                <a:ext cx="1350" cy="1025"/>
              </a:xfrm>
              <a:custGeom>
                <a:avLst/>
                <a:gdLst/>
                <a:ahLst/>
                <a:cxnLst/>
                <a:rect l="l" t="t" r="r" b="b"/>
                <a:pathLst>
                  <a:path w="54" h="41" extrusionOk="0">
                    <a:moveTo>
                      <a:pt x="2" y="1"/>
                    </a:moveTo>
                    <a:lnTo>
                      <a:pt x="2" y="1"/>
                    </a:lnTo>
                    <a:cubicBezTo>
                      <a:pt x="0" y="15"/>
                      <a:pt x="5" y="29"/>
                      <a:pt x="14" y="40"/>
                    </a:cubicBezTo>
                    <a:lnTo>
                      <a:pt x="49" y="15"/>
                    </a:lnTo>
                    <a:lnTo>
                      <a:pt x="49" y="22"/>
                    </a:lnTo>
                    <a:lnTo>
                      <a:pt x="53" y="13"/>
                    </a:lnTo>
                    <a:cubicBezTo>
                      <a:pt x="35" y="13"/>
                      <a:pt x="19"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60" name="Google Shape;9260;p48"/>
              <p:cNvSpPr/>
              <p:nvPr/>
            </p:nvSpPr>
            <p:spPr>
              <a:xfrm>
                <a:off x="667450" y="1776025"/>
                <a:ext cx="2450" cy="2400"/>
              </a:xfrm>
              <a:custGeom>
                <a:avLst/>
                <a:gdLst/>
                <a:ahLst/>
                <a:cxnLst/>
                <a:rect l="l" t="t" r="r" b="b"/>
                <a:pathLst>
                  <a:path w="98" h="96" extrusionOk="0">
                    <a:moveTo>
                      <a:pt x="23" y="3"/>
                    </a:moveTo>
                    <a:cubicBezTo>
                      <a:pt x="24" y="4"/>
                      <a:pt x="26" y="5"/>
                      <a:pt x="24" y="5"/>
                    </a:cubicBezTo>
                    <a:lnTo>
                      <a:pt x="23" y="3"/>
                    </a:lnTo>
                    <a:close/>
                    <a:moveTo>
                      <a:pt x="24" y="5"/>
                    </a:moveTo>
                    <a:lnTo>
                      <a:pt x="24" y="5"/>
                    </a:lnTo>
                    <a:cubicBezTo>
                      <a:pt x="26" y="7"/>
                      <a:pt x="28" y="12"/>
                      <a:pt x="31" y="17"/>
                    </a:cubicBezTo>
                    <a:cubicBezTo>
                      <a:pt x="17" y="17"/>
                      <a:pt x="24" y="10"/>
                      <a:pt x="24" y="5"/>
                    </a:cubicBezTo>
                    <a:close/>
                    <a:moveTo>
                      <a:pt x="21" y="0"/>
                    </a:moveTo>
                    <a:lnTo>
                      <a:pt x="0" y="40"/>
                    </a:lnTo>
                    <a:cubicBezTo>
                      <a:pt x="2" y="40"/>
                      <a:pt x="3" y="40"/>
                      <a:pt x="5" y="40"/>
                    </a:cubicBezTo>
                    <a:cubicBezTo>
                      <a:pt x="14" y="40"/>
                      <a:pt x="21" y="33"/>
                      <a:pt x="33" y="19"/>
                    </a:cubicBezTo>
                    <a:cubicBezTo>
                      <a:pt x="49" y="51"/>
                      <a:pt x="45" y="75"/>
                      <a:pt x="79" y="96"/>
                    </a:cubicBezTo>
                    <a:cubicBezTo>
                      <a:pt x="98" y="79"/>
                      <a:pt x="72" y="63"/>
                      <a:pt x="75" y="42"/>
                    </a:cubicBezTo>
                    <a:lnTo>
                      <a:pt x="75" y="42"/>
                    </a:lnTo>
                    <a:cubicBezTo>
                      <a:pt x="69" y="49"/>
                      <a:pt x="66" y="51"/>
                      <a:pt x="64" y="51"/>
                    </a:cubicBezTo>
                    <a:cubicBezTo>
                      <a:pt x="57" y="51"/>
                      <a:pt x="64" y="21"/>
                      <a:pt x="38" y="21"/>
                    </a:cubicBezTo>
                    <a:cubicBezTo>
                      <a:pt x="37" y="21"/>
                      <a:pt x="36" y="21"/>
                      <a:pt x="35" y="21"/>
                    </a:cubicBezTo>
                    <a:cubicBezTo>
                      <a:pt x="38" y="14"/>
                      <a:pt x="42" y="7"/>
                      <a:pt x="47" y="3"/>
                    </a:cubicBezTo>
                    <a:lnTo>
                      <a:pt x="22" y="3"/>
                    </a:ln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61" name="Google Shape;9261;p48"/>
              <p:cNvSpPr/>
              <p:nvPr/>
            </p:nvSpPr>
            <p:spPr>
              <a:xfrm>
                <a:off x="674875" y="1776950"/>
                <a:ext cx="200" cy="225"/>
              </a:xfrm>
              <a:custGeom>
                <a:avLst/>
                <a:gdLst/>
                <a:ahLst/>
                <a:cxnLst/>
                <a:rect l="l" t="t" r="r" b="b"/>
                <a:pathLst>
                  <a:path w="8" h="9" extrusionOk="0">
                    <a:moveTo>
                      <a:pt x="0" y="1"/>
                    </a:moveTo>
                    <a:cubicBezTo>
                      <a:pt x="0" y="6"/>
                      <a:pt x="3" y="8"/>
                      <a:pt x="5" y="8"/>
                    </a:cubicBezTo>
                    <a:cubicBezTo>
                      <a:pt x="6" y="8"/>
                      <a:pt x="7" y="8"/>
                      <a:pt x="7" y="8"/>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62" name="Google Shape;9262;p48"/>
              <p:cNvSpPr/>
              <p:nvPr/>
            </p:nvSpPr>
            <p:spPr>
              <a:xfrm>
                <a:off x="672775" y="1775450"/>
                <a:ext cx="2225" cy="1525"/>
              </a:xfrm>
              <a:custGeom>
                <a:avLst/>
                <a:gdLst/>
                <a:ahLst/>
                <a:cxnLst/>
                <a:rect l="l" t="t" r="r" b="b"/>
                <a:pathLst>
                  <a:path w="89" h="61" extrusionOk="0">
                    <a:moveTo>
                      <a:pt x="1" y="0"/>
                    </a:moveTo>
                    <a:lnTo>
                      <a:pt x="1" y="0"/>
                    </a:lnTo>
                    <a:cubicBezTo>
                      <a:pt x="22" y="21"/>
                      <a:pt x="42" y="42"/>
                      <a:pt x="66" y="58"/>
                    </a:cubicBezTo>
                    <a:cubicBezTo>
                      <a:pt x="66" y="54"/>
                      <a:pt x="61" y="40"/>
                      <a:pt x="70" y="40"/>
                    </a:cubicBezTo>
                    <a:cubicBezTo>
                      <a:pt x="82" y="42"/>
                      <a:pt x="80" y="51"/>
                      <a:pt x="87" y="61"/>
                    </a:cubicBezTo>
                    <a:cubicBezTo>
                      <a:pt x="87" y="51"/>
                      <a:pt x="89" y="33"/>
                      <a:pt x="63" y="26"/>
                    </a:cubicBezTo>
                    <a:lnTo>
                      <a:pt x="63" y="30"/>
                    </a:lnTo>
                    <a:cubicBezTo>
                      <a:pt x="40" y="26"/>
                      <a:pt x="19" y="1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63" name="Google Shape;9263;p48"/>
              <p:cNvSpPr/>
              <p:nvPr/>
            </p:nvSpPr>
            <p:spPr>
              <a:xfrm>
                <a:off x="671100" y="1776775"/>
                <a:ext cx="1000" cy="1175"/>
              </a:xfrm>
              <a:custGeom>
                <a:avLst/>
                <a:gdLst/>
                <a:ahLst/>
                <a:cxnLst/>
                <a:rect l="l" t="t" r="r" b="b"/>
                <a:pathLst>
                  <a:path w="40" h="47" extrusionOk="0">
                    <a:moveTo>
                      <a:pt x="17" y="1"/>
                    </a:moveTo>
                    <a:lnTo>
                      <a:pt x="1" y="33"/>
                    </a:lnTo>
                    <a:lnTo>
                      <a:pt x="33" y="47"/>
                    </a:lnTo>
                    <a:lnTo>
                      <a:pt x="21" y="35"/>
                    </a:lnTo>
                    <a:cubicBezTo>
                      <a:pt x="40" y="28"/>
                      <a:pt x="24" y="15"/>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64" name="Google Shape;9264;p48"/>
              <p:cNvSpPr/>
              <p:nvPr/>
            </p:nvSpPr>
            <p:spPr>
              <a:xfrm>
                <a:off x="665475" y="1776825"/>
                <a:ext cx="550" cy="1300"/>
              </a:xfrm>
              <a:custGeom>
                <a:avLst/>
                <a:gdLst/>
                <a:ahLst/>
                <a:cxnLst/>
                <a:rect l="l" t="t" r="r" b="b"/>
                <a:pathLst>
                  <a:path w="22" h="52" extrusionOk="0">
                    <a:moveTo>
                      <a:pt x="1" y="1"/>
                    </a:moveTo>
                    <a:lnTo>
                      <a:pt x="22" y="52"/>
                    </a:lnTo>
                    <a:lnTo>
                      <a:pt x="22" y="3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65" name="Google Shape;9265;p48"/>
              <p:cNvSpPr/>
              <p:nvPr/>
            </p:nvSpPr>
            <p:spPr>
              <a:xfrm>
                <a:off x="664725" y="1777825"/>
                <a:ext cx="550" cy="600"/>
              </a:xfrm>
              <a:custGeom>
                <a:avLst/>
                <a:gdLst/>
                <a:ahLst/>
                <a:cxnLst/>
                <a:rect l="l" t="t" r="r" b="b"/>
                <a:pathLst>
                  <a:path w="22" h="24" extrusionOk="0">
                    <a:moveTo>
                      <a:pt x="1" y="0"/>
                    </a:moveTo>
                    <a:lnTo>
                      <a:pt x="5" y="21"/>
                    </a:lnTo>
                    <a:lnTo>
                      <a:pt x="21" y="24"/>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66" name="Google Shape;9266;p48"/>
              <p:cNvSpPr/>
              <p:nvPr/>
            </p:nvSpPr>
            <p:spPr>
              <a:xfrm>
                <a:off x="621075" y="1808825"/>
                <a:ext cx="325" cy="375"/>
              </a:xfrm>
              <a:custGeom>
                <a:avLst/>
                <a:gdLst/>
                <a:ahLst/>
                <a:cxnLst/>
                <a:rect l="l" t="t" r="r" b="b"/>
                <a:pathLst>
                  <a:path w="13" h="15" extrusionOk="0">
                    <a:moveTo>
                      <a:pt x="12" y="1"/>
                    </a:moveTo>
                    <a:lnTo>
                      <a:pt x="12" y="1"/>
                    </a:lnTo>
                    <a:cubicBezTo>
                      <a:pt x="3" y="8"/>
                      <a:pt x="1" y="12"/>
                      <a:pt x="3" y="15"/>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67" name="Google Shape;9267;p48"/>
              <p:cNvSpPr/>
              <p:nvPr/>
            </p:nvSpPr>
            <p:spPr>
              <a:xfrm>
                <a:off x="647950" y="1795150"/>
                <a:ext cx="1325" cy="950"/>
              </a:xfrm>
              <a:custGeom>
                <a:avLst/>
                <a:gdLst/>
                <a:ahLst/>
                <a:cxnLst/>
                <a:rect l="l" t="t" r="r" b="b"/>
                <a:pathLst>
                  <a:path w="53" h="38" extrusionOk="0">
                    <a:moveTo>
                      <a:pt x="2" y="1"/>
                    </a:moveTo>
                    <a:cubicBezTo>
                      <a:pt x="0" y="1"/>
                      <a:pt x="2" y="4"/>
                      <a:pt x="8" y="12"/>
                    </a:cubicBezTo>
                    <a:lnTo>
                      <a:pt x="34" y="38"/>
                    </a:lnTo>
                    <a:cubicBezTo>
                      <a:pt x="35" y="32"/>
                      <a:pt x="38" y="30"/>
                      <a:pt x="42" y="30"/>
                    </a:cubicBezTo>
                    <a:cubicBezTo>
                      <a:pt x="45" y="30"/>
                      <a:pt x="49" y="31"/>
                      <a:pt x="53" y="33"/>
                    </a:cubicBezTo>
                    <a:cubicBezTo>
                      <a:pt x="31" y="20"/>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68" name="Google Shape;9268;p48"/>
              <p:cNvSpPr/>
              <p:nvPr/>
            </p:nvSpPr>
            <p:spPr>
              <a:xfrm>
                <a:off x="636625" y="1805750"/>
                <a:ext cx="250" cy="900"/>
              </a:xfrm>
              <a:custGeom>
                <a:avLst/>
                <a:gdLst/>
                <a:ahLst/>
                <a:cxnLst/>
                <a:rect l="l" t="t" r="r" b="b"/>
                <a:pathLst>
                  <a:path w="10" h="36" extrusionOk="0">
                    <a:moveTo>
                      <a:pt x="9" y="1"/>
                    </a:moveTo>
                    <a:lnTo>
                      <a:pt x="0" y="24"/>
                    </a:lnTo>
                    <a:cubicBezTo>
                      <a:pt x="0" y="29"/>
                      <a:pt x="2" y="31"/>
                      <a:pt x="5" y="36"/>
                    </a:cubicBezTo>
                    <a:cubicBezTo>
                      <a:pt x="5" y="22"/>
                      <a:pt x="7" y="12"/>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69" name="Google Shape;9269;p48"/>
              <p:cNvSpPr/>
              <p:nvPr/>
            </p:nvSpPr>
            <p:spPr>
              <a:xfrm>
                <a:off x="608925" y="1804200"/>
                <a:ext cx="875" cy="625"/>
              </a:xfrm>
              <a:custGeom>
                <a:avLst/>
                <a:gdLst/>
                <a:ahLst/>
                <a:cxnLst/>
                <a:rect l="l" t="t" r="r" b="b"/>
                <a:pathLst>
                  <a:path w="35" h="25" extrusionOk="0">
                    <a:moveTo>
                      <a:pt x="35" y="0"/>
                    </a:moveTo>
                    <a:lnTo>
                      <a:pt x="0" y="21"/>
                    </a:lnTo>
                    <a:cubicBezTo>
                      <a:pt x="4" y="24"/>
                      <a:pt x="7" y="25"/>
                      <a:pt x="9" y="25"/>
                    </a:cubicBezTo>
                    <a:cubicBezTo>
                      <a:pt x="19" y="25"/>
                      <a:pt x="24" y="11"/>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70" name="Google Shape;9270;p48"/>
              <p:cNvSpPr/>
              <p:nvPr/>
            </p:nvSpPr>
            <p:spPr>
              <a:xfrm>
                <a:off x="657125" y="1787100"/>
                <a:ext cx="1350" cy="375"/>
              </a:xfrm>
              <a:custGeom>
                <a:avLst/>
                <a:gdLst/>
                <a:ahLst/>
                <a:cxnLst/>
                <a:rect l="l" t="t" r="r" b="b"/>
                <a:pathLst>
                  <a:path w="54" h="15" extrusionOk="0">
                    <a:moveTo>
                      <a:pt x="38" y="0"/>
                    </a:moveTo>
                    <a:cubicBezTo>
                      <a:pt x="24" y="3"/>
                      <a:pt x="12" y="7"/>
                      <a:pt x="1" y="14"/>
                    </a:cubicBezTo>
                    <a:cubicBezTo>
                      <a:pt x="10" y="14"/>
                      <a:pt x="20" y="15"/>
                      <a:pt x="28" y="15"/>
                    </a:cubicBezTo>
                    <a:cubicBezTo>
                      <a:pt x="44" y="15"/>
                      <a:pt x="53" y="13"/>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71" name="Google Shape;9271;p48"/>
              <p:cNvSpPr/>
              <p:nvPr/>
            </p:nvSpPr>
            <p:spPr>
              <a:xfrm>
                <a:off x="623400" y="1800300"/>
                <a:ext cx="425" cy="450"/>
              </a:xfrm>
              <a:custGeom>
                <a:avLst/>
                <a:gdLst/>
                <a:ahLst/>
                <a:cxnLst/>
                <a:rect l="l" t="t" r="r" b="b"/>
                <a:pathLst>
                  <a:path w="17" h="18" extrusionOk="0">
                    <a:moveTo>
                      <a:pt x="17" y="1"/>
                    </a:moveTo>
                    <a:cubicBezTo>
                      <a:pt x="10" y="3"/>
                      <a:pt x="5" y="10"/>
                      <a:pt x="1" y="17"/>
                    </a:cubicBezTo>
                    <a:cubicBezTo>
                      <a:pt x="10" y="12"/>
                      <a:pt x="15"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72" name="Google Shape;9272;p48"/>
              <p:cNvSpPr/>
              <p:nvPr/>
            </p:nvSpPr>
            <p:spPr>
              <a:xfrm>
                <a:off x="656375" y="1787450"/>
                <a:ext cx="775" cy="600"/>
              </a:xfrm>
              <a:custGeom>
                <a:avLst/>
                <a:gdLst/>
                <a:ahLst/>
                <a:cxnLst/>
                <a:rect l="l" t="t" r="r" b="b"/>
                <a:pathLst>
                  <a:path w="31" h="24" extrusionOk="0">
                    <a:moveTo>
                      <a:pt x="31" y="0"/>
                    </a:moveTo>
                    <a:cubicBezTo>
                      <a:pt x="12" y="0"/>
                      <a:pt x="1" y="2"/>
                      <a:pt x="17" y="23"/>
                    </a:cubicBezTo>
                    <a:lnTo>
                      <a:pt x="26" y="23"/>
                    </a:lnTo>
                    <a:cubicBezTo>
                      <a:pt x="24" y="16"/>
                      <a:pt x="26" y="7"/>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73" name="Google Shape;9273;p48"/>
              <p:cNvSpPr/>
              <p:nvPr/>
            </p:nvSpPr>
            <p:spPr>
              <a:xfrm>
                <a:off x="588275" y="1780200"/>
                <a:ext cx="100" cy="150"/>
              </a:xfrm>
              <a:custGeom>
                <a:avLst/>
                <a:gdLst/>
                <a:ahLst/>
                <a:cxnLst/>
                <a:rect l="l" t="t" r="r" b="b"/>
                <a:pathLst>
                  <a:path w="4" h="6" extrusionOk="0">
                    <a:moveTo>
                      <a:pt x="3" y="0"/>
                    </a:moveTo>
                    <a:cubicBezTo>
                      <a:pt x="1" y="5"/>
                      <a:pt x="1" y="5"/>
                      <a:pt x="3" y="5"/>
                    </a:cubicBezTo>
                    <a:cubicBezTo>
                      <a:pt x="3" y="3"/>
                      <a:pt x="3" y="3"/>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74" name="Google Shape;9274;p48"/>
              <p:cNvSpPr/>
              <p:nvPr/>
            </p:nvSpPr>
            <p:spPr>
              <a:xfrm>
                <a:off x="584925" y="1768250"/>
                <a:ext cx="425" cy="150"/>
              </a:xfrm>
              <a:custGeom>
                <a:avLst/>
                <a:gdLst/>
                <a:ahLst/>
                <a:cxnLst/>
                <a:rect l="l" t="t" r="r" b="b"/>
                <a:pathLst>
                  <a:path w="17" h="6" extrusionOk="0">
                    <a:moveTo>
                      <a:pt x="0" y="1"/>
                    </a:moveTo>
                    <a:cubicBezTo>
                      <a:pt x="5" y="3"/>
                      <a:pt x="10" y="3"/>
                      <a:pt x="17" y="5"/>
                    </a:cubicBezTo>
                    <a:cubicBezTo>
                      <a:pt x="14" y="3"/>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75" name="Google Shape;9275;p48"/>
              <p:cNvSpPr/>
              <p:nvPr/>
            </p:nvSpPr>
            <p:spPr>
              <a:xfrm>
                <a:off x="661725" y="1781225"/>
                <a:ext cx="100" cy="150"/>
              </a:xfrm>
              <a:custGeom>
                <a:avLst/>
                <a:gdLst/>
                <a:ahLst/>
                <a:cxnLst/>
                <a:rect l="l" t="t" r="r" b="b"/>
                <a:pathLst>
                  <a:path w="4" h="6" extrusionOk="0">
                    <a:moveTo>
                      <a:pt x="3" y="0"/>
                    </a:moveTo>
                    <a:cubicBezTo>
                      <a:pt x="2" y="0"/>
                      <a:pt x="1" y="3"/>
                      <a:pt x="2" y="6"/>
                    </a:cubicBez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76" name="Google Shape;9276;p48"/>
              <p:cNvSpPr/>
              <p:nvPr/>
            </p:nvSpPr>
            <p:spPr>
              <a:xfrm>
                <a:off x="665250" y="1782750"/>
                <a:ext cx="300" cy="375"/>
              </a:xfrm>
              <a:custGeom>
                <a:avLst/>
                <a:gdLst/>
                <a:ahLst/>
                <a:cxnLst/>
                <a:rect l="l" t="t" r="r" b="b"/>
                <a:pathLst>
                  <a:path w="12" h="15" extrusionOk="0">
                    <a:moveTo>
                      <a:pt x="0" y="0"/>
                    </a:moveTo>
                    <a:lnTo>
                      <a:pt x="0" y="0"/>
                    </a:lnTo>
                    <a:cubicBezTo>
                      <a:pt x="3" y="7"/>
                      <a:pt x="7" y="12"/>
                      <a:pt x="12" y="14"/>
                    </a:cubicBezTo>
                    <a:cubicBezTo>
                      <a:pt x="7" y="12"/>
                      <a:pt x="5"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77" name="Google Shape;9277;p48"/>
              <p:cNvSpPr/>
              <p:nvPr/>
            </p:nvSpPr>
            <p:spPr>
              <a:xfrm>
                <a:off x="660275" y="1792650"/>
                <a:ext cx="150" cy="125"/>
              </a:xfrm>
              <a:custGeom>
                <a:avLst/>
                <a:gdLst/>
                <a:ahLst/>
                <a:cxnLst/>
                <a:rect l="l" t="t" r="r" b="b"/>
                <a:pathLst>
                  <a:path w="6" h="5" extrusionOk="0">
                    <a:moveTo>
                      <a:pt x="0" y="1"/>
                    </a:moveTo>
                    <a:cubicBezTo>
                      <a:pt x="2" y="3"/>
                      <a:pt x="5" y="4"/>
                      <a:pt x="5" y="4"/>
                    </a:cubicBezTo>
                    <a:cubicBezTo>
                      <a:pt x="6"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78" name="Google Shape;9278;p48"/>
              <p:cNvSpPr/>
              <p:nvPr/>
            </p:nvSpPr>
            <p:spPr>
              <a:xfrm>
                <a:off x="661950" y="1780925"/>
                <a:ext cx="200" cy="225"/>
              </a:xfrm>
              <a:custGeom>
                <a:avLst/>
                <a:gdLst/>
                <a:ahLst/>
                <a:cxnLst/>
                <a:rect l="l" t="t" r="r" b="b"/>
                <a:pathLst>
                  <a:path w="8" h="9" extrusionOk="0">
                    <a:moveTo>
                      <a:pt x="3" y="0"/>
                    </a:moveTo>
                    <a:cubicBezTo>
                      <a:pt x="2" y="0"/>
                      <a:pt x="0" y="2"/>
                      <a:pt x="0" y="8"/>
                    </a:cubicBezTo>
                    <a:lnTo>
                      <a:pt x="7" y="4"/>
                    </a:lnTo>
                    <a:cubicBezTo>
                      <a:pt x="6" y="2"/>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79" name="Google Shape;9279;p48"/>
              <p:cNvSpPr/>
              <p:nvPr/>
            </p:nvSpPr>
            <p:spPr>
              <a:xfrm>
                <a:off x="661550" y="1781350"/>
                <a:ext cx="350" cy="275"/>
              </a:xfrm>
              <a:custGeom>
                <a:avLst/>
                <a:gdLst/>
                <a:ahLst/>
                <a:cxnLst/>
                <a:rect l="l" t="t" r="r" b="b"/>
                <a:pathLst>
                  <a:path w="14" h="11" extrusionOk="0">
                    <a:moveTo>
                      <a:pt x="9" y="1"/>
                    </a:moveTo>
                    <a:lnTo>
                      <a:pt x="0" y="10"/>
                    </a:lnTo>
                    <a:cubicBezTo>
                      <a:pt x="5" y="8"/>
                      <a:pt x="9" y="3"/>
                      <a:pt x="14" y="3"/>
                    </a:cubicBezTo>
                    <a:cubicBezTo>
                      <a:pt x="12" y="3"/>
                      <a:pt x="9" y="3"/>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80" name="Google Shape;9280;p48"/>
              <p:cNvSpPr/>
              <p:nvPr/>
            </p:nvSpPr>
            <p:spPr>
              <a:xfrm>
                <a:off x="600575" y="1790100"/>
                <a:ext cx="425" cy="100"/>
              </a:xfrm>
              <a:custGeom>
                <a:avLst/>
                <a:gdLst/>
                <a:ahLst/>
                <a:cxnLst/>
                <a:rect l="l" t="t" r="r" b="b"/>
                <a:pathLst>
                  <a:path w="17" h="4" extrusionOk="0">
                    <a:moveTo>
                      <a:pt x="16" y="1"/>
                    </a:moveTo>
                    <a:cubicBezTo>
                      <a:pt x="0" y="1"/>
                      <a:pt x="3" y="3"/>
                      <a:pt x="14" y="3"/>
                    </a:cubicBezTo>
                    <a:cubicBezTo>
                      <a:pt x="14" y="3"/>
                      <a:pt x="1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81" name="Google Shape;9281;p48"/>
              <p:cNvSpPr/>
              <p:nvPr/>
            </p:nvSpPr>
            <p:spPr>
              <a:xfrm>
                <a:off x="649600" y="1806225"/>
                <a:ext cx="25" cy="75"/>
              </a:xfrm>
              <a:custGeom>
                <a:avLst/>
                <a:gdLst/>
                <a:ahLst/>
                <a:cxnLst/>
                <a:rect l="l" t="t" r="r" b="b"/>
                <a:pathLst>
                  <a:path w="1" h="3" extrusionOk="0">
                    <a:moveTo>
                      <a:pt x="0" y="3"/>
                    </a:moveTo>
                    <a:cubicBezTo>
                      <a:pt x="0" y="3"/>
                      <a:pt x="0" y="0"/>
                      <a:pt x="0" y="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82" name="Google Shape;9282;p48"/>
              <p:cNvSpPr/>
              <p:nvPr/>
            </p:nvSpPr>
            <p:spPr>
              <a:xfrm>
                <a:off x="648100" y="1804125"/>
                <a:ext cx="1525" cy="3150"/>
              </a:xfrm>
              <a:custGeom>
                <a:avLst/>
                <a:gdLst/>
                <a:ahLst/>
                <a:cxnLst/>
                <a:rect l="l" t="t" r="r" b="b"/>
                <a:pathLst>
                  <a:path w="61" h="126" extrusionOk="0">
                    <a:moveTo>
                      <a:pt x="0" y="1"/>
                    </a:moveTo>
                    <a:lnTo>
                      <a:pt x="42" y="126"/>
                    </a:lnTo>
                    <a:cubicBezTo>
                      <a:pt x="36" y="90"/>
                      <a:pt x="41" y="83"/>
                      <a:pt x="51" y="83"/>
                    </a:cubicBezTo>
                    <a:cubicBezTo>
                      <a:pt x="54" y="83"/>
                      <a:pt x="57" y="84"/>
                      <a:pt x="60" y="84"/>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83" name="Google Shape;9283;p48"/>
              <p:cNvSpPr/>
              <p:nvPr/>
            </p:nvSpPr>
            <p:spPr>
              <a:xfrm>
                <a:off x="580975" y="1767850"/>
                <a:ext cx="85725" cy="45000"/>
              </a:xfrm>
              <a:custGeom>
                <a:avLst/>
                <a:gdLst/>
                <a:ahLst/>
                <a:cxnLst/>
                <a:rect l="l" t="t" r="r" b="b"/>
                <a:pathLst>
                  <a:path w="3429" h="1800" extrusionOk="0">
                    <a:moveTo>
                      <a:pt x="212" y="212"/>
                    </a:moveTo>
                    <a:lnTo>
                      <a:pt x="188" y="272"/>
                    </a:lnTo>
                    <a:cubicBezTo>
                      <a:pt x="179" y="260"/>
                      <a:pt x="165" y="274"/>
                      <a:pt x="168" y="253"/>
                    </a:cubicBezTo>
                    <a:cubicBezTo>
                      <a:pt x="184" y="239"/>
                      <a:pt x="200" y="228"/>
                      <a:pt x="212" y="212"/>
                    </a:cubicBezTo>
                    <a:close/>
                    <a:moveTo>
                      <a:pt x="761" y="395"/>
                    </a:moveTo>
                    <a:cubicBezTo>
                      <a:pt x="760" y="396"/>
                      <a:pt x="759" y="398"/>
                      <a:pt x="758" y="399"/>
                    </a:cubicBezTo>
                    <a:lnTo>
                      <a:pt x="758" y="399"/>
                    </a:lnTo>
                    <a:cubicBezTo>
                      <a:pt x="759" y="398"/>
                      <a:pt x="760" y="396"/>
                      <a:pt x="761" y="395"/>
                    </a:cubicBezTo>
                    <a:close/>
                    <a:moveTo>
                      <a:pt x="341" y="533"/>
                    </a:moveTo>
                    <a:lnTo>
                      <a:pt x="341" y="534"/>
                    </a:lnTo>
                    <a:cubicBezTo>
                      <a:pt x="341" y="533"/>
                      <a:pt x="341" y="533"/>
                      <a:pt x="341" y="533"/>
                    </a:cubicBezTo>
                    <a:close/>
                    <a:moveTo>
                      <a:pt x="3253" y="543"/>
                    </a:moveTo>
                    <a:cubicBezTo>
                      <a:pt x="3253" y="544"/>
                      <a:pt x="3254" y="545"/>
                      <a:pt x="3254" y="545"/>
                    </a:cubicBezTo>
                    <a:cubicBezTo>
                      <a:pt x="3254" y="545"/>
                      <a:pt x="3254" y="544"/>
                      <a:pt x="3253" y="543"/>
                    </a:cubicBezTo>
                    <a:close/>
                    <a:moveTo>
                      <a:pt x="556" y="630"/>
                    </a:moveTo>
                    <a:cubicBezTo>
                      <a:pt x="555" y="631"/>
                      <a:pt x="554" y="631"/>
                      <a:pt x="552" y="631"/>
                    </a:cubicBezTo>
                    <a:lnTo>
                      <a:pt x="557" y="631"/>
                    </a:lnTo>
                    <a:cubicBezTo>
                      <a:pt x="557" y="631"/>
                      <a:pt x="556" y="631"/>
                      <a:pt x="556" y="630"/>
                    </a:cubicBezTo>
                    <a:close/>
                    <a:moveTo>
                      <a:pt x="3188" y="638"/>
                    </a:moveTo>
                    <a:cubicBezTo>
                      <a:pt x="3179" y="640"/>
                      <a:pt x="3176" y="641"/>
                      <a:pt x="3176" y="641"/>
                    </a:cubicBezTo>
                    <a:cubicBezTo>
                      <a:pt x="3176" y="641"/>
                      <a:pt x="3182" y="639"/>
                      <a:pt x="3188" y="638"/>
                    </a:cubicBezTo>
                    <a:close/>
                    <a:moveTo>
                      <a:pt x="981" y="682"/>
                    </a:moveTo>
                    <a:lnTo>
                      <a:pt x="977" y="694"/>
                    </a:lnTo>
                    <a:cubicBezTo>
                      <a:pt x="958" y="687"/>
                      <a:pt x="970" y="684"/>
                      <a:pt x="981" y="682"/>
                    </a:cubicBezTo>
                    <a:close/>
                    <a:moveTo>
                      <a:pt x="713" y="939"/>
                    </a:moveTo>
                    <a:cubicBezTo>
                      <a:pt x="713" y="939"/>
                      <a:pt x="713" y="939"/>
                      <a:pt x="712" y="939"/>
                    </a:cubicBezTo>
                    <a:cubicBezTo>
                      <a:pt x="713" y="939"/>
                      <a:pt x="713" y="939"/>
                      <a:pt x="713" y="939"/>
                    </a:cubicBezTo>
                    <a:close/>
                    <a:moveTo>
                      <a:pt x="2734" y="1125"/>
                    </a:moveTo>
                    <a:cubicBezTo>
                      <a:pt x="2741" y="1130"/>
                      <a:pt x="2748" y="1132"/>
                      <a:pt x="2755" y="1134"/>
                    </a:cubicBezTo>
                    <a:cubicBezTo>
                      <a:pt x="2748" y="1130"/>
                      <a:pt x="2741" y="1127"/>
                      <a:pt x="2734" y="1125"/>
                    </a:cubicBezTo>
                    <a:close/>
                    <a:moveTo>
                      <a:pt x="810" y="1133"/>
                    </a:moveTo>
                    <a:cubicBezTo>
                      <a:pt x="811" y="1135"/>
                      <a:pt x="813" y="1136"/>
                      <a:pt x="814" y="1137"/>
                    </a:cubicBezTo>
                    <a:cubicBezTo>
                      <a:pt x="813" y="1135"/>
                      <a:pt x="812" y="1134"/>
                      <a:pt x="810" y="1133"/>
                    </a:cubicBezTo>
                    <a:close/>
                    <a:moveTo>
                      <a:pt x="2689" y="1274"/>
                    </a:moveTo>
                    <a:cubicBezTo>
                      <a:pt x="2690" y="1278"/>
                      <a:pt x="2692" y="1281"/>
                      <a:pt x="2694" y="1285"/>
                    </a:cubicBezTo>
                    <a:cubicBezTo>
                      <a:pt x="2690" y="1279"/>
                      <a:pt x="2686" y="1276"/>
                      <a:pt x="2689" y="1274"/>
                    </a:cubicBezTo>
                    <a:close/>
                    <a:moveTo>
                      <a:pt x="2819" y="1492"/>
                    </a:moveTo>
                    <a:cubicBezTo>
                      <a:pt x="2820" y="1493"/>
                      <a:pt x="2821" y="1493"/>
                      <a:pt x="2822" y="1494"/>
                    </a:cubicBezTo>
                    <a:cubicBezTo>
                      <a:pt x="2821" y="1493"/>
                      <a:pt x="2820" y="1492"/>
                      <a:pt x="2819" y="1492"/>
                    </a:cubicBezTo>
                    <a:close/>
                    <a:moveTo>
                      <a:pt x="2273" y="1599"/>
                    </a:moveTo>
                    <a:cubicBezTo>
                      <a:pt x="2276" y="1599"/>
                      <a:pt x="2281" y="1602"/>
                      <a:pt x="2286" y="1607"/>
                    </a:cubicBezTo>
                    <a:cubicBezTo>
                      <a:pt x="2286" y="1612"/>
                      <a:pt x="2283" y="1614"/>
                      <a:pt x="2281" y="1614"/>
                    </a:cubicBezTo>
                    <a:cubicBezTo>
                      <a:pt x="2277" y="1614"/>
                      <a:pt x="2271" y="1609"/>
                      <a:pt x="2266" y="1603"/>
                    </a:cubicBezTo>
                    <a:cubicBezTo>
                      <a:pt x="2267" y="1601"/>
                      <a:pt x="2270" y="1599"/>
                      <a:pt x="2273" y="1599"/>
                    </a:cubicBezTo>
                    <a:close/>
                    <a:moveTo>
                      <a:pt x="1568" y="1628"/>
                    </a:moveTo>
                    <a:lnTo>
                      <a:pt x="1568" y="1628"/>
                    </a:lnTo>
                    <a:cubicBezTo>
                      <a:pt x="1569" y="1629"/>
                      <a:pt x="1570" y="1630"/>
                      <a:pt x="1571" y="1630"/>
                    </a:cubicBezTo>
                    <a:cubicBezTo>
                      <a:pt x="1572" y="1630"/>
                      <a:pt x="1573" y="1629"/>
                      <a:pt x="1573" y="1629"/>
                    </a:cubicBezTo>
                    <a:lnTo>
                      <a:pt x="1573" y="1629"/>
                    </a:lnTo>
                    <a:lnTo>
                      <a:pt x="1568" y="1628"/>
                    </a:lnTo>
                    <a:close/>
                    <a:moveTo>
                      <a:pt x="2363" y="1651"/>
                    </a:moveTo>
                    <a:cubicBezTo>
                      <a:pt x="2363" y="1651"/>
                      <a:pt x="2364" y="1651"/>
                      <a:pt x="2364" y="1651"/>
                    </a:cubicBezTo>
                    <a:lnTo>
                      <a:pt x="2364" y="1651"/>
                    </a:lnTo>
                    <a:cubicBezTo>
                      <a:pt x="2364" y="1651"/>
                      <a:pt x="2363" y="1651"/>
                      <a:pt x="2363" y="1651"/>
                    </a:cubicBezTo>
                    <a:close/>
                    <a:moveTo>
                      <a:pt x="1698" y="1681"/>
                    </a:moveTo>
                    <a:cubicBezTo>
                      <a:pt x="1699" y="1683"/>
                      <a:pt x="1701" y="1685"/>
                      <a:pt x="1703" y="1685"/>
                    </a:cubicBezTo>
                    <a:lnTo>
                      <a:pt x="1703" y="1685"/>
                    </a:lnTo>
                    <a:cubicBezTo>
                      <a:pt x="1701" y="1683"/>
                      <a:pt x="1700" y="1682"/>
                      <a:pt x="1698" y="1681"/>
                    </a:cubicBezTo>
                    <a:close/>
                    <a:moveTo>
                      <a:pt x="198" y="1"/>
                    </a:moveTo>
                    <a:lnTo>
                      <a:pt x="198" y="1"/>
                    </a:lnTo>
                    <a:cubicBezTo>
                      <a:pt x="199" y="23"/>
                      <a:pt x="194" y="29"/>
                      <a:pt x="187" y="29"/>
                    </a:cubicBezTo>
                    <a:cubicBezTo>
                      <a:pt x="184" y="29"/>
                      <a:pt x="180" y="28"/>
                      <a:pt x="177" y="26"/>
                    </a:cubicBezTo>
                    <a:lnTo>
                      <a:pt x="177" y="26"/>
                    </a:lnTo>
                    <a:cubicBezTo>
                      <a:pt x="181" y="35"/>
                      <a:pt x="161" y="56"/>
                      <a:pt x="151" y="75"/>
                    </a:cubicBezTo>
                    <a:lnTo>
                      <a:pt x="130" y="5"/>
                    </a:lnTo>
                    <a:cubicBezTo>
                      <a:pt x="121" y="18"/>
                      <a:pt x="113" y="22"/>
                      <a:pt x="105" y="22"/>
                    </a:cubicBezTo>
                    <a:cubicBezTo>
                      <a:pt x="94" y="22"/>
                      <a:pt x="84" y="14"/>
                      <a:pt x="74" y="14"/>
                    </a:cubicBezTo>
                    <a:cubicBezTo>
                      <a:pt x="67" y="14"/>
                      <a:pt x="60" y="18"/>
                      <a:pt x="52" y="31"/>
                    </a:cubicBezTo>
                    <a:lnTo>
                      <a:pt x="70" y="31"/>
                    </a:lnTo>
                    <a:cubicBezTo>
                      <a:pt x="24" y="75"/>
                      <a:pt x="38" y="161"/>
                      <a:pt x="1" y="228"/>
                    </a:cubicBezTo>
                    <a:cubicBezTo>
                      <a:pt x="8" y="221"/>
                      <a:pt x="13" y="218"/>
                      <a:pt x="17" y="218"/>
                    </a:cubicBezTo>
                    <a:cubicBezTo>
                      <a:pt x="29" y="218"/>
                      <a:pt x="28" y="250"/>
                      <a:pt x="35" y="272"/>
                    </a:cubicBezTo>
                    <a:cubicBezTo>
                      <a:pt x="47" y="260"/>
                      <a:pt x="56" y="249"/>
                      <a:pt x="66" y="235"/>
                    </a:cubicBezTo>
                    <a:lnTo>
                      <a:pt x="61" y="232"/>
                    </a:lnTo>
                    <a:cubicBezTo>
                      <a:pt x="76" y="221"/>
                      <a:pt x="85" y="216"/>
                      <a:pt x="90" y="216"/>
                    </a:cubicBezTo>
                    <a:cubicBezTo>
                      <a:pt x="104" y="216"/>
                      <a:pt x="90" y="249"/>
                      <a:pt x="75" y="279"/>
                    </a:cubicBezTo>
                    <a:cubicBezTo>
                      <a:pt x="77" y="276"/>
                      <a:pt x="79" y="274"/>
                      <a:pt x="84" y="270"/>
                    </a:cubicBezTo>
                    <a:lnTo>
                      <a:pt x="84" y="270"/>
                    </a:lnTo>
                    <a:cubicBezTo>
                      <a:pt x="84" y="288"/>
                      <a:pt x="66" y="290"/>
                      <a:pt x="61" y="307"/>
                    </a:cubicBezTo>
                    <a:cubicBezTo>
                      <a:pt x="73" y="293"/>
                      <a:pt x="83" y="287"/>
                      <a:pt x="91" y="287"/>
                    </a:cubicBezTo>
                    <a:cubicBezTo>
                      <a:pt x="98" y="287"/>
                      <a:pt x="104" y="292"/>
                      <a:pt x="110" y="302"/>
                    </a:cubicBezTo>
                    <a:lnTo>
                      <a:pt x="103" y="309"/>
                    </a:lnTo>
                    <a:cubicBezTo>
                      <a:pt x="158" y="327"/>
                      <a:pt x="163" y="367"/>
                      <a:pt x="202" y="416"/>
                    </a:cubicBezTo>
                    <a:lnTo>
                      <a:pt x="221" y="381"/>
                    </a:lnTo>
                    <a:cubicBezTo>
                      <a:pt x="228" y="392"/>
                      <a:pt x="223" y="404"/>
                      <a:pt x="223" y="416"/>
                    </a:cubicBezTo>
                    <a:cubicBezTo>
                      <a:pt x="270" y="374"/>
                      <a:pt x="195" y="392"/>
                      <a:pt x="242" y="348"/>
                    </a:cubicBezTo>
                    <a:lnTo>
                      <a:pt x="242" y="348"/>
                    </a:lnTo>
                    <a:cubicBezTo>
                      <a:pt x="214" y="420"/>
                      <a:pt x="323" y="399"/>
                      <a:pt x="279" y="476"/>
                    </a:cubicBezTo>
                    <a:cubicBezTo>
                      <a:pt x="281" y="477"/>
                      <a:pt x="282" y="478"/>
                      <a:pt x="284" y="478"/>
                    </a:cubicBezTo>
                    <a:cubicBezTo>
                      <a:pt x="295" y="478"/>
                      <a:pt x="302" y="448"/>
                      <a:pt x="313" y="448"/>
                    </a:cubicBezTo>
                    <a:cubicBezTo>
                      <a:pt x="314" y="448"/>
                      <a:pt x="316" y="449"/>
                      <a:pt x="318" y="450"/>
                    </a:cubicBezTo>
                    <a:lnTo>
                      <a:pt x="307" y="471"/>
                    </a:lnTo>
                    <a:lnTo>
                      <a:pt x="307" y="471"/>
                    </a:lnTo>
                    <a:lnTo>
                      <a:pt x="330" y="450"/>
                    </a:lnTo>
                    <a:lnTo>
                      <a:pt x="330" y="450"/>
                    </a:lnTo>
                    <a:cubicBezTo>
                      <a:pt x="339" y="462"/>
                      <a:pt x="325" y="490"/>
                      <a:pt x="314" y="506"/>
                    </a:cubicBezTo>
                    <a:cubicBezTo>
                      <a:pt x="314" y="504"/>
                      <a:pt x="312" y="504"/>
                      <a:pt x="310" y="504"/>
                    </a:cubicBezTo>
                    <a:cubicBezTo>
                      <a:pt x="307" y="504"/>
                      <a:pt x="300" y="506"/>
                      <a:pt x="297" y="506"/>
                    </a:cubicBezTo>
                    <a:cubicBezTo>
                      <a:pt x="293" y="535"/>
                      <a:pt x="336" y="526"/>
                      <a:pt x="341" y="533"/>
                    </a:cubicBezTo>
                    <a:lnTo>
                      <a:pt x="341" y="533"/>
                    </a:lnTo>
                    <a:lnTo>
                      <a:pt x="334" y="511"/>
                    </a:lnTo>
                    <a:lnTo>
                      <a:pt x="334" y="511"/>
                    </a:lnTo>
                    <a:cubicBezTo>
                      <a:pt x="392" y="527"/>
                      <a:pt x="423" y="589"/>
                      <a:pt x="494" y="589"/>
                    </a:cubicBezTo>
                    <a:lnTo>
                      <a:pt x="506" y="576"/>
                    </a:lnTo>
                    <a:cubicBezTo>
                      <a:pt x="561" y="578"/>
                      <a:pt x="516" y="610"/>
                      <a:pt x="556" y="630"/>
                    </a:cubicBezTo>
                    <a:lnTo>
                      <a:pt x="556" y="630"/>
                    </a:lnTo>
                    <a:cubicBezTo>
                      <a:pt x="562" y="629"/>
                      <a:pt x="569" y="628"/>
                      <a:pt x="574" y="628"/>
                    </a:cubicBezTo>
                    <a:cubicBezTo>
                      <a:pt x="584" y="628"/>
                      <a:pt x="592" y="631"/>
                      <a:pt x="596" y="638"/>
                    </a:cubicBezTo>
                    <a:cubicBezTo>
                      <a:pt x="571" y="645"/>
                      <a:pt x="578" y="680"/>
                      <a:pt x="550" y="684"/>
                    </a:cubicBezTo>
                    <a:cubicBezTo>
                      <a:pt x="564" y="687"/>
                      <a:pt x="573" y="688"/>
                      <a:pt x="580" y="688"/>
                    </a:cubicBezTo>
                    <a:cubicBezTo>
                      <a:pt x="603" y="688"/>
                      <a:pt x="603" y="677"/>
                      <a:pt x="659" y="661"/>
                    </a:cubicBezTo>
                    <a:lnTo>
                      <a:pt x="659" y="661"/>
                    </a:lnTo>
                    <a:lnTo>
                      <a:pt x="640" y="684"/>
                    </a:lnTo>
                    <a:cubicBezTo>
                      <a:pt x="658" y="679"/>
                      <a:pt x="669" y="674"/>
                      <a:pt x="680" y="674"/>
                    </a:cubicBezTo>
                    <a:cubicBezTo>
                      <a:pt x="686" y="674"/>
                      <a:pt x="693" y="676"/>
                      <a:pt x="701" y="680"/>
                    </a:cubicBezTo>
                    <a:cubicBezTo>
                      <a:pt x="668" y="680"/>
                      <a:pt x="673" y="719"/>
                      <a:pt x="631" y="724"/>
                    </a:cubicBezTo>
                    <a:cubicBezTo>
                      <a:pt x="608" y="798"/>
                      <a:pt x="731" y="740"/>
                      <a:pt x="664" y="812"/>
                    </a:cubicBezTo>
                    <a:cubicBezTo>
                      <a:pt x="747" y="782"/>
                      <a:pt x="678" y="754"/>
                      <a:pt x="701" y="754"/>
                    </a:cubicBezTo>
                    <a:cubicBezTo>
                      <a:pt x="709" y="741"/>
                      <a:pt x="725" y="735"/>
                      <a:pt x="740" y="735"/>
                    </a:cubicBezTo>
                    <a:cubicBezTo>
                      <a:pt x="753" y="735"/>
                      <a:pt x="765" y="740"/>
                      <a:pt x="766" y="749"/>
                    </a:cubicBezTo>
                    <a:cubicBezTo>
                      <a:pt x="775" y="761"/>
                      <a:pt x="692" y="826"/>
                      <a:pt x="711" y="857"/>
                    </a:cubicBezTo>
                    <a:lnTo>
                      <a:pt x="711" y="857"/>
                    </a:lnTo>
                    <a:cubicBezTo>
                      <a:pt x="710" y="856"/>
                      <a:pt x="709" y="856"/>
                      <a:pt x="708" y="856"/>
                    </a:cubicBezTo>
                    <a:cubicBezTo>
                      <a:pt x="706" y="856"/>
                      <a:pt x="704" y="856"/>
                      <a:pt x="703" y="854"/>
                    </a:cubicBezTo>
                    <a:lnTo>
                      <a:pt x="703" y="854"/>
                    </a:lnTo>
                    <a:cubicBezTo>
                      <a:pt x="691" y="877"/>
                      <a:pt x="745" y="861"/>
                      <a:pt x="722" y="893"/>
                    </a:cubicBezTo>
                    <a:cubicBezTo>
                      <a:pt x="732" y="890"/>
                      <a:pt x="738" y="889"/>
                      <a:pt x="742" y="889"/>
                    </a:cubicBezTo>
                    <a:cubicBezTo>
                      <a:pt x="753" y="889"/>
                      <a:pt x="751" y="896"/>
                      <a:pt x="759" y="896"/>
                    </a:cubicBezTo>
                    <a:cubicBezTo>
                      <a:pt x="764" y="896"/>
                      <a:pt x="772" y="893"/>
                      <a:pt x="791" y="884"/>
                    </a:cubicBezTo>
                    <a:lnTo>
                      <a:pt x="759" y="861"/>
                    </a:lnTo>
                    <a:lnTo>
                      <a:pt x="759" y="861"/>
                    </a:lnTo>
                    <a:cubicBezTo>
                      <a:pt x="764" y="863"/>
                      <a:pt x="772" y="863"/>
                      <a:pt x="781" y="863"/>
                    </a:cubicBezTo>
                    <a:cubicBezTo>
                      <a:pt x="789" y="863"/>
                      <a:pt x="798" y="863"/>
                      <a:pt x="807" y="863"/>
                    </a:cubicBezTo>
                    <a:cubicBezTo>
                      <a:pt x="832" y="863"/>
                      <a:pt x="854" y="866"/>
                      <a:pt x="845" y="893"/>
                    </a:cubicBezTo>
                    <a:cubicBezTo>
                      <a:pt x="831" y="898"/>
                      <a:pt x="814" y="898"/>
                      <a:pt x="800" y="898"/>
                    </a:cubicBezTo>
                    <a:cubicBezTo>
                      <a:pt x="789" y="916"/>
                      <a:pt x="821" y="905"/>
                      <a:pt x="810" y="926"/>
                    </a:cubicBezTo>
                    <a:cubicBezTo>
                      <a:pt x="798" y="931"/>
                      <a:pt x="789" y="933"/>
                      <a:pt x="782" y="933"/>
                    </a:cubicBezTo>
                    <a:cubicBezTo>
                      <a:pt x="758" y="933"/>
                      <a:pt x="763" y="904"/>
                      <a:pt x="728" y="904"/>
                    </a:cubicBezTo>
                    <a:cubicBezTo>
                      <a:pt x="726" y="904"/>
                      <a:pt x="723" y="904"/>
                      <a:pt x="719" y="905"/>
                    </a:cubicBezTo>
                    <a:cubicBezTo>
                      <a:pt x="701" y="926"/>
                      <a:pt x="781" y="914"/>
                      <a:pt x="713" y="939"/>
                    </a:cubicBezTo>
                    <a:lnTo>
                      <a:pt x="713" y="939"/>
                    </a:lnTo>
                    <a:cubicBezTo>
                      <a:pt x="730" y="933"/>
                      <a:pt x="740" y="931"/>
                      <a:pt x="747" y="931"/>
                    </a:cubicBezTo>
                    <a:cubicBezTo>
                      <a:pt x="758" y="931"/>
                      <a:pt x="760" y="937"/>
                      <a:pt x="761" y="944"/>
                    </a:cubicBezTo>
                    <a:cubicBezTo>
                      <a:pt x="761" y="954"/>
                      <a:pt x="763" y="970"/>
                      <a:pt x="790" y="970"/>
                    </a:cubicBezTo>
                    <a:cubicBezTo>
                      <a:pt x="793" y="970"/>
                      <a:pt x="796" y="970"/>
                      <a:pt x="800" y="970"/>
                    </a:cubicBezTo>
                    <a:lnTo>
                      <a:pt x="800" y="970"/>
                    </a:lnTo>
                    <a:lnTo>
                      <a:pt x="766" y="988"/>
                    </a:lnTo>
                    <a:cubicBezTo>
                      <a:pt x="775" y="988"/>
                      <a:pt x="796" y="988"/>
                      <a:pt x="800" y="995"/>
                    </a:cubicBezTo>
                    <a:lnTo>
                      <a:pt x="747" y="1009"/>
                    </a:lnTo>
                    <a:cubicBezTo>
                      <a:pt x="748" y="1009"/>
                      <a:pt x="749" y="1009"/>
                      <a:pt x="750" y="1009"/>
                    </a:cubicBezTo>
                    <a:cubicBezTo>
                      <a:pt x="796" y="1009"/>
                      <a:pt x="743" y="1067"/>
                      <a:pt x="777" y="1074"/>
                    </a:cubicBezTo>
                    <a:cubicBezTo>
                      <a:pt x="745" y="1035"/>
                      <a:pt x="810" y="1041"/>
                      <a:pt x="821" y="1009"/>
                    </a:cubicBezTo>
                    <a:lnTo>
                      <a:pt x="821" y="1009"/>
                    </a:lnTo>
                    <a:cubicBezTo>
                      <a:pt x="898" y="1027"/>
                      <a:pt x="763" y="1089"/>
                      <a:pt x="810" y="1133"/>
                    </a:cubicBezTo>
                    <a:lnTo>
                      <a:pt x="810" y="1133"/>
                    </a:lnTo>
                    <a:cubicBezTo>
                      <a:pt x="806" y="1124"/>
                      <a:pt x="816" y="1097"/>
                      <a:pt x="835" y="1097"/>
                    </a:cubicBezTo>
                    <a:cubicBezTo>
                      <a:pt x="838" y="1116"/>
                      <a:pt x="833" y="1137"/>
                      <a:pt x="824" y="1153"/>
                    </a:cubicBezTo>
                    <a:cubicBezTo>
                      <a:pt x="831" y="1159"/>
                      <a:pt x="837" y="1161"/>
                      <a:pt x="841" y="1161"/>
                    </a:cubicBezTo>
                    <a:cubicBezTo>
                      <a:pt x="859" y="1161"/>
                      <a:pt x="860" y="1123"/>
                      <a:pt x="884" y="1123"/>
                    </a:cubicBezTo>
                    <a:cubicBezTo>
                      <a:pt x="873" y="1139"/>
                      <a:pt x="875" y="1143"/>
                      <a:pt x="883" y="1143"/>
                    </a:cubicBezTo>
                    <a:cubicBezTo>
                      <a:pt x="895" y="1143"/>
                      <a:pt x="918" y="1134"/>
                      <a:pt x="934" y="1134"/>
                    </a:cubicBezTo>
                    <a:cubicBezTo>
                      <a:pt x="936" y="1134"/>
                      <a:pt x="938" y="1134"/>
                      <a:pt x="940" y="1134"/>
                    </a:cubicBezTo>
                    <a:lnTo>
                      <a:pt x="907" y="1157"/>
                    </a:lnTo>
                    <a:cubicBezTo>
                      <a:pt x="910" y="1171"/>
                      <a:pt x="917" y="1176"/>
                      <a:pt x="924" y="1176"/>
                    </a:cubicBezTo>
                    <a:cubicBezTo>
                      <a:pt x="940" y="1176"/>
                      <a:pt x="963" y="1153"/>
                      <a:pt x="976" y="1153"/>
                    </a:cubicBezTo>
                    <a:cubicBezTo>
                      <a:pt x="982" y="1153"/>
                      <a:pt x="987" y="1157"/>
                      <a:pt x="988" y="1169"/>
                    </a:cubicBezTo>
                    <a:lnTo>
                      <a:pt x="930" y="1190"/>
                    </a:lnTo>
                    <a:lnTo>
                      <a:pt x="958" y="1199"/>
                    </a:lnTo>
                    <a:lnTo>
                      <a:pt x="921" y="1225"/>
                    </a:lnTo>
                    <a:cubicBezTo>
                      <a:pt x="965" y="1225"/>
                      <a:pt x="965" y="1234"/>
                      <a:pt x="974" y="1262"/>
                    </a:cubicBezTo>
                    <a:cubicBezTo>
                      <a:pt x="987" y="1244"/>
                      <a:pt x="1014" y="1227"/>
                      <a:pt x="1032" y="1227"/>
                    </a:cubicBezTo>
                    <a:cubicBezTo>
                      <a:pt x="1038" y="1227"/>
                      <a:pt x="1043" y="1228"/>
                      <a:pt x="1046" y="1232"/>
                    </a:cubicBezTo>
                    <a:cubicBezTo>
                      <a:pt x="1042" y="1257"/>
                      <a:pt x="1014" y="1250"/>
                      <a:pt x="1042" y="1269"/>
                    </a:cubicBezTo>
                    <a:cubicBezTo>
                      <a:pt x="1029" y="1276"/>
                      <a:pt x="1014" y="1284"/>
                      <a:pt x="1006" y="1284"/>
                    </a:cubicBezTo>
                    <a:cubicBezTo>
                      <a:pt x="999" y="1284"/>
                      <a:pt x="997" y="1279"/>
                      <a:pt x="1004" y="1262"/>
                    </a:cubicBezTo>
                    <a:lnTo>
                      <a:pt x="1004" y="1262"/>
                    </a:lnTo>
                    <a:cubicBezTo>
                      <a:pt x="995" y="1271"/>
                      <a:pt x="981" y="1273"/>
                      <a:pt x="972" y="1283"/>
                    </a:cubicBezTo>
                    <a:cubicBezTo>
                      <a:pt x="963" y="1313"/>
                      <a:pt x="1000" y="1317"/>
                      <a:pt x="1009" y="1324"/>
                    </a:cubicBezTo>
                    <a:cubicBezTo>
                      <a:pt x="1004" y="1320"/>
                      <a:pt x="1004" y="1315"/>
                      <a:pt x="1004" y="1308"/>
                    </a:cubicBezTo>
                    <a:lnTo>
                      <a:pt x="1042" y="1306"/>
                    </a:lnTo>
                    <a:lnTo>
                      <a:pt x="1079" y="1301"/>
                    </a:lnTo>
                    <a:lnTo>
                      <a:pt x="1079" y="1301"/>
                    </a:lnTo>
                    <a:cubicBezTo>
                      <a:pt x="1074" y="1317"/>
                      <a:pt x="1062" y="1322"/>
                      <a:pt x="1051" y="1327"/>
                    </a:cubicBezTo>
                    <a:cubicBezTo>
                      <a:pt x="1052" y="1327"/>
                      <a:pt x="1054" y="1327"/>
                      <a:pt x="1056" y="1327"/>
                    </a:cubicBezTo>
                    <a:cubicBezTo>
                      <a:pt x="1063" y="1327"/>
                      <a:pt x="1072" y="1325"/>
                      <a:pt x="1081" y="1325"/>
                    </a:cubicBezTo>
                    <a:cubicBezTo>
                      <a:pt x="1085" y="1325"/>
                      <a:pt x="1089" y="1325"/>
                      <a:pt x="1093" y="1327"/>
                    </a:cubicBezTo>
                    <a:cubicBezTo>
                      <a:pt x="1069" y="1346"/>
                      <a:pt x="1048" y="1368"/>
                      <a:pt x="1025" y="1369"/>
                    </a:cubicBezTo>
                    <a:lnTo>
                      <a:pt x="1025" y="1369"/>
                    </a:lnTo>
                    <a:lnTo>
                      <a:pt x="1018" y="1368"/>
                    </a:lnTo>
                    <a:lnTo>
                      <a:pt x="1018" y="1368"/>
                    </a:lnTo>
                    <a:cubicBezTo>
                      <a:pt x="1020" y="1369"/>
                      <a:pt x="1022" y="1369"/>
                      <a:pt x="1024" y="1369"/>
                    </a:cubicBezTo>
                    <a:cubicBezTo>
                      <a:pt x="1025" y="1369"/>
                      <a:pt x="1025" y="1369"/>
                      <a:pt x="1025" y="1369"/>
                    </a:cubicBezTo>
                    <a:lnTo>
                      <a:pt x="1025" y="1369"/>
                    </a:lnTo>
                    <a:lnTo>
                      <a:pt x="1079" y="1373"/>
                    </a:lnTo>
                    <a:cubicBezTo>
                      <a:pt x="1072" y="1385"/>
                      <a:pt x="1072" y="1417"/>
                      <a:pt x="1058" y="1422"/>
                    </a:cubicBezTo>
                    <a:cubicBezTo>
                      <a:pt x="1061" y="1433"/>
                      <a:pt x="1074" y="1435"/>
                      <a:pt x="1089" y="1435"/>
                    </a:cubicBezTo>
                    <a:cubicBezTo>
                      <a:pt x="1099" y="1435"/>
                      <a:pt x="1110" y="1434"/>
                      <a:pt x="1120" y="1434"/>
                    </a:cubicBezTo>
                    <a:cubicBezTo>
                      <a:pt x="1139" y="1434"/>
                      <a:pt x="1155" y="1437"/>
                      <a:pt x="1160" y="1452"/>
                    </a:cubicBezTo>
                    <a:cubicBezTo>
                      <a:pt x="1167" y="1447"/>
                      <a:pt x="1174" y="1447"/>
                      <a:pt x="1181" y="1447"/>
                    </a:cubicBezTo>
                    <a:cubicBezTo>
                      <a:pt x="1199" y="1468"/>
                      <a:pt x="1199" y="1507"/>
                      <a:pt x="1244" y="1507"/>
                    </a:cubicBezTo>
                    <a:cubicBezTo>
                      <a:pt x="1249" y="1507"/>
                      <a:pt x="1255" y="1506"/>
                      <a:pt x="1262" y="1505"/>
                    </a:cubicBezTo>
                    <a:lnTo>
                      <a:pt x="1262" y="1505"/>
                    </a:lnTo>
                    <a:lnTo>
                      <a:pt x="1250" y="1563"/>
                    </a:lnTo>
                    <a:cubicBezTo>
                      <a:pt x="1251" y="1563"/>
                      <a:pt x="1252" y="1563"/>
                      <a:pt x="1253" y="1563"/>
                    </a:cubicBezTo>
                    <a:cubicBezTo>
                      <a:pt x="1280" y="1563"/>
                      <a:pt x="1267" y="1495"/>
                      <a:pt x="1313" y="1495"/>
                    </a:cubicBezTo>
                    <a:cubicBezTo>
                      <a:pt x="1315" y="1495"/>
                      <a:pt x="1317" y="1496"/>
                      <a:pt x="1320" y="1496"/>
                    </a:cubicBezTo>
                    <a:cubicBezTo>
                      <a:pt x="1359" y="1498"/>
                      <a:pt x="1304" y="1545"/>
                      <a:pt x="1306" y="1563"/>
                    </a:cubicBezTo>
                    <a:cubicBezTo>
                      <a:pt x="1325" y="1555"/>
                      <a:pt x="1353" y="1538"/>
                      <a:pt x="1374" y="1538"/>
                    </a:cubicBezTo>
                    <a:cubicBezTo>
                      <a:pt x="1388" y="1538"/>
                      <a:pt x="1398" y="1545"/>
                      <a:pt x="1401" y="1568"/>
                    </a:cubicBezTo>
                    <a:cubicBezTo>
                      <a:pt x="1398" y="1568"/>
                      <a:pt x="1396" y="1569"/>
                      <a:pt x="1394" y="1569"/>
                    </a:cubicBezTo>
                    <a:cubicBezTo>
                      <a:pt x="1384" y="1569"/>
                      <a:pt x="1380" y="1560"/>
                      <a:pt x="1371" y="1558"/>
                    </a:cubicBezTo>
                    <a:lnTo>
                      <a:pt x="1371" y="1558"/>
                    </a:lnTo>
                    <a:lnTo>
                      <a:pt x="1378" y="1598"/>
                    </a:lnTo>
                    <a:cubicBezTo>
                      <a:pt x="1322" y="1628"/>
                      <a:pt x="1310" y="1600"/>
                      <a:pt x="1308" y="1651"/>
                    </a:cubicBezTo>
                    <a:cubicBezTo>
                      <a:pt x="1326" y="1623"/>
                      <a:pt x="1342" y="1615"/>
                      <a:pt x="1357" y="1615"/>
                    </a:cubicBezTo>
                    <a:cubicBezTo>
                      <a:pt x="1376" y="1615"/>
                      <a:pt x="1394" y="1628"/>
                      <a:pt x="1413" y="1628"/>
                    </a:cubicBezTo>
                    <a:cubicBezTo>
                      <a:pt x="1428" y="1628"/>
                      <a:pt x="1444" y="1620"/>
                      <a:pt x="1461" y="1591"/>
                    </a:cubicBezTo>
                    <a:lnTo>
                      <a:pt x="1463" y="1619"/>
                    </a:lnTo>
                    <a:cubicBezTo>
                      <a:pt x="1463" y="1618"/>
                      <a:pt x="1462" y="1617"/>
                      <a:pt x="1461" y="1617"/>
                    </a:cubicBezTo>
                    <a:cubicBezTo>
                      <a:pt x="1459" y="1617"/>
                      <a:pt x="1457" y="1619"/>
                      <a:pt x="1455" y="1619"/>
                    </a:cubicBezTo>
                    <a:cubicBezTo>
                      <a:pt x="1455" y="1619"/>
                      <a:pt x="1455" y="1619"/>
                      <a:pt x="1454" y="1619"/>
                    </a:cubicBezTo>
                    <a:lnTo>
                      <a:pt x="1454" y="1619"/>
                    </a:lnTo>
                    <a:cubicBezTo>
                      <a:pt x="1455" y="1630"/>
                      <a:pt x="1458" y="1635"/>
                      <a:pt x="1462" y="1635"/>
                    </a:cubicBezTo>
                    <a:cubicBezTo>
                      <a:pt x="1477" y="1635"/>
                      <a:pt x="1507" y="1581"/>
                      <a:pt x="1530" y="1581"/>
                    </a:cubicBezTo>
                    <a:cubicBezTo>
                      <a:pt x="1533" y="1581"/>
                      <a:pt x="1537" y="1583"/>
                      <a:pt x="1540" y="1586"/>
                    </a:cubicBezTo>
                    <a:cubicBezTo>
                      <a:pt x="1549" y="1598"/>
                      <a:pt x="1552" y="1616"/>
                      <a:pt x="1538" y="1626"/>
                    </a:cubicBezTo>
                    <a:lnTo>
                      <a:pt x="1577" y="1612"/>
                    </a:lnTo>
                    <a:lnTo>
                      <a:pt x="1577" y="1612"/>
                    </a:lnTo>
                    <a:cubicBezTo>
                      <a:pt x="1582" y="1615"/>
                      <a:pt x="1578" y="1626"/>
                      <a:pt x="1573" y="1629"/>
                    </a:cubicBezTo>
                    <a:lnTo>
                      <a:pt x="1573" y="1629"/>
                    </a:lnTo>
                    <a:lnTo>
                      <a:pt x="1616" y="1637"/>
                    </a:lnTo>
                    <a:lnTo>
                      <a:pt x="1616" y="1640"/>
                    </a:lnTo>
                    <a:cubicBezTo>
                      <a:pt x="1630" y="1628"/>
                      <a:pt x="1656" y="1609"/>
                      <a:pt x="1667" y="1600"/>
                    </a:cubicBezTo>
                    <a:lnTo>
                      <a:pt x="1667" y="1600"/>
                    </a:lnTo>
                    <a:cubicBezTo>
                      <a:pt x="1677" y="1619"/>
                      <a:pt x="1658" y="1609"/>
                      <a:pt x="1656" y="1623"/>
                    </a:cubicBezTo>
                    <a:cubicBezTo>
                      <a:pt x="1670" y="1619"/>
                      <a:pt x="1681" y="1612"/>
                      <a:pt x="1693" y="1605"/>
                    </a:cubicBezTo>
                    <a:lnTo>
                      <a:pt x="1693" y="1605"/>
                    </a:lnTo>
                    <a:cubicBezTo>
                      <a:pt x="1693" y="1629"/>
                      <a:pt x="1676" y="1647"/>
                      <a:pt x="1658" y="1647"/>
                    </a:cubicBezTo>
                    <a:cubicBezTo>
                      <a:pt x="1653" y="1647"/>
                      <a:pt x="1649" y="1646"/>
                      <a:pt x="1644" y="1644"/>
                    </a:cubicBezTo>
                    <a:lnTo>
                      <a:pt x="1644" y="1644"/>
                    </a:lnTo>
                    <a:cubicBezTo>
                      <a:pt x="1643" y="1681"/>
                      <a:pt x="1646" y="1692"/>
                      <a:pt x="1652" y="1692"/>
                    </a:cubicBezTo>
                    <a:cubicBezTo>
                      <a:pt x="1660" y="1692"/>
                      <a:pt x="1672" y="1676"/>
                      <a:pt x="1686" y="1676"/>
                    </a:cubicBezTo>
                    <a:cubicBezTo>
                      <a:pt x="1690" y="1676"/>
                      <a:pt x="1694" y="1677"/>
                      <a:pt x="1698" y="1681"/>
                    </a:cubicBezTo>
                    <a:lnTo>
                      <a:pt x="1698" y="1681"/>
                    </a:lnTo>
                    <a:cubicBezTo>
                      <a:pt x="1698" y="1679"/>
                      <a:pt x="1698" y="1677"/>
                      <a:pt x="1698" y="1674"/>
                    </a:cubicBezTo>
                    <a:cubicBezTo>
                      <a:pt x="1707" y="1658"/>
                      <a:pt x="1713" y="1652"/>
                      <a:pt x="1717" y="1652"/>
                    </a:cubicBezTo>
                    <a:cubicBezTo>
                      <a:pt x="1722" y="1652"/>
                      <a:pt x="1724" y="1663"/>
                      <a:pt x="1728" y="1672"/>
                    </a:cubicBezTo>
                    <a:cubicBezTo>
                      <a:pt x="1722" y="1675"/>
                      <a:pt x="1711" y="1685"/>
                      <a:pt x="1704" y="1685"/>
                    </a:cubicBezTo>
                    <a:cubicBezTo>
                      <a:pt x="1703" y="1685"/>
                      <a:pt x="1703" y="1685"/>
                      <a:pt x="1703" y="1685"/>
                    </a:cubicBezTo>
                    <a:lnTo>
                      <a:pt x="1703" y="1685"/>
                    </a:lnTo>
                    <a:cubicBezTo>
                      <a:pt x="1706" y="1689"/>
                      <a:pt x="1709" y="1694"/>
                      <a:pt x="1712" y="1700"/>
                    </a:cubicBezTo>
                    <a:lnTo>
                      <a:pt x="1681" y="1707"/>
                    </a:lnTo>
                    <a:cubicBezTo>
                      <a:pt x="1679" y="1769"/>
                      <a:pt x="1705" y="1756"/>
                      <a:pt x="1725" y="1800"/>
                    </a:cubicBezTo>
                    <a:cubicBezTo>
                      <a:pt x="1723" y="1776"/>
                      <a:pt x="1693" y="1691"/>
                      <a:pt x="1730" y="1672"/>
                    </a:cubicBezTo>
                    <a:cubicBezTo>
                      <a:pt x="1733" y="1677"/>
                      <a:pt x="1737" y="1682"/>
                      <a:pt x="1744" y="1682"/>
                    </a:cubicBezTo>
                    <a:cubicBezTo>
                      <a:pt x="1749" y="1682"/>
                      <a:pt x="1756" y="1679"/>
                      <a:pt x="1765" y="1672"/>
                    </a:cubicBezTo>
                    <a:lnTo>
                      <a:pt x="1765" y="1672"/>
                    </a:lnTo>
                    <a:cubicBezTo>
                      <a:pt x="1756" y="1709"/>
                      <a:pt x="1774" y="1705"/>
                      <a:pt x="1795" y="1707"/>
                    </a:cubicBezTo>
                    <a:lnTo>
                      <a:pt x="1781" y="1756"/>
                    </a:lnTo>
                    <a:cubicBezTo>
                      <a:pt x="1807" y="1746"/>
                      <a:pt x="1811" y="1721"/>
                      <a:pt x="1827" y="1700"/>
                    </a:cubicBezTo>
                    <a:cubicBezTo>
                      <a:pt x="1851" y="1709"/>
                      <a:pt x="1846" y="1749"/>
                      <a:pt x="1846" y="1783"/>
                    </a:cubicBezTo>
                    <a:cubicBezTo>
                      <a:pt x="1849" y="1784"/>
                      <a:pt x="1852" y="1785"/>
                      <a:pt x="1854" y="1785"/>
                    </a:cubicBezTo>
                    <a:cubicBezTo>
                      <a:pt x="1878" y="1785"/>
                      <a:pt x="1836" y="1716"/>
                      <a:pt x="1878" y="1714"/>
                    </a:cubicBezTo>
                    <a:cubicBezTo>
                      <a:pt x="1888" y="1722"/>
                      <a:pt x="1898" y="1725"/>
                      <a:pt x="1908" y="1725"/>
                    </a:cubicBezTo>
                    <a:cubicBezTo>
                      <a:pt x="1927" y="1725"/>
                      <a:pt x="1948" y="1711"/>
                      <a:pt x="1976" y="1693"/>
                    </a:cubicBezTo>
                    <a:lnTo>
                      <a:pt x="1976" y="1693"/>
                    </a:lnTo>
                    <a:cubicBezTo>
                      <a:pt x="1997" y="1711"/>
                      <a:pt x="1969" y="1723"/>
                      <a:pt x="1976" y="1739"/>
                    </a:cubicBezTo>
                    <a:lnTo>
                      <a:pt x="1999" y="1700"/>
                    </a:lnTo>
                    <a:cubicBezTo>
                      <a:pt x="2004" y="1702"/>
                      <a:pt x="2001" y="1714"/>
                      <a:pt x="1999" y="1721"/>
                    </a:cubicBezTo>
                    <a:cubicBezTo>
                      <a:pt x="2018" y="1705"/>
                      <a:pt x="2004" y="1670"/>
                      <a:pt x="2029" y="1656"/>
                    </a:cubicBezTo>
                    <a:cubicBezTo>
                      <a:pt x="2031" y="1646"/>
                      <a:pt x="2033" y="1642"/>
                      <a:pt x="2037" y="1642"/>
                    </a:cubicBezTo>
                    <a:cubicBezTo>
                      <a:pt x="2049" y="1642"/>
                      <a:pt x="2072" y="1692"/>
                      <a:pt x="2094" y="1692"/>
                    </a:cubicBezTo>
                    <a:cubicBezTo>
                      <a:pt x="2100" y="1692"/>
                      <a:pt x="2107" y="1687"/>
                      <a:pt x="2113" y="1674"/>
                    </a:cubicBezTo>
                    <a:lnTo>
                      <a:pt x="2113" y="1674"/>
                    </a:lnTo>
                    <a:cubicBezTo>
                      <a:pt x="2122" y="1688"/>
                      <a:pt x="2110" y="1707"/>
                      <a:pt x="2113" y="1725"/>
                    </a:cubicBezTo>
                    <a:cubicBezTo>
                      <a:pt x="2143" y="1702"/>
                      <a:pt x="2166" y="1670"/>
                      <a:pt x="2180" y="1635"/>
                    </a:cubicBezTo>
                    <a:lnTo>
                      <a:pt x="2215" y="1665"/>
                    </a:lnTo>
                    <a:cubicBezTo>
                      <a:pt x="2187" y="1630"/>
                      <a:pt x="2210" y="1582"/>
                      <a:pt x="2226" y="1542"/>
                    </a:cubicBezTo>
                    <a:cubicBezTo>
                      <a:pt x="2217" y="1526"/>
                      <a:pt x="2210" y="1510"/>
                      <a:pt x="2205" y="1503"/>
                    </a:cubicBezTo>
                    <a:lnTo>
                      <a:pt x="2233" y="1473"/>
                    </a:lnTo>
                    <a:cubicBezTo>
                      <a:pt x="2238" y="1487"/>
                      <a:pt x="2240" y="1503"/>
                      <a:pt x="2235" y="1519"/>
                    </a:cubicBezTo>
                    <a:cubicBezTo>
                      <a:pt x="2238" y="1514"/>
                      <a:pt x="2240" y="1510"/>
                      <a:pt x="2240" y="1507"/>
                    </a:cubicBezTo>
                    <a:cubicBezTo>
                      <a:pt x="2254" y="1528"/>
                      <a:pt x="2256" y="1556"/>
                      <a:pt x="2249" y="1582"/>
                    </a:cubicBezTo>
                    <a:lnTo>
                      <a:pt x="2231" y="1554"/>
                    </a:lnTo>
                    <a:cubicBezTo>
                      <a:pt x="2226" y="1584"/>
                      <a:pt x="2226" y="1616"/>
                      <a:pt x="2228" y="1649"/>
                    </a:cubicBezTo>
                    <a:cubicBezTo>
                      <a:pt x="2231" y="1642"/>
                      <a:pt x="2235" y="1637"/>
                      <a:pt x="2240" y="1635"/>
                    </a:cubicBezTo>
                    <a:lnTo>
                      <a:pt x="2240" y="1635"/>
                    </a:lnTo>
                    <a:cubicBezTo>
                      <a:pt x="2238" y="1642"/>
                      <a:pt x="2238" y="1649"/>
                      <a:pt x="2240" y="1656"/>
                    </a:cubicBezTo>
                    <a:cubicBezTo>
                      <a:pt x="2240" y="1657"/>
                      <a:pt x="2241" y="1657"/>
                      <a:pt x="2241" y="1657"/>
                    </a:cubicBezTo>
                    <a:cubicBezTo>
                      <a:pt x="2243" y="1657"/>
                      <a:pt x="2245" y="1647"/>
                      <a:pt x="2249" y="1635"/>
                    </a:cubicBezTo>
                    <a:lnTo>
                      <a:pt x="2266" y="1691"/>
                    </a:lnTo>
                    <a:lnTo>
                      <a:pt x="2266" y="1667"/>
                    </a:lnTo>
                    <a:lnTo>
                      <a:pt x="2324" y="1693"/>
                    </a:lnTo>
                    <a:cubicBezTo>
                      <a:pt x="2349" y="1630"/>
                      <a:pt x="2358" y="1545"/>
                      <a:pt x="2402" y="1507"/>
                    </a:cubicBezTo>
                    <a:cubicBezTo>
                      <a:pt x="2402" y="1552"/>
                      <a:pt x="2419" y="1575"/>
                      <a:pt x="2432" y="1621"/>
                    </a:cubicBezTo>
                    <a:cubicBezTo>
                      <a:pt x="2426" y="1610"/>
                      <a:pt x="2420" y="1606"/>
                      <a:pt x="2415" y="1606"/>
                    </a:cubicBezTo>
                    <a:cubicBezTo>
                      <a:pt x="2398" y="1606"/>
                      <a:pt x="2388" y="1651"/>
                      <a:pt x="2364" y="1651"/>
                    </a:cubicBezTo>
                    <a:cubicBezTo>
                      <a:pt x="2364" y="1651"/>
                      <a:pt x="2364" y="1651"/>
                      <a:pt x="2364" y="1651"/>
                    </a:cubicBezTo>
                    <a:lnTo>
                      <a:pt x="2364" y="1651"/>
                    </a:lnTo>
                    <a:cubicBezTo>
                      <a:pt x="2379" y="1652"/>
                      <a:pt x="2381" y="1677"/>
                      <a:pt x="2379" y="1684"/>
                    </a:cubicBezTo>
                    <a:lnTo>
                      <a:pt x="2400" y="1656"/>
                    </a:lnTo>
                    <a:lnTo>
                      <a:pt x="2421" y="1626"/>
                    </a:lnTo>
                    <a:cubicBezTo>
                      <a:pt x="2430" y="1665"/>
                      <a:pt x="2439" y="1654"/>
                      <a:pt x="2458" y="1665"/>
                    </a:cubicBezTo>
                    <a:cubicBezTo>
                      <a:pt x="2423" y="1591"/>
                      <a:pt x="2481" y="1603"/>
                      <a:pt x="2493" y="1575"/>
                    </a:cubicBezTo>
                    <a:lnTo>
                      <a:pt x="2493" y="1575"/>
                    </a:lnTo>
                    <a:cubicBezTo>
                      <a:pt x="2502" y="1598"/>
                      <a:pt x="2507" y="1626"/>
                      <a:pt x="2479" y="1628"/>
                    </a:cubicBezTo>
                    <a:cubicBezTo>
                      <a:pt x="2486" y="1635"/>
                      <a:pt x="2491" y="1638"/>
                      <a:pt x="2495" y="1638"/>
                    </a:cubicBezTo>
                    <a:cubicBezTo>
                      <a:pt x="2514" y="1638"/>
                      <a:pt x="2496" y="1561"/>
                      <a:pt x="2515" y="1561"/>
                    </a:cubicBezTo>
                    <a:cubicBezTo>
                      <a:pt x="2518" y="1561"/>
                      <a:pt x="2522" y="1563"/>
                      <a:pt x="2528" y="1568"/>
                    </a:cubicBezTo>
                    <a:cubicBezTo>
                      <a:pt x="2521" y="1570"/>
                      <a:pt x="2516" y="1568"/>
                      <a:pt x="2518" y="1582"/>
                    </a:cubicBezTo>
                    <a:cubicBezTo>
                      <a:pt x="2523" y="1569"/>
                      <a:pt x="2533" y="1564"/>
                      <a:pt x="2543" y="1564"/>
                    </a:cubicBezTo>
                    <a:cubicBezTo>
                      <a:pt x="2554" y="1564"/>
                      <a:pt x="2565" y="1571"/>
                      <a:pt x="2567" y="1584"/>
                    </a:cubicBezTo>
                    <a:lnTo>
                      <a:pt x="2560" y="1586"/>
                    </a:lnTo>
                    <a:cubicBezTo>
                      <a:pt x="2604" y="1582"/>
                      <a:pt x="2681" y="1538"/>
                      <a:pt x="2655" y="1475"/>
                    </a:cubicBezTo>
                    <a:lnTo>
                      <a:pt x="2655" y="1475"/>
                    </a:lnTo>
                    <a:cubicBezTo>
                      <a:pt x="2660" y="1482"/>
                      <a:pt x="2687" y="1549"/>
                      <a:pt x="2692" y="1561"/>
                    </a:cubicBezTo>
                    <a:cubicBezTo>
                      <a:pt x="2692" y="1561"/>
                      <a:pt x="2683" y="1503"/>
                      <a:pt x="2671" y="1445"/>
                    </a:cubicBezTo>
                    <a:cubicBezTo>
                      <a:pt x="2657" y="1387"/>
                      <a:pt x="2643" y="1329"/>
                      <a:pt x="2643" y="1329"/>
                    </a:cubicBezTo>
                    <a:lnTo>
                      <a:pt x="2643" y="1329"/>
                    </a:lnTo>
                    <a:cubicBezTo>
                      <a:pt x="2667" y="1385"/>
                      <a:pt x="2762" y="1494"/>
                      <a:pt x="2748" y="1538"/>
                    </a:cubicBezTo>
                    <a:cubicBezTo>
                      <a:pt x="2751" y="1538"/>
                      <a:pt x="2755" y="1539"/>
                      <a:pt x="2758" y="1539"/>
                    </a:cubicBezTo>
                    <a:cubicBezTo>
                      <a:pt x="2768" y="1539"/>
                      <a:pt x="2778" y="1535"/>
                      <a:pt x="2785" y="1514"/>
                    </a:cubicBezTo>
                    <a:cubicBezTo>
                      <a:pt x="2773" y="1510"/>
                      <a:pt x="2727" y="1450"/>
                      <a:pt x="2732" y="1440"/>
                    </a:cubicBezTo>
                    <a:lnTo>
                      <a:pt x="2732" y="1440"/>
                    </a:lnTo>
                    <a:cubicBezTo>
                      <a:pt x="2786" y="1483"/>
                      <a:pt x="2765" y="1464"/>
                      <a:pt x="2819" y="1492"/>
                    </a:cubicBezTo>
                    <a:lnTo>
                      <a:pt x="2819" y="1492"/>
                    </a:lnTo>
                    <a:cubicBezTo>
                      <a:pt x="2801" y="1479"/>
                      <a:pt x="2765" y="1405"/>
                      <a:pt x="2780" y="1401"/>
                    </a:cubicBezTo>
                    <a:lnTo>
                      <a:pt x="2780" y="1401"/>
                    </a:lnTo>
                    <a:cubicBezTo>
                      <a:pt x="2799" y="1429"/>
                      <a:pt x="2817" y="1456"/>
                      <a:pt x="2831" y="1487"/>
                    </a:cubicBezTo>
                    <a:cubicBezTo>
                      <a:pt x="2831" y="1487"/>
                      <a:pt x="2829" y="1463"/>
                      <a:pt x="2824" y="1440"/>
                    </a:cubicBezTo>
                    <a:cubicBezTo>
                      <a:pt x="2821" y="1423"/>
                      <a:pt x="2818" y="1407"/>
                      <a:pt x="2816" y="1398"/>
                    </a:cubicBezTo>
                    <a:lnTo>
                      <a:pt x="2816" y="1398"/>
                    </a:lnTo>
                    <a:cubicBezTo>
                      <a:pt x="2824" y="1420"/>
                      <a:pt x="2859" y="1458"/>
                      <a:pt x="2880" y="1473"/>
                    </a:cubicBezTo>
                    <a:cubicBezTo>
                      <a:pt x="2866" y="1461"/>
                      <a:pt x="2908" y="1456"/>
                      <a:pt x="2915" y="1443"/>
                    </a:cubicBezTo>
                    <a:lnTo>
                      <a:pt x="2887" y="1436"/>
                    </a:lnTo>
                    <a:cubicBezTo>
                      <a:pt x="2933" y="1422"/>
                      <a:pt x="2847" y="1308"/>
                      <a:pt x="2882" y="1290"/>
                    </a:cubicBezTo>
                    <a:lnTo>
                      <a:pt x="2882" y="1290"/>
                    </a:lnTo>
                    <a:cubicBezTo>
                      <a:pt x="2891" y="1308"/>
                      <a:pt x="2942" y="1382"/>
                      <a:pt x="2970" y="1382"/>
                    </a:cubicBezTo>
                    <a:cubicBezTo>
                      <a:pt x="2971" y="1382"/>
                      <a:pt x="2972" y="1382"/>
                      <a:pt x="2973" y="1382"/>
                    </a:cubicBezTo>
                    <a:cubicBezTo>
                      <a:pt x="2952" y="1341"/>
                      <a:pt x="2861" y="1185"/>
                      <a:pt x="2861" y="1139"/>
                    </a:cubicBezTo>
                    <a:lnTo>
                      <a:pt x="2861" y="1139"/>
                    </a:lnTo>
                    <a:lnTo>
                      <a:pt x="2885" y="1153"/>
                    </a:lnTo>
                    <a:lnTo>
                      <a:pt x="2885" y="1116"/>
                    </a:lnTo>
                    <a:cubicBezTo>
                      <a:pt x="2933" y="1197"/>
                      <a:pt x="2973" y="1285"/>
                      <a:pt x="2998" y="1378"/>
                    </a:cubicBezTo>
                    <a:cubicBezTo>
                      <a:pt x="3018" y="1382"/>
                      <a:pt x="3023" y="1390"/>
                      <a:pt x="3029" y="1390"/>
                    </a:cubicBezTo>
                    <a:cubicBezTo>
                      <a:pt x="3032" y="1390"/>
                      <a:pt x="3036" y="1388"/>
                      <a:pt x="3042" y="1382"/>
                    </a:cubicBezTo>
                    <a:cubicBezTo>
                      <a:pt x="3058" y="1389"/>
                      <a:pt x="3063" y="1410"/>
                      <a:pt x="3051" y="1426"/>
                    </a:cubicBezTo>
                    <a:lnTo>
                      <a:pt x="3109" y="1398"/>
                    </a:lnTo>
                    <a:cubicBezTo>
                      <a:pt x="3070" y="1359"/>
                      <a:pt x="3107" y="1329"/>
                      <a:pt x="3072" y="1296"/>
                    </a:cubicBezTo>
                    <a:lnTo>
                      <a:pt x="3072" y="1296"/>
                    </a:lnTo>
                    <a:cubicBezTo>
                      <a:pt x="3072" y="1297"/>
                      <a:pt x="3070" y="1317"/>
                      <a:pt x="3068" y="1338"/>
                    </a:cubicBezTo>
                    <a:lnTo>
                      <a:pt x="3063" y="1380"/>
                    </a:lnTo>
                    <a:cubicBezTo>
                      <a:pt x="3024" y="1341"/>
                      <a:pt x="2987" y="1243"/>
                      <a:pt x="3021" y="1225"/>
                    </a:cubicBezTo>
                    <a:lnTo>
                      <a:pt x="3021" y="1225"/>
                    </a:lnTo>
                    <a:cubicBezTo>
                      <a:pt x="3045" y="1234"/>
                      <a:pt x="3084" y="1299"/>
                      <a:pt x="3098" y="1310"/>
                    </a:cubicBezTo>
                    <a:cubicBezTo>
                      <a:pt x="3089" y="1296"/>
                      <a:pt x="3100" y="1265"/>
                      <a:pt x="3111" y="1265"/>
                    </a:cubicBezTo>
                    <a:cubicBezTo>
                      <a:pt x="3112" y="1265"/>
                      <a:pt x="3113" y="1266"/>
                      <a:pt x="3114" y="1266"/>
                    </a:cubicBezTo>
                    <a:lnTo>
                      <a:pt x="3121" y="1299"/>
                    </a:lnTo>
                    <a:cubicBezTo>
                      <a:pt x="3150" y="1297"/>
                      <a:pt x="3109" y="1238"/>
                      <a:pt x="3140" y="1238"/>
                    </a:cubicBezTo>
                    <a:cubicBezTo>
                      <a:pt x="3144" y="1238"/>
                      <a:pt x="3149" y="1239"/>
                      <a:pt x="3156" y="1241"/>
                    </a:cubicBezTo>
                    <a:cubicBezTo>
                      <a:pt x="3156" y="1241"/>
                      <a:pt x="3157" y="1240"/>
                      <a:pt x="3158" y="1240"/>
                    </a:cubicBezTo>
                    <a:cubicBezTo>
                      <a:pt x="3169" y="1240"/>
                      <a:pt x="3200" y="1254"/>
                      <a:pt x="3209" y="1254"/>
                    </a:cubicBezTo>
                    <a:cubicBezTo>
                      <a:pt x="3213" y="1254"/>
                      <a:pt x="3213" y="1252"/>
                      <a:pt x="3207" y="1245"/>
                    </a:cubicBezTo>
                    <a:cubicBezTo>
                      <a:pt x="3121" y="1190"/>
                      <a:pt x="3042" y="1123"/>
                      <a:pt x="2970" y="1048"/>
                    </a:cubicBezTo>
                    <a:lnTo>
                      <a:pt x="2970" y="1048"/>
                    </a:lnTo>
                    <a:cubicBezTo>
                      <a:pt x="3007" y="1053"/>
                      <a:pt x="3042" y="1060"/>
                      <a:pt x="3077" y="1069"/>
                    </a:cubicBezTo>
                    <a:cubicBezTo>
                      <a:pt x="3126" y="1090"/>
                      <a:pt x="3153" y="1162"/>
                      <a:pt x="3193" y="1181"/>
                    </a:cubicBezTo>
                    <a:cubicBezTo>
                      <a:pt x="3184" y="1169"/>
                      <a:pt x="3177" y="1157"/>
                      <a:pt x="3172" y="1146"/>
                    </a:cubicBezTo>
                    <a:cubicBezTo>
                      <a:pt x="3184" y="1146"/>
                      <a:pt x="3197" y="1164"/>
                      <a:pt x="3206" y="1164"/>
                    </a:cubicBezTo>
                    <a:cubicBezTo>
                      <a:pt x="3209" y="1164"/>
                      <a:pt x="3211" y="1162"/>
                      <a:pt x="3214" y="1157"/>
                    </a:cubicBezTo>
                    <a:cubicBezTo>
                      <a:pt x="3172" y="1120"/>
                      <a:pt x="3246" y="1130"/>
                      <a:pt x="3184" y="1120"/>
                    </a:cubicBezTo>
                    <a:cubicBezTo>
                      <a:pt x="3184" y="1095"/>
                      <a:pt x="3207" y="1111"/>
                      <a:pt x="3221" y="1092"/>
                    </a:cubicBezTo>
                    <a:cubicBezTo>
                      <a:pt x="3181" y="1065"/>
                      <a:pt x="3151" y="1023"/>
                      <a:pt x="3135" y="979"/>
                    </a:cubicBezTo>
                    <a:lnTo>
                      <a:pt x="3135" y="979"/>
                    </a:lnTo>
                    <a:cubicBezTo>
                      <a:pt x="3147" y="986"/>
                      <a:pt x="3158" y="993"/>
                      <a:pt x="3172" y="997"/>
                    </a:cubicBezTo>
                    <a:cubicBezTo>
                      <a:pt x="3200" y="970"/>
                      <a:pt x="3235" y="967"/>
                      <a:pt x="3255" y="935"/>
                    </a:cubicBezTo>
                    <a:cubicBezTo>
                      <a:pt x="3269" y="939"/>
                      <a:pt x="3295" y="933"/>
                      <a:pt x="3311" y="951"/>
                    </a:cubicBezTo>
                    <a:cubicBezTo>
                      <a:pt x="3306" y="942"/>
                      <a:pt x="3293" y="930"/>
                      <a:pt x="3297" y="919"/>
                    </a:cubicBezTo>
                    <a:lnTo>
                      <a:pt x="3297" y="919"/>
                    </a:lnTo>
                    <a:cubicBezTo>
                      <a:pt x="3351" y="928"/>
                      <a:pt x="3290" y="944"/>
                      <a:pt x="3351" y="960"/>
                    </a:cubicBezTo>
                    <a:cubicBezTo>
                      <a:pt x="3320" y="942"/>
                      <a:pt x="3327" y="914"/>
                      <a:pt x="3318" y="891"/>
                    </a:cubicBezTo>
                    <a:cubicBezTo>
                      <a:pt x="3310" y="887"/>
                      <a:pt x="3303" y="885"/>
                      <a:pt x="3299" y="885"/>
                    </a:cubicBezTo>
                    <a:cubicBezTo>
                      <a:pt x="3278" y="885"/>
                      <a:pt x="3292" y="921"/>
                      <a:pt x="3297" y="939"/>
                    </a:cubicBezTo>
                    <a:cubicBezTo>
                      <a:pt x="3237" y="902"/>
                      <a:pt x="3191" y="842"/>
                      <a:pt x="3186" y="791"/>
                    </a:cubicBezTo>
                    <a:cubicBezTo>
                      <a:pt x="3187" y="782"/>
                      <a:pt x="3191" y="778"/>
                      <a:pt x="3196" y="778"/>
                    </a:cubicBezTo>
                    <a:cubicBezTo>
                      <a:pt x="3208" y="778"/>
                      <a:pt x="3226" y="797"/>
                      <a:pt x="3228" y="797"/>
                    </a:cubicBezTo>
                    <a:cubicBezTo>
                      <a:pt x="3228" y="797"/>
                      <a:pt x="3228" y="797"/>
                      <a:pt x="3228" y="796"/>
                    </a:cubicBezTo>
                    <a:cubicBezTo>
                      <a:pt x="3274" y="756"/>
                      <a:pt x="3156" y="684"/>
                      <a:pt x="3230" y="675"/>
                    </a:cubicBezTo>
                    <a:lnTo>
                      <a:pt x="3230" y="675"/>
                    </a:lnTo>
                    <a:cubicBezTo>
                      <a:pt x="3279" y="684"/>
                      <a:pt x="3302" y="726"/>
                      <a:pt x="3332" y="740"/>
                    </a:cubicBezTo>
                    <a:cubicBezTo>
                      <a:pt x="3330" y="770"/>
                      <a:pt x="3283" y="754"/>
                      <a:pt x="3274" y="770"/>
                    </a:cubicBezTo>
                    <a:lnTo>
                      <a:pt x="3302" y="766"/>
                    </a:lnTo>
                    <a:lnTo>
                      <a:pt x="3302" y="766"/>
                    </a:lnTo>
                    <a:cubicBezTo>
                      <a:pt x="3311" y="780"/>
                      <a:pt x="3309" y="800"/>
                      <a:pt x="3293" y="800"/>
                    </a:cubicBezTo>
                    <a:cubicBezTo>
                      <a:pt x="3295" y="801"/>
                      <a:pt x="3297" y="801"/>
                      <a:pt x="3299" y="801"/>
                    </a:cubicBezTo>
                    <a:cubicBezTo>
                      <a:pt x="3337" y="801"/>
                      <a:pt x="3363" y="726"/>
                      <a:pt x="3418" y="717"/>
                    </a:cubicBezTo>
                    <a:cubicBezTo>
                      <a:pt x="3413" y="703"/>
                      <a:pt x="3411" y="682"/>
                      <a:pt x="3392" y="678"/>
                    </a:cubicBezTo>
                    <a:lnTo>
                      <a:pt x="3388" y="691"/>
                    </a:lnTo>
                    <a:cubicBezTo>
                      <a:pt x="3352" y="678"/>
                      <a:pt x="3366" y="643"/>
                      <a:pt x="3343" y="643"/>
                    </a:cubicBezTo>
                    <a:cubicBezTo>
                      <a:pt x="3343" y="643"/>
                      <a:pt x="3342" y="643"/>
                      <a:pt x="3341" y="643"/>
                    </a:cubicBezTo>
                    <a:cubicBezTo>
                      <a:pt x="3334" y="615"/>
                      <a:pt x="3320" y="571"/>
                      <a:pt x="3355" y="564"/>
                    </a:cubicBezTo>
                    <a:lnTo>
                      <a:pt x="3394" y="590"/>
                    </a:lnTo>
                    <a:lnTo>
                      <a:pt x="3394" y="590"/>
                    </a:lnTo>
                    <a:cubicBezTo>
                      <a:pt x="3390" y="587"/>
                      <a:pt x="3385" y="586"/>
                      <a:pt x="3381" y="586"/>
                    </a:cubicBezTo>
                    <a:cubicBezTo>
                      <a:pt x="3372" y="586"/>
                      <a:pt x="3365" y="591"/>
                      <a:pt x="3369" y="601"/>
                    </a:cubicBezTo>
                    <a:cubicBezTo>
                      <a:pt x="3366" y="594"/>
                      <a:pt x="3372" y="593"/>
                      <a:pt x="3380" y="593"/>
                    </a:cubicBezTo>
                    <a:cubicBezTo>
                      <a:pt x="3387" y="593"/>
                      <a:pt x="3395" y="594"/>
                      <a:pt x="3403" y="594"/>
                    </a:cubicBezTo>
                    <a:cubicBezTo>
                      <a:pt x="3418" y="594"/>
                      <a:pt x="3429" y="590"/>
                      <a:pt x="3408" y="564"/>
                    </a:cubicBezTo>
                    <a:lnTo>
                      <a:pt x="3369" y="555"/>
                    </a:lnTo>
                    <a:cubicBezTo>
                      <a:pt x="3364" y="522"/>
                      <a:pt x="3344" y="469"/>
                      <a:pt x="3376" y="462"/>
                    </a:cubicBezTo>
                    <a:cubicBezTo>
                      <a:pt x="3362" y="454"/>
                      <a:pt x="3356" y="452"/>
                      <a:pt x="3354" y="452"/>
                    </a:cubicBezTo>
                    <a:cubicBezTo>
                      <a:pt x="3351" y="452"/>
                      <a:pt x="3352" y="455"/>
                      <a:pt x="3348" y="455"/>
                    </a:cubicBezTo>
                    <a:cubicBezTo>
                      <a:pt x="3345" y="455"/>
                      <a:pt x="3337" y="453"/>
                      <a:pt x="3318" y="443"/>
                    </a:cubicBezTo>
                    <a:lnTo>
                      <a:pt x="3318" y="443"/>
                    </a:lnTo>
                    <a:cubicBezTo>
                      <a:pt x="3381" y="479"/>
                      <a:pt x="3274" y="487"/>
                      <a:pt x="3337" y="517"/>
                    </a:cubicBezTo>
                    <a:lnTo>
                      <a:pt x="3337" y="517"/>
                    </a:lnTo>
                    <a:cubicBezTo>
                      <a:pt x="3319" y="509"/>
                      <a:pt x="3309" y="507"/>
                      <a:pt x="3300" y="507"/>
                    </a:cubicBezTo>
                    <a:cubicBezTo>
                      <a:pt x="3289" y="507"/>
                      <a:pt x="3282" y="512"/>
                      <a:pt x="3268" y="512"/>
                    </a:cubicBezTo>
                    <a:cubicBezTo>
                      <a:pt x="3261" y="512"/>
                      <a:pt x="3251" y="510"/>
                      <a:pt x="3237" y="506"/>
                    </a:cubicBezTo>
                    <a:lnTo>
                      <a:pt x="3237" y="506"/>
                    </a:lnTo>
                    <a:cubicBezTo>
                      <a:pt x="3249" y="515"/>
                      <a:pt x="3267" y="520"/>
                      <a:pt x="3244" y="531"/>
                    </a:cubicBezTo>
                    <a:cubicBezTo>
                      <a:pt x="3249" y="536"/>
                      <a:pt x="3251" y="538"/>
                      <a:pt x="3253" y="543"/>
                    </a:cubicBezTo>
                    <a:cubicBezTo>
                      <a:pt x="3262" y="545"/>
                      <a:pt x="3272" y="548"/>
                      <a:pt x="3281" y="552"/>
                    </a:cubicBezTo>
                    <a:cubicBezTo>
                      <a:pt x="3302" y="585"/>
                      <a:pt x="3279" y="610"/>
                      <a:pt x="3288" y="629"/>
                    </a:cubicBezTo>
                    <a:cubicBezTo>
                      <a:pt x="3286" y="629"/>
                      <a:pt x="3285" y="630"/>
                      <a:pt x="3284" y="630"/>
                    </a:cubicBezTo>
                    <a:cubicBezTo>
                      <a:pt x="3272" y="630"/>
                      <a:pt x="3274" y="612"/>
                      <a:pt x="3258" y="608"/>
                    </a:cubicBezTo>
                    <a:lnTo>
                      <a:pt x="3258" y="608"/>
                    </a:lnTo>
                    <a:lnTo>
                      <a:pt x="3269" y="638"/>
                    </a:lnTo>
                    <a:cubicBezTo>
                      <a:pt x="3253" y="626"/>
                      <a:pt x="3233" y="624"/>
                      <a:pt x="3218" y="618"/>
                    </a:cubicBezTo>
                    <a:lnTo>
                      <a:pt x="3218" y="618"/>
                    </a:lnTo>
                    <a:cubicBezTo>
                      <a:pt x="3220" y="620"/>
                      <a:pt x="3222" y="622"/>
                      <a:pt x="3223" y="624"/>
                    </a:cubicBezTo>
                    <a:cubicBezTo>
                      <a:pt x="3223" y="631"/>
                      <a:pt x="3220" y="634"/>
                      <a:pt x="3216" y="634"/>
                    </a:cubicBezTo>
                    <a:cubicBezTo>
                      <a:pt x="3214" y="634"/>
                      <a:pt x="3210" y="633"/>
                      <a:pt x="3207" y="631"/>
                    </a:cubicBezTo>
                    <a:cubicBezTo>
                      <a:pt x="3213" y="627"/>
                      <a:pt x="3217" y="621"/>
                      <a:pt x="3214" y="615"/>
                    </a:cubicBezTo>
                    <a:lnTo>
                      <a:pt x="3214" y="615"/>
                    </a:lnTo>
                    <a:cubicBezTo>
                      <a:pt x="3215" y="616"/>
                      <a:pt x="3217" y="617"/>
                      <a:pt x="3218" y="618"/>
                    </a:cubicBezTo>
                    <a:lnTo>
                      <a:pt x="3218" y="618"/>
                    </a:lnTo>
                    <a:cubicBezTo>
                      <a:pt x="3216" y="616"/>
                      <a:pt x="3214" y="614"/>
                      <a:pt x="3211" y="613"/>
                    </a:cubicBezTo>
                    <a:lnTo>
                      <a:pt x="3211" y="613"/>
                    </a:lnTo>
                    <a:cubicBezTo>
                      <a:pt x="3212" y="614"/>
                      <a:pt x="3213" y="614"/>
                      <a:pt x="3214" y="615"/>
                    </a:cubicBezTo>
                    <a:lnTo>
                      <a:pt x="3214" y="615"/>
                    </a:lnTo>
                    <a:cubicBezTo>
                      <a:pt x="3206" y="611"/>
                      <a:pt x="3201" y="604"/>
                      <a:pt x="3202" y="592"/>
                    </a:cubicBezTo>
                    <a:lnTo>
                      <a:pt x="3202" y="592"/>
                    </a:lnTo>
                    <a:lnTo>
                      <a:pt x="3181" y="610"/>
                    </a:lnTo>
                    <a:cubicBezTo>
                      <a:pt x="3156" y="610"/>
                      <a:pt x="3133" y="624"/>
                      <a:pt x="3137" y="645"/>
                    </a:cubicBezTo>
                    <a:cubicBezTo>
                      <a:pt x="3126" y="649"/>
                      <a:pt x="3141" y="676"/>
                      <a:pt x="3140" y="676"/>
                    </a:cubicBezTo>
                    <a:cubicBezTo>
                      <a:pt x="3140" y="676"/>
                      <a:pt x="3139" y="674"/>
                      <a:pt x="3135" y="668"/>
                    </a:cubicBezTo>
                    <a:lnTo>
                      <a:pt x="3128" y="715"/>
                    </a:lnTo>
                    <a:lnTo>
                      <a:pt x="3123" y="708"/>
                    </a:lnTo>
                    <a:cubicBezTo>
                      <a:pt x="3107" y="722"/>
                      <a:pt x="3109" y="747"/>
                      <a:pt x="3102" y="770"/>
                    </a:cubicBezTo>
                    <a:cubicBezTo>
                      <a:pt x="3098" y="792"/>
                      <a:pt x="3078" y="809"/>
                      <a:pt x="3056" y="809"/>
                    </a:cubicBezTo>
                    <a:cubicBezTo>
                      <a:pt x="3052" y="809"/>
                      <a:pt x="3048" y="808"/>
                      <a:pt x="3045" y="807"/>
                    </a:cubicBezTo>
                    <a:lnTo>
                      <a:pt x="3045" y="807"/>
                    </a:lnTo>
                    <a:cubicBezTo>
                      <a:pt x="3047" y="821"/>
                      <a:pt x="3049" y="837"/>
                      <a:pt x="3028" y="847"/>
                    </a:cubicBezTo>
                    <a:lnTo>
                      <a:pt x="3000" y="833"/>
                    </a:lnTo>
                    <a:cubicBezTo>
                      <a:pt x="3000" y="849"/>
                      <a:pt x="2947" y="847"/>
                      <a:pt x="2970" y="870"/>
                    </a:cubicBezTo>
                    <a:cubicBezTo>
                      <a:pt x="2955" y="862"/>
                      <a:pt x="2943" y="859"/>
                      <a:pt x="2934" y="859"/>
                    </a:cubicBezTo>
                    <a:cubicBezTo>
                      <a:pt x="2898" y="859"/>
                      <a:pt x="2907" y="911"/>
                      <a:pt x="2885" y="919"/>
                    </a:cubicBezTo>
                    <a:lnTo>
                      <a:pt x="2915" y="946"/>
                    </a:lnTo>
                    <a:cubicBezTo>
                      <a:pt x="2901" y="958"/>
                      <a:pt x="2898" y="977"/>
                      <a:pt x="2896" y="1004"/>
                    </a:cubicBezTo>
                    <a:lnTo>
                      <a:pt x="2924" y="1028"/>
                    </a:lnTo>
                    <a:cubicBezTo>
                      <a:pt x="2933" y="1062"/>
                      <a:pt x="2868" y="1044"/>
                      <a:pt x="2850" y="1067"/>
                    </a:cubicBezTo>
                    <a:cubicBezTo>
                      <a:pt x="2843" y="1058"/>
                      <a:pt x="2847" y="1055"/>
                      <a:pt x="2853" y="1055"/>
                    </a:cubicBezTo>
                    <a:cubicBezTo>
                      <a:pt x="2855" y="1055"/>
                      <a:pt x="2857" y="1055"/>
                      <a:pt x="2859" y="1055"/>
                    </a:cubicBezTo>
                    <a:cubicBezTo>
                      <a:pt x="2848" y="1051"/>
                      <a:pt x="2840" y="1049"/>
                      <a:pt x="2834" y="1049"/>
                    </a:cubicBezTo>
                    <a:cubicBezTo>
                      <a:pt x="2795" y="1049"/>
                      <a:pt x="2826" y="1126"/>
                      <a:pt x="2789" y="1126"/>
                    </a:cubicBezTo>
                    <a:cubicBezTo>
                      <a:pt x="2785" y="1126"/>
                      <a:pt x="2780" y="1125"/>
                      <a:pt x="2773" y="1123"/>
                    </a:cubicBezTo>
                    <a:lnTo>
                      <a:pt x="2773" y="1123"/>
                    </a:lnTo>
                    <a:cubicBezTo>
                      <a:pt x="2775" y="1133"/>
                      <a:pt x="2772" y="1137"/>
                      <a:pt x="2768" y="1137"/>
                    </a:cubicBezTo>
                    <a:cubicBezTo>
                      <a:pt x="2766" y="1137"/>
                      <a:pt x="2763" y="1136"/>
                      <a:pt x="2759" y="1134"/>
                    </a:cubicBezTo>
                    <a:cubicBezTo>
                      <a:pt x="2759" y="1134"/>
                      <a:pt x="2759" y="1132"/>
                      <a:pt x="2759" y="1132"/>
                    </a:cubicBezTo>
                    <a:cubicBezTo>
                      <a:pt x="2757" y="1132"/>
                      <a:pt x="2757" y="1132"/>
                      <a:pt x="2755" y="1134"/>
                    </a:cubicBezTo>
                    <a:cubicBezTo>
                      <a:pt x="2748" y="1141"/>
                      <a:pt x="2743" y="1150"/>
                      <a:pt x="2743" y="1160"/>
                    </a:cubicBezTo>
                    <a:lnTo>
                      <a:pt x="2715" y="1132"/>
                    </a:lnTo>
                    <a:lnTo>
                      <a:pt x="2715" y="1134"/>
                    </a:lnTo>
                    <a:cubicBezTo>
                      <a:pt x="2713" y="1133"/>
                      <a:pt x="2712" y="1133"/>
                      <a:pt x="2711" y="1133"/>
                    </a:cubicBezTo>
                    <a:cubicBezTo>
                      <a:pt x="2704" y="1133"/>
                      <a:pt x="2723" y="1155"/>
                      <a:pt x="2743" y="1174"/>
                    </a:cubicBezTo>
                    <a:cubicBezTo>
                      <a:pt x="2743" y="1183"/>
                      <a:pt x="2745" y="1190"/>
                      <a:pt x="2748" y="1199"/>
                    </a:cubicBezTo>
                    <a:cubicBezTo>
                      <a:pt x="2737" y="1187"/>
                      <a:pt x="2731" y="1184"/>
                      <a:pt x="2727" y="1184"/>
                    </a:cubicBezTo>
                    <a:cubicBezTo>
                      <a:pt x="2720" y="1184"/>
                      <a:pt x="2722" y="1198"/>
                      <a:pt x="2714" y="1198"/>
                    </a:cubicBezTo>
                    <a:cubicBezTo>
                      <a:pt x="2710" y="1198"/>
                      <a:pt x="2703" y="1193"/>
                      <a:pt x="2690" y="1181"/>
                    </a:cubicBezTo>
                    <a:lnTo>
                      <a:pt x="2690" y="1181"/>
                    </a:lnTo>
                    <a:cubicBezTo>
                      <a:pt x="2703" y="1206"/>
                      <a:pt x="2666" y="1224"/>
                      <a:pt x="2688" y="1273"/>
                    </a:cubicBezTo>
                    <a:lnTo>
                      <a:pt x="2688" y="1273"/>
                    </a:lnTo>
                    <a:cubicBezTo>
                      <a:pt x="2686" y="1273"/>
                      <a:pt x="2684" y="1273"/>
                      <a:pt x="2682" y="1273"/>
                    </a:cubicBezTo>
                    <a:cubicBezTo>
                      <a:pt x="2671" y="1273"/>
                      <a:pt x="2660" y="1275"/>
                      <a:pt x="2662" y="1292"/>
                    </a:cubicBezTo>
                    <a:lnTo>
                      <a:pt x="2634" y="1252"/>
                    </a:lnTo>
                    <a:lnTo>
                      <a:pt x="2646" y="1322"/>
                    </a:lnTo>
                    <a:cubicBezTo>
                      <a:pt x="2620" y="1308"/>
                      <a:pt x="2602" y="1280"/>
                      <a:pt x="2597" y="1250"/>
                    </a:cubicBezTo>
                    <a:cubicBezTo>
                      <a:pt x="2597" y="1315"/>
                      <a:pt x="2585" y="1283"/>
                      <a:pt x="2585" y="1345"/>
                    </a:cubicBezTo>
                    <a:lnTo>
                      <a:pt x="2572" y="1315"/>
                    </a:lnTo>
                    <a:cubicBezTo>
                      <a:pt x="2564" y="1321"/>
                      <a:pt x="2566" y="1351"/>
                      <a:pt x="2557" y="1351"/>
                    </a:cubicBezTo>
                    <a:cubicBezTo>
                      <a:pt x="2555" y="1351"/>
                      <a:pt x="2552" y="1349"/>
                      <a:pt x="2548" y="1345"/>
                    </a:cubicBezTo>
                    <a:cubicBezTo>
                      <a:pt x="2538" y="1335"/>
                      <a:pt x="2526" y="1332"/>
                      <a:pt x="2514" y="1332"/>
                    </a:cubicBezTo>
                    <a:cubicBezTo>
                      <a:pt x="2481" y="1332"/>
                      <a:pt x="2443" y="1355"/>
                      <a:pt x="2401" y="1355"/>
                    </a:cubicBezTo>
                    <a:cubicBezTo>
                      <a:pt x="2387" y="1355"/>
                      <a:pt x="2373" y="1352"/>
                      <a:pt x="2358" y="1345"/>
                    </a:cubicBezTo>
                    <a:lnTo>
                      <a:pt x="2358" y="1345"/>
                    </a:lnTo>
                    <a:cubicBezTo>
                      <a:pt x="2369" y="1370"/>
                      <a:pt x="2370" y="1378"/>
                      <a:pt x="2367" y="1378"/>
                    </a:cubicBezTo>
                    <a:cubicBezTo>
                      <a:pt x="2362" y="1378"/>
                      <a:pt x="2347" y="1359"/>
                      <a:pt x="2339" y="1359"/>
                    </a:cubicBezTo>
                    <a:cubicBezTo>
                      <a:pt x="2335" y="1359"/>
                      <a:pt x="2333" y="1365"/>
                      <a:pt x="2337" y="1382"/>
                    </a:cubicBezTo>
                    <a:cubicBezTo>
                      <a:pt x="2328" y="1361"/>
                      <a:pt x="2317" y="1352"/>
                      <a:pt x="2321" y="1331"/>
                    </a:cubicBezTo>
                    <a:lnTo>
                      <a:pt x="2321" y="1331"/>
                    </a:lnTo>
                    <a:cubicBezTo>
                      <a:pt x="2316" y="1338"/>
                      <a:pt x="2310" y="1340"/>
                      <a:pt x="2304" y="1340"/>
                    </a:cubicBezTo>
                    <a:cubicBezTo>
                      <a:pt x="2296" y="1340"/>
                      <a:pt x="2289" y="1336"/>
                      <a:pt x="2282" y="1336"/>
                    </a:cubicBezTo>
                    <a:cubicBezTo>
                      <a:pt x="2274" y="1336"/>
                      <a:pt x="2267" y="1342"/>
                      <a:pt x="2263" y="1368"/>
                    </a:cubicBezTo>
                    <a:cubicBezTo>
                      <a:pt x="2256" y="1347"/>
                      <a:pt x="2263" y="1336"/>
                      <a:pt x="2256" y="1324"/>
                    </a:cubicBezTo>
                    <a:cubicBezTo>
                      <a:pt x="2256" y="1328"/>
                      <a:pt x="2254" y="1337"/>
                      <a:pt x="2251" y="1337"/>
                    </a:cubicBezTo>
                    <a:cubicBezTo>
                      <a:pt x="2250" y="1337"/>
                      <a:pt x="2248" y="1335"/>
                      <a:pt x="2247" y="1331"/>
                    </a:cubicBezTo>
                    <a:cubicBezTo>
                      <a:pt x="2240" y="1320"/>
                      <a:pt x="2247" y="1313"/>
                      <a:pt x="2249" y="1303"/>
                    </a:cubicBezTo>
                    <a:lnTo>
                      <a:pt x="2249" y="1303"/>
                    </a:lnTo>
                    <a:cubicBezTo>
                      <a:pt x="2224" y="1310"/>
                      <a:pt x="2231" y="1378"/>
                      <a:pt x="2240" y="1440"/>
                    </a:cubicBezTo>
                    <a:cubicBezTo>
                      <a:pt x="2232" y="1430"/>
                      <a:pt x="2225" y="1425"/>
                      <a:pt x="2220" y="1425"/>
                    </a:cubicBezTo>
                    <a:cubicBezTo>
                      <a:pt x="2212" y="1425"/>
                      <a:pt x="2208" y="1436"/>
                      <a:pt x="2205" y="1461"/>
                    </a:cubicBezTo>
                    <a:cubicBezTo>
                      <a:pt x="2196" y="1443"/>
                      <a:pt x="2184" y="1422"/>
                      <a:pt x="2203" y="1412"/>
                    </a:cubicBezTo>
                    <a:cubicBezTo>
                      <a:pt x="2197" y="1412"/>
                      <a:pt x="2180" y="1406"/>
                      <a:pt x="2165" y="1406"/>
                    </a:cubicBezTo>
                    <a:cubicBezTo>
                      <a:pt x="2150" y="1406"/>
                      <a:pt x="2137" y="1412"/>
                      <a:pt x="2138" y="1438"/>
                    </a:cubicBezTo>
                    <a:cubicBezTo>
                      <a:pt x="2136" y="1433"/>
                      <a:pt x="2134" y="1431"/>
                      <a:pt x="2131" y="1431"/>
                    </a:cubicBezTo>
                    <a:cubicBezTo>
                      <a:pt x="2126" y="1431"/>
                      <a:pt x="2121" y="1437"/>
                      <a:pt x="2120" y="1440"/>
                    </a:cubicBezTo>
                    <a:cubicBezTo>
                      <a:pt x="2100" y="1440"/>
                      <a:pt x="2094" y="1436"/>
                      <a:pt x="2082" y="1436"/>
                    </a:cubicBezTo>
                    <a:cubicBezTo>
                      <a:pt x="2078" y="1436"/>
                      <a:pt x="2073" y="1437"/>
                      <a:pt x="2066" y="1438"/>
                    </a:cubicBezTo>
                    <a:lnTo>
                      <a:pt x="2073" y="1447"/>
                    </a:lnTo>
                    <a:cubicBezTo>
                      <a:pt x="2069" y="1472"/>
                      <a:pt x="2065" y="1480"/>
                      <a:pt x="2061" y="1480"/>
                    </a:cubicBezTo>
                    <a:cubicBezTo>
                      <a:pt x="2054" y="1480"/>
                      <a:pt x="2047" y="1467"/>
                      <a:pt x="2038" y="1467"/>
                    </a:cubicBezTo>
                    <a:cubicBezTo>
                      <a:pt x="2036" y="1467"/>
                      <a:pt x="2035" y="1468"/>
                      <a:pt x="2034" y="1468"/>
                    </a:cubicBezTo>
                    <a:lnTo>
                      <a:pt x="2034" y="1461"/>
                    </a:lnTo>
                    <a:cubicBezTo>
                      <a:pt x="2021" y="1447"/>
                      <a:pt x="2014" y="1444"/>
                      <a:pt x="2010" y="1444"/>
                    </a:cubicBezTo>
                    <a:cubicBezTo>
                      <a:pt x="2004" y="1444"/>
                      <a:pt x="2001" y="1450"/>
                      <a:pt x="1996" y="1450"/>
                    </a:cubicBezTo>
                    <a:cubicBezTo>
                      <a:pt x="1992" y="1450"/>
                      <a:pt x="1986" y="1445"/>
                      <a:pt x="1973" y="1426"/>
                    </a:cubicBezTo>
                    <a:lnTo>
                      <a:pt x="1971" y="1466"/>
                    </a:lnTo>
                    <a:cubicBezTo>
                      <a:pt x="1967" y="1485"/>
                      <a:pt x="1963" y="1492"/>
                      <a:pt x="1959" y="1492"/>
                    </a:cubicBezTo>
                    <a:cubicBezTo>
                      <a:pt x="1947" y="1492"/>
                      <a:pt x="1933" y="1435"/>
                      <a:pt x="1914" y="1435"/>
                    </a:cubicBezTo>
                    <a:cubicBezTo>
                      <a:pt x="1912" y="1435"/>
                      <a:pt x="1909" y="1436"/>
                      <a:pt x="1906" y="1438"/>
                    </a:cubicBezTo>
                    <a:lnTo>
                      <a:pt x="1911" y="1461"/>
                    </a:lnTo>
                    <a:cubicBezTo>
                      <a:pt x="1909" y="1463"/>
                      <a:pt x="1908" y="1464"/>
                      <a:pt x="1906" y="1464"/>
                    </a:cubicBezTo>
                    <a:cubicBezTo>
                      <a:pt x="1891" y="1464"/>
                      <a:pt x="1894" y="1344"/>
                      <a:pt x="1885" y="1334"/>
                    </a:cubicBezTo>
                    <a:cubicBezTo>
                      <a:pt x="1885" y="1324"/>
                      <a:pt x="1892" y="1322"/>
                      <a:pt x="1897" y="1317"/>
                    </a:cubicBezTo>
                    <a:cubicBezTo>
                      <a:pt x="1892" y="1306"/>
                      <a:pt x="1889" y="1302"/>
                      <a:pt x="1886" y="1302"/>
                    </a:cubicBezTo>
                    <a:cubicBezTo>
                      <a:pt x="1875" y="1302"/>
                      <a:pt x="1875" y="1367"/>
                      <a:pt x="1853" y="1371"/>
                    </a:cubicBezTo>
                    <a:cubicBezTo>
                      <a:pt x="1853" y="1345"/>
                      <a:pt x="1874" y="1306"/>
                      <a:pt x="1860" y="1299"/>
                    </a:cubicBezTo>
                    <a:cubicBezTo>
                      <a:pt x="1860" y="1296"/>
                      <a:pt x="1859" y="1295"/>
                      <a:pt x="1857" y="1295"/>
                    </a:cubicBezTo>
                    <a:cubicBezTo>
                      <a:pt x="1847" y="1295"/>
                      <a:pt x="1812" y="1331"/>
                      <a:pt x="1791" y="1331"/>
                    </a:cubicBezTo>
                    <a:cubicBezTo>
                      <a:pt x="1784" y="1331"/>
                      <a:pt x="1778" y="1326"/>
                      <a:pt x="1776" y="1313"/>
                    </a:cubicBezTo>
                    <a:cubicBezTo>
                      <a:pt x="1774" y="1334"/>
                      <a:pt x="1772" y="1354"/>
                      <a:pt x="1756" y="1366"/>
                    </a:cubicBezTo>
                    <a:cubicBezTo>
                      <a:pt x="1746" y="1366"/>
                      <a:pt x="1742" y="1345"/>
                      <a:pt x="1737" y="1331"/>
                    </a:cubicBezTo>
                    <a:cubicBezTo>
                      <a:pt x="1735" y="1323"/>
                      <a:pt x="1730" y="1316"/>
                      <a:pt x="1723" y="1316"/>
                    </a:cubicBezTo>
                    <a:cubicBezTo>
                      <a:pt x="1717" y="1316"/>
                      <a:pt x="1710" y="1321"/>
                      <a:pt x="1700" y="1334"/>
                    </a:cubicBezTo>
                    <a:cubicBezTo>
                      <a:pt x="1700" y="1327"/>
                      <a:pt x="1700" y="1322"/>
                      <a:pt x="1702" y="1317"/>
                    </a:cubicBezTo>
                    <a:lnTo>
                      <a:pt x="1702" y="1317"/>
                    </a:lnTo>
                    <a:cubicBezTo>
                      <a:pt x="1681" y="1327"/>
                      <a:pt x="1644" y="1324"/>
                      <a:pt x="1621" y="1352"/>
                    </a:cubicBezTo>
                    <a:cubicBezTo>
                      <a:pt x="1638" y="1308"/>
                      <a:pt x="1627" y="1297"/>
                      <a:pt x="1609" y="1297"/>
                    </a:cubicBezTo>
                    <a:cubicBezTo>
                      <a:pt x="1594" y="1297"/>
                      <a:pt x="1574" y="1305"/>
                      <a:pt x="1562" y="1305"/>
                    </a:cubicBezTo>
                    <a:cubicBezTo>
                      <a:pt x="1548" y="1305"/>
                      <a:pt x="1543" y="1296"/>
                      <a:pt x="1563" y="1259"/>
                    </a:cubicBezTo>
                    <a:lnTo>
                      <a:pt x="1519" y="1245"/>
                    </a:lnTo>
                    <a:lnTo>
                      <a:pt x="1526" y="1234"/>
                    </a:lnTo>
                    <a:cubicBezTo>
                      <a:pt x="1520" y="1228"/>
                      <a:pt x="1513" y="1225"/>
                      <a:pt x="1507" y="1225"/>
                    </a:cubicBezTo>
                    <a:cubicBezTo>
                      <a:pt x="1491" y="1225"/>
                      <a:pt x="1474" y="1239"/>
                      <a:pt x="1457" y="1252"/>
                    </a:cubicBezTo>
                    <a:cubicBezTo>
                      <a:pt x="1457" y="1241"/>
                      <a:pt x="1466" y="1234"/>
                      <a:pt x="1470" y="1229"/>
                    </a:cubicBezTo>
                    <a:cubicBezTo>
                      <a:pt x="1460" y="1208"/>
                      <a:pt x="1454" y="1198"/>
                      <a:pt x="1439" y="1198"/>
                    </a:cubicBezTo>
                    <a:cubicBezTo>
                      <a:pt x="1426" y="1198"/>
                      <a:pt x="1407" y="1205"/>
                      <a:pt x="1375" y="1218"/>
                    </a:cubicBezTo>
                    <a:lnTo>
                      <a:pt x="1399" y="1183"/>
                    </a:lnTo>
                    <a:lnTo>
                      <a:pt x="1399" y="1183"/>
                    </a:lnTo>
                    <a:cubicBezTo>
                      <a:pt x="1397" y="1184"/>
                      <a:pt x="1396" y="1184"/>
                      <a:pt x="1395" y="1184"/>
                    </a:cubicBezTo>
                    <a:cubicBezTo>
                      <a:pt x="1376" y="1184"/>
                      <a:pt x="1385" y="1108"/>
                      <a:pt x="1333" y="1108"/>
                    </a:cubicBezTo>
                    <a:cubicBezTo>
                      <a:pt x="1330" y="1108"/>
                      <a:pt x="1327" y="1108"/>
                      <a:pt x="1324" y="1109"/>
                    </a:cubicBezTo>
                    <a:cubicBezTo>
                      <a:pt x="1329" y="1104"/>
                      <a:pt x="1336" y="1099"/>
                      <a:pt x="1341" y="1097"/>
                    </a:cubicBezTo>
                    <a:lnTo>
                      <a:pt x="1341" y="1097"/>
                    </a:lnTo>
                    <a:cubicBezTo>
                      <a:pt x="1340" y="1097"/>
                      <a:pt x="1340" y="1097"/>
                      <a:pt x="1339" y="1097"/>
                    </a:cubicBezTo>
                    <a:cubicBezTo>
                      <a:pt x="1286" y="1097"/>
                      <a:pt x="1315" y="1009"/>
                      <a:pt x="1276" y="1009"/>
                    </a:cubicBezTo>
                    <a:cubicBezTo>
                      <a:pt x="1265" y="1009"/>
                      <a:pt x="1247" y="1017"/>
                      <a:pt x="1220" y="1037"/>
                    </a:cubicBezTo>
                    <a:lnTo>
                      <a:pt x="1171" y="1039"/>
                    </a:lnTo>
                    <a:cubicBezTo>
                      <a:pt x="1190" y="1076"/>
                      <a:pt x="1118" y="1076"/>
                      <a:pt x="1111" y="1104"/>
                    </a:cubicBezTo>
                    <a:cubicBezTo>
                      <a:pt x="1094" y="1098"/>
                      <a:pt x="1112" y="1054"/>
                      <a:pt x="1130" y="1054"/>
                    </a:cubicBezTo>
                    <a:cubicBezTo>
                      <a:pt x="1133" y="1054"/>
                      <a:pt x="1135" y="1054"/>
                      <a:pt x="1137" y="1055"/>
                    </a:cubicBezTo>
                    <a:lnTo>
                      <a:pt x="1132" y="1062"/>
                    </a:lnTo>
                    <a:cubicBezTo>
                      <a:pt x="1197" y="1018"/>
                      <a:pt x="1118" y="1007"/>
                      <a:pt x="1162" y="974"/>
                    </a:cubicBezTo>
                    <a:cubicBezTo>
                      <a:pt x="1104" y="916"/>
                      <a:pt x="1095" y="831"/>
                      <a:pt x="1062" y="773"/>
                    </a:cubicBezTo>
                    <a:lnTo>
                      <a:pt x="1014" y="810"/>
                    </a:lnTo>
                    <a:lnTo>
                      <a:pt x="1002" y="782"/>
                    </a:lnTo>
                    <a:cubicBezTo>
                      <a:pt x="1007" y="774"/>
                      <a:pt x="1022" y="762"/>
                      <a:pt x="1034" y="762"/>
                    </a:cubicBezTo>
                    <a:cubicBezTo>
                      <a:pt x="1039" y="762"/>
                      <a:pt x="1043" y="765"/>
                      <a:pt x="1046" y="770"/>
                    </a:cubicBezTo>
                    <a:cubicBezTo>
                      <a:pt x="1059" y="758"/>
                      <a:pt x="1048" y="753"/>
                      <a:pt x="1032" y="753"/>
                    </a:cubicBezTo>
                    <a:cubicBezTo>
                      <a:pt x="1017" y="753"/>
                      <a:pt x="996" y="758"/>
                      <a:pt x="991" y="761"/>
                    </a:cubicBezTo>
                    <a:cubicBezTo>
                      <a:pt x="991" y="734"/>
                      <a:pt x="1012" y="730"/>
                      <a:pt x="1030" y="730"/>
                    </a:cubicBezTo>
                    <a:cubicBezTo>
                      <a:pt x="1038" y="730"/>
                      <a:pt x="1046" y="731"/>
                      <a:pt x="1051" y="731"/>
                    </a:cubicBezTo>
                    <a:cubicBezTo>
                      <a:pt x="1055" y="731"/>
                      <a:pt x="1056" y="730"/>
                      <a:pt x="1055" y="729"/>
                    </a:cubicBezTo>
                    <a:lnTo>
                      <a:pt x="1042" y="715"/>
                    </a:lnTo>
                    <a:lnTo>
                      <a:pt x="1037" y="722"/>
                    </a:lnTo>
                    <a:cubicBezTo>
                      <a:pt x="1022" y="722"/>
                      <a:pt x="1008" y="726"/>
                      <a:pt x="997" y="726"/>
                    </a:cubicBezTo>
                    <a:cubicBezTo>
                      <a:pt x="987" y="726"/>
                      <a:pt x="980" y="723"/>
                      <a:pt x="974" y="712"/>
                    </a:cubicBezTo>
                    <a:cubicBezTo>
                      <a:pt x="974" y="694"/>
                      <a:pt x="1000" y="687"/>
                      <a:pt x="1000" y="680"/>
                    </a:cubicBezTo>
                    <a:cubicBezTo>
                      <a:pt x="1002" y="678"/>
                      <a:pt x="1004" y="675"/>
                      <a:pt x="995" y="671"/>
                    </a:cubicBezTo>
                    <a:lnTo>
                      <a:pt x="977" y="636"/>
                    </a:lnTo>
                    <a:lnTo>
                      <a:pt x="944" y="675"/>
                    </a:lnTo>
                    <a:cubicBezTo>
                      <a:pt x="928" y="675"/>
                      <a:pt x="925" y="665"/>
                      <a:pt x="918" y="665"/>
                    </a:cubicBezTo>
                    <a:cubicBezTo>
                      <a:pt x="913" y="665"/>
                      <a:pt x="906" y="670"/>
                      <a:pt x="891" y="687"/>
                    </a:cubicBezTo>
                    <a:cubicBezTo>
                      <a:pt x="947" y="622"/>
                      <a:pt x="831" y="559"/>
                      <a:pt x="840" y="534"/>
                    </a:cubicBezTo>
                    <a:lnTo>
                      <a:pt x="840" y="534"/>
                    </a:lnTo>
                    <a:cubicBezTo>
                      <a:pt x="836" y="534"/>
                      <a:pt x="832" y="535"/>
                      <a:pt x="828" y="535"/>
                    </a:cubicBezTo>
                    <a:cubicBezTo>
                      <a:pt x="802" y="535"/>
                      <a:pt x="778" y="521"/>
                      <a:pt x="766" y="497"/>
                    </a:cubicBezTo>
                    <a:cubicBezTo>
                      <a:pt x="764" y="506"/>
                      <a:pt x="739" y="531"/>
                      <a:pt x="723" y="531"/>
                    </a:cubicBezTo>
                    <a:cubicBezTo>
                      <a:pt x="719" y="531"/>
                      <a:pt x="715" y="529"/>
                      <a:pt x="712" y="525"/>
                    </a:cubicBezTo>
                    <a:cubicBezTo>
                      <a:pt x="801" y="461"/>
                      <a:pt x="721" y="462"/>
                      <a:pt x="758" y="399"/>
                    </a:cubicBezTo>
                    <a:lnTo>
                      <a:pt x="758" y="399"/>
                    </a:lnTo>
                    <a:cubicBezTo>
                      <a:pt x="753" y="406"/>
                      <a:pt x="748" y="409"/>
                      <a:pt x="742" y="409"/>
                    </a:cubicBezTo>
                    <a:cubicBezTo>
                      <a:pt x="728" y="409"/>
                      <a:pt x="713" y="395"/>
                      <a:pt x="698" y="395"/>
                    </a:cubicBezTo>
                    <a:cubicBezTo>
                      <a:pt x="687" y="395"/>
                      <a:pt x="676" y="402"/>
                      <a:pt x="666" y="425"/>
                    </a:cubicBezTo>
                    <a:cubicBezTo>
                      <a:pt x="657" y="404"/>
                      <a:pt x="696" y="395"/>
                      <a:pt x="701" y="367"/>
                    </a:cubicBezTo>
                    <a:cubicBezTo>
                      <a:pt x="634" y="362"/>
                      <a:pt x="636" y="274"/>
                      <a:pt x="573" y="246"/>
                    </a:cubicBezTo>
                    <a:cubicBezTo>
                      <a:pt x="564" y="256"/>
                      <a:pt x="559" y="279"/>
                      <a:pt x="534" y="288"/>
                    </a:cubicBezTo>
                    <a:lnTo>
                      <a:pt x="552" y="214"/>
                    </a:lnTo>
                    <a:cubicBezTo>
                      <a:pt x="552" y="214"/>
                      <a:pt x="552" y="214"/>
                      <a:pt x="552" y="214"/>
                    </a:cubicBezTo>
                    <a:cubicBezTo>
                      <a:pt x="541" y="214"/>
                      <a:pt x="517" y="241"/>
                      <a:pt x="507" y="241"/>
                    </a:cubicBezTo>
                    <a:cubicBezTo>
                      <a:pt x="502" y="241"/>
                      <a:pt x="500" y="235"/>
                      <a:pt x="504" y="219"/>
                    </a:cubicBezTo>
                    <a:lnTo>
                      <a:pt x="504" y="219"/>
                    </a:lnTo>
                    <a:cubicBezTo>
                      <a:pt x="499" y="229"/>
                      <a:pt x="493" y="247"/>
                      <a:pt x="484" y="247"/>
                    </a:cubicBezTo>
                    <a:cubicBezTo>
                      <a:pt x="484" y="247"/>
                      <a:pt x="483" y="246"/>
                      <a:pt x="483" y="246"/>
                    </a:cubicBezTo>
                    <a:cubicBezTo>
                      <a:pt x="453" y="184"/>
                      <a:pt x="392" y="163"/>
                      <a:pt x="334" y="137"/>
                    </a:cubicBezTo>
                    <a:cubicBezTo>
                      <a:pt x="283" y="121"/>
                      <a:pt x="239" y="84"/>
                      <a:pt x="212" y="38"/>
                    </a:cubicBezTo>
                    <a:lnTo>
                      <a:pt x="161" y="91"/>
                    </a:lnTo>
                    <a:lnTo>
                      <a:pt x="198" y="45"/>
                    </a:lnTo>
                    <a:cubicBezTo>
                      <a:pt x="193" y="45"/>
                      <a:pt x="181" y="45"/>
                      <a:pt x="198" y="21"/>
                    </a:cubicBezTo>
                    <a:lnTo>
                      <a:pt x="207" y="24"/>
                    </a:lnTo>
                    <a:cubicBezTo>
                      <a:pt x="202" y="17"/>
                      <a:pt x="200" y="10"/>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84" name="Google Shape;9284;p48"/>
              <p:cNvSpPr/>
              <p:nvPr/>
            </p:nvSpPr>
            <p:spPr>
              <a:xfrm>
                <a:off x="661125" y="1783150"/>
                <a:ext cx="475" cy="575"/>
              </a:xfrm>
              <a:custGeom>
                <a:avLst/>
                <a:gdLst/>
                <a:ahLst/>
                <a:cxnLst/>
                <a:rect l="l" t="t" r="r" b="b"/>
                <a:pathLst>
                  <a:path w="19" h="23" extrusionOk="0">
                    <a:moveTo>
                      <a:pt x="5" y="1"/>
                    </a:moveTo>
                    <a:lnTo>
                      <a:pt x="5" y="1"/>
                    </a:lnTo>
                    <a:cubicBezTo>
                      <a:pt x="12" y="8"/>
                      <a:pt x="8" y="15"/>
                      <a:pt x="1" y="19"/>
                    </a:cubicBezTo>
                    <a:cubicBezTo>
                      <a:pt x="4" y="21"/>
                      <a:pt x="8" y="22"/>
                      <a:pt x="11" y="22"/>
                    </a:cubicBezTo>
                    <a:cubicBezTo>
                      <a:pt x="15" y="22"/>
                      <a:pt x="18" y="19"/>
                      <a:pt x="17" y="12"/>
                    </a:cubicBezTo>
                    <a:cubicBezTo>
                      <a:pt x="15" y="8"/>
                      <a:pt x="10"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85" name="Google Shape;9285;p48"/>
              <p:cNvSpPr/>
              <p:nvPr/>
            </p:nvSpPr>
            <p:spPr>
              <a:xfrm>
                <a:off x="636625" y="1809000"/>
                <a:ext cx="250" cy="550"/>
              </a:xfrm>
              <a:custGeom>
                <a:avLst/>
                <a:gdLst/>
                <a:ahLst/>
                <a:cxnLst/>
                <a:rect l="l" t="t" r="r" b="b"/>
                <a:pathLst>
                  <a:path w="10" h="22" extrusionOk="0">
                    <a:moveTo>
                      <a:pt x="2" y="1"/>
                    </a:moveTo>
                    <a:lnTo>
                      <a:pt x="2" y="1"/>
                    </a:lnTo>
                    <a:cubicBezTo>
                      <a:pt x="0" y="8"/>
                      <a:pt x="2" y="17"/>
                      <a:pt x="9" y="21"/>
                    </a:cubicBezTo>
                    <a:cubicBezTo>
                      <a:pt x="5" y="14"/>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86" name="Google Shape;9286;p48"/>
              <p:cNvSpPr/>
              <p:nvPr/>
            </p:nvSpPr>
            <p:spPr>
              <a:xfrm>
                <a:off x="609775" y="1804125"/>
                <a:ext cx="150" cy="150"/>
              </a:xfrm>
              <a:custGeom>
                <a:avLst/>
                <a:gdLst/>
                <a:ahLst/>
                <a:cxnLst/>
                <a:rect l="l" t="t" r="r" b="b"/>
                <a:pathLst>
                  <a:path w="6" h="6" extrusionOk="0">
                    <a:moveTo>
                      <a:pt x="5" y="1"/>
                    </a:moveTo>
                    <a:lnTo>
                      <a:pt x="5" y="1"/>
                    </a:lnTo>
                    <a:lnTo>
                      <a:pt x="1" y="5"/>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87" name="Google Shape;9287;p48"/>
              <p:cNvSpPr/>
              <p:nvPr/>
            </p:nvSpPr>
            <p:spPr>
              <a:xfrm>
                <a:off x="660850" y="1797225"/>
                <a:ext cx="600" cy="175"/>
              </a:xfrm>
              <a:custGeom>
                <a:avLst/>
                <a:gdLst/>
                <a:ahLst/>
                <a:cxnLst/>
                <a:rect l="l" t="t" r="r" b="b"/>
                <a:pathLst>
                  <a:path w="24" h="7" extrusionOk="0">
                    <a:moveTo>
                      <a:pt x="0" y="1"/>
                    </a:moveTo>
                    <a:lnTo>
                      <a:pt x="0" y="1"/>
                    </a:lnTo>
                    <a:cubicBezTo>
                      <a:pt x="3" y="5"/>
                      <a:pt x="7" y="6"/>
                      <a:pt x="12" y="6"/>
                    </a:cubicBezTo>
                    <a:cubicBezTo>
                      <a:pt x="16" y="6"/>
                      <a:pt x="20" y="5"/>
                      <a:pt x="23" y="3"/>
                    </a:cubicBezTo>
                    <a:lnTo>
                      <a:pt x="23" y="3"/>
                    </a:lnTo>
                    <a:cubicBezTo>
                      <a:pt x="21" y="4"/>
                      <a:pt x="19" y="4"/>
                      <a:pt x="17" y="4"/>
                    </a:cubicBezTo>
                    <a:cubicBezTo>
                      <a:pt x="11"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88" name="Google Shape;9288;p48"/>
              <p:cNvSpPr/>
              <p:nvPr/>
            </p:nvSpPr>
            <p:spPr>
              <a:xfrm>
                <a:off x="662925" y="1779275"/>
                <a:ext cx="600" cy="550"/>
              </a:xfrm>
              <a:custGeom>
                <a:avLst/>
                <a:gdLst/>
                <a:ahLst/>
                <a:cxnLst/>
                <a:rect l="l" t="t" r="r" b="b"/>
                <a:pathLst>
                  <a:path w="24" h="22" extrusionOk="0">
                    <a:moveTo>
                      <a:pt x="8" y="0"/>
                    </a:moveTo>
                    <a:lnTo>
                      <a:pt x="8" y="0"/>
                    </a:lnTo>
                    <a:cubicBezTo>
                      <a:pt x="7" y="1"/>
                      <a:pt x="7" y="1"/>
                      <a:pt x="7" y="1"/>
                    </a:cubicBezTo>
                    <a:lnTo>
                      <a:pt x="7" y="1"/>
                    </a:lnTo>
                    <a:lnTo>
                      <a:pt x="8" y="0"/>
                    </a:lnTo>
                    <a:close/>
                    <a:moveTo>
                      <a:pt x="7" y="1"/>
                    </a:moveTo>
                    <a:lnTo>
                      <a:pt x="1" y="21"/>
                    </a:lnTo>
                    <a:cubicBezTo>
                      <a:pt x="4" y="17"/>
                      <a:pt x="8" y="15"/>
                      <a:pt x="12" y="15"/>
                    </a:cubicBezTo>
                    <a:cubicBezTo>
                      <a:pt x="16" y="15"/>
                      <a:pt x="20" y="17"/>
                      <a:pt x="24" y="17"/>
                    </a:cubicBezTo>
                    <a:cubicBezTo>
                      <a:pt x="17" y="10"/>
                      <a:pt x="7" y="5"/>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89" name="Google Shape;9289;p48"/>
              <p:cNvSpPr/>
              <p:nvPr/>
            </p:nvSpPr>
            <p:spPr>
              <a:xfrm>
                <a:off x="670175" y="1780150"/>
                <a:ext cx="600" cy="600"/>
              </a:xfrm>
              <a:custGeom>
                <a:avLst/>
                <a:gdLst/>
                <a:ahLst/>
                <a:cxnLst/>
                <a:rect l="l" t="t" r="r" b="b"/>
                <a:pathLst>
                  <a:path w="24" h="24" extrusionOk="0">
                    <a:moveTo>
                      <a:pt x="10" y="0"/>
                    </a:moveTo>
                    <a:lnTo>
                      <a:pt x="10" y="0"/>
                    </a:lnTo>
                    <a:cubicBezTo>
                      <a:pt x="0" y="7"/>
                      <a:pt x="7" y="23"/>
                      <a:pt x="21" y="23"/>
                    </a:cubicBezTo>
                    <a:cubicBezTo>
                      <a:pt x="21" y="16"/>
                      <a:pt x="24" y="19"/>
                      <a:pt x="24" y="12"/>
                    </a:cubicBez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90" name="Google Shape;9290;p48"/>
              <p:cNvSpPr/>
              <p:nvPr/>
            </p:nvSpPr>
            <p:spPr>
              <a:xfrm>
                <a:off x="665900" y="1780525"/>
                <a:ext cx="825" cy="900"/>
              </a:xfrm>
              <a:custGeom>
                <a:avLst/>
                <a:gdLst/>
                <a:ahLst/>
                <a:cxnLst/>
                <a:rect l="l" t="t" r="r" b="b"/>
                <a:pathLst>
                  <a:path w="33" h="36" extrusionOk="0">
                    <a:moveTo>
                      <a:pt x="6" y="0"/>
                    </a:moveTo>
                    <a:cubicBezTo>
                      <a:pt x="0" y="0"/>
                      <a:pt x="1" y="12"/>
                      <a:pt x="2" y="24"/>
                    </a:cubicBezTo>
                    <a:cubicBezTo>
                      <a:pt x="11" y="32"/>
                      <a:pt x="16" y="35"/>
                      <a:pt x="20" y="35"/>
                    </a:cubicBezTo>
                    <a:cubicBezTo>
                      <a:pt x="27" y="35"/>
                      <a:pt x="29" y="26"/>
                      <a:pt x="32" y="18"/>
                    </a:cubicBezTo>
                    <a:lnTo>
                      <a:pt x="32" y="18"/>
                    </a:lnTo>
                    <a:lnTo>
                      <a:pt x="30" y="20"/>
                    </a:lnTo>
                    <a:cubicBezTo>
                      <a:pt x="18" y="6"/>
                      <a:pt x="11"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91" name="Google Shape;9291;p48"/>
              <p:cNvSpPr/>
              <p:nvPr/>
            </p:nvSpPr>
            <p:spPr>
              <a:xfrm>
                <a:off x="666725" y="1780500"/>
                <a:ext cx="225" cy="350"/>
              </a:xfrm>
              <a:custGeom>
                <a:avLst/>
                <a:gdLst/>
                <a:ahLst/>
                <a:cxnLst/>
                <a:rect l="l" t="t" r="r" b="b"/>
                <a:pathLst>
                  <a:path w="9" h="14" extrusionOk="0">
                    <a:moveTo>
                      <a:pt x="2" y="1"/>
                    </a:moveTo>
                    <a:cubicBezTo>
                      <a:pt x="1" y="1"/>
                      <a:pt x="3" y="8"/>
                      <a:pt x="2" y="13"/>
                    </a:cubicBezTo>
                    <a:lnTo>
                      <a:pt x="2" y="13"/>
                    </a:lnTo>
                    <a:cubicBezTo>
                      <a:pt x="3" y="10"/>
                      <a:pt x="7" y="7"/>
                      <a:pt x="9" y="7"/>
                    </a:cubicBezTo>
                    <a:cubicBezTo>
                      <a:pt x="5" y="3"/>
                      <a:pt x="3" y="1"/>
                      <a:pt x="2" y="1"/>
                    </a:cubicBezTo>
                    <a:close/>
                    <a:moveTo>
                      <a:pt x="2" y="13"/>
                    </a:moveTo>
                    <a:lnTo>
                      <a:pt x="2" y="13"/>
                    </a:lnTo>
                    <a:cubicBezTo>
                      <a:pt x="2" y="13"/>
                      <a:pt x="2" y="14"/>
                      <a:pt x="2" y="14"/>
                    </a:cubicBezTo>
                    <a:cubicBezTo>
                      <a:pt x="2" y="14"/>
                      <a:pt x="2" y="13"/>
                      <a:pt x="2" y="1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92" name="Google Shape;9292;p48"/>
              <p:cNvSpPr/>
              <p:nvPr/>
            </p:nvSpPr>
            <p:spPr>
              <a:xfrm>
                <a:off x="660925" y="1781600"/>
                <a:ext cx="1125" cy="1025"/>
              </a:xfrm>
              <a:custGeom>
                <a:avLst/>
                <a:gdLst/>
                <a:ahLst/>
                <a:cxnLst/>
                <a:rect l="l" t="t" r="r" b="b"/>
                <a:pathLst>
                  <a:path w="45" h="41" extrusionOk="0">
                    <a:moveTo>
                      <a:pt x="7" y="0"/>
                    </a:moveTo>
                    <a:cubicBezTo>
                      <a:pt x="1" y="0"/>
                      <a:pt x="17" y="41"/>
                      <a:pt x="28" y="41"/>
                    </a:cubicBezTo>
                    <a:cubicBezTo>
                      <a:pt x="31" y="41"/>
                      <a:pt x="33" y="38"/>
                      <a:pt x="34" y="30"/>
                    </a:cubicBezTo>
                    <a:cubicBezTo>
                      <a:pt x="45" y="30"/>
                      <a:pt x="8" y="6"/>
                      <a:pt x="14" y="6"/>
                    </a:cubicBezTo>
                    <a:cubicBezTo>
                      <a:pt x="14" y="6"/>
                      <a:pt x="15" y="7"/>
                      <a:pt x="16" y="7"/>
                    </a:cubicBezTo>
                    <a:cubicBezTo>
                      <a:pt x="12" y="2"/>
                      <a:pt x="9"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93" name="Google Shape;9293;p48"/>
              <p:cNvSpPr/>
              <p:nvPr/>
            </p:nvSpPr>
            <p:spPr>
              <a:xfrm>
                <a:off x="667275" y="1782175"/>
                <a:ext cx="900" cy="725"/>
              </a:xfrm>
              <a:custGeom>
                <a:avLst/>
                <a:gdLst/>
                <a:ahLst/>
                <a:cxnLst/>
                <a:rect l="l" t="t" r="r" b="b"/>
                <a:pathLst>
                  <a:path w="36" h="29" extrusionOk="0">
                    <a:moveTo>
                      <a:pt x="1" y="0"/>
                    </a:moveTo>
                    <a:lnTo>
                      <a:pt x="19" y="28"/>
                    </a:lnTo>
                    <a:lnTo>
                      <a:pt x="35"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94" name="Google Shape;9294;p48"/>
              <p:cNvSpPr/>
              <p:nvPr/>
            </p:nvSpPr>
            <p:spPr>
              <a:xfrm>
                <a:off x="665525" y="1783625"/>
                <a:ext cx="850" cy="550"/>
              </a:xfrm>
              <a:custGeom>
                <a:avLst/>
                <a:gdLst/>
                <a:ahLst/>
                <a:cxnLst/>
                <a:rect l="l" t="t" r="r" b="b"/>
                <a:pathLst>
                  <a:path w="34" h="22" extrusionOk="0">
                    <a:moveTo>
                      <a:pt x="26" y="0"/>
                    </a:moveTo>
                    <a:cubicBezTo>
                      <a:pt x="15" y="7"/>
                      <a:pt x="1" y="14"/>
                      <a:pt x="10" y="21"/>
                    </a:cubicBezTo>
                    <a:lnTo>
                      <a:pt x="33" y="12"/>
                    </a:lnTo>
                    <a:cubicBezTo>
                      <a:pt x="29" y="9"/>
                      <a:pt x="26" y="5"/>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95" name="Google Shape;9295;p48"/>
              <p:cNvSpPr/>
              <p:nvPr/>
            </p:nvSpPr>
            <p:spPr>
              <a:xfrm>
                <a:off x="666175" y="1783200"/>
                <a:ext cx="250" cy="450"/>
              </a:xfrm>
              <a:custGeom>
                <a:avLst/>
                <a:gdLst/>
                <a:ahLst/>
                <a:cxnLst/>
                <a:rect l="l" t="t" r="r" b="b"/>
                <a:pathLst>
                  <a:path w="10" h="18" extrusionOk="0">
                    <a:moveTo>
                      <a:pt x="7" y="1"/>
                    </a:moveTo>
                    <a:cubicBezTo>
                      <a:pt x="3" y="6"/>
                      <a:pt x="0" y="10"/>
                      <a:pt x="0" y="17"/>
                    </a:cubicBezTo>
                    <a:cubicBezTo>
                      <a:pt x="5" y="13"/>
                      <a:pt x="10" y="8"/>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96" name="Google Shape;9296;p48"/>
              <p:cNvSpPr/>
              <p:nvPr/>
            </p:nvSpPr>
            <p:spPr>
              <a:xfrm>
                <a:off x="667275" y="1783450"/>
                <a:ext cx="600" cy="250"/>
              </a:xfrm>
              <a:custGeom>
                <a:avLst/>
                <a:gdLst/>
                <a:ahLst/>
                <a:cxnLst/>
                <a:rect l="l" t="t" r="r" b="b"/>
                <a:pathLst>
                  <a:path w="24" h="10" extrusionOk="0">
                    <a:moveTo>
                      <a:pt x="12" y="0"/>
                    </a:moveTo>
                    <a:lnTo>
                      <a:pt x="1" y="9"/>
                    </a:lnTo>
                    <a:lnTo>
                      <a:pt x="24" y="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97" name="Google Shape;9297;p48"/>
              <p:cNvSpPr/>
              <p:nvPr/>
            </p:nvSpPr>
            <p:spPr>
              <a:xfrm>
                <a:off x="661950" y="1788375"/>
                <a:ext cx="600" cy="775"/>
              </a:xfrm>
              <a:custGeom>
                <a:avLst/>
                <a:gdLst/>
                <a:ahLst/>
                <a:cxnLst/>
                <a:rect l="l" t="t" r="r" b="b"/>
                <a:pathLst>
                  <a:path w="24" h="31" extrusionOk="0">
                    <a:moveTo>
                      <a:pt x="5" y="0"/>
                    </a:moveTo>
                    <a:lnTo>
                      <a:pt x="0" y="23"/>
                    </a:lnTo>
                    <a:cubicBezTo>
                      <a:pt x="6" y="28"/>
                      <a:pt x="12" y="30"/>
                      <a:pt x="16" y="30"/>
                    </a:cubicBezTo>
                    <a:cubicBezTo>
                      <a:pt x="21" y="30"/>
                      <a:pt x="23" y="28"/>
                      <a:pt x="23" y="23"/>
                    </a:cubicBezTo>
                    <a:cubicBezTo>
                      <a:pt x="16" y="14"/>
                      <a:pt x="19"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98" name="Google Shape;9298;p48"/>
              <p:cNvSpPr/>
              <p:nvPr/>
            </p:nvSpPr>
            <p:spPr>
              <a:xfrm>
                <a:off x="664600" y="1788300"/>
                <a:ext cx="1075" cy="800"/>
              </a:xfrm>
              <a:custGeom>
                <a:avLst/>
                <a:gdLst/>
                <a:ahLst/>
                <a:cxnLst/>
                <a:rect l="l" t="t" r="r" b="b"/>
                <a:pathLst>
                  <a:path w="43" h="32" extrusionOk="0">
                    <a:moveTo>
                      <a:pt x="1" y="1"/>
                    </a:moveTo>
                    <a:lnTo>
                      <a:pt x="43" y="31"/>
                    </a:lnTo>
                    <a:lnTo>
                      <a:pt x="33" y="13"/>
                    </a:lnTo>
                    <a:cubicBezTo>
                      <a:pt x="22" y="10"/>
                      <a:pt x="10"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299" name="Google Shape;9299;p48"/>
              <p:cNvSpPr/>
              <p:nvPr/>
            </p:nvSpPr>
            <p:spPr>
              <a:xfrm>
                <a:off x="664725" y="1789950"/>
                <a:ext cx="775" cy="825"/>
              </a:xfrm>
              <a:custGeom>
                <a:avLst/>
                <a:gdLst/>
                <a:ahLst/>
                <a:cxnLst/>
                <a:rect l="l" t="t" r="r" b="b"/>
                <a:pathLst>
                  <a:path w="31" h="33" extrusionOk="0">
                    <a:moveTo>
                      <a:pt x="9" y="0"/>
                    </a:moveTo>
                    <a:cubicBezTo>
                      <a:pt x="7" y="0"/>
                      <a:pt x="4" y="1"/>
                      <a:pt x="1" y="2"/>
                    </a:cubicBezTo>
                    <a:cubicBezTo>
                      <a:pt x="9" y="9"/>
                      <a:pt x="16" y="33"/>
                      <a:pt x="23" y="33"/>
                    </a:cubicBezTo>
                    <a:cubicBezTo>
                      <a:pt x="26" y="33"/>
                      <a:pt x="28" y="31"/>
                      <a:pt x="31" y="25"/>
                    </a:cubicBezTo>
                    <a:cubicBezTo>
                      <a:pt x="21" y="18"/>
                      <a:pt x="2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00" name="Google Shape;9300;p48"/>
              <p:cNvSpPr/>
              <p:nvPr/>
            </p:nvSpPr>
            <p:spPr>
              <a:xfrm>
                <a:off x="656600" y="1794275"/>
                <a:ext cx="1600" cy="1475"/>
              </a:xfrm>
              <a:custGeom>
                <a:avLst/>
                <a:gdLst/>
                <a:ahLst/>
                <a:cxnLst/>
                <a:rect l="l" t="t" r="r" b="b"/>
                <a:pathLst>
                  <a:path w="64" h="59" extrusionOk="0">
                    <a:moveTo>
                      <a:pt x="1" y="1"/>
                    </a:moveTo>
                    <a:lnTo>
                      <a:pt x="61" y="59"/>
                    </a:lnTo>
                    <a:lnTo>
                      <a:pt x="64" y="5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01" name="Google Shape;9301;p48"/>
              <p:cNvSpPr/>
              <p:nvPr/>
            </p:nvSpPr>
            <p:spPr>
              <a:xfrm>
                <a:off x="654350" y="1802975"/>
                <a:ext cx="1900" cy="1600"/>
              </a:xfrm>
              <a:custGeom>
                <a:avLst/>
                <a:gdLst/>
                <a:ahLst/>
                <a:cxnLst/>
                <a:rect l="l" t="t" r="r" b="b"/>
                <a:pathLst>
                  <a:path w="76" h="64" extrusionOk="0">
                    <a:moveTo>
                      <a:pt x="17" y="0"/>
                    </a:moveTo>
                    <a:lnTo>
                      <a:pt x="17" y="0"/>
                    </a:lnTo>
                    <a:cubicBezTo>
                      <a:pt x="14" y="28"/>
                      <a:pt x="1" y="24"/>
                      <a:pt x="40" y="63"/>
                    </a:cubicBezTo>
                    <a:cubicBezTo>
                      <a:pt x="75" y="61"/>
                      <a:pt x="20" y="21"/>
                      <a:pt x="47" y="21"/>
                    </a:cubicBezTo>
                    <a:cubicBezTo>
                      <a:pt x="48" y="21"/>
                      <a:pt x="50" y="21"/>
                      <a:pt x="52" y="21"/>
                    </a:cubicBezTo>
                    <a:cubicBezTo>
                      <a:pt x="47" y="3"/>
                      <a:pt x="21" y="19"/>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02" name="Google Shape;9302;p48"/>
              <p:cNvSpPr/>
              <p:nvPr/>
            </p:nvSpPr>
            <p:spPr>
              <a:xfrm>
                <a:off x="583575" y="1766050"/>
                <a:ext cx="275" cy="725"/>
              </a:xfrm>
              <a:custGeom>
                <a:avLst/>
                <a:gdLst/>
                <a:ahLst/>
                <a:cxnLst/>
                <a:rect l="l" t="t" r="r" b="b"/>
                <a:pathLst>
                  <a:path w="11" h="29" extrusionOk="0">
                    <a:moveTo>
                      <a:pt x="1" y="1"/>
                    </a:moveTo>
                    <a:lnTo>
                      <a:pt x="1" y="29"/>
                    </a:lnTo>
                    <a:lnTo>
                      <a:pt x="10" y="2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03" name="Google Shape;9303;p48"/>
              <p:cNvSpPr/>
              <p:nvPr/>
            </p:nvSpPr>
            <p:spPr>
              <a:xfrm>
                <a:off x="582075" y="1766400"/>
                <a:ext cx="775" cy="1250"/>
              </a:xfrm>
              <a:custGeom>
                <a:avLst/>
                <a:gdLst/>
                <a:ahLst/>
                <a:cxnLst/>
                <a:rect l="l" t="t" r="r" b="b"/>
                <a:pathLst>
                  <a:path w="31" h="50" extrusionOk="0">
                    <a:moveTo>
                      <a:pt x="31" y="1"/>
                    </a:moveTo>
                    <a:lnTo>
                      <a:pt x="1" y="38"/>
                    </a:lnTo>
                    <a:cubicBezTo>
                      <a:pt x="8" y="38"/>
                      <a:pt x="15" y="38"/>
                      <a:pt x="12" y="49"/>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04" name="Google Shape;9304;p48"/>
              <p:cNvSpPr/>
              <p:nvPr/>
            </p:nvSpPr>
            <p:spPr>
              <a:xfrm>
                <a:off x="624625" y="1811675"/>
                <a:ext cx="375" cy="825"/>
              </a:xfrm>
              <a:custGeom>
                <a:avLst/>
                <a:gdLst/>
                <a:ahLst/>
                <a:cxnLst/>
                <a:rect l="l" t="t" r="r" b="b"/>
                <a:pathLst>
                  <a:path w="15" h="33" extrusionOk="0">
                    <a:moveTo>
                      <a:pt x="0" y="0"/>
                    </a:moveTo>
                    <a:lnTo>
                      <a:pt x="10" y="33"/>
                    </a:lnTo>
                    <a:lnTo>
                      <a:pt x="14" y="21"/>
                    </a:lnTo>
                    <a:cubicBezTo>
                      <a:pt x="14" y="7"/>
                      <a:pt x="10"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05" name="Google Shape;9305;p48"/>
              <p:cNvSpPr/>
              <p:nvPr/>
            </p:nvSpPr>
            <p:spPr>
              <a:xfrm>
                <a:off x="618250" y="1808300"/>
                <a:ext cx="425" cy="1200"/>
              </a:xfrm>
              <a:custGeom>
                <a:avLst/>
                <a:gdLst/>
                <a:ahLst/>
                <a:cxnLst/>
                <a:rect l="l" t="t" r="r" b="b"/>
                <a:pathLst>
                  <a:path w="17" h="48" extrusionOk="0">
                    <a:moveTo>
                      <a:pt x="17" y="1"/>
                    </a:moveTo>
                    <a:lnTo>
                      <a:pt x="0" y="42"/>
                    </a:lnTo>
                    <a:lnTo>
                      <a:pt x="5" y="47"/>
                    </a:ln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06" name="Google Shape;9306;p48"/>
              <p:cNvSpPr/>
              <p:nvPr/>
            </p:nvSpPr>
            <p:spPr>
              <a:xfrm>
                <a:off x="612225" y="1807550"/>
                <a:ext cx="825" cy="775"/>
              </a:xfrm>
              <a:custGeom>
                <a:avLst/>
                <a:gdLst/>
                <a:ahLst/>
                <a:cxnLst/>
                <a:rect l="l" t="t" r="r" b="b"/>
                <a:pathLst>
                  <a:path w="33" h="31" extrusionOk="0">
                    <a:moveTo>
                      <a:pt x="17" y="1"/>
                    </a:moveTo>
                    <a:cubicBezTo>
                      <a:pt x="15" y="1"/>
                      <a:pt x="10" y="6"/>
                      <a:pt x="0" y="21"/>
                    </a:cubicBezTo>
                    <a:cubicBezTo>
                      <a:pt x="7" y="27"/>
                      <a:pt x="18" y="25"/>
                      <a:pt x="26" y="27"/>
                    </a:cubicBezTo>
                    <a:lnTo>
                      <a:pt x="26" y="27"/>
                    </a:lnTo>
                    <a:cubicBezTo>
                      <a:pt x="18" y="19"/>
                      <a:pt x="22" y="1"/>
                      <a:pt x="17" y="1"/>
                    </a:cubicBezTo>
                    <a:close/>
                    <a:moveTo>
                      <a:pt x="26" y="27"/>
                    </a:moveTo>
                    <a:cubicBezTo>
                      <a:pt x="27" y="29"/>
                      <a:pt x="30" y="30"/>
                      <a:pt x="33" y="31"/>
                    </a:cubicBezTo>
                    <a:cubicBezTo>
                      <a:pt x="31" y="29"/>
                      <a:pt x="28" y="28"/>
                      <a:pt x="26" y="2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07" name="Google Shape;9307;p48"/>
              <p:cNvSpPr/>
              <p:nvPr/>
            </p:nvSpPr>
            <p:spPr>
              <a:xfrm>
                <a:off x="582375" y="1765250"/>
                <a:ext cx="600" cy="800"/>
              </a:xfrm>
              <a:custGeom>
                <a:avLst/>
                <a:gdLst/>
                <a:ahLst/>
                <a:cxnLst/>
                <a:rect l="l" t="t" r="r" b="b"/>
                <a:pathLst>
                  <a:path w="24" h="32" extrusionOk="0">
                    <a:moveTo>
                      <a:pt x="23" y="0"/>
                    </a:moveTo>
                    <a:lnTo>
                      <a:pt x="23" y="0"/>
                    </a:lnTo>
                    <a:cubicBezTo>
                      <a:pt x="9" y="2"/>
                      <a:pt x="0" y="32"/>
                      <a:pt x="2" y="32"/>
                    </a:cubicBezTo>
                    <a:cubicBezTo>
                      <a:pt x="2" y="32"/>
                      <a:pt x="2" y="31"/>
                      <a:pt x="3" y="30"/>
                    </a:cubicBezTo>
                    <a:cubicBezTo>
                      <a:pt x="3" y="31"/>
                      <a:pt x="4" y="31"/>
                      <a:pt x="4" y="31"/>
                    </a:cubicBezTo>
                    <a:cubicBezTo>
                      <a:pt x="9" y="31"/>
                      <a:pt x="19" y="4"/>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08" name="Google Shape;9308;p48"/>
              <p:cNvSpPr/>
              <p:nvPr/>
            </p:nvSpPr>
            <p:spPr>
              <a:xfrm>
                <a:off x="577850" y="1766300"/>
                <a:ext cx="825" cy="650"/>
              </a:xfrm>
              <a:custGeom>
                <a:avLst/>
                <a:gdLst/>
                <a:ahLst/>
                <a:cxnLst/>
                <a:rect l="l" t="t" r="r" b="b"/>
                <a:pathLst>
                  <a:path w="33" h="26" extrusionOk="0">
                    <a:moveTo>
                      <a:pt x="33" y="0"/>
                    </a:moveTo>
                    <a:lnTo>
                      <a:pt x="0" y="26"/>
                    </a:lnTo>
                    <a:lnTo>
                      <a:pt x="26" y="12"/>
                    </a:ln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09" name="Google Shape;9309;p48"/>
              <p:cNvSpPr/>
              <p:nvPr/>
            </p:nvSpPr>
            <p:spPr>
              <a:xfrm>
                <a:off x="575400" y="1765600"/>
                <a:ext cx="2250" cy="1125"/>
              </a:xfrm>
              <a:custGeom>
                <a:avLst/>
                <a:gdLst/>
                <a:ahLst/>
                <a:cxnLst/>
                <a:rect l="l" t="t" r="r" b="b"/>
                <a:pathLst>
                  <a:path w="90" h="45" extrusionOk="0">
                    <a:moveTo>
                      <a:pt x="3" y="0"/>
                    </a:moveTo>
                    <a:lnTo>
                      <a:pt x="3" y="0"/>
                    </a:lnTo>
                    <a:cubicBezTo>
                      <a:pt x="1" y="23"/>
                      <a:pt x="7" y="29"/>
                      <a:pt x="17" y="29"/>
                    </a:cubicBezTo>
                    <a:cubicBezTo>
                      <a:pt x="27" y="29"/>
                      <a:pt x="40" y="23"/>
                      <a:pt x="50" y="23"/>
                    </a:cubicBezTo>
                    <a:cubicBezTo>
                      <a:pt x="56" y="23"/>
                      <a:pt x="61" y="25"/>
                      <a:pt x="64" y="30"/>
                    </a:cubicBezTo>
                    <a:lnTo>
                      <a:pt x="64" y="44"/>
                    </a:lnTo>
                    <a:lnTo>
                      <a:pt x="89" y="5"/>
                    </a:lnTo>
                    <a:cubicBezTo>
                      <a:pt x="88" y="5"/>
                      <a:pt x="86" y="5"/>
                      <a:pt x="84" y="5"/>
                    </a:cubicBezTo>
                    <a:cubicBezTo>
                      <a:pt x="67" y="5"/>
                      <a:pt x="46" y="10"/>
                      <a:pt x="29" y="10"/>
                    </a:cubicBezTo>
                    <a:cubicBezTo>
                      <a:pt x="18" y="10"/>
                      <a:pt x="9" y="8"/>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10" name="Google Shape;9310;p48"/>
              <p:cNvSpPr/>
              <p:nvPr/>
            </p:nvSpPr>
            <p:spPr>
              <a:xfrm>
                <a:off x="572625" y="1762850"/>
                <a:ext cx="325" cy="275"/>
              </a:xfrm>
              <a:custGeom>
                <a:avLst/>
                <a:gdLst/>
                <a:ahLst/>
                <a:cxnLst/>
                <a:rect l="l" t="t" r="r" b="b"/>
                <a:pathLst>
                  <a:path w="13" h="11" extrusionOk="0">
                    <a:moveTo>
                      <a:pt x="10" y="0"/>
                    </a:moveTo>
                    <a:cubicBezTo>
                      <a:pt x="9" y="0"/>
                      <a:pt x="6" y="3"/>
                      <a:pt x="1" y="11"/>
                    </a:cubicBezTo>
                    <a:lnTo>
                      <a:pt x="12" y="6"/>
                    </a:lnTo>
                    <a:cubicBezTo>
                      <a:pt x="12" y="3"/>
                      <a:pt x="12"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11" name="Google Shape;9311;p48"/>
              <p:cNvSpPr/>
              <p:nvPr/>
            </p:nvSpPr>
            <p:spPr>
              <a:xfrm>
                <a:off x="572875" y="1762800"/>
                <a:ext cx="475" cy="525"/>
              </a:xfrm>
              <a:custGeom>
                <a:avLst/>
                <a:gdLst/>
                <a:ahLst/>
                <a:cxnLst/>
                <a:rect l="l" t="t" r="r" b="b"/>
                <a:pathLst>
                  <a:path w="19" h="21" extrusionOk="0">
                    <a:moveTo>
                      <a:pt x="16" y="1"/>
                    </a:moveTo>
                    <a:lnTo>
                      <a:pt x="2" y="8"/>
                    </a:lnTo>
                    <a:cubicBezTo>
                      <a:pt x="2" y="13"/>
                      <a:pt x="1" y="21"/>
                      <a:pt x="3" y="21"/>
                    </a:cubicBezTo>
                    <a:cubicBezTo>
                      <a:pt x="4" y="21"/>
                      <a:pt x="7" y="16"/>
                      <a:pt x="14" y="3"/>
                    </a:cubicBezTo>
                    <a:lnTo>
                      <a:pt x="14" y="3"/>
                    </a:lnTo>
                    <a:cubicBezTo>
                      <a:pt x="12" y="8"/>
                      <a:pt x="12" y="10"/>
                      <a:pt x="12" y="10"/>
                    </a:cubicBezTo>
                    <a:cubicBezTo>
                      <a:pt x="13" y="10"/>
                      <a:pt x="16" y="7"/>
                      <a:pt x="19" y="3"/>
                    </a:cubicBezTo>
                    <a:lnTo>
                      <a:pt x="1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12" name="Google Shape;9312;p48"/>
              <p:cNvSpPr/>
              <p:nvPr/>
            </p:nvSpPr>
            <p:spPr>
              <a:xfrm>
                <a:off x="573800" y="1763750"/>
                <a:ext cx="200" cy="125"/>
              </a:xfrm>
              <a:custGeom>
                <a:avLst/>
                <a:gdLst/>
                <a:ahLst/>
                <a:cxnLst/>
                <a:rect l="l" t="t" r="r" b="b"/>
                <a:pathLst>
                  <a:path w="8" h="5" extrusionOk="0">
                    <a:moveTo>
                      <a:pt x="3" y="0"/>
                    </a:moveTo>
                    <a:lnTo>
                      <a:pt x="0" y="5"/>
                    </a:lnTo>
                    <a:lnTo>
                      <a:pt x="7" y="5"/>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13" name="Google Shape;9313;p48"/>
              <p:cNvSpPr/>
              <p:nvPr/>
            </p:nvSpPr>
            <p:spPr>
              <a:xfrm>
                <a:off x="574825" y="1766800"/>
                <a:ext cx="625" cy="675"/>
              </a:xfrm>
              <a:custGeom>
                <a:avLst/>
                <a:gdLst/>
                <a:ahLst/>
                <a:cxnLst/>
                <a:rect l="l" t="t" r="r" b="b"/>
                <a:pathLst>
                  <a:path w="25" h="27" extrusionOk="0">
                    <a:moveTo>
                      <a:pt x="5" y="1"/>
                    </a:moveTo>
                    <a:cubicBezTo>
                      <a:pt x="3" y="1"/>
                      <a:pt x="2" y="2"/>
                      <a:pt x="1" y="6"/>
                    </a:cubicBezTo>
                    <a:lnTo>
                      <a:pt x="8" y="26"/>
                    </a:lnTo>
                    <a:lnTo>
                      <a:pt x="24" y="10"/>
                    </a:lnTo>
                    <a:lnTo>
                      <a:pt x="24" y="10"/>
                    </a:lnTo>
                    <a:cubicBezTo>
                      <a:pt x="23" y="11"/>
                      <a:pt x="22" y="12"/>
                      <a:pt x="20" y="12"/>
                    </a:cubicBezTo>
                    <a:cubicBezTo>
                      <a:pt x="14" y="12"/>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14" name="Google Shape;9314;p48"/>
              <p:cNvSpPr/>
              <p:nvPr/>
            </p:nvSpPr>
            <p:spPr>
              <a:xfrm>
                <a:off x="570550" y="1760900"/>
                <a:ext cx="425" cy="1175"/>
              </a:xfrm>
              <a:custGeom>
                <a:avLst/>
                <a:gdLst/>
                <a:ahLst/>
                <a:cxnLst/>
                <a:rect l="l" t="t" r="r" b="b"/>
                <a:pathLst>
                  <a:path w="17" h="47" extrusionOk="0">
                    <a:moveTo>
                      <a:pt x="5" y="0"/>
                    </a:moveTo>
                    <a:cubicBezTo>
                      <a:pt x="4" y="3"/>
                      <a:pt x="4" y="5"/>
                      <a:pt x="4" y="7"/>
                    </a:cubicBezTo>
                    <a:lnTo>
                      <a:pt x="4" y="7"/>
                    </a:lnTo>
                    <a:cubicBezTo>
                      <a:pt x="4" y="5"/>
                      <a:pt x="5" y="3"/>
                      <a:pt x="5" y="0"/>
                    </a:cubicBezTo>
                    <a:close/>
                    <a:moveTo>
                      <a:pt x="4" y="7"/>
                    </a:moveTo>
                    <a:lnTo>
                      <a:pt x="4" y="7"/>
                    </a:lnTo>
                    <a:cubicBezTo>
                      <a:pt x="2" y="19"/>
                      <a:pt x="0" y="33"/>
                      <a:pt x="0" y="47"/>
                    </a:cubicBezTo>
                    <a:lnTo>
                      <a:pt x="17" y="38"/>
                    </a:lnTo>
                    <a:cubicBezTo>
                      <a:pt x="13" y="28"/>
                      <a:pt x="4" y="19"/>
                      <a:pt x="4"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15" name="Google Shape;9315;p48"/>
              <p:cNvSpPr/>
              <p:nvPr/>
            </p:nvSpPr>
            <p:spPr>
              <a:xfrm>
                <a:off x="569975" y="1762050"/>
                <a:ext cx="600" cy="475"/>
              </a:xfrm>
              <a:custGeom>
                <a:avLst/>
                <a:gdLst/>
                <a:ahLst/>
                <a:cxnLst/>
                <a:rect l="l" t="t" r="r" b="b"/>
                <a:pathLst>
                  <a:path w="24" h="19" extrusionOk="0">
                    <a:moveTo>
                      <a:pt x="23" y="1"/>
                    </a:moveTo>
                    <a:lnTo>
                      <a:pt x="0" y="17"/>
                    </a:lnTo>
                    <a:cubicBezTo>
                      <a:pt x="4" y="18"/>
                      <a:pt x="7" y="18"/>
                      <a:pt x="9" y="18"/>
                    </a:cubicBezTo>
                    <a:cubicBezTo>
                      <a:pt x="19" y="18"/>
                      <a:pt x="23" y="12"/>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16" name="Google Shape;9316;p48"/>
              <p:cNvSpPr/>
              <p:nvPr/>
            </p:nvSpPr>
            <p:spPr>
              <a:xfrm>
                <a:off x="572000" y="1763750"/>
                <a:ext cx="1300" cy="875"/>
              </a:xfrm>
              <a:custGeom>
                <a:avLst/>
                <a:gdLst/>
                <a:ahLst/>
                <a:cxnLst/>
                <a:rect l="l" t="t" r="r" b="b"/>
                <a:pathLst>
                  <a:path w="52" h="35" extrusionOk="0">
                    <a:moveTo>
                      <a:pt x="51" y="0"/>
                    </a:moveTo>
                    <a:lnTo>
                      <a:pt x="0" y="35"/>
                    </a:lnTo>
                    <a:lnTo>
                      <a:pt x="7" y="35"/>
                    </a:lnTo>
                    <a:lnTo>
                      <a:pt x="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17" name="Google Shape;9317;p48"/>
              <p:cNvSpPr/>
              <p:nvPr/>
            </p:nvSpPr>
            <p:spPr>
              <a:xfrm>
                <a:off x="568350" y="1759850"/>
                <a:ext cx="725" cy="950"/>
              </a:xfrm>
              <a:custGeom>
                <a:avLst/>
                <a:gdLst/>
                <a:ahLst/>
                <a:cxnLst/>
                <a:rect l="l" t="t" r="r" b="b"/>
                <a:pathLst>
                  <a:path w="29" h="38" extrusionOk="0">
                    <a:moveTo>
                      <a:pt x="28" y="1"/>
                    </a:moveTo>
                    <a:lnTo>
                      <a:pt x="0" y="38"/>
                    </a:lnTo>
                    <a:lnTo>
                      <a:pt x="12" y="26"/>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18" name="Google Shape;9318;p48"/>
              <p:cNvSpPr/>
              <p:nvPr/>
            </p:nvSpPr>
            <p:spPr>
              <a:xfrm>
                <a:off x="566325" y="1759100"/>
                <a:ext cx="1300" cy="1300"/>
              </a:xfrm>
              <a:custGeom>
                <a:avLst/>
                <a:gdLst/>
                <a:ahLst/>
                <a:cxnLst/>
                <a:rect l="l" t="t" r="r" b="b"/>
                <a:pathLst>
                  <a:path w="52" h="52" extrusionOk="0">
                    <a:moveTo>
                      <a:pt x="44" y="1"/>
                    </a:moveTo>
                    <a:cubicBezTo>
                      <a:pt x="28" y="1"/>
                      <a:pt x="12" y="19"/>
                      <a:pt x="0" y="35"/>
                    </a:cubicBezTo>
                    <a:cubicBezTo>
                      <a:pt x="4" y="33"/>
                      <a:pt x="7" y="32"/>
                      <a:pt x="11" y="32"/>
                    </a:cubicBezTo>
                    <a:cubicBezTo>
                      <a:pt x="20" y="32"/>
                      <a:pt x="30" y="38"/>
                      <a:pt x="40" y="52"/>
                    </a:cubicBezTo>
                    <a:cubicBezTo>
                      <a:pt x="51" y="31"/>
                      <a:pt x="33" y="12"/>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19" name="Google Shape;9319;p48"/>
              <p:cNvSpPr/>
              <p:nvPr/>
            </p:nvSpPr>
            <p:spPr>
              <a:xfrm>
                <a:off x="565725" y="1759975"/>
                <a:ext cx="550" cy="650"/>
              </a:xfrm>
              <a:custGeom>
                <a:avLst/>
                <a:gdLst/>
                <a:ahLst/>
                <a:cxnLst/>
                <a:rect l="l" t="t" r="r" b="b"/>
                <a:pathLst>
                  <a:path w="22" h="26" extrusionOk="0">
                    <a:moveTo>
                      <a:pt x="22" y="0"/>
                    </a:moveTo>
                    <a:lnTo>
                      <a:pt x="22" y="0"/>
                    </a:lnTo>
                    <a:cubicBezTo>
                      <a:pt x="13" y="7"/>
                      <a:pt x="6" y="17"/>
                      <a:pt x="1" y="26"/>
                    </a:cubicBezTo>
                    <a:cubicBezTo>
                      <a:pt x="8" y="19"/>
                      <a:pt x="15"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20" name="Google Shape;9320;p48"/>
              <p:cNvSpPr/>
              <p:nvPr/>
            </p:nvSpPr>
            <p:spPr>
              <a:xfrm>
                <a:off x="568875" y="1761250"/>
                <a:ext cx="300" cy="950"/>
              </a:xfrm>
              <a:custGeom>
                <a:avLst/>
                <a:gdLst/>
                <a:ahLst/>
                <a:cxnLst/>
                <a:rect l="l" t="t" r="r" b="b"/>
                <a:pathLst>
                  <a:path w="12" h="38" extrusionOk="0">
                    <a:moveTo>
                      <a:pt x="0" y="0"/>
                    </a:moveTo>
                    <a:lnTo>
                      <a:pt x="2" y="35"/>
                    </a:lnTo>
                    <a:cubicBezTo>
                      <a:pt x="5" y="35"/>
                      <a:pt x="7" y="37"/>
                      <a:pt x="9" y="37"/>
                    </a:cubicBezTo>
                    <a:cubicBezTo>
                      <a:pt x="12" y="24"/>
                      <a:pt x="7"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21" name="Google Shape;9321;p48"/>
              <p:cNvSpPr/>
              <p:nvPr/>
            </p:nvSpPr>
            <p:spPr>
              <a:xfrm>
                <a:off x="568525" y="1762000"/>
                <a:ext cx="425" cy="200"/>
              </a:xfrm>
              <a:custGeom>
                <a:avLst/>
                <a:gdLst/>
                <a:ahLst/>
                <a:cxnLst/>
                <a:rect l="l" t="t" r="r" b="b"/>
                <a:pathLst>
                  <a:path w="17" h="8" extrusionOk="0">
                    <a:moveTo>
                      <a:pt x="0" y="0"/>
                    </a:moveTo>
                    <a:lnTo>
                      <a:pt x="16" y="7"/>
                    </a:lnTo>
                    <a:lnTo>
                      <a:pt x="16" y="5"/>
                    </a:lnTo>
                    <a:cubicBezTo>
                      <a:pt x="7" y="3"/>
                      <a:pt x="3"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22" name="Google Shape;9322;p48"/>
              <p:cNvSpPr/>
              <p:nvPr/>
            </p:nvSpPr>
            <p:spPr>
              <a:xfrm>
                <a:off x="569100" y="1762175"/>
                <a:ext cx="150" cy="125"/>
              </a:xfrm>
              <a:custGeom>
                <a:avLst/>
                <a:gdLst/>
                <a:ahLst/>
                <a:cxnLst/>
                <a:rect l="l" t="t" r="r" b="b"/>
                <a:pathLst>
                  <a:path w="6" h="5" extrusionOk="0">
                    <a:moveTo>
                      <a:pt x="3" y="0"/>
                    </a:moveTo>
                    <a:cubicBezTo>
                      <a:pt x="1" y="2"/>
                      <a:pt x="1" y="4"/>
                      <a:pt x="2" y="4"/>
                    </a:cubicBezTo>
                    <a:cubicBezTo>
                      <a:pt x="2" y="4"/>
                      <a:pt x="3"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23" name="Google Shape;9323;p48"/>
              <p:cNvSpPr/>
              <p:nvPr/>
            </p:nvSpPr>
            <p:spPr>
              <a:xfrm>
                <a:off x="569975" y="1763575"/>
                <a:ext cx="1125" cy="1625"/>
              </a:xfrm>
              <a:custGeom>
                <a:avLst/>
                <a:gdLst/>
                <a:ahLst/>
                <a:cxnLst/>
                <a:rect l="l" t="t" r="r" b="b"/>
                <a:pathLst>
                  <a:path w="45" h="65" extrusionOk="0">
                    <a:moveTo>
                      <a:pt x="44" y="0"/>
                    </a:moveTo>
                    <a:cubicBezTo>
                      <a:pt x="28" y="16"/>
                      <a:pt x="0" y="33"/>
                      <a:pt x="16" y="65"/>
                    </a:cubicBezTo>
                    <a:cubicBezTo>
                      <a:pt x="30" y="44"/>
                      <a:pt x="21" y="26"/>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24" name="Google Shape;9324;p48"/>
              <p:cNvSpPr/>
              <p:nvPr/>
            </p:nvSpPr>
            <p:spPr>
              <a:xfrm>
                <a:off x="569225" y="1762800"/>
                <a:ext cx="650" cy="800"/>
              </a:xfrm>
              <a:custGeom>
                <a:avLst/>
                <a:gdLst/>
                <a:ahLst/>
                <a:cxnLst/>
                <a:rect l="l" t="t" r="r" b="b"/>
                <a:pathLst>
                  <a:path w="26" h="32" extrusionOk="0">
                    <a:moveTo>
                      <a:pt x="26" y="1"/>
                    </a:moveTo>
                    <a:lnTo>
                      <a:pt x="0" y="19"/>
                    </a:lnTo>
                    <a:lnTo>
                      <a:pt x="19" y="31"/>
                    </a:lnTo>
                    <a:cubicBezTo>
                      <a:pt x="19" y="22"/>
                      <a:pt x="19" y="8"/>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25" name="Google Shape;9325;p48"/>
              <p:cNvSpPr/>
              <p:nvPr/>
            </p:nvSpPr>
            <p:spPr>
              <a:xfrm>
                <a:off x="568925" y="1763150"/>
                <a:ext cx="325" cy="375"/>
              </a:xfrm>
              <a:custGeom>
                <a:avLst/>
                <a:gdLst/>
                <a:ahLst/>
                <a:cxnLst/>
                <a:rect l="l" t="t" r="r" b="b"/>
                <a:pathLst>
                  <a:path w="13" h="15" extrusionOk="0">
                    <a:moveTo>
                      <a:pt x="5" y="1"/>
                    </a:moveTo>
                    <a:lnTo>
                      <a:pt x="0" y="15"/>
                    </a:lnTo>
                    <a:lnTo>
                      <a:pt x="12"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26" name="Google Shape;9326;p48"/>
              <p:cNvSpPr/>
              <p:nvPr/>
            </p:nvSpPr>
            <p:spPr>
              <a:xfrm>
                <a:off x="565725" y="1761475"/>
                <a:ext cx="1200" cy="775"/>
              </a:xfrm>
              <a:custGeom>
                <a:avLst/>
                <a:gdLst/>
                <a:ahLst/>
                <a:cxnLst/>
                <a:rect l="l" t="t" r="r" b="b"/>
                <a:pathLst>
                  <a:path w="48" h="31" extrusionOk="0">
                    <a:moveTo>
                      <a:pt x="33" y="1"/>
                    </a:moveTo>
                    <a:cubicBezTo>
                      <a:pt x="26" y="10"/>
                      <a:pt x="13" y="17"/>
                      <a:pt x="1" y="17"/>
                    </a:cubicBezTo>
                    <a:cubicBezTo>
                      <a:pt x="10" y="24"/>
                      <a:pt x="24" y="28"/>
                      <a:pt x="36" y="31"/>
                    </a:cubicBezTo>
                    <a:cubicBezTo>
                      <a:pt x="40" y="19"/>
                      <a:pt x="47"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27" name="Google Shape;9327;p48"/>
              <p:cNvSpPr/>
              <p:nvPr/>
            </p:nvSpPr>
            <p:spPr>
              <a:xfrm>
                <a:off x="567650" y="1761875"/>
                <a:ext cx="150" cy="125"/>
              </a:xfrm>
              <a:custGeom>
                <a:avLst/>
                <a:gdLst/>
                <a:ahLst/>
                <a:cxnLst/>
                <a:rect l="l" t="t" r="r" b="b"/>
                <a:pathLst>
                  <a:path w="6" h="5" extrusionOk="0">
                    <a:moveTo>
                      <a:pt x="0" y="1"/>
                    </a:moveTo>
                    <a:cubicBezTo>
                      <a:pt x="0" y="3"/>
                      <a:pt x="1" y="4"/>
                      <a:pt x="2" y="4"/>
                    </a:cubicBezTo>
                    <a:cubicBezTo>
                      <a:pt x="3" y="4"/>
                      <a:pt x="4"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28" name="Google Shape;9328;p48"/>
              <p:cNvSpPr/>
              <p:nvPr/>
            </p:nvSpPr>
            <p:spPr>
              <a:xfrm>
                <a:off x="562850" y="1761650"/>
                <a:ext cx="75" cy="200"/>
              </a:xfrm>
              <a:custGeom>
                <a:avLst/>
                <a:gdLst/>
                <a:ahLst/>
                <a:cxnLst/>
                <a:rect l="l" t="t" r="r" b="b"/>
                <a:pathLst>
                  <a:path w="3" h="8" extrusionOk="0">
                    <a:moveTo>
                      <a:pt x="0" y="1"/>
                    </a:moveTo>
                    <a:lnTo>
                      <a:pt x="2" y="8"/>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29" name="Google Shape;9329;p48"/>
              <p:cNvSpPr/>
              <p:nvPr/>
            </p:nvSpPr>
            <p:spPr>
              <a:xfrm>
                <a:off x="566600" y="1762175"/>
                <a:ext cx="600" cy="300"/>
              </a:xfrm>
              <a:custGeom>
                <a:avLst/>
                <a:gdLst/>
                <a:ahLst/>
                <a:cxnLst/>
                <a:rect l="l" t="t" r="r" b="b"/>
                <a:pathLst>
                  <a:path w="24" h="12" extrusionOk="0">
                    <a:moveTo>
                      <a:pt x="24" y="0"/>
                    </a:moveTo>
                    <a:cubicBezTo>
                      <a:pt x="17" y="0"/>
                      <a:pt x="10" y="3"/>
                      <a:pt x="3" y="3"/>
                    </a:cubicBezTo>
                    <a:cubicBezTo>
                      <a:pt x="1" y="6"/>
                      <a:pt x="1" y="8"/>
                      <a:pt x="2" y="8"/>
                    </a:cubicBezTo>
                    <a:cubicBezTo>
                      <a:pt x="2" y="8"/>
                      <a:pt x="2" y="8"/>
                      <a:pt x="3" y="7"/>
                    </a:cubicBezTo>
                    <a:cubicBezTo>
                      <a:pt x="5" y="10"/>
                      <a:pt x="7" y="11"/>
                      <a:pt x="9" y="11"/>
                    </a:cubicBezTo>
                    <a:cubicBezTo>
                      <a:pt x="14" y="11"/>
                      <a:pt x="19" y="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30" name="Google Shape;9330;p48"/>
              <p:cNvSpPr/>
              <p:nvPr/>
            </p:nvSpPr>
            <p:spPr>
              <a:xfrm>
                <a:off x="564875" y="1760850"/>
                <a:ext cx="375" cy="600"/>
              </a:xfrm>
              <a:custGeom>
                <a:avLst/>
                <a:gdLst/>
                <a:ahLst/>
                <a:cxnLst/>
                <a:rect l="l" t="t" r="r" b="b"/>
                <a:pathLst>
                  <a:path w="15" h="24" extrusionOk="0">
                    <a:moveTo>
                      <a:pt x="2" y="1"/>
                    </a:moveTo>
                    <a:cubicBezTo>
                      <a:pt x="1" y="1"/>
                      <a:pt x="1" y="1"/>
                      <a:pt x="0" y="2"/>
                    </a:cubicBezTo>
                    <a:cubicBezTo>
                      <a:pt x="3" y="9"/>
                      <a:pt x="7" y="16"/>
                      <a:pt x="14" y="23"/>
                    </a:cubicBezTo>
                    <a:cubicBezTo>
                      <a:pt x="10" y="1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31" name="Google Shape;9331;p48"/>
              <p:cNvSpPr/>
              <p:nvPr/>
            </p:nvSpPr>
            <p:spPr>
              <a:xfrm>
                <a:off x="567600" y="1761525"/>
                <a:ext cx="75" cy="150"/>
              </a:xfrm>
              <a:custGeom>
                <a:avLst/>
                <a:gdLst/>
                <a:ahLst/>
                <a:cxnLst/>
                <a:rect l="l" t="t" r="r" b="b"/>
                <a:pathLst>
                  <a:path w="3" h="6" extrusionOk="0">
                    <a:moveTo>
                      <a:pt x="1" y="0"/>
                    </a:moveTo>
                    <a:cubicBezTo>
                      <a:pt x="0" y="0"/>
                      <a:pt x="0" y="3"/>
                      <a:pt x="0" y="6"/>
                    </a:cubicBezTo>
                    <a:lnTo>
                      <a:pt x="2" y="6"/>
                    </a:lnTo>
                    <a:cubicBezTo>
                      <a:pt x="1" y="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32" name="Google Shape;9332;p48"/>
              <p:cNvSpPr/>
              <p:nvPr/>
            </p:nvSpPr>
            <p:spPr>
              <a:xfrm>
                <a:off x="567250" y="1761650"/>
                <a:ext cx="425" cy="550"/>
              </a:xfrm>
              <a:custGeom>
                <a:avLst/>
                <a:gdLst/>
                <a:ahLst/>
                <a:cxnLst/>
                <a:rect l="l" t="t" r="r" b="b"/>
                <a:pathLst>
                  <a:path w="17" h="22" extrusionOk="0">
                    <a:moveTo>
                      <a:pt x="14" y="1"/>
                    </a:moveTo>
                    <a:cubicBezTo>
                      <a:pt x="10" y="8"/>
                      <a:pt x="3" y="12"/>
                      <a:pt x="0" y="21"/>
                    </a:cubicBezTo>
                    <a:cubicBezTo>
                      <a:pt x="5" y="19"/>
                      <a:pt x="12" y="14"/>
                      <a:pt x="16" y="10"/>
                    </a:cubicBezTo>
                    <a:cubicBezTo>
                      <a:pt x="16" y="8"/>
                      <a:pt x="14" y="5"/>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33" name="Google Shape;9333;p48"/>
              <p:cNvSpPr/>
              <p:nvPr/>
            </p:nvSpPr>
            <p:spPr>
              <a:xfrm>
                <a:off x="561150" y="1761775"/>
                <a:ext cx="2300" cy="5300"/>
              </a:xfrm>
              <a:custGeom>
                <a:avLst/>
                <a:gdLst/>
                <a:ahLst/>
                <a:cxnLst/>
                <a:rect l="l" t="t" r="r" b="b"/>
                <a:pathLst>
                  <a:path w="92" h="212" extrusionOk="0">
                    <a:moveTo>
                      <a:pt x="70" y="0"/>
                    </a:moveTo>
                    <a:cubicBezTo>
                      <a:pt x="70" y="19"/>
                      <a:pt x="61" y="35"/>
                      <a:pt x="45" y="44"/>
                    </a:cubicBezTo>
                    <a:cubicBezTo>
                      <a:pt x="52" y="63"/>
                      <a:pt x="91" y="88"/>
                      <a:pt x="70" y="116"/>
                    </a:cubicBezTo>
                    <a:cubicBezTo>
                      <a:pt x="65" y="118"/>
                      <a:pt x="62" y="119"/>
                      <a:pt x="59" y="119"/>
                    </a:cubicBezTo>
                    <a:cubicBezTo>
                      <a:pt x="55" y="119"/>
                      <a:pt x="53" y="117"/>
                      <a:pt x="52" y="116"/>
                    </a:cubicBezTo>
                    <a:lnTo>
                      <a:pt x="24" y="151"/>
                    </a:lnTo>
                    <a:lnTo>
                      <a:pt x="29" y="128"/>
                    </a:lnTo>
                    <a:lnTo>
                      <a:pt x="47" y="111"/>
                    </a:lnTo>
                    <a:cubicBezTo>
                      <a:pt x="45" y="102"/>
                      <a:pt x="40" y="93"/>
                      <a:pt x="36" y="86"/>
                    </a:cubicBezTo>
                    <a:lnTo>
                      <a:pt x="36" y="86"/>
                    </a:lnTo>
                    <a:cubicBezTo>
                      <a:pt x="45" y="125"/>
                      <a:pt x="1" y="144"/>
                      <a:pt x="5" y="200"/>
                    </a:cubicBezTo>
                    <a:lnTo>
                      <a:pt x="29" y="179"/>
                    </a:lnTo>
                    <a:lnTo>
                      <a:pt x="29" y="179"/>
                    </a:lnTo>
                    <a:cubicBezTo>
                      <a:pt x="29" y="188"/>
                      <a:pt x="19" y="202"/>
                      <a:pt x="26" y="211"/>
                    </a:cubicBezTo>
                    <a:cubicBezTo>
                      <a:pt x="28" y="189"/>
                      <a:pt x="39" y="171"/>
                      <a:pt x="52" y="171"/>
                    </a:cubicBezTo>
                    <a:cubicBezTo>
                      <a:pt x="58" y="171"/>
                      <a:pt x="64" y="175"/>
                      <a:pt x="70" y="186"/>
                    </a:cubicBezTo>
                    <a:cubicBezTo>
                      <a:pt x="89" y="162"/>
                      <a:pt x="84" y="60"/>
                      <a:pt x="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34" name="Google Shape;9334;p48"/>
              <p:cNvSpPr/>
              <p:nvPr/>
            </p:nvSpPr>
            <p:spPr>
              <a:xfrm>
                <a:off x="562900" y="1760725"/>
                <a:ext cx="1250" cy="1250"/>
              </a:xfrm>
              <a:custGeom>
                <a:avLst/>
                <a:gdLst/>
                <a:ahLst/>
                <a:cxnLst/>
                <a:rect l="l" t="t" r="r" b="b"/>
                <a:pathLst>
                  <a:path w="50" h="50" extrusionOk="0">
                    <a:moveTo>
                      <a:pt x="21" y="0"/>
                    </a:moveTo>
                    <a:cubicBezTo>
                      <a:pt x="10" y="10"/>
                      <a:pt x="3" y="24"/>
                      <a:pt x="0" y="38"/>
                    </a:cubicBezTo>
                    <a:lnTo>
                      <a:pt x="44" y="45"/>
                    </a:lnTo>
                    <a:lnTo>
                      <a:pt x="40" y="49"/>
                    </a:lnTo>
                    <a:lnTo>
                      <a:pt x="40" y="49"/>
                    </a:lnTo>
                    <a:lnTo>
                      <a:pt x="49" y="45"/>
                    </a:lnTo>
                    <a:cubicBezTo>
                      <a:pt x="40" y="40"/>
                      <a:pt x="33" y="26"/>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35" name="Google Shape;9335;p48"/>
              <p:cNvSpPr/>
              <p:nvPr/>
            </p:nvSpPr>
            <p:spPr>
              <a:xfrm>
                <a:off x="564125" y="1761425"/>
                <a:ext cx="1675" cy="2625"/>
              </a:xfrm>
              <a:custGeom>
                <a:avLst/>
                <a:gdLst/>
                <a:ahLst/>
                <a:cxnLst/>
                <a:rect l="l" t="t" r="r" b="b"/>
                <a:pathLst>
                  <a:path w="67" h="105" extrusionOk="0">
                    <a:moveTo>
                      <a:pt x="44" y="7"/>
                    </a:moveTo>
                    <a:cubicBezTo>
                      <a:pt x="44" y="10"/>
                      <a:pt x="42" y="14"/>
                      <a:pt x="42" y="19"/>
                    </a:cubicBezTo>
                    <a:cubicBezTo>
                      <a:pt x="30" y="12"/>
                      <a:pt x="42" y="10"/>
                      <a:pt x="44" y="7"/>
                    </a:cubicBezTo>
                    <a:close/>
                    <a:moveTo>
                      <a:pt x="44" y="0"/>
                    </a:moveTo>
                    <a:lnTo>
                      <a:pt x="44" y="3"/>
                    </a:lnTo>
                    <a:cubicBezTo>
                      <a:pt x="46" y="6"/>
                      <a:pt x="46" y="8"/>
                      <a:pt x="45" y="8"/>
                    </a:cubicBezTo>
                    <a:cubicBezTo>
                      <a:pt x="45" y="8"/>
                      <a:pt x="45" y="8"/>
                      <a:pt x="44" y="7"/>
                    </a:cubicBezTo>
                    <a:lnTo>
                      <a:pt x="44" y="3"/>
                    </a:lnTo>
                    <a:lnTo>
                      <a:pt x="0" y="17"/>
                    </a:lnTo>
                    <a:cubicBezTo>
                      <a:pt x="9" y="19"/>
                      <a:pt x="17" y="21"/>
                      <a:pt x="26" y="21"/>
                    </a:cubicBezTo>
                    <a:cubicBezTo>
                      <a:pt x="31" y="21"/>
                      <a:pt x="36" y="21"/>
                      <a:pt x="42" y="19"/>
                    </a:cubicBezTo>
                    <a:lnTo>
                      <a:pt x="42" y="19"/>
                    </a:lnTo>
                    <a:cubicBezTo>
                      <a:pt x="30" y="54"/>
                      <a:pt x="9" y="65"/>
                      <a:pt x="16" y="105"/>
                    </a:cubicBezTo>
                    <a:cubicBezTo>
                      <a:pt x="42" y="105"/>
                      <a:pt x="37" y="77"/>
                      <a:pt x="53" y="63"/>
                    </a:cubicBezTo>
                    <a:lnTo>
                      <a:pt x="53" y="63"/>
                    </a:lnTo>
                    <a:cubicBezTo>
                      <a:pt x="49" y="63"/>
                      <a:pt x="46" y="64"/>
                      <a:pt x="44" y="64"/>
                    </a:cubicBezTo>
                    <a:cubicBezTo>
                      <a:pt x="22" y="64"/>
                      <a:pt x="67" y="44"/>
                      <a:pt x="42" y="23"/>
                    </a:cubicBezTo>
                    <a:cubicBezTo>
                      <a:pt x="49" y="19"/>
                      <a:pt x="56" y="17"/>
                      <a:pt x="65" y="17"/>
                    </a:cubicBezTo>
                    <a:cubicBezTo>
                      <a:pt x="56" y="12"/>
                      <a:pt x="51" y="5"/>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36" name="Google Shape;9336;p48"/>
              <p:cNvSpPr/>
              <p:nvPr/>
            </p:nvSpPr>
            <p:spPr>
              <a:xfrm>
                <a:off x="569325" y="1766700"/>
                <a:ext cx="150" cy="200"/>
              </a:xfrm>
              <a:custGeom>
                <a:avLst/>
                <a:gdLst/>
                <a:ahLst/>
                <a:cxnLst/>
                <a:rect l="l" t="t" r="r" b="b"/>
                <a:pathLst>
                  <a:path w="6" h="8" extrusionOk="0">
                    <a:moveTo>
                      <a:pt x="5" y="0"/>
                    </a:moveTo>
                    <a:cubicBezTo>
                      <a:pt x="3" y="3"/>
                      <a:pt x="1" y="5"/>
                      <a:pt x="5" y="7"/>
                    </a:cubicBezTo>
                    <a:cubicBezTo>
                      <a:pt x="5" y="5"/>
                      <a:pt x="5"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37" name="Google Shape;9337;p48"/>
              <p:cNvSpPr/>
              <p:nvPr/>
            </p:nvSpPr>
            <p:spPr>
              <a:xfrm>
                <a:off x="569050" y="1764200"/>
                <a:ext cx="1050" cy="2525"/>
              </a:xfrm>
              <a:custGeom>
                <a:avLst/>
                <a:gdLst/>
                <a:ahLst/>
                <a:cxnLst/>
                <a:rect l="l" t="t" r="r" b="b"/>
                <a:pathLst>
                  <a:path w="42" h="101" extrusionOk="0">
                    <a:moveTo>
                      <a:pt x="2" y="1"/>
                    </a:moveTo>
                    <a:lnTo>
                      <a:pt x="2" y="1"/>
                    </a:lnTo>
                    <a:cubicBezTo>
                      <a:pt x="0" y="28"/>
                      <a:pt x="2" y="56"/>
                      <a:pt x="5" y="84"/>
                    </a:cubicBezTo>
                    <a:cubicBezTo>
                      <a:pt x="9" y="80"/>
                      <a:pt x="13" y="71"/>
                      <a:pt x="19" y="71"/>
                    </a:cubicBezTo>
                    <a:cubicBezTo>
                      <a:pt x="20" y="71"/>
                      <a:pt x="22" y="72"/>
                      <a:pt x="23" y="72"/>
                    </a:cubicBezTo>
                    <a:cubicBezTo>
                      <a:pt x="28" y="84"/>
                      <a:pt x="19" y="89"/>
                      <a:pt x="16" y="100"/>
                    </a:cubicBezTo>
                    <a:cubicBezTo>
                      <a:pt x="26" y="91"/>
                      <a:pt x="42" y="79"/>
                      <a:pt x="28" y="59"/>
                    </a:cubicBezTo>
                    <a:lnTo>
                      <a:pt x="28" y="59"/>
                    </a:lnTo>
                    <a:lnTo>
                      <a:pt x="26" y="63"/>
                    </a:lnTo>
                    <a:cubicBezTo>
                      <a:pt x="12" y="45"/>
                      <a:pt x="5" y="2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38" name="Google Shape;9338;p48"/>
              <p:cNvSpPr/>
              <p:nvPr/>
            </p:nvSpPr>
            <p:spPr>
              <a:xfrm>
                <a:off x="566325" y="1764325"/>
                <a:ext cx="875" cy="1050"/>
              </a:xfrm>
              <a:custGeom>
                <a:avLst/>
                <a:gdLst/>
                <a:ahLst/>
                <a:cxnLst/>
                <a:rect l="l" t="t" r="r" b="b"/>
                <a:pathLst>
                  <a:path w="35" h="42" extrusionOk="0">
                    <a:moveTo>
                      <a:pt x="35" y="0"/>
                    </a:moveTo>
                    <a:lnTo>
                      <a:pt x="0" y="12"/>
                    </a:lnTo>
                    <a:lnTo>
                      <a:pt x="12" y="42"/>
                    </a:lnTo>
                    <a:lnTo>
                      <a:pt x="14" y="26"/>
                    </a:lnTo>
                    <a:cubicBezTo>
                      <a:pt x="17" y="27"/>
                      <a:pt x="19" y="28"/>
                      <a:pt x="21" y="28"/>
                    </a:cubicBezTo>
                    <a:cubicBezTo>
                      <a:pt x="32" y="28"/>
                      <a:pt x="31" y="1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39" name="Google Shape;9339;p48"/>
              <p:cNvSpPr/>
              <p:nvPr/>
            </p:nvSpPr>
            <p:spPr>
              <a:xfrm>
                <a:off x="562325" y="1760325"/>
                <a:ext cx="600" cy="1225"/>
              </a:xfrm>
              <a:custGeom>
                <a:avLst/>
                <a:gdLst/>
                <a:ahLst/>
                <a:cxnLst/>
                <a:rect l="l" t="t" r="r" b="b"/>
                <a:pathLst>
                  <a:path w="24" h="49" extrusionOk="0">
                    <a:moveTo>
                      <a:pt x="23" y="0"/>
                    </a:moveTo>
                    <a:lnTo>
                      <a:pt x="0" y="49"/>
                    </a:lnTo>
                    <a:lnTo>
                      <a:pt x="16" y="35"/>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40" name="Google Shape;9340;p48"/>
              <p:cNvSpPr/>
              <p:nvPr/>
            </p:nvSpPr>
            <p:spPr>
              <a:xfrm>
                <a:off x="561325" y="1760500"/>
                <a:ext cx="325" cy="825"/>
              </a:xfrm>
              <a:custGeom>
                <a:avLst/>
                <a:gdLst/>
                <a:ahLst/>
                <a:cxnLst/>
                <a:rect l="l" t="t" r="r" b="b"/>
                <a:pathLst>
                  <a:path w="13" h="33" extrusionOk="0">
                    <a:moveTo>
                      <a:pt x="12" y="0"/>
                    </a:moveTo>
                    <a:lnTo>
                      <a:pt x="1" y="19"/>
                    </a:lnTo>
                    <a:lnTo>
                      <a:pt x="10" y="3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41" name="Google Shape;9341;p48"/>
              <p:cNvSpPr/>
              <p:nvPr/>
            </p:nvSpPr>
            <p:spPr>
              <a:xfrm>
                <a:off x="507200" y="1753775"/>
                <a:ext cx="425" cy="125"/>
              </a:xfrm>
              <a:custGeom>
                <a:avLst/>
                <a:gdLst/>
                <a:ahLst/>
                <a:cxnLst/>
                <a:rect l="l" t="t" r="r" b="b"/>
                <a:pathLst>
                  <a:path w="17" h="5" extrusionOk="0">
                    <a:moveTo>
                      <a:pt x="17" y="0"/>
                    </a:moveTo>
                    <a:cubicBezTo>
                      <a:pt x="8" y="0"/>
                      <a:pt x="1" y="3"/>
                      <a:pt x="1" y="5"/>
                    </a:cubicBezTo>
                    <a:lnTo>
                      <a:pt x="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42" name="Google Shape;9342;p48"/>
              <p:cNvSpPr/>
              <p:nvPr/>
            </p:nvSpPr>
            <p:spPr>
              <a:xfrm>
                <a:off x="536525" y="1761700"/>
                <a:ext cx="550" cy="1375"/>
              </a:xfrm>
              <a:custGeom>
                <a:avLst/>
                <a:gdLst/>
                <a:ahLst/>
                <a:cxnLst/>
                <a:rect l="l" t="t" r="r" b="b"/>
                <a:pathLst>
                  <a:path w="22" h="55" extrusionOk="0">
                    <a:moveTo>
                      <a:pt x="6" y="0"/>
                    </a:moveTo>
                    <a:cubicBezTo>
                      <a:pt x="5" y="0"/>
                      <a:pt x="4" y="4"/>
                      <a:pt x="3" y="12"/>
                    </a:cubicBezTo>
                    <a:lnTo>
                      <a:pt x="1" y="47"/>
                    </a:lnTo>
                    <a:cubicBezTo>
                      <a:pt x="3" y="46"/>
                      <a:pt x="6" y="45"/>
                      <a:pt x="8" y="45"/>
                    </a:cubicBezTo>
                    <a:cubicBezTo>
                      <a:pt x="14" y="45"/>
                      <a:pt x="18" y="49"/>
                      <a:pt x="21" y="54"/>
                    </a:cubicBezTo>
                    <a:cubicBezTo>
                      <a:pt x="14" y="33"/>
                      <a:pt x="10"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43" name="Google Shape;9343;p48"/>
              <p:cNvSpPr/>
              <p:nvPr/>
            </p:nvSpPr>
            <p:spPr>
              <a:xfrm>
                <a:off x="520125" y="1761825"/>
                <a:ext cx="775" cy="550"/>
              </a:xfrm>
              <a:custGeom>
                <a:avLst/>
                <a:gdLst/>
                <a:ahLst/>
                <a:cxnLst/>
                <a:rect l="l" t="t" r="r" b="b"/>
                <a:pathLst>
                  <a:path w="31" h="22" extrusionOk="0">
                    <a:moveTo>
                      <a:pt x="31" y="1"/>
                    </a:moveTo>
                    <a:lnTo>
                      <a:pt x="5" y="12"/>
                    </a:lnTo>
                    <a:cubicBezTo>
                      <a:pt x="5" y="14"/>
                      <a:pt x="3" y="19"/>
                      <a:pt x="1" y="21"/>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44" name="Google Shape;9344;p48"/>
              <p:cNvSpPr/>
              <p:nvPr/>
            </p:nvSpPr>
            <p:spPr>
              <a:xfrm>
                <a:off x="501925" y="1742650"/>
                <a:ext cx="950" cy="275"/>
              </a:xfrm>
              <a:custGeom>
                <a:avLst/>
                <a:gdLst/>
                <a:ahLst/>
                <a:cxnLst/>
                <a:rect l="l" t="t" r="r" b="b"/>
                <a:pathLst>
                  <a:path w="38" h="11" extrusionOk="0">
                    <a:moveTo>
                      <a:pt x="1" y="0"/>
                    </a:moveTo>
                    <a:cubicBezTo>
                      <a:pt x="2" y="8"/>
                      <a:pt x="5" y="11"/>
                      <a:pt x="11" y="11"/>
                    </a:cubicBezTo>
                    <a:cubicBezTo>
                      <a:pt x="18" y="11"/>
                      <a:pt x="27" y="7"/>
                      <a:pt x="38" y="7"/>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45" name="Google Shape;9345;p48"/>
              <p:cNvSpPr/>
              <p:nvPr/>
            </p:nvSpPr>
            <p:spPr>
              <a:xfrm>
                <a:off x="549050" y="1762350"/>
                <a:ext cx="900" cy="675"/>
              </a:xfrm>
              <a:custGeom>
                <a:avLst/>
                <a:gdLst/>
                <a:ahLst/>
                <a:cxnLst/>
                <a:rect l="l" t="t" r="r" b="b"/>
                <a:pathLst>
                  <a:path w="36" h="27" extrusionOk="0">
                    <a:moveTo>
                      <a:pt x="0" y="0"/>
                    </a:moveTo>
                    <a:cubicBezTo>
                      <a:pt x="13" y="11"/>
                      <a:pt x="25" y="27"/>
                      <a:pt x="32" y="27"/>
                    </a:cubicBezTo>
                    <a:cubicBezTo>
                      <a:pt x="34" y="27"/>
                      <a:pt x="36" y="23"/>
                      <a:pt x="35" y="14"/>
                    </a:cubicBezTo>
                    <a:cubicBezTo>
                      <a:pt x="26" y="5"/>
                      <a:pt x="12"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46" name="Google Shape;9346;p48"/>
              <p:cNvSpPr/>
              <p:nvPr/>
            </p:nvSpPr>
            <p:spPr>
              <a:xfrm>
                <a:off x="515150" y="1749200"/>
                <a:ext cx="600" cy="150"/>
              </a:xfrm>
              <a:custGeom>
                <a:avLst/>
                <a:gdLst/>
                <a:ahLst/>
                <a:cxnLst/>
                <a:rect l="l" t="t" r="r" b="b"/>
                <a:pathLst>
                  <a:path w="24" h="6" extrusionOk="0">
                    <a:moveTo>
                      <a:pt x="14" y="1"/>
                    </a:moveTo>
                    <a:cubicBezTo>
                      <a:pt x="9" y="1"/>
                      <a:pt x="4" y="2"/>
                      <a:pt x="0" y="5"/>
                    </a:cubicBezTo>
                    <a:cubicBezTo>
                      <a:pt x="3" y="5"/>
                      <a:pt x="5" y="6"/>
                      <a:pt x="8" y="6"/>
                    </a:cubicBezTo>
                    <a:cubicBezTo>
                      <a:pt x="14" y="6"/>
                      <a:pt x="18" y="4"/>
                      <a:pt x="23" y="2"/>
                    </a:cubicBezTo>
                    <a:cubicBezTo>
                      <a:pt x="20"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47" name="Google Shape;9347;p48"/>
              <p:cNvSpPr/>
              <p:nvPr/>
            </p:nvSpPr>
            <p:spPr>
              <a:xfrm>
                <a:off x="548300" y="1762025"/>
                <a:ext cx="775" cy="625"/>
              </a:xfrm>
              <a:custGeom>
                <a:avLst/>
                <a:gdLst/>
                <a:ahLst/>
                <a:cxnLst/>
                <a:rect l="l" t="t" r="r" b="b"/>
                <a:pathLst>
                  <a:path w="31" h="25" extrusionOk="0">
                    <a:moveTo>
                      <a:pt x="12" y="1"/>
                    </a:moveTo>
                    <a:cubicBezTo>
                      <a:pt x="7" y="1"/>
                      <a:pt x="4" y="6"/>
                      <a:pt x="0" y="18"/>
                    </a:cubicBezTo>
                    <a:cubicBezTo>
                      <a:pt x="3" y="20"/>
                      <a:pt x="5" y="23"/>
                      <a:pt x="7" y="25"/>
                    </a:cubicBezTo>
                    <a:cubicBezTo>
                      <a:pt x="16" y="18"/>
                      <a:pt x="19" y="13"/>
                      <a:pt x="30" y="13"/>
                    </a:cubicBezTo>
                    <a:cubicBezTo>
                      <a:pt x="23" y="6"/>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48" name="Google Shape;9348;p48"/>
              <p:cNvSpPr/>
              <p:nvPr/>
            </p:nvSpPr>
            <p:spPr>
              <a:xfrm>
                <a:off x="505700" y="1711575"/>
                <a:ext cx="125" cy="150"/>
              </a:xfrm>
              <a:custGeom>
                <a:avLst/>
                <a:gdLst/>
                <a:ahLst/>
                <a:cxnLst/>
                <a:rect l="l" t="t" r="r" b="b"/>
                <a:pathLst>
                  <a:path w="5" h="6" extrusionOk="0">
                    <a:moveTo>
                      <a:pt x="5" y="1"/>
                    </a:moveTo>
                    <a:cubicBezTo>
                      <a:pt x="0" y="3"/>
                      <a:pt x="0" y="3"/>
                      <a:pt x="0" y="5"/>
                    </a:cubicBezTo>
                    <a:cubicBezTo>
                      <a:pt x="3" y="3"/>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49" name="Google Shape;9349;p48"/>
              <p:cNvSpPr/>
              <p:nvPr/>
            </p:nvSpPr>
            <p:spPr>
              <a:xfrm>
                <a:off x="512350" y="1700850"/>
                <a:ext cx="275" cy="375"/>
              </a:xfrm>
              <a:custGeom>
                <a:avLst/>
                <a:gdLst/>
                <a:ahLst/>
                <a:cxnLst/>
                <a:rect l="l" t="t" r="r" b="b"/>
                <a:pathLst>
                  <a:path w="11" h="15" extrusionOk="0">
                    <a:moveTo>
                      <a:pt x="1" y="1"/>
                    </a:moveTo>
                    <a:cubicBezTo>
                      <a:pt x="6" y="5"/>
                      <a:pt x="8" y="10"/>
                      <a:pt x="10" y="15"/>
                    </a:cubicBezTo>
                    <a:cubicBezTo>
                      <a:pt x="10" y="12"/>
                      <a:pt x="10" y="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50" name="Google Shape;9350;p48"/>
              <p:cNvSpPr/>
              <p:nvPr/>
            </p:nvSpPr>
            <p:spPr>
              <a:xfrm>
                <a:off x="556875" y="1760975"/>
                <a:ext cx="150" cy="75"/>
              </a:xfrm>
              <a:custGeom>
                <a:avLst/>
                <a:gdLst/>
                <a:ahLst/>
                <a:cxnLst/>
                <a:rect l="l" t="t" r="r" b="b"/>
                <a:pathLst>
                  <a:path w="6" h="3" extrusionOk="0">
                    <a:moveTo>
                      <a:pt x="5" y="0"/>
                    </a:moveTo>
                    <a:cubicBezTo>
                      <a:pt x="4" y="0"/>
                      <a:pt x="1" y="1"/>
                      <a:pt x="0" y="2"/>
                    </a:cubicBezTo>
                    <a:cubicBezTo>
                      <a:pt x="5" y="1"/>
                      <a:pt x="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51" name="Google Shape;9351;p48"/>
              <p:cNvSpPr/>
              <p:nvPr/>
            </p:nvSpPr>
            <p:spPr>
              <a:xfrm>
                <a:off x="547300" y="1768075"/>
                <a:ext cx="100" cy="150"/>
              </a:xfrm>
              <a:custGeom>
                <a:avLst/>
                <a:gdLst/>
                <a:ahLst/>
                <a:cxnLst/>
                <a:rect l="l" t="t" r="r" b="b"/>
                <a:pathLst>
                  <a:path w="4" h="6" extrusionOk="0">
                    <a:moveTo>
                      <a:pt x="1" y="1"/>
                    </a:moveTo>
                    <a:lnTo>
                      <a:pt x="1" y="1"/>
                    </a:lnTo>
                    <a:cubicBezTo>
                      <a:pt x="3" y="6"/>
                      <a:pt x="3"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52" name="Google Shape;9352;p48"/>
              <p:cNvSpPr/>
              <p:nvPr/>
            </p:nvSpPr>
            <p:spPr>
              <a:xfrm>
                <a:off x="557225" y="1760900"/>
                <a:ext cx="250" cy="200"/>
              </a:xfrm>
              <a:custGeom>
                <a:avLst/>
                <a:gdLst/>
                <a:ahLst/>
                <a:cxnLst/>
                <a:rect l="l" t="t" r="r" b="b"/>
                <a:pathLst>
                  <a:path w="10" h="8" extrusionOk="0">
                    <a:moveTo>
                      <a:pt x="7" y="1"/>
                    </a:moveTo>
                    <a:cubicBezTo>
                      <a:pt x="5" y="1"/>
                      <a:pt x="3" y="2"/>
                      <a:pt x="0" y="5"/>
                    </a:cubicBezTo>
                    <a:lnTo>
                      <a:pt x="9" y="7"/>
                    </a:lnTo>
                    <a:cubicBezTo>
                      <a:pt x="9" y="3"/>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53" name="Google Shape;9353;p48"/>
              <p:cNvSpPr/>
              <p:nvPr/>
            </p:nvSpPr>
            <p:spPr>
              <a:xfrm>
                <a:off x="556525" y="1761025"/>
                <a:ext cx="425" cy="200"/>
              </a:xfrm>
              <a:custGeom>
                <a:avLst/>
                <a:gdLst/>
                <a:ahLst/>
                <a:cxnLst/>
                <a:rect l="l" t="t" r="r" b="b"/>
                <a:pathLst>
                  <a:path w="17" h="8" extrusionOk="0">
                    <a:moveTo>
                      <a:pt x="14" y="0"/>
                    </a:moveTo>
                    <a:lnTo>
                      <a:pt x="0" y="2"/>
                    </a:lnTo>
                    <a:cubicBezTo>
                      <a:pt x="7" y="2"/>
                      <a:pt x="12" y="5"/>
                      <a:pt x="17" y="7"/>
                    </a:cubicBezTo>
                    <a:cubicBezTo>
                      <a:pt x="14" y="5"/>
                      <a:pt x="14" y="2"/>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54" name="Google Shape;9354;p48"/>
              <p:cNvSpPr/>
              <p:nvPr/>
            </p:nvSpPr>
            <p:spPr>
              <a:xfrm>
                <a:off x="507050" y="1726825"/>
                <a:ext cx="300" cy="200"/>
              </a:xfrm>
              <a:custGeom>
                <a:avLst/>
                <a:gdLst/>
                <a:ahLst/>
                <a:cxnLst/>
                <a:rect l="l" t="t" r="r" b="b"/>
                <a:pathLst>
                  <a:path w="12" h="8" extrusionOk="0">
                    <a:moveTo>
                      <a:pt x="1" y="0"/>
                    </a:moveTo>
                    <a:cubicBezTo>
                      <a:pt x="0" y="0"/>
                      <a:pt x="3" y="3"/>
                      <a:pt x="7" y="7"/>
                    </a:cubicBezTo>
                    <a:lnTo>
                      <a:pt x="11" y="7"/>
                    </a:lnTo>
                    <a:cubicBezTo>
                      <a:pt x="5" y="2"/>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55" name="Google Shape;9355;p48"/>
              <p:cNvSpPr/>
              <p:nvPr/>
            </p:nvSpPr>
            <p:spPr>
              <a:xfrm>
                <a:off x="529450" y="1770575"/>
                <a:ext cx="100" cy="75"/>
              </a:xfrm>
              <a:custGeom>
                <a:avLst/>
                <a:gdLst/>
                <a:ahLst/>
                <a:cxnLst/>
                <a:rect l="l" t="t" r="r" b="b"/>
                <a:pathLst>
                  <a:path w="4" h="3" extrusionOk="0">
                    <a:moveTo>
                      <a:pt x="1" y="1"/>
                    </a:moveTo>
                    <a:lnTo>
                      <a:pt x="1" y="3"/>
                    </a:lnTo>
                    <a:lnTo>
                      <a:pt x="3" y="3"/>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56" name="Google Shape;9356;p48"/>
              <p:cNvSpPr/>
              <p:nvPr/>
            </p:nvSpPr>
            <p:spPr>
              <a:xfrm>
                <a:off x="528425" y="1768150"/>
                <a:ext cx="1575" cy="2925"/>
              </a:xfrm>
              <a:custGeom>
                <a:avLst/>
                <a:gdLst/>
                <a:ahLst/>
                <a:cxnLst/>
                <a:rect l="l" t="t" r="r" b="b"/>
                <a:pathLst>
                  <a:path w="63" h="117" extrusionOk="0">
                    <a:moveTo>
                      <a:pt x="63" y="0"/>
                    </a:moveTo>
                    <a:lnTo>
                      <a:pt x="0" y="116"/>
                    </a:lnTo>
                    <a:cubicBezTo>
                      <a:pt x="17" y="95"/>
                      <a:pt x="26" y="88"/>
                      <a:pt x="32" y="88"/>
                    </a:cubicBezTo>
                    <a:cubicBezTo>
                      <a:pt x="36" y="88"/>
                      <a:pt x="39" y="92"/>
                      <a:pt x="42" y="98"/>
                    </a:cubicBezTo>
                    <a:lnTo>
                      <a:pt x="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57" name="Google Shape;9357;p48"/>
              <p:cNvSpPr/>
              <p:nvPr/>
            </p:nvSpPr>
            <p:spPr>
              <a:xfrm>
                <a:off x="509100" y="1699525"/>
                <a:ext cx="1550" cy="1125"/>
              </a:xfrm>
              <a:custGeom>
                <a:avLst/>
                <a:gdLst/>
                <a:ahLst/>
                <a:cxnLst/>
                <a:rect l="l" t="t" r="r" b="b"/>
                <a:pathLst>
                  <a:path w="62" h="45" extrusionOk="0">
                    <a:moveTo>
                      <a:pt x="61" y="0"/>
                    </a:moveTo>
                    <a:lnTo>
                      <a:pt x="61" y="0"/>
                    </a:lnTo>
                    <a:cubicBezTo>
                      <a:pt x="45" y="3"/>
                      <a:pt x="31" y="5"/>
                      <a:pt x="17" y="12"/>
                    </a:cubicBezTo>
                    <a:cubicBezTo>
                      <a:pt x="13" y="17"/>
                      <a:pt x="8" y="21"/>
                      <a:pt x="6" y="26"/>
                    </a:cubicBezTo>
                    <a:cubicBezTo>
                      <a:pt x="0" y="40"/>
                      <a:pt x="1" y="45"/>
                      <a:pt x="5" y="45"/>
                    </a:cubicBezTo>
                    <a:cubicBezTo>
                      <a:pt x="14" y="45"/>
                      <a:pt x="43" y="15"/>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58" name="Google Shape;9358;p48"/>
              <p:cNvSpPr/>
              <p:nvPr/>
            </p:nvSpPr>
            <p:spPr>
              <a:xfrm>
                <a:off x="554725" y="1762000"/>
                <a:ext cx="500" cy="550"/>
              </a:xfrm>
              <a:custGeom>
                <a:avLst/>
                <a:gdLst/>
                <a:ahLst/>
                <a:cxnLst/>
                <a:rect l="l" t="t" r="r" b="b"/>
                <a:pathLst>
                  <a:path w="20" h="22" extrusionOk="0">
                    <a:moveTo>
                      <a:pt x="17" y="0"/>
                    </a:moveTo>
                    <a:cubicBezTo>
                      <a:pt x="17" y="8"/>
                      <a:pt x="13" y="11"/>
                      <a:pt x="7" y="11"/>
                    </a:cubicBezTo>
                    <a:cubicBezTo>
                      <a:pt x="5" y="11"/>
                      <a:pt x="3" y="10"/>
                      <a:pt x="1" y="10"/>
                    </a:cubicBezTo>
                    <a:lnTo>
                      <a:pt x="1" y="10"/>
                    </a:lnTo>
                    <a:cubicBezTo>
                      <a:pt x="2" y="16"/>
                      <a:pt x="5" y="21"/>
                      <a:pt x="9" y="21"/>
                    </a:cubicBezTo>
                    <a:cubicBezTo>
                      <a:pt x="11" y="21"/>
                      <a:pt x="14" y="20"/>
                      <a:pt x="17" y="17"/>
                    </a:cubicBezTo>
                    <a:cubicBezTo>
                      <a:pt x="19" y="10"/>
                      <a:pt x="19"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59" name="Google Shape;9359;p48"/>
              <p:cNvSpPr/>
              <p:nvPr/>
            </p:nvSpPr>
            <p:spPr>
              <a:xfrm>
                <a:off x="503600" y="1700625"/>
                <a:ext cx="4500" cy="5825"/>
              </a:xfrm>
              <a:custGeom>
                <a:avLst/>
                <a:gdLst/>
                <a:ahLst/>
                <a:cxnLst/>
                <a:rect l="l" t="t" r="r" b="b"/>
                <a:pathLst>
                  <a:path w="180" h="233" extrusionOk="0">
                    <a:moveTo>
                      <a:pt x="179" y="0"/>
                    </a:moveTo>
                    <a:lnTo>
                      <a:pt x="179" y="0"/>
                    </a:lnTo>
                    <a:cubicBezTo>
                      <a:pt x="149" y="21"/>
                      <a:pt x="117" y="38"/>
                      <a:pt x="84" y="49"/>
                    </a:cubicBezTo>
                    <a:cubicBezTo>
                      <a:pt x="161" y="49"/>
                      <a:pt x="1" y="135"/>
                      <a:pt x="110" y="137"/>
                    </a:cubicBezTo>
                    <a:cubicBezTo>
                      <a:pt x="105" y="142"/>
                      <a:pt x="100" y="143"/>
                      <a:pt x="94" y="143"/>
                    </a:cubicBezTo>
                    <a:cubicBezTo>
                      <a:pt x="91" y="143"/>
                      <a:pt x="88" y="143"/>
                      <a:pt x="85" y="143"/>
                    </a:cubicBezTo>
                    <a:cubicBezTo>
                      <a:pt x="79" y="143"/>
                      <a:pt x="74" y="143"/>
                      <a:pt x="68" y="147"/>
                    </a:cubicBezTo>
                    <a:cubicBezTo>
                      <a:pt x="103" y="147"/>
                      <a:pt x="112" y="153"/>
                      <a:pt x="105" y="177"/>
                    </a:cubicBezTo>
                    <a:lnTo>
                      <a:pt x="96" y="177"/>
                    </a:lnTo>
                    <a:cubicBezTo>
                      <a:pt x="103" y="193"/>
                      <a:pt x="107" y="214"/>
                      <a:pt x="103" y="232"/>
                    </a:cubicBezTo>
                    <a:cubicBezTo>
                      <a:pt x="107" y="230"/>
                      <a:pt x="112" y="228"/>
                      <a:pt x="119" y="225"/>
                    </a:cubicBezTo>
                    <a:cubicBezTo>
                      <a:pt x="133" y="207"/>
                      <a:pt x="147" y="188"/>
                      <a:pt x="158" y="165"/>
                    </a:cubicBezTo>
                    <a:lnTo>
                      <a:pt x="158" y="165"/>
                    </a:lnTo>
                    <a:lnTo>
                      <a:pt x="126" y="179"/>
                    </a:lnTo>
                    <a:cubicBezTo>
                      <a:pt x="138" y="128"/>
                      <a:pt x="161" y="42"/>
                      <a:pt x="149" y="28"/>
                    </a:cubicBezTo>
                    <a:lnTo>
                      <a:pt x="172" y="26"/>
                    </a:lnTo>
                    <a:cubicBezTo>
                      <a:pt x="175" y="17"/>
                      <a:pt x="177" y="7"/>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60" name="Google Shape;9360;p48"/>
              <p:cNvSpPr/>
              <p:nvPr/>
            </p:nvSpPr>
            <p:spPr>
              <a:xfrm>
                <a:off x="503200" y="1728900"/>
                <a:ext cx="950" cy="850"/>
              </a:xfrm>
              <a:custGeom>
                <a:avLst/>
                <a:gdLst/>
                <a:ahLst/>
                <a:cxnLst/>
                <a:rect l="l" t="t" r="r" b="b"/>
                <a:pathLst>
                  <a:path w="38" h="34" extrusionOk="0">
                    <a:moveTo>
                      <a:pt x="33" y="1"/>
                    </a:moveTo>
                    <a:cubicBezTo>
                      <a:pt x="17" y="10"/>
                      <a:pt x="1" y="19"/>
                      <a:pt x="10" y="33"/>
                    </a:cubicBezTo>
                    <a:cubicBezTo>
                      <a:pt x="15" y="12"/>
                      <a:pt x="24" y="10"/>
                      <a:pt x="35" y="10"/>
                    </a:cubicBezTo>
                    <a:cubicBezTo>
                      <a:pt x="38" y="5"/>
                      <a:pt x="35" y="3"/>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61" name="Google Shape;9361;p48"/>
              <p:cNvSpPr/>
              <p:nvPr/>
            </p:nvSpPr>
            <p:spPr>
              <a:xfrm>
                <a:off x="501475" y="1699300"/>
                <a:ext cx="59600" cy="74725"/>
              </a:xfrm>
              <a:custGeom>
                <a:avLst/>
                <a:gdLst/>
                <a:ahLst/>
                <a:cxnLst/>
                <a:rect l="l" t="t" r="r" b="b"/>
                <a:pathLst>
                  <a:path w="2384" h="2989" extrusionOk="0">
                    <a:moveTo>
                      <a:pt x="341" y="121"/>
                    </a:moveTo>
                    <a:cubicBezTo>
                      <a:pt x="341" y="125"/>
                      <a:pt x="341" y="132"/>
                      <a:pt x="341" y="137"/>
                    </a:cubicBezTo>
                    <a:cubicBezTo>
                      <a:pt x="336" y="135"/>
                      <a:pt x="334" y="130"/>
                      <a:pt x="341" y="121"/>
                    </a:cubicBezTo>
                    <a:close/>
                    <a:moveTo>
                      <a:pt x="340" y="138"/>
                    </a:moveTo>
                    <a:cubicBezTo>
                      <a:pt x="340" y="142"/>
                      <a:pt x="347" y="147"/>
                      <a:pt x="339" y="160"/>
                    </a:cubicBezTo>
                    <a:cubicBezTo>
                      <a:pt x="339" y="154"/>
                      <a:pt x="339" y="145"/>
                      <a:pt x="340" y="138"/>
                    </a:cubicBezTo>
                    <a:close/>
                    <a:moveTo>
                      <a:pt x="445" y="88"/>
                    </a:moveTo>
                    <a:lnTo>
                      <a:pt x="436" y="125"/>
                    </a:lnTo>
                    <a:cubicBezTo>
                      <a:pt x="434" y="125"/>
                      <a:pt x="432" y="124"/>
                      <a:pt x="430" y="124"/>
                    </a:cubicBezTo>
                    <a:cubicBezTo>
                      <a:pt x="406" y="124"/>
                      <a:pt x="407" y="178"/>
                      <a:pt x="362" y="206"/>
                    </a:cubicBezTo>
                    <a:cubicBezTo>
                      <a:pt x="371" y="190"/>
                      <a:pt x="373" y="172"/>
                      <a:pt x="371" y="153"/>
                    </a:cubicBezTo>
                    <a:cubicBezTo>
                      <a:pt x="376" y="139"/>
                      <a:pt x="379" y="135"/>
                      <a:pt x="382" y="135"/>
                    </a:cubicBezTo>
                    <a:cubicBezTo>
                      <a:pt x="385" y="135"/>
                      <a:pt x="388" y="139"/>
                      <a:pt x="392" y="139"/>
                    </a:cubicBezTo>
                    <a:cubicBezTo>
                      <a:pt x="396" y="139"/>
                      <a:pt x="401" y="136"/>
                      <a:pt x="408" y="125"/>
                    </a:cubicBezTo>
                    <a:cubicBezTo>
                      <a:pt x="415" y="109"/>
                      <a:pt x="429" y="98"/>
                      <a:pt x="445" y="88"/>
                    </a:cubicBezTo>
                    <a:close/>
                    <a:moveTo>
                      <a:pt x="380" y="325"/>
                    </a:moveTo>
                    <a:lnTo>
                      <a:pt x="366" y="364"/>
                    </a:lnTo>
                    <a:lnTo>
                      <a:pt x="362" y="339"/>
                    </a:lnTo>
                    <a:lnTo>
                      <a:pt x="380" y="325"/>
                    </a:lnTo>
                    <a:close/>
                    <a:moveTo>
                      <a:pt x="180" y="545"/>
                    </a:moveTo>
                    <a:lnTo>
                      <a:pt x="179" y="547"/>
                    </a:lnTo>
                    <a:cubicBezTo>
                      <a:pt x="179" y="547"/>
                      <a:pt x="180" y="546"/>
                      <a:pt x="180" y="545"/>
                    </a:cubicBezTo>
                    <a:close/>
                    <a:moveTo>
                      <a:pt x="582" y="730"/>
                    </a:moveTo>
                    <a:cubicBezTo>
                      <a:pt x="580" y="731"/>
                      <a:pt x="578" y="731"/>
                      <a:pt x="576" y="732"/>
                    </a:cubicBezTo>
                    <a:lnTo>
                      <a:pt x="576" y="732"/>
                    </a:lnTo>
                    <a:cubicBezTo>
                      <a:pt x="578" y="732"/>
                      <a:pt x="580" y="731"/>
                      <a:pt x="582" y="730"/>
                    </a:cubicBezTo>
                    <a:close/>
                    <a:moveTo>
                      <a:pt x="505" y="1074"/>
                    </a:moveTo>
                    <a:cubicBezTo>
                      <a:pt x="508" y="1074"/>
                      <a:pt x="513" y="1077"/>
                      <a:pt x="519" y="1080"/>
                    </a:cubicBezTo>
                    <a:lnTo>
                      <a:pt x="508" y="1083"/>
                    </a:lnTo>
                    <a:cubicBezTo>
                      <a:pt x="503" y="1076"/>
                      <a:pt x="503" y="1074"/>
                      <a:pt x="505" y="1074"/>
                    </a:cubicBezTo>
                    <a:close/>
                    <a:moveTo>
                      <a:pt x="111" y="1150"/>
                    </a:moveTo>
                    <a:lnTo>
                      <a:pt x="112" y="1150"/>
                    </a:lnTo>
                    <a:lnTo>
                      <a:pt x="112" y="1150"/>
                    </a:lnTo>
                    <a:cubicBezTo>
                      <a:pt x="112" y="1150"/>
                      <a:pt x="112" y="1150"/>
                      <a:pt x="111" y="1150"/>
                    </a:cubicBezTo>
                    <a:close/>
                    <a:moveTo>
                      <a:pt x="129" y="1160"/>
                    </a:moveTo>
                    <a:lnTo>
                      <a:pt x="131" y="1161"/>
                    </a:lnTo>
                    <a:lnTo>
                      <a:pt x="131" y="1161"/>
                    </a:lnTo>
                    <a:cubicBezTo>
                      <a:pt x="130" y="1160"/>
                      <a:pt x="130" y="1160"/>
                      <a:pt x="129" y="1160"/>
                    </a:cubicBezTo>
                    <a:close/>
                    <a:moveTo>
                      <a:pt x="112" y="1150"/>
                    </a:moveTo>
                    <a:cubicBezTo>
                      <a:pt x="116" y="1153"/>
                      <a:pt x="118" y="1159"/>
                      <a:pt x="118" y="1164"/>
                    </a:cubicBezTo>
                    <a:cubicBezTo>
                      <a:pt x="123" y="1162"/>
                      <a:pt x="127" y="1160"/>
                      <a:pt x="129" y="1160"/>
                    </a:cubicBezTo>
                    <a:cubicBezTo>
                      <a:pt x="129" y="1160"/>
                      <a:pt x="129" y="1160"/>
                      <a:pt x="129" y="1160"/>
                    </a:cubicBezTo>
                    <a:lnTo>
                      <a:pt x="129" y="1160"/>
                    </a:lnTo>
                    <a:lnTo>
                      <a:pt x="112" y="1150"/>
                    </a:lnTo>
                    <a:close/>
                    <a:moveTo>
                      <a:pt x="60" y="1283"/>
                    </a:moveTo>
                    <a:cubicBezTo>
                      <a:pt x="60" y="1284"/>
                      <a:pt x="60" y="1284"/>
                      <a:pt x="60" y="1284"/>
                    </a:cubicBezTo>
                    <a:cubicBezTo>
                      <a:pt x="60" y="1284"/>
                      <a:pt x="60" y="1284"/>
                      <a:pt x="60" y="1283"/>
                    </a:cubicBezTo>
                    <a:close/>
                    <a:moveTo>
                      <a:pt x="30" y="1584"/>
                    </a:moveTo>
                    <a:cubicBezTo>
                      <a:pt x="30" y="1584"/>
                      <a:pt x="31" y="1584"/>
                      <a:pt x="31" y="1584"/>
                    </a:cubicBezTo>
                    <a:lnTo>
                      <a:pt x="31" y="1584"/>
                    </a:lnTo>
                    <a:lnTo>
                      <a:pt x="30" y="1584"/>
                    </a:lnTo>
                    <a:close/>
                    <a:moveTo>
                      <a:pt x="225" y="2138"/>
                    </a:moveTo>
                    <a:cubicBezTo>
                      <a:pt x="225" y="2139"/>
                      <a:pt x="226" y="2141"/>
                      <a:pt x="228" y="2142"/>
                    </a:cubicBezTo>
                    <a:lnTo>
                      <a:pt x="228" y="2142"/>
                    </a:lnTo>
                    <a:lnTo>
                      <a:pt x="225" y="2138"/>
                    </a:lnTo>
                    <a:close/>
                    <a:moveTo>
                      <a:pt x="274" y="2259"/>
                    </a:moveTo>
                    <a:cubicBezTo>
                      <a:pt x="271" y="2262"/>
                      <a:pt x="271" y="2265"/>
                      <a:pt x="273" y="2267"/>
                    </a:cubicBezTo>
                    <a:lnTo>
                      <a:pt x="273" y="2267"/>
                    </a:lnTo>
                    <a:cubicBezTo>
                      <a:pt x="274" y="2264"/>
                      <a:pt x="274" y="2261"/>
                      <a:pt x="274" y="2259"/>
                    </a:cubicBezTo>
                    <a:close/>
                    <a:moveTo>
                      <a:pt x="2101" y="2504"/>
                    </a:moveTo>
                    <a:cubicBezTo>
                      <a:pt x="2102" y="2504"/>
                      <a:pt x="2106" y="2507"/>
                      <a:pt x="2112" y="2511"/>
                    </a:cubicBezTo>
                    <a:cubicBezTo>
                      <a:pt x="2112" y="2511"/>
                      <a:pt x="2112" y="2513"/>
                      <a:pt x="2112" y="2513"/>
                    </a:cubicBezTo>
                    <a:cubicBezTo>
                      <a:pt x="2104" y="2507"/>
                      <a:pt x="2101" y="2504"/>
                      <a:pt x="2101" y="2504"/>
                    </a:cubicBezTo>
                    <a:close/>
                    <a:moveTo>
                      <a:pt x="2147" y="2508"/>
                    </a:moveTo>
                    <a:cubicBezTo>
                      <a:pt x="2149" y="2513"/>
                      <a:pt x="2149" y="2517"/>
                      <a:pt x="2149" y="2522"/>
                    </a:cubicBezTo>
                    <a:lnTo>
                      <a:pt x="2149" y="2522"/>
                    </a:lnTo>
                    <a:cubicBezTo>
                      <a:pt x="2146" y="2527"/>
                      <a:pt x="2143" y="2528"/>
                      <a:pt x="2140" y="2528"/>
                    </a:cubicBezTo>
                    <a:cubicBezTo>
                      <a:pt x="2136" y="2528"/>
                      <a:pt x="2133" y="2524"/>
                      <a:pt x="2131" y="2518"/>
                    </a:cubicBezTo>
                    <a:cubicBezTo>
                      <a:pt x="2140" y="2518"/>
                      <a:pt x="2147" y="2518"/>
                      <a:pt x="2147" y="2508"/>
                    </a:cubicBezTo>
                    <a:close/>
                    <a:moveTo>
                      <a:pt x="1231" y="2550"/>
                    </a:moveTo>
                    <a:lnTo>
                      <a:pt x="1231" y="2550"/>
                    </a:lnTo>
                    <a:cubicBezTo>
                      <a:pt x="1231" y="2550"/>
                      <a:pt x="1231" y="2550"/>
                      <a:pt x="1231" y="2551"/>
                    </a:cubicBezTo>
                    <a:lnTo>
                      <a:pt x="1231" y="2551"/>
                    </a:lnTo>
                    <a:cubicBezTo>
                      <a:pt x="1231" y="2550"/>
                      <a:pt x="1231" y="2550"/>
                      <a:pt x="1231" y="2550"/>
                    </a:cubicBezTo>
                    <a:close/>
                    <a:moveTo>
                      <a:pt x="2276" y="2597"/>
                    </a:moveTo>
                    <a:lnTo>
                      <a:pt x="2276" y="2597"/>
                    </a:lnTo>
                    <a:cubicBezTo>
                      <a:pt x="2275" y="2597"/>
                      <a:pt x="2275" y="2598"/>
                      <a:pt x="2274" y="2599"/>
                    </a:cubicBezTo>
                    <a:cubicBezTo>
                      <a:pt x="2275" y="2598"/>
                      <a:pt x="2275" y="2597"/>
                      <a:pt x="2276" y="2597"/>
                    </a:cubicBezTo>
                    <a:close/>
                    <a:moveTo>
                      <a:pt x="733" y="2580"/>
                    </a:moveTo>
                    <a:cubicBezTo>
                      <a:pt x="740" y="2580"/>
                      <a:pt x="744" y="2587"/>
                      <a:pt x="747" y="2599"/>
                    </a:cubicBezTo>
                    <a:cubicBezTo>
                      <a:pt x="743" y="2601"/>
                      <a:pt x="740" y="2602"/>
                      <a:pt x="738" y="2602"/>
                    </a:cubicBezTo>
                    <a:cubicBezTo>
                      <a:pt x="732" y="2602"/>
                      <a:pt x="731" y="2593"/>
                      <a:pt x="733" y="2580"/>
                    </a:cubicBezTo>
                    <a:close/>
                    <a:moveTo>
                      <a:pt x="1274" y="2629"/>
                    </a:moveTo>
                    <a:cubicBezTo>
                      <a:pt x="1274" y="2629"/>
                      <a:pt x="1274" y="2629"/>
                      <a:pt x="1275" y="2629"/>
                    </a:cubicBezTo>
                    <a:lnTo>
                      <a:pt x="1275" y="2629"/>
                    </a:lnTo>
                    <a:cubicBezTo>
                      <a:pt x="1273" y="2632"/>
                      <a:pt x="1272" y="2636"/>
                      <a:pt x="1271" y="2640"/>
                    </a:cubicBezTo>
                    <a:lnTo>
                      <a:pt x="1271" y="2640"/>
                    </a:lnTo>
                    <a:cubicBezTo>
                      <a:pt x="1272" y="2634"/>
                      <a:pt x="1271" y="2629"/>
                      <a:pt x="1274" y="2629"/>
                    </a:cubicBezTo>
                    <a:close/>
                    <a:moveTo>
                      <a:pt x="950" y="2724"/>
                    </a:moveTo>
                    <a:cubicBezTo>
                      <a:pt x="950" y="2724"/>
                      <a:pt x="950" y="2724"/>
                      <a:pt x="951" y="2724"/>
                    </a:cubicBezTo>
                    <a:cubicBezTo>
                      <a:pt x="951" y="2724"/>
                      <a:pt x="951" y="2724"/>
                      <a:pt x="951" y="2724"/>
                    </a:cubicBezTo>
                    <a:lnTo>
                      <a:pt x="951" y="2724"/>
                    </a:lnTo>
                    <a:cubicBezTo>
                      <a:pt x="950" y="2724"/>
                      <a:pt x="950" y="2724"/>
                      <a:pt x="950" y="2724"/>
                    </a:cubicBezTo>
                    <a:close/>
                    <a:moveTo>
                      <a:pt x="944" y="2721"/>
                    </a:moveTo>
                    <a:cubicBezTo>
                      <a:pt x="942" y="2721"/>
                      <a:pt x="940" y="2723"/>
                      <a:pt x="937" y="2729"/>
                    </a:cubicBezTo>
                    <a:cubicBezTo>
                      <a:pt x="941" y="2725"/>
                      <a:pt x="946" y="2724"/>
                      <a:pt x="950" y="2724"/>
                    </a:cubicBezTo>
                    <a:cubicBezTo>
                      <a:pt x="950" y="2724"/>
                      <a:pt x="950" y="2724"/>
                      <a:pt x="950" y="2724"/>
                    </a:cubicBezTo>
                    <a:lnTo>
                      <a:pt x="950" y="2724"/>
                    </a:lnTo>
                    <a:cubicBezTo>
                      <a:pt x="948" y="2723"/>
                      <a:pt x="946" y="2721"/>
                      <a:pt x="944" y="2721"/>
                    </a:cubicBezTo>
                    <a:close/>
                    <a:moveTo>
                      <a:pt x="1210" y="2867"/>
                    </a:moveTo>
                    <a:lnTo>
                      <a:pt x="1210" y="2867"/>
                    </a:lnTo>
                    <a:cubicBezTo>
                      <a:pt x="1210" y="2867"/>
                      <a:pt x="1210" y="2868"/>
                      <a:pt x="1210" y="2868"/>
                    </a:cubicBezTo>
                    <a:cubicBezTo>
                      <a:pt x="1210" y="2868"/>
                      <a:pt x="1210" y="2867"/>
                      <a:pt x="1210" y="2867"/>
                    </a:cubicBezTo>
                    <a:close/>
                    <a:moveTo>
                      <a:pt x="369" y="0"/>
                    </a:moveTo>
                    <a:cubicBezTo>
                      <a:pt x="365" y="0"/>
                      <a:pt x="360" y="1"/>
                      <a:pt x="355" y="2"/>
                    </a:cubicBezTo>
                    <a:lnTo>
                      <a:pt x="369" y="12"/>
                    </a:lnTo>
                    <a:lnTo>
                      <a:pt x="366" y="12"/>
                    </a:lnTo>
                    <a:cubicBezTo>
                      <a:pt x="339" y="44"/>
                      <a:pt x="311" y="74"/>
                      <a:pt x="276" y="100"/>
                    </a:cubicBezTo>
                    <a:lnTo>
                      <a:pt x="269" y="169"/>
                    </a:lnTo>
                    <a:cubicBezTo>
                      <a:pt x="278" y="142"/>
                      <a:pt x="306" y="132"/>
                      <a:pt x="315" y="104"/>
                    </a:cubicBezTo>
                    <a:lnTo>
                      <a:pt x="315" y="104"/>
                    </a:lnTo>
                    <a:cubicBezTo>
                      <a:pt x="322" y="132"/>
                      <a:pt x="296" y="166"/>
                      <a:pt x="323" y="166"/>
                    </a:cubicBezTo>
                    <a:cubicBezTo>
                      <a:pt x="326" y="166"/>
                      <a:pt x="329" y="166"/>
                      <a:pt x="334" y="165"/>
                    </a:cubicBezTo>
                    <a:cubicBezTo>
                      <a:pt x="334" y="162"/>
                      <a:pt x="336" y="162"/>
                      <a:pt x="339" y="160"/>
                    </a:cubicBezTo>
                    <a:lnTo>
                      <a:pt x="339" y="160"/>
                    </a:lnTo>
                    <a:cubicBezTo>
                      <a:pt x="332" y="218"/>
                      <a:pt x="327" y="276"/>
                      <a:pt x="327" y="327"/>
                    </a:cubicBezTo>
                    <a:cubicBezTo>
                      <a:pt x="323" y="319"/>
                      <a:pt x="317" y="317"/>
                      <a:pt x="309" y="317"/>
                    </a:cubicBezTo>
                    <a:cubicBezTo>
                      <a:pt x="295" y="317"/>
                      <a:pt x="276" y="328"/>
                      <a:pt x="262" y="328"/>
                    </a:cubicBezTo>
                    <a:cubicBezTo>
                      <a:pt x="261" y="328"/>
                      <a:pt x="259" y="327"/>
                      <a:pt x="257" y="327"/>
                    </a:cubicBezTo>
                    <a:cubicBezTo>
                      <a:pt x="271" y="320"/>
                      <a:pt x="283" y="308"/>
                      <a:pt x="292" y="297"/>
                    </a:cubicBezTo>
                    <a:cubicBezTo>
                      <a:pt x="292" y="281"/>
                      <a:pt x="301" y="262"/>
                      <a:pt x="288" y="262"/>
                    </a:cubicBezTo>
                    <a:cubicBezTo>
                      <a:pt x="255" y="297"/>
                      <a:pt x="240" y="308"/>
                      <a:pt x="232" y="308"/>
                    </a:cubicBezTo>
                    <a:cubicBezTo>
                      <a:pt x="219" y="308"/>
                      <a:pt x="225" y="278"/>
                      <a:pt x="207" y="278"/>
                    </a:cubicBezTo>
                    <a:cubicBezTo>
                      <a:pt x="206" y="278"/>
                      <a:pt x="205" y="278"/>
                      <a:pt x="204" y="278"/>
                    </a:cubicBezTo>
                    <a:cubicBezTo>
                      <a:pt x="199" y="283"/>
                      <a:pt x="195" y="285"/>
                      <a:pt x="188" y="285"/>
                    </a:cubicBezTo>
                    <a:cubicBezTo>
                      <a:pt x="186" y="308"/>
                      <a:pt x="176" y="334"/>
                      <a:pt x="169" y="371"/>
                    </a:cubicBezTo>
                    <a:lnTo>
                      <a:pt x="209" y="359"/>
                    </a:lnTo>
                    <a:lnTo>
                      <a:pt x="209" y="359"/>
                    </a:lnTo>
                    <a:cubicBezTo>
                      <a:pt x="206" y="373"/>
                      <a:pt x="195" y="378"/>
                      <a:pt x="186" y="385"/>
                    </a:cubicBezTo>
                    <a:cubicBezTo>
                      <a:pt x="187" y="385"/>
                      <a:pt x="189" y="385"/>
                      <a:pt x="191" y="385"/>
                    </a:cubicBezTo>
                    <a:cubicBezTo>
                      <a:pt x="244" y="385"/>
                      <a:pt x="183" y="350"/>
                      <a:pt x="250" y="348"/>
                    </a:cubicBezTo>
                    <a:lnTo>
                      <a:pt x="250" y="348"/>
                    </a:lnTo>
                    <a:cubicBezTo>
                      <a:pt x="174" y="383"/>
                      <a:pt x="267" y="438"/>
                      <a:pt x="179" y="464"/>
                    </a:cubicBezTo>
                    <a:cubicBezTo>
                      <a:pt x="179" y="469"/>
                      <a:pt x="183" y="471"/>
                      <a:pt x="187" y="471"/>
                    </a:cubicBezTo>
                    <a:cubicBezTo>
                      <a:pt x="196" y="471"/>
                      <a:pt x="209" y="465"/>
                      <a:pt x="217" y="465"/>
                    </a:cubicBezTo>
                    <a:cubicBezTo>
                      <a:pt x="222" y="465"/>
                      <a:pt x="224" y="466"/>
                      <a:pt x="225" y="471"/>
                    </a:cubicBezTo>
                    <a:lnTo>
                      <a:pt x="202" y="480"/>
                    </a:lnTo>
                    <a:lnTo>
                      <a:pt x="234" y="480"/>
                    </a:lnTo>
                    <a:cubicBezTo>
                      <a:pt x="232" y="494"/>
                      <a:pt x="202" y="503"/>
                      <a:pt x="181" y="508"/>
                    </a:cubicBezTo>
                    <a:cubicBezTo>
                      <a:pt x="183" y="503"/>
                      <a:pt x="174" y="499"/>
                      <a:pt x="172" y="496"/>
                    </a:cubicBezTo>
                    <a:lnTo>
                      <a:pt x="172" y="496"/>
                    </a:lnTo>
                    <a:cubicBezTo>
                      <a:pt x="146" y="516"/>
                      <a:pt x="182" y="537"/>
                      <a:pt x="180" y="545"/>
                    </a:cubicBezTo>
                    <a:lnTo>
                      <a:pt x="180" y="545"/>
                    </a:lnTo>
                    <a:lnTo>
                      <a:pt x="192" y="526"/>
                    </a:lnTo>
                    <a:cubicBezTo>
                      <a:pt x="204" y="559"/>
                      <a:pt x="211" y="591"/>
                      <a:pt x="213" y="624"/>
                    </a:cubicBezTo>
                    <a:cubicBezTo>
                      <a:pt x="220" y="626"/>
                      <a:pt x="227" y="631"/>
                      <a:pt x="218" y="645"/>
                    </a:cubicBezTo>
                    <a:cubicBezTo>
                      <a:pt x="223" y="661"/>
                      <a:pt x="232" y="677"/>
                      <a:pt x="246" y="689"/>
                    </a:cubicBezTo>
                    <a:lnTo>
                      <a:pt x="264" y="684"/>
                    </a:lnTo>
                    <a:lnTo>
                      <a:pt x="264" y="684"/>
                    </a:lnTo>
                    <a:cubicBezTo>
                      <a:pt x="299" y="723"/>
                      <a:pt x="243" y="716"/>
                      <a:pt x="257" y="758"/>
                    </a:cubicBezTo>
                    <a:lnTo>
                      <a:pt x="253" y="758"/>
                    </a:lnTo>
                    <a:cubicBezTo>
                      <a:pt x="274" y="765"/>
                      <a:pt x="283" y="779"/>
                      <a:pt x="278" y="791"/>
                    </a:cubicBezTo>
                    <a:cubicBezTo>
                      <a:pt x="275" y="789"/>
                      <a:pt x="271" y="788"/>
                      <a:pt x="267" y="788"/>
                    </a:cubicBezTo>
                    <a:cubicBezTo>
                      <a:pt x="254" y="788"/>
                      <a:pt x="240" y="798"/>
                      <a:pt x="226" y="798"/>
                    </a:cubicBezTo>
                    <a:cubicBezTo>
                      <a:pt x="221" y="798"/>
                      <a:pt x="216" y="797"/>
                      <a:pt x="211" y="793"/>
                    </a:cubicBezTo>
                    <a:lnTo>
                      <a:pt x="211" y="793"/>
                    </a:lnTo>
                    <a:cubicBezTo>
                      <a:pt x="246" y="837"/>
                      <a:pt x="239" y="814"/>
                      <a:pt x="306" y="849"/>
                    </a:cubicBezTo>
                    <a:lnTo>
                      <a:pt x="274" y="853"/>
                    </a:lnTo>
                    <a:cubicBezTo>
                      <a:pt x="301" y="865"/>
                      <a:pt x="318" y="867"/>
                      <a:pt x="322" y="890"/>
                    </a:cubicBezTo>
                    <a:cubicBezTo>
                      <a:pt x="315" y="884"/>
                      <a:pt x="308" y="883"/>
                      <a:pt x="300" y="883"/>
                    </a:cubicBezTo>
                    <a:cubicBezTo>
                      <a:pt x="290" y="883"/>
                      <a:pt x="280" y="886"/>
                      <a:pt x="269" y="886"/>
                    </a:cubicBezTo>
                    <a:cubicBezTo>
                      <a:pt x="259" y="886"/>
                      <a:pt x="250" y="884"/>
                      <a:pt x="239" y="876"/>
                    </a:cubicBezTo>
                    <a:lnTo>
                      <a:pt x="239" y="876"/>
                    </a:lnTo>
                    <a:cubicBezTo>
                      <a:pt x="167" y="911"/>
                      <a:pt x="297" y="951"/>
                      <a:pt x="197" y="958"/>
                    </a:cubicBezTo>
                    <a:cubicBezTo>
                      <a:pt x="214" y="965"/>
                      <a:pt x="226" y="968"/>
                      <a:pt x="235" y="968"/>
                    </a:cubicBezTo>
                    <a:cubicBezTo>
                      <a:pt x="264" y="968"/>
                      <a:pt x="257" y="939"/>
                      <a:pt x="263" y="939"/>
                    </a:cubicBezTo>
                    <a:cubicBezTo>
                      <a:pt x="264" y="939"/>
                      <a:pt x="265" y="940"/>
                      <a:pt x="267" y="941"/>
                    </a:cubicBezTo>
                    <a:cubicBezTo>
                      <a:pt x="269" y="941"/>
                      <a:pt x="272" y="940"/>
                      <a:pt x="275" y="940"/>
                    </a:cubicBezTo>
                    <a:cubicBezTo>
                      <a:pt x="300" y="940"/>
                      <a:pt x="326" y="968"/>
                      <a:pt x="318" y="981"/>
                    </a:cubicBezTo>
                    <a:cubicBezTo>
                      <a:pt x="313" y="995"/>
                      <a:pt x="202" y="988"/>
                      <a:pt x="197" y="1022"/>
                    </a:cubicBezTo>
                    <a:cubicBezTo>
                      <a:pt x="197" y="1020"/>
                      <a:pt x="190" y="1018"/>
                      <a:pt x="192" y="1013"/>
                    </a:cubicBezTo>
                    <a:lnTo>
                      <a:pt x="192" y="1013"/>
                    </a:lnTo>
                    <a:cubicBezTo>
                      <a:pt x="167" y="1022"/>
                      <a:pt x="216" y="1046"/>
                      <a:pt x="176" y="1055"/>
                    </a:cubicBezTo>
                    <a:cubicBezTo>
                      <a:pt x="225" y="1076"/>
                      <a:pt x="169" y="1076"/>
                      <a:pt x="234" y="1092"/>
                    </a:cubicBezTo>
                    <a:lnTo>
                      <a:pt x="227" y="1057"/>
                    </a:lnTo>
                    <a:lnTo>
                      <a:pt x="227" y="1057"/>
                    </a:lnTo>
                    <a:cubicBezTo>
                      <a:pt x="239" y="1078"/>
                      <a:pt x="311" y="1115"/>
                      <a:pt x="264" y="1136"/>
                    </a:cubicBezTo>
                    <a:cubicBezTo>
                      <a:pt x="253" y="1129"/>
                      <a:pt x="239" y="1120"/>
                      <a:pt x="230" y="1108"/>
                    </a:cubicBezTo>
                    <a:lnTo>
                      <a:pt x="230" y="1108"/>
                    </a:lnTo>
                    <a:cubicBezTo>
                      <a:pt x="209" y="1113"/>
                      <a:pt x="239" y="1127"/>
                      <a:pt x="216" y="1134"/>
                    </a:cubicBezTo>
                    <a:cubicBezTo>
                      <a:pt x="153" y="1113"/>
                      <a:pt x="211" y="1090"/>
                      <a:pt x="167" y="1057"/>
                    </a:cubicBezTo>
                    <a:lnTo>
                      <a:pt x="167" y="1057"/>
                    </a:lnTo>
                    <a:cubicBezTo>
                      <a:pt x="145" y="1061"/>
                      <a:pt x="181" y="1088"/>
                      <a:pt x="167" y="1088"/>
                    </a:cubicBezTo>
                    <a:cubicBezTo>
                      <a:pt x="162" y="1088"/>
                      <a:pt x="154" y="1086"/>
                      <a:pt x="139" y="1080"/>
                    </a:cubicBezTo>
                    <a:lnTo>
                      <a:pt x="139" y="1080"/>
                    </a:lnTo>
                    <a:cubicBezTo>
                      <a:pt x="181" y="1097"/>
                      <a:pt x="176" y="1106"/>
                      <a:pt x="167" y="1115"/>
                    </a:cubicBezTo>
                    <a:cubicBezTo>
                      <a:pt x="160" y="1122"/>
                      <a:pt x="148" y="1136"/>
                      <a:pt x="179" y="1159"/>
                    </a:cubicBezTo>
                    <a:lnTo>
                      <a:pt x="139" y="1148"/>
                    </a:lnTo>
                    <a:lnTo>
                      <a:pt x="139" y="1148"/>
                    </a:lnTo>
                    <a:cubicBezTo>
                      <a:pt x="144" y="1155"/>
                      <a:pt x="160" y="1169"/>
                      <a:pt x="158" y="1175"/>
                    </a:cubicBezTo>
                    <a:lnTo>
                      <a:pt x="131" y="1161"/>
                    </a:lnTo>
                    <a:lnTo>
                      <a:pt x="131" y="1161"/>
                    </a:lnTo>
                    <a:cubicBezTo>
                      <a:pt x="132" y="1163"/>
                      <a:pt x="126" y="1172"/>
                      <a:pt x="107" y="1194"/>
                    </a:cubicBezTo>
                    <a:cubicBezTo>
                      <a:pt x="118" y="1196"/>
                      <a:pt x="133" y="1202"/>
                      <a:pt x="147" y="1202"/>
                    </a:cubicBezTo>
                    <a:cubicBezTo>
                      <a:pt x="153" y="1202"/>
                      <a:pt x="159" y="1201"/>
                      <a:pt x="165" y="1199"/>
                    </a:cubicBezTo>
                    <a:lnTo>
                      <a:pt x="165" y="1199"/>
                    </a:lnTo>
                    <a:cubicBezTo>
                      <a:pt x="206" y="1265"/>
                      <a:pt x="55" y="1213"/>
                      <a:pt x="60" y="1283"/>
                    </a:cubicBezTo>
                    <a:lnTo>
                      <a:pt x="60" y="1283"/>
                    </a:lnTo>
                    <a:cubicBezTo>
                      <a:pt x="61" y="1276"/>
                      <a:pt x="77" y="1265"/>
                      <a:pt x="91" y="1265"/>
                    </a:cubicBezTo>
                    <a:cubicBezTo>
                      <a:pt x="97" y="1265"/>
                      <a:pt x="102" y="1266"/>
                      <a:pt x="107" y="1271"/>
                    </a:cubicBezTo>
                    <a:cubicBezTo>
                      <a:pt x="93" y="1287"/>
                      <a:pt x="77" y="1296"/>
                      <a:pt x="56" y="1303"/>
                    </a:cubicBezTo>
                    <a:cubicBezTo>
                      <a:pt x="56" y="1319"/>
                      <a:pt x="62" y="1324"/>
                      <a:pt x="69" y="1324"/>
                    </a:cubicBezTo>
                    <a:cubicBezTo>
                      <a:pt x="79" y="1324"/>
                      <a:pt x="93" y="1316"/>
                      <a:pt x="106" y="1316"/>
                    </a:cubicBezTo>
                    <a:cubicBezTo>
                      <a:pt x="111" y="1316"/>
                      <a:pt x="116" y="1317"/>
                      <a:pt x="121" y="1322"/>
                    </a:cubicBezTo>
                    <a:cubicBezTo>
                      <a:pt x="70" y="1333"/>
                      <a:pt x="137" y="1347"/>
                      <a:pt x="151" y="1366"/>
                    </a:cubicBezTo>
                    <a:lnTo>
                      <a:pt x="111" y="1363"/>
                    </a:lnTo>
                    <a:lnTo>
                      <a:pt x="111" y="1363"/>
                    </a:lnTo>
                    <a:cubicBezTo>
                      <a:pt x="79" y="1412"/>
                      <a:pt x="192" y="1382"/>
                      <a:pt x="158" y="1424"/>
                    </a:cubicBezTo>
                    <a:lnTo>
                      <a:pt x="104" y="1403"/>
                    </a:lnTo>
                    <a:lnTo>
                      <a:pt x="104" y="1403"/>
                    </a:lnTo>
                    <a:lnTo>
                      <a:pt x="116" y="1426"/>
                    </a:lnTo>
                    <a:lnTo>
                      <a:pt x="70" y="1419"/>
                    </a:lnTo>
                    <a:lnTo>
                      <a:pt x="70" y="1419"/>
                    </a:lnTo>
                    <a:cubicBezTo>
                      <a:pt x="102" y="1449"/>
                      <a:pt x="95" y="1454"/>
                      <a:pt x="81" y="1479"/>
                    </a:cubicBezTo>
                    <a:cubicBezTo>
                      <a:pt x="86" y="1478"/>
                      <a:pt x="91" y="1478"/>
                      <a:pt x="96" y="1478"/>
                    </a:cubicBezTo>
                    <a:cubicBezTo>
                      <a:pt x="123" y="1478"/>
                      <a:pt x="153" y="1488"/>
                      <a:pt x="155" y="1507"/>
                    </a:cubicBezTo>
                    <a:cubicBezTo>
                      <a:pt x="148" y="1511"/>
                      <a:pt x="142" y="1512"/>
                      <a:pt x="136" y="1512"/>
                    </a:cubicBezTo>
                    <a:cubicBezTo>
                      <a:pt x="132" y="1512"/>
                      <a:pt x="128" y="1511"/>
                      <a:pt x="126" y="1511"/>
                    </a:cubicBezTo>
                    <a:cubicBezTo>
                      <a:pt x="120" y="1511"/>
                      <a:pt x="118" y="1514"/>
                      <a:pt x="121" y="1528"/>
                    </a:cubicBezTo>
                    <a:cubicBezTo>
                      <a:pt x="95" y="1521"/>
                      <a:pt x="63" y="1514"/>
                      <a:pt x="102" y="1500"/>
                    </a:cubicBezTo>
                    <a:cubicBezTo>
                      <a:pt x="88" y="1498"/>
                      <a:pt x="77" y="1493"/>
                      <a:pt x="63" y="1491"/>
                    </a:cubicBezTo>
                    <a:cubicBezTo>
                      <a:pt x="35" y="1507"/>
                      <a:pt x="56" y="1532"/>
                      <a:pt x="58" y="1544"/>
                    </a:cubicBezTo>
                    <a:cubicBezTo>
                      <a:pt x="58" y="1539"/>
                      <a:pt x="63" y="1535"/>
                      <a:pt x="67" y="1532"/>
                    </a:cubicBezTo>
                    <a:lnTo>
                      <a:pt x="125" y="1577"/>
                    </a:lnTo>
                    <a:cubicBezTo>
                      <a:pt x="119" y="1579"/>
                      <a:pt x="113" y="1580"/>
                      <a:pt x="107" y="1580"/>
                    </a:cubicBezTo>
                    <a:cubicBezTo>
                      <a:pt x="99" y="1580"/>
                      <a:pt x="92" y="1578"/>
                      <a:pt x="86" y="1574"/>
                    </a:cubicBezTo>
                    <a:lnTo>
                      <a:pt x="86" y="1574"/>
                    </a:lnTo>
                    <a:cubicBezTo>
                      <a:pt x="90" y="1584"/>
                      <a:pt x="109" y="1588"/>
                      <a:pt x="114" y="1602"/>
                    </a:cubicBezTo>
                    <a:cubicBezTo>
                      <a:pt x="82" y="1600"/>
                      <a:pt x="47" y="1602"/>
                      <a:pt x="31" y="1584"/>
                    </a:cubicBezTo>
                    <a:lnTo>
                      <a:pt x="31" y="1584"/>
                    </a:lnTo>
                    <a:lnTo>
                      <a:pt x="70" y="1628"/>
                    </a:lnTo>
                    <a:cubicBezTo>
                      <a:pt x="55" y="1630"/>
                      <a:pt x="34" y="1649"/>
                      <a:pt x="22" y="1649"/>
                    </a:cubicBezTo>
                    <a:cubicBezTo>
                      <a:pt x="21" y="1649"/>
                      <a:pt x="20" y="1649"/>
                      <a:pt x="19" y="1648"/>
                    </a:cubicBezTo>
                    <a:lnTo>
                      <a:pt x="19" y="1648"/>
                    </a:lnTo>
                    <a:cubicBezTo>
                      <a:pt x="0" y="1676"/>
                      <a:pt x="88" y="1704"/>
                      <a:pt x="67" y="1739"/>
                    </a:cubicBezTo>
                    <a:cubicBezTo>
                      <a:pt x="74" y="1741"/>
                      <a:pt x="81" y="1743"/>
                      <a:pt x="86" y="1750"/>
                    </a:cubicBezTo>
                    <a:cubicBezTo>
                      <a:pt x="84" y="1781"/>
                      <a:pt x="49" y="1815"/>
                      <a:pt x="100" y="1843"/>
                    </a:cubicBezTo>
                    <a:lnTo>
                      <a:pt x="46" y="1873"/>
                    </a:lnTo>
                    <a:cubicBezTo>
                      <a:pt x="50" y="1878"/>
                      <a:pt x="54" y="1879"/>
                      <a:pt x="58" y="1879"/>
                    </a:cubicBezTo>
                    <a:cubicBezTo>
                      <a:pt x="74" y="1879"/>
                      <a:pt x="98" y="1859"/>
                      <a:pt x="120" y="1859"/>
                    </a:cubicBezTo>
                    <a:cubicBezTo>
                      <a:pt x="129" y="1859"/>
                      <a:pt x="138" y="1863"/>
                      <a:pt x="146" y="1873"/>
                    </a:cubicBezTo>
                    <a:cubicBezTo>
                      <a:pt x="174" y="1903"/>
                      <a:pt x="100" y="1896"/>
                      <a:pt x="86" y="1913"/>
                    </a:cubicBezTo>
                    <a:cubicBezTo>
                      <a:pt x="121" y="1924"/>
                      <a:pt x="188" y="1936"/>
                      <a:pt x="148" y="1978"/>
                    </a:cubicBezTo>
                    <a:cubicBezTo>
                      <a:pt x="135" y="1971"/>
                      <a:pt x="141" y="1961"/>
                      <a:pt x="135" y="1952"/>
                    </a:cubicBezTo>
                    <a:lnTo>
                      <a:pt x="109" y="1985"/>
                    </a:lnTo>
                    <a:cubicBezTo>
                      <a:pt x="70" y="1976"/>
                      <a:pt x="61" y="1961"/>
                      <a:pt x="50" y="1961"/>
                    </a:cubicBezTo>
                    <a:cubicBezTo>
                      <a:pt x="43" y="1961"/>
                      <a:pt x="36" y="1965"/>
                      <a:pt x="23" y="1978"/>
                    </a:cubicBezTo>
                    <a:cubicBezTo>
                      <a:pt x="34" y="1975"/>
                      <a:pt x="43" y="1974"/>
                      <a:pt x="51" y="1974"/>
                    </a:cubicBezTo>
                    <a:cubicBezTo>
                      <a:pt x="113" y="1974"/>
                      <a:pt x="86" y="2044"/>
                      <a:pt x="141" y="2044"/>
                    </a:cubicBezTo>
                    <a:cubicBezTo>
                      <a:pt x="150" y="2044"/>
                      <a:pt x="161" y="2042"/>
                      <a:pt x="174" y="2038"/>
                    </a:cubicBezTo>
                    <a:lnTo>
                      <a:pt x="174" y="2038"/>
                    </a:lnTo>
                    <a:lnTo>
                      <a:pt x="158" y="2061"/>
                    </a:lnTo>
                    <a:cubicBezTo>
                      <a:pt x="158" y="2056"/>
                      <a:pt x="151" y="2056"/>
                      <a:pt x="151" y="2052"/>
                    </a:cubicBezTo>
                    <a:lnTo>
                      <a:pt x="151" y="2052"/>
                    </a:lnTo>
                    <a:cubicBezTo>
                      <a:pt x="135" y="2070"/>
                      <a:pt x="143" y="2074"/>
                      <a:pt x="159" y="2074"/>
                    </a:cubicBezTo>
                    <a:cubicBezTo>
                      <a:pt x="172" y="2074"/>
                      <a:pt x="189" y="2072"/>
                      <a:pt x="204" y="2072"/>
                    </a:cubicBezTo>
                    <a:cubicBezTo>
                      <a:pt x="222" y="2072"/>
                      <a:pt x="237" y="2075"/>
                      <a:pt x="237" y="2089"/>
                    </a:cubicBezTo>
                    <a:cubicBezTo>
                      <a:pt x="234" y="2104"/>
                      <a:pt x="225" y="2115"/>
                      <a:pt x="210" y="2115"/>
                    </a:cubicBezTo>
                    <a:cubicBezTo>
                      <a:pt x="209" y="2115"/>
                      <a:pt x="208" y="2115"/>
                      <a:pt x="206" y="2114"/>
                    </a:cubicBezTo>
                    <a:lnTo>
                      <a:pt x="206" y="2114"/>
                    </a:lnTo>
                    <a:lnTo>
                      <a:pt x="243" y="2133"/>
                    </a:lnTo>
                    <a:cubicBezTo>
                      <a:pt x="245" y="2139"/>
                      <a:pt x="238" y="2143"/>
                      <a:pt x="233" y="2143"/>
                    </a:cubicBezTo>
                    <a:cubicBezTo>
                      <a:pt x="231" y="2143"/>
                      <a:pt x="229" y="2142"/>
                      <a:pt x="228" y="2142"/>
                    </a:cubicBezTo>
                    <a:lnTo>
                      <a:pt x="228" y="2142"/>
                    </a:lnTo>
                    <a:lnTo>
                      <a:pt x="255" y="2177"/>
                    </a:lnTo>
                    <a:lnTo>
                      <a:pt x="250" y="2177"/>
                    </a:lnTo>
                    <a:cubicBezTo>
                      <a:pt x="274" y="2177"/>
                      <a:pt x="294" y="2177"/>
                      <a:pt x="315" y="2179"/>
                    </a:cubicBezTo>
                    <a:cubicBezTo>
                      <a:pt x="312" y="2185"/>
                      <a:pt x="309" y="2187"/>
                      <a:pt x="307" y="2187"/>
                    </a:cubicBezTo>
                    <a:cubicBezTo>
                      <a:pt x="303" y="2187"/>
                      <a:pt x="300" y="2184"/>
                      <a:pt x="296" y="2184"/>
                    </a:cubicBezTo>
                    <a:cubicBezTo>
                      <a:pt x="294" y="2184"/>
                      <a:pt x="292" y="2185"/>
                      <a:pt x="290" y="2186"/>
                    </a:cubicBezTo>
                    <a:lnTo>
                      <a:pt x="327" y="2198"/>
                    </a:lnTo>
                    <a:cubicBezTo>
                      <a:pt x="318" y="2208"/>
                      <a:pt x="305" y="2213"/>
                      <a:pt x="294" y="2213"/>
                    </a:cubicBezTo>
                    <a:cubicBezTo>
                      <a:pt x="280" y="2213"/>
                      <a:pt x="268" y="2206"/>
                      <a:pt x="267" y="2196"/>
                    </a:cubicBezTo>
                    <a:lnTo>
                      <a:pt x="267" y="2196"/>
                    </a:lnTo>
                    <a:cubicBezTo>
                      <a:pt x="185" y="2258"/>
                      <a:pt x="279" y="2213"/>
                      <a:pt x="274" y="2259"/>
                    </a:cubicBezTo>
                    <a:lnTo>
                      <a:pt x="274" y="2259"/>
                    </a:lnTo>
                    <a:cubicBezTo>
                      <a:pt x="275" y="2258"/>
                      <a:pt x="277" y="2257"/>
                      <a:pt x="278" y="2256"/>
                    </a:cubicBezTo>
                    <a:cubicBezTo>
                      <a:pt x="291" y="2252"/>
                      <a:pt x="298" y="2250"/>
                      <a:pt x="303" y="2250"/>
                    </a:cubicBezTo>
                    <a:cubicBezTo>
                      <a:pt x="313" y="2250"/>
                      <a:pt x="305" y="2259"/>
                      <a:pt x="300" y="2271"/>
                    </a:cubicBezTo>
                    <a:lnTo>
                      <a:pt x="300" y="2271"/>
                    </a:lnTo>
                    <a:cubicBezTo>
                      <a:pt x="299" y="2271"/>
                      <a:pt x="297" y="2271"/>
                      <a:pt x="296" y="2271"/>
                    </a:cubicBezTo>
                    <a:cubicBezTo>
                      <a:pt x="294" y="2271"/>
                      <a:pt x="292" y="2271"/>
                      <a:pt x="290" y="2272"/>
                    </a:cubicBezTo>
                    <a:lnTo>
                      <a:pt x="290" y="2272"/>
                    </a:lnTo>
                    <a:cubicBezTo>
                      <a:pt x="283" y="2271"/>
                      <a:pt x="276" y="2269"/>
                      <a:pt x="273" y="2267"/>
                    </a:cubicBezTo>
                    <a:lnTo>
                      <a:pt x="273" y="2267"/>
                    </a:lnTo>
                    <a:cubicBezTo>
                      <a:pt x="272" y="2270"/>
                      <a:pt x="271" y="2273"/>
                      <a:pt x="269" y="2277"/>
                    </a:cubicBezTo>
                    <a:lnTo>
                      <a:pt x="243" y="2263"/>
                    </a:lnTo>
                    <a:cubicBezTo>
                      <a:pt x="195" y="2307"/>
                      <a:pt x="225" y="2314"/>
                      <a:pt x="206" y="2358"/>
                    </a:cubicBezTo>
                    <a:cubicBezTo>
                      <a:pt x="219" y="2343"/>
                      <a:pt x="254" y="2279"/>
                      <a:pt x="290" y="2272"/>
                    </a:cubicBezTo>
                    <a:lnTo>
                      <a:pt x="290" y="2272"/>
                    </a:lnTo>
                    <a:cubicBezTo>
                      <a:pt x="293" y="2272"/>
                      <a:pt x="297" y="2272"/>
                      <a:pt x="299" y="2272"/>
                    </a:cubicBezTo>
                    <a:lnTo>
                      <a:pt x="299" y="2274"/>
                    </a:lnTo>
                    <a:cubicBezTo>
                      <a:pt x="299" y="2273"/>
                      <a:pt x="300" y="2272"/>
                      <a:pt x="300" y="2271"/>
                    </a:cubicBezTo>
                    <a:lnTo>
                      <a:pt x="300" y="2271"/>
                    </a:lnTo>
                    <a:cubicBezTo>
                      <a:pt x="301" y="2271"/>
                      <a:pt x="303" y="2272"/>
                      <a:pt x="304" y="2272"/>
                    </a:cubicBezTo>
                    <a:cubicBezTo>
                      <a:pt x="301" y="2281"/>
                      <a:pt x="304" y="2293"/>
                      <a:pt x="332" y="2295"/>
                    </a:cubicBezTo>
                    <a:cubicBezTo>
                      <a:pt x="297" y="2314"/>
                      <a:pt x="313" y="2323"/>
                      <a:pt x="325" y="2337"/>
                    </a:cubicBezTo>
                    <a:lnTo>
                      <a:pt x="278" y="2365"/>
                    </a:lnTo>
                    <a:cubicBezTo>
                      <a:pt x="284" y="2367"/>
                      <a:pt x="289" y="2368"/>
                      <a:pt x="295" y="2368"/>
                    </a:cubicBezTo>
                    <a:cubicBezTo>
                      <a:pt x="314" y="2368"/>
                      <a:pt x="333" y="2357"/>
                      <a:pt x="355" y="2355"/>
                    </a:cubicBezTo>
                    <a:lnTo>
                      <a:pt x="355" y="2355"/>
                    </a:lnTo>
                    <a:cubicBezTo>
                      <a:pt x="362" y="2376"/>
                      <a:pt x="332" y="2402"/>
                      <a:pt x="306" y="2427"/>
                    </a:cubicBezTo>
                    <a:cubicBezTo>
                      <a:pt x="309" y="2433"/>
                      <a:pt x="311" y="2435"/>
                      <a:pt x="315" y="2435"/>
                    </a:cubicBezTo>
                    <a:cubicBezTo>
                      <a:pt x="328" y="2435"/>
                      <a:pt x="345" y="2392"/>
                      <a:pt x="367" y="2392"/>
                    </a:cubicBezTo>
                    <a:cubicBezTo>
                      <a:pt x="371" y="2392"/>
                      <a:pt x="376" y="2393"/>
                      <a:pt x="380" y="2397"/>
                    </a:cubicBezTo>
                    <a:cubicBezTo>
                      <a:pt x="383" y="2434"/>
                      <a:pt x="415" y="2439"/>
                      <a:pt x="464" y="2446"/>
                    </a:cubicBezTo>
                    <a:cubicBezTo>
                      <a:pt x="464" y="2474"/>
                      <a:pt x="434" y="2462"/>
                      <a:pt x="429" y="2478"/>
                    </a:cubicBezTo>
                    <a:lnTo>
                      <a:pt x="475" y="2467"/>
                    </a:lnTo>
                    <a:lnTo>
                      <a:pt x="475" y="2467"/>
                    </a:lnTo>
                    <a:cubicBezTo>
                      <a:pt x="478" y="2469"/>
                      <a:pt x="466" y="2476"/>
                      <a:pt x="461" y="2481"/>
                    </a:cubicBezTo>
                    <a:cubicBezTo>
                      <a:pt x="482" y="2481"/>
                      <a:pt x="498" y="2456"/>
                      <a:pt x="521" y="2456"/>
                    </a:cubicBezTo>
                    <a:cubicBezTo>
                      <a:pt x="524" y="2456"/>
                      <a:pt x="527" y="2456"/>
                      <a:pt x="531" y="2457"/>
                    </a:cubicBezTo>
                    <a:cubicBezTo>
                      <a:pt x="537" y="2453"/>
                      <a:pt x="540" y="2451"/>
                      <a:pt x="543" y="2451"/>
                    </a:cubicBezTo>
                    <a:cubicBezTo>
                      <a:pt x="559" y="2451"/>
                      <a:pt x="521" y="2528"/>
                      <a:pt x="559" y="2528"/>
                    </a:cubicBezTo>
                    <a:cubicBezTo>
                      <a:pt x="563" y="2528"/>
                      <a:pt x="568" y="2527"/>
                      <a:pt x="575" y="2525"/>
                    </a:cubicBezTo>
                    <a:lnTo>
                      <a:pt x="575" y="2525"/>
                    </a:lnTo>
                    <a:cubicBezTo>
                      <a:pt x="570" y="2541"/>
                      <a:pt x="549" y="2546"/>
                      <a:pt x="538" y="2562"/>
                    </a:cubicBezTo>
                    <a:cubicBezTo>
                      <a:pt x="543" y="2562"/>
                      <a:pt x="548" y="2562"/>
                      <a:pt x="553" y="2562"/>
                    </a:cubicBezTo>
                    <a:cubicBezTo>
                      <a:pt x="587" y="2562"/>
                      <a:pt x="621" y="2555"/>
                      <a:pt x="654" y="2543"/>
                    </a:cubicBezTo>
                    <a:lnTo>
                      <a:pt x="654" y="2587"/>
                    </a:lnTo>
                    <a:cubicBezTo>
                      <a:pt x="661" y="2543"/>
                      <a:pt x="714" y="2525"/>
                      <a:pt x="753" y="2508"/>
                    </a:cubicBezTo>
                    <a:cubicBezTo>
                      <a:pt x="760" y="2490"/>
                      <a:pt x="767" y="2474"/>
                      <a:pt x="770" y="2464"/>
                    </a:cubicBezTo>
                    <a:lnTo>
                      <a:pt x="814" y="2462"/>
                    </a:lnTo>
                    <a:lnTo>
                      <a:pt x="814" y="2462"/>
                    </a:lnTo>
                    <a:cubicBezTo>
                      <a:pt x="804" y="2476"/>
                      <a:pt x="793" y="2488"/>
                      <a:pt x="779" y="2497"/>
                    </a:cubicBezTo>
                    <a:lnTo>
                      <a:pt x="793" y="2490"/>
                    </a:lnTo>
                    <a:lnTo>
                      <a:pt x="793" y="2490"/>
                    </a:lnTo>
                    <a:cubicBezTo>
                      <a:pt x="791" y="2513"/>
                      <a:pt x="767" y="2534"/>
                      <a:pt x="742" y="2550"/>
                    </a:cubicBezTo>
                    <a:cubicBezTo>
                      <a:pt x="744" y="2541"/>
                      <a:pt x="749" y="2529"/>
                      <a:pt x="751" y="2518"/>
                    </a:cubicBezTo>
                    <a:lnTo>
                      <a:pt x="751" y="2518"/>
                    </a:lnTo>
                    <a:cubicBezTo>
                      <a:pt x="723" y="2536"/>
                      <a:pt x="698" y="2559"/>
                      <a:pt x="677" y="2585"/>
                    </a:cubicBezTo>
                    <a:cubicBezTo>
                      <a:pt x="684" y="2583"/>
                      <a:pt x="689" y="2580"/>
                      <a:pt x="696" y="2580"/>
                    </a:cubicBezTo>
                    <a:cubicBezTo>
                      <a:pt x="691" y="2585"/>
                      <a:pt x="684" y="2590"/>
                      <a:pt x="682" y="2597"/>
                    </a:cubicBezTo>
                    <a:cubicBezTo>
                      <a:pt x="681" y="2598"/>
                      <a:pt x="680" y="2598"/>
                      <a:pt x="681" y="2598"/>
                    </a:cubicBezTo>
                    <a:cubicBezTo>
                      <a:pt x="682" y="2598"/>
                      <a:pt x="692" y="2593"/>
                      <a:pt x="702" y="2587"/>
                    </a:cubicBezTo>
                    <a:lnTo>
                      <a:pt x="702" y="2587"/>
                    </a:lnTo>
                    <a:lnTo>
                      <a:pt x="672" y="2638"/>
                    </a:lnTo>
                    <a:lnTo>
                      <a:pt x="672" y="2638"/>
                    </a:lnTo>
                    <a:lnTo>
                      <a:pt x="689" y="2622"/>
                    </a:lnTo>
                    <a:lnTo>
                      <a:pt x="709" y="2680"/>
                    </a:lnTo>
                    <a:cubicBezTo>
                      <a:pt x="772" y="2651"/>
                      <a:pt x="843" y="2599"/>
                      <a:pt x="897" y="2599"/>
                    </a:cubicBezTo>
                    <a:cubicBezTo>
                      <a:pt x="900" y="2599"/>
                      <a:pt x="902" y="2599"/>
                      <a:pt x="904" y="2599"/>
                    </a:cubicBezTo>
                    <a:cubicBezTo>
                      <a:pt x="872" y="2629"/>
                      <a:pt x="865" y="2657"/>
                      <a:pt x="839" y="2699"/>
                    </a:cubicBezTo>
                    <a:cubicBezTo>
                      <a:pt x="844" y="2680"/>
                      <a:pt x="839" y="2675"/>
                      <a:pt x="829" y="2675"/>
                    </a:cubicBezTo>
                    <a:cubicBezTo>
                      <a:pt x="819" y="2675"/>
                      <a:pt x="803" y="2681"/>
                      <a:pt x="789" y="2681"/>
                    </a:cubicBezTo>
                    <a:cubicBezTo>
                      <a:pt x="781" y="2681"/>
                      <a:pt x="774" y="2679"/>
                      <a:pt x="770" y="2673"/>
                    </a:cubicBezTo>
                    <a:lnTo>
                      <a:pt x="770" y="2673"/>
                    </a:lnTo>
                    <a:cubicBezTo>
                      <a:pt x="779" y="2687"/>
                      <a:pt x="765" y="2703"/>
                      <a:pt x="756" y="2710"/>
                    </a:cubicBezTo>
                    <a:lnTo>
                      <a:pt x="793" y="2703"/>
                    </a:lnTo>
                    <a:lnTo>
                      <a:pt x="828" y="2694"/>
                    </a:lnTo>
                    <a:lnTo>
                      <a:pt x="828" y="2694"/>
                    </a:lnTo>
                    <a:cubicBezTo>
                      <a:pt x="804" y="2729"/>
                      <a:pt x="818" y="2724"/>
                      <a:pt x="825" y="2747"/>
                    </a:cubicBezTo>
                    <a:cubicBezTo>
                      <a:pt x="839" y="2713"/>
                      <a:pt x="855" y="2705"/>
                      <a:pt x="871" y="2705"/>
                    </a:cubicBezTo>
                    <a:cubicBezTo>
                      <a:pt x="884" y="2705"/>
                      <a:pt x="897" y="2711"/>
                      <a:pt x="910" y="2711"/>
                    </a:cubicBezTo>
                    <a:cubicBezTo>
                      <a:pt x="914" y="2711"/>
                      <a:pt x="918" y="2710"/>
                      <a:pt x="923" y="2708"/>
                    </a:cubicBezTo>
                    <a:lnTo>
                      <a:pt x="923" y="2708"/>
                    </a:lnTo>
                    <a:cubicBezTo>
                      <a:pt x="914" y="2725"/>
                      <a:pt x="903" y="2742"/>
                      <a:pt x="888" y="2742"/>
                    </a:cubicBezTo>
                    <a:cubicBezTo>
                      <a:pt x="883" y="2742"/>
                      <a:pt x="878" y="2740"/>
                      <a:pt x="872" y="2736"/>
                    </a:cubicBezTo>
                    <a:lnTo>
                      <a:pt x="872" y="2736"/>
                    </a:lnTo>
                    <a:cubicBezTo>
                      <a:pt x="872" y="2750"/>
                      <a:pt x="876" y="2755"/>
                      <a:pt x="881" y="2755"/>
                    </a:cubicBezTo>
                    <a:cubicBezTo>
                      <a:pt x="897" y="2755"/>
                      <a:pt x="928" y="2709"/>
                      <a:pt x="943" y="2709"/>
                    </a:cubicBezTo>
                    <a:cubicBezTo>
                      <a:pt x="947" y="2709"/>
                      <a:pt x="950" y="2713"/>
                      <a:pt x="951" y="2724"/>
                    </a:cubicBezTo>
                    <a:lnTo>
                      <a:pt x="951" y="2724"/>
                    </a:lnTo>
                    <a:cubicBezTo>
                      <a:pt x="967" y="2724"/>
                      <a:pt x="979" y="2745"/>
                      <a:pt x="967" y="2761"/>
                    </a:cubicBezTo>
                    <a:lnTo>
                      <a:pt x="960" y="2759"/>
                    </a:lnTo>
                    <a:lnTo>
                      <a:pt x="960" y="2759"/>
                    </a:lnTo>
                    <a:cubicBezTo>
                      <a:pt x="977" y="2772"/>
                      <a:pt x="1008" y="2783"/>
                      <a:pt x="1038" y="2783"/>
                    </a:cubicBezTo>
                    <a:cubicBezTo>
                      <a:pt x="1067" y="2783"/>
                      <a:pt x="1094" y="2772"/>
                      <a:pt x="1108" y="2740"/>
                    </a:cubicBezTo>
                    <a:lnTo>
                      <a:pt x="1108" y="2740"/>
                    </a:lnTo>
                    <a:cubicBezTo>
                      <a:pt x="1106" y="2750"/>
                      <a:pt x="1076" y="2817"/>
                      <a:pt x="1069" y="2828"/>
                    </a:cubicBezTo>
                    <a:cubicBezTo>
                      <a:pt x="1069" y="2828"/>
                      <a:pt x="1106" y="2780"/>
                      <a:pt x="1143" y="2731"/>
                    </a:cubicBezTo>
                    <a:cubicBezTo>
                      <a:pt x="1178" y="2682"/>
                      <a:pt x="1210" y="2634"/>
                      <a:pt x="1210" y="2634"/>
                    </a:cubicBezTo>
                    <a:lnTo>
                      <a:pt x="1210" y="2634"/>
                    </a:lnTo>
                    <a:cubicBezTo>
                      <a:pt x="1187" y="2687"/>
                      <a:pt x="1171" y="2826"/>
                      <a:pt x="1124" y="2847"/>
                    </a:cubicBezTo>
                    <a:cubicBezTo>
                      <a:pt x="1131" y="2855"/>
                      <a:pt x="1137" y="2864"/>
                      <a:pt x="1149" y="2864"/>
                    </a:cubicBezTo>
                    <a:cubicBezTo>
                      <a:pt x="1155" y="2864"/>
                      <a:pt x="1162" y="2862"/>
                      <a:pt x="1171" y="2856"/>
                    </a:cubicBezTo>
                    <a:cubicBezTo>
                      <a:pt x="1164" y="2847"/>
                      <a:pt x="1178" y="2773"/>
                      <a:pt x="1187" y="2770"/>
                    </a:cubicBezTo>
                    <a:cubicBezTo>
                      <a:pt x="1194" y="2837"/>
                      <a:pt x="1194" y="2808"/>
                      <a:pt x="1210" y="2867"/>
                    </a:cubicBezTo>
                    <a:lnTo>
                      <a:pt x="1210" y="2867"/>
                    </a:lnTo>
                    <a:cubicBezTo>
                      <a:pt x="1207" y="2852"/>
                      <a:pt x="1238" y="2775"/>
                      <a:pt x="1253" y="2775"/>
                    </a:cubicBezTo>
                    <a:cubicBezTo>
                      <a:pt x="1253" y="2775"/>
                      <a:pt x="1254" y="2775"/>
                      <a:pt x="1254" y="2775"/>
                    </a:cubicBezTo>
                    <a:cubicBezTo>
                      <a:pt x="1245" y="2808"/>
                      <a:pt x="1236" y="2840"/>
                      <a:pt x="1224" y="2870"/>
                    </a:cubicBezTo>
                    <a:cubicBezTo>
                      <a:pt x="1224" y="2870"/>
                      <a:pt x="1240" y="2852"/>
                      <a:pt x="1257" y="2831"/>
                    </a:cubicBezTo>
                    <a:lnTo>
                      <a:pt x="1283" y="2793"/>
                    </a:lnTo>
                    <a:lnTo>
                      <a:pt x="1283" y="2793"/>
                    </a:lnTo>
                    <a:cubicBezTo>
                      <a:pt x="1272" y="2811"/>
                      <a:pt x="1268" y="2867"/>
                      <a:pt x="1270" y="2891"/>
                    </a:cubicBezTo>
                    <a:cubicBezTo>
                      <a:pt x="1270" y="2886"/>
                      <a:pt x="1273" y="2884"/>
                      <a:pt x="1277" y="2884"/>
                    </a:cubicBezTo>
                    <a:cubicBezTo>
                      <a:pt x="1286" y="2884"/>
                      <a:pt x="1302" y="2892"/>
                      <a:pt x="1311" y="2892"/>
                    </a:cubicBezTo>
                    <a:cubicBezTo>
                      <a:pt x="1314" y="2892"/>
                      <a:pt x="1315" y="2892"/>
                      <a:pt x="1317" y="2891"/>
                    </a:cubicBezTo>
                    <a:lnTo>
                      <a:pt x="1305" y="2868"/>
                    </a:lnTo>
                    <a:lnTo>
                      <a:pt x="1305" y="2868"/>
                    </a:lnTo>
                    <a:cubicBezTo>
                      <a:pt x="1308" y="2869"/>
                      <a:pt x="1311" y="2870"/>
                      <a:pt x="1314" y="2870"/>
                    </a:cubicBezTo>
                    <a:cubicBezTo>
                      <a:pt x="1349" y="2870"/>
                      <a:pt x="1371" y="2761"/>
                      <a:pt x="1406" y="2761"/>
                    </a:cubicBezTo>
                    <a:cubicBezTo>
                      <a:pt x="1407" y="2761"/>
                      <a:pt x="1408" y="2761"/>
                      <a:pt x="1410" y="2761"/>
                    </a:cubicBezTo>
                    <a:cubicBezTo>
                      <a:pt x="1403" y="2780"/>
                      <a:pt x="1382" y="2872"/>
                      <a:pt x="1403" y="2886"/>
                    </a:cubicBezTo>
                    <a:cubicBezTo>
                      <a:pt x="1421" y="2842"/>
                      <a:pt x="1474" y="2673"/>
                      <a:pt x="1512" y="2641"/>
                    </a:cubicBezTo>
                    <a:lnTo>
                      <a:pt x="1514" y="2666"/>
                    </a:lnTo>
                    <a:lnTo>
                      <a:pt x="1544" y="2638"/>
                    </a:lnTo>
                    <a:lnTo>
                      <a:pt x="1544" y="2638"/>
                    </a:lnTo>
                    <a:cubicBezTo>
                      <a:pt x="1514" y="2729"/>
                      <a:pt x="1474" y="2817"/>
                      <a:pt x="1423" y="2898"/>
                    </a:cubicBezTo>
                    <a:cubicBezTo>
                      <a:pt x="1440" y="2921"/>
                      <a:pt x="1426" y="2930"/>
                      <a:pt x="1454" y="2930"/>
                    </a:cubicBezTo>
                    <a:cubicBezTo>
                      <a:pt x="1458" y="2947"/>
                      <a:pt x="1444" y="2965"/>
                      <a:pt x="1426" y="2967"/>
                    </a:cubicBezTo>
                    <a:lnTo>
                      <a:pt x="1488" y="2988"/>
                    </a:lnTo>
                    <a:cubicBezTo>
                      <a:pt x="1491" y="2935"/>
                      <a:pt x="1539" y="2937"/>
                      <a:pt x="1539" y="2893"/>
                    </a:cubicBezTo>
                    <a:lnTo>
                      <a:pt x="1539" y="2893"/>
                    </a:lnTo>
                    <a:lnTo>
                      <a:pt x="1505" y="2919"/>
                    </a:lnTo>
                    <a:lnTo>
                      <a:pt x="1470" y="2944"/>
                    </a:lnTo>
                    <a:cubicBezTo>
                      <a:pt x="1472" y="2893"/>
                      <a:pt x="1516" y="2805"/>
                      <a:pt x="1553" y="2805"/>
                    </a:cubicBezTo>
                    <a:cubicBezTo>
                      <a:pt x="1554" y="2805"/>
                      <a:pt x="1556" y="2805"/>
                      <a:pt x="1558" y="2805"/>
                    </a:cubicBezTo>
                    <a:cubicBezTo>
                      <a:pt x="1567" y="2828"/>
                      <a:pt x="1546" y="2900"/>
                      <a:pt x="1546" y="2919"/>
                    </a:cubicBezTo>
                    <a:cubicBezTo>
                      <a:pt x="1551" y="2905"/>
                      <a:pt x="1572" y="2893"/>
                      <a:pt x="1584" y="2893"/>
                    </a:cubicBezTo>
                    <a:cubicBezTo>
                      <a:pt x="1588" y="2893"/>
                      <a:pt x="1591" y="2894"/>
                      <a:pt x="1593" y="2898"/>
                    </a:cubicBezTo>
                    <a:lnTo>
                      <a:pt x="1572" y="2928"/>
                    </a:lnTo>
                    <a:cubicBezTo>
                      <a:pt x="1574" y="2930"/>
                      <a:pt x="1577" y="2931"/>
                      <a:pt x="1579" y="2931"/>
                    </a:cubicBezTo>
                    <a:cubicBezTo>
                      <a:pt x="1595" y="2931"/>
                      <a:pt x="1608" y="2891"/>
                      <a:pt x="1625" y="2891"/>
                    </a:cubicBezTo>
                    <a:cubicBezTo>
                      <a:pt x="1631" y="2891"/>
                      <a:pt x="1637" y="2896"/>
                      <a:pt x="1644" y="2907"/>
                    </a:cubicBezTo>
                    <a:cubicBezTo>
                      <a:pt x="1651" y="2909"/>
                      <a:pt x="1668" y="2952"/>
                      <a:pt x="1674" y="2952"/>
                    </a:cubicBezTo>
                    <a:cubicBezTo>
                      <a:pt x="1675" y="2952"/>
                      <a:pt x="1676" y="2950"/>
                      <a:pt x="1676" y="2944"/>
                    </a:cubicBezTo>
                    <a:cubicBezTo>
                      <a:pt x="1658" y="2847"/>
                      <a:pt x="1651" y="2747"/>
                      <a:pt x="1655" y="2650"/>
                    </a:cubicBezTo>
                    <a:lnTo>
                      <a:pt x="1655" y="2650"/>
                    </a:lnTo>
                    <a:cubicBezTo>
                      <a:pt x="1678" y="2675"/>
                      <a:pt x="1699" y="2706"/>
                      <a:pt x="1716" y="2736"/>
                    </a:cubicBezTo>
                    <a:cubicBezTo>
                      <a:pt x="1734" y="2782"/>
                      <a:pt x="1702" y="2852"/>
                      <a:pt x="1716" y="2891"/>
                    </a:cubicBezTo>
                    <a:cubicBezTo>
                      <a:pt x="1716" y="2877"/>
                      <a:pt x="1720" y="2863"/>
                      <a:pt x="1727" y="2852"/>
                    </a:cubicBezTo>
                    <a:cubicBezTo>
                      <a:pt x="1735" y="2862"/>
                      <a:pt x="1729" y="2890"/>
                      <a:pt x="1742" y="2890"/>
                    </a:cubicBezTo>
                    <a:cubicBezTo>
                      <a:pt x="1744" y="2890"/>
                      <a:pt x="1746" y="2890"/>
                      <a:pt x="1748" y="2889"/>
                    </a:cubicBezTo>
                    <a:cubicBezTo>
                      <a:pt x="1748" y="2866"/>
                      <a:pt x="1756" y="2863"/>
                      <a:pt x="1762" y="2863"/>
                    </a:cubicBezTo>
                    <a:cubicBezTo>
                      <a:pt x="1765" y="2863"/>
                      <a:pt x="1767" y="2863"/>
                      <a:pt x="1768" y="2863"/>
                    </a:cubicBezTo>
                    <a:cubicBezTo>
                      <a:pt x="1771" y="2863"/>
                      <a:pt x="1768" y="2860"/>
                      <a:pt x="1753" y="2842"/>
                    </a:cubicBezTo>
                    <a:cubicBezTo>
                      <a:pt x="1758" y="2838"/>
                      <a:pt x="1762" y="2837"/>
                      <a:pt x="1765" y="2837"/>
                    </a:cubicBezTo>
                    <a:cubicBezTo>
                      <a:pt x="1775" y="2837"/>
                      <a:pt x="1781" y="2848"/>
                      <a:pt x="1795" y="2848"/>
                    </a:cubicBezTo>
                    <a:cubicBezTo>
                      <a:pt x="1797" y="2848"/>
                      <a:pt x="1799" y="2847"/>
                      <a:pt x="1801" y="2847"/>
                    </a:cubicBezTo>
                    <a:cubicBezTo>
                      <a:pt x="1794" y="2798"/>
                      <a:pt x="1801" y="2752"/>
                      <a:pt x="1824" y="2708"/>
                    </a:cubicBezTo>
                    <a:cubicBezTo>
                      <a:pt x="1827" y="2722"/>
                      <a:pt x="1831" y="2736"/>
                      <a:pt x="1836" y="2747"/>
                    </a:cubicBezTo>
                    <a:cubicBezTo>
                      <a:pt x="1872" y="2747"/>
                      <a:pt x="1897" y="2763"/>
                      <a:pt x="1927" y="2763"/>
                    </a:cubicBezTo>
                    <a:cubicBezTo>
                      <a:pt x="1932" y="2763"/>
                      <a:pt x="1937" y="2762"/>
                      <a:pt x="1943" y="2761"/>
                    </a:cubicBezTo>
                    <a:cubicBezTo>
                      <a:pt x="1950" y="2773"/>
                      <a:pt x="1973" y="2784"/>
                      <a:pt x="1971" y="2808"/>
                    </a:cubicBezTo>
                    <a:cubicBezTo>
                      <a:pt x="1973" y="2798"/>
                      <a:pt x="1973" y="2780"/>
                      <a:pt x="1984" y="2775"/>
                    </a:cubicBezTo>
                    <a:lnTo>
                      <a:pt x="1984" y="2775"/>
                    </a:lnTo>
                    <a:cubicBezTo>
                      <a:pt x="2017" y="2817"/>
                      <a:pt x="1961" y="2789"/>
                      <a:pt x="1991" y="2840"/>
                    </a:cubicBezTo>
                    <a:cubicBezTo>
                      <a:pt x="1984" y="2808"/>
                      <a:pt x="2010" y="2791"/>
                      <a:pt x="2022" y="2768"/>
                    </a:cubicBezTo>
                    <a:cubicBezTo>
                      <a:pt x="2016" y="2754"/>
                      <a:pt x="2011" y="2748"/>
                      <a:pt x="2005" y="2748"/>
                    </a:cubicBezTo>
                    <a:cubicBezTo>
                      <a:pt x="1992" y="2748"/>
                      <a:pt x="1979" y="2775"/>
                      <a:pt x="1971" y="2789"/>
                    </a:cubicBezTo>
                    <a:cubicBezTo>
                      <a:pt x="1954" y="2724"/>
                      <a:pt x="1968" y="2650"/>
                      <a:pt x="2003" y="2610"/>
                    </a:cubicBezTo>
                    <a:cubicBezTo>
                      <a:pt x="2007" y="2607"/>
                      <a:pt x="2010" y="2606"/>
                      <a:pt x="2013" y="2606"/>
                    </a:cubicBezTo>
                    <a:cubicBezTo>
                      <a:pt x="2028" y="2606"/>
                      <a:pt x="2027" y="2642"/>
                      <a:pt x="2028" y="2642"/>
                    </a:cubicBezTo>
                    <a:cubicBezTo>
                      <a:pt x="2028" y="2642"/>
                      <a:pt x="2028" y="2642"/>
                      <a:pt x="2029" y="2641"/>
                    </a:cubicBezTo>
                    <a:cubicBezTo>
                      <a:pt x="2029" y="2641"/>
                      <a:pt x="2030" y="2641"/>
                      <a:pt x="2030" y="2641"/>
                    </a:cubicBezTo>
                    <a:cubicBezTo>
                      <a:pt x="2082" y="2641"/>
                      <a:pt x="2068" y="2549"/>
                      <a:pt x="2101" y="2549"/>
                    </a:cubicBezTo>
                    <a:cubicBezTo>
                      <a:pt x="2106" y="2549"/>
                      <a:pt x="2113" y="2551"/>
                      <a:pt x="2121" y="2557"/>
                    </a:cubicBezTo>
                    <a:cubicBezTo>
                      <a:pt x="2149" y="2597"/>
                      <a:pt x="2135" y="2641"/>
                      <a:pt x="2144" y="2671"/>
                    </a:cubicBezTo>
                    <a:cubicBezTo>
                      <a:pt x="2140" y="2674"/>
                      <a:pt x="2135" y="2676"/>
                      <a:pt x="2130" y="2676"/>
                    </a:cubicBezTo>
                    <a:cubicBezTo>
                      <a:pt x="2113" y="2676"/>
                      <a:pt x="2099" y="2654"/>
                      <a:pt x="2085" y="2654"/>
                    </a:cubicBezTo>
                    <a:cubicBezTo>
                      <a:pt x="2084" y="2654"/>
                      <a:pt x="2083" y="2654"/>
                      <a:pt x="2082" y="2655"/>
                    </a:cubicBezTo>
                    <a:lnTo>
                      <a:pt x="2107" y="2671"/>
                    </a:lnTo>
                    <a:cubicBezTo>
                      <a:pt x="2102" y="2683"/>
                      <a:pt x="2093" y="2693"/>
                      <a:pt x="2084" y="2693"/>
                    </a:cubicBezTo>
                    <a:cubicBezTo>
                      <a:pt x="2081" y="2693"/>
                      <a:pt x="2078" y="2692"/>
                      <a:pt x="2075" y="2689"/>
                    </a:cubicBezTo>
                    <a:lnTo>
                      <a:pt x="2075" y="2689"/>
                    </a:lnTo>
                    <a:cubicBezTo>
                      <a:pt x="2082" y="2701"/>
                      <a:pt x="2096" y="2704"/>
                      <a:pt x="2114" y="2704"/>
                    </a:cubicBezTo>
                    <a:cubicBezTo>
                      <a:pt x="2131" y="2704"/>
                      <a:pt x="2151" y="2701"/>
                      <a:pt x="2170" y="2701"/>
                    </a:cubicBezTo>
                    <a:cubicBezTo>
                      <a:pt x="2190" y="2701"/>
                      <a:pt x="2210" y="2704"/>
                      <a:pt x="2226" y="2715"/>
                    </a:cubicBezTo>
                    <a:cubicBezTo>
                      <a:pt x="2233" y="2699"/>
                      <a:pt x="2244" y="2682"/>
                      <a:pt x="2237" y="2666"/>
                    </a:cubicBezTo>
                    <a:lnTo>
                      <a:pt x="2237" y="2666"/>
                    </a:lnTo>
                    <a:lnTo>
                      <a:pt x="2223" y="2673"/>
                    </a:lnTo>
                    <a:cubicBezTo>
                      <a:pt x="2205" y="2641"/>
                      <a:pt x="2246" y="2624"/>
                      <a:pt x="2226" y="2610"/>
                    </a:cubicBezTo>
                    <a:cubicBezTo>
                      <a:pt x="2241" y="2588"/>
                      <a:pt x="2258" y="2557"/>
                      <a:pt x="2280" y="2557"/>
                    </a:cubicBezTo>
                    <a:cubicBezTo>
                      <a:pt x="2285" y="2557"/>
                      <a:pt x="2290" y="2558"/>
                      <a:pt x="2295" y="2562"/>
                    </a:cubicBezTo>
                    <a:lnTo>
                      <a:pt x="2304" y="2610"/>
                    </a:lnTo>
                    <a:lnTo>
                      <a:pt x="2304" y="2610"/>
                    </a:lnTo>
                    <a:cubicBezTo>
                      <a:pt x="2302" y="2600"/>
                      <a:pt x="2293" y="2592"/>
                      <a:pt x="2285" y="2592"/>
                    </a:cubicBezTo>
                    <a:cubicBezTo>
                      <a:pt x="2282" y="2592"/>
                      <a:pt x="2279" y="2593"/>
                      <a:pt x="2276" y="2597"/>
                    </a:cubicBezTo>
                    <a:lnTo>
                      <a:pt x="2276" y="2597"/>
                    </a:lnTo>
                    <a:cubicBezTo>
                      <a:pt x="2277" y="2595"/>
                      <a:pt x="2278" y="2595"/>
                      <a:pt x="2280" y="2595"/>
                    </a:cubicBezTo>
                    <a:cubicBezTo>
                      <a:pt x="2290" y="2595"/>
                      <a:pt x="2306" y="2622"/>
                      <a:pt x="2318" y="2622"/>
                    </a:cubicBezTo>
                    <a:cubicBezTo>
                      <a:pt x="2324" y="2622"/>
                      <a:pt x="2329" y="2616"/>
                      <a:pt x="2332" y="2599"/>
                    </a:cubicBezTo>
                    <a:lnTo>
                      <a:pt x="2311" y="2564"/>
                    </a:lnTo>
                    <a:cubicBezTo>
                      <a:pt x="2325" y="2546"/>
                      <a:pt x="2348" y="2505"/>
                      <a:pt x="2372" y="2505"/>
                    </a:cubicBezTo>
                    <a:cubicBezTo>
                      <a:pt x="2376" y="2505"/>
                      <a:pt x="2379" y="2506"/>
                      <a:pt x="2383" y="2508"/>
                    </a:cubicBezTo>
                    <a:cubicBezTo>
                      <a:pt x="2378" y="2488"/>
                      <a:pt x="2376" y="2485"/>
                      <a:pt x="2374" y="2485"/>
                    </a:cubicBezTo>
                    <a:cubicBezTo>
                      <a:pt x="2374" y="2485"/>
                      <a:pt x="2373" y="2486"/>
                      <a:pt x="2372" y="2486"/>
                    </a:cubicBezTo>
                    <a:cubicBezTo>
                      <a:pt x="2370" y="2486"/>
                      <a:pt x="2366" y="2483"/>
                      <a:pt x="2358" y="2457"/>
                    </a:cubicBezTo>
                    <a:lnTo>
                      <a:pt x="2358" y="2457"/>
                    </a:lnTo>
                    <a:cubicBezTo>
                      <a:pt x="2365" y="2489"/>
                      <a:pt x="2351" y="2491"/>
                      <a:pt x="2336" y="2491"/>
                    </a:cubicBezTo>
                    <a:cubicBezTo>
                      <a:pt x="2333" y="2491"/>
                      <a:pt x="2331" y="2491"/>
                      <a:pt x="2328" y="2491"/>
                    </a:cubicBezTo>
                    <a:cubicBezTo>
                      <a:pt x="2314" y="2491"/>
                      <a:pt x="2304" y="2494"/>
                      <a:pt x="2313" y="2520"/>
                    </a:cubicBezTo>
                    <a:lnTo>
                      <a:pt x="2313" y="2520"/>
                    </a:lnTo>
                    <a:cubicBezTo>
                      <a:pt x="2292" y="2467"/>
                      <a:pt x="2280" y="2499"/>
                      <a:pt x="2251" y="2448"/>
                    </a:cubicBezTo>
                    <a:lnTo>
                      <a:pt x="2251" y="2448"/>
                    </a:lnTo>
                    <a:cubicBezTo>
                      <a:pt x="2253" y="2460"/>
                      <a:pt x="2260" y="2472"/>
                      <a:pt x="2247" y="2472"/>
                    </a:cubicBezTo>
                    <a:cubicBezTo>
                      <a:pt x="2245" y="2472"/>
                      <a:pt x="2243" y="2472"/>
                      <a:pt x="2239" y="2471"/>
                    </a:cubicBezTo>
                    <a:cubicBezTo>
                      <a:pt x="2237" y="2476"/>
                      <a:pt x="2237" y="2481"/>
                      <a:pt x="2235" y="2485"/>
                    </a:cubicBezTo>
                    <a:lnTo>
                      <a:pt x="2233" y="2485"/>
                    </a:lnTo>
                    <a:lnTo>
                      <a:pt x="2235" y="2488"/>
                    </a:lnTo>
                    <a:cubicBezTo>
                      <a:pt x="2239" y="2495"/>
                      <a:pt x="2244" y="2502"/>
                      <a:pt x="2246" y="2511"/>
                    </a:cubicBezTo>
                    <a:cubicBezTo>
                      <a:pt x="2239" y="2548"/>
                      <a:pt x="2202" y="2550"/>
                      <a:pt x="2193" y="2569"/>
                    </a:cubicBezTo>
                    <a:cubicBezTo>
                      <a:pt x="2179" y="2562"/>
                      <a:pt x="2198" y="2550"/>
                      <a:pt x="2188" y="2534"/>
                    </a:cubicBezTo>
                    <a:lnTo>
                      <a:pt x="2188" y="2534"/>
                    </a:lnTo>
                    <a:lnTo>
                      <a:pt x="2172" y="2562"/>
                    </a:lnTo>
                    <a:cubicBezTo>
                      <a:pt x="2168" y="2527"/>
                      <a:pt x="2131" y="2506"/>
                      <a:pt x="2161" y="2483"/>
                    </a:cubicBezTo>
                    <a:lnTo>
                      <a:pt x="2131" y="2483"/>
                    </a:lnTo>
                    <a:cubicBezTo>
                      <a:pt x="2120" y="2474"/>
                      <a:pt x="2107" y="2467"/>
                      <a:pt x="2095" y="2467"/>
                    </a:cubicBezTo>
                    <a:cubicBezTo>
                      <a:pt x="2087" y="2467"/>
                      <a:pt x="2080" y="2471"/>
                      <a:pt x="2075" y="2478"/>
                    </a:cubicBezTo>
                    <a:cubicBezTo>
                      <a:pt x="2074" y="2478"/>
                      <a:pt x="2073" y="2478"/>
                      <a:pt x="2072" y="2478"/>
                    </a:cubicBezTo>
                    <a:cubicBezTo>
                      <a:pt x="2062" y="2478"/>
                      <a:pt x="2053" y="2502"/>
                      <a:pt x="2052" y="2502"/>
                    </a:cubicBezTo>
                    <a:cubicBezTo>
                      <a:pt x="2052" y="2502"/>
                      <a:pt x="2052" y="2499"/>
                      <a:pt x="2054" y="2492"/>
                    </a:cubicBezTo>
                    <a:lnTo>
                      <a:pt x="2054" y="2492"/>
                    </a:lnTo>
                    <a:lnTo>
                      <a:pt x="2015" y="2522"/>
                    </a:lnTo>
                    <a:lnTo>
                      <a:pt x="2012" y="2513"/>
                    </a:lnTo>
                    <a:cubicBezTo>
                      <a:pt x="1989" y="2513"/>
                      <a:pt x="1971" y="2534"/>
                      <a:pt x="1950" y="2546"/>
                    </a:cubicBezTo>
                    <a:cubicBezTo>
                      <a:pt x="1942" y="2551"/>
                      <a:pt x="1932" y="2553"/>
                      <a:pt x="1923" y="2553"/>
                    </a:cubicBezTo>
                    <a:cubicBezTo>
                      <a:pt x="1907" y="2553"/>
                      <a:pt x="1890" y="2546"/>
                      <a:pt x="1880" y="2532"/>
                    </a:cubicBezTo>
                    <a:cubicBezTo>
                      <a:pt x="1873" y="2541"/>
                      <a:pt x="1865" y="2552"/>
                      <a:pt x="1851" y="2552"/>
                    </a:cubicBezTo>
                    <a:cubicBezTo>
                      <a:pt x="1848" y="2552"/>
                      <a:pt x="1845" y="2551"/>
                      <a:pt x="1841" y="2550"/>
                    </a:cubicBezTo>
                    <a:lnTo>
                      <a:pt x="1831" y="2520"/>
                    </a:lnTo>
                    <a:cubicBezTo>
                      <a:pt x="1829" y="2522"/>
                      <a:pt x="1827" y="2523"/>
                      <a:pt x="1824" y="2523"/>
                    </a:cubicBezTo>
                    <a:cubicBezTo>
                      <a:pt x="1814" y="2523"/>
                      <a:pt x="1801" y="2516"/>
                      <a:pt x="1792" y="2516"/>
                    </a:cubicBezTo>
                    <a:cubicBezTo>
                      <a:pt x="1787" y="2516"/>
                      <a:pt x="1783" y="2519"/>
                      <a:pt x="1783" y="2529"/>
                    </a:cubicBezTo>
                    <a:cubicBezTo>
                      <a:pt x="1772" y="2498"/>
                      <a:pt x="1759" y="2489"/>
                      <a:pt x="1745" y="2489"/>
                    </a:cubicBezTo>
                    <a:cubicBezTo>
                      <a:pt x="1726" y="2489"/>
                      <a:pt x="1705" y="2506"/>
                      <a:pt x="1689" y="2506"/>
                    </a:cubicBezTo>
                    <a:cubicBezTo>
                      <a:pt x="1686" y="2506"/>
                      <a:pt x="1683" y="2505"/>
                      <a:pt x="1681" y="2504"/>
                    </a:cubicBezTo>
                    <a:lnTo>
                      <a:pt x="1681" y="2504"/>
                    </a:lnTo>
                    <a:lnTo>
                      <a:pt x="1683" y="2546"/>
                    </a:lnTo>
                    <a:cubicBezTo>
                      <a:pt x="1662" y="2548"/>
                      <a:pt x="1641" y="2557"/>
                      <a:pt x="1625" y="2573"/>
                    </a:cubicBezTo>
                    <a:lnTo>
                      <a:pt x="1627" y="2610"/>
                    </a:lnTo>
                    <a:cubicBezTo>
                      <a:pt x="1624" y="2616"/>
                      <a:pt x="1619" y="2619"/>
                      <a:pt x="1614" y="2619"/>
                    </a:cubicBezTo>
                    <a:cubicBezTo>
                      <a:pt x="1597" y="2619"/>
                      <a:pt x="1574" y="2587"/>
                      <a:pt x="1551" y="2587"/>
                    </a:cubicBezTo>
                    <a:cubicBezTo>
                      <a:pt x="1550" y="2587"/>
                      <a:pt x="1549" y="2587"/>
                      <a:pt x="1549" y="2587"/>
                    </a:cubicBezTo>
                    <a:cubicBezTo>
                      <a:pt x="1550" y="2581"/>
                      <a:pt x="1552" y="2579"/>
                      <a:pt x="1554" y="2579"/>
                    </a:cubicBezTo>
                    <a:cubicBezTo>
                      <a:pt x="1557" y="2579"/>
                      <a:pt x="1560" y="2582"/>
                      <a:pt x="1563" y="2587"/>
                    </a:cubicBezTo>
                    <a:cubicBezTo>
                      <a:pt x="1556" y="2567"/>
                      <a:pt x="1547" y="2560"/>
                      <a:pt x="1538" y="2560"/>
                    </a:cubicBezTo>
                    <a:cubicBezTo>
                      <a:pt x="1517" y="2560"/>
                      <a:pt x="1493" y="2595"/>
                      <a:pt x="1472" y="2595"/>
                    </a:cubicBezTo>
                    <a:cubicBezTo>
                      <a:pt x="1464" y="2595"/>
                      <a:pt x="1457" y="2591"/>
                      <a:pt x="1451" y="2578"/>
                    </a:cubicBezTo>
                    <a:cubicBezTo>
                      <a:pt x="1447" y="2583"/>
                      <a:pt x="1444" y="2585"/>
                      <a:pt x="1441" y="2585"/>
                    </a:cubicBezTo>
                    <a:cubicBezTo>
                      <a:pt x="1437" y="2585"/>
                      <a:pt x="1433" y="2581"/>
                      <a:pt x="1430" y="2576"/>
                    </a:cubicBezTo>
                    <a:cubicBezTo>
                      <a:pt x="1430" y="2576"/>
                      <a:pt x="1433" y="2576"/>
                      <a:pt x="1433" y="2573"/>
                    </a:cubicBezTo>
                    <a:lnTo>
                      <a:pt x="1430" y="2573"/>
                    </a:lnTo>
                    <a:cubicBezTo>
                      <a:pt x="1428" y="2566"/>
                      <a:pt x="1423" y="2559"/>
                      <a:pt x="1421" y="2553"/>
                    </a:cubicBezTo>
                    <a:lnTo>
                      <a:pt x="1421" y="2553"/>
                    </a:lnTo>
                    <a:cubicBezTo>
                      <a:pt x="1423" y="2559"/>
                      <a:pt x="1426" y="2566"/>
                      <a:pt x="1428" y="2573"/>
                    </a:cubicBezTo>
                    <a:cubicBezTo>
                      <a:pt x="1419" y="2573"/>
                      <a:pt x="1407" y="2578"/>
                      <a:pt x="1400" y="2585"/>
                    </a:cubicBezTo>
                    <a:lnTo>
                      <a:pt x="1403" y="2546"/>
                    </a:lnTo>
                    <a:lnTo>
                      <a:pt x="1400" y="2546"/>
                    </a:lnTo>
                    <a:cubicBezTo>
                      <a:pt x="1399" y="2543"/>
                      <a:pt x="1398" y="2541"/>
                      <a:pt x="1397" y="2541"/>
                    </a:cubicBezTo>
                    <a:cubicBezTo>
                      <a:pt x="1392" y="2541"/>
                      <a:pt x="1389" y="2567"/>
                      <a:pt x="1389" y="2592"/>
                    </a:cubicBezTo>
                    <a:cubicBezTo>
                      <a:pt x="1382" y="2597"/>
                      <a:pt x="1377" y="2604"/>
                      <a:pt x="1372" y="2613"/>
                    </a:cubicBezTo>
                    <a:cubicBezTo>
                      <a:pt x="1373" y="2592"/>
                      <a:pt x="1370" y="2587"/>
                      <a:pt x="1366" y="2587"/>
                    </a:cubicBezTo>
                    <a:cubicBezTo>
                      <a:pt x="1361" y="2587"/>
                      <a:pt x="1356" y="2591"/>
                      <a:pt x="1351" y="2591"/>
                    </a:cubicBezTo>
                    <a:cubicBezTo>
                      <a:pt x="1346" y="2591"/>
                      <a:pt x="1342" y="2585"/>
                      <a:pt x="1342" y="2562"/>
                    </a:cubicBezTo>
                    <a:cubicBezTo>
                      <a:pt x="1329" y="2590"/>
                      <a:pt x="1296" y="2578"/>
                      <a:pt x="1275" y="2629"/>
                    </a:cubicBezTo>
                    <a:lnTo>
                      <a:pt x="1275" y="2629"/>
                    </a:lnTo>
                    <a:cubicBezTo>
                      <a:pt x="1269" y="2623"/>
                      <a:pt x="1264" y="2616"/>
                      <a:pt x="1257" y="2616"/>
                    </a:cubicBezTo>
                    <a:cubicBezTo>
                      <a:pt x="1253" y="2616"/>
                      <a:pt x="1249" y="2618"/>
                      <a:pt x="1243" y="2624"/>
                    </a:cubicBezTo>
                    <a:lnTo>
                      <a:pt x="1252" y="2576"/>
                    </a:lnTo>
                    <a:lnTo>
                      <a:pt x="1210" y="2634"/>
                    </a:lnTo>
                    <a:cubicBezTo>
                      <a:pt x="1201" y="2604"/>
                      <a:pt x="1208" y="2572"/>
                      <a:pt x="1231" y="2551"/>
                    </a:cubicBezTo>
                    <a:lnTo>
                      <a:pt x="1231" y="2551"/>
                    </a:lnTo>
                    <a:cubicBezTo>
                      <a:pt x="1180" y="2596"/>
                      <a:pt x="1198" y="2564"/>
                      <a:pt x="1150" y="2608"/>
                    </a:cubicBezTo>
                    <a:lnTo>
                      <a:pt x="1161" y="2580"/>
                    </a:lnTo>
                    <a:cubicBezTo>
                      <a:pt x="1161" y="2580"/>
                      <a:pt x="1161" y="2580"/>
                      <a:pt x="1160" y="2580"/>
                    </a:cubicBezTo>
                    <a:cubicBezTo>
                      <a:pt x="1153" y="2580"/>
                      <a:pt x="1136" y="2595"/>
                      <a:pt x="1127" y="2595"/>
                    </a:cubicBezTo>
                    <a:cubicBezTo>
                      <a:pt x="1124" y="2595"/>
                      <a:pt x="1121" y="2592"/>
                      <a:pt x="1122" y="2585"/>
                    </a:cubicBezTo>
                    <a:cubicBezTo>
                      <a:pt x="1122" y="2553"/>
                      <a:pt x="1097" y="2541"/>
                      <a:pt x="1064" y="2527"/>
                    </a:cubicBezTo>
                    <a:cubicBezTo>
                      <a:pt x="1034" y="2513"/>
                      <a:pt x="997" y="2495"/>
                      <a:pt x="992" y="2460"/>
                    </a:cubicBezTo>
                    <a:cubicBezTo>
                      <a:pt x="982" y="2483"/>
                      <a:pt x="977" y="2490"/>
                      <a:pt x="974" y="2490"/>
                    </a:cubicBezTo>
                    <a:cubicBezTo>
                      <a:pt x="969" y="2490"/>
                      <a:pt x="974" y="2455"/>
                      <a:pt x="965" y="2455"/>
                    </a:cubicBezTo>
                    <a:cubicBezTo>
                      <a:pt x="961" y="2455"/>
                      <a:pt x="956" y="2460"/>
                      <a:pt x="948" y="2471"/>
                    </a:cubicBezTo>
                    <a:cubicBezTo>
                      <a:pt x="957" y="2451"/>
                      <a:pt x="957" y="2437"/>
                      <a:pt x="978" y="2425"/>
                    </a:cubicBezTo>
                    <a:lnTo>
                      <a:pt x="978" y="2425"/>
                    </a:lnTo>
                    <a:cubicBezTo>
                      <a:pt x="977" y="2425"/>
                      <a:pt x="977" y="2425"/>
                      <a:pt x="976" y="2425"/>
                    </a:cubicBezTo>
                    <a:cubicBezTo>
                      <a:pt x="950" y="2425"/>
                      <a:pt x="952" y="2399"/>
                      <a:pt x="936" y="2399"/>
                    </a:cubicBezTo>
                    <a:cubicBezTo>
                      <a:pt x="930" y="2399"/>
                      <a:pt x="921" y="2403"/>
                      <a:pt x="906" y="2413"/>
                    </a:cubicBezTo>
                    <a:cubicBezTo>
                      <a:pt x="918" y="2393"/>
                      <a:pt x="932" y="2390"/>
                      <a:pt x="937" y="2376"/>
                    </a:cubicBezTo>
                    <a:lnTo>
                      <a:pt x="937" y="2376"/>
                    </a:lnTo>
                    <a:cubicBezTo>
                      <a:pt x="934" y="2378"/>
                      <a:pt x="926" y="2382"/>
                      <a:pt x="923" y="2382"/>
                    </a:cubicBezTo>
                    <a:cubicBezTo>
                      <a:pt x="921" y="2382"/>
                      <a:pt x="920" y="2381"/>
                      <a:pt x="923" y="2376"/>
                    </a:cubicBezTo>
                    <a:cubicBezTo>
                      <a:pt x="927" y="2362"/>
                      <a:pt x="937" y="2362"/>
                      <a:pt x="946" y="2358"/>
                    </a:cubicBezTo>
                    <a:cubicBezTo>
                      <a:pt x="943" y="2357"/>
                      <a:pt x="941" y="2356"/>
                      <a:pt x="938" y="2356"/>
                    </a:cubicBezTo>
                    <a:cubicBezTo>
                      <a:pt x="912" y="2356"/>
                      <a:pt x="872" y="2402"/>
                      <a:pt x="835" y="2448"/>
                    </a:cubicBezTo>
                    <a:cubicBezTo>
                      <a:pt x="837" y="2429"/>
                      <a:pt x="836" y="2421"/>
                      <a:pt x="828" y="2421"/>
                    </a:cubicBezTo>
                    <a:cubicBezTo>
                      <a:pt x="822" y="2421"/>
                      <a:pt x="811" y="2427"/>
                      <a:pt x="795" y="2439"/>
                    </a:cubicBezTo>
                    <a:cubicBezTo>
                      <a:pt x="802" y="2422"/>
                      <a:pt x="810" y="2401"/>
                      <a:pt x="825" y="2401"/>
                    </a:cubicBezTo>
                    <a:cubicBezTo>
                      <a:pt x="827" y="2401"/>
                      <a:pt x="828" y="2401"/>
                      <a:pt x="830" y="2402"/>
                    </a:cubicBezTo>
                    <a:cubicBezTo>
                      <a:pt x="825" y="2397"/>
                      <a:pt x="812" y="2366"/>
                      <a:pt x="789" y="2366"/>
                    </a:cubicBezTo>
                    <a:cubicBezTo>
                      <a:pt x="782" y="2366"/>
                      <a:pt x="773" y="2369"/>
                      <a:pt x="763" y="2379"/>
                    </a:cubicBezTo>
                    <a:cubicBezTo>
                      <a:pt x="768" y="2371"/>
                      <a:pt x="762" y="2368"/>
                      <a:pt x="756" y="2368"/>
                    </a:cubicBezTo>
                    <a:cubicBezTo>
                      <a:pt x="754" y="2368"/>
                      <a:pt x="751" y="2369"/>
                      <a:pt x="749" y="2369"/>
                    </a:cubicBezTo>
                    <a:cubicBezTo>
                      <a:pt x="733" y="2351"/>
                      <a:pt x="735" y="2346"/>
                      <a:pt x="714" y="2332"/>
                    </a:cubicBezTo>
                    <a:lnTo>
                      <a:pt x="714" y="2344"/>
                    </a:lnTo>
                    <a:cubicBezTo>
                      <a:pt x="697" y="2355"/>
                      <a:pt x="689" y="2359"/>
                      <a:pt x="684" y="2359"/>
                    </a:cubicBezTo>
                    <a:cubicBezTo>
                      <a:pt x="672" y="2359"/>
                      <a:pt x="683" y="2336"/>
                      <a:pt x="670" y="2330"/>
                    </a:cubicBezTo>
                    <a:lnTo>
                      <a:pt x="675" y="2328"/>
                    </a:lnTo>
                    <a:cubicBezTo>
                      <a:pt x="679" y="2265"/>
                      <a:pt x="645" y="2328"/>
                      <a:pt x="656" y="2260"/>
                    </a:cubicBezTo>
                    <a:lnTo>
                      <a:pt x="656" y="2260"/>
                    </a:lnTo>
                    <a:lnTo>
                      <a:pt x="626" y="2286"/>
                    </a:lnTo>
                    <a:cubicBezTo>
                      <a:pt x="613" y="2295"/>
                      <a:pt x="605" y="2298"/>
                      <a:pt x="601" y="2298"/>
                    </a:cubicBezTo>
                    <a:cubicBezTo>
                      <a:pt x="582" y="2298"/>
                      <a:pt x="635" y="2226"/>
                      <a:pt x="600" y="2226"/>
                    </a:cubicBezTo>
                    <a:lnTo>
                      <a:pt x="587" y="2247"/>
                    </a:lnTo>
                    <a:cubicBezTo>
                      <a:pt x="586" y="2247"/>
                      <a:pt x="585" y="2247"/>
                      <a:pt x="585" y="2247"/>
                    </a:cubicBezTo>
                    <a:cubicBezTo>
                      <a:pt x="559" y="2247"/>
                      <a:pt x="663" y="2151"/>
                      <a:pt x="665" y="2138"/>
                    </a:cubicBezTo>
                    <a:cubicBezTo>
                      <a:pt x="667" y="2135"/>
                      <a:pt x="670" y="2134"/>
                      <a:pt x="673" y="2134"/>
                    </a:cubicBezTo>
                    <a:cubicBezTo>
                      <a:pt x="676" y="2134"/>
                      <a:pt x="681" y="2135"/>
                      <a:pt x="686" y="2135"/>
                    </a:cubicBezTo>
                    <a:cubicBezTo>
                      <a:pt x="692" y="2121"/>
                      <a:pt x="692" y="2116"/>
                      <a:pt x="687" y="2116"/>
                    </a:cubicBezTo>
                    <a:cubicBezTo>
                      <a:pt x="676" y="2116"/>
                      <a:pt x="642" y="2145"/>
                      <a:pt x="621" y="2145"/>
                    </a:cubicBezTo>
                    <a:cubicBezTo>
                      <a:pt x="618" y="2145"/>
                      <a:pt x="615" y="2144"/>
                      <a:pt x="612" y="2142"/>
                    </a:cubicBezTo>
                    <a:cubicBezTo>
                      <a:pt x="635" y="2126"/>
                      <a:pt x="679" y="2112"/>
                      <a:pt x="675" y="2096"/>
                    </a:cubicBezTo>
                    <a:cubicBezTo>
                      <a:pt x="691" y="2080"/>
                      <a:pt x="568" y="2098"/>
                      <a:pt x="605" y="2052"/>
                    </a:cubicBezTo>
                    <a:lnTo>
                      <a:pt x="605" y="2052"/>
                    </a:lnTo>
                    <a:cubicBezTo>
                      <a:pt x="591" y="2064"/>
                      <a:pt x="575" y="2078"/>
                      <a:pt x="558" y="2078"/>
                    </a:cubicBezTo>
                    <a:cubicBezTo>
                      <a:pt x="556" y="2078"/>
                      <a:pt x="554" y="2078"/>
                      <a:pt x="552" y="2077"/>
                    </a:cubicBezTo>
                    <a:cubicBezTo>
                      <a:pt x="535" y="2065"/>
                      <a:pt x="594" y="2011"/>
                      <a:pt x="548" y="2011"/>
                    </a:cubicBezTo>
                    <a:cubicBezTo>
                      <a:pt x="544" y="2011"/>
                      <a:pt x="539" y="2011"/>
                      <a:pt x="533" y="2012"/>
                    </a:cubicBezTo>
                    <a:cubicBezTo>
                      <a:pt x="538" y="2008"/>
                      <a:pt x="543" y="2005"/>
                      <a:pt x="549" y="2003"/>
                    </a:cubicBezTo>
                    <a:cubicBezTo>
                      <a:pt x="528" y="1997"/>
                      <a:pt x="507" y="1975"/>
                      <a:pt x="473" y="1975"/>
                    </a:cubicBezTo>
                    <a:cubicBezTo>
                      <a:pt x="470" y="1975"/>
                      <a:pt x="467" y="1975"/>
                      <a:pt x="464" y="1975"/>
                    </a:cubicBezTo>
                    <a:cubicBezTo>
                      <a:pt x="526" y="1945"/>
                      <a:pt x="503" y="1931"/>
                      <a:pt x="480" y="1917"/>
                    </a:cubicBezTo>
                    <a:cubicBezTo>
                      <a:pt x="454" y="1903"/>
                      <a:pt x="431" y="1887"/>
                      <a:pt x="494" y="1873"/>
                    </a:cubicBezTo>
                    <a:lnTo>
                      <a:pt x="475" y="1834"/>
                    </a:lnTo>
                    <a:lnTo>
                      <a:pt x="487" y="1834"/>
                    </a:lnTo>
                    <a:cubicBezTo>
                      <a:pt x="489" y="1804"/>
                      <a:pt x="457" y="1801"/>
                      <a:pt x="424" y="1797"/>
                    </a:cubicBezTo>
                    <a:cubicBezTo>
                      <a:pt x="428" y="1793"/>
                      <a:pt x="435" y="1792"/>
                      <a:pt x="441" y="1792"/>
                    </a:cubicBezTo>
                    <a:cubicBezTo>
                      <a:pt x="445" y="1792"/>
                      <a:pt x="449" y="1792"/>
                      <a:pt x="452" y="1792"/>
                    </a:cubicBezTo>
                    <a:cubicBezTo>
                      <a:pt x="468" y="1746"/>
                      <a:pt x="461" y="1743"/>
                      <a:pt x="394" y="1718"/>
                    </a:cubicBezTo>
                    <a:lnTo>
                      <a:pt x="434" y="1709"/>
                    </a:lnTo>
                    <a:cubicBezTo>
                      <a:pt x="408" y="1702"/>
                      <a:pt x="492" y="1644"/>
                      <a:pt x="441" y="1609"/>
                    </a:cubicBezTo>
                    <a:cubicBezTo>
                      <a:pt x="447" y="1609"/>
                      <a:pt x="454" y="1611"/>
                      <a:pt x="459" y="1614"/>
                    </a:cubicBezTo>
                    <a:cubicBezTo>
                      <a:pt x="406" y="1567"/>
                      <a:pt x="573" y="1509"/>
                      <a:pt x="422" y="1491"/>
                    </a:cubicBezTo>
                    <a:lnTo>
                      <a:pt x="385" y="1458"/>
                    </a:lnTo>
                    <a:cubicBezTo>
                      <a:pt x="381" y="1470"/>
                      <a:pt x="373" y="1474"/>
                      <a:pt x="363" y="1474"/>
                    </a:cubicBezTo>
                    <a:cubicBezTo>
                      <a:pt x="346" y="1474"/>
                      <a:pt x="323" y="1462"/>
                      <a:pt x="306" y="1462"/>
                    </a:cubicBezTo>
                    <a:cubicBezTo>
                      <a:pt x="301" y="1462"/>
                      <a:pt x="296" y="1463"/>
                      <a:pt x="292" y="1465"/>
                    </a:cubicBezTo>
                    <a:cubicBezTo>
                      <a:pt x="287" y="1452"/>
                      <a:pt x="315" y="1436"/>
                      <a:pt x="333" y="1436"/>
                    </a:cubicBezTo>
                    <a:cubicBezTo>
                      <a:pt x="340" y="1436"/>
                      <a:pt x="346" y="1439"/>
                      <a:pt x="348" y="1444"/>
                    </a:cubicBezTo>
                    <a:lnTo>
                      <a:pt x="341" y="1447"/>
                    </a:lnTo>
                    <a:cubicBezTo>
                      <a:pt x="348" y="1448"/>
                      <a:pt x="354" y="1448"/>
                      <a:pt x="359" y="1448"/>
                    </a:cubicBezTo>
                    <a:cubicBezTo>
                      <a:pt x="409" y="1448"/>
                      <a:pt x="379" y="1405"/>
                      <a:pt x="421" y="1405"/>
                    </a:cubicBezTo>
                    <a:cubicBezTo>
                      <a:pt x="422" y="1405"/>
                      <a:pt x="424" y="1405"/>
                      <a:pt x="427" y="1405"/>
                    </a:cubicBezTo>
                    <a:cubicBezTo>
                      <a:pt x="431" y="1326"/>
                      <a:pt x="489" y="1261"/>
                      <a:pt x="510" y="1196"/>
                    </a:cubicBezTo>
                    <a:lnTo>
                      <a:pt x="447" y="1189"/>
                    </a:lnTo>
                    <a:lnTo>
                      <a:pt x="459" y="1164"/>
                    </a:lnTo>
                    <a:cubicBezTo>
                      <a:pt x="463" y="1163"/>
                      <a:pt x="467" y="1162"/>
                      <a:pt x="472" y="1162"/>
                    </a:cubicBezTo>
                    <a:cubicBezTo>
                      <a:pt x="488" y="1162"/>
                      <a:pt x="506" y="1169"/>
                      <a:pt x="501" y="1185"/>
                    </a:cubicBezTo>
                    <a:cubicBezTo>
                      <a:pt x="538" y="1182"/>
                      <a:pt x="480" y="1143"/>
                      <a:pt x="468" y="1141"/>
                    </a:cubicBezTo>
                    <a:cubicBezTo>
                      <a:pt x="476" y="1133"/>
                      <a:pt x="483" y="1130"/>
                      <a:pt x="490" y="1130"/>
                    </a:cubicBezTo>
                    <a:cubicBezTo>
                      <a:pt x="512" y="1130"/>
                      <a:pt x="530" y="1161"/>
                      <a:pt x="536" y="1161"/>
                    </a:cubicBezTo>
                    <a:cubicBezTo>
                      <a:pt x="537" y="1161"/>
                      <a:pt x="537" y="1160"/>
                      <a:pt x="538" y="1159"/>
                    </a:cubicBezTo>
                    <a:lnTo>
                      <a:pt x="538" y="1143"/>
                    </a:lnTo>
                    <a:lnTo>
                      <a:pt x="531" y="1145"/>
                    </a:lnTo>
                    <a:cubicBezTo>
                      <a:pt x="510" y="1124"/>
                      <a:pt x="485" y="1120"/>
                      <a:pt x="492" y="1094"/>
                    </a:cubicBezTo>
                    <a:cubicBezTo>
                      <a:pt x="498" y="1090"/>
                      <a:pt x="505" y="1089"/>
                      <a:pt x="512" y="1089"/>
                    </a:cubicBezTo>
                    <a:cubicBezTo>
                      <a:pt x="518" y="1089"/>
                      <a:pt x="524" y="1090"/>
                      <a:pt x="528" y="1090"/>
                    </a:cubicBezTo>
                    <a:cubicBezTo>
                      <a:pt x="532" y="1090"/>
                      <a:pt x="534" y="1089"/>
                      <a:pt x="536" y="1087"/>
                    </a:cubicBezTo>
                    <a:cubicBezTo>
                      <a:pt x="540" y="1087"/>
                      <a:pt x="543" y="1087"/>
                      <a:pt x="538" y="1080"/>
                    </a:cubicBezTo>
                    <a:lnTo>
                      <a:pt x="552" y="1043"/>
                    </a:lnTo>
                    <a:lnTo>
                      <a:pt x="501" y="1050"/>
                    </a:lnTo>
                    <a:cubicBezTo>
                      <a:pt x="484" y="1033"/>
                      <a:pt x="501" y="1021"/>
                      <a:pt x="475" y="1021"/>
                    </a:cubicBezTo>
                    <a:cubicBezTo>
                      <a:pt x="470" y="1021"/>
                      <a:pt x="464" y="1021"/>
                      <a:pt x="455" y="1022"/>
                    </a:cubicBezTo>
                    <a:lnTo>
                      <a:pt x="455" y="1022"/>
                    </a:lnTo>
                    <a:cubicBezTo>
                      <a:pt x="542" y="1011"/>
                      <a:pt x="506" y="893"/>
                      <a:pt x="531" y="881"/>
                    </a:cubicBezTo>
                    <a:cubicBezTo>
                      <a:pt x="505" y="865"/>
                      <a:pt x="496" y="832"/>
                      <a:pt x="508" y="805"/>
                    </a:cubicBezTo>
                    <a:lnTo>
                      <a:pt x="508" y="805"/>
                    </a:lnTo>
                    <a:cubicBezTo>
                      <a:pt x="504" y="807"/>
                      <a:pt x="494" y="809"/>
                      <a:pt x="484" y="809"/>
                    </a:cubicBezTo>
                    <a:cubicBezTo>
                      <a:pt x="465" y="809"/>
                      <a:pt x="444" y="803"/>
                      <a:pt x="450" y="788"/>
                    </a:cubicBezTo>
                    <a:lnTo>
                      <a:pt x="450" y="788"/>
                    </a:lnTo>
                    <a:cubicBezTo>
                      <a:pt x="462" y="790"/>
                      <a:pt x="473" y="791"/>
                      <a:pt x="481" y="791"/>
                    </a:cubicBezTo>
                    <a:cubicBezTo>
                      <a:pt x="547" y="791"/>
                      <a:pt x="510" y="749"/>
                      <a:pt x="576" y="732"/>
                    </a:cubicBezTo>
                    <a:lnTo>
                      <a:pt x="576" y="732"/>
                    </a:lnTo>
                    <a:cubicBezTo>
                      <a:pt x="574" y="732"/>
                      <a:pt x="572" y="732"/>
                      <a:pt x="570" y="732"/>
                    </a:cubicBezTo>
                    <a:cubicBezTo>
                      <a:pt x="540" y="732"/>
                      <a:pt x="554" y="682"/>
                      <a:pt x="519" y="682"/>
                    </a:cubicBezTo>
                    <a:cubicBezTo>
                      <a:pt x="512" y="682"/>
                      <a:pt x="503" y="684"/>
                      <a:pt x="492" y="689"/>
                    </a:cubicBezTo>
                    <a:cubicBezTo>
                      <a:pt x="496" y="678"/>
                      <a:pt x="507" y="678"/>
                      <a:pt x="519" y="678"/>
                    </a:cubicBezTo>
                    <a:cubicBezTo>
                      <a:pt x="521" y="678"/>
                      <a:pt x="522" y="678"/>
                      <a:pt x="524" y="678"/>
                    </a:cubicBezTo>
                    <a:cubicBezTo>
                      <a:pt x="535" y="678"/>
                      <a:pt x="548" y="677"/>
                      <a:pt x="559" y="670"/>
                    </a:cubicBezTo>
                    <a:cubicBezTo>
                      <a:pt x="515" y="624"/>
                      <a:pt x="584" y="561"/>
                      <a:pt x="559" y="501"/>
                    </a:cubicBezTo>
                    <a:cubicBezTo>
                      <a:pt x="549" y="501"/>
                      <a:pt x="536" y="508"/>
                      <a:pt x="521" y="508"/>
                    </a:cubicBezTo>
                    <a:cubicBezTo>
                      <a:pt x="514" y="508"/>
                      <a:pt x="508" y="507"/>
                      <a:pt x="501" y="503"/>
                    </a:cubicBezTo>
                    <a:lnTo>
                      <a:pt x="570" y="464"/>
                    </a:lnTo>
                    <a:cubicBezTo>
                      <a:pt x="561" y="452"/>
                      <a:pt x="482" y="464"/>
                      <a:pt x="531" y="434"/>
                    </a:cubicBezTo>
                    <a:lnTo>
                      <a:pt x="531" y="434"/>
                    </a:lnTo>
                    <a:cubicBezTo>
                      <a:pt x="523" y="437"/>
                      <a:pt x="511" y="441"/>
                      <a:pt x="503" y="441"/>
                    </a:cubicBezTo>
                    <a:cubicBezTo>
                      <a:pt x="499" y="441"/>
                      <a:pt x="496" y="440"/>
                      <a:pt x="494" y="438"/>
                    </a:cubicBezTo>
                    <a:cubicBezTo>
                      <a:pt x="522" y="376"/>
                      <a:pt x="494" y="320"/>
                      <a:pt x="473" y="264"/>
                    </a:cubicBezTo>
                    <a:cubicBezTo>
                      <a:pt x="450" y="211"/>
                      <a:pt x="434" y="153"/>
                      <a:pt x="480" y="79"/>
                    </a:cubicBezTo>
                    <a:lnTo>
                      <a:pt x="480" y="79"/>
                    </a:lnTo>
                    <a:cubicBezTo>
                      <a:pt x="469" y="89"/>
                      <a:pt x="462" y="93"/>
                      <a:pt x="457" y="93"/>
                    </a:cubicBezTo>
                    <a:cubicBezTo>
                      <a:pt x="451" y="93"/>
                      <a:pt x="448" y="88"/>
                      <a:pt x="445" y="81"/>
                    </a:cubicBezTo>
                    <a:cubicBezTo>
                      <a:pt x="441" y="91"/>
                      <a:pt x="410" y="91"/>
                      <a:pt x="392" y="100"/>
                    </a:cubicBezTo>
                    <a:lnTo>
                      <a:pt x="429" y="37"/>
                    </a:lnTo>
                    <a:lnTo>
                      <a:pt x="429" y="37"/>
                    </a:lnTo>
                    <a:cubicBezTo>
                      <a:pt x="425" y="38"/>
                      <a:pt x="421" y="38"/>
                      <a:pt x="418" y="38"/>
                    </a:cubicBezTo>
                    <a:cubicBezTo>
                      <a:pt x="382" y="38"/>
                      <a:pt x="397"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62" name="Google Shape;9362;p48"/>
              <p:cNvSpPr/>
              <p:nvPr/>
            </p:nvSpPr>
            <p:spPr>
              <a:xfrm>
                <a:off x="518050" y="1764025"/>
                <a:ext cx="300" cy="500"/>
              </a:xfrm>
              <a:custGeom>
                <a:avLst/>
                <a:gdLst/>
                <a:ahLst/>
                <a:cxnLst/>
                <a:rect l="l" t="t" r="r" b="b"/>
                <a:pathLst>
                  <a:path w="12" h="20" extrusionOk="0">
                    <a:moveTo>
                      <a:pt x="12" y="1"/>
                    </a:moveTo>
                    <a:lnTo>
                      <a:pt x="12" y="1"/>
                    </a:lnTo>
                    <a:cubicBezTo>
                      <a:pt x="2" y="5"/>
                      <a:pt x="0" y="12"/>
                      <a:pt x="0" y="19"/>
                    </a:cubicBezTo>
                    <a:cubicBezTo>
                      <a:pt x="2" y="12"/>
                      <a:pt x="7" y="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63" name="Google Shape;9363;p48"/>
              <p:cNvSpPr/>
              <p:nvPr/>
            </p:nvSpPr>
            <p:spPr>
              <a:xfrm>
                <a:off x="502850" y="1742875"/>
                <a:ext cx="200" cy="25"/>
              </a:xfrm>
              <a:custGeom>
                <a:avLst/>
                <a:gdLst/>
                <a:ahLst/>
                <a:cxnLst/>
                <a:rect l="l" t="t" r="r" b="b"/>
                <a:pathLst>
                  <a:path w="8" h="1" extrusionOk="0">
                    <a:moveTo>
                      <a:pt x="8" y="0"/>
                    </a:moveTo>
                    <a:lnTo>
                      <a:pt x="8"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64" name="Google Shape;9364;p48"/>
              <p:cNvSpPr/>
              <p:nvPr/>
            </p:nvSpPr>
            <p:spPr>
              <a:xfrm>
                <a:off x="544225" y="1771675"/>
                <a:ext cx="450" cy="500"/>
              </a:xfrm>
              <a:custGeom>
                <a:avLst/>
                <a:gdLst/>
                <a:ahLst/>
                <a:cxnLst/>
                <a:rect l="l" t="t" r="r" b="b"/>
                <a:pathLst>
                  <a:path w="18" h="20" extrusionOk="0">
                    <a:moveTo>
                      <a:pt x="3" y="1"/>
                    </a:moveTo>
                    <a:lnTo>
                      <a:pt x="3" y="1"/>
                    </a:lnTo>
                    <a:cubicBezTo>
                      <a:pt x="1" y="10"/>
                      <a:pt x="8" y="17"/>
                      <a:pt x="17" y="19"/>
                    </a:cubicBezTo>
                    <a:cubicBezTo>
                      <a:pt x="10" y="15"/>
                      <a:pt x="6" y="8"/>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65" name="Google Shape;9365;p48"/>
              <p:cNvSpPr/>
              <p:nvPr/>
            </p:nvSpPr>
            <p:spPr>
              <a:xfrm>
                <a:off x="558850" y="1760500"/>
                <a:ext cx="600" cy="550"/>
              </a:xfrm>
              <a:custGeom>
                <a:avLst/>
                <a:gdLst/>
                <a:ahLst/>
                <a:cxnLst/>
                <a:rect l="l" t="t" r="r" b="b"/>
                <a:pathLst>
                  <a:path w="24" h="22" extrusionOk="0">
                    <a:moveTo>
                      <a:pt x="23" y="0"/>
                    </a:moveTo>
                    <a:cubicBezTo>
                      <a:pt x="22" y="0"/>
                      <a:pt x="21" y="1"/>
                      <a:pt x="21" y="1"/>
                    </a:cubicBezTo>
                    <a:lnTo>
                      <a:pt x="21" y="1"/>
                    </a:lnTo>
                    <a:lnTo>
                      <a:pt x="23" y="0"/>
                    </a:lnTo>
                    <a:close/>
                    <a:moveTo>
                      <a:pt x="21" y="1"/>
                    </a:moveTo>
                    <a:lnTo>
                      <a:pt x="0" y="9"/>
                    </a:lnTo>
                    <a:cubicBezTo>
                      <a:pt x="2" y="9"/>
                      <a:pt x="3" y="9"/>
                      <a:pt x="4" y="9"/>
                    </a:cubicBezTo>
                    <a:cubicBezTo>
                      <a:pt x="15" y="9"/>
                      <a:pt x="17" y="17"/>
                      <a:pt x="23" y="21"/>
                    </a:cubicBezTo>
                    <a:cubicBezTo>
                      <a:pt x="23" y="15"/>
                      <a:pt x="18" y="4"/>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66" name="Google Shape;9366;p48"/>
              <p:cNvSpPr/>
              <p:nvPr/>
            </p:nvSpPr>
            <p:spPr>
              <a:xfrm>
                <a:off x="563350" y="1765950"/>
                <a:ext cx="625" cy="525"/>
              </a:xfrm>
              <a:custGeom>
                <a:avLst/>
                <a:gdLst/>
                <a:ahLst/>
                <a:cxnLst/>
                <a:rect l="l" t="t" r="r" b="b"/>
                <a:pathLst>
                  <a:path w="25" h="21" extrusionOk="0">
                    <a:moveTo>
                      <a:pt x="24" y="0"/>
                    </a:moveTo>
                    <a:cubicBezTo>
                      <a:pt x="10" y="0"/>
                      <a:pt x="1" y="14"/>
                      <a:pt x="13" y="21"/>
                    </a:cubicBezTo>
                    <a:cubicBezTo>
                      <a:pt x="15" y="20"/>
                      <a:pt x="17" y="20"/>
                      <a:pt x="18" y="20"/>
                    </a:cubicBezTo>
                    <a:cubicBezTo>
                      <a:pt x="20" y="20"/>
                      <a:pt x="22" y="20"/>
                      <a:pt x="24" y="19"/>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67" name="Google Shape;9367;p48"/>
              <p:cNvSpPr/>
              <p:nvPr/>
            </p:nvSpPr>
            <p:spPr>
              <a:xfrm>
                <a:off x="560000" y="1763275"/>
                <a:ext cx="725" cy="950"/>
              </a:xfrm>
              <a:custGeom>
                <a:avLst/>
                <a:gdLst/>
                <a:ahLst/>
                <a:cxnLst/>
                <a:rect l="l" t="t" r="r" b="b"/>
                <a:pathLst>
                  <a:path w="29" h="38" extrusionOk="0">
                    <a:moveTo>
                      <a:pt x="20" y="1"/>
                    </a:moveTo>
                    <a:cubicBezTo>
                      <a:pt x="15" y="1"/>
                      <a:pt x="7" y="8"/>
                      <a:pt x="0" y="14"/>
                    </a:cubicBezTo>
                    <a:cubicBezTo>
                      <a:pt x="2" y="32"/>
                      <a:pt x="6" y="37"/>
                      <a:pt x="11" y="37"/>
                    </a:cubicBezTo>
                    <a:cubicBezTo>
                      <a:pt x="16" y="37"/>
                      <a:pt x="22" y="34"/>
                      <a:pt x="28" y="31"/>
                    </a:cubicBezTo>
                    <a:lnTo>
                      <a:pt x="26" y="31"/>
                    </a:lnTo>
                    <a:cubicBezTo>
                      <a:pt x="28" y="8"/>
                      <a:pt x="25"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68" name="Google Shape;9368;p48"/>
              <p:cNvSpPr/>
              <p:nvPr/>
            </p:nvSpPr>
            <p:spPr>
              <a:xfrm>
                <a:off x="560750" y="1763800"/>
                <a:ext cx="400" cy="250"/>
              </a:xfrm>
              <a:custGeom>
                <a:avLst/>
                <a:gdLst/>
                <a:ahLst/>
                <a:cxnLst/>
                <a:rect l="l" t="t" r="r" b="b"/>
                <a:pathLst>
                  <a:path w="16" h="10" extrusionOk="0">
                    <a:moveTo>
                      <a:pt x="14" y="0"/>
                    </a:moveTo>
                    <a:cubicBezTo>
                      <a:pt x="11" y="0"/>
                      <a:pt x="6" y="7"/>
                      <a:pt x="1" y="10"/>
                    </a:cubicBezTo>
                    <a:cubicBezTo>
                      <a:pt x="3" y="8"/>
                      <a:pt x="5" y="8"/>
                      <a:pt x="8" y="8"/>
                    </a:cubicBezTo>
                    <a:cubicBezTo>
                      <a:pt x="10" y="8"/>
                      <a:pt x="12" y="8"/>
                      <a:pt x="15" y="10"/>
                    </a:cubicBezTo>
                    <a:cubicBezTo>
                      <a:pt x="15" y="3"/>
                      <a:pt x="15"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69" name="Google Shape;9369;p48"/>
              <p:cNvSpPr/>
              <p:nvPr/>
            </p:nvSpPr>
            <p:spPr>
              <a:xfrm>
                <a:off x="555575" y="1760775"/>
                <a:ext cx="750" cy="1100"/>
              </a:xfrm>
              <a:custGeom>
                <a:avLst/>
                <a:gdLst/>
                <a:ahLst/>
                <a:cxnLst/>
                <a:rect l="l" t="t" r="r" b="b"/>
                <a:pathLst>
                  <a:path w="30" h="44" extrusionOk="0">
                    <a:moveTo>
                      <a:pt x="27" y="0"/>
                    </a:moveTo>
                    <a:cubicBezTo>
                      <a:pt x="19" y="0"/>
                      <a:pt x="0" y="44"/>
                      <a:pt x="13" y="44"/>
                    </a:cubicBezTo>
                    <a:cubicBezTo>
                      <a:pt x="15" y="44"/>
                      <a:pt x="18" y="43"/>
                      <a:pt x="22" y="40"/>
                    </a:cubicBezTo>
                    <a:cubicBezTo>
                      <a:pt x="23" y="41"/>
                      <a:pt x="23" y="41"/>
                      <a:pt x="24" y="41"/>
                    </a:cubicBezTo>
                    <a:cubicBezTo>
                      <a:pt x="30" y="41"/>
                      <a:pt x="26" y="8"/>
                      <a:pt x="28" y="8"/>
                    </a:cubicBezTo>
                    <a:cubicBezTo>
                      <a:pt x="28" y="8"/>
                      <a:pt x="29" y="9"/>
                      <a:pt x="29" y="10"/>
                    </a:cubicBezTo>
                    <a:cubicBezTo>
                      <a:pt x="30" y="3"/>
                      <a:pt x="28"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70" name="Google Shape;9370;p48"/>
              <p:cNvSpPr/>
              <p:nvPr/>
            </p:nvSpPr>
            <p:spPr>
              <a:xfrm>
                <a:off x="560000" y="1765300"/>
                <a:ext cx="325" cy="1025"/>
              </a:xfrm>
              <a:custGeom>
                <a:avLst/>
                <a:gdLst/>
                <a:ahLst/>
                <a:cxnLst/>
                <a:rect l="l" t="t" r="r" b="b"/>
                <a:pathLst>
                  <a:path w="13" h="41" extrusionOk="0">
                    <a:moveTo>
                      <a:pt x="7" y="1"/>
                    </a:moveTo>
                    <a:lnTo>
                      <a:pt x="0" y="33"/>
                    </a:lnTo>
                    <a:lnTo>
                      <a:pt x="12" y="40"/>
                    </a:lnTo>
                    <a:lnTo>
                      <a:pt x="12"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71" name="Google Shape;9371;p48"/>
              <p:cNvSpPr/>
              <p:nvPr/>
            </p:nvSpPr>
            <p:spPr>
              <a:xfrm>
                <a:off x="557625" y="1765475"/>
                <a:ext cx="650" cy="425"/>
              </a:xfrm>
              <a:custGeom>
                <a:avLst/>
                <a:gdLst/>
                <a:ahLst/>
                <a:cxnLst/>
                <a:rect l="l" t="t" r="r" b="b"/>
                <a:pathLst>
                  <a:path w="26" h="17" extrusionOk="0">
                    <a:moveTo>
                      <a:pt x="8" y="1"/>
                    </a:moveTo>
                    <a:cubicBezTo>
                      <a:pt x="3" y="1"/>
                      <a:pt x="0" y="2"/>
                      <a:pt x="0" y="8"/>
                    </a:cubicBezTo>
                    <a:lnTo>
                      <a:pt x="21" y="17"/>
                    </a:lnTo>
                    <a:cubicBezTo>
                      <a:pt x="21" y="12"/>
                      <a:pt x="24" y="8"/>
                      <a:pt x="26" y="3"/>
                    </a:cubicBezTo>
                    <a:cubicBezTo>
                      <a:pt x="20" y="3"/>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72" name="Google Shape;9372;p48"/>
              <p:cNvSpPr/>
              <p:nvPr/>
            </p:nvSpPr>
            <p:spPr>
              <a:xfrm>
                <a:off x="558325" y="1765350"/>
                <a:ext cx="425" cy="200"/>
              </a:xfrm>
              <a:custGeom>
                <a:avLst/>
                <a:gdLst/>
                <a:ahLst/>
                <a:cxnLst/>
                <a:rect l="l" t="t" r="r" b="b"/>
                <a:pathLst>
                  <a:path w="17" h="8" extrusionOk="0">
                    <a:moveTo>
                      <a:pt x="16" y="1"/>
                    </a:moveTo>
                    <a:cubicBezTo>
                      <a:pt x="12" y="3"/>
                      <a:pt x="5" y="6"/>
                      <a:pt x="0" y="8"/>
                    </a:cubicBezTo>
                    <a:cubicBezTo>
                      <a:pt x="7" y="8"/>
                      <a:pt x="14" y="8"/>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73" name="Google Shape;9373;p48"/>
              <p:cNvSpPr/>
              <p:nvPr/>
            </p:nvSpPr>
            <p:spPr>
              <a:xfrm>
                <a:off x="559025" y="1766350"/>
                <a:ext cx="600" cy="300"/>
              </a:xfrm>
              <a:custGeom>
                <a:avLst/>
                <a:gdLst/>
                <a:ahLst/>
                <a:cxnLst/>
                <a:rect l="l" t="t" r="r" b="b"/>
                <a:pathLst>
                  <a:path w="24" h="12" extrusionOk="0">
                    <a:moveTo>
                      <a:pt x="0" y="0"/>
                    </a:moveTo>
                    <a:lnTo>
                      <a:pt x="23" y="12"/>
                    </a:lnTo>
                    <a:lnTo>
                      <a:pt x="16"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74" name="Google Shape;9374;p48"/>
              <p:cNvSpPr/>
              <p:nvPr/>
            </p:nvSpPr>
            <p:spPr>
              <a:xfrm>
                <a:off x="551300" y="1766175"/>
                <a:ext cx="725" cy="850"/>
              </a:xfrm>
              <a:custGeom>
                <a:avLst/>
                <a:gdLst/>
                <a:ahLst/>
                <a:cxnLst/>
                <a:rect l="l" t="t" r="r" b="b"/>
                <a:pathLst>
                  <a:path w="29" h="34" extrusionOk="0">
                    <a:moveTo>
                      <a:pt x="22" y="0"/>
                    </a:moveTo>
                    <a:lnTo>
                      <a:pt x="1" y="17"/>
                    </a:lnTo>
                    <a:cubicBezTo>
                      <a:pt x="1" y="27"/>
                      <a:pt x="6" y="33"/>
                      <a:pt x="11" y="33"/>
                    </a:cubicBezTo>
                    <a:cubicBezTo>
                      <a:pt x="13" y="33"/>
                      <a:pt x="15" y="32"/>
                      <a:pt x="17" y="31"/>
                    </a:cubicBezTo>
                    <a:cubicBezTo>
                      <a:pt x="24" y="24"/>
                      <a:pt x="29" y="12"/>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75" name="Google Shape;9375;p48"/>
              <p:cNvSpPr/>
              <p:nvPr/>
            </p:nvSpPr>
            <p:spPr>
              <a:xfrm>
                <a:off x="553675" y="1767850"/>
                <a:ext cx="375" cy="1250"/>
              </a:xfrm>
              <a:custGeom>
                <a:avLst/>
                <a:gdLst/>
                <a:ahLst/>
                <a:cxnLst/>
                <a:rect l="l" t="t" r="r" b="b"/>
                <a:pathLst>
                  <a:path w="15" h="50" extrusionOk="0">
                    <a:moveTo>
                      <a:pt x="1" y="1"/>
                    </a:moveTo>
                    <a:lnTo>
                      <a:pt x="8" y="49"/>
                    </a:lnTo>
                    <a:lnTo>
                      <a:pt x="15" y="31"/>
                    </a:lnTo>
                    <a:cubicBezTo>
                      <a:pt x="8" y="21"/>
                      <a:pt x="3" y="1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76" name="Google Shape;9376;p48"/>
              <p:cNvSpPr/>
              <p:nvPr/>
            </p:nvSpPr>
            <p:spPr>
              <a:xfrm>
                <a:off x="552000" y="1769125"/>
                <a:ext cx="1075" cy="975"/>
              </a:xfrm>
              <a:custGeom>
                <a:avLst/>
                <a:gdLst/>
                <a:ahLst/>
                <a:cxnLst/>
                <a:rect l="l" t="t" r="r" b="b"/>
                <a:pathLst>
                  <a:path w="43" h="39" extrusionOk="0">
                    <a:moveTo>
                      <a:pt x="19" y="1"/>
                    </a:moveTo>
                    <a:cubicBezTo>
                      <a:pt x="21" y="13"/>
                      <a:pt x="1" y="39"/>
                      <a:pt x="17" y="39"/>
                    </a:cubicBezTo>
                    <a:cubicBezTo>
                      <a:pt x="19" y="39"/>
                      <a:pt x="21" y="38"/>
                      <a:pt x="24" y="38"/>
                    </a:cubicBezTo>
                    <a:cubicBezTo>
                      <a:pt x="24" y="24"/>
                      <a:pt x="42"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77" name="Google Shape;9377;p48"/>
              <p:cNvSpPr/>
              <p:nvPr/>
            </p:nvSpPr>
            <p:spPr>
              <a:xfrm>
                <a:off x="543475" y="1766750"/>
                <a:ext cx="150" cy="2050"/>
              </a:xfrm>
              <a:custGeom>
                <a:avLst/>
                <a:gdLst/>
                <a:ahLst/>
                <a:cxnLst/>
                <a:rect l="l" t="t" r="r" b="b"/>
                <a:pathLst>
                  <a:path w="6" h="82" extrusionOk="0">
                    <a:moveTo>
                      <a:pt x="1" y="1"/>
                    </a:moveTo>
                    <a:lnTo>
                      <a:pt x="1" y="82"/>
                    </a:lnTo>
                    <a:lnTo>
                      <a:pt x="5" y="8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78" name="Google Shape;9378;p48"/>
              <p:cNvSpPr/>
              <p:nvPr/>
            </p:nvSpPr>
            <p:spPr>
              <a:xfrm>
                <a:off x="534900" y="1771725"/>
                <a:ext cx="1250" cy="1600"/>
              </a:xfrm>
              <a:custGeom>
                <a:avLst/>
                <a:gdLst/>
                <a:ahLst/>
                <a:cxnLst/>
                <a:rect l="l" t="t" r="r" b="b"/>
                <a:pathLst>
                  <a:path w="50" h="64" extrusionOk="0">
                    <a:moveTo>
                      <a:pt x="28" y="1"/>
                    </a:moveTo>
                    <a:lnTo>
                      <a:pt x="28" y="1"/>
                    </a:lnTo>
                    <a:cubicBezTo>
                      <a:pt x="10" y="17"/>
                      <a:pt x="1" y="6"/>
                      <a:pt x="1" y="59"/>
                    </a:cubicBezTo>
                    <a:cubicBezTo>
                      <a:pt x="5" y="62"/>
                      <a:pt x="8" y="64"/>
                      <a:pt x="10" y="64"/>
                    </a:cubicBezTo>
                    <a:cubicBezTo>
                      <a:pt x="22" y="64"/>
                      <a:pt x="20" y="32"/>
                      <a:pt x="30" y="32"/>
                    </a:cubicBezTo>
                    <a:cubicBezTo>
                      <a:pt x="33" y="32"/>
                      <a:pt x="36" y="33"/>
                      <a:pt x="40" y="38"/>
                    </a:cubicBezTo>
                    <a:cubicBezTo>
                      <a:pt x="49" y="19"/>
                      <a:pt x="19" y="15"/>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79" name="Google Shape;9379;p48"/>
              <p:cNvSpPr/>
              <p:nvPr/>
            </p:nvSpPr>
            <p:spPr>
              <a:xfrm>
                <a:off x="512600" y="1698425"/>
                <a:ext cx="600" cy="600"/>
              </a:xfrm>
              <a:custGeom>
                <a:avLst/>
                <a:gdLst/>
                <a:ahLst/>
                <a:cxnLst/>
                <a:rect l="l" t="t" r="r" b="b"/>
                <a:pathLst>
                  <a:path w="24" h="24" extrusionOk="0">
                    <a:moveTo>
                      <a:pt x="23" y="0"/>
                    </a:moveTo>
                    <a:lnTo>
                      <a:pt x="0" y="21"/>
                    </a:lnTo>
                    <a:lnTo>
                      <a:pt x="14" y="24"/>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80" name="Google Shape;9380;p48"/>
              <p:cNvSpPr/>
              <p:nvPr/>
            </p:nvSpPr>
            <p:spPr>
              <a:xfrm>
                <a:off x="511075" y="1698200"/>
                <a:ext cx="1300" cy="525"/>
              </a:xfrm>
              <a:custGeom>
                <a:avLst/>
                <a:gdLst/>
                <a:ahLst/>
                <a:cxnLst/>
                <a:rect l="l" t="t" r="r" b="b"/>
                <a:pathLst>
                  <a:path w="52" h="21" extrusionOk="0">
                    <a:moveTo>
                      <a:pt x="52" y="0"/>
                    </a:moveTo>
                    <a:lnTo>
                      <a:pt x="1" y="7"/>
                    </a:lnTo>
                    <a:cubicBezTo>
                      <a:pt x="6" y="9"/>
                      <a:pt x="12" y="14"/>
                      <a:pt x="1" y="21"/>
                    </a:cubicBez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81" name="Google Shape;9381;p48"/>
              <p:cNvSpPr/>
              <p:nvPr/>
            </p:nvSpPr>
            <p:spPr>
              <a:xfrm>
                <a:off x="507325" y="1757875"/>
                <a:ext cx="600" cy="800"/>
              </a:xfrm>
              <a:custGeom>
                <a:avLst/>
                <a:gdLst/>
                <a:ahLst/>
                <a:cxnLst/>
                <a:rect l="l" t="t" r="r" b="b"/>
                <a:pathLst>
                  <a:path w="24" h="32" extrusionOk="0">
                    <a:moveTo>
                      <a:pt x="19" y="1"/>
                    </a:moveTo>
                    <a:lnTo>
                      <a:pt x="0" y="31"/>
                    </a:lnTo>
                    <a:lnTo>
                      <a:pt x="12" y="24"/>
                    </a:lnTo>
                    <a:cubicBezTo>
                      <a:pt x="23" y="15"/>
                      <a:pt x="21" y="10"/>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82" name="Google Shape;9382;p48"/>
              <p:cNvSpPr/>
              <p:nvPr/>
            </p:nvSpPr>
            <p:spPr>
              <a:xfrm>
                <a:off x="505000" y="1751575"/>
                <a:ext cx="1125" cy="650"/>
              </a:xfrm>
              <a:custGeom>
                <a:avLst/>
                <a:gdLst/>
                <a:ahLst/>
                <a:cxnLst/>
                <a:rect l="l" t="t" r="r" b="b"/>
                <a:pathLst>
                  <a:path w="45" h="26" extrusionOk="0">
                    <a:moveTo>
                      <a:pt x="45" y="0"/>
                    </a:moveTo>
                    <a:lnTo>
                      <a:pt x="0" y="21"/>
                    </a:lnTo>
                    <a:lnTo>
                      <a:pt x="0" y="26"/>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83" name="Google Shape;9383;p48"/>
              <p:cNvSpPr/>
              <p:nvPr/>
            </p:nvSpPr>
            <p:spPr>
              <a:xfrm>
                <a:off x="501700" y="1746975"/>
                <a:ext cx="900" cy="900"/>
              </a:xfrm>
              <a:custGeom>
                <a:avLst/>
                <a:gdLst/>
                <a:ahLst/>
                <a:cxnLst/>
                <a:rect l="l" t="t" r="r" b="b"/>
                <a:pathLst>
                  <a:path w="36" h="36" extrusionOk="0">
                    <a:moveTo>
                      <a:pt x="25" y="1"/>
                    </a:moveTo>
                    <a:cubicBezTo>
                      <a:pt x="21" y="1"/>
                      <a:pt x="14" y="2"/>
                      <a:pt x="0" y="6"/>
                    </a:cubicBezTo>
                    <a:cubicBezTo>
                      <a:pt x="0" y="13"/>
                      <a:pt x="8" y="20"/>
                      <a:pt x="12" y="28"/>
                    </a:cubicBezTo>
                    <a:lnTo>
                      <a:pt x="12" y="28"/>
                    </a:lnTo>
                    <a:cubicBezTo>
                      <a:pt x="13" y="14"/>
                      <a:pt x="35" y="1"/>
                      <a:pt x="25" y="1"/>
                    </a:cubicBezTo>
                    <a:close/>
                    <a:moveTo>
                      <a:pt x="12" y="28"/>
                    </a:moveTo>
                    <a:cubicBezTo>
                      <a:pt x="12" y="30"/>
                      <a:pt x="12" y="33"/>
                      <a:pt x="14" y="36"/>
                    </a:cubicBezTo>
                    <a:cubicBezTo>
                      <a:pt x="14" y="33"/>
                      <a:pt x="13" y="30"/>
                      <a:pt x="12"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84" name="Google Shape;9384;p48"/>
              <p:cNvSpPr/>
              <p:nvPr/>
            </p:nvSpPr>
            <p:spPr>
              <a:xfrm>
                <a:off x="512275" y="1697375"/>
                <a:ext cx="1025" cy="325"/>
              </a:xfrm>
              <a:custGeom>
                <a:avLst/>
                <a:gdLst/>
                <a:ahLst/>
                <a:cxnLst/>
                <a:rect l="l" t="t" r="r" b="b"/>
                <a:pathLst>
                  <a:path w="41" h="13" extrusionOk="0">
                    <a:moveTo>
                      <a:pt x="33" y="1"/>
                    </a:moveTo>
                    <a:cubicBezTo>
                      <a:pt x="21" y="1"/>
                      <a:pt x="6" y="8"/>
                      <a:pt x="2" y="10"/>
                    </a:cubicBezTo>
                    <a:lnTo>
                      <a:pt x="2" y="10"/>
                    </a:lnTo>
                    <a:cubicBezTo>
                      <a:pt x="2" y="10"/>
                      <a:pt x="2" y="10"/>
                      <a:pt x="2" y="10"/>
                    </a:cubicBezTo>
                    <a:cubicBezTo>
                      <a:pt x="1" y="10"/>
                      <a:pt x="1" y="11"/>
                      <a:pt x="1" y="11"/>
                    </a:cubicBezTo>
                    <a:cubicBezTo>
                      <a:pt x="1" y="11"/>
                      <a:pt x="1" y="10"/>
                      <a:pt x="2" y="10"/>
                    </a:cubicBezTo>
                    <a:lnTo>
                      <a:pt x="2" y="10"/>
                    </a:lnTo>
                    <a:cubicBezTo>
                      <a:pt x="2" y="12"/>
                      <a:pt x="3" y="13"/>
                      <a:pt x="6" y="13"/>
                    </a:cubicBezTo>
                    <a:cubicBezTo>
                      <a:pt x="15" y="13"/>
                      <a:pt x="36" y="3"/>
                      <a:pt x="41" y="3"/>
                    </a:cubicBezTo>
                    <a:cubicBezTo>
                      <a:pt x="39" y="1"/>
                      <a:pt x="36"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85" name="Google Shape;9385;p48"/>
              <p:cNvSpPr/>
              <p:nvPr/>
            </p:nvSpPr>
            <p:spPr>
              <a:xfrm>
                <a:off x="508475" y="1695225"/>
                <a:ext cx="1000" cy="200"/>
              </a:xfrm>
              <a:custGeom>
                <a:avLst/>
                <a:gdLst/>
                <a:ahLst/>
                <a:cxnLst/>
                <a:rect l="l" t="t" r="r" b="b"/>
                <a:pathLst>
                  <a:path w="40" h="8" extrusionOk="0">
                    <a:moveTo>
                      <a:pt x="1" y="1"/>
                    </a:moveTo>
                    <a:lnTo>
                      <a:pt x="26" y="8"/>
                    </a:lnTo>
                    <a:lnTo>
                      <a:pt x="40"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86" name="Google Shape;9386;p48"/>
              <p:cNvSpPr/>
              <p:nvPr/>
            </p:nvSpPr>
            <p:spPr>
              <a:xfrm>
                <a:off x="506575" y="1692675"/>
                <a:ext cx="2625" cy="1825"/>
              </a:xfrm>
              <a:custGeom>
                <a:avLst/>
                <a:gdLst/>
                <a:ahLst/>
                <a:cxnLst/>
                <a:rect l="l" t="t" r="r" b="b"/>
                <a:pathLst>
                  <a:path w="105" h="73" extrusionOk="0">
                    <a:moveTo>
                      <a:pt x="46" y="1"/>
                    </a:moveTo>
                    <a:cubicBezTo>
                      <a:pt x="0" y="38"/>
                      <a:pt x="77" y="36"/>
                      <a:pt x="67" y="66"/>
                    </a:cubicBezTo>
                    <a:lnTo>
                      <a:pt x="56" y="73"/>
                    </a:lnTo>
                    <a:lnTo>
                      <a:pt x="104" y="61"/>
                    </a:lnTo>
                    <a:cubicBezTo>
                      <a:pt x="86" y="43"/>
                      <a:pt x="42" y="24"/>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87" name="Google Shape;9387;p48"/>
              <p:cNvSpPr/>
              <p:nvPr/>
            </p:nvSpPr>
            <p:spPr>
              <a:xfrm>
                <a:off x="509350" y="1689775"/>
                <a:ext cx="600" cy="500"/>
              </a:xfrm>
              <a:custGeom>
                <a:avLst/>
                <a:gdLst/>
                <a:ahLst/>
                <a:cxnLst/>
                <a:rect l="l" t="t" r="r" b="b"/>
                <a:pathLst>
                  <a:path w="24" h="20" extrusionOk="0">
                    <a:moveTo>
                      <a:pt x="17" y="1"/>
                    </a:moveTo>
                    <a:cubicBezTo>
                      <a:pt x="8" y="8"/>
                      <a:pt x="3" y="9"/>
                      <a:pt x="2" y="9"/>
                    </a:cubicBezTo>
                    <a:cubicBezTo>
                      <a:pt x="1" y="9"/>
                      <a:pt x="1" y="9"/>
                      <a:pt x="1" y="9"/>
                    </a:cubicBezTo>
                    <a:cubicBezTo>
                      <a:pt x="1" y="9"/>
                      <a:pt x="6" y="9"/>
                      <a:pt x="19" y="20"/>
                    </a:cubicBezTo>
                    <a:lnTo>
                      <a:pt x="24" y="13"/>
                    </a:lnTo>
                    <a:cubicBezTo>
                      <a:pt x="21" y="10"/>
                      <a:pt x="19" y="6"/>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88" name="Google Shape;9388;p48"/>
              <p:cNvSpPr/>
              <p:nvPr/>
            </p:nvSpPr>
            <p:spPr>
              <a:xfrm>
                <a:off x="509925" y="1689950"/>
                <a:ext cx="225" cy="225"/>
              </a:xfrm>
              <a:custGeom>
                <a:avLst/>
                <a:gdLst/>
                <a:ahLst/>
                <a:cxnLst/>
                <a:rect l="l" t="t" r="r" b="b"/>
                <a:pathLst>
                  <a:path w="9" h="9" extrusionOk="0">
                    <a:moveTo>
                      <a:pt x="6" y="0"/>
                    </a:moveTo>
                    <a:cubicBezTo>
                      <a:pt x="5" y="0"/>
                      <a:pt x="3" y="2"/>
                      <a:pt x="1" y="6"/>
                    </a:cubicBezTo>
                    <a:cubicBezTo>
                      <a:pt x="2" y="8"/>
                      <a:pt x="3" y="8"/>
                      <a:pt x="4" y="8"/>
                    </a:cubicBezTo>
                    <a:cubicBezTo>
                      <a:pt x="7" y="8"/>
                      <a:pt x="9"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89" name="Google Shape;9389;p48"/>
              <p:cNvSpPr/>
              <p:nvPr/>
            </p:nvSpPr>
            <p:spPr>
              <a:xfrm>
                <a:off x="508775" y="1688350"/>
                <a:ext cx="1175" cy="700"/>
              </a:xfrm>
              <a:custGeom>
                <a:avLst/>
                <a:gdLst/>
                <a:ahLst/>
                <a:cxnLst/>
                <a:rect l="l" t="t" r="r" b="b"/>
                <a:pathLst>
                  <a:path w="47" h="28" extrusionOk="0">
                    <a:moveTo>
                      <a:pt x="31" y="0"/>
                    </a:moveTo>
                    <a:cubicBezTo>
                      <a:pt x="20" y="0"/>
                      <a:pt x="12" y="10"/>
                      <a:pt x="0" y="23"/>
                    </a:cubicBezTo>
                    <a:lnTo>
                      <a:pt x="30" y="28"/>
                    </a:lnTo>
                    <a:cubicBezTo>
                      <a:pt x="40" y="19"/>
                      <a:pt x="35" y="5"/>
                      <a:pt x="47" y="5"/>
                    </a:cubicBezTo>
                    <a:cubicBezTo>
                      <a:pt x="41" y="1"/>
                      <a:pt x="36"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90" name="Google Shape;9390;p48"/>
              <p:cNvSpPr/>
              <p:nvPr/>
            </p:nvSpPr>
            <p:spPr>
              <a:xfrm>
                <a:off x="507600" y="1689050"/>
                <a:ext cx="450" cy="125"/>
              </a:xfrm>
              <a:custGeom>
                <a:avLst/>
                <a:gdLst/>
                <a:ahLst/>
                <a:cxnLst/>
                <a:rect l="l" t="t" r="r" b="b"/>
                <a:pathLst>
                  <a:path w="18" h="5" extrusionOk="0">
                    <a:moveTo>
                      <a:pt x="13" y="0"/>
                    </a:moveTo>
                    <a:cubicBezTo>
                      <a:pt x="10" y="0"/>
                      <a:pt x="7" y="1"/>
                      <a:pt x="1" y="2"/>
                    </a:cubicBezTo>
                    <a:lnTo>
                      <a:pt x="12" y="4"/>
                    </a:lnTo>
                    <a:cubicBezTo>
                      <a:pt x="16" y="3"/>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91" name="Google Shape;9391;p48"/>
              <p:cNvSpPr/>
              <p:nvPr/>
            </p:nvSpPr>
            <p:spPr>
              <a:xfrm>
                <a:off x="507600" y="1689150"/>
                <a:ext cx="1025" cy="300"/>
              </a:xfrm>
              <a:custGeom>
                <a:avLst/>
                <a:gdLst/>
                <a:ahLst/>
                <a:cxnLst/>
                <a:rect l="l" t="t" r="r" b="b"/>
                <a:pathLst>
                  <a:path w="41" h="12" extrusionOk="0">
                    <a:moveTo>
                      <a:pt x="15" y="0"/>
                    </a:moveTo>
                    <a:cubicBezTo>
                      <a:pt x="10" y="5"/>
                      <a:pt x="1" y="12"/>
                      <a:pt x="4" y="12"/>
                    </a:cubicBezTo>
                    <a:cubicBezTo>
                      <a:pt x="6" y="12"/>
                      <a:pt x="12" y="10"/>
                      <a:pt x="24" y="5"/>
                    </a:cubicBezTo>
                    <a:lnTo>
                      <a:pt x="24" y="5"/>
                    </a:lnTo>
                    <a:cubicBezTo>
                      <a:pt x="16" y="9"/>
                      <a:pt x="16" y="9"/>
                      <a:pt x="20" y="9"/>
                    </a:cubicBezTo>
                    <a:cubicBezTo>
                      <a:pt x="22" y="9"/>
                      <a:pt x="25" y="9"/>
                      <a:pt x="29" y="9"/>
                    </a:cubicBezTo>
                    <a:cubicBezTo>
                      <a:pt x="32" y="9"/>
                      <a:pt x="36" y="9"/>
                      <a:pt x="40" y="10"/>
                    </a:cubicBezTo>
                    <a:lnTo>
                      <a:pt x="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92" name="Google Shape;9392;p48"/>
              <p:cNvSpPr/>
              <p:nvPr/>
            </p:nvSpPr>
            <p:spPr>
              <a:xfrm>
                <a:off x="507675" y="1689725"/>
                <a:ext cx="1325" cy="850"/>
              </a:xfrm>
              <a:custGeom>
                <a:avLst/>
                <a:gdLst/>
                <a:ahLst/>
                <a:cxnLst/>
                <a:rect l="l" t="t" r="r" b="b"/>
                <a:pathLst>
                  <a:path w="53" h="34" extrusionOk="0">
                    <a:moveTo>
                      <a:pt x="35" y="1"/>
                    </a:moveTo>
                    <a:cubicBezTo>
                      <a:pt x="31" y="13"/>
                      <a:pt x="29" y="25"/>
                      <a:pt x="10" y="25"/>
                    </a:cubicBezTo>
                    <a:cubicBezTo>
                      <a:pt x="7" y="25"/>
                      <a:pt x="4" y="24"/>
                      <a:pt x="0" y="24"/>
                    </a:cubicBezTo>
                    <a:lnTo>
                      <a:pt x="0" y="24"/>
                    </a:lnTo>
                    <a:cubicBezTo>
                      <a:pt x="8" y="31"/>
                      <a:pt x="16" y="33"/>
                      <a:pt x="23" y="33"/>
                    </a:cubicBezTo>
                    <a:cubicBezTo>
                      <a:pt x="41" y="33"/>
                      <a:pt x="53" y="17"/>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93" name="Google Shape;9393;p48"/>
              <p:cNvSpPr/>
              <p:nvPr/>
            </p:nvSpPr>
            <p:spPr>
              <a:xfrm>
                <a:off x="506050" y="1693225"/>
                <a:ext cx="600" cy="525"/>
              </a:xfrm>
              <a:custGeom>
                <a:avLst/>
                <a:gdLst/>
                <a:ahLst/>
                <a:cxnLst/>
                <a:rect l="l" t="t" r="r" b="b"/>
                <a:pathLst>
                  <a:path w="24" h="21" extrusionOk="0">
                    <a:moveTo>
                      <a:pt x="15" y="0"/>
                    </a:moveTo>
                    <a:cubicBezTo>
                      <a:pt x="13" y="0"/>
                      <a:pt x="12" y="1"/>
                      <a:pt x="9" y="2"/>
                    </a:cubicBezTo>
                    <a:lnTo>
                      <a:pt x="0" y="21"/>
                    </a:lnTo>
                    <a:lnTo>
                      <a:pt x="23" y="21"/>
                    </a:lnTo>
                    <a:cubicBezTo>
                      <a:pt x="13" y="21"/>
                      <a:pt x="22"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94" name="Google Shape;9394;p48"/>
              <p:cNvSpPr/>
              <p:nvPr/>
            </p:nvSpPr>
            <p:spPr>
              <a:xfrm>
                <a:off x="506150" y="1686825"/>
                <a:ext cx="775" cy="325"/>
              </a:xfrm>
              <a:custGeom>
                <a:avLst/>
                <a:gdLst/>
                <a:ahLst/>
                <a:cxnLst/>
                <a:rect l="l" t="t" r="r" b="b"/>
                <a:pathLst>
                  <a:path w="31" h="13" extrusionOk="0">
                    <a:moveTo>
                      <a:pt x="1" y="1"/>
                    </a:moveTo>
                    <a:lnTo>
                      <a:pt x="1" y="1"/>
                    </a:lnTo>
                    <a:cubicBezTo>
                      <a:pt x="5" y="10"/>
                      <a:pt x="10" y="13"/>
                      <a:pt x="16" y="13"/>
                    </a:cubicBezTo>
                    <a:cubicBezTo>
                      <a:pt x="21" y="13"/>
                      <a:pt x="26" y="11"/>
                      <a:pt x="31" y="8"/>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95" name="Google Shape;9395;p48"/>
              <p:cNvSpPr/>
              <p:nvPr/>
            </p:nvSpPr>
            <p:spPr>
              <a:xfrm>
                <a:off x="506850" y="1689850"/>
                <a:ext cx="725" cy="125"/>
              </a:xfrm>
              <a:custGeom>
                <a:avLst/>
                <a:gdLst/>
                <a:ahLst/>
                <a:cxnLst/>
                <a:rect l="l" t="t" r="r" b="b"/>
                <a:pathLst>
                  <a:path w="29" h="5" extrusionOk="0">
                    <a:moveTo>
                      <a:pt x="1" y="0"/>
                    </a:moveTo>
                    <a:lnTo>
                      <a:pt x="1" y="3"/>
                    </a:lnTo>
                    <a:lnTo>
                      <a:pt x="28" y="5"/>
                    </a:lnTo>
                    <a:lnTo>
                      <a:pt x="28"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96" name="Google Shape;9396;p48"/>
              <p:cNvSpPr/>
              <p:nvPr/>
            </p:nvSpPr>
            <p:spPr>
              <a:xfrm>
                <a:off x="506325" y="1684400"/>
                <a:ext cx="1250" cy="200"/>
              </a:xfrm>
              <a:custGeom>
                <a:avLst/>
                <a:gdLst/>
                <a:ahLst/>
                <a:cxnLst/>
                <a:rect l="l" t="t" r="r" b="b"/>
                <a:pathLst>
                  <a:path w="50" h="8" extrusionOk="0">
                    <a:moveTo>
                      <a:pt x="49" y="0"/>
                    </a:moveTo>
                    <a:lnTo>
                      <a:pt x="1" y="7"/>
                    </a:lnTo>
                    <a:lnTo>
                      <a:pt x="17" y="7"/>
                    </a:lnTo>
                    <a:lnTo>
                      <a:pt x="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97" name="Google Shape;9397;p48"/>
              <p:cNvSpPr/>
              <p:nvPr/>
            </p:nvSpPr>
            <p:spPr>
              <a:xfrm>
                <a:off x="505475" y="1682575"/>
                <a:ext cx="1450" cy="1100"/>
              </a:xfrm>
              <a:custGeom>
                <a:avLst/>
                <a:gdLst/>
                <a:ahLst/>
                <a:cxnLst/>
                <a:rect l="l" t="t" r="r" b="b"/>
                <a:pathLst>
                  <a:path w="58" h="44" extrusionOk="0">
                    <a:moveTo>
                      <a:pt x="24" y="1"/>
                    </a:moveTo>
                    <a:cubicBezTo>
                      <a:pt x="16" y="1"/>
                      <a:pt x="8" y="2"/>
                      <a:pt x="0" y="4"/>
                    </a:cubicBezTo>
                    <a:cubicBezTo>
                      <a:pt x="16" y="6"/>
                      <a:pt x="21" y="18"/>
                      <a:pt x="14" y="43"/>
                    </a:cubicBezTo>
                    <a:cubicBezTo>
                      <a:pt x="39" y="34"/>
                      <a:pt x="39" y="8"/>
                      <a:pt x="58" y="8"/>
                    </a:cubicBezTo>
                    <a:cubicBezTo>
                      <a:pt x="47" y="3"/>
                      <a:pt x="3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98" name="Google Shape;9398;p48"/>
              <p:cNvSpPr/>
              <p:nvPr/>
            </p:nvSpPr>
            <p:spPr>
              <a:xfrm>
                <a:off x="504600" y="1682650"/>
                <a:ext cx="900" cy="100"/>
              </a:xfrm>
              <a:custGeom>
                <a:avLst/>
                <a:gdLst/>
                <a:ahLst/>
                <a:cxnLst/>
                <a:rect l="l" t="t" r="r" b="b"/>
                <a:pathLst>
                  <a:path w="36" h="4" extrusionOk="0">
                    <a:moveTo>
                      <a:pt x="35" y="1"/>
                    </a:moveTo>
                    <a:cubicBezTo>
                      <a:pt x="23" y="1"/>
                      <a:pt x="12" y="1"/>
                      <a:pt x="0" y="3"/>
                    </a:cubicBezTo>
                    <a:cubicBezTo>
                      <a:pt x="12" y="3"/>
                      <a:pt x="23" y="3"/>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399" name="Google Shape;9399;p48"/>
              <p:cNvSpPr/>
              <p:nvPr/>
            </p:nvSpPr>
            <p:spPr>
              <a:xfrm>
                <a:off x="505700" y="1685275"/>
                <a:ext cx="650" cy="825"/>
              </a:xfrm>
              <a:custGeom>
                <a:avLst/>
                <a:gdLst/>
                <a:ahLst/>
                <a:cxnLst/>
                <a:rect l="l" t="t" r="r" b="b"/>
                <a:pathLst>
                  <a:path w="26" h="33" extrusionOk="0">
                    <a:moveTo>
                      <a:pt x="26" y="0"/>
                    </a:moveTo>
                    <a:lnTo>
                      <a:pt x="0" y="26"/>
                    </a:lnTo>
                    <a:lnTo>
                      <a:pt x="5" y="33"/>
                    </a:lnTo>
                    <a:cubicBezTo>
                      <a:pt x="12" y="28"/>
                      <a:pt x="26" y="14"/>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00" name="Google Shape;9400;p48"/>
              <p:cNvSpPr/>
              <p:nvPr/>
            </p:nvSpPr>
            <p:spPr>
              <a:xfrm>
                <a:off x="505475" y="1685550"/>
                <a:ext cx="250" cy="425"/>
              </a:xfrm>
              <a:custGeom>
                <a:avLst/>
                <a:gdLst/>
                <a:ahLst/>
                <a:cxnLst/>
                <a:rect l="l" t="t" r="r" b="b"/>
                <a:pathLst>
                  <a:path w="10" h="17" extrusionOk="0">
                    <a:moveTo>
                      <a:pt x="0" y="1"/>
                    </a:moveTo>
                    <a:lnTo>
                      <a:pt x="9" y="17"/>
                    </a:lnTo>
                    <a:cubicBezTo>
                      <a:pt x="5" y="8"/>
                      <a:pt x="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01" name="Google Shape;9401;p48"/>
              <p:cNvSpPr/>
              <p:nvPr/>
            </p:nvSpPr>
            <p:spPr>
              <a:xfrm>
                <a:off x="505750" y="1686075"/>
                <a:ext cx="150" cy="100"/>
              </a:xfrm>
              <a:custGeom>
                <a:avLst/>
                <a:gdLst/>
                <a:ahLst/>
                <a:cxnLst/>
                <a:rect l="l" t="t" r="r" b="b"/>
                <a:pathLst>
                  <a:path w="6" h="4" extrusionOk="0">
                    <a:moveTo>
                      <a:pt x="5" y="1"/>
                    </a:moveTo>
                    <a:cubicBezTo>
                      <a:pt x="2" y="2"/>
                      <a:pt x="1" y="4"/>
                      <a:pt x="2" y="4"/>
                    </a:cubicBezTo>
                    <a:cubicBezTo>
                      <a:pt x="3" y="4"/>
                      <a:pt x="4" y="4"/>
                      <a:pt x="5"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02" name="Google Shape;9402;p48"/>
              <p:cNvSpPr/>
              <p:nvPr/>
            </p:nvSpPr>
            <p:spPr>
              <a:xfrm>
                <a:off x="504425" y="1688400"/>
                <a:ext cx="1525" cy="650"/>
              </a:xfrm>
              <a:custGeom>
                <a:avLst/>
                <a:gdLst/>
                <a:ahLst/>
                <a:cxnLst/>
                <a:rect l="l" t="t" r="r" b="b"/>
                <a:pathLst>
                  <a:path w="61" h="26" extrusionOk="0">
                    <a:moveTo>
                      <a:pt x="51" y="0"/>
                    </a:moveTo>
                    <a:cubicBezTo>
                      <a:pt x="30" y="0"/>
                      <a:pt x="10" y="2"/>
                      <a:pt x="0" y="26"/>
                    </a:cubicBezTo>
                    <a:cubicBezTo>
                      <a:pt x="23" y="21"/>
                      <a:pt x="33" y="7"/>
                      <a:pt x="58" y="3"/>
                    </a:cubicBezTo>
                    <a:lnTo>
                      <a:pt x="61" y="0"/>
                    </a:lnTo>
                    <a:cubicBezTo>
                      <a:pt x="57" y="0"/>
                      <a:pt x="54"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03" name="Google Shape;9403;p48"/>
              <p:cNvSpPr/>
              <p:nvPr/>
            </p:nvSpPr>
            <p:spPr>
              <a:xfrm>
                <a:off x="505050" y="1686950"/>
                <a:ext cx="900" cy="550"/>
              </a:xfrm>
              <a:custGeom>
                <a:avLst/>
                <a:gdLst/>
                <a:ahLst/>
                <a:cxnLst/>
                <a:rect l="l" t="t" r="r" b="b"/>
                <a:pathLst>
                  <a:path w="36" h="22" extrusionOk="0">
                    <a:moveTo>
                      <a:pt x="1" y="0"/>
                    </a:moveTo>
                    <a:lnTo>
                      <a:pt x="5" y="21"/>
                    </a:lnTo>
                    <a:cubicBezTo>
                      <a:pt x="15" y="17"/>
                      <a:pt x="24" y="5"/>
                      <a:pt x="36" y="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04" name="Google Shape;9404;p48"/>
              <p:cNvSpPr/>
              <p:nvPr/>
            </p:nvSpPr>
            <p:spPr>
              <a:xfrm>
                <a:off x="504650" y="1686725"/>
                <a:ext cx="425" cy="250"/>
              </a:xfrm>
              <a:custGeom>
                <a:avLst/>
                <a:gdLst/>
                <a:ahLst/>
                <a:cxnLst/>
                <a:rect l="l" t="t" r="r" b="b"/>
                <a:pathLst>
                  <a:path w="17" h="10" extrusionOk="0">
                    <a:moveTo>
                      <a:pt x="14" y="0"/>
                    </a:moveTo>
                    <a:lnTo>
                      <a:pt x="1" y="7"/>
                    </a:lnTo>
                    <a:lnTo>
                      <a:pt x="17" y="9"/>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05" name="Google Shape;9405;p48"/>
              <p:cNvSpPr/>
              <p:nvPr/>
            </p:nvSpPr>
            <p:spPr>
              <a:xfrm>
                <a:off x="503675" y="1683650"/>
                <a:ext cx="300" cy="375"/>
              </a:xfrm>
              <a:custGeom>
                <a:avLst/>
                <a:gdLst/>
                <a:ahLst/>
                <a:cxnLst/>
                <a:rect l="l" t="t" r="r" b="b"/>
                <a:pathLst>
                  <a:path w="12" h="15" extrusionOk="0">
                    <a:moveTo>
                      <a:pt x="0" y="0"/>
                    </a:moveTo>
                    <a:cubicBezTo>
                      <a:pt x="0" y="5"/>
                      <a:pt x="2" y="10"/>
                      <a:pt x="7" y="14"/>
                    </a:cubicBezTo>
                    <a:lnTo>
                      <a:pt x="12" y="7"/>
                    </a:lnTo>
                    <a:cubicBezTo>
                      <a:pt x="7" y="5"/>
                      <a:pt x="2"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06" name="Google Shape;9406;p48"/>
              <p:cNvSpPr/>
              <p:nvPr/>
            </p:nvSpPr>
            <p:spPr>
              <a:xfrm>
                <a:off x="503850" y="1683925"/>
                <a:ext cx="300" cy="375"/>
              </a:xfrm>
              <a:custGeom>
                <a:avLst/>
                <a:gdLst/>
                <a:ahLst/>
                <a:cxnLst/>
                <a:rect l="l" t="t" r="r" b="b"/>
                <a:pathLst>
                  <a:path w="12" h="15" extrusionOk="0">
                    <a:moveTo>
                      <a:pt x="9" y="0"/>
                    </a:moveTo>
                    <a:cubicBezTo>
                      <a:pt x="6" y="0"/>
                      <a:pt x="1" y="3"/>
                      <a:pt x="0" y="3"/>
                    </a:cubicBezTo>
                    <a:cubicBezTo>
                      <a:pt x="0" y="8"/>
                      <a:pt x="2" y="10"/>
                      <a:pt x="5" y="15"/>
                    </a:cubicBezTo>
                    <a:cubicBezTo>
                      <a:pt x="12" y="3"/>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07" name="Google Shape;9407;p48"/>
              <p:cNvSpPr/>
              <p:nvPr/>
            </p:nvSpPr>
            <p:spPr>
              <a:xfrm>
                <a:off x="504950" y="1684975"/>
                <a:ext cx="125" cy="50"/>
              </a:xfrm>
              <a:custGeom>
                <a:avLst/>
                <a:gdLst/>
                <a:ahLst/>
                <a:cxnLst/>
                <a:rect l="l" t="t" r="r" b="b"/>
                <a:pathLst>
                  <a:path w="5" h="2" extrusionOk="0">
                    <a:moveTo>
                      <a:pt x="2" y="1"/>
                    </a:moveTo>
                    <a:cubicBezTo>
                      <a:pt x="1" y="1"/>
                      <a:pt x="0" y="2"/>
                      <a:pt x="2" y="2"/>
                    </a:cubicBezTo>
                    <a:cubicBezTo>
                      <a:pt x="2" y="2"/>
                      <a:pt x="3"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08" name="Google Shape;9408;p48"/>
              <p:cNvSpPr/>
              <p:nvPr/>
            </p:nvSpPr>
            <p:spPr>
              <a:xfrm>
                <a:off x="501700" y="1681550"/>
                <a:ext cx="125" cy="150"/>
              </a:xfrm>
              <a:custGeom>
                <a:avLst/>
                <a:gdLst/>
                <a:ahLst/>
                <a:cxnLst/>
                <a:rect l="l" t="t" r="r" b="b"/>
                <a:pathLst>
                  <a:path w="5" h="6" extrusionOk="0">
                    <a:moveTo>
                      <a:pt x="3" y="1"/>
                    </a:moveTo>
                    <a:lnTo>
                      <a:pt x="0" y="5"/>
                    </a:lnTo>
                    <a:lnTo>
                      <a:pt x="5"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09" name="Google Shape;9409;p48"/>
              <p:cNvSpPr/>
              <p:nvPr/>
            </p:nvSpPr>
            <p:spPr>
              <a:xfrm>
                <a:off x="504025" y="1684575"/>
                <a:ext cx="200" cy="300"/>
              </a:xfrm>
              <a:custGeom>
                <a:avLst/>
                <a:gdLst/>
                <a:ahLst/>
                <a:cxnLst/>
                <a:rect l="l" t="t" r="r" b="b"/>
                <a:pathLst>
                  <a:path w="8" h="12" extrusionOk="0">
                    <a:moveTo>
                      <a:pt x="7" y="0"/>
                    </a:moveTo>
                    <a:lnTo>
                      <a:pt x="0" y="7"/>
                    </a:lnTo>
                    <a:cubicBezTo>
                      <a:pt x="0" y="7"/>
                      <a:pt x="2" y="12"/>
                      <a:pt x="5" y="12"/>
                    </a:cubicBezTo>
                    <a:lnTo>
                      <a:pt x="7" y="3"/>
                    </a:lnTo>
                    <a:cubicBezTo>
                      <a:pt x="7" y="3"/>
                      <a:pt x="7"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10" name="Google Shape;9410;p48"/>
              <p:cNvSpPr/>
              <p:nvPr/>
            </p:nvSpPr>
            <p:spPr>
              <a:xfrm>
                <a:off x="504250" y="1684675"/>
                <a:ext cx="250" cy="150"/>
              </a:xfrm>
              <a:custGeom>
                <a:avLst/>
                <a:gdLst/>
                <a:ahLst/>
                <a:cxnLst/>
                <a:rect l="l" t="t" r="r" b="b"/>
                <a:pathLst>
                  <a:path w="10" h="6" extrusionOk="0">
                    <a:moveTo>
                      <a:pt x="5" y="1"/>
                    </a:moveTo>
                    <a:lnTo>
                      <a:pt x="0" y="6"/>
                    </a:lnTo>
                    <a:lnTo>
                      <a:pt x="10" y="6"/>
                    </a:lnTo>
                    <a:cubicBezTo>
                      <a:pt x="7" y="6"/>
                      <a:pt x="7"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11" name="Google Shape;9411;p48"/>
              <p:cNvSpPr/>
              <p:nvPr/>
            </p:nvSpPr>
            <p:spPr>
              <a:xfrm>
                <a:off x="503600" y="1682350"/>
                <a:ext cx="400" cy="675"/>
              </a:xfrm>
              <a:custGeom>
                <a:avLst/>
                <a:gdLst/>
                <a:ahLst/>
                <a:cxnLst/>
                <a:rect l="l" t="t" r="r" b="b"/>
                <a:pathLst>
                  <a:path w="16" h="27" extrusionOk="0">
                    <a:moveTo>
                      <a:pt x="9" y="1"/>
                    </a:moveTo>
                    <a:cubicBezTo>
                      <a:pt x="8" y="1"/>
                      <a:pt x="7" y="1"/>
                      <a:pt x="5" y="1"/>
                    </a:cubicBezTo>
                    <a:cubicBezTo>
                      <a:pt x="3" y="11"/>
                      <a:pt x="3" y="17"/>
                      <a:pt x="1" y="27"/>
                    </a:cubicBezTo>
                    <a:cubicBezTo>
                      <a:pt x="7" y="16"/>
                      <a:pt x="15"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12" name="Google Shape;9412;p48"/>
              <p:cNvSpPr/>
              <p:nvPr/>
            </p:nvSpPr>
            <p:spPr>
              <a:xfrm>
                <a:off x="505125" y="1684675"/>
                <a:ext cx="75" cy="100"/>
              </a:xfrm>
              <a:custGeom>
                <a:avLst/>
                <a:gdLst/>
                <a:ahLst/>
                <a:cxnLst/>
                <a:rect l="l" t="t" r="r" b="b"/>
                <a:pathLst>
                  <a:path w="3" h="4" extrusionOk="0">
                    <a:moveTo>
                      <a:pt x="2" y="1"/>
                    </a:moveTo>
                    <a:lnTo>
                      <a:pt x="0" y="3"/>
                    </a:lnTo>
                    <a:lnTo>
                      <a:pt x="2" y="3"/>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13" name="Google Shape;9413;p48"/>
              <p:cNvSpPr/>
              <p:nvPr/>
            </p:nvSpPr>
            <p:spPr>
              <a:xfrm>
                <a:off x="504475" y="1684750"/>
                <a:ext cx="675" cy="200"/>
              </a:xfrm>
              <a:custGeom>
                <a:avLst/>
                <a:gdLst/>
                <a:ahLst/>
                <a:cxnLst/>
                <a:rect l="l" t="t" r="r" b="b"/>
                <a:pathLst>
                  <a:path w="27" h="8" extrusionOk="0">
                    <a:moveTo>
                      <a:pt x="26" y="0"/>
                    </a:moveTo>
                    <a:cubicBezTo>
                      <a:pt x="17" y="0"/>
                      <a:pt x="10" y="0"/>
                      <a:pt x="1" y="3"/>
                    </a:cubicBezTo>
                    <a:cubicBezTo>
                      <a:pt x="8" y="5"/>
                      <a:pt x="15" y="7"/>
                      <a:pt x="21" y="7"/>
                    </a:cubicBezTo>
                    <a:cubicBezTo>
                      <a:pt x="21" y="5"/>
                      <a:pt x="24" y="3"/>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14" name="Google Shape;9414;p48"/>
              <p:cNvSpPr/>
              <p:nvPr/>
            </p:nvSpPr>
            <p:spPr>
              <a:xfrm>
                <a:off x="496825" y="1681675"/>
                <a:ext cx="4900" cy="3325"/>
              </a:xfrm>
              <a:custGeom>
                <a:avLst/>
                <a:gdLst/>
                <a:ahLst/>
                <a:cxnLst/>
                <a:rect l="l" t="t" r="r" b="b"/>
                <a:pathLst>
                  <a:path w="196" h="133" extrusionOk="0">
                    <a:moveTo>
                      <a:pt x="195" y="0"/>
                    </a:moveTo>
                    <a:cubicBezTo>
                      <a:pt x="184" y="12"/>
                      <a:pt x="169" y="17"/>
                      <a:pt x="153" y="17"/>
                    </a:cubicBezTo>
                    <a:cubicBezTo>
                      <a:pt x="150" y="17"/>
                      <a:pt x="147" y="17"/>
                      <a:pt x="144" y="17"/>
                    </a:cubicBezTo>
                    <a:cubicBezTo>
                      <a:pt x="137" y="33"/>
                      <a:pt x="144" y="77"/>
                      <a:pt x="110" y="82"/>
                    </a:cubicBezTo>
                    <a:cubicBezTo>
                      <a:pt x="79" y="75"/>
                      <a:pt x="105" y="61"/>
                      <a:pt x="107" y="40"/>
                    </a:cubicBezTo>
                    <a:lnTo>
                      <a:pt x="107" y="40"/>
                    </a:lnTo>
                    <a:cubicBezTo>
                      <a:pt x="84" y="72"/>
                      <a:pt x="40" y="56"/>
                      <a:pt x="1" y="100"/>
                    </a:cubicBezTo>
                    <a:lnTo>
                      <a:pt x="31" y="100"/>
                    </a:lnTo>
                    <a:cubicBezTo>
                      <a:pt x="24" y="107"/>
                      <a:pt x="8" y="112"/>
                      <a:pt x="5" y="121"/>
                    </a:cubicBezTo>
                    <a:cubicBezTo>
                      <a:pt x="17" y="111"/>
                      <a:pt x="32" y="105"/>
                      <a:pt x="43" y="105"/>
                    </a:cubicBezTo>
                    <a:cubicBezTo>
                      <a:pt x="56" y="105"/>
                      <a:pt x="64" y="113"/>
                      <a:pt x="56" y="133"/>
                    </a:cubicBezTo>
                    <a:cubicBezTo>
                      <a:pt x="86" y="130"/>
                      <a:pt x="161" y="54"/>
                      <a:pt x="1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15" name="Google Shape;9415;p48"/>
              <p:cNvSpPr/>
              <p:nvPr/>
            </p:nvSpPr>
            <p:spPr>
              <a:xfrm>
                <a:off x="501800" y="1681300"/>
                <a:ext cx="1075" cy="1275"/>
              </a:xfrm>
              <a:custGeom>
                <a:avLst/>
                <a:gdLst/>
                <a:ahLst/>
                <a:cxnLst/>
                <a:rect l="l" t="t" r="r" b="b"/>
                <a:pathLst>
                  <a:path w="43" h="51" extrusionOk="0">
                    <a:moveTo>
                      <a:pt x="35" y="1"/>
                    </a:moveTo>
                    <a:cubicBezTo>
                      <a:pt x="23" y="1"/>
                      <a:pt x="11" y="5"/>
                      <a:pt x="1" y="13"/>
                    </a:cubicBezTo>
                    <a:lnTo>
                      <a:pt x="26" y="46"/>
                    </a:lnTo>
                    <a:lnTo>
                      <a:pt x="22" y="48"/>
                    </a:lnTo>
                    <a:lnTo>
                      <a:pt x="31" y="50"/>
                    </a:lnTo>
                    <a:cubicBezTo>
                      <a:pt x="29" y="34"/>
                      <a:pt x="33" y="15"/>
                      <a:pt x="43" y="2"/>
                    </a:cubicBezTo>
                    <a:cubicBezTo>
                      <a:pt x="40" y="1"/>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16" name="Google Shape;9416;p48"/>
              <p:cNvSpPr/>
              <p:nvPr/>
            </p:nvSpPr>
            <p:spPr>
              <a:xfrm>
                <a:off x="501175" y="1682550"/>
                <a:ext cx="2525" cy="2025"/>
              </a:xfrm>
              <a:custGeom>
                <a:avLst/>
                <a:gdLst/>
                <a:ahLst/>
                <a:cxnLst/>
                <a:rect l="l" t="t" r="r" b="b"/>
                <a:pathLst>
                  <a:path w="101" h="81" extrusionOk="0">
                    <a:moveTo>
                      <a:pt x="58" y="0"/>
                    </a:moveTo>
                    <a:cubicBezTo>
                      <a:pt x="56" y="12"/>
                      <a:pt x="65" y="19"/>
                      <a:pt x="82" y="30"/>
                    </a:cubicBezTo>
                    <a:cubicBezTo>
                      <a:pt x="49" y="47"/>
                      <a:pt x="24" y="42"/>
                      <a:pt x="0" y="74"/>
                    </a:cubicBezTo>
                    <a:cubicBezTo>
                      <a:pt x="6" y="79"/>
                      <a:pt x="11" y="81"/>
                      <a:pt x="16" y="81"/>
                    </a:cubicBezTo>
                    <a:cubicBezTo>
                      <a:pt x="29" y="81"/>
                      <a:pt x="42" y="70"/>
                      <a:pt x="58" y="70"/>
                    </a:cubicBezTo>
                    <a:cubicBezTo>
                      <a:pt x="24" y="47"/>
                      <a:pt x="82" y="67"/>
                      <a:pt x="77" y="33"/>
                    </a:cubicBezTo>
                    <a:lnTo>
                      <a:pt x="77" y="33"/>
                    </a:lnTo>
                    <a:cubicBezTo>
                      <a:pt x="86" y="35"/>
                      <a:pt x="93" y="37"/>
                      <a:pt x="100" y="44"/>
                    </a:cubicBezTo>
                    <a:cubicBezTo>
                      <a:pt x="98" y="36"/>
                      <a:pt x="98" y="28"/>
                      <a:pt x="99" y="20"/>
                    </a:cubicBezTo>
                    <a:lnTo>
                      <a:pt x="99" y="20"/>
                    </a:lnTo>
                    <a:cubicBezTo>
                      <a:pt x="98" y="23"/>
                      <a:pt x="97" y="24"/>
                      <a:pt x="96" y="24"/>
                    </a:cubicBezTo>
                    <a:cubicBezTo>
                      <a:pt x="96" y="24"/>
                      <a:pt x="96" y="24"/>
                      <a:pt x="96" y="23"/>
                    </a:cubicBezTo>
                    <a:cubicBezTo>
                      <a:pt x="91" y="26"/>
                      <a:pt x="86" y="28"/>
                      <a:pt x="84" y="30"/>
                    </a:cubicBezTo>
                    <a:cubicBezTo>
                      <a:pt x="83" y="23"/>
                      <a:pt x="84" y="21"/>
                      <a:pt x="87" y="21"/>
                    </a:cubicBezTo>
                    <a:cubicBezTo>
                      <a:pt x="89" y="21"/>
                      <a:pt x="92" y="22"/>
                      <a:pt x="96" y="23"/>
                    </a:cubicBezTo>
                    <a:lnTo>
                      <a:pt x="99" y="19"/>
                    </a:lnTo>
                    <a:lnTo>
                      <a:pt x="99" y="19"/>
                    </a:lnTo>
                    <a:cubicBezTo>
                      <a:pt x="99" y="20"/>
                      <a:pt x="99" y="20"/>
                      <a:pt x="99" y="20"/>
                    </a:cubicBezTo>
                    <a:lnTo>
                      <a:pt x="99" y="20"/>
                    </a:lnTo>
                    <a:cubicBezTo>
                      <a:pt x="100" y="20"/>
                      <a:pt x="100" y="19"/>
                      <a:pt x="100" y="19"/>
                    </a:cubicBezTo>
                    <a:lnTo>
                      <a:pt x="100" y="19"/>
                    </a:lnTo>
                    <a:lnTo>
                      <a:pt x="99" y="19"/>
                    </a:lnTo>
                    <a:lnTo>
                      <a:pt x="99" y="19"/>
                    </a:lnTo>
                    <a:cubicBezTo>
                      <a:pt x="100" y="19"/>
                      <a:pt x="100" y="19"/>
                      <a:pt x="100" y="19"/>
                    </a:cubicBezTo>
                    <a:lnTo>
                      <a:pt x="100" y="19"/>
                    </a:lnTo>
                    <a:lnTo>
                      <a:pt x="100" y="19"/>
                    </a:lnTo>
                    <a:lnTo>
                      <a:pt x="100" y="16"/>
                    </a:lnTo>
                    <a:cubicBezTo>
                      <a:pt x="100" y="17"/>
                      <a:pt x="100" y="18"/>
                      <a:pt x="100" y="19"/>
                    </a:cubicBezTo>
                    <a:lnTo>
                      <a:pt x="100" y="19"/>
                    </a:lnTo>
                    <a:lnTo>
                      <a:pt x="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17" name="Google Shape;9417;p48"/>
              <p:cNvSpPr/>
              <p:nvPr/>
            </p:nvSpPr>
            <p:spPr>
              <a:xfrm>
                <a:off x="502450" y="1689500"/>
                <a:ext cx="250" cy="200"/>
              </a:xfrm>
              <a:custGeom>
                <a:avLst/>
                <a:gdLst/>
                <a:ahLst/>
                <a:cxnLst/>
                <a:rect l="l" t="t" r="r" b="b"/>
                <a:pathLst>
                  <a:path w="10" h="8" extrusionOk="0">
                    <a:moveTo>
                      <a:pt x="10" y="0"/>
                    </a:moveTo>
                    <a:lnTo>
                      <a:pt x="10" y="0"/>
                    </a:lnTo>
                    <a:cubicBezTo>
                      <a:pt x="5" y="3"/>
                      <a:pt x="0" y="3"/>
                      <a:pt x="5" y="7"/>
                    </a:cubicBezTo>
                    <a:cubicBezTo>
                      <a:pt x="5" y="5"/>
                      <a:pt x="7" y="3"/>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18" name="Google Shape;9418;p48"/>
              <p:cNvSpPr/>
              <p:nvPr/>
            </p:nvSpPr>
            <p:spPr>
              <a:xfrm>
                <a:off x="502675" y="1687525"/>
                <a:ext cx="1650" cy="2000"/>
              </a:xfrm>
              <a:custGeom>
                <a:avLst/>
                <a:gdLst/>
                <a:ahLst/>
                <a:cxnLst/>
                <a:rect l="l" t="t" r="r" b="b"/>
                <a:pathLst>
                  <a:path w="66" h="80" extrusionOk="0">
                    <a:moveTo>
                      <a:pt x="66" y="1"/>
                    </a:moveTo>
                    <a:lnTo>
                      <a:pt x="66" y="1"/>
                    </a:lnTo>
                    <a:cubicBezTo>
                      <a:pt x="42" y="19"/>
                      <a:pt x="22" y="40"/>
                      <a:pt x="3" y="61"/>
                    </a:cubicBezTo>
                    <a:cubicBezTo>
                      <a:pt x="7" y="61"/>
                      <a:pt x="12" y="60"/>
                      <a:pt x="16" y="60"/>
                    </a:cubicBezTo>
                    <a:cubicBezTo>
                      <a:pt x="20" y="60"/>
                      <a:pt x="24" y="61"/>
                      <a:pt x="24" y="65"/>
                    </a:cubicBezTo>
                    <a:cubicBezTo>
                      <a:pt x="22" y="77"/>
                      <a:pt x="10" y="72"/>
                      <a:pt x="1" y="79"/>
                    </a:cubicBezTo>
                    <a:cubicBezTo>
                      <a:pt x="3" y="79"/>
                      <a:pt x="5" y="79"/>
                      <a:pt x="7" y="79"/>
                    </a:cubicBezTo>
                    <a:cubicBezTo>
                      <a:pt x="19" y="79"/>
                      <a:pt x="34" y="78"/>
                      <a:pt x="38" y="59"/>
                    </a:cubicBezTo>
                    <a:lnTo>
                      <a:pt x="33" y="59"/>
                    </a:lnTo>
                    <a:cubicBezTo>
                      <a:pt x="38" y="38"/>
                      <a:pt x="49" y="17"/>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19" name="Google Shape;9419;p48"/>
              <p:cNvSpPr/>
              <p:nvPr/>
            </p:nvSpPr>
            <p:spPr>
              <a:xfrm>
                <a:off x="501650" y="1685950"/>
                <a:ext cx="1225" cy="800"/>
              </a:xfrm>
              <a:custGeom>
                <a:avLst/>
                <a:gdLst/>
                <a:ahLst/>
                <a:cxnLst/>
                <a:rect l="l" t="t" r="r" b="b"/>
                <a:pathLst>
                  <a:path w="49" h="32" extrusionOk="0">
                    <a:moveTo>
                      <a:pt x="14" y="1"/>
                    </a:moveTo>
                    <a:lnTo>
                      <a:pt x="0" y="31"/>
                    </a:lnTo>
                    <a:lnTo>
                      <a:pt x="0" y="31"/>
                    </a:lnTo>
                    <a:lnTo>
                      <a:pt x="14" y="20"/>
                    </a:lnTo>
                    <a:cubicBezTo>
                      <a:pt x="16" y="26"/>
                      <a:pt x="20" y="28"/>
                      <a:pt x="24" y="28"/>
                    </a:cubicBezTo>
                    <a:cubicBezTo>
                      <a:pt x="31" y="28"/>
                      <a:pt x="41" y="19"/>
                      <a:pt x="49" y="15"/>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20" name="Google Shape;9420;p48"/>
              <p:cNvSpPr/>
              <p:nvPr/>
            </p:nvSpPr>
            <p:spPr>
              <a:xfrm>
                <a:off x="501475" y="1680700"/>
                <a:ext cx="1400" cy="525"/>
              </a:xfrm>
              <a:custGeom>
                <a:avLst/>
                <a:gdLst/>
                <a:ahLst/>
                <a:cxnLst/>
                <a:rect l="l" t="t" r="r" b="b"/>
                <a:pathLst>
                  <a:path w="56" h="21" extrusionOk="0">
                    <a:moveTo>
                      <a:pt x="56" y="0"/>
                    </a:moveTo>
                    <a:lnTo>
                      <a:pt x="0" y="19"/>
                    </a:lnTo>
                    <a:lnTo>
                      <a:pt x="23" y="21"/>
                    </a:lnTo>
                    <a:lnTo>
                      <a:pt x="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21" name="Google Shape;9421;p48"/>
              <p:cNvSpPr/>
              <p:nvPr/>
            </p:nvSpPr>
            <p:spPr>
              <a:xfrm>
                <a:off x="501175" y="1680000"/>
                <a:ext cx="650" cy="475"/>
              </a:xfrm>
              <a:custGeom>
                <a:avLst/>
                <a:gdLst/>
                <a:ahLst/>
                <a:cxnLst/>
                <a:rect l="l" t="t" r="r" b="b"/>
                <a:pathLst>
                  <a:path w="26" h="19" extrusionOk="0">
                    <a:moveTo>
                      <a:pt x="26" y="0"/>
                    </a:moveTo>
                    <a:lnTo>
                      <a:pt x="3" y="5"/>
                    </a:lnTo>
                    <a:lnTo>
                      <a:pt x="0" y="19"/>
                    </a:ln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22" name="Google Shape;9422;p48"/>
              <p:cNvSpPr/>
              <p:nvPr/>
            </p:nvSpPr>
            <p:spPr>
              <a:xfrm>
                <a:off x="468325" y="1639100"/>
                <a:ext cx="350" cy="225"/>
              </a:xfrm>
              <a:custGeom>
                <a:avLst/>
                <a:gdLst/>
                <a:ahLst/>
                <a:cxnLst/>
                <a:rect l="l" t="t" r="r" b="b"/>
                <a:pathLst>
                  <a:path w="14" h="9" extrusionOk="0">
                    <a:moveTo>
                      <a:pt x="2" y="1"/>
                    </a:moveTo>
                    <a:cubicBezTo>
                      <a:pt x="1" y="1"/>
                      <a:pt x="1" y="1"/>
                      <a:pt x="0" y="2"/>
                    </a:cubicBezTo>
                    <a:lnTo>
                      <a:pt x="14" y="9"/>
                    </a:lnTo>
                    <a:cubicBezTo>
                      <a:pt x="9" y="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23" name="Google Shape;9423;p48"/>
              <p:cNvSpPr/>
              <p:nvPr/>
            </p:nvSpPr>
            <p:spPr>
              <a:xfrm>
                <a:off x="482275" y="1664300"/>
                <a:ext cx="1150" cy="1175"/>
              </a:xfrm>
              <a:custGeom>
                <a:avLst/>
                <a:gdLst/>
                <a:ahLst/>
                <a:cxnLst/>
                <a:rect l="l" t="t" r="r" b="b"/>
                <a:pathLst>
                  <a:path w="46" h="47" extrusionOk="0">
                    <a:moveTo>
                      <a:pt x="40" y="1"/>
                    </a:moveTo>
                    <a:cubicBezTo>
                      <a:pt x="39" y="1"/>
                      <a:pt x="35" y="2"/>
                      <a:pt x="29" y="7"/>
                    </a:cubicBezTo>
                    <a:lnTo>
                      <a:pt x="1" y="30"/>
                    </a:lnTo>
                    <a:cubicBezTo>
                      <a:pt x="10" y="32"/>
                      <a:pt x="12" y="39"/>
                      <a:pt x="8" y="46"/>
                    </a:cubicBezTo>
                    <a:cubicBezTo>
                      <a:pt x="22" y="26"/>
                      <a:pt x="4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24" name="Google Shape;9424;p48"/>
              <p:cNvSpPr/>
              <p:nvPr/>
            </p:nvSpPr>
            <p:spPr>
              <a:xfrm>
                <a:off x="471100" y="1653675"/>
                <a:ext cx="900" cy="250"/>
              </a:xfrm>
              <a:custGeom>
                <a:avLst/>
                <a:gdLst/>
                <a:ahLst/>
                <a:cxnLst/>
                <a:rect l="l" t="t" r="r" b="b"/>
                <a:pathLst>
                  <a:path w="36" h="10" extrusionOk="0">
                    <a:moveTo>
                      <a:pt x="10" y="1"/>
                    </a:moveTo>
                    <a:cubicBezTo>
                      <a:pt x="7" y="1"/>
                      <a:pt x="3" y="3"/>
                      <a:pt x="0" y="5"/>
                    </a:cubicBezTo>
                    <a:lnTo>
                      <a:pt x="35" y="10"/>
                    </a:lnTo>
                    <a:cubicBezTo>
                      <a:pt x="28" y="5"/>
                      <a:pt x="19"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25" name="Google Shape;9425;p48"/>
              <p:cNvSpPr/>
              <p:nvPr/>
            </p:nvSpPr>
            <p:spPr>
              <a:xfrm>
                <a:off x="472775" y="1627725"/>
                <a:ext cx="900" cy="775"/>
              </a:xfrm>
              <a:custGeom>
                <a:avLst/>
                <a:gdLst/>
                <a:ahLst/>
                <a:cxnLst/>
                <a:rect l="l" t="t" r="r" b="b"/>
                <a:pathLst>
                  <a:path w="36" h="31" extrusionOk="0">
                    <a:moveTo>
                      <a:pt x="14" y="0"/>
                    </a:moveTo>
                    <a:cubicBezTo>
                      <a:pt x="1" y="14"/>
                      <a:pt x="21" y="19"/>
                      <a:pt x="35" y="30"/>
                    </a:cubicBez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26" name="Google Shape;9426;p48"/>
              <p:cNvSpPr/>
              <p:nvPr/>
            </p:nvSpPr>
            <p:spPr>
              <a:xfrm>
                <a:off x="491450" y="1672875"/>
                <a:ext cx="475" cy="1075"/>
              </a:xfrm>
              <a:custGeom>
                <a:avLst/>
                <a:gdLst/>
                <a:ahLst/>
                <a:cxnLst/>
                <a:rect l="l" t="t" r="r" b="b"/>
                <a:pathLst>
                  <a:path w="19" h="43" extrusionOk="0">
                    <a:moveTo>
                      <a:pt x="2" y="0"/>
                    </a:moveTo>
                    <a:cubicBezTo>
                      <a:pt x="4" y="19"/>
                      <a:pt x="0" y="43"/>
                      <a:pt x="8" y="43"/>
                    </a:cubicBezTo>
                    <a:cubicBezTo>
                      <a:pt x="10" y="43"/>
                      <a:pt x="14" y="40"/>
                      <a:pt x="19" y="35"/>
                    </a:cubicBezTo>
                    <a:cubicBezTo>
                      <a:pt x="16" y="23"/>
                      <a:pt x="12" y="9"/>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27" name="Google Shape;9427;p48"/>
              <p:cNvSpPr/>
              <p:nvPr/>
            </p:nvSpPr>
            <p:spPr>
              <a:xfrm>
                <a:off x="477350" y="1641275"/>
                <a:ext cx="500" cy="375"/>
              </a:xfrm>
              <a:custGeom>
                <a:avLst/>
                <a:gdLst/>
                <a:ahLst/>
                <a:cxnLst/>
                <a:rect l="l" t="t" r="r" b="b"/>
                <a:pathLst>
                  <a:path w="20" h="15" extrusionOk="0">
                    <a:moveTo>
                      <a:pt x="1" y="1"/>
                    </a:moveTo>
                    <a:lnTo>
                      <a:pt x="1" y="1"/>
                    </a:lnTo>
                    <a:cubicBezTo>
                      <a:pt x="5" y="8"/>
                      <a:pt x="12" y="12"/>
                      <a:pt x="19" y="15"/>
                    </a:cubicBezTo>
                    <a:cubicBezTo>
                      <a:pt x="15" y="8"/>
                      <a:pt x="10" y="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28" name="Google Shape;9428;p48"/>
              <p:cNvSpPr/>
              <p:nvPr/>
            </p:nvSpPr>
            <p:spPr>
              <a:xfrm>
                <a:off x="490925" y="1672350"/>
                <a:ext cx="600" cy="550"/>
              </a:xfrm>
              <a:custGeom>
                <a:avLst/>
                <a:gdLst/>
                <a:ahLst/>
                <a:cxnLst/>
                <a:rect l="l" t="t" r="r" b="b"/>
                <a:pathLst>
                  <a:path w="24" h="22" extrusionOk="0">
                    <a:moveTo>
                      <a:pt x="15" y="1"/>
                    </a:moveTo>
                    <a:cubicBezTo>
                      <a:pt x="11" y="1"/>
                      <a:pt x="7" y="3"/>
                      <a:pt x="0" y="7"/>
                    </a:cubicBezTo>
                    <a:lnTo>
                      <a:pt x="0" y="16"/>
                    </a:lnTo>
                    <a:cubicBezTo>
                      <a:pt x="4" y="16"/>
                      <a:pt x="7" y="16"/>
                      <a:pt x="10" y="16"/>
                    </a:cubicBezTo>
                    <a:cubicBezTo>
                      <a:pt x="15" y="16"/>
                      <a:pt x="19" y="17"/>
                      <a:pt x="23" y="21"/>
                    </a:cubicBezTo>
                    <a:cubicBezTo>
                      <a:pt x="23" y="10"/>
                      <a:pt x="22"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29" name="Google Shape;9429;p48"/>
              <p:cNvSpPr/>
              <p:nvPr/>
            </p:nvSpPr>
            <p:spPr>
              <a:xfrm>
                <a:off x="499100" y="1608325"/>
                <a:ext cx="175" cy="50"/>
              </a:xfrm>
              <a:custGeom>
                <a:avLst/>
                <a:gdLst/>
                <a:ahLst/>
                <a:cxnLst/>
                <a:rect l="l" t="t" r="r" b="b"/>
                <a:pathLst>
                  <a:path w="7" h="2" extrusionOk="0">
                    <a:moveTo>
                      <a:pt x="4" y="1"/>
                    </a:moveTo>
                    <a:cubicBezTo>
                      <a:pt x="2" y="1"/>
                      <a:pt x="2" y="2"/>
                      <a:pt x="0" y="2"/>
                    </a:cubicBezTo>
                    <a:lnTo>
                      <a:pt x="7" y="2"/>
                    </a:lnTo>
                    <a:cubicBezTo>
                      <a:pt x="5" y="1"/>
                      <a:pt x="4" y="1"/>
                      <a:pt x="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30" name="Google Shape;9430;p48"/>
              <p:cNvSpPr/>
              <p:nvPr/>
            </p:nvSpPr>
            <p:spPr>
              <a:xfrm>
                <a:off x="511850" y="1605175"/>
                <a:ext cx="125" cy="375"/>
              </a:xfrm>
              <a:custGeom>
                <a:avLst/>
                <a:gdLst/>
                <a:ahLst/>
                <a:cxnLst/>
                <a:rect l="l" t="t" r="r" b="b"/>
                <a:pathLst>
                  <a:path w="5" h="15" extrusionOk="0">
                    <a:moveTo>
                      <a:pt x="5" y="0"/>
                    </a:moveTo>
                    <a:cubicBezTo>
                      <a:pt x="5" y="5"/>
                      <a:pt x="2" y="10"/>
                      <a:pt x="0" y="14"/>
                    </a:cubicBezTo>
                    <a:cubicBezTo>
                      <a:pt x="2" y="14"/>
                      <a:pt x="5" y="1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31" name="Google Shape;9431;p48"/>
              <p:cNvSpPr/>
              <p:nvPr/>
            </p:nvSpPr>
            <p:spPr>
              <a:xfrm>
                <a:off x="498050" y="1677200"/>
                <a:ext cx="150" cy="75"/>
              </a:xfrm>
              <a:custGeom>
                <a:avLst/>
                <a:gdLst/>
                <a:ahLst/>
                <a:cxnLst/>
                <a:rect l="l" t="t" r="r" b="b"/>
                <a:pathLst>
                  <a:path w="6" h="3" extrusionOk="0">
                    <a:moveTo>
                      <a:pt x="2" y="0"/>
                    </a:moveTo>
                    <a:cubicBezTo>
                      <a:pt x="1" y="0"/>
                      <a:pt x="1" y="1"/>
                      <a:pt x="0" y="1"/>
                    </a:cubicBezTo>
                    <a:cubicBezTo>
                      <a:pt x="3" y="2"/>
                      <a:pt x="4" y="3"/>
                      <a:pt x="5" y="3"/>
                    </a:cubicBezTo>
                    <a:cubicBezTo>
                      <a:pt x="6" y="3"/>
                      <a:pt x="3"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32" name="Google Shape;9432;p48"/>
              <p:cNvSpPr/>
              <p:nvPr/>
            </p:nvSpPr>
            <p:spPr>
              <a:xfrm>
                <a:off x="496125" y="1680450"/>
                <a:ext cx="375" cy="250"/>
              </a:xfrm>
              <a:custGeom>
                <a:avLst/>
                <a:gdLst/>
                <a:ahLst/>
                <a:cxnLst/>
                <a:rect l="l" t="t" r="r" b="b"/>
                <a:pathLst>
                  <a:path w="15" h="10" extrusionOk="0">
                    <a:moveTo>
                      <a:pt x="15" y="1"/>
                    </a:moveTo>
                    <a:cubicBezTo>
                      <a:pt x="10" y="3"/>
                      <a:pt x="5" y="5"/>
                      <a:pt x="1" y="10"/>
                    </a:cubicBezTo>
                    <a:cubicBezTo>
                      <a:pt x="5" y="5"/>
                      <a:pt x="10" y="3"/>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33" name="Google Shape;9433;p48"/>
              <p:cNvSpPr/>
              <p:nvPr/>
            </p:nvSpPr>
            <p:spPr>
              <a:xfrm>
                <a:off x="485875" y="1675825"/>
                <a:ext cx="75" cy="125"/>
              </a:xfrm>
              <a:custGeom>
                <a:avLst/>
                <a:gdLst/>
                <a:ahLst/>
                <a:cxnLst/>
                <a:rect l="l" t="t" r="r" b="b"/>
                <a:pathLst>
                  <a:path w="3" h="5" extrusionOk="0">
                    <a:moveTo>
                      <a:pt x="3" y="0"/>
                    </a:moveTo>
                    <a:lnTo>
                      <a:pt x="3" y="0"/>
                    </a:lnTo>
                    <a:cubicBezTo>
                      <a:pt x="0" y="5"/>
                      <a:pt x="0"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34" name="Google Shape;9434;p48"/>
              <p:cNvSpPr/>
              <p:nvPr/>
            </p:nvSpPr>
            <p:spPr>
              <a:xfrm>
                <a:off x="498275" y="1677375"/>
                <a:ext cx="325" cy="200"/>
              </a:xfrm>
              <a:custGeom>
                <a:avLst/>
                <a:gdLst/>
                <a:ahLst/>
                <a:cxnLst/>
                <a:rect l="l" t="t" r="r" b="b"/>
                <a:pathLst>
                  <a:path w="13" h="8" extrusionOk="0">
                    <a:moveTo>
                      <a:pt x="1" y="1"/>
                    </a:moveTo>
                    <a:cubicBezTo>
                      <a:pt x="3" y="3"/>
                      <a:pt x="5" y="6"/>
                      <a:pt x="5" y="8"/>
                    </a:cubicBezTo>
                    <a:cubicBezTo>
                      <a:pt x="10" y="6"/>
                      <a:pt x="1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35" name="Google Shape;9435;p48"/>
              <p:cNvSpPr/>
              <p:nvPr/>
            </p:nvSpPr>
            <p:spPr>
              <a:xfrm>
                <a:off x="497750" y="1677025"/>
                <a:ext cx="325" cy="325"/>
              </a:xfrm>
              <a:custGeom>
                <a:avLst/>
                <a:gdLst/>
                <a:ahLst/>
                <a:cxnLst/>
                <a:rect l="l" t="t" r="r" b="b"/>
                <a:pathLst>
                  <a:path w="13" h="13" extrusionOk="0">
                    <a:moveTo>
                      <a:pt x="1" y="1"/>
                    </a:moveTo>
                    <a:lnTo>
                      <a:pt x="2" y="2"/>
                    </a:lnTo>
                    <a:lnTo>
                      <a:pt x="2" y="2"/>
                    </a:lnTo>
                    <a:cubicBezTo>
                      <a:pt x="2" y="2"/>
                      <a:pt x="1" y="1"/>
                      <a:pt x="1" y="1"/>
                    </a:cubicBezTo>
                    <a:close/>
                    <a:moveTo>
                      <a:pt x="2" y="2"/>
                    </a:moveTo>
                    <a:cubicBezTo>
                      <a:pt x="6" y="4"/>
                      <a:pt x="8" y="9"/>
                      <a:pt x="10" y="13"/>
                    </a:cubicBezTo>
                    <a:cubicBezTo>
                      <a:pt x="10" y="10"/>
                      <a:pt x="10" y="8"/>
                      <a:pt x="12" y="8"/>
                    </a:cubicBezTo>
                    <a:lnTo>
                      <a:pt x="2" y="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36" name="Google Shape;9436;p48"/>
              <p:cNvSpPr/>
              <p:nvPr/>
            </p:nvSpPr>
            <p:spPr>
              <a:xfrm>
                <a:off x="488600" y="1619950"/>
                <a:ext cx="150" cy="325"/>
              </a:xfrm>
              <a:custGeom>
                <a:avLst/>
                <a:gdLst/>
                <a:ahLst/>
                <a:cxnLst/>
                <a:rect l="l" t="t" r="r" b="b"/>
                <a:pathLst>
                  <a:path w="6" h="13" extrusionOk="0">
                    <a:moveTo>
                      <a:pt x="3" y="1"/>
                    </a:moveTo>
                    <a:cubicBezTo>
                      <a:pt x="2" y="1"/>
                      <a:pt x="2" y="4"/>
                      <a:pt x="0" y="10"/>
                    </a:cubicBezTo>
                    <a:lnTo>
                      <a:pt x="5" y="12"/>
                    </a:lnTo>
                    <a:cubicBezTo>
                      <a:pt x="4" y="4"/>
                      <a:pt x="3"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37" name="Google Shape;9437;p48"/>
              <p:cNvSpPr/>
              <p:nvPr/>
            </p:nvSpPr>
            <p:spPr>
              <a:xfrm>
                <a:off x="471450" y="1665800"/>
                <a:ext cx="75" cy="75"/>
              </a:xfrm>
              <a:custGeom>
                <a:avLst/>
                <a:gdLst/>
                <a:ahLst/>
                <a:cxnLst/>
                <a:rect l="l" t="t" r="r" b="b"/>
                <a:pathLst>
                  <a:path w="3" h="3" extrusionOk="0">
                    <a:moveTo>
                      <a:pt x="3" y="0"/>
                    </a:moveTo>
                    <a:lnTo>
                      <a:pt x="0" y="3"/>
                    </a:lnTo>
                    <a:lnTo>
                      <a:pt x="3" y="3"/>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38" name="Google Shape;9438;p48"/>
              <p:cNvSpPr/>
              <p:nvPr/>
            </p:nvSpPr>
            <p:spPr>
              <a:xfrm>
                <a:off x="470400" y="1664400"/>
                <a:ext cx="3325" cy="1425"/>
              </a:xfrm>
              <a:custGeom>
                <a:avLst/>
                <a:gdLst/>
                <a:ahLst/>
                <a:cxnLst/>
                <a:rect l="l" t="t" r="r" b="b"/>
                <a:pathLst>
                  <a:path w="133" h="57" extrusionOk="0">
                    <a:moveTo>
                      <a:pt x="133" y="1"/>
                    </a:moveTo>
                    <a:lnTo>
                      <a:pt x="0" y="40"/>
                    </a:lnTo>
                    <a:cubicBezTo>
                      <a:pt x="12" y="38"/>
                      <a:pt x="20" y="38"/>
                      <a:pt x="27" y="38"/>
                    </a:cubicBezTo>
                    <a:cubicBezTo>
                      <a:pt x="48" y="38"/>
                      <a:pt x="46" y="46"/>
                      <a:pt x="45" y="56"/>
                    </a:cubicBezTo>
                    <a:lnTo>
                      <a:pt x="1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39" name="Google Shape;9439;p48"/>
              <p:cNvSpPr/>
              <p:nvPr/>
            </p:nvSpPr>
            <p:spPr>
              <a:xfrm>
                <a:off x="495500" y="1676575"/>
                <a:ext cx="600" cy="450"/>
              </a:xfrm>
              <a:custGeom>
                <a:avLst/>
                <a:gdLst/>
                <a:ahLst/>
                <a:cxnLst/>
                <a:rect l="l" t="t" r="r" b="b"/>
                <a:pathLst>
                  <a:path w="24" h="18" extrusionOk="0">
                    <a:moveTo>
                      <a:pt x="5" y="0"/>
                    </a:moveTo>
                    <a:lnTo>
                      <a:pt x="5" y="0"/>
                    </a:lnTo>
                    <a:cubicBezTo>
                      <a:pt x="1" y="11"/>
                      <a:pt x="0" y="17"/>
                      <a:pt x="8" y="17"/>
                    </a:cubicBezTo>
                    <a:cubicBezTo>
                      <a:pt x="9" y="17"/>
                      <a:pt x="10" y="17"/>
                      <a:pt x="12" y="17"/>
                    </a:cubicBezTo>
                    <a:cubicBezTo>
                      <a:pt x="19" y="14"/>
                      <a:pt x="21" y="12"/>
                      <a:pt x="23" y="5"/>
                    </a:cubicBezTo>
                    <a:lnTo>
                      <a:pt x="23" y="5"/>
                    </a:lnTo>
                    <a:cubicBezTo>
                      <a:pt x="21" y="7"/>
                      <a:pt x="19" y="8"/>
                      <a:pt x="16" y="8"/>
                    </a:cubicBezTo>
                    <a:cubicBezTo>
                      <a:pt x="12" y="8"/>
                      <a:pt x="8"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40" name="Google Shape;9440;p48"/>
              <p:cNvSpPr/>
              <p:nvPr/>
            </p:nvSpPr>
            <p:spPr>
              <a:xfrm>
                <a:off x="464600" y="1601300"/>
                <a:ext cx="48300" cy="80400"/>
              </a:xfrm>
              <a:custGeom>
                <a:avLst/>
                <a:gdLst/>
                <a:ahLst/>
                <a:cxnLst/>
                <a:rect l="l" t="t" r="r" b="b"/>
                <a:pathLst>
                  <a:path w="1932" h="3216" extrusionOk="0">
                    <a:moveTo>
                      <a:pt x="1352" y="319"/>
                    </a:moveTo>
                    <a:lnTo>
                      <a:pt x="1350" y="320"/>
                    </a:lnTo>
                    <a:cubicBezTo>
                      <a:pt x="1350" y="320"/>
                      <a:pt x="1350" y="320"/>
                      <a:pt x="1351" y="320"/>
                    </a:cubicBezTo>
                    <a:cubicBezTo>
                      <a:pt x="1351" y="320"/>
                      <a:pt x="1352" y="320"/>
                      <a:pt x="1352" y="319"/>
                    </a:cubicBezTo>
                    <a:close/>
                    <a:moveTo>
                      <a:pt x="1493" y="711"/>
                    </a:moveTo>
                    <a:cubicBezTo>
                      <a:pt x="1494" y="712"/>
                      <a:pt x="1496" y="713"/>
                      <a:pt x="1498" y="714"/>
                    </a:cubicBezTo>
                    <a:cubicBezTo>
                      <a:pt x="1496" y="713"/>
                      <a:pt x="1495" y="712"/>
                      <a:pt x="1493" y="711"/>
                    </a:cubicBezTo>
                    <a:close/>
                    <a:moveTo>
                      <a:pt x="709" y="765"/>
                    </a:moveTo>
                    <a:cubicBezTo>
                      <a:pt x="709" y="766"/>
                      <a:pt x="708" y="767"/>
                      <a:pt x="708" y="767"/>
                    </a:cubicBezTo>
                    <a:cubicBezTo>
                      <a:pt x="708" y="767"/>
                      <a:pt x="709" y="766"/>
                      <a:pt x="709" y="765"/>
                    </a:cubicBezTo>
                    <a:close/>
                    <a:moveTo>
                      <a:pt x="1177" y="921"/>
                    </a:moveTo>
                    <a:lnTo>
                      <a:pt x="1177" y="921"/>
                    </a:lnTo>
                    <a:cubicBezTo>
                      <a:pt x="1176" y="921"/>
                      <a:pt x="1176" y="922"/>
                      <a:pt x="1176" y="923"/>
                    </a:cubicBezTo>
                    <a:lnTo>
                      <a:pt x="1180" y="924"/>
                    </a:lnTo>
                    <a:lnTo>
                      <a:pt x="1180" y="924"/>
                    </a:lnTo>
                    <a:cubicBezTo>
                      <a:pt x="1179" y="923"/>
                      <a:pt x="1178" y="922"/>
                      <a:pt x="1177" y="921"/>
                    </a:cubicBezTo>
                    <a:close/>
                    <a:moveTo>
                      <a:pt x="460" y="960"/>
                    </a:moveTo>
                    <a:lnTo>
                      <a:pt x="460" y="960"/>
                    </a:lnTo>
                    <a:cubicBezTo>
                      <a:pt x="460" y="960"/>
                      <a:pt x="460" y="961"/>
                      <a:pt x="460" y="961"/>
                    </a:cubicBezTo>
                    <a:lnTo>
                      <a:pt x="460" y="961"/>
                    </a:lnTo>
                    <a:lnTo>
                      <a:pt x="460" y="960"/>
                    </a:lnTo>
                    <a:close/>
                    <a:moveTo>
                      <a:pt x="181" y="1477"/>
                    </a:moveTo>
                    <a:lnTo>
                      <a:pt x="181" y="1477"/>
                    </a:lnTo>
                    <a:cubicBezTo>
                      <a:pt x="180" y="1478"/>
                      <a:pt x="180" y="1480"/>
                      <a:pt x="180" y="1482"/>
                    </a:cubicBezTo>
                    <a:lnTo>
                      <a:pt x="180" y="1482"/>
                    </a:lnTo>
                    <a:lnTo>
                      <a:pt x="181" y="1477"/>
                    </a:lnTo>
                    <a:close/>
                    <a:moveTo>
                      <a:pt x="120" y="1601"/>
                    </a:moveTo>
                    <a:lnTo>
                      <a:pt x="120" y="1601"/>
                    </a:lnTo>
                    <a:cubicBezTo>
                      <a:pt x="118" y="1601"/>
                      <a:pt x="117" y="1602"/>
                      <a:pt x="117" y="1603"/>
                    </a:cubicBezTo>
                    <a:lnTo>
                      <a:pt x="117" y="1603"/>
                    </a:lnTo>
                    <a:cubicBezTo>
                      <a:pt x="118" y="1602"/>
                      <a:pt x="119" y="1601"/>
                      <a:pt x="120" y="1601"/>
                    </a:cubicBezTo>
                    <a:close/>
                    <a:moveTo>
                      <a:pt x="90" y="1581"/>
                    </a:moveTo>
                    <a:cubicBezTo>
                      <a:pt x="30" y="1581"/>
                      <a:pt x="45" y="1605"/>
                      <a:pt x="1" y="1623"/>
                    </a:cubicBezTo>
                    <a:cubicBezTo>
                      <a:pt x="12" y="1621"/>
                      <a:pt x="51" y="1610"/>
                      <a:pt x="85" y="1610"/>
                    </a:cubicBezTo>
                    <a:cubicBezTo>
                      <a:pt x="101" y="1610"/>
                      <a:pt x="116" y="1613"/>
                      <a:pt x="125" y="1621"/>
                    </a:cubicBezTo>
                    <a:lnTo>
                      <a:pt x="125" y="1621"/>
                    </a:lnTo>
                    <a:cubicBezTo>
                      <a:pt x="120" y="1615"/>
                      <a:pt x="114" y="1607"/>
                      <a:pt x="117" y="1603"/>
                    </a:cubicBezTo>
                    <a:lnTo>
                      <a:pt x="117" y="1603"/>
                    </a:lnTo>
                    <a:cubicBezTo>
                      <a:pt x="113" y="1605"/>
                      <a:pt x="110" y="1607"/>
                      <a:pt x="105" y="1609"/>
                    </a:cubicBezTo>
                    <a:lnTo>
                      <a:pt x="98" y="1581"/>
                    </a:lnTo>
                    <a:cubicBezTo>
                      <a:pt x="95" y="1581"/>
                      <a:pt x="92" y="1581"/>
                      <a:pt x="90" y="1581"/>
                    </a:cubicBezTo>
                    <a:close/>
                    <a:moveTo>
                      <a:pt x="125" y="1621"/>
                    </a:moveTo>
                    <a:cubicBezTo>
                      <a:pt x="127" y="1623"/>
                      <a:pt x="129" y="1626"/>
                      <a:pt x="130" y="1627"/>
                    </a:cubicBezTo>
                    <a:cubicBezTo>
                      <a:pt x="129" y="1625"/>
                      <a:pt x="127" y="1623"/>
                      <a:pt x="125" y="1621"/>
                    </a:cubicBezTo>
                    <a:close/>
                    <a:moveTo>
                      <a:pt x="205" y="2130"/>
                    </a:moveTo>
                    <a:lnTo>
                      <a:pt x="205" y="2130"/>
                    </a:lnTo>
                    <a:cubicBezTo>
                      <a:pt x="209" y="2135"/>
                      <a:pt x="209" y="2142"/>
                      <a:pt x="200" y="2154"/>
                    </a:cubicBezTo>
                    <a:lnTo>
                      <a:pt x="200" y="2151"/>
                    </a:lnTo>
                    <a:cubicBezTo>
                      <a:pt x="186" y="2149"/>
                      <a:pt x="191" y="2140"/>
                      <a:pt x="205" y="2130"/>
                    </a:cubicBezTo>
                    <a:close/>
                    <a:moveTo>
                      <a:pt x="556" y="2520"/>
                    </a:moveTo>
                    <a:cubicBezTo>
                      <a:pt x="557" y="2520"/>
                      <a:pt x="557" y="2521"/>
                      <a:pt x="559" y="2522"/>
                    </a:cubicBezTo>
                    <a:lnTo>
                      <a:pt x="559" y="2522"/>
                    </a:lnTo>
                    <a:cubicBezTo>
                      <a:pt x="554" y="2523"/>
                      <a:pt x="550" y="2525"/>
                      <a:pt x="545" y="2527"/>
                    </a:cubicBezTo>
                    <a:cubicBezTo>
                      <a:pt x="550" y="2524"/>
                      <a:pt x="553" y="2520"/>
                      <a:pt x="556" y="2520"/>
                    </a:cubicBezTo>
                    <a:close/>
                    <a:moveTo>
                      <a:pt x="717" y="2564"/>
                    </a:moveTo>
                    <a:lnTo>
                      <a:pt x="717" y="2564"/>
                    </a:lnTo>
                    <a:cubicBezTo>
                      <a:pt x="712" y="2571"/>
                      <a:pt x="710" y="2578"/>
                      <a:pt x="708" y="2585"/>
                    </a:cubicBezTo>
                    <a:cubicBezTo>
                      <a:pt x="710" y="2578"/>
                      <a:pt x="715" y="2571"/>
                      <a:pt x="717" y="2564"/>
                    </a:cubicBezTo>
                    <a:close/>
                    <a:moveTo>
                      <a:pt x="320" y="2649"/>
                    </a:moveTo>
                    <a:lnTo>
                      <a:pt x="320" y="2649"/>
                    </a:lnTo>
                    <a:cubicBezTo>
                      <a:pt x="319" y="2650"/>
                      <a:pt x="319" y="2651"/>
                      <a:pt x="318" y="2652"/>
                    </a:cubicBezTo>
                    <a:cubicBezTo>
                      <a:pt x="319" y="2651"/>
                      <a:pt x="320" y="2650"/>
                      <a:pt x="320" y="2649"/>
                    </a:cubicBezTo>
                    <a:close/>
                    <a:moveTo>
                      <a:pt x="328" y="2661"/>
                    </a:moveTo>
                    <a:cubicBezTo>
                      <a:pt x="326" y="2661"/>
                      <a:pt x="325" y="2661"/>
                      <a:pt x="325" y="2661"/>
                    </a:cubicBezTo>
                    <a:cubicBezTo>
                      <a:pt x="326" y="2661"/>
                      <a:pt x="327" y="2661"/>
                      <a:pt x="328" y="2661"/>
                    </a:cubicBezTo>
                    <a:close/>
                    <a:moveTo>
                      <a:pt x="1230" y="2985"/>
                    </a:moveTo>
                    <a:cubicBezTo>
                      <a:pt x="1230" y="2985"/>
                      <a:pt x="1231" y="2991"/>
                      <a:pt x="1234" y="2998"/>
                    </a:cubicBezTo>
                    <a:lnTo>
                      <a:pt x="1232" y="2998"/>
                    </a:lnTo>
                    <a:cubicBezTo>
                      <a:pt x="1231" y="2988"/>
                      <a:pt x="1230" y="2985"/>
                      <a:pt x="1230" y="2985"/>
                    </a:cubicBezTo>
                    <a:close/>
                    <a:moveTo>
                      <a:pt x="1241" y="3011"/>
                    </a:moveTo>
                    <a:lnTo>
                      <a:pt x="1241" y="3011"/>
                    </a:lnTo>
                    <a:cubicBezTo>
                      <a:pt x="1244" y="3016"/>
                      <a:pt x="1248" y="3019"/>
                      <a:pt x="1252" y="3019"/>
                    </a:cubicBezTo>
                    <a:cubicBezTo>
                      <a:pt x="1255" y="3019"/>
                      <a:pt x="1257" y="3018"/>
                      <a:pt x="1259" y="3016"/>
                    </a:cubicBezTo>
                    <a:lnTo>
                      <a:pt x="1259" y="3016"/>
                    </a:lnTo>
                    <a:cubicBezTo>
                      <a:pt x="1257" y="3023"/>
                      <a:pt x="1255" y="3025"/>
                      <a:pt x="1248" y="3028"/>
                    </a:cubicBezTo>
                    <a:cubicBezTo>
                      <a:pt x="1246" y="3028"/>
                      <a:pt x="1245" y="3028"/>
                      <a:pt x="1244" y="3028"/>
                    </a:cubicBezTo>
                    <a:cubicBezTo>
                      <a:pt x="1236" y="3028"/>
                      <a:pt x="1237" y="3022"/>
                      <a:pt x="1241" y="3011"/>
                    </a:cubicBezTo>
                    <a:close/>
                    <a:moveTo>
                      <a:pt x="1677" y="0"/>
                    </a:moveTo>
                    <a:lnTo>
                      <a:pt x="1677" y="0"/>
                    </a:lnTo>
                    <a:cubicBezTo>
                      <a:pt x="1730" y="51"/>
                      <a:pt x="1554" y="7"/>
                      <a:pt x="1630" y="79"/>
                    </a:cubicBezTo>
                    <a:cubicBezTo>
                      <a:pt x="1612" y="79"/>
                      <a:pt x="1610" y="63"/>
                      <a:pt x="1591" y="58"/>
                    </a:cubicBezTo>
                    <a:lnTo>
                      <a:pt x="1591" y="58"/>
                    </a:lnTo>
                    <a:cubicBezTo>
                      <a:pt x="1619" y="81"/>
                      <a:pt x="1621" y="93"/>
                      <a:pt x="1596" y="102"/>
                    </a:cubicBezTo>
                    <a:lnTo>
                      <a:pt x="1589" y="97"/>
                    </a:lnTo>
                    <a:cubicBezTo>
                      <a:pt x="1570" y="148"/>
                      <a:pt x="1528" y="153"/>
                      <a:pt x="1475" y="190"/>
                    </a:cubicBezTo>
                    <a:lnTo>
                      <a:pt x="1512" y="206"/>
                    </a:lnTo>
                    <a:cubicBezTo>
                      <a:pt x="1506" y="211"/>
                      <a:pt x="1501" y="212"/>
                      <a:pt x="1495" y="212"/>
                    </a:cubicBezTo>
                    <a:cubicBezTo>
                      <a:pt x="1489" y="212"/>
                      <a:pt x="1483" y="211"/>
                      <a:pt x="1477" y="211"/>
                    </a:cubicBezTo>
                    <a:cubicBezTo>
                      <a:pt x="1488" y="222"/>
                      <a:pt x="1495" y="226"/>
                      <a:pt x="1499" y="226"/>
                    </a:cubicBezTo>
                    <a:cubicBezTo>
                      <a:pt x="1508" y="226"/>
                      <a:pt x="1511" y="212"/>
                      <a:pt x="1522" y="212"/>
                    </a:cubicBezTo>
                    <a:cubicBezTo>
                      <a:pt x="1528" y="212"/>
                      <a:pt x="1536" y="216"/>
                      <a:pt x="1549" y="227"/>
                    </a:cubicBezTo>
                    <a:cubicBezTo>
                      <a:pt x="1540" y="224"/>
                      <a:pt x="1533" y="223"/>
                      <a:pt x="1526" y="223"/>
                    </a:cubicBezTo>
                    <a:cubicBezTo>
                      <a:pt x="1484" y="223"/>
                      <a:pt x="1483" y="272"/>
                      <a:pt x="1445" y="272"/>
                    </a:cubicBezTo>
                    <a:cubicBezTo>
                      <a:pt x="1436" y="272"/>
                      <a:pt x="1425" y="269"/>
                      <a:pt x="1410" y="262"/>
                    </a:cubicBezTo>
                    <a:lnTo>
                      <a:pt x="1410" y="262"/>
                    </a:lnTo>
                    <a:cubicBezTo>
                      <a:pt x="1399" y="278"/>
                      <a:pt x="1452" y="283"/>
                      <a:pt x="1440" y="299"/>
                    </a:cubicBezTo>
                    <a:lnTo>
                      <a:pt x="1417" y="290"/>
                    </a:lnTo>
                    <a:lnTo>
                      <a:pt x="1440" y="311"/>
                    </a:lnTo>
                    <a:cubicBezTo>
                      <a:pt x="1437" y="312"/>
                      <a:pt x="1434" y="313"/>
                      <a:pt x="1430" y="313"/>
                    </a:cubicBezTo>
                    <a:cubicBezTo>
                      <a:pt x="1415" y="313"/>
                      <a:pt x="1395" y="304"/>
                      <a:pt x="1382" y="294"/>
                    </a:cubicBezTo>
                    <a:cubicBezTo>
                      <a:pt x="1385" y="294"/>
                      <a:pt x="1382" y="283"/>
                      <a:pt x="1382" y="281"/>
                    </a:cubicBezTo>
                    <a:cubicBezTo>
                      <a:pt x="1381" y="280"/>
                      <a:pt x="1379" y="280"/>
                      <a:pt x="1378" y="280"/>
                    </a:cubicBezTo>
                    <a:cubicBezTo>
                      <a:pt x="1352" y="280"/>
                      <a:pt x="1359" y="314"/>
                      <a:pt x="1352" y="319"/>
                    </a:cubicBezTo>
                    <a:lnTo>
                      <a:pt x="1352" y="319"/>
                    </a:lnTo>
                    <a:lnTo>
                      <a:pt x="1373" y="315"/>
                    </a:lnTo>
                    <a:lnTo>
                      <a:pt x="1373" y="315"/>
                    </a:lnTo>
                    <a:cubicBezTo>
                      <a:pt x="1357" y="369"/>
                      <a:pt x="1290" y="396"/>
                      <a:pt x="1290" y="466"/>
                    </a:cubicBezTo>
                    <a:lnTo>
                      <a:pt x="1306" y="475"/>
                    </a:lnTo>
                    <a:cubicBezTo>
                      <a:pt x="1301" y="526"/>
                      <a:pt x="1266" y="485"/>
                      <a:pt x="1246" y="524"/>
                    </a:cubicBezTo>
                    <a:lnTo>
                      <a:pt x="1243" y="519"/>
                    </a:lnTo>
                    <a:lnTo>
                      <a:pt x="1243" y="519"/>
                    </a:lnTo>
                    <a:cubicBezTo>
                      <a:pt x="1250" y="538"/>
                      <a:pt x="1248" y="554"/>
                      <a:pt x="1236" y="559"/>
                    </a:cubicBezTo>
                    <a:cubicBezTo>
                      <a:pt x="1232" y="538"/>
                      <a:pt x="1192" y="543"/>
                      <a:pt x="1188" y="517"/>
                    </a:cubicBezTo>
                    <a:lnTo>
                      <a:pt x="1188" y="517"/>
                    </a:lnTo>
                    <a:cubicBezTo>
                      <a:pt x="1178" y="570"/>
                      <a:pt x="1190" y="549"/>
                      <a:pt x="1213" y="619"/>
                    </a:cubicBezTo>
                    <a:lnTo>
                      <a:pt x="1188" y="600"/>
                    </a:lnTo>
                    <a:lnTo>
                      <a:pt x="1188" y="600"/>
                    </a:lnTo>
                    <a:cubicBezTo>
                      <a:pt x="1197" y="628"/>
                      <a:pt x="1206" y="640"/>
                      <a:pt x="1192" y="658"/>
                    </a:cubicBezTo>
                    <a:cubicBezTo>
                      <a:pt x="1190" y="628"/>
                      <a:pt x="1150" y="633"/>
                      <a:pt x="1146" y="594"/>
                    </a:cubicBezTo>
                    <a:cubicBezTo>
                      <a:pt x="1139" y="591"/>
                      <a:pt x="1132" y="590"/>
                      <a:pt x="1127" y="590"/>
                    </a:cubicBezTo>
                    <a:cubicBezTo>
                      <a:pt x="1090" y="590"/>
                      <a:pt x="1106" y="641"/>
                      <a:pt x="1087" y="641"/>
                    </a:cubicBezTo>
                    <a:cubicBezTo>
                      <a:pt x="1080" y="641"/>
                      <a:pt x="1070" y="636"/>
                      <a:pt x="1053" y="621"/>
                    </a:cubicBezTo>
                    <a:lnTo>
                      <a:pt x="1053" y="621"/>
                    </a:lnTo>
                    <a:cubicBezTo>
                      <a:pt x="1066" y="653"/>
                      <a:pt x="1079" y="662"/>
                      <a:pt x="1090" y="662"/>
                    </a:cubicBezTo>
                    <a:cubicBezTo>
                      <a:pt x="1101" y="662"/>
                      <a:pt x="1110" y="652"/>
                      <a:pt x="1114" y="652"/>
                    </a:cubicBezTo>
                    <a:cubicBezTo>
                      <a:pt x="1115" y="652"/>
                      <a:pt x="1116" y="653"/>
                      <a:pt x="1116" y="656"/>
                    </a:cubicBezTo>
                    <a:cubicBezTo>
                      <a:pt x="1141" y="672"/>
                      <a:pt x="1139" y="716"/>
                      <a:pt x="1120" y="719"/>
                    </a:cubicBezTo>
                    <a:cubicBezTo>
                      <a:pt x="1120" y="719"/>
                      <a:pt x="1119" y="719"/>
                      <a:pt x="1118" y="719"/>
                    </a:cubicBezTo>
                    <a:cubicBezTo>
                      <a:pt x="1102" y="719"/>
                      <a:pt x="1047" y="664"/>
                      <a:pt x="1016" y="664"/>
                    </a:cubicBezTo>
                    <a:cubicBezTo>
                      <a:pt x="1012" y="664"/>
                      <a:pt x="1008" y="665"/>
                      <a:pt x="1005" y="667"/>
                    </a:cubicBezTo>
                    <a:lnTo>
                      <a:pt x="1005" y="667"/>
                    </a:lnTo>
                    <a:cubicBezTo>
                      <a:pt x="1006" y="665"/>
                      <a:pt x="1005" y="661"/>
                      <a:pt x="1007" y="661"/>
                    </a:cubicBezTo>
                    <a:cubicBezTo>
                      <a:pt x="1004" y="659"/>
                      <a:pt x="1002" y="659"/>
                      <a:pt x="1000" y="659"/>
                    </a:cubicBezTo>
                    <a:cubicBezTo>
                      <a:pt x="989" y="659"/>
                      <a:pt x="993" y="682"/>
                      <a:pt x="979" y="682"/>
                    </a:cubicBezTo>
                    <a:cubicBezTo>
                      <a:pt x="976" y="682"/>
                      <a:pt x="971" y="681"/>
                      <a:pt x="965" y="677"/>
                    </a:cubicBezTo>
                    <a:lnTo>
                      <a:pt x="965" y="677"/>
                    </a:lnTo>
                    <a:cubicBezTo>
                      <a:pt x="984" y="726"/>
                      <a:pt x="944" y="686"/>
                      <a:pt x="977" y="742"/>
                    </a:cubicBezTo>
                    <a:lnTo>
                      <a:pt x="1000" y="714"/>
                    </a:lnTo>
                    <a:lnTo>
                      <a:pt x="1000" y="714"/>
                    </a:lnTo>
                    <a:cubicBezTo>
                      <a:pt x="993" y="735"/>
                      <a:pt x="1012" y="797"/>
                      <a:pt x="977" y="797"/>
                    </a:cubicBezTo>
                    <a:cubicBezTo>
                      <a:pt x="973" y="797"/>
                      <a:pt x="969" y="796"/>
                      <a:pt x="965" y="795"/>
                    </a:cubicBezTo>
                    <a:cubicBezTo>
                      <a:pt x="963" y="781"/>
                      <a:pt x="960" y="767"/>
                      <a:pt x="963" y="753"/>
                    </a:cubicBezTo>
                    <a:cubicBezTo>
                      <a:pt x="960" y="752"/>
                      <a:pt x="957" y="751"/>
                      <a:pt x="956" y="751"/>
                    </a:cubicBezTo>
                    <a:cubicBezTo>
                      <a:pt x="948" y="751"/>
                      <a:pt x="949" y="765"/>
                      <a:pt x="940" y="765"/>
                    </a:cubicBezTo>
                    <a:cubicBezTo>
                      <a:pt x="938" y="765"/>
                      <a:pt x="935" y="764"/>
                      <a:pt x="933" y="763"/>
                    </a:cubicBezTo>
                    <a:cubicBezTo>
                      <a:pt x="905" y="705"/>
                      <a:pt x="965" y="728"/>
                      <a:pt x="956" y="677"/>
                    </a:cubicBezTo>
                    <a:cubicBezTo>
                      <a:pt x="953" y="675"/>
                      <a:pt x="951" y="674"/>
                      <a:pt x="949" y="674"/>
                    </a:cubicBezTo>
                    <a:cubicBezTo>
                      <a:pt x="940" y="674"/>
                      <a:pt x="940" y="697"/>
                      <a:pt x="935" y="697"/>
                    </a:cubicBezTo>
                    <a:cubicBezTo>
                      <a:pt x="932" y="697"/>
                      <a:pt x="927" y="691"/>
                      <a:pt x="919" y="672"/>
                    </a:cubicBezTo>
                    <a:lnTo>
                      <a:pt x="919" y="672"/>
                    </a:lnTo>
                    <a:cubicBezTo>
                      <a:pt x="935" y="712"/>
                      <a:pt x="926" y="714"/>
                      <a:pt x="914" y="716"/>
                    </a:cubicBezTo>
                    <a:cubicBezTo>
                      <a:pt x="900" y="716"/>
                      <a:pt x="882" y="719"/>
                      <a:pt x="886" y="753"/>
                    </a:cubicBezTo>
                    <a:lnTo>
                      <a:pt x="868" y="721"/>
                    </a:lnTo>
                    <a:cubicBezTo>
                      <a:pt x="868" y="728"/>
                      <a:pt x="868" y="751"/>
                      <a:pt x="861" y="753"/>
                    </a:cubicBezTo>
                    <a:lnTo>
                      <a:pt x="847" y="702"/>
                    </a:lnTo>
                    <a:cubicBezTo>
                      <a:pt x="847" y="720"/>
                      <a:pt x="838" y="724"/>
                      <a:pt x="827" y="724"/>
                    </a:cubicBezTo>
                    <a:cubicBezTo>
                      <a:pt x="817" y="724"/>
                      <a:pt x="803" y="720"/>
                      <a:pt x="792" y="720"/>
                    </a:cubicBezTo>
                    <a:cubicBezTo>
                      <a:pt x="784" y="720"/>
                      <a:pt x="777" y="723"/>
                      <a:pt x="775" y="733"/>
                    </a:cubicBezTo>
                    <a:cubicBezTo>
                      <a:pt x="783" y="727"/>
                      <a:pt x="790" y="724"/>
                      <a:pt x="795" y="724"/>
                    </a:cubicBezTo>
                    <a:cubicBezTo>
                      <a:pt x="816" y="724"/>
                      <a:pt x="819" y="765"/>
                      <a:pt x="847" y="774"/>
                    </a:cubicBezTo>
                    <a:cubicBezTo>
                      <a:pt x="842" y="791"/>
                      <a:pt x="835" y="797"/>
                      <a:pt x="826" y="797"/>
                    </a:cubicBezTo>
                    <a:cubicBezTo>
                      <a:pt x="803" y="797"/>
                      <a:pt x="768" y="754"/>
                      <a:pt x="735" y="754"/>
                    </a:cubicBezTo>
                    <a:cubicBezTo>
                      <a:pt x="726" y="754"/>
                      <a:pt x="718" y="757"/>
                      <a:pt x="709" y="765"/>
                    </a:cubicBezTo>
                    <a:lnTo>
                      <a:pt x="709" y="765"/>
                    </a:lnTo>
                    <a:cubicBezTo>
                      <a:pt x="711" y="764"/>
                      <a:pt x="715" y="763"/>
                      <a:pt x="718" y="763"/>
                    </a:cubicBezTo>
                    <a:cubicBezTo>
                      <a:pt x="731" y="763"/>
                      <a:pt x="751" y="772"/>
                      <a:pt x="749" y="788"/>
                    </a:cubicBezTo>
                    <a:cubicBezTo>
                      <a:pt x="731" y="788"/>
                      <a:pt x="710" y="786"/>
                      <a:pt x="691" y="777"/>
                    </a:cubicBezTo>
                    <a:lnTo>
                      <a:pt x="691" y="777"/>
                    </a:lnTo>
                    <a:cubicBezTo>
                      <a:pt x="659" y="811"/>
                      <a:pt x="724" y="804"/>
                      <a:pt x="724" y="835"/>
                    </a:cubicBezTo>
                    <a:cubicBezTo>
                      <a:pt x="716" y="829"/>
                      <a:pt x="710" y="827"/>
                      <a:pt x="707" y="827"/>
                    </a:cubicBezTo>
                    <a:cubicBezTo>
                      <a:pt x="692" y="827"/>
                      <a:pt x="716" y="869"/>
                      <a:pt x="712" y="886"/>
                    </a:cubicBezTo>
                    <a:lnTo>
                      <a:pt x="685" y="858"/>
                    </a:lnTo>
                    <a:lnTo>
                      <a:pt x="685" y="858"/>
                    </a:lnTo>
                    <a:cubicBezTo>
                      <a:pt x="627" y="869"/>
                      <a:pt x="729" y="927"/>
                      <a:pt x="673" y="932"/>
                    </a:cubicBezTo>
                    <a:lnTo>
                      <a:pt x="652" y="879"/>
                    </a:lnTo>
                    <a:lnTo>
                      <a:pt x="643" y="904"/>
                    </a:lnTo>
                    <a:lnTo>
                      <a:pt x="615" y="869"/>
                    </a:lnTo>
                    <a:lnTo>
                      <a:pt x="615" y="869"/>
                    </a:lnTo>
                    <a:cubicBezTo>
                      <a:pt x="617" y="911"/>
                      <a:pt x="603" y="911"/>
                      <a:pt x="576" y="920"/>
                    </a:cubicBezTo>
                    <a:cubicBezTo>
                      <a:pt x="599" y="934"/>
                      <a:pt x="624" y="971"/>
                      <a:pt x="608" y="988"/>
                    </a:cubicBezTo>
                    <a:cubicBezTo>
                      <a:pt x="588" y="984"/>
                      <a:pt x="585" y="971"/>
                      <a:pt x="579" y="971"/>
                    </a:cubicBezTo>
                    <a:cubicBezTo>
                      <a:pt x="577" y="971"/>
                      <a:pt x="573" y="974"/>
                      <a:pt x="566" y="983"/>
                    </a:cubicBezTo>
                    <a:cubicBezTo>
                      <a:pt x="557" y="964"/>
                      <a:pt x="545" y="944"/>
                      <a:pt x="559" y="944"/>
                    </a:cubicBezTo>
                    <a:cubicBezTo>
                      <a:pt x="563" y="944"/>
                      <a:pt x="568" y="945"/>
                      <a:pt x="576" y="948"/>
                    </a:cubicBezTo>
                    <a:cubicBezTo>
                      <a:pt x="566" y="939"/>
                      <a:pt x="562" y="927"/>
                      <a:pt x="555" y="916"/>
                    </a:cubicBezTo>
                    <a:cubicBezTo>
                      <a:pt x="552" y="915"/>
                      <a:pt x="549" y="915"/>
                      <a:pt x="547" y="915"/>
                    </a:cubicBezTo>
                    <a:cubicBezTo>
                      <a:pt x="521" y="915"/>
                      <a:pt x="517" y="944"/>
                      <a:pt x="508" y="951"/>
                    </a:cubicBezTo>
                    <a:cubicBezTo>
                      <a:pt x="512" y="949"/>
                      <a:pt x="516" y="947"/>
                      <a:pt x="520" y="947"/>
                    </a:cubicBezTo>
                    <a:cubicBezTo>
                      <a:pt x="522" y="947"/>
                      <a:pt x="523" y="948"/>
                      <a:pt x="525" y="948"/>
                    </a:cubicBezTo>
                    <a:cubicBezTo>
                      <a:pt x="525" y="948"/>
                      <a:pt x="527" y="967"/>
                      <a:pt x="529" y="983"/>
                    </a:cubicBezTo>
                    <a:lnTo>
                      <a:pt x="532" y="1018"/>
                    </a:lnTo>
                    <a:cubicBezTo>
                      <a:pt x="520" y="1013"/>
                      <a:pt x="508" y="1004"/>
                      <a:pt x="506" y="990"/>
                    </a:cubicBezTo>
                    <a:lnTo>
                      <a:pt x="506" y="990"/>
                    </a:lnTo>
                    <a:cubicBezTo>
                      <a:pt x="504" y="999"/>
                      <a:pt x="513" y="1015"/>
                      <a:pt x="506" y="1027"/>
                    </a:cubicBezTo>
                    <a:cubicBezTo>
                      <a:pt x="485" y="1004"/>
                      <a:pt x="458" y="984"/>
                      <a:pt x="460" y="961"/>
                    </a:cubicBezTo>
                    <a:lnTo>
                      <a:pt x="460" y="961"/>
                    </a:lnTo>
                    <a:lnTo>
                      <a:pt x="455" y="1018"/>
                    </a:lnTo>
                    <a:cubicBezTo>
                      <a:pt x="443" y="1011"/>
                      <a:pt x="411" y="1011"/>
                      <a:pt x="404" y="999"/>
                    </a:cubicBezTo>
                    <a:lnTo>
                      <a:pt x="404" y="999"/>
                    </a:lnTo>
                    <a:cubicBezTo>
                      <a:pt x="372" y="1006"/>
                      <a:pt x="413" y="1085"/>
                      <a:pt x="372" y="1094"/>
                    </a:cubicBezTo>
                    <a:cubicBezTo>
                      <a:pt x="376" y="1099"/>
                      <a:pt x="379" y="1106"/>
                      <a:pt x="379" y="1113"/>
                    </a:cubicBezTo>
                    <a:cubicBezTo>
                      <a:pt x="353" y="1134"/>
                      <a:pt x="302" y="1131"/>
                      <a:pt x="316" y="1189"/>
                    </a:cubicBezTo>
                    <a:lnTo>
                      <a:pt x="253" y="1178"/>
                    </a:lnTo>
                    <a:lnTo>
                      <a:pt x="253" y="1178"/>
                    </a:lnTo>
                    <a:cubicBezTo>
                      <a:pt x="246" y="1208"/>
                      <a:pt x="332" y="1192"/>
                      <a:pt x="323" y="1243"/>
                    </a:cubicBezTo>
                    <a:cubicBezTo>
                      <a:pt x="322" y="1253"/>
                      <a:pt x="318" y="1256"/>
                      <a:pt x="313" y="1256"/>
                    </a:cubicBezTo>
                    <a:cubicBezTo>
                      <a:pt x="298" y="1256"/>
                      <a:pt x="270" y="1231"/>
                      <a:pt x="255" y="1231"/>
                    </a:cubicBezTo>
                    <a:cubicBezTo>
                      <a:pt x="254" y="1231"/>
                      <a:pt x="254" y="1231"/>
                      <a:pt x="253" y="1231"/>
                    </a:cubicBezTo>
                    <a:cubicBezTo>
                      <a:pt x="270" y="1261"/>
                      <a:pt x="307" y="1312"/>
                      <a:pt x="249" y="1319"/>
                    </a:cubicBezTo>
                    <a:cubicBezTo>
                      <a:pt x="244" y="1305"/>
                      <a:pt x="256" y="1301"/>
                      <a:pt x="258" y="1289"/>
                    </a:cubicBezTo>
                    <a:lnTo>
                      <a:pt x="258" y="1289"/>
                    </a:lnTo>
                    <a:lnTo>
                      <a:pt x="216" y="1296"/>
                    </a:lnTo>
                    <a:cubicBezTo>
                      <a:pt x="184" y="1245"/>
                      <a:pt x="212" y="1233"/>
                      <a:pt x="158" y="1233"/>
                    </a:cubicBezTo>
                    <a:cubicBezTo>
                      <a:pt x="256" y="1289"/>
                      <a:pt x="119" y="1324"/>
                      <a:pt x="221" y="1375"/>
                    </a:cubicBezTo>
                    <a:lnTo>
                      <a:pt x="193" y="1379"/>
                    </a:lnTo>
                    <a:cubicBezTo>
                      <a:pt x="195" y="1377"/>
                      <a:pt x="188" y="1372"/>
                      <a:pt x="193" y="1368"/>
                    </a:cubicBezTo>
                    <a:lnTo>
                      <a:pt x="193" y="1368"/>
                    </a:lnTo>
                    <a:cubicBezTo>
                      <a:pt x="128" y="1375"/>
                      <a:pt x="256" y="1423"/>
                      <a:pt x="226" y="1449"/>
                    </a:cubicBezTo>
                    <a:cubicBezTo>
                      <a:pt x="219" y="1454"/>
                      <a:pt x="210" y="1456"/>
                      <a:pt x="203" y="1456"/>
                    </a:cubicBezTo>
                    <a:cubicBezTo>
                      <a:pt x="195" y="1456"/>
                      <a:pt x="188" y="1454"/>
                      <a:pt x="184" y="1447"/>
                    </a:cubicBezTo>
                    <a:lnTo>
                      <a:pt x="184" y="1447"/>
                    </a:lnTo>
                    <a:lnTo>
                      <a:pt x="198" y="1486"/>
                    </a:lnTo>
                    <a:cubicBezTo>
                      <a:pt x="197" y="1488"/>
                      <a:pt x="195" y="1488"/>
                      <a:pt x="192" y="1488"/>
                    </a:cubicBezTo>
                    <a:cubicBezTo>
                      <a:pt x="187" y="1488"/>
                      <a:pt x="182" y="1485"/>
                      <a:pt x="180" y="1482"/>
                    </a:cubicBezTo>
                    <a:lnTo>
                      <a:pt x="180" y="1482"/>
                    </a:lnTo>
                    <a:lnTo>
                      <a:pt x="170" y="1523"/>
                    </a:lnTo>
                    <a:lnTo>
                      <a:pt x="168" y="1521"/>
                    </a:lnTo>
                    <a:lnTo>
                      <a:pt x="168" y="1521"/>
                    </a:lnTo>
                    <a:cubicBezTo>
                      <a:pt x="181" y="1535"/>
                      <a:pt x="202" y="1558"/>
                      <a:pt x="212" y="1569"/>
                    </a:cubicBezTo>
                    <a:cubicBezTo>
                      <a:pt x="208" y="1571"/>
                      <a:pt x="205" y="1571"/>
                      <a:pt x="203" y="1571"/>
                    </a:cubicBezTo>
                    <a:cubicBezTo>
                      <a:pt x="193" y="1571"/>
                      <a:pt x="198" y="1560"/>
                      <a:pt x="186" y="1558"/>
                    </a:cubicBezTo>
                    <a:lnTo>
                      <a:pt x="186" y="1558"/>
                    </a:lnTo>
                    <a:cubicBezTo>
                      <a:pt x="191" y="1569"/>
                      <a:pt x="198" y="1581"/>
                      <a:pt x="205" y="1590"/>
                    </a:cubicBezTo>
                    <a:cubicBezTo>
                      <a:pt x="175" y="1590"/>
                      <a:pt x="151" y="1567"/>
                      <a:pt x="163" y="1546"/>
                    </a:cubicBezTo>
                    <a:cubicBezTo>
                      <a:pt x="156" y="1546"/>
                      <a:pt x="149" y="1546"/>
                      <a:pt x="144" y="1546"/>
                    </a:cubicBezTo>
                    <a:cubicBezTo>
                      <a:pt x="66" y="1546"/>
                      <a:pt x="157" y="1573"/>
                      <a:pt x="120" y="1601"/>
                    </a:cubicBezTo>
                    <a:lnTo>
                      <a:pt x="120" y="1601"/>
                    </a:lnTo>
                    <a:cubicBezTo>
                      <a:pt x="122" y="1600"/>
                      <a:pt x="125" y="1600"/>
                      <a:pt x="128" y="1600"/>
                    </a:cubicBezTo>
                    <a:cubicBezTo>
                      <a:pt x="170" y="1618"/>
                      <a:pt x="147" y="1618"/>
                      <a:pt x="130" y="1627"/>
                    </a:cubicBezTo>
                    <a:cubicBezTo>
                      <a:pt x="119" y="1632"/>
                      <a:pt x="112" y="1641"/>
                      <a:pt x="130" y="1660"/>
                    </a:cubicBezTo>
                    <a:cubicBezTo>
                      <a:pt x="124" y="1659"/>
                      <a:pt x="119" y="1658"/>
                      <a:pt x="115" y="1658"/>
                    </a:cubicBezTo>
                    <a:cubicBezTo>
                      <a:pt x="92" y="1658"/>
                      <a:pt x="96" y="1672"/>
                      <a:pt x="96" y="1688"/>
                    </a:cubicBezTo>
                    <a:lnTo>
                      <a:pt x="42" y="1674"/>
                    </a:lnTo>
                    <a:lnTo>
                      <a:pt x="42" y="1674"/>
                    </a:lnTo>
                    <a:cubicBezTo>
                      <a:pt x="52" y="1697"/>
                      <a:pt x="79" y="1702"/>
                      <a:pt x="100" y="1718"/>
                    </a:cubicBezTo>
                    <a:cubicBezTo>
                      <a:pt x="93" y="1735"/>
                      <a:pt x="62" y="1736"/>
                      <a:pt x="32" y="1736"/>
                    </a:cubicBezTo>
                    <a:cubicBezTo>
                      <a:pt x="25" y="1736"/>
                      <a:pt x="19" y="1736"/>
                      <a:pt x="12" y="1736"/>
                    </a:cubicBezTo>
                    <a:cubicBezTo>
                      <a:pt x="8" y="1747"/>
                      <a:pt x="13" y="1750"/>
                      <a:pt x="23" y="1750"/>
                    </a:cubicBezTo>
                    <a:cubicBezTo>
                      <a:pt x="32" y="1750"/>
                      <a:pt x="47" y="1747"/>
                      <a:pt x="60" y="1747"/>
                    </a:cubicBezTo>
                    <a:cubicBezTo>
                      <a:pt x="74" y="1747"/>
                      <a:pt x="86" y="1751"/>
                      <a:pt x="86" y="1767"/>
                    </a:cubicBezTo>
                    <a:cubicBezTo>
                      <a:pt x="61" y="1792"/>
                      <a:pt x="79" y="1818"/>
                      <a:pt x="107" y="1857"/>
                    </a:cubicBezTo>
                    <a:cubicBezTo>
                      <a:pt x="102" y="1862"/>
                      <a:pt x="96" y="1864"/>
                      <a:pt x="92" y="1864"/>
                    </a:cubicBezTo>
                    <a:cubicBezTo>
                      <a:pt x="82" y="1864"/>
                      <a:pt x="74" y="1856"/>
                      <a:pt x="65" y="1856"/>
                    </a:cubicBezTo>
                    <a:cubicBezTo>
                      <a:pt x="63" y="1856"/>
                      <a:pt x="61" y="1856"/>
                      <a:pt x="59" y="1857"/>
                    </a:cubicBezTo>
                    <a:lnTo>
                      <a:pt x="100" y="1878"/>
                    </a:lnTo>
                    <a:cubicBezTo>
                      <a:pt x="100" y="1880"/>
                      <a:pt x="98" y="1880"/>
                      <a:pt x="94" y="1880"/>
                    </a:cubicBezTo>
                    <a:cubicBezTo>
                      <a:pt x="90" y="1880"/>
                      <a:pt x="83" y="1879"/>
                      <a:pt x="79" y="1878"/>
                    </a:cubicBezTo>
                    <a:lnTo>
                      <a:pt x="79" y="1878"/>
                    </a:lnTo>
                    <a:cubicBezTo>
                      <a:pt x="96" y="1894"/>
                      <a:pt x="133" y="1882"/>
                      <a:pt x="147" y="1908"/>
                    </a:cubicBezTo>
                    <a:cubicBezTo>
                      <a:pt x="205" y="1913"/>
                      <a:pt x="59" y="1957"/>
                      <a:pt x="126" y="1984"/>
                    </a:cubicBezTo>
                    <a:cubicBezTo>
                      <a:pt x="122" y="1987"/>
                      <a:pt x="117" y="1988"/>
                      <a:pt x="112" y="1988"/>
                    </a:cubicBezTo>
                    <a:cubicBezTo>
                      <a:pt x="102" y="1988"/>
                      <a:pt x="91" y="1984"/>
                      <a:pt x="78" y="1984"/>
                    </a:cubicBezTo>
                    <a:cubicBezTo>
                      <a:pt x="76" y="1984"/>
                      <a:pt x="74" y="1984"/>
                      <a:pt x="73" y="1984"/>
                    </a:cubicBezTo>
                    <a:cubicBezTo>
                      <a:pt x="100" y="2015"/>
                      <a:pt x="133" y="2035"/>
                      <a:pt x="170" y="2049"/>
                    </a:cubicBezTo>
                    <a:lnTo>
                      <a:pt x="137" y="2079"/>
                    </a:lnTo>
                    <a:cubicBezTo>
                      <a:pt x="149" y="2072"/>
                      <a:pt x="163" y="2069"/>
                      <a:pt x="177" y="2069"/>
                    </a:cubicBezTo>
                    <a:cubicBezTo>
                      <a:pt x="207" y="2069"/>
                      <a:pt x="239" y="2082"/>
                      <a:pt x="267" y="2091"/>
                    </a:cubicBezTo>
                    <a:cubicBezTo>
                      <a:pt x="286" y="2084"/>
                      <a:pt x="302" y="2075"/>
                      <a:pt x="311" y="2070"/>
                    </a:cubicBezTo>
                    <a:lnTo>
                      <a:pt x="344" y="2100"/>
                    </a:lnTo>
                    <a:cubicBezTo>
                      <a:pt x="334" y="2103"/>
                      <a:pt x="324" y="2104"/>
                      <a:pt x="314" y="2104"/>
                    </a:cubicBezTo>
                    <a:cubicBezTo>
                      <a:pt x="307" y="2104"/>
                      <a:pt x="299" y="2104"/>
                      <a:pt x="293" y="2103"/>
                    </a:cubicBezTo>
                    <a:lnTo>
                      <a:pt x="293" y="2103"/>
                    </a:lnTo>
                    <a:cubicBezTo>
                      <a:pt x="297" y="2105"/>
                      <a:pt x="302" y="2105"/>
                      <a:pt x="307" y="2107"/>
                    </a:cubicBezTo>
                    <a:cubicBezTo>
                      <a:pt x="291" y="2115"/>
                      <a:pt x="274" y="2118"/>
                      <a:pt x="257" y="2118"/>
                    </a:cubicBezTo>
                    <a:cubicBezTo>
                      <a:pt x="246" y="2118"/>
                      <a:pt x="236" y="2117"/>
                      <a:pt x="226" y="2114"/>
                    </a:cubicBezTo>
                    <a:lnTo>
                      <a:pt x="258" y="2098"/>
                    </a:lnTo>
                    <a:cubicBezTo>
                      <a:pt x="236" y="2095"/>
                      <a:pt x="215" y="2093"/>
                      <a:pt x="194" y="2093"/>
                    </a:cubicBezTo>
                    <a:cubicBezTo>
                      <a:pt x="180" y="2093"/>
                      <a:pt x="167" y="2094"/>
                      <a:pt x="154" y="2096"/>
                    </a:cubicBezTo>
                    <a:cubicBezTo>
                      <a:pt x="161" y="2098"/>
                      <a:pt x="168" y="2100"/>
                      <a:pt x="172" y="2105"/>
                    </a:cubicBezTo>
                    <a:lnTo>
                      <a:pt x="149" y="2105"/>
                    </a:lnTo>
                    <a:cubicBezTo>
                      <a:pt x="142" y="2107"/>
                      <a:pt x="156" y="2110"/>
                      <a:pt x="170" y="2114"/>
                    </a:cubicBezTo>
                    <a:lnTo>
                      <a:pt x="112" y="2130"/>
                    </a:lnTo>
                    <a:lnTo>
                      <a:pt x="135" y="2130"/>
                    </a:lnTo>
                    <a:lnTo>
                      <a:pt x="107" y="2186"/>
                    </a:lnTo>
                    <a:cubicBezTo>
                      <a:pt x="175" y="2209"/>
                      <a:pt x="267" y="2219"/>
                      <a:pt x="307" y="2258"/>
                    </a:cubicBezTo>
                    <a:cubicBezTo>
                      <a:pt x="260" y="2258"/>
                      <a:pt x="235" y="2274"/>
                      <a:pt x="186" y="2288"/>
                    </a:cubicBezTo>
                    <a:cubicBezTo>
                      <a:pt x="235" y="2258"/>
                      <a:pt x="151" y="2253"/>
                      <a:pt x="154" y="2223"/>
                    </a:cubicBezTo>
                    <a:lnTo>
                      <a:pt x="154" y="2223"/>
                    </a:lnTo>
                    <a:cubicBezTo>
                      <a:pt x="151" y="2237"/>
                      <a:pt x="128" y="2239"/>
                      <a:pt x="119" y="2239"/>
                    </a:cubicBezTo>
                    <a:lnTo>
                      <a:pt x="149" y="2258"/>
                    </a:lnTo>
                    <a:lnTo>
                      <a:pt x="179" y="2277"/>
                    </a:lnTo>
                    <a:cubicBezTo>
                      <a:pt x="137" y="2286"/>
                      <a:pt x="151" y="2295"/>
                      <a:pt x="140" y="2311"/>
                    </a:cubicBezTo>
                    <a:cubicBezTo>
                      <a:pt x="157" y="2305"/>
                      <a:pt x="169" y="2302"/>
                      <a:pt x="179" y="2302"/>
                    </a:cubicBezTo>
                    <a:cubicBezTo>
                      <a:pt x="213" y="2302"/>
                      <a:pt x="212" y="2335"/>
                      <a:pt x="237" y="2344"/>
                    </a:cubicBezTo>
                    <a:cubicBezTo>
                      <a:pt x="225" y="2348"/>
                      <a:pt x="212" y="2351"/>
                      <a:pt x="202" y="2351"/>
                    </a:cubicBezTo>
                    <a:cubicBezTo>
                      <a:pt x="189" y="2351"/>
                      <a:pt x="180" y="2346"/>
                      <a:pt x="179" y="2332"/>
                    </a:cubicBezTo>
                    <a:lnTo>
                      <a:pt x="179" y="2332"/>
                    </a:lnTo>
                    <a:cubicBezTo>
                      <a:pt x="126" y="2379"/>
                      <a:pt x="283" y="2337"/>
                      <a:pt x="242" y="2376"/>
                    </a:cubicBezTo>
                    <a:cubicBezTo>
                      <a:pt x="240" y="2372"/>
                      <a:pt x="241" y="2369"/>
                      <a:pt x="234" y="2369"/>
                    </a:cubicBezTo>
                    <a:cubicBezTo>
                      <a:pt x="232" y="2369"/>
                      <a:pt x="230" y="2369"/>
                      <a:pt x="228" y="2369"/>
                    </a:cubicBezTo>
                    <a:cubicBezTo>
                      <a:pt x="256" y="2374"/>
                      <a:pt x="253" y="2413"/>
                      <a:pt x="226" y="2413"/>
                    </a:cubicBezTo>
                    <a:lnTo>
                      <a:pt x="221" y="2409"/>
                    </a:lnTo>
                    <a:lnTo>
                      <a:pt x="221" y="2409"/>
                    </a:lnTo>
                    <a:cubicBezTo>
                      <a:pt x="227" y="2444"/>
                      <a:pt x="261" y="2501"/>
                      <a:pt x="312" y="2501"/>
                    </a:cubicBezTo>
                    <a:cubicBezTo>
                      <a:pt x="321" y="2501"/>
                      <a:pt x="331" y="2499"/>
                      <a:pt x="341" y="2494"/>
                    </a:cubicBezTo>
                    <a:lnTo>
                      <a:pt x="341" y="2494"/>
                    </a:lnTo>
                    <a:cubicBezTo>
                      <a:pt x="332" y="2499"/>
                      <a:pt x="260" y="2527"/>
                      <a:pt x="246" y="2529"/>
                    </a:cubicBezTo>
                    <a:cubicBezTo>
                      <a:pt x="246" y="2529"/>
                      <a:pt x="309" y="2522"/>
                      <a:pt x="372" y="2511"/>
                    </a:cubicBezTo>
                    <a:cubicBezTo>
                      <a:pt x="434" y="2499"/>
                      <a:pt x="494" y="2485"/>
                      <a:pt x="494" y="2485"/>
                    </a:cubicBezTo>
                    <a:lnTo>
                      <a:pt x="494" y="2485"/>
                    </a:lnTo>
                    <a:cubicBezTo>
                      <a:pt x="441" y="2507"/>
                      <a:pt x="337" y="2584"/>
                      <a:pt x="283" y="2584"/>
                    </a:cubicBezTo>
                    <a:cubicBezTo>
                      <a:pt x="279" y="2584"/>
                      <a:pt x="275" y="2584"/>
                      <a:pt x="272" y="2583"/>
                    </a:cubicBezTo>
                    <a:lnTo>
                      <a:pt x="272" y="2583"/>
                    </a:lnTo>
                    <a:cubicBezTo>
                      <a:pt x="270" y="2594"/>
                      <a:pt x="267" y="2610"/>
                      <a:pt x="297" y="2617"/>
                    </a:cubicBezTo>
                    <a:cubicBezTo>
                      <a:pt x="302" y="2608"/>
                      <a:pt x="361" y="2566"/>
                      <a:pt x="375" y="2566"/>
                    </a:cubicBezTo>
                    <a:cubicBezTo>
                      <a:pt x="375" y="2566"/>
                      <a:pt x="376" y="2566"/>
                      <a:pt x="376" y="2566"/>
                    </a:cubicBezTo>
                    <a:cubicBezTo>
                      <a:pt x="331" y="2619"/>
                      <a:pt x="352" y="2600"/>
                      <a:pt x="320" y="2649"/>
                    </a:cubicBezTo>
                    <a:lnTo>
                      <a:pt x="320" y="2649"/>
                    </a:lnTo>
                    <a:cubicBezTo>
                      <a:pt x="332" y="2636"/>
                      <a:pt x="390" y="2610"/>
                      <a:pt x="411" y="2610"/>
                    </a:cubicBezTo>
                    <a:cubicBezTo>
                      <a:pt x="415" y="2610"/>
                      <a:pt x="417" y="2611"/>
                      <a:pt x="418" y="2613"/>
                    </a:cubicBezTo>
                    <a:cubicBezTo>
                      <a:pt x="405" y="2617"/>
                      <a:pt x="345" y="2656"/>
                      <a:pt x="328" y="2661"/>
                    </a:cubicBezTo>
                    <a:lnTo>
                      <a:pt x="328" y="2661"/>
                    </a:lnTo>
                    <a:cubicBezTo>
                      <a:pt x="335" y="2660"/>
                      <a:pt x="356" y="2656"/>
                      <a:pt x="376" y="2654"/>
                    </a:cubicBezTo>
                    <a:lnTo>
                      <a:pt x="420" y="2646"/>
                    </a:lnTo>
                    <a:lnTo>
                      <a:pt x="420" y="2646"/>
                    </a:lnTo>
                    <a:cubicBezTo>
                      <a:pt x="398" y="2653"/>
                      <a:pt x="356" y="2687"/>
                      <a:pt x="341" y="2705"/>
                    </a:cubicBezTo>
                    <a:cubicBezTo>
                      <a:pt x="343" y="2704"/>
                      <a:pt x="344" y="2703"/>
                      <a:pt x="345" y="2703"/>
                    </a:cubicBezTo>
                    <a:cubicBezTo>
                      <a:pt x="354" y="2703"/>
                      <a:pt x="360" y="2736"/>
                      <a:pt x="374" y="2738"/>
                    </a:cubicBezTo>
                    <a:lnTo>
                      <a:pt x="381" y="2712"/>
                    </a:lnTo>
                    <a:cubicBezTo>
                      <a:pt x="384" y="2722"/>
                      <a:pt x="393" y="2726"/>
                      <a:pt x="405" y="2726"/>
                    </a:cubicBezTo>
                    <a:cubicBezTo>
                      <a:pt x="436" y="2726"/>
                      <a:pt x="486" y="2701"/>
                      <a:pt x="516" y="2701"/>
                    </a:cubicBezTo>
                    <a:cubicBezTo>
                      <a:pt x="525" y="2701"/>
                      <a:pt x="532" y="2704"/>
                      <a:pt x="536" y="2710"/>
                    </a:cubicBezTo>
                    <a:cubicBezTo>
                      <a:pt x="520" y="2717"/>
                      <a:pt x="432" y="2768"/>
                      <a:pt x="439" y="2793"/>
                    </a:cubicBezTo>
                    <a:cubicBezTo>
                      <a:pt x="483" y="2773"/>
                      <a:pt x="650" y="2689"/>
                      <a:pt x="698" y="2689"/>
                    </a:cubicBezTo>
                    <a:lnTo>
                      <a:pt x="682" y="2712"/>
                    </a:lnTo>
                    <a:lnTo>
                      <a:pt x="724" y="2712"/>
                    </a:lnTo>
                    <a:cubicBezTo>
                      <a:pt x="634" y="2759"/>
                      <a:pt x="541" y="2793"/>
                      <a:pt x="441" y="2819"/>
                    </a:cubicBezTo>
                    <a:cubicBezTo>
                      <a:pt x="436" y="2845"/>
                      <a:pt x="420" y="2842"/>
                      <a:pt x="439" y="2858"/>
                    </a:cubicBezTo>
                    <a:cubicBezTo>
                      <a:pt x="432" y="2869"/>
                      <a:pt x="421" y="2874"/>
                      <a:pt x="410" y="2874"/>
                    </a:cubicBezTo>
                    <a:cubicBezTo>
                      <a:pt x="404" y="2874"/>
                      <a:pt x="398" y="2872"/>
                      <a:pt x="392" y="2868"/>
                    </a:cubicBezTo>
                    <a:lnTo>
                      <a:pt x="392" y="2868"/>
                    </a:lnTo>
                    <a:lnTo>
                      <a:pt x="420" y="2923"/>
                    </a:lnTo>
                    <a:cubicBezTo>
                      <a:pt x="441" y="2905"/>
                      <a:pt x="460" y="2904"/>
                      <a:pt x="477" y="2904"/>
                    </a:cubicBezTo>
                    <a:cubicBezTo>
                      <a:pt x="479" y="2904"/>
                      <a:pt x="480" y="2904"/>
                      <a:pt x="481" y="2904"/>
                    </a:cubicBezTo>
                    <a:cubicBezTo>
                      <a:pt x="497" y="2904"/>
                      <a:pt x="513" y="2904"/>
                      <a:pt x="529" y="2889"/>
                    </a:cubicBezTo>
                    <a:lnTo>
                      <a:pt x="485" y="2884"/>
                    </a:lnTo>
                    <a:lnTo>
                      <a:pt x="446" y="2877"/>
                    </a:lnTo>
                    <a:cubicBezTo>
                      <a:pt x="476" y="2852"/>
                      <a:pt x="540" y="2825"/>
                      <a:pt x="580" y="2825"/>
                    </a:cubicBezTo>
                    <a:cubicBezTo>
                      <a:pt x="595" y="2825"/>
                      <a:pt x="607" y="2829"/>
                      <a:pt x="613" y="2838"/>
                    </a:cubicBezTo>
                    <a:cubicBezTo>
                      <a:pt x="603" y="2861"/>
                      <a:pt x="534" y="2896"/>
                      <a:pt x="520" y="2912"/>
                    </a:cubicBezTo>
                    <a:cubicBezTo>
                      <a:pt x="525" y="2909"/>
                      <a:pt x="530" y="2908"/>
                      <a:pt x="536" y="2908"/>
                    </a:cubicBezTo>
                    <a:cubicBezTo>
                      <a:pt x="553" y="2908"/>
                      <a:pt x="571" y="2917"/>
                      <a:pt x="566" y="2926"/>
                    </a:cubicBezTo>
                    <a:lnTo>
                      <a:pt x="532" y="2933"/>
                    </a:lnTo>
                    <a:cubicBezTo>
                      <a:pt x="532" y="2941"/>
                      <a:pt x="538" y="2944"/>
                      <a:pt x="546" y="2944"/>
                    </a:cubicBezTo>
                    <a:cubicBezTo>
                      <a:pt x="557" y="2944"/>
                      <a:pt x="572" y="2939"/>
                      <a:pt x="583" y="2939"/>
                    </a:cubicBezTo>
                    <a:cubicBezTo>
                      <a:pt x="595" y="2939"/>
                      <a:pt x="603" y="2944"/>
                      <a:pt x="596" y="2965"/>
                    </a:cubicBezTo>
                    <a:cubicBezTo>
                      <a:pt x="600" y="2973"/>
                      <a:pt x="576" y="3017"/>
                      <a:pt x="584" y="3017"/>
                    </a:cubicBezTo>
                    <a:cubicBezTo>
                      <a:pt x="585" y="3017"/>
                      <a:pt x="588" y="3015"/>
                      <a:pt x="592" y="3011"/>
                    </a:cubicBezTo>
                    <a:cubicBezTo>
                      <a:pt x="624" y="2956"/>
                      <a:pt x="761" y="2819"/>
                      <a:pt x="800" y="2791"/>
                    </a:cubicBezTo>
                    <a:lnTo>
                      <a:pt x="800" y="2791"/>
                    </a:lnTo>
                    <a:cubicBezTo>
                      <a:pt x="796" y="2826"/>
                      <a:pt x="789" y="2858"/>
                      <a:pt x="777" y="2891"/>
                    </a:cubicBezTo>
                    <a:cubicBezTo>
                      <a:pt x="756" y="2937"/>
                      <a:pt x="680" y="2963"/>
                      <a:pt x="661" y="3002"/>
                    </a:cubicBezTo>
                    <a:cubicBezTo>
                      <a:pt x="673" y="2993"/>
                      <a:pt x="685" y="2986"/>
                      <a:pt x="698" y="2981"/>
                    </a:cubicBezTo>
                    <a:lnTo>
                      <a:pt x="698" y="2981"/>
                    </a:lnTo>
                    <a:cubicBezTo>
                      <a:pt x="698" y="2998"/>
                      <a:pt x="664" y="3011"/>
                      <a:pt x="685" y="3021"/>
                    </a:cubicBezTo>
                    <a:cubicBezTo>
                      <a:pt x="695" y="3011"/>
                      <a:pt x="702" y="3008"/>
                      <a:pt x="707" y="3008"/>
                    </a:cubicBezTo>
                    <a:cubicBezTo>
                      <a:pt x="716" y="3008"/>
                      <a:pt x="718" y="3017"/>
                      <a:pt x="720" y="3017"/>
                    </a:cubicBezTo>
                    <a:cubicBezTo>
                      <a:pt x="721" y="3017"/>
                      <a:pt x="722" y="3012"/>
                      <a:pt x="724" y="2993"/>
                    </a:cubicBezTo>
                    <a:cubicBezTo>
                      <a:pt x="752" y="2993"/>
                      <a:pt x="736" y="3014"/>
                      <a:pt x="756" y="3028"/>
                    </a:cubicBezTo>
                    <a:cubicBezTo>
                      <a:pt x="787" y="2988"/>
                      <a:pt x="828" y="2960"/>
                      <a:pt x="877" y="2944"/>
                    </a:cubicBezTo>
                    <a:lnTo>
                      <a:pt x="877" y="2944"/>
                    </a:lnTo>
                    <a:cubicBezTo>
                      <a:pt x="868" y="2956"/>
                      <a:pt x="861" y="2967"/>
                      <a:pt x="856" y="2979"/>
                    </a:cubicBezTo>
                    <a:cubicBezTo>
                      <a:pt x="884" y="3007"/>
                      <a:pt x="889" y="3037"/>
                      <a:pt x="921" y="3060"/>
                    </a:cubicBezTo>
                    <a:cubicBezTo>
                      <a:pt x="916" y="3072"/>
                      <a:pt x="923" y="3095"/>
                      <a:pt x="905" y="3111"/>
                    </a:cubicBezTo>
                    <a:cubicBezTo>
                      <a:pt x="913" y="3107"/>
                      <a:pt x="924" y="3096"/>
                      <a:pt x="935" y="3096"/>
                    </a:cubicBezTo>
                    <a:cubicBezTo>
                      <a:pt x="936" y="3096"/>
                      <a:pt x="938" y="3097"/>
                      <a:pt x="940" y="3097"/>
                    </a:cubicBezTo>
                    <a:cubicBezTo>
                      <a:pt x="936" y="3117"/>
                      <a:pt x="931" y="3120"/>
                      <a:pt x="926" y="3120"/>
                    </a:cubicBezTo>
                    <a:cubicBezTo>
                      <a:pt x="923" y="3120"/>
                      <a:pt x="920" y="3119"/>
                      <a:pt x="917" y="3119"/>
                    </a:cubicBezTo>
                    <a:cubicBezTo>
                      <a:pt x="910" y="3119"/>
                      <a:pt x="903" y="3123"/>
                      <a:pt x="895" y="3146"/>
                    </a:cubicBezTo>
                    <a:cubicBezTo>
                      <a:pt x="914" y="3120"/>
                      <a:pt x="944" y="3125"/>
                      <a:pt x="970" y="3118"/>
                    </a:cubicBezTo>
                    <a:cubicBezTo>
                      <a:pt x="983" y="3096"/>
                      <a:pt x="976" y="3089"/>
                      <a:pt x="962" y="3089"/>
                    </a:cubicBezTo>
                    <a:cubicBezTo>
                      <a:pt x="950" y="3089"/>
                      <a:pt x="931" y="3095"/>
                      <a:pt x="919" y="3100"/>
                    </a:cubicBezTo>
                    <a:cubicBezTo>
                      <a:pt x="953" y="3044"/>
                      <a:pt x="1011" y="3004"/>
                      <a:pt x="1076" y="2995"/>
                    </a:cubicBezTo>
                    <a:lnTo>
                      <a:pt x="1076" y="2995"/>
                    </a:lnTo>
                    <a:cubicBezTo>
                      <a:pt x="1111" y="2997"/>
                      <a:pt x="1068" y="3033"/>
                      <a:pt x="1071" y="3033"/>
                    </a:cubicBezTo>
                    <a:cubicBezTo>
                      <a:pt x="1071" y="3033"/>
                      <a:pt x="1071" y="3033"/>
                      <a:pt x="1072" y="3032"/>
                    </a:cubicBezTo>
                    <a:cubicBezTo>
                      <a:pt x="1079" y="3040"/>
                      <a:pt x="1088" y="3043"/>
                      <a:pt x="1097" y="3043"/>
                    </a:cubicBezTo>
                    <a:cubicBezTo>
                      <a:pt x="1126" y="3043"/>
                      <a:pt x="1160" y="3013"/>
                      <a:pt x="1182" y="3013"/>
                    </a:cubicBezTo>
                    <a:cubicBezTo>
                      <a:pt x="1191" y="3013"/>
                      <a:pt x="1199" y="3019"/>
                      <a:pt x="1201" y="3037"/>
                    </a:cubicBezTo>
                    <a:cubicBezTo>
                      <a:pt x="1190" y="3083"/>
                      <a:pt x="1146" y="3104"/>
                      <a:pt x="1130" y="3130"/>
                    </a:cubicBezTo>
                    <a:cubicBezTo>
                      <a:pt x="1099" y="3130"/>
                      <a:pt x="1116" y="3086"/>
                      <a:pt x="1099" y="3079"/>
                    </a:cubicBezTo>
                    <a:lnTo>
                      <a:pt x="1099" y="3079"/>
                    </a:lnTo>
                    <a:lnTo>
                      <a:pt x="1106" y="3106"/>
                    </a:lnTo>
                    <a:cubicBezTo>
                      <a:pt x="1100" y="3109"/>
                      <a:pt x="1093" y="3111"/>
                      <a:pt x="1087" y="3111"/>
                    </a:cubicBezTo>
                    <a:cubicBezTo>
                      <a:pt x="1077" y="3111"/>
                      <a:pt x="1069" y="3107"/>
                      <a:pt x="1069" y="3097"/>
                    </a:cubicBezTo>
                    <a:lnTo>
                      <a:pt x="1069" y="3097"/>
                    </a:lnTo>
                    <a:cubicBezTo>
                      <a:pt x="1058" y="3137"/>
                      <a:pt x="1146" y="3160"/>
                      <a:pt x="1155" y="3215"/>
                    </a:cubicBezTo>
                    <a:cubicBezTo>
                      <a:pt x="1171" y="3208"/>
                      <a:pt x="1192" y="3206"/>
                      <a:pt x="1199" y="3190"/>
                    </a:cubicBezTo>
                    <a:lnTo>
                      <a:pt x="1183" y="3185"/>
                    </a:lnTo>
                    <a:cubicBezTo>
                      <a:pt x="1197" y="3151"/>
                      <a:pt x="1239" y="3167"/>
                      <a:pt x="1234" y="3141"/>
                    </a:cubicBezTo>
                    <a:cubicBezTo>
                      <a:pt x="1250" y="3139"/>
                      <a:pt x="1270" y="3134"/>
                      <a:pt x="1286" y="3134"/>
                    </a:cubicBezTo>
                    <a:cubicBezTo>
                      <a:pt x="1303" y="3134"/>
                      <a:pt x="1316" y="3139"/>
                      <a:pt x="1320" y="3155"/>
                    </a:cubicBezTo>
                    <a:lnTo>
                      <a:pt x="1288" y="3196"/>
                    </a:lnTo>
                    <a:lnTo>
                      <a:pt x="1288" y="3196"/>
                    </a:lnTo>
                    <a:cubicBezTo>
                      <a:pt x="1296" y="3186"/>
                      <a:pt x="1292" y="3166"/>
                      <a:pt x="1280" y="3166"/>
                    </a:cubicBezTo>
                    <a:cubicBezTo>
                      <a:pt x="1278" y="3166"/>
                      <a:pt x="1277" y="3166"/>
                      <a:pt x="1276" y="3167"/>
                    </a:cubicBezTo>
                    <a:cubicBezTo>
                      <a:pt x="1277" y="3166"/>
                      <a:pt x="1278" y="3166"/>
                      <a:pt x="1278" y="3166"/>
                    </a:cubicBezTo>
                    <a:cubicBezTo>
                      <a:pt x="1294" y="3166"/>
                      <a:pt x="1275" y="3216"/>
                      <a:pt x="1295" y="3216"/>
                    </a:cubicBezTo>
                    <a:cubicBezTo>
                      <a:pt x="1300" y="3216"/>
                      <a:pt x="1307" y="3213"/>
                      <a:pt x="1317" y="3206"/>
                    </a:cubicBezTo>
                    <a:lnTo>
                      <a:pt x="1327" y="3167"/>
                    </a:lnTo>
                    <a:cubicBezTo>
                      <a:pt x="1345" y="3164"/>
                      <a:pt x="1372" y="3157"/>
                      <a:pt x="1393" y="3157"/>
                    </a:cubicBezTo>
                    <a:cubicBezTo>
                      <a:pt x="1409" y="3157"/>
                      <a:pt x="1421" y="3161"/>
                      <a:pt x="1424" y="3174"/>
                    </a:cubicBezTo>
                    <a:cubicBezTo>
                      <a:pt x="1454" y="3132"/>
                      <a:pt x="1417" y="3174"/>
                      <a:pt x="1445" y="3120"/>
                    </a:cubicBezTo>
                    <a:lnTo>
                      <a:pt x="1445" y="3120"/>
                    </a:lnTo>
                    <a:cubicBezTo>
                      <a:pt x="1436" y="3135"/>
                      <a:pt x="1428" y="3139"/>
                      <a:pt x="1421" y="3139"/>
                    </a:cubicBezTo>
                    <a:cubicBezTo>
                      <a:pt x="1407" y="3139"/>
                      <a:pt x="1397" y="3118"/>
                      <a:pt x="1385" y="3118"/>
                    </a:cubicBezTo>
                    <a:cubicBezTo>
                      <a:pt x="1380" y="3118"/>
                      <a:pt x="1374" y="3122"/>
                      <a:pt x="1368" y="3132"/>
                    </a:cubicBezTo>
                    <a:lnTo>
                      <a:pt x="1368" y="3132"/>
                    </a:lnTo>
                    <a:cubicBezTo>
                      <a:pt x="1391" y="3085"/>
                      <a:pt x="1358" y="3098"/>
                      <a:pt x="1378" y="3044"/>
                    </a:cubicBezTo>
                    <a:lnTo>
                      <a:pt x="1378" y="3044"/>
                    </a:lnTo>
                    <a:cubicBezTo>
                      <a:pt x="1372" y="3051"/>
                      <a:pt x="1368" y="3061"/>
                      <a:pt x="1362" y="3061"/>
                    </a:cubicBezTo>
                    <a:cubicBezTo>
                      <a:pt x="1359" y="3061"/>
                      <a:pt x="1356" y="3058"/>
                      <a:pt x="1352" y="3051"/>
                    </a:cubicBezTo>
                    <a:cubicBezTo>
                      <a:pt x="1348" y="3053"/>
                      <a:pt x="1343" y="3058"/>
                      <a:pt x="1338" y="3060"/>
                    </a:cubicBezTo>
                    <a:cubicBezTo>
                      <a:pt x="1338" y="3069"/>
                      <a:pt x="1334" y="3076"/>
                      <a:pt x="1329" y="3086"/>
                    </a:cubicBezTo>
                    <a:cubicBezTo>
                      <a:pt x="1318" y="3092"/>
                      <a:pt x="1307" y="3095"/>
                      <a:pt x="1298" y="3095"/>
                    </a:cubicBezTo>
                    <a:cubicBezTo>
                      <a:pt x="1282" y="3095"/>
                      <a:pt x="1269" y="3089"/>
                      <a:pt x="1257" y="3089"/>
                    </a:cubicBezTo>
                    <a:cubicBezTo>
                      <a:pt x="1254" y="3089"/>
                      <a:pt x="1251" y="3089"/>
                      <a:pt x="1248" y="3090"/>
                    </a:cubicBezTo>
                    <a:cubicBezTo>
                      <a:pt x="1243" y="3076"/>
                      <a:pt x="1264" y="3079"/>
                      <a:pt x="1271" y="3062"/>
                    </a:cubicBezTo>
                    <a:lnTo>
                      <a:pt x="1271" y="3062"/>
                    </a:lnTo>
                    <a:lnTo>
                      <a:pt x="1236" y="3074"/>
                    </a:lnTo>
                    <a:cubicBezTo>
                      <a:pt x="1259" y="3045"/>
                      <a:pt x="1251" y="3009"/>
                      <a:pt x="1284" y="3009"/>
                    </a:cubicBezTo>
                    <a:cubicBezTo>
                      <a:pt x="1285" y="3009"/>
                      <a:pt x="1286" y="3009"/>
                      <a:pt x="1287" y="3009"/>
                    </a:cubicBezTo>
                    <a:lnTo>
                      <a:pt x="1266" y="2991"/>
                    </a:lnTo>
                    <a:cubicBezTo>
                      <a:pt x="1266" y="2967"/>
                      <a:pt x="1255" y="2948"/>
                      <a:pt x="1237" y="2948"/>
                    </a:cubicBezTo>
                    <a:cubicBezTo>
                      <a:pt x="1236" y="2948"/>
                      <a:pt x="1234" y="2948"/>
                      <a:pt x="1232" y="2949"/>
                    </a:cubicBezTo>
                    <a:cubicBezTo>
                      <a:pt x="1230" y="2946"/>
                      <a:pt x="1227" y="2945"/>
                      <a:pt x="1223" y="2945"/>
                    </a:cubicBezTo>
                    <a:cubicBezTo>
                      <a:pt x="1213" y="2945"/>
                      <a:pt x="1198" y="2952"/>
                      <a:pt x="1197" y="2952"/>
                    </a:cubicBezTo>
                    <a:cubicBezTo>
                      <a:pt x="1197" y="2952"/>
                      <a:pt x="1199" y="2950"/>
                      <a:pt x="1206" y="2947"/>
                    </a:cubicBezTo>
                    <a:lnTo>
                      <a:pt x="1155" y="2940"/>
                    </a:lnTo>
                    <a:lnTo>
                      <a:pt x="1160" y="2933"/>
                    </a:lnTo>
                    <a:cubicBezTo>
                      <a:pt x="1146" y="2916"/>
                      <a:pt x="1116" y="2919"/>
                      <a:pt x="1093" y="2912"/>
                    </a:cubicBezTo>
                    <a:cubicBezTo>
                      <a:pt x="1067" y="2909"/>
                      <a:pt x="1046" y="2884"/>
                      <a:pt x="1053" y="2858"/>
                    </a:cubicBezTo>
                    <a:cubicBezTo>
                      <a:pt x="1050" y="2858"/>
                      <a:pt x="1047" y="2859"/>
                      <a:pt x="1043" y="2859"/>
                    </a:cubicBezTo>
                    <a:cubicBezTo>
                      <a:pt x="1031" y="2859"/>
                      <a:pt x="1019" y="2857"/>
                      <a:pt x="1011" y="2842"/>
                    </a:cubicBezTo>
                    <a:lnTo>
                      <a:pt x="1028" y="2817"/>
                    </a:lnTo>
                    <a:cubicBezTo>
                      <a:pt x="1012" y="2817"/>
                      <a:pt x="1011" y="2784"/>
                      <a:pt x="997" y="2784"/>
                    </a:cubicBezTo>
                    <a:cubicBezTo>
                      <a:pt x="994" y="2784"/>
                      <a:pt x="990" y="2785"/>
                      <a:pt x="986" y="2789"/>
                    </a:cubicBezTo>
                    <a:cubicBezTo>
                      <a:pt x="1028" y="2715"/>
                      <a:pt x="944" y="2733"/>
                      <a:pt x="935" y="2705"/>
                    </a:cubicBezTo>
                    <a:lnTo>
                      <a:pt x="905" y="2736"/>
                    </a:lnTo>
                    <a:cubicBezTo>
                      <a:pt x="893" y="2722"/>
                      <a:pt x="872" y="2719"/>
                      <a:pt x="844" y="2717"/>
                    </a:cubicBezTo>
                    <a:lnTo>
                      <a:pt x="819" y="2742"/>
                    </a:lnTo>
                    <a:cubicBezTo>
                      <a:pt x="816" y="2743"/>
                      <a:pt x="814" y="2743"/>
                      <a:pt x="812" y="2743"/>
                    </a:cubicBezTo>
                    <a:cubicBezTo>
                      <a:pt x="785" y="2743"/>
                      <a:pt x="801" y="2690"/>
                      <a:pt x="780" y="2673"/>
                    </a:cubicBezTo>
                    <a:cubicBezTo>
                      <a:pt x="783" y="2671"/>
                      <a:pt x="785" y="2670"/>
                      <a:pt x="787" y="2670"/>
                    </a:cubicBezTo>
                    <a:cubicBezTo>
                      <a:pt x="792" y="2670"/>
                      <a:pt x="793" y="2676"/>
                      <a:pt x="791" y="2682"/>
                    </a:cubicBezTo>
                    <a:cubicBezTo>
                      <a:pt x="831" y="2603"/>
                      <a:pt x="691" y="2666"/>
                      <a:pt x="717" y="2603"/>
                    </a:cubicBezTo>
                    <a:lnTo>
                      <a:pt x="717" y="2603"/>
                    </a:lnTo>
                    <a:cubicBezTo>
                      <a:pt x="715" y="2604"/>
                      <a:pt x="713" y="2604"/>
                      <a:pt x="711" y="2604"/>
                    </a:cubicBezTo>
                    <a:cubicBezTo>
                      <a:pt x="701" y="2604"/>
                      <a:pt x="701" y="2597"/>
                      <a:pt x="705" y="2587"/>
                    </a:cubicBezTo>
                    <a:lnTo>
                      <a:pt x="705" y="2587"/>
                    </a:lnTo>
                    <a:cubicBezTo>
                      <a:pt x="705" y="2588"/>
                      <a:pt x="706" y="2589"/>
                      <a:pt x="707" y="2589"/>
                    </a:cubicBezTo>
                    <a:cubicBezTo>
                      <a:pt x="707" y="2589"/>
                      <a:pt x="708" y="2588"/>
                      <a:pt x="708" y="2587"/>
                    </a:cubicBezTo>
                    <a:cubicBezTo>
                      <a:pt x="708" y="2587"/>
                      <a:pt x="708" y="2585"/>
                      <a:pt x="708" y="2585"/>
                    </a:cubicBezTo>
                    <a:cubicBezTo>
                      <a:pt x="698" y="2578"/>
                      <a:pt x="689" y="2573"/>
                      <a:pt x="680" y="2573"/>
                    </a:cubicBezTo>
                    <a:lnTo>
                      <a:pt x="710" y="2548"/>
                    </a:lnTo>
                    <a:lnTo>
                      <a:pt x="708" y="2548"/>
                    </a:lnTo>
                    <a:cubicBezTo>
                      <a:pt x="709" y="2544"/>
                      <a:pt x="709" y="2542"/>
                      <a:pt x="707" y="2542"/>
                    </a:cubicBezTo>
                    <a:cubicBezTo>
                      <a:pt x="702" y="2542"/>
                      <a:pt x="683" y="2558"/>
                      <a:pt x="666" y="2573"/>
                    </a:cubicBezTo>
                    <a:cubicBezTo>
                      <a:pt x="657" y="2573"/>
                      <a:pt x="647" y="2573"/>
                      <a:pt x="638" y="2576"/>
                    </a:cubicBezTo>
                    <a:cubicBezTo>
                      <a:pt x="689" y="2536"/>
                      <a:pt x="606" y="2569"/>
                      <a:pt x="659" y="2522"/>
                    </a:cubicBezTo>
                    <a:lnTo>
                      <a:pt x="659" y="2522"/>
                    </a:lnTo>
                    <a:cubicBezTo>
                      <a:pt x="654" y="2524"/>
                      <a:pt x="649" y="2525"/>
                      <a:pt x="644" y="2525"/>
                    </a:cubicBezTo>
                    <a:cubicBezTo>
                      <a:pt x="629" y="2525"/>
                      <a:pt x="614" y="2515"/>
                      <a:pt x="591" y="2515"/>
                    </a:cubicBezTo>
                    <a:cubicBezTo>
                      <a:pt x="582" y="2515"/>
                      <a:pt x="572" y="2517"/>
                      <a:pt x="559" y="2521"/>
                    </a:cubicBezTo>
                    <a:lnTo>
                      <a:pt x="559" y="2521"/>
                    </a:lnTo>
                    <a:cubicBezTo>
                      <a:pt x="559" y="2509"/>
                      <a:pt x="561" y="2499"/>
                      <a:pt x="544" y="2499"/>
                    </a:cubicBezTo>
                    <a:cubicBezTo>
                      <a:pt x="542" y="2499"/>
                      <a:pt x="540" y="2499"/>
                      <a:pt x="538" y="2499"/>
                    </a:cubicBezTo>
                    <a:lnTo>
                      <a:pt x="580" y="2469"/>
                    </a:lnTo>
                    <a:lnTo>
                      <a:pt x="508" y="2483"/>
                    </a:lnTo>
                    <a:cubicBezTo>
                      <a:pt x="525" y="2455"/>
                      <a:pt x="552" y="2439"/>
                      <a:pt x="583" y="2436"/>
                    </a:cubicBezTo>
                    <a:cubicBezTo>
                      <a:pt x="513" y="2436"/>
                      <a:pt x="550" y="2423"/>
                      <a:pt x="483" y="2423"/>
                    </a:cubicBezTo>
                    <a:lnTo>
                      <a:pt x="513" y="2411"/>
                    </a:lnTo>
                    <a:cubicBezTo>
                      <a:pt x="508" y="2402"/>
                      <a:pt x="460" y="2406"/>
                      <a:pt x="481" y="2390"/>
                    </a:cubicBezTo>
                    <a:cubicBezTo>
                      <a:pt x="529" y="2346"/>
                      <a:pt x="441" y="2281"/>
                      <a:pt x="483" y="2212"/>
                    </a:cubicBezTo>
                    <a:lnTo>
                      <a:pt x="483" y="2212"/>
                    </a:lnTo>
                    <a:cubicBezTo>
                      <a:pt x="465" y="2219"/>
                      <a:pt x="455" y="2221"/>
                      <a:pt x="451" y="2221"/>
                    </a:cubicBezTo>
                    <a:cubicBezTo>
                      <a:pt x="437" y="2221"/>
                      <a:pt x="486" y="2188"/>
                      <a:pt x="461" y="2188"/>
                    </a:cubicBezTo>
                    <a:cubicBezTo>
                      <a:pt x="457" y="2188"/>
                      <a:pt x="451" y="2189"/>
                      <a:pt x="443" y="2191"/>
                    </a:cubicBezTo>
                    <a:cubicBezTo>
                      <a:pt x="463" y="2185"/>
                      <a:pt x="474" y="2176"/>
                      <a:pt x="490" y="2176"/>
                    </a:cubicBezTo>
                    <a:cubicBezTo>
                      <a:pt x="493" y="2176"/>
                      <a:pt x="496" y="2176"/>
                      <a:pt x="499" y="2177"/>
                    </a:cubicBezTo>
                    <a:cubicBezTo>
                      <a:pt x="471" y="2154"/>
                      <a:pt x="525" y="2130"/>
                      <a:pt x="457" y="2124"/>
                    </a:cubicBezTo>
                    <a:cubicBezTo>
                      <a:pt x="469" y="2120"/>
                      <a:pt x="478" y="2120"/>
                      <a:pt x="485" y="2120"/>
                    </a:cubicBezTo>
                    <a:cubicBezTo>
                      <a:pt x="493" y="2120"/>
                      <a:pt x="499" y="2120"/>
                      <a:pt x="506" y="2117"/>
                    </a:cubicBezTo>
                    <a:cubicBezTo>
                      <a:pt x="501" y="2117"/>
                      <a:pt x="483" y="2112"/>
                      <a:pt x="497" y="2107"/>
                    </a:cubicBezTo>
                    <a:cubicBezTo>
                      <a:pt x="501" y="2106"/>
                      <a:pt x="505" y="2105"/>
                      <a:pt x="508" y="2105"/>
                    </a:cubicBezTo>
                    <a:cubicBezTo>
                      <a:pt x="515" y="2105"/>
                      <a:pt x="521" y="2108"/>
                      <a:pt x="529" y="2110"/>
                    </a:cubicBezTo>
                    <a:cubicBezTo>
                      <a:pt x="524" y="2098"/>
                      <a:pt x="503" y="2094"/>
                      <a:pt x="473" y="2094"/>
                    </a:cubicBezTo>
                    <a:cubicBezTo>
                      <a:pt x="447" y="2094"/>
                      <a:pt x="413" y="2097"/>
                      <a:pt x="381" y="2100"/>
                    </a:cubicBezTo>
                    <a:cubicBezTo>
                      <a:pt x="409" y="2082"/>
                      <a:pt x="404" y="2075"/>
                      <a:pt x="360" y="2068"/>
                    </a:cubicBezTo>
                    <a:cubicBezTo>
                      <a:pt x="372" y="2064"/>
                      <a:pt x="385" y="2058"/>
                      <a:pt x="396" y="2058"/>
                    </a:cubicBezTo>
                    <a:cubicBezTo>
                      <a:pt x="403" y="2058"/>
                      <a:pt x="409" y="2060"/>
                      <a:pt x="413" y="2068"/>
                    </a:cubicBezTo>
                    <a:cubicBezTo>
                      <a:pt x="413" y="2057"/>
                      <a:pt x="438" y="2005"/>
                      <a:pt x="387" y="2005"/>
                    </a:cubicBezTo>
                    <a:cubicBezTo>
                      <a:pt x="385" y="2005"/>
                      <a:pt x="384" y="2005"/>
                      <a:pt x="383" y="2005"/>
                    </a:cubicBezTo>
                    <a:cubicBezTo>
                      <a:pt x="397" y="2001"/>
                      <a:pt x="388" y="1989"/>
                      <a:pt x="381" y="1987"/>
                    </a:cubicBezTo>
                    <a:cubicBezTo>
                      <a:pt x="383" y="1964"/>
                      <a:pt x="388" y="1961"/>
                      <a:pt x="383" y="1940"/>
                    </a:cubicBezTo>
                    <a:lnTo>
                      <a:pt x="383" y="1940"/>
                    </a:lnTo>
                    <a:lnTo>
                      <a:pt x="374" y="1945"/>
                    </a:lnTo>
                    <a:cubicBezTo>
                      <a:pt x="309" y="1936"/>
                      <a:pt x="360" y="1926"/>
                      <a:pt x="353" y="1908"/>
                    </a:cubicBezTo>
                    <a:lnTo>
                      <a:pt x="358" y="1908"/>
                    </a:lnTo>
                    <a:cubicBezTo>
                      <a:pt x="409" y="1869"/>
                      <a:pt x="337" y="1887"/>
                      <a:pt x="395" y="1850"/>
                    </a:cubicBezTo>
                    <a:lnTo>
                      <a:pt x="355" y="1848"/>
                    </a:lnTo>
                    <a:cubicBezTo>
                      <a:pt x="267" y="1834"/>
                      <a:pt x="411" y="1815"/>
                      <a:pt x="383" y="1787"/>
                    </a:cubicBezTo>
                    <a:lnTo>
                      <a:pt x="383" y="1787"/>
                    </a:lnTo>
                    <a:lnTo>
                      <a:pt x="360" y="1792"/>
                    </a:lnTo>
                    <a:cubicBezTo>
                      <a:pt x="332" y="1773"/>
                      <a:pt x="483" y="1776"/>
                      <a:pt x="497" y="1767"/>
                    </a:cubicBezTo>
                    <a:cubicBezTo>
                      <a:pt x="504" y="1767"/>
                      <a:pt x="508" y="1773"/>
                      <a:pt x="513" y="1778"/>
                    </a:cubicBezTo>
                    <a:cubicBezTo>
                      <a:pt x="571" y="1757"/>
                      <a:pt x="462" y="1764"/>
                      <a:pt x="455" y="1736"/>
                    </a:cubicBezTo>
                    <a:lnTo>
                      <a:pt x="455" y="1736"/>
                    </a:lnTo>
                    <a:cubicBezTo>
                      <a:pt x="475" y="1738"/>
                      <a:pt x="503" y="1749"/>
                      <a:pt x="520" y="1749"/>
                    </a:cubicBezTo>
                    <a:cubicBezTo>
                      <a:pt x="526" y="1749"/>
                      <a:pt x="531" y="1748"/>
                      <a:pt x="534" y="1743"/>
                    </a:cubicBezTo>
                    <a:cubicBezTo>
                      <a:pt x="557" y="1743"/>
                      <a:pt x="457" y="1671"/>
                      <a:pt x="518" y="1665"/>
                    </a:cubicBezTo>
                    <a:cubicBezTo>
                      <a:pt x="494" y="1662"/>
                      <a:pt x="471" y="1662"/>
                      <a:pt x="460" y="1646"/>
                    </a:cubicBezTo>
                    <a:cubicBezTo>
                      <a:pt x="457" y="1639"/>
                      <a:pt x="481" y="1634"/>
                      <a:pt x="497" y="1630"/>
                    </a:cubicBezTo>
                    <a:cubicBezTo>
                      <a:pt x="513" y="1625"/>
                      <a:pt x="525" y="1614"/>
                      <a:pt x="494" y="1593"/>
                    </a:cubicBezTo>
                    <a:cubicBezTo>
                      <a:pt x="501" y="1593"/>
                      <a:pt x="508" y="1595"/>
                      <a:pt x="513" y="1597"/>
                    </a:cubicBezTo>
                    <a:cubicBezTo>
                      <a:pt x="501" y="1576"/>
                      <a:pt x="506" y="1542"/>
                      <a:pt x="476" y="1518"/>
                    </a:cubicBezTo>
                    <a:lnTo>
                      <a:pt x="476" y="1518"/>
                    </a:lnTo>
                    <a:cubicBezTo>
                      <a:pt x="493" y="1525"/>
                      <a:pt x="506" y="1527"/>
                      <a:pt x="514" y="1527"/>
                    </a:cubicBezTo>
                    <a:cubicBezTo>
                      <a:pt x="561" y="1527"/>
                      <a:pt x="503" y="1453"/>
                      <a:pt x="536" y="1453"/>
                    </a:cubicBezTo>
                    <a:cubicBezTo>
                      <a:pt x="544" y="1453"/>
                      <a:pt x="555" y="1457"/>
                      <a:pt x="573" y="1465"/>
                    </a:cubicBezTo>
                    <a:lnTo>
                      <a:pt x="589" y="1426"/>
                    </a:lnTo>
                    <a:lnTo>
                      <a:pt x="601" y="1433"/>
                    </a:lnTo>
                    <a:cubicBezTo>
                      <a:pt x="622" y="1414"/>
                      <a:pt x="601" y="1391"/>
                      <a:pt x="583" y="1365"/>
                    </a:cubicBezTo>
                    <a:cubicBezTo>
                      <a:pt x="592" y="1365"/>
                      <a:pt x="601" y="1375"/>
                      <a:pt x="606" y="1379"/>
                    </a:cubicBezTo>
                    <a:cubicBezTo>
                      <a:pt x="650" y="1361"/>
                      <a:pt x="647" y="1356"/>
                      <a:pt x="620" y="1291"/>
                    </a:cubicBezTo>
                    <a:lnTo>
                      <a:pt x="620" y="1291"/>
                    </a:lnTo>
                    <a:lnTo>
                      <a:pt x="654" y="1312"/>
                    </a:lnTo>
                    <a:cubicBezTo>
                      <a:pt x="643" y="1289"/>
                      <a:pt x="745" y="1303"/>
                      <a:pt x="736" y="1243"/>
                    </a:cubicBezTo>
                    <a:lnTo>
                      <a:pt x="736" y="1243"/>
                    </a:lnTo>
                    <a:cubicBezTo>
                      <a:pt x="740" y="1247"/>
                      <a:pt x="745" y="1252"/>
                      <a:pt x="747" y="1259"/>
                    </a:cubicBezTo>
                    <a:cubicBezTo>
                      <a:pt x="742" y="1192"/>
                      <a:pt x="905" y="1259"/>
                      <a:pt x="812" y="1145"/>
                    </a:cubicBezTo>
                    <a:lnTo>
                      <a:pt x="810" y="1099"/>
                    </a:lnTo>
                    <a:cubicBezTo>
                      <a:pt x="805" y="1101"/>
                      <a:pt x="801" y="1102"/>
                      <a:pt x="797" y="1102"/>
                    </a:cubicBezTo>
                    <a:cubicBezTo>
                      <a:pt x="769" y="1102"/>
                      <a:pt x="765" y="1049"/>
                      <a:pt x="740" y="1041"/>
                    </a:cubicBezTo>
                    <a:cubicBezTo>
                      <a:pt x="742" y="1037"/>
                      <a:pt x="747" y="1035"/>
                      <a:pt x="753" y="1035"/>
                    </a:cubicBezTo>
                    <a:cubicBezTo>
                      <a:pt x="771" y="1035"/>
                      <a:pt x="800" y="1050"/>
                      <a:pt x="791" y="1064"/>
                    </a:cubicBezTo>
                    <a:lnTo>
                      <a:pt x="784" y="1062"/>
                    </a:lnTo>
                    <a:lnTo>
                      <a:pt x="784" y="1062"/>
                    </a:lnTo>
                    <a:cubicBezTo>
                      <a:pt x="799" y="1081"/>
                      <a:pt x="810" y="1087"/>
                      <a:pt x="820" y="1087"/>
                    </a:cubicBezTo>
                    <a:cubicBezTo>
                      <a:pt x="834" y="1087"/>
                      <a:pt x="844" y="1076"/>
                      <a:pt x="856" y="1076"/>
                    </a:cubicBezTo>
                    <a:cubicBezTo>
                      <a:pt x="862" y="1076"/>
                      <a:pt x="869" y="1079"/>
                      <a:pt x="877" y="1090"/>
                    </a:cubicBezTo>
                    <a:cubicBezTo>
                      <a:pt x="940" y="1036"/>
                      <a:pt x="1030" y="1027"/>
                      <a:pt x="1095" y="997"/>
                    </a:cubicBezTo>
                    <a:lnTo>
                      <a:pt x="1055" y="951"/>
                    </a:lnTo>
                    <a:lnTo>
                      <a:pt x="1083" y="939"/>
                    </a:lnTo>
                    <a:cubicBezTo>
                      <a:pt x="1097" y="946"/>
                      <a:pt x="1118" y="974"/>
                      <a:pt x="1097" y="981"/>
                    </a:cubicBezTo>
                    <a:cubicBezTo>
                      <a:pt x="1101" y="984"/>
                      <a:pt x="1105" y="986"/>
                      <a:pt x="1107" y="986"/>
                    </a:cubicBezTo>
                    <a:cubicBezTo>
                      <a:pt x="1122" y="986"/>
                      <a:pt x="1112" y="938"/>
                      <a:pt x="1106" y="930"/>
                    </a:cubicBezTo>
                    <a:cubicBezTo>
                      <a:pt x="1156" y="930"/>
                      <a:pt x="1131" y="990"/>
                      <a:pt x="1140" y="990"/>
                    </a:cubicBezTo>
                    <a:cubicBezTo>
                      <a:pt x="1140" y="990"/>
                      <a:pt x="1141" y="990"/>
                      <a:pt x="1141" y="990"/>
                    </a:cubicBezTo>
                    <a:lnTo>
                      <a:pt x="1155" y="976"/>
                    </a:lnTo>
                    <a:lnTo>
                      <a:pt x="1148" y="974"/>
                    </a:lnTo>
                    <a:cubicBezTo>
                      <a:pt x="1148" y="946"/>
                      <a:pt x="1134" y="925"/>
                      <a:pt x="1160" y="913"/>
                    </a:cubicBezTo>
                    <a:cubicBezTo>
                      <a:pt x="1166" y="913"/>
                      <a:pt x="1172" y="917"/>
                      <a:pt x="1177" y="921"/>
                    </a:cubicBezTo>
                    <a:lnTo>
                      <a:pt x="1177" y="921"/>
                    </a:lnTo>
                    <a:cubicBezTo>
                      <a:pt x="1178" y="916"/>
                      <a:pt x="1179" y="914"/>
                      <a:pt x="1181" y="914"/>
                    </a:cubicBezTo>
                    <a:cubicBezTo>
                      <a:pt x="1183" y="914"/>
                      <a:pt x="1185" y="920"/>
                      <a:pt x="1188" y="927"/>
                    </a:cubicBezTo>
                    <a:lnTo>
                      <a:pt x="1180" y="924"/>
                    </a:lnTo>
                    <a:lnTo>
                      <a:pt x="1180" y="924"/>
                    </a:lnTo>
                    <a:cubicBezTo>
                      <a:pt x="1186" y="930"/>
                      <a:pt x="1190" y="937"/>
                      <a:pt x="1194" y="937"/>
                    </a:cubicBezTo>
                    <a:cubicBezTo>
                      <a:pt x="1194" y="937"/>
                      <a:pt x="1194" y="937"/>
                      <a:pt x="1195" y="937"/>
                    </a:cubicBezTo>
                    <a:cubicBezTo>
                      <a:pt x="1196" y="939"/>
                      <a:pt x="1196" y="940"/>
                      <a:pt x="1198" y="940"/>
                    </a:cubicBezTo>
                    <a:cubicBezTo>
                      <a:pt x="1199" y="940"/>
                      <a:pt x="1201" y="937"/>
                      <a:pt x="1204" y="932"/>
                    </a:cubicBezTo>
                    <a:lnTo>
                      <a:pt x="1241" y="916"/>
                    </a:lnTo>
                    <a:lnTo>
                      <a:pt x="1199" y="888"/>
                    </a:lnTo>
                    <a:cubicBezTo>
                      <a:pt x="1199" y="859"/>
                      <a:pt x="1229" y="869"/>
                      <a:pt x="1190" y="841"/>
                    </a:cubicBezTo>
                    <a:lnTo>
                      <a:pt x="1190" y="841"/>
                    </a:lnTo>
                    <a:cubicBezTo>
                      <a:pt x="1202" y="848"/>
                      <a:pt x="1214" y="851"/>
                      <a:pt x="1225" y="851"/>
                    </a:cubicBezTo>
                    <a:cubicBezTo>
                      <a:pt x="1276" y="851"/>
                      <a:pt x="1320" y="788"/>
                      <a:pt x="1344" y="788"/>
                    </a:cubicBezTo>
                    <a:cubicBezTo>
                      <a:pt x="1345" y="788"/>
                      <a:pt x="1346" y="788"/>
                      <a:pt x="1348" y="788"/>
                    </a:cubicBezTo>
                    <a:cubicBezTo>
                      <a:pt x="1343" y="758"/>
                      <a:pt x="1359" y="730"/>
                      <a:pt x="1389" y="719"/>
                    </a:cubicBezTo>
                    <a:cubicBezTo>
                      <a:pt x="1375" y="716"/>
                      <a:pt x="1336" y="679"/>
                      <a:pt x="1359" y="670"/>
                    </a:cubicBezTo>
                    <a:lnTo>
                      <a:pt x="1359" y="670"/>
                    </a:lnTo>
                    <a:cubicBezTo>
                      <a:pt x="1386" y="702"/>
                      <a:pt x="1402" y="710"/>
                      <a:pt x="1416" y="710"/>
                    </a:cubicBezTo>
                    <a:cubicBezTo>
                      <a:pt x="1430" y="710"/>
                      <a:pt x="1441" y="702"/>
                      <a:pt x="1459" y="702"/>
                    </a:cubicBezTo>
                    <a:cubicBezTo>
                      <a:pt x="1468" y="702"/>
                      <a:pt x="1479" y="704"/>
                      <a:pt x="1493" y="711"/>
                    </a:cubicBezTo>
                    <a:lnTo>
                      <a:pt x="1493" y="711"/>
                    </a:lnTo>
                    <a:cubicBezTo>
                      <a:pt x="1454" y="688"/>
                      <a:pt x="1539" y="655"/>
                      <a:pt x="1466" y="626"/>
                    </a:cubicBezTo>
                    <a:cubicBezTo>
                      <a:pt x="1468" y="625"/>
                      <a:pt x="1471" y="624"/>
                      <a:pt x="1473" y="624"/>
                    </a:cubicBezTo>
                    <a:cubicBezTo>
                      <a:pt x="1490" y="624"/>
                      <a:pt x="1502" y="652"/>
                      <a:pt x="1528" y="658"/>
                    </a:cubicBezTo>
                    <a:cubicBezTo>
                      <a:pt x="1533" y="596"/>
                      <a:pt x="1628" y="596"/>
                      <a:pt x="1656" y="540"/>
                    </a:cubicBezTo>
                    <a:cubicBezTo>
                      <a:pt x="1644" y="531"/>
                      <a:pt x="1621" y="524"/>
                      <a:pt x="1612" y="501"/>
                    </a:cubicBezTo>
                    <a:lnTo>
                      <a:pt x="1612" y="501"/>
                    </a:lnTo>
                    <a:lnTo>
                      <a:pt x="1691" y="519"/>
                    </a:lnTo>
                    <a:cubicBezTo>
                      <a:pt x="1693" y="507"/>
                      <a:pt x="1644" y="471"/>
                      <a:pt x="1670" y="471"/>
                    </a:cubicBezTo>
                    <a:cubicBezTo>
                      <a:pt x="1673" y="471"/>
                      <a:pt x="1678" y="472"/>
                      <a:pt x="1684" y="473"/>
                    </a:cubicBezTo>
                    <a:cubicBezTo>
                      <a:pt x="1672" y="468"/>
                      <a:pt x="1656" y="461"/>
                      <a:pt x="1656" y="454"/>
                    </a:cubicBezTo>
                    <a:cubicBezTo>
                      <a:pt x="1721" y="427"/>
                      <a:pt x="1744" y="366"/>
                      <a:pt x="1772" y="315"/>
                    </a:cubicBezTo>
                    <a:cubicBezTo>
                      <a:pt x="1795" y="250"/>
                      <a:pt x="1851" y="202"/>
                      <a:pt x="1916" y="185"/>
                    </a:cubicBezTo>
                    <a:lnTo>
                      <a:pt x="1916" y="185"/>
                    </a:lnTo>
                    <a:cubicBezTo>
                      <a:pt x="1912" y="186"/>
                      <a:pt x="1909" y="186"/>
                      <a:pt x="1906" y="186"/>
                    </a:cubicBezTo>
                    <a:cubicBezTo>
                      <a:pt x="1884" y="186"/>
                      <a:pt x="1886" y="177"/>
                      <a:pt x="1890" y="167"/>
                    </a:cubicBezTo>
                    <a:lnTo>
                      <a:pt x="1890" y="167"/>
                    </a:lnTo>
                    <a:cubicBezTo>
                      <a:pt x="1889" y="167"/>
                      <a:pt x="1888" y="168"/>
                      <a:pt x="1887" y="168"/>
                    </a:cubicBezTo>
                    <a:cubicBezTo>
                      <a:pt x="1876" y="168"/>
                      <a:pt x="1856" y="150"/>
                      <a:pt x="1839" y="144"/>
                    </a:cubicBezTo>
                    <a:lnTo>
                      <a:pt x="1913" y="123"/>
                    </a:lnTo>
                    <a:cubicBezTo>
                      <a:pt x="1865" y="93"/>
                      <a:pt x="1932" y="74"/>
                      <a:pt x="1885" y="49"/>
                    </a:cubicBezTo>
                    <a:lnTo>
                      <a:pt x="1885" y="49"/>
                    </a:lnTo>
                    <a:lnTo>
                      <a:pt x="1888" y="67"/>
                    </a:lnTo>
                    <a:cubicBezTo>
                      <a:pt x="1839" y="23"/>
                      <a:pt x="1749" y="37"/>
                      <a:pt x="16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41" name="Google Shape;9441;p48"/>
              <p:cNvSpPr/>
              <p:nvPr/>
            </p:nvSpPr>
            <p:spPr>
              <a:xfrm>
                <a:off x="467975" y="1653650"/>
                <a:ext cx="525" cy="225"/>
              </a:xfrm>
              <a:custGeom>
                <a:avLst/>
                <a:gdLst/>
                <a:ahLst/>
                <a:cxnLst/>
                <a:rect l="l" t="t" r="r" b="b"/>
                <a:pathLst>
                  <a:path w="21" h="9" extrusionOk="0">
                    <a:moveTo>
                      <a:pt x="16" y="1"/>
                    </a:moveTo>
                    <a:cubicBezTo>
                      <a:pt x="11" y="1"/>
                      <a:pt x="5" y="3"/>
                      <a:pt x="0" y="9"/>
                    </a:cubicBezTo>
                    <a:cubicBezTo>
                      <a:pt x="7" y="4"/>
                      <a:pt x="14" y="4"/>
                      <a:pt x="21" y="2"/>
                    </a:cubicBezTo>
                    <a:cubicBezTo>
                      <a:pt x="19" y="1"/>
                      <a:pt x="1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42" name="Google Shape;9442;p48"/>
              <p:cNvSpPr/>
              <p:nvPr/>
            </p:nvSpPr>
            <p:spPr>
              <a:xfrm>
                <a:off x="473650" y="1628475"/>
                <a:ext cx="125" cy="125"/>
              </a:xfrm>
              <a:custGeom>
                <a:avLst/>
                <a:gdLst/>
                <a:ahLst/>
                <a:cxnLst/>
                <a:rect l="l" t="t" r="r" b="b"/>
                <a:pathLst>
                  <a:path w="5" h="5" extrusionOk="0">
                    <a:moveTo>
                      <a:pt x="0" y="0"/>
                    </a:moveTo>
                    <a:cubicBezTo>
                      <a:pt x="0" y="3"/>
                      <a:pt x="3" y="5"/>
                      <a:pt x="5"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43" name="Google Shape;9443;p48"/>
              <p:cNvSpPr/>
              <p:nvPr/>
            </p:nvSpPr>
            <p:spPr>
              <a:xfrm>
                <a:off x="480825" y="1676350"/>
                <a:ext cx="325" cy="600"/>
              </a:xfrm>
              <a:custGeom>
                <a:avLst/>
                <a:gdLst/>
                <a:ahLst/>
                <a:cxnLst/>
                <a:rect l="l" t="t" r="r" b="b"/>
                <a:pathLst>
                  <a:path w="13" h="24" extrusionOk="0">
                    <a:moveTo>
                      <a:pt x="12" y="0"/>
                    </a:moveTo>
                    <a:lnTo>
                      <a:pt x="12" y="0"/>
                    </a:lnTo>
                    <a:cubicBezTo>
                      <a:pt x="5" y="7"/>
                      <a:pt x="1" y="14"/>
                      <a:pt x="8" y="23"/>
                    </a:cubicBezTo>
                    <a:cubicBezTo>
                      <a:pt x="5" y="14"/>
                      <a:pt x="8"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44" name="Google Shape;9444;p48"/>
              <p:cNvSpPr/>
              <p:nvPr/>
            </p:nvSpPr>
            <p:spPr>
              <a:xfrm>
                <a:off x="499675" y="1678300"/>
                <a:ext cx="600" cy="625"/>
              </a:xfrm>
              <a:custGeom>
                <a:avLst/>
                <a:gdLst/>
                <a:ahLst/>
                <a:cxnLst/>
                <a:rect l="l" t="t" r="r" b="b"/>
                <a:pathLst>
                  <a:path w="24" h="25" extrusionOk="0">
                    <a:moveTo>
                      <a:pt x="0" y="1"/>
                    </a:moveTo>
                    <a:lnTo>
                      <a:pt x="0" y="1"/>
                    </a:lnTo>
                    <a:cubicBezTo>
                      <a:pt x="9" y="8"/>
                      <a:pt x="5" y="15"/>
                      <a:pt x="5" y="24"/>
                    </a:cubicBezTo>
                    <a:cubicBezTo>
                      <a:pt x="10" y="18"/>
                      <a:pt x="16" y="8"/>
                      <a:pt x="21" y="7"/>
                    </a:cubicBezTo>
                    <a:lnTo>
                      <a:pt x="21" y="7"/>
                    </a:lnTo>
                    <a:lnTo>
                      <a:pt x="23" y="8"/>
                    </a:lnTo>
                    <a:cubicBezTo>
                      <a:pt x="23" y="7"/>
                      <a:pt x="22" y="7"/>
                      <a:pt x="21" y="7"/>
                    </a:cubicBezTo>
                    <a:cubicBezTo>
                      <a:pt x="21" y="7"/>
                      <a:pt x="21" y="7"/>
                      <a:pt x="21" y="7"/>
                    </a:cubicBezTo>
                    <a:lnTo>
                      <a:pt x="21" y="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45" name="Google Shape;9445;p48"/>
              <p:cNvSpPr/>
              <p:nvPr/>
            </p:nvSpPr>
            <p:spPr>
              <a:xfrm>
                <a:off x="498700" y="1685225"/>
                <a:ext cx="650" cy="425"/>
              </a:xfrm>
              <a:custGeom>
                <a:avLst/>
                <a:gdLst/>
                <a:ahLst/>
                <a:cxnLst/>
                <a:rect l="l" t="t" r="r" b="b"/>
                <a:pathLst>
                  <a:path w="26" h="17" extrusionOk="0">
                    <a:moveTo>
                      <a:pt x="14" y="1"/>
                    </a:moveTo>
                    <a:cubicBezTo>
                      <a:pt x="7" y="1"/>
                      <a:pt x="1" y="5"/>
                      <a:pt x="2" y="14"/>
                    </a:cubicBezTo>
                    <a:cubicBezTo>
                      <a:pt x="6" y="14"/>
                      <a:pt x="7" y="17"/>
                      <a:pt x="9" y="17"/>
                    </a:cubicBezTo>
                    <a:cubicBezTo>
                      <a:pt x="10" y="17"/>
                      <a:pt x="10" y="17"/>
                      <a:pt x="11" y="16"/>
                    </a:cubicBezTo>
                    <a:lnTo>
                      <a:pt x="25" y="4"/>
                    </a:lnTo>
                    <a:cubicBezTo>
                      <a:pt x="22" y="2"/>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46" name="Google Shape;9446;p48"/>
              <p:cNvSpPr/>
              <p:nvPr/>
            </p:nvSpPr>
            <p:spPr>
              <a:xfrm>
                <a:off x="497725" y="1681100"/>
                <a:ext cx="1625" cy="725"/>
              </a:xfrm>
              <a:custGeom>
                <a:avLst/>
                <a:gdLst/>
                <a:ahLst/>
                <a:cxnLst/>
                <a:rect l="l" t="t" r="r" b="b"/>
                <a:pathLst>
                  <a:path w="65" h="29" extrusionOk="0">
                    <a:moveTo>
                      <a:pt x="23" y="0"/>
                    </a:moveTo>
                    <a:cubicBezTo>
                      <a:pt x="0" y="23"/>
                      <a:pt x="14" y="23"/>
                      <a:pt x="28" y="28"/>
                    </a:cubicBezTo>
                    <a:lnTo>
                      <a:pt x="28" y="28"/>
                    </a:lnTo>
                    <a:cubicBezTo>
                      <a:pt x="64" y="0"/>
                      <a:pt x="43" y="0"/>
                      <a:pt x="23" y="0"/>
                    </a:cubicBezTo>
                    <a:close/>
                    <a:moveTo>
                      <a:pt x="28" y="28"/>
                    </a:moveTo>
                    <a:cubicBezTo>
                      <a:pt x="28" y="28"/>
                      <a:pt x="27" y="28"/>
                      <a:pt x="27" y="28"/>
                    </a:cubicBezTo>
                    <a:lnTo>
                      <a:pt x="30" y="28"/>
                    </a:lnTo>
                    <a:cubicBezTo>
                      <a:pt x="29" y="28"/>
                      <a:pt x="28" y="28"/>
                      <a:pt x="28"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47" name="Google Shape;9447;p48"/>
              <p:cNvSpPr/>
              <p:nvPr/>
            </p:nvSpPr>
            <p:spPr>
              <a:xfrm>
                <a:off x="498575" y="1681800"/>
                <a:ext cx="600" cy="300"/>
              </a:xfrm>
              <a:custGeom>
                <a:avLst/>
                <a:gdLst/>
                <a:ahLst/>
                <a:cxnLst/>
                <a:rect l="l" t="t" r="r" b="b"/>
                <a:pathLst>
                  <a:path w="24" h="12" extrusionOk="0">
                    <a:moveTo>
                      <a:pt x="0" y="2"/>
                    </a:moveTo>
                    <a:lnTo>
                      <a:pt x="0" y="2"/>
                    </a:lnTo>
                    <a:cubicBezTo>
                      <a:pt x="2" y="5"/>
                      <a:pt x="7" y="7"/>
                      <a:pt x="9" y="12"/>
                    </a:cubicBezTo>
                    <a:cubicBezTo>
                      <a:pt x="23" y="0"/>
                      <a:pt x="9" y="5"/>
                      <a:pt x="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48" name="Google Shape;9448;p48"/>
              <p:cNvSpPr/>
              <p:nvPr/>
            </p:nvSpPr>
            <p:spPr>
              <a:xfrm>
                <a:off x="496125" y="1676550"/>
                <a:ext cx="1700" cy="725"/>
              </a:xfrm>
              <a:custGeom>
                <a:avLst/>
                <a:gdLst/>
                <a:ahLst/>
                <a:cxnLst/>
                <a:rect l="l" t="t" r="r" b="b"/>
                <a:pathLst>
                  <a:path w="68" h="29" extrusionOk="0">
                    <a:moveTo>
                      <a:pt x="62" y="0"/>
                    </a:moveTo>
                    <a:cubicBezTo>
                      <a:pt x="48" y="0"/>
                      <a:pt x="1" y="22"/>
                      <a:pt x="33" y="27"/>
                    </a:cubicBezTo>
                    <a:cubicBezTo>
                      <a:pt x="33" y="28"/>
                      <a:pt x="34" y="28"/>
                      <a:pt x="34" y="28"/>
                    </a:cubicBezTo>
                    <a:cubicBezTo>
                      <a:pt x="39" y="28"/>
                      <a:pt x="57" y="8"/>
                      <a:pt x="59" y="8"/>
                    </a:cubicBezTo>
                    <a:cubicBezTo>
                      <a:pt x="60" y="8"/>
                      <a:pt x="60" y="9"/>
                      <a:pt x="59" y="11"/>
                    </a:cubicBezTo>
                    <a:cubicBezTo>
                      <a:pt x="68" y="3"/>
                      <a:pt x="67"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49" name="Google Shape;9449;p48"/>
              <p:cNvSpPr/>
              <p:nvPr/>
            </p:nvSpPr>
            <p:spPr>
              <a:xfrm>
                <a:off x="496375" y="1682375"/>
                <a:ext cx="775" cy="825"/>
              </a:xfrm>
              <a:custGeom>
                <a:avLst/>
                <a:gdLst/>
                <a:ahLst/>
                <a:cxnLst/>
                <a:rect l="l" t="t" r="r" b="b"/>
                <a:pathLst>
                  <a:path w="31" h="33" extrusionOk="0">
                    <a:moveTo>
                      <a:pt x="30" y="0"/>
                    </a:moveTo>
                    <a:lnTo>
                      <a:pt x="0" y="19"/>
                    </a:lnTo>
                    <a:lnTo>
                      <a:pt x="5" y="33"/>
                    </a:lnTo>
                    <a:lnTo>
                      <a:pt x="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50" name="Google Shape;9450;p48"/>
              <p:cNvSpPr/>
              <p:nvPr/>
            </p:nvSpPr>
            <p:spPr>
              <a:xfrm>
                <a:off x="495025" y="1680900"/>
                <a:ext cx="600" cy="625"/>
              </a:xfrm>
              <a:custGeom>
                <a:avLst/>
                <a:gdLst/>
                <a:ahLst/>
                <a:cxnLst/>
                <a:rect l="l" t="t" r="r" b="b"/>
                <a:pathLst>
                  <a:path w="24" h="25" extrusionOk="0">
                    <a:moveTo>
                      <a:pt x="7" y="1"/>
                    </a:moveTo>
                    <a:cubicBezTo>
                      <a:pt x="5" y="1"/>
                      <a:pt x="3" y="1"/>
                      <a:pt x="1" y="4"/>
                    </a:cubicBezTo>
                    <a:lnTo>
                      <a:pt x="10" y="24"/>
                    </a:lnTo>
                    <a:cubicBezTo>
                      <a:pt x="12" y="20"/>
                      <a:pt x="19" y="18"/>
                      <a:pt x="24" y="18"/>
                    </a:cubicBezTo>
                    <a:cubicBezTo>
                      <a:pt x="17" y="10"/>
                      <a:pt x="12"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51" name="Google Shape;9451;p48"/>
              <p:cNvSpPr/>
              <p:nvPr/>
            </p:nvSpPr>
            <p:spPr>
              <a:xfrm>
                <a:off x="495550" y="1681325"/>
                <a:ext cx="500" cy="200"/>
              </a:xfrm>
              <a:custGeom>
                <a:avLst/>
                <a:gdLst/>
                <a:ahLst/>
                <a:cxnLst/>
                <a:rect l="l" t="t" r="r" b="b"/>
                <a:pathLst>
                  <a:path w="20" h="8" extrusionOk="0">
                    <a:moveTo>
                      <a:pt x="1" y="1"/>
                    </a:moveTo>
                    <a:cubicBezTo>
                      <a:pt x="5" y="5"/>
                      <a:pt x="12" y="7"/>
                      <a:pt x="19" y="7"/>
                    </a:cubicBezTo>
                    <a:cubicBezTo>
                      <a:pt x="15" y="3"/>
                      <a:pt x="8"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52" name="Google Shape;9452;p48"/>
              <p:cNvSpPr/>
              <p:nvPr/>
            </p:nvSpPr>
            <p:spPr>
              <a:xfrm>
                <a:off x="495550" y="1682375"/>
                <a:ext cx="250" cy="550"/>
              </a:xfrm>
              <a:custGeom>
                <a:avLst/>
                <a:gdLst/>
                <a:ahLst/>
                <a:cxnLst/>
                <a:rect l="l" t="t" r="r" b="b"/>
                <a:pathLst>
                  <a:path w="10" h="22" extrusionOk="0">
                    <a:moveTo>
                      <a:pt x="1" y="0"/>
                    </a:moveTo>
                    <a:lnTo>
                      <a:pt x="8" y="21"/>
                    </a:lnTo>
                    <a:lnTo>
                      <a:pt x="10" y="1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53" name="Google Shape;9453;p48"/>
              <p:cNvSpPr/>
              <p:nvPr/>
            </p:nvSpPr>
            <p:spPr>
              <a:xfrm>
                <a:off x="489650" y="1677375"/>
                <a:ext cx="950" cy="550"/>
              </a:xfrm>
              <a:custGeom>
                <a:avLst/>
                <a:gdLst/>
                <a:ahLst/>
                <a:cxnLst/>
                <a:rect l="l" t="t" r="r" b="b"/>
                <a:pathLst>
                  <a:path w="38" h="22" extrusionOk="0">
                    <a:moveTo>
                      <a:pt x="12" y="1"/>
                    </a:moveTo>
                    <a:cubicBezTo>
                      <a:pt x="0" y="12"/>
                      <a:pt x="2" y="22"/>
                      <a:pt x="12" y="22"/>
                    </a:cubicBezTo>
                    <a:cubicBezTo>
                      <a:pt x="23" y="17"/>
                      <a:pt x="33" y="17"/>
                      <a:pt x="37" y="3"/>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54" name="Google Shape;9454;p48"/>
              <p:cNvSpPr/>
              <p:nvPr/>
            </p:nvSpPr>
            <p:spPr>
              <a:xfrm>
                <a:off x="489825" y="1679925"/>
                <a:ext cx="775" cy="1025"/>
              </a:xfrm>
              <a:custGeom>
                <a:avLst/>
                <a:gdLst/>
                <a:ahLst/>
                <a:cxnLst/>
                <a:rect l="l" t="t" r="r" b="b"/>
                <a:pathLst>
                  <a:path w="31" h="41" extrusionOk="0">
                    <a:moveTo>
                      <a:pt x="30" y="1"/>
                    </a:moveTo>
                    <a:lnTo>
                      <a:pt x="0" y="40"/>
                    </a:lnTo>
                    <a:lnTo>
                      <a:pt x="21" y="29"/>
                    </a:lnTo>
                    <a:cubicBezTo>
                      <a:pt x="21" y="19"/>
                      <a:pt x="26" y="8"/>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55" name="Google Shape;9455;p48"/>
              <p:cNvSpPr/>
              <p:nvPr/>
            </p:nvSpPr>
            <p:spPr>
              <a:xfrm>
                <a:off x="487550" y="1680000"/>
                <a:ext cx="1525" cy="700"/>
              </a:xfrm>
              <a:custGeom>
                <a:avLst/>
                <a:gdLst/>
                <a:ahLst/>
                <a:cxnLst/>
                <a:rect l="l" t="t" r="r" b="b"/>
                <a:pathLst>
                  <a:path w="61" h="28" extrusionOk="0">
                    <a:moveTo>
                      <a:pt x="52" y="0"/>
                    </a:moveTo>
                    <a:lnTo>
                      <a:pt x="52" y="0"/>
                    </a:lnTo>
                    <a:cubicBezTo>
                      <a:pt x="40" y="9"/>
                      <a:pt x="1" y="16"/>
                      <a:pt x="26" y="28"/>
                    </a:cubicBezTo>
                    <a:cubicBezTo>
                      <a:pt x="35" y="19"/>
                      <a:pt x="61" y="19"/>
                      <a:pt x="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56" name="Google Shape;9456;p48"/>
              <p:cNvSpPr/>
              <p:nvPr/>
            </p:nvSpPr>
            <p:spPr>
              <a:xfrm>
                <a:off x="482675" y="1672350"/>
                <a:ext cx="1600" cy="1525"/>
              </a:xfrm>
              <a:custGeom>
                <a:avLst/>
                <a:gdLst/>
                <a:ahLst/>
                <a:cxnLst/>
                <a:rect l="l" t="t" r="r" b="b"/>
                <a:pathLst>
                  <a:path w="64" h="61" extrusionOk="0">
                    <a:moveTo>
                      <a:pt x="64" y="0"/>
                    </a:moveTo>
                    <a:lnTo>
                      <a:pt x="1" y="58"/>
                    </a:lnTo>
                    <a:lnTo>
                      <a:pt x="6" y="60"/>
                    </a:lnTo>
                    <a:lnTo>
                      <a:pt x="6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57" name="Google Shape;9457;p48"/>
              <p:cNvSpPr/>
              <p:nvPr/>
            </p:nvSpPr>
            <p:spPr>
              <a:xfrm>
                <a:off x="473300" y="1670550"/>
                <a:ext cx="1650" cy="950"/>
              </a:xfrm>
              <a:custGeom>
                <a:avLst/>
                <a:gdLst/>
                <a:ahLst/>
                <a:cxnLst/>
                <a:rect l="l" t="t" r="r" b="b"/>
                <a:pathLst>
                  <a:path w="66" h="38" extrusionOk="0">
                    <a:moveTo>
                      <a:pt x="40" y="0"/>
                    </a:moveTo>
                    <a:cubicBezTo>
                      <a:pt x="32" y="0"/>
                      <a:pt x="23" y="6"/>
                      <a:pt x="0" y="26"/>
                    </a:cubicBezTo>
                    <a:cubicBezTo>
                      <a:pt x="1" y="35"/>
                      <a:pt x="4" y="37"/>
                      <a:pt x="9" y="37"/>
                    </a:cubicBezTo>
                    <a:cubicBezTo>
                      <a:pt x="18" y="37"/>
                      <a:pt x="32" y="26"/>
                      <a:pt x="40" y="26"/>
                    </a:cubicBezTo>
                    <a:cubicBezTo>
                      <a:pt x="44" y="26"/>
                      <a:pt x="46" y="29"/>
                      <a:pt x="44" y="37"/>
                    </a:cubicBezTo>
                    <a:cubicBezTo>
                      <a:pt x="65" y="30"/>
                      <a:pt x="47" y="10"/>
                      <a:pt x="65" y="5"/>
                    </a:cubicBezTo>
                    <a:cubicBezTo>
                      <a:pt x="53" y="4"/>
                      <a:pt x="47"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58" name="Google Shape;9458;p48"/>
              <p:cNvSpPr/>
              <p:nvPr/>
            </p:nvSpPr>
            <p:spPr>
              <a:xfrm>
                <a:off x="513575" y="1603900"/>
                <a:ext cx="775" cy="300"/>
              </a:xfrm>
              <a:custGeom>
                <a:avLst/>
                <a:gdLst/>
                <a:ahLst/>
                <a:cxnLst/>
                <a:rect l="l" t="t" r="r" b="b"/>
                <a:pathLst>
                  <a:path w="31" h="12" extrusionOk="0">
                    <a:moveTo>
                      <a:pt x="1" y="0"/>
                    </a:moveTo>
                    <a:lnTo>
                      <a:pt x="8" y="12"/>
                    </a:lnTo>
                    <a:lnTo>
                      <a:pt x="31"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59" name="Google Shape;9459;p48"/>
              <p:cNvSpPr/>
              <p:nvPr/>
            </p:nvSpPr>
            <p:spPr>
              <a:xfrm>
                <a:off x="512650" y="1602500"/>
                <a:ext cx="1350" cy="725"/>
              </a:xfrm>
              <a:custGeom>
                <a:avLst/>
                <a:gdLst/>
                <a:ahLst/>
                <a:cxnLst/>
                <a:rect l="l" t="t" r="r" b="b"/>
                <a:pathLst>
                  <a:path w="54" h="29" extrusionOk="0">
                    <a:moveTo>
                      <a:pt x="12" y="1"/>
                    </a:moveTo>
                    <a:cubicBezTo>
                      <a:pt x="12" y="5"/>
                      <a:pt x="14" y="10"/>
                      <a:pt x="5" y="10"/>
                    </a:cubicBezTo>
                    <a:cubicBezTo>
                      <a:pt x="4" y="10"/>
                      <a:pt x="2" y="10"/>
                      <a:pt x="0" y="10"/>
                    </a:cubicBezTo>
                    <a:lnTo>
                      <a:pt x="0" y="10"/>
                    </a:lnTo>
                    <a:lnTo>
                      <a:pt x="54" y="29"/>
                    </a:lnTo>
                    <a:lnTo>
                      <a:pt x="54" y="29"/>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60" name="Google Shape;9460;p48"/>
              <p:cNvSpPr/>
              <p:nvPr/>
            </p:nvSpPr>
            <p:spPr>
              <a:xfrm>
                <a:off x="464825" y="1642425"/>
                <a:ext cx="900" cy="325"/>
              </a:xfrm>
              <a:custGeom>
                <a:avLst/>
                <a:gdLst/>
                <a:ahLst/>
                <a:cxnLst/>
                <a:rect l="l" t="t" r="r" b="b"/>
                <a:pathLst>
                  <a:path w="36" h="13" extrusionOk="0">
                    <a:moveTo>
                      <a:pt x="36" y="1"/>
                    </a:moveTo>
                    <a:lnTo>
                      <a:pt x="1" y="8"/>
                    </a:lnTo>
                    <a:lnTo>
                      <a:pt x="13" y="13"/>
                    </a:lnTo>
                    <a:cubicBezTo>
                      <a:pt x="29" y="13"/>
                      <a:pt x="31" y="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61" name="Google Shape;9461;p48"/>
              <p:cNvSpPr/>
              <p:nvPr/>
            </p:nvSpPr>
            <p:spPr>
              <a:xfrm>
                <a:off x="468075" y="1636400"/>
                <a:ext cx="1250" cy="450"/>
              </a:xfrm>
              <a:custGeom>
                <a:avLst/>
                <a:gdLst/>
                <a:ahLst/>
                <a:cxnLst/>
                <a:rect l="l" t="t" r="r" b="b"/>
                <a:pathLst>
                  <a:path w="50" h="18" extrusionOk="0">
                    <a:moveTo>
                      <a:pt x="3" y="1"/>
                    </a:moveTo>
                    <a:lnTo>
                      <a:pt x="1" y="6"/>
                    </a:lnTo>
                    <a:lnTo>
                      <a:pt x="49" y="17"/>
                    </a:lnTo>
                    <a:lnTo>
                      <a:pt x="49" y="17"/>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62" name="Google Shape;9462;p48"/>
              <p:cNvSpPr/>
              <p:nvPr/>
            </p:nvSpPr>
            <p:spPr>
              <a:xfrm>
                <a:off x="469250" y="1630800"/>
                <a:ext cx="1475" cy="775"/>
              </a:xfrm>
              <a:custGeom>
                <a:avLst/>
                <a:gdLst/>
                <a:ahLst/>
                <a:cxnLst/>
                <a:rect l="l" t="t" r="r" b="b"/>
                <a:pathLst>
                  <a:path w="59" h="31" extrusionOk="0">
                    <a:moveTo>
                      <a:pt x="12" y="0"/>
                    </a:moveTo>
                    <a:lnTo>
                      <a:pt x="12" y="0"/>
                    </a:lnTo>
                    <a:cubicBezTo>
                      <a:pt x="6" y="5"/>
                      <a:pt x="6" y="16"/>
                      <a:pt x="4" y="24"/>
                    </a:cubicBezTo>
                    <a:lnTo>
                      <a:pt x="4" y="24"/>
                    </a:lnTo>
                    <a:cubicBezTo>
                      <a:pt x="17" y="11"/>
                      <a:pt x="59" y="25"/>
                      <a:pt x="12" y="0"/>
                    </a:cubicBezTo>
                    <a:close/>
                    <a:moveTo>
                      <a:pt x="4" y="24"/>
                    </a:moveTo>
                    <a:cubicBezTo>
                      <a:pt x="2" y="25"/>
                      <a:pt x="1" y="27"/>
                      <a:pt x="0" y="30"/>
                    </a:cubicBezTo>
                    <a:cubicBezTo>
                      <a:pt x="2" y="28"/>
                      <a:pt x="3" y="26"/>
                      <a:pt x="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63" name="Google Shape;9463;p48"/>
              <p:cNvSpPr/>
              <p:nvPr/>
            </p:nvSpPr>
            <p:spPr>
              <a:xfrm>
                <a:off x="514225" y="1602775"/>
                <a:ext cx="1000" cy="575"/>
              </a:xfrm>
              <a:custGeom>
                <a:avLst/>
                <a:gdLst/>
                <a:ahLst/>
                <a:cxnLst/>
                <a:rect l="l" t="t" r="r" b="b"/>
                <a:pathLst>
                  <a:path w="40" h="23" extrusionOk="0">
                    <a:moveTo>
                      <a:pt x="6" y="1"/>
                    </a:moveTo>
                    <a:cubicBezTo>
                      <a:pt x="6" y="1"/>
                      <a:pt x="6" y="1"/>
                      <a:pt x="7" y="1"/>
                    </a:cubicBezTo>
                    <a:lnTo>
                      <a:pt x="7" y="1"/>
                    </a:lnTo>
                    <a:cubicBezTo>
                      <a:pt x="7" y="1"/>
                      <a:pt x="7" y="1"/>
                      <a:pt x="7" y="1"/>
                    </a:cubicBezTo>
                    <a:cubicBezTo>
                      <a:pt x="6" y="1"/>
                      <a:pt x="6" y="1"/>
                      <a:pt x="6" y="1"/>
                    </a:cubicBezTo>
                    <a:close/>
                    <a:moveTo>
                      <a:pt x="7" y="1"/>
                    </a:moveTo>
                    <a:lnTo>
                      <a:pt x="7" y="1"/>
                    </a:lnTo>
                    <a:cubicBezTo>
                      <a:pt x="0" y="8"/>
                      <a:pt x="35" y="18"/>
                      <a:pt x="39" y="22"/>
                    </a:cubicBezTo>
                    <a:cubicBezTo>
                      <a:pt x="38" y="11"/>
                      <a:pt x="13"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64" name="Google Shape;9464;p48"/>
              <p:cNvSpPr/>
              <p:nvPr/>
            </p:nvSpPr>
            <p:spPr>
              <a:xfrm>
                <a:off x="513450" y="1598575"/>
                <a:ext cx="675" cy="700"/>
              </a:xfrm>
              <a:custGeom>
                <a:avLst/>
                <a:gdLst/>
                <a:ahLst/>
                <a:cxnLst/>
                <a:rect l="l" t="t" r="r" b="b"/>
                <a:pathLst>
                  <a:path w="27" h="28" extrusionOk="0">
                    <a:moveTo>
                      <a:pt x="1" y="0"/>
                    </a:moveTo>
                    <a:lnTo>
                      <a:pt x="13" y="23"/>
                    </a:lnTo>
                    <a:lnTo>
                      <a:pt x="26"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65" name="Google Shape;9465;p48"/>
              <p:cNvSpPr/>
              <p:nvPr/>
            </p:nvSpPr>
            <p:spPr>
              <a:xfrm>
                <a:off x="513500" y="1596300"/>
                <a:ext cx="1375" cy="2050"/>
              </a:xfrm>
              <a:custGeom>
                <a:avLst/>
                <a:gdLst/>
                <a:ahLst/>
                <a:cxnLst/>
                <a:rect l="l" t="t" r="r" b="b"/>
                <a:pathLst>
                  <a:path w="55" h="82" extrusionOk="0">
                    <a:moveTo>
                      <a:pt x="44" y="0"/>
                    </a:moveTo>
                    <a:cubicBezTo>
                      <a:pt x="1" y="0"/>
                      <a:pt x="48" y="46"/>
                      <a:pt x="22" y="59"/>
                    </a:cubicBezTo>
                    <a:lnTo>
                      <a:pt x="8" y="59"/>
                    </a:lnTo>
                    <a:lnTo>
                      <a:pt x="50" y="82"/>
                    </a:lnTo>
                    <a:cubicBezTo>
                      <a:pt x="50" y="54"/>
                      <a:pt x="31" y="12"/>
                      <a:pt x="55" y="1"/>
                    </a:cubicBezTo>
                    <a:cubicBezTo>
                      <a:pt x="51" y="0"/>
                      <a:pt x="47"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66" name="Google Shape;9466;p48"/>
              <p:cNvSpPr/>
              <p:nvPr/>
            </p:nvSpPr>
            <p:spPr>
              <a:xfrm>
                <a:off x="518050" y="1595425"/>
                <a:ext cx="425" cy="550"/>
              </a:xfrm>
              <a:custGeom>
                <a:avLst/>
                <a:gdLst/>
                <a:ahLst/>
                <a:cxnLst/>
                <a:rect l="l" t="t" r="r" b="b"/>
                <a:pathLst>
                  <a:path w="17" h="22" extrusionOk="0">
                    <a:moveTo>
                      <a:pt x="1" y="1"/>
                    </a:moveTo>
                    <a:lnTo>
                      <a:pt x="1" y="1"/>
                    </a:lnTo>
                    <a:cubicBezTo>
                      <a:pt x="1" y="1"/>
                      <a:pt x="1" y="1"/>
                      <a:pt x="1" y="1"/>
                    </a:cubicBezTo>
                    <a:lnTo>
                      <a:pt x="1" y="1"/>
                    </a:lnTo>
                    <a:cubicBezTo>
                      <a:pt x="1" y="1"/>
                      <a:pt x="1" y="1"/>
                      <a:pt x="1" y="1"/>
                    </a:cubicBezTo>
                    <a:close/>
                    <a:moveTo>
                      <a:pt x="1" y="1"/>
                    </a:moveTo>
                    <a:cubicBezTo>
                      <a:pt x="2" y="2"/>
                      <a:pt x="4" y="8"/>
                      <a:pt x="5" y="22"/>
                    </a:cubicBezTo>
                    <a:cubicBezTo>
                      <a:pt x="6" y="21"/>
                      <a:pt x="7" y="20"/>
                      <a:pt x="8" y="20"/>
                    </a:cubicBezTo>
                    <a:cubicBezTo>
                      <a:pt x="9" y="20"/>
                      <a:pt x="10" y="21"/>
                      <a:pt x="12" y="22"/>
                    </a:cubicBezTo>
                    <a:cubicBezTo>
                      <a:pt x="12" y="17"/>
                      <a:pt x="14" y="12"/>
                      <a:pt x="16" y="8"/>
                    </a:cubicBezTo>
                    <a:cubicBezTo>
                      <a:pt x="6" y="7"/>
                      <a:pt x="2" y="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67" name="Google Shape;9467;p48"/>
              <p:cNvSpPr/>
              <p:nvPr/>
            </p:nvSpPr>
            <p:spPr>
              <a:xfrm>
                <a:off x="518300" y="1595900"/>
                <a:ext cx="375" cy="175"/>
              </a:xfrm>
              <a:custGeom>
                <a:avLst/>
                <a:gdLst/>
                <a:ahLst/>
                <a:cxnLst/>
                <a:rect l="l" t="t" r="r" b="b"/>
                <a:pathLst>
                  <a:path w="15" h="7" extrusionOk="0">
                    <a:moveTo>
                      <a:pt x="5" y="0"/>
                    </a:moveTo>
                    <a:cubicBezTo>
                      <a:pt x="4" y="0"/>
                      <a:pt x="3" y="0"/>
                      <a:pt x="2" y="0"/>
                    </a:cubicBezTo>
                    <a:cubicBezTo>
                      <a:pt x="1" y="5"/>
                      <a:pt x="3" y="6"/>
                      <a:pt x="5" y="6"/>
                    </a:cubicBezTo>
                    <a:cubicBezTo>
                      <a:pt x="9" y="6"/>
                      <a:pt x="1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68" name="Google Shape;9468;p48"/>
              <p:cNvSpPr/>
              <p:nvPr/>
            </p:nvSpPr>
            <p:spPr>
              <a:xfrm>
                <a:off x="518500" y="1594300"/>
                <a:ext cx="1125" cy="575"/>
              </a:xfrm>
              <a:custGeom>
                <a:avLst/>
                <a:gdLst/>
                <a:ahLst/>
                <a:cxnLst/>
                <a:rect l="l" t="t" r="r" b="b"/>
                <a:pathLst>
                  <a:path w="45" h="23" extrusionOk="0">
                    <a:moveTo>
                      <a:pt x="21" y="0"/>
                    </a:moveTo>
                    <a:cubicBezTo>
                      <a:pt x="15" y="0"/>
                      <a:pt x="8" y="1"/>
                      <a:pt x="1" y="2"/>
                    </a:cubicBezTo>
                    <a:lnTo>
                      <a:pt x="15" y="23"/>
                    </a:lnTo>
                    <a:cubicBezTo>
                      <a:pt x="26" y="23"/>
                      <a:pt x="34" y="14"/>
                      <a:pt x="40" y="14"/>
                    </a:cubicBezTo>
                    <a:cubicBezTo>
                      <a:pt x="42" y="14"/>
                      <a:pt x="43" y="14"/>
                      <a:pt x="45" y="16"/>
                    </a:cubicBezTo>
                    <a:cubicBezTo>
                      <a:pt x="40" y="3"/>
                      <a:pt x="32"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69" name="Google Shape;9469;p48"/>
              <p:cNvSpPr/>
              <p:nvPr/>
            </p:nvSpPr>
            <p:spPr>
              <a:xfrm>
                <a:off x="517525" y="1593650"/>
                <a:ext cx="375" cy="300"/>
              </a:xfrm>
              <a:custGeom>
                <a:avLst/>
                <a:gdLst/>
                <a:ahLst/>
                <a:cxnLst/>
                <a:rect l="l" t="t" r="r" b="b"/>
                <a:pathLst>
                  <a:path w="15" h="12" extrusionOk="0">
                    <a:moveTo>
                      <a:pt x="0" y="0"/>
                    </a:moveTo>
                    <a:lnTo>
                      <a:pt x="5" y="12"/>
                    </a:lnTo>
                    <a:cubicBezTo>
                      <a:pt x="12" y="12"/>
                      <a:pt x="14" y="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70" name="Google Shape;9470;p48"/>
              <p:cNvSpPr/>
              <p:nvPr/>
            </p:nvSpPr>
            <p:spPr>
              <a:xfrm>
                <a:off x="517225" y="1593900"/>
                <a:ext cx="775" cy="625"/>
              </a:xfrm>
              <a:custGeom>
                <a:avLst/>
                <a:gdLst/>
                <a:ahLst/>
                <a:cxnLst/>
                <a:rect l="l" t="t" r="r" b="b"/>
                <a:pathLst>
                  <a:path w="31" h="25" extrusionOk="0">
                    <a:moveTo>
                      <a:pt x="5" y="1"/>
                    </a:moveTo>
                    <a:cubicBezTo>
                      <a:pt x="1" y="1"/>
                      <a:pt x="2" y="3"/>
                      <a:pt x="21" y="11"/>
                    </a:cubicBezTo>
                    <a:cubicBezTo>
                      <a:pt x="18" y="10"/>
                      <a:pt x="17" y="10"/>
                      <a:pt x="16" y="10"/>
                    </a:cubicBezTo>
                    <a:cubicBezTo>
                      <a:pt x="11" y="10"/>
                      <a:pt x="23" y="17"/>
                      <a:pt x="31" y="25"/>
                    </a:cubicBezTo>
                    <a:lnTo>
                      <a:pt x="17" y="2"/>
                    </a:lnTo>
                    <a:cubicBezTo>
                      <a:pt x="13" y="2"/>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71" name="Google Shape;9471;p48"/>
              <p:cNvSpPr/>
              <p:nvPr/>
            </p:nvSpPr>
            <p:spPr>
              <a:xfrm>
                <a:off x="516600" y="1594575"/>
                <a:ext cx="1125" cy="750"/>
              </a:xfrm>
              <a:custGeom>
                <a:avLst/>
                <a:gdLst/>
                <a:ahLst/>
                <a:cxnLst/>
                <a:rect l="l" t="t" r="r" b="b"/>
                <a:pathLst>
                  <a:path w="45" h="30" extrusionOk="0">
                    <a:moveTo>
                      <a:pt x="0" y="0"/>
                    </a:moveTo>
                    <a:cubicBezTo>
                      <a:pt x="0" y="19"/>
                      <a:pt x="13" y="30"/>
                      <a:pt x="24" y="30"/>
                    </a:cubicBezTo>
                    <a:cubicBezTo>
                      <a:pt x="34" y="30"/>
                      <a:pt x="43" y="23"/>
                      <a:pt x="44" y="7"/>
                    </a:cubicBezTo>
                    <a:lnTo>
                      <a:pt x="44" y="7"/>
                    </a:lnTo>
                    <a:cubicBezTo>
                      <a:pt x="36" y="10"/>
                      <a:pt x="29" y="13"/>
                      <a:pt x="22" y="13"/>
                    </a:cubicBezTo>
                    <a:cubicBezTo>
                      <a:pt x="16" y="13"/>
                      <a:pt x="9" y="1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72" name="Google Shape;9472;p48"/>
              <p:cNvSpPr/>
              <p:nvPr/>
            </p:nvSpPr>
            <p:spPr>
              <a:xfrm>
                <a:off x="512875" y="1595725"/>
                <a:ext cx="950" cy="550"/>
              </a:xfrm>
              <a:custGeom>
                <a:avLst/>
                <a:gdLst/>
                <a:ahLst/>
                <a:cxnLst/>
                <a:rect l="l" t="t" r="r" b="b"/>
                <a:pathLst>
                  <a:path w="38" h="22" extrusionOk="0">
                    <a:moveTo>
                      <a:pt x="22" y="0"/>
                    </a:moveTo>
                    <a:lnTo>
                      <a:pt x="1" y="7"/>
                    </a:lnTo>
                    <a:lnTo>
                      <a:pt x="16" y="21"/>
                    </a:lnTo>
                    <a:lnTo>
                      <a:pt x="16" y="21"/>
                    </a:lnTo>
                    <a:cubicBezTo>
                      <a:pt x="9" y="14"/>
                      <a:pt x="37" y="5"/>
                      <a:pt x="22" y="0"/>
                    </a:cubicBezTo>
                    <a:close/>
                    <a:moveTo>
                      <a:pt x="16" y="21"/>
                    </a:moveTo>
                    <a:cubicBezTo>
                      <a:pt x="16" y="21"/>
                      <a:pt x="17" y="21"/>
                      <a:pt x="17" y="21"/>
                    </a:cubicBezTo>
                    <a:lnTo>
                      <a:pt x="16" y="2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73" name="Google Shape;9473;p48"/>
              <p:cNvSpPr/>
              <p:nvPr/>
            </p:nvSpPr>
            <p:spPr>
              <a:xfrm>
                <a:off x="518625" y="1591725"/>
                <a:ext cx="1300" cy="425"/>
              </a:xfrm>
              <a:custGeom>
                <a:avLst/>
                <a:gdLst/>
                <a:ahLst/>
                <a:cxnLst/>
                <a:rect l="l" t="t" r="r" b="b"/>
                <a:pathLst>
                  <a:path w="52" h="17" extrusionOk="0">
                    <a:moveTo>
                      <a:pt x="0" y="1"/>
                    </a:moveTo>
                    <a:lnTo>
                      <a:pt x="12" y="17"/>
                    </a:lnTo>
                    <a:cubicBezTo>
                      <a:pt x="23" y="7"/>
                      <a:pt x="37" y="3"/>
                      <a:pt x="51" y="3"/>
                    </a:cubicBezTo>
                    <a:cubicBezTo>
                      <a:pt x="33" y="1"/>
                      <a:pt x="1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74" name="Google Shape;9474;p48"/>
              <p:cNvSpPr/>
              <p:nvPr/>
            </p:nvSpPr>
            <p:spPr>
              <a:xfrm>
                <a:off x="518050" y="1591150"/>
                <a:ext cx="600" cy="600"/>
              </a:xfrm>
              <a:custGeom>
                <a:avLst/>
                <a:gdLst/>
                <a:ahLst/>
                <a:cxnLst/>
                <a:rect l="l" t="t" r="r" b="b"/>
                <a:pathLst>
                  <a:path w="24" h="24" extrusionOk="0">
                    <a:moveTo>
                      <a:pt x="5" y="0"/>
                    </a:moveTo>
                    <a:lnTo>
                      <a:pt x="5" y="0"/>
                    </a:lnTo>
                    <a:cubicBezTo>
                      <a:pt x="0" y="17"/>
                      <a:pt x="9" y="21"/>
                      <a:pt x="23" y="24"/>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75" name="Google Shape;9475;p48"/>
              <p:cNvSpPr/>
              <p:nvPr/>
            </p:nvSpPr>
            <p:spPr>
              <a:xfrm>
                <a:off x="515900" y="1593050"/>
                <a:ext cx="900" cy="1200"/>
              </a:xfrm>
              <a:custGeom>
                <a:avLst/>
                <a:gdLst/>
                <a:ahLst/>
                <a:cxnLst/>
                <a:rect l="l" t="t" r="r" b="b"/>
                <a:pathLst>
                  <a:path w="36" h="48" extrusionOk="0">
                    <a:moveTo>
                      <a:pt x="0" y="1"/>
                    </a:moveTo>
                    <a:lnTo>
                      <a:pt x="0" y="8"/>
                    </a:lnTo>
                    <a:lnTo>
                      <a:pt x="35" y="4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76" name="Google Shape;9476;p48"/>
              <p:cNvSpPr/>
              <p:nvPr/>
            </p:nvSpPr>
            <p:spPr>
              <a:xfrm>
                <a:off x="519950" y="1589650"/>
                <a:ext cx="1075" cy="650"/>
              </a:xfrm>
              <a:custGeom>
                <a:avLst/>
                <a:gdLst/>
                <a:ahLst/>
                <a:cxnLst/>
                <a:rect l="l" t="t" r="r" b="b"/>
                <a:pathLst>
                  <a:path w="43" h="26" extrusionOk="0">
                    <a:moveTo>
                      <a:pt x="1" y="0"/>
                    </a:moveTo>
                    <a:lnTo>
                      <a:pt x="14" y="12"/>
                    </a:lnTo>
                    <a:lnTo>
                      <a:pt x="42" y="26"/>
                    </a:lnTo>
                    <a:lnTo>
                      <a:pt x="42"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77" name="Google Shape;9477;p48"/>
              <p:cNvSpPr/>
              <p:nvPr/>
            </p:nvSpPr>
            <p:spPr>
              <a:xfrm>
                <a:off x="520350" y="1587675"/>
                <a:ext cx="1475" cy="1050"/>
              </a:xfrm>
              <a:custGeom>
                <a:avLst/>
                <a:gdLst/>
                <a:ahLst/>
                <a:cxnLst/>
                <a:rect l="l" t="t" r="r" b="b"/>
                <a:pathLst>
                  <a:path w="59" h="42" extrusionOk="0">
                    <a:moveTo>
                      <a:pt x="19" y="0"/>
                    </a:moveTo>
                    <a:lnTo>
                      <a:pt x="19" y="0"/>
                    </a:lnTo>
                    <a:cubicBezTo>
                      <a:pt x="29" y="14"/>
                      <a:pt x="24" y="26"/>
                      <a:pt x="1" y="37"/>
                    </a:cubicBezTo>
                    <a:cubicBezTo>
                      <a:pt x="7" y="41"/>
                      <a:pt x="14" y="42"/>
                      <a:pt x="20" y="42"/>
                    </a:cubicBezTo>
                    <a:cubicBezTo>
                      <a:pt x="30" y="42"/>
                      <a:pt x="39" y="39"/>
                      <a:pt x="47" y="39"/>
                    </a:cubicBezTo>
                    <a:cubicBezTo>
                      <a:pt x="52" y="39"/>
                      <a:pt x="55" y="40"/>
                      <a:pt x="59" y="42"/>
                    </a:cubicBezTo>
                    <a:cubicBezTo>
                      <a:pt x="56" y="28"/>
                      <a:pt x="36" y="14"/>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78" name="Google Shape;9478;p48"/>
              <p:cNvSpPr/>
              <p:nvPr/>
            </p:nvSpPr>
            <p:spPr>
              <a:xfrm>
                <a:off x="520175" y="1587150"/>
                <a:ext cx="675" cy="550"/>
              </a:xfrm>
              <a:custGeom>
                <a:avLst/>
                <a:gdLst/>
                <a:ahLst/>
                <a:cxnLst/>
                <a:rect l="l" t="t" r="r" b="b"/>
                <a:pathLst>
                  <a:path w="27" h="22" extrusionOk="0">
                    <a:moveTo>
                      <a:pt x="1" y="0"/>
                    </a:moveTo>
                    <a:lnTo>
                      <a:pt x="1" y="0"/>
                    </a:lnTo>
                    <a:cubicBezTo>
                      <a:pt x="8" y="10"/>
                      <a:pt x="17" y="17"/>
                      <a:pt x="26" y="21"/>
                    </a:cubicBezTo>
                    <a:cubicBezTo>
                      <a:pt x="19" y="12"/>
                      <a:pt x="10"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79" name="Google Shape;9479;p48"/>
              <p:cNvSpPr/>
              <p:nvPr/>
            </p:nvSpPr>
            <p:spPr>
              <a:xfrm>
                <a:off x="518500" y="1590100"/>
                <a:ext cx="950" cy="250"/>
              </a:xfrm>
              <a:custGeom>
                <a:avLst/>
                <a:gdLst/>
                <a:ahLst/>
                <a:cxnLst/>
                <a:rect l="l" t="t" r="r" b="b"/>
                <a:pathLst>
                  <a:path w="38" h="10" extrusionOk="0">
                    <a:moveTo>
                      <a:pt x="1" y="1"/>
                    </a:moveTo>
                    <a:cubicBezTo>
                      <a:pt x="1" y="5"/>
                      <a:pt x="1" y="8"/>
                      <a:pt x="1" y="10"/>
                    </a:cubicBezTo>
                    <a:cubicBezTo>
                      <a:pt x="12" y="10"/>
                      <a:pt x="26" y="8"/>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80" name="Google Shape;9480;p48"/>
              <p:cNvSpPr/>
              <p:nvPr/>
            </p:nvSpPr>
            <p:spPr>
              <a:xfrm>
                <a:off x="518500" y="1589750"/>
                <a:ext cx="150" cy="425"/>
              </a:xfrm>
              <a:custGeom>
                <a:avLst/>
                <a:gdLst/>
                <a:ahLst/>
                <a:cxnLst/>
                <a:rect l="l" t="t" r="r" b="b"/>
                <a:pathLst>
                  <a:path w="6" h="17" extrusionOk="0">
                    <a:moveTo>
                      <a:pt x="5" y="1"/>
                    </a:moveTo>
                    <a:lnTo>
                      <a:pt x="1" y="17"/>
                    </a:lnTo>
                    <a:cubicBezTo>
                      <a:pt x="3" y="10"/>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81" name="Google Shape;9481;p48"/>
              <p:cNvSpPr/>
              <p:nvPr/>
            </p:nvSpPr>
            <p:spPr>
              <a:xfrm>
                <a:off x="518325" y="1590325"/>
                <a:ext cx="200" cy="100"/>
              </a:xfrm>
              <a:custGeom>
                <a:avLst/>
                <a:gdLst/>
                <a:ahLst/>
                <a:cxnLst/>
                <a:rect l="l" t="t" r="r" b="b"/>
                <a:pathLst>
                  <a:path w="8" h="4" extrusionOk="0">
                    <a:moveTo>
                      <a:pt x="8" y="1"/>
                    </a:moveTo>
                    <a:cubicBezTo>
                      <a:pt x="3" y="1"/>
                      <a:pt x="1" y="3"/>
                      <a:pt x="8" y="3"/>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82" name="Google Shape;9482;p48"/>
              <p:cNvSpPr/>
              <p:nvPr/>
            </p:nvSpPr>
            <p:spPr>
              <a:xfrm>
                <a:off x="515250" y="1591425"/>
                <a:ext cx="1775" cy="800"/>
              </a:xfrm>
              <a:custGeom>
                <a:avLst/>
                <a:gdLst/>
                <a:ahLst/>
                <a:cxnLst/>
                <a:rect l="l" t="t" r="r" b="b"/>
                <a:pathLst>
                  <a:path w="71" h="32" extrusionOk="0">
                    <a:moveTo>
                      <a:pt x="22" y="0"/>
                    </a:moveTo>
                    <a:cubicBezTo>
                      <a:pt x="16" y="0"/>
                      <a:pt x="9" y="2"/>
                      <a:pt x="1" y="6"/>
                    </a:cubicBezTo>
                    <a:cubicBezTo>
                      <a:pt x="24" y="17"/>
                      <a:pt x="44" y="8"/>
                      <a:pt x="69" y="30"/>
                    </a:cubicBezTo>
                    <a:lnTo>
                      <a:pt x="69" y="30"/>
                    </a:lnTo>
                    <a:cubicBezTo>
                      <a:pt x="55" y="17"/>
                      <a:pt x="42" y="0"/>
                      <a:pt x="22" y="0"/>
                    </a:cubicBezTo>
                    <a:close/>
                    <a:moveTo>
                      <a:pt x="69" y="30"/>
                    </a:moveTo>
                    <a:cubicBezTo>
                      <a:pt x="69" y="30"/>
                      <a:pt x="70" y="31"/>
                      <a:pt x="70" y="31"/>
                    </a:cubicBezTo>
                    <a:cubicBezTo>
                      <a:pt x="70" y="31"/>
                      <a:pt x="69" y="30"/>
                      <a:pt x="69" y="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83" name="Google Shape;9483;p48"/>
              <p:cNvSpPr/>
              <p:nvPr/>
            </p:nvSpPr>
            <p:spPr>
              <a:xfrm>
                <a:off x="517000" y="1590450"/>
                <a:ext cx="825" cy="675"/>
              </a:xfrm>
              <a:custGeom>
                <a:avLst/>
                <a:gdLst/>
                <a:ahLst/>
                <a:cxnLst/>
                <a:rect l="l" t="t" r="r" b="b"/>
                <a:pathLst>
                  <a:path w="33" h="27" extrusionOk="0">
                    <a:moveTo>
                      <a:pt x="12" y="1"/>
                    </a:moveTo>
                    <a:lnTo>
                      <a:pt x="0" y="19"/>
                    </a:lnTo>
                    <a:cubicBezTo>
                      <a:pt x="10" y="19"/>
                      <a:pt x="24" y="19"/>
                      <a:pt x="33" y="26"/>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84" name="Google Shape;9484;p48"/>
              <p:cNvSpPr/>
              <p:nvPr/>
            </p:nvSpPr>
            <p:spPr>
              <a:xfrm>
                <a:off x="517050" y="1590150"/>
                <a:ext cx="375" cy="325"/>
              </a:xfrm>
              <a:custGeom>
                <a:avLst/>
                <a:gdLst/>
                <a:ahLst/>
                <a:cxnLst/>
                <a:rect l="l" t="t" r="r" b="b"/>
                <a:pathLst>
                  <a:path w="15" h="13" extrusionOk="0">
                    <a:moveTo>
                      <a:pt x="1" y="1"/>
                    </a:moveTo>
                    <a:lnTo>
                      <a:pt x="10" y="13"/>
                    </a:lnTo>
                    <a:lnTo>
                      <a:pt x="15"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85" name="Google Shape;9485;p48"/>
              <p:cNvSpPr/>
              <p:nvPr/>
            </p:nvSpPr>
            <p:spPr>
              <a:xfrm>
                <a:off x="518450" y="1587150"/>
                <a:ext cx="775" cy="1025"/>
              </a:xfrm>
              <a:custGeom>
                <a:avLst/>
                <a:gdLst/>
                <a:ahLst/>
                <a:cxnLst/>
                <a:rect l="l" t="t" r="r" b="b"/>
                <a:pathLst>
                  <a:path w="31" h="41" extrusionOk="0">
                    <a:moveTo>
                      <a:pt x="14" y="0"/>
                    </a:moveTo>
                    <a:cubicBezTo>
                      <a:pt x="7" y="12"/>
                      <a:pt x="3" y="24"/>
                      <a:pt x="0" y="35"/>
                    </a:cubicBezTo>
                    <a:cubicBezTo>
                      <a:pt x="7" y="37"/>
                      <a:pt x="16" y="40"/>
                      <a:pt x="23" y="40"/>
                    </a:cubicBezTo>
                    <a:cubicBezTo>
                      <a:pt x="27" y="40"/>
                      <a:pt x="30" y="39"/>
                      <a:pt x="30" y="33"/>
                    </a:cubicBezTo>
                    <a:cubicBezTo>
                      <a:pt x="21" y="26"/>
                      <a:pt x="14" y="14"/>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86" name="Google Shape;9486;p48"/>
              <p:cNvSpPr/>
              <p:nvPr/>
            </p:nvSpPr>
            <p:spPr>
              <a:xfrm>
                <a:off x="518625" y="1589000"/>
                <a:ext cx="200" cy="75"/>
              </a:xfrm>
              <a:custGeom>
                <a:avLst/>
                <a:gdLst/>
                <a:ahLst/>
                <a:cxnLst/>
                <a:rect l="l" t="t" r="r" b="b"/>
                <a:pathLst>
                  <a:path w="8" h="3" extrusionOk="0">
                    <a:moveTo>
                      <a:pt x="5" y="1"/>
                    </a:moveTo>
                    <a:cubicBezTo>
                      <a:pt x="3" y="1"/>
                      <a:pt x="0" y="1"/>
                      <a:pt x="7"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87" name="Google Shape;9487;p48"/>
              <p:cNvSpPr/>
              <p:nvPr/>
            </p:nvSpPr>
            <p:spPr>
              <a:xfrm>
                <a:off x="518900" y="1584475"/>
                <a:ext cx="150" cy="25"/>
              </a:xfrm>
              <a:custGeom>
                <a:avLst/>
                <a:gdLst/>
                <a:ahLst/>
                <a:cxnLst/>
                <a:rect l="l" t="t" r="r" b="b"/>
                <a:pathLst>
                  <a:path w="6" h="1" extrusionOk="0">
                    <a:moveTo>
                      <a:pt x="5" y="1"/>
                    </a:moveTo>
                    <a:lnTo>
                      <a:pt x="1" y="1"/>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88" name="Google Shape;9488;p48"/>
              <p:cNvSpPr/>
              <p:nvPr/>
            </p:nvSpPr>
            <p:spPr>
              <a:xfrm>
                <a:off x="518050" y="1588000"/>
                <a:ext cx="475" cy="625"/>
              </a:xfrm>
              <a:custGeom>
                <a:avLst/>
                <a:gdLst/>
                <a:ahLst/>
                <a:cxnLst/>
                <a:rect l="l" t="t" r="r" b="b"/>
                <a:pathLst>
                  <a:path w="19" h="25" extrusionOk="0">
                    <a:moveTo>
                      <a:pt x="10" y="1"/>
                    </a:moveTo>
                    <a:cubicBezTo>
                      <a:pt x="9" y="1"/>
                      <a:pt x="8" y="1"/>
                      <a:pt x="9" y="3"/>
                    </a:cubicBezTo>
                    <a:cubicBezTo>
                      <a:pt x="0" y="10"/>
                      <a:pt x="9" y="17"/>
                      <a:pt x="19" y="24"/>
                    </a:cubicBezTo>
                    <a:cubicBezTo>
                      <a:pt x="16" y="17"/>
                      <a:pt x="14" y="8"/>
                      <a:pt x="16" y="1"/>
                    </a:cubicBezTo>
                    <a:cubicBezTo>
                      <a:pt x="14" y="1"/>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89" name="Google Shape;9489;p48"/>
              <p:cNvSpPr/>
              <p:nvPr/>
            </p:nvSpPr>
            <p:spPr>
              <a:xfrm>
                <a:off x="519250" y="1586325"/>
                <a:ext cx="850" cy="375"/>
              </a:xfrm>
              <a:custGeom>
                <a:avLst/>
                <a:gdLst/>
                <a:ahLst/>
                <a:cxnLst/>
                <a:rect l="l" t="t" r="r" b="b"/>
                <a:pathLst>
                  <a:path w="34" h="15" extrusionOk="0">
                    <a:moveTo>
                      <a:pt x="24" y="1"/>
                    </a:moveTo>
                    <a:lnTo>
                      <a:pt x="24" y="1"/>
                    </a:lnTo>
                    <a:cubicBezTo>
                      <a:pt x="15" y="6"/>
                      <a:pt x="8" y="10"/>
                      <a:pt x="1" y="15"/>
                    </a:cubicBezTo>
                    <a:cubicBezTo>
                      <a:pt x="15" y="13"/>
                      <a:pt x="33" y="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90" name="Google Shape;9490;p48"/>
              <p:cNvSpPr/>
              <p:nvPr/>
            </p:nvSpPr>
            <p:spPr>
              <a:xfrm>
                <a:off x="519025" y="1588950"/>
                <a:ext cx="250" cy="25"/>
              </a:xfrm>
              <a:custGeom>
                <a:avLst/>
                <a:gdLst/>
                <a:ahLst/>
                <a:cxnLst/>
                <a:rect l="l" t="t" r="r" b="b"/>
                <a:pathLst>
                  <a:path w="10" h="1" extrusionOk="0">
                    <a:moveTo>
                      <a:pt x="0" y="0"/>
                    </a:moveTo>
                    <a:lnTo>
                      <a:pt x="0" y="0"/>
                    </a:lnTo>
                    <a:cubicBezTo>
                      <a:pt x="10" y="0"/>
                      <a:pt x="5"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91" name="Google Shape;9491;p48"/>
              <p:cNvSpPr/>
              <p:nvPr/>
            </p:nvSpPr>
            <p:spPr>
              <a:xfrm>
                <a:off x="518500" y="1588600"/>
                <a:ext cx="550" cy="425"/>
              </a:xfrm>
              <a:custGeom>
                <a:avLst/>
                <a:gdLst/>
                <a:ahLst/>
                <a:cxnLst/>
                <a:rect l="l" t="t" r="r" b="b"/>
                <a:pathLst>
                  <a:path w="22" h="17" extrusionOk="0">
                    <a:moveTo>
                      <a:pt x="1" y="0"/>
                    </a:moveTo>
                    <a:lnTo>
                      <a:pt x="1" y="0"/>
                    </a:lnTo>
                    <a:cubicBezTo>
                      <a:pt x="3" y="5"/>
                      <a:pt x="5" y="10"/>
                      <a:pt x="10" y="17"/>
                    </a:cubicBezTo>
                    <a:cubicBezTo>
                      <a:pt x="15" y="14"/>
                      <a:pt x="17" y="14"/>
                      <a:pt x="21" y="14"/>
                    </a:cubicBezTo>
                    <a:cubicBezTo>
                      <a:pt x="15" y="7"/>
                      <a:pt x="8"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92" name="Google Shape;9492;p48"/>
              <p:cNvSpPr/>
              <p:nvPr/>
            </p:nvSpPr>
            <p:spPr>
              <a:xfrm>
                <a:off x="513275" y="1583025"/>
                <a:ext cx="5650" cy="1825"/>
              </a:xfrm>
              <a:custGeom>
                <a:avLst/>
                <a:gdLst/>
                <a:ahLst/>
                <a:cxnLst/>
                <a:rect l="l" t="t" r="r" b="b"/>
                <a:pathLst>
                  <a:path w="226" h="73" extrusionOk="0">
                    <a:moveTo>
                      <a:pt x="25" y="0"/>
                    </a:moveTo>
                    <a:cubicBezTo>
                      <a:pt x="21" y="0"/>
                      <a:pt x="17" y="0"/>
                      <a:pt x="13" y="1"/>
                    </a:cubicBezTo>
                    <a:lnTo>
                      <a:pt x="33" y="22"/>
                    </a:lnTo>
                    <a:cubicBezTo>
                      <a:pt x="27" y="22"/>
                      <a:pt x="17" y="17"/>
                      <a:pt x="9" y="17"/>
                    </a:cubicBezTo>
                    <a:cubicBezTo>
                      <a:pt x="6" y="17"/>
                      <a:pt x="3" y="17"/>
                      <a:pt x="1" y="19"/>
                    </a:cubicBezTo>
                    <a:cubicBezTo>
                      <a:pt x="33" y="22"/>
                      <a:pt x="64" y="43"/>
                      <a:pt x="26" y="59"/>
                    </a:cubicBezTo>
                    <a:cubicBezTo>
                      <a:pt x="38" y="69"/>
                      <a:pt x="69" y="73"/>
                      <a:pt x="104" y="73"/>
                    </a:cubicBezTo>
                    <a:cubicBezTo>
                      <a:pt x="145" y="73"/>
                      <a:pt x="191" y="67"/>
                      <a:pt x="226" y="59"/>
                    </a:cubicBezTo>
                    <a:cubicBezTo>
                      <a:pt x="207" y="59"/>
                      <a:pt x="189" y="52"/>
                      <a:pt x="177" y="38"/>
                    </a:cubicBezTo>
                    <a:cubicBezTo>
                      <a:pt x="162" y="42"/>
                      <a:pt x="143" y="66"/>
                      <a:pt x="120" y="66"/>
                    </a:cubicBezTo>
                    <a:cubicBezTo>
                      <a:pt x="115" y="66"/>
                      <a:pt x="109" y="65"/>
                      <a:pt x="103" y="61"/>
                    </a:cubicBezTo>
                    <a:cubicBezTo>
                      <a:pt x="87" y="36"/>
                      <a:pt x="117" y="40"/>
                      <a:pt x="135" y="29"/>
                    </a:cubicBezTo>
                    <a:lnTo>
                      <a:pt x="135" y="29"/>
                    </a:lnTo>
                    <a:cubicBezTo>
                      <a:pt x="131" y="30"/>
                      <a:pt x="128" y="30"/>
                      <a:pt x="124" y="30"/>
                    </a:cubicBezTo>
                    <a:cubicBezTo>
                      <a:pt x="92" y="30"/>
                      <a:pt x="71"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93" name="Google Shape;9493;p48"/>
              <p:cNvSpPr/>
              <p:nvPr/>
            </p:nvSpPr>
            <p:spPr>
              <a:xfrm>
                <a:off x="518725" y="1584550"/>
                <a:ext cx="1300" cy="1175"/>
              </a:xfrm>
              <a:custGeom>
                <a:avLst/>
                <a:gdLst/>
                <a:ahLst/>
                <a:cxnLst/>
                <a:rect l="l" t="t" r="r" b="b"/>
                <a:pathLst>
                  <a:path w="52" h="47" extrusionOk="0">
                    <a:moveTo>
                      <a:pt x="12" y="0"/>
                    </a:moveTo>
                    <a:lnTo>
                      <a:pt x="6" y="39"/>
                    </a:lnTo>
                    <a:lnTo>
                      <a:pt x="1" y="37"/>
                    </a:lnTo>
                    <a:lnTo>
                      <a:pt x="6" y="46"/>
                    </a:lnTo>
                    <a:cubicBezTo>
                      <a:pt x="10" y="37"/>
                      <a:pt x="24" y="30"/>
                      <a:pt x="52" y="19"/>
                    </a:cubicBezTo>
                    <a:cubicBezTo>
                      <a:pt x="43" y="7"/>
                      <a:pt x="29"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94" name="Google Shape;9494;p48"/>
              <p:cNvSpPr/>
              <p:nvPr/>
            </p:nvSpPr>
            <p:spPr>
              <a:xfrm>
                <a:off x="516475" y="1585650"/>
                <a:ext cx="2800" cy="1525"/>
              </a:xfrm>
              <a:custGeom>
                <a:avLst/>
                <a:gdLst/>
                <a:ahLst/>
                <a:cxnLst/>
                <a:rect l="l" t="t" r="r" b="b"/>
                <a:pathLst>
                  <a:path w="112" h="61" extrusionOk="0">
                    <a:moveTo>
                      <a:pt x="96" y="0"/>
                    </a:moveTo>
                    <a:cubicBezTo>
                      <a:pt x="89" y="12"/>
                      <a:pt x="89" y="26"/>
                      <a:pt x="91" y="40"/>
                    </a:cubicBezTo>
                    <a:cubicBezTo>
                      <a:pt x="94" y="36"/>
                      <a:pt x="96" y="34"/>
                      <a:pt x="98" y="34"/>
                    </a:cubicBezTo>
                    <a:cubicBezTo>
                      <a:pt x="102" y="34"/>
                      <a:pt x="103" y="40"/>
                      <a:pt x="105" y="42"/>
                    </a:cubicBezTo>
                    <a:lnTo>
                      <a:pt x="109" y="42"/>
                    </a:lnTo>
                    <a:cubicBezTo>
                      <a:pt x="107" y="43"/>
                      <a:pt x="105" y="44"/>
                      <a:pt x="105" y="44"/>
                    </a:cubicBezTo>
                    <a:cubicBezTo>
                      <a:pt x="104" y="44"/>
                      <a:pt x="104" y="43"/>
                      <a:pt x="105" y="42"/>
                    </a:cubicBezTo>
                    <a:lnTo>
                      <a:pt x="91" y="40"/>
                    </a:lnTo>
                    <a:cubicBezTo>
                      <a:pt x="61" y="32"/>
                      <a:pt x="46" y="15"/>
                      <a:pt x="16" y="15"/>
                    </a:cubicBezTo>
                    <a:cubicBezTo>
                      <a:pt x="12" y="15"/>
                      <a:pt x="6" y="15"/>
                      <a:pt x="0" y="16"/>
                    </a:cubicBezTo>
                    <a:cubicBezTo>
                      <a:pt x="0" y="42"/>
                      <a:pt x="31" y="37"/>
                      <a:pt x="45" y="53"/>
                    </a:cubicBezTo>
                    <a:cubicBezTo>
                      <a:pt x="43" y="41"/>
                      <a:pt x="44" y="37"/>
                      <a:pt x="47" y="37"/>
                    </a:cubicBezTo>
                    <a:cubicBezTo>
                      <a:pt x="52" y="37"/>
                      <a:pt x="61" y="47"/>
                      <a:pt x="72" y="47"/>
                    </a:cubicBezTo>
                    <a:cubicBezTo>
                      <a:pt x="76" y="47"/>
                      <a:pt x="81" y="45"/>
                      <a:pt x="86" y="40"/>
                    </a:cubicBezTo>
                    <a:cubicBezTo>
                      <a:pt x="91" y="46"/>
                      <a:pt x="93" y="53"/>
                      <a:pt x="93" y="60"/>
                    </a:cubicBezTo>
                    <a:cubicBezTo>
                      <a:pt x="100" y="53"/>
                      <a:pt x="105" y="49"/>
                      <a:pt x="112" y="42"/>
                    </a:cubicBezTo>
                    <a:lnTo>
                      <a:pt x="9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95" name="Google Shape;9495;p48"/>
              <p:cNvSpPr/>
              <p:nvPr/>
            </p:nvSpPr>
            <p:spPr>
              <a:xfrm>
                <a:off x="513450" y="1590625"/>
                <a:ext cx="275" cy="75"/>
              </a:xfrm>
              <a:custGeom>
                <a:avLst/>
                <a:gdLst/>
                <a:ahLst/>
                <a:cxnLst/>
                <a:rect l="l" t="t" r="r" b="b"/>
                <a:pathLst>
                  <a:path w="11" h="3" extrusionOk="0">
                    <a:moveTo>
                      <a:pt x="4" y="0"/>
                    </a:moveTo>
                    <a:cubicBezTo>
                      <a:pt x="3" y="0"/>
                      <a:pt x="2" y="1"/>
                      <a:pt x="1" y="3"/>
                    </a:cubicBezTo>
                    <a:lnTo>
                      <a:pt x="10" y="3"/>
                    </a:lnTo>
                    <a:cubicBezTo>
                      <a:pt x="8" y="1"/>
                      <a:pt x="6" y="0"/>
                      <a:pt x="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96" name="Google Shape;9496;p48"/>
              <p:cNvSpPr/>
              <p:nvPr/>
            </p:nvSpPr>
            <p:spPr>
              <a:xfrm>
                <a:off x="513700" y="1590300"/>
                <a:ext cx="2675" cy="800"/>
              </a:xfrm>
              <a:custGeom>
                <a:avLst/>
                <a:gdLst/>
                <a:ahLst/>
                <a:cxnLst/>
                <a:rect l="l" t="t" r="r" b="b"/>
                <a:pathLst>
                  <a:path w="107" h="32" extrusionOk="0">
                    <a:moveTo>
                      <a:pt x="80" y="1"/>
                    </a:moveTo>
                    <a:cubicBezTo>
                      <a:pt x="59" y="1"/>
                      <a:pt x="38" y="3"/>
                      <a:pt x="16" y="4"/>
                    </a:cubicBezTo>
                    <a:cubicBezTo>
                      <a:pt x="21" y="9"/>
                      <a:pt x="33" y="13"/>
                      <a:pt x="28" y="20"/>
                    </a:cubicBezTo>
                    <a:cubicBezTo>
                      <a:pt x="25" y="22"/>
                      <a:pt x="23" y="22"/>
                      <a:pt x="21" y="22"/>
                    </a:cubicBezTo>
                    <a:cubicBezTo>
                      <a:pt x="14" y="22"/>
                      <a:pt x="9" y="18"/>
                      <a:pt x="0" y="16"/>
                    </a:cubicBezTo>
                    <a:lnTo>
                      <a:pt x="0" y="16"/>
                    </a:lnTo>
                    <a:cubicBezTo>
                      <a:pt x="5" y="21"/>
                      <a:pt x="15" y="31"/>
                      <a:pt x="28" y="31"/>
                    </a:cubicBezTo>
                    <a:cubicBezTo>
                      <a:pt x="32" y="31"/>
                      <a:pt x="37" y="30"/>
                      <a:pt x="42" y="27"/>
                    </a:cubicBezTo>
                    <a:lnTo>
                      <a:pt x="37" y="23"/>
                    </a:lnTo>
                    <a:cubicBezTo>
                      <a:pt x="58" y="11"/>
                      <a:pt x="81" y="4"/>
                      <a:pt x="107" y="2"/>
                    </a:cubicBezTo>
                    <a:cubicBezTo>
                      <a:pt x="98" y="1"/>
                      <a:pt x="89" y="1"/>
                      <a:pt x="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97" name="Google Shape;9497;p48"/>
              <p:cNvSpPr/>
              <p:nvPr/>
            </p:nvSpPr>
            <p:spPr>
              <a:xfrm>
                <a:off x="515025" y="1587725"/>
                <a:ext cx="1250" cy="850"/>
              </a:xfrm>
              <a:custGeom>
                <a:avLst/>
                <a:gdLst/>
                <a:ahLst/>
                <a:cxnLst/>
                <a:rect l="l" t="t" r="r" b="b"/>
                <a:pathLst>
                  <a:path w="50" h="34" extrusionOk="0">
                    <a:moveTo>
                      <a:pt x="35" y="1"/>
                    </a:moveTo>
                    <a:lnTo>
                      <a:pt x="1" y="12"/>
                    </a:lnTo>
                    <a:lnTo>
                      <a:pt x="21" y="12"/>
                    </a:lnTo>
                    <a:cubicBezTo>
                      <a:pt x="10" y="31"/>
                      <a:pt x="35" y="31"/>
                      <a:pt x="49" y="33"/>
                    </a:cubicBezTo>
                    <a:lnTo>
                      <a:pt x="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98" name="Google Shape;9498;p48"/>
              <p:cNvSpPr/>
              <p:nvPr/>
            </p:nvSpPr>
            <p:spPr>
              <a:xfrm>
                <a:off x="519150" y="1584025"/>
                <a:ext cx="1350" cy="550"/>
              </a:xfrm>
              <a:custGeom>
                <a:avLst/>
                <a:gdLst/>
                <a:ahLst/>
                <a:cxnLst/>
                <a:rect l="l" t="t" r="r" b="b"/>
                <a:pathLst>
                  <a:path w="54" h="22" extrusionOk="0">
                    <a:moveTo>
                      <a:pt x="0" y="0"/>
                    </a:moveTo>
                    <a:lnTo>
                      <a:pt x="14" y="14"/>
                    </a:lnTo>
                    <a:lnTo>
                      <a:pt x="53" y="21"/>
                    </a:lnTo>
                    <a:lnTo>
                      <a:pt x="53" y="21"/>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499" name="Google Shape;9499;p48"/>
              <p:cNvSpPr/>
              <p:nvPr/>
            </p:nvSpPr>
            <p:spPr>
              <a:xfrm>
                <a:off x="519425" y="1583025"/>
                <a:ext cx="850" cy="325"/>
              </a:xfrm>
              <a:custGeom>
                <a:avLst/>
                <a:gdLst/>
                <a:ahLst/>
                <a:cxnLst/>
                <a:rect l="l" t="t" r="r" b="b"/>
                <a:pathLst>
                  <a:path w="34" h="13" extrusionOk="0">
                    <a:moveTo>
                      <a:pt x="15" y="1"/>
                    </a:moveTo>
                    <a:lnTo>
                      <a:pt x="1" y="10"/>
                    </a:lnTo>
                    <a:lnTo>
                      <a:pt x="33" y="12"/>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00" name="Google Shape;9500;p48"/>
              <p:cNvSpPr/>
              <p:nvPr/>
            </p:nvSpPr>
            <p:spPr>
              <a:xfrm>
                <a:off x="527300" y="1532300"/>
                <a:ext cx="150" cy="400"/>
              </a:xfrm>
              <a:custGeom>
                <a:avLst/>
                <a:gdLst/>
                <a:ahLst/>
                <a:cxnLst/>
                <a:rect l="l" t="t" r="r" b="b"/>
                <a:pathLst>
                  <a:path w="6" h="16" extrusionOk="0">
                    <a:moveTo>
                      <a:pt x="2" y="1"/>
                    </a:moveTo>
                    <a:cubicBezTo>
                      <a:pt x="2" y="1"/>
                      <a:pt x="1" y="1"/>
                      <a:pt x="1" y="1"/>
                    </a:cubicBezTo>
                    <a:lnTo>
                      <a:pt x="6" y="15"/>
                    </a:lnTo>
                    <a:cubicBezTo>
                      <a:pt x="6" y="7"/>
                      <a:pt x="4"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01" name="Google Shape;9501;p48"/>
              <p:cNvSpPr/>
              <p:nvPr/>
            </p:nvSpPr>
            <p:spPr>
              <a:xfrm>
                <a:off x="517525" y="1559800"/>
                <a:ext cx="2100" cy="475"/>
              </a:xfrm>
              <a:custGeom>
                <a:avLst/>
                <a:gdLst/>
                <a:ahLst/>
                <a:cxnLst/>
                <a:rect l="l" t="t" r="r" b="b"/>
                <a:pathLst>
                  <a:path w="84" h="19" extrusionOk="0">
                    <a:moveTo>
                      <a:pt x="9" y="0"/>
                    </a:moveTo>
                    <a:cubicBezTo>
                      <a:pt x="14" y="9"/>
                      <a:pt x="9" y="16"/>
                      <a:pt x="0" y="19"/>
                    </a:cubicBezTo>
                    <a:cubicBezTo>
                      <a:pt x="33" y="12"/>
                      <a:pt x="84" y="7"/>
                      <a:pt x="47" y="3"/>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02" name="Google Shape;9502;p48"/>
              <p:cNvSpPr/>
              <p:nvPr/>
            </p:nvSpPr>
            <p:spPr>
              <a:xfrm>
                <a:off x="518275" y="1544425"/>
                <a:ext cx="600" cy="725"/>
              </a:xfrm>
              <a:custGeom>
                <a:avLst/>
                <a:gdLst/>
                <a:ahLst/>
                <a:cxnLst/>
                <a:rect l="l" t="t" r="r" b="b"/>
                <a:pathLst>
                  <a:path w="24" h="29" extrusionOk="0">
                    <a:moveTo>
                      <a:pt x="0" y="1"/>
                    </a:moveTo>
                    <a:lnTo>
                      <a:pt x="0" y="1"/>
                    </a:lnTo>
                    <a:cubicBezTo>
                      <a:pt x="10" y="10"/>
                      <a:pt x="17" y="19"/>
                      <a:pt x="24" y="29"/>
                    </a:cubicBezTo>
                    <a:lnTo>
                      <a:pt x="12" y="6"/>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03" name="Google Shape;9503;p48"/>
              <p:cNvSpPr/>
              <p:nvPr/>
            </p:nvSpPr>
            <p:spPr>
              <a:xfrm>
                <a:off x="538775" y="1527325"/>
                <a:ext cx="550" cy="975"/>
              </a:xfrm>
              <a:custGeom>
                <a:avLst/>
                <a:gdLst/>
                <a:ahLst/>
                <a:cxnLst/>
                <a:rect l="l" t="t" r="r" b="b"/>
                <a:pathLst>
                  <a:path w="22" h="39" extrusionOk="0">
                    <a:moveTo>
                      <a:pt x="22" y="1"/>
                    </a:moveTo>
                    <a:cubicBezTo>
                      <a:pt x="1" y="3"/>
                      <a:pt x="13" y="20"/>
                      <a:pt x="15" y="38"/>
                    </a:cubicBezTo>
                    <a:lnTo>
                      <a:pt x="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04" name="Google Shape;9504;p48"/>
              <p:cNvSpPr/>
              <p:nvPr/>
            </p:nvSpPr>
            <p:spPr>
              <a:xfrm>
                <a:off x="517250" y="1571500"/>
                <a:ext cx="1100" cy="900"/>
              </a:xfrm>
              <a:custGeom>
                <a:avLst/>
                <a:gdLst/>
                <a:ahLst/>
                <a:cxnLst/>
                <a:rect l="l" t="t" r="r" b="b"/>
                <a:pathLst>
                  <a:path w="44" h="36" extrusionOk="0">
                    <a:moveTo>
                      <a:pt x="44" y="0"/>
                    </a:moveTo>
                    <a:lnTo>
                      <a:pt x="44" y="0"/>
                    </a:lnTo>
                    <a:cubicBezTo>
                      <a:pt x="26" y="20"/>
                      <a:pt x="1" y="35"/>
                      <a:pt x="22" y="35"/>
                    </a:cubicBezTo>
                    <a:cubicBezTo>
                      <a:pt x="24" y="35"/>
                      <a:pt x="25" y="35"/>
                      <a:pt x="27" y="35"/>
                    </a:cubicBezTo>
                    <a:cubicBezTo>
                      <a:pt x="37" y="26"/>
                      <a:pt x="41"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05" name="Google Shape;9505;p48"/>
              <p:cNvSpPr/>
              <p:nvPr/>
            </p:nvSpPr>
            <p:spPr>
              <a:xfrm>
                <a:off x="532125" y="1539800"/>
                <a:ext cx="200" cy="550"/>
              </a:xfrm>
              <a:custGeom>
                <a:avLst/>
                <a:gdLst/>
                <a:ahLst/>
                <a:cxnLst/>
                <a:rect l="l" t="t" r="r" b="b"/>
                <a:pathLst>
                  <a:path w="8" h="22" extrusionOk="0">
                    <a:moveTo>
                      <a:pt x="5" y="0"/>
                    </a:moveTo>
                    <a:lnTo>
                      <a:pt x="5" y="0"/>
                    </a:lnTo>
                    <a:cubicBezTo>
                      <a:pt x="0" y="7"/>
                      <a:pt x="3" y="14"/>
                      <a:pt x="7" y="21"/>
                    </a:cubicBezTo>
                    <a:cubicBezTo>
                      <a:pt x="7" y="14"/>
                      <a:pt x="7"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06" name="Google Shape;9506;p48"/>
              <p:cNvSpPr/>
              <p:nvPr/>
            </p:nvSpPr>
            <p:spPr>
              <a:xfrm>
                <a:off x="517975" y="1570850"/>
                <a:ext cx="900" cy="675"/>
              </a:xfrm>
              <a:custGeom>
                <a:avLst/>
                <a:gdLst/>
                <a:ahLst/>
                <a:cxnLst/>
                <a:rect l="l" t="t" r="r" b="b"/>
                <a:pathLst>
                  <a:path w="36" h="27" extrusionOk="0">
                    <a:moveTo>
                      <a:pt x="8" y="1"/>
                    </a:moveTo>
                    <a:cubicBezTo>
                      <a:pt x="5" y="3"/>
                      <a:pt x="3" y="6"/>
                      <a:pt x="1" y="8"/>
                    </a:cubicBezTo>
                    <a:cubicBezTo>
                      <a:pt x="8" y="15"/>
                      <a:pt x="15" y="17"/>
                      <a:pt x="15" y="26"/>
                    </a:cubicBezTo>
                    <a:cubicBezTo>
                      <a:pt x="26" y="15"/>
                      <a:pt x="36" y="6"/>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07" name="Google Shape;9507;p48"/>
              <p:cNvSpPr/>
              <p:nvPr/>
            </p:nvSpPr>
            <p:spPr>
              <a:xfrm>
                <a:off x="572350" y="1530925"/>
                <a:ext cx="75" cy="150"/>
              </a:xfrm>
              <a:custGeom>
                <a:avLst/>
                <a:gdLst/>
                <a:ahLst/>
                <a:cxnLst/>
                <a:rect l="l" t="t" r="r" b="b"/>
                <a:pathLst>
                  <a:path w="3" h="6" extrusionOk="0">
                    <a:moveTo>
                      <a:pt x="0" y="1"/>
                    </a:moveTo>
                    <a:cubicBezTo>
                      <a:pt x="0" y="3"/>
                      <a:pt x="3" y="3"/>
                      <a:pt x="3" y="5"/>
                    </a:cubicBezTo>
                    <a:cubicBezTo>
                      <a:pt x="3" y="1"/>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08" name="Google Shape;9508;p48"/>
              <p:cNvSpPr/>
              <p:nvPr/>
            </p:nvSpPr>
            <p:spPr>
              <a:xfrm>
                <a:off x="583475" y="1537200"/>
                <a:ext cx="425" cy="200"/>
              </a:xfrm>
              <a:custGeom>
                <a:avLst/>
                <a:gdLst/>
                <a:ahLst/>
                <a:cxnLst/>
                <a:rect l="l" t="t" r="r" b="b"/>
                <a:pathLst>
                  <a:path w="17" h="8" extrusionOk="0">
                    <a:moveTo>
                      <a:pt x="17" y="0"/>
                    </a:moveTo>
                    <a:lnTo>
                      <a:pt x="17" y="0"/>
                    </a:lnTo>
                    <a:cubicBezTo>
                      <a:pt x="12" y="2"/>
                      <a:pt x="5" y="5"/>
                      <a:pt x="0" y="7"/>
                    </a:cubicBezTo>
                    <a:cubicBezTo>
                      <a:pt x="2" y="8"/>
                      <a:pt x="3" y="8"/>
                      <a:pt x="4" y="8"/>
                    </a:cubicBezTo>
                    <a:cubicBezTo>
                      <a:pt x="7" y="8"/>
                      <a:pt x="11"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09" name="Google Shape;9509;p48"/>
              <p:cNvSpPr/>
              <p:nvPr/>
            </p:nvSpPr>
            <p:spPr>
              <a:xfrm>
                <a:off x="519725" y="1578850"/>
                <a:ext cx="75" cy="150"/>
              </a:xfrm>
              <a:custGeom>
                <a:avLst/>
                <a:gdLst/>
                <a:ahLst/>
                <a:cxnLst/>
                <a:rect l="l" t="t" r="r" b="b"/>
                <a:pathLst>
                  <a:path w="3" h="6" extrusionOk="0">
                    <a:moveTo>
                      <a:pt x="0" y="1"/>
                    </a:moveTo>
                    <a:cubicBezTo>
                      <a:pt x="1" y="4"/>
                      <a:pt x="2" y="5"/>
                      <a:pt x="2" y="5"/>
                    </a:cubicBezTo>
                    <a:cubicBezTo>
                      <a:pt x="2" y="5"/>
                      <a:pt x="2"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10" name="Google Shape;9510;p48"/>
              <p:cNvSpPr/>
              <p:nvPr/>
            </p:nvSpPr>
            <p:spPr>
              <a:xfrm>
                <a:off x="512075" y="1569875"/>
                <a:ext cx="125" cy="75"/>
              </a:xfrm>
              <a:custGeom>
                <a:avLst/>
                <a:gdLst/>
                <a:ahLst/>
                <a:cxnLst/>
                <a:rect l="l" t="t" r="r" b="b"/>
                <a:pathLst>
                  <a:path w="5" h="3" extrusionOk="0">
                    <a:moveTo>
                      <a:pt x="5" y="1"/>
                    </a:moveTo>
                    <a:cubicBezTo>
                      <a:pt x="1" y="2"/>
                      <a:pt x="0" y="2"/>
                      <a:pt x="1" y="2"/>
                    </a:cubicBezTo>
                    <a:cubicBezTo>
                      <a:pt x="1" y="2"/>
                      <a:pt x="3"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11" name="Google Shape;9511;p48"/>
              <p:cNvSpPr/>
              <p:nvPr/>
            </p:nvSpPr>
            <p:spPr>
              <a:xfrm>
                <a:off x="519650" y="1579200"/>
                <a:ext cx="275" cy="225"/>
              </a:xfrm>
              <a:custGeom>
                <a:avLst/>
                <a:gdLst/>
                <a:ahLst/>
                <a:cxnLst/>
                <a:rect l="l" t="t" r="r" b="b"/>
                <a:pathLst>
                  <a:path w="11" h="9" extrusionOk="0">
                    <a:moveTo>
                      <a:pt x="3" y="1"/>
                    </a:moveTo>
                    <a:lnTo>
                      <a:pt x="1" y="8"/>
                    </a:lnTo>
                    <a:cubicBezTo>
                      <a:pt x="3" y="8"/>
                      <a:pt x="4" y="9"/>
                      <a:pt x="6" y="9"/>
                    </a:cubicBezTo>
                    <a:cubicBezTo>
                      <a:pt x="9" y="9"/>
                      <a:pt x="10" y="6"/>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12" name="Google Shape;9512;p48"/>
              <p:cNvSpPr/>
              <p:nvPr/>
            </p:nvSpPr>
            <p:spPr>
              <a:xfrm>
                <a:off x="519550" y="1578575"/>
                <a:ext cx="200" cy="375"/>
              </a:xfrm>
              <a:custGeom>
                <a:avLst/>
                <a:gdLst/>
                <a:ahLst/>
                <a:cxnLst/>
                <a:rect l="l" t="t" r="r" b="b"/>
                <a:pathLst>
                  <a:path w="8" h="15" extrusionOk="0">
                    <a:moveTo>
                      <a:pt x="3" y="0"/>
                    </a:moveTo>
                    <a:cubicBezTo>
                      <a:pt x="3" y="1"/>
                      <a:pt x="3" y="2"/>
                      <a:pt x="3" y="3"/>
                    </a:cubicBezTo>
                    <a:lnTo>
                      <a:pt x="3" y="3"/>
                    </a:lnTo>
                    <a:cubicBezTo>
                      <a:pt x="3" y="2"/>
                      <a:pt x="3" y="1"/>
                      <a:pt x="3" y="0"/>
                    </a:cubicBezTo>
                    <a:close/>
                    <a:moveTo>
                      <a:pt x="7" y="12"/>
                    </a:moveTo>
                    <a:cubicBezTo>
                      <a:pt x="7" y="12"/>
                      <a:pt x="7" y="12"/>
                      <a:pt x="7" y="12"/>
                    </a:cubicBezTo>
                    <a:lnTo>
                      <a:pt x="7" y="12"/>
                    </a:lnTo>
                    <a:cubicBezTo>
                      <a:pt x="7" y="12"/>
                      <a:pt x="7" y="12"/>
                      <a:pt x="7" y="12"/>
                    </a:cubicBezTo>
                    <a:cubicBezTo>
                      <a:pt x="7" y="12"/>
                      <a:pt x="7" y="12"/>
                      <a:pt x="7" y="12"/>
                    </a:cubicBezTo>
                    <a:close/>
                    <a:moveTo>
                      <a:pt x="3" y="3"/>
                    </a:moveTo>
                    <a:cubicBezTo>
                      <a:pt x="4" y="7"/>
                      <a:pt x="2" y="10"/>
                      <a:pt x="0" y="14"/>
                    </a:cubicBezTo>
                    <a:cubicBezTo>
                      <a:pt x="3" y="14"/>
                      <a:pt x="5" y="12"/>
                      <a:pt x="7" y="12"/>
                    </a:cubicBezTo>
                    <a:lnTo>
                      <a:pt x="7" y="12"/>
                    </a:lnTo>
                    <a:cubicBezTo>
                      <a:pt x="6" y="11"/>
                      <a:pt x="5" y="7"/>
                      <a:pt x="3"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13" name="Google Shape;9513;p48"/>
              <p:cNvSpPr/>
              <p:nvPr/>
            </p:nvSpPr>
            <p:spPr>
              <a:xfrm>
                <a:off x="556000" y="1532175"/>
                <a:ext cx="250" cy="225"/>
              </a:xfrm>
              <a:custGeom>
                <a:avLst/>
                <a:gdLst/>
                <a:ahLst/>
                <a:cxnLst/>
                <a:rect l="l" t="t" r="r" b="b"/>
                <a:pathLst>
                  <a:path w="10" h="9" extrusionOk="0">
                    <a:moveTo>
                      <a:pt x="9" y="1"/>
                    </a:moveTo>
                    <a:cubicBezTo>
                      <a:pt x="9" y="1"/>
                      <a:pt x="5" y="3"/>
                      <a:pt x="1" y="6"/>
                    </a:cubicBezTo>
                    <a:cubicBezTo>
                      <a:pt x="1" y="6"/>
                      <a:pt x="1" y="9"/>
                      <a:pt x="1" y="9"/>
                    </a:cubicBezTo>
                    <a:cubicBezTo>
                      <a:pt x="7" y="3"/>
                      <a:pt x="10"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14" name="Google Shape;9514;p48"/>
              <p:cNvSpPr/>
              <p:nvPr/>
            </p:nvSpPr>
            <p:spPr>
              <a:xfrm>
                <a:off x="509450" y="1553175"/>
                <a:ext cx="100" cy="100"/>
              </a:xfrm>
              <a:custGeom>
                <a:avLst/>
                <a:gdLst/>
                <a:ahLst/>
                <a:cxnLst/>
                <a:rect l="l" t="t" r="r" b="b"/>
                <a:pathLst>
                  <a:path w="4" h="4" extrusionOk="0">
                    <a:moveTo>
                      <a:pt x="1" y="1"/>
                    </a:moveTo>
                    <a:lnTo>
                      <a:pt x="1"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15" name="Google Shape;9515;p48"/>
              <p:cNvSpPr/>
              <p:nvPr/>
            </p:nvSpPr>
            <p:spPr>
              <a:xfrm>
                <a:off x="509050" y="1552250"/>
                <a:ext cx="3100" cy="1475"/>
              </a:xfrm>
              <a:custGeom>
                <a:avLst/>
                <a:gdLst/>
                <a:ahLst/>
                <a:cxnLst/>
                <a:rect l="l" t="t" r="r" b="b"/>
                <a:pathLst>
                  <a:path w="124" h="59" extrusionOk="0">
                    <a:moveTo>
                      <a:pt x="1" y="1"/>
                    </a:moveTo>
                    <a:cubicBezTo>
                      <a:pt x="40" y="26"/>
                      <a:pt x="31" y="31"/>
                      <a:pt x="19" y="40"/>
                    </a:cubicBezTo>
                    <a:lnTo>
                      <a:pt x="124" y="59"/>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16" name="Google Shape;9516;p48"/>
              <p:cNvSpPr/>
              <p:nvPr/>
            </p:nvSpPr>
            <p:spPr>
              <a:xfrm>
                <a:off x="517975" y="1576900"/>
                <a:ext cx="725" cy="425"/>
              </a:xfrm>
              <a:custGeom>
                <a:avLst/>
                <a:gdLst/>
                <a:ahLst/>
                <a:cxnLst/>
                <a:rect l="l" t="t" r="r" b="b"/>
                <a:pathLst>
                  <a:path w="29" h="17" extrusionOk="0">
                    <a:moveTo>
                      <a:pt x="19" y="0"/>
                    </a:moveTo>
                    <a:lnTo>
                      <a:pt x="19" y="0"/>
                    </a:lnTo>
                    <a:cubicBezTo>
                      <a:pt x="8" y="2"/>
                      <a:pt x="1" y="7"/>
                      <a:pt x="12" y="16"/>
                    </a:cubicBezTo>
                    <a:cubicBezTo>
                      <a:pt x="17" y="16"/>
                      <a:pt x="24" y="16"/>
                      <a:pt x="29" y="14"/>
                    </a:cubicBezTo>
                    <a:cubicBezTo>
                      <a:pt x="17" y="14"/>
                      <a:pt x="17"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17" name="Google Shape;9517;p48"/>
              <p:cNvSpPr/>
              <p:nvPr/>
            </p:nvSpPr>
            <p:spPr>
              <a:xfrm>
                <a:off x="505525" y="1527225"/>
                <a:ext cx="80400" cy="55550"/>
              </a:xfrm>
              <a:custGeom>
                <a:avLst/>
                <a:gdLst/>
                <a:ahLst/>
                <a:cxnLst/>
                <a:rect l="l" t="t" r="r" b="b"/>
                <a:pathLst>
                  <a:path w="3216" h="2222" extrusionOk="0">
                    <a:moveTo>
                      <a:pt x="1505" y="14"/>
                    </a:moveTo>
                    <a:cubicBezTo>
                      <a:pt x="1503" y="15"/>
                      <a:pt x="1502" y="17"/>
                      <a:pt x="1500" y="18"/>
                    </a:cubicBezTo>
                    <a:lnTo>
                      <a:pt x="1500" y="18"/>
                    </a:lnTo>
                    <a:lnTo>
                      <a:pt x="1505" y="14"/>
                    </a:lnTo>
                    <a:close/>
                    <a:moveTo>
                      <a:pt x="2618" y="156"/>
                    </a:moveTo>
                    <a:lnTo>
                      <a:pt x="2618" y="156"/>
                    </a:lnTo>
                    <a:cubicBezTo>
                      <a:pt x="2618" y="157"/>
                      <a:pt x="2619" y="157"/>
                      <a:pt x="2620" y="157"/>
                    </a:cubicBezTo>
                    <a:lnTo>
                      <a:pt x="2620" y="157"/>
                    </a:lnTo>
                    <a:lnTo>
                      <a:pt x="2618" y="156"/>
                    </a:lnTo>
                    <a:close/>
                    <a:moveTo>
                      <a:pt x="914" y="195"/>
                    </a:moveTo>
                    <a:cubicBezTo>
                      <a:pt x="912" y="196"/>
                      <a:pt x="911" y="196"/>
                      <a:pt x="910" y="198"/>
                    </a:cubicBezTo>
                    <a:lnTo>
                      <a:pt x="910" y="198"/>
                    </a:lnTo>
                    <a:lnTo>
                      <a:pt x="914" y="195"/>
                    </a:lnTo>
                    <a:close/>
                    <a:moveTo>
                      <a:pt x="787" y="242"/>
                    </a:moveTo>
                    <a:cubicBezTo>
                      <a:pt x="789" y="242"/>
                      <a:pt x="792" y="244"/>
                      <a:pt x="795" y="248"/>
                    </a:cubicBezTo>
                    <a:cubicBezTo>
                      <a:pt x="804" y="271"/>
                      <a:pt x="804" y="277"/>
                      <a:pt x="798" y="277"/>
                    </a:cubicBezTo>
                    <a:cubicBezTo>
                      <a:pt x="794" y="277"/>
                      <a:pt x="786" y="272"/>
                      <a:pt x="777" y="269"/>
                    </a:cubicBezTo>
                    <a:cubicBezTo>
                      <a:pt x="779" y="262"/>
                      <a:pt x="779" y="242"/>
                      <a:pt x="787" y="242"/>
                    </a:cubicBezTo>
                    <a:close/>
                    <a:moveTo>
                      <a:pt x="2056" y="461"/>
                    </a:moveTo>
                    <a:cubicBezTo>
                      <a:pt x="2060" y="461"/>
                      <a:pt x="2055" y="467"/>
                      <a:pt x="2050" y="476"/>
                    </a:cubicBezTo>
                    <a:lnTo>
                      <a:pt x="2047" y="464"/>
                    </a:lnTo>
                    <a:cubicBezTo>
                      <a:pt x="2052" y="462"/>
                      <a:pt x="2055" y="461"/>
                      <a:pt x="2056" y="461"/>
                    </a:cubicBezTo>
                    <a:close/>
                    <a:moveTo>
                      <a:pt x="2423" y="526"/>
                    </a:moveTo>
                    <a:cubicBezTo>
                      <a:pt x="2424" y="528"/>
                      <a:pt x="2424" y="531"/>
                      <a:pt x="2425" y="534"/>
                    </a:cubicBezTo>
                    <a:cubicBezTo>
                      <a:pt x="2425" y="531"/>
                      <a:pt x="2424" y="528"/>
                      <a:pt x="2423" y="526"/>
                    </a:cubicBezTo>
                    <a:close/>
                    <a:moveTo>
                      <a:pt x="448" y="675"/>
                    </a:moveTo>
                    <a:cubicBezTo>
                      <a:pt x="448" y="682"/>
                      <a:pt x="441" y="687"/>
                      <a:pt x="429" y="687"/>
                    </a:cubicBezTo>
                    <a:cubicBezTo>
                      <a:pt x="420" y="677"/>
                      <a:pt x="432" y="675"/>
                      <a:pt x="448" y="675"/>
                    </a:cubicBezTo>
                    <a:close/>
                    <a:moveTo>
                      <a:pt x="339" y="705"/>
                    </a:moveTo>
                    <a:cubicBezTo>
                      <a:pt x="339" y="705"/>
                      <a:pt x="338" y="705"/>
                      <a:pt x="338" y="706"/>
                    </a:cubicBezTo>
                    <a:lnTo>
                      <a:pt x="338" y="706"/>
                    </a:lnTo>
                    <a:cubicBezTo>
                      <a:pt x="338" y="705"/>
                      <a:pt x="339" y="705"/>
                      <a:pt x="339" y="705"/>
                    </a:cubicBezTo>
                    <a:close/>
                    <a:moveTo>
                      <a:pt x="133" y="1119"/>
                    </a:moveTo>
                    <a:cubicBezTo>
                      <a:pt x="132" y="1119"/>
                      <a:pt x="131" y="1120"/>
                      <a:pt x="130" y="1120"/>
                    </a:cubicBezTo>
                    <a:cubicBezTo>
                      <a:pt x="131" y="1120"/>
                      <a:pt x="132" y="1120"/>
                      <a:pt x="133" y="1119"/>
                    </a:cubicBezTo>
                    <a:close/>
                    <a:moveTo>
                      <a:pt x="385" y="1178"/>
                    </a:moveTo>
                    <a:cubicBezTo>
                      <a:pt x="394" y="1178"/>
                      <a:pt x="399" y="1178"/>
                      <a:pt x="399" y="1182"/>
                    </a:cubicBezTo>
                    <a:lnTo>
                      <a:pt x="399" y="1182"/>
                    </a:lnTo>
                    <a:cubicBezTo>
                      <a:pt x="395" y="1181"/>
                      <a:pt x="390" y="1179"/>
                      <a:pt x="385" y="1178"/>
                    </a:cubicBezTo>
                    <a:close/>
                    <a:moveTo>
                      <a:pt x="530" y="1960"/>
                    </a:moveTo>
                    <a:cubicBezTo>
                      <a:pt x="529" y="1962"/>
                      <a:pt x="526" y="1966"/>
                      <a:pt x="524" y="1971"/>
                    </a:cubicBezTo>
                    <a:lnTo>
                      <a:pt x="522" y="1971"/>
                    </a:lnTo>
                    <a:cubicBezTo>
                      <a:pt x="526" y="1965"/>
                      <a:pt x="529" y="1962"/>
                      <a:pt x="530" y="1960"/>
                    </a:cubicBezTo>
                    <a:close/>
                    <a:moveTo>
                      <a:pt x="517" y="1987"/>
                    </a:moveTo>
                    <a:lnTo>
                      <a:pt x="517" y="1987"/>
                    </a:lnTo>
                    <a:cubicBezTo>
                      <a:pt x="515" y="1994"/>
                      <a:pt x="517" y="2001"/>
                      <a:pt x="527" y="2001"/>
                    </a:cubicBezTo>
                    <a:cubicBezTo>
                      <a:pt x="524" y="2002"/>
                      <a:pt x="521" y="2003"/>
                      <a:pt x="518" y="2003"/>
                    </a:cubicBezTo>
                    <a:cubicBezTo>
                      <a:pt x="516" y="2003"/>
                      <a:pt x="513" y="2002"/>
                      <a:pt x="510" y="2001"/>
                    </a:cubicBezTo>
                    <a:cubicBezTo>
                      <a:pt x="499" y="1994"/>
                      <a:pt x="506" y="1989"/>
                      <a:pt x="517" y="1987"/>
                    </a:cubicBezTo>
                    <a:close/>
                    <a:moveTo>
                      <a:pt x="427" y="2117"/>
                    </a:moveTo>
                    <a:lnTo>
                      <a:pt x="427" y="2117"/>
                    </a:lnTo>
                    <a:cubicBezTo>
                      <a:pt x="428" y="2117"/>
                      <a:pt x="428" y="2118"/>
                      <a:pt x="429" y="2118"/>
                    </a:cubicBezTo>
                    <a:lnTo>
                      <a:pt x="429" y="2118"/>
                    </a:lnTo>
                    <a:cubicBezTo>
                      <a:pt x="429" y="2118"/>
                      <a:pt x="428" y="2117"/>
                      <a:pt x="427" y="2117"/>
                    </a:cubicBezTo>
                    <a:close/>
                    <a:moveTo>
                      <a:pt x="1430" y="1"/>
                    </a:moveTo>
                    <a:cubicBezTo>
                      <a:pt x="1405" y="1"/>
                      <a:pt x="1381" y="52"/>
                      <a:pt x="1351" y="52"/>
                    </a:cubicBezTo>
                    <a:cubicBezTo>
                      <a:pt x="1347" y="52"/>
                      <a:pt x="1342" y="51"/>
                      <a:pt x="1338" y="49"/>
                    </a:cubicBezTo>
                    <a:cubicBezTo>
                      <a:pt x="1338" y="56"/>
                      <a:pt x="1333" y="63"/>
                      <a:pt x="1329" y="68"/>
                    </a:cubicBezTo>
                    <a:cubicBezTo>
                      <a:pt x="1309" y="66"/>
                      <a:pt x="1288" y="55"/>
                      <a:pt x="1269" y="55"/>
                    </a:cubicBezTo>
                    <a:cubicBezTo>
                      <a:pt x="1255" y="55"/>
                      <a:pt x="1242" y="61"/>
                      <a:pt x="1229" y="81"/>
                    </a:cubicBezTo>
                    <a:lnTo>
                      <a:pt x="1197" y="30"/>
                    </a:lnTo>
                    <a:lnTo>
                      <a:pt x="1197" y="30"/>
                    </a:lnTo>
                    <a:cubicBezTo>
                      <a:pt x="1169" y="49"/>
                      <a:pt x="1241" y="93"/>
                      <a:pt x="1197" y="123"/>
                    </a:cubicBezTo>
                    <a:cubicBezTo>
                      <a:pt x="1192" y="127"/>
                      <a:pt x="1188" y="129"/>
                      <a:pt x="1184" y="129"/>
                    </a:cubicBezTo>
                    <a:cubicBezTo>
                      <a:pt x="1166" y="129"/>
                      <a:pt x="1169" y="77"/>
                      <a:pt x="1155" y="68"/>
                    </a:cubicBezTo>
                    <a:cubicBezTo>
                      <a:pt x="1146" y="91"/>
                      <a:pt x="1135" y="136"/>
                      <a:pt x="1109" y="136"/>
                    </a:cubicBezTo>
                    <a:cubicBezTo>
                      <a:pt x="1102" y="136"/>
                      <a:pt x="1094" y="133"/>
                      <a:pt x="1085" y="126"/>
                    </a:cubicBezTo>
                    <a:cubicBezTo>
                      <a:pt x="1092" y="112"/>
                      <a:pt x="1104" y="119"/>
                      <a:pt x="1111" y="112"/>
                    </a:cubicBezTo>
                    <a:lnTo>
                      <a:pt x="1078" y="88"/>
                    </a:lnTo>
                    <a:cubicBezTo>
                      <a:pt x="1092" y="30"/>
                      <a:pt x="1122" y="42"/>
                      <a:pt x="1085" y="5"/>
                    </a:cubicBezTo>
                    <a:lnTo>
                      <a:pt x="1085" y="5"/>
                    </a:lnTo>
                    <a:cubicBezTo>
                      <a:pt x="1113" y="109"/>
                      <a:pt x="988" y="44"/>
                      <a:pt x="1020" y="149"/>
                    </a:cubicBezTo>
                    <a:lnTo>
                      <a:pt x="997" y="132"/>
                    </a:lnTo>
                    <a:cubicBezTo>
                      <a:pt x="1002" y="132"/>
                      <a:pt x="999" y="126"/>
                      <a:pt x="1004" y="126"/>
                    </a:cubicBezTo>
                    <a:cubicBezTo>
                      <a:pt x="997" y="120"/>
                      <a:pt x="993" y="118"/>
                      <a:pt x="989" y="118"/>
                    </a:cubicBezTo>
                    <a:cubicBezTo>
                      <a:pt x="969" y="118"/>
                      <a:pt x="1005" y="207"/>
                      <a:pt x="967" y="207"/>
                    </a:cubicBezTo>
                    <a:cubicBezTo>
                      <a:pt x="951" y="202"/>
                      <a:pt x="935" y="193"/>
                      <a:pt x="937" y="177"/>
                    </a:cubicBezTo>
                    <a:lnTo>
                      <a:pt x="937" y="177"/>
                    </a:lnTo>
                    <a:lnTo>
                      <a:pt x="918" y="214"/>
                    </a:lnTo>
                    <a:cubicBezTo>
                      <a:pt x="911" y="214"/>
                      <a:pt x="906" y="203"/>
                      <a:pt x="910" y="198"/>
                    </a:cubicBezTo>
                    <a:lnTo>
                      <a:pt x="910" y="198"/>
                    </a:lnTo>
                    <a:lnTo>
                      <a:pt x="872" y="223"/>
                    </a:lnTo>
                    <a:lnTo>
                      <a:pt x="872" y="218"/>
                    </a:lnTo>
                    <a:cubicBezTo>
                      <a:pt x="872" y="239"/>
                      <a:pt x="872" y="260"/>
                      <a:pt x="870" y="281"/>
                    </a:cubicBezTo>
                    <a:cubicBezTo>
                      <a:pt x="851" y="272"/>
                      <a:pt x="870" y="267"/>
                      <a:pt x="860" y="255"/>
                    </a:cubicBezTo>
                    <a:lnTo>
                      <a:pt x="860" y="255"/>
                    </a:lnTo>
                    <a:lnTo>
                      <a:pt x="849" y="290"/>
                    </a:lnTo>
                    <a:cubicBezTo>
                      <a:pt x="826" y="272"/>
                      <a:pt x="833" y="237"/>
                      <a:pt x="851" y="232"/>
                    </a:cubicBezTo>
                    <a:cubicBezTo>
                      <a:pt x="831" y="209"/>
                      <a:pt x="821" y="201"/>
                      <a:pt x="816" y="201"/>
                    </a:cubicBezTo>
                    <a:cubicBezTo>
                      <a:pt x="805" y="201"/>
                      <a:pt x="817" y="241"/>
                      <a:pt x="787" y="241"/>
                    </a:cubicBezTo>
                    <a:cubicBezTo>
                      <a:pt x="781" y="241"/>
                      <a:pt x="774" y="240"/>
                      <a:pt x="765" y="237"/>
                    </a:cubicBezTo>
                    <a:lnTo>
                      <a:pt x="782" y="211"/>
                    </a:lnTo>
                    <a:cubicBezTo>
                      <a:pt x="735" y="167"/>
                      <a:pt x="728" y="195"/>
                      <a:pt x="680" y="177"/>
                    </a:cubicBezTo>
                    <a:lnTo>
                      <a:pt x="680" y="177"/>
                    </a:lnTo>
                    <a:cubicBezTo>
                      <a:pt x="698" y="190"/>
                      <a:pt x="784" y="232"/>
                      <a:pt x="772" y="269"/>
                    </a:cubicBezTo>
                    <a:cubicBezTo>
                      <a:pt x="770" y="268"/>
                      <a:pt x="767" y="268"/>
                      <a:pt x="765" y="268"/>
                    </a:cubicBezTo>
                    <a:cubicBezTo>
                      <a:pt x="756" y="268"/>
                      <a:pt x="749" y="275"/>
                      <a:pt x="747" y="295"/>
                    </a:cubicBezTo>
                    <a:cubicBezTo>
                      <a:pt x="737" y="280"/>
                      <a:pt x="730" y="275"/>
                      <a:pt x="724" y="275"/>
                    </a:cubicBezTo>
                    <a:cubicBezTo>
                      <a:pt x="716" y="275"/>
                      <a:pt x="709" y="283"/>
                      <a:pt x="700" y="290"/>
                    </a:cubicBezTo>
                    <a:lnTo>
                      <a:pt x="673" y="246"/>
                    </a:lnTo>
                    <a:lnTo>
                      <a:pt x="673" y="246"/>
                    </a:lnTo>
                    <a:cubicBezTo>
                      <a:pt x="661" y="269"/>
                      <a:pt x="677" y="290"/>
                      <a:pt x="682" y="316"/>
                    </a:cubicBezTo>
                    <a:cubicBezTo>
                      <a:pt x="679" y="317"/>
                      <a:pt x="676" y="317"/>
                      <a:pt x="673" y="317"/>
                    </a:cubicBezTo>
                    <a:cubicBezTo>
                      <a:pt x="652" y="317"/>
                      <a:pt x="628" y="292"/>
                      <a:pt x="605" y="272"/>
                    </a:cubicBezTo>
                    <a:lnTo>
                      <a:pt x="605" y="272"/>
                    </a:lnTo>
                    <a:cubicBezTo>
                      <a:pt x="566" y="285"/>
                      <a:pt x="666" y="309"/>
                      <a:pt x="633" y="341"/>
                    </a:cubicBezTo>
                    <a:cubicBezTo>
                      <a:pt x="596" y="343"/>
                      <a:pt x="589" y="374"/>
                      <a:pt x="582" y="420"/>
                    </a:cubicBezTo>
                    <a:cubicBezTo>
                      <a:pt x="552" y="420"/>
                      <a:pt x="564" y="392"/>
                      <a:pt x="547" y="385"/>
                    </a:cubicBezTo>
                    <a:lnTo>
                      <a:pt x="547" y="385"/>
                    </a:lnTo>
                    <a:lnTo>
                      <a:pt x="561" y="429"/>
                    </a:lnTo>
                    <a:cubicBezTo>
                      <a:pt x="561" y="429"/>
                      <a:pt x="560" y="430"/>
                      <a:pt x="560" y="430"/>
                    </a:cubicBezTo>
                    <a:cubicBezTo>
                      <a:pt x="555" y="430"/>
                      <a:pt x="549" y="420"/>
                      <a:pt x="545" y="415"/>
                    </a:cubicBezTo>
                    <a:lnTo>
                      <a:pt x="545" y="415"/>
                    </a:lnTo>
                    <a:cubicBezTo>
                      <a:pt x="543" y="438"/>
                      <a:pt x="580" y="455"/>
                      <a:pt x="571" y="480"/>
                    </a:cubicBezTo>
                    <a:cubicBezTo>
                      <a:pt x="581" y="493"/>
                      <a:pt x="578" y="496"/>
                      <a:pt x="568" y="496"/>
                    </a:cubicBezTo>
                    <a:cubicBezTo>
                      <a:pt x="557" y="496"/>
                      <a:pt x="536" y="491"/>
                      <a:pt x="520" y="491"/>
                    </a:cubicBezTo>
                    <a:cubicBezTo>
                      <a:pt x="501" y="491"/>
                      <a:pt x="487" y="498"/>
                      <a:pt x="496" y="524"/>
                    </a:cubicBezTo>
                    <a:cubicBezTo>
                      <a:pt x="480" y="520"/>
                      <a:pt x="476" y="499"/>
                      <a:pt x="459" y="487"/>
                    </a:cubicBezTo>
                    <a:lnTo>
                      <a:pt x="459" y="487"/>
                    </a:lnTo>
                    <a:cubicBezTo>
                      <a:pt x="455" y="524"/>
                      <a:pt x="462" y="564"/>
                      <a:pt x="478" y="596"/>
                    </a:cubicBezTo>
                    <a:lnTo>
                      <a:pt x="432" y="596"/>
                    </a:lnTo>
                    <a:cubicBezTo>
                      <a:pt x="478" y="603"/>
                      <a:pt x="499" y="654"/>
                      <a:pt x="515" y="691"/>
                    </a:cubicBezTo>
                    <a:cubicBezTo>
                      <a:pt x="536" y="698"/>
                      <a:pt x="554" y="703"/>
                      <a:pt x="561" y="705"/>
                    </a:cubicBezTo>
                    <a:lnTo>
                      <a:pt x="566" y="747"/>
                    </a:lnTo>
                    <a:cubicBezTo>
                      <a:pt x="550" y="740"/>
                      <a:pt x="538" y="728"/>
                      <a:pt x="527" y="714"/>
                    </a:cubicBezTo>
                    <a:lnTo>
                      <a:pt x="527" y="714"/>
                    </a:lnTo>
                    <a:cubicBezTo>
                      <a:pt x="529" y="719"/>
                      <a:pt x="531" y="724"/>
                      <a:pt x="534" y="726"/>
                    </a:cubicBezTo>
                    <a:cubicBezTo>
                      <a:pt x="508" y="719"/>
                      <a:pt x="485" y="703"/>
                      <a:pt x="471" y="680"/>
                    </a:cubicBezTo>
                    <a:lnTo>
                      <a:pt x="471" y="680"/>
                    </a:lnTo>
                    <a:lnTo>
                      <a:pt x="506" y="689"/>
                    </a:lnTo>
                    <a:cubicBezTo>
                      <a:pt x="485" y="661"/>
                      <a:pt x="462" y="638"/>
                      <a:pt x="434" y="619"/>
                    </a:cubicBezTo>
                    <a:lnTo>
                      <a:pt x="434" y="619"/>
                    </a:lnTo>
                    <a:cubicBezTo>
                      <a:pt x="436" y="624"/>
                      <a:pt x="438" y="631"/>
                      <a:pt x="438" y="638"/>
                    </a:cubicBezTo>
                    <a:cubicBezTo>
                      <a:pt x="434" y="631"/>
                      <a:pt x="429" y="626"/>
                      <a:pt x="422" y="622"/>
                    </a:cubicBezTo>
                    <a:cubicBezTo>
                      <a:pt x="422" y="621"/>
                      <a:pt x="421" y="621"/>
                      <a:pt x="421" y="621"/>
                    </a:cubicBezTo>
                    <a:cubicBezTo>
                      <a:pt x="419" y="621"/>
                      <a:pt x="425" y="630"/>
                      <a:pt x="432" y="642"/>
                    </a:cubicBezTo>
                    <a:lnTo>
                      <a:pt x="376" y="615"/>
                    </a:lnTo>
                    <a:lnTo>
                      <a:pt x="376" y="615"/>
                    </a:lnTo>
                    <a:lnTo>
                      <a:pt x="394" y="631"/>
                    </a:lnTo>
                    <a:lnTo>
                      <a:pt x="334" y="649"/>
                    </a:lnTo>
                    <a:cubicBezTo>
                      <a:pt x="364" y="710"/>
                      <a:pt x="425" y="779"/>
                      <a:pt x="420" y="833"/>
                    </a:cubicBezTo>
                    <a:cubicBezTo>
                      <a:pt x="387" y="800"/>
                      <a:pt x="357" y="796"/>
                      <a:pt x="313" y="770"/>
                    </a:cubicBezTo>
                    <a:lnTo>
                      <a:pt x="313" y="770"/>
                    </a:lnTo>
                    <a:cubicBezTo>
                      <a:pt x="319" y="771"/>
                      <a:pt x="323" y="772"/>
                      <a:pt x="327" y="772"/>
                    </a:cubicBezTo>
                    <a:cubicBezTo>
                      <a:pt x="358" y="772"/>
                      <a:pt x="317" y="723"/>
                      <a:pt x="338" y="706"/>
                    </a:cubicBezTo>
                    <a:lnTo>
                      <a:pt x="338" y="706"/>
                    </a:lnTo>
                    <a:cubicBezTo>
                      <a:pt x="336" y="707"/>
                      <a:pt x="333" y="708"/>
                      <a:pt x="329" y="708"/>
                    </a:cubicBezTo>
                    <a:cubicBezTo>
                      <a:pt x="318" y="708"/>
                      <a:pt x="305" y="699"/>
                      <a:pt x="302" y="694"/>
                    </a:cubicBezTo>
                    <a:lnTo>
                      <a:pt x="302" y="694"/>
                    </a:lnTo>
                    <a:cubicBezTo>
                      <a:pt x="302" y="694"/>
                      <a:pt x="306" y="710"/>
                      <a:pt x="309" y="726"/>
                    </a:cubicBezTo>
                    <a:cubicBezTo>
                      <a:pt x="313" y="745"/>
                      <a:pt x="318" y="761"/>
                      <a:pt x="318" y="761"/>
                    </a:cubicBezTo>
                    <a:cubicBezTo>
                      <a:pt x="302" y="752"/>
                      <a:pt x="294" y="749"/>
                      <a:pt x="288" y="749"/>
                    </a:cubicBezTo>
                    <a:cubicBezTo>
                      <a:pt x="280" y="749"/>
                      <a:pt x="276" y="754"/>
                      <a:pt x="262" y="758"/>
                    </a:cubicBezTo>
                    <a:cubicBezTo>
                      <a:pt x="341" y="786"/>
                      <a:pt x="288" y="821"/>
                      <a:pt x="304" y="849"/>
                    </a:cubicBezTo>
                    <a:cubicBezTo>
                      <a:pt x="279" y="837"/>
                      <a:pt x="253" y="823"/>
                      <a:pt x="272" y="800"/>
                    </a:cubicBezTo>
                    <a:lnTo>
                      <a:pt x="272" y="800"/>
                    </a:lnTo>
                    <a:cubicBezTo>
                      <a:pt x="200" y="802"/>
                      <a:pt x="346" y="874"/>
                      <a:pt x="285" y="877"/>
                    </a:cubicBezTo>
                    <a:cubicBezTo>
                      <a:pt x="288" y="870"/>
                      <a:pt x="292" y="870"/>
                      <a:pt x="281" y="860"/>
                    </a:cubicBezTo>
                    <a:lnTo>
                      <a:pt x="281" y="860"/>
                    </a:lnTo>
                    <a:cubicBezTo>
                      <a:pt x="293" y="878"/>
                      <a:pt x="277" y="896"/>
                      <a:pt x="260" y="896"/>
                    </a:cubicBezTo>
                    <a:cubicBezTo>
                      <a:pt x="255" y="896"/>
                      <a:pt x="250" y="894"/>
                      <a:pt x="246" y="891"/>
                    </a:cubicBezTo>
                    <a:lnTo>
                      <a:pt x="248" y="886"/>
                    </a:lnTo>
                    <a:lnTo>
                      <a:pt x="248" y="886"/>
                    </a:lnTo>
                    <a:cubicBezTo>
                      <a:pt x="221" y="916"/>
                      <a:pt x="200" y="997"/>
                      <a:pt x="267" y="1025"/>
                    </a:cubicBezTo>
                    <a:cubicBezTo>
                      <a:pt x="258" y="1023"/>
                      <a:pt x="186" y="993"/>
                      <a:pt x="174" y="986"/>
                    </a:cubicBezTo>
                    <a:lnTo>
                      <a:pt x="174" y="986"/>
                    </a:lnTo>
                    <a:cubicBezTo>
                      <a:pt x="174" y="986"/>
                      <a:pt x="223" y="1023"/>
                      <a:pt x="276" y="1055"/>
                    </a:cubicBezTo>
                    <a:cubicBezTo>
                      <a:pt x="327" y="1088"/>
                      <a:pt x="383" y="1120"/>
                      <a:pt x="383" y="1120"/>
                    </a:cubicBezTo>
                    <a:cubicBezTo>
                      <a:pt x="325" y="1097"/>
                      <a:pt x="177" y="1081"/>
                      <a:pt x="153" y="1039"/>
                    </a:cubicBezTo>
                    <a:cubicBezTo>
                      <a:pt x="142" y="1046"/>
                      <a:pt x="128" y="1055"/>
                      <a:pt x="142" y="1081"/>
                    </a:cubicBezTo>
                    <a:cubicBezTo>
                      <a:pt x="144" y="1080"/>
                      <a:pt x="147" y="1080"/>
                      <a:pt x="152" y="1080"/>
                    </a:cubicBezTo>
                    <a:cubicBezTo>
                      <a:pt x="177" y="1080"/>
                      <a:pt x="235" y="1089"/>
                      <a:pt x="237" y="1097"/>
                    </a:cubicBezTo>
                    <a:cubicBezTo>
                      <a:pt x="164" y="1104"/>
                      <a:pt x="194" y="1104"/>
                      <a:pt x="133" y="1119"/>
                    </a:cubicBezTo>
                    <a:lnTo>
                      <a:pt x="133" y="1119"/>
                    </a:lnTo>
                    <a:cubicBezTo>
                      <a:pt x="134" y="1119"/>
                      <a:pt x="135" y="1119"/>
                      <a:pt x="137" y="1119"/>
                    </a:cubicBezTo>
                    <a:cubicBezTo>
                      <a:pt x="163" y="1119"/>
                      <a:pt x="236" y="1147"/>
                      <a:pt x="232" y="1159"/>
                    </a:cubicBezTo>
                    <a:cubicBezTo>
                      <a:pt x="197" y="1153"/>
                      <a:pt x="163" y="1143"/>
                      <a:pt x="130" y="1134"/>
                    </a:cubicBezTo>
                    <a:lnTo>
                      <a:pt x="130" y="1134"/>
                    </a:lnTo>
                    <a:cubicBezTo>
                      <a:pt x="130" y="1134"/>
                      <a:pt x="149" y="1148"/>
                      <a:pt x="172" y="1162"/>
                    </a:cubicBezTo>
                    <a:lnTo>
                      <a:pt x="209" y="1189"/>
                    </a:lnTo>
                    <a:lnTo>
                      <a:pt x="209" y="1189"/>
                    </a:lnTo>
                    <a:cubicBezTo>
                      <a:pt x="194" y="1180"/>
                      <a:pt x="157" y="1177"/>
                      <a:pt x="129" y="1177"/>
                    </a:cubicBezTo>
                    <a:cubicBezTo>
                      <a:pt x="121" y="1177"/>
                      <a:pt x="113" y="1178"/>
                      <a:pt x="107" y="1178"/>
                    </a:cubicBezTo>
                    <a:cubicBezTo>
                      <a:pt x="126" y="1178"/>
                      <a:pt x="98" y="1210"/>
                      <a:pt x="107" y="1222"/>
                    </a:cubicBezTo>
                    <a:lnTo>
                      <a:pt x="130" y="1210"/>
                    </a:lnTo>
                    <a:lnTo>
                      <a:pt x="130" y="1210"/>
                    </a:lnTo>
                    <a:cubicBezTo>
                      <a:pt x="109" y="1250"/>
                      <a:pt x="255" y="1271"/>
                      <a:pt x="246" y="1310"/>
                    </a:cubicBezTo>
                    <a:cubicBezTo>
                      <a:pt x="233" y="1305"/>
                      <a:pt x="180" y="1292"/>
                      <a:pt x="144" y="1292"/>
                    </a:cubicBezTo>
                    <a:cubicBezTo>
                      <a:pt x="129" y="1292"/>
                      <a:pt x="116" y="1295"/>
                      <a:pt x="112" y="1301"/>
                    </a:cubicBezTo>
                    <a:cubicBezTo>
                      <a:pt x="158" y="1317"/>
                      <a:pt x="339" y="1370"/>
                      <a:pt x="374" y="1403"/>
                    </a:cubicBezTo>
                    <a:lnTo>
                      <a:pt x="346" y="1408"/>
                    </a:lnTo>
                    <a:lnTo>
                      <a:pt x="374" y="1433"/>
                    </a:lnTo>
                    <a:cubicBezTo>
                      <a:pt x="279" y="1408"/>
                      <a:pt x="183" y="1370"/>
                      <a:pt x="95" y="1322"/>
                    </a:cubicBezTo>
                    <a:cubicBezTo>
                      <a:pt x="72" y="1336"/>
                      <a:pt x="63" y="1322"/>
                      <a:pt x="63" y="1347"/>
                    </a:cubicBezTo>
                    <a:cubicBezTo>
                      <a:pt x="60" y="1348"/>
                      <a:pt x="57" y="1348"/>
                      <a:pt x="55" y="1348"/>
                    </a:cubicBezTo>
                    <a:cubicBezTo>
                      <a:pt x="39" y="1348"/>
                      <a:pt x="25" y="1338"/>
                      <a:pt x="24" y="1322"/>
                    </a:cubicBezTo>
                    <a:lnTo>
                      <a:pt x="0" y="1380"/>
                    </a:lnTo>
                    <a:cubicBezTo>
                      <a:pt x="65" y="1382"/>
                      <a:pt x="63" y="1428"/>
                      <a:pt x="109" y="1428"/>
                    </a:cubicBezTo>
                    <a:lnTo>
                      <a:pt x="84" y="1396"/>
                    </a:lnTo>
                    <a:cubicBezTo>
                      <a:pt x="70" y="1380"/>
                      <a:pt x="56" y="1361"/>
                      <a:pt x="56" y="1361"/>
                    </a:cubicBezTo>
                    <a:lnTo>
                      <a:pt x="56" y="1361"/>
                    </a:lnTo>
                    <a:cubicBezTo>
                      <a:pt x="114" y="1363"/>
                      <a:pt x="214" y="1410"/>
                      <a:pt x="200" y="1445"/>
                    </a:cubicBezTo>
                    <a:cubicBezTo>
                      <a:pt x="195" y="1446"/>
                      <a:pt x="190" y="1447"/>
                      <a:pt x="182" y="1447"/>
                    </a:cubicBezTo>
                    <a:cubicBezTo>
                      <a:pt x="151" y="1447"/>
                      <a:pt x="97" y="1433"/>
                      <a:pt x="81" y="1433"/>
                    </a:cubicBezTo>
                    <a:cubicBezTo>
                      <a:pt x="100" y="1440"/>
                      <a:pt x="116" y="1472"/>
                      <a:pt x="102" y="1477"/>
                    </a:cubicBezTo>
                    <a:lnTo>
                      <a:pt x="75" y="1459"/>
                    </a:lnTo>
                    <a:lnTo>
                      <a:pt x="75" y="1459"/>
                    </a:lnTo>
                    <a:cubicBezTo>
                      <a:pt x="51" y="1482"/>
                      <a:pt x="149" y="1498"/>
                      <a:pt x="95" y="1526"/>
                    </a:cubicBezTo>
                    <a:cubicBezTo>
                      <a:pt x="91" y="1535"/>
                      <a:pt x="24" y="1556"/>
                      <a:pt x="56" y="1556"/>
                    </a:cubicBezTo>
                    <a:cubicBezTo>
                      <a:pt x="134" y="1542"/>
                      <a:pt x="211" y="1535"/>
                      <a:pt x="290" y="1535"/>
                    </a:cubicBezTo>
                    <a:cubicBezTo>
                      <a:pt x="317" y="1535"/>
                      <a:pt x="344" y="1536"/>
                      <a:pt x="371" y="1537"/>
                    </a:cubicBezTo>
                    <a:cubicBezTo>
                      <a:pt x="341" y="1558"/>
                      <a:pt x="311" y="1577"/>
                      <a:pt x="279" y="1595"/>
                    </a:cubicBezTo>
                    <a:cubicBezTo>
                      <a:pt x="268" y="1599"/>
                      <a:pt x="255" y="1600"/>
                      <a:pt x="243" y="1600"/>
                    </a:cubicBezTo>
                    <a:cubicBezTo>
                      <a:pt x="210" y="1600"/>
                      <a:pt x="172" y="1592"/>
                      <a:pt x="142" y="1592"/>
                    </a:cubicBezTo>
                    <a:cubicBezTo>
                      <a:pt x="132" y="1592"/>
                      <a:pt x="122" y="1593"/>
                      <a:pt x="114" y="1595"/>
                    </a:cubicBezTo>
                    <a:cubicBezTo>
                      <a:pt x="128" y="1595"/>
                      <a:pt x="142" y="1598"/>
                      <a:pt x="156" y="1605"/>
                    </a:cubicBezTo>
                    <a:cubicBezTo>
                      <a:pt x="144" y="1614"/>
                      <a:pt x="107" y="1605"/>
                      <a:pt x="116" y="1623"/>
                    </a:cubicBezTo>
                    <a:cubicBezTo>
                      <a:pt x="157" y="1623"/>
                      <a:pt x="140" y="1644"/>
                      <a:pt x="144" y="1644"/>
                    </a:cubicBezTo>
                    <a:cubicBezTo>
                      <a:pt x="146" y="1644"/>
                      <a:pt x="151" y="1640"/>
                      <a:pt x="165" y="1630"/>
                    </a:cubicBezTo>
                    <a:lnTo>
                      <a:pt x="165" y="1630"/>
                    </a:lnTo>
                    <a:cubicBezTo>
                      <a:pt x="183" y="1649"/>
                      <a:pt x="156" y="1651"/>
                      <a:pt x="160" y="1674"/>
                    </a:cubicBezTo>
                    <a:cubicBezTo>
                      <a:pt x="172" y="1673"/>
                      <a:pt x="183" y="1672"/>
                      <a:pt x="194" y="1672"/>
                    </a:cubicBezTo>
                    <a:cubicBezTo>
                      <a:pt x="234" y="1672"/>
                      <a:pt x="273" y="1681"/>
                      <a:pt x="309" y="1697"/>
                    </a:cubicBezTo>
                    <a:cubicBezTo>
                      <a:pt x="295" y="1700"/>
                      <a:pt x="281" y="1702"/>
                      <a:pt x="267" y="1707"/>
                    </a:cubicBezTo>
                    <a:cubicBezTo>
                      <a:pt x="267" y="1746"/>
                      <a:pt x="246" y="1771"/>
                      <a:pt x="253" y="1809"/>
                    </a:cubicBezTo>
                    <a:cubicBezTo>
                      <a:pt x="242" y="1813"/>
                      <a:pt x="229" y="1832"/>
                      <a:pt x="206" y="1832"/>
                    </a:cubicBezTo>
                    <a:cubicBezTo>
                      <a:pt x="205" y="1832"/>
                      <a:pt x="203" y="1832"/>
                      <a:pt x="202" y="1832"/>
                    </a:cubicBezTo>
                    <a:lnTo>
                      <a:pt x="202" y="1832"/>
                    </a:lnTo>
                    <a:cubicBezTo>
                      <a:pt x="214" y="1836"/>
                      <a:pt x="232" y="1836"/>
                      <a:pt x="237" y="1846"/>
                    </a:cubicBezTo>
                    <a:cubicBezTo>
                      <a:pt x="226" y="1853"/>
                      <a:pt x="220" y="1856"/>
                      <a:pt x="215" y="1856"/>
                    </a:cubicBezTo>
                    <a:cubicBezTo>
                      <a:pt x="206" y="1856"/>
                      <a:pt x="207" y="1844"/>
                      <a:pt x="195" y="1844"/>
                    </a:cubicBezTo>
                    <a:cubicBezTo>
                      <a:pt x="190" y="1844"/>
                      <a:pt x="182" y="1846"/>
                      <a:pt x="170" y="1853"/>
                    </a:cubicBezTo>
                    <a:cubicBezTo>
                      <a:pt x="174" y="1852"/>
                      <a:pt x="178" y="1851"/>
                      <a:pt x="181" y="1851"/>
                    </a:cubicBezTo>
                    <a:cubicBezTo>
                      <a:pt x="207" y="1851"/>
                      <a:pt x="223" y="1870"/>
                      <a:pt x="244" y="1880"/>
                    </a:cubicBezTo>
                    <a:cubicBezTo>
                      <a:pt x="295" y="1867"/>
                      <a:pt x="246" y="1843"/>
                      <a:pt x="223" y="1834"/>
                    </a:cubicBezTo>
                    <a:cubicBezTo>
                      <a:pt x="244" y="1829"/>
                      <a:pt x="266" y="1827"/>
                      <a:pt x="287" y="1827"/>
                    </a:cubicBezTo>
                    <a:cubicBezTo>
                      <a:pt x="337" y="1827"/>
                      <a:pt x="384" y="1839"/>
                      <a:pt x="413" y="1862"/>
                    </a:cubicBezTo>
                    <a:cubicBezTo>
                      <a:pt x="436" y="1892"/>
                      <a:pt x="369" y="1883"/>
                      <a:pt x="381" y="1887"/>
                    </a:cubicBezTo>
                    <a:cubicBezTo>
                      <a:pt x="378" y="1945"/>
                      <a:pt x="515" y="1918"/>
                      <a:pt x="469" y="1973"/>
                    </a:cubicBezTo>
                    <a:cubicBezTo>
                      <a:pt x="427" y="1999"/>
                      <a:pt x="381" y="1985"/>
                      <a:pt x="348" y="1994"/>
                    </a:cubicBezTo>
                    <a:cubicBezTo>
                      <a:pt x="327" y="1971"/>
                      <a:pt x="371" y="1952"/>
                      <a:pt x="367" y="1936"/>
                    </a:cubicBezTo>
                    <a:lnTo>
                      <a:pt x="367" y="1936"/>
                    </a:lnTo>
                    <a:lnTo>
                      <a:pt x="348" y="1959"/>
                    </a:lnTo>
                    <a:cubicBezTo>
                      <a:pt x="332" y="1955"/>
                      <a:pt x="318" y="1938"/>
                      <a:pt x="330" y="1929"/>
                    </a:cubicBezTo>
                    <a:lnTo>
                      <a:pt x="330" y="1929"/>
                    </a:lnTo>
                    <a:cubicBezTo>
                      <a:pt x="292" y="1950"/>
                      <a:pt x="336" y="2024"/>
                      <a:pt x="302" y="2071"/>
                    </a:cubicBezTo>
                    <a:cubicBezTo>
                      <a:pt x="314" y="2076"/>
                      <a:pt x="326" y="2083"/>
                      <a:pt x="338" y="2083"/>
                    </a:cubicBezTo>
                    <a:cubicBezTo>
                      <a:pt x="343" y="2083"/>
                      <a:pt x="348" y="2082"/>
                      <a:pt x="353" y="2080"/>
                    </a:cubicBezTo>
                    <a:lnTo>
                      <a:pt x="346" y="2068"/>
                    </a:lnTo>
                    <a:cubicBezTo>
                      <a:pt x="352" y="2065"/>
                      <a:pt x="358" y="2064"/>
                      <a:pt x="364" y="2064"/>
                    </a:cubicBezTo>
                    <a:cubicBezTo>
                      <a:pt x="381" y="2064"/>
                      <a:pt x="394" y="2076"/>
                      <a:pt x="404" y="2076"/>
                    </a:cubicBezTo>
                    <a:cubicBezTo>
                      <a:pt x="407" y="2076"/>
                      <a:pt x="410" y="2074"/>
                      <a:pt x="413" y="2071"/>
                    </a:cubicBezTo>
                    <a:cubicBezTo>
                      <a:pt x="441" y="2089"/>
                      <a:pt x="485" y="2108"/>
                      <a:pt x="464" y="2138"/>
                    </a:cubicBezTo>
                    <a:lnTo>
                      <a:pt x="416" y="2144"/>
                    </a:lnTo>
                    <a:lnTo>
                      <a:pt x="416" y="2144"/>
                    </a:lnTo>
                    <a:cubicBezTo>
                      <a:pt x="429" y="2141"/>
                      <a:pt x="440" y="2127"/>
                      <a:pt x="429" y="2118"/>
                    </a:cubicBezTo>
                    <a:lnTo>
                      <a:pt x="429" y="2118"/>
                    </a:lnTo>
                    <a:cubicBezTo>
                      <a:pt x="443" y="2131"/>
                      <a:pt x="360" y="2161"/>
                      <a:pt x="427" y="2173"/>
                    </a:cubicBezTo>
                    <a:lnTo>
                      <a:pt x="462" y="2152"/>
                    </a:lnTo>
                    <a:cubicBezTo>
                      <a:pt x="489" y="2170"/>
                      <a:pt x="545" y="2196"/>
                      <a:pt x="527" y="2221"/>
                    </a:cubicBezTo>
                    <a:cubicBezTo>
                      <a:pt x="578" y="2210"/>
                      <a:pt x="522" y="2214"/>
                      <a:pt x="582" y="2198"/>
                    </a:cubicBezTo>
                    <a:lnTo>
                      <a:pt x="582" y="2198"/>
                    </a:lnTo>
                    <a:cubicBezTo>
                      <a:pt x="576" y="2199"/>
                      <a:pt x="570" y="2200"/>
                      <a:pt x="566" y="2200"/>
                    </a:cubicBezTo>
                    <a:cubicBezTo>
                      <a:pt x="527" y="2200"/>
                      <a:pt x="560" y="2153"/>
                      <a:pt x="530" y="2153"/>
                    </a:cubicBezTo>
                    <a:cubicBezTo>
                      <a:pt x="527" y="2153"/>
                      <a:pt x="522" y="2154"/>
                      <a:pt x="517" y="2155"/>
                    </a:cubicBezTo>
                    <a:lnTo>
                      <a:pt x="517" y="2155"/>
                    </a:lnTo>
                    <a:cubicBezTo>
                      <a:pt x="571" y="2136"/>
                      <a:pt x="537" y="2125"/>
                      <a:pt x="591" y="2098"/>
                    </a:cubicBezTo>
                    <a:cubicBezTo>
                      <a:pt x="584" y="2098"/>
                      <a:pt x="577" y="2100"/>
                      <a:pt x="572" y="2100"/>
                    </a:cubicBezTo>
                    <a:cubicBezTo>
                      <a:pt x="566" y="2100"/>
                      <a:pt x="564" y="2098"/>
                      <a:pt x="566" y="2087"/>
                    </a:cubicBezTo>
                    <a:cubicBezTo>
                      <a:pt x="561" y="2084"/>
                      <a:pt x="557" y="2084"/>
                      <a:pt x="552" y="2082"/>
                    </a:cubicBezTo>
                    <a:lnTo>
                      <a:pt x="552" y="2080"/>
                    </a:lnTo>
                    <a:lnTo>
                      <a:pt x="550" y="2080"/>
                    </a:lnTo>
                    <a:cubicBezTo>
                      <a:pt x="543" y="2087"/>
                      <a:pt x="534" y="2091"/>
                      <a:pt x="524" y="2094"/>
                    </a:cubicBezTo>
                    <a:cubicBezTo>
                      <a:pt x="485" y="2084"/>
                      <a:pt x="483" y="2052"/>
                      <a:pt x="462" y="2043"/>
                    </a:cubicBezTo>
                    <a:cubicBezTo>
                      <a:pt x="464" y="2038"/>
                      <a:pt x="467" y="2037"/>
                      <a:pt x="470" y="2037"/>
                    </a:cubicBezTo>
                    <a:cubicBezTo>
                      <a:pt x="476" y="2037"/>
                      <a:pt x="482" y="2040"/>
                      <a:pt x="490" y="2040"/>
                    </a:cubicBezTo>
                    <a:cubicBezTo>
                      <a:pt x="493" y="2040"/>
                      <a:pt x="496" y="2039"/>
                      <a:pt x="499" y="2038"/>
                    </a:cubicBezTo>
                    <a:lnTo>
                      <a:pt x="466" y="2024"/>
                    </a:lnTo>
                    <a:cubicBezTo>
                      <a:pt x="495" y="2021"/>
                      <a:pt x="512" y="2002"/>
                      <a:pt x="530" y="2002"/>
                    </a:cubicBezTo>
                    <a:cubicBezTo>
                      <a:pt x="537" y="2002"/>
                      <a:pt x="544" y="2005"/>
                      <a:pt x="552" y="2013"/>
                    </a:cubicBezTo>
                    <a:lnTo>
                      <a:pt x="550" y="1985"/>
                    </a:lnTo>
                    <a:cubicBezTo>
                      <a:pt x="571" y="1966"/>
                      <a:pt x="575" y="1943"/>
                      <a:pt x="557" y="1931"/>
                    </a:cubicBezTo>
                    <a:cubicBezTo>
                      <a:pt x="562" y="1920"/>
                      <a:pt x="530" y="1911"/>
                      <a:pt x="531" y="1911"/>
                    </a:cubicBezTo>
                    <a:cubicBezTo>
                      <a:pt x="532" y="1911"/>
                      <a:pt x="534" y="1911"/>
                      <a:pt x="540" y="1913"/>
                    </a:cubicBezTo>
                    <a:lnTo>
                      <a:pt x="510" y="1876"/>
                    </a:lnTo>
                    <a:lnTo>
                      <a:pt x="520" y="1873"/>
                    </a:lnTo>
                    <a:cubicBezTo>
                      <a:pt x="520" y="1853"/>
                      <a:pt x="499" y="1834"/>
                      <a:pt x="487" y="1816"/>
                    </a:cubicBezTo>
                    <a:cubicBezTo>
                      <a:pt x="469" y="1795"/>
                      <a:pt x="476" y="1762"/>
                      <a:pt x="499" y="1751"/>
                    </a:cubicBezTo>
                    <a:cubicBezTo>
                      <a:pt x="487" y="1741"/>
                      <a:pt x="473" y="1732"/>
                      <a:pt x="480" y="1711"/>
                    </a:cubicBezTo>
                    <a:lnTo>
                      <a:pt x="513" y="1704"/>
                    </a:lnTo>
                    <a:cubicBezTo>
                      <a:pt x="499" y="1690"/>
                      <a:pt x="538" y="1658"/>
                      <a:pt x="503" y="1658"/>
                    </a:cubicBezTo>
                    <a:cubicBezTo>
                      <a:pt x="589" y="1632"/>
                      <a:pt x="515" y="1588"/>
                      <a:pt x="529" y="1563"/>
                    </a:cubicBezTo>
                    <a:lnTo>
                      <a:pt x="487" y="1563"/>
                    </a:lnTo>
                    <a:cubicBezTo>
                      <a:pt x="487" y="1547"/>
                      <a:pt x="476" y="1530"/>
                      <a:pt x="457" y="1510"/>
                    </a:cubicBezTo>
                    <a:lnTo>
                      <a:pt x="420" y="1512"/>
                    </a:lnTo>
                    <a:cubicBezTo>
                      <a:pt x="387" y="1493"/>
                      <a:pt x="445" y="1465"/>
                      <a:pt x="443" y="1438"/>
                    </a:cubicBezTo>
                    <a:lnTo>
                      <a:pt x="443" y="1438"/>
                    </a:lnTo>
                    <a:cubicBezTo>
                      <a:pt x="459" y="1440"/>
                      <a:pt x="455" y="1447"/>
                      <a:pt x="443" y="1452"/>
                    </a:cubicBezTo>
                    <a:cubicBezTo>
                      <a:pt x="531" y="1424"/>
                      <a:pt x="385" y="1375"/>
                      <a:pt x="452" y="1347"/>
                    </a:cubicBezTo>
                    <a:cubicBezTo>
                      <a:pt x="441" y="1338"/>
                      <a:pt x="445" y="1331"/>
                      <a:pt x="457" y="1329"/>
                    </a:cubicBezTo>
                    <a:cubicBezTo>
                      <a:pt x="457" y="1329"/>
                      <a:pt x="457" y="1329"/>
                      <a:pt x="457" y="1326"/>
                    </a:cubicBezTo>
                    <a:cubicBezTo>
                      <a:pt x="464" y="1324"/>
                      <a:pt x="473" y="1322"/>
                      <a:pt x="480" y="1317"/>
                    </a:cubicBezTo>
                    <a:lnTo>
                      <a:pt x="480" y="1317"/>
                    </a:lnTo>
                    <a:cubicBezTo>
                      <a:pt x="471" y="1319"/>
                      <a:pt x="464" y="1322"/>
                      <a:pt x="457" y="1324"/>
                    </a:cubicBezTo>
                    <a:cubicBezTo>
                      <a:pt x="457" y="1315"/>
                      <a:pt x="452" y="1306"/>
                      <a:pt x="448" y="1299"/>
                    </a:cubicBezTo>
                    <a:lnTo>
                      <a:pt x="448" y="1299"/>
                    </a:lnTo>
                    <a:lnTo>
                      <a:pt x="487" y="1301"/>
                    </a:lnTo>
                    <a:cubicBezTo>
                      <a:pt x="487" y="1299"/>
                      <a:pt x="487" y="1299"/>
                      <a:pt x="487" y="1299"/>
                    </a:cubicBezTo>
                    <a:cubicBezTo>
                      <a:pt x="503" y="1292"/>
                      <a:pt x="469" y="1287"/>
                      <a:pt x="438" y="1287"/>
                    </a:cubicBezTo>
                    <a:cubicBezTo>
                      <a:pt x="432" y="1282"/>
                      <a:pt x="425" y="1278"/>
                      <a:pt x="415" y="1273"/>
                    </a:cubicBezTo>
                    <a:lnTo>
                      <a:pt x="415" y="1273"/>
                    </a:lnTo>
                    <a:cubicBezTo>
                      <a:pt x="418" y="1273"/>
                      <a:pt x="420" y="1273"/>
                      <a:pt x="422" y="1273"/>
                    </a:cubicBezTo>
                    <a:cubicBezTo>
                      <a:pt x="475" y="1273"/>
                      <a:pt x="407" y="1245"/>
                      <a:pt x="464" y="1245"/>
                    </a:cubicBezTo>
                    <a:cubicBezTo>
                      <a:pt x="466" y="1245"/>
                      <a:pt x="468" y="1245"/>
                      <a:pt x="471" y="1245"/>
                    </a:cubicBezTo>
                    <a:cubicBezTo>
                      <a:pt x="441" y="1232"/>
                      <a:pt x="453" y="1202"/>
                      <a:pt x="399" y="1182"/>
                    </a:cubicBezTo>
                    <a:lnTo>
                      <a:pt x="399" y="1182"/>
                    </a:lnTo>
                    <a:cubicBezTo>
                      <a:pt x="409" y="1173"/>
                      <a:pt x="420" y="1166"/>
                      <a:pt x="404" y="1153"/>
                    </a:cubicBezTo>
                    <a:lnTo>
                      <a:pt x="404" y="1153"/>
                    </a:lnTo>
                    <a:lnTo>
                      <a:pt x="455" y="1162"/>
                    </a:lnTo>
                    <a:lnTo>
                      <a:pt x="455" y="1162"/>
                    </a:lnTo>
                    <a:lnTo>
                      <a:pt x="394" y="1120"/>
                    </a:lnTo>
                    <a:cubicBezTo>
                      <a:pt x="402" y="1118"/>
                      <a:pt x="410" y="1117"/>
                      <a:pt x="418" y="1117"/>
                    </a:cubicBezTo>
                    <a:cubicBezTo>
                      <a:pt x="441" y="1117"/>
                      <a:pt x="463" y="1125"/>
                      <a:pt x="480" y="1139"/>
                    </a:cubicBezTo>
                    <a:cubicBezTo>
                      <a:pt x="432" y="1092"/>
                      <a:pt x="466" y="1108"/>
                      <a:pt x="420" y="1062"/>
                    </a:cubicBezTo>
                    <a:lnTo>
                      <a:pt x="420" y="1062"/>
                    </a:lnTo>
                    <a:lnTo>
                      <a:pt x="450" y="1074"/>
                    </a:lnTo>
                    <a:cubicBezTo>
                      <a:pt x="452" y="1065"/>
                      <a:pt x="418" y="1036"/>
                      <a:pt x="442" y="1036"/>
                    </a:cubicBezTo>
                    <a:cubicBezTo>
                      <a:pt x="443" y="1036"/>
                      <a:pt x="444" y="1037"/>
                      <a:pt x="445" y="1037"/>
                    </a:cubicBezTo>
                    <a:cubicBezTo>
                      <a:pt x="478" y="1037"/>
                      <a:pt x="492" y="1011"/>
                      <a:pt x="506" y="983"/>
                    </a:cubicBezTo>
                    <a:cubicBezTo>
                      <a:pt x="522" y="953"/>
                      <a:pt x="540" y="918"/>
                      <a:pt x="578" y="914"/>
                    </a:cubicBezTo>
                    <a:cubicBezTo>
                      <a:pt x="487" y="877"/>
                      <a:pt x="629" y="914"/>
                      <a:pt x="566" y="874"/>
                    </a:cubicBezTo>
                    <a:lnTo>
                      <a:pt x="566" y="874"/>
                    </a:lnTo>
                    <a:cubicBezTo>
                      <a:pt x="587" y="884"/>
                      <a:pt x="603" y="881"/>
                      <a:pt x="615" y="900"/>
                    </a:cubicBezTo>
                    <a:cubicBezTo>
                      <a:pt x="612" y="863"/>
                      <a:pt x="670" y="884"/>
                      <a:pt x="629" y="833"/>
                    </a:cubicBezTo>
                    <a:lnTo>
                      <a:pt x="629" y="833"/>
                    </a:lnTo>
                    <a:cubicBezTo>
                      <a:pt x="649" y="844"/>
                      <a:pt x="654" y="856"/>
                      <a:pt x="666" y="863"/>
                    </a:cubicBezTo>
                    <a:cubicBezTo>
                      <a:pt x="664" y="859"/>
                      <a:pt x="657" y="848"/>
                      <a:pt x="663" y="848"/>
                    </a:cubicBezTo>
                    <a:cubicBezTo>
                      <a:pt x="665" y="848"/>
                      <a:pt x="666" y="848"/>
                      <a:pt x="668" y="849"/>
                    </a:cubicBezTo>
                    <a:cubicBezTo>
                      <a:pt x="682" y="853"/>
                      <a:pt x="682" y="863"/>
                      <a:pt x="687" y="872"/>
                    </a:cubicBezTo>
                    <a:cubicBezTo>
                      <a:pt x="700" y="847"/>
                      <a:pt x="645" y="805"/>
                      <a:pt x="591" y="768"/>
                    </a:cubicBezTo>
                    <a:lnTo>
                      <a:pt x="591" y="768"/>
                    </a:lnTo>
                    <a:cubicBezTo>
                      <a:pt x="597" y="768"/>
                      <a:pt x="602" y="769"/>
                      <a:pt x="605" y="769"/>
                    </a:cubicBezTo>
                    <a:cubicBezTo>
                      <a:pt x="626" y="769"/>
                      <a:pt x="622" y="758"/>
                      <a:pt x="598" y="731"/>
                    </a:cubicBezTo>
                    <a:lnTo>
                      <a:pt x="598" y="731"/>
                    </a:lnTo>
                    <a:cubicBezTo>
                      <a:pt x="619" y="738"/>
                      <a:pt x="645" y="745"/>
                      <a:pt x="638" y="763"/>
                    </a:cubicBezTo>
                    <a:cubicBezTo>
                      <a:pt x="647" y="756"/>
                      <a:pt x="705" y="735"/>
                      <a:pt x="666" y="700"/>
                    </a:cubicBezTo>
                    <a:lnTo>
                      <a:pt x="666" y="700"/>
                    </a:lnTo>
                    <a:cubicBezTo>
                      <a:pt x="668" y="702"/>
                      <a:pt x="670" y="702"/>
                      <a:pt x="671" y="702"/>
                    </a:cubicBezTo>
                    <a:cubicBezTo>
                      <a:pt x="677" y="702"/>
                      <a:pt x="677" y="692"/>
                      <a:pt x="675" y="687"/>
                    </a:cubicBezTo>
                    <a:cubicBezTo>
                      <a:pt x="693" y="673"/>
                      <a:pt x="700" y="675"/>
                      <a:pt x="712" y="654"/>
                    </a:cubicBezTo>
                    <a:lnTo>
                      <a:pt x="700" y="654"/>
                    </a:lnTo>
                    <a:cubicBezTo>
                      <a:pt x="663" y="605"/>
                      <a:pt x="707" y="631"/>
                      <a:pt x="717" y="615"/>
                    </a:cubicBezTo>
                    <a:lnTo>
                      <a:pt x="719" y="619"/>
                    </a:lnTo>
                    <a:cubicBezTo>
                      <a:pt x="723" y="620"/>
                      <a:pt x="727" y="620"/>
                      <a:pt x="730" y="620"/>
                    </a:cubicBezTo>
                    <a:cubicBezTo>
                      <a:pt x="770" y="620"/>
                      <a:pt x="740" y="600"/>
                      <a:pt x="764" y="600"/>
                    </a:cubicBezTo>
                    <a:cubicBezTo>
                      <a:pt x="769" y="600"/>
                      <a:pt x="777" y="601"/>
                      <a:pt x="789" y="603"/>
                    </a:cubicBezTo>
                    <a:lnTo>
                      <a:pt x="763" y="573"/>
                    </a:lnTo>
                    <a:cubicBezTo>
                      <a:pt x="747" y="552"/>
                      <a:pt x="747" y="545"/>
                      <a:pt x="755" y="545"/>
                    </a:cubicBezTo>
                    <a:cubicBezTo>
                      <a:pt x="768" y="545"/>
                      <a:pt x="798" y="560"/>
                      <a:pt x="815" y="560"/>
                    </a:cubicBezTo>
                    <a:cubicBezTo>
                      <a:pt x="822" y="560"/>
                      <a:pt x="827" y="557"/>
                      <a:pt x="828" y="550"/>
                    </a:cubicBezTo>
                    <a:lnTo>
                      <a:pt x="805" y="536"/>
                    </a:lnTo>
                    <a:cubicBezTo>
                      <a:pt x="804" y="532"/>
                      <a:pt x="806" y="530"/>
                      <a:pt x="809" y="530"/>
                    </a:cubicBezTo>
                    <a:cubicBezTo>
                      <a:pt x="828" y="530"/>
                      <a:pt x="909" y="608"/>
                      <a:pt x="921" y="610"/>
                    </a:cubicBezTo>
                    <a:cubicBezTo>
                      <a:pt x="928" y="615"/>
                      <a:pt x="925" y="622"/>
                      <a:pt x="925" y="629"/>
                    </a:cubicBezTo>
                    <a:cubicBezTo>
                      <a:pt x="933" y="632"/>
                      <a:pt x="938" y="633"/>
                      <a:pt x="941" y="633"/>
                    </a:cubicBezTo>
                    <a:cubicBezTo>
                      <a:pt x="960" y="633"/>
                      <a:pt x="902" y="581"/>
                      <a:pt x="916" y="561"/>
                    </a:cubicBezTo>
                    <a:lnTo>
                      <a:pt x="916" y="561"/>
                    </a:lnTo>
                    <a:cubicBezTo>
                      <a:pt x="934" y="582"/>
                      <a:pt x="948" y="619"/>
                      <a:pt x="963" y="619"/>
                    </a:cubicBezTo>
                    <a:cubicBezTo>
                      <a:pt x="964" y="619"/>
                      <a:pt x="964" y="619"/>
                      <a:pt x="965" y="619"/>
                    </a:cubicBezTo>
                    <a:cubicBezTo>
                      <a:pt x="966" y="620"/>
                      <a:pt x="967" y="621"/>
                      <a:pt x="968" y="621"/>
                    </a:cubicBezTo>
                    <a:cubicBezTo>
                      <a:pt x="979" y="621"/>
                      <a:pt x="969" y="548"/>
                      <a:pt x="995" y="548"/>
                    </a:cubicBezTo>
                    <a:cubicBezTo>
                      <a:pt x="999" y="548"/>
                      <a:pt x="1005" y="550"/>
                      <a:pt x="1011" y="554"/>
                    </a:cubicBezTo>
                    <a:cubicBezTo>
                      <a:pt x="997" y="538"/>
                      <a:pt x="983" y="522"/>
                      <a:pt x="986" y="503"/>
                    </a:cubicBezTo>
                    <a:cubicBezTo>
                      <a:pt x="987" y="501"/>
                      <a:pt x="990" y="501"/>
                      <a:pt x="993" y="501"/>
                    </a:cubicBezTo>
                    <a:cubicBezTo>
                      <a:pt x="1006" y="501"/>
                      <a:pt x="1030" y="517"/>
                      <a:pt x="1044" y="517"/>
                    </a:cubicBezTo>
                    <a:cubicBezTo>
                      <a:pt x="1054" y="517"/>
                      <a:pt x="1059" y="510"/>
                      <a:pt x="1055" y="487"/>
                    </a:cubicBezTo>
                    <a:lnTo>
                      <a:pt x="1055" y="487"/>
                    </a:lnTo>
                    <a:cubicBezTo>
                      <a:pt x="1060" y="489"/>
                      <a:pt x="1062" y="494"/>
                      <a:pt x="1064" y="501"/>
                    </a:cubicBezTo>
                    <a:cubicBezTo>
                      <a:pt x="1071" y="480"/>
                      <a:pt x="1099" y="457"/>
                      <a:pt x="1095" y="422"/>
                    </a:cubicBezTo>
                    <a:lnTo>
                      <a:pt x="1095" y="422"/>
                    </a:lnTo>
                    <a:cubicBezTo>
                      <a:pt x="1109" y="450"/>
                      <a:pt x="1120" y="460"/>
                      <a:pt x="1130" y="460"/>
                    </a:cubicBezTo>
                    <a:cubicBezTo>
                      <a:pt x="1140" y="460"/>
                      <a:pt x="1148" y="448"/>
                      <a:pt x="1155" y="436"/>
                    </a:cubicBezTo>
                    <a:cubicBezTo>
                      <a:pt x="1163" y="424"/>
                      <a:pt x="1171" y="411"/>
                      <a:pt x="1180" y="411"/>
                    </a:cubicBezTo>
                    <a:cubicBezTo>
                      <a:pt x="1187" y="411"/>
                      <a:pt x="1195" y="421"/>
                      <a:pt x="1203" y="448"/>
                    </a:cubicBezTo>
                    <a:lnTo>
                      <a:pt x="1245" y="432"/>
                    </a:lnTo>
                    <a:lnTo>
                      <a:pt x="1248" y="443"/>
                    </a:lnTo>
                    <a:cubicBezTo>
                      <a:pt x="1249" y="443"/>
                      <a:pt x="1250" y="443"/>
                      <a:pt x="1250" y="443"/>
                    </a:cubicBezTo>
                    <a:cubicBezTo>
                      <a:pt x="1276" y="443"/>
                      <a:pt x="1280" y="414"/>
                      <a:pt x="1285" y="385"/>
                    </a:cubicBezTo>
                    <a:cubicBezTo>
                      <a:pt x="1294" y="392"/>
                      <a:pt x="1292" y="404"/>
                      <a:pt x="1292" y="411"/>
                    </a:cubicBezTo>
                    <a:cubicBezTo>
                      <a:pt x="1306" y="415"/>
                      <a:pt x="1316" y="418"/>
                      <a:pt x="1324" y="418"/>
                    </a:cubicBezTo>
                    <a:cubicBezTo>
                      <a:pt x="1344" y="418"/>
                      <a:pt x="1351" y="401"/>
                      <a:pt x="1370" y="355"/>
                    </a:cubicBezTo>
                    <a:lnTo>
                      <a:pt x="1380" y="394"/>
                    </a:lnTo>
                    <a:cubicBezTo>
                      <a:pt x="1381" y="391"/>
                      <a:pt x="1383" y="389"/>
                      <a:pt x="1386" y="389"/>
                    </a:cubicBezTo>
                    <a:cubicBezTo>
                      <a:pt x="1399" y="389"/>
                      <a:pt x="1428" y="415"/>
                      <a:pt x="1456" y="415"/>
                    </a:cubicBezTo>
                    <a:cubicBezTo>
                      <a:pt x="1467" y="415"/>
                      <a:pt x="1477" y="411"/>
                      <a:pt x="1486" y="399"/>
                    </a:cubicBezTo>
                    <a:lnTo>
                      <a:pt x="1486" y="399"/>
                    </a:lnTo>
                    <a:cubicBezTo>
                      <a:pt x="1486" y="406"/>
                      <a:pt x="1484" y="413"/>
                      <a:pt x="1482" y="418"/>
                    </a:cubicBezTo>
                    <a:cubicBezTo>
                      <a:pt x="1489" y="411"/>
                      <a:pt x="1496" y="408"/>
                      <a:pt x="1504" y="408"/>
                    </a:cubicBezTo>
                    <a:cubicBezTo>
                      <a:pt x="1531" y="408"/>
                      <a:pt x="1559" y="444"/>
                      <a:pt x="1581" y="444"/>
                    </a:cubicBezTo>
                    <a:cubicBezTo>
                      <a:pt x="1595" y="444"/>
                      <a:pt x="1607" y="430"/>
                      <a:pt x="1614" y="383"/>
                    </a:cubicBezTo>
                    <a:lnTo>
                      <a:pt x="1646" y="348"/>
                    </a:lnTo>
                    <a:cubicBezTo>
                      <a:pt x="1605" y="334"/>
                      <a:pt x="1658" y="285"/>
                      <a:pt x="1639" y="260"/>
                    </a:cubicBezTo>
                    <a:cubicBezTo>
                      <a:pt x="1640" y="260"/>
                      <a:pt x="1642" y="259"/>
                      <a:pt x="1643" y="259"/>
                    </a:cubicBezTo>
                    <a:cubicBezTo>
                      <a:pt x="1661" y="259"/>
                      <a:pt x="1682" y="307"/>
                      <a:pt x="1660" y="313"/>
                    </a:cubicBezTo>
                    <a:lnTo>
                      <a:pt x="1658" y="304"/>
                    </a:lnTo>
                    <a:lnTo>
                      <a:pt x="1658" y="304"/>
                    </a:lnTo>
                    <a:cubicBezTo>
                      <a:pt x="1646" y="378"/>
                      <a:pt x="1709" y="334"/>
                      <a:pt x="1704" y="385"/>
                    </a:cubicBezTo>
                    <a:cubicBezTo>
                      <a:pt x="1788" y="390"/>
                      <a:pt x="1855" y="443"/>
                      <a:pt x="1927" y="464"/>
                    </a:cubicBezTo>
                    <a:lnTo>
                      <a:pt x="1931" y="406"/>
                    </a:lnTo>
                    <a:lnTo>
                      <a:pt x="1962" y="415"/>
                    </a:lnTo>
                    <a:cubicBezTo>
                      <a:pt x="1966" y="430"/>
                      <a:pt x="1962" y="456"/>
                      <a:pt x="1945" y="456"/>
                    </a:cubicBezTo>
                    <a:cubicBezTo>
                      <a:pt x="1943" y="456"/>
                      <a:pt x="1941" y="455"/>
                      <a:pt x="1938" y="455"/>
                    </a:cubicBezTo>
                    <a:lnTo>
                      <a:pt x="1938" y="455"/>
                    </a:lnTo>
                    <a:cubicBezTo>
                      <a:pt x="1939" y="463"/>
                      <a:pt x="1943" y="466"/>
                      <a:pt x="1947" y="466"/>
                    </a:cubicBezTo>
                    <a:cubicBezTo>
                      <a:pt x="1960" y="466"/>
                      <a:pt x="1984" y="434"/>
                      <a:pt x="1987" y="427"/>
                    </a:cubicBezTo>
                    <a:lnTo>
                      <a:pt x="1987" y="427"/>
                    </a:lnTo>
                    <a:cubicBezTo>
                      <a:pt x="2022" y="459"/>
                      <a:pt x="1952" y="487"/>
                      <a:pt x="1966" y="492"/>
                    </a:cubicBezTo>
                    <a:lnTo>
                      <a:pt x="1985" y="492"/>
                    </a:lnTo>
                    <a:lnTo>
                      <a:pt x="1982" y="485"/>
                    </a:lnTo>
                    <a:cubicBezTo>
                      <a:pt x="2000" y="467"/>
                      <a:pt x="2008" y="448"/>
                      <a:pt x="2025" y="448"/>
                    </a:cubicBezTo>
                    <a:cubicBezTo>
                      <a:pt x="2028" y="448"/>
                      <a:pt x="2032" y="449"/>
                      <a:pt x="2036" y="450"/>
                    </a:cubicBezTo>
                    <a:cubicBezTo>
                      <a:pt x="2050" y="464"/>
                      <a:pt x="2036" y="485"/>
                      <a:pt x="2043" y="489"/>
                    </a:cubicBezTo>
                    <a:cubicBezTo>
                      <a:pt x="2043" y="492"/>
                      <a:pt x="2043" y="494"/>
                      <a:pt x="2045" y="494"/>
                    </a:cubicBezTo>
                    <a:cubicBezTo>
                      <a:pt x="2046" y="494"/>
                      <a:pt x="2048" y="494"/>
                      <a:pt x="2052" y="492"/>
                    </a:cubicBezTo>
                    <a:lnTo>
                      <a:pt x="2089" y="506"/>
                    </a:lnTo>
                    <a:lnTo>
                      <a:pt x="2084" y="457"/>
                    </a:lnTo>
                    <a:cubicBezTo>
                      <a:pt x="2105" y="438"/>
                      <a:pt x="2119" y="466"/>
                      <a:pt x="2112" y="413"/>
                    </a:cubicBezTo>
                    <a:lnTo>
                      <a:pt x="2112" y="413"/>
                    </a:lnTo>
                    <a:cubicBezTo>
                      <a:pt x="2124" y="496"/>
                      <a:pt x="2251" y="462"/>
                      <a:pt x="2265" y="487"/>
                    </a:cubicBezTo>
                    <a:cubicBezTo>
                      <a:pt x="2278" y="469"/>
                      <a:pt x="2299" y="459"/>
                      <a:pt x="2319" y="459"/>
                    </a:cubicBezTo>
                    <a:cubicBezTo>
                      <a:pt x="2328" y="459"/>
                      <a:pt x="2336" y="461"/>
                      <a:pt x="2344" y="464"/>
                    </a:cubicBezTo>
                    <a:cubicBezTo>
                      <a:pt x="2340" y="453"/>
                      <a:pt x="2337" y="408"/>
                      <a:pt x="2358" y="408"/>
                    </a:cubicBezTo>
                    <a:cubicBezTo>
                      <a:pt x="2359" y="408"/>
                      <a:pt x="2361" y="408"/>
                      <a:pt x="2363" y="408"/>
                    </a:cubicBezTo>
                    <a:cubicBezTo>
                      <a:pt x="2347" y="511"/>
                      <a:pt x="2403" y="461"/>
                      <a:pt x="2423" y="526"/>
                    </a:cubicBezTo>
                    <a:lnTo>
                      <a:pt x="2423" y="526"/>
                    </a:lnTo>
                    <a:cubicBezTo>
                      <a:pt x="2416" y="486"/>
                      <a:pt x="2498" y="516"/>
                      <a:pt x="2469" y="448"/>
                    </a:cubicBezTo>
                    <a:lnTo>
                      <a:pt x="2469" y="448"/>
                    </a:lnTo>
                    <a:cubicBezTo>
                      <a:pt x="2492" y="457"/>
                      <a:pt x="2472" y="487"/>
                      <a:pt x="2488" y="513"/>
                    </a:cubicBezTo>
                    <a:cubicBezTo>
                      <a:pt x="2501" y="502"/>
                      <a:pt x="2515" y="498"/>
                      <a:pt x="2529" y="498"/>
                    </a:cubicBezTo>
                    <a:cubicBezTo>
                      <a:pt x="2563" y="498"/>
                      <a:pt x="2600" y="518"/>
                      <a:pt x="2639" y="518"/>
                    </a:cubicBezTo>
                    <a:cubicBezTo>
                      <a:pt x="2650" y="518"/>
                      <a:pt x="2660" y="516"/>
                      <a:pt x="2671" y="513"/>
                    </a:cubicBezTo>
                    <a:cubicBezTo>
                      <a:pt x="2671" y="499"/>
                      <a:pt x="2655" y="478"/>
                      <a:pt x="2666" y="457"/>
                    </a:cubicBezTo>
                    <a:lnTo>
                      <a:pt x="2666" y="457"/>
                    </a:lnTo>
                    <a:lnTo>
                      <a:pt x="2710" y="522"/>
                    </a:lnTo>
                    <a:cubicBezTo>
                      <a:pt x="2719" y="515"/>
                      <a:pt x="2714" y="471"/>
                      <a:pt x="2724" y="471"/>
                    </a:cubicBezTo>
                    <a:cubicBezTo>
                      <a:pt x="2727" y="471"/>
                      <a:pt x="2732" y="475"/>
                      <a:pt x="2738" y="485"/>
                    </a:cubicBezTo>
                    <a:cubicBezTo>
                      <a:pt x="2734" y="473"/>
                      <a:pt x="2727" y="457"/>
                      <a:pt x="2734" y="452"/>
                    </a:cubicBezTo>
                    <a:lnTo>
                      <a:pt x="2734" y="452"/>
                    </a:lnTo>
                    <a:cubicBezTo>
                      <a:pt x="2754" y="460"/>
                      <a:pt x="2773" y="463"/>
                      <a:pt x="2792" y="463"/>
                    </a:cubicBezTo>
                    <a:cubicBezTo>
                      <a:pt x="2837" y="463"/>
                      <a:pt x="2879" y="446"/>
                      <a:pt x="2921" y="432"/>
                    </a:cubicBezTo>
                    <a:cubicBezTo>
                      <a:pt x="2951" y="417"/>
                      <a:pt x="2983" y="410"/>
                      <a:pt x="3015" y="410"/>
                    </a:cubicBezTo>
                    <a:cubicBezTo>
                      <a:pt x="3051" y="410"/>
                      <a:pt x="3088" y="419"/>
                      <a:pt x="3121" y="436"/>
                    </a:cubicBezTo>
                    <a:cubicBezTo>
                      <a:pt x="3095" y="418"/>
                      <a:pt x="3104" y="411"/>
                      <a:pt x="3116" y="406"/>
                    </a:cubicBezTo>
                    <a:cubicBezTo>
                      <a:pt x="3107" y="401"/>
                      <a:pt x="3104" y="374"/>
                      <a:pt x="3097" y="355"/>
                    </a:cubicBezTo>
                    <a:lnTo>
                      <a:pt x="3097" y="355"/>
                    </a:lnTo>
                    <a:lnTo>
                      <a:pt x="3165" y="390"/>
                    </a:lnTo>
                    <a:cubicBezTo>
                      <a:pt x="3155" y="336"/>
                      <a:pt x="3216" y="369"/>
                      <a:pt x="3202" y="320"/>
                    </a:cubicBezTo>
                    <a:lnTo>
                      <a:pt x="3202" y="320"/>
                    </a:lnTo>
                    <a:lnTo>
                      <a:pt x="3190" y="334"/>
                    </a:lnTo>
                    <a:cubicBezTo>
                      <a:pt x="3188" y="272"/>
                      <a:pt x="3114" y="218"/>
                      <a:pt x="3091" y="146"/>
                    </a:cubicBezTo>
                    <a:lnTo>
                      <a:pt x="3091" y="146"/>
                    </a:lnTo>
                    <a:cubicBezTo>
                      <a:pt x="3091" y="162"/>
                      <a:pt x="3087" y="167"/>
                      <a:pt x="3081" y="167"/>
                    </a:cubicBezTo>
                    <a:cubicBezTo>
                      <a:pt x="3066" y="167"/>
                      <a:pt x="3036" y="135"/>
                      <a:pt x="3016" y="135"/>
                    </a:cubicBezTo>
                    <a:cubicBezTo>
                      <a:pt x="3006" y="135"/>
                      <a:pt x="2998" y="144"/>
                      <a:pt x="2998" y="172"/>
                    </a:cubicBezTo>
                    <a:cubicBezTo>
                      <a:pt x="2986" y="160"/>
                      <a:pt x="2998" y="146"/>
                      <a:pt x="2989" y="132"/>
                    </a:cubicBezTo>
                    <a:lnTo>
                      <a:pt x="2989" y="132"/>
                    </a:lnTo>
                    <a:cubicBezTo>
                      <a:pt x="2989" y="157"/>
                      <a:pt x="2985" y="168"/>
                      <a:pt x="2972" y="168"/>
                    </a:cubicBezTo>
                    <a:cubicBezTo>
                      <a:pt x="2967" y="168"/>
                      <a:pt x="2962" y="167"/>
                      <a:pt x="2956" y="165"/>
                    </a:cubicBezTo>
                    <a:lnTo>
                      <a:pt x="2956" y="158"/>
                    </a:lnTo>
                    <a:cubicBezTo>
                      <a:pt x="2941" y="165"/>
                      <a:pt x="2927" y="168"/>
                      <a:pt x="2913" y="168"/>
                    </a:cubicBezTo>
                    <a:cubicBezTo>
                      <a:pt x="2881" y="168"/>
                      <a:pt x="2851" y="154"/>
                      <a:pt x="2805" y="149"/>
                    </a:cubicBezTo>
                    <a:lnTo>
                      <a:pt x="2805" y="149"/>
                    </a:lnTo>
                    <a:lnTo>
                      <a:pt x="2819" y="183"/>
                    </a:lnTo>
                    <a:cubicBezTo>
                      <a:pt x="2805" y="181"/>
                      <a:pt x="2798" y="170"/>
                      <a:pt x="2789" y="163"/>
                    </a:cubicBezTo>
                    <a:lnTo>
                      <a:pt x="2789" y="163"/>
                    </a:lnTo>
                    <a:cubicBezTo>
                      <a:pt x="2788" y="188"/>
                      <a:pt x="2796" y="190"/>
                      <a:pt x="2804" y="190"/>
                    </a:cubicBezTo>
                    <a:cubicBezTo>
                      <a:pt x="2806" y="190"/>
                      <a:pt x="2808" y="190"/>
                      <a:pt x="2810" y="190"/>
                    </a:cubicBezTo>
                    <a:cubicBezTo>
                      <a:pt x="2820" y="190"/>
                      <a:pt x="2829" y="193"/>
                      <a:pt x="2829" y="223"/>
                    </a:cubicBezTo>
                    <a:cubicBezTo>
                      <a:pt x="2816" y="197"/>
                      <a:pt x="2801" y="192"/>
                      <a:pt x="2784" y="192"/>
                    </a:cubicBezTo>
                    <a:cubicBezTo>
                      <a:pt x="2773" y="192"/>
                      <a:pt x="2761" y="195"/>
                      <a:pt x="2750" y="195"/>
                    </a:cubicBezTo>
                    <a:cubicBezTo>
                      <a:pt x="2732" y="195"/>
                      <a:pt x="2717" y="188"/>
                      <a:pt x="2706" y="156"/>
                    </a:cubicBezTo>
                    <a:lnTo>
                      <a:pt x="2706" y="156"/>
                    </a:lnTo>
                    <a:cubicBezTo>
                      <a:pt x="2685" y="158"/>
                      <a:pt x="2720" y="197"/>
                      <a:pt x="2699" y="200"/>
                    </a:cubicBezTo>
                    <a:lnTo>
                      <a:pt x="2689" y="177"/>
                    </a:lnTo>
                    <a:lnTo>
                      <a:pt x="2689" y="209"/>
                    </a:lnTo>
                    <a:cubicBezTo>
                      <a:pt x="2676" y="204"/>
                      <a:pt x="2664" y="177"/>
                      <a:pt x="2659" y="158"/>
                    </a:cubicBezTo>
                    <a:lnTo>
                      <a:pt x="2659" y="158"/>
                    </a:lnTo>
                    <a:cubicBezTo>
                      <a:pt x="2660" y="158"/>
                      <a:pt x="2660" y="158"/>
                      <a:pt x="2661" y="158"/>
                    </a:cubicBezTo>
                    <a:cubicBezTo>
                      <a:pt x="2665" y="158"/>
                      <a:pt x="2669" y="151"/>
                      <a:pt x="2671" y="149"/>
                    </a:cubicBezTo>
                    <a:cubicBezTo>
                      <a:pt x="2666" y="143"/>
                      <a:pt x="2661" y="140"/>
                      <a:pt x="2655" y="140"/>
                    </a:cubicBezTo>
                    <a:cubicBezTo>
                      <a:pt x="2641" y="140"/>
                      <a:pt x="2627" y="157"/>
                      <a:pt x="2620" y="157"/>
                    </a:cubicBezTo>
                    <a:cubicBezTo>
                      <a:pt x="2620" y="157"/>
                      <a:pt x="2620" y="157"/>
                      <a:pt x="2620" y="157"/>
                    </a:cubicBezTo>
                    <a:lnTo>
                      <a:pt x="2620" y="157"/>
                    </a:lnTo>
                    <a:lnTo>
                      <a:pt x="2638" y="167"/>
                    </a:lnTo>
                    <a:cubicBezTo>
                      <a:pt x="2585" y="195"/>
                      <a:pt x="2518" y="170"/>
                      <a:pt x="2465" y="218"/>
                    </a:cubicBezTo>
                    <a:lnTo>
                      <a:pt x="2469" y="234"/>
                    </a:lnTo>
                    <a:cubicBezTo>
                      <a:pt x="2459" y="243"/>
                      <a:pt x="2451" y="246"/>
                      <a:pt x="2446" y="246"/>
                    </a:cubicBezTo>
                    <a:cubicBezTo>
                      <a:pt x="2431" y="246"/>
                      <a:pt x="2427" y="227"/>
                      <a:pt x="2405" y="227"/>
                    </a:cubicBezTo>
                    <a:cubicBezTo>
                      <a:pt x="2401" y="227"/>
                      <a:pt x="2396" y="228"/>
                      <a:pt x="2390" y="230"/>
                    </a:cubicBezTo>
                    <a:lnTo>
                      <a:pt x="2393" y="225"/>
                    </a:lnTo>
                    <a:lnTo>
                      <a:pt x="2393" y="225"/>
                    </a:lnTo>
                    <a:cubicBezTo>
                      <a:pt x="2382" y="242"/>
                      <a:pt x="2372" y="251"/>
                      <a:pt x="2360" y="251"/>
                    </a:cubicBezTo>
                    <a:cubicBezTo>
                      <a:pt x="2358" y="251"/>
                      <a:pt x="2357" y="251"/>
                      <a:pt x="2356" y="251"/>
                    </a:cubicBezTo>
                    <a:cubicBezTo>
                      <a:pt x="2370" y="230"/>
                      <a:pt x="2337" y="207"/>
                      <a:pt x="2353" y="186"/>
                    </a:cubicBezTo>
                    <a:lnTo>
                      <a:pt x="2353" y="186"/>
                    </a:lnTo>
                    <a:cubicBezTo>
                      <a:pt x="2307" y="218"/>
                      <a:pt x="2330" y="211"/>
                      <a:pt x="2293" y="276"/>
                    </a:cubicBezTo>
                    <a:lnTo>
                      <a:pt x="2291" y="246"/>
                    </a:lnTo>
                    <a:cubicBezTo>
                      <a:pt x="2277" y="272"/>
                      <a:pt x="2275" y="285"/>
                      <a:pt x="2249" y="290"/>
                    </a:cubicBezTo>
                    <a:cubicBezTo>
                      <a:pt x="2272" y="267"/>
                      <a:pt x="2240" y="246"/>
                      <a:pt x="2265" y="214"/>
                    </a:cubicBezTo>
                    <a:cubicBezTo>
                      <a:pt x="2256" y="198"/>
                      <a:pt x="2247" y="192"/>
                      <a:pt x="2238" y="192"/>
                    </a:cubicBezTo>
                    <a:cubicBezTo>
                      <a:pt x="2221" y="192"/>
                      <a:pt x="2205" y="212"/>
                      <a:pt x="2193" y="212"/>
                    </a:cubicBezTo>
                    <a:cubicBezTo>
                      <a:pt x="2186" y="212"/>
                      <a:pt x="2181" y="203"/>
                      <a:pt x="2179" y="174"/>
                    </a:cubicBezTo>
                    <a:lnTo>
                      <a:pt x="2179" y="174"/>
                    </a:lnTo>
                    <a:cubicBezTo>
                      <a:pt x="2142" y="251"/>
                      <a:pt x="2212" y="223"/>
                      <a:pt x="2198" y="239"/>
                    </a:cubicBezTo>
                    <a:cubicBezTo>
                      <a:pt x="2202" y="264"/>
                      <a:pt x="2178" y="288"/>
                      <a:pt x="2162" y="288"/>
                    </a:cubicBezTo>
                    <a:cubicBezTo>
                      <a:pt x="2159" y="288"/>
                      <a:pt x="2156" y="287"/>
                      <a:pt x="2154" y="285"/>
                    </a:cubicBezTo>
                    <a:cubicBezTo>
                      <a:pt x="2138" y="283"/>
                      <a:pt x="2147" y="179"/>
                      <a:pt x="2110" y="174"/>
                    </a:cubicBezTo>
                    <a:cubicBezTo>
                      <a:pt x="2112" y="174"/>
                      <a:pt x="2115" y="170"/>
                      <a:pt x="2119" y="170"/>
                    </a:cubicBezTo>
                    <a:cubicBezTo>
                      <a:pt x="2117" y="164"/>
                      <a:pt x="2114" y="163"/>
                      <a:pt x="2111" y="163"/>
                    </a:cubicBezTo>
                    <a:cubicBezTo>
                      <a:pt x="2104" y="163"/>
                      <a:pt x="2095" y="171"/>
                      <a:pt x="2088" y="171"/>
                    </a:cubicBezTo>
                    <a:cubicBezTo>
                      <a:pt x="2082" y="171"/>
                      <a:pt x="2078" y="167"/>
                      <a:pt x="2075" y="156"/>
                    </a:cubicBezTo>
                    <a:cubicBezTo>
                      <a:pt x="2067" y="174"/>
                      <a:pt x="2062" y="176"/>
                      <a:pt x="2058" y="176"/>
                    </a:cubicBezTo>
                    <a:cubicBezTo>
                      <a:pt x="2056" y="176"/>
                      <a:pt x="2055" y="176"/>
                      <a:pt x="2054" y="176"/>
                    </a:cubicBezTo>
                    <a:cubicBezTo>
                      <a:pt x="2049" y="176"/>
                      <a:pt x="2045" y="179"/>
                      <a:pt x="2036" y="209"/>
                    </a:cubicBezTo>
                    <a:lnTo>
                      <a:pt x="2073" y="202"/>
                    </a:lnTo>
                    <a:lnTo>
                      <a:pt x="2073" y="202"/>
                    </a:lnTo>
                    <a:cubicBezTo>
                      <a:pt x="2055" y="211"/>
                      <a:pt x="2030" y="252"/>
                      <a:pt x="2007" y="252"/>
                    </a:cubicBezTo>
                    <a:cubicBezTo>
                      <a:pt x="2000" y="252"/>
                      <a:pt x="1993" y="247"/>
                      <a:pt x="1987" y="237"/>
                    </a:cubicBezTo>
                    <a:cubicBezTo>
                      <a:pt x="1994" y="225"/>
                      <a:pt x="2003" y="214"/>
                      <a:pt x="2015" y="204"/>
                    </a:cubicBezTo>
                    <a:cubicBezTo>
                      <a:pt x="2014" y="199"/>
                      <a:pt x="2011" y="198"/>
                      <a:pt x="2009" y="198"/>
                    </a:cubicBezTo>
                    <a:cubicBezTo>
                      <a:pt x="2005" y="198"/>
                      <a:pt x="2000" y="200"/>
                      <a:pt x="1996" y="200"/>
                    </a:cubicBezTo>
                    <a:cubicBezTo>
                      <a:pt x="1993" y="200"/>
                      <a:pt x="1989" y="198"/>
                      <a:pt x="1987" y="190"/>
                    </a:cubicBezTo>
                    <a:cubicBezTo>
                      <a:pt x="1996" y="166"/>
                      <a:pt x="2005" y="162"/>
                      <a:pt x="2016" y="162"/>
                    </a:cubicBezTo>
                    <a:cubicBezTo>
                      <a:pt x="2022" y="162"/>
                      <a:pt x="2028" y="163"/>
                      <a:pt x="2035" y="163"/>
                    </a:cubicBezTo>
                    <a:cubicBezTo>
                      <a:pt x="2045" y="163"/>
                      <a:pt x="2055" y="161"/>
                      <a:pt x="2066" y="146"/>
                    </a:cubicBezTo>
                    <a:cubicBezTo>
                      <a:pt x="2065" y="141"/>
                      <a:pt x="2063" y="139"/>
                      <a:pt x="2060" y="139"/>
                    </a:cubicBezTo>
                    <a:cubicBezTo>
                      <a:pt x="2053" y="139"/>
                      <a:pt x="2042" y="148"/>
                      <a:pt x="2037" y="148"/>
                    </a:cubicBezTo>
                    <a:cubicBezTo>
                      <a:pt x="2033" y="148"/>
                      <a:pt x="2033" y="141"/>
                      <a:pt x="2043" y="119"/>
                    </a:cubicBezTo>
                    <a:lnTo>
                      <a:pt x="2043" y="119"/>
                    </a:lnTo>
                    <a:cubicBezTo>
                      <a:pt x="2031" y="144"/>
                      <a:pt x="2024" y="151"/>
                      <a:pt x="2017" y="151"/>
                    </a:cubicBezTo>
                    <a:cubicBezTo>
                      <a:pt x="2013" y="151"/>
                      <a:pt x="2010" y="149"/>
                      <a:pt x="2006" y="146"/>
                    </a:cubicBezTo>
                    <a:cubicBezTo>
                      <a:pt x="2001" y="143"/>
                      <a:pt x="1995" y="138"/>
                      <a:pt x="1987" y="138"/>
                    </a:cubicBezTo>
                    <a:cubicBezTo>
                      <a:pt x="1979" y="138"/>
                      <a:pt x="1970" y="142"/>
                      <a:pt x="1959" y="156"/>
                    </a:cubicBezTo>
                    <a:lnTo>
                      <a:pt x="1971" y="121"/>
                    </a:lnTo>
                    <a:lnTo>
                      <a:pt x="1971" y="121"/>
                    </a:lnTo>
                    <a:cubicBezTo>
                      <a:pt x="1964" y="125"/>
                      <a:pt x="1952" y="137"/>
                      <a:pt x="1943" y="137"/>
                    </a:cubicBezTo>
                    <a:cubicBezTo>
                      <a:pt x="1942" y="137"/>
                      <a:pt x="1941" y="137"/>
                      <a:pt x="1941" y="137"/>
                    </a:cubicBezTo>
                    <a:lnTo>
                      <a:pt x="1971" y="93"/>
                    </a:lnTo>
                    <a:lnTo>
                      <a:pt x="1971" y="93"/>
                    </a:lnTo>
                    <a:cubicBezTo>
                      <a:pt x="1965" y="99"/>
                      <a:pt x="1959" y="102"/>
                      <a:pt x="1954" y="102"/>
                    </a:cubicBezTo>
                    <a:cubicBezTo>
                      <a:pt x="1935" y="102"/>
                      <a:pt x="1926" y="61"/>
                      <a:pt x="1907" y="61"/>
                    </a:cubicBezTo>
                    <a:cubicBezTo>
                      <a:pt x="1904" y="61"/>
                      <a:pt x="1902" y="61"/>
                      <a:pt x="1899" y="63"/>
                    </a:cubicBezTo>
                    <a:cubicBezTo>
                      <a:pt x="1950" y="72"/>
                      <a:pt x="1901" y="109"/>
                      <a:pt x="1918" y="142"/>
                    </a:cubicBezTo>
                    <a:cubicBezTo>
                      <a:pt x="1909" y="147"/>
                      <a:pt x="1902" y="149"/>
                      <a:pt x="1897" y="149"/>
                    </a:cubicBezTo>
                    <a:cubicBezTo>
                      <a:pt x="1858" y="149"/>
                      <a:pt x="1890" y="44"/>
                      <a:pt x="1830" y="44"/>
                    </a:cubicBezTo>
                    <a:cubicBezTo>
                      <a:pt x="1829" y="44"/>
                      <a:pt x="1829" y="44"/>
                      <a:pt x="1828" y="44"/>
                    </a:cubicBezTo>
                    <a:lnTo>
                      <a:pt x="1828" y="44"/>
                    </a:lnTo>
                    <a:cubicBezTo>
                      <a:pt x="1828" y="44"/>
                      <a:pt x="1827" y="44"/>
                      <a:pt x="1827" y="44"/>
                    </a:cubicBezTo>
                    <a:cubicBezTo>
                      <a:pt x="1826" y="44"/>
                      <a:pt x="1825" y="44"/>
                      <a:pt x="1825" y="44"/>
                    </a:cubicBezTo>
                    <a:cubicBezTo>
                      <a:pt x="1826" y="44"/>
                      <a:pt x="1827" y="44"/>
                      <a:pt x="1828" y="44"/>
                    </a:cubicBezTo>
                    <a:lnTo>
                      <a:pt x="1828" y="44"/>
                    </a:lnTo>
                    <a:cubicBezTo>
                      <a:pt x="1839" y="47"/>
                      <a:pt x="1855" y="76"/>
                      <a:pt x="1839" y="86"/>
                    </a:cubicBezTo>
                    <a:cubicBezTo>
                      <a:pt x="1825" y="75"/>
                      <a:pt x="1811" y="58"/>
                      <a:pt x="1806" y="40"/>
                    </a:cubicBezTo>
                    <a:lnTo>
                      <a:pt x="1806" y="40"/>
                    </a:lnTo>
                    <a:cubicBezTo>
                      <a:pt x="1758" y="42"/>
                      <a:pt x="1809" y="79"/>
                      <a:pt x="1785" y="100"/>
                    </a:cubicBezTo>
                    <a:cubicBezTo>
                      <a:pt x="1782" y="88"/>
                      <a:pt x="1779" y="83"/>
                      <a:pt x="1775" y="83"/>
                    </a:cubicBezTo>
                    <a:cubicBezTo>
                      <a:pt x="1765" y="83"/>
                      <a:pt x="1752" y="120"/>
                      <a:pt x="1737" y="130"/>
                    </a:cubicBezTo>
                    <a:lnTo>
                      <a:pt x="1741" y="91"/>
                    </a:lnTo>
                    <a:cubicBezTo>
                      <a:pt x="1735" y="87"/>
                      <a:pt x="1730" y="86"/>
                      <a:pt x="1726" y="86"/>
                    </a:cubicBezTo>
                    <a:cubicBezTo>
                      <a:pt x="1701" y="86"/>
                      <a:pt x="1711" y="143"/>
                      <a:pt x="1691" y="143"/>
                    </a:cubicBezTo>
                    <a:cubicBezTo>
                      <a:pt x="1687" y="143"/>
                      <a:pt x="1682" y="141"/>
                      <a:pt x="1676" y="137"/>
                    </a:cubicBezTo>
                    <a:lnTo>
                      <a:pt x="1700" y="84"/>
                    </a:lnTo>
                    <a:lnTo>
                      <a:pt x="1674" y="98"/>
                    </a:lnTo>
                    <a:lnTo>
                      <a:pt x="1681" y="54"/>
                    </a:lnTo>
                    <a:lnTo>
                      <a:pt x="1681" y="54"/>
                    </a:lnTo>
                    <a:cubicBezTo>
                      <a:pt x="1667" y="69"/>
                      <a:pt x="1658" y="74"/>
                      <a:pt x="1649" y="74"/>
                    </a:cubicBezTo>
                    <a:cubicBezTo>
                      <a:pt x="1640" y="74"/>
                      <a:pt x="1631" y="69"/>
                      <a:pt x="1618" y="63"/>
                    </a:cubicBezTo>
                    <a:lnTo>
                      <a:pt x="1618" y="63"/>
                    </a:lnTo>
                    <a:cubicBezTo>
                      <a:pt x="1623" y="91"/>
                      <a:pt x="1611" y="132"/>
                      <a:pt x="1588" y="132"/>
                    </a:cubicBezTo>
                    <a:cubicBezTo>
                      <a:pt x="1575" y="113"/>
                      <a:pt x="1590" y="101"/>
                      <a:pt x="1577" y="101"/>
                    </a:cubicBezTo>
                    <a:cubicBezTo>
                      <a:pt x="1575" y="101"/>
                      <a:pt x="1571" y="101"/>
                      <a:pt x="1565" y="102"/>
                    </a:cubicBezTo>
                    <a:cubicBezTo>
                      <a:pt x="1570" y="85"/>
                      <a:pt x="1575" y="66"/>
                      <a:pt x="1583" y="66"/>
                    </a:cubicBezTo>
                    <a:cubicBezTo>
                      <a:pt x="1586" y="66"/>
                      <a:pt x="1591" y="71"/>
                      <a:pt x="1595" y="84"/>
                    </a:cubicBezTo>
                    <a:cubicBezTo>
                      <a:pt x="1598" y="70"/>
                      <a:pt x="1602" y="58"/>
                      <a:pt x="1605" y="47"/>
                    </a:cubicBezTo>
                    <a:cubicBezTo>
                      <a:pt x="1598" y="36"/>
                      <a:pt x="1589" y="33"/>
                      <a:pt x="1581" y="33"/>
                    </a:cubicBezTo>
                    <a:cubicBezTo>
                      <a:pt x="1568" y="33"/>
                      <a:pt x="1555" y="40"/>
                      <a:pt x="1547" y="40"/>
                    </a:cubicBezTo>
                    <a:cubicBezTo>
                      <a:pt x="1554" y="42"/>
                      <a:pt x="1558" y="44"/>
                      <a:pt x="1560" y="49"/>
                    </a:cubicBezTo>
                    <a:lnTo>
                      <a:pt x="1512" y="105"/>
                    </a:lnTo>
                    <a:cubicBezTo>
                      <a:pt x="1507" y="93"/>
                      <a:pt x="1507" y="77"/>
                      <a:pt x="1516" y="68"/>
                    </a:cubicBezTo>
                    <a:lnTo>
                      <a:pt x="1516" y="68"/>
                    </a:lnTo>
                    <a:cubicBezTo>
                      <a:pt x="1505" y="70"/>
                      <a:pt x="1500" y="88"/>
                      <a:pt x="1484" y="93"/>
                    </a:cubicBezTo>
                    <a:cubicBezTo>
                      <a:pt x="1486" y="63"/>
                      <a:pt x="1484" y="33"/>
                      <a:pt x="1500" y="18"/>
                    </a:cubicBezTo>
                    <a:lnTo>
                      <a:pt x="1500" y="18"/>
                    </a:lnTo>
                    <a:lnTo>
                      <a:pt x="1458" y="51"/>
                    </a:lnTo>
                    <a:cubicBezTo>
                      <a:pt x="1456" y="37"/>
                      <a:pt x="1431" y="14"/>
                      <a:pt x="1438" y="3"/>
                    </a:cubicBezTo>
                    <a:cubicBezTo>
                      <a:pt x="1435" y="1"/>
                      <a:pt x="1432" y="1"/>
                      <a:pt x="1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18" name="Google Shape;9518;p48"/>
              <p:cNvSpPr/>
              <p:nvPr/>
            </p:nvSpPr>
            <p:spPr>
              <a:xfrm>
                <a:off x="516000" y="1542475"/>
                <a:ext cx="550" cy="250"/>
              </a:xfrm>
              <a:custGeom>
                <a:avLst/>
                <a:gdLst/>
                <a:ahLst/>
                <a:cxnLst/>
                <a:rect l="l" t="t" r="r" b="b"/>
                <a:pathLst>
                  <a:path w="22" h="10" extrusionOk="0">
                    <a:moveTo>
                      <a:pt x="1" y="0"/>
                    </a:moveTo>
                    <a:cubicBezTo>
                      <a:pt x="8" y="2"/>
                      <a:pt x="15" y="7"/>
                      <a:pt x="22" y="9"/>
                    </a:cubicBezTo>
                    <a:cubicBezTo>
                      <a:pt x="17" y="2"/>
                      <a:pt x="10"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19" name="Google Shape;9519;p48"/>
              <p:cNvSpPr/>
              <p:nvPr/>
            </p:nvSpPr>
            <p:spPr>
              <a:xfrm>
                <a:off x="539075" y="1528275"/>
                <a:ext cx="25" cy="200"/>
              </a:xfrm>
              <a:custGeom>
                <a:avLst/>
                <a:gdLst/>
                <a:ahLst/>
                <a:cxnLst/>
                <a:rect l="l" t="t" r="r" b="b"/>
                <a:pathLst>
                  <a:path w="1" h="8" extrusionOk="0">
                    <a:moveTo>
                      <a:pt x="1" y="7"/>
                    </a:moveTo>
                    <a:lnTo>
                      <a:pt x="1" y="7"/>
                    </a:lnTo>
                    <a:cubicBezTo>
                      <a:pt x="1" y="5"/>
                      <a:pt x="1"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20" name="Google Shape;9520;p48"/>
              <p:cNvSpPr/>
              <p:nvPr/>
            </p:nvSpPr>
            <p:spPr>
              <a:xfrm>
                <a:off x="507850" y="1567100"/>
                <a:ext cx="525" cy="300"/>
              </a:xfrm>
              <a:custGeom>
                <a:avLst/>
                <a:gdLst/>
                <a:ahLst/>
                <a:cxnLst/>
                <a:rect l="l" t="t" r="r" b="b"/>
                <a:pathLst>
                  <a:path w="21" h="12" extrusionOk="0">
                    <a:moveTo>
                      <a:pt x="21" y="0"/>
                    </a:moveTo>
                    <a:cubicBezTo>
                      <a:pt x="12" y="0"/>
                      <a:pt x="2" y="3"/>
                      <a:pt x="0" y="12"/>
                    </a:cubicBezTo>
                    <a:cubicBezTo>
                      <a:pt x="7" y="7"/>
                      <a:pt x="14" y="3"/>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21" name="Google Shape;9521;p48"/>
              <p:cNvSpPr/>
              <p:nvPr/>
            </p:nvSpPr>
            <p:spPr>
              <a:xfrm>
                <a:off x="519650" y="1580775"/>
                <a:ext cx="675" cy="475"/>
              </a:xfrm>
              <a:custGeom>
                <a:avLst/>
                <a:gdLst/>
                <a:ahLst/>
                <a:cxnLst/>
                <a:rect l="l" t="t" r="r" b="b"/>
                <a:pathLst>
                  <a:path w="27" h="19" extrusionOk="0">
                    <a:moveTo>
                      <a:pt x="15" y="0"/>
                    </a:moveTo>
                    <a:lnTo>
                      <a:pt x="15" y="0"/>
                    </a:lnTo>
                    <a:cubicBezTo>
                      <a:pt x="17" y="10"/>
                      <a:pt x="8" y="14"/>
                      <a:pt x="1" y="19"/>
                    </a:cubicBezTo>
                    <a:cubicBezTo>
                      <a:pt x="9" y="19"/>
                      <a:pt x="16" y="17"/>
                      <a:pt x="21" y="17"/>
                    </a:cubicBezTo>
                    <a:cubicBezTo>
                      <a:pt x="24" y="17"/>
                      <a:pt x="25" y="17"/>
                      <a:pt x="26" y="18"/>
                    </a:cubicBezTo>
                    <a:lnTo>
                      <a:pt x="26" y="18"/>
                    </a:lnTo>
                    <a:lnTo>
                      <a:pt x="15" y="0"/>
                    </a:lnTo>
                    <a:close/>
                    <a:moveTo>
                      <a:pt x="26" y="18"/>
                    </a:moveTo>
                    <a:lnTo>
                      <a:pt x="26" y="19"/>
                    </a:lnTo>
                    <a:cubicBezTo>
                      <a:pt x="26" y="19"/>
                      <a:pt x="26" y="19"/>
                      <a:pt x="2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22" name="Google Shape;9522;p48"/>
              <p:cNvSpPr/>
              <p:nvPr/>
            </p:nvSpPr>
            <p:spPr>
              <a:xfrm>
                <a:off x="513875" y="1585150"/>
                <a:ext cx="600" cy="350"/>
              </a:xfrm>
              <a:custGeom>
                <a:avLst/>
                <a:gdLst/>
                <a:ahLst/>
                <a:cxnLst/>
                <a:rect l="l" t="t" r="r" b="b"/>
                <a:pathLst>
                  <a:path w="24" h="14" extrusionOk="0">
                    <a:moveTo>
                      <a:pt x="11" y="0"/>
                    </a:moveTo>
                    <a:cubicBezTo>
                      <a:pt x="7" y="0"/>
                      <a:pt x="4" y="2"/>
                      <a:pt x="0" y="6"/>
                    </a:cubicBezTo>
                    <a:cubicBezTo>
                      <a:pt x="5" y="9"/>
                      <a:pt x="0" y="11"/>
                      <a:pt x="5" y="13"/>
                    </a:cubicBezTo>
                    <a:lnTo>
                      <a:pt x="23" y="13"/>
                    </a:lnTo>
                    <a:cubicBezTo>
                      <a:pt x="23" y="6"/>
                      <a:pt x="18"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23" name="Google Shape;9523;p48"/>
              <p:cNvSpPr/>
              <p:nvPr/>
            </p:nvSpPr>
            <p:spPr>
              <a:xfrm>
                <a:off x="516075" y="1581825"/>
                <a:ext cx="1525" cy="650"/>
              </a:xfrm>
              <a:custGeom>
                <a:avLst/>
                <a:gdLst/>
                <a:ahLst/>
                <a:cxnLst/>
                <a:rect l="l" t="t" r="r" b="b"/>
                <a:pathLst>
                  <a:path w="61" h="26" extrusionOk="0">
                    <a:moveTo>
                      <a:pt x="35" y="0"/>
                    </a:moveTo>
                    <a:cubicBezTo>
                      <a:pt x="0" y="0"/>
                      <a:pt x="12" y="12"/>
                      <a:pt x="19" y="26"/>
                    </a:cubicBezTo>
                    <a:lnTo>
                      <a:pt x="19" y="23"/>
                    </a:lnTo>
                    <a:cubicBezTo>
                      <a:pt x="25" y="24"/>
                      <a:pt x="30" y="24"/>
                      <a:pt x="34" y="24"/>
                    </a:cubicBezTo>
                    <a:cubicBezTo>
                      <a:pt x="61" y="24"/>
                      <a:pt x="47" y="12"/>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24" name="Google Shape;9524;p48"/>
              <p:cNvSpPr/>
              <p:nvPr/>
            </p:nvSpPr>
            <p:spPr>
              <a:xfrm>
                <a:off x="516525" y="1582500"/>
                <a:ext cx="550" cy="375"/>
              </a:xfrm>
              <a:custGeom>
                <a:avLst/>
                <a:gdLst/>
                <a:ahLst/>
                <a:cxnLst/>
                <a:rect l="l" t="t" r="r" b="b"/>
                <a:pathLst>
                  <a:path w="22" h="15" extrusionOk="0">
                    <a:moveTo>
                      <a:pt x="1" y="1"/>
                    </a:moveTo>
                    <a:lnTo>
                      <a:pt x="1" y="1"/>
                    </a:lnTo>
                    <a:cubicBezTo>
                      <a:pt x="3" y="6"/>
                      <a:pt x="3" y="10"/>
                      <a:pt x="1" y="15"/>
                    </a:cubicBezTo>
                    <a:cubicBezTo>
                      <a:pt x="22" y="15"/>
                      <a:pt x="5"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25" name="Google Shape;9525;p48"/>
              <p:cNvSpPr/>
              <p:nvPr/>
            </p:nvSpPr>
            <p:spPr>
              <a:xfrm>
                <a:off x="518725" y="1577850"/>
                <a:ext cx="1725" cy="525"/>
              </a:xfrm>
              <a:custGeom>
                <a:avLst/>
                <a:gdLst/>
                <a:ahLst/>
                <a:cxnLst/>
                <a:rect l="l" t="t" r="r" b="b"/>
                <a:pathLst>
                  <a:path w="69" h="21" extrusionOk="0">
                    <a:moveTo>
                      <a:pt x="11" y="1"/>
                    </a:moveTo>
                    <a:cubicBezTo>
                      <a:pt x="4" y="1"/>
                      <a:pt x="1" y="4"/>
                      <a:pt x="8" y="13"/>
                    </a:cubicBezTo>
                    <a:cubicBezTo>
                      <a:pt x="4" y="17"/>
                      <a:pt x="15" y="17"/>
                      <a:pt x="26" y="17"/>
                    </a:cubicBezTo>
                    <a:cubicBezTo>
                      <a:pt x="36" y="17"/>
                      <a:pt x="46" y="17"/>
                      <a:pt x="40" y="20"/>
                    </a:cubicBezTo>
                    <a:cubicBezTo>
                      <a:pt x="41" y="20"/>
                      <a:pt x="43" y="20"/>
                      <a:pt x="44" y="20"/>
                    </a:cubicBezTo>
                    <a:cubicBezTo>
                      <a:pt x="69" y="20"/>
                      <a:pt x="28"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26" name="Google Shape;9526;p48"/>
              <p:cNvSpPr/>
              <p:nvPr/>
            </p:nvSpPr>
            <p:spPr>
              <a:xfrm>
                <a:off x="514100" y="1581825"/>
                <a:ext cx="1075" cy="300"/>
              </a:xfrm>
              <a:custGeom>
                <a:avLst/>
                <a:gdLst/>
                <a:ahLst/>
                <a:cxnLst/>
                <a:rect l="l" t="t" r="r" b="b"/>
                <a:pathLst>
                  <a:path w="43" h="12" extrusionOk="0">
                    <a:moveTo>
                      <a:pt x="7" y="0"/>
                    </a:moveTo>
                    <a:lnTo>
                      <a:pt x="0" y="12"/>
                    </a:lnTo>
                    <a:lnTo>
                      <a:pt x="42" y="5"/>
                    </a:lnTo>
                    <a:lnTo>
                      <a:pt x="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27" name="Google Shape;9527;p48"/>
              <p:cNvSpPr/>
              <p:nvPr/>
            </p:nvSpPr>
            <p:spPr>
              <a:xfrm>
                <a:off x="514500" y="1579550"/>
                <a:ext cx="600" cy="675"/>
              </a:xfrm>
              <a:custGeom>
                <a:avLst/>
                <a:gdLst/>
                <a:ahLst/>
                <a:cxnLst/>
                <a:rect l="l" t="t" r="r" b="b"/>
                <a:pathLst>
                  <a:path w="24" h="27" extrusionOk="0">
                    <a:moveTo>
                      <a:pt x="10" y="1"/>
                    </a:moveTo>
                    <a:lnTo>
                      <a:pt x="1" y="22"/>
                    </a:lnTo>
                    <a:cubicBezTo>
                      <a:pt x="5" y="22"/>
                      <a:pt x="10" y="24"/>
                      <a:pt x="15" y="26"/>
                    </a:cubicBezTo>
                    <a:cubicBezTo>
                      <a:pt x="17" y="15"/>
                      <a:pt x="2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28" name="Google Shape;9528;p48"/>
              <p:cNvSpPr/>
              <p:nvPr/>
            </p:nvSpPr>
            <p:spPr>
              <a:xfrm>
                <a:off x="514800" y="1580200"/>
                <a:ext cx="250" cy="425"/>
              </a:xfrm>
              <a:custGeom>
                <a:avLst/>
                <a:gdLst/>
                <a:ahLst/>
                <a:cxnLst/>
                <a:rect l="l" t="t" r="r" b="b"/>
                <a:pathLst>
                  <a:path w="10" h="17" extrusionOk="0">
                    <a:moveTo>
                      <a:pt x="3" y="0"/>
                    </a:moveTo>
                    <a:lnTo>
                      <a:pt x="3" y="0"/>
                    </a:lnTo>
                    <a:cubicBezTo>
                      <a:pt x="0" y="7"/>
                      <a:pt x="5" y="14"/>
                      <a:pt x="10" y="16"/>
                    </a:cubicBezTo>
                    <a:cubicBezTo>
                      <a:pt x="10" y="12"/>
                      <a:pt x="7"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29" name="Google Shape;9529;p48"/>
              <p:cNvSpPr/>
              <p:nvPr/>
            </p:nvSpPr>
            <p:spPr>
              <a:xfrm>
                <a:off x="513750" y="1580900"/>
                <a:ext cx="325" cy="525"/>
              </a:xfrm>
              <a:custGeom>
                <a:avLst/>
                <a:gdLst/>
                <a:ahLst/>
                <a:cxnLst/>
                <a:rect l="l" t="t" r="r" b="b"/>
                <a:pathLst>
                  <a:path w="13" h="21" extrusionOk="0">
                    <a:moveTo>
                      <a:pt x="12" y="0"/>
                    </a:moveTo>
                    <a:lnTo>
                      <a:pt x="1" y="21"/>
                    </a:lnTo>
                    <a:lnTo>
                      <a:pt x="10" y="14"/>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30" name="Google Shape;9530;p48"/>
              <p:cNvSpPr/>
              <p:nvPr/>
            </p:nvSpPr>
            <p:spPr>
              <a:xfrm>
                <a:off x="513225" y="1573650"/>
                <a:ext cx="1025" cy="600"/>
              </a:xfrm>
              <a:custGeom>
                <a:avLst/>
                <a:gdLst/>
                <a:ahLst/>
                <a:cxnLst/>
                <a:rect l="l" t="t" r="r" b="b"/>
                <a:pathLst>
                  <a:path w="41" h="24" extrusionOk="0">
                    <a:moveTo>
                      <a:pt x="24" y="0"/>
                    </a:moveTo>
                    <a:cubicBezTo>
                      <a:pt x="8" y="0"/>
                      <a:pt x="1" y="10"/>
                      <a:pt x="8" y="16"/>
                    </a:cubicBezTo>
                    <a:cubicBezTo>
                      <a:pt x="12" y="21"/>
                      <a:pt x="19" y="24"/>
                      <a:pt x="26" y="24"/>
                    </a:cubicBezTo>
                    <a:cubicBezTo>
                      <a:pt x="30" y="24"/>
                      <a:pt x="35" y="23"/>
                      <a:pt x="40" y="21"/>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31" name="Google Shape;9531;p48"/>
              <p:cNvSpPr/>
              <p:nvPr/>
            </p:nvSpPr>
            <p:spPr>
              <a:xfrm>
                <a:off x="511075" y="1575850"/>
                <a:ext cx="1375" cy="375"/>
              </a:xfrm>
              <a:custGeom>
                <a:avLst/>
                <a:gdLst/>
                <a:ahLst/>
                <a:cxnLst/>
                <a:rect l="l" t="t" r="r" b="b"/>
                <a:pathLst>
                  <a:path w="55" h="15" extrusionOk="0">
                    <a:moveTo>
                      <a:pt x="54" y="0"/>
                    </a:moveTo>
                    <a:lnTo>
                      <a:pt x="1" y="10"/>
                    </a:lnTo>
                    <a:lnTo>
                      <a:pt x="22" y="14"/>
                    </a:lnTo>
                    <a:cubicBezTo>
                      <a:pt x="31" y="7"/>
                      <a:pt x="43" y="5"/>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32" name="Google Shape;9532;p48"/>
              <p:cNvSpPr/>
              <p:nvPr/>
            </p:nvSpPr>
            <p:spPr>
              <a:xfrm>
                <a:off x="510000" y="1574550"/>
                <a:ext cx="1100" cy="475"/>
              </a:xfrm>
              <a:custGeom>
                <a:avLst/>
                <a:gdLst/>
                <a:ahLst/>
                <a:cxnLst/>
                <a:rect l="l" t="t" r="r" b="b"/>
                <a:pathLst>
                  <a:path w="44" h="19" extrusionOk="0">
                    <a:moveTo>
                      <a:pt x="9" y="0"/>
                    </a:moveTo>
                    <a:cubicBezTo>
                      <a:pt x="3" y="0"/>
                      <a:pt x="1" y="3"/>
                      <a:pt x="4" y="13"/>
                    </a:cubicBezTo>
                    <a:cubicBezTo>
                      <a:pt x="13" y="13"/>
                      <a:pt x="22" y="19"/>
                      <a:pt x="30" y="19"/>
                    </a:cubicBezTo>
                    <a:cubicBezTo>
                      <a:pt x="36" y="19"/>
                      <a:pt x="40" y="16"/>
                      <a:pt x="44" y="8"/>
                    </a:cubicBezTo>
                    <a:cubicBezTo>
                      <a:pt x="34" y="8"/>
                      <a:pt x="17"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33" name="Google Shape;9533;p48"/>
              <p:cNvSpPr/>
              <p:nvPr/>
            </p:nvSpPr>
            <p:spPr>
              <a:xfrm>
                <a:off x="511375" y="1566275"/>
                <a:ext cx="2225" cy="200"/>
              </a:xfrm>
              <a:custGeom>
                <a:avLst/>
                <a:gdLst/>
                <a:ahLst/>
                <a:cxnLst/>
                <a:rect l="l" t="t" r="r" b="b"/>
                <a:pathLst>
                  <a:path w="89" h="8" extrusionOk="0">
                    <a:moveTo>
                      <a:pt x="0" y="1"/>
                    </a:moveTo>
                    <a:lnTo>
                      <a:pt x="3" y="8"/>
                    </a:lnTo>
                    <a:lnTo>
                      <a:pt x="89" y="3"/>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34" name="Google Shape;9534;p48"/>
              <p:cNvSpPr/>
              <p:nvPr/>
            </p:nvSpPr>
            <p:spPr>
              <a:xfrm>
                <a:off x="506100" y="1558275"/>
                <a:ext cx="2225" cy="1000"/>
              </a:xfrm>
              <a:custGeom>
                <a:avLst/>
                <a:gdLst/>
                <a:ahLst/>
                <a:cxnLst/>
                <a:rect l="l" t="t" r="r" b="b"/>
                <a:pathLst>
                  <a:path w="89" h="40" extrusionOk="0">
                    <a:moveTo>
                      <a:pt x="26" y="1"/>
                    </a:moveTo>
                    <a:cubicBezTo>
                      <a:pt x="1" y="26"/>
                      <a:pt x="77" y="15"/>
                      <a:pt x="49" y="38"/>
                    </a:cubicBezTo>
                    <a:cubicBezTo>
                      <a:pt x="51" y="39"/>
                      <a:pt x="53" y="39"/>
                      <a:pt x="55" y="39"/>
                    </a:cubicBezTo>
                    <a:cubicBezTo>
                      <a:pt x="66" y="39"/>
                      <a:pt x="72" y="26"/>
                      <a:pt x="81" y="26"/>
                    </a:cubicBezTo>
                    <a:cubicBezTo>
                      <a:pt x="83" y="26"/>
                      <a:pt x="86" y="27"/>
                      <a:pt x="89" y="29"/>
                    </a:cubicBezTo>
                    <a:cubicBezTo>
                      <a:pt x="70" y="8"/>
                      <a:pt x="84"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35" name="Google Shape;9535;p48"/>
              <p:cNvSpPr/>
              <p:nvPr/>
            </p:nvSpPr>
            <p:spPr>
              <a:xfrm>
                <a:off x="585850" y="1537375"/>
                <a:ext cx="650" cy="525"/>
              </a:xfrm>
              <a:custGeom>
                <a:avLst/>
                <a:gdLst/>
                <a:ahLst/>
                <a:cxnLst/>
                <a:rect l="l" t="t" r="r" b="b"/>
                <a:pathLst>
                  <a:path w="26" h="21" extrusionOk="0">
                    <a:moveTo>
                      <a:pt x="5" y="0"/>
                    </a:moveTo>
                    <a:lnTo>
                      <a:pt x="0" y="12"/>
                    </a:lnTo>
                    <a:lnTo>
                      <a:pt x="26" y="21"/>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36" name="Google Shape;9536;p48"/>
              <p:cNvSpPr/>
              <p:nvPr/>
            </p:nvSpPr>
            <p:spPr>
              <a:xfrm>
                <a:off x="586125" y="1535975"/>
                <a:ext cx="675" cy="1175"/>
              </a:xfrm>
              <a:custGeom>
                <a:avLst/>
                <a:gdLst/>
                <a:ahLst/>
                <a:cxnLst/>
                <a:rect l="l" t="t" r="r" b="b"/>
                <a:pathLst>
                  <a:path w="27" h="47" extrusionOk="0">
                    <a:moveTo>
                      <a:pt x="20" y="0"/>
                    </a:moveTo>
                    <a:cubicBezTo>
                      <a:pt x="17" y="2"/>
                      <a:pt x="14" y="5"/>
                      <a:pt x="10" y="5"/>
                    </a:cubicBezTo>
                    <a:cubicBezTo>
                      <a:pt x="7" y="5"/>
                      <a:pt x="4" y="4"/>
                      <a:pt x="1" y="0"/>
                    </a:cubicBezTo>
                    <a:lnTo>
                      <a:pt x="1" y="0"/>
                    </a:lnTo>
                    <a:lnTo>
                      <a:pt x="26" y="47"/>
                    </a:lnTo>
                    <a:lnTo>
                      <a:pt x="2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37" name="Google Shape;9537;p48"/>
              <p:cNvSpPr/>
              <p:nvPr/>
            </p:nvSpPr>
            <p:spPr>
              <a:xfrm>
                <a:off x="522275" y="1532425"/>
                <a:ext cx="775" cy="500"/>
              </a:xfrm>
              <a:custGeom>
                <a:avLst/>
                <a:gdLst/>
                <a:ahLst/>
                <a:cxnLst/>
                <a:rect l="l" t="t" r="r" b="b"/>
                <a:pathLst>
                  <a:path w="31" h="20" extrusionOk="0">
                    <a:moveTo>
                      <a:pt x="0" y="1"/>
                    </a:moveTo>
                    <a:lnTo>
                      <a:pt x="5" y="13"/>
                    </a:lnTo>
                    <a:cubicBezTo>
                      <a:pt x="9" y="17"/>
                      <a:pt x="15" y="20"/>
                      <a:pt x="21" y="20"/>
                    </a:cubicBezTo>
                    <a:cubicBezTo>
                      <a:pt x="24" y="20"/>
                      <a:pt x="27" y="19"/>
                      <a:pt x="30" y="1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38" name="Google Shape;9538;p48"/>
              <p:cNvSpPr/>
              <p:nvPr/>
            </p:nvSpPr>
            <p:spPr>
              <a:xfrm>
                <a:off x="529100" y="1530225"/>
                <a:ext cx="675" cy="1075"/>
              </a:xfrm>
              <a:custGeom>
                <a:avLst/>
                <a:gdLst/>
                <a:ahLst/>
                <a:cxnLst/>
                <a:rect l="l" t="t" r="r" b="b"/>
                <a:pathLst>
                  <a:path w="27" h="43" extrusionOk="0">
                    <a:moveTo>
                      <a:pt x="1" y="1"/>
                    </a:moveTo>
                    <a:lnTo>
                      <a:pt x="26" y="43"/>
                    </a:lnTo>
                    <a:lnTo>
                      <a:pt x="26" y="43"/>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39" name="Google Shape;9539;p48"/>
              <p:cNvSpPr/>
              <p:nvPr/>
            </p:nvSpPr>
            <p:spPr>
              <a:xfrm>
                <a:off x="533850" y="1527175"/>
                <a:ext cx="900" cy="650"/>
              </a:xfrm>
              <a:custGeom>
                <a:avLst/>
                <a:gdLst/>
                <a:ahLst/>
                <a:cxnLst/>
                <a:rect l="l" t="t" r="r" b="b"/>
                <a:pathLst>
                  <a:path w="36" h="26" extrusionOk="0">
                    <a:moveTo>
                      <a:pt x="8" y="12"/>
                    </a:moveTo>
                    <a:cubicBezTo>
                      <a:pt x="5" y="12"/>
                      <a:pt x="3" y="12"/>
                      <a:pt x="1" y="14"/>
                    </a:cubicBezTo>
                    <a:cubicBezTo>
                      <a:pt x="3" y="14"/>
                      <a:pt x="6" y="13"/>
                      <a:pt x="8" y="12"/>
                    </a:cubicBezTo>
                    <a:lnTo>
                      <a:pt x="8" y="12"/>
                    </a:lnTo>
                    <a:cubicBezTo>
                      <a:pt x="8" y="12"/>
                      <a:pt x="8" y="12"/>
                      <a:pt x="8" y="12"/>
                    </a:cubicBezTo>
                    <a:close/>
                    <a:moveTo>
                      <a:pt x="29" y="0"/>
                    </a:moveTo>
                    <a:cubicBezTo>
                      <a:pt x="22" y="0"/>
                      <a:pt x="15" y="8"/>
                      <a:pt x="8" y="12"/>
                    </a:cubicBezTo>
                    <a:lnTo>
                      <a:pt x="8" y="12"/>
                    </a:lnTo>
                    <a:cubicBezTo>
                      <a:pt x="18" y="12"/>
                      <a:pt x="29" y="25"/>
                      <a:pt x="33" y="25"/>
                    </a:cubicBezTo>
                    <a:cubicBezTo>
                      <a:pt x="35" y="25"/>
                      <a:pt x="34" y="19"/>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40" name="Google Shape;9540;p48"/>
              <p:cNvSpPr/>
              <p:nvPr/>
            </p:nvSpPr>
            <p:spPr>
              <a:xfrm>
                <a:off x="587125" y="1537100"/>
                <a:ext cx="675" cy="925"/>
              </a:xfrm>
              <a:custGeom>
                <a:avLst/>
                <a:gdLst/>
                <a:ahLst/>
                <a:cxnLst/>
                <a:rect l="l" t="t" r="r" b="b"/>
                <a:pathLst>
                  <a:path w="27" h="37" extrusionOk="0">
                    <a:moveTo>
                      <a:pt x="9" y="0"/>
                    </a:moveTo>
                    <a:cubicBezTo>
                      <a:pt x="9" y="0"/>
                      <a:pt x="9" y="1"/>
                      <a:pt x="10" y="2"/>
                    </a:cubicBezTo>
                    <a:cubicBezTo>
                      <a:pt x="0" y="2"/>
                      <a:pt x="17" y="30"/>
                      <a:pt x="17" y="37"/>
                    </a:cubicBezTo>
                    <a:cubicBezTo>
                      <a:pt x="27" y="28"/>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41" name="Google Shape;9541;p48"/>
              <p:cNvSpPr/>
              <p:nvPr/>
            </p:nvSpPr>
            <p:spPr>
              <a:xfrm>
                <a:off x="589675" y="1533475"/>
                <a:ext cx="200" cy="1025"/>
              </a:xfrm>
              <a:custGeom>
                <a:avLst/>
                <a:gdLst/>
                <a:ahLst/>
                <a:cxnLst/>
                <a:rect l="l" t="t" r="r" b="b"/>
                <a:pathLst>
                  <a:path w="8" h="41" extrusionOk="0">
                    <a:moveTo>
                      <a:pt x="7" y="1"/>
                    </a:moveTo>
                    <a:lnTo>
                      <a:pt x="0" y="26"/>
                    </a:lnTo>
                    <a:lnTo>
                      <a:pt x="5"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42" name="Google Shape;9542;p48"/>
              <p:cNvSpPr/>
              <p:nvPr/>
            </p:nvSpPr>
            <p:spPr>
              <a:xfrm>
                <a:off x="590650" y="1532425"/>
                <a:ext cx="1950" cy="1775"/>
              </a:xfrm>
              <a:custGeom>
                <a:avLst/>
                <a:gdLst/>
                <a:ahLst/>
                <a:cxnLst/>
                <a:rect l="l" t="t" r="r" b="b"/>
                <a:pathLst>
                  <a:path w="78" h="71" extrusionOk="0">
                    <a:moveTo>
                      <a:pt x="56" y="1"/>
                    </a:moveTo>
                    <a:cubicBezTo>
                      <a:pt x="39" y="1"/>
                      <a:pt x="34" y="37"/>
                      <a:pt x="15" y="37"/>
                    </a:cubicBezTo>
                    <a:cubicBezTo>
                      <a:pt x="14" y="37"/>
                      <a:pt x="12" y="36"/>
                      <a:pt x="10" y="36"/>
                    </a:cubicBezTo>
                    <a:lnTo>
                      <a:pt x="1" y="24"/>
                    </a:lnTo>
                    <a:lnTo>
                      <a:pt x="1" y="24"/>
                    </a:lnTo>
                    <a:lnTo>
                      <a:pt x="12" y="71"/>
                    </a:lnTo>
                    <a:cubicBezTo>
                      <a:pt x="34" y="53"/>
                      <a:pt x="50" y="15"/>
                      <a:pt x="73" y="15"/>
                    </a:cubicBezTo>
                    <a:cubicBezTo>
                      <a:pt x="75" y="15"/>
                      <a:pt x="76" y="15"/>
                      <a:pt x="77" y="15"/>
                    </a:cubicBezTo>
                    <a:cubicBezTo>
                      <a:pt x="68" y="5"/>
                      <a:pt x="61"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43" name="Google Shape;9543;p48"/>
              <p:cNvSpPr/>
              <p:nvPr/>
            </p:nvSpPr>
            <p:spPr>
              <a:xfrm>
                <a:off x="595225" y="1534325"/>
                <a:ext cx="500" cy="575"/>
              </a:xfrm>
              <a:custGeom>
                <a:avLst/>
                <a:gdLst/>
                <a:ahLst/>
                <a:cxnLst/>
                <a:rect l="l" t="t" r="r" b="b"/>
                <a:pathLst>
                  <a:path w="20" h="23" extrusionOk="0">
                    <a:moveTo>
                      <a:pt x="12" y="1"/>
                    </a:moveTo>
                    <a:cubicBezTo>
                      <a:pt x="12" y="1"/>
                      <a:pt x="11" y="6"/>
                      <a:pt x="1" y="18"/>
                    </a:cubicBezTo>
                    <a:lnTo>
                      <a:pt x="6" y="22"/>
                    </a:lnTo>
                    <a:cubicBezTo>
                      <a:pt x="10" y="20"/>
                      <a:pt x="15" y="18"/>
                      <a:pt x="19" y="15"/>
                    </a:cubicBezTo>
                    <a:cubicBezTo>
                      <a:pt x="11" y="7"/>
                      <a:pt x="12"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44" name="Google Shape;9544;p48"/>
              <p:cNvSpPr/>
              <p:nvPr/>
            </p:nvSpPr>
            <p:spPr>
              <a:xfrm>
                <a:off x="595200" y="1534875"/>
                <a:ext cx="375" cy="200"/>
              </a:xfrm>
              <a:custGeom>
                <a:avLst/>
                <a:gdLst/>
                <a:ahLst/>
                <a:cxnLst/>
                <a:rect l="l" t="t" r="r" b="b"/>
                <a:pathLst>
                  <a:path w="15" h="8" extrusionOk="0">
                    <a:moveTo>
                      <a:pt x="7" y="0"/>
                    </a:moveTo>
                    <a:lnTo>
                      <a:pt x="7" y="0"/>
                    </a:lnTo>
                    <a:cubicBezTo>
                      <a:pt x="0" y="4"/>
                      <a:pt x="7" y="7"/>
                      <a:pt x="10" y="7"/>
                    </a:cubicBezTo>
                    <a:cubicBezTo>
                      <a:pt x="13" y="7"/>
                      <a:pt x="15" y="5"/>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45" name="Google Shape;9545;p48"/>
              <p:cNvSpPr/>
              <p:nvPr/>
            </p:nvSpPr>
            <p:spPr>
              <a:xfrm>
                <a:off x="596450" y="1533825"/>
                <a:ext cx="1025" cy="1075"/>
              </a:xfrm>
              <a:custGeom>
                <a:avLst/>
                <a:gdLst/>
                <a:ahLst/>
                <a:cxnLst/>
                <a:rect l="l" t="t" r="r" b="b"/>
                <a:pathLst>
                  <a:path w="41" h="43" extrusionOk="0">
                    <a:moveTo>
                      <a:pt x="8" y="1"/>
                    </a:moveTo>
                    <a:lnTo>
                      <a:pt x="1" y="26"/>
                    </a:lnTo>
                    <a:cubicBezTo>
                      <a:pt x="12" y="35"/>
                      <a:pt x="28" y="28"/>
                      <a:pt x="28" y="42"/>
                    </a:cubicBezTo>
                    <a:cubicBezTo>
                      <a:pt x="40" y="21"/>
                      <a:pt x="28" y="12"/>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46" name="Google Shape;9546;p48"/>
              <p:cNvSpPr/>
              <p:nvPr/>
            </p:nvSpPr>
            <p:spPr>
              <a:xfrm>
                <a:off x="596325" y="1532725"/>
                <a:ext cx="200" cy="350"/>
              </a:xfrm>
              <a:custGeom>
                <a:avLst/>
                <a:gdLst/>
                <a:ahLst/>
                <a:cxnLst/>
                <a:rect l="l" t="t" r="r" b="b"/>
                <a:pathLst>
                  <a:path w="8" h="14" extrusionOk="0">
                    <a:moveTo>
                      <a:pt x="6" y="1"/>
                    </a:moveTo>
                    <a:lnTo>
                      <a:pt x="1" y="12"/>
                    </a:lnTo>
                    <a:cubicBezTo>
                      <a:pt x="3" y="13"/>
                      <a:pt x="4" y="14"/>
                      <a:pt x="5" y="14"/>
                    </a:cubicBezTo>
                    <a:cubicBezTo>
                      <a:pt x="7" y="14"/>
                      <a:pt x="7" y="1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47" name="Google Shape;9547;p48"/>
              <p:cNvSpPr/>
              <p:nvPr/>
            </p:nvSpPr>
            <p:spPr>
              <a:xfrm>
                <a:off x="596075" y="1532750"/>
                <a:ext cx="275" cy="875"/>
              </a:xfrm>
              <a:custGeom>
                <a:avLst/>
                <a:gdLst/>
                <a:ahLst/>
                <a:cxnLst/>
                <a:rect l="l" t="t" r="r" b="b"/>
                <a:pathLst>
                  <a:path w="11" h="35" extrusionOk="0">
                    <a:moveTo>
                      <a:pt x="1" y="1"/>
                    </a:moveTo>
                    <a:cubicBezTo>
                      <a:pt x="0" y="1"/>
                      <a:pt x="1" y="6"/>
                      <a:pt x="6" y="20"/>
                    </a:cubicBezTo>
                    <a:cubicBezTo>
                      <a:pt x="4" y="16"/>
                      <a:pt x="3" y="14"/>
                      <a:pt x="3" y="14"/>
                    </a:cubicBezTo>
                    <a:cubicBezTo>
                      <a:pt x="2" y="14"/>
                      <a:pt x="4" y="25"/>
                      <a:pt x="4" y="34"/>
                    </a:cubicBezTo>
                    <a:lnTo>
                      <a:pt x="11" y="11"/>
                    </a:lnTo>
                    <a:cubicBezTo>
                      <a:pt x="7" y="7"/>
                      <a:pt x="3"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48" name="Google Shape;9548;p48"/>
              <p:cNvSpPr/>
              <p:nvPr/>
            </p:nvSpPr>
            <p:spPr>
              <a:xfrm>
                <a:off x="594650" y="1532775"/>
                <a:ext cx="1125" cy="1050"/>
              </a:xfrm>
              <a:custGeom>
                <a:avLst/>
                <a:gdLst/>
                <a:ahLst/>
                <a:cxnLst/>
                <a:rect l="l" t="t" r="r" b="b"/>
                <a:pathLst>
                  <a:path w="45" h="42" extrusionOk="0">
                    <a:moveTo>
                      <a:pt x="19" y="1"/>
                    </a:moveTo>
                    <a:cubicBezTo>
                      <a:pt x="0" y="18"/>
                      <a:pt x="10" y="41"/>
                      <a:pt x="27" y="41"/>
                    </a:cubicBezTo>
                    <a:cubicBezTo>
                      <a:pt x="32" y="41"/>
                      <a:pt x="39" y="39"/>
                      <a:pt x="45" y="33"/>
                    </a:cubicBezTo>
                    <a:cubicBezTo>
                      <a:pt x="31" y="26"/>
                      <a:pt x="15" y="26"/>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49" name="Google Shape;9549;p48"/>
              <p:cNvSpPr/>
              <p:nvPr/>
            </p:nvSpPr>
            <p:spPr>
              <a:xfrm>
                <a:off x="591475" y="1531225"/>
                <a:ext cx="650" cy="550"/>
              </a:xfrm>
              <a:custGeom>
                <a:avLst/>
                <a:gdLst/>
                <a:ahLst/>
                <a:cxnLst/>
                <a:rect l="l" t="t" r="r" b="b"/>
                <a:pathLst>
                  <a:path w="26" h="22" extrusionOk="0">
                    <a:moveTo>
                      <a:pt x="0" y="0"/>
                    </a:moveTo>
                    <a:lnTo>
                      <a:pt x="0" y="21"/>
                    </a:lnTo>
                    <a:cubicBezTo>
                      <a:pt x="0" y="17"/>
                      <a:pt x="5" y="17"/>
                      <a:pt x="10" y="17"/>
                    </a:cubicBezTo>
                    <a:cubicBezTo>
                      <a:pt x="12" y="17"/>
                      <a:pt x="13" y="17"/>
                      <a:pt x="14" y="17"/>
                    </a:cubicBezTo>
                    <a:cubicBezTo>
                      <a:pt x="21" y="17"/>
                      <a:pt x="26" y="17"/>
                      <a:pt x="21" y="1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50" name="Google Shape;9550;p48"/>
              <p:cNvSpPr/>
              <p:nvPr/>
            </p:nvSpPr>
            <p:spPr>
              <a:xfrm>
                <a:off x="598600" y="1532100"/>
                <a:ext cx="1000" cy="875"/>
              </a:xfrm>
              <a:custGeom>
                <a:avLst/>
                <a:gdLst/>
                <a:ahLst/>
                <a:cxnLst/>
                <a:rect l="l" t="t" r="r" b="b"/>
                <a:pathLst>
                  <a:path w="40" h="35" extrusionOk="0">
                    <a:moveTo>
                      <a:pt x="5" y="0"/>
                    </a:moveTo>
                    <a:lnTo>
                      <a:pt x="0" y="19"/>
                    </a:lnTo>
                    <a:cubicBezTo>
                      <a:pt x="14" y="19"/>
                      <a:pt x="28" y="26"/>
                      <a:pt x="40" y="35"/>
                    </a:cubicBezTo>
                    <a:cubicBezTo>
                      <a:pt x="33" y="23"/>
                      <a:pt x="14"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51" name="Google Shape;9551;p48"/>
              <p:cNvSpPr/>
              <p:nvPr/>
            </p:nvSpPr>
            <p:spPr>
              <a:xfrm>
                <a:off x="598425" y="1531325"/>
                <a:ext cx="425" cy="800"/>
              </a:xfrm>
              <a:custGeom>
                <a:avLst/>
                <a:gdLst/>
                <a:ahLst/>
                <a:cxnLst/>
                <a:rect l="l" t="t" r="r" b="b"/>
                <a:pathLst>
                  <a:path w="17" h="32" extrusionOk="0">
                    <a:moveTo>
                      <a:pt x="17" y="1"/>
                    </a:moveTo>
                    <a:cubicBezTo>
                      <a:pt x="0" y="10"/>
                      <a:pt x="3" y="19"/>
                      <a:pt x="12" y="31"/>
                    </a:cubicBez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52" name="Google Shape;9552;p48"/>
              <p:cNvSpPr/>
              <p:nvPr/>
            </p:nvSpPr>
            <p:spPr>
              <a:xfrm>
                <a:off x="595525" y="1531225"/>
                <a:ext cx="250" cy="1475"/>
              </a:xfrm>
              <a:custGeom>
                <a:avLst/>
                <a:gdLst/>
                <a:ahLst/>
                <a:cxnLst/>
                <a:rect l="l" t="t" r="r" b="b"/>
                <a:pathLst>
                  <a:path w="10" h="59" extrusionOk="0">
                    <a:moveTo>
                      <a:pt x="10" y="0"/>
                    </a:moveTo>
                    <a:lnTo>
                      <a:pt x="5" y="5"/>
                    </a:lnTo>
                    <a:lnTo>
                      <a:pt x="1" y="58"/>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53" name="Google Shape;9553;p48"/>
              <p:cNvSpPr/>
              <p:nvPr/>
            </p:nvSpPr>
            <p:spPr>
              <a:xfrm>
                <a:off x="601200" y="1531450"/>
                <a:ext cx="250" cy="1175"/>
              </a:xfrm>
              <a:custGeom>
                <a:avLst/>
                <a:gdLst/>
                <a:ahLst/>
                <a:cxnLst/>
                <a:rect l="l" t="t" r="r" b="b"/>
                <a:pathLst>
                  <a:path w="10" h="47" extrusionOk="0">
                    <a:moveTo>
                      <a:pt x="1" y="1"/>
                    </a:moveTo>
                    <a:lnTo>
                      <a:pt x="3" y="19"/>
                    </a:lnTo>
                    <a:lnTo>
                      <a:pt x="10" y="47"/>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54" name="Google Shape;9554;p48"/>
              <p:cNvSpPr/>
              <p:nvPr/>
            </p:nvSpPr>
            <p:spPr>
              <a:xfrm>
                <a:off x="602250" y="1530650"/>
                <a:ext cx="1175" cy="1400"/>
              </a:xfrm>
              <a:custGeom>
                <a:avLst/>
                <a:gdLst/>
                <a:ahLst/>
                <a:cxnLst/>
                <a:rect l="l" t="t" r="r" b="b"/>
                <a:pathLst>
                  <a:path w="47" h="56" extrusionOk="0">
                    <a:moveTo>
                      <a:pt x="42" y="0"/>
                    </a:moveTo>
                    <a:cubicBezTo>
                      <a:pt x="40" y="12"/>
                      <a:pt x="32" y="18"/>
                      <a:pt x="17" y="18"/>
                    </a:cubicBezTo>
                    <a:cubicBezTo>
                      <a:pt x="12" y="18"/>
                      <a:pt x="7" y="17"/>
                      <a:pt x="0" y="16"/>
                    </a:cubicBezTo>
                    <a:lnTo>
                      <a:pt x="0" y="16"/>
                    </a:lnTo>
                    <a:cubicBezTo>
                      <a:pt x="10" y="40"/>
                      <a:pt x="38" y="40"/>
                      <a:pt x="38" y="56"/>
                    </a:cubicBezTo>
                    <a:cubicBezTo>
                      <a:pt x="47" y="40"/>
                      <a:pt x="47" y="19"/>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55" name="Google Shape;9555;p48"/>
              <p:cNvSpPr/>
              <p:nvPr/>
            </p:nvSpPr>
            <p:spPr>
              <a:xfrm>
                <a:off x="603225" y="1529875"/>
                <a:ext cx="150" cy="800"/>
              </a:xfrm>
              <a:custGeom>
                <a:avLst/>
                <a:gdLst/>
                <a:ahLst/>
                <a:cxnLst/>
                <a:rect l="l" t="t" r="r" b="b"/>
                <a:pathLst>
                  <a:path w="6" h="32" extrusionOk="0">
                    <a:moveTo>
                      <a:pt x="1" y="1"/>
                    </a:moveTo>
                    <a:cubicBezTo>
                      <a:pt x="1" y="10"/>
                      <a:pt x="1" y="22"/>
                      <a:pt x="3" y="31"/>
                    </a:cubicBezTo>
                    <a:cubicBezTo>
                      <a:pt x="6" y="22"/>
                      <a:pt x="3"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56" name="Google Shape;9556;p48"/>
              <p:cNvSpPr/>
              <p:nvPr/>
            </p:nvSpPr>
            <p:spPr>
              <a:xfrm>
                <a:off x="599575" y="1530925"/>
                <a:ext cx="950" cy="600"/>
              </a:xfrm>
              <a:custGeom>
                <a:avLst/>
                <a:gdLst/>
                <a:ahLst/>
                <a:cxnLst/>
                <a:rect l="l" t="t" r="r" b="b"/>
                <a:pathLst>
                  <a:path w="38" h="24" extrusionOk="0">
                    <a:moveTo>
                      <a:pt x="8" y="1"/>
                    </a:moveTo>
                    <a:lnTo>
                      <a:pt x="1" y="3"/>
                    </a:lnTo>
                    <a:cubicBezTo>
                      <a:pt x="10" y="15"/>
                      <a:pt x="24" y="22"/>
                      <a:pt x="38" y="24"/>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57" name="Google Shape;9557;p48"/>
              <p:cNvSpPr/>
              <p:nvPr/>
            </p:nvSpPr>
            <p:spPr>
              <a:xfrm>
                <a:off x="599750" y="1530700"/>
                <a:ext cx="500" cy="250"/>
              </a:xfrm>
              <a:custGeom>
                <a:avLst/>
                <a:gdLst/>
                <a:ahLst/>
                <a:cxnLst/>
                <a:rect l="l" t="t" r="r" b="b"/>
                <a:pathLst>
                  <a:path w="20" h="10" extrusionOk="0">
                    <a:moveTo>
                      <a:pt x="19" y="0"/>
                    </a:moveTo>
                    <a:lnTo>
                      <a:pt x="1" y="10"/>
                    </a:lnTo>
                    <a:lnTo>
                      <a:pt x="1" y="1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58" name="Google Shape;9558;p48"/>
              <p:cNvSpPr/>
              <p:nvPr/>
            </p:nvSpPr>
            <p:spPr>
              <a:xfrm>
                <a:off x="599575" y="1530950"/>
                <a:ext cx="100" cy="125"/>
              </a:xfrm>
              <a:custGeom>
                <a:avLst/>
                <a:gdLst/>
                <a:ahLst/>
                <a:cxnLst/>
                <a:rect l="l" t="t" r="r" b="b"/>
                <a:pathLst>
                  <a:path w="4" h="5" extrusionOk="0">
                    <a:moveTo>
                      <a:pt x="1" y="1"/>
                    </a:moveTo>
                    <a:cubicBezTo>
                      <a:pt x="0" y="1"/>
                      <a:pt x="1" y="2"/>
                      <a:pt x="3" y="4"/>
                    </a:cubicBezTo>
                    <a:cubicBezTo>
                      <a:pt x="2" y="2"/>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59" name="Google Shape;9559;p48"/>
              <p:cNvSpPr/>
              <p:nvPr/>
            </p:nvSpPr>
            <p:spPr>
              <a:xfrm>
                <a:off x="596450" y="1529725"/>
                <a:ext cx="925" cy="1625"/>
              </a:xfrm>
              <a:custGeom>
                <a:avLst/>
                <a:gdLst/>
                <a:ahLst/>
                <a:cxnLst/>
                <a:rect l="l" t="t" r="r" b="b"/>
                <a:pathLst>
                  <a:path w="37" h="65" extrusionOk="0">
                    <a:moveTo>
                      <a:pt x="1" y="0"/>
                    </a:moveTo>
                    <a:lnTo>
                      <a:pt x="1" y="0"/>
                    </a:lnTo>
                    <a:cubicBezTo>
                      <a:pt x="7" y="25"/>
                      <a:pt x="27" y="30"/>
                      <a:pt x="31" y="62"/>
                    </a:cubicBezTo>
                    <a:lnTo>
                      <a:pt x="31" y="62"/>
                    </a:lnTo>
                    <a:cubicBezTo>
                      <a:pt x="29" y="40"/>
                      <a:pt x="36" y="13"/>
                      <a:pt x="1" y="0"/>
                    </a:cubicBezTo>
                    <a:close/>
                    <a:moveTo>
                      <a:pt x="31" y="62"/>
                    </a:moveTo>
                    <a:lnTo>
                      <a:pt x="31" y="62"/>
                    </a:lnTo>
                    <a:cubicBezTo>
                      <a:pt x="31" y="63"/>
                      <a:pt x="31" y="64"/>
                      <a:pt x="31" y="65"/>
                    </a:cubicBezTo>
                    <a:cubicBezTo>
                      <a:pt x="31" y="64"/>
                      <a:pt x="31" y="63"/>
                      <a:pt x="31" y="6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60" name="Google Shape;9560;p48"/>
              <p:cNvSpPr/>
              <p:nvPr/>
            </p:nvSpPr>
            <p:spPr>
              <a:xfrm>
                <a:off x="598200" y="1530300"/>
                <a:ext cx="550" cy="825"/>
              </a:xfrm>
              <a:custGeom>
                <a:avLst/>
                <a:gdLst/>
                <a:ahLst/>
                <a:cxnLst/>
                <a:rect l="l" t="t" r="r" b="b"/>
                <a:pathLst>
                  <a:path w="22" h="33" extrusionOk="0">
                    <a:moveTo>
                      <a:pt x="21" y="0"/>
                    </a:moveTo>
                    <a:lnTo>
                      <a:pt x="0" y="5"/>
                    </a:lnTo>
                    <a:cubicBezTo>
                      <a:pt x="5" y="12"/>
                      <a:pt x="16" y="21"/>
                      <a:pt x="16" y="33"/>
                    </a:cubicBez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61" name="Google Shape;9561;p48"/>
              <p:cNvSpPr/>
              <p:nvPr/>
            </p:nvSpPr>
            <p:spPr>
              <a:xfrm>
                <a:off x="598725" y="1529950"/>
                <a:ext cx="250" cy="375"/>
              </a:xfrm>
              <a:custGeom>
                <a:avLst/>
                <a:gdLst/>
                <a:ahLst/>
                <a:cxnLst/>
                <a:rect l="l" t="t" r="r" b="b"/>
                <a:pathLst>
                  <a:path w="10" h="15" extrusionOk="0">
                    <a:moveTo>
                      <a:pt x="2" y="0"/>
                    </a:moveTo>
                    <a:lnTo>
                      <a:pt x="0" y="14"/>
                    </a:lnTo>
                    <a:lnTo>
                      <a:pt x="9" y="12"/>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62" name="Google Shape;9562;p48"/>
              <p:cNvSpPr/>
              <p:nvPr/>
            </p:nvSpPr>
            <p:spPr>
              <a:xfrm>
                <a:off x="601325" y="1528950"/>
                <a:ext cx="950" cy="975"/>
              </a:xfrm>
              <a:custGeom>
                <a:avLst/>
                <a:gdLst/>
                <a:ahLst/>
                <a:cxnLst/>
                <a:rect l="l" t="t" r="r" b="b"/>
                <a:pathLst>
                  <a:path w="38" h="39" extrusionOk="0">
                    <a:moveTo>
                      <a:pt x="37" y="1"/>
                    </a:moveTo>
                    <a:lnTo>
                      <a:pt x="37" y="1"/>
                    </a:lnTo>
                    <a:cubicBezTo>
                      <a:pt x="24" y="3"/>
                      <a:pt x="12" y="8"/>
                      <a:pt x="0" y="17"/>
                    </a:cubicBezTo>
                    <a:cubicBezTo>
                      <a:pt x="6" y="25"/>
                      <a:pt x="12" y="38"/>
                      <a:pt x="20" y="38"/>
                    </a:cubicBezTo>
                    <a:cubicBezTo>
                      <a:pt x="22" y="38"/>
                      <a:pt x="24" y="37"/>
                      <a:pt x="26" y="36"/>
                    </a:cubicBezTo>
                    <a:cubicBezTo>
                      <a:pt x="24" y="22"/>
                      <a:pt x="28" y="1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63" name="Google Shape;9563;p48"/>
              <p:cNvSpPr/>
              <p:nvPr/>
            </p:nvSpPr>
            <p:spPr>
              <a:xfrm>
                <a:off x="600775" y="1530200"/>
                <a:ext cx="100" cy="125"/>
              </a:xfrm>
              <a:custGeom>
                <a:avLst/>
                <a:gdLst/>
                <a:ahLst/>
                <a:cxnLst/>
                <a:rect l="l" t="t" r="r" b="b"/>
                <a:pathLst>
                  <a:path w="4" h="5" extrusionOk="0">
                    <a:moveTo>
                      <a:pt x="1" y="0"/>
                    </a:moveTo>
                    <a:cubicBezTo>
                      <a:pt x="1" y="0"/>
                      <a:pt x="1" y="2"/>
                      <a:pt x="4" y="4"/>
                    </a:cubicBezTo>
                    <a:lnTo>
                      <a:pt x="4" y="2"/>
                    </a:ln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64" name="Google Shape;9564;p48"/>
              <p:cNvSpPr/>
              <p:nvPr/>
            </p:nvSpPr>
            <p:spPr>
              <a:xfrm>
                <a:off x="604325" y="1527100"/>
                <a:ext cx="150" cy="200"/>
              </a:xfrm>
              <a:custGeom>
                <a:avLst/>
                <a:gdLst/>
                <a:ahLst/>
                <a:cxnLst/>
                <a:rect l="l" t="t" r="r" b="b"/>
                <a:pathLst>
                  <a:path w="6" h="8" extrusionOk="0">
                    <a:moveTo>
                      <a:pt x="1" y="1"/>
                    </a:moveTo>
                    <a:lnTo>
                      <a:pt x="3" y="8"/>
                    </a:lnTo>
                    <a:lnTo>
                      <a:pt x="6" y="8"/>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65" name="Google Shape;9565;p48"/>
              <p:cNvSpPr/>
              <p:nvPr/>
            </p:nvSpPr>
            <p:spPr>
              <a:xfrm>
                <a:off x="600925" y="1529225"/>
                <a:ext cx="425" cy="575"/>
              </a:xfrm>
              <a:custGeom>
                <a:avLst/>
                <a:gdLst/>
                <a:ahLst/>
                <a:cxnLst/>
                <a:rect l="l" t="t" r="r" b="b"/>
                <a:pathLst>
                  <a:path w="17" h="23" extrusionOk="0">
                    <a:moveTo>
                      <a:pt x="13" y="1"/>
                    </a:moveTo>
                    <a:cubicBezTo>
                      <a:pt x="13" y="1"/>
                      <a:pt x="12" y="1"/>
                      <a:pt x="12" y="1"/>
                    </a:cubicBezTo>
                    <a:cubicBezTo>
                      <a:pt x="0" y="1"/>
                      <a:pt x="0" y="11"/>
                      <a:pt x="2" y="22"/>
                    </a:cubicBezTo>
                    <a:cubicBezTo>
                      <a:pt x="7" y="15"/>
                      <a:pt x="12" y="11"/>
                      <a:pt x="16" y="6"/>
                    </a:cubicBezTo>
                    <a:cubicBezTo>
                      <a:pt x="15" y="3"/>
                      <a:pt x="14"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66" name="Google Shape;9566;p48"/>
              <p:cNvSpPr/>
              <p:nvPr/>
            </p:nvSpPr>
            <p:spPr>
              <a:xfrm>
                <a:off x="602950" y="1528950"/>
                <a:ext cx="700" cy="225"/>
              </a:xfrm>
              <a:custGeom>
                <a:avLst/>
                <a:gdLst/>
                <a:ahLst/>
                <a:cxnLst/>
                <a:rect l="l" t="t" r="r" b="b"/>
                <a:pathLst>
                  <a:path w="28" h="9" extrusionOk="0">
                    <a:moveTo>
                      <a:pt x="0" y="1"/>
                    </a:moveTo>
                    <a:cubicBezTo>
                      <a:pt x="8" y="4"/>
                      <a:pt x="20" y="8"/>
                      <a:pt x="24" y="8"/>
                    </a:cubicBezTo>
                    <a:cubicBezTo>
                      <a:pt x="26" y="8"/>
                      <a:pt x="27" y="8"/>
                      <a:pt x="26" y="6"/>
                    </a:cubicBezTo>
                    <a:cubicBezTo>
                      <a:pt x="19" y="1"/>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67" name="Google Shape;9567;p48"/>
              <p:cNvSpPr/>
              <p:nvPr/>
            </p:nvSpPr>
            <p:spPr>
              <a:xfrm>
                <a:off x="601100" y="1530350"/>
                <a:ext cx="125" cy="150"/>
              </a:xfrm>
              <a:custGeom>
                <a:avLst/>
                <a:gdLst/>
                <a:ahLst/>
                <a:cxnLst/>
                <a:rect l="l" t="t" r="r" b="b"/>
                <a:pathLst>
                  <a:path w="5" h="6" extrusionOk="0">
                    <a:moveTo>
                      <a:pt x="0" y="1"/>
                    </a:moveTo>
                    <a:lnTo>
                      <a:pt x="0" y="3"/>
                    </a:lnTo>
                    <a:cubicBezTo>
                      <a:pt x="3" y="5"/>
                      <a:pt x="4" y="5"/>
                      <a:pt x="4" y="5"/>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68" name="Google Shape;9568;p48"/>
              <p:cNvSpPr/>
              <p:nvPr/>
            </p:nvSpPr>
            <p:spPr>
              <a:xfrm>
                <a:off x="600850" y="1529775"/>
                <a:ext cx="275" cy="600"/>
              </a:xfrm>
              <a:custGeom>
                <a:avLst/>
                <a:gdLst/>
                <a:ahLst/>
                <a:cxnLst/>
                <a:rect l="l" t="t" r="r" b="b"/>
                <a:pathLst>
                  <a:path w="11" h="24" extrusionOk="0">
                    <a:moveTo>
                      <a:pt x="5" y="0"/>
                    </a:moveTo>
                    <a:cubicBezTo>
                      <a:pt x="3" y="5"/>
                      <a:pt x="1" y="12"/>
                      <a:pt x="1" y="19"/>
                    </a:cubicBezTo>
                    <a:lnTo>
                      <a:pt x="10" y="24"/>
                    </a:lnTo>
                    <a:cubicBezTo>
                      <a:pt x="10" y="17"/>
                      <a:pt x="8" y="7"/>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69" name="Google Shape;9569;p48"/>
              <p:cNvSpPr/>
              <p:nvPr/>
            </p:nvSpPr>
            <p:spPr>
              <a:xfrm>
                <a:off x="600850" y="1522575"/>
                <a:ext cx="3500" cy="4550"/>
              </a:xfrm>
              <a:custGeom>
                <a:avLst/>
                <a:gdLst/>
                <a:ahLst/>
                <a:cxnLst/>
                <a:rect l="l" t="t" r="r" b="b"/>
                <a:pathLst>
                  <a:path w="140" h="182" extrusionOk="0">
                    <a:moveTo>
                      <a:pt x="36" y="1"/>
                    </a:moveTo>
                    <a:lnTo>
                      <a:pt x="36" y="29"/>
                    </a:lnTo>
                    <a:cubicBezTo>
                      <a:pt x="29" y="24"/>
                      <a:pt x="24" y="8"/>
                      <a:pt x="12" y="6"/>
                    </a:cubicBezTo>
                    <a:lnTo>
                      <a:pt x="12" y="6"/>
                    </a:lnTo>
                    <a:cubicBezTo>
                      <a:pt x="32" y="26"/>
                      <a:pt x="37" y="54"/>
                      <a:pt x="14" y="54"/>
                    </a:cubicBezTo>
                    <a:cubicBezTo>
                      <a:pt x="10" y="54"/>
                      <a:pt x="6" y="53"/>
                      <a:pt x="1" y="52"/>
                    </a:cubicBezTo>
                    <a:lnTo>
                      <a:pt x="1" y="52"/>
                    </a:lnTo>
                    <a:cubicBezTo>
                      <a:pt x="3" y="82"/>
                      <a:pt x="84" y="152"/>
                      <a:pt x="140" y="182"/>
                    </a:cubicBezTo>
                    <a:cubicBezTo>
                      <a:pt x="128" y="170"/>
                      <a:pt x="121" y="154"/>
                      <a:pt x="124" y="135"/>
                    </a:cubicBezTo>
                    <a:cubicBezTo>
                      <a:pt x="105" y="128"/>
                      <a:pt x="61" y="135"/>
                      <a:pt x="52" y="103"/>
                    </a:cubicBezTo>
                    <a:cubicBezTo>
                      <a:pt x="55" y="93"/>
                      <a:pt x="60" y="89"/>
                      <a:pt x="65" y="89"/>
                    </a:cubicBezTo>
                    <a:cubicBezTo>
                      <a:pt x="74" y="89"/>
                      <a:pt x="85" y="99"/>
                      <a:pt x="98" y="101"/>
                    </a:cubicBezTo>
                    <a:cubicBezTo>
                      <a:pt x="63" y="80"/>
                      <a:pt x="82" y="3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70" name="Google Shape;9570;p48"/>
              <p:cNvSpPr/>
              <p:nvPr/>
            </p:nvSpPr>
            <p:spPr>
              <a:xfrm>
                <a:off x="603400" y="1527275"/>
                <a:ext cx="1375" cy="1025"/>
              </a:xfrm>
              <a:custGeom>
                <a:avLst/>
                <a:gdLst/>
                <a:ahLst/>
                <a:cxnLst/>
                <a:rect l="l" t="t" r="r" b="b"/>
                <a:pathLst>
                  <a:path w="55" h="41" extrusionOk="0">
                    <a:moveTo>
                      <a:pt x="40" y="1"/>
                    </a:moveTo>
                    <a:lnTo>
                      <a:pt x="5" y="24"/>
                    </a:lnTo>
                    <a:lnTo>
                      <a:pt x="5" y="19"/>
                    </a:lnTo>
                    <a:lnTo>
                      <a:pt x="1" y="26"/>
                    </a:lnTo>
                    <a:cubicBezTo>
                      <a:pt x="19" y="26"/>
                      <a:pt x="38" y="31"/>
                      <a:pt x="54" y="40"/>
                    </a:cubicBezTo>
                    <a:cubicBezTo>
                      <a:pt x="54" y="26"/>
                      <a:pt x="50" y="10"/>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71" name="Google Shape;9571;p48"/>
              <p:cNvSpPr/>
              <p:nvPr/>
            </p:nvSpPr>
            <p:spPr>
              <a:xfrm>
                <a:off x="601025" y="1526700"/>
                <a:ext cx="2400" cy="2350"/>
              </a:xfrm>
              <a:custGeom>
                <a:avLst/>
                <a:gdLst/>
                <a:ahLst/>
                <a:cxnLst/>
                <a:rect l="l" t="t" r="r" b="b"/>
                <a:pathLst>
                  <a:path w="96" h="94" extrusionOk="0">
                    <a:moveTo>
                      <a:pt x="17" y="0"/>
                    </a:moveTo>
                    <a:lnTo>
                      <a:pt x="17" y="0"/>
                    </a:lnTo>
                    <a:cubicBezTo>
                      <a:pt x="1" y="17"/>
                      <a:pt x="24" y="33"/>
                      <a:pt x="22" y="54"/>
                    </a:cubicBezTo>
                    <a:cubicBezTo>
                      <a:pt x="27" y="47"/>
                      <a:pt x="31" y="44"/>
                      <a:pt x="33" y="44"/>
                    </a:cubicBezTo>
                    <a:cubicBezTo>
                      <a:pt x="39" y="44"/>
                      <a:pt x="33" y="72"/>
                      <a:pt x="59" y="72"/>
                    </a:cubicBezTo>
                    <a:cubicBezTo>
                      <a:pt x="59" y="72"/>
                      <a:pt x="60" y="72"/>
                      <a:pt x="61" y="72"/>
                    </a:cubicBezTo>
                    <a:lnTo>
                      <a:pt x="61" y="72"/>
                    </a:lnTo>
                    <a:cubicBezTo>
                      <a:pt x="59" y="82"/>
                      <a:pt x="56" y="89"/>
                      <a:pt x="49" y="93"/>
                    </a:cubicBezTo>
                    <a:lnTo>
                      <a:pt x="80" y="93"/>
                    </a:lnTo>
                    <a:lnTo>
                      <a:pt x="75" y="91"/>
                    </a:lnTo>
                    <a:cubicBezTo>
                      <a:pt x="70" y="89"/>
                      <a:pt x="68" y="86"/>
                      <a:pt x="73" y="86"/>
                    </a:cubicBezTo>
                    <a:cubicBezTo>
                      <a:pt x="70" y="84"/>
                      <a:pt x="68" y="79"/>
                      <a:pt x="66" y="77"/>
                    </a:cubicBezTo>
                    <a:cubicBezTo>
                      <a:pt x="68" y="77"/>
                      <a:pt x="69" y="77"/>
                      <a:pt x="70" y="77"/>
                    </a:cubicBezTo>
                    <a:cubicBezTo>
                      <a:pt x="78" y="77"/>
                      <a:pt x="73" y="82"/>
                      <a:pt x="73" y="86"/>
                    </a:cubicBezTo>
                    <a:lnTo>
                      <a:pt x="75" y="91"/>
                    </a:lnTo>
                    <a:lnTo>
                      <a:pt x="96" y="51"/>
                    </a:lnTo>
                    <a:lnTo>
                      <a:pt x="96" y="51"/>
                    </a:lnTo>
                    <a:cubicBezTo>
                      <a:pt x="84" y="54"/>
                      <a:pt x="77" y="61"/>
                      <a:pt x="66" y="75"/>
                    </a:cubicBezTo>
                    <a:cubicBezTo>
                      <a:pt x="47" y="47"/>
                      <a:pt x="52"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72" name="Google Shape;9572;p48"/>
              <p:cNvSpPr/>
              <p:nvPr/>
            </p:nvSpPr>
            <p:spPr>
              <a:xfrm>
                <a:off x="595825" y="1527900"/>
                <a:ext cx="200" cy="225"/>
              </a:xfrm>
              <a:custGeom>
                <a:avLst/>
                <a:gdLst/>
                <a:ahLst/>
                <a:cxnLst/>
                <a:rect l="l" t="t" r="r" b="b"/>
                <a:pathLst>
                  <a:path w="8" h="9" extrusionOk="0">
                    <a:moveTo>
                      <a:pt x="2" y="1"/>
                    </a:moveTo>
                    <a:cubicBezTo>
                      <a:pt x="2" y="1"/>
                      <a:pt x="1" y="1"/>
                      <a:pt x="0" y="1"/>
                    </a:cubicBezTo>
                    <a:cubicBezTo>
                      <a:pt x="2" y="3"/>
                      <a:pt x="5" y="6"/>
                      <a:pt x="7" y="8"/>
                    </a:cubicBezTo>
                    <a:cubicBezTo>
                      <a:pt x="7" y="4"/>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73" name="Google Shape;9573;p48"/>
              <p:cNvSpPr/>
              <p:nvPr/>
            </p:nvSpPr>
            <p:spPr>
              <a:xfrm>
                <a:off x="595925" y="1528100"/>
                <a:ext cx="2225" cy="1525"/>
              </a:xfrm>
              <a:custGeom>
                <a:avLst/>
                <a:gdLst/>
                <a:ahLst/>
                <a:cxnLst/>
                <a:rect l="l" t="t" r="r" b="b"/>
                <a:pathLst>
                  <a:path w="89" h="61" extrusionOk="0">
                    <a:moveTo>
                      <a:pt x="3" y="0"/>
                    </a:moveTo>
                    <a:cubicBezTo>
                      <a:pt x="3" y="9"/>
                      <a:pt x="1" y="30"/>
                      <a:pt x="26" y="35"/>
                    </a:cubicBezTo>
                    <a:lnTo>
                      <a:pt x="26" y="30"/>
                    </a:lnTo>
                    <a:cubicBezTo>
                      <a:pt x="49" y="35"/>
                      <a:pt x="70" y="44"/>
                      <a:pt x="89" y="60"/>
                    </a:cubicBezTo>
                    <a:cubicBezTo>
                      <a:pt x="68" y="40"/>
                      <a:pt x="47" y="21"/>
                      <a:pt x="24" y="2"/>
                    </a:cubicBezTo>
                    <a:lnTo>
                      <a:pt x="24" y="2"/>
                    </a:lnTo>
                    <a:cubicBezTo>
                      <a:pt x="24" y="9"/>
                      <a:pt x="29" y="21"/>
                      <a:pt x="19" y="23"/>
                    </a:cubicBezTo>
                    <a:cubicBezTo>
                      <a:pt x="8" y="19"/>
                      <a:pt x="10" y="9"/>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74" name="Google Shape;9574;p48"/>
              <p:cNvSpPr/>
              <p:nvPr/>
            </p:nvSpPr>
            <p:spPr>
              <a:xfrm>
                <a:off x="598775" y="1527100"/>
                <a:ext cx="1000" cy="1200"/>
              </a:xfrm>
              <a:custGeom>
                <a:avLst/>
                <a:gdLst/>
                <a:ahLst/>
                <a:cxnLst/>
                <a:rect l="l" t="t" r="r" b="b"/>
                <a:pathLst>
                  <a:path w="40" h="48" extrusionOk="0">
                    <a:moveTo>
                      <a:pt x="7" y="1"/>
                    </a:moveTo>
                    <a:lnTo>
                      <a:pt x="21" y="15"/>
                    </a:lnTo>
                    <a:cubicBezTo>
                      <a:pt x="0" y="22"/>
                      <a:pt x="19" y="33"/>
                      <a:pt x="26" y="47"/>
                    </a:cubicBezTo>
                    <a:lnTo>
                      <a:pt x="40" y="15"/>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75" name="Google Shape;9575;p48"/>
              <p:cNvSpPr/>
              <p:nvPr/>
            </p:nvSpPr>
            <p:spPr>
              <a:xfrm>
                <a:off x="604850" y="1526925"/>
                <a:ext cx="600" cy="1300"/>
              </a:xfrm>
              <a:custGeom>
                <a:avLst/>
                <a:gdLst/>
                <a:ahLst/>
                <a:cxnLst/>
                <a:rect l="l" t="t" r="r" b="b"/>
                <a:pathLst>
                  <a:path w="24" h="52" extrusionOk="0">
                    <a:moveTo>
                      <a:pt x="1" y="1"/>
                    </a:moveTo>
                    <a:lnTo>
                      <a:pt x="1" y="22"/>
                    </a:lnTo>
                    <a:lnTo>
                      <a:pt x="24" y="5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76" name="Google Shape;9576;p48"/>
              <p:cNvSpPr/>
              <p:nvPr/>
            </p:nvSpPr>
            <p:spPr>
              <a:xfrm>
                <a:off x="605600" y="1526650"/>
                <a:ext cx="625" cy="600"/>
              </a:xfrm>
              <a:custGeom>
                <a:avLst/>
                <a:gdLst/>
                <a:ahLst/>
                <a:cxnLst/>
                <a:rect l="l" t="t" r="r" b="b"/>
                <a:pathLst>
                  <a:path w="25" h="24" extrusionOk="0">
                    <a:moveTo>
                      <a:pt x="1" y="0"/>
                    </a:moveTo>
                    <a:lnTo>
                      <a:pt x="24" y="23"/>
                    </a:lnTo>
                    <a:lnTo>
                      <a:pt x="24" y="23"/>
                    </a:lnTo>
                    <a:lnTo>
                      <a:pt x="17"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77" name="Google Shape;9577;p48"/>
              <p:cNvSpPr/>
              <p:nvPr/>
            </p:nvSpPr>
            <p:spPr>
              <a:xfrm>
                <a:off x="649550" y="1495875"/>
                <a:ext cx="300" cy="375"/>
              </a:xfrm>
              <a:custGeom>
                <a:avLst/>
                <a:gdLst/>
                <a:ahLst/>
                <a:cxnLst/>
                <a:rect l="l" t="t" r="r" b="b"/>
                <a:pathLst>
                  <a:path w="12" h="15" extrusionOk="0">
                    <a:moveTo>
                      <a:pt x="7" y="0"/>
                    </a:moveTo>
                    <a:lnTo>
                      <a:pt x="0" y="14"/>
                    </a:lnTo>
                    <a:cubicBezTo>
                      <a:pt x="7" y="7"/>
                      <a:pt x="12"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78" name="Google Shape;9578;p48"/>
              <p:cNvSpPr/>
              <p:nvPr/>
            </p:nvSpPr>
            <p:spPr>
              <a:xfrm>
                <a:off x="621675" y="1508975"/>
                <a:ext cx="1275" cy="925"/>
              </a:xfrm>
              <a:custGeom>
                <a:avLst/>
                <a:gdLst/>
                <a:ahLst/>
                <a:cxnLst/>
                <a:rect l="l" t="t" r="r" b="b"/>
                <a:pathLst>
                  <a:path w="51" h="37" extrusionOk="0">
                    <a:moveTo>
                      <a:pt x="19" y="0"/>
                    </a:moveTo>
                    <a:cubicBezTo>
                      <a:pt x="17" y="6"/>
                      <a:pt x="12" y="8"/>
                      <a:pt x="7" y="8"/>
                    </a:cubicBezTo>
                    <a:cubicBezTo>
                      <a:pt x="5" y="8"/>
                      <a:pt x="2" y="8"/>
                      <a:pt x="0" y="7"/>
                    </a:cubicBezTo>
                    <a:lnTo>
                      <a:pt x="0" y="7"/>
                    </a:lnTo>
                    <a:cubicBezTo>
                      <a:pt x="20" y="19"/>
                      <a:pt x="44" y="37"/>
                      <a:pt x="48" y="37"/>
                    </a:cubicBezTo>
                    <a:cubicBezTo>
                      <a:pt x="50" y="37"/>
                      <a:pt x="49" y="34"/>
                      <a:pt x="42" y="26"/>
                    </a:cubicBez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79" name="Google Shape;9579;p48"/>
              <p:cNvSpPr/>
              <p:nvPr/>
            </p:nvSpPr>
            <p:spPr>
              <a:xfrm>
                <a:off x="634000" y="1498425"/>
                <a:ext cx="275" cy="875"/>
              </a:xfrm>
              <a:custGeom>
                <a:avLst/>
                <a:gdLst/>
                <a:ahLst/>
                <a:cxnLst/>
                <a:rect l="l" t="t" r="r" b="b"/>
                <a:pathLst>
                  <a:path w="11" h="35" extrusionOk="0">
                    <a:moveTo>
                      <a:pt x="5" y="0"/>
                    </a:moveTo>
                    <a:cubicBezTo>
                      <a:pt x="3" y="14"/>
                      <a:pt x="3" y="26"/>
                      <a:pt x="1" y="35"/>
                    </a:cubicBezTo>
                    <a:lnTo>
                      <a:pt x="10"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80" name="Google Shape;9580;p48"/>
              <p:cNvSpPr/>
              <p:nvPr/>
            </p:nvSpPr>
            <p:spPr>
              <a:xfrm>
                <a:off x="661125" y="1500275"/>
                <a:ext cx="850" cy="600"/>
              </a:xfrm>
              <a:custGeom>
                <a:avLst/>
                <a:gdLst/>
                <a:ahLst/>
                <a:cxnLst/>
                <a:rect l="l" t="t" r="r" b="b"/>
                <a:pathLst>
                  <a:path w="34" h="24" extrusionOk="0">
                    <a:moveTo>
                      <a:pt x="25" y="0"/>
                    </a:moveTo>
                    <a:cubicBezTo>
                      <a:pt x="15" y="0"/>
                      <a:pt x="10" y="14"/>
                      <a:pt x="1" y="24"/>
                    </a:cubicBezTo>
                    <a:lnTo>
                      <a:pt x="33" y="3"/>
                    </a:lnTo>
                    <a:cubicBezTo>
                      <a:pt x="30"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81" name="Google Shape;9581;p48"/>
              <p:cNvSpPr/>
              <p:nvPr/>
            </p:nvSpPr>
            <p:spPr>
              <a:xfrm>
                <a:off x="612400" y="1517600"/>
                <a:ext cx="1350" cy="375"/>
              </a:xfrm>
              <a:custGeom>
                <a:avLst/>
                <a:gdLst/>
                <a:ahLst/>
                <a:cxnLst/>
                <a:rect l="l" t="t" r="r" b="b"/>
                <a:pathLst>
                  <a:path w="54" h="15" extrusionOk="0">
                    <a:moveTo>
                      <a:pt x="53" y="1"/>
                    </a:moveTo>
                    <a:lnTo>
                      <a:pt x="53" y="1"/>
                    </a:lnTo>
                    <a:cubicBezTo>
                      <a:pt x="48" y="1"/>
                      <a:pt x="42" y="1"/>
                      <a:pt x="37" y="1"/>
                    </a:cubicBezTo>
                    <a:cubicBezTo>
                      <a:pt x="33" y="1"/>
                      <a:pt x="30" y="1"/>
                      <a:pt x="26" y="1"/>
                    </a:cubicBezTo>
                    <a:cubicBezTo>
                      <a:pt x="10" y="1"/>
                      <a:pt x="1" y="2"/>
                      <a:pt x="16" y="14"/>
                    </a:cubicBezTo>
                    <a:cubicBezTo>
                      <a:pt x="30" y="14"/>
                      <a:pt x="42" y="10"/>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82" name="Google Shape;9582;p48"/>
              <p:cNvSpPr/>
              <p:nvPr/>
            </p:nvSpPr>
            <p:spPr>
              <a:xfrm>
                <a:off x="647050" y="1504325"/>
                <a:ext cx="425" cy="500"/>
              </a:xfrm>
              <a:custGeom>
                <a:avLst/>
                <a:gdLst/>
                <a:ahLst/>
                <a:cxnLst/>
                <a:rect l="l" t="t" r="r" b="b"/>
                <a:pathLst>
                  <a:path w="17" h="20" extrusionOk="0">
                    <a:moveTo>
                      <a:pt x="17" y="1"/>
                    </a:moveTo>
                    <a:cubicBezTo>
                      <a:pt x="10" y="5"/>
                      <a:pt x="3" y="10"/>
                      <a:pt x="0" y="19"/>
                    </a:cubicBezTo>
                    <a:cubicBezTo>
                      <a:pt x="7" y="15"/>
                      <a:pt x="12"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83" name="Google Shape;9583;p48"/>
              <p:cNvSpPr/>
              <p:nvPr/>
            </p:nvSpPr>
            <p:spPr>
              <a:xfrm>
                <a:off x="613725" y="1517025"/>
                <a:ext cx="825" cy="600"/>
              </a:xfrm>
              <a:custGeom>
                <a:avLst/>
                <a:gdLst/>
                <a:ahLst/>
                <a:cxnLst/>
                <a:rect l="l" t="t" r="r" b="b"/>
                <a:pathLst>
                  <a:path w="33" h="24" extrusionOk="0">
                    <a:moveTo>
                      <a:pt x="5" y="0"/>
                    </a:moveTo>
                    <a:cubicBezTo>
                      <a:pt x="7" y="10"/>
                      <a:pt x="5" y="17"/>
                      <a:pt x="0" y="24"/>
                    </a:cubicBezTo>
                    <a:cubicBezTo>
                      <a:pt x="19" y="24"/>
                      <a:pt x="33"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84" name="Google Shape;9584;p48"/>
              <p:cNvSpPr/>
              <p:nvPr/>
            </p:nvSpPr>
            <p:spPr>
              <a:xfrm>
                <a:off x="682525" y="1524725"/>
                <a:ext cx="75" cy="150"/>
              </a:xfrm>
              <a:custGeom>
                <a:avLst/>
                <a:gdLst/>
                <a:ahLst/>
                <a:cxnLst/>
                <a:rect l="l" t="t" r="r" b="b"/>
                <a:pathLst>
                  <a:path w="3" h="6" extrusionOk="0">
                    <a:moveTo>
                      <a:pt x="0" y="1"/>
                    </a:moveTo>
                    <a:cubicBezTo>
                      <a:pt x="0" y="1"/>
                      <a:pt x="0" y="3"/>
                      <a:pt x="0" y="5"/>
                    </a:cubicBezTo>
                    <a:cubicBezTo>
                      <a:pt x="3" y="3"/>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85" name="Google Shape;9585;p48"/>
              <p:cNvSpPr/>
              <p:nvPr/>
            </p:nvSpPr>
            <p:spPr>
              <a:xfrm>
                <a:off x="685600" y="1536675"/>
                <a:ext cx="425" cy="125"/>
              </a:xfrm>
              <a:custGeom>
                <a:avLst/>
                <a:gdLst/>
                <a:ahLst/>
                <a:cxnLst/>
                <a:rect l="l" t="t" r="r" b="b"/>
                <a:pathLst>
                  <a:path w="17" h="5" extrusionOk="0">
                    <a:moveTo>
                      <a:pt x="0" y="0"/>
                    </a:moveTo>
                    <a:cubicBezTo>
                      <a:pt x="0" y="3"/>
                      <a:pt x="5" y="5"/>
                      <a:pt x="16" y="5"/>
                    </a:cubicBezTo>
                    <a:cubicBezTo>
                      <a:pt x="9" y="5"/>
                      <a:pt x="5"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86" name="Google Shape;9586;p48"/>
              <p:cNvSpPr/>
              <p:nvPr/>
            </p:nvSpPr>
            <p:spPr>
              <a:xfrm>
                <a:off x="609100" y="1523750"/>
                <a:ext cx="100" cy="100"/>
              </a:xfrm>
              <a:custGeom>
                <a:avLst/>
                <a:gdLst/>
                <a:ahLst/>
                <a:cxnLst/>
                <a:rect l="l" t="t" r="r" b="b"/>
                <a:pathLst>
                  <a:path w="4" h="4" extrusionOk="0">
                    <a:moveTo>
                      <a:pt x="2" y="0"/>
                    </a:moveTo>
                    <a:lnTo>
                      <a:pt x="2" y="0"/>
                    </a:lnTo>
                    <a:cubicBezTo>
                      <a:pt x="1" y="3"/>
                      <a:pt x="0" y="4"/>
                      <a:pt x="1" y="4"/>
                    </a:cubicBezTo>
                    <a:cubicBezTo>
                      <a:pt x="2" y="4"/>
                      <a:pt x="4" y="2"/>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87" name="Google Shape;9587;p48"/>
              <p:cNvSpPr/>
              <p:nvPr/>
            </p:nvSpPr>
            <p:spPr>
              <a:xfrm>
                <a:off x="605425" y="1521950"/>
                <a:ext cx="275" cy="375"/>
              </a:xfrm>
              <a:custGeom>
                <a:avLst/>
                <a:gdLst/>
                <a:ahLst/>
                <a:cxnLst/>
                <a:rect l="l" t="t" r="r" b="b"/>
                <a:pathLst>
                  <a:path w="11" h="15" extrusionOk="0">
                    <a:moveTo>
                      <a:pt x="1" y="0"/>
                    </a:moveTo>
                    <a:cubicBezTo>
                      <a:pt x="3" y="3"/>
                      <a:pt x="8" y="7"/>
                      <a:pt x="10" y="14"/>
                    </a:cubicBezTo>
                    <a:cubicBezTo>
                      <a:pt x="8" y="7"/>
                      <a:pt x="3"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88" name="Google Shape;9588;p48"/>
              <p:cNvSpPr/>
              <p:nvPr/>
            </p:nvSpPr>
            <p:spPr>
              <a:xfrm>
                <a:off x="610475" y="1512350"/>
                <a:ext cx="150" cy="50"/>
              </a:xfrm>
              <a:custGeom>
                <a:avLst/>
                <a:gdLst/>
                <a:ahLst/>
                <a:cxnLst/>
                <a:rect l="l" t="t" r="r" b="b"/>
                <a:pathLst>
                  <a:path w="6" h="2" extrusionOk="0">
                    <a:moveTo>
                      <a:pt x="1" y="0"/>
                    </a:moveTo>
                    <a:cubicBezTo>
                      <a:pt x="1" y="0"/>
                      <a:pt x="2" y="1"/>
                      <a:pt x="5" y="2"/>
                    </a:cubicBezTo>
                    <a:cubicBezTo>
                      <a:pt x="3" y="1"/>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89" name="Google Shape;9589;p48"/>
              <p:cNvSpPr/>
              <p:nvPr/>
            </p:nvSpPr>
            <p:spPr>
              <a:xfrm>
                <a:off x="608750" y="1523975"/>
                <a:ext cx="200" cy="200"/>
              </a:xfrm>
              <a:custGeom>
                <a:avLst/>
                <a:gdLst/>
                <a:ahLst/>
                <a:cxnLst/>
                <a:rect l="l" t="t" r="r" b="b"/>
                <a:pathLst>
                  <a:path w="8" h="8" extrusionOk="0">
                    <a:moveTo>
                      <a:pt x="7" y="1"/>
                    </a:moveTo>
                    <a:lnTo>
                      <a:pt x="0" y="5"/>
                    </a:lnTo>
                    <a:cubicBezTo>
                      <a:pt x="1" y="6"/>
                      <a:pt x="3" y="7"/>
                      <a:pt x="4" y="7"/>
                    </a:cubicBezTo>
                    <a:cubicBezTo>
                      <a:pt x="6" y="7"/>
                      <a:pt x="7" y="6"/>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90" name="Google Shape;9590;p48"/>
              <p:cNvSpPr/>
              <p:nvPr/>
            </p:nvSpPr>
            <p:spPr>
              <a:xfrm>
                <a:off x="608975" y="1523450"/>
                <a:ext cx="375" cy="325"/>
              </a:xfrm>
              <a:custGeom>
                <a:avLst/>
                <a:gdLst/>
                <a:ahLst/>
                <a:cxnLst/>
                <a:rect l="l" t="t" r="r" b="b"/>
                <a:pathLst>
                  <a:path w="15" h="13" extrusionOk="0">
                    <a:moveTo>
                      <a:pt x="14" y="1"/>
                    </a:moveTo>
                    <a:cubicBezTo>
                      <a:pt x="10" y="5"/>
                      <a:pt x="5" y="8"/>
                      <a:pt x="0" y="10"/>
                    </a:cubicBezTo>
                    <a:cubicBezTo>
                      <a:pt x="5" y="10"/>
                      <a:pt x="5" y="10"/>
                      <a:pt x="7" y="12"/>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91" name="Google Shape;9591;p48"/>
              <p:cNvSpPr/>
              <p:nvPr/>
            </p:nvSpPr>
            <p:spPr>
              <a:xfrm>
                <a:off x="669875" y="1514875"/>
                <a:ext cx="500" cy="150"/>
              </a:xfrm>
              <a:custGeom>
                <a:avLst/>
                <a:gdLst/>
                <a:ahLst/>
                <a:cxnLst/>
                <a:rect l="l" t="t" r="r" b="b"/>
                <a:pathLst>
                  <a:path w="20" h="6" extrusionOk="0">
                    <a:moveTo>
                      <a:pt x="3" y="1"/>
                    </a:moveTo>
                    <a:cubicBezTo>
                      <a:pt x="3" y="3"/>
                      <a:pt x="3" y="3"/>
                      <a:pt x="1" y="5"/>
                    </a:cubicBezTo>
                    <a:cubicBezTo>
                      <a:pt x="19" y="3"/>
                      <a:pt x="15"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92" name="Google Shape;9592;p48"/>
              <p:cNvSpPr/>
              <p:nvPr/>
            </p:nvSpPr>
            <p:spPr>
              <a:xfrm>
                <a:off x="621250" y="1498775"/>
                <a:ext cx="100" cy="75"/>
              </a:xfrm>
              <a:custGeom>
                <a:avLst/>
                <a:gdLst/>
                <a:ahLst/>
                <a:cxnLst/>
                <a:rect l="l" t="t" r="r" b="b"/>
                <a:pathLst>
                  <a:path w="4" h="3" extrusionOk="0">
                    <a:moveTo>
                      <a:pt x="1" y="0"/>
                    </a:moveTo>
                    <a:lnTo>
                      <a:pt x="1" y="2"/>
                    </a:lnTo>
                    <a:lnTo>
                      <a:pt x="3"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93" name="Google Shape;9593;p48"/>
              <p:cNvSpPr/>
              <p:nvPr/>
            </p:nvSpPr>
            <p:spPr>
              <a:xfrm>
                <a:off x="621250" y="1497850"/>
                <a:ext cx="1550" cy="3075"/>
              </a:xfrm>
              <a:custGeom>
                <a:avLst/>
                <a:gdLst/>
                <a:ahLst/>
                <a:cxnLst/>
                <a:rect l="l" t="t" r="r" b="b"/>
                <a:pathLst>
                  <a:path w="62" h="123" extrusionOk="0">
                    <a:moveTo>
                      <a:pt x="19" y="0"/>
                    </a:moveTo>
                    <a:cubicBezTo>
                      <a:pt x="25" y="34"/>
                      <a:pt x="20" y="40"/>
                      <a:pt x="11" y="40"/>
                    </a:cubicBezTo>
                    <a:cubicBezTo>
                      <a:pt x="8" y="40"/>
                      <a:pt x="4" y="40"/>
                      <a:pt x="1" y="39"/>
                    </a:cubicBezTo>
                    <a:lnTo>
                      <a:pt x="1" y="39"/>
                    </a:lnTo>
                    <a:lnTo>
                      <a:pt x="61" y="123"/>
                    </a:ln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94" name="Google Shape;9594;p48"/>
              <p:cNvSpPr/>
              <p:nvPr/>
            </p:nvSpPr>
            <p:spPr>
              <a:xfrm>
                <a:off x="609325" y="1521375"/>
                <a:ext cx="475" cy="550"/>
              </a:xfrm>
              <a:custGeom>
                <a:avLst/>
                <a:gdLst/>
                <a:ahLst/>
                <a:cxnLst/>
                <a:rect l="l" t="t" r="r" b="b"/>
                <a:pathLst>
                  <a:path w="19" h="22" extrusionOk="0">
                    <a:moveTo>
                      <a:pt x="7" y="1"/>
                    </a:moveTo>
                    <a:cubicBezTo>
                      <a:pt x="3" y="1"/>
                      <a:pt x="0" y="3"/>
                      <a:pt x="0" y="9"/>
                    </a:cubicBezTo>
                    <a:cubicBezTo>
                      <a:pt x="3" y="16"/>
                      <a:pt x="7" y="19"/>
                      <a:pt x="12" y="21"/>
                    </a:cubicBezTo>
                    <a:cubicBezTo>
                      <a:pt x="7" y="14"/>
                      <a:pt x="10" y="7"/>
                      <a:pt x="19" y="3"/>
                    </a:cubicBezTo>
                    <a:cubicBezTo>
                      <a:pt x="14" y="2"/>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95" name="Google Shape;9595;p48"/>
              <p:cNvSpPr/>
              <p:nvPr/>
            </p:nvSpPr>
            <p:spPr>
              <a:xfrm>
                <a:off x="604075" y="1492275"/>
                <a:ext cx="85875" cy="45000"/>
              </a:xfrm>
              <a:custGeom>
                <a:avLst/>
                <a:gdLst/>
                <a:ahLst/>
                <a:cxnLst/>
                <a:rect l="l" t="t" r="r" b="b"/>
                <a:pathLst>
                  <a:path w="3435" h="1800" extrusionOk="0">
                    <a:moveTo>
                      <a:pt x="1731" y="113"/>
                    </a:moveTo>
                    <a:cubicBezTo>
                      <a:pt x="1733" y="115"/>
                      <a:pt x="1734" y="116"/>
                      <a:pt x="1735" y="117"/>
                    </a:cubicBezTo>
                    <a:lnTo>
                      <a:pt x="1735" y="117"/>
                    </a:lnTo>
                    <a:cubicBezTo>
                      <a:pt x="1734" y="115"/>
                      <a:pt x="1733" y="113"/>
                      <a:pt x="1731" y="113"/>
                    </a:cubicBezTo>
                    <a:close/>
                    <a:moveTo>
                      <a:pt x="1710" y="0"/>
                    </a:moveTo>
                    <a:cubicBezTo>
                      <a:pt x="1712" y="21"/>
                      <a:pt x="1737" y="93"/>
                      <a:pt x="1715" y="121"/>
                    </a:cubicBezTo>
                    <a:lnTo>
                      <a:pt x="1715" y="121"/>
                    </a:lnTo>
                    <a:cubicBezTo>
                      <a:pt x="1720" y="117"/>
                      <a:pt x="1726" y="113"/>
                      <a:pt x="1730" y="113"/>
                    </a:cubicBezTo>
                    <a:cubicBezTo>
                      <a:pt x="1730" y="113"/>
                      <a:pt x="1731" y="113"/>
                      <a:pt x="1731" y="113"/>
                    </a:cubicBezTo>
                    <a:lnTo>
                      <a:pt x="1731" y="113"/>
                    </a:lnTo>
                    <a:cubicBezTo>
                      <a:pt x="1729" y="110"/>
                      <a:pt x="1727" y="105"/>
                      <a:pt x="1724" y="100"/>
                    </a:cubicBezTo>
                    <a:lnTo>
                      <a:pt x="1754" y="93"/>
                    </a:lnTo>
                    <a:cubicBezTo>
                      <a:pt x="1757" y="28"/>
                      <a:pt x="1729" y="45"/>
                      <a:pt x="1710" y="0"/>
                    </a:cubicBezTo>
                    <a:close/>
                    <a:moveTo>
                      <a:pt x="1715" y="121"/>
                    </a:moveTo>
                    <a:cubicBezTo>
                      <a:pt x="1711" y="123"/>
                      <a:pt x="1708" y="126"/>
                      <a:pt x="1706" y="128"/>
                    </a:cubicBezTo>
                    <a:cubicBezTo>
                      <a:pt x="1709" y="126"/>
                      <a:pt x="1712" y="124"/>
                      <a:pt x="1715" y="121"/>
                    </a:cubicBezTo>
                    <a:close/>
                    <a:moveTo>
                      <a:pt x="1152" y="184"/>
                    </a:moveTo>
                    <a:cubicBezTo>
                      <a:pt x="1156" y="184"/>
                      <a:pt x="1162" y="188"/>
                      <a:pt x="1169" y="196"/>
                    </a:cubicBezTo>
                    <a:lnTo>
                      <a:pt x="1169" y="196"/>
                    </a:lnTo>
                    <a:cubicBezTo>
                      <a:pt x="1166" y="197"/>
                      <a:pt x="1164" y="198"/>
                      <a:pt x="1161" y="198"/>
                    </a:cubicBezTo>
                    <a:cubicBezTo>
                      <a:pt x="1157" y="198"/>
                      <a:pt x="1152" y="196"/>
                      <a:pt x="1147" y="191"/>
                    </a:cubicBezTo>
                    <a:cubicBezTo>
                      <a:pt x="1148" y="186"/>
                      <a:pt x="1150" y="184"/>
                      <a:pt x="1152" y="184"/>
                    </a:cubicBezTo>
                    <a:close/>
                    <a:moveTo>
                      <a:pt x="915" y="221"/>
                    </a:moveTo>
                    <a:cubicBezTo>
                      <a:pt x="913" y="225"/>
                      <a:pt x="911" y="229"/>
                      <a:pt x="908" y="232"/>
                    </a:cubicBezTo>
                    <a:lnTo>
                      <a:pt x="908" y="232"/>
                    </a:lnTo>
                    <a:cubicBezTo>
                      <a:pt x="914" y="230"/>
                      <a:pt x="917" y="231"/>
                      <a:pt x="915" y="221"/>
                    </a:cubicBezTo>
                    <a:close/>
                    <a:moveTo>
                      <a:pt x="908" y="232"/>
                    </a:moveTo>
                    <a:cubicBezTo>
                      <a:pt x="907" y="232"/>
                      <a:pt x="906" y="232"/>
                      <a:pt x="906" y="232"/>
                    </a:cubicBezTo>
                    <a:cubicBezTo>
                      <a:pt x="906" y="232"/>
                      <a:pt x="906" y="233"/>
                      <a:pt x="906" y="233"/>
                    </a:cubicBezTo>
                    <a:lnTo>
                      <a:pt x="906" y="233"/>
                    </a:lnTo>
                    <a:cubicBezTo>
                      <a:pt x="907" y="232"/>
                      <a:pt x="907" y="232"/>
                      <a:pt x="908" y="232"/>
                    </a:cubicBezTo>
                    <a:close/>
                    <a:moveTo>
                      <a:pt x="611" y="304"/>
                    </a:moveTo>
                    <a:cubicBezTo>
                      <a:pt x="613" y="305"/>
                      <a:pt x="614" y="306"/>
                      <a:pt x="615" y="306"/>
                    </a:cubicBezTo>
                    <a:lnTo>
                      <a:pt x="615" y="306"/>
                    </a:lnTo>
                    <a:cubicBezTo>
                      <a:pt x="614" y="305"/>
                      <a:pt x="612" y="304"/>
                      <a:pt x="611" y="304"/>
                    </a:cubicBezTo>
                    <a:close/>
                    <a:moveTo>
                      <a:pt x="2419" y="432"/>
                    </a:moveTo>
                    <a:lnTo>
                      <a:pt x="2420" y="432"/>
                    </a:lnTo>
                    <a:cubicBezTo>
                      <a:pt x="2419" y="432"/>
                      <a:pt x="2419" y="432"/>
                      <a:pt x="2419" y="432"/>
                    </a:cubicBezTo>
                    <a:close/>
                    <a:moveTo>
                      <a:pt x="741" y="513"/>
                    </a:moveTo>
                    <a:lnTo>
                      <a:pt x="741" y="513"/>
                    </a:lnTo>
                    <a:cubicBezTo>
                      <a:pt x="745" y="519"/>
                      <a:pt x="749" y="521"/>
                      <a:pt x="747" y="525"/>
                    </a:cubicBezTo>
                    <a:lnTo>
                      <a:pt x="747" y="525"/>
                    </a:lnTo>
                    <a:cubicBezTo>
                      <a:pt x="746" y="521"/>
                      <a:pt x="744" y="517"/>
                      <a:pt x="741" y="513"/>
                    </a:cubicBezTo>
                    <a:close/>
                    <a:moveTo>
                      <a:pt x="2621" y="663"/>
                    </a:moveTo>
                    <a:lnTo>
                      <a:pt x="2621" y="663"/>
                    </a:lnTo>
                    <a:cubicBezTo>
                      <a:pt x="2622" y="664"/>
                      <a:pt x="2623" y="665"/>
                      <a:pt x="2624" y="666"/>
                    </a:cubicBezTo>
                    <a:lnTo>
                      <a:pt x="2624" y="666"/>
                    </a:lnTo>
                    <a:cubicBezTo>
                      <a:pt x="2623" y="665"/>
                      <a:pt x="2622" y="664"/>
                      <a:pt x="2621" y="663"/>
                    </a:cubicBezTo>
                    <a:close/>
                    <a:moveTo>
                      <a:pt x="679" y="666"/>
                    </a:moveTo>
                    <a:cubicBezTo>
                      <a:pt x="686" y="668"/>
                      <a:pt x="692" y="673"/>
                      <a:pt x="699" y="675"/>
                    </a:cubicBezTo>
                    <a:cubicBezTo>
                      <a:pt x="692" y="670"/>
                      <a:pt x="688" y="666"/>
                      <a:pt x="679" y="666"/>
                    </a:cubicBezTo>
                    <a:close/>
                    <a:moveTo>
                      <a:pt x="2457" y="1106"/>
                    </a:moveTo>
                    <a:lnTo>
                      <a:pt x="2457" y="1106"/>
                    </a:lnTo>
                    <a:cubicBezTo>
                      <a:pt x="2475" y="1111"/>
                      <a:pt x="2464" y="1113"/>
                      <a:pt x="2452" y="1116"/>
                    </a:cubicBezTo>
                    <a:lnTo>
                      <a:pt x="2457" y="1106"/>
                    </a:lnTo>
                    <a:close/>
                    <a:moveTo>
                      <a:pt x="248" y="1159"/>
                    </a:moveTo>
                    <a:lnTo>
                      <a:pt x="248" y="1159"/>
                    </a:lnTo>
                    <a:cubicBezTo>
                      <a:pt x="247" y="1159"/>
                      <a:pt x="246" y="1159"/>
                      <a:pt x="245" y="1160"/>
                    </a:cubicBezTo>
                    <a:lnTo>
                      <a:pt x="243" y="1160"/>
                    </a:lnTo>
                    <a:cubicBezTo>
                      <a:pt x="245" y="1159"/>
                      <a:pt x="246" y="1159"/>
                      <a:pt x="248" y="1159"/>
                    </a:cubicBezTo>
                    <a:close/>
                    <a:moveTo>
                      <a:pt x="2879" y="1171"/>
                    </a:moveTo>
                    <a:cubicBezTo>
                      <a:pt x="2879" y="1171"/>
                      <a:pt x="2879" y="1172"/>
                      <a:pt x="2880" y="1172"/>
                    </a:cubicBezTo>
                    <a:lnTo>
                      <a:pt x="2880" y="1172"/>
                    </a:lnTo>
                    <a:cubicBezTo>
                      <a:pt x="2881" y="1172"/>
                      <a:pt x="2882" y="1171"/>
                      <a:pt x="2883" y="1171"/>
                    </a:cubicBezTo>
                    <a:close/>
                    <a:moveTo>
                      <a:pt x="217" y="1165"/>
                    </a:moveTo>
                    <a:cubicBezTo>
                      <a:pt x="220" y="1165"/>
                      <a:pt x="224" y="1166"/>
                      <a:pt x="229" y="1167"/>
                    </a:cubicBezTo>
                    <a:lnTo>
                      <a:pt x="227" y="1167"/>
                    </a:lnTo>
                    <a:cubicBezTo>
                      <a:pt x="220" y="1171"/>
                      <a:pt x="217" y="1178"/>
                      <a:pt x="222" y="1185"/>
                    </a:cubicBezTo>
                    <a:cubicBezTo>
                      <a:pt x="217" y="1183"/>
                      <a:pt x="213" y="1180"/>
                      <a:pt x="210" y="1173"/>
                    </a:cubicBezTo>
                    <a:cubicBezTo>
                      <a:pt x="210" y="1167"/>
                      <a:pt x="213" y="1165"/>
                      <a:pt x="217" y="1165"/>
                    </a:cubicBezTo>
                    <a:close/>
                    <a:moveTo>
                      <a:pt x="3094" y="1269"/>
                    </a:moveTo>
                    <a:cubicBezTo>
                      <a:pt x="3094" y="1269"/>
                      <a:pt x="3094" y="1269"/>
                      <a:pt x="3095" y="1270"/>
                    </a:cubicBezTo>
                    <a:lnTo>
                      <a:pt x="3095" y="1270"/>
                    </a:lnTo>
                    <a:lnTo>
                      <a:pt x="3094" y="1269"/>
                    </a:lnTo>
                    <a:close/>
                    <a:moveTo>
                      <a:pt x="2678" y="1403"/>
                    </a:moveTo>
                    <a:lnTo>
                      <a:pt x="2678" y="1403"/>
                    </a:lnTo>
                    <a:cubicBezTo>
                      <a:pt x="2677" y="1404"/>
                      <a:pt x="2676" y="1406"/>
                      <a:pt x="2675" y="1408"/>
                    </a:cubicBezTo>
                    <a:cubicBezTo>
                      <a:pt x="2676" y="1406"/>
                      <a:pt x="2677" y="1404"/>
                      <a:pt x="2678" y="1403"/>
                    </a:cubicBezTo>
                    <a:close/>
                    <a:moveTo>
                      <a:pt x="1579" y="17"/>
                    </a:moveTo>
                    <a:cubicBezTo>
                      <a:pt x="1559" y="17"/>
                      <a:pt x="1599" y="84"/>
                      <a:pt x="1557" y="86"/>
                    </a:cubicBezTo>
                    <a:cubicBezTo>
                      <a:pt x="1547" y="79"/>
                      <a:pt x="1538" y="75"/>
                      <a:pt x="1528" y="75"/>
                    </a:cubicBezTo>
                    <a:cubicBezTo>
                      <a:pt x="1508" y="75"/>
                      <a:pt x="1488" y="89"/>
                      <a:pt x="1460" y="107"/>
                    </a:cubicBezTo>
                    <a:cubicBezTo>
                      <a:pt x="1439" y="89"/>
                      <a:pt x="1467" y="77"/>
                      <a:pt x="1460" y="61"/>
                    </a:cubicBezTo>
                    <a:lnTo>
                      <a:pt x="1460" y="61"/>
                    </a:lnTo>
                    <a:lnTo>
                      <a:pt x="1437" y="100"/>
                    </a:lnTo>
                    <a:cubicBezTo>
                      <a:pt x="1432" y="98"/>
                      <a:pt x="1434" y="86"/>
                      <a:pt x="1437" y="82"/>
                    </a:cubicBezTo>
                    <a:lnTo>
                      <a:pt x="1437" y="82"/>
                    </a:lnTo>
                    <a:cubicBezTo>
                      <a:pt x="1418" y="96"/>
                      <a:pt x="1432" y="130"/>
                      <a:pt x="1404" y="144"/>
                    </a:cubicBezTo>
                    <a:cubicBezTo>
                      <a:pt x="1403" y="154"/>
                      <a:pt x="1401" y="158"/>
                      <a:pt x="1397" y="158"/>
                    </a:cubicBezTo>
                    <a:cubicBezTo>
                      <a:pt x="1386" y="158"/>
                      <a:pt x="1363" y="108"/>
                      <a:pt x="1341" y="108"/>
                    </a:cubicBezTo>
                    <a:cubicBezTo>
                      <a:pt x="1334" y="108"/>
                      <a:pt x="1327" y="113"/>
                      <a:pt x="1321" y="126"/>
                    </a:cubicBezTo>
                    <a:cubicBezTo>
                      <a:pt x="1314" y="112"/>
                      <a:pt x="1323" y="93"/>
                      <a:pt x="1321" y="75"/>
                    </a:cubicBezTo>
                    <a:lnTo>
                      <a:pt x="1321" y="75"/>
                    </a:lnTo>
                    <a:cubicBezTo>
                      <a:pt x="1291" y="98"/>
                      <a:pt x="1270" y="130"/>
                      <a:pt x="1253" y="165"/>
                    </a:cubicBezTo>
                    <a:lnTo>
                      <a:pt x="1221" y="135"/>
                    </a:lnTo>
                    <a:lnTo>
                      <a:pt x="1221" y="135"/>
                    </a:lnTo>
                    <a:cubicBezTo>
                      <a:pt x="1247" y="170"/>
                      <a:pt x="1223" y="218"/>
                      <a:pt x="1207" y="258"/>
                    </a:cubicBezTo>
                    <a:cubicBezTo>
                      <a:pt x="1219" y="274"/>
                      <a:pt x="1226" y="290"/>
                      <a:pt x="1230" y="297"/>
                    </a:cubicBezTo>
                    <a:lnTo>
                      <a:pt x="1202" y="327"/>
                    </a:lnTo>
                    <a:cubicBezTo>
                      <a:pt x="1196" y="313"/>
                      <a:pt x="1196" y="297"/>
                      <a:pt x="1200" y="281"/>
                    </a:cubicBezTo>
                    <a:lnTo>
                      <a:pt x="1200" y="281"/>
                    </a:lnTo>
                    <a:lnTo>
                      <a:pt x="1196" y="295"/>
                    </a:lnTo>
                    <a:cubicBezTo>
                      <a:pt x="1182" y="272"/>
                      <a:pt x="1177" y="244"/>
                      <a:pt x="1186" y="218"/>
                    </a:cubicBezTo>
                    <a:lnTo>
                      <a:pt x="1186" y="218"/>
                    </a:lnTo>
                    <a:cubicBezTo>
                      <a:pt x="1191" y="228"/>
                      <a:pt x="1198" y="237"/>
                      <a:pt x="1202" y="246"/>
                    </a:cubicBezTo>
                    <a:cubicBezTo>
                      <a:pt x="1209" y="216"/>
                      <a:pt x="1209" y="184"/>
                      <a:pt x="1205" y="151"/>
                    </a:cubicBezTo>
                    <a:lnTo>
                      <a:pt x="1205" y="151"/>
                    </a:lnTo>
                    <a:cubicBezTo>
                      <a:pt x="1205" y="158"/>
                      <a:pt x="1200" y="163"/>
                      <a:pt x="1196" y="167"/>
                    </a:cubicBezTo>
                    <a:cubicBezTo>
                      <a:pt x="1196" y="160"/>
                      <a:pt x="1196" y="153"/>
                      <a:pt x="1196" y="147"/>
                    </a:cubicBezTo>
                    <a:cubicBezTo>
                      <a:pt x="1195" y="145"/>
                      <a:pt x="1195" y="144"/>
                      <a:pt x="1194" y="144"/>
                    </a:cubicBezTo>
                    <a:cubicBezTo>
                      <a:pt x="1192" y="144"/>
                      <a:pt x="1190" y="154"/>
                      <a:pt x="1186" y="165"/>
                    </a:cubicBezTo>
                    <a:lnTo>
                      <a:pt x="1168" y="109"/>
                    </a:lnTo>
                    <a:lnTo>
                      <a:pt x="1168" y="133"/>
                    </a:lnTo>
                    <a:lnTo>
                      <a:pt x="1110" y="107"/>
                    </a:lnTo>
                    <a:cubicBezTo>
                      <a:pt x="1084" y="170"/>
                      <a:pt x="1075" y="258"/>
                      <a:pt x="1031" y="293"/>
                    </a:cubicBezTo>
                    <a:cubicBezTo>
                      <a:pt x="1031" y="249"/>
                      <a:pt x="1015" y="228"/>
                      <a:pt x="1001" y="179"/>
                    </a:cubicBezTo>
                    <a:lnTo>
                      <a:pt x="1001" y="179"/>
                    </a:lnTo>
                    <a:cubicBezTo>
                      <a:pt x="1008" y="190"/>
                      <a:pt x="1013" y="194"/>
                      <a:pt x="1018" y="194"/>
                    </a:cubicBezTo>
                    <a:cubicBezTo>
                      <a:pt x="1035" y="194"/>
                      <a:pt x="1045" y="151"/>
                      <a:pt x="1068" y="151"/>
                    </a:cubicBezTo>
                    <a:cubicBezTo>
                      <a:pt x="1068" y="151"/>
                      <a:pt x="1069" y="151"/>
                      <a:pt x="1070" y="151"/>
                    </a:cubicBezTo>
                    <a:cubicBezTo>
                      <a:pt x="1054" y="149"/>
                      <a:pt x="1052" y="126"/>
                      <a:pt x="1054" y="116"/>
                    </a:cubicBezTo>
                    <a:lnTo>
                      <a:pt x="1054" y="116"/>
                    </a:lnTo>
                    <a:cubicBezTo>
                      <a:pt x="1054" y="116"/>
                      <a:pt x="1043" y="130"/>
                      <a:pt x="1033" y="144"/>
                    </a:cubicBezTo>
                    <a:lnTo>
                      <a:pt x="1012" y="174"/>
                    </a:lnTo>
                    <a:cubicBezTo>
                      <a:pt x="1003" y="135"/>
                      <a:pt x="994" y="149"/>
                      <a:pt x="975" y="135"/>
                    </a:cubicBezTo>
                    <a:lnTo>
                      <a:pt x="975" y="135"/>
                    </a:lnTo>
                    <a:cubicBezTo>
                      <a:pt x="1008" y="209"/>
                      <a:pt x="952" y="198"/>
                      <a:pt x="941" y="228"/>
                    </a:cubicBezTo>
                    <a:cubicBezTo>
                      <a:pt x="931" y="202"/>
                      <a:pt x="927" y="174"/>
                      <a:pt x="954" y="172"/>
                    </a:cubicBezTo>
                    <a:cubicBezTo>
                      <a:pt x="948" y="166"/>
                      <a:pt x="943" y="163"/>
                      <a:pt x="939" y="163"/>
                    </a:cubicBezTo>
                    <a:cubicBezTo>
                      <a:pt x="920" y="163"/>
                      <a:pt x="937" y="239"/>
                      <a:pt x="918" y="239"/>
                    </a:cubicBezTo>
                    <a:cubicBezTo>
                      <a:pt x="915" y="239"/>
                      <a:pt x="911" y="237"/>
                      <a:pt x="906" y="233"/>
                    </a:cubicBezTo>
                    <a:lnTo>
                      <a:pt x="906" y="233"/>
                    </a:lnTo>
                    <a:cubicBezTo>
                      <a:pt x="902" y="236"/>
                      <a:pt x="897" y="238"/>
                      <a:pt x="892" y="238"/>
                    </a:cubicBezTo>
                    <a:cubicBezTo>
                      <a:pt x="880" y="238"/>
                      <a:pt x="869" y="230"/>
                      <a:pt x="866" y="216"/>
                    </a:cubicBezTo>
                    <a:lnTo>
                      <a:pt x="873" y="214"/>
                    </a:lnTo>
                    <a:lnTo>
                      <a:pt x="873" y="214"/>
                    </a:lnTo>
                    <a:cubicBezTo>
                      <a:pt x="829" y="218"/>
                      <a:pt x="753" y="262"/>
                      <a:pt x="778" y="325"/>
                    </a:cubicBezTo>
                    <a:cubicBezTo>
                      <a:pt x="774" y="318"/>
                      <a:pt x="746" y="251"/>
                      <a:pt x="741" y="237"/>
                    </a:cubicBezTo>
                    <a:lnTo>
                      <a:pt x="741" y="237"/>
                    </a:lnTo>
                    <a:cubicBezTo>
                      <a:pt x="741" y="237"/>
                      <a:pt x="750" y="295"/>
                      <a:pt x="762" y="353"/>
                    </a:cubicBezTo>
                    <a:cubicBezTo>
                      <a:pt x="776" y="411"/>
                      <a:pt x="790" y="469"/>
                      <a:pt x="790" y="469"/>
                    </a:cubicBezTo>
                    <a:cubicBezTo>
                      <a:pt x="767" y="415"/>
                      <a:pt x="672" y="306"/>
                      <a:pt x="686" y="260"/>
                    </a:cubicBezTo>
                    <a:cubicBezTo>
                      <a:pt x="682" y="259"/>
                      <a:pt x="679" y="259"/>
                      <a:pt x="675" y="259"/>
                    </a:cubicBezTo>
                    <a:cubicBezTo>
                      <a:pt x="665" y="259"/>
                      <a:pt x="655" y="263"/>
                      <a:pt x="648" y="283"/>
                    </a:cubicBezTo>
                    <a:cubicBezTo>
                      <a:pt x="658" y="288"/>
                      <a:pt x="706" y="348"/>
                      <a:pt x="702" y="357"/>
                    </a:cubicBezTo>
                    <a:cubicBezTo>
                      <a:pt x="647" y="314"/>
                      <a:pt x="668" y="336"/>
                      <a:pt x="615" y="306"/>
                    </a:cubicBezTo>
                    <a:lnTo>
                      <a:pt x="615" y="306"/>
                    </a:lnTo>
                    <a:cubicBezTo>
                      <a:pt x="633" y="320"/>
                      <a:pt x="666" y="393"/>
                      <a:pt x="653" y="399"/>
                    </a:cubicBezTo>
                    <a:cubicBezTo>
                      <a:pt x="635" y="369"/>
                      <a:pt x="616" y="341"/>
                      <a:pt x="602" y="311"/>
                    </a:cubicBezTo>
                    <a:lnTo>
                      <a:pt x="602" y="311"/>
                    </a:lnTo>
                    <a:lnTo>
                      <a:pt x="609" y="360"/>
                    </a:lnTo>
                    <a:lnTo>
                      <a:pt x="617" y="399"/>
                    </a:lnTo>
                    <a:lnTo>
                      <a:pt x="617" y="399"/>
                    </a:lnTo>
                    <a:cubicBezTo>
                      <a:pt x="610" y="378"/>
                      <a:pt x="574" y="339"/>
                      <a:pt x="553" y="325"/>
                    </a:cubicBezTo>
                    <a:lnTo>
                      <a:pt x="553" y="325"/>
                    </a:lnTo>
                    <a:cubicBezTo>
                      <a:pt x="567" y="339"/>
                      <a:pt x="523" y="344"/>
                      <a:pt x="519" y="355"/>
                    </a:cubicBezTo>
                    <a:lnTo>
                      <a:pt x="546" y="362"/>
                    </a:lnTo>
                    <a:cubicBezTo>
                      <a:pt x="500" y="376"/>
                      <a:pt x="586" y="490"/>
                      <a:pt x="551" y="508"/>
                    </a:cubicBezTo>
                    <a:cubicBezTo>
                      <a:pt x="542" y="492"/>
                      <a:pt x="491" y="415"/>
                      <a:pt x="463" y="415"/>
                    </a:cubicBezTo>
                    <a:cubicBezTo>
                      <a:pt x="462" y="415"/>
                      <a:pt x="461" y="415"/>
                      <a:pt x="461" y="415"/>
                    </a:cubicBezTo>
                    <a:cubicBezTo>
                      <a:pt x="482" y="459"/>
                      <a:pt x="572" y="615"/>
                      <a:pt x="572" y="661"/>
                    </a:cubicBezTo>
                    <a:lnTo>
                      <a:pt x="549" y="645"/>
                    </a:lnTo>
                    <a:lnTo>
                      <a:pt x="549" y="684"/>
                    </a:lnTo>
                    <a:cubicBezTo>
                      <a:pt x="500" y="601"/>
                      <a:pt x="461" y="513"/>
                      <a:pt x="435" y="420"/>
                    </a:cubicBezTo>
                    <a:cubicBezTo>
                      <a:pt x="415" y="417"/>
                      <a:pt x="411" y="409"/>
                      <a:pt x="404" y="409"/>
                    </a:cubicBezTo>
                    <a:cubicBezTo>
                      <a:pt x="401" y="409"/>
                      <a:pt x="398" y="411"/>
                      <a:pt x="391" y="418"/>
                    </a:cubicBezTo>
                    <a:cubicBezTo>
                      <a:pt x="375" y="408"/>
                      <a:pt x="370" y="388"/>
                      <a:pt x="382" y="374"/>
                    </a:cubicBezTo>
                    <a:lnTo>
                      <a:pt x="382" y="374"/>
                    </a:lnTo>
                    <a:lnTo>
                      <a:pt x="322" y="399"/>
                    </a:lnTo>
                    <a:cubicBezTo>
                      <a:pt x="361" y="439"/>
                      <a:pt x="324" y="469"/>
                      <a:pt x="359" y="501"/>
                    </a:cubicBezTo>
                    <a:cubicBezTo>
                      <a:pt x="359" y="501"/>
                      <a:pt x="361" y="480"/>
                      <a:pt x="363" y="459"/>
                    </a:cubicBezTo>
                    <a:cubicBezTo>
                      <a:pt x="366" y="441"/>
                      <a:pt x="370" y="418"/>
                      <a:pt x="370" y="418"/>
                    </a:cubicBezTo>
                    <a:cubicBezTo>
                      <a:pt x="407" y="457"/>
                      <a:pt x="447" y="557"/>
                      <a:pt x="412" y="575"/>
                    </a:cubicBezTo>
                    <a:cubicBezTo>
                      <a:pt x="389" y="566"/>
                      <a:pt x="347" y="499"/>
                      <a:pt x="333" y="487"/>
                    </a:cubicBezTo>
                    <a:lnTo>
                      <a:pt x="333" y="487"/>
                    </a:lnTo>
                    <a:cubicBezTo>
                      <a:pt x="342" y="504"/>
                      <a:pt x="333" y="532"/>
                      <a:pt x="321" y="532"/>
                    </a:cubicBezTo>
                    <a:cubicBezTo>
                      <a:pt x="320" y="532"/>
                      <a:pt x="318" y="532"/>
                      <a:pt x="317" y="531"/>
                    </a:cubicBezTo>
                    <a:lnTo>
                      <a:pt x="310" y="499"/>
                    </a:lnTo>
                    <a:lnTo>
                      <a:pt x="310" y="499"/>
                    </a:lnTo>
                    <a:cubicBezTo>
                      <a:pt x="281" y="501"/>
                      <a:pt x="324" y="560"/>
                      <a:pt x="293" y="560"/>
                    </a:cubicBezTo>
                    <a:cubicBezTo>
                      <a:pt x="289" y="560"/>
                      <a:pt x="284" y="559"/>
                      <a:pt x="278" y="557"/>
                    </a:cubicBezTo>
                    <a:cubicBezTo>
                      <a:pt x="277" y="557"/>
                      <a:pt x="276" y="557"/>
                      <a:pt x="275" y="557"/>
                    </a:cubicBezTo>
                    <a:cubicBezTo>
                      <a:pt x="264" y="557"/>
                      <a:pt x="235" y="546"/>
                      <a:pt x="225" y="546"/>
                    </a:cubicBezTo>
                    <a:cubicBezTo>
                      <a:pt x="220" y="546"/>
                      <a:pt x="220" y="548"/>
                      <a:pt x="227" y="555"/>
                    </a:cubicBezTo>
                    <a:cubicBezTo>
                      <a:pt x="312" y="610"/>
                      <a:pt x="391" y="675"/>
                      <a:pt x="461" y="749"/>
                    </a:cubicBezTo>
                    <a:cubicBezTo>
                      <a:pt x="424" y="747"/>
                      <a:pt x="389" y="740"/>
                      <a:pt x="354" y="728"/>
                    </a:cubicBezTo>
                    <a:cubicBezTo>
                      <a:pt x="305" y="708"/>
                      <a:pt x="278" y="638"/>
                      <a:pt x="238" y="619"/>
                    </a:cubicBezTo>
                    <a:lnTo>
                      <a:pt x="238" y="619"/>
                    </a:lnTo>
                    <a:cubicBezTo>
                      <a:pt x="247" y="629"/>
                      <a:pt x="254" y="640"/>
                      <a:pt x="259" y="654"/>
                    </a:cubicBezTo>
                    <a:cubicBezTo>
                      <a:pt x="247" y="654"/>
                      <a:pt x="234" y="636"/>
                      <a:pt x="225" y="636"/>
                    </a:cubicBezTo>
                    <a:cubicBezTo>
                      <a:pt x="222" y="636"/>
                      <a:pt x="219" y="638"/>
                      <a:pt x="217" y="643"/>
                    </a:cubicBezTo>
                    <a:cubicBezTo>
                      <a:pt x="259" y="680"/>
                      <a:pt x="185" y="670"/>
                      <a:pt x="245" y="680"/>
                    </a:cubicBezTo>
                    <a:cubicBezTo>
                      <a:pt x="245" y="703"/>
                      <a:pt x="222" y="689"/>
                      <a:pt x="208" y="708"/>
                    </a:cubicBezTo>
                    <a:cubicBezTo>
                      <a:pt x="247" y="735"/>
                      <a:pt x="280" y="775"/>
                      <a:pt x="296" y="821"/>
                    </a:cubicBezTo>
                    <a:cubicBezTo>
                      <a:pt x="284" y="812"/>
                      <a:pt x="271" y="807"/>
                      <a:pt x="259" y="803"/>
                    </a:cubicBezTo>
                    <a:cubicBezTo>
                      <a:pt x="229" y="830"/>
                      <a:pt x="194" y="833"/>
                      <a:pt x="173" y="863"/>
                    </a:cubicBezTo>
                    <a:cubicBezTo>
                      <a:pt x="159" y="858"/>
                      <a:pt x="134" y="865"/>
                      <a:pt x="118" y="847"/>
                    </a:cubicBezTo>
                    <a:lnTo>
                      <a:pt x="118" y="847"/>
                    </a:lnTo>
                    <a:cubicBezTo>
                      <a:pt x="125" y="856"/>
                      <a:pt x="138" y="870"/>
                      <a:pt x="131" y="879"/>
                    </a:cubicBezTo>
                    <a:cubicBezTo>
                      <a:pt x="78" y="872"/>
                      <a:pt x="141" y="856"/>
                      <a:pt x="80" y="840"/>
                    </a:cubicBezTo>
                    <a:lnTo>
                      <a:pt x="80" y="840"/>
                    </a:lnTo>
                    <a:cubicBezTo>
                      <a:pt x="108" y="856"/>
                      <a:pt x="104" y="886"/>
                      <a:pt x="111" y="909"/>
                    </a:cubicBezTo>
                    <a:cubicBezTo>
                      <a:pt x="119" y="913"/>
                      <a:pt x="126" y="915"/>
                      <a:pt x="130" y="915"/>
                    </a:cubicBezTo>
                    <a:cubicBezTo>
                      <a:pt x="151" y="915"/>
                      <a:pt x="139" y="879"/>
                      <a:pt x="131" y="861"/>
                    </a:cubicBezTo>
                    <a:lnTo>
                      <a:pt x="131" y="861"/>
                    </a:lnTo>
                    <a:cubicBezTo>
                      <a:pt x="192" y="895"/>
                      <a:pt x="240" y="958"/>
                      <a:pt x="243" y="1007"/>
                    </a:cubicBezTo>
                    <a:cubicBezTo>
                      <a:pt x="242" y="1017"/>
                      <a:pt x="238" y="1021"/>
                      <a:pt x="233" y="1021"/>
                    </a:cubicBezTo>
                    <a:cubicBezTo>
                      <a:pt x="221" y="1021"/>
                      <a:pt x="204" y="1003"/>
                      <a:pt x="203" y="1003"/>
                    </a:cubicBezTo>
                    <a:lnTo>
                      <a:pt x="203" y="1003"/>
                    </a:lnTo>
                    <a:cubicBezTo>
                      <a:pt x="202" y="1003"/>
                      <a:pt x="203" y="1003"/>
                      <a:pt x="203" y="1004"/>
                    </a:cubicBezTo>
                    <a:cubicBezTo>
                      <a:pt x="157" y="1044"/>
                      <a:pt x="273" y="1113"/>
                      <a:pt x="199" y="1125"/>
                    </a:cubicBezTo>
                    <a:cubicBezTo>
                      <a:pt x="150" y="1113"/>
                      <a:pt x="127" y="1074"/>
                      <a:pt x="97" y="1058"/>
                    </a:cubicBezTo>
                    <a:cubicBezTo>
                      <a:pt x="101" y="1030"/>
                      <a:pt x="145" y="1044"/>
                      <a:pt x="155" y="1030"/>
                    </a:cubicBezTo>
                    <a:lnTo>
                      <a:pt x="155" y="1030"/>
                    </a:lnTo>
                    <a:lnTo>
                      <a:pt x="125" y="1034"/>
                    </a:lnTo>
                    <a:cubicBezTo>
                      <a:pt x="118" y="1018"/>
                      <a:pt x="118" y="1000"/>
                      <a:pt x="136" y="1000"/>
                    </a:cubicBezTo>
                    <a:cubicBezTo>
                      <a:pt x="134" y="999"/>
                      <a:pt x="131" y="999"/>
                      <a:pt x="129" y="999"/>
                    </a:cubicBezTo>
                    <a:cubicBezTo>
                      <a:pt x="89" y="999"/>
                      <a:pt x="66" y="1072"/>
                      <a:pt x="9" y="1081"/>
                    </a:cubicBezTo>
                    <a:cubicBezTo>
                      <a:pt x="18" y="1099"/>
                      <a:pt x="20" y="1120"/>
                      <a:pt x="39" y="1127"/>
                    </a:cubicBezTo>
                    <a:lnTo>
                      <a:pt x="43" y="1113"/>
                    </a:lnTo>
                    <a:cubicBezTo>
                      <a:pt x="78" y="1124"/>
                      <a:pt x="66" y="1160"/>
                      <a:pt x="86" y="1160"/>
                    </a:cubicBezTo>
                    <a:cubicBezTo>
                      <a:pt x="87" y="1160"/>
                      <a:pt x="88" y="1160"/>
                      <a:pt x="90" y="1160"/>
                    </a:cubicBezTo>
                    <a:lnTo>
                      <a:pt x="90" y="1160"/>
                    </a:lnTo>
                    <a:cubicBezTo>
                      <a:pt x="97" y="1190"/>
                      <a:pt x="111" y="1231"/>
                      <a:pt x="76" y="1238"/>
                    </a:cubicBezTo>
                    <a:lnTo>
                      <a:pt x="37" y="1213"/>
                    </a:lnTo>
                    <a:lnTo>
                      <a:pt x="37" y="1213"/>
                    </a:lnTo>
                    <a:cubicBezTo>
                      <a:pt x="41" y="1215"/>
                      <a:pt x="46" y="1216"/>
                      <a:pt x="50" y="1216"/>
                    </a:cubicBezTo>
                    <a:cubicBezTo>
                      <a:pt x="59" y="1216"/>
                      <a:pt x="66" y="1211"/>
                      <a:pt x="62" y="1201"/>
                    </a:cubicBezTo>
                    <a:lnTo>
                      <a:pt x="62" y="1201"/>
                    </a:lnTo>
                    <a:cubicBezTo>
                      <a:pt x="65" y="1209"/>
                      <a:pt x="58" y="1210"/>
                      <a:pt x="48" y="1210"/>
                    </a:cubicBezTo>
                    <a:cubicBezTo>
                      <a:pt x="43" y="1210"/>
                      <a:pt x="37" y="1210"/>
                      <a:pt x="32" y="1210"/>
                    </a:cubicBezTo>
                    <a:cubicBezTo>
                      <a:pt x="15" y="1210"/>
                      <a:pt x="1" y="1213"/>
                      <a:pt x="23" y="1241"/>
                    </a:cubicBezTo>
                    <a:lnTo>
                      <a:pt x="62" y="1250"/>
                    </a:lnTo>
                    <a:cubicBezTo>
                      <a:pt x="67" y="1280"/>
                      <a:pt x="87" y="1333"/>
                      <a:pt x="57" y="1340"/>
                    </a:cubicBezTo>
                    <a:cubicBezTo>
                      <a:pt x="72" y="1350"/>
                      <a:pt x="77" y="1352"/>
                      <a:pt x="79" y="1352"/>
                    </a:cubicBezTo>
                    <a:cubicBezTo>
                      <a:pt x="81" y="1352"/>
                      <a:pt x="80" y="1349"/>
                      <a:pt x="84" y="1349"/>
                    </a:cubicBezTo>
                    <a:cubicBezTo>
                      <a:pt x="88" y="1349"/>
                      <a:pt x="96" y="1351"/>
                      <a:pt x="113" y="1359"/>
                    </a:cubicBezTo>
                    <a:cubicBezTo>
                      <a:pt x="50" y="1323"/>
                      <a:pt x="156" y="1315"/>
                      <a:pt x="97" y="1286"/>
                    </a:cubicBezTo>
                    <a:lnTo>
                      <a:pt x="97" y="1286"/>
                    </a:lnTo>
                    <a:cubicBezTo>
                      <a:pt x="113" y="1293"/>
                      <a:pt x="123" y="1295"/>
                      <a:pt x="131" y="1295"/>
                    </a:cubicBezTo>
                    <a:cubicBezTo>
                      <a:pt x="143" y="1295"/>
                      <a:pt x="149" y="1291"/>
                      <a:pt x="164" y="1291"/>
                    </a:cubicBezTo>
                    <a:cubicBezTo>
                      <a:pt x="171" y="1291"/>
                      <a:pt x="182" y="1292"/>
                      <a:pt x="196" y="1296"/>
                    </a:cubicBezTo>
                    <a:cubicBezTo>
                      <a:pt x="182" y="1287"/>
                      <a:pt x="164" y="1282"/>
                      <a:pt x="187" y="1271"/>
                    </a:cubicBezTo>
                    <a:cubicBezTo>
                      <a:pt x="182" y="1269"/>
                      <a:pt x="180" y="1264"/>
                      <a:pt x="178" y="1259"/>
                    </a:cubicBezTo>
                    <a:cubicBezTo>
                      <a:pt x="169" y="1259"/>
                      <a:pt x="159" y="1257"/>
                      <a:pt x="150" y="1252"/>
                    </a:cubicBezTo>
                    <a:cubicBezTo>
                      <a:pt x="129" y="1220"/>
                      <a:pt x="152" y="1194"/>
                      <a:pt x="145" y="1173"/>
                    </a:cubicBezTo>
                    <a:cubicBezTo>
                      <a:pt x="147" y="1173"/>
                      <a:pt x="148" y="1173"/>
                      <a:pt x="149" y="1173"/>
                    </a:cubicBezTo>
                    <a:cubicBezTo>
                      <a:pt x="159" y="1173"/>
                      <a:pt x="159" y="1190"/>
                      <a:pt x="173" y="1194"/>
                    </a:cubicBezTo>
                    <a:lnTo>
                      <a:pt x="162" y="1164"/>
                    </a:lnTo>
                    <a:lnTo>
                      <a:pt x="162" y="1164"/>
                    </a:lnTo>
                    <a:cubicBezTo>
                      <a:pt x="189" y="1185"/>
                      <a:pt x="231" y="1176"/>
                      <a:pt x="229" y="1213"/>
                    </a:cubicBezTo>
                    <a:lnTo>
                      <a:pt x="250" y="1192"/>
                    </a:lnTo>
                    <a:cubicBezTo>
                      <a:pt x="275" y="1192"/>
                      <a:pt x="298" y="1178"/>
                      <a:pt x="294" y="1160"/>
                    </a:cubicBezTo>
                    <a:cubicBezTo>
                      <a:pt x="304" y="1154"/>
                      <a:pt x="291" y="1127"/>
                      <a:pt x="291" y="1127"/>
                    </a:cubicBezTo>
                    <a:lnTo>
                      <a:pt x="291" y="1127"/>
                    </a:lnTo>
                    <a:cubicBezTo>
                      <a:pt x="291" y="1127"/>
                      <a:pt x="292" y="1130"/>
                      <a:pt x="296" y="1136"/>
                    </a:cubicBezTo>
                    <a:lnTo>
                      <a:pt x="303" y="1088"/>
                    </a:lnTo>
                    <a:lnTo>
                      <a:pt x="312" y="1092"/>
                    </a:lnTo>
                    <a:cubicBezTo>
                      <a:pt x="326" y="1078"/>
                      <a:pt x="326" y="1051"/>
                      <a:pt x="333" y="1030"/>
                    </a:cubicBezTo>
                    <a:cubicBezTo>
                      <a:pt x="337" y="1005"/>
                      <a:pt x="358" y="990"/>
                      <a:pt x="382" y="990"/>
                    </a:cubicBezTo>
                    <a:cubicBezTo>
                      <a:pt x="385" y="990"/>
                      <a:pt x="388" y="990"/>
                      <a:pt x="391" y="990"/>
                    </a:cubicBezTo>
                    <a:cubicBezTo>
                      <a:pt x="389" y="976"/>
                      <a:pt x="386" y="963"/>
                      <a:pt x="405" y="953"/>
                    </a:cubicBezTo>
                    <a:lnTo>
                      <a:pt x="435" y="967"/>
                    </a:lnTo>
                    <a:cubicBezTo>
                      <a:pt x="435" y="951"/>
                      <a:pt x="486" y="953"/>
                      <a:pt x="463" y="930"/>
                    </a:cubicBezTo>
                    <a:lnTo>
                      <a:pt x="463" y="930"/>
                    </a:lnTo>
                    <a:cubicBezTo>
                      <a:pt x="478" y="937"/>
                      <a:pt x="490" y="940"/>
                      <a:pt x="499" y="940"/>
                    </a:cubicBezTo>
                    <a:cubicBezTo>
                      <a:pt x="536" y="940"/>
                      <a:pt x="527" y="889"/>
                      <a:pt x="551" y="881"/>
                    </a:cubicBezTo>
                    <a:lnTo>
                      <a:pt x="519" y="854"/>
                    </a:lnTo>
                    <a:cubicBezTo>
                      <a:pt x="533" y="842"/>
                      <a:pt x="535" y="823"/>
                      <a:pt x="539" y="796"/>
                    </a:cubicBezTo>
                    <a:lnTo>
                      <a:pt x="509" y="772"/>
                    </a:lnTo>
                    <a:cubicBezTo>
                      <a:pt x="502" y="738"/>
                      <a:pt x="565" y="754"/>
                      <a:pt x="586" y="733"/>
                    </a:cubicBezTo>
                    <a:lnTo>
                      <a:pt x="586" y="733"/>
                    </a:lnTo>
                    <a:cubicBezTo>
                      <a:pt x="591" y="742"/>
                      <a:pt x="588" y="745"/>
                      <a:pt x="581" y="745"/>
                    </a:cubicBezTo>
                    <a:cubicBezTo>
                      <a:pt x="579" y="745"/>
                      <a:pt x="577" y="745"/>
                      <a:pt x="574" y="745"/>
                    </a:cubicBezTo>
                    <a:lnTo>
                      <a:pt x="574" y="745"/>
                    </a:lnTo>
                    <a:cubicBezTo>
                      <a:pt x="585" y="749"/>
                      <a:pt x="593" y="751"/>
                      <a:pt x="599" y="751"/>
                    </a:cubicBezTo>
                    <a:cubicBezTo>
                      <a:pt x="639" y="751"/>
                      <a:pt x="609" y="672"/>
                      <a:pt x="646" y="672"/>
                    </a:cubicBezTo>
                    <a:cubicBezTo>
                      <a:pt x="650" y="672"/>
                      <a:pt x="654" y="673"/>
                      <a:pt x="660" y="675"/>
                    </a:cubicBezTo>
                    <a:cubicBezTo>
                      <a:pt x="659" y="666"/>
                      <a:pt x="661" y="663"/>
                      <a:pt x="666" y="663"/>
                    </a:cubicBezTo>
                    <a:cubicBezTo>
                      <a:pt x="668" y="663"/>
                      <a:pt x="672" y="664"/>
                      <a:pt x="676" y="666"/>
                    </a:cubicBezTo>
                    <a:lnTo>
                      <a:pt x="676" y="668"/>
                    </a:lnTo>
                    <a:cubicBezTo>
                      <a:pt x="676" y="668"/>
                      <a:pt x="676" y="666"/>
                      <a:pt x="679" y="666"/>
                    </a:cubicBezTo>
                    <a:cubicBezTo>
                      <a:pt x="686" y="657"/>
                      <a:pt x="690" y="650"/>
                      <a:pt x="692" y="638"/>
                    </a:cubicBezTo>
                    <a:lnTo>
                      <a:pt x="718" y="668"/>
                    </a:lnTo>
                    <a:lnTo>
                      <a:pt x="718" y="666"/>
                    </a:lnTo>
                    <a:cubicBezTo>
                      <a:pt x="720" y="667"/>
                      <a:pt x="721" y="667"/>
                      <a:pt x="722" y="667"/>
                    </a:cubicBezTo>
                    <a:cubicBezTo>
                      <a:pt x="729" y="667"/>
                      <a:pt x="711" y="645"/>
                      <a:pt x="692" y="626"/>
                    </a:cubicBezTo>
                    <a:cubicBezTo>
                      <a:pt x="692" y="617"/>
                      <a:pt x="690" y="608"/>
                      <a:pt x="688" y="601"/>
                    </a:cubicBezTo>
                    <a:lnTo>
                      <a:pt x="688" y="601"/>
                    </a:lnTo>
                    <a:cubicBezTo>
                      <a:pt x="699" y="613"/>
                      <a:pt x="705" y="616"/>
                      <a:pt x="709" y="616"/>
                    </a:cubicBezTo>
                    <a:cubicBezTo>
                      <a:pt x="716" y="616"/>
                      <a:pt x="714" y="602"/>
                      <a:pt x="722" y="602"/>
                    </a:cubicBezTo>
                    <a:cubicBezTo>
                      <a:pt x="726" y="602"/>
                      <a:pt x="733" y="607"/>
                      <a:pt x="746" y="619"/>
                    </a:cubicBezTo>
                    <a:cubicBezTo>
                      <a:pt x="733" y="592"/>
                      <a:pt x="769" y="576"/>
                      <a:pt x="748" y="527"/>
                    </a:cubicBezTo>
                    <a:lnTo>
                      <a:pt x="748" y="527"/>
                    </a:lnTo>
                    <a:cubicBezTo>
                      <a:pt x="761" y="527"/>
                      <a:pt x="776" y="526"/>
                      <a:pt x="774" y="506"/>
                    </a:cubicBezTo>
                    <a:lnTo>
                      <a:pt x="774" y="506"/>
                    </a:lnTo>
                    <a:lnTo>
                      <a:pt x="801" y="545"/>
                    </a:lnTo>
                    <a:lnTo>
                      <a:pt x="801" y="545"/>
                    </a:lnTo>
                    <a:lnTo>
                      <a:pt x="790" y="478"/>
                    </a:lnTo>
                    <a:lnTo>
                      <a:pt x="790" y="478"/>
                    </a:lnTo>
                    <a:cubicBezTo>
                      <a:pt x="815" y="492"/>
                      <a:pt x="834" y="520"/>
                      <a:pt x="839" y="550"/>
                    </a:cubicBezTo>
                    <a:cubicBezTo>
                      <a:pt x="839" y="483"/>
                      <a:pt x="850" y="517"/>
                      <a:pt x="850" y="455"/>
                    </a:cubicBezTo>
                    <a:lnTo>
                      <a:pt x="864" y="483"/>
                    </a:lnTo>
                    <a:cubicBezTo>
                      <a:pt x="871" y="479"/>
                      <a:pt x="871" y="448"/>
                      <a:pt x="880" y="448"/>
                    </a:cubicBezTo>
                    <a:cubicBezTo>
                      <a:pt x="882" y="448"/>
                      <a:pt x="884" y="450"/>
                      <a:pt x="887" y="455"/>
                    </a:cubicBezTo>
                    <a:cubicBezTo>
                      <a:pt x="898" y="465"/>
                      <a:pt x="909" y="468"/>
                      <a:pt x="922" y="468"/>
                    </a:cubicBezTo>
                    <a:cubicBezTo>
                      <a:pt x="954" y="468"/>
                      <a:pt x="991" y="446"/>
                      <a:pt x="1032" y="446"/>
                    </a:cubicBezTo>
                    <a:cubicBezTo>
                      <a:pt x="1047" y="446"/>
                      <a:pt x="1062" y="449"/>
                      <a:pt x="1077" y="457"/>
                    </a:cubicBezTo>
                    <a:cubicBezTo>
                      <a:pt x="1066" y="431"/>
                      <a:pt x="1065" y="423"/>
                      <a:pt x="1068" y="423"/>
                    </a:cubicBezTo>
                    <a:cubicBezTo>
                      <a:pt x="1073" y="423"/>
                      <a:pt x="1089" y="443"/>
                      <a:pt x="1097" y="443"/>
                    </a:cubicBezTo>
                    <a:cubicBezTo>
                      <a:pt x="1101" y="443"/>
                      <a:pt x="1102" y="437"/>
                      <a:pt x="1098" y="420"/>
                    </a:cubicBezTo>
                    <a:lnTo>
                      <a:pt x="1098" y="420"/>
                    </a:lnTo>
                    <a:cubicBezTo>
                      <a:pt x="1107" y="441"/>
                      <a:pt x="1119" y="448"/>
                      <a:pt x="1114" y="471"/>
                    </a:cubicBezTo>
                    <a:cubicBezTo>
                      <a:pt x="1120" y="463"/>
                      <a:pt x="1126" y="461"/>
                      <a:pt x="1132" y="461"/>
                    </a:cubicBezTo>
                    <a:cubicBezTo>
                      <a:pt x="1140" y="461"/>
                      <a:pt x="1147" y="465"/>
                      <a:pt x="1153" y="465"/>
                    </a:cubicBezTo>
                    <a:cubicBezTo>
                      <a:pt x="1162" y="465"/>
                      <a:pt x="1168" y="459"/>
                      <a:pt x="1172" y="432"/>
                    </a:cubicBezTo>
                    <a:cubicBezTo>
                      <a:pt x="1179" y="453"/>
                      <a:pt x="1172" y="464"/>
                      <a:pt x="1177" y="478"/>
                    </a:cubicBezTo>
                    <a:cubicBezTo>
                      <a:pt x="1177" y="473"/>
                      <a:pt x="1181" y="464"/>
                      <a:pt x="1184" y="464"/>
                    </a:cubicBezTo>
                    <a:cubicBezTo>
                      <a:pt x="1186" y="464"/>
                      <a:pt x="1187" y="466"/>
                      <a:pt x="1189" y="469"/>
                    </a:cubicBezTo>
                    <a:cubicBezTo>
                      <a:pt x="1193" y="483"/>
                      <a:pt x="1189" y="487"/>
                      <a:pt x="1186" y="499"/>
                    </a:cubicBezTo>
                    <a:cubicBezTo>
                      <a:pt x="1212" y="490"/>
                      <a:pt x="1205" y="422"/>
                      <a:pt x="1196" y="360"/>
                    </a:cubicBezTo>
                    <a:lnTo>
                      <a:pt x="1196" y="360"/>
                    </a:lnTo>
                    <a:cubicBezTo>
                      <a:pt x="1204" y="371"/>
                      <a:pt x="1211" y="377"/>
                      <a:pt x="1216" y="377"/>
                    </a:cubicBezTo>
                    <a:cubicBezTo>
                      <a:pt x="1223" y="377"/>
                      <a:pt x="1228" y="365"/>
                      <a:pt x="1230" y="339"/>
                    </a:cubicBezTo>
                    <a:cubicBezTo>
                      <a:pt x="1240" y="360"/>
                      <a:pt x="1251" y="381"/>
                      <a:pt x="1233" y="390"/>
                    </a:cubicBezTo>
                    <a:cubicBezTo>
                      <a:pt x="1238" y="390"/>
                      <a:pt x="1254" y="395"/>
                      <a:pt x="1269" y="395"/>
                    </a:cubicBezTo>
                    <a:cubicBezTo>
                      <a:pt x="1285" y="395"/>
                      <a:pt x="1299" y="389"/>
                      <a:pt x="1298" y="364"/>
                    </a:cubicBezTo>
                    <a:lnTo>
                      <a:pt x="1298" y="364"/>
                    </a:lnTo>
                    <a:cubicBezTo>
                      <a:pt x="1299" y="368"/>
                      <a:pt x="1302" y="370"/>
                      <a:pt x="1304" y="370"/>
                    </a:cubicBezTo>
                    <a:cubicBezTo>
                      <a:pt x="1309" y="370"/>
                      <a:pt x="1315" y="364"/>
                      <a:pt x="1316" y="360"/>
                    </a:cubicBezTo>
                    <a:cubicBezTo>
                      <a:pt x="1327" y="363"/>
                      <a:pt x="1337" y="364"/>
                      <a:pt x="1347" y="364"/>
                    </a:cubicBezTo>
                    <a:cubicBezTo>
                      <a:pt x="1354" y="364"/>
                      <a:pt x="1360" y="363"/>
                      <a:pt x="1367" y="362"/>
                    </a:cubicBezTo>
                    <a:lnTo>
                      <a:pt x="1362" y="353"/>
                    </a:lnTo>
                    <a:cubicBezTo>
                      <a:pt x="1366" y="329"/>
                      <a:pt x="1370" y="322"/>
                      <a:pt x="1375" y="322"/>
                    </a:cubicBezTo>
                    <a:cubicBezTo>
                      <a:pt x="1381" y="322"/>
                      <a:pt x="1389" y="335"/>
                      <a:pt x="1398" y="335"/>
                    </a:cubicBezTo>
                    <a:cubicBezTo>
                      <a:pt x="1399" y="335"/>
                      <a:pt x="1401" y="335"/>
                      <a:pt x="1402" y="334"/>
                    </a:cubicBezTo>
                    <a:lnTo>
                      <a:pt x="1402" y="339"/>
                    </a:lnTo>
                    <a:cubicBezTo>
                      <a:pt x="1415" y="354"/>
                      <a:pt x="1422" y="358"/>
                      <a:pt x="1427" y="358"/>
                    </a:cubicBezTo>
                    <a:cubicBezTo>
                      <a:pt x="1432" y="358"/>
                      <a:pt x="1435" y="352"/>
                      <a:pt x="1440" y="352"/>
                    </a:cubicBezTo>
                    <a:cubicBezTo>
                      <a:pt x="1445" y="352"/>
                      <a:pt x="1452" y="356"/>
                      <a:pt x="1464" y="374"/>
                    </a:cubicBezTo>
                    <a:lnTo>
                      <a:pt x="1467" y="337"/>
                    </a:lnTo>
                    <a:cubicBezTo>
                      <a:pt x="1470" y="317"/>
                      <a:pt x="1474" y="310"/>
                      <a:pt x="1478" y="310"/>
                    </a:cubicBezTo>
                    <a:cubicBezTo>
                      <a:pt x="1489" y="310"/>
                      <a:pt x="1503" y="365"/>
                      <a:pt x="1521" y="365"/>
                    </a:cubicBezTo>
                    <a:cubicBezTo>
                      <a:pt x="1524" y="365"/>
                      <a:pt x="1527" y="364"/>
                      <a:pt x="1529" y="362"/>
                    </a:cubicBezTo>
                    <a:lnTo>
                      <a:pt x="1525" y="339"/>
                    </a:lnTo>
                    <a:cubicBezTo>
                      <a:pt x="1526" y="337"/>
                      <a:pt x="1528" y="336"/>
                      <a:pt x="1529" y="336"/>
                    </a:cubicBezTo>
                    <a:cubicBezTo>
                      <a:pt x="1545" y="336"/>
                      <a:pt x="1542" y="456"/>
                      <a:pt x="1550" y="469"/>
                    </a:cubicBezTo>
                    <a:cubicBezTo>
                      <a:pt x="1550" y="476"/>
                      <a:pt x="1543" y="478"/>
                      <a:pt x="1539" y="483"/>
                    </a:cubicBezTo>
                    <a:cubicBezTo>
                      <a:pt x="1543" y="494"/>
                      <a:pt x="1547" y="498"/>
                      <a:pt x="1550" y="498"/>
                    </a:cubicBezTo>
                    <a:cubicBezTo>
                      <a:pt x="1561" y="498"/>
                      <a:pt x="1561" y="433"/>
                      <a:pt x="1585" y="429"/>
                    </a:cubicBezTo>
                    <a:lnTo>
                      <a:pt x="1585" y="429"/>
                    </a:lnTo>
                    <a:cubicBezTo>
                      <a:pt x="1583" y="457"/>
                      <a:pt x="1562" y="494"/>
                      <a:pt x="1576" y="504"/>
                    </a:cubicBezTo>
                    <a:cubicBezTo>
                      <a:pt x="1576" y="506"/>
                      <a:pt x="1577" y="507"/>
                      <a:pt x="1578" y="507"/>
                    </a:cubicBezTo>
                    <a:cubicBezTo>
                      <a:pt x="1588" y="507"/>
                      <a:pt x="1624" y="470"/>
                      <a:pt x="1645" y="470"/>
                    </a:cubicBezTo>
                    <a:cubicBezTo>
                      <a:pt x="1652" y="470"/>
                      <a:pt x="1658" y="474"/>
                      <a:pt x="1659" y="487"/>
                    </a:cubicBezTo>
                    <a:cubicBezTo>
                      <a:pt x="1661" y="466"/>
                      <a:pt x="1664" y="446"/>
                      <a:pt x="1680" y="434"/>
                    </a:cubicBezTo>
                    <a:cubicBezTo>
                      <a:pt x="1680" y="434"/>
                      <a:pt x="1681" y="434"/>
                      <a:pt x="1681" y="434"/>
                    </a:cubicBezTo>
                    <a:cubicBezTo>
                      <a:pt x="1690" y="434"/>
                      <a:pt x="1694" y="456"/>
                      <a:pt x="1699" y="471"/>
                    </a:cubicBezTo>
                    <a:cubicBezTo>
                      <a:pt x="1701" y="479"/>
                      <a:pt x="1706" y="485"/>
                      <a:pt x="1713" y="485"/>
                    </a:cubicBezTo>
                    <a:cubicBezTo>
                      <a:pt x="1719" y="485"/>
                      <a:pt x="1727" y="480"/>
                      <a:pt x="1738" y="469"/>
                    </a:cubicBezTo>
                    <a:lnTo>
                      <a:pt x="1738" y="469"/>
                    </a:lnTo>
                    <a:cubicBezTo>
                      <a:pt x="1738" y="473"/>
                      <a:pt x="1736" y="480"/>
                      <a:pt x="1733" y="485"/>
                    </a:cubicBezTo>
                    <a:cubicBezTo>
                      <a:pt x="1754" y="476"/>
                      <a:pt x="1791" y="478"/>
                      <a:pt x="1814" y="450"/>
                    </a:cubicBezTo>
                    <a:lnTo>
                      <a:pt x="1814" y="450"/>
                    </a:lnTo>
                    <a:cubicBezTo>
                      <a:pt x="1798" y="494"/>
                      <a:pt x="1808" y="505"/>
                      <a:pt x="1826" y="505"/>
                    </a:cubicBezTo>
                    <a:cubicBezTo>
                      <a:pt x="1841" y="505"/>
                      <a:pt x="1862" y="497"/>
                      <a:pt x="1875" y="497"/>
                    </a:cubicBezTo>
                    <a:cubicBezTo>
                      <a:pt x="1888" y="497"/>
                      <a:pt x="1892" y="506"/>
                      <a:pt x="1872" y="541"/>
                    </a:cubicBezTo>
                    <a:lnTo>
                      <a:pt x="1917" y="557"/>
                    </a:lnTo>
                    <a:lnTo>
                      <a:pt x="1910" y="566"/>
                    </a:lnTo>
                    <a:cubicBezTo>
                      <a:pt x="1916" y="572"/>
                      <a:pt x="1922" y="575"/>
                      <a:pt x="1929" y="575"/>
                    </a:cubicBezTo>
                    <a:cubicBezTo>
                      <a:pt x="1945" y="575"/>
                      <a:pt x="1961" y="561"/>
                      <a:pt x="1979" y="550"/>
                    </a:cubicBezTo>
                    <a:lnTo>
                      <a:pt x="1979" y="550"/>
                    </a:lnTo>
                    <a:cubicBezTo>
                      <a:pt x="1979" y="559"/>
                      <a:pt x="1970" y="566"/>
                      <a:pt x="1965" y="571"/>
                    </a:cubicBezTo>
                    <a:cubicBezTo>
                      <a:pt x="1977" y="593"/>
                      <a:pt x="1983" y="603"/>
                      <a:pt x="1998" y="603"/>
                    </a:cubicBezTo>
                    <a:cubicBezTo>
                      <a:pt x="2010" y="603"/>
                      <a:pt x="2028" y="596"/>
                      <a:pt x="2060" y="585"/>
                    </a:cubicBezTo>
                    <a:lnTo>
                      <a:pt x="2060" y="585"/>
                    </a:lnTo>
                    <a:lnTo>
                      <a:pt x="2037" y="617"/>
                    </a:lnTo>
                    <a:cubicBezTo>
                      <a:pt x="2038" y="616"/>
                      <a:pt x="2040" y="616"/>
                      <a:pt x="2041" y="616"/>
                    </a:cubicBezTo>
                    <a:cubicBezTo>
                      <a:pt x="2060" y="616"/>
                      <a:pt x="2051" y="694"/>
                      <a:pt x="2103" y="694"/>
                    </a:cubicBezTo>
                    <a:cubicBezTo>
                      <a:pt x="2105" y="694"/>
                      <a:pt x="2108" y="694"/>
                      <a:pt x="2111" y="694"/>
                    </a:cubicBezTo>
                    <a:lnTo>
                      <a:pt x="2111" y="694"/>
                    </a:lnTo>
                    <a:cubicBezTo>
                      <a:pt x="2107" y="698"/>
                      <a:pt x="2100" y="701"/>
                      <a:pt x="2095" y="703"/>
                    </a:cubicBezTo>
                    <a:cubicBezTo>
                      <a:pt x="2096" y="703"/>
                      <a:pt x="2096" y="703"/>
                      <a:pt x="2097" y="703"/>
                    </a:cubicBezTo>
                    <a:cubicBezTo>
                      <a:pt x="2150" y="703"/>
                      <a:pt x="2120" y="793"/>
                      <a:pt x="2160" y="793"/>
                    </a:cubicBezTo>
                    <a:cubicBezTo>
                      <a:pt x="2171" y="793"/>
                      <a:pt x="2189" y="785"/>
                      <a:pt x="2216" y="765"/>
                    </a:cubicBezTo>
                    <a:lnTo>
                      <a:pt x="2264" y="763"/>
                    </a:lnTo>
                    <a:cubicBezTo>
                      <a:pt x="2246" y="726"/>
                      <a:pt x="2318" y="724"/>
                      <a:pt x="2325" y="696"/>
                    </a:cubicBezTo>
                    <a:lnTo>
                      <a:pt x="2325" y="696"/>
                    </a:lnTo>
                    <a:cubicBezTo>
                      <a:pt x="2342" y="702"/>
                      <a:pt x="2323" y="748"/>
                      <a:pt x="2304" y="748"/>
                    </a:cubicBezTo>
                    <a:cubicBezTo>
                      <a:pt x="2302" y="748"/>
                      <a:pt x="2301" y="748"/>
                      <a:pt x="2299" y="747"/>
                    </a:cubicBezTo>
                    <a:lnTo>
                      <a:pt x="2304" y="740"/>
                    </a:lnTo>
                    <a:lnTo>
                      <a:pt x="2304" y="740"/>
                    </a:lnTo>
                    <a:cubicBezTo>
                      <a:pt x="2239" y="784"/>
                      <a:pt x="2318" y="796"/>
                      <a:pt x="2274" y="826"/>
                    </a:cubicBezTo>
                    <a:cubicBezTo>
                      <a:pt x="2329" y="884"/>
                      <a:pt x="2341" y="969"/>
                      <a:pt x="2373" y="1030"/>
                    </a:cubicBezTo>
                    <a:lnTo>
                      <a:pt x="2422" y="993"/>
                    </a:lnTo>
                    <a:lnTo>
                      <a:pt x="2433" y="1018"/>
                    </a:lnTo>
                    <a:cubicBezTo>
                      <a:pt x="2429" y="1028"/>
                      <a:pt x="2414" y="1040"/>
                      <a:pt x="2402" y="1040"/>
                    </a:cubicBezTo>
                    <a:cubicBezTo>
                      <a:pt x="2397" y="1040"/>
                      <a:pt x="2392" y="1038"/>
                      <a:pt x="2389" y="1032"/>
                    </a:cubicBezTo>
                    <a:lnTo>
                      <a:pt x="2389" y="1032"/>
                    </a:lnTo>
                    <a:cubicBezTo>
                      <a:pt x="2377" y="1045"/>
                      <a:pt x="2388" y="1049"/>
                      <a:pt x="2403" y="1049"/>
                    </a:cubicBezTo>
                    <a:cubicBezTo>
                      <a:pt x="2419" y="1049"/>
                      <a:pt x="2439" y="1045"/>
                      <a:pt x="2445" y="1041"/>
                    </a:cubicBezTo>
                    <a:lnTo>
                      <a:pt x="2445" y="1041"/>
                    </a:lnTo>
                    <a:cubicBezTo>
                      <a:pt x="2445" y="1067"/>
                      <a:pt x="2423" y="1071"/>
                      <a:pt x="2405" y="1071"/>
                    </a:cubicBezTo>
                    <a:cubicBezTo>
                      <a:pt x="2398" y="1071"/>
                      <a:pt x="2392" y="1070"/>
                      <a:pt x="2388" y="1070"/>
                    </a:cubicBezTo>
                    <a:cubicBezTo>
                      <a:pt x="2382" y="1070"/>
                      <a:pt x="2379" y="1071"/>
                      <a:pt x="2380" y="1074"/>
                    </a:cubicBezTo>
                    <a:lnTo>
                      <a:pt x="2394" y="1085"/>
                    </a:lnTo>
                    <a:lnTo>
                      <a:pt x="2396" y="1081"/>
                    </a:lnTo>
                    <a:cubicBezTo>
                      <a:pt x="2413" y="1081"/>
                      <a:pt x="2427" y="1077"/>
                      <a:pt x="2439" y="1077"/>
                    </a:cubicBezTo>
                    <a:cubicBezTo>
                      <a:pt x="2448" y="1077"/>
                      <a:pt x="2456" y="1079"/>
                      <a:pt x="2461" y="1090"/>
                    </a:cubicBezTo>
                    <a:cubicBezTo>
                      <a:pt x="2461" y="1109"/>
                      <a:pt x="2433" y="1116"/>
                      <a:pt x="2436" y="1122"/>
                    </a:cubicBezTo>
                    <a:cubicBezTo>
                      <a:pt x="2433" y="1125"/>
                      <a:pt x="2431" y="1127"/>
                      <a:pt x="2440" y="1132"/>
                    </a:cubicBezTo>
                    <a:lnTo>
                      <a:pt x="2459" y="1167"/>
                    </a:lnTo>
                    <a:lnTo>
                      <a:pt x="2489" y="1127"/>
                    </a:lnTo>
                    <a:cubicBezTo>
                      <a:pt x="2506" y="1127"/>
                      <a:pt x="2510" y="1136"/>
                      <a:pt x="2517" y="1136"/>
                    </a:cubicBezTo>
                    <a:cubicBezTo>
                      <a:pt x="2522" y="1136"/>
                      <a:pt x="2529" y="1131"/>
                      <a:pt x="2545" y="1113"/>
                    </a:cubicBezTo>
                    <a:lnTo>
                      <a:pt x="2545" y="1113"/>
                    </a:lnTo>
                    <a:cubicBezTo>
                      <a:pt x="2489" y="1180"/>
                      <a:pt x="2605" y="1241"/>
                      <a:pt x="2596" y="1269"/>
                    </a:cubicBezTo>
                    <a:cubicBezTo>
                      <a:pt x="2600" y="1267"/>
                      <a:pt x="2605" y="1267"/>
                      <a:pt x="2610" y="1267"/>
                    </a:cubicBezTo>
                    <a:cubicBezTo>
                      <a:pt x="2635" y="1267"/>
                      <a:pt x="2658" y="1282"/>
                      <a:pt x="2670" y="1306"/>
                    </a:cubicBezTo>
                    <a:cubicBezTo>
                      <a:pt x="2672" y="1295"/>
                      <a:pt x="2696" y="1271"/>
                      <a:pt x="2712" y="1271"/>
                    </a:cubicBezTo>
                    <a:cubicBezTo>
                      <a:pt x="2717" y="1271"/>
                      <a:pt x="2721" y="1273"/>
                      <a:pt x="2723" y="1278"/>
                    </a:cubicBezTo>
                    <a:cubicBezTo>
                      <a:pt x="2635" y="1341"/>
                      <a:pt x="2715" y="1340"/>
                      <a:pt x="2678" y="1403"/>
                    </a:cubicBezTo>
                    <a:lnTo>
                      <a:pt x="2678" y="1403"/>
                    </a:lnTo>
                    <a:cubicBezTo>
                      <a:pt x="2683" y="1396"/>
                      <a:pt x="2688" y="1393"/>
                      <a:pt x="2694" y="1393"/>
                    </a:cubicBezTo>
                    <a:cubicBezTo>
                      <a:pt x="2708" y="1393"/>
                      <a:pt x="2723" y="1406"/>
                      <a:pt x="2738" y="1406"/>
                    </a:cubicBezTo>
                    <a:cubicBezTo>
                      <a:pt x="2749" y="1406"/>
                      <a:pt x="2759" y="1400"/>
                      <a:pt x="2770" y="1377"/>
                    </a:cubicBezTo>
                    <a:lnTo>
                      <a:pt x="2770" y="1377"/>
                    </a:lnTo>
                    <a:cubicBezTo>
                      <a:pt x="2779" y="1398"/>
                      <a:pt x="2739" y="1405"/>
                      <a:pt x="2735" y="1435"/>
                    </a:cubicBezTo>
                    <a:cubicBezTo>
                      <a:pt x="2800" y="1438"/>
                      <a:pt x="2800" y="1528"/>
                      <a:pt x="2862" y="1556"/>
                    </a:cubicBezTo>
                    <a:cubicBezTo>
                      <a:pt x="2872" y="1544"/>
                      <a:pt x="2876" y="1524"/>
                      <a:pt x="2902" y="1514"/>
                    </a:cubicBezTo>
                    <a:lnTo>
                      <a:pt x="2902" y="1514"/>
                    </a:lnTo>
                    <a:lnTo>
                      <a:pt x="2883" y="1588"/>
                    </a:lnTo>
                    <a:cubicBezTo>
                      <a:pt x="2893" y="1588"/>
                      <a:pt x="2918" y="1560"/>
                      <a:pt x="2929" y="1560"/>
                    </a:cubicBezTo>
                    <a:cubicBezTo>
                      <a:pt x="2934" y="1560"/>
                      <a:pt x="2935" y="1566"/>
                      <a:pt x="2932" y="1581"/>
                    </a:cubicBezTo>
                    <a:cubicBezTo>
                      <a:pt x="2936" y="1571"/>
                      <a:pt x="2943" y="1556"/>
                      <a:pt x="2951" y="1556"/>
                    </a:cubicBezTo>
                    <a:cubicBezTo>
                      <a:pt x="2952" y="1556"/>
                      <a:pt x="2952" y="1556"/>
                      <a:pt x="2953" y="1556"/>
                    </a:cubicBezTo>
                    <a:cubicBezTo>
                      <a:pt x="2983" y="1616"/>
                      <a:pt x="3043" y="1639"/>
                      <a:pt x="3101" y="1663"/>
                    </a:cubicBezTo>
                    <a:cubicBezTo>
                      <a:pt x="3159" y="1688"/>
                      <a:pt x="3212" y="1716"/>
                      <a:pt x="3238" y="1799"/>
                    </a:cubicBezTo>
                    <a:cubicBezTo>
                      <a:pt x="3236" y="1779"/>
                      <a:pt x="3241" y="1773"/>
                      <a:pt x="3248" y="1773"/>
                    </a:cubicBezTo>
                    <a:cubicBezTo>
                      <a:pt x="3251" y="1773"/>
                      <a:pt x="3255" y="1775"/>
                      <a:pt x="3259" y="1776"/>
                    </a:cubicBezTo>
                    <a:cubicBezTo>
                      <a:pt x="3254" y="1767"/>
                      <a:pt x="3275" y="1746"/>
                      <a:pt x="3284" y="1728"/>
                    </a:cubicBezTo>
                    <a:lnTo>
                      <a:pt x="3305" y="1797"/>
                    </a:lnTo>
                    <a:cubicBezTo>
                      <a:pt x="3315" y="1784"/>
                      <a:pt x="3323" y="1780"/>
                      <a:pt x="3331" y="1780"/>
                    </a:cubicBezTo>
                    <a:cubicBezTo>
                      <a:pt x="3342" y="1780"/>
                      <a:pt x="3351" y="1788"/>
                      <a:pt x="3361" y="1788"/>
                    </a:cubicBezTo>
                    <a:cubicBezTo>
                      <a:pt x="3369" y="1788"/>
                      <a:pt x="3376" y="1784"/>
                      <a:pt x="3384" y="1772"/>
                    </a:cubicBezTo>
                    <a:lnTo>
                      <a:pt x="3384" y="1772"/>
                    </a:lnTo>
                    <a:lnTo>
                      <a:pt x="3365" y="1774"/>
                    </a:lnTo>
                    <a:cubicBezTo>
                      <a:pt x="3412" y="1728"/>
                      <a:pt x="3398" y="1642"/>
                      <a:pt x="3435" y="1575"/>
                    </a:cubicBezTo>
                    <a:lnTo>
                      <a:pt x="3435" y="1575"/>
                    </a:lnTo>
                    <a:cubicBezTo>
                      <a:pt x="3428" y="1582"/>
                      <a:pt x="3422" y="1585"/>
                      <a:pt x="3418" y="1585"/>
                    </a:cubicBezTo>
                    <a:cubicBezTo>
                      <a:pt x="3400" y="1585"/>
                      <a:pt x="3411" y="1515"/>
                      <a:pt x="3383" y="1515"/>
                    </a:cubicBezTo>
                    <a:cubicBezTo>
                      <a:pt x="3376" y="1515"/>
                      <a:pt x="3366" y="1520"/>
                      <a:pt x="3351" y="1533"/>
                    </a:cubicBezTo>
                    <a:cubicBezTo>
                      <a:pt x="3351" y="1514"/>
                      <a:pt x="3370" y="1514"/>
                      <a:pt x="3375" y="1496"/>
                    </a:cubicBezTo>
                    <a:lnTo>
                      <a:pt x="3375" y="1496"/>
                    </a:lnTo>
                    <a:cubicBezTo>
                      <a:pt x="3362" y="1509"/>
                      <a:pt x="3353" y="1515"/>
                      <a:pt x="3345" y="1515"/>
                    </a:cubicBezTo>
                    <a:cubicBezTo>
                      <a:pt x="3338" y="1515"/>
                      <a:pt x="3331" y="1510"/>
                      <a:pt x="3326" y="1500"/>
                    </a:cubicBezTo>
                    <a:lnTo>
                      <a:pt x="3333" y="1493"/>
                    </a:lnTo>
                    <a:cubicBezTo>
                      <a:pt x="3277" y="1475"/>
                      <a:pt x="3275" y="1435"/>
                      <a:pt x="3233" y="1387"/>
                    </a:cubicBezTo>
                    <a:lnTo>
                      <a:pt x="3215" y="1422"/>
                    </a:lnTo>
                    <a:cubicBezTo>
                      <a:pt x="3208" y="1410"/>
                      <a:pt x="3210" y="1398"/>
                      <a:pt x="3212" y="1387"/>
                    </a:cubicBezTo>
                    <a:lnTo>
                      <a:pt x="3212" y="1387"/>
                    </a:lnTo>
                    <a:cubicBezTo>
                      <a:pt x="3166" y="1428"/>
                      <a:pt x="3240" y="1410"/>
                      <a:pt x="3194" y="1456"/>
                    </a:cubicBezTo>
                    <a:cubicBezTo>
                      <a:pt x="3224" y="1382"/>
                      <a:pt x="3113" y="1403"/>
                      <a:pt x="3157" y="1326"/>
                    </a:cubicBezTo>
                    <a:cubicBezTo>
                      <a:pt x="3155" y="1325"/>
                      <a:pt x="3154" y="1325"/>
                      <a:pt x="3152" y="1325"/>
                    </a:cubicBezTo>
                    <a:cubicBezTo>
                      <a:pt x="3140" y="1325"/>
                      <a:pt x="3134" y="1356"/>
                      <a:pt x="3122" y="1356"/>
                    </a:cubicBezTo>
                    <a:cubicBezTo>
                      <a:pt x="3121" y="1356"/>
                      <a:pt x="3119" y="1356"/>
                      <a:pt x="3117" y="1354"/>
                    </a:cubicBezTo>
                    <a:lnTo>
                      <a:pt x="3129" y="1331"/>
                    </a:lnTo>
                    <a:lnTo>
                      <a:pt x="3129" y="1331"/>
                    </a:lnTo>
                    <a:lnTo>
                      <a:pt x="3106" y="1352"/>
                    </a:lnTo>
                    <a:cubicBezTo>
                      <a:pt x="3096" y="1340"/>
                      <a:pt x="3110" y="1315"/>
                      <a:pt x="3124" y="1299"/>
                    </a:cubicBezTo>
                    <a:cubicBezTo>
                      <a:pt x="3124" y="1299"/>
                      <a:pt x="3125" y="1300"/>
                      <a:pt x="3127" y="1300"/>
                    </a:cubicBezTo>
                    <a:cubicBezTo>
                      <a:pt x="3130" y="1300"/>
                      <a:pt x="3135" y="1299"/>
                      <a:pt x="3138" y="1299"/>
                    </a:cubicBezTo>
                    <a:cubicBezTo>
                      <a:pt x="3143" y="1268"/>
                      <a:pt x="3099" y="1277"/>
                      <a:pt x="3095" y="1270"/>
                    </a:cubicBezTo>
                    <a:lnTo>
                      <a:pt x="3095" y="1270"/>
                    </a:lnTo>
                    <a:lnTo>
                      <a:pt x="3101" y="1292"/>
                    </a:lnTo>
                    <a:cubicBezTo>
                      <a:pt x="3043" y="1275"/>
                      <a:pt x="3013" y="1213"/>
                      <a:pt x="2941" y="1213"/>
                    </a:cubicBezTo>
                    <a:lnTo>
                      <a:pt x="2930" y="1229"/>
                    </a:lnTo>
                    <a:cubicBezTo>
                      <a:pt x="2875" y="1225"/>
                      <a:pt x="2919" y="1193"/>
                      <a:pt x="2880" y="1172"/>
                    </a:cubicBezTo>
                    <a:lnTo>
                      <a:pt x="2880" y="1172"/>
                    </a:lnTo>
                    <a:cubicBezTo>
                      <a:pt x="2874" y="1173"/>
                      <a:pt x="2869" y="1173"/>
                      <a:pt x="2864" y="1173"/>
                    </a:cubicBezTo>
                    <a:cubicBezTo>
                      <a:pt x="2853" y="1173"/>
                      <a:pt x="2844" y="1170"/>
                      <a:pt x="2839" y="1164"/>
                    </a:cubicBezTo>
                    <a:cubicBezTo>
                      <a:pt x="2865" y="1157"/>
                      <a:pt x="2858" y="1120"/>
                      <a:pt x="2886" y="1118"/>
                    </a:cubicBezTo>
                    <a:cubicBezTo>
                      <a:pt x="2872" y="1116"/>
                      <a:pt x="2863" y="1115"/>
                      <a:pt x="2856" y="1115"/>
                    </a:cubicBezTo>
                    <a:cubicBezTo>
                      <a:pt x="2833" y="1115"/>
                      <a:pt x="2833" y="1125"/>
                      <a:pt x="2777" y="1141"/>
                    </a:cubicBezTo>
                    <a:lnTo>
                      <a:pt x="2795" y="1116"/>
                    </a:lnTo>
                    <a:lnTo>
                      <a:pt x="2795" y="1116"/>
                    </a:lnTo>
                    <a:cubicBezTo>
                      <a:pt x="2778" y="1121"/>
                      <a:pt x="2766" y="1127"/>
                      <a:pt x="2755" y="1127"/>
                    </a:cubicBezTo>
                    <a:cubicBezTo>
                      <a:pt x="2749" y="1127"/>
                      <a:pt x="2743" y="1125"/>
                      <a:pt x="2735" y="1120"/>
                    </a:cubicBezTo>
                    <a:cubicBezTo>
                      <a:pt x="2767" y="1120"/>
                      <a:pt x="2763" y="1083"/>
                      <a:pt x="2804" y="1078"/>
                    </a:cubicBezTo>
                    <a:cubicBezTo>
                      <a:pt x="2828" y="1004"/>
                      <a:pt x="2705" y="1062"/>
                      <a:pt x="2772" y="990"/>
                    </a:cubicBezTo>
                    <a:lnTo>
                      <a:pt x="2772" y="990"/>
                    </a:lnTo>
                    <a:cubicBezTo>
                      <a:pt x="2688" y="1020"/>
                      <a:pt x="2758" y="1048"/>
                      <a:pt x="2735" y="1048"/>
                    </a:cubicBezTo>
                    <a:cubicBezTo>
                      <a:pt x="2726" y="1060"/>
                      <a:pt x="2710" y="1065"/>
                      <a:pt x="2696" y="1065"/>
                    </a:cubicBezTo>
                    <a:cubicBezTo>
                      <a:pt x="2683" y="1065"/>
                      <a:pt x="2671" y="1061"/>
                      <a:pt x="2670" y="1053"/>
                    </a:cubicBezTo>
                    <a:cubicBezTo>
                      <a:pt x="2661" y="1039"/>
                      <a:pt x="2746" y="972"/>
                      <a:pt x="2723" y="944"/>
                    </a:cubicBezTo>
                    <a:lnTo>
                      <a:pt x="2723" y="944"/>
                    </a:lnTo>
                    <a:cubicBezTo>
                      <a:pt x="2724" y="945"/>
                      <a:pt x="2726" y="945"/>
                      <a:pt x="2728" y="945"/>
                    </a:cubicBezTo>
                    <a:cubicBezTo>
                      <a:pt x="2730" y="945"/>
                      <a:pt x="2731" y="945"/>
                      <a:pt x="2733" y="946"/>
                    </a:cubicBezTo>
                    <a:cubicBezTo>
                      <a:pt x="2744" y="925"/>
                      <a:pt x="2691" y="942"/>
                      <a:pt x="2714" y="909"/>
                    </a:cubicBezTo>
                    <a:lnTo>
                      <a:pt x="2714" y="909"/>
                    </a:lnTo>
                    <a:cubicBezTo>
                      <a:pt x="2704" y="912"/>
                      <a:pt x="2698" y="914"/>
                      <a:pt x="2693" y="914"/>
                    </a:cubicBezTo>
                    <a:cubicBezTo>
                      <a:pt x="2682" y="914"/>
                      <a:pt x="2685" y="906"/>
                      <a:pt x="2677" y="906"/>
                    </a:cubicBezTo>
                    <a:cubicBezTo>
                      <a:pt x="2672" y="906"/>
                      <a:pt x="2663" y="909"/>
                      <a:pt x="2644" y="918"/>
                    </a:cubicBezTo>
                    <a:lnTo>
                      <a:pt x="2677" y="939"/>
                    </a:lnTo>
                    <a:cubicBezTo>
                      <a:pt x="2672" y="938"/>
                      <a:pt x="2666" y="938"/>
                      <a:pt x="2659" y="938"/>
                    </a:cubicBezTo>
                    <a:cubicBezTo>
                      <a:pt x="2650" y="938"/>
                      <a:pt x="2640" y="938"/>
                      <a:pt x="2630" y="938"/>
                    </a:cubicBezTo>
                    <a:cubicBezTo>
                      <a:pt x="2604" y="938"/>
                      <a:pt x="2581" y="935"/>
                      <a:pt x="2589" y="907"/>
                    </a:cubicBezTo>
                    <a:cubicBezTo>
                      <a:pt x="2600" y="905"/>
                      <a:pt x="2611" y="904"/>
                      <a:pt x="2621" y="904"/>
                    </a:cubicBezTo>
                    <a:cubicBezTo>
                      <a:pt x="2626" y="904"/>
                      <a:pt x="2630" y="904"/>
                      <a:pt x="2635" y="905"/>
                    </a:cubicBezTo>
                    <a:cubicBezTo>
                      <a:pt x="2647" y="886"/>
                      <a:pt x="2614" y="895"/>
                      <a:pt x="2626" y="874"/>
                    </a:cubicBezTo>
                    <a:cubicBezTo>
                      <a:pt x="2637" y="870"/>
                      <a:pt x="2646" y="868"/>
                      <a:pt x="2652" y="868"/>
                    </a:cubicBezTo>
                    <a:cubicBezTo>
                      <a:pt x="2677" y="868"/>
                      <a:pt x="2672" y="898"/>
                      <a:pt x="2707" y="898"/>
                    </a:cubicBezTo>
                    <a:cubicBezTo>
                      <a:pt x="2710" y="898"/>
                      <a:pt x="2713" y="898"/>
                      <a:pt x="2716" y="898"/>
                    </a:cubicBezTo>
                    <a:cubicBezTo>
                      <a:pt x="2735" y="874"/>
                      <a:pt x="2654" y="888"/>
                      <a:pt x="2721" y="863"/>
                    </a:cubicBezTo>
                    <a:lnTo>
                      <a:pt x="2721" y="863"/>
                    </a:lnTo>
                    <a:cubicBezTo>
                      <a:pt x="2705" y="868"/>
                      <a:pt x="2695" y="870"/>
                      <a:pt x="2688" y="870"/>
                    </a:cubicBezTo>
                    <a:cubicBezTo>
                      <a:pt x="2677" y="870"/>
                      <a:pt x="2676" y="864"/>
                      <a:pt x="2675" y="856"/>
                    </a:cubicBezTo>
                    <a:cubicBezTo>
                      <a:pt x="2673" y="846"/>
                      <a:pt x="2672" y="832"/>
                      <a:pt x="2645" y="832"/>
                    </a:cubicBezTo>
                    <a:cubicBezTo>
                      <a:pt x="2642" y="832"/>
                      <a:pt x="2638" y="832"/>
                      <a:pt x="2633" y="833"/>
                    </a:cubicBezTo>
                    <a:lnTo>
                      <a:pt x="2670" y="814"/>
                    </a:lnTo>
                    <a:cubicBezTo>
                      <a:pt x="2661" y="814"/>
                      <a:pt x="2640" y="814"/>
                      <a:pt x="2635" y="807"/>
                    </a:cubicBezTo>
                    <a:lnTo>
                      <a:pt x="2688" y="793"/>
                    </a:lnTo>
                    <a:lnTo>
                      <a:pt x="2688" y="793"/>
                    </a:lnTo>
                    <a:cubicBezTo>
                      <a:pt x="2688" y="793"/>
                      <a:pt x="2687" y="793"/>
                      <a:pt x="2686" y="793"/>
                    </a:cubicBezTo>
                    <a:cubicBezTo>
                      <a:pt x="2639" y="793"/>
                      <a:pt x="2692" y="733"/>
                      <a:pt x="2658" y="726"/>
                    </a:cubicBezTo>
                    <a:lnTo>
                      <a:pt x="2658" y="726"/>
                    </a:lnTo>
                    <a:cubicBezTo>
                      <a:pt x="2691" y="765"/>
                      <a:pt x="2626" y="761"/>
                      <a:pt x="2614" y="793"/>
                    </a:cubicBezTo>
                    <a:cubicBezTo>
                      <a:pt x="2537" y="775"/>
                      <a:pt x="2677" y="712"/>
                      <a:pt x="2624" y="666"/>
                    </a:cubicBezTo>
                    <a:lnTo>
                      <a:pt x="2624" y="666"/>
                    </a:lnTo>
                    <a:cubicBezTo>
                      <a:pt x="2631" y="675"/>
                      <a:pt x="2622" y="703"/>
                      <a:pt x="2602" y="703"/>
                    </a:cubicBezTo>
                    <a:cubicBezTo>
                      <a:pt x="2602" y="703"/>
                      <a:pt x="2601" y="703"/>
                      <a:pt x="2600" y="703"/>
                    </a:cubicBezTo>
                    <a:cubicBezTo>
                      <a:pt x="2598" y="684"/>
                      <a:pt x="2603" y="666"/>
                      <a:pt x="2612" y="650"/>
                    </a:cubicBezTo>
                    <a:cubicBezTo>
                      <a:pt x="2604" y="643"/>
                      <a:pt x="2598" y="640"/>
                      <a:pt x="2594" y="640"/>
                    </a:cubicBezTo>
                    <a:cubicBezTo>
                      <a:pt x="2576" y="640"/>
                      <a:pt x="2575" y="677"/>
                      <a:pt x="2552" y="677"/>
                    </a:cubicBezTo>
                    <a:cubicBezTo>
                      <a:pt x="2562" y="663"/>
                      <a:pt x="2560" y="658"/>
                      <a:pt x="2553" y="658"/>
                    </a:cubicBezTo>
                    <a:cubicBezTo>
                      <a:pt x="2542" y="658"/>
                      <a:pt x="2520" y="667"/>
                      <a:pt x="2504" y="667"/>
                    </a:cubicBezTo>
                    <a:cubicBezTo>
                      <a:pt x="2501" y="667"/>
                      <a:pt x="2499" y="666"/>
                      <a:pt x="2496" y="666"/>
                    </a:cubicBezTo>
                    <a:lnTo>
                      <a:pt x="2529" y="643"/>
                    </a:lnTo>
                    <a:cubicBezTo>
                      <a:pt x="2525" y="630"/>
                      <a:pt x="2519" y="626"/>
                      <a:pt x="2512" y="626"/>
                    </a:cubicBezTo>
                    <a:cubicBezTo>
                      <a:pt x="2496" y="626"/>
                      <a:pt x="2474" y="648"/>
                      <a:pt x="2460" y="648"/>
                    </a:cubicBezTo>
                    <a:cubicBezTo>
                      <a:pt x="2454" y="648"/>
                      <a:pt x="2449" y="644"/>
                      <a:pt x="2447" y="631"/>
                    </a:cubicBezTo>
                    <a:lnTo>
                      <a:pt x="2505" y="610"/>
                    </a:lnTo>
                    <a:lnTo>
                      <a:pt x="2478" y="601"/>
                    </a:lnTo>
                    <a:lnTo>
                      <a:pt x="2515" y="578"/>
                    </a:lnTo>
                    <a:cubicBezTo>
                      <a:pt x="2471" y="578"/>
                      <a:pt x="2471" y="566"/>
                      <a:pt x="2461" y="538"/>
                    </a:cubicBezTo>
                    <a:cubicBezTo>
                      <a:pt x="2448" y="557"/>
                      <a:pt x="2421" y="575"/>
                      <a:pt x="2402" y="575"/>
                    </a:cubicBezTo>
                    <a:cubicBezTo>
                      <a:pt x="2397" y="575"/>
                      <a:pt x="2393" y="574"/>
                      <a:pt x="2389" y="571"/>
                    </a:cubicBezTo>
                    <a:cubicBezTo>
                      <a:pt x="2394" y="543"/>
                      <a:pt x="2422" y="550"/>
                      <a:pt x="2394" y="531"/>
                    </a:cubicBezTo>
                    <a:cubicBezTo>
                      <a:pt x="2407" y="525"/>
                      <a:pt x="2422" y="517"/>
                      <a:pt x="2430" y="517"/>
                    </a:cubicBezTo>
                    <a:cubicBezTo>
                      <a:pt x="2436" y="517"/>
                      <a:pt x="2438" y="523"/>
                      <a:pt x="2431" y="538"/>
                    </a:cubicBezTo>
                    <a:cubicBezTo>
                      <a:pt x="2440" y="531"/>
                      <a:pt x="2454" y="527"/>
                      <a:pt x="2464" y="520"/>
                    </a:cubicBezTo>
                    <a:cubicBezTo>
                      <a:pt x="2473" y="490"/>
                      <a:pt x="2436" y="485"/>
                      <a:pt x="2429" y="478"/>
                    </a:cubicBezTo>
                    <a:lnTo>
                      <a:pt x="2429" y="478"/>
                    </a:lnTo>
                    <a:cubicBezTo>
                      <a:pt x="2431" y="483"/>
                      <a:pt x="2431" y="487"/>
                      <a:pt x="2431" y="492"/>
                    </a:cubicBezTo>
                    <a:lnTo>
                      <a:pt x="2394" y="497"/>
                    </a:lnTo>
                    <a:lnTo>
                      <a:pt x="2357" y="499"/>
                    </a:lnTo>
                    <a:cubicBezTo>
                      <a:pt x="2362" y="485"/>
                      <a:pt x="2373" y="478"/>
                      <a:pt x="2387" y="473"/>
                    </a:cubicBezTo>
                    <a:cubicBezTo>
                      <a:pt x="2386" y="473"/>
                      <a:pt x="2384" y="473"/>
                      <a:pt x="2383" y="473"/>
                    </a:cubicBezTo>
                    <a:cubicBezTo>
                      <a:pt x="2375" y="473"/>
                      <a:pt x="2365" y="476"/>
                      <a:pt x="2357" y="476"/>
                    </a:cubicBezTo>
                    <a:cubicBezTo>
                      <a:pt x="2352" y="476"/>
                      <a:pt x="2349" y="475"/>
                      <a:pt x="2345" y="473"/>
                    </a:cubicBezTo>
                    <a:cubicBezTo>
                      <a:pt x="2370" y="456"/>
                      <a:pt x="2390" y="432"/>
                      <a:pt x="2416" y="432"/>
                    </a:cubicBezTo>
                    <a:cubicBezTo>
                      <a:pt x="2417" y="432"/>
                      <a:pt x="2418" y="432"/>
                      <a:pt x="2419" y="432"/>
                    </a:cubicBezTo>
                    <a:lnTo>
                      <a:pt x="2419" y="432"/>
                    </a:lnTo>
                    <a:lnTo>
                      <a:pt x="2359" y="427"/>
                    </a:lnTo>
                    <a:cubicBezTo>
                      <a:pt x="2366" y="415"/>
                      <a:pt x="2366" y="385"/>
                      <a:pt x="2378" y="381"/>
                    </a:cubicBezTo>
                    <a:cubicBezTo>
                      <a:pt x="2375" y="369"/>
                      <a:pt x="2362" y="367"/>
                      <a:pt x="2347" y="367"/>
                    </a:cubicBezTo>
                    <a:cubicBezTo>
                      <a:pt x="2337" y="367"/>
                      <a:pt x="2327" y="367"/>
                      <a:pt x="2317" y="367"/>
                    </a:cubicBezTo>
                    <a:cubicBezTo>
                      <a:pt x="2298" y="367"/>
                      <a:pt x="2281" y="364"/>
                      <a:pt x="2276" y="348"/>
                    </a:cubicBezTo>
                    <a:cubicBezTo>
                      <a:pt x="2271" y="353"/>
                      <a:pt x="2264" y="355"/>
                      <a:pt x="2257" y="355"/>
                    </a:cubicBezTo>
                    <a:cubicBezTo>
                      <a:pt x="2239" y="335"/>
                      <a:pt x="2237" y="295"/>
                      <a:pt x="2194" y="295"/>
                    </a:cubicBezTo>
                    <a:cubicBezTo>
                      <a:pt x="2188" y="295"/>
                      <a:pt x="2181" y="296"/>
                      <a:pt x="2174" y="297"/>
                    </a:cubicBezTo>
                    <a:lnTo>
                      <a:pt x="2188" y="239"/>
                    </a:lnTo>
                    <a:cubicBezTo>
                      <a:pt x="2186" y="239"/>
                      <a:pt x="2185" y="239"/>
                      <a:pt x="2184" y="239"/>
                    </a:cubicBezTo>
                    <a:cubicBezTo>
                      <a:pt x="2156" y="239"/>
                      <a:pt x="2168" y="305"/>
                      <a:pt x="2126" y="305"/>
                    </a:cubicBezTo>
                    <a:cubicBezTo>
                      <a:pt x="2124" y="305"/>
                      <a:pt x="2121" y="305"/>
                      <a:pt x="2118" y="304"/>
                    </a:cubicBezTo>
                    <a:cubicBezTo>
                      <a:pt x="2076" y="302"/>
                      <a:pt x="2132" y="258"/>
                      <a:pt x="2130" y="239"/>
                    </a:cubicBezTo>
                    <a:lnTo>
                      <a:pt x="2130" y="239"/>
                    </a:lnTo>
                    <a:cubicBezTo>
                      <a:pt x="2110" y="248"/>
                      <a:pt x="2084" y="263"/>
                      <a:pt x="2064" y="263"/>
                    </a:cubicBezTo>
                    <a:cubicBezTo>
                      <a:pt x="2050" y="263"/>
                      <a:pt x="2040" y="256"/>
                      <a:pt x="2037" y="235"/>
                    </a:cubicBezTo>
                    <a:cubicBezTo>
                      <a:pt x="2039" y="234"/>
                      <a:pt x="2041" y="234"/>
                      <a:pt x="2043" y="234"/>
                    </a:cubicBezTo>
                    <a:cubicBezTo>
                      <a:pt x="2053" y="234"/>
                      <a:pt x="2057" y="242"/>
                      <a:pt x="2065" y="242"/>
                    </a:cubicBezTo>
                    <a:lnTo>
                      <a:pt x="2058" y="204"/>
                    </a:lnTo>
                    <a:cubicBezTo>
                      <a:pt x="2114" y="172"/>
                      <a:pt x="2125" y="200"/>
                      <a:pt x="2125" y="149"/>
                    </a:cubicBezTo>
                    <a:lnTo>
                      <a:pt x="2125" y="149"/>
                    </a:lnTo>
                    <a:cubicBezTo>
                      <a:pt x="2108" y="177"/>
                      <a:pt x="2092" y="185"/>
                      <a:pt x="2077" y="185"/>
                    </a:cubicBezTo>
                    <a:cubicBezTo>
                      <a:pt x="2057" y="185"/>
                      <a:pt x="2039" y="172"/>
                      <a:pt x="2021" y="172"/>
                    </a:cubicBezTo>
                    <a:cubicBezTo>
                      <a:pt x="2006" y="172"/>
                      <a:pt x="1991" y="180"/>
                      <a:pt x="1974" y="209"/>
                    </a:cubicBezTo>
                    <a:lnTo>
                      <a:pt x="1970" y="181"/>
                    </a:lnTo>
                    <a:lnTo>
                      <a:pt x="1970" y="181"/>
                    </a:lnTo>
                    <a:cubicBezTo>
                      <a:pt x="1971" y="182"/>
                      <a:pt x="1972" y="183"/>
                      <a:pt x="1973" y="183"/>
                    </a:cubicBezTo>
                    <a:cubicBezTo>
                      <a:pt x="1975" y="183"/>
                      <a:pt x="1977" y="181"/>
                      <a:pt x="1979" y="181"/>
                    </a:cubicBezTo>
                    <a:cubicBezTo>
                      <a:pt x="1980" y="181"/>
                      <a:pt x="1981" y="181"/>
                      <a:pt x="1981" y="181"/>
                    </a:cubicBezTo>
                    <a:cubicBezTo>
                      <a:pt x="1980" y="170"/>
                      <a:pt x="1977" y="165"/>
                      <a:pt x="1973" y="165"/>
                    </a:cubicBezTo>
                    <a:cubicBezTo>
                      <a:pt x="1958" y="165"/>
                      <a:pt x="1928" y="219"/>
                      <a:pt x="1904" y="219"/>
                    </a:cubicBezTo>
                    <a:cubicBezTo>
                      <a:pt x="1900" y="219"/>
                      <a:pt x="1897" y="217"/>
                      <a:pt x="1893" y="214"/>
                    </a:cubicBezTo>
                    <a:cubicBezTo>
                      <a:pt x="1884" y="202"/>
                      <a:pt x="1882" y="184"/>
                      <a:pt x="1896" y="174"/>
                    </a:cubicBezTo>
                    <a:lnTo>
                      <a:pt x="1896" y="174"/>
                    </a:lnTo>
                    <a:lnTo>
                      <a:pt x="1856" y="188"/>
                    </a:lnTo>
                    <a:cubicBezTo>
                      <a:pt x="1851" y="185"/>
                      <a:pt x="1855" y="174"/>
                      <a:pt x="1860" y="171"/>
                    </a:cubicBezTo>
                    <a:lnTo>
                      <a:pt x="1860" y="171"/>
                    </a:lnTo>
                    <a:lnTo>
                      <a:pt x="1865" y="172"/>
                    </a:lnTo>
                    <a:cubicBezTo>
                      <a:pt x="1864" y="171"/>
                      <a:pt x="1863" y="170"/>
                      <a:pt x="1862" y="170"/>
                    </a:cubicBezTo>
                    <a:cubicBezTo>
                      <a:pt x="1861" y="170"/>
                      <a:pt x="1861" y="171"/>
                      <a:pt x="1860" y="171"/>
                    </a:cubicBezTo>
                    <a:lnTo>
                      <a:pt x="1860" y="171"/>
                    </a:lnTo>
                    <a:lnTo>
                      <a:pt x="1817" y="163"/>
                    </a:lnTo>
                    <a:lnTo>
                      <a:pt x="1819" y="160"/>
                    </a:lnTo>
                    <a:lnTo>
                      <a:pt x="1819" y="160"/>
                    </a:lnTo>
                    <a:cubicBezTo>
                      <a:pt x="1805" y="172"/>
                      <a:pt x="1777" y="191"/>
                      <a:pt x="1766" y="200"/>
                    </a:cubicBezTo>
                    <a:cubicBezTo>
                      <a:pt x="1759" y="181"/>
                      <a:pt x="1777" y="191"/>
                      <a:pt x="1777" y="177"/>
                    </a:cubicBezTo>
                    <a:lnTo>
                      <a:pt x="1777" y="177"/>
                    </a:lnTo>
                    <a:cubicBezTo>
                      <a:pt x="1766" y="181"/>
                      <a:pt x="1754" y="188"/>
                      <a:pt x="1743" y="195"/>
                    </a:cubicBezTo>
                    <a:cubicBezTo>
                      <a:pt x="1743" y="170"/>
                      <a:pt x="1760" y="151"/>
                      <a:pt x="1780" y="151"/>
                    </a:cubicBezTo>
                    <a:cubicBezTo>
                      <a:pt x="1784" y="151"/>
                      <a:pt x="1788" y="152"/>
                      <a:pt x="1791" y="153"/>
                    </a:cubicBezTo>
                    <a:cubicBezTo>
                      <a:pt x="1793" y="118"/>
                      <a:pt x="1790" y="108"/>
                      <a:pt x="1784" y="108"/>
                    </a:cubicBezTo>
                    <a:cubicBezTo>
                      <a:pt x="1776" y="108"/>
                      <a:pt x="1764" y="124"/>
                      <a:pt x="1750" y="124"/>
                    </a:cubicBezTo>
                    <a:cubicBezTo>
                      <a:pt x="1745" y="124"/>
                      <a:pt x="1740" y="122"/>
                      <a:pt x="1735" y="117"/>
                    </a:cubicBezTo>
                    <a:lnTo>
                      <a:pt x="1735" y="117"/>
                    </a:lnTo>
                    <a:cubicBezTo>
                      <a:pt x="1735" y="119"/>
                      <a:pt x="1736" y="121"/>
                      <a:pt x="1736" y="123"/>
                    </a:cubicBezTo>
                    <a:cubicBezTo>
                      <a:pt x="1727" y="140"/>
                      <a:pt x="1722" y="146"/>
                      <a:pt x="1718" y="146"/>
                    </a:cubicBezTo>
                    <a:cubicBezTo>
                      <a:pt x="1713" y="146"/>
                      <a:pt x="1711" y="136"/>
                      <a:pt x="1706" y="128"/>
                    </a:cubicBezTo>
                    <a:cubicBezTo>
                      <a:pt x="1703" y="122"/>
                      <a:pt x="1698" y="117"/>
                      <a:pt x="1692" y="117"/>
                    </a:cubicBezTo>
                    <a:cubicBezTo>
                      <a:pt x="1686" y="117"/>
                      <a:pt x="1678" y="121"/>
                      <a:pt x="1668" y="128"/>
                    </a:cubicBezTo>
                    <a:cubicBezTo>
                      <a:pt x="1680" y="91"/>
                      <a:pt x="1661" y="96"/>
                      <a:pt x="1641" y="93"/>
                    </a:cubicBezTo>
                    <a:lnTo>
                      <a:pt x="1655" y="45"/>
                    </a:lnTo>
                    <a:lnTo>
                      <a:pt x="1655" y="45"/>
                    </a:lnTo>
                    <a:cubicBezTo>
                      <a:pt x="1629" y="54"/>
                      <a:pt x="1624" y="82"/>
                      <a:pt x="1608" y="100"/>
                    </a:cubicBezTo>
                    <a:cubicBezTo>
                      <a:pt x="1585" y="91"/>
                      <a:pt x="1587" y="51"/>
                      <a:pt x="1587" y="19"/>
                    </a:cubicBezTo>
                    <a:cubicBezTo>
                      <a:pt x="1584" y="18"/>
                      <a:pt x="1581" y="17"/>
                      <a:pt x="1579" y="1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96" name="Google Shape;9596;p48"/>
              <p:cNvSpPr/>
              <p:nvPr/>
            </p:nvSpPr>
            <p:spPr>
              <a:xfrm>
                <a:off x="634075" y="1495525"/>
                <a:ext cx="200" cy="550"/>
              </a:xfrm>
              <a:custGeom>
                <a:avLst/>
                <a:gdLst/>
                <a:ahLst/>
                <a:cxnLst/>
                <a:rect l="l" t="t" r="r" b="b"/>
                <a:pathLst>
                  <a:path w="8" h="22" extrusionOk="0">
                    <a:moveTo>
                      <a:pt x="0" y="0"/>
                    </a:moveTo>
                    <a:lnTo>
                      <a:pt x="0" y="0"/>
                    </a:lnTo>
                    <a:cubicBezTo>
                      <a:pt x="2" y="7"/>
                      <a:pt x="5" y="14"/>
                      <a:pt x="5" y="21"/>
                    </a:cubicBezTo>
                    <a:cubicBezTo>
                      <a:pt x="7" y="14"/>
                      <a:pt x="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97" name="Google Shape;9597;p48"/>
              <p:cNvSpPr/>
              <p:nvPr/>
            </p:nvSpPr>
            <p:spPr>
              <a:xfrm>
                <a:off x="660950" y="1500850"/>
                <a:ext cx="150" cy="150"/>
              </a:xfrm>
              <a:custGeom>
                <a:avLst/>
                <a:gdLst/>
                <a:ahLst/>
                <a:cxnLst/>
                <a:rect l="l" t="t" r="r" b="b"/>
                <a:pathLst>
                  <a:path w="6" h="6" extrusionOk="0">
                    <a:moveTo>
                      <a:pt x="1" y="5"/>
                    </a:moveTo>
                    <a:lnTo>
                      <a:pt x="1"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98" name="Google Shape;9598;p48"/>
              <p:cNvSpPr/>
              <p:nvPr/>
            </p:nvSpPr>
            <p:spPr>
              <a:xfrm>
                <a:off x="609425" y="1507675"/>
                <a:ext cx="675" cy="225"/>
              </a:xfrm>
              <a:custGeom>
                <a:avLst/>
                <a:gdLst/>
                <a:ahLst/>
                <a:cxnLst/>
                <a:rect l="l" t="t" r="r" b="b"/>
                <a:pathLst>
                  <a:path w="27" h="9" extrusionOk="0">
                    <a:moveTo>
                      <a:pt x="11" y="0"/>
                    </a:moveTo>
                    <a:cubicBezTo>
                      <a:pt x="7" y="0"/>
                      <a:pt x="4" y="2"/>
                      <a:pt x="1" y="3"/>
                    </a:cubicBezTo>
                    <a:cubicBezTo>
                      <a:pt x="3" y="3"/>
                      <a:pt x="6" y="3"/>
                      <a:pt x="8" y="3"/>
                    </a:cubicBezTo>
                    <a:cubicBezTo>
                      <a:pt x="14" y="3"/>
                      <a:pt x="20" y="5"/>
                      <a:pt x="26" y="8"/>
                    </a:cubicBezTo>
                    <a:cubicBezTo>
                      <a:pt x="22" y="3"/>
                      <a:pt x="17"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599" name="Google Shape;9599;p48"/>
              <p:cNvSpPr/>
              <p:nvPr/>
            </p:nvSpPr>
            <p:spPr>
              <a:xfrm>
                <a:off x="607350" y="1525250"/>
                <a:ext cx="600" cy="550"/>
              </a:xfrm>
              <a:custGeom>
                <a:avLst/>
                <a:gdLst/>
                <a:ahLst/>
                <a:cxnLst/>
                <a:rect l="l" t="t" r="r" b="b"/>
                <a:pathLst>
                  <a:path w="24" h="22" extrusionOk="0">
                    <a:moveTo>
                      <a:pt x="24" y="1"/>
                    </a:moveTo>
                    <a:cubicBezTo>
                      <a:pt x="20" y="5"/>
                      <a:pt x="16" y="6"/>
                      <a:pt x="12" y="6"/>
                    </a:cubicBezTo>
                    <a:cubicBezTo>
                      <a:pt x="8" y="6"/>
                      <a:pt x="4" y="5"/>
                      <a:pt x="0" y="5"/>
                    </a:cubicBezTo>
                    <a:cubicBezTo>
                      <a:pt x="6" y="11"/>
                      <a:pt x="17" y="15"/>
                      <a:pt x="18" y="19"/>
                    </a:cubicBezTo>
                    <a:lnTo>
                      <a:pt x="18" y="19"/>
                    </a:lnTo>
                    <a:lnTo>
                      <a:pt x="24" y="1"/>
                    </a:lnTo>
                    <a:close/>
                    <a:moveTo>
                      <a:pt x="18" y="19"/>
                    </a:moveTo>
                    <a:lnTo>
                      <a:pt x="17" y="21"/>
                    </a:lnTo>
                    <a:cubicBezTo>
                      <a:pt x="18" y="21"/>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00" name="Google Shape;9600;p48"/>
              <p:cNvSpPr/>
              <p:nvPr/>
            </p:nvSpPr>
            <p:spPr>
              <a:xfrm>
                <a:off x="600100" y="1524375"/>
                <a:ext cx="600" cy="550"/>
              </a:xfrm>
              <a:custGeom>
                <a:avLst/>
                <a:gdLst/>
                <a:ahLst/>
                <a:cxnLst/>
                <a:rect l="l" t="t" r="r" b="b"/>
                <a:pathLst>
                  <a:path w="24" h="22" extrusionOk="0">
                    <a:moveTo>
                      <a:pt x="8" y="1"/>
                    </a:moveTo>
                    <a:cubicBezTo>
                      <a:pt x="7" y="1"/>
                      <a:pt x="6" y="1"/>
                      <a:pt x="5" y="1"/>
                    </a:cubicBezTo>
                    <a:cubicBezTo>
                      <a:pt x="5" y="5"/>
                      <a:pt x="1" y="5"/>
                      <a:pt x="1" y="10"/>
                    </a:cubicBezTo>
                    <a:lnTo>
                      <a:pt x="15" y="22"/>
                    </a:lnTo>
                    <a:cubicBezTo>
                      <a:pt x="23" y="15"/>
                      <a:pt x="18"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01" name="Google Shape;9601;p48"/>
              <p:cNvSpPr/>
              <p:nvPr/>
            </p:nvSpPr>
            <p:spPr>
              <a:xfrm>
                <a:off x="604150" y="1523675"/>
                <a:ext cx="850" cy="900"/>
              </a:xfrm>
              <a:custGeom>
                <a:avLst/>
                <a:gdLst/>
                <a:ahLst/>
                <a:cxnLst/>
                <a:rect l="l" t="t" r="r" b="b"/>
                <a:pathLst>
                  <a:path w="34" h="36" extrusionOk="0">
                    <a:moveTo>
                      <a:pt x="14" y="0"/>
                    </a:moveTo>
                    <a:cubicBezTo>
                      <a:pt x="6" y="0"/>
                      <a:pt x="4" y="10"/>
                      <a:pt x="1" y="19"/>
                    </a:cubicBezTo>
                    <a:lnTo>
                      <a:pt x="3" y="17"/>
                    </a:lnTo>
                    <a:cubicBezTo>
                      <a:pt x="15" y="31"/>
                      <a:pt x="22" y="36"/>
                      <a:pt x="26" y="36"/>
                    </a:cubicBezTo>
                    <a:cubicBezTo>
                      <a:pt x="33" y="36"/>
                      <a:pt x="33" y="23"/>
                      <a:pt x="33" y="10"/>
                    </a:cubicBezTo>
                    <a:cubicBezTo>
                      <a:pt x="25" y="3"/>
                      <a:pt x="19"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02" name="Google Shape;9602;p48"/>
              <p:cNvSpPr/>
              <p:nvPr/>
            </p:nvSpPr>
            <p:spPr>
              <a:xfrm>
                <a:off x="603925" y="1524200"/>
                <a:ext cx="275" cy="400"/>
              </a:xfrm>
              <a:custGeom>
                <a:avLst/>
                <a:gdLst/>
                <a:ahLst/>
                <a:cxnLst/>
                <a:rect l="l" t="t" r="r" b="b"/>
                <a:pathLst>
                  <a:path w="11" h="16" extrusionOk="0">
                    <a:moveTo>
                      <a:pt x="10" y="1"/>
                    </a:moveTo>
                    <a:cubicBezTo>
                      <a:pt x="8" y="3"/>
                      <a:pt x="3" y="8"/>
                      <a:pt x="1" y="10"/>
                    </a:cubicBezTo>
                    <a:cubicBezTo>
                      <a:pt x="4" y="14"/>
                      <a:pt x="6" y="16"/>
                      <a:pt x="7" y="16"/>
                    </a:cubicBezTo>
                    <a:cubicBezTo>
                      <a:pt x="10" y="16"/>
                      <a:pt x="8" y="6"/>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03" name="Google Shape;9603;p48"/>
              <p:cNvSpPr/>
              <p:nvPr/>
            </p:nvSpPr>
            <p:spPr>
              <a:xfrm>
                <a:off x="608875" y="1522425"/>
                <a:ext cx="1100" cy="1075"/>
              </a:xfrm>
              <a:custGeom>
                <a:avLst/>
                <a:gdLst/>
                <a:ahLst/>
                <a:cxnLst/>
                <a:rect l="l" t="t" r="r" b="b"/>
                <a:pathLst>
                  <a:path w="44" h="43" extrusionOk="0">
                    <a:moveTo>
                      <a:pt x="16" y="1"/>
                    </a:moveTo>
                    <a:cubicBezTo>
                      <a:pt x="13" y="1"/>
                      <a:pt x="11" y="4"/>
                      <a:pt x="9" y="12"/>
                    </a:cubicBezTo>
                    <a:cubicBezTo>
                      <a:pt x="0" y="12"/>
                      <a:pt x="36" y="38"/>
                      <a:pt x="30" y="38"/>
                    </a:cubicBezTo>
                    <a:cubicBezTo>
                      <a:pt x="29" y="38"/>
                      <a:pt x="29" y="37"/>
                      <a:pt x="28" y="37"/>
                    </a:cubicBezTo>
                    <a:lnTo>
                      <a:pt x="28" y="37"/>
                    </a:lnTo>
                    <a:cubicBezTo>
                      <a:pt x="31" y="41"/>
                      <a:pt x="34" y="43"/>
                      <a:pt x="36" y="43"/>
                    </a:cubicBezTo>
                    <a:cubicBezTo>
                      <a:pt x="44" y="43"/>
                      <a:pt x="2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04" name="Google Shape;9604;p48"/>
              <p:cNvSpPr/>
              <p:nvPr/>
            </p:nvSpPr>
            <p:spPr>
              <a:xfrm>
                <a:off x="602775" y="1522175"/>
                <a:ext cx="825" cy="725"/>
              </a:xfrm>
              <a:custGeom>
                <a:avLst/>
                <a:gdLst/>
                <a:ahLst/>
                <a:cxnLst/>
                <a:rect l="l" t="t" r="r" b="b"/>
                <a:pathLst>
                  <a:path w="33" h="29" extrusionOk="0">
                    <a:moveTo>
                      <a:pt x="14" y="1"/>
                    </a:moveTo>
                    <a:lnTo>
                      <a:pt x="0" y="3"/>
                    </a:lnTo>
                    <a:lnTo>
                      <a:pt x="33" y="2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05" name="Google Shape;9605;p48"/>
              <p:cNvSpPr/>
              <p:nvPr/>
            </p:nvSpPr>
            <p:spPr>
              <a:xfrm>
                <a:off x="604575" y="1520900"/>
                <a:ext cx="825" cy="550"/>
              </a:xfrm>
              <a:custGeom>
                <a:avLst/>
                <a:gdLst/>
                <a:ahLst/>
                <a:cxnLst/>
                <a:rect l="l" t="t" r="r" b="b"/>
                <a:pathLst>
                  <a:path w="33" h="22" extrusionOk="0">
                    <a:moveTo>
                      <a:pt x="21" y="1"/>
                    </a:moveTo>
                    <a:lnTo>
                      <a:pt x="0" y="10"/>
                    </a:lnTo>
                    <a:cubicBezTo>
                      <a:pt x="3" y="12"/>
                      <a:pt x="7" y="17"/>
                      <a:pt x="7" y="22"/>
                    </a:cubicBezTo>
                    <a:cubicBezTo>
                      <a:pt x="16" y="15"/>
                      <a:pt x="33" y="8"/>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06" name="Google Shape;9606;p48"/>
              <p:cNvSpPr/>
              <p:nvPr/>
            </p:nvSpPr>
            <p:spPr>
              <a:xfrm>
                <a:off x="604500" y="1521425"/>
                <a:ext cx="275" cy="500"/>
              </a:xfrm>
              <a:custGeom>
                <a:avLst/>
                <a:gdLst/>
                <a:ahLst/>
                <a:cxnLst/>
                <a:rect l="l" t="t" r="r" b="b"/>
                <a:pathLst>
                  <a:path w="11" h="20" extrusionOk="0">
                    <a:moveTo>
                      <a:pt x="10" y="1"/>
                    </a:moveTo>
                    <a:lnTo>
                      <a:pt x="10" y="1"/>
                    </a:lnTo>
                    <a:cubicBezTo>
                      <a:pt x="3" y="5"/>
                      <a:pt x="1" y="12"/>
                      <a:pt x="3" y="19"/>
                    </a:cubicBezTo>
                    <a:cubicBezTo>
                      <a:pt x="6" y="12"/>
                      <a:pt x="8" y="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07" name="Google Shape;9607;p48"/>
              <p:cNvSpPr/>
              <p:nvPr/>
            </p:nvSpPr>
            <p:spPr>
              <a:xfrm>
                <a:off x="603000" y="1521375"/>
                <a:ext cx="600" cy="250"/>
              </a:xfrm>
              <a:custGeom>
                <a:avLst/>
                <a:gdLst/>
                <a:ahLst/>
                <a:cxnLst/>
                <a:rect l="l" t="t" r="r" b="b"/>
                <a:pathLst>
                  <a:path w="24" h="10" extrusionOk="0">
                    <a:moveTo>
                      <a:pt x="24" y="0"/>
                    </a:moveTo>
                    <a:lnTo>
                      <a:pt x="1" y="7"/>
                    </a:lnTo>
                    <a:lnTo>
                      <a:pt x="12"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08" name="Google Shape;9608;p48"/>
              <p:cNvSpPr/>
              <p:nvPr/>
            </p:nvSpPr>
            <p:spPr>
              <a:xfrm>
                <a:off x="608325" y="1515925"/>
                <a:ext cx="625" cy="825"/>
              </a:xfrm>
              <a:custGeom>
                <a:avLst/>
                <a:gdLst/>
                <a:ahLst/>
                <a:cxnLst/>
                <a:rect l="l" t="t" r="r" b="b"/>
                <a:pathLst>
                  <a:path w="25" h="33" extrusionOk="0">
                    <a:moveTo>
                      <a:pt x="8" y="0"/>
                    </a:moveTo>
                    <a:cubicBezTo>
                      <a:pt x="4" y="0"/>
                      <a:pt x="1" y="3"/>
                      <a:pt x="1" y="7"/>
                    </a:cubicBezTo>
                    <a:cubicBezTo>
                      <a:pt x="8" y="17"/>
                      <a:pt x="8" y="26"/>
                      <a:pt x="19" y="33"/>
                    </a:cubicBezTo>
                    <a:lnTo>
                      <a:pt x="24" y="7"/>
                    </a:ln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09" name="Google Shape;9609;p48"/>
              <p:cNvSpPr/>
              <p:nvPr/>
            </p:nvSpPr>
            <p:spPr>
              <a:xfrm>
                <a:off x="605200" y="1516025"/>
                <a:ext cx="1075" cy="725"/>
              </a:xfrm>
              <a:custGeom>
                <a:avLst/>
                <a:gdLst/>
                <a:ahLst/>
                <a:cxnLst/>
                <a:rect l="l" t="t" r="r" b="b"/>
                <a:pathLst>
                  <a:path w="43" h="29" extrusionOk="0">
                    <a:moveTo>
                      <a:pt x="1" y="1"/>
                    </a:moveTo>
                    <a:lnTo>
                      <a:pt x="10" y="19"/>
                    </a:lnTo>
                    <a:cubicBezTo>
                      <a:pt x="22" y="22"/>
                      <a:pt x="33" y="24"/>
                      <a:pt x="42" y="29"/>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10" name="Google Shape;9610;p48"/>
              <p:cNvSpPr/>
              <p:nvPr/>
            </p:nvSpPr>
            <p:spPr>
              <a:xfrm>
                <a:off x="605425" y="1514275"/>
                <a:ext cx="725" cy="850"/>
              </a:xfrm>
              <a:custGeom>
                <a:avLst/>
                <a:gdLst/>
                <a:ahLst/>
                <a:cxnLst/>
                <a:rect l="l" t="t" r="r" b="b"/>
                <a:pathLst>
                  <a:path w="29" h="34" extrusionOk="0">
                    <a:moveTo>
                      <a:pt x="8" y="1"/>
                    </a:moveTo>
                    <a:cubicBezTo>
                      <a:pt x="6" y="1"/>
                      <a:pt x="4" y="3"/>
                      <a:pt x="1" y="8"/>
                    </a:cubicBezTo>
                    <a:cubicBezTo>
                      <a:pt x="9" y="16"/>
                      <a:pt x="8" y="34"/>
                      <a:pt x="20" y="34"/>
                    </a:cubicBezTo>
                    <a:cubicBezTo>
                      <a:pt x="23" y="34"/>
                      <a:pt x="25" y="33"/>
                      <a:pt x="29" y="32"/>
                    </a:cubicBezTo>
                    <a:cubicBezTo>
                      <a:pt x="20" y="24"/>
                      <a:pt x="15"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11" name="Google Shape;9611;p48"/>
              <p:cNvSpPr/>
              <p:nvPr/>
            </p:nvSpPr>
            <p:spPr>
              <a:xfrm>
                <a:off x="612675" y="1509325"/>
                <a:ext cx="1650" cy="1525"/>
              </a:xfrm>
              <a:custGeom>
                <a:avLst/>
                <a:gdLst/>
                <a:ahLst/>
                <a:cxnLst/>
                <a:rect l="l" t="t" r="r" b="b"/>
                <a:pathLst>
                  <a:path w="66" h="61" extrusionOk="0">
                    <a:moveTo>
                      <a:pt x="3" y="0"/>
                    </a:moveTo>
                    <a:lnTo>
                      <a:pt x="1" y="5"/>
                    </a:lnTo>
                    <a:lnTo>
                      <a:pt x="66" y="60"/>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12" name="Google Shape;9612;p48"/>
              <p:cNvSpPr/>
              <p:nvPr/>
            </p:nvSpPr>
            <p:spPr>
              <a:xfrm>
                <a:off x="614650" y="1500550"/>
                <a:ext cx="1950" cy="1550"/>
              </a:xfrm>
              <a:custGeom>
                <a:avLst/>
                <a:gdLst/>
                <a:ahLst/>
                <a:cxnLst/>
                <a:rect l="l" t="t" r="r" b="b"/>
                <a:pathLst>
                  <a:path w="78" h="62" extrusionOk="0">
                    <a:moveTo>
                      <a:pt x="35" y="1"/>
                    </a:moveTo>
                    <a:lnTo>
                      <a:pt x="35" y="1"/>
                    </a:lnTo>
                    <a:cubicBezTo>
                      <a:pt x="0" y="3"/>
                      <a:pt x="55" y="41"/>
                      <a:pt x="29" y="41"/>
                    </a:cubicBezTo>
                    <a:cubicBezTo>
                      <a:pt x="27" y="41"/>
                      <a:pt x="26" y="41"/>
                      <a:pt x="24" y="40"/>
                    </a:cubicBezTo>
                    <a:lnTo>
                      <a:pt x="24" y="40"/>
                    </a:lnTo>
                    <a:cubicBezTo>
                      <a:pt x="31" y="59"/>
                      <a:pt x="54" y="43"/>
                      <a:pt x="59" y="61"/>
                    </a:cubicBezTo>
                    <a:cubicBezTo>
                      <a:pt x="61" y="36"/>
                      <a:pt x="77" y="38"/>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13" name="Google Shape;9613;p48"/>
              <p:cNvSpPr/>
              <p:nvPr/>
            </p:nvSpPr>
            <p:spPr>
              <a:xfrm>
                <a:off x="687050" y="1538300"/>
                <a:ext cx="250" cy="775"/>
              </a:xfrm>
              <a:custGeom>
                <a:avLst/>
                <a:gdLst/>
                <a:ahLst/>
                <a:cxnLst/>
                <a:rect l="l" t="t" r="r" b="b"/>
                <a:pathLst>
                  <a:path w="10" h="31" extrusionOk="0">
                    <a:moveTo>
                      <a:pt x="9" y="0"/>
                    </a:moveTo>
                    <a:lnTo>
                      <a:pt x="0" y="7"/>
                    </a:lnTo>
                    <a:lnTo>
                      <a:pt x="9" y="30"/>
                    </a:ln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14" name="Google Shape;9614;p48"/>
              <p:cNvSpPr/>
              <p:nvPr/>
            </p:nvSpPr>
            <p:spPr>
              <a:xfrm>
                <a:off x="688025" y="1537425"/>
                <a:ext cx="825" cy="1250"/>
              </a:xfrm>
              <a:custGeom>
                <a:avLst/>
                <a:gdLst/>
                <a:ahLst/>
                <a:cxnLst/>
                <a:rect l="l" t="t" r="r" b="b"/>
                <a:pathLst>
                  <a:path w="33" h="50" extrusionOk="0">
                    <a:moveTo>
                      <a:pt x="19" y="0"/>
                    </a:moveTo>
                    <a:lnTo>
                      <a:pt x="0" y="49"/>
                    </a:lnTo>
                    <a:lnTo>
                      <a:pt x="0" y="49"/>
                    </a:lnTo>
                    <a:lnTo>
                      <a:pt x="33" y="12"/>
                    </a:lnTo>
                    <a:lnTo>
                      <a:pt x="33" y="12"/>
                    </a:lnTo>
                    <a:cubicBezTo>
                      <a:pt x="32" y="13"/>
                      <a:pt x="30" y="13"/>
                      <a:pt x="28" y="13"/>
                    </a:cubicBezTo>
                    <a:cubicBezTo>
                      <a:pt x="23" y="13"/>
                      <a:pt x="17" y="1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15" name="Google Shape;9615;p48"/>
              <p:cNvSpPr/>
              <p:nvPr/>
            </p:nvSpPr>
            <p:spPr>
              <a:xfrm>
                <a:off x="645900" y="1492575"/>
                <a:ext cx="350" cy="825"/>
              </a:xfrm>
              <a:custGeom>
                <a:avLst/>
                <a:gdLst/>
                <a:ahLst/>
                <a:cxnLst/>
                <a:rect l="l" t="t" r="r" b="b"/>
                <a:pathLst>
                  <a:path w="14" h="33" extrusionOk="0">
                    <a:moveTo>
                      <a:pt x="5" y="0"/>
                    </a:moveTo>
                    <a:lnTo>
                      <a:pt x="0" y="12"/>
                    </a:lnTo>
                    <a:cubicBezTo>
                      <a:pt x="0" y="28"/>
                      <a:pt x="5" y="28"/>
                      <a:pt x="14" y="33"/>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16" name="Google Shape;9616;p48"/>
              <p:cNvSpPr/>
              <p:nvPr/>
            </p:nvSpPr>
            <p:spPr>
              <a:xfrm>
                <a:off x="652200" y="1495625"/>
                <a:ext cx="425" cy="1125"/>
              </a:xfrm>
              <a:custGeom>
                <a:avLst/>
                <a:gdLst/>
                <a:ahLst/>
                <a:cxnLst/>
                <a:rect l="l" t="t" r="r" b="b"/>
                <a:pathLst>
                  <a:path w="17" h="45" extrusionOk="0">
                    <a:moveTo>
                      <a:pt x="12" y="1"/>
                    </a:moveTo>
                    <a:lnTo>
                      <a:pt x="1" y="45"/>
                    </a:lnTo>
                    <a:lnTo>
                      <a:pt x="17" y="3"/>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17" name="Google Shape;9617;p48"/>
              <p:cNvSpPr/>
              <p:nvPr/>
            </p:nvSpPr>
            <p:spPr>
              <a:xfrm>
                <a:off x="657825" y="1496725"/>
                <a:ext cx="850" cy="800"/>
              </a:xfrm>
              <a:custGeom>
                <a:avLst/>
                <a:gdLst/>
                <a:ahLst/>
                <a:cxnLst/>
                <a:rect l="l" t="t" r="r" b="b"/>
                <a:pathLst>
                  <a:path w="34" h="32" extrusionOk="0">
                    <a:moveTo>
                      <a:pt x="1" y="1"/>
                    </a:moveTo>
                    <a:lnTo>
                      <a:pt x="1" y="1"/>
                    </a:lnTo>
                    <a:cubicBezTo>
                      <a:pt x="3" y="3"/>
                      <a:pt x="6" y="4"/>
                      <a:pt x="8" y="4"/>
                    </a:cubicBezTo>
                    <a:lnTo>
                      <a:pt x="8" y="4"/>
                    </a:lnTo>
                    <a:cubicBezTo>
                      <a:pt x="7" y="3"/>
                      <a:pt x="4" y="1"/>
                      <a:pt x="1" y="1"/>
                    </a:cubicBezTo>
                    <a:close/>
                    <a:moveTo>
                      <a:pt x="8" y="4"/>
                    </a:moveTo>
                    <a:cubicBezTo>
                      <a:pt x="17" y="12"/>
                      <a:pt x="13" y="31"/>
                      <a:pt x="18" y="31"/>
                    </a:cubicBezTo>
                    <a:cubicBezTo>
                      <a:pt x="20" y="31"/>
                      <a:pt x="24" y="26"/>
                      <a:pt x="33" y="10"/>
                    </a:cubicBezTo>
                    <a:cubicBezTo>
                      <a:pt x="26" y="5"/>
                      <a:pt x="17" y="6"/>
                      <a:pt x="8"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18" name="Google Shape;9618;p48"/>
              <p:cNvSpPr/>
              <p:nvPr/>
            </p:nvSpPr>
            <p:spPr>
              <a:xfrm>
                <a:off x="687900" y="1539000"/>
                <a:ext cx="625" cy="825"/>
              </a:xfrm>
              <a:custGeom>
                <a:avLst/>
                <a:gdLst/>
                <a:ahLst/>
                <a:cxnLst/>
                <a:rect l="l" t="t" r="r" b="b"/>
                <a:pathLst>
                  <a:path w="25" h="33" extrusionOk="0">
                    <a:moveTo>
                      <a:pt x="24" y="1"/>
                    </a:moveTo>
                    <a:cubicBezTo>
                      <a:pt x="24" y="1"/>
                      <a:pt x="24" y="1"/>
                      <a:pt x="24" y="2"/>
                    </a:cubicBezTo>
                    <a:cubicBezTo>
                      <a:pt x="23" y="2"/>
                      <a:pt x="23" y="1"/>
                      <a:pt x="22" y="1"/>
                    </a:cubicBezTo>
                    <a:cubicBezTo>
                      <a:pt x="15" y="1"/>
                      <a:pt x="5" y="28"/>
                      <a:pt x="1" y="32"/>
                    </a:cubicBezTo>
                    <a:cubicBezTo>
                      <a:pt x="17" y="3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19" name="Google Shape;9619;p48"/>
              <p:cNvSpPr/>
              <p:nvPr/>
            </p:nvSpPr>
            <p:spPr>
              <a:xfrm>
                <a:off x="692250" y="1538175"/>
                <a:ext cx="775" cy="600"/>
              </a:xfrm>
              <a:custGeom>
                <a:avLst/>
                <a:gdLst/>
                <a:ahLst/>
                <a:cxnLst/>
                <a:rect l="l" t="t" r="r" b="b"/>
                <a:pathLst>
                  <a:path w="31" h="24" extrusionOk="0">
                    <a:moveTo>
                      <a:pt x="31" y="0"/>
                    </a:moveTo>
                    <a:lnTo>
                      <a:pt x="8" y="12"/>
                    </a:lnTo>
                    <a:lnTo>
                      <a:pt x="1" y="24"/>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20" name="Google Shape;9620;p48"/>
              <p:cNvSpPr/>
              <p:nvPr/>
            </p:nvSpPr>
            <p:spPr>
              <a:xfrm>
                <a:off x="693250" y="1538350"/>
                <a:ext cx="2275" cy="1125"/>
              </a:xfrm>
              <a:custGeom>
                <a:avLst/>
                <a:gdLst/>
                <a:ahLst/>
                <a:cxnLst/>
                <a:rect l="l" t="t" r="r" b="b"/>
                <a:pathLst>
                  <a:path w="91" h="45" extrusionOk="0">
                    <a:moveTo>
                      <a:pt x="26" y="0"/>
                    </a:moveTo>
                    <a:lnTo>
                      <a:pt x="0" y="40"/>
                    </a:lnTo>
                    <a:cubicBezTo>
                      <a:pt x="2" y="40"/>
                      <a:pt x="4" y="40"/>
                      <a:pt x="7" y="40"/>
                    </a:cubicBezTo>
                    <a:cubicBezTo>
                      <a:pt x="24" y="40"/>
                      <a:pt x="45" y="35"/>
                      <a:pt x="62" y="35"/>
                    </a:cubicBezTo>
                    <a:cubicBezTo>
                      <a:pt x="74" y="35"/>
                      <a:pt x="83" y="38"/>
                      <a:pt x="88" y="44"/>
                    </a:cubicBezTo>
                    <a:cubicBezTo>
                      <a:pt x="91" y="22"/>
                      <a:pt x="84" y="16"/>
                      <a:pt x="74" y="16"/>
                    </a:cubicBezTo>
                    <a:cubicBezTo>
                      <a:pt x="64" y="16"/>
                      <a:pt x="50" y="22"/>
                      <a:pt x="40" y="22"/>
                    </a:cubicBezTo>
                    <a:cubicBezTo>
                      <a:pt x="34" y="22"/>
                      <a:pt x="29" y="20"/>
                      <a:pt x="26" y="14"/>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21" name="Google Shape;9621;p48"/>
              <p:cNvSpPr/>
              <p:nvPr/>
            </p:nvSpPr>
            <p:spPr>
              <a:xfrm>
                <a:off x="695800" y="1542475"/>
                <a:ext cx="575" cy="425"/>
              </a:xfrm>
              <a:custGeom>
                <a:avLst/>
                <a:gdLst/>
                <a:ahLst/>
                <a:cxnLst/>
                <a:rect l="l" t="t" r="r" b="b"/>
                <a:pathLst>
                  <a:path w="23" h="17" extrusionOk="0">
                    <a:moveTo>
                      <a:pt x="22" y="1"/>
                    </a:moveTo>
                    <a:cubicBezTo>
                      <a:pt x="22" y="1"/>
                      <a:pt x="21" y="1"/>
                      <a:pt x="21" y="1"/>
                    </a:cubicBezTo>
                    <a:lnTo>
                      <a:pt x="21" y="1"/>
                    </a:lnTo>
                    <a:cubicBezTo>
                      <a:pt x="22" y="1"/>
                      <a:pt x="22" y="1"/>
                      <a:pt x="22" y="1"/>
                    </a:cubicBezTo>
                    <a:close/>
                    <a:moveTo>
                      <a:pt x="21" y="1"/>
                    </a:moveTo>
                    <a:lnTo>
                      <a:pt x="21" y="1"/>
                    </a:lnTo>
                    <a:cubicBezTo>
                      <a:pt x="19" y="2"/>
                      <a:pt x="13" y="4"/>
                      <a:pt x="0" y="5"/>
                    </a:cubicBezTo>
                    <a:lnTo>
                      <a:pt x="0" y="12"/>
                    </a:lnTo>
                    <a:cubicBezTo>
                      <a:pt x="5" y="12"/>
                      <a:pt x="9" y="14"/>
                      <a:pt x="14" y="16"/>
                    </a:cubicBezTo>
                    <a:cubicBezTo>
                      <a:pt x="15" y="7"/>
                      <a:pt x="19"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22" name="Google Shape;9622;p48"/>
              <p:cNvSpPr/>
              <p:nvPr/>
            </p:nvSpPr>
            <p:spPr>
              <a:xfrm>
                <a:off x="695625" y="1542750"/>
                <a:ext cx="275" cy="250"/>
              </a:xfrm>
              <a:custGeom>
                <a:avLst/>
                <a:gdLst/>
                <a:ahLst/>
                <a:cxnLst/>
                <a:rect l="l" t="t" r="r" b="b"/>
                <a:pathLst>
                  <a:path w="11" h="10" extrusionOk="0">
                    <a:moveTo>
                      <a:pt x="8" y="0"/>
                    </a:moveTo>
                    <a:cubicBezTo>
                      <a:pt x="1" y="0"/>
                      <a:pt x="5" y="9"/>
                      <a:pt x="8" y="9"/>
                    </a:cubicBezTo>
                    <a:cubicBezTo>
                      <a:pt x="9" y="9"/>
                      <a:pt x="10" y="7"/>
                      <a:pt x="9" y="1"/>
                    </a:cubicBezTo>
                    <a:cubicBezTo>
                      <a:pt x="9" y="1"/>
                      <a:pt x="8"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23" name="Google Shape;9623;p48"/>
              <p:cNvSpPr/>
              <p:nvPr/>
            </p:nvSpPr>
            <p:spPr>
              <a:xfrm>
                <a:off x="696950" y="1542875"/>
                <a:ext cx="725" cy="1050"/>
              </a:xfrm>
              <a:custGeom>
                <a:avLst/>
                <a:gdLst/>
                <a:ahLst/>
                <a:cxnLst/>
                <a:rect l="l" t="t" r="r" b="b"/>
                <a:pathLst>
                  <a:path w="29" h="42" extrusionOk="0">
                    <a:moveTo>
                      <a:pt x="24" y="0"/>
                    </a:moveTo>
                    <a:lnTo>
                      <a:pt x="0" y="14"/>
                    </a:lnTo>
                    <a:cubicBezTo>
                      <a:pt x="0" y="28"/>
                      <a:pt x="17" y="35"/>
                      <a:pt x="7" y="42"/>
                    </a:cubicBezTo>
                    <a:cubicBezTo>
                      <a:pt x="28" y="37"/>
                      <a:pt x="28"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24" name="Google Shape;9624;p48"/>
              <p:cNvSpPr/>
              <p:nvPr/>
            </p:nvSpPr>
            <p:spPr>
              <a:xfrm>
                <a:off x="697925" y="1541950"/>
                <a:ext cx="325" cy="275"/>
              </a:xfrm>
              <a:custGeom>
                <a:avLst/>
                <a:gdLst/>
                <a:ahLst/>
                <a:cxnLst/>
                <a:rect l="l" t="t" r="r" b="b"/>
                <a:pathLst>
                  <a:path w="13" h="11" extrusionOk="0">
                    <a:moveTo>
                      <a:pt x="12" y="0"/>
                    </a:moveTo>
                    <a:lnTo>
                      <a:pt x="1" y="7"/>
                    </a:lnTo>
                    <a:cubicBezTo>
                      <a:pt x="1" y="9"/>
                      <a:pt x="1" y="11"/>
                      <a:pt x="3" y="11"/>
                    </a:cubicBezTo>
                    <a:cubicBezTo>
                      <a:pt x="4" y="11"/>
                      <a:pt x="7" y="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25" name="Google Shape;9625;p48"/>
              <p:cNvSpPr/>
              <p:nvPr/>
            </p:nvSpPr>
            <p:spPr>
              <a:xfrm>
                <a:off x="697350" y="1541750"/>
                <a:ext cx="650" cy="675"/>
              </a:xfrm>
              <a:custGeom>
                <a:avLst/>
                <a:gdLst/>
                <a:ahLst/>
                <a:cxnLst/>
                <a:rect l="l" t="t" r="r" b="b"/>
                <a:pathLst>
                  <a:path w="26" h="27" extrusionOk="0">
                    <a:moveTo>
                      <a:pt x="24" y="1"/>
                    </a:moveTo>
                    <a:cubicBezTo>
                      <a:pt x="23" y="1"/>
                      <a:pt x="20" y="5"/>
                      <a:pt x="15" y="17"/>
                    </a:cubicBezTo>
                    <a:cubicBezTo>
                      <a:pt x="16" y="13"/>
                      <a:pt x="16" y="12"/>
                      <a:pt x="16" y="12"/>
                    </a:cubicBezTo>
                    <a:cubicBezTo>
                      <a:pt x="15" y="12"/>
                      <a:pt x="9" y="20"/>
                      <a:pt x="1" y="27"/>
                    </a:cubicBezTo>
                    <a:lnTo>
                      <a:pt x="24" y="15"/>
                    </a:lnTo>
                    <a:cubicBezTo>
                      <a:pt x="24" y="1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26" name="Google Shape;9626;p48"/>
              <p:cNvSpPr/>
              <p:nvPr/>
            </p:nvSpPr>
            <p:spPr>
              <a:xfrm>
                <a:off x="696200" y="1541125"/>
                <a:ext cx="1075" cy="1025"/>
              </a:xfrm>
              <a:custGeom>
                <a:avLst/>
                <a:gdLst/>
                <a:ahLst/>
                <a:cxnLst/>
                <a:rect l="l" t="t" r="r" b="b"/>
                <a:pathLst>
                  <a:path w="43" h="41" extrusionOk="0">
                    <a:moveTo>
                      <a:pt x="42" y="1"/>
                    </a:moveTo>
                    <a:cubicBezTo>
                      <a:pt x="7" y="1"/>
                      <a:pt x="0" y="40"/>
                      <a:pt x="37" y="40"/>
                    </a:cubicBezTo>
                    <a:cubicBezTo>
                      <a:pt x="30" y="24"/>
                      <a:pt x="19" y="15"/>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27" name="Google Shape;9627;p48"/>
              <p:cNvSpPr/>
              <p:nvPr/>
            </p:nvSpPr>
            <p:spPr>
              <a:xfrm>
                <a:off x="695450" y="1537600"/>
                <a:ext cx="600" cy="675"/>
              </a:xfrm>
              <a:custGeom>
                <a:avLst/>
                <a:gdLst/>
                <a:ahLst/>
                <a:cxnLst/>
                <a:rect l="l" t="t" r="r" b="b"/>
                <a:pathLst>
                  <a:path w="24" h="27" extrusionOk="0">
                    <a:moveTo>
                      <a:pt x="16" y="0"/>
                    </a:moveTo>
                    <a:lnTo>
                      <a:pt x="0" y="17"/>
                    </a:lnTo>
                    <a:cubicBezTo>
                      <a:pt x="1" y="16"/>
                      <a:pt x="2" y="15"/>
                      <a:pt x="3" y="15"/>
                    </a:cubicBezTo>
                    <a:cubicBezTo>
                      <a:pt x="9" y="15"/>
                      <a:pt x="15" y="26"/>
                      <a:pt x="19" y="26"/>
                    </a:cubicBezTo>
                    <a:cubicBezTo>
                      <a:pt x="21" y="26"/>
                      <a:pt x="22" y="25"/>
                      <a:pt x="23" y="21"/>
                    </a:cubicBezTo>
                    <a:lnTo>
                      <a:pt x="1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28" name="Google Shape;9628;p48"/>
              <p:cNvSpPr/>
              <p:nvPr/>
            </p:nvSpPr>
            <p:spPr>
              <a:xfrm>
                <a:off x="699900" y="1542975"/>
                <a:ext cx="425" cy="1250"/>
              </a:xfrm>
              <a:custGeom>
                <a:avLst/>
                <a:gdLst/>
                <a:ahLst/>
                <a:cxnLst/>
                <a:rect l="l" t="t" r="r" b="b"/>
                <a:pathLst>
                  <a:path w="17" h="50" extrusionOk="0">
                    <a:moveTo>
                      <a:pt x="17" y="1"/>
                    </a:moveTo>
                    <a:lnTo>
                      <a:pt x="1" y="12"/>
                    </a:lnTo>
                    <a:cubicBezTo>
                      <a:pt x="5" y="22"/>
                      <a:pt x="14" y="29"/>
                      <a:pt x="15" y="42"/>
                    </a:cubicBezTo>
                    <a:lnTo>
                      <a:pt x="15" y="42"/>
                    </a:lnTo>
                    <a:cubicBezTo>
                      <a:pt x="15" y="28"/>
                      <a:pt x="17" y="15"/>
                      <a:pt x="17" y="1"/>
                    </a:cubicBezTo>
                    <a:close/>
                    <a:moveTo>
                      <a:pt x="15" y="42"/>
                    </a:moveTo>
                    <a:cubicBezTo>
                      <a:pt x="15" y="44"/>
                      <a:pt x="15" y="47"/>
                      <a:pt x="15" y="50"/>
                    </a:cubicBezTo>
                    <a:cubicBezTo>
                      <a:pt x="15" y="47"/>
                      <a:pt x="15" y="44"/>
                      <a:pt x="15"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29" name="Google Shape;9629;p48"/>
              <p:cNvSpPr/>
              <p:nvPr/>
            </p:nvSpPr>
            <p:spPr>
              <a:xfrm>
                <a:off x="700300" y="1542550"/>
                <a:ext cx="675" cy="450"/>
              </a:xfrm>
              <a:custGeom>
                <a:avLst/>
                <a:gdLst/>
                <a:ahLst/>
                <a:cxnLst/>
                <a:rect l="l" t="t" r="r" b="b"/>
                <a:pathLst>
                  <a:path w="27" h="18" extrusionOk="0">
                    <a:moveTo>
                      <a:pt x="18" y="0"/>
                    </a:moveTo>
                    <a:cubicBezTo>
                      <a:pt x="6" y="0"/>
                      <a:pt x="3" y="8"/>
                      <a:pt x="1" y="18"/>
                    </a:cubicBezTo>
                    <a:lnTo>
                      <a:pt x="26" y="2"/>
                    </a:lnTo>
                    <a:cubicBezTo>
                      <a:pt x="23" y="1"/>
                      <a:pt x="20"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30" name="Google Shape;9630;p48"/>
              <p:cNvSpPr/>
              <p:nvPr/>
            </p:nvSpPr>
            <p:spPr>
              <a:xfrm>
                <a:off x="697650" y="1540425"/>
                <a:ext cx="1225" cy="900"/>
              </a:xfrm>
              <a:custGeom>
                <a:avLst/>
                <a:gdLst/>
                <a:ahLst/>
                <a:cxnLst/>
                <a:rect l="l" t="t" r="r" b="b"/>
                <a:pathLst>
                  <a:path w="49" h="36" extrusionOk="0">
                    <a:moveTo>
                      <a:pt x="42" y="1"/>
                    </a:moveTo>
                    <a:lnTo>
                      <a:pt x="0" y="36"/>
                    </a:lnTo>
                    <a:lnTo>
                      <a:pt x="0" y="36"/>
                    </a:lnTo>
                    <a:lnTo>
                      <a:pt x="49" y="3"/>
                    </a:lnTo>
                    <a:lnTo>
                      <a:pt x="4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31" name="Google Shape;9631;p48"/>
              <p:cNvSpPr/>
              <p:nvPr/>
            </p:nvSpPr>
            <p:spPr>
              <a:xfrm>
                <a:off x="701825" y="1544250"/>
                <a:ext cx="700" cy="1025"/>
              </a:xfrm>
              <a:custGeom>
                <a:avLst/>
                <a:gdLst/>
                <a:ahLst/>
                <a:cxnLst/>
                <a:rect l="l" t="t" r="r" b="b"/>
                <a:pathLst>
                  <a:path w="28" h="41" extrusionOk="0">
                    <a:moveTo>
                      <a:pt x="28" y="1"/>
                    </a:moveTo>
                    <a:lnTo>
                      <a:pt x="16" y="15"/>
                    </a:lnTo>
                    <a:lnTo>
                      <a:pt x="0" y="40"/>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32" name="Google Shape;9632;p48"/>
              <p:cNvSpPr/>
              <p:nvPr/>
            </p:nvSpPr>
            <p:spPr>
              <a:xfrm>
                <a:off x="703325" y="1544675"/>
                <a:ext cx="1300" cy="1350"/>
              </a:xfrm>
              <a:custGeom>
                <a:avLst/>
                <a:gdLst/>
                <a:ahLst/>
                <a:cxnLst/>
                <a:rect l="l" t="t" r="r" b="b"/>
                <a:pathLst>
                  <a:path w="52" h="54" extrusionOk="0">
                    <a:moveTo>
                      <a:pt x="12" y="0"/>
                    </a:moveTo>
                    <a:lnTo>
                      <a:pt x="12" y="0"/>
                    </a:lnTo>
                    <a:cubicBezTo>
                      <a:pt x="0" y="21"/>
                      <a:pt x="19" y="40"/>
                      <a:pt x="7" y="53"/>
                    </a:cubicBezTo>
                    <a:cubicBezTo>
                      <a:pt x="24" y="51"/>
                      <a:pt x="38" y="33"/>
                      <a:pt x="51" y="16"/>
                    </a:cubicBezTo>
                    <a:lnTo>
                      <a:pt x="51" y="16"/>
                    </a:lnTo>
                    <a:cubicBezTo>
                      <a:pt x="47" y="19"/>
                      <a:pt x="43" y="21"/>
                      <a:pt x="38" y="21"/>
                    </a:cubicBezTo>
                    <a:cubicBezTo>
                      <a:pt x="30" y="21"/>
                      <a:pt x="21" y="1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33" name="Google Shape;9633;p48"/>
              <p:cNvSpPr/>
              <p:nvPr/>
            </p:nvSpPr>
            <p:spPr>
              <a:xfrm>
                <a:off x="704600" y="1544425"/>
                <a:ext cx="600" cy="675"/>
              </a:xfrm>
              <a:custGeom>
                <a:avLst/>
                <a:gdLst/>
                <a:ahLst/>
                <a:cxnLst/>
                <a:rect l="l" t="t" r="r" b="b"/>
                <a:pathLst>
                  <a:path w="24" h="27" extrusionOk="0">
                    <a:moveTo>
                      <a:pt x="24" y="1"/>
                    </a:moveTo>
                    <a:lnTo>
                      <a:pt x="24" y="1"/>
                    </a:lnTo>
                    <a:cubicBezTo>
                      <a:pt x="14" y="8"/>
                      <a:pt x="7" y="17"/>
                      <a:pt x="0" y="26"/>
                    </a:cubicBezTo>
                    <a:cubicBezTo>
                      <a:pt x="10" y="19"/>
                      <a:pt x="17" y="1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34" name="Google Shape;9634;p48"/>
              <p:cNvSpPr/>
              <p:nvPr/>
            </p:nvSpPr>
            <p:spPr>
              <a:xfrm>
                <a:off x="701700" y="1542875"/>
                <a:ext cx="325" cy="950"/>
              </a:xfrm>
              <a:custGeom>
                <a:avLst/>
                <a:gdLst/>
                <a:ahLst/>
                <a:cxnLst/>
                <a:rect l="l" t="t" r="r" b="b"/>
                <a:pathLst>
                  <a:path w="13" h="38" extrusionOk="0">
                    <a:moveTo>
                      <a:pt x="3" y="0"/>
                    </a:moveTo>
                    <a:cubicBezTo>
                      <a:pt x="1" y="14"/>
                      <a:pt x="5" y="26"/>
                      <a:pt x="12" y="37"/>
                    </a:cubicBezTo>
                    <a:lnTo>
                      <a:pt x="10" y="3"/>
                    </a:lnTo>
                    <a:cubicBezTo>
                      <a:pt x="7" y="3"/>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35" name="Google Shape;9635;p48"/>
              <p:cNvSpPr/>
              <p:nvPr/>
            </p:nvSpPr>
            <p:spPr>
              <a:xfrm>
                <a:off x="701925" y="1542925"/>
                <a:ext cx="500" cy="150"/>
              </a:xfrm>
              <a:custGeom>
                <a:avLst/>
                <a:gdLst/>
                <a:ahLst/>
                <a:cxnLst/>
                <a:rect l="l" t="t" r="r" b="b"/>
                <a:pathLst>
                  <a:path w="20" h="6" extrusionOk="0">
                    <a:moveTo>
                      <a:pt x="1" y="1"/>
                    </a:moveTo>
                    <a:lnTo>
                      <a:pt x="19"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36" name="Google Shape;9636;p48"/>
              <p:cNvSpPr/>
              <p:nvPr/>
            </p:nvSpPr>
            <p:spPr>
              <a:xfrm>
                <a:off x="701700" y="1542800"/>
                <a:ext cx="75" cy="100"/>
              </a:xfrm>
              <a:custGeom>
                <a:avLst/>
                <a:gdLst/>
                <a:ahLst/>
                <a:cxnLst/>
                <a:rect l="l" t="t" r="r" b="b"/>
                <a:pathLst>
                  <a:path w="3" h="4" extrusionOk="0">
                    <a:moveTo>
                      <a:pt x="2" y="1"/>
                    </a:moveTo>
                    <a:cubicBezTo>
                      <a:pt x="2" y="1"/>
                      <a:pt x="2" y="1"/>
                      <a:pt x="1" y="3"/>
                    </a:cubicBezTo>
                    <a:lnTo>
                      <a:pt x="3" y="3"/>
                    </a:lnTo>
                    <a:cubicBezTo>
                      <a:pt x="3" y="2"/>
                      <a:pt x="3"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37" name="Google Shape;9637;p48"/>
              <p:cNvSpPr/>
              <p:nvPr/>
            </p:nvSpPr>
            <p:spPr>
              <a:xfrm>
                <a:off x="699800" y="1539850"/>
                <a:ext cx="1100" cy="1650"/>
              </a:xfrm>
              <a:custGeom>
                <a:avLst/>
                <a:gdLst/>
                <a:ahLst/>
                <a:cxnLst/>
                <a:rect l="l" t="t" r="r" b="b"/>
                <a:pathLst>
                  <a:path w="44" h="66" extrusionOk="0">
                    <a:moveTo>
                      <a:pt x="28" y="1"/>
                    </a:moveTo>
                    <a:lnTo>
                      <a:pt x="28" y="1"/>
                    </a:lnTo>
                    <a:cubicBezTo>
                      <a:pt x="14" y="21"/>
                      <a:pt x="25" y="41"/>
                      <a:pt x="3" y="63"/>
                    </a:cubicBezTo>
                    <a:lnTo>
                      <a:pt x="3" y="63"/>
                    </a:lnTo>
                    <a:cubicBezTo>
                      <a:pt x="19" y="48"/>
                      <a:pt x="43" y="34"/>
                      <a:pt x="28" y="1"/>
                    </a:cubicBezTo>
                    <a:close/>
                    <a:moveTo>
                      <a:pt x="3" y="63"/>
                    </a:moveTo>
                    <a:cubicBezTo>
                      <a:pt x="2" y="64"/>
                      <a:pt x="1" y="65"/>
                      <a:pt x="0" y="66"/>
                    </a:cubicBezTo>
                    <a:cubicBezTo>
                      <a:pt x="1" y="65"/>
                      <a:pt x="2" y="64"/>
                      <a:pt x="3" y="6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38" name="Google Shape;9638;p48"/>
              <p:cNvSpPr/>
              <p:nvPr/>
            </p:nvSpPr>
            <p:spPr>
              <a:xfrm>
                <a:off x="701000" y="1541475"/>
                <a:ext cx="725" cy="850"/>
              </a:xfrm>
              <a:custGeom>
                <a:avLst/>
                <a:gdLst/>
                <a:ahLst/>
                <a:cxnLst/>
                <a:rect l="l" t="t" r="r" b="b"/>
                <a:pathLst>
                  <a:path w="29" h="34" extrusionOk="0">
                    <a:moveTo>
                      <a:pt x="8" y="1"/>
                    </a:moveTo>
                    <a:cubicBezTo>
                      <a:pt x="5" y="10"/>
                      <a:pt x="8" y="24"/>
                      <a:pt x="1" y="33"/>
                    </a:cubicBezTo>
                    <a:lnTo>
                      <a:pt x="29" y="1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39" name="Google Shape;9639;p48"/>
              <p:cNvSpPr/>
              <p:nvPr/>
            </p:nvSpPr>
            <p:spPr>
              <a:xfrm>
                <a:off x="701650" y="1541600"/>
                <a:ext cx="375" cy="300"/>
              </a:xfrm>
              <a:custGeom>
                <a:avLst/>
                <a:gdLst/>
                <a:ahLst/>
                <a:cxnLst/>
                <a:rect l="l" t="t" r="r" b="b"/>
                <a:pathLst>
                  <a:path w="15" h="12" extrusionOk="0">
                    <a:moveTo>
                      <a:pt x="14" y="0"/>
                    </a:moveTo>
                    <a:lnTo>
                      <a:pt x="0" y="7"/>
                    </a:lnTo>
                    <a:lnTo>
                      <a:pt x="9" y="12"/>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40" name="Google Shape;9640;p48"/>
              <p:cNvSpPr/>
              <p:nvPr/>
            </p:nvSpPr>
            <p:spPr>
              <a:xfrm>
                <a:off x="703950" y="1542875"/>
                <a:ext cx="1200" cy="725"/>
              </a:xfrm>
              <a:custGeom>
                <a:avLst/>
                <a:gdLst/>
                <a:ahLst/>
                <a:cxnLst/>
                <a:rect l="l" t="t" r="r" b="b"/>
                <a:pathLst>
                  <a:path w="48" h="29" extrusionOk="0">
                    <a:moveTo>
                      <a:pt x="13" y="0"/>
                    </a:moveTo>
                    <a:cubicBezTo>
                      <a:pt x="8" y="10"/>
                      <a:pt x="1" y="28"/>
                      <a:pt x="15" y="28"/>
                    </a:cubicBezTo>
                    <a:cubicBezTo>
                      <a:pt x="21" y="20"/>
                      <a:pt x="32" y="14"/>
                      <a:pt x="43" y="14"/>
                    </a:cubicBezTo>
                    <a:cubicBezTo>
                      <a:pt x="44" y="14"/>
                      <a:pt x="46" y="14"/>
                      <a:pt x="47" y="14"/>
                    </a:cubicBezTo>
                    <a:cubicBezTo>
                      <a:pt x="38" y="5"/>
                      <a:pt x="24"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41" name="Google Shape;9641;p48"/>
              <p:cNvSpPr/>
              <p:nvPr/>
            </p:nvSpPr>
            <p:spPr>
              <a:xfrm>
                <a:off x="703150" y="1543075"/>
                <a:ext cx="75" cy="100"/>
              </a:xfrm>
              <a:custGeom>
                <a:avLst/>
                <a:gdLst/>
                <a:ahLst/>
                <a:cxnLst/>
                <a:rect l="l" t="t" r="r" b="b"/>
                <a:pathLst>
                  <a:path w="3" h="4" extrusionOk="0">
                    <a:moveTo>
                      <a:pt x="3" y="0"/>
                    </a:moveTo>
                    <a:cubicBezTo>
                      <a:pt x="2" y="0"/>
                      <a:pt x="2" y="2"/>
                      <a:pt x="1" y="4"/>
                    </a:cubicBezTo>
                    <a:lnTo>
                      <a:pt x="3" y="4"/>
                    </a:ln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42" name="Google Shape;9642;p48"/>
              <p:cNvSpPr/>
              <p:nvPr/>
            </p:nvSpPr>
            <p:spPr>
              <a:xfrm>
                <a:off x="708025" y="1543275"/>
                <a:ext cx="75" cy="150"/>
              </a:xfrm>
              <a:custGeom>
                <a:avLst/>
                <a:gdLst/>
                <a:ahLst/>
                <a:cxnLst/>
                <a:rect l="l" t="t" r="r" b="b"/>
                <a:pathLst>
                  <a:path w="3" h="6" extrusionOk="0">
                    <a:moveTo>
                      <a:pt x="0" y="0"/>
                    </a:moveTo>
                    <a:lnTo>
                      <a:pt x="0" y="5"/>
                    </a:lnTo>
                    <a:lnTo>
                      <a:pt x="3" y="5"/>
                    </a:lnTo>
                    <a:cubicBezTo>
                      <a:pt x="0" y="5"/>
                      <a:pt x="0"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43" name="Google Shape;9643;p48"/>
              <p:cNvSpPr/>
              <p:nvPr/>
            </p:nvSpPr>
            <p:spPr>
              <a:xfrm>
                <a:off x="703675" y="1542600"/>
                <a:ext cx="625" cy="350"/>
              </a:xfrm>
              <a:custGeom>
                <a:avLst/>
                <a:gdLst/>
                <a:ahLst/>
                <a:cxnLst/>
                <a:rect l="l" t="t" r="r" b="b"/>
                <a:pathLst>
                  <a:path w="25" h="14" extrusionOk="0">
                    <a:moveTo>
                      <a:pt x="15" y="0"/>
                    </a:moveTo>
                    <a:cubicBezTo>
                      <a:pt x="10" y="0"/>
                      <a:pt x="5" y="7"/>
                      <a:pt x="0" y="14"/>
                    </a:cubicBezTo>
                    <a:cubicBezTo>
                      <a:pt x="5" y="12"/>
                      <a:pt x="10" y="10"/>
                      <a:pt x="16" y="10"/>
                    </a:cubicBezTo>
                    <a:cubicBezTo>
                      <a:pt x="18" y="10"/>
                      <a:pt x="21" y="11"/>
                      <a:pt x="24" y="11"/>
                    </a:cubicBezTo>
                    <a:cubicBezTo>
                      <a:pt x="24" y="6"/>
                      <a:pt x="25" y="3"/>
                      <a:pt x="24" y="3"/>
                    </a:cubicBezTo>
                    <a:cubicBezTo>
                      <a:pt x="23" y="3"/>
                      <a:pt x="22" y="4"/>
                      <a:pt x="21" y="4"/>
                    </a:cubicBezTo>
                    <a:cubicBezTo>
                      <a:pt x="19" y="2"/>
                      <a:pt x="17"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44" name="Google Shape;9644;p48"/>
              <p:cNvSpPr/>
              <p:nvPr/>
            </p:nvSpPr>
            <p:spPr>
              <a:xfrm>
                <a:off x="705650" y="1543625"/>
                <a:ext cx="425" cy="600"/>
              </a:xfrm>
              <a:custGeom>
                <a:avLst/>
                <a:gdLst/>
                <a:ahLst/>
                <a:cxnLst/>
                <a:rect l="l" t="t" r="r" b="b"/>
                <a:pathLst>
                  <a:path w="17" h="24" extrusionOk="0">
                    <a:moveTo>
                      <a:pt x="0" y="0"/>
                    </a:moveTo>
                    <a:lnTo>
                      <a:pt x="0" y="0"/>
                    </a:lnTo>
                    <a:cubicBezTo>
                      <a:pt x="4" y="10"/>
                      <a:pt x="9" y="24"/>
                      <a:pt x="14" y="24"/>
                    </a:cubicBezTo>
                    <a:cubicBezTo>
                      <a:pt x="15" y="24"/>
                      <a:pt x="16" y="23"/>
                      <a:pt x="16" y="21"/>
                    </a:cubicBezTo>
                    <a:cubicBezTo>
                      <a:pt x="12" y="14"/>
                      <a:pt x="7"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45" name="Google Shape;9645;p48"/>
              <p:cNvSpPr/>
              <p:nvPr/>
            </p:nvSpPr>
            <p:spPr>
              <a:xfrm>
                <a:off x="703200" y="1543400"/>
                <a:ext cx="100" cy="175"/>
              </a:xfrm>
              <a:custGeom>
                <a:avLst/>
                <a:gdLst/>
                <a:ahLst/>
                <a:cxnLst/>
                <a:rect l="l" t="t" r="r" b="b"/>
                <a:pathLst>
                  <a:path w="4" h="7" extrusionOk="0">
                    <a:moveTo>
                      <a:pt x="3" y="0"/>
                    </a:moveTo>
                    <a:lnTo>
                      <a:pt x="1" y="2"/>
                    </a:lnTo>
                    <a:cubicBezTo>
                      <a:pt x="2" y="5"/>
                      <a:pt x="2" y="7"/>
                      <a:pt x="3" y="7"/>
                    </a:cubicBezTo>
                    <a:cubicBezTo>
                      <a:pt x="3" y="7"/>
                      <a:pt x="3" y="4"/>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46" name="Google Shape;9646;p48"/>
              <p:cNvSpPr/>
              <p:nvPr/>
            </p:nvSpPr>
            <p:spPr>
              <a:xfrm>
                <a:off x="703200" y="1542925"/>
                <a:ext cx="500" cy="500"/>
              </a:xfrm>
              <a:custGeom>
                <a:avLst/>
                <a:gdLst/>
                <a:ahLst/>
                <a:cxnLst/>
                <a:rect l="l" t="t" r="r" b="b"/>
                <a:pathLst>
                  <a:path w="20" h="20" extrusionOk="0">
                    <a:moveTo>
                      <a:pt x="19" y="1"/>
                    </a:moveTo>
                    <a:cubicBezTo>
                      <a:pt x="12" y="3"/>
                      <a:pt x="8" y="5"/>
                      <a:pt x="1" y="10"/>
                    </a:cubicBezTo>
                    <a:cubicBezTo>
                      <a:pt x="1" y="12"/>
                      <a:pt x="1" y="14"/>
                      <a:pt x="3" y="19"/>
                    </a:cubicBezTo>
                    <a:cubicBezTo>
                      <a:pt x="10" y="12"/>
                      <a:pt x="15"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47" name="Google Shape;9647;p48"/>
              <p:cNvSpPr/>
              <p:nvPr/>
            </p:nvSpPr>
            <p:spPr>
              <a:xfrm>
                <a:off x="707500" y="1538000"/>
                <a:ext cx="2275" cy="5300"/>
              </a:xfrm>
              <a:custGeom>
                <a:avLst/>
                <a:gdLst/>
                <a:ahLst/>
                <a:cxnLst/>
                <a:rect l="l" t="t" r="r" b="b"/>
                <a:pathLst>
                  <a:path w="91" h="212" extrusionOk="0">
                    <a:moveTo>
                      <a:pt x="65" y="1"/>
                    </a:moveTo>
                    <a:lnTo>
                      <a:pt x="65" y="1"/>
                    </a:lnTo>
                    <a:cubicBezTo>
                      <a:pt x="64" y="22"/>
                      <a:pt x="52" y="42"/>
                      <a:pt x="39" y="42"/>
                    </a:cubicBezTo>
                    <a:cubicBezTo>
                      <a:pt x="33" y="42"/>
                      <a:pt x="27" y="37"/>
                      <a:pt x="21" y="26"/>
                    </a:cubicBezTo>
                    <a:cubicBezTo>
                      <a:pt x="0" y="47"/>
                      <a:pt x="5" y="151"/>
                      <a:pt x="21" y="211"/>
                    </a:cubicBezTo>
                    <a:cubicBezTo>
                      <a:pt x="21" y="193"/>
                      <a:pt x="31" y="177"/>
                      <a:pt x="44" y="167"/>
                    </a:cubicBezTo>
                    <a:cubicBezTo>
                      <a:pt x="37" y="149"/>
                      <a:pt x="0" y="126"/>
                      <a:pt x="19" y="98"/>
                    </a:cubicBezTo>
                    <a:cubicBezTo>
                      <a:pt x="25" y="94"/>
                      <a:pt x="30" y="93"/>
                      <a:pt x="34" y="93"/>
                    </a:cubicBezTo>
                    <a:cubicBezTo>
                      <a:pt x="47" y="93"/>
                      <a:pt x="45" y="113"/>
                      <a:pt x="54" y="126"/>
                    </a:cubicBezTo>
                    <a:cubicBezTo>
                      <a:pt x="44" y="86"/>
                      <a:pt x="91" y="68"/>
                      <a:pt x="84" y="12"/>
                    </a:cubicBezTo>
                    <a:lnTo>
                      <a:pt x="84" y="12"/>
                    </a:lnTo>
                    <a:lnTo>
                      <a:pt x="63" y="33"/>
                    </a:lnTo>
                    <a:cubicBezTo>
                      <a:pt x="63" y="24"/>
                      <a:pt x="70" y="10"/>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48" name="Google Shape;9648;p48"/>
              <p:cNvSpPr/>
              <p:nvPr/>
            </p:nvSpPr>
            <p:spPr>
              <a:xfrm>
                <a:off x="706750" y="1543100"/>
                <a:ext cx="1225" cy="1250"/>
              </a:xfrm>
              <a:custGeom>
                <a:avLst/>
                <a:gdLst/>
                <a:ahLst/>
                <a:cxnLst/>
                <a:rect l="l" t="t" r="r" b="b"/>
                <a:pathLst>
                  <a:path w="49" h="50" extrusionOk="0">
                    <a:moveTo>
                      <a:pt x="10" y="1"/>
                    </a:moveTo>
                    <a:lnTo>
                      <a:pt x="0" y="5"/>
                    </a:lnTo>
                    <a:cubicBezTo>
                      <a:pt x="10" y="12"/>
                      <a:pt x="16" y="24"/>
                      <a:pt x="28" y="49"/>
                    </a:cubicBezTo>
                    <a:cubicBezTo>
                      <a:pt x="40" y="40"/>
                      <a:pt x="47" y="26"/>
                      <a:pt x="49" y="12"/>
                    </a:cubicBezTo>
                    <a:lnTo>
                      <a:pt x="7" y="5"/>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49" name="Google Shape;9649;p48"/>
              <p:cNvSpPr/>
              <p:nvPr/>
            </p:nvSpPr>
            <p:spPr>
              <a:xfrm>
                <a:off x="705125" y="1541025"/>
                <a:ext cx="1650" cy="2675"/>
              </a:xfrm>
              <a:custGeom>
                <a:avLst/>
                <a:gdLst/>
                <a:ahLst/>
                <a:cxnLst/>
                <a:rect l="l" t="t" r="r" b="b"/>
                <a:pathLst>
                  <a:path w="66" h="107" extrusionOk="0">
                    <a:moveTo>
                      <a:pt x="24" y="86"/>
                    </a:moveTo>
                    <a:lnTo>
                      <a:pt x="24" y="86"/>
                    </a:lnTo>
                    <a:cubicBezTo>
                      <a:pt x="35" y="93"/>
                      <a:pt x="24" y="95"/>
                      <a:pt x="21" y="97"/>
                    </a:cubicBezTo>
                    <a:lnTo>
                      <a:pt x="21" y="102"/>
                    </a:lnTo>
                    <a:cubicBezTo>
                      <a:pt x="19" y="99"/>
                      <a:pt x="19" y="97"/>
                      <a:pt x="20" y="97"/>
                    </a:cubicBezTo>
                    <a:cubicBezTo>
                      <a:pt x="20" y="97"/>
                      <a:pt x="21" y="97"/>
                      <a:pt x="21" y="97"/>
                    </a:cubicBezTo>
                    <a:cubicBezTo>
                      <a:pt x="21" y="93"/>
                      <a:pt x="24" y="90"/>
                      <a:pt x="24" y="86"/>
                    </a:cubicBezTo>
                    <a:close/>
                    <a:moveTo>
                      <a:pt x="49" y="0"/>
                    </a:moveTo>
                    <a:cubicBezTo>
                      <a:pt x="24" y="0"/>
                      <a:pt x="28" y="28"/>
                      <a:pt x="12" y="42"/>
                    </a:cubicBezTo>
                    <a:cubicBezTo>
                      <a:pt x="16" y="41"/>
                      <a:pt x="19" y="41"/>
                      <a:pt x="21" y="41"/>
                    </a:cubicBezTo>
                    <a:cubicBezTo>
                      <a:pt x="44" y="41"/>
                      <a:pt x="1" y="60"/>
                      <a:pt x="26" y="81"/>
                    </a:cubicBezTo>
                    <a:cubicBezTo>
                      <a:pt x="19" y="86"/>
                      <a:pt x="10" y="88"/>
                      <a:pt x="0" y="88"/>
                    </a:cubicBezTo>
                    <a:cubicBezTo>
                      <a:pt x="10" y="93"/>
                      <a:pt x="17" y="100"/>
                      <a:pt x="21" y="107"/>
                    </a:cubicBezTo>
                    <a:lnTo>
                      <a:pt x="21" y="104"/>
                    </a:lnTo>
                    <a:lnTo>
                      <a:pt x="65" y="88"/>
                    </a:lnTo>
                    <a:cubicBezTo>
                      <a:pt x="57" y="85"/>
                      <a:pt x="48" y="83"/>
                      <a:pt x="40" y="83"/>
                    </a:cubicBezTo>
                    <a:cubicBezTo>
                      <a:pt x="35" y="83"/>
                      <a:pt x="30" y="84"/>
                      <a:pt x="26" y="86"/>
                    </a:cubicBezTo>
                    <a:cubicBezTo>
                      <a:pt x="35" y="51"/>
                      <a:pt x="58" y="39"/>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50" name="Google Shape;9650;p48"/>
              <p:cNvSpPr/>
              <p:nvPr/>
            </p:nvSpPr>
            <p:spPr>
              <a:xfrm>
                <a:off x="701400" y="1538175"/>
                <a:ext cx="150" cy="250"/>
              </a:xfrm>
              <a:custGeom>
                <a:avLst/>
                <a:gdLst/>
                <a:ahLst/>
                <a:cxnLst/>
                <a:rect l="l" t="t" r="r" b="b"/>
                <a:pathLst>
                  <a:path w="6" h="10" extrusionOk="0">
                    <a:moveTo>
                      <a:pt x="1" y="0"/>
                    </a:moveTo>
                    <a:cubicBezTo>
                      <a:pt x="1" y="3"/>
                      <a:pt x="1" y="5"/>
                      <a:pt x="1" y="10"/>
                    </a:cubicBezTo>
                    <a:cubicBezTo>
                      <a:pt x="3" y="5"/>
                      <a:pt x="6"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51" name="Google Shape;9651;p48"/>
              <p:cNvSpPr/>
              <p:nvPr/>
            </p:nvSpPr>
            <p:spPr>
              <a:xfrm>
                <a:off x="700775" y="1538400"/>
                <a:ext cx="1075" cy="2525"/>
              </a:xfrm>
              <a:custGeom>
                <a:avLst/>
                <a:gdLst/>
                <a:ahLst/>
                <a:cxnLst/>
                <a:rect l="l" t="t" r="r" b="b"/>
                <a:pathLst>
                  <a:path w="43" h="101" extrusionOk="0">
                    <a:moveTo>
                      <a:pt x="26" y="1"/>
                    </a:moveTo>
                    <a:lnTo>
                      <a:pt x="26" y="1"/>
                    </a:lnTo>
                    <a:cubicBezTo>
                      <a:pt x="19" y="8"/>
                      <a:pt x="0" y="19"/>
                      <a:pt x="14" y="40"/>
                    </a:cubicBezTo>
                    <a:lnTo>
                      <a:pt x="19" y="36"/>
                    </a:lnTo>
                    <a:cubicBezTo>
                      <a:pt x="31" y="54"/>
                      <a:pt x="40" y="77"/>
                      <a:pt x="40" y="100"/>
                    </a:cubicBezTo>
                    <a:cubicBezTo>
                      <a:pt x="42" y="70"/>
                      <a:pt x="40" y="42"/>
                      <a:pt x="38" y="15"/>
                    </a:cubicBezTo>
                    <a:cubicBezTo>
                      <a:pt x="34" y="19"/>
                      <a:pt x="30" y="27"/>
                      <a:pt x="23" y="27"/>
                    </a:cubicBezTo>
                    <a:cubicBezTo>
                      <a:pt x="22" y="27"/>
                      <a:pt x="20" y="27"/>
                      <a:pt x="19" y="26"/>
                    </a:cubicBezTo>
                    <a:cubicBezTo>
                      <a:pt x="14" y="15"/>
                      <a:pt x="24" y="10"/>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52" name="Google Shape;9652;p48"/>
              <p:cNvSpPr/>
              <p:nvPr/>
            </p:nvSpPr>
            <p:spPr>
              <a:xfrm>
                <a:off x="703675" y="1539675"/>
                <a:ext cx="900" cy="1125"/>
              </a:xfrm>
              <a:custGeom>
                <a:avLst/>
                <a:gdLst/>
                <a:ahLst/>
                <a:cxnLst/>
                <a:rect l="l" t="t" r="r" b="b"/>
                <a:pathLst>
                  <a:path w="36" h="45" extrusionOk="0">
                    <a:moveTo>
                      <a:pt x="24" y="1"/>
                    </a:moveTo>
                    <a:lnTo>
                      <a:pt x="21" y="19"/>
                    </a:lnTo>
                    <a:cubicBezTo>
                      <a:pt x="18" y="17"/>
                      <a:pt x="16" y="16"/>
                      <a:pt x="14" y="16"/>
                    </a:cubicBezTo>
                    <a:cubicBezTo>
                      <a:pt x="5" y="16"/>
                      <a:pt x="4" y="34"/>
                      <a:pt x="0" y="45"/>
                    </a:cubicBezTo>
                    <a:lnTo>
                      <a:pt x="35" y="31"/>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53" name="Google Shape;9653;p48"/>
              <p:cNvSpPr/>
              <p:nvPr/>
            </p:nvSpPr>
            <p:spPr>
              <a:xfrm>
                <a:off x="707950" y="1543500"/>
                <a:ext cx="625" cy="1250"/>
              </a:xfrm>
              <a:custGeom>
                <a:avLst/>
                <a:gdLst/>
                <a:ahLst/>
                <a:cxnLst/>
                <a:rect l="l" t="t" r="r" b="b"/>
                <a:pathLst>
                  <a:path w="25" h="50" extrusionOk="0">
                    <a:moveTo>
                      <a:pt x="24" y="1"/>
                    </a:moveTo>
                    <a:lnTo>
                      <a:pt x="8" y="15"/>
                    </a:lnTo>
                    <a:lnTo>
                      <a:pt x="1" y="49"/>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54" name="Google Shape;9654;p48"/>
              <p:cNvSpPr/>
              <p:nvPr/>
            </p:nvSpPr>
            <p:spPr>
              <a:xfrm>
                <a:off x="709225" y="1543800"/>
                <a:ext cx="325" cy="775"/>
              </a:xfrm>
              <a:custGeom>
                <a:avLst/>
                <a:gdLst/>
                <a:ahLst/>
                <a:cxnLst/>
                <a:rect l="l" t="t" r="r" b="b"/>
                <a:pathLst>
                  <a:path w="13" h="31" extrusionOk="0">
                    <a:moveTo>
                      <a:pt x="3" y="0"/>
                    </a:moveTo>
                    <a:lnTo>
                      <a:pt x="1" y="31"/>
                    </a:lnTo>
                    <a:lnTo>
                      <a:pt x="13" y="12"/>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55" name="Google Shape;9655;p48"/>
              <p:cNvSpPr/>
              <p:nvPr/>
            </p:nvSpPr>
            <p:spPr>
              <a:xfrm>
                <a:off x="763250" y="1551150"/>
                <a:ext cx="425" cy="150"/>
              </a:xfrm>
              <a:custGeom>
                <a:avLst/>
                <a:gdLst/>
                <a:ahLst/>
                <a:cxnLst/>
                <a:rect l="l" t="t" r="r" b="b"/>
                <a:pathLst>
                  <a:path w="17" h="6" extrusionOk="0">
                    <a:moveTo>
                      <a:pt x="17" y="1"/>
                    </a:moveTo>
                    <a:lnTo>
                      <a:pt x="1" y="5"/>
                    </a:lnTo>
                    <a:cubicBezTo>
                      <a:pt x="10" y="5"/>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56" name="Google Shape;9656;p48"/>
              <p:cNvSpPr/>
              <p:nvPr/>
            </p:nvSpPr>
            <p:spPr>
              <a:xfrm>
                <a:off x="733875" y="1542000"/>
                <a:ext cx="475" cy="1375"/>
              </a:xfrm>
              <a:custGeom>
                <a:avLst/>
                <a:gdLst/>
                <a:ahLst/>
                <a:cxnLst/>
                <a:rect l="l" t="t" r="r" b="b"/>
                <a:pathLst>
                  <a:path w="19" h="55" extrusionOk="0">
                    <a:moveTo>
                      <a:pt x="0" y="0"/>
                    </a:moveTo>
                    <a:lnTo>
                      <a:pt x="0" y="0"/>
                    </a:lnTo>
                    <a:cubicBezTo>
                      <a:pt x="5" y="23"/>
                      <a:pt x="9" y="55"/>
                      <a:pt x="13" y="55"/>
                    </a:cubicBezTo>
                    <a:cubicBezTo>
                      <a:pt x="14" y="55"/>
                      <a:pt x="15" y="51"/>
                      <a:pt x="16" y="42"/>
                    </a:cubicBezTo>
                    <a:lnTo>
                      <a:pt x="19" y="7"/>
                    </a:lnTo>
                    <a:lnTo>
                      <a:pt x="19" y="7"/>
                    </a:lnTo>
                    <a:cubicBezTo>
                      <a:pt x="16" y="9"/>
                      <a:pt x="13" y="10"/>
                      <a:pt x="10" y="10"/>
                    </a:cubicBezTo>
                    <a:cubicBezTo>
                      <a:pt x="5" y="10"/>
                      <a:pt x="2"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57" name="Google Shape;9657;p48"/>
              <p:cNvSpPr/>
              <p:nvPr/>
            </p:nvSpPr>
            <p:spPr>
              <a:xfrm>
                <a:off x="749975" y="1542700"/>
                <a:ext cx="775" cy="550"/>
              </a:xfrm>
              <a:custGeom>
                <a:avLst/>
                <a:gdLst/>
                <a:ahLst/>
                <a:cxnLst/>
                <a:rect l="l" t="t" r="r" b="b"/>
                <a:pathLst>
                  <a:path w="31" h="22" extrusionOk="0">
                    <a:moveTo>
                      <a:pt x="31" y="0"/>
                    </a:moveTo>
                    <a:lnTo>
                      <a:pt x="1" y="21"/>
                    </a:lnTo>
                    <a:lnTo>
                      <a:pt x="1" y="21"/>
                    </a:lnTo>
                    <a:lnTo>
                      <a:pt x="26" y="12"/>
                    </a:lnTo>
                    <a:cubicBezTo>
                      <a:pt x="26" y="7"/>
                      <a:pt x="28" y="5"/>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58" name="Google Shape;9658;p48"/>
              <p:cNvSpPr/>
              <p:nvPr/>
            </p:nvSpPr>
            <p:spPr>
              <a:xfrm>
                <a:off x="768000" y="1562125"/>
                <a:ext cx="1025" cy="300"/>
              </a:xfrm>
              <a:custGeom>
                <a:avLst/>
                <a:gdLst/>
                <a:ahLst/>
                <a:cxnLst/>
                <a:rect l="l" t="t" r="r" b="b"/>
                <a:pathLst>
                  <a:path w="41" h="12" extrusionOk="0">
                    <a:moveTo>
                      <a:pt x="29" y="1"/>
                    </a:moveTo>
                    <a:cubicBezTo>
                      <a:pt x="21" y="1"/>
                      <a:pt x="11" y="5"/>
                      <a:pt x="1" y="5"/>
                    </a:cubicBezTo>
                    <a:lnTo>
                      <a:pt x="40" y="12"/>
                    </a:lnTo>
                    <a:cubicBezTo>
                      <a:pt x="39" y="3"/>
                      <a:pt x="35"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59" name="Google Shape;9659;p48"/>
              <p:cNvSpPr/>
              <p:nvPr/>
            </p:nvSpPr>
            <p:spPr>
              <a:xfrm>
                <a:off x="720925" y="1542050"/>
                <a:ext cx="975" cy="675"/>
              </a:xfrm>
              <a:custGeom>
                <a:avLst/>
                <a:gdLst/>
                <a:ahLst/>
                <a:cxnLst/>
                <a:rect l="l" t="t" r="r" b="b"/>
                <a:pathLst>
                  <a:path w="39" h="27" extrusionOk="0">
                    <a:moveTo>
                      <a:pt x="5" y="0"/>
                    </a:moveTo>
                    <a:cubicBezTo>
                      <a:pt x="2" y="0"/>
                      <a:pt x="0" y="3"/>
                      <a:pt x="1" y="12"/>
                    </a:cubicBezTo>
                    <a:cubicBezTo>
                      <a:pt x="10" y="22"/>
                      <a:pt x="24" y="26"/>
                      <a:pt x="38" y="26"/>
                    </a:cubicBezTo>
                    <a:cubicBezTo>
                      <a:pt x="24" y="15"/>
                      <a:pt x="11"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60" name="Google Shape;9660;p48"/>
              <p:cNvSpPr/>
              <p:nvPr/>
            </p:nvSpPr>
            <p:spPr>
              <a:xfrm>
                <a:off x="755125" y="1555700"/>
                <a:ext cx="625" cy="150"/>
              </a:xfrm>
              <a:custGeom>
                <a:avLst/>
                <a:gdLst/>
                <a:ahLst/>
                <a:cxnLst/>
                <a:rect l="l" t="t" r="r" b="b"/>
                <a:pathLst>
                  <a:path w="25" h="6" extrusionOk="0">
                    <a:moveTo>
                      <a:pt x="18" y="1"/>
                    </a:moveTo>
                    <a:cubicBezTo>
                      <a:pt x="12" y="1"/>
                      <a:pt x="6" y="3"/>
                      <a:pt x="1" y="4"/>
                    </a:cubicBezTo>
                    <a:cubicBezTo>
                      <a:pt x="4" y="5"/>
                      <a:pt x="7" y="6"/>
                      <a:pt x="10" y="6"/>
                    </a:cubicBezTo>
                    <a:cubicBezTo>
                      <a:pt x="15" y="6"/>
                      <a:pt x="20" y="5"/>
                      <a:pt x="24" y="2"/>
                    </a:cubicBezTo>
                    <a:cubicBezTo>
                      <a:pt x="22" y="1"/>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61" name="Google Shape;9661;p48"/>
              <p:cNvSpPr/>
              <p:nvPr/>
            </p:nvSpPr>
            <p:spPr>
              <a:xfrm>
                <a:off x="721875" y="1542400"/>
                <a:ext cx="725" cy="625"/>
              </a:xfrm>
              <a:custGeom>
                <a:avLst/>
                <a:gdLst/>
                <a:ahLst/>
                <a:cxnLst/>
                <a:rect l="l" t="t" r="r" b="b"/>
                <a:pathLst>
                  <a:path w="29" h="25" extrusionOk="0">
                    <a:moveTo>
                      <a:pt x="21" y="1"/>
                    </a:moveTo>
                    <a:cubicBezTo>
                      <a:pt x="15" y="7"/>
                      <a:pt x="11" y="13"/>
                      <a:pt x="4" y="13"/>
                    </a:cubicBezTo>
                    <a:cubicBezTo>
                      <a:pt x="3" y="13"/>
                      <a:pt x="2" y="13"/>
                      <a:pt x="0" y="12"/>
                    </a:cubicBezTo>
                    <a:lnTo>
                      <a:pt x="0" y="12"/>
                    </a:lnTo>
                    <a:cubicBezTo>
                      <a:pt x="6" y="19"/>
                      <a:pt x="12" y="25"/>
                      <a:pt x="16" y="25"/>
                    </a:cubicBezTo>
                    <a:cubicBezTo>
                      <a:pt x="21" y="25"/>
                      <a:pt x="25" y="20"/>
                      <a:pt x="28" y="8"/>
                    </a:cubicBezTo>
                    <a:cubicBezTo>
                      <a:pt x="26" y="5"/>
                      <a:pt x="23"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62" name="Google Shape;9662;p48"/>
              <p:cNvSpPr/>
              <p:nvPr/>
            </p:nvSpPr>
            <p:spPr>
              <a:xfrm>
                <a:off x="765050" y="1593400"/>
                <a:ext cx="150" cy="100"/>
              </a:xfrm>
              <a:custGeom>
                <a:avLst/>
                <a:gdLst/>
                <a:ahLst/>
                <a:cxnLst/>
                <a:rect l="l" t="t" r="r" b="b"/>
                <a:pathLst>
                  <a:path w="6" h="4" extrusionOk="0">
                    <a:moveTo>
                      <a:pt x="5" y="1"/>
                    </a:moveTo>
                    <a:cubicBezTo>
                      <a:pt x="3" y="1"/>
                      <a:pt x="3" y="3"/>
                      <a:pt x="0" y="3"/>
                    </a:cubicBezTo>
                    <a:cubicBezTo>
                      <a:pt x="5" y="3"/>
                      <a:pt x="5"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63" name="Google Shape;9663;p48"/>
              <p:cNvSpPr/>
              <p:nvPr/>
            </p:nvSpPr>
            <p:spPr>
              <a:xfrm>
                <a:off x="758275" y="1603850"/>
                <a:ext cx="250" cy="350"/>
              </a:xfrm>
              <a:custGeom>
                <a:avLst/>
                <a:gdLst/>
                <a:ahLst/>
                <a:cxnLst/>
                <a:rect l="l" t="t" r="r" b="b"/>
                <a:pathLst>
                  <a:path w="10" h="14" extrusionOk="0">
                    <a:moveTo>
                      <a:pt x="0" y="0"/>
                    </a:moveTo>
                    <a:cubicBezTo>
                      <a:pt x="0" y="2"/>
                      <a:pt x="0" y="7"/>
                      <a:pt x="9" y="14"/>
                    </a:cubicBezTo>
                    <a:cubicBezTo>
                      <a:pt x="5" y="9"/>
                      <a:pt x="2"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64" name="Google Shape;9664;p48"/>
              <p:cNvSpPr/>
              <p:nvPr/>
            </p:nvSpPr>
            <p:spPr>
              <a:xfrm>
                <a:off x="713850" y="1544025"/>
                <a:ext cx="175" cy="100"/>
              </a:xfrm>
              <a:custGeom>
                <a:avLst/>
                <a:gdLst/>
                <a:ahLst/>
                <a:cxnLst/>
                <a:rect l="l" t="t" r="r" b="b"/>
                <a:pathLst>
                  <a:path w="7" h="4" extrusionOk="0">
                    <a:moveTo>
                      <a:pt x="6" y="1"/>
                    </a:moveTo>
                    <a:lnTo>
                      <a:pt x="6" y="1"/>
                    </a:lnTo>
                    <a:cubicBezTo>
                      <a:pt x="1" y="2"/>
                      <a:pt x="1" y="3"/>
                      <a:pt x="3" y="3"/>
                    </a:cubicBezTo>
                    <a:cubicBezTo>
                      <a:pt x="4" y="3"/>
                      <a:pt x="6" y="3"/>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65" name="Google Shape;9665;p48"/>
              <p:cNvSpPr/>
              <p:nvPr/>
            </p:nvSpPr>
            <p:spPr>
              <a:xfrm>
                <a:off x="723500" y="1536850"/>
                <a:ext cx="125" cy="200"/>
              </a:xfrm>
              <a:custGeom>
                <a:avLst/>
                <a:gdLst/>
                <a:ahLst/>
                <a:cxnLst/>
                <a:rect l="l" t="t" r="r" b="b"/>
                <a:pathLst>
                  <a:path w="5" h="8" extrusionOk="0">
                    <a:moveTo>
                      <a:pt x="5" y="7"/>
                    </a:moveTo>
                    <a:lnTo>
                      <a:pt x="5" y="7"/>
                    </a:lnTo>
                    <a:cubicBezTo>
                      <a:pt x="0" y="0"/>
                      <a:pt x="0" y="0"/>
                      <a:pt x="5"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66" name="Google Shape;9666;p48"/>
              <p:cNvSpPr/>
              <p:nvPr/>
            </p:nvSpPr>
            <p:spPr>
              <a:xfrm>
                <a:off x="713425" y="1544025"/>
                <a:ext cx="250" cy="175"/>
              </a:xfrm>
              <a:custGeom>
                <a:avLst/>
                <a:gdLst/>
                <a:ahLst/>
                <a:cxnLst/>
                <a:rect l="l" t="t" r="r" b="b"/>
                <a:pathLst>
                  <a:path w="10" h="7" extrusionOk="0">
                    <a:moveTo>
                      <a:pt x="2" y="1"/>
                    </a:moveTo>
                    <a:cubicBezTo>
                      <a:pt x="1" y="4"/>
                      <a:pt x="1" y="7"/>
                      <a:pt x="3" y="7"/>
                    </a:cubicBezTo>
                    <a:cubicBezTo>
                      <a:pt x="5" y="7"/>
                      <a:pt x="7" y="6"/>
                      <a:pt x="9" y="3"/>
                    </a:cubicBez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67" name="Google Shape;9667;p48"/>
              <p:cNvSpPr/>
              <p:nvPr/>
            </p:nvSpPr>
            <p:spPr>
              <a:xfrm>
                <a:off x="713925" y="1543900"/>
                <a:ext cx="425" cy="150"/>
              </a:xfrm>
              <a:custGeom>
                <a:avLst/>
                <a:gdLst/>
                <a:ahLst/>
                <a:cxnLst/>
                <a:rect l="l" t="t" r="r" b="b"/>
                <a:pathLst>
                  <a:path w="17" h="6" extrusionOk="0">
                    <a:moveTo>
                      <a:pt x="1" y="1"/>
                    </a:moveTo>
                    <a:cubicBezTo>
                      <a:pt x="1" y="1"/>
                      <a:pt x="2" y="2"/>
                      <a:pt x="2" y="2"/>
                    </a:cubicBezTo>
                    <a:lnTo>
                      <a:pt x="2" y="2"/>
                    </a:lnTo>
                    <a:cubicBezTo>
                      <a:pt x="2" y="1"/>
                      <a:pt x="1" y="1"/>
                      <a:pt x="1" y="1"/>
                    </a:cubicBezTo>
                    <a:close/>
                    <a:moveTo>
                      <a:pt x="2" y="2"/>
                    </a:moveTo>
                    <a:cubicBezTo>
                      <a:pt x="3" y="3"/>
                      <a:pt x="3" y="4"/>
                      <a:pt x="3" y="6"/>
                    </a:cubicBezTo>
                    <a:cubicBezTo>
                      <a:pt x="8" y="6"/>
                      <a:pt x="10" y="3"/>
                      <a:pt x="17" y="3"/>
                    </a:cubicBezTo>
                    <a:cubicBezTo>
                      <a:pt x="11" y="3"/>
                      <a:pt x="6" y="3"/>
                      <a:pt x="2"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68" name="Google Shape;9668;p48"/>
              <p:cNvSpPr/>
              <p:nvPr/>
            </p:nvSpPr>
            <p:spPr>
              <a:xfrm>
                <a:off x="763600" y="1578050"/>
                <a:ext cx="225" cy="225"/>
              </a:xfrm>
              <a:custGeom>
                <a:avLst/>
                <a:gdLst/>
                <a:ahLst/>
                <a:cxnLst/>
                <a:rect l="l" t="t" r="r" b="b"/>
                <a:pathLst>
                  <a:path w="9" h="9" extrusionOk="0">
                    <a:moveTo>
                      <a:pt x="0" y="0"/>
                    </a:moveTo>
                    <a:cubicBezTo>
                      <a:pt x="6" y="6"/>
                      <a:pt x="8" y="8"/>
                      <a:pt x="9" y="8"/>
                    </a:cubicBezTo>
                    <a:cubicBezTo>
                      <a:pt x="9" y="8"/>
                      <a:pt x="6"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69" name="Google Shape;9669;p48"/>
              <p:cNvSpPr/>
              <p:nvPr/>
            </p:nvSpPr>
            <p:spPr>
              <a:xfrm>
                <a:off x="741350" y="1534400"/>
                <a:ext cx="75" cy="100"/>
              </a:xfrm>
              <a:custGeom>
                <a:avLst/>
                <a:gdLst/>
                <a:ahLst/>
                <a:cxnLst/>
                <a:rect l="l" t="t" r="r" b="b"/>
                <a:pathLst>
                  <a:path w="3" h="4" extrusionOk="0">
                    <a:moveTo>
                      <a:pt x="3" y="1"/>
                    </a:moveTo>
                    <a:lnTo>
                      <a:pt x="0" y="3"/>
                    </a:lnTo>
                    <a:lnTo>
                      <a:pt x="3"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70" name="Google Shape;9670;p48"/>
              <p:cNvSpPr/>
              <p:nvPr/>
            </p:nvSpPr>
            <p:spPr>
              <a:xfrm>
                <a:off x="740875" y="1534050"/>
                <a:ext cx="1600" cy="2925"/>
              </a:xfrm>
              <a:custGeom>
                <a:avLst/>
                <a:gdLst/>
                <a:ahLst/>
                <a:cxnLst/>
                <a:rect l="l" t="t" r="r" b="b"/>
                <a:pathLst>
                  <a:path w="64" h="117" extrusionOk="0">
                    <a:moveTo>
                      <a:pt x="63" y="1"/>
                    </a:moveTo>
                    <a:cubicBezTo>
                      <a:pt x="48" y="21"/>
                      <a:pt x="39" y="27"/>
                      <a:pt x="33" y="27"/>
                    </a:cubicBezTo>
                    <a:cubicBezTo>
                      <a:pt x="28" y="27"/>
                      <a:pt x="25" y="22"/>
                      <a:pt x="22" y="17"/>
                    </a:cubicBezTo>
                    <a:lnTo>
                      <a:pt x="1" y="117"/>
                    </a:lnTo>
                    <a:lnTo>
                      <a:pt x="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71" name="Google Shape;9671;p48"/>
              <p:cNvSpPr/>
              <p:nvPr/>
            </p:nvSpPr>
            <p:spPr>
              <a:xfrm>
                <a:off x="709825" y="1530925"/>
                <a:ext cx="59650" cy="74850"/>
              </a:xfrm>
              <a:custGeom>
                <a:avLst/>
                <a:gdLst/>
                <a:ahLst/>
                <a:cxnLst/>
                <a:rect l="l" t="t" r="r" b="b"/>
                <a:pathLst>
                  <a:path w="2386" h="2994" extrusionOk="0">
                    <a:moveTo>
                      <a:pt x="1159" y="119"/>
                    </a:moveTo>
                    <a:lnTo>
                      <a:pt x="1159" y="119"/>
                    </a:lnTo>
                    <a:cubicBezTo>
                      <a:pt x="1159" y="119"/>
                      <a:pt x="1159" y="119"/>
                      <a:pt x="1159" y="120"/>
                    </a:cubicBezTo>
                    <a:lnTo>
                      <a:pt x="1159" y="120"/>
                    </a:lnTo>
                    <a:cubicBezTo>
                      <a:pt x="1159" y="119"/>
                      <a:pt x="1159" y="119"/>
                      <a:pt x="1159" y="119"/>
                    </a:cubicBezTo>
                    <a:close/>
                    <a:moveTo>
                      <a:pt x="1173" y="119"/>
                    </a:moveTo>
                    <a:lnTo>
                      <a:pt x="1173" y="119"/>
                    </a:lnTo>
                    <a:cubicBezTo>
                      <a:pt x="1173" y="120"/>
                      <a:pt x="1174" y="120"/>
                      <a:pt x="1174" y="121"/>
                    </a:cubicBezTo>
                    <a:lnTo>
                      <a:pt x="1174" y="121"/>
                    </a:lnTo>
                    <a:cubicBezTo>
                      <a:pt x="1174" y="120"/>
                      <a:pt x="1173" y="120"/>
                      <a:pt x="1173" y="119"/>
                    </a:cubicBezTo>
                    <a:close/>
                    <a:moveTo>
                      <a:pt x="1449" y="260"/>
                    </a:moveTo>
                    <a:lnTo>
                      <a:pt x="1449" y="260"/>
                    </a:lnTo>
                    <a:cubicBezTo>
                      <a:pt x="1445" y="264"/>
                      <a:pt x="1440" y="265"/>
                      <a:pt x="1435" y="265"/>
                    </a:cubicBezTo>
                    <a:cubicBezTo>
                      <a:pt x="1435" y="265"/>
                      <a:pt x="1434" y="265"/>
                      <a:pt x="1433" y="265"/>
                    </a:cubicBezTo>
                    <a:lnTo>
                      <a:pt x="1433" y="265"/>
                    </a:lnTo>
                    <a:cubicBezTo>
                      <a:pt x="1436" y="266"/>
                      <a:pt x="1438" y="268"/>
                      <a:pt x="1440" y="268"/>
                    </a:cubicBezTo>
                    <a:cubicBezTo>
                      <a:pt x="1442" y="268"/>
                      <a:pt x="1444" y="266"/>
                      <a:pt x="1449" y="260"/>
                    </a:cubicBezTo>
                    <a:close/>
                    <a:moveTo>
                      <a:pt x="109" y="392"/>
                    </a:moveTo>
                    <a:cubicBezTo>
                      <a:pt x="109" y="393"/>
                      <a:pt x="108" y="394"/>
                      <a:pt x="108" y="394"/>
                    </a:cubicBezTo>
                    <a:lnTo>
                      <a:pt x="108" y="394"/>
                    </a:lnTo>
                    <a:cubicBezTo>
                      <a:pt x="108" y="394"/>
                      <a:pt x="109" y="393"/>
                      <a:pt x="109" y="392"/>
                    </a:cubicBezTo>
                    <a:close/>
                    <a:moveTo>
                      <a:pt x="1646" y="392"/>
                    </a:moveTo>
                    <a:cubicBezTo>
                      <a:pt x="1651" y="392"/>
                      <a:pt x="1652" y="401"/>
                      <a:pt x="1651" y="413"/>
                    </a:cubicBezTo>
                    <a:cubicBezTo>
                      <a:pt x="1644" y="413"/>
                      <a:pt x="1639" y="406"/>
                      <a:pt x="1639" y="395"/>
                    </a:cubicBezTo>
                    <a:cubicBezTo>
                      <a:pt x="1642" y="393"/>
                      <a:pt x="1644" y="392"/>
                      <a:pt x="1646" y="392"/>
                    </a:cubicBezTo>
                    <a:close/>
                    <a:moveTo>
                      <a:pt x="244" y="465"/>
                    </a:moveTo>
                    <a:cubicBezTo>
                      <a:pt x="248" y="465"/>
                      <a:pt x="251" y="470"/>
                      <a:pt x="253" y="476"/>
                    </a:cubicBezTo>
                    <a:cubicBezTo>
                      <a:pt x="244" y="476"/>
                      <a:pt x="237" y="476"/>
                      <a:pt x="237" y="488"/>
                    </a:cubicBezTo>
                    <a:cubicBezTo>
                      <a:pt x="234" y="481"/>
                      <a:pt x="234" y="476"/>
                      <a:pt x="237" y="471"/>
                    </a:cubicBezTo>
                    <a:cubicBezTo>
                      <a:pt x="239" y="467"/>
                      <a:pt x="242" y="465"/>
                      <a:pt x="244" y="465"/>
                    </a:cubicBezTo>
                    <a:close/>
                    <a:moveTo>
                      <a:pt x="271" y="481"/>
                    </a:moveTo>
                    <a:cubicBezTo>
                      <a:pt x="280" y="487"/>
                      <a:pt x="283" y="490"/>
                      <a:pt x="283" y="490"/>
                    </a:cubicBezTo>
                    <a:cubicBezTo>
                      <a:pt x="282" y="490"/>
                      <a:pt x="277" y="487"/>
                      <a:pt x="271" y="483"/>
                    </a:cubicBezTo>
                    <a:cubicBezTo>
                      <a:pt x="271" y="483"/>
                      <a:pt x="271" y="483"/>
                      <a:pt x="271" y="481"/>
                    </a:cubicBezTo>
                    <a:close/>
                    <a:moveTo>
                      <a:pt x="2112" y="727"/>
                    </a:moveTo>
                    <a:cubicBezTo>
                      <a:pt x="2111" y="730"/>
                      <a:pt x="2111" y="732"/>
                      <a:pt x="2111" y="735"/>
                    </a:cubicBezTo>
                    <a:lnTo>
                      <a:pt x="2111" y="735"/>
                    </a:lnTo>
                    <a:cubicBezTo>
                      <a:pt x="2114" y="731"/>
                      <a:pt x="2114" y="729"/>
                      <a:pt x="2112" y="727"/>
                    </a:cubicBezTo>
                    <a:close/>
                    <a:moveTo>
                      <a:pt x="2131" y="812"/>
                    </a:moveTo>
                    <a:lnTo>
                      <a:pt x="2131" y="812"/>
                    </a:lnTo>
                    <a:lnTo>
                      <a:pt x="2131" y="812"/>
                    </a:lnTo>
                    <a:cubicBezTo>
                      <a:pt x="2131" y="812"/>
                      <a:pt x="2132" y="812"/>
                      <a:pt x="2133" y="812"/>
                    </a:cubicBezTo>
                    <a:close/>
                    <a:moveTo>
                      <a:pt x="2155" y="847"/>
                    </a:moveTo>
                    <a:lnTo>
                      <a:pt x="2158" y="852"/>
                    </a:lnTo>
                    <a:cubicBezTo>
                      <a:pt x="2158" y="849"/>
                      <a:pt x="2157" y="848"/>
                      <a:pt x="2155" y="847"/>
                    </a:cubicBezTo>
                    <a:close/>
                    <a:moveTo>
                      <a:pt x="2357" y="1405"/>
                    </a:moveTo>
                    <a:lnTo>
                      <a:pt x="2358" y="1406"/>
                    </a:lnTo>
                    <a:cubicBezTo>
                      <a:pt x="2358" y="1405"/>
                      <a:pt x="2357" y="1405"/>
                      <a:pt x="2357" y="1405"/>
                    </a:cubicBezTo>
                    <a:close/>
                    <a:moveTo>
                      <a:pt x="2325" y="1705"/>
                    </a:moveTo>
                    <a:lnTo>
                      <a:pt x="2325" y="1705"/>
                    </a:lnTo>
                    <a:cubicBezTo>
                      <a:pt x="2325" y="1706"/>
                      <a:pt x="2325" y="1707"/>
                      <a:pt x="2325" y="1708"/>
                    </a:cubicBezTo>
                    <a:lnTo>
                      <a:pt x="2325" y="1708"/>
                    </a:lnTo>
                    <a:cubicBezTo>
                      <a:pt x="2326" y="1707"/>
                      <a:pt x="2326" y="1706"/>
                      <a:pt x="2325" y="1705"/>
                    </a:cubicBezTo>
                    <a:close/>
                    <a:moveTo>
                      <a:pt x="1876" y="1911"/>
                    </a:moveTo>
                    <a:cubicBezTo>
                      <a:pt x="1880" y="1919"/>
                      <a:pt x="1880" y="1921"/>
                      <a:pt x="1878" y="1921"/>
                    </a:cubicBezTo>
                    <a:cubicBezTo>
                      <a:pt x="1876" y="1921"/>
                      <a:pt x="1870" y="1918"/>
                      <a:pt x="1864" y="1916"/>
                    </a:cubicBezTo>
                    <a:lnTo>
                      <a:pt x="1876" y="1911"/>
                    </a:lnTo>
                    <a:close/>
                    <a:moveTo>
                      <a:pt x="1812" y="2262"/>
                    </a:moveTo>
                    <a:cubicBezTo>
                      <a:pt x="1810" y="2262"/>
                      <a:pt x="1808" y="2263"/>
                      <a:pt x="1806" y="2263"/>
                    </a:cubicBezTo>
                    <a:cubicBezTo>
                      <a:pt x="1808" y="2263"/>
                      <a:pt x="1810" y="2262"/>
                      <a:pt x="1812" y="2262"/>
                    </a:cubicBezTo>
                    <a:close/>
                    <a:moveTo>
                      <a:pt x="2209" y="2446"/>
                    </a:moveTo>
                    <a:lnTo>
                      <a:pt x="2209" y="2446"/>
                    </a:lnTo>
                    <a:cubicBezTo>
                      <a:pt x="2209" y="2447"/>
                      <a:pt x="2208" y="2447"/>
                      <a:pt x="2208" y="2448"/>
                    </a:cubicBezTo>
                    <a:lnTo>
                      <a:pt x="2208" y="2448"/>
                    </a:lnTo>
                    <a:lnTo>
                      <a:pt x="2209" y="2446"/>
                    </a:lnTo>
                    <a:close/>
                    <a:moveTo>
                      <a:pt x="897" y="1"/>
                    </a:moveTo>
                    <a:cubicBezTo>
                      <a:pt x="897" y="54"/>
                      <a:pt x="844" y="52"/>
                      <a:pt x="846" y="96"/>
                    </a:cubicBezTo>
                    <a:lnTo>
                      <a:pt x="879" y="70"/>
                    </a:lnTo>
                    <a:lnTo>
                      <a:pt x="916" y="47"/>
                    </a:lnTo>
                    <a:lnTo>
                      <a:pt x="916" y="47"/>
                    </a:lnTo>
                    <a:cubicBezTo>
                      <a:pt x="914" y="96"/>
                      <a:pt x="869" y="184"/>
                      <a:pt x="831" y="184"/>
                    </a:cubicBezTo>
                    <a:cubicBezTo>
                      <a:pt x="829" y="184"/>
                      <a:pt x="827" y="184"/>
                      <a:pt x="825" y="184"/>
                    </a:cubicBezTo>
                    <a:cubicBezTo>
                      <a:pt x="816" y="161"/>
                      <a:pt x="839" y="89"/>
                      <a:pt x="839" y="70"/>
                    </a:cubicBezTo>
                    <a:lnTo>
                      <a:pt x="839" y="70"/>
                    </a:lnTo>
                    <a:cubicBezTo>
                      <a:pt x="834" y="84"/>
                      <a:pt x="813" y="96"/>
                      <a:pt x="801" y="96"/>
                    </a:cubicBezTo>
                    <a:cubicBezTo>
                      <a:pt x="797" y="96"/>
                      <a:pt x="794" y="95"/>
                      <a:pt x="793" y="91"/>
                    </a:cubicBezTo>
                    <a:lnTo>
                      <a:pt x="811" y="61"/>
                    </a:lnTo>
                    <a:cubicBezTo>
                      <a:pt x="809" y="59"/>
                      <a:pt x="807" y="58"/>
                      <a:pt x="805" y="58"/>
                    </a:cubicBezTo>
                    <a:cubicBezTo>
                      <a:pt x="790" y="58"/>
                      <a:pt x="777" y="98"/>
                      <a:pt x="760" y="98"/>
                    </a:cubicBezTo>
                    <a:cubicBezTo>
                      <a:pt x="755" y="98"/>
                      <a:pt x="749" y="93"/>
                      <a:pt x="742" y="82"/>
                    </a:cubicBezTo>
                    <a:cubicBezTo>
                      <a:pt x="733" y="80"/>
                      <a:pt x="717" y="37"/>
                      <a:pt x="711" y="37"/>
                    </a:cubicBezTo>
                    <a:cubicBezTo>
                      <a:pt x="710" y="37"/>
                      <a:pt x="709" y="39"/>
                      <a:pt x="709" y="45"/>
                    </a:cubicBezTo>
                    <a:cubicBezTo>
                      <a:pt x="728" y="142"/>
                      <a:pt x="735" y="242"/>
                      <a:pt x="728" y="341"/>
                    </a:cubicBezTo>
                    <a:cubicBezTo>
                      <a:pt x="707" y="314"/>
                      <a:pt x="686" y="284"/>
                      <a:pt x="668" y="253"/>
                    </a:cubicBezTo>
                    <a:cubicBezTo>
                      <a:pt x="649" y="207"/>
                      <a:pt x="684" y="137"/>
                      <a:pt x="668" y="98"/>
                    </a:cubicBezTo>
                    <a:lnTo>
                      <a:pt x="668" y="98"/>
                    </a:lnTo>
                    <a:cubicBezTo>
                      <a:pt x="668" y="112"/>
                      <a:pt x="665" y="126"/>
                      <a:pt x="658" y="137"/>
                    </a:cubicBezTo>
                    <a:cubicBezTo>
                      <a:pt x="648" y="127"/>
                      <a:pt x="656" y="99"/>
                      <a:pt x="644" y="99"/>
                    </a:cubicBezTo>
                    <a:cubicBezTo>
                      <a:pt x="642" y="99"/>
                      <a:pt x="640" y="99"/>
                      <a:pt x="638" y="100"/>
                    </a:cubicBezTo>
                    <a:cubicBezTo>
                      <a:pt x="638" y="123"/>
                      <a:pt x="630" y="126"/>
                      <a:pt x="623" y="126"/>
                    </a:cubicBezTo>
                    <a:cubicBezTo>
                      <a:pt x="621" y="126"/>
                      <a:pt x="618" y="126"/>
                      <a:pt x="617" y="126"/>
                    </a:cubicBezTo>
                    <a:cubicBezTo>
                      <a:pt x="614" y="126"/>
                      <a:pt x="616" y="129"/>
                      <a:pt x="631" y="147"/>
                    </a:cubicBezTo>
                    <a:cubicBezTo>
                      <a:pt x="626" y="151"/>
                      <a:pt x="622" y="152"/>
                      <a:pt x="619" y="152"/>
                    </a:cubicBezTo>
                    <a:cubicBezTo>
                      <a:pt x="610" y="152"/>
                      <a:pt x="603" y="142"/>
                      <a:pt x="590" y="142"/>
                    </a:cubicBezTo>
                    <a:cubicBezTo>
                      <a:pt x="588" y="142"/>
                      <a:pt x="586" y="142"/>
                      <a:pt x="584" y="142"/>
                    </a:cubicBezTo>
                    <a:cubicBezTo>
                      <a:pt x="591" y="191"/>
                      <a:pt x="582" y="239"/>
                      <a:pt x="559" y="281"/>
                    </a:cubicBezTo>
                    <a:cubicBezTo>
                      <a:pt x="556" y="267"/>
                      <a:pt x="554" y="253"/>
                      <a:pt x="550" y="242"/>
                    </a:cubicBezTo>
                    <a:cubicBezTo>
                      <a:pt x="514" y="242"/>
                      <a:pt x="488" y="226"/>
                      <a:pt x="457" y="226"/>
                    </a:cubicBezTo>
                    <a:cubicBezTo>
                      <a:pt x="452" y="226"/>
                      <a:pt x="446" y="227"/>
                      <a:pt x="441" y="228"/>
                    </a:cubicBezTo>
                    <a:cubicBezTo>
                      <a:pt x="436" y="216"/>
                      <a:pt x="413" y="205"/>
                      <a:pt x="415" y="182"/>
                    </a:cubicBezTo>
                    <a:lnTo>
                      <a:pt x="415" y="182"/>
                    </a:lnTo>
                    <a:cubicBezTo>
                      <a:pt x="410" y="191"/>
                      <a:pt x="410" y="209"/>
                      <a:pt x="401" y="214"/>
                    </a:cubicBezTo>
                    <a:cubicBezTo>
                      <a:pt x="369" y="172"/>
                      <a:pt x="424" y="202"/>
                      <a:pt x="394" y="149"/>
                    </a:cubicBezTo>
                    <a:lnTo>
                      <a:pt x="394" y="149"/>
                    </a:lnTo>
                    <a:cubicBezTo>
                      <a:pt x="399" y="182"/>
                      <a:pt x="376" y="198"/>
                      <a:pt x="364" y="221"/>
                    </a:cubicBezTo>
                    <a:cubicBezTo>
                      <a:pt x="368" y="236"/>
                      <a:pt x="374" y="241"/>
                      <a:pt x="380" y="241"/>
                    </a:cubicBezTo>
                    <a:cubicBezTo>
                      <a:pt x="393" y="241"/>
                      <a:pt x="407" y="216"/>
                      <a:pt x="415" y="200"/>
                    </a:cubicBezTo>
                    <a:lnTo>
                      <a:pt x="415" y="200"/>
                    </a:lnTo>
                    <a:cubicBezTo>
                      <a:pt x="429" y="265"/>
                      <a:pt x="417" y="339"/>
                      <a:pt x="383" y="379"/>
                    </a:cubicBezTo>
                    <a:cubicBezTo>
                      <a:pt x="378" y="382"/>
                      <a:pt x="374" y="384"/>
                      <a:pt x="371" y="384"/>
                    </a:cubicBezTo>
                    <a:cubicBezTo>
                      <a:pt x="356" y="384"/>
                      <a:pt x="358" y="348"/>
                      <a:pt x="357" y="348"/>
                    </a:cubicBezTo>
                    <a:lnTo>
                      <a:pt x="357" y="348"/>
                    </a:lnTo>
                    <a:cubicBezTo>
                      <a:pt x="357" y="348"/>
                      <a:pt x="357" y="348"/>
                      <a:pt x="357" y="348"/>
                    </a:cubicBezTo>
                    <a:cubicBezTo>
                      <a:pt x="357" y="348"/>
                      <a:pt x="356" y="348"/>
                      <a:pt x="355" y="348"/>
                    </a:cubicBezTo>
                    <a:cubicBezTo>
                      <a:pt x="304" y="348"/>
                      <a:pt x="316" y="440"/>
                      <a:pt x="283" y="440"/>
                    </a:cubicBezTo>
                    <a:cubicBezTo>
                      <a:pt x="277" y="440"/>
                      <a:pt x="271" y="438"/>
                      <a:pt x="262" y="432"/>
                    </a:cubicBezTo>
                    <a:cubicBezTo>
                      <a:pt x="237" y="392"/>
                      <a:pt x="250" y="348"/>
                      <a:pt x="241" y="318"/>
                    </a:cubicBezTo>
                    <a:cubicBezTo>
                      <a:pt x="246" y="315"/>
                      <a:pt x="250" y="313"/>
                      <a:pt x="254" y="313"/>
                    </a:cubicBezTo>
                    <a:cubicBezTo>
                      <a:pt x="271" y="313"/>
                      <a:pt x="287" y="335"/>
                      <a:pt x="301" y="335"/>
                    </a:cubicBezTo>
                    <a:cubicBezTo>
                      <a:pt x="302" y="335"/>
                      <a:pt x="303" y="335"/>
                      <a:pt x="304" y="335"/>
                    </a:cubicBezTo>
                    <a:lnTo>
                      <a:pt x="278" y="318"/>
                    </a:lnTo>
                    <a:cubicBezTo>
                      <a:pt x="282" y="308"/>
                      <a:pt x="292" y="297"/>
                      <a:pt x="302" y="297"/>
                    </a:cubicBezTo>
                    <a:cubicBezTo>
                      <a:pt x="305" y="297"/>
                      <a:pt x="308" y="298"/>
                      <a:pt x="311" y="300"/>
                    </a:cubicBezTo>
                    <a:cubicBezTo>
                      <a:pt x="303" y="289"/>
                      <a:pt x="290" y="286"/>
                      <a:pt x="274" y="286"/>
                    </a:cubicBezTo>
                    <a:cubicBezTo>
                      <a:pt x="255" y="286"/>
                      <a:pt x="233" y="289"/>
                      <a:pt x="211" y="289"/>
                    </a:cubicBezTo>
                    <a:cubicBezTo>
                      <a:pt x="193" y="289"/>
                      <a:pt x="175" y="287"/>
                      <a:pt x="160" y="277"/>
                    </a:cubicBezTo>
                    <a:cubicBezTo>
                      <a:pt x="153" y="290"/>
                      <a:pt x="142" y="307"/>
                      <a:pt x="148" y="323"/>
                    </a:cubicBezTo>
                    <a:lnTo>
                      <a:pt x="162" y="316"/>
                    </a:lnTo>
                    <a:lnTo>
                      <a:pt x="162" y="316"/>
                    </a:lnTo>
                    <a:cubicBezTo>
                      <a:pt x="179" y="348"/>
                      <a:pt x="139" y="365"/>
                      <a:pt x="158" y="381"/>
                    </a:cubicBezTo>
                    <a:cubicBezTo>
                      <a:pt x="144" y="402"/>
                      <a:pt x="126" y="432"/>
                      <a:pt x="104" y="432"/>
                    </a:cubicBezTo>
                    <a:cubicBezTo>
                      <a:pt x="99" y="432"/>
                      <a:pt x="94" y="431"/>
                      <a:pt x="88" y="427"/>
                    </a:cubicBezTo>
                    <a:lnTo>
                      <a:pt x="82" y="383"/>
                    </a:lnTo>
                    <a:lnTo>
                      <a:pt x="82" y="383"/>
                    </a:lnTo>
                    <a:cubicBezTo>
                      <a:pt x="84" y="391"/>
                      <a:pt x="93" y="398"/>
                      <a:pt x="100" y="398"/>
                    </a:cubicBezTo>
                    <a:cubicBezTo>
                      <a:pt x="103" y="398"/>
                      <a:pt x="106" y="397"/>
                      <a:pt x="108" y="394"/>
                    </a:cubicBezTo>
                    <a:lnTo>
                      <a:pt x="108" y="394"/>
                    </a:lnTo>
                    <a:cubicBezTo>
                      <a:pt x="107" y="395"/>
                      <a:pt x="106" y="396"/>
                      <a:pt x="105" y="396"/>
                    </a:cubicBezTo>
                    <a:cubicBezTo>
                      <a:pt x="96" y="396"/>
                      <a:pt x="79" y="368"/>
                      <a:pt x="66" y="368"/>
                    </a:cubicBezTo>
                    <a:cubicBezTo>
                      <a:pt x="60" y="368"/>
                      <a:pt x="54" y="374"/>
                      <a:pt x="51" y="392"/>
                    </a:cubicBezTo>
                    <a:lnTo>
                      <a:pt x="74" y="425"/>
                    </a:lnTo>
                    <a:cubicBezTo>
                      <a:pt x="56" y="447"/>
                      <a:pt x="32" y="490"/>
                      <a:pt x="9" y="490"/>
                    </a:cubicBezTo>
                    <a:cubicBezTo>
                      <a:pt x="6" y="490"/>
                      <a:pt x="3" y="489"/>
                      <a:pt x="0" y="488"/>
                    </a:cubicBezTo>
                    <a:lnTo>
                      <a:pt x="0" y="488"/>
                    </a:lnTo>
                    <a:cubicBezTo>
                      <a:pt x="6" y="506"/>
                      <a:pt x="8" y="509"/>
                      <a:pt x="10" y="509"/>
                    </a:cubicBezTo>
                    <a:cubicBezTo>
                      <a:pt x="11" y="509"/>
                      <a:pt x="11" y="508"/>
                      <a:pt x="12" y="508"/>
                    </a:cubicBezTo>
                    <a:cubicBezTo>
                      <a:pt x="15" y="508"/>
                      <a:pt x="19" y="511"/>
                      <a:pt x="28" y="536"/>
                    </a:cubicBezTo>
                    <a:cubicBezTo>
                      <a:pt x="20" y="505"/>
                      <a:pt x="33" y="502"/>
                      <a:pt x="47" y="502"/>
                    </a:cubicBezTo>
                    <a:cubicBezTo>
                      <a:pt x="50" y="502"/>
                      <a:pt x="53" y="502"/>
                      <a:pt x="56" y="502"/>
                    </a:cubicBezTo>
                    <a:cubicBezTo>
                      <a:pt x="69" y="502"/>
                      <a:pt x="80" y="500"/>
                      <a:pt x="73" y="476"/>
                    </a:cubicBezTo>
                    <a:lnTo>
                      <a:pt x="73" y="476"/>
                    </a:lnTo>
                    <a:cubicBezTo>
                      <a:pt x="92" y="528"/>
                      <a:pt x="106" y="495"/>
                      <a:pt x="132" y="548"/>
                    </a:cubicBezTo>
                    <a:cubicBezTo>
                      <a:pt x="132" y="535"/>
                      <a:pt x="126" y="523"/>
                      <a:pt x="136" y="523"/>
                    </a:cubicBezTo>
                    <a:cubicBezTo>
                      <a:pt x="139" y="523"/>
                      <a:pt x="142" y="523"/>
                      <a:pt x="146" y="525"/>
                    </a:cubicBezTo>
                    <a:cubicBezTo>
                      <a:pt x="146" y="518"/>
                      <a:pt x="148" y="513"/>
                      <a:pt x="148" y="508"/>
                    </a:cubicBezTo>
                    <a:lnTo>
                      <a:pt x="151" y="508"/>
                    </a:lnTo>
                    <a:cubicBezTo>
                      <a:pt x="144" y="501"/>
                      <a:pt x="139" y="492"/>
                      <a:pt x="137" y="483"/>
                    </a:cubicBezTo>
                    <a:cubicBezTo>
                      <a:pt x="146" y="446"/>
                      <a:pt x="181" y="446"/>
                      <a:pt x="190" y="425"/>
                    </a:cubicBezTo>
                    <a:lnTo>
                      <a:pt x="190" y="425"/>
                    </a:lnTo>
                    <a:cubicBezTo>
                      <a:pt x="204" y="432"/>
                      <a:pt x="188" y="443"/>
                      <a:pt x="195" y="462"/>
                    </a:cubicBezTo>
                    <a:lnTo>
                      <a:pt x="211" y="432"/>
                    </a:lnTo>
                    <a:cubicBezTo>
                      <a:pt x="216" y="467"/>
                      <a:pt x="253" y="488"/>
                      <a:pt x="223" y="511"/>
                    </a:cubicBezTo>
                    <a:lnTo>
                      <a:pt x="253" y="511"/>
                    </a:lnTo>
                    <a:cubicBezTo>
                      <a:pt x="264" y="520"/>
                      <a:pt x="277" y="526"/>
                      <a:pt x="288" y="526"/>
                    </a:cubicBezTo>
                    <a:cubicBezTo>
                      <a:pt x="297" y="526"/>
                      <a:pt x="305" y="523"/>
                      <a:pt x="311" y="515"/>
                    </a:cubicBezTo>
                    <a:cubicBezTo>
                      <a:pt x="312" y="516"/>
                      <a:pt x="313" y="516"/>
                      <a:pt x="313" y="516"/>
                    </a:cubicBezTo>
                    <a:cubicBezTo>
                      <a:pt x="323" y="516"/>
                      <a:pt x="331" y="492"/>
                      <a:pt x="331" y="492"/>
                    </a:cubicBezTo>
                    <a:lnTo>
                      <a:pt x="331" y="492"/>
                    </a:lnTo>
                    <a:cubicBezTo>
                      <a:pt x="332" y="492"/>
                      <a:pt x="331" y="494"/>
                      <a:pt x="329" y="501"/>
                    </a:cubicBezTo>
                    <a:lnTo>
                      <a:pt x="371" y="471"/>
                    </a:lnTo>
                    <a:lnTo>
                      <a:pt x="373" y="481"/>
                    </a:lnTo>
                    <a:cubicBezTo>
                      <a:pt x="394" y="481"/>
                      <a:pt x="413" y="460"/>
                      <a:pt x="434" y="448"/>
                    </a:cubicBezTo>
                    <a:cubicBezTo>
                      <a:pt x="442" y="443"/>
                      <a:pt x="452" y="440"/>
                      <a:pt x="462" y="440"/>
                    </a:cubicBezTo>
                    <a:cubicBezTo>
                      <a:pt x="477" y="440"/>
                      <a:pt x="493" y="448"/>
                      <a:pt x="503" y="462"/>
                    </a:cubicBezTo>
                    <a:cubicBezTo>
                      <a:pt x="511" y="453"/>
                      <a:pt x="520" y="442"/>
                      <a:pt x="534" y="442"/>
                    </a:cubicBezTo>
                    <a:cubicBezTo>
                      <a:pt x="537" y="442"/>
                      <a:pt x="541" y="442"/>
                      <a:pt x="545" y="443"/>
                    </a:cubicBezTo>
                    <a:lnTo>
                      <a:pt x="554" y="474"/>
                    </a:lnTo>
                    <a:cubicBezTo>
                      <a:pt x="556" y="471"/>
                      <a:pt x="559" y="470"/>
                      <a:pt x="562" y="470"/>
                    </a:cubicBezTo>
                    <a:cubicBezTo>
                      <a:pt x="571" y="470"/>
                      <a:pt x="584" y="478"/>
                      <a:pt x="593" y="478"/>
                    </a:cubicBezTo>
                    <a:cubicBezTo>
                      <a:pt x="599" y="478"/>
                      <a:pt x="603" y="475"/>
                      <a:pt x="603" y="464"/>
                    </a:cubicBezTo>
                    <a:cubicBezTo>
                      <a:pt x="613" y="495"/>
                      <a:pt x="625" y="504"/>
                      <a:pt x="639" y="504"/>
                    </a:cubicBezTo>
                    <a:cubicBezTo>
                      <a:pt x="658" y="504"/>
                      <a:pt x="678" y="488"/>
                      <a:pt x="694" y="488"/>
                    </a:cubicBezTo>
                    <a:cubicBezTo>
                      <a:pt x="697" y="488"/>
                      <a:pt x="700" y="489"/>
                      <a:pt x="703" y="490"/>
                    </a:cubicBezTo>
                    <a:lnTo>
                      <a:pt x="703" y="448"/>
                    </a:lnTo>
                    <a:cubicBezTo>
                      <a:pt x="723" y="446"/>
                      <a:pt x="744" y="437"/>
                      <a:pt x="760" y="420"/>
                    </a:cubicBezTo>
                    <a:lnTo>
                      <a:pt x="758" y="383"/>
                    </a:lnTo>
                    <a:cubicBezTo>
                      <a:pt x="762" y="377"/>
                      <a:pt x="766" y="375"/>
                      <a:pt x="771" y="375"/>
                    </a:cubicBezTo>
                    <a:cubicBezTo>
                      <a:pt x="789" y="375"/>
                      <a:pt x="812" y="406"/>
                      <a:pt x="835" y="406"/>
                    </a:cubicBezTo>
                    <a:cubicBezTo>
                      <a:pt x="836" y="406"/>
                      <a:pt x="836" y="406"/>
                      <a:pt x="837" y="406"/>
                    </a:cubicBezTo>
                    <a:lnTo>
                      <a:pt x="837" y="406"/>
                    </a:lnTo>
                    <a:cubicBezTo>
                      <a:pt x="836" y="413"/>
                      <a:pt x="834" y="415"/>
                      <a:pt x="831" y="415"/>
                    </a:cubicBezTo>
                    <a:cubicBezTo>
                      <a:pt x="828" y="415"/>
                      <a:pt x="825" y="411"/>
                      <a:pt x="821" y="406"/>
                    </a:cubicBezTo>
                    <a:lnTo>
                      <a:pt x="821" y="406"/>
                    </a:lnTo>
                    <a:cubicBezTo>
                      <a:pt x="829" y="427"/>
                      <a:pt x="838" y="434"/>
                      <a:pt x="848" y="434"/>
                    </a:cubicBezTo>
                    <a:cubicBezTo>
                      <a:pt x="869" y="434"/>
                      <a:pt x="894" y="399"/>
                      <a:pt x="914" y="399"/>
                    </a:cubicBezTo>
                    <a:cubicBezTo>
                      <a:pt x="922" y="399"/>
                      <a:pt x="928" y="403"/>
                      <a:pt x="934" y="416"/>
                    </a:cubicBezTo>
                    <a:cubicBezTo>
                      <a:pt x="938" y="411"/>
                      <a:pt x="942" y="409"/>
                      <a:pt x="945" y="409"/>
                    </a:cubicBezTo>
                    <a:cubicBezTo>
                      <a:pt x="949" y="409"/>
                      <a:pt x="953" y="413"/>
                      <a:pt x="955" y="418"/>
                    </a:cubicBezTo>
                    <a:cubicBezTo>
                      <a:pt x="953" y="418"/>
                      <a:pt x="953" y="420"/>
                      <a:pt x="953" y="420"/>
                    </a:cubicBezTo>
                    <a:lnTo>
                      <a:pt x="955" y="420"/>
                    </a:lnTo>
                    <a:cubicBezTo>
                      <a:pt x="958" y="427"/>
                      <a:pt x="960" y="434"/>
                      <a:pt x="964" y="441"/>
                    </a:cubicBezTo>
                    <a:cubicBezTo>
                      <a:pt x="962" y="434"/>
                      <a:pt x="960" y="427"/>
                      <a:pt x="958" y="420"/>
                    </a:cubicBezTo>
                    <a:cubicBezTo>
                      <a:pt x="967" y="420"/>
                      <a:pt x="978" y="416"/>
                      <a:pt x="985" y="411"/>
                    </a:cubicBezTo>
                    <a:lnTo>
                      <a:pt x="985" y="411"/>
                    </a:lnTo>
                    <a:lnTo>
                      <a:pt x="983" y="448"/>
                    </a:lnTo>
                    <a:lnTo>
                      <a:pt x="985" y="448"/>
                    </a:lnTo>
                    <a:cubicBezTo>
                      <a:pt x="987" y="451"/>
                      <a:pt x="989" y="452"/>
                      <a:pt x="990" y="452"/>
                    </a:cubicBezTo>
                    <a:cubicBezTo>
                      <a:pt x="995" y="452"/>
                      <a:pt x="997" y="427"/>
                      <a:pt x="997" y="404"/>
                    </a:cubicBezTo>
                    <a:cubicBezTo>
                      <a:pt x="1004" y="397"/>
                      <a:pt x="1009" y="390"/>
                      <a:pt x="1013" y="383"/>
                    </a:cubicBezTo>
                    <a:lnTo>
                      <a:pt x="1013" y="383"/>
                    </a:lnTo>
                    <a:cubicBezTo>
                      <a:pt x="1012" y="403"/>
                      <a:pt x="1015" y="408"/>
                      <a:pt x="1020" y="408"/>
                    </a:cubicBezTo>
                    <a:cubicBezTo>
                      <a:pt x="1024" y="408"/>
                      <a:pt x="1030" y="404"/>
                      <a:pt x="1034" y="404"/>
                    </a:cubicBezTo>
                    <a:cubicBezTo>
                      <a:pt x="1039" y="404"/>
                      <a:pt x="1043" y="409"/>
                      <a:pt x="1043" y="432"/>
                    </a:cubicBezTo>
                    <a:cubicBezTo>
                      <a:pt x="1057" y="404"/>
                      <a:pt x="1094" y="418"/>
                      <a:pt x="1115" y="353"/>
                    </a:cubicBezTo>
                    <a:lnTo>
                      <a:pt x="1115" y="353"/>
                    </a:lnTo>
                    <a:cubicBezTo>
                      <a:pt x="1113" y="362"/>
                      <a:pt x="1115" y="367"/>
                      <a:pt x="1111" y="367"/>
                    </a:cubicBezTo>
                    <a:cubicBezTo>
                      <a:pt x="1116" y="373"/>
                      <a:pt x="1122" y="378"/>
                      <a:pt x="1128" y="378"/>
                    </a:cubicBezTo>
                    <a:cubicBezTo>
                      <a:pt x="1133" y="378"/>
                      <a:pt x="1137" y="376"/>
                      <a:pt x="1143" y="369"/>
                    </a:cubicBezTo>
                    <a:lnTo>
                      <a:pt x="1143" y="369"/>
                    </a:lnTo>
                    <a:lnTo>
                      <a:pt x="1134" y="418"/>
                    </a:lnTo>
                    <a:lnTo>
                      <a:pt x="1134" y="418"/>
                    </a:lnTo>
                    <a:lnTo>
                      <a:pt x="1175" y="360"/>
                    </a:lnTo>
                    <a:lnTo>
                      <a:pt x="1175" y="360"/>
                    </a:lnTo>
                    <a:cubicBezTo>
                      <a:pt x="1185" y="390"/>
                      <a:pt x="1178" y="420"/>
                      <a:pt x="1157" y="443"/>
                    </a:cubicBezTo>
                    <a:cubicBezTo>
                      <a:pt x="1208" y="397"/>
                      <a:pt x="1189" y="430"/>
                      <a:pt x="1238" y="386"/>
                    </a:cubicBezTo>
                    <a:lnTo>
                      <a:pt x="1238" y="386"/>
                    </a:lnTo>
                    <a:lnTo>
                      <a:pt x="1226" y="413"/>
                    </a:lnTo>
                    <a:cubicBezTo>
                      <a:pt x="1227" y="413"/>
                      <a:pt x="1227" y="413"/>
                      <a:pt x="1227" y="413"/>
                    </a:cubicBezTo>
                    <a:cubicBezTo>
                      <a:pt x="1235" y="413"/>
                      <a:pt x="1252" y="398"/>
                      <a:pt x="1261" y="398"/>
                    </a:cubicBezTo>
                    <a:cubicBezTo>
                      <a:pt x="1264" y="398"/>
                      <a:pt x="1267" y="401"/>
                      <a:pt x="1266" y="409"/>
                    </a:cubicBezTo>
                    <a:cubicBezTo>
                      <a:pt x="1266" y="439"/>
                      <a:pt x="1291" y="453"/>
                      <a:pt x="1324" y="467"/>
                    </a:cubicBezTo>
                    <a:cubicBezTo>
                      <a:pt x="1354" y="481"/>
                      <a:pt x="1391" y="497"/>
                      <a:pt x="1396" y="532"/>
                    </a:cubicBezTo>
                    <a:cubicBezTo>
                      <a:pt x="1406" y="510"/>
                      <a:pt x="1411" y="502"/>
                      <a:pt x="1414" y="502"/>
                    </a:cubicBezTo>
                    <a:cubicBezTo>
                      <a:pt x="1419" y="502"/>
                      <a:pt x="1414" y="536"/>
                      <a:pt x="1423" y="536"/>
                    </a:cubicBezTo>
                    <a:cubicBezTo>
                      <a:pt x="1426" y="536"/>
                      <a:pt x="1432" y="532"/>
                      <a:pt x="1440" y="520"/>
                    </a:cubicBezTo>
                    <a:lnTo>
                      <a:pt x="1440" y="520"/>
                    </a:lnTo>
                    <a:cubicBezTo>
                      <a:pt x="1430" y="541"/>
                      <a:pt x="1430" y="557"/>
                      <a:pt x="1410" y="566"/>
                    </a:cubicBezTo>
                    <a:cubicBezTo>
                      <a:pt x="1410" y="566"/>
                      <a:pt x="1411" y="566"/>
                      <a:pt x="1412" y="566"/>
                    </a:cubicBezTo>
                    <a:cubicBezTo>
                      <a:pt x="1438" y="566"/>
                      <a:pt x="1435" y="594"/>
                      <a:pt x="1452" y="594"/>
                    </a:cubicBezTo>
                    <a:cubicBezTo>
                      <a:pt x="1459" y="594"/>
                      <a:pt x="1467" y="591"/>
                      <a:pt x="1481" y="580"/>
                    </a:cubicBezTo>
                    <a:lnTo>
                      <a:pt x="1481" y="580"/>
                    </a:lnTo>
                    <a:cubicBezTo>
                      <a:pt x="1472" y="599"/>
                      <a:pt x="1456" y="603"/>
                      <a:pt x="1451" y="615"/>
                    </a:cubicBezTo>
                    <a:cubicBezTo>
                      <a:pt x="1454" y="614"/>
                      <a:pt x="1461" y="610"/>
                      <a:pt x="1465" y="610"/>
                    </a:cubicBezTo>
                    <a:cubicBezTo>
                      <a:pt x="1467" y="610"/>
                      <a:pt x="1468" y="612"/>
                      <a:pt x="1465" y="617"/>
                    </a:cubicBezTo>
                    <a:cubicBezTo>
                      <a:pt x="1461" y="629"/>
                      <a:pt x="1451" y="629"/>
                      <a:pt x="1442" y="636"/>
                    </a:cubicBezTo>
                    <a:cubicBezTo>
                      <a:pt x="1444" y="637"/>
                      <a:pt x="1447" y="638"/>
                      <a:pt x="1450" y="638"/>
                    </a:cubicBezTo>
                    <a:cubicBezTo>
                      <a:pt x="1476" y="638"/>
                      <a:pt x="1516" y="590"/>
                      <a:pt x="1553" y="546"/>
                    </a:cubicBezTo>
                    <a:lnTo>
                      <a:pt x="1553" y="546"/>
                    </a:lnTo>
                    <a:cubicBezTo>
                      <a:pt x="1551" y="563"/>
                      <a:pt x="1552" y="571"/>
                      <a:pt x="1558" y="571"/>
                    </a:cubicBezTo>
                    <a:cubicBezTo>
                      <a:pt x="1565" y="571"/>
                      <a:pt x="1575" y="564"/>
                      <a:pt x="1593" y="552"/>
                    </a:cubicBezTo>
                    <a:lnTo>
                      <a:pt x="1593" y="552"/>
                    </a:lnTo>
                    <a:cubicBezTo>
                      <a:pt x="1584" y="569"/>
                      <a:pt x="1578" y="590"/>
                      <a:pt x="1563" y="590"/>
                    </a:cubicBezTo>
                    <a:cubicBezTo>
                      <a:pt x="1561" y="590"/>
                      <a:pt x="1560" y="590"/>
                      <a:pt x="1558" y="590"/>
                    </a:cubicBezTo>
                    <a:lnTo>
                      <a:pt x="1558" y="590"/>
                    </a:lnTo>
                    <a:cubicBezTo>
                      <a:pt x="1563" y="596"/>
                      <a:pt x="1576" y="627"/>
                      <a:pt x="1597" y="627"/>
                    </a:cubicBezTo>
                    <a:cubicBezTo>
                      <a:pt x="1604" y="627"/>
                      <a:pt x="1613" y="623"/>
                      <a:pt x="1623" y="613"/>
                    </a:cubicBezTo>
                    <a:lnTo>
                      <a:pt x="1623" y="613"/>
                    </a:lnTo>
                    <a:cubicBezTo>
                      <a:pt x="1620" y="623"/>
                      <a:pt x="1626" y="625"/>
                      <a:pt x="1632" y="625"/>
                    </a:cubicBezTo>
                    <a:cubicBezTo>
                      <a:pt x="1634" y="625"/>
                      <a:pt x="1637" y="625"/>
                      <a:pt x="1639" y="624"/>
                    </a:cubicBezTo>
                    <a:cubicBezTo>
                      <a:pt x="1655" y="641"/>
                      <a:pt x="1653" y="645"/>
                      <a:pt x="1674" y="659"/>
                    </a:cubicBezTo>
                    <a:lnTo>
                      <a:pt x="1674" y="648"/>
                    </a:lnTo>
                    <a:cubicBezTo>
                      <a:pt x="1690" y="637"/>
                      <a:pt x="1698" y="633"/>
                      <a:pt x="1703" y="633"/>
                    </a:cubicBezTo>
                    <a:cubicBezTo>
                      <a:pt x="1715" y="633"/>
                      <a:pt x="1705" y="655"/>
                      <a:pt x="1718" y="661"/>
                    </a:cubicBezTo>
                    <a:lnTo>
                      <a:pt x="1713" y="666"/>
                    </a:lnTo>
                    <a:cubicBezTo>
                      <a:pt x="1706" y="726"/>
                      <a:pt x="1743" y="666"/>
                      <a:pt x="1732" y="731"/>
                    </a:cubicBezTo>
                    <a:lnTo>
                      <a:pt x="1760" y="705"/>
                    </a:lnTo>
                    <a:cubicBezTo>
                      <a:pt x="1772" y="697"/>
                      <a:pt x="1780" y="694"/>
                      <a:pt x="1784" y="694"/>
                    </a:cubicBezTo>
                    <a:cubicBezTo>
                      <a:pt x="1804" y="694"/>
                      <a:pt x="1751" y="766"/>
                      <a:pt x="1785" y="766"/>
                    </a:cubicBezTo>
                    <a:lnTo>
                      <a:pt x="1799" y="745"/>
                    </a:lnTo>
                    <a:cubicBezTo>
                      <a:pt x="1799" y="745"/>
                      <a:pt x="1800" y="745"/>
                      <a:pt x="1800" y="745"/>
                    </a:cubicBezTo>
                    <a:cubicBezTo>
                      <a:pt x="1831" y="745"/>
                      <a:pt x="1725" y="840"/>
                      <a:pt x="1720" y="856"/>
                    </a:cubicBezTo>
                    <a:cubicBezTo>
                      <a:pt x="1718" y="858"/>
                      <a:pt x="1715" y="859"/>
                      <a:pt x="1712" y="859"/>
                    </a:cubicBezTo>
                    <a:cubicBezTo>
                      <a:pt x="1709" y="859"/>
                      <a:pt x="1705" y="858"/>
                      <a:pt x="1702" y="858"/>
                    </a:cubicBezTo>
                    <a:cubicBezTo>
                      <a:pt x="1695" y="872"/>
                      <a:pt x="1695" y="876"/>
                      <a:pt x="1699" y="876"/>
                    </a:cubicBezTo>
                    <a:cubicBezTo>
                      <a:pt x="1709" y="876"/>
                      <a:pt x="1743" y="847"/>
                      <a:pt x="1765" y="847"/>
                    </a:cubicBezTo>
                    <a:cubicBezTo>
                      <a:pt x="1768" y="847"/>
                      <a:pt x="1771" y="848"/>
                      <a:pt x="1774" y="849"/>
                    </a:cubicBezTo>
                    <a:cubicBezTo>
                      <a:pt x="1750" y="868"/>
                      <a:pt x="1709" y="879"/>
                      <a:pt x="1711" y="896"/>
                    </a:cubicBezTo>
                    <a:cubicBezTo>
                      <a:pt x="1695" y="912"/>
                      <a:pt x="1818" y="893"/>
                      <a:pt x="1780" y="940"/>
                    </a:cubicBezTo>
                    <a:cubicBezTo>
                      <a:pt x="1794" y="923"/>
                      <a:pt x="1815" y="914"/>
                      <a:pt x="1836" y="914"/>
                    </a:cubicBezTo>
                    <a:cubicBezTo>
                      <a:pt x="1851" y="927"/>
                      <a:pt x="1792" y="982"/>
                      <a:pt x="1840" y="982"/>
                    </a:cubicBezTo>
                    <a:cubicBezTo>
                      <a:pt x="1843" y="982"/>
                      <a:pt x="1848" y="982"/>
                      <a:pt x="1852" y="981"/>
                    </a:cubicBezTo>
                    <a:lnTo>
                      <a:pt x="1852" y="981"/>
                    </a:lnTo>
                    <a:cubicBezTo>
                      <a:pt x="1848" y="984"/>
                      <a:pt x="1843" y="988"/>
                      <a:pt x="1838" y="991"/>
                    </a:cubicBezTo>
                    <a:cubicBezTo>
                      <a:pt x="1860" y="995"/>
                      <a:pt x="1881" y="1017"/>
                      <a:pt x="1913" y="1017"/>
                    </a:cubicBezTo>
                    <a:cubicBezTo>
                      <a:pt x="1916" y="1017"/>
                      <a:pt x="1919" y="1016"/>
                      <a:pt x="1922" y="1016"/>
                    </a:cubicBezTo>
                    <a:lnTo>
                      <a:pt x="1922" y="1016"/>
                    </a:lnTo>
                    <a:cubicBezTo>
                      <a:pt x="1859" y="1046"/>
                      <a:pt x="1883" y="1060"/>
                      <a:pt x="1908" y="1074"/>
                    </a:cubicBezTo>
                    <a:cubicBezTo>
                      <a:pt x="1931" y="1090"/>
                      <a:pt x="1957" y="1104"/>
                      <a:pt x="1894" y="1118"/>
                    </a:cubicBezTo>
                    <a:lnTo>
                      <a:pt x="1913" y="1158"/>
                    </a:lnTo>
                    <a:lnTo>
                      <a:pt x="1899" y="1160"/>
                    </a:lnTo>
                    <a:cubicBezTo>
                      <a:pt x="1896" y="1190"/>
                      <a:pt x="1929" y="1192"/>
                      <a:pt x="1961" y="1197"/>
                    </a:cubicBezTo>
                    <a:cubicBezTo>
                      <a:pt x="1957" y="1201"/>
                      <a:pt x="1951" y="1202"/>
                      <a:pt x="1946" y="1202"/>
                    </a:cubicBezTo>
                    <a:cubicBezTo>
                      <a:pt x="1942" y="1202"/>
                      <a:pt x="1939" y="1202"/>
                      <a:pt x="1936" y="1202"/>
                    </a:cubicBezTo>
                    <a:cubicBezTo>
                      <a:pt x="1917" y="1248"/>
                      <a:pt x="1924" y="1250"/>
                      <a:pt x="1994" y="1276"/>
                    </a:cubicBezTo>
                    <a:lnTo>
                      <a:pt x="1952" y="1285"/>
                    </a:lnTo>
                    <a:cubicBezTo>
                      <a:pt x="1980" y="1292"/>
                      <a:pt x="1894" y="1350"/>
                      <a:pt x="1947" y="1385"/>
                    </a:cubicBezTo>
                    <a:cubicBezTo>
                      <a:pt x="1940" y="1385"/>
                      <a:pt x="1934" y="1382"/>
                      <a:pt x="1927" y="1380"/>
                    </a:cubicBezTo>
                    <a:lnTo>
                      <a:pt x="1927" y="1380"/>
                    </a:lnTo>
                    <a:cubicBezTo>
                      <a:pt x="1980" y="1426"/>
                      <a:pt x="1813" y="1484"/>
                      <a:pt x="1966" y="1503"/>
                    </a:cubicBezTo>
                    <a:lnTo>
                      <a:pt x="2003" y="1535"/>
                    </a:lnTo>
                    <a:cubicBezTo>
                      <a:pt x="2007" y="1523"/>
                      <a:pt x="2014" y="1520"/>
                      <a:pt x="2023" y="1520"/>
                    </a:cubicBezTo>
                    <a:cubicBezTo>
                      <a:pt x="2040" y="1520"/>
                      <a:pt x="2063" y="1532"/>
                      <a:pt x="2080" y="1532"/>
                    </a:cubicBezTo>
                    <a:cubicBezTo>
                      <a:pt x="2085" y="1532"/>
                      <a:pt x="2090" y="1531"/>
                      <a:pt x="2093" y="1528"/>
                    </a:cubicBezTo>
                    <a:lnTo>
                      <a:pt x="2093" y="1528"/>
                    </a:lnTo>
                    <a:cubicBezTo>
                      <a:pt x="2100" y="1542"/>
                      <a:pt x="2072" y="1557"/>
                      <a:pt x="2054" y="1557"/>
                    </a:cubicBezTo>
                    <a:cubicBezTo>
                      <a:pt x="2047" y="1557"/>
                      <a:pt x="2041" y="1554"/>
                      <a:pt x="2040" y="1549"/>
                    </a:cubicBezTo>
                    <a:lnTo>
                      <a:pt x="2047" y="1547"/>
                    </a:lnTo>
                    <a:cubicBezTo>
                      <a:pt x="2040" y="1546"/>
                      <a:pt x="2034" y="1545"/>
                      <a:pt x="2028" y="1545"/>
                    </a:cubicBezTo>
                    <a:cubicBezTo>
                      <a:pt x="1978" y="1545"/>
                      <a:pt x="2007" y="1589"/>
                      <a:pt x="1965" y="1589"/>
                    </a:cubicBezTo>
                    <a:cubicBezTo>
                      <a:pt x="1963" y="1589"/>
                      <a:pt x="1961" y="1589"/>
                      <a:pt x="1959" y="1589"/>
                    </a:cubicBezTo>
                    <a:cubicBezTo>
                      <a:pt x="1957" y="1668"/>
                      <a:pt x="1899" y="1732"/>
                      <a:pt x="1876" y="1797"/>
                    </a:cubicBezTo>
                    <a:lnTo>
                      <a:pt x="1938" y="1804"/>
                    </a:lnTo>
                    <a:lnTo>
                      <a:pt x="1929" y="1830"/>
                    </a:lnTo>
                    <a:cubicBezTo>
                      <a:pt x="1925" y="1831"/>
                      <a:pt x="1920" y="1831"/>
                      <a:pt x="1915" y="1831"/>
                    </a:cubicBezTo>
                    <a:cubicBezTo>
                      <a:pt x="1899" y="1831"/>
                      <a:pt x="1880" y="1825"/>
                      <a:pt x="1887" y="1809"/>
                    </a:cubicBezTo>
                    <a:lnTo>
                      <a:pt x="1887" y="1809"/>
                    </a:lnTo>
                    <a:cubicBezTo>
                      <a:pt x="1850" y="1811"/>
                      <a:pt x="1906" y="1851"/>
                      <a:pt x="1920" y="1853"/>
                    </a:cubicBezTo>
                    <a:cubicBezTo>
                      <a:pt x="1912" y="1860"/>
                      <a:pt x="1905" y="1863"/>
                      <a:pt x="1898" y="1863"/>
                    </a:cubicBezTo>
                    <a:cubicBezTo>
                      <a:pt x="1875" y="1863"/>
                      <a:pt x="1856" y="1833"/>
                      <a:pt x="1849" y="1833"/>
                    </a:cubicBezTo>
                    <a:cubicBezTo>
                      <a:pt x="1849" y="1833"/>
                      <a:pt x="1848" y="1833"/>
                      <a:pt x="1848" y="1834"/>
                    </a:cubicBezTo>
                    <a:lnTo>
                      <a:pt x="1848" y="1851"/>
                    </a:lnTo>
                    <a:lnTo>
                      <a:pt x="1857" y="1848"/>
                    </a:lnTo>
                    <a:cubicBezTo>
                      <a:pt x="1878" y="1869"/>
                      <a:pt x="1903" y="1874"/>
                      <a:pt x="1894" y="1899"/>
                    </a:cubicBezTo>
                    <a:cubicBezTo>
                      <a:pt x="1888" y="1904"/>
                      <a:pt x="1881" y="1905"/>
                      <a:pt x="1875" y="1905"/>
                    </a:cubicBezTo>
                    <a:cubicBezTo>
                      <a:pt x="1867" y="1905"/>
                      <a:pt x="1860" y="1903"/>
                      <a:pt x="1856" y="1903"/>
                    </a:cubicBezTo>
                    <a:cubicBezTo>
                      <a:pt x="1854" y="1903"/>
                      <a:pt x="1853" y="1903"/>
                      <a:pt x="1852" y="1904"/>
                    </a:cubicBezTo>
                    <a:cubicBezTo>
                      <a:pt x="1848" y="1904"/>
                      <a:pt x="1845" y="1904"/>
                      <a:pt x="1848" y="1913"/>
                    </a:cubicBezTo>
                    <a:lnTo>
                      <a:pt x="1834" y="1950"/>
                    </a:lnTo>
                    <a:lnTo>
                      <a:pt x="1885" y="1943"/>
                    </a:lnTo>
                    <a:lnTo>
                      <a:pt x="1885" y="1943"/>
                    </a:lnTo>
                    <a:cubicBezTo>
                      <a:pt x="1902" y="1961"/>
                      <a:pt x="1885" y="1973"/>
                      <a:pt x="1910" y="1973"/>
                    </a:cubicBezTo>
                    <a:cubicBezTo>
                      <a:pt x="1915" y="1973"/>
                      <a:pt x="1922" y="1973"/>
                      <a:pt x="1931" y="1971"/>
                    </a:cubicBezTo>
                    <a:lnTo>
                      <a:pt x="1931" y="1971"/>
                    </a:lnTo>
                    <a:cubicBezTo>
                      <a:pt x="1846" y="1983"/>
                      <a:pt x="1882" y="2101"/>
                      <a:pt x="1855" y="2113"/>
                    </a:cubicBezTo>
                    <a:cubicBezTo>
                      <a:pt x="1880" y="2129"/>
                      <a:pt x="1892" y="2161"/>
                      <a:pt x="1880" y="2189"/>
                    </a:cubicBezTo>
                    <a:cubicBezTo>
                      <a:pt x="1884" y="2187"/>
                      <a:pt x="1893" y="2185"/>
                      <a:pt x="1904" y="2185"/>
                    </a:cubicBezTo>
                    <a:cubicBezTo>
                      <a:pt x="1922" y="2185"/>
                      <a:pt x="1943" y="2190"/>
                      <a:pt x="1938" y="2203"/>
                    </a:cubicBezTo>
                    <a:cubicBezTo>
                      <a:pt x="1927" y="2202"/>
                      <a:pt x="1918" y="2201"/>
                      <a:pt x="1910" y="2201"/>
                    </a:cubicBezTo>
                    <a:cubicBezTo>
                      <a:pt x="1837" y="2201"/>
                      <a:pt x="1877" y="2244"/>
                      <a:pt x="1812" y="2262"/>
                    </a:cubicBezTo>
                    <a:lnTo>
                      <a:pt x="1812" y="2262"/>
                    </a:lnTo>
                    <a:cubicBezTo>
                      <a:pt x="1814" y="2261"/>
                      <a:pt x="1816" y="2261"/>
                      <a:pt x="1818" y="2261"/>
                    </a:cubicBezTo>
                    <a:cubicBezTo>
                      <a:pt x="1848" y="2261"/>
                      <a:pt x="1834" y="2311"/>
                      <a:pt x="1869" y="2311"/>
                    </a:cubicBezTo>
                    <a:cubicBezTo>
                      <a:pt x="1876" y="2311"/>
                      <a:pt x="1885" y="2309"/>
                      <a:pt x="1896" y="2305"/>
                    </a:cubicBezTo>
                    <a:lnTo>
                      <a:pt x="1896" y="2305"/>
                    </a:lnTo>
                    <a:cubicBezTo>
                      <a:pt x="1892" y="2315"/>
                      <a:pt x="1881" y="2316"/>
                      <a:pt x="1868" y="2316"/>
                    </a:cubicBezTo>
                    <a:cubicBezTo>
                      <a:pt x="1866" y="2316"/>
                      <a:pt x="1864" y="2316"/>
                      <a:pt x="1863" y="2316"/>
                    </a:cubicBezTo>
                    <a:cubicBezTo>
                      <a:pt x="1851" y="2316"/>
                      <a:pt x="1838" y="2316"/>
                      <a:pt x="1827" y="2324"/>
                    </a:cubicBezTo>
                    <a:cubicBezTo>
                      <a:pt x="1871" y="2370"/>
                      <a:pt x="1804" y="2433"/>
                      <a:pt x="1827" y="2493"/>
                    </a:cubicBezTo>
                    <a:cubicBezTo>
                      <a:pt x="1837" y="2493"/>
                      <a:pt x="1851" y="2486"/>
                      <a:pt x="1867" y="2486"/>
                    </a:cubicBezTo>
                    <a:cubicBezTo>
                      <a:pt x="1874" y="2486"/>
                      <a:pt x="1880" y="2487"/>
                      <a:pt x="1887" y="2490"/>
                    </a:cubicBezTo>
                    <a:lnTo>
                      <a:pt x="1818" y="2530"/>
                    </a:lnTo>
                    <a:cubicBezTo>
                      <a:pt x="1827" y="2541"/>
                      <a:pt x="1903" y="2530"/>
                      <a:pt x="1857" y="2560"/>
                    </a:cubicBezTo>
                    <a:cubicBezTo>
                      <a:pt x="1865" y="2557"/>
                      <a:pt x="1875" y="2551"/>
                      <a:pt x="1883" y="2551"/>
                    </a:cubicBezTo>
                    <a:cubicBezTo>
                      <a:pt x="1887" y="2551"/>
                      <a:pt x="1890" y="2553"/>
                      <a:pt x="1892" y="2555"/>
                    </a:cubicBezTo>
                    <a:cubicBezTo>
                      <a:pt x="1866" y="2618"/>
                      <a:pt x="1894" y="2674"/>
                      <a:pt x="1915" y="2729"/>
                    </a:cubicBezTo>
                    <a:cubicBezTo>
                      <a:pt x="1936" y="2783"/>
                      <a:pt x="1952" y="2841"/>
                      <a:pt x="1908" y="2915"/>
                    </a:cubicBezTo>
                    <a:cubicBezTo>
                      <a:pt x="1917" y="2904"/>
                      <a:pt x="1924" y="2900"/>
                      <a:pt x="1929" y="2900"/>
                    </a:cubicBezTo>
                    <a:cubicBezTo>
                      <a:pt x="1935" y="2900"/>
                      <a:pt x="1938" y="2906"/>
                      <a:pt x="1940" y="2912"/>
                    </a:cubicBezTo>
                    <a:cubicBezTo>
                      <a:pt x="1945" y="2903"/>
                      <a:pt x="1975" y="2901"/>
                      <a:pt x="1996" y="2894"/>
                    </a:cubicBezTo>
                    <a:lnTo>
                      <a:pt x="1996" y="2894"/>
                    </a:lnTo>
                    <a:lnTo>
                      <a:pt x="1959" y="2956"/>
                    </a:lnTo>
                    <a:cubicBezTo>
                      <a:pt x="1963" y="2956"/>
                      <a:pt x="1967" y="2955"/>
                      <a:pt x="1970" y="2955"/>
                    </a:cubicBezTo>
                    <a:cubicBezTo>
                      <a:pt x="2006" y="2955"/>
                      <a:pt x="1991" y="2993"/>
                      <a:pt x="2019" y="2993"/>
                    </a:cubicBezTo>
                    <a:cubicBezTo>
                      <a:pt x="2023" y="2993"/>
                      <a:pt x="2028" y="2993"/>
                      <a:pt x="2033" y="2991"/>
                    </a:cubicBezTo>
                    <a:lnTo>
                      <a:pt x="2019" y="2982"/>
                    </a:lnTo>
                    <a:cubicBezTo>
                      <a:pt x="2084" y="2980"/>
                      <a:pt x="2140" y="2910"/>
                      <a:pt x="2219" y="2887"/>
                    </a:cubicBezTo>
                    <a:lnTo>
                      <a:pt x="2219" y="2887"/>
                    </a:lnTo>
                    <a:cubicBezTo>
                      <a:pt x="2218" y="2887"/>
                      <a:pt x="2217" y="2887"/>
                      <a:pt x="2216" y="2887"/>
                    </a:cubicBezTo>
                    <a:cubicBezTo>
                      <a:pt x="2146" y="2887"/>
                      <a:pt x="2298" y="2803"/>
                      <a:pt x="2191" y="2801"/>
                    </a:cubicBezTo>
                    <a:cubicBezTo>
                      <a:pt x="2197" y="2796"/>
                      <a:pt x="2202" y="2796"/>
                      <a:pt x="2208" y="2796"/>
                    </a:cubicBezTo>
                    <a:cubicBezTo>
                      <a:pt x="2211" y="2796"/>
                      <a:pt x="2215" y="2796"/>
                      <a:pt x="2218" y="2796"/>
                    </a:cubicBezTo>
                    <a:cubicBezTo>
                      <a:pt x="2224" y="2796"/>
                      <a:pt x="2229" y="2795"/>
                      <a:pt x="2235" y="2792"/>
                    </a:cubicBezTo>
                    <a:cubicBezTo>
                      <a:pt x="2198" y="2792"/>
                      <a:pt x="2189" y="2785"/>
                      <a:pt x="2198" y="2762"/>
                    </a:cubicBezTo>
                    <a:lnTo>
                      <a:pt x="2207" y="2762"/>
                    </a:lnTo>
                    <a:cubicBezTo>
                      <a:pt x="2182" y="2713"/>
                      <a:pt x="2209" y="2681"/>
                      <a:pt x="2216" y="2620"/>
                    </a:cubicBezTo>
                    <a:lnTo>
                      <a:pt x="2216" y="2620"/>
                    </a:lnTo>
                    <a:lnTo>
                      <a:pt x="2179" y="2632"/>
                    </a:lnTo>
                    <a:cubicBezTo>
                      <a:pt x="2182" y="2620"/>
                      <a:pt x="2193" y="2613"/>
                      <a:pt x="2200" y="2606"/>
                    </a:cubicBezTo>
                    <a:cubicBezTo>
                      <a:pt x="2198" y="2606"/>
                      <a:pt x="2196" y="2606"/>
                      <a:pt x="2195" y="2606"/>
                    </a:cubicBezTo>
                    <a:cubicBezTo>
                      <a:pt x="2142" y="2606"/>
                      <a:pt x="2205" y="2641"/>
                      <a:pt x="2138" y="2643"/>
                    </a:cubicBezTo>
                    <a:cubicBezTo>
                      <a:pt x="2212" y="2611"/>
                      <a:pt x="2119" y="2553"/>
                      <a:pt x="2209" y="2528"/>
                    </a:cubicBezTo>
                    <a:cubicBezTo>
                      <a:pt x="2208" y="2523"/>
                      <a:pt x="2205" y="2521"/>
                      <a:pt x="2200" y="2521"/>
                    </a:cubicBezTo>
                    <a:cubicBezTo>
                      <a:pt x="2191" y="2521"/>
                      <a:pt x="2177" y="2527"/>
                      <a:pt x="2169" y="2527"/>
                    </a:cubicBezTo>
                    <a:cubicBezTo>
                      <a:pt x="2164" y="2527"/>
                      <a:pt x="2161" y="2525"/>
                      <a:pt x="2161" y="2521"/>
                    </a:cubicBezTo>
                    <a:lnTo>
                      <a:pt x="2184" y="2511"/>
                    </a:lnTo>
                    <a:lnTo>
                      <a:pt x="2151" y="2511"/>
                    </a:lnTo>
                    <a:cubicBezTo>
                      <a:pt x="2156" y="2497"/>
                      <a:pt x="2186" y="2488"/>
                      <a:pt x="2207" y="2486"/>
                    </a:cubicBezTo>
                    <a:lnTo>
                      <a:pt x="2207" y="2486"/>
                    </a:lnTo>
                    <a:cubicBezTo>
                      <a:pt x="2205" y="2488"/>
                      <a:pt x="2214" y="2493"/>
                      <a:pt x="2216" y="2495"/>
                    </a:cubicBezTo>
                    <a:cubicBezTo>
                      <a:pt x="2240" y="2478"/>
                      <a:pt x="2205" y="2457"/>
                      <a:pt x="2208" y="2448"/>
                    </a:cubicBezTo>
                    <a:lnTo>
                      <a:pt x="2208" y="2448"/>
                    </a:lnTo>
                    <a:lnTo>
                      <a:pt x="2195" y="2465"/>
                    </a:lnTo>
                    <a:cubicBezTo>
                      <a:pt x="2165" y="2416"/>
                      <a:pt x="2193" y="2351"/>
                      <a:pt x="2142" y="2303"/>
                    </a:cubicBezTo>
                    <a:lnTo>
                      <a:pt x="2124" y="2307"/>
                    </a:lnTo>
                    <a:cubicBezTo>
                      <a:pt x="2087" y="2268"/>
                      <a:pt x="2144" y="2275"/>
                      <a:pt x="2128" y="2233"/>
                    </a:cubicBezTo>
                    <a:lnTo>
                      <a:pt x="2128" y="2233"/>
                    </a:lnTo>
                    <a:lnTo>
                      <a:pt x="2133" y="2235"/>
                    </a:lnTo>
                    <a:cubicBezTo>
                      <a:pt x="2114" y="2226"/>
                      <a:pt x="2103" y="2212"/>
                      <a:pt x="2107" y="2201"/>
                    </a:cubicBezTo>
                    <a:lnTo>
                      <a:pt x="2107" y="2201"/>
                    </a:lnTo>
                    <a:cubicBezTo>
                      <a:pt x="2111" y="2203"/>
                      <a:pt x="2115" y="2204"/>
                      <a:pt x="2119" y="2204"/>
                    </a:cubicBezTo>
                    <a:cubicBezTo>
                      <a:pt x="2133" y="2204"/>
                      <a:pt x="2148" y="2194"/>
                      <a:pt x="2162" y="2194"/>
                    </a:cubicBezTo>
                    <a:cubicBezTo>
                      <a:pt x="2167" y="2194"/>
                      <a:pt x="2172" y="2195"/>
                      <a:pt x="2177" y="2198"/>
                    </a:cubicBezTo>
                    <a:cubicBezTo>
                      <a:pt x="2142" y="2154"/>
                      <a:pt x="2147" y="2178"/>
                      <a:pt x="2080" y="2143"/>
                    </a:cubicBezTo>
                    <a:lnTo>
                      <a:pt x="2112" y="2138"/>
                    </a:lnTo>
                    <a:cubicBezTo>
                      <a:pt x="2084" y="2127"/>
                      <a:pt x="2070" y="2124"/>
                      <a:pt x="2066" y="2101"/>
                    </a:cubicBezTo>
                    <a:lnTo>
                      <a:pt x="2066" y="2101"/>
                    </a:lnTo>
                    <a:cubicBezTo>
                      <a:pt x="2073" y="2107"/>
                      <a:pt x="2080" y="2109"/>
                      <a:pt x="2087" y="2109"/>
                    </a:cubicBezTo>
                    <a:cubicBezTo>
                      <a:pt x="2096" y="2109"/>
                      <a:pt x="2106" y="2106"/>
                      <a:pt x="2116" y="2106"/>
                    </a:cubicBezTo>
                    <a:cubicBezTo>
                      <a:pt x="2126" y="2106"/>
                      <a:pt x="2136" y="2109"/>
                      <a:pt x="2147" y="2117"/>
                    </a:cubicBezTo>
                    <a:cubicBezTo>
                      <a:pt x="2221" y="2080"/>
                      <a:pt x="2089" y="2041"/>
                      <a:pt x="2191" y="2034"/>
                    </a:cubicBezTo>
                    <a:cubicBezTo>
                      <a:pt x="2174" y="2027"/>
                      <a:pt x="2162" y="2025"/>
                      <a:pt x="2153" y="2025"/>
                    </a:cubicBezTo>
                    <a:cubicBezTo>
                      <a:pt x="2123" y="2025"/>
                      <a:pt x="2131" y="2054"/>
                      <a:pt x="2123" y="2054"/>
                    </a:cubicBezTo>
                    <a:cubicBezTo>
                      <a:pt x="2122" y="2054"/>
                      <a:pt x="2121" y="2054"/>
                      <a:pt x="2119" y="2052"/>
                    </a:cubicBezTo>
                    <a:cubicBezTo>
                      <a:pt x="2117" y="2053"/>
                      <a:pt x="2115" y="2053"/>
                      <a:pt x="2113" y="2053"/>
                    </a:cubicBezTo>
                    <a:cubicBezTo>
                      <a:pt x="2087" y="2053"/>
                      <a:pt x="2059" y="2024"/>
                      <a:pt x="2070" y="2011"/>
                    </a:cubicBezTo>
                    <a:cubicBezTo>
                      <a:pt x="2075" y="1997"/>
                      <a:pt x="2184" y="2004"/>
                      <a:pt x="2191" y="1969"/>
                    </a:cubicBezTo>
                    <a:cubicBezTo>
                      <a:pt x="2191" y="1974"/>
                      <a:pt x="2195" y="1974"/>
                      <a:pt x="2193" y="1978"/>
                    </a:cubicBezTo>
                    <a:cubicBezTo>
                      <a:pt x="2219" y="1969"/>
                      <a:pt x="2170" y="1946"/>
                      <a:pt x="2209" y="1936"/>
                    </a:cubicBezTo>
                    <a:cubicBezTo>
                      <a:pt x="2161" y="1918"/>
                      <a:pt x="2219" y="1918"/>
                      <a:pt x="2154" y="1899"/>
                    </a:cubicBezTo>
                    <a:lnTo>
                      <a:pt x="2154" y="1899"/>
                    </a:lnTo>
                    <a:lnTo>
                      <a:pt x="2161" y="1936"/>
                    </a:lnTo>
                    <a:cubicBezTo>
                      <a:pt x="2147" y="1913"/>
                      <a:pt x="2077" y="1878"/>
                      <a:pt x="2121" y="1855"/>
                    </a:cubicBezTo>
                    <a:lnTo>
                      <a:pt x="2121" y="1855"/>
                    </a:lnTo>
                    <a:cubicBezTo>
                      <a:pt x="2135" y="1862"/>
                      <a:pt x="2147" y="1874"/>
                      <a:pt x="2156" y="1883"/>
                    </a:cubicBezTo>
                    <a:cubicBezTo>
                      <a:pt x="2179" y="1878"/>
                      <a:pt x="2149" y="1865"/>
                      <a:pt x="2170" y="1858"/>
                    </a:cubicBezTo>
                    <a:lnTo>
                      <a:pt x="2170" y="1858"/>
                    </a:lnTo>
                    <a:cubicBezTo>
                      <a:pt x="2235" y="1878"/>
                      <a:pt x="2175" y="1902"/>
                      <a:pt x="2219" y="1934"/>
                    </a:cubicBezTo>
                    <a:cubicBezTo>
                      <a:pt x="2242" y="1931"/>
                      <a:pt x="2208" y="1904"/>
                      <a:pt x="2221" y="1904"/>
                    </a:cubicBezTo>
                    <a:cubicBezTo>
                      <a:pt x="2224" y="1904"/>
                      <a:pt x="2233" y="1907"/>
                      <a:pt x="2249" y="1913"/>
                    </a:cubicBezTo>
                    <a:cubicBezTo>
                      <a:pt x="2205" y="1895"/>
                      <a:pt x="2209" y="1888"/>
                      <a:pt x="2219" y="1878"/>
                    </a:cubicBezTo>
                    <a:cubicBezTo>
                      <a:pt x="2228" y="1869"/>
                      <a:pt x="2240" y="1855"/>
                      <a:pt x="2209" y="1832"/>
                    </a:cubicBezTo>
                    <a:lnTo>
                      <a:pt x="2209" y="1832"/>
                    </a:lnTo>
                    <a:lnTo>
                      <a:pt x="2246" y="1844"/>
                    </a:lnTo>
                    <a:cubicBezTo>
                      <a:pt x="2242" y="1837"/>
                      <a:pt x="2226" y="1825"/>
                      <a:pt x="2230" y="1816"/>
                    </a:cubicBezTo>
                    <a:lnTo>
                      <a:pt x="2230" y="1816"/>
                    </a:lnTo>
                    <a:lnTo>
                      <a:pt x="2277" y="1841"/>
                    </a:lnTo>
                    <a:cubicBezTo>
                      <a:pt x="2240" y="1809"/>
                      <a:pt x="2325" y="1802"/>
                      <a:pt x="2304" y="1774"/>
                    </a:cubicBezTo>
                    <a:lnTo>
                      <a:pt x="2304" y="1774"/>
                    </a:lnTo>
                    <a:cubicBezTo>
                      <a:pt x="2301" y="1792"/>
                      <a:pt x="2294" y="1797"/>
                      <a:pt x="2284" y="1797"/>
                    </a:cubicBezTo>
                    <a:cubicBezTo>
                      <a:pt x="2271" y="1797"/>
                      <a:pt x="2254" y="1788"/>
                      <a:pt x="2237" y="1788"/>
                    </a:cubicBezTo>
                    <a:cubicBezTo>
                      <a:pt x="2233" y="1788"/>
                      <a:pt x="2228" y="1788"/>
                      <a:pt x="2223" y="1790"/>
                    </a:cubicBezTo>
                    <a:cubicBezTo>
                      <a:pt x="2182" y="1724"/>
                      <a:pt x="2328" y="1775"/>
                      <a:pt x="2325" y="1708"/>
                    </a:cubicBezTo>
                    <a:lnTo>
                      <a:pt x="2325" y="1708"/>
                    </a:lnTo>
                    <a:cubicBezTo>
                      <a:pt x="2324" y="1715"/>
                      <a:pt x="2309" y="1725"/>
                      <a:pt x="2296" y="1725"/>
                    </a:cubicBezTo>
                    <a:cubicBezTo>
                      <a:pt x="2290" y="1725"/>
                      <a:pt x="2285" y="1723"/>
                      <a:pt x="2281" y="1719"/>
                    </a:cubicBezTo>
                    <a:cubicBezTo>
                      <a:pt x="2293" y="1702"/>
                      <a:pt x="2311" y="1693"/>
                      <a:pt x="2330" y="1686"/>
                    </a:cubicBezTo>
                    <a:cubicBezTo>
                      <a:pt x="2329" y="1670"/>
                      <a:pt x="2324" y="1665"/>
                      <a:pt x="2316" y="1665"/>
                    </a:cubicBezTo>
                    <a:cubicBezTo>
                      <a:pt x="2306" y="1665"/>
                      <a:pt x="2293" y="1673"/>
                      <a:pt x="2281" y="1673"/>
                    </a:cubicBezTo>
                    <a:cubicBezTo>
                      <a:pt x="2276" y="1673"/>
                      <a:pt x="2271" y="1672"/>
                      <a:pt x="2267" y="1668"/>
                    </a:cubicBezTo>
                    <a:cubicBezTo>
                      <a:pt x="2316" y="1658"/>
                      <a:pt x="2249" y="1642"/>
                      <a:pt x="2235" y="1623"/>
                    </a:cubicBezTo>
                    <a:lnTo>
                      <a:pt x="2235" y="1623"/>
                    </a:lnTo>
                    <a:lnTo>
                      <a:pt x="2277" y="1626"/>
                    </a:lnTo>
                    <a:cubicBezTo>
                      <a:pt x="2307" y="1579"/>
                      <a:pt x="2193" y="1607"/>
                      <a:pt x="2228" y="1566"/>
                    </a:cubicBezTo>
                    <a:lnTo>
                      <a:pt x="2228" y="1566"/>
                    </a:lnTo>
                    <a:lnTo>
                      <a:pt x="2284" y="1586"/>
                    </a:lnTo>
                    <a:lnTo>
                      <a:pt x="2270" y="1563"/>
                    </a:lnTo>
                    <a:lnTo>
                      <a:pt x="2316" y="1570"/>
                    </a:lnTo>
                    <a:cubicBezTo>
                      <a:pt x="2284" y="1542"/>
                      <a:pt x="2293" y="1535"/>
                      <a:pt x="2307" y="1510"/>
                    </a:cubicBezTo>
                    <a:lnTo>
                      <a:pt x="2307" y="1510"/>
                    </a:lnTo>
                    <a:cubicBezTo>
                      <a:pt x="2302" y="1511"/>
                      <a:pt x="2296" y="1511"/>
                      <a:pt x="2291" y="1511"/>
                    </a:cubicBezTo>
                    <a:cubicBezTo>
                      <a:pt x="2263" y="1511"/>
                      <a:pt x="2233" y="1502"/>
                      <a:pt x="2233" y="1484"/>
                    </a:cubicBezTo>
                    <a:cubicBezTo>
                      <a:pt x="2241" y="1479"/>
                      <a:pt x="2248" y="1478"/>
                      <a:pt x="2253" y="1478"/>
                    </a:cubicBezTo>
                    <a:cubicBezTo>
                      <a:pt x="2255" y="1478"/>
                      <a:pt x="2257" y="1478"/>
                      <a:pt x="2259" y="1478"/>
                    </a:cubicBezTo>
                    <a:cubicBezTo>
                      <a:pt x="2265" y="1478"/>
                      <a:pt x="2267" y="1476"/>
                      <a:pt x="2265" y="1461"/>
                    </a:cubicBezTo>
                    <a:lnTo>
                      <a:pt x="2265" y="1461"/>
                    </a:lnTo>
                    <a:cubicBezTo>
                      <a:pt x="2291" y="1468"/>
                      <a:pt x="2323" y="1477"/>
                      <a:pt x="2284" y="1489"/>
                    </a:cubicBezTo>
                    <a:cubicBezTo>
                      <a:pt x="2297" y="1491"/>
                      <a:pt x="2309" y="1498"/>
                      <a:pt x="2323" y="1498"/>
                    </a:cubicBezTo>
                    <a:cubicBezTo>
                      <a:pt x="2353" y="1482"/>
                      <a:pt x="2330" y="1457"/>
                      <a:pt x="2330" y="1445"/>
                    </a:cubicBezTo>
                    <a:lnTo>
                      <a:pt x="2330" y="1445"/>
                    </a:lnTo>
                    <a:cubicBezTo>
                      <a:pt x="2328" y="1452"/>
                      <a:pt x="2325" y="1457"/>
                      <a:pt x="2321" y="1459"/>
                    </a:cubicBezTo>
                    <a:lnTo>
                      <a:pt x="2263" y="1413"/>
                    </a:lnTo>
                    <a:cubicBezTo>
                      <a:pt x="2268" y="1410"/>
                      <a:pt x="2274" y="1409"/>
                      <a:pt x="2280" y="1409"/>
                    </a:cubicBezTo>
                    <a:cubicBezTo>
                      <a:pt x="2288" y="1409"/>
                      <a:pt x="2296" y="1411"/>
                      <a:pt x="2302" y="1415"/>
                    </a:cubicBezTo>
                    <a:cubicBezTo>
                      <a:pt x="2297" y="1406"/>
                      <a:pt x="2279" y="1401"/>
                      <a:pt x="2272" y="1387"/>
                    </a:cubicBezTo>
                    <a:lnTo>
                      <a:pt x="2272" y="1387"/>
                    </a:lnTo>
                    <a:cubicBezTo>
                      <a:pt x="2306" y="1389"/>
                      <a:pt x="2341" y="1387"/>
                      <a:pt x="2357" y="1405"/>
                    </a:cubicBezTo>
                    <a:lnTo>
                      <a:pt x="2357" y="1405"/>
                    </a:lnTo>
                    <a:lnTo>
                      <a:pt x="2318" y="1362"/>
                    </a:lnTo>
                    <a:cubicBezTo>
                      <a:pt x="2330" y="1359"/>
                      <a:pt x="2350" y="1342"/>
                      <a:pt x="2363" y="1342"/>
                    </a:cubicBezTo>
                    <a:cubicBezTo>
                      <a:pt x="2366" y="1342"/>
                      <a:pt x="2368" y="1342"/>
                      <a:pt x="2369" y="1343"/>
                    </a:cubicBezTo>
                    <a:cubicBezTo>
                      <a:pt x="2386" y="1313"/>
                      <a:pt x="2300" y="1285"/>
                      <a:pt x="2321" y="1250"/>
                    </a:cubicBezTo>
                    <a:cubicBezTo>
                      <a:pt x="2311" y="1248"/>
                      <a:pt x="2307" y="1246"/>
                      <a:pt x="2300" y="1241"/>
                    </a:cubicBezTo>
                    <a:cubicBezTo>
                      <a:pt x="2304" y="1209"/>
                      <a:pt x="2339" y="1174"/>
                      <a:pt x="2286" y="1146"/>
                    </a:cubicBezTo>
                    <a:lnTo>
                      <a:pt x="2339" y="1116"/>
                    </a:lnTo>
                    <a:cubicBezTo>
                      <a:pt x="2336" y="1111"/>
                      <a:pt x="2332" y="1110"/>
                      <a:pt x="2328" y="1110"/>
                    </a:cubicBezTo>
                    <a:cubicBezTo>
                      <a:pt x="2312" y="1110"/>
                      <a:pt x="2288" y="1130"/>
                      <a:pt x="2267" y="1130"/>
                    </a:cubicBezTo>
                    <a:cubicBezTo>
                      <a:pt x="2258" y="1130"/>
                      <a:pt x="2249" y="1126"/>
                      <a:pt x="2242" y="1116"/>
                    </a:cubicBezTo>
                    <a:cubicBezTo>
                      <a:pt x="2214" y="1086"/>
                      <a:pt x="2288" y="1093"/>
                      <a:pt x="2300" y="1076"/>
                    </a:cubicBezTo>
                    <a:cubicBezTo>
                      <a:pt x="2265" y="1067"/>
                      <a:pt x="2198" y="1053"/>
                      <a:pt x="2235" y="1011"/>
                    </a:cubicBezTo>
                    <a:lnTo>
                      <a:pt x="2235" y="1011"/>
                    </a:lnTo>
                    <a:cubicBezTo>
                      <a:pt x="2251" y="1018"/>
                      <a:pt x="2244" y="1028"/>
                      <a:pt x="2251" y="1037"/>
                    </a:cubicBezTo>
                    <a:lnTo>
                      <a:pt x="2277" y="1005"/>
                    </a:lnTo>
                    <a:cubicBezTo>
                      <a:pt x="2316" y="1013"/>
                      <a:pt x="2324" y="1028"/>
                      <a:pt x="2336" y="1028"/>
                    </a:cubicBezTo>
                    <a:cubicBezTo>
                      <a:pt x="2342" y="1028"/>
                      <a:pt x="2349" y="1024"/>
                      <a:pt x="2362" y="1011"/>
                    </a:cubicBezTo>
                    <a:lnTo>
                      <a:pt x="2362" y="1011"/>
                    </a:lnTo>
                    <a:cubicBezTo>
                      <a:pt x="2351" y="1014"/>
                      <a:pt x="2342" y="1015"/>
                      <a:pt x="2334" y="1015"/>
                    </a:cubicBezTo>
                    <a:cubicBezTo>
                      <a:pt x="2272" y="1015"/>
                      <a:pt x="2299" y="946"/>
                      <a:pt x="2241" y="946"/>
                    </a:cubicBezTo>
                    <a:cubicBezTo>
                      <a:pt x="2233" y="946"/>
                      <a:pt x="2222" y="948"/>
                      <a:pt x="2209" y="951"/>
                    </a:cubicBezTo>
                    <a:lnTo>
                      <a:pt x="2228" y="930"/>
                    </a:lnTo>
                    <a:cubicBezTo>
                      <a:pt x="2228" y="935"/>
                      <a:pt x="2235" y="933"/>
                      <a:pt x="2235" y="937"/>
                    </a:cubicBezTo>
                    <a:cubicBezTo>
                      <a:pt x="2251" y="920"/>
                      <a:pt x="2242" y="916"/>
                      <a:pt x="2226" y="916"/>
                    </a:cubicBezTo>
                    <a:cubicBezTo>
                      <a:pt x="2214" y="916"/>
                      <a:pt x="2198" y="918"/>
                      <a:pt x="2184" y="918"/>
                    </a:cubicBezTo>
                    <a:cubicBezTo>
                      <a:pt x="2165" y="918"/>
                      <a:pt x="2149" y="915"/>
                      <a:pt x="2149" y="900"/>
                    </a:cubicBezTo>
                    <a:cubicBezTo>
                      <a:pt x="2151" y="887"/>
                      <a:pt x="2161" y="874"/>
                      <a:pt x="2176" y="874"/>
                    </a:cubicBezTo>
                    <a:cubicBezTo>
                      <a:pt x="2177" y="874"/>
                      <a:pt x="2178" y="875"/>
                      <a:pt x="2179" y="875"/>
                    </a:cubicBezTo>
                    <a:lnTo>
                      <a:pt x="2140" y="856"/>
                    </a:lnTo>
                    <a:cubicBezTo>
                      <a:pt x="2140" y="852"/>
                      <a:pt x="2148" y="847"/>
                      <a:pt x="2153" y="847"/>
                    </a:cubicBezTo>
                    <a:cubicBezTo>
                      <a:pt x="2154" y="847"/>
                      <a:pt x="2155" y="847"/>
                      <a:pt x="2155" y="847"/>
                    </a:cubicBezTo>
                    <a:lnTo>
                      <a:pt x="2155" y="847"/>
                    </a:lnTo>
                    <a:lnTo>
                      <a:pt x="2131" y="812"/>
                    </a:lnTo>
                    <a:lnTo>
                      <a:pt x="2131" y="812"/>
                    </a:lnTo>
                    <a:cubicBezTo>
                      <a:pt x="2124" y="813"/>
                      <a:pt x="2118" y="813"/>
                      <a:pt x="2112" y="813"/>
                    </a:cubicBezTo>
                    <a:cubicBezTo>
                      <a:pt x="2098" y="813"/>
                      <a:pt x="2083" y="812"/>
                      <a:pt x="2068" y="812"/>
                    </a:cubicBezTo>
                    <a:cubicBezTo>
                      <a:pt x="2071" y="805"/>
                      <a:pt x="2074" y="803"/>
                      <a:pt x="2077" y="803"/>
                    </a:cubicBezTo>
                    <a:cubicBezTo>
                      <a:pt x="2080" y="803"/>
                      <a:pt x="2083" y="806"/>
                      <a:pt x="2087" y="806"/>
                    </a:cubicBezTo>
                    <a:cubicBezTo>
                      <a:pt x="2089" y="806"/>
                      <a:pt x="2091" y="805"/>
                      <a:pt x="2093" y="803"/>
                    </a:cubicBezTo>
                    <a:lnTo>
                      <a:pt x="2056" y="791"/>
                    </a:lnTo>
                    <a:cubicBezTo>
                      <a:pt x="2067" y="782"/>
                      <a:pt x="2079" y="778"/>
                      <a:pt x="2090" y="778"/>
                    </a:cubicBezTo>
                    <a:cubicBezTo>
                      <a:pt x="2104" y="778"/>
                      <a:pt x="2116" y="784"/>
                      <a:pt x="2119" y="794"/>
                    </a:cubicBezTo>
                    <a:cubicBezTo>
                      <a:pt x="2198" y="733"/>
                      <a:pt x="2112" y="773"/>
                      <a:pt x="2111" y="735"/>
                    </a:cubicBezTo>
                    <a:lnTo>
                      <a:pt x="2111" y="735"/>
                    </a:lnTo>
                    <a:cubicBezTo>
                      <a:pt x="2110" y="736"/>
                      <a:pt x="2109" y="737"/>
                      <a:pt x="2107" y="738"/>
                    </a:cubicBezTo>
                    <a:cubicBezTo>
                      <a:pt x="2094" y="742"/>
                      <a:pt x="2086" y="744"/>
                      <a:pt x="2082" y="744"/>
                    </a:cubicBezTo>
                    <a:cubicBezTo>
                      <a:pt x="2071" y="744"/>
                      <a:pt x="2081" y="733"/>
                      <a:pt x="2084" y="722"/>
                    </a:cubicBezTo>
                    <a:cubicBezTo>
                      <a:pt x="2092" y="722"/>
                      <a:pt x="2107" y="723"/>
                      <a:pt x="2112" y="727"/>
                    </a:cubicBezTo>
                    <a:lnTo>
                      <a:pt x="2112" y="727"/>
                    </a:lnTo>
                    <a:cubicBezTo>
                      <a:pt x="2113" y="723"/>
                      <a:pt x="2114" y="718"/>
                      <a:pt x="2117" y="712"/>
                    </a:cubicBezTo>
                    <a:lnTo>
                      <a:pt x="2117" y="712"/>
                    </a:lnTo>
                    <a:lnTo>
                      <a:pt x="2142" y="729"/>
                    </a:lnTo>
                    <a:cubicBezTo>
                      <a:pt x="2191" y="685"/>
                      <a:pt x="2161" y="678"/>
                      <a:pt x="2179" y="631"/>
                    </a:cubicBezTo>
                    <a:lnTo>
                      <a:pt x="2179" y="631"/>
                    </a:lnTo>
                    <a:cubicBezTo>
                      <a:pt x="2166" y="649"/>
                      <a:pt x="2127" y="720"/>
                      <a:pt x="2088" y="720"/>
                    </a:cubicBezTo>
                    <a:cubicBezTo>
                      <a:pt x="2085" y="720"/>
                      <a:pt x="2082" y="720"/>
                      <a:pt x="2080" y="719"/>
                    </a:cubicBezTo>
                    <a:cubicBezTo>
                      <a:pt x="2084" y="708"/>
                      <a:pt x="2080" y="699"/>
                      <a:pt x="2054" y="696"/>
                    </a:cubicBezTo>
                    <a:cubicBezTo>
                      <a:pt x="2089" y="675"/>
                      <a:pt x="2073" y="666"/>
                      <a:pt x="2059" y="652"/>
                    </a:cubicBezTo>
                    <a:lnTo>
                      <a:pt x="2105" y="627"/>
                    </a:lnTo>
                    <a:cubicBezTo>
                      <a:pt x="2099" y="625"/>
                      <a:pt x="2094" y="624"/>
                      <a:pt x="2089" y="624"/>
                    </a:cubicBezTo>
                    <a:cubicBezTo>
                      <a:pt x="2070" y="624"/>
                      <a:pt x="2053" y="634"/>
                      <a:pt x="2031" y="636"/>
                    </a:cubicBezTo>
                    <a:cubicBezTo>
                      <a:pt x="2022" y="613"/>
                      <a:pt x="2052" y="587"/>
                      <a:pt x="2080" y="564"/>
                    </a:cubicBezTo>
                    <a:cubicBezTo>
                      <a:pt x="2077" y="558"/>
                      <a:pt x="2074" y="556"/>
                      <a:pt x="2071" y="556"/>
                    </a:cubicBezTo>
                    <a:cubicBezTo>
                      <a:pt x="2058" y="556"/>
                      <a:pt x="2042" y="598"/>
                      <a:pt x="2020" y="598"/>
                    </a:cubicBezTo>
                    <a:cubicBezTo>
                      <a:pt x="2015" y="598"/>
                      <a:pt x="2010" y="596"/>
                      <a:pt x="2005" y="592"/>
                    </a:cubicBezTo>
                    <a:cubicBezTo>
                      <a:pt x="2001" y="555"/>
                      <a:pt x="1971" y="550"/>
                      <a:pt x="1922" y="543"/>
                    </a:cubicBezTo>
                    <a:cubicBezTo>
                      <a:pt x="1922" y="515"/>
                      <a:pt x="1950" y="525"/>
                      <a:pt x="1954" y="511"/>
                    </a:cubicBezTo>
                    <a:lnTo>
                      <a:pt x="1954" y="511"/>
                    </a:lnTo>
                    <a:lnTo>
                      <a:pt x="1910" y="522"/>
                    </a:lnTo>
                    <a:cubicBezTo>
                      <a:pt x="1908" y="518"/>
                      <a:pt x="1920" y="511"/>
                      <a:pt x="1924" y="508"/>
                    </a:cubicBezTo>
                    <a:cubicBezTo>
                      <a:pt x="1904" y="508"/>
                      <a:pt x="1887" y="533"/>
                      <a:pt x="1865" y="533"/>
                    </a:cubicBezTo>
                    <a:cubicBezTo>
                      <a:pt x="1861" y="533"/>
                      <a:pt x="1858" y="533"/>
                      <a:pt x="1855" y="532"/>
                    </a:cubicBezTo>
                    <a:cubicBezTo>
                      <a:pt x="1849" y="536"/>
                      <a:pt x="1845" y="538"/>
                      <a:pt x="1843" y="538"/>
                    </a:cubicBezTo>
                    <a:cubicBezTo>
                      <a:pt x="1826" y="538"/>
                      <a:pt x="1865" y="459"/>
                      <a:pt x="1824" y="459"/>
                    </a:cubicBezTo>
                    <a:cubicBezTo>
                      <a:pt x="1820" y="459"/>
                      <a:pt x="1815" y="460"/>
                      <a:pt x="1808" y="462"/>
                    </a:cubicBezTo>
                    <a:cubicBezTo>
                      <a:pt x="1813" y="448"/>
                      <a:pt x="1834" y="443"/>
                      <a:pt x="1848" y="427"/>
                    </a:cubicBezTo>
                    <a:cubicBezTo>
                      <a:pt x="1840" y="426"/>
                      <a:pt x="1832" y="426"/>
                      <a:pt x="1824" y="426"/>
                    </a:cubicBezTo>
                    <a:cubicBezTo>
                      <a:pt x="1792" y="426"/>
                      <a:pt x="1761" y="433"/>
                      <a:pt x="1732" y="446"/>
                    </a:cubicBezTo>
                    <a:lnTo>
                      <a:pt x="1732" y="402"/>
                    </a:lnTo>
                    <a:cubicBezTo>
                      <a:pt x="1723" y="446"/>
                      <a:pt x="1672" y="464"/>
                      <a:pt x="1630" y="481"/>
                    </a:cubicBezTo>
                    <a:cubicBezTo>
                      <a:pt x="1625" y="499"/>
                      <a:pt x="1618" y="515"/>
                      <a:pt x="1616" y="525"/>
                    </a:cubicBezTo>
                    <a:lnTo>
                      <a:pt x="1572" y="527"/>
                    </a:lnTo>
                    <a:cubicBezTo>
                      <a:pt x="1579" y="513"/>
                      <a:pt x="1590" y="501"/>
                      <a:pt x="1604" y="492"/>
                    </a:cubicBezTo>
                    <a:lnTo>
                      <a:pt x="1604" y="492"/>
                    </a:lnTo>
                    <a:lnTo>
                      <a:pt x="1593" y="497"/>
                    </a:lnTo>
                    <a:cubicBezTo>
                      <a:pt x="1595" y="476"/>
                      <a:pt x="1618" y="455"/>
                      <a:pt x="1644" y="439"/>
                    </a:cubicBezTo>
                    <a:lnTo>
                      <a:pt x="1644" y="439"/>
                    </a:lnTo>
                    <a:cubicBezTo>
                      <a:pt x="1639" y="448"/>
                      <a:pt x="1637" y="460"/>
                      <a:pt x="1634" y="471"/>
                    </a:cubicBezTo>
                    <a:cubicBezTo>
                      <a:pt x="1662" y="453"/>
                      <a:pt x="1685" y="430"/>
                      <a:pt x="1706" y="404"/>
                    </a:cubicBezTo>
                    <a:lnTo>
                      <a:pt x="1706" y="404"/>
                    </a:lnTo>
                    <a:cubicBezTo>
                      <a:pt x="1702" y="406"/>
                      <a:pt x="1695" y="409"/>
                      <a:pt x="1688" y="409"/>
                    </a:cubicBezTo>
                    <a:cubicBezTo>
                      <a:pt x="1695" y="404"/>
                      <a:pt x="1699" y="399"/>
                      <a:pt x="1704" y="392"/>
                    </a:cubicBezTo>
                    <a:cubicBezTo>
                      <a:pt x="1705" y="391"/>
                      <a:pt x="1704" y="391"/>
                      <a:pt x="1704" y="391"/>
                    </a:cubicBezTo>
                    <a:cubicBezTo>
                      <a:pt x="1702" y="391"/>
                      <a:pt x="1694" y="396"/>
                      <a:pt x="1683" y="402"/>
                    </a:cubicBezTo>
                    <a:lnTo>
                      <a:pt x="1711" y="351"/>
                    </a:lnTo>
                    <a:lnTo>
                      <a:pt x="1695" y="367"/>
                    </a:lnTo>
                    <a:lnTo>
                      <a:pt x="1676" y="309"/>
                    </a:lnTo>
                    <a:cubicBezTo>
                      <a:pt x="1612" y="338"/>
                      <a:pt x="1543" y="388"/>
                      <a:pt x="1486" y="388"/>
                    </a:cubicBezTo>
                    <a:cubicBezTo>
                      <a:pt x="1484" y="388"/>
                      <a:pt x="1482" y="388"/>
                      <a:pt x="1479" y="388"/>
                    </a:cubicBezTo>
                    <a:cubicBezTo>
                      <a:pt x="1514" y="360"/>
                      <a:pt x="1519" y="330"/>
                      <a:pt x="1546" y="290"/>
                    </a:cubicBezTo>
                    <a:lnTo>
                      <a:pt x="1546" y="290"/>
                    </a:lnTo>
                    <a:cubicBezTo>
                      <a:pt x="1540" y="309"/>
                      <a:pt x="1545" y="314"/>
                      <a:pt x="1555" y="314"/>
                    </a:cubicBezTo>
                    <a:cubicBezTo>
                      <a:pt x="1566" y="314"/>
                      <a:pt x="1582" y="308"/>
                      <a:pt x="1595" y="308"/>
                    </a:cubicBezTo>
                    <a:cubicBezTo>
                      <a:pt x="1603" y="308"/>
                      <a:pt x="1609" y="310"/>
                      <a:pt x="1614" y="316"/>
                    </a:cubicBezTo>
                    <a:cubicBezTo>
                      <a:pt x="1604" y="302"/>
                      <a:pt x="1621" y="286"/>
                      <a:pt x="1630" y="279"/>
                    </a:cubicBezTo>
                    <a:lnTo>
                      <a:pt x="1630" y="279"/>
                    </a:lnTo>
                    <a:lnTo>
                      <a:pt x="1593" y="286"/>
                    </a:lnTo>
                    <a:lnTo>
                      <a:pt x="1558" y="295"/>
                    </a:lnTo>
                    <a:cubicBezTo>
                      <a:pt x="1579" y="260"/>
                      <a:pt x="1565" y="263"/>
                      <a:pt x="1560" y="242"/>
                    </a:cubicBezTo>
                    <a:lnTo>
                      <a:pt x="1560" y="242"/>
                    </a:lnTo>
                    <a:cubicBezTo>
                      <a:pt x="1546" y="276"/>
                      <a:pt x="1531" y="284"/>
                      <a:pt x="1515" y="284"/>
                    </a:cubicBezTo>
                    <a:cubicBezTo>
                      <a:pt x="1502" y="284"/>
                      <a:pt x="1489" y="279"/>
                      <a:pt x="1476" y="279"/>
                    </a:cubicBezTo>
                    <a:cubicBezTo>
                      <a:pt x="1471" y="279"/>
                      <a:pt x="1467" y="279"/>
                      <a:pt x="1463" y="281"/>
                    </a:cubicBezTo>
                    <a:cubicBezTo>
                      <a:pt x="1472" y="264"/>
                      <a:pt x="1481" y="247"/>
                      <a:pt x="1497" y="247"/>
                    </a:cubicBezTo>
                    <a:cubicBezTo>
                      <a:pt x="1502" y="247"/>
                      <a:pt x="1507" y="249"/>
                      <a:pt x="1514" y="253"/>
                    </a:cubicBezTo>
                    <a:cubicBezTo>
                      <a:pt x="1513" y="240"/>
                      <a:pt x="1510" y="234"/>
                      <a:pt x="1505" y="234"/>
                    </a:cubicBezTo>
                    <a:cubicBezTo>
                      <a:pt x="1489" y="234"/>
                      <a:pt x="1457" y="280"/>
                      <a:pt x="1441" y="280"/>
                    </a:cubicBezTo>
                    <a:cubicBezTo>
                      <a:pt x="1437" y="280"/>
                      <a:pt x="1434" y="276"/>
                      <a:pt x="1433" y="265"/>
                    </a:cubicBezTo>
                    <a:lnTo>
                      <a:pt x="1433" y="265"/>
                    </a:lnTo>
                    <a:cubicBezTo>
                      <a:pt x="1433" y="265"/>
                      <a:pt x="1433" y="265"/>
                      <a:pt x="1433" y="265"/>
                    </a:cubicBezTo>
                    <a:lnTo>
                      <a:pt x="1433" y="265"/>
                    </a:lnTo>
                    <a:cubicBezTo>
                      <a:pt x="1433" y="265"/>
                      <a:pt x="1433" y="265"/>
                      <a:pt x="1433" y="265"/>
                    </a:cubicBezTo>
                    <a:lnTo>
                      <a:pt x="1433" y="265"/>
                    </a:lnTo>
                    <a:cubicBezTo>
                      <a:pt x="1433" y="265"/>
                      <a:pt x="1433" y="265"/>
                      <a:pt x="1433" y="265"/>
                    </a:cubicBezTo>
                    <a:lnTo>
                      <a:pt x="1433" y="265"/>
                    </a:lnTo>
                    <a:cubicBezTo>
                      <a:pt x="1417" y="263"/>
                      <a:pt x="1405" y="244"/>
                      <a:pt x="1419" y="228"/>
                    </a:cubicBezTo>
                    <a:lnTo>
                      <a:pt x="1419" y="228"/>
                    </a:lnTo>
                    <a:lnTo>
                      <a:pt x="1423" y="230"/>
                    </a:lnTo>
                    <a:cubicBezTo>
                      <a:pt x="1407" y="217"/>
                      <a:pt x="1376" y="205"/>
                      <a:pt x="1346" y="205"/>
                    </a:cubicBezTo>
                    <a:cubicBezTo>
                      <a:pt x="1318" y="205"/>
                      <a:pt x="1290" y="216"/>
                      <a:pt x="1275" y="246"/>
                    </a:cubicBezTo>
                    <a:cubicBezTo>
                      <a:pt x="1277" y="239"/>
                      <a:pt x="1310" y="172"/>
                      <a:pt x="1317" y="161"/>
                    </a:cubicBezTo>
                    <a:lnTo>
                      <a:pt x="1317" y="161"/>
                    </a:lnTo>
                    <a:cubicBezTo>
                      <a:pt x="1317" y="161"/>
                      <a:pt x="1277" y="207"/>
                      <a:pt x="1243" y="256"/>
                    </a:cubicBezTo>
                    <a:cubicBezTo>
                      <a:pt x="1206" y="307"/>
                      <a:pt x="1173" y="355"/>
                      <a:pt x="1173" y="355"/>
                    </a:cubicBezTo>
                    <a:cubicBezTo>
                      <a:pt x="1199" y="302"/>
                      <a:pt x="1215" y="163"/>
                      <a:pt x="1259" y="140"/>
                    </a:cubicBezTo>
                    <a:cubicBezTo>
                      <a:pt x="1254" y="134"/>
                      <a:pt x="1249" y="125"/>
                      <a:pt x="1237" y="125"/>
                    </a:cubicBezTo>
                    <a:cubicBezTo>
                      <a:pt x="1231" y="125"/>
                      <a:pt x="1224" y="127"/>
                      <a:pt x="1215" y="133"/>
                    </a:cubicBezTo>
                    <a:cubicBezTo>
                      <a:pt x="1219" y="142"/>
                      <a:pt x="1208" y="216"/>
                      <a:pt x="1196" y="219"/>
                    </a:cubicBezTo>
                    <a:cubicBezTo>
                      <a:pt x="1192" y="152"/>
                      <a:pt x="1192" y="181"/>
                      <a:pt x="1174" y="121"/>
                    </a:cubicBezTo>
                    <a:lnTo>
                      <a:pt x="1174" y="121"/>
                    </a:lnTo>
                    <a:cubicBezTo>
                      <a:pt x="1178" y="140"/>
                      <a:pt x="1147" y="214"/>
                      <a:pt x="1133" y="214"/>
                    </a:cubicBezTo>
                    <a:cubicBezTo>
                      <a:pt x="1133" y="214"/>
                      <a:pt x="1132" y="214"/>
                      <a:pt x="1131" y="214"/>
                    </a:cubicBezTo>
                    <a:cubicBezTo>
                      <a:pt x="1136" y="203"/>
                      <a:pt x="1149" y="132"/>
                      <a:pt x="1159" y="120"/>
                    </a:cubicBezTo>
                    <a:lnTo>
                      <a:pt x="1159" y="120"/>
                    </a:lnTo>
                    <a:cubicBezTo>
                      <a:pt x="1155" y="124"/>
                      <a:pt x="1141" y="140"/>
                      <a:pt x="1129" y="158"/>
                    </a:cubicBezTo>
                    <a:lnTo>
                      <a:pt x="1102" y="194"/>
                    </a:lnTo>
                    <a:lnTo>
                      <a:pt x="1102" y="194"/>
                    </a:lnTo>
                    <a:cubicBezTo>
                      <a:pt x="1113" y="175"/>
                      <a:pt x="1117" y="122"/>
                      <a:pt x="1113" y="98"/>
                    </a:cubicBezTo>
                    <a:lnTo>
                      <a:pt x="1113" y="98"/>
                    </a:lnTo>
                    <a:cubicBezTo>
                      <a:pt x="1113" y="102"/>
                      <a:pt x="1111" y="104"/>
                      <a:pt x="1107" y="104"/>
                    </a:cubicBezTo>
                    <a:cubicBezTo>
                      <a:pt x="1100" y="104"/>
                      <a:pt x="1085" y="96"/>
                      <a:pt x="1075" y="96"/>
                    </a:cubicBezTo>
                    <a:cubicBezTo>
                      <a:pt x="1071" y="96"/>
                      <a:pt x="1069" y="97"/>
                      <a:pt x="1066" y="98"/>
                    </a:cubicBezTo>
                    <a:lnTo>
                      <a:pt x="1080" y="121"/>
                    </a:lnTo>
                    <a:cubicBezTo>
                      <a:pt x="1077" y="120"/>
                      <a:pt x="1074" y="119"/>
                      <a:pt x="1071" y="119"/>
                    </a:cubicBezTo>
                    <a:cubicBezTo>
                      <a:pt x="1035" y="119"/>
                      <a:pt x="1014" y="228"/>
                      <a:pt x="978" y="228"/>
                    </a:cubicBezTo>
                    <a:cubicBezTo>
                      <a:pt x="976" y="228"/>
                      <a:pt x="975" y="228"/>
                      <a:pt x="974" y="228"/>
                    </a:cubicBezTo>
                    <a:cubicBezTo>
                      <a:pt x="983" y="209"/>
                      <a:pt x="1004" y="117"/>
                      <a:pt x="983" y="103"/>
                    </a:cubicBezTo>
                    <a:lnTo>
                      <a:pt x="983" y="103"/>
                    </a:lnTo>
                    <a:cubicBezTo>
                      <a:pt x="964" y="147"/>
                      <a:pt x="911" y="316"/>
                      <a:pt x="874" y="348"/>
                    </a:cubicBezTo>
                    <a:lnTo>
                      <a:pt x="869" y="323"/>
                    </a:lnTo>
                    <a:lnTo>
                      <a:pt x="842" y="351"/>
                    </a:lnTo>
                    <a:cubicBezTo>
                      <a:pt x="869" y="260"/>
                      <a:pt x="909" y="172"/>
                      <a:pt x="960" y="91"/>
                    </a:cubicBezTo>
                    <a:cubicBezTo>
                      <a:pt x="946" y="68"/>
                      <a:pt x="960" y="59"/>
                      <a:pt x="932" y="59"/>
                    </a:cubicBezTo>
                    <a:cubicBezTo>
                      <a:pt x="927" y="42"/>
                      <a:pt x="939" y="24"/>
                      <a:pt x="958" y="24"/>
                    </a:cubicBezTo>
                    <a:lnTo>
                      <a:pt x="8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72" name="Google Shape;9672;p48"/>
              <p:cNvSpPr/>
              <p:nvPr/>
            </p:nvSpPr>
            <p:spPr>
              <a:xfrm>
                <a:off x="715675" y="1542525"/>
                <a:ext cx="475" cy="550"/>
              </a:xfrm>
              <a:custGeom>
                <a:avLst/>
                <a:gdLst/>
                <a:ahLst/>
                <a:cxnLst/>
                <a:rect l="l" t="t" r="r" b="b"/>
                <a:pathLst>
                  <a:path w="19" h="22" extrusionOk="0">
                    <a:moveTo>
                      <a:pt x="10" y="1"/>
                    </a:moveTo>
                    <a:cubicBezTo>
                      <a:pt x="8" y="1"/>
                      <a:pt x="6" y="2"/>
                      <a:pt x="3" y="5"/>
                    </a:cubicBezTo>
                    <a:cubicBezTo>
                      <a:pt x="0" y="10"/>
                      <a:pt x="0" y="17"/>
                      <a:pt x="3" y="21"/>
                    </a:cubicBezTo>
                    <a:cubicBezTo>
                      <a:pt x="3" y="12"/>
                      <a:pt x="12" y="12"/>
                      <a:pt x="19" y="12"/>
                    </a:cubicBezTo>
                    <a:cubicBezTo>
                      <a:pt x="17" y="6"/>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73" name="Google Shape;9673;p48"/>
              <p:cNvSpPr/>
              <p:nvPr/>
            </p:nvSpPr>
            <p:spPr>
              <a:xfrm>
                <a:off x="752575" y="1540600"/>
                <a:ext cx="325" cy="450"/>
              </a:xfrm>
              <a:custGeom>
                <a:avLst/>
                <a:gdLst/>
                <a:ahLst/>
                <a:cxnLst/>
                <a:rect l="l" t="t" r="r" b="b"/>
                <a:pathLst>
                  <a:path w="13" h="18" extrusionOk="0">
                    <a:moveTo>
                      <a:pt x="13" y="1"/>
                    </a:moveTo>
                    <a:cubicBezTo>
                      <a:pt x="8" y="5"/>
                      <a:pt x="6" y="12"/>
                      <a:pt x="1" y="17"/>
                    </a:cubicBezTo>
                    <a:cubicBezTo>
                      <a:pt x="8" y="15"/>
                      <a:pt x="13" y="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74" name="Google Shape;9674;p48"/>
              <p:cNvSpPr/>
              <p:nvPr/>
            </p:nvSpPr>
            <p:spPr>
              <a:xfrm>
                <a:off x="767825" y="1562225"/>
                <a:ext cx="200" cy="25"/>
              </a:xfrm>
              <a:custGeom>
                <a:avLst/>
                <a:gdLst/>
                <a:ahLst/>
                <a:cxnLst/>
                <a:rect l="l" t="t" r="r" b="b"/>
                <a:pathLst>
                  <a:path w="8" h="1" extrusionOk="0">
                    <a:moveTo>
                      <a:pt x="1" y="1"/>
                    </a:moveTo>
                    <a:lnTo>
                      <a:pt x="1" y="1"/>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75" name="Google Shape;9675;p48"/>
              <p:cNvSpPr/>
              <p:nvPr/>
            </p:nvSpPr>
            <p:spPr>
              <a:xfrm>
                <a:off x="726225" y="1532900"/>
                <a:ext cx="425" cy="550"/>
              </a:xfrm>
              <a:custGeom>
                <a:avLst/>
                <a:gdLst/>
                <a:ahLst/>
                <a:cxnLst/>
                <a:rect l="l" t="t" r="r" b="b"/>
                <a:pathLst>
                  <a:path w="17" h="22" extrusionOk="0">
                    <a:moveTo>
                      <a:pt x="0" y="1"/>
                    </a:moveTo>
                    <a:cubicBezTo>
                      <a:pt x="7" y="5"/>
                      <a:pt x="12" y="12"/>
                      <a:pt x="16" y="21"/>
                    </a:cubicBezTo>
                    <a:cubicBezTo>
                      <a:pt x="14" y="12"/>
                      <a:pt x="1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76" name="Google Shape;9676;p48"/>
              <p:cNvSpPr/>
              <p:nvPr/>
            </p:nvSpPr>
            <p:spPr>
              <a:xfrm>
                <a:off x="711450" y="1544025"/>
                <a:ext cx="525" cy="550"/>
              </a:xfrm>
              <a:custGeom>
                <a:avLst/>
                <a:gdLst/>
                <a:ahLst/>
                <a:cxnLst/>
                <a:rect l="l" t="t" r="r" b="b"/>
                <a:pathLst>
                  <a:path w="21" h="22" extrusionOk="0">
                    <a:moveTo>
                      <a:pt x="2" y="1"/>
                    </a:moveTo>
                    <a:cubicBezTo>
                      <a:pt x="2" y="8"/>
                      <a:pt x="5" y="17"/>
                      <a:pt x="3" y="20"/>
                    </a:cubicBezTo>
                    <a:lnTo>
                      <a:pt x="3" y="20"/>
                    </a:lnTo>
                    <a:lnTo>
                      <a:pt x="21" y="12"/>
                    </a:lnTo>
                    <a:lnTo>
                      <a:pt x="21" y="12"/>
                    </a:lnTo>
                    <a:cubicBezTo>
                      <a:pt x="20" y="12"/>
                      <a:pt x="19" y="13"/>
                      <a:pt x="18" y="13"/>
                    </a:cubicBezTo>
                    <a:cubicBezTo>
                      <a:pt x="11" y="13"/>
                      <a:pt x="6" y="5"/>
                      <a:pt x="2" y="1"/>
                    </a:cubicBezTo>
                    <a:close/>
                    <a:moveTo>
                      <a:pt x="3" y="20"/>
                    </a:moveTo>
                    <a:lnTo>
                      <a:pt x="0" y="22"/>
                    </a:lnTo>
                    <a:cubicBezTo>
                      <a:pt x="1" y="22"/>
                      <a:pt x="2" y="21"/>
                      <a:pt x="3"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77" name="Google Shape;9677;p48"/>
              <p:cNvSpPr/>
              <p:nvPr/>
            </p:nvSpPr>
            <p:spPr>
              <a:xfrm>
                <a:off x="706975" y="1538575"/>
                <a:ext cx="550" cy="550"/>
              </a:xfrm>
              <a:custGeom>
                <a:avLst/>
                <a:gdLst/>
                <a:ahLst/>
                <a:cxnLst/>
                <a:rect l="l" t="t" r="r" b="b"/>
                <a:pathLst>
                  <a:path w="22" h="22" extrusionOk="0">
                    <a:moveTo>
                      <a:pt x="10" y="1"/>
                    </a:moveTo>
                    <a:cubicBezTo>
                      <a:pt x="7" y="3"/>
                      <a:pt x="6" y="3"/>
                      <a:pt x="4" y="3"/>
                    </a:cubicBezTo>
                    <a:cubicBezTo>
                      <a:pt x="3" y="3"/>
                      <a:pt x="2" y="3"/>
                      <a:pt x="1" y="5"/>
                    </a:cubicBezTo>
                    <a:lnTo>
                      <a:pt x="1" y="22"/>
                    </a:lnTo>
                    <a:cubicBezTo>
                      <a:pt x="10" y="22"/>
                      <a:pt x="21" y="8"/>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78" name="Google Shape;9678;p48"/>
              <p:cNvSpPr/>
              <p:nvPr/>
            </p:nvSpPr>
            <p:spPr>
              <a:xfrm>
                <a:off x="710175" y="1540875"/>
                <a:ext cx="775" cy="925"/>
              </a:xfrm>
              <a:custGeom>
                <a:avLst/>
                <a:gdLst/>
                <a:ahLst/>
                <a:cxnLst/>
                <a:rect l="l" t="t" r="r" b="b"/>
                <a:pathLst>
                  <a:path w="31" h="37" extrusionOk="0">
                    <a:moveTo>
                      <a:pt x="18" y="0"/>
                    </a:moveTo>
                    <a:cubicBezTo>
                      <a:pt x="13" y="0"/>
                      <a:pt x="7" y="4"/>
                      <a:pt x="0" y="6"/>
                    </a:cubicBezTo>
                    <a:lnTo>
                      <a:pt x="2" y="6"/>
                    </a:lnTo>
                    <a:cubicBezTo>
                      <a:pt x="0" y="29"/>
                      <a:pt x="3" y="37"/>
                      <a:pt x="8" y="37"/>
                    </a:cubicBezTo>
                    <a:cubicBezTo>
                      <a:pt x="14" y="37"/>
                      <a:pt x="22" y="29"/>
                      <a:pt x="30" y="22"/>
                    </a:cubicBezTo>
                    <a:cubicBezTo>
                      <a:pt x="29" y="5"/>
                      <a:pt x="24"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79" name="Google Shape;9679;p48"/>
              <p:cNvSpPr/>
              <p:nvPr/>
            </p:nvSpPr>
            <p:spPr>
              <a:xfrm>
                <a:off x="709750" y="1541075"/>
                <a:ext cx="375" cy="250"/>
              </a:xfrm>
              <a:custGeom>
                <a:avLst/>
                <a:gdLst/>
                <a:ahLst/>
                <a:cxnLst/>
                <a:rect l="l" t="t" r="r" b="b"/>
                <a:pathLst>
                  <a:path w="15" h="10" extrusionOk="0">
                    <a:moveTo>
                      <a:pt x="1" y="0"/>
                    </a:moveTo>
                    <a:cubicBezTo>
                      <a:pt x="1" y="7"/>
                      <a:pt x="2" y="10"/>
                      <a:pt x="3" y="10"/>
                    </a:cubicBezTo>
                    <a:cubicBezTo>
                      <a:pt x="6" y="10"/>
                      <a:pt x="10" y="3"/>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80" name="Google Shape;9680;p48"/>
              <p:cNvSpPr/>
              <p:nvPr/>
            </p:nvSpPr>
            <p:spPr>
              <a:xfrm>
                <a:off x="714600" y="1543175"/>
                <a:ext cx="750" cy="1150"/>
              </a:xfrm>
              <a:custGeom>
                <a:avLst/>
                <a:gdLst/>
                <a:ahLst/>
                <a:cxnLst/>
                <a:rect l="l" t="t" r="r" b="b"/>
                <a:pathLst>
                  <a:path w="30" h="46" extrusionOk="0">
                    <a:moveTo>
                      <a:pt x="16" y="1"/>
                    </a:moveTo>
                    <a:cubicBezTo>
                      <a:pt x="13" y="1"/>
                      <a:pt x="10" y="2"/>
                      <a:pt x="6" y="4"/>
                    </a:cubicBezTo>
                    <a:cubicBezTo>
                      <a:pt x="6" y="4"/>
                      <a:pt x="5" y="4"/>
                      <a:pt x="5" y="4"/>
                    </a:cubicBezTo>
                    <a:cubicBezTo>
                      <a:pt x="1" y="4"/>
                      <a:pt x="5" y="36"/>
                      <a:pt x="3" y="36"/>
                    </a:cubicBezTo>
                    <a:cubicBezTo>
                      <a:pt x="2" y="36"/>
                      <a:pt x="2" y="36"/>
                      <a:pt x="2" y="35"/>
                    </a:cubicBezTo>
                    <a:lnTo>
                      <a:pt x="2" y="35"/>
                    </a:lnTo>
                    <a:cubicBezTo>
                      <a:pt x="1" y="42"/>
                      <a:pt x="2" y="45"/>
                      <a:pt x="3" y="45"/>
                    </a:cubicBezTo>
                    <a:cubicBezTo>
                      <a:pt x="10" y="45"/>
                      <a:pt x="30"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81" name="Google Shape;9681;p48"/>
              <p:cNvSpPr/>
              <p:nvPr/>
            </p:nvSpPr>
            <p:spPr>
              <a:xfrm>
                <a:off x="710575" y="1538750"/>
                <a:ext cx="375" cy="1025"/>
              </a:xfrm>
              <a:custGeom>
                <a:avLst/>
                <a:gdLst/>
                <a:ahLst/>
                <a:cxnLst/>
                <a:rect l="l" t="t" r="r" b="b"/>
                <a:pathLst>
                  <a:path w="15" h="41" extrusionOk="0">
                    <a:moveTo>
                      <a:pt x="0" y="1"/>
                    </a:moveTo>
                    <a:lnTo>
                      <a:pt x="7" y="40"/>
                    </a:lnTo>
                    <a:lnTo>
                      <a:pt x="14"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82" name="Google Shape;9682;p48"/>
              <p:cNvSpPr/>
              <p:nvPr/>
            </p:nvSpPr>
            <p:spPr>
              <a:xfrm>
                <a:off x="712600" y="1539150"/>
                <a:ext cx="675" cy="425"/>
              </a:xfrm>
              <a:custGeom>
                <a:avLst/>
                <a:gdLst/>
                <a:ahLst/>
                <a:cxnLst/>
                <a:rect l="l" t="t" r="r" b="b"/>
                <a:pathLst>
                  <a:path w="27" h="17" extrusionOk="0">
                    <a:moveTo>
                      <a:pt x="5" y="1"/>
                    </a:moveTo>
                    <a:cubicBezTo>
                      <a:pt x="5" y="6"/>
                      <a:pt x="3" y="10"/>
                      <a:pt x="0" y="15"/>
                    </a:cubicBezTo>
                    <a:cubicBezTo>
                      <a:pt x="7" y="15"/>
                      <a:pt x="14" y="17"/>
                      <a:pt x="20" y="17"/>
                    </a:cubicBezTo>
                    <a:cubicBezTo>
                      <a:pt x="24" y="17"/>
                      <a:pt x="27" y="15"/>
                      <a:pt x="26" y="10"/>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83" name="Google Shape;9683;p48"/>
              <p:cNvSpPr/>
              <p:nvPr/>
            </p:nvSpPr>
            <p:spPr>
              <a:xfrm>
                <a:off x="712125" y="1539500"/>
                <a:ext cx="500" cy="200"/>
              </a:xfrm>
              <a:custGeom>
                <a:avLst/>
                <a:gdLst/>
                <a:ahLst/>
                <a:cxnLst/>
                <a:rect l="l" t="t" r="r" b="b"/>
                <a:pathLst>
                  <a:path w="20" h="8" extrusionOk="0">
                    <a:moveTo>
                      <a:pt x="19" y="1"/>
                    </a:moveTo>
                    <a:cubicBezTo>
                      <a:pt x="12" y="1"/>
                      <a:pt x="5" y="1"/>
                      <a:pt x="1" y="8"/>
                    </a:cubicBezTo>
                    <a:cubicBezTo>
                      <a:pt x="8" y="8"/>
                      <a:pt x="15" y="5"/>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84" name="Google Shape;9684;p48"/>
              <p:cNvSpPr/>
              <p:nvPr/>
            </p:nvSpPr>
            <p:spPr>
              <a:xfrm>
                <a:off x="711325" y="1538475"/>
                <a:ext cx="550" cy="250"/>
              </a:xfrm>
              <a:custGeom>
                <a:avLst/>
                <a:gdLst/>
                <a:ahLst/>
                <a:cxnLst/>
                <a:rect l="l" t="t" r="r" b="b"/>
                <a:pathLst>
                  <a:path w="22" h="10" extrusionOk="0">
                    <a:moveTo>
                      <a:pt x="0" y="0"/>
                    </a:moveTo>
                    <a:lnTo>
                      <a:pt x="5" y="7"/>
                    </a:lnTo>
                    <a:lnTo>
                      <a:pt x="21" y="9"/>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85" name="Google Shape;9685;p48"/>
              <p:cNvSpPr/>
              <p:nvPr/>
            </p:nvSpPr>
            <p:spPr>
              <a:xfrm>
                <a:off x="718925" y="1538050"/>
                <a:ext cx="650" cy="850"/>
              </a:xfrm>
              <a:custGeom>
                <a:avLst/>
                <a:gdLst/>
                <a:ahLst/>
                <a:cxnLst/>
                <a:rect l="l" t="t" r="r" b="b"/>
                <a:pathLst>
                  <a:path w="26" h="34" extrusionOk="0">
                    <a:moveTo>
                      <a:pt x="16" y="0"/>
                    </a:moveTo>
                    <a:cubicBezTo>
                      <a:pt x="14" y="0"/>
                      <a:pt x="12" y="1"/>
                      <a:pt x="9" y="3"/>
                    </a:cubicBezTo>
                    <a:cubicBezTo>
                      <a:pt x="2" y="10"/>
                      <a:pt x="0" y="22"/>
                      <a:pt x="5" y="33"/>
                    </a:cubicBezTo>
                    <a:lnTo>
                      <a:pt x="26" y="17"/>
                    </a:lnTo>
                    <a:cubicBezTo>
                      <a:pt x="26" y="7"/>
                      <a:pt x="22"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86" name="Google Shape;9686;p48"/>
              <p:cNvSpPr/>
              <p:nvPr/>
            </p:nvSpPr>
            <p:spPr>
              <a:xfrm>
                <a:off x="716825" y="1535975"/>
                <a:ext cx="425" cy="1250"/>
              </a:xfrm>
              <a:custGeom>
                <a:avLst/>
                <a:gdLst/>
                <a:ahLst/>
                <a:cxnLst/>
                <a:rect l="l" t="t" r="r" b="b"/>
                <a:pathLst>
                  <a:path w="17" h="50" extrusionOk="0">
                    <a:moveTo>
                      <a:pt x="8" y="0"/>
                    </a:moveTo>
                    <a:lnTo>
                      <a:pt x="1" y="19"/>
                    </a:lnTo>
                    <a:cubicBezTo>
                      <a:pt x="8" y="28"/>
                      <a:pt x="12" y="37"/>
                      <a:pt x="17" y="49"/>
                    </a:cubicBezTo>
                    <a:lnTo>
                      <a:pt x="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87" name="Google Shape;9687;p48"/>
              <p:cNvSpPr/>
              <p:nvPr/>
            </p:nvSpPr>
            <p:spPr>
              <a:xfrm>
                <a:off x="717825" y="1535025"/>
                <a:ext cx="1050" cy="925"/>
              </a:xfrm>
              <a:custGeom>
                <a:avLst/>
                <a:gdLst/>
                <a:ahLst/>
                <a:cxnLst/>
                <a:rect l="l" t="t" r="r" b="b"/>
                <a:pathLst>
                  <a:path w="42" h="37" extrusionOk="0">
                    <a:moveTo>
                      <a:pt x="26" y="0"/>
                    </a:moveTo>
                    <a:cubicBezTo>
                      <a:pt x="24" y="0"/>
                      <a:pt x="22" y="1"/>
                      <a:pt x="19" y="1"/>
                    </a:cubicBezTo>
                    <a:cubicBezTo>
                      <a:pt x="19" y="15"/>
                      <a:pt x="0" y="29"/>
                      <a:pt x="23" y="36"/>
                    </a:cubicBezTo>
                    <a:cubicBezTo>
                      <a:pt x="23" y="24"/>
                      <a:pt x="4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88" name="Google Shape;9688;p48"/>
              <p:cNvSpPr/>
              <p:nvPr/>
            </p:nvSpPr>
            <p:spPr>
              <a:xfrm>
                <a:off x="727250" y="1536250"/>
                <a:ext cx="200" cy="2075"/>
              </a:xfrm>
              <a:custGeom>
                <a:avLst/>
                <a:gdLst/>
                <a:ahLst/>
                <a:cxnLst/>
                <a:rect l="l" t="t" r="r" b="b"/>
                <a:pathLst>
                  <a:path w="8" h="83" extrusionOk="0">
                    <a:moveTo>
                      <a:pt x="1" y="1"/>
                    </a:moveTo>
                    <a:lnTo>
                      <a:pt x="6" y="8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89" name="Google Shape;9689;p48"/>
              <p:cNvSpPr/>
              <p:nvPr/>
            </p:nvSpPr>
            <p:spPr>
              <a:xfrm>
                <a:off x="734800" y="1531750"/>
                <a:ext cx="1175" cy="1650"/>
              </a:xfrm>
              <a:custGeom>
                <a:avLst/>
                <a:gdLst/>
                <a:ahLst/>
                <a:cxnLst/>
                <a:rect l="l" t="t" r="r" b="b"/>
                <a:pathLst>
                  <a:path w="47" h="66" extrusionOk="0">
                    <a:moveTo>
                      <a:pt x="37" y="0"/>
                    </a:moveTo>
                    <a:cubicBezTo>
                      <a:pt x="25" y="0"/>
                      <a:pt x="27" y="32"/>
                      <a:pt x="18" y="32"/>
                    </a:cubicBezTo>
                    <a:cubicBezTo>
                      <a:pt x="16" y="32"/>
                      <a:pt x="13" y="30"/>
                      <a:pt x="10" y="26"/>
                    </a:cubicBezTo>
                    <a:lnTo>
                      <a:pt x="10" y="26"/>
                    </a:lnTo>
                    <a:cubicBezTo>
                      <a:pt x="0" y="44"/>
                      <a:pt x="28" y="49"/>
                      <a:pt x="19" y="65"/>
                    </a:cubicBezTo>
                    <a:cubicBezTo>
                      <a:pt x="40" y="47"/>
                      <a:pt x="47" y="60"/>
                      <a:pt x="47" y="5"/>
                    </a:cubicBezTo>
                    <a:cubicBezTo>
                      <a:pt x="43" y="1"/>
                      <a:pt x="40"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90" name="Google Shape;9690;p48"/>
              <p:cNvSpPr/>
              <p:nvPr/>
            </p:nvSpPr>
            <p:spPr>
              <a:xfrm>
                <a:off x="757675" y="1606050"/>
                <a:ext cx="625" cy="600"/>
              </a:xfrm>
              <a:custGeom>
                <a:avLst/>
                <a:gdLst/>
                <a:ahLst/>
                <a:cxnLst/>
                <a:rect l="l" t="t" r="r" b="b"/>
                <a:pathLst>
                  <a:path w="25" h="24" extrusionOk="0">
                    <a:moveTo>
                      <a:pt x="13" y="0"/>
                    </a:moveTo>
                    <a:lnTo>
                      <a:pt x="1" y="23"/>
                    </a:lnTo>
                    <a:lnTo>
                      <a:pt x="24" y="2"/>
                    </a:lnTo>
                    <a:lnTo>
                      <a:pt x="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91" name="Google Shape;9691;p48"/>
              <p:cNvSpPr/>
              <p:nvPr/>
            </p:nvSpPr>
            <p:spPr>
              <a:xfrm>
                <a:off x="758500" y="1606325"/>
                <a:ext cx="1300" cy="600"/>
              </a:xfrm>
              <a:custGeom>
                <a:avLst/>
                <a:gdLst/>
                <a:ahLst/>
                <a:cxnLst/>
                <a:rect l="l" t="t" r="r" b="b"/>
                <a:pathLst>
                  <a:path w="52" h="24" extrusionOk="0">
                    <a:moveTo>
                      <a:pt x="51" y="1"/>
                    </a:moveTo>
                    <a:lnTo>
                      <a:pt x="0" y="24"/>
                    </a:lnTo>
                    <a:lnTo>
                      <a:pt x="51" y="17"/>
                    </a:lnTo>
                    <a:cubicBezTo>
                      <a:pt x="49" y="12"/>
                      <a:pt x="40" y="8"/>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92" name="Google Shape;9692;p48"/>
              <p:cNvSpPr/>
              <p:nvPr/>
            </p:nvSpPr>
            <p:spPr>
              <a:xfrm>
                <a:off x="762950" y="1546475"/>
                <a:ext cx="625" cy="700"/>
              </a:xfrm>
              <a:custGeom>
                <a:avLst/>
                <a:gdLst/>
                <a:ahLst/>
                <a:cxnLst/>
                <a:rect l="l" t="t" r="r" b="b"/>
                <a:pathLst>
                  <a:path w="25" h="28" extrusionOk="0">
                    <a:moveTo>
                      <a:pt x="24" y="0"/>
                    </a:moveTo>
                    <a:lnTo>
                      <a:pt x="13" y="5"/>
                    </a:lnTo>
                    <a:cubicBezTo>
                      <a:pt x="1" y="14"/>
                      <a:pt x="3" y="19"/>
                      <a:pt x="8" y="28"/>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93" name="Google Shape;9693;p48"/>
              <p:cNvSpPr/>
              <p:nvPr/>
            </p:nvSpPr>
            <p:spPr>
              <a:xfrm>
                <a:off x="764750" y="1552850"/>
                <a:ext cx="1125" cy="650"/>
              </a:xfrm>
              <a:custGeom>
                <a:avLst/>
                <a:gdLst/>
                <a:ahLst/>
                <a:cxnLst/>
                <a:rect l="l" t="t" r="r" b="b"/>
                <a:pathLst>
                  <a:path w="45" h="26" extrusionOk="0">
                    <a:moveTo>
                      <a:pt x="45" y="0"/>
                    </a:moveTo>
                    <a:lnTo>
                      <a:pt x="1" y="26"/>
                    </a:lnTo>
                    <a:lnTo>
                      <a:pt x="1" y="26"/>
                    </a:lnTo>
                    <a:lnTo>
                      <a:pt x="45" y="5"/>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94" name="Google Shape;9694;p48"/>
              <p:cNvSpPr/>
              <p:nvPr/>
            </p:nvSpPr>
            <p:spPr>
              <a:xfrm>
                <a:off x="768300" y="1557250"/>
                <a:ext cx="875" cy="875"/>
              </a:xfrm>
              <a:custGeom>
                <a:avLst/>
                <a:gdLst/>
                <a:ahLst/>
                <a:cxnLst/>
                <a:rect l="l" t="t" r="r" b="b"/>
                <a:pathLst>
                  <a:path w="35" h="35" extrusionOk="0">
                    <a:moveTo>
                      <a:pt x="21" y="0"/>
                    </a:moveTo>
                    <a:cubicBezTo>
                      <a:pt x="21" y="3"/>
                      <a:pt x="22" y="6"/>
                      <a:pt x="23" y="8"/>
                    </a:cubicBezTo>
                    <a:lnTo>
                      <a:pt x="23" y="8"/>
                    </a:lnTo>
                    <a:cubicBezTo>
                      <a:pt x="23" y="6"/>
                      <a:pt x="23" y="3"/>
                      <a:pt x="21" y="0"/>
                    </a:cubicBezTo>
                    <a:close/>
                    <a:moveTo>
                      <a:pt x="23" y="8"/>
                    </a:moveTo>
                    <a:cubicBezTo>
                      <a:pt x="22" y="22"/>
                      <a:pt x="1" y="35"/>
                      <a:pt x="12" y="35"/>
                    </a:cubicBezTo>
                    <a:cubicBezTo>
                      <a:pt x="16" y="35"/>
                      <a:pt x="23" y="33"/>
                      <a:pt x="35" y="30"/>
                    </a:cubicBezTo>
                    <a:cubicBezTo>
                      <a:pt x="35" y="22"/>
                      <a:pt x="27" y="16"/>
                      <a:pt x="23"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95" name="Google Shape;9695;p48"/>
              <p:cNvSpPr/>
              <p:nvPr/>
            </p:nvSpPr>
            <p:spPr>
              <a:xfrm>
                <a:off x="757575" y="1607350"/>
                <a:ext cx="1025" cy="350"/>
              </a:xfrm>
              <a:custGeom>
                <a:avLst/>
                <a:gdLst/>
                <a:ahLst/>
                <a:cxnLst/>
                <a:rect l="l" t="t" r="r" b="b"/>
                <a:pathLst>
                  <a:path w="41" h="14" extrusionOk="0">
                    <a:moveTo>
                      <a:pt x="36" y="1"/>
                    </a:moveTo>
                    <a:cubicBezTo>
                      <a:pt x="27" y="1"/>
                      <a:pt x="6" y="11"/>
                      <a:pt x="0" y="11"/>
                    </a:cubicBezTo>
                    <a:cubicBezTo>
                      <a:pt x="3" y="12"/>
                      <a:pt x="6" y="13"/>
                      <a:pt x="10" y="13"/>
                    </a:cubicBezTo>
                    <a:cubicBezTo>
                      <a:pt x="21" y="13"/>
                      <a:pt x="36" y="6"/>
                      <a:pt x="40" y="4"/>
                    </a:cubicBezTo>
                    <a:lnTo>
                      <a:pt x="40" y="4"/>
                    </a:lnTo>
                    <a:cubicBezTo>
                      <a:pt x="40" y="4"/>
                      <a:pt x="40" y="4"/>
                      <a:pt x="40" y="4"/>
                    </a:cubicBezTo>
                    <a:cubicBezTo>
                      <a:pt x="40" y="3"/>
                      <a:pt x="41" y="3"/>
                      <a:pt x="41" y="3"/>
                    </a:cubicBezTo>
                    <a:lnTo>
                      <a:pt x="41" y="3"/>
                    </a:lnTo>
                    <a:cubicBezTo>
                      <a:pt x="41" y="3"/>
                      <a:pt x="40" y="3"/>
                      <a:pt x="40" y="4"/>
                    </a:cubicBezTo>
                    <a:lnTo>
                      <a:pt x="40" y="4"/>
                    </a:lnTo>
                    <a:cubicBezTo>
                      <a:pt x="40" y="2"/>
                      <a:pt x="38"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96" name="Google Shape;9696;p48"/>
              <p:cNvSpPr/>
              <p:nvPr/>
            </p:nvSpPr>
            <p:spPr>
              <a:xfrm>
                <a:off x="761400" y="1609625"/>
                <a:ext cx="1075" cy="200"/>
              </a:xfrm>
              <a:custGeom>
                <a:avLst/>
                <a:gdLst/>
                <a:ahLst/>
                <a:cxnLst/>
                <a:rect l="l" t="t" r="r" b="b"/>
                <a:pathLst>
                  <a:path w="43" h="8" extrusionOk="0">
                    <a:moveTo>
                      <a:pt x="14" y="1"/>
                    </a:moveTo>
                    <a:lnTo>
                      <a:pt x="0" y="6"/>
                    </a:lnTo>
                    <a:lnTo>
                      <a:pt x="42" y="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97" name="Google Shape;9697;p48"/>
              <p:cNvSpPr/>
              <p:nvPr/>
            </p:nvSpPr>
            <p:spPr>
              <a:xfrm>
                <a:off x="761675" y="1610550"/>
                <a:ext cx="2700" cy="1825"/>
              </a:xfrm>
              <a:custGeom>
                <a:avLst/>
                <a:gdLst/>
                <a:ahLst/>
                <a:cxnLst/>
                <a:rect l="l" t="t" r="r" b="b"/>
                <a:pathLst>
                  <a:path w="108" h="73" extrusionOk="0">
                    <a:moveTo>
                      <a:pt x="50" y="1"/>
                    </a:moveTo>
                    <a:lnTo>
                      <a:pt x="1" y="13"/>
                    </a:lnTo>
                    <a:cubicBezTo>
                      <a:pt x="22" y="31"/>
                      <a:pt x="64" y="50"/>
                      <a:pt x="59" y="73"/>
                    </a:cubicBezTo>
                    <a:cubicBezTo>
                      <a:pt x="108" y="36"/>
                      <a:pt x="31" y="38"/>
                      <a:pt x="38" y="10"/>
                    </a:cubicBezTo>
                    <a:lnTo>
                      <a:pt x="5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98" name="Google Shape;9698;p48"/>
              <p:cNvSpPr/>
              <p:nvPr/>
            </p:nvSpPr>
            <p:spPr>
              <a:xfrm>
                <a:off x="761000" y="1614800"/>
                <a:ext cx="775" cy="550"/>
              </a:xfrm>
              <a:custGeom>
                <a:avLst/>
                <a:gdLst/>
                <a:ahLst/>
                <a:cxnLst/>
                <a:rect l="l" t="t" r="r" b="b"/>
                <a:pathLst>
                  <a:path w="31" h="22" extrusionOk="0">
                    <a:moveTo>
                      <a:pt x="2" y="0"/>
                    </a:moveTo>
                    <a:cubicBezTo>
                      <a:pt x="2" y="3"/>
                      <a:pt x="0" y="5"/>
                      <a:pt x="0" y="7"/>
                    </a:cubicBezTo>
                    <a:cubicBezTo>
                      <a:pt x="2" y="9"/>
                      <a:pt x="2" y="14"/>
                      <a:pt x="5" y="19"/>
                    </a:cubicBezTo>
                    <a:cubicBezTo>
                      <a:pt x="23" y="5"/>
                      <a:pt x="30" y="21"/>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699" name="Google Shape;9699;p48"/>
              <p:cNvSpPr/>
              <p:nvPr/>
            </p:nvSpPr>
            <p:spPr>
              <a:xfrm>
                <a:off x="760725" y="1614900"/>
                <a:ext cx="300" cy="225"/>
              </a:xfrm>
              <a:custGeom>
                <a:avLst/>
                <a:gdLst/>
                <a:ahLst/>
                <a:cxnLst/>
                <a:rect l="l" t="t" r="r" b="b"/>
                <a:pathLst>
                  <a:path w="12" h="9" extrusionOk="0">
                    <a:moveTo>
                      <a:pt x="7" y="0"/>
                    </a:moveTo>
                    <a:cubicBezTo>
                      <a:pt x="2" y="0"/>
                      <a:pt x="1" y="8"/>
                      <a:pt x="4" y="8"/>
                    </a:cubicBezTo>
                    <a:cubicBezTo>
                      <a:pt x="6" y="8"/>
                      <a:pt x="8" y="7"/>
                      <a:pt x="11" y="3"/>
                    </a:cubicBezTo>
                    <a:cubicBezTo>
                      <a:pt x="9" y="1"/>
                      <a:pt x="8"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00" name="Google Shape;9700;p48"/>
              <p:cNvSpPr/>
              <p:nvPr/>
            </p:nvSpPr>
            <p:spPr>
              <a:xfrm>
                <a:off x="761000" y="1616000"/>
                <a:ext cx="1125" cy="750"/>
              </a:xfrm>
              <a:custGeom>
                <a:avLst/>
                <a:gdLst/>
                <a:ahLst/>
                <a:cxnLst/>
                <a:rect l="l" t="t" r="r" b="b"/>
                <a:pathLst>
                  <a:path w="45" h="30" extrusionOk="0">
                    <a:moveTo>
                      <a:pt x="14" y="1"/>
                    </a:moveTo>
                    <a:cubicBezTo>
                      <a:pt x="7" y="10"/>
                      <a:pt x="12" y="26"/>
                      <a:pt x="0" y="26"/>
                    </a:cubicBezTo>
                    <a:cubicBezTo>
                      <a:pt x="5" y="29"/>
                      <a:pt x="9" y="30"/>
                      <a:pt x="13" y="30"/>
                    </a:cubicBezTo>
                    <a:cubicBezTo>
                      <a:pt x="24" y="30"/>
                      <a:pt x="32" y="21"/>
                      <a:pt x="44" y="6"/>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01" name="Google Shape;9701;p48"/>
              <p:cNvSpPr/>
              <p:nvPr/>
            </p:nvSpPr>
            <p:spPr>
              <a:xfrm>
                <a:off x="762850" y="1615900"/>
                <a:ext cx="425" cy="150"/>
              </a:xfrm>
              <a:custGeom>
                <a:avLst/>
                <a:gdLst/>
                <a:ahLst/>
                <a:cxnLst/>
                <a:rect l="l" t="t" r="r" b="b"/>
                <a:pathLst>
                  <a:path w="17" h="6" extrusionOk="0">
                    <a:moveTo>
                      <a:pt x="5" y="0"/>
                    </a:moveTo>
                    <a:lnTo>
                      <a:pt x="5" y="0"/>
                    </a:lnTo>
                    <a:cubicBezTo>
                      <a:pt x="2" y="4"/>
                      <a:pt x="1" y="6"/>
                      <a:pt x="7" y="6"/>
                    </a:cubicBezTo>
                    <a:cubicBezTo>
                      <a:pt x="9" y="6"/>
                      <a:pt x="12" y="5"/>
                      <a:pt x="17" y="5"/>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02" name="Google Shape;9702;p48"/>
              <p:cNvSpPr/>
              <p:nvPr/>
            </p:nvSpPr>
            <p:spPr>
              <a:xfrm>
                <a:off x="762275" y="1615650"/>
                <a:ext cx="1050" cy="275"/>
              </a:xfrm>
              <a:custGeom>
                <a:avLst/>
                <a:gdLst/>
                <a:ahLst/>
                <a:cxnLst/>
                <a:rect l="l" t="t" r="r" b="b"/>
                <a:pathLst>
                  <a:path w="42" h="11" extrusionOk="0">
                    <a:moveTo>
                      <a:pt x="37" y="0"/>
                    </a:moveTo>
                    <a:cubicBezTo>
                      <a:pt x="34" y="0"/>
                      <a:pt x="28" y="2"/>
                      <a:pt x="16" y="6"/>
                    </a:cubicBezTo>
                    <a:cubicBezTo>
                      <a:pt x="24" y="2"/>
                      <a:pt x="24" y="2"/>
                      <a:pt x="20" y="2"/>
                    </a:cubicBezTo>
                    <a:cubicBezTo>
                      <a:pt x="18" y="2"/>
                      <a:pt x="15" y="2"/>
                      <a:pt x="12" y="2"/>
                    </a:cubicBezTo>
                    <a:cubicBezTo>
                      <a:pt x="8" y="2"/>
                      <a:pt x="4" y="2"/>
                      <a:pt x="0" y="1"/>
                    </a:cubicBezTo>
                    <a:lnTo>
                      <a:pt x="0" y="1"/>
                    </a:lnTo>
                    <a:lnTo>
                      <a:pt x="28" y="10"/>
                    </a:lnTo>
                    <a:cubicBezTo>
                      <a:pt x="32" y="6"/>
                      <a:pt x="41"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03" name="Google Shape;9703;p48"/>
              <p:cNvSpPr/>
              <p:nvPr/>
            </p:nvSpPr>
            <p:spPr>
              <a:xfrm>
                <a:off x="761900" y="1614500"/>
                <a:ext cx="1325" cy="900"/>
              </a:xfrm>
              <a:custGeom>
                <a:avLst/>
                <a:gdLst/>
                <a:ahLst/>
                <a:cxnLst/>
                <a:rect l="l" t="t" r="r" b="b"/>
                <a:pathLst>
                  <a:path w="53" h="36" extrusionOk="0">
                    <a:moveTo>
                      <a:pt x="30" y="0"/>
                    </a:moveTo>
                    <a:cubicBezTo>
                      <a:pt x="13" y="0"/>
                      <a:pt x="1" y="17"/>
                      <a:pt x="17" y="35"/>
                    </a:cubicBezTo>
                    <a:cubicBezTo>
                      <a:pt x="23" y="21"/>
                      <a:pt x="24" y="9"/>
                      <a:pt x="43" y="9"/>
                    </a:cubicBezTo>
                    <a:cubicBezTo>
                      <a:pt x="45" y="9"/>
                      <a:pt x="48" y="9"/>
                      <a:pt x="52" y="10"/>
                    </a:cubicBezTo>
                    <a:cubicBezTo>
                      <a:pt x="45" y="3"/>
                      <a:pt x="37"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04" name="Google Shape;9704;p48"/>
              <p:cNvSpPr/>
              <p:nvPr/>
            </p:nvSpPr>
            <p:spPr>
              <a:xfrm>
                <a:off x="764225" y="1611325"/>
                <a:ext cx="675" cy="525"/>
              </a:xfrm>
              <a:custGeom>
                <a:avLst/>
                <a:gdLst/>
                <a:ahLst/>
                <a:cxnLst/>
                <a:rect l="l" t="t" r="r" b="b"/>
                <a:pathLst>
                  <a:path w="27" h="21" extrusionOk="0">
                    <a:moveTo>
                      <a:pt x="1" y="0"/>
                    </a:moveTo>
                    <a:cubicBezTo>
                      <a:pt x="11" y="0"/>
                      <a:pt x="2" y="21"/>
                      <a:pt x="10" y="21"/>
                    </a:cubicBezTo>
                    <a:cubicBezTo>
                      <a:pt x="11" y="21"/>
                      <a:pt x="13" y="20"/>
                      <a:pt x="15" y="19"/>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05" name="Google Shape;9705;p48"/>
              <p:cNvSpPr/>
              <p:nvPr/>
            </p:nvSpPr>
            <p:spPr>
              <a:xfrm>
                <a:off x="762950" y="1617975"/>
                <a:ext cx="1025" cy="950"/>
              </a:xfrm>
              <a:custGeom>
                <a:avLst/>
                <a:gdLst/>
                <a:ahLst/>
                <a:cxnLst/>
                <a:rect l="l" t="t" r="r" b="b"/>
                <a:pathLst>
                  <a:path w="41" h="38" extrusionOk="0">
                    <a:moveTo>
                      <a:pt x="19" y="1"/>
                    </a:moveTo>
                    <a:cubicBezTo>
                      <a:pt x="17" y="11"/>
                      <a:pt x="17" y="23"/>
                      <a:pt x="6" y="34"/>
                    </a:cubicBezTo>
                    <a:lnTo>
                      <a:pt x="6" y="34"/>
                    </a:lnTo>
                    <a:cubicBezTo>
                      <a:pt x="18" y="24"/>
                      <a:pt x="30" y="16"/>
                      <a:pt x="40" y="5"/>
                    </a:cubicBezTo>
                    <a:lnTo>
                      <a:pt x="19" y="1"/>
                    </a:lnTo>
                    <a:close/>
                    <a:moveTo>
                      <a:pt x="6" y="34"/>
                    </a:moveTo>
                    <a:lnTo>
                      <a:pt x="6" y="34"/>
                    </a:lnTo>
                    <a:cubicBezTo>
                      <a:pt x="4" y="35"/>
                      <a:pt x="3" y="36"/>
                      <a:pt x="1" y="38"/>
                    </a:cubicBezTo>
                    <a:cubicBezTo>
                      <a:pt x="3" y="36"/>
                      <a:pt x="4" y="35"/>
                      <a:pt x="6" y="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06" name="Google Shape;9706;p48"/>
              <p:cNvSpPr/>
              <p:nvPr/>
            </p:nvSpPr>
            <p:spPr>
              <a:xfrm>
                <a:off x="763950" y="1617925"/>
                <a:ext cx="725" cy="300"/>
              </a:xfrm>
              <a:custGeom>
                <a:avLst/>
                <a:gdLst/>
                <a:ahLst/>
                <a:cxnLst/>
                <a:rect l="l" t="t" r="r" b="b"/>
                <a:pathLst>
                  <a:path w="29" h="12" extrusionOk="0">
                    <a:moveTo>
                      <a:pt x="15" y="0"/>
                    </a:moveTo>
                    <a:cubicBezTo>
                      <a:pt x="11" y="0"/>
                      <a:pt x="6" y="3"/>
                      <a:pt x="0" y="7"/>
                    </a:cubicBezTo>
                    <a:lnTo>
                      <a:pt x="28" y="12"/>
                    </a:lnTo>
                    <a:cubicBezTo>
                      <a:pt x="25" y="3"/>
                      <a:pt x="20"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07" name="Google Shape;9707;p48"/>
              <p:cNvSpPr/>
              <p:nvPr/>
            </p:nvSpPr>
            <p:spPr>
              <a:xfrm>
                <a:off x="763300" y="1615075"/>
                <a:ext cx="1550" cy="325"/>
              </a:xfrm>
              <a:custGeom>
                <a:avLst/>
                <a:gdLst/>
                <a:ahLst/>
                <a:cxnLst/>
                <a:rect l="l" t="t" r="r" b="b"/>
                <a:pathLst>
                  <a:path w="62" h="13" extrusionOk="0">
                    <a:moveTo>
                      <a:pt x="1" y="1"/>
                    </a:moveTo>
                    <a:lnTo>
                      <a:pt x="61" y="12"/>
                    </a:lnTo>
                    <a:lnTo>
                      <a:pt x="61" y="12"/>
                    </a:lnTo>
                    <a:lnTo>
                      <a:pt x="56"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08" name="Google Shape;9708;p48"/>
              <p:cNvSpPr/>
              <p:nvPr/>
            </p:nvSpPr>
            <p:spPr>
              <a:xfrm>
                <a:off x="763300" y="1620475"/>
                <a:ext cx="1300" cy="200"/>
              </a:xfrm>
              <a:custGeom>
                <a:avLst/>
                <a:gdLst/>
                <a:ahLst/>
                <a:cxnLst/>
                <a:rect l="l" t="t" r="r" b="b"/>
                <a:pathLst>
                  <a:path w="52" h="8" extrusionOk="0">
                    <a:moveTo>
                      <a:pt x="33" y="0"/>
                    </a:moveTo>
                    <a:lnTo>
                      <a:pt x="1" y="7"/>
                    </a:ln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09" name="Google Shape;9709;p48"/>
              <p:cNvSpPr/>
              <p:nvPr/>
            </p:nvSpPr>
            <p:spPr>
              <a:xfrm>
                <a:off x="763950" y="1621450"/>
                <a:ext cx="1525" cy="1050"/>
              </a:xfrm>
              <a:custGeom>
                <a:avLst/>
                <a:gdLst/>
                <a:ahLst/>
                <a:cxnLst/>
                <a:rect l="l" t="t" r="r" b="b"/>
                <a:pathLst>
                  <a:path w="61" h="42" extrusionOk="0">
                    <a:moveTo>
                      <a:pt x="44" y="1"/>
                    </a:moveTo>
                    <a:cubicBezTo>
                      <a:pt x="19" y="8"/>
                      <a:pt x="19" y="33"/>
                      <a:pt x="0" y="36"/>
                    </a:cubicBezTo>
                    <a:cubicBezTo>
                      <a:pt x="11" y="39"/>
                      <a:pt x="21" y="41"/>
                      <a:pt x="33" y="41"/>
                    </a:cubicBezTo>
                    <a:cubicBezTo>
                      <a:pt x="42" y="41"/>
                      <a:pt x="51" y="40"/>
                      <a:pt x="61" y="38"/>
                    </a:cubicBezTo>
                    <a:cubicBezTo>
                      <a:pt x="44" y="36"/>
                      <a:pt x="37" y="24"/>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10" name="Google Shape;9710;p48"/>
              <p:cNvSpPr/>
              <p:nvPr/>
            </p:nvSpPr>
            <p:spPr>
              <a:xfrm>
                <a:off x="765450" y="1622325"/>
                <a:ext cx="850" cy="100"/>
              </a:xfrm>
              <a:custGeom>
                <a:avLst/>
                <a:gdLst/>
                <a:ahLst/>
                <a:cxnLst/>
                <a:rect l="l" t="t" r="r" b="b"/>
                <a:pathLst>
                  <a:path w="34" h="4" extrusionOk="0">
                    <a:moveTo>
                      <a:pt x="33" y="1"/>
                    </a:moveTo>
                    <a:cubicBezTo>
                      <a:pt x="21" y="1"/>
                      <a:pt x="10" y="1"/>
                      <a:pt x="1" y="3"/>
                    </a:cubicBezTo>
                    <a:cubicBezTo>
                      <a:pt x="3" y="4"/>
                      <a:pt x="6" y="4"/>
                      <a:pt x="9" y="4"/>
                    </a:cubicBezTo>
                    <a:cubicBezTo>
                      <a:pt x="17" y="4"/>
                      <a:pt x="25" y="2"/>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11" name="Google Shape;9711;p48"/>
              <p:cNvSpPr/>
              <p:nvPr/>
            </p:nvSpPr>
            <p:spPr>
              <a:xfrm>
                <a:off x="764525" y="1618975"/>
                <a:ext cx="675" cy="825"/>
              </a:xfrm>
              <a:custGeom>
                <a:avLst/>
                <a:gdLst/>
                <a:ahLst/>
                <a:cxnLst/>
                <a:rect l="l" t="t" r="r" b="b"/>
                <a:pathLst>
                  <a:path w="27" h="33" extrusionOk="0">
                    <a:moveTo>
                      <a:pt x="21" y="0"/>
                    </a:moveTo>
                    <a:cubicBezTo>
                      <a:pt x="17" y="5"/>
                      <a:pt x="1" y="19"/>
                      <a:pt x="1" y="33"/>
                    </a:cubicBezTo>
                    <a:lnTo>
                      <a:pt x="26" y="7"/>
                    </a:lnTo>
                    <a:cubicBezTo>
                      <a:pt x="26" y="5"/>
                      <a:pt x="24" y="2"/>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12" name="Google Shape;9712;p48"/>
              <p:cNvSpPr/>
              <p:nvPr/>
            </p:nvSpPr>
            <p:spPr>
              <a:xfrm>
                <a:off x="765175" y="1619100"/>
                <a:ext cx="250" cy="425"/>
              </a:xfrm>
              <a:custGeom>
                <a:avLst/>
                <a:gdLst/>
                <a:ahLst/>
                <a:cxnLst/>
                <a:rect l="l" t="t" r="r" b="b"/>
                <a:pathLst>
                  <a:path w="10" h="17" extrusionOk="0">
                    <a:moveTo>
                      <a:pt x="1" y="1"/>
                    </a:moveTo>
                    <a:lnTo>
                      <a:pt x="1" y="1"/>
                    </a:lnTo>
                    <a:cubicBezTo>
                      <a:pt x="4" y="9"/>
                      <a:pt x="8" y="16"/>
                      <a:pt x="9" y="16"/>
                    </a:cubicBezTo>
                    <a:cubicBezTo>
                      <a:pt x="9" y="16"/>
                      <a:pt x="9" y="16"/>
                      <a:pt x="9" y="16"/>
                    </a:cubicBezTo>
                    <a:cubicBezTo>
                      <a:pt x="7" y="14"/>
                      <a:pt x="5" y="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13" name="Google Shape;9713;p48"/>
              <p:cNvSpPr/>
              <p:nvPr/>
            </p:nvSpPr>
            <p:spPr>
              <a:xfrm>
                <a:off x="765050" y="1618900"/>
                <a:ext cx="150" cy="100"/>
              </a:xfrm>
              <a:custGeom>
                <a:avLst/>
                <a:gdLst/>
                <a:ahLst/>
                <a:cxnLst/>
                <a:rect l="l" t="t" r="r" b="b"/>
                <a:pathLst>
                  <a:path w="6" h="4" extrusionOk="0">
                    <a:moveTo>
                      <a:pt x="0" y="1"/>
                    </a:moveTo>
                    <a:lnTo>
                      <a:pt x="0" y="3"/>
                    </a:lnTo>
                    <a:cubicBezTo>
                      <a:pt x="3" y="1"/>
                      <a:pt x="5"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14" name="Google Shape;9714;p48"/>
              <p:cNvSpPr/>
              <p:nvPr/>
            </p:nvSpPr>
            <p:spPr>
              <a:xfrm>
                <a:off x="764750" y="1616000"/>
                <a:ext cx="1725" cy="750"/>
              </a:xfrm>
              <a:custGeom>
                <a:avLst/>
                <a:gdLst/>
                <a:ahLst/>
                <a:cxnLst/>
                <a:rect l="l" t="t" r="r" b="b"/>
                <a:pathLst>
                  <a:path w="69" h="30" extrusionOk="0">
                    <a:moveTo>
                      <a:pt x="68" y="1"/>
                    </a:moveTo>
                    <a:lnTo>
                      <a:pt x="68" y="1"/>
                    </a:lnTo>
                    <a:cubicBezTo>
                      <a:pt x="43" y="6"/>
                      <a:pt x="36" y="26"/>
                      <a:pt x="1" y="29"/>
                    </a:cubicBezTo>
                    <a:cubicBezTo>
                      <a:pt x="7" y="29"/>
                      <a:pt x="15" y="29"/>
                      <a:pt x="22" y="29"/>
                    </a:cubicBezTo>
                    <a:cubicBezTo>
                      <a:pt x="40" y="29"/>
                      <a:pt x="58" y="26"/>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15" name="Google Shape;9715;p48"/>
              <p:cNvSpPr/>
              <p:nvPr/>
            </p:nvSpPr>
            <p:spPr>
              <a:xfrm>
                <a:off x="764925" y="1617575"/>
                <a:ext cx="900" cy="550"/>
              </a:xfrm>
              <a:custGeom>
                <a:avLst/>
                <a:gdLst/>
                <a:ahLst/>
                <a:cxnLst/>
                <a:rect l="l" t="t" r="r" b="b"/>
                <a:pathLst>
                  <a:path w="36" h="22" extrusionOk="0">
                    <a:moveTo>
                      <a:pt x="31" y="0"/>
                    </a:moveTo>
                    <a:cubicBezTo>
                      <a:pt x="24" y="7"/>
                      <a:pt x="15" y="17"/>
                      <a:pt x="1" y="19"/>
                    </a:cubicBezTo>
                    <a:lnTo>
                      <a:pt x="36" y="21"/>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16" name="Google Shape;9716;p48"/>
              <p:cNvSpPr/>
              <p:nvPr/>
            </p:nvSpPr>
            <p:spPr>
              <a:xfrm>
                <a:off x="765800" y="1618100"/>
                <a:ext cx="425" cy="250"/>
              </a:xfrm>
              <a:custGeom>
                <a:avLst/>
                <a:gdLst/>
                <a:ahLst/>
                <a:cxnLst/>
                <a:rect l="l" t="t" r="r" b="b"/>
                <a:pathLst>
                  <a:path w="17" h="10" extrusionOk="0">
                    <a:moveTo>
                      <a:pt x="1" y="0"/>
                    </a:moveTo>
                    <a:lnTo>
                      <a:pt x="3" y="10"/>
                    </a:lnTo>
                    <a:lnTo>
                      <a:pt x="17"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17" name="Google Shape;9717;p48"/>
              <p:cNvSpPr/>
              <p:nvPr/>
            </p:nvSpPr>
            <p:spPr>
              <a:xfrm>
                <a:off x="766100" y="1620600"/>
                <a:ext cx="1175" cy="875"/>
              </a:xfrm>
              <a:custGeom>
                <a:avLst/>
                <a:gdLst/>
                <a:ahLst/>
                <a:cxnLst/>
                <a:rect l="l" t="t" r="r" b="b"/>
                <a:pathLst>
                  <a:path w="47" h="35" extrusionOk="0">
                    <a:moveTo>
                      <a:pt x="30" y="0"/>
                    </a:moveTo>
                    <a:cubicBezTo>
                      <a:pt x="21" y="5"/>
                      <a:pt x="0" y="12"/>
                      <a:pt x="9" y="21"/>
                    </a:cubicBezTo>
                    <a:cubicBezTo>
                      <a:pt x="23" y="21"/>
                      <a:pt x="35" y="26"/>
                      <a:pt x="46" y="35"/>
                    </a:cubicBezTo>
                    <a:cubicBezTo>
                      <a:pt x="42" y="21"/>
                      <a:pt x="37" y="9"/>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18" name="Google Shape;9718;p48"/>
              <p:cNvSpPr/>
              <p:nvPr/>
            </p:nvSpPr>
            <p:spPr>
              <a:xfrm>
                <a:off x="765800" y="1620050"/>
                <a:ext cx="150" cy="100"/>
              </a:xfrm>
              <a:custGeom>
                <a:avLst/>
                <a:gdLst/>
                <a:ahLst/>
                <a:cxnLst/>
                <a:rect l="l" t="t" r="r" b="b"/>
                <a:pathLst>
                  <a:path w="6" h="4" extrusionOk="0">
                    <a:moveTo>
                      <a:pt x="5" y="1"/>
                    </a:moveTo>
                    <a:cubicBezTo>
                      <a:pt x="5" y="1"/>
                      <a:pt x="3" y="2"/>
                      <a:pt x="1" y="3"/>
                    </a:cubicBezTo>
                    <a:lnTo>
                      <a:pt x="5" y="3"/>
                    </a:lnTo>
                    <a:cubicBezTo>
                      <a:pt x="5" y="2"/>
                      <a:pt x="6"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19" name="Google Shape;9719;p48"/>
              <p:cNvSpPr/>
              <p:nvPr/>
            </p:nvSpPr>
            <p:spPr>
              <a:xfrm>
                <a:off x="769050" y="1623375"/>
                <a:ext cx="125" cy="125"/>
              </a:xfrm>
              <a:custGeom>
                <a:avLst/>
                <a:gdLst/>
                <a:ahLst/>
                <a:cxnLst/>
                <a:rect l="l" t="t" r="r" b="b"/>
                <a:pathLst>
                  <a:path w="5" h="5" extrusionOk="0">
                    <a:moveTo>
                      <a:pt x="5" y="0"/>
                    </a:moveTo>
                    <a:lnTo>
                      <a:pt x="0" y="3"/>
                    </a:lnTo>
                    <a:lnTo>
                      <a:pt x="0" y="5"/>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20" name="Google Shape;9720;p48"/>
              <p:cNvSpPr/>
              <p:nvPr/>
            </p:nvSpPr>
            <p:spPr>
              <a:xfrm>
                <a:off x="766375" y="1620200"/>
                <a:ext cx="675" cy="425"/>
              </a:xfrm>
              <a:custGeom>
                <a:avLst/>
                <a:gdLst/>
                <a:ahLst/>
                <a:cxnLst/>
                <a:rect l="l" t="t" r="r" b="b"/>
                <a:pathLst>
                  <a:path w="27" h="17" extrusionOk="0">
                    <a:moveTo>
                      <a:pt x="13" y="1"/>
                    </a:moveTo>
                    <a:cubicBezTo>
                      <a:pt x="9" y="1"/>
                      <a:pt x="5" y="1"/>
                      <a:pt x="1" y="2"/>
                    </a:cubicBezTo>
                    <a:cubicBezTo>
                      <a:pt x="8" y="4"/>
                      <a:pt x="15" y="9"/>
                      <a:pt x="19" y="16"/>
                    </a:cubicBezTo>
                    <a:cubicBezTo>
                      <a:pt x="24" y="14"/>
                      <a:pt x="26" y="11"/>
                      <a:pt x="24" y="9"/>
                    </a:cubicBezTo>
                    <a:cubicBezTo>
                      <a:pt x="24" y="3"/>
                      <a:pt x="20"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21" name="Google Shape;9721;p48"/>
              <p:cNvSpPr/>
              <p:nvPr/>
            </p:nvSpPr>
            <p:spPr>
              <a:xfrm>
                <a:off x="766950" y="1622100"/>
                <a:ext cx="325" cy="625"/>
              </a:xfrm>
              <a:custGeom>
                <a:avLst/>
                <a:gdLst/>
                <a:ahLst/>
                <a:cxnLst/>
                <a:rect l="l" t="t" r="r" b="b"/>
                <a:pathLst>
                  <a:path w="13" h="25" extrusionOk="0">
                    <a:moveTo>
                      <a:pt x="12" y="0"/>
                    </a:moveTo>
                    <a:lnTo>
                      <a:pt x="12" y="0"/>
                    </a:lnTo>
                    <a:cubicBezTo>
                      <a:pt x="6" y="9"/>
                      <a:pt x="0" y="24"/>
                      <a:pt x="5" y="24"/>
                    </a:cubicBezTo>
                    <a:cubicBezTo>
                      <a:pt x="6" y="24"/>
                      <a:pt x="7" y="24"/>
                      <a:pt x="8" y="23"/>
                    </a:cubicBezTo>
                    <a:cubicBezTo>
                      <a:pt x="10" y="17"/>
                      <a:pt x="10"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22" name="Google Shape;9722;p48"/>
              <p:cNvSpPr/>
              <p:nvPr/>
            </p:nvSpPr>
            <p:spPr>
              <a:xfrm>
                <a:off x="765625" y="1620350"/>
                <a:ext cx="150" cy="100"/>
              </a:xfrm>
              <a:custGeom>
                <a:avLst/>
                <a:gdLst/>
                <a:ahLst/>
                <a:cxnLst/>
                <a:rect l="l" t="t" r="r" b="b"/>
                <a:pathLst>
                  <a:path w="6" h="4" extrusionOk="0">
                    <a:moveTo>
                      <a:pt x="3" y="1"/>
                    </a:moveTo>
                    <a:cubicBezTo>
                      <a:pt x="1" y="3"/>
                      <a:pt x="1" y="3"/>
                      <a:pt x="1" y="3"/>
                    </a:cubicBezTo>
                    <a:cubicBezTo>
                      <a:pt x="2" y="3"/>
                      <a:pt x="4"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23" name="Google Shape;9723;p48"/>
              <p:cNvSpPr/>
              <p:nvPr/>
            </p:nvSpPr>
            <p:spPr>
              <a:xfrm>
                <a:off x="765750" y="1620125"/>
                <a:ext cx="650" cy="250"/>
              </a:xfrm>
              <a:custGeom>
                <a:avLst/>
                <a:gdLst/>
                <a:ahLst/>
                <a:cxnLst/>
                <a:rect l="l" t="t" r="r" b="b"/>
                <a:pathLst>
                  <a:path w="26" h="10" extrusionOk="0">
                    <a:moveTo>
                      <a:pt x="7" y="0"/>
                    </a:moveTo>
                    <a:cubicBezTo>
                      <a:pt x="5" y="3"/>
                      <a:pt x="3" y="5"/>
                      <a:pt x="0" y="10"/>
                    </a:cubicBezTo>
                    <a:cubicBezTo>
                      <a:pt x="9" y="10"/>
                      <a:pt x="16" y="7"/>
                      <a:pt x="26" y="5"/>
                    </a:cubicBezTo>
                    <a:cubicBezTo>
                      <a:pt x="19" y="3"/>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24" name="Google Shape;9724;p48"/>
              <p:cNvSpPr/>
              <p:nvPr/>
            </p:nvSpPr>
            <p:spPr>
              <a:xfrm>
                <a:off x="769150" y="1620125"/>
                <a:ext cx="4975" cy="3275"/>
              </a:xfrm>
              <a:custGeom>
                <a:avLst/>
                <a:gdLst/>
                <a:ahLst/>
                <a:cxnLst/>
                <a:rect l="l" t="t" r="r" b="b"/>
                <a:pathLst>
                  <a:path w="199" h="131" extrusionOk="0">
                    <a:moveTo>
                      <a:pt x="140" y="0"/>
                    </a:moveTo>
                    <a:cubicBezTo>
                      <a:pt x="110" y="3"/>
                      <a:pt x="36" y="79"/>
                      <a:pt x="1" y="130"/>
                    </a:cubicBezTo>
                    <a:cubicBezTo>
                      <a:pt x="12" y="121"/>
                      <a:pt x="26" y="115"/>
                      <a:pt x="40" y="115"/>
                    </a:cubicBezTo>
                    <a:cubicBezTo>
                      <a:pt x="44" y="115"/>
                      <a:pt x="48" y="115"/>
                      <a:pt x="52" y="116"/>
                    </a:cubicBezTo>
                    <a:cubicBezTo>
                      <a:pt x="61" y="98"/>
                      <a:pt x="52" y="56"/>
                      <a:pt x="87" y="49"/>
                    </a:cubicBezTo>
                    <a:cubicBezTo>
                      <a:pt x="117" y="56"/>
                      <a:pt x="94" y="72"/>
                      <a:pt x="89" y="93"/>
                    </a:cubicBezTo>
                    <a:cubicBezTo>
                      <a:pt x="112" y="58"/>
                      <a:pt x="156" y="77"/>
                      <a:pt x="198" y="33"/>
                    </a:cubicBezTo>
                    <a:lnTo>
                      <a:pt x="166" y="33"/>
                    </a:lnTo>
                    <a:cubicBezTo>
                      <a:pt x="173" y="26"/>
                      <a:pt x="189" y="21"/>
                      <a:pt x="191" y="12"/>
                    </a:cubicBezTo>
                    <a:lnTo>
                      <a:pt x="191" y="12"/>
                    </a:lnTo>
                    <a:cubicBezTo>
                      <a:pt x="179" y="22"/>
                      <a:pt x="165" y="27"/>
                      <a:pt x="155" y="27"/>
                    </a:cubicBezTo>
                    <a:cubicBezTo>
                      <a:pt x="142" y="27"/>
                      <a:pt x="134" y="19"/>
                      <a:pt x="1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25" name="Google Shape;9725;p48"/>
              <p:cNvSpPr/>
              <p:nvPr/>
            </p:nvSpPr>
            <p:spPr>
              <a:xfrm>
                <a:off x="768000" y="1622500"/>
                <a:ext cx="1075" cy="1250"/>
              </a:xfrm>
              <a:custGeom>
                <a:avLst/>
                <a:gdLst/>
                <a:ahLst/>
                <a:cxnLst/>
                <a:rect l="l" t="t" r="r" b="b"/>
                <a:pathLst>
                  <a:path w="43" h="50" extrusionOk="0">
                    <a:moveTo>
                      <a:pt x="15" y="1"/>
                    </a:moveTo>
                    <a:lnTo>
                      <a:pt x="15" y="1"/>
                    </a:lnTo>
                    <a:cubicBezTo>
                      <a:pt x="17" y="10"/>
                      <a:pt x="12" y="24"/>
                      <a:pt x="1" y="49"/>
                    </a:cubicBezTo>
                    <a:cubicBezTo>
                      <a:pt x="3" y="50"/>
                      <a:pt x="6" y="50"/>
                      <a:pt x="9" y="50"/>
                    </a:cubicBezTo>
                    <a:cubicBezTo>
                      <a:pt x="22" y="50"/>
                      <a:pt x="33" y="45"/>
                      <a:pt x="42" y="38"/>
                    </a:cubicBezTo>
                    <a:lnTo>
                      <a:pt x="17" y="5"/>
                    </a:lnTo>
                    <a:lnTo>
                      <a:pt x="24" y="5"/>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26" name="Google Shape;9726;p48"/>
              <p:cNvSpPr/>
              <p:nvPr/>
            </p:nvSpPr>
            <p:spPr>
              <a:xfrm>
                <a:off x="767200" y="1620500"/>
                <a:ext cx="2450" cy="2025"/>
              </a:xfrm>
              <a:custGeom>
                <a:avLst/>
                <a:gdLst/>
                <a:ahLst/>
                <a:cxnLst/>
                <a:rect l="l" t="t" r="r" b="b"/>
                <a:pathLst>
                  <a:path w="98" h="81" extrusionOk="0">
                    <a:moveTo>
                      <a:pt x="83" y="1"/>
                    </a:moveTo>
                    <a:cubicBezTo>
                      <a:pt x="71" y="1"/>
                      <a:pt x="58" y="11"/>
                      <a:pt x="43" y="11"/>
                    </a:cubicBezTo>
                    <a:cubicBezTo>
                      <a:pt x="42" y="11"/>
                      <a:pt x="41" y="11"/>
                      <a:pt x="40" y="11"/>
                    </a:cubicBezTo>
                    <a:lnTo>
                      <a:pt x="40" y="11"/>
                    </a:lnTo>
                    <a:cubicBezTo>
                      <a:pt x="79" y="36"/>
                      <a:pt x="22" y="14"/>
                      <a:pt x="23" y="47"/>
                    </a:cubicBezTo>
                    <a:lnTo>
                      <a:pt x="23" y="47"/>
                    </a:lnTo>
                    <a:cubicBezTo>
                      <a:pt x="52" y="35"/>
                      <a:pt x="76" y="36"/>
                      <a:pt x="98" y="6"/>
                    </a:cubicBezTo>
                    <a:cubicBezTo>
                      <a:pt x="93" y="2"/>
                      <a:pt x="88" y="1"/>
                      <a:pt x="83" y="1"/>
                    </a:cubicBezTo>
                    <a:close/>
                    <a:moveTo>
                      <a:pt x="16" y="53"/>
                    </a:moveTo>
                    <a:cubicBezTo>
                      <a:pt x="18" y="58"/>
                      <a:pt x="16" y="60"/>
                      <a:pt x="14" y="60"/>
                    </a:cubicBezTo>
                    <a:cubicBezTo>
                      <a:pt x="12" y="60"/>
                      <a:pt x="8" y="58"/>
                      <a:pt x="5" y="57"/>
                    </a:cubicBezTo>
                    <a:lnTo>
                      <a:pt x="4" y="58"/>
                    </a:lnTo>
                    <a:lnTo>
                      <a:pt x="4" y="58"/>
                    </a:lnTo>
                    <a:cubicBezTo>
                      <a:pt x="5" y="57"/>
                      <a:pt x="5" y="56"/>
                      <a:pt x="5" y="56"/>
                    </a:cubicBezTo>
                    <a:cubicBezTo>
                      <a:pt x="5" y="56"/>
                      <a:pt x="5" y="57"/>
                      <a:pt x="5" y="57"/>
                    </a:cubicBezTo>
                    <a:cubicBezTo>
                      <a:pt x="7" y="55"/>
                      <a:pt x="12" y="53"/>
                      <a:pt x="16" y="53"/>
                    </a:cubicBezTo>
                    <a:close/>
                    <a:moveTo>
                      <a:pt x="2" y="39"/>
                    </a:moveTo>
                    <a:cubicBezTo>
                      <a:pt x="2" y="45"/>
                      <a:pt x="2" y="52"/>
                      <a:pt x="2" y="60"/>
                    </a:cubicBezTo>
                    <a:lnTo>
                      <a:pt x="2" y="60"/>
                    </a:lnTo>
                    <a:lnTo>
                      <a:pt x="0" y="62"/>
                    </a:lnTo>
                    <a:lnTo>
                      <a:pt x="42" y="81"/>
                    </a:lnTo>
                    <a:cubicBezTo>
                      <a:pt x="42" y="71"/>
                      <a:pt x="33" y="62"/>
                      <a:pt x="16" y="50"/>
                    </a:cubicBezTo>
                    <a:cubicBezTo>
                      <a:pt x="18" y="49"/>
                      <a:pt x="20" y="49"/>
                      <a:pt x="22" y="48"/>
                    </a:cubicBezTo>
                    <a:lnTo>
                      <a:pt x="22" y="48"/>
                    </a:lnTo>
                    <a:cubicBezTo>
                      <a:pt x="22" y="48"/>
                      <a:pt x="23" y="48"/>
                      <a:pt x="23" y="48"/>
                    </a:cubicBezTo>
                    <a:cubicBezTo>
                      <a:pt x="23" y="48"/>
                      <a:pt x="23" y="47"/>
                      <a:pt x="23" y="47"/>
                    </a:cubicBezTo>
                    <a:lnTo>
                      <a:pt x="23" y="47"/>
                    </a:lnTo>
                    <a:cubicBezTo>
                      <a:pt x="23" y="47"/>
                      <a:pt x="22" y="48"/>
                      <a:pt x="22" y="48"/>
                    </a:cubicBezTo>
                    <a:lnTo>
                      <a:pt x="22" y="48"/>
                    </a:lnTo>
                    <a:cubicBezTo>
                      <a:pt x="13" y="46"/>
                      <a:pt x="7" y="43"/>
                      <a:pt x="2" y="3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27" name="Google Shape;9727;p48"/>
              <p:cNvSpPr/>
              <p:nvPr/>
            </p:nvSpPr>
            <p:spPr>
              <a:xfrm>
                <a:off x="768175" y="1615425"/>
                <a:ext cx="250" cy="150"/>
              </a:xfrm>
              <a:custGeom>
                <a:avLst/>
                <a:gdLst/>
                <a:ahLst/>
                <a:cxnLst/>
                <a:rect l="l" t="t" r="r" b="b"/>
                <a:pathLst>
                  <a:path w="10" h="6" extrusionOk="0">
                    <a:moveTo>
                      <a:pt x="8" y="1"/>
                    </a:moveTo>
                    <a:cubicBezTo>
                      <a:pt x="5" y="1"/>
                      <a:pt x="3" y="3"/>
                      <a:pt x="1" y="5"/>
                    </a:cubicBezTo>
                    <a:cubicBezTo>
                      <a:pt x="5" y="5"/>
                      <a:pt x="10" y="3"/>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28" name="Google Shape;9728;p48"/>
              <p:cNvSpPr/>
              <p:nvPr/>
            </p:nvSpPr>
            <p:spPr>
              <a:xfrm>
                <a:off x="766550" y="1615550"/>
                <a:ext cx="1650" cy="2000"/>
              </a:xfrm>
              <a:custGeom>
                <a:avLst/>
                <a:gdLst/>
                <a:ahLst/>
                <a:cxnLst/>
                <a:rect l="l" t="t" r="r" b="b"/>
                <a:pathLst>
                  <a:path w="66" h="80" extrusionOk="0">
                    <a:moveTo>
                      <a:pt x="60" y="0"/>
                    </a:moveTo>
                    <a:cubicBezTo>
                      <a:pt x="49" y="0"/>
                      <a:pt x="32" y="2"/>
                      <a:pt x="28" y="21"/>
                    </a:cubicBezTo>
                    <a:lnTo>
                      <a:pt x="33" y="21"/>
                    </a:lnTo>
                    <a:cubicBezTo>
                      <a:pt x="28" y="44"/>
                      <a:pt x="17" y="63"/>
                      <a:pt x="1" y="79"/>
                    </a:cubicBezTo>
                    <a:cubicBezTo>
                      <a:pt x="24" y="61"/>
                      <a:pt x="45" y="40"/>
                      <a:pt x="63" y="19"/>
                    </a:cubicBezTo>
                    <a:cubicBezTo>
                      <a:pt x="59" y="19"/>
                      <a:pt x="53" y="21"/>
                      <a:pt x="49" y="21"/>
                    </a:cubicBezTo>
                    <a:cubicBezTo>
                      <a:pt x="46" y="21"/>
                      <a:pt x="43" y="20"/>
                      <a:pt x="42" y="17"/>
                    </a:cubicBezTo>
                    <a:cubicBezTo>
                      <a:pt x="47" y="3"/>
                      <a:pt x="56" y="7"/>
                      <a:pt x="66" y="0"/>
                    </a:cubicBezTo>
                    <a:cubicBezTo>
                      <a:pt x="64" y="0"/>
                      <a:pt x="62"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29" name="Google Shape;9729;p48"/>
              <p:cNvSpPr/>
              <p:nvPr/>
            </p:nvSpPr>
            <p:spPr>
              <a:xfrm>
                <a:off x="768000" y="1618325"/>
                <a:ext cx="1250" cy="775"/>
              </a:xfrm>
              <a:custGeom>
                <a:avLst/>
                <a:gdLst/>
                <a:ahLst/>
                <a:cxnLst/>
                <a:rect l="l" t="t" r="r" b="b"/>
                <a:pathLst>
                  <a:path w="50" h="31" extrusionOk="0">
                    <a:moveTo>
                      <a:pt x="49" y="1"/>
                    </a:moveTo>
                    <a:lnTo>
                      <a:pt x="35" y="12"/>
                    </a:lnTo>
                    <a:cubicBezTo>
                      <a:pt x="34" y="6"/>
                      <a:pt x="31" y="4"/>
                      <a:pt x="27" y="4"/>
                    </a:cubicBezTo>
                    <a:cubicBezTo>
                      <a:pt x="20" y="4"/>
                      <a:pt x="10" y="12"/>
                      <a:pt x="1" y="17"/>
                    </a:cubicBezTo>
                    <a:lnTo>
                      <a:pt x="35" y="31"/>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30" name="Google Shape;9730;p48"/>
              <p:cNvSpPr/>
              <p:nvPr/>
            </p:nvSpPr>
            <p:spPr>
              <a:xfrm>
                <a:off x="768050" y="1623825"/>
                <a:ext cx="1375" cy="550"/>
              </a:xfrm>
              <a:custGeom>
                <a:avLst/>
                <a:gdLst/>
                <a:ahLst/>
                <a:cxnLst/>
                <a:rect l="l" t="t" r="r" b="b"/>
                <a:pathLst>
                  <a:path w="55" h="22" extrusionOk="0">
                    <a:moveTo>
                      <a:pt x="31" y="1"/>
                    </a:moveTo>
                    <a:lnTo>
                      <a:pt x="1" y="22"/>
                    </a:lnTo>
                    <a:lnTo>
                      <a:pt x="54" y="3"/>
                    </a:ln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31" name="Google Shape;9731;p48"/>
              <p:cNvSpPr/>
              <p:nvPr/>
            </p:nvSpPr>
            <p:spPr>
              <a:xfrm>
                <a:off x="769100" y="1624575"/>
                <a:ext cx="675" cy="550"/>
              </a:xfrm>
              <a:custGeom>
                <a:avLst/>
                <a:gdLst/>
                <a:ahLst/>
                <a:cxnLst/>
                <a:rect l="l" t="t" r="r" b="b"/>
                <a:pathLst>
                  <a:path w="27" h="22" extrusionOk="0">
                    <a:moveTo>
                      <a:pt x="26" y="1"/>
                    </a:moveTo>
                    <a:lnTo>
                      <a:pt x="1" y="22"/>
                    </a:lnTo>
                    <a:lnTo>
                      <a:pt x="24" y="17"/>
                    </a:lnTo>
                    <a:lnTo>
                      <a:pt x="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32" name="Google Shape;9732;p48"/>
              <p:cNvSpPr/>
              <p:nvPr/>
            </p:nvSpPr>
            <p:spPr>
              <a:xfrm>
                <a:off x="802200" y="1665725"/>
                <a:ext cx="375" cy="250"/>
              </a:xfrm>
              <a:custGeom>
                <a:avLst/>
                <a:gdLst/>
                <a:ahLst/>
                <a:cxnLst/>
                <a:rect l="l" t="t" r="r" b="b"/>
                <a:pathLst>
                  <a:path w="15" h="10" extrusionOk="0">
                    <a:moveTo>
                      <a:pt x="0" y="1"/>
                    </a:moveTo>
                    <a:cubicBezTo>
                      <a:pt x="5" y="6"/>
                      <a:pt x="9" y="10"/>
                      <a:pt x="12" y="10"/>
                    </a:cubicBezTo>
                    <a:cubicBezTo>
                      <a:pt x="13" y="10"/>
                      <a:pt x="14" y="9"/>
                      <a:pt x="14" y="8"/>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33" name="Google Shape;9733;p48"/>
              <p:cNvSpPr/>
              <p:nvPr/>
            </p:nvSpPr>
            <p:spPr>
              <a:xfrm>
                <a:off x="787475" y="1639600"/>
                <a:ext cx="1175" cy="1200"/>
              </a:xfrm>
              <a:custGeom>
                <a:avLst/>
                <a:gdLst/>
                <a:ahLst/>
                <a:cxnLst/>
                <a:rect l="l" t="t" r="r" b="b"/>
                <a:pathLst>
                  <a:path w="47" h="48" extrusionOk="0">
                    <a:moveTo>
                      <a:pt x="38" y="0"/>
                    </a:moveTo>
                    <a:lnTo>
                      <a:pt x="38" y="0"/>
                    </a:lnTo>
                    <a:cubicBezTo>
                      <a:pt x="23" y="20"/>
                      <a:pt x="0" y="47"/>
                      <a:pt x="5" y="47"/>
                    </a:cubicBezTo>
                    <a:cubicBezTo>
                      <a:pt x="6" y="47"/>
                      <a:pt x="10" y="45"/>
                      <a:pt x="17" y="40"/>
                    </a:cubicBezTo>
                    <a:lnTo>
                      <a:pt x="47" y="19"/>
                    </a:lnTo>
                    <a:cubicBezTo>
                      <a:pt x="35" y="17"/>
                      <a:pt x="35" y="1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34" name="Google Shape;9734;p48"/>
              <p:cNvSpPr/>
              <p:nvPr/>
            </p:nvSpPr>
            <p:spPr>
              <a:xfrm>
                <a:off x="798950" y="1651200"/>
                <a:ext cx="900" cy="250"/>
              </a:xfrm>
              <a:custGeom>
                <a:avLst/>
                <a:gdLst/>
                <a:ahLst/>
                <a:cxnLst/>
                <a:rect l="l" t="t" r="r" b="b"/>
                <a:pathLst>
                  <a:path w="36" h="10" extrusionOk="0">
                    <a:moveTo>
                      <a:pt x="1" y="0"/>
                    </a:moveTo>
                    <a:lnTo>
                      <a:pt x="1" y="0"/>
                    </a:lnTo>
                    <a:cubicBezTo>
                      <a:pt x="7" y="5"/>
                      <a:pt x="14" y="7"/>
                      <a:pt x="26" y="9"/>
                    </a:cubicBezTo>
                    <a:lnTo>
                      <a:pt x="35"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35" name="Google Shape;9735;p48"/>
              <p:cNvSpPr/>
              <p:nvPr/>
            </p:nvSpPr>
            <p:spPr>
              <a:xfrm>
                <a:off x="797200" y="1676575"/>
                <a:ext cx="975" cy="825"/>
              </a:xfrm>
              <a:custGeom>
                <a:avLst/>
                <a:gdLst/>
                <a:ahLst/>
                <a:cxnLst/>
                <a:rect l="l" t="t" r="r" b="b"/>
                <a:pathLst>
                  <a:path w="39" h="33" extrusionOk="0">
                    <a:moveTo>
                      <a:pt x="1" y="0"/>
                    </a:moveTo>
                    <a:lnTo>
                      <a:pt x="24" y="33"/>
                    </a:lnTo>
                    <a:cubicBezTo>
                      <a:pt x="38" y="17"/>
                      <a:pt x="15"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36" name="Google Shape;9736;p48"/>
              <p:cNvSpPr/>
              <p:nvPr/>
            </p:nvSpPr>
            <p:spPr>
              <a:xfrm>
                <a:off x="779025" y="1631125"/>
                <a:ext cx="400" cy="1075"/>
              </a:xfrm>
              <a:custGeom>
                <a:avLst/>
                <a:gdLst/>
                <a:ahLst/>
                <a:cxnLst/>
                <a:rect l="l" t="t" r="r" b="b"/>
                <a:pathLst>
                  <a:path w="16" h="43" extrusionOk="0">
                    <a:moveTo>
                      <a:pt x="9" y="1"/>
                    </a:moveTo>
                    <a:cubicBezTo>
                      <a:pt x="7" y="1"/>
                      <a:pt x="4" y="3"/>
                      <a:pt x="0" y="8"/>
                    </a:cubicBezTo>
                    <a:cubicBezTo>
                      <a:pt x="0" y="22"/>
                      <a:pt x="5" y="33"/>
                      <a:pt x="14" y="43"/>
                    </a:cubicBezTo>
                    <a:cubicBezTo>
                      <a:pt x="12" y="23"/>
                      <a:pt x="16"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37" name="Google Shape;9737;p48"/>
              <p:cNvSpPr/>
              <p:nvPr/>
            </p:nvSpPr>
            <p:spPr>
              <a:xfrm>
                <a:off x="793050" y="1663425"/>
                <a:ext cx="475" cy="375"/>
              </a:xfrm>
              <a:custGeom>
                <a:avLst/>
                <a:gdLst/>
                <a:ahLst/>
                <a:cxnLst/>
                <a:rect l="l" t="t" r="r" b="b"/>
                <a:pathLst>
                  <a:path w="19" h="15" extrusionOk="0">
                    <a:moveTo>
                      <a:pt x="0" y="0"/>
                    </a:moveTo>
                    <a:cubicBezTo>
                      <a:pt x="5" y="7"/>
                      <a:pt x="12" y="12"/>
                      <a:pt x="19" y="14"/>
                    </a:cubicBezTo>
                    <a:cubicBezTo>
                      <a:pt x="14" y="7"/>
                      <a:pt x="7"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38" name="Google Shape;9738;p48"/>
              <p:cNvSpPr/>
              <p:nvPr/>
            </p:nvSpPr>
            <p:spPr>
              <a:xfrm>
                <a:off x="779350" y="1632175"/>
                <a:ext cx="675" cy="525"/>
              </a:xfrm>
              <a:custGeom>
                <a:avLst/>
                <a:gdLst/>
                <a:ahLst/>
                <a:cxnLst/>
                <a:rect l="l" t="t" r="r" b="b"/>
                <a:pathLst>
                  <a:path w="27" h="21" extrusionOk="0">
                    <a:moveTo>
                      <a:pt x="1" y="1"/>
                    </a:moveTo>
                    <a:cubicBezTo>
                      <a:pt x="1" y="12"/>
                      <a:pt x="2" y="21"/>
                      <a:pt x="10" y="21"/>
                    </a:cubicBezTo>
                    <a:cubicBezTo>
                      <a:pt x="14" y="21"/>
                      <a:pt x="19" y="19"/>
                      <a:pt x="26" y="15"/>
                    </a:cubicBezTo>
                    <a:lnTo>
                      <a:pt x="26" y="5"/>
                    </a:lnTo>
                    <a:cubicBezTo>
                      <a:pt x="24" y="6"/>
                      <a:pt x="22" y="6"/>
                      <a:pt x="19" y="6"/>
                    </a:cubicBezTo>
                    <a:cubicBezTo>
                      <a:pt x="12" y="6"/>
                      <a:pt x="6"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39" name="Google Shape;9739;p48"/>
              <p:cNvSpPr/>
              <p:nvPr/>
            </p:nvSpPr>
            <p:spPr>
              <a:xfrm>
                <a:off x="771650" y="1696675"/>
                <a:ext cx="150" cy="75"/>
              </a:xfrm>
              <a:custGeom>
                <a:avLst/>
                <a:gdLst/>
                <a:ahLst/>
                <a:cxnLst/>
                <a:rect l="l" t="t" r="r" b="b"/>
                <a:pathLst>
                  <a:path w="6" h="3" extrusionOk="0">
                    <a:moveTo>
                      <a:pt x="1" y="1"/>
                    </a:moveTo>
                    <a:cubicBezTo>
                      <a:pt x="2" y="2"/>
                      <a:pt x="3" y="3"/>
                      <a:pt x="4" y="3"/>
                    </a:cubicBezTo>
                    <a:cubicBezTo>
                      <a:pt x="5" y="3"/>
                      <a:pt x="5"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40" name="Google Shape;9740;p48"/>
              <p:cNvSpPr/>
              <p:nvPr/>
            </p:nvSpPr>
            <p:spPr>
              <a:xfrm>
                <a:off x="758900" y="1699525"/>
                <a:ext cx="150" cy="425"/>
              </a:xfrm>
              <a:custGeom>
                <a:avLst/>
                <a:gdLst/>
                <a:ahLst/>
                <a:cxnLst/>
                <a:rect l="l" t="t" r="r" b="b"/>
                <a:pathLst>
                  <a:path w="6" h="17" extrusionOk="0">
                    <a:moveTo>
                      <a:pt x="5" y="0"/>
                    </a:moveTo>
                    <a:cubicBezTo>
                      <a:pt x="3" y="3"/>
                      <a:pt x="1" y="5"/>
                      <a:pt x="1" y="17"/>
                    </a:cubicBezTo>
                    <a:cubicBezTo>
                      <a:pt x="1"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41" name="Google Shape;9741;p48"/>
              <p:cNvSpPr/>
              <p:nvPr/>
            </p:nvSpPr>
            <p:spPr>
              <a:xfrm>
                <a:off x="772700" y="1627850"/>
                <a:ext cx="150" cy="75"/>
              </a:xfrm>
              <a:custGeom>
                <a:avLst/>
                <a:gdLst/>
                <a:ahLst/>
                <a:cxnLst/>
                <a:rect l="l" t="t" r="r" b="b"/>
                <a:pathLst>
                  <a:path w="6" h="3" extrusionOk="0">
                    <a:moveTo>
                      <a:pt x="1" y="0"/>
                    </a:moveTo>
                    <a:cubicBezTo>
                      <a:pt x="1" y="0"/>
                      <a:pt x="3" y="2"/>
                      <a:pt x="5" y="2"/>
                    </a:cubicBez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42" name="Google Shape;9742;p48"/>
              <p:cNvSpPr/>
              <p:nvPr/>
            </p:nvSpPr>
            <p:spPr>
              <a:xfrm>
                <a:off x="774375" y="1624350"/>
                <a:ext cx="375" cy="250"/>
              </a:xfrm>
              <a:custGeom>
                <a:avLst/>
                <a:gdLst/>
                <a:ahLst/>
                <a:cxnLst/>
                <a:rect l="l" t="t" r="r" b="b"/>
                <a:pathLst>
                  <a:path w="15" h="10" extrusionOk="0">
                    <a:moveTo>
                      <a:pt x="15" y="1"/>
                    </a:moveTo>
                    <a:cubicBezTo>
                      <a:pt x="10" y="5"/>
                      <a:pt x="5" y="8"/>
                      <a:pt x="1" y="10"/>
                    </a:cubicBezTo>
                    <a:cubicBezTo>
                      <a:pt x="5" y="8"/>
                      <a:pt x="10" y="5"/>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43" name="Google Shape;9743;p48"/>
              <p:cNvSpPr/>
              <p:nvPr/>
            </p:nvSpPr>
            <p:spPr>
              <a:xfrm>
                <a:off x="784925" y="1629100"/>
                <a:ext cx="75" cy="200"/>
              </a:xfrm>
              <a:custGeom>
                <a:avLst/>
                <a:gdLst/>
                <a:ahLst/>
                <a:cxnLst/>
                <a:rect l="l" t="t" r="r" b="b"/>
                <a:pathLst>
                  <a:path w="3" h="8" extrusionOk="0">
                    <a:moveTo>
                      <a:pt x="1" y="8"/>
                    </a:moveTo>
                    <a:lnTo>
                      <a:pt x="1" y="8"/>
                    </a:lnTo>
                    <a:cubicBezTo>
                      <a:pt x="3" y="1"/>
                      <a:pt x="3" y="1"/>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44" name="Google Shape;9744;p48"/>
              <p:cNvSpPr/>
              <p:nvPr/>
            </p:nvSpPr>
            <p:spPr>
              <a:xfrm>
                <a:off x="772300" y="1627475"/>
                <a:ext cx="300" cy="200"/>
              </a:xfrm>
              <a:custGeom>
                <a:avLst/>
                <a:gdLst/>
                <a:ahLst/>
                <a:cxnLst/>
                <a:rect l="l" t="t" r="r" b="b"/>
                <a:pathLst>
                  <a:path w="12" h="8" extrusionOk="0">
                    <a:moveTo>
                      <a:pt x="7" y="1"/>
                    </a:moveTo>
                    <a:cubicBezTo>
                      <a:pt x="2" y="6"/>
                      <a:pt x="0" y="8"/>
                      <a:pt x="12" y="8"/>
                    </a:cubicBezTo>
                    <a:cubicBezTo>
                      <a:pt x="12" y="6"/>
                      <a:pt x="9"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45" name="Google Shape;9745;p48"/>
              <p:cNvSpPr/>
              <p:nvPr/>
            </p:nvSpPr>
            <p:spPr>
              <a:xfrm>
                <a:off x="772825" y="1627725"/>
                <a:ext cx="350" cy="375"/>
              </a:xfrm>
              <a:custGeom>
                <a:avLst/>
                <a:gdLst/>
                <a:ahLst/>
                <a:cxnLst/>
                <a:rect l="l" t="t" r="r" b="b"/>
                <a:pathLst>
                  <a:path w="14" h="15" extrusionOk="0">
                    <a:moveTo>
                      <a:pt x="2" y="0"/>
                    </a:moveTo>
                    <a:cubicBezTo>
                      <a:pt x="2" y="2"/>
                      <a:pt x="2" y="5"/>
                      <a:pt x="0" y="7"/>
                    </a:cubicBezTo>
                    <a:lnTo>
                      <a:pt x="14" y="14"/>
                    </a:lnTo>
                    <a:cubicBezTo>
                      <a:pt x="9" y="9"/>
                      <a:pt x="5" y="5"/>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46" name="Google Shape;9746;p48"/>
              <p:cNvSpPr/>
              <p:nvPr/>
            </p:nvSpPr>
            <p:spPr>
              <a:xfrm>
                <a:off x="782200" y="1684800"/>
                <a:ext cx="75" cy="350"/>
              </a:xfrm>
              <a:custGeom>
                <a:avLst/>
                <a:gdLst/>
                <a:ahLst/>
                <a:cxnLst/>
                <a:rect l="l" t="t" r="r" b="b"/>
                <a:pathLst>
                  <a:path w="3" h="14" extrusionOk="0">
                    <a:moveTo>
                      <a:pt x="1" y="1"/>
                    </a:moveTo>
                    <a:cubicBezTo>
                      <a:pt x="1" y="10"/>
                      <a:pt x="1" y="13"/>
                      <a:pt x="2" y="13"/>
                    </a:cubicBezTo>
                    <a:cubicBezTo>
                      <a:pt x="2" y="13"/>
                      <a:pt x="3" y="9"/>
                      <a:pt x="3" y="3"/>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47" name="Google Shape;9747;p48"/>
              <p:cNvSpPr/>
              <p:nvPr/>
            </p:nvSpPr>
            <p:spPr>
              <a:xfrm>
                <a:off x="799425" y="1639250"/>
                <a:ext cx="75" cy="75"/>
              </a:xfrm>
              <a:custGeom>
                <a:avLst/>
                <a:gdLst/>
                <a:ahLst/>
                <a:cxnLst/>
                <a:rect l="l" t="t" r="r" b="b"/>
                <a:pathLst>
                  <a:path w="3" h="3" extrusionOk="0">
                    <a:moveTo>
                      <a:pt x="0" y="0"/>
                    </a:moveTo>
                    <a:lnTo>
                      <a:pt x="0" y="3"/>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48" name="Google Shape;9748;p48"/>
              <p:cNvSpPr/>
              <p:nvPr/>
            </p:nvSpPr>
            <p:spPr>
              <a:xfrm>
                <a:off x="797200" y="1639250"/>
                <a:ext cx="3275" cy="1475"/>
              </a:xfrm>
              <a:custGeom>
                <a:avLst/>
                <a:gdLst/>
                <a:ahLst/>
                <a:cxnLst/>
                <a:rect l="l" t="t" r="r" b="b"/>
                <a:pathLst>
                  <a:path w="131" h="59" extrusionOk="0">
                    <a:moveTo>
                      <a:pt x="87" y="0"/>
                    </a:moveTo>
                    <a:lnTo>
                      <a:pt x="1" y="58"/>
                    </a:lnTo>
                    <a:lnTo>
                      <a:pt x="131" y="17"/>
                    </a:lnTo>
                    <a:lnTo>
                      <a:pt x="131" y="17"/>
                    </a:lnTo>
                    <a:cubicBezTo>
                      <a:pt x="120" y="18"/>
                      <a:pt x="112" y="19"/>
                      <a:pt x="105" y="19"/>
                    </a:cubicBezTo>
                    <a:cubicBezTo>
                      <a:pt x="85" y="19"/>
                      <a:pt x="85" y="11"/>
                      <a:pt x="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49" name="Google Shape;9749;p48"/>
              <p:cNvSpPr/>
              <p:nvPr/>
            </p:nvSpPr>
            <p:spPr>
              <a:xfrm>
                <a:off x="758025" y="1623300"/>
                <a:ext cx="48300" cy="80425"/>
              </a:xfrm>
              <a:custGeom>
                <a:avLst/>
                <a:gdLst/>
                <a:ahLst/>
                <a:cxnLst/>
                <a:rect l="l" t="t" r="r" b="b"/>
                <a:pathLst>
                  <a:path w="1932" h="3217" extrusionOk="0">
                    <a:moveTo>
                      <a:pt x="655" y="54"/>
                    </a:moveTo>
                    <a:lnTo>
                      <a:pt x="655" y="54"/>
                    </a:lnTo>
                    <a:cubicBezTo>
                      <a:pt x="654" y="54"/>
                      <a:pt x="654" y="54"/>
                      <a:pt x="653" y="55"/>
                    </a:cubicBezTo>
                    <a:lnTo>
                      <a:pt x="653" y="55"/>
                    </a:lnTo>
                    <a:cubicBezTo>
                      <a:pt x="654" y="55"/>
                      <a:pt x="654" y="54"/>
                      <a:pt x="655" y="54"/>
                    </a:cubicBezTo>
                    <a:close/>
                    <a:moveTo>
                      <a:pt x="686" y="191"/>
                    </a:moveTo>
                    <a:cubicBezTo>
                      <a:pt x="696" y="191"/>
                      <a:pt x="694" y="199"/>
                      <a:pt x="689" y="207"/>
                    </a:cubicBezTo>
                    <a:cubicBezTo>
                      <a:pt x="686" y="203"/>
                      <a:pt x="683" y="199"/>
                      <a:pt x="679" y="199"/>
                    </a:cubicBezTo>
                    <a:cubicBezTo>
                      <a:pt x="677" y="199"/>
                      <a:pt x="674" y="200"/>
                      <a:pt x="671" y="203"/>
                    </a:cubicBezTo>
                    <a:cubicBezTo>
                      <a:pt x="673" y="196"/>
                      <a:pt x="678" y="193"/>
                      <a:pt x="682" y="191"/>
                    </a:cubicBezTo>
                    <a:cubicBezTo>
                      <a:pt x="684" y="191"/>
                      <a:pt x="685" y="191"/>
                      <a:pt x="686" y="191"/>
                    </a:cubicBezTo>
                    <a:close/>
                    <a:moveTo>
                      <a:pt x="699" y="224"/>
                    </a:moveTo>
                    <a:cubicBezTo>
                      <a:pt x="700" y="232"/>
                      <a:pt x="700" y="235"/>
                      <a:pt x="700" y="235"/>
                    </a:cubicBezTo>
                    <a:cubicBezTo>
                      <a:pt x="700" y="235"/>
                      <a:pt x="699" y="230"/>
                      <a:pt x="696" y="224"/>
                    </a:cubicBezTo>
                    <a:close/>
                    <a:moveTo>
                      <a:pt x="1610" y="567"/>
                    </a:moveTo>
                    <a:cubicBezTo>
                      <a:pt x="1609" y="567"/>
                      <a:pt x="1609" y="568"/>
                      <a:pt x="1609" y="568"/>
                    </a:cubicBezTo>
                    <a:lnTo>
                      <a:pt x="1609" y="568"/>
                    </a:lnTo>
                    <a:cubicBezTo>
                      <a:pt x="1609" y="568"/>
                      <a:pt x="1609" y="567"/>
                      <a:pt x="1610" y="567"/>
                    </a:cubicBezTo>
                    <a:close/>
                    <a:moveTo>
                      <a:pt x="1387" y="694"/>
                    </a:moveTo>
                    <a:cubicBezTo>
                      <a:pt x="1381" y="697"/>
                      <a:pt x="1378" y="701"/>
                      <a:pt x="1375" y="701"/>
                    </a:cubicBezTo>
                    <a:cubicBezTo>
                      <a:pt x="1375" y="701"/>
                      <a:pt x="1374" y="700"/>
                      <a:pt x="1374" y="700"/>
                    </a:cubicBezTo>
                    <a:lnTo>
                      <a:pt x="1374" y="700"/>
                    </a:lnTo>
                    <a:cubicBezTo>
                      <a:pt x="1378" y="698"/>
                      <a:pt x="1382" y="696"/>
                      <a:pt x="1387" y="694"/>
                    </a:cubicBezTo>
                    <a:close/>
                    <a:moveTo>
                      <a:pt x="1686" y="843"/>
                    </a:moveTo>
                    <a:cubicBezTo>
                      <a:pt x="1687" y="847"/>
                      <a:pt x="1687" y="850"/>
                      <a:pt x="1693" y="850"/>
                    </a:cubicBezTo>
                    <a:cubicBezTo>
                      <a:pt x="1695" y="850"/>
                      <a:pt x="1697" y="850"/>
                      <a:pt x="1700" y="849"/>
                    </a:cubicBezTo>
                    <a:cubicBezTo>
                      <a:pt x="1694" y="849"/>
                      <a:pt x="1689" y="847"/>
                      <a:pt x="1686" y="843"/>
                    </a:cubicBezTo>
                    <a:close/>
                    <a:moveTo>
                      <a:pt x="1772" y="995"/>
                    </a:moveTo>
                    <a:cubicBezTo>
                      <a:pt x="1772" y="995"/>
                      <a:pt x="1772" y="995"/>
                      <a:pt x="1772" y="995"/>
                    </a:cubicBezTo>
                    <a:cubicBezTo>
                      <a:pt x="1772" y="995"/>
                      <a:pt x="1772" y="995"/>
                      <a:pt x="1772" y="995"/>
                    </a:cubicBezTo>
                    <a:close/>
                    <a:moveTo>
                      <a:pt x="1730" y="1067"/>
                    </a:moveTo>
                    <a:lnTo>
                      <a:pt x="1730" y="1067"/>
                    </a:lnTo>
                    <a:cubicBezTo>
                      <a:pt x="1744" y="1070"/>
                      <a:pt x="1740" y="1077"/>
                      <a:pt x="1726" y="1088"/>
                    </a:cubicBezTo>
                    <a:cubicBezTo>
                      <a:pt x="1721" y="1084"/>
                      <a:pt x="1721" y="1077"/>
                      <a:pt x="1730" y="1067"/>
                    </a:cubicBezTo>
                    <a:close/>
                    <a:moveTo>
                      <a:pt x="1815" y="1616"/>
                    </a:moveTo>
                    <a:lnTo>
                      <a:pt x="1815" y="1616"/>
                    </a:lnTo>
                    <a:cubicBezTo>
                      <a:pt x="1813" y="1617"/>
                      <a:pt x="1812" y="1618"/>
                      <a:pt x="1811" y="1619"/>
                    </a:cubicBezTo>
                    <a:lnTo>
                      <a:pt x="1811" y="1619"/>
                    </a:lnTo>
                    <a:cubicBezTo>
                      <a:pt x="1813" y="1619"/>
                      <a:pt x="1815" y="1618"/>
                      <a:pt x="1815" y="1616"/>
                    </a:cubicBezTo>
                    <a:close/>
                    <a:moveTo>
                      <a:pt x="1932" y="1594"/>
                    </a:moveTo>
                    <a:cubicBezTo>
                      <a:pt x="1919" y="1596"/>
                      <a:pt x="1880" y="1607"/>
                      <a:pt x="1846" y="1607"/>
                    </a:cubicBezTo>
                    <a:cubicBezTo>
                      <a:pt x="1829" y="1607"/>
                      <a:pt x="1813" y="1604"/>
                      <a:pt x="1804" y="1596"/>
                    </a:cubicBezTo>
                    <a:lnTo>
                      <a:pt x="1804" y="1596"/>
                    </a:lnTo>
                    <a:cubicBezTo>
                      <a:pt x="1809" y="1603"/>
                      <a:pt x="1816" y="1611"/>
                      <a:pt x="1815" y="1616"/>
                    </a:cubicBezTo>
                    <a:lnTo>
                      <a:pt x="1815" y="1616"/>
                    </a:lnTo>
                    <a:cubicBezTo>
                      <a:pt x="1818" y="1614"/>
                      <a:pt x="1822" y="1612"/>
                      <a:pt x="1828" y="1610"/>
                    </a:cubicBezTo>
                    <a:lnTo>
                      <a:pt x="1828" y="1610"/>
                    </a:lnTo>
                    <a:lnTo>
                      <a:pt x="1837" y="1635"/>
                    </a:lnTo>
                    <a:cubicBezTo>
                      <a:pt x="1840" y="1635"/>
                      <a:pt x="1842" y="1635"/>
                      <a:pt x="1845" y="1635"/>
                    </a:cubicBezTo>
                    <a:cubicBezTo>
                      <a:pt x="1901" y="1635"/>
                      <a:pt x="1888" y="1611"/>
                      <a:pt x="1932" y="1594"/>
                    </a:cubicBezTo>
                    <a:close/>
                    <a:moveTo>
                      <a:pt x="1754" y="1739"/>
                    </a:moveTo>
                    <a:lnTo>
                      <a:pt x="1753" y="1742"/>
                    </a:lnTo>
                    <a:cubicBezTo>
                      <a:pt x="1754" y="1741"/>
                      <a:pt x="1754" y="1740"/>
                      <a:pt x="1754" y="1739"/>
                    </a:cubicBezTo>
                    <a:close/>
                    <a:moveTo>
                      <a:pt x="1473" y="2258"/>
                    </a:moveTo>
                    <a:lnTo>
                      <a:pt x="1473" y="2259"/>
                    </a:lnTo>
                    <a:cubicBezTo>
                      <a:pt x="1473" y="2259"/>
                      <a:pt x="1473" y="2258"/>
                      <a:pt x="1473" y="2258"/>
                    </a:cubicBezTo>
                    <a:close/>
                    <a:moveTo>
                      <a:pt x="752" y="2295"/>
                    </a:moveTo>
                    <a:cubicBezTo>
                      <a:pt x="753" y="2296"/>
                      <a:pt x="753" y="2296"/>
                      <a:pt x="754" y="2297"/>
                    </a:cubicBezTo>
                    <a:lnTo>
                      <a:pt x="754" y="2297"/>
                    </a:lnTo>
                    <a:cubicBezTo>
                      <a:pt x="754" y="2297"/>
                      <a:pt x="754" y="2296"/>
                      <a:pt x="754" y="2296"/>
                    </a:cubicBezTo>
                    <a:lnTo>
                      <a:pt x="752" y="2295"/>
                    </a:lnTo>
                    <a:close/>
                    <a:moveTo>
                      <a:pt x="1223" y="2451"/>
                    </a:moveTo>
                    <a:lnTo>
                      <a:pt x="1223" y="2451"/>
                    </a:lnTo>
                    <a:cubicBezTo>
                      <a:pt x="1222" y="2452"/>
                      <a:pt x="1221" y="2453"/>
                      <a:pt x="1221" y="2453"/>
                    </a:cubicBezTo>
                    <a:lnTo>
                      <a:pt x="1221" y="2453"/>
                    </a:lnTo>
                    <a:cubicBezTo>
                      <a:pt x="1222" y="2453"/>
                      <a:pt x="1222" y="2452"/>
                      <a:pt x="1223" y="2451"/>
                    </a:cubicBezTo>
                    <a:close/>
                    <a:moveTo>
                      <a:pt x="434" y="2505"/>
                    </a:moveTo>
                    <a:cubicBezTo>
                      <a:pt x="436" y="2506"/>
                      <a:pt x="438" y="2507"/>
                      <a:pt x="440" y="2507"/>
                    </a:cubicBezTo>
                    <a:lnTo>
                      <a:pt x="440" y="2507"/>
                    </a:lnTo>
                    <a:cubicBezTo>
                      <a:pt x="438" y="2506"/>
                      <a:pt x="436" y="2506"/>
                      <a:pt x="434" y="2505"/>
                    </a:cubicBezTo>
                    <a:close/>
                    <a:moveTo>
                      <a:pt x="249" y="2746"/>
                    </a:moveTo>
                    <a:cubicBezTo>
                      <a:pt x="249" y="2746"/>
                      <a:pt x="250" y="2746"/>
                      <a:pt x="250" y="2746"/>
                    </a:cubicBezTo>
                    <a:lnTo>
                      <a:pt x="250" y="2746"/>
                    </a:lnTo>
                    <a:cubicBezTo>
                      <a:pt x="250" y="2746"/>
                      <a:pt x="249" y="2746"/>
                      <a:pt x="249" y="2746"/>
                    </a:cubicBezTo>
                    <a:close/>
                    <a:moveTo>
                      <a:pt x="582" y="2899"/>
                    </a:moveTo>
                    <a:cubicBezTo>
                      <a:pt x="581" y="2899"/>
                      <a:pt x="581" y="2899"/>
                      <a:pt x="580" y="2899"/>
                    </a:cubicBezTo>
                    <a:lnTo>
                      <a:pt x="580" y="2899"/>
                    </a:lnTo>
                    <a:lnTo>
                      <a:pt x="583" y="2899"/>
                    </a:lnTo>
                    <a:cubicBezTo>
                      <a:pt x="582" y="2899"/>
                      <a:pt x="582" y="2899"/>
                      <a:pt x="582" y="2899"/>
                    </a:cubicBezTo>
                    <a:close/>
                    <a:moveTo>
                      <a:pt x="775" y="1"/>
                    </a:moveTo>
                    <a:cubicBezTo>
                      <a:pt x="759" y="8"/>
                      <a:pt x="738" y="10"/>
                      <a:pt x="731" y="29"/>
                    </a:cubicBezTo>
                    <a:lnTo>
                      <a:pt x="747" y="31"/>
                    </a:lnTo>
                    <a:cubicBezTo>
                      <a:pt x="736" y="68"/>
                      <a:pt x="694" y="54"/>
                      <a:pt x="699" y="77"/>
                    </a:cubicBezTo>
                    <a:cubicBezTo>
                      <a:pt x="682" y="81"/>
                      <a:pt x="663" y="86"/>
                      <a:pt x="646" y="86"/>
                    </a:cubicBezTo>
                    <a:cubicBezTo>
                      <a:pt x="630" y="86"/>
                      <a:pt x="616" y="81"/>
                      <a:pt x="613" y="64"/>
                    </a:cubicBezTo>
                    <a:lnTo>
                      <a:pt x="643" y="28"/>
                    </a:lnTo>
                    <a:lnTo>
                      <a:pt x="643" y="28"/>
                    </a:lnTo>
                    <a:cubicBezTo>
                      <a:pt x="635" y="39"/>
                      <a:pt x="637" y="55"/>
                      <a:pt x="650" y="55"/>
                    </a:cubicBezTo>
                    <a:cubicBezTo>
                      <a:pt x="651" y="55"/>
                      <a:pt x="652" y="55"/>
                      <a:pt x="653" y="55"/>
                    </a:cubicBezTo>
                    <a:lnTo>
                      <a:pt x="653" y="55"/>
                    </a:lnTo>
                    <a:cubicBezTo>
                      <a:pt x="653" y="55"/>
                      <a:pt x="652" y="55"/>
                      <a:pt x="652" y="55"/>
                    </a:cubicBezTo>
                    <a:cubicBezTo>
                      <a:pt x="636" y="55"/>
                      <a:pt x="657" y="5"/>
                      <a:pt x="636" y="5"/>
                    </a:cubicBezTo>
                    <a:cubicBezTo>
                      <a:pt x="631" y="5"/>
                      <a:pt x="623" y="8"/>
                      <a:pt x="613" y="15"/>
                    </a:cubicBezTo>
                    <a:lnTo>
                      <a:pt x="604" y="52"/>
                    </a:lnTo>
                    <a:cubicBezTo>
                      <a:pt x="584" y="55"/>
                      <a:pt x="556" y="63"/>
                      <a:pt x="534" y="63"/>
                    </a:cubicBezTo>
                    <a:cubicBezTo>
                      <a:pt x="520" y="63"/>
                      <a:pt x="509" y="59"/>
                      <a:pt x="506" y="47"/>
                    </a:cubicBezTo>
                    <a:lnTo>
                      <a:pt x="506" y="47"/>
                    </a:lnTo>
                    <a:cubicBezTo>
                      <a:pt x="476" y="89"/>
                      <a:pt x="513" y="47"/>
                      <a:pt x="485" y="101"/>
                    </a:cubicBezTo>
                    <a:cubicBezTo>
                      <a:pt x="495" y="86"/>
                      <a:pt x="502" y="82"/>
                      <a:pt x="509" y="82"/>
                    </a:cubicBezTo>
                    <a:cubicBezTo>
                      <a:pt x="523" y="82"/>
                      <a:pt x="533" y="103"/>
                      <a:pt x="545" y="103"/>
                    </a:cubicBezTo>
                    <a:cubicBezTo>
                      <a:pt x="550" y="103"/>
                      <a:pt x="556" y="99"/>
                      <a:pt x="563" y="89"/>
                    </a:cubicBezTo>
                    <a:lnTo>
                      <a:pt x="563" y="89"/>
                    </a:lnTo>
                    <a:cubicBezTo>
                      <a:pt x="539" y="136"/>
                      <a:pt x="570" y="123"/>
                      <a:pt x="553" y="177"/>
                    </a:cubicBezTo>
                    <a:cubicBezTo>
                      <a:pt x="559" y="169"/>
                      <a:pt x="563" y="159"/>
                      <a:pt x="569" y="159"/>
                    </a:cubicBezTo>
                    <a:cubicBezTo>
                      <a:pt x="571" y="159"/>
                      <a:pt x="574" y="162"/>
                      <a:pt x="578" y="168"/>
                    </a:cubicBezTo>
                    <a:cubicBezTo>
                      <a:pt x="583" y="166"/>
                      <a:pt x="590" y="163"/>
                      <a:pt x="592" y="161"/>
                    </a:cubicBezTo>
                    <a:cubicBezTo>
                      <a:pt x="592" y="152"/>
                      <a:pt x="597" y="142"/>
                      <a:pt x="601" y="135"/>
                    </a:cubicBezTo>
                    <a:cubicBezTo>
                      <a:pt x="613" y="129"/>
                      <a:pt x="623" y="126"/>
                      <a:pt x="633" y="126"/>
                    </a:cubicBezTo>
                    <a:cubicBezTo>
                      <a:pt x="648" y="126"/>
                      <a:pt x="662" y="132"/>
                      <a:pt x="673" y="132"/>
                    </a:cubicBezTo>
                    <a:cubicBezTo>
                      <a:pt x="677" y="132"/>
                      <a:pt x="680" y="132"/>
                      <a:pt x="682" y="131"/>
                    </a:cubicBezTo>
                    <a:lnTo>
                      <a:pt x="682" y="131"/>
                    </a:lnTo>
                    <a:cubicBezTo>
                      <a:pt x="689" y="142"/>
                      <a:pt x="666" y="140"/>
                      <a:pt x="659" y="159"/>
                    </a:cubicBezTo>
                    <a:lnTo>
                      <a:pt x="694" y="147"/>
                    </a:lnTo>
                    <a:lnTo>
                      <a:pt x="694" y="147"/>
                    </a:lnTo>
                    <a:cubicBezTo>
                      <a:pt x="672" y="176"/>
                      <a:pt x="682" y="212"/>
                      <a:pt x="646" y="212"/>
                    </a:cubicBezTo>
                    <a:cubicBezTo>
                      <a:pt x="645" y="212"/>
                      <a:pt x="644" y="212"/>
                      <a:pt x="643" y="212"/>
                    </a:cubicBezTo>
                    <a:lnTo>
                      <a:pt x="643" y="212"/>
                    </a:lnTo>
                    <a:lnTo>
                      <a:pt x="664" y="230"/>
                    </a:lnTo>
                    <a:cubicBezTo>
                      <a:pt x="664" y="255"/>
                      <a:pt x="676" y="272"/>
                      <a:pt x="695" y="272"/>
                    </a:cubicBezTo>
                    <a:cubicBezTo>
                      <a:pt x="696" y="272"/>
                      <a:pt x="697" y="272"/>
                      <a:pt x="699" y="272"/>
                    </a:cubicBezTo>
                    <a:cubicBezTo>
                      <a:pt x="700" y="275"/>
                      <a:pt x="703" y="276"/>
                      <a:pt x="707" y="276"/>
                    </a:cubicBezTo>
                    <a:cubicBezTo>
                      <a:pt x="718" y="276"/>
                      <a:pt x="732" y="269"/>
                      <a:pt x="733" y="269"/>
                    </a:cubicBezTo>
                    <a:lnTo>
                      <a:pt x="733" y="269"/>
                    </a:lnTo>
                    <a:cubicBezTo>
                      <a:pt x="733" y="269"/>
                      <a:pt x="731" y="271"/>
                      <a:pt x="724" y="275"/>
                    </a:cubicBezTo>
                    <a:lnTo>
                      <a:pt x="775" y="281"/>
                    </a:lnTo>
                    <a:lnTo>
                      <a:pt x="771" y="288"/>
                    </a:lnTo>
                    <a:cubicBezTo>
                      <a:pt x="787" y="302"/>
                      <a:pt x="815" y="302"/>
                      <a:pt x="838" y="309"/>
                    </a:cubicBezTo>
                    <a:cubicBezTo>
                      <a:pt x="866" y="312"/>
                      <a:pt x="884" y="337"/>
                      <a:pt x="877" y="363"/>
                    </a:cubicBezTo>
                    <a:cubicBezTo>
                      <a:pt x="883" y="362"/>
                      <a:pt x="888" y="361"/>
                      <a:pt x="893" y="361"/>
                    </a:cubicBezTo>
                    <a:cubicBezTo>
                      <a:pt x="903" y="361"/>
                      <a:pt x="913" y="364"/>
                      <a:pt x="919" y="377"/>
                    </a:cubicBezTo>
                    <a:lnTo>
                      <a:pt x="903" y="407"/>
                    </a:lnTo>
                    <a:cubicBezTo>
                      <a:pt x="920" y="407"/>
                      <a:pt x="920" y="438"/>
                      <a:pt x="933" y="438"/>
                    </a:cubicBezTo>
                    <a:cubicBezTo>
                      <a:pt x="936" y="438"/>
                      <a:pt x="939" y="437"/>
                      <a:pt x="944" y="432"/>
                    </a:cubicBezTo>
                    <a:lnTo>
                      <a:pt x="944" y="432"/>
                    </a:lnTo>
                    <a:cubicBezTo>
                      <a:pt x="903" y="506"/>
                      <a:pt x="986" y="488"/>
                      <a:pt x="995" y="516"/>
                    </a:cubicBezTo>
                    <a:lnTo>
                      <a:pt x="1026" y="488"/>
                    </a:lnTo>
                    <a:cubicBezTo>
                      <a:pt x="1037" y="499"/>
                      <a:pt x="1058" y="502"/>
                      <a:pt x="1086" y="504"/>
                    </a:cubicBezTo>
                    <a:lnTo>
                      <a:pt x="1111" y="479"/>
                    </a:lnTo>
                    <a:cubicBezTo>
                      <a:pt x="1113" y="478"/>
                      <a:pt x="1115" y="478"/>
                      <a:pt x="1117" y="478"/>
                    </a:cubicBezTo>
                    <a:cubicBezTo>
                      <a:pt x="1146" y="478"/>
                      <a:pt x="1129" y="531"/>
                      <a:pt x="1153" y="548"/>
                    </a:cubicBezTo>
                    <a:cubicBezTo>
                      <a:pt x="1149" y="551"/>
                      <a:pt x="1146" y="552"/>
                      <a:pt x="1144" y="552"/>
                    </a:cubicBezTo>
                    <a:cubicBezTo>
                      <a:pt x="1138" y="552"/>
                      <a:pt x="1137" y="545"/>
                      <a:pt x="1139" y="539"/>
                    </a:cubicBezTo>
                    <a:lnTo>
                      <a:pt x="1139" y="539"/>
                    </a:lnTo>
                    <a:cubicBezTo>
                      <a:pt x="1100" y="618"/>
                      <a:pt x="1239" y="555"/>
                      <a:pt x="1213" y="620"/>
                    </a:cubicBezTo>
                    <a:cubicBezTo>
                      <a:pt x="1215" y="620"/>
                      <a:pt x="1217" y="619"/>
                      <a:pt x="1219" y="619"/>
                    </a:cubicBezTo>
                    <a:cubicBezTo>
                      <a:pt x="1229" y="619"/>
                      <a:pt x="1229" y="626"/>
                      <a:pt x="1225" y="634"/>
                    </a:cubicBezTo>
                    <a:lnTo>
                      <a:pt x="1223" y="634"/>
                    </a:lnTo>
                    <a:cubicBezTo>
                      <a:pt x="1220" y="634"/>
                      <a:pt x="1223" y="634"/>
                      <a:pt x="1223" y="636"/>
                    </a:cubicBezTo>
                    <a:cubicBezTo>
                      <a:pt x="1220" y="643"/>
                      <a:pt x="1216" y="650"/>
                      <a:pt x="1213" y="657"/>
                    </a:cubicBezTo>
                    <a:cubicBezTo>
                      <a:pt x="1218" y="650"/>
                      <a:pt x="1220" y="645"/>
                      <a:pt x="1223" y="638"/>
                    </a:cubicBezTo>
                    <a:cubicBezTo>
                      <a:pt x="1232" y="643"/>
                      <a:pt x="1241" y="648"/>
                      <a:pt x="1250" y="650"/>
                    </a:cubicBezTo>
                    <a:lnTo>
                      <a:pt x="1220" y="676"/>
                    </a:lnTo>
                    <a:lnTo>
                      <a:pt x="1223" y="676"/>
                    </a:lnTo>
                    <a:cubicBezTo>
                      <a:pt x="1221" y="679"/>
                      <a:pt x="1221" y="680"/>
                      <a:pt x="1222" y="680"/>
                    </a:cubicBezTo>
                    <a:cubicBezTo>
                      <a:pt x="1227" y="680"/>
                      <a:pt x="1246" y="664"/>
                      <a:pt x="1264" y="648"/>
                    </a:cubicBezTo>
                    <a:cubicBezTo>
                      <a:pt x="1267" y="648"/>
                      <a:pt x="1270" y="649"/>
                      <a:pt x="1272" y="649"/>
                    </a:cubicBezTo>
                    <a:cubicBezTo>
                      <a:pt x="1279" y="649"/>
                      <a:pt x="1286" y="647"/>
                      <a:pt x="1292" y="645"/>
                    </a:cubicBezTo>
                    <a:lnTo>
                      <a:pt x="1292" y="645"/>
                    </a:lnTo>
                    <a:cubicBezTo>
                      <a:pt x="1243" y="687"/>
                      <a:pt x="1327" y="652"/>
                      <a:pt x="1274" y="699"/>
                    </a:cubicBezTo>
                    <a:cubicBezTo>
                      <a:pt x="1278" y="697"/>
                      <a:pt x="1283" y="696"/>
                      <a:pt x="1287" y="696"/>
                    </a:cubicBezTo>
                    <a:cubicBezTo>
                      <a:pt x="1303" y="696"/>
                      <a:pt x="1317" y="706"/>
                      <a:pt x="1340" y="706"/>
                    </a:cubicBezTo>
                    <a:cubicBezTo>
                      <a:pt x="1349" y="706"/>
                      <a:pt x="1360" y="705"/>
                      <a:pt x="1373" y="700"/>
                    </a:cubicBezTo>
                    <a:lnTo>
                      <a:pt x="1373" y="700"/>
                    </a:lnTo>
                    <a:cubicBezTo>
                      <a:pt x="1373" y="713"/>
                      <a:pt x="1372" y="724"/>
                      <a:pt x="1394" y="724"/>
                    </a:cubicBezTo>
                    <a:lnTo>
                      <a:pt x="1350" y="752"/>
                    </a:lnTo>
                    <a:lnTo>
                      <a:pt x="1350" y="752"/>
                    </a:lnTo>
                    <a:lnTo>
                      <a:pt x="1424" y="740"/>
                    </a:lnTo>
                    <a:lnTo>
                      <a:pt x="1424" y="740"/>
                    </a:lnTo>
                    <a:cubicBezTo>
                      <a:pt x="1408" y="766"/>
                      <a:pt x="1380" y="785"/>
                      <a:pt x="1348" y="787"/>
                    </a:cubicBezTo>
                    <a:cubicBezTo>
                      <a:pt x="1417" y="787"/>
                      <a:pt x="1383" y="798"/>
                      <a:pt x="1450" y="798"/>
                    </a:cubicBezTo>
                    <a:lnTo>
                      <a:pt x="1420" y="810"/>
                    </a:lnTo>
                    <a:cubicBezTo>
                      <a:pt x="1424" y="819"/>
                      <a:pt x="1473" y="817"/>
                      <a:pt x="1450" y="833"/>
                    </a:cubicBezTo>
                    <a:cubicBezTo>
                      <a:pt x="1403" y="877"/>
                      <a:pt x="1489" y="940"/>
                      <a:pt x="1447" y="1012"/>
                    </a:cubicBezTo>
                    <a:cubicBezTo>
                      <a:pt x="1467" y="1004"/>
                      <a:pt x="1477" y="1001"/>
                      <a:pt x="1481" y="1001"/>
                    </a:cubicBezTo>
                    <a:cubicBezTo>
                      <a:pt x="1494" y="1001"/>
                      <a:pt x="1445" y="1033"/>
                      <a:pt x="1470" y="1033"/>
                    </a:cubicBezTo>
                    <a:cubicBezTo>
                      <a:pt x="1474" y="1033"/>
                      <a:pt x="1479" y="1032"/>
                      <a:pt x="1487" y="1030"/>
                    </a:cubicBezTo>
                    <a:lnTo>
                      <a:pt x="1487" y="1030"/>
                    </a:lnTo>
                    <a:cubicBezTo>
                      <a:pt x="1470" y="1038"/>
                      <a:pt x="1459" y="1045"/>
                      <a:pt x="1444" y="1045"/>
                    </a:cubicBezTo>
                    <a:cubicBezTo>
                      <a:pt x="1441" y="1045"/>
                      <a:pt x="1437" y="1045"/>
                      <a:pt x="1434" y="1044"/>
                    </a:cubicBezTo>
                    <a:lnTo>
                      <a:pt x="1434" y="1044"/>
                    </a:lnTo>
                    <a:cubicBezTo>
                      <a:pt x="1461" y="1067"/>
                      <a:pt x="1406" y="1093"/>
                      <a:pt x="1473" y="1097"/>
                    </a:cubicBezTo>
                    <a:cubicBezTo>
                      <a:pt x="1465" y="1101"/>
                      <a:pt x="1457" y="1102"/>
                      <a:pt x="1451" y="1102"/>
                    </a:cubicBezTo>
                    <a:cubicBezTo>
                      <a:pt x="1447" y="1102"/>
                      <a:pt x="1443" y="1102"/>
                      <a:pt x="1439" y="1102"/>
                    </a:cubicBezTo>
                    <a:cubicBezTo>
                      <a:pt x="1435" y="1102"/>
                      <a:pt x="1430" y="1102"/>
                      <a:pt x="1427" y="1104"/>
                    </a:cubicBezTo>
                    <a:cubicBezTo>
                      <a:pt x="1431" y="1104"/>
                      <a:pt x="1447" y="1109"/>
                      <a:pt x="1434" y="1114"/>
                    </a:cubicBezTo>
                    <a:cubicBezTo>
                      <a:pt x="1430" y="1115"/>
                      <a:pt x="1427" y="1116"/>
                      <a:pt x="1424" y="1116"/>
                    </a:cubicBezTo>
                    <a:cubicBezTo>
                      <a:pt x="1417" y="1116"/>
                      <a:pt x="1411" y="1113"/>
                      <a:pt x="1403" y="1111"/>
                    </a:cubicBezTo>
                    <a:lnTo>
                      <a:pt x="1403" y="1111"/>
                    </a:lnTo>
                    <a:cubicBezTo>
                      <a:pt x="1408" y="1125"/>
                      <a:pt x="1430" y="1129"/>
                      <a:pt x="1459" y="1129"/>
                    </a:cubicBezTo>
                    <a:cubicBezTo>
                      <a:pt x="1486" y="1129"/>
                      <a:pt x="1519" y="1125"/>
                      <a:pt x="1552" y="1121"/>
                    </a:cubicBezTo>
                    <a:lnTo>
                      <a:pt x="1552" y="1121"/>
                    </a:lnTo>
                    <a:cubicBezTo>
                      <a:pt x="1522" y="1142"/>
                      <a:pt x="1526" y="1146"/>
                      <a:pt x="1573" y="1153"/>
                    </a:cubicBezTo>
                    <a:cubicBezTo>
                      <a:pt x="1560" y="1157"/>
                      <a:pt x="1546" y="1164"/>
                      <a:pt x="1536" y="1164"/>
                    </a:cubicBezTo>
                    <a:cubicBezTo>
                      <a:pt x="1529" y="1164"/>
                      <a:pt x="1524" y="1161"/>
                      <a:pt x="1519" y="1155"/>
                    </a:cubicBezTo>
                    <a:lnTo>
                      <a:pt x="1519" y="1155"/>
                    </a:lnTo>
                    <a:cubicBezTo>
                      <a:pt x="1519" y="1167"/>
                      <a:pt x="1495" y="1218"/>
                      <a:pt x="1546" y="1218"/>
                    </a:cubicBezTo>
                    <a:cubicBezTo>
                      <a:pt x="1547" y="1218"/>
                      <a:pt x="1548" y="1218"/>
                      <a:pt x="1549" y="1218"/>
                    </a:cubicBezTo>
                    <a:lnTo>
                      <a:pt x="1549" y="1218"/>
                    </a:lnTo>
                    <a:cubicBezTo>
                      <a:pt x="1536" y="1220"/>
                      <a:pt x="1545" y="1232"/>
                      <a:pt x="1552" y="1234"/>
                    </a:cubicBezTo>
                    <a:cubicBezTo>
                      <a:pt x="1549" y="1257"/>
                      <a:pt x="1545" y="1260"/>
                      <a:pt x="1549" y="1283"/>
                    </a:cubicBezTo>
                    <a:lnTo>
                      <a:pt x="1559" y="1276"/>
                    </a:lnTo>
                    <a:cubicBezTo>
                      <a:pt x="1624" y="1285"/>
                      <a:pt x="1573" y="1295"/>
                      <a:pt x="1580" y="1313"/>
                    </a:cubicBezTo>
                    <a:lnTo>
                      <a:pt x="1573" y="1313"/>
                    </a:lnTo>
                    <a:cubicBezTo>
                      <a:pt x="1524" y="1352"/>
                      <a:pt x="1596" y="1334"/>
                      <a:pt x="1538" y="1371"/>
                    </a:cubicBezTo>
                    <a:lnTo>
                      <a:pt x="1577" y="1373"/>
                    </a:lnTo>
                    <a:cubicBezTo>
                      <a:pt x="1665" y="1390"/>
                      <a:pt x="1522" y="1406"/>
                      <a:pt x="1549" y="1434"/>
                    </a:cubicBezTo>
                    <a:lnTo>
                      <a:pt x="1573" y="1429"/>
                    </a:lnTo>
                    <a:lnTo>
                      <a:pt x="1573" y="1429"/>
                    </a:lnTo>
                    <a:cubicBezTo>
                      <a:pt x="1600" y="1448"/>
                      <a:pt x="1450" y="1445"/>
                      <a:pt x="1436" y="1454"/>
                    </a:cubicBezTo>
                    <a:cubicBezTo>
                      <a:pt x="1427" y="1454"/>
                      <a:pt x="1424" y="1448"/>
                      <a:pt x="1420" y="1443"/>
                    </a:cubicBezTo>
                    <a:lnTo>
                      <a:pt x="1420" y="1443"/>
                    </a:lnTo>
                    <a:cubicBezTo>
                      <a:pt x="1362" y="1464"/>
                      <a:pt x="1471" y="1457"/>
                      <a:pt x="1478" y="1485"/>
                    </a:cubicBezTo>
                    <a:cubicBezTo>
                      <a:pt x="1457" y="1483"/>
                      <a:pt x="1429" y="1473"/>
                      <a:pt x="1412" y="1473"/>
                    </a:cubicBezTo>
                    <a:cubicBezTo>
                      <a:pt x="1406" y="1473"/>
                      <a:pt x="1401" y="1474"/>
                      <a:pt x="1399" y="1478"/>
                    </a:cubicBezTo>
                    <a:cubicBezTo>
                      <a:pt x="1376" y="1478"/>
                      <a:pt x="1475" y="1550"/>
                      <a:pt x="1415" y="1556"/>
                    </a:cubicBezTo>
                    <a:cubicBezTo>
                      <a:pt x="1418" y="1556"/>
                      <a:pt x="1420" y="1556"/>
                      <a:pt x="1423" y="1556"/>
                    </a:cubicBezTo>
                    <a:cubicBezTo>
                      <a:pt x="1441" y="1556"/>
                      <a:pt x="1459" y="1563"/>
                      <a:pt x="1473" y="1575"/>
                    </a:cubicBezTo>
                    <a:cubicBezTo>
                      <a:pt x="1473" y="1584"/>
                      <a:pt x="1452" y="1589"/>
                      <a:pt x="1436" y="1591"/>
                    </a:cubicBezTo>
                    <a:cubicBezTo>
                      <a:pt x="1417" y="1596"/>
                      <a:pt x="1408" y="1607"/>
                      <a:pt x="1436" y="1628"/>
                    </a:cubicBezTo>
                    <a:cubicBezTo>
                      <a:pt x="1431" y="1628"/>
                      <a:pt x="1424" y="1628"/>
                      <a:pt x="1420" y="1626"/>
                    </a:cubicBezTo>
                    <a:lnTo>
                      <a:pt x="1420" y="1626"/>
                    </a:lnTo>
                    <a:cubicBezTo>
                      <a:pt x="1431" y="1645"/>
                      <a:pt x="1427" y="1679"/>
                      <a:pt x="1457" y="1703"/>
                    </a:cubicBezTo>
                    <a:cubicBezTo>
                      <a:pt x="1440" y="1696"/>
                      <a:pt x="1427" y="1694"/>
                      <a:pt x="1419" y="1694"/>
                    </a:cubicBezTo>
                    <a:cubicBezTo>
                      <a:pt x="1372" y="1694"/>
                      <a:pt x="1429" y="1769"/>
                      <a:pt x="1397" y="1769"/>
                    </a:cubicBezTo>
                    <a:cubicBezTo>
                      <a:pt x="1390" y="1769"/>
                      <a:pt x="1378" y="1765"/>
                      <a:pt x="1359" y="1756"/>
                    </a:cubicBezTo>
                    <a:lnTo>
                      <a:pt x="1343" y="1798"/>
                    </a:lnTo>
                    <a:lnTo>
                      <a:pt x="1332" y="1788"/>
                    </a:lnTo>
                    <a:lnTo>
                      <a:pt x="1332" y="1788"/>
                    </a:lnTo>
                    <a:cubicBezTo>
                      <a:pt x="1311" y="1809"/>
                      <a:pt x="1332" y="1832"/>
                      <a:pt x="1350" y="1856"/>
                    </a:cubicBezTo>
                    <a:cubicBezTo>
                      <a:pt x="1341" y="1856"/>
                      <a:pt x="1332" y="1846"/>
                      <a:pt x="1327" y="1842"/>
                    </a:cubicBezTo>
                    <a:cubicBezTo>
                      <a:pt x="1283" y="1860"/>
                      <a:pt x="1285" y="1865"/>
                      <a:pt x="1313" y="1930"/>
                    </a:cubicBezTo>
                    <a:lnTo>
                      <a:pt x="1278" y="1909"/>
                    </a:lnTo>
                    <a:lnTo>
                      <a:pt x="1278" y="1909"/>
                    </a:lnTo>
                    <a:cubicBezTo>
                      <a:pt x="1290" y="1930"/>
                      <a:pt x="1188" y="1918"/>
                      <a:pt x="1197" y="1976"/>
                    </a:cubicBezTo>
                    <a:cubicBezTo>
                      <a:pt x="1192" y="1971"/>
                      <a:pt x="1188" y="1967"/>
                      <a:pt x="1185" y="1962"/>
                    </a:cubicBezTo>
                    <a:lnTo>
                      <a:pt x="1185" y="1962"/>
                    </a:lnTo>
                    <a:cubicBezTo>
                      <a:pt x="1190" y="2029"/>
                      <a:pt x="1028" y="1962"/>
                      <a:pt x="1121" y="2073"/>
                    </a:cubicBezTo>
                    <a:lnTo>
                      <a:pt x="1123" y="2120"/>
                    </a:lnTo>
                    <a:cubicBezTo>
                      <a:pt x="1127" y="2118"/>
                      <a:pt x="1131" y="2117"/>
                      <a:pt x="1134" y="2117"/>
                    </a:cubicBezTo>
                    <a:cubicBezTo>
                      <a:pt x="1163" y="2117"/>
                      <a:pt x="1168" y="2172"/>
                      <a:pt x="1192" y="2178"/>
                    </a:cubicBezTo>
                    <a:cubicBezTo>
                      <a:pt x="1191" y="2183"/>
                      <a:pt x="1186" y="2185"/>
                      <a:pt x="1179" y="2185"/>
                    </a:cubicBezTo>
                    <a:cubicBezTo>
                      <a:pt x="1161" y="2185"/>
                      <a:pt x="1132" y="2168"/>
                      <a:pt x="1139" y="2155"/>
                    </a:cubicBezTo>
                    <a:lnTo>
                      <a:pt x="1139" y="2155"/>
                    </a:lnTo>
                    <a:lnTo>
                      <a:pt x="1148" y="2159"/>
                    </a:lnTo>
                    <a:cubicBezTo>
                      <a:pt x="1133" y="2139"/>
                      <a:pt x="1122" y="2133"/>
                      <a:pt x="1112" y="2133"/>
                    </a:cubicBezTo>
                    <a:cubicBezTo>
                      <a:pt x="1099" y="2133"/>
                      <a:pt x="1089" y="2143"/>
                      <a:pt x="1077" y="2143"/>
                    </a:cubicBezTo>
                    <a:cubicBezTo>
                      <a:pt x="1070" y="2143"/>
                      <a:pt x="1062" y="2139"/>
                      <a:pt x="1053" y="2129"/>
                    </a:cubicBezTo>
                    <a:cubicBezTo>
                      <a:pt x="993" y="2182"/>
                      <a:pt x="903" y="2192"/>
                      <a:pt x="838" y="2222"/>
                    </a:cubicBezTo>
                    <a:lnTo>
                      <a:pt x="877" y="2268"/>
                    </a:lnTo>
                    <a:lnTo>
                      <a:pt x="849" y="2280"/>
                    </a:lnTo>
                    <a:cubicBezTo>
                      <a:pt x="835" y="2271"/>
                      <a:pt x="815" y="2245"/>
                      <a:pt x="835" y="2236"/>
                    </a:cubicBezTo>
                    <a:cubicBezTo>
                      <a:pt x="832" y="2233"/>
                      <a:pt x="828" y="2232"/>
                      <a:pt x="826" y="2232"/>
                    </a:cubicBezTo>
                    <a:cubicBezTo>
                      <a:pt x="811" y="2232"/>
                      <a:pt x="820" y="2279"/>
                      <a:pt x="826" y="2289"/>
                    </a:cubicBezTo>
                    <a:cubicBezTo>
                      <a:pt x="777" y="2289"/>
                      <a:pt x="801" y="2229"/>
                      <a:pt x="792" y="2229"/>
                    </a:cubicBezTo>
                    <a:cubicBezTo>
                      <a:pt x="792" y="2229"/>
                      <a:pt x="792" y="2229"/>
                      <a:pt x="791" y="2229"/>
                    </a:cubicBezTo>
                    <a:lnTo>
                      <a:pt x="777" y="2240"/>
                    </a:lnTo>
                    <a:lnTo>
                      <a:pt x="784" y="2245"/>
                    </a:lnTo>
                    <a:cubicBezTo>
                      <a:pt x="784" y="2275"/>
                      <a:pt x="798" y="2294"/>
                      <a:pt x="773" y="2305"/>
                    </a:cubicBezTo>
                    <a:cubicBezTo>
                      <a:pt x="765" y="2305"/>
                      <a:pt x="759" y="2301"/>
                      <a:pt x="754" y="2297"/>
                    </a:cubicBezTo>
                    <a:lnTo>
                      <a:pt x="754" y="2297"/>
                    </a:lnTo>
                    <a:cubicBezTo>
                      <a:pt x="752" y="2303"/>
                      <a:pt x="751" y="2306"/>
                      <a:pt x="750" y="2306"/>
                    </a:cubicBezTo>
                    <a:cubicBezTo>
                      <a:pt x="748" y="2306"/>
                      <a:pt x="746" y="2299"/>
                      <a:pt x="745" y="2291"/>
                    </a:cubicBezTo>
                    <a:lnTo>
                      <a:pt x="745" y="2291"/>
                    </a:lnTo>
                    <a:lnTo>
                      <a:pt x="752" y="2295"/>
                    </a:lnTo>
                    <a:lnTo>
                      <a:pt x="752" y="2295"/>
                    </a:lnTo>
                    <a:cubicBezTo>
                      <a:pt x="746" y="2289"/>
                      <a:pt x="743" y="2282"/>
                      <a:pt x="739" y="2282"/>
                    </a:cubicBezTo>
                    <a:cubicBezTo>
                      <a:pt x="739" y="2282"/>
                      <a:pt x="738" y="2282"/>
                      <a:pt x="738" y="2282"/>
                    </a:cubicBezTo>
                    <a:cubicBezTo>
                      <a:pt x="737" y="2280"/>
                      <a:pt x="736" y="2279"/>
                      <a:pt x="735" y="2279"/>
                    </a:cubicBezTo>
                    <a:cubicBezTo>
                      <a:pt x="733" y="2279"/>
                      <a:pt x="732" y="2281"/>
                      <a:pt x="729" y="2287"/>
                    </a:cubicBezTo>
                    <a:lnTo>
                      <a:pt x="692" y="2303"/>
                    </a:lnTo>
                    <a:lnTo>
                      <a:pt x="733" y="2331"/>
                    </a:lnTo>
                    <a:cubicBezTo>
                      <a:pt x="731" y="2360"/>
                      <a:pt x="703" y="2350"/>
                      <a:pt x="744" y="2379"/>
                    </a:cubicBezTo>
                    <a:lnTo>
                      <a:pt x="744" y="2379"/>
                    </a:lnTo>
                    <a:cubicBezTo>
                      <a:pt x="731" y="2371"/>
                      <a:pt x="719" y="2367"/>
                      <a:pt x="707" y="2367"/>
                    </a:cubicBezTo>
                    <a:cubicBezTo>
                      <a:pt x="655" y="2367"/>
                      <a:pt x="612" y="2431"/>
                      <a:pt x="587" y="2431"/>
                    </a:cubicBezTo>
                    <a:cubicBezTo>
                      <a:pt x="585" y="2431"/>
                      <a:pt x="584" y="2431"/>
                      <a:pt x="583" y="2430"/>
                    </a:cubicBezTo>
                    <a:lnTo>
                      <a:pt x="583" y="2430"/>
                    </a:lnTo>
                    <a:cubicBezTo>
                      <a:pt x="590" y="2461"/>
                      <a:pt x="571" y="2488"/>
                      <a:pt x="543" y="2500"/>
                    </a:cubicBezTo>
                    <a:cubicBezTo>
                      <a:pt x="557" y="2502"/>
                      <a:pt x="597" y="2539"/>
                      <a:pt x="573" y="2549"/>
                    </a:cubicBezTo>
                    <a:cubicBezTo>
                      <a:pt x="547" y="2516"/>
                      <a:pt x="531" y="2508"/>
                      <a:pt x="517" y="2508"/>
                    </a:cubicBezTo>
                    <a:cubicBezTo>
                      <a:pt x="503" y="2508"/>
                      <a:pt x="491" y="2516"/>
                      <a:pt x="474" y="2516"/>
                    </a:cubicBezTo>
                    <a:cubicBezTo>
                      <a:pt x="465" y="2516"/>
                      <a:pt x="454" y="2514"/>
                      <a:pt x="440" y="2507"/>
                    </a:cubicBezTo>
                    <a:lnTo>
                      <a:pt x="440" y="2507"/>
                    </a:lnTo>
                    <a:cubicBezTo>
                      <a:pt x="478" y="2531"/>
                      <a:pt x="393" y="2564"/>
                      <a:pt x="467" y="2593"/>
                    </a:cubicBezTo>
                    <a:cubicBezTo>
                      <a:pt x="465" y="2594"/>
                      <a:pt x="462" y="2594"/>
                      <a:pt x="460" y="2594"/>
                    </a:cubicBezTo>
                    <a:cubicBezTo>
                      <a:pt x="443" y="2594"/>
                      <a:pt x="431" y="2564"/>
                      <a:pt x="404" y="2560"/>
                    </a:cubicBezTo>
                    <a:cubicBezTo>
                      <a:pt x="400" y="2623"/>
                      <a:pt x="307" y="2623"/>
                      <a:pt x="277" y="2679"/>
                    </a:cubicBezTo>
                    <a:cubicBezTo>
                      <a:pt x="288" y="2688"/>
                      <a:pt x="312" y="2695"/>
                      <a:pt x="321" y="2716"/>
                    </a:cubicBezTo>
                    <a:lnTo>
                      <a:pt x="242" y="2699"/>
                    </a:lnTo>
                    <a:lnTo>
                      <a:pt x="242" y="2699"/>
                    </a:lnTo>
                    <a:cubicBezTo>
                      <a:pt x="240" y="2712"/>
                      <a:pt x="289" y="2748"/>
                      <a:pt x="263" y="2748"/>
                    </a:cubicBezTo>
                    <a:cubicBezTo>
                      <a:pt x="260" y="2748"/>
                      <a:pt x="255" y="2747"/>
                      <a:pt x="250" y="2746"/>
                    </a:cubicBezTo>
                    <a:lnTo>
                      <a:pt x="250" y="2746"/>
                    </a:lnTo>
                    <a:cubicBezTo>
                      <a:pt x="261" y="2749"/>
                      <a:pt x="277" y="2758"/>
                      <a:pt x="277" y="2764"/>
                    </a:cubicBezTo>
                    <a:cubicBezTo>
                      <a:pt x="212" y="2792"/>
                      <a:pt x="189" y="2852"/>
                      <a:pt x="161" y="2903"/>
                    </a:cubicBezTo>
                    <a:cubicBezTo>
                      <a:pt x="138" y="2968"/>
                      <a:pt x="82" y="3017"/>
                      <a:pt x="17" y="3031"/>
                    </a:cubicBezTo>
                    <a:cubicBezTo>
                      <a:pt x="50" y="3031"/>
                      <a:pt x="47" y="3040"/>
                      <a:pt x="43" y="3052"/>
                    </a:cubicBezTo>
                    <a:cubicBezTo>
                      <a:pt x="44" y="3051"/>
                      <a:pt x="45" y="3051"/>
                      <a:pt x="46" y="3051"/>
                    </a:cubicBezTo>
                    <a:cubicBezTo>
                      <a:pt x="56" y="3051"/>
                      <a:pt x="77" y="3069"/>
                      <a:pt x="94" y="3075"/>
                    </a:cubicBezTo>
                    <a:lnTo>
                      <a:pt x="19" y="3096"/>
                    </a:lnTo>
                    <a:cubicBezTo>
                      <a:pt x="66" y="3126"/>
                      <a:pt x="1" y="3144"/>
                      <a:pt x="47" y="3170"/>
                    </a:cubicBezTo>
                    <a:lnTo>
                      <a:pt x="45" y="3151"/>
                    </a:lnTo>
                    <a:lnTo>
                      <a:pt x="45" y="3151"/>
                    </a:lnTo>
                    <a:cubicBezTo>
                      <a:pt x="94" y="3193"/>
                      <a:pt x="184" y="3179"/>
                      <a:pt x="256" y="3216"/>
                    </a:cubicBezTo>
                    <a:cubicBezTo>
                      <a:pt x="200" y="3168"/>
                      <a:pt x="376" y="3212"/>
                      <a:pt x="302" y="3138"/>
                    </a:cubicBezTo>
                    <a:cubicBezTo>
                      <a:pt x="321" y="3138"/>
                      <a:pt x="321" y="3156"/>
                      <a:pt x="342" y="3161"/>
                    </a:cubicBezTo>
                    <a:cubicBezTo>
                      <a:pt x="314" y="3138"/>
                      <a:pt x="312" y="3126"/>
                      <a:pt x="337" y="3114"/>
                    </a:cubicBezTo>
                    <a:lnTo>
                      <a:pt x="337" y="3114"/>
                    </a:lnTo>
                    <a:lnTo>
                      <a:pt x="342" y="3121"/>
                    </a:lnTo>
                    <a:cubicBezTo>
                      <a:pt x="363" y="3070"/>
                      <a:pt x="404" y="3066"/>
                      <a:pt x="458" y="3026"/>
                    </a:cubicBezTo>
                    <a:lnTo>
                      <a:pt x="420" y="3010"/>
                    </a:lnTo>
                    <a:cubicBezTo>
                      <a:pt x="425" y="3007"/>
                      <a:pt x="430" y="3006"/>
                      <a:pt x="435" y="3006"/>
                    </a:cubicBezTo>
                    <a:cubicBezTo>
                      <a:pt x="442" y="3006"/>
                      <a:pt x="449" y="3008"/>
                      <a:pt x="455" y="3008"/>
                    </a:cubicBezTo>
                    <a:cubicBezTo>
                      <a:pt x="445" y="2996"/>
                      <a:pt x="438" y="2993"/>
                      <a:pt x="433" y="2993"/>
                    </a:cubicBezTo>
                    <a:cubicBezTo>
                      <a:pt x="424" y="2993"/>
                      <a:pt x="421" y="3006"/>
                      <a:pt x="410" y="3006"/>
                    </a:cubicBezTo>
                    <a:cubicBezTo>
                      <a:pt x="404" y="3006"/>
                      <a:pt x="396" y="3003"/>
                      <a:pt x="383" y="2991"/>
                    </a:cubicBezTo>
                    <a:lnTo>
                      <a:pt x="383" y="2991"/>
                    </a:lnTo>
                    <a:cubicBezTo>
                      <a:pt x="392" y="2994"/>
                      <a:pt x="400" y="2996"/>
                      <a:pt x="407" y="2996"/>
                    </a:cubicBezTo>
                    <a:cubicBezTo>
                      <a:pt x="448" y="2996"/>
                      <a:pt x="450" y="2947"/>
                      <a:pt x="488" y="2947"/>
                    </a:cubicBezTo>
                    <a:cubicBezTo>
                      <a:pt x="497" y="2947"/>
                      <a:pt x="508" y="2949"/>
                      <a:pt x="522" y="2957"/>
                    </a:cubicBezTo>
                    <a:cubicBezTo>
                      <a:pt x="534" y="2940"/>
                      <a:pt x="481" y="2936"/>
                      <a:pt x="492" y="2920"/>
                    </a:cubicBezTo>
                    <a:lnTo>
                      <a:pt x="492" y="2920"/>
                    </a:lnTo>
                    <a:lnTo>
                      <a:pt x="516" y="2929"/>
                    </a:lnTo>
                    <a:lnTo>
                      <a:pt x="492" y="2908"/>
                    </a:lnTo>
                    <a:cubicBezTo>
                      <a:pt x="495" y="2907"/>
                      <a:pt x="499" y="2906"/>
                      <a:pt x="503" y="2906"/>
                    </a:cubicBezTo>
                    <a:cubicBezTo>
                      <a:pt x="517" y="2906"/>
                      <a:pt x="537" y="2915"/>
                      <a:pt x="550" y="2924"/>
                    </a:cubicBezTo>
                    <a:cubicBezTo>
                      <a:pt x="548" y="2924"/>
                      <a:pt x="550" y="2934"/>
                      <a:pt x="550" y="2938"/>
                    </a:cubicBezTo>
                    <a:cubicBezTo>
                      <a:pt x="552" y="2938"/>
                      <a:pt x="553" y="2938"/>
                      <a:pt x="555" y="2938"/>
                    </a:cubicBezTo>
                    <a:cubicBezTo>
                      <a:pt x="581" y="2938"/>
                      <a:pt x="574" y="2904"/>
                      <a:pt x="580" y="2899"/>
                    </a:cubicBezTo>
                    <a:lnTo>
                      <a:pt x="580" y="2899"/>
                    </a:lnTo>
                    <a:lnTo>
                      <a:pt x="560" y="2903"/>
                    </a:lnTo>
                    <a:cubicBezTo>
                      <a:pt x="576" y="2848"/>
                      <a:pt x="643" y="2820"/>
                      <a:pt x="643" y="2753"/>
                    </a:cubicBezTo>
                    <a:lnTo>
                      <a:pt x="627" y="2743"/>
                    </a:lnTo>
                    <a:cubicBezTo>
                      <a:pt x="631" y="2692"/>
                      <a:pt x="664" y="2734"/>
                      <a:pt x="685" y="2695"/>
                    </a:cubicBezTo>
                    <a:lnTo>
                      <a:pt x="687" y="2699"/>
                    </a:lnTo>
                    <a:cubicBezTo>
                      <a:pt x="680" y="2681"/>
                      <a:pt x="682" y="2665"/>
                      <a:pt x="694" y="2658"/>
                    </a:cubicBezTo>
                    <a:cubicBezTo>
                      <a:pt x="701" y="2681"/>
                      <a:pt x="740" y="2676"/>
                      <a:pt x="745" y="2702"/>
                    </a:cubicBezTo>
                    <a:cubicBezTo>
                      <a:pt x="752" y="2648"/>
                      <a:pt x="740" y="2667"/>
                      <a:pt x="720" y="2600"/>
                    </a:cubicBezTo>
                    <a:lnTo>
                      <a:pt x="720" y="2600"/>
                    </a:lnTo>
                    <a:lnTo>
                      <a:pt x="745" y="2618"/>
                    </a:lnTo>
                    <a:cubicBezTo>
                      <a:pt x="733" y="2590"/>
                      <a:pt x="726" y="2579"/>
                      <a:pt x="740" y="2560"/>
                    </a:cubicBezTo>
                    <a:lnTo>
                      <a:pt x="740" y="2560"/>
                    </a:lnTo>
                    <a:cubicBezTo>
                      <a:pt x="740" y="2590"/>
                      <a:pt x="780" y="2586"/>
                      <a:pt x="787" y="2625"/>
                    </a:cubicBezTo>
                    <a:cubicBezTo>
                      <a:pt x="794" y="2627"/>
                      <a:pt x="800" y="2628"/>
                      <a:pt x="805" y="2628"/>
                    </a:cubicBezTo>
                    <a:cubicBezTo>
                      <a:pt x="842" y="2628"/>
                      <a:pt x="825" y="2576"/>
                      <a:pt x="845" y="2576"/>
                    </a:cubicBezTo>
                    <a:cubicBezTo>
                      <a:pt x="851" y="2576"/>
                      <a:pt x="861" y="2581"/>
                      <a:pt x="877" y="2595"/>
                    </a:cubicBezTo>
                    <a:cubicBezTo>
                      <a:pt x="865" y="2563"/>
                      <a:pt x="853" y="2555"/>
                      <a:pt x="842" y="2555"/>
                    </a:cubicBezTo>
                    <a:cubicBezTo>
                      <a:pt x="831" y="2555"/>
                      <a:pt x="822" y="2565"/>
                      <a:pt x="817" y="2565"/>
                    </a:cubicBezTo>
                    <a:cubicBezTo>
                      <a:pt x="816" y="2565"/>
                      <a:pt x="815" y="2563"/>
                      <a:pt x="815" y="2560"/>
                    </a:cubicBezTo>
                    <a:cubicBezTo>
                      <a:pt x="789" y="2546"/>
                      <a:pt x="794" y="2502"/>
                      <a:pt x="810" y="2500"/>
                    </a:cubicBezTo>
                    <a:cubicBezTo>
                      <a:pt x="811" y="2499"/>
                      <a:pt x="812" y="2499"/>
                      <a:pt x="813" y="2499"/>
                    </a:cubicBezTo>
                    <a:cubicBezTo>
                      <a:pt x="832" y="2499"/>
                      <a:pt x="885" y="2554"/>
                      <a:pt x="916" y="2554"/>
                    </a:cubicBezTo>
                    <a:cubicBezTo>
                      <a:pt x="919" y="2554"/>
                      <a:pt x="922" y="2553"/>
                      <a:pt x="925" y="2552"/>
                    </a:cubicBezTo>
                    <a:lnTo>
                      <a:pt x="925" y="2552"/>
                    </a:lnTo>
                    <a:cubicBezTo>
                      <a:pt x="924" y="2553"/>
                      <a:pt x="925" y="2556"/>
                      <a:pt x="924" y="2558"/>
                    </a:cubicBezTo>
                    <a:cubicBezTo>
                      <a:pt x="926" y="2559"/>
                      <a:pt x="928" y="2560"/>
                      <a:pt x="930" y="2560"/>
                    </a:cubicBezTo>
                    <a:cubicBezTo>
                      <a:pt x="941" y="2560"/>
                      <a:pt x="937" y="2535"/>
                      <a:pt x="952" y="2535"/>
                    </a:cubicBezTo>
                    <a:cubicBezTo>
                      <a:pt x="955" y="2535"/>
                      <a:pt x="960" y="2536"/>
                      <a:pt x="965" y="2539"/>
                    </a:cubicBezTo>
                    <a:cubicBezTo>
                      <a:pt x="947" y="2493"/>
                      <a:pt x="986" y="2532"/>
                      <a:pt x="954" y="2477"/>
                    </a:cubicBezTo>
                    <a:lnTo>
                      <a:pt x="954" y="2477"/>
                    </a:lnTo>
                    <a:lnTo>
                      <a:pt x="930" y="2505"/>
                    </a:lnTo>
                    <a:cubicBezTo>
                      <a:pt x="939" y="2483"/>
                      <a:pt x="920" y="2422"/>
                      <a:pt x="954" y="2422"/>
                    </a:cubicBezTo>
                    <a:cubicBezTo>
                      <a:pt x="957" y="2422"/>
                      <a:pt x="961" y="2422"/>
                      <a:pt x="965" y="2424"/>
                    </a:cubicBezTo>
                    <a:cubicBezTo>
                      <a:pt x="970" y="2437"/>
                      <a:pt x="970" y="2451"/>
                      <a:pt x="970" y="2465"/>
                    </a:cubicBezTo>
                    <a:cubicBezTo>
                      <a:pt x="973" y="2467"/>
                      <a:pt x="975" y="2468"/>
                      <a:pt x="977" y="2468"/>
                    </a:cubicBezTo>
                    <a:cubicBezTo>
                      <a:pt x="984" y="2468"/>
                      <a:pt x="982" y="2454"/>
                      <a:pt x="991" y="2454"/>
                    </a:cubicBezTo>
                    <a:cubicBezTo>
                      <a:pt x="993" y="2454"/>
                      <a:pt x="995" y="2455"/>
                      <a:pt x="998" y="2456"/>
                    </a:cubicBezTo>
                    <a:cubicBezTo>
                      <a:pt x="1028" y="2514"/>
                      <a:pt x="968" y="2491"/>
                      <a:pt x="975" y="2542"/>
                    </a:cubicBezTo>
                    <a:cubicBezTo>
                      <a:pt x="977" y="2544"/>
                      <a:pt x="979" y="2545"/>
                      <a:pt x="981" y="2545"/>
                    </a:cubicBezTo>
                    <a:cubicBezTo>
                      <a:pt x="990" y="2545"/>
                      <a:pt x="990" y="2521"/>
                      <a:pt x="996" y="2521"/>
                    </a:cubicBezTo>
                    <a:cubicBezTo>
                      <a:pt x="999" y="2521"/>
                      <a:pt x="1003" y="2528"/>
                      <a:pt x="1012" y="2546"/>
                    </a:cubicBezTo>
                    <a:cubicBezTo>
                      <a:pt x="995" y="2505"/>
                      <a:pt x="1005" y="2502"/>
                      <a:pt x="1019" y="2502"/>
                    </a:cubicBezTo>
                    <a:cubicBezTo>
                      <a:pt x="1030" y="2502"/>
                      <a:pt x="1051" y="2500"/>
                      <a:pt x="1044" y="2463"/>
                    </a:cubicBezTo>
                    <a:lnTo>
                      <a:pt x="1044" y="2463"/>
                    </a:lnTo>
                    <a:lnTo>
                      <a:pt x="1065" y="2498"/>
                    </a:lnTo>
                    <a:cubicBezTo>
                      <a:pt x="1065" y="2488"/>
                      <a:pt x="1065" y="2468"/>
                      <a:pt x="1072" y="2465"/>
                    </a:cubicBezTo>
                    <a:lnTo>
                      <a:pt x="1086" y="2514"/>
                    </a:lnTo>
                    <a:cubicBezTo>
                      <a:pt x="1085" y="2498"/>
                      <a:pt x="1092" y="2494"/>
                      <a:pt x="1103" y="2494"/>
                    </a:cubicBezTo>
                    <a:cubicBezTo>
                      <a:pt x="1114" y="2494"/>
                      <a:pt x="1129" y="2499"/>
                      <a:pt x="1140" y="2499"/>
                    </a:cubicBezTo>
                    <a:cubicBezTo>
                      <a:pt x="1149" y="2499"/>
                      <a:pt x="1156" y="2496"/>
                      <a:pt x="1158" y="2486"/>
                    </a:cubicBezTo>
                    <a:lnTo>
                      <a:pt x="1158" y="2486"/>
                    </a:lnTo>
                    <a:cubicBezTo>
                      <a:pt x="1150" y="2491"/>
                      <a:pt x="1143" y="2493"/>
                      <a:pt x="1138" y="2493"/>
                    </a:cubicBezTo>
                    <a:cubicBezTo>
                      <a:pt x="1115" y="2493"/>
                      <a:pt x="1114" y="2452"/>
                      <a:pt x="1086" y="2442"/>
                    </a:cubicBezTo>
                    <a:cubicBezTo>
                      <a:pt x="1090" y="2426"/>
                      <a:pt x="1097" y="2420"/>
                      <a:pt x="1106" y="2420"/>
                    </a:cubicBezTo>
                    <a:cubicBezTo>
                      <a:pt x="1129" y="2420"/>
                      <a:pt x="1165" y="2465"/>
                      <a:pt x="1197" y="2465"/>
                    </a:cubicBezTo>
                    <a:cubicBezTo>
                      <a:pt x="1205" y="2465"/>
                      <a:pt x="1213" y="2462"/>
                      <a:pt x="1221" y="2453"/>
                    </a:cubicBezTo>
                    <a:lnTo>
                      <a:pt x="1221" y="2453"/>
                    </a:lnTo>
                    <a:cubicBezTo>
                      <a:pt x="1219" y="2455"/>
                      <a:pt x="1216" y="2455"/>
                      <a:pt x="1212" y="2455"/>
                    </a:cubicBezTo>
                    <a:cubicBezTo>
                      <a:pt x="1200" y="2455"/>
                      <a:pt x="1181" y="2447"/>
                      <a:pt x="1181" y="2430"/>
                    </a:cubicBezTo>
                    <a:cubicBezTo>
                      <a:pt x="1184" y="2430"/>
                      <a:pt x="1188" y="2430"/>
                      <a:pt x="1191" y="2430"/>
                    </a:cubicBezTo>
                    <a:cubicBezTo>
                      <a:pt x="1208" y="2430"/>
                      <a:pt x="1223" y="2434"/>
                      <a:pt x="1239" y="2442"/>
                    </a:cubicBezTo>
                    <a:cubicBezTo>
                      <a:pt x="1271" y="2407"/>
                      <a:pt x="1209" y="2414"/>
                      <a:pt x="1211" y="2384"/>
                    </a:cubicBezTo>
                    <a:lnTo>
                      <a:pt x="1211" y="2384"/>
                    </a:lnTo>
                    <a:cubicBezTo>
                      <a:pt x="1219" y="2389"/>
                      <a:pt x="1223" y="2391"/>
                      <a:pt x="1227" y="2391"/>
                    </a:cubicBezTo>
                    <a:cubicBezTo>
                      <a:pt x="1241" y="2391"/>
                      <a:pt x="1216" y="2350"/>
                      <a:pt x="1220" y="2333"/>
                    </a:cubicBezTo>
                    <a:lnTo>
                      <a:pt x="1220" y="2333"/>
                    </a:lnTo>
                    <a:lnTo>
                      <a:pt x="1248" y="2361"/>
                    </a:lnTo>
                    <a:cubicBezTo>
                      <a:pt x="1306" y="2347"/>
                      <a:pt x="1204" y="2291"/>
                      <a:pt x="1260" y="2287"/>
                    </a:cubicBezTo>
                    <a:lnTo>
                      <a:pt x="1260" y="2287"/>
                    </a:lnTo>
                    <a:lnTo>
                      <a:pt x="1281" y="2338"/>
                    </a:lnTo>
                    <a:lnTo>
                      <a:pt x="1290" y="2312"/>
                    </a:lnTo>
                    <a:lnTo>
                      <a:pt x="1318" y="2349"/>
                    </a:lnTo>
                    <a:cubicBezTo>
                      <a:pt x="1318" y="2308"/>
                      <a:pt x="1329" y="2308"/>
                      <a:pt x="1357" y="2298"/>
                    </a:cubicBezTo>
                    <a:cubicBezTo>
                      <a:pt x="1334" y="2282"/>
                      <a:pt x="1311" y="2245"/>
                      <a:pt x="1325" y="2229"/>
                    </a:cubicBezTo>
                    <a:lnTo>
                      <a:pt x="1325" y="2229"/>
                    </a:lnTo>
                    <a:cubicBezTo>
                      <a:pt x="1345" y="2234"/>
                      <a:pt x="1347" y="2247"/>
                      <a:pt x="1353" y="2247"/>
                    </a:cubicBezTo>
                    <a:cubicBezTo>
                      <a:pt x="1356" y="2247"/>
                      <a:pt x="1360" y="2244"/>
                      <a:pt x="1366" y="2236"/>
                    </a:cubicBezTo>
                    <a:cubicBezTo>
                      <a:pt x="1375" y="2252"/>
                      <a:pt x="1388" y="2273"/>
                      <a:pt x="1374" y="2273"/>
                    </a:cubicBezTo>
                    <a:cubicBezTo>
                      <a:pt x="1370" y="2273"/>
                      <a:pt x="1365" y="2272"/>
                      <a:pt x="1357" y="2268"/>
                    </a:cubicBezTo>
                    <a:lnTo>
                      <a:pt x="1357" y="2268"/>
                    </a:lnTo>
                    <a:cubicBezTo>
                      <a:pt x="1366" y="2280"/>
                      <a:pt x="1371" y="2291"/>
                      <a:pt x="1378" y="2301"/>
                    </a:cubicBezTo>
                    <a:cubicBezTo>
                      <a:pt x="1381" y="2301"/>
                      <a:pt x="1384" y="2302"/>
                      <a:pt x="1386" y="2302"/>
                    </a:cubicBezTo>
                    <a:cubicBezTo>
                      <a:pt x="1411" y="2302"/>
                      <a:pt x="1416" y="2274"/>
                      <a:pt x="1424" y="2266"/>
                    </a:cubicBezTo>
                    <a:lnTo>
                      <a:pt x="1424" y="2266"/>
                    </a:lnTo>
                    <a:cubicBezTo>
                      <a:pt x="1420" y="2268"/>
                      <a:pt x="1413" y="2271"/>
                      <a:pt x="1408" y="2271"/>
                    </a:cubicBezTo>
                    <a:cubicBezTo>
                      <a:pt x="1408" y="2271"/>
                      <a:pt x="1408" y="2252"/>
                      <a:pt x="1403" y="2233"/>
                    </a:cubicBezTo>
                    <a:cubicBezTo>
                      <a:pt x="1401" y="2217"/>
                      <a:pt x="1399" y="2199"/>
                      <a:pt x="1399" y="2199"/>
                    </a:cubicBezTo>
                    <a:lnTo>
                      <a:pt x="1399" y="2199"/>
                    </a:lnTo>
                    <a:cubicBezTo>
                      <a:pt x="1417" y="2203"/>
                      <a:pt x="1422" y="2215"/>
                      <a:pt x="1427" y="2229"/>
                    </a:cubicBezTo>
                    <a:cubicBezTo>
                      <a:pt x="1429" y="2220"/>
                      <a:pt x="1420" y="2201"/>
                      <a:pt x="1427" y="2189"/>
                    </a:cubicBezTo>
                    <a:lnTo>
                      <a:pt x="1427" y="2189"/>
                    </a:lnTo>
                    <a:cubicBezTo>
                      <a:pt x="1447" y="2212"/>
                      <a:pt x="1475" y="2233"/>
                      <a:pt x="1473" y="2258"/>
                    </a:cubicBezTo>
                    <a:lnTo>
                      <a:pt x="1473" y="2258"/>
                    </a:lnTo>
                    <a:lnTo>
                      <a:pt x="1478" y="2201"/>
                    </a:lnTo>
                    <a:cubicBezTo>
                      <a:pt x="1489" y="2208"/>
                      <a:pt x="1522" y="2208"/>
                      <a:pt x="1529" y="2220"/>
                    </a:cubicBezTo>
                    <a:cubicBezTo>
                      <a:pt x="1561" y="2213"/>
                      <a:pt x="1519" y="2134"/>
                      <a:pt x="1561" y="2124"/>
                    </a:cubicBezTo>
                    <a:cubicBezTo>
                      <a:pt x="1556" y="2118"/>
                      <a:pt x="1554" y="2111"/>
                      <a:pt x="1554" y="2104"/>
                    </a:cubicBezTo>
                    <a:cubicBezTo>
                      <a:pt x="1580" y="2085"/>
                      <a:pt x="1631" y="2087"/>
                      <a:pt x="1617" y="2029"/>
                    </a:cubicBezTo>
                    <a:lnTo>
                      <a:pt x="1617" y="2029"/>
                    </a:lnTo>
                    <a:lnTo>
                      <a:pt x="1679" y="2041"/>
                    </a:lnTo>
                    <a:cubicBezTo>
                      <a:pt x="1686" y="2009"/>
                      <a:pt x="1600" y="2027"/>
                      <a:pt x="1610" y="1974"/>
                    </a:cubicBezTo>
                    <a:cubicBezTo>
                      <a:pt x="1610" y="1964"/>
                      <a:pt x="1614" y="1960"/>
                      <a:pt x="1620" y="1960"/>
                    </a:cubicBezTo>
                    <a:cubicBezTo>
                      <a:pt x="1635" y="1960"/>
                      <a:pt x="1664" y="1988"/>
                      <a:pt x="1679" y="1988"/>
                    </a:cubicBezTo>
                    <a:cubicBezTo>
                      <a:pt x="1665" y="1958"/>
                      <a:pt x="1626" y="1904"/>
                      <a:pt x="1684" y="1900"/>
                    </a:cubicBezTo>
                    <a:lnTo>
                      <a:pt x="1684" y="1900"/>
                    </a:lnTo>
                    <a:cubicBezTo>
                      <a:pt x="1689" y="1913"/>
                      <a:pt x="1677" y="1918"/>
                      <a:pt x="1677" y="1930"/>
                    </a:cubicBezTo>
                    <a:lnTo>
                      <a:pt x="1716" y="1923"/>
                    </a:lnTo>
                    <a:cubicBezTo>
                      <a:pt x="1751" y="1971"/>
                      <a:pt x="1721" y="1983"/>
                      <a:pt x="1774" y="1985"/>
                    </a:cubicBezTo>
                    <a:cubicBezTo>
                      <a:pt x="1677" y="1930"/>
                      <a:pt x="1814" y="1893"/>
                      <a:pt x="1712" y="1842"/>
                    </a:cubicBezTo>
                    <a:lnTo>
                      <a:pt x="1740" y="1839"/>
                    </a:lnTo>
                    <a:lnTo>
                      <a:pt x="1740" y="1839"/>
                    </a:lnTo>
                    <a:cubicBezTo>
                      <a:pt x="1737" y="1842"/>
                      <a:pt x="1744" y="1846"/>
                      <a:pt x="1740" y="1849"/>
                    </a:cubicBezTo>
                    <a:cubicBezTo>
                      <a:pt x="1804" y="1844"/>
                      <a:pt x="1675" y="1795"/>
                      <a:pt x="1707" y="1767"/>
                    </a:cubicBezTo>
                    <a:cubicBezTo>
                      <a:pt x="1713" y="1763"/>
                      <a:pt x="1720" y="1761"/>
                      <a:pt x="1727" y="1761"/>
                    </a:cubicBezTo>
                    <a:cubicBezTo>
                      <a:pt x="1735" y="1761"/>
                      <a:pt x="1743" y="1764"/>
                      <a:pt x="1749" y="1770"/>
                    </a:cubicBezTo>
                    <a:lnTo>
                      <a:pt x="1735" y="1733"/>
                    </a:lnTo>
                    <a:cubicBezTo>
                      <a:pt x="1736" y="1731"/>
                      <a:pt x="1738" y="1730"/>
                      <a:pt x="1740" y="1730"/>
                    </a:cubicBezTo>
                    <a:cubicBezTo>
                      <a:pt x="1746" y="1730"/>
                      <a:pt x="1753" y="1734"/>
                      <a:pt x="1754" y="1739"/>
                    </a:cubicBezTo>
                    <a:lnTo>
                      <a:pt x="1754" y="1739"/>
                    </a:lnTo>
                    <a:lnTo>
                      <a:pt x="1763" y="1696"/>
                    </a:lnTo>
                    <a:lnTo>
                      <a:pt x="1765" y="1696"/>
                    </a:lnTo>
                    <a:cubicBezTo>
                      <a:pt x="1751" y="1684"/>
                      <a:pt x="1730" y="1658"/>
                      <a:pt x="1723" y="1647"/>
                    </a:cubicBezTo>
                    <a:cubicBezTo>
                      <a:pt x="1726" y="1646"/>
                      <a:pt x="1728" y="1645"/>
                      <a:pt x="1730" y="1645"/>
                    </a:cubicBezTo>
                    <a:cubicBezTo>
                      <a:pt x="1740" y="1645"/>
                      <a:pt x="1735" y="1658"/>
                      <a:pt x="1746" y="1658"/>
                    </a:cubicBezTo>
                    <a:cubicBezTo>
                      <a:pt x="1742" y="1647"/>
                      <a:pt x="1735" y="1635"/>
                      <a:pt x="1728" y="1626"/>
                    </a:cubicBezTo>
                    <a:cubicBezTo>
                      <a:pt x="1760" y="1626"/>
                      <a:pt x="1781" y="1649"/>
                      <a:pt x="1770" y="1670"/>
                    </a:cubicBezTo>
                    <a:cubicBezTo>
                      <a:pt x="1777" y="1670"/>
                      <a:pt x="1783" y="1671"/>
                      <a:pt x="1789" y="1671"/>
                    </a:cubicBezTo>
                    <a:cubicBezTo>
                      <a:pt x="1865" y="1671"/>
                      <a:pt x="1779" y="1645"/>
                      <a:pt x="1811" y="1619"/>
                    </a:cubicBezTo>
                    <a:lnTo>
                      <a:pt x="1811" y="1619"/>
                    </a:lnTo>
                    <a:cubicBezTo>
                      <a:pt x="1810" y="1619"/>
                      <a:pt x="1809" y="1619"/>
                      <a:pt x="1808" y="1619"/>
                    </a:cubicBezTo>
                    <a:cubicBezTo>
                      <a:pt x="1807" y="1619"/>
                      <a:pt x="1806" y="1619"/>
                      <a:pt x="1804" y="1619"/>
                    </a:cubicBezTo>
                    <a:cubicBezTo>
                      <a:pt x="1761" y="1601"/>
                      <a:pt x="1783" y="1601"/>
                      <a:pt x="1799" y="1592"/>
                    </a:cubicBezTo>
                    <a:lnTo>
                      <a:pt x="1799" y="1592"/>
                    </a:lnTo>
                    <a:cubicBezTo>
                      <a:pt x="1801" y="1593"/>
                      <a:pt x="1802" y="1595"/>
                      <a:pt x="1804" y="1596"/>
                    </a:cubicBezTo>
                    <a:lnTo>
                      <a:pt x="1804" y="1596"/>
                    </a:lnTo>
                    <a:cubicBezTo>
                      <a:pt x="1802" y="1594"/>
                      <a:pt x="1801" y="1593"/>
                      <a:pt x="1800" y="1591"/>
                    </a:cubicBezTo>
                    <a:lnTo>
                      <a:pt x="1800" y="1591"/>
                    </a:lnTo>
                    <a:cubicBezTo>
                      <a:pt x="1800" y="1591"/>
                      <a:pt x="1799" y="1591"/>
                      <a:pt x="1799" y="1592"/>
                    </a:cubicBezTo>
                    <a:lnTo>
                      <a:pt x="1799" y="1592"/>
                    </a:lnTo>
                    <a:cubicBezTo>
                      <a:pt x="1799" y="1591"/>
                      <a:pt x="1798" y="1590"/>
                      <a:pt x="1797" y="1589"/>
                    </a:cubicBezTo>
                    <a:cubicBezTo>
                      <a:pt x="1809" y="1584"/>
                      <a:pt x="1816" y="1575"/>
                      <a:pt x="1797" y="1556"/>
                    </a:cubicBezTo>
                    <a:lnTo>
                      <a:pt x="1797" y="1556"/>
                    </a:lnTo>
                    <a:cubicBezTo>
                      <a:pt x="1806" y="1558"/>
                      <a:pt x="1812" y="1559"/>
                      <a:pt x="1817" y="1559"/>
                    </a:cubicBezTo>
                    <a:cubicBezTo>
                      <a:pt x="1837" y="1559"/>
                      <a:pt x="1833" y="1546"/>
                      <a:pt x="1835" y="1531"/>
                    </a:cubicBezTo>
                    <a:lnTo>
                      <a:pt x="1835" y="1531"/>
                    </a:lnTo>
                    <a:lnTo>
                      <a:pt x="1888" y="1543"/>
                    </a:lnTo>
                    <a:cubicBezTo>
                      <a:pt x="1876" y="1519"/>
                      <a:pt x="1848" y="1515"/>
                      <a:pt x="1830" y="1499"/>
                    </a:cubicBezTo>
                    <a:cubicBezTo>
                      <a:pt x="1836" y="1484"/>
                      <a:pt x="1858" y="1482"/>
                      <a:pt x="1883" y="1482"/>
                    </a:cubicBezTo>
                    <a:cubicBezTo>
                      <a:pt x="1894" y="1482"/>
                      <a:pt x="1905" y="1482"/>
                      <a:pt x="1916" y="1482"/>
                    </a:cubicBezTo>
                    <a:cubicBezTo>
                      <a:pt x="1921" y="1471"/>
                      <a:pt x="1916" y="1468"/>
                      <a:pt x="1907" y="1468"/>
                    </a:cubicBezTo>
                    <a:cubicBezTo>
                      <a:pt x="1897" y="1468"/>
                      <a:pt x="1882" y="1471"/>
                      <a:pt x="1869" y="1471"/>
                    </a:cubicBezTo>
                    <a:cubicBezTo>
                      <a:pt x="1856" y="1471"/>
                      <a:pt x="1845" y="1468"/>
                      <a:pt x="1844" y="1452"/>
                    </a:cubicBezTo>
                    <a:cubicBezTo>
                      <a:pt x="1869" y="1427"/>
                      <a:pt x="1851" y="1401"/>
                      <a:pt x="1821" y="1362"/>
                    </a:cubicBezTo>
                    <a:cubicBezTo>
                      <a:pt x="1826" y="1357"/>
                      <a:pt x="1832" y="1355"/>
                      <a:pt x="1836" y="1355"/>
                    </a:cubicBezTo>
                    <a:cubicBezTo>
                      <a:pt x="1846" y="1355"/>
                      <a:pt x="1854" y="1363"/>
                      <a:pt x="1863" y="1363"/>
                    </a:cubicBezTo>
                    <a:cubicBezTo>
                      <a:pt x="1865" y="1363"/>
                      <a:pt x="1867" y="1363"/>
                      <a:pt x="1869" y="1362"/>
                    </a:cubicBezTo>
                    <a:lnTo>
                      <a:pt x="1828" y="1341"/>
                    </a:lnTo>
                    <a:cubicBezTo>
                      <a:pt x="1828" y="1339"/>
                      <a:pt x="1831" y="1338"/>
                      <a:pt x="1834" y="1338"/>
                    </a:cubicBezTo>
                    <a:cubicBezTo>
                      <a:pt x="1839" y="1338"/>
                      <a:pt x="1846" y="1340"/>
                      <a:pt x="1848" y="1341"/>
                    </a:cubicBezTo>
                    <a:cubicBezTo>
                      <a:pt x="1835" y="1322"/>
                      <a:pt x="1795" y="1336"/>
                      <a:pt x="1781" y="1311"/>
                    </a:cubicBezTo>
                    <a:cubicBezTo>
                      <a:pt x="1723" y="1304"/>
                      <a:pt x="1872" y="1262"/>
                      <a:pt x="1802" y="1232"/>
                    </a:cubicBezTo>
                    <a:cubicBezTo>
                      <a:pt x="1806" y="1230"/>
                      <a:pt x="1810" y="1229"/>
                      <a:pt x="1815" y="1229"/>
                    </a:cubicBezTo>
                    <a:cubicBezTo>
                      <a:pt x="1825" y="1229"/>
                      <a:pt x="1836" y="1232"/>
                      <a:pt x="1848" y="1232"/>
                    </a:cubicBezTo>
                    <a:cubicBezTo>
                      <a:pt x="1851" y="1232"/>
                      <a:pt x="1853" y="1232"/>
                      <a:pt x="1855" y="1232"/>
                    </a:cubicBezTo>
                    <a:cubicBezTo>
                      <a:pt x="1830" y="1204"/>
                      <a:pt x="1795" y="1183"/>
                      <a:pt x="1760" y="1169"/>
                    </a:cubicBezTo>
                    <a:lnTo>
                      <a:pt x="1793" y="1139"/>
                    </a:lnTo>
                    <a:lnTo>
                      <a:pt x="1793" y="1139"/>
                    </a:lnTo>
                    <a:cubicBezTo>
                      <a:pt x="1780" y="1147"/>
                      <a:pt x="1766" y="1150"/>
                      <a:pt x="1752" y="1150"/>
                    </a:cubicBezTo>
                    <a:cubicBezTo>
                      <a:pt x="1722" y="1150"/>
                      <a:pt x="1689" y="1136"/>
                      <a:pt x="1661" y="1125"/>
                    </a:cubicBezTo>
                    <a:cubicBezTo>
                      <a:pt x="1642" y="1135"/>
                      <a:pt x="1626" y="1144"/>
                      <a:pt x="1619" y="1146"/>
                    </a:cubicBezTo>
                    <a:lnTo>
                      <a:pt x="1584" y="1118"/>
                    </a:lnTo>
                    <a:cubicBezTo>
                      <a:pt x="1594" y="1115"/>
                      <a:pt x="1605" y="1114"/>
                      <a:pt x="1616" y="1114"/>
                    </a:cubicBezTo>
                    <a:cubicBezTo>
                      <a:pt x="1622" y="1114"/>
                      <a:pt x="1629" y="1114"/>
                      <a:pt x="1635" y="1116"/>
                    </a:cubicBezTo>
                    <a:cubicBezTo>
                      <a:pt x="1631" y="1114"/>
                      <a:pt x="1626" y="1114"/>
                      <a:pt x="1621" y="1111"/>
                    </a:cubicBezTo>
                    <a:cubicBezTo>
                      <a:pt x="1639" y="1104"/>
                      <a:pt x="1657" y="1099"/>
                      <a:pt x="1676" y="1099"/>
                    </a:cubicBezTo>
                    <a:cubicBezTo>
                      <a:pt x="1685" y="1099"/>
                      <a:pt x="1694" y="1100"/>
                      <a:pt x="1702" y="1102"/>
                    </a:cubicBezTo>
                    <a:lnTo>
                      <a:pt x="1672" y="1121"/>
                    </a:lnTo>
                    <a:cubicBezTo>
                      <a:pt x="1691" y="1123"/>
                      <a:pt x="1711" y="1125"/>
                      <a:pt x="1731" y="1125"/>
                    </a:cubicBezTo>
                    <a:cubicBezTo>
                      <a:pt x="1746" y="1125"/>
                      <a:pt x="1760" y="1124"/>
                      <a:pt x="1774" y="1123"/>
                    </a:cubicBezTo>
                    <a:cubicBezTo>
                      <a:pt x="1767" y="1121"/>
                      <a:pt x="1760" y="1116"/>
                      <a:pt x="1758" y="1111"/>
                    </a:cubicBezTo>
                    <a:lnTo>
                      <a:pt x="1758" y="1111"/>
                    </a:lnTo>
                    <a:cubicBezTo>
                      <a:pt x="1762" y="1113"/>
                      <a:pt x="1765" y="1113"/>
                      <a:pt x="1769" y="1113"/>
                    </a:cubicBezTo>
                    <a:cubicBezTo>
                      <a:pt x="1772" y="1113"/>
                      <a:pt x="1775" y="1113"/>
                      <a:pt x="1779" y="1111"/>
                    </a:cubicBezTo>
                    <a:cubicBezTo>
                      <a:pt x="1786" y="1109"/>
                      <a:pt x="1772" y="1107"/>
                      <a:pt x="1758" y="1104"/>
                    </a:cubicBezTo>
                    <a:lnTo>
                      <a:pt x="1816" y="1088"/>
                    </a:lnTo>
                    <a:lnTo>
                      <a:pt x="1793" y="1088"/>
                    </a:lnTo>
                    <a:lnTo>
                      <a:pt x="1821" y="1033"/>
                    </a:lnTo>
                    <a:cubicBezTo>
                      <a:pt x="1753" y="1009"/>
                      <a:pt x="1661" y="1000"/>
                      <a:pt x="1624" y="958"/>
                    </a:cubicBezTo>
                    <a:cubicBezTo>
                      <a:pt x="1670" y="958"/>
                      <a:pt x="1693" y="944"/>
                      <a:pt x="1744" y="931"/>
                    </a:cubicBezTo>
                    <a:lnTo>
                      <a:pt x="1744" y="931"/>
                    </a:lnTo>
                    <a:cubicBezTo>
                      <a:pt x="1693" y="958"/>
                      <a:pt x="1776" y="965"/>
                      <a:pt x="1772" y="995"/>
                    </a:cubicBezTo>
                    <a:lnTo>
                      <a:pt x="1772" y="995"/>
                    </a:lnTo>
                    <a:cubicBezTo>
                      <a:pt x="1774" y="983"/>
                      <a:pt x="1790" y="978"/>
                      <a:pt x="1802" y="978"/>
                    </a:cubicBezTo>
                    <a:cubicBezTo>
                      <a:pt x="1805" y="978"/>
                      <a:pt x="1807" y="979"/>
                      <a:pt x="1809" y="979"/>
                    </a:cubicBezTo>
                    <a:lnTo>
                      <a:pt x="1779" y="961"/>
                    </a:lnTo>
                    <a:lnTo>
                      <a:pt x="1746" y="942"/>
                    </a:lnTo>
                    <a:cubicBezTo>
                      <a:pt x="1788" y="933"/>
                      <a:pt x="1777" y="924"/>
                      <a:pt x="1788" y="905"/>
                    </a:cubicBezTo>
                    <a:lnTo>
                      <a:pt x="1788" y="905"/>
                    </a:lnTo>
                    <a:cubicBezTo>
                      <a:pt x="1770" y="912"/>
                      <a:pt x="1757" y="915"/>
                      <a:pt x="1747" y="915"/>
                    </a:cubicBezTo>
                    <a:cubicBezTo>
                      <a:pt x="1713" y="915"/>
                      <a:pt x="1716" y="882"/>
                      <a:pt x="1691" y="875"/>
                    </a:cubicBezTo>
                    <a:cubicBezTo>
                      <a:pt x="1702" y="870"/>
                      <a:pt x="1714" y="867"/>
                      <a:pt x="1724" y="867"/>
                    </a:cubicBezTo>
                    <a:cubicBezTo>
                      <a:pt x="1737" y="867"/>
                      <a:pt x="1748" y="872"/>
                      <a:pt x="1749" y="887"/>
                    </a:cubicBezTo>
                    <a:cubicBezTo>
                      <a:pt x="1800" y="840"/>
                      <a:pt x="1644" y="881"/>
                      <a:pt x="1683" y="841"/>
                    </a:cubicBezTo>
                    <a:lnTo>
                      <a:pt x="1683" y="841"/>
                    </a:lnTo>
                    <a:cubicBezTo>
                      <a:pt x="1684" y="842"/>
                      <a:pt x="1685" y="843"/>
                      <a:pt x="1686" y="843"/>
                    </a:cubicBezTo>
                    <a:lnTo>
                      <a:pt x="1686" y="843"/>
                    </a:lnTo>
                    <a:cubicBezTo>
                      <a:pt x="1685" y="842"/>
                      <a:pt x="1685" y="841"/>
                      <a:pt x="1684" y="840"/>
                    </a:cubicBezTo>
                    <a:lnTo>
                      <a:pt x="1684" y="840"/>
                    </a:lnTo>
                    <a:cubicBezTo>
                      <a:pt x="1684" y="840"/>
                      <a:pt x="1683" y="841"/>
                      <a:pt x="1683" y="841"/>
                    </a:cubicBezTo>
                    <a:lnTo>
                      <a:pt x="1683" y="841"/>
                    </a:lnTo>
                    <a:cubicBezTo>
                      <a:pt x="1673" y="828"/>
                      <a:pt x="1680" y="805"/>
                      <a:pt x="1700" y="805"/>
                    </a:cubicBezTo>
                    <a:cubicBezTo>
                      <a:pt x="1701" y="805"/>
                      <a:pt x="1702" y="805"/>
                      <a:pt x="1702" y="805"/>
                    </a:cubicBezTo>
                    <a:lnTo>
                      <a:pt x="1705" y="810"/>
                    </a:lnTo>
                    <a:cubicBezTo>
                      <a:pt x="1701" y="774"/>
                      <a:pt x="1666" y="717"/>
                      <a:pt x="1614" y="717"/>
                    </a:cubicBezTo>
                    <a:cubicBezTo>
                      <a:pt x="1606" y="717"/>
                      <a:pt x="1598" y="718"/>
                      <a:pt x="1590" y="721"/>
                    </a:cubicBezTo>
                    <a:lnTo>
                      <a:pt x="1590" y="721"/>
                    </a:lnTo>
                    <a:cubicBezTo>
                      <a:pt x="1605" y="715"/>
                      <a:pt x="1667" y="691"/>
                      <a:pt x="1682" y="687"/>
                    </a:cubicBezTo>
                    <a:lnTo>
                      <a:pt x="1682" y="687"/>
                    </a:lnTo>
                    <a:cubicBezTo>
                      <a:pt x="1682" y="687"/>
                      <a:pt x="1617" y="696"/>
                      <a:pt x="1556" y="708"/>
                    </a:cubicBezTo>
                    <a:cubicBezTo>
                      <a:pt x="1494" y="720"/>
                      <a:pt x="1434" y="734"/>
                      <a:pt x="1434" y="734"/>
                    </a:cubicBezTo>
                    <a:cubicBezTo>
                      <a:pt x="1487" y="712"/>
                      <a:pt x="1591" y="635"/>
                      <a:pt x="1643" y="635"/>
                    </a:cubicBezTo>
                    <a:cubicBezTo>
                      <a:pt x="1647" y="635"/>
                      <a:pt x="1650" y="635"/>
                      <a:pt x="1654" y="636"/>
                    </a:cubicBezTo>
                    <a:cubicBezTo>
                      <a:pt x="1658" y="625"/>
                      <a:pt x="1661" y="606"/>
                      <a:pt x="1631" y="601"/>
                    </a:cubicBezTo>
                    <a:cubicBezTo>
                      <a:pt x="1626" y="610"/>
                      <a:pt x="1570" y="651"/>
                      <a:pt x="1554" y="651"/>
                    </a:cubicBezTo>
                    <a:cubicBezTo>
                      <a:pt x="1553" y="651"/>
                      <a:pt x="1552" y="651"/>
                      <a:pt x="1552" y="650"/>
                    </a:cubicBezTo>
                    <a:cubicBezTo>
                      <a:pt x="1598" y="600"/>
                      <a:pt x="1575" y="620"/>
                      <a:pt x="1609" y="568"/>
                    </a:cubicBezTo>
                    <a:lnTo>
                      <a:pt x="1609" y="568"/>
                    </a:lnTo>
                    <a:cubicBezTo>
                      <a:pt x="1599" y="581"/>
                      <a:pt x="1538" y="609"/>
                      <a:pt x="1517" y="609"/>
                    </a:cubicBezTo>
                    <a:cubicBezTo>
                      <a:pt x="1513" y="609"/>
                      <a:pt x="1511" y="608"/>
                      <a:pt x="1510" y="606"/>
                    </a:cubicBezTo>
                    <a:cubicBezTo>
                      <a:pt x="1538" y="587"/>
                      <a:pt x="1570" y="571"/>
                      <a:pt x="1600" y="557"/>
                    </a:cubicBezTo>
                    <a:lnTo>
                      <a:pt x="1600" y="557"/>
                    </a:lnTo>
                    <a:lnTo>
                      <a:pt x="1549" y="564"/>
                    </a:lnTo>
                    <a:lnTo>
                      <a:pt x="1498" y="574"/>
                    </a:lnTo>
                    <a:cubicBezTo>
                      <a:pt x="1533" y="560"/>
                      <a:pt x="1563" y="539"/>
                      <a:pt x="1587" y="511"/>
                    </a:cubicBezTo>
                    <a:lnTo>
                      <a:pt x="1587" y="511"/>
                    </a:lnTo>
                    <a:cubicBezTo>
                      <a:pt x="1585" y="513"/>
                      <a:pt x="1583" y="514"/>
                      <a:pt x="1581" y="514"/>
                    </a:cubicBezTo>
                    <a:cubicBezTo>
                      <a:pt x="1571" y="514"/>
                      <a:pt x="1566" y="482"/>
                      <a:pt x="1554" y="479"/>
                    </a:cubicBezTo>
                    <a:lnTo>
                      <a:pt x="1545" y="504"/>
                    </a:lnTo>
                    <a:cubicBezTo>
                      <a:pt x="1542" y="494"/>
                      <a:pt x="1534" y="491"/>
                      <a:pt x="1523" y="491"/>
                    </a:cubicBezTo>
                    <a:cubicBezTo>
                      <a:pt x="1492" y="491"/>
                      <a:pt x="1440" y="517"/>
                      <a:pt x="1409" y="517"/>
                    </a:cubicBezTo>
                    <a:cubicBezTo>
                      <a:pt x="1400" y="517"/>
                      <a:pt x="1393" y="515"/>
                      <a:pt x="1389" y="509"/>
                    </a:cubicBezTo>
                    <a:cubicBezTo>
                      <a:pt x="1408" y="502"/>
                      <a:pt x="1494" y="451"/>
                      <a:pt x="1489" y="425"/>
                    </a:cubicBezTo>
                    <a:lnTo>
                      <a:pt x="1489" y="425"/>
                    </a:lnTo>
                    <a:cubicBezTo>
                      <a:pt x="1443" y="444"/>
                      <a:pt x="1278" y="527"/>
                      <a:pt x="1227" y="530"/>
                    </a:cubicBezTo>
                    <a:lnTo>
                      <a:pt x="1246" y="506"/>
                    </a:lnTo>
                    <a:lnTo>
                      <a:pt x="1246" y="506"/>
                    </a:lnTo>
                    <a:lnTo>
                      <a:pt x="1204" y="509"/>
                    </a:lnTo>
                    <a:cubicBezTo>
                      <a:pt x="1292" y="462"/>
                      <a:pt x="1387" y="425"/>
                      <a:pt x="1485" y="402"/>
                    </a:cubicBezTo>
                    <a:cubicBezTo>
                      <a:pt x="1491" y="374"/>
                      <a:pt x="1508" y="379"/>
                      <a:pt x="1489" y="360"/>
                    </a:cubicBezTo>
                    <a:cubicBezTo>
                      <a:pt x="1495" y="350"/>
                      <a:pt x="1505" y="346"/>
                      <a:pt x="1516" y="346"/>
                    </a:cubicBezTo>
                    <a:cubicBezTo>
                      <a:pt x="1522" y="346"/>
                      <a:pt x="1529" y="347"/>
                      <a:pt x="1536" y="351"/>
                    </a:cubicBezTo>
                    <a:lnTo>
                      <a:pt x="1505" y="295"/>
                    </a:lnTo>
                    <a:cubicBezTo>
                      <a:pt x="1485" y="314"/>
                      <a:pt x="1466" y="315"/>
                      <a:pt x="1448" y="315"/>
                    </a:cubicBezTo>
                    <a:cubicBezTo>
                      <a:pt x="1447" y="315"/>
                      <a:pt x="1446" y="315"/>
                      <a:pt x="1445" y="315"/>
                    </a:cubicBezTo>
                    <a:cubicBezTo>
                      <a:pt x="1428" y="315"/>
                      <a:pt x="1413" y="315"/>
                      <a:pt x="1396" y="330"/>
                    </a:cubicBezTo>
                    <a:lnTo>
                      <a:pt x="1440" y="335"/>
                    </a:lnTo>
                    <a:lnTo>
                      <a:pt x="1485" y="339"/>
                    </a:lnTo>
                    <a:cubicBezTo>
                      <a:pt x="1454" y="366"/>
                      <a:pt x="1392" y="392"/>
                      <a:pt x="1352" y="392"/>
                    </a:cubicBezTo>
                    <a:cubicBezTo>
                      <a:pt x="1337" y="392"/>
                      <a:pt x="1325" y="388"/>
                      <a:pt x="1320" y="379"/>
                    </a:cubicBezTo>
                    <a:cubicBezTo>
                      <a:pt x="1329" y="358"/>
                      <a:pt x="1399" y="321"/>
                      <a:pt x="1413" y="307"/>
                    </a:cubicBezTo>
                    <a:lnTo>
                      <a:pt x="1413" y="307"/>
                    </a:lnTo>
                    <a:cubicBezTo>
                      <a:pt x="1408" y="309"/>
                      <a:pt x="1403" y="310"/>
                      <a:pt x="1398" y="310"/>
                    </a:cubicBezTo>
                    <a:cubicBezTo>
                      <a:pt x="1379" y="310"/>
                      <a:pt x="1359" y="300"/>
                      <a:pt x="1364" y="291"/>
                    </a:cubicBezTo>
                    <a:lnTo>
                      <a:pt x="1399" y="284"/>
                    </a:lnTo>
                    <a:cubicBezTo>
                      <a:pt x="1398" y="276"/>
                      <a:pt x="1393" y="274"/>
                      <a:pt x="1386" y="274"/>
                    </a:cubicBezTo>
                    <a:cubicBezTo>
                      <a:pt x="1375" y="274"/>
                      <a:pt x="1359" y="280"/>
                      <a:pt x="1347" y="280"/>
                    </a:cubicBezTo>
                    <a:cubicBezTo>
                      <a:pt x="1336" y="280"/>
                      <a:pt x="1329" y="274"/>
                      <a:pt x="1336" y="254"/>
                    </a:cubicBezTo>
                    <a:cubicBezTo>
                      <a:pt x="1332" y="246"/>
                      <a:pt x="1357" y="201"/>
                      <a:pt x="1348" y="201"/>
                    </a:cubicBezTo>
                    <a:cubicBezTo>
                      <a:pt x="1347" y="201"/>
                      <a:pt x="1345" y="202"/>
                      <a:pt x="1341" y="205"/>
                    </a:cubicBezTo>
                    <a:cubicBezTo>
                      <a:pt x="1281" y="288"/>
                      <a:pt x="1211" y="360"/>
                      <a:pt x="1132" y="425"/>
                    </a:cubicBezTo>
                    <a:cubicBezTo>
                      <a:pt x="1137" y="393"/>
                      <a:pt x="1144" y="358"/>
                      <a:pt x="1153" y="326"/>
                    </a:cubicBezTo>
                    <a:cubicBezTo>
                      <a:pt x="1176" y="281"/>
                      <a:pt x="1250" y="256"/>
                      <a:pt x="1269" y="217"/>
                    </a:cubicBezTo>
                    <a:lnTo>
                      <a:pt x="1269" y="217"/>
                    </a:lnTo>
                    <a:cubicBezTo>
                      <a:pt x="1260" y="226"/>
                      <a:pt x="1246" y="233"/>
                      <a:pt x="1232" y="237"/>
                    </a:cubicBezTo>
                    <a:cubicBezTo>
                      <a:pt x="1232" y="221"/>
                      <a:pt x="1269" y="205"/>
                      <a:pt x="1246" y="198"/>
                    </a:cubicBezTo>
                    <a:lnTo>
                      <a:pt x="1246" y="198"/>
                    </a:lnTo>
                    <a:cubicBezTo>
                      <a:pt x="1236" y="207"/>
                      <a:pt x="1230" y="210"/>
                      <a:pt x="1225" y="210"/>
                    </a:cubicBezTo>
                    <a:cubicBezTo>
                      <a:pt x="1216" y="210"/>
                      <a:pt x="1214" y="200"/>
                      <a:pt x="1212" y="200"/>
                    </a:cubicBezTo>
                    <a:cubicBezTo>
                      <a:pt x="1210" y="200"/>
                      <a:pt x="1209" y="206"/>
                      <a:pt x="1206" y="226"/>
                    </a:cubicBezTo>
                    <a:cubicBezTo>
                      <a:pt x="1181" y="226"/>
                      <a:pt x="1197" y="205"/>
                      <a:pt x="1176" y="191"/>
                    </a:cubicBezTo>
                    <a:cubicBezTo>
                      <a:pt x="1144" y="230"/>
                      <a:pt x="1102" y="258"/>
                      <a:pt x="1056" y="272"/>
                    </a:cubicBezTo>
                    <a:cubicBezTo>
                      <a:pt x="1063" y="263"/>
                      <a:pt x="1070" y="251"/>
                      <a:pt x="1077" y="237"/>
                    </a:cubicBezTo>
                    <a:cubicBezTo>
                      <a:pt x="1046" y="212"/>
                      <a:pt x="1042" y="179"/>
                      <a:pt x="1009" y="159"/>
                    </a:cubicBezTo>
                    <a:cubicBezTo>
                      <a:pt x="1014" y="145"/>
                      <a:pt x="1007" y="122"/>
                      <a:pt x="1028" y="108"/>
                    </a:cubicBezTo>
                    <a:lnTo>
                      <a:pt x="1028" y="108"/>
                    </a:lnTo>
                    <a:cubicBezTo>
                      <a:pt x="1018" y="111"/>
                      <a:pt x="1007" y="120"/>
                      <a:pt x="998" y="120"/>
                    </a:cubicBezTo>
                    <a:cubicBezTo>
                      <a:pt x="996" y="120"/>
                      <a:pt x="995" y="120"/>
                      <a:pt x="993" y="119"/>
                    </a:cubicBezTo>
                    <a:cubicBezTo>
                      <a:pt x="996" y="99"/>
                      <a:pt x="1000" y="96"/>
                      <a:pt x="1006" y="96"/>
                    </a:cubicBezTo>
                    <a:cubicBezTo>
                      <a:pt x="1009" y="96"/>
                      <a:pt x="1012" y="97"/>
                      <a:pt x="1015" y="97"/>
                    </a:cubicBezTo>
                    <a:cubicBezTo>
                      <a:pt x="1022" y="97"/>
                      <a:pt x="1030" y="93"/>
                      <a:pt x="1037" y="71"/>
                    </a:cubicBezTo>
                    <a:lnTo>
                      <a:pt x="1037" y="71"/>
                    </a:lnTo>
                    <a:cubicBezTo>
                      <a:pt x="1016" y="96"/>
                      <a:pt x="986" y="91"/>
                      <a:pt x="961" y="101"/>
                    </a:cubicBezTo>
                    <a:cubicBezTo>
                      <a:pt x="948" y="122"/>
                      <a:pt x="957" y="129"/>
                      <a:pt x="971" y="129"/>
                    </a:cubicBezTo>
                    <a:cubicBezTo>
                      <a:pt x="983" y="129"/>
                      <a:pt x="1001" y="124"/>
                      <a:pt x="1012" y="119"/>
                    </a:cubicBezTo>
                    <a:lnTo>
                      <a:pt x="1012" y="119"/>
                    </a:lnTo>
                    <a:cubicBezTo>
                      <a:pt x="977" y="175"/>
                      <a:pt x="921" y="212"/>
                      <a:pt x="856" y="224"/>
                    </a:cubicBezTo>
                    <a:cubicBezTo>
                      <a:pt x="821" y="219"/>
                      <a:pt x="865" y="184"/>
                      <a:pt x="860" y="184"/>
                    </a:cubicBezTo>
                    <a:cubicBezTo>
                      <a:pt x="860" y="184"/>
                      <a:pt x="859" y="184"/>
                      <a:pt x="859" y="184"/>
                    </a:cubicBezTo>
                    <a:cubicBezTo>
                      <a:pt x="852" y="177"/>
                      <a:pt x="843" y="174"/>
                      <a:pt x="835" y="174"/>
                    </a:cubicBezTo>
                    <a:cubicBezTo>
                      <a:pt x="806" y="174"/>
                      <a:pt x="772" y="206"/>
                      <a:pt x="751" y="206"/>
                    </a:cubicBezTo>
                    <a:cubicBezTo>
                      <a:pt x="741" y="206"/>
                      <a:pt x="734" y="199"/>
                      <a:pt x="731" y="182"/>
                    </a:cubicBezTo>
                    <a:cubicBezTo>
                      <a:pt x="743" y="135"/>
                      <a:pt x="784" y="115"/>
                      <a:pt x="803" y="87"/>
                    </a:cubicBezTo>
                    <a:cubicBezTo>
                      <a:pt x="833" y="89"/>
                      <a:pt x="817" y="131"/>
                      <a:pt x="831" y="140"/>
                    </a:cubicBezTo>
                    <a:lnTo>
                      <a:pt x="826" y="110"/>
                    </a:lnTo>
                    <a:cubicBezTo>
                      <a:pt x="832" y="107"/>
                      <a:pt x="838" y="106"/>
                      <a:pt x="844" y="106"/>
                    </a:cubicBezTo>
                    <a:cubicBezTo>
                      <a:pt x="855" y="106"/>
                      <a:pt x="863" y="110"/>
                      <a:pt x="863" y="119"/>
                    </a:cubicBezTo>
                    <a:cubicBezTo>
                      <a:pt x="873" y="80"/>
                      <a:pt x="784" y="57"/>
                      <a:pt x="7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50" name="Google Shape;9750;p48"/>
              <p:cNvSpPr/>
              <p:nvPr/>
            </p:nvSpPr>
            <p:spPr>
              <a:xfrm>
                <a:off x="774775" y="1628050"/>
                <a:ext cx="650" cy="450"/>
              </a:xfrm>
              <a:custGeom>
                <a:avLst/>
                <a:gdLst/>
                <a:ahLst/>
                <a:cxnLst/>
                <a:rect l="l" t="t" r="r" b="b"/>
                <a:pathLst>
                  <a:path w="26" h="18" extrusionOk="0">
                    <a:moveTo>
                      <a:pt x="16" y="1"/>
                    </a:moveTo>
                    <a:cubicBezTo>
                      <a:pt x="15" y="1"/>
                      <a:pt x="14" y="1"/>
                      <a:pt x="12" y="1"/>
                    </a:cubicBezTo>
                    <a:cubicBezTo>
                      <a:pt x="8" y="3"/>
                      <a:pt x="3" y="6"/>
                      <a:pt x="1" y="13"/>
                    </a:cubicBezTo>
                    <a:cubicBezTo>
                      <a:pt x="4" y="10"/>
                      <a:pt x="7" y="9"/>
                      <a:pt x="9" y="9"/>
                    </a:cubicBezTo>
                    <a:cubicBezTo>
                      <a:pt x="13" y="9"/>
                      <a:pt x="16" y="13"/>
                      <a:pt x="19" y="17"/>
                    </a:cubicBezTo>
                    <a:cubicBezTo>
                      <a:pt x="24" y="9"/>
                      <a:pt x="2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51" name="Google Shape;9751;p48"/>
              <p:cNvSpPr/>
              <p:nvPr/>
            </p:nvSpPr>
            <p:spPr>
              <a:xfrm>
                <a:off x="802375" y="1651250"/>
                <a:ext cx="550" cy="150"/>
              </a:xfrm>
              <a:custGeom>
                <a:avLst/>
                <a:gdLst/>
                <a:ahLst/>
                <a:cxnLst/>
                <a:rect l="l" t="t" r="r" b="b"/>
                <a:pathLst>
                  <a:path w="22" h="6" extrusionOk="0">
                    <a:moveTo>
                      <a:pt x="21" y="0"/>
                    </a:moveTo>
                    <a:cubicBezTo>
                      <a:pt x="14" y="3"/>
                      <a:pt x="7" y="3"/>
                      <a:pt x="0" y="5"/>
                    </a:cubicBezTo>
                    <a:cubicBezTo>
                      <a:pt x="2" y="6"/>
                      <a:pt x="4" y="6"/>
                      <a:pt x="6" y="6"/>
                    </a:cubicBezTo>
                    <a:cubicBezTo>
                      <a:pt x="11" y="6"/>
                      <a:pt x="16" y="4"/>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52" name="Google Shape;9752;p48"/>
              <p:cNvSpPr/>
              <p:nvPr/>
            </p:nvSpPr>
            <p:spPr>
              <a:xfrm>
                <a:off x="797150" y="1676450"/>
                <a:ext cx="150" cy="150"/>
              </a:xfrm>
              <a:custGeom>
                <a:avLst/>
                <a:gdLst/>
                <a:ahLst/>
                <a:cxnLst/>
                <a:rect l="l" t="t" r="r" b="b"/>
                <a:pathLst>
                  <a:path w="6" h="6" extrusionOk="0">
                    <a:moveTo>
                      <a:pt x="1" y="1"/>
                    </a:moveTo>
                    <a:cubicBezTo>
                      <a:pt x="1" y="3"/>
                      <a:pt x="3" y="3"/>
                      <a:pt x="5" y="5"/>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53" name="Google Shape;9753;p48"/>
              <p:cNvSpPr/>
              <p:nvPr/>
            </p:nvSpPr>
            <p:spPr>
              <a:xfrm>
                <a:off x="789800" y="1628175"/>
                <a:ext cx="250" cy="550"/>
              </a:xfrm>
              <a:custGeom>
                <a:avLst/>
                <a:gdLst/>
                <a:ahLst/>
                <a:cxnLst/>
                <a:rect l="l" t="t" r="r" b="b"/>
                <a:pathLst>
                  <a:path w="10" h="22" extrusionOk="0">
                    <a:moveTo>
                      <a:pt x="5" y="1"/>
                    </a:moveTo>
                    <a:cubicBezTo>
                      <a:pt x="5" y="8"/>
                      <a:pt x="3" y="15"/>
                      <a:pt x="0" y="22"/>
                    </a:cubicBezTo>
                    <a:cubicBezTo>
                      <a:pt x="7" y="17"/>
                      <a:pt x="10" y="8"/>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54" name="Google Shape;9754;p48"/>
              <p:cNvSpPr/>
              <p:nvPr/>
            </p:nvSpPr>
            <p:spPr>
              <a:xfrm>
                <a:off x="770600" y="1626200"/>
                <a:ext cx="625" cy="550"/>
              </a:xfrm>
              <a:custGeom>
                <a:avLst/>
                <a:gdLst/>
                <a:ahLst/>
                <a:cxnLst/>
                <a:rect l="l" t="t" r="r" b="b"/>
                <a:pathLst>
                  <a:path w="25" h="22" extrusionOk="0">
                    <a:moveTo>
                      <a:pt x="19" y="1"/>
                    </a:moveTo>
                    <a:cubicBezTo>
                      <a:pt x="14" y="6"/>
                      <a:pt x="8" y="15"/>
                      <a:pt x="4" y="16"/>
                    </a:cubicBezTo>
                    <a:lnTo>
                      <a:pt x="4" y="16"/>
                    </a:lnTo>
                    <a:lnTo>
                      <a:pt x="1" y="15"/>
                    </a:lnTo>
                    <a:lnTo>
                      <a:pt x="1" y="15"/>
                    </a:lnTo>
                    <a:cubicBezTo>
                      <a:pt x="2" y="16"/>
                      <a:pt x="2" y="16"/>
                      <a:pt x="3" y="16"/>
                    </a:cubicBezTo>
                    <a:cubicBezTo>
                      <a:pt x="4" y="16"/>
                      <a:pt x="4" y="16"/>
                      <a:pt x="4" y="16"/>
                    </a:cubicBezTo>
                    <a:lnTo>
                      <a:pt x="4" y="16"/>
                    </a:lnTo>
                    <a:lnTo>
                      <a:pt x="24" y="22"/>
                    </a:lnTo>
                    <a:cubicBezTo>
                      <a:pt x="15" y="17"/>
                      <a:pt x="19"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55" name="Google Shape;9755;p48"/>
              <p:cNvSpPr/>
              <p:nvPr/>
            </p:nvSpPr>
            <p:spPr>
              <a:xfrm>
                <a:off x="771550" y="1619400"/>
                <a:ext cx="650" cy="475"/>
              </a:xfrm>
              <a:custGeom>
                <a:avLst/>
                <a:gdLst/>
                <a:ahLst/>
                <a:cxnLst/>
                <a:rect l="l" t="t" r="r" b="b"/>
                <a:pathLst>
                  <a:path w="26" h="19" extrusionOk="0">
                    <a:moveTo>
                      <a:pt x="17" y="1"/>
                    </a:moveTo>
                    <a:cubicBezTo>
                      <a:pt x="16" y="1"/>
                      <a:pt x="15" y="1"/>
                      <a:pt x="14" y="2"/>
                    </a:cubicBezTo>
                    <a:lnTo>
                      <a:pt x="0" y="13"/>
                    </a:lnTo>
                    <a:cubicBezTo>
                      <a:pt x="3" y="17"/>
                      <a:pt x="7" y="18"/>
                      <a:pt x="11" y="18"/>
                    </a:cubicBezTo>
                    <a:cubicBezTo>
                      <a:pt x="19" y="18"/>
                      <a:pt x="26" y="13"/>
                      <a:pt x="26" y="4"/>
                    </a:cubicBezTo>
                    <a:cubicBezTo>
                      <a:pt x="20" y="4"/>
                      <a:pt x="20"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56" name="Google Shape;9756;p48"/>
              <p:cNvSpPr/>
              <p:nvPr/>
            </p:nvSpPr>
            <p:spPr>
              <a:xfrm>
                <a:off x="771550" y="1623250"/>
                <a:ext cx="1675" cy="725"/>
              </a:xfrm>
              <a:custGeom>
                <a:avLst/>
                <a:gdLst/>
                <a:ahLst/>
                <a:cxnLst/>
                <a:rect l="l" t="t" r="r" b="b"/>
                <a:pathLst>
                  <a:path w="67" h="29" extrusionOk="0">
                    <a:moveTo>
                      <a:pt x="35" y="1"/>
                    </a:moveTo>
                    <a:cubicBezTo>
                      <a:pt x="35" y="1"/>
                      <a:pt x="36" y="1"/>
                      <a:pt x="37" y="1"/>
                    </a:cubicBezTo>
                    <a:lnTo>
                      <a:pt x="37" y="1"/>
                    </a:lnTo>
                    <a:cubicBezTo>
                      <a:pt x="37" y="1"/>
                      <a:pt x="37" y="1"/>
                      <a:pt x="37" y="1"/>
                    </a:cubicBezTo>
                    <a:close/>
                    <a:moveTo>
                      <a:pt x="37" y="1"/>
                    </a:moveTo>
                    <a:cubicBezTo>
                      <a:pt x="0" y="28"/>
                      <a:pt x="21" y="28"/>
                      <a:pt x="44" y="28"/>
                    </a:cubicBezTo>
                    <a:cubicBezTo>
                      <a:pt x="66" y="6"/>
                      <a:pt x="50" y="3"/>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57" name="Google Shape;9757;p48"/>
              <p:cNvSpPr/>
              <p:nvPr/>
            </p:nvSpPr>
            <p:spPr>
              <a:xfrm>
                <a:off x="771700" y="1622975"/>
                <a:ext cx="675" cy="300"/>
              </a:xfrm>
              <a:custGeom>
                <a:avLst/>
                <a:gdLst/>
                <a:ahLst/>
                <a:cxnLst/>
                <a:rect l="l" t="t" r="r" b="b"/>
                <a:pathLst>
                  <a:path w="27" h="12" extrusionOk="0">
                    <a:moveTo>
                      <a:pt x="17" y="0"/>
                    </a:moveTo>
                    <a:cubicBezTo>
                      <a:pt x="1" y="12"/>
                      <a:pt x="17" y="7"/>
                      <a:pt x="26" y="9"/>
                    </a:cubicBezTo>
                    <a:cubicBezTo>
                      <a:pt x="22" y="7"/>
                      <a:pt x="17"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58" name="Google Shape;9758;p48"/>
              <p:cNvSpPr/>
              <p:nvPr/>
            </p:nvSpPr>
            <p:spPr>
              <a:xfrm>
                <a:off x="773050" y="1627800"/>
                <a:ext cx="1700" cy="725"/>
              </a:xfrm>
              <a:custGeom>
                <a:avLst/>
                <a:gdLst/>
                <a:ahLst/>
                <a:cxnLst/>
                <a:rect l="l" t="t" r="r" b="b"/>
                <a:pathLst>
                  <a:path w="68" h="29" extrusionOk="0">
                    <a:moveTo>
                      <a:pt x="34" y="0"/>
                    </a:moveTo>
                    <a:cubicBezTo>
                      <a:pt x="29" y="0"/>
                      <a:pt x="11" y="21"/>
                      <a:pt x="9" y="21"/>
                    </a:cubicBezTo>
                    <a:cubicBezTo>
                      <a:pt x="8" y="21"/>
                      <a:pt x="8" y="20"/>
                      <a:pt x="10" y="18"/>
                    </a:cubicBezTo>
                    <a:lnTo>
                      <a:pt x="10" y="18"/>
                    </a:lnTo>
                    <a:cubicBezTo>
                      <a:pt x="0" y="25"/>
                      <a:pt x="1" y="28"/>
                      <a:pt x="6" y="28"/>
                    </a:cubicBezTo>
                    <a:cubicBezTo>
                      <a:pt x="20" y="28"/>
                      <a:pt x="67" y="7"/>
                      <a:pt x="35" y="2"/>
                    </a:cubicBezTo>
                    <a:cubicBezTo>
                      <a:pt x="35" y="1"/>
                      <a:pt x="35"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59" name="Google Shape;9759;p48"/>
              <p:cNvSpPr/>
              <p:nvPr/>
            </p:nvSpPr>
            <p:spPr>
              <a:xfrm>
                <a:off x="773750" y="1621875"/>
                <a:ext cx="775" cy="825"/>
              </a:xfrm>
              <a:custGeom>
                <a:avLst/>
                <a:gdLst/>
                <a:ahLst/>
                <a:cxnLst/>
                <a:rect l="l" t="t" r="r" b="b"/>
                <a:pathLst>
                  <a:path w="31" h="33" extrusionOk="0">
                    <a:moveTo>
                      <a:pt x="28" y="0"/>
                    </a:moveTo>
                    <a:lnTo>
                      <a:pt x="0" y="32"/>
                    </a:lnTo>
                    <a:lnTo>
                      <a:pt x="30" y="14"/>
                    </a:lnTo>
                    <a:lnTo>
                      <a:pt x="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60" name="Google Shape;9760;p48"/>
              <p:cNvSpPr/>
              <p:nvPr/>
            </p:nvSpPr>
            <p:spPr>
              <a:xfrm>
                <a:off x="775250" y="1623600"/>
                <a:ext cx="600" cy="625"/>
              </a:xfrm>
              <a:custGeom>
                <a:avLst/>
                <a:gdLst/>
                <a:ahLst/>
                <a:cxnLst/>
                <a:rect l="l" t="t" r="r" b="b"/>
                <a:pathLst>
                  <a:path w="24" h="25" extrusionOk="0">
                    <a:moveTo>
                      <a:pt x="14" y="1"/>
                    </a:moveTo>
                    <a:cubicBezTo>
                      <a:pt x="12" y="3"/>
                      <a:pt x="5" y="5"/>
                      <a:pt x="0" y="5"/>
                    </a:cubicBezTo>
                    <a:cubicBezTo>
                      <a:pt x="8" y="13"/>
                      <a:pt x="14" y="24"/>
                      <a:pt x="19" y="24"/>
                    </a:cubicBezTo>
                    <a:cubicBezTo>
                      <a:pt x="21" y="24"/>
                      <a:pt x="22" y="23"/>
                      <a:pt x="24" y="21"/>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61" name="Google Shape;9761;p48"/>
              <p:cNvSpPr/>
              <p:nvPr/>
            </p:nvSpPr>
            <p:spPr>
              <a:xfrm>
                <a:off x="774850" y="1623575"/>
                <a:ext cx="425" cy="175"/>
              </a:xfrm>
              <a:custGeom>
                <a:avLst/>
                <a:gdLst/>
                <a:ahLst/>
                <a:cxnLst/>
                <a:rect l="l" t="t" r="r" b="b"/>
                <a:pathLst>
                  <a:path w="17" h="7" extrusionOk="0">
                    <a:moveTo>
                      <a:pt x="5" y="1"/>
                    </a:moveTo>
                    <a:cubicBezTo>
                      <a:pt x="3" y="1"/>
                      <a:pt x="1" y="1"/>
                      <a:pt x="0" y="2"/>
                    </a:cubicBezTo>
                    <a:cubicBezTo>
                      <a:pt x="5" y="4"/>
                      <a:pt x="12" y="6"/>
                      <a:pt x="16" y="6"/>
                    </a:cubicBezTo>
                    <a:cubicBezTo>
                      <a:pt x="15" y="3"/>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62" name="Google Shape;9762;p48"/>
              <p:cNvSpPr/>
              <p:nvPr/>
            </p:nvSpPr>
            <p:spPr>
              <a:xfrm>
                <a:off x="775125" y="1622150"/>
                <a:ext cx="275" cy="550"/>
              </a:xfrm>
              <a:custGeom>
                <a:avLst/>
                <a:gdLst/>
                <a:ahLst/>
                <a:cxnLst/>
                <a:rect l="l" t="t" r="r" b="b"/>
                <a:pathLst>
                  <a:path w="11" h="22" extrusionOk="0">
                    <a:moveTo>
                      <a:pt x="1" y="1"/>
                    </a:moveTo>
                    <a:lnTo>
                      <a:pt x="1" y="10"/>
                    </a:lnTo>
                    <a:lnTo>
                      <a:pt x="10" y="2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63" name="Google Shape;9763;p48"/>
              <p:cNvSpPr/>
              <p:nvPr/>
            </p:nvSpPr>
            <p:spPr>
              <a:xfrm>
                <a:off x="780300" y="1627125"/>
                <a:ext cx="950" cy="550"/>
              </a:xfrm>
              <a:custGeom>
                <a:avLst/>
                <a:gdLst/>
                <a:ahLst/>
                <a:cxnLst/>
                <a:rect l="l" t="t" r="r" b="b"/>
                <a:pathLst>
                  <a:path w="38" h="22" extrusionOk="0">
                    <a:moveTo>
                      <a:pt x="28" y="1"/>
                    </a:moveTo>
                    <a:cubicBezTo>
                      <a:pt x="16" y="6"/>
                      <a:pt x="5" y="6"/>
                      <a:pt x="0" y="20"/>
                    </a:cubicBezTo>
                    <a:lnTo>
                      <a:pt x="28" y="22"/>
                    </a:lnTo>
                    <a:cubicBezTo>
                      <a:pt x="37" y="10"/>
                      <a:pt x="37"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64" name="Google Shape;9764;p48"/>
              <p:cNvSpPr/>
              <p:nvPr/>
            </p:nvSpPr>
            <p:spPr>
              <a:xfrm>
                <a:off x="780300" y="1624175"/>
                <a:ext cx="825" cy="1025"/>
              </a:xfrm>
              <a:custGeom>
                <a:avLst/>
                <a:gdLst/>
                <a:ahLst/>
                <a:cxnLst/>
                <a:rect l="l" t="t" r="r" b="b"/>
                <a:pathLst>
                  <a:path w="33" h="41" extrusionOk="0">
                    <a:moveTo>
                      <a:pt x="33" y="1"/>
                    </a:moveTo>
                    <a:lnTo>
                      <a:pt x="12" y="10"/>
                    </a:lnTo>
                    <a:cubicBezTo>
                      <a:pt x="9" y="22"/>
                      <a:pt x="5" y="31"/>
                      <a:pt x="0" y="40"/>
                    </a:cubicBezTo>
                    <a:lnTo>
                      <a:pt x="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65" name="Google Shape;9765;p48"/>
              <p:cNvSpPr/>
              <p:nvPr/>
            </p:nvSpPr>
            <p:spPr>
              <a:xfrm>
                <a:off x="781800" y="1624350"/>
                <a:ext cx="1525" cy="775"/>
              </a:xfrm>
              <a:custGeom>
                <a:avLst/>
                <a:gdLst/>
                <a:ahLst/>
                <a:cxnLst/>
                <a:rect l="l" t="t" r="r" b="b"/>
                <a:pathLst>
                  <a:path w="61" h="31" extrusionOk="0">
                    <a:moveTo>
                      <a:pt x="35" y="1"/>
                    </a:moveTo>
                    <a:lnTo>
                      <a:pt x="35" y="1"/>
                    </a:lnTo>
                    <a:cubicBezTo>
                      <a:pt x="26" y="12"/>
                      <a:pt x="0" y="10"/>
                      <a:pt x="10" y="31"/>
                    </a:cubicBezTo>
                    <a:cubicBezTo>
                      <a:pt x="21" y="19"/>
                      <a:pt x="61" y="15"/>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66" name="Google Shape;9766;p48"/>
              <p:cNvSpPr/>
              <p:nvPr/>
            </p:nvSpPr>
            <p:spPr>
              <a:xfrm>
                <a:off x="786600" y="1631200"/>
                <a:ext cx="1600" cy="1525"/>
              </a:xfrm>
              <a:custGeom>
                <a:avLst/>
                <a:gdLst/>
                <a:ahLst/>
                <a:cxnLst/>
                <a:rect l="l" t="t" r="r" b="b"/>
                <a:pathLst>
                  <a:path w="64" h="61" extrusionOk="0">
                    <a:moveTo>
                      <a:pt x="59" y="0"/>
                    </a:moveTo>
                    <a:lnTo>
                      <a:pt x="1" y="61"/>
                    </a:lnTo>
                    <a:lnTo>
                      <a:pt x="1" y="61"/>
                    </a:lnTo>
                    <a:lnTo>
                      <a:pt x="63" y="3"/>
                    </a:lnTo>
                    <a:lnTo>
                      <a:pt x="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67" name="Google Shape;9767;p48"/>
              <p:cNvSpPr/>
              <p:nvPr/>
            </p:nvSpPr>
            <p:spPr>
              <a:xfrm>
                <a:off x="795925" y="1633575"/>
                <a:ext cx="1650" cy="975"/>
              </a:xfrm>
              <a:custGeom>
                <a:avLst/>
                <a:gdLst/>
                <a:ahLst/>
                <a:cxnLst/>
                <a:rect l="l" t="t" r="r" b="b"/>
                <a:pathLst>
                  <a:path w="66" h="39" extrusionOk="0">
                    <a:moveTo>
                      <a:pt x="22" y="0"/>
                    </a:moveTo>
                    <a:lnTo>
                      <a:pt x="22" y="0"/>
                    </a:lnTo>
                    <a:cubicBezTo>
                      <a:pt x="1" y="7"/>
                      <a:pt x="20" y="30"/>
                      <a:pt x="1" y="35"/>
                    </a:cubicBezTo>
                    <a:cubicBezTo>
                      <a:pt x="15" y="35"/>
                      <a:pt x="21" y="38"/>
                      <a:pt x="28" y="38"/>
                    </a:cubicBezTo>
                    <a:cubicBezTo>
                      <a:pt x="36" y="38"/>
                      <a:pt x="44" y="33"/>
                      <a:pt x="66" y="12"/>
                    </a:cubicBezTo>
                    <a:cubicBezTo>
                      <a:pt x="65" y="3"/>
                      <a:pt x="62" y="1"/>
                      <a:pt x="58" y="1"/>
                    </a:cubicBezTo>
                    <a:cubicBezTo>
                      <a:pt x="49" y="1"/>
                      <a:pt x="35" y="13"/>
                      <a:pt x="28" y="13"/>
                    </a:cubicBezTo>
                    <a:cubicBezTo>
                      <a:pt x="24" y="13"/>
                      <a:pt x="21"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68" name="Google Shape;9768;p48"/>
              <p:cNvSpPr/>
              <p:nvPr/>
            </p:nvSpPr>
            <p:spPr>
              <a:xfrm>
                <a:off x="756525" y="1700925"/>
                <a:ext cx="775" cy="250"/>
              </a:xfrm>
              <a:custGeom>
                <a:avLst/>
                <a:gdLst/>
                <a:ahLst/>
                <a:cxnLst/>
                <a:rect l="l" t="t" r="r" b="b"/>
                <a:pathLst>
                  <a:path w="31" h="10" extrusionOk="0">
                    <a:moveTo>
                      <a:pt x="24" y="0"/>
                    </a:moveTo>
                    <a:lnTo>
                      <a:pt x="1" y="9"/>
                    </a:lnTo>
                    <a:lnTo>
                      <a:pt x="31"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69" name="Google Shape;9769;p48"/>
              <p:cNvSpPr/>
              <p:nvPr/>
            </p:nvSpPr>
            <p:spPr>
              <a:xfrm>
                <a:off x="756925" y="1701850"/>
                <a:ext cx="1300" cy="700"/>
              </a:xfrm>
              <a:custGeom>
                <a:avLst/>
                <a:gdLst/>
                <a:ahLst/>
                <a:cxnLst/>
                <a:rect l="l" t="t" r="r" b="b"/>
                <a:pathLst>
                  <a:path w="52" h="28" extrusionOk="0">
                    <a:moveTo>
                      <a:pt x="1" y="0"/>
                    </a:moveTo>
                    <a:lnTo>
                      <a:pt x="40" y="28"/>
                    </a:lnTo>
                    <a:cubicBezTo>
                      <a:pt x="40" y="24"/>
                      <a:pt x="40" y="18"/>
                      <a:pt x="48" y="18"/>
                    </a:cubicBezTo>
                    <a:cubicBezTo>
                      <a:pt x="49" y="18"/>
                      <a:pt x="50" y="18"/>
                      <a:pt x="52" y="19"/>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70" name="Google Shape;9770;p48"/>
              <p:cNvSpPr/>
              <p:nvPr/>
            </p:nvSpPr>
            <p:spPr>
              <a:xfrm>
                <a:off x="805200" y="1662325"/>
                <a:ext cx="850" cy="375"/>
              </a:xfrm>
              <a:custGeom>
                <a:avLst/>
                <a:gdLst/>
                <a:ahLst/>
                <a:cxnLst/>
                <a:rect l="l" t="t" r="r" b="b"/>
                <a:pathLst>
                  <a:path w="34" h="15" extrusionOk="0">
                    <a:moveTo>
                      <a:pt x="22" y="0"/>
                    </a:moveTo>
                    <a:cubicBezTo>
                      <a:pt x="8" y="2"/>
                      <a:pt x="6" y="5"/>
                      <a:pt x="1" y="14"/>
                    </a:cubicBezTo>
                    <a:lnTo>
                      <a:pt x="33" y="5"/>
                    </a:lnTo>
                    <a:lnTo>
                      <a:pt x="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71" name="Google Shape;9771;p48"/>
              <p:cNvSpPr/>
              <p:nvPr/>
            </p:nvSpPr>
            <p:spPr>
              <a:xfrm>
                <a:off x="801625" y="1668225"/>
                <a:ext cx="1225" cy="425"/>
              </a:xfrm>
              <a:custGeom>
                <a:avLst/>
                <a:gdLst/>
                <a:ahLst/>
                <a:cxnLst/>
                <a:rect l="l" t="t" r="r" b="b"/>
                <a:pathLst>
                  <a:path w="49" h="17" extrusionOk="0">
                    <a:moveTo>
                      <a:pt x="0" y="1"/>
                    </a:moveTo>
                    <a:lnTo>
                      <a:pt x="44" y="17"/>
                    </a:lnTo>
                    <a:lnTo>
                      <a:pt x="49" y="1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72" name="Google Shape;9772;p48"/>
              <p:cNvSpPr/>
              <p:nvPr/>
            </p:nvSpPr>
            <p:spPr>
              <a:xfrm>
                <a:off x="800125" y="1673550"/>
                <a:ext cx="1525" cy="725"/>
              </a:xfrm>
              <a:custGeom>
                <a:avLst/>
                <a:gdLst/>
                <a:ahLst/>
                <a:cxnLst/>
                <a:rect l="l" t="t" r="r" b="b"/>
                <a:pathLst>
                  <a:path w="61" h="29" extrusionOk="0">
                    <a:moveTo>
                      <a:pt x="60" y="1"/>
                    </a:moveTo>
                    <a:cubicBezTo>
                      <a:pt x="59" y="2"/>
                      <a:pt x="58" y="4"/>
                      <a:pt x="57" y="6"/>
                    </a:cubicBezTo>
                    <a:lnTo>
                      <a:pt x="57" y="6"/>
                    </a:lnTo>
                    <a:cubicBezTo>
                      <a:pt x="59" y="5"/>
                      <a:pt x="60" y="3"/>
                      <a:pt x="60" y="1"/>
                    </a:cubicBezTo>
                    <a:close/>
                    <a:moveTo>
                      <a:pt x="57" y="6"/>
                    </a:moveTo>
                    <a:lnTo>
                      <a:pt x="57" y="6"/>
                    </a:lnTo>
                    <a:cubicBezTo>
                      <a:pt x="44" y="18"/>
                      <a:pt x="1" y="4"/>
                      <a:pt x="49" y="29"/>
                    </a:cubicBezTo>
                    <a:cubicBezTo>
                      <a:pt x="56" y="23"/>
                      <a:pt x="55" y="13"/>
                      <a:pt x="5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73" name="Google Shape;9773;p48"/>
              <p:cNvSpPr/>
              <p:nvPr/>
            </p:nvSpPr>
            <p:spPr>
              <a:xfrm>
                <a:off x="755650" y="1701725"/>
                <a:ext cx="1025" cy="550"/>
              </a:xfrm>
              <a:custGeom>
                <a:avLst/>
                <a:gdLst/>
                <a:ahLst/>
                <a:cxnLst/>
                <a:rect l="l" t="t" r="r" b="b"/>
                <a:pathLst>
                  <a:path w="41" h="22" extrusionOk="0">
                    <a:moveTo>
                      <a:pt x="1" y="1"/>
                    </a:moveTo>
                    <a:cubicBezTo>
                      <a:pt x="3" y="15"/>
                      <a:pt x="33" y="22"/>
                      <a:pt x="35" y="22"/>
                    </a:cubicBezTo>
                    <a:cubicBezTo>
                      <a:pt x="35" y="22"/>
                      <a:pt x="34" y="22"/>
                      <a:pt x="33" y="21"/>
                    </a:cubicBezTo>
                    <a:cubicBezTo>
                      <a:pt x="40" y="14"/>
                      <a:pt x="8"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74" name="Google Shape;9774;p48"/>
              <p:cNvSpPr/>
              <p:nvPr/>
            </p:nvSpPr>
            <p:spPr>
              <a:xfrm>
                <a:off x="756825" y="1705775"/>
                <a:ext cx="650" cy="725"/>
              </a:xfrm>
              <a:custGeom>
                <a:avLst/>
                <a:gdLst/>
                <a:ahLst/>
                <a:cxnLst/>
                <a:rect l="l" t="t" r="r" b="b"/>
                <a:pathLst>
                  <a:path w="26" h="29" extrusionOk="0">
                    <a:moveTo>
                      <a:pt x="0" y="1"/>
                    </a:moveTo>
                    <a:lnTo>
                      <a:pt x="26" y="29"/>
                    </a:lnTo>
                    <a:lnTo>
                      <a:pt x="12"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75" name="Google Shape;9775;p48"/>
              <p:cNvSpPr/>
              <p:nvPr/>
            </p:nvSpPr>
            <p:spPr>
              <a:xfrm>
                <a:off x="756075" y="1706700"/>
                <a:ext cx="1350" cy="2075"/>
              </a:xfrm>
              <a:custGeom>
                <a:avLst/>
                <a:gdLst/>
                <a:ahLst/>
                <a:cxnLst/>
                <a:rect l="l" t="t" r="r" b="b"/>
                <a:pathLst>
                  <a:path w="54" h="83" extrusionOk="0">
                    <a:moveTo>
                      <a:pt x="5" y="1"/>
                    </a:moveTo>
                    <a:cubicBezTo>
                      <a:pt x="2" y="29"/>
                      <a:pt x="21" y="70"/>
                      <a:pt x="0" y="82"/>
                    </a:cubicBezTo>
                    <a:cubicBezTo>
                      <a:pt x="4" y="82"/>
                      <a:pt x="7" y="83"/>
                      <a:pt x="10" y="83"/>
                    </a:cubicBezTo>
                    <a:cubicBezTo>
                      <a:pt x="54" y="83"/>
                      <a:pt x="6" y="37"/>
                      <a:pt x="33" y="24"/>
                    </a:cubicBezTo>
                    <a:lnTo>
                      <a:pt x="46" y="24"/>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76" name="Google Shape;9776;p48"/>
              <p:cNvSpPr/>
              <p:nvPr/>
            </p:nvSpPr>
            <p:spPr>
              <a:xfrm>
                <a:off x="752350" y="1709125"/>
                <a:ext cx="475" cy="525"/>
              </a:xfrm>
              <a:custGeom>
                <a:avLst/>
                <a:gdLst/>
                <a:ahLst/>
                <a:cxnLst/>
                <a:rect l="l" t="t" r="r" b="b"/>
                <a:pathLst>
                  <a:path w="19" h="21" extrusionOk="0">
                    <a:moveTo>
                      <a:pt x="12" y="1"/>
                    </a:moveTo>
                    <a:cubicBezTo>
                      <a:pt x="6" y="1"/>
                      <a:pt x="1" y="7"/>
                      <a:pt x="3" y="13"/>
                    </a:cubicBezTo>
                    <a:cubicBezTo>
                      <a:pt x="12" y="14"/>
                      <a:pt x="16" y="17"/>
                      <a:pt x="18" y="19"/>
                    </a:cubicBezTo>
                    <a:lnTo>
                      <a:pt x="18" y="19"/>
                    </a:lnTo>
                    <a:cubicBezTo>
                      <a:pt x="17" y="17"/>
                      <a:pt x="15" y="12"/>
                      <a:pt x="15" y="1"/>
                    </a:cubicBezTo>
                    <a:cubicBezTo>
                      <a:pt x="14" y="1"/>
                      <a:pt x="13" y="1"/>
                      <a:pt x="12" y="1"/>
                    </a:cubicBezTo>
                    <a:close/>
                    <a:moveTo>
                      <a:pt x="18" y="19"/>
                    </a:moveTo>
                    <a:cubicBezTo>
                      <a:pt x="18" y="20"/>
                      <a:pt x="18" y="20"/>
                      <a:pt x="18" y="20"/>
                    </a:cubicBezTo>
                    <a:cubicBezTo>
                      <a:pt x="18" y="20"/>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77" name="Google Shape;9777;p48"/>
              <p:cNvSpPr/>
              <p:nvPr/>
            </p:nvSpPr>
            <p:spPr>
              <a:xfrm>
                <a:off x="752200" y="1709000"/>
                <a:ext cx="375" cy="175"/>
              </a:xfrm>
              <a:custGeom>
                <a:avLst/>
                <a:gdLst/>
                <a:ahLst/>
                <a:cxnLst/>
                <a:rect l="l" t="t" r="r" b="b"/>
                <a:pathLst>
                  <a:path w="15" h="7" extrusionOk="0">
                    <a:moveTo>
                      <a:pt x="11" y="1"/>
                    </a:moveTo>
                    <a:cubicBezTo>
                      <a:pt x="6" y="1"/>
                      <a:pt x="0" y="6"/>
                      <a:pt x="10" y="6"/>
                    </a:cubicBezTo>
                    <a:cubicBezTo>
                      <a:pt x="11" y="6"/>
                      <a:pt x="12" y="6"/>
                      <a:pt x="14" y="6"/>
                    </a:cubicBezTo>
                    <a:cubicBezTo>
                      <a:pt x="14" y="2"/>
                      <a:pt x="13"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78" name="Google Shape;9778;p48"/>
              <p:cNvSpPr/>
              <p:nvPr/>
            </p:nvSpPr>
            <p:spPr>
              <a:xfrm>
                <a:off x="751300" y="1710175"/>
                <a:ext cx="1125" cy="625"/>
              </a:xfrm>
              <a:custGeom>
                <a:avLst/>
                <a:gdLst/>
                <a:ahLst/>
                <a:cxnLst/>
                <a:rect l="l" t="t" r="r" b="b"/>
                <a:pathLst>
                  <a:path w="45" h="25" extrusionOk="0">
                    <a:moveTo>
                      <a:pt x="31" y="1"/>
                    </a:moveTo>
                    <a:cubicBezTo>
                      <a:pt x="18" y="1"/>
                      <a:pt x="11" y="10"/>
                      <a:pt x="5" y="10"/>
                    </a:cubicBezTo>
                    <a:cubicBezTo>
                      <a:pt x="4" y="10"/>
                      <a:pt x="2" y="9"/>
                      <a:pt x="1" y="8"/>
                    </a:cubicBezTo>
                    <a:lnTo>
                      <a:pt x="1" y="8"/>
                    </a:lnTo>
                    <a:cubicBezTo>
                      <a:pt x="4" y="21"/>
                      <a:pt x="10" y="25"/>
                      <a:pt x="21" y="25"/>
                    </a:cubicBezTo>
                    <a:cubicBezTo>
                      <a:pt x="28" y="25"/>
                      <a:pt x="35" y="24"/>
                      <a:pt x="45" y="22"/>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79" name="Google Shape;9779;p48"/>
              <p:cNvSpPr/>
              <p:nvPr/>
            </p:nvSpPr>
            <p:spPr>
              <a:xfrm>
                <a:off x="753000" y="1711125"/>
                <a:ext cx="425" cy="300"/>
              </a:xfrm>
              <a:custGeom>
                <a:avLst/>
                <a:gdLst/>
                <a:ahLst/>
                <a:cxnLst/>
                <a:rect l="l" t="t" r="r" b="b"/>
                <a:pathLst>
                  <a:path w="17" h="12" extrusionOk="0">
                    <a:moveTo>
                      <a:pt x="9" y="0"/>
                    </a:moveTo>
                    <a:cubicBezTo>
                      <a:pt x="2" y="0"/>
                      <a:pt x="0" y="2"/>
                      <a:pt x="16" y="12"/>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80" name="Google Shape;9780;p48"/>
              <p:cNvSpPr/>
              <p:nvPr/>
            </p:nvSpPr>
            <p:spPr>
              <a:xfrm>
                <a:off x="752875" y="1710525"/>
                <a:ext cx="775" cy="625"/>
              </a:xfrm>
              <a:custGeom>
                <a:avLst/>
                <a:gdLst/>
                <a:ahLst/>
                <a:cxnLst/>
                <a:rect l="l" t="t" r="r" b="b"/>
                <a:pathLst>
                  <a:path w="31" h="25" extrusionOk="0">
                    <a:moveTo>
                      <a:pt x="1" y="1"/>
                    </a:moveTo>
                    <a:lnTo>
                      <a:pt x="14" y="24"/>
                    </a:lnTo>
                    <a:cubicBezTo>
                      <a:pt x="18" y="24"/>
                      <a:pt x="23" y="25"/>
                      <a:pt x="26" y="25"/>
                    </a:cubicBezTo>
                    <a:cubicBezTo>
                      <a:pt x="30" y="25"/>
                      <a:pt x="29" y="23"/>
                      <a:pt x="10" y="15"/>
                    </a:cubicBezTo>
                    <a:lnTo>
                      <a:pt x="10" y="15"/>
                    </a:lnTo>
                    <a:cubicBezTo>
                      <a:pt x="13" y="16"/>
                      <a:pt x="15" y="16"/>
                      <a:pt x="16" y="16"/>
                    </a:cubicBezTo>
                    <a:cubicBezTo>
                      <a:pt x="19" y="16"/>
                      <a:pt x="8"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81" name="Google Shape;9781;p48"/>
              <p:cNvSpPr/>
              <p:nvPr/>
            </p:nvSpPr>
            <p:spPr>
              <a:xfrm>
                <a:off x="753225" y="1709775"/>
                <a:ext cx="1075" cy="725"/>
              </a:xfrm>
              <a:custGeom>
                <a:avLst/>
                <a:gdLst/>
                <a:ahLst/>
                <a:cxnLst/>
                <a:rect l="l" t="t" r="r" b="b"/>
                <a:pathLst>
                  <a:path w="43" h="29" extrusionOk="0">
                    <a:moveTo>
                      <a:pt x="19" y="1"/>
                    </a:moveTo>
                    <a:cubicBezTo>
                      <a:pt x="9" y="1"/>
                      <a:pt x="0" y="8"/>
                      <a:pt x="0" y="24"/>
                    </a:cubicBezTo>
                    <a:cubicBezTo>
                      <a:pt x="8" y="20"/>
                      <a:pt x="15" y="16"/>
                      <a:pt x="22" y="16"/>
                    </a:cubicBezTo>
                    <a:cubicBezTo>
                      <a:pt x="28" y="16"/>
                      <a:pt x="35" y="19"/>
                      <a:pt x="42" y="29"/>
                    </a:cubicBezTo>
                    <a:cubicBezTo>
                      <a:pt x="42" y="11"/>
                      <a:pt x="3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82" name="Google Shape;9782;p48"/>
              <p:cNvSpPr/>
              <p:nvPr/>
            </p:nvSpPr>
            <p:spPr>
              <a:xfrm>
                <a:off x="757050" y="1708800"/>
                <a:ext cx="1000" cy="550"/>
              </a:xfrm>
              <a:custGeom>
                <a:avLst/>
                <a:gdLst/>
                <a:ahLst/>
                <a:cxnLst/>
                <a:rect l="l" t="t" r="r" b="b"/>
                <a:pathLst>
                  <a:path w="40" h="22" extrusionOk="0">
                    <a:moveTo>
                      <a:pt x="24" y="0"/>
                    </a:moveTo>
                    <a:cubicBezTo>
                      <a:pt x="31" y="7"/>
                      <a:pt x="0" y="17"/>
                      <a:pt x="19" y="21"/>
                    </a:cubicBezTo>
                    <a:lnTo>
                      <a:pt x="40" y="17"/>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83" name="Google Shape;9783;p48"/>
              <p:cNvSpPr/>
              <p:nvPr/>
            </p:nvSpPr>
            <p:spPr>
              <a:xfrm>
                <a:off x="750975" y="1712975"/>
                <a:ext cx="1350" cy="375"/>
              </a:xfrm>
              <a:custGeom>
                <a:avLst/>
                <a:gdLst/>
                <a:ahLst/>
                <a:cxnLst/>
                <a:rect l="l" t="t" r="r" b="b"/>
                <a:pathLst>
                  <a:path w="54" h="15" extrusionOk="0">
                    <a:moveTo>
                      <a:pt x="42" y="0"/>
                    </a:moveTo>
                    <a:cubicBezTo>
                      <a:pt x="30" y="7"/>
                      <a:pt x="16" y="12"/>
                      <a:pt x="0" y="12"/>
                    </a:cubicBezTo>
                    <a:cubicBezTo>
                      <a:pt x="7" y="14"/>
                      <a:pt x="16" y="15"/>
                      <a:pt x="25" y="15"/>
                    </a:cubicBezTo>
                    <a:cubicBezTo>
                      <a:pt x="34" y="15"/>
                      <a:pt x="44" y="14"/>
                      <a:pt x="53" y="14"/>
                    </a:cubicBezTo>
                    <a:lnTo>
                      <a:pt x="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84" name="Google Shape;9784;p48"/>
              <p:cNvSpPr/>
              <p:nvPr/>
            </p:nvSpPr>
            <p:spPr>
              <a:xfrm>
                <a:off x="752300" y="1713325"/>
                <a:ext cx="600" cy="600"/>
              </a:xfrm>
              <a:custGeom>
                <a:avLst/>
                <a:gdLst/>
                <a:ahLst/>
                <a:cxnLst/>
                <a:rect l="l" t="t" r="r" b="b"/>
                <a:pathLst>
                  <a:path w="24" h="24" extrusionOk="0">
                    <a:moveTo>
                      <a:pt x="0" y="0"/>
                    </a:moveTo>
                    <a:lnTo>
                      <a:pt x="17" y="23"/>
                    </a:lnTo>
                    <a:cubicBezTo>
                      <a:pt x="24" y="7"/>
                      <a:pt x="14"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85" name="Google Shape;9785;p48"/>
              <p:cNvSpPr/>
              <p:nvPr/>
            </p:nvSpPr>
            <p:spPr>
              <a:xfrm>
                <a:off x="754100" y="1710825"/>
                <a:ext cx="875" cy="1175"/>
              </a:xfrm>
              <a:custGeom>
                <a:avLst/>
                <a:gdLst/>
                <a:ahLst/>
                <a:cxnLst/>
                <a:rect l="l" t="t" r="r" b="b"/>
                <a:pathLst>
                  <a:path w="35" h="47" extrusionOk="0">
                    <a:moveTo>
                      <a:pt x="0" y="0"/>
                    </a:moveTo>
                    <a:lnTo>
                      <a:pt x="35" y="47"/>
                    </a:lnTo>
                    <a:lnTo>
                      <a:pt x="35" y="42"/>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86" name="Google Shape;9786;p48"/>
              <p:cNvSpPr/>
              <p:nvPr/>
            </p:nvSpPr>
            <p:spPr>
              <a:xfrm>
                <a:off x="749925" y="1714775"/>
                <a:ext cx="1000" cy="700"/>
              </a:xfrm>
              <a:custGeom>
                <a:avLst/>
                <a:gdLst/>
                <a:ahLst/>
                <a:cxnLst/>
                <a:rect l="l" t="t" r="r" b="b"/>
                <a:pathLst>
                  <a:path w="40" h="28" extrusionOk="0">
                    <a:moveTo>
                      <a:pt x="0" y="0"/>
                    </a:moveTo>
                    <a:lnTo>
                      <a:pt x="40" y="28"/>
                    </a:lnTo>
                    <a:lnTo>
                      <a:pt x="26" y="16"/>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87" name="Google Shape;9787;p48"/>
              <p:cNvSpPr/>
              <p:nvPr/>
            </p:nvSpPr>
            <p:spPr>
              <a:xfrm>
                <a:off x="749050" y="1716325"/>
                <a:ext cx="1475" cy="1075"/>
              </a:xfrm>
              <a:custGeom>
                <a:avLst/>
                <a:gdLst/>
                <a:ahLst/>
                <a:cxnLst/>
                <a:rect l="l" t="t" r="r" b="b"/>
                <a:pathLst>
                  <a:path w="59" h="43" extrusionOk="0">
                    <a:moveTo>
                      <a:pt x="1" y="1"/>
                    </a:moveTo>
                    <a:lnTo>
                      <a:pt x="1" y="1"/>
                    </a:lnTo>
                    <a:cubicBezTo>
                      <a:pt x="3" y="15"/>
                      <a:pt x="21" y="29"/>
                      <a:pt x="40" y="42"/>
                    </a:cubicBezTo>
                    <a:cubicBezTo>
                      <a:pt x="33" y="31"/>
                      <a:pt x="38" y="17"/>
                      <a:pt x="58" y="5"/>
                    </a:cubicBezTo>
                    <a:cubicBezTo>
                      <a:pt x="52" y="2"/>
                      <a:pt x="47" y="1"/>
                      <a:pt x="41" y="1"/>
                    </a:cubicBezTo>
                    <a:cubicBezTo>
                      <a:pt x="31" y="1"/>
                      <a:pt x="22" y="5"/>
                      <a:pt x="14" y="5"/>
                    </a:cubicBezTo>
                    <a:cubicBezTo>
                      <a:pt x="9" y="5"/>
                      <a:pt x="5"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88" name="Google Shape;9788;p48"/>
              <p:cNvSpPr/>
              <p:nvPr/>
            </p:nvSpPr>
            <p:spPr>
              <a:xfrm>
                <a:off x="750100" y="1717375"/>
                <a:ext cx="650" cy="550"/>
              </a:xfrm>
              <a:custGeom>
                <a:avLst/>
                <a:gdLst/>
                <a:ahLst/>
                <a:cxnLst/>
                <a:rect l="l" t="t" r="r" b="b"/>
                <a:pathLst>
                  <a:path w="26" h="22" extrusionOk="0">
                    <a:moveTo>
                      <a:pt x="0" y="0"/>
                    </a:moveTo>
                    <a:lnTo>
                      <a:pt x="0" y="0"/>
                    </a:lnTo>
                    <a:cubicBezTo>
                      <a:pt x="7" y="10"/>
                      <a:pt x="14" y="17"/>
                      <a:pt x="26" y="21"/>
                    </a:cubicBezTo>
                    <a:cubicBezTo>
                      <a:pt x="16" y="12"/>
                      <a:pt x="1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89" name="Google Shape;9789;p48"/>
              <p:cNvSpPr/>
              <p:nvPr/>
            </p:nvSpPr>
            <p:spPr>
              <a:xfrm>
                <a:off x="751425" y="1714700"/>
                <a:ext cx="1000" cy="275"/>
              </a:xfrm>
              <a:custGeom>
                <a:avLst/>
                <a:gdLst/>
                <a:ahLst/>
                <a:cxnLst/>
                <a:rect l="l" t="t" r="r" b="b"/>
                <a:pathLst>
                  <a:path w="40" h="11" extrusionOk="0">
                    <a:moveTo>
                      <a:pt x="33" y="0"/>
                    </a:moveTo>
                    <a:cubicBezTo>
                      <a:pt x="21" y="0"/>
                      <a:pt x="10" y="4"/>
                      <a:pt x="1" y="10"/>
                    </a:cubicBezTo>
                    <a:lnTo>
                      <a:pt x="38" y="8"/>
                    </a:lnTo>
                    <a:cubicBezTo>
                      <a:pt x="38" y="5"/>
                      <a:pt x="38" y="3"/>
                      <a:pt x="40" y="1"/>
                    </a:cubicBezTo>
                    <a:cubicBezTo>
                      <a:pt x="38" y="0"/>
                      <a:pt x="35"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90" name="Google Shape;9790;p48"/>
              <p:cNvSpPr/>
              <p:nvPr/>
            </p:nvSpPr>
            <p:spPr>
              <a:xfrm>
                <a:off x="752250" y="1714875"/>
                <a:ext cx="125" cy="425"/>
              </a:xfrm>
              <a:custGeom>
                <a:avLst/>
                <a:gdLst/>
                <a:ahLst/>
                <a:cxnLst/>
                <a:rect l="l" t="t" r="r" b="b"/>
                <a:pathLst>
                  <a:path w="5" h="17" extrusionOk="0">
                    <a:moveTo>
                      <a:pt x="5" y="1"/>
                    </a:moveTo>
                    <a:cubicBezTo>
                      <a:pt x="2" y="10"/>
                      <a:pt x="0" y="15"/>
                      <a:pt x="0" y="17"/>
                    </a:cubicBezTo>
                    <a:cubicBezTo>
                      <a:pt x="2" y="15"/>
                      <a:pt x="2" y="10"/>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91" name="Google Shape;9791;p48"/>
              <p:cNvSpPr/>
              <p:nvPr/>
            </p:nvSpPr>
            <p:spPr>
              <a:xfrm>
                <a:off x="752400" y="1714650"/>
                <a:ext cx="100" cy="75"/>
              </a:xfrm>
              <a:custGeom>
                <a:avLst/>
                <a:gdLst/>
                <a:ahLst/>
                <a:cxnLst/>
                <a:rect l="l" t="t" r="r" b="b"/>
                <a:pathLst>
                  <a:path w="4" h="3" extrusionOk="0">
                    <a:moveTo>
                      <a:pt x="1" y="0"/>
                    </a:moveTo>
                    <a:lnTo>
                      <a:pt x="1" y="0"/>
                    </a:lnTo>
                    <a:cubicBezTo>
                      <a:pt x="2" y="2"/>
                      <a:pt x="3" y="2"/>
                      <a:pt x="4" y="2"/>
                    </a:cubicBezTo>
                    <a:cubicBezTo>
                      <a:pt x="4" y="2"/>
                      <a:pt x="3"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92" name="Google Shape;9792;p48"/>
              <p:cNvSpPr/>
              <p:nvPr/>
            </p:nvSpPr>
            <p:spPr>
              <a:xfrm>
                <a:off x="753925" y="1712850"/>
                <a:ext cx="1700" cy="825"/>
              </a:xfrm>
              <a:custGeom>
                <a:avLst/>
                <a:gdLst/>
                <a:ahLst/>
                <a:cxnLst/>
                <a:rect l="l" t="t" r="r" b="b"/>
                <a:pathLst>
                  <a:path w="68" h="33" extrusionOk="0">
                    <a:moveTo>
                      <a:pt x="0" y="1"/>
                    </a:moveTo>
                    <a:cubicBezTo>
                      <a:pt x="13" y="14"/>
                      <a:pt x="26" y="32"/>
                      <a:pt x="49" y="32"/>
                    </a:cubicBezTo>
                    <a:cubicBezTo>
                      <a:pt x="54" y="32"/>
                      <a:pt x="60" y="31"/>
                      <a:pt x="68" y="28"/>
                    </a:cubicBezTo>
                    <a:cubicBezTo>
                      <a:pt x="44" y="15"/>
                      <a:pt x="26" y="2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93" name="Google Shape;9793;p48"/>
              <p:cNvSpPr/>
              <p:nvPr/>
            </p:nvSpPr>
            <p:spPr>
              <a:xfrm>
                <a:off x="753050" y="1713950"/>
                <a:ext cx="825" cy="675"/>
              </a:xfrm>
              <a:custGeom>
                <a:avLst/>
                <a:gdLst/>
                <a:ahLst/>
                <a:cxnLst/>
                <a:rect l="l" t="t" r="r" b="b"/>
                <a:pathLst>
                  <a:path w="33" h="27" extrusionOk="0">
                    <a:moveTo>
                      <a:pt x="0" y="1"/>
                    </a:moveTo>
                    <a:lnTo>
                      <a:pt x="21" y="26"/>
                    </a:lnTo>
                    <a:lnTo>
                      <a:pt x="33" y="8"/>
                    </a:lnTo>
                    <a:cubicBezTo>
                      <a:pt x="24" y="8"/>
                      <a:pt x="10" y="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94" name="Google Shape;9794;p48"/>
              <p:cNvSpPr/>
              <p:nvPr/>
            </p:nvSpPr>
            <p:spPr>
              <a:xfrm>
                <a:off x="753450" y="1714600"/>
                <a:ext cx="375" cy="300"/>
              </a:xfrm>
              <a:custGeom>
                <a:avLst/>
                <a:gdLst/>
                <a:ahLst/>
                <a:cxnLst/>
                <a:rect l="l" t="t" r="r" b="b"/>
                <a:pathLst>
                  <a:path w="15" h="12" extrusionOk="0">
                    <a:moveTo>
                      <a:pt x="5" y="0"/>
                    </a:moveTo>
                    <a:lnTo>
                      <a:pt x="1" y="7"/>
                    </a:lnTo>
                    <a:lnTo>
                      <a:pt x="15"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95" name="Google Shape;9795;p48"/>
              <p:cNvSpPr/>
              <p:nvPr/>
            </p:nvSpPr>
            <p:spPr>
              <a:xfrm>
                <a:off x="751650" y="1716900"/>
                <a:ext cx="775" cy="1025"/>
              </a:xfrm>
              <a:custGeom>
                <a:avLst/>
                <a:gdLst/>
                <a:ahLst/>
                <a:cxnLst/>
                <a:rect l="l" t="t" r="r" b="b"/>
                <a:pathLst>
                  <a:path w="31" h="41" extrusionOk="0">
                    <a:moveTo>
                      <a:pt x="9" y="0"/>
                    </a:moveTo>
                    <a:cubicBezTo>
                      <a:pt x="4" y="0"/>
                      <a:pt x="1" y="2"/>
                      <a:pt x="1" y="8"/>
                    </a:cubicBezTo>
                    <a:cubicBezTo>
                      <a:pt x="10" y="15"/>
                      <a:pt x="17" y="26"/>
                      <a:pt x="17" y="40"/>
                    </a:cubicBezTo>
                    <a:cubicBezTo>
                      <a:pt x="24" y="29"/>
                      <a:pt x="29" y="17"/>
                      <a:pt x="31" y="6"/>
                    </a:cubicBezTo>
                    <a:cubicBezTo>
                      <a:pt x="26" y="4"/>
                      <a:pt x="16"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96" name="Google Shape;9796;p48"/>
              <p:cNvSpPr/>
              <p:nvPr/>
            </p:nvSpPr>
            <p:spPr>
              <a:xfrm>
                <a:off x="752075" y="1716050"/>
                <a:ext cx="200" cy="75"/>
              </a:xfrm>
              <a:custGeom>
                <a:avLst/>
                <a:gdLst/>
                <a:ahLst/>
                <a:cxnLst/>
                <a:rect l="l" t="t" r="r" b="b"/>
                <a:pathLst>
                  <a:path w="8" h="3" extrusionOk="0">
                    <a:moveTo>
                      <a:pt x="0" y="0"/>
                    </a:moveTo>
                    <a:lnTo>
                      <a:pt x="0" y="2"/>
                    </a:lnTo>
                    <a:cubicBezTo>
                      <a:pt x="5" y="0"/>
                      <a:pt x="7"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97" name="Google Shape;9797;p48"/>
              <p:cNvSpPr/>
              <p:nvPr/>
            </p:nvSpPr>
            <p:spPr>
              <a:xfrm>
                <a:off x="751825" y="1720550"/>
                <a:ext cx="200" cy="100"/>
              </a:xfrm>
              <a:custGeom>
                <a:avLst/>
                <a:gdLst/>
                <a:ahLst/>
                <a:cxnLst/>
                <a:rect l="l" t="t" r="r" b="b"/>
                <a:pathLst>
                  <a:path w="8" h="4" extrusionOk="0">
                    <a:moveTo>
                      <a:pt x="1" y="1"/>
                    </a:moveTo>
                    <a:lnTo>
                      <a:pt x="1" y="3"/>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98" name="Google Shape;9798;p48"/>
              <p:cNvSpPr/>
              <p:nvPr/>
            </p:nvSpPr>
            <p:spPr>
              <a:xfrm>
                <a:off x="752350" y="1716500"/>
                <a:ext cx="500" cy="600"/>
              </a:xfrm>
              <a:custGeom>
                <a:avLst/>
                <a:gdLst/>
                <a:ahLst/>
                <a:cxnLst/>
                <a:rect l="l" t="t" r="r" b="b"/>
                <a:pathLst>
                  <a:path w="20" h="24" extrusionOk="0">
                    <a:moveTo>
                      <a:pt x="1" y="1"/>
                    </a:moveTo>
                    <a:lnTo>
                      <a:pt x="1" y="1"/>
                    </a:lnTo>
                    <a:cubicBezTo>
                      <a:pt x="3" y="8"/>
                      <a:pt x="5" y="15"/>
                      <a:pt x="3" y="22"/>
                    </a:cubicBezTo>
                    <a:cubicBezTo>
                      <a:pt x="6" y="23"/>
                      <a:pt x="9" y="23"/>
                      <a:pt x="10" y="23"/>
                    </a:cubicBezTo>
                    <a:cubicBezTo>
                      <a:pt x="11" y="23"/>
                      <a:pt x="11" y="23"/>
                      <a:pt x="10" y="22"/>
                    </a:cubicBezTo>
                    <a:cubicBezTo>
                      <a:pt x="19" y="12"/>
                      <a:pt x="10"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799" name="Google Shape;9799;p48"/>
              <p:cNvSpPr/>
              <p:nvPr/>
            </p:nvSpPr>
            <p:spPr>
              <a:xfrm>
                <a:off x="750850" y="1718350"/>
                <a:ext cx="775" cy="375"/>
              </a:xfrm>
              <a:custGeom>
                <a:avLst/>
                <a:gdLst/>
                <a:ahLst/>
                <a:cxnLst/>
                <a:rect l="l" t="t" r="r" b="b"/>
                <a:pathLst>
                  <a:path w="31" h="15" extrusionOk="0">
                    <a:moveTo>
                      <a:pt x="31" y="1"/>
                    </a:moveTo>
                    <a:lnTo>
                      <a:pt x="31" y="1"/>
                    </a:lnTo>
                    <a:cubicBezTo>
                      <a:pt x="19" y="3"/>
                      <a:pt x="0" y="12"/>
                      <a:pt x="10" y="15"/>
                    </a:cubicBezTo>
                    <a:cubicBezTo>
                      <a:pt x="17" y="10"/>
                      <a:pt x="24" y="5"/>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00" name="Google Shape;9800;p48"/>
              <p:cNvSpPr/>
              <p:nvPr/>
            </p:nvSpPr>
            <p:spPr>
              <a:xfrm>
                <a:off x="751675" y="1716100"/>
                <a:ext cx="175" cy="50"/>
              </a:xfrm>
              <a:custGeom>
                <a:avLst/>
                <a:gdLst/>
                <a:ahLst/>
                <a:cxnLst/>
                <a:rect l="l" t="t" r="r" b="b"/>
                <a:pathLst>
                  <a:path w="7" h="2" extrusionOk="0">
                    <a:moveTo>
                      <a:pt x="7" y="0"/>
                    </a:moveTo>
                    <a:cubicBezTo>
                      <a:pt x="1" y="0"/>
                      <a:pt x="2" y="1"/>
                      <a:pt x="4" y="1"/>
                    </a:cubicBezTo>
                    <a:cubicBezTo>
                      <a:pt x="5" y="1"/>
                      <a:pt x="6" y="1"/>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01" name="Google Shape;9801;p48"/>
              <p:cNvSpPr/>
              <p:nvPr/>
            </p:nvSpPr>
            <p:spPr>
              <a:xfrm>
                <a:off x="751825" y="1716100"/>
                <a:ext cx="550" cy="425"/>
              </a:xfrm>
              <a:custGeom>
                <a:avLst/>
                <a:gdLst/>
                <a:ahLst/>
                <a:cxnLst/>
                <a:rect l="l" t="t" r="r" b="b"/>
                <a:pathLst>
                  <a:path w="22" h="17" extrusionOk="0">
                    <a:moveTo>
                      <a:pt x="1" y="0"/>
                    </a:moveTo>
                    <a:cubicBezTo>
                      <a:pt x="8" y="7"/>
                      <a:pt x="15" y="12"/>
                      <a:pt x="22" y="17"/>
                    </a:cubicBezTo>
                    <a:cubicBezTo>
                      <a:pt x="19" y="10"/>
                      <a:pt x="17" y="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02" name="Google Shape;9802;p48"/>
              <p:cNvSpPr/>
              <p:nvPr/>
            </p:nvSpPr>
            <p:spPr>
              <a:xfrm>
                <a:off x="752000" y="1720200"/>
                <a:ext cx="5600" cy="1900"/>
              </a:xfrm>
              <a:custGeom>
                <a:avLst/>
                <a:gdLst/>
                <a:ahLst/>
                <a:cxnLst/>
                <a:rect l="l" t="t" r="r" b="b"/>
                <a:pathLst>
                  <a:path w="224" h="76" extrusionOk="0">
                    <a:moveTo>
                      <a:pt x="121" y="1"/>
                    </a:moveTo>
                    <a:cubicBezTo>
                      <a:pt x="81" y="1"/>
                      <a:pt x="34" y="6"/>
                      <a:pt x="1" y="15"/>
                    </a:cubicBezTo>
                    <a:cubicBezTo>
                      <a:pt x="3" y="15"/>
                      <a:pt x="5" y="15"/>
                      <a:pt x="6" y="15"/>
                    </a:cubicBezTo>
                    <a:cubicBezTo>
                      <a:pt x="23" y="15"/>
                      <a:pt x="37" y="23"/>
                      <a:pt x="47" y="36"/>
                    </a:cubicBezTo>
                    <a:cubicBezTo>
                      <a:pt x="62" y="32"/>
                      <a:pt x="82" y="8"/>
                      <a:pt x="105" y="8"/>
                    </a:cubicBezTo>
                    <a:cubicBezTo>
                      <a:pt x="110" y="8"/>
                      <a:pt x="116" y="10"/>
                      <a:pt x="121" y="13"/>
                    </a:cubicBezTo>
                    <a:cubicBezTo>
                      <a:pt x="138" y="40"/>
                      <a:pt x="110" y="33"/>
                      <a:pt x="91" y="45"/>
                    </a:cubicBezTo>
                    <a:cubicBezTo>
                      <a:pt x="95" y="44"/>
                      <a:pt x="99" y="44"/>
                      <a:pt x="103" y="44"/>
                    </a:cubicBezTo>
                    <a:cubicBezTo>
                      <a:pt x="135" y="44"/>
                      <a:pt x="155" y="76"/>
                      <a:pt x="203" y="76"/>
                    </a:cubicBezTo>
                    <a:cubicBezTo>
                      <a:pt x="206" y="76"/>
                      <a:pt x="209" y="75"/>
                      <a:pt x="212" y="75"/>
                    </a:cubicBezTo>
                    <a:lnTo>
                      <a:pt x="191" y="52"/>
                    </a:lnTo>
                    <a:cubicBezTo>
                      <a:pt x="198" y="52"/>
                      <a:pt x="208" y="57"/>
                      <a:pt x="216" y="57"/>
                    </a:cubicBezTo>
                    <a:cubicBezTo>
                      <a:pt x="219" y="57"/>
                      <a:pt x="221" y="56"/>
                      <a:pt x="223" y="54"/>
                    </a:cubicBezTo>
                    <a:cubicBezTo>
                      <a:pt x="191" y="52"/>
                      <a:pt x="161" y="31"/>
                      <a:pt x="198" y="15"/>
                    </a:cubicBezTo>
                    <a:cubicBezTo>
                      <a:pt x="187" y="5"/>
                      <a:pt x="157" y="1"/>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03" name="Google Shape;9803;p48"/>
              <p:cNvSpPr/>
              <p:nvPr/>
            </p:nvSpPr>
            <p:spPr>
              <a:xfrm>
                <a:off x="750850" y="1719400"/>
                <a:ext cx="1300" cy="1175"/>
              </a:xfrm>
              <a:custGeom>
                <a:avLst/>
                <a:gdLst/>
                <a:ahLst/>
                <a:cxnLst/>
                <a:rect l="l" t="t" r="r" b="b"/>
                <a:pathLst>
                  <a:path w="52" h="47" extrusionOk="0">
                    <a:moveTo>
                      <a:pt x="49" y="1"/>
                    </a:moveTo>
                    <a:cubicBezTo>
                      <a:pt x="42" y="8"/>
                      <a:pt x="28" y="14"/>
                      <a:pt x="0" y="26"/>
                    </a:cubicBezTo>
                    <a:cubicBezTo>
                      <a:pt x="12" y="38"/>
                      <a:pt x="26" y="45"/>
                      <a:pt x="40" y="47"/>
                    </a:cubicBezTo>
                    <a:lnTo>
                      <a:pt x="47" y="5"/>
                    </a:lnTo>
                    <a:lnTo>
                      <a:pt x="51" y="8"/>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04" name="Google Shape;9804;p48"/>
              <p:cNvSpPr/>
              <p:nvPr/>
            </p:nvSpPr>
            <p:spPr>
              <a:xfrm>
                <a:off x="751600" y="1717900"/>
                <a:ext cx="2800" cy="1525"/>
              </a:xfrm>
              <a:custGeom>
                <a:avLst/>
                <a:gdLst/>
                <a:ahLst/>
                <a:cxnLst/>
                <a:rect l="l" t="t" r="r" b="b"/>
                <a:pathLst>
                  <a:path w="112" h="61" extrusionOk="0">
                    <a:moveTo>
                      <a:pt x="19" y="0"/>
                    </a:moveTo>
                    <a:cubicBezTo>
                      <a:pt x="12" y="7"/>
                      <a:pt x="7" y="12"/>
                      <a:pt x="1" y="19"/>
                    </a:cubicBezTo>
                    <a:lnTo>
                      <a:pt x="3" y="19"/>
                    </a:lnTo>
                    <a:lnTo>
                      <a:pt x="17" y="61"/>
                    </a:lnTo>
                    <a:cubicBezTo>
                      <a:pt x="24" y="49"/>
                      <a:pt x="26" y="35"/>
                      <a:pt x="21" y="21"/>
                    </a:cubicBezTo>
                    <a:lnTo>
                      <a:pt x="21" y="21"/>
                    </a:lnTo>
                    <a:cubicBezTo>
                      <a:pt x="18" y="25"/>
                      <a:pt x="16" y="26"/>
                      <a:pt x="15" y="26"/>
                    </a:cubicBezTo>
                    <a:cubicBezTo>
                      <a:pt x="12" y="26"/>
                      <a:pt x="11" y="20"/>
                      <a:pt x="7" y="19"/>
                    </a:cubicBezTo>
                    <a:lnTo>
                      <a:pt x="7" y="19"/>
                    </a:lnTo>
                    <a:lnTo>
                      <a:pt x="21" y="21"/>
                    </a:lnTo>
                    <a:cubicBezTo>
                      <a:pt x="21" y="21"/>
                      <a:pt x="21" y="21"/>
                      <a:pt x="21" y="21"/>
                    </a:cubicBezTo>
                    <a:lnTo>
                      <a:pt x="21" y="21"/>
                    </a:lnTo>
                    <a:cubicBezTo>
                      <a:pt x="53" y="31"/>
                      <a:pt x="66" y="46"/>
                      <a:pt x="95" y="46"/>
                    </a:cubicBezTo>
                    <a:cubicBezTo>
                      <a:pt x="100" y="46"/>
                      <a:pt x="106" y="45"/>
                      <a:pt x="112" y="44"/>
                    </a:cubicBezTo>
                    <a:cubicBezTo>
                      <a:pt x="112" y="21"/>
                      <a:pt x="82" y="26"/>
                      <a:pt x="68" y="10"/>
                    </a:cubicBezTo>
                    <a:lnTo>
                      <a:pt x="68" y="10"/>
                    </a:lnTo>
                    <a:cubicBezTo>
                      <a:pt x="70" y="21"/>
                      <a:pt x="69" y="25"/>
                      <a:pt x="66" y="25"/>
                    </a:cubicBezTo>
                    <a:cubicBezTo>
                      <a:pt x="62" y="25"/>
                      <a:pt x="52" y="14"/>
                      <a:pt x="41" y="14"/>
                    </a:cubicBezTo>
                    <a:cubicBezTo>
                      <a:pt x="36" y="14"/>
                      <a:pt x="31" y="16"/>
                      <a:pt x="26" y="21"/>
                    </a:cubicBezTo>
                    <a:cubicBezTo>
                      <a:pt x="21" y="14"/>
                      <a:pt x="19"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05" name="Google Shape;9805;p48"/>
              <p:cNvSpPr/>
              <p:nvPr/>
            </p:nvSpPr>
            <p:spPr>
              <a:xfrm>
                <a:off x="757225" y="1714350"/>
                <a:ext cx="200" cy="150"/>
              </a:xfrm>
              <a:custGeom>
                <a:avLst/>
                <a:gdLst/>
                <a:ahLst/>
                <a:cxnLst/>
                <a:rect l="l" t="t" r="r" b="b"/>
                <a:pathLst>
                  <a:path w="8" h="6" extrusionOk="0">
                    <a:moveTo>
                      <a:pt x="0" y="1"/>
                    </a:moveTo>
                    <a:cubicBezTo>
                      <a:pt x="2" y="3"/>
                      <a:pt x="3" y="5"/>
                      <a:pt x="4" y="5"/>
                    </a:cubicBezTo>
                    <a:cubicBezTo>
                      <a:pt x="5" y="5"/>
                      <a:pt x="6" y="4"/>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06" name="Google Shape;9806;p48"/>
              <p:cNvSpPr/>
              <p:nvPr/>
            </p:nvSpPr>
            <p:spPr>
              <a:xfrm>
                <a:off x="754550" y="1714000"/>
                <a:ext cx="2700" cy="750"/>
              </a:xfrm>
              <a:custGeom>
                <a:avLst/>
                <a:gdLst/>
                <a:ahLst/>
                <a:cxnLst/>
                <a:rect l="l" t="t" r="r" b="b"/>
                <a:pathLst>
                  <a:path w="108" h="30" extrusionOk="0">
                    <a:moveTo>
                      <a:pt x="79" y="0"/>
                    </a:moveTo>
                    <a:cubicBezTo>
                      <a:pt x="75" y="0"/>
                      <a:pt x="69" y="2"/>
                      <a:pt x="63" y="6"/>
                    </a:cubicBezTo>
                    <a:lnTo>
                      <a:pt x="68" y="8"/>
                    </a:lnTo>
                    <a:cubicBezTo>
                      <a:pt x="47" y="22"/>
                      <a:pt x="24" y="29"/>
                      <a:pt x="1" y="29"/>
                    </a:cubicBezTo>
                    <a:cubicBezTo>
                      <a:pt x="10" y="29"/>
                      <a:pt x="18" y="30"/>
                      <a:pt x="27" y="30"/>
                    </a:cubicBezTo>
                    <a:cubicBezTo>
                      <a:pt x="49" y="30"/>
                      <a:pt x="70" y="28"/>
                      <a:pt x="91" y="26"/>
                    </a:cubicBezTo>
                    <a:cubicBezTo>
                      <a:pt x="87" y="22"/>
                      <a:pt x="73" y="17"/>
                      <a:pt x="77" y="10"/>
                    </a:cubicBezTo>
                    <a:cubicBezTo>
                      <a:pt x="80" y="9"/>
                      <a:pt x="82" y="9"/>
                      <a:pt x="85" y="9"/>
                    </a:cubicBezTo>
                    <a:cubicBezTo>
                      <a:pt x="92" y="9"/>
                      <a:pt x="97" y="13"/>
                      <a:pt x="107" y="15"/>
                    </a:cubicBezTo>
                    <a:cubicBezTo>
                      <a:pt x="101" y="10"/>
                      <a:pt x="92"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07" name="Google Shape;9807;p48"/>
              <p:cNvSpPr/>
              <p:nvPr/>
            </p:nvSpPr>
            <p:spPr>
              <a:xfrm>
                <a:off x="754675" y="1716500"/>
                <a:ext cx="1175" cy="850"/>
              </a:xfrm>
              <a:custGeom>
                <a:avLst/>
                <a:gdLst/>
                <a:ahLst/>
                <a:cxnLst/>
                <a:rect l="l" t="t" r="r" b="b"/>
                <a:pathLst>
                  <a:path w="47" h="34" extrusionOk="0">
                    <a:moveTo>
                      <a:pt x="0" y="1"/>
                    </a:moveTo>
                    <a:lnTo>
                      <a:pt x="12" y="33"/>
                    </a:lnTo>
                    <a:lnTo>
                      <a:pt x="47" y="22"/>
                    </a:lnTo>
                    <a:lnTo>
                      <a:pt x="28" y="22"/>
                    </a:lnTo>
                    <a:cubicBezTo>
                      <a:pt x="38" y="3"/>
                      <a:pt x="14" y="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08" name="Google Shape;9808;p48"/>
              <p:cNvSpPr/>
              <p:nvPr/>
            </p:nvSpPr>
            <p:spPr>
              <a:xfrm>
                <a:off x="750450" y="1720500"/>
                <a:ext cx="1350" cy="600"/>
              </a:xfrm>
              <a:custGeom>
                <a:avLst/>
                <a:gdLst/>
                <a:ahLst/>
                <a:cxnLst/>
                <a:rect l="l" t="t" r="r" b="b"/>
                <a:pathLst>
                  <a:path w="54" h="24" extrusionOk="0">
                    <a:moveTo>
                      <a:pt x="0" y="1"/>
                    </a:moveTo>
                    <a:lnTo>
                      <a:pt x="53" y="24"/>
                    </a:lnTo>
                    <a:lnTo>
                      <a:pt x="37"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09" name="Google Shape;9809;p48"/>
              <p:cNvSpPr/>
              <p:nvPr/>
            </p:nvSpPr>
            <p:spPr>
              <a:xfrm>
                <a:off x="750625" y="1721725"/>
                <a:ext cx="825" cy="300"/>
              </a:xfrm>
              <a:custGeom>
                <a:avLst/>
                <a:gdLst/>
                <a:ahLst/>
                <a:cxnLst/>
                <a:rect l="l" t="t" r="r" b="b"/>
                <a:pathLst>
                  <a:path w="33" h="12" extrusionOk="0">
                    <a:moveTo>
                      <a:pt x="0" y="0"/>
                    </a:moveTo>
                    <a:lnTo>
                      <a:pt x="21" y="12"/>
                    </a:lnTo>
                    <a:lnTo>
                      <a:pt x="33"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10" name="Google Shape;9810;p48"/>
              <p:cNvSpPr/>
              <p:nvPr/>
            </p:nvSpPr>
            <p:spPr>
              <a:xfrm>
                <a:off x="743425" y="1772375"/>
                <a:ext cx="150" cy="375"/>
              </a:xfrm>
              <a:custGeom>
                <a:avLst/>
                <a:gdLst/>
                <a:ahLst/>
                <a:cxnLst/>
                <a:rect l="l" t="t" r="r" b="b"/>
                <a:pathLst>
                  <a:path w="6" h="15" extrusionOk="0">
                    <a:moveTo>
                      <a:pt x="1" y="0"/>
                    </a:moveTo>
                    <a:cubicBezTo>
                      <a:pt x="1" y="10"/>
                      <a:pt x="3" y="14"/>
                      <a:pt x="5" y="14"/>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11" name="Google Shape;9811;p48"/>
              <p:cNvSpPr/>
              <p:nvPr/>
            </p:nvSpPr>
            <p:spPr>
              <a:xfrm>
                <a:off x="751250" y="1744775"/>
                <a:ext cx="2125" cy="500"/>
              </a:xfrm>
              <a:custGeom>
                <a:avLst/>
                <a:gdLst/>
                <a:ahLst/>
                <a:cxnLst/>
                <a:rect l="l" t="t" r="r" b="b"/>
                <a:pathLst>
                  <a:path w="85" h="20" extrusionOk="0">
                    <a:moveTo>
                      <a:pt x="84" y="1"/>
                    </a:moveTo>
                    <a:lnTo>
                      <a:pt x="84" y="1"/>
                    </a:lnTo>
                    <a:cubicBezTo>
                      <a:pt x="52" y="8"/>
                      <a:pt x="1" y="13"/>
                      <a:pt x="38" y="17"/>
                    </a:cubicBezTo>
                    <a:lnTo>
                      <a:pt x="75" y="20"/>
                    </a:lnTo>
                    <a:cubicBezTo>
                      <a:pt x="70" y="10"/>
                      <a:pt x="75" y="6"/>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12" name="Google Shape;9812;p48"/>
              <p:cNvSpPr/>
              <p:nvPr/>
            </p:nvSpPr>
            <p:spPr>
              <a:xfrm>
                <a:off x="752000" y="1759925"/>
                <a:ext cx="600" cy="700"/>
              </a:xfrm>
              <a:custGeom>
                <a:avLst/>
                <a:gdLst/>
                <a:ahLst/>
                <a:cxnLst/>
                <a:rect l="l" t="t" r="r" b="b"/>
                <a:pathLst>
                  <a:path w="24" h="28" extrusionOk="0">
                    <a:moveTo>
                      <a:pt x="1" y="0"/>
                    </a:moveTo>
                    <a:lnTo>
                      <a:pt x="12" y="26"/>
                    </a:lnTo>
                    <a:lnTo>
                      <a:pt x="24"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13" name="Google Shape;9813;p48"/>
              <p:cNvSpPr/>
              <p:nvPr/>
            </p:nvSpPr>
            <p:spPr>
              <a:xfrm>
                <a:off x="731550" y="1776825"/>
                <a:ext cx="550" cy="900"/>
              </a:xfrm>
              <a:custGeom>
                <a:avLst/>
                <a:gdLst/>
                <a:ahLst/>
                <a:cxnLst/>
                <a:rect l="l" t="t" r="r" b="b"/>
                <a:pathLst>
                  <a:path w="22" h="36" extrusionOk="0">
                    <a:moveTo>
                      <a:pt x="7" y="1"/>
                    </a:moveTo>
                    <a:lnTo>
                      <a:pt x="0" y="36"/>
                    </a:lnTo>
                    <a:cubicBezTo>
                      <a:pt x="21" y="33"/>
                      <a:pt x="10" y="17"/>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14" name="Google Shape;9814;p48"/>
              <p:cNvSpPr/>
              <p:nvPr/>
            </p:nvSpPr>
            <p:spPr>
              <a:xfrm>
                <a:off x="752575" y="1732675"/>
                <a:ext cx="1050" cy="900"/>
              </a:xfrm>
              <a:custGeom>
                <a:avLst/>
                <a:gdLst/>
                <a:ahLst/>
                <a:cxnLst/>
                <a:rect l="l" t="t" r="r" b="b"/>
                <a:pathLst>
                  <a:path w="42" h="36" extrusionOk="0">
                    <a:moveTo>
                      <a:pt x="19" y="0"/>
                    </a:moveTo>
                    <a:cubicBezTo>
                      <a:pt x="18" y="0"/>
                      <a:pt x="17" y="0"/>
                      <a:pt x="15" y="0"/>
                    </a:cubicBezTo>
                    <a:cubicBezTo>
                      <a:pt x="6" y="10"/>
                      <a:pt x="1" y="21"/>
                      <a:pt x="1" y="35"/>
                    </a:cubicBezTo>
                    <a:cubicBezTo>
                      <a:pt x="16" y="18"/>
                      <a:pt x="42"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15" name="Google Shape;9815;p48"/>
              <p:cNvSpPr/>
              <p:nvPr/>
            </p:nvSpPr>
            <p:spPr>
              <a:xfrm>
                <a:off x="738550" y="1764725"/>
                <a:ext cx="200" cy="600"/>
              </a:xfrm>
              <a:custGeom>
                <a:avLst/>
                <a:gdLst/>
                <a:ahLst/>
                <a:cxnLst/>
                <a:rect l="l" t="t" r="r" b="b"/>
                <a:pathLst>
                  <a:path w="8" h="24" extrusionOk="0">
                    <a:moveTo>
                      <a:pt x="3" y="0"/>
                    </a:moveTo>
                    <a:lnTo>
                      <a:pt x="3" y="0"/>
                    </a:lnTo>
                    <a:cubicBezTo>
                      <a:pt x="1" y="7"/>
                      <a:pt x="1" y="17"/>
                      <a:pt x="6" y="24"/>
                    </a:cubicBezTo>
                    <a:cubicBezTo>
                      <a:pt x="8" y="14"/>
                      <a:pt x="6" y="7"/>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16" name="Google Shape;9816;p48"/>
              <p:cNvSpPr/>
              <p:nvPr/>
            </p:nvSpPr>
            <p:spPr>
              <a:xfrm>
                <a:off x="752000" y="1733550"/>
                <a:ext cx="900" cy="650"/>
              </a:xfrm>
              <a:custGeom>
                <a:avLst/>
                <a:gdLst/>
                <a:ahLst/>
                <a:cxnLst/>
                <a:rect l="l" t="t" r="r" b="b"/>
                <a:pathLst>
                  <a:path w="36" h="26" extrusionOk="0">
                    <a:moveTo>
                      <a:pt x="24" y="0"/>
                    </a:moveTo>
                    <a:cubicBezTo>
                      <a:pt x="10" y="12"/>
                      <a:pt x="1" y="21"/>
                      <a:pt x="29" y="26"/>
                    </a:cubicBezTo>
                    <a:cubicBezTo>
                      <a:pt x="31" y="23"/>
                      <a:pt x="33" y="21"/>
                      <a:pt x="36" y="19"/>
                    </a:cubicBezTo>
                    <a:cubicBezTo>
                      <a:pt x="29" y="14"/>
                      <a:pt x="24" y="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17" name="Google Shape;9817;p48"/>
              <p:cNvSpPr/>
              <p:nvPr/>
            </p:nvSpPr>
            <p:spPr>
              <a:xfrm>
                <a:off x="698450" y="1774050"/>
                <a:ext cx="100" cy="125"/>
              </a:xfrm>
              <a:custGeom>
                <a:avLst/>
                <a:gdLst/>
                <a:ahLst/>
                <a:cxnLst/>
                <a:rect l="l" t="t" r="r" b="b"/>
                <a:pathLst>
                  <a:path w="4" h="5" extrusionOk="0">
                    <a:moveTo>
                      <a:pt x="1" y="1"/>
                    </a:moveTo>
                    <a:cubicBezTo>
                      <a:pt x="1" y="3"/>
                      <a:pt x="1" y="5"/>
                      <a:pt x="1" y="5"/>
                    </a:cubicBezTo>
                    <a:cubicBezTo>
                      <a:pt x="2" y="5"/>
                      <a:pt x="2" y="4"/>
                      <a:pt x="3" y="3"/>
                    </a:cubicBezTo>
                    <a:cubicBezTo>
                      <a:pt x="3" y="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18" name="Google Shape;9818;p48"/>
              <p:cNvSpPr/>
              <p:nvPr/>
            </p:nvSpPr>
            <p:spPr>
              <a:xfrm>
                <a:off x="687050" y="1767675"/>
                <a:ext cx="350" cy="200"/>
              </a:xfrm>
              <a:custGeom>
                <a:avLst/>
                <a:gdLst/>
                <a:ahLst/>
                <a:cxnLst/>
                <a:rect l="l" t="t" r="r" b="b"/>
                <a:pathLst>
                  <a:path w="14" h="8" extrusionOk="0">
                    <a:moveTo>
                      <a:pt x="14" y="1"/>
                    </a:moveTo>
                    <a:cubicBezTo>
                      <a:pt x="12" y="1"/>
                      <a:pt x="7" y="1"/>
                      <a:pt x="0" y="8"/>
                    </a:cubicBezTo>
                    <a:cubicBezTo>
                      <a:pt x="5" y="5"/>
                      <a:pt x="9" y="3"/>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19" name="Google Shape;9819;p48"/>
              <p:cNvSpPr/>
              <p:nvPr/>
            </p:nvSpPr>
            <p:spPr>
              <a:xfrm>
                <a:off x="751100" y="1726075"/>
                <a:ext cx="125" cy="125"/>
              </a:xfrm>
              <a:custGeom>
                <a:avLst/>
                <a:gdLst/>
                <a:ahLst/>
                <a:cxnLst/>
                <a:rect l="l" t="t" r="r" b="b"/>
                <a:pathLst>
                  <a:path w="5" h="5" extrusionOk="0">
                    <a:moveTo>
                      <a:pt x="1" y="1"/>
                    </a:moveTo>
                    <a:cubicBezTo>
                      <a:pt x="0" y="1"/>
                      <a:pt x="1" y="5"/>
                      <a:pt x="4" y="5"/>
                    </a:cubicBezTo>
                    <a:cubicBezTo>
                      <a:pt x="3" y="2"/>
                      <a:pt x="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20" name="Google Shape;9820;p48"/>
              <p:cNvSpPr/>
              <p:nvPr/>
            </p:nvSpPr>
            <p:spPr>
              <a:xfrm>
                <a:off x="758675" y="1735100"/>
                <a:ext cx="200" cy="100"/>
              </a:xfrm>
              <a:custGeom>
                <a:avLst/>
                <a:gdLst/>
                <a:ahLst/>
                <a:cxnLst/>
                <a:rect l="l" t="t" r="r" b="b"/>
                <a:pathLst>
                  <a:path w="8" h="4" extrusionOk="0">
                    <a:moveTo>
                      <a:pt x="0" y="3"/>
                    </a:moveTo>
                    <a:lnTo>
                      <a:pt x="0" y="3"/>
                    </a:lnTo>
                    <a:cubicBezTo>
                      <a:pt x="7" y="1"/>
                      <a:pt x="7" y="1"/>
                      <a:pt x="0"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21" name="Google Shape;9821;p48"/>
              <p:cNvSpPr/>
              <p:nvPr/>
            </p:nvSpPr>
            <p:spPr>
              <a:xfrm>
                <a:off x="750975" y="1725650"/>
                <a:ext cx="250" cy="275"/>
              </a:xfrm>
              <a:custGeom>
                <a:avLst/>
                <a:gdLst/>
                <a:ahLst/>
                <a:cxnLst/>
                <a:rect l="l" t="t" r="r" b="b"/>
                <a:pathLst>
                  <a:path w="10" h="11" extrusionOk="0">
                    <a:moveTo>
                      <a:pt x="9" y="1"/>
                    </a:moveTo>
                    <a:cubicBezTo>
                      <a:pt x="2" y="1"/>
                      <a:pt x="0" y="1"/>
                      <a:pt x="7" y="10"/>
                    </a:cubicBezTo>
                    <a:lnTo>
                      <a:pt x="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22" name="Google Shape;9822;p48"/>
              <p:cNvSpPr/>
              <p:nvPr/>
            </p:nvSpPr>
            <p:spPr>
              <a:xfrm>
                <a:off x="751200" y="1726125"/>
                <a:ext cx="125" cy="375"/>
              </a:xfrm>
              <a:custGeom>
                <a:avLst/>
                <a:gdLst/>
                <a:ahLst/>
                <a:cxnLst/>
                <a:rect l="l" t="t" r="r" b="b"/>
                <a:pathLst>
                  <a:path w="5" h="15" extrusionOk="0">
                    <a:moveTo>
                      <a:pt x="5" y="0"/>
                    </a:moveTo>
                    <a:cubicBezTo>
                      <a:pt x="3" y="0"/>
                      <a:pt x="3" y="3"/>
                      <a:pt x="0" y="3"/>
                    </a:cubicBezTo>
                    <a:cubicBezTo>
                      <a:pt x="0" y="5"/>
                      <a:pt x="0" y="10"/>
                      <a:pt x="3" y="14"/>
                    </a:cubicBezTo>
                    <a:cubicBezTo>
                      <a:pt x="3"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23" name="Google Shape;9823;p48"/>
              <p:cNvSpPr/>
              <p:nvPr/>
            </p:nvSpPr>
            <p:spPr>
              <a:xfrm>
                <a:off x="714650" y="1772675"/>
                <a:ext cx="225" cy="225"/>
              </a:xfrm>
              <a:custGeom>
                <a:avLst/>
                <a:gdLst/>
                <a:ahLst/>
                <a:cxnLst/>
                <a:rect l="l" t="t" r="r" b="b"/>
                <a:pathLst>
                  <a:path w="9" h="9" extrusionOk="0">
                    <a:moveTo>
                      <a:pt x="9" y="0"/>
                    </a:moveTo>
                    <a:cubicBezTo>
                      <a:pt x="3" y="6"/>
                      <a:pt x="1" y="8"/>
                      <a:pt x="1" y="8"/>
                    </a:cubicBezTo>
                    <a:cubicBezTo>
                      <a:pt x="1" y="8"/>
                      <a:pt x="4" y="6"/>
                      <a:pt x="9" y="2"/>
                    </a:cubicBezTo>
                    <a:cubicBezTo>
                      <a:pt x="9" y="2"/>
                      <a:pt x="9"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24" name="Google Shape;9824;p48"/>
              <p:cNvSpPr/>
              <p:nvPr/>
            </p:nvSpPr>
            <p:spPr>
              <a:xfrm>
                <a:off x="761350" y="1751850"/>
                <a:ext cx="75" cy="25"/>
              </a:xfrm>
              <a:custGeom>
                <a:avLst/>
                <a:gdLst/>
                <a:ahLst/>
                <a:cxnLst/>
                <a:rect l="l" t="t" r="r" b="b"/>
                <a:pathLst>
                  <a:path w="3" h="1" extrusionOk="0">
                    <a:moveTo>
                      <a:pt x="2" y="1"/>
                    </a:moveTo>
                    <a:lnTo>
                      <a:pt x="2"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25" name="Google Shape;9825;p48"/>
              <p:cNvSpPr/>
              <p:nvPr/>
            </p:nvSpPr>
            <p:spPr>
              <a:xfrm>
                <a:off x="758725" y="1751325"/>
                <a:ext cx="3100" cy="1550"/>
              </a:xfrm>
              <a:custGeom>
                <a:avLst/>
                <a:gdLst/>
                <a:ahLst/>
                <a:cxnLst/>
                <a:rect l="l" t="t" r="r" b="b"/>
                <a:pathLst>
                  <a:path w="124" h="62" extrusionOk="0">
                    <a:moveTo>
                      <a:pt x="1" y="1"/>
                    </a:moveTo>
                    <a:lnTo>
                      <a:pt x="124" y="61"/>
                    </a:lnTo>
                    <a:cubicBezTo>
                      <a:pt x="84" y="36"/>
                      <a:pt x="93" y="29"/>
                      <a:pt x="105" y="22"/>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26" name="Google Shape;9826;p48"/>
              <p:cNvSpPr/>
              <p:nvPr/>
            </p:nvSpPr>
            <p:spPr>
              <a:xfrm>
                <a:off x="752175" y="1727750"/>
                <a:ext cx="725" cy="475"/>
              </a:xfrm>
              <a:custGeom>
                <a:avLst/>
                <a:gdLst/>
                <a:ahLst/>
                <a:cxnLst/>
                <a:rect l="l" t="t" r="r" b="b"/>
                <a:pathLst>
                  <a:path w="29" h="19" extrusionOk="0">
                    <a:moveTo>
                      <a:pt x="9" y="1"/>
                    </a:moveTo>
                    <a:cubicBezTo>
                      <a:pt x="6" y="1"/>
                      <a:pt x="3" y="2"/>
                      <a:pt x="1" y="3"/>
                    </a:cubicBezTo>
                    <a:cubicBezTo>
                      <a:pt x="12" y="3"/>
                      <a:pt x="12" y="10"/>
                      <a:pt x="12" y="19"/>
                    </a:cubicBezTo>
                    <a:cubicBezTo>
                      <a:pt x="22" y="14"/>
                      <a:pt x="29" y="10"/>
                      <a:pt x="19" y="3"/>
                    </a:cubicBezTo>
                    <a:cubicBezTo>
                      <a:pt x="16"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27" name="Google Shape;9827;p48"/>
              <p:cNvSpPr/>
              <p:nvPr/>
            </p:nvSpPr>
            <p:spPr>
              <a:xfrm>
                <a:off x="684900" y="1722300"/>
                <a:ext cx="80350" cy="55600"/>
              </a:xfrm>
              <a:custGeom>
                <a:avLst/>
                <a:gdLst/>
                <a:ahLst/>
                <a:cxnLst/>
                <a:rect l="l" t="t" r="r" b="b"/>
                <a:pathLst>
                  <a:path w="3214" h="2224" extrusionOk="0">
                    <a:moveTo>
                      <a:pt x="2700" y="219"/>
                    </a:moveTo>
                    <a:cubicBezTo>
                      <a:pt x="2703" y="219"/>
                      <a:pt x="2707" y="220"/>
                      <a:pt x="2710" y="221"/>
                    </a:cubicBezTo>
                    <a:cubicBezTo>
                      <a:pt x="2720" y="228"/>
                      <a:pt x="2713" y="232"/>
                      <a:pt x="2703" y="237"/>
                    </a:cubicBezTo>
                    <a:cubicBezTo>
                      <a:pt x="2703" y="228"/>
                      <a:pt x="2703" y="221"/>
                      <a:pt x="2692" y="221"/>
                    </a:cubicBezTo>
                    <a:cubicBezTo>
                      <a:pt x="2694" y="220"/>
                      <a:pt x="2697" y="219"/>
                      <a:pt x="2700" y="219"/>
                    </a:cubicBezTo>
                    <a:close/>
                    <a:moveTo>
                      <a:pt x="2699" y="253"/>
                    </a:moveTo>
                    <a:cubicBezTo>
                      <a:pt x="2693" y="260"/>
                      <a:pt x="2690" y="263"/>
                      <a:pt x="2690" y="263"/>
                    </a:cubicBezTo>
                    <a:cubicBezTo>
                      <a:pt x="2689" y="263"/>
                      <a:pt x="2692" y="258"/>
                      <a:pt x="2696" y="253"/>
                    </a:cubicBezTo>
                    <a:close/>
                    <a:moveTo>
                      <a:pt x="3084" y="1104"/>
                    </a:moveTo>
                    <a:lnTo>
                      <a:pt x="3084" y="1104"/>
                    </a:lnTo>
                    <a:cubicBezTo>
                      <a:pt x="3082" y="1104"/>
                      <a:pt x="3081" y="1104"/>
                      <a:pt x="3080" y="1105"/>
                    </a:cubicBezTo>
                    <a:lnTo>
                      <a:pt x="3080" y="1105"/>
                    </a:lnTo>
                    <a:cubicBezTo>
                      <a:pt x="3082" y="1105"/>
                      <a:pt x="3083" y="1104"/>
                      <a:pt x="3084" y="1104"/>
                    </a:cubicBezTo>
                    <a:close/>
                    <a:moveTo>
                      <a:pt x="2875" y="1516"/>
                    </a:moveTo>
                    <a:cubicBezTo>
                      <a:pt x="2875" y="1516"/>
                      <a:pt x="2875" y="1516"/>
                      <a:pt x="2875" y="1517"/>
                    </a:cubicBezTo>
                    <a:cubicBezTo>
                      <a:pt x="2875" y="1516"/>
                      <a:pt x="2875" y="1516"/>
                      <a:pt x="2875" y="1516"/>
                    </a:cubicBezTo>
                    <a:close/>
                    <a:moveTo>
                      <a:pt x="2789" y="1533"/>
                    </a:moveTo>
                    <a:cubicBezTo>
                      <a:pt x="2796" y="1544"/>
                      <a:pt x="2792" y="1548"/>
                      <a:pt x="2781" y="1548"/>
                    </a:cubicBezTo>
                    <a:cubicBezTo>
                      <a:pt x="2778" y="1548"/>
                      <a:pt x="2775" y="1547"/>
                      <a:pt x="2771" y="1547"/>
                    </a:cubicBezTo>
                    <a:cubicBezTo>
                      <a:pt x="2771" y="1540"/>
                      <a:pt x="2777" y="1535"/>
                      <a:pt x="2789" y="1533"/>
                    </a:cubicBezTo>
                    <a:close/>
                    <a:moveTo>
                      <a:pt x="791" y="1688"/>
                    </a:moveTo>
                    <a:cubicBezTo>
                      <a:pt x="791" y="1690"/>
                      <a:pt x="792" y="1692"/>
                      <a:pt x="793" y="1694"/>
                    </a:cubicBezTo>
                    <a:lnTo>
                      <a:pt x="793" y="1694"/>
                    </a:lnTo>
                    <a:cubicBezTo>
                      <a:pt x="792" y="1693"/>
                      <a:pt x="792" y="1690"/>
                      <a:pt x="791" y="1688"/>
                    </a:cubicBezTo>
                    <a:close/>
                    <a:moveTo>
                      <a:pt x="1169" y="1746"/>
                    </a:moveTo>
                    <a:lnTo>
                      <a:pt x="1171" y="1758"/>
                    </a:lnTo>
                    <a:cubicBezTo>
                      <a:pt x="1167" y="1760"/>
                      <a:pt x="1165" y="1761"/>
                      <a:pt x="1163" y="1761"/>
                    </a:cubicBezTo>
                    <a:cubicBezTo>
                      <a:pt x="1160" y="1761"/>
                      <a:pt x="1164" y="1754"/>
                      <a:pt x="1169" y="1746"/>
                    </a:cubicBezTo>
                    <a:close/>
                    <a:moveTo>
                      <a:pt x="2420" y="1945"/>
                    </a:moveTo>
                    <a:cubicBezTo>
                      <a:pt x="2425" y="1945"/>
                      <a:pt x="2433" y="1949"/>
                      <a:pt x="2441" y="1952"/>
                    </a:cubicBezTo>
                    <a:cubicBezTo>
                      <a:pt x="2440" y="1960"/>
                      <a:pt x="2439" y="1979"/>
                      <a:pt x="2432" y="1979"/>
                    </a:cubicBezTo>
                    <a:cubicBezTo>
                      <a:pt x="2429" y="1979"/>
                      <a:pt x="2427" y="1978"/>
                      <a:pt x="2423" y="1973"/>
                    </a:cubicBezTo>
                    <a:cubicBezTo>
                      <a:pt x="2414" y="1951"/>
                      <a:pt x="2415" y="1945"/>
                      <a:pt x="2420" y="1945"/>
                    </a:cubicBezTo>
                    <a:close/>
                    <a:moveTo>
                      <a:pt x="2306" y="2027"/>
                    </a:moveTo>
                    <a:lnTo>
                      <a:pt x="2302" y="2029"/>
                    </a:lnTo>
                    <a:cubicBezTo>
                      <a:pt x="2304" y="2029"/>
                      <a:pt x="2305" y="2028"/>
                      <a:pt x="2306" y="2027"/>
                    </a:cubicBezTo>
                    <a:close/>
                    <a:moveTo>
                      <a:pt x="596" y="2067"/>
                    </a:moveTo>
                    <a:lnTo>
                      <a:pt x="598" y="2068"/>
                    </a:lnTo>
                    <a:cubicBezTo>
                      <a:pt x="598" y="2067"/>
                      <a:pt x="597" y="2067"/>
                      <a:pt x="596" y="2067"/>
                    </a:cubicBezTo>
                    <a:close/>
                    <a:moveTo>
                      <a:pt x="1713" y="2209"/>
                    </a:moveTo>
                    <a:lnTo>
                      <a:pt x="1711" y="2210"/>
                    </a:lnTo>
                    <a:cubicBezTo>
                      <a:pt x="1712" y="2209"/>
                      <a:pt x="1712" y="2209"/>
                      <a:pt x="1713" y="2209"/>
                    </a:cubicBezTo>
                    <a:close/>
                    <a:moveTo>
                      <a:pt x="2692" y="0"/>
                    </a:moveTo>
                    <a:lnTo>
                      <a:pt x="2692" y="0"/>
                    </a:lnTo>
                    <a:cubicBezTo>
                      <a:pt x="2641" y="12"/>
                      <a:pt x="2699" y="7"/>
                      <a:pt x="2638" y="24"/>
                    </a:cubicBezTo>
                    <a:cubicBezTo>
                      <a:pt x="2644" y="23"/>
                      <a:pt x="2649" y="22"/>
                      <a:pt x="2653" y="22"/>
                    </a:cubicBezTo>
                    <a:cubicBezTo>
                      <a:pt x="2694" y="22"/>
                      <a:pt x="2659" y="69"/>
                      <a:pt x="2689" y="69"/>
                    </a:cubicBezTo>
                    <a:cubicBezTo>
                      <a:pt x="2693" y="69"/>
                      <a:pt x="2698" y="68"/>
                      <a:pt x="2705" y="66"/>
                    </a:cubicBezTo>
                    <a:lnTo>
                      <a:pt x="2705" y="66"/>
                    </a:lnTo>
                    <a:cubicBezTo>
                      <a:pt x="2649" y="85"/>
                      <a:pt x="2682" y="97"/>
                      <a:pt x="2627" y="123"/>
                    </a:cubicBezTo>
                    <a:cubicBezTo>
                      <a:pt x="2636" y="123"/>
                      <a:pt x="2643" y="121"/>
                      <a:pt x="2648" y="121"/>
                    </a:cubicBezTo>
                    <a:cubicBezTo>
                      <a:pt x="2654" y="121"/>
                      <a:pt x="2656" y="124"/>
                      <a:pt x="2652" y="135"/>
                    </a:cubicBezTo>
                    <a:cubicBezTo>
                      <a:pt x="2657" y="137"/>
                      <a:pt x="2664" y="137"/>
                      <a:pt x="2669" y="140"/>
                    </a:cubicBezTo>
                    <a:cubicBezTo>
                      <a:pt x="2678" y="133"/>
                      <a:pt x="2685" y="130"/>
                      <a:pt x="2694" y="128"/>
                    </a:cubicBezTo>
                    <a:cubicBezTo>
                      <a:pt x="2736" y="135"/>
                      <a:pt x="2736" y="167"/>
                      <a:pt x="2757" y="179"/>
                    </a:cubicBezTo>
                    <a:cubicBezTo>
                      <a:pt x="2755" y="182"/>
                      <a:pt x="2752" y="183"/>
                      <a:pt x="2749" y="183"/>
                    </a:cubicBezTo>
                    <a:cubicBezTo>
                      <a:pt x="2745" y="183"/>
                      <a:pt x="2739" y="181"/>
                      <a:pt x="2732" y="181"/>
                    </a:cubicBezTo>
                    <a:cubicBezTo>
                      <a:pt x="2728" y="181"/>
                      <a:pt x="2724" y="181"/>
                      <a:pt x="2720" y="184"/>
                    </a:cubicBezTo>
                    <a:lnTo>
                      <a:pt x="2752" y="198"/>
                    </a:lnTo>
                    <a:cubicBezTo>
                      <a:pt x="2725" y="201"/>
                      <a:pt x="2707" y="220"/>
                      <a:pt x="2689" y="220"/>
                    </a:cubicBezTo>
                    <a:cubicBezTo>
                      <a:pt x="2681" y="220"/>
                      <a:pt x="2674" y="217"/>
                      <a:pt x="2666" y="209"/>
                    </a:cubicBezTo>
                    <a:lnTo>
                      <a:pt x="2666" y="209"/>
                    </a:lnTo>
                    <a:lnTo>
                      <a:pt x="2669" y="237"/>
                    </a:lnTo>
                    <a:cubicBezTo>
                      <a:pt x="2650" y="253"/>
                      <a:pt x="2645" y="276"/>
                      <a:pt x="2662" y="288"/>
                    </a:cubicBezTo>
                    <a:cubicBezTo>
                      <a:pt x="2658" y="300"/>
                      <a:pt x="2695" y="310"/>
                      <a:pt x="2687" y="310"/>
                    </a:cubicBezTo>
                    <a:cubicBezTo>
                      <a:pt x="2686" y="310"/>
                      <a:pt x="2683" y="310"/>
                      <a:pt x="2678" y="309"/>
                    </a:cubicBezTo>
                    <a:lnTo>
                      <a:pt x="2678" y="309"/>
                    </a:lnTo>
                    <a:lnTo>
                      <a:pt x="2708" y="346"/>
                    </a:lnTo>
                    <a:lnTo>
                      <a:pt x="2699" y="348"/>
                    </a:lnTo>
                    <a:cubicBezTo>
                      <a:pt x="2699" y="369"/>
                      <a:pt x="2722" y="385"/>
                      <a:pt x="2733" y="406"/>
                    </a:cubicBezTo>
                    <a:cubicBezTo>
                      <a:pt x="2750" y="427"/>
                      <a:pt x="2745" y="457"/>
                      <a:pt x="2720" y="471"/>
                    </a:cubicBezTo>
                    <a:cubicBezTo>
                      <a:pt x="2731" y="478"/>
                      <a:pt x="2745" y="490"/>
                      <a:pt x="2738" y="508"/>
                    </a:cubicBezTo>
                    <a:lnTo>
                      <a:pt x="2706" y="517"/>
                    </a:lnTo>
                    <a:cubicBezTo>
                      <a:pt x="2720" y="529"/>
                      <a:pt x="2680" y="561"/>
                      <a:pt x="2715" y="564"/>
                    </a:cubicBezTo>
                    <a:cubicBezTo>
                      <a:pt x="2629" y="589"/>
                      <a:pt x="2703" y="631"/>
                      <a:pt x="2689" y="657"/>
                    </a:cubicBezTo>
                    <a:lnTo>
                      <a:pt x="2733" y="657"/>
                    </a:lnTo>
                    <a:cubicBezTo>
                      <a:pt x="2733" y="673"/>
                      <a:pt x="2745" y="689"/>
                      <a:pt x="2761" y="710"/>
                    </a:cubicBezTo>
                    <a:lnTo>
                      <a:pt x="2798" y="708"/>
                    </a:lnTo>
                    <a:lnTo>
                      <a:pt x="2798" y="708"/>
                    </a:lnTo>
                    <a:cubicBezTo>
                      <a:pt x="2831" y="724"/>
                      <a:pt x="2773" y="754"/>
                      <a:pt x="2775" y="782"/>
                    </a:cubicBezTo>
                    <a:cubicBezTo>
                      <a:pt x="2761" y="779"/>
                      <a:pt x="2764" y="772"/>
                      <a:pt x="2773" y="768"/>
                    </a:cubicBezTo>
                    <a:lnTo>
                      <a:pt x="2773" y="768"/>
                    </a:lnTo>
                    <a:cubicBezTo>
                      <a:pt x="2687" y="796"/>
                      <a:pt x="2831" y="844"/>
                      <a:pt x="2764" y="872"/>
                    </a:cubicBezTo>
                    <a:cubicBezTo>
                      <a:pt x="2777" y="881"/>
                      <a:pt x="2773" y="886"/>
                      <a:pt x="2761" y="891"/>
                    </a:cubicBezTo>
                    <a:lnTo>
                      <a:pt x="2759" y="888"/>
                    </a:lnTo>
                    <a:cubicBezTo>
                      <a:pt x="2759" y="891"/>
                      <a:pt x="2759" y="891"/>
                      <a:pt x="2759" y="893"/>
                    </a:cubicBezTo>
                    <a:cubicBezTo>
                      <a:pt x="2752" y="895"/>
                      <a:pt x="2745" y="898"/>
                      <a:pt x="2738" y="900"/>
                    </a:cubicBezTo>
                    <a:cubicBezTo>
                      <a:pt x="2745" y="900"/>
                      <a:pt x="2752" y="898"/>
                      <a:pt x="2759" y="895"/>
                    </a:cubicBezTo>
                    <a:cubicBezTo>
                      <a:pt x="2761" y="905"/>
                      <a:pt x="2764" y="914"/>
                      <a:pt x="2771" y="921"/>
                    </a:cubicBezTo>
                    <a:lnTo>
                      <a:pt x="2731" y="919"/>
                    </a:lnTo>
                    <a:lnTo>
                      <a:pt x="2731" y="921"/>
                    </a:lnTo>
                    <a:cubicBezTo>
                      <a:pt x="2718" y="927"/>
                      <a:pt x="2737" y="931"/>
                      <a:pt x="2763" y="931"/>
                    </a:cubicBezTo>
                    <a:cubicBezTo>
                      <a:pt x="2768" y="931"/>
                      <a:pt x="2774" y="931"/>
                      <a:pt x="2780" y="930"/>
                    </a:cubicBezTo>
                    <a:cubicBezTo>
                      <a:pt x="2787" y="937"/>
                      <a:pt x="2794" y="942"/>
                      <a:pt x="2801" y="946"/>
                    </a:cubicBezTo>
                    <a:cubicBezTo>
                      <a:pt x="2798" y="946"/>
                      <a:pt x="2796" y="946"/>
                      <a:pt x="2794" y="946"/>
                    </a:cubicBezTo>
                    <a:cubicBezTo>
                      <a:pt x="2743" y="946"/>
                      <a:pt x="2812" y="974"/>
                      <a:pt x="2754" y="974"/>
                    </a:cubicBezTo>
                    <a:cubicBezTo>
                      <a:pt x="2752" y="974"/>
                      <a:pt x="2750" y="974"/>
                      <a:pt x="2747" y="974"/>
                    </a:cubicBezTo>
                    <a:lnTo>
                      <a:pt x="2747" y="974"/>
                    </a:lnTo>
                    <a:cubicBezTo>
                      <a:pt x="2780" y="986"/>
                      <a:pt x="2764" y="1021"/>
                      <a:pt x="2833" y="1041"/>
                    </a:cubicBezTo>
                    <a:cubicBezTo>
                      <a:pt x="2824" y="1039"/>
                      <a:pt x="2817" y="1041"/>
                      <a:pt x="2819" y="1037"/>
                    </a:cubicBezTo>
                    <a:lnTo>
                      <a:pt x="2819" y="1037"/>
                    </a:lnTo>
                    <a:cubicBezTo>
                      <a:pt x="2808" y="1044"/>
                      <a:pt x="2796" y="1053"/>
                      <a:pt x="2815" y="1067"/>
                    </a:cubicBezTo>
                    <a:lnTo>
                      <a:pt x="2764" y="1058"/>
                    </a:lnTo>
                    <a:lnTo>
                      <a:pt x="2764" y="1058"/>
                    </a:lnTo>
                    <a:lnTo>
                      <a:pt x="2824" y="1099"/>
                    </a:lnTo>
                    <a:cubicBezTo>
                      <a:pt x="2816" y="1101"/>
                      <a:pt x="2808" y="1102"/>
                      <a:pt x="2800" y="1102"/>
                    </a:cubicBezTo>
                    <a:cubicBezTo>
                      <a:pt x="2778" y="1102"/>
                      <a:pt x="2755" y="1095"/>
                      <a:pt x="2736" y="1081"/>
                    </a:cubicBezTo>
                    <a:lnTo>
                      <a:pt x="2736" y="1081"/>
                    </a:lnTo>
                    <a:cubicBezTo>
                      <a:pt x="2784" y="1127"/>
                      <a:pt x="2750" y="1111"/>
                      <a:pt x="2798" y="1157"/>
                    </a:cubicBezTo>
                    <a:lnTo>
                      <a:pt x="2768" y="1146"/>
                    </a:lnTo>
                    <a:lnTo>
                      <a:pt x="2768" y="1146"/>
                    </a:lnTo>
                    <a:cubicBezTo>
                      <a:pt x="2764" y="1154"/>
                      <a:pt x="2796" y="1181"/>
                      <a:pt x="2778" y="1181"/>
                    </a:cubicBezTo>
                    <a:cubicBezTo>
                      <a:pt x="2776" y="1181"/>
                      <a:pt x="2775" y="1181"/>
                      <a:pt x="2773" y="1180"/>
                    </a:cubicBezTo>
                    <a:cubicBezTo>
                      <a:pt x="2738" y="1180"/>
                      <a:pt x="2726" y="1206"/>
                      <a:pt x="2710" y="1236"/>
                    </a:cubicBezTo>
                    <a:cubicBezTo>
                      <a:pt x="2696" y="1266"/>
                      <a:pt x="2678" y="1301"/>
                      <a:pt x="2641" y="1303"/>
                    </a:cubicBezTo>
                    <a:cubicBezTo>
                      <a:pt x="2731" y="1340"/>
                      <a:pt x="2587" y="1306"/>
                      <a:pt x="2652" y="1345"/>
                    </a:cubicBezTo>
                    <a:cubicBezTo>
                      <a:pt x="2629" y="1336"/>
                      <a:pt x="2615" y="1336"/>
                      <a:pt x="2601" y="1320"/>
                    </a:cubicBezTo>
                    <a:lnTo>
                      <a:pt x="2601" y="1320"/>
                    </a:lnTo>
                    <a:cubicBezTo>
                      <a:pt x="2606" y="1354"/>
                      <a:pt x="2546" y="1336"/>
                      <a:pt x="2590" y="1387"/>
                    </a:cubicBezTo>
                    <a:cubicBezTo>
                      <a:pt x="2567" y="1375"/>
                      <a:pt x="2564" y="1364"/>
                      <a:pt x="2550" y="1357"/>
                    </a:cubicBezTo>
                    <a:lnTo>
                      <a:pt x="2550" y="1357"/>
                    </a:lnTo>
                    <a:cubicBezTo>
                      <a:pt x="2552" y="1361"/>
                      <a:pt x="2559" y="1371"/>
                      <a:pt x="2553" y="1371"/>
                    </a:cubicBezTo>
                    <a:cubicBezTo>
                      <a:pt x="2551" y="1371"/>
                      <a:pt x="2550" y="1371"/>
                      <a:pt x="2548" y="1371"/>
                    </a:cubicBezTo>
                    <a:cubicBezTo>
                      <a:pt x="2536" y="1364"/>
                      <a:pt x="2536" y="1357"/>
                      <a:pt x="2529" y="1347"/>
                    </a:cubicBezTo>
                    <a:lnTo>
                      <a:pt x="2529" y="1347"/>
                    </a:lnTo>
                    <a:cubicBezTo>
                      <a:pt x="2516" y="1371"/>
                      <a:pt x="2573" y="1412"/>
                      <a:pt x="2627" y="1452"/>
                    </a:cubicBezTo>
                    <a:cubicBezTo>
                      <a:pt x="2620" y="1451"/>
                      <a:pt x="2615" y="1450"/>
                      <a:pt x="2610" y="1450"/>
                    </a:cubicBezTo>
                    <a:cubicBezTo>
                      <a:pt x="2591" y="1450"/>
                      <a:pt x="2595" y="1460"/>
                      <a:pt x="2618" y="1489"/>
                    </a:cubicBezTo>
                    <a:cubicBezTo>
                      <a:pt x="2597" y="1482"/>
                      <a:pt x="2573" y="1475"/>
                      <a:pt x="2578" y="1456"/>
                    </a:cubicBezTo>
                    <a:lnTo>
                      <a:pt x="2578" y="1456"/>
                    </a:lnTo>
                    <a:cubicBezTo>
                      <a:pt x="2569" y="1463"/>
                      <a:pt x="2513" y="1484"/>
                      <a:pt x="2553" y="1519"/>
                    </a:cubicBezTo>
                    <a:cubicBezTo>
                      <a:pt x="2550" y="1518"/>
                      <a:pt x="2549" y="1517"/>
                      <a:pt x="2547" y="1517"/>
                    </a:cubicBezTo>
                    <a:cubicBezTo>
                      <a:pt x="2540" y="1517"/>
                      <a:pt x="2539" y="1527"/>
                      <a:pt x="2541" y="1533"/>
                    </a:cubicBezTo>
                    <a:cubicBezTo>
                      <a:pt x="2522" y="1547"/>
                      <a:pt x="2518" y="1544"/>
                      <a:pt x="2504" y="1563"/>
                    </a:cubicBezTo>
                    <a:lnTo>
                      <a:pt x="2516" y="1565"/>
                    </a:lnTo>
                    <a:cubicBezTo>
                      <a:pt x="2555" y="1616"/>
                      <a:pt x="2511" y="1588"/>
                      <a:pt x="2502" y="1607"/>
                    </a:cubicBezTo>
                    <a:lnTo>
                      <a:pt x="2497" y="1602"/>
                    </a:lnTo>
                    <a:cubicBezTo>
                      <a:pt x="2491" y="1602"/>
                      <a:pt x="2486" y="1601"/>
                      <a:pt x="2482" y="1601"/>
                    </a:cubicBezTo>
                    <a:cubicBezTo>
                      <a:pt x="2449" y="1601"/>
                      <a:pt x="2478" y="1621"/>
                      <a:pt x="2450" y="1621"/>
                    </a:cubicBezTo>
                    <a:cubicBezTo>
                      <a:pt x="2445" y="1621"/>
                      <a:pt x="2438" y="1620"/>
                      <a:pt x="2427" y="1619"/>
                    </a:cubicBezTo>
                    <a:lnTo>
                      <a:pt x="2427" y="1619"/>
                    </a:lnTo>
                    <a:lnTo>
                      <a:pt x="2455" y="1646"/>
                    </a:lnTo>
                    <a:cubicBezTo>
                      <a:pt x="2471" y="1668"/>
                      <a:pt x="2470" y="1674"/>
                      <a:pt x="2461" y="1674"/>
                    </a:cubicBezTo>
                    <a:cubicBezTo>
                      <a:pt x="2449" y="1674"/>
                      <a:pt x="2420" y="1661"/>
                      <a:pt x="2403" y="1661"/>
                    </a:cubicBezTo>
                    <a:cubicBezTo>
                      <a:pt x="2396" y="1661"/>
                      <a:pt x="2390" y="1663"/>
                      <a:pt x="2390" y="1672"/>
                    </a:cubicBezTo>
                    <a:lnTo>
                      <a:pt x="2411" y="1684"/>
                    </a:lnTo>
                    <a:cubicBezTo>
                      <a:pt x="2412" y="1688"/>
                      <a:pt x="2410" y="1690"/>
                      <a:pt x="2407" y="1690"/>
                    </a:cubicBezTo>
                    <a:cubicBezTo>
                      <a:pt x="2389" y="1690"/>
                      <a:pt x="2309" y="1614"/>
                      <a:pt x="2295" y="1612"/>
                    </a:cubicBezTo>
                    <a:cubicBezTo>
                      <a:pt x="2288" y="1607"/>
                      <a:pt x="2293" y="1600"/>
                      <a:pt x="2293" y="1593"/>
                    </a:cubicBezTo>
                    <a:cubicBezTo>
                      <a:pt x="2285" y="1590"/>
                      <a:pt x="2280" y="1588"/>
                      <a:pt x="2277" y="1588"/>
                    </a:cubicBezTo>
                    <a:cubicBezTo>
                      <a:pt x="2259" y="1588"/>
                      <a:pt x="2316" y="1640"/>
                      <a:pt x="2302" y="1660"/>
                    </a:cubicBezTo>
                    <a:cubicBezTo>
                      <a:pt x="2285" y="1641"/>
                      <a:pt x="2271" y="1602"/>
                      <a:pt x="2254" y="1602"/>
                    </a:cubicBezTo>
                    <a:cubicBezTo>
                      <a:pt x="2253" y="1602"/>
                      <a:pt x="2252" y="1602"/>
                      <a:pt x="2251" y="1602"/>
                    </a:cubicBezTo>
                    <a:cubicBezTo>
                      <a:pt x="2250" y="1601"/>
                      <a:pt x="2249" y="1601"/>
                      <a:pt x="2248" y="1601"/>
                    </a:cubicBezTo>
                    <a:cubicBezTo>
                      <a:pt x="2239" y="1601"/>
                      <a:pt x="2247" y="1674"/>
                      <a:pt x="2221" y="1674"/>
                    </a:cubicBezTo>
                    <a:cubicBezTo>
                      <a:pt x="2217" y="1674"/>
                      <a:pt x="2211" y="1672"/>
                      <a:pt x="2205" y="1667"/>
                    </a:cubicBezTo>
                    <a:lnTo>
                      <a:pt x="2205" y="1667"/>
                    </a:lnTo>
                    <a:cubicBezTo>
                      <a:pt x="2221" y="1684"/>
                      <a:pt x="2235" y="1700"/>
                      <a:pt x="2233" y="1718"/>
                    </a:cubicBezTo>
                    <a:cubicBezTo>
                      <a:pt x="2231" y="1720"/>
                      <a:pt x="2228" y="1721"/>
                      <a:pt x="2225" y="1721"/>
                    </a:cubicBezTo>
                    <a:cubicBezTo>
                      <a:pt x="2211" y="1721"/>
                      <a:pt x="2187" y="1704"/>
                      <a:pt x="2172" y="1704"/>
                    </a:cubicBezTo>
                    <a:cubicBezTo>
                      <a:pt x="2162" y="1704"/>
                      <a:pt x="2157" y="1711"/>
                      <a:pt x="2161" y="1735"/>
                    </a:cubicBezTo>
                    <a:cubicBezTo>
                      <a:pt x="2159" y="1730"/>
                      <a:pt x="2154" y="1725"/>
                      <a:pt x="2152" y="1721"/>
                    </a:cubicBezTo>
                    <a:cubicBezTo>
                      <a:pt x="2145" y="1741"/>
                      <a:pt x="2119" y="1762"/>
                      <a:pt x="2124" y="1799"/>
                    </a:cubicBezTo>
                    <a:cubicBezTo>
                      <a:pt x="2108" y="1772"/>
                      <a:pt x="2097" y="1762"/>
                      <a:pt x="2088" y="1762"/>
                    </a:cubicBezTo>
                    <a:cubicBezTo>
                      <a:pt x="2077" y="1762"/>
                      <a:pt x="2070" y="1773"/>
                      <a:pt x="2061" y="1786"/>
                    </a:cubicBezTo>
                    <a:cubicBezTo>
                      <a:pt x="2054" y="1798"/>
                      <a:pt x="2047" y="1810"/>
                      <a:pt x="2038" y="1810"/>
                    </a:cubicBezTo>
                    <a:cubicBezTo>
                      <a:pt x="2031" y="1810"/>
                      <a:pt x="2024" y="1800"/>
                      <a:pt x="2015" y="1772"/>
                    </a:cubicBezTo>
                    <a:lnTo>
                      <a:pt x="1973" y="1790"/>
                    </a:lnTo>
                    <a:lnTo>
                      <a:pt x="1971" y="1776"/>
                    </a:lnTo>
                    <a:cubicBezTo>
                      <a:pt x="1941" y="1776"/>
                      <a:pt x="1936" y="1806"/>
                      <a:pt x="1931" y="1834"/>
                    </a:cubicBezTo>
                    <a:cubicBezTo>
                      <a:pt x="1924" y="1827"/>
                      <a:pt x="1927" y="1816"/>
                      <a:pt x="1924" y="1811"/>
                    </a:cubicBezTo>
                    <a:cubicBezTo>
                      <a:pt x="1910" y="1806"/>
                      <a:pt x="1899" y="1803"/>
                      <a:pt x="1891" y="1803"/>
                    </a:cubicBezTo>
                    <a:cubicBezTo>
                      <a:pt x="1873" y="1803"/>
                      <a:pt x="1867" y="1819"/>
                      <a:pt x="1848" y="1864"/>
                    </a:cubicBezTo>
                    <a:lnTo>
                      <a:pt x="1839" y="1827"/>
                    </a:lnTo>
                    <a:cubicBezTo>
                      <a:pt x="1837" y="1830"/>
                      <a:pt x="1835" y="1832"/>
                      <a:pt x="1832" y="1832"/>
                    </a:cubicBezTo>
                    <a:cubicBezTo>
                      <a:pt x="1819" y="1832"/>
                      <a:pt x="1790" y="1804"/>
                      <a:pt x="1762" y="1804"/>
                    </a:cubicBezTo>
                    <a:cubicBezTo>
                      <a:pt x="1752" y="1804"/>
                      <a:pt x="1741" y="1808"/>
                      <a:pt x="1732" y="1820"/>
                    </a:cubicBezTo>
                    <a:cubicBezTo>
                      <a:pt x="1732" y="1816"/>
                      <a:pt x="1732" y="1809"/>
                      <a:pt x="1734" y="1802"/>
                    </a:cubicBezTo>
                    <a:lnTo>
                      <a:pt x="1734" y="1802"/>
                    </a:lnTo>
                    <a:cubicBezTo>
                      <a:pt x="1727" y="1809"/>
                      <a:pt x="1720" y="1812"/>
                      <a:pt x="1712" y="1812"/>
                    </a:cubicBezTo>
                    <a:cubicBezTo>
                      <a:pt x="1686" y="1812"/>
                      <a:pt x="1658" y="1778"/>
                      <a:pt x="1636" y="1778"/>
                    </a:cubicBezTo>
                    <a:cubicBezTo>
                      <a:pt x="1622" y="1778"/>
                      <a:pt x="1611" y="1792"/>
                      <a:pt x="1604" y="1839"/>
                    </a:cubicBezTo>
                    <a:lnTo>
                      <a:pt x="1570" y="1874"/>
                    </a:lnTo>
                    <a:cubicBezTo>
                      <a:pt x="1611" y="1885"/>
                      <a:pt x="1560" y="1936"/>
                      <a:pt x="1577" y="1959"/>
                    </a:cubicBezTo>
                    <a:cubicBezTo>
                      <a:pt x="1575" y="1960"/>
                      <a:pt x="1574" y="1960"/>
                      <a:pt x="1572" y="1960"/>
                    </a:cubicBezTo>
                    <a:cubicBezTo>
                      <a:pt x="1555" y="1960"/>
                      <a:pt x="1537" y="1915"/>
                      <a:pt x="1556" y="1908"/>
                    </a:cubicBezTo>
                    <a:lnTo>
                      <a:pt x="1556" y="1908"/>
                    </a:lnTo>
                    <a:lnTo>
                      <a:pt x="1558" y="1915"/>
                    </a:lnTo>
                    <a:cubicBezTo>
                      <a:pt x="1572" y="1841"/>
                      <a:pt x="1507" y="1888"/>
                      <a:pt x="1514" y="1834"/>
                    </a:cubicBezTo>
                    <a:cubicBezTo>
                      <a:pt x="1431" y="1832"/>
                      <a:pt x="1361" y="1776"/>
                      <a:pt x="1292" y="1758"/>
                    </a:cubicBezTo>
                    <a:lnTo>
                      <a:pt x="1285" y="1816"/>
                    </a:lnTo>
                    <a:lnTo>
                      <a:pt x="1254" y="1804"/>
                    </a:lnTo>
                    <a:cubicBezTo>
                      <a:pt x="1252" y="1791"/>
                      <a:pt x="1254" y="1764"/>
                      <a:pt x="1272" y="1764"/>
                    </a:cubicBezTo>
                    <a:cubicBezTo>
                      <a:pt x="1273" y="1764"/>
                      <a:pt x="1275" y="1764"/>
                      <a:pt x="1278" y="1765"/>
                    </a:cubicBezTo>
                    <a:cubicBezTo>
                      <a:pt x="1277" y="1756"/>
                      <a:pt x="1274" y="1753"/>
                      <a:pt x="1270" y="1753"/>
                    </a:cubicBezTo>
                    <a:cubicBezTo>
                      <a:pt x="1258" y="1753"/>
                      <a:pt x="1233" y="1787"/>
                      <a:pt x="1231" y="1797"/>
                    </a:cubicBezTo>
                    <a:cubicBezTo>
                      <a:pt x="1194" y="1762"/>
                      <a:pt x="1264" y="1735"/>
                      <a:pt x="1252" y="1730"/>
                    </a:cubicBezTo>
                    <a:lnTo>
                      <a:pt x="1231" y="1730"/>
                    </a:lnTo>
                    <a:lnTo>
                      <a:pt x="1236" y="1737"/>
                    </a:lnTo>
                    <a:cubicBezTo>
                      <a:pt x="1218" y="1755"/>
                      <a:pt x="1210" y="1775"/>
                      <a:pt x="1191" y="1775"/>
                    </a:cubicBezTo>
                    <a:cubicBezTo>
                      <a:pt x="1189" y="1775"/>
                      <a:pt x="1186" y="1775"/>
                      <a:pt x="1183" y="1774"/>
                    </a:cubicBezTo>
                    <a:cubicBezTo>
                      <a:pt x="1169" y="1758"/>
                      <a:pt x="1183" y="1737"/>
                      <a:pt x="1176" y="1735"/>
                    </a:cubicBezTo>
                    <a:cubicBezTo>
                      <a:pt x="1176" y="1731"/>
                      <a:pt x="1176" y="1729"/>
                      <a:pt x="1172" y="1729"/>
                    </a:cubicBezTo>
                    <a:cubicBezTo>
                      <a:pt x="1171" y="1729"/>
                      <a:pt x="1169" y="1729"/>
                      <a:pt x="1166" y="1730"/>
                    </a:cubicBezTo>
                    <a:lnTo>
                      <a:pt x="1127" y="1716"/>
                    </a:lnTo>
                    <a:lnTo>
                      <a:pt x="1134" y="1765"/>
                    </a:lnTo>
                    <a:cubicBezTo>
                      <a:pt x="1111" y="1783"/>
                      <a:pt x="1097" y="1756"/>
                      <a:pt x="1103" y="1809"/>
                    </a:cubicBezTo>
                    <a:lnTo>
                      <a:pt x="1103" y="1809"/>
                    </a:lnTo>
                    <a:cubicBezTo>
                      <a:pt x="1092" y="1726"/>
                      <a:pt x="965" y="1762"/>
                      <a:pt x="953" y="1737"/>
                    </a:cubicBezTo>
                    <a:cubicBezTo>
                      <a:pt x="938" y="1754"/>
                      <a:pt x="916" y="1764"/>
                      <a:pt x="894" y="1764"/>
                    </a:cubicBezTo>
                    <a:cubicBezTo>
                      <a:pt x="887" y="1764"/>
                      <a:pt x="879" y="1762"/>
                      <a:pt x="872" y="1760"/>
                    </a:cubicBezTo>
                    <a:lnTo>
                      <a:pt x="872" y="1760"/>
                    </a:lnTo>
                    <a:cubicBezTo>
                      <a:pt x="878" y="1769"/>
                      <a:pt x="879" y="1814"/>
                      <a:pt x="860" y="1814"/>
                    </a:cubicBezTo>
                    <a:cubicBezTo>
                      <a:pt x="859" y="1814"/>
                      <a:pt x="857" y="1814"/>
                      <a:pt x="856" y="1813"/>
                    </a:cubicBezTo>
                    <a:cubicBezTo>
                      <a:pt x="869" y="1710"/>
                      <a:pt x="815" y="1764"/>
                      <a:pt x="793" y="1694"/>
                    </a:cubicBezTo>
                    <a:lnTo>
                      <a:pt x="793" y="1694"/>
                    </a:lnTo>
                    <a:cubicBezTo>
                      <a:pt x="801" y="1736"/>
                      <a:pt x="718" y="1705"/>
                      <a:pt x="747" y="1774"/>
                    </a:cubicBezTo>
                    <a:cubicBezTo>
                      <a:pt x="726" y="1765"/>
                      <a:pt x="744" y="1735"/>
                      <a:pt x="728" y="1709"/>
                    </a:cubicBezTo>
                    <a:lnTo>
                      <a:pt x="728" y="1709"/>
                    </a:lnTo>
                    <a:cubicBezTo>
                      <a:pt x="715" y="1720"/>
                      <a:pt x="701" y="1724"/>
                      <a:pt x="686" y="1724"/>
                    </a:cubicBezTo>
                    <a:cubicBezTo>
                      <a:pt x="652" y="1724"/>
                      <a:pt x="615" y="1705"/>
                      <a:pt x="577" y="1705"/>
                    </a:cubicBezTo>
                    <a:cubicBezTo>
                      <a:pt x="567" y="1705"/>
                      <a:pt x="557" y="1706"/>
                      <a:pt x="547" y="1709"/>
                    </a:cubicBezTo>
                    <a:cubicBezTo>
                      <a:pt x="547" y="1723"/>
                      <a:pt x="561" y="1744"/>
                      <a:pt x="550" y="1765"/>
                    </a:cubicBezTo>
                    <a:lnTo>
                      <a:pt x="508" y="1700"/>
                    </a:lnTo>
                    <a:cubicBezTo>
                      <a:pt x="497" y="1707"/>
                      <a:pt x="503" y="1751"/>
                      <a:pt x="493" y="1751"/>
                    </a:cubicBezTo>
                    <a:cubicBezTo>
                      <a:pt x="489" y="1751"/>
                      <a:pt x="485" y="1747"/>
                      <a:pt x="478" y="1737"/>
                    </a:cubicBezTo>
                    <a:lnTo>
                      <a:pt x="478" y="1737"/>
                    </a:lnTo>
                    <a:cubicBezTo>
                      <a:pt x="482" y="1748"/>
                      <a:pt x="492" y="1765"/>
                      <a:pt x="482" y="1772"/>
                    </a:cubicBezTo>
                    <a:cubicBezTo>
                      <a:pt x="462" y="1764"/>
                      <a:pt x="443" y="1761"/>
                      <a:pt x="424" y="1761"/>
                    </a:cubicBezTo>
                    <a:cubicBezTo>
                      <a:pt x="379" y="1761"/>
                      <a:pt x="338" y="1778"/>
                      <a:pt x="297" y="1792"/>
                    </a:cubicBezTo>
                    <a:cubicBezTo>
                      <a:pt x="267" y="1805"/>
                      <a:pt x="235" y="1812"/>
                      <a:pt x="203" y="1812"/>
                    </a:cubicBezTo>
                    <a:cubicBezTo>
                      <a:pt x="167" y="1812"/>
                      <a:pt x="130" y="1803"/>
                      <a:pt x="98" y="1786"/>
                    </a:cubicBezTo>
                    <a:lnTo>
                      <a:pt x="98" y="1786"/>
                    </a:lnTo>
                    <a:cubicBezTo>
                      <a:pt x="123" y="1806"/>
                      <a:pt x="112" y="1811"/>
                      <a:pt x="100" y="1816"/>
                    </a:cubicBezTo>
                    <a:cubicBezTo>
                      <a:pt x="109" y="1820"/>
                      <a:pt x="112" y="1850"/>
                      <a:pt x="118" y="1867"/>
                    </a:cubicBezTo>
                    <a:lnTo>
                      <a:pt x="51" y="1832"/>
                    </a:lnTo>
                    <a:lnTo>
                      <a:pt x="51" y="1832"/>
                    </a:lnTo>
                    <a:cubicBezTo>
                      <a:pt x="63" y="1885"/>
                      <a:pt x="0" y="1853"/>
                      <a:pt x="14" y="1904"/>
                    </a:cubicBezTo>
                    <a:lnTo>
                      <a:pt x="26" y="1888"/>
                    </a:lnTo>
                    <a:cubicBezTo>
                      <a:pt x="28" y="1952"/>
                      <a:pt x="102" y="2003"/>
                      <a:pt x="128" y="2075"/>
                    </a:cubicBezTo>
                    <a:cubicBezTo>
                      <a:pt x="127" y="2060"/>
                      <a:pt x="131" y="2055"/>
                      <a:pt x="137" y="2055"/>
                    </a:cubicBezTo>
                    <a:cubicBezTo>
                      <a:pt x="152" y="2055"/>
                      <a:pt x="181" y="2087"/>
                      <a:pt x="200" y="2087"/>
                    </a:cubicBezTo>
                    <a:cubicBezTo>
                      <a:pt x="210" y="2087"/>
                      <a:pt x="218" y="2078"/>
                      <a:pt x="218" y="2050"/>
                    </a:cubicBezTo>
                    <a:cubicBezTo>
                      <a:pt x="230" y="2064"/>
                      <a:pt x="220" y="2075"/>
                      <a:pt x="230" y="2092"/>
                    </a:cubicBezTo>
                    <a:cubicBezTo>
                      <a:pt x="228" y="2065"/>
                      <a:pt x="233" y="2053"/>
                      <a:pt x="246" y="2053"/>
                    </a:cubicBezTo>
                    <a:cubicBezTo>
                      <a:pt x="250" y="2053"/>
                      <a:pt x="254" y="2055"/>
                      <a:pt x="260" y="2057"/>
                    </a:cubicBezTo>
                    <a:lnTo>
                      <a:pt x="260" y="2066"/>
                    </a:lnTo>
                    <a:cubicBezTo>
                      <a:pt x="277" y="2059"/>
                      <a:pt x="292" y="2056"/>
                      <a:pt x="306" y="2056"/>
                    </a:cubicBezTo>
                    <a:cubicBezTo>
                      <a:pt x="338" y="2056"/>
                      <a:pt x="368" y="2069"/>
                      <a:pt x="411" y="2075"/>
                    </a:cubicBezTo>
                    <a:lnTo>
                      <a:pt x="399" y="2038"/>
                    </a:lnTo>
                    <a:lnTo>
                      <a:pt x="399" y="2038"/>
                    </a:lnTo>
                    <a:cubicBezTo>
                      <a:pt x="413" y="2041"/>
                      <a:pt x="418" y="2052"/>
                      <a:pt x="427" y="2059"/>
                    </a:cubicBezTo>
                    <a:cubicBezTo>
                      <a:pt x="428" y="2035"/>
                      <a:pt x="421" y="2032"/>
                      <a:pt x="414" y="2032"/>
                    </a:cubicBezTo>
                    <a:cubicBezTo>
                      <a:pt x="411" y="2032"/>
                      <a:pt x="408" y="2032"/>
                      <a:pt x="406" y="2032"/>
                    </a:cubicBezTo>
                    <a:cubicBezTo>
                      <a:pt x="397" y="2032"/>
                      <a:pt x="390" y="2029"/>
                      <a:pt x="390" y="2001"/>
                    </a:cubicBezTo>
                    <a:lnTo>
                      <a:pt x="390" y="2001"/>
                    </a:lnTo>
                    <a:cubicBezTo>
                      <a:pt x="402" y="2025"/>
                      <a:pt x="417" y="2030"/>
                      <a:pt x="432" y="2030"/>
                    </a:cubicBezTo>
                    <a:cubicBezTo>
                      <a:pt x="445" y="2030"/>
                      <a:pt x="457" y="2027"/>
                      <a:pt x="469" y="2027"/>
                    </a:cubicBezTo>
                    <a:cubicBezTo>
                      <a:pt x="486" y="2027"/>
                      <a:pt x="502" y="2034"/>
                      <a:pt x="513" y="2066"/>
                    </a:cubicBezTo>
                    <a:cubicBezTo>
                      <a:pt x="533" y="2064"/>
                      <a:pt x="499" y="2024"/>
                      <a:pt x="520" y="2022"/>
                    </a:cubicBezTo>
                    <a:lnTo>
                      <a:pt x="520" y="2022"/>
                    </a:lnTo>
                    <a:lnTo>
                      <a:pt x="529" y="2045"/>
                    </a:lnTo>
                    <a:lnTo>
                      <a:pt x="529" y="2015"/>
                    </a:lnTo>
                    <a:cubicBezTo>
                      <a:pt x="543" y="2020"/>
                      <a:pt x="554" y="2047"/>
                      <a:pt x="557" y="2066"/>
                    </a:cubicBezTo>
                    <a:cubicBezTo>
                      <a:pt x="556" y="2066"/>
                      <a:pt x="556" y="2066"/>
                      <a:pt x="556" y="2066"/>
                    </a:cubicBezTo>
                    <a:cubicBezTo>
                      <a:pt x="553" y="2066"/>
                      <a:pt x="549" y="2073"/>
                      <a:pt x="545" y="2075"/>
                    </a:cubicBezTo>
                    <a:cubicBezTo>
                      <a:pt x="550" y="2081"/>
                      <a:pt x="555" y="2084"/>
                      <a:pt x="561" y="2084"/>
                    </a:cubicBezTo>
                    <a:cubicBezTo>
                      <a:pt x="575" y="2084"/>
                      <a:pt x="589" y="2067"/>
                      <a:pt x="596" y="2067"/>
                    </a:cubicBezTo>
                    <a:cubicBezTo>
                      <a:pt x="596" y="2067"/>
                      <a:pt x="596" y="2067"/>
                      <a:pt x="596" y="2067"/>
                    </a:cubicBezTo>
                    <a:lnTo>
                      <a:pt x="596" y="2067"/>
                    </a:lnTo>
                    <a:lnTo>
                      <a:pt x="577" y="2057"/>
                    </a:lnTo>
                    <a:cubicBezTo>
                      <a:pt x="631" y="2029"/>
                      <a:pt x="698" y="2054"/>
                      <a:pt x="751" y="2006"/>
                    </a:cubicBezTo>
                    <a:lnTo>
                      <a:pt x="747" y="1990"/>
                    </a:lnTo>
                    <a:cubicBezTo>
                      <a:pt x="757" y="1981"/>
                      <a:pt x="765" y="1978"/>
                      <a:pt x="771" y="1978"/>
                    </a:cubicBezTo>
                    <a:cubicBezTo>
                      <a:pt x="786" y="1978"/>
                      <a:pt x="791" y="1997"/>
                      <a:pt x="813" y="1997"/>
                    </a:cubicBezTo>
                    <a:cubicBezTo>
                      <a:pt x="817" y="1997"/>
                      <a:pt x="822" y="1996"/>
                      <a:pt x="828" y="1994"/>
                    </a:cubicBezTo>
                    <a:lnTo>
                      <a:pt x="828" y="1994"/>
                    </a:lnTo>
                    <a:lnTo>
                      <a:pt x="826" y="1999"/>
                    </a:lnTo>
                    <a:cubicBezTo>
                      <a:pt x="834" y="1982"/>
                      <a:pt x="846" y="1973"/>
                      <a:pt x="857" y="1973"/>
                    </a:cubicBezTo>
                    <a:cubicBezTo>
                      <a:pt x="858" y="1973"/>
                      <a:pt x="859" y="1973"/>
                      <a:pt x="860" y="1973"/>
                    </a:cubicBezTo>
                    <a:cubicBezTo>
                      <a:pt x="846" y="1994"/>
                      <a:pt x="879" y="2015"/>
                      <a:pt x="863" y="2038"/>
                    </a:cubicBezTo>
                    <a:cubicBezTo>
                      <a:pt x="909" y="2006"/>
                      <a:pt x="886" y="2013"/>
                      <a:pt x="921" y="1948"/>
                    </a:cubicBezTo>
                    <a:lnTo>
                      <a:pt x="925" y="1978"/>
                    </a:lnTo>
                    <a:cubicBezTo>
                      <a:pt x="939" y="1952"/>
                      <a:pt x="941" y="1939"/>
                      <a:pt x="967" y="1934"/>
                    </a:cubicBezTo>
                    <a:lnTo>
                      <a:pt x="967" y="1934"/>
                    </a:lnTo>
                    <a:cubicBezTo>
                      <a:pt x="944" y="1957"/>
                      <a:pt x="974" y="1980"/>
                      <a:pt x="951" y="2010"/>
                    </a:cubicBezTo>
                    <a:cubicBezTo>
                      <a:pt x="960" y="2026"/>
                      <a:pt x="969" y="2032"/>
                      <a:pt x="978" y="2032"/>
                    </a:cubicBezTo>
                    <a:cubicBezTo>
                      <a:pt x="995" y="2032"/>
                      <a:pt x="1011" y="2013"/>
                      <a:pt x="1022" y="2013"/>
                    </a:cubicBezTo>
                    <a:cubicBezTo>
                      <a:pt x="1030" y="2013"/>
                      <a:pt x="1035" y="2022"/>
                      <a:pt x="1037" y="2052"/>
                    </a:cubicBezTo>
                    <a:cubicBezTo>
                      <a:pt x="1074" y="1973"/>
                      <a:pt x="1004" y="2001"/>
                      <a:pt x="1018" y="1985"/>
                    </a:cubicBezTo>
                    <a:cubicBezTo>
                      <a:pt x="1014" y="1960"/>
                      <a:pt x="1038" y="1936"/>
                      <a:pt x="1054" y="1936"/>
                    </a:cubicBezTo>
                    <a:cubicBezTo>
                      <a:pt x="1057" y="1936"/>
                      <a:pt x="1060" y="1937"/>
                      <a:pt x="1062" y="1939"/>
                    </a:cubicBezTo>
                    <a:cubicBezTo>
                      <a:pt x="1078" y="1941"/>
                      <a:pt x="1069" y="2045"/>
                      <a:pt x="1106" y="2050"/>
                    </a:cubicBezTo>
                    <a:cubicBezTo>
                      <a:pt x="1101" y="2050"/>
                      <a:pt x="1101" y="2054"/>
                      <a:pt x="1097" y="2054"/>
                    </a:cubicBezTo>
                    <a:cubicBezTo>
                      <a:pt x="1099" y="2060"/>
                      <a:pt x="1102" y="2061"/>
                      <a:pt x="1105" y="2061"/>
                    </a:cubicBezTo>
                    <a:cubicBezTo>
                      <a:pt x="1112" y="2061"/>
                      <a:pt x="1121" y="2053"/>
                      <a:pt x="1128" y="2053"/>
                    </a:cubicBezTo>
                    <a:cubicBezTo>
                      <a:pt x="1133" y="2053"/>
                      <a:pt x="1138" y="2057"/>
                      <a:pt x="1141" y="2068"/>
                    </a:cubicBezTo>
                    <a:cubicBezTo>
                      <a:pt x="1149" y="2050"/>
                      <a:pt x="1154" y="2048"/>
                      <a:pt x="1158" y="2048"/>
                    </a:cubicBezTo>
                    <a:cubicBezTo>
                      <a:pt x="1160" y="2048"/>
                      <a:pt x="1161" y="2048"/>
                      <a:pt x="1163" y="2048"/>
                    </a:cubicBezTo>
                    <a:cubicBezTo>
                      <a:pt x="1167" y="2048"/>
                      <a:pt x="1172" y="2045"/>
                      <a:pt x="1180" y="2017"/>
                    </a:cubicBezTo>
                    <a:lnTo>
                      <a:pt x="1180" y="2017"/>
                    </a:lnTo>
                    <a:lnTo>
                      <a:pt x="1143" y="2022"/>
                    </a:lnTo>
                    <a:cubicBezTo>
                      <a:pt x="1161" y="2013"/>
                      <a:pt x="1186" y="1972"/>
                      <a:pt x="1209" y="1972"/>
                    </a:cubicBezTo>
                    <a:cubicBezTo>
                      <a:pt x="1216" y="1972"/>
                      <a:pt x="1223" y="1977"/>
                      <a:pt x="1229" y="1987"/>
                    </a:cubicBezTo>
                    <a:cubicBezTo>
                      <a:pt x="1222" y="1999"/>
                      <a:pt x="1213" y="2010"/>
                      <a:pt x="1201" y="2020"/>
                    </a:cubicBezTo>
                    <a:cubicBezTo>
                      <a:pt x="1203" y="2026"/>
                      <a:pt x="1205" y="2028"/>
                      <a:pt x="1208" y="2028"/>
                    </a:cubicBezTo>
                    <a:cubicBezTo>
                      <a:pt x="1211" y="2028"/>
                      <a:pt x="1215" y="2025"/>
                      <a:pt x="1219" y="2025"/>
                    </a:cubicBezTo>
                    <a:cubicBezTo>
                      <a:pt x="1223" y="2025"/>
                      <a:pt x="1226" y="2027"/>
                      <a:pt x="1229" y="2034"/>
                    </a:cubicBezTo>
                    <a:cubicBezTo>
                      <a:pt x="1219" y="2058"/>
                      <a:pt x="1210" y="2062"/>
                      <a:pt x="1199" y="2062"/>
                    </a:cubicBezTo>
                    <a:cubicBezTo>
                      <a:pt x="1193" y="2062"/>
                      <a:pt x="1187" y="2061"/>
                      <a:pt x="1180" y="2061"/>
                    </a:cubicBezTo>
                    <a:cubicBezTo>
                      <a:pt x="1170" y="2061"/>
                      <a:pt x="1160" y="2064"/>
                      <a:pt x="1148" y="2078"/>
                    </a:cubicBezTo>
                    <a:cubicBezTo>
                      <a:pt x="1149" y="2083"/>
                      <a:pt x="1151" y="2085"/>
                      <a:pt x="1155" y="2085"/>
                    </a:cubicBezTo>
                    <a:cubicBezTo>
                      <a:pt x="1162" y="2085"/>
                      <a:pt x="1173" y="2076"/>
                      <a:pt x="1177" y="2076"/>
                    </a:cubicBezTo>
                    <a:cubicBezTo>
                      <a:pt x="1181" y="2076"/>
                      <a:pt x="1181" y="2083"/>
                      <a:pt x="1171" y="2105"/>
                    </a:cubicBezTo>
                    <a:cubicBezTo>
                      <a:pt x="1183" y="2080"/>
                      <a:pt x="1191" y="2073"/>
                      <a:pt x="1198" y="2073"/>
                    </a:cubicBezTo>
                    <a:cubicBezTo>
                      <a:pt x="1201" y="2073"/>
                      <a:pt x="1205" y="2075"/>
                      <a:pt x="1208" y="2078"/>
                    </a:cubicBezTo>
                    <a:cubicBezTo>
                      <a:pt x="1213" y="2081"/>
                      <a:pt x="1219" y="2086"/>
                      <a:pt x="1227" y="2086"/>
                    </a:cubicBezTo>
                    <a:cubicBezTo>
                      <a:pt x="1235" y="2086"/>
                      <a:pt x="1244" y="2082"/>
                      <a:pt x="1257" y="2068"/>
                    </a:cubicBezTo>
                    <a:lnTo>
                      <a:pt x="1257" y="2068"/>
                    </a:lnTo>
                    <a:lnTo>
                      <a:pt x="1245" y="2105"/>
                    </a:lnTo>
                    <a:cubicBezTo>
                      <a:pt x="1249" y="2099"/>
                      <a:pt x="1264" y="2087"/>
                      <a:pt x="1271" y="2087"/>
                    </a:cubicBezTo>
                    <a:cubicBezTo>
                      <a:pt x="1272" y="2087"/>
                      <a:pt x="1272" y="2087"/>
                      <a:pt x="1273" y="2087"/>
                    </a:cubicBezTo>
                    <a:lnTo>
                      <a:pt x="1245" y="2131"/>
                    </a:lnTo>
                    <a:cubicBezTo>
                      <a:pt x="1251" y="2125"/>
                      <a:pt x="1257" y="2122"/>
                      <a:pt x="1261" y="2122"/>
                    </a:cubicBezTo>
                    <a:cubicBezTo>
                      <a:pt x="1281" y="2122"/>
                      <a:pt x="1290" y="2163"/>
                      <a:pt x="1309" y="2163"/>
                    </a:cubicBezTo>
                    <a:cubicBezTo>
                      <a:pt x="1312" y="2163"/>
                      <a:pt x="1314" y="2163"/>
                      <a:pt x="1317" y="2161"/>
                    </a:cubicBezTo>
                    <a:cubicBezTo>
                      <a:pt x="1264" y="2152"/>
                      <a:pt x="1315" y="2115"/>
                      <a:pt x="1298" y="2082"/>
                    </a:cubicBezTo>
                    <a:cubicBezTo>
                      <a:pt x="1307" y="2077"/>
                      <a:pt x="1314" y="2075"/>
                      <a:pt x="1319" y="2075"/>
                    </a:cubicBezTo>
                    <a:cubicBezTo>
                      <a:pt x="1358" y="2075"/>
                      <a:pt x="1326" y="2180"/>
                      <a:pt x="1386" y="2180"/>
                    </a:cubicBezTo>
                    <a:cubicBezTo>
                      <a:pt x="1387" y="2180"/>
                      <a:pt x="1388" y="2180"/>
                      <a:pt x="1390" y="2180"/>
                    </a:cubicBezTo>
                    <a:lnTo>
                      <a:pt x="1390" y="2180"/>
                    </a:lnTo>
                    <a:cubicBezTo>
                      <a:pt x="1390" y="2180"/>
                      <a:pt x="1390" y="2180"/>
                      <a:pt x="1390" y="2180"/>
                    </a:cubicBezTo>
                    <a:cubicBezTo>
                      <a:pt x="1390" y="2180"/>
                      <a:pt x="1391" y="2180"/>
                      <a:pt x="1391" y="2180"/>
                    </a:cubicBezTo>
                    <a:lnTo>
                      <a:pt x="1391" y="2180"/>
                    </a:lnTo>
                    <a:cubicBezTo>
                      <a:pt x="1391" y="2180"/>
                      <a:pt x="1390" y="2180"/>
                      <a:pt x="1390" y="2180"/>
                    </a:cubicBezTo>
                    <a:lnTo>
                      <a:pt x="1390" y="2180"/>
                    </a:lnTo>
                    <a:cubicBezTo>
                      <a:pt x="1378" y="2179"/>
                      <a:pt x="1357" y="2151"/>
                      <a:pt x="1375" y="2136"/>
                    </a:cubicBezTo>
                    <a:lnTo>
                      <a:pt x="1375" y="2136"/>
                    </a:lnTo>
                    <a:cubicBezTo>
                      <a:pt x="1391" y="2147"/>
                      <a:pt x="1403" y="2166"/>
                      <a:pt x="1410" y="2184"/>
                    </a:cubicBezTo>
                    <a:cubicBezTo>
                      <a:pt x="1458" y="2182"/>
                      <a:pt x="1407" y="2145"/>
                      <a:pt x="1431" y="2124"/>
                    </a:cubicBezTo>
                    <a:lnTo>
                      <a:pt x="1431" y="2124"/>
                    </a:lnTo>
                    <a:cubicBezTo>
                      <a:pt x="1433" y="2136"/>
                      <a:pt x="1436" y="2141"/>
                      <a:pt x="1439" y="2141"/>
                    </a:cubicBezTo>
                    <a:cubicBezTo>
                      <a:pt x="1449" y="2141"/>
                      <a:pt x="1462" y="2104"/>
                      <a:pt x="1477" y="2094"/>
                    </a:cubicBezTo>
                    <a:lnTo>
                      <a:pt x="1477" y="2094"/>
                    </a:lnTo>
                    <a:lnTo>
                      <a:pt x="1475" y="2133"/>
                    </a:lnTo>
                    <a:cubicBezTo>
                      <a:pt x="1481" y="2137"/>
                      <a:pt x="1486" y="2138"/>
                      <a:pt x="1490" y="2138"/>
                    </a:cubicBezTo>
                    <a:cubicBezTo>
                      <a:pt x="1515" y="2138"/>
                      <a:pt x="1505" y="2081"/>
                      <a:pt x="1525" y="2081"/>
                    </a:cubicBezTo>
                    <a:cubicBezTo>
                      <a:pt x="1529" y="2081"/>
                      <a:pt x="1534" y="2083"/>
                      <a:pt x="1540" y="2087"/>
                    </a:cubicBezTo>
                    <a:lnTo>
                      <a:pt x="1514" y="2140"/>
                    </a:lnTo>
                    <a:lnTo>
                      <a:pt x="1542" y="2126"/>
                    </a:lnTo>
                    <a:lnTo>
                      <a:pt x="1542" y="2126"/>
                    </a:lnTo>
                    <a:lnTo>
                      <a:pt x="1533" y="2170"/>
                    </a:lnTo>
                    <a:cubicBezTo>
                      <a:pt x="1548" y="2156"/>
                      <a:pt x="1557" y="2151"/>
                      <a:pt x="1567" y="2151"/>
                    </a:cubicBezTo>
                    <a:cubicBezTo>
                      <a:pt x="1575" y="2151"/>
                      <a:pt x="1584" y="2155"/>
                      <a:pt x="1598" y="2161"/>
                    </a:cubicBezTo>
                    <a:cubicBezTo>
                      <a:pt x="1593" y="2133"/>
                      <a:pt x="1602" y="2092"/>
                      <a:pt x="1628" y="2092"/>
                    </a:cubicBezTo>
                    <a:cubicBezTo>
                      <a:pt x="1639" y="2111"/>
                      <a:pt x="1625" y="2123"/>
                      <a:pt x="1638" y="2123"/>
                    </a:cubicBezTo>
                    <a:cubicBezTo>
                      <a:pt x="1641" y="2123"/>
                      <a:pt x="1645" y="2123"/>
                      <a:pt x="1651" y="2122"/>
                    </a:cubicBezTo>
                    <a:lnTo>
                      <a:pt x="1651" y="2122"/>
                    </a:lnTo>
                    <a:cubicBezTo>
                      <a:pt x="1646" y="2139"/>
                      <a:pt x="1641" y="2158"/>
                      <a:pt x="1633" y="2158"/>
                    </a:cubicBezTo>
                    <a:cubicBezTo>
                      <a:pt x="1630" y="2158"/>
                      <a:pt x="1625" y="2153"/>
                      <a:pt x="1621" y="2140"/>
                    </a:cubicBezTo>
                    <a:cubicBezTo>
                      <a:pt x="1618" y="2154"/>
                      <a:pt x="1611" y="2166"/>
                      <a:pt x="1611" y="2177"/>
                    </a:cubicBezTo>
                    <a:cubicBezTo>
                      <a:pt x="1618" y="2187"/>
                      <a:pt x="1626" y="2191"/>
                      <a:pt x="1635" y="2191"/>
                    </a:cubicBezTo>
                    <a:cubicBezTo>
                      <a:pt x="1648" y="2191"/>
                      <a:pt x="1661" y="2183"/>
                      <a:pt x="1669" y="2182"/>
                    </a:cubicBezTo>
                    <a:cubicBezTo>
                      <a:pt x="1662" y="2182"/>
                      <a:pt x="1658" y="2180"/>
                      <a:pt x="1655" y="2175"/>
                    </a:cubicBezTo>
                    <a:lnTo>
                      <a:pt x="1704" y="2119"/>
                    </a:lnTo>
                    <a:lnTo>
                      <a:pt x="1704" y="2119"/>
                    </a:lnTo>
                    <a:cubicBezTo>
                      <a:pt x="1709" y="2131"/>
                      <a:pt x="1709" y="2147"/>
                      <a:pt x="1700" y="2156"/>
                    </a:cubicBezTo>
                    <a:cubicBezTo>
                      <a:pt x="1711" y="2154"/>
                      <a:pt x="1716" y="2136"/>
                      <a:pt x="1730" y="2131"/>
                    </a:cubicBezTo>
                    <a:lnTo>
                      <a:pt x="1730" y="2131"/>
                    </a:lnTo>
                    <a:cubicBezTo>
                      <a:pt x="1727" y="2163"/>
                      <a:pt x="1730" y="2194"/>
                      <a:pt x="1713" y="2209"/>
                    </a:cubicBezTo>
                    <a:lnTo>
                      <a:pt x="1713" y="2209"/>
                    </a:lnTo>
                    <a:lnTo>
                      <a:pt x="1757" y="2173"/>
                    </a:lnTo>
                    <a:cubicBezTo>
                      <a:pt x="1760" y="2187"/>
                      <a:pt x="1785" y="2210"/>
                      <a:pt x="1778" y="2221"/>
                    </a:cubicBezTo>
                    <a:cubicBezTo>
                      <a:pt x="1781" y="2223"/>
                      <a:pt x="1784" y="2223"/>
                      <a:pt x="1786" y="2223"/>
                    </a:cubicBezTo>
                    <a:cubicBezTo>
                      <a:pt x="1811" y="2223"/>
                      <a:pt x="1835" y="2172"/>
                      <a:pt x="1863" y="2172"/>
                    </a:cubicBezTo>
                    <a:cubicBezTo>
                      <a:pt x="1867" y="2172"/>
                      <a:pt x="1872" y="2173"/>
                      <a:pt x="1876" y="2175"/>
                    </a:cubicBezTo>
                    <a:cubicBezTo>
                      <a:pt x="1878" y="2168"/>
                      <a:pt x="1883" y="2161"/>
                      <a:pt x="1887" y="2156"/>
                    </a:cubicBezTo>
                    <a:cubicBezTo>
                      <a:pt x="1907" y="2158"/>
                      <a:pt x="1927" y="2169"/>
                      <a:pt x="1947" y="2169"/>
                    </a:cubicBezTo>
                    <a:cubicBezTo>
                      <a:pt x="1961" y="2169"/>
                      <a:pt x="1974" y="2163"/>
                      <a:pt x="1987" y="2143"/>
                    </a:cubicBezTo>
                    <a:lnTo>
                      <a:pt x="2019" y="2194"/>
                    </a:lnTo>
                    <a:cubicBezTo>
                      <a:pt x="2047" y="2177"/>
                      <a:pt x="1975" y="2131"/>
                      <a:pt x="2019" y="2101"/>
                    </a:cubicBezTo>
                    <a:cubicBezTo>
                      <a:pt x="2024" y="2097"/>
                      <a:pt x="2028" y="2095"/>
                      <a:pt x="2031" y="2095"/>
                    </a:cubicBezTo>
                    <a:cubicBezTo>
                      <a:pt x="2049" y="2095"/>
                      <a:pt x="2047" y="2147"/>
                      <a:pt x="2061" y="2156"/>
                    </a:cubicBezTo>
                    <a:cubicBezTo>
                      <a:pt x="2070" y="2133"/>
                      <a:pt x="2081" y="2088"/>
                      <a:pt x="2107" y="2088"/>
                    </a:cubicBezTo>
                    <a:cubicBezTo>
                      <a:pt x="2114" y="2088"/>
                      <a:pt x="2122" y="2091"/>
                      <a:pt x="2131" y="2098"/>
                    </a:cubicBezTo>
                    <a:cubicBezTo>
                      <a:pt x="2124" y="2112"/>
                      <a:pt x="2112" y="2105"/>
                      <a:pt x="2103" y="2112"/>
                    </a:cubicBezTo>
                    <a:lnTo>
                      <a:pt x="2138" y="2136"/>
                    </a:lnTo>
                    <a:cubicBezTo>
                      <a:pt x="2121" y="2194"/>
                      <a:pt x="2094" y="2182"/>
                      <a:pt x="2131" y="2217"/>
                    </a:cubicBezTo>
                    <a:cubicBezTo>
                      <a:pt x="2103" y="2115"/>
                      <a:pt x="2228" y="2180"/>
                      <a:pt x="2196" y="2075"/>
                    </a:cubicBezTo>
                    <a:lnTo>
                      <a:pt x="2196" y="2075"/>
                    </a:lnTo>
                    <a:lnTo>
                      <a:pt x="2219" y="2092"/>
                    </a:lnTo>
                    <a:cubicBezTo>
                      <a:pt x="2214" y="2092"/>
                      <a:pt x="2214" y="2098"/>
                      <a:pt x="2210" y="2098"/>
                    </a:cubicBezTo>
                    <a:cubicBezTo>
                      <a:pt x="2217" y="2104"/>
                      <a:pt x="2222" y="2106"/>
                      <a:pt x="2225" y="2106"/>
                    </a:cubicBezTo>
                    <a:cubicBezTo>
                      <a:pt x="2247" y="2106"/>
                      <a:pt x="2211" y="2017"/>
                      <a:pt x="2249" y="2017"/>
                    </a:cubicBezTo>
                    <a:cubicBezTo>
                      <a:pt x="2265" y="2020"/>
                      <a:pt x="2281" y="2031"/>
                      <a:pt x="2277" y="2047"/>
                    </a:cubicBezTo>
                    <a:lnTo>
                      <a:pt x="2295" y="2010"/>
                    </a:lnTo>
                    <a:cubicBezTo>
                      <a:pt x="2303" y="2010"/>
                      <a:pt x="2309" y="2022"/>
                      <a:pt x="2306" y="2027"/>
                    </a:cubicBezTo>
                    <a:lnTo>
                      <a:pt x="2306" y="2027"/>
                    </a:lnTo>
                    <a:lnTo>
                      <a:pt x="2344" y="2001"/>
                    </a:lnTo>
                    <a:lnTo>
                      <a:pt x="2344" y="2001"/>
                    </a:lnTo>
                    <a:cubicBezTo>
                      <a:pt x="2344" y="2003"/>
                      <a:pt x="2344" y="2004"/>
                      <a:pt x="2344" y="2006"/>
                    </a:cubicBezTo>
                    <a:lnTo>
                      <a:pt x="2344" y="2001"/>
                    </a:lnTo>
                    <a:lnTo>
                      <a:pt x="2344" y="2001"/>
                    </a:lnTo>
                    <a:lnTo>
                      <a:pt x="2344" y="2001"/>
                    </a:lnTo>
                    <a:cubicBezTo>
                      <a:pt x="2342" y="1982"/>
                      <a:pt x="2344" y="1963"/>
                      <a:pt x="2344" y="1943"/>
                    </a:cubicBezTo>
                    <a:cubicBezTo>
                      <a:pt x="2363" y="1952"/>
                      <a:pt x="2344" y="1957"/>
                      <a:pt x="2353" y="1966"/>
                    </a:cubicBezTo>
                    <a:lnTo>
                      <a:pt x="2365" y="1932"/>
                    </a:lnTo>
                    <a:lnTo>
                      <a:pt x="2365" y="1932"/>
                    </a:lnTo>
                    <a:cubicBezTo>
                      <a:pt x="2388" y="1952"/>
                      <a:pt x="2383" y="1987"/>
                      <a:pt x="2363" y="1990"/>
                    </a:cubicBezTo>
                    <a:cubicBezTo>
                      <a:pt x="2384" y="2013"/>
                      <a:pt x="2394" y="2021"/>
                      <a:pt x="2399" y="2021"/>
                    </a:cubicBezTo>
                    <a:cubicBezTo>
                      <a:pt x="2410" y="2021"/>
                      <a:pt x="2398" y="1982"/>
                      <a:pt x="2428" y="1982"/>
                    </a:cubicBezTo>
                    <a:cubicBezTo>
                      <a:pt x="2434" y="1982"/>
                      <a:pt x="2441" y="1984"/>
                      <a:pt x="2451" y="1987"/>
                    </a:cubicBezTo>
                    <a:lnTo>
                      <a:pt x="2434" y="2013"/>
                    </a:lnTo>
                    <a:cubicBezTo>
                      <a:pt x="2460" y="2037"/>
                      <a:pt x="2474" y="2039"/>
                      <a:pt x="2489" y="2039"/>
                    </a:cubicBezTo>
                    <a:cubicBezTo>
                      <a:pt x="2493" y="2039"/>
                      <a:pt x="2496" y="2039"/>
                      <a:pt x="2500" y="2039"/>
                    </a:cubicBezTo>
                    <a:cubicBezTo>
                      <a:pt x="2510" y="2039"/>
                      <a:pt x="2521" y="2040"/>
                      <a:pt x="2536" y="2045"/>
                    </a:cubicBezTo>
                    <a:cubicBezTo>
                      <a:pt x="2518" y="2034"/>
                      <a:pt x="2430" y="1992"/>
                      <a:pt x="2444" y="1955"/>
                    </a:cubicBezTo>
                    <a:lnTo>
                      <a:pt x="2444" y="1955"/>
                    </a:lnTo>
                    <a:cubicBezTo>
                      <a:pt x="2446" y="1955"/>
                      <a:pt x="2448" y="1955"/>
                      <a:pt x="2450" y="1955"/>
                    </a:cubicBezTo>
                    <a:cubicBezTo>
                      <a:pt x="2459" y="1955"/>
                      <a:pt x="2467" y="1950"/>
                      <a:pt x="2469" y="1929"/>
                    </a:cubicBezTo>
                    <a:cubicBezTo>
                      <a:pt x="2478" y="1943"/>
                      <a:pt x="2485" y="1948"/>
                      <a:pt x="2491" y="1948"/>
                    </a:cubicBezTo>
                    <a:cubicBezTo>
                      <a:pt x="2498" y="1948"/>
                      <a:pt x="2504" y="1940"/>
                      <a:pt x="2513" y="1934"/>
                    </a:cubicBezTo>
                    <a:lnTo>
                      <a:pt x="2543" y="1978"/>
                    </a:lnTo>
                    <a:cubicBezTo>
                      <a:pt x="2553" y="1955"/>
                      <a:pt x="2536" y="1934"/>
                      <a:pt x="2534" y="1908"/>
                    </a:cubicBezTo>
                    <a:cubicBezTo>
                      <a:pt x="2537" y="1907"/>
                      <a:pt x="2540" y="1907"/>
                      <a:pt x="2543" y="1907"/>
                    </a:cubicBezTo>
                    <a:cubicBezTo>
                      <a:pt x="2564" y="1907"/>
                      <a:pt x="2588" y="1932"/>
                      <a:pt x="2611" y="1952"/>
                    </a:cubicBezTo>
                    <a:cubicBezTo>
                      <a:pt x="2648" y="1936"/>
                      <a:pt x="2548" y="1915"/>
                      <a:pt x="2580" y="1883"/>
                    </a:cubicBezTo>
                    <a:cubicBezTo>
                      <a:pt x="2620" y="1881"/>
                      <a:pt x="2624" y="1850"/>
                      <a:pt x="2631" y="1804"/>
                    </a:cubicBezTo>
                    <a:cubicBezTo>
                      <a:pt x="2662" y="1804"/>
                      <a:pt x="2650" y="1832"/>
                      <a:pt x="2666" y="1837"/>
                    </a:cubicBezTo>
                    <a:lnTo>
                      <a:pt x="2655" y="1795"/>
                    </a:lnTo>
                    <a:cubicBezTo>
                      <a:pt x="2655" y="1795"/>
                      <a:pt x="2656" y="1794"/>
                      <a:pt x="2656" y="1794"/>
                    </a:cubicBezTo>
                    <a:cubicBezTo>
                      <a:pt x="2661" y="1794"/>
                      <a:pt x="2666" y="1802"/>
                      <a:pt x="2669" y="1809"/>
                    </a:cubicBezTo>
                    <a:cubicBezTo>
                      <a:pt x="2671" y="1786"/>
                      <a:pt x="2636" y="1769"/>
                      <a:pt x="2643" y="1741"/>
                    </a:cubicBezTo>
                    <a:cubicBezTo>
                      <a:pt x="2633" y="1730"/>
                      <a:pt x="2637" y="1727"/>
                      <a:pt x="2646" y="1727"/>
                    </a:cubicBezTo>
                    <a:cubicBezTo>
                      <a:pt x="2658" y="1727"/>
                      <a:pt x="2678" y="1731"/>
                      <a:pt x="2695" y="1731"/>
                    </a:cubicBezTo>
                    <a:cubicBezTo>
                      <a:pt x="2713" y="1731"/>
                      <a:pt x="2727" y="1725"/>
                      <a:pt x="2717" y="1700"/>
                    </a:cubicBezTo>
                    <a:lnTo>
                      <a:pt x="2717" y="1700"/>
                    </a:lnTo>
                    <a:cubicBezTo>
                      <a:pt x="2733" y="1704"/>
                      <a:pt x="2740" y="1725"/>
                      <a:pt x="2757" y="1737"/>
                    </a:cubicBezTo>
                    <a:cubicBezTo>
                      <a:pt x="2759" y="1697"/>
                      <a:pt x="2752" y="1660"/>
                      <a:pt x="2736" y="1628"/>
                    </a:cubicBezTo>
                    <a:lnTo>
                      <a:pt x="2782" y="1628"/>
                    </a:lnTo>
                    <a:cubicBezTo>
                      <a:pt x="2736" y="1619"/>
                      <a:pt x="2717" y="1570"/>
                      <a:pt x="2699" y="1533"/>
                    </a:cubicBezTo>
                    <a:cubicBezTo>
                      <a:pt x="2678" y="1526"/>
                      <a:pt x="2662" y="1521"/>
                      <a:pt x="2652" y="1519"/>
                    </a:cubicBezTo>
                    <a:lnTo>
                      <a:pt x="2650" y="1477"/>
                    </a:lnTo>
                    <a:lnTo>
                      <a:pt x="2650" y="1477"/>
                    </a:lnTo>
                    <a:cubicBezTo>
                      <a:pt x="2664" y="1484"/>
                      <a:pt x="2678" y="1496"/>
                      <a:pt x="2687" y="1510"/>
                    </a:cubicBezTo>
                    <a:cubicBezTo>
                      <a:pt x="2685" y="1505"/>
                      <a:pt x="2682" y="1500"/>
                      <a:pt x="2680" y="1498"/>
                    </a:cubicBezTo>
                    <a:lnTo>
                      <a:pt x="2680" y="1498"/>
                    </a:lnTo>
                    <a:cubicBezTo>
                      <a:pt x="2708" y="1503"/>
                      <a:pt x="2731" y="1521"/>
                      <a:pt x="2745" y="1544"/>
                    </a:cubicBezTo>
                    <a:cubicBezTo>
                      <a:pt x="2733" y="1542"/>
                      <a:pt x="2722" y="1540"/>
                      <a:pt x="2710" y="1535"/>
                    </a:cubicBezTo>
                    <a:lnTo>
                      <a:pt x="2710" y="1535"/>
                    </a:lnTo>
                    <a:cubicBezTo>
                      <a:pt x="2731" y="1561"/>
                      <a:pt x="2754" y="1584"/>
                      <a:pt x="2780" y="1605"/>
                    </a:cubicBezTo>
                    <a:cubicBezTo>
                      <a:pt x="2777" y="1600"/>
                      <a:pt x="2777" y="1593"/>
                      <a:pt x="2777" y="1586"/>
                    </a:cubicBezTo>
                    <a:lnTo>
                      <a:pt x="2777" y="1586"/>
                    </a:lnTo>
                    <a:cubicBezTo>
                      <a:pt x="2782" y="1593"/>
                      <a:pt x="2787" y="1598"/>
                      <a:pt x="2794" y="1602"/>
                    </a:cubicBezTo>
                    <a:cubicBezTo>
                      <a:pt x="2794" y="1603"/>
                      <a:pt x="2794" y="1603"/>
                      <a:pt x="2795" y="1603"/>
                    </a:cubicBezTo>
                    <a:cubicBezTo>
                      <a:pt x="2797" y="1603"/>
                      <a:pt x="2791" y="1592"/>
                      <a:pt x="2784" y="1582"/>
                    </a:cubicBezTo>
                    <a:lnTo>
                      <a:pt x="2784" y="1582"/>
                    </a:lnTo>
                    <a:lnTo>
                      <a:pt x="2838" y="1609"/>
                    </a:lnTo>
                    <a:lnTo>
                      <a:pt x="2819" y="1593"/>
                    </a:lnTo>
                    <a:lnTo>
                      <a:pt x="2880" y="1575"/>
                    </a:lnTo>
                    <a:cubicBezTo>
                      <a:pt x="2852" y="1512"/>
                      <a:pt x="2791" y="1445"/>
                      <a:pt x="2796" y="1391"/>
                    </a:cubicBezTo>
                    <a:lnTo>
                      <a:pt x="2796" y="1391"/>
                    </a:lnTo>
                    <a:cubicBezTo>
                      <a:pt x="2829" y="1424"/>
                      <a:pt x="2856" y="1429"/>
                      <a:pt x="2903" y="1454"/>
                    </a:cubicBezTo>
                    <a:cubicBezTo>
                      <a:pt x="2896" y="1452"/>
                      <a:pt x="2891" y="1451"/>
                      <a:pt x="2887" y="1451"/>
                    </a:cubicBezTo>
                    <a:cubicBezTo>
                      <a:pt x="2859" y="1451"/>
                      <a:pt x="2897" y="1499"/>
                      <a:pt x="2875" y="1516"/>
                    </a:cubicBezTo>
                    <a:lnTo>
                      <a:pt x="2875" y="1516"/>
                    </a:lnTo>
                    <a:cubicBezTo>
                      <a:pt x="2878" y="1515"/>
                      <a:pt x="2880" y="1514"/>
                      <a:pt x="2883" y="1514"/>
                    </a:cubicBezTo>
                    <a:cubicBezTo>
                      <a:pt x="2895" y="1514"/>
                      <a:pt x="2908" y="1525"/>
                      <a:pt x="2912" y="1531"/>
                    </a:cubicBezTo>
                    <a:cubicBezTo>
                      <a:pt x="2912" y="1531"/>
                      <a:pt x="2907" y="1514"/>
                      <a:pt x="2905" y="1498"/>
                    </a:cubicBezTo>
                    <a:cubicBezTo>
                      <a:pt x="2903" y="1480"/>
                      <a:pt x="2896" y="1463"/>
                      <a:pt x="2896" y="1463"/>
                    </a:cubicBezTo>
                    <a:lnTo>
                      <a:pt x="2896" y="1463"/>
                    </a:lnTo>
                    <a:cubicBezTo>
                      <a:pt x="2911" y="1472"/>
                      <a:pt x="2920" y="1475"/>
                      <a:pt x="2927" y="1475"/>
                    </a:cubicBezTo>
                    <a:cubicBezTo>
                      <a:pt x="2935" y="1475"/>
                      <a:pt x="2940" y="1470"/>
                      <a:pt x="2954" y="1466"/>
                    </a:cubicBezTo>
                    <a:cubicBezTo>
                      <a:pt x="2873" y="1438"/>
                      <a:pt x="2926" y="1403"/>
                      <a:pt x="2910" y="1375"/>
                    </a:cubicBezTo>
                    <a:lnTo>
                      <a:pt x="2910" y="1375"/>
                    </a:lnTo>
                    <a:cubicBezTo>
                      <a:pt x="2935" y="1387"/>
                      <a:pt x="2961" y="1401"/>
                      <a:pt x="2942" y="1422"/>
                    </a:cubicBezTo>
                    <a:cubicBezTo>
                      <a:pt x="3014" y="1419"/>
                      <a:pt x="2868" y="1350"/>
                      <a:pt x="2928" y="1347"/>
                    </a:cubicBezTo>
                    <a:lnTo>
                      <a:pt x="2928" y="1347"/>
                    </a:lnTo>
                    <a:cubicBezTo>
                      <a:pt x="2928" y="1354"/>
                      <a:pt x="2921" y="1354"/>
                      <a:pt x="2935" y="1361"/>
                    </a:cubicBezTo>
                    <a:cubicBezTo>
                      <a:pt x="2921" y="1345"/>
                      <a:pt x="2937" y="1328"/>
                      <a:pt x="2954" y="1328"/>
                    </a:cubicBezTo>
                    <a:cubicBezTo>
                      <a:pt x="2959" y="1328"/>
                      <a:pt x="2965" y="1330"/>
                      <a:pt x="2970" y="1333"/>
                    </a:cubicBezTo>
                    <a:lnTo>
                      <a:pt x="2968" y="1338"/>
                    </a:lnTo>
                    <a:cubicBezTo>
                      <a:pt x="2993" y="1308"/>
                      <a:pt x="3016" y="1227"/>
                      <a:pt x="2949" y="1199"/>
                    </a:cubicBezTo>
                    <a:lnTo>
                      <a:pt x="2949" y="1199"/>
                    </a:lnTo>
                    <a:cubicBezTo>
                      <a:pt x="2956" y="1201"/>
                      <a:pt x="3028" y="1231"/>
                      <a:pt x="3042" y="1238"/>
                    </a:cubicBezTo>
                    <a:cubicBezTo>
                      <a:pt x="3042" y="1238"/>
                      <a:pt x="2991" y="1201"/>
                      <a:pt x="2937" y="1169"/>
                    </a:cubicBezTo>
                    <a:cubicBezTo>
                      <a:pt x="2886" y="1134"/>
                      <a:pt x="2833" y="1104"/>
                      <a:pt x="2833" y="1104"/>
                    </a:cubicBezTo>
                    <a:lnTo>
                      <a:pt x="2833" y="1104"/>
                    </a:lnTo>
                    <a:cubicBezTo>
                      <a:pt x="2891" y="1127"/>
                      <a:pt x="3039" y="1143"/>
                      <a:pt x="3063" y="1185"/>
                    </a:cubicBezTo>
                    <a:cubicBezTo>
                      <a:pt x="3074" y="1178"/>
                      <a:pt x="3088" y="1169"/>
                      <a:pt x="3072" y="1143"/>
                    </a:cubicBezTo>
                    <a:lnTo>
                      <a:pt x="3072" y="1143"/>
                    </a:lnTo>
                    <a:cubicBezTo>
                      <a:pt x="3070" y="1144"/>
                      <a:pt x="3067" y="1144"/>
                      <a:pt x="3063" y="1144"/>
                    </a:cubicBezTo>
                    <a:cubicBezTo>
                      <a:pt x="3039" y="1144"/>
                      <a:pt x="2981" y="1135"/>
                      <a:pt x="2979" y="1125"/>
                    </a:cubicBezTo>
                    <a:cubicBezTo>
                      <a:pt x="3050" y="1120"/>
                      <a:pt x="3020" y="1120"/>
                      <a:pt x="3080" y="1105"/>
                    </a:cubicBezTo>
                    <a:lnTo>
                      <a:pt x="3080" y="1105"/>
                    </a:lnTo>
                    <a:cubicBezTo>
                      <a:pt x="3079" y="1105"/>
                      <a:pt x="3078" y="1105"/>
                      <a:pt x="3077" y="1105"/>
                    </a:cubicBezTo>
                    <a:cubicBezTo>
                      <a:pt x="3051" y="1105"/>
                      <a:pt x="2978" y="1077"/>
                      <a:pt x="2984" y="1065"/>
                    </a:cubicBezTo>
                    <a:lnTo>
                      <a:pt x="2984" y="1065"/>
                    </a:lnTo>
                    <a:cubicBezTo>
                      <a:pt x="3019" y="1072"/>
                      <a:pt x="3051" y="1081"/>
                      <a:pt x="3086" y="1090"/>
                    </a:cubicBezTo>
                    <a:cubicBezTo>
                      <a:pt x="3086" y="1090"/>
                      <a:pt x="3065" y="1076"/>
                      <a:pt x="3044" y="1062"/>
                    </a:cubicBezTo>
                    <a:lnTo>
                      <a:pt x="3002" y="1036"/>
                    </a:lnTo>
                    <a:lnTo>
                      <a:pt x="3002" y="1036"/>
                    </a:lnTo>
                    <a:cubicBezTo>
                      <a:pt x="3016" y="1043"/>
                      <a:pt x="3051" y="1048"/>
                      <a:pt x="3081" y="1048"/>
                    </a:cubicBezTo>
                    <a:cubicBezTo>
                      <a:pt x="3091" y="1048"/>
                      <a:pt x="3101" y="1047"/>
                      <a:pt x="3109" y="1046"/>
                    </a:cubicBezTo>
                    <a:cubicBezTo>
                      <a:pt x="3088" y="1046"/>
                      <a:pt x="3116" y="1016"/>
                      <a:pt x="3109" y="1004"/>
                    </a:cubicBezTo>
                    <a:lnTo>
                      <a:pt x="3109" y="1004"/>
                    </a:lnTo>
                    <a:lnTo>
                      <a:pt x="3084" y="1016"/>
                    </a:lnTo>
                    <a:cubicBezTo>
                      <a:pt x="3104" y="976"/>
                      <a:pt x="2958" y="953"/>
                      <a:pt x="2970" y="916"/>
                    </a:cubicBezTo>
                    <a:lnTo>
                      <a:pt x="2970" y="916"/>
                    </a:lnTo>
                    <a:cubicBezTo>
                      <a:pt x="2983" y="921"/>
                      <a:pt x="3033" y="933"/>
                      <a:pt x="3068" y="933"/>
                    </a:cubicBezTo>
                    <a:cubicBezTo>
                      <a:pt x="3084" y="933"/>
                      <a:pt x="3098" y="931"/>
                      <a:pt x="3102" y="923"/>
                    </a:cubicBezTo>
                    <a:cubicBezTo>
                      <a:pt x="3056" y="907"/>
                      <a:pt x="2875" y="856"/>
                      <a:pt x="2840" y="823"/>
                    </a:cubicBezTo>
                    <a:lnTo>
                      <a:pt x="2868" y="819"/>
                    </a:lnTo>
                    <a:lnTo>
                      <a:pt x="2840" y="791"/>
                    </a:lnTo>
                    <a:lnTo>
                      <a:pt x="2840" y="791"/>
                    </a:lnTo>
                    <a:cubicBezTo>
                      <a:pt x="2937" y="819"/>
                      <a:pt x="3030" y="856"/>
                      <a:pt x="3118" y="905"/>
                    </a:cubicBezTo>
                    <a:cubicBezTo>
                      <a:pt x="3144" y="891"/>
                      <a:pt x="3153" y="905"/>
                      <a:pt x="3153" y="879"/>
                    </a:cubicBezTo>
                    <a:cubicBezTo>
                      <a:pt x="3156" y="878"/>
                      <a:pt x="3160" y="877"/>
                      <a:pt x="3163" y="877"/>
                    </a:cubicBezTo>
                    <a:cubicBezTo>
                      <a:pt x="3177" y="877"/>
                      <a:pt x="3190" y="887"/>
                      <a:pt x="3190" y="902"/>
                    </a:cubicBezTo>
                    <a:lnTo>
                      <a:pt x="3213" y="844"/>
                    </a:lnTo>
                    <a:cubicBezTo>
                      <a:pt x="3155" y="844"/>
                      <a:pt x="3160" y="796"/>
                      <a:pt x="3111" y="796"/>
                    </a:cubicBezTo>
                    <a:lnTo>
                      <a:pt x="3141" y="828"/>
                    </a:lnTo>
                    <a:lnTo>
                      <a:pt x="3167" y="863"/>
                    </a:lnTo>
                    <a:cubicBezTo>
                      <a:pt x="3109" y="861"/>
                      <a:pt x="3009" y="817"/>
                      <a:pt x="3023" y="779"/>
                    </a:cubicBezTo>
                    <a:cubicBezTo>
                      <a:pt x="3027" y="778"/>
                      <a:pt x="3033" y="777"/>
                      <a:pt x="3041" y="777"/>
                    </a:cubicBezTo>
                    <a:cubicBezTo>
                      <a:pt x="3072" y="777"/>
                      <a:pt x="3127" y="791"/>
                      <a:pt x="3144" y="791"/>
                    </a:cubicBezTo>
                    <a:cubicBezTo>
                      <a:pt x="3123" y="784"/>
                      <a:pt x="3107" y="752"/>
                      <a:pt x="3121" y="747"/>
                    </a:cubicBezTo>
                    <a:lnTo>
                      <a:pt x="3121" y="747"/>
                    </a:lnTo>
                    <a:lnTo>
                      <a:pt x="3151" y="766"/>
                    </a:lnTo>
                    <a:cubicBezTo>
                      <a:pt x="3172" y="742"/>
                      <a:pt x="3074" y="728"/>
                      <a:pt x="3128" y="701"/>
                    </a:cubicBezTo>
                    <a:cubicBezTo>
                      <a:pt x="3132" y="689"/>
                      <a:pt x="3202" y="668"/>
                      <a:pt x="3167" y="668"/>
                    </a:cubicBezTo>
                    <a:cubicBezTo>
                      <a:pt x="3084" y="683"/>
                      <a:pt x="3000" y="690"/>
                      <a:pt x="2917" y="690"/>
                    </a:cubicBezTo>
                    <a:cubicBezTo>
                      <a:pt x="2896" y="690"/>
                      <a:pt x="2875" y="690"/>
                      <a:pt x="2854" y="689"/>
                    </a:cubicBezTo>
                    <a:cubicBezTo>
                      <a:pt x="2882" y="666"/>
                      <a:pt x="2912" y="647"/>
                      <a:pt x="2944" y="631"/>
                    </a:cubicBezTo>
                    <a:cubicBezTo>
                      <a:pt x="2956" y="627"/>
                      <a:pt x="2969" y="625"/>
                      <a:pt x="2982" y="625"/>
                    </a:cubicBezTo>
                    <a:cubicBezTo>
                      <a:pt x="3015" y="625"/>
                      <a:pt x="3053" y="635"/>
                      <a:pt x="3083" y="635"/>
                    </a:cubicBezTo>
                    <a:cubicBezTo>
                      <a:pt x="3092" y="635"/>
                      <a:pt x="3101" y="634"/>
                      <a:pt x="3109" y="631"/>
                    </a:cubicBezTo>
                    <a:cubicBezTo>
                      <a:pt x="3095" y="629"/>
                      <a:pt x="3081" y="626"/>
                      <a:pt x="3067" y="619"/>
                    </a:cubicBezTo>
                    <a:cubicBezTo>
                      <a:pt x="3081" y="610"/>
                      <a:pt x="3116" y="619"/>
                      <a:pt x="3107" y="601"/>
                    </a:cubicBezTo>
                    <a:cubicBezTo>
                      <a:pt x="3067" y="601"/>
                      <a:pt x="3082" y="581"/>
                      <a:pt x="3079" y="581"/>
                    </a:cubicBezTo>
                    <a:cubicBezTo>
                      <a:pt x="3078" y="581"/>
                      <a:pt x="3073" y="585"/>
                      <a:pt x="3058" y="596"/>
                    </a:cubicBezTo>
                    <a:cubicBezTo>
                      <a:pt x="3039" y="578"/>
                      <a:pt x="3067" y="573"/>
                      <a:pt x="3063" y="550"/>
                    </a:cubicBezTo>
                    <a:lnTo>
                      <a:pt x="3063" y="550"/>
                    </a:lnTo>
                    <a:cubicBezTo>
                      <a:pt x="3050" y="552"/>
                      <a:pt x="3038" y="552"/>
                      <a:pt x="3025" y="552"/>
                    </a:cubicBezTo>
                    <a:cubicBezTo>
                      <a:pt x="2987" y="552"/>
                      <a:pt x="2949" y="544"/>
                      <a:pt x="2914" y="527"/>
                    </a:cubicBezTo>
                    <a:cubicBezTo>
                      <a:pt x="2931" y="527"/>
                      <a:pt x="2944" y="522"/>
                      <a:pt x="2956" y="517"/>
                    </a:cubicBezTo>
                    <a:cubicBezTo>
                      <a:pt x="2956" y="478"/>
                      <a:pt x="2977" y="453"/>
                      <a:pt x="2970" y="418"/>
                    </a:cubicBezTo>
                    <a:cubicBezTo>
                      <a:pt x="2983" y="411"/>
                      <a:pt x="2993" y="392"/>
                      <a:pt x="3014" y="392"/>
                    </a:cubicBezTo>
                    <a:cubicBezTo>
                      <a:pt x="3016" y="392"/>
                      <a:pt x="3019" y="392"/>
                      <a:pt x="3021" y="392"/>
                    </a:cubicBezTo>
                    <a:cubicBezTo>
                      <a:pt x="3012" y="388"/>
                      <a:pt x="2991" y="388"/>
                      <a:pt x="2986" y="378"/>
                    </a:cubicBezTo>
                    <a:cubicBezTo>
                      <a:pt x="2997" y="371"/>
                      <a:pt x="3003" y="368"/>
                      <a:pt x="3007" y="368"/>
                    </a:cubicBezTo>
                    <a:cubicBezTo>
                      <a:pt x="3017" y="368"/>
                      <a:pt x="3016" y="380"/>
                      <a:pt x="3029" y="380"/>
                    </a:cubicBezTo>
                    <a:cubicBezTo>
                      <a:pt x="3035" y="380"/>
                      <a:pt x="3043" y="378"/>
                      <a:pt x="3056" y="371"/>
                    </a:cubicBezTo>
                    <a:lnTo>
                      <a:pt x="3056" y="371"/>
                    </a:lnTo>
                    <a:cubicBezTo>
                      <a:pt x="3051" y="372"/>
                      <a:pt x="3047" y="373"/>
                      <a:pt x="3043" y="373"/>
                    </a:cubicBezTo>
                    <a:cubicBezTo>
                      <a:pt x="3016" y="373"/>
                      <a:pt x="2999" y="354"/>
                      <a:pt x="2979" y="344"/>
                    </a:cubicBezTo>
                    <a:lnTo>
                      <a:pt x="2979" y="344"/>
                    </a:lnTo>
                    <a:cubicBezTo>
                      <a:pt x="2931" y="357"/>
                      <a:pt x="2977" y="381"/>
                      <a:pt x="3002" y="390"/>
                    </a:cubicBezTo>
                    <a:cubicBezTo>
                      <a:pt x="2982" y="394"/>
                      <a:pt x="2960" y="396"/>
                      <a:pt x="2940" y="396"/>
                    </a:cubicBezTo>
                    <a:cubicBezTo>
                      <a:pt x="2887" y="396"/>
                      <a:pt x="2838" y="383"/>
                      <a:pt x="2808" y="360"/>
                    </a:cubicBezTo>
                    <a:cubicBezTo>
                      <a:pt x="2782" y="330"/>
                      <a:pt x="2849" y="339"/>
                      <a:pt x="2838" y="334"/>
                    </a:cubicBezTo>
                    <a:cubicBezTo>
                      <a:pt x="2840" y="276"/>
                      <a:pt x="2706" y="306"/>
                      <a:pt x="2750" y="249"/>
                    </a:cubicBezTo>
                    <a:cubicBezTo>
                      <a:pt x="2791" y="223"/>
                      <a:pt x="2840" y="237"/>
                      <a:pt x="2873" y="228"/>
                    </a:cubicBezTo>
                    <a:lnTo>
                      <a:pt x="2873" y="228"/>
                    </a:lnTo>
                    <a:cubicBezTo>
                      <a:pt x="2891" y="251"/>
                      <a:pt x="2847" y="269"/>
                      <a:pt x="2854" y="286"/>
                    </a:cubicBezTo>
                    <a:lnTo>
                      <a:pt x="2870" y="262"/>
                    </a:lnTo>
                    <a:cubicBezTo>
                      <a:pt x="2886" y="267"/>
                      <a:pt x="2900" y="283"/>
                      <a:pt x="2889" y="293"/>
                    </a:cubicBezTo>
                    <a:cubicBezTo>
                      <a:pt x="2926" y="272"/>
                      <a:pt x="2882" y="198"/>
                      <a:pt x="2917" y="151"/>
                    </a:cubicBezTo>
                    <a:cubicBezTo>
                      <a:pt x="2904" y="148"/>
                      <a:pt x="2892" y="139"/>
                      <a:pt x="2879" y="139"/>
                    </a:cubicBezTo>
                    <a:cubicBezTo>
                      <a:pt x="2874" y="139"/>
                      <a:pt x="2870" y="140"/>
                      <a:pt x="2866" y="142"/>
                    </a:cubicBezTo>
                    <a:lnTo>
                      <a:pt x="2875" y="153"/>
                    </a:lnTo>
                    <a:cubicBezTo>
                      <a:pt x="2868" y="157"/>
                      <a:pt x="2862" y="158"/>
                      <a:pt x="2856" y="158"/>
                    </a:cubicBezTo>
                    <a:cubicBezTo>
                      <a:pt x="2838" y="158"/>
                      <a:pt x="2826" y="146"/>
                      <a:pt x="2816" y="146"/>
                    </a:cubicBezTo>
                    <a:cubicBezTo>
                      <a:pt x="2812" y="146"/>
                      <a:pt x="2809" y="147"/>
                      <a:pt x="2805" y="151"/>
                    </a:cubicBezTo>
                    <a:cubicBezTo>
                      <a:pt x="2777" y="135"/>
                      <a:pt x="2736" y="114"/>
                      <a:pt x="2754" y="84"/>
                    </a:cubicBezTo>
                    <a:lnTo>
                      <a:pt x="2803" y="78"/>
                    </a:lnTo>
                    <a:lnTo>
                      <a:pt x="2803" y="78"/>
                    </a:lnTo>
                    <a:cubicBezTo>
                      <a:pt x="2789" y="81"/>
                      <a:pt x="2779" y="99"/>
                      <a:pt x="2794" y="105"/>
                    </a:cubicBezTo>
                    <a:cubicBezTo>
                      <a:pt x="2771" y="93"/>
                      <a:pt x="2861" y="61"/>
                      <a:pt x="2794" y="49"/>
                    </a:cubicBezTo>
                    <a:lnTo>
                      <a:pt x="2794" y="49"/>
                    </a:lnTo>
                    <a:lnTo>
                      <a:pt x="2759" y="70"/>
                    </a:lnTo>
                    <a:cubicBezTo>
                      <a:pt x="2731" y="51"/>
                      <a:pt x="2675" y="26"/>
                      <a:pt x="2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28" name="Google Shape;9828;p48"/>
              <p:cNvSpPr/>
              <p:nvPr/>
            </p:nvSpPr>
            <p:spPr>
              <a:xfrm>
                <a:off x="754375" y="1762350"/>
                <a:ext cx="500" cy="250"/>
              </a:xfrm>
              <a:custGeom>
                <a:avLst/>
                <a:gdLst/>
                <a:ahLst/>
                <a:cxnLst/>
                <a:rect l="l" t="t" r="r" b="b"/>
                <a:pathLst>
                  <a:path w="20" h="10" extrusionOk="0">
                    <a:moveTo>
                      <a:pt x="1" y="0"/>
                    </a:moveTo>
                    <a:lnTo>
                      <a:pt x="1" y="0"/>
                    </a:lnTo>
                    <a:cubicBezTo>
                      <a:pt x="3" y="7"/>
                      <a:pt x="12" y="10"/>
                      <a:pt x="19" y="10"/>
                    </a:cubicBezTo>
                    <a:cubicBezTo>
                      <a:pt x="12" y="7"/>
                      <a:pt x="5"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29" name="Google Shape;9829;p48"/>
              <p:cNvSpPr/>
              <p:nvPr/>
            </p:nvSpPr>
            <p:spPr>
              <a:xfrm>
                <a:off x="731775" y="1776650"/>
                <a:ext cx="25" cy="200"/>
              </a:xfrm>
              <a:custGeom>
                <a:avLst/>
                <a:gdLst/>
                <a:ahLst/>
                <a:cxnLst/>
                <a:rect l="l" t="t" r="r" b="b"/>
                <a:pathLst>
                  <a:path w="1" h="8" extrusionOk="0">
                    <a:moveTo>
                      <a:pt x="1" y="1"/>
                    </a:moveTo>
                    <a:lnTo>
                      <a:pt x="1" y="1"/>
                    </a:lnTo>
                    <a:cubicBezTo>
                      <a:pt x="1" y="1"/>
                      <a:pt x="1" y="6"/>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30" name="Google Shape;9830;p48"/>
              <p:cNvSpPr/>
              <p:nvPr/>
            </p:nvSpPr>
            <p:spPr>
              <a:xfrm>
                <a:off x="762500" y="1737725"/>
                <a:ext cx="550" cy="300"/>
              </a:xfrm>
              <a:custGeom>
                <a:avLst/>
                <a:gdLst/>
                <a:ahLst/>
                <a:cxnLst/>
                <a:rect l="l" t="t" r="r" b="b"/>
                <a:pathLst>
                  <a:path w="22" h="12" extrusionOk="0">
                    <a:moveTo>
                      <a:pt x="21" y="0"/>
                    </a:moveTo>
                    <a:lnTo>
                      <a:pt x="21" y="0"/>
                    </a:lnTo>
                    <a:cubicBezTo>
                      <a:pt x="17" y="5"/>
                      <a:pt x="10" y="9"/>
                      <a:pt x="0" y="12"/>
                    </a:cubicBezTo>
                    <a:cubicBezTo>
                      <a:pt x="12" y="12"/>
                      <a:pt x="19" y="7"/>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31" name="Google Shape;9831;p48"/>
              <p:cNvSpPr/>
              <p:nvPr/>
            </p:nvSpPr>
            <p:spPr>
              <a:xfrm>
                <a:off x="750550" y="1723800"/>
                <a:ext cx="675" cy="500"/>
              </a:xfrm>
              <a:custGeom>
                <a:avLst/>
                <a:gdLst/>
                <a:ahLst/>
                <a:cxnLst/>
                <a:rect l="l" t="t" r="r" b="b"/>
                <a:pathLst>
                  <a:path w="27" h="20" extrusionOk="0">
                    <a:moveTo>
                      <a:pt x="1" y="1"/>
                    </a:moveTo>
                    <a:lnTo>
                      <a:pt x="1" y="1"/>
                    </a:lnTo>
                    <a:cubicBezTo>
                      <a:pt x="1" y="1"/>
                      <a:pt x="1" y="1"/>
                      <a:pt x="1" y="1"/>
                    </a:cubicBezTo>
                    <a:lnTo>
                      <a:pt x="1" y="1"/>
                    </a:lnTo>
                    <a:lnTo>
                      <a:pt x="1" y="1"/>
                    </a:lnTo>
                    <a:close/>
                    <a:moveTo>
                      <a:pt x="26" y="1"/>
                    </a:moveTo>
                    <a:cubicBezTo>
                      <a:pt x="20" y="1"/>
                      <a:pt x="12" y="3"/>
                      <a:pt x="6" y="3"/>
                    </a:cubicBezTo>
                    <a:cubicBezTo>
                      <a:pt x="4" y="3"/>
                      <a:pt x="2" y="2"/>
                      <a:pt x="1" y="1"/>
                    </a:cubicBezTo>
                    <a:lnTo>
                      <a:pt x="1" y="1"/>
                    </a:lnTo>
                    <a:lnTo>
                      <a:pt x="12" y="19"/>
                    </a:lnTo>
                    <a:cubicBezTo>
                      <a:pt x="10" y="10"/>
                      <a:pt x="19" y="5"/>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32" name="Google Shape;9832;p48"/>
              <p:cNvSpPr/>
              <p:nvPr/>
            </p:nvSpPr>
            <p:spPr>
              <a:xfrm>
                <a:off x="756400" y="1719575"/>
                <a:ext cx="625" cy="375"/>
              </a:xfrm>
              <a:custGeom>
                <a:avLst/>
                <a:gdLst/>
                <a:ahLst/>
                <a:cxnLst/>
                <a:rect l="l" t="t" r="r" b="b"/>
                <a:pathLst>
                  <a:path w="25" h="15" extrusionOk="0">
                    <a:moveTo>
                      <a:pt x="1" y="1"/>
                    </a:moveTo>
                    <a:cubicBezTo>
                      <a:pt x="1" y="8"/>
                      <a:pt x="8" y="14"/>
                      <a:pt x="15" y="14"/>
                    </a:cubicBezTo>
                    <a:cubicBezTo>
                      <a:pt x="19" y="14"/>
                      <a:pt x="22" y="13"/>
                      <a:pt x="24" y="10"/>
                    </a:cubicBezTo>
                    <a:cubicBezTo>
                      <a:pt x="20" y="5"/>
                      <a:pt x="24" y="3"/>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33" name="Google Shape;9833;p48"/>
              <p:cNvSpPr/>
              <p:nvPr/>
            </p:nvSpPr>
            <p:spPr>
              <a:xfrm>
                <a:off x="753300" y="1722600"/>
                <a:ext cx="1525" cy="700"/>
              </a:xfrm>
              <a:custGeom>
                <a:avLst/>
                <a:gdLst/>
                <a:ahLst/>
                <a:cxnLst/>
                <a:rect l="l" t="t" r="r" b="b"/>
                <a:pathLst>
                  <a:path w="61" h="28" extrusionOk="0">
                    <a:moveTo>
                      <a:pt x="44" y="0"/>
                    </a:moveTo>
                    <a:lnTo>
                      <a:pt x="44" y="2"/>
                    </a:lnTo>
                    <a:cubicBezTo>
                      <a:pt x="38" y="2"/>
                      <a:pt x="34" y="2"/>
                      <a:pt x="30" y="2"/>
                    </a:cubicBezTo>
                    <a:cubicBezTo>
                      <a:pt x="1" y="2"/>
                      <a:pt x="13" y="16"/>
                      <a:pt x="28" y="28"/>
                    </a:cubicBezTo>
                    <a:cubicBezTo>
                      <a:pt x="60" y="26"/>
                      <a:pt x="48"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34" name="Google Shape;9834;p48"/>
              <p:cNvSpPr/>
              <p:nvPr/>
            </p:nvSpPr>
            <p:spPr>
              <a:xfrm>
                <a:off x="753950" y="1722225"/>
                <a:ext cx="400" cy="325"/>
              </a:xfrm>
              <a:custGeom>
                <a:avLst/>
                <a:gdLst/>
                <a:ahLst/>
                <a:cxnLst/>
                <a:rect l="l" t="t" r="r" b="b"/>
                <a:pathLst>
                  <a:path w="16" h="13" extrusionOk="0">
                    <a:moveTo>
                      <a:pt x="10" y="1"/>
                    </a:moveTo>
                    <a:cubicBezTo>
                      <a:pt x="1" y="1"/>
                      <a:pt x="11" y="7"/>
                      <a:pt x="15" y="13"/>
                    </a:cubicBezTo>
                    <a:cubicBezTo>
                      <a:pt x="15" y="8"/>
                      <a:pt x="15" y="3"/>
                      <a:pt x="15" y="1"/>
                    </a:cubicBezTo>
                    <a:cubicBezTo>
                      <a:pt x="13" y="1"/>
                      <a:pt x="11"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35" name="Google Shape;9835;p48"/>
              <p:cNvSpPr/>
              <p:nvPr/>
            </p:nvSpPr>
            <p:spPr>
              <a:xfrm>
                <a:off x="750550" y="1726750"/>
                <a:ext cx="1600" cy="500"/>
              </a:xfrm>
              <a:custGeom>
                <a:avLst/>
                <a:gdLst/>
                <a:ahLst/>
                <a:cxnLst/>
                <a:rect l="l" t="t" r="r" b="b"/>
                <a:pathLst>
                  <a:path w="64" h="20" extrusionOk="0">
                    <a:moveTo>
                      <a:pt x="21" y="1"/>
                    </a:moveTo>
                    <a:cubicBezTo>
                      <a:pt x="1" y="1"/>
                      <a:pt x="38" y="19"/>
                      <a:pt x="54" y="19"/>
                    </a:cubicBezTo>
                    <a:cubicBezTo>
                      <a:pt x="61" y="19"/>
                      <a:pt x="64" y="16"/>
                      <a:pt x="56" y="6"/>
                    </a:cubicBezTo>
                    <a:cubicBezTo>
                      <a:pt x="59" y="3"/>
                      <a:pt x="53" y="2"/>
                      <a:pt x="46" y="2"/>
                    </a:cubicBezTo>
                    <a:cubicBezTo>
                      <a:pt x="39" y="2"/>
                      <a:pt x="32" y="3"/>
                      <a:pt x="28" y="3"/>
                    </a:cubicBezTo>
                    <a:cubicBezTo>
                      <a:pt x="24" y="3"/>
                      <a:pt x="22" y="2"/>
                      <a:pt x="26" y="1"/>
                    </a:cubicBezTo>
                    <a:cubicBezTo>
                      <a:pt x="24" y="1"/>
                      <a:pt x="22"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36" name="Google Shape;9836;p48"/>
              <p:cNvSpPr/>
              <p:nvPr/>
            </p:nvSpPr>
            <p:spPr>
              <a:xfrm>
                <a:off x="755725" y="1723000"/>
                <a:ext cx="1125" cy="300"/>
              </a:xfrm>
              <a:custGeom>
                <a:avLst/>
                <a:gdLst/>
                <a:ahLst/>
                <a:cxnLst/>
                <a:rect l="l" t="t" r="r" b="b"/>
                <a:pathLst>
                  <a:path w="45" h="12" extrusionOk="0">
                    <a:moveTo>
                      <a:pt x="44" y="0"/>
                    </a:moveTo>
                    <a:lnTo>
                      <a:pt x="0" y="5"/>
                    </a:lnTo>
                    <a:lnTo>
                      <a:pt x="35" y="12"/>
                    </a:lnTo>
                    <a:lnTo>
                      <a:pt x="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37" name="Google Shape;9837;p48"/>
              <p:cNvSpPr/>
              <p:nvPr/>
            </p:nvSpPr>
            <p:spPr>
              <a:xfrm>
                <a:off x="755825" y="1724850"/>
                <a:ext cx="550" cy="650"/>
              </a:xfrm>
              <a:custGeom>
                <a:avLst/>
                <a:gdLst/>
                <a:ahLst/>
                <a:cxnLst/>
                <a:rect l="l" t="t" r="r" b="b"/>
                <a:pathLst>
                  <a:path w="22" h="26" extrusionOk="0">
                    <a:moveTo>
                      <a:pt x="8" y="0"/>
                    </a:moveTo>
                    <a:cubicBezTo>
                      <a:pt x="8" y="12"/>
                      <a:pt x="1" y="26"/>
                      <a:pt x="12" y="26"/>
                    </a:cubicBezTo>
                    <a:lnTo>
                      <a:pt x="22" y="5"/>
                    </a:lnTo>
                    <a:cubicBezTo>
                      <a:pt x="17" y="5"/>
                      <a:pt x="10" y="3"/>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38" name="Google Shape;9838;p48"/>
              <p:cNvSpPr/>
              <p:nvPr/>
            </p:nvSpPr>
            <p:spPr>
              <a:xfrm>
                <a:off x="755825" y="1724450"/>
                <a:ext cx="200" cy="425"/>
              </a:xfrm>
              <a:custGeom>
                <a:avLst/>
                <a:gdLst/>
                <a:ahLst/>
                <a:cxnLst/>
                <a:rect l="l" t="t" r="r" b="b"/>
                <a:pathLst>
                  <a:path w="8" h="17" extrusionOk="0">
                    <a:moveTo>
                      <a:pt x="1" y="0"/>
                    </a:moveTo>
                    <a:cubicBezTo>
                      <a:pt x="1" y="7"/>
                      <a:pt x="3" y="12"/>
                      <a:pt x="8" y="16"/>
                    </a:cubicBezTo>
                    <a:cubicBezTo>
                      <a:pt x="8" y="10"/>
                      <a:pt x="5"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39" name="Google Shape;9839;p48"/>
              <p:cNvSpPr/>
              <p:nvPr/>
            </p:nvSpPr>
            <p:spPr>
              <a:xfrm>
                <a:off x="756875" y="1723625"/>
                <a:ext cx="250" cy="550"/>
              </a:xfrm>
              <a:custGeom>
                <a:avLst/>
                <a:gdLst/>
                <a:ahLst/>
                <a:cxnLst/>
                <a:rect l="l" t="t" r="r" b="b"/>
                <a:pathLst>
                  <a:path w="10" h="22" extrusionOk="0">
                    <a:moveTo>
                      <a:pt x="10" y="1"/>
                    </a:moveTo>
                    <a:lnTo>
                      <a:pt x="3" y="8"/>
                    </a:lnTo>
                    <a:lnTo>
                      <a:pt x="1" y="2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40" name="Google Shape;9840;p48"/>
              <p:cNvSpPr/>
              <p:nvPr/>
            </p:nvSpPr>
            <p:spPr>
              <a:xfrm>
                <a:off x="756700" y="1730850"/>
                <a:ext cx="950" cy="575"/>
              </a:xfrm>
              <a:custGeom>
                <a:avLst/>
                <a:gdLst/>
                <a:ahLst/>
                <a:cxnLst/>
                <a:rect l="l" t="t" r="r" b="b"/>
                <a:pathLst>
                  <a:path w="38" h="23" extrusionOk="0">
                    <a:moveTo>
                      <a:pt x="12" y="0"/>
                    </a:moveTo>
                    <a:cubicBezTo>
                      <a:pt x="9" y="0"/>
                      <a:pt x="5" y="1"/>
                      <a:pt x="1" y="4"/>
                    </a:cubicBezTo>
                    <a:lnTo>
                      <a:pt x="17" y="22"/>
                    </a:lnTo>
                    <a:cubicBezTo>
                      <a:pt x="31" y="22"/>
                      <a:pt x="38" y="15"/>
                      <a:pt x="31" y="9"/>
                    </a:cubicBezTo>
                    <a:cubicBezTo>
                      <a:pt x="26" y="4"/>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41" name="Google Shape;9841;p48"/>
              <p:cNvSpPr/>
              <p:nvPr/>
            </p:nvSpPr>
            <p:spPr>
              <a:xfrm>
                <a:off x="758500" y="1728850"/>
                <a:ext cx="1300" cy="375"/>
              </a:xfrm>
              <a:custGeom>
                <a:avLst/>
                <a:gdLst/>
                <a:ahLst/>
                <a:cxnLst/>
                <a:rect l="l" t="t" r="r" b="b"/>
                <a:pathLst>
                  <a:path w="52" h="15" extrusionOk="0">
                    <a:moveTo>
                      <a:pt x="31" y="0"/>
                    </a:moveTo>
                    <a:cubicBezTo>
                      <a:pt x="21" y="7"/>
                      <a:pt x="10" y="12"/>
                      <a:pt x="0" y="14"/>
                    </a:cubicBezTo>
                    <a:lnTo>
                      <a:pt x="51" y="7"/>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42" name="Google Shape;9842;p48"/>
              <p:cNvSpPr/>
              <p:nvPr/>
            </p:nvSpPr>
            <p:spPr>
              <a:xfrm>
                <a:off x="759825" y="1730050"/>
                <a:ext cx="1050" cy="475"/>
              </a:xfrm>
              <a:custGeom>
                <a:avLst/>
                <a:gdLst/>
                <a:ahLst/>
                <a:cxnLst/>
                <a:rect l="l" t="t" r="r" b="b"/>
                <a:pathLst>
                  <a:path w="42" h="19" extrusionOk="0">
                    <a:moveTo>
                      <a:pt x="12" y="0"/>
                    </a:moveTo>
                    <a:cubicBezTo>
                      <a:pt x="7" y="0"/>
                      <a:pt x="3" y="3"/>
                      <a:pt x="1" y="10"/>
                    </a:cubicBezTo>
                    <a:cubicBezTo>
                      <a:pt x="9" y="10"/>
                      <a:pt x="25" y="18"/>
                      <a:pt x="34" y="18"/>
                    </a:cubicBezTo>
                    <a:cubicBezTo>
                      <a:pt x="39" y="18"/>
                      <a:pt x="41" y="15"/>
                      <a:pt x="38" y="6"/>
                    </a:cubicBezTo>
                    <a:lnTo>
                      <a:pt x="38" y="6"/>
                    </a:lnTo>
                    <a:cubicBezTo>
                      <a:pt x="37" y="6"/>
                      <a:pt x="36" y="6"/>
                      <a:pt x="36" y="6"/>
                    </a:cubicBezTo>
                    <a:cubicBezTo>
                      <a:pt x="29" y="6"/>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43" name="Google Shape;9843;p48"/>
              <p:cNvSpPr/>
              <p:nvPr/>
            </p:nvSpPr>
            <p:spPr>
              <a:xfrm>
                <a:off x="757275" y="1738575"/>
                <a:ext cx="2225" cy="200"/>
              </a:xfrm>
              <a:custGeom>
                <a:avLst/>
                <a:gdLst/>
                <a:ahLst/>
                <a:cxnLst/>
                <a:rect l="l" t="t" r="r" b="b"/>
                <a:pathLst>
                  <a:path w="89" h="8" extrusionOk="0">
                    <a:moveTo>
                      <a:pt x="89" y="1"/>
                    </a:moveTo>
                    <a:lnTo>
                      <a:pt x="1" y="8"/>
                    </a:lnTo>
                    <a:lnTo>
                      <a:pt x="89" y="8"/>
                    </a:lnTo>
                    <a:lnTo>
                      <a:pt x="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44" name="Google Shape;9844;p48"/>
              <p:cNvSpPr/>
              <p:nvPr/>
            </p:nvSpPr>
            <p:spPr>
              <a:xfrm>
                <a:off x="762550" y="1745850"/>
                <a:ext cx="2225" cy="925"/>
              </a:xfrm>
              <a:custGeom>
                <a:avLst/>
                <a:gdLst/>
                <a:ahLst/>
                <a:cxnLst/>
                <a:rect l="l" t="t" r="r" b="b"/>
                <a:pathLst>
                  <a:path w="89" h="37" extrusionOk="0">
                    <a:moveTo>
                      <a:pt x="34" y="0"/>
                    </a:moveTo>
                    <a:cubicBezTo>
                      <a:pt x="22" y="0"/>
                      <a:pt x="17" y="13"/>
                      <a:pt x="7" y="13"/>
                    </a:cubicBezTo>
                    <a:cubicBezTo>
                      <a:pt x="5" y="13"/>
                      <a:pt x="3" y="13"/>
                      <a:pt x="1" y="11"/>
                    </a:cubicBezTo>
                    <a:lnTo>
                      <a:pt x="1" y="11"/>
                    </a:lnTo>
                    <a:cubicBezTo>
                      <a:pt x="19" y="30"/>
                      <a:pt x="5" y="37"/>
                      <a:pt x="63" y="37"/>
                    </a:cubicBezTo>
                    <a:cubicBezTo>
                      <a:pt x="89" y="11"/>
                      <a:pt x="12" y="23"/>
                      <a:pt x="42" y="2"/>
                    </a:cubicBezTo>
                    <a:cubicBezTo>
                      <a:pt x="39" y="1"/>
                      <a:pt x="37"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45" name="Google Shape;9845;p48"/>
              <p:cNvSpPr/>
              <p:nvPr/>
            </p:nvSpPr>
            <p:spPr>
              <a:xfrm>
                <a:off x="684375" y="1767150"/>
                <a:ext cx="650" cy="550"/>
              </a:xfrm>
              <a:custGeom>
                <a:avLst/>
                <a:gdLst/>
                <a:ahLst/>
                <a:cxnLst/>
                <a:rect l="l" t="t" r="r" b="b"/>
                <a:pathLst>
                  <a:path w="26" h="22" extrusionOk="0">
                    <a:moveTo>
                      <a:pt x="0" y="1"/>
                    </a:moveTo>
                    <a:lnTo>
                      <a:pt x="24" y="22"/>
                    </a:lnTo>
                    <a:lnTo>
                      <a:pt x="26" y="1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46" name="Google Shape;9846;p48"/>
              <p:cNvSpPr/>
              <p:nvPr/>
            </p:nvSpPr>
            <p:spPr>
              <a:xfrm>
                <a:off x="684150" y="1767900"/>
                <a:ext cx="600" cy="1200"/>
              </a:xfrm>
              <a:custGeom>
                <a:avLst/>
                <a:gdLst/>
                <a:ahLst/>
                <a:cxnLst/>
                <a:rect l="l" t="t" r="r" b="b"/>
                <a:pathLst>
                  <a:path w="24" h="48" extrusionOk="0">
                    <a:moveTo>
                      <a:pt x="0" y="1"/>
                    </a:moveTo>
                    <a:lnTo>
                      <a:pt x="7" y="47"/>
                    </a:lnTo>
                    <a:cubicBezTo>
                      <a:pt x="9" y="46"/>
                      <a:pt x="12" y="43"/>
                      <a:pt x="16" y="43"/>
                    </a:cubicBezTo>
                    <a:cubicBezTo>
                      <a:pt x="18" y="43"/>
                      <a:pt x="21" y="44"/>
                      <a:pt x="23" y="4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47" name="Google Shape;9847;p48"/>
              <p:cNvSpPr/>
              <p:nvPr/>
            </p:nvSpPr>
            <p:spPr>
              <a:xfrm>
                <a:off x="747825" y="1772150"/>
                <a:ext cx="775" cy="475"/>
              </a:xfrm>
              <a:custGeom>
                <a:avLst/>
                <a:gdLst/>
                <a:ahLst/>
                <a:cxnLst/>
                <a:rect l="l" t="t" r="r" b="b"/>
                <a:pathLst>
                  <a:path w="31" h="19" extrusionOk="0">
                    <a:moveTo>
                      <a:pt x="11" y="0"/>
                    </a:moveTo>
                    <a:cubicBezTo>
                      <a:pt x="7" y="0"/>
                      <a:pt x="4" y="1"/>
                      <a:pt x="1" y="2"/>
                    </a:cubicBezTo>
                    <a:lnTo>
                      <a:pt x="31" y="19"/>
                    </a:lnTo>
                    <a:lnTo>
                      <a:pt x="24" y="7"/>
                    </a:lnTo>
                    <a:cubicBezTo>
                      <a:pt x="21" y="3"/>
                      <a:pt x="16"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48" name="Google Shape;9848;p48"/>
              <p:cNvSpPr/>
              <p:nvPr/>
            </p:nvSpPr>
            <p:spPr>
              <a:xfrm>
                <a:off x="741100" y="1773775"/>
                <a:ext cx="725" cy="1050"/>
              </a:xfrm>
              <a:custGeom>
                <a:avLst/>
                <a:gdLst/>
                <a:ahLst/>
                <a:cxnLst/>
                <a:rect l="l" t="t" r="r" b="b"/>
                <a:pathLst>
                  <a:path w="29" h="42" extrusionOk="0">
                    <a:moveTo>
                      <a:pt x="1" y="0"/>
                    </a:moveTo>
                    <a:lnTo>
                      <a:pt x="22" y="42"/>
                    </a:lnTo>
                    <a:lnTo>
                      <a:pt x="29" y="4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49" name="Google Shape;9849;p48"/>
              <p:cNvSpPr/>
              <p:nvPr/>
            </p:nvSpPr>
            <p:spPr>
              <a:xfrm>
                <a:off x="736150" y="1777250"/>
                <a:ext cx="875" cy="650"/>
              </a:xfrm>
              <a:custGeom>
                <a:avLst/>
                <a:gdLst/>
                <a:ahLst/>
                <a:cxnLst/>
                <a:rect l="l" t="t" r="r" b="b"/>
                <a:pathLst>
                  <a:path w="35" h="26" extrusionOk="0">
                    <a:moveTo>
                      <a:pt x="3" y="0"/>
                    </a:moveTo>
                    <a:cubicBezTo>
                      <a:pt x="0" y="0"/>
                      <a:pt x="1" y="6"/>
                      <a:pt x="7" y="26"/>
                    </a:cubicBezTo>
                    <a:cubicBezTo>
                      <a:pt x="14" y="26"/>
                      <a:pt x="21" y="19"/>
                      <a:pt x="28" y="16"/>
                    </a:cubicBezTo>
                    <a:lnTo>
                      <a:pt x="28" y="16"/>
                    </a:lnTo>
                    <a:cubicBezTo>
                      <a:pt x="28" y="16"/>
                      <a:pt x="28" y="16"/>
                      <a:pt x="29" y="16"/>
                    </a:cubicBezTo>
                    <a:cubicBezTo>
                      <a:pt x="31" y="16"/>
                      <a:pt x="33" y="15"/>
                      <a:pt x="34" y="14"/>
                    </a:cubicBezTo>
                    <a:cubicBezTo>
                      <a:pt x="32" y="14"/>
                      <a:pt x="30" y="15"/>
                      <a:pt x="28" y="16"/>
                    </a:cubicBezTo>
                    <a:lnTo>
                      <a:pt x="28" y="16"/>
                    </a:lnTo>
                    <a:cubicBezTo>
                      <a:pt x="17" y="15"/>
                      <a:pt x="6"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50" name="Google Shape;9850;p48"/>
              <p:cNvSpPr/>
              <p:nvPr/>
            </p:nvSpPr>
            <p:spPr>
              <a:xfrm>
                <a:off x="530275" y="1642300"/>
                <a:ext cx="125" cy="275"/>
              </a:xfrm>
              <a:custGeom>
                <a:avLst/>
                <a:gdLst/>
                <a:ahLst/>
                <a:cxnLst/>
                <a:rect l="l" t="t" r="r" b="b"/>
                <a:pathLst>
                  <a:path w="5" h="11" extrusionOk="0">
                    <a:moveTo>
                      <a:pt x="3" y="0"/>
                    </a:moveTo>
                    <a:cubicBezTo>
                      <a:pt x="2" y="0"/>
                      <a:pt x="1" y="4"/>
                      <a:pt x="0" y="11"/>
                    </a:cubicBezTo>
                    <a:lnTo>
                      <a:pt x="5" y="11"/>
                    </a:lnTo>
                    <a:cubicBezTo>
                      <a:pt x="4" y="4"/>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51" name="Google Shape;9851;p48"/>
              <p:cNvSpPr/>
              <p:nvPr/>
            </p:nvSpPr>
            <p:spPr>
              <a:xfrm>
                <a:off x="520250" y="1654675"/>
                <a:ext cx="24875" cy="21900"/>
              </a:xfrm>
              <a:custGeom>
                <a:avLst/>
                <a:gdLst/>
                <a:ahLst/>
                <a:cxnLst/>
                <a:rect l="l" t="t" r="r" b="b"/>
                <a:pathLst>
                  <a:path w="995" h="876" extrusionOk="0">
                    <a:moveTo>
                      <a:pt x="801" y="0"/>
                    </a:moveTo>
                    <a:cubicBezTo>
                      <a:pt x="796" y="0"/>
                      <a:pt x="786" y="6"/>
                      <a:pt x="767" y="26"/>
                    </a:cubicBezTo>
                    <a:lnTo>
                      <a:pt x="758" y="70"/>
                    </a:lnTo>
                    <a:cubicBezTo>
                      <a:pt x="769" y="59"/>
                      <a:pt x="782" y="49"/>
                      <a:pt x="787" y="49"/>
                    </a:cubicBezTo>
                    <a:cubicBezTo>
                      <a:pt x="790" y="49"/>
                      <a:pt x="791" y="51"/>
                      <a:pt x="791" y="56"/>
                    </a:cubicBezTo>
                    <a:cubicBezTo>
                      <a:pt x="788" y="63"/>
                      <a:pt x="777" y="81"/>
                      <a:pt x="770" y="102"/>
                    </a:cubicBezTo>
                    <a:cubicBezTo>
                      <a:pt x="770" y="103"/>
                      <a:pt x="771" y="103"/>
                      <a:pt x="771" y="103"/>
                    </a:cubicBezTo>
                    <a:cubicBezTo>
                      <a:pt x="777" y="103"/>
                      <a:pt x="796" y="83"/>
                      <a:pt x="805" y="81"/>
                    </a:cubicBezTo>
                    <a:cubicBezTo>
                      <a:pt x="853" y="26"/>
                      <a:pt x="818" y="30"/>
                      <a:pt x="823" y="9"/>
                    </a:cubicBezTo>
                    <a:lnTo>
                      <a:pt x="823" y="9"/>
                    </a:lnTo>
                    <a:cubicBezTo>
                      <a:pt x="820" y="11"/>
                      <a:pt x="818" y="11"/>
                      <a:pt x="817" y="11"/>
                    </a:cubicBezTo>
                    <a:cubicBezTo>
                      <a:pt x="809" y="11"/>
                      <a:pt x="809" y="0"/>
                      <a:pt x="801" y="0"/>
                    </a:cubicBezTo>
                    <a:close/>
                    <a:moveTo>
                      <a:pt x="793" y="454"/>
                    </a:moveTo>
                    <a:lnTo>
                      <a:pt x="749" y="510"/>
                    </a:lnTo>
                    <a:lnTo>
                      <a:pt x="781" y="487"/>
                    </a:lnTo>
                    <a:lnTo>
                      <a:pt x="793" y="454"/>
                    </a:lnTo>
                    <a:close/>
                    <a:moveTo>
                      <a:pt x="953" y="573"/>
                    </a:moveTo>
                    <a:lnTo>
                      <a:pt x="971" y="584"/>
                    </a:lnTo>
                    <a:cubicBezTo>
                      <a:pt x="965" y="591"/>
                      <a:pt x="960" y="598"/>
                      <a:pt x="958" y="607"/>
                    </a:cubicBezTo>
                    <a:cubicBezTo>
                      <a:pt x="959" y="608"/>
                      <a:pt x="960" y="608"/>
                      <a:pt x="961" y="608"/>
                    </a:cubicBezTo>
                    <a:cubicBezTo>
                      <a:pt x="969" y="608"/>
                      <a:pt x="978" y="591"/>
                      <a:pt x="995" y="573"/>
                    </a:cubicBezTo>
                    <a:close/>
                    <a:moveTo>
                      <a:pt x="591" y="649"/>
                    </a:moveTo>
                    <a:cubicBezTo>
                      <a:pt x="590" y="651"/>
                      <a:pt x="588" y="653"/>
                      <a:pt x="587" y="655"/>
                    </a:cubicBezTo>
                    <a:lnTo>
                      <a:pt x="587" y="655"/>
                    </a:lnTo>
                    <a:cubicBezTo>
                      <a:pt x="588" y="653"/>
                      <a:pt x="590" y="651"/>
                      <a:pt x="591" y="649"/>
                    </a:cubicBezTo>
                    <a:close/>
                    <a:moveTo>
                      <a:pt x="723" y="645"/>
                    </a:moveTo>
                    <a:lnTo>
                      <a:pt x="716" y="656"/>
                    </a:lnTo>
                    <a:lnTo>
                      <a:pt x="723" y="670"/>
                    </a:lnTo>
                    <a:lnTo>
                      <a:pt x="723" y="645"/>
                    </a:lnTo>
                    <a:close/>
                    <a:moveTo>
                      <a:pt x="587" y="655"/>
                    </a:moveTo>
                    <a:cubicBezTo>
                      <a:pt x="553" y="703"/>
                      <a:pt x="558" y="708"/>
                      <a:pt x="569" y="708"/>
                    </a:cubicBezTo>
                    <a:cubicBezTo>
                      <a:pt x="572" y="708"/>
                      <a:pt x="575" y="707"/>
                      <a:pt x="579" y="707"/>
                    </a:cubicBezTo>
                    <a:cubicBezTo>
                      <a:pt x="585" y="707"/>
                      <a:pt x="591" y="709"/>
                      <a:pt x="591" y="716"/>
                    </a:cubicBezTo>
                    <a:cubicBezTo>
                      <a:pt x="603" y="698"/>
                      <a:pt x="598" y="677"/>
                      <a:pt x="626" y="661"/>
                    </a:cubicBezTo>
                    <a:cubicBezTo>
                      <a:pt x="626" y="658"/>
                      <a:pt x="624" y="657"/>
                      <a:pt x="621" y="657"/>
                    </a:cubicBezTo>
                    <a:cubicBezTo>
                      <a:pt x="611" y="657"/>
                      <a:pt x="593" y="666"/>
                      <a:pt x="586" y="666"/>
                    </a:cubicBezTo>
                    <a:cubicBezTo>
                      <a:pt x="582" y="666"/>
                      <a:pt x="582" y="663"/>
                      <a:pt x="587" y="655"/>
                    </a:cubicBezTo>
                    <a:close/>
                    <a:moveTo>
                      <a:pt x="635" y="675"/>
                    </a:moveTo>
                    <a:lnTo>
                      <a:pt x="624" y="716"/>
                    </a:lnTo>
                    <a:lnTo>
                      <a:pt x="584" y="735"/>
                    </a:lnTo>
                    <a:cubicBezTo>
                      <a:pt x="570" y="767"/>
                      <a:pt x="596" y="767"/>
                      <a:pt x="580" y="798"/>
                    </a:cubicBezTo>
                    <a:cubicBezTo>
                      <a:pt x="594" y="789"/>
                      <a:pt x="607" y="785"/>
                      <a:pt x="617" y="785"/>
                    </a:cubicBezTo>
                    <a:cubicBezTo>
                      <a:pt x="626" y="785"/>
                      <a:pt x="632" y="789"/>
                      <a:pt x="633" y="798"/>
                    </a:cubicBezTo>
                    <a:cubicBezTo>
                      <a:pt x="649" y="742"/>
                      <a:pt x="635" y="758"/>
                      <a:pt x="624" y="742"/>
                    </a:cubicBezTo>
                    <a:lnTo>
                      <a:pt x="661" y="691"/>
                    </a:lnTo>
                    <a:lnTo>
                      <a:pt x="661" y="691"/>
                    </a:lnTo>
                    <a:cubicBezTo>
                      <a:pt x="650" y="703"/>
                      <a:pt x="644" y="707"/>
                      <a:pt x="640" y="707"/>
                    </a:cubicBezTo>
                    <a:cubicBezTo>
                      <a:pt x="631" y="707"/>
                      <a:pt x="640" y="678"/>
                      <a:pt x="635" y="675"/>
                    </a:cubicBezTo>
                    <a:close/>
                    <a:moveTo>
                      <a:pt x="132" y="693"/>
                    </a:moveTo>
                    <a:lnTo>
                      <a:pt x="107" y="735"/>
                    </a:lnTo>
                    <a:lnTo>
                      <a:pt x="77" y="703"/>
                    </a:lnTo>
                    <a:lnTo>
                      <a:pt x="77" y="703"/>
                    </a:lnTo>
                    <a:cubicBezTo>
                      <a:pt x="58" y="716"/>
                      <a:pt x="84" y="707"/>
                      <a:pt x="72" y="726"/>
                    </a:cubicBezTo>
                    <a:lnTo>
                      <a:pt x="28" y="758"/>
                    </a:lnTo>
                    <a:cubicBezTo>
                      <a:pt x="53" y="705"/>
                      <a:pt x="37" y="737"/>
                      <a:pt x="33" y="710"/>
                    </a:cubicBezTo>
                    <a:lnTo>
                      <a:pt x="33" y="710"/>
                    </a:lnTo>
                    <a:cubicBezTo>
                      <a:pt x="28" y="721"/>
                      <a:pt x="21" y="730"/>
                      <a:pt x="12" y="740"/>
                    </a:cubicBezTo>
                    <a:lnTo>
                      <a:pt x="0" y="749"/>
                    </a:lnTo>
                    <a:cubicBezTo>
                      <a:pt x="17" y="772"/>
                      <a:pt x="25" y="802"/>
                      <a:pt x="61" y="802"/>
                    </a:cubicBezTo>
                    <a:cubicBezTo>
                      <a:pt x="68" y="802"/>
                      <a:pt x="76" y="800"/>
                      <a:pt x="86" y="798"/>
                    </a:cubicBezTo>
                    <a:lnTo>
                      <a:pt x="132" y="693"/>
                    </a:lnTo>
                    <a:close/>
                    <a:moveTo>
                      <a:pt x="76" y="835"/>
                    </a:moveTo>
                    <a:cubicBezTo>
                      <a:pt x="75" y="835"/>
                      <a:pt x="71" y="837"/>
                      <a:pt x="63" y="844"/>
                    </a:cubicBezTo>
                    <a:cubicBezTo>
                      <a:pt x="49" y="868"/>
                      <a:pt x="45" y="875"/>
                      <a:pt x="47" y="875"/>
                    </a:cubicBezTo>
                    <a:cubicBezTo>
                      <a:pt x="49" y="875"/>
                      <a:pt x="57" y="866"/>
                      <a:pt x="63" y="863"/>
                    </a:cubicBezTo>
                    <a:lnTo>
                      <a:pt x="63" y="863"/>
                    </a:lnTo>
                    <a:cubicBezTo>
                      <a:pt x="59" y="867"/>
                      <a:pt x="59" y="872"/>
                      <a:pt x="62" y="872"/>
                    </a:cubicBezTo>
                    <a:cubicBezTo>
                      <a:pt x="63" y="872"/>
                      <a:pt x="65" y="871"/>
                      <a:pt x="67" y="869"/>
                    </a:cubicBezTo>
                    <a:cubicBezTo>
                      <a:pt x="69" y="863"/>
                      <a:pt x="68" y="861"/>
                      <a:pt x="67" y="861"/>
                    </a:cubicBezTo>
                    <a:cubicBezTo>
                      <a:pt x="66" y="861"/>
                      <a:pt x="64" y="862"/>
                      <a:pt x="63" y="863"/>
                    </a:cubicBezTo>
                    <a:cubicBezTo>
                      <a:pt x="68" y="851"/>
                      <a:pt x="80" y="835"/>
                      <a:pt x="76" y="83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52" name="Google Shape;9852;p48"/>
              <p:cNvSpPr/>
              <p:nvPr/>
            </p:nvSpPr>
            <p:spPr>
              <a:xfrm>
                <a:off x="542275" y="1667775"/>
                <a:ext cx="25" cy="175"/>
              </a:xfrm>
              <a:custGeom>
                <a:avLst/>
                <a:gdLst/>
                <a:ahLst/>
                <a:cxnLst/>
                <a:rect l="l" t="t" r="r" b="b"/>
                <a:pathLst>
                  <a:path w="1" h="7" extrusionOk="0">
                    <a:moveTo>
                      <a:pt x="0" y="0"/>
                    </a:moveTo>
                    <a:lnTo>
                      <a:pt x="0" y="0"/>
                    </a:lnTo>
                    <a:cubicBezTo>
                      <a:pt x="0" y="7"/>
                      <a:pt x="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53" name="Google Shape;9853;p48"/>
              <p:cNvSpPr/>
              <p:nvPr/>
            </p:nvSpPr>
            <p:spPr>
              <a:xfrm>
                <a:off x="637775" y="1556250"/>
                <a:ext cx="1125" cy="1025"/>
              </a:xfrm>
              <a:custGeom>
                <a:avLst/>
                <a:gdLst/>
                <a:ahLst/>
                <a:cxnLst/>
                <a:rect l="l" t="t" r="r" b="b"/>
                <a:pathLst>
                  <a:path w="45" h="41" extrusionOk="0">
                    <a:moveTo>
                      <a:pt x="7" y="1"/>
                    </a:moveTo>
                    <a:cubicBezTo>
                      <a:pt x="3" y="15"/>
                      <a:pt x="1" y="26"/>
                      <a:pt x="1" y="40"/>
                    </a:cubicBezTo>
                    <a:cubicBezTo>
                      <a:pt x="17" y="36"/>
                      <a:pt x="31" y="31"/>
                      <a:pt x="45" y="26"/>
                    </a:cubicBezTo>
                    <a:cubicBezTo>
                      <a:pt x="33" y="17"/>
                      <a:pt x="19" y="10"/>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54" name="Google Shape;9854;p48"/>
              <p:cNvSpPr/>
              <p:nvPr/>
            </p:nvSpPr>
            <p:spPr>
              <a:xfrm>
                <a:off x="623125" y="1549300"/>
                <a:ext cx="125" cy="550"/>
              </a:xfrm>
              <a:custGeom>
                <a:avLst/>
                <a:gdLst/>
                <a:ahLst/>
                <a:cxnLst/>
                <a:rect l="l" t="t" r="r" b="b"/>
                <a:pathLst>
                  <a:path w="5" h="22" extrusionOk="0">
                    <a:moveTo>
                      <a:pt x="2" y="1"/>
                    </a:moveTo>
                    <a:lnTo>
                      <a:pt x="2" y="1"/>
                    </a:lnTo>
                    <a:cubicBezTo>
                      <a:pt x="0" y="8"/>
                      <a:pt x="2" y="15"/>
                      <a:pt x="5" y="21"/>
                    </a:cubicBezTo>
                    <a:cubicBezTo>
                      <a:pt x="5" y="15"/>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55" name="Google Shape;9855;p48"/>
              <p:cNvSpPr/>
              <p:nvPr/>
            </p:nvSpPr>
            <p:spPr>
              <a:xfrm>
                <a:off x="622875" y="1550450"/>
                <a:ext cx="425" cy="975"/>
              </a:xfrm>
              <a:custGeom>
                <a:avLst/>
                <a:gdLst/>
                <a:ahLst/>
                <a:cxnLst/>
                <a:rect l="l" t="t" r="r" b="b"/>
                <a:pathLst>
                  <a:path w="17" h="39" extrusionOk="0">
                    <a:moveTo>
                      <a:pt x="17" y="1"/>
                    </a:moveTo>
                    <a:lnTo>
                      <a:pt x="1" y="38"/>
                    </a:lnTo>
                    <a:cubicBezTo>
                      <a:pt x="8" y="24"/>
                      <a:pt x="12" y="15"/>
                      <a:pt x="17" y="6"/>
                    </a:cubicBezTo>
                    <a:cubicBezTo>
                      <a:pt x="17" y="3"/>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56" name="Google Shape;9856;p48"/>
              <p:cNvSpPr/>
              <p:nvPr/>
            </p:nvSpPr>
            <p:spPr>
              <a:xfrm>
                <a:off x="633600" y="1555050"/>
                <a:ext cx="1625" cy="2500"/>
              </a:xfrm>
              <a:custGeom>
                <a:avLst/>
                <a:gdLst/>
                <a:ahLst/>
                <a:cxnLst/>
                <a:rect l="l" t="t" r="r" b="b"/>
                <a:pathLst>
                  <a:path w="65" h="100" extrusionOk="0">
                    <a:moveTo>
                      <a:pt x="53" y="0"/>
                    </a:moveTo>
                    <a:cubicBezTo>
                      <a:pt x="48" y="0"/>
                      <a:pt x="41" y="5"/>
                      <a:pt x="28" y="16"/>
                    </a:cubicBezTo>
                    <a:lnTo>
                      <a:pt x="42" y="30"/>
                    </a:lnTo>
                    <a:lnTo>
                      <a:pt x="5" y="67"/>
                    </a:lnTo>
                    <a:cubicBezTo>
                      <a:pt x="17" y="58"/>
                      <a:pt x="26" y="56"/>
                      <a:pt x="47" y="42"/>
                    </a:cubicBezTo>
                    <a:cubicBezTo>
                      <a:pt x="55" y="30"/>
                      <a:pt x="65" y="0"/>
                      <a:pt x="53" y="0"/>
                    </a:cubicBezTo>
                    <a:close/>
                    <a:moveTo>
                      <a:pt x="29" y="78"/>
                    </a:moveTo>
                    <a:cubicBezTo>
                      <a:pt x="24" y="78"/>
                      <a:pt x="13" y="84"/>
                      <a:pt x="1" y="91"/>
                    </a:cubicBezTo>
                    <a:lnTo>
                      <a:pt x="28" y="100"/>
                    </a:lnTo>
                    <a:cubicBezTo>
                      <a:pt x="35" y="83"/>
                      <a:pt x="34" y="78"/>
                      <a:pt x="29" y="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57" name="Google Shape;9857;p48"/>
              <p:cNvSpPr/>
              <p:nvPr/>
            </p:nvSpPr>
            <p:spPr>
              <a:xfrm>
                <a:off x="539175" y="1719325"/>
                <a:ext cx="4500" cy="8100"/>
              </a:xfrm>
              <a:custGeom>
                <a:avLst/>
                <a:gdLst/>
                <a:ahLst/>
                <a:cxnLst/>
                <a:rect l="l" t="t" r="r" b="b"/>
                <a:pathLst>
                  <a:path w="180" h="324" extrusionOk="0">
                    <a:moveTo>
                      <a:pt x="150" y="0"/>
                    </a:moveTo>
                    <a:cubicBezTo>
                      <a:pt x="145" y="0"/>
                      <a:pt x="133" y="11"/>
                      <a:pt x="124" y="11"/>
                    </a:cubicBezTo>
                    <a:lnTo>
                      <a:pt x="152" y="11"/>
                    </a:lnTo>
                    <a:cubicBezTo>
                      <a:pt x="153" y="3"/>
                      <a:pt x="152" y="0"/>
                      <a:pt x="150" y="0"/>
                    </a:cubicBezTo>
                    <a:close/>
                    <a:moveTo>
                      <a:pt x="52" y="101"/>
                    </a:moveTo>
                    <a:lnTo>
                      <a:pt x="31" y="126"/>
                    </a:lnTo>
                    <a:cubicBezTo>
                      <a:pt x="38" y="119"/>
                      <a:pt x="48" y="110"/>
                      <a:pt x="52" y="101"/>
                    </a:cubicBezTo>
                    <a:close/>
                    <a:moveTo>
                      <a:pt x="1" y="113"/>
                    </a:moveTo>
                    <a:lnTo>
                      <a:pt x="1" y="113"/>
                    </a:lnTo>
                    <a:cubicBezTo>
                      <a:pt x="0" y="119"/>
                      <a:pt x="0" y="124"/>
                      <a:pt x="1" y="127"/>
                    </a:cubicBezTo>
                    <a:lnTo>
                      <a:pt x="1" y="127"/>
                    </a:lnTo>
                    <a:lnTo>
                      <a:pt x="1" y="113"/>
                    </a:lnTo>
                    <a:close/>
                    <a:moveTo>
                      <a:pt x="163" y="101"/>
                    </a:moveTo>
                    <a:lnTo>
                      <a:pt x="163" y="101"/>
                    </a:lnTo>
                    <a:cubicBezTo>
                      <a:pt x="154" y="110"/>
                      <a:pt x="147" y="119"/>
                      <a:pt x="143" y="131"/>
                    </a:cubicBezTo>
                    <a:lnTo>
                      <a:pt x="163" y="101"/>
                    </a:lnTo>
                    <a:close/>
                    <a:moveTo>
                      <a:pt x="31" y="126"/>
                    </a:moveTo>
                    <a:cubicBezTo>
                      <a:pt x="24" y="133"/>
                      <a:pt x="17" y="136"/>
                      <a:pt x="12" y="136"/>
                    </a:cubicBezTo>
                    <a:cubicBezTo>
                      <a:pt x="7" y="136"/>
                      <a:pt x="3" y="133"/>
                      <a:pt x="1" y="127"/>
                    </a:cubicBezTo>
                    <a:lnTo>
                      <a:pt x="1" y="127"/>
                    </a:lnTo>
                    <a:lnTo>
                      <a:pt x="1" y="161"/>
                    </a:lnTo>
                    <a:lnTo>
                      <a:pt x="31" y="126"/>
                    </a:lnTo>
                    <a:close/>
                    <a:moveTo>
                      <a:pt x="119" y="115"/>
                    </a:moveTo>
                    <a:lnTo>
                      <a:pt x="119" y="115"/>
                    </a:lnTo>
                    <a:cubicBezTo>
                      <a:pt x="101" y="133"/>
                      <a:pt x="89" y="161"/>
                      <a:pt x="87" y="187"/>
                    </a:cubicBezTo>
                    <a:lnTo>
                      <a:pt x="106" y="198"/>
                    </a:lnTo>
                    <a:cubicBezTo>
                      <a:pt x="112" y="184"/>
                      <a:pt x="101" y="189"/>
                      <a:pt x="112" y="170"/>
                    </a:cubicBezTo>
                    <a:cubicBezTo>
                      <a:pt x="119" y="175"/>
                      <a:pt x="147" y="166"/>
                      <a:pt x="126" y="194"/>
                    </a:cubicBezTo>
                    <a:cubicBezTo>
                      <a:pt x="180" y="140"/>
                      <a:pt x="133" y="157"/>
                      <a:pt x="143" y="131"/>
                    </a:cubicBezTo>
                    <a:lnTo>
                      <a:pt x="143" y="131"/>
                    </a:lnTo>
                    <a:lnTo>
                      <a:pt x="129" y="154"/>
                    </a:lnTo>
                    <a:cubicBezTo>
                      <a:pt x="124" y="157"/>
                      <a:pt x="121" y="158"/>
                      <a:pt x="119" y="158"/>
                    </a:cubicBezTo>
                    <a:cubicBezTo>
                      <a:pt x="107" y="158"/>
                      <a:pt x="129" y="121"/>
                      <a:pt x="119" y="115"/>
                    </a:cubicBezTo>
                    <a:close/>
                    <a:moveTo>
                      <a:pt x="120" y="233"/>
                    </a:moveTo>
                    <a:cubicBezTo>
                      <a:pt x="118" y="233"/>
                      <a:pt x="114" y="234"/>
                      <a:pt x="110" y="235"/>
                    </a:cubicBezTo>
                    <a:cubicBezTo>
                      <a:pt x="109" y="240"/>
                      <a:pt x="103" y="249"/>
                      <a:pt x="104" y="249"/>
                    </a:cubicBezTo>
                    <a:cubicBezTo>
                      <a:pt x="105" y="249"/>
                      <a:pt x="107" y="247"/>
                      <a:pt x="112" y="242"/>
                    </a:cubicBezTo>
                    <a:lnTo>
                      <a:pt x="112" y="242"/>
                    </a:lnTo>
                    <a:lnTo>
                      <a:pt x="71" y="303"/>
                    </a:lnTo>
                    <a:cubicBezTo>
                      <a:pt x="73" y="302"/>
                      <a:pt x="75" y="302"/>
                      <a:pt x="76" y="302"/>
                    </a:cubicBezTo>
                    <a:cubicBezTo>
                      <a:pt x="92" y="302"/>
                      <a:pt x="85" y="323"/>
                      <a:pt x="95" y="323"/>
                    </a:cubicBezTo>
                    <a:cubicBezTo>
                      <a:pt x="99" y="323"/>
                      <a:pt x="106" y="320"/>
                      <a:pt x="117" y="312"/>
                    </a:cubicBezTo>
                    <a:cubicBezTo>
                      <a:pt x="107" y="299"/>
                      <a:pt x="146" y="233"/>
                      <a:pt x="120" y="2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grpSp>
        <p:nvGrpSpPr>
          <p:cNvPr id="9858" name="Google Shape;9858;p48"/>
          <p:cNvGrpSpPr/>
          <p:nvPr/>
        </p:nvGrpSpPr>
        <p:grpSpPr>
          <a:xfrm>
            <a:off x="637708" y="1364671"/>
            <a:ext cx="771981" cy="746611"/>
            <a:chOff x="6132775" y="521068"/>
            <a:chExt cx="771518" cy="746163"/>
          </a:xfrm>
        </p:grpSpPr>
        <p:sp>
          <p:nvSpPr>
            <p:cNvPr id="9859" name="Google Shape;9859;p48"/>
            <p:cNvSpPr/>
            <p:nvPr/>
          </p:nvSpPr>
          <p:spPr>
            <a:xfrm>
              <a:off x="6132775" y="521068"/>
              <a:ext cx="771518" cy="746163"/>
            </a:xfrm>
            <a:custGeom>
              <a:avLst/>
              <a:gdLst/>
              <a:ahLst/>
              <a:cxnLst/>
              <a:rect l="l" t="t" r="r" b="b"/>
              <a:pathLst>
                <a:path w="59245" h="57298" extrusionOk="0">
                  <a:moveTo>
                    <a:pt x="1790" y="0"/>
                  </a:moveTo>
                  <a:cubicBezTo>
                    <a:pt x="1790" y="1016"/>
                    <a:pt x="988" y="1841"/>
                    <a:pt x="0" y="1841"/>
                  </a:cubicBezTo>
                  <a:lnTo>
                    <a:pt x="0" y="3886"/>
                  </a:lnTo>
                  <a:cubicBezTo>
                    <a:pt x="20" y="3885"/>
                    <a:pt x="40" y="3885"/>
                    <a:pt x="62" y="3885"/>
                  </a:cubicBezTo>
                  <a:cubicBezTo>
                    <a:pt x="259" y="3885"/>
                    <a:pt x="558" y="3904"/>
                    <a:pt x="948" y="3939"/>
                  </a:cubicBezTo>
                  <a:lnTo>
                    <a:pt x="0" y="3939"/>
                  </a:lnTo>
                  <a:cubicBezTo>
                    <a:pt x="988" y="3939"/>
                    <a:pt x="1790" y="4762"/>
                    <a:pt x="1790" y="5777"/>
                  </a:cubicBezTo>
                  <a:cubicBezTo>
                    <a:pt x="1790" y="6795"/>
                    <a:pt x="988" y="7618"/>
                    <a:pt x="0" y="7618"/>
                  </a:cubicBezTo>
                  <a:lnTo>
                    <a:pt x="0" y="9663"/>
                  </a:lnTo>
                  <a:cubicBezTo>
                    <a:pt x="988" y="9663"/>
                    <a:pt x="1790" y="10486"/>
                    <a:pt x="1790" y="11503"/>
                  </a:cubicBezTo>
                  <a:cubicBezTo>
                    <a:pt x="1790" y="12519"/>
                    <a:pt x="988" y="13342"/>
                    <a:pt x="0" y="13342"/>
                  </a:cubicBezTo>
                  <a:lnTo>
                    <a:pt x="0" y="15386"/>
                  </a:lnTo>
                  <a:cubicBezTo>
                    <a:pt x="988" y="15386"/>
                    <a:pt x="1790" y="16212"/>
                    <a:pt x="1790" y="17227"/>
                  </a:cubicBezTo>
                  <a:cubicBezTo>
                    <a:pt x="1790" y="18242"/>
                    <a:pt x="988" y="19068"/>
                    <a:pt x="0" y="19068"/>
                  </a:cubicBezTo>
                  <a:lnTo>
                    <a:pt x="0" y="21110"/>
                  </a:lnTo>
                  <a:cubicBezTo>
                    <a:pt x="988" y="21110"/>
                    <a:pt x="1790" y="21935"/>
                    <a:pt x="1790" y="22951"/>
                  </a:cubicBezTo>
                  <a:cubicBezTo>
                    <a:pt x="1790" y="23966"/>
                    <a:pt x="988" y="24791"/>
                    <a:pt x="0" y="24791"/>
                  </a:cubicBezTo>
                  <a:lnTo>
                    <a:pt x="0" y="26836"/>
                  </a:lnTo>
                  <a:cubicBezTo>
                    <a:pt x="988" y="26836"/>
                    <a:pt x="1790" y="27659"/>
                    <a:pt x="1790" y="28674"/>
                  </a:cubicBezTo>
                  <a:cubicBezTo>
                    <a:pt x="1790" y="29692"/>
                    <a:pt x="988" y="30515"/>
                    <a:pt x="0" y="30515"/>
                  </a:cubicBezTo>
                  <a:lnTo>
                    <a:pt x="0" y="32560"/>
                  </a:lnTo>
                  <a:cubicBezTo>
                    <a:pt x="988" y="32560"/>
                    <a:pt x="1790" y="33383"/>
                    <a:pt x="1790" y="34400"/>
                  </a:cubicBezTo>
                  <a:cubicBezTo>
                    <a:pt x="1790" y="35416"/>
                    <a:pt x="988" y="36239"/>
                    <a:pt x="0" y="36239"/>
                  </a:cubicBezTo>
                  <a:lnTo>
                    <a:pt x="0" y="38283"/>
                  </a:lnTo>
                  <a:cubicBezTo>
                    <a:pt x="988" y="38283"/>
                    <a:pt x="1790" y="39109"/>
                    <a:pt x="1790" y="40124"/>
                  </a:cubicBezTo>
                  <a:cubicBezTo>
                    <a:pt x="1790" y="41140"/>
                    <a:pt x="988" y="41965"/>
                    <a:pt x="0" y="41965"/>
                  </a:cubicBezTo>
                  <a:lnTo>
                    <a:pt x="0" y="44007"/>
                  </a:lnTo>
                  <a:cubicBezTo>
                    <a:pt x="988" y="44007"/>
                    <a:pt x="1790" y="44832"/>
                    <a:pt x="1790" y="45848"/>
                  </a:cubicBezTo>
                  <a:cubicBezTo>
                    <a:pt x="1790" y="46863"/>
                    <a:pt x="988" y="47689"/>
                    <a:pt x="0" y="47689"/>
                  </a:cubicBezTo>
                  <a:lnTo>
                    <a:pt x="0" y="49733"/>
                  </a:lnTo>
                  <a:cubicBezTo>
                    <a:pt x="988" y="49733"/>
                    <a:pt x="1790" y="50556"/>
                    <a:pt x="1790" y="51572"/>
                  </a:cubicBezTo>
                  <a:cubicBezTo>
                    <a:pt x="1790" y="52587"/>
                    <a:pt x="988" y="53412"/>
                    <a:pt x="0" y="53412"/>
                  </a:cubicBezTo>
                  <a:lnTo>
                    <a:pt x="0" y="55457"/>
                  </a:lnTo>
                  <a:cubicBezTo>
                    <a:pt x="988" y="55457"/>
                    <a:pt x="1790" y="56280"/>
                    <a:pt x="1790" y="57298"/>
                  </a:cubicBezTo>
                  <a:lnTo>
                    <a:pt x="4136" y="57298"/>
                  </a:lnTo>
                  <a:cubicBezTo>
                    <a:pt x="4136" y="56280"/>
                    <a:pt x="4938" y="55457"/>
                    <a:pt x="5926" y="55457"/>
                  </a:cubicBezTo>
                  <a:cubicBezTo>
                    <a:pt x="6913" y="55457"/>
                    <a:pt x="7715" y="56280"/>
                    <a:pt x="7715" y="57298"/>
                  </a:cubicBezTo>
                  <a:lnTo>
                    <a:pt x="10061" y="57298"/>
                  </a:lnTo>
                  <a:cubicBezTo>
                    <a:pt x="10061" y="56280"/>
                    <a:pt x="10861" y="55457"/>
                    <a:pt x="11851" y="55457"/>
                  </a:cubicBezTo>
                  <a:cubicBezTo>
                    <a:pt x="12839" y="55457"/>
                    <a:pt x="13638" y="56280"/>
                    <a:pt x="13638" y="57298"/>
                  </a:cubicBezTo>
                  <a:lnTo>
                    <a:pt x="15984" y="57298"/>
                  </a:lnTo>
                  <a:cubicBezTo>
                    <a:pt x="15984" y="56280"/>
                    <a:pt x="16787" y="55457"/>
                    <a:pt x="17774" y="55457"/>
                  </a:cubicBezTo>
                  <a:cubicBezTo>
                    <a:pt x="18762" y="55457"/>
                    <a:pt x="19564" y="56280"/>
                    <a:pt x="19564" y="57298"/>
                  </a:cubicBezTo>
                  <a:lnTo>
                    <a:pt x="21910" y="57298"/>
                  </a:lnTo>
                  <a:cubicBezTo>
                    <a:pt x="21910" y="56280"/>
                    <a:pt x="22710" y="55457"/>
                    <a:pt x="23700" y="55457"/>
                  </a:cubicBezTo>
                  <a:cubicBezTo>
                    <a:pt x="24687" y="55457"/>
                    <a:pt x="25487" y="56280"/>
                    <a:pt x="25487" y="57298"/>
                  </a:cubicBezTo>
                  <a:lnTo>
                    <a:pt x="27833" y="57298"/>
                  </a:lnTo>
                  <a:cubicBezTo>
                    <a:pt x="27833" y="56280"/>
                    <a:pt x="28635" y="55457"/>
                    <a:pt x="29623" y="55457"/>
                  </a:cubicBezTo>
                  <a:cubicBezTo>
                    <a:pt x="30610" y="55457"/>
                    <a:pt x="31412" y="56280"/>
                    <a:pt x="31412" y="57298"/>
                  </a:cubicBezTo>
                  <a:lnTo>
                    <a:pt x="33758" y="57298"/>
                  </a:lnTo>
                  <a:cubicBezTo>
                    <a:pt x="33758" y="56280"/>
                    <a:pt x="34558" y="55457"/>
                    <a:pt x="35548" y="55457"/>
                  </a:cubicBezTo>
                  <a:cubicBezTo>
                    <a:pt x="36536" y="55457"/>
                    <a:pt x="37335" y="56280"/>
                    <a:pt x="37335" y="57298"/>
                  </a:cubicBezTo>
                  <a:lnTo>
                    <a:pt x="39681" y="57298"/>
                  </a:lnTo>
                  <a:cubicBezTo>
                    <a:pt x="39681" y="56280"/>
                    <a:pt x="40484" y="55457"/>
                    <a:pt x="41471" y="55457"/>
                  </a:cubicBezTo>
                  <a:cubicBezTo>
                    <a:pt x="42459" y="55457"/>
                    <a:pt x="43261" y="56280"/>
                    <a:pt x="43261" y="57298"/>
                  </a:cubicBezTo>
                  <a:lnTo>
                    <a:pt x="45607" y="57298"/>
                  </a:lnTo>
                  <a:cubicBezTo>
                    <a:pt x="45607" y="56280"/>
                    <a:pt x="46407" y="55457"/>
                    <a:pt x="47397" y="55457"/>
                  </a:cubicBezTo>
                  <a:cubicBezTo>
                    <a:pt x="48384" y="55457"/>
                    <a:pt x="49186" y="56280"/>
                    <a:pt x="49186" y="57298"/>
                  </a:cubicBezTo>
                  <a:lnTo>
                    <a:pt x="51530" y="57298"/>
                  </a:lnTo>
                  <a:cubicBezTo>
                    <a:pt x="51530" y="56280"/>
                    <a:pt x="52332" y="55457"/>
                    <a:pt x="53320" y="55457"/>
                  </a:cubicBezTo>
                  <a:cubicBezTo>
                    <a:pt x="54307" y="55457"/>
                    <a:pt x="55109" y="56280"/>
                    <a:pt x="55109" y="57298"/>
                  </a:cubicBezTo>
                  <a:lnTo>
                    <a:pt x="57455" y="57298"/>
                  </a:lnTo>
                  <a:cubicBezTo>
                    <a:pt x="57455" y="56280"/>
                    <a:pt x="58257" y="55457"/>
                    <a:pt x="59245" y="55457"/>
                  </a:cubicBezTo>
                  <a:lnTo>
                    <a:pt x="59245" y="53412"/>
                  </a:lnTo>
                  <a:cubicBezTo>
                    <a:pt x="58257" y="53412"/>
                    <a:pt x="57455" y="52589"/>
                    <a:pt x="57455" y="51572"/>
                  </a:cubicBezTo>
                  <a:cubicBezTo>
                    <a:pt x="57455" y="50556"/>
                    <a:pt x="58257" y="49733"/>
                    <a:pt x="59245" y="49733"/>
                  </a:cubicBezTo>
                  <a:lnTo>
                    <a:pt x="59245" y="47689"/>
                  </a:lnTo>
                  <a:cubicBezTo>
                    <a:pt x="58257" y="47689"/>
                    <a:pt x="57455" y="46863"/>
                    <a:pt x="57455" y="45848"/>
                  </a:cubicBezTo>
                  <a:cubicBezTo>
                    <a:pt x="57455" y="44832"/>
                    <a:pt x="58257" y="44007"/>
                    <a:pt x="59245" y="44007"/>
                  </a:cubicBezTo>
                  <a:lnTo>
                    <a:pt x="59245" y="41965"/>
                  </a:lnTo>
                  <a:cubicBezTo>
                    <a:pt x="58257" y="41965"/>
                    <a:pt x="57455" y="41140"/>
                    <a:pt x="57455" y="40124"/>
                  </a:cubicBezTo>
                  <a:cubicBezTo>
                    <a:pt x="57455" y="39109"/>
                    <a:pt x="58257" y="38283"/>
                    <a:pt x="59245" y="38283"/>
                  </a:cubicBezTo>
                  <a:lnTo>
                    <a:pt x="59245" y="36239"/>
                  </a:lnTo>
                  <a:cubicBezTo>
                    <a:pt x="58257" y="36239"/>
                    <a:pt x="57455" y="35416"/>
                    <a:pt x="57455" y="34400"/>
                  </a:cubicBezTo>
                  <a:cubicBezTo>
                    <a:pt x="57455" y="33383"/>
                    <a:pt x="58257" y="32560"/>
                    <a:pt x="59245" y="32560"/>
                  </a:cubicBezTo>
                  <a:lnTo>
                    <a:pt x="59245" y="30515"/>
                  </a:lnTo>
                  <a:cubicBezTo>
                    <a:pt x="58257" y="30515"/>
                    <a:pt x="57455" y="29692"/>
                    <a:pt x="57455" y="28674"/>
                  </a:cubicBezTo>
                  <a:cubicBezTo>
                    <a:pt x="57455" y="27659"/>
                    <a:pt x="58257" y="26836"/>
                    <a:pt x="59245" y="26836"/>
                  </a:cubicBezTo>
                  <a:lnTo>
                    <a:pt x="59245" y="24791"/>
                  </a:lnTo>
                  <a:cubicBezTo>
                    <a:pt x="58257" y="24791"/>
                    <a:pt x="57455" y="23966"/>
                    <a:pt x="57455" y="22951"/>
                  </a:cubicBezTo>
                  <a:cubicBezTo>
                    <a:pt x="57455" y="21935"/>
                    <a:pt x="58257" y="21110"/>
                    <a:pt x="59245" y="21110"/>
                  </a:cubicBezTo>
                  <a:lnTo>
                    <a:pt x="59245" y="19068"/>
                  </a:lnTo>
                  <a:cubicBezTo>
                    <a:pt x="58257" y="19068"/>
                    <a:pt x="57455" y="18242"/>
                    <a:pt x="57455" y="17227"/>
                  </a:cubicBezTo>
                  <a:cubicBezTo>
                    <a:pt x="57455" y="16209"/>
                    <a:pt x="58257" y="15386"/>
                    <a:pt x="59245" y="15386"/>
                  </a:cubicBezTo>
                  <a:lnTo>
                    <a:pt x="59245" y="13342"/>
                  </a:lnTo>
                  <a:cubicBezTo>
                    <a:pt x="58257" y="13342"/>
                    <a:pt x="57455" y="12519"/>
                    <a:pt x="57455" y="11503"/>
                  </a:cubicBezTo>
                  <a:cubicBezTo>
                    <a:pt x="57455" y="10486"/>
                    <a:pt x="58257" y="9663"/>
                    <a:pt x="59245" y="9663"/>
                  </a:cubicBezTo>
                  <a:lnTo>
                    <a:pt x="59245" y="7618"/>
                  </a:lnTo>
                  <a:cubicBezTo>
                    <a:pt x="58257" y="7618"/>
                    <a:pt x="57455" y="6795"/>
                    <a:pt x="57455" y="5777"/>
                  </a:cubicBezTo>
                  <a:cubicBezTo>
                    <a:pt x="57451" y="5001"/>
                    <a:pt x="57938" y="4305"/>
                    <a:pt x="58668" y="4043"/>
                  </a:cubicBezTo>
                  <a:lnTo>
                    <a:pt x="58934" y="3969"/>
                  </a:lnTo>
                  <a:cubicBezTo>
                    <a:pt x="59036" y="3948"/>
                    <a:pt x="59138" y="3939"/>
                    <a:pt x="59243" y="3937"/>
                  </a:cubicBezTo>
                  <a:lnTo>
                    <a:pt x="59050" y="3937"/>
                  </a:lnTo>
                  <a:lnTo>
                    <a:pt x="59243" y="3883"/>
                  </a:lnTo>
                  <a:lnTo>
                    <a:pt x="59243" y="1841"/>
                  </a:lnTo>
                  <a:cubicBezTo>
                    <a:pt x="58255" y="1841"/>
                    <a:pt x="57455" y="1016"/>
                    <a:pt x="57455" y="0"/>
                  </a:cubicBezTo>
                  <a:lnTo>
                    <a:pt x="55107" y="0"/>
                  </a:lnTo>
                  <a:cubicBezTo>
                    <a:pt x="55107" y="1016"/>
                    <a:pt x="54307" y="1841"/>
                    <a:pt x="53320" y="1841"/>
                  </a:cubicBezTo>
                  <a:cubicBezTo>
                    <a:pt x="52330" y="1841"/>
                    <a:pt x="51530" y="1016"/>
                    <a:pt x="51530" y="0"/>
                  </a:cubicBezTo>
                  <a:lnTo>
                    <a:pt x="49184" y="0"/>
                  </a:lnTo>
                  <a:cubicBezTo>
                    <a:pt x="49184" y="1016"/>
                    <a:pt x="48382" y="1841"/>
                    <a:pt x="47394" y="1841"/>
                  </a:cubicBezTo>
                  <a:cubicBezTo>
                    <a:pt x="46407" y="1841"/>
                    <a:pt x="45607" y="1016"/>
                    <a:pt x="45607" y="0"/>
                  </a:cubicBezTo>
                  <a:lnTo>
                    <a:pt x="43258" y="0"/>
                  </a:lnTo>
                  <a:cubicBezTo>
                    <a:pt x="43258" y="1016"/>
                    <a:pt x="42459" y="1841"/>
                    <a:pt x="41471" y="1841"/>
                  </a:cubicBezTo>
                  <a:cubicBezTo>
                    <a:pt x="40481" y="1841"/>
                    <a:pt x="39681" y="1016"/>
                    <a:pt x="39681" y="0"/>
                  </a:cubicBezTo>
                  <a:lnTo>
                    <a:pt x="37335" y="0"/>
                  </a:lnTo>
                  <a:cubicBezTo>
                    <a:pt x="37335" y="1016"/>
                    <a:pt x="36533" y="1841"/>
                    <a:pt x="35546" y="1841"/>
                  </a:cubicBezTo>
                  <a:cubicBezTo>
                    <a:pt x="34558" y="1841"/>
                    <a:pt x="33756" y="1016"/>
                    <a:pt x="33756" y="0"/>
                  </a:cubicBezTo>
                  <a:lnTo>
                    <a:pt x="31410" y="0"/>
                  </a:lnTo>
                  <a:cubicBezTo>
                    <a:pt x="31410" y="1016"/>
                    <a:pt x="30610" y="1841"/>
                    <a:pt x="29620" y="1841"/>
                  </a:cubicBezTo>
                  <a:cubicBezTo>
                    <a:pt x="28633" y="1841"/>
                    <a:pt x="27833" y="1016"/>
                    <a:pt x="27833" y="0"/>
                  </a:cubicBezTo>
                  <a:lnTo>
                    <a:pt x="25487" y="0"/>
                  </a:lnTo>
                  <a:cubicBezTo>
                    <a:pt x="25487" y="1016"/>
                    <a:pt x="24685" y="1841"/>
                    <a:pt x="23697" y="1841"/>
                  </a:cubicBezTo>
                  <a:cubicBezTo>
                    <a:pt x="22710" y="1841"/>
                    <a:pt x="21908" y="1016"/>
                    <a:pt x="21908" y="0"/>
                  </a:cubicBezTo>
                  <a:lnTo>
                    <a:pt x="19561" y="0"/>
                  </a:lnTo>
                  <a:cubicBezTo>
                    <a:pt x="19561" y="1016"/>
                    <a:pt x="18762" y="1841"/>
                    <a:pt x="17772" y="1841"/>
                  </a:cubicBezTo>
                  <a:cubicBezTo>
                    <a:pt x="16784" y="1841"/>
                    <a:pt x="15984" y="1016"/>
                    <a:pt x="15984" y="0"/>
                  </a:cubicBezTo>
                  <a:lnTo>
                    <a:pt x="13638" y="0"/>
                  </a:lnTo>
                  <a:cubicBezTo>
                    <a:pt x="13638" y="1016"/>
                    <a:pt x="12839" y="1841"/>
                    <a:pt x="11851" y="1841"/>
                  </a:cubicBezTo>
                  <a:cubicBezTo>
                    <a:pt x="10861" y="1841"/>
                    <a:pt x="10061" y="1016"/>
                    <a:pt x="10061" y="0"/>
                  </a:cubicBezTo>
                  <a:lnTo>
                    <a:pt x="7715" y="0"/>
                  </a:lnTo>
                  <a:cubicBezTo>
                    <a:pt x="7715" y="1016"/>
                    <a:pt x="6913" y="1841"/>
                    <a:pt x="5926" y="1841"/>
                  </a:cubicBezTo>
                  <a:cubicBezTo>
                    <a:pt x="4936" y="1841"/>
                    <a:pt x="4136" y="1016"/>
                    <a:pt x="4136" y="0"/>
                  </a:cubicBezTo>
                  <a:close/>
                </a:path>
              </a:pathLst>
            </a:custGeom>
            <a:solidFill>
              <a:schemeClr val="accent2"/>
            </a:solidFill>
            <a:ln w="9525" cap="flat" cmpd="sng">
              <a:solidFill>
                <a:schemeClr val="accent2"/>
              </a:solidFill>
              <a:prstDash val="solid"/>
              <a:round/>
              <a:headEnd type="none" w="sm" len="sm"/>
              <a:tailEnd type="none" w="sm" len="sm"/>
            </a:ln>
            <a:effectLst>
              <a:outerShdw blurRad="57150"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60" name="Google Shape;9860;p48"/>
            <p:cNvSpPr/>
            <p:nvPr/>
          </p:nvSpPr>
          <p:spPr>
            <a:xfrm>
              <a:off x="6226602" y="602218"/>
              <a:ext cx="583864" cy="583877"/>
            </a:xfrm>
            <a:custGeom>
              <a:avLst/>
              <a:gdLst/>
              <a:ahLst/>
              <a:cxnLst/>
              <a:rect l="l" t="t" r="r" b="b"/>
              <a:pathLst>
                <a:path w="44835" h="44836" extrusionOk="0">
                  <a:moveTo>
                    <a:pt x="0" y="1"/>
                  </a:moveTo>
                  <a:lnTo>
                    <a:pt x="0" y="44835"/>
                  </a:lnTo>
                  <a:lnTo>
                    <a:pt x="44835" y="44835"/>
                  </a:lnTo>
                  <a:lnTo>
                    <a:pt x="44835"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9861" name="Google Shape;9861;p48"/>
          <p:cNvGrpSpPr/>
          <p:nvPr/>
        </p:nvGrpSpPr>
        <p:grpSpPr>
          <a:xfrm>
            <a:off x="789857" y="496934"/>
            <a:ext cx="991371" cy="974137"/>
            <a:chOff x="2489350" y="450675"/>
            <a:chExt cx="703200" cy="690975"/>
          </a:xfrm>
        </p:grpSpPr>
        <p:sp>
          <p:nvSpPr>
            <p:cNvPr id="9862" name="Google Shape;9862;p48"/>
            <p:cNvSpPr/>
            <p:nvPr/>
          </p:nvSpPr>
          <p:spPr>
            <a:xfrm>
              <a:off x="2489350" y="450713"/>
              <a:ext cx="703200" cy="690900"/>
            </a:xfrm>
            <a:prstGeom prst="ellipse">
              <a:avLst/>
            </a:prstGeom>
            <a:solidFill>
              <a:schemeClr val="accent1"/>
            </a:solidFill>
            <a:ln w="114300" cap="flat" cmpd="sng">
              <a:solidFill>
                <a:schemeClr val="accent1"/>
              </a:solidFill>
              <a:prstDash val="solid"/>
              <a:round/>
              <a:headEnd type="none" w="sm" len="sm"/>
              <a:tailEnd type="none" w="sm" len="sm"/>
            </a:ln>
            <a:effectLst>
              <a:outerShdw blurRad="28575" dist="19050" dir="432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9863" name="Google Shape;9863;p48"/>
            <p:cNvGrpSpPr/>
            <p:nvPr/>
          </p:nvGrpSpPr>
          <p:grpSpPr>
            <a:xfrm>
              <a:off x="2489400" y="450675"/>
              <a:ext cx="703100" cy="690975"/>
              <a:chOff x="2489400" y="450675"/>
              <a:chExt cx="703100" cy="690975"/>
            </a:xfrm>
          </p:grpSpPr>
          <p:sp>
            <p:nvSpPr>
              <p:cNvPr id="9864" name="Google Shape;9864;p48"/>
              <p:cNvSpPr/>
              <p:nvPr/>
            </p:nvSpPr>
            <p:spPr>
              <a:xfrm>
                <a:off x="2706800" y="506850"/>
                <a:ext cx="725" cy="425"/>
              </a:xfrm>
              <a:custGeom>
                <a:avLst/>
                <a:gdLst/>
                <a:ahLst/>
                <a:cxnLst/>
                <a:rect l="l" t="t" r="r" b="b"/>
                <a:pathLst>
                  <a:path w="29" h="17" extrusionOk="0">
                    <a:moveTo>
                      <a:pt x="7" y="1"/>
                    </a:moveTo>
                    <a:lnTo>
                      <a:pt x="0" y="5"/>
                    </a:lnTo>
                    <a:cubicBezTo>
                      <a:pt x="10" y="10"/>
                      <a:pt x="19" y="12"/>
                      <a:pt x="28" y="17"/>
                    </a:cubicBez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65" name="Google Shape;9865;p48"/>
              <p:cNvSpPr/>
              <p:nvPr/>
            </p:nvSpPr>
            <p:spPr>
              <a:xfrm>
                <a:off x="3006775" y="530375"/>
                <a:ext cx="32250" cy="22525"/>
              </a:xfrm>
              <a:custGeom>
                <a:avLst/>
                <a:gdLst/>
                <a:ahLst/>
                <a:cxnLst/>
                <a:rect l="l" t="t" r="r" b="b"/>
                <a:pathLst>
                  <a:path w="1290" h="901" extrusionOk="0">
                    <a:moveTo>
                      <a:pt x="156" y="1"/>
                    </a:moveTo>
                    <a:cubicBezTo>
                      <a:pt x="105" y="13"/>
                      <a:pt x="52" y="17"/>
                      <a:pt x="1" y="17"/>
                    </a:cubicBezTo>
                    <a:cubicBezTo>
                      <a:pt x="446" y="284"/>
                      <a:pt x="872" y="578"/>
                      <a:pt x="1280" y="900"/>
                    </a:cubicBezTo>
                    <a:lnTo>
                      <a:pt x="1290" y="896"/>
                    </a:lnTo>
                    <a:cubicBezTo>
                      <a:pt x="933" y="574"/>
                      <a:pt x="555" y="272"/>
                      <a:pt x="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66" name="Google Shape;9866;p48"/>
              <p:cNvSpPr/>
              <p:nvPr/>
            </p:nvSpPr>
            <p:spPr>
              <a:xfrm>
                <a:off x="3038950" y="552925"/>
                <a:ext cx="2575" cy="2125"/>
              </a:xfrm>
              <a:custGeom>
                <a:avLst/>
                <a:gdLst/>
                <a:ahLst/>
                <a:cxnLst/>
                <a:rect l="l" t="t" r="r" b="b"/>
                <a:pathLst>
                  <a:path w="103" h="85" extrusionOk="0">
                    <a:moveTo>
                      <a:pt x="12" y="1"/>
                    </a:moveTo>
                    <a:lnTo>
                      <a:pt x="0" y="3"/>
                    </a:lnTo>
                    <a:cubicBezTo>
                      <a:pt x="35" y="31"/>
                      <a:pt x="70" y="56"/>
                      <a:pt x="102" y="84"/>
                    </a:cubicBezTo>
                    <a:cubicBezTo>
                      <a:pt x="74" y="54"/>
                      <a:pt x="42" y="29"/>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67" name="Google Shape;9867;p48"/>
              <p:cNvSpPr/>
              <p:nvPr/>
            </p:nvSpPr>
            <p:spPr>
              <a:xfrm>
                <a:off x="2708300" y="478675"/>
                <a:ext cx="300775" cy="51400"/>
              </a:xfrm>
              <a:custGeom>
                <a:avLst/>
                <a:gdLst/>
                <a:ahLst/>
                <a:cxnLst/>
                <a:rect l="l" t="t" r="r" b="b"/>
                <a:pathLst>
                  <a:path w="12031" h="2056" extrusionOk="0">
                    <a:moveTo>
                      <a:pt x="8235" y="411"/>
                    </a:moveTo>
                    <a:lnTo>
                      <a:pt x="8047" y="497"/>
                    </a:lnTo>
                    <a:lnTo>
                      <a:pt x="8098" y="432"/>
                    </a:lnTo>
                    <a:lnTo>
                      <a:pt x="8235" y="411"/>
                    </a:lnTo>
                    <a:close/>
                    <a:moveTo>
                      <a:pt x="8803" y="527"/>
                    </a:moveTo>
                    <a:lnTo>
                      <a:pt x="8699" y="685"/>
                    </a:lnTo>
                    <a:lnTo>
                      <a:pt x="8527" y="597"/>
                    </a:lnTo>
                    <a:lnTo>
                      <a:pt x="8803" y="527"/>
                    </a:lnTo>
                    <a:close/>
                    <a:moveTo>
                      <a:pt x="5235" y="1"/>
                    </a:moveTo>
                    <a:cubicBezTo>
                      <a:pt x="3489" y="1"/>
                      <a:pt x="1703" y="354"/>
                      <a:pt x="5" y="1093"/>
                    </a:cubicBezTo>
                    <a:lnTo>
                      <a:pt x="1" y="1095"/>
                    </a:lnTo>
                    <a:cubicBezTo>
                      <a:pt x="24" y="1116"/>
                      <a:pt x="47" y="1137"/>
                      <a:pt x="73" y="1160"/>
                    </a:cubicBezTo>
                    <a:cubicBezTo>
                      <a:pt x="142" y="1200"/>
                      <a:pt x="221" y="1225"/>
                      <a:pt x="300" y="1232"/>
                    </a:cubicBezTo>
                    <a:cubicBezTo>
                      <a:pt x="587" y="1105"/>
                      <a:pt x="877" y="991"/>
                      <a:pt x="1174" y="887"/>
                    </a:cubicBezTo>
                    <a:cubicBezTo>
                      <a:pt x="1102" y="778"/>
                      <a:pt x="1058" y="748"/>
                      <a:pt x="1160" y="743"/>
                    </a:cubicBezTo>
                    <a:lnTo>
                      <a:pt x="1160" y="743"/>
                    </a:lnTo>
                    <a:cubicBezTo>
                      <a:pt x="1204" y="775"/>
                      <a:pt x="1248" y="810"/>
                      <a:pt x="1290" y="850"/>
                    </a:cubicBezTo>
                    <a:cubicBezTo>
                      <a:pt x="1487" y="782"/>
                      <a:pt x="1686" y="720"/>
                      <a:pt x="1888" y="664"/>
                    </a:cubicBezTo>
                    <a:cubicBezTo>
                      <a:pt x="1866" y="660"/>
                      <a:pt x="1844" y="658"/>
                      <a:pt x="1822" y="658"/>
                    </a:cubicBezTo>
                    <a:cubicBezTo>
                      <a:pt x="1791" y="658"/>
                      <a:pt x="1760" y="662"/>
                      <a:pt x="1730" y="669"/>
                    </a:cubicBezTo>
                    <a:cubicBezTo>
                      <a:pt x="1925" y="599"/>
                      <a:pt x="2166" y="553"/>
                      <a:pt x="2446" y="527"/>
                    </a:cubicBezTo>
                    <a:cubicBezTo>
                      <a:pt x="3335" y="329"/>
                      <a:pt x="4247" y="233"/>
                      <a:pt x="5159" y="233"/>
                    </a:cubicBezTo>
                    <a:cubicBezTo>
                      <a:pt x="6378" y="233"/>
                      <a:pt x="7598" y="404"/>
                      <a:pt x="8768" y="731"/>
                    </a:cubicBezTo>
                    <a:cubicBezTo>
                      <a:pt x="8822" y="713"/>
                      <a:pt x="8875" y="694"/>
                      <a:pt x="8921" y="680"/>
                    </a:cubicBezTo>
                    <a:cubicBezTo>
                      <a:pt x="8968" y="706"/>
                      <a:pt x="9012" y="764"/>
                      <a:pt x="9065" y="799"/>
                    </a:cubicBezTo>
                    <a:cubicBezTo>
                      <a:pt x="9077" y="798"/>
                      <a:pt x="9089" y="798"/>
                      <a:pt x="9101" y="798"/>
                    </a:cubicBezTo>
                    <a:cubicBezTo>
                      <a:pt x="9140" y="798"/>
                      <a:pt x="9180" y="801"/>
                      <a:pt x="9220" y="808"/>
                    </a:cubicBezTo>
                    <a:cubicBezTo>
                      <a:pt x="9199" y="821"/>
                      <a:pt x="9174" y="828"/>
                      <a:pt x="9150" y="828"/>
                    </a:cubicBezTo>
                    <a:cubicBezTo>
                      <a:pt x="9119" y="828"/>
                      <a:pt x="9089" y="818"/>
                      <a:pt x="9065" y="799"/>
                    </a:cubicBezTo>
                    <a:cubicBezTo>
                      <a:pt x="9046" y="801"/>
                      <a:pt x="9033" y="803"/>
                      <a:pt x="9016" y="806"/>
                    </a:cubicBezTo>
                    <a:cubicBezTo>
                      <a:pt x="10018" y="1105"/>
                      <a:pt x="10982" y="1524"/>
                      <a:pt x="11884" y="2055"/>
                    </a:cubicBezTo>
                    <a:lnTo>
                      <a:pt x="12030" y="2023"/>
                    </a:lnTo>
                    <a:cubicBezTo>
                      <a:pt x="10082" y="704"/>
                      <a:pt x="7698" y="1"/>
                      <a:pt x="5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68" name="Google Shape;9868;p48"/>
              <p:cNvSpPr/>
              <p:nvPr/>
            </p:nvSpPr>
            <p:spPr>
              <a:xfrm>
                <a:off x="2704125" y="508700"/>
                <a:ext cx="25" cy="25"/>
              </a:xfrm>
              <a:custGeom>
                <a:avLst/>
                <a:gdLst/>
                <a:ahLst/>
                <a:cxnLst/>
                <a:rect l="l" t="t" r="r" b="b"/>
                <a:pathLst>
                  <a:path w="1" h="1" extrusionOk="0">
                    <a:moveTo>
                      <a:pt x="1" y="1"/>
                    </a:move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69" name="Google Shape;9869;p48"/>
              <p:cNvSpPr/>
              <p:nvPr/>
            </p:nvSpPr>
            <p:spPr>
              <a:xfrm>
                <a:off x="2673950" y="515375"/>
                <a:ext cx="24350" cy="14800"/>
              </a:xfrm>
              <a:custGeom>
                <a:avLst/>
                <a:gdLst/>
                <a:ahLst/>
                <a:cxnLst/>
                <a:rect l="l" t="t" r="r" b="b"/>
                <a:pathLst>
                  <a:path w="974" h="592" extrusionOk="0">
                    <a:moveTo>
                      <a:pt x="800" y="1"/>
                    </a:moveTo>
                    <a:cubicBezTo>
                      <a:pt x="709" y="63"/>
                      <a:pt x="619" y="128"/>
                      <a:pt x="529" y="193"/>
                    </a:cubicBezTo>
                    <a:lnTo>
                      <a:pt x="670" y="216"/>
                    </a:lnTo>
                    <a:cubicBezTo>
                      <a:pt x="645" y="230"/>
                      <a:pt x="613" y="236"/>
                      <a:pt x="577" y="236"/>
                    </a:cubicBezTo>
                    <a:cubicBezTo>
                      <a:pt x="547" y="236"/>
                      <a:pt x="515" y="232"/>
                      <a:pt x="482" y="225"/>
                    </a:cubicBezTo>
                    <a:cubicBezTo>
                      <a:pt x="320" y="346"/>
                      <a:pt x="158" y="466"/>
                      <a:pt x="0" y="592"/>
                    </a:cubicBezTo>
                    <a:cubicBezTo>
                      <a:pt x="315" y="402"/>
                      <a:pt x="640" y="225"/>
                      <a:pt x="974" y="70"/>
                    </a:cubicBezTo>
                    <a:cubicBezTo>
                      <a:pt x="944" y="45"/>
                      <a:pt x="893" y="19"/>
                      <a:pt x="8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70" name="Google Shape;9870;p48"/>
              <p:cNvSpPr/>
              <p:nvPr/>
            </p:nvSpPr>
            <p:spPr>
              <a:xfrm>
                <a:off x="2694450" y="511250"/>
                <a:ext cx="6300" cy="3850"/>
              </a:xfrm>
              <a:custGeom>
                <a:avLst/>
                <a:gdLst/>
                <a:ahLst/>
                <a:cxnLst/>
                <a:rect l="l" t="t" r="r" b="b"/>
                <a:pathLst>
                  <a:path w="252" h="154" extrusionOk="0">
                    <a:moveTo>
                      <a:pt x="228" y="1"/>
                    </a:moveTo>
                    <a:lnTo>
                      <a:pt x="228" y="1"/>
                    </a:lnTo>
                    <a:cubicBezTo>
                      <a:pt x="151" y="50"/>
                      <a:pt x="75" y="103"/>
                      <a:pt x="1" y="154"/>
                    </a:cubicBezTo>
                    <a:cubicBezTo>
                      <a:pt x="216" y="149"/>
                      <a:pt x="251" y="80"/>
                      <a:pt x="2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71" name="Google Shape;9871;p48"/>
              <p:cNvSpPr/>
              <p:nvPr/>
            </p:nvSpPr>
            <p:spPr>
              <a:xfrm>
                <a:off x="3040225" y="980525"/>
                <a:ext cx="55900" cy="54800"/>
              </a:xfrm>
              <a:custGeom>
                <a:avLst/>
                <a:gdLst/>
                <a:ahLst/>
                <a:cxnLst/>
                <a:rect l="l" t="t" r="r" b="b"/>
                <a:pathLst>
                  <a:path w="2236" h="2192" extrusionOk="0">
                    <a:moveTo>
                      <a:pt x="2207" y="1"/>
                    </a:moveTo>
                    <a:cubicBezTo>
                      <a:pt x="1570" y="789"/>
                      <a:pt x="828" y="1489"/>
                      <a:pt x="0" y="2080"/>
                    </a:cubicBezTo>
                    <a:lnTo>
                      <a:pt x="81" y="2191"/>
                    </a:lnTo>
                    <a:cubicBezTo>
                      <a:pt x="98" y="2177"/>
                      <a:pt x="112" y="2147"/>
                      <a:pt x="146" y="2147"/>
                    </a:cubicBezTo>
                    <a:cubicBezTo>
                      <a:pt x="164" y="2147"/>
                      <a:pt x="187" y="2155"/>
                      <a:pt x="218" y="2177"/>
                    </a:cubicBezTo>
                    <a:cubicBezTo>
                      <a:pt x="990" y="1563"/>
                      <a:pt x="1667" y="842"/>
                      <a:pt x="2235" y="35"/>
                    </a:cubicBezTo>
                    <a:cubicBezTo>
                      <a:pt x="2228" y="21"/>
                      <a:pt x="2219" y="10"/>
                      <a:pt x="2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72" name="Google Shape;9872;p48"/>
              <p:cNvSpPr/>
              <p:nvPr/>
            </p:nvSpPr>
            <p:spPr>
              <a:xfrm>
                <a:off x="2954975" y="1075575"/>
                <a:ext cx="9000" cy="3975"/>
              </a:xfrm>
              <a:custGeom>
                <a:avLst/>
                <a:gdLst/>
                <a:ahLst/>
                <a:cxnLst/>
                <a:rect l="l" t="t" r="r" b="b"/>
                <a:pathLst>
                  <a:path w="360" h="159" extrusionOk="0">
                    <a:moveTo>
                      <a:pt x="339" y="0"/>
                    </a:moveTo>
                    <a:cubicBezTo>
                      <a:pt x="225" y="56"/>
                      <a:pt x="111" y="109"/>
                      <a:pt x="0" y="158"/>
                    </a:cubicBezTo>
                    <a:cubicBezTo>
                      <a:pt x="121" y="126"/>
                      <a:pt x="239" y="91"/>
                      <a:pt x="359" y="54"/>
                    </a:cubicBezTo>
                    <a:cubicBezTo>
                      <a:pt x="350" y="35"/>
                      <a:pt x="343" y="17"/>
                      <a:pt x="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73" name="Google Shape;9873;p48"/>
              <p:cNvSpPr/>
              <p:nvPr/>
            </p:nvSpPr>
            <p:spPr>
              <a:xfrm>
                <a:off x="3096950" y="972825"/>
                <a:ext cx="4900" cy="7275"/>
              </a:xfrm>
              <a:custGeom>
                <a:avLst/>
                <a:gdLst/>
                <a:ahLst/>
                <a:cxnLst/>
                <a:rect l="l" t="t" r="r" b="b"/>
                <a:pathLst>
                  <a:path w="196" h="291" extrusionOk="0">
                    <a:moveTo>
                      <a:pt x="196" y="0"/>
                    </a:moveTo>
                    <a:lnTo>
                      <a:pt x="172" y="12"/>
                    </a:lnTo>
                    <a:cubicBezTo>
                      <a:pt x="121" y="77"/>
                      <a:pt x="68" y="144"/>
                      <a:pt x="17" y="211"/>
                    </a:cubicBezTo>
                    <a:cubicBezTo>
                      <a:pt x="15" y="239"/>
                      <a:pt x="8" y="265"/>
                      <a:pt x="1" y="290"/>
                    </a:cubicBezTo>
                    <a:cubicBezTo>
                      <a:pt x="68" y="195"/>
                      <a:pt x="133" y="98"/>
                      <a:pt x="1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74" name="Google Shape;9874;p48"/>
              <p:cNvSpPr/>
              <p:nvPr/>
            </p:nvSpPr>
            <p:spPr>
              <a:xfrm>
                <a:off x="2982725" y="1061550"/>
                <a:ext cx="6700" cy="3850"/>
              </a:xfrm>
              <a:custGeom>
                <a:avLst/>
                <a:gdLst/>
                <a:ahLst/>
                <a:cxnLst/>
                <a:rect l="l" t="t" r="r" b="b"/>
                <a:pathLst>
                  <a:path w="268" h="154" extrusionOk="0">
                    <a:moveTo>
                      <a:pt x="260" y="0"/>
                    </a:moveTo>
                    <a:lnTo>
                      <a:pt x="260" y="0"/>
                    </a:lnTo>
                    <a:cubicBezTo>
                      <a:pt x="235" y="12"/>
                      <a:pt x="212" y="24"/>
                      <a:pt x="186" y="35"/>
                    </a:cubicBezTo>
                    <a:cubicBezTo>
                      <a:pt x="123" y="72"/>
                      <a:pt x="63" y="107"/>
                      <a:pt x="1" y="144"/>
                    </a:cubicBezTo>
                    <a:cubicBezTo>
                      <a:pt x="24" y="146"/>
                      <a:pt x="47" y="151"/>
                      <a:pt x="75" y="153"/>
                    </a:cubicBezTo>
                    <a:cubicBezTo>
                      <a:pt x="230" y="121"/>
                      <a:pt x="267" y="65"/>
                      <a:pt x="2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75" name="Google Shape;9875;p48"/>
              <p:cNvSpPr/>
              <p:nvPr/>
            </p:nvSpPr>
            <p:spPr>
              <a:xfrm>
                <a:off x="3102400" y="968475"/>
                <a:ext cx="2300" cy="3100"/>
              </a:xfrm>
              <a:custGeom>
                <a:avLst/>
                <a:gdLst/>
                <a:ahLst/>
                <a:cxnLst/>
                <a:rect l="l" t="t" r="r" b="b"/>
                <a:pathLst>
                  <a:path w="92" h="124" extrusionOk="0">
                    <a:moveTo>
                      <a:pt x="91" y="0"/>
                    </a:moveTo>
                    <a:lnTo>
                      <a:pt x="91" y="0"/>
                    </a:lnTo>
                    <a:cubicBezTo>
                      <a:pt x="63" y="40"/>
                      <a:pt x="31" y="82"/>
                      <a:pt x="1" y="121"/>
                    </a:cubicBezTo>
                    <a:lnTo>
                      <a:pt x="10" y="123"/>
                    </a:lnTo>
                    <a:cubicBezTo>
                      <a:pt x="38" y="82"/>
                      <a:pt x="66" y="42"/>
                      <a:pt x="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76" name="Google Shape;9876;p48"/>
              <p:cNvSpPr/>
              <p:nvPr/>
            </p:nvSpPr>
            <p:spPr>
              <a:xfrm>
                <a:off x="3003950" y="1032975"/>
                <a:ext cx="38200" cy="27550"/>
              </a:xfrm>
              <a:custGeom>
                <a:avLst/>
                <a:gdLst/>
                <a:ahLst/>
                <a:cxnLst/>
                <a:rect l="l" t="t" r="r" b="b"/>
                <a:pathLst>
                  <a:path w="1528" h="1102" extrusionOk="0">
                    <a:moveTo>
                      <a:pt x="1426" y="1"/>
                    </a:moveTo>
                    <a:cubicBezTo>
                      <a:pt x="1421" y="3"/>
                      <a:pt x="1416" y="8"/>
                      <a:pt x="1410" y="10"/>
                    </a:cubicBezTo>
                    <a:cubicBezTo>
                      <a:pt x="1467" y="96"/>
                      <a:pt x="1486" y="172"/>
                      <a:pt x="1396" y="202"/>
                    </a:cubicBezTo>
                    <a:cubicBezTo>
                      <a:pt x="1289" y="184"/>
                      <a:pt x="1226" y="174"/>
                      <a:pt x="1180" y="167"/>
                    </a:cubicBezTo>
                    <a:cubicBezTo>
                      <a:pt x="1046" y="260"/>
                      <a:pt x="906" y="348"/>
                      <a:pt x="765" y="436"/>
                    </a:cubicBezTo>
                    <a:cubicBezTo>
                      <a:pt x="807" y="439"/>
                      <a:pt x="860" y="443"/>
                      <a:pt x="925" y="446"/>
                    </a:cubicBezTo>
                    <a:cubicBezTo>
                      <a:pt x="878" y="451"/>
                      <a:pt x="831" y="453"/>
                      <a:pt x="785" y="453"/>
                    </a:cubicBezTo>
                    <a:cubicBezTo>
                      <a:pt x="770" y="453"/>
                      <a:pt x="755" y="453"/>
                      <a:pt x="740" y="453"/>
                    </a:cubicBezTo>
                    <a:cubicBezTo>
                      <a:pt x="603" y="536"/>
                      <a:pt x="461" y="615"/>
                      <a:pt x="320" y="694"/>
                    </a:cubicBezTo>
                    <a:cubicBezTo>
                      <a:pt x="345" y="712"/>
                      <a:pt x="369" y="731"/>
                      <a:pt x="396" y="747"/>
                    </a:cubicBezTo>
                    <a:lnTo>
                      <a:pt x="447" y="745"/>
                    </a:lnTo>
                    <a:lnTo>
                      <a:pt x="401" y="752"/>
                    </a:lnTo>
                    <a:lnTo>
                      <a:pt x="396" y="747"/>
                    </a:lnTo>
                    <a:cubicBezTo>
                      <a:pt x="0" y="777"/>
                      <a:pt x="77" y="946"/>
                      <a:pt x="90" y="1102"/>
                    </a:cubicBezTo>
                    <a:cubicBezTo>
                      <a:pt x="255" y="1016"/>
                      <a:pt x="415" y="930"/>
                      <a:pt x="573" y="835"/>
                    </a:cubicBezTo>
                    <a:lnTo>
                      <a:pt x="575" y="835"/>
                    </a:lnTo>
                    <a:cubicBezTo>
                      <a:pt x="904" y="640"/>
                      <a:pt x="1222" y="425"/>
                      <a:pt x="1528" y="193"/>
                    </a:cubicBezTo>
                    <a:lnTo>
                      <a:pt x="14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77" name="Google Shape;9877;p48"/>
              <p:cNvSpPr/>
              <p:nvPr/>
            </p:nvSpPr>
            <p:spPr>
              <a:xfrm>
                <a:off x="2489400" y="450675"/>
                <a:ext cx="413325" cy="428675"/>
              </a:xfrm>
              <a:custGeom>
                <a:avLst/>
                <a:gdLst/>
                <a:ahLst/>
                <a:cxnLst/>
                <a:rect l="l" t="t" r="r" b="b"/>
                <a:pathLst>
                  <a:path w="16533" h="17147" extrusionOk="0">
                    <a:moveTo>
                      <a:pt x="13038" y="36"/>
                    </a:moveTo>
                    <a:lnTo>
                      <a:pt x="13038" y="36"/>
                    </a:lnTo>
                    <a:cubicBezTo>
                      <a:pt x="12996" y="44"/>
                      <a:pt x="12953" y="48"/>
                      <a:pt x="12910" y="48"/>
                    </a:cubicBezTo>
                    <a:cubicBezTo>
                      <a:pt x="12890" y="48"/>
                      <a:pt x="12871" y="47"/>
                      <a:pt x="12851" y="45"/>
                    </a:cubicBezTo>
                    <a:cubicBezTo>
                      <a:pt x="12913" y="45"/>
                      <a:pt x="12976" y="41"/>
                      <a:pt x="13038" y="36"/>
                    </a:cubicBezTo>
                    <a:close/>
                    <a:moveTo>
                      <a:pt x="5880" y="3071"/>
                    </a:moveTo>
                    <a:cubicBezTo>
                      <a:pt x="6047" y="3099"/>
                      <a:pt x="6152" y="3346"/>
                      <a:pt x="5817" y="3346"/>
                    </a:cubicBezTo>
                    <a:cubicBezTo>
                      <a:pt x="5800" y="3346"/>
                      <a:pt x="5782" y="3346"/>
                      <a:pt x="5764" y="3344"/>
                    </a:cubicBezTo>
                    <a:lnTo>
                      <a:pt x="5764" y="3344"/>
                    </a:lnTo>
                    <a:cubicBezTo>
                      <a:pt x="5863" y="3244"/>
                      <a:pt x="5820" y="3223"/>
                      <a:pt x="5880" y="3071"/>
                    </a:cubicBezTo>
                    <a:close/>
                    <a:moveTo>
                      <a:pt x="4680" y="3880"/>
                    </a:moveTo>
                    <a:cubicBezTo>
                      <a:pt x="4717" y="3959"/>
                      <a:pt x="4888" y="3989"/>
                      <a:pt x="4751" y="4037"/>
                    </a:cubicBezTo>
                    <a:lnTo>
                      <a:pt x="4680" y="3880"/>
                    </a:lnTo>
                    <a:close/>
                    <a:moveTo>
                      <a:pt x="3478" y="5906"/>
                    </a:moveTo>
                    <a:lnTo>
                      <a:pt x="3334" y="6015"/>
                    </a:lnTo>
                    <a:lnTo>
                      <a:pt x="3297" y="5936"/>
                    </a:lnTo>
                    <a:lnTo>
                      <a:pt x="3478" y="5906"/>
                    </a:lnTo>
                    <a:close/>
                    <a:moveTo>
                      <a:pt x="13948" y="0"/>
                    </a:moveTo>
                    <a:cubicBezTo>
                      <a:pt x="13677" y="0"/>
                      <a:pt x="13407" y="7"/>
                      <a:pt x="13136" y="22"/>
                    </a:cubicBezTo>
                    <a:cubicBezTo>
                      <a:pt x="13106" y="27"/>
                      <a:pt x="13073" y="32"/>
                      <a:pt x="13038" y="36"/>
                    </a:cubicBezTo>
                    <a:cubicBezTo>
                      <a:pt x="13048" y="34"/>
                      <a:pt x="13055" y="29"/>
                      <a:pt x="13062" y="25"/>
                    </a:cubicBezTo>
                    <a:lnTo>
                      <a:pt x="13062" y="25"/>
                    </a:lnTo>
                    <a:cubicBezTo>
                      <a:pt x="12936" y="34"/>
                      <a:pt x="12809" y="43"/>
                      <a:pt x="12686" y="55"/>
                    </a:cubicBezTo>
                    <a:cubicBezTo>
                      <a:pt x="12772" y="136"/>
                      <a:pt x="12888" y="219"/>
                      <a:pt x="12749" y="254"/>
                    </a:cubicBezTo>
                    <a:cubicBezTo>
                      <a:pt x="12355" y="212"/>
                      <a:pt x="12677" y="131"/>
                      <a:pt x="12401" y="85"/>
                    </a:cubicBezTo>
                    <a:lnTo>
                      <a:pt x="12401" y="85"/>
                    </a:lnTo>
                    <a:cubicBezTo>
                      <a:pt x="11819" y="147"/>
                      <a:pt x="11242" y="249"/>
                      <a:pt x="10674" y="391"/>
                    </a:cubicBezTo>
                    <a:cubicBezTo>
                      <a:pt x="10660" y="525"/>
                      <a:pt x="10509" y="644"/>
                      <a:pt x="10915" y="699"/>
                    </a:cubicBezTo>
                    <a:cubicBezTo>
                      <a:pt x="10824" y="736"/>
                      <a:pt x="10741" y="751"/>
                      <a:pt x="10661" y="751"/>
                    </a:cubicBezTo>
                    <a:cubicBezTo>
                      <a:pt x="10441" y="751"/>
                      <a:pt x="10256" y="636"/>
                      <a:pt x="10053" y="565"/>
                    </a:cubicBezTo>
                    <a:cubicBezTo>
                      <a:pt x="9916" y="606"/>
                      <a:pt x="9777" y="650"/>
                      <a:pt x="9642" y="699"/>
                    </a:cubicBezTo>
                    <a:cubicBezTo>
                      <a:pt x="9733" y="713"/>
                      <a:pt x="9805" y="727"/>
                      <a:pt x="9747" y="757"/>
                    </a:cubicBezTo>
                    <a:lnTo>
                      <a:pt x="9547" y="732"/>
                    </a:lnTo>
                    <a:lnTo>
                      <a:pt x="9515" y="743"/>
                    </a:lnTo>
                    <a:cubicBezTo>
                      <a:pt x="9719" y="824"/>
                      <a:pt x="9406" y="896"/>
                      <a:pt x="9281" y="943"/>
                    </a:cubicBezTo>
                    <a:cubicBezTo>
                      <a:pt x="9151" y="919"/>
                      <a:pt x="9151" y="896"/>
                      <a:pt x="9179" y="871"/>
                    </a:cubicBezTo>
                    <a:lnTo>
                      <a:pt x="9179" y="871"/>
                    </a:lnTo>
                    <a:cubicBezTo>
                      <a:pt x="8854" y="998"/>
                      <a:pt x="8534" y="1140"/>
                      <a:pt x="8221" y="1297"/>
                    </a:cubicBezTo>
                    <a:cubicBezTo>
                      <a:pt x="7099" y="1851"/>
                      <a:pt x="6049" y="2542"/>
                      <a:pt x="5092" y="3354"/>
                    </a:cubicBezTo>
                    <a:lnTo>
                      <a:pt x="5439" y="3759"/>
                    </a:lnTo>
                    <a:cubicBezTo>
                      <a:pt x="5428" y="3766"/>
                      <a:pt x="5416" y="3769"/>
                      <a:pt x="5402" y="3769"/>
                    </a:cubicBezTo>
                    <a:cubicBezTo>
                      <a:pt x="5272" y="3769"/>
                      <a:pt x="5037" y="3475"/>
                      <a:pt x="5050" y="3395"/>
                    </a:cubicBezTo>
                    <a:lnTo>
                      <a:pt x="5048" y="3393"/>
                    </a:lnTo>
                    <a:cubicBezTo>
                      <a:pt x="4681" y="3708"/>
                      <a:pt x="4334" y="4035"/>
                      <a:pt x="4004" y="4378"/>
                    </a:cubicBezTo>
                    <a:lnTo>
                      <a:pt x="4030" y="4378"/>
                    </a:lnTo>
                    <a:cubicBezTo>
                      <a:pt x="4046" y="4375"/>
                      <a:pt x="4067" y="4373"/>
                      <a:pt x="4092" y="4373"/>
                    </a:cubicBezTo>
                    <a:cubicBezTo>
                      <a:pt x="4135" y="4373"/>
                      <a:pt x="4191" y="4378"/>
                      <a:pt x="4266" y="4394"/>
                    </a:cubicBezTo>
                    <a:lnTo>
                      <a:pt x="4030" y="4378"/>
                    </a:lnTo>
                    <a:cubicBezTo>
                      <a:pt x="3905" y="4408"/>
                      <a:pt x="3993" y="4534"/>
                      <a:pt x="3856" y="4534"/>
                    </a:cubicBezTo>
                    <a:cubicBezTo>
                      <a:pt x="3014" y="5435"/>
                      <a:pt x="2293" y="6441"/>
                      <a:pt x="1707" y="7526"/>
                    </a:cubicBezTo>
                    <a:lnTo>
                      <a:pt x="1744" y="7577"/>
                    </a:lnTo>
                    <a:lnTo>
                      <a:pt x="1681" y="7573"/>
                    </a:lnTo>
                    <a:cubicBezTo>
                      <a:pt x="912" y="9017"/>
                      <a:pt x="402" y="10586"/>
                      <a:pt x="175" y="12207"/>
                    </a:cubicBezTo>
                    <a:cubicBezTo>
                      <a:pt x="183" y="12207"/>
                      <a:pt x="191" y="12207"/>
                      <a:pt x="200" y="12206"/>
                    </a:cubicBezTo>
                    <a:lnTo>
                      <a:pt x="200" y="12206"/>
                    </a:lnTo>
                    <a:lnTo>
                      <a:pt x="172" y="12209"/>
                    </a:lnTo>
                    <a:cubicBezTo>
                      <a:pt x="156" y="12332"/>
                      <a:pt x="140" y="12455"/>
                      <a:pt x="126" y="12578"/>
                    </a:cubicBezTo>
                    <a:cubicBezTo>
                      <a:pt x="205" y="12601"/>
                      <a:pt x="279" y="12631"/>
                      <a:pt x="351" y="12670"/>
                    </a:cubicBezTo>
                    <a:lnTo>
                      <a:pt x="165" y="12726"/>
                    </a:lnTo>
                    <a:cubicBezTo>
                      <a:pt x="149" y="12712"/>
                      <a:pt x="133" y="12701"/>
                      <a:pt x="114" y="12691"/>
                    </a:cubicBezTo>
                    <a:lnTo>
                      <a:pt x="114" y="12691"/>
                    </a:lnTo>
                    <a:cubicBezTo>
                      <a:pt x="1" y="13774"/>
                      <a:pt x="15" y="14870"/>
                      <a:pt x="156" y="15951"/>
                    </a:cubicBezTo>
                    <a:cubicBezTo>
                      <a:pt x="242" y="16055"/>
                      <a:pt x="369" y="16171"/>
                      <a:pt x="186" y="16180"/>
                    </a:cubicBezTo>
                    <a:cubicBezTo>
                      <a:pt x="200" y="16275"/>
                      <a:pt x="216" y="16370"/>
                      <a:pt x="233" y="16465"/>
                    </a:cubicBezTo>
                    <a:cubicBezTo>
                      <a:pt x="260" y="16491"/>
                      <a:pt x="297" y="16528"/>
                      <a:pt x="346" y="16581"/>
                    </a:cubicBezTo>
                    <a:lnTo>
                      <a:pt x="631" y="16730"/>
                    </a:lnTo>
                    <a:cubicBezTo>
                      <a:pt x="131" y="16806"/>
                      <a:pt x="515" y="16975"/>
                      <a:pt x="455" y="17128"/>
                    </a:cubicBezTo>
                    <a:cubicBezTo>
                      <a:pt x="526" y="17141"/>
                      <a:pt x="579" y="17146"/>
                      <a:pt x="619" y="17146"/>
                    </a:cubicBezTo>
                    <a:cubicBezTo>
                      <a:pt x="757" y="17146"/>
                      <a:pt x="740" y="17082"/>
                      <a:pt x="770" y="17026"/>
                    </a:cubicBezTo>
                    <a:cubicBezTo>
                      <a:pt x="295" y="14462"/>
                      <a:pt x="615" y="11896"/>
                      <a:pt x="1545" y="9555"/>
                    </a:cubicBezTo>
                    <a:lnTo>
                      <a:pt x="1357" y="9501"/>
                    </a:lnTo>
                    <a:cubicBezTo>
                      <a:pt x="1374" y="9465"/>
                      <a:pt x="1421" y="9452"/>
                      <a:pt x="1479" y="9452"/>
                    </a:cubicBezTo>
                    <a:cubicBezTo>
                      <a:pt x="1511" y="9452"/>
                      <a:pt x="1546" y="9456"/>
                      <a:pt x="1582" y="9462"/>
                    </a:cubicBezTo>
                    <a:cubicBezTo>
                      <a:pt x="2018" y="8389"/>
                      <a:pt x="2576" y="7371"/>
                      <a:pt x="3242" y="6427"/>
                    </a:cubicBezTo>
                    <a:lnTo>
                      <a:pt x="3179" y="6314"/>
                    </a:lnTo>
                    <a:lnTo>
                      <a:pt x="3316" y="6323"/>
                    </a:lnTo>
                    <a:cubicBezTo>
                      <a:pt x="4619" y="4503"/>
                      <a:pt x="6288" y="2980"/>
                      <a:pt x="8217" y="1849"/>
                    </a:cubicBezTo>
                    <a:cubicBezTo>
                      <a:pt x="8154" y="1777"/>
                      <a:pt x="8098" y="1698"/>
                      <a:pt x="8052" y="1615"/>
                    </a:cubicBezTo>
                    <a:lnTo>
                      <a:pt x="8052" y="1615"/>
                    </a:lnTo>
                    <a:lnTo>
                      <a:pt x="8237" y="1666"/>
                    </a:lnTo>
                    <a:cubicBezTo>
                      <a:pt x="8251" y="1715"/>
                      <a:pt x="8275" y="1759"/>
                      <a:pt x="8305" y="1798"/>
                    </a:cubicBezTo>
                    <a:cubicBezTo>
                      <a:pt x="8421" y="1728"/>
                      <a:pt x="8541" y="1664"/>
                      <a:pt x="8662" y="1599"/>
                    </a:cubicBezTo>
                    <a:cubicBezTo>
                      <a:pt x="9172" y="1325"/>
                      <a:pt x="9703" y="1098"/>
                      <a:pt x="10252" y="915"/>
                    </a:cubicBezTo>
                    <a:cubicBezTo>
                      <a:pt x="10294" y="868"/>
                      <a:pt x="10229" y="850"/>
                      <a:pt x="10006" y="836"/>
                    </a:cubicBezTo>
                    <a:cubicBezTo>
                      <a:pt x="10047" y="784"/>
                      <a:pt x="9867" y="675"/>
                      <a:pt x="9990" y="675"/>
                    </a:cubicBezTo>
                    <a:cubicBezTo>
                      <a:pt x="10021" y="675"/>
                      <a:pt x="10073" y="682"/>
                      <a:pt x="10152" y="699"/>
                    </a:cubicBezTo>
                    <a:cubicBezTo>
                      <a:pt x="9795" y="752"/>
                      <a:pt x="10393" y="801"/>
                      <a:pt x="10447" y="852"/>
                    </a:cubicBezTo>
                    <a:cubicBezTo>
                      <a:pt x="11198" y="618"/>
                      <a:pt x="11970" y="467"/>
                      <a:pt x="12753" y="402"/>
                    </a:cubicBezTo>
                    <a:lnTo>
                      <a:pt x="12610" y="305"/>
                    </a:lnTo>
                    <a:lnTo>
                      <a:pt x="12832" y="300"/>
                    </a:lnTo>
                    <a:lnTo>
                      <a:pt x="12823" y="395"/>
                    </a:lnTo>
                    <a:cubicBezTo>
                      <a:pt x="13144" y="371"/>
                      <a:pt x="13465" y="358"/>
                      <a:pt x="13786" y="358"/>
                    </a:cubicBezTo>
                    <a:cubicBezTo>
                      <a:pt x="14608" y="358"/>
                      <a:pt x="15429" y="439"/>
                      <a:pt x="16238" y="597"/>
                    </a:cubicBezTo>
                    <a:cubicBezTo>
                      <a:pt x="16255" y="513"/>
                      <a:pt x="16191" y="374"/>
                      <a:pt x="16488" y="374"/>
                    </a:cubicBezTo>
                    <a:cubicBezTo>
                      <a:pt x="16502" y="374"/>
                      <a:pt x="16517" y="374"/>
                      <a:pt x="16532" y="375"/>
                    </a:cubicBezTo>
                    <a:cubicBezTo>
                      <a:pt x="16219" y="331"/>
                      <a:pt x="16282" y="266"/>
                      <a:pt x="16319" y="191"/>
                    </a:cubicBezTo>
                    <a:cubicBezTo>
                      <a:pt x="15534" y="64"/>
                      <a:pt x="14742" y="0"/>
                      <a:pt x="139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78" name="Google Shape;9878;p48"/>
              <p:cNvSpPr/>
              <p:nvPr/>
            </p:nvSpPr>
            <p:spPr>
              <a:xfrm>
                <a:off x="3179650" y="707900"/>
                <a:ext cx="3850" cy="2225"/>
              </a:xfrm>
              <a:custGeom>
                <a:avLst/>
                <a:gdLst/>
                <a:ahLst/>
                <a:cxnLst/>
                <a:rect l="l" t="t" r="r" b="b"/>
                <a:pathLst>
                  <a:path w="154" h="89" extrusionOk="0">
                    <a:moveTo>
                      <a:pt x="1" y="1"/>
                    </a:moveTo>
                    <a:cubicBezTo>
                      <a:pt x="8" y="28"/>
                      <a:pt x="17" y="59"/>
                      <a:pt x="24" y="89"/>
                    </a:cubicBezTo>
                    <a:cubicBezTo>
                      <a:pt x="108" y="75"/>
                      <a:pt x="154" y="54"/>
                      <a:pt x="105" y="17"/>
                    </a:cubicBezTo>
                    <a:cubicBezTo>
                      <a:pt x="70" y="5"/>
                      <a:pt x="36"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79" name="Google Shape;9879;p48"/>
              <p:cNvSpPr/>
              <p:nvPr/>
            </p:nvSpPr>
            <p:spPr>
              <a:xfrm>
                <a:off x="3188250" y="762850"/>
                <a:ext cx="3825" cy="13400"/>
              </a:xfrm>
              <a:custGeom>
                <a:avLst/>
                <a:gdLst/>
                <a:ahLst/>
                <a:cxnLst/>
                <a:rect l="l" t="t" r="r" b="b"/>
                <a:pathLst>
                  <a:path w="153" h="536" extrusionOk="0">
                    <a:moveTo>
                      <a:pt x="21" y="0"/>
                    </a:moveTo>
                    <a:lnTo>
                      <a:pt x="0" y="12"/>
                    </a:lnTo>
                    <a:cubicBezTo>
                      <a:pt x="2" y="47"/>
                      <a:pt x="5" y="84"/>
                      <a:pt x="7" y="119"/>
                    </a:cubicBezTo>
                    <a:lnTo>
                      <a:pt x="9" y="119"/>
                    </a:lnTo>
                    <a:cubicBezTo>
                      <a:pt x="46" y="146"/>
                      <a:pt x="37" y="167"/>
                      <a:pt x="9" y="183"/>
                    </a:cubicBezTo>
                    <a:cubicBezTo>
                      <a:pt x="16" y="299"/>
                      <a:pt x="21" y="413"/>
                      <a:pt x="23" y="529"/>
                    </a:cubicBezTo>
                    <a:cubicBezTo>
                      <a:pt x="67" y="531"/>
                      <a:pt x="109" y="534"/>
                      <a:pt x="153" y="536"/>
                    </a:cubicBezTo>
                    <a:cubicBezTo>
                      <a:pt x="148" y="371"/>
                      <a:pt x="141" y="209"/>
                      <a:pt x="132" y="44"/>
                    </a:cubicBez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80" name="Google Shape;9880;p48"/>
              <p:cNvSpPr/>
              <p:nvPr/>
            </p:nvSpPr>
            <p:spPr>
              <a:xfrm>
                <a:off x="3168875" y="783775"/>
                <a:ext cx="23625" cy="117025"/>
              </a:xfrm>
              <a:custGeom>
                <a:avLst/>
                <a:gdLst/>
                <a:ahLst/>
                <a:cxnLst/>
                <a:rect l="l" t="t" r="r" b="b"/>
                <a:pathLst>
                  <a:path w="945" h="4681" extrusionOk="0">
                    <a:moveTo>
                      <a:pt x="803" y="0"/>
                    </a:moveTo>
                    <a:cubicBezTo>
                      <a:pt x="805" y="1595"/>
                      <a:pt x="534" y="3178"/>
                      <a:pt x="1" y="4681"/>
                    </a:cubicBezTo>
                    <a:lnTo>
                      <a:pt x="265" y="4572"/>
                    </a:lnTo>
                    <a:cubicBezTo>
                      <a:pt x="277" y="4576"/>
                      <a:pt x="286" y="4581"/>
                      <a:pt x="297" y="4588"/>
                    </a:cubicBezTo>
                    <a:cubicBezTo>
                      <a:pt x="383" y="4298"/>
                      <a:pt x="460" y="4006"/>
                      <a:pt x="529" y="3709"/>
                    </a:cubicBezTo>
                    <a:lnTo>
                      <a:pt x="529" y="3709"/>
                    </a:lnTo>
                    <a:lnTo>
                      <a:pt x="490" y="3712"/>
                    </a:lnTo>
                    <a:lnTo>
                      <a:pt x="532" y="3693"/>
                    </a:lnTo>
                    <a:cubicBezTo>
                      <a:pt x="810" y="2492"/>
                      <a:pt x="944" y="1261"/>
                      <a:pt x="933" y="28"/>
                    </a:cubicBezTo>
                    <a:cubicBezTo>
                      <a:pt x="893" y="21"/>
                      <a:pt x="849" y="9"/>
                      <a:pt x="8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81" name="Google Shape;9881;p48"/>
              <p:cNvSpPr/>
              <p:nvPr/>
            </p:nvSpPr>
            <p:spPr>
              <a:xfrm>
                <a:off x="3185350" y="736475"/>
                <a:ext cx="3950" cy="2750"/>
              </a:xfrm>
              <a:custGeom>
                <a:avLst/>
                <a:gdLst/>
                <a:ahLst/>
                <a:cxnLst/>
                <a:rect l="l" t="t" r="r" b="b"/>
                <a:pathLst>
                  <a:path w="158" h="110" extrusionOk="0">
                    <a:moveTo>
                      <a:pt x="0" y="1"/>
                    </a:moveTo>
                    <a:cubicBezTo>
                      <a:pt x="5" y="28"/>
                      <a:pt x="7" y="54"/>
                      <a:pt x="12" y="79"/>
                    </a:cubicBezTo>
                    <a:cubicBezTo>
                      <a:pt x="60" y="91"/>
                      <a:pt x="111" y="100"/>
                      <a:pt x="158" y="109"/>
                    </a:cubicBezTo>
                    <a:cubicBezTo>
                      <a:pt x="153" y="82"/>
                      <a:pt x="151" y="54"/>
                      <a:pt x="148" y="26"/>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82" name="Google Shape;9882;p48"/>
              <p:cNvSpPr/>
              <p:nvPr/>
            </p:nvSpPr>
            <p:spPr>
              <a:xfrm>
                <a:off x="2501875" y="884550"/>
                <a:ext cx="12600" cy="17525"/>
              </a:xfrm>
              <a:custGeom>
                <a:avLst/>
                <a:gdLst/>
                <a:ahLst/>
                <a:cxnLst/>
                <a:rect l="l" t="t" r="r" b="b"/>
                <a:pathLst>
                  <a:path w="504" h="701" extrusionOk="0">
                    <a:moveTo>
                      <a:pt x="336" y="1"/>
                    </a:moveTo>
                    <a:cubicBezTo>
                      <a:pt x="248" y="114"/>
                      <a:pt x="311" y="270"/>
                      <a:pt x="281" y="376"/>
                    </a:cubicBezTo>
                    <a:lnTo>
                      <a:pt x="290" y="376"/>
                    </a:lnTo>
                    <a:lnTo>
                      <a:pt x="267" y="406"/>
                    </a:lnTo>
                    <a:cubicBezTo>
                      <a:pt x="274" y="397"/>
                      <a:pt x="278" y="388"/>
                      <a:pt x="281" y="376"/>
                    </a:cubicBezTo>
                    <a:cubicBezTo>
                      <a:pt x="179" y="374"/>
                      <a:pt x="88" y="372"/>
                      <a:pt x="0" y="372"/>
                    </a:cubicBezTo>
                    <a:cubicBezTo>
                      <a:pt x="30" y="480"/>
                      <a:pt x="58" y="589"/>
                      <a:pt x="91" y="701"/>
                    </a:cubicBezTo>
                    <a:lnTo>
                      <a:pt x="503" y="698"/>
                    </a:lnTo>
                    <a:cubicBezTo>
                      <a:pt x="441" y="467"/>
                      <a:pt x="385" y="232"/>
                      <a:pt x="3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83" name="Google Shape;9883;p48"/>
              <p:cNvSpPr/>
              <p:nvPr/>
            </p:nvSpPr>
            <p:spPr>
              <a:xfrm>
                <a:off x="2899275" y="456675"/>
                <a:ext cx="35200" cy="18800"/>
              </a:xfrm>
              <a:custGeom>
                <a:avLst/>
                <a:gdLst/>
                <a:ahLst/>
                <a:cxnLst/>
                <a:rect l="l" t="t" r="r" b="b"/>
                <a:pathLst>
                  <a:path w="1408" h="752" extrusionOk="0">
                    <a:moveTo>
                      <a:pt x="469" y="399"/>
                    </a:moveTo>
                    <a:cubicBezTo>
                      <a:pt x="448" y="410"/>
                      <a:pt x="436" y="434"/>
                      <a:pt x="441" y="457"/>
                    </a:cubicBezTo>
                    <a:cubicBezTo>
                      <a:pt x="401" y="445"/>
                      <a:pt x="394" y="429"/>
                      <a:pt x="469" y="399"/>
                    </a:cubicBezTo>
                    <a:close/>
                    <a:moveTo>
                      <a:pt x="211" y="0"/>
                    </a:moveTo>
                    <a:lnTo>
                      <a:pt x="211" y="0"/>
                    </a:lnTo>
                    <a:cubicBezTo>
                      <a:pt x="371" y="188"/>
                      <a:pt x="102" y="257"/>
                      <a:pt x="0" y="390"/>
                    </a:cubicBezTo>
                    <a:cubicBezTo>
                      <a:pt x="156" y="422"/>
                      <a:pt x="311" y="455"/>
                      <a:pt x="464" y="494"/>
                    </a:cubicBezTo>
                    <a:cubicBezTo>
                      <a:pt x="452" y="482"/>
                      <a:pt x="445" y="471"/>
                      <a:pt x="441" y="457"/>
                    </a:cubicBezTo>
                    <a:lnTo>
                      <a:pt x="441" y="457"/>
                    </a:lnTo>
                    <a:cubicBezTo>
                      <a:pt x="513" y="480"/>
                      <a:pt x="693" y="489"/>
                      <a:pt x="626" y="533"/>
                    </a:cubicBezTo>
                    <a:cubicBezTo>
                      <a:pt x="886" y="598"/>
                      <a:pt x="1148" y="672"/>
                      <a:pt x="1407" y="751"/>
                    </a:cubicBezTo>
                    <a:cubicBezTo>
                      <a:pt x="1389" y="700"/>
                      <a:pt x="1275" y="640"/>
                      <a:pt x="1127" y="561"/>
                    </a:cubicBezTo>
                    <a:cubicBezTo>
                      <a:pt x="1097" y="563"/>
                      <a:pt x="1064" y="568"/>
                      <a:pt x="1030" y="573"/>
                    </a:cubicBezTo>
                    <a:lnTo>
                      <a:pt x="1120" y="559"/>
                    </a:lnTo>
                    <a:lnTo>
                      <a:pt x="1125" y="561"/>
                    </a:lnTo>
                    <a:cubicBezTo>
                      <a:pt x="1220" y="552"/>
                      <a:pt x="1289" y="547"/>
                      <a:pt x="1259" y="510"/>
                    </a:cubicBezTo>
                    <a:lnTo>
                      <a:pt x="1037" y="485"/>
                    </a:lnTo>
                    <a:lnTo>
                      <a:pt x="1317" y="387"/>
                    </a:lnTo>
                    <a:cubicBezTo>
                      <a:pt x="1373" y="251"/>
                      <a:pt x="798" y="230"/>
                      <a:pt x="763" y="111"/>
                    </a:cubicBezTo>
                    <a:cubicBezTo>
                      <a:pt x="580" y="72"/>
                      <a:pt x="397" y="35"/>
                      <a:pt x="2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84" name="Google Shape;9884;p48"/>
              <p:cNvSpPr/>
              <p:nvPr/>
            </p:nvSpPr>
            <p:spPr>
              <a:xfrm>
                <a:off x="2526675" y="960425"/>
                <a:ext cx="471550" cy="181225"/>
              </a:xfrm>
              <a:custGeom>
                <a:avLst/>
                <a:gdLst/>
                <a:ahLst/>
                <a:cxnLst/>
                <a:rect l="l" t="t" r="r" b="b"/>
                <a:pathLst>
                  <a:path w="18862" h="7249" extrusionOk="0">
                    <a:moveTo>
                      <a:pt x="0" y="0"/>
                    </a:moveTo>
                    <a:lnTo>
                      <a:pt x="0" y="0"/>
                    </a:lnTo>
                    <a:cubicBezTo>
                      <a:pt x="10" y="12"/>
                      <a:pt x="14" y="28"/>
                      <a:pt x="12" y="44"/>
                    </a:cubicBezTo>
                    <a:cubicBezTo>
                      <a:pt x="44" y="104"/>
                      <a:pt x="79" y="165"/>
                      <a:pt x="114" y="225"/>
                    </a:cubicBezTo>
                    <a:lnTo>
                      <a:pt x="153" y="234"/>
                    </a:lnTo>
                    <a:cubicBezTo>
                      <a:pt x="146" y="241"/>
                      <a:pt x="139" y="248"/>
                      <a:pt x="133" y="255"/>
                    </a:cubicBezTo>
                    <a:cubicBezTo>
                      <a:pt x="2674" y="4563"/>
                      <a:pt x="7934" y="7248"/>
                      <a:pt x="13103" y="7248"/>
                    </a:cubicBezTo>
                    <a:cubicBezTo>
                      <a:pt x="14338" y="7248"/>
                      <a:pt x="15568" y="7095"/>
                      <a:pt x="16754" y="6774"/>
                    </a:cubicBezTo>
                    <a:lnTo>
                      <a:pt x="16747" y="6767"/>
                    </a:lnTo>
                    <a:lnTo>
                      <a:pt x="16747" y="6765"/>
                    </a:lnTo>
                    <a:lnTo>
                      <a:pt x="16592" y="6561"/>
                    </a:lnTo>
                    <a:cubicBezTo>
                      <a:pt x="16623" y="6521"/>
                      <a:pt x="16704" y="6485"/>
                      <a:pt x="16791" y="6485"/>
                    </a:cubicBezTo>
                    <a:cubicBezTo>
                      <a:pt x="16846" y="6485"/>
                      <a:pt x="16903" y="6500"/>
                      <a:pt x="16951" y="6538"/>
                    </a:cubicBezTo>
                    <a:lnTo>
                      <a:pt x="17053" y="6436"/>
                    </a:lnTo>
                    <a:lnTo>
                      <a:pt x="17053" y="6436"/>
                    </a:lnTo>
                    <a:cubicBezTo>
                      <a:pt x="17382" y="6672"/>
                      <a:pt x="16643" y="6586"/>
                      <a:pt x="16747" y="6765"/>
                    </a:cubicBezTo>
                    <a:lnTo>
                      <a:pt x="16750" y="6767"/>
                    </a:lnTo>
                    <a:lnTo>
                      <a:pt x="16789" y="6767"/>
                    </a:lnTo>
                    <a:cubicBezTo>
                      <a:pt x="17046" y="6695"/>
                      <a:pt x="17304" y="6616"/>
                      <a:pt x="17556" y="6531"/>
                    </a:cubicBezTo>
                    <a:lnTo>
                      <a:pt x="17556" y="6531"/>
                    </a:lnTo>
                    <a:lnTo>
                      <a:pt x="17533" y="6535"/>
                    </a:lnTo>
                    <a:cubicBezTo>
                      <a:pt x="17236" y="6382"/>
                      <a:pt x="17603" y="6299"/>
                      <a:pt x="17790" y="6213"/>
                    </a:cubicBezTo>
                    <a:lnTo>
                      <a:pt x="17790" y="6213"/>
                    </a:lnTo>
                    <a:cubicBezTo>
                      <a:pt x="17828" y="6262"/>
                      <a:pt x="17424" y="6350"/>
                      <a:pt x="17818" y="6438"/>
                    </a:cubicBezTo>
                    <a:cubicBezTo>
                      <a:pt x="18173" y="6308"/>
                      <a:pt x="18518" y="6162"/>
                      <a:pt x="18862" y="6002"/>
                    </a:cubicBezTo>
                    <a:cubicBezTo>
                      <a:pt x="18805" y="5991"/>
                      <a:pt x="18758" y="5984"/>
                      <a:pt x="18722" y="5984"/>
                    </a:cubicBezTo>
                    <a:cubicBezTo>
                      <a:pt x="18696" y="5984"/>
                      <a:pt x="18676" y="5988"/>
                      <a:pt x="18662" y="5997"/>
                    </a:cubicBezTo>
                    <a:cubicBezTo>
                      <a:pt x="18329" y="5967"/>
                      <a:pt x="18376" y="5704"/>
                      <a:pt x="18490" y="5704"/>
                    </a:cubicBezTo>
                    <a:cubicBezTo>
                      <a:pt x="18498" y="5704"/>
                      <a:pt x="18506" y="5705"/>
                      <a:pt x="18514" y="5708"/>
                    </a:cubicBezTo>
                    <a:lnTo>
                      <a:pt x="18641" y="5742"/>
                    </a:lnTo>
                    <a:cubicBezTo>
                      <a:pt x="18602" y="5705"/>
                      <a:pt x="18572" y="5661"/>
                      <a:pt x="18553" y="5610"/>
                    </a:cubicBezTo>
                    <a:cubicBezTo>
                      <a:pt x="16703" y="6448"/>
                      <a:pt x="14700" y="6881"/>
                      <a:pt x="12676" y="6881"/>
                    </a:cubicBezTo>
                    <a:cubicBezTo>
                      <a:pt x="12392" y="6881"/>
                      <a:pt x="12108" y="6872"/>
                      <a:pt x="11823" y="6855"/>
                    </a:cubicBezTo>
                    <a:lnTo>
                      <a:pt x="11823" y="6855"/>
                    </a:lnTo>
                    <a:lnTo>
                      <a:pt x="11867" y="6867"/>
                    </a:lnTo>
                    <a:lnTo>
                      <a:pt x="11858" y="6952"/>
                    </a:lnTo>
                    <a:lnTo>
                      <a:pt x="11700" y="6848"/>
                    </a:lnTo>
                    <a:cubicBezTo>
                      <a:pt x="7402" y="6561"/>
                      <a:pt x="3371" y="4382"/>
                      <a:pt x="997" y="946"/>
                    </a:cubicBezTo>
                    <a:lnTo>
                      <a:pt x="974" y="939"/>
                    </a:lnTo>
                    <a:cubicBezTo>
                      <a:pt x="888" y="893"/>
                      <a:pt x="900" y="881"/>
                      <a:pt x="951" y="881"/>
                    </a:cubicBezTo>
                    <a:cubicBezTo>
                      <a:pt x="770" y="614"/>
                      <a:pt x="601" y="343"/>
                      <a:pt x="439" y="63"/>
                    </a:cubicBezTo>
                    <a:cubicBezTo>
                      <a:pt x="434" y="63"/>
                      <a:pt x="429" y="63"/>
                      <a:pt x="424" y="63"/>
                    </a:cubicBezTo>
                    <a:cubicBezTo>
                      <a:pt x="340" y="63"/>
                      <a:pt x="204" y="4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85" name="Google Shape;9885;p48"/>
              <p:cNvSpPr/>
              <p:nvPr/>
            </p:nvSpPr>
            <p:spPr>
              <a:xfrm>
                <a:off x="3185625" y="738675"/>
                <a:ext cx="4425" cy="6925"/>
              </a:xfrm>
              <a:custGeom>
                <a:avLst/>
                <a:gdLst/>
                <a:ahLst/>
                <a:cxnLst/>
                <a:rect l="l" t="t" r="r" b="b"/>
                <a:pathLst>
                  <a:path w="177" h="277" extrusionOk="0">
                    <a:moveTo>
                      <a:pt x="1" y="1"/>
                    </a:moveTo>
                    <a:cubicBezTo>
                      <a:pt x="15" y="89"/>
                      <a:pt x="26" y="174"/>
                      <a:pt x="35" y="260"/>
                    </a:cubicBezTo>
                    <a:lnTo>
                      <a:pt x="177" y="276"/>
                    </a:lnTo>
                    <a:cubicBezTo>
                      <a:pt x="168" y="205"/>
                      <a:pt x="161" y="135"/>
                      <a:pt x="151" y="63"/>
                    </a:cubicBezTo>
                    <a:cubicBezTo>
                      <a:pt x="105" y="45"/>
                      <a:pt x="54" y="2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86" name="Google Shape;9886;p48"/>
              <p:cNvSpPr/>
              <p:nvPr/>
            </p:nvSpPr>
            <p:spPr>
              <a:xfrm>
                <a:off x="3148550" y="901600"/>
                <a:ext cx="26800" cy="53325"/>
              </a:xfrm>
              <a:custGeom>
                <a:avLst/>
                <a:gdLst/>
                <a:ahLst/>
                <a:cxnLst/>
                <a:rect l="l" t="t" r="r" b="b"/>
                <a:pathLst>
                  <a:path w="1072" h="2133" extrusionOk="0">
                    <a:moveTo>
                      <a:pt x="220" y="1843"/>
                    </a:moveTo>
                    <a:cubicBezTo>
                      <a:pt x="224" y="1843"/>
                      <a:pt x="233" y="1849"/>
                      <a:pt x="248" y="1862"/>
                    </a:cubicBezTo>
                    <a:cubicBezTo>
                      <a:pt x="250" y="1894"/>
                      <a:pt x="255" y="1922"/>
                      <a:pt x="260" y="1950"/>
                    </a:cubicBezTo>
                    <a:cubicBezTo>
                      <a:pt x="232" y="1891"/>
                      <a:pt x="207" y="1843"/>
                      <a:pt x="220" y="1843"/>
                    </a:cubicBezTo>
                    <a:close/>
                    <a:moveTo>
                      <a:pt x="1071" y="0"/>
                    </a:moveTo>
                    <a:cubicBezTo>
                      <a:pt x="1024" y="10"/>
                      <a:pt x="975" y="15"/>
                      <a:pt x="926" y="15"/>
                    </a:cubicBezTo>
                    <a:cubicBezTo>
                      <a:pt x="884" y="15"/>
                      <a:pt x="842" y="11"/>
                      <a:pt x="800" y="5"/>
                    </a:cubicBezTo>
                    <a:cubicBezTo>
                      <a:pt x="575" y="633"/>
                      <a:pt x="308" y="1245"/>
                      <a:pt x="0" y="1838"/>
                    </a:cubicBezTo>
                    <a:cubicBezTo>
                      <a:pt x="72" y="1922"/>
                      <a:pt x="128" y="2008"/>
                      <a:pt x="230" y="2133"/>
                    </a:cubicBezTo>
                    <a:cubicBezTo>
                      <a:pt x="243" y="2098"/>
                      <a:pt x="260" y="2066"/>
                      <a:pt x="276" y="2031"/>
                    </a:cubicBezTo>
                    <a:cubicBezTo>
                      <a:pt x="271" y="2005"/>
                      <a:pt x="264" y="1978"/>
                      <a:pt x="260" y="1950"/>
                    </a:cubicBezTo>
                    <a:lnTo>
                      <a:pt x="260" y="1950"/>
                    </a:lnTo>
                    <a:cubicBezTo>
                      <a:pt x="269" y="1968"/>
                      <a:pt x="278" y="1989"/>
                      <a:pt x="287" y="2008"/>
                    </a:cubicBezTo>
                    <a:cubicBezTo>
                      <a:pt x="598" y="1359"/>
                      <a:pt x="860" y="689"/>
                      <a:pt x="10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87" name="Google Shape;9887;p48"/>
              <p:cNvSpPr/>
              <p:nvPr/>
            </p:nvSpPr>
            <p:spPr>
              <a:xfrm>
                <a:off x="2934575" y="470625"/>
                <a:ext cx="145825" cy="70850"/>
              </a:xfrm>
              <a:custGeom>
                <a:avLst/>
                <a:gdLst/>
                <a:ahLst/>
                <a:cxnLst/>
                <a:rect l="l" t="t" r="r" b="b"/>
                <a:pathLst>
                  <a:path w="5833" h="2834" extrusionOk="0">
                    <a:moveTo>
                      <a:pt x="2056" y="620"/>
                    </a:moveTo>
                    <a:cubicBezTo>
                      <a:pt x="2024" y="631"/>
                      <a:pt x="1998" y="652"/>
                      <a:pt x="1985" y="682"/>
                    </a:cubicBezTo>
                    <a:cubicBezTo>
                      <a:pt x="1943" y="664"/>
                      <a:pt x="1947" y="643"/>
                      <a:pt x="2056" y="620"/>
                    </a:cubicBezTo>
                    <a:close/>
                    <a:moveTo>
                      <a:pt x="1985" y="682"/>
                    </a:moveTo>
                    <a:lnTo>
                      <a:pt x="1985" y="682"/>
                    </a:lnTo>
                    <a:cubicBezTo>
                      <a:pt x="2100" y="733"/>
                      <a:pt x="2578" y="770"/>
                      <a:pt x="2212" y="826"/>
                    </a:cubicBezTo>
                    <a:cubicBezTo>
                      <a:pt x="2017" y="782"/>
                      <a:pt x="1968" y="726"/>
                      <a:pt x="1985" y="682"/>
                    </a:cubicBezTo>
                    <a:close/>
                    <a:moveTo>
                      <a:pt x="969" y="1"/>
                    </a:moveTo>
                    <a:cubicBezTo>
                      <a:pt x="716" y="61"/>
                      <a:pt x="617" y="117"/>
                      <a:pt x="705" y="309"/>
                    </a:cubicBezTo>
                    <a:cubicBezTo>
                      <a:pt x="355" y="216"/>
                      <a:pt x="587" y="156"/>
                      <a:pt x="14" y="68"/>
                    </a:cubicBezTo>
                    <a:lnTo>
                      <a:pt x="0" y="196"/>
                    </a:lnTo>
                    <a:cubicBezTo>
                      <a:pt x="1778" y="752"/>
                      <a:pt x="3496" y="1651"/>
                      <a:pt x="5035" y="2827"/>
                    </a:cubicBezTo>
                    <a:lnTo>
                      <a:pt x="5082" y="2820"/>
                    </a:lnTo>
                    <a:lnTo>
                      <a:pt x="5082" y="2820"/>
                    </a:lnTo>
                    <a:cubicBezTo>
                      <a:pt x="5068" y="2822"/>
                      <a:pt x="5054" y="2827"/>
                      <a:pt x="5040" y="2829"/>
                    </a:cubicBezTo>
                    <a:lnTo>
                      <a:pt x="5047" y="2834"/>
                    </a:lnTo>
                    <a:cubicBezTo>
                      <a:pt x="5051" y="2834"/>
                      <a:pt x="5055" y="2834"/>
                      <a:pt x="5059" y="2834"/>
                    </a:cubicBezTo>
                    <a:cubicBezTo>
                      <a:pt x="5349" y="2834"/>
                      <a:pt x="5107" y="2668"/>
                      <a:pt x="5239" y="2595"/>
                    </a:cubicBezTo>
                    <a:lnTo>
                      <a:pt x="5239" y="2595"/>
                    </a:lnTo>
                    <a:lnTo>
                      <a:pt x="5675" y="2702"/>
                    </a:lnTo>
                    <a:cubicBezTo>
                      <a:pt x="5728" y="2702"/>
                      <a:pt x="5782" y="2690"/>
                      <a:pt x="5833" y="2671"/>
                    </a:cubicBezTo>
                    <a:cubicBezTo>
                      <a:pt x="4393" y="1489"/>
                      <a:pt x="2726" y="587"/>
                      <a:pt x="9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88" name="Google Shape;9888;p48"/>
              <p:cNvSpPr/>
              <p:nvPr/>
            </p:nvSpPr>
            <p:spPr>
              <a:xfrm>
                <a:off x="3013675" y="1053600"/>
                <a:ext cx="59950" cy="43850"/>
              </a:xfrm>
              <a:custGeom>
                <a:avLst/>
                <a:gdLst/>
                <a:ahLst/>
                <a:cxnLst/>
                <a:rect l="l" t="t" r="r" b="b"/>
                <a:pathLst>
                  <a:path w="2398" h="1754" extrusionOk="0">
                    <a:moveTo>
                      <a:pt x="2029" y="1"/>
                    </a:moveTo>
                    <a:lnTo>
                      <a:pt x="1976" y="45"/>
                    </a:lnTo>
                    <a:cubicBezTo>
                      <a:pt x="1950" y="189"/>
                      <a:pt x="1832" y="240"/>
                      <a:pt x="1693" y="277"/>
                    </a:cubicBezTo>
                    <a:cubicBezTo>
                      <a:pt x="1206" y="664"/>
                      <a:pt x="691" y="1014"/>
                      <a:pt x="153" y="1327"/>
                    </a:cubicBezTo>
                    <a:cubicBezTo>
                      <a:pt x="133" y="1466"/>
                      <a:pt x="12" y="1603"/>
                      <a:pt x="0" y="1721"/>
                    </a:cubicBezTo>
                    <a:cubicBezTo>
                      <a:pt x="35" y="1712"/>
                      <a:pt x="66" y="1708"/>
                      <a:pt x="96" y="1708"/>
                    </a:cubicBezTo>
                    <a:cubicBezTo>
                      <a:pt x="166" y="1708"/>
                      <a:pt x="224" y="1729"/>
                      <a:pt x="276" y="1749"/>
                    </a:cubicBezTo>
                    <a:cubicBezTo>
                      <a:pt x="304" y="1751"/>
                      <a:pt x="334" y="1751"/>
                      <a:pt x="364" y="1753"/>
                    </a:cubicBezTo>
                    <a:cubicBezTo>
                      <a:pt x="550" y="1647"/>
                      <a:pt x="733" y="1533"/>
                      <a:pt x="912" y="1417"/>
                    </a:cubicBezTo>
                    <a:cubicBezTo>
                      <a:pt x="870" y="1385"/>
                      <a:pt x="830" y="1348"/>
                      <a:pt x="796" y="1308"/>
                    </a:cubicBezTo>
                    <a:cubicBezTo>
                      <a:pt x="804" y="1293"/>
                      <a:pt x="820" y="1286"/>
                      <a:pt x="840" y="1286"/>
                    </a:cubicBezTo>
                    <a:cubicBezTo>
                      <a:pt x="881" y="1286"/>
                      <a:pt x="942" y="1312"/>
                      <a:pt x="1011" y="1352"/>
                    </a:cubicBezTo>
                    <a:lnTo>
                      <a:pt x="1116" y="1283"/>
                    </a:lnTo>
                    <a:cubicBezTo>
                      <a:pt x="1062" y="1176"/>
                      <a:pt x="988" y="1079"/>
                      <a:pt x="900" y="998"/>
                    </a:cubicBezTo>
                    <a:lnTo>
                      <a:pt x="900" y="998"/>
                    </a:lnTo>
                    <a:lnTo>
                      <a:pt x="1238" y="1070"/>
                    </a:lnTo>
                    <a:lnTo>
                      <a:pt x="1238" y="1070"/>
                    </a:lnTo>
                    <a:lnTo>
                      <a:pt x="1185" y="998"/>
                    </a:lnTo>
                    <a:lnTo>
                      <a:pt x="1185" y="998"/>
                    </a:lnTo>
                    <a:cubicBezTo>
                      <a:pt x="1243" y="1044"/>
                      <a:pt x="1308" y="1079"/>
                      <a:pt x="1378" y="1100"/>
                    </a:cubicBezTo>
                    <a:cubicBezTo>
                      <a:pt x="1730" y="849"/>
                      <a:pt x="2071" y="578"/>
                      <a:pt x="2398" y="293"/>
                    </a:cubicBezTo>
                    <a:lnTo>
                      <a:pt x="20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89" name="Google Shape;9889;p48"/>
              <p:cNvSpPr/>
              <p:nvPr/>
            </p:nvSpPr>
            <p:spPr>
              <a:xfrm>
                <a:off x="2995125" y="1097275"/>
                <a:ext cx="27025" cy="10200"/>
              </a:xfrm>
              <a:custGeom>
                <a:avLst/>
                <a:gdLst/>
                <a:ahLst/>
                <a:cxnLst/>
                <a:rect l="l" t="t" r="r" b="b"/>
                <a:pathLst>
                  <a:path w="1081" h="408" extrusionOk="0">
                    <a:moveTo>
                      <a:pt x="885" y="1"/>
                    </a:moveTo>
                    <a:cubicBezTo>
                      <a:pt x="379" y="1"/>
                      <a:pt x="652" y="177"/>
                      <a:pt x="1" y="199"/>
                    </a:cubicBezTo>
                    <a:cubicBezTo>
                      <a:pt x="156" y="234"/>
                      <a:pt x="304" y="322"/>
                      <a:pt x="372" y="407"/>
                    </a:cubicBezTo>
                    <a:cubicBezTo>
                      <a:pt x="487" y="350"/>
                      <a:pt x="601" y="289"/>
                      <a:pt x="715" y="227"/>
                    </a:cubicBezTo>
                    <a:cubicBezTo>
                      <a:pt x="838" y="162"/>
                      <a:pt x="960" y="92"/>
                      <a:pt x="1081" y="25"/>
                    </a:cubicBezTo>
                    <a:cubicBezTo>
                      <a:pt x="1060" y="18"/>
                      <a:pt x="1042" y="11"/>
                      <a:pt x="1021" y="4"/>
                    </a:cubicBezTo>
                    <a:cubicBezTo>
                      <a:pt x="970" y="2"/>
                      <a:pt x="925" y="1"/>
                      <a:pt x="8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90" name="Google Shape;9890;p48"/>
              <p:cNvSpPr/>
              <p:nvPr/>
            </p:nvSpPr>
            <p:spPr>
              <a:xfrm>
                <a:off x="3078700" y="1053950"/>
                <a:ext cx="2575" cy="2400"/>
              </a:xfrm>
              <a:custGeom>
                <a:avLst/>
                <a:gdLst/>
                <a:ahLst/>
                <a:cxnLst/>
                <a:rect l="l" t="t" r="r" b="b"/>
                <a:pathLst>
                  <a:path w="103" h="96" extrusionOk="0">
                    <a:moveTo>
                      <a:pt x="103" y="1"/>
                    </a:moveTo>
                    <a:lnTo>
                      <a:pt x="103" y="1"/>
                    </a:lnTo>
                    <a:cubicBezTo>
                      <a:pt x="58" y="19"/>
                      <a:pt x="21" y="52"/>
                      <a:pt x="1" y="96"/>
                    </a:cubicBezTo>
                    <a:cubicBezTo>
                      <a:pt x="35" y="66"/>
                      <a:pt x="68" y="33"/>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91" name="Google Shape;9891;p48"/>
              <p:cNvSpPr/>
              <p:nvPr/>
            </p:nvSpPr>
            <p:spPr>
              <a:xfrm>
                <a:off x="3182375" y="718325"/>
                <a:ext cx="4550" cy="4375"/>
              </a:xfrm>
              <a:custGeom>
                <a:avLst/>
                <a:gdLst/>
                <a:ahLst/>
                <a:cxnLst/>
                <a:rect l="l" t="t" r="r" b="b"/>
                <a:pathLst>
                  <a:path w="182" h="175" extrusionOk="0">
                    <a:moveTo>
                      <a:pt x="154" y="1"/>
                    </a:moveTo>
                    <a:cubicBezTo>
                      <a:pt x="123" y="30"/>
                      <a:pt x="101" y="60"/>
                      <a:pt x="39" y="60"/>
                    </a:cubicBezTo>
                    <a:cubicBezTo>
                      <a:pt x="28" y="60"/>
                      <a:pt x="15" y="59"/>
                      <a:pt x="1" y="57"/>
                    </a:cubicBezTo>
                    <a:lnTo>
                      <a:pt x="1" y="57"/>
                    </a:lnTo>
                    <a:cubicBezTo>
                      <a:pt x="3" y="68"/>
                      <a:pt x="5" y="82"/>
                      <a:pt x="8" y="94"/>
                    </a:cubicBezTo>
                    <a:lnTo>
                      <a:pt x="161" y="175"/>
                    </a:lnTo>
                    <a:lnTo>
                      <a:pt x="182" y="172"/>
                    </a:lnTo>
                    <a:cubicBezTo>
                      <a:pt x="172" y="115"/>
                      <a:pt x="163" y="57"/>
                      <a:pt x="1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92" name="Google Shape;9892;p48"/>
              <p:cNvSpPr/>
              <p:nvPr/>
            </p:nvSpPr>
            <p:spPr>
              <a:xfrm>
                <a:off x="3103900" y="968475"/>
                <a:ext cx="42225" cy="49450"/>
              </a:xfrm>
              <a:custGeom>
                <a:avLst/>
                <a:gdLst/>
                <a:ahLst/>
                <a:cxnLst/>
                <a:rect l="l" t="t" r="r" b="b"/>
                <a:pathLst>
                  <a:path w="1689" h="1978" extrusionOk="0">
                    <a:moveTo>
                      <a:pt x="1125" y="302"/>
                    </a:moveTo>
                    <a:lnTo>
                      <a:pt x="1125" y="302"/>
                    </a:lnTo>
                    <a:cubicBezTo>
                      <a:pt x="1246" y="443"/>
                      <a:pt x="1369" y="547"/>
                      <a:pt x="1339" y="652"/>
                    </a:cubicBezTo>
                    <a:cubicBezTo>
                      <a:pt x="1271" y="545"/>
                      <a:pt x="1200" y="422"/>
                      <a:pt x="1125" y="302"/>
                    </a:cubicBezTo>
                    <a:close/>
                    <a:moveTo>
                      <a:pt x="1313" y="0"/>
                    </a:moveTo>
                    <a:cubicBezTo>
                      <a:pt x="1253" y="102"/>
                      <a:pt x="1190" y="202"/>
                      <a:pt x="1125" y="302"/>
                    </a:cubicBezTo>
                    <a:lnTo>
                      <a:pt x="1058" y="406"/>
                    </a:lnTo>
                    <a:cubicBezTo>
                      <a:pt x="1079" y="413"/>
                      <a:pt x="1095" y="422"/>
                      <a:pt x="1111" y="436"/>
                    </a:cubicBezTo>
                    <a:cubicBezTo>
                      <a:pt x="1174" y="570"/>
                      <a:pt x="1182" y="612"/>
                      <a:pt x="1163" y="612"/>
                    </a:cubicBezTo>
                    <a:cubicBezTo>
                      <a:pt x="1134" y="612"/>
                      <a:pt x="1042" y="513"/>
                      <a:pt x="993" y="503"/>
                    </a:cubicBezTo>
                    <a:lnTo>
                      <a:pt x="965" y="547"/>
                    </a:lnTo>
                    <a:cubicBezTo>
                      <a:pt x="965" y="566"/>
                      <a:pt x="970" y="587"/>
                      <a:pt x="975" y="605"/>
                    </a:cubicBezTo>
                    <a:cubicBezTo>
                      <a:pt x="961" y="603"/>
                      <a:pt x="949" y="596"/>
                      <a:pt x="940" y="585"/>
                    </a:cubicBezTo>
                    <a:cubicBezTo>
                      <a:pt x="900" y="643"/>
                      <a:pt x="861" y="700"/>
                      <a:pt x="822" y="758"/>
                    </a:cubicBezTo>
                    <a:lnTo>
                      <a:pt x="836" y="772"/>
                    </a:lnTo>
                    <a:cubicBezTo>
                      <a:pt x="826" y="802"/>
                      <a:pt x="801" y="826"/>
                      <a:pt x="771" y="830"/>
                    </a:cubicBezTo>
                    <a:cubicBezTo>
                      <a:pt x="530" y="1171"/>
                      <a:pt x="272" y="1503"/>
                      <a:pt x="1" y="1822"/>
                    </a:cubicBezTo>
                    <a:cubicBezTo>
                      <a:pt x="60" y="1933"/>
                      <a:pt x="99" y="1968"/>
                      <a:pt x="128" y="1968"/>
                    </a:cubicBezTo>
                    <a:cubicBezTo>
                      <a:pt x="181" y="1968"/>
                      <a:pt x="206" y="1860"/>
                      <a:pt x="275" y="1860"/>
                    </a:cubicBezTo>
                    <a:cubicBezTo>
                      <a:pt x="310" y="1860"/>
                      <a:pt x="357" y="1889"/>
                      <a:pt x="425" y="1978"/>
                    </a:cubicBezTo>
                    <a:cubicBezTo>
                      <a:pt x="434" y="1966"/>
                      <a:pt x="446" y="1952"/>
                      <a:pt x="455" y="1938"/>
                    </a:cubicBezTo>
                    <a:cubicBezTo>
                      <a:pt x="404" y="1862"/>
                      <a:pt x="270" y="1737"/>
                      <a:pt x="416" y="1734"/>
                    </a:cubicBezTo>
                    <a:lnTo>
                      <a:pt x="416" y="1734"/>
                    </a:lnTo>
                    <a:cubicBezTo>
                      <a:pt x="451" y="1774"/>
                      <a:pt x="490" y="1811"/>
                      <a:pt x="530" y="1843"/>
                    </a:cubicBezTo>
                    <a:cubicBezTo>
                      <a:pt x="581" y="1778"/>
                      <a:pt x="632" y="1714"/>
                      <a:pt x="680" y="1646"/>
                    </a:cubicBezTo>
                    <a:lnTo>
                      <a:pt x="567" y="1618"/>
                    </a:lnTo>
                    <a:cubicBezTo>
                      <a:pt x="558" y="1583"/>
                      <a:pt x="595" y="1557"/>
                      <a:pt x="653" y="1557"/>
                    </a:cubicBezTo>
                    <a:cubicBezTo>
                      <a:pt x="677" y="1557"/>
                      <a:pt x="705" y="1562"/>
                      <a:pt x="736" y="1572"/>
                    </a:cubicBezTo>
                    <a:cubicBezTo>
                      <a:pt x="1030" y="1171"/>
                      <a:pt x="1304" y="754"/>
                      <a:pt x="1554" y="323"/>
                    </a:cubicBezTo>
                    <a:lnTo>
                      <a:pt x="1506" y="323"/>
                    </a:lnTo>
                    <a:lnTo>
                      <a:pt x="1566" y="302"/>
                    </a:lnTo>
                    <a:cubicBezTo>
                      <a:pt x="1608" y="230"/>
                      <a:pt x="1649" y="158"/>
                      <a:pt x="1689" y="86"/>
                    </a:cubicBezTo>
                    <a:lnTo>
                      <a:pt x="1689" y="86"/>
                    </a:lnTo>
                    <a:cubicBezTo>
                      <a:pt x="1673" y="91"/>
                      <a:pt x="1655" y="93"/>
                      <a:pt x="1637" y="93"/>
                    </a:cubicBezTo>
                    <a:cubicBezTo>
                      <a:pt x="1544" y="93"/>
                      <a:pt x="1425" y="37"/>
                      <a:pt x="1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93" name="Google Shape;9893;p48"/>
              <p:cNvSpPr/>
              <p:nvPr/>
            </p:nvSpPr>
            <p:spPr>
              <a:xfrm>
                <a:off x="3099800" y="568400"/>
                <a:ext cx="83650" cy="136175"/>
              </a:xfrm>
              <a:custGeom>
                <a:avLst/>
                <a:gdLst/>
                <a:ahLst/>
                <a:cxnLst/>
                <a:rect l="l" t="t" r="r" b="b"/>
                <a:pathLst>
                  <a:path w="3346" h="5447" extrusionOk="0">
                    <a:moveTo>
                      <a:pt x="320" y="1"/>
                    </a:moveTo>
                    <a:lnTo>
                      <a:pt x="88" y="91"/>
                    </a:lnTo>
                    <a:cubicBezTo>
                      <a:pt x="93" y="91"/>
                      <a:pt x="98" y="91"/>
                      <a:pt x="103" y="91"/>
                    </a:cubicBezTo>
                    <a:cubicBezTo>
                      <a:pt x="486" y="91"/>
                      <a:pt x="261" y="182"/>
                      <a:pt x="564" y="249"/>
                    </a:cubicBezTo>
                    <a:cubicBezTo>
                      <a:pt x="473" y="263"/>
                      <a:pt x="339" y="253"/>
                      <a:pt x="334" y="311"/>
                    </a:cubicBezTo>
                    <a:cubicBezTo>
                      <a:pt x="425" y="338"/>
                      <a:pt x="479" y="346"/>
                      <a:pt x="518" y="346"/>
                    </a:cubicBezTo>
                    <a:cubicBezTo>
                      <a:pt x="566" y="346"/>
                      <a:pt x="588" y="333"/>
                      <a:pt x="625" y="333"/>
                    </a:cubicBezTo>
                    <a:cubicBezTo>
                      <a:pt x="641" y="333"/>
                      <a:pt x="662" y="336"/>
                      <a:pt x="689" y="344"/>
                    </a:cubicBezTo>
                    <a:cubicBezTo>
                      <a:pt x="630" y="365"/>
                      <a:pt x="541" y="380"/>
                      <a:pt x="446" y="380"/>
                    </a:cubicBezTo>
                    <a:cubicBezTo>
                      <a:pt x="312" y="380"/>
                      <a:pt x="165" y="350"/>
                      <a:pt x="70" y="265"/>
                    </a:cubicBezTo>
                    <a:cubicBezTo>
                      <a:pt x="49" y="270"/>
                      <a:pt x="24" y="272"/>
                      <a:pt x="0" y="274"/>
                    </a:cubicBezTo>
                    <a:cubicBezTo>
                      <a:pt x="863" y="1116"/>
                      <a:pt x="1630" y="2048"/>
                      <a:pt x="2288" y="3056"/>
                    </a:cubicBezTo>
                    <a:cubicBezTo>
                      <a:pt x="2659" y="3821"/>
                      <a:pt x="2951" y="4621"/>
                      <a:pt x="3162" y="5446"/>
                    </a:cubicBezTo>
                    <a:lnTo>
                      <a:pt x="3346" y="5418"/>
                    </a:lnTo>
                    <a:cubicBezTo>
                      <a:pt x="3343" y="5409"/>
                      <a:pt x="3341" y="5400"/>
                      <a:pt x="3339" y="5391"/>
                    </a:cubicBezTo>
                    <a:lnTo>
                      <a:pt x="3193" y="5356"/>
                    </a:lnTo>
                    <a:cubicBezTo>
                      <a:pt x="3213" y="5354"/>
                      <a:pt x="3235" y="5353"/>
                      <a:pt x="3256" y="5353"/>
                    </a:cubicBezTo>
                    <a:cubicBezTo>
                      <a:pt x="3282" y="5353"/>
                      <a:pt x="3308" y="5354"/>
                      <a:pt x="3334" y="5358"/>
                    </a:cubicBezTo>
                    <a:cubicBezTo>
                      <a:pt x="3327" y="5330"/>
                      <a:pt x="3320" y="5300"/>
                      <a:pt x="3313" y="5270"/>
                    </a:cubicBezTo>
                    <a:cubicBezTo>
                      <a:pt x="3234" y="5231"/>
                      <a:pt x="3165" y="5189"/>
                      <a:pt x="3255" y="5175"/>
                    </a:cubicBezTo>
                    <a:lnTo>
                      <a:pt x="3255" y="5175"/>
                    </a:lnTo>
                    <a:cubicBezTo>
                      <a:pt x="3269" y="5177"/>
                      <a:pt x="3281" y="5180"/>
                      <a:pt x="3295" y="5182"/>
                    </a:cubicBezTo>
                    <a:cubicBezTo>
                      <a:pt x="3121" y="4408"/>
                      <a:pt x="2894" y="3647"/>
                      <a:pt x="2613" y="2903"/>
                    </a:cubicBezTo>
                    <a:cubicBezTo>
                      <a:pt x="2588" y="2850"/>
                      <a:pt x="2557" y="2799"/>
                      <a:pt x="2530" y="2748"/>
                    </a:cubicBezTo>
                    <a:lnTo>
                      <a:pt x="2395" y="2769"/>
                    </a:lnTo>
                    <a:cubicBezTo>
                      <a:pt x="2321" y="2728"/>
                      <a:pt x="2178" y="2654"/>
                      <a:pt x="2302" y="2654"/>
                    </a:cubicBezTo>
                    <a:cubicBezTo>
                      <a:pt x="2317" y="2654"/>
                      <a:pt x="2338" y="2655"/>
                      <a:pt x="2363" y="2657"/>
                    </a:cubicBezTo>
                    <a:cubicBezTo>
                      <a:pt x="2414" y="2674"/>
                      <a:pt x="2465" y="2692"/>
                      <a:pt x="2513" y="2715"/>
                    </a:cubicBezTo>
                    <a:cubicBezTo>
                      <a:pt x="2458" y="2611"/>
                      <a:pt x="2400" y="2509"/>
                      <a:pt x="2339" y="2405"/>
                    </a:cubicBezTo>
                    <a:lnTo>
                      <a:pt x="2117" y="2439"/>
                    </a:lnTo>
                    <a:lnTo>
                      <a:pt x="2075" y="2416"/>
                    </a:lnTo>
                    <a:lnTo>
                      <a:pt x="2323" y="2379"/>
                    </a:lnTo>
                    <a:cubicBezTo>
                      <a:pt x="1843" y="1554"/>
                      <a:pt x="1275" y="784"/>
                      <a:pt x="629" y="84"/>
                    </a:cubicBezTo>
                    <a:cubicBezTo>
                      <a:pt x="610" y="89"/>
                      <a:pt x="594" y="96"/>
                      <a:pt x="580" y="105"/>
                    </a:cubicBezTo>
                    <a:lnTo>
                      <a:pt x="3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94" name="Google Shape;9894;p48"/>
              <p:cNvSpPr/>
              <p:nvPr/>
            </p:nvSpPr>
            <p:spPr>
              <a:xfrm>
                <a:off x="3187775" y="757350"/>
                <a:ext cx="3500" cy="2400"/>
              </a:xfrm>
              <a:custGeom>
                <a:avLst/>
                <a:gdLst/>
                <a:ahLst/>
                <a:cxnLst/>
                <a:rect l="l" t="t" r="r" b="b"/>
                <a:pathLst>
                  <a:path w="140" h="96" extrusionOk="0">
                    <a:moveTo>
                      <a:pt x="133" y="0"/>
                    </a:moveTo>
                    <a:cubicBezTo>
                      <a:pt x="106" y="0"/>
                      <a:pt x="78" y="1"/>
                      <a:pt x="48" y="1"/>
                    </a:cubicBezTo>
                    <a:cubicBezTo>
                      <a:pt x="32" y="1"/>
                      <a:pt x="17" y="1"/>
                      <a:pt x="0" y="0"/>
                    </a:cubicBezTo>
                    <a:lnTo>
                      <a:pt x="0" y="0"/>
                    </a:lnTo>
                    <a:cubicBezTo>
                      <a:pt x="3" y="30"/>
                      <a:pt x="7" y="63"/>
                      <a:pt x="10" y="95"/>
                    </a:cubicBezTo>
                    <a:cubicBezTo>
                      <a:pt x="29" y="94"/>
                      <a:pt x="50" y="93"/>
                      <a:pt x="72" y="93"/>
                    </a:cubicBezTo>
                    <a:cubicBezTo>
                      <a:pt x="94" y="93"/>
                      <a:pt x="116" y="94"/>
                      <a:pt x="140" y="95"/>
                    </a:cubicBezTo>
                    <a:cubicBezTo>
                      <a:pt x="137" y="63"/>
                      <a:pt x="135" y="30"/>
                      <a:pt x="1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95" name="Google Shape;9895;p48"/>
              <p:cNvSpPr/>
              <p:nvPr/>
            </p:nvSpPr>
            <p:spPr>
              <a:xfrm>
                <a:off x="2592625" y="768225"/>
                <a:ext cx="1775" cy="17775"/>
              </a:xfrm>
              <a:custGeom>
                <a:avLst/>
                <a:gdLst/>
                <a:ahLst/>
                <a:cxnLst/>
                <a:rect l="l" t="t" r="r" b="b"/>
                <a:pathLst>
                  <a:path w="71" h="711" extrusionOk="0">
                    <a:moveTo>
                      <a:pt x="70" y="1"/>
                    </a:moveTo>
                    <a:cubicBezTo>
                      <a:pt x="40" y="237"/>
                      <a:pt x="14" y="472"/>
                      <a:pt x="1" y="710"/>
                    </a:cubicBezTo>
                    <a:cubicBezTo>
                      <a:pt x="24" y="706"/>
                      <a:pt x="45" y="696"/>
                      <a:pt x="65" y="685"/>
                    </a:cubicBezTo>
                    <a:cubicBezTo>
                      <a:pt x="56" y="455"/>
                      <a:pt x="58" y="228"/>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96" name="Google Shape;9896;p48"/>
              <p:cNvSpPr/>
              <p:nvPr/>
            </p:nvSpPr>
            <p:spPr>
              <a:xfrm>
                <a:off x="2585950" y="798200"/>
                <a:ext cx="3925" cy="2100"/>
              </a:xfrm>
              <a:custGeom>
                <a:avLst/>
                <a:gdLst/>
                <a:ahLst/>
                <a:cxnLst/>
                <a:rect l="l" t="t" r="r" b="b"/>
                <a:pathLst>
                  <a:path w="157" h="84" extrusionOk="0">
                    <a:moveTo>
                      <a:pt x="156" y="0"/>
                    </a:moveTo>
                    <a:lnTo>
                      <a:pt x="156" y="0"/>
                    </a:lnTo>
                    <a:cubicBezTo>
                      <a:pt x="77" y="42"/>
                      <a:pt x="26" y="70"/>
                      <a:pt x="1" y="84"/>
                    </a:cubicBezTo>
                    <a:cubicBezTo>
                      <a:pt x="59" y="72"/>
                      <a:pt x="112" y="44"/>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97" name="Google Shape;9897;p48"/>
              <p:cNvSpPr/>
              <p:nvPr/>
            </p:nvSpPr>
            <p:spPr>
              <a:xfrm>
                <a:off x="3078700" y="585325"/>
                <a:ext cx="11725" cy="16375"/>
              </a:xfrm>
              <a:custGeom>
                <a:avLst/>
                <a:gdLst/>
                <a:ahLst/>
                <a:cxnLst/>
                <a:rect l="l" t="t" r="r" b="b"/>
                <a:pathLst>
                  <a:path w="469" h="655" extrusionOk="0">
                    <a:moveTo>
                      <a:pt x="1" y="1"/>
                    </a:moveTo>
                    <a:lnTo>
                      <a:pt x="1" y="1"/>
                    </a:lnTo>
                    <a:cubicBezTo>
                      <a:pt x="149" y="221"/>
                      <a:pt x="307" y="436"/>
                      <a:pt x="469" y="654"/>
                    </a:cubicBezTo>
                    <a:cubicBezTo>
                      <a:pt x="351" y="432"/>
                      <a:pt x="214" y="221"/>
                      <a:pt x="63" y="19"/>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98" name="Google Shape;9898;p48"/>
              <p:cNvSpPr/>
              <p:nvPr/>
            </p:nvSpPr>
            <p:spPr>
              <a:xfrm>
                <a:off x="3106400" y="963375"/>
                <a:ext cx="1600" cy="2275"/>
              </a:xfrm>
              <a:custGeom>
                <a:avLst/>
                <a:gdLst/>
                <a:ahLst/>
                <a:cxnLst/>
                <a:rect l="l" t="t" r="r" b="b"/>
                <a:pathLst>
                  <a:path w="64" h="91" extrusionOk="0">
                    <a:moveTo>
                      <a:pt x="52" y="0"/>
                    </a:moveTo>
                    <a:cubicBezTo>
                      <a:pt x="35" y="28"/>
                      <a:pt x="17" y="58"/>
                      <a:pt x="1" y="86"/>
                    </a:cubicBezTo>
                    <a:cubicBezTo>
                      <a:pt x="3" y="86"/>
                      <a:pt x="5" y="88"/>
                      <a:pt x="10" y="91"/>
                    </a:cubicBezTo>
                    <a:cubicBezTo>
                      <a:pt x="28" y="65"/>
                      <a:pt x="45" y="37"/>
                      <a:pt x="63" y="12"/>
                    </a:cubicBez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899" name="Google Shape;9899;p48"/>
              <p:cNvSpPr/>
              <p:nvPr/>
            </p:nvSpPr>
            <p:spPr>
              <a:xfrm>
                <a:off x="3108325" y="938850"/>
                <a:ext cx="14625" cy="23450"/>
              </a:xfrm>
              <a:custGeom>
                <a:avLst/>
                <a:gdLst/>
                <a:ahLst/>
                <a:cxnLst/>
                <a:rect l="l" t="t" r="r" b="b"/>
                <a:pathLst>
                  <a:path w="585" h="938" extrusionOk="0">
                    <a:moveTo>
                      <a:pt x="489" y="1"/>
                    </a:moveTo>
                    <a:cubicBezTo>
                      <a:pt x="341" y="323"/>
                      <a:pt x="179" y="636"/>
                      <a:pt x="0" y="937"/>
                    </a:cubicBezTo>
                    <a:lnTo>
                      <a:pt x="23" y="937"/>
                    </a:lnTo>
                    <a:cubicBezTo>
                      <a:pt x="225" y="643"/>
                      <a:pt x="413" y="337"/>
                      <a:pt x="584" y="24"/>
                    </a:cubicBezTo>
                    <a:cubicBezTo>
                      <a:pt x="552" y="19"/>
                      <a:pt x="522" y="12"/>
                      <a:pt x="4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00" name="Google Shape;9900;p48"/>
              <p:cNvSpPr/>
              <p:nvPr/>
            </p:nvSpPr>
            <p:spPr>
              <a:xfrm>
                <a:off x="2524550" y="646650"/>
                <a:ext cx="51175" cy="224375"/>
              </a:xfrm>
              <a:custGeom>
                <a:avLst/>
                <a:gdLst/>
                <a:ahLst/>
                <a:cxnLst/>
                <a:rect l="l" t="t" r="r" b="b"/>
                <a:pathLst>
                  <a:path w="2047" h="8975" extrusionOk="0">
                    <a:moveTo>
                      <a:pt x="1704" y="0"/>
                    </a:moveTo>
                    <a:cubicBezTo>
                      <a:pt x="612" y="2101"/>
                      <a:pt x="85" y="4495"/>
                      <a:pt x="178" y="6807"/>
                    </a:cubicBezTo>
                    <a:cubicBezTo>
                      <a:pt x="79" y="6878"/>
                      <a:pt x="0" y="6938"/>
                      <a:pt x="13" y="6938"/>
                    </a:cubicBezTo>
                    <a:cubicBezTo>
                      <a:pt x="17" y="6938"/>
                      <a:pt x="26" y="6934"/>
                      <a:pt x="44" y="6925"/>
                    </a:cubicBezTo>
                    <a:cubicBezTo>
                      <a:pt x="104" y="7122"/>
                      <a:pt x="167" y="7312"/>
                      <a:pt x="227" y="7497"/>
                    </a:cubicBezTo>
                    <a:cubicBezTo>
                      <a:pt x="234" y="7588"/>
                      <a:pt x="248" y="7676"/>
                      <a:pt x="257" y="7764"/>
                    </a:cubicBezTo>
                    <a:lnTo>
                      <a:pt x="322" y="7787"/>
                    </a:lnTo>
                    <a:lnTo>
                      <a:pt x="262" y="7803"/>
                    </a:lnTo>
                    <a:cubicBezTo>
                      <a:pt x="310" y="8198"/>
                      <a:pt x="375" y="8589"/>
                      <a:pt x="461" y="8974"/>
                    </a:cubicBezTo>
                    <a:cubicBezTo>
                      <a:pt x="479" y="8965"/>
                      <a:pt x="498" y="8953"/>
                      <a:pt x="512" y="8937"/>
                    </a:cubicBezTo>
                    <a:lnTo>
                      <a:pt x="528" y="8812"/>
                    </a:lnTo>
                    <a:lnTo>
                      <a:pt x="528" y="8812"/>
                    </a:lnTo>
                    <a:cubicBezTo>
                      <a:pt x="554" y="8851"/>
                      <a:pt x="549" y="8905"/>
                      <a:pt x="514" y="8937"/>
                    </a:cubicBezTo>
                    <a:lnTo>
                      <a:pt x="512" y="8956"/>
                    </a:lnTo>
                    <a:cubicBezTo>
                      <a:pt x="521" y="8956"/>
                      <a:pt x="531" y="8956"/>
                      <a:pt x="540" y="8956"/>
                    </a:cubicBezTo>
                    <a:cubicBezTo>
                      <a:pt x="678" y="8956"/>
                      <a:pt x="772" y="8893"/>
                      <a:pt x="846" y="8821"/>
                    </a:cubicBezTo>
                    <a:cubicBezTo>
                      <a:pt x="721" y="8204"/>
                      <a:pt x="644" y="7581"/>
                      <a:pt x="614" y="6953"/>
                    </a:cubicBezTo>
                    <a:cubicBezTo>
                      <a:pt x="663" y="6934"/>
                      <a:pt x="721" y="6911"/>
                      <a:pt x="785" y="6883"/>
                    </a:cubicBezTo>
                    <a:cubicBezTo>
                      <a:pt x="586" y="6807"/>
                      <a:pt x="635" y="6661"/>
                      <a:pt x="498" y="6565"/>
                    </a:cubicBezTo>
                    <a:lnTo>
                      <a:pt x="600" y="6561"/>
                    </a:lnTo>
                    <a:cubicBezTo>
                      <a:pt x="563" y="4398"/>
                      <a:pt x="1071" y="2219"/>
                      <a:pt x="2047" y="234"/>
                    </a:cubicBezTo>
                    <a:lnTo>
                      <a:pt x="2047" y="234"/>
                    </a:lnTo>
                    <a:cubicBezTo>
                      <a:pt x="1982" y="237"/>
                      <a:pt x="1912" y="239"/>
                      <a:pt x="1840" y="241"/>
                    </a:cubicBezTo>
                    <a:lnTo>
                      <a:pt x="17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01" name="Google Shape;9901;p48"/>
              <p:cNvSpPr/>
              <p:nvPr/>
            </p:nvSpPr>
            <p:spPr>
              <a:xfrm>
                <a:off x="2564275" y="929475"/>
                <a:ext cx="46875" cy="66150"/>
              </a:xfrm>
              <a:custGeom>
                <a:avLst/>
                <a:gdLst/>
                <a:ahLst/>
                <a:cxnLst/>
                <a:rect l="l" t="t" r="r" b="b"/>
                <a:pathLst>
                  <a:path w="1875" h="2646" extrusionOk="0">
                    <a:moveTo>
                      <a:pt x="625" y="0"/>
                    </a:moveTo>
                    <a:cubicBezTo>
                      <a:pt x="576" y="109"/>
                      <a:pt x="451" y="195"/>
                      <a:pt x="316" y="281"/>
                    </a:cubicBezTo>
                    <a:cubicBezTo>
                      <a:pt x="525" y="617"/>
                      <a:pt x="708" y="948"/>
                      <a:pt x="877" y="1273"/>
                    </a:cubicBezTo>
                    <a:cubicBezTo>
                      <a:pt x="659" y="967"/>
                      <a:pt x="453" y="649"/>
                      <a:pt x="256" y="315"/>
                    </a:cubicBezTo>
                    <a:cubicBezTo>
                      <a:pt x="168" y="366"/>
                      <a:pt x="82" y="427"/>
                      <a:pt x="1" y="492"/>
                    </a:cubicBezTo>
                    <a:cubicBezTo>
                      <a:pt x="427" y="1150"/>
                      <a:pt x="905" y="1774"/>
                      <a:pt x="1427" y="2360"/>
                    </a:cubicBezTo>
                    <a:cubicBezTo>
                      <a:pt x="1478" y="2455"/>
                      <a:pt x="1529" y="2553"/>
                      <a:pt x="1580" y="2645"/>
                    </a:cubicBezTo>
                    <a:cubicBezTo>
                      <a:pt x="1684" y="2613"/>
                      <a:pt x="1784" y="2564"/>
                      <a:pt x="1874" y="2506"/>
                    </a:cubicBezTo>
                    <a:cubicBezTo>
                      <a:pt x="1846" y="2474"/>
                      <a:pt x="1816" y="2444"/>
                      <a:pt x="1788" y="2413"/>
                    </a:cubicBezTo>
                    <a:cubicBezTo>
                      <a:pt x="1777" y="2395"/>
                      <a:pt x="1765" y="2379"/>
                      <a:pt x="1756" y="2362"/>
                    </a:cubicBezTo>
                    <a:cubicBezTo>
                      <a:pt x="1744" y="2367"/>
                      <a:pt x="1735" y="2374"/>
                      <a:pt x="1723" y="2381"/>
                    </a:cubicBezTo>
                    <a:cubicBezTo>
                      <a:pt x="1503" y="2358"/>
                      <a:pt x="1436" y="2140"/>
                      <a:pt x="1271" y="2022"/>
                    </a:cubicBezTo>
                    <a:cubicBezTo>
                      <a:pt x="1292" y="1979"/>
                      <a:pt x="1367" y="1970"/>
                      <a:pt x="1466" y="1970"/>
                    </a:cubicBezTo>
                    <a:cubicBezTo>
                      <a:pt x="1480" y="1970"/>
                      <a:pt x="1495" y="1970"/>
                      <a:pt x="1510" y="1971"/>
                    </a:cubicBezTo>
                    <a:cubicBezTo>
                      <a:pt x="1174" y="1398"/>
                      <a:pt x="891" y="763"/>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02" name="Google Shape;9902;p48"/>
              <p:cNvSpPr/>
              <p:nvPr/>
            </p:nvSpPr>
            <p:spPr>
              <a:xfrm>
                <a:off x="3104675" y="966450"/>
                <a:ext cx="1400" cy="2050"/>
              </a:xfrm>
              <a:custGeom>
                <a:avLst/>
                <a:gdLst/>
                <a:ahLst/>
                <a:cxnLst/>
                <a:rect l="l" t="t" r="r" b="b"/>
                <a:pathLst>
                  <a:path w="56" h="82" extrusionOk="0">
                    <a:moveTo>
                      <a:pt x="49" y="0"/>
                    </a:moveTo>
                    <a:cubicBezTo>
                      <a:pt x="33" y="26"/>
                      <a:pt x="16" y="54"/>
                      <a:pt x="0" y="81"/>
                    </a:cubicBezTo>
                    <a:cubicBezTo>
                      <a:pt x="19" y="54"/>
                      <a:pt x="37" y="28"/>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03" name="Google Shape;9903;p48"/>
              <p:cNvSpPr/>
              <p:nvPr/>
            </p:nvSpPr>
            <p:spPr>
              <a:xfrm>
                <a:off x="3120825" y="935150"/>
                <a:ext cx="4100" cy="3725"/>
              </a:xfrm>
              <a:custGeom>
                <a:avLst/>
                <a:gdLst/>
                <a:ahLst/>
                <a:cxnLst/>
                <a:rect l="l" t="t" r="r" b="b"/>
                <a:pathLst>
                  <a:path w="164" h="149" extrusionOk="0">
                    <a:moveTo>
                      <a:pt x="59" y="0"/>
                    </a:moveTo>
                    <a:cubicBezTo>
                      <a:pt x="40" y="42"/>
                      <a:pt x="22" y="84"/>
                      <a:pt x="1" y="126"/>
                    </a:cubicBezTo>
                    <a:lnTo>
                      <a:pt x="98" y="149"/>
                    </a:lnTo>
                    <a:cubicBezTo>
                      <a:pt x="119" y="109"/>
                      <a:pt x="142" y="70"/>
                      <a:pt x="163" y="31"/>
                    </a:cubicBezTo>
                    <a:lnTo>
                      <a:pt x="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04" name="Google Shape;9904;p48"/>
              <p:cNvSpPr/>
              <p:nvPr/>
            </p:nvSpPr>
            <p:spPr>
              <a:xfrm>
                <a:off x="3136200" y="678125"/>
                <a:ext cx="6225" cy="1975"/>
              </a:xfrm>
              <a:custGeom>
                <a:avLst/>
                <a:gdLst/>
                <a:ahLst/>
                <a:cxnLst/>
                <a:rect l="l" t="t" r="r" b="b"/>
                <a:pathLst>
                  <a:path w="249" h="79" extrusionOk="0">
                    <a:moveTo>
                      <a:pt x="218" y="0"/>
                    </a:moveTo>
                    <a:cubicBezTo>
                      <a:pt x="144" y="14"/>
                      <a:pt x="72" y="33"/>
                      <a:pt x="0" y="58"/>
                    </a:cubicBezTo>
                    <a:cubicBezTo>
                      <a:pt x="84" y="58"/>
                      <a:pt x="167" y="65"/>
                      <a:pt x="248" y="79"/>
                    </a:cubicBezTo>
                    <a:cubicBezTo>
                      <a:pt x="239" y="53"/>
                      <a:pt x="227" y="28"/>
                      <a:pt x="2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05" name="Google Shape;9905;p48"/>
              <p:cNvSpPr/>
              <p:nvPr/>
            </p:nvSpPr>
            <p:spPr>
              <a:xfrm>
                <a:off x="3146000" y="693075"/>
                <a:ext cx="175" cy="125"/>
              </a:xfrm>
              <a:custGeom>
                <a:avLst/>
                <a:gdLst/>
                <a:ahLst/>
                <a:cxnLst/>
                <a:rect l="l" t="t" r="r" b="b"/>
                <a:pathLst>
                  <a:path w="7" h="5" extrusionOk="0">
                    <a:moveTo>
                      <a:pt x="0" y="0"/>
                    </a:moveTo>
                    <a:cubicBezTo>
                      <a:pt x="2" y="2"/>
                      <a:pt x="5" y="2"/>
                      <a:pt x="7" y="5"/>
                    </a:cubicBezTo>
                    <a:cubicBezTo>
                      <a:pt x="7" y="2"/>
                      <a:pt x="7" y="2"/>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06" name="Google Shape;9906;p48"/>
              <p:cNvSpPr/>
              <p:nvPr/>
            </p:nvSpPr>
            <p:spPr>
              <a:xfrm>
                <a:off x="3150275" y="716650"/>
                <a:ext cx="3800" cy="10225"/>
              </a:xfrm>
              <a:custGeom>
                <a:avLst/>
                <a:gdLst/>
                <a:ahLst/>
                <a:cxnLst/>
                <a:rect l="l" t="t" r="r" b="b"/>
                <a:pathLst>
                  <a:path w="152" h="409" extrusionOk="0">
                    <a:moveTo>
                      <a:pt x="1" y="1"/>
                    </a:moveTo>
                    <a:lnTo>
                      <a:pt x="1" y="1"/>
                    </a:lnTo>
                    <a:cubicBezTo>
                      <a:pt x="14" y="137"/>
                      <a:pt x="28" y="272"/>
                      <a:pt x="38" y="404"/>
                    </a:cubicBezTo>
                    <a:cubicBezTo>
                      <a:pt x="54" y="397"/>
                      <a:pt x="70" y="390"/>
                      <a:pt x="86" y="386"/>
                    </a:cubicBezTo>
                    <a:cubicBezTo>
                      <a:pt x="110" y="395"/>
                      <a:pt x="130" y="402"/>
                      <a:pt x="151" y="409"/>
                    </a:cubicBezTo>
                    <a:cubicBezTo>
                      <a:pt x="121" y="277"/>
                      <a:pt x="89" y="144"/>
                      <a:pt x="52" y="12"/>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07" name="Google Shape;9907;p48"/>
              <p:cNvSpPr/>
              <p:nvPr/>
            </p:nvSpPr>
            <p:spPr>
              <a:xfrm>
                <a:off x="3149700" y="712025"/>
                <a:ext cx="1575" cy="3950"/>
              </a:xfrm>
              <a:custGeom>
                <a:avLst/>
                <a:gdLst/>
                <a:ahLst/>
                <a:cxnLst/>
                <a:rect l="l" t="t" r="r" b="b"/>
                <a:pathLst>
                  <a:path w="63" h="158" extrusionOk="0">
                    <a:moveTo>
                      <a:pt x="0" y="0"/>
                    </a:moveTo>
                    <a:cubicBezTo>
                      <a:pt x="7" y="54"/>
                      <a:pt x="12" y="100"/>
                      <a:pt x="19" y="151"/>
                    </a:cubicBezTo>
                    <a:cubicBezTo>
                      <a:pt x="33" y="153"/>
                      <a:pt x="47" y="156"/>
                      <a:pt x="63" y="158"/>
                    </a:cubicBezTo>
                    <a:cubicBezTo>
                      <a:pt x="47" y="105"/>
                      <a:pt x="28" y="54"/>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08" name="Google Shape;9908;p48"/>
              <p:cNvSpPr/>
              <p:nvPr/>
            </p:nvSpPr>
            <p:spPr>
              <a:xfrm>
                <a:off x="3072100" y="588975"/>
                <a:ext cx="69150" cy="89225"/>
              </a:xfrm>
              <a:custGeom>
                <a:avLst/>
                <a:gdLst/>
                <a:ahLst/>
                <a:cxnLst/>
                <a:rect l="l" t="t" r="r" b="b"/>
                <a:pathLst>
                  <a:path w="2766" h="3569" extrusionOk="0">
                    <a:moveTo>
                      <a:pt x="0" y="1"/>
                    </a:moveTo>
                    <a:lnTo>
                      <a:pt x="0" y="1"/>
                    </a:lnTo>
                    <a:cubicBezTo>
                      <a:pt x="404" y="538"/>
                      <a:pt x="754" y="1118"/>
                      <a:pt x="1046" y="1725"/>
                    </a:cubicBezTo>
                    <a:cubicBezTo>
                      <a:pt x="1145" y="1760"/>
                      <a:pt x="1250" y="1788"/>
                      <a:pt x="1354" y="1809"/>
                    </a:cubicBezTo>
                    <a:cubicBezTo>
                      <a:pt x="1400" y="1809"/>
                      <a:pt x="1454" y="1811"/>
                      <a:pt x="1507" y="1816"/>
                    </a:cubicBezTo>
                    <a:cubicBezTo>
                      <a:pt x="1490" y="1817"/>
                      <a:pt x="1473" y="1818"/>
                      <a:pt x="1456" y="1818"/>
                    </a:cubicBezTo>
                    <a:cubicBezTo>
                      <a:pt x="1421" y="1818"/>
                      <a:pt x="1387" y="1815"/>
                      <a:pt x="1354" y="1809"/>
                    </a:cubicBezTo>
                    <a:cubicBezTo>
                      <a:pt x="1340" y="1809"/>
                      <a:pt x="1326" y="1808"/>
                      <a:pt x="1312" y="1808"/>
                    </a:cubicBezTo>
                    <a:cubicBezTo>
                      <a:pt x="1211" y="1808"/>
                      <a:pt x="1132" y="1817"/>
                      <a:pt x="1099" y="1839"/>
                    </a:cubicBezTo>
                    <a:cubicBezTo>
                      <a:pt x="1111" y="1865"/>
                      <a:pt x="1122" y="1888"/>
                      <a:pt x="1132" y="1911"/>
                    </a:cubicBezTo>
                    <a:lnTo>
                      <a:pt x="1185" y="1920"/>
                    </a:lnTo>
                    <a:lnTo>
                      <a:pt x="1141" y="1929"/>
                    </a:lnTo>
                    <a:cubicBezTo>
                      <a:pt x="1213" y="2087"/>
                      <a:pt x="1280" y="2247"/>
                      <a:pt x="1345" y="2409"/>
                    </a:cubicBezTo>
                    <a:cubicBezTo>
                      <a:pt x="1384" y="2486"/>
                      <a:pt x="1424" y="2562"/>
                      <a:pt x="1463" y="2639"/>
                    </a:cubicBezTo>
                    <a:cubicBezTo>
                      <a:pt x="1540" y="2613"/>
                      <a:pt x="1572" y="2585"/>
                      <a:pt x="1431" y="2539"/>
                    </a:cubicBezTo>
                    <a:lnTo>
                      <a:pt x="1431" y="2539"/>
                    </a:lnTo>
                    <a:cubicBezTo>
                      <a:pt x="1560" y="2576"/>
                      <a:pt x="1695" y="2585"/>
                      <a:pt x="1734" y="2636"/>
                    </a:cubicBezTo>
                    <a:lnTo>
                      <a:pt x="1961" y="2604"/>
                    </a:lnTo>
                    <a:lnTo>
                      <a:pt x="1961" y="2604"/>
                    </a:lnTo>
                    <a:cubicBezTo>
                      <a:pt x="1989" y="2741"/>
                      <a:pt x="1667" y="2817"/>
                      <a:pt x="1788" y="2970"/>
                    </a:cubicBezTo>
                    <a:cubicBezTo>
                      <a:pt x="1791" y="2970"/>
                      <a:pt x="1795" y="2970"/>
                      <a:pt x="1799" y="2970"/>
                    </a:cubicBezTo>
                    <a:cubicBezTo>
                      <a:pt x="2021" y="2970"/>
                      <a:pt x="2086" y="3291"/>
                      <a:pt x="2362" y="3291"/>
                    </a:cubicBezTo>
                    <a:cubicBezTo>
                      <a:pt x="2385" y="3291"/>
                      <a:pt x="2410" y="3288"/>
                      <a:pt x="2437" y="3283"/>
                    </a:cubicBezTo>
                    <a:lnTo>
                      <a:pt x="2437" y="3283"/>
                    </a:lnTo>
                    <a:lnTo>
                      <a:pt x="2286" y="3323"/>
                    </a:lnTo>
                    <a:cubicBezTo>
                      <a:pt x="2680" y="3408"/>
                      <a:pt x="2404" y="3478"/>
                      <a:pt x="2752" y="3568"/>
                    </a:cubicBezTo>
                    <a:cubicBezTo>
                      <a:pt x="2759" y="3554"/>
                      <a:pt x="2764" y="3538"/>
                      <a:pt x="2766" y="3522"/>
                    </a:cubicBezTo>
                    <a:cubicBezTo>
                      <a:pt x="2629" y="3142"/>
                      <a:pt x="2446" y="2778"/>
                      <a:pt x="2221" y="2439"/>
                    </a:cubicBezTo>
                    <a:cubicBezTo>
                      <a:pt x="2168" y="2363"/>
                      <a:pt x="2112" y="2291"/>
                      <a:pt x="2059" y="2217"/>
                    </a:cubicBezTo>
                    <a:cubicBezTo>
                      <a:pt x="1992" y="2217"/>
                      <a:pt x="1929" y="2226"/>
                      <a:pt x="1910" y="2240"/>
                    </a:cubicBezTo>
                    <a:cubicBezTo>
                      <a:pt x="1595" y="2262"/>
                      <a:pt x="2107" y="2508"/>
                      <a:pt x="1777" y="2508"/>
                    </a:cubicBezTo>
                    <a:cubicBezTo>
                      <a:pt x="1728" y="2508"/>
                      <a:pt x="1661" y="2503"/>
                      <a:pt x="1570" y="2490"/>
                    </a:cubicBezTo>
                    <a:cubicBezTo>
                      <a:pt x="1505" y="2342"/>
                      <a:pt x="1637" y="2092"/>
                      <a:pt x="1906" y="2018"/>
                    </a:cubicBezTo>
                    <a:cubicBezTo>
                      <a:pt x="1500" y="1484"/>
                      <a:pt x="1101" y="995"/>
                      <a:pt x="735" y="508"/>
                    </a:cubicBezTo>
                    <a:lnTo>
                      <a:pt x="735" y="508"/>
                    </a:lnTo>
                    <a:cubicBezTo>
                      <a:pt x="851" y="729"/>
                      <a:pt x="958" y="956"/>
                      <a:pt x="1050" y="1188"/>
                    </a:cubicBezTo>
                    <a:cubicBezTo>
                      <a:pt x="795" y="780"/>
                      <a:pt x="510" y="390"/>
                      <a:pt x="197" y="26"/>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09" name="Google Shape;9909;p48"/>
              <p:cNvSpPr/>
              <p:nvPr/>
            </p:nvSpPr>
            <p:spPr>
              <a:xfrm>
                <a:off x="3096500" y="715300"/>
                <a:ext cx="66900" cy="210925"/>
              </a:xfrm>
              <a:custGeom>
                <a:avLst/>
                <a:gdLst/>
                <a:ahLst/>
                <a:cxnLst/>
                <a:rect l="l" t="t" r="r" b="b"/>
                <a:pathLst>
                  <a:path w="2676" h="8437" extrusionOk="0">
                    <a:moveTo>
                      <a:pt x="2321" y="1339"/>
                    </a:moveTo>
                    <a:lnTo>
                      <a:pt x="2321" y="1339"/>
                    </a:lnTo>
                    <a:cubicBezTo>
                      <a:pt x="2289" y="1350"/>
                      <a:pt x="2256" y="1355"/>
                      <a:pt x="2223" y="1355"/>
                    </a:cubicBezTo>
                    <a:cubicBezTo>
                      <a:pt x="2205" y="1355"/>
                      <a:pt x="2188" y="1354"/>
                      <a:pt x="2170" y="1351"/>
                    </a:cubicBezTo>
                    <a:lnTo>
                      <a:pt x="2170" y="1351"/>
                    </a:lnTo>
                    <a:cubicBezTo>
                      <a:pt x="2183" y="1352"/>
                      <a:pt x="2196" y="1352"/>
                      <a:pt x="2210" y="1352"/>
                    </a:cubicBezTo>
                    <a:cubicBezTo>
                      <a:pt x="2247" y="1352"/>
                      <a:pt x="2285" y="1348"/>
                      <a:pt x="2321" y="1339"/>
                    </a:cubicBezTo>
                    <a:close/>
                    <a:moveTo>
                      <a:pt x="1785" y="1"/>
                    </a:moveTo>
                    <a:cubicBezTo>
                      <a:pt x="1728" y="1"/>
                      <a:pt x="1670" y="7"/>
                      <a:pt x="1614" y="20"/>
                    </a:cubicBezTo>
                    <a:cubicBezTo>
                      <a:pt x="2131" y="198"/>
                      <a:pt x="1760" y="340"/>
                      <a:pt x="2008" y="502"/>
                    </a:cubicBezTo>
                    <a:lnTo>
                      <a:pt x="1644" y="586"/>
                    </a:lnTo>
                    <a:lnTo>
                      <a:pt x="1632" y="579"/>
                    </a:lnTo>
                    <a:lnTo>
                      <a:pt x="1632" y="579"/>
                    </a:lnTo>
                    <a:cubicBezTo>
                      <a:pt x="1690" y="808"/>
                      <a:pt x="1744" y="1038"/>
                      <a:pt x="1790" y="1267"/>
                    </a:cubicBezTo>
                    <a:cubicBezTo>
                      <a:pt x="1890" y="1279"/>
                      <a:pt x="2043" y="1334"/>
                      <a:pt x="2170" y="1351"/>
                    </a:cubicBezTo>
                    <a:cubicBezTo>
                      <a:pt x="2053" y="1342"/>
                      <a:pt x="1919" y="1311"/>
                      <a:pt x="1819" y="1311"/>
                    </a:cubicBezTo>
                    <a:cubicBezTo>
                      <a:pt x="1812" y="1311"/>
                      <a:pt x="1806" y="1311"/>
                      <a:pt x="1799" y="1311"/>
                    </a:cubicBezTo>
                    <a:cubicBezTo>
                      <a:pt x="1846" y="1541"/>
                      <a:pt x="1885" y="1770"/>
                      <a:pt x="1920" y="1997"/>
                    </a:cubicBezTo>
                    <a:cubicBezTo>
                      <a:pt x="1739" y="2095"/>
                      <a:pt x="1516" y="2213"/>
                      <a:pt x="1259" y="2345"/>
                    </a:cubicBezTo>
                    <a:cubicBezTo>
                      <a:pt x="1361" y="2336"/>
                      <a:pt x="1435" y="2315"/>
                      <a:pt x="1428" y="2303"/>
                    </a:cubicBezTo>
                    <a:lnTo>
                      <a:pt x="1428" y="2303"/>
                    </a:lnTo>
                    <a:cubicBezTo>
                      <a:pt x="1590" y="2370"/>
                      <a:pt x="1685" y="2623"/>
                      <a:pt x="1340" y="2623"/>
                    </a:cubicBezTo>
                    <a:cubicBezTo>
                      <a:pt x="1339" y="2623"/>
                      <a:pt x="1337" y="2623"/>
                      <a:pt x="1336" y="2623"/>
                    </a:cubicBezTo>
                    <a:cubicBezTo>
                      <a:pt x="1266" y="2533"/>
                      <a:pt x="1509" y="2440"/>
                      <a:pt x="1201" y="2375"/>
                    </a:cubicBezTo>
                    <a:lnTo>
                      <a:pt x="1111" y="2422"/>
                    </a:lnTo>
                    <a:cubicBezTo>
                      <a:pt x="1143" y="2436"/>
                      <a:pt x="1176" y="2452"/>
                      <a:pt x="1173" y="2475"/>
                    </a:cubicBezTo>
                    <a:lnTo>
                      <a:pt x="1067" y="2445"/>
                    </a:lnTo>
                    <a:cubicBezTo>
                      <a:pt x="754" y="2607"/>
                      <a:pt x="397" y="2790"/>
                      <a:pt x="0" y="2994"/>
                    </a:cubicBezTo>
                    <a:cubicBezTo>
                      <a:pt x="251" y="3054"/>
                      <a:pt x="40" y="3156"/>
                      <a:pt x="167" y="3228"/>
                    </a:cubicBezTo>
                    <a:cubicBezTo>
                      <a:pt x="207" y="3231"/>
                      <a:pt x="246" y="3240"/>
                      <a:pt x="283" y="3249"/>
                    </a:cubicBezTo>
                    <a:cubicBezTo>
                      <a:pt x="1025" y="2885"/>
                      <a:pt x="1609" y="2602"/>
                      <a:pt x="1978" y="2433"/>
                    </a:cubicBezTo>
                    <a:lnTo>
                      <a:pt x="1978" y="2433"/>
                    </a:lnTo>
                    <a:cubicBezTo>
                      <a:pt x="2152" y="3954"/>
                      <a:pt x="2047" y="5493"/>
                      <a:pt x="1667" y="6975"/>
                    </a:cubicBezTo>
                    <a:cubicBezTo>
                      <a:pt x="1683" y="6975"/>
                      <a:pt x="1700" y="6968"/>
                      <a:pt x="1713" y="6956"/>
                    </a:cubicBezTo>
                    <a:lnTo>
                      <a:pt x="1713" y="6956"/>
                    </a:lnTo>
                    <a:cubicBezTo>
                      <a:pt x="1757" y="7146"/>
                      <a:pt x="1697" y="7183"/>
                      <a:pt x="1609" y="7186"/>
                    </a:cubicBezTo>
                    <a:cubicBezTo>
                      <a:pt x="1581" y="7292"/>
                      <a:pt x="1551" y="7399"/>
                      <a:pt x="1519" y="7503"/>
                    </a:cubicBezTo>
                    <a:lnTo>
                      <a:pt x="1528" y="7522"/>
                    </a:lnTo>
                    <a:lnTo>
                      <a:pt x="1514" y="7517"/>
                    </a:lnTo>
                    <a:cubicBezTo>
                      <a:pt x="1417" y="7828"/>
                      <a:pt x="1308" y="8134"/>
                      <a:pt x="1185" y="8433"/>
                    </a:cubicBezTo>
                    <a:cubicBezTo>
                      <a:pt x="1204" y="8436"/>
                      <a:pt x="1220" y="8437"/>
                      <a:pt x="1235" y="8437"/>
                    </a:cubicBezTo>
                    <a:cubicBezTo>
                      <a:pt x="1335" y="8437"/>
                      <a:pt x="1336" y="8374"/>
                      <a:pt x="1375" y="8349"/>
                    </a:cubicBezTo>
                    <a:cubicBezTo>
                      <a:pt x="2267" y="6451"/>
                      <a:pt x="2618" y="4341"/>
                      <a:pt x="2388" y="2257"/>
                    </a:cubicBezTo>
                    <a:cubicBezTo>
                      <a:pt x="2395" y="2255"/>
                      <a:pt x="2402" y="2252"/>
                      <a:pt x="2409" y="2252"/>
                    </a:cubicBezTo>
                    <a:cubicBezTo>
                      <a:pt x="2417" y="2155"/>
                      <a:pt x="2676" y="2053"/>
                      <a:pt x="2442" y="2053"/>
                    </a:cubicBezTo>
                    <a:cubicBezTo>
                      <a:pt x="2422" y="2053"/>
                      <a:pt x="2397" y="2054"/>
                      <a:pt x="2367" y="2055"/>
                    </a:cubicBezTo>
                    <a:cubicBezTo>
                      <a:pt x="2353" y="1960"/>
                      <a:pt x="2342" y="1863"/>
                      <a:pt x="2325" y="1766"/>
                    </a:cubicBezTo>
                    <a:cubicBezTo>
                      <a:pt x="2367" y="1742"/>
                      <a:pt x="2407" y="1717"/>
                      <a:pt x="2446" y="1689"/>
                    </a:cubicBezTo>
                    <a:cubicBezTo>
                      <a:pt x="2441" y="1508"/>
                      <a:pt x="2427" y="1327"/>
                      <a:pt x="2409" y="1144"/>
                    </a:cubicBezTo>
                    <a:cubicBezTo>
                      <a:pt x="2305" y="1144"/>
                      <a:pt x="2235" y="1135"/>
                      <a:pt x="2344" y="1133"/>
                    </a:cubicBezTo>
                    <a:cubicBezTo>
                      <a:pt x="2367" y="1128"/>
                      <a:pt x="2388" y="1121"/>
                      <a:pt x="2407" y="1116"/>
                    </a:cubicBezTo>
                    <a:cubicBezTo>
                      <a:pt x="2395" y="1017"/>
                      <a:pt x="2383" y="917"/>
                      <a:pt x="2367" y="817"/>
                    </a:cubicBezTo>
                    <a:cubicBezTo>
                      <a:pt x="2312" y="780"/>
                      <a:pt x="2251" y="741"/>
                      <a:pt x="2200" y="704"/>
                    </a:cubicBezTo>
                    <a:lnTo>
                      <a:pt x="2200" y="704"/>
                    </a:lnTo>
                    <a:cubicBezTo>
                      <a:pt x="2207" y="852"/>
                      <a:pt x="2214" y="998"/>
                      <a:pt x="2214" y="1140"/>
                    </a:cubicBezTo>
                    <a:cubicBezTo>
                      <a:pt x="2138" y="764"/>
                      <a:pt x="2040" y="389"/>
                      <a:pt x="1922" y="13"/>
                    </a:cubicBezTo>
                    <a:cubicBezTo>
                      <a:pt x="1877" y="5"/>
                      <a:pt x="1831" y="1"/>
                      <a:pt x="1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10" name="Google Shape;9910;p48"/>
              <p:cNvSpPr/>
              <p:nvPr/>
            </p:nvSpPr>
            <p:spPr>
              <a:xfrm>
                <a:off x="3049725" y="557800"/>
                <a:ext cx="75" cy="25"/>
              </a:xfrm>
              <a:custGeom>
                <a:avLst/>
                <a:gdLst/>
                <a:ahLst/>
                <a:cxnLst/>
                <a:rect l="l" t="t" r="r" b="b"/>
                <a:pathLst>
                  <a:path w="3" h="1" extrusionOk="0">
                    <a:moveTo>
                      <a:pt x="3"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11" name="Google Shape;9911;p48"/>
              <p:cNvSpPr/>
              <p:nvPr/>
            </p:nvSpPr>
            <p:spPr>
              <a:xfrm>
                <a:off x="3123725" y="932950"/>
                <a:ext cx="2700" cy="2925"/>
              </a:xfrm>
              <a:custGeom>
                <a:avLst/>
                <a:gdLst/>
                <a:ahLst/>
                <a:cxnLst/>
                <a:rect l="l" t="t" r="r" b="b"/>
                <a:pathLst>
                  <a:path w="108" h="117" extrusionOk="0">
                    <a:moveTo>
                      <a:pt x="107" y="0"/>
                    </a:moveTo>
                    <a:cubicBezTo>
                      <a:pt x="63" y="42"/>
                      <a:pt x="1" y="81"/>
                      <a:pt x="49" y="116"/>
                    </a:cubicBezTo>
                    <a:cubicBezTo>
                      <a:pt x="70" y="77"/>
                      <a:pt x="89" y="37"/>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12" name="Google Shape;9912;p48"/>
              <p:cNvSpPr/>
              <p:nvPr/>
            </p:nvSpPr>
            <p:spPr>
              <a:xfrm>
                <a:off x="2899150" y="924600"/>
                <a:ext cx="160450" cy="113850"/>
              </a:xfrm>
              <a:custGeom>
                <a:avLst/>
                <a:gdLst/>
                <a:ahLst/>
                <a:cxnLst/>
                <a:rect l="l" t="t" r="r" b="b"/>
                <a:pathLst>
                  <a:path w="6418" h="4554" extrusionOk="0">
                    <a:moveTo>
                      <a:pt x="5764" y="383"/>
                    </a:moveTo>
                    <a:lnTo>
                      <a:pt x="5977" y="464"/>
                    </a:lnTo>
                    <a:lnTo>
                      <a:pt x="5708" y="476"/>
                    </a:lnTo>
                    <a:lnTo>
                      <a:pt x="5764" y="383"/>
                    </a:lnTo>
                    <a:close/>
                    <a:moveTo>
                      <a:pt x="5991" y="0"/>
                    </a:moveTo>
                    <a:cubicBezTo>
                      <a:pt x="5414" y="953"/>
                      <a:pt x="4677" y="1802"/>
                      <a:pt x="3812" y="2504"/>
                    </a:cubicBezTo>
                    <a:cubicBezTo>
                      <a:pt x="3888" y="2620"/>
                      <a:pt x="3972" y="2743"/>
                      <a:pt x="3851" y="2831"/>
                    </a:cubicBezTo>
                    <a:cubicBezTo>
                      <a:pt x="3763" y="2804"/>
                      <a:pt x="3714" y="2793"/>
                      <a:pt x="3688" y="2793"/>
                    </a:cubicBezTo>
                    <a:cubicBezTo>
                      <a:pt x="3591" y="2793"/>
                      <a:pt x="3848" y="2952"/>
                      <a:pt x="3631" y="2952"/>
                    </a:cubicBezTo>
                    <a:cubicBezTo>
                      <a:pt x="3625" y="2952"/>
                      <a:pt x="3619" y="2952"/>
                      <a:pt x="3612" y="2952"/>
                    </a:cubicBezTo>
                    <a:lnTo>
                      <a:pt x="3309" y="2880"/>
                    </a:lnTo>
                    <a:cubicBezTo>
                      <a:pt x="2975" y="3112"/>
                      <a:pt x="2623" y="3322"/>
                      <a:pt x="2259" y="3506"/>
                    </a:cubicBezTo>
                    <a:cubicBezTo>
                      <a:pt x="1603" y="3865"/>
                      <a:pt x="900" y="4129"/>
                      <a:pt x="172" y="4294"/>
                    </a:cubicBezTo>
                    <a:lnTo>
                      <a:pt x="383" y="4317"/>
                    </a:lnTo>
                    <a:lnTo>
                      <a:pt x="379" y="4375"/>
                    </a:lnTo>
                    <a:lnTo>
                      <a:pt x="168" y="4294"/>
                    </a:lnTo>
                    <a:cubicBezTo>
                      <a:pt x="112" y="4308"/>
                      <a:pt x="56" y="4319"/>
                      <a:pt x="1" y="4331"/>
                    </a:cubicBezTo>
                    <a:cubicBezTo>
                      <a:pt x="177" y="4442"/>
                      <a:pt x="362" y="4456"/>
                      <a:pt x="395" y="4553"/>
                    </a:cubicBezTo>
                    <a:cubicBezTo>
                      <a:pt x="1039" y="4414"/>
                      <a:pt x="1665" y="4208"/>
                      <a:pt x="2268" y="3941"/>
                    </a:cubicBezTo>
                    <a:cubicBezTo>
                      <a:pt x="3958" y="3000"/>
                      <a:pt x="5384" y="1651"/>
                      <a:pt x="6418" y="17"/>
                    </a:cubicBezTo>
                    <a:cubicBezTo>
                      <a:pt x="6372" y="12"/>
                      <a:pt x="6328" y="8"/>
                      <a:pt x="6287" y="8"/>
                    </a:cubicBezTo>
                    <a:cubicBezTo>
                      <a:pt x="6216" y="8"/>
                      <a:pt x="6155" y="18"/>
                      <a:pt x="6109" y="45"/>
                    </a:cubicBezTo>
                    <a:cubicBezTo>
                      <a:pt x="6220" y="76"/>
                      <a:pt x="6341" y="309"/>
                      <a:pt x="6066" y="309"/>
                    </a:cubicBezTo>
                    <a:cubicBezTo>
                      <a:pt x="6015" y="309"/>
                      <a:pt x="5949" y="300"/>
                      <a:pt x="5866" y="281"/>
                    </a:cubicBezTo>
                    <a:lnTo>
                      <a:pt x="60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13" name="Google Shape;9913;p48"/>
              <p:cNvSpPr/>
              <p:nvPr/>
            </p:nvSpPr>
            <p:spPr>
              <a:xfrm>
                <a:off x="2567425" y="530100"/>
                <a:ext cx="106600" cy="116500"/>
              </a:xfrm>
              <a:custGeom>
                <a:avLst/>
                <a:gdLst/>
                <a:ahLst/>
                <a:cxnLst/>
                <a:rect l="l" t="t" r="r" b="b"/>
                <a:pathLst>
                  <a:path w="4264" h="4660" extrusionOk="0">
                    <a:moveTo>
                      <a:pt x="4263" y="0"/>
                    </a:moveTo>
                    <a:cubicBezTo>
                      <a:pt x="2416" y="1125"/>
                      <a:pt x="981" y="2764"/>
                      <a:pt x="0" y="4644"/>
                    </a:cubicBezTo>
                    <a:cubicBezTo>
                      <a:pt x="42" y="4655"/>
                      <a:pt x="89" y="4660"/>
                      <a:pt x="137" y="4660"/>
                    </a:cubicBezTo>
                    <a:cubicBezTo>
                      <a:pt x="283" y="4660"/>
                      <a:pt x="437" y="4617"/>
                      <a:pt x="475" y="4593"/>
                    </a:cubicBezTo>
                    <a:cubicBezTo>
                      <a:pt x="443" y="4588"/>
                      <a:pt x="410" y="4583"/>
                      <a:pt x="385" y="4577"/>
                    </a:cubicBezTo>
                    <a:lnTo>
                      <a:pt x="385" y="4577"/>
                    </a:lnTo>
                    <a:lnTo>
                      <a:pt x="475" y="4593"/>
                    </a:lnTo>
                    <a:lnTo>
                      <a:pt x="485" y="4595"/>
                    </a:lnTo>
                    <a:cubicBezTo>
                      <a:pt x="1410" y="2817"/>
                      <a:pt x="2696" y="1252"/>
                      <a:pt x="4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14" name="Google Shape;9914;p48"/>
              <p:cNvSpPr/>
              <p:nvPr/>
            </p:nvSpPr>
            <p:spPr>
              <a:xfrm>
                <a:off x="2819525" y="541625"/>
                <a:ext cx="142875" cy="36425"/>
              </a:xfrm>
              <a:custGeom>
                <a:avLst/>
                <a:gdLst/>
                <a:ahLst/>
                <a:cxnLst/>
                <a:rect l="l" t="t" r="r" b="b"/>
                <a:pathLst>
                  <a:path w="5715" h="1457" extrusionOk="0">
                    <a:moveTo>
                      <a:pt x="2634" y="316"/>
                    </a:moveTo>
                    <a:lnTo>
                      <a:pt x="2564" y="385"/>
                    </a:lnTo>
                    <a:cubicBezTo>
                      <a:pt x="2680" y="406"/>
                      <a:pt x="2938" y="420"/>
                      <a:pt x="2931" y="471"/>
                    </a:cubicBezTo>
                    <a:lnTo>
                      <a:pt x="2534" y="416"/>
                    </a:lnTo>
                    <a:lnTo>
                      <a:pt x="2564" y="385"/>
                    </a:lnTo>
                    <a:cubicBezTo>
                      <a:pt x="2488" y="369"/>
                      <a:pt x="2469" y="353"/>
                      <a:pt x="2634" y="316"/>
                    </a:cubicBezTo>
                    <a:close/>
                    <a:moveTo>
                      <a:pt x="1090" y="0"/>
                    </a:moveTo>
                    <a:cubicBezTo>
                      <a:pt x="790" y="0"/>
                      <a:pt x="491" y="12"/>
                      <a:pt x="193" y="35"/>
                    </a:cubicBezTo>
                    <a:cubicBezTo>
                      <a:pt x="153" y="44"/>
                      <a:pt x="114" y="48"/>
                      <a:pt x="73" y="48"/>
                    </a:cubicBezTo>
                    <a:cubicBezTo>
                      <a:pt x="61" y="48"/>
                      <a:pt x="49" y="48"/>
                      <a:pt x="37" y="47"/>
                    </a:cubicBezTo>
                    <a:lnTo>
                      <a:pt x="31" y="49"/>
                    </a:lnTo>
                    <a:cubicBezTo>
                      <a:pt x="159" y="86"/>
                      <a:pt x="279" y="104"/>
                      <a:pt x="373" y="104"/>
                    </a:cubicBezTo>
                    <a:cubicBezTo>
                      <a:pt x="468" y="104"/>
                      <a:pt x="536" y="86"/>
                      <a:pt x="561" y="54"/>
                    </a:cubicBezTo>
                    <a:lnTo>
                      <a:pt x="561" y="54"/>
                    </a:lnTo>
                    <a:cubicBezTo>
                      <a:pt x="450" y="270"/>
                      <a:pt x="109" y="121"/>
                      <a:pt x="0" y="309"/>
                    </a:cubicBezTo>
                    <a:lnTo>
                      <a:pt x="130" y="325"/>
                    </a:lnTo>
                    <a:cubicBezTo>
                      <a:pt x="377" y="306"/>
                      <a:pt x="623" y="297"/>
                      <a:pt x="869" y="297"/>
                    </a:cubicBezTo>
                    <a:cubicBezTo>
                      <a:pt x="1689" y="297"/>
                      <a:pt x="2507" y="401"/>
                      <a:pt x="3304" y="606"/>
                    </a:cubicBezTo>
                    <a:lnTo>
                      <a:pt x="3320" y="585"/>
                    </a:lnTo>
                    <a:lnTo>
                      <a:pt x="3424" y="638"/>
                    </a:lnTo>
                    <a:cubicBezTo>
                      <a:pt x="4062" y="812"/>
                      <a:pt x="4676" y="1060"/>
                      <a:pt x="5258" y="1373"/>
                    </a:cubicBezTo>
                    <a:cubicBezTo>
                      <a:pt x="5290" y="1371"/>
                      <a:pt x="5321" y="1368"/>
                      <a:pt x="5352" y="1364"/>
                    </a:cubicBezTo>
                    <a:lnTo>
                      <a:pt x="5352" y="1364"/>
                    </a:lnTo>
                    <a:lnTo>
                      <a:pt x="5265" y="1378"/>
                    </a:lnTo>
                    <a:cubicBezTo>
                      <a:pt x="5314" y="1403"/>
                      <a:pt x="5360" y="1431"/>
                      <a:pt x="5409" y="1457"/>
                    </a:cubicBezTo>
                    <a:cubicBezTo>
                      <a:pt x="5634" y="1433"/>
                      <a:pt x="5464" y="1234"/>
                      <a:pt x="5715" y="1197"/>
                    </a:cubicBezTo>
                    <a:cubicBezTo>
                      <a:pt x="5599" y="1155"/>
                      <a:pt x="5624" y="1095"/>
                      <a:pt x="5645" y="1025"/>
                    </a:cubicBezTo>
                    <a:cubicBezTo>
                      <a:pt x="4270" y="333"/>
                      <a:pt x="2677"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15" name="Google Shape;9915;p48"/>
              <p:cNvSpPr/>
              <p:nvPr/>
            </p:nvSpPr>
            <p:spPr>
              <a:xfrm>
                <a:off x="2745400" y="1020525"/>
                <a:ext cx="148850" cy="23775"/>
              </a:xfrm>
              <a:custGeom>
                <a:avLst/>
                <a:gdLst/>
                <a:ahLst/>
                <a:cxnLst/>
                <a:rect l="l" t="t" r="r" b="b"/>
                <a:pathLst>
                  <a:path w="5954" h="951" extrusionOk="0">
                    <a:moveTo>
                      <a:pt x="244" y="0"/>
                    </a:moveTo>
                    <a:lnTo>
                      <a:pt x="56" y="74"/>
                    </a:lnTo>
                    <a:cubicBezTo>
                      <a:pt x="37" y="74"/>
                      <a:pt x="19" y="74"/>
                      <a:pt x="0" y="72"/>
                    </a:cubicBezTo>
                    <a:lnTo>
                      <a:pt x="0" y="72"/>
                    </a:lnTo>
                    <a:cubicBezTo>
                      <a:pt x="1431" y="669"/>
                      <a:pt x="2906" y="951"/>
                      <a:pt x="4328" y="951"/>
                    </a:cubicBezTo>
                    <a:cubicBezTo>
                      <a:pt x="4820" y="951"/>
                      <a:pt x="5307" y="917"/>
                      <a:pt x="5782" y="851"/>
                    </a:cubicBezTo>
                    <a:cubicBezTo>
                      <a:pt x="5805" y="751"/>
                      <a:pt x="5863" y="608"/>
                      <a:pt x="5954" y="531"/>
                    </a:cubicBezTo>
                    <a:lnTo>
                      <a:pt x="5954" y="531"/>
                    </a:lnTo>
                    <a:cubicBezTo>
                      <a:pt x="5381" y="637"/>
                      <a:pt x="4791" y="688"/>
                      <a:pt x="4193" y="688"/>
                    </a:cubicBezTo>
                    <a:cubicBezTo>
                      <a:pt x="2943" y="688"/>
                      <a:pt x="1653" y="465"/>
                      <a:pt x="394" y="51"/>
                    </a:cubicBezTo>
                    <a:cubicBezTo>
                      <a:pt x="394" y="55"/>
                      <a:pt x="391" y="57"/>
                      <a:pt x="382" y="57"/>
                    </a:cubicBezTo>
                    <a:cubicBezTo>
                      <a:pt x="379" y="57"/>
                      <a:pt x="376" y="56"/>
                      <a:pt x="371" y="56"/>
                    </a:cubicBezTo>
                    <a:lnTo>
                      <a:pt x="346" y="35"/>
                    </a:lnTo>
                    <a:cubicBezTo>
                      <a:pt x="313" y="23"/>
                      <a:pt x="279" y="14"/>
                      <a:pt x="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16" name="Google Shape;9916;p48"/>
              <p:cNvSpPr/>
              <p:nvPr/>
            </p:nvSpPr>
            <p:spPr>
              <a:xfrm>
                <a:off x="2606125" y="543075"/>
                <a:ext cx="212500" cy="167575"/>
              </a:xfrm>
              <a:custGeom>
                <a:avLst/>
                <a:gdLst/>
                <a:ahLst/>
                <a:cxnLst/>
                <a:rect l="l" t="t" r="r" b="b"/>
                <a:pathLst>
                  <a:path w="8500" h="6703" extrusionOk="0">
                    <a:moveTo>
                      <a:pt x="8495" y="1"/>
                    </a:moveTo>
                    <a:lnTo>
                      <a:pt x="8495" y="1"/>
                    </a:lnTo>
                    <a:cubicBezTo>
                      <a:pt x="7257" y="123"/>
                      <a:pt x="6054" y="450"/>
                      <a:pt x="4994" y="967"/>
                    </a:cubicBezTo>
                    <a:cubicBezTo>
                      <a:pt x="2813" y="2075"/>
                      <a:pt x="870" y="4231"/>
                      <a:pt x="1" y="6703"/>
                    </a:cubicBezTo>
                    <a:lnTo>
                      <a:pt x="128" y="6698"/>
                    </a:lnTo>
                    <a:cubicBezTo>
                      <a:pt x="1016" y="4405"/>
                      <a:pt x="2750" y="2407"/>
                      <a:pt x="5228" y="1178"/>
                    </a:cubicBezTo>
                    <a:cubicBezTo>
                      <a:pt x="6244" y="689"/>
                      <a:pt x="7359" y="388"/>
                      <a:pt x="8499" y="283"/>
                    </a:cubicBezTo>
                    <a:cubicBezTo>
                      <a:pt x="8356" y="253"/>
                      <a:pt x="8214" y="202"/>
                      <a:pt x="8096" y="174"/>
                    </a:cubicBezTo>
                    <a:lnTo>
                      <a:pt x="8096" y="174"/>
                    </a:lnTo>
                    <a:cubicBezTo>
                      <a:pt x="8100" y="175"/>
                      <a:pt x="8104" y="175"/>
                      <a:pt x="8108" y="175"/>
                    </a:cubicBezTo>
                    <a:cubicBezTo>
                      <a:pt x="8386" y="175"/>
                      <a:pt x="8460" y="94"/>
                      <a:pt x="84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17" name="Google Shape;9917;p48"/>
              <p:cNvSpPr/>
              <p:nvPr/>
            </p:nvSpPr>
            <p:spPr>
              <a:xfrm>
                <a:off x="3058000" y="890650"/>
                <a:ext cx="19275" cy="22550"/>
              </a:xfrm>
              <a:custGeom>
                <a:avLst/>
                <a:gdLst/>
                <a:ahLst/>
                <a:cxnLst/>
                <a:rect l="l" t="t" r="r" b="b"/>
                <a:pathLst>
                  <a:path w="771" h="902" extrusionOk="0">
                    <a:moveTo>
                      <a:pt x="337" y="0"/>
                    </a:moveTo>
                    <a:cubicBezTo>
                      <a:pt x="233" y="243"/>
                      <a:pt x="121" y="480"/>
                      <a:pt x="1" y="714"/>
                    </a:cubicBezTo>
                    <a:cubicBezTo>
                      <a:pt x="10" y="714"/>
                      <a:pt x="20" y="713"/>
                      <a:pt x="30" y="713"/>
                    </a:cubicBezTo>
                    <a:cubicBezTo>
                      <a:pt x="85" y="713"/>
                      <a:pt x="151" y="720"/>
                      <a:pt x="201" y="720"/>
                    </a:cubicBezTo>
                    <a:cubicBezTo>
                      <a:pt x="229" y="720"/>
                      <a:pt x="252" y="718"/>
                      <a:pt x="265" y="712"/>
                    </a:cubicBezTo>
                    <a:lnTo>
                      <a:pt x="265" y="712"/>
                    </a:lnTo>
                    <a:lnTo>
                      <a:pt x="182" y="800"/>
                    </a:lnTo>
                    <a:cubicBezTo>
                      <a:pt x="196" y="846"/>
                      <a:pt x="258" y="879"/>
                      <a:pt x="346" y="902"/>
                    </a:cubicBezTo>
                    <a:cubicBezTo>
                      <a:pt x="499" y="631"/>
                      <a:pt x="641" y="352"/>
                      <a:pt x="771" y="70"/>
                    </a:cubicBezTo>
                    <a:lnTo>
                      <a:pt x="771" y="70"/>
                    </a:lnTo>
                    <a:cubicBezTo>
                      <a:pt x="657" y="121"/>
                      <a:pt x="506" y="155"/>
                      <a:pt x="293" y="155"/>
                    </a:cubicBezTo>
                    <a:lnTo>
                      <a:pt x="353" y="5"/>
                    </a:lnTo>
                    <a:lnTo>
                      <a:pt x="33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18" name="Google Shape;9918;p48"/>
              <p:cNvSpPr/>
              <p:nvPr/>
            </p:nvSpPr>
            <p:spPr>
              <a:xfrm>
                <a:off x="2904150" y="1038800"/>
                <a:ext cx="2450" cy="625"/>
              </a:xfrm>
              <a:custGeom>
                <a:avLst/>
                <a:gdLst/>
                <a:ahLst/>
                <a:cxnLst/>
                <a:rect l="l" t="t" r="r" b="b"/>
                <a:pathLst>
                  <a:path w="98" h="25" extrusionOk="0">
                    <a:moveTo>
                      <a:pt x="46" y="0"/>
                    </a:moveTo>
                    <a:cubicBezTo>
                      <a:pt x="16" y="0"/>
                      <a:pt x="3" y="10"/>
                      <a:pt x="0" y="25"/>
                    </a:cubicBezTo>
                    <a:cubicBezTo>
                      <a:pt x="32" y="20"/>
                      <a:pt x="65" y="11"/>
                      <a:pt x="97" y="6"/>
                    </a:cubicBezTo>
                    <a:cubicBezTo>
                      <a:pt x="76" y="2"/>
                      <a:pt x="60"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19" name="Google Shape;9919;p48"/>
              <p:cNvSpPr/>
              <p:nvPr/>
            </p:nvSpPr>
            <p:spPr>
              <a:xfrm>
                <a:off x="2982950" y="993150"/>
                <a:ext cx="4150" cy="2650"/>
              </a:xfrm>
              <a:custGeom>
                <a:avLst/>
                <a:gdLst/>
                <a:ahLst/>
                <a:cxnLst/>
                <a:rect l="l" t="t" r="r" b="b"/>
                <a:pathLst>
                  <a:path w="166" h="106" extrusionOk="0">
                    <a:moveTo>
                      <a:pt x="147" y="1"/>
                    </a:moveTo>
                    <a:cubicBezTo>
                      <a:pt x="98" y="36"/>
                      <a:pt x="50" y="70"/>
                      <a:pt x="1" y="105"/>
                    </a:cubicBezTo>
                    <a:cubicBezTo>
                      <a:pt x="135" y="96"/>
                      <a:pt x="165" y="54"/>
                      <a:pt x="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20" name="Google Shape;9920;p48"/>
              <p:cNvSpPr/>
              <p:nvPr/>
            </p:nvSpPr>
            <p:spPr>
              <a:xfrm>
                <a:off x="3068850" y="883575"/>
                <a:ext cx="475" cy="1175"/>
              </a:xfrm>
              <a:custGeom>
                <a:avLst/>
                <a:gdLst/>
                <a:ahLst/>
                <a:cxnLst/>
                <a:rect l="l" t="t" r="r" b="b"/>
                <a:pathLst>
                  <a:path w="19" h="47" extrusionOk="0">
                    <a:moveTo>
                      <a:pt x="19" y="0"/>
                    </a:moveTo>
                    <a:cubicBezTo>
                      <a:pt x="12" y="16"/>
                      <a:pt x="7" y="33"/>
                      <a:pt x="0" y="47"/>
                    </a:cubicBezTo>
                    <a:cubicBezTo>
                      <a:pt x="7" y="33"/>
                      <a:pt x="12" y="16"/>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21" name="Google Shape;9921;p48"/>
              <p:cNvSpPr/>
              <p:nvPr/>
            </p:nvSpPr>
            <p:spPr>
              <a:xfrm>
                <a:off x="3081300" y="875675"/>
                <a:ext cx="2825" cy="2400"/>
              </a:xfrm>
              <a:custGeom>
                <a:avLst/>
                <a:gdLst/>
                <a:ahLst/>
                <a:cxnLst/>
                <a:rect l="l" t="t" r="r" b="b"/>
                <a:pathLst>
                  <a:path w="113" h="96" extrusionOk="0">
                    <a:moveTo>
                      <a:pt x="22" y="1"/>
                    </a:moveTo>
                    <a:lnTo>
                      <a:pt x="22" y="1"/>
                    </a:lnTo>
                    <a:cubicBezTo>
                      <a:pt x="1" y="40"/>
                      <a:pt x="26" y="70"/>
                      <a:pt x="77" y="96"/>
                    </a:cubicBezTo>
                    <a:cubicBezTo>
                      <a:pt x="89" y="66"/>
                      <a:pt x="101" y="38"/>
                      <a:pt x="112" y="8"/>
                    </a:cubicBezTo>
                    <a:cubicBezTo>
                      <a:pt x="82" y="6"/>
                      <a:pt x="50" y="3"/>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22" name="Google Shape;9922;p48"/>
              <p:cNvSpPr/>
              <p:nvPr/>
            </p:nvSpPr>
            <p:spPr>
              <a:xfrm>
                <a:off x="2594425" y="716125"/>
                <a:ext cx="12375" cy="51725"/>
              </a:xfrm>
              <a:custGeom>
                <a:avLst/>
                <a:gdLst/>
                <a:ahLst/>
                <a:cxnLst/>
                <a:rect l="l" t="t" r="r" b="b"/>
                <a:pathLst>
                  <a:path w="495" h="2069" extrusionOk="0">
                    <a:moveTo>
                      <a:pt x="394" y="1"/>
                    </a:moveTo>
                    <a:cubicBezTo>
                      <a:pt x="174" y="671"/>
                      <a:pt x="42" y="1366"/>
                      <a:pt x="0" y="2069"/>
                    </a:cubicBezTo>
                    <a:cubicBezTo>
                      <a:pt x="44" y="1746"/>
                      <a:pt x="105" y="1427"/>
                      <a:pt x="181" y="1111"/>
                    </a:cubicBezTo>
                    <a:lnTo>
                      <a:pt x="177" y="1109"/>
                    </a:lnTo>
                    <a:lnTo>
                      <a:pt x="181" y="1109"/>
                    </a:lnTo>
                    <a:cubicBezTo>
                      <a:pt x="265" y="750"/>
                      <a:pt x="371" y="395"/>
                      <a:pt x="494" y="47"/>
                    </a:cubicBezTo>
                    <a:cubicBezTo>
                      <a:pt x="459" y="36"/>
                      <a:pt x="425" y="19"/>
                      <a:pt x="3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23" name="Google Shape;9923;p48"/>
              <p:cNvSpPr/>
              <p:nvPr/>
            </p:nvSpPr>
            <p:spPr>
              <a:xfrm>
                <a:off x="2604750" y="714325"/>
                <a:ext cx="600" cy="375"/>
              </a:xfrm>
              <a:custGeom>
                <a:avLst/>
                <a:gdLst/>
                <a:ahLst/>
                <a:cxnLst/>
                <a:rect l="l" t="t" r="r" b="b"/>
                <a:pathLst>
                  <a:path w="24" h="15" extrusionOk="0">
                    <a:moveTo>
                      <a:pt x="2" y="1"/>
                    </a:moveTo>
                    <a:cubicBezTo>
                      <a:pt x="2" y="6"/>
                      <a:pt x="0" y="10"/>
                      <a:pt x="0" y="15"/>
                    </a:cubicBezTo>
                    <a:cubicBezTo>
                      <a:pt x="7" y="10"/>
                      <a:pt x="16" y="6"/>
                      <a:pt x="23" y="3"/>
                    </a:cubicBezTo>
                    <a:cubicBezTo>
                      <a:pt x="16" y="3"/>
                      <a:pt x="12" y="3"/>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24" name="Google Shape;9924;p48"/>
              <p:cNvSpPr/>
              <p:nvPr/>
            </p:nvSpPr>
            <p:spPr>
              <a:xfrm>
                <a:off x="2554725" y="802375"/>
                <a:ext cx="8475" cy="4075"/>
              </a:xfrm>
              <a:custGeom>
                <a:avLst/>
                <a:gdLst/>
                <a:ahLst/>
                <a:cxnLst/>
                <a:rect l="l" t="t" r="r" b="b"/>
                <a:pathLst>
                  <a:path w="339" h="163" extrusionOk="0">
                    <a:moveTo>
                      <a:pt x="223" y="0"/>
                    </a:moveTo>
                    <a:cubicBezTo>
                      <a:pt x="144" y="35"/>
                      <a:pt x="70" y="68"/>
                      <a:pt x="0" y="98"/>
                    </a:cubicBezTo>
                    <a:cubicBezTo>
                      <a:pt x="26" y="121"/>
                      <a:pt x="49" y="144"/>
                      <a:pt x="68" y="163"/>
                    </a:cubicBezTo>
                    <a:cubicBezTo>
                      <a:pt x="158" y="149"/>
                      <a:pt x="339" y="151"/>
                      <a:pt x="297" y="100"/>
                    </a:cubicBezTo>
                    <a:cubicBezTo>
                      <a:pt x="302" y="51"/>
                      <a:pt x="274" y="21"/>
                      <a:pt x="2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25" name="Google Shape;9925;p48"/>
              <p:cNvSpPr/>
              <p:nvPr/>
            </p:nvSpPr>
            <p:spPr>
              <a:xfrm>
                <a:off x="2594425" y="768000"/>
                <a:ext cx="75" cy="250"/>
              </a:xfrm>
              <a:custGeom>
                <a:avLst/>
                <a:gdLst/>
                <a:ahLst/>
                <a:cxnLst/>
                <a:rect l="l" t="t" r="r" b="b"/>
                <a:pathLst>
                  <a:path w="3" h="10" extrusionOk="0">
                    <a:moveTo>
                      <a:pt x="0" y="1"/>
                    </a:moveTo>
                    <a:lnTo>
                      <a:pt x="0" y="10"/>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26" name="Google Shape;9926;p48"/>
              <p:cNvSpPr/>
              <p:nvPr/>
            </p:nvSpPr>
            <p:spPr>
              <a:xfrm>
                <a:off x="2733000" y="795000"/>
                <a:ext cx="370125" cy="185675"/>
              </a:xfrm>
              <a:custGeom>
                <a:avLst/>
                <a:gdLst/>
                <a:ahLst/>
                <a:cxnLst/>
                <a:rect l="l" t="t" r="r" b="b"/>
                <a:pathLst>
                  <a:path w="14805" h="7427" extrusionOk="0">
                    <a:moveTo>
                      <a:pt x="14162" y="1"/>
                    </a:moveTo>
                    <a:cubicBezTo>
                      <a:pt x="10495" y="1869"/>
                      <a:pt x="4104" y="5043"/>
                      <a:pt x="0" y="7111"/>
                    </a:cubicBezTo>
                    <a:cubicBezTo>
                      <a:pt x="74" y="7083"/>
                      <a:pt x="153" y="7067"/>
                      <a:pt x="232" y="7065"/>
                    </a:cubicBezTo>
                    <a:lnTo>
                      <a:pt x="232" y="7065"/>
                    </a:lnTo>
                    <a:lnTo>
                      <a:pt x="135" y="7136"/>
                    </a:lnTo>
                    <a:lnTo>
                      <a:pt x="629" y="7148"/>
                    </a:lnTo>
                    <a:cubicBezTo>
                      <a:pt x="627" y="7148"/>
                      <a:pt x="625" y="7148"/>
                      <a:pt x="623" y="7148"/>
                    </a:cubicBezTo>
                    <a:cubicBezTo>
                      <a:pt x="500" y="7148"/>
                      <a:pt x="455" y="7203"/>
                      <a:pt x="337" y="7203"/>
                    </a:cubicBezTo>
                    <a:cubicBezTo>
                      <a:pt x="287" y="7203"/>
                      <a:pt x="223" y="7193"/>
                      <a:pt x="135" y="7164"/>
                    </a:cubicBezTo>
                    <a:lnTo>
                      <a:pt x="135" y="7164"/>
                    </a:lnTo>
                    <a:cubicBezTo>
                      <a:pt x="223" y="7262"/>
                      <a:pt x="230" y="7345"/>
                      <a:pt x="262" y="7426"/>
                    </a:cubicBezTo>
                    <a:cubicBezTo>
                      <a:pt x="1505" y="6777"/>
                      <a:pt x="3417" y="5806"/>
                      <a:pt x="5430" y="4790"/>
                    </a:cubicBezTo>
                    <a:cubicBezTo>
                      <a:pt x="5432" y="4721"/>
                      <a:pt x="5450" y="4658"/>
                      <a:pt x="5455" y="4607"/>
                    </a:cubicBezTo>
                    <a:cubicBezTo>
                      <a:pt x="5511" y="4617"/>
                      <a:pt x="5567" y="4621"/>
                      <a:pt x="5623" y="4621"/>
                    </a:cubicBezTo>
                    <a:cubicBezTo>
                      <a:pt x="5679" y="4621"/>
                      <a:pt x="5736" y="4617"/>
                      <a:pt x="5791" y="4607"/>
                    </a:cubicBezTo>
                    <a:cubicBezTo>
                      <a:pt x="6510" y="4246"/>
                      <a:pt x="7240" y="3879"/>
                      <a:pt x="7950" y="3522"/>
                    </a:cubicBezTo>
                    <a:lnTo>
                      <a:pt x="7950" y="3522"/>
                    </a:lnTo>
                    <a:lnTo>
                      <a:pt x="7936" y="3525"/>
                    </a:lnTo>
                    <a:lnTo>
                      <a:pt x="8362" y="3290"/>
                    </a:lnTo>
                    <a:lnTo>
                      <a:pt x="8406" y="3293"/>
                    </a:lnTo>
                    <a:cubicBezTo>
                      <a:pt x="11471" y="1761"/>
                      <a:pt x="14103" y="462"/>
                      <a:pt x="14178" y="462"/>
                    </a:cubicBezTo>
                    <a:cubicBezTo>
                      <a:pt x="14180" y="462"/>
                      <a:pt x="14180" y="463"/>
                      <a:pt x="14179" y="465"/>
                    </a:cubicBezTo>
                    <a:cubicBezTo>
                      <a:pt x="14104" y="1290"/>
                      <a:pt x="13940" y="2106"/>
                      <a:pt x="13685" y="2894"/>
                    </a:cubicBezTo>
                    <a:lnTo>
                      <a:pt x="13724" y="2892"/>
                    </a:lnTo>
                    <a:lnTo>
                      <a:pt x="13724" y="2892"/>
                    </a:lnTo>
                    <a:cubicBezTo>
                      <a:pt x="13708" y="2917"/>
                      <a:pt x="13689" y="2938"/>
                      <a:pt x="13666" y="2959"/>
                    </a:cubicBezTo>
                    <a:cubicBezTo>
                      <a:pt x="13648" y="3015"/>
                      <a:pt x="13629" y="3068"/>
                      <a:pt x="13608" y="3124"/>
                    </a:cubicBezTo>
                    <a:cubicBezTo>
                      <a:pt x="13620" y="3137"/>
                      <a:pt x="13634" y="3149"/>
                      <a:pt x="13650" y="3158"/>
                    </a:cubicBezTo>
                    <a:cubicBezTo>
                      <a:pt x="13760" y="3158"/>
                      <a:pt x="13932" y="3196"/>
                      <a:pt x="14043" y="3196"/>
                    </a:cubicBezTo>
                    <a:cubicBezTo>
                      <a:pt x="14049" y="3196"/>
                      <a:pt x="14055" y="3196"/>
                      <a:pt x="14060" y="3195"/>
                    </a:cubicBezTo>
                    <a:cubicBezTo>
                      <a:pt x="14072" y="3165"/>
                      <a:pt x="14081" y="3133"/>
                      <a:pt x="14093" y="3103"/>
                    </a:cubicBezTo>
                    <a:cubicBezTo>
                      <a:pt x="14006" y="3025"/>
                      <a:pt x="13964" y="2954"/>
                      <a:pt x="14060" y="2954"/>
                    </a:cubicBezTo>
                    <a:cubicBezTo>
                      <a:pt x="14065" y="2954"/>
                      <a:pt x="14069" y="2954"/>
                      <a:pt x="14074" y="2954"/>
                    </a:cubicBezTo>
                    <a:cubicBezTo>
                      <a:pt x="14019" y="2994"/>
                      <a:pt x="14051" y="3012"/>
                      <a:pt x="14118" y="3031"/>
                    </a:cubicBezTo>
                    <a:cubicBezTo>
                      <a:pt x="14148" y="2950"/>
                      <a:pt x="14174" y="2869"/>
                      <a:pt x="14202" y="2787"/>
                    </a:cubicBezTo>
                    <a:cubicBezTo>
                      <a:pt x="14195" y="2780"/>
                      <a:pt x="14190" y="2774"/>
                      <a:pt x="14183" y="2767"/>
                    </a:cubicBezTo>
                    <a:cubicBezTo>
                      <a:pt x="14193" y="2767"/>
                      <a:pt x="14199" y="2764"/>
                      <a:pt x="14209" y="2764"/>
                    </a:cubicBezTo>
                    <a:cubicBezTo>
                      <a:pt x="14485" y="1913"/>
                      <a:pt x="14645" y="1028"/>
                      <a:pt x="14684" y="135"/>
                    </a:cubicBezTo>
                    <a:lnTo>
                      <a:pt x="14805" y="77"/>
                    </a:lnTo>
                    <a:cubicBezTo>
                      <a:pt x="14770" y="70"/>
                      <a:pt x="14740" y="59"/>
                      <a:pt x="14709" y="45"/>
                    </a:cubicBezTo>
                    <a:cubicBezTo>
                      <a:pt x="14697" y="44"/>
                      <a:pt x="14685" y="43"/>
                      <a:pt x="14673" y="43"/>
                    </a:cubicBezTo>
                    <a:cubicBezTo>
                      <a:pt x="14543" y="43"/>
                      <a:pt x="14493" y="111"/>
                      <a:pt x="14366" y="111"/>
                    </a:cubicBezTo>
                    <a:cubicBezTo>
                      <a:pt x="14343" y="111"/>
                      <a:pt x="14317" y="108"/>
                      <a:pt x="14288" y="103"/>
                    </a:cubicBezTo>
                    <a:cubicBezTo>
                      <a:pt x="14292" y="57"/>
                      <a:pt x="14223" y="29"/>
                      <a:pt x="141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27" name="Google Shape;9927;p48"/>
              <p:cNvSpPr/>
              <p:nvPr/>
            </p:nvSpPr>
            <p:spPr>
              <a:xfrm>
                <a:off x="2739725" y="1016800"/>
                <a:ext cx="5475" cy="2125"/>
              </a:xfrm>
              <a:custGeom>
                <a:avLst/>
                <a:gdLst/>
                <a:ahLst/>
                <a:cxnLst/>
                <a:rect l="l" t="t" r="r" b="b"/>
                <a:pathLst>
                  <a:path w="219" h="85" extrusionOk="0">
                    <a:moveTo>
                      <a:pt x="65" y="1"/>
                    </a:moveTo>
                    <a:lnTo>
                      <a:pt x="65" y="1"/>
                    </a:lnTo>
                    <a:cubicBezTo>
                      <a:pt x="67" y="19"/>
                      <a:pt x="0" y="26"/>
                      <a:pt x="74" y="84"/>
                    </a:cubicBezTo>
                    <a:cubicBezTo>
                      <a:pt x="121" y="70"/>
                      <a:pt x="169" y="61"/>
                      <a:pt x="218" y="59"/>
                    </a:cubicBezTo>
                    <a:cubicBezTo>
                      <a:pt x="167" y="40"/>
                      <a:pt x="116" y="22"/>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28" name="Google Shape;9928;p48"/>
              <p:cNvSpPr/>
              <p:nvPr/>
            </p:nvSpPr>
            <p:spPr>
              <a:xfrm>
                <a:off x="2611225" y="973400"/>
                <a:ext cx="343775" cy="129950"/>
              </a:xfrm>
              <a:custGeom>
                <a:avLst/>
                <a:gdLst/>
                <a:ahLst/>
                <a:cxnLst/>
                <a:rect l="l" t="t" r="r" b="b"/>
                <a:pathLst>
                  <a:path w="13751" h="5198" extrusionOk="0">
                    <a:moveTo>
                      <a:pt x="4820" y="0"/>
                    </a:moveTo>
                    <a:lnTo>
                      <a:pt x="4820" y="0"/>
                    </a:lnTo>
                    <a:cubicBezTo>
                      <a:pt x="2991" y="923"/>
                      <a:pt x="1623" y="1621"/>
                      <a:pt x="1174" y="1876"/>
                    </a:cubicBezTo>
                    <a:cubicBezTo>
                      <a:pt x="1035" y="1760"/>
                      <a:pt x="898" y="1637"/>
                      <a:pt x="763" y="1514"/>
                    </a:cubicBezTo>
                    <a:cubicBezTo>
                      <a:pt x="752" y="1515"/>
                      <a:pt x="740" y="1515"/>
                      <a:pt x="727" y="1515"/>
                    </a:cubicBezTo>
                    <a:cubicBezTo>
                      <a:pt x="518" y="1515"/>
                      <a:pt x="198" y="1412"/>
                      <a:pt x="1" y="1410"/>
                    </a:cubicBezTo>
                    <a:lnTo>
                      <a:pt x="1" y="1410"/>
                    </a:lnTo>
                    <a:cubicBezTo>
                      <a:pt x="212" y="1758"/>
                      <a:pt x="455" y="2082"/>
                      <a:pt x="731" y="2381"/>
                    </a:cubicBezTo>
                    <a:cubicBezTo>
                      <a:pt x="963" y="2291"/>
                      <a:pt x="1120" y="2240"/>
                      <a:pt x="1222" y="2200"/>
                    </a:cubicBezTo>
                    <a:cubicBezTo>
                      <a:pt x="3585" y="4125"/>
                      <a:pt x="6432" y="5197"/>
                      <a:pt x="9273" y="5197"/>
                    </a:cubicBezTo>
                    <a:cubicBezTo>
                      <a:pt x="10792" y="5197"/>
                      <a:pt x="12309" y="4891"/>
                      <a:pt x="13750" y="4245"/>
                    </a:cubicBezTo>
                    <a:lnTo>
                      <a:pt x="13750" y="4245"/>
                    </a:lnTo>
                    <a:cubicBezTo>
                      <a:pt x="12376" y="4630"/>
                      <a:pt x="10973" y="4825"/>
                      <a:pt x="9588" y="4825"/>
                    </a:cubicBezTo>
                    <a:cubicBezTo>
                      <a:pt x="8118" y="4825"/>
                      <a:pt x="6668" y="4605"/>
                      <a:pt x="5296" y="4155"/>
                    </a:cubicBezTo>
                    <a:cubicBezTo>
                      <a:pt x="5277" y="4153"/>
                      <a:pt x="5260" y="4152"/>
                      <a:pt x="5243" y="4152"/>
                    </a:cubicBezTo>
                    <a:cubicBezTo>
                      <a:pt x="5185" y="4152"/>
                      <a:pt x="5144" y="4164"/>
                      <a:pt x="5140" y="4196"/>
                    </a:cubicBezTo>
                    <a:cubicBezTo>
                      <a:pt x="5122" y="4155"/>
                      <a:pt x="5156" y="4136"/>
                      <a:pt x="5217" y="4129"/>
                    </a:cubicBezTo>
                    <a:cubicBezTo>
                      <a:pt x="3823" y="3666"/>
                      <a:pt x="2523" y="2958"/>
                      <a:pt x="1378" y="2043"/>
                    </a:cubicBezTo>
                    <a:cubicBezTo>
                      <a:pt x="1373" y="2034"/>
                      <a:pt x="1368" y="2027"/>
                      <a:pt x="1364" y="2017"/>
                    </a:cubicBezTo>
                    <a:cubicBezTo>
                      <a:pt x="1517" y="1973"/>
                      <a:pt x="2324" y="1591"/>
                      <a:pt x="3534" y="995"/>
                    </a:cubicBezTo>
                    <a:cubicBezTo>
                      <a:pt x="4027" y="1313"/>
                      <a:pt x="4544" y="1591"/>
                      <a:pt x="5080" y="1832"/>
                    </a:cubicBezTo>
                    <a:cubicBezTo>
                      <a:pt x="5034" y="1774"/>
                      <a:pt x="5029" y="1711"/>
                      <a:pt x="5047" y="1679"/>
                    </a:cubicBezTo>
                    <a:cubicBezTo>
                      <a:pt x="4588" y="1500"/>
                      <a:pt x="4141" y="1299"/>
                      <a:pt x="3703" y="1076"/>
                    </a:cubicBezTo>
                    <a:cubicBezTo>
                      <a:pt x="3680" y="1064"/>
                      <a:pt x="4002" y="884"/>
                      <a:pt x="4568" y="585"/>
                    </a:cubicBezTo>
                    <a:lnTo>
                      <a:pt x="4459" y="538"/>
                    </a:lnTo>
                    <a:cubicBezTo>
                      <a:pt x="4932" y="466"/>
                      <a:pt x="4598" y="149"/>
                      <a:pt x="4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29" name="Google Shape;9929;p48"/>
              <p:cNvSpPr/>
              <p:nvPr/>
            </p:nvSpPr>
            <p:spPr>
              <a:xfrm>
                <a:off x="3081200" y="882225"/>
                <a:ext cx="425" cy="200"/>
              </a:xfrm>
              <a:custGeom>
                <a:avLst/>
                <a:gdLst/>
                <a:ahLst/>
                <a:cxnLst/>
                <a:rect l="l" t="t" r="r" b="b"/>
                <a:pathLst>
                  <a:path w="17" h="8" extrusionOk="0">
                    <a:moveTo>
                      <a:pt x="0" y="1"/>
                    </a:moveTo>
                    <a:cubicBezTo>
                      <a:pt x="5" y="1"/>
                      <a:pt x="10" y="5"/>
                      <a:pt x="14" y="8"/>
                    </a:cubicBezTo>
                    <a:cubicBezTo>
                      <a:pt x="14" y="5"/>
                      <a:pt x="14" y="3"/>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30" name="Google Shape;9930;p48"/>
              <p:cNvSpPr/>
              <p:nvPr/>
            </p:nvSpPr>
            <p:spPr>
              <a:xfrm>
                <a:off x="3035050" y="559250"/>
                <a:ext cx="20100" cy="8225"/>
              </a:xfrm>
              <a:custGeom>
                <a:avLst/>
                <a:gdLst/>
                <a:ahLst/>
                <a:cxnLst/>
                <a:rect l="l" t="t" r="r" b="b"/>
                <a:pathLst>
                  <a:path w="804" h="329" extrusionOk="0">
                    <a:moveTo>
                      <a:pt x="437" y="0"/>
                    </a:moveTo>
                    <a:cubicBezTo>
                      <a:pt x="444" y="7"/>
                      <a:pt x="453" y="14"/>
                      <a:pt x="460" y="21"/>
                    </a:cubicBezTo>
                    <a:cubicBezTo>
                      <a:pt x="363" y="77"/>
                      <a:pt x="207" y="160"/>
                      <a:pt x="1" y="267"/>
                    </a:cubicBezTo>
                    <a:cubicBezTo>
                      <a:pt x="47" y="293"/>
                      <a:pt x="96" y="311"/>
                      <a:pt x="147" y="323"/>
                    </a:cubicBezTo>
                    <a:cubicBezTo>
                      <a:pt x="202" y="327"/>
                      <a:pt x="250" y="329"/>
                      <a:pt x="292" y="329"/>
                    </a:cubicBezTo>
                    <a:cubicBezTo>
                      <a:pt x="730" y="329"/>
                      <a:pt x="552" y="117"/>
                      <a:pt x="803" y="54"/>
                    </a:cubicBezTo>
                    <a:cubicBezTo>
                      <a:pt x="706" y="19"/>
                      <a:pt x="604" y="0"/>
                      <a:pt x="502" y="0"/>
                    </a:cubicBezTo>
                    <a:lnTo>
                      <a:pt x="478" y="12"/>
                    </a:lnTo>
                    <a:lnTo>
                      <a:pt x="46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31" name="Google Shape;9931;p48"/>
              <p:cNvSpPr/>
              <p:nvPr/>
            </p:nvSpPr>
            <p:spPr>
              <a:xfrm>
                <a:off x="2988350" y="598250"/>
                <a:ext cx="375" cy="250"/>
              </a:xfrm>
              <a:custGeom>
                <a:avLst/>
                <a:gdLst/>
                <a:ahLst/>
                <a:cxnLst/>
                <a:rect l="l" t="t" r="r" b="b"/>
                <a:pathLst>
                  <a:path w="15" h="10" extrusionOk="0">
                    <a:moveTo>
                      <a:pt x="10" y="1"/>
                    </a:moveTo>
                    <a:lnTo>
                      <a:pt x="0" y="10"/>
                    </a:lnTo>
                    <a:lnTo>
                      <a:pt x="14" y="3"/>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32" name="Google Shape;9932;p48"/>
              <p:cNvSpPr/>
              <p:nvPr/>
            </p:nvSpPr>
            <p:spPr>
              <a:xfrm>
                <a:off x="3093025" y="790550"/>
                <a:ext cx="4375" cy="1475"/>
              </a:xfrm>
              <a:custGeom>
                <a:avLst/>
                <a:gdLst/>
                <a:ahLst/>
                <a:cxnLst/>
                <a:rect l="l" t="t" r="r" b="b"/>
                <a:pathLst>
                  <a:path w="175" h="59" extrusionOk="0">
                    <a:moveTo>
                      <a:pt x="114" y="0"/>
                    </a:moveTo>
                    <a:lnTo>
                      <a:pt x="0" y="58"/>
                    </a:lnTo>
                    <a:cubicBezTo>
                      <a:pt x="104" y="51"/>
                      <a:pt x="174" y="42"/>
                      <a:pt x="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33" name="Google Shape;9933;p48"/>
              <p:cNvSpPr/>
              <p:nvPr/>
            </p:nvSpPr>
            <p:spPr>
              <a:xfrm>
                <a:off x="3074350" y="586550"/>
                <a:ext cx="2225" cy="2500"/>
              </a:xfrm>
              <a:custGeom>
                <a:avLst/>
                <a:gdLst/>
                <a:ahLst/>
                <a:cxnLst/>
                <a:rect l="l" t="t" r="r" b="b"/>
                <a:pathLst>
                  <a:path w="89" h="100" extrusionOk="0">
                    <a:moveTo>
                      <a:pt x="1" y="0"/>
                    </a:moveTo>
                    <a:cubicBezTo>
                      <a:pt x="19" y="42"/>
                      <a:pt x="49" y="77"/>
                      <a:pt x="89" y="100"/>
                    </a:cubicBezTo>
                    <a:cubicBezTo>
                      <a:pt x="59" y="68"/>
                      <a:pt x="31" y="3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34" name="Google Shape;9934;p48"/>
              <p:cNvSpPr/>
              <p:nvPr/>
            </p:nvSpPr>
            <p:spPr>
              <a:xfrm>
                <a:off x="2920825" y="603175"/>
                <a:ext cx="58275" cy="23850"/>
              </a:xfrm>
              <a:custGeom>
                <a:avLst/>
                <a:gdLst/>
                <a:ahLst/>
                <a:cxnLst/>
                <a:rect l="l" t="t" r="r" b="b"/>
                <a:pathLst>
                  <a:path w="2331" h="954" extrusionOk="0">
                    <a:moveTo>
                      <a:pt x="2331" y="1"/>
                    </a:moveTo>
                    <a:lnTo>
                      <a:pt x="2331" y="1"/>
                    </a:lnTo>
                    <a:cubicBezTo>
                      <a:pt x="2116" y="68"/>
                      <a:pt x="1894" y="101"/>
                      <a:pt x="1671" y="101"/>
                    </a:cubicBezTo>
                    <a:cubicBezTo>
                      <a:pt x="1619" y="101"/>
                      <a:pt x="1567" y="99"/>
                      <a:pt x="1514" y="96"/>
                    </a:cubicBezTo>
                    <a:cubicBezTo>
                      <a:pt x="1514" y="93"/>
                      <a:pt x="1512" y="89"/>
                      <a:pt x="1510" y="86"/>
                    </a:cubicBezTo>
                    <a:cubicBezTo>
                      <a:pt x="1157" y="267"/>
                      <a:pt x="791" y="453"/>
                      <a:pt x="406" y="647"/>
                    </a:cubicBezTo>
                    <a:cubicBezTo>
                      <a:pt x="277" y="712"/>
                      <a:pt x="140" y="780"/>
                      <a:pt x="1" y="849"/>
                    </a:cubicBezTo>
                    <a:cubicBezTo>
                      <a:pt x="15" y="870"/>
                      <a:pt x="28" y="893"/>
                      <a:pt x="45" y="912"/>
                    </a:cubicBezTo>
                    <a:lnTo>
                      <a:pt x="214" y="930"/>
                    </a:lnTo>
                    <a:cubicBezTo>
                      <a:pt x="224" y="930"/>
                      <a:pt x="233" y="930"/>
                      <a:pt x="243" y="930"/>
                    </a:cubicBezTo>
                    <a:cubicBezTo>
                      <a:pt x="313" y="930"/>
                      <a:pt x="383" y="937"/>
                      <a:pt x="450" y="953"/>
                    </a:cubicBezTo>
                    <a:lnTo>
                      <a:pt x="1095" y="627"/>
                    </a:lnTo>
                    <a:cubicBezTo>
                      <a:pt x="1072" y="511"/>
                      <a:pt x="1586" y="504"/>
                      <a:pt x="1088" y="360"/>
                    </a:cubicBezTo>
                    <a:lnTo>
                      <a:pt x="1088" y="360"/>
                    </a:lnTo>
                    <a:lnTo>
                      <a:pt x="1528" y="406"/>
                    </a:lnTo>
                    <a:lnTo>
                      <a:pt x="2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35" name="Google Shape;9935;p48"/>
              <p:cNvSpPr/>
              <p:nvPr/>
            </p:nvSpPr>
            <p:spPr>
              <a:xfrm>
                <a:off x="2625650" y="1007700"/>
                <a:ext cx="3400" cy="2400"/>
              </a:xfrm>
              <a:custGeom>
                <a:avLst/>
                <a:gdLst/>
                <a:ahLst/>
                <a:cxnLst/>
                <a:rect l="l" t="t" r="r" b="b"/>
                <a:pathLst>
                  <a:path w="136" h="96" extrusionOk="0">
                    <a:moveTo>
                      <a:pt x="33" y="1"/>
                    </a:moveTo>
                    <a:lnTo>
                      <a:pt x="33" y="1"/>
                    </a:lnTo>
                    <a:cubicBezTo>
                      <a:pt x="1" y="33"/>
                      <a:pt x="8" y="68"/>
                      <a:pt x="117" y="96"/>
                    </a:cubicBezTo>
                    <a:lnTo>
                      <a:pt x="135" y="96"/>
                    </a:lnTo>
                    <a:cubicBezTo>
                      <a:pt x="103" y="63"/>
                      <a:pt x="68" y="33"/>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36" name="Google Shape;9936;p48"/>
              <p:cNvSpPr/>
              <p:nvPr/>
            </p:nvSpPr>
            <p:spPr>
              <a:xfrm>
                <a:off x="2839750" y="626425"/>
                <a:ext cx="92175" cy="39775"/>
              </a:xfrm>
              <a:custGeom>
                <a:avLst/>
                <a:gdLst/>
                <a:ahLst/>
                <a:cxnLst/>
                <a:rect l="l" t="t" r="r" b="b"/>
                <a:pathLst>
                  <a:path w="3687" h="1591" extrusionOk="0">
                    <a:moveTo>
                      <a:pt x="3455" y="0"/>
                    </a:moveTo>
                    <a:cubicBezTo>
                      <a:pt x="3262" y="9"/>
                      <a:pt x="3095" y="72"/>
                      <a:pt x="2898" y="88"/>
                    </a:cubicBezTo>
                    <a:lnTo>
                      <a:pt x="2574" y="248"/>
                    </a:lnTo>
                    <a:lnTo>
                      <a:pt x="2984" y="283"/>
                    </a:lnTo>
                    <a:lnTo>
                      <a:pt x="2574" y="373"/>
                    </a:lnTo>
                    <a:lnTo>
                      <a:pt x="2518" y="276"/>
                    </a:lnTo>
                    <a:cubicBezTo>
                      <a:pt x="1755" y="654"/>
                      <a:pt x="898" y="1078"/>
                      <a:pt x="0" y="1523"/>
                    </a:cubicBezTo>
                    <a:lnTo>
                      <a:pt x="524" y="1591"/>
                    </a:lnTo>
                    <a:lnTo>
                      <a:pt x="531" y="1533"/>
                    </a:lnTo>
                    <a:cubicBezTo>
                      <a:pt x="555" y="1546"/>
                      <a:pt x="575" y="1567"/>
                      <a:pt x="592" y="1591"/>
                    </a:cubicBezTo>
                    <a:lnTo>
                      <a:pt x="1266" y="1250"/>
                    </a:lnTo>
                    <a:lnTo>
                      <a:pt x="1141" y="1243"/>
                    </a:lnTo>
                    <a:lnTo>
                      <a:pt x="1234" y="1229"/>
                    </a:lnTo>
                    <a:cubicBezTo>
                      <a:pt x="1250" y="1229"/>
                      <a:pt x="1275" y="1231"/>
                      <a:pt x="1303" y="1231"/>
                    </a:cubicBezTo>
                    <a:cubicBezTo>
                      <a:pt x="2133" y="812"/>
                      <a:pt x="2935" y="406"/>
                      <a:pt x="3686" y="26"/>
                    </a:cubicBezTo>
                    <a:lnTo>
                      <a:pt x="34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37" name="Google Shape;9937;p48"/>
              <p:cNvSpPr/>
              <p:nvPr/>
            </p:nvSpPr>
            <p:spPr>
              <a:xfrm>
                <a:off x="3055750" y="909825"/>
                <a:ext cx="6875" cy="2925"/>
              </a:xfrm>
              <a:custGeom>
                <a:avLst/>
                <a:gdLst/>
                <a:ahLst/>
                <a:cxnLst/>
                <a:rect l="l" t="t" r="r" b="b"/>
                <a:pathLst>
                  <a:path w="275" h="117" extrusionOk="0">
                    <a:moveTo>
                      <a:pt x="63" y="0"/>
                    </a:moveTo>
                    <a:cubicBezTo>
                      <a:pt x="42" y="37"/>
                      <a:pt x="21" y="77"/>
                      <a:pt x="1" y="116"/>
                    </a:cubicBezTo>
                    <a:cubicBezTo>
                      <a:pt x="154" y="100"/>
                      <a:pt x="274" y="81"/>
                      <a:pt x="225" y="40"/>
                    </a:cubicBezTo>
                    <a:lnTo>
                      <a:pt x="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38" name="Google Shape;9938;p48"/>
              <p:cNvSpPr/>
              <p:nvPr/>
            </p:nvSpPr>
            <p:spPr>
              <a:xfrm>
                <a:off x="3041500" y="555025"/>
                <a:ext cx="4375" cy="3725"/>
              </a:xfrm>
              <a:custGeom>
                <a:avLst/>
                <a:gdLst/>
                <a:ahLst/>
                <a:cxnLst/>
                <a:rect l="l" t="t" r="r" b="b"/>
                <a:pathLst>
                  <a:path w="175" h="149" extrusionOk="0">
                    <a:moveTo>
                      <a:pt x="0" y="0"/>
                    </a:moveTo>
                    <a:lnTo>
                      <a:pt x="0" y="0"/>
                    </a:lnTo>
                    <a:cubicBezTo>
                      <a:pt x="54" y="49"/>
                      <a:pt x="105" y="100"/>
                      <a:pt x="156" y="149"/>
                    </a:cubicBezTo>
                    <a:lnTo>
                      <a:pt x="174" y="144"/>
                    </a:lnTo>
                    <a:cubicBezTo>
                      <a:pt x="118" y="95"/>
                      <a:pt x="61" y="4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39" name="Google Shape;9939;p48"/>
              <p:cNvSpPr/>
              <p:nvPr/>
            </p:nvSpPr>
            <p:spPr>
              <a:xfrm>
                <a:off x="2981800" y="578200"/>
                <a:ext cx="37175" cy="18500"/>
              </a:xfrm>
              <a:custGeom>
                <a:avLst/>
                <a:gdLst/>
                <a:ahLst/>
                <a:cxnLst/>
                <a:rect l="l" t="t" r="r" b="b"/>
                <a:pathLst>
                  <a:path w="1487" h="740" extrusionOk="0">
                    <a:moveTo>
                      <a:pt x="1248" y="0"/>
                    </a:moveTo>
                    <a:cubicBezTo>
                      <a:pt x="1245" y="33"/>
                      <a:pt x="1185" y="47"/>
                      <a:pt x="1095" y="49"/>
                    </a:cubicBezTo>
                    <a:cubicBezTo>
                      <a:pt x="895" y="151"/>
                      <a:pt x="682" y="260"/>
                      <a:pt x="455" y="378"/>
                    </a:cubicBezTo>
                    <a:cubicBezTo>
                      <a:pt x="406" y="344"/>
                      <a:pt x="357" y="309"/>
                      <a:pt x="309" y="272"/>
                    </a:cubicBezTo>
                    <a:cubicBezTo>
                      <a:pt x="239" y="413"/>
                      <a:pt x="0" y="524"/>
                      <a:pt x="232" y="724"/>
                    </a:cubicBezTo>
                    <a:cubicBezTo>
                      <a:pt x="306" y="731"/>
                      <a:pt x="362" y="735"/>
                      <a:pt x="402" y="740"/>
                    </a:cubicBezTo>
                    <a:lnTo>
                      <a:pt x="1486" y="191"/>
                    </a:lnTo>
                    <a:cubicBezTo>
                      <a:pt x="1377" y="144"/>
                      <a:pt x="1275" y="121"/>
                      <a:pt x="12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40" name="Google Shape;9940;p48"/>
              <p:cNvSpPr/>
              <p:nvPr/>
            </p:nvSpPr>
            <p:spPr>
              <a:xfrm>
                <a:off x="2575250" y="920775"/>
                <a:ext cx="2675" cy="2975"/>
              </a:xfrm>
              <a:custGeom>
                <a:avLst/>
                <a:gdLst/>
                <a:ahLst/>
                <a:cxnLst/>
                <a:rect l="l" t="t" r="r" b="b"/>
                <a:pathLst>
                  <a:path w="107" h="119" extrusionOk="0">
                    <a:moveTo>
                      <a:pt x="44" y="0"/>
                    </a:moveTo>
                    <a:lnTo>
                      <a:pt x="44" y="0"/>
                    </a:lnTo>
                    <a:cubicBezTo>
                      <a:pt x="46" y="38"/>
                      <a:pt x="30" y="75"/>
                      <a:pt x="0" y="100"/>
                    </a:cubicBezTo>
                    <a:lnTo>
                      <a:pt x="107" y="119"/>
                    </a:lnTo>
                    <a:lnTo>
                      <a:pt x="104" y="107"/>
                    </a:lnTo>
                    <a:cubicBezTo>
                      <a:pt x="86" y="72"/>
                      <a:pt x="63" y="35"/>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41" name="Google Shape;9941;p48"/>
              <p:cNvSpPr/>
              <p:nvPr/>
            </p:nvSpPr>
            <p:spPr>
              <a:xfrm>
                <a:off x="2540525" y="664725"/>
                <a:ext cx="307825" cy="148750"/>
              </a:xfrm>
              <a:custGeom>
                <a:avLst/>
                <a:gdLst/>
                <a:ahLst/>
                <a:cxnLst/>
                <a:rect l="l" t="t" r="r" b="b"/>
                <a:pathLst>
                  <a:path w="12313" h="5950" extrusionOk="0">
                    <a:moveTo>
                      <a:pt x="11951" y="1"/>
                    </a:moveTo>
                    <a:lnTo>
                      <a:pt x="10266" y="837"/>
                    </a:lnTo>
                    <a:lnTo>
                      <a:pt x="10266" y="847"/>
                    </a:lnTo>
                    <a:lnTo>
                      <a:pt x="10534" y="835"/>
                    </a:lnTo>
                    <a:lnTo>
                      <a:pt x="10534" y="835"/>
                    </a:lnTo>
                    <a:cubicBezTo>
                      <a:pt x="10307" y="870"/>
                      <a:pt x="10518" y="981"/>
                      <a:pt x="10560" y="1002"/>
                    </a:cubicBezTo>
                    <a:cubicBezTo>
                      <a:pt x="10414" y="960"/>
                      <a:pt x="10282" y="914"/>
                      <a:pt x="10205" y="868"/>
                    </a:cubicBezTo>
                    <a:lnTo>
                      <a:pt x="8946" y="1491"/>
                    </a:lnTo>
                    <a:lnTo>
                      <a:pt x="8944" y="1498"/>
                    </a:lnTo>
                    <a:lnTo>
                      <a:pt x="9334" y="1612"/>
                    </a:lnTo>
                    <a:lnTo>
                      <a:pt x="9104" y="1674"/>
                    </a:lnTo>
                    <a:cubicBezTo>
                      <a:pt x="9153" y="1616"/>
                      <a:pt x="8933" y="1596"/>
                      <a:pt x="8796" y="1565"/>
                    </a:cubicBezTo>
                    <a:lnTo>
                      <a:pt x="8478" y="1723"/>
                    </a:lnTo>
                    <a:cubicBezTo>
                      <a:pt x="8358" y="1813"/>
                      <a:pt x="8283" y="1918"/>
                      <a:pt x="8351" y="2043"/>
                    </a:cubicBezTo>
                    <a:cubicBezTo>
                      <a:pt x="8287" y="2101"/>
                      <a:pt x="8226" y="2122"/>
                      <a:pt x="8163" y="2122"/>
                    </a:cubicBezTo>
                    <a:cubicBezTo>
                      <a:pt x="8072" y="2122"/>
                      <a:pt x="7976" y="2076"/>
                      <a:pt x="7862" y="2027"/>
                    </a:cubicBezTo>
                    <a:cubicBezTo>
                      <a:pt x="6654" y="2625"/>
                      <a:pt x="5516" y="3186"/>
                      <a:pt x="4572" y="3649"/>
                    </a:cubicBezTo>
                    <a:cubicBezTo>
                      <a:pt x="4572" y="3666"/>
                      <a:pt x="4565" y="3680"/>
                      <a:pt x="4556" y="3691"/>
                    </a:cubicBezTo>
                    <a:lnTo>
                      <a:pt x="4505" y="3684"/>
                    </a:lnTo>
                    <a:cubicBezTo>
                      <a:pt x="3972" y="3944"/>
                      <a:pt x="3503" y="4176"/>
                      <a:pt x="3125" y="4359"/>
                    </a:cubicBezTo>
                    <a:cubicBezTo>
                      <a:pt x="3190" y="4375"/>
                      <a:pt x="3253" y="4384"/>
                      <a:pt x="3320" y="4389"/>
                    </a:cubicBezTo>
                    <a:cubicBezTo>
                      <a:pt x="3121" y="4588"/>
                      <a:pt x="3214" y="4547"/>
                      <a:pt x="3100" y="4762"/>
                    </a:cubicBezTo>
                    <a:cubicBezTo>
                      <a:pt x="3063" y="4716"/>
                      <a:pt x="2919" y="4584"/>
                      <a:pt x="2676" y="4579"/>
                    </a:cubicBezTo>
                    <a:cubicBezTo>
                      <a:pt x="2421" y="4702"/>
                      <a:pt x="2240" y="4788"/>
                      <a:pt x="2149" y="4827"/>
                    </a:cubicBezTo>
                    <a:cubicBezTo>
                      <a:pt x="2149" y="4843"/>
                      <a:pt x="2149" y="4860"/>
                      <a:pt x="2152" y="4876"/>
                    </a:cubicBezTo>
                    <a:cubicBezTo>
                      <a:pt x="1635" y="5122"/>
                      <a:pt x="1190" y="5328"/>
                      <a:pt x="835" y="5488"/>
                    </a:cubicBezTo>
                    <a:cubicBezTo>
                      <a:pt x="930" y="5502"/>
                      <a:pt x="1018" y="5541"/>
                      <a:pt x="1090" y="5604"/>
                    </a:cubicBezTo>
                    <a:cubicBezTo>
                      <a:pt x="932" y="5626"/>
                      <a:pt x="798" y="5734"/>
                      <a:pt x="559" y="5734"/>
                    </a:cubicBezTo>
                    <a:cubicBezTo>
                      <a:pt x="525" y="5734"/>
                      <a:pt x="489" y="5731"/>
                      <a:pt x="450" y="5727"/>
                    </a:cubicBezTo>
                    <a:lnTo>
                      <a:pt x="485" y="5645"/>
                    </a:lnTo>
                    <a:lnTo>
                      <a:pt x="485" y="5645"/>
                    </a:lnTo>
                    <a:cubicBezTo>
                      <a:pt x="260" y="5743"/>
                      <a:pt x="95" y="5808"/>
                      <a:pt x="0" y="5838"/>
                    </a:cubicBezTo>
                    <a:cubicBezTo>
                      <a:pt x="265" y="5829"/>
                      <a:pt x="612" y="5822"/>
                      <a:pt x="800" y="5817"/>
                    </a:cubicBezTo>
                    <a:lnTo>
                      <a:pt x="800" y="5817"/>
                    </a:lnTo>
                    <a:lnTo>
                      <a:pt x="631" y="5949"/>
                    </a:lnTo>
                    <a:cubicBezTo>
                      <a:pt x="993" y="5787"/>
                      <a:pt x="1454" y="5569"/>
                      <a:pt x="1992" y="5312"/>
                    </a:cubicBezTo>
                    <a:lnTo>
                      <a:pt x="1992" y="5312"/>
                    </a:lnTo>
                    <a:cubicBezTo>
                      <a:pt x="1987" y="5321"/>
                      <a:pt x="1980" y="5332"/>
                      <a:pt x="1971" y="5342"/>
                    </a:cubicBezTo>
                    <a:cubicBezTo>
                      <a:pt x="2085" y="5281"/>
                      <a:pt x="2254" y="5193"/>
                      <a:pt x="2469" y="5082"/>
                    </a:cubicBezTo>
                    <a:cubicBezTo>
                      <a:pt x="3225" y="4716"/>
                      <a:pt x="4104" y="4287"/>
                      <a:pt x="5059" y="3814"/>
                    </a:cubicBezTo>
                    <a:cubicBezTo>
                      <a:pt x="5073" y="3733"/>
                      <a:pt x="5135" y="3668"/>
                      <a:pt x="5363" y="3654"/>
                    </a:cubicBezTo>
                    <a:cubicBezTo>
                      <a:pt x="5365" y="3656"/>
                      <a:pt x="5365" y="3659"/>
                      <a:pt x="5367" y="3661"/>
                    </a:cubicBezTo>
                    <a:cubicBezTo>
                      <a:pt x="7500" y="2604"/>
                      <a:pt x="9978" y="1361"/>
                      <a:pt x="12313" y="184"/>
                    </a:cubicBezTo>
                    <a:cubicBezTo>
                      <a:pt x="12266" y="121"/>
                      <a:pt x="12164" y="61"/>
                      <a:pt x="119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9945"/>
        <p:cNvGrpSpPr/>
        <p:nvPr/>
      </p:nvGrpSpPr>
      <p:grpSpPr>
        <a:xfrm>
          <a:off x="0" y="0"/>
          <a:ext cx="0" cy="0"/>
          <a:chOff x="0" y="0"/>
          <a:chExt cx="0" cy="0"/>
        </a:xfrm>
      </p:grpSpPr>
      <p:grpSp>
        <p:nvGrpSpPr>
          <p:cNvPr id="9946" name="Google Shape;9946;p49"/>
          <p:cNvGrpSpPr/>
          <p:nvPr/>
        </p:nvGrpSpPr>
        <p:grpSpPr>
          <a:xfrm flipH="1">
            <a:off x="2313480" y="2719064"/>
            <a:ext cx="4517036" cy="1636501"/>
            <a:chOff x="713236" y="2559524"/>
            <a:chExt cx="3858736" cy="1636501"/>
          </a:xfrm>
        </p:grpSpPr>
        <p:sp>
          <p:nvSpPr>
            <p:cNvPr id="9947" name="Google Shape;9947;p49"/>
            <p:cNvSpPr/>
            <p:nvPr/>
          </p:nvSpPr>
          <p:spPr>
            <a:xfrm>
              <a:off x="713236" y="2559524"/>
              <a:ext cx="3858736" cy="1523652"/>
            </a:xfrm>
            <a:custGeom>
              <a:avLst/>
              <a:gdLst/>
              <a:ahLst/>
              <a:cxnLst/>
              <a:rect l="l" t="t" r="r" b="b"/>
              <a:pathLst>
                <a:path w="65689" h="41971" extrusionOk="0">
                  <a:moveTo>
                    <a:pt x="0" y="0"/>
                  </a:moveTo>
                  <a:lnTo>
                    <a:pt x="439" y="41435"/>
                  </a:lnTo>
                  <a:lnTo>
                    <a:pt x="65688" y="41971"/>
                  </a:lnTo>
                  <a:lnTo>
                    <a:pt x="64829" y="422"/>
                  </a:lnTo>
                  <a:lnTo>
                    <a:pt x="34696" y="505"/>
                  </a:lnTo>
                  <a:lnTo>
                    <a:pt x="0" y="0"/>
                  </a:lnTo>
                  <a:close/>
                </a:path>
              </a:pathLst>
            </a:custGeom>
            <a:solidFill>
              <a:schemeClr val="accent4"/>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48" name="Google Shape;9948;p49"/>
            <p:cNvSpPr/>
            <p:nvPr/>
          </p:nvSpPr>
          <p:spPr>
            <a:xfrm>
              <a:off x="737498" y="4018976"/>
              <a:ext cx="3833947" cy="177049"/>
            </a:xfrm>
            <a:custGeom>
              <a:avLst/>
              <a:gdLst/>
              <a:ahLst/>
              <a:cxnLst/>
              <a:rect l="l" t="t" r="r" b="b"/>
              <a:pathLst>
                <a:path w="65267" h="2666" extrusionOk="0">
                  <a:moveTo>
                    <a:pt x="55311" y="399"/>
                  </a:moveTo>
                  <a:lnTo>
                    <a:pt x="55311" y="399"/>
                  </a:lnTo>
                  <a:cubicBezTo>
                    <a:pt x="55312" y="400"/>
                    <a:pt x="55314" y="401"/>
                    <a:pt x="55315" y="402"/>
                  </a:cubicBezTo>
                  <a:lnTo>
                    <a:pt x="55315" y="402"/>
                  </a:lnTo>
                  <a:cubicBezTo>
                    <a:pt x="55314" y="401"/>
                    <a:pt x="55313" y="400"/>
                    <a:pt x="55311" y="399"/>
                  </a:cubicBezTo>
                  <a:close/>
                  <a:moveTo>
                    <a:pt x="50017" y="577"/>
                  </a:moveTo>
                  <a:cubicBezTo>
                    <a:pt x="49996" y="610"/>
                    <a:pt x="49984" y="621"/>
                    <a:pt x="49979" y="621"/>
                  </a:cubicBezTo>
                  <a:cubicBezTo>
                    <a:pt x="49970" y="621"/>
                    <a:pt x="49986" y="582"/>
                    <a:pt x="50017" y="577"/>
                  </a:cubicBezTo>
                  <a:close/>
                  <a:moveTo>
                    <a:pt x="37986" y="674"/>
                  </a:moveTo>
                  <a:cubicBezTo>
                    <a:pt x="38085" y="674"/>
                    <a:pt x="38225" y="716"/>
                    <a:pt x="37974" y="716"/>
                  </a:cubicBezTo>
                  <a:cubicBezTo>
                    <a:pt x="37958" y="716"/>
                    <a:pt x="37941" y="716"/>
                    <a:pt x="37922" y="716"/>
                  </a:cubicBezTo>
                  <a:cubicBezTo>
                    <a:pt x="37938" y="706"/>
                    <a:pt x="37953" y="692"/>
                    <a:pt x="37965" y="675"/>
                  </a:cubicBezTo>
                  <a:cubicBezTo>
                    <a:pt x="37972" y="675"/>
                    <a:pt x="37979" y="674"/>
                    <a:pt x="37986" y="674"/>
                  </a:cubicBezTo>
                  <a:close/>
                  <a:moveTo>
                    <a:pt x="15099" y="2106"/>
                  </a:moveTo>
                  <a:cubicBezTo>
                    <a:pt x="15108" y="2106"/>
                    <a:pt x="15092" y="2144"/>
                    <a:pt x="15061" y="2149"/>
                  </a:cubicBezTo>
                  <a:cubicBezTo>
                    <a:pt x="15082" y="2116"/>
                    <a:pt x="15094" y="2106"/>
                    <a:pt x="15099" y="2106"/>
                  </a:cubicBezTo>
                  <a:close/>
                  <a:moveTo>
                    <a:pt x="31031" y="2147"/>
                  </a:moveTo>
                  <a:cubicBezTo>
                    <a:pt x="31034" y="2147"/>
                    <a:pt x="31038" y="2161"/>
                    <a:pt x="31044" y="2177"/>
                  </a:cubicBezTo>
                  <a:cubicBezTo>
                    <a:pt x="31044" y="2177"/>
                    <a:pt x="31043" y="2177"/>
                    <a:pt x="31043" y="2177"/>
                  </a:cubicBezTo>
                  <a:cubicBezTo>
                    <a:pt x="31036" y="2177"/>
                    <a:pt x="31031" y="2183"/>
                    <a:pt x="31029" y="2200"/>
                  </a:cubicBezTo>
                  <a:lnTo>
                    <a:pt x="31029" y="2200"/>
                  </a:lnTo>
                  <a:cubicBezTo>
                    <a:pt x="31028" y="2160"/>
                    <a:pt x="31029" y="2147"/>
                    <a:pt x="31031" y="2147"/>
                  </a:cubicBezTo>
                  <a:close/>
                  <a:moveTo>
                    <a:pt x="43" y="1"/>
                  </a:moveTo>
                  <a:cubicBezTo>
                    <a:pt x="29" y="1"/>
                    <a:pt x="15" y="3"/>
                    <a:pt x="1" y="9"/>
                  </a:cubicBezTo>
                  <a:cubicBezTo>
                    <a:pt x="1" y="57"/>
                    <a:pt x="1" y="67"/>
                    <a:pt x="2" y="99"/>
                  </a:cubicBezTo>
                  <a:cubicBezTo>
                    <a:pt x="2" y="97"/>
                    <a:pt x="2" y="97"/>
                    <a:pt x="2" y="97"/>
                  </a:cubicBezTo>
                  <a:cubicBezTo>
                    <a:pt x="2" y="97"/>
                    <a:pt x="2" y="164"/>
                    <a:pt x="3" y="221"/>
                  </a:cubicBezTo>
                  <a:cubicBezTo>
                    <a:pt x="5" y="310"/>
                    <a:pt x="5" y="329"/>
                    <a:pt x="5" y="336"/>
                  </a:cubicBezTo>
                  <a:cubicBezTo>
                    <a:pt x="5" y="375"/>
                    <a:pt x="6" y="416"/>
                    <a:pt x="6" y="454"/>
                  </a:cubicBezTo>
                  <a:lnTo>
                    <a:pt x="6" y="496"/>
                  </a:lnTo>
                  <a:cubicBezTo>
                    <a:pt x="6" y="514"/>
                    <a:pt x="6" y="543"/>
                    <a:pt x="7" y="572"/>
                  </a:cubicBezTo>
                  <a:lnTo>
                    <a:pt x="7" y="631"/>
                  </a:lnTo>
                  <a:lnTo>
                    <a:pt x="7" y="677"/>
                  </a:lnTo>
                  <a:lnTo>
                    <a:pt x="7" y="678"/>
                  </a:lnTo>
                  <a:cubicBezTo>
                    <a:pt x="7" y="682"/>
                    <a:pt x="7" y="704"/>
                    <a:pt x="10" y="850"/>
                  </a:cubicBezTo>
                  <a:cubicBezTo>
                    <a:pt x="11" y="979"/>
                    <a:pt x="11" y="996"/>
                    <a:pt x="12" y="1056"/>
                  </a:cubicBezTo>
                  <a:lnTo>
                    <a:pt x="12" y="1076"/>
                  </a:lnTo>
                  <a:cubicBezTo>
                    <a:pt x="17" y="1495"/>
                    <a:pt x="16" y="1430"/>
                    <a:pt x="21" y="1848"/>
                  </a:cubicBezTo>
                  <a:cubicBezTo>
                    <a:pt x="23" y="1996"/>
                    <a:pt x="28" y="2436"/>
                    <a:pt x="28" y="2436"/>
                  </a:cubicBezTo>
                  <a:cubicBezTo>
                    <a:pt x="77" y="2466"/>
                    <a:pt x="130" y="2478"/>
                    <a:pt x="220" y="2478"/>
                  </a:cubicBezTo>
                  <a:cubicBezTo>
                    <a:pt x="328" y="2478"/>
                    <a:pt x="489" y="2461"/>
                    <a:pt x="757" y="2435"/>
                  </a:cubicBezTo>
                  <a:cubicBezTo>
                    <a:pt x="760" y="2448"/>
                    <a:pt x="867" y="2456"/>
                    <a:pt x="960" y="2456"/>
                  </a:cubicBezTo>
                  <a:cubicBezTo>
                    <a:pt x="1026" y="2456"/>
                    <a:pt x="1085" y="2452"/>
                    <a:pt x="1093" y="2444"/>
                  </a:cubicBezTo>
                  <a:cubicBezTo>
                    <a:pt x="1093" y="2443"/>
                    <a:pt x="1097" y="2443"/>
                    <a:pt x="1103" y="2443"/>
                  </a:cubicBezTo>
                  <a:cubicBezTo>
                    <a:pt x="1169" y="2443"/>
                    <a:pt x="1522" y="2479"/>
                    <a:pt x="1611" y="2535"/>
                  </a:cubicBezTo>
                  <a:cubicBezTo>
                    <a:pt x="1655" y="2505"/>
                    <a:pt x="1716" y="2495"/>
                    <a:pt x="1781" y="2495"/>
                  </a:cubicBezTo>
                  <a:cubicBezTo>
                    <a:pt x="1869" y="2495"/>
                    <a:pt x="1964" y="2514"/>
                    <a:pt x="2029" y="2524"/>
                  </a:cubicBezTo>
                  <a:cubicBezTo>
                    <a:pt x="2030" y="2524"/>
                    <a:pt x="2031" y="2524"/>
                    <a:pt x="2033" y="2524"/>
                  </a:cubicBezTo>
                  <a:cubicBezTo>
                    <a:pt x="2069" y="2524"/>
                    <a:pt x="2106" y="2556"/>
                    <a:pt x="2144" y="2556"/>
                  </a:cubicBezTo>
                  <a:cubicBezTo>
                    <a:pt x="2173" y="2556"/>
                    <a:pt x="2202" y="2538"/>
                    <a:pt x="2233" y="2477"/>
                  </a:cubicBezTo>
                  <a:cubicBezTo>
                    <a:pt x="2244" y="2479"/>
                    <a:pt x="2255" y="2480"/>
                    <a:pt x="2266" y="2480"/>
                  </a:cubicBezTo>
                  <a:cubicBezTo>
                    <a:pt x="2330" y="2480"/>
                    <a:pt x="2392" y="2448"/>
                    <a:pt x="2453" y="2427"/>
                  </a:cubicBezTo>
                  <a:cubicBezTo>
                    <a:pt x="2457" y="2419"/>
                    <a:pt x="2466" y="2415"/>
                    <a:pt x="2479" y="2415"/>
                  </a:cubicBezTo>
                  <a:cubicBezTo>
                    <a:pt x="2543" y="2415"/>
                    <a:pt x="2706" y="2505"/>
                    <a:pt x="2903" y="2505"/>
                  </a:cubicBezTo>
                  <a:cubicBezTo>
                    <a:pt x="2958" y="2505"/>
                    <a:pt x="3016" y="2498"/>
                    <a:pt x="3075" y="2479"/>
                  </a:cubicBezTo>
                  <a:cubicBezTo>
                    <a:pt x="3088" y="2475"/>
                    <a:pt x="3105" y="2474"/>
                    <a:pt x="3124" y="2474"/>
                  </a:cubicBezTo>
                  <a:cubicBezTo>
                    <a:pt x="3215" y="2474"/>
                    <a:pt x="3364" y="2512"/>
                    <a:pt x="3493" y="2512"/>
                  </a:cubicBezTo>
                  <a:cubicBezTo>
                    <a:pt x="3593" y="2512"/>
                    <a:pt x="3682" y="2489"/>
                    <a:pt x="3723" y="2409"/>
                  </a:cubicBezTo>
                  <a:cubicBezTo>
                    <a:pt x="3735" y="2405"/>
                    <a:pt x="3749" y="2403"/>
                    <a:pt x="3764" y="2403"/>
                  </a:cubicBezTo>
                  <a:cubicBezTo>
                    <a:pt x="3863" y="2403"/>
                    <a:pt x="4004" y="2487"/>
                    <a:pt x="4129" y="2487"/>
                  </a:cubicBezTo>
                  <a:cubicBezTo>
                    <a:pt x="4147" y="2487"/>
                    <a:pt x="4164" y="2486"/>
                    <a:pt x="4181" y="2482"/>
                  </a:cubicBezTo>
                  <a:cubicBezTo>
                    <a:pt x="4198" y="2478"/>
                    <a:pt x="4215" y="2476"/>
                    <a:pt x="4233" y="2476"/>
                  </a:cubicBezTo>
                  <a:cubicBezTo>
                    <a:pt x="4261" y="2476"/>
                    <a:pt x="4290" y="2480"/>
                    <a:pt x="4319" y="2480"/>
                  </a:cubicBezTo>
                  <a:cubicBezTo>
                    <a:pt x="4356" y="2480"/>
                    <a:pt x="4394" y="2475"/>
                    <a:pt x="4433" y="2453"/>
                  </a:cubicBezTo>
                  <a:cubicBezTo>
                    <a:pt x="4532" y="2449"/>
                    <a:pt x="4630" y="2431"/>
                    <a:pt x="4725" y="2401"/>
                  </a:cubicBezTo>
                  <a:cubicBezTo>
                    <a:pt x="4755" y="2421"/>
                    <a:pt x="4786" y="2429"/>
                    <a:pt x="4817" y="2429"/>
                  </a:cubicBezTo>
                  <a:cubicBezTo>
                    <a:pt x="4894" y="2429"/>
                    <a:pt x="4974" y="2377"/>
                    <a:pt x="5059" y="2329"/>
                  </a:cubicBezTo>
                  <a:cubicBezTo>
                    <a:pt x="5085" y="2348"/>
                    <a:pt x="5112" y="2355"/>
                    <a:pt x="5139" y="2355"/>
                  </a:cubicBezTo>
                  <a:cubicBezTo>
                    <a:pt x="5206" y="2355"/>
                    <a:pt x="5275" y="2313"/>
                    <a:pt x="5346" y="2313"/>
                  </a:cubicBezTo>
                  <a:cubicBezTo>
                    <a:pt x="5376" y="2313"/>
                    <a:pt x="5406" y="2320"/>
                    <a:pt x="5437" y="2341"/>
                  </a:cubicBezTo>
                  <a:cubicBezTo>
                    <a:pt x="5436" y="2284"/>
                    <a:pt x="5454" y="2255"/>
                    <a:pt x="5489" y="2255"/>
                  </a:cubicBezTo>
                  <a:cubicBezTo>
                    <a:pt x="5525" y="2255"/>
                    <a:pt x="5579" y="2287"/>
                    <a:pt x="5648" y="2348"/>
                  </a:cubicBezTo>
                  <a:cubicBezTo>
                    <a:pt x="5672" y="2300"/>
                    <a:pt x="5698" y="2271"/>
                    <a:pt x="5727" y="2271"/>
                  </a:cubicBezTo>
                  <a:cubicBezTo>
                    <a:pt x="5737" y="2271"/>
                    <a:pt x="5747" y="2274"/>
                    <a:pt x="5757" y="2281"/>
                  </a:cubicBezTo>
                  <a:cubicBezTo>
                    <a:pt x="5763" y="2275"/>
                    <a:pt x="5769" y="2272"/>
                    <a:pt x="5775" y="2272"/>
                  </a:cubicBezTo>
                  <a:cubicBezTo>
                    <a:pt x="5810" y="2272"/>
                    <a:pt x="5848" y="2363"/>
                    <a:pt x="5888" y="2366"/>
                  </a:cubicBezTo>
                  <a:cubicBezTo>
                    <a:pt x="5931" y="2405"/>
                    <a:pt x="5975" y="2421"/>
                    <a:pt x="6022" y="2421"/>
                  </a:cubicBezTo>
                  <a:cubicBezTo>
                    <a:pt x="6077" y="2421"/>
                    <a:pt x="6135" y="2398"/>
                    <a:pt x="6196" y="2364"/>
                  </a:cubicBezTo>
                  <a:cubicBezTo>
                    <a:pt x="6233" y="2406"/>
                    <a:pt x="6270" y="2426"/>
                    <a:pt x="6308" y="2426"/>
                  </a:cubicBezTo>
                  <a:cubicBezTo>
                    <a:pt x="6349" y="2426"/>
                    <a:pt x="6390" y="2402"/>
                    <a:pt x="6433" y="2354"/>
                  </a:cubicBezTo>
                  <a:cubicBezTo>
                    <a:pt x="6483" y="2347"/>
                    <a:pt x="6533" y="2317"/>
                    <a:pt x="6585" y="2317"/>
                  </a:cubicBezTo>
                  <a:cubicBezTo>
                    <a:pt x="6619" y="2317"/>
                    <a:pt x="6654" y="2331"/>
                    <a:pt x="6690" y="2373"/>
                  </a:cubicBezTo>
                  <a:cubicBezTo>
                    <a:pt x="6724" y="2402"/>
                    <a:pt x="6757" y="2412"/>
                    <a:pt x="6791" y="2412"/>
                  </a:cubicBezTo>
                  <a:cubicBezTo>
                    <a:pt x="6873" y="2412"/>
                    <a:pt x="6956" y="2353"/>
                    <a:pt x="7041" y="2353"/>
                  </a:cubicBezTo>
                  <a:cubicBezTo>
                    <a:pt x="7069" y="2353"/>
                    <a:pt x="7098" y="2359"/>
                    <a:pt x="7128" y="2378"/>
                  </a:cubicBezTo>
                  <a:cubicBezTo>
                    <a:pt x="7203" y="2381"/>
                    <a:pt x="7279" y="2403"/>
                    <a:pt x="7355" y="2415"/>
                  </a:cubicBezTo>
                  <a:cubicBezTo>
                    <a:pt x="7381" y="2418"/>
                    <a:pt x="7406" y="2420"/>
                    <a:pt x="7432" y="2420"/>
                  </a:cubicBezTo>
                  <a:cubicBezTo>
                    <a:pt x="7483" y="2420"/>
                    <a:pt x="7534" y="2411"/>
                    <a:pt x="7584" y="2384"/>
                  </a:cubicBezTo>
                  <a:cubicBezTo>
                    <a:pt x="7649" y="2350"/>
                    <a:pt x="7746" y="2337"/>
                    <a:pt x="7855" y="2337"/>
                  </a:cubicBezTo>
                  <a:cubicBezTo>
                    <a:pt x="8053" y="2337"/>
                    <a:pt x="8287" y="2380"/>
                    <a:pt x="8425" y="2415"/>
                  </a:cubicBezTo>
                  <a:lnTo>
                    <a:pt x="8534" y="2305"/>
                  </a:lnTo>
                  <a:cubicBezTo>
                    <a:pt x="8563" y="2349"/>
                    <a:pt x="8591" y="2367"/>
                    <a:pt x="8618" y="2367"/>
                  </a:cubicBezTo>
                  <a:cubicBezTo>
                    <a:pt x="8714" y="2367"/>
                    <a:pt x="8810" y="2147"/>
                    <a:pt x="9027" y="2065"/>
                  </a:cubicBezTo>
                  <a:cubicBezTo>
                    <a:pt x="9048" y="2102"/>
                    <a:pt x="9068" y="2140"/>
                    <a:pt x="9088" y="2177"/>
                  </a:cubicBezTo>
                  <a:cubicBezTo>
                    <a:pt x="9124" y="2123"/>
                    <a:pt x="9207" y="2098"/>
                    <a:pt x="9294" y="2098"/>
                  </a:cubicBezTo>
                  <a:cubicBezTo>
                    <a:pt x="9421" y="2098"/>
                    <a:pt x="9556" y="2150"/>
                    <a:pt x="9567" y="2236"/>
                  </a:cubicBezTo>
                  <a:cubicBezTo>
                    <a:pt x="9631" y="2073"/>
                    <a:pt x="9801" y="2056"/>
                    <a:pt x="9974" y="2056"/>
                  </a:cubicBezTo>
                  <a:cubicBezTo>
                    <a:pt x="10019" y="2056"/>
                    <a:pt x="10064" y="2057"/>
                    <a:pt x="10108" y="2057"/>
                  </a:cubicBezTo>
                  <a:cubicBezTo>
                    <a:pt x="10228" y="2057"/>
                    <a:pt x="10336" y="2048"/>
                    <a:pt x="10392" y="1982"/>
                  </a:cubicBezTo>
                  <a:cubicBezTo>
                    <a:pt x="10427" y="2035"/>
                    <a:pt x="10462" y="2060"/>
                    <a:pt x="10495" y="2060"/>
                  </a:cubicBezTo>
                  <a:cubicBezTo>
                    <a:pt x="10543" y="2060"/>
                    <a:pt x="10589" y="2008"/>
                    <a:pt x="10633" y="1912"/>
                  </a:cubicBezTo>
                  <a:cubicBezTo>
                    <a:pt x="10643" y="1874"/>
                    <a:pt x="10653" y="1862"/>
                    <a:pt x="10664" y="1862"/>
                  </a:cubicBezTo>
                  <a:cubicBezTo>
                    <a:pt x="10683" y="1862"/>
                    <a:pt x="10702" y="1904"/>
                    <a:pt x="10721" y="1904"/>
                  </a:cubicBezTo>
                  <a:cubicBezTo>
                    <a:pt x="10730" y="1904"/>
                    <a:pt x="10739" y="1894"/>
                    <a:pt x="10747" y="1867"/>
                  </a:cubicBezTo>
                  <a:cubicBezTo>
                    <a:pt x="10768" y="1846"/>
                    <a:pt x="10787" y="1772"/>
                    <a:pt x="10808" y="1772"/>
                  </a:cubicBezTo>
                  <a:cubicBezTo>
                    <a:pt x="10824" y="1772"/>
                    <a:pt x="10840" y="1819"/>
                    <a:pt x="10858" y="1977"/>
                  </a:cubicBezTo>
                  <a:cubicBezTo>
                    <a:pt x="10872" y="1952"/>
                    <a:pt x="10887" y="1943"/>
                    <a:pt x="10901" y="1943"/>
                  </a:cubicBezTo>
                  <a:cubicBezTo>
                    <a:pt x="10948" y="1943"/>
                    <a:pt x="10995" y="2043"/>
                    <a:pt x="11039" y="2043"/>
                  </a:cubicBezTo>
                  <a:cubicBezTo>
                    <a:pt x="11048" y="2043"/>
                    <a:pt x="11057" y="2039"/>
                    <a:pt x="11066" y="2029"/>
                  </a:cubicBezTo>
                  <a:cubicBezTo>
                    <a:pt x="11082" y="2060"/>
                    <a:pt x="11099" y="2071"/>
                    <a:pt x="11115" y="2071"/>
                  </a:cubicBezTo>
                  <a:cubicBezTo>
                    <a:pt x="11163" y="2071"/>
                    <a:pt x="11208" y="1967"/>
                    <a:pt x="11253" y="1954"/>
                  </a:cubicBezTo>
                  <a:cubicBezTo>
                    <a:pt x="11262" y="1942"/>
                    <a:pt x="11271" y="1937"/>
                    <a:pt x="11280" y="1937"/>
                  </a:cubicBezTo>
                  <a:cubicBezTo>
                    <a:pt x="11308" y="1937"/>
                    <a:pt x="11336" y="1978"/>
                    <a:pt x="11363" y="1978"/>
                  </a:cubicBezTo>
                  <a:cubicBezTo>
                    <a:pt x="11382" y="1978"/>
                    <a:pt x="11402" y="1955"/>
                    <a:pt x="11419" y="1878"/>
                  </a:cubicBezTo>
                  <a:cubicBezTo>
                    <a:pt x="11421" y="1878"/>
                    <a:pt x="11423" y="1878"/>
                    <a:pt x="11425" y="1878"/>
                  </a:cubicBezTo>
                  <a:cubicBezTo>
                    <a:pt x="11454" y="1878"/>
                    <a:pt x="11481" y="1846"/>
                    <a:pt x="11508" y="1846"/>
                  </a:cubicBezTo>
                  <a:cubicBezTo>
                    <a:pt x="11528" y="1846"/>
                    <a:pt x="11548" y="1865"/>
                    <a:pt x="11568" y="1932"/>
                  </a:cubicBezTo>
                  <a:cubicBezTo>
                    <a:pt x="11661" y="2037"/>
                    <a:pt x="11956" y="2038"/>
                    <a:pt x="12020" y="2123"/>
                  </a:cubicBezTo>
                  <a:cubicBezTo>
                    <a:pt x="12034" y="2046"/>
                    <a:pt x="12055" y="2016"/>
                    <a:pt x="12078" y="2016"/>
                  </a:cubicBezTo>
                  <a:cubicBezTo>
                    <a:pt x="12150" y="2016"/>
                    <a:pt x="12248" y="2304"/>
                    <a:pt x="12272" y="2304"/>
                  </a:cubicBezTo>
                  <a:cubicBezTo>
                    <a:pt x="12274" y="2305"/>
                    <a:pt x="12275" y="2306"/>
                    <a:pt x="12276" y="2306"/>
                  </a:cubicBezTo>
                  <a:cubicBezTo>
                    <a:pt x="12294" y="2306"/>
                    <a:pt x="12222" y="2129"/>
                    <a:pt x="12214" y="2129"/>
                  </a:cubicBezTo>
                  <a:cubicBezTo>
                    <a:pt x="12214" y="2129"/>
                    <a:pt x="12213" y="2129"/>
                    <a:pt x="12213" y="2131"/>
                  </a:cubicBezTo>
                  <a:cubicBezTo>
                    <a:pt x="12213" y="2110"/>
                    <a:pt x="12215" y="2101"/>
                    <a:pt x="12220" y="2101"/>
                  </a:cubicBezTo>
                  <a:cubicBezTo>
                    <a:pt x="12241" y="2101"/>
                    <a:pt x="12308" y="2321"/>
                    <a:pt x="12328" y="2321"/>
                  </a:cubicBezTo>
                  <a:cubicBezTo>
                    <a:pt x="12329" y="2321"/>
                    <a:pt x="12330" y="2321"/>
                    <a:pt x="12330" y="2319"/>
                  </a:cubicBezTo>
                  <a:cubicBezTo>
                    <a:pt x="12316" y="2299"/>
                    <a:pt x="12265" y="2158"/>
                    <a:pt x="12301" y="2142"/>
                  </a:cubicBezTo>
                  <a:lnTo>
                    <a:pt x="12301" y="2142"/>
                  </a:lnTo>
                  <a:cubicBezTo>
                    <a:pt x="12320" y="2149"/>
                    <a:pt x="12344" y="2240"/>
                    <a:pt x="12371" y="2240"/>
                  </a:cubicBezTo>
                  <a:cubicBezTo>
                    <a:pt x="12376" y="2240"/>
                    <a:pt x="12381" y="2237"/>
                    <a:pt x="12386" y="2229"/>
                  </a:cubicBezTo>
                  <a:cubicBezTo>
                    <a:pt x="12399" y="2202"/>
                    <a:pt x="12414" y="2111"/>
                    <a:pt x="12431" y="2111"/>
                  </a:cubicBezTo>
                  <a:cubicBezTo>
                    <a:pt x="12434" y="2111"/>
                    <a:pt x="12438" y="2114"/>
                    <a:pt x="12441" y="2122"/>
                  </a:cubicBezTo>
                  <a:cubicBezTo>
                    <a:pt x="12450" y="2153"/>
                    <a:pt x="12459" y="2159"/>
                    <a:pt x="12469" y="2159"/>
                  </a:cubicBezTo>
                  <a:cubicBezTo>
                    <a:pt x="12476" y="2159"/>
                    <a:pt x="12483" y="2156"/>
                    <a:pt x="12491" y="2156"/>
                  </a:cubicBezTo>
                  <a:cubicBezTo>
                    <a:pt x="12497" y="2156"/>
                    <a:pt x="12503" y="2158"/>
                    <a:pt x="12510" y="2166"/>
                  </a:cubicBezTo>
                  <a:cubicBezTo>
                    <a:pt x="12529" y="2116"/>
                    <a:pt x="12548" y="2050"/>
                    <a:pt x="12570" y="2050"/>
                  </a:cubicBezTo>
                  <a:cubicBezTo>
                    <a:pt x="12577" y="2050"/>
                    <a:pt x="12583" y="2055"/>
                    <a:pt x="12590" y="2067"/>
                  </a:cubicBezTo>
                  <a:cubicBezTo>
                    <a:pt x="12597" y="2064"/>
                    <a:pt x="12604" y="2062"/>
                    <a:pt x="12611" y="2062"/>
                  </a:cubicBezTo>
                  <a:cubicBezTo>
                    <a:pt x="12634" y="2062"/>
                    <a:pt x="12658" y="2079"/>
                    <a:pt x="12684" y="2118"/>
                  </a:cubicBezTo>
                  <a:cubicBezTo>
                    <a:pt x="12735" y="2154"/>
                    <a:pt x="12792" y="2276"/>
                    <a:pt x="12854" y="2276"/>
                  </a:cubicBezTo>
                  <a:cubicBezTo>
                    <a:pt x="12875" y="2276"/>
                    <a:pt x="12896" y="2262"/>
                    <a:pt x="12917" y="2228"/>
                  </a:cubicBezTo>
                  <a:cubicBezTo>
                    <a:pt x="13001" y="2238"/>
                    <a:pt x="13066" y="2268"/>
                    <a:pt x="13116" y="2268"/>
                  </a:cubicBezTo>
                  <a:cubicBezTo>
                    <a:pt x="13135" y="2268"/>
                    <a:pt x="13152" y="2264"/>
                    <a:pt x="13168" y="2252"/>
                  </a:cubicBezTo>
                  <a:cubicBezTo>
                    <a:pt x="13170" y="2252"/>
                    <a:pt x="13173" y="2252"/>
                    <a:pt x="13176" y="2252"/>
                  </a:cubicBezTo>
                  <a:cubicBezTo>
                    <a:pt x="13207" y="2252"/>
                    <a:pt x="13231" y="2237"/>
                    <a:pt x="13251" y="2237"/>
                  </a:cubicBezTo>
                  <a:cubicBezTo>
                    <a:pt x="13263" y="2237"/>
                    <a:pt x="13274" y="2243"/>
                    <a:pt x="13285" y="2263"/>
                  </a:cubicBezTo>
                  <a:cubicBezTo>
                    <a:pt x="13296" y="2266"/>
                    <a:pt x="13307" y="2267"/>
                    <a:pt x="13318" y="2267"/>
                  </a:cubicBezTo>
                  <a:cubicBezTo>
                    <a:pt x="13360" y="2267"/>
                    <a:pt x="13404" y="2248"/>
                    <a:pt x="13517" y="2189"/>
                  </a:cubicBezTo>
                  <a:cubicBezTo>
                    <a:pt x="13534" y="2147"/>
                    <a:pt x="13553" y="2133"/>
                    <a:pt x="13574" y="2133"/>
                  </a:cubicBezTo>
                  <a:cubicBezTo>
                    <a:pt x="13619" y="2133"/>
                    <a:pt x="13672" y="2197"/>
                    <a:pt x="13735" y="2197"/>
                  </a:cubicBezTo>
                  <a:cubicBezTo>
                    <a:pt x="13766" y="2197"/>
                    <a:pt x="13799" y="2182"/>
                    <a:pt x="13834" y="2137"/>
                  </a:cubicBezTo>
                  <a:cubicBezTo>
                    <a:pt x="13870" y="2128"/>
                    <a:pt x="13910" y="2123"/>
                    <a:pt x="13952" y="2123"/>
                  </a:cubicBezTo>
                  <a:cubicBezTo>
                    <a:pt x="14078" y="2123"/>
                    <a:pt x="14232" y="2161"/>
                    <a:pt x="14420" y="2210"/>
                  </a:cubicBezTo>
                  <a:cubicBezTo>
                    <a:pt x="14519" y="2216"/>
                    <a:pt x="14605" y="2221"/>
                    <a:pt x="14680" y="2222"/>
                  </a:cubicBezTo>
                  <a:cubicBezTo>
                    <a:pt x="14680" y="2214"/>
                    <a:pt x="14683" y="2208"/>
                    <a:pt x="14692" y="2208"/>
                  </a:cubicBezTo>
                  <a:cubicBezTo>
                    <a:pt x="14698" y="2208"/>
                    <a:pt x="14708" y="2212"/>
                    <a:pt x="14721" y="2221"/>
                  </a:cubicBezTo>
                  <a:lnTo>
                    <a:pt x="14752" y="2221"/>
                  </a:lnTo>
                  <a:lnTo>
                    <a:pt x="14749" y="2224"/>
                  </a:lnTo>
                  <a:cubicBezTo>
                    <a:pt x="14815" y="2224"/>
                    <a:pt x="14881" y="2217"/>
                    <a:pt x="14945" y="2205"/>
                  </a:cubicBezTo>
                  <a:cubicBezTo>
                    <a:pt x="14970" y="2205"/>
                    <a:pt x="14996" y="2208"/>
                    <a:pt x="15021" y="2214"/>
                  </a:cubicBezTo>
                  <a:cubicBezTo>
                    <a:pt x="15048" y="2185"/>
                    <a:pt x="15077" y="2176"/>
                    <a:pt x="15107" y="2176"/>
                  </a:cubicBezTo>
                  <a:cubicBezTo>
                    <a:pt x="15179" y="2176"/>
                    <a:pt x="15263" y="2231"/>
                    <a:pt x="15362" y="2231"/>
                  </a:cubicBezTo>
                  <a:cubicBezTo>
                    <a:pt x="15392" y="2231"/>
                    <a:pt x="15423" y="2226"/>
                    <a:pt x="15455" y="2214"/>
                  </a:cubicBezTo>
                  <a:cubicBezTo>
                    <a:pt x="15516" y="2210"/>
                    <a:pt x="15580" y="2137"/>
                    <a:pt x="15653" y="2137"/>
                  </a:cubicBezTo>
                  <a:cubicBezTo>
                    <a:pt x="15694" y="2137"/>
                    <a:pt x="15739" y="2161"/>
                    <a:pt x="15786" y="2236"/>
                  </a:cubicBezTo>
                  <a:cubicBezTo>
                    <a:pt x="15813" y="2246"/>
                    <a:pt x="15841" y="2249"/>
                    <a:pt x="15870" y="2249"/>
                  </a:cubicBezTo>
                  <a:cubicBezTo>
                    <a:pt x="15924" y="2249"/>
                    <a:pt x="15982" y="2238"/>
                    <a:pt x="16043" y="2238"/>
                  </a:cubicBezTo>
                  <a:cubicBezTo>
                    <a:pt x="16100" y="2238"/>
                    <a:pt x="16161" y="2247"/>
                    <a:pt x="16225" y="2285"/>
                  </a:cubicBezTo>
                  <a:cubicBezTo>
                    <a:pt x="16248" y="2302"/>
                    <a:pt x="16270" y="2308"/>
                    <a:pt x="16291" y="2308"/>
                  </a:cubicBezTo>
                  <a:cubicBezTo>
                    <a:pt x="16364" y="2308"/>
                    <a:pt x="16424" y="2226"/>
                    <a:pt x="16475" y="2226"/>
                  </a:cubicBezTo>
                  <a:cubicBezTo>
                    <a:pt x="16489" y="2226"/>
                    <a:pt x="16502" y="2232"/>
                    <a:pt x="16515" y="2248"/>
                  </a:cubicBezTo>
                  <a:cubicBezTo>
                    <a:pt x="16570" y="2292"/>
                    <a:pt x="16611" y="2334"/>
                    <a:pt x="16642" y="2334"/>
                  </a:cubicBezTo>
                  <a:cubicBezTo>
                    <a:pt x="16651" y="2334"/>
                    <a:pt x="16660" y="2330"/>
                    <a:pt x="16668" y="2320"/>
                  </a:cubicBezTo>
                  <a:cubicBezTo>
                    <a:pt x="16719" y="2330"/>
                    <a:pt x="16735" y="2346"/>
                    <a:pt x="16745" y="2346"/>
                  </a:cubicBezTo>
                  <a:cubicBezTo>
                    <a:pt x="16748" y="2346"/>
                    <a:pt x="16750" y="2345"/>
                    <a:pt x="16753" y="2342"/>
                  </a:cubicBezTo>
                  <a:cubicBezTo>
                    <a:pt x="16756" y="2352"/>
                    <a:pt x="16759" y="2356"/>
                    <a:pt x="16763" y="2356"/>
                  </a:cubicBezTo>
                  <a:cubicBezTo>
                    <a:pt x="16777" y="2356"/>
                    <a:pt x="16804" y="2308"/>
                    <a:pt x="16874" y="2306"/>
                  </a:cubicBezTo>
                  <a:cubicBezTo>
                    <a:pt x="16905" y="2347"/>
                    <a:pt x="16946" y="2411"/>
                    <a:pt x="16996" y="2411"/>
                  </a:cubicBezTo>
                  <a:cubicBezTo>
                    <a:pt x="17020" y="2411"/>
                    <a:pt x="17046" y="2397"/>
                    <a:pt x="17074" y="2360"/>
                  </a:cubicBezTo>
                  <a:cubicBezTo>
                    <a:pt x="17126" y="2368"/>
                    <a:pt x="17188" y="2381"/>
                    <a:pt x="17261" y="2381"/>
                  </a:cubicBezTo>
                  <a:cubicBezTo>
                    <a:pt x="17312" y="2381"/>
                    <a:pt x="17368" y="2375"/>
                    <a:pt x="17430" y="2356"/>
                  </a:cubicBezTo>
                  <a:cubicBezTo>
                    <a:pt x="17574" y="2415"/>
                    <a:pt x="17684" y="2441"/>
                    <a:pt x="17767" y="2441"/>
                  </a:cubicBezTo>
                  <a:cubicBezTo>
                    <a:pt x="17857" y="2441"/>
                    <a:pt x="17915" y="2410"/>
                    <a:pt x="17950" y="2356"/>
                  </a:cubicBezTo>
                  <a:cubicBezTo>
                    <a:pt x="17957" y="2347"/>
                    <a:pt x="17963" y="2341"/>
                    <a:pt x="17968" y="2333"/>
                  </a:cubicBezTo>
                  <a:cubicBezTo>
                    <a:pt x="17961" y="2318"/>
                    <a:pt x="17961" y="2299"/>
                    <a:pt x="17978" y="2291"/>
                  </a:cubicBezTo>
                  <a:cubicBezTo>
                    <a:pt x="17984" y="2277"/>
                    <a:pt x="17992" y="2271"/>
                    <a:pt x="18002" y="2271"/>
                  </a:cubicBezTo>
                  <a:cubicBezTo>
                    <a:pt x="18048" y="2271"/>
                    <a:pt x="18144" y="2393"/>
                    <a:pt x="18323" y="2393"/>
                  </a:cubicBezTo>
                  <a:cubicBezTo>
                    <a:pt x="18326" y="2393"/>
                    <a:pt x="18329" y="2393"/>
                    <a:pt x="18332" y="2393"/>
                  </a:cubicBezTo>
                  <a:cubicBezTo>
                    <a:pt x="18525" y="2362"/>
                    <a:pt x="18635" y="2321"/>
                    <a:pt x="18692" y="2321"/>
                  </a:cubicBezTo>
                  <a:cubicBezTo>
                    <a:pt x="18702" y="2321"/>
                    <a:pt x="18710" y="2322"/>
                    <a:pt x="18716" y="2324"/>
                  </a:cubicBezTo>
                  <a:cubicBezTo>
                    <a:pt x="18751" y="2330"/>
                    <a:pt x="18751" y="2371"/>
                    <a:pt x="18735" y="2371"/>
                  </a:cubicBezTo>
                  <a:cubicBezTo>
                    <a:pt x="18728" y="2371"/>
                    <a:pt x="18719" y="2364"/>
                    <a:pt x="18707" y="2345"/>
                  </a:cubicBezTo>
                  <a:cubicBezTo>
                    <a:pt x="18688" y="2364"/>
                    <a:pt x="18663" y="2370"/>
                    <a:pt x="18639" y="2370"/>
                  </a:cubicBezTo>
                  <a:cubicBezTo>
                    <a:pt x="18611" y="2370"/>
                    <a:pt x="18585" y="2362"/>
                    <a:pt x="18574" y="2362"/>
                  </a:cubicBezTo>
                  <a:cubicBezTo>
                    <a:pt x="18560" y="2362"/>
                    <a:pt x="18570" y="2375"/>
                    <a:pt x="18634" y="2435"/>
                  </a:cubicBezTo>
                  <a:cubicBezTo>
                    <a:pt x="18668" y="2448"/>
                    <a:pt x="18702" y="2451"/>
                    <a:pt x="18736" y="2451"/>
                  </a:cubicBezTo>
                  <a:cubicBezTo>
                    <a:pt x="18769" y="2451"/>
                    <a:pt x="18803" y="2448"/>
                    <a:pt x="18839" y="2448"/>
                  </a:cubicBezTo>
                  <a:cubicBezTo>
                    <a:pt x="18876" y="2448"/>
                    <a:pt x="18915" y="2451"/>
                    <a:pt x="18957" y="2464"/>
                  </a:cubicBezTo>
                  <a:cubicBezTo>
                    <a:pt x="19078" y="2359"/>
                    <a:pt x="19223" y="2318"/>
                    <a:pt x="19411" y="2312"/>
                  </a:cubicBezTo>
                  <a:cubicBezTo>
                    <a:pt x="19414" y="2311"/>
                    <a:pt x="19416" y="2311"/>
                    <a:pt x="19418" y="2311"/>
                  </a:cubicBezTo>
                  <a:cubicBezTo>
                    <a:pt x="19511" y="2311"/>
                    <a:pt x="19638" y="2619"/>
                    <a:pt x="19751" y="2619"/>
                  </a:cubicBezTo>
                  <a:cubicBezTo>
                    <a:pt x="19755" y="2619"/>
                    <a:pt x="19758" y="2619"/>
                    <a:pt x="19761" y="2618"/>
                  </a:cubicBezTo>
                  <a:cubicBezTo>
                    <a:pt x="19796" y="2614"/>
                    <a:pt x="19832" y="2612"/>
                    <a:pt x="19870" y="2612"/>
                  </a:cubicBezTo>
                  <a:cubicBezTo>
                    <a:pt x="19961" y="2612"/>
                    <a:pt x="20059" y="2624"/>
                    <a:pt x="20166" y="2647"/>
                  </a:cubicBezTo>
                  <a:cubicBezTo>
                    <a:pt x="20316" y="2625"/>
                    <a:pt x="20416" y="2603"/>
                    <a:pt x="20484" y="2490"/>
                  </a:cubicBezTo>
                  <a:cubicBezTo>
                    <a:pt x="20518" y="2505"/>
                    <a:pt x="20544" y="2516"/>
                    <a:pt x="20566" y="2516"/>
                  </a:cubicBezTo>
                  <a:cubicBezTo>
                    <a:pt x="20589" y="2516"/>
                    <a:pt x="20606" y="2503"/>
                    <a:pt x="20620" y="2469"/>
                  </a:cubicBezTo>
                  <a:cubicBezTo>
                    <a:pt x="20656" y="2473"/>
                    <a:pt x="20674" y="2522"/>
                    <a:pt x="20714" y="2522"/>
                  </a:cubicBezTo>
                  <a:cubicBezTo>
                    <a:pt x="20737" y="2522"/>
                    <a:pt x="20766" y="2507"/>
                    <a:pt x="20809" y="2459"/>
                  </a:cubicBezTo>
                  <a:cubicBezTo>
                    <a:pt x="20871" y="2402"/>
                    <a:pt x="20960" y="2417"/>
                    <a:pt x="21096" y="2407"/>
                  </a:cubicBezTo>
                  <a:cubicBezTo>
                    <a:pt x="21169" y="2446"/>
                    <a:pt x="21238" y="2461"/>
                    <a:pt x="21304" y="2461"/>
                  </a:cubicBezTo>
                  <a:cubicBezTo>
                    <a:pt x="21491" y="2461"/>
                    <a:pt x="21657" y="2347"/>
                    <a:pt x="21855" y="2347"/>
                  </a:cubicBezTo>
                  <a:cubicBezTo>
                    <a:pt x="21868" y="2347"/>
                    <a:pt x="21882" y="2347"/>
                    <a:pt x="21896" y="2348"/>
                  </a:cubicBezTo>
                  <a:cubicBezTo>
                    <a:pt x="22017" y="2360"/>
                    <a:pt x="22475" y="2495"/>
                    <a:pt x="22498" y="2495"/>
                  </a:cubicBezTo>
                  <a:cubicBezTo>
                    <a:pt x="23137" y="2466"/>
                    <a:pt x="23741" y="2253"/>
                    <a:pt x="24388" y="2253"/>
                  </a:cubicBezTo>
                  <a:cubicBezTo>
                    <a:pt x="24563" y="2253"/>
                    <a:pt x="24742" y="2268"/>
                    <a:pt x="24926" y="2308"/>
                  </a:cubicBezTo>
                  <a:cubicBezTo>
                    <a:pt x="24951" y="2317"/>
                    <a:pt x="24977" y="2320"/>
                    <a:pt x="25003" y="2320"/>
                  </a:cubicBezTo>
                  <a:cubicBezTo>
                    <a:pt x="25093" y="2320"/>
                    <a:pt x="25193" y="2280"/>
                    <a:pt x="25306" y="2280"/>
                  </a:cubicBezTo>
                  <a:cubicBezTo>
                    <a:pt x="25359" y="2280"/>
                    <a:pt x="25416" y="2289"/>
                    <a:pt x="25475" y="2315"/>
                  </a:cubicBezTo>
                  <a:cubicBezTo>
                    <a:pt x="25550" y="2331"/>
                    <a:pt x="25631" y="2336"/>
                    <a:pt x="25716" y="2336"/>
                  </a:cubicBezTo>
                  <a:cubicBezTo>
                    <a:pt x="25757" y="2336"/>
                    <a:pt x="25799" y="2335"/>
                    <a:pt x="25842" y="2333"/>
                  </a:cubicBezTo>
                  <a:cubicBezTo>
                    <a:pt x="25975" y="2327"/>
                    <a:pt x="26120" y="2313"/>
                    <a:pt x="26279" y="2305"/>
                  </a:cubicBezTo>
                  <a:cubicBezTo>
                    <a:pt x="26312" y="2299"/>
                    <a:pt x="26343" y="2296"/>
                    <a:pt x="26373" y="2296"/>
                  </a:cubicBezTo>
                  <a:cubicBezTo>
                    <a:pt x="26437" y="2296"/>
                    <a:pt x="26496" y="2306"/>
                    <a:pt x="26551" y="2306"/>
                  </a:cubicBezTo>
                  <a:cubicBezTo>
                    <a:pt x="26566" y="2306"/>
                    <a:pt x="26580" y="2306"/>
                    <a:pt x="26594" y="2304"/>
                  </a:cubicBezTo>
                  <a:cubicBezTo>
                    <a:pt x="26625" y="2335"/>
                    <a:pt x="26655" y="2344"/>
                    <a:pt x="26682" y="2344"/>
                  </a:cubicBezTo>
                  <a:cubicBezTo>
                    <a:pt x="26722" y="2344"/>
                    <a:pt x="26757" y="2326"/>
                    <a:pt x="26791" y="2326"/>
                  </a:cubicBezTo>
                  <a:cubicBezTo>
                    <a:pt x="26804" y="2326"/>
                    <a:pt x="26817" y="2329"/>
                    <a:pt x="26829" y="2337"/>
                  </a:cubicBezTo>
                  <a:cubicBezTo>
                    <a:pt x="26916" y="2352"/>
                    <a:pt x="26984" y="2402"/>
                    <a:pt x="27035" y="2402"/>
                  </a:cubicBezTo>
                  <a:cubicBezTo>
                    <a:pt x="27061" y="2402"/>
                    <a:pt x="27082" y="2389"/>
                    <a:pt x="27099" y="2351"/>
                  </a:cubicBezTo>
                  <a:cubicBezTo>
                    <a:pt x="27161" y="2305"/>
                    <a:pt x="27176" y="2278"/>
                    <a:pt x="27167" y="2278"/>
                  </a:cubicBezTo>
                  <a:cubicBezTo>
                    <a:pt x="27160" y="2278"/>
                    <a:pt x="27142" y="2291"/>
                    <a:pt x="27119" y="2319"/>
                  </a:cubicBezTo>
                  <a:cubicBezTo>
                    <a:pt x="27126" y="2311"/>
                    <a:pt x="27080" y="2310"/>
                    <a:pt x="27038" y="2310"/>
                  </a:cubicBezTo>
                  <a:cubicBezTo>
                    <a:pt x="27032" y="2310"/>
                    <a:pt x="27025" y="2310"/>
                    <a:pt x="27020" y="2310"/>
                  </a:cubicBezTo>
                  <a:cubicBezTo>
                    <a:pt x="26957" y="2310"/>
                    <a:pt x="26926" y="2309"/>
                    <a:pt x="27151" y="2277"/>
                  </a:cubicBezTo>
                  <a:cubicBezTo>
                    <a:pt x="27320" y="2253"/>
                    <a:pt x="27616" y="2242"/>
                    <a:pt x="27863" y="2242"/>
                  </a:cubicBezTo>
                  <a:cubicBezTo>
                    <a:pt x="27944" y="2242"/>
                    <a:pt x="28020" y="2243"/>
                    <a:pt x="28084" y="2245"/>
                  </a:cubicBezTo>
                  <a:cubicBezTo>
                    <a:pt x="28726" y="2270"/>
                    <a:pt x="28720" y="2362"/>
                    <a:pt x="29362" y="2387"/>
                  </a:cubicBezTo>
                  <a:cubicBezTo>
                    <a:pt x="29283" y="2360"/>
                    <a:pt x="29252" y="2286"/>
                    <a:pt x="29297" y="2238"/>
                  </a:cubicBezTo>
                  <a:lnTo>
                    <a:pt x="29297" y="2238"/>
                  </a:lnTo>
                  <a:cubicBezTo>
                    <a:pt x="29330" y="2278"/>
                    <a:pt x="29397" y="2297"/>
                    <a:pt x="29465" y="2297"/>
                  </a:cubicBezTo>
                  <a:cubicBezTo>
                    <a:pt x="29539" y="2297"/>
                    <a:pt x="29612" y="2274"/>
                    <a:pt x="29640" y="2228"/>
                  </a:cubicBezTo>
                  <a:cubicBezTo>
                    <a:pt x="29710" y="2234"/>
                    <a:pt x="29817" y="2236"/>
                    <a:pt x="29941" y="2236"/>
                  </a:cubicBezTo>
                  <a:cubicBezTo>
                    <a:pt x="30176" y="2236"/>
                    <a:pt x="30474" y="2229"/>
                    <a:pt x="30712" y="2229"/>
                  </a:cubicBezTo>
                  <a:cubicBezTo>
                    <a:pt x="30932" y="2229"/>
                    <a:pt x="31101" y="2235"/>
                    <a:pt x="31121" y="2261"/>
                  </a:cubicBezTo>
                  <a:cubicBezTo>
                    <a:pt x="31109" y="2245"/>
                    <a:pt x="31094" y="2225"/>
                    <a:pt x="31080" y="2208"/>
                  </a:cubicBezTo>
                  <a:cubicBezTo>
                    <a:pt x="31082" y="2208"/>
                    <a:pt x="31084" y="2208"/>
                    <a:pt x="31086" y="2208"/>
                  </a:cubicBezTo>
                  <a:cubicBezTo>
                    <a:pt x="31116" y="2208"/>
                    <a:pt x="31161" y="2272"/>
                    <a:pt x="31221" y="2312"/>
                  </a:cubicBezTo>
                  <a:cubicBezTo>
                    <a:pt x="31221" y="2317"/>
                    <a:pt x="31224" y="2320"/>
                    <a:pt x="31226" y="2324"/>
                  </a:cubicBezTo>
                  <a:cubicBezTo>
                    <a:pt x="31229" y="2339"/>
                    <a:pt x="31232" y="2345"/>
                    <a:pt x="31235" y="2345"/>
                  </a:cubicBezTo>
                  <a:cubicBezTo>
                    <a:pt x="31238" y="2345"/>
                    <a:pt x="31242" y="2338"/>
                    <a:pt x="31246" y="2326"/>
                  </a:cubicBezTo>
                  <a:cubicBezTo>
                    <a:pt x="31247" y="2326"/>
                    <a:pt x="31248" y="2327"/>
                    <a:pt x="31249" y="2328"/>
                  </a:cubicBezTo>
                  <a:cubicBezTo>
                    <a:pt x="31308" y="2338"/>
                    <a:pt x="31345" y="2341"/>
                    <a:pt x="31366" y="2341"/>
                  </a:cubicBezTo>
                  <a:cubicBezTo>
                    <a:pt x="31441" y="2341"/>
                    <a:pt x="31318" y="2295"/>
                    <a:pt x="31255" y="2295"/>
                  </a:cubicBezTo>
                  <a:cubicBezTo>
                    <a:pt x="31254" y="2295"/>
                    <a:pt x="31254" y="2295"/>
                    <a:pt x="31253" y="2295"/>
                  </a:cubicBezTo>
                  <a:cubicBezTo>
                    <a:pt x="31276" y="2192"/>
                    <a:pt x="31309" y="1970"/>
                    <a:pt x="31370" y="1970"/>
                  </a:cubicBezTo>
                  <a:cubicBezTo>
                    <a:pt x="31374" y="1970"/>
                    <a:pt x="31379" y="1971"/>
                    <a:pt x="31383" y="1973"/>
                  </a:cubicBezTo>
                  <a:cubicBezTo>
                    <a:pt x="31419" y="1981"/>
                    <a:pt x="31464" y="2029"/>
                    <a:pt x="31519" y="2029"/>
                  </a:cubicBezTo>
                  <a:cubicBezTo>
                    <a:pt x="31540" y="2029"/>
                    <a:pt x="31563" y="2021"/>
                    <a:pt x="31588" y="2001"/>
                  </a:cubicBezTo>
                  <a:lnTo>
                    <a:pt x="31588" y="2001"/>
                  </a:lnTo>
                  <a:cubicBezTo>
                    <a:pt x="31557" y="2027"/>
                    <a:pt x="32020" y="2048"/>
                    <a:pt x="32491" y="2048"/>
                  </a:cubicBezTo>
                  <a:cubicBezTo>
                    <a:pt x="32905" y="2048"/>
                    <a:pt x="33326" y="2032"/>
                    <a:pt x="33425" y="1987"/>
                  </a:cubicBezTo>
                  <a:cubicBezTo>
                    <a:pt x="33536" y="2180"/>
                    <a:pt x="34057" y="2226"/>
                    <a:pt x="34275" y="2226"/>
                  </a:cubicBezTo>
                  <a:cubicBezTo>
                    <a:pt x="34319" y="2226"/>
                    <a:pt x="34351" y="2224"/>
                    <a:pt x="34364" y="2221"/>
                  </a:cubicBezTo>
                  <a:cubicBezTo>
                    <a:pt x="34385" y="2217"/>
                    <a:pt x="34406" y="2215"/>
                    <a:pt x="34427" y="2215"/>
                  </a:cubicBezTo>
                  <a:cubicBezTo>
                    <a:pt x="34488" y="2215"/>
                    <a:pt x="34550" y="2230"/>
                    <a:pt x="34608" y="2245"/>
                  </a:cubicBezTo>
                  <a:cubicBezTo>
                    <a:pt x="34685" y="2266"/>
                    <a:pt x="35031" y="2266"/>
                    <a:pt x="35363" y="2266"/>
                  </a:cubicBezTo>
                  <a:cubicBezTo>
                    <a:pt x="35694" y="2266"/>
                    <a:pt x="36011" y="2266"/>
                    <a:pt x="36027" y="2287"/>
                  </a:cubicBezTo>
                  <a:cubicBezTo>
                    <a:pt x="36051" y="2285"/>
                    <a:pt x="36069" y="2282"/>
                    <a:pt x="36090" y="2282"/>
                  </a:cubicBezTo>
                  <a:cubicBezTo>
                    <a:pt x="36122" y="2282"/>
                    <a:pt x="36162" y="2288"/>
                    <a:pt x="36242" y="2314"/>
                  </a:cubicBezTo>
                  <a:cubicBezTo>
                    <a:pt x="36290" y="2318"/>
                    <a:pt x="36353" y="2340"/>
                    <a:pt x="36436" y="2340"/>
                  </a:cubicBezTo>
                  <a:cubicBezTo>
                    <a:pt x="36469" y="2340"/>
                    <a:pt x="36505" y="2336"/>
                    <a:pt x="36545" y="2327"/>
                  </a:cubicBezTo>
                  <a:cubicBezTo>
                    <a:pt x="36582" y="2344"/>
                    <a:pt x="36621" y="2350"/>
                    <a:pt x="36664" y="2350"/>
                  </a:cubicBezTo>
                  <a:cubicBezTo>
                    <a:pt x="36735" y="2350"/>
                    <a:pt x="36814" y="2335"/>
                    <a:pt x="36904" y="2335"/>
                  </a:cubicBezTo>
                  <a:cubicBezTo>
                    <a:pt x="36971" y="2335"/>
                    <a:pt x="37044" y="2343"/>
                    <a:pt x="37124" y="2371"/>
                  </a:cubicBezTo>
                  <a:cubicBezTo>
                    <a:pt x="37331" y="2388"/>
                    <a:pt x="37480" y="2393"/>
                    <a:pt x="37587" y="2397"/>
                  </a:cubicBezTo>
                  <a:cubicBezTo>
                    <a:pt x="37598" y="2390"/>
                    <a:pt x="37611" y="2384"/>
                    <a:pt x="37626" y="2375"/>
                  </a:cubicBezTo>
                  <a:cubicBezTo>
                    <a:pt x="37652" y="2379"/>
                    <a:pt x="37675" y="2383"/>
                    <a:pt x="37695" y="2385"/>
                  </a:cubicBezTo>
                  <a:cubicBezTo>
                    <a:pt x="37665" y="2385"/>
                    <a:pt x="37633" y="2389"/>
                    <a:pt x="37604" y="2397"/>
                  </a:cubicBezTo>
                  <a:cubicBezTo>
                    <a:pt x="37682" y="2401"/>
                    <a:pt x="37735" y="2404"/>
                    <a:pt x="37768" y="2413"/>
                  </a:cubicBezTo>
                  <a:cubicBezTo>
                    <a:pt x="37789" y="2425"/>
                    <a:pt x="37803" y="2430"/>
                    <a:pt x="37810" y="2430"/>
                  </a:cubicBezTo>
                  <a:cubicBezTo>
                    <a:pt x="37828" y="2430"/>
                    <a:pt x="37801" y="2399"/>
                    <a:pt x="37756" y="2399"/>
                  </a:cubicBezTo>
                  <a:cubicBezTo>
                    <a:pt x="37755" y="2399"/>
                    <a:pt x="37754" y="2399"/>
                    <a:pt x="37752" y="2399"/>
                  </a:cubicBezTo>
                  <a:cubicBezTo>
                    <a:pt x="37742" y="2395"/>
                    <a:pt x="37733" y="2392"/>
                    <a:pt x="37723" y="2390"/>
                  </a:cubicBezTo>
                  <a:lnTo>
                    <a:pt x="37723" y="2390"/>
                  </a:lnTo>
                  <a:cubicBezTo>
                    <a:pt x="37756" y="2394"/>
                    <a:pt x="37782" y="2395"/>
                    <a:pt x="37803" y="2395"/>
                  </a:cubicBezTo>
                  <a:cubicBezTo>
                    <a:pt x="37879" y="2395"/>
                    <a:pt x="37882" y="2375"/>
                    <a:pt x="37890" y="2366"/>
                  </a:cubicBezTo>
                  <a:cubicBezTo>
                    <a:pt x="37890" y="2366"/>
                    <a:pt x="37890" y="2366"/>
                    <a:pt x="37891" y="2366"/>
                  </a:cubicBezTo>
                  <a:cubicBezTo>
                    <a:pt x="37904" y="2366"/>
                    <a:pt x="37933" y="2311"/>
                    <a:pt x="38227" y="2289"/>
                  </a:cubicBezTo>
                  <a:cubicBezTo>
                    <a:pt x="38245" y="2294"/>
                    <a:pt x="38262" y="2296"/>
                    <a:pt x="38280" y="2296"/>
                  </a:cubicBezTo>
                  <a:cubicBezTo>
                    <a:pt x="38340" y="2296"/>
                    <a:pt x="38396" y="2271"/>
                    <a:pt x="38449" y="2271"/>
                  </a:cubicBezTo>
                  <a:cubicBezTo>
                    <a:pt x="38466" y="2271"/>
                    <a:pt x="38482" y="2273"/>
                    <a:pt x="38498" y="2280"/>
                  </a:cubicBezTo>
                  <a:cubicBezTo>
                    <a:pt x="38524" y="2258"/>
                    <a:pt x="38549" y="2249"/>
                    <a:pt x="38574" y="2249"/>
                  </a:cubicBezTo>
                  <a:cubicBezTo>
                    <a:pt x="38625" y="2249"/>
                    <a:pt x="38673" y="2285"/>
                    <a:pt x="38718" y="2318"/>
                  </a:cubicBezTo>
                  <a:cubicBezTo>
                    <a:pt x="38787" y="2411"/>
                    <a:pt x="39053" y="2553"/>
                    <a:pt x="39113" y="2641"/>
                  </a:cubicBezTo>
                  <a:cubicBezTo>
                    <a:pt x="39137" y="2622"/>
                    <a:pt x="39162" y="2612"/>
                    <a:pt x="39187" y="2612"/>
                  </a:cubicBezTo>
                  <a:cubicBezTo>
                    <a:pt x="39219" y="2612"/>
                    <a:pt x="39251" y="2628"/>
                    <a:pt x="39283" y="2660"/>
                  </a:cubicBezTo>
                  <a:cubicBezTo>
                    <a:pt x="39287" y="2664"/>
                    <a:pt x="39292" y="2665"/>
                    <a:pt x="39299" y="2665"/>
                  </a:cubicBezTo>
                  <a:cubicBezTo>
                    <a:pt x="39392" y="2665"/>
                    <a:pt x="39757" y="2373"/>
                    <a:pt x="39856" y="2373"/>
                  </a:cubicBezTo>
                  <a:cubicBezTo>
                    <a:pt x="39864" y="2373"/>
                    <a:pt x="39871" y="2375"/>
                    <a:pt x="39875" y="2379"/>
                  </a:cubicBezTo>
                  <a:cubicBezTo>
                    <a:pt x="39933" y="2387"/>
                    <a:pt x="39994" y="2371"/>
                    <a:pt x="40063" y="2440"/>
                  </a:cubicBezTo>
                  <a:cubicBezTo>
                    <a:pt x="40090" y="2438"/>
                    <a:pt x="40113" y="2437"/>
                    <a:pt x="40133" y="2437"/>
                  </a:cubicBezTo>
                  <a:cubicBezTo>
                    <a:pt x="40246" y="2437"/>
                    <a:pt x="40263" y="2468"/>
                    <a:pt x="40273" y="2468"/>
                  </a:cubicBezTo>
                  <a:cubicBezTo>
                    <a:pt x="40274" y="2468"/>
                    <a:pt x="40275" y="2467"/>
                    <a:pt x="40277" y="2465"/>
                  </a:cubicBezTo>
                  <a:cubicBezTo>
                    <a:pt x="40282" y="2463"/>
                    <a:pt x="40287" y="2374"/>
                    <a:pt x="40309" y="2374"/>
                  </a:cubicBezTo>
                  <a:cubicBezTo>
                    <a:pt x="40315" y="2374"/>
                    <a:pt x="40322" y="2380"/>
                    <a:pt x="40330" y="2395"/>
                  </a:cubicBezTo>
                  <a:cubicBezTo>
                    <a:pt x="40370" y="2395"/>
                    <a:pt x="40438" y="2375"/>
                    <a:pt x="40563" y="2354"/>
                  </a:cubicBezTo>
                  <a:cubicBezTo>
                    <a:pt x="40619" y="2378"/>
                    <a:pt x="40665" y="2386"/>
                    <a:pt x="40702" y="2386"/>
                  </a:cubicBezTo>
                  <a:cubicBezTo>
                    <a:pt x="40750" y="2386"/>
                    <a:pt x="40785" y="2374"/>
                    <a:pt x="40811" y="2370"/>
                  </a:cubicBezTo>
                  <a:cubicBezTo>
                    <a:pt x="40844" y="2311"/>
                    <a:pt x="40862" y="2286"/>
                    <a:pt x="40875" y="2286"/>
                  </a:cubicBezTo>
                  <a:cubicBezTo>
                    <a:pt x="40881" y="2286"/>
                    <a:pt x="40885" y="2290"/>
                    <a:pt x="40889" y="2298"/>
                  </a:cubicBezTo>
                  <a:cubicBezTo>
                    <a:pt x="40893" y="2300"/>
                    <a:pt x="40897" y="2301"/>
                    <a:pt x="40901" y="2301"/>
                  </a:cubicBezTo>
                  <a:cubicBezTo>
                    <a:pt x="40918" y="2301"/>
                    <a:pt x="40939" y="2278"/>
                    <a:pt x="41063" y="2273"/>
                  </a:cubicBezTo>
                  <a:cubicBezTo>
                    <a:pt x="41101" y="2293"/>
                    <a:pt x="41139" y="2305"/>
                    <a:pt x="41181" y="2305"/>
                  </a:cubicBezTo>
                  <a:cubicBezTo>
                    <a:pt x="41224" y="2305"/>
                    <a:pt x="41271" y="2293"/>
                    <a:pt x="41328" y="2263"/>
                  </a:cubicBezTo>
                  <a:lnTo>
                    <a:pt x="41328" y="2263"/>
                  </a:lnTo>
                  <a:cubicBezTo>
                    <a:pt x="41369" y="2271"/>
                    <a:pt x="41189" y="2499"/>
                    <a:pt x="41122" y="2577"/>
                  </a:cubicBezTo>
                  <a:cubicBezTo>
                    <a:pt x="41284" y="2477"/>
                    <a:pt x="42609" y="2393"/>
                    <a:pt x="42767" y="2393"/>
                  </a:cubicBezTo>
                  <a:cubicBezTo>
                    <a:pt x="42771" y="2393"/>
                    <a:pt x="42773" y="2393"/>
                    <a:pt x="42776" y="2393"/>
                  </a:cubicBezTo>
                  <a:cubicBezTo>
                    <a:pt x="42783" y="2397"/>
                    <a:pt x="42790" y="2399"/>
                    <a:pt x="42797" y="2399"/>
                  </a:cubicBezTo>
                  <a:cubicBezTo>
                    <a:pt x="42834" y="2399"/>
                    <a:pt x="42872" y="2349"/>
                    <a:pt x="42914" y="2349"/>
                  </a:cubicBezTo>
                  <a:cubicBezTo>
                    <a:pt x="42929" y="2349"/>
                    <a:pt x="42944" y="2356"/>
                    <a:pt x="42960" y="2374"/>
                  </a:cubicBezTo>
                  <a:cubicBezTo>
                    <a:pt x="42984" y="2392"/>
                    <a:pt x="43009" y="2395"/>
                    <a:pt x="43034" y="2395"/>
                  </a:cubicBezTo>
                  <a:cubicBezTo>
                    <a:pt x="43052" y="2395"/>
                    <a:pt x="43071" y="2393"/>
                    <a:pt x="43090" y="2393"/>
                  </a:cubicBezTo>
                  <a:cubicBezTo>
                    <a:pt x="43118" y="2393"/>
                    <a:pt x="43147" y="2398"/>
                    <a:pt x="43177" y="2418"/>
                  </a:cubicBezTo>
                  <a:cubicBezTo>
                    <a:pt x="43203" y="2428"/>
                    <a:pt x="43230" y="2432"/>
                    <a:pt x="43257" y="2432"/>
                  </a:cubicBezTo>
                  <a:cubicBezTo>
                    <a:pt x="43325" y="2432"/>
                    <a:pt x="43397" y="2411"/>
                    <a:pt x="43474" y="2411"/>
                  </a:cubicBezTo>
                  <a:cubicBezTo>
                    <a:pt x="43520" y="2411"/>
                    <a:pt x="43567" y="2418"/>
                    <a:pt x="43617" y="2443"/>
                  </a:cubicBezTo>
                  <a:cubicBezTo>
                    <a:pt x="43667" y="2417"/>
                    <a:pt x="43718" y="2392"/>
                    <a:pt x="43772" y="2392"/>
                  </a:cubicBezTo>
                  <a:cubicBezTo>
                    <a:pt x="43806" y="2392"/>
                    <a:pt x="43842" y="2403"/>
                    <a:pt x="43879" y="2431"/>
                  </a:cubicBezTo>
                  <a:cubicBezTo>
                    <a:pt x="43933" y="2472"/>
                    <a:pt x="43995" y="2488"/>
                    <a:pt x="44064" y="2488"/>
                  </a:cubicBezTo>
                  <a:cubicBezTo>
                    <a:pt x="44303" y="2488"/>
                    <a:pt x="44619" y="2291"/>
                    <a:pt x="44952" y="2291"/>
                  </a:cubicBezTo>
                  <a:cubicBezTo>
                    <a:pt x="44953" y="2291"/>
                    <a:pt x="44955" y="2291"/>
                    <a:pt x="44957" y="2291"/>
                  </a:cubicBezTo>
                  <a:cubicBezTo>
                    <a:pt x="45001" y="2291"/>
                    <a:pt x="45046" y="2295"/>
                    <a:pt x="45090" y="2301"/>
                  </a:cubicBezTo>
                  <a:cubicBezTo>
                    <a:pt x="45089" y="2296"/>
                    <a:pt x="45088" y="2290"/>
                    <a:pt x="45086" y="2284"/>
                  </a:cubicBezTo>
                  <a:cubicBezTo>
                    <a:pt x="45084" y="2277"/>
                    <a:pt x="45080" y="2270"/>
                    <a:pt x="45078" y="2264"/>
                  </a:cubicBezTo>
                  <a:lnTo>
                    <a:pt x="45078" y="2264"/>
                  </a:lnTo>
                  <a:cubicBezTo>
                    <a:pt x="45086" y="2269"/>
                    <a:pt x="45096" y="2272"/>
                    <a:pt x="45106" y="2272"/>
                  </a:cubicBezTo>
                  <a:cubicBezTo>
                    <a:pt x="45112" y="2272"/>
                    <a:pt x="45119" y="2271"/>
                    <a:pt x="45125" y="2268"/>
                  </a:cubicBezTo>
                  <a:cubicBezTo>
                    <a:pt x="45162" y="2244"/>
                    <a:pt x="45216" y="2233"/>
                    <a:pt x="45295" y="2219"/>
                  </a:cubicBezTo>
                  <a:cubicBezTo>
                    <a:pt x="45361" y="2230"/>
                    <a:pt x="45444" y="2283"/>
                    <a:pt x="45545" y="2283"/>
                  </a:cubicBezTo>
                  <a:cubicBezTo>
                    <a:pt x="45567" y="2283"/>
                    <a:pt x="45590" y="2280"/>
                    <a:pt x="45613" y="2275"/>
                  </a:cubicBezTo>
                  <a:cubicBezTo>
                    <a:pt x="45651" y="2291"/>
                    <a:pt x="45686" y="2297"/>
                    <a:pt x="45720" y="2297"/>
                  </a:cubicBezTo>
                  <a:cubicBezTo>
                    <a:pt x="45778" y="2297"/>
                    <a:pt x="45830" y="2279"/>
                    <a:pt x="45878" y="2266"/>
                  </a:cubicBezTo>
                  <a:lnTo>
                    <a:pt x="45893" y="2261"/>
                  </a:lnTo>
                  <a:cubicBezTo>
                    <a:pt x="45873" y="2228"/>
                    <a:pt x="45867" y="2169"/>
                    <a:pt x="45888" y="2169"/>
                  </a:cubicBezTo>
                  <a:cubicBezTo>
                    <a:pt x="45894" y="2169"/>
                    <a:pt x="45902" y="2174"/>
                    <a:pt x="45913" y="2187"/>
                  </a:cubicBezTo>
                  <a:cubicBezTo>
                    <a:pt x="45950" y="2124"/>
                    <a:pt x="45990" y="2146"/>
                    <a:pt x="46029" y="2109"/>
                  </a:cubicBezTo>
                  <a:cubicBezTo>
                    <a:pt x="46063" y="2139"/>
                    <a:pt x="46097" y="2183"/>
                    <a:pt x="46131" y="2183"/>
                  </a:cubicBezTo>
                  <a:cubicBezTo>
                    <a:pt x="46140" y="2183"/>
                    <a:pt x="46148" y="2180"/>
                    <a:pt x="46157" y="2174"/>
                  </a:cubicBezTo>
                  <a:cubicBezTo>
                    <a:pt x="46162" y="2168"/>
                    <a:pt x="46171" y="2164"/>
                    <a:pt x="46179" y="2164"/>
                  </a:cubicBezTo>
                  <a:cubicBezTo>
                    <a:pt x="46185" y="2164"/>
                    <a:pt x="46192" y="2166"/>
                    <a:pt x="46197" y="2170"/>
                  </a:cubicBezTo>
                  <a:cubicBezTo>
                    <a:pt x="46240" y="2170"/>
                    <a:pt x="46274" y="2201"/>
                    <a:pt x="46296" y="2247"/>
                  </a:cubicBezTo>
                  <a:cubicBezTo>
                    <a:pt x="46328" y="2270"/>
                    <a:pt x="46341" y="2287"/>
                    <a:pt x="46340" y="2296"/>
                  </a:cubicBezTo>
                  <a:cubicBezTo>
                    <a:pt x="46496" y="2366"/>
                    <a:pt x="46861" y="2410"/>
                    <a:pt x="47195" y="2410"/>
                  </a:cubicBezTo>
                  <a:cubicBezTo>
                    <a:pt x="47461" y="2410"/>
                    <a:pt x="47707" y="2382"/>
                    <a:pt x="47812" y="2318"/>
                  </a:cubicBezTo>
                  <a:cubicBezTo>
                    <a:pt x="47841" y="2350"/>
                    <a:pt x="47870" y="2362"/>
                    <a:pt x="47899" y="2362"/>
                  </a:cubicBezTo>
                  <a:cubicBezTo>
                    <a:pt x="47980" y="2362"/>
                    <a:pt x="48064" y="2270"/>
                    <a:pt x="48155" y="2270"/>
                  </a:cubicBezTo>
                  <a:cubicBezTo>
                    <a:pt x="48164" y="2270"/>
                    <a:pt x="48173" y="2271"/>
                    <a:pt x="48182" y="2273"/>
                  </a:cubicBezTo>
                  <a:cubicBezTo>
                    <a:pt x="48265" y="2196"/>
                    <a:pt x="48353" y="2152"/>
                    <a:pt x="48447" y="2152"/>
                  </a:cubicBezTo>
                  <a:cubicBezTo>
                    <a:pt x="48502" y="2152"/>
                    <a:pt x="48559" y="2167"/>
                    <a:pt x="48617" y="2200"/>
                  </a:cubicBezTo>
                  <a:cubicBezTo>
                    <a:pt x="48697" y="2267"/>
                    <a:pt x="48780" y="2300"/>
                    <a:pt x="48865" y="2301"/>
                  </a:cubicBezTo>
                  <a:cubicBezTo>
                    <a:pt x="48869" y="2301"/>
                    <a:pt x="48872" y="2301"/>
                    <a:pt x="48875" y="2301"/>
                  </a:cubicBezTo>
                  <a:cubicBezTo>
                    <a:pt x="48958" y="2301"/>
                    <a:pt x="49043" y="2271"/>
                    <a:pt x="49130" y="2212"/>
                  </a:cubicBezTo>
                  <a:cubicBezTo>
                    <a:pt x="49225" y="2276"/>
                    <a:pt x="49303" y="2298"/>
                    <a:pt x="49367" y="2298"/>
                  </a:cubicBezTo>
                  <a:cubicBezTo>
                    <a:pt x="49494" y="2298"/>
                    <a:pt x="49569" y="2214"/>
                    <a:pt x="49615" y="2198"/>
                  </a:cubicBezTo>
                  <a:cubicBezTo>
                    <a:pt x="49644" y="2237"/>
                    <a:pt x="49662" y="2249"/>
                    <a:pt x="49674" y="2249"/>
                  </a:cubicBezTo>
                  <a:cubicBezTo>
                    <a:pt x="49690" y="2249"/>
                    <a:pt x="49692" y="2224"/>
                    <a:pt x="49695" y="2221"/>
                  </a:cubicBezTo>
                  <a:cubicBezTo>
                    <a:pt x="49699" y="2211"/>
                    <a:pt x="49704" y="2189"/>
                    <a:pt x="49725" y="2189"/>
                  </a:cubicBezTo>
                  <a:cubicBezTo>
                    <a:pt x="49739" y="2189"/>
                    <a:pt x="49760" y="2199"/>
                    <a:pt x="49794" y="2230"/>
                  </a:cubicBezTo>
                  <a:cubicBezTo>
                    <a:pt x="49856" y="2285"/>
                    <a:pt x="50027" y="2303"/>
                    <a:pt x="50237" y="2303"/>
                  </a:cubicBezTo>
                  <a:cubicBezTo>
                    <a:pt x="50622" y="2303"/>
                    <a:pt x="51137" y="2243"/>
                    <a:pt x="51330" y="2243"/>
                  </a:cubicBezTo>
                  <a:cubicBezTo>
                    <a:pt x="51335" y="2243"/>
                    <a:pt x="51339" y="2243"/>
                    <a:pt x="51344" y="2243"/>
                  </a:cubicBezTo>
                  <a:lnTo>
                    <a:pt x="51787" y="2250"/>
                  </a:lnTo>
                  <a:cubicBezTo>
                    <a:pt x="51787" y="2250"/>
                    <a:pt x="51788" y="2250"/>
                    <a:pt x="51789" y="2250"/>
                  </a:cubicBezTo>
                  <a:cubicBezTo>
                    <a:pt x="51881" y="2250"/>
                    <a:pt x="52118" y="2182"/>
                    <a:pt x="52251" y="2182"/>
                  </a:cubicBezTo>
                  <a:cubicBezTo>
                    <a:pt x="52297" y="2182"/>
                    <a:pt x="52330" y="2190"/>
                    <a:pt x="52340" y="2212"/>
                  </a:cubicBezTo>
                  <a:cubicBezTo>
                    <a:pt x="52361" y="2254"/>
                    <a:pt x="52381" y="2264"/>
                    <a:pt x="52402" y="2264"/>
                  </a:cubicBezTo>
                  <a:cubicBezTo>
                    <a:pt x="52418" y="2264"/>
                    <a:pt x="52434" y="2258"/>
                    <a:pt x="52451" y="2258"/>
                  </a:cubicBezTo>
                  <a:cubicBezTo>
                    <a:pt x="52468" y="2258"/>
                    <a:pt x="52485" y="2264"/>
                    <a:pt x="52503" y="2286"/>
                  </a:cubicBezTo>
                  <a:cubicBezTo>
                    <a:pt x="52518" y="2300"/>
                    <a:pt x="52533" y="2306"/>
                    <a:pt x="52547" y="2306"/>
                  </a:cubicBezTo>
                  <a:cubicBezTo>
                    <a:pt x="52593" y="2306"/>
                    <a:pt x="52639" y="2254"/>
                    <a:pt x="52690" y="2243"/>
                  </a:cubicBezTo>
                  <a:cubicBezTo>
                    <a:pt x="52709" y="2207"/>
                    <a:pt x="52729" y="2194"/>
                    <a:pt x="52750" y="2194"/>
                  </a:cubicBezTo>
                  <a:cubicBezTo>
                    <a:pt x="52800" y="2194"/>
                    <a:pt x="52855" y="2271"/>
                    <a:pt x="52912" y="2280"/>
                  </a:cubicBezTo>
                  <a:cubicBezTo>
                    <a:pt x="52939" y="2315"/>
                    <a:pt x="52967" y="2326"/>
                    <a:pt x="52996" y="2326"/>
                  </a:cubicBezTo>
                  <a:cubicBezTo>
                    <a:pt x="53032" y="2326"/>
                    <a:pt x="53070" y="2309"/>
                    <a:pt x="53109" y="2309"/>
                  </a:cubicBezTo>
                  <a:cubicBezTo>
                    <a:pt x="53128" y="2309"/>
                    <a:pt x="53148" y="2313"/>
                    <a:pt x="53169" y="2326"/>
                  </a:cubicBezTo>
                  <a:cubicBezTo>
                    <a:pt x="53261" y="2371"/>
                    <a:pt x="53339" y="2418"/>
                    <a:pt x="53404" y="2425"/>
                  </a:cubicBezTo>
                  <a:cubicBezTo>
                    <a:pt x="53405" y="2425"/>
                    <a:pt x="53407" y="2425"/>
                    <a:pt x="53408" y="2425"/>
                  </a:cubicBezTo>
                  <a:cubicBezTo>
                    <a:pt x="53447" y="2425"/>
                    <a:pt x="53482" y="2479"/>
                    <a:pt x="53512" y="2479"/>
                  </a:cubicBezTo>
                  <a:cubicBezTo>
                    <a:pt x="53530" y="2479"/>
                    <a:pt x="53546" y="2460"/>
                    <a:pt x="53559" y="2397"/>
                  </a:cubicBezTo>
                  <a:cubicBezTo>
                    <a:pt x="53575" y="2414"/>
                    <a:pt x="53589" y="2421"/>
                    <a:pt x="53602" y="2421"/>
                  </a:cubicBezTo>
                  <a:cubicBezTo>
                    <a:pt x="53642" y="2421"/>
                    <a:pt x="53668" y="2354"/>
                    <a:pt x="53686" y="2354"/>
                  </a:cubicBezTo>
                  <a:cubicBezTo>
                    <a:pt x="53694" y="2354"/>
                    <a:pt x="53700" y="2364"/>
                    <a:pt x="53706" y="2393"/>
                  </a:cubicBezTo>
                  <a:cubicBezTo>
                    <a:pt x="53719" y="2379"/>
                    <a:pt x="53725" y="2376"/>
                    <a:pt x="53729" y="2376"/>
                  </a:cubicBezTo>
                  <a:cubicBezTo>
                    <a:pt x="53733" y="2376"/>
                    <a:pt x="53734" y="2378"/>
                    <a:pt x="53736" y="2378"/>
                  </a:cubicBezTo>
                  <a:cubicBezTo>
                    <a:pt x="53741" y="2378"/>
                    <a:pt x="53747" y="2371"/>
                    <a:pt x="53772" y="2329"/>
                  </a:cubicBezTo>
                  <a:cubicBezTo>
                    <a:pt x="53787" y="2238"/>
                    <a:pt x="53811" y="2177"/>
                    <a:pt x="53848" y="2177"/>
                  </a:cubicBezTo>
                  <a:cubicBezTo>
                    <a:pt x="53873" y="2177"/>
                    <a:pt x="53904" y="2203"/>
                    <a:pt x="53942" y="2266"/>
                  </a:cubicBezTo>
                  <a:cubicBezTo>
                    <a:pt x="53982" y="2264"/>
                    <a:pt x="54028" y="2191"/>
                    <a:pt x="54085" y="2191"/>
                  </a:cubicBezTo>
                  <a:cubicBezTo>
                    <a:pt x="54095" y="2191"/>
                    <a:pt x="54106" y="2193"/>
                    <a:pt x="54117" y="2198"/>
                  </a:cubicBezTo>
                  <a:cubicBezTo>
                    <a:pt x="54137" y="2182"/>
                    <a:pt x="54158" y="2177"/>
                    <a:pt x="54181" y="2177"/>
                  </a:cubicBezTo>
                  <a:cubicBezTo>
                    <a:pt x="54237" y="2177"/>
                    <a:pt x="54301" y="2211"/>
                    <a:pt x="54372" y="2215"/>
                  </a:cubicBezTo>
                  <a:cubicBezTo>
                    <a:pt x="54427" y="2180"/>
                    <a:pt x="54477" y="2170"/>
                    <a:pt x="54523" y="2170"/>
                  </a:cubicBezTo>
                  <a:cubicBezTo>
                    <a:pt x="54584" y="2170"/>
                    <a:pt x="54638" y="2188"/>
                    <a:pt x="54684" y="2188"/>
                  </a:cubicBezTo>
                  <a:cubicBezTo>
                    <a:pt x="54697" y="2188"/>
                    <a:pt x="54709" y="2187"/>
                    <a:pt x="54721" y="2183"/>
                  </a:cubicBezTo>
                  <a:cubicBezTo>
                    <a:pt x="54744" y="2203"/>
                    <a:pt x="54764" y="2210"/>
                    <a:pt x="54782" y="2210"/>
                  </a:cubicBezTo>
                  <a:cubicBezTo>
                    <a:pt x="54828" y="2210"/>
                    <a:pt x="54861" y="2167"/>
                    <a:pt x="54886" y="2167"/>
                  </a:cubicBezTo>
                  <a:cubicBezTo>
                    <a:pt x="54889" y="2167"/>
                    <a:pt x="54892" y="2168"/>
                    <a:pt x="54895" y="2169"/>
                  </a:cubicBezTo>
                  <a:cubicBezTo>
                    <a:pt x="54903" y="2168"/>
                    <a:pt x="54910" y="2165"/>
                    <a:pt x="54918" y="2163"/>
                  </a:cubicBezTo>
                  <a:lnTo>
                    <a:pt x="54918" y="2163"/>
                  </a:lnTo>
                  <a:cubicBezTo>
                    <a:pt x="54916" y="2175"/>
                    <a:pt x="54913" y="2191"/>
                    <a:pt x="54912" y="2205"/>
                  </a:cubicBezTo>
                  <a:cubicBezTo>
                    <a:pt x="54904" y="2214"/>
                    <a:pt x="54910" y="2231"/>
                    <a:pt x="54963" y="2249"/>
                  </a:cubicBezTo>
                  <a:cubicBezTo>
                    <a:pt x="55015" y="2266"/>
                    <a:pt x="55110" y="2284"/>
                    <a:pt x="55279" y="2294"/>
                  </a:cubicBezTo>
                  <a:cubicBezTo>
                    <a:pt x="55314" y="2348"/>
                    <a:pt x="55347" y="2367"/>
                    <a:pt x="55378" y="2367"/>
                  </a:cubicBezTo>
                  <a:cubicBezTo>
                    <a:pt x="55416" y="2367"/>
                    <a:pt x="55452" y="2337"/>
                    <a:pt x="55487" y="2305"/>
                  </a:cubicBezTo>
                  <a:cubicBezTo>
                    <a:pt x="55488" y="2305"/>
                    <a:pt x="55490" y="2305"/>
                    <a:pt x="55492" y="2305"/>
                  </a:cubicBezTo>
                  <a:cubicBezTo>
                    <a:pt x="55592" y="2305"/>
                    <a:pt x="56656" y="2211"/>
                    <a:pt x="56706" y="2103"/>
                  </a:cubicBezTo>
                  <a:cubicBezTo>
                    <a:pt x="56709" y="2102"/>
                    <a:pt x="56713" y="2102"/>
                    <a:pt x="56717" y="2102"/>
                  </a:cubicBezTo>
                  <a:cubicBezTo>
                    <a:pt x="56840" y="2102"/>
                    <a:pt x="57289" y="2440"/>
                    <a:pt x="57370" y="2465"/>
                  </a:cubicBezTo>
                  <a:cubicBezTo>
                    <a:pt x="57385" y="2461"/>
                    <a:pt x="57418" y="2458"/>
                    <a:pt x="57462" y="2458"/>
                  </a:cubicBezTo>
                  <a:cubicBezTo>
                    <a:pt x="57671" y="2458"/>
                    <a:pt x="58136" y="2509"/>
                    <a:pt x="58207" y="2589"/>
                  </a:cubicBezTo>
                  <a:cubicBezTo>
                    <a:pt x="58250" y="2646"/>
                    <a:pt x="58292" y="2616"/>
                    <a:pt x="58340" y="2664"/>
                  </a:cubicBezTo>
                  <a:cubicBezTo>
                    <a:pt x="58385" y="2621"/>
                    <a:pt x="58434" y="2599"/>
                    <a:pt x="58486" y="2567"/>
                  </a:cubicBezTo>
                  <a:cubicBezTo>
                    <a:pt x="58503" y="2560"/>
                    <a:pt x="58522" y="2557"/>
                    <a:pt x="58540" y="2557"/>
                  </a:cubicBezTo>
                  <a:cubicBezTo>
                    <a:pt x="58603" y="2557"/>
                    <a:pt x="58673" y="2590"/>
                    <a:pt x="58750" y="2590"/>
                  </a:cubicBezTo>
                  <a:cubicBezTo>
                    <a:pt x="58787" y="2590"/>
                    <a:pt x="58826" y="2582"/>
                    <a:pt x="58866" y="2560"/>
                  </a:cubicBezTo>
                  <a:cubicBezTo>
                    <a:pt x="58875" y="2562"/>
                    <a:pt x="58883" y="2563"/>
                    <a:pt x="58892" y="2563"/>
                  </a:cubicBezTo>
                  <a:cubicBezTo>
                    <a:pt x="58941" y="2563"/>
                    <a:pt x="58992" y="2530"/>
                    <a:pt x="59048" y="2530"/>
                  </a:cubicBezTo>
                  <a:cubicBezTo>
                    <a:pt x="59069" y="2530"/>
                    <a:pt x="59092" y="2535"/>
                    <a:pt x="59114" y="2549"/>
                  </a:cubicBezTo>
                  <a:cubicBezTo>
                    <a:pt x="59196" y="2543"/>
                    <a:pt x="59871" y="2461"/>
                    <a:pt x="60052" y="2461"/>
                  </a:cubicBezTo>
                  <a:cubicBezTo>
                    <a:pt x="60071" y="2461"/>
                    <a:pt x="60085" y="2462"/>
                    <a:pt x="60092" y="2464"/>
                  </a:cubicBezTo>
                  <a:cubicBezTo>
                    <a:pt x="60096" y="2467"/>
                    <a:pt x="60104" y="2469"/>
                    <a:pt x="60116" y="2469"/>
                  </a:cubicBezTo>
                  <a:cubicBezTo>
                    <a:pt x="60296" y="2469"/>
                    <a:pt x="61303" y="2124"/>
                    <a:pt x="61491" y="2058"/>
                  </a:cubicBezTo>
                  <a:cubicBezTo>
                    <a:pt x="61511" y="2148"/>
                    <a:pt x="61527" y="2172"/>
                    <a:pt x="61550" y="2172"/>
                  </a:cubicBezTo>
                  <a:cubicBezTo>
                    <a:pt x="61574" y="2172"/>
                    <a:pt x="61604" y="2146"/>
                    <a:pt x="61650" y="2144"/>
                  </a:cubicBezTo>
                  <a:cubicBezTo>
                    <a:pt x="61654" y="2143"/>
                    <a:pt x="61658" y="2143"/>
                    <a:pt x="61662" y="2143"/>
                  </a:cubicBezTo>
                  <a:cubicBezTo>
                    <a:pt x="61707" y="2143"/>
                    <a:pt x="61753" y="2153"/>
                    <a:pt x="61800" y="2153"/>
                  </a:cubicBezTo>
                  <a:cubicBezTo>
                    <a:pt x="61816" y="2153"/>
                    <a:pt x="61832" y="2152"/>
                    <a:pt x="61848" y="2149"/>
                  </a:cubicBezTo>
                  <a:cubicBezTo>
                    <a:pt x="61861" y="2165"/>
                    <a:pt x="61875" y="2171"/>
                    <a:pt x="61888" y="2171"/>
                  </a:cubicBezTo>
                  <a:cubicBezTo>
                    <a:pt x="61924" y="2171"/>
                    <a:pt x="61960" y="2129"/>
                    <a:pt x="61997" y="2129"/>
                  </a:cubicBezTo>
                  <a:cubicBezTo>
                    <a:pt x="62017" y="2129"/>
                    <a:pt x="62037" y="2141"/>
                    <a:pt x="62059" y="2180"/>
                  </a:cubicBezTo>
                  <a:cubicBezTo>
                    <a:pt x="62101" y="2183"/>
                    <a:pt x="62145" y="2223"/>
                    <a:pt x="62189" y="2223"/>
                  </a:cubicBezTo>
                  <a:cubicBezTo>
                    <a:pt x="62221" y="2223"/>
                    <a:pt x="62254" y="2202"/>
                    <a:pt x="62285" y="2130"/>
                  </a:cubicBezTo>
                  <a:cubicBezTo>
                    <a:pt x="62335" y="2171"/>
                    <a:pt x="62386" y="2200"/>
                    <a:pt x="62438" y="2200"/>
                  </a:cubicBezTo>
                  <a:cubicBezTo>
                    <a:pt x="62471" y="2200"/>
                    <a:pt x="62505" y="2188"/>
                    <a:pt x="62540" y="2159"/>
                  </a:cubicBezTo>
                  <a:cubicBezTo>
                    <a:pt x="62582" y="2122"/>
                    <a:pt x="62627" y="2106"/>
                    <a:pt x="62673" y="2106"/>
                  </a:cubicBezTo>
                  <a:cubicBezTo>
                    <a:pt x="62722" y="2106"/>
                    <a:pt x="62773" y="2124"/>
                    <a:pt x="62826" y="2154"/>
                  </a:cubicBezTo>
                  <a:cubicBezTo>
                    <a:pt x="62893" y="2158"/>
                    <a:pt x="62963" y="2177"/>
                    <a:pt x="63036" y="2177"/>
                  </a:cubicBezTo>
                  <a:cubicBezTo>
                    <a:pt x="63075" y="2177"/>
                    <a:pt x="63114" y="2172"/>
                    <a:pt x="63154" y="2156"/>
                  </a:cubicBezTo>
                  <a:cubicBezTo>
                    <a:pt x="63169" y="2182"/>
                    <a:pt x="63183" y="2190"/>
                    <a:pt x="63197" y="2190"/>
                  </a:cubicBezTo>
                  <a:cubicBezTo>
                    <a:pt x="63223" y="2190"/>
                    <a:pt x="63249" y="2160"/>
                    <a:pt x="63275" y="2160"/>
                  </a:cubicBezTo>
                  <a:cubicBezTo>
                    <a:pt x="63293" y="2160"/>
                    <a:pt x="63311" y="2174"/>
                    <a:pt x="63330" y="2222"/>
                  </a:cubicBezTo>
                  <a:cubicBezTo>
                    <a:pt x="63347" y="2235"/>
                    <a:pt x="63364" y="2240"/>
                    <a:pt x="63381" y="2240"/>
                  </a:cubicBezTo>
                  <a:cubicBezTo>
                    <a:pt x="63421" y="2240"/>
                    <a:pt x="63461" y="2211"/>
                    <a:pt x="63500" y="2188"/>
                  </a:cubicBezTo>
                  <a:cubicBezTo>
                    <a:pt x="63524" y="2194"/>
                    <a:pt x="63547" y="2195"/>
                    <a:pt x="63570" y="2195"/>
                  </a:cubicBezTo>
                  <a:cubicBezTo>
                    <a:pt x="63605" y="2195"/>
                    <a:pt x="63640" y="2192"/>
                    <a:pt x="63675" y="2192"/>
                  </a:cubicBezTo>
                  <a:cubicBezTo>
                    <a:pt x="63729" y="2192"/>
                    <a:pt x="63783" y="2201"/>
                    <a:pt x="63838" y="2247"/>
                  </a:cubicBezTo>
                  <a:cubicBezTo>
                    <a:pt x="63881" y="2307"/>
                    <a:pt x="63924" y="2324"/>
                    <a:pt x="63967" y="2324"/>
                  </a:cubicBezTo>
                  <a:cubicBezTo>
                    <a:pt x="64022" y="2324"/>
                    <a:pt x="64076" y="2296"/>
                    <a:pt x="64130" y="2296"/>
                  </a:cubicBezTo>
                  <a:cubicBezTo>
                    <a:pt x="64145" y="2296"/>
                    <a:pt x="64161" y="2298"/>
                    <a:pt x="64176" y="2304"/>
                  </a:cubicBezTo>
                  <a:cubicBezTo>
                    <a:pt x="64462" y="2418"/>
                    <a:pt x="64942" y="2402"/>
                    <a:pt x="65264" y="2436"/>
                  </a:cubicBezTo>
                  <a:cubicBezTo>
                    <a:pt x="65266" y="2227"/>
                    <a:pt x="65264" y="2018"/>
                    <a:pt x="65260" y="1808"/>
                  </a:cubicBezTo>
                  <a:lnTo>
                    <a:pt x="65260" y="1808"/>
                  </a:lnTo>
                  <a:cubicBezTo>
                    <a:pt x="65260" y="1819"/>
                    <a:pt x="65260" y="1831"/>
                    <a:pt x="65261" y="1846"/>
                  </a:cubicBezTo>
                  <a:cubicBezTo>
                    <a:pt x="65265" y="1778"/>
                    <a:pt x="65265" y="1727"/>
                    <a:pt x="65264" y="1692"/>
                  </a:cubicBezTo>
                  <a:lnTo>
                    <a:pt x="65236" y="463"/>
                  </a:lnTo>
                  <a:lnTo>
                    <a:pt x="64820" y="497"/>
                  </a:lnTo>
                  <a:cubicBezTo>
                    <a:pt x="64776" y="554"/>
                    <a:pt x="64730" y="572"/>
                    <a:pt x="64681" y="572"/>
                  </a:cubicBezTo>
                  <a:cubicBezTo>
                    <a:pt x="64602" y="572"/>
                    <a:pt x="64517" y="523"/>
                    <a:pt x="64433" y="519"/>
                  </a:cubicBezTo>
                  <a:cubicBezTo>
                    <a:pt x="64374" y="562"/>
                    <a:pt x="64307" y="590"/>
                    <a:pt x="64236" y="600"/>
                  </a:cubicBezTo>
                  <a:cubicBezTo>
                    <a:pt x="64225" y="601"/>
                    <a:pt x="64213" y="602"/>
                    <a:pt x="64202" y="602"/>
                  </a:cubicBezTo>
                  <a:cubicBezTo>
                    <a:pt x="64147" y="602"/>
                    <a:pt x="64093" y="587"/>
                    <a:pt x="64046" y="558"/>
                  </a:cubicBezTo>
                  <a:cubicBezTo>
                    <a:pt x="63860" y="596"/>
                    <a:pt x="63797" y="577"/>
                    <a:pt x="63748" y="589"/>
                  </a:cubicBezTo>
                  <a:cubicBezTo>
                    <a:pt x="63716" y="645"/>
                    <a:pt x="63690" y="667"/>
                    <a:pt x="63670" y="667"/>
                  </a:cubicBezTo>
                  <a:cubicBezTo>
                    <a:pt x="63648" y="667"/>
                    <a:pt x="63634" y="641"/>
                    <a:pt x="63630" y="605"/>
                  </a:cubicBezTo>
                  <a:cubicBezTo>
                    <a:pt x="63629" y="631"/>
                    <a:pt x="63625" y="667"/>
                    <a:pt x="63610" y="667"/>
                  </a:cubicBezTo>
                  <a:cubicBezTo>
                    <a:pt x="63599" y="667"/>
                    <a:pt x="63581" y="647"/>
                    <a:pt x="63554" y="589"/>
                  </a:cubicBezTo>
                  <a:cubicBezTo>
                    <a:pt x="63548" y="578"/>
                    <a:pt x="63541" y="575"/>
                    <a:pt x="63534" y="575"/>
                  </a:cubicBezTo>
                  <a:cubicBezTo>
                    <a:pt x="63529" y="575"/>
                    <a:pt x="63524" y="577"/>
                    <a:pt x="63518" y="577"/>
                  </a:cubicBezTo>
                  <a:cubicBezTo>
                    <a:pt x="63507" y="577"/>
                    <a:pt x="63495" y="572"/>
                    <a:pt x="63481" y="545"/>
                  </a:cubicBezTo>
                  <a:cubicBezTo>
                    <a:pt x="63468" y="479"/>
                    <a:pt x="63456" y="452"/>
                    <a:pt x="63443" y="452"/>
                  </a:cubicBezTo>
                  <a:cubicBezTo>
                    <a:pt x="63422" y="452"/>
                    <a:pt x="63400" y="520"/>
                    <a:pt x="63376" y="608"/>
                  </a:cubicBezTo>
                  <a:cubicBezTo>
                    <a:pt x="63332" y="599"/>
                    <a:pt x="63281" y="544"/>
                    <a:pt x="63224" y="538"/>
                  </a:cubicBezTo>
                  <a:cubicBezTo>
                    <a:pt x="63223" y="538"/>
                    <a:pt x="63222" y="538"/>
                    <a:pt x="63221" y="538"/>
                  </a:cubicBezTo>
                  <a:cubicBezTo>
                    <a:pt x="63189" y="538"/>
                    <a:pt x="63152" y="506"/>
                    <a:pt x="63114" y="506"/>
                  </a:cubicBezTo>
                  <a:cubicBezTo>
                    <a:pt x="63086" y="506"/>
                    <a:pt x="63056" y="524"/>
                    <a:pt x="63026" y="585"/>
                  </a:cubicBezTo>
                  <a:cubicBezTo>
                    <a:pt x="63015" y="583"/>
                    <a:pt x="63004" y="582"/>
                    <a:pt x="62993" y="582"/>
                  </a:cubicBezTo>
                  <a:cubicBezTo>
                    <a:pt x="62929" y="582"/>
                    <a:pt x="62867" y="614"/>
                    <a:pt x="62806" y="635"/>
                  </a:cubicBezTo>
                  <a:cubicBezTo>
                    <a:pt x="62783" y="680"/>
                    <a:pt x="62760" y="698"/>
                    <a:pt x="62736" y="698"/>
                  </a:cubicBezTo>
                  <a:cubicBezTo>
                    <a:pt x="62690" y="698"/>
                    <a:pt x="62643" y="628"/>
                    <a:pt x="62598" y="576"/>
                  </a:cubicBezTo>
                  <a:cubicBezTo>
                    <a:pt x="62564" y="543"/>
                    <a:pt x="62532" y="533"/>
                    <a:pt x="62501" y="533"/>
                  </a:cubicBezTo>
                  <a:cubicBezTo>
                    <a:pt x="62469" y="533"/>
                    <a:pt x="62439" y="543"/>
                    <a:pt x="62410" y="548"/>
                  </a:cubicBezTo>
                  <a:cubicBezTo>
                    <a:pt x="62399" y="540"/>
                    <a:pt x="62388" y="537"/>
                    <a:pt x="62377" y="537"/>
                  </a:cubicBezTo>
                  <a:cubicBezTo>
                    <a:pt x="62345" y="537"/>
                    <a:pt x="62313" y="566"/>
                    <a:pt x="62284" y="566"/>
                  </a:cubicBezTo>
                  <a:cubicBezTo>
                    <a:pt x="62271" y="566"/>
                    <a:pt x="62258" y="561"/>
                    <a:pt x="62246" y="545"/>
                  </a:cubicBezTo>
                  <a:cubicBezTo>
                    <a:pt x="62234" y="550"/>
                    <a:pt x="62222" y="553"/>
                    <a:pt x="62211" y="553"/>
                  </a:cubicBezTo>
                  <a:cubicBezTo>
                    <a:pt x="62126" y="553"/>
                    <a:pt x="62053" y="425"/>
                    <a:pt x="62004" y="414"/>
                  </a:cubicBezTo>
                  <a:cubicBezTo>
                    <a:pt x="61960" y="423"/>
                    <a:pt x="61932" y="492"/>
                    <a:pt x="61921" y="492"/>
                  </a:cubicBezTo>
                  <a:cubicBezTo>
                    <a:pt x="61918" y="492"/>
                    <a:pt x="61917" y="487"/>
                    <a:pt x="61916" y="472"/>
                  </a:cubicBezTo>
                  <a:cubicBezTo>
                    <a:pt x="61916" y="471"/>
                    <a:pt x="61916" y="470"/>
                    <a:pt x="61915" y="470"/>
                  </a:cubicBezTo>
                  <a:cubicBezTo>
                    <a:pt x="61910" y="470"/>
                    <a:pt x="61872" y="522"/>
                    <a:pt x="61789" y="522"/>
                  </a:cubicBezTo>
                  <a:cubicBezTo>
                    <a:pt x="61771" y="522"/>
                    <a:pt x="61750" y="520"/>
                    <a:pt x="61728" y="514"/>
                  </a:cubicBezTo>
                  <a:cubicBezTo>
                    <a:pt x="61713" y="550"/>
                    <a:pt x="61698" y="562"/>
                    <a:pt x="61680" y="562"/>
                  </a:cubicBezTo>
                  <a:cubicBezTo>
                    <a:pt x="61642" y="562"/>
                    <a:pt x="61598" y="502"/>
                    <a:pt x="61550" y="502"/>
                  </a:cubicBezTo>
                  <a:cubicBezTo>
                    <a:pt x="61523" y="502"/>
                    <a:pt x="61495" y="521"/>
                    <a:pt x="61466" y="577"/>
                  </a:cubicBezTo>
                  <a:cubicBezTo>
                    <a:pt x="61441" y="586"/>
                    <a:pt x="61415" y="589"/>
                    <a:pt x="61388" y="589"/>
                  </a:cubicBezTo>
                  <a:cubicBezTo>
                    <a:pt x="61322" y="589"/>
                    <a:pt x="61248" y="571"/>
                    <a:pt x="61167" y="571"/>
                  </a:cubicBezTo>
                  <a:cubicBezTo>
                    <a:pt x="61136" y="571"/>
                    <a:pt x="61104" y="573"/>
                    <a:pt x="61070" y="581"/>
                  </a:cubicBezTo>
                  <a:cubicBezTo>
                    <a:pt x="61053" y="585"/>
                    <a:pt x="61035" y="587"/>
                    <a:pt x="61017" y="587"/>
                  </a:cubicBezTo>
                  <a:cubicBezTo>
                    <a:pt x="60988" y="587"/>
                    <a:pt x="60959" y="583"/>
                    <a:pt x="60930" y="583"/>
                  </a:cubicBezTo>
                  <a:cubicBezTo>
                    <a:pt x="60893" y="583"/>
                    <a:pt x="60855" y="588"/>
                    <a:pt x="60817" y="610"/>
                  </a:cubicBezTo>
                  <a:cubicBezTo>
                    <a:pt x="60716" y="614"/>
                    <a:pt x="60618" y="632"/>
                    <a:pt x="60524" y="663"/>
                  </a:cubicBezTo>
                  <a:cubicBezTo>
                    <a:pt x="60493" y="642"/>
                    <a:pt x="60462" y="633"/>
                    <a:pt x="60431" y="633"/>
                  </a:cubicBezTo>
                  <a:cubicBezTo>
                    <a:pt x="60353" y="633"/>
                    <a:pt x="60274" y="685"/>
                    <a:pt x="60190" y="734"/>
                  </a:cubicBezTo>
                  <a:cubicBezTo>
                    <a:pt x="60163" y="715"/>
                    <a:pt x="60136" y="708"/>
                    <a:pt x="60109" y="708"/>
                  </a:cubicBezTo>
                  <a:cubicBezTo>
                    <a:pt x="60042" y="708"/>
                    <a:pt x="59974" y="750"/>
                    <a:pt x="59903" y="750"/>
                  </a:cubicBezTo>
                  <a:cubicBezTo>
                    <a:pt x="59873" y="750"/>
                    <a:pt x="59842" y="742"/>
                    <a:pt x="59810" y="721"/>
                  </a:cubicBezTo>
                  <a:lnTo>
                    <a:pt x="59810" y="721"/>
                  </a:lnTo>
                  <a:cubicBezTo>
                    <a:pt x="59812" y="779"/>
                    <a:pt x="59794" y="808"/>
                    <a:pt x="59759" y="808"/>
                  </a:cubicBezTo>
                  <a:cubicBezTo>
                    <a:pt x="59723" y="808"/>
                    <a:pt x="59668" y="776"/>
                    <a:pt x="59598" y="715"/>
                  </a:cubicBezTo>
                  <a:cubicBezTo>
                    <a:pt x="59574" y="763"/>
                    <a:pt x="59548" y="793"/>
                    <a:pt x="59519" y="793"/>
                  </a:cubicBezTo>
                  <a:cubicBezTo>
                    <a:pt x="59509" y="793"/>
                    <a:pt x="59499" y="789"/>
                    <a:pt x="59489" y="782"/>
                  </a:cubicBezTo>
                  <a:cubicBezTo>
                    <a:pt x="59483" y="788"/>
                    <a:pt x="59477" y="791"/>
                    <a:pt x="59471" y="791"/>
                  </a:cubicBezTo>
                  <a:cubicBezTo>
                    <a:pt x="59436" y="791"/>
                    <a:pt x="59397" y="700"/>
                    <a:pt x="59357" y="696"/>
                  </a:cubicBezTo>
                  <a:cubicBezTo>
                    <a:pt x="59315" y="658"/>
                    <a:pt x="59270" y="642"/>
                    <a:pt x="59223" y="642"/>
                  </a:cubicBezTo>
                  <a:cubicBezTo>
                    <a:pt x="59167" y="642"/>
                    <a:pt x="59108" y="665"/>
                    <a:pt x="59047" y="699"/>
                  </a:cubicBezTo>
                  <a:cubicBezTo>
                    <a:pt x="59010" y="657"/>
                    <a:pt x="58972" y="636"/>
                    <a:pt x="58934" y="636"/>
                  </a:cubicBezTo>
                  <a:cubicBezTo>
                    <a:pt x="58893" y="636"/>
                    <a:pt x="58851" y="661"/>
                    <a:pt x="58809" y="708"/>
                  </a:cubicBezTo>
                  <a:cubicBezTo>
                    <a:pt x="58759" y="715"/>
                    <a:pt x="58709" y="746"/>
                    <a:pt x="58657" y="746"/>
                  </a:cubicBezTo>
                  <a:cubicBezTo>
                    <a:pt x="58623" y="746"/>
                    <a:pt x="58588" y="732"/>
                    <a:pt x="58552" y="691"/>
                  </a:cubicBezTo>
                  <a:cubicBezTo>
                    <a:pt x="58518" y="661"/>
                    <a:pt x="58484" y="651"/>
                    <a:pt x="58449" y="651"/>
                  </a:cubicBezTo>
                  <a:cubicBezTo>
                    <a:pt x="58367" y="651"/>
                    <a:pt x="58284" y="710"/>
                    <a:pt x="58199" y="710"/>
                  </a:cubicBezTo>
                  <a:cubicBezTo>
                    <a:pt x="58170" y="710"/>
                    <a:pt x="58141" y="704"/>
                    <a:pt x="58112" y="685"/>
                  </a:cubicBezTo>
                  <a:cubicBezTo>
                    <a:pt x="58037" y="682"/>
                    <a:pt x="57960" y="660"/>
                    <a:pt x="57883" y="649"/>
                  </a:cubicBezTo>
                  <a:cubicBezTo>
                    <a:pt x="57857" y="645"/>
                    <a:pt x="57831" y="643"/>
                    <a:pt x="57805" y="643"/>
                  </a:cubicBezTo>
                  <a:cubicBezTo>
                    <a:pt x="57754" y="643"/>
                    <a:pt x="57704" y="652"/>
                    <a:pt x="57654" y="678"/>
                  </a:cubicBezTo>
                  <a:cubicBezTo>
                    <a:pt x="57626" y="695"/>
                    <a:pt x="57598" y="697"/>
                    <a:pt x="57569" y="697"/>
                  </a:cubicBezTo>
                  <a:cubicBezTo>
                    <a:pt x="57561" y="697"/>
                    <a:pt x="57552" y="697"/>
                    <a:pt x="57544" y="697"/>
                  </a:cubicBezTo>
                  <a:cubicBezTo>
                    <a:pt x="57503" y="697"/>
                    <a:pt x="57463" y="701"/>
                    <a:pt x="57423" y="750"/>
                  </a:cubicBezTo>
                  <a:cubicBezTo>
                    <a:pt x="57414" y="761"/>
                    <a:pt x="57404" y="766"/>
                    <a:pt x="57394" y="766"/>
                  </a:cubicBezTo>
                  <a:cubicBezTo>
                    <a:pt x="57344" y="766"/>
                    <a:pt x="57291" y="646"/>
                    <a:pt x="57240" y="646"/>
                  </a:cubicBezTo>
                  <a:cubicBezTo>
                    <a:pt x="57225" y="646"/>
                    <a:pt x="57209" y="658"/>
                    <a:pt x="57194" y="688"/>
                  </a:cubicBezTo>
                  <a:cubicBezTo>
                    <a:pt x="57156" y="665"/>
                    <a:pt x="57120" y="658"/>
                    <a:pt x="57086" y="658"/>
                  </a:cubicBezTo>
                  <a:cubicBezTo>
                    <a:pt x="57025" y="658"/>
                    <a:pt x="56972" y="682"/>
                    <a:pt x="56926" y="682"/>
                  </a:cubicBezTo>
                  <a:cubicBezTo>
                    <a:pt x="56896" y="682"/>
                    <a:pt x="56869" y="673"/>
                    <a:pt x="56845" y="642"/>
                  </a:cubicBezTo>
                  <a:cubicBezTo>
                    <a:pt x="56841" y="641"/>
                    <a:pt x="56837" y="641"/>
                    <a:pt x="56833" y="641"/>
                  </a:cubicBezTo>
                  <a:cubicBezTo>
                    <a:pt x="56776" y="641"/>
                    <a:pt x="56734" y="758"/>
                    <a:pt x="56701" y="758"/>
                  </a:cubicBezTo>
                  <a:cubicBezTo>
                    <a:pt x="56689" y="758"/>
                    <a:pt x="56678" y="742"/>
                    <a:pt x="56668" y="701"/>
                  </a:cubicBezTo>
                  <a:cubicBezTo>
                    <a:pt x="56650" y="672"/>
                    <a:pt x="56637" y="663"/>
                    <a:pt x="56627" y="663"/>
                  </a:cubicBezTo>
                  <a:cubicBezTo>
                    <a:pt x="56608" y="663"/>
                    <a:pt x="56602" y="700"/>
                    <a:pt x="56601" y="710"/>
                  </a:cubicBezTo>
                  <a:cubicBezTo>
                    <a:pt x="56601" y="706"/>
                    <a:pt x="56603" y="693"/>
                    <a:pt x="56603" y="669"/>
                  </a:cubicBezTo>
                  <a:cubicBezTo>
                    <a:pt x="56603" y="542"/>
                    <a:pt x="56607" y="491"/>
                    <a:pt x="56600" y="491"/>
                  </a:cubicBezTo>
                  <a:cubicBezTo>
                    <a:pt x="56595" y="491"/>
                    <a:pt x="56583" y="528"/>
                    <a:pt x="56556" y="589"/>
                  </a:cubicBezTo>
                  <a:cubicBezTo>
                    <a:pt x="56547" y="619"/>
                    <a:pt x="56538" y="630"/>
                    <a:pt x="56526" y="630"/>
                  </a:cubicBezTo>
                  <a:cubicBezTo>
                    <a:pt x="56502" y="630"/>
                    <a:pt x="56470" y="584"/>
                    <a:pt x="56430" y="584"/>
                  </a:cubicBezTo>
                  <a:cubicBezTo>
                    <a:pt x="56421" y="584"/>
                    <a:pt x="56412" y="587"/>
                    <a:pt x="56402" y="593"/>
                  </a:cubicBezTo>
                  <a:cubicBezTo>
                    <a:pt x="56390" y="561"/>
                    <a:pt x="56379" y="551"/>
                    <a:pt x="56367" y="551"/>
                  </a:cubicBezTo>
                  <a:cubicBezTo>
                    <a:pt x="56348" y="551"/>
                    <a:pt x="56328" y="579"/>
                    <a:pt x="56305" y="579"/>
                  </a:cubicBezTo>
                  <a:cubicBezTo>
                    <a:pt x="56293" y="579"/>
                    <a:pt x="56280" y="570"/>
                    <a:pt x="56266" y="544"/>
                  </a:cubicBezTo>
                  <a:cubicBezTo>
                    <a:pt x="56247" y="566"/>
                    <a:pt x="56227" y="578"/>
                    <a:pt x="56206" y="578"/>
                  </a:cubicBezTo>
                  <a:cubicBezTo>
                    <a:pt x="56169" y="578"/>
                    <a:pt x="56129" y="543"/>
                    <a:pt x="56084" y="468"/>
                  </a:cubicBezTo>
                  <a:cubicBezTo>
                    <a:pt x="56026" y="501"/>
                    <a:pt x="55972" y="453"/>
                    <a:pt x="55925" y="553"/>
                  </a:cubicBezTo>
                  <a:cubicBezTo>
                    <a:pt x="55916" y="587"/>
                    <a:pt x="55907" y="600"/>
                    <a:pt x="55897" y="600"/>
                  </a:cubicBezTo>
                  <a:cubicBezTo>
                    <a:pt x="55867" y="600"/>
                    <a:pt x="55836" y="464"/>
                    <a:pt x="55808" y="464"/>
                  </a:cubicBezTo>
                  <a:cubicBezTo>
                    <a:pt x="55800" y="464"/>
                    <a:pt x="55793" y="474"/>
                    <a:pt x="55786" y="502"/>
                  </a:cubicBezTo>
                  <a:cubicBezTo>
                    <a:pt x="55758" y="538"/>
                    <a:pt x="55732" y="547"/>
                    <a:pt x="55707" y="547"/>
                  </a:cubicBezTo>
                  <a:cubicBezTo>
                    <a:pt x="55679" y="547"/>
                    <a:pt x="55653" y="536"/>
                    <a:pt x="55629" y="536"/>
                  </a:cubicBezTo>
                  <a:cubicBezTo>
                    <a:pt x="55610" y="536"/>
                    <a:pt x="55591" y="543"/>
                    <a:pt x="55575" y="568"/>
                  </a:cubicBezTo>
                  <a:cubicBezTo>
                    <a:pt x="55561" y="573"/>
                    <a:pt x="55548" y="576"/>
                    <a:pt x="55535" y="576"/>
                  </a:cubicBezTo>
                  <a:cubicBezTo>
                    <a:pt x="55440" y="576"/>
                    <a:pt x="55372" y="444"/>
                    <a:pt x="55315" y="402"/>
                  </a:cubicBezTo>
                  <a:lnTo>
                    <a:pt x="55315" y="402"/>
                  </a:lnTo>
                  <a:cubicBezTo>
                    <a:pt x="55341" y="428"/>
                    <a:pt x="55209" y="558"/>
                    <a:pt x="55153" y="558"/>
                  </a:cubicBezTo>
                  <a:cubicBezTo>
                    <a:pt x="55131" y="558"/>
                    <a:pt x="55120" y="539"/>
                    <a:pt x="55133" y="488"/>
                  </a:cubicBezTo>
                  <a:lnTo>
                    <a:pt x="55133" y="488"/>
                  </a:lnTo>
                  <a:cubicBezTo>
                    <a:pt x="55108" y="554"/>
                    <a:pt x="55078" y="574"/>
                    <a:pt x="55044" y="574"/>
                  </a:cubicBezTo>
                  <a:cubicBezTo>
                    <a:pt x="54996" y="574"/>
                    <a:pt x="54938" y="536"/>
                    <a:pt x="54866" y="534"/>
                  </a:cubicBezTo>
                  <a:cubicBezTo>
                    <a:pt x="54857" y="526"/>
                    <a:pt x="54847" y="523"/>
                    <a:pt x="54837" y="523"/>
                  </a:cubicBezTo>
                  <a:cubicBezTo>
                    <a:pt x="54807" y="523"/>
                    <a:pt x="54775" y="552"/>
                    <a:pt x="54739" y="552"/>
                  </a:cubicBezTo>
                  <a:cubicBezTo>
                    <a:pt x="54725" y="552"/>
                    <a:pt x="54711" y="548"/>
                    <a:pt x="54697" y="537"/>
                  </a:cubicBezTo>
                  <a:cubicBezTo>
                    <a:pt x="54667" y="518"/>
                    <a:pt x="54636" y="504"/>
                    <a:pt x="54602" y="504"/>
                  </a:cubicBezTo>
                  <a:cubicBezTo>
                    <a:pt x="54563" y="504"/>
                    <a:pt x="54520" y="523"/>
                    <a:pt x="54475" y="576"/>
                  </a:cubicBezTo>
                  <a:cubicBezTo>
                    <a:pt x="54440" y="523"/>
                    <a:pt x="54406" y="498"/>
                    <a:pt x="54373" y="498"/>
                  </a:cubicBezTo>
                  <a:cubicBezTo>
                    <a:pt x="54325" y="498"/>
                    <a:pt x="54279" y="550"/>
                    <a:pt x="54235" y="646"/>
                  </a:cubicBezTo>
                  <a:cubicBezTo>
                    <a:pt x="54225" y="685"/>
                    <a:pt x="54214" y="697"/>
                    <a:pt x="54204" y="697"/>
                  </a:cubicBezTo>
                  <a:cubicBezTo>
                    <a:pt x="54184" y="697"/>
                    <a:pt x="54164" y="655"/>
                    <a:pt x="54146" y="655"/>
                  </a:cubicBezTo>
                  <a:cubicBezTo>
                    <a:pt x="54137" y="655"/>
                    <a:pt x="54128" y="664"/>
                    <a:pt x="54120" y="692"/>
                  </a:cubicBezTo>
                  <a:cubicBezTo>
                    <a:pt x="54100" y="712"/>
                    <a:pt x="54081" y="786"/>
                    <a:pt x="54061" y="786"/>
                  </a:cubicBezTo>
                  <a:cubicBezTo>
                    <a:pt x="54045" y="786"/>
                    <a:pt x="54028" y="739"/>
                    <a:pt x="54008" y="581"/>
                  </a:cubicBezTo>
                  <a:cubicBezTo>
                    <a:pt x="53994" y="606"/>
                    <a:pt x="53980" y="615"/>
                    <a:pt x="53966" y="615"/>
                  </a:cubicBezTo>
                  <a:cubicBezTo>
                    <a:pt x="53919" y="615"/>
                    <a:pt x="53871" y="514"/>
                    <a:pt x="53827" y="514"/>
                  </a:cubicBezTo>
                  <a:cubicBezTo>
                    <a:pt x="53818" y="514"/>
                    <a:pt x="53809" y="519"/>
                    <a:pt x="53800" y="529"/>
                  </a:cubicBezTo>
                  <a:cubicBezTo>
                    <a:pt x="53782" y="498"/>
                    <a:pt x="53766" y="487"/>
                    <a:pt x="53750" y="487"/>
                  </a:cubicBezTo>
                  <a:cubicBezTo>
                    <a:pt x="53702" y="487"/>
                    <a:pt x="53657" y="591"/>
                    <a:pt x="53613" y="604"/>
                  </a:cubicBezTo>
                  <a:cubicBezTo>
                    <a:pt x="53603" y="616"/>
                    <a:pt x="53594" y="621"/>
                    <a:pt x="53584" y="621"/>
                  </a:cubicBezTo>
                  <a:cubicBezTo>
                    <a:pt x="53556" y="621"/>
                    <a:pt x="53528" y="580"/>
                    <a:pt x="53502" y="580"/>
                  </a:cubicBezTo>
                  <a:cubicBezTo>
                    <a:pt x="53482" y="580"/>
                    <a:pt x="53463" y="603"/>
                    <a:pt x="53446" y="680"/>
                  </a:cubicBezTo>
                  <a:cubicBezTo>
                    <a:pt x="53444" y="680"/>
                    <a:pt x="53442" y="680"/>
                    <a:pt x="53440" y="680"/>
                  </a:cubicBezTo>
                  <a:cubicBezTo>
                    <a:pt x="53411" y="680"/>
                    <a:pt x="53384" y="712"/>
                    <a:pt x="53357" y="712"/>
                  </a:cubicBezTo>
                  <a:cubicBezTo>
                    <a:pt x="53337" y="712"/>
                    <a:pt x="53317" y="693"/>
                    <a:pt x="53296" y="626"/>
                  </a:cubicBezTo>
                  <a:cubicBezTo>
                    <a:pt x="53272" y="599"/>
                    <a:pt x="53249" y="590"/>
                    <a:pt x="53227" y="590"/>
                  </a:cubicBezTo>
                  <a:cubicBezTo>
                    <a:pt x="53183" y="590"/>
                    <a:pt x="53143" y="626"/>
                    <a:pt x="53107" y="626"/>
                  </a:cubicBezTo>
                  <a:cubicBezTo>
                    <a:pt x="53091" y="626"/>
                    <a:pt x="53076" y="619"/>
                    <a:pt x="53062" y="600"/>
                  </a:cubicBezTo>
                  <a:cubicBezTo>
                    <a:pt x="53039" y="728"/>
                    <a:pt x="53017" y="766"/>
                    <a:pt x="52997" y="766"/>
                  </a:cubicBezTo>
                  <a:cubicBezTo>
                    <a:pt x="52965" y="766"/>
                    <a:pt x="52938" y="677"/>
                    <a:pt x="52918" y="677"/>
                  </a:cubicBezTo>
                  <a:cubicBezTo>
                    <a:pt x="52890" y="657"/>
                    <a:pt x="52872" y="627"/>
                    <a:pt x="52867" y="593"/>
                  </a:cubicBezTo>
                  <a:lnTo>
                    <a:pt x="52867" y="593"/>
                  </a:lnTo>
                  <a:cubicBezTo>
                    <a:pt x="52868" y="644"/>
                    <a:pt x="52869" y="658"/>
                    <a:pt x="52868" y="658"/>
                  </a:cubicBezTo>
                  <a:cubicBezTo>
                    <a:pt x="52868" y="658"/>
                    <a:pt x="52866" y="644"/>
                    <a:pt x="52864" y="644"/>
                  </a:cubicBezTo>
                  <a:cubicBezTo>
                    <a:pt x="52862" y="644"/>
                    <a:pt x="52860" y="650"/>
                    <a:pt x="52858" y="669"/>
                  </a:cubicBezTo>
                  <a:cubicBezTo>
                    <a:pt x="52847" y="619"/>
                    <a:pt x="52829" y="577"/>
                    <a:pt x="52797" y="577"/>
                  </a:cubicBezTo>
                  <a:cubicBezTo>
                    <a:pt x="52791" y="577"/>
                    <a:pt x="52786" y="578"/>
                    <a:pt x="52779" y="581"/>
                  </a:cubicBezTo>
                  <a:cubicBezTo>
                    <a:pt x="52761" y="575"/>
                    <a:pt x="52737" y="483"/>
                    <a:pt x="52710" y="483"/>
                  </a:cubicBezTo>
                  <a:cubicBezTo>
                    <a:pt x="52705" y="483"/>
                    <a:pt x="52699" y="487"/>
                    <a:pt x="52694" y="495"/>
                  </a:cubicBezTo>
                  <a:cubicBezTo>
                    <a:pt x="52680" y="521"/>
                    <a:pt x="52666" y="614"/>
                    <a:pt x="52649" y="614"/>
                  </a:cubicBezTo>
                  <a:cubicBezTo>
                    <a:pt x="52646" y="614"/>
                    <a:pt x="52643" y="610"/>
                    <a:pt x="52639" y="603"/>
                  </a:cubicBezTo>
                  <a:cubicBezTo>
                    <a:pt x="52629" y="571"/>
                    <a:pt x="52620" y="564"/>
                    <a:pt x="52610" y="564"/>
                  </a:cubicBezTo>
                  <a:cubicBezTo>
                    <a:pt x="52603" y="564"/>
                    <a:pt x="52596" y="568"/>
                    <a:pt x="52589" y="568"/>
                  </a:cubicBezTo>
                  <a:cubicBezTo>
                    <a:pt x="52583" y="568"/>
                    <a:pt x="52577" y="565"/>
                    <a:pt x="52571" y="557"/>
                  </a:cubicBezTo>
                  <a:cubicBezTo>
                    <a:pt x="52552" y="608"/>
                    <a:pt x="52532" y="675"/>
                    <a:pt x="52510" y="675"/>
                  </a:cubicBezTo>
                  <a:cubicBezTo>
                    <a:pt x="52504" y="675"/>
                    <a:pt x="52498" y="670"/>
                    <a:pt x="52492" y="657"/>
                  </a:cubicBezTo>
                  <a:cubicBezTo>
                    <a:pt x="52485" y="660"/>
                    <a:pt x="52478" y="662"/>
                    <a:pt x="52471" y="662"/>
                  </a:cubicBezTo>
                  <a:cubicBezTo>
                    <a:pt x="52447" y="662"/>
                    <a:pt x="52423" y="645"/>
                    <a:pt x="52396" y="605"/>
                  </a:cubicBezTo>
                  <a:cubicBezTo>
                    <a:pt x="52345" y="570"/>
                    <a:pt x="52286" y="448"/>
                    <a:pt x="52224" y="448"/>
                  </a:cubicBezTo>
                  <a:cubicBezTo>
                    <a:pt x="52204" y="448"/>
                    <a:pt x="52183" y="461"/>
                    <a:pt x="52162" y="496"/>
                  </a:cubicBezTo>
                  <a:cubicBezTo>
                    <a:pt x="52077" y="486"/>
                    <a:pt x="52012" y="455"/>
                    <a:pt x="51962" y="455"/>
                  </a:cubicBezTo>
                  <a:cubicBezTo>
                    <a:pt x="51943" y="455"/>
                    <a:pt x="51925" y="460"/>
                    <a:pt x="51910" y="472"/>
                  </a:cubicBezTo>
                  <a:cubicBezTo>
                    <a:pt x="51908" y="472"/>
                    <a:pt x="51906" y="471"/>
                    <a:pt x="51904" y="471"/>
                  </a:cubicBezTo>
                  <a:cubicBezTo>
                    <a:pt x="51872" y="471"/>
                    <a:pt x="51847" y="488"/>
                    <a:pt x="51827" y="488"/>
                  </a:cubicBezTo>
                  <a:cubicBezTo>
                    <a:pt x="51814" y="488"/>
                    <a:pt x="51803" y="482"/>
                    <a:pt x="51792" y="461"/>
                  </a:cubicBezTo>
                  <a:cubicBezTo>
                    <a:pt x="51780" y="459"/>
                    <a:pt x="51769" y="457"/>
                    <a:pt x="51757" y="457"/>
                  </a:cubicBezTo>
                  <a:cubicBezTo>
                    <a:pt x="51716" y="457"/>
                    <a:pt x="51671" y="477"/>
                    <a:pt x="51559" y="534"/>
                  </a:cubicBezTo>
                  <a:cubicBezTo>
                    <a:pt x="51542" y="577"/>
                    <a:pt x="51524" y="591"/>
                    <a:pt x="51503" y="591"/>
                  </a:cubicBezTo>
                  <a:cubicBezTo>
                    <a:pt x="51458" y="591"/>
                    <a:pt x="51404" y="527"/>
                    <a:pt x="51341" y="527"/>
                  </a:cubicBezTo>
                  <a:cubicBezTo>
                    <a:pt x="51310" y="527"/>
                    <a:pt x="51277" y="542"/>
                    <a:pt x="51242" y="586"/>
                  </a:cubicBezTo>
                  <a:cubicBezTo>
                    <a:pt x="51205" y="596"/>
                    <a:pt x="51165" y="600"/>
                    <a:pt x="51122" y="600"/>
                  </a:cubicBezTo>
                  <a:cubicBezTo>
                    <a:pt x="50996" y="600"/>
                    <a:pt x="50842" y="563"/>
                    <a:pt x="50654" y="515"/>
                  </a:cubicBezTo>
                  <a:cubicBezTo>
                    <a:pt x="50555" y="507"/>
                    <a:pt x="50469" y="502"/>
                    <a:pt x="50394" y="501"/>
                  </a:cubicBezTo>
                  <a:lnTo>
                    <a:pt x="50394" y="501"/>
                  </a:lnTo>
                  <a:cubicBezTo>
                    <a:pt x="50394" y="509"/>
                    <a:pt x="50391" y="516"/>
                    <a:pt x="50382" y="516"/>
                  </a:cubicBezTo>
                  <a:cubicBezTo>
                    <a:pt x="50375" y="516"/>
                    <a:pt x="50366" y="512"/>
                    <a:pt x="50353" y="502"/>
                  </a:cubicBezTo>
                  <a:lnTo>
                    <a:pt x="50322" y="502"/>
                  </a:lnTo>
                  <a:lnTo>
                    <a:pt x="50324" y="501"/>
                  </a:lnTo>
                  <a:cubicBezTo>
                    <a:pt x="50318" y="501"/>
                    <a:pt x="50312" y="501"/>
                    <a:pt x="50307" y="501"/>
                  </a:cubicBezTo>
                  <a:cubicBezTo>
                    <a:pt x="50247" y="501"/>
                    <a:pt x="50187" y="507"/>
                    <a:pt x="50128" y="519"/>
                  </a:cubicBezTo>
                  <a:cubicBezTo>
                    <a:pt x="50102" y="519"/>
                    <a:pt x="50077" y="515"/>
                    <a:pt x="50051" y="510"/>
                  </a:cubicBezTo>
                  <a:cubicBezTo>
                    <a:pt x="50024" y="538"/>
                    <a:pt x="49996" y="548"/>
                    <a:pt x="49965" y="548"/>
                  </a:cubicBezTo>
                  <a:cubicBezTo>
                    <a:pt x="49893" y="548"/>
                    <a:pt x="49809" y="492"/>
                    <a:pt x="49709" y="492"/>
                  </a:cubicBezTo>
                  <a:cubicBezTo>
                    <a:pt x="49680" y="492"/>
                    <a:pt x="49649" y="497"/>
                    <a:pt x="49616" y="510"/>
                  </a:cubicBezTo>
                  <a:cubicBezTo>
                    <a:pt x="49556" y="514"/>
                    <a:pt x="49491" y="587"/>
                    <a:pt x="49418" y="587"/>
                  </a:cubicBezTo>
                  <a:cubicBezTo>
                    <a:pt x="49376" y="587"/>
                    <a:pt x="49332" y="563"/>
                    <a:pt x="49284" y="487"/>
                  </a:cubicBezTo>
                  <a:cubicBezTo>
                    <a:pt x="49257" y="478"/>
                    <a:pt x="49230" y="475"/>
                    <a:pt x="49201" y="475"/>
                  </a:cubicBezTo>
                  <a:cubicBezTo>
                    <a:pt x="49146" y="475"/>
                    <a:pt x="49088" y="486"/>
                    <a:pt x="49026" y="486"/>
                  </a:cubicBezTo>
                  <a:cubicBezTo>
                    <a:pt x="48969" y="486"/>
                    <a:pt x="48908" y="476"/>
                    <a:pt x="48844" y="439"/>
                  </a:cubicBezTo>
                  <a:cubicBezTo>
                    <a:pt x="48821" y="422"/>
                    <a:pt x="48799" y="416"/>
                    <a:pt x="48779" y="416"/>
                  </a:cubicBezTo>
                  <a:cubicBezTo>
                    <a:pt x="48705" y="416"/>
                    <a:pt x="48645" y="498"/>
                    <a:pt x="48594" y="498"/>
                  </a:cubicBezTo>
                  <a:cubicBezTo>
                    <a:pt x="48580" y="498"/>
                    <a:pt x="48567" y="492"/>
                    <a:pt x="48554" y="475"/>
                  </a:cubicBezTo>
                  <a:cubicBezTo>
                    <a:pt x="48498" y="433"/>
                    <a:pt x="48457" y="390"/>
                    <a:pt x="48426" y="390"/>
                  </a:cubicBezTo>
                  <a:cubicBezTo>
                    <a:pt x="48417" y="390"/>
                    <a:pt x="48408" y="394"/>
                    <a:pt x="48401" y="403"/>
                  </a:cubicBezTo>
                  <a:cubicBezTo>
                    <a:pt x="48349" y="394"/>
                    <a:pt x="48333" y="377"/>
                    <a:pt x="48323" y="377"/>
                  </a:cubicBezTo>
                  <a:cubicBezTo>
                    <a:pt x="48320" y="377"/>
                    <a:pt x="48318" y="378"/>
                    <a:pt x="48316" y="381"/>
                  </a:cubicBezTo>
                  <a:cubicBezTo>
                    <a:pt x="48313" y="371"/>
                    <a:pt x="48309" y="367"/>
                    <a:pt x="48305" y="367"/>
                  </a:cubicBezTo>
                  <a:cubicBezTo>
                    <a:pt x="48291" y="367"/>
                    <a:pt x="48265" y="416"/>
                    <a:pt x="48194" y="417"/>
                  </a:cubicBezTo>
                  <a:cubicBezTo>
                    <a:pt x="48161" y="377"/>
                    <a:pt x="48121" y="313"/>
                    <a:pt x="48071" y="313"/>
                  </a:cubicBezTo>
                  <a:cubicBezTo>
                    <a:pt x="48047" y="313"/>
                    <a:pt x="48022" y="327"/>
                    <a:pt x="47994" y="363"/>
                  </a:cubicBezTo>
                  <a:cubicBezTo>
                    <a:pt x="47941" y="356"/>
                    <a:pt x="47879" y="343"/>
                    <a:pt x="47806" y="343"/>
                  </a:cubicBezTo>
                  <a:cubicBezTo>
                    <a:pt x="47755" y="343"/>
                    <a:pt x="47698" y="350"/>
                    <a:pt x="47636" y="369"/>
                  </a:cubicBezTo>
                  <a:cubicBezTo>
                    <a:pt x="47491" y="309"/>
                    <a:pt x="47381" y="283"/>
                    <a:pt x="47298" y="283"/>
                  </a:cubicBezTo>
                  <a:cubicBezTo>
                    <a:pt x="47208" y="283"/>
                    <a:pt x="47150" y="314"/>
                    <a:pt x="47115" y="367"/>
                  </a:cubicBezTo>
                  <a:cubicBezTo>
                    <a:pt x="47108" y="376"/>
                    <a:pt x="47102" y="384"/>
                    <a:pt x="47097" y="390"/>
                  </a:cubicBezTo>
                  <a:cubicBezTo>
                    <a:pt x="47104" y="407"/>
                    <a:pt x="47104" y="425"/>
                    <a:pt x="47087" y="433"/>
                  </a:cubicBezTo>
                  <a:cubicBezTo>
                    <a:pt x="47081" y="447"/>
                    <a:pt x="47073" y="453"/>
                    <a:pt x="47064" y="453"/>
                  </a:cubicBezTo>
                  <a:cubicBezTo>
                    <a:pt x="47017" y="453"/>
                    <a:pt x="46921" y="330"/>
                    <a:pt x="46739" y="330"/>
                  </a:cubicBezTo>
                  <a:cubicBezTo>
                    <a:pt x="46736" y="330"/>
                    <a:pt x="46734" y="330"/>
                    <a:pt x="46732" y="330"/>
                  </a:cubicBezTo>
                  <a:cubicBezTo>
                    <a:pt x="46538" y="361"/>
                    <a:pt x="46428" y="404"/>
                    <a:pt x="46371" y="404"/>
                  </a:cubicBezTo>
                  <a:cubicBezTo>
                    <a:pt x="46362" y="404"/>
                    <a:pt x="46354" y="403"/>
                    <a:pt x="46347" y="400"/>
                  </a:cubicBezTo>
                  <a:cubicBezTo>
                    <a:pt x="46313" y="394"/>
                    <a:pt x="46312" y="353"/>
                    <a:pt x="46328" y="353"/>
                  </a:cubicBezTo>
                  <a:cubicBezTo>
                    <a:pt x="46335" y="353"/>
                    <a:pt x="46345" y="360"/>
                    <a:pt x="46356" y="380"/>
                  </a:cubicBezTo>
                  <a:cubicBezTo>
                    <a:pt x="46376" y="360"/>
                    <a:pt x="46401" y="355"/>
                    <a:pt x="46425" y="355"/>
                  </a:cubicBezTo>
                  <a:cubicBezTo>
                    <a:pt x="46453" y="355"/>
                    <a:pt x="46479" y="362"/>
                    <a:pt x="46490" y="362"/>
                  </a:cubicBezTo>
                  <a:cubicBezTo>
                    <a:pt x="46504" y="362"/>
                    <a:pt x="46493" y="349"/>
                    <a:pt x="46430" y="288"/>
                  </a:cubicBezTo>
                  <a:cubicBezTo>
                    <a:pt x="46397" y="276"/>
                    <a:pt x="46364" y="273"/>
                    <a:pt x="46330" y="273"/>
                  </a:cubicBezTo>
                  <a:cubicBezTo>
                    <a:pt x="46295" y="273"/>
                    <a:pt x="46260" y="276"/>
                    <a:pt x="46223" y="276"/>
                  </a:cubicBezTo>
                  <a:cubicBezTo>
                    <a:pt x="46186" y="276"/>
                    <a:pt x="46147" y="273"/>
                    <a:pt x="46106" y="260"/>
                  </a:cubicBezTo>
                  <a:cubicBezTo>
                    <a:pt x="45985" y="365"/>
                    <a:pt x="45840" y="407"/>
                    <a:pt x="45651" y="413"/>
                  </a:cubicBezTo>
                  <a:cubicBezTo>
                    <a:pt x="45642" y="415"/>
                    <a:pt x="45632" y="416"/>
                    <a:pt x="45622" y="416"/>
                  </a:cubicBezTo>
                  <a:cubicBezTo>
                    <a:pt x="45545" y="416"/>
                    <a:pt x="45462" y="372"/>
                    <a:pt x="45371" y="372"/>
                  </a:cubicBezTo>
                  <a:cubicBezTo>
                    <a:pt x="45357" y="372"/>
                    <a:pt x="45343" y="373"/>
                    <a:pt x="45329" y="375"/>
                  </a:cubicBezTo>
                  <a:cubicBezTo>
                    <a:pt x="45295" y="379"/>
                    <a:pt x="45258" y="381"/>
                    <a:pt x="45221" y="381"/>
                  </a:cubicBezTo>
                  <a:cubicBezTo>
                    <a:pt x="45130" y="381"/>
                    <a:pt x="45031" y="369"/>
                    <a:pt x="44924" y="346"/>
                  </a:cubicBezTo>
                  <a:cubicBezTo>
                    <a:pt x="44773" y="370"/>
                    <a:pt x="44674" y="390"/>
                    <a:pt x="44605" y="503"/>
                  </a:cubicBezTo>
                  <a:cubicBezTo>
                    <a:pt x="44572" y="488"/>
                    <a:pt x="44545" y="477"/>
                    <a:pt x="44524" y="477"/>
                  </a:cubicBezTo>
                  <a:cubicBezTo>
                    <a:pt x="44501" y="477"/>
                    <a:pt x="44483" y="490"/>
                    <a:pt x="44469" y="524"/>
                  </a:cubicBezTo>
                  <a:cubicBezTo>
                    <a:pt x="44434" y="521"/>
                    <a:pt x="44415" y="472"/>
                    <a:pt x="44375" y="472"/>
                  </a:cubicBezTo>
                  <a:cubicBezTo>
                    <a:pt x="44353" y="472"/>
                    <a:pt x="44323" y="487"/>
                    <a:pt x="44280" y="535"/>
                  </a:cubicBezTo>
                  <a:cubicBezTo>
                    <a:pt x="44220" y="593"/>
                    <a:pt x="44130" y="577"/>
                    <a:pt x="43993" y="586"/>
                  </a:cubicBezTo>
                  <a:cubicBezTo>
                    <a:pt x="43928" y="552"/>
                    <a:pt x="43857" y="534"/>
                    <a:pt x="43783" y="534"/>
                  </a:cubicBezTo>
                  <a:cubicBezTo>
                    <a:pt x="43772" y="534"/>
                    <a:pt x="43760" y="534"/>
                    <a:pt x="43749" y="535"/>
                  </a:cubicBezTo>
                  <a:cubicBezTo>
                    <a:pt x="43655" y="540"/>
                    <a:pt x="43546" y="524"/>
                    <a:pt x="43422" y="627"/>
                  </a:cubicBezTo>
                  <a:cubicBezTo>
                    <a:pt x="43390" y="639"/>
                    <a:pt x="43359" y="643"/>
                    <a:pt x="43328" y="643"/>
                  </a:cubicBezTo>
                  <a:cubicBezTo>
                    <a:pt x="43279" y="643"/>
                    <a:pt x="43232" y="633"/>
                    <a:pt x="43188" y="633"/>
                  </a:cubicBezTo>
                  <a:cubicBezTo>
                    <a:pt x="43155" y="633"/>
                    <a:pt x="43124" y="639"/>
                    <a:pt x="43095" y="659"/>
                  </a:cubicBezTo>
                  <a:cubicBezTo>
                    <a:pt x="43021" y="656"/>
                    <a:pt x="42955" y="634"/>
                    <a:pt x="42898" y="634"/>
                  </a:cubicBezTo>
                  <a:cubicBezTo>
                    <a:pt x="42883" y="634"/>
                    <a:pt x="42869" y="636"/>
                    <a:pt x="42855" y="640"/>
                  </a:cubicBezTo>
                  <a:cubicBezTo>
                    <a:pt x="42794" y="601"/>
                    <a:pt x="42744" y="592"/>
                    <a:pt x="42704" y="592"/>
                  </a:cubicBezTo>
                  <a:cubicBezTo>
                    <a:pt x="42662" y="592"/>
                    <a:pt x="42630" y="602"/>
                    <a:pt x="42606" y="602"/>
                  </a:cubicBezTo>
                  <a:cubicBezTo>
                    <a:pt x="42603" y="602"/>
                    <a:pt x="42600" y="602"/>
                    <a:pt x="42596" y="601"/>
                  </a:cubicBezTo>
                  <a:cubicBezTo>
                    <a:pt x="42546" y="586"/>
                    <a:pt x="42550" y="523"/>
                    <a:pt x="42553" y="523"/>
                  </a:cubicBezTo>
                  <a:lnTo>
                    <a:pt x="42553" y="523"/>
                  </a:lnTo>
                  <a:cubicBezTo>
                    <a:pt x="42554" y="523"/>
                    <a:pt x="42554" y="523"/>
                    <a:pt x="42554" y="525"/>
                  </a:cubicBezTo>
                  <a:cubicBezTo>
                    <a:pt x="42556" y="517"/>
                    <a:pt x="42559" y="515"/>
                    <a:pt x="42562" y="515"/>
                  </a:cubicBezTo>
                  <a:cubicBezTo>
                    <a:pt x="42571" y="515"/>
                    <a:pt x="42586" y="544"/>
                    <a:pt x="42602" y="544"/>
                  </a:cubicBezTo>
                  <a:cubicBezTo>
                    <a:pt x="42614" y="544"/>
                    <a:pt x="42626" y="531"/>
                    <a:pt x="42638" y="487"/>
                  </a:cubicBezTo>
                  <a:cubicBezTo>
                    <a:pt x="42717" y="482"/>
                    <a:pt x="42817" y="481"/>
                    <a:pt x="42815" y="395"/>
                  </a:cubicBezTo>
                  <a:cubicBezTo>
                    <a:pt x="42815" y="386"/>
                    <a:pt x="42813" y="382"/>
                    <a:pt x="42809" y="382"/>
                  </a:cubicBezTo>
                  <a:cubicBezTo>
                    <a:pt x="42795" y="382"/>
                    <a:pt x="42754" y="436"/>
                    <a:pt x="42696" y="436"/>
                  </a:cubicBezTo>
                  <a:cubicBezTo>
                    <a:pt x="42689" y="436"/>
                    <a:pt x="42682" y="435"/>
                    <a:pt x="42675" y="433"/>
                  </a:cubicBezTo>
                  <a:cubicBezTo>
                    <a:pt x="42658" y="421"/>
                    <a:pt x="42640" y="416"/>
                    <a:pt x="42621" y="416"/>
                  </a:cubicBezTo>
                  <a:cubicBezTo>
                    <a:pt x="42544" y="416"/>
                    <a:pt x="42456" y="497"/>
                    <a:pt x="42366" y="523"/>
                  </a:cubicBezTo>
                  <a:cubicBezTo>
                    <a:pt x="42254" y="570"/>
                    <a:pt x="42141" y="567"/>
                    <a:pt x="42056" y="575"/>
                  </a:cubicBezTo>
                  <a:cubicBezTo>
                    <a:pt x="42042" y="566"/>
                    <a:pt x="42029" y="562"/>
                    <a:pt x="42017" y="562"/>
                  </a:cubicBezTo>
                  <a:cubicBezTo>
                    <a:pt x="41966" y="562"/>
                    <a:pt x="41932" y="626"/>
                    <a:pt x="41920" y="626"/>
                  </a:cubicBezTo>
                  <a:cubicBezTo>
                    <a:pt x="41917" y="626"/>
                    <a:pt x="41916" y="622"/>
                    <a:pt x="41916" y="614"/>
                  </a:cubicBezTo>
                  <a:lnTo>
                    <a:pt x="41916" y="614"/>
                  </a:lnTo>
                  <a:cubicBezTo>
                    <a:pt x="41916" y="637"/>
                    <a:pt x="41900" y="644"/>
                    <a:pt x="41872" y="644"/>
                  </a:cubicBezTo>
                  <a:cubicBezTo>
                    <a:pt x="41815" y="644"/>
                    <a:pt x="41710" y="614"/>
                    <a:pt x="41587" y="614"/>
                  </a:cubicBezTo>
                  <a:cubicBezTo>
                    <a:pt x="41584" y="614"/>
                    <a:pt x="41581" y="614"/>
                    <a:pt x="41577" y="614"/>
                  </a:cubicBezTo>
                  <a:cubicBezTo>
                    <a:pt x="41541" y="623"/>
                    <a:pt x="41504" y="626"/>
                    <a:pt x="41466" y="626"/>
                  </a:cubicBezTo>
                  <a:cubicBezTo>
                    <a:pt x="41418" y="626"/>
                    <a:pt x="41370" y="622"/>
                    <a:pt x="41322" y="622"/>
                  </a:cubicBezTo>
                  <a:cubicBezTo>
                    <a:pt x="41308" y="622"/>
                    <a:pt x="41294" y="622"/>
                    <a:pt x="41281" y="623"/>
                  </a:cubicBezTo>
                  <a:cubicBezTo>
                    <a:pt x="41224" y="632"/>
                    <a:pt x="41170" y="651"/>
                    <a:pt x="41119" y="651"/>
                  </a:cubicBezTo>
                  <a:cubicBezTo>
                    <a:pt x="41081" y="651"/>
                    <a:pt x="41045" y="641"/>
                    <a:pt x="41012" y="607"/>
                  </a:cubicBezTo>
                  <a:cubicBezTo>
                    <a:pt x="40969" y="648"/>
                    <a:pt x="40932" y="660"/>
                    <a:pt x="40895" y="660"/>
                  </a:cubicBezTo>
                  <a:cubicBezTo>
                    <a:pt x="40845" y="660"/>
                    <a:pt x="40795" y="638"/>
                    <a:pt x="40730" y="632"/>
                  </a:cubicBezTo>
                  <a:cubicBezTo>
                    <a:pt x="40673" y="664"/>
                    <a:pt x="40603" y="636"/>
                    <a:pt x="40511" y="682"/>
                  </a:cubicBezTo>
                  <a:cubicBezTo>
                    <a:pt x="40460" y="695"/>
                    <a:pt x="40402" y="704"/>
                    <a:pt x="40335" y="704"/>
                  </a:cubicBezTo>
                  <a:cubicBezTo>
                    <a:pt x="40282" y="704"/>
                    <a:pt x="40223" y="698"/>
                    <a:pt x="40157" y="684"/>
                  </a:cubicBezTo>
                  <a:cubicBezTo>
                    <a:pt x="40133" y="675"/>
                    <a:pt x="40108" y="672"/>
                    <a:pt x="40082" y="672"/>
                  </a:cubicBezTo>
                  <a:cubicBezTo>
                    <a:pt x="39992" y="672"/>
                    <a:pt x="39892" y="713"/>
                    <a:pt x="39778" y="713"/>
                  </a:cubicBezTo>
                  <a:cubicBezTo>
                    <a:pt x="39725" y="713"/>
                    <a:pt x="39668" y="704"/>
                    <a:pt x="39609" y="678"/>
                  </a:cubicBezTo>
                  <a:cubicBezTo>
                    <a:pt x="39534" y="662"/>
                    <a:pt x="39453" y="657"/>
                    <a:pt x="39368" y="657"/>
                  </a:cubicBezTo>
                  <a:cubicBezTo>
                    <a:pt x="39327" y="657"/>
                    <a:pt x="39285" y="658"/>
                    <a:pt x="39242" y="660"/>
                  </a:cubicBezTo>
                  <a:cubicBezTo>
                    <a:pt x="39109" y="666"/>
                    <a:pt x="38962" y="680"/>
                    <a:pt x="38803" y="688"/>
                  </a:cubicBezTo>
                  <a:cubicBezTo>
                    <a:pt x="38771" y="695"/>
                    <a:pt x="38740" y="697"/>
                    <a:pt x="38710" y="697"/>
                  </a:cubicBezTo>
                  <a:cubicBezTo>
                    <a:pt x="38646" y="697"/>
                    <a:pt x="38587" y="687"/>
                    <a:pt x="38532" y="687"/>
                  </a:cubicBezTo>
                  <a:cubicBezTo>
                    <a:pt x="38517" y="687"/>
                    <a:pt x="38503" y="687"/>
                    <a:pt x="38489" y="689"/>
                  </a:cubicBezTo>
                  <a:cubicBezTo>
                    <a:pt x="38458" y="658"/>
                    <a:pt x="38428" y="649"/>
                    <a:pt x="38401" y="649"/>
                  </a:cubicBezTo>
                  <a:cubicBezTo>
                    <a:pt x="38362" y="649"/>
                    <a:pt x="38326" y="667"/>
                    <a:pt x="38293" y="667"/>
                  </a:cubicBezTo>
                  <a:cubicBezTo>
                    <a:pt x="38279" y="667"/>
                    <a:pt x="38266" y="664"/>
                    <a:pt x="38254" y="656"/>
                  </a:cubicBezTo>
                  <a:cubicBezTo>
                    <a:pt x="38166" y="641"/>
                    <a:pt x="38098" y="591"/>
                    <a:pt x="38048" y="591"/>
                  </a:cubicBezTo>
                  <a:cubicBezTo>
                    <a:pt x="38022" y="591"/>
                    <a:pt x="38001" y="604"/>
                    <a:pt x="37984" y="642"/>
                  </a:cubicBezTo>
                  <a:cubicBezTo>
                    <a:pt x="37929" y="683"/>
                    <a:pt x="37912" y="708"/>
                    <a:pt x="37914" y="713"/>
                  </a:cubicBezTo>
                  <a:cubicBezTo>
                    <a:pt x="37881" y="713"/>
                    <a:pt x="37844" y="712"/>
                    <a:pt x="37801" y="710"/>
                  </a:cubicBezTo>
                  <a:cubicBezTo>
                    <a:pt x="37745" y="669"/>
                    <a:pt x="37694" y="630"/>
                    <a:pt x="37646" y="630"/>
                  </a:cubicBezTo>
                  <a:cubicBezTo>
                    <a:pt x="37622" y="630"/>
                    <a:pt x="37599" y="640"/>
                    <a:pt x="37577" y="666"/>
                  </a:cubicBezTo>
                  <a:cubicBezTo>
                    <a:pt x="37569" y="662"/>
                    <a:pt x="37561" y="661"/>
                    <a:pt x="37553" y="661"/>
                  </a:cubicBezTo>
                  <a:cubicBezTo>
                    <a:pt x="37505" y="661"/>
                    <a:pt x="37463" y="724"/>
                    <a:pt x="37422" y="724"/>
                  </a:cubicBezTo>
                  <a:cubicBezTo>
                    <a:pt x="37415" y="724"/>
                    <a:pt x="37408" y="722"/>
                    <a:pt x="37401" y="717"/>
                  </a:cubicBezTo>
                  <a:cubicBezTo>
                    <a:pt x="37304" y="758"/>
                    <a:pt x="37229" y="795"/>
                    <a:pt x="37163" y="795"/>
                  </a:cubicBezTo>
                  <a:cubicBezTo>
                    <a:pt x="37113" y="795"/>
                    <a:pt x="37068" y="774"/>
                    <a:pt x="37022" y="716"/>
                  </a:cubicBezTo>
                  <a:cubicBezTo>
                    <a:pt x="36995" y="720"/>
                    <a:pt x="36968" y="722"/>
                    <a:pt x="36940" y="722"/>
                  </a:cubicBezTo>
                  <a:cubicBezTo>
                    <a:pt x="36862" y="722"/>
                    <a:pt x="36775" y="710"/>
                    <a:pt x="36653" y="706"/>
                  </a:cubicBezTo>
                  <a:cubicBezTo>
                    <a:pt x="36611" y="744"/>
                    <a:pt x="36565" y="769"/>
                    <a:pt x="36513" y="769"/>
                  </a:cubicBezTo>
                  <a:cubicBezTo>
                    <a:pt x="36463" y="769"/>
                    <a:pt x="36408" y="746"/>
                    <a:pt x="36346" y="688"/>
                  </a:cubicBezTo>
                  <a:cubicBezTo>
                    <a:pt x="36299" y="718"/>
                    <a:pt x="36248" y="727"/>
                    <a:pt x="36192" y="727"/>
                  </a:cubicBezTo>
                  <a:cubicBezTo>
                    <a:pt x="36104" y="727"/>
                    <a:pt x="36005" y="703"/>
                    <a:pt x="35894" y="694"/>
                  </a:cubicBezTo>
                  <a:cubicBezTo>
                    <a:pt x="35861" y="697"/>
                    <a:pt x="35829" y="698"/>
                    <a:pt x="35798" y="698"/>
                  </a:cubicBezTo>
                  <a:cubicBezTo>
                    <a:pt x="35619" y="698"/>
                    <a:pt x="35480" y="664"/>
                    <a:pt x="35374" y="664"/>
                  </a:cubicBezTo>
                  <a:cubicBezTo>
                    <a:pt x="35318" y="664"/>
                    <a:pt x="35272" y="673"/>
                    <a:pt x="35233" y="701"/>
                  </a:cubicBezTo>
                  <a:cubicBezTo>
                    <a:pt x="35196" y="706"/>
                    <a:pt x="35159" y="708"/>
                    <a:pt x="35121" y="708"/>
                  </a:cubicBezTo>
                  <a:cubicBezTo>
                    <a:pt x="35155" y="739"/>
                    <a:pt x="35188" y="780"/>
                    <a:pt x="35191" y="780"/>
                  </a:cubicBezTo>
                  <a:cubicBezTo>
                    <a:pt x="35191" y="780"/>
                    <a:pt x="35191" y="780"/>
                    <a:pt x="35191" y="780"/>
                  </a:cubicBezTo>
                  <a:lnTo>
                    <a:pt x="35191" y="780"/>
                  </a:lnTo>
                  <a:cubicBezTo>
                    <a:pt x="35191" y="799"/>
                    <a:pt x="35192" y="817"/>
                    <a:pt x="35160" y="817"/>
                  </a:cubicBezTo>
                  <a:cubicBezTo>
                    <a:pt x="35137" y="817"/>
                    <a:pt x="35097" y="807"/>
                    <a:pt x="35028" y="782"/>
                  </a:cubicBezTo>
                  <a:cubicBezTo>
                    <a:pt x="34994" y="782"/>
                    <a:pt x="34952" y="728"/>
                    <a:pt x="34902" y="728"/>
                  </a:cubicBezTo>
                  <a:cubicBezTo>
                    <a:pt x="34892" y="728"/>
                    <a:pt x="34882" y="730"/>
                    <a:pt x="34872" y="735"/>
                  </a:cubicBezTo>
                  <a:cubicBezTo>
                    <a:pt x="34842" y="822"/>
                    <a:pt x="34807" y="851"/>
                    <a:pt x="34768" y="851"/>
                  </a:cubicBezTo>
                  <a:cubicBezTo>
                    <a:pt x="34730" y="851"/>
                    <a:pt x="34688" y="823"/>
                    <a:pt x="34641" y="795"/>
                  </a:cubicBezTo>
                  <a:cubicBezTo>
                    <a:pt x="34590" y="808"/>
                    <a:pt x="34535" y="814"/>
                    <a:pt x="34474" y="814"/>
                  </a:cubicBezTo>
                  <a:cubicBezTo>
                    <a:pt x="34425" y="814"/>
                    <a:pt x="34374" y="811"/>
                    <a:pt x="34318" y="804"/>
                  </a:cubicBezTo>
                  <a:cubicBezTo>
                    <a:pt x="34288" y="791"/>
                    <a:pt x="34257" y="786"/>
                    <a:pt x="34225" y="786"/>
                  </a:cubicBezTo>
                  <a:cubicBezTo>
                    <a:pt x="34151" y="786"/>
                    <a:pt x="34071" y="811"/>
                    <a:pt x="33984" y="811"/>
                  </a:cubicBezTo>
                  <a:cubicBezTo>
                    <a:pt x="33953" y="811"/>
                    <a:pt x="33920" y="808"/>
                    <a:pt x="33887" y="799"/>
                  </a:cubicBezTo>
                  <a:cubicBezTo>
                    <a:pt x="33817" y="798"/>
                    <a:pt x="33754" y="791"/>
                    <a:pt x="33698" y="791"/>
                  </a:cubicBezTo>
                  <a:cubicBezTo>
                    <a:pt x="33624" y="791"/>
                    <a:pt x="33563" y="803"/>
                    <a:pt x="33513" y="855"/>
                  </a:cubicBezTo>
                  <a:cubicBezTo>
                    <a:pt x="33500" y="850"/>
                    <a:pt x="33488" y="849"/>
                    <a:pt x="33477" y="849"/>
                  </a:cubicBezTo>
                  <a:cubicBezTo>
                    <a:pt x="33451" y="849"/>
                    <a:pt x="33428" y="858"/>
                    <a:pt x="33409" y="866"/>
                  </a:cubicBezTo>
                  <a:cubicBezTo>
                    <a:pt x="33409" y="903"/>
                    <a:pt x="33408" y="916"/>
                    <a:pt x="33406" y="916"/>
                  </a:cubicBezTo>
                  <a:cubicBezTo>
                    <a:pt x="33403" y="916"/>
                    <a:pt x="33399" y="902"/>
                    <a:pt x="33393" y="886"/>
                  </a:cubicBezTo>
                  <a:cubicBezTo>
                    <a:pt x="33400" y="886"/>
                    <a:pt x="33406" y="881"/>
                    <a:pt x="33407" y="866"/>
                  </a:cubicBezTo>
                  <a:lnTo>
                    <a:pt x="33407" y="866"/>
                  </a:lnTo>
                  <a:cubicBezTo>
                    <a:pt x="33401" y="869"/>
                    <a:pt x="33393" y="871"/>
                    <a:pt x="33387" y="872"/>
                  </a:cubicBezTo>
                  <a:cubicBezTo>
                    <a:pt x="33382" y="861"/>
                    <a:pt x="33374" y="851"/>
                    <a:pt x="33364" y="844"/>
                  </a:cubicBezTo>
                  <a:cubicBezTo>
                    <a:pt x="33361" y="848"/>
                    <a:pt x="33358" y="851"/>
                    <a:pt x="33353" y="852"/>
                  </a:cubicBezTo>
                  <a:cubicBezTo>
                    <a:pt x="33359" y="860"/>
                    <a:pt x="33365" y="866"/>
                    <a:pt x="33373" y="874"/>
                  </a:cubicBezTo>
                  <a:cubicBezTo>
                    <a:pt x="33359" y="872"/>
                    <a:pt x="33346" y="864"/>
                    <a:pt x="33341" y="851"/>
                  </a:cubicBezTo>
                  <a:cubicBezTo>
                    <a:pt x="33326" y="844"/>
                    <a:pt x="33313" y="836"/>
                    <a:pt x="33302" y="824"/>
                  </a:cubicBezTo>
                  <a:cubicBezTo>
                    <a:pt x="33303" y="820"/>
                    <a:pt x="33304" y="816"/>
                    <a:pt x="33307" y="813"/>
                  </a:cubicBezTo>
                  <a:cubicBezTo>
                    <a:pt x="33304" y="812"/>
                    <a:pt x="33302" y="812"/>
                    <a:pt x="33299" y="812"/>
                  </a:cubicBezTo>
                  <a:cubicBezTo>
                    <a:pt x="33296" y="812"/>
                    <a:pt x="33293" y="812"/>
                    <a:pt x="33290" y="814"/>
                  </a:cubicBezTo>
                  <a:cubicBezTo>
                    <a:pt x="33261" y="787"/>
                    <a:pt x="33227" y="752"/>
                    <a:pt x="33185" y="732"/>
                  </a:cubicBezTo>
                  <a:cubicBezTo>
                    <a:pt x="33092" y="717"/>
                    <a:pt x="33024" y="713"/>
                    <a:pt x="32973" y="713"/>
                  </a:cubicBezTo>
                  <a:cubicBezTo>
                    <a:pt x="32900" y="713"/>
                    <a:pt x="32861" y="722"/>
                    <a:pt x="32837" y="722"/>
                  </a:cubicBezTo>
                  <a:cubicBezTo>
                    <a:pt x="32813" y="722"/>
                    <a:pt x="32801" y="714"/>
                    <a:pt x="32783" y="682"/>
                  </a:cubicBezTo>
                  <a:cubicBezTo>
                    <a:pt x="32773" y="635"/>
                    <a:pt x="32762" y="621"/>
                    <a:pt x="32747" y="621"/>
                  </a:cubicBezTo>
                  <a:cubicBezTo>
                    <a:pt x="32728" y="621"/>
                    <a:pt x="32703" y="645"/>
                    <a:pt x="32665" y="645"/>
                  </a:cubicBezTo>
                  <a:cubicBezTo>
                    <a:pt x="32651" y="645"/>
                    <a:pt x="32636" y="641"/>
                    <a:pt x="32618" y="633"/>
                  </a:cubicBezTo>
                  <a:cubicBezTo>
                    <a:pt x="32582" y="625"/>
                    <a:pt x="32538" y="578"/>
                    <a:pt x="32483" y="578"/>
                  </a:cubicBezTo>
                  <a:cubicBezTo>
                    <a:pt x="32462" y="578"/>
                    <a:pt x="32438" y="585"/>
                    <a:pt x="32414" y="605"/>
                  </a:cubicBezTo>
                  <a:cubicBezTo>
                    <a:pt x="32406" y="609"/>
                    <a:pt x="32398" y="610"/>
                    <a:pt x="32391" y="610"/>
                  </a:cubicBezTo>
                  <a:cubicBezTo>
                    <a:pt x="32323" y="610"/>
                    <a:pt x="32242" y="498"/>
                    <a:pt x="32147" y="498"/>
                  </a:cubicBezTo>
                  <a:cubicBezTo>
                    <a:pt x="32125" y="498"/>
                    <a:pt x="32102" y="504"/>
                    <a:pt x="32078" y="520"/>
                  </a:cubicBezTo>
                  <a:cubicBezTo>
                    <a:pt x="31948" y="476"/>
                    <a:pt x="31842" y="457"/>
                    <a:pt x="31755" y="457"/>
                  </a:cubicBezTo>
                  <a:cubicBezTo>
                    <a:pt x="31717" y="457"/>
                    <a:pt x="31683" y="460"/>
                    <a:pt x="31651" y="467"/>
                  </a:cubicBezTo>
                  <a:cubicBezTo>
                    <a:pt x="31578" y="458"/>
                    <a:pt x="31521" y="426"/>
                    <a:pt x="31475" y="426"/>
                  </a:cubicBezTo>
                  <a:cubicBezTo>
                    <a:pt x="31455" y="426"/>
                    <a:pt x="31438" y="431"/>
                    <a:pt x="31422" y="447"/>
                  </a:cubicBezTo>
                  <a:cubicBezTo>
                    <a:pt x="31409" y="447"/>
                    <a:pt x="31397" y="446"/>
                    <a:pt x="31386" y="446"/>
                  </a:cubicBezTo>
                  <a:cubicBezTo>
                    <a:pt x="31305" y="446"/>
                    <a:pt x="31267" y="472"/>
                    <a:pt x="31193" y="538"/>
                  </a:cubicBezTo>
                  <a:cubicBezTo>
                    <a:pt x="31180" y="577"/>
                    <a:pt x="31165" y="588"/>
                    <a:pt x="31149" y="588"/>
                  </a:cubicBezTo>
                  <a:cubicBezTo>
                    <a:pt x="31126" y="588"/>
                    <a:pt x="31099" y="567"/>
                    <a:pt x="31068" y="567"/>
                  </a:cubicBezTo>
                  <a:cubicBezTo>
                    <a:pt x="31052" y="567"/>
                    <a:pt x="31034" y="573"/>
                    <a:pt x="31015" y="591"/>
                  </a:cubicBezTo>
                  <a:cubicBezTo>
                    <a:pt x="31000" y="587"/>
                    <a:pt x="30985" y="586"/>
                    <a:pt x="30968" y="586"/>
                  </a:cubicBezTo>
                  <a:cubicBezTo>
                    <a:pt x="30893" y="586"/>
                    <a:pt x="30798" y="619"/>
                    <a:pt x="30674" y="621"/>
                  </a:cubicBezTo>
                  <a:cubicBezTo>
                    <a:pt x="30441" y="604"/>
                    <a:pt x="30328" y="590"/>
                    <a:pt x="30280" y="590"/>
                  </a:cubicBezTo>
                  <a:cubicBezTo>
                    <a:pt x="30235" y="590"/>
                    <a:pt x="30248" y="603"/>
                    <a:pt x="30273" y="637"/>
                  </a:cubicBezTo>
                  <a:cubicBezTo>
                    <a:pt x="30301" y="725"/>
                    <a:pt x="30342" y="764"/>
                    <a:pt x="30337" y="764"/>
                  </a:cubicBezTo>
                  <a:cubicBezTo>
                    <a:pt x="30333" y="764"/>
                    <a:pt x="30292" y="733"/>
                    <a:pt x="30173" y="678"/>
                  </a:cubicBezTo>
                  <a:cubicBezTo>
                    <a:pt x="30146" y="684"/>
                    <a:pt x="30121" y="686"/>
                    <a:pt x="30100" y="686"/>
                  </a:cubicBezTo>
                  <a:cubicBezTo>
                    <a:pt x="29985" y="686"/>
                    <a:pt x="29941" y="618"/>
                    <a:pt x="29917" y="618"/>
                  </a:cubicBezTo>
                  <a:cubicBezTo>
                    <a:pt x="29903" y="618"/>
                    <a:pt x="29896" y="639"/>
                    <a:pt x="29885" y="702"/>
                  </a:cubicBezTo>
                  <a:cubicBezTo>
                    <a:pt x="29879" y="704"/>
                    <a:pt x="29872" y="704"/>
                    <a:pt x="29863" y="704"/>
                  </a:cubicBezTo>
                  <a:cubicBezTo>
                    <a:pt x="29843" y="704"/>
                    <a:pt x="29814" y="702"/>
                    <a:pt x="29764" y="701"/>
                  </a:cubicBezTo>
                  <a:cubicBezTo>
                    <a:pt x="29754" y="697"/>
                    <a:pt x="29742" y="695"/>
                    <a:pt x="29729" y="695"/>
                  </a:cubicBezTo>
                  <a:cubicBezTo>
                    <a:pt x="29677" y="695"/>
                    <a:pt x="29608" y="721"/>
                    <a:pt x="29514" y="721"/>
                  </a:cubicBezTo>
                  <a:cubicBezTo>
                    <a:pt x="29472" y="721"/>
                    <a:pt x="29424" y="715"/>
                    <a:pt x="29371" y="701"/>
                  </a:cubicBezTo>
                  <a:cubicBezTo>
                    <a:pt x="29322" y="689"/>
                    <a:pt x="29279" y="685"/>
                    <a:pt x="29242" y="685"/>
                  </a:cubicBezTo>
                  <a:cubicBezTo>
                    <a:pt x="29117" y="685"/>
                    <a:pt x="29048" y="733"/>
                    <a:pt x="29002" y="733"/>
                  </a:cubicBezTo>
                  <a:cubicBezTo>
                    <a:pt x="28985" y="733"/>
                    <a:pt x="28971" y="727"/>
                    <a:pt x="28959" y="710"/>
                  </a:cubicBezTo>
                  <a:cubicBezTo>
                    <a:pt x="28935" y="713"/>
                    <a:pt x="28917" y="717"/>
                    <a:pt x="28895" y="717"/>
                  </a:cubicBezTo>
                  <a:cubicBezTo>
                    <a:pt x="28864" y="717"/>
                    <a:pt x="28824" y="710"/>
                    <a:pt x="28747" y="685"/>
                  </a:cubicBezTo>
                  <a:cubicBezTo>
                    <a:pt x="28698" y="682"/>
                    <a:pt x="28636" y="660"/>
                    <a:pt x="28553" y="660"/>
                  </a:cubicBezTo>
                  <a:cubicBezTo>
                    <a:pt x="28520" y="660"/>
                    <a:pt x="28483" y="663"/>
                    <a:pt x="28444" y="673"/>
                  </a:cubicBezTo>
                  <a:cubicBezTo>
                    <a:pt x="28407" y="655"/>
                    <a:pt x="28368" y="650"/>
                    <a:pt x="28325" y="650"/>
                  </a:cubicBezTo>
                  <a:cubicBezTo>
                    <a:pt x="28255" y="650"/>
                    <a:pt x="28175" y="664"/>
                    <a:pt x="28085" y="664"/>
                  </a:cubicBezTo>
                  <a:cubicBezTo>
                    <a:pt x="28018" y="664"/>
                    <a:pt x="27945" y="656"/>
                    <a:pt x="27865" y="628"/>
                  </a:cubicBezTo>
                  <a:cubicBezTo>
                    <a:pt x="27659" y="612"/>
                    <a:pt x="27510" y="607"/>
                    <a:pt x="27403" y="603"/>
                  </a:cubicBezTo>
                  <a:lnTo>
                    <a:pt x="27363" y="624"/>
                  </a:lnTo>
                  <a:cubicBezTo>
                    <a:pt x="27338" y="621"/>
                    <a:pt x="27315" y="617"/>
                    <a:pt x="27293" y="614"/>
                  </a:cubicBezTo>
                  <a:cubicBezTo>
                    <a:pt x="27325" y="614"/>
                    <a:pt x="27356" y="610"/>
                    <a:pt x="27386" y="603"/>
                  </a:cubicBezTo>
                  <a:cubicBezTo>
                    <a:pt x="27309" y="599"/>
                    <a:pt x="27255" y="596"/>
                    <a:pt x="27222" y="586"/>
                  </a:cubicBezTo>
                  <a:cubicBezTo>
                    <a:pt x="27201" y="574"/>
                    <a:pt x="27187" y="570"/>
                    <a:pt x="27181" y="570"/>
                  </a:cubicBezTo>
                  <a:cubicBezTo>
                    <a:pt x="27162" y="570"/>
                    <a:pt x="27190" y="600"/>
                    <a:pt x="27234" y="600"/>
                  </a:cubicBezTo>
                  <a:cubicBezTo>
                    <a:pt x="27235" y="600"/>
                    <a:pt x="27236" y="600"/>
                    <a:pt x="27238" y="600"/>
                  </a:cubicBezTo>
                  <a:cubicBezTo>
                    <a:pt x="27248" y="605"/>
                    <a:pt x="27258" y="608"/>
                    <a:pt x="27268" y="610"/>
                  </a:cubicBezTo>
                  <a:cubicBezTo>
                    <a:pt x="27233" y="606"/>
                    <a:pt x="27206" y="605"/>
                    <a:pt x="27185" y="605"/>
                  </a:cubicBezTo>
                  <a:cubicBezTo>
                    <a:pt x="27112" y="605"/>
                    <a:pt x="27109" y="624"/>
                    <a:pt x="27100" y="633"/>
                  </a:cubicBezTo>
                  <a:cubicBezTo>
                    <a:pt x="27100" y="633"/>
                    <a:pt x="27100" y="633"/>
                    <a:pt x="27099" y="633"/>
                  </a:cubicBezTo>
                  <a:cubicBezTo>
                    <a:pt x="27087" y="633"/>
                    <a:pt x="27058" y="690"/>
                    <a:pt x="26763" y="711"/>
                  </a:cubicBezTo>
                  <a:cubicBezTo>
                    <a:pt x="26745" y="706"/>
                    <a:pt x="26728" y="704"/>
                    <a:pt x="26710" y="704"/>
                  </a:cubicBezTo>
                  <a:cubicBezTo>
                    <a:pt x="26650" y="704"/>
                    <a:pt x="26595" y="729"/>
                    <a:pt x="26542" y="729"/>
                  </a:cubicBezTo>
                  <a:cubicBezTo>
                    <a:pt x="26525" y="729"/>
                    <a:pt x="26509" y="726"/>
                    <a:pt x="26493" y="720"/>
                  </a:cubicBezTo>
                  <a:cubicBezTo>
                    <a:pt x="26467" y="741"/>
                    <a:pt x="26441" y="750"/>
                    <a:pt x="26417" y="750"/>
                  </a:cubicBezTo>
                  <a:cubicBezTo>
                    <a:pt x="26366" y="750"/>
                    <a:pt x="26318" y="714"/>
                    <a:pt x="26272" y="682"/>
                  </a:cubicBezTo>
                  <a:cubicBezTo>
                    <a:pt x="26248" y="649"/>
                    <a:pt x="26224" y="641"/>
                    <a:pt x="26202" y="641"/>
                  </a:cubicBezTo>
                  <a:cubicBezTo>
                    <a:pt x="26184" y="641"/>
                    <a:pt x="26166" y="646"/>
                    <a:pt x="26148" y="646"/>
                  </a:cubicBezTo>
                  <a:cubicBezTo>
                    <a:pt x="26127" y="646"/>
                    <a:pt x="26106" y="639"/>
                    <a:pt x="26085" y="608"/>
                  </a:cubicBezTo>
                  <a:cubicBezTo>
                    <a:pt x="26059" y="628"/>
                    <a:pt x="26034" y="638"/>
                    <a:pt x="26010" y="638"/>
                  </a:cubicBezTo>
                  <a:cubicBezTo>
                    <a:pt x="25978" y="638"/>
                    <a:pt x="25946" y="621"/>
                    <a:pt x="25914" y="590"/>
                  </a:cubicBezTo>
                  <a:cubicBezTo>
                    <a:pt x="25901" y="577"/>
                    <a:pt x="25888" y="573"/>
                    <a:pt x="25874" y="573"/>
                  </a:cubicBezTo>
                  <a:cubicBezTo>
                    <a:pt x="25845" y="573"/>
                    <a:pt x="25817" y="594"/>
                    <a:pt x="25787" y="594"/>
                  </a:cubicBezTo>
                  <a:cubicBezTo>
                    <a:pt x="25773" y="594"/>
                    <a:pt x="25759" y="589"/>
                    <a:pt x="25744" y="575"/>
                  </a:cubicBezTo>
                  <a:cubicBezTo>
                    <a:pt x="25685" y="567"/>
                    <a:pt x="25624" y="582"/>
                    <a:pt x="25557" y="514"/>
                  </a:cubicBezTo>
                  <a:cubicBezTo>
                    <a:pt x="25530" y="516"/>
                    <a:pt x="25506" y="517"/>
                    <a:pt x="25486" y="517"/>
                  </a:cubicBezTo>
                  <a:cubicBezTo>
                    <a:pt x="25373" y="517"/>
                    <a:pt x="25357" y="486"/>
                    <a:pt x="25347" y="486"/>
                  </a:cubicBezTo>
                  <a:cubicBezTo>
                    <a:pt x="25346" y="486"/>
                    <a:pt x="25344" y="486"/>
                    <a:pt x="25343" y="488"/>
                  </a:cubicBezTo>
                  <a:cubicBezTo>
                    <a:pt x="25338" y="490"/>
                    <a:pt x="25332" y="579"/>
                    <a:pt x="25310" y="579"/>
                  </a:cubicBezTo>
                  <a:cubicBezTo>
                    <a:pt x="25304" y="579"/>
                    <a:pt x="25298" y="573"/>
                    <a:pt x="25289" y="558"/>
                  </a:cubicBezTo>
                  <a:cubicBezTo>
                    <a:pt x="25250" y="558"/>
                    <a:pt x="25181" y="579"/>
                    <a:pt x="25057" y="600"/>
                  </a:cubicBezTo>
                  <a:cubicBezTo>
                    <a:pt x="25001" y="576"/>
                    <a:pt x="24955" y="568"/>
                    <a:pt x="24917" y="568"/>
                  </a:cubicBezTo>
                  <a:cubicBezTo>
                    <a:pt x="24870" y="568"/>
                    <a:pt x="24835" y="580"/>
                    <a:pt x="24809" y="584"/>
                  </a:cubicBezTo>
                  <a:cubicBezTo>
                    <a:pt x="24776" y="643"/>
                    <a:pt x="24757" y="667"/>
                    <a:pt x="24744" y="667"/>
                  </a:cubicBezTo>
                  <a:cubicBezTo>
                    <a:pt x="24739" y="667"/>
                    <a:pt x="24735" y="663"/>
                    <a:pt x="24731" y="656"/>
                  </a:cubicBezTo>
                  <a:cubicBezTo>
                    <a:pt x="24726" y="654"/>
                    <a:pt x="24723" y="653"/>
                    <a:pt x="24719" y="653"/>
                  </a:cubicBezTo>
                  <a:cubicBezTo>
                    <a:pt x="24701" y="653"/>
                    <a:pt x="24680" y="675"/>
                    <a:pt x="24557" y="680"/>
                  </a:cubicBezTo>
                  <a:cubicBezTo>
                    <a:pt x="24519" y="660"/>
                    <a:pt x="24482" y="648"/>
                    <a:pt x="24440" y="648"/>
                  </a:cubicBezTo>
                  <a:cubicBezTo>
                    <a:pt x="24397" y="648"/>
                    <a:pt x="24350" y="661"/>
                    <a:pt x="24293" y="691"/>
                  </a:cubicBezTo>
                  <a:cubicBezTo>
                    <a:pt x="24253" y="683"/>
                    <a:pt x="24207" y="622"/>
                    <a:pt x="24157" y="622"/>
                  </a:cubicBezTo>
                  <a:cubicBezTo>
                    <a:pt x="24136" y="622"/>
                    <a:pt x="24114" y="632"/>
                    <a:pt x="24091" y="663"/>
                  </a:cubicBezTo>
                  <a:cubicBezTo>
                    <a:pt x="24064" y="698"/>
                    <a:pt x="24036" y="710"/>
                    <a:pt x="24006" y="710"/>
                  </a:cubicBezTo>
                  <a:cubicBezTo>
                    <a:pt x="23946" y="710"/>
                    <a:pt x="23879" y="663"/>
                    <a:pt x="23805" y="660"/>
                  </a:cubicBezTo>
                  <a:cubicBezTo>
                    <a:pt x="23798" y="656"/>
                    <a:pt x="23791" y="654"/>
                    <a:pt x="23784" y="654"/>
                  </a:cubicBezTo>
                  <a:cubicBezTo>
                    <a:pt x="23747" y="654"/>
                    <a:pt x="23709" y="704"/>
                    <a:pt x="23667" y="704"/>
                  </a:cubicBezTo>
                  <a:cubicBezTo>
                    <a:pt x="23652" y="704"/>
                    <a:pt x="23637" y="698"/>
                    <a:pt x="23621" y="680"/>
                  </a:cubicBezTo>
                  <a:cubicBezTo>
                    <a:pt x="23597" y="663"/>
                    <a:pt x="23573" y="659"/>
                    <a:pt x="23547" y="659"/>
                  </a:cubicBezTo>
                  <a:cubicBezTo>
                    <a:pt x="23529" y="659"/>
                    <a:pt x="23510" y="661"/>
                    <a:pt x="23491" y="661"/>
                  </a:cubicBezTo>
                  <a:cubicBezTo>
                    <a:pt x="23463" y="661"/>
                    <a:pt x="23435" y="657"/>
                    <a:pt x="23405" y="636"/>
                  </a:cubicBezTo>
                  <a:cubicBezTo>
                    <a:pt x="23378" y="626"/>
                    <a:pt x="23351" y="622"/>
                    <a:pt x="23323" y="622"/>
                  </a:cubicBezTo>
                  <a:cubicBezTo>
                    <a:pt x="23255" y="622"/>
                    <a:pt x="23184" y="643"/>
                    <a:pt x="23108" y="643"/>
                  </a:cubicBezTo>
                  <a:cubicBezTo>
                    <a:pt x="23062" y="643"/>
                    <a:pt x="23014" y="636"/>
                    <a:pt x="22965" y="612"/>
                  </a:cubicBezTo>
                  <a:cubicBezTo>
                    <a:pt x="22916" y="637"/>
                    <a:pt x="22865" y="662"/>
                    <a:pt x="22811" y="662"/>
                  </a:cubicBezTo>
                  <a:cubicBezTo>
                    <a:pt x="22776" y="662"/>
                    <a:pt x="22740" y="651"/>
                    <a:pt x="22703" y="623"/>
                  </a:cubicBezTo>
                  <a:cubicBezTo>
                    <a:pt x="22675" y="660"/>
                    <a:pt x="22646" y="673"/>
                    <a:pt x="22617" y="673"/>
                  </a:cubicBezTo>
                  <a:cubicBezTo>
                    <a:pt x="22551" y="673"/>
                    <a:pt x="22482" y="606"/>
                    <a:pt x="22410" y="586"/>
                  </a:cubicBezTo>
                  <a:cubicBezTo>
                    <a:pt x="22337" y="581"/>
                    <a:pt x="22259" y="545"/>
                    <a:pt x="22179" y="545"/>
                  </a:cubicBezTo>
                  <a:cubicBezTo>
                    <a:pt x="22148" y="545"/>
                    <a:pt x="22117" y="550"/>
                    <a:pt x="22086" y="565"/>
                  </a:cubicBezTo>
                  <a:cubicBezTo>
                    <a:pt x="22007" y="564"/>
                    <a:pt x="21927" y="537"/>
                    <a:pt x="21843" y="537"/>
                  </a:cubicBezTo>
                  <a:cubicBezTo>
                    <a:pt x="21805" y="537"/>
                    <a:pt x="21765" y="543"/>
                    <a:pt x="21726" y="559"/>
                  </a:cubicBezTo>
                  <a:cubicBezTo>
                    <a:pt x="21706" y="557"/>
                    <a:pt x="21686" y="556"/>
                    <a:pt x="21666" y="556"/>
                  </a:cubicBezTo>
                  <a:cubicBezTo>
                    <a:pt x="21586" y="556"/>
                    <a:pt x="21502" y="571"/>
                    <a:pt x="21416" y="571"/>
                  </a:cubicBezTo>
                  <a:cubicBezTo>
                    <a:pt x="21361" y="571"/>
                    <a:pt x="21304" y="565"/>
                    <a:pt x="21246" y="544"/>
                  </a:cubicBezTo>
                  <a:cubicBezTo>
                    <a:pt x="21228" y="551"/>
                    <a:pt x="21211" y="553"/>
                    <a:pt x="21193" y="553"/>
                  </a:cubicBezTo>
                  <a:cubicBezTo>
                    <a:pt x="21103" y="553"/>
                    <a:pt x="21018" y="480"/>
                    <a:pt x="20941" y="480"/>
                  </a:cubicBezTo>
                  <a:cubicBezTo>
                    <a:pt x="20938" y="480"/>
                    <a:pt x="20936" y="480"/>
                    <a:pt x="20934" y="481"/>
                  </a:cubicBezTo>
                  <a:cubicBezTo>
                    <a:pt x="20904" y="469"/>
                    <a:pt x="20876" y="465"/>
                    <a:pt x="20848" y="465"/>
                  </a:cubicBezTo>
                  <a:cubicBezTo>
                    <a:pt x="20804" y="465"/>
                    <a:pt x="20763" y="474"/>
                    <a:pt x="20724" y="474"/>
                  </a:cubicBezTo>
                  <a:cubicBezTo>
                    <a:pt x="20707" y="474"/>
                    <a:pt x="20691" y="472"/>
                    <a:pt x="20675" y="468"/>
                  </a:cubicBezTo>
                  <a:cubicBezTo>
                    <a:pt x="20608" y="516"/>
                    <a:pt x="20546" y="529"/>
                    <a:pt x="20490" y="529"/>
                  </a:cubicBezTo>
                  <a:cubicBezTo>
                    <a:pt x="20427" y="529"/>
                    <a:pt x="20370" y="512"/>
                    <a:pt x="20320" y="512"/>
                  </a:cubicBezTo>
                  <a:cubicBezTo>
                    <a:pt x="20313" y="512"/>
                    <a:pt x="20305" y="513"/>
                    <a:pt x="20298" y="514"/>
                  </a:cubicBezTo>
                  <a:cubicBezTo>
                    <a:pt x="20253" y="514"/>
                    <a:pt x="20209" y="510"/>
                    <a:pt x="20164" y="503"/>
                  </a:cubicBezTo>
                  <a:lnTo>
                    <a:pt x="20164" y="503"/>
                  </a:lnTo>
                  <a:cubicBezTo>
                    <a:pt x="20166" y="509"/>
                    <a:pt x="20167" y="515"/>
                    <a:pt x="20168" y="521"/>
                  </a:cubicBezTo>
                  <a:cubicBezTo>
                    <a:pt x="20171" y="528"/>
                    <a:pt x="20175" y="535"/>
                    <a:pt x="20177" y="540"/>
                  </a:cubicBezTo>
                  <a:cubicBezTo>
                    <a:pt x="20169" y="535"/>
                    <a:pt x="20159" y="533"/>
                    <a:pt x="20150" y="533"/>
                  </a:cubicBezTo>
                  <a:cubicBezTo>
                    <a:pt x="20143" y="533"/>
                    <a:pt x="20136" y="534"/>
                    <a:pt x="20130" y="537"/>
                  </a:cubicBezTo>
                  <a:cubicBezTo>
                    <a:pt x="20093" y="561"/>
                    <a:pt x="20038" y="572"/>
                    <a:pt x="19959" y="586"/>
                  </a:cubicBezTo>
                  <a:cubicBezTo>
                    <a:pt x="19894" y="575"/>
                    <a:pt x="19811" y="522"/>
                    <a:pt x="19710" y="522"/>
                  </a:cubicBezTo>
                  <a:cubicBezTo>
                    <a:pt x="19688" y="522"/>
                    <a:pt x="19665" y="524"/>
                    <a:pt x="19641" y="530"/>
                  </a:cubicBezTo>
                  <a:cubicBezTo>
                    <a:pt x="19604" y="514"/>
                    <a:pt x="19569" y="508"/>
                    <a:pt x="19535" y="508"/>
                  </a:cubicBezTo>
                  <a:cubicBezTo>
                    <a:pt x="19478" y="508"/>
                    <a:pt x="19425" y="525"/>
                    <a:pt x="19377" y="539"/>
                  </a:cubicBezTo>
                  <a:lnTo>
                    <a:pt x="19361" y="545"/>
                  </a:lnTo>
                  <a:cubicBezTo>
                    <a:pt x="19382" y="577"/>
                    <a:pt x="19388" y="636"/>
                    <a:pt x="19367" y="636"/>
                  </a:cubicBezTo>
                  <a:cubicBezTo>
                    <a:pt x="19361" y="636"/>
                    <a:pt x="19353" y="630"/>
                    <a:pt x="19342" y="618"/>
                  </a:cubicBezTo>
                  <a:cubicBezTo>
                    <a:pt x="19305" y="680"/>
                    <a:pt x="19266" y="659"/>
                    <a:pt x="19225" y="694"/>
                  </a:cubicBezTo>
                  <a:cubicBezTo>
                    <a:pt x="19193" y="666"/>
                    <a:pt x="19158" y="622"/>
                    <a:pt x="19124" y="622"/>
                  </a:cubicBezTo>
                  <a:cubicBezTo>
                    <a:pt x="19116" y="622"/>
                    <a:pt x="19108" y="624"/>
                    <a:pt x="19099" y="631"/>
                  </a:cubicBezTo>
                  <a:cubicBezTo>
                    <a:pt x="19094" y="637"/>
                    <a:pt x="19085" y="640"/>
                    <a:pt x="19077" y="640"/>
                  </a:cubicBezTo>
                  <a:cubicBezTo>
                    <a:pt x="19070" y="640"/>
                    <a:pt x="19064" y="638"/>
                    <a:pt x="19059" y="635"/>
                  </a:cubicBezTo>
                  <a:cubicBezTo>
                    <a:pt x="19015" y="635"/>
                    <a:pt x="18984" y="604"/>
                    <a:pt x="18961" y="558"/>
                  </a:cubicBezTo>
                  <a:cubicBezTo>
                    <a:pt x="18947" y="549"/>
                    <a:pt x="18935" y="538"/>
                    <a:pt x="18925" y="526"/>
                  </a:cubicBezTo>
                  <a:cubicBezTo>
                    <a:pt x="18916" y="524"/>
                    <a:pt x="18907" y="522"/>
                    <a:pt x="18897" y="522"/>
                  </a:cubicBezTo>
                  <a:cubicBezTo>
                    <a:pt x="18871" y="522"/>
                    <a:pt x="18846" y="533"/>
                    <a:pt x="18827" y="552"/>
                  </a:cubicBezTo>
                  <a:cubicBezTo>
                    <a:pt x="18811" y="565"/>
                    <a:pt x="18795" y="570"/>
                    <a:pt x="18779" y="570"/>
                  </a:cubicBezTo>
                  <a:cubicBezTo>
                    <a:pt x="18701" y="570"/>
                    <a:pt x="18619" y="449"/>
                    <a:pt x="18538" y="449"/>
                  </a:cubicBezTo>
                  <a:cubicBezTo>
                    <a:pt x="18537" y="449"/>
                    <a:pt x="18536" y="449"/>
                    <a:pt x="18536" y="449"/>
                  </a:cubicBezTo>
                  <a:cubicBezTo>
                    <a:pt x="18521" y="450"/>
                    <a:pt x="18506" y="451"/>
                    <a:pt x="18492" y="451"/>
                  </a:cubicBezTo>
                  <a:cubicBezTo>
                    <a:pt x="18402" y="451"/>
                    <a:pt x="18314" y="427"/>
                    <a:pt x="18235" y="383"/>
                  </a:cubicBezTo>
                  <a:cubicBezTo>
                    <a:pt x="18190" y="375"/>
                    <a:pt x="18141" y="330"/>
                    <a:pt x="18089" y="330"/>
                  </a:cubicBezTo>
                  <a:cubicBezTo>
                    <a:pt x="18065" y="330"/>
                    <a:pt x="18041" y="339"/>
                    <a:pt x="18017" y="365"/>
                  </a:cubicBezTo>
                  <a:cubicBezTo>
                    <a:pt x="18001" y="364"/>
                    <a:pt x="17985" y="363"/>
                    <a:pt x="17969" y="363"/>
                  </a:cubicBezTo>
                  <a:cubicBezTo>
                    <a:pt x="17904" y="363"/>
                    <a:pt x="17833" y="374"/>
                    <a:pt x="17757" y="418"/>
                  </a:cubicBezTo>
                  <a:cubicBezTo>
                    <a:pt x="17663" y="464"/>
                    <a:pt x="17560" y="418"/>
                    <a:pt x="17448" y="488"/>
                  </a:cubicBezTo>
                  <a:cubicBezTo>
                    <a:pt x="17419" y="456"/>
                    <a:pt x="17391" y="444"/>
                    <a:pt x="17362" y="444"/>
                  </a:cubicBezTo>
                  <a:cubicBezTo>
                    <a:pt x="17281" y="444"/>
                    <a:pt x="17197" y="534"/>
                    <a:pt x="17107" y="534"/>
                  </a:cubicBezTo>
                  <a:cubicBezTo>
                    <a:pt x="17098" y="534"/>
                    <a:pt x="17089" y="533"/>
                    <a:pt x="17080" y="531"/>
                  </a:cubicBezTo>
                  <a:cubicBezTo>
                    <a:pt x="16997" y="609"/>
                    <a:pt x="16909" y="654"/>
                    <a:pt x="16816" y="654"/>
                  </a:cubicBezTo>
                  <a:cubicBezTo>
                    <a:pt x="16761" y="654"/>
                    <a:pt x="16704" y="638"/>
                    <a:pt x="16645" y="605"/>
                  </a:cubicBezTo>
                  <a:cubicBezTo>
                    <a:pt x="16566" y="539"/>
                    <a:pt x="16483" y="505"/>
                    <a:pt x="16398" y="503"/>
                  </a:cubicBezTo>
                  <a:cubicBezTo>
                    <a:pt x="16396" y="503"/>
                    <a:pt x="16395" y="503"/>
                    <a:pt x="16393" y="503"/>
                  </a:cubicBezTo>
                  <a:cubicBezTo>
                    <a:pt x="16309" y="503"/>
                    <a:pt x="16223" y="533"/>
                    <a:pt x="16133" y="593"/>
                  </a:cubicBezTo>
                  <a:cubicBezTo>
                    <a:pt x="16040" y="529"/>
                    <a:pt x="15963" y="508"/>
                    <a:pt x="15898" y="508"/>
                  </a:cubicBezTo>
                  <a:cubicBezTo>
                    <a:pt x="15772" y="508"/>
                    <a:pt x="15696" y="591"/>
                    <a:pt x="15650" y="607"/>
                  </a:cubicBezTo>
                  <a:cubicBezTo>
                    <a:pt x="15621" y="568"/>
                    <a:pt x="15603" y="556"/>
                    <a:pt x="15592" y="556"/>
                  </a:cubicBezTo>
                  <a:cubicBezTo>
                    <a:pt x="15576" y="556"/>
                    <a:pt x="15574" y="581"/>
                    <a:pt x="15570" y="584"/>
                  </a:cubicBezTo>
                  <a:cubicBezTo>
                    <a:pt x="15567" y="593"/>
                    <a:pt x="15562" y="616"/>
                    <a:pt x="15541" y="616"/>
                  </a:cubicBezTo>
                  <a:cubicBezTo>
                    <a:pt x="15527" y="616"/>
                    <a:pt x="15506" y="605"/>
                    <a:pt x="15472" y="575"/>
                  </a:cubicBezTo>
                  <a:cubicBezTo>
                    <a:pt x="15462" y="596"/>
                    <a:pt x="15450" y="604"/>
                    <a:pt x="15437" y="604"/>
                  </a:cubicBezTo>
                  <a:cubicBezTo>
                    <a:pt x="15406" y="604"/>
                    <a:pt x="15366" y="556"/>
                    <a:pt x="15316" y="556"/>
                  </a:cubicBezTo>
                  <a:cubicBezTo>
                    <a:pt x="15305" y="556"/>
                    <a:pt x="15294" y="559"/>
                    <a:pt x="15282" y="565"/>
                  </a:cubicBezTo>
                  <a:cubicBezTo>
                    <a:pt x="15228" y="541"/>
                    <a:pt x="15163" y="512"/>
                    <a:pt x="15085" y="512"/>
                  </a:cubicBezTo>
                  <a:cubicBezTo>
                    <a:pt x="15038" y="512"/>
                    <a:pt x="14987" y="523"/>
                    <a:pt x="14931" y="552"/>
                  </a:cubicBezTo>
                  <a:cubicBezTo>
                    <a:pt x="14864" y="561"/>
                    <a:pt x="14804" y="567"/>
                    <a:pt x="14751" y="567"/>
                  </a:cubicBezTo>
                  <a:cubicBezTo>
                    <a:pt x="14686" y="567"/>
                    <a:pt x="14630" y="559"/>
                    <a:pt x="14584" y="540"/>
                  </a:cubicBezTo>
                  <a:cubicBezTo>
                    <a:pt x="14531" y="548"/>
                    <a:pt x="14489" y="583"/>
                    <a:pt x="14457" y="583"/>
                  </a:cubicBezTo>
                  <a:cubicBezTo>
                    <a:pt x="14438" y="583"/>
                    <a:pt x="14422" y="571"/>
                    <a:pt x="14408" y="535"/>
                  </a:cubicBezTo>
                  <a:cubicBezTo>
                    <a:pt x="14403" y="536"/>
                    <a:pt x="14398" y="536"/>
                    <a:pt x="14393" y="536"/>
                  </a:cubicBezTo>
                  <a:cubicBezTo>
                    <a:pt x="14385" y="536"/>
                    <a:pt x="14377" y="535"/>
                    <a:pt x="14369" y="533"/>
                  </a:cubicBezTo>
                  <a:lnTo>
                    <a:pt x="14369" y="539"/>
                  </a:lnTo>
                  <a:cubicBezTo>
                    <a:pt x="14370" y="566"/>
                    <a:pt x="14363" y="588"/>
                    <a:pt x="14337" y="588"/>
                  </a:cubicBezTo>
                  <a:cubicBezTo>
                    <a:pt x="14325" y="588"/>
                    <a:pt x="14310" y="584"/>
                    <a:pt x="14290" y="573"/>
                  </a:cubicBezTo>
                  <a:cubicBezTo>
                    <a:pt x="14226" y="539"/>
                    <a:pt x="14117" y="554"/>
                    <a:pt x="13928" y="544"/>
                  </a:cubicBezTo>
                  <a:cubicBezTo>
                    <a:pt x="13850" y="480"/>
                    <a:pt x="13784" y="459"/>
                    <a:pt x="13729" y="459"/>
                  </a:cubicBezTo>
                  <a:cubicBezTo>
                    <a:pt x="13623" y="459"/>
                    <a:pt x="13556" y="537"/>
                    <a:pt x="13514" y="537"/>
                  </a:cubicBezTo>
                  <a:cubicBezTo>
                    <a:pt x="13507" y="537"/>
                    <a:pt x="13501" y="535"/>
                    <a:pt x="13496" y="530"/>
                  </a:cubicBezTo>
                  <a:cubicBezTo>
                    <a:pt x="13481" y="515"/>
                    <a:pt x="13471" y="510"/>
                    <a:pt x="13464" y="510"/>
                  </a:cubicBezTo>
                  <a:cubicBezTo>
                    <a:pt x="13449" y="510"/>
                    <a:pt x="13457" y="541"/>
                    <a:pt x="13471" y="541"/>
                  </a:cubicBezTo>
                  <a:cubicBezTo>
                    <a:pt x="13473" y="541"/>
                    <a:pt x="13476" y="541"/>
                    <a:pt x="13478" y="539"/>
                  </a:cubicBezTo>
                  <a:cubicBezTo>
                    <a:pt x="13501" y="557"/>
                    <a:pt x="13536" y="566"/>
                    <a:pt x="13535" y="566"/>
                  </a:cubicBezTo>
                  <a:cubicBezTo>
                    <a:pt x="13533" y="566"/>
                    <a:pt x="13486" y="554"/>
                    <a:pt x="13327" y="530"/>
                  </a:cubicBezTo>
                  <a:cubicBezTo>
                    <a:pt x="13267" y="568"/>
                    <a:pt x="13212" y="582"/>
                    <a:pt x="13161" y="582"/>
                  </a:cubicBezTo>
                  <a:cubicBezTo>
                    <a:pt x="13042" y="582"/>
                    <a:pt x="12941" y="511"/>
                    <a:pt x="12840" y="511"/>
                  </a:cubicBezTo>
                  <a:cubicBezTo>
                    <a:pt x="12839" y="511"/>
                    <a:pt x="12838" y="511"/>
                    <a:pt x="12837" y="511"/>
                  </a:cubicBezTo>
                  <a:cubicBezTo>
                    <a:pt x="12809" y="499"/>
                    <a:pt x="12781" y="495"/>
                    <a:pt x="12753" y="495"/>
                  </a:cubicBezTo>
                  <a:cubicBezTo>
                    <a:pt x="12708" y="495"/>
                    <a:pt x="12661" y="506"/>
                    <a:pt x="12613" y="511"/>
                  </a:cubicBezTo>
                  <a:cubicBezTo>
                    <a:pt x="12606" y="513"/>
                    <a:pt x="12599" y="514"/>
                    <a:pt x="12592" y="514"/>
                  </a:cubicBezTo>
                  <a:cubicBezTo>
                    <a:pt x="12533" y="514"/>
                    <a:pt x="12470" y="442"/>
                    <a:pt x="12401" y="442"/>
                  </a:cubicBezTo>
                  <a:cubicBezTo>
                    <a:pt x="12383" y="442"/>
                    <a:pt x="12365" y="447"/>
                    <a:pt x="12347" y="459"/>
                  </a:cubicBezTo>
                  <a:cubicBezTo>
                    <a:pt x="12326" y="415"/>
                    <a:pt x="12306" y="405"/>
                    <a:pt x="12285" y="405"/>
                  </a:cubicBezTo>
                  <a:cubicBezTo>
                    <a:pt x="12269" y="405"/>
                    <a:pt x="12252" y="411"/>
                    <a:pt x="12236" y="411"/>
                  </a:cubicBezTo>
                  <a:cubicBezTo>
                    <a:pt x="12219" y="411"/>
                    <a:pt x="12202" y="405"/>
                    <a:pt x="12184" y="383"/>
                  </a:cubicBezTo>
                  <a:cubicBezTo>
                    <a:pt x="12170" y="369"/>
                    <a:pt x="12155" y="363"/>
                    <a:pt x="12141" y="363"/>
                  </a:cubicBezTo>
                  <a:cubicBezTo>
                    <a:pt x="12095" y="363"/>
                    <a:pt x="12048" y="415"/>
                    <a:pt x="11997" y="426"/>
                  </a:cubicBezTo>
                  <a:cubicBezTo>
                    <a:pt x="11978" y="461"/>
                    <a:pt x="11958" y="474"/>
                    <a:pt x="11937" y="474"/>
                  </a:cubicBezTo>
                  <a:cubicBezTo>
                    <a:pt x="11887" y="474"/>
                    <a:pt x="11833" y="398"/>
                    <a:pt x="11777" y="390"/>
                  </a:cubicBezTo>
                  <a:cubicBezTo>
                    <a:pt x="11750" y="354"/>
                    <a:pt x="11722" y="343"/>
                    <a:pt x="11693" y="343"/>
                  </a:cubicBezTo>
                  <a:cubicBezTo>
                    <a:pt x="11657" y="343"/>
                    <a:pt x="11620" y="359"/>
                    <a:pt x="11581" y="359"/>
                  </a:cubicBezTo>
                  <a:cubicBezTo>
                    <a:pt x="11561" y="359"/>
                    <a:pt x="11541" y="355"/>
                    <a:pt x="11521" y="343"/>
                  </a:cubicBezTo>
                  <a:cubicBezTo>
                    <a:pt x="11429" y="299"/>
                    <a:pt x="11352" y="252"/>
                    <a:pt x="11288" y="245"/>
                  </a:cubicBezTo>
                  <a:cubicBezTo>
                    <a:pt x="11287" y="245"/>
                    <a:pt x="11286" y="245"/>
                    <a:pt x="11284" y="245"/>
                  </a:cubicBezTo>
                  <a:cubicBezTo>
                    <a:pt x="11246" y="245"/>
                    <a:pt x="11211" y="190"/>
                    <a:pt x="11181" y="190"/>
                  </a:cubicBezTo>
                  <a:cubicBezTo>
                    <a:pt x="11163" y="190"/>
                    <a:pt x="11146" y="210"/>
                    <a:pt x="11132" y="273"/>
                  </a:cubicBezTo>
                  <a:cubicBezTo>
                    <a:pt x="11116" y="255"/>
                    <a:pt x="11102" y="249"/>
                    <a:pt x="11090" y="249"/>
                  </a:cubicBezTo>
                  <a:cubicBezTo>
                    <a:pt x="11050" y="249"/>
                    <a:pt x="11024" y="315"/>
                    <a:pt x="11005" y="315"/>
                  </a:cubicBezTo>
                  <a:cubicBezTo>
                    <a:pt x="10998" y="315"/>
                    <a:pt x="10992" y="304"/>
                    <a:pt x="10987" y="276"/>
                  </a:cubicBezTo>
                  <a:cubicBezTo>
                    <a:pt x="10973" y="290"/>
                    <a:pt x="10967" y="293"/>
                    <a:pt x="10963" y="293"/>
                  </a:cubicBezTo>
                  <a:cubicBezTo>
                    <a:pt x="10960" y="293"/>
                    <a:pt x="10958" y="292"/>
                    <a:pt x="10956" y="292"/>
                  </a:cubicBezTo>
                  <a:cubicBezTo>
                    <a:pt x="10952" y="292"/>
                    <a:pt x="10946" y="298"/>
                    <a:pt x="10921" y="339"/>
                  </a:cubicBezTo>
                  <a:cubicBezTo>
                    <a:pt x="10904" y="431"/>
                    <a:pt x="10881" y="492"/>
                    <a:pt x="10843" y="492"/>
                  </a:cubicBezTo>
                  <a:cubicBezTo>
                    <a:pt x="10819" y="492"/>
                    <a:pt x="10788" y="465"/>
                    <a:pt x="10750" y="403"/>
                  </a:cubicBezTo>
                  <a:cubicBezTo>
                    <a:pt x="10710" y="406"/>
                    <a:pt x="10664" y="479"/>
                    <a:pt x="10608" y="479"/>
                  </a:cubicBezTo>
                  <a:cubicBezTo>
                    <a:pt x="10597" y="479"/>
                    <a:pt x="10587" y="476"/>
                    <a:pt x="10576" y="470"/>
                  </a:cubicBezTo>
                  <a:cubicBezTo>
                    <a:pt x="10555" y="486"/>
                    <a:pt x="10534" y="492"/>
                    <a:pt x="10511" y="492"/>
                  </a:cubicBezTo>
                  <a:cubicBezTo>
                    <a:pt x="10455" y="492"/>
                    <a:pt x="10392" y="457"/>
                    <a:pt x="10321" y="454"/>
                  </a:cubicBezTo>
                  <a:cubicBezTo>
                    <a:pt x="10266" y="489"/>
                    <a:pt x="10216" y="499"/>
                    <a:pt x="10171" y="499"/>
                  </a:cubicBezTo>
                  <a:cubicBezTo>
                    <a:pt x="10109" y="499"/>
                    <a:pt x="10056" y="481"/>
                    <a:pt x="10011" y="481"/>
                  </a:cubicBezTo>
                  <a:cubicBezTo>
                    <a:pt x="9998" y="481"/>
                    <a:pt x="9986" y="482"/>
                    <a:pt x="9975" y="486"/>
                  </a:cubicBezTo>
                  <a:cubicBezTo>
                    <a:pt x="9952" y="466"/>
                    <a:pt x="9932" y="459"/>
                    <a:pt x="9914" y="459"/>
                  </a:cubicBezTo>
                  <a:cubicBezTo>
                    <a:pt x="9868" y="459"/>
                    <a:pt x="9835" y="502"/>
                    <a:pt x="9809" y="502"/>
                  </a:cubicBezTo>
                  <a:cubicBezTo>
                    <a:pt x="9805" y="502"/>
                    <a:pt x="9802" y="501"/>
                    <a:pt x="9800" y="500"/>
                  </a:cubicBezTo>
                  <a:cubicBezTo>
                    <a:pt x="9792" y="502"/>
                    <a:pt x="9784" y="503"/>
                    <a:pt x="9777" y="507"/>
                  </a:cubicBezTo>
                  <a:cubicBezTo>
                    <a:pt x="9780" y="493"/>
                    <a:pt x="9783" y="478"/>
                    <a:pt x="9784" y="464"/>
                  </a:cubicBezTo>
                  <a:cubicBezTo>
                    <a:pt x="9792" y="455"/>
                    <a:pt x="9784" y="437"/>
                    <a:pt x="9733" y="421"/>
                  </a:cubicBezTo>
                  <a:cubicBezTo>
                    <a:pt x="9682" y="403"/>
                    <a:pt x="9587" y="385"/>
                    <a:pt x="9418" y="376"/>
                  </a:cubicBezTo>
                  <a:cubicBezTo>
                    <a:pt x="9384" y="322"/>
                    <a:pt x="9351" y="302"/>
                    <a:pt x="9320" y="302"/>
                  </a:cubicBezTo>
                  <a:cubicBezTo>
                    <a:pt x="9282" y="302"/>
                    <a:pt x="9246" y="332"/>
                    <a:pt x="9212" y="363"/>
                  </a:cubicBezTo>
                  <a:cubicBezTo>
                    <a:pt x="9169" y="361"/>
                    <a:pt x="9129" y="310"/>
                    <a:pt x="9092" y="310"/>
                  </a:cubicBezTo>
                  <a:cubicBezTo>
                    <a:pt x="9074" y="310"/>
                    <a:pt x="9056" y="322"/>
                    <a:pt x="9039" y="358"/>
                  </a:cubicBezTo>
                  <a:cubicBezTo>
                    <a:pt x="8981" y="371"/>
                    <a:pt x="8929" y="378"/>
                    <a:pt x="8879" y="378"/>
                  </a:cubicBezTo>
                  <a:cubicBezTo>
                    <a:pt x="8838" y="378"/>
                    <a:pt x="8799" y="373"/>
                    <a:pt x="8761" y="361"/>
                  </a:cubicBezTo>
                  <a:cubicBezTo>
                    <a:pt x="8707" y="379"/>
                    <a:pt x="8656" y="420"/>
                    <a:pt x="8603" y="420"/>
                  </a:cubicBezTo>
                  <a:cubicBezTo>
                    <a:pt x="8575" y="420"/>
                    <a:pt x="8546" y="408"/>
                    <a:pt x="8516" y="374"/>
                  </a:cubicBezTo>
                  <a:cubicBezTo>
                    <a:pt x="8474" y="318"/>
                    <a:pt x="8430" y="347"/>
                    <a:pt x="8385" y="299"/>
                  </a:cubicBezTo>
                  <a:cubicBezTo>
                    <a:pt x="8339" y="342"/>
                    <a:pt x="8291" y="363"/>
                    <a:pt x="8238" y="395"/>
                  </a:cubicBezTo>
                  <a:cubicBezTo>
                    <a:pt x="8221" y="403"/>
                    <a:pt x="8202" y="406"/>
                    <a:pt x="8183" y="406"/>
                  </a:cubicBezTo>
                  <a:cubicBezTo>
                    <a:pt x="8121" y="406"/>
                    <a:pt x="8052" y="374"/>
                    <a:pt x="7976" y="374"/>
                  </a:cubicBezTo>
                  <a:cubicBezTo>
                    <a:pt x="7939" y="374"/>
                    <a:pt x="7901" y="381"/>
                    <a:pt x="7860" y="403"/>
                  </a:cubicBezTo>
                  <a:cubicBezTo>
                    <a:pt x="7852" y="401"/>
                    <a:pt x="7844" y="400"/>
                    <a:pt x="7835" y="400"/>
                  </a:cubicBezTo>
                  <a:cubicBezTo>
                    <a:pt x="7786" y="400"/>
                    <a:pt x="7735" y="432"/>
                    <a:pt x="7680" y="432"/>
                  </a:cubicBezTo>
                  <a:cubicBezTo>
                    <a:pt x="7658" y="432"/>
                    <a:pt x="7635" y="427"/>
                    <a:pt x="7612" y="413"/>
                  </a:cubicBezTo>
                  <a:cubicBezTo>
                    <a:pt x="7565" y="418"/>
                    <a:pt x="7515" y="439"/>
                    <a:pt x="7463" y="439"/>
                  </a:cubicBezTo>
                  <a:cubicBezTo>
                    <a:pt x="7416" y="439"/>
                    <a:pt x="7367" y="422"/>
                    <a:pt x="7315" y="358"/>
                  </a:cubicBezTo>
                  <a:cubicBezTo>
                    <a:pt x="7259" y="377"/>
                    <a:pt x="7206" y="388"/>
                    <a:pt x="7156" y="388"/>
                  </a:cubicBezTo>
                  <a:cubicBezTo>
                    <a:pt x="7109" y="388"/>
                    <a:pt x="7065" y="378"/>
                    <a:pt x="7023" y="356"/>
                  </a:cubicBezTo>
                  <a:cubicBezTo>
                    <a:pt x="6971" y="326"/>
                    <a:pt x="6922" y="326"/>
                    <a:pt x="6878" y="326"/>
                  </a:cubicBezTo>
                  <a:cubicBezTo>
                    <a:pt x="6876" y="326"/>
                    <a:pt x="6875" y="326"/>
                    <a:pt x="6874" y="326"/>
                  </a:cubicBezTo>
                  <a:cubicBezTo>
                    <a:pt x="6845" y="326"/>
                    <a:pt x="6819" y="325"/>
                    <a:pt x="6793" y="318"/>
                  </a:cubicBezTo>
                  <a:cubicBezTo>
                    <a:pt x="6774" y="304"/>
                    <a:pt x="6756" y="300"/>
                    <a:pt x="6738" y="300"/>
                  </a:cubicBezTo>
                  <a:cubicBezTo>
                    <a:pt x="6724" y="300"/>
                    <a:pt x="6710" y="303"/>
                    <a:pt x="6697" y="303"/>
                  </a:cubicBezTo>
                  <a:cubicBezTo>
                    <a:pt x="6668" y="303"/>
                    <a:pt x="6641" y="292"/>
                    <a:pt x="6615" y="227"/>
                  </a:cubicBezTo>
                  <a:cubicBezTo>
                    <a:pt x="6564" y="271"/>
                    <a:pt x="6521" y="268"/>
                    <a:pt x="6482" y="304"/>
                  </a:cubicBezTo>
                  <a:cubicBezTo>
                    <a:pt x="6478" y="304"/>
                    <a:pt x="6473" y="303"/>
                    <a:pt x="6469" y="303"/>
                  </a:cubicBezTo>
                  <a:cubicBezTo>
                    <a:pt x="6379" y="303"/>
                    <a:pt x="6324" y="341"/>
                    <a:pt x="6279" y="341"/>
                  </a:cubicBezTo>
                  <a:cubicBezTo>
                    <a:pt x="6253" y="341"/>
                    <a:pt x="6231" y="328"/>
                    <a:pt x="6208" y="288"/>
                  </a:cubicBezTo>
                  <a:cubicBezTo>
                    <a:pt x="6166" y="208"/>
                    <a:pt x="6124" y="182"/>
                    <a:pt x="6056" y="182"/>
                  </a:cubicBezTo>
                  <a:cubicBezTo>
                    <a:pt x="6017" y="182"/>
                    <a:pt x="5970" y="190"/>
                    <a:pt x="5910" y="202"/>
                  </a:cubicBezTo>
                  <a:cubicBezTo>
                    <a:pt x="5883" y="231"/>
                    <a:pt x="5855" y="243"/>
                    <a:pt x="5826" y="243"/>
                  </a:cubicBezTo>
                  <a:cubicBezTo>
                    <a:pt x="5768" y="243"/>
                    <a:pt x="5707" y="195"/>
                    <a:pt x="5645" y="151"/>
                  </a:cubicBezTo>
                  <a:cubicBezTo>
                    <a:pt x="5610" y="198"/>
                    <a:pt x="5574" y="295"/>
                    <a:pt x="5537" y="295"/>
                  </a:cubicBezTo>
                  <a:cubicBezTo>
                    <a:pt x="5527" y="295"/>
                    <a:pt x="5517" y="289"/>
                    <a:pt x="5508" y="273"/>
                  </a:cubicBezTo>
                  <a:cubicBezTo>
                    <a:pt x="5459" y="166"/>
                    <a:pt x="5412" y="241"/>
                    <a:pt x="5364" y="136"/>
                  </a:cubicBezTo>
                  <a:cubicBezTo>
                    <a:pt x="5357" y="130"/>
                    <a:pt x="5350" y="127"/>
                    <a:pt x="5343" y="127"/>
                  </a:cubicBezTo>
                  <a:cubicBezTo>
                    <a:pt x="5306" y="127"/>
                    <a:pt x="5270" y="197"/>
                    <a:pt x="5233" y="197"/>
                  </a:cubicBezTo>
                  <a:cubicBezTo>
                    <a:pt x="5230" y="197"/>
                    <a:pt x="5227" y="196"/>
                    <a:pt x="5224" y="196"/>
                  </a:cubicBezTo>
                  <a:cubicBezTo>
                    <a:pt x="5176" y="183"/>
                    <a:pt x="5130" y="206"/>
                    <a:pt x="5084" y="132"/>
                  </a:cubicBezTo>
                  <a:cubicBezTo>
                    <a:pt x="5072" y="121"/>
                    <a:pt x="5061" y="116"/>
                    <a:pt x="5049" y="116"/>
                  </a:cubicBezTo>
                  <a:cubicBezTo>
                    <a:pt x="5015" y="116"/>
                    <a:pt x="4982" y="160"/>
                    <a:pt x="4949" y="202"/>
                  </a:cubicBezTo>
                  <a:cubicBezTo>
                    <a:pt x="4943" y="197"/>
                    <a:pt x="4937" y="195"/>
                    <a:pt x="4931" y="195"/>
                  </a:cubicBezTo>
                  <a:cubicBezTo>
                    <a:pt x="4908" y="195"/>
                    <a:pt x="4886" y="221"/>
                    <a:pt x="4863" y="221"/>
                  </a:cubicBezTo>
                  <a:cubicBezTo>
                    <a:pt x="4849" y="221"/>
                    <a:pt x="4834" y="210"/>
                    <a:pt x="4819" y="173"/>
                  </a:cubicBezTo>
                  <a:cubicBezTo>
                    <a:pt x="4777" y="161"/>
                    <a:pt x="4735" y="157"/>
                    <a:pt x="4696" y="157"/>
                  </a:cubicBezTo>
                  <a:cubicBezTo>
                    <a:pt x="4594" y="157"/>
                    <a:pt x="4505" y="184"/>
                    <a:pt x="4434" y="184"/>
                  </a:cubicBezTo>
                  <a:cubicBezTo>
                    <a:pt x="4425" y="184"/>
                    <a:pt x="4417" y="184"/>
                    <a:pt x="4408" y="183"/>
                  </a:cubicBezTo>
                  <a:cubicBezTo>
                    <a:pt x="4377" y="116"/>
                    <a:pt x="4347" y="29"/>
                    <a:pt x="4320" y="29"/>
                  </a:cubicBezTo>
                  <a:cubicBezTo>
                    <a:pt x="4314" y="29"/>
                    <a:pt x="4308" y="33"/>
                    <a:pt x="4303" y="42"/>
                  </a:cubicBezTo>
                  <a:cubicBezTo>
                    <a:pt x="4293" y="31"/>
                    <a:pt x="4283" y="23"/>
                    <a:pt x="4273" y="23"/>
                  </a:cubicBezTo>
                  <a:cubicBezTo>
                    <a:pt x="4251" y="23"/>
                    <a:pt x="4231" y="59"/>
                    <a:pt x="4213" y="176"/>
                  </a:cubicBezTo>
                  <a:cubicBezTo>
                    <a:pt x="4185" y="239"/>
                    <a:pt x="4157" y="217"/>
                    <a:pt x="4130" y="273"/>
                  </a:cubicBezTo>
                  <a:cubicBezTo>
                    <a:pt x="4125" y="268"/>
                    <a:pt x="4120" y="266"/>
                    <a:pt x="4115" y="266"/>
                  </a:cubicBezTo>
                  <a:cubicBezTo>
                    <a:pt x="4100" y="266"/>
                    <a:pt x="4086" y="285"/>
                    <a:pt x="4071" y="285"/>
                  </a:cubicBezTo>
                  <a:cubicBezTo>
                    <a:pt x="4063" y="285"/>
                    <a:pt x="4055" y="280"/>
                    <a:pt x="4047" y="264"/>
                  </a:cubicBezTo>
                  <a:cubicBezTo>
                    <a:pt x="4044" y="265"/>
                    <a:pt x="4041" y="265"/>
                    <a:pt x="4038" y="265"/>
                  </a:cubicBezTo>
                  <a:cubicBezTo>
                    <a:pt x="4006" y="265"/>
                    <a:pt x="3972" y="228"/>
                    <a:pt x="3937" y="228"/>
                  </a:cubicBezTo>
                  <a:cubicBezTo>
                    <a:pt x="3912" y="228"/>
                    <a:pt x="3887" y="245"/>
                    <a:pt x="3861" y="304"/>
                  </a:cubicBezTo>
                  <a:cubicBezTo>
                    <a:pt x="3837" y="377"/>
                    <a:pt x="3810" y="408"/>
                    <a:pt x="3782" y="408"/>
                  </a:cubicBezTo>
                  <a:cubicBezTo>
                    <a:pt x="3771" y="408"/>
                    <a:pt x="3759" y="403"/>
                    <a:pt x="3747" y="394"/>
                  </a:cubicBezTo>
                  <a:cubicBezTo>
                    <a:pt x="3723" y="289"/>
                    <a:pt x="3698" y="250"/>
                    <a:pt x="3672" y="250"/>
                  </a:cubicBezTo>
                  <a:cubicBezTo>
                    <a:pt x="3652" y="250"/>
                    <a:pt x="3631" y="275"/>
                    <a:pt x="3609" y="310"/>
                  </a:cubicBezTo>
                  <a:cubicBezTo>
                    <a:pt x="3604" y="310"/>
                    <a:pt x="3598" y="311"/>
                    <a:pt x="3593" y="311"/>
                  </a:cubicBezTo>
                  <a:cubicBezTo>
                    <a:pt x="3547" y="311"/>
                    <a:pt x="3501" y="301"/>
                    <a:pt x="3455" y="301"/>
                  </a:cubicBezTo>
                  <a:cubicBezTo>
                    <a:pt x="3439" y="301"/>
                    <a:pt x="3423" y="302"/>
                    <a:pt x="3407" y="305"/>
                  </a:cubicBezTo>
                  <a:cubicBezTo>
                    <a:pt x="3394" y="289"/>
                    <a:pt x="3380" y="283"/>
                    <a:pt x="3367" y="283"/>
                  </a:cubicBezTo>
                  <a:cubicBezTo>
                    <a:pt x="3331" y="283"/>
                    <a:pt x="3296" y="325"/>
                    <a:pt x="3259" y="325"/>
                  </a:cubicBezTo>
                  <a:cubicBezTo>
                    <a:pt x="3239" y="325"/>
                    <a:pt x="3218" y="312"/>
                    <a:pt x="3197" y="273"/>
                  </a:cubicBezTo>
                  <a:cubicBezTo>
                    <a:pt x="3155" y="270"/>
                    <a:pt x="3112" y="231"/>
                    <a:pt x="3068" y="231"/>
                  </a:cubicBezTo>
                  <a:cubicBezTo>
                    <a:pt x="3036" y="231"/>
                    <a:pt x="3004" y="252"/>
                    <a:pt x="2971" y="324"/>
                  </a:cubicBezTo>
                  <a:cubicBezTo>
                    <a:pt x="2923" y="283"/>
                    <a:pt x="2873" y="254"/>
                    <a:pt x="2821" y="254"/>
                  </a:cubicBezTo>
                  <a:cubicBezTo>
                    <a:pt x="2788" y="254"/>
                    <a:pt x="2753" y="266"/>
                    <a:pt x="2719" y="296"/>
                  </a:cubicBezTo>
                  <a:cubicBezTo>
                    <a:pt x="2676" y="333"/>
                    <a:pt x="2632" y="349"/>
                    <a:pt x="2586" y="349"/>
                  </a:cubicBezTo>
                  <a:cubicBezTo>
                    <a:pt x="2537" y="349"/>
                    <a:pt x="2487" y="331"/>
                    <a:pt x="2434" y="300"/>
                  </a:cubicBezTo>
                  <a:cubicBezTo>
                    <a:pt x="2367" y="296"/>
                    <a:pt x="2298" y="277"/>
                    <a:pt x="2225" y="277"/>
                  </a:cubicBezTo>
                  <a:cubicBezTo>
                    <a:pt x="2187" y="277"/>
                    <a:pt x="2148" y="282"/>
                    <a:pt x="2108" y="297"/>
                  </a:cubicBezTo>
                  <a:cubicBezTo>
                    <a:pt x="2094" y="272"/>
                    <a:pt x="2080" y="263"/>
                    <a:pt x="2066" y="263"/>
                  </a:cubicBezTo>
                  <a:cubicBezTo>
                    <a:pt x="2040" y="263"/>
                    <a:pt x="2014" y="294"/>
                    <a:pt x="1987" y="294"/>
                  </a:cubicBezTo>
                  <a:cubicBezTo>
                    <a:pt x="1969" y="294"/>
                    <a:pt x="1951" y="280"/>
                    <a:pt x="1932" y="231"/>
                  </a:cubicBezTo>
                  <a:cubicBezTo>
                    <a:pt x="1916" y="219"/>
                    <a:pt x="1899" y="214"/>
                    <a:pt x="1882" y="214"/>
                  </a:cubicBezTo>
                  <a:cubicBezTo>
                    <a:pt x="1842" y="214"/>
                    <a:pt x="1803" y="242"/>
                    <a:pt x="1763" y="266"/>
                  </a:cubicBezTo>
                  <a:cubicBezTo>
                    <a:pt x="1740" y="260"/>
                    <a:pt x="1717" y="258"/>
                    <a:pt x="1694" y="258"/>
                  </a:cubicBezTo>
                  <a:cubicBezTo>
                    <a:pt x="1658" y="258"/>
                    <a:pt x="1623" y="262"/>
                    <a:pt x="1588" y="262"/>
                  </a:cubicBezTo>
                  <a:cubicBezTo>
                    <a:pt x="1535" y="262"/>
                    <a:pt x="1481" y="253"/>
                    <a:pt x="1427" y="208"/>
                  </a:cubicBezTo>
                  <a:cubicBezTo>
                    <a:pt x="1384" y="148"/>
                    <a:pt x="1341" y="131"/>
                    <a:pt x="1299" y="131"/>
                  </a:cubicBezTo>
                  <a:cubicBezTo>
                    <a:pt x="1245" y="131"/>
                    <a:pt x="1192" y="158"/>
                    <a:pt x="1138" y="158"/>
                  </a:cubicBezTo>
                  <a:cubicBezTo>
                    <a:pt x="1123" y="158"/>
                    <a:pt x="1107" y="155"/>
                    <a:pt x="1091" y="150"/>
                  </a:cubicBezTo>
                  <a:cubicBezTo>
                    <a:pt x="978" y="84"/>
                    <a:pt x="865" y="106"/>
                    <a:pt x="748" y="78"/>
                  </a:cubicBezTo>
                  <a:cubicBezTo>
                    <a:pt x="722" y="91"/>
                    <a:pt x="695" y="96"/>
                    <a:pt x="669" y="96"/>
                  </a:cubicBezTo>
                  <a:cubicBezTo>
                    <a:pt x="577" y="96"/>
                    <a:pt x="483" y="37"/>
                    <a:pt x="386" y="30"/>
                  </a:cubicBezTo>
                  <a:cubicBezTo>
                    <a:pt x="355" y="70"/>
                    <a:pt x="322" y="85"/>
                    <a:pt x="289" y="85"/>
                  </a:cubicBezTo>
                  <a:cubicBezTo>
                    <a:pt x="209" y="85"/>
                    <a:pt x="127" y="1"/>
                    <a:pt x="43"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9949" name="Google Shape;9949;p49"/>
          <p:cNvGrpSpPr/>
          <p:nvPr/>
        </p:nvGrpSpPr>
        <p:grpSpPr>
          <a:xfrm>
            <a:off x="2313482" y="787939"/>
            <a:ext cx="4517036" cy="1636501"/>
            <a:chOff x="713236" y="2559524"/>
            <a:chExt cx="3858736" cy="1636501"/>
          </a:xfrm>
        </p:grpSpPr>
        <p:sp>
          <p:nvSpPr>
            <p:cNvPr id="9950" name="Google Shape;9950;p49"/>
            <p:cNvSpPr/>
            <p:nvPr/>
          </p:nvSpPr>
          <p:spPr>
            <a:xfrm>
              <a:off x="713236" y="2559524"/>
              <a:ext cx="3858736" cy="1523652"/>
            </a:xfrm>
            <a:custGeom>
              <a:avLst/>
              <a:gdLst/>
              <a:ahLst/>
              <a:cxnLst/>
              <a:rect l="l" t="t" r="r" b="b"/>
              <a:pathLst>
                <a:path w="65689" h="41971" extrusionOk="0">
                  <a:moveTo>
                    <a:pt x="0" y="0"/>
                  </a:moveTo>
                  <a:lnTo>
                    <a:pt x="439" y="41435"/>
                  </a:lnTo>
                  <a:lnTo>
                    <a:pt x="65688" y="41971"/>
                  </a:lnTo>
                  <a:lnTo>
                    <a:pt x="64829" y="422"/>
                  </a:lnTo>
                  <a:lnTo>
                    <a:pt x="34696" y="505"/>
                  </a:lnTo>
                  <a:lnTo>
                    <a:pt x="0" y="0"/>
                  </a:lnTo>
                  <a:close/>
                </a:path>
              </a:pathLst>
            </a:custGeom>
            <a:solidFill>
              <a:schemeClr val="accent4"/>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51" name="Google Shape;9951;p49"/>
            <p:cNvSpPr/>
            <p:nvPr/>
          </p:nvSpPr>
          <p:spPr>
            <a:xfrm>
              <a:off x="737498" y="4018976"/>
              <a:ext cx="3833947" cy="177049"/>
            </a:xfrm>
            <a:custGeom>
              <a:avLst/>
              <a:gdLst/>
              <a:ahLst/>
              <a:cxnLst/>
              <a:rect l="l" t="t" r="r" b="b"/>
              <a:pathLst>
                <a:path w="65267" h="2666" extrusionOk="0">
                  <a:moveTo>
                    <a:pt x="55311" y="399"/>
                  </a:moveTo>
                  <a:lnTo>
                    <a:pt x="55311" y="399"/>
                  </a:lnTo>
                  <a:cubicBezTo>
                    <a:pt x="55312" y="400"/>
                    <a:pt x="55314" y="401"/>
                    <a:pt x="55315" y="402"/>
                  </a:cubicBezTo>
                  <a:lnTo>
                    <a:pt x="55315" y="402"/>
                  </a:lnTo>
                  <a:cubicBezTo>
                    <a:pt x="55314" y="401"/>
                    <a:pt x="55313" y="400"/>
                    <a:pt x="55311" y="399"/>
                  </a:cubicBezTo>
                  <a:close/>
                  <a:moveTo>
                    <a:pt x="50017" y="577"/>
                  </a:moveTo>
                  <a:cubicBezTo>
                    <a:pt x="49996" y="610"/>
                    <a:pt x="49984" y="621"/>
                    <a:pt x="49979" y="621"/>
                  </a:cubicBezTo>
                  <a:cubicBezTo>
                    <a:pt x="49970" y="621"/>
                    <a:pt x="49986" y="582"/>
                    <a:pt x="50017" y="577"/>
                  </a:cubicBezTo>
                  <a:close/>
                  <a:moveTo>
                    <a:pt x="37986" y="674"/>
                  </a:moveTo>
                  <a:cubicBezTo>
                    <a:pt x="38085" y="674"/>
                    <a:pt x="38225" y="716"/>
                    <a:pt x="37974" y="716"/>
                  </a:cubicBezTo>
                  <a:cubicBezTo>
                    <a:pt x="37958" y="716"/>
                    <a:pt x="37941" y="716"/>
                    <a:pt x="37922" y="716"/>
                  </a:cubicBezTo>
                  <a:cubicBezTo>
                    <a:pt x="37938" y="706"/>
                    <a:pt x="37953" y="692"/>
                    <a:pt x="37965" y="675"/>
                  </a:cubicBezTo>
                  <a:cubicBezTo>
                    <a:pt x="37972" y="675"/>
                    <a:pt x="37979" y="674"/>
                    <a:pt x="37986" y="674"/>
                  </a:cubicBezTo>
                  <a:close/>
                  <a:moveTo>
                    <a:pt x="15099" y="2106"/>
                  </a:moveTo>
                  <a:cubicBezTo>
                    <a:pt x="15108" y="2106"/>
                    <a:pt x="15092" y="2144"/>
                    <a:pt x="15061" y="2149"/>
                  </a:cubicBezTo>
                  <a:cubicBezTo>
                    <a:pt x="15082" y="2116"/>
                    <a:pt x="15094" y="2106"/>
                    <a:pt x="15099" y="2106"/>
                  </a:cubicBezTo>
                  <a:close/>
                  <a:moveTo>
                    <a:pt x="31031" y="2147"/>
                  </a:moveTo>
                  <a:cubicBezTo>
                    <a:pt x="31034" y="2147"/>
                    <a:pt x="31038" y="2161"/>
                    <a:pt x="31044" y="2177"/>
                  </a:cubicBezTo>
                  <a:cubicBezTo>
                    <a:pt x="31044" y="2177"/>
                    <a:pt x="31043" y="2177"/>
                    <a:pt x="31043" y="2177"/>
                  </a:cubicBezTo>
                  <a:cubicBezTo>
                    <a:pt x="31036" y="2177"/>
                    <a:pt x="31031" y="2183"/>
                    <a:pt x="31029" y="2200"/>
                  </a:cubicBezTo>
                  <a:lnTo>
                    <a:pt x="31029" y="2200"/>
                  </a:lnTo>
                  <a:cubicBezTo>
                    <a:pt x="31028" y="2160"/>
                    <a:pt x="31029" y="2147"/>
                    <a:pt x="31031" y="2147"/>
                  </a:cubicBezTo>
                  <a:close/>
                  <a:moveTo>
                    <a:pt x="43" y="1"/>
                  </a:moveTo>
                  <a:cubicBezTo>
                    <a:pt x="29" y="1"/>
                    <a:pt x="15" y="3"/>
                    <a:pt x="1" y="9"/>
                  </a:cubicBezTo>
                  <a:cubicBezTo>
                    <a:pt x="1" y="57"/>
                    <a:pt x="1" y="67"/>
                    <a:pt x="2" y="99"/>
                  </a:cubicBezTo>
                  <a:cubicBezTo>
                    <a:pt x="2" y="97"/>
                    <a:pt x="2" y="97"/>
                    <a:pt x="2" y="97"/>
                  </a:cubicBezTo>
                  <a:cubicBezTo>
                    <a:pt x="2" y="97"/>
                    <a:pt x="2" y="164"/>
                    <a:pt x="3" y="221"/>
                  </a:cubicBezTo>
                  <a:cubicBezTo>
                    <a:pt x="5" y="310"/>
                    <a:pt x="5" y="329"/>
                    <a:pt x="5" y="336"/>
                  </a:cubicBezTo>
                  <a:cubicBezTo>
                    <a:pt x="5" y="375"/>
                    <a:pt x="6" y="416"/>
                    <a:pt x="6" y="454"/>
                  </a:cubicBezTo>
                  <a:lnTo>
                    <a:pt x="6" y="496"/>
                  </a:lnTo>
                  <a:cubicBezTo>
                    <a:pt x="6" y="514"/>
                    <a:pt x="6" y="543"/>
                    <a:pt x="7" y="572"/>
                  </a:cubicBezTo>
                  <a:lnTo>
                    <a:pt x="7" y="631"/>
                  </a:lnTo>
                  <a:lnTo>
                    <a:pt x="7" y="677"/>
                  </a:lnTo>
                  <a:lnTo>
                    <a:pt x="7" y="678"/>
                  </a:lnTo>
                  <a:cubicBezTo>
                    <a:pt x="7" y="682"/>
                    <a:pt x="7" y="704"/>
                    <a:pt x="10" y="850"/>
                  </a:cubicBezTo>
                  <a:cubicBezTo>
                    <a:pt x="11" y="979"/>
                    <a:pt x="11" y="996"/>
                    <a:pt x="12" y="1056"/>
                  </a:cubicBezTo>
                  <a:lnTo>
                    <a:pt x="12" y="1076"/>
                  </a:lnTo>
                  <a:cubicBezTo>
                    <a:pt x="17" y="1495"/>
                    <a:pt x="16" y="1430"/>
                    <a:pt x="21" y="1848"/>
                  </a:cubicBezTo>
                  <a:cubicBezTo>
                    <a:pt x="23" y="1996"/>
                    <a:pt x="28" y="2436"/>
                    <a:pt x="28" y="2436"/>
                  </a:cubicBezTo>
                  <a:cubicBezTo>
                    <a:pt x="77" y="2466"/>
                    <a:pt x="130" y="2478"/>
                    <a:pt x="220" y="2478"/>
                  </a:cubicBezTo>
                  <a:cubicBezTo>
                    <a:pt x="328" y="2478"/>
                    <a:pt x="489" y="2461"/>
                    <a:pt x="757" y="2435"/>
                  </a:cubicBezTo>
                  <a:cubicBezTo>
                    <a:pt x="760" y="2448"/>
                    <a:pt x="867" y="2456"/>
                    <a:pt x="960" y="2456"/>
                  </a:cubicBezTo>
                  <a:cubicBezTo>
                    <a:pt x="1026" y="2456"/>
                    <a:pt x="1085" y="2452"/>
                    <a:pt x="1093" y="2444"/>
                  </a:cubicBezTo>
                  <a:cubicBezTo>
                    <a:pt x="1093" y="2443"/>
                    <a:pt x="1097" y="2443"/>
                    <a:pt x="1103" y="2443"/>
                  </a:cubicBezTo>
                  <a:cubicBezTo>
                    <a:pt x="1169" y="2443"/>
                    <a:pt x="1522" y="2479"/>
                    <a:pt x="1611" y="2535"/>
                  </a:cubicBezTo>
                  <a:cubicBezTo>
                    <a:pt x="1655" y="2505"/>
                    <a:pt x="1716" y="2495"/>
                    <a:pt x="1781" y="2495"/>
                  </a:cubicBezTo>
                  <a:cubicBezTo>
                    <a:pt x="1869" y="2495"/>
                    <a:pt x="1964" y="2514"/>
                    <a:pt x="2029" y="2524"/>
                  </a:cubicBezTo>
                  <a:cubicBezTo>
                    <a:pt x="2030" y="2524"/>
                    <a:pt x="2031" y="2524"/>
                    <a:pt x="2033" y="2524"/>
                  </a:cubicBezTo>
                  <a:cubicBezTo>
                    <a:pt x="2069" y="2524"/>
                    <a:pt x="2106" y="2556"/>
                    <a:pt x="2144" y="2556"/>
                  </a:cubicBezTo>
                  <a:cubicBezTo>
                    <a:pt x="2173" y="2556"/>
                    <a:pt x="2202" y="2538"/>
                    <a:pt x="2233" y="2477"/>
                  </a:cubicBezTo>
                  <a:cubicBezTo>
                    <a:pt x="2244" y="2479"/>
                    <a:pt x="2255" y="2480"/>
                    <a:pt x="2266" y="2480"/>
                  </a:cubicBezTo>
                  <a:cubicBezTo>
                    <a:pt x="2330" y="2480"/>
                    <a:pt x="2392" y="2448"/>
                    <a:pt x="2453" y="2427"/>
                  </a:cubicBezTo>
                  <a:cubicBezTo>
                    <a:pt x="2457" y="2419"/>
                    <a:pt x="2466" y="2415"/>
                    <a:pt x="2479" y="2415"/>
                  </a:cubicBezTo>
                  <a:cubicBezTo>
                    <a:pt x="2543" y="2415"/>
                    <a:pt x="2706" y="2505"/>
                    <a:pt x="2903" y="2505"/>
                  </a:cubicBezTo>
                  <a:cubicBezTo>
                    <a:pt x="2958" y="2505"/>
                    <a:pt x="3016" y="2498"/>
                    <a:pt x="3075" y="2479"/>
                  </a:cubicBezTo>
                  <a:cubicBezTo>
                    <a:pt x="3088" y="2475"/>
                    <a:pt x="3105" y="2474"/>
                    <a:pt x="3124" y="2474"/>
                  </a:cubicBezTo>
                  <a:cubicBezTo>
                    <a:pt x="3215" y="2474"/>
                    <a:pt x="3364" y="2512"/>
                    <a:pt x="3493" y="2512"/>
                  </a:cubicBezTo>
                  <a:cubicBezTo>
                    <a:pt x="3593" y="2512"/>
                    <a:pt x="3682" y="2489"/>
                    <a:pt x="3723" y="2409"/>
                  </a:cubicBezTo>
                  <a:cubicBezTo>
                    <a:pt x="3735" y="2405"/>
                    <a:pt x="3749" y="2403"/>
                    <a:pt x="3764" y="2403"/>
                  </a:cubicBezTo>
                  <a:cubicBezTo>
                    <a:pt x="3863" y="2403"/>
                    <a:pt x="4004" y="2487"/>
                    <a:pt x="4129" y="2487"/>
                  </a:cubicBezTo>
                  <a:cubicBezTo>
                    <a:pt x="4147" y="2487"/>
                    <a:pt x="4164" y="2486"/>
                    <a:pt x="4181" y="2482"/>
                  </a:cubicBezTo>
                  <a:cubicBezTo>
                    <a:pt x="4198" y="2478"/>
                    <a:pt x="4215" y="2476"/>
                    <a:pt x="4233" y="2476"/>
                  </a:cubicBezTo>
                  <a:cubicBezTo>
                    <a:pt x="4261" y="2476"/>
                    <a:pt x="4290" y="2480"/>
                    <a:pt x="4319" y="2480"/>
                  </a:cubicBezTo>
                  <a:cubicBezTo>
                    <a:pt x="4356" y="2480"/>
                    <a:pt x="4394" y="2475"/>
                    <a:pt x="4433" y="2453"/>
                  </a:cubicBezTo>
                  <a:cubicBezTo>
                    <a:pt x="4532" y="2449"/>
                    <a:pt x="4630" y="2431"/>
                    <a:pt x="4725" y="2401"/>
                  </a:cubicBezTo>
                  <a:cubicBezTo>
                    <a:pt x="4755" y="2421"/>
                    <a:pt x="4786" y="2429"/>
                    <a:pt x="4817" y="2429"/>
                  </a:cubicBezTo>
                  <a:cubicBezTo>
                    <a:pt x="4894" y="2429"/>
                    <a:pt x="4974" y="2377"/>
                    <a:pt x="5059" y="2329"/>
                  </a:cubicBezTo>
                  <a:cubicBezTo>
                    <a:pt x="5085" y="2348"/>
                    <a:pt x="5112" y="2355"/>
                    <a:pt x="5139" y="2355"/>
                  </a:cubicBezTo>
                  <a:cubicBezTo>
                    <a:pt x="5206" y="2355"/>
                    <a:pt x="5275" y="2313"/>
                    <a:pt x="5346" y="2313"/>
                  </a:cubicBezTo>
                  <a:cubicBezTo>
                    <a:pt x="5376" y="2313"/>
                    <a:pt x="5406" y="2320"/>
                    <a:pt x="5437" y="2341"/>
                  </a:cubicBezTo>
                  <a:cubicBezTo>
                    <a:pt x="5436" y="2284"/>
                    <a:pt x="5454" y="2255"/>
                    <a:pt x="5489" y="2255"/>
                  </a:cubicBezTo>
                  <a:cubicBezTo>
                    <a:pt x="5525" y="2255"/>
                    <a:pt x="5579" y="2287"/>
                    <a:pt x="5648" y="2348"/>
                  </a:cubicBezTo>
                  <a:cubicBezTo>
                    <a:pt x="5672" y="2300"/>
                    <a:pt x="5698" y="2271"/>
                    <a:pt x="5727" y="2271"/>
                  </a:cubicBezTo>
                  <a:cubicBezTo>
                    <a:pt x="5737" y="2271"/>
                    <a:pt x="5747" y="2274"/>
                    <a:pt x="5757" y="2281"/>
                  </a:cubicBezTo>
                  <a:cubicBezTo>
                    <a:pt x="5763" y="2275"/>
                    <a:pt x="5769" y="2272"/>
                    <a:pt x="5775" y="2272"/>
                  </a:cubicBezTo>
                  <a:cubicBezTo>
                    <a:pt x="5810" y="2272"/>
                    <a:pt x="5848" y="2363"/>
                    <a:pt x="5888" y="2366"/>
                  </a:cubicBezTo>
                  <a:cubicBezTo>
                    <a:pt x="5931" y="2405"/>
                    <a:pt x="5975" y="2421"/>
                    <a:pt x="6022" y="2421"/>
                  </a:cubicBezTo>
                  <a:cubicBezTo>
                    <a:pt x="6077" y="2421"/>
                    <a:pt x="6135" y="2398"/>
                    <a:pt x="6196" y="2364"/>
                  </a:cubicBezTo>
                  <a:cubicBezTo>
                    <a:pt x="6233" y="2406"/>
                    <a:pt x="6270" y="2426"/>
                    <a:pt x="6308" y="2426"/>
                  </a:cubicBezTo>
                  <a:cubicBezTo>
                    <a:pt x="6349" y="2426"/>
                    <a:pt x="6390" y="2402"/>
                    <a:pt x="6433" y="2354"/>
                  </a:cubicBezTo>
                  <a:cubicBezTo>
                    <a:pt x="6483" y="2347"/>
                    <a:pt x="6533" y="2317"/>
                    <a:pt x="6585" y="2317"/>
                  </a:cubicBezTo>
                  <a:cubicBezTo>
                    <a:pt x="6619" y="2317"/>
                    <a:pt x="6654" y="2331"/>
                    <a:pt x="6690" y="2373"/>
                  </a:cubicBezTo>
                  <a:cubicBezTo>
                    <a:pt x="6724" y="2402"/>
                    <a:pt x="6757" y="2412"/>
                    <a:pt x="6791" y="2412"/>
                  </a:cubicBezTo>
                  <a:cubicBezTo>
                    <a:pt x="6873" y="2412"/>
                    <a:pt x="6956" y="2353"/>
                    <a:pt x="7041" y="2353"/>
                  </a:cubicBezTo>
                  <a:cubicBezTo>
                    <a:pt x="7069" y="2353"/>
                    <a:pt x="7098" y="2359"/>
                    <a:pt x="7128" y="2378"/>
                  </a:cubicBezTo>
                  <a:cubicBezTo>
                    <a:pt x="7203" y="2381"/>
                    <a:pt x="7279" y="2403"/>
                    <a:pt x="7355" y="2415"/>
                  </a:cubicBezTo>
                  <a:cubicBezTo>
                    <a:pt x="7381" y="2418"/>
                    <a:pt x="7406" y="2420"/>
                    <a:pt x="7432" y="2420"/>
                  </a:cubicBezTo>
                  <a:cubicBezTo>
                    <a:pt x="7483" y="2420"/>
                    <a:pt x="7534" y="2411"/>
                    <a:pt x="7584" y="2384"/>
                  </a:cubicBezTo>
                  <a:cubicBezTo>
                    <a:pt x="7649" y="2350"/>
                    <a:pt x="7746" y="2337"/>
                    <a:pt x="7855" y="2337"/>
                  </a:cubicBezTo>
                  <a:cubicBezTo>
                    <a:pt x="8053" y="2337"/>
                    <a:pt x="8287" y="2380"/>
                    <a:pt x="8425" y="2415"/>
                  </a:cubicBezTo>
                  <a:lnTo>
                    <a:pt x="8534" y="2305"/>
                  </a:lnTo>
                  <a:cubicBezTo>
                    <a:pt x="8563" y="2349"/>
                    <a:pt x="8591" y="2367"/>
                    <a:pt x="8618" y="2367"/>
                  </a:cubicBezTo>
                  <a:cubicBezTo>
                    <a:pt x="8714" y="2367"/>
                    <a:pt x="8810" y="2147"/>
                    <a:pt x="9027" y="2065"/>
                  </a:cubicBezTo>
                  <a:cubicBezTo>
                    <a:pt x="9048" y="2102"/>
                    <a:pt x="9068" y="2140"/>
                    <a:pt x="9088" y="2177"/>
                  </a:cubicBezTo>
                  <a:cubicBezTo>
                    <a:pt x="9124" y="2123"/>
                    <a:pt x="9207" y="2098"/>
                    <a:pt x="9294" y="2098"/>
                  </a:cubicBezTo>
                  <a:cubicBezTo>
                    <a:pt x="9421" y="2098"/>
                    <a:pt x="9556" y="2150"/>
                    <a:pt x="9567" y="2236"/>
                  </a:cubicBezTo>
                  <a:cubicBezTo>
                    <a:pt x="9631" y="2073"/>
                    <a:pt x="9801" y="2056"/>
                    <a:pt x="9974" y="2056"/>
                  </a:cubicBezTo>
                  <a:cubicBezTo>
                    <a:pt x="10019" y="2056"/>
                    <a:pt x="10064" y="2057"/>
                    <a:pt x="10108" y="2057"/>
                  </a:cubicBezTo>
                  <a:cubicBezTo>
                    <a:pt x="10228" y="2057"/>
                    <a:pt x="10336" y="2048"/>
                    <a:pt x="10392" y="1982"/>
                  </a:cubicBezTo>
                  <a:cubicBezTo>
                    <a:pt x="10427" y="2035"/>
                    <a:pt x="10462" y="2060"/>
                    <a:pt x="10495" y="2060"/>
                  </a:cubicBezTo>
                  <a:cubicBezTo>
                    <a:pt x="10543" y="2060"/>
                    <a:pt x="10589" y="2008"/>
                    <a:pt x="10633" y="1912"/>
                  </a:cubicBezTo>
                  <a:cubicBezTo>
                    <a:pt x="10643" y="1874"/>
                    <a:pt x="10653" y="1862"/>
                    <a:pt x="10664" y="1862"/>
                  </a:cubicBezTo>
                  <a:cubicBezTo>
                    <a:pt x="10683" y="1862"/>
                    <a:pt x="10702" y="1904"/>
                    <a:pt x="10721" y="1904"/>
                  </a:cubicBezTo>
                  <a:cubicBezTo>
                    <a:pt x="10730" y="1904"/>
                    <a:pt x="10739" y="1894"/>
                    <a:pt x="10747" y="1867"/>
                  </a:cubicBezTo>
                  <a:cubicBezTo>
                    <a:pt x="10768" y="1846"/>
                    <a:pt x="10787" y="1772"/>
                    <a:pt x="10808" y="1772"/>
                  </a:cubicBezTo>
                  <a:cubicBezTo>
                    <a:pt x="10824" y="1772"/>
                    <a:pt x="10840" y="1819"/>
                    <a:pt x="10858" y="1977"/>
                  </a:cubicBezTo>
                  <a:cubicBezTo>
                    <a:pt x="10872" y="1952"/>
                    <a:pt x="10887" y="1943"/>
                    <a:pt x="10901" y="1943"/>
                  </a:cubicBezTo>
                  <a:cubicBezTo>
                    <a:pt x="10948" y="1943"/>
                    <a:pt x="10995" y="2043"/>
                    <a:pt x="11039" y="2043"/>
                  </a:cubicBezTo>
                  <a:cubicBezTo>
                    <a:pt x="11048" y="2043"/>
                    <a:pt x="11057" y="2039"/>
                    <a:pt x="11066" y="2029"/>
                  </a:cubicBezTo>
                  <a:cubicBezTo>
                    <a:pt x="11082" y="2060"/>
                    <a:pt x="11099" y="2071"/>
                    <a:pt x="11115" y="2071"/>
                  </a:cubicBezTo>
                  <a:cubicBezTo>
                    <a:pt x="11163" y="2071"/>
                    <a:pt x="11208" y="1967"/>
                    <a:pt x="11253" y="1954"/>
                  </a:cubicBezTo>
                  <a:cubicBezTo>
                    <a:pt x="11262" y="1942"/>
                    <a:pt x="11271" y="1937"/>
                    <a:pt x="11280" y="1937"/>
                  </a:cubicBezTo>
                  <a:cubicBezTo>
                    <a:pt x="11308" y="1937"/>
                    <a:pt x="11336" y="1978"/>
                    <a:pt x="11363" y="1978"/>
                  </a:cubicBezTo>
                  <a:cubicBezTo>
                    <a:pt x="11382" y="1978"/>
                    <a:pt x="11402" y="1955"/>
                    <a:pt x="11419" y="1878"/>
                  </a:cubicBezTo>
                  <a:cubicBezTo>
                    <a:pt x="11421" y="1878"/>
                    <a:pt x="11423" y="1878"/>
                    <a:pt x="11425" y="1878"/>
                  </a:cubicBezTo>
                  <a:cubicBezTo>
                    <a:pt x="11454" y="1878"/>
                    <a:pt x="11481" y="1846"/>
                    <a:pt x="11508" y="1846"/>
                  </a:cubicBezTo>
                  <a:cubicBezTo>
                    <a:pt x="11528" y="1846"/>
                    <a:pt x="11548" y="1865"/>
                    <a:pt x="11568" y="1932"/>
                  </a:cubicBezTo>
                  <a:cubicBezTo>
                    <a:pt x="11661" y="2037"/>
                    <a:pt x="11956" y="2038"/>
                    <a:pt x="12020" y="2123"/>
                  </a:cubicBezTo>
                  <a:cubicBezTo>
                    <a:pt x="12034" y="2046"/>
                    <a:pt x="12055" y="2016"/>
                    <a:pt x="12078" y="2016"/>
                  </a:cubicBezTo>
                  <a:cubicBezTo>
                    <a:pt x="12150" y="2016"/>
                    <a:pt x="12248" y="2304"/>
                    <a:pt x="12272" y="2304"/>
                  </a:cubicBezTo>
                  <a:cubicBezTo>
                    <a:pt x="12274" y="2305"/>
                    <a:pt x="12275" y="2306"/>
                    <a:pt x="12276" y="2306"/>
                  </a:cubicBezTo>
                  <a:cubicBezTo>
                    <a:pt x="12294" y="2306"/>
                    <a:pt x="12222" y="2129"/>
                    <a:pt x="12214" y="2129"/>
                  </a:cubicBezTo>
                  <a:cubicBezTo>
                    <a:pt x="12214" y="2129"/>
                    <a:pt x="12213" y="2129"/>
                    <a:pt x="12213" y="2131"/>
                  </a:cubicBezTo>
                  <a:cubicBezTo>
                    <a:pt x="12213" y="2110"/>
                    <a:pt x="12215" y="2101"/>
                    <a:pt x="12220" y="2101"/>
                  </a:cubicBezTo>
                  <a:cubicBezTo>
                    <a:pt x="12241" y="2101"/>
                    <a:pt x="12308" y="2321"/>
                    <a:pt x="12328" y="2321"/>
                  </a:cubicBezTo>
                  <a:cubicBezTo>
                    <a:pt x="12329" y="2321"/>
                    <a:pt x="12330" y="2321"/>
                    <a:pt x="12330" y="2319"/>
                  </a:cubicBezTo>
                  <a:cubicBezTo>
                    <a:pt x="12316" y="2299"/>
                    <a:pt x="12265" y="2158"/>
                    <a:pt x="12301" y="2142"/>
                  </a:cubicBezTo>
                  <a:lnTo>
                    <a:pt x="12301" y="2142"/>
                  </a:lnTo>
                  <a:cubicBezTo>
                    <a:pt x="12320" y="2149"/>
                    <a:pt x="12344" y="2240"/>
                    <a:pt x="12371" y="2240"/>
                  </a:cubicBezTo>
                  <a:cubicBezTo>
                    <a:pt x="12376" y="2240"/>
                    <a:pt x="12381" y="2237"/>
                    <a:pt x="12386" y="2229"/>
                  </a:cubicBezTo>
                  <a:cubicBezTo>
                    <a:pt x="12399" y="2202"/>
                    <a:pt x="12414" y="2111"/>
                    <a:pt x="12431" y="2111"/>
                  </a:cubicBezTo>
                  <a:cubicBezTo>
                    <a:pt x="12434" y="2111"/>
                    <a:pt x="12438" y="2114"/>
                    <a:pt x="12441" y="2122"/>
                  </a:cubicBezTo>
                  <a:cubicBezTo>
                    <a:pt x="12450" y="2153"/>
                    <a:pt x="12459" y="2159"/>
                    <a:pt x="12469" y="2159"/>
                  </a:cubicBezTo>
                  <a:cubicBezTo>
                    <a:pt x="12476" y="2159"/>
                    <a:pt x="12483" y="2156"/>
                    <a:pt x="12491" y="2156"/>
                  </a:cubicBezTo>
                  <a:cubicBezTo>
                    <a:pt x="12497" y="2156"/>
                    <a:pt x="12503" y="2158"/>
                    <a:pt x="12510" y="2166"/>
                  </a:cubicBezTo>
                  <a:cubicBezTo>
                    <a:pt x="12529" y="2116"/>
                    <a:pt x="12548" y="2050"/>
                    <a:pt x="12570" y="2050"/>
                  </a:cubicBezTo>
                  <a:cubicBezTo>
                    <a:pt x="12577" y="2050"/>
                    <a:pt x="12583" y="2055"/>
                    <a:pt x="12590" y="2067"/>
                  </a:cubicBezTo>
                  <a:cubicBezTo>
                    <a:pt x="12597" y="2064"/>
                    <a:pt x="12604" y="2062"/>
                    <a:pt x="12611" y="2062"/>
                  </a:cubicBezTo>
                  <a:cubicBezTo>
                    <a:pt x="12634" y="2062"/>
                    <a:pt x="12658" y="2079"/>
                    <a:pt x="12684" y="2118"/>
                  </a:cubicBezTo>
                  <a:cubicBezTo>
                    <a:pt x="12735" y="2154"/>
                    <a:pt x="12792" y="2276"/>
                    <a:pt x="12854" y="2276"/>
                  </a:cubicBezTo>
                  <a:cubicBezTo>
                    <a:pt x="12875" y="2276"/>
                    <a:pt x="12896" y="2262"/>
                    <a:pt x="12917" y="2228"/>
                  </a:cubicBezTo>
                  <a:cubicBezTo>
                    <a:pt x="13001" y="2238"/>
                    <a:pt x="13066" y="2268"/>
                    <a:pt x="13116" y="2268"/>
                  </a:cubicBezTo>
                  <a:cubicBezTo>
                    <a:pt x="13135" y="2268"/>
                    <a:pt x="13152" y="2264"/>
                    <a:pt x="13168" y="2252"/>
                  </a:cubicBezTo>
                  <a:cubicBezTo>
                    <a:pt x="13170" y="2252"/>
                    <a:pt x="13173" y="2252"/>
                    <a:pt x="13176" y="2252"/>
                  </a:cubicBezTo>
                  <a:cubicBezTo>
                    <a:pt x="13207" y="2252"/>
                    <a:pt x="13231" y="2237"/>
                    <a:pt x="13251" y="2237"/>
                  </a:cubicBezTo>
                  <a:cubicBezTo>
                    <a:pt x="13263" y="2237"/>
                    <a:pt x="13274" y="2243"/>
                    <a:pt x="13285" y="2263"/>
                  </a:cubicBezTo>
                  <a:cubicBezTo>
                    <a:pt x="13296" y="2266"/>
                    <a:pt x="13307" y="2267"/>
                    <a:pt x="13318" y="2267"/>
                  </a:cubicBezTo>
                  <a:cubicBezTo>
                    <a:pt x="13360" y="2267"/>
                    <a:pt x="13404" y="2248"/>
                    <a:pt x="13517" y="2189"/>
                  </a:cubicBezTo>
                  <a:cubicBezTo>
                    <a:pt x="13534" y="2147"/>
                    <a:pt x="13553" y="2133"/>
                    <a:pt x="13574" y="2133"/>
                  </a:cubicBezTo>
                  <a:cubicBezTo>
                    <a:pt x="13619" y="2133"/>
                    <a:pt x="13672" y="2197"/>
                    <a:pt x="13735" y="2197"/>
                  </a:cubicBezTo>
                  <a:cubicBezTo>
                    <a:pt x="13766" y="2197"/>
                    <a:pt x="13799" y="2182"/>
                    <a:pt x="13834" y="2137"/>
                  </a:cubicBezTo>
                  <a:cubicBezTo>
                    <a:pt x="13870" y="2128"/>
                    <a:pt x="13910" y="2123"/>
                    <a:pt x="13952" y="2123"/>
                  </a:cubicBezTo>
                  <a:cubicBezTo>
                    <a:pt x="14078" y="2123"/>
                    <a:pt x="14232" y="2161"/>
                    <a:pt x="14420" y="2210"/>
                  </a:cubicBezTo>
                  <a:cubicBezTo>
                    <a:pt x="14519" y="2216"/>
                    <a:pt x="14605" y="2221"/>
                    <a:pt x="14680" y="2222"/>
                  </a:cubicBezTo>
                  <a:cubicBezTo>
                    <a:pt x="14680" y="2214"/>
                    <a:pt x="14683" y="2208"/>
                    <a:pt x="14692" y="2208"/>
                  </a:cubicBezTo>
                  <a:cubicBezTo>
                    <a:pt x="14698" y="2208"/>
                    <a:pt x="14708" y="2212"/>
                    <a:pt x="14721" y="2221"/>
                  </a:cubicBezTo>
                  <a:lnTo>
                    <a:pt x="14752" y="2221"/>
                  </a:lnTo>
                  <a:lnTo>
                    <a:pt x="14749" y="2224"/>
                  </a:lnTo>
                  <a:cubicBezTo>
                    <a:pt x="14815" y="2224"/>
                    <a:pt x="14881" y="2217"/>
                    <a:pt x="14945" y="2205"/>
                  </a:cubicBezTo>
                  <a:cubicBezTo>
                    <a:pt x="14970" y="2205"/>
                    <a:pt x="14996" y="2208"/>
                    <a:pt x="15021" y="2214"/>
                  </a:cubicBezTo>
                  <a:cubicBezTo>
                    <a:pt x="15048" y="2185"/>
                    <a:pt x="15077" y="2176"/>
                    <a:pt x="15107" y="2176"/>
                  </a:cubicBezTo>
                  <a:cubicBezTo>
                    <a:pt x="15179" y="2176"/>
                    <a:pt x="15263" y="2231"/>
                    <a:pt x="15362" y="2231"/>
                  </a:cubicBezTo>
                  <a:cubicBezTo>
                    <a:pt x="15392" y="2231"/>
                    <a:pt x="15423" y="2226"/>
                    <a:pt x="15455" y="2214"/>
                  </a:cubicBezTo>
                  <a:cubicBezTo>
                    <a:pt x="15516" y="2210"/>
                    <a:pt x="15580" y="2137"/>
                    <a:pt x="15653" y="2137"/>
                  </a:cubicBezTo>
                  <a:cubicBezTo>
                    <a:pt x="15694" y="2137"/>
                    <a:pt x="15739" y="2161"/>
                    <a:pt x="15786" y="2236"/>
                  </a:cubicBezTo>
                  <a:cubicBezTo>
                    <a:pt x="15813" y="2246"/>
                    <a:pt x="15841" y="2249"/>
                    <a:pt x="15870" y="2249"/>
                  </a:cubicBezTo>
                  <a:cubicBezTo>
                    <a:pt x="15924" y="2249"/>
                    <a:pt x="15982" y="2238"/>
                    <a:pt x="16043" y="2238"/>
                  </a:cubicBezTo>
                  <a:cubicBezTo>
                    <a:pt x="16100" y="2238"/>
                    <a:pt x="16161" y="2247"/>
                    <a:pt x="16225" y="2285"/>
                  </a:cubicBezTo>
                  <a:cubicBezTo>
                    <a:pt x="16248" y="2302"/>
                    <a:pt x="16270" y="2308"/>
                    <a:pt x="16291" y="2308"/>
                  </a:cubicBezTo>
                  <a:cubicBezTo>
                    <a:pt x="16364" y="2308"/>
                    <a:pt x="16424" y="2226"/>
                    <a:pt x="16475" y="2226"/>
                  </a:cubicBezTo>
                  <a:cubicBezTo>
                    <a:pt x="16489" y="2226"/>
                    <a:pt x="16502" y="2232"/>
                    <a:pt x="16515" y="2248"/>
                  </a:cubicBezTo>
                  <a:cubicBezTo>
                    <a:pt x="16570" y="2292"/>
                    <a:pt x="16611" y="2334"/>
                    <a:pt x="16642" y="2334"/>
                  </a:cubicBezTo>
                  <a:cubicBezTo>
                    <a:pt x="16651" y="2334"/>
                    <a:pt x="16660" y="2330"/>
                    <a:pt x="16668" y="2320"/>
                  </a:cubicBezTo>
                  <a:cubicBezTo>
                    <a:pt x="16719" y="2330"/>
                    <a:pt x="16735" y="2346"/>
                    <a:pt x="16745" y="2346"/>
                  </a:cubicBezTo>
                  <a:cubicBezTo>
                    <a:pt x="16748" y="2346"/>
                    <a:pt x="16750" y="2345"/>
                    <a:pt x="16753" y="2342"/>
                  </a:cubicBezTo>
                  <a:cubicBezTo>
                    <a:pt x="16756" y="2352"/>
                    <a:pt x="16759" y="2356"/>
                    <a:pt x="16763" y="2356"/>
                  </a:cubicBezTo>
                  <a:cubicBezTo>
                    <a:pt x="16777" y="2356"/>
                    <a:pt x="16804" y="2308"/>
                    <a:pt x="16874" y="2306"/>
                  </a:cubicBezTo>
                  <a:cubicBezTo>
                    <a:pt x="16905" y="2347"/>
                    <a:pt x="16946" y="2411"/>
                    <a:pt x="16996" y="2411"/>
                  </a:cubicBezTo>
                  <a:cubicBezTo>
                    <a:pt x="17020" y="2411"/>
                    <a:pt x="17046" y="2397"/>
                    <a:pt x="17074" y="2360"/>
                  </a:cubicBezTo>
                  <a:cubicBezTo>
                    <a:pt x="17126" y="2368"/>
                    <a:pt x="17188" y="2381"/>
                    <a:pt x="17261" y="2381"/>
                  </a:cubicBezTo>
                  <a:cubicBezTo>
                    <a:pt x="17312" y="2381"/>
                    <a:pt x="17368" y="2375"/>
                    <a:pt x="17430" y="2356"/>
                  </a:cubicBezTo>
                  <a:cubicBezTo>
                    <a:pt x="17574" y="2415"/>
                    <a:pt x="17684" y="2441"/>
                    <a:pt x="17767" y="2441"/>
                  </a:cubicBezTo>
                  <a:cubicBezTo>
                    <a:pt x="17857" y="2441"/>
                    <a:pt x="17915" y="2410"/>
                    <a:pt x="17950" y="2356"/>
                  </a:cubicBezTo>
                  <a:cubicBezTo>
                    <a:pt x="17957" y="2347"/>
                    <a:pt x="17963" y="2341"/>
                    <a:pt x="17968" y="2333"/>
                  </a:cubicBezTo>
                  <a:cubicBezTo>
                    <a:pt x="17961" y="2318"/>
                    <a:pt x="17961" y="2299"/>
                    <a:pt x="17978" y="2291"/>
                  </a:cubicBezTo>
                  <a:cubicBezTo>
                    <a:pt x="17984" y="2277"/>
                    <a:pt x="17992" y="2271"/>
                    <a:pt x="18002" y="2271"/>
                  </a:cubicBezTo>
                  <a:cubicBezTo>
                    <a:pt x="18048" y="2271"/>
                    <a:pt x="18144" y="2393"/>
                    <a:pt x="18323" y="2393"/>
                  </a:cubicBezTo>
                  <a:cubicBezTo>
                    <a:pt x="18326" y="2393"/>
                    <a:pt x="18329" y="2393"/>
                    <a:pt x="18332" y="2393"/>
                  </a:cubicBezTo>
                  <a:cubicBezTo>
                    <a:pt x="18525" y="2362"/>
                    <a:pt x="18635" y="2321"/>
                    <a:pt x="18692" y="2321"/>
                  </a:cubicBezTo>
                  <a:cubicBezTo>
                    <a:pt x="18702" y="2321"/>
                    <a:pt x="18710" y="2322"/>
                    <a:pt x="18716" y="2324"/>
                  </a:cubicBezTo>
                  <a:cubicBezTo>
                    <a:pt x="18751" y="2330"/>
                    <a:pt x="18751" y="2371"/>
                    <a:pt x="18735" y="2371"/>
                  </a:cubicBezTo>
                  <a:cubicBezTo>
                    <a:pt x="18728" y="2371"/>
                    <a:pt x="18719" y="2364"/>
                    <a:pt x="18707" y="2345"/>
                  </a:cubicBezTo>
                  <a:cubicBezTo>
                    <a:pt x="18688" y="2364"/>
                    <a:pt x="18663" y="2370"/>
                    <a:pt x="18639" y="2370"/>
                  </a:cubicBezTo>
                  <a:cubicBezTo>
                    <a:pt x="18611" y="2370"/>
                    <a:pt x="18585" y="2362"/>
                    <a:pt x="18574" y="2362"/>
                  </a:cubicBezTo>
                  <a:cubicBezTo>
                    <a:pt x="18560" y="2362"/>
                    <a:pt x="18570" y="2375"/>
                    <a:pt x="18634" y="2435"/>
                  </a:cubicBezTo>
                  <a:cubicBezTo>
                    <a:pt x="18668" y="2448"/>
                    <a:pt x="18702" y="2451"/>
                    <a:pt x="18736" y="2451"/>
                  </a:cubicBezTo>
                  <a:cubicBezTo>
                    <a:pt x="18769" y="2451"/>
                    <a:pt x="18803" y="2448"/>
                    <a:pt x="18839" y="2448"/>
                  </a:cubicBezTo>
                  <a:cubicBezTo>
                    <a:pt x="18876" y="2448"/>
                    <a:pt x="18915" y="2451"/>
                    <a:pt x="18957" y="2464"/>
                  </a:cubicBezTo>
                  <a:cubicBezTo>
                    <a:pt x="19078" y="2359"/>
                    <a:pt x="19223" y="2318"/>
                    <a:pt x="19411" y="2312"/>
                  </a:cubicBezTo>
                  <a:cubicBezTo>
                    <a:pt x="19414" y="2311"/>
                    <a:pt x="19416" y="2311"/>
                    <a:pt x="19418" y="2311"/>
                  </a:cubicBezTo>
                  <a:cubicBezTo>
                    <a:pt x="19511" y="2311"/>
                    <a:pt x="19638" y="2619"/>
                    <a:pt x="19751" y="2619"/>
                  </a:cubicBezTo>
                  <a:cubicBezTo>
                    <a:pt x="19755" y="2619"/>
                    <a:pt x="19758" y="2619"/>
                    <a:pt x="19761" y="2618"/>
                  </a:cubicBezTo>
                  <a:cubicBezTo>
                    <a:pt x="19796" y="2614"/>
                    <a:pt x="19832" y="2612"/>
                    <a:pt x="19870" y="2612"/>
                  </a:cubicBezTo>
                  <a:cubicBezTo>
                    <a:pt x="19961" y="2612"/>
                    <a:pt x="20059" y="2624"/>
                    <a:pt x="20166" y="2647"/>
                  </a:cubicBezTo>
                  <a:cubicBezTo>
                    <a:pt x="20316" y="2625"/>
                    <a:pt x="20416" y="2603"/>
                    <a:pt x="20484" y="2490"/>
                  </a:cubicBezTo>
                  <a:cubicBezTo>
                    <a:pt x="20518" y="2505"/>
                    <a:pt x="20544" y="2516"/>
                    <a:pt x="20566" y="2516"/>
                  </a:cubicBezTo>
                  <a:cubicBezTo>
                    <a:pt x="20589" y="2516"/>
                    <a:pt x="20606" y="2503"/>
                    <a:pt x="20620" y="2469"/>
                  </a:cubicBezTo>
                  <a:cubicBezTo>
                    <a:pt x="20656" y="2473"/>
                    <a:pt x="20674" y="2522"/>
                    <a:pt x="20714" y="2522"/>
                  </a:cubicBezTo>
                  <a:cubicBezTo>
                    <a:pt x="20737" y="2522"/>
                    <a:pt x="20766" y="2507"/>
                    <a:pt x="20809" y="2459"/>
                  </a:cubicBezTo>
                  <a:cubicBezTo>
                    <a:pt x="20871" y="2402"/>
                    <a:pt x="20960" y="2417"/>
                    <a:pt x="21096" y="2407"/>
                  </a:cubicBezTo>
                  <a:cubicBezTo>
                    <a:pt x="21169" y="2446"/>
                    <a:pt x="21238" y="2461"/>
                    <a:pt x="21304" y="2461"/>
                  </a:cubicBezTo>
                  <a:cubicBezTo>
                    <a:pt x="21491" y="2461"/>
                    <a:pt x="21657" y="2347"/>
                    <a:pt x="21855" y="2347"/>
                  </a:cubicBezTo>
                  <a:cubicBezTo>
                    <a:pt x="21868" y="2347"/>
                    <a:pt x="21882" y="2347"/>
                    <a:pt x="21896" y="2348"/>
                  </a:cubicBezTo>
                  <a:cubicBezTo>
                    <a:pt x="22017" y="2360"/>
                    <a:pt x="22475" y="2495"/>
                    <a:pt x="22498" y="2495"/>
                  </a:cubicBezTo>
                  <a:cubicBezTo>
                    <a:pt x="23137" y="2466"/>
                    <a:pt x="23741" y="2253"/>
                    <a:pt x="24388" y="2253"/>
                  </a:cubicBezTo>
                  <a:cubicBezTo>
                    <a:pt x="24563" y="2253"/>
                    <a:pt x="24742" y="2268"/>
                    <a:pt x="24926" y="2308"/>
                  </a:cubicBezTo>
                  <a:cubicBezTo>
                    <a:pt x="24951" y="2317"/>
                    <a:pt x="24977" y="2320"/>
                    <a:pt x="25003" y="2320"/>
                  </a:cubicBezTo>
                  <a:cubicBezTo>
                    <a:pt x="25093" y="2320"/>
                    <a:pt x="25193" y="2280"/>
                    <a:pt x="25306" y="2280"/>
                  </a:cubicBezTo>
                  <a:cubicBezTo>
                    <a:pt x="25359" y="2280"/>
                    <a:pt x="25416" y="2289"/>
                    <a:pt x="25475" y="2315"/>
                  </a:cubicBezTo>
                  <a:cubicBezTo>
                    <a:pt x="25550" y="2331"/>
                    <a:pt x="25631" y="2336"/>
                    <a:pt x="25716" y="2336"/>
                  </a:cubicBezTo>
                  <a:cubicBezTo>
                    <a:pt x="25757" y="2336"/>
                    <a:pt x="25799" y="2335"/>
                    <a:pt x="25842" y="2333"/>
                  </a:cubicBezTo>
                  <a:cubicBezTo>
                    <a:pt x="25975" y="2327"/>
                    <a:pt x="26120" y="2313"/>
                    <a:pt x="26279" y="2305"/>
                  </a:cubicBezTo>
                  <a:cubicBezTo>
                    <a:pt x="26312" y="2299"/>
                    <a:pt x="26343" y="2296"/>
                    <a:pt x="26373" y="2296"/>
                  </a:cubicBezTo>
                  <a:cubicBezTo>
                    <a:pt x="26437" y="2296"/>
                    <a:pt x="26496" y="2306"/>
                    <a:pt x="26551" y="2306"/>
                  </a:cubicBezTo>
                  <a:cubicBezTo>
                    <a:pt x="26566" y="2306"/>
                    <a:pt x="26580" y="2306"/>
                    <a:pt x="26594" y="2304"/>
                  </a:cubicBezTo>
                  <a:cubicBezTo>
                    <a:pt x="26625" y="2335"/>
                    <a:pt x="26655" y="2344"/>
                    <a:pt x="26682" y="2344"/>
                  </a:cubicBezTo>
                  <a:cubicBezTo>
                    <a:pt x="26722" y="2344"/>
                    <a:pt x="26757" y="2326"/>
                    <a:pt x="26791" y="2326"/>
                  </a:cubicBezTo>
                  <a:cubicBezTo>
                    <a:pt x="26804" y="2326"/>
                    <a:pt x="26817" y="2329"/>
                    <a:pt x="26829" y="2337"/>
                  </a:cubicBezTo>
                  <a:cubicBezTo>
                    <a:pt x="26916" y="2352"/>
                    <a:pt x="26984" y="2402"/>
                    <a:pt x="27035" y="2402"/>
                  </a:cubicBezTo>
                  <a:cubicBezTo>
                    <a:pt x="27061" y="2402"/>
                    <a:pt x="27082" y="2389"/>
                    <a:pt x="27099" y="2351"/>
                  </a:cubicBezTo>
                  <a:cubicBezTo>
                    <a:pt x="27161" y="2305"/>
                    <a:pt x="27176" y="2278"/>
                    <a:pt x="27167" y="2278"/>
                  </a:cubicBezTo>
                  <a:cubicBezTo>
                    <a:pt x="27160" y="2278"/>
                    <a:pt x="27142" y="2291"/>
                    <a:pt x="27119" y="2319"/>
                  </a:cubicBezTo>
                  <a:cubicBezTo>
                    <a:pt x="27126" y="2311"/>
                    <a:pt x="27080" y="2310"/>
                    <a:pt x="27038" y="2310"/>
                  </a:cubicBezTo>
                  <a:cubicBezTo>
                    <a:pt x="27032" y="2310"/>
                    <a:pt x="27025" y="2310"/>
                    <a:pt x="27020" y="2310"/>
                  </a:cubicBezTo>
                  <a:cubicBezTo>
                    <a:pt x="26957" y="2310"/>
                    <a:pt x="26926" y="2309"/>
                    <a:pt x="27151" y="2277"/>
                  </a:cubicBezTo>
                  <a:cubicBezTo>
                    <a:pt x="27320" y="2253"/>
                    <a:pt x="27616" y="2242"/>
                    <a:pt x="27863" y="2242"/>
                  </a:cubicBezTo>
                  <a:cubicBezTo>
                    <a:pt x="27944" y="2242"/>
                    <a:pt x="28020" y="2243"/>
                    <a:pt x="28084" y="2245"/>
                  </a:cubicBezTo>
                  <a:cubicBezTo>
                    <a:pt x="28726" y="2270"/>
                    <a:pt x="28720" y="2362"/>
                    <a:pt x="29362" y="2387"/>
                  </a:cubicBezTo>
                  <a:cubicBezTo>
                    <a:pt x="29283" y="2360"/>
                    <a:pt x="29252" y="2286"/>
                    <a:pt x="29297" y="2238"/>
                  </a:cubicBezTo>
                  <a:lnTo>
                    <a:pt x="29297" y="2238"/>
                  </a:lnTo>
                  <a:cubicBezTo>
                    <a:pt x="29330" y="2278"/>
                    <a:pt x="29397" y="2297"/>
                    <a:pt x="29465" y="2297"/>
                  </a:cubicBezTo>
                  <a:cubicBezTo>
                    <a:pt x="29539" y="2297"/>
                    <a:pt x="29612" y="2274"/>
                    <a:pt x="29640" y="2228"/>
                  </a:cubicBezTo>
                  <a:cubicBezTo>
                    <a:pt x="29710" y="2234"/>
                    <a:pt x="29817" y="2236"/>
                    <a:pt x="29941" y="2236"/>
                  </a:cubicBezTo>
                  <a:cubicBezTo>
                    <a:pt x="30176" y="2236"/>
                    <a:pt x="30474" y="2229"/>
                    <a:pt x="30712" y="2229"/>
                  </a:cubicBezTo>
                  <a:cubicBezTo>
                    <a:pt x="30932" y="2229"/>
                    <a:pt x="31101" y="2235"/>
                    <a:pt x="31121" y="2261"/>
                  </a:cubicBezTo>
                  <a:cubicBezTo>
                    <a:pt x="31109" y="2245"/>
                    <a:pt x="31094" y="2225"/>
                    <a:pt x="31080" y="2208"/>
                  </a:cubicBezTo>
                  <a:cubicBezTo>
                    <a:pt x="31082" y="2208"/>
                    <a:pt x="31084" y="2208"/>
                    <a:pt x="31086" y="2208"/>
                  </a:cubicBezTo>
                  <a:cubicBezTo>
                    <a:pt x="31116" y="2208"/>
                    <a:pt x="31161" y="2272"/>
                    <a:pt x="31221" y="2312"/>
                  </a:cubicBezTo>
                  <a:cubicBezTo>
                    <a:pt x="31221" y="2317"/>
                    <a:pt x="31224" y="2320"/>
                    <a:pt x="31226" y="2324"/>
                  </a:cubicBezTo>
                  <a:cubicBezTo>
                    <a:pt x="31229" y="2339"/>
                    <a:pt x="31232" y="2345"/>
                    <a:pt x="31235" y="2345"/>
                  </a:cubicBezTo>
                  <a:cubicBezTo>
                    <a:pt x="31238" y="2345"/>
                    <a:pt x="31242" y="2338"/>
                    <a:pt x="31246" y="2326"/>
                  </a:cubicBezTo>
                  <a:cubicBezTo>
                    <a:pt x="31247" y="2326"/>
                    <a:pt x="31248" y="2327"/>
                    <a:pt x="31249" y="2328"/>
                  </a:cubicBezTo>
                  <a:cubicBezTo>
                    <a:pt x="31308" y="2338"/>
                    <a:pt x="31345" y="2341"/>
                    <a:pt x="31366" y="2341"/>
                  </a:cubicBezTo>
                  <a:cubicBezTo>
                    <a:pt x="31441" y="2341"/>
                    <a:pt x="31318" y="2295"/>
                    <a:pt x="31255" y="2295"/>
                  </a:cubicBezTo>
                  <a:cubicBezTo>
                    <a:pt x="31254" y="2295"/>
                    <a:pt x="31254" y="2295"/>
                    <a:pt x="31253" y="2295"/>
                  </a:cubicBezTo>
                  <a:cubicBezTo>
                    <a:pt x="31276" y="2192"/>
                    <a:pt x="31309" y="1970"/>
                    <a:pt x="31370" y="1970"/>
                  </a:cubicBezTo>
                  <a:cubicBezTo>
                    <a:pt x="31374" y="1970"/>
                    <a:pt x="31379" y="1971"/>
                    <a:pt x="31383" y="1973"/>
                  </a:cubicBezTo>
                  <a:cubicBezTo>
                    <a:pt x="31419" y="1981"/>
                    <a:pt x="31464" y="2029"/>
                    <a:pt x="31519" y="2029"/>
                  </a:cubicBezTo>
                  <a:cubicBezTo>
                    <a:pt x="31540" y="2029"/>
                    <a:pt x="31563" y="2021"/>
                    <a:pt x="31588" y="2001"/>
                  </a:cubicBezTo>
                  <a:lnTo>
                    <a:pt x="31588" y="2001"/>
                  </a:lnTo>
                  <a:cubicBezTo>
                    <a:pt x="31557" y="2027"/>
                    <a:pt x="32020" y="2048"/>
                    <a:pt x="32491" y="2048"/>
                  </a:cubicBezTo>
                  <a:cubicBezTo>
                    <a:pt x="32905" y="2048"/>
                    <a:pt x="33326" y="2032"/>
                    <a:pt x="33425" y="1987"/>
                  </a:cubicBezTo>
                  <a:cubicBezTo>
                    <a:pt x="33536" y="2180"/>
                    <a:pt x="34057" y="2226"/>
                    <a:pt x="34275" y="2226"/>
                  </a:cubicBezTo>
                  <a:cubicBezTo>
                    <a:pt x="34319" y="2226"/>
                    <a:pt x="34351" y="2224"/>
                    <a:pt x="34364" y="2221"/>
                  </a:cubicBezTo>
                  <a:cubicBezTo>
                    <a:pt x="34385" y="2217"/>
                    <a:pt x="34406" y="2215"/>
                    <a:pt x="34427" y="2215"/>
                  </a:cubicBezTo>
                  <a:cubicBezTo>
                    <a:pt x="34488" y="2215"/>
                    <a:pt x="34550" y="2230"/>
                    <a:pt x="34608" y="2245"/>
                  </a:cubicBezTo>
                  <a:cubicBezTo>
                    <a:pt x="34685" y="2266"/>
                    <a:pt x="35031" y="2266"/>
                    <a:pt x="35363" y="2266"/>
                  </a:cubicBezTo>
                  <a:cubicBezTo>
                    <a:pt x="35694" y="2266"/>
                    <a:pt x="36011" y="2266"/>
                    <a:pt x="36027" y="2287"/>
                  </a:cubicBezTo>
                  <a:cubicBezTo>
                    <a:pt x="36051" y="2285"/>
                    <a:pt x="36069" y="2282"/>
                    <a:pt x="36090" y="2282"/>
                  </a:cubicBezTo>
                  <a:cubicBezTo>
                    <a:pt x="36122" y="2282"/>
                    <a:pt x="36162" y="2288"/>
                    <a:pt x="36242" y="2314"/>
                  </a:cubicBezTo>
                  <a:cubicBezTo>
                    <a:pt x="36290" y="2318"/>
                    <a:pt x="36353" y="2340"/>
                    <a:pt x="36436" y="2340"/>
                  </a:cubicBezTo>
                  <a:cubicBezTo>
                    <a:pt x="36469" y="2340"/>
                    <a:pt x="36505" y="2336"/>
                    <a:pt x="36545" y="2327"/>
                  </a:cubicBezTo>
                  <a:cubicBezTo>
                    <a:pt x="36582" y="2344"/>
                    <a:pt x="36621" y="2350"/>
                    <a:pt x="36664" y="2350"/>
                  </a:cubicBezTo>
                  <a:cubicBezTo>
                    <a:pt x="36735" y="2350"/>
                    <a:pt x="36814" y="2335"/>
                    <a:pt x="36904" y="2335"/>
                  </a:cubicBezTo>
                  <a:cubicBezTo>
                    <a:pt x="36971" y="2335"/>
                    <a:pt x="37044" y="2343"/>
                    <a:pt x="37124" y="2371"/>
                  </a:cubicBezTo>
                  <a:cubicBezTo>
                    <a:pt x="37331" y="2388"/>
                    <a:pt x="37480" y="2393"/>
                    <a:pt x="37587" y="2397"/>
                  </a:cubicBezTo>
                  <a:cubicBezTo>
                    <a:pt x="37598" y="2390"/>
                    <a:pt x="37611" y="2384"/>
                    <a:pt x="37626" y="2375"/>
                  </a:cubicBezTo>
                  <a:cubicBezTo>
                    <a:pt x="37652" y="2379"/>
                    <a:pt x="37675" y="2383"/>
                    <a:pt x="37695" y="2385"/>
                  </a:cubicBezTo>
                  <a:cubicBezTo>
                    <a:pt x="37665" y="2385"/>
                    <a:pt x="37633" y="2389"/>
                    <a:pt x="37604" y="2397"/>
                  </a:cubicBezTo>
                  <a:cubicBezTo>
                    <a:pt x="37682" y="2401"/>
                    <a:pt x="37735" y="2404"/>
                    <a:pt x="37768" y="2413"/>
                  </a:cubicBezTo>
                  <a:cubicBezTo>
                    <a:pt x="37789" y="2425"/>
                    <a:pt x="37803" y="2430"/>
                    <a:pt x="37810" y="2430"/>
                  </a:cubicBezTo>
                  <a:cubicBezTo>
                    <a:pt x="37828" y="2430"/>
                    <a:pt x="37801" y="2399"/>
                    <a:pt x="37756" y="2399"/>
                  </a:cubicBezTo>
                  <a:cubicBezTo>
                    <a:pt x="37755" y="2399"/>
                    <a:pt x="37754" y="2399"/>
                    <a:pt x="37752" y="2399"/>
                  </a:cubicBezTo>
                  <a:cubicBezTo>
                    <a:pt x="37742" y="2395"/>
                    <a:pt x="37733" y="2392"/>
                    <a:pt x="37723" y="2390"/>
                  </a:cubicBezTo>
                  <a:lnTo>
                    <a:pt x="37723" y="2390"/>
                  </a:lnTo>
                  <a:cubicBezTo>
                    <a:pt x="37756" y="2394"/>
                    <a:pt x="37782" y="2395"/>
                    <a:pt x="37803" y="2395"/>
                  </a:cubicBezTo>
                  <a:cubicBezTo>
                    <a:pt x="37879" y="2395"/>
                    <a:pt x="37882" y="2375"/>
                    <a:pt x="37890" y="2366"/>
                  </a:cubicBezTo>
                  <a:cubicBezTo>
                    <a:pt x="37890" y="2366"/>
                    <a:pt x="37890" y="2366"/>
                    <a:pt x="37891" y="2366"/>
                  </a:cubicBezTo>
                  <a:cubicBezTo>
                    <a:pt x="37904" y="2366"/>
                    <a:pt x="37933" y="2311"/>
                    <a:pt x="38227" y="2289"/>
                  </a:cubicBezTo>
                  <a:cubicBezTo>
                    <a:pt x="38245" y="2294"/>
                    <a:pt x="38262" y="2296"/>
                    <a:pt x="38280" y="2296"/>
                  </a:cubicBezTo>
                  <a:cubicBezTo>
                    <a:pt x="38340" y="2296"/>
                    <a:pt x="38396" y="2271"/>
                    <a:pt x="38449" y="2271"/>
                  </a:cubicBezTo>
                  <a:cubicBezTo>
                    <a:pt x="38466" y="2271"/>
                    <a:pt x="38482" y="2273"/>
                    <a:pt x="38498" y="2280"/>
                  </a:cubicBezTo>
                  <a:cubicBezTo>
                    <a:pt x="38524" y="2258"/>
                    <a:pt x="38549" y="2249"/>
                    <a:pt x="38574" y="2249"/>
                  </a:cubicBezTo>
                  <a:cubicBezTo>
                    <a:pt x="38625" y="2249"/>
                    <a:pt x="38673" y="2285"/>
                    <a:pt x="38718" y="2318"/>
                  </a:cubicBezTo>
                  <a:cubicBezTo>
                    <a:pt x="38787" y="2411"/>
                    <a:pt x="39053" y="2553"/>
                    <a:pt x="39113" y="2641"/>
                  </a:cubicBezTo>
                  <a:cubicBezTo>
                    <a:pt x="39137" y="2622"/>
                    <a:pt x="39162" y="2612"/>
                    <a:pt x="39187" y="2612"/>
                  </a:cubicBezTo>
                  <a:cubicBezTo>
                    <a:pt x="39219" y="2612"/>
                    <a:pt x="39251" y="2628"/>
                    <a:pt x="39283" y="2660"/>
                  </a:cubicBezTo>
                  <a:cubicBezTo>
                    <a:pt x="39287" y="2664"/>
                    <a:pt x="39292" y="2665"/>
                    <a:pt x="39299" y="2665"/>
                  </a:cubicBezTo>
                  <a:cubicBezTo>
                    <a:pt x="39392" y="2665"/>
                    <a:pt x="39757" y="2373"/>
                    <a:pt x="39856" y="2373"/>
                  </a:cubicBezTo>
                  <a:cubicBezTo>
                    <a:pt x="39864" y="2373"/>
                    <a:pt x="39871" y="2375"/>
                    <a:pt x="39875" y="2379"/>
                  </a:cubicBezTo>
                  <a:cubicBezTo>
                    <a:pt x="39933" y="2387"/>
                    <a:pt x="39994" y="2371"/>
                    <a:pt x="40063" y="2440"/>
                  </a:cubicBezTo>
                  <a:cubicBezTo>
                    <a:pt x="40090" y="2438"/>
                    <a:pt x="40113" y="2437"/>
                    <a:pt x="40133" y="2437"/>
                  </a:cubicBezTo>
                  <a:cubicBezTo>
                    <a:pt x="40246" y="2437"/>
                    <a:pt x="40263" y="2468"/>
                    <a:pt x="40273" y="2468"/>
                  </a:cubicBezTo>
                  <a:cubicBezTo>
                    <a:pt x="40274" y="2468"/>
                    <a:pt x="40275" y="2467"/>
                    <a:pt x="40277" y="2465"/>
                  </a:cubicBezTo>
                  <a:cubicBezTo>
                    <a:pt x="40282" y="2463"/>
                    <a:pt x="40287" y="2374"/>
                    <a:pt x="40309" y="2374"/>
                  </a:cubicBezTo>
                  <a:cubicBezTo>
                    <a:pt x="40315" y="2374"/>
                    <a:pt x="40322" y="2380"/>
                    <a:pt x="40330" y="2395"/>
                  </a:cubicBezTo>
                  <a:cubicBezTo>
                    <a:pt x="40370" y="2395"/>
                    <a:pt x="40438" y="2375"/>
                    <a:pt x="40563" y="2354"/>
                  </a:cubicBezTo>
                  <a:cubicBezTo>
                    <a:pt x="40619" y="2378"/>
                    <a:pt x="40665" y="2386"/>
                    <a:pt x="40702" y="2386"/>
                  </a:cubicBezTo>
                  <a:cubicBezTo>
                    <a:pt x="40750" y="2386"/>
                    <a:pt x="40785" y="2374"/>
                    <a:pt x="40811" y="2370"/>
                  </a:cubicBezTo>
                  <a:cubicBezTo>
                    <a:pt x="40844" y="2311"/>
                    <a:pt x="40862" y="2286"/>
                    <a:pt x="40875" y="2286"/>
                  </a:cubicBezTo>
                  <a:cubicBezTo>
                    <a:pt x="40881" y="2286"/>
                    <a:pt x="40885" y="2290"/>
                    <a:pt x="40889" y="2298"/>
                  </a:cubicBezTo>
                  <a:cubicBezTo>
                    <a:pt x="40893" y="2300"/>
                    <a:pt x="40897" y="2301"/>
                    <a:pt x="40901" y="2301"/>
                  </a:cubicBezTo>
                  <a:cubicBezTo>
                    <a:pt x="40918" y="2301"/>
                    <a:pt x="40939" y="2278"/>
                    <a:pt x="41063" y="2273"/>
                  </a:cubicBezTo>
                  <a:cubicBezTo>
                    <a:pt x="41101" y="2293"/>
                    <a:pt x="41139" y="2305"/>
                    <a:pt x="41181" y="2305"/>
                  </a:cubicBezTo>
                  <a:cubicBezTo>
                    <a:pt x="41224" y="2305"/>
                    <a:pt x="41271" y="2293"/>
                    <a:pt x="41328" y="2263"/>
                  </a:cubicBezTo>
                  <a:lnTo>
                    <a:pt x="41328" y="2263"/>
                  </a:lnTo>
                  <a:cubicBezTo>
                    <a:pt x="41369" y="2271"/>
                    <a:pt x="41189" y="2499"/>
                    <a:pt x="41122" y="2577"/>
                  </a:cubicBezTo>
                  <a:cubicBezTo>
                    <a:pt x="41284" y="2477"/>
                    <a:pt x="42609" y="2393"/>
                    <a:pt x="42767" y="2393"/>
                  </a:cubicBezTo>
                  <a:cubicBezTo>
                    <a:pt x="42771" y="2393"/>
                    <a:pt x="42773" y="2393"/>
                    <a:pt x="42776" y="2393"/>
                  </a:cubicBezTo>
                  <a:cubicBezTo>
                    <a:pt x="42783" y="2397"/>
                    <a:pt x="42790" y="2399"/>
                    <a:pt x="42797" y="2399"/>
                  </a:cubicBezTo>
                  <a:cubicBezTo>
                    <a:pt x="42834" y="2399"/>
                    <a:pt x="42872" y="2349"/>
                    <a:pt x="42914" y="2349"/>
                  </a:cubicBezTo>
                  <a:cubicBezTo>
                    <a:pt x="42929" y="2349"/>
                    <a:pt x="42944" y="2356"/>
                    <a:pt x="42960" y="2374"/>
                  </a:cubicBezTo>
                  <a:cubicBezTo>
                    <a:pt x="42984" y="2392"/>
                    <a:pt x="43009" y="2395"/>
                    <a:pt x="43034" y="2395"/>
                  </a:cubicBezTo>
                  <a:cubicBezTo>
                    <a:pt x="43052" y="2395"/>
                    <a:pt x="43071" y="2393"/>
                    <a:pt x="43090" y="2393"/>
                  </a:cubicBezTo>
                  <a:cubicBezTo>
                    <a:pt x="43118" y="2393"/>
                    <a:pt x="43147" y="2398"/>
                    <a:pt x="43177" y="2418"/>
                  </a:cubicBezTo>
                  <a:cubicBezTo>
                    <a:pt x="43203" y="2428"/>
                    <a:pt x="43230" y="2432"/>
                    <a:pt x="43257" y="2432"/>
                  </a:cubicBezTo>
                  <a:cubicBezTo>
                    <a:pt x="43325" y="2432"/>
                    <a:pt x="43397" y="2411"/>
                    <a:pt x="43474" y="2411"/>
                  </a:cubicBezTo>
                  <a:cubicBezTo>
                    <a:pt x="43520" y="2411"/>
                    <a:pt x="43567" y="2418"/>
                    <a:pt x="43617" y="2443"/>
                  </a:cubicBezTo>
                  <a:cubicBezTo>
                    <a:pt x="43667" y="2417"/>
                    <a:pt x="43718" y="2392"/>
                    <a:pt x="43772" y="2392"/>
                  </a:cubicBezTo>
                  <a:cubicBezTo>
                    <a:pt x="43806" y="2392"/>
                    <a:pt x="43842" y="2403"/>
                    <a:pt x="43879" y="2431"/>
                  </a:cubicBezTo>
                  <a:cubicBezTo>
                    <a:pt x="43933" y="2472"/>
                    <a:pt x="43995" y="2488"/>
                    <a:pt x="44064" y="2488"/>
                  </a:cubicBezTo>
                  <a:cubicBezTo>
                    <a:pt x="44303" y="2488"/>
                    <a:pt x="44619" y="2291"/>
                    <a:pt x="44952" y="2291"/>
                  </a:cubicBezTo>
                  <a:cubicBezTo>
                    <a:pt x="44953" y="2291"/>
                    <a:pt x="44955" y="2291"/>
                    <a:pt x="44957" y="2291"/>
                  </a:cubicBezTo>
                  <a:cubicBezTo>
                    <a:pt x="45001" y="2291"/>
                    <a:pt x="45046" y="2295"/>
                    <a:pt x="45090" y="2301"/>
                  </a:cubicBezTo>
                  <a:cubicBezTo>
                    <a:pt x="45089" y="2296"/>
                    <a:pt x="45088" y="2290"/>
                    <a:pt x="45086" y="2284"/>
                  </a:cubicBezTo>
                  <a:cubicBezTo>
                    <a:pt x="45084" y="2277"/>
                    <a:pt x="45080" y="2270"/>
                    <a:pt x="45078" y="2264"/>
                  </a:cubicBezTo>
                  <a:lnTo>
                    <a:pt x="45078" y="2264"/>
                  </a:lnTo>
                  <a:cubicBezTo>
                    <a:pt x="45086" y="2269"/>
                    <a:pt x="45096" y="2272"/>
                    <a:pt x="45106" y="2272"/>
                  </a:cubicBezTo>
                  <a:cubicBezTo>
                    <a:pt x="45112" y="2272"/>
                    <a:pt x="45119" y="2271"/>
                    <a:pt x="45125" y="2268"/>
                  </a:cubicBezTo>
                  <a:cubicBezTo>
                    <a:pt x="45162" y="2244"/>
                    <a:pt x="45216" y="2233"/>
                    <a:pt x="45295" y="2219"/>
                  </a:cubicBezTo>
                  <a:cubicBezTo>
                    <a:pt x="45361" y="2230"/>
                    <a:pt x="45444" y="2283"/>
                    <a:pt x="45545" y="2283"/>
                  </a:cubicBezTo>
                  <a:cubicBezTo>
                    <a:pt x="45567" y="2283"/>
                    <a:pt x="45590" y="2280"/>
                    <a:pt x="45613" y="2275"/>
                  </a:cubicBezTo>
                  <a:cubicBezTo>
                    <a:pt x="45651" y="2291"/>
                    <a:pt x="45686" y="2297"/>
                    <a:pt x="45720" y="2297"/>
                  </a:cubicBezTo>
                  <a:cubicBezTo>
                    <a:pt x="45778" y="2297"/>
                    <a:pt x="45830" y="2279"/>
                    <a:pt x="45878" y="2266"/>
                  </a:cubicBezTo>
                  <a:lnTo>
                    <a:pt x="45893" y="2261"/>
                  </a:lnTo>
                  <a:cubicBezTo>
                    <a:pt x="45873" y="2228"/>
                    <a:pt x="45867" y="2169"/>
                    <a:pt x="45888" y="2169"/>
                  </a:cubicBezTo>
                  <a:cubicBezTo>
                    <a:pt x="45894" y="2169"/>
                    <a:pt x="45902" y="2174"/>
                    <a:pt x="45913" y="2187"/>
                  </a:cubicBezTo>
                  <a:cubicBezTo>
                    <a:pt x="45950" y="2124"/>
                    <a:pt x="45990" y="2146"/>
                    <a:pt x="46029" y="2109"/>
                  </a:cubicBezTo>
                  <a:cubicBezTo>
                    <a:pt x="46063" y="2139"/>
                    <a:pt x="46097" y="2183"/>
                    <a:pt x="46131" y="2183"/>
                  </a:cubicBezTo>
                  <a:cubicBezTo>
                    <a:pt x="46140" y="2183"/>
                    <a:pt x="46148" y="2180"/>
                    <a:pt x="46157" y="2174"/>
                  </a:cubicBezTo>
                  <a:cubicBezTo>
                    <a:pt x="46162" y="2168"/>
                    <a:pt x="46171" y="2164"/>
                    <a:pt x="46179" y="2164"/>
                  </a:cubicBezTo>
                  <a:cubicBezTo>
                    <a:pt x="46185" y="2164"/>
                    <a:pt x="46192" y="2166"/>
                    <a:pt x="46197" y="2170"/>
                  </a:cubicBezTo>
                  <a:cubicBezTo>
                    <a:pt x="46240" y="2170"/>
                    <a:pt x="46274" y="2201"/>
                    <a:pt x="46296" y="2247"/>
                  </a:cubicBezTo>
                  <a:cubicBezTo>
                    <a:pt x="46328" y="2270"/>
                    <a:pt x="46341" y="2287"/>
                    <a:pt x="46340" y="2296"/>
                  </a:cubicBezTo>
                  <a:cubicBezTo>
                    <a:pt x="46496" y="2366"/>
                    <a:pt x="46861" y="2410"/>
                    <a:pt x="47195" y="2410"/>
                  </a:cubicBezTo>
                  <a:cubicBezTo>
                    <a:pt x="47461" y="2410"/>
                    <a:pt x="47707" y="2382"/>
                    <a:pt x="47812" y="2318"/>
                  </a:cubicBezTo>
                  <a:cubicBezTo>
                    <a:pt x="47841" y="2350"/>
                    <a:pt x="47870" y="2362"/>
                    <a:pt x="47899" y="2362"/>
                  </a:cubicBezTo>
                  <a:cubicBezTo>
                    <a:pt x="47980" y="2362"/>
                    <a:pt x="48064" y="2270"/>
                    <a:pt x="48155" y="2270"/>
                  </a:cubicBezTo>
                  <a:cubicBezTo>
                    <a:pt x="48164" y="2270"/>
                    <a:pt x="48173" y="2271"/>
                    <a:pt x="48182" y="2273"/>
                  </a:cubicBezTo>
                  <a:cubicBezTo>
                    <a:pt x="48265" y="2196"/>
                    <a:pt x="48353" y="2152"/>
                    <a:pt x="48447" y="2152"/>
                  </a:cubicBezTo>
                  <a:cubicBezTo>
                    <a:pt x="48502" y="2152"/>
                    <a:pt x="48559" y="2167"/>
                    <a:pt x="48617" y="2200"/>
                  </a:cubicBezTo>
                  <a:cubicBezTo>
                    <a:pt x="48697" y="2267"/>
                    <a:pt x="48780" y="2300"/>
                    <a:pt x="48865" y="2301"/>
                  </a:cubicBezTo>
                  <a:cubicBezTo>
                    <a:pt x="48869" y="2301"/>
                    <a:pt x="48872" y="2301"/>
                    <a:pt x="48875" y="2301"/>
                  </a:cubicBezTo>
                  <a:cubicBezTo>
                    <a:pt x="48958" y="2301"/>
                    <a:pt x="49043" y="2271"/>
                    <a:pt x="49130" y="2212"/>
                  </a:cubicBezTo>
                  <a:cubicBezTo>
                    <a:pt x="49225" y="2276"/>
                    <a:pt x="49303" y="2298"/>
                    <a:pt x="49367" y="2298"/>
                  </a:cubicBezTo>
                  <a:cubicBezTo>
                    <a:pt x="49494" y="2298"/>
                    <a:pt x="49569" y="2214"/>
                    <a:pt x="49615" y="2198"/>
                  </a:cubicBezTo>
                  <a:cubicBezTo>
                    <a:pt x="49644" y="2237"/>
                    <a:pt x="49662" y="2249"/>
                    <a:pt x="49674" y="2249"/>
                  </a:cubicBezTo>
                  <a:cubicBezTo>
                    <a:pt x="49690" y="2249"/>
                    <a:pt x="49692" y="2224"/>
                    <a:pt x="49695" y="2221"/>
                  </a:cubicBezTo>
                  <a:cubicBezTo>
                    <a:pt x="49699" y="2211"/>
                    <a:pt x="49704" y="2189"/>
                    <a:pt x="49725" y="2189"/>
                  </a:cubicBezTo>
                  <a:cubicBezTo>
                    <a:pt x="49739" y="2189"/>
                    <a:pt x="49760" y="2199"/>
                    <a:pt x="49794" y="2230"/>
                  </a:cubicBezTo>
                  <a:cubicBezTo>
                    <a:pt x="49856" y="2285"/>
                    <a:pt x="50027" y="2303"/>
                    <a:pt x="50237" y="2303"/>
                  </a:cubicBezTo>
                  <a:cubicBezTo>
                    <a:pt x="50622" y="2303"/>
                    <a:pt x="51137" y="2243"/>
                    <a:pt x="51330" y="2243"/>
                  </a:cubicBezTo>
                  <a:cubicBezTo>
                    <a:pt x="51335" y="2243"/>
                    <a:pt x="51339" y="2243"/>
                    <a:pt x="51344" y="2243"/>
                  </a:cubicBezTo>
                  <a:lnTo>
                    <a:pt x="51787" y="2250"/>
                  </a:lnTo>
                  <a:cubicBezTo>
                    <a:pt x="51787" y="2250"/>
                    <a:pt x="51788" y="2250"/>
                    <a:pt x="51789" y="2250"/>
                  </a:cubicBezTo>
                  <a:cubicBezTo>
                    <a:pt x="51881" y="2250"/>
                    <a:pt x="52118" y="2182"/>
                    <a:pt x="52251" y="2182"/>
                  </a:cubicBezTo>
                  <a:cubicBezTo>
                    <a:pt x="52297" y="2182"/>
                    <a:pt x="52330" y="2190"/>
                    <a:pt x="52340" y="2212"/>
                  </a:cubicBezTo>
                  <a:cubicBezTo>
                    <a:pt x="52361" y="2254"/>
                    <a:pt x="52381" y="2264"/>
                    <a:pt x="52402" y="2264"/>
                  </a:cubicBezTo>
                  <a:cubicBezTo>
                    <a:pt x="52418" y="2264"/>
                    <a:pt x="52434" y="2258"/>
                    <a:pt x="52451" y="2258"/>
                  </a:cubicBezTo>
                  <a:cubicBezTo>
                    <a:pt x="52468" y="2258"/>
                    <a:pt x="52485" y="2264"/>
                    <a:pt x="52503" y="2286"/>
                  </a:cubicBezTo>
                  <a:cubicBezTo>
                    <a:pt x="52518" y="2300"/>
                    <a:pt x="52533" y="2306"/>
                    <a:pt x="52547" y="2306"/>
                  </a:cubicBezTo>
                  <a:cubicBezTo>
                    <a:pt x="52593" y="2306"/>
                    <a:pt x="52639" y="2254"/>
                    <a:pt x="52690" y="2243"/>
                  </a:cubicBezTo>
                  <a:cubicBezTo>
                    <a:pt x="52709" y="2207"/>
                    <a:pt x="52729" y="2194"/>
                    <a:pt x="52750" y="2194"/>
                  </a:cubicBezTo>
                  <a:cubicBezTo>
                    <a:pt x="52800" y="2194"/>
                    <a:pt x="52855" y="2271"/>
                    <a:pt x="52912" y="2280"/>
                  </a:cubicBezTo>
                  <a:cubicBezTo>
                    <a:pt x="52939" y="2315"/>
                    <a:pt x="52967" y="2326"/>
                    <a:pt x="52996" y="2326"/>
                  </a:cubicBezTo>
                  <a:cubicBezTo>
                    <a:pt x="53032" y="2326"/>
                    <a:pt x="53070" y="2309"/>
                    <a:pt x="53109" y="2309"/>
                  </a:cubicBezTo>
                  <a:cubicBezTo>
                    <a:pt x="53128" y="2309"/>
                    <a:pt x="53148" y="2313"/>
                    <a:pt x="53169" y="2326"/>
                  </a:cubicBezTo>
                  <a:cubicBezTo>
                    <a:pt x="53261" y="2371"/>
                    <a:pt x="53339" y="2418"/>
                    <a:pt x="53404" y="2425"/>
                  </a:cubicBezTo>
                  <a:cubicBezTo>
                    <a:pt x="53405" y="2425"/>
                    <a:pt x="53407" y="2425"/>
                    <a:pt x="53408" y="2425"/>
                  </a:cubicBezTo>
                  <a:cubicBezTo>
                    <a:pt x="53447" y="2425"/>
                    <a:pt x="53482" y="2479"/>
                    <a:pt x="53512" y="2479"/>
                  </a:cubicBezTo>
                  <a:cubicBezTo>
                    <a:pt x="53530" y="2479"/>
                    <a:pt x="53546" y="2460"/>
                    <a:pt x="53559" y="2397"/>
                  </a:cubicBezTo>
                  <a:cubicBezTo>
                    <a:pt x="53575" y="2414"/>
                    <a:pt x="53589" y="2421"/>
                    <a:pt x="53602" y="2421"/>
                  </a:cubicBezTo>
                  <a:cubicBezTo>
                    <a:pt x="53642" y="2421"/>
                    <a:pt x="53668" y="2354"/>
                    <a:pt x="53686" y="2354"/>
                  </a:cubicBezTo>
                  <a:cubicBezTo>
                    <a:pt x="53694" y="2354"/>
                    <a:pt x="53700" y="2364"/>
                    <a:pt x="53706" y="2393"/>
                  </a:cubicBezTo>
                  <a:cubicBezTo>
                    <a:pt x="53719" y="2379"/>
                    <a:pt x="53725" y="2376"/>
                    <a:pt x="53729" y="2376"/>
                  </a:cubicBezTo>
                  <a:cubicBezTo>
                    <a:pt x="53733" y="2376"/>
                    <a:pt x="53734" y="2378"/>
                    <a:pt x="53736" y="2378"/>
                  </a:cubicBezTo>
                  <a:cubicBezTo>
                    <a:pt x="53741" y="2378"/>
                    <a:pt x="53747" y="2371"/>
                    <a:pt x="53772" y="2329"/>
                  </a:cubicBezTo>
                  <a:cubicBezTo>
                    <a:pt x="53787" y="2238"/>
                    <a:pt x="53811" y="2177"/>
                    <a:pt x="53848" y="2177"/>
                  </a:cubicBezTo>
                  <a:cubicBezTo>
                    <a:pt x="53873" y="2177"/>
                    <a:pt x="53904" y="2203"/>
                    <a:pt x="53942" y="2266"/>
                  </a:cubicBezTo>
                  <a:cubicBezTo>
                    <a:pt x="53982" y="2264"/>
                    <a:pt x="54028" y="2191"/>
                    <a:pt x="54085" y="2191"/>
                  </a:cubicBezTo>
                  <a:cubicBezTo>
                    <a:pt x="54095" y="2191"/>
                    <a:pt x="54106" y="2193"/>
                    <a:pt x="54117" y="2198"/>
                  </a:cubicBezTo>
                  <a:cubicBezTo>
                    <a:pt x="54137" y="2182"/>
                    <a:pt x="54158" y="2177"/>
                    <a:pt x="54181" y="2177"/>
                  </a:cubicBezTo>
                  <a:cubicBezTo>
                    <a:pt x="54237" y="2177"/>
                    <a:pt x="54301" y="2211"/>
                    <a:pt x="54372" y="2215"/>
                  </a:cubicBezTo>
                  <a:cubicBezTo>
                    <a:pt x="54427" y="2180"/>
                    <a:pt x="54477" y="2170"/>
                    <a:pt x="54523" y="2170"/>
                  </a:cubicBezTo>
                  <a:cubicBezTo>
                    <a:pt x="54584" y="2170"/>
                    <a:pt x="54638" y="2188"/>
                    <a:pt x="54684" y="2188"/>
                  </a:cubicBezTo>
                  <a:cubicBezTo>
                    <a:pt x="54697" y="2188"/>
                    <a:pt x="54709" y="2187"/>
                    <a:pt x="54721" y="2183"/>
                  </a:cubicBezTo>
                  <a:cubicBezTo>
                    <a:pt x="54744" y="2203"/>
                    <a:pt x="54764" y="2210"/>
                    <a:pt x="54782" y="2210"/>
                  </a:cubicBezTo>
                  <a:cubicBezTo>
                    <a:pt x="54828" y="2210"/>
                    <a:pt x="54861" y="2167"/>
                    <a:pt x="54886" y="2167"/>
                  </a:cubicBezTo>
                  <a:cubicBezTo>
                    <a:pt x="54889" y="2167"/>
                    <a:pt x="54892" y="2168"/>
                    <a:pt x="54895" y="2169"/>
                  </a:cubicBezTo>
                  <a:cubicBezTo>
                    <a:pt x="54903" y="2168"/>
                    <a:pt x="54910" y="2165"/>
                    <a:pt x="54918" y="2163"/>
                  </a:cubicBezTo>
                  <a:lnTo>
                    <a:pt x="54918" y="2163"/>
                  </a:lnTo>
                  <a:cubicBezTo>
                    <a:pt x="54916" y="2175"/>
                    <a:pt x="54913" y="2191"/>
                    <a:pt x="54912" y="2205"/>
                  </a:cubicBezTo>
                  <a:cubicBezTo>
                    <a:pt x="54904" y="2214"/>
                    <a:pt x="54910" y="2231"/>
                    <a:pt x="54963" y="2249"/>
                  </a:cubicBezTo>
                  <a:cubicBezTo>
                    <a:pt x="55015" y="2266"/>
                    <a:pt x="55110" y="2284"/>
                    <a:pt x="55279" y="2294"/>
                  </a:cubicBezTo>
                  <a:cubicBezTo>
                    <a:pt x="55314" y="2348"/>
                    <a:pt x="55347" y="2367"/>
                    <a:pt x="55378" y="2367"/>
                  </a:cubicBezTo>
                  <a:cubicBezTo>
                    <a:pt x="55416" y="2367"/>
                    <a:pt x="55452" y="2337"/>
                    <a:pt x="55487" y="2305"/>
                  </a:cubicBezTo>
                  <a:cubicBezTo>
                    <a:pt x="55488" y="2305"/>
                    <a:pt x="55490" y="2305"/>
                    <a:pt x="55492" y="2305"/>
                  </a:cubicBezTo>
                  <a:cubicBezTo>
                    <a:pt x="55592" y="2305"/>
                    <a:pt x="56656" y="2211"/>
                    <a:pt x="56706" y="2103"/>
                  </a:cubicBezTo>
                  <a:cubicBezTo>
                    <a:pt x="56709" y="2102"/>
                    <a:pt x="56713" y="2102"/>
                    <a:pt x="56717" y="2102"/>
                  </a:cubicBezTo>
                  <a:cubicBezTo>
                    <a:pt x="56840" y="2102"/>
                    <a:pt x="57289" y="2440"/>
                    <a:pt x="57370" y="2465"/>
                  </a:cubicBezTo>
                  <a:cubicBezTo>
                    <a:pt x="57385" y="2461"/>
                    <a:pt x="57418" y="2458"/>
                    <a:pt x="57462" y="2458"/>
                  </a:cubicBezTo>
                  <a:cubicBezTo>
                    <a:pt x="57671" y="2458"/>
                    <a:pt x="58136" y="2509"/>
                    <a:pt x="58207" y="2589"/>
                  </a:cubicBezTo>
                  <a:cubicBezTo>
                    <a:pt x="58250" y="2646"/>
                    <a:pt x="58292" y="2616"/>
                    <a:pt x="58340" y="2664"/>
                  </a:cubicBezTo>
                  <a:cubicBezTo>
                    <a:pt x="58385" y="2621"/>
                    <a:pt x="58434" y="2599"/>
                    <a:pt x="58486" y="2567"/>
                  </a:cubicBezTo>
                  <a:cubicBezTo>
                    <a:pt x="58503" y="2560"/>
                    <a:pt x="58522" y="2557"/>
                    <a:pt x="58540" y="2557"/>
                  </a:cubicBezTo>
                  <a:cubicBezTo>
                    <a:pt x="58603" y="2557"/>
                    <a:pt x="58673" y="2590"/>
                    <a:pt x="58750" y="2590"/>
                  </a:cubicBezTo>
                  <a:cubicBezTo>
                    <a:pt x="58787" y="2590"/>
                    <a:pt x="58826" y="2582"/>
                    <a:pt x="58866" y="2560"/>
                  </a:cubicBezTo>
                  <a:cubicBezTo>
                    <a:pt x="58875" y="2562"/>
                    <a:pt x="58883" y="2563"/>
                    <a:pt x="58892" y="2563"/>
                  </a:cubicBezTo>
                  <a:cubicBezTo>
                    <a:pt x="58941" y="2563"/>
                    <a:pt x="58992" y="2530"/>
                    <a:pt x="59048" y="2530"/>
                  </a:cubicBezTo>
                  <a:cubicBezTo>
                    <a:pt x="59069" y="2530"/>
                    <a:pt x="59092" y="2535"/>
                    <a:pt x="59114" y="2549"/>
                  </a:cubicBezTo>
                  <a:cubicBezTo>
                    <a:pt x="59196" y="2543"/>
                    <a:pt x="59871" y="2461"/>
                    <a:pt x="60052" y="2461"/>
                  </a:cubicBezTo>
                  <a:cubicBezTo>
                    <a:pt x="60071" y="2461"/>
                    <a:pt x="60085" y="2462"/>
                    <a:pt x="60092" y="2464"/>
                  </a:cubicBezTo>
                  <a:cubicBezTo>
                    <a:pt x="60096" y="2467"/>
                    <a:pt x="60104" y="2469"/>
                    <a:pt x="60116" y="2469"/>
                  </a:cubicBezTo>
                  <a:cubicBezTo>
                    <a:pt x="60296" y="2469"/>
                    <a:pt x="61303" y="2124"/>
                    <a:pt x="61491" y="2058"/>
                  </a:cubicBezTo>
                  <a:cubicBezTo>
                    <a:pt x="61511" y="2148"/>
                    <a:pt x="61527" y="2172"/>
                    <a:pt x="61550" y="2172"/>
                  </a:cubicBezTo>
                  <a:cubicBezTo>
                    <a:pt x="61574" y="2172"/>
                    <a:pt x="61604" y="2146"/>
                    <a:pt x="61650" y="2144"/>
                  </a:cubicBezTo>
                  <a:cubicBezTo>
                    <a:pt x="61654" y="2143"/>
                    <a:pt x="61658" y="2143"/>
                    <a:pt x="61662" y="2143"/>
                  </a:cubicBezTo>
                  <a:cubicBezTo>
                    <a:pt x="61707" y="2143"/>
                    <a:pt x="61753" y="2153"/>
                    <a:pt x="61800" y="2153"/>
                  </a:cubicBezTo>
                  <a:cubicBezTo>
                    <a:pt x="61816" y="2153"/>
                    <a:pt x="61832" y="2152"/>
                    <a:pt x="61848" y="2149"/>
                  </a:cubicBezTo>
                  <a:cubicBezTo>
                    <a:pt x="61861" y="2165"/>
                    <a:pt x="61875" y="2171"/>
                    <a:pt x="61888" y="2171"/>
                  </a:cubicBezTo>
                  <a:cubicBezTo>
                    <a:pt x="61924" y="2171"/>
                    <a:pt x="61960" y="2129"/>
                    <a:pt x="61997" y="2129"/>
                  </a:cubicBezTo>
                  <a:cubicBezTo>
                    <a:pt x="62017" y="2129"/>
                    <a:pt x="62037" y="2141"/>
                    <a:pt x="62059" y="2180"/>
                  </a:cubicBezTo>
                  <a:cubicBezTo>
                    <a:pt x="62101" y="2183"/>
                    <a:pt x="62145" y="2223"/>
                    <a:pt x="62189" y="2223"/>
                  </a:cubicBezTo>
                  <a:cubicBezTo>
                    <a:pt x="62221" y="2223"/>
                    <a:pt x="62254" y="2202"/>
                    <a:pt x="62285" y="2130"/>
                  </a:cubicBezTo>
                  <a:cubicBezTo>
                    <a:pt x="62335" y="2171"/>
                    <a:pt x="62386" y="2200"/>
                    <a:pt x="62438" y="2200"/>
                  </a:cubicBezTo>
                  <a:cubicBezTo>
                    <a:pt x="62471" y="2200"/>
                    <a:pt x="62505" y="2188"/>
                    <a:pt x="62540" y="2159"/>
                  </a:cubicBezTo>
                  <a:cubicBezTo>
                    <a:pt x="62582" y="2122"/>
                    <a:pt x="62627" y="2106"/>
                    <a:pt x="62673" y="2106"/>
                  </a:cubicBezTo>
                  <a:cubicBezTo>
                    <a:pt x="62722" y="2106"/>
                    <a:pt x="62773" y="2124"/>
                    <a:pt x="62826" y="2154"/>
                  </a:cubicBezTo>
                  <a:cubicBezTo>
                    <a:pt x="62893" y="2158"/>
                    <a:pt x="62963" y="2177"/>
                    <a:pt x="63036" y="2177"/>
                  </a:cubicBezTo>
                  <a:cubicBezTo>
                    <a:pt x="63075" y="2177"/>
                    <a:pt x="63114" y="2172"/>
                    <a:pt x="63154" y="2156"/>
                  </a:cubicBezTo>
                  <a:cubicBezTo>
                    <a:pt x="63169" y="2182"/>
                    <a:pt x="63183" y="2190"/>
                    <a:pt x="63197" y="2190"/>
                  </a:cubicBezTo>
                  <a:cubicBezTo>
                    <a:pt x="63223" y="2190"/>
                    <a:pt x="63249" y="2160"/>
                    <a:pt x="63275" y="2160"/>
                  </a:cubicBezTo>
                  <a:cubicBezTo>
                    <a:pt x="63293" y="2160"/>
                    <a:pt x="63311" y="2174"/>
                    <a:pt x="63330" y="2222"/>
                  </a:cubicBezTo>
                  <a:cubicBezTo>
                    <a:pt x="63347" y="2235"/>
                    <a:pt x="63364" y="2240"/>
                    <a:pt x="63381" y="2240"/>
                  </a:cubicBezTo>
                  <a:cubicBezTo>
                    <a:pt x="63421" y="2240"/>
                    <a:pt x="63461" y="2211"/>
                    <a:pt x="63500" y="2188"/>
                  </a:cubicBezTo>
                  <a:cubicBezTo>
                    <a:pt x="63524" y="2194"/>
                    <a:pt x="63547" y="2195"/>
                    <a:pt x="63570" y="2195"/>
                  </a:cubicBezTo>
                  <a:cubicBezTo>
                    <a:pt x="63605" y="2195"/>
                    <a:pt x="63640" y="2192"/>
                    <a:pt x="63675" y="2192"/>
                  </a:cubicBezTo>
                  <a:cubicBezTo>
                    <a:pt x="63729" y="2192"/>
                    <a:pt x="63783" y="2201"/>
                    <a:pt x="63838" y="2247"/>
                  </a:cubicBezTo>
                  <a:cubicBezTo>
                    <a:pt x="63881" y="2307"/>
                    <a:pt x="63924" y="2324"/>
                    <a:pt x="63967" y="2324"/>
                  </a:cubicBezTo>
                  <a:cubicBezTo>
                    <a:pt x="64022" y="2324"/>
                    <a:pt x="64076" y="2296"/>
                    <a:pt x="64130" y="2296"/>
                  </a:cubicBezTo>
                  <a:cubicBezTo>
                    <a:pt x="64145" y="2296"/>
                    <a:pt x="64161" y="2298"/>
                    <a:pt x="64176" y="2304"/>
                  </a:cubicBezTo>
                  <a:cubicBezTo>
                    <a:pt x="64462" y="2418"/>
                    <a:pt x="64942" y="2402"/>
                    <a:pt x="65264" y="2436"/>
                  </a:cubicBezTo>
                  <a:cubicBezTo>
                    <a:pt x="65266" y="2227"/>
                    <a:pt x="65264" y="2018"/>
                    <a:pt x="65260" y="1808"/>
                  </a:cubicBezTo>
                  <a:lnTo>
                    <a:pt x="65260" y="1808"/>
                  </a:lnTo>
                  <a:cubicBezTo>
                    <a:pt x="65260" y="1819"/>
                    <a:pt x="65260" y="1831"/>
                    <a:pt x="65261" y="1846"/>
                  </a:cubicBezTo>
                  <a:cubicBezTo>
                    <a:pt x="65265" y="1778"/>
                    <a:pt x="65265" y="1727"/>
                    <a:pt x="65264" y="1692"/>
                  </a:cubicBezTo>
                  <a:lnTo>
                    <a:pt x="65236" y="463"/>
                  </a:lnTo>
                  <a:lnTo>
                    <a:pt x="64820" y="497"/>
                  </a:lnTo>
                  <a:cubicBezTo>
                    <a:pt x="64776" y="554"/>
                    <a:pt x="64730" y="572"/>
                    <a:pt x="64681" y="572"/>
                  </a:cubicBezTo>
                  <a:cubicBezTo>
                    <a:pt x="64602" y="572"/>
                    <a:pt x="64517" y="523"/>
                    <a:pt x="64433" y="519"/>
                  </a:cubicBezTo>
                  <a:cubicBezTo>
                    <a:pt x="64374" y="562"/>
                    <a:pt x="64307" y="590"/>
                    <a:pt x="64236" y="600"/>
                  </a:cubicBezTo>
                  <a:cubicBezTo>
                    <a:pt x="64225" y="601"/>
                    <a:pt x="64213" y="602"/>
                    <a:pt x="64202" y="602"/>
                  </a:cubicBezTo>
                  <a:cubicBezTo>
                    <a:pt x="64147" y="602"/>
                    <a:pt x="64093" y="587"/>
                    <a:pt x="64046" y="558"/>
                  </a:cubicBezTo>
                  <a:cubicBezTo>
                    <a:pt x="63860" y="596"/>
                    <a:pt x="63797" y="577"/>
                    <a:pt x="63748" y="589"/>
                  </a:cubicBezTo>
                  <a:cubicBezTo>
                    <a:pt x="63716" y="645"/>
                    <a:pt x="63690" y="667"/>
                    <a:pt x="63670" y="667"/>
                  </a:cubicBezTo>
                  <a:cubicBezTo>
                    <a:pt x="63648" y="667"/>
                    <a:pt x="63634" y="641"/>
                    <a:pt x="63630" y="605"/>
                  </a:cubicBezTo>
                  <a:cubicBezTo>
                    <a:pt x="63629" y="631"/>
                    <a:pt x="63625" y="667"/>
                    <a:pt x="63610" y="667"/>
                  </a:cubicBezTo>
                  <a:cubicBezTo>
                    <a:pt x="63599" y="667"/>
                    <a:pt x="63581" y="647"/>
                    <a:pt x="63554" y="589"/>
                  </a:cubicBezTo>
                  <a:cubicBezTo>
                    <a:pt x="63548" y="578"/>
                    <a:pt x="63541" y="575"/>
                    <a:pt x="63534" y="575"/>
                  </a:cubicBezTo>
                  <a:cubicBezTo>
                    <a:pt x="63529" y="575"/>
                    <a:pt x="63524" y="577"/>
                    <a:pt x="63518" y="577"/>
                  </a:cubicBezTo>
                  <a:cubicBezTo>
                    <a:pt x="63507" y="577"/>
                    <a:pt x="63495" y="572"/>
                    <a:pt x="63481" y="545"/>
                  </a:cubicBezTo>
                  <a:cubicBezTo>
                    <a:pt x="63468" y="479"/>
                    <a:pt x="63456" y="452"/>
                    <a:pt x="63443" y="452"/>
                  </a:cubicBezTo>
                  <a:cubicBezTo>
                    <a:pt x="63422" y="452"/>
                    <a:pt x="63400" y="520"/>
                    <a:pt x="63376" y="608"/>
                  </a:cubicBezTo>
                  <a:cubicBezTo>
                    <a:pt x="63332" y="599"/>
                    <a:pt x="63281" y="544"/>
                    <a:pt x="63224" y="538"/>
                  </a:cubicBezTo>
                  <a:cubicBezTo>
                    <a:pt x="63223" y="538"/>
                    <a:pt x="63222" y="538"/>
                    <a:pt x="63221" y="538"/>
                  </a:cubicBezTo>
                  <a:cubicBezTo>
                    <a:pt x="63189" y="538"/>
                    <a:pt x="63152" y="506"/>
                    <a:pt x="63114" y="506"/>
                  </a:cubicBezTo>
                  <a:cubicBezTo>
                    <a:pt x="63086" y="506"/>
                    <a:pt x="63056" y="524"/>
                    <a:pt x="63026" y="585"/>
                  </a:cubicBezTo>
                  <a:cubicBezTo>
                    <a:pt x="63015" y="583"/>
                    <a:pt x="63004" y="582"/>
                    <a:pt x="62993" y="582"/>
                  </a:cubicBezTo>
                  <a:cubicBezTo>
                    <a:pt x="62929" y="582"/>
                    <a:pt x="62867" y="614"/>
                    <a:pt x="62806" y="635"/>
                  </a:cubicBezTo>
                  <a:cubicBezTo>
                    <a:pt x="62783" y="680"/>
                    <a:pt x="62760" y="698"/>
                    <a:pt x="62736" y="698"/>
                  </a:cubicBezTo>
                  <a:cubicBezTo>
                    <a:pt x="62690" y="698"/>
                    <a:pt x="62643" y="628"/>
                    <a:pt x="62598" y="576"/>
                  </a:cubicBezTo>
                  <a:cubicBezTo>
                    <a:pt x="62564" y="543"/>
                    <a:pt x="62532" y="533"/>
                    <a:pt x="62501" y="533"/>
                  </a:cubicBezTo>
                  <a:cubicBezTo>
                    <a:pt x="62469" y="533"/>
                    <a:pt x="62439" y="543"/>
                    <a:pt x="62410" y="548"/>
                  </a:cubicBezTo>
                  <a:cubicBezTo>
                    <a:pt x="62399" y="540"/>
                    <a:pt x="62388" y="537"/>
                    <a:pt x="62377" y="537"/>
                  </a:cubicBezTo>
                  <a:cubicBezTo>
                    <a:pt x="62345" y="537"/>
                    <a:pt x="62313" y="566"/>
                    <a:pt x="62284" y="566"/>
                  </a:cubicBezTo>
                  <a:cubicBezTo>
                    <a:pt x="62271" y="566"/>
                    <a:pt x="62258" y="561"/>
                    <a:pt x="62246" y="545"/>
                  </a:cubicBezTo>
                  <a:cubicBezTo>
                    <a:pt x="62234" y="550"/>
                    <a:pt x="62222" y="553"/>
                    <a:pt x="62211" y="553"/>
                  </a:cubicBezTo>
                  <a:cubicBezTo>
                    <a:pt x="62126" y="553"/>
                    <a:pt x="62053" y="425"/>
                    <a:pt x="62004" y="414"/>
                  </a:cubicBezTo>
                  <a:cubicBezTo>
                    <a:pt x="61960" y="423"/>
                    <a:pt x="61932" y="492"/>
                    <a:pt x="61921" y="492"/>
                  </a:cubicBezTo>
                  <a:cubicBezTo>
                    <a:pt x="61918" y="492"/>
                    <a:pt x="61917" y="487"/>
                    <a:pt x="61916" y="472"/>
                  </a:cubicBezTo>
                  <a:cubicBezTo>
                    <a:pt x="61916" y="471"/>
                    <a:pt x="61916" y="470"/>
                    <a:pt x="61915" y="470"/>
                  </a:cubicBezTo>
                  <a:cubicBezTo>
                    <a:pt x="61910" y="470"/>
                    <a:pt x="61872" y="522"/>
                    <a:pt x="61789" y="522"/>
                  </a:cubicBezTo>
                  <a:cubicBezTo>
                    <a:pt x="61771" y="522"/>
                    <a:pt x="61750" y="520"/>
                    <a:pt x="61728" y="514"/>
                  </a:cubicBezTo>
                  <a:cubicBezTo>
                    <a:pt x="61713" y="550"/>
                    <a:pt x="61698" y="562"/>
                    <a:pt x="61680" y="562"/>
                  </a:cubicBezTo>
                  <a:cubicBezTo>
                    <a:pt x="61642" y="562"/>
                    <a:pt x="61598" y="502"/>
                    <a:pt x="61550" y="502"/>
                  </a:cubicBezTo>
                  <a:cubicBezTo>
                    <a:pt x="61523" y="502"/>
                    <a:pt x="61495" y="521"/>
                    <a:pt x="61466" y="577"/>
                  </a:cubicBezTo>
                  <a:cubicBezTo>
                    <a:pt x="61441" y="586"/>
                    <a:pt x="61415" y="589"/>
                    <a:pt x="61388" y="589"/>
                  </a:cubicBezTo>
                  <a:cubicBezTo>
                    <a:pt x="61322" y="589"/>
                    <a:pt x="61248" y="571"/>
                    <a:pt x="61167" y="571"/>
                  </a:cubicBezTo>
                  <a:cubicBezTo>
                    <a:pt x="61136" y="571"/>
                    <a:pt x="61104" y="573"/>
                    <a:pt x="61070" y="581"/>
                  </a:cubicBezTo>
                  <a:cubicBezTo>
                    <a:pt x="61053" y="585"/>
                    <a:pt x="61035" y="587"/>
                    <a:pt x="61017" y="587"/>
                  </a:cubicBezTo>
                  <a:cubicBezTo>
                    <a:pt x="60988" y="587"/>
                    <a:pt x="60959" y="583"/>
                    <a:pt x="60930" y="583"/>
                  </a:cubicBezTo>
                  <a:cubicBezTo>
                    <a:pt x="60893" y="583"/>
                    <a:pt x="60855" y="588"/>
                    <a:pt x="60817" y="610"/>
                  </a:cubicBezTo>
                  <a:cubicBezTo>
                    <a:pt x="60716" y="614"/>
                    <a:pt x="60618" y="632"/>
                    <a:pt x="60524" y="663"/>
                  </a:cubicBezTo>
                  <a:cubicBezTo>
                    <a:pt x="60493" y="642"/>
                    <a:pt x="60462" y="633"/>
                    <a:pt x="60431" y="633"/>
                  </a:cubicBezTo>
                  <a:cubicBezTo>
                    <a:pt x="60353" y="633"/>
                    <a:pt x="60274" y="685"/>
                    <a:pt x="60190" y="734"/>
                  </a:cubicBezTo>
                  <a:cubicBezTo>
                    <a:pt x="60163" y="715"/>
                    <a:pt x="60136" y="708"/>
                    <a:pt x="60109" y="708"/>
                  </a:cubicBezTo>
                  <a:cubicBezTo>
                    <a:pt x="60042" y="708"/>
                    <a:pt x="59974" y="750"/>
                    <a:pt x="59903" y="750"/>
                  </a:cubicBezTo>
                  <a:cubicBezTo>
                    <a:pt x="59873" y="750"/>
                    <a:pt x="59842" y="742"/>
                    <a:pt x="59810" y="721"/>
                  </a:cubicBezTo>
                  <a:lnTo>
                    <a:pt x="59810" y="721"/>
                  </a:lnTo>
                  <a:cubicBezTo>
                    <a:pt x="59812" y="779"/>
                    <a:pt x="59794" y="808"/>
                    <a:pt x="59759" y="808"/>
                  </a:cubicBezTo>
                  <a:cubicBezTo>
                    <a:pt x="59723" y="808"/>
                    <a:pt x="59668" y="776"/>
                    <a:pt x="59598" y="715"/>
                  </a:cubicBezTo>
                  <a:cubicBezTo>
                    <a:pt x="59574" y="763"/>
                    <a:pt x="59548" y="793"/>
                    <a:pt x="59519" y="793"/>
                  </a:cubicBezTo>
                  <a:cubicBezTo>
                    <a:pt x="59509" y="793"/>
                    <a:pt x="59499" y="789"/>
                    <a:pt x="59489" y="782"/>
                  </a:cubicBezTo>
                  <a:cubicBezTo>
                    <a:pt x="59483" y="788"/>
                    <a:pt x="59477" y="791"/>
                    <a:pt x="59471" y="791"/>
                  </a:cubicBezTo>
                  <a:cubicBezTo>
                    <a:pt x="59436" y="791"/>
                    <a:pt x="59397" y="700"/>
                    <a:pt x="59357" y="696"/>
                  </a:cubicBezTo>
                  <a:cubicBezTo>
                    <a:pt x="59315" y="658"/>
                    <a:pt x="59270" y="642"/>
                    <a:pt x="59223" y="642"/>
                  </a:cubicBezTo>
                  <a:cubicBezTo>
                    <a:pt x="59167" y="642"/>
                    <a:pt x="59108" y="665"/>
                    <a:pt x="59047" y="699"/>
                  </a:cubicBezTo>
                  <a:cubicBezTo>
                    <a:pt x="59010" y="657"/>
                    <a:pt x="58972" y="636"/>
                    <a:pt x="58934" y="636"/>
                  </a:cubicBezTo>
                  <a:cubicBezTo>
                    <a:pt x="58893" y="636"/>
                    <a:pt x="58851" y="661"/>
                    <a:pt x="58809" y="708"/>
                  </a:cubicBezTo>
                  <a:cubicBezTo>
                    <a:pt x="58759" y="715"/>
                    <a:pt x="58709" y="746"/>
                    <a:pt x="58657" y="746"/>
                  </a:cubicBezTo>
                  <a:cubicBezTo>
                    <a:pt x="58623" y="746"/>
                    <a:pt x="58588" y="732"/>
                    <a:pt x="58552" y="691"/>
                  </a:cubicBezTo>
                  <a:cubicBezTo>
                    <a:pt x="58518" y="661"/>
                    <a:pt x="58484" y="651"/>
                    <a:pt x="58449" y="651"/>
                  </a:cubicBezTo>
                  <a:cubicBezTo>
                    <a:pt x="58367" y="651"/>
                    <a:pt x="58284" y="710"/>
                    <a:pt x="58199" y="710"/>
                  </a:cubicBezTo>
                  <a:cubicBezTo>
                    <a:pt x="58170" y="710"/>
                    <a:pt x="58141" y="704"/>
                    <a:pt x="58112" y="685"/>
                  </a:cubicBezTo>
                  <a:cubicBezTo>
                    <a:pt x="58037" y="682"/>
                    <a:pt x="57960" y="660"/>
                    <a:pt x="57883" y="649"/>
                  </a:cubicBezTo>
                  <a:cubicBezTo>
                    <a:pt x="57857" y="645"/>
                    <a:pt x="57831" y="643"/>
                    <a:pt x="57805" y="643"/>
                  </a:cubicBezTo>
                  <a:cubicBezTo>
                    <a:pt x="57754" y="643"/>
                    <a:pt x="57704" y="652"/>
                    <a:pt x="57654" y="678"/>
                  </a:cubicBezTo>
                  <a:cubicBezTo>
                    <a:pt x="57626" y="695"/>
                    <a:pt x="57598" y="697"/>
                    <a:pt x="57569" y="697"/>
                  </a:cubicBezTo>
                  <a:cubicBezTo>
                    <a:pt x="57561" y="697"/>
                    <a:pt x="57552" y="697"/>
                    <a:pt x="57544" y="697"/>
                  </a:cubicBezTo>
                  <a:cubicBezTo>
                    <a:pt x="57503" y="697"/>
                    <a:pt x="57463" y="701"/>
                    <a:pt x="57423" y="750"/>
                  </a:cubicBezTo>
                  <a:cubicBezTo>
                    <a:pt x="57414" y="761"/>
                    <a:pt x="57404" y="766"/>
                    <a:pt x="57394" y="766"/>
                  </a:cubicBezTo>
                  <a:cubicBezTo>
                    <a:pt x="57344" y="766"/>
                    <a:pt x="57291" y="646"/>
                    <a:pt x="57240" y="646"/>
                  </a:cubicBezTo>
                  <a:cubicBezTo>
                    <a:pt x="57225" y="646"/>
                    <a:pt x="57209" y="658"/>
                    <a:pt x="57194" y="688"/>
                  </a:cubicBezTo>
                  <a:cubicBezTo>
                    <a:pt x="57156" y="665"/>
                    <a:pt x="57120" y="658"/>
                    <a:pt x="57086" y="658"/>
                  </a:cubicBezTo>
                  <a:cubicBezTo>
                    <a:pt x="57025" y="658"/>
                    <a:pt x="56972" y="682"/>
                    <a:pt x="56926" y="682"/>
                  </a:cubicBezTo>
                  <a:cubicBezTo>
                    <a:pt x="56896" y="682"/>
                    <a:pt x="56869" y="673"/>
                    <a:pt x="56845" y="642"/>
                  </a:cubicBezTo>
                  <a:cubicBezTo>
                    <a:pt x="56841" y="641"/>
                    <a:pt x="56837" y="641"/>
                    <a:pt x="56833" y="641"/>
                  </a:cubicBezTo>
                  <a:cubicBezTo>
                    <a:pt x="56776" y="641"/>
                    <a:pt x="56734" y="758"/>
                    <a:pt x="56701" y="758"/>
                  </a:cubicBezTo>
                  <a:cubicBezTo>
                    <a:pt x="56689" y="758"/>
                    <a:pt x="56678" y="742"/>
                    <a:pt x="56668" y="701"/>
                  </a:cubicBezTo>
                  <a:cubicBezTo>
                    <a:pt x="56650" y="672"/>
                    <a:pt x="56637" y="663"/>
                    <a:pt x="56627" y="663"/>
                  </a:cubicBezTo>
                  <a:cubicBezTo>
                    <a:pt x="56608" y="663"/>
                    <a:pt x="56602" y="700"/>
                    <a:pt x="56601" y="710"/>
                  </a:cubicBezTo>
                  <a:cubicBezTo>
                    <a:pt x="56601" y="706"/>
                    <a:pt x="56603" y="693"/>
                    <a:pt x="56603" y="669"/>
                  </a:cubicBezTo>
                  <a:cubicBezTo>
                    <a:pt x="56603" y="542"/>
                    <a:pt x="56607" y="491"/>
                    <a:pt x="56600" y="491"/>
                  </a:cubicBezTo>
                  <a:cubicBezTo>
                    <a:pt x="56595" y="491"/>
                    <a:pt x="56583" y="528"/>
                    <a:pt x="56556" y="589"/>
                  </a:cubicBezTo>
                  <a:cubicBezTo>
                    <a:pt x="56547" y="619"/>
                    <a:pt x="56538" y="630"/>
                    <a:pt x="56526" y="630"/>
                  </a:cubicBezTo>
                  <a:cubicBezTo>
                    <a:pt x="56502" y="630"/>
                    <a:pt x="56470" y="584"/>
                    <a:pt x="56430" y="584"/>
                  </a:cubicBezTo>
                  <a:cubicBezTo>
                    <a:pt x="56421" y="584"/>
                    <a:pt x="56412" y="587"/>
                    <a:pt x="56402" y="593"/>
                  </a:cubicBezTo>
                  <a:cubicBezTo>
                    <a:pt x="56390" y="561"/>
                    <a:pt x="56379" y="551"/>
                    <a:pt x="56367" y="551"/>
                  </a:cubicBezTo>
                  <a:cubicBezTo>
                    <a:pt x="56348" y="551"/>
                    <a:pt x="56328" y="579"/>
                    <a:pt x="56305" y="579"/>
                  </a:cubicBezTo>
                  <a:cubicBezTo>
                    <a:pt x="56293" y="579"/>
                    <a:pt x="56280" y="570"/>
                    <a:pt x="56266" y="544"/>
                  </a:cubicBezTo>
                  <a:cubicBezTo>
                    <a:pt x="56247" y="566"/>
                    <a:pt x="56227" y="578"/>
                    <a:pt x="56206" y="578"/>
                  </a:cubicBezTo>
                  <a:cubicBezTo>
                    <a:pt x="56169" y="578"/>
                    <a:pt x="56129" y="543"/>
                    <a:pt x="56084" y="468"/>
                  </a:cubicBezTo>
                  <a:cubicBezTo>
                    <a:pt x="56026" y="501"/>
                    <a:pt x="55972" y="453"/>
                    <a:pt x="55925" y="553"/>
                  </a:cubicBezTo>
                  <a:cubicBezTo>
                    <a:pt x="55916" y="587"/>
                    <a:pt x="55907" y="600"/>
                    <a:pt x="55897" y="600"/>
                  </a:cubicBezTo>
                  <a:cubicBezTo>
                    <a:pt x="55867" y="600"/>
                    <a:pt x="55836" y="464"/>
                    <a:pt x="55808" y="464"/>
                  </a:cubicBezTo>
                  <a:cubicBezTo>
                    <a:pt x="55800" y="464"/>
                    <a:pt x="55793" y="474"/>
                    <a:pt x="55786" y="502"/>
                  </a:cubicBezTo>
                  <a:cubicBezTo>
                    <a:pt x="55758" y="538"/>
                    <a:pt x="55732" y="547"/>
                    <a:pt x="55707" y="547"/>
                  </a:cubicBezTo>
                  <a:cubicBezTo>
                    <a:pt x="55679" y="547"/>
                    <a:pt x="55653" y="536"/>
                    <a:pt x="55629" y="536"/>
                  </a:cubicBezTo>
                  <a:cubicBezTo>
                    <a:pt x="55610" y="536"/>
                    <a:pt x="55591" y="543"/>
                    <a:pt x="55575" y="568"/>
                  </a:cubicBezTo>
                  <a:cubicBezTo>
                    <a:pt x="55561" y="573"/>
                    <a:pt x="55548" y="576"/>
                    <a:pt x="55535" y="576"/>
                  </a:cubicBezTo>
                  <a:cubicBezTo>
                    <a:pt x="55440" y="576"/>
                    <a:pt x="55372" y="444"/>
                    <a:pt x="55315" y="402"/>
                  </a:cubicBezTo>
                  <a:lnTo>
                    <a:pt x="55315" y="402"/>
                  </a:lnTo>
                  <a:cubicBezTo>
                    <a:pt x="55341" y="428"/>
                    <a:pt x="55209" y="558"/>
                    <a:pt x="55153" y="558"/>
                  </a:cubicBezTo>
                  <a:cubicBezTo>
                    <a:pt x="55131" y="558"/>
                    <a:pt x="55120" y="539"/>
                    <a:pt x="55133" y="488"/>
                  </a:cubicBezTo>
                  <a:lnTo>
                    <a:pt x="55133" y="488"/>
                  </a:lnTo>
                  <a:cubicBezTo>
                    <a:pt x="55108" y="554"/>
                    <a:pt x="55078" y="574"/>
                    <a:pt x="55044" y="574"/>
                  </a:cubicBezTo>
                  <a:cubicBezTo>
                    <a:pt x="54996" y="574"/>
                    <a:pt x="54938" y="536"/>
                    <a:pt x="54866" y="534"/>
                  </a:cubicBezTo>
                  <a:cubicBezTo>
                    <a:pt x="54857" y="526"/>
                    <a:pt x="54847" y="523"/>
                    <a:pt x="54837" y="523"/>
                  </a:cubicBezTo>
                  <a:cubicBezTo>
                    <a:pt x="54807" y="523"/>
                    <a:pt x="54775" y="552"/>
                    <a:pt x="54739" y="552"/>
                  </a:cubicBezTo>
                  <a:cubicBezTo>
                    <a:pt x="54725" y="552"/>
                    <a:pt x="54711" y="548"/>
                    <a:pt x="54697" y="537"/>
                  </a:cubicBezTo>
                  <a:cubicBezTo>
                    <a:pt x="54667" y="518"/>
                    <a:pt x="54636" y="504"/>
                    <a:pt x="54602" y="504"/>
                  </a:cubicBezTo>
                  <a:cubicBezTo>
                    <a:pt x="54563" y="504"/>
                    <a:pt x="54520" y="523"/>
                    <a:pt x="54475" y="576"/>
                  </a:cubicBezTo>
                  <a:cubicBezTo>
                    <a:pt x="54440" y="523"/>
                    <a:pt x="54406" y="498"/>
                    <a:pt x="54373" y="498"/>
                  </a:cubicBezTo>
                  <a:cubicBezTo>
                    <a:pt x="54325" y="498"/>
                    <a:pt x="54279" y="550"/>
                    <a:pt x="54235" y="646"/>
                  </a:cubicBezTo>
                  <a:cubicBezTo>
                    <a:pt x="54225" y="685"/>
                    <a:pt x="54214" y="697"/>
                    <a:pt x="54204" y="697"/>
                  </a:cubicBezTo>
                  <a:cubicBezTo>
                    <a:pt x="54184" y="697"/>
                    <a:pt x="54164" y="655"/>
                    <a:pt x="54146" y="655"/>
                  </a:cubicBezTo>
                  <a:cubicBezTo>
                    <a:pt x="54137" y="655"/>
                    <a:pt x="54128" y="664"/>
                    <a:pt x="54120" y="692"/>
                  </a:cubicBezTo>
                  <a:cubicBezTo>
                    <a:pt x="54100" y="712"/>
                    <a:pt x="54081" y="786"/>
                    <a:pt x="54061" y="786"/>
                  </a:cubicBezTo>
                  <a:cubicBezTo>
                    <a:pt x="54045" y="786"/>
                    <a:pt x="54028" y="739"/>
                    <a:pt x="54008" y="581"/>
                  </a:cubicBezTo>
                  <a:cubicBezTo>
                    <a:pt x="53994" y="606"/>
                    <a:pt x="53980" y="615"/>
                    <a:pt x="53966" y="615"/>
                  </a:cubicBezTo>
                  <a:cubicBezTo>
                    <a:pt x="53919" y="615"/>
                    <a:pt x="53871" y="514"/>
                    <a:pt x="53827" y="514"/>
                  </a:cubicBezTo>
                  <a:cubicBezTo>
                    <a:pt x="53818" y="514"/>
                    <a:pt x="53809" y="519"/>
                    <a:pt x="53800" y="529"/>
                  </a:cubicBezTo>
                  <a:cubicBezTo>
                    <a:pt x="53782" y="498"/>
                    <a:pt x="53766" y="487"/>
                    <a:pt x="53750" y="487"/>
                  </a:cubicBezTo>
                  <a:cubicBezTo>
                    <a:pt x="53702" y="487"/>
                    <a:pt x="53657" y="591"/>
                    <a:pt x="53613" y="604"/>
                  </a:cubicBezTo>
                  <a:cubicBezTo>
                    <a:pt x="53603" y="616"/>
                    <a:pt x="53594" y="621"/>
                    <a:pt x="53584" y="621"/>
                  </a:cubicBezTo>
                  <a:cubicBezTo>
                    <a:pt x="53556" y="621"/>
                    <a:pt x="53528" y="580"/>
                    <a:pt x="53502" y="580"/>
                  </a:cubicBezTo>
                  <a:cubicBezTo>
                    <a:pt x="53482" y="580"/>
                    <a:pt x="53463" y="603"/>
                    <a:pt x="53446" y="680"/>
                  </a:cubicBezTo>
                  <a:cubicBezTo>
                    <a:pt x="53444" y="680"/>
                    <a:pt x="53442" y="680"/>
                    <a:pt x="53440" y="680"/>
                  </a:cubicBezTo>
                  <a:cubicBezTo>
                    <a:pt x="53411" y="680"/>
                    <a:pt x="53384" y="712"/>
                    <a:pt x="53357" y="712"/>
                  </a:cubicBezTo>
                  <a:cubicBezTo>
                    <a:pt x="53337" y="712"/>
                    <a:pt x="53317" y="693"/>
                    <a:pt x="53296" y="626"/>
                  </a:cubicBezTo>
                  <a:cubicBezTo>
                    <a:pt x="53272" y="599"/>
                    <a:pt x="53249" y="590"/>
                    <a:pt x="53227" y="590"/>
                  </a:cubicBezTo>
                  <a:cubicBezTo>
                    <a:pt x="53183" y="590"/>
                    <a:pt x="53143" y="626"/>
                    <a:pt x="53107" y="626"/>
                  </a:cubicBezTo>
                  <a:cubicBezTo>
                    <a:pt x="53091" y="626"/>
                    <a:pt x="53076" y="619"/>
                    <a:pt x="53062" y="600"/>
                  </a:cubicBezTo>
                  <a:cubicBezTo>
                    <a:pt x="53039" y="728"/>
                    <a:pt x="53017" y="766"/>
                    <a:pt x="52997" y="766"/>
                  </a:cubicBezTo>
                  <a:cubicBezTo>
                    <a:pt x="52965" y="766"/>
                    <a:pt x="52938" y="677"/>
                    <a:pt x="52918" y="677"/>
                  </a:cubicBezTo>
                  <a:cubicBezTo>
                    <a:pt x="52890" y="657"/>
                    <a:pt x="52872" y="627"/>
                    <a:pt x="52867" y="593"/>
                  </a:cubicBezTo>
                  <a:lnTo>
                    <a:pt x="52867" y="593"/>
                  </a:lnTo>
                  <a:cubicBezTo>
                    <a:pt x="52868" y="644"/>
                    <a:pt x="52869" y="658"/>
                    <a:pt x="52868" y="658"/>
                  </a:cubicBezTo>
                  <a:cubicBezTo>
                    <a:pt x="52868" y="658"/>
                    <a:pt x="52866" y="644"/>
                    <a:pt x="52864" y="644"/>
                  </a:cubicBezTo>
                  <a:cubicBezTo>
                    <a:pt x="52862" y="644"/>
                    <a:pt x="52860" y="650"/>
                    <a:pt x="52858" y="669"/>
                  </a:cubicBezTo>
                  <a:cubicBezTo>
                    <a:pt x="52847" y="619"/>
                    <a:pt x="52829" y="577"/>
                    <a:pt x="52797" y="577"/>
                  </a:cubicBezTo>
                  <a:cubicBezTo>
                    <a:pt x="52791" y="577"/>
                    <a:pt x="52786" y="578"/>
                    <a:pt x="52779" y="581"/>
                  </a:cubicBezTo>
                  <a:cubicBezTo>
                    <a:pt x="52761" y="575"/>
                    <a:pt x="52737" y="483"/>
                    <a:pt x="52710" y="483"/>
                  </a:cubicBezTo>
                  <a:cubicBezTo>
                    <a:pt x="52705" y="483"/>
                    <a:pt x="52699" y="487"/>
                    <a:pt x="52694" y="495"/>
                  </a:cubicBezTo>
                  <a:cubicBezTo>
                    <a:pt x="52680" y="521"/>
                    <a:pt x="52666" y="614"/>
                    <a:pt x="52649" y="614"/>
                  </a:cubicBezTo>
                  <a:cubicBezTo>
                    <a:pt x="52646" y="614"/>
                    <a:pt x="52643" y="610"/>
                    <a:pt x="52639" y="603"/>
                  </a:cubicBezTo>
                  <a:cubicBezTo>
                    <a:pt x="52629" y="571"/>
                    <a:pt x="52620" y="564"/>
                    <a:pt x="52610" y="564"/>
                  </a:cubicBezTo>
                  <a:cubicBezTo>
                    <a:pt x="52603" y="564"/>
                    <a:pt x="52596" y="568"/>
                    <a:pt x="52589" y="568"/>
                  </a:cubicBezTo>
                  <a:cubicBezTo>
                    <a:pt x="52583" y="568"/>
                    <a:pt x="52577" y="565"/>
                    <a:pt x="52571" y="557"/>
                  </a:cubicBezTo>
                  <a:cubicBezTo>
                    <a:pt x="52552" y="608"/>
                    <a:pt x="52532" y="675"/>
                    <a:pt x="52510" y="675"/>
                  </a:cubicBezTo>
                  <a:cubicBezTo>
                    <a:pt x="52504" y="675"/>
                    <a:pt x="52498" y="670"/>
                    <a:pt x="52492" y="657"/>
                  </a:cubicBezTo>
                  <a:cubicBezTo>
                    <a:pt x="52485" y="660"/>
                    <a:pt x="52478" y="662"/>
                    <a:pt x="52471" y="662"/>
                  </a:cubicBezTo>
                  <a:cubicBezTo>
                    <a:pt x="52447" y="662"/>
                    <a:pt x="52423" y="645"/>
                    <a:pt x="52396" y="605"/>
                  </a:cubicBezTo>
                  <a:cubicBezTo>
                    <a:pt x="52345" y="570"/>
                    <a:pt x="52286" y="448"/>
                    <a:pt x="52224" y="448"/>
                  </a:cubicBezTo>
                  <a:cubicBezTo>
                    <a:pt x="52204" y="448"/>
                    <a:pt x="52183" y="461"/>
                    <a:pt x="52162" y="496"/>
                  </a:cubicBezTo>
                  <a:cubicBezTo>
                    <a:pt x="52077" y="486"/>
                    <a:pt x="52012" y="455"/>
                    <a:pt x="51962" y="455"/>
                  </a:cubicBezTo>
                  <a:cubicBezTo>
                    <a:pt x="51943" y="455"/>
                    <a:pt x="51925" y="460"/>
                    <a:pt x="51910" y="472"/>
                  </a:cubicBezTo>
                  <a:cubicBezTo>
                    <a:pt x="51908" y="472"/>
                    <a:pt x="51906" y="471"/>
                    <a:pt x="51904" y="471"/>
                  </a:cubicBezTo>
                  <a:cubicBezTo>
                    <a:pt x="51872" y="471"/>
                    <a:pt x="51847" y="488"/>
                    <a:pt x="51827" y="488"/>
                  </a:cubicBezTo>
                  <a:cubicBezTo>
                    <a:pt x="51814" y="488"/>
                    <a:pt x="51803" y="482"/>
                    <a:pt x="51792" y="461"/>
                  </a:cubicBezTo>
                  <a:cubicBezTo>
                    <a:pt x="51780" y="459"/>
                    <a:pt x="51769" y="457"/>
                    <a:pt x="51757" y="457"/>
                  </a:cubicBezTo>
                  <a:cubicBezTo>
                    <a:pt x="51716" y="457"/>
                    <a:pt x="51671" y="477"/>
                    <a:pt x="51559" y="534"/>
                  </a:cubicBezTo>
                  <a:cubicBezTo>
                    <a:pt x="51542" y="577"/>
                    <a:pt x="51524" y="591"/>
                    <a:pt x="51503" y="591"/>
                  </a:cubicBezTo>
                  <a:cubicBezTo>
                    <a:pt x="51458" y="591"/>
                    <a:pt x="51404" y="527"/>
                    <a:pt x="51341" y="527"/>
                  </a:cubicBezTo>
                  <a:cubicBezTo>
                    <a:pt x="51310" y="527"/>
                    <a:pt x="51277" y="542"/>
                    <a:pt x="51242" y="586"/>
                  </a:cubicBezTo>
                  <a:cubicBezTo>
                    <a:pt x="51205" y="596"/>
                    <a:pt x="51165" y="600"/>
                    <a:pt x="51122" y="600"/>
                  </a:cubicBezTo>
                  <a:cubicBezTo>
                    <a:pt x="50996" y="600"/>
                    <a:pt x="50842" y="563"/>
                    <a:pt x="50654" y="515"/>
                  </a:cubicBezTo>
                  <a:cubicBezTo>
                    <a:pt x="50555" y="507"/>
                    <a:pt x="50469" y="502"/>
                    <a:pt x="50394" y="501"/>
                  </a:cubicBezTo>
                  <a:lnTo>
                    <a:pt x="50394" y="501"/>
                  </a:lnTo>
                  <a:cubicBezTo>
                    <a:pt x="50394" y="509"/>
                    <a:pt x="50391" y="516"/>
                    <a:pt x="50382" y="516"/>
                  </a:cubicBezTo>
                  <a:cubicBezTo>
                    <a:pt x="50375" y="516"/>
                    <a:pt x="50366" y="512"/>
                    <a:pt x="50353" y="502"/>
                  </a:cubicBezTo>
                  <a:lnTo>
                    <a:pt x="50322" y="502"/>
                  </a:lnTo>
                  <a:lnTo>
                    <a:pt x="50324" y="501"/>
                  </a:lnTo>
                  <a:cubicBezTo>
                    <a:pt x="50318" y="501"/>
                    <a:pt x="50312" y="501"/>
                    <a:pt x="50307" y="501"/>
                  </a:cubicBezTo>
                  <a:cubicBezTo>
                    <a:pt x="50247" y="501"/>
                    <a:pt x="50187" y="507"/>
                    <a:pt x="50128" y="519"/>
                  </a:cubicBezTo>
                  <a:cubicBezTo>
                    <a:pt x="50102" y="519"/>
                    <a:pt x="50077" y="515"/>
                    <a:pt x="50051" y="510"/>
                  </a:cubicBezTo>
                  <a:cubicBezTo>
                    <a:pt x="50024" y="538"/>
                    <a:pt x="49996" y="548"/>
                    <a:pt x="49965" y="548"/>
                  </a:cubicBezTo>
                  <a:cubicBezTo>
                    <a:pt x="49893" y="548"/>
                    <a:pt x="49809" y="492"/>
                    <a:pt x="49709" y="492"/>
                  </a:cubicBezTo>
                  <a:cubicBezTo>
                    <a:pt x="49680" y="492"/>
                    <a:pt x="49649" y="497"/>
                    <a:pt x="49616" y="510"/>
                  </a:cubicBezTo>
                  <a:cubicBezTo>
                    <a:pt x="49556" y="514"/>
                    <a:pt x="49491" y="587"/>
                    <a:pt x="49418" y="587"/>
                  </a:cubicBezTo>
                  <a:cubicBezTo>
                    <a:pt x="49376" y="587"/>
                    <a:pt x="49332" y="563"/>
                    <a:pt x="49284" y="487"/>
                  </a:cubicBezTo>
                  <a:cubicBezTo>
                    <a:pt x="49257" y="478"/>
                    <a:pt x="49230" y="475"/>
                    <a:pt x="49201" y="475"/>
                  </a:cubicBezTo>
                  <a:cubicBezTo>
                    <a:pt x="49146" y="475"/>
                    <a:pt x="49088" y="486"/>
                    <a:pt x="49026" y="486"/>
                  </a:cubicBezTo>
                  <a:cubicBezTo>
                    <a:pt x="48969" y="486"/>
                    <a:pt x="48908" y="476"/>
                    <a:pt x="48844" y="439"/>
                  </a:cubicBezTo>
                  <a:cubicBezTo>
                    <a:pt x="48821" y="422"/>
                    <a:pt x="48799" y="416"/>
                    <a:pt x="48779" y="416"/>
                  </a:cubicBezTo>
                  <a:cubicBezTo>
                    <a:pt x="48705" y="416"/>
                    <a:pt x="48645" y="498"/>
                    <a:pt x="48594" y="498"/>
                  </a:cubicBezTo>
                  <a:cubicBezTo>
                    <a:pt x="48580" y="498"/>
                    <a:pt x="48567" y="492"/>
                    <a:pt x="48554" y="475"/>
                  </a:cubicBezTo>
                  <a:cubicBezTo>
                    <a:pt x="48498" y="433"/>
                    <a:pt x="48457" y="390"/>
                    <a:pt x="48426" y="390"/>
                  </a:cubicBezTo>
                  <a:cubicBezTo>
                    <a:pt x="48417" y="390"/>
                    <a:pt x="48408" y="394"/>
                    <a:pt x="48401" y="403"/>
                  </a:cubicBezTo>
                  <a:cubicBezTo>
                    <a:pt x="48349" y="394"/>
                    <a:pt x="48333" y="377"/>
                    <a:pt x="48323" y="377"/>
                  </a:cubicBezTo>
                  <a:cubicBezTo>
                    <a:pt x="48320" y="377"/>
                    <a:pt x="48318" y="378"/>
                    <a:pt x="48316" y="381"/>
                  </a:cubicBezTo>
                  <a:cubicBezTo>
                    <a:pt x="48313" y="371"/>
                    <a:pt x="48309" y="367"/>
                    <a:pt x="48305" y="367"/>
                  </a:cubicBezTo>
                  <a:cubicBezTo>
                    <a:pt x="48291" y="367"/>
                    <a:pt x="48265" y="416"/>
                    <a:pt x="48194" y="417"/>
                  </a:cubicBezTo>
                  <a:cubicBezTo>
                    <a:pt x="48161" y="377"/>
                    <a:pt x="48121" y="313"/>
                    <a:pt x="48071" y="313"/>
                  </a:cubicBezTo>
                  <a:cubicBezTo>
                    <a:pt x="48047" y="313"/>
                    <a:pt x="48022" y="327"/>
                    <a:pt x="47994" y="363"/>
                  </a:cubicBezTo>
                  <a:cubicBezTo>
                    <a:pt x="47941" y="356"/>
                    <a:pt x="47879" y="343"/>
                    <a:pt x="47806" y="343"/>
                  </a:cubicBezTo>
                  <a:cubicBezTo>
                    <a:pt x="47755" y="343"/>
                    <a:pt x="47698" y="350"/>
                    <a:pt x="47636" y="369"/>
                  </a:cubicBezTo>
                  <a:cubicBezTo>
                    <a:pt x="47491" y="309"/>
                    <a:pt x="47381" y="283"/>
                    <a:pt x="47298" y="283"/>
                  </a:cubicBezTo>
                  <a:cubicBezTo>
                    <a:pt x="47208" y="283"/>
                    <a:pt x="47150" y="314"/>
                    <a:pt x="47115" y="367"/>
                  </a:cubicBezTo>
                  <a:cubicBezTo>
                    <a:pt x="47108" y="376"/>
                    <a:pt x="47102" y="384"/>
                    <a:pt x="47097" y="390"/>
                  </a:cubicBezTo>
                  <a:cubicBezTo>
                    <a:pt x="47104" y="407"/>
                    <a:pt x="47104" y="425"/>
                    <a:pt x="47087" y="433"/>
                  </a:cubicBezTo>
                  <a:cubicBezTo>
                    <a:pt x="47081" y="447"/>
                    <a:pt x="47073" y="453"/>
                    <a:pt x="47064" y="453"/>
                  </a:cubicBezTo>
                  <a:cubicBezTo>
                    <a:pt x="47017" y="453"/>
                    <a:pt x="46921" y="330"/>
                    <a:pt x="46739" y="330"/>
                  </a:cubicBezTo>
                  <a:cubicBezTo>
                    <a:pt x="46736" y="330"/>
                    <a:pt x="46734" y="330"/>
                    <a:pt x="46732" y="330"/>
                  </a:cubicBezTo>
                  <a:cubicBezTo>
                    <a:pt x="46538" y="361"/>
                    <a:pt x="46428" y="404"/>
                    <a:pt x="46371" y="404"/>
                  </a:cubicBezTo>
                  <a:cubicBezTo>
                    <a:pt x="46362" y="404"/>
                    <a:pt x="46354" y="403"/>
                    <a:pt x="46347" y="400"/>
                  </a:cubicBezTo>
                  <a:cubicBezTo>
                    <a:pt x="46313" y="394"/>
                    <a:pt x="46312" y="353"/>
                    <a:pt x="46328" y="353"/>
                  </a:cubicBezTo>
                  <a:cubicBezTo>
                    <a:pt x="46335" y="353"/>
                    <a:pt x="46345" y="360"/>
                    <a:pt x="46356" y="380"/>
                  </a:cubicBezTo>
                  <a:cubicBezTo>
                    <a:pt x="46376" y="360"/>
                    <a:pt x="46401" y="355"/>
                    <a:pt x="46425" y="355"/>
                  </a:cubicBezTo>
                  <a:cubicBezTo>
                    <a:pt x="46453" y="355"/>
                    <a:pt x="46479" y="362"/>
                    <a:pt x="46490" y="362"/>
                  </a:cubicBezTo>
                  <a:cubicBezTo>
                    <a:pt x="46504" y="362"/>
                    <a:pt x="46493" y="349"/>
                    <a:pt x="46430" y="288"/>
                  </a:cubicBezTo>
                  <a:cubicBezTo>
                    <a:pt x="46397" y="276"/>
                    <a:pt x="46364" y="273"/>
                    <a:pt x="46330" y="273"/>
                  </a:cubicBezTo>
                  <a:cubicBezTo>
                    <a:pt x="46295" y="273"/>
                    <a:pt x="46260" y="276"/>
                    <a:pt x="46223" y="276"/>
                  </a:cubicBezTo>
                  <a:cubicBezTo>
                    <a:pt x="46186" y="276"/>
                    <a:pt x="46147" y="273"/>
                    <a:pt x="46106" y="260"/>
                  </a:cubicBezTo>
                  <a:cubicBezTo>
                    <a:pt x="45985" y="365"/>
                    <a:pt x="45840" y="407"/>
                    <a:pt x="45651" y="413"/>
                  </a:cubicBezTo>
                  <a:cubicBezTo>
                    <a:pt x="45642" y="415"/>
                    <a:pt x="45632" y="416"/>
                    <a:pt x="45622" y="416"/>
                  </a:cubicBezTo>
                  <a:cubicBezTo>
                    <a:pt x="45545" y="416"/>
                    <a:pt x="45462" y="372"/>
                    <a:pt x="45371" y="372"/>
                  </a:cubicBezTo>
                  <a:cubicBezTo>
                    <a:pt x="45357" y="372"/>
                    <a:pt x="45343" y="373"/>
                    <a:pt x="45329" y="375"/>
                  </a:cubicBezTo>
                  <a:cubicBezTo>
                    <a:pt x="45295" y="379"/>
                    <a:pt x="45258" y="381"/>
                    <a:pt x="45221" y="381"/>
                  </a:cubicBezTo>
                  <a:cubicBezTo>
                    <a:pt x="45130" y="381"/>
                    <a:pt x="45031" y="369"/>
                    <a:pt x="44924" y="346"/>
                  </a:cubicBezTo>
                  <a:cubicBezTo>
                    <a:pt x="44773" y="370"/>
                    <a:pt x="44674" y="390"/>
                    <a:pt x="44605" y="503"/>
                  </a:cubicBezTo>
                  <a:cubicBezTo>
                    <a:pt x="44572" y="488"/>
                    <a:pt x="44545" y="477"/>
                    <a:pt x="44524" y="477"/>
                  </a:cubicBezTo>
                  <a:cubicBezTo>
                    <a:pt x="44501" y="477"/>
                    <a:pt x="44483" y="490"/>
                    <a:pt x="44469" y="524"/>
                  </a:cubicBezTo>
                  <a:cubicBezTo>
                    <a:pt x="44434" y="521"/>
                    <a:pt x="44415" y="472"/>
                    <a:pt x="44375" y="472"/>
                  </a:cubicBezTo>
                  <a:cubicBezTo>
                    <a:pt x="44353" y="472"/>
                    <a:pt x="44323" y="487"/>
                    <a:pt x="44280" y="535"/>
                  </a:cubicBezTo>
                  <a:cubicBezTo>
                    <a:pt x="44220" y="593"/>
                    <a:pt x="44130" y="577"/>
                    <a:pt x="43993" y="586"/>
                  </a:cubicBezTo>
                  <a:cubicBezTo>
                    <a:pt x="43928" y="552"/>
                    <a:pt x="43857" y="534"/>
                    <a:pt x="43783" y="534"/>
                  </a:cubicBezTo>
                  <a:cubicBezTo>
                    <a:pt x="43772" y="534"/>
                    <a:pt x="43760" y="534"/>
                    <a:pt x="43749" y="535"/>
                  </a:cubicBezTo>
                  <a:cubicBezTo>
                    <a:pt x="43655" y="540"/>
                    <a:pt x="43546" y="524"/>
                    <a:pt x="43422" y="627"/>
                  </a:cubicBezTo>
                  <a:cubicBezTo>
                    <a:pt x="43390" y="639"/>
                    <a:pt x="43359" y="643"/>
                    <a:pt x="43328" y="643"/>
                  </a:cubicBezTo>
                  <a:cubicBezTo>
                    <a:pt x="43279" y="643"/>
                    <a:pt x="43232" y="633"/>
                    <a:pt x="43188" y="633"/>
                  </a:cubicBezTo>
                  <a:cubicBezTo>
                    <a:pt x="43155" y="633"/>
                    <a:pt x="43124" y="639"/>
                    <a:pt x="43095" y="659"/>
                  </a:cubicBezTo>
                  <a:cubicBezTo>
                    <a:pt x="43021" y="656"/>
                    <a:pt x="42955" y="634"/>
                    <a:pt x="42898" y="634"/>
                  </a:cubicBezTo>
                  <a:cubicBezTo>
                    <a:pt x="42883" y="634"/>
                    <a:pt x="42869" y="636"/>
                    <a:pt x="42855" y="640"/>
                  </a:cubicBezTo>
                  <a:cubicBezTo>
                    <a:pt x="42794" y="601"/>
                    <a:pt x="42744" y="592"/>
                    <a:pt x="42704" y="592"/>
                  </a:cubicBezTo>
                  <a:cubicBezTo>
                    <a:pt x="42662" y="592"/>
                    <a:pt x="42630" y="602"/>
                    <a:pt x="42606" y="602"/>
                  </a:cubicBezTo>
                  <a:cubicBezTo>
                    <a:pt x="42603" y="602"/>
                    <a:pt x="42600" y="602"/>
                    <a:pt x="42596" y="601"/>
                  </a:cubicBezTo>
                  <a:cubicBezTo>
                    <a:pt x="42546" y="586"/>
                    <a:pt x="42550" y="523"/>
                    <a:pt x="42553" y="523"/>
                  </a:cubicBezTo>
                  <a:lnTo>
                    <a:pt x="42553" y="523"/>
                  </a:lnTo>
                  <a:cubicBezTo>
                    <a:pt x="42554" y="523"/>
                    <a:pt x="42554" y="523"/>
                    <a:pt x="42554" y="525"/>
                  </a:cubicBezTo>
                  <a:cubicBezTo>
                    <a:pt x="42556" y="517"/>
                    <a:pt x="42559" y="515"/>
                    <a:pt x="42562" y="515"/>
                  </a:cubicBezTo>
                  <a:cubicBezTo>
                    <a:pt x="42571" y="515"/>
                    <a:pt x="42586" y="544"/>
                    <a:pt x="42602" y="544"/>
                  </a:cubicBezTo>
                  <a:cubicBezTo>
                    <a:pt x="42614" y="544"/>
                    <a:pt x="42626" y="531"/>
                    <a:pt x="42638" y="487"/>
                  </a:cubicBezTo>
                  <a:cubicBezTo>
                    <a:pt x="42717" y="482"/>
                    <a:pt x="42817" y="481"/>
                    <a:pt x="42815" y="395"/>
                  </a:cubicBezTo>
                  <a:cubicBezTo>
                    <a:pt x="42815" y="386"/>
                    <a:pt x="42813" y="382"/>
                    <a:pt x="42809" y="382"/>
                  </a:cubicBezTo>
                  <a:cubicBezTo>
                    <a:pt x="42795" y="382"/>
                    <a:pt x="42754" y="436"/>
                    <a:pt x="42696" y="436"/>
                  </a:cubicBezTo>
                  <a:cubicBezTo>
                    <a:pt x="42689" y="436"/>
                    <a:pt x="42682" y="435"/>
                    <a:pt x="42675" y="433"/>
                  </a:cubicBezTo>
                  <a:cubicBezTo>
                    <a:pt x="42658" y="421"/>
                    <a:pt x="42640" y="416"/>
                    <a:pt x="42621" y="416"/>
                  </a:cubicBezTo>
                  <a:cubicBezTo>
                    <a:pt x="42544" y="416"/>
                    <a:pt x="42456" y="497"/>
                    <a:pt x="42366" y="523"/>
                  </a:cubicBezTo>
                  <a:cubicBezTo>
                    <a:pt x="42254" y="570"/>
                    <a:pt x="42141" y="567"/>
                    <a:pt x="42056" y="575"/>
                  </a:cubicBezTo>
                  <a:cubicBezTo>
                    <a:pt x="42042" y="566"/>
                    <a:pt x="42029" y="562"/>
                    <a:pt x="42017" y="562"/>
                  </a:cubicBezTo>
                  <a:cubicBezTo>
                    <a:pt x="41966" y="562"/>
                    <a:pt x="41932" y="626"/>
                    <a:pt x="41920" y="626"/>
                  </a:cubicBezTo>
                  <a:cubicBezTo>
                    <a:pt x="41917" y="626"/>
                    <a:pt x="41916" y="622"/>
                    <a:pt x="41916" y="614"/>
                  </a:cubicBezTo>
                  <a:lnTo>
                    <a:pt x="41916" y="614"/>
                  </a:lnTo>
                  <a:cubicBezTo>
                    <a:pt x="41916" y="637"/>
                    <a:pt x="41900" y="644"/>
                    <a:pt x="41872" y="644"/>
                  </a:cubicBezTo>
                  <a:cubicBezTo>
                    <a:pt x="41815" y="644"/>
                    <a:pt x="41710" y="614"/>
                    <a:pt x="41587" y="614"/>
                  </a:cubicBezTo>
                  <a:cubicBezTo>
                    <a:pt x="41584" y="614"/>
                    <a:pt x="41581" y="614"/>
                    <a:pt x="41577" y="614"/>
                  </a:cubicBezTo>
                  <a:cubicBezTo>
                    <a:pt x="41541" y="623"/>
                    <a:pt x="41504" y="626"/>
                    <a:pt x="41466" y="626"/>
                  </a:cubicBezTo>
                  <a:cubicBezTo>
                    <a:pt x="41418" y="626"/>
                    <a:pt x="41370" y="622"/>
                    <a:pt x="41322" y="622"/>
                  </a:cubicBezTo>
                  <a:cubicBezTo>
                    <a:pt x="41308" y="622"/>
                    <a:pt x="41294" y="622"/>
                    <a:pt x="41281" y="623"/>
                  </a:cubicBezTo>
                  <a:cubicBezTo>
                    <a:pt x="41224" y="632"/>
                    <a:pt x="41170" y="651"/>
                    <a:pt x="41119" y="651"/>
                  </a:cubicBezTo>
                  <a:cubicBezTo>
                    <a:pt x="41081" y="651"/>
                    <a:pt x="41045" y="641"/>
                    <a:pt x="41012" y="607"/>
                  </a:cubicBezTo>
                  <a:cubicBezTo>
                    <a:pt x="40969" y="648"/>
                    <a:pt x="40932" y="660"/>
                    <a:pt x="40895" y="660"/>
                  </a:cubicBezTo>
                  <a:cubicBezTo>
                    <a:pt x="40845" y="660"/>
                    <a:pt x="40795" y="638"/>
                    <a:pt x="40730" y="632"/>
                  </a:cubicBezTo>
                  <a:cubicBezTo>
                    <a:pt x="40673" y="664"/>
                    <a:pt x="40603" y="636"/>
                    <a:pt x="40511" y="682"/>
                  </a:cubicBezTo>
                  <a:cubicBezTo>
                    <a:pt x="40460" y="695"/>
                    <a:pt x="40402" y="704"/>
                    <a:pt x="40335" y="704"/>
                  </a:cubicBezTo>
                  <a:cubicBezTo>
                    <a:pt x="40282" y="704"/>
                    <a:pt x="40223" y="698"/>
                    <a:pt x="40157" y="684"/>
                  </a:cubicBezTo>
                  <a:cubicBezTo>
                    <a:pt x="40133" y="675"/>
                    <a:pt x="40108" y="672"/>
                    <a:pt x="40082" y="672"/>
                  </a:cubicBezTo>
                  <a:cubicBezTo>
                    <a:pt x="39992" y="672"/>
                    <a:pt x="39892" y="713"/>
                    <a:pt x="39778" y="713"/>
                  </a:cubicBezTo>
                  <a:cubicBezTo>
                    <a:pt x="39725" y="713"/>
                    <a:pt x="39668" y="704"/>
                    <a:pt x="39609" y="678"/>
                  </a:cubicBezTo>
                  <a:cubicBezTo>
                    <a:pt x="39534" y="662"/>
                    <a:pt x="39453" y="657"/>
                    <a:pt x="39368" y="657"/>
                  </a:cubicBezTo>
                  <a:cubicBezTo>
                    <a:pt x="39327" y="657"/>
                    <a:pt x="39285" y="658"/>
                    <a:pt x="39242" y="660"/>
                  </a:cubicBezTo>
                  <a:cubicBezTo>
                    <a:pt x="39109" y="666"/>
                    <a:pt x="38962" y="680"/>
                    <a:pt x="38803" y="688"/>
                  </a:cubicBezTo>
                  <a:cubicBezTo>
                    <a:pt x="38771" y="695"/>
                    <a:pt x="38740" y="697"/>
                    <a:pt x="38710" y="697"/>
                  </a:cubicBezTo>
                  <a:cubicBezTo>
                    <a:pt x="38646" y="697"/>
                    <a:pt x="38587" y="687"/>
                    <a:pt x="38532" y="687"/>
                  </a:cubicBezTo>
                  <a:cubicBezTo>
                    <a:pt x="38517" y="687"/>
                    <a:pt x="38503" y="687"/>
                    <a:pt x="38489" y="689"/>
                  </a:cubicBezTo>
                  <a:cubicBezTo>
                    <a:pt x="38458" y="658"/>
                    <a:pt x="38428" y="649"/>
                    <a:pt x="38401" y="649"/>
                  </a:cubicBezTo>
                  <a:cubicBezTo>
                    <a:pt x="38362" y="649"/>
                    <a:pt x="38326" y="667"/>
                    <a:pt x="38293" y="667"/>
                  </a:cubicBezTo>
                  <a:cubicBezTo>
                    <a:pt x="38279" y="667"/>
                    <a:pt x="38266" y="664"/>
                    <a:pt x="38254" y="656"/>
                  </a:cubicBezTo>
                  <a:cubicBezTo>
                    <a:pt x="38166" y="641"/>
                    <a:pt x="38098" y="591"/>
                    <a:pt x="38048" y="591"/>
                  </a:cubicBezTo>
                  <a:cubicBezTo>
                    <a:pt x="38022" y="591"/>
                    <a:pt x="38001" y="604"/>
                    <a:pt x="37984" y="642"/>
                  </a:cubicBezTo>
                  <a:cubicBezTo>
                    <a:pt x="37929" y="683"/>
                    <a:pt x="37912" y="708"/>
                    <a:pt x="37914" y="713"/>
                  </a:cubicBezTo>
                  <a:cubicBezTo>
                    <a:pt x="37881" y="713"/>
                    <a:pt x="37844" y="712"/>
                    <a:pt x="37801" y="710"/>
                  </a:cubicBezTo>
                  <a:cubicBezTo>
                    <a:pt x="37745" y="669"/>
                    <a:pt x="37694" y="630"/>
                    <a:pt x="37646" y="630"/>
                  </a:cubicBezTo>
                  <a:cubicBezTo>
                    <a:pt x="37622" y="630"/>
                    <a:pt x="37599" y="640"/>
                    <a:pt x="37577" y="666"/>
                  </a:cubicBezTo>
                  <a:cubicBezTo>
                    <a:pt x="37569" y="662"/>
                    <a:pt x="37561" y="661"/>
                    <a:pt x="37553" y="661"/>
                  </a:cubicBezTo>
                  <a:cubicBezTo>
                    <a:pt x="37505" y="661"/>
                    <a:pt x="37463" y="724"/>
                    <a:pt x="37422" y="724"/>
                  </a:cubicBezTo>
                  <a:cubicBezTo>
                    <a:pt x="37415" y="724"/>
                    <a:pt x="37408" y="722"/>
                    <a:pt x="37401" y="717"/>
                  </a:cubicBezTo>
                  <a:cubicBezTo>
                    <a:pt x="37304" y="758"/>
                    <a:pt x="37229" y="795"/>
                    <a:pt x="37163" y="795"/>
                  </a:cubicBezTo>
                  <a:cubicBezTo>
                    <a:pt x="37113" y="795"/>
                    <a:pt x="37068" y="774"/>
                    <a:pt x="37022" y="716"/>
                  </a:cubicBezTo>
                  <a:cubicBezTo>
                    <a:pt x="36995" y="720"/>
                    <a:pt x="36968" y="722"/>
                    <a:pt x="36940" y="722"/>
                  </a:cubicBezTo>
                  <a:cubicBezTo>
                    <a:pt x="36862" y="722"/>
                    <a:pt x="36775" y="710"/>
                    <a:pt x="36653" y="706"/>
                  </a:cubicBezTo>
                  <a:cubicBezTo>
                    <a:pt x="36611" y="744"/>
                    <a:pt x="36565" y="769"/>
                    <a:pt x="36513" y="769"/>
                  </a:cubicBezTo>
                  <a:cubicBezTo>
                    <a:pt x="36463" y="769"/>
                    <a:pt x="36408" y="746"/>
                    <a:pt x="36346" y="688"/>
                  </a:cubicBezTo>
                  <a:cubicBezTo>
                    <a:pt x="36299" y="718"/>
                    <a:pt x="36248" y="727"/>
                    <a:pt x="36192" y="727"/>
                  </a:cubicBezTo>
                  <a:cubicBezTo>
                    <a:pt x="36104" y="727"/>
                    <a:pt x="36005" y="703"/>
                    <a:pt x="35894" y="694"/>
                  </a:cubicBezTo>
                  <a:cubicBezTo>
                    <a:pt x="35861" y="697"/>
                    <a:pt x="35829" y="698"/>
                    <a:pt x="35798" y="698"/>
                  </a:cubicBezTo>
                  <a:cubicBezTo>
                    <a:pt x="35619" y="698"/>
                    <a:pt x="35480" y="664"/>
                    <a:pt x="35374" y="664"/>
                  </a:cubicBezTo>
                  <a:cubicBezTo>
                    <a:pt x="35318" y="664"/>
                    <a:pt x="35272" y="673"/>
                    <a:pt x="35233" y="701"/>
                  </a:cubicBezTo>
                  <a:cubicBezTo>
                    <a:pt x="35196" y="706"/>
                    <a:pt x="35159" y="708"/>
                    <a:pt x="35121" y="708"/>
                  </a:cubicBezTo>
                  <a:cubicBezTo>
                    <a:pt x="35155" y="739"/>
                    <a:pt x="35188" y="780"/>
                    <a:pt x="35191" y="780"/>
                  </a:cubicBezTo>
                  <a:cubicBezTo>
                    <a:pt x="35191" y="780"/>
                    <a:pt x="35191" y="780"/>
                    <a:pt x="35191" y="780"/>
                  </a:cubicBezTo>
                  <a:lnTo>
                    <a:pt x="35191" y="780"/>
                  </a:lnTo>
                  <a:cubicBezTo>
                    <a:pt x="35191" y="799"/>
                    <a:pt x="35192" y="817"/>
                    <a:pt x="35160" y="817"/>
                  </a:cubicBezTo>
                  <a:cubicBezTo>
                    <a:pt x="35137" y="817"/>
                    <a:pt x="35097" y="807"/>
                    <a:pt x="35028" y="782"/>
                  </a:cubicBezTo>
                  <a:cubicBezTo>
                    <a:pt x="34994" y="782"/>
                    <a:pt x="34952" y="728"/>
                    <a:pt x="34902" y="728"/>
                  </a:cubicBezTo>
                  <a:cubicBezTo>
                    <a:pt x="34892" y="728"/>
                    <a:pt x="34882" y="730"/>
                    <a:pt x="34872" y="735"/>
                  </a:cubicBezTo>
                  <a:cubicBezTo>
                    <a:pt x="34842" y="822"/>
                    <a:pt x="34807" y="851"/>
                    <a:pt x="34768" y="851"/>
                  </a:cubicBezTo>
                  <a:cubicBezTo>
                    <a:pt x="34730" y="851"/>
                    <a:pt x="34688" y="823"/>
                    <a:pt x="34641" y="795"/>
                  </a:cubicBezTo>
                  <a:cubicBezTo>
                    <a:pt x="34590" y="808"/>
                    <a:pt x="34535" y="814"/>
                    <a:pt x="34474" y="814"/>
                  </a:cubicBezTo>
                  <a:cubicBezTo>
                    <a:pt x="34425" y="814"/>
                    <a:pt x="34374" y="811"/>
                    <a:pt x="34318" y="804"/>
                  </a:cubicBezTo>
                  <a:cubicBezTo>
                    <a:pt x="34288" y="791"/>
                    <a:pt x="34257" y="786"/>
                    <a:pt x="34225" y="786"/>
                  </a:cubicBezTo>
                  <a:cubicBezTo>
                    <a:pt x="34151" y="786"/>
                    <a:pt x="34071" y="811"/>
                    <a:pt x="33984" y="811"/>
                  </a:cubicBezTo>
                  <a:cubicBezTo>
                    <a:pt x="33953" y="811"/>
                    <a:pt x="33920" y="808"/>
                    <a:pt x="33887" y="799"/>
                  </a:cubicBezTo>
                  <a:cubicBezTo>
                    <a:pt x="33817" y="798"/>
                    <a:pt x="33754" y="791"/>
                    <a:pt x="33698" y="791"/>
                  </a:cubicBezTo>
                  <a:cubicBezTo>
                    <a:pt x="33624" y="791"/>
                    <a:pt x="33563" y="803"/>
                    <a:pt x="33513" y="855"/>
                  </a:cubicBezTo>
                  <a:cubicBezTo>
                    <a:pt x="33500" y="850"/>
                    <a:pt x="33488" y="849"/>
                    <a:pt x="33477" y="849"/>
                  </a:cubicBezTo>
                  <a:cubicBezTo>
                    <a:pt x="33451" y="849"/>
                    <a:pt x="33428" y="858"/>
                    <a:pt x="33409" y="866"/>
                  </a:cubicBezTo>
                  <a:cubicBezTo>
                    <a:pt x="33409" y="903"/>
                    <a:pt x="33408" y="916"/>
                    <a:pt x="33406" y="916"/>
                  </a:cubicBezTo>
                  <a:cubicBezTo>
                    <a:pt x="33403" y="916"/>
                    <a:pt x="33399" y="902"/>
                    <a:pt x="33393" y="886"/>
                  </a:cubicBezTo>
                  <a:cubicBezTo>
                    <a:pt x="33400" y="886"/>
                    <a:pt x="33406" y="881"/>
                    <a:pt x="33407" y="866"/>
                  </a:cubicBezTo>
                  <a:lnTo>
                    <a:pt x="33407" y="866"/>
                  </a:lnTo>
                  <a:cubicBezTo>
                    <a:pt x="33401" y="869"/>
                    <a:pt x="33393" y="871"/>
                    <a:pt x="33387" y="872"/>
                  </a:cubicBezTo>
                  <a:cubicBezTo>
                    <a:pt x="33382" y="861"/>
                    <a:pt x="33374" y="851"/>
                    <a:pt x="33364" y="844"/>
                  </a:cubicBezTo>
                  <a:cubicBezTo>
                    <a:pt x="33361" y="848"/>
                    <a:pt x="33358" y="851"/>
                    <a:pt x="33353" y="852"/>
                  </a:cubicBezTo>
                  <a:cubicBezTo>
                    <a:pt x="33359" y="860"/>
                    <a:pt x="33365" y="866"/>
                    <a:pt x="33373" y="874"/>
                  </a:cubicBezTo>
                  <a:cubicBezTo>
                    <a:pt x="33359" y="872"/>
                    <a:pt x="33346" y="864"/>
                    <a:pt x="33341" y="851"/>
                  </a:cubicBezTo>
                  <a:cubicBezTo>
                    <a:pt x="33326" y="844"/>
                    <a:pt x="33313" y="836"/>
                    <a:pt x="33302" y="824"/>
                  </a:cubicBezTo>
                  <a:cubicBezTo>
                    <a:pt x="33303" y="820"/>
                    <a:pt x="33304" y="816"/>
                    <a:pt x="33307" y="813"/>
                  </a:cubicBezTo>
                  <a:cubicBezTo>
                    <a:pt x="33304" y="812"/>
                    <a:pt x="33302" y="812"/>
                    <a:pt x="33299" y="812"/>
                  </a:cubicBezTo>
                  <a:cubicBezTo>
                    <a:pt x="33296" y="812"/>
                    <a:pt x="33293" y="812"/>
                    <a:pt x="33290" y="814"/>
                  </a:cubicBezTo>
                  <a:cubicBezTo>
                    <a:pt x="33261" y="787"/>
                    <a:pt x="33227" y="752"/>
                    <a:pt x="33185" y="732"/>
                  </a:cubicBezTo>
                  <a:cubicBezTo>
                    <a:pt x="33092" y="717"/>
                    <a:pt x="33024" y="713"/>
                    <a:pt x="32973" y="713"/>
                  </a:cubicBezTo>
                  <a:cubicBezTo>
                    <a:pt x="32900" y="713"/>
                    <a:pt x="32861" y="722"/>
                    <a:pt x="32837" y="722"/>
                  </a:cubicBezTo>
                  <a:cubicBezTo>
                    <a:pt x="32813" y="722"/>
                    <a:pt x="32801" y="714"/>
                    <a:pt x="32783" y="682"/>
                  </a:cubicBezTo>
                  <a:cubicBezTo>
                    <a:pt x="32773" y="635"/>
                    <a:pt x="32762" y="621"/>
                    <a:pt x="32747" y="621"/>
                  </a:cubicBezTo>
                  <a:cubicBezTo>
                    <a:pt x="32728" y="621"/>
                    <a:pt x="32703" y="645"/>
                    <a:pt x="32665" y="645"/>
                  </a:cubicBezTo>
                  <a:cubicBezTo>
                    <a:pt x="32651" y="645"/>
                    <a:pt x="32636" y="641"/>
                    <a:pt x="32618" y="633"/>
                  </a:cubicBezTo>
                  <a:cubicBezTo>
                    <a:pt x="32582" y="625"/>
                    <a:pt x="32538" y="578"/>
                    <a:pt x="32483" y="578"/>
                  </a:cubicBezTo>
                  <a:cubicBezTo>
                    <a:pt x="32462" y="578"/>
                    <a:pt x="32438" y="585"/>
                    <a:pt x="32414" y="605"/>
                  </a:cubicBezTo>
                  <a:cubicBezTo>
                    <a:pt x="32406" y="609"/>
                    <a:pt x="32398" y="610"/>
                    <a:pt x="32391" y="610"/>
                  </a:cubicBezTo>
                  <a:cubicBezTo>
                    <a:pt x="32323" y="610"/>
                    <a:pt x="32242" y="498"/>
                    <a:pt x="32147" y="498"/>
                  </a:cubicBezTo>
                  <a:cubicBezTo>
                    <a:pt x="32125" y="498"/>
                    <a:pt x="32102" y="504"/>
                    <a:pt x="32078" y="520"/>
                  </a:cubicBezTo>
                  <a:cubicBezTo>
                    <a:pt x="31948" y="476"/>
                    <a:pt x="31842" y="457"/>
                    <a:pt x="31755" y="457"/>
                  </a:cubicBezTo>
                  <a:cubicBezTo>
                    <a:pt x="31717" y="457"/>
                    <a:pt x="31683" y="460"/>
                    <a:pt x="31651" y="467"/>
                  </a:cubicBezTo>
                  <a:cubicBezTo>
                    <a:pt x="31578" y="458"/>
                    <a:pt x="31521" y="426"/>
                    <a:pt x="31475" y="426"/>
                  </a:cubicBezTo>
                  <a:cubicBezTo>
                    <a:pt x="31455" y="426"/>
                    <a:pt x="31438" y="431"/>
                    <a:pt x="31422" y="447"/>
                  </a:cubicBezTo>
                  <a:cubicBezTo>
                    <a:pt x="31409" y="447"/>
                    <a:pt x="31397" y="446"/>
                    <a:pt x="31386" y="446"/>
                  </a:cubicBezTo>
                  <a:cubicBezTo>
                    <a:pt x="31305" y="446"/>
                    <a:pt x="31267" y="472"/>
                    <a:pt x="31193" y="538"/>
                  </a:cubicBezTo>
                  <a:cubicBezTo>
                    <a:pt x="31180" y="577"/>
                    <a:pt x="31165" y="588"/>
                    <a:pt x="31149" y="588"/>
                  </a:cubicBezTo>
                  <a:cubicBezTo>
                    <a:pt x="31126" y="588"/>
                    <a:pt x="31099" y="567"/>
                    <a:pt x="31068" y="567"/>
                  </a:cubicBezTo>
                  <a:cubicBezTo>
                    <a:pt x="31052" y="567"/>
                    <a:pt x="31034" y="573"/>
                    <a:pt x="31015" y="591"/>
                  </a:cubicBezTo>
                  <a:cubicBezTo>
                    <a:pt x="31000" y="587"/>
                    <a:pt x="30985" y="586"/>
                    <a:pt x="30968" y="586"/>
                  </a:cubicBezTo>
                  <a:cubicBezTo>
                    <a:pt x="30893" y="586"/>
                    <a:pt x="30798" y="619"/>
                    <a:pt x="30674" y="621"/>
                  </a:cubicBezTo>
                  <a:cubicBezTo>
                    <a:pt x="30441" y="604"/>
                    <a:pt x="30328" y="590"/>
                    <a:pt x="30280" y="590"/>
                  </a:cubicBezTo>
                  <a:cubicBezTo>
                    <a:pt x="30235" y="590"/>
                    <a:pt x="30248" y="603"/>
                    <a:pt x="30273" y="637"/>
                  </a:cubicBezTo>
                  <a:cubicBezTo>
                    <a:pt x="30301" y="725"/>
                    <a:pt x="30342" y="764"/>
                    <a:pt x="30337" y="764"/>
                  </a:cubicBezTo>
                  <a:cubicBezTo>
                    <a:pt x="30333" y="764"/>
                    <a:pt x="30292" y="733"/>
                    <a:pt x="30173" y="678"/>
                  </a:cubicBezTo>
                  <a:cubicBezTo>
                    <a:pt x="30146" y="684"/>
                    <a:pt x="30121" y="686"/>
                    <a:pt x="30100" y="686"/>
                  </a:cubicBezTo>
                  <a:cubicBezTo>
                    <a:pt x="29985" y="686"/>
                    <a:pt x="29941" y="618"/>
                    <a:pt x="29917" y="618"/>
                  </a:cubicBezTo>
                  <a:cubicBezTo>
                    <a:pt x="29903" y="618"/>
                    <a:pt x="29896" y="639"/>
                    <a:pt x="29885" y="702"/>
                  </a:cubicBezTo>
                  <a:cubicBezTo>
                    <a:pt x="29879" y="704"/>
                    <a:pt x="29872" y="704"/>
                    <a:pt x="29863" y="704"/>
                  </a:cubicBezTo>
                  <a:cubicBezTo>
                    <a:pt x="29843" y="704"/>
                    <a:pt x="29814" y="702"/>
                    <a:pt x="29764" y="701"/>
                  </a:cubicBezTo>
                  <a:cubicBezTo>
                    <a:pt x="29754" y="697"/>
                    <a:pt x="29742" y="695"/>
                    <a:pt x="29729" y="695"/>
                  </a:cubicBezTo>
                  <a:cubicBezTo>
                    <a:pt x="29677" y="695"/>
                    <a:pt x="29608" y="721"/>
                    <a:pt x="29514" y="721"/>
                  </a:cubicBezTo>
                  <a:cubicBezTo>
                    <a:pt x="29472" y="721"/>
                    <a:pt x="29424" y="715"/>
                    <a:pt x="29371" y="701"/>
                  </a:cubicBezTo>
                  <a:cubicBezTo>
                    <a:pt x="29322" y="689"/>
                    <a:pt x="29279" y="685"/>
                    <a:pt x="29242" y="685"/>
                  </a:cubicBezTo>
                  <a:cubicBezTo>
                    <a:pt x="29117" y="685"/>
                    <a:pt x="29048" y="733"/>
                    <a:pt x="29002" y="733"/>
                  </a:cubicBezTo>
                  <a:cubicBezTo>
                    <a:pt x="28985" y="733"/>
                    <a:pt x="28971" y="727"/>
                    <a:pt x="28959" y="710"/>
                  </a:cubicBezTo>
                  <a:cubicBezTo>
                    <a:pt x="28935" y="713"/>
                    <a:pt x="28917" y="717"/>
                    <a:pt x="28895" y="717"/>
                  </a:cubicBezTo>
                  <a:cubicBezTo>
                    <a:pt x="28864" y="717"/>
                    <a:pt x="28824" y="710"/>
                    <a:pt x="28747" y="685"/>
                  </a:cubicBezTo>
                  <a:cubicBezTo>
                    <a:pt x="28698" y="682"/>
                    <a:pt x="28636" y="660"/>
                    <a:pt x="28553" y="660"/>
                  </a:cubicBezTo>
                  <a:cubicBezTo>
                    <a:pt x="28520" y="660"/>
                    <a:pt x="28483" y="663"/>
                    <a:pt x="28444" y="673"/>
                  </a:cubicBezTo>
                  <a:cubicBezTo>
                    <a:pt x="28407" y="655"/>
                    <a:pt x="28368" y="650"/>
                    <a:pt x="28325" y="650"/>
                  </a:cubicBezTo>
                  <a:cubicBezTo>
                    <a:pt x="28255" y="650"/>
                    <a:pt x="28175" y="664"/>
                    <a:pt x="28085" y="664"/>
                  </a:cubicBezTo>
                  <a:cubicBezTo>
                    <a:pt x="28018" y="664"/>
                    <a:pt x="27945" y="656"/>
                    <a:pt x="27865" y="628"/>
                  </a:cubicBezTo>
                  <a:cubicBezTo>
                    <a:pt x="27659" y="612"/>
                    <a:pt x="27510" y="607"/>
                    <a:pt x="27403" y="603"/>
                  </a:cubicBezTo>
                  <a:lnTo>
                    <a:pt x="27363" y="624"/>
                  </a:lnTo>
                  <a:cubicBezTo>
                    <a:pt x="27338" y="621"/>
                    <a:pt x="27315" y="617"/>
                    <a:pt x="27293" y="614"/>
                  </a:cubicBezTo>
                  <a:cubicBezTo>
                    <a:pt x="27325" y="614"/>
                    <a:pt x="27356" y="610"/>
                    <a:pt x="27386" y="603"/>
                  </a:cubicBezTo>
                  <a:cubicBezTo>
                    <a:pt x="27309" y="599"/>
                    <a:pt x="27255" y="596"/>
                    <a:pt x="27222" y="586"/>
                  </a:cubicBezTo>
                  <a:cubicBezTo>
                    <a:pt x="27201" y="574"/>
                    <a:pt x="27187" y="570"/>
                    <a:pt x="27181" y="570"/>
                  </a:cubicBezTo>
                  <a:cubicBezTo>
                    <a:pt x="27162" y="570"/>
                    <a:pt x="27190" y="600"/>
                    <a:pt x="27234" y="600"/>
                  </a:cubicBezTo>
                  <a:cubicBezTo>
                    <a:pt x="27235" y="600"/>
                    <a:pt x="27236" y="600"/>
                    <a:pt x="27238" y="600"/>
                  </a:cubicBezTo>
                  <a:cubicBezTo>
                    <a:pt x="27248" y="605"/>
                    <a:pt x="27258" y="608"/>
                    <a:pt x="27268" y="610"/>
                  </a:cubicBezTo>
                  <a:cubicBezTo>
                    <a:pt x="27233" y="606"/>
                    <a:pt x="27206" y="605"/>
                    <a:pt x="27185" y="605"/>
                  </a:cubicBezTo>
                  <a:cubicBezTo>
                    <a:pt x="27112" y="605"/>
                    <a:pt x="27109" y="624"/>
                    <a:pt x="27100" y="633"/>
                  </a:cubicBezTo>
                  <a:cubicBezTo>
                    <a:pt x="27100" y="633"/>
                    <a:pt x="27100" y="633"/>
                    <a:pt x="27099" y="633"/>
                  </a:cubicBezTo>
                  <a:cubicBezTo>
                    <a:pt x="27087" y="633"/>
                    <a:pt x="27058" y="690"/>
                    <a:pt x="26763" y="711"/>
                  </a:cubicBezTo>
                  <a:cubicBezTo>
                    <a:pt x="26745" y="706"/>
                    <a:pt x="26728" y="704"/>
                    <a:pt x="26710" y="704"/>
                  </a:cubicBezTo>
                  <a:cubicBezTo>
                    <a:pt x="26650" y="704"/>
                    <a:pt x="26595" y="729"/>
                    <a:pt x="26542" y="729"/>
                  </a:cubicBezTo>
                  <a:cubicBezTo>
                    <a:pt x="26525" y="729"/>
                    <a:pt x="26509" y="726"/>
                    <a:pt x="26493" y="720"/>
                  </a:cubicBezTo>
                  <a:cubicBezTo>
                    <a:pt x="26467" y="741"/>
                    <a:pt x="26441" y="750"/>
                    <a:pt x="26417" y="750"/>
                  </a:cubicBezTo>
                  <a:cubicBezTo>
                    <a:pt x="26366" y="750"/>
                    <a:pt x="26318" y="714"/>
                    <a:pt x="26272" y="682"/>
                  </a:cubicBezTo>
                  <a:cubicBezTo>
                    <a:pt x="26248" y="649"/>
                    <a:pt x="26224" y="641"/>
                    <a:pt x="26202" y="641"/>
                  </a:cubicBezTo>
                  <a:cubicBezTo>
                    <a:pt x="26184" y="641"/>
                    <a:pt x="26166" y="646"/>
                    <a:pt x="26148" y="646"/>
                  </a:cubicBezTo>
                  <a:cubicBezTo>
                    <a:pt x="26127" y="646"/>
                    <a:pt x="26106" y="639"/>
                    <a:pt x="26085" y="608"/>
                  </a:cubicBezTo>
                  <a:cubicBezTo>
                    <a:pt x="26059" y="628"/>
                    <a:pt x="26034" y="638"/>
                    <a:pt x="26010" y="638"/>
                  </a:cubicBezTo>
                  <a:cubicBezTo>
                    <a:pt x="25978" y="638"/>
                    <a:pt x="25946" y="621"/>
                    <a:pt x="25914" y="590"/>
                  </a:cubicBezTo>
                  <a:cubicBezTo>
                    <a:pt x="25901" y="577"/>
                    <a:pt x="25888" y="573"/>
                    <a:pt x="25874" y="573"/>
                  </a:cubicBezTo>
                  <a:cubicBezTo>
                    <a:pt x="25845" y="573"/>
                    <a:pt x="25817" y="594"/>
                    <a:pt x="25787" y="594"/>
                  </a:cubicBezTo>
                  <a:cubicBezTo>
                    <a:pt x="25773" y="594"/>
                    <a:pt x="25759" y="589"/>
                    <a:pt x="25744" y="575"/>
                  </a:cubicBezTo>
                  <a:cubicBezTo>
                    <a:pt x="25685" y="567"/>
                    <a:pt x="25624" y="582"/>
                    <a:pt x="25557" y="514"/>
                  </a:cubicBezTo>
                  <a:cubicBezTo>
                    <a:pt x="25530" y="516"/>
                    <a:pt x="25506" y="517"/>
                    <a:pt x="25486" y="517"/>
                  </a:cubicBezTo>
                  <a:cubicBezTo>
                    <a:pt x="25373" y="517"/>
                    <a:pt x="25357" y="486"/>
                    <a:pt x="25347" y="486"/>
                  </a:cubicBezTo>
                  <a:cubicBezTo>
                    <a:pt x="25346" y="486"/>
                    <a:pt x="25344" y="486"/>
                    <a:pt x="25343" y="488"/>
                  </a:cubicBezTo>
                  <a:cubicBezTo>
                    <a:pt x="25338" y="490"/>
                    <a:pt x="25332" y="579"/>
                    <a:pt x="25310" y="579"/>
                  </a:cubicBezTo>
                  <a:cubicBezTo>
                    <a:pt x="25304" y="579"/>
                    <a:pt x="25298" y="573"/>
                    <a:pt x="25289" y="558"/>
                  </a:cubicBezTo>
                  <a:cubicBezTo>
                    <a:pt x="25250" y="558"/>
                    <a:pt x="25181" y="579"/>
                    <a:pt x="25057" y="600"/>
                  </a:cubicBezTo>
                  <a:cubicBezTo>
                    <a:pt x="25001" y="576"/>
                    <a:pt x="24955" y="568"/>
                    <a:pt x="24917" y="568"/>
                  </a:cubicBezTo>
                  <a:cubicBezTo>
                    <a:pt x="24870" y="568"/>
                    <a:pt x="24835" y="580"/>
                    <a:pt x="24809" y="584"/>
                  </a:cubicBezTo>
                  <a:cubicBezTo>
                    <a:pt x="24776" y="643"/>
                    <a:pt x="24757" y="667"/>
                    <a:pt x="24744" y="667"/>
                  </a:cubicBezTo>
                  <a:cubicBezTo>
                    <a:pt x="24739" y="667"/>
                    <a:pt x="24735" y="663"/>
                    <a:pt x="24731" y="656"/>
                  </a:cubicBezTo>
                  <a:cubicBezTo>
                    <a:pt x="24726" y="654"/>
                    <a:pt x="24723" y="653"/>
                    <a:pt x="24719" y="653"/>
                  </a:cubicBezTo>
                  <a:cubicBezTo>
                    <a:pt x="24701" y="653"/>
                    <a:pt x="24680" y="675"/>
                    <a:pt x="24557" y="680"/>
                  </a:cubicBezTo>
                  <a:cubicBezTo>
                    <a:pt x="24519" y="660"/>
                    <a:pt x="24482" y="648"/>
                    <a:pt x="24440" y="648"/>
                  </a:cubicBezTo>
                  <a:cubicBezTo>
                    <a:pt x="24397" y="648"/>
                    <a:pt x="24350" y="661"/>
                    <a:pt x="24293" y="691"/>
                  </a:cubicBezTo>
                  <a:cubicBezTo>
                    <a:pt x="24253" y="683"/>
                    <a:pt x="24207" y="622"/>
                    <a:pt x="24157" y="622"/>
                  </a:cubicBezTo>
                  <a:cubicBezTo>
                    <a:pt x="24136" y="622"/>
                    <a:pt x="24114" y="632"/>
                    <a:pt x="24091" y="663"/>
                  </a:cubicBezTo>
                  <a:cubicBezTo>
                    <a:pt x="24064" y="698"/>
                    <a:pt x="24036" y="710"/>
                    <a:pt x="24006" y="710"/>
                  </a:cubicBezTo>
                  <a:cubicBezTo>
                    <a:pt x="23946" y="710"/>
                    <a:pt x="23879" y="663"/>
                    <a:pt x="23805" y="660"/>
                  </a:cubicBezTo>
                  <a:cubicBezTo>
                    <a:pt x="23798" y="656"/>
                    <a:pt x="23791" y="654"/>
                    <a:pt x="23784" y="654"/>
                  </a:cubicBezTo>
                  <a:cubicBezTo>
                    <a:pt x="23747" y="654"/>
                    <a:pt x="23709" y="704"/>
                    <a:pt x="23667" y="704"/>
                  </a:cubicBezTo>
                  <a:cubicBezTo>
                    <a:pt x="23652" y="704"/>
                    <a:pt x="23637" y="698"/>
                    <a:pt x="23621" y="680"/>
                  </a:cubicBezTo>
                  <a:cubicBezTo>
                    <a:pt x="23597" y="663"/>
                    <a:pt x="23573" y="659"/>
                    <a:pt x="23547" y="659"/>
                  </a:cubicBezTo>
                  <a:cubicBezTo>
                    <a:pt x="23529" y="659"/>
                    <a:pt x="23510" y="661"/>
                    <a:pt x="23491" y="661"/>
                  </a:cubicBezTo>
                  <a:cubicBezTo>
                    <a:pt x="23463" y="661"/>
                    <a:pt x="23435" y="657"/>
                    <a:pt x="23405" y="636"/>
                  </a:cubicBezTo>
                  <a:cubicBezTo>
                    <a:pt x="23378" y="626"/>
                    <a:pt x="23351" y="622"/>
                    <a:pt x="23323" y="622"/>
                  </a:cubicBezTo>
                  <a:cubicBezTo>
                    <a:pt x="23255" y="622"/>
                    <a:pt x="23184" y="643"/>
                    <a:pt x="23108" y="643"/>
                  </a:cubicBezTo>
                  <a:cubicBezTo>
                    <a:pt x="23062" y="643"/>
                    <a:pt x="23014" y="636"/>
                    <a:pt x="22965" y="612"/>
                  </a:cubicBezTo>
                  <a:cubicBezTo>
                    <a:pt x="22916" y="637"/>
                    <a:pt x="22865" y="662"/>
                    <a:pt x="22811" y="662"/>
                  </a:cubicBezTo>
                  <a:cubicBezTo>
                    <a:pt x="22776" y="662"/>
                    <a:pt x="22740" y="651"/>
                    <a:pt x="22703" y="623"/>
                  </a:cubicBezTo>
                  <a:cubicBezTo>
                    <a:pt x="22675" y="660"/>
                    <a:pt x="22646" y="673"/>
                    <a:pt x="22617" y="673"/>
                  </a:cubicBezTo>
                  <a:cubicBezTo>
                    <a:pt x="22551" y="673"/>
                    <a:pt x="22482" y="606"/>
                    <a:pt x="22410" y="586"/>
                  </a:cubicBezTo>
                  <a:cubicBezTo>
                    <a:pt x="22337" y="581"/>
                    <a:pt x="22259" y="545"/>
                    <a:pt x="22179" y="545"/>
                  </a:cubicBezTo>
                  <a:cubicBezTo>
                    <a:pt x="22148" y="545"/>
                    <a:pt x="22117" y="550"/>
                    <a:pt x="22086" y="565"/>
                  </a:cubicBezTo>
                  <a:cubicBezTo>
                    <a:pt x="22007" y="564"/>
                    <a:pt x="21927" y="537"/>
                    <a:pt x="21843" y="537"/>
                  </a:cubicBezTo>
                  <a:cubicBezTo>
                    <a:pt x="21805" y="537"/>
                    <a:pt x="21765" y="543"/>
                    <a:pt x="21726" y="559"/>
                  </a:cubicBezTo>
                  <a:cubicBezTo>
                    <a:pt x="21706" y="557"/>
                    <a:pt x="21686" y="556"/>
                    <a:pt x="21666" y="556"/>
                  </a:cubicBezTo>
                  <a:cubicBezTo>
                    <a:pt x="21586" y="556"/>
                    <a:pt x="21502" y="571"/>
                    <a:pt x="21416" y="571"/>
                  </a:cubicBezTo>
                  <a:cubicBezTo>
                    <a:pt x="21361" y="571"/>
                    <a:pt x="21304" y="565"/>
                    <a:pt x="21246" y="544"/>
                  </a:cubicBezTo>
                  <a:cubicBezTo>
                    <a:pt x="21228" y="551"/>
                    <a:pt x="21211" y="553"/>
                    <a:pt x="21193" y="553"/>
                  </a:cubicBezTo>
                  <a:cubicBezTo>
                    <a:pt x="21103" y="553"/>
                    <a:pt x="21018" y="480"/>
                    <a:pt x="20941" y="480"/>
                  </a:cubicBezTo>
                  <a:cubicBezTo>
                    <a:pt x="20938" y="480"/>
                    <a:pt x="20936" y="480"/>
                    <a:pt x="20934" y="481"/>
                  </a:cubicBezTo>
                  <a:cubicBezTo>
                    <a:pt x="20904" y="469"/>
                    <a:pt x="20876" y="465"/>
                    <a:pt x="20848" y="465"/>
                  </a:cubicBezTo>
                  <a:cubicBezTo>
                    <a:pt x="20804" y="465"/>
                    <a:pt x="20763" y="474"/>
                    <a:pt x="20724" y="474"/>
                  </a:cubicBezTo>
                  <a:cubicBezTo>
                    <a:pt x="20707" y="474"/>
                    <a:pt x="20691" y="472"/>
                    <a:pt x="20675" y="468"/>
                  </a:cubicBezTo>
                  <a:cubicBezTo>
                    <a:pt x="20608" y="516"/>
                    <a:pt x="20546" y="529"/>
                    <a:pt x="20490" y="529"/>
                  </a:cubicBezTo>
                  <a:cubicBezTo>
                    <a:pt x="20427" y="529"/>
                    <a:pt x="20370" y="512"/>
                    <a:pt x="20320" y="512"/>
                  </a:cubicBezTo>
                  <a:cubicBezTo>
                    <a:pt x="20313" y="512"/>
                    <a:pt x="20305" y="513"/>
                    <a:pt x="20298" y="514"/>
                  </a:cubicBezTo>
                  <a:cubicBezTo>
                    <a:pt x="20253" y="514"/>
                    <a:pt x="20209" y="510"/>
                    <a:pt x="20164" y="503"/>
                  </a:cubicBezTo>
                  <a:lnTo>
                    <a:pt x="20164" y="503"/>
                  </a:lnTo>
                  <a:cubicBezTo>
                    <a:pt x="20166" y="509"/>
                    <a:pt x="20167" y="515"/>
                    <a:pt x="20168" y="521"/>
                  </a:cubicBezTo>
                  <a:cubicBezTo>
                    <a:pt x="20171" y="528"/>
                    <a:pt x="20175" y="535"/>
                    <a:pt x="20177" y="540"/>
                  </a:cubicBezTo>
                  <a:cubicBezTo>
                    <a:pt x="20169" y="535"/>
                    <a:pt x="20159" y="533"/>
                    <a:pt x="20150" y="533"/>
                  </a:cubicBezTo>
                  <a:cubicBezTo>
                    <a:pt x="20143" y="533"/>
                    <a:pt x="20136" y="534"/>
                    <a:pt x="20130" y="537"/>
                  </a:cubicBezTo>
                  <a:cubicBezTo>
                    <a:pt x="20093" y="561"/>
                    <a:pt x="20038" y="572"/>
                    <a:pt x="19959" y="586"/>
                  </a:cubicBezTo>
                  <a:cubicBezTo>
                    <a:pt x="19894" y="575"/>
                    <a:pt x="19811" y="522"/>
                    <a:pt x="19710" y="522"/>
                  </a:cubicBezTo>
                  <a:cubicBezTo>
                    <a:pt x="19688" y="522"/>
                    <a:pt x="19665" y="524"/>
                    <a:pt x="19641" y="530"/>
                  </a:cubicBezTo>
                  <a:cubicBezTo>
                    <a:pt x="19604" y="514"/>
                    <a:pt x="19569" y="508"/>
                    <a:pt x="19535" y="508"/>
                  </a:cubicBezTo>
                  <a:cubicBezTo>
                    <a:pt x="19478" y="508"/>
                    <a:pt x="19425" y="525"/>
                    <a:pt x="19377" y="539"/>
                  </a:cubicBezTo>
                  <a:lnTo>
                    <a:pt x="19361" y="545"/>
                  </a:lnTo>
                  <a:cubicBezTo>
                    <a:pt x="19382" y="577"/>
                    <a:pt x="19388" y="636"/>
                    <a:pt x="19367" y="636"/>
                  </a:cubicBezTo>
                  <a:cubicBezTo>
                    <a:pt x="19361" y="636"/>
                    <a:pt x="19353" y="630"/>
                    <a:pt x="19342" y="618"/>
                  </a:cubicBezTo>
                  <a:cubicBezTo>
                    <a:pt x="19305" y="680"/>
                    <a:pt x="19266" y="659"/>
                    <a:pt x="19225" y="694"/>
                  </a:cubicBezTo>
                  <a:cubicBezTo>
                    <a:pt x="19193" y="666"/>
                    <a:pt x="19158" y="622"/>
                    <a:pt x="19124" y="622"/>
                  </a:cubicBezTo>
                  <a:cubicBezTo>
                    <a:pt x="19116" y="622"/>
                    <a:pt x="19108" y="624"/>
                    <a:pt x="19099" y="631"/>
                  </a:cubicBezTo>
                  <a:cubicBezTo>
                    <a:pt x="19094" y="637"/>
                    <a:pt x="19085" y="640"/>
                    <a:pt x="19077" y="640"/>
                  </a:cubicBezTo>
                  <a:cubicBezTo>
                    <a:pt x="19070" y="640"/>
                    <a:pt x="19064" y="638"/>
                    <a:pt x="19059" y="635"/>
                  </a:cubicBezTo>
                  <a:cubicBezTo>
                    <a:pt x="19015" y="635"/>
                    <a:pt x="18984" y="604"/>
                    <a:pt x="18961" y="558"/>
                  </a:cubicBezTo>
                  <a:cubicBezTo>
                    <a:pt x="18947" y="549"/>
                    <a:pt x="18935" y="538"/>
                    <a:pt x="18925" y="526"/>
                  </a:cubicBezTo>
                  <a:cubicBezTo>
                    <a:pt x="18916" y="524"/>
                    <a:pt x="18907" y="522"/>
                    <a:pt x="18897" y="522"/>
                  </a:cubicBezTo>
                  <a:cubicBezTo>
                    <a:pt x="18871" y="522"/>
                    <a:pt x="18846" y="533"/>
                    <a:pt x="18827" y="552"/>
                  </a:cubicBezTo>
                  <a:cubicBezTo>
                    <a:pt x="18811" y="565"/>
                    <a:pt x="18795" y="570"/>
                    <a:pt x="18779" y="570"/>
                  </a:cubicBezTo>
                  <a:cubicBezTo>
                    <a:pt x="18701" y="570"/>
                    <a:pt x="18619" y="449"/>
                    <a:pt x="18538" y="449"/>
                  </a:cubicBezTo>
                  <a:cubicBezTo>
                    <a:pt x="18537" y="449"/>
                    <a:pt x="18536" y="449"/>
                    <a:pt x="18536" y="449"/>
                  </a:cubicBezTo>
                  <a:cubicBezTo>
                    <a:pt x="18521" y="450"/>
                    <a:pt x="18506" y="451"/>
                    <a:pt x="18492" y="451"/>
                  </a:cubicBezTo>
                  <a:cubicBezTo>
                    <a:pt x="18402" y="451"/>
                    <a:pt x="18314" y="427"/>
                    <a:pt x="18235" y="383"/>
                  </a:cubicBezTo>
                  <a:cubicBezTo>
                    <a:pt x="18190" y="375"/>
                    <a:pt x="18141" y="330"/>
                    <a:pt x="18089" y="330"/>
                  </a:cubicBezTo>
                  <a:cubicBezTo>
                    <a:pt x="18065" y="330"/>
                    <a:pt x="18041" y="339"/>
                    <a:pt x="18017" y="365"/>
                  </a:cubicBezTo>
                  <a:cubicBezTo>
                    <a:pt x="18001" y="364"/>
                    <a:pt x="17985" y="363"/>
                    <a:pt x="17969" y="363"/>
                  </a:cubicBezTo>
                  <a:cubicBezTo>
                    <a:pt x="17904" y="363"/>
                    <a:pt x="17833" y="374"/>
                    <a:pt x="17757" y="418"/>
                  </a:cubicBezTo>
                  <a:cubicBezTo>
                    <a:pt x="17663" y="464"/>
                    <a:pt x="17560" y="418"/>
                    <a:pt x="17448" y="488"/>
                  </a:cubicBezTo>
                  <a:cubicBezTo>
                    <a:pt x="17419" y="456"/>
                    <a:pt x="17391" y="444"/>
                    <a:pt x="17362" y="444"/>
                  </a:cubicBezTo>
                  <a:cubicBezTo>
                    <a:pt x="17281" y="444"/>
                    <a:pt x="17197" y="534"/>
                    <a:pt x="17107" y="534"/>
                  </a:cubicBezTo>
                  <a:cubicBezTo>
                    <a:pt x="17098" y="534"/>
                    <a:pt x="17089" y="533"/>
                    <a:pt x="17080" y="531"/>
                  </a:cubicBezTo>
                  <a:cubicBezTo>
                    <a:pt x="16997" y="609"/>
                    <a:pt x="16909" y="654"/>
                    <a:pt x="16816" y="654"/>
                  </a:cubicBezTo>
                  <a:cubicBezTo>
                    <a:pt x="16761" y="654"/>
                    <a:pt x="16704" y="638"/>
                    <a:pt x="16645" y="605"/>
                  </a:cubicBezTo>
                  <a:cubicBezTo>
                    <a:pt x="16566" y="539"/>
                    <a:pt x="16483" y="505"/>
                    <a:pt x="16398" y="503"/>
                  </a:cubicBezTo>
                  <a:cubicBezTo>
                    <a:pt x="16396" y="503"/>
                    <a:pt x="16395" y="503"/>
                    <a:pt x="16393" y="503"/>
                  </a:cubicBezTo>
                  <a:cubicBezTo>
                    <a:pt x="16309" y="503"/>
                    <a:pt x="16223" y="533"/>
                    <a:pt x="16133" y="593"/>
                  </a:cubicBezTo>
                  <a:cubicBezTo>
                    <a:pt x="16040" y="529"/>
                    <a:pt x="15963" y="508"/>
                    <a:pt x="15898" y="508"/>
                  </a:cubicBezTo>
                  <a:cubicBezTo>
                    <a:pt x="15772" y="508"/>
                    <a:pt x="15696" y="591"/>
                    <a:pt x="15650" y="607"/>
                  </a:cubicBezTo>
                  <a:cubicBezTo>
                    <a:pt x="15621" y="568"/>
                    <a:pt x="15603" y="556"/>
                    <a:pt x="15592" y="556"/>
                  </a:cubicBezTo>
                  <a:cubicBezTo>
                    <a:pt x="15576" y="556"/>
                    <a:pt x="15574" y="581"/>
                    <a:pt x="15570" y="584"/>
                  </a:cubicBezTo>
                  <a:cubicBezTo>
                    <a:pt x="15567" y="593"/>
                    <a:pt x="15562" y="616"/>
                    <a:pt x="15541" y="616"/>
                  </a:cubicBezTo>
                  <a:cubicBezTo>
                    <a:pt x="15527" y="616"/>
                    <a:pt x="15506" y="605"/>
                    <a:pt x="15472" y="575"/>
                  </a:cubicBezTo>
                  <a:cubicBezTo>
                    <a:pt x="15462" y="596"/>
                    <a:pt x="15450" y="604"/>
                    <a:pt x="15437" y="604"/>
                  </a:cubicBezTo>
                  <a:cubicBezTo>
                    <a:pt x="15406" y="604"/>
                    <a:pt x="15366" y="556"/>
                    <a:pt x="15316" y="556"/>
                  </a:cubicBezTo>
                  <a:cubicBezTo>
                    <a:pt x="15305" y="556"/>
                    <a:pt x="15294" y="559"/>
                    <a:pt x="15282" y="565"/>
                  </a:cubicBezTo>
                  <a:cubicBezTo>
                    <a:pt x="15228" y="541"/>
                    <a:pt x="15163" y="512"/>
                    <a:pt x="15085" y="512"/>
                  </a:cubicBezTo>
                  <a:cubicBezTo>
                    <a:pt x="15038" y="512"/>
                    <a:pt x="14987" y="523"/>
                    <a:pt x="14931" y="552"/>
                  </a:cubicBezTo>
                  <a:cubicBezTo>
                    <a:pt x="14864" y="561"/>
                    <a:pt x="14804" y="567"/>
                    <a:pt x="14751" y="567"/>
                  </a:cubicBezTo>
                  <a:cubicBezTo>
                    <a:pt x="14686" y="567"/>
                    <a:pt x="14630" y="559"/>
                    <a:pt x="14584" y="540"/>
                  </a:cubicBezTo>
                  <a:cubicBezTo>
                    <a:pt x="14531" y="548"/>
                    <a:pt x="14489" y="583"/>
                    <a:pt x="14457" y="583"/>
                  </a:cubicBezTo>
                  <a:cubicBezTo>
                    <a:pt x="14438" y="583"/>
                    <a:pt x="14422" y="571"/>
                    <a:pt x="14408" y="535"/>
                  </a:cubicBezTo>
                  <a:cubicBezTo>
                    <a:pt x="14403" y="536"/>
                    <a:pt x="14398" y="536"/>
                    <a:pt x="14393" y="536"/>
                  </a:cubicBezTo>
                  <a:cubicBezTo>
                    <a:pt x="14385" y="536"/>
                    <a:pt x="14377" y="535"/>
                    <a:pt x="14369" y="533"/>
                  </a:cubicBezTo>
                  <a:lnTo>
                    <a:pt x="14369" y="539"/>
                  </a:lnTo>
                  <a:cubicBezTo>
                    <a:pt x="14370" y="566"/>
                    <a:pt x="14363" y="588"/>
                    <a:pt x="14337" y="588"/>
                  </a:cubicBezTo>
                  <a:cubicBezTo>
                    <a:pt x="14325" y="588"/>
                    <a:pt x="14310" y="584"/>
                    <a:pt x="14290" y="573"/>
                  </a:cubicBezTo>
                  <a:cubicBezTo>
                    <a:pt x="14226" y="539"/>
                    <a:pt x="14117" y="554"/>
                    <a:pt x="13928" y="544"/>
                  </a:cubicBezTo>
                  <a:cubicBezTo>
                    <a:pt x="13850" y="480"/>
                    <a:pt x="13784" y="459"/>
                    <a:pt x="13729" y="459"/>
                  </a:cubicBezTo>
                  <a:cubicBezTo>
                    <a:pt x="13623" y="459"/>
                    <a:pt x="13556" y="537"/>
                    <a:pt x="13514" y="537"/>
                  </a:cubicBezTo>
                  <a:cubicBezTo>
                    <a:pt x="13507" y="537"/>
                    <a:pt x="13501" y="535"/>
                    <a:pt x="13496" y="530"/>
                  </a:cubicBezTo>
                  <a:cubicBezTo>
                    <a:pt x="13481" y="515"/>
                    <a:pt x="13471" y="510"/>
                    <a:pt x="13464" y="510"/>
                  </a:cubicBezTo>
                  <a:cubicBezTo>
                    <a:pt x="13449" y="510"/>
                    <a:pt x="13457" y="541"/>
                    <a:pt x="13471" y="541"/>
                  </a:cubicBezTo>
                  <a:cubicBezTo>
                    <a:pt x="13473" y="541"/>
                    <a:pt x="13476" y="541"/>
                    <a:pt x="13478" y="539"/>
                  </a:cubicBezTo>
                  <a:cubicBezTo>
                    <a:pt x="13501" y="557"/>
                    <a:pt x="13536" y="566"/>
                    <a:pt x="13535" y="566"/>
                  </a:cubicBezTo>
                  <a:cubicBezTo>
                    <a:pt x="13533" y="566"/>
                    <a:pt x="13486" y="554"/>
                    <a:pt x="13327" y="530"/>
                  </a:cubicBezTo>
                  <a:cubicBezTo>
                    <a:pt x="13267" y="568"/>
                    <a:pt x="13212" y="582"/>
                    <a:pt x="13161" y="582"/>
                  </a:cubicBezTo>
                  <a:cubicBezTo>
                    <a:pt x="13042" y="582"/>
                    <a:pt x="12941" y="511"/>
                    <a:pt x="12840" y="511"/>
                  </a:cubicBezTo>
                  <a:cubicBezTo>
                    <a:pt x="12839" y="511"/>
                    <a:pt x="12838" y="511"/>
                    <a:pt x="12837" y="511"/>
                  </a:cubicBezTo>
                  <a:cubicBezTo>
                    <a:pt x="12809" y="499"/>
                    <a:pt x="12781" y="495"/>
                    <a:pt x="12753" y="495"/>
                  </a:cubicBezTo>
                  <a:cubicBezTo>
                    <a:pt x="12708" y="495"/>
                    <a:pt x="12661" y="506"/>
                    <a:pt x="12613" y="511"/>
                  </a:cubicBezTo>
                  <a:cubicBezTo>
                    <a:pt x="12606" y="513"/>
                    <a:pt x="12599" y="514"/>
                    <a:pt x="12592" y="514"/>
                  </a:cubicBezTo>
                  <a:cubicBezTo>
                    <a:pt x="12533" y="514"/>
                    <a:pt x="12470" y="442"/>
                    <a:pt x="12401" y="442"/>
                  </a:cubicBezTo>
                  <a:cubicBezTo>
                    <a:pt x="12383" y="442"/>
                    <a:pt x="12365" y="447"/>
                    <a:pt x="12347" y="459"/>
                  </a:cubicBezTo>
                  <a:cubicBezTo>
                    <a:pt x="12326" y="415"/>
                    <a:pt x="12306" y="405"/>
                    <a:pt x="12285" y="405"/>
                  </a:cubicBezTo>
                  <a:cubicBezTo>
                    <a:pt x="12269" y="405"/>
                    <a:pt x="12252" y="411"/>
                    <a:pt x="12236" y="411"/>
                  </a:cubicBezTo>
                  <a:cubicBezTo>
                    <a:pt x="12219" y="411"/>
                    <a:pt x="12202" y="405"/>
                    <a:pt x="12184" y="383"/>
                  </a:cubicBezTo>
                  <a:cubicBezTo>
                    <a:pt x="12170" y="369"/>
                    <a:pt x="12155" y="363"/>
                    <a:pt x="12141" y="363"/>
                  </a:cubicBezTo>
                  <a:cubicBezTo>
                    <a:pt x="12095" y="363"/>
                    <a:pt x="12048" y="415"/>
                    <a:pt x="11997" y="426"/>
                  </a:cubicBezTo>
                  <a:cubicBezTo>
                    <a:pt x="11978" y="461"/>
                    <a:pt x="11958" y="474"/>
                    <a:pt x="11937" y="474"/>
                  </a:cubicBezTo>
                  <a:cubicBezTo>
                    <a:pt x="11887" y="474"/>
                    <a:pt x="11833" y="398"/>
                    <a:pt x="11777" y="390"/>
                  </a:cubicBezTo>
                  <a:cubicBezTo>
                    <a:pt x="11750" y="354"/>
                    <a:pt x="11722" y="343"/>
                    <a:pt x="11693" y="343"/>
                  </a:cubicBezTo>
                  <a:cubicBezTo>
                    <a:pt x="11657" y="343"/>
                    <a:pt x="11620" y="359"/>
                    <a:pt x="11581" y="359"/>
                  </a:cubicBezTo>
                  <a:cubicBezTo>
                    <a:pt x="11561" y="359"/>
                    <a:pt x="11541" y="355"/>
                    <a:pt x="11521" y="343"/>
                  </a:cubicBezTo>
                  <a:cubicBezTo>
                    <a:pt x="11429" y="299"/>
                    <a:pt x="11352" y="252"/>
                    <a:pt x="11288" y="245"/>
                  </a:cubicBezTo>
                  <a:cubicBezTo>
                    <a:pt x="11287" y="245"/>
                    <a:pt x="11286" y="245"/>
                    <a:pt x="11284" y="245"/>
                  </a:cubicBezTo>
                  <a:cubicBezTo>
                    <a:pt x="11246" y="245"/>
                    <a:pt x="11211" y="190"/>
                    <a:pt x="11181" y="190"/>
                  </a:cubicBezTo>
                  <a:cubicBezTo>
                    <a:pt x="11163" y="190"/>
                    <a:pt x="11146" y="210"/>
                    <a:pt x="11132" y="273"/>
                  </a:cubicBezTo>
                  <a:cubicBezTo>
                    <a:pt x="11116" y="255"/>
                    <a:pt x="11102" y="249"/>
                    <a:pt x="11090" y="249"/>
                  </a:cubicBezTo>
                  <a:cubicBezTo>
                    <a:pt x="11050" y="249"/>
                    <a:pt x="11024" y="315"/>
                    <a:pt x="11005" y="315"/>
                  </a:cubicBezTo>
                  <a:cubicBezTo>
                    <a:pt x="10998" y="315"/>
                    <a:pt x="10992" y="304"/>
                    <a:pt x="10987" y="276"/>
                  </a:cubicBezTo>
                  <a:cubicBezTo>
                    <a:pt x="10973" y="290"/>
                    <a:pt x="10967" y="293"/>
                    <a:pt x="10963" y="293"/>
                  </a:cubicBezTo>
                  <a:cubicBezTo>
                    <a:pt x="10960" y="293"/>
                    <a:pt x="10958" y="292"/>
                    <a:pt x="10956" y="292"/>
                  </a:cubicBezTo>
                  <a:cubicBezTo>
                    <a:pt x="10952" y="292"/>
                    <a:pt x="10946" y="298"/>
                    <a:pt x="10921" y="339"/>
                  </a:cubicBezTo>
                  <a:cubicBezTo>
                    <a:pt x="10904" y="431"/>
                    <a:pt x="10881" y="492"/>
                    <a:pt x="10843" y="492"/>
                  </a:cubicBezTo>
                  <a:cubicBezTo>
                    <a:pt x="10819" y="492"/>
                    <a:pt x="10788" y="465"/>
                    <a:pt x="10750" y="403"/>
                  </a:cubicBezTo>
                  <a:cubicBezTo>
                    <a:pt x="10710" y="406"/>
                    <a:pt x="10664" y="479"/>
                    <a:pt x="10608" y="479"/>
                  </a:cubicBezTo>
                  <a:cubicBezTo>
                    <a:pt x="10597" y="479"/>
                    <a:pt x="10587" y="476"/>
                    <a:pt x="10576" y="470"/>
                  </a:cubicBezTo>
                  <a:cubicBezTo>
                    <a:pt x="10555" y="486"/>
                    <a:pt x="10534" y="492"/>
                    <a:pt x="10511" y="492"/>
                  </a:cubicBezTo>
                  <a:cubicBezTo>
                    <a:pt x="10455" y="492"/>
                    <a:pt x="10392" y="457"/>
                    <a:pt x="10321" y="454"/>
                  </a:cubicBezTo>
                  <a:cubicBezTo>
                    <a:pt x="10266" y="489"/>
                    <a:pt x="10216" y="499"/>
                    <a:pt x="10171" y="499"/>
                  </a:cubicBezTo>
                  <a:cubicBezTo>
                    <a:pt x="10109" y="499"/>
                    <a:pt x="10056" y="481"/>
                    <a:pt x="10011" y="481"/>
                  </a:cubicBezTo>
                  <a:cubicBezTo>
                    <a:pt x="9998" y="481"/>
                    <a:pt x="9986" y="482"/>
                    <a:pt x="9975" y="486"/>
                  </a:cubicBezTo>
                  <a:cubicBezTo>
                    <a:pt x="9952" y="466"/>
                    <a:pt x="9932" y="459"/>
                    <a:pt x="9914" y="459"/>
                  </a:cubicBezTo>
                  <a:cubicBezTo>
                    <a:pt x="9868" y="459"/>
                    <a:pt x="9835" y="502"/>
                    <a:pt x="9809" y="502"/>
                  </a:cubicBezTo>
                  <a:cubicBezTo>
                    <a:pt x="9805" y="502"/>
                    <a:pt x="9802" y="501"/>
                    <a:pt x="9800" y="500"/>
                  </a:cubicBezTo>
                  <a:cubicBezTo>
                    <a:pt x="9792" y="502"/>
                    <a:pt x="9784" y="503"/>
                    <a:pt x="9777" y="507"/>
                  </a:cubicBezTo>
                  <a:cubicBezTo>
                    <a:pt x="9780" y="493"/>
                    <a:pt x="9783" y="478"/>
                    <a:pt x="9784" y="464"/>
                  </a:cubicBezTo>
                  <a:cubicBezTo>
                    <a:pt x="9792" y="455"/>
                    <a:pt x="9784" y="437"/>
                    <a:pt x="9733" y="421"/>
                  </a:cubicBezTo>
                  <a:cubicBezTo>
                    <a:pt x="9682" y="403"/>
                    <a:pt x="9587" y="385"/>
                    <a:pt x="9418" y="376"/>
                  </a:cubicBezTo>
                  <a:cubicBezTo>
                    <a:pt x="9384" y="322"/>
                    <a:pt x="9351" y="302"/>
                    <a:pt x="9320" y="302"/>
                  </a:cubicBezTo>
                  <a:cubicBezTo>
                    <a:pt x="9282" y="302"/>
                    <a:pt x="9246" y="332"/>
                    <a:pt x="9212" y="363"/>
                  </a:cubicBezTo>
                  <a:cubicBezTo>
                    <a:pt x="9169" y="361"/>
                    <a:pt x="9129" y="310"/>
                    <a:pt x="9092" y="310"/>
                  </a:cubicBezTo>
                  <a:cubicBezTo>
                    <a:pt x="9074" y="310"/>
                    <a:pt x="9056" y="322"/>
                    <a:pt x="9039" y="358"/>
                  </a:cubicBezTo>
                  <a:cubicBezTo>
                    <a:pt x="8981" y="371"/>
                    <a:pt x="8929" y="378"/>
                    <a:pt x="8879" y="378"/>
                  </a:cubicBezTo>
                  <a:cubicBezTo>
                    <a:pt x="8838" y="378"/>
                    <a:pt x="8799" y="373"/>
                    <a:pt x="8761" y="361"/>
                  </a:cubicBezTo>
                  <a:cubicBezTo>
                    <a:pt x="8707" y="379"/>
                    <a:pt x="8656" y="420"/>
                    <a:pt x="8603" y="420"/>
                  </a:cubicBezTo>
                  <a:cubicBezTo>
                    <a:pt x="8575" y="420"/>
                    <a:pt x="8546" y="408"/>
                    <a:pt x="8516" y="374"/>
                  </a:cubicBezTo>
                  <a:cubicBezTo>
                    <a:pt x="8474" y="318"/>
                    <a:pt x="8430" y="347"/>
                    <a:pt x="8385" y="299"/>
                  </a:cubicBezTo>
                  <a:cubicBezTo>
                    <a:pt x="8339" y="342"/>
                    <a:pt x="8291" y="363"/>
                    <a:pt x="8238" y="395"/>
                  </a:cubicBezTo>
                  <a:cubicBezTo>
                    <a:pt x="8221" y="403"/>
                    <a:pt x="8202" y="406"/>
                    <a:pt x="8183" y="406"/>
                  </a:cubicBezTo>
                  <a:cubicBezTo>
                    <a:pt x="8121" y="406"/>
                    <a:pt x="8052" y="374"/>
                    <a:pt x="7976" y="374"/>
                  </a:cubicBezTo>
                  <a:cubicBezTo>
                    <a:pt x="7939" y="374"/>
                    <a:pt x="7901" y="381"/>
                    <a:pt x="7860" y="403"/>
                  </a:cubicBezTo>
                  <a:cubicBezTo>
                    <a:pt x="7852" y="401"/>
                    <a:pt x="7844" y="400"/>
                    <a:pt x="7835" y="400"/>
                  </a:cubicBezTo>
                  <a:cubicBezTo>
                    <a:pt x="7786" y="400"/>
                    <a:pt x="7735" y="432"/>
                    <a:pt x="7680" y="432"/>
                  </a:cubicBezTo>
                  <a:cubicBezTo>
                    <a:pt x="7658" y="432"/>
                    <a:pt x="7635" y="427"/>
                    <a:pt x="7612" y="413"/>
                  </a:cubicBezTo>
                  <a:cubicBezTo>
                    <a:pt x="7565" y="418"/>
                    <a:pt x="7515" y="439"/>
                    <a:pt x="7463" y="439"/>
                  </a:cubicBezTo>
                  <a:cubicBezTo>
                    <a:pt x="7416" y="439"/>
                    <a:pt x="7367" y="422"/>
                    <a:pt x="7315" y="358"/>
                  </a:cubicBezTo>
                  <a:cubicBezTo>
                    <a:pt x="7259" y="377"/>
                    <a:pt x="7206" y="388"/>
                    <a:pt x="7156" y="388"/>
                  </a:cubicBezTo>
                  <a:cubicBezTo>
                    <a:pt x="7109" y="388"/>
                    <a:pt x="7065" y="378"/>
                    <a:pt x="7023" y="356"/>
                  </a:cubicBezTo>
                  <a:cubicBezTo>
                    <a:pt x="6971" y="326"/>
                    <a:pt x="6922" y="326"/>
                    <a:pt x="6878" y="326"/>
                  </a:cubicBezTo>
                  <a:cubicBezTo>
                    <a:pt x="6876" y="326"/>
                    <a:pt x="6875" y="326"/>
                    <a:pt x="6874" y="326"/>
                  </a:cubicBezTo>
                  <a:cubicBezTo>
                    <a:pt x="6845" y="326"/>
                    <a:pt x="6819" y="325"/>
                    <a:pt x="6793" y="318"/>
                  </a:cubicBezTo>
                  <a:cubicBezTo>
                    <a:pt x="6774" y="304"/>
                    <a:pt x="6756" y="300"/>
                    <a:pt x="6738" y="300"/>
                  </a:cubicBezTo>
                  <a:cubicBezTo>
                    <a:pt x="6724" y="300"/>
                    <a:pt x="6710" y="303"/>
                    <a:pt x="6697" y="303"/>
                  </a:cubicBezTo>
                  <a:cubicBezTo>
                    <a:pt x="6668" y="303"/>
                    <a:pt x="6641" y="292"/>
                    <a:pt x="6615" y="227"/>
                  </a:cubicBezTo>
                  <a:cubicBezTo>
                    <a:pt x="6564" y="271"/>
                    <a:pt x="6521" y="268"/>
                    <a:pt x="6482" y="304"/>
                  </a:cubicBezTo>
                  <a:cubicBezTo>
                    <a:pt x="6478" y="304"/>
                    <a:pt x="6473" y="303"/>
                    <a:pt x="6469" y="303"/>
                  </a:cubicBezTo>
                  <a:cubicBezTo>
                    <a:pt x="6379" y="303"/>
                    <a:pt x="6324" y="341"/>
                    <a:pt x="6279" y="341"/>
                  </a:cubicBezTo>
                  <a:cubicBezTo>
                    <a:pt x="6253" y="341"/>
                    <a:pt x="6231" y="328"/>
                    <a:pt x="6208" y="288"/>
                  </a:cubicBezTo>
                  <a:cubicBezTo>
                    <a:pt x="6166" y="208"/>
                    <a:pt x="6124" y="182"/>
                    <a:pt x="6056" y="182"/>
                  </a:cubicBezTo>
                  <a:cubicBezTo>
                    <a:pt x="6017" y="182"/>
                    <a:pt x="5970" y="190"/>
                    <a:pt x="5910" y="202"/>
                  </a:cubicBezTo>
                  <a:cubicBezTo>
                    <a:pt x="5883" y="231"/>
                    <a:pt x="5855" y="243"/>
                    <a:pt x="5826" y="243"/>
                  </a:cubicBezTo>
                  <a:cubicBezTo>
                    <a:pt x="5768" y="243"/>
                    <a:pt x="5707" y="195"/>
                    <a:pt x="5645" y="151"/>
                  </a:cubicBezTo>
                  <a:cubicBezTo>
                    <a:pt x="5610" y="198"/>
                    <a:pt x="5574" y="295"/>
                    <a:pt x="5537" y="295"/>
                  </a:cubicBezTo>
                  <a:cubicBezTo>
                    <a:pt x="5527" y="295"/>
                    <a:pt x="5517" y="289"/>
                    <a:pt x="5508" y="273"/>
                  </a:cubicBezTo>
                  <a:cubicBezTo>
                    <a:pt x="5459" y="166"/>
                    <a:pt x="5412" y="241"/>
                    <a:pt x="5364" y="136"/>
                  </a:cubicBezTo>
                  <a:cubicBezTo>
                    <a:pt x="5357" y="130"/>
                    <a:pt x="5350" y="127"/>
                    <a:pt x="5343" y="127"/>
                  </a:cubicBezTo>
                  <a:cubicBezTo>
                    <a:pt x="5306" y="127"/>
                    <a:pt x="5270" y="197"/>
                    <a:pt x="5233" y="197"/>
                  </a:cubicBezTo>
                  <a:cubicBezTo>
                    <a:pt x="5230" y="197"/>
                    <a:pt x="5227" y="196"/>
                    <a:pt x="5224" y="196"/>
                  </a:cubicBezTo>
                  <a:cubicBezTo>
                    <a:pt x="5176" y="183"/>
                    <a:pt x="5130" y="206"/>
                    <a:pt x="5084" y="132"/>
                  </a:cubicBezTo>
                  <a:cubicBezTo>
                    <a:pt x="5072" y="121"/>
                    <a:pt x="5061" y="116"/>
                    <a:pt x="5049" y="116"/>
                  </a:cubicBezTo>
                  <a:cubicBezTo>
                    <a:pt x="5015" y="116"/>
                    <a:pt x="4982" y="160"/>
                    <a:pt x="4949" y="202"/>
                  </a:cubicBezTo>
                  <a:cubicBezTo>
                    <a:pt x="4943" y="197"/>
                    <a:pt x="4937" y="195"/>
                    <a:pt x="4931" y="195"/>
                  </a:cubicBezTo>
                  <a:cubicBezTo>
                    <a:pt x="4908" y="195"/>
                    <a:pt x="4886" y="221"/>
                    <a:pt x="4863" y="221"/>
                  </a:cubicBezTo>
                  <a:cubicBezTo>
                    <a:pt x="4849" y="221"/>
                    <a:pt x="4834" y="210"/>
                    <a:pt x="4819" y="173"/>
                  </a:cubicBezTo>
                  <a:cubicBezTo>
                    <a:pt x="4777" y="161"/>
                    <a:pt x="4735" y="157"/>
                    <a:pt x="4696" y="157"/>
                  </a:cubicBezTo>
                  <a:cubicBezTo>
                    <a:pt x="4594" y="157"/>
                    <a:pt x="4505" y="184"/>
                    <a:pt x="4434" y="184"/>
                  </a:cubicBezTo>
                  <a:cubicBezTo>
                    <a:pt x="4425" y="184"/>
                    <a:pt x="4417" y="184"/>
                    <a:pt x="4408" y="183"/>
                  </a:cubicBezTo>
                  <a:cubicBezTo>
                    <a:pt x="4377" y="116"/>
                    <a:pt x="4347" y="29"/>
                    <a:pt x="4320" y="29"/>
                  </a:cubicBezTo>
                  <a:cubicBezTo>
                    <a:pt x="4314" y="29"/>
                    <a:pt x="4308" y="33"/>
                    <a:pt x="4303" y="42"/>
                  </a:cubicBezTo>
                  <a:cubicBezTo>
                    <a:pt x="4293" y="31"/>
                    <a:pt x="4283" y="23"/>
                    <a:pt x="4273" y="23"/>
                  </a:cubicBezTo>
                  <a:cubicBezTo>
                    <a:pt x="4251" y="23"/>
                    <a:pt x="4231" y="59"/>
                    <a:pt x="4213" y="176"/>
                  </a:cubicBezTo>
                  <a:cubicBezTo>
                    <a:pt x="4185" y="239"/>
                    <a:pt x="4157" y="217"/>
                    <a:pt x="4130" y="273"/>
                  </a:cubicBezTo>
                  <a:cubicBezTo>
                    <a:pt x="4125" y="268"/>
                    <a:pt x="4120" y="266"/>
                    <a:pt x="4115" y="266"/>
                  </a:cubicBezTo>
                  <a:cubicBezTo>
                    <a:pt x="4100" y="266"/>
                    <a:pt x="4086" y="285"/>
                    <a:pt x="4071" y="285"/>
                  </a:cubicBezTo>
                  <a:cubicBezTo>
                    <a:pt x="4063" y="285"/>
                    <a:pt x="4055" y="280"/>
                    <a:pt x="4047" y="264"/>
                  </a:cubicBezTo>
                  <a:cubicBezTo>
                    <a:pt x="4044" y="265"/>
                    <a:pt x="4041" y="265"/>
                    <a:pt x="4038" y="265"/>
                  </a:cubicBezTo>
                  <a:cubicBezTo>
                    <a:pt x="4006" y="265"/>
                    <a:pt x="3972" y="228"/>
                    <a:pt x="3937" y="228"/>
                  </a:cubicBezTo>
                  <a:cubicBezTo>
                    <a:pt x="3912" y="228"/>
                    <a:pt x="3887" y="245"/>
                    <a:pt x="3861" y="304"/>
                  </a:cubicBezTo>
                  <a:cubicBezTo>
                    <a:pt x="3837" y="377"/>
                    <a:pt x="3810" y="408"/>
                    <a:pt x="3782" y="408"/>
                  </a:cubicBezTo>
                  <a:cubicBezTo>
                    <a:pt x="3771" y="408"/>
                    <a:pt x="3759" y="403"/>
                    <a:pt x="3747" y="394"/>
                  </a:cubicBezTo>
                  <a:cubicBezTo>
                    <a:pt x="3723" y="289"/>
                    <a:pt x="3698" y="250"/>
                    <a:pt x="3672" y="250"/>
                  </a:cubicBezTo>
                  <a:cubicBezTo>
                    <a:pt x="3652" y="250"/>
                    <a:pt x="3631" y="275"/>
                    <a:pt x="3609" y="310"/>
                  </a:cubicBezTo>
                  <a:cubicBezTo>
                    <a:pt x="3604" y="310"/>
                    <a:pt x="3598" y="311"/>
                    <a:pt x="3593" y="311"/>
                  </a:cubicBezTo>
                  <a:cubicBezTo>
                    <a:pt x="3547" y="311"/>
                    <a:pt x="3501" y="301"/>
                    <a:pt x="3455" y="301"/>
                  </a:cubicBezTo>
                  <a:cubicBezTo>
                    <a:pt x="3439" y="301"/>
                    <a:pt x="3423" y="302"/>
                    <a:pt x="3407" y="305"/>
                  </a:cubicBezTo>
                  <a:cubicBezTo>
                    <a:pt x="3394" y="289"/>
                    <a:pt x="3380" y="283"/>
                    <a:pt x="3367" y="283"/>
                  </a:cubicBezTo>
                  <a:cubicBezTo>
                    <a:pt x="3331" y="283"/>
                    <a:pt x="3296" y="325"/>
                    <a:pt x="3259" y="325"/>
                  </a:cubicBezTo>
                  <a:cubicBezTo>
                    <a:pt x="3239" y="325"/>
                    <a:pt x="3218" y="312"/>
                    <a:pt x="3197" y="273"/>
                  </a:cubicBezTo>
                  <a:cubicBezTo>
                    <a:pt x="3155" y="270"/>
                    <a:pt x="3112" y="231"/>
                    <a:pt x="3068" y="231"/>
                  </a:cubicBezTo>
                  <a:cubicBezTo>
                    <a:pt x="3036" y="231"/>
                    <a:pt x="3004" y="252"/>
                    <a:pt x="2971" y="324"/>
                  </a:cubicBezTo>
                  <a:cubicBezTo>
                    <a:pt x="2923" y="283"/>
                    <a:pt x="2873" y="254"/>
                    <a:pt x="2821" y="254"/>
                  </a:cubicBezTo>
                  <a:cubicBezTo>
                    <a:pt x="2788" y="254"/>
                    <a:pt x="2753" y="266"/>
                    <a:pt x="2719" y="296"/>
                  </a:cubicBezTo>
                  <a:cubicBezTo>
                    <a:pt x="2676" y="333"/>
                    <a:pt x="2632" y="349"/>
                    <a:pt x="2586" y="349"/>
                  </a:cubicBezTo>
                  <a:cubicBezTo>
                    <a:pt x="2537" y="349"/>
                    <a:pt x="2487" y="331"/>
                    <a:pt x="2434" y="300"/>
                  </a:cubicBezTo>
                  <a:cubicBezTo>
                    <a:pt x="2367" y="296"/>
                    <a:pt x="2298" y="277"/>
                    <a:pt x="2225" y="277"/>
                  </a:cubicBezTo>
                  <a:cubicBezTo>
                    <a:pt x="2187" y="277"/>
                    <a:pt x="2148" y="282"/>
                    <a:pt x="2108" y="297"/>
                  </a:cubicBezTo>
                  <a:cubicBezTo>
                    <a:pt x="2094" y="272"/>
                    <a:pt x="2080" y="263"/>
                    <a:pt x="2066" y="263"/>
                  </a:cubicBezTo>
                  <a:cubicBezTo>
                    <a:pt x="2040" y="263"/>
                    <a:pt x="2014" y="294"/>
                    <a:pt x="1987" y="294"/>
                  </a:cubicBezTo>
                  <a:cubicBezTo>
                    <a:pt x="1969" y="294"/>
                    <a:pt x="1951" y="280"/>
                    <a:pt x="1932" y="231"/>
                  </a:cubicBezTo>
                  <a:cubicBezTo>
                    <a:pt x="1916" y="219"/>
                    <a:pt x="1899" y="214"/>
                    <a:pt x="1882" y="214"/>
                  </a:cubicBezTo>
                  <a:cubicBezTo>
                    <a:pt x="1842" y="214"/>
                    <a:pt x="1803" y="242"/>
                    <a:pt x="1763" y="266"/>
                  </a:cubicBezTo>
                  <a:cubicBezTo>
                    <a:pt x="1740" y="260"/>
                    <a:pt x="1717" y="258"/>
                    <a:pt x="1694" y="258"/>
                  </a:cubicBezTo>
                  <a:cubicBezTo>
                    <a:pt x="1658" y="258"/>
                    <a:pt x="1623" y="262"/>
                    <a:pt x="1588" y="262"/>
                  </a:cubicBezTo>
                  <a:cubicBezTo>
                    <a:pt x="1535" y="262"/>
                    <a:pt x="1481" y="253"/>
                    <a:pt x="1427" y="208"/>
                  </a:cubicBezTo>
                  <a:cubicBezTo>
                    <a:pt x="1384" y="148"/>
                    <a:pt x="1341" y="131"/>
                    <a:pt x="1299" y="131"/>
                  </a:cubicBezTo>
                  <a:cubicBezTo>
                    <a:pt x="1245" y="131"/>
                    <a:pt x="1192" y="158"/>
                    <a:pt x="1138" y="158"/>
                  </a:cubicBezTo>
                  <a:cubicBezTo>
                    <a:pt x="1123" y="158"/>
                    <a:pt x="1107" y="155"/>
                    <a:pt x="1091" y="150"/>
                  </a:cubicBezTo>
                  <a:cubicBezTo>
                    <a:pt x="978" y="84"/>
                    <a:pt x="865" y="106"/>
                    <a:pt x="748" y="78"/>
                  </a:cubicBezTo>
                  <a:cubicBezTo>
                    <a:pt x="722" y="91"/>
                    <a:pt x="695" y="96"/>
                    <a:pt x="669" y="96"/>
                  </a:cubicBezTo>
                  <a:cubicBezTo>
                    <a:pt x="577" y="96"/>
                    <a:pt x="483" y="37"/>
                    <a:pt x="386" y="30"/>
                  </a:cubicBezTo>
                  <a:cubicBezTo>
                    <a:pt x="355" y="70"/>
                    <a:pt x="322" y="85"/>
                    <a:pt x="289" y="85"/>
                  </a:cubicBezTo>
                  <a:cubicBezTo>
                    <a:pt x="209" y="85"/>
                    <a:pt x="127" y="1"/>
                    <a:pt x="43"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
        <p:nvSpPr>
          <p:cNvPr id="9952" name="Google Shape;9952;p49"/>
          <p:cNvSpPr txBox="1">
            <a:spLocks noGrp="1"/>
          </p:cNvSpPr>
          <p:nvPr>
            <p:ph type="title"/>
          </p:nvPr>
        </p:nvSpPr>
        <p:spPr>
          <a:xfrm>
            <a:off x="2346000" y="994024"/>
            <a:ext cx="4452000" cy="719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1 month</a:t>
            </a:r>
          </a:p>
        </p:txBody>
      </p:sp>
      <p:sp>
        <p:nvSpPr>
          <p:cNvPr id="9953" name="Google Shape;9953;p49"/>
          <p:cNvSpPr txBox="1">
            <a:spLocks noGrp="1"/>
          </p:cNvSpPr>
          <p:nvPr>
            <p:ph type="subTitle" idx="1"/>
          </p:nvPr>
        </p:nvSpPr>
        <p:spPr>
          <a:xfrm>
            <a:off x="2346000" y="1713113"/>
            <a:ext cx="4452000" cy="421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latin typeface="Calibri"/>
                <a:ea typeface="微软雅黑"/>
                <a:sym typeface="Calibri"/>
              </a:rPr>
              <a:t>Mercury is the smallest planet</a:t>
            </a:r>
          </a:p>
        </p:txBody>
      </p:sp>
      <p:sp>
        <p:nvSpPr>
          <p:cNvPr id="9954" name="Google Shape;9954;p49"/>
          <p:cNvSpPr txBox="1">
            <a:spLocks noGrp="1"/>
          </p:cNvSpPr>
          <p:nvPr>
            <p:ph type="title" idx="2"/>
          </p:nvPr>
        </p:nvSpPr>
        <p:spPr>
          <a:xfrm>
            <a:off x="2346000" y="2933774"/>
            <a:ext cx="4452000" cy="719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24 hours</a:t>
            </a:r>
          </a:p>
        </p:txBody>
      </p:sp>
      <p:sp>
        <p:nvSpPr>
          <p:cNvPr id="9955" name="Google Shape;9955;p49"/>
          <p:cNvSpPr txBox="1">
            <a:spLocks noGrp="1"/>
          </p:cNvSpPr>
          <p:nvPr>
            <p:ph type="subTitle" idx="3"/>
          </p:nvPr>
        </p:nvSpPr>
        <p:spPr>
          <a:xfrm>
            <a:off x="2346000" y="3652763"/>
            <a:ext cx="4452000" cy="421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latin typeface="Calibri"/>
                <a:ea typeface="微软雅黑"/>
                <a:sym typeface="Calibri"/>
              </a:rPr>
              <a:t>Venus has a beautiful name</a:t>
            </a:r>
          </a:p>
        </p:txBody>
      </p:sp>
      <p:grpSp>
        <p:nvGrpSpPr>
          <p:cNvPr id="9956" name="Google Shape;9956;p49"/>
          <p:cNvGrpSpPr/>
          <p:nvPr/>
        </p:nvGrpSpPr>
        <p:grpSpPr>
          <a:xfrm>
            <a:off x="1328331" y="2565288"/>
            <a:ext cx="1546041" cy="657126"/>
            <a:chOff x="229750" y="4338675"/>
            <a:chExt cx="1890950" cy="803725"/>
          </a:xfrm>
        </p:grpSpPr>
        <p:sp>
          <p:nvSpPr>
            <p:cNvPr id="9957" name="Google Shape;9957;p49"/>
            <p:cNvSpPr/>
            <p:nvPr/>
          </p:nvSpPr>
          <p:spPr>
            <a:xfrm>
              <a:off x="682950" y="4860600"/>
              <a:ext cx="7600" cy="650"/>
            </a:xfrm>
            <a:custGeom>
              <a:avLst/>
              <a:gdLst/>
              <a:ahLst/>
              <a:cxnLst/>
              <a:rect l="l" t="t" r="r" b="b"/>
              <a:pathLst>
                <a:path w="304" h="26" extrusionOk="0">
                  <a:moveTo>
                    <a:pt x="1" y="1"/>
                  </a:moveTo>
                  <a:lnTo>
                    <a:pt x="1" y="1"/>
                  </a:lnTo>
                  <a:cubicBezTo>
                    <a:pt x="59" y="9"/>
                    <a:pt x="152" y="17"/>
                    <a:pt x="303" y="26"/>
                  </a:cubicBezTo>
                  <a:cubicBezTo>
                    <a:pt x="200" y="20"/>
                    <a:pt x="101" y="7"/>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58" name="Google Shape;9958;p49"/>
            <p:cNvSpPr/>
            <p:nvPr/>
          </p:nvSpPr>
          <p:spPr>
            <a:xfrm>
              <a:off x="694250" y="4578575"/>
              <a:ext cx="10450" cy="1000"/>
            </a:xfrm>
            <a:custGeom>
              <a:avLst/>
              <a:gdLst/>
              <a:ahLst/>
              <a:cxnLst/>
              <a:rect l="l" t="t" r="r" b="b"/>
              <a:pathLst>
                <a:path w="418" h="40" extrusionOk="0">
                  <a:moveTo>
                    <a:pt x="137" y="0"/>
                  </a:moveTo>
                  <a:cubicBezTo>
                    <a:pt x="57" y="0"/>
                    <a:pt x="28" y="7"/>
                    <a:pt x="1" y="24"/>
                  </a:cubicBezTo>
                  <a:cubicBezTo>
                    <a:pt x="7" y="29"/>
                    <a:pt x="11" y="33"/>
                    <a:pt x="17" y="37"/>
                  </a:cubicBezTo>
                  <a:cubicBezTo>
                    <a:pt x="79" y="39"/>
                    <a:pt x="130" y="40"/>
                    <a:pt x="173" y="40"/>
                  </a:cubicBezTo>
                  <a:cubicBezTo>
                    <a:pt x="360" y="40"/>
                    <a:pt x="395" y="24"/>
                    <a:pt x="417" y="12"/>
                  </a:cubicBezTo>
                  <a:lnTo>
                    <a:pt x="383" y="10"/>
                  </a:lnTo>
                  <a:lnTo>
                    <a:pt x="341" y="16"/>
                  </a:lnTo>
                  <a:lnTo>
                    <a:pt x="348" y="7"/>
                  </a:lnTo>
                  <a:cubicBezTo>
                    <a:pt x="252" y="3"/>
                    <a:pt x="185" y="0"/>
                    <a:pt x="13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59" name="Google Shape;9959;p49"/>
            <p:cNvSpPr/>
            <p:nvPr/>
          </p:nvSpPr>
          <p:spPr>
            <a:xfrm>
              <a:off x="699350" y="4860025"/>
              <a:ext cx="9175" cy="575"/>
            </a:xfrm>
            <a:custGeom>
              <a:avLst/>
              <a:gdLst/>
              <a:ahLst/>
              <a:cxnLst/>
              <a:rect l="l" t="t" r="r" b="b"/>
              <a:pathLst>
                <a:path w="367" h="23" extrusionOk="0">
                  <a:moveTo>
                    <a:pt x="49" y="1"/>
                  </a:moveTo>
                  <a:cubicBezTo>
                    <a:pt x="32" y="1"/>
                    <a:pt x="15" y="3"/>
                    <a:pt x="1" y="5"/>
                  </a:cubicBezTo>
                  <a:cubicBezTo>
                    <a:pt x="11" y="7"/>
                    <a:pt x="20" y="9"/>
                    <a:pt x="28" y="9"/>
                  </a:cubicBezTo>
                  <a:cubicBezTo>
                    <a:pt x="183" y="15"/>
                    <a:pt x="332" y="22"/>
                    <a:pt x="351" y="22"/>
                  </a:cubicBezTo>
                  <a:cubicBezTo>
                    <a:pt x="366" y="22"/>
                    <a:pt x="290" y="17"/>
                    <a:pt x="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60" name="Google Shape;9960;p49"/>
            <p:cNvSpPr/>
            <p:nvPr/>
          </p:nvSpPr>
          <p:spPr>
            <a:xfrm>
              <a:off x="704675" y="4578575"/>
              <a:ext cx="2900" cy="525"/>
            </a:xfrm>
            <a:custGeom>
              <a:avLst/>
              <a:gdLst/>
              <a:ahLst/>
              <a:cxnLst/>
              <a:rect l="l" t="t" r="r" b="b"/>
              <a:pathLst>
                <a:path w="116" h="21" extrusionOk="0">
                  <a:moveTo>
                    <a:pt x="59" y="1"/>
                  </a:moveTo>
                  <a:cubicBezTo>
                    <a:pt x="25" y="1"/>
                    <a:pt x="14" y="6"/>
                    <a:pt x="0" y="12"/>
                  </a:cubicBezTo>
                  <a:cubicBezTo>
                    <a:pt x="36" y="14"/>
                    <a:pt x="74" y="16"/>
                    <a:pt x="116" y="20"/>
                  </a:cubicBezTo>
                  <a:cubicBezTo>
                    <a:pt x="114" y="14"/>
                    <a:pt x="114" y="10"/>
                    <a:pt x="112" y="3"/>
                  </a:cubicBezTo>
                  <a:cubicBezTo>
                    <a:pt x="89" y="2"/>
                    <a:pt x="72" y="1"/>
                    <a:pt x="5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61" name="Google Shape;9961;p49"/>
            <p:cNvSpPr/>
            <p:nvPr/>
          </p:nvSpPr>
          <p:spPr>
            <a:xfrm>
              <a:off x="675350" y="5141050"/>
              <a:ext cx="19725" cy="1125"/>
            </a:xfrm>
            <a:custGeom>
              <a:avLst/>
              <a:gdLst/>
              <a:ahLst/>
              <a:cxnLst/>
              <a:rect l="l" t="t" r="r" b="b"/>
              <a:pathLst>
                <a:path w="789" h="45" extrusionOk="0">
                  <a:moveTo>
                    <a:pt x="206" y="0"/>
                  </a:moveTo>
                  <a:cubicBezTo>
                    <a:pt x="56" y="37"/>
                    <a:pt x="1" y="43"/>
                    <a:pt x="103" y="43"/>
                  </a:cubicBezTo>
                  <a:cubicBezTo>
                    <a:pt x="160" y="43"/>
                    <a:pt x="268" y="41"/>
                    <a:pt x="437" y="41"/>
                  </a:cubicBezTo>
                  <a:cubicBezTo>
                    <a:pt x="534" y="41"/>
                    <a:pt x="650" y="42"/>
                    <a:pt x="788" y="44"/>
                  </a:cubicBezTo>
                  <a:cubicBezTo>
                    <a:pt x="593" y="34"/>
                    <a:pt x="399" y="15"/>
                    <a:pt x="20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62" name="Google Shape;9962;p49"/>
            <p:cNvSpPr/>
            <p:nvPr/>
          </p:nvSpPr>
          <p:spPr>
            <a:xfrm>
              <a:off x="695000" y="5141625"/>
              <a:ext cx="1200" cy="775"/>
            </a:xfrm>
            <a:custGeom>
              <a:avLst/>
              <a:gdLst/>
              <a:ahLst/>
              <a:cxnLst/>
              <a:rect l="l" t="t" r="r" b="b"/>
              <a:pathLst>
                <a:path w="48" h="31" extrusionOk="0">
                  <a:moveTo>
                    <a:pt x="21" y="0"/>
                  </a:moveTo>
                  <a:cubicBezTo>
                    <a:pt x="0" y="20"/>
                    <a:pt x="13" y="30"/>
                    <a:pt x="25" y="30"/>
                  </a:cubicBezTo>
                  <a:cubicBezTo>
                    <a:pt x="37" y="30"/>
                    <a:pt x="47" y="20"/>
                    <a:pt x="2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63" name="Google Shape;9963;p49"/>
            <p:cNvSpPr/>
            <p:nvPr/>
          </p:nvSpPr>
          <p:spPr>
            <a:xfrm>
              <a:off x="389325" y="4615125"/>
              <a:ext cx="142025" cy="70175"/>
            </a:xfrm>
            <a:custGeom>
              <a:avLst/>
              <a:gdLst/>
              <a:ahLst/>
              <a:cxnLst/>
              <a:rect l="l" t="t" r="r" b="b"/>
              <a:pathLst>
                <a:path w="5681" h="2807" extrusionOk="0">
                  <a:moveTo>
                    <a:pt x="4734" y="1637"/>
                  </a:moveTo>
                  <a:lnTo>
                    <a:pt x="4734" y="1637"/>
                  </a:lnTo>
                  <a:cubicBezTo>
                    <a:pt x="4728" y="1704"/>
                    <a:pt x="4732" y="1771"/>
                    <a:pt x="4747" y="1837"/>
                  </a:cubicBezTo>
                  <a:lnTo>
                    <a:pt x="4747" y="1839"/>
                  </a:lnTo>
                  <a:cubicBezTo>
                    <a:pt x="4854" y="2001"/>
                    <a:pt x="5075" y="2177"/>
                    <a:pt x="4785" y="2186"/>
                  </a:cubicBezTo>
                  <a:lnTo>
                    <a:pt x="4850" y="2158"/>
                  </a:lnTo>
                  <a:cubicBezTo>
                    <a:pt x="4804" y="2055"/>
                    <a:pt x="4768" y="1948"/>
                    <a:pt x="4745" y="1839"/>
                  </a:cubicBezTo>
                  <a:cubicBezTo>
                    <a:pt x="4694" y="1761"/>
                    <a:pt x="4669" y="1687"/>
                    <a:pt x="4734" y="1637"/>
                  </a:cubicBezTo>
                  <a:close/>
                  <a:moveTo>
                    <a:pt x="1060" y="87"/>
                  </a:moveTo>
                  <a:cubicBezTo>
                    <a:pt x="755" y="104"/>
                    <a:pt x="40" y="1"/>
                    <a:pt x="377" y="665"/>
                  </a:cubicBezTo>
                  <a:lnTo>
                    <a:pt x="42" y="444"/>
                  </a:lnTo>
                  <a:lnTo>
                    <a:pt x="42" y="444"/>
                  </a:lnTo>
                  <a:cubicBezTo>
                    <a:pt x="0" y="499"/>
                    <a:pt x="74" y="695"/>
                    <a:pt x="223" y="886"/>
                  </a:cubicBezTo>
                  <a:cubicBezTo>
                    <a:pt x="587" y="1063"/>
                    <a:pt x="959" y="1239"/>
                    <a:pt x="1340" y="1412"/>
                  </a:cubicBezTo>
                  <a:cubicBezTo>
                    <a:pt x="1340" y="1372"/>
                    <a:pt x="1334" y="1334"/>
                    <a:pt x="1323" y="1296"/>
                  </a:cubicBezTo>
                  <a:lnTo>
                    <a:pt x="1323" y="1296"/>
                  </a:lnTo>
                  <a:cubicBezTo>
                    <a:pt x="1346" y="1351"/>
                    <a:pt x="1378" y="1401"/>
                    <a:pt x="1416" y="1446"/>
                  </a:cubicBezTo>
                  <a:cubicBezTo>
                    <a:pt x="1445" y="1458"/>
                    <a:pt x="1474" y="1473"/>
                    <a:pt x="1504" y="1485"/>
                  </a:cubicBezTo>
                  <a:cubicBezTo>
                    <a:pt x="1604" y="1471"/>
                    <a:pt x="1694" y="1293"/>
                    <a:pt x="1830" y="1293"/>
                  </a:cubicBezTo>
                  <a:cubicBezTo>
                    <a:pt x="1875" y="1293"/>
                    <a:pt x="1924" y="1312"/>
                    <a:pt x="1981" y="1364"/>
                  </a:cubicBezTo>
                  <a:cubicBezTo>
                    <a:pt x="1979" y="1509"/>
                    <a:pt x="2034" y="1647"/>
                    <a:pt x="2131" y="1755"/>
                  </a:cubicBezTo>
                  <a:cubicBezTo>
                    <a:pt x="3029" y="2135"/>
                    <a:pt x="3975" y="2489"/>
                    <a:pt x="4970" y="2806"/>
                  </a:cubicBezTo>
                  <a:cubicBezTo>
                    <a:pt x="5058" y="2791"/>
                    <a:pt x="5138" y="2751"/>
                    <a:pt x="5201" y="2686"/>
                  </a:cubicBezTo>
                  <a:cubicBezTo>
                    <a:pt x="5680" y="2646"/>
                    <a:pt x="5020" y="2060"/>
                    <a:pt x="4978" y="1679"/>
                  </a:cubicBezTo>
                  <a:cubicBezTo>
                    <a:pt x="4246" y="1416"/>
                    <a:pt x="3535" y="1132"/>
                    <a:pt x="2848" y="827"/>
                  </a:cubicBezTo>
                  <a:lnTo>
                    <a:pt x="2844" y="827"/>
                  </a:lnTo>
                  <a:lnTo>
                    <a:pt x="2844" y="821"/>
                  </a:lnTo>
                  <a:cubicBezTo>
                    <a:pt x="2444" y="646"/>
                    <a:pt x="2055" y="466"/>
                    <a:pt x="1672" y="280"/>
                  </a:cubicBezTo>
                  <a:cubicBezTo>
                    <a:pt x="1609" y="337"/>
                    <a:pt x="1550" y="394"/>
                    <a:pt x="1498" y="449"/>
                  </a:cubicBezTo>
                  <a:cubicBezTo>
                    <a:pt x="1484" y="243"/>
                    <a:pt x="1437" y="189"/>
                    <a:pt x="1379" y="189"/>
                  </a:cubicBezTo>
                  <a:cubicBezTo>
                    <a:pt x="1312" y="189"/>
                    <a:pt x="1229" y="261"/>
                    <a:pt x="1164" y="261"/>
                  </a:cubicBezTo>
                  <a:cubicBezTo>
                    <a:pt x="1116" y="261"/>
                    <a:pt x="1077" y="222"/>
                    <a:pt x="1060" y="8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64" name="Google Shape;9964;p49"/>
            <p:cNvSpPr/>
            <p:nvPr/>
          </p:nvSpPr>
          <p:spPr>
            <a:xfrm>
              <a:off x="261500" y="4959800"/>
              <a:ext cx="572325" cy="181850"/>
            </a:xfrm>
            <a:custGeom>
              <a:avLst/>
              <a:gdLst/>
              <a:ahLst/>
              <a:cxnLst/>
              <a:rect l="l" t="t" r="r" b="b"/>
              <a:pathLst>
                <a:path w="22893" h="7274" extrusionOk="0">
                  <a:moveTo>
                    <a:pt x="6179" y="3252"/>
                  </a:moveTo>
                  <a:lnTo>
                    <a:pt x="6179" y="3252"/>
                  </a:lnTo>
                  <a:cubicBezTo>
                    <a:pt x="6192" y="3408"/>
                    <a:pt x="6148" y="3481"/>
                    <a:pt x="6081" y="3517"/>
                  </a:cubicBezTo>
                  <a:lnTo>
                    <a:pt x="6179" y="3252"/>
                  </a:lnTo>
                  <a:close/>
                  <a:moveTo>
                    <a:pt x="21992" y="5624"/>
                  </a:moveTo>
                  <a:lnTo>
                    <a:pt x="22341" y="5709"/>
                  </a:lnTo>
                  <a:lnTo>
                    <a:pt x="22272" y="6251"/>
                  </a:lnTo>
                  <a:cubicBezTo>
                    <a:pt x="22122" y="6007"/>
                    <a:pt x="22139" y="5870"/>
                    <a:pt x="21992" y="5624"/>
                  </a:cubicBezTo>
                  <a:close/>
                  <a:moveTo>
                    <a:pt x="323" y="1"/>
                  </a:moveTo>
                  <a:cubicBezTo>
                    <a:pt x="184" y="365"/>
                    <a:pt x="1" y="306"/>
                    <a:pt x="47" y="1029"/>
                  </a:cubicBezTo>
                  <a:cubicBezTo>
                    <a:pt x="117" y="1043"/>
                    <a:pt x="175" y="1049"/>
                    <a:pt x="224" y="1049"/>
                  </a:cubicBezTo>
                  <a:cubicBezTo>
                    <a:pt x="443" y="1049"/>
                    <a:pt x="485" y="936"/>
                    <a:pt x="658" y="936"/>
                  </a:cubicBezTo>
                  <a:cubicBezTo>
                    <a:pt x="707" y="936"/>
                    <a:pt x="767" y="945"/>
                    <a:pt x="844" y="968"/>
                  </a:cubicBezTo>
                  <a:lnTo>
                    <a:pt x="670" y="1368"/>
                  </a:lnTo>
                  <a:cubicBezTo>
                    <a:pt x="693" y="1394"/>
                    <a:pt x="718" y="1405"/>
                    <a:pt x="743" y="1405"/>
                  </a:cubicBezTo>
                  <a:cubicBezTo>
                    <a:pt x="838" y="1405"/>
                    <a:pt x="940" y="1252"/>
                    <a:pt x="1031" y="1252"/>
                  </a:cubicBezTo>
                  <a:cubicBezTo>
                    <a:pt x="1074" y="1252"/>
                    <a:pt x="1115" y="1287"/>
                    <a:pt x="1151" y="1393"/>
                  </a:cubicBezTo>
                  <a:cubicBezTo>
                    <a:pt x="1263" y="1530"/>
                    <a:pt x="1225" y="1633"/>
                    <a:pt x="1179" y="1723"/>
                  </a:cubicBezTo>
                  <a:cubicBezTo>
                    <a:pt x="1347" y="1810"/>
                    <a:pt x="1450" y="1900"/>
                    <a:pt x="1425" y="2003"/>
                  </a:cubicBezTo>
                  <a:cubicBezTo>
                    <a:pt x="2449" y="2535"/>
                    <a:pt x="3599" y="3126"/>
                    <a:pt x="4846" y="3715"/>
                  </a:cubicBezTo>
                  <a:cubicBezTo>
                    <a:pt x="4880" y="3368"/>
                    <a:pt x="4213" y="3109"/>
                    <a:pt x="4575" y="3000"/>
                  </a:cubicBezTo>
                  <a:lnTo>
                    <a:pt x="4575" y="3000"/>
                  </a:lnTo>
                  <a:cubicBezTo>
                    <a:pt x="4966" y="3256"/>
                    <a:pt x="5382" y="3313"/>
                    <a:pt x="5689" y="3738"/>
                  </a:cubicBezTo>
                  <a:cubicBezTo>
                    <a:pt x="5595" y="3465"/>
                    <a:pt x="5910" y="3612"/>
                    <a:pt x="6081" y="3517"/>
                  </a:cubicBezTo>
                  <a:lnTo>
                    <a:pt x="6081" y="3517"/>
                  </a:lnTo>
                  <a:lnTo>
                    <a:pt x="5896" y="4022"/>
                  </a:lnTo>
                  <a:lnTo>
                    <a:pt x="6165" y="4272"/>
                  </a:lnTo>
                  <a:cubicBezTo>
                    <a:pt x="6140" y="4278"/>
                    <a:pt x="6112" y="4281"/>
                    <a:pt x="6087" y="4283"/>
                  </a:cubicBezTo>
                  <a:cubicBezTo>
                    <a:pt x="9241" y="5685"/>
                    <a:pt x="12917" y="6956"/>
                    <a:pt x="16760" y="7250"/>
                  </a:cubicBezTo>
                  <a:cubicBezTo>
                    <a:pt x="16833" y="7231"/>
                    <a:pt x="16928" y="7208"/>
                    <a:pt x="17039" y="7172"/>
                  </a:cubicBezTo>
                  <a:lnTo>
                    <a:pt x="17039" y="7172"/>
                  </a:lnTo>
                  <a:cubicBezTo>
                    <a:pt x="16959" y="7229"/>
                    <a:pt x="16921" y="7246"/>
                    <a:pt x="16923" y="7246"/>
                  </a:cubicBezTo>
                  <a:cubicBezTo>
                    <a:pt x="16925" y="7246"/>
                    <a:pt x="17019" y="7205"/>
                    <a:pt x="17191" y="7204"/>
                  </a:cubicBezTo>
                  <a:cubicBezTo>
                    <a:pt x="17292" y="7233"/>
                    <a:pt x="17338" y="7256"/>
                    <a:pt x="17361" y="7273"/>
                  </a:cubicBezTo>
                  <a:cubicBezTo>
                    <a:pt x="17384" y="7252"/>
                    <a:pt x="17447" y="7218"/>
                    <a:pt x="17603" y="7174"/>
                  </a:cubicBezTo>
                  <a:cubicBezTo>
                    <a:pt x="18263" y="7147"/>
                    <a:pt x="18894" y="7092"/>
                    <a:pt x="19502" y="7014"/>
                  </a:cubicBezTo>
                  <a:lnTo>
                    <a:pt x="19542" y="6726"/>
                  </a:lnTo>
                  <a:lnTo>
                    <a:pt x="19660" y="6991"/>
                  </a:lnTo>
                  <a:cubicBezTo>
                    <a:pt x="20747" y="6844"/>
                    <a:pt x="21820" y="6604"/>
                    <a:pt x="22867" y="6278"/>
                  </a:cubicBezTo>
                  <a:lnTo>
                    <a:pt x="22650" y="6133"/>
                  </a:lnTo>
                  <a:cubicBezTo>
                    <a:pt x="22596" y="5679"/>
                    <a:pt x="22892" y="5395"/>
                    <a:pt x="22823" y="4987"/>
                  </a:cubicBezTo>
                  <a:lnTo>
                    <a:pt x="22823" y="4987"/>
                  </a:lnTo>
                  <a:cubicBezTo>
                    <a:pt x="21088" y="5643"/>
                    <a:pt x="19418" y="6081"/>
                    <a:pt x="17538" y="6098"/>
                  </a:cubicBezTo>
                  <a:cubicBezTo>
                    <a:pt x="14568" y="6001"/>
                    <a:pt x="11839" y="5311"/>
                    <a:pt x="9290" y="4400"/>
                  </a:cubicBezTo>
                  <a:cubicBezTo>
                    <a:pt x="9270" y="4482"/>
                    <a:pt x="9252" y="4547"/>
                    <a:pt x="9212" y="4547"/>
                  </a:cubicBezTo>
                  <a:cubicBezTo>
                    <a:pt x="9188" y="4547"/>
                    <a:pt x="9155" y="4522"/>
                    <a:pt x="9109" y="4459"/>
                  </a:cubicBezTo>
                  <a:cubicBezTo>
                    <a:pt x="9107" y="4417"/>
                    <a:pt x="9107" y="4377"/>
                    <a:pt x="9107" y="4335"/>
                  </a:cubicBezTo>
                  <a:cubicBezTo>
                    <a:pt x="6339" y="3332"/>
                    <a:pt x="3782" y="2077"/>
                    <a:pt x="1361" y="1040"/>
                  </a:cubicBezTo>
                  <a:cubicBezTo>
                    <a:pt x="1652" y="666"/>
                    <a:pt x="1052" y="417"/>
                    <a:pt x="949" y="108"/>
                  </a:cubicBezTo>
                  <a:cubicBezTo>
                    <a:pt x="743" y="56"/>
                    <a:pt x="533" y="20"/>
                    <a:pt x="32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65" name="Google Shape;9965;p49"/>
            <p:cNvSpPr/>
            <p:nvPr/>
          </p:nvSpPr>
          <p:spPr>
            <a:xfrm>
              <a:off x="521750" y="4802550"/>
              <a:ext cx="297175" cy="58275"/>
            </a:xfrm>
            <a:custGeom>
              <a:avLst/>
              <a:gdLst/>
              <a:ahLst/>
              <a:cxnLst/>
              <a:rect l="l" t="t" r="r" b="b"/>
              <a:pathLst>
                <a:path w="11887" h="2331" extrusionOk="0">
                  <a:moveTo>
                    <a:pt x="499" y="512"/>
                  </a:moveTo>
                  <a:lnTo>
                    <a:pt x="499" y="512"/>
                  </a:lnTo>
                  <a:cubicBezTo>
                    <a:pt x="518" y="541"/>
                    <a:pt x="529" y="575"/>
                    <a:pt x="526" y="611"/>
                  </a:cubicBezTo>
                  <a:lnTo>
                    <a:pt x="499" y="512"/>
                  </a:lnTo>
                  <a:close/>
                  <a:moveTo>
                    <a:pt x="10047" y="1025"/>
                  </a:moveTo>
                  <a:lnTo>
                    <a:pt x="10047" y="1025"/>
                  </a:lnTo>
                  <a:cubicBezTo>
                    <a:pt x="10195" y="1268"/>
                    <a:pt x="10171" y="1471"/>
                    <a:pt x="9980" y="1564"/>
                  </a:cubicBezTo>
                  <a:lnTo>
                    <a:pt x="9980" y="1564"/>
                  </a:lnTo>
                  <a:cubicBezTo>
                    <a:pt x="10119" y="1365"/>
                    <a:pt x="9800" y="1079"/>
                    <a:pt x="10047" y="1025"/>
                  </a:cubicBezTo>
                  <a:close/>
                  <a:moveTo>
                    <a:pt x="8228" y="1513"/>
                  </a:moveTo>
                  <a:lnTo>
                    <a:pt x="8228" y="1513"/>
                  </a:lnTo>
                  <a:cubicBezTo>
                    <a:pt x="8284" y="1555"/>
                    <a:pt x="8327" y="1610"/>
                    <a:pt x="8354" y="1673"/>
                  </a:cubicBezTo>
                  <a:cubicBezTo>
                    <a:pt x="8312" y="1624"/>
                    <a:pt x="8270" y="1572"/>
                    <a:pt x="8228" y="1513"/>
                  </a:cubicBezTo>
                  <a:close/>
                  <a:moveTo>
                    <a:pt x="619" y="1"/>
                  </a:moveTo>
                  <a:cubicBezTo>
                    <a:pt x="569" y="116"/>
                    <a:pt x="616" y="341"/>
                    <a:pt x="563" y="341"/>
                  </a:cubicBezTo>
                  <a:cubicBezTo>
                    <a:pt x="538" y="341"/>
                    <a:pt x="492" y="292"/>
                    <a:pt x="402" y="159"/>
                  </a:cubicBezTo>
                  <a:lnTo>
                    <a:pt x="402" y="159"/>
                  </a:lnTo>
                  <a:lnTo>
                    <a:pt x="499" y="512"/>
                  </a:lnTo>
                  <a:cubicBezTo>
                    <a:pt x="441" y="411"/>
                    <a:pt x="292" y="320"/>
                    <a:pt x="171" y="320"/>
                  </a:cubicBezTo>
                  <a:cubicBezTo>
                    <a:pt x="86" y="320"/>
                    <a:pt x="15" y="365"/>
                    <a:pt x="1" y="483"/>
                  </a:cubicBezTo>
                  <a:cubicBezTo>
                    <a:pt x="126" y="565"/>
                    <a:pt x="307" y="1022"/>
                    <a:pt x="443" y="1022"/>
                  </a:cubicBezTo>
                  <a:cubicBezTo>
                    <a:pt x="486" y="1022"/>
                    <a:pt x="525" y="975"/>
                    <a:pt x="556" y="853"/>
                  </a:cubicBezTo>
                  <a:lnTo>
                    <a:pt x="556" y="853"/>
                  </a:lnTo>
                  <a:cubicBezTo>
                    <a:pt x="579" y="1042"/>
                    <a:pt x="398" y="1050"/>
                    <a:pt x="257" y="1076"/>
                  </a:cubicBezTo>
                  <a:cubicBezTo>
                    <a:pt x="2142" y="1696"/>
                    <a:pt x="4190" y="2157"/>
                    <a:pt x="6451" y="2325"/>
                  </a:cubicBezTo>
                  <a:cubicBezTo>
                    <a:pt x="6396" y="2316"/>
                    <a:pt x="6371" y="2308"/>
                    <a:pt x="6369" y="2300"/>
                  </a:cubicBezTo>
                  <a:lnTo>
                    <a:pt x="6369" y="2300"/>
                  </a:lnTo>
                  <a:cubicBezTo>
                    <a:pt x="6597" y="2321"/>
                    <a:pt x="6831" y="2330"/>
                    <a:pt x="6983" y="2330"/>
                  </a:cubicBezTo>
                  <a:cubicBezTo>
                    <a:pt x="7117" y="2330"/>
                    <a:pt x="7187" y="2323"/>
                    <a:pt x="7134" y="2310"/>
                  </a:cubicBezTo>
                  <a:cubicBezTo>
                    <a:pt x="7113" y="2310"/>
                    <a:pt x="7090" y="2310"/>
                    <a:pt x="7067" y="2308"/>
                  </a:cubicBezTo>
                  <a:cubicBezTo>
                    <a:pt x="7082" y="2308"/>
                    <a:pt x="7094" y="2306"/>
                    <a:pt x="7107" y="2306"/>
                  </a:cubicBezTo>
                  <a:cubicBezTo>
                    <a:pt x="7062" y="2300"/>
                    <a:pt x="6979" y="2290"/>
                    <a:pt x="6856" y="2281"/>
                  </a:cubicBezTo>
                  <a:lnTo>
                    <a:pt x="6856" y="2281"/>
                  </a:lnTo>
                  <a:cubicBezTo>
                    <a:pt x="6978" y="2289"/>
                    <a:pt x="7075" y="2295"/>
                    <a:pt x="7155" y="2302"/>
                  </a:cubicBezTo>
                  <a:cubicBezTo>
                    <a:pt x="7584" y="2272"/>
                    <a:pt x="8022" y="2224"/>
                    <a:pt x="8467" y="2154"/>
                  </a:cubicBezTo>
                  <a:cubicBezTo>
                    <a:pt x="8440" y="1971"/>
                    <a:pt x="8413" y="1799"/>
                    <a:pt x="8354" y="1673"/>
                  </a:cubicBezTo>
                  <a:lnTo>
                    <a:pt x="8354" y="1673"/>
                  </a:lnTo>
                  <a:cubicBezTo>
                    <a:pt x="8462" y="1801"/>
                    <a:pt x="8569" y="1890"/>
                    <a:pt x="8663" y="1890"/>
                  </a:cubicBezTo>
                  <a:cubicBezTo>
                    <a:pt x="8711" y="1890"/>
                    <a:pt x="8756" y="1867"/>
                    <a:pt x="8795" y="1814"/>
                  </a:cubicBezTo>
                  <a:lnTo>
                    <a:pt x="8747" y="1709"/>
                  </a:lnTo>
                  <a:lnTo>
                    <a:pt x="8747" y="1709"/>
                  </a:lnTo>
                  <a:cubicBezTo>
                    <a:pt x="8964" y="1822"/>
                    <a:pt x="9128" y="1923"/>
                    <a:pt x="9285" y="2005"/>
                  </a:cubicBezTo>
                  <a:cubicBezTo>
                    <a:pt x="10133" y="1833"/>
                    <a:pt x="11004" y="1597"/>
                    <a:pt x="11887" y="1320"/>
                  </a:cubicBezTo>
                  <a:lnTo>
                    <a:pt x="11578" y="933"/>
                  </a:lnTo>
                  <a:lnTo>
                    <a:pt x="11836" y="808"/>
                  </a:lnTo>
                  <a:cubicBezTo>
                    <a:pt x="11796" y="634"/>
                    <a:pt x="11622" y="592"/>
                    <a:pt x="11565" y="558"/>
                  </a:cubicBezTo>
                  <a:cubicBezTo>
                    <a:pt x="11306" y="678"/>
                    <a:pt x="11300" y="1189"/>
                    <a:pt x="11449" y="1437"/>
                  </a:cubicBezTo>
                  <a:lnTo>
                    <a:pt x="10917" y="863"/>
                  </a:lnTo>
                  <a:cubicBezTo>
                    <a:pt x="10826" y="1018"/>
                    <a:pt x="10767" y="1093"/>
                    <a:pt x="10679" y="1093"/>
                  </a:cubicBezTo>
                  <a:cubicBezTo>
                    <a:pt x="10615" y="1093"/>
                    <a:pt x="10536" y="1053"/>
                    <a:pt x="10419" y="975"/>
                  </a:cubicBezTo>
                  <a:lnTo>
                    <a:pt x="10457" y="705"/>
                  </a:lnTo>
                  <a:lnTo>
                    <a:pt x="10457" y="705"/>
                  </a:lnTo>
                  <a:cubicBezTo>
                    <a:pt x="10439" y="713"/>
                    <a:pt x="10419" y="717"/>
                    <a:pt x="10397" y="717"/>
                  </a:cubicBezTo>
                  <a:cubicBezTo>
                    <a:pt x="10362" y="717"/>
                    <a:pt x="10322" y="708"/>
                    <a:pt x="10280" y="695"/>
                  </a:cubicBezTo>
                  <a:cubicBezTo>
                    <a:pt x="9157" y="973"/>
                    <a:pt x="8034" y="1158"/>
                    <a:pt x="6951" y="1200"/>
                  </a:cubicBezTo>
                  <a:cubicBezTo>
                    <a:pt x="4901" y="1107"/>
                    <a:pt x="2707" y="647"/>
                    <a:pt x="61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66" name="Google Shape;9966;p49"/>
            <p:cNvSpPr/>
            <p:nvPr/>
          </p:nvSpPr>
          <p:spPr>
            <a:xfrm>
              <a:off x="381000" y="4749250"/>
              <a:ext cx="150975" cy="60075"/>
            </a:xfrm>
            <a:custGeom>
              <a:avLst/>
              <a:gdLst/>
              <a:ahLst/>
              <a:cxnLst/>
              <a:rect l="l" t="t" r="r" b="b"/>
              <a:pathLst>
                <a:path w="6039" h="2403" extrusionOk="0">
                  <a:moveTo>
                    <a:pt x="888" y="1"/>
                  </a:moveTo>
                  <a:cubicBezTo>
                    <a:pt x="851" y="196"/>
                    <a:pt x="857" y="434"/>
                    <a:pt x="743" y="554"/>
                  </a:cubicBezTo>
                  <a:lnTo>
                    <a:pt x="300" y="259"/>
                  </a:lnTo>
                  <a:lnTo>
                    <a:pt x="300" y="259"/>
                  </a:lnTo>
                  <a:cubicBezTo>
                    <a:pt x="419" y="686"/>
                    <a:pt x="186" y="648"/>
                    <a:pt x="1" y="684"/>
                  </a:cubicBezTo>
                  <a:cubicBezTo>
                    <a:pt x="293" y="829"/>
                    <a:pt x="590" y="976"/>
                    <a:pt x="888" y="1121"/>
                  </a:cubicBezTo>
                  <a:lnTo>
                    <a:pt x="813" y="966"/>
                  </a:lnTo>
                  <a:cubicBezTo>
                    <a:pt x="820" y="964"/>
                    <a:pt x="827" y="963"/>
                    <a:pt x="835" y="963"/>
                  </a:cubicBezTo>
                  <a:cubicBezTo>
                    <a:pt x="973" y="963"/>
                    <a:pt x="1195" y="1200"/>
                    <a:pt x="1368" y="1355"/>
                  </a:cubicBezTo>
                  <a:cubicBezTo>
                    <a:pt x="1442" y="1388"/>
                    <a:pt x="1517" y="1424"/>
                    <a:pt x="1591" y="1460"/>
                  </a:cubicBezTo>
                  <a:cubicBezTo>
                    <a:pt x="1608" y="1424"/>
                    <a:pt x="1614" y="1386"/>
                    <a:pt x="1610" y="1349"/>
                  </a:cubicBezTo>
                  <a:lnTo>
                    <a:pt x="1610" y="1349"/>
                  </a:lnTo>
                  <a:cubicBezTo>
                    <a:pt x="1618" y="1386"/>
                    <a:pt x="1614" y="1426"/>
                    <a:pt x="1601" y="1464"/>
                  </a:cubicBezTo>
                  <a:cubicBezTo>
                    <a:pt x="2041" y="1670"/>
                    <a:pt x="2487" y="1874"/>
                    <a:pt x="2941" y="2072"/>
                  </a:cubicBezTo>
                  <a:lnTo>
                    <a:pt x="3179" y="1870"/>
                  </a:lnTo>
                  <a:lnTo>
                    <a:pt x="3259" y="2051"/>
                  </a:lnTo>
                  <a:cubicBezTo>
                    <a:pt x="3370" y="2038"/>
                    <a:pt x="3488" y="2033"/>
                    <a:pt x="3607" y="2033"/>
                  </a:cubicBezTo>
                  <a:cubicBezTo>
                    <a:pt x="3963" y="2033"/>
                    <a:pt x="4335" y="2077"/>
                    <a:pt x="4622" y="2077"/>
                  </a:cubicBezTo>
                  <a:cubicBezTo>
                    <a:pt x="4805" y="2077"/>
                    <a:pt x="4953" y="2059"/>
                    <a:pt x="5040" y="2000"/>
                  </a:cubicBezTo>
                  <a:lnTo>
                    <a:pt x="5532" y="2402"/>
                  </a:lnTo>
                  <a:cubicBezTo>
                    <a:pt x="5389" y="2125"/>
                    <a:pt x="5522" y="2103"/>
                    <a:pt x="5699" y="2103"/>
                  </a:cubicBezTo>
                  <a:cubicBezTo>
                    <a:pt x="5733" y="2103"/>
                    <a:pt x="5769" y="2104"/>
                    <a:pt x="5805" y="2104"/>
                  </a:cubicBezTo>
                  <a:cubicBezTo>
                    <a:pt x="5890" y="2104"/>
                    <a:pt x="5975" y="2099"/>
                    <a:pt x="6039" y="2068"/>
                  </a:cubicBezTo>
                  <a:cubicBezTo>
                    <a:pt x="4272" y="1508"/>
                    <a:pt x="2552" y="816"/>
                    <a:pt x="88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67" name="Google Shape;9967;p49"/>
            <p:cNvSpPr/>
            <p:nvPr/>
          </p:nvSpPr>
          <p:spPr>
            <a:xfrm>
              <a:off x="246850" y="4679350"/>
              <a:ext cx="153850" cy="84550"/>
            </a:xfrm>
            <a:custGeom>
              <a:avLst/>
              <a:gdLst/>
              <a:ahLst/>
              <a:cxnLst/>
              <a:rect l="l" t="t" r="r" b="b"/>
              <a:pathLst>
                <a:path w="6154" h="3382" extrusionOk="0">
                  <a:moveTo>
                    <a:pt x="1052" y="807"/>
                  </a:moveTo>
                  <a:lnTo>
                    <a:pt x="1441" y="1066"/>
                  </a:lnTo>
                  <a:lnTo>
                    <a:pt x="1432" y="1135"/>
                  </a:lnTo>
                  <a:lnTo>
                    <a:pt x="1043" y="874"/>
                  </a:lnTo>
                  <a:lnTo>
                    <a:pt x="1052" y="807"/>
                  </a:lnTo>
                  <a:close/>
                  <a:moveTo>
                    <a:pt x="406" y="1"/>
                  </a:moveTo>
                  <a:cubicBezTo>
                    <a:pt x="136" y="1"/>
                    <a:pt x="0" y="61"/>
                    <a:pt x="229" y="161"/>
                  </a:cubicBezTo>
                  <a:cubicBezTo>
                    <a:pt x="288" y="137"/>
                    <a:pt x="351" y="126"/>
                    <a:pt x="412" y="126"/>
                  </a:cubicBezTo>
                  <a:cubicBezTo>
                    <a:pt x="570" y="126"/>
                    <a:pt x="708" y="199"/>
                    <a:pt x="696" y="277"/>
                  </a:cubicBezTo>
                  <a:cubicBezTo>
                    <a:pt x="705" y="283"/>
                    <a:pt x="711" y="292"/>
                    <a:pt x="713" y="302"/>
                  </a:cubicBezTo>
                  <a:cubicBezTo>
                    <a:pt x="730" y="307"/>
                    <a:pt x="742" y="311"/>
                    <a:pt x="761" y="315"/>
                  </a:cubicBezTo>
                  <a:lnTo>
                    <a:pt x="713" y="325"/>
                  </a:lnTo>
                  <a:cubicBezTo>
                    <a:pt x="703" y="402"/>
                    <a:pt x="572" y="525"/>
                    <a:pt x="448" y="525"/>
                  </a:cubicBezTo>
                  <a:cubicBezTo>
                    <a:pt x="390" y="525"/>
                    <a:pt x="334" y="498"/>
                    <a:pt x="292" y="429"/>
                  </a:cubicBezTo>
                  <a:cubicBezTo>
                    <a:pt x="290" y="429"/>
                    <a:pt x="288" y="431"/>
                    <a:pt x="286" y="431"/>
                  </a:cubicBezTo>
                  <a:lnTo>
                    <a:pt x="524" y="1123"/>
                  </a:lnTo>
                  <a:lnTo>
                    <a:pt x="970" y="1419"/>
                  </a:lnTo>
                  <a:lnTo>
                    <a:pt x="970" y="1488"/>
                  </a:lnTo>
                  <a:cubicBezTo>
                    <a:pt x="1420" y="1623"/>
                    <a:pt x="1947" y="1764"/>
                    <a:pt x="2318" y="1930"/>
                  </a:cubicBezTo>
                  <a:lnTo>
                    <a:pt x="2259" y="1760"/>
                  </a:lnTo>
                  <a:lnTo>
                    <a:pt x="2650" y="2018"/>
                  </a:lnTo>
                  <a:lnTo>
                    <a:pt x="2562" y="2060"/>
                  </a:lnTo>
                  <a:cubicBezTo>
                    <a:pt x="2574" y="2069"/>
                    <a:pt x="2589" y="2075"/>
                    <a:pt x="2599" y="2084"/>
                  </a:cubicBezTo>
                  <a:cubicBezTo>
                    <a:pt x="2940" y="2252"/>
                    <a:pt x="3285" y="2426"/>
                    <a:pt x="3634" y="2603"/>
                  </a:cubicBezTo>
                  <a:cubicBezTo>
                    <a:pt x="3518" y="2126"/>
                    <a:pt x="3249" y="2407"/>
                    <a:pt x="2999" y="2103"/>
                  </a:cubicBezTo>
                  <a:cubicBezTo>
                    <a:pt x="3041" y="2046"/>
                    <a:pt x="3088" y="2022"/>
                    <a:pt x="3138" y="2022"/>
                  </a:cubicBezTo>
                  <a:cubicBezTo>
                    <a:pt x="3349" y="2022"/>
                    <a:pt x="3610" y="2446"/>
                    <a:pt x="3783" y="2620"/>
                  </a:cubicBezTo>
                  <a:cubicBezTo>
                    <a:pt x="3834" y="2643"/>
                    <a:pt x="3871" y="2652"/>
                    <a:pt x="3899" y="2652"/>
                  </a:cubicBezTo>
                  <a:cubicBezTo>
                    <a:pt x="4047" y="2652"/>
                    <a:pt x="3924" y="2383"/>
                    <a:pt x="3974" y="2383"/>
                  </a:cubicBezTo>
                  <a:cubicBezTo>
                    <a:pt x="3979" y="2383"/>
                    <a:pt x="3986" y="2385"/>
                    <a:pt x="3994" y="2391"/>
                  </a:cubicBezTo>
                  <a:lnTo>
                    <a:pt x="4269" y="2927"/>
                  </a:lnTo>
                  <a:cubicBezTo>
                    <a:pt x="4437" y="3013"/>
                    <a:pt x="4610" y="3099"/>
                    <a:pt x="4780" y="3186"/>
                  </a:cubicBezTo>
                  <a:cubicBezTo>
                    <a:pt x="4787" y="3173"/>
                    <a:pt x="4795" y="3158"/>
                    <a:pt x="4803" y="3148"/>
                  </a:cubicBezTo>
                  <a:cubicBezTo>
                    <a:pt x="4868" y="3220"/>
                    <a:pt x="4926" y="3246"/>
                    <a:pt x="4979" y="3246"/>
                  </a:cubicBezTo>
                  <a:cubicBezTo>
                    <a:pt x="5101" y="3246"/>
                    <a:pt x="5192" y="3110"/>
                    <a:pt x="5263" y="3110"/>
                  </a:cubicBezTo>
                  <a:cubicBezTo>
                    <a:pt x="5311" y="3110"/>
                    <a:pt x="5349" y="3172"/>
                    <a:pt x="5380" y="3381"/>
                  </a:cubicBezTo>
                  <a:cubicBezTo>
                    <a:pt x="5462" y="3215"/>
                    <a:pt x="5403" y="2736"/>
                    <a:pt x="5163" y="2723"/>
                  </a:cubicBezTo>
                  <a:cubicBezTo>
                    <a:pt x="5218" y="2667"/>
                    <a:pt x="5268" y="2644"/>
                    <a:pt x="5316" y="2644"/>
                  </a:cubicBezTo>
                  <a:cubicBezTo>
                    <a:pt x="5526" y="2644"/>
                    <a:pt x="5688" y="3086"/>
                    <a:pt x="5955" y="3086"/>
                  </a:cubicBezTo>
                  <a:cubicBezTo>
                    <a:pt x="6015" y="3086"/>
                    <a:pt x="6081" y="3064"/>
                    <a:pt x="6153" y="3009"/>
                  </a:cubicBezTo>
                  <a:cubicBezTo>
                    <a:pt x="6105" y="2706"/>
                    <a:pt x="5916" y="2708"/>
                    <a:pt x="5771" y="2550"/>
                  </a:cubicBezTo>
                  <a:cubicBezTo>
                    <a:pt x="4915" y="2109"/>
                    <a:pt x="4162" y="1669"/>
                    <a:pt x="3548" y="1259"/>
                  </a:cubicBezTo>
                  <a:lnTo>
                    <a:pt x="3464" y="1375"/>
                  </a:lnTo>
                  <a:lnTo>
                    <a:pt x="3394" y="1154"/>
                  </a:lnTo>
                  <a:cubicBezTo>
                    <a:pt x="3367" y="1135"/>
                    <a:pt x="3335" y="1114"/>
                    <a:pt x="3306" y="1095"/>
                  </a:cubicBezTo>
                  <a:cubicBezTo>
                    <a:pt x="2248" y="712"/>
                    <a:pt x="946" y="296"/>
                    <a:pt x="1169" y="117"/>
                  </a:cubicBezTo>
                  <a:cubicBezTo>
                    <a:pt x="905" y="37"/>
                    <a:pt x="615" y="1"/>
                    <a:pt x="40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68" name="Google Shape;9968;p49"/>
            <p:cNvSpPr/>
            <p:nvPr/>
          </p:nvSpPr>
          <p:spPr>
            <a:xfrm>
              <a:off x="619375" y="4980150"/>
              <a:ext cx="30700" cy="18075"/>
            </a:xfrm>
            <a:custGeom>
              <a:avLst/>
              <a:gdLst/>
              <a:ahLst/>
              <a:cxnLst/>
              <a:rect l="l" t="t" r="r" b="b"/>
              <a:pathLst>
                <a:path w="1228" h="723" extrusionOk="0">
                  <a:moveTo>
                    <a:pt x="651" y="0"/>
                  </a:moveTo>
                  <a:cubicBezTo>
                    <a:pt x="498" y="0"/>
                    <a:pt x="353" y="64"/>
                    <a:pt x="201" y="64"/>
                  </a:cubicBezTo>
                  <a:cubicBezTo>
                    <a:pt x="136" y="64"/>
                    <a:pt x="70" y="53"/>
                    <a:pt x="1" y="20"/>
                  </a:cubicBezTo>
                  <a:lnTo>
                    <a:pt x="1" y="20"/>
                  </a:lnTo>
                  <a:cubicBezTo>
                    <a:pt x="54" y="457"/>
                    <a:pt x="407" y="543"/>
                    <a:pt x="546" y="663"/>
                  </a:cubicBezTo>
                  <a:cubicBezTo>
                    <a:pt x="752" y="686"/>
                    <a:pt x="956" y="705"/>
                    <a:pt x="1160" y="722"/>
                  </a:cubicBezTo>
                  <a:cubicBezTo>
                    <a:pt x="1168" y="607"/>
                    <a:pt x="1227" y="533"/>
                    <a:pt x="1172" y="354"/>
                  </a:cubicBezTo>
                  <a:cubicBezTo>
                    <a:pt x="978" y="70"/>
                    <a:pt x="810" y="0"/>
                    <a:pt x="6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69" name="Google Shape;9969;p49"/>
            <p:cNvSpPr/>
            <p:nvPr/>
          </p:nvSpPr>
          <p:spPr>
            <a:xfrm>
              <a:off x="247325" y="4691950"/>
              <a:ext cx="3950" cy="4100"/>
            </a:xfrm>
            <a:custGeom>
              <a:avLst/>
              <a:gdLst/>
              <a:ahLst/>
              <a:cxnLst/>
              <a:rect l="l" t="t" r="r" b="b"/>
              <a:pathLst>
                <a:path w="158" h="164" extrusionOk="0">
                  <a:moveTo>
                    <a:pt x="82" y="0"/>
                  </a:moveTo>
                  <a:cubicBezTo>
                    <a:pt x="53" y="13"/>
                    <a:pt x="25" y="30"/>
                    <a:pt x="0" y="47"/>
                  </a:cubicBezTo>
                  <a:lnTo>
                    <a:pt x="23" y="152"/>
                  </a:lnTo>
                  <a:cubicBezTo>
                    <a:pt x="49" y="160"/>
                    <a:pt x="70" y="163"/>
                    <a:pt x="86" y="163"/>
                  </a:cubicBezTo>
                  <a:cubicBezTo>
                    <a:pt x="157" y="163"/>
                    <a:pt x="134" y="90"/>
                    <a:pt x="8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70" name="Google Shape;9970;p49"/>
            <p:cNvSpPr/>
            <p:nvPr/>
          </p:nvSpPr>
          <p:spPr>
            <a:xfrm>
              <a:off x="512925" y="4817225"/>
              <a:ext cx="13425" cy="11375"/>
            </a:xfrm>
            <a:custGeom>
              <a:avLst/>
              <a:gdLst/>
              <a:ahLst/>
              <a:cxnLst/>
              <a:rect l="l" t="t" r="r" b="b"/>
              <a:pathLst>
                <a:path w="537" h="455" extrusionOk="0">
                  <a:moveTo>
                    <a:pt x="256" y="1"/>
                  </a:moveTo>
                  <a:cubicBezTo>
                    <a:pt x="155" y="1"/>
                    <a:pt x="93" y="173"/>
                    <a:pt x="0" y="274"/>
                  </a:cubicBezTo>
                  <a:cubicBezTo>
                    <a:pt x="173" y="335"/>
                    <a:pt x="343" y="396"/>
                    <a:pt x="518" y="455"/>
                  </a:cubicBezTo>
                  <a:lnTo>
                    <a:pt x="537" y="310"/>
                  </a:lnTo>
                  <a:cubicBezTo>
                    <a:pt x="411" y="79"/>
                    <a:pt x="324" y="1"/>
                    <a:pt x="25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71" name="Google Shape;9971;p49"/>
            <p:cNvSpPr/>
            <p:nvPr/>
          </p:nvSpPr>
          <p:spPr>
            <a:xfrm>
              <a:off x="500525" y="4815875"/>
              <a:ext cx="7050" cy="6175"/>
            </a:xfrm>
            <a:custGeom>
              <a:avLst/>
              <a:gdLst/>
              <a:ahLst/>
              <a:cxnLst/>
              <a:rect l="l" t="t" r="r" b="b"/>
              <a:pathLst>
                <a:path w="282" h="247" extrusionOk="0">
                  <a:moveTo>
                    <a:pt x="112" y="1"/>
                  </a:moveTo>
                  <a:cubicBezTo>
                    <a:pt x="46" y="1"/>
                    <a:pt x="10" y="61"/>
                    <a:pt x="0" y="151"/>
                  </a:cubicBezTo>
                  <a:cubicBezTo>
                    <a:pt x="86" y="183"/>
                    <a:pt x="173" y="215"/>
                    <a:pt x="261" y="246"/>
                  </a:cubicBezTo>
                  <a:lnTo>
                    <a:pt x="282" y="86"/>
                  </a:lnTo>
                  <a:cubicBezTo>
                    <a:pt x="211" y="26"/>
                    <a:pt x="155" y="1"/>
                    <a:pt x="11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72" name="Google Shape;9972;p49"/>
            <p:cNvSpPr/>
            <p:nvPr/>
          </p:nvSpPr>
          <p:spPr>
            <a:xfrm>
              <a:off x="297300" y="4838375"/>
              <a:ext cx="32275" cy="39075"/>
            </a:xfrm>
            <a:custGeom>
              <a:avLst/>
              <a:gdLst/>
              <a:ahLst/>
              <a:cxnLst/>
              <a:rect l="l" t="t" r="r" b="b"/>
              <a:pathLst>
                <a:path w="1291" h="1563" extrusionOk="0">
                  <a:moveTo>
                    <a:pt x="861" y="981"/>
                  </a:moveTo>
                  <a:cubicBezTo>
                    <a:pt x="863" y="981"/>
                    <a:pt x="874" y="984"/>
                    <a:pt x="897" y="991"/>
                  </a:cubicBezTo>
                  <a:lnTo>
                    <a:pt x="897" y="988"/>
                  </a:lnTo>
                  <a:cubicBezTo>
                    <a:pt x="909" y="1001"/>
                    <a:pt x="922" y="1012"/>
                    <a:pt x="935" y="1020"/>
                  </a:cubicBezTo>
                  <a:cubicBezTo>
                    <a:pt x="892" y="994"/>
                    <a:pt x="857" y="981"/>
                    <a:pt x="861" y="981"/>
                  </a:cubicBezTo>
                  <a:close/>
                  <a:moveTo>
                    <a:pt x="1" y="0"/>
                  </a:moveTo>
                  <a:cubicBezTo>
                    <a:pt x="117" y="147"/>
                    <a:pt x="209" y="318"/>
                    <a:pt x="230" y="545"/>
                  </a:cubicBezTo>
                  <a:cubicBezTo>
                    <a:pt x="54" y="568"/>
                    <a:pt x="102" y="934"/>
                    <a:pt x="24" y="1230"/>
                  </a:cubicBezTo>
                  <a:cubicBezTo>
                    <a:pt x="64" y="1260"/>
                    <a:pt x="100" y="1296"/>
                    <a:pt x="131" y="1335"/>
                  </a:cubicBezTo>
                  <a:cubicBezTo>
                    <a:pt x="281" y="1409"/>
                    <a:pt x="436" y="1487"/>
                    <a:pt x="590" y="1563"/>
                  </a:cubicBezTo>
                  <a:cubicBezTo>
                    <a:pt x="607" y="1561"/>
                    <a:pt x="623" y="1556"/>
                    <a:pt x="640" y="1554"/>
                  </a:cubicBezTo>
                  <a:cubicBezTo>
                    <a:pt x="599" y="1366"/>
                    <a:pt x="701" y="1318"/>
                    <a:pt x="812" y="1318"/>
                  </a:cubicBezTo>
                  <a:cubicBezTo>
                    <a:pt x="905" y="1318"/>
                    <a:pt x="1003" y="1352"/>
                    <a:pt x="1029" y="1367"/>
                  </a:cubicBezTo>
                  <a:cubicBezTo>
                    <a:pt x="1143" y="1218"/>
                    <a:pt x="1059" y="1110"/>
                    <a:pt x="977" y="1047"/>
                  </a:cubicBezTo>
                  <a:lnTo>
                    <a:pt x="977" y="1047"/>
                  </a:lnTo>
                  <a:cubicBezTo>
                    <a:pt x="992" y="1055"/>
                    <a:pt x="1005" y="1058"/>
                    <a:pt x="1018" y="1058"/>
                  </a:cubicBezTo>
                  <a:cubicBezTo>
                    <a:pt x="1145" y="1058"/>
                    <a:pt x="1177" y="734"/>
                    <a:pt x="1290" y="572"/>
                  </a:cubicBezTo>
                  <a:cubicBezTo>
                    <a:pt x="1120" y="456"/>
                    <a:pt x="954" y="343"/>
                    <a:pt x="798" y="231"/>
                  </a:cubicBezTo>
                  <a:cubicBezTo>
                    <a:pt x="453" y="162"/>
                    <a:pt x="197" y="84"/>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73" name="Google Shape;9973;p49"/>
            <p:cNvSpPr/>
            <p:nvPr/>
          </p:nvSpPr>
          <p:spPr>
            <a:xfrm>
              <a:off x="616125" y="4989100"/>
              <a:ext cx="15950" cy="7550"/>
            </a:xfrm>
            <a:custGeom>
              <a:avLst/>
              <a:gdLst/>
              <a:ahLst/>
              <a:cxnLst/>
              <a:rect l="l" t="t" r="r" b="b"/>
              <a:pathLst>
                <a:path w="638" h="302" extrusionOk="0">
                  <a:moveTo>
                    <a:pt x="87" y="0"/>
                  </a:moveTo>
                  <a:cubicBezTo>
                    <a:pt x="53" y="70"/>
                    <a:pt x="24" y="141"/>
                    <a:pt x="1" y="215"/>
                  </a:cubicBezTo>
                  <a:cubicBezTo>
                    <a:pt x="215" y="251"/>
                    <a:pt x="428" y="276"/>
                    <a:pt x="638" y="301"/>
                  </a:cubicBezTo>
                  <a:lnTo>
                    <a:pt x="87"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74" name="Google Shape;9974;p49"/>
            <p:cNvSpPr/>
            <p:nvPr/>
          </p:nvSpPr>
          <p:spPr>
            <a:xfrm>
              <a:off x="403250" y="4918800"/>
              <a:ext cx="8500" cy="6750"/>
            </a:xfrm>
            <a:custGeom>
              <a:avLst/>
              <a:gdLst/>
              <a:ahLst/>
              <a:cxnLst/>
              <a:rect l="l" t="t" r="r" b="b"/>
              <a:pathLst>
                <a:path w="340" h="270" extrusionOk="0">
                  <a:moveTo>
                    <a:pt x="244" y="1"/>
                  </a:moveTo>
                  <a:lnTo>
                    <a:pt x="1" y="116"/>
                  </a:lnTo>
                  <a:cubicBezTo>
                    <a:pt x="112" y="169"/>
                    <a:pt x="226" y="219"/>
                    <a:pt x="339" y="270"/>
                  </a:cubicBezTo>
                  <a:cubicBezTo>
                    <a:pt x="305" y="179"/>
                    <a:pt x="263" y="83"/>
                    <a:pt x="24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75" name="Google Shape;9975;p49"/>
            <p:cNvSpPr/>
            <p:nvPr/>
          </p:nvSpPr>
          <p:spPr>
            <a:xfrm>
              <a:off x="364925" y="4889150"/>
              <a:ext cx="56025" cy="32425"/>
            </a:xfrm>
            <a:custGeom>
              <a:avLst/>
              <a:gdLst/>
              <a:ahLst/>
              <a:cxnLst/>
              <a:rect l="l" t="t" r="r" b="b"/>
              <a:pathLst>
                <a:path w="2241" h="1297" extrusionOk="0">
                  <a:moveTo>
                    <a:pt x="1071" y="1"/>
                  </a:moveTo>
                  <a:cubicBezTo>
                    <a:pt x="932" y="108"/>
                    <a:pt x="806" y="198"/>
                    <a:pt x="959" y="497"/>
                  </a:cubicBezTo>
                  <a:cubicBezTo>
                    <a:pt x="828" y="249"/>
                    <a:pt x="732" y="167"/>
                    <a:pt x="658" y="167"/>
                  </a:cubicBezTo>
                  <a:cubicBezTo>
                    <a:pt x="507" y="167"/>
                    <a:pt x="440" y="499"/>
                    <a:pt x="328" y="499"/>
                  </a:cubicBezTo>
                  <a:cubicBezTo>
                    <a:pt x="289" y="499"/>
                    <a:pt x="246" y="460"/>
                    <a:pt x="192" y="356"/>
                  </a:cubicBezTo>
                  <a:cubicBezTo>
                    <a:pt x="184" y="356"/>
                    <a:pt x="176" y="355"/>
                    <a:pt x="168" y="355"/>
                  </a:cubicBezTo>
                  <a:cubicBezTo>
                    <a:pt x="2" y="355"/>
                    <a:pt x="0" y="463"/>
                    <a:pt x="38" y="592"/>
                  </a:cubicBezTo>
                  <a:cubicBezTo>
                    <a:pt x="522" y="825"/>
                    <a:pt x="1016" y="1060"/>
                    <a:pt x="1521" y="1296"/>
                  </a:cubicBezTo>
                  <a:lnTo>
                    <a:pt x="1571" y="901"/>
                  </a:lnTo>
                  <a:cubicBezTo>
                    <a:pt x="1780" y="764"/>
                    <a:pt x="2005" y="655"/>
                    <a:pt x="2240" y="577"/>
                  </a:cubicBezTo>
                  <a:cubicBezTo>
                    <a:pt x="1836" y="388"/>
                    <a:pt x="1445" y="196"/>
                    <a:pt x="107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76" name="Google Shape;9976;p49"/>
            <p:cNvSpPr/>
            <p:nvPr/>
          </p:nvSpPr>
          <p:spPr>
            <a:xfrm>
              <a:off x="456150" y="4800500"/>
              <a:ext cx="8475" cy="4875"/>
            </a:xfrm>
            <a:custGeom>
              <a:avLst/>
              <a:gdLst/>
              <a:ahLst/>
              <a:cxnLst/>
              <a:rect l="l" t="t" r="r" b="b"/>
              <a:pathLst>
                <a:path w="339" h="195" extrusionOk="0">
                  <a:moveTo>
                    <a:pt x="253" y="1"/>
                  </a:moveTo>
                  <a:cubicBezTo>
                    <a:pt x="166" y="11"/>
                    <a:pt x="82" y="28"/>
                    <a:pt x="0" y="51"/>
                  </a:cubicBezTo>
                  <a:cubicBezTo>
                    <a:pt x="112" y="100"/>
                    <a:pt x="225" y="146"/>
                    <a:pt x="339" y="194"/>
                  </a:cubicBezTo>
                  <a:lnTo>
                    <a:pt x="253"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77" name="Google Shape;9977;p49"/>
            <p:cNvSpPr/>
            <p:nvPr/>
          </p:nvSpPr>
          <p:spPr>
            <a:xfrm>
              <a:off x="684375" y="4845350"/>
              <a:ext cx="363625" cy="155700"/>
            </a:xfrm>
            <a:custGeom>
              <a:avLst/>
              <a:gdLst/>
              <a:ahLst/>
              <a:cxnLst/>
              <a:rect l="l" t="t" r="r" b="b"/>
              <a:pathLst>
                <a:path w="14545" h="6228" extrusionOk="0">
                  <a:moveTo>
                    <a:pt x="12860" y="1286"/>
                  </a:moveTo>
                  <a:lnTo>
                    <a:pt x="13148" y="1403"/>
                  </a:lnTo>
                  <a:lnTo>
                    <a:pt x="13176" y="1641"/>
                  </a:lnTo>
                  <a:lnTo>
                    <a:pt x="13176" y="1641"/>
                  </a:lnTo>
                  <a:lnTo>
                    <a:pt x="12860" y="1286"/>
                  </a:lnTo>
                  <a:close/>
                  <a:moveTo>
                    <a:pt x="14435" y="1"/>
                  </a:moveTo>
                  <a:cubicBezTo>
                    <a:pt x="14164" y="114"/>
                    <a:pt x="13895" y="228"/>
                    <a:pt x="13634" y="341"/>
                  </a:cubicBezTo>
                  <a:cubicBezTo>
                    <a:pt x="13563" y="548"/>
                    <a:pt x="13314" y="842"/>
                    <a:pt x="12513" y="1210"/>
                  </a:cubicBezTo>
                  <a:lnTo>
                    <a:pt x="12650" y="1513"/>
                  </a:lnTo>
                  <a:cubicBezTo>
                    <a:pt x="12562" y="1378"/>
                    <a:pt x="12446" y="1309"/>
                    <a:pt x="12339" y="1288"/>
                  </a:cubicBezTo>
                  <a:cubicBezTo>
                    <a:pt x="12261" y="1321"/>
                    <a:pt x="12181" y="1355"/>
                    <a:pt x="12095" y="1389"/>
                  </a:cubicBezTo>
                  <a:cubicBezTo>
                    <a:pt x="12088" y="1393"/>
                    <a:pt x="12080" y="1397"/>
                    <a:pt x="12074" y="1399"/>
                  </a:cubicBezTo>
                  <a:cubicBezTo>
                    <a:pt x="12034" y="1475"/>
                    <a:pt x="12023" y="1580"/>
                    <a:pt x="12076" y="1723"/>
                  </a:cubicBezTo>
                  <a:lnTo>
                    <a:pt x="12307" y="1801"/>
                  </a:lnTo>
                  <a:lnTo>
                    <a:pt x="12198" y="2169"/>
                  </a:lnTo>
                  <a:lnTo>
                    <a:pt x="12225" y="1967"/>
                  </a:lnTo>
                  <a:cubicBezTo>
                    <a:pt x="12040" y="1700"/>
                    <a:pt x="11851" y="1607"/>
                    <a:pt x="11672" y="1599"/>
                  </a:cubicBezTo>
                  <a:cubicBezTo>
                    <a:pt x="8461" y="3216"/>
                    <a:pt x="4398" y="4987"/>
                    <a:pt x="591" y="5115"/>
                  </a:cubicBezTo>
                  <a:cubicBezTo>
                    <a:pt x="465" y="5113"/>
                    <a:pt x="339" y="5107"/>
                    <a:pt x="211" y="5103"/>
                  </a:cubicBezTo>
                  <a:cubicBezTo>
                    <a:pt x="188" y="5112"/>
                    <a:pt x="163" y="5116"/>
                    <a:pt x="138" y="5116"/>
                  </a:cubicBezTo>
                  <a:cubicBezTo>
                    <a:pt x="111" y="5116"/>
                    <a:pt x="83" y="5111"/>
                    <a:pt x="59" y="5098"/>
                  </a:cubicBezTo>
                  <a:lnTo>
                    <a:pt x="0" y="5096"/>
                  </a:lnTo>
                  <a:lnTo>
                    <a:pt x="0" y="5096"/>
                  </a:lnTo>
                  <a:cubicBezTo>
                    <a:pt x="42" y="5675"/>
                    <a:pt x="227" y="5656"/>
                    <a:pt x="638" y="5710"/>
                  </a:cubicBezTo>
                  <a:cubicBezTo>
                    <a:pt x="612" y="5908"/>
                    <a:pt x="705" y="6047"/>
                    <a:pt x="465" y="6228"/>
                  </a:cubicBezTo>
                  <a:cubicBezTo>
                    <a:pt x="522" y="6228"/>
                    <a:pt x="543" y="6228"/>
                    <a:pt x="497" y="6224"/>
                  </a:cubicBezTo>
                  <a:lnTo>
                    <a:pt x="497" y="6224"/>
                  </a:lnTo>
                  <a:cubicBezTo>
                    <a:pt x="551" y="6226"/>
                    <a:pt x="615" y="6227"/>
                    <a:pt x="679" y="6227"/>
                  </a:cubicBezTo>
                  <a:cubicBezTo>
                    <a:pt x="958" y="6227"/>
                    <a:pt x="1248" y="6207"/>
                    <a:pt x="865" y="6190"/>
                  </a:cubicBezTo>
                  <a:cubicBezTo>
                    <a:pt x="1552" y="6160"/>
                    <a:pt x="2238" y="6095"/>
                    <a:pt x="2917" y="5996"/>
                  </a:cubicBezTo>
                  <a:cubicBezTo>
                    <a:pt x="2928" y="5942"/>
                    <a:pt x="2930" y="5885"/>
                    <a:pt x="2923" y="5828"/>
                  </a:cubicBezTo>
                  <a:lnTo>
                    <a:pt x="2923" y="5828"/>
                  </a:lnTo>
                  <a:lnTo>
                    <a:pt x="2968" y="5990"/>
                  </a:lnTo>
                  <a:cubicBezTo>
                    <a:pt x="3878" y="5853"/>
                    <a:pt x="4780" y="5654"/>
                    <a:pt x="5664" y="5391"/>
                  </a:cubicBezTo>
                  <a:cubicBezTo>
                    <a:pt x="5731" y="5299"/>
                    <a:pt x="5802" y="5225"/>
                    <a:pt x="5909" y="5225"/>
                  </a:cubicBezTo>
                  <a:cubicBezTo>
                    <a:pt x="5954" y="5225"/>
                    <a:pt x="6004" y="5238"/>
                    <a:pt x="6063" y="5267"/>
                  </a:cubicBezTo>
                  <a:cubicBezTo>
                    <a:pt x="6827" y="5019"/>
                    <a:pt x="7577" y="4726"/>
                    <a:pt x="8307" y="4390"/>
                  </a:cubicBezTo>
                  <a:cubicBezTo>
                    <a:pt x="8326" y="4331"/>
                    <a:pt x="8341" y="4272"/>
                    <a:pt x="8349" y="4211"/>
                  </a:cubicBezTo>
                  <a:cubicBezTo>
                    <a:pt x="8288" y="4177"/>
                    <a:pt x="8234" y="4135"/>
                    <a:pt x="8185" y="4085"/>
                  </a:cubicBezTo>
                  <a:lnTo>
                    <a:pt x="8185" y="4085"/>
                  </a:lnTo>
                  <a:lnTo>
                    <a:pt x="8351" y="4196"/>
                  </a:lnTo>
                  <a:cubicBezTo>
                    <a:pt x="8351" y="4200"/>
                    <a:pt x="8349" y="4205"/>
                    <a:pt x="8349" y="4211"/>
                  </a:cubicBezTo>
                  <a:cubicBezTo>
                    <a:pt x="8408" y="4240"/>
                    <a:pt x="8469" y="4268"/>
                    <a:pt x="8534" y="4287"/>
                  </a:cubicBezTo>
                  <a:cubicBezTo>
                    <a:pt x="8591" y="4259"/>
                    <a:pt x="8646" y="4232"/>
                    <a:pt x="8703" y="4205"/>
                  </a:cubicBezTo>
                  <a:cubicBezTo>
                    <a:pt x="8650" y="4156"/>
                    <a:pt x="8591" y="4123"/>
                    <a:pt x="8677" y="4041"/>
                  </a:cubicBezTo>
                  <a:lnTo>
                    <a:pt x="8677" y="4041"/>
                  </a:lnTo>
                  <a:cubicBezTo>
                    <a:pt x="8744" y="4085"/>
                    <a:pt x="8799" y="4102"/>
                    <a:pt x="8846" y="4102"/>
                  </a:cubicBezTo>
                  <a:cubicBezTo>
                    <a:pt x="8995" y="4102"/>
                    <a:pt x="9070" y="3931"/>
                    <a:pt x="9232" y="3931"/>
                  </a:cubicBezTo>
                  <a:cubicBezTo>
                    <a:pt x="9237" y="3931"/>
                    <a:pt x="9242" y="3931"/>
                    <a:pt x="9247" y="3931"/>
                  </a:cubicBezTo>
                  <a:cubicBezTo>
                    <a:pt x="10124" y="3473"/>
                    <a:pt x="10978" y="2968"/>
                    <a:pt x="11802" y="2419"/>
                  </a:cubicBezTo>
                  <a:cubicBezTo>
                    <a:pt x="13007" y="2194"/>
                    <a:pt x="13420" y="1879"/>
                    <a:pt x="14278" y="1597"/>
                  </a:cubicBezTo>
                  <a:cubicBezTo>
                    <a:pt x="14064" y="1394"/>
                    <a:pt x="13842" y="677"/>
                    <a:pt x="13514" y="677"/>
                  </a:cubicBezTo>
                  <a:cubicBezTo>
                    <a:pt x="13478" y="677"/>
                    <a:pt x="13441" y="685"/>
                    <a:pt x="13403" y="704"/>
                  </a:cubicBezTo>
                  <a:lnTo>
                    <a:pt x="13403" y="704"/>
                  </a:lnTo>
                  <a:lnTo>
                    <a:pt x="13950" y="386"/>
                  </a:lnTo>
                  <a:lnTo>
                    <a:pt x="13950" y="386"/>
                  </a:lnTo>
                  <a:cubicBezTo>
                    <a:pt x="13824" y="640"/>
                    <a:pt x="14066" y="794"/>
                    <a:pt x="14249" y="794"/>
                  </a:cubicBezTo>
                  <a:cubicBezTo>
                    <a:pt x="14304" y="794"/>
                    <a:pt x="14355" y="779"/>
                    <a:pt x="14387" y="749"/>
                  </a:cubicBezTo>
                  <a:lnTo>
                    <a:pt x="14133" y="360"/>
                  </a:lnTo>
                  <a:lnTo>
                    <a:pt x="14133" y="360"/>
                  </a:lnTo>
                  <a:cubicBezTo>
                    <a:pt x="14203" y="445"/>
                    <a:pt x="14266" y="479"/>
                    <a:pt x="14320" y="479"/>
                  </a:cubicBezTo>
                  <a:cubicBezTo>
                    <a:pt x="14469" y="479"/>
                    <a:pt x="14545" y="223"/>
                    <a:pt x="14475" y="70"/>
                  </a:cubicBezTo>
                  <a:cubicBezTo>
                    <a:pt x="14461" y="45"/>
                    <a:pt x="14448" y="24"/>
                    <a:pt x="1443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78" name="Google Shape;9978;p49"/>
            <p:cNvSpPr/>
            <p:nvPr/>
          </p:nvSpPr>
          <p:spPr>
            <a:xfrm>
              <a:off x="1319950" y="4900225"/>
              <a:ext cx="359575" cy="98300"/>
            </a:xfrm>
            <a:custGeom>
              <a:avLst/>
              <a:gdLst/>
              <a:ahLst/>
              <a:cxnLst/>
              <a:rect l="l" t="t" r="r" b="b"/>
              <a:pathLst>
                <a:path w="14383" h="3932" extrusionOk="0">
                  <a:moveTo>
                    <a:pt x="3791" y="54"/>
                  </a:moveTo>
                  <a:cubicBezTo>
                    <a:pt x="3842" y="54"/>
                    <a:pt x="3896" y="89"/>
                    <a:pt x="3954" y="98"/>
                  </a:cubicBezTo>
                  <a:cubicBezTo>
                    <a:pt x="3957" y="83"/>
                    <a:pt x="3960" y="73"/>
                    <a:pt x="3963" y="73"/>
                  </a:cubicBezTo>
                  <a:cubicBezTo>
                    <a:pt x="3966" y="73"/>
                    <a:pt x="3969" y="81"/>
                    <a:pt x="3973" y="100"/>
                  </a:cubicBezTo>
                  <a:cubicBezTo>
                    <a:pt x="3967" y="100"/>
                    <a:pt x="3960" y="100"/>
                    <a:pt x="3954" y="98"/>
                  </a:cubicBezTo>
                  <a:cubicBezTo>
                    <a:pt x="3940" y="162"/>
                    <a:pt x="3918" y="332"/>
                    <a:pt x="3831" y="332"/>
                  </a:cubicBezTo>
                  <a:cubicBezTo>
                    <a:pt x="3790" y="332"/>
                    <a:pt x="3735" y="294"/>
                    <a:pt x="3660" y="191"/>
                  </a:cubicBezTo>
                  <a:cubicBezTo>
                    <a:pt x="3701" y="84"/>
                    <a:pt x="3745" y="54"/>
                    <a:pt x="3791" y="54"/>
                  </a:cubicBezTo>
                  <a:close/>
                  <a:moveTo>
                    <a:pt x="707" y="517"/>
                  </a:moveTo>
                  <a:lnTo>
                    <a:pt x="707" y="517"/>
                  </a:lnTo>
                  <a:cubicBezTo>
                    <a:pt x="873" y="626"/>
                    <a:pt x="1142" y="878"/>
                    <a:pt x="1006" y="1009"/>
                  </a:cubicBezTo>
                  <a:cubicBezTo>
                    <a:pt x="905" y="866"/>
                    <a:pt x="549" y="779"/>
                    <a:pt x="707" y="517"/>
                  </a:cubicBezTo>
                  <a:close/>
                  <a:moveTo>
                    <a:pt x="12175" y="3179"/>
                  </a:moveTo>
                  <a:lnTo>
                    <a:pt x="12175" y="3179"/>
                  </a:lnTo>
                  <a:cubicBezTo>
                    <a:pt x="12194" y="3189"/>
                    <a:pt x="12202" y="3229"/>
                    <a:pt x="12208" y="3278"/>
                  </a:cubicBezTo>
                  <a:cubicBezTo>
                    <a:pt x="12200" y="3244"/>
                    <a:pt x="12190" y="3210"/>
                    <a:pt x="12175" y="3179"/>
                  </a:cubicBezTo>
                  <a:close/>
                  <a:moveTo>
                    <a:pt x="2993" y="1"/>
                  </a:moveTo>
                  <a:cubicBezTo>
                    <a:pt x="2491" y="1"/>
                    <a:pt x="1975" y="22"/>
                    <a:pt x="1443" y="66"/>
                  </a:cubicBezTo>
                  <a:cubicBezTo>
                    <a:pt x="1155" y="92"/>
                    <a:pt x="867" y="123"/>
                    <a:pt x="581" y="159"/>
                  </a:cubicBezTo>
                  <a:cubicBezTo>
                    <a:pt x="480" y="299"/>
                    <a:pt x="370" y="409"/>
                    <a:pt x="218" y="409"/>
                  </a:cubicBezTo>
                  <a:cubicBezTo>
                    <a:pt x="153" y="409"/>
                    <a:pt x="82" y="389"/>
                    <a:pt x="1" y="344"/>
                  </a:cubicBezTo>
                  <a:lnTo>
                    <a:pt x="1" y="344"/>
                  </a:lnTo>
                  <a:cubicBezTo>
                    <a:pt x="207" y="628"/>
                    <a:pt x="343" y="498"/>
                    <a:pt x="539" y="849"/>
                  </a:cubicBezTo>
                  <a:lnTo>
                    <a:pt x="486" y="1259"/>
                  </a:lnTo>
                  <a:cubicBezTo>
                    <a:pt x="1318" y="1196"/>
                    <a:pt x="2100" y="1164"/>
                    <a:pt x="2844" y="1164"/>
                  </a:cubicBezTo>
                  <a:cubicBezTo>
                    <a:pt x="3194" y="1164"/>
                    <a:pt x="3536" y="1171"/>
                    <a:pt x="3870" y="1185"/>
                  </a:cubicBezTo>
                  <a:cubicBezTo>
                    <a:pt x="3967" y="1070"/>
                    <a:pt x="4145" y="1084"/>
                    <a:pt x="4152" y="1032"/>
                  </a:cubicBezTo>
                  <a:lnTo>
                    <a:pt x="4152" y="1032"/>
                  </a:lnTo>
                  <a:lnTo>
                    <a:pt x="4131" y="1198"/>
                  </a:lnTo>
                  <a:cubicBezTo>
                    <a:pt x="4272" y="1206"/>
                    <a:pt x="4413" y="1215"/>
                    <a:pt x="4551" y="1225"/>
                  </a:cubicBezTo>
                  <a:cubicBezTo>
                    <a:pt x="4421" y="1074"/>
                    <a:pt x="4284" y="967"/>
                    <a:pt x="4320" y="702"/>
                  </a:cubicBezTo>
                  <a:lnTo>
                    <a:pt x="4320" y="702"/>
                  </a:lnTo>
                  <a:lnTo>
                    <a:pt x="4987" y="1143"/>
                  </a:lnTo>
                  <a:cubicBezTo>
                    <a:pt x="4976" y="1183"/>
                    <a:pt x="4959" y="1221"/>
                    <a:pt x="4934" y="1255"/>
                  </a:cubicBezTo>
                  <a:cubicBezTo>
                    <a:pt x="7153" y="1463"/>
                    <a:pt x="9100" y="2024"/>
                    <a:pt x="11201" y="2969"/>
                  </a:cubicBezTo>
                  <a:cubicBezTo>
                    <a:pt x="11283" y="2981"/>
                    <a:pt x="11359" y="3017"/>
                    <a:pt x="11424" y="3072"/>
                  </a:cubicBezTo>
                  <a:cubicBezTo>
                    <a:pt x="11527" y="3118"/>
                    <a:pt x="11628" y="3162"/>
                    <a:pt x="11733" y="3213"/>
                  </a:cubicBezTo>
                  <a:cubicBezTo>
                    <a:pt x="11897" y="3267"/>
                    <a:pt x="12055" y="3324"/>
                    <a:pt x="12215" y="3381"/>
                  </a:cubicBezTo>
                  <a:cubicBezTo>
                    <a:pt x="12215" y="3377"/>
                    <a:pt x="12217" y="3375"/>
                    <a:pt x="12217" y="3370"/>
                  </a:cubicBezTo>
                  <a:cubicBezTo>
                    <a:pt x="12217" y="3375"/>
                    <a:pt x="12217" y="3379"/>
                    <a:pt x="12219" y="3381"/>
                  </a:cubicBezTo>
                  <a:cubicBezTo>
                    <a:pt x="12318" y="3417"/>
                    <a:pt x="12421" y="3452"/>
                    <a:pt x="12520" y="3486"/>
                  </a:cubicBezTo>
                  <a:cubicBezTo>
                    <a:pt x="12558" y="3479"/>
                    <a:pt x="12599" y="3476"/>
                    <a:pt x="12643" y="3476"/>
                  </a:cubicBezTo>
                  <a:cubicBezTo>
                    <a:pt x="12812" y="3476"/>
                    <a:pt x="13012" y="3520"/>
                    <a:pt x="13184" y="3520"/>
                  </a:cubicBezTo>
                  <a:cubicBezTo>
                    <a:pt x="13219" y="3484"/>
                    <a:pt x="13262" y="3462"/>
                    <a:pt x="13317" y="3462"/>
                  </a:cubicBezTo>
                  <a:cubicBezTo>
                    <a:pt x="13344" y="3462"/>
                    <a:pt x="13374" y="3467"/>
                    <a:pt x="13407" y="3480"/>
                  </a:cubicBezTo>
                  <a:cubicBezTo>
                    <a:pt x="13341" y="3507"/>
                    <a:pt x="13271" y="3520"/>
                    <a:pt x="13200" y="3520"/>
                  </a:cubicBezTo>
                  <a:cubicBezTo>
                    <a:pt x="13195" y="3520"/>
                    <a:pt x="13190" y="3520"/>
                    <a:pt x="13184" y="3520"/>
                  </a:cubicBezTo>
                  <a:cubicBezTo>
                    <a:pt x="13140" y="3572"/>
                    <a:pt x="13109" y="3633"/>
                    <a:pt x="13092" y="3698"/>
                  </a:cubicBezTo>
                  <a:cubicBezTo>
                    <a:pt x="13296" y="3776"/>
                    <a:pt x="13498" y="3854"/>
                    <a:pt x="13695" y="3932"/>
                  </a:cubicBezTo>
                  <a:cubicBezTo>
                    <a:pt x="13702" y="3923"/>
                    <a:pt x="13708" y="3917"/>
                    <a:pt x="13714" y="3907"/>
                  </a:cubicBezTo>
                  <a:cubicBezTo>
                    <a:pt x="13714" y="3907"/>
                    <a:pt x="13668" y="3801"/>
                    <a:pt x="13611" y="3764"/>
                  </a:cubicBezTo>
                  <a:lnTo>
                    <a:pt x="13889" y="3749"/>
                  </a:lnTo>
                  <a:cubicBezTo>
                    <a:pt x="13897" y="3740"/>
                    <a:pt x="13904" y="3734"/>
                    <a:pt x="13912" y="3728"/>
                  </a:cubicBezTo>
                  <a:cubicBezTo>
                    <a:pt x="13826" y="3473"/>
                    <a:pt x="13702" y="3526"/>
                    <a:pt x="13605" y="3387"/>
                  </a:cubicBezTo>
                  <a:lnTo>
                    <a:pt x="13605" y="3387"/>
                  </a:lnTo>
                  <a:cubicBezTo>
                    <a:pt x="13665" y="3410"/>
                    <a:pt x="13718" y="3420"/>
                    <a:pt x="13765" y="3420"/>
                  </a:cubicBezTo>
                  <a:cubicBezTo>
                    <a:pt x="14072" y="3420"/>
                    <a:pt x="14135" y="2991"/>
                    <a:pt x="14383" y="2859"/>
                  </a:cubicBezTo>
                  <a:cubicBezTo>
                    <a:pt x="13729" y="2586"/>
                    <a:pt x="13094" y="2323"/>
                    <a:pt x="12619" y="2085"/>
                  </a:cubicBezTo>
                  <a:cubicBezTo>
                    <a:pt x="12560" y="2069"/>
                    <a:pt x="12505" y="2050"/>
                    <a:pt x="12448" y="2031"/>
                  </a:cubicBezTo>
                  <a:lnTo>
                    <a:pt x="12438" y="2100"/>
                  </a:lnTo>
                  <a:lnTo>
                    <a:pt x="12135" y="2119"/>
                  </a:lnTo>
                  <a:lnTo>
                    <a:pt x="12135" y="2119"/>
                  </a:lnTo>
                  <a:lnTo>
                    <a:pt x="12370" y="2005"/>
                  </a:lnTo>
                  <a:cubicBezTo>
                    <a:pt x="9365" y="1031"/>
                    <a:pt x="6525" y="1"/>
                    <a:pt x="29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79" name="Google Shape;9979;p49"/>
            <p:cNvSpPr/>
            <p:nvPr/>
          </p:nvSpPr>
          <p:spPr>
            <a:xfrm>
              <a:off x="954825" y="4620225"/>
              <a:ext cx="1154775" cy="241025"/>
            </a:xfrm>
            <a:custGeom>
              <a:avLst/>
              <a:gdLst/>
              <a:ahLst/>
              <a:cxnLst/>
              <a:rect l="l" t="t" r="r" b="b"/>
              <a:pathLst>
                <a:path w="46191" h="9641" extrusionOk="0">
                  <a:moveTo>
                    <a:pt x="17804" y="177"/>
                  </a:moveTo>
                  <a:lnTo>
                    <a:pt x="18166" y="194"/>
                  </a:lnTo>
                  <a:cubicBezTo>
                    <a:pt x="18149" y="331"/>
                    <a:pt x="18075" y="430"/>
                    <a:pt x="18057" y="564"/>
                  </a:cubicBezTo>
                  <a:lnTo>
                    <a:pt x="18057" y="562"/>
                  </a:lnTo>
                  <a:lnTo>
                    <a:pt x="17804" y="177"/>
                  </a:lnTo>
                  <a:close/>
                  <a:moveTo>
                    <a:pt x="15934" y="524"/>
                  </a:moveTo>
                  <a:cubicBezTo>
                    <a:pt x="15959" y="545"/>
                    <a:pt x="15977" y="569"/>
                    <a:pt x="15991" y="596"/>
                  </a:cubicBezTo>
                  <a:lnTo>
                    <a:pt x="15935" y="560"/>
                  </a:lnTo>
                  <a:cubicBezTo>
                    <a:pt x="15933" y="548"/>
                    <a:pt x="15933" y="536"/>
                    <a:pt x="15934" y="524"/>
                  </a:cubicBezTo>
                  <a:close/>
                  <a:moveTo>
                    <a:pt x="16770" y="670"/>
                  </a:moveTo>
                  <a:lnTo>
                    <a:pt x="16919" y="916"/>
                  </a:lnTo>
                  <a:lnTo>
                    <a:pt x="16568" y="829"/>
                  </a:lnTo>
                  <a:lnTo>
                    <a:pt x="16770" y="670"/>
                  </a:lnTo>
                  <a:close/>
                  <a:moveTo>
                    <a:pt x="28117" y="2882"/>
                  </a:moveTo>
                  <a:lnTo>
                    <a:pt x="28414" y="2932"/>
                  </a:lnTo>
                  <a:lnTo>
                    <a:pt x="28136" y="3191"/>
                  </a:lnTo>
                  <a:lnTo>
                    <a:pt x="28117" y="2882"/>
                  </a:lnTo>
                  <a:close/>
                  <a:moveTo>
                    <a:pt x="17501" y="1"/>
                  </a:moveTo>
                  <a:cubicBezTo>
                    <a:pt x="17388" y="79"/>
                    <a:pt x="17333" y="224"/>
                    <a:pt x="17455" y="531"/>
                  </a:cubicBezTo>
                  <a:cubicBezTo>
                    <a:pt x="17319" y="359"/>
                    <a:pt x="17160" y="296"/>
                    <a:pt x="16996" y="296"/>
                  </a:cubicBezTo>
                  <a:cubicBezTo>
                    <a:pt x="16724" y="296"/>
                    <a:pt x="16441" y="471"/>
                    <a:pt x="16233" y="611"/>
                  </a:cubicBezTo>
                  <a:lnTo>
                    <a:pt x="16280" y="268"/>
                  </a:lnTo>
                  <a:cubicBezTo>
                    <a:pt x="16243" y="210"/>
                    <a:pt x="16203" y="186"/>
                    <a:pt x="16163" y="186"/>
                  </a:cubicBezTo>
                  <a:cubicBezTo>
                    <a:pt x="16046" y="186"/>
                    <a:pt x="15932" y="384"/>
                    <a:pt x="15933" y="520"/>
                  </a:cubicBezTo>
                  <a:lnTo>
                    <a:pt x="15933" y="520"/>
                  </a:lnTo>
                  <a:cubicBezTo>
                    <a:pt x="15885" y="477"/>
                    <a:pt x="15831" y="463"/>
                    <a:pt x="15774" y="463"/>
                  </a:cubicBezTo>
                  <a:cubicBezTo>
                    <a:pt x="15672" y="463"/>
                    <a:pt x="15557" y="508"/>
                    <a:pt x="15446" y="508"/>
                  </a:cubicBezTo>
                  <a:cubicBezTo>
                    <a:pt x="15351" y="508"/>
                    <a:pt x="15258" y="475"/>
                    <a:pt x="15178" y="350"/>
                  </a:cubicBezTo>
                  <a:lnTo>
                    <a:pt x="15178" y="350"/>
                  </a:lnTo>
                  <a:cubicBezTo>
                    <a:pt x="15183" y="350"/>
                    <a:pt x="15188" y="350"/>
                    <a:pt x="15193" y="350"/>
                  </a:cubicBezTo>
                  <a:cubicBezTo>
                    <a:pt x="15389" y="350"/>
                    <a:pt x="15421" y="153"/>
                    <a:pt x="15476" y="26"/>
                  </a:cubicBezTo>
                  <a:lnTo>
                    <a:pt x="15476" y="26"/>
                  </a:lnTo>
                  <a:cubicBezTo>
                    <a:pt x="15304" y="32"/>
                    <a:pt x="15135" y="39"/>
                    <a:pt x="14955" y="49"/>
                  </a:cubicBezTo>
                  <a:cubicBezTo>
                    <a:pt x="13272" y="180"/>
                    <a:pt x="11253" y="657"/>
                    <a:pt x="9359" y="1273"/>
                  </a:cubicBezTo>
                  <a:lnTo>
                    <a:pt x="9552" y="1633"/>
                  </a:lnTo>
                  <a:cubicBezTo>
                    <a:pt x="9483" y="1588"/>
                    <a:pt x="9394" y="1529"/>
                    <a:pt x="9344" y="1529"/>
                  </a:cubicBezTo>
                  <a:cubicBezTo>
                    <a:pt x="9312" y="1529"/>
                    <a:pt x="9295" y="1553"/>
                    <a:pt x="9310" y="1620"/>
                  </a:cubicBezTo>
                  <a:lnTo>
                    <a:pt x="9024" y="1385"/>
                  </a:lnTo>
                  <a:cubicBezTo>
                    <a:pt x="7035" y="2055"/>
                    <a:pt x="5218" y="2876"/>
                    <a:pt x="4128" y="3599"/>
                  </a:cubicBezTo>
                  <a:cubicBezTo>
                    <a:pt x="3464" y="3910"/>
                    <a:pt x="2484" y="4270"/>
                    <a:pt x="1209" y="4602"/>
                  </a:cubicBezTo>
                  <a:cubicBezTo>
                    <a:pt x="1230" y="4661"/>
                    <a:pt x="1218" y="4714"/>
                    <a:pt x="1140" y="4751"/>
                  </a:cubicBezTo>
                  <a:lnTo>
                    <a:pt x="1087" y="4634"/>
                  </a:lnTo>
                  <a:cubicBezTo>
                    <a:pt x="1001" y="4655"/>
                    <a:pt x="919" y="4676"/>
                    <a:pt x="833" y="4697"/>
                  </a:cubicBezTo>
                  <a:cubicBezTo>
                    <a:pt x="667" y="4793"/>
                    <a:pt x="494" y="4888"/>
                    <a:pt x="322" y="4985"/>
                  </a:cubicBezTo>
                  <a:cubicBezTo>
                    <a:pt x="408" y="5061"/>
                    <a:pt x="493" y="5115"/>
                    <a:pt x="572" y="5115"/>
                  </a:cubicBezTo>
                  <a:cubicBezTo>
                    <a:pt x="623" y="5115"/>
                    <a:pt x="671" y="5093"/>
                    <a:pt x="716" y="5040"/>
                  </a:cubicBezTo>
                  <a:lnTo>
                    <a:pt x="716" y="5040"/>
                  </a:lnTo>
                  <a:lnTo>
                    <a:pt x="448" y="5401"/>
                  </a:lnTo>
                  <a:lnTo>
                    <a:pt x="503" y="5437"/>
                  </a:lnTo>
                  <a:lnTo>
                    <a:pt x="0" y="6589"/>
                  </a:lnTo>
                  <a:cubicBezTo>
                    <a:pt x="192" y="6512"/>
                    <a:pt x="385" y="6434"/>
                    <a:pt x="578" y="6356"/>
                  </a:cubicBezTo>
                  <a:cubicBezTo>
                    <a:pt x="518" y="6278"/>
                    <a:pt x="463" y="6198"/>
                    <a:pt x="412" y="6116"/>
                  </a:cubicBezTo>
                  <a:lnTo>
                    <a:pt x="412" y="6116"/>
                  </a:lnTo>
                  <a:cubicBezTo>
                    <a:pt x="487" y="6193"/>
                    <a:pt x="541" y="6222"/>
                    <a:pt x="580" y="6222"/>
                  </a:cubicBezTo>
                  <a:cubicBezTo>
                    <a:pt x="713" y="6222"/>
                    <a:pt x="678" y="5873"/>
                    <a:pt x="783" y="5873"/>
                  </a:cubicBezTo>
                  <a:cubicBezTo>
                    <a:pt x="821" y="5873"/>
                    <a:pt x="878" y="5918"/>
                    <a:pt x="968" y="6043"/>
                  </a:cubicBezTo>
                  <a:lnTo>
                    <a:pt x="713" y="6299"/>
                  </a:lnTo>
                  <a:cubicBezTo>
                    <a:pt x="1136" y="6129"/>
                    <a:pt x="1556" y="5959"/>
                    <a:pt x="1977" y="5790"/>
                  </a:cubicBezTo>
                  <a:cubicBezTo>
                    <a:pt x="1975" y="5702"/>
                    <a:pt x="2063" y="5607"/>
                    <a:pt x="2208" y="5509"/>
                  </a:cubicBezTo>
                  <a:cubicBezTo>
                    <a:pt x="2215" y="5445"/>
                    <a:pt x="2217" y="5384"/>
                    <a:pt x="2213" y="5321"/>
                  </a:cubicBezTo>
                  <a:lnTo>
                    <a:pt x="2213" y="5321"/>
                  </a:lnTo>
                  <a:lnTo>
                    <a:pt x="2410" y="5389"/>
                  </a:lnTo>
                  <a:cubicBezTo>
                    <a:pt x="2852" y="5157"/>
                    <a:pt x="3546" y="4924"/>
                    <a:pt x="4107" y="4768"/>
                  </a:cubicBezTo>
                  <a:cubicBezTo>
                    <a:pt x="6292" y="3506"/>
                    <a:pt x="9569" y="2289"/>
                    <a:pt x="12826" y="1612"/>
                  </a:cubicBezTo>
                  <a:lnTo>
                    <a:pt x="12837" y="1528"/>
                  </a:lnTo>
                  <a:lnTo>
                    <a:pt x="12883" y="1601"/>
                  </a:lnTo>
                  <a:cubicBezTo>
                    <a:pt x="12988" y="1578"/>
                    <a:pt x="13093" y="1559"/>
                    <a:pt x="13199" y="1538"/>
                  </a:cubicBezTo>
                  <a:cubicBezTo>
                    <a:pt x="13175" y="1408"/>
                    <a:pt x="13249" y="1355"/>
                    <a:pt x="13352" y="1355"/>
                  </a:cubicBezTo>
                  <a:cubicBezTo>
                    <a:pt x="13439" y="1355"/>
                    <a:pt x="13548" y="1392"/>
                    <a:pt x="13636" y="1454"/>
                  </a:cubicBezTo>
                  <a:cubicBezTo>
                    <a:pt x="14412" y="1315"/>
                    <a:pt x="15180" y="1208"/>
                    <a:pt x="15926" y="1143"/>
                  </a:cubicBezTo>
                  <a:cubicBezTo>
                    <a:pt x="16359" y="1083"/>
                    <a:pt x="16831" y="1053"/>
                    <a:pt x="17338" y="1053"/>
                  </a:cubicBezTo>
                  <a:cubicBezTo>
                    <a:pt x="18555" y="1053"/>
                    <a:pt x="19980" y="1225"/>
                    <a:pt x="21579" y="1567"/>
                  </a:cubicBezTo>
                  <a:cubicBezTo>
                    <a:pt x="21592" y="1546"/>
                    <a:pt x="21604" y="1532"/>
                    <a:pt x="21623" y="1532"/>
                  </a:cubicBezTo>
                  <a:cubicBezTo>
                    <a:pt x="21638" y="1549"/>
                    <a:pt x="21651" y="1567"/>
                    <a:pt x="21661" y="1586"/>
                  </a:cubicBezTo>
                  <a:cubicBezTo>
                    <a:pt x="22408" y="1748"/>
                    <a:pt x="23192" y="1948"/>
                    <a:pt x="24014" y="2186"/>
                  </a:cubicBezTo>
                  <a:cubicBezTo>
                    <a:pt x="24040" y="2171"/>
                    <a:pt x="24069" y="2163"/>
                    <a:pt x="24098" y="2163"/>
                  </a:cubicBezTo>
                  <a:cubicBezTo>
                    <a:pt x="24114" y="2163"/>
                    <a:pt x="24131" y="2166"/>
                    <a:pt x="24147" y="2171"/>
                  </a:cubicBezTo>
                  <a:cubicBezTo>
                    <a:pt x="24143" y="2190"/>
                    <a:pt x="24147" y="2207"/>
                    <a:pt x="24143" y="2224"/>
                  </a:cubicBezTo>
                  <a:cubicBezTo>
                    <a:pt x="25011" y="2478"/>
                    <a:pt x="25913" y="2773"/>
                    <a:pt x="26851" y="3109"/>
                  </a:cubicBezTo>
                  <a:cubicBezTo>
                    <a:pt x="27419" y="3315"/>
                    <a:pt x="27970" y="3519"/>
                    <a:pt x="28506" y="3719"/>
                  </a:cubicBezTo>
                  <a:cubicBezTo>
                    <a:pt x="28594" y="3536"/>
                    <a:pt x="28697" y="3410"/>
                    <a:pt x="28855" y="3410"/>
                  </a:cubicBezTo>
                  <a:cubicBezTo>
                    <a:pt x="28998" y="3410"/>
                    <a:pt x="29187" y="3513"/>
                    <a:pt x="29451" y="3769"/>
                  </a:cubicBezTo>
                  <a:lnTo>
                    <a:pt x="29322" y="4028"/>
                  </a:lnTo>
                  <a:cubicBezTo>
                    <a:pt x="30626" y="4531"/>
                    <a:pt x="31840" y="5031"/>
                    <a:pt x="32982" y="5569"/>
                  </a:cubicBezTo>
                  <a:cubicBezTo>
                    <a:pt x="35737" y="7504"/>
                    <a:pt x="39779" y="9334"/>
                    <a:pt x="43802" y="9525"/>
                  </a:cubicBezTo>
                  <a:cubicBezTo>
                    <a:pt x="43985" y="9548"/>
                    <a:pt x="44111" y="9565"/>
                    <a:pt x="44195" y="9580"/>
                  </a:cubicBezTo>
                  <a:cubicBezTo>
                    <a:pt x="44183" y="9570"/>
                    <a:pt x="44182" y="9560"/>
                    <a:pt x="44206" y="9547"/>
                  </a:cubicBezTo>
                  <a:lnTo>
                    <a:pt x="44206" y="9547"/>
                  </a:lnTo>
                  <a:cubicBezTo>
                    <a:pt x="44248" y="9566"/>
                    <a:pt x="45497" y="9627"/>
                    <a:pt x="45404" y="9641"/>
                  </a:cubicBezTo>
                  <a:cubicBezTo>
                    <a:pt x="46001" y="9605"/>
                    <a:pt x="45656" y="9243"/>
                    <a:pt x="45640" y="8953"/>
                  </a:cubicBezTo>
                  <a:cubicBezTo>
                    <a:pt x="46191" y="8688"/>
                    <a:pt x="45505" y="8533"/>
                    <a:pt x="45867" y="8453"/>
                  </a:cubicBezTo>
                  <a:cubicBezTo>
                    <a:pt x="43606" y="8413"/>
                    <a:pt x="41589" y="7971"/>
                    <a:pt x="39577" y="7330"/>
                  </a:cubicBezTo>
                  <a:cubicBezTo>
                    <a:pt x="39515" y="7431"/>
                    <a:pt x="39437" y="7507"/>
                    <a:pt x="39315" y="7507"/>
                  </a:cubicBezTo>
                  <a:cubicBezTo>
                    <a:pt x="39267" y="7507"/>
                    <a:pt x="39213" y="7495"/>
                    <a:pt x="39150" y="7468"/>
                  </a:cubicBezTo>
                  <a:cubicBezTo>
                    <a:pt x="39173" y="7382"/>
                    <a:pt x="39213" y="7302"/>
                    <a:pt x="39263" y="7229"/>
                  </a:cubicBezTo>
                  <a:cubicBezTo>
                    <a:pt x="37028" y="6495"/>
                    <a:pt x="34788" y="5525"/>
                    <a:pt x="32218" y="4585"/>
                  </a:cubicBezTo>
                  <a:cubicBezTo>
                    <a:pt x="31779" y="4207"/>
                    <a:pt x="30975" y="3805"/>
                    <a:pt x="30067" y="3412"/>
                  </a:cubicBezTo>
                  <a:lnTo>
                    <a:pt x="30067" y="3412"/>
                  </a:lnTo>
                  <a:lnTo>
                    <a:pt x="30111" y="3601"/>
                  </a:lnTo>
                  <a:lnTo>
                    <a:pt x="29766" y="3284"/>
                  </a:lnTo>
                  <a:cubicBezTo>
                    <a:pt x="28725" y="2846"/>
                    <a:pt x="27587" y="2426"/>
                    <a:pt x="26713" y="2062"/>
                  </a:cubicBezTo>
                  <a:cubicBezTo>
                    <a:pt x="26462" y="1975"/>
                    <a:pt x="26225" y="1893"/>
                    <a:pt x="25987" y="1814"/>
                  </a:cubicBezTo>
                  <a:lnTo>
                    <a:pt x="25892" y="2295"/>
                  </a:lnTo>
                  <a:cubicBezTo>
                    <a:pt x="25781" y="2196"/>
                    <a:pt x="25702" y="2170"/>
                    <a:pt x="25634" y="2170"/>
                  </a:cubicBezTo>
                  <a:cubicBezTo>
                    <a:pt x="25557" y="2170"/>
                    <a:pt x="25494" y="2202"/>
                    <a:pt x="25412" y="2202"/>
                  </a:cubicBezTo>
                  <a:cubicBezTo>
                    <a:pt x="25351" y="2202"/>
                    <a:pt x="25281" y="2185"/>
                    <a:pt x="25188" y="2123"/>
                  </a:cubicBezTo>
                  <a:cubicBezTo>
                    <a:pt x="25447" y="2074"/>
                    <a:pt x="25350" y="1790"/>
                    <a:pt x="25291" y="1580"/>
                  </a:cubicBezTo>
                  <a:cubicBezTo>
                    <a:pt x="23981" y="1143"/>
                    <a:pt x="22843" y="798"/>
                    <a:pt x="21747" y="541"/>
                  </a:cubicBezTo>
                  <a:lnTo>
                    <a:pt x="21747" y="541"/>
                  </a:lnTo>
                  <a:cubicBezTo>
                    <a:pt x="21749" y="556"/>
                    <a:pt x="21749" y="569"/>
                    <a:pt x="21754" y="583"/>
                  </a:cubicBezTo>
                  <a:lnTo>
                    <a:pt x="21865" y="657"/>
                  </a:lnTo>
                  <a:cubicBezTo>
                    <a:pt x="21687" y="799"/>
                    <a:pt x="21637" y="1023"/>
                    <a:pt x="21472" y="1023"/>
                  </a:cubicBezTo>
                  <a:cubicBezTo>
                    <a:pt x="21449" y="1023"/>
                    <a:pt x="21423" y="1018"/>
                    <a:pt x="21394" y="1008"/>
                  </a:cubicBezTo>
                  <a:lnTo>
                    <a:pt x="21169" y="415"/>
                  </a:lnTo>
                  <a:cubicBezTo>
                    <a:pt x="21104" y="464"/>
                    <a:pt x="21050" y="484"/>
                    <a:pt x="21004" y="484"/>
                  </a:cubicBezTo>
                  <a:cubicBezTo>
                    <a:pt x="20925" y="484"/>
                    <a:pt x="20870" y="425"/>
                    <a:pt x="20822" y="344"/>
                  </a:cubicBezTo>
                  <a:cubicBezTo>
                    <a:pt x="20736" y="329"/>
                    <a:pt x="20650" y="316"/>
                    <a:pt x="20565" y="299"/>
                  </a:cubicBezTo>
                  <a:lnTo>
                    <a:pt x="20565" y="299"/>
                  </a:lnTo>
                  <a:cubicBezTo>
                    <a:pt x="20586" y="339"/>
                    <a:pt x="20605" y="381"/>
                    <a:pt x="20622" y="423"/>
                  </a:cubicBezTo>
                  <a:lnTo>
                    <a:pt x="20557" y="299"/>
                  </a:lnTo>
                  <a:cubicBezTo>
                    <a:pt x="20233" y="243"/>
                    <a:pt x="19905" y="192"/>
                    <a:pt x="19575" y="150"/>
                  </a:cubicBezTo>
                  <a:cubicBezTo>
                    <a:pt x="19467" y="285"/>
                    <a:pt x="19362" y="337"/>
                    <a:pt x="19259" y="337"/>
                  </a:cubicBezTo>
                  <a:cubicBezTo>
                    <a:pt x="19093" y="337"/>
                    <a:pt x="18930" y="204"/>
                    <a:pt x="18759" y="68"/>
                  </a:cubicBezTo>
                  <a:cubicBezTo>
                    <a:pt x="18353" y="34"/>
                    <a:pt x="17935" y="13"/>
                    <a:pt x="1750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80" name="Google Shape;9980;p49"/>
            <p:cNvSpPr/>
            <p:nvPr/>
          </p:nvSpPr>
          <p:spPr>
            <a:xfrm>
              <a:off x="2059800" y="4859700"/>
              <a:ext cx="4150" cy="850"/>
            </a:xfrm>
            <a:custGeom>
              <a:avLst/>
              <a:gdLst/>
              <a:ahLst/>
              <a:cxnLst/>
              <a:rect l="l" t="t" r="r" b="b"/>
              <a:pathLst>
                <a:path w="166" h="34" extrusionOk="0">
                  <a:moveTo>
                    <a:pt x="0" y="1"/>
                  </a:moveTo>
                  <a:lnTo>
                    <a:pt x="0" y="1"/>
                  </a:lnTo>
                  <a:cubicBezTo>
                    <a:pt x="27" y="21"/>
                    <a:pt x="112" y="33"/>
                    <a:pt x="140" y="33"/>
                  </a:cubicBezTo>
                  <a:cubicBezTo>
                    <a:pt x="165" y="33"/>
                    <a:pt x="145" y="24"/>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81" name="Google Shape;9981;p49"/>
            <p:cNvSpPr/>
            <p:nvPr/>
          </p:nvSpPr>
          <p:spPr>
            <a:xfrm>
              <a:off x="1959475" y="4951075"/>
              <a:ext cx="13225" cy="6325"/>
            </a:xfrm>
            <a:custGeom>
              <a:avLst/>
              <a:gdLst/>
              <a:ahLst/>
              <a:cxnLst/>
              <a:rect l="l" t="t" r="r" b="b"/>
              <a:pathLst>
                <a:path w="529" h="253" extrusionOk="0">
                  <a:moveTo>
                    <a:pt x="22" y="1"/>
                  </a:moveTo>
                  <a:lnTo>
                    <a:pt x="0" y="157"/>
                  </a:lnTo>
                  <a:cubicBezTo>
                    <a:pt x="59" y="228"/>
                    <a:pt x="117" y="252"/>
                    <a:pt x="175" y="252"/>
                  </a:cubicBezTo>
                  <a:cubicBezTo>
                    <a:pt x="295" y="252"/>
                    <a:pt x="414" y="150"/>
                    <a:pt x="528" y="148"/>
                  </a:cubicBezTo>
                  <a:cubicBezTo>
                    <a:pt x="360" y="102"/>
                    <a:pt x="192" y="49"/>
                    <a:pt x="2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82" name="Google Shape;9982;p49"/>
            <p:cNvSpPr/>
            <p:nvPr/>
          </p:nvSpPr>
          <p:spPr>
            <a:xfrm>
              <a:off x="2085875" y="4861275"/>
              <a:ext cx="3075" cy="75"/>
            </a:xfrm>
            <a:custGeom>
              <a:avLst/>
              <a:gdLst/>
              <a:ahLst/>
              <a:cxnLst/>
              <a:rect l="l" t="t" r="r" b="b"/>
              <a:pathLst>
                <a:path w="123" h="3" extrusionOk="0">
                  <a:moveTo>
                    <a:pt x="0" y="1"/>
                  </a:moveTo>
                  <a:lnTo>
                    <a:pt x="0" y="1"/>
                  </a:lnTo>
                  <a:cubicBezTo>
                    <a:pt x="7" y="1"/>
                    <a:pt x="13" y="2"/>
                    <a:pt x="19" y="2"/>
                  </a:cubicBezTo>
                  <a:lnTo>
                    <a:pt x="19" y="2"/>
                  </a:lnTo>
                  <a:cubicBezTo>
                    <a:pt x="13" y="1"/>
                    <a:pt x="7" y="1"/>
                    <a:pt x="0" y="1"/>
                  </a:cubicBezTo>
                  <a:close/>
                  <a:moveTo>
                    <a:pt x="122" y="1"/>
                  </a:moveTo>
                  <a:cubicBezTo>
                    <a:pt x="97" y="1"/>
                    <a:pt x="71" y="2"/>
                    <a:pt x="43" y="2"/>
                  </a:cubicBezTo>
                  <a:cubicBezTo>
                    <a:pt x="35" y="2"/>
                    <a:pt x="27" y="2"/>
                    <a:pt x="19" y="2"/>
                  </a:cubicBezTo>
                  <a:lnTo>
                    <a:pt x="19" y="2"/>
                  </a:lnTo>
                  <a:cubicBezTo>
                    <a:pt x="39" y="2"/>
                    <a:pt x="55" y="3"/>
                    <a:pt x="71" y="3"/>
                  </a:cubicBezTo>
                  <a:cubicBezTo>
                    <a:pt x="91" y="3"/>
                    <a:pt x="107" y="2"/>
                    <a:pt x="12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83" name="Google Shape;9983;p49"/>
            <p:cNvSpPr/>
            <p:nvPr/>
          </p:nvSpPr>
          <p:spPr>
            <a:xfrm>
              <a:off x="1134425" y="4761325"/>
              <a:ext cx="665100" cy="154300"/>
            </a:xfrm>
            <a:custGeom>
              <a:avLst/>
              <a:gdLst/>
              <a:ahLst/>
              <a:cxnLst/>
              <a:rect l="l" t="t" r="r" b="b"/>
              <a:pathLst>
                <a:path w="26604" h="6172" extrusionOk="0">
                  <a:moveTo>
                    <a:pt x="17005" y="1269"/>
                  </a:moveTo>
                  <a:cubicBezTo>
                    <a:pt x="17144" y="1583"/>
                    <a:pt x="17404" y="1459"/>
                    <a:pt x="17508" y="1604"/>
                  </a:cubicBezTo>
                  <a:cubicBezTo>
                    <a:pt x="17506" y="1604"/>
                    <a:pt x="17504" y="1604"/>
                    <a:pt x="17502" y="1604"/>
                  </a:cubicBezTo>
                  <a:cubicBezTo>
                    <a:pt x="17415" y="1604"/>
                    <a:pt x="17337" y="1759"/>
                    <a:pt x="17220" y="1759"/>
                  </a:cubicBezTo>
                  <a:cubicBezTo>
                    <a:pt x="17177" y="1759"/>
                    <a:pt x="17128" y="1738"/>
                    <a:pt x="17072" y="1681"/>
                  </a:cubicBezTo>
                  <a:lnTo>
                    <a:pt x="17005" y="1269"/>
                  </a:lnTo>
                  <a:close/>
                  <a:moveTo>
                    <a:pt x="21514" y="2931"/>
                  </a:moveTo>
                  <a:cubicBezTo>
                    <a:pt x="21528" y="2962"/>
                    <a:pt x="21528" y="2981"/>
                    <a:pt x="21520" y="2994"/>
                  </a:cubicBezTo>
                  <a:lnTo>
                    <a:pt x="21564" y="3480"/>
                  </a:lnTo>
                  <a:lnTo>
                    <a:pt x="21564" y="3480"/>
                  </a:lnTo>
                  <a:lnTo>
                    <a:pt x="21230" y="3259"/>
                  </a:lnTo>
                  <a:cubicBezTo>
                    <a:pt x="21169" y="3036"/>
                    <a:pt x="21261" y="3005"/>
                    <a:pt x="21358" y="3005"/>
                  </a:cubicBezTo>
                  <a:cubicBezTo>
                    <a:pt x="21395" y="3005"/>
                    <a:pt x="21434" y="3010"/>
                    <a:pt x="21465" y="3010"/>
                  </a:cubicBezTo>
                  <a:cubicBezTo>
                    <a:pt x="21491" y="3010"/>
                    <a:pt x="21511" y="3006"/>
                    <a:pt x="21520" y="2994"/>
                  </a:cubicBezTo>
                  <a:lnTo>
                    <a:pt x="21514" y="2931"/>
                  </a:lnTo>
                  <a:close/>
                  <a:moveTo>
                    <a:pt x="9917" y="0"/>
                  </a:moveTo>
                  <a:cubicBezTo>
                    <a:pt x="9232" y="0"/>
                    <a:pt x="8548" y="30"/>
                    <a:pt x="7865" y="90"/>
                  </a:cubicBezTo>
                  <a:cubicBezTo>
                    <a:pt x="5867" y="300"/>
                    <a:pt x="3449" y="895"/>
                    <a:pt x="1033" y="1671"/>
                  </a:cubicBezTo>
                  <a:cubicBezTo>
                    <a:pt x="1033" y="1780"/>
                    <a:pt x="1031" y="1894"/>
                    <a:pt x="1026" y="2028"/>
                  </a:cubicBezTo>
                  <a:lnTo>
                    <a:pt x="887" y="1719"/>
                  </a:lnTo>
                  <a:lnTo>
                    <a:pt x="656" y="1795"/>
                  </a:lnTo>
                  <a:cubicBezTo>
                    <a:pt x="692" y="1991"/>
                    <a:pt x="698" y="2188"/>
                    <a:pt x="673" y="2386"/>
                  </a:cubicBezTo>
                  <a:cubicBezTo>
                    <a:pt x="495" y="2056"/>
                    <a:pt x="393" y="1936"/>
                    <a:pt x="329" y="1936"/>
                  </a:cubicBezTo>
                  <a:cubicBezTo>
                    <a:pt x="168" y="1936"/>
                    <a:pt x="257" y="2709"/>
                    <a:pt x="0" y="2765"/>
                  </a:cubicBezTo>
                  <a:cubicBezTo>
                    <a:pt x="149" y="2785"/>
                    <a:pt x="304" y="2827"/>
                    <a:pt x="441" y="2827"/>
                  </a:cubicBezTo>
                  <a:cubicBezTo>
                    <a:pt x="506" y="2827"/>
                    <a:pt x="567" y="2817"/>
                    <a:pt x="620" y="2792"/>
                  </a:cubicBezTo>
                  <a:lnTo>
                    <a:pt x="702" y="3030"/>
                  </a:lnTo>
                  <a:cubicBezTo>
                    <a:pt x="803" y="2990"/>
                    <a:pt x="909" y="2952"/>
                    <a:pt x="1009" y="2912"/>
                  </a:cubicBezTo>
                  <a:cubicBezTo>
                    <a:pt x="902" y="2647"/>
                    <a:pt x="820" y="2340"/>
                    <a:pt x="1062" y="2199"/>
                  </a:cubicBezTo>
                  <a:cubicBezTo>
                    <a:pt x="1237" y="2354"/>
                    <a:pt x="1281" y="2590"/>
                    <a:pt x="1335" y="2790"/>
                  </a:cubicBezTo>
                  <a:cubicBezTo>
                    <a:pt x="1598" y="2693"/>
                    <a:pt x="1863" y="2598"/>
                    <a:pt x="2128" y="2506"/>
                  </a:cubicBezTo>
                  <a:cubicBezTo>
                    <a:pt x="2074" y="2455"/>
                    <a:pt x="2036" y="2388"/>
                    <a:pt x="2017" y="2314"/>
                  </a:cubicBezTo>
                  <a:lnTo>
                    <a:pt x="2452" y="2237"/>
                  </a:lnTo>
                  <a:lnTo>
                    <a:pt x="2452" y="2237"/>
                  </a:lnTo>
                  <a:cubicBezTo>
                    <a:pt x="2505" y="2411"/>
                    <a:pt x="2341" y="2384"/>
                    <a:pt x="2294" y="2451"/>
                  </a:cubicBezTo>
                  <a:cubicBezTo>
                    <a:pt x="4233" y="1799"/>
                    <a:pt x="6269" y="1307"/>
                    <a:pt x="7857" y="1189"/>
                  </a:cubicBezTo>
                  <a:cubicBezTo>
                    <a:pt x="8462" y="1134"/>
                    <a:pt x="9093" y="1105"/>
                    <a:pt x="9741" y="1105"/>
                  </a:cubicBezTo>
                  <a:cubicBezTo>
                    <a:pt x="12855" y="1105"/>
                    <a:pt x="16386" y="1759"/>
                    <a:pt x="19512" y="3173"/>
                  </a:cubicBezTo>
                  <a:cubicBezTo>
                    <a:pt x="22069" y="3772"/>
                    <a:pt x="22923" y="4661"/>
                    <a:pt x="24210" y="5469"/>
                  </a:cubicBezTo>
                  <a:cubicBezTo>
                    <a:pt x="24213" y="5464"/>
                    <a:pt x="24217" y="5461"/>
                    <a:pt x="24223" y="5461"/>
                  </a:cubicBezTo>
                  <a:cubicBezTo>
                    <a:pt x="24234" y="5461"/>
                    <a:pt x="24249" y="5470"/>
                    <a:pt x="24269" y="5494"/>
                  </a:cubicBezTo>
                  <a:cubicBezTo>
                    <a:pt x="24361" y="5261"/>
                    <a:pt x="24119" y="5248"/>
                    <a:pt x="24082" y="5076"/>
                  </a:cubicBezTo>
                  <a:lnTo>
                    <a:pt x="24082" y="5076"/>
                  </a:lnTo>
                  <a:lnTo>
                    <a:pt x="25045" y="5124"/>
                  </a:lnTo>
                  <a:cubicBezTo>
                    <a:pt x="25019" y="5326"/>
                    <a:pt x="24984" y="5597"/>
                    <a:pt x="24847" y="5728"/>
                  </a:cubicBezTo>
                  <a:lnTo>
                    <a:pt x="24881" y="5772"/>
                  </a:lnTo>
                  <a:cubicBezTo>
                    <a:pt x="25228" y="5906"/>
                    <a:pt x="25570" y="6039"/>
                    <a:pt x="25909" y="6171"/>
                  </a:cubicBezTo>
                  <a:cubicBezTo>
                    <a:pt x="25928" y="5982"/>
                    <a:pt x="26014" y="5749"/>
                    <a:pt x="25531" y="5593"/>
                  </a:cubicBezTo>
                  <a:lnTo>
                    <a:pt x="25531" y="5593"/>
                  </a:lnTo>
                  <a:cubicBezTo>
                    <a:pt x="25520" y="5662"/>
                    <a:pt x="25505" y="5797"/>
                    <a:pt x="25549" y="5900"/>
                  </a:cubicBezTo>
                  <a:cubicBezTo>
                    <a:pt x="25215" y="5681"/>
                    <a:pt x="25512" y="5730"/>
                    <a:pt x="25242" y="5477"/>
                  </a:cubicBezTo>
                  <a:lnTo>
                    <a:pt x="25493" y="5423"/>
                  </a:lnTo>
                  <a:cubicBezTo>
                    <a:pt x="25398" y="5210"/>
                    <a:pt x="25232" y="5101"/>
                    <a:pt x="25314" y="4935"/>
                  </a:cubicBezTo>
                  <a:lnTo>
                    <a:pt x="25314" y="4935"/>
                  </a:lnTo>
                  <a:cubicBezTo>
                    <a:pt x="25420" y="5064"/>
                    <a:pt x="25520" y="5111"/>
                    <a:pt x="25615" y="5111"/>
                  </a:cubicBezTo>
                  <a:cubicBezTo>
                    <a:pt x="25862" y="5111"/>
                    <a:pt x="26083" y="4803"/>
                    <a:pt x="26328" y="4803"/>
                  </a:cubicBezTo>
                  <a:cubicBezTo>
                    <a:pt x="26413" y="4803"/>
                    <a:pt x="26500" y="4840"/>
                    <a:pt x="26593" y="4939"/>
                  </a:cubicBezTo>
                  <a:lnTo>
                    <a:pt x="26536" y="4859"/>
                  </a:lnTo>
                  <a:cubicBezTo>
                    <a:pt x="26557" y="4853"/>
                    <a:pt x="26580" y="4851"/>
                    <a:pt x="26603" y="4849"/>
                  </a:cubicBezTo>
                  <a:cubicBezTo>
                    <a:pt x="26397" y="4725"/>
                    <a:pt x="26197" y="4600"/>
                    <a:pt x="26008" y="4478"/>
                  </a:cubicBezTo>
                  <a:cubicBezTo>
                    <a:pt x="23964" y="3747"/>
                    <a:pt x="22576" y="2731"/>
                    <a:pt x="19945" y="2176"/>
                  </a:cubicBezTo>
                  <a:cubicBezTo>
                    <a:pt x="17844" y="1189"/>
                    <a:pt x="14654" y="182"/>
                    <a:pt x="10927" y="24"/>
                  </a:cubicBezTo>
                  <a:lnTo>
                    <a:pt x="10925" y="39"/>
                  </a:lnTo>
                  <a:lnTo>
                    <a:pt x="10620" y="58"/>
                  </a:lnTo>
                  <a:lnTo>
                    <a:pt x="10620" y="58"/>
                  </a:lnTo>
                  <a:lnTo>
                    <a:pt x="10776" y="16"/>
                  </a:lnTo>
                  <a:cubicBezTo>
                    <a:pt x="10490" y="5"/>
                    <a:pt x="10203" y="0"/>
                    <a:pt x="991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84" name="Google Shape;9984;p49"/>
            <p:cNvSpPr/>
            <p:nvPr/>
          </p:nvSpPr>
          <p:spPr>
            <a:xfrm>
              <a:off x="2069575" y="4720375"/>
              <a:ext cx="175" cy="250"/>
            </a:xfrm>
            <a:custGeom>
              <a:avLst/>
              <a:gdLst/>
              <a:ahLst/>
              <a:cxnLst/>
              <a:rect l="l" t="t" r="r" b="b"/>
              <a:pathLst>
                <a:path w="7" h="10" extrusionOk="0">
                  <a:moveTo>
                    <a:pt x="6" y="1"/>
                  </a:moveTo>
                  <a:lnTo>
                    <a:pt x="6" y="1"/>
                  </a:lnTo>
                  <a:cubicBezTo>
                    <a:pt x="2" y="5"/>
                    <a:pt x="0" y="7"/>
                    <a:pt x="2" y="9"/>
                  </a:cubicBezTo>
                  <a:cubicBezTo>
                    <a:pt x="6" y="7"/>
                    <a:pt x="6" y="5"/>
                    <a:pt x="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85" name="Google Shape;9985;p49"/>
            <p:cNvSpPr/>
            <p:nvPr/>
          </p:nvSpPr>
          <p:spPr>
            <a:xfrm>
              <a:off x="2088925" y="4861275"/>
              <a:ext cx="800" cy="25"/>
            </a:xfrm>
            <a:custGeom>
              <a:avLst/>
              <a:gdLst/>
              <a:ahLst/>
              <a:cxnLst/>
              <a:rect l="l" t="t" r="r" b="b"/>
              <a:pathLst>
                <a:path w="32" h="1" extrusionOk="0">
                  <a:moveTo>
                    <a:pt x="32" y="1"/>
                  </a:moveTo>
                  <a:cubicBezTo>
                    <a:pt x="25" y="1"/>
                    <a:pt x="13" y="1"/>
                    <a:pt x="0" y="1"/>
                  </a:cubicBezTo>
                  <a:cubicBezTo>
                    <a:pt x="11" y="1"/>
                    <a:pt x="21" y="1"/>
                    <a:pt x="3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86" name="Google Shape;9986;p49"/>
            <p:cNvSpPr/>
            <p:nvPr/>
          </p:nvSpPr>
          <p:spPr>
            <a:xfrm>
              <a:off x="2064000" y="4720600"/>
              <a:ext cx="16050" cy="1500"/>
            </a:xfrm>
            <a:custGeom>
              <a:avLst/>
              <a:gdLst/>
              <a:ahLst/>
              <a:cxnLst/>
              <a:rect l="l" t="t" r="r" b="b"/>
              <a:pathLst>
                <a:path w="642" h="60" extrusionOk="0">
                  <a:moveTo>
                    <a:pt x="225" y="0"/>
                  </a:moveTo>
                  <a:lnTo>
                    <a:pt x="225" y="0"/>
                  </a:lnTo>
                  <a:cubicBezTo>
                    <a:pt x="187" y="26"/>
                    <a:pt x="0" y="28"/>
                    <a:pt x="642" y="59"/>
                  </a:cubicBezTo>
                  <a:cubicBezTo>
                    <a:pt x="349" y="38"/>
                    <a:pt x="232" y="19"/>
                    <a:pt x="22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87" name="Google Shape;9987;p49"/>
            <p:cNvSpPr/>
            <p:nvPr/>
          </p:nvSpPr>
          <p:spPr>
            <a:xfrm>
              <a:off x="1851275" y="4942625"/>
              <a:ext cx="975" cy="550"/>
            </a:xfrm>
            <a:custGeom>
              <a:avLst/>
              <a:gdLst/>
              <a:ahLst/>
              <a:cxnLst/>
              <a:rect l="l" t="t" r="r" b="b"/>
              <a:pathLst>
                <a:path w="39" h="22" extrusionOk="0">
                  <a:moveTo>
                    <a:pt x="28" y="0"/>
                  </a:moveTo>
                  <a:cubicBezTo>
                    <a:pt x="19" y="2"/>
                    <a:pt x="9" y="5"/>
                    <a:pt x="1" y="7"/>
                  </a:cubicBezTo>
                  <a:cubicBezTo>
                    <a:pt x="13" y="13"/>
                    <a:pt x="28" y="17"/>
                    <a:pt x="38" y="21"/>
                  </a:cubicBezTo>
                  <a:lnTo>
                    <a:pt x="28"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88" name="Google Shape;9988;p49"/>
            <p:cNvSpPr/>
            <p:nvPr/>
          </p:nvSpPr>
          <p:spPr>
            <a:xfrm>
              <a:off x="2089700" y="4861225"/>
              <a:ext cx="350" cy="25"/>
            </a:xfrm>
            <a:custGeom>
              <a:avLst/>
              <a:gdLst/>
              <a:ahLst/>
              <a:cxnLst/>
              <a:rect l="l" t="t" r="r" b="b"/>
              <a:pathLst>
                <a:path w="14" h="1" extrusionOk="0">
                  <a:moveTo>
                    <a:pt x="13" y="1"/>
                  </a:moveTo>
                  <a:cubicBezTo>
                    <a:pt x="9" y="1"/>
                    <a:pt x="5" y="1"/>
                    <a:pt x="1" y="1"/>
                  </a:cubicBezTo>
                  <a:cubicBezTo>
                    <a:pt x="5" y="1"/>
                    <a:pt x="9" y="1"/>
                    <a:pt x="1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89" name="Google Shape;9989;p49"/>
            <p:cNvSpPr/>
            <p:nvPr/>
          </p:nvSpPr>
          <p:spPr>
            <a:xfrm>
              <a:off x="1377525" y="4478375"/>
              <a:ext cx="741325" cy="241975"/>
            </a:xfrm>
            <a:custGeom>
              <a:avLst/>
              <a:gdLst/>
              <a:ahLst/>
              <a:cxnLst/>
              <a:rect l="l" t="t" r="r" b="b"/>
              <a:pathLst>
                <a:path w="29653" h="9679" extrusionOk="0">
                  <a:moveTo>
                    <a:pt x="2682" y="215"/>
                  </a:moveTo>
                  <a:lnTo>
                    <a:pt x="2787" y="253"/>
                  </a:lnTo>
                  <a:cubicBezTo>
                    <a:pt x="2775" y="259"/>
                    <a:pt x="2764" y="261"/>
                    <a:pt x="2754" y="261"/>
                  </a:cubicBezTo>
                  <a:cubicBezTo>
                    <a:pt x="2726" y="261"/>
                    <a:pt x="2703" y="244"/>
                    <a:pt x="2682" y="215"/>
                  </a:cubicBezTo>
                  <a:close/>
                  <a:moveTo>
                    <a:pt x="303" y="1"/>
                  </a:moveTo>
                  <a:cubicBezTo>
                    <a:pt x="277" y="1"/>
                    <a:pt x="251" y="1"/>
                    <a:pt x="225" y="1"/>
                  </a:cubicBezTo>
                  <a:cubicBezTo>
                    <a:pt x="286" y="53"/>
                    <a:pt x="350" y="95"/>
                    <a:pt x="416" y="95"/>
                  </a:cubicBezTo>
                  <a:cubicBezTo>
                    <a:pt x="447" y="95"/>
                    <a:pt x="478" y="86"/>
                    <a:pt x="509" y="64"/>
                  </a:cubicBezTo>
                  <a:lnTo>
                    <a:pt x="509" y="64"/>
                  </a:lnTo>
                  <a:cubicBezTo>
                    <a:pt x="558" y="613"/>
                    <a:pt x="0" y="245"/>
                    <a:pt x="173" y="800"/>
                  </a:cubicBezTo>
                  <a:cubicBezTo>
                    <a:pt x="208" y="849"/>
                    <a:pt x="241" y="860"/>
                    <a:pt x="274" y="860"/>
                  </a:cubicBezTo>
                  <a:cubicBezTo>
                    <a:pt x="301" y="860"/>
                    <a:pt x="327" y="853"/>
                    <a:pt x="354" y="853"/>
                  </a:cubicBezTo>
                  <a:cubicBezTo>
                    <a:pt x="387" y="853"/>
                    <a:pt x="421" y="864"/>
                    <a:pt x="457" y="914"/>
                  </a:cubicBezTo>
                  <a:cubicBezTo>
                    <a:pt x="446" y="1000"/>
                    <a:pt x="408" y="1099"/>
                    <a:pt x="408" y="1195"/>
                  </a:cubicBezTo>
                  <a:cubicBezTo>
                    <a:pt x="465" y="1195"/>
                    <a:pt x="522" y="1200"/>
                    <a:pt x="579" y="1200"/>
                  </a:cubicBezTo>
                  <a:lnTo>
                    <a:pt x="606" y="1162"/>
                  </a:lnTo>
                  <a:lnTo>
                    <a:pt x="606" y="1162"/>
                  </a:lnTo>
                  <a:cubicBezTo>
                    <a:pt x="604" y="1174"/>
                    <a:pt x="598" y="1187"/>
                    <a:pt x="591" y="1202"/>
                  </a:cubicBezTo>
                  <a:cubicBezTo>
                    <a:pt x="659" y="1202"/>
                    <a:pt x="724" y="1204"/>
                    <a:pt x="791" y="1206"/>
                  </a:cubicBezTo>
                  <a:lnTo>
                    <a:pt x="558" y="613"/>
                  </a:lnTo>
                  <a:lnTo>
                    <a:pt x="846" y="733"/>
                  </a:lnTo>
                  <a:lnTo>
                    <a:pt x="833" y="1206"/>
                  </a:lnTo>
                  <a:cubicBezTo>
                    <a:pt x="3249" y="1275"/>
                    <a:pt x="5910" y="1700"/>
                    <a:pt x="8259" y="2642"/>
                  </a:cubicBezTo>
                  <a:cubicBezTo>
                    <a:pt x="8463" y="2415"/>
                    <a:pt x="8662" y="2101"/>
                    <a:pt x="9001" y="2101"/>
                  </a:cubicBezTo>
                  <a:cubicBezTo>
                    <a:pt x="9011" y="2101"/>
                    <a:pt x="9021" y="2101"/>
                    <a:pt x="9031" y="2102"/>
                  </a:cubicBezTo>
                  <a:cubicBezTo>
                    <a:pt x="9060" y="2266"/>
                    <a:pt x="9090" y="2320"/>
                    <a:pt x="9123" y="2320"/>
                  </a:cubicBezTo>
                  <a:cubicBezTo>
                    <a:pt x="9187" y="2320"/>
                    <a:pt x="9264" y="2116"/>
                    <a:pt x="9379" y="2116"/>
                  </a:cubicBezTo>
                  <a:cubicBezTo>
                    <a:pt x="9417" y="2116"/>
                    <a:pt x="9458" y="2138"/>
                    <a:pt x="9504" y="2194"/>
                  </a:cubicBezTo>
                  <a:lnTo>
                    <a:pt x="9674" y="2745"/>
                  </a:lnTo>
                  <a:cubicBezTo>
                    <a:pt x="9537" y="2558"/>
                    <a:pt x="9421" y="2485"/>
                    <a:pt x="9321" y="2485"/>
                  </a:cubicBezTo>
                  <a:cubicBezTo>
                    <a:pt x="9195" y="2485"/>
                    <a:pt x="9093" y="2600"/>
                    <a:pt x="9005" y="2747"/>
                  </a:cubicBezTo>
                  <a:lnTo>
                    <a:pt x="9119" y="2821"/>
                  </a:lnTo>
                  <a:cubicBezTo>
                    <a:pt x="9077" y="2867"/>
                    <a:pt x="9031" y="2911"/>
                    <a:pt x="8984" y="2951"/>
                  </a:cubicBezTo>
                  <a:cubicBezTo>
                    <a:pt x="9205" y="3054"/>
                    <a:pt x="9424" y="3162"/>
                    <a:pt x="9636" y="3273"/>
                  </a:cubicBezTo>
                  <a:cubicBezTo>
                    <a:pt x="12120" y="3826"/>
                    <a:pt x="14040" y="4766"/>
                    <a:pt x="15668" y="5698"/>
                  </a:cubicBezTo>
                  <a:cubicBezTo>
                    <a:pt x="19388" y="7574"/>
                    <a:pt x="23239" y="9349"/>
                    <a:pt x="27672" y="9664"/>
                  </a:cubicBezTo>
                  <a:cubicBezTo>
                    <a:pt x="27684" y="9670"/>
                    <a:pt x="27691" y="9675"/>
                    <a:pt x="27691" y="9679"/>
                  </a:cubicBezTo>
                  <a:cubicBezTo>
                    <a:pt x="27728" y="9656"/>
                    <a:pt x="27960" y="9639"/>
                    <a:pt x="28233" y="9633"/>
                  </a:cubicBezTo>
                  <a:cubicBezTo>
                    <a:pt x="28271" y="9620"/>
                    <a:pt x="29444" y="9328"/>
                    <a:pt x="29015" y="9094"/>
                  </a:cubicBezTo>
                  <a:cubicBezTo>
                    <a:pt x="29653" y="8690"/>
                    <a:pt x="28057" y="8543"/>
                    <a:pt x="27850" y="8499"/>
                  </a:cubicBezTo>
                  <a:cubicBezTo>
                    <a:pt x="26952" y="8482"/>
                    <a:pt x="26059" y="8362"/>
                    <a:pt x="25163" y="8171"/>
                  </a:cubicBezTo>
                  <a:lnTo>
                    <a:pt x="25163" y="8171"/>
                  </a:lnTo>
                  <a:cubicBezTo>
                    <a:pt x="25220" y="8266"/>
                    <a:pt x="25284" y="8341"/>
                    <a:pt x="25364" y="8341"/>
                  </a:cubicBezTo>
                  <a:cubicBezTo>
                    <a:pt x="25384" y="8341"/>
                    <a:pt x="25404" y="8337"/>
                    <a:pt x="25426" y="8327"/>
                  </a:cubicBezTo>
                  <a:lnTo>
                    <a:pt x="25426" y="8327"/>
                  </a:lnTo>
                  <a:cubicBezTo>
                    <a:pt x="25391" y="8359"/>
                    <a:pt x="25356" y="8373"/>
                    <a:pt x="25322" y="8373"/>
                  </a:cubicBezTo>
                  <a:cubicBezTo>
                    <a:pt x="25223" y="8373"/>
                    <a:pt x="25126" y="8261"/>
                    <a:pt x="25039" y="8146"/>
                  </a:cubicBezTo>
                  <a:cubicBezTo>
                    <a:pt x="22080" y="7500"/>
                    <a:pt x="19035" y="6070"/>
                    <a:pt x="15293" y="4695"/>
                  </a:cubicBezTo>
                  <a:cubicBezTo>
                    <a:pt x="15182" y="4533"/>
                    <a:pt x="15054" y="4388"/>
                    <a:pt x="14911" y="4257"/>
                  </a:cubicBezTo>
                  <a:cubicBezTo>
                    <a:pt x="14772" y="4198"/>
                    <a:pt x="14576" y="4116"/>
                    <a:pt x="14429" y="3912"/>
                  </a:cubicBezTo>
                  <a:cubicBezTo>
                    <a:pt x="14450" y="3912"/>
                    <a:pt x="14469" y="3915"/>
                    <a:pt x="14488" y="3915"/>
                  </a:cubicBezTo>
                  <a:cubicBezTo>
                    <a:pt x="13565" y="3250"/>
                    <a:pt x="12185" y="2695"/>
                    <a:pt x="11020" y="2251"/>
                  </a:cubicBezTo>
                  <a:cubicBezTo>
                    <a:pt x="10244" y="1938"/>
                    <a:pt x="9378" y="1637"/>
                    <a:pt x="8461" y="1359"/>
                  </a:cubicBezTo>
                  <a:lnTo>
                    <a:pt x="8398" y="1389"/>
                  </a:lnTo>
                  <a:cubicBezTo>
                    <a:pt x="8396" y="1370"/>
                    <a:pt x="8391" y="1353"/>
                    <a:pt x="8387" y="1336"/>
                  </a:cubicBezTo>
                  <a:cubicBezTo>
                    <a:pt x="6570" y="792"/>
                    <a:pt x="4560" y="350"/>
                    <a:pt x="2640" y="138"/>
                  </a:cubicBezTo>
                  <a:lnTo>
                    <a:pt x="2640" y="138"/>
                  </a:lnTo>
                  <a:cubicBezTo>
                    <a:pt x="2650" y="165"/>
                    <a:pt x="2665" y="190"/>
                    <a:pt x="2682" y="215"/>
                  </a:cubicBezTo>
                  <a:lnTo>
                    <a:pt x="2558" y="171"/>
                  </a:lnTo>
                  <a:cubicBezTo>
                    <a:pt x="2558" y="157"/>
                    <a:pt x="2558" y="144"/>
                    <a:pt x="2558" y="129"/>
                  </a:cubicBezTo>
                  <a:cubicBezTo>
                    <a:pt x="2284" y="100"/>
                    <a:pt x="2015" y="74"/>
                    <a:pt x="1750" y="56"/>
                  </a:cubicBezTo>
                  <a:lnTo>
                    <a:pt x="1714" y="127"/>
                  </a:lnTo>
                  <a:cubicBezTo>
                    <a:pt x="1697" y="104"/>
                    <a:pt x="1676" y="79"/>
                    <a:pt x="1653" y="49"/>
                  </a:cubicBezTo>
                  <a:cubicBezTo>
                    <a:pt x="1193" y="17"/>
                    <a:pt x="741" y="1"/>
                    <a:pt x="30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90" name="Google Shape;9990;p49"/>
            <p:cNvSpPr/>
            <p:nvPr/>
          </p:nvSpPr>
          <p:spPr>
            <a:xfrm>
              <a:off x="1315575" y="4906250"/>
              <a:ext cx="4300" cy="6750"/>
            </a:xfrm>
            <a:custGeom>
              <a:avLst/>
              <a:gdLst/>
              <a:ahLst/>
              <a:cxnLst/>
              <a:rect l="l" t="t" r="r" b="b"/>
              <a:pathLst>
                <a:path w="172" h="270" extrusionOk="0">
                  <a:moveTo>
                    <a:pt x="171" y="0"/>
                  </a:moveTo>
                  <a:lnTo>
                    <a:pt x="171" y="0"/>
                  </a:lnTo>
                  <a:cubicBezTo>
                    <a:pt x="115" y="8"/>
                    <a:pt x="58" y="17"/>
                    <a:pt x="1" y="25"/>
                  </a:cubicBezTo>
                  <a:lnTo>
                    <a:pt x="94" y="269"/>
                  </a:lnTo>
                  <a:cubicBezTo>
                    <a:pt x="127" y="183"/>
                    <a:pt x="155" y="93"/>
                    <a:pt x="17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91" name="Google Shape;9991;p49"/>
            <p:cNvSpPr/>
            <p:nvPr/>
          </p:nvSpPr>
          <p:spPr>
            <a:xfrm>
              <a:off x="881375" y="4481275"/>
              <a:ext cx="456375" cy="184200"/>
            </a:xfrm>
            <a:custGeom>
              <a:avLst/>
              <a:gdLst/>
              <a:ahLst/>
              <a:cxnLst/>
              <a:rect l="l" t="t" r="r" b="b"/>
              <a:pathLst>
                <a:path w="18255" h="7368" extrusionOk="0">
                  <a:moveTo>
                    <a:pt x="15959" y="1082"/>
                  </a:moveTo>
                  <a:cubicBezTo>
                    <a:pt x="15959" y="1085"/>
                    <a:pt x="15960" y="1088"/>
                    <a:pt x="15960" y="1092"/>
                  </a:cubicBezTo>
                  <a:lnTo>
                    <a:pt x="15959" y="1082"/>
                  </a:lnTo>
                  <a:close/>
                  <a:moveTo>
                    <a:pt x="2377" y="5756"/>
                  </a:moveTo>
                  <a:lnTo>
                    <a:pt x="2377" y="5756"/>
                  </a:lnTo>
                  <a:cubicBezTo>
                    <a:pt x="2438" y="5775"/>
                    <a:pt x="2503" y="5794"/>
                    <a:pt x="2564" y="5811"/>
                  </a:cubicBezTo>
                  <a:cubicBezTo>
                    <a:pt x="2579" y="5810"/>
                    <a:pt x="2593" y="5808"/>
                    <a:pt x="2606" y="5808"/>
                  </a:cubicBezTo>
                  <a:cubicBezTo>
                    <a:pt x="2633" y="5808"/>
                    <a:pt x="2653" y="5815"/>
                    <a:pt x="2665" y="5841"/>
                  </a:cubicBezTo>
                  <a:cubicBezTo>
                    <a:pt x="2631" y="5830"/>
                    <a:pt x="2597" y="5822"/>
                    <a:pt x="2564" y="5811"/>
                  </a:cubicBezTo>
                  <a:cubicBezTo>
                    <a:pt x="2550" y="5812"/>
                    <a:pt x="2536" y="5813"/>
                    <a:pt x="2520" y="5813"/>
                  </a:cubicBezTo>
                  <a:cubicBezTo>
                    <a:pt x="2475" y="5813"/>
                    <a:pt x="2424" y="5804"/>
                    <a:pt x="2377" y="5756"/>
                  </a:cubicBezTo>
                  <a:close/>
                  <a:moveTo>
                    <a:pt x="1887" y="5765"/>
                  </a:moveTo>
                  <a:lnTo>
                    <a:pt x="1887" y="5765"/>
                  </a:lnTo>
                  <a:cubicBezTo>
                    <a:pt x="2017" y="6148"/>
                    <a:pt x="2389" y="6099"/>
                    <a:pt x="2297" y="6333"/>
                  </a:cubicBezTo>
                  <a:cubicBezTo>
                    <a:pt x="2129" y="6221"/>
                    <a:pt x="1962" y="6114"/>
                    <a:pt x="1887" y="5765"/>
                  </a:cubicBezTo>
                  <a:close/>
                  <a:moveTo>
                    <a:pt x="928" y="6343"/>
                  </a:moveTo>
                  <a:lnTo>
                    <a:pt x="928" y="6343"/>
                  </a:lnTo>
                  <a:cubicBezTo>
                    <a:pt x="1037" y="6404"/>
                    <a:pt x="1159" y="6497"/>
                    <a:pt x="1241" y="6520"/>
                  </a:cubicBezTo>
                  <a:cubicBezTo>
                    <a:pt x="1218" y="6530"/>
                    <a:pt x="1193" y="6535"/>
                    <a:pt x="1169" y="6535"/>
                  </a:cubicBezTo>
                  <a:cubicBezTo>
                    <a:pt x="1071" y="6535"/>
                    <a:pt x="971" y="6457"/>
                    <a:pt x="928" y="6343"/>
                  </a:cubicBezTo>
                  <a:close/>
                  <a:moveTo>
                    <a:pt x="1908" y="6518"/>
                  </a:moveTo>
                  <a:lnTo>
                    <a:pt x="2242" y="6741"/>
                  </a:lnTo>
                  <a:cubicBezTo>
                    <a:pt x="2280" y="6911"/>
                    <a:pt x="2225" y="6873"/>
                    <a:pt x="2162" y="6907"/>
                  </a:cubicBezTo>
                  <a:lnTo>
                    <a:pt x="2160" y="6907"/>
                  </a:lnTo>
                  <a:cubicBezTo>
                    <a:pt x="2040" y="6903"/>
                    <a:pt x="2002" y="6726"/>
                    <a:pt x="1908" y="6518"/>
                  </a:cubicBezTo>
                  <a:close/>
                  <a:moveTo>
                    <a:pt x="1763" y="6713"/>
                  </a:moveTo>
                  <a:lnTo>
                    <a:pt x="1763" y="6713"/>
                  </a:lnTo>
                  <a:cubicBezTo>
                    <a:pt x="1948" y="7134"/>
                    <a:pt x="1594" y="7048"/>
                    <a:pt x="1466" y="7109"/>
                  </a:cubicBezTo>
                  <a:lnTo>
                    <a:pt x="1325" y="6795"/>
                  </a:lnTo>
                  <a:lnTo>
                    <a:pt x="1763" y="6713"/>
                  </a:lnTo>
                  <a:close/>
                  <a:moveTo>
                    <a:pt x="1182" y="7121"/>
                  </a:moveTo>
                  <a:cubicBezTo>
                    <a:pt x="1192" y="7121"/>
                    <a:pt x="1199" y="7125"/>
                    <a:pt x="1205" y="7132"/>
                  </a:cubicBezTo>
                  <a:cubicBezTo>
                    <a:pt x="1195" y="7129"/>
                    <a:pt x="1183" y="7127"/>
                    <a:pt x="1171" y="7127"/>
                  </a:cubicBezTo>
                  <a:cubicBezTo>
                    <a:pt x="1167" y="7127"/>
                    <a:pt x="1163" y="7127"/>
                    <a:pt x="1159" y="7128"/>
                  </a:cubicBezTo>
                  <a:cubicBezTo>
                    <a:pt x="1168" y="7123"/>
                    <a:pt x="1176" y="7121"/>
                    <a:pt x="1182" y="7121"/>
                  </a:cubicBezTo>
                  <a:close/>
                  <a:moveTo>
                    <a:pt x="18162" y="1"/>
                  </a:moveTo>
                  <a:cubicBezTo>
                    <a:pt x="15083" y="299"/>
                    <a:pt x="11989" y="1174"/>
                    <a:pt x="9415" y="2141"/>
                  </a:cubicBezTo>
                  <a:cubicBezTo>
                    <a:pt x="9442" y="2296"/>
                    <a:pt x="9527" y="2547"/>
                    <a:pt x="9417" y="2547"/>
                  </a:cubicBezTo>
                  <a:cubicBezTo>
                    <a:pt x="9389" y="2547"/>
                    <a:pt x="9348" y="2530"/>
                    <a:pt x="9291" y="2493"/>
                  </a:cubicBezTo>
                  <a:cubicBezTo>
                    <a:pt x="9363" y="2457"/>
                    <a:pt x="9298" y="2308"/>
                    <a:pt x="9281" y="2192"/>
                  </a:cubicBezTo>
                  <a:cubicBezTo>
                    <a:pt x="8124" y="2631"/>
                    <a:pt x="7075" y="3086"/>
                    <a:pt x="6183" y="3513"/>
                  </a:cubicBezTo>
                  <a:cubicBezTo>
                    <a:pt x="5563" y="3805"/>
                    <a:pt x="5184" y="4194"/>
                    <a:pt x="4377" y="4526"/>
                  </a:cubicBezTo>
                  <a:cubicBezTo>
                    <a:pt x="4383" y="4608"/>
                    <a:pt x="4419" y="4705"/>
                    <a:pt x="4494" y="4840"/>
                  </a:cubicBezTo>
                  <a:cubicBezTo>
                    <a:pt x="4372" y="4816"/>
                    <a:pt x="4260" y="4804"/>
                    <a:pt x="4156" y="4804"/>
                  </a:cubicBezTo>
                  <a:cubicBezTo>
                    <a:pt x="3860" y="4804"/>
                    <a:pt x="3634" y="4900"/>
                    <a:pt x="3430" y="5092"/>
                  </a:cubicBezTo>
                  <a:cubicBezTo>
                    <a:pt x="3388" y="5041"/>
                    <a:pt x="3350" y="4989"/>
                    <a:pt x="3312" y="4936"/>
                  </a:cubicBezTo>
                  <a:cubicBezTo>
                    <a:pt x="3039" y="5062"/>
                    <a:pt x="2766" y="5189"/>
                    <a:pt x="2494" y="5313"/>
                  </a:cubicBezTo>
                  <a:cubicBezTo>
                    <a:pt x="2514" y="5439"/>
                    <a:pt x="2548" y="5584"/>
                    <a:pt x="2343" y="5584"/>
                  </a:cubicBezTo>
                  <a:cubicBezTo>
                    <a:pt x="2322" y="5584"/>
                    <a:pt x="2299" y="5583"/>
                    <a:pt x="2274" y="5580"/>
                  </a:cubicBezTo>
                  <a:lnTo>
                    <a:pt x="2274" y="5580"/>
                  </a:lnTo>
                  <a:cubicBezTo>
                    <a:pt x="2293" y="5647"/>
                    <a:pt x="2328" y="5708"/>
                    <a:pt x="2377" y="5756"/>
                  </a:cubicBezTo>
                  <a:cubicBezTo>
                    <a:pt x="2221" y="5714"/>
                    <a:pt x="2074" y="5653"/>
                    <a:pt x="1937" y="5573"/>
                  </a:cubicBezTo>
                  <a:lnTo>
                    <a:pt x="1584" y="5738"/>
                  </a:lnTo>
                  <a:cubicBezTo>
                    <a:pt x="1584" y="5752"/>
                    <a:pt x="1584" y="5769"/>
                    <a:pt x="1582" y="5786"/>
                  </a:cubicBezTo>
                  <a:cubicBezTo>
                    <a:pt x="1552" y="5782"/>
                    <a:pt x="1525" y="5777"/>
                    <a:pt x="1498" y="5777"/>
                  </a:cubicBezTo>
                  <a:cubicBezTo>
                    <a:pt x="1426" y="5811"/>
                    <a:pt x="1355" y="5843"/>
                    <a:pt x="1283" y="5876"/>
                  </a:cubicBezTo>
                  <a:cubicBezTo>
                    <a:pt x="1207" y="6029"/>
                    <a:pt x="1298" y="6306"/>
                    <a:pt x="1010" y="6306"/>
                  </a:cubicBezTo>
                  <a:cubicBezTo>
                    <a:pt x="980" y="6306"/>
                    <a:pt x="947" y="6303"/>
                    <a:pt x="909" y="6297"/>
                  </a:cubicBezTo>
                  <a:lnTo>
                    <a:pt x="909" y="6297"/>
                  </a:lnTo>
                  <a:cubicBezTo>
                    <a:pt x="913" y="6314"/>
                    <a:pt x="919" y="6328"/>
                    <a:pt x="928" y="6343"/>
                  </a:cubicBezTo>
                  <a:cubicBezTo>
                    <a:pt x="876" y="6316"/>
                    <a:pt x="828" y="6296"/>
                    <a:pt x="790" y="6296"/>
                  </a:cubicBezTo>
                  <a:cubicBezTo>
                    <a:pt x="736" y="6296"/>
                    <a:pt x="701" y="6337"/>
                    <a:pt x="705" y="6457"/>
                  </a:cubicBezTo>
                  <a:lnTo>
                    <a:pt x="560" y="6206"/>
                  </a:lnTo>
                  <a:cubicBezTo>
                    <a:pt x="372" y="6291"/>
                    <a:pt x="187" y="6375"/>
                    <a:pt x="0" y="6457"/>
                  </a:cubicBezTo>
                  <a:cubicBezTo>
                    <a:pt x="0" y="6484"/>
                    <a:pt x="0" y="6511"/>
                    <a:pt x="2" y="6541"/>
                  </a:cubicBezTo>
                  <a:cubicBezTo>
                    <a:pt x="21" y="6591"/>
                    <a:pt x="30" y="6644"/>
                    <a:pt x="26" y="6699"/>
                  </a:cubicBezTo>
                  <a:cubicBezTo>
                    <a:pt x="57" y="6827"/>
                    <a:pt x="122" y="6936"/>
                    <a:pt x="272" y="6982"/>
                  </a:cubicBezTo>
                  <a:cubicBezTo>
                    <a:pt x="417" y="6961"/>
                    <a:pt x="303" y="6633"/>
                    <a:pt x="405" y="6633"/>
                  </a:cubicBezTo>
                  <a:cubicBezTo>
                    <a:pt x="433" y="6633"/>
                    <a:pt x="477" y="6658"/>
                    <a:pt x="547" y="6720"/>
                  </a:cubicBezTo>
                  <a:lnTo>
                    <a:pt x="520" y="6926"/>
                  </a:lnTo>
                  <a:cubicBezTo>
                    <a:pt x="513" y="7264"/>
                    <a:pt x="548" y="7368"/>
                    <a:pt x="611" y="7368"/>
                  </a:cubicBezTo>
                  <a:cubicBezTo>
                    <a:pt x="710" y="7368"/>
                    <a:pt x="878" y="7108"/>
                    <a:pt x="1052" y="7108"/>
                  </a:cubicBezTo>
                  <a:cubicBezTo>
                    <a:pt x="1122" y="7108"/>
                    <a:pt x="1194" y="7150"/>
                    <a:pt x="1262" y="7268"/>
                  </a:cubicBezTo>
                  <a:cubicBezTo>
                    <a:pt x="1233" y="7203"/>
                    <a:pt x="1224" y="7153"/>
                    <a:pt x="1205" y="7132"/>
                  </a:cubicBezTo>
                  <a:lnTo>
                    <a:pt x="1205" y="7132"/>
                  </a:lnTo>
                  <a:cubicBezTo>
                    <a:pt x="1287" y="7155"/>
                    <a:pt x="1390" y="7245"/>
                    <a:pt x="1468" y="7332"/>
                  </a:cubicBezTo>
                  <a:cubicBezTo>
                    <a:pt x="2682" y="6837"/>
                    <a:pt x="3912" y="6293"/>
                    <a:pt x="5228" y="5733"/>
                  </a:cubicBezTo>
                  <a:cubicBezTo>
                    <a:pt x="5098" y="5327"/>
                    <a:pt x="6427" y="4970"/>
                    <a:pt x="7169" y="4692"/>
                  </a:cubicBezTo>
                  <a:cubicBezTo>
                    <a:pt x="9384" y="3481"/>
                    <a:pt x="12080" y="2215"/>
                    <a:pt x="15445" y="1538"/>
                  </a:cubicBezTo>
                  <a:cubicBezTo>
                    <a:pt x="15437" y="1533"/>
                    <a:pt x="15431" y="1529"/>
                    <a:pt x="15426" y="1529"/>
                  </a:cubicBezTo>
                  <a:cubicBezTo>
                    <a:pt x="15421" y="1529"/>
                    <a:pt x="15417" y="1533"/>
                    <a:pt x="15417" y="1542"/>
                  </a:cubicBezTo>
                  <a:cubicBezTo>
                    <a:pt x="15369" y="1435"/>
                    <a:pt x="15316" y="1401"/>
                    <a:pt x="15331" y="1267"/>
                  </a:cubicBezTo>
                  <a:lnTo>
                    <a:pt x="15331" y="1267"/>
                  </a:lnTo>
                  <a:cubicBezTo>
                    <a:pt x="15464" y="1479"/>
                    <a:pt x="15647" y="1283"/>
                    <a:pt x="15657" y="1498"/>
                  </a:cubicBezTo>
                  <a:cubicBezTo>
                    <a:pt x="15708" y="1487"/>
                    <a:pt x="15762" y="1479"/>
                    <a:pt x="15813" y="1468"/>
                  </a:cubicBezTo>
                  <a:cubicBezTo>
                    <a:pt x="15891" y="1346"/>
                    <a:pt x="15924" y="1199"/>
                    <a:pt x="15905" y="1054"/>
                  </a:cubicBezTo>
                  <a:cubicBezTo>
                    <a:pt x="15851" y="1020"/>
                    <a:pt x="15783" y="1050"/>
                    <a:pt x="15729" y="1010"/>
                  </a:cubicBezTo>
                  <a:lnTo>
                    <a:pt x="15941" y="785"/>
                  </a:lnTo>
                  <a:lnTo>
                    <a:pt x="15959" y="1082"/>
                  </a:lnTo>
                  <a:lnTo>
                    <a:pt x="15959" y="1082"/>
                  </a:lnTo>
                  <a:cubicBezTo>
                    <a:pt x="15959" y="1020"/>
                    <a:pt x="16026" y="1008"/>
                    <a:pt x="16116" y="1008"/>
                  </a:cubicBezTo>
                  <a:cubicBezTo>
                    <a:pt x="16173" y="1008"/>
                    <a:pt x="16239" y="1012"/>
                    <a:pt x="16302" y="1012"/>
                  </a:cubicBezTo>
                  <a:cubicBezTo>
                    <a:pt x="16486" y="1012"/>
                    <a:pt x="16649" y="971"/>
                    <a:pt x="16509" y="652"/>
                  </a:cubicBezTo>
                  <a:lnTo>
                    <a:pt x="16509" y="652"/>
                  </a:lnTo>
                  <a:lnTo>
                    <a:pt x="16738" y="1168"/>
                  </a:lnTo>
                  <a:cubicBezTo>
                    <a:pt x="16753" y="1062"/>
                    <a:pt x="16812" y="1031"/>
                    <a:pt x="16890" y="1031"/>
                  </a:cubicBezTo>
                  <a:cubicBezTo>
                    <a:pt x="17001" y="1031"/>
                    <a:pt x="17150" y="1094"/>
                    <a:pt x="17261" y="1094"/>
                  </a:cubicBezTo>
                  <a:cubicBezTo>
                    <a:pt x="17272" y="1094"/>
                    <a:pt x="17283" y="1093"/>
                    <a:pt x="17293" y="1092"/>
                  </a:cubicBezTo>
                  <a:cubicBezTo>
                    <a:pt x="17016" y="907"/>
                    <a:pt x="17283" y="716"/>
                    <a:pt x="17245" y="543"/>
                  </a:cubicBezTo>
                  <a:lnTo>
                    <a:pt x="17245" y="543"/>
                  </a:lnTo>
                  <a:cubicBezTo>
                    <a:pt x="17327" y="614"/>
                    <a:pt x="17406" y="641"/>
                    <a:pt x="17483" y="641"/>
                  </a:cubicBezTo>
                  <a:cubicBezTo>
                    <a:pt x="17765" y="641"/>
                    <a:pt x="18015" y="269"/>
                    <a:pt x="18254" y="253"/>
                  </a:cubicBezTo>
                  <a:cubicBezTo>
                    <a:pt x="18238" y="118"/>
                    <a:pt x="18202" y="43"/>
                    <a:pt x="1816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92" name="Google Shape;9992;p49"/>
            <p:cNvSpPr/>
            <p:nvPr/>
          </p:nvSpPr>
          <p:spPr>
            <a:xfrm>
              <a:off x="876375" y="4642950"/>
              <a:ext cx="5650" cy="9000"/>
            </a:xfrm>
            <a:custGeom>
              <a:avLst/>
              <a:gdLst/>
              <a:ahLst/>
              <a:cxnLst/>
              <a:rect l="l" t="t" r="r" b="b"/>
              <a:pathLst>
                <a:path w="226" h="360" extrusionOk="0">
                  <a:moveTo>
                    <a:pt x="175" y="0"/>
                  </a:moveTo>
                  <a:cubicBezTo>
                    <a:pt x="118" y="28"/>
                    <a:pt x="59" y="51"/>
                    <a:pt x="0" y="78"/>
                  </a:cubicBezTo>
                  <a:lnTo>
                    <a:pt x="127" y="360"/>
                  </a:lnTo>
                  <a:cubicBezTo>
                    <a:pt x="181" y="337"/>
                    <a:pt x="219" y="288"/>
                    <a:pt x="226" y="229"/>
                  </a:cubicBezTo>
                  <a:cubicBezTo>
                    <a:pt x="213" y="179"/>
                    <a:pt x="204" y="126"/>
                    <a:pt x="202" y="72"/>
                  </a:cubicBezTo>
                  <a:cubicBezTo>
                    <a:pt x="194" y="49"/>
                    <a:pt x="186" y="25"/>
                    <a:pt x="17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93" name="Google Shape;9993;p49"/>
            <p:cNvSpPr/>
            <p:nvPr/>
          </p:nvSpPr>
          <p:spPr>
            <a:xfrm>
              <a:off x="1099200" y="4811400"/>
              <a:ext cx="36125" cy="41225"/>
            </a:xfrm>
            <a:custGeom>
              <a:avLst/>
              <a:gdLst/>
              <a:ahLst/>
              <a:cxnLst/>
              <a:rect l="l" t="t" r="r" b="b"/>
              <a:pathLst>
                <a:path w="1445" h="1649" extrusionOk="0">
                  <a:moveTo>
                    <a:pt x="433" y="467"/>
                  </a:moveTo>
                  <a:lnTo>
                    <a:pt x="454" y="776"/>
                  </a:lnTo>
                  <a:lnTo>
                    <a:pt x="128" y="488"/>
                  </a:lnTo>
                  <a:lnTo>
                    <a:pt x="433" y="467"/>
                  </a:lnTo>
                  <a:close/>
                  <a:moveTo>
                    <a:pt x="1445" y="0"/>
                  </a:moveTo>
                  <a:lnTo>
                    <a:pt x="1445" y="0"/>
                  </a:lnTo>
                  <a:cubicBezTo>
                    <a:pt x="959" y="166"/>
                    <a:pt x="475" y="337"/>
                    <a:pt x="0" y="513"/>
                  </a:cubicBezTo>
                  <a:cubicBezTo>
                    <a:pt x="248" y="827"/>
                    <a:pt x="349" y="1296"/>
                    <a:pt x="648" y="1649"/>
                  </a:cubicBezTo>
                  <a:cubicBezTo>
                    <a:pt x="812" y="1573"/>
                    <a:pt x="980" y="1500"/>
                    <a:pt x="1152" y="1424"/>
                  </a:cubicBezTo>
                  <a:cubicBezTo>
                    <a:pt x="1152" y="1139"/>
                    <a:pt x="1102" y="1099"/>
                    <a:pt x="1148" y="1099"/>
                  </a:cubicBezTo>
                  <a:cubicBezTo>
                    <a:pt x="1166" y="1099"/>
                    <a:pt x="1199" y="1105"/>
                    <a:pt x="1255" y="1105"/>
                  </a:cubicBezTo>
                  <a:cubicBezTo>
                    <a:pt x="1288" y="1105"/>
                    <a:pt x="1330" y="1103"/>
                    <a:pt x="1382" y="1096"/>
                  </a:cubicBezTo>
                  <a:cubicBezTo>
                    <a:pt x="1386" y="978"/>
                    <a:pt x="1365" y="860"/>
                    <a:pt x="1314" y="753"/>
                  </a:cubicBezTo>
                  <a:cubicBezTo>
                    <a:pt x="1312" y="753"/>
                    <a:pt x="1308" y="751"/>
                    <a:pt x="1306" y="751"/>
                  </a:cubicBezTo>
                  <a:lnTo>
                    <a:pt x="1314" y="751"/>
                  </a:lnTo>
                  <a:cubicBezTo>
                    <a:pt x="1234" y="585"/>
                    <a:pt x="1134" y="520"/>
                    <a:pt x="1256" y="202"/>
                  </a:cubicBezTo>
                  <a:cubicBezTo>
                    <a:pt x="1329" y="143"/>
                    <a:pt x="1392" y="76"/>
                    <a:pt x="144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94" name="Google Shape;9994;p49"/>
            <p:cNvSpPr/>
            <p:nvPr/>
          </p:nvSpPr>
          <p:spPr>
            <a:xfrm>
              <a:off x="1312950" y="4932350"/>
              <a:ext cx="7600" cy="925"/>
            </a:xfrm>
            <a:custGeom>
              <a:avLst/>
              <a:gdLst/>
              <a:ahLst/>
              <a:cxnLst/>
              <a:rect l="l" t="t" r="r" b="b"/>
              <a:pathLst>
                <a:path w="304" h="37" extrusionOk="0">
                  <a:moveTo>
                    <a:pt x="193" y="0"/>
                  </a:moveTo>
                  <a:cubicBezTo>
                    <a:pt x="127" y="0"/>
                    <a:pt x="62" y="13"/>
                    <a:pt x="1" y="37"/>
                  </a:cubicBezTo>
                  <a:cubicBezTo>
                    <a:pt x="100" y="29"/>
                    <a:pt x="203" y="20"/>
                    <a:pt x="304" y="12"/>
                  </a:cubicBezTo>
                  <a:cubicBezTo>
                    <a:pt x="267" y="4"/>
                    <a:pt x="230" y="0"/>
                    <a:pt x="19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95" name="Google Shape;9995;p49"/>
            <p:cNvSpPr/>
            <p:nvPr/>
          </p:nvSpPr>
          <p:spPr>
            <a:xfrm>
              <a:off x="1222150" y="4912275"/>
              <a:ext cx="79800" cy="38725"/>
            </a:xfrm>
            <a:custGeom>
              <a:avLst/>
              <a:gdLst/>
              <a:ahLst/>
              <a:cxnLst/>
              <a:rect l="l" t="t" r="r" b="b"/>
              <a:pathLst>
                <a:path w="3192" h="1549" extrusionOk="0">
                  <a:moveTo>
                    <a:pt x="2497" y="1"/>
                  </a:moveTo>
                  <a:lnTo>
                    <a:pt x="2497" y="1"/>
                  </a:lnTo>
                  <a:cubicBezTo>
                    <a:pt x="2194" y="60"/>
                    <a:pt x="1894" y="123"/>
                    <a:pt x="1595" y="190"/>
                  </a:cubicBezTo>
                  <a:lnTo>
                    <a:pt x="1740" y="264"/>
                  </a:lnTo>
                  <a:lnTo>
                    <a:pt x="1307" y="344"/>
                  </a:lnTo>
                  <a:lnTo>
                    <a:pt x="1301" y="257"/>
                  </a:lnTo>
                  <a:cubicBezTo>
                    <a:pt x="861" y="358"/>
                    <a:pt x="428" y="470"/>
                    <a:pt x="1" y="588"/>
                  </a:cubicBezTo>
                  <a:cubicBezTo>
                    <a:pt x="50" y="814"/>
                    <a:pt x="117" y="923"/>
                    <a:pt x="215" y="923"/>
                  </a:cubicBezTo>
                  <a:cubicBezTo>
                    <a:pt x="265" y="923"/>
                    <a:pt x="323" y="896"/>
                    <a:pt x="390" y="842"/>
                  </a:cubicBezTo>
                  <a:lnTo>
                    <a:pt x="390" y="842"/>
                  </a:lnTo>
                  <a:lnTo>
                    <a:pt x="295" y="1549"/>
                  </a:lnTo>
                  <a:cubicBezTo>
                    <a:pt x="533" y="1475"/>
                    <a:pt x="769" y="1408"/>
                    <a:pt x="1006" y="1343"/>
                  </a:cubicBezTo>
                  <a:cubicBezTo>
                    <a:pt x="1006" y="1311"/>
                    <a:pt x="1002" y="1284"/>
                    <a:pt x="1002" y="1250"/>
                  </a:cubicBezTo>
                  <a:cubicBezTo>
                    <a:pt x="1261" y="1122"/>
                    <a:pt x="1900" y="884"/>
                    <a:pt x="2028" y="377"/>
                  </a:cubicBezTo>
                  <a:cubicBezTo>
                    <a:pt x="2070" y="532"/>
                    <a:pt x="2143" y="559"/>
                    <a:pt x="2227" y="559"/>
                  </a:cubicBezTo>
                  <a:cubicBezTo>
                    <a:pt x="2272" y="559"/>
                    <a:pt x="2321" y="551"/>
                    <a:pt x="2370" y="551"/>
                  </a:cubicBezTo>
                  <a:cubicBezTo>
                    <a:pt x="2491" y="551"/>
                    <a:pt x="2612" y="602"/>
                    <a:pt x="2680" y="958"/>
                  </a:cubicBezTo>
                  <a:cubicBezTo>
                    <a:pt x="3191" y="653"/>
                    <a:pt x="2363" y="504"/>
                    <a:pt x="249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96" name="Google Shape;9996;p49"/>
            <p:cNvSpPr/>
            <p:nvPr/>
          </p:nvSpPr>
          <p:spPr>
            <a:xfrm>
              <a:off x="1365375" y="4478600"/>
              <a:ext cx="8500" cy="10850"/>
            </a:xfrm>
            <a:custGeom>
              <a:avLst/>
              <a:gdLst/>
              <a:ahLst/>
              <a:cxnLst/>
              <a:rect l="l" t="t" r="r" b="b"/>
              <a:pathLst>
                <a:path w="340" h="434" extrusionOk="0">
                  <a:moveTo>
                    <a:pt x="337" y="0"/>
                  </a:moveTo>
                  <a:cubicBezTo>
                    <a:pt x="261" y="2"/>
                    <a:pt x="188" y="2"/>
                    <a:pt x="114" y="7"/>
                  </a:cubicBezTo>
                  <a:cubicBezTo>
                    <a:pt x="72" y="208"/>
                    <a:pt x="1" y="379"/>
                    <a:pt x="339" y="434"/>
                  </a:cubicBezTo>
                  <a:lnTo>
                    <a:pt x="337"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97" name="Google Shape;9997;p49"/>
            <p:cNvSpPr/>
            <p:nvPr/>
          </p:nvSpPr>
          <p:spPr>
            <a:xfrm>
              <a:off x="229750" y="4397475"/>
              <a:ext cx="515425" cy="183675"/>
            </a:xfrm>
            <a:custGeom>
              <a:avLst/>
              <a:gdLst/>
              <a:ahLst/>
              <a:cxnLst/>
              <a:rect l="l" t="t" r="r" b="b"/>
              <a:pathLst>
                <a:path w="20617" h="7347" extrusionOk="0">
                  <a:moveTo>
                    <a:pt x="1405" y="810"/>
                  </a:moveTo>
                  <a:lnTo>
                    <a:pt x="1397" y="879"/>
                  </a:lnTo>
                  <a:lnTo>
                    <a:pt x="1100" y="829"/>
                  </a:lnTo>
                  <a:lnTo>
                    <a:pt x="1405" y="810"/>
                  </a:lnTo>
                  <a:close/>
                  <a:moveTo>
                    <a:pt x="4470" y="1958"/>
                  </a:moveTo>
                  <a:cubicBezTo>
                    <a:pt x="4644" y="1998"/>
                    <a:pt x="4970" y="2288"/>
                    <a:pt x="4831" y="2417"/>
                  </a:cubicBezTo>
                  <a:lnTo>
                    <a:pt x="4470" y="1958"/>
                  </a:lnTo>
                  <a:close/>
                  <a:moveTo>
                    <a:pt x="10893" y="5490"/>
                  </a:moveTo>
                  <a:cubicBezTo>
                    <a:pt x="10989" y="5490"/>
                    <a:pt x="11115" y="5566"/>
                    <a:pt x="11193" y="5592"/>
                  </a:cubicBezTo>
                  <a:lnTo>
                    <a:pt x="11264" y="5575"/>
                  </a:lnTo>
                  <a:lnTo>
                    <a:pt x="11264" y="5575"/>
                  </a:lnTo>
                  <a:cubicBezTo>
                    <a:pt x="11262" y="5594"/>
                    <a:pt x="11251" y="5601"/>
                    <a:pt x="11235" y="5601"/>
                  </a:cubicBezTo>
                  <a:cubicBezTo>
                    <a:pt x="11224" y="5601"/>
                    <a:pt x="11209" y="5597"/>
                    <a:pt x="11193" y="5592"/>
                  </a:cubicBezTo>
                  <a:lnTo>
                    <a:pt x="10764" y="5687"/>
                  </a:lnTo>
                  <a:cubicBezTo>
                    <a:pt x="10764" y="5536"/>
                    <a:pt x="10819" y="5490"/>
                    <a:pt x="10893" y="5490"/>
                  </a:cubicBezTo>
                  <a:close/>
                  <a:moveTo>
                    <a:pt x="1446" y="0"/>
                  </a:moveTo>
                  <a:cubicBezTo>
                    <a:pt x="1131" y="0"/>
                    <a:pt x="936" y="144"/>
                    <a:pt x="1313" y="356"/>
                  </a:cubicBezTo>
                  <a:cubicBezTo>
                    <a:pt x="362" y="678"/>
                    <a:pt x="1" y="911"/>
                    <a:pt x="699" y="1140"/>
                  </a:cubicBezTo>
                  <a:cubicBezTo>
                    <a:pt x="827" y="1353"/>
                    <a:pt x="1590" y="1559"/>
                    <a:pt x="2118" y="1758"/>
                  </a:cubicBezTo>
                  <a:lnTo>
                    <a:pt x="2076" y="1700"/>
                  </a:lnTo>
                  <a:lnTo>
                    <a:pt x="2076" y="1700"/>
                  </a:lnTo>
                  <a:cubicBezTo>
                    <a:pt x="2149" y="1701"/>
                    <a:pt x="2221" y="1710"/>
                    <a:pt x="2284" y="1710"/>
                  </a:cubicBezTo>
                  <a:cubicBezTo>
                    <a:pt x="2430" y="1710"/>
                    <a:pt x="2529" y="1663"/>
                    <a:pt x="2482" y="1376"/>
                  </a:cubicBezTo>
                  <a:lnTo>
                    <a:pt x="2482" y="1376"/>
                  </a:lnTo>
                  <a:lnTo>
                    <a:pt x="2949" y="1979"/>
                  </a:lnTo>
                  <a:cubicBezTo>
                    <a:pt x="2963" y="1764"/>
                    <a:pt x="3015" y="1684"/>
                    <a:pt x="3096" y="1684"/>
                  </a:cubicBezTo>
                  <a:cubicBezTo>
                    <a:pt x="3334" y="1684"/>
                    <a:pt x="3818" y="2386"/>
                    <a:pt x="4270" y="2386"/>
                  </a:cubicBezTo>
                  <a:cubicBezTo>
                    <a:pt x="4319" y="2386"/>
                    <a:pt x="4367" y="2378"/>
                    <a:pt x="4415" y="2360"/>
                  </a:cubicBezTo>
                  <a:lnTo>
                    <a:pt x="4415" y="2360"/>
                  </a:lnTo>
                  <a:cubicBezTo>
                    <a:pt x="4461" y="2463"/>
                    <a:pt x="3748" y="2362"/>
                    <a:pt x="3952" y="2646"/>
                  </a:cubicBezTo>
                  <a:lnTo>
                    <a:pt x="4007" y="2682"/>
                  </a:lnTo>
                  <a:cubicBezTo>
                    <a:pt x="3925" y="2706"/>
                    <a:pt x="3839" y="2718"/>
                    <a:pt x="3752" y="2718"/>
                  </a:cubicBezTo>
                  <a:cubicBezTo>
                    <a:pt x="3728" y="2718"/>
                    <a:pt x="3703" y="2717"/>
                    <a:pt x="3679" y="2715"/>
                  </a:cubicBezTo>
                  <a:lnTo>
                    <a:pt x="3679" y="2715"/>
                  </a:lnTo>
                  <a:cubicBezTo>
                    <a:pt x="4053" y="2932"/>
                    <a:pt x="4442" y="3151"/>
                    <a:pt x="4852" y="3371"/>
                  </a:cubicBezTo>
                  <a:lnTo>
                    <a:pt x="4463" y="2909"/>
                  </a:lnTo>
                  <a:lnTo>
                    <a:pt x="4804" y="3064"/>
                  </a:lnTo>
                  <a:lnTo>
                    <a:pt x="4682" y="2614"/>
                  </a:lnTo>
                  <a:lnTo>
                    <a:pt x="4850" y="2726"/>
                  </a:lnTo>
                  <a:lnTo>
                    <a:pt x="4877" y="3388"/>
                  </a:lnTo>
                  <a:cubicBezTo>
                    <a:pt x="6499" y="4261"/>
                    <a:pt x="8398" y="5138"/>
                    <a:pt x="10572" y="5842"/>
                  </a:cubicBezTo>
                  <a:lnTo>
                    <a:pt x="10568" y="5779"/>
                  </a:lnTo>
                  <a:lnTo>
                    <a:pt x="10654" y="5870"/>
                  </a:lnTo>
                  <a:cubicBezTo>
                    <a:pt x="13081" y="6650"/>
                    <a:pt x="15599" y="7115"/>
                    <a:pt x="18145" y="7249"/>
                  </a:cubicBezTo>
                  <a:cubicBezTo>
                    <a:pt x="17973" y="7251"/>
                    <a:pt x="17845" y="7277"/>
                    <a:pt x="18183" y="7321"/>
                  </a:cubicBezTo>
                  <a:lnTo>
                    <a:pt x="18198" y="7222"/>
                  </a:lnTo>
                  <a:lnTo>
                    <a:pt x="18185" y="7321"/>
                  </a:lnTo>
                  <a:cubicBezTo>
                    <a:pt x="18240" y="7329"/>
                    <a:pt x="18311" y="7336"/>
                    <a:pt x="18396" y="7346"/>
                  </a:cubicBezTo>
                  <a:lnTo>
                    <a:pt x="18364" y="7334"/>
                  </a:lnTo>
                  <a:cubicBezTo>
                    <a:pt x="18364" y="7312"/>
                    <a:pt x="18366" y="7291"/>
                    <a:pt x="18368" y="7273"/>
                  </a:cubicBezTo>
                  <a:cubicBezTo>
                    <a:pt x="18337" y="7270"/>
                    <a:pt x="18309" y="7268"/>
                    <a:pt x="18274" y="7266"/>
                  </a:cubicBezTo>
                  <a:cubicBezTo>
                    <a:pt x="18295" y="7264"/>
                    <a:pt x="18316" y="7262"/>
                    <a:pt x="18339" y="7262"/>
                  </a:cubicBezTo>
                  <a:lnTo>
                    <a:pt x="18370" y="7264"/>
                  </a:lnTo>
                  <a:lnTo>
                    <a:pt x="18370" y="7260"/>
                  </a:lnTo>
                  <a:cubicBezTo>
                    <a:pt x="18380" y="7212"/>
                    <a:pt x="18402" y="7192"/>
                    <a:pt x="18432" y="7192"/>
                  </a:cubicBezTo>
                  <a:cubicBezTo>
                    <a:pt x="18465" y="7192"/>
                    <a:pt x="18506" y="7214"/>
                    <a:pt x="18551" y="7247"/>
                  </a:cubicBezTo>
                  <a:cubicBezTo>
                    <a:pt x="18686" y="7237"/>
                    <a:pt x="18820" y="7228"/>
                    <a:pt x="18955" y="7216"/>
                  </a:cubicBezTo>
                  <a:lnTo>
                    <a:pt x="19437" y="6570"/>
                  </a:lnTo>
                  <a:lnTo>
                    <a:pt x="19380" y="6532"/>
                  </a:lnTo>
                  <a:cubicBezTo>
                    <a:pt x="19702" y="6154"/>
                    <a:pt x="20463" y="6419"/>
                    <a:pt x="20616" y="5899"/>
                  </a:cubicBezTo>
                  <a:lnTo>
                    <a:pt x="20616" y="5899"/>
                  </a:lnTo>
                  <a:cubicBezTo>
                    <a:pt x="19956" y="6023"/>
                    <a:pt x="19287" y="6107"/>
                    <a:pt x="18616" y="6147"/>
                  </a:cubicBezTo>
                  <a:cubicBezTo>
                    <a:pt x="17008" y="6107"/>
                    <a:pt x="15363" y="5845"/>
                    <a:pt x="13761" y="5441"/>
                  </a:cubicBezTo>
                  <a:lnTo>
                    <a:pt x="13761" y="5441"/>
                  </a:lnTo>
                  <a:lnTo>
                    <a:pt x="13981" y="5798"/>
                  </a:lnTo>
                  <a:cubicBezTo>
                    <a:pt x="13933" y="5739"/>
                    <a:pt x="13866" y="5728"/>
                    <a:pt x="13794" y="5728"/>
                  </a:cubicBezTo>
                  <a:cubicBezTo>
                    <a:pt x="13751" y="5728"/>
                    <a:pt x="13707" y="5732"/>
                    <a:pt x="13663" y="5732"/>
                  </a:cubicBezTo>
                  <a:cubicBezTo>
                    <a:pt x="13528" y="5732"/>
                    <a:pt x="13400" y="5697"/>
                    <a:pt x="13348" y="5411"/>
                  </a:cubicBezTo>
                  <a:lnTo>
                    <a:pt x="13348" y="5411"/>
                  </a:lnTo>
                  <a:cubicBezTo>
                    <a:pt x="13375" y="5420"/>
                    <a:pt x="13397" y="5424"/>
                    <a:pt x="13416" y="5424"/>
                  </a:cubicBezTo>
                  <a:cubicBezTo>
                    <a:pt x="13456" y="5424"/>
                    <a:pt x="13480" y="5405"/>
                    <a:pt x="13491" y="5371"/>
                  </a:cubicBezTo>
                  <a:cubicBezTo>
                    <a:pt x="9893" y="4431"/>
                    <a:pt x="6520" y="2812"/>
                    <a:pt x="4257" y="1485"/>
                  </a:cubicBezTo>
                  <a:cubicBezTo>
                    <a:pt x="4210" y="1648"/>
                    <a:pt x="4192" y="1843"/>
                    <a:pt x="4084" y="1843"/>
                  </a:cubicBezTo>
                  <a:cubicBezTo>
                    <a:pt x="4039" y="1843"/>
                    <a:pt x="3979" y="1809"/>
                    <a:pt x="3893" y="1723"/>
                  </a:cubicBezTo>
                  <a:lnTo>
                    <a:pt x="3893" y="1723"/>
                  </a:lnTo>
                  <a:cubicBezTo>
                    <a:pt x="3965" y="1738"/>
                    <a:pt x="4020" y="1745"/>
                    <a:pt x="4061" y="1745"/>
                  </a:cubicBezTo>
                  <a:cubicBezTo>
                    <a:pt x="4300" y="1745"/>
                    <a:pt x="4065" y="1506"/>
                    <a:pt x="3914" y="1283"/>
                  </a:cubicBezTo>
                  <a:cubicBezTo>
                    <a:pt x="3811" y="1222"/>
                    <a:pt x="3712" y="1161"/>
                    <a:pt x="3618" y="1102"/>
                  </a:cubicBezTo>
                  <a:cubicBezTo>
                    <a:pt x="2886" y="686"/>
                    <a:pt x="1641" y="385"/>
                    <a:pt x="2011" y="148"/>
                  </a:cubicBezTo>
                  <a:cubicBezTo>
                    <a:pt x="1837" y="45"/>
                    <a:pt x="1623" y="0"/>
                    <a:pt x="144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98" name="Google Shape;9998;p49"/>
            <p:cNvSpPr/>
            <p:nvPr/>
          </p:nvSpPr>
          <p:spPr>
            <a:xfrm>
              <a:off x="1184300" y="4652450"/>
              <a:ext cx="3400" cy="2200"/>
            </a:xfrm>
            <a:custGeom>
              <a:avLst/>
              <a:gdLst/>
              <a:ahLst/>
              <a:cxnLst/>
              <a:rect l="l" t="t" r="r" b="b"/>
              <a:pathLst>
                <a:path w="136" h="88" extrusionOk="0">
                  <a:moveTo>
                    <a:pt x="135" y="1"/>
                  </a:moveTo>
                  <a:lnTo>
                    <a:pt x="135" y="1"/>
                  </a:lnTo>
                  <a:cubicBezTo>
                    <a:pt x="91" y="14"/>
                    <a:pt x="45" y="30"/>
                    <a:pt x="1" y="45"/>
                  </a:cubicBezTo>
                  <a:cubicBezTo>
                    <a:pt x="38" y="69"/>
                    <a:pt x="70" y="88"/>
                    <a:pt x="93" y="88"/>
                  </a:cubicBezTo>
                  <a:cubicBezTo>
                    <a:pt x="119" y="88"/>
                    <a:pt x="134" y="65"/>
                    <a:pt x="13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9999" name="Google Shape;9999;p49"/>
            <p:cNvSpPr/>
            <p:nvPr/>
          </p:nvSpPr>
          <p:spPr>
            <a:xfrm>
              <a:off x="1662750" y="4984100"/>
              <a:ext cx="149800" cy="65125"/>
            </a:xfrm>
            <a:custGeom>
              <a:avLst/>
              <a:gdLst/>
              <a:ahLst/>
              <a:cxnLst/>
              <a:rect l="l" t="t" r="r" b="b"/>
              <a:pathLst>
                <a:path w="5992" h="2605" extrusionOk="0">
                  <a:moveTo>
                    <a:pt x="623" y="1"/>
                  </a:moveTo>
                  <a:cubicBezTo>
                    <a:pt x="557" y="91"/>
                    <a:pt x="381" y="209"/>
                    <a:pt x="202" y="371"/>
                  </a:cubicBezTo>
                  <a:cubicBezTo>
                    <a:pt x="204" y="377"/>
                    <a:pt x="206" y="385"/>
                    <a:pt x="208" y="392"/>
                  </a:cubicBezTo>
                  <a:lnTo>
                    <a:pt x="177" y="394"/>
                  </a:lnTo>
                  <a:cubicBezTo>
                    <a:pt x="114" y="453"/>
                    <a:pt x="55" y="514"/>
                    <a:pt x="0" y="581"/>
                  </a:cubicBezTo>
                  <a:cubicBezTo>
                    <a:pt x="198" y="661"/>
                    <a:pt x="395" y="737"/>
                    <a:pt x="591" y="819"/>
                  </a:cubicBezTo>
                  <a:cubicBezTo>
                    <a:pt x="840" y="809"/>
                    <a:pt x="1155" y="754"/>
                    <a:pt x="1197" y="754"/>
                  </a:cubicBezTo>
                  <a:cubicBezTo>
                    <a:pt x="1211" y="754"/>
                    <a:pt x="1192" y="761"/>
                    <a:pt x="1125" y="779"/>
                  </a:cubicBezTo>
                  <a:cubicBezTo>
                    <a:pt x="1117" y="852"/>
                    <a:pt x="1077" y="922"/>
                    <a:pt x="1037" y="1000"/>
                  </a:cubicBezTo>
                  <a:cubicBezTo>
                    <a:pt x="2004" y="1401"/>
                    <a:pt x="2976" y="1826"/>
                    <a:pt x="4101" y="2289"/>
                  </a:cubicBezTo>
                  <a:cubicBezTo>
                    <a:pt x="4290" y="2394"/>
                    <a:pt x="4482" y="2499"/>
                    <a:pt x="4675" y="2604"/>
                  </a:cubicBezTo>
                  <a:cubicBezTo>
                    <a:pt x="4927" y="2459"/>
                    <a:pt x="5285" y="2396"/>
                    <a:pt x="5438" y="2087"/>
                  </a:cubicBezTo>
                  <a:cubicBezTo>
                    <a:pt x="5527" y="2220"/>
                    <a:pt x="5631" y="2270"/>
                    <a:pt x="5742" y="2270"/>
                  </a:cubicBezTo>
                  <a:cubicBezTo>
                    <a:pt x="5822" y="2270"/>
                    <a:pt x="5906" y="2244"/>
                    <a:pt x="5992" y="2207"/>
                  </a:cubicBezTo>
                  <a:cubicBezTo>
                    <a:pt x="5232" y="1883"/>
                    <a:pt x="4486" y="1548"/>
                    <a:pt x="3754" y="1218"/>
                  </a:cubicBezTo>
                  <a:cubicBezTo>
                    <a:pt x="3596" y="857"/>
                    <a:pt x="2829" y="444"/>
                    <a:pt x="1908" y="32"/>
                  </a:cubicBezTo>
                  <a:cubicBezTo>
                    <a:pt x="1868" y="193"/>
                    <a:pt x="1744" y="219"/>
                    <a:pt x="1614" y="219"/>
                  </a:cubicBezTo>
                  <a:cubicBezTo>
                    <a:pt x="1552" y="219"/>
                    <a:pt x="1489" y="213"/>
                    <a:pt x="1433" y="213"/>
                  </a:cubicBezTo>
                  <a:cubicBezTo>
                    <a:pt x="1292" y="213"/>
                    <a:pt x="1196" y="251"/>
                    <a:pt x="1283" y="514"/>
                  </a:cubicBezTo>
                  <a:cubicBezTo>
                    <a:pt x="1022" y="192"/>
                    <a:pt x="846" y="150"/>
                    <a:pt x="62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00" name="Google Shape;10000;p49"/>
            <p:cNvSpPr/>
            <p:nvPr/>
          </p:nvSpPr>
          <p:spPr>
            <a:xfrm>
              <a:off x="746775" y="4338675"/>
              <a:ext cx="997000" cy="224900"/>
            </a:xfrm>
            <a:custGeom>
              <a:avLst/>
              <a:gdLst/>
              <a:ahLst/>
              <a:cxnLst/>
              <a:rect l="l" t="t" r="r" b="b"/>
              <a:pathLst>
                <a:path w="39880" h="8996" extrusionOk="0">
                  <a:moveTo>
                    <a:pt x="30990" y="1178"/>
                  </a:moveTo>
                  <a:cubicBezTo>
                    <a:pt x="31018" y="1178"/>
                    <a:pt x="31046" y="1195"/>
                    <a:pt x="31072" y="1217"/>
                  </a:cubicBezTo>
                  <a:cubicBezTo>
                    <a:pt x="31074" y="1217"/>
                    <a:pt x="31076" y="1217"/>
                    <a:pt x="31077" y="1217"/>
                  </a:cubicBezTo>
                  <a:cubicBezTo>
                    <a:pt x="31109" y="1217"/>
                    <a:pt x="31139" y="1236"/>
                    <a:pt x="31163" y="1292"/>
                  </a:cubicBezTo>
                  <a:cubicBezTo>
                    <a:pt x="31140" y="1278"/>
                    <a:pt x="31106" y="1242"/>
                    <a:pt x="31072" y="1217"/>
                  </a:cubicBezTo>
                  <a:cubicBezTo>
                    <a:pt x="31033" y="1223"/>
                    <a:pt x="30995" y="1240"/>
                    <a:pt x="30967" y="1269"/>
                  </a:cubicBezTo>
                  <a:lnTo>
                    <a:pt x="31081" y="1456"/>
                  </a:lnTo>
                  <a:lnTo>
                    <a:pt x="31081" y="1456"/>
                  </a:lnTo>
                  <a:lnTo>
                    <a:pt x="30786" y="1410"/>
                  </a:lnTo>
                  <a:cubicBezTo>
                    <a:pt x="30843" y="1385"/>
                    <a:pt x="30906" y="1316"/>
                    <a:pt x="30967" y="1269"/>
                  </a:cubicBezTo>
                  <a:lnTo>
                    <a:pt x="30932" y="1213"/>
                  </a:lnTo>
                  <a:cubicBezTo>
                    <a:pt x="30950" y="1188"/>
                    <a:pt x="30970" y="1178"/>
                    <a:pt x="30990" y="1178"/>
                  </a:cubicBezTo>
                  <a:close/>
                  <a:moveTo>
                    <a:pt x="15258" y="2397"/>
                  </a:moveTo>
                  <a:lnTo>
                    <a:pt x="15445" y="2813"/>
                  </a:lnTo>
                  <a:lnTo>
                    <a:pt x="15380" y="2842"/>
                  </a:lnTo>
                  <a:lnTo>
                    <a:pt x="15258" y="2397"/>
                  </a:lnTo>
                  <a:close/>
                  <a:moveTo>
                    <a:pt x="15773" y="2159"/>
                  </a:moveTo>
                  <a:cubicBezTo>
                    <a:pt x="16009" y="2159"/>
                    <a:pt x="16361" y="2493"/>
                    <a:pt x="16617" y="2493"/>
                  </a:cubicBezTo>
                  <a:cubicBezTo>
                    <a:pt x="16707" y="2493"/>
                    <a:pt x="16785" y="2452"/>
                    <a:pt x="16841" y="2340"/>
                  </a:cubicBezTo>
                  <a:lnTo>
                    <a:pt x="16841" y="2340"/>
                  </a:lnTo>
                  <a:cubicBezTo>
                    <a:pt x="16947" y="2926"/>
                    <a:pt x="16526" y="2426"/>
                    <a:pt x="16511" y="3006"/>
                  </a:cubicBezTo>
                  <a:cubicBezTo>
                    <a:pt x="16425" y="2754"/>
                    <a:pt x="16341" y="2680"/>
                    <a:pt x="16254" y="2680"/>
                  </a:cubicBezTo>
                  <a:cubicBezTo>
                    <a:pt x="16131" y="2680"/>
                    <a:pt x="16002" y="2830"/>
                    <a:pt x="15851" y="2830"/>
                  </a:cubicBezTo>
                  <a:cubicBezTo>
                    <a:pt x="15785" y="2830"/>
                    <a:pt x="15716" y="2802"/>
                    <a:pt x="15641" y="2722"/>
                  </a:cubicBezTo>
                  <a:cubicBezTo>
                    <a:pt x="15657" y="2586"/>
                    <a:pt x="15683" y="2382"/>
                    <a:pt x="15647" y="2207"/>
                  </a:cubicBezTo>
                  <a:lnTo>
                    <a:pt x="15645" y="2207"/>
                  </a:lnTo>
                  <a:cubicBezTo>
                    <a:pt x="15682" y="2173"/>
                    <a:pt x="15725" y="2159"/>
                    <a:pt x="15773" y="2159"/>
                  </a:cubicBezTo>
                  <a:close/>
                  <a:moveTo>
                    <a:pt x="10797" y="4962"/>
                  </a:moveTo>
                  <a:lnTo>
                    <a:pt x="11437" y="5168"/>
                  </a:lnTo>
                  <a:cubicBezTo>
                    <a:pt x="11380" y="5196"/>
                    <a:pt x="11283" y="5191"/>
                    <a:pt x="11282" y="5304"/>
                  </a:cubicBezTo>
                  <a:lnTo>
                    <a:pt x="11282" y="5304"/>
                  </a:lnTo>
                  <a:cubicBezTo>
                    <a:pt x="11261" y="5160"/>
                    <a:pt x="11220" y="5124"/>
                    <a:pt x="11168" y="5124"/>
                  </a:cubicBezTo>
                  <a:cubicBezTo>
                    <a:pt x="11116" y="5124"/>
                    <a:pt x="11053" y="5160"/>
                    <a:pt x="10989" y="5160"/>
                  </a:cubicBezTo>
                  <a:cubicBezTo>
                    <a:pt x="10923" y="5160"/>
                    <a:pt x="10855" y="5121"/>
                    <a:pt x="10797" y="4962"/>
                  </a:cubicBezTo>
                  <a:close/>
                  <a:moveTo>
                    <a:pt x="25633" y="0"/>
                  </a:moveTo>
                  <a:cubicBezTo>
                    <a:pt x="25090" y="0"/>
                    <a:pt x="24560" y="30"/>
                    <a:pt x="24053" y="94"/>
                  </a:cubicBezTo>
                  <a:cubicBezTo>
                    <a:pt x="19884" y="361"/>
                    <a:pt x="15851" y="1858"/>
                    <a:pt x="12768" y="3290"/>
                  </a:cubicBezTo>
                  <a:cubicBezTo>
                    <a:pt x="12789" y="3337"/>
                    <a:pt x="12806" y="3383"/>
                    <a:pt x="12816" y="3431"/>
                  </a:cubicBezTo>
                  <a:cubicBezTo>
                    <a:pt x="12775" y="3486"/>
                    <a:pt x="12698" y="3538"/>
                    <a:pt x="12600" y="3538"/>
                  </a:cubicBezTo>
                  <a:cubicBezTo>
                    <a:pt x="12540" y="3538"/>
                    <a:pt x="12472" y="3517"/>
                    <a:pt x="12400" y="3465"/>
                  </a:cubicBezTo>
                  <a:cubicBezTo>
                    <a:pt x="12343" y="3490"/>
                    <a:pt x="12284" y="3520"/>
                    <a:pt x="12230" y="3547"/>
                  </a:cubicBezTo>
                  <a:cubicBezTo>
                    <a:pt x="12478" y="3688"/>
                    <a:pt x="12736" y="3860"/>
                    <a:pt x="12865" y="3980"/>
                  </a:cubicBezTo>
                  <a:cubicBezTo>
                    <a:pt x="12541" y="4136"/>
                    <a:pt x="12959" y="4634"/>
                    <a:pt x="12570" y="4817"/>
                  </a:cubicBezTo>
                  <a:lnTo>
                    <a:pt x="12440" y="4434"/>
                  </a:lnTo>
                  <a:cubicBezTo>
                    <a:pt x="12324" y="4633"/>
                    <a:pt x="12109" y="4806"/>
                    <a:pt x="11893" y="4806"/>
                  </a:cubicBezTo>
                  <a:cubicBezTo>
                    <a:pt x="11819" y="4806"/>
                    <a:pt x="11745" y="4786"/>
                    <a:pt x="11674" y="4739"/>
                  </a:cubicBezTo>
                  <a:lnTo>
                    <a:pt x="11674" y="4739"/>
                  </a:lnTo>
                  <a:lnTo>
                    <a:pt x="11758" y="5015"/>
                  </a:lnTo>
                  <a:lnTo>
                    <a:pt x="11758" y="5015"/>
                  </a:lnTo>
                  <a:lnTo>
                    <a:pt x="11182" y="4781"/>
                  </a:lnTo>
                  <a:cubicBezTo>
                    <a:pt x="11113" y="4685"/>
                    <a:pt x="11357" y="4350"/>
                    <a:pt x="11292" y="4113"/>
                  </a:cubicBezTo>
                  <a:lnTo>
                    <a:pt x="11292" y="4113"/>
                  </a:lnTo>
                  <a:cubicBezTo>
                    <a:pt x="11184" y="4157"/>
                    <a:pt x="11075" y="4199"/>
                    <a:pt x="10961" y="4241"/>
                  </a:cubicBezTo>
                  <a:cubicBezTo>
                    <a:pt x="10957" y="4243"/>
                    <a:pt x="10951" y="4245"/>
                    <a:pt x="10947" y="4247"/>
                  </a:cubicBezTo>
                  <a:cubicBezTo>
                    <a:pt x="10511" y="4407"/>
                    <a:pt x="10053" y="4552"/>
                    <a:pt x="9737" y="4720"/>
                  </a:cubicBezTo>
                  <a:cubicBezTo>
                    <a:pt x="6228" y="6239"/>
                    <a:pt x="3090" y="7656"/>
                    <a:pt x="1" y="8243"/>
                  </a:cubicBezTo>
                  <a:cubicBezTo>
                    <a:pt x="114" y="8354"/>
                    <a:pt x="261" y="8487"/>
                    <a:pt x="70" y="8615"/>
                  </a:cubicBezTo>
                  <a:cubicBezTo>
                    <a:pt x="158" y="8673"/>
                    <a:pt x="241" y="8698"/>
                    <a:pt x="319" y="8698"/>
                  </a:cubicBezTo>
                  <a:cubicBezTo>
                    <a:pt x="537" y="8698"/>
                    <a:pt x="707" y="8499"/>
                    <a:pt x="783" y="8274"/>
                  </a:cubicBezTo>
                  <a:cubicBezTo>
                    <a:pt x="808" y="8516"/>
                    <a:pt x="978" y="8630"/>
                    <a:pt x="869" y="8996"/>
                  </a:cubicBezTo>
                  <a:cubicBezTo>
                    <a:pt x="1060" y="8903"/>
                    <a:pt x="1185" y="8910"/>
                    <a:pt x="1060" y="8459"/>
                  </a:cubicBezTo>
                  <a:cubicBezTo>
                    <a:pt x="1030" y="8319"/>
                    <a:pt x="1107" y="8274"/>
                    <a:pt x="1230" y="8274"/>
                  </a:cubicBezTo>
                  <a:cubicBezTo>
                    <a:pt x="1408" y="8274"/>
                    <a:pt x="1682" y="8369"/>
                    <a:pt x="1858" y="8398"/>
                  </a:cubicBezTo>
                  <a:lnTo>
                    <a:pt x="1523" y="8619"/>
                  </a:lnTo>
                  <a:lnTo>
                    <a:pt x="1754" y="8903"/>
                  </a:lnTo>
                  <a:cubicBezTo>
                    <a:pt x="1883" y="8867"/>
                    <a:pt x="2011" y="8832"/>
                    <a:pt x="2139" y="8794"/>
                  </a:cubicBezTo>
                  <a:cubicBezTo>
                    <a:pt x="2183" y="8722"/>
                    <a:pt x="2194" y="8630"/>
                    <a:pt x="2144" y="8514"/>
                  </a:cubicBezTo>
                  <a:lnTo>
                    <a:pt x="2087" y="8476"/>
                  </a:lnTo>
                  <a:cubicBezTo>
                    <a:pt x="2339" y="8424"/>
                    <a:pt x="3060" y="8459"/>
                    <a:pt x="2865" y="8108"/>
                  </a:cubicBezTo>
                  <a:cubicBezTo>
                    <a:pt x="2903" y="8072"/>
                    <a:pt x="2936" y="8057"/>
                    <a:pt x="2965" y="8057"/>
                  </a:cubicBezTo>
                  <a:cubicBezTo>
                    <a:pt x="3088" y="8057"/>
                    <a:pt x="3144" y="8325"/>
                    <a:pt x="3220" y="8457"/>
                  </a:cubicBezTo>
                  <a:cubicBezTo>
                    <a:pt x="3353" y="8413"/>
                    <a:pt x="3487" y="8369"/>
                    <a:pt x="3622" y="8325"/>
                  </a:cubicBezTo>
                  <a:cubicBezTo>
                    <a:pt x="3514" y="8181"/>
                    <a:pt x="3398" y="8047"/>
                    <a:pt x="3290" y="8047"/>
                  </a:cubicBezTo>
                  <a:cubicBezTo>
                    <a:pt x="3287" y="8047"/>
                    <a:pt x="3283" y="8047"/>
                    <a:pt x="3280" y="8048"/>
                  </a:cubicBezTo>
                  <a:lnTo>
                    <a:pt x="3280" y="8048"/>
                  </a:lnTo>
                  <a:lnTo>
                    <a:pt x="3548" y="7974"/>
                  </a:lnTo>
                  <a:lnTo>
                    <a:pt x="3696" y="8300"/>
                  </a:lnTo>
                  <a:cubicBezTo>
                    <a:pt x="4043" y="8182"/>
                    <a:pt x="4392" y="8058"/>
                    <a:pt x="4745" y="7930"/>
                  </a:cubicBezTo>
                  <a:cubicBezTo>
                    <a:pt x="4707" y="7902"/>
                    <a:pt x="4678" y="7864"/>
                    <a:pt x="4659" y="7824"/>
                  </a:cubicBezTo>
                  <a:cubicBezTo>
                    <a:pt x="4787" y="7808"/>
                    <a:pt x="4913" y="7770"/>
                    <a:pt x="5031" y="7713"/>
                  </a:cubicBezTo>
                  <a:lnTo>
                    <a:pt x="5031" y="7713"/>
                  </a:lnTo>
                  <a:cubicBezTo>
                    <a:pt x="4983" y="7751"/>
                    <a:pt x="4941" y="7820"/>
                    <a:pt x="4901" y="7873"/>
                  </a:cubicBezTo>
                  <a:cubicBezTo>
                    <a:pt x="6177" y="7408"/>
                    <a:pt x="7502" y="6893"/>
                    <a:pt x="8926" y="6378"/>
                  </a:cubicBezTo>
                  <a:lnTo>
                    <a:pt x="8688" y="6222"/>
                  </a:lnTo>
                  <a:cubicBezTo>
                    <a:pt x="8781" y="6176"/>
                    <a:pt x="8890" y="6025"/>
                    <a:pt x="8978" y="6025"/>
                  </a:cubicBezTo>
                  <a:cubicBezTo>
                    <a:pt x="9011" y="6025"/>
                    <a:pt x="9041" y="6047"/>
                    <a:pt x="9067" y="6104"/>
                  </a:cubicBezTo>
                  <a:lnTo>
                    <a:pt x="9004" y="6134"/>
                  </a:lnTo>
                  <a:lnTo>
                    <a:pt x="9119" y="6306"/>
                  </a:lnTo>
                  <a:cubicBezTo>
                    <a:pt x="9258" y="6258"/>
                    <a:pt x="9397" y="6207"/>
                    <a:pt x="9538" y="6157"/>
                  </a:cubicBezTo>
                  <a:lnTo>
                    <a:pt x="9504" y="6024"/>
                  </a:lnTo>
                  <a:lnTo>
                    <a:pt x="9872" y="5976"/>
                  </a:lnTo>
                  <a:cubicBezTo>
                    <a:pt x="9872" y="5999"/>
                    <a:pt x="9872" y="6018"/>
                    <a:pt x="9874" y="6039"/>
                  </a:cubicBezTo>
                  <a:cubicBezTo>
                    <a:pt x="10110" y="5957"/>
                    <a:pt x="10347" y="5873"/>
                    <a:pt x="10591" y="5791"/>
                  </a:cubicBezTo>
                  <a:cubicBezTo>
                    <a:pt x="10884" y="5505"/>
                    <a:pt x="12000" y="5147"/>
                    <a:pt x="12917" y="4769"/>
                  </a:cubicBezTo>
                  <a:cubicBezTo>
                    <a:pt x="16063" y="3252"/>
                    <a:pt x="19781" y="1490"/>
                    <a:pt x="24444" y="1255"/>
                  </a:cubicBezTo>
                  <a:cubicBezTo>
                    <a:pt x="24860" y="1166"/>
                    <a:pt x="25358" y="1123"/>
                    <a:pt x="25920" y="1123"/>
                  </a:cubicBezTo>
                  <a:cubicBezTo>
                    <a:pt x="28229" y="1123"/>
                    <a:pt x="31621" y="1855"/>
                    <a:pt x="34894" y="3198"/>
                  </a:cubicBezTo>
                  <a:cubicBezTo>
                    <a:pt x="35535" y="3364"/>
                    <a:pt x="36166" y="3572"/>
                    <a:pt x="36780" y="3822"/>
                  </a:cubicBezTo>
                  <a:cubicBezTo>
                    <a:pt x="36751" y="3772"/>
                    <a:pt x="36727" y="3698"/>
                    <a:pt x="36675" y="3692"/>
                  </a:cubicBezTo>
                  <a:cubicBezTo>
                    <a:pt x="36650" y="3709"/>
                    <a:pt x="36629" y="3723"/>
                    <a:pt x="36613" y="3723"/>
                  </a:cubicBezTo>
                  <a:cubicBezTo>
                    <a:pt x="36609" y="3723"/>
                    <a:pt x="36605" y="3722"/>
                    <a:pt x="36601" y="3719"/>
                  </a:cubicBezTo>
                  <a:cubicBezTo>
                    <a:pt x="36619" y="3702"/>
                    <a:pt x="36643" y="3692"/>
                    <a:pt x="36668" y="3692"/>
                  </a:cubicBezTo>
                  <a:cubicBezTo>
                    <a:pt x="36670" y="3692"/>
                    <a:pt x="36673" y="3692"/>
                    <a:pt x="36675" y="3692"/>
                  </a:cubicBezTo>
                  <a:cubicBezTo>
                    <a:pt x="36715" y="3665"/>
                    <a:pt x="36765" y="3630"/>
                    <a:pt x="36819" y="3630"/>
                  </a:cubicBezTo>
                  <a:cubicBezTo>
                    <a:pt x="36865" y="3630"/>
                    <a:pt x="36914" y="3656"/>
                    <a:pt x="36963" y="3736"/>
                  </a:cubicBezTo>
                  <a:cubicBezTo>
                    <a:pt x="36919" y="3806"/>
                    <a:pt x="36887" y="3839"/>
                    <a:pt x="36862" y="3854"/>
                  </a:cubicBezTo>
                  <a:cubicBezTo>
                    <a:pt x="37369" y="4060"/>
                    <a:pt x="37844" y="4279"/>
                    <a:pt x="38334" y="4502"/>
                  </a:cubicBezTo>
                  <a:cubicBezTo>
                    <a:pt x="38357" y="4445"/>
                    <a:pt x="38380" y="4386"/>
                    <a:pt x="38399" y="4329"/>
                  </a:cubicBezTo>
                  <a:cubicBezTo>
                    <a:pt x="38380" y="4312"/>
                    <a:pt x="38364" y="4302"/>
                    <a:pt x="38345" y="4283"/>
                  </a:cubicBezTo>
                  <a:lnTo>
                    <a:pt x="38345" y="4283"/>
                  </a:lnTo>
                  <a:lnTo>
                    <a:pt x="38401" y="4323"/>
                  </a:lnTo>
                  <a:cubicBezTo>
                    <a:pt x="38401" y="4325"/>
                    <a:pt x="38399" y="4327"/>
                    <a:pt x="38399" y="4329"/>
                  </a:cubicBezTo>
                  <a:cubicBezTo>
                    <a:pt x="38547" y="4455"/>
                    <a:pt x="38680" y="4502"/>
                    <a:pt x="38803" y="4502"/>
                  </a:cubicBezTo>
                  <a:cubicBezTo>
                    <a:pt x="39177" y="4502"/>
                    <a:pt x="39470" y="4070"/>
                    <a:pt x="39852" y="4070"/>
                  </a:cubicBezTo>
                  <a:cubicBezTo>
                    <a:pt x="39861" y="4070"/>
                    <a:pt x="39870" y="4070"/>
                    <a:pt x="39880" y="4071"/>
                  </a:cubicBezTo>
                  <a:cubicBezTo>
                    <a:pt x="38934" y="3419"/>
                    <a:pt x="37106" y="2704"/>
                    <a:pt x="35119" y="2064"/>
                  </a:cubicBezTo>
                  <a:cubicBezTo>
                    <a:pt x="34259" y="1694"/>
                    <a:pt x="33075" y="1278"/>
                    <a:pt x="31745" y="918"/>
                  </a:cubicBezTo>
                  <a:cubicBezTo>
                    <a:pt x="31729" y="914"/>
                    <a:pt x="31714" y="914"/>
                    <a:pt x="31697" y="912"/>
                  </a:cubicBezTo>
                  <a:lnTo>
                    <a:pt x="31697" y="912"/>
                  </a:lnTo>
                  <a:lnTo>
                    <a:pt x="31836" y="1227"/>
                  </a:lnTo>
                  <a:cubicBezTo>
                    <a:pt x="31743" y="1046"/>
                    <a:pt x="31684" y="988"/>
                    <a:pt x="31641" y="988"/>
                  </a:cubicBezTo>
                  <a:cubicBezTo>
                    <a:pt x="31563" y="988"/>
                    <a:pt x="31539" y="1184"/>
                    <a:pt x="31459" y="1184"/>
                  </a:cubicBezTo>
                  <a:cubicBezTo>
                    <a:pt x="31447" y="1184"/>
                    <a:pt x="31434" y="1180"/>
                    <a:pt x="31419" y="1170"/>
                  </a:cubicBezTo>
                  <a:lnTo>
                    <a:pt x="31281" y="857"/>
                  </a:lnTo>
                  <a:lnTo>
                    <a:pt x="31348" y="813"/>
                  </a:lnTo>
                  <a:cubicBezTo>
                    <a:pt x="29547" y="350"/>
                    <a:pt x="27511" y="0"/>
                    <a:pt x="2563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01" name="Google Shape;10001;p49"/>
            <p:cNvSpPr/>
            <p:nvPr/>
          </p:nvSpPr>
          <p:spPr>
            <a:xfrm>
              <a:off x="246200" y="4699100"/>
              <a:ext cx="13450" cy="13750"/>
            </a:xfrm>
            <a:custGeom>
              <a:avLst/>
              <a:gdLst/>
              <a:ahLst/>
              <a:cxnLst/>
              <a:rect l="l" t="t" r="r" b="b"/>
              <a:pathLst>
                <a:path w="538" h="550" extrusionOk="0">
                  <a:moveTo>
                    <a:pt x="49" y="0"/>
                  </a:moveTo>
                  <a:lnTo>
                    <a:pt x="1" y="9"/>
                  </a:lnTo>
                  <a:cubicBezTo>
                    <a:pt x="68" y="108"/>
                    <a:pt x="184" y="202"/>
                    <a:pt x="119" y="284"/>
                  </a:cubicBezTo>
                  <a:cubicBezTo>
                    <a:pt x="127" y="375"/>
                    <a:pt x="293" y="461"/>
                    <a:pt x="537" y="549"/>
                  </a:cubicBezTo>
                  <a:lnTo>
                    <a:pt x="49"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02" name="Google Shape;10002;p49"/>
            <p:cNvSpPr/>
            <p:nvPr/>
          </p:nvSpPr>
          <p:spPr>
            <a:xfrm>
              <a:off x="515825" y="4657725"/>
              <a:ext cx="23100" cy="20475"/>
            </a:xfrm>
            <a:custGeom>
              <a:avLst/>
              <a:gdLst/>
              <a:ahLst/>
              <a:cxnLst/>
              <a:rect l="l" t="t" r="r" b="b"/>
              <a:pathLst>
                <a:path w="924" h="819" extrusionOk="0">
                  <a:moveTo>
                    <a:pt x="0" y="0"/>
                  </a:moveTo>
                  <a:lnTo>
                    <a:pt x="473" y="314"/>
                  </a:lnTo>
                  <a:lnTo>
                    <a:pt x="280" y="406"/>
                  </a:lnTo>
                  <a:cubicBezTo>
                    <a:pt x="552" y="452"/>
                    <a:pt x="476" y="818"/>
                    <a:pt x="699" y="818"/>
                  </a:cubicBezTo>
                  <a:cubicBezTo>
                    <a:pt x="720" y="818"/>
                    <a:pt x="744" y="815"/>
                    <a:pt x="772" y="808"/>
                  </a:cubicBezTo>
                  <a:cubicBezTo>
                    <a:pt x="845" y="587"/>
                    <a:pt x="904" y="473"/>
                    <a:pt x="923" y="309"/>
                  </a:cubicBezTo>
                  <a:cubicBezTo>
                    <a:pt x="612" y="213"/>
                    <a:pt x="303" y="11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03" name="Google Shape;10003;p49"/>
            <p:cNvSpPr/>
            <p:nvPr/>
          </p:nvSpPr>
          <p:spPr>
            <a:xfrm>
              <a:off x="1433975" y="4928250"/>
              <a:ext cx="6775" cy="3150"/>
            </a:xfrm>
            <a:custGeom>
              <a:avLst/>
              <a:gdLst/>
              <a:ahLst/>
              <a:cxnLst/>
              <a:rect l="l" t="t" r="r" b="b"/>
              <a:pathLst>
                <a:path w="271" h="126" extrusionOk="0">
                  <a:moveTo>
                    <a:pt x="83" y="0"/>
                  </a:moveTo>
                  <a:cubicBezTo>
                    <a:pt x="57" y="0"/>
                    <a:pt x="30" y="10"/>
                    <a:pt x="1" y="33"/>
                  </a:cubicBezTo>
                  <a:lnTo>
                    <a:pt x="35" y="106"/>
                  </a:lnTo>
                  <a:cubicBezTo>
                    <a:pt x="112" y="113"/>
                    <a:pt x="192" y="119"/>
                    <a:pt x="270" y="125"/>
                  </a:cubicBezTo>
                  <a:cubicBezTo>
                    <a:pt x="218" y="80"/>
                    <a:pt x="157" y="0"/>
                    <a:pt x="8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04" name="Google Shape;10004;p49"/>
            <p:cNvSpPr/>
            <p:nvPr/>
          </p:nvSpPr>
          <p:spPr>
            <a:xfrm>
              <a:off x="902250" y="4770425"/>
              <a:ext cx="49750" cy="34675"/>
            </a:xfrm>
            <a:custGeom>
              <a:avLst/>
              <a:gdLst/>
              <a:ahLst/>
              <a:cxnLst/>
              <a:rect l="l" t="t" r="r" b="b"/>
              <a:pathLst>
                <a:path w="1990" h="1387" extrusionOk="0">
                  <a:moveTo>
                    <a:pt x="920" y="1"/>
                  </a:moveTo>
                  <a:cubicBezTo>
                    <a:pt x="667" y="1"/>
                    <a:pt x="871" y="457"/>
                    <a:pt x="490" y="457"/>
                  </a:cubicBezTo>
                  <a:cubicBezTo>
                    <a:pt x="449" y="457"/>
                    <a:pt x="402" y="452"/>
                    <a:pt x="347" y="441"/>
                  </a:cubicBezTo>
                  <a:lnTo>
                    <a:pt x="347" y="441"/>
                  </a:lnTo>
                  <a:lnTo>
                    <a:pt x="543" y="792"/>
                  </a:lnTo>
                  <a:lnTo>
                    <a:pt x="543" y="792"/>
                  </a:lnTo>
                  <a:lnTo>
                    <a:pt x="265" y="607"/>
                  </a:lnTo>
                  <a:lnTo>
                    <a:pt x="265" y="607"/>
                  </a:lnTo>
                  <a:cubicBezTo>
                    <a:pt x="235" y="833"/>
                    <a:pt x="341" y="1300"/>
                    <a:pt x="153" y="1300"/>
                  </a:cubicBezTo>
                  <a:cubicBezTo>
                    <a:pt x="115" y="1300"/>
                    <a:pt x="65" y="1281"/>
                    <a:pt x="0" y="1238"/>
                  </a:cubicBezTo>
                  <a:lnTo>
                    <a:pt x="0" y="1238"/>
                  </a:lnTo>
                  <a:lnTo>
                    <a:pt x="76" y="1387"/>
                  </a:lnTo>
                  <a:cubicBezTo>
                    <a:pt x="711" y="1141"/>
                    <a:pt x="1350" y="884"/>
                    <a:pt x="1990" y="626"/>
                  </a:cubicBezTo>
                  <a:cubicBezTo>
                    <a:pt x="1889" y="577"/>
                    <a:pt x="1796" y="390"/>
                    <a:pt x="1773" y="207"/>
                  </a:cubicBezTo>
                  <a:cubicBezTo>
                    <a:pt x="1708" y="294"/>
                    <a:pt x="1635" y="318"/>
                    <a:pt x="1558" y="318"/>
                  </a:cubicBezTo>
                  <a:cubicBezTo>
                    <a:pt x="1466" y="318"/>
                    <a:pt x="1368" y="283"/>
                    <a:pt x="1273" y="283"/>
                  </a:cubicBezTo>
                  <a:cubicBezTo>
                    <a:pt x="1182" y="283"/>
                    <a:pt x="1095" y="315"/>
                    <a:pt x="1016" y="441"/>
                  </a:cubicBezTo>
                  <a:lnTo>
                    <a:pt x="1068" y="35"/>
                  </a:lnTo>
                  <a:cubicBezTo>
                    <a:pt x="1006" y="11"/>
                    <a:pt x="958" y="1"/>
                    <a:pt x="92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05" name="Google Shape;10005;p49"/>
            <p:cNvSpPr/>
            <p:nvPr/>
          </p:nvSpPr>
          <p:spPr>
            <a:xfrm>
              <a:off x="1069900" y="4869750"/>
              <a:ext cx="7125" cy="6750"/>
            </a:xfrm>
            <a:custGeom>
              <a:avLst/>
              <a:gdLst/>
              <a:ahLst/>
              <a:cxnLst/>
              <a:rect l="l" t="t" r="r" b="b"/>
              <a:pathLst>
                <a:path w="285" h="270" extrusionOk="0">
                  <a:moveTo>
                    <a:pt x="85" y="1"/>
                  </a:moveTo>
                  <a:cubicBezTo>
                    <a:pt x="83" y="131"/>
                    <a:pt x="49" y="215"/>
                    <a:pt x="1" y="270"/>
                  </a:cubicBezTo>
                  <a:cubicBezTo>
                    <a:pt x="93" y="213"/>
                    <a:pt x="184" y="156"/>
                    <a:pt x="285" y="99"/>
                  </a:cubicBezTo>
                  <a:cubicBezTo>
                    <a:pt x="209" y="85"/>
                    <a:pt x="142" y="51"/>
                    <a:pt x="8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06" name="Google Shape;10006;p49"/>
            <p:cNvSpPr/>
            <p:nvPr/>
          </p:nvSpPr>
          <p:spPr>
            <a:xfrm>
              <a:off x="913275" y="5079150"/>
              <a:ext cx="6025" cy="5025"/>
            </a:xfrm>
            <a:custGeom>
              <a:avLst/>
              <a:gdLst/>
              <a:ahLst/>
              <a:cxnLst/>
              <a:rect l="l" t="t" r="r" b="b"/>
              <a:pathLst>
                <a:path w="241" h="201" extrusionOk="0">
                  <a:moveTo>
                    <a:pt x="98" y="1"/>
                  </a:moveTo>
                  <a:cubicBezTo>
                    <a:pt x="18" y="51"/>
                    <a:pt x="1" y="123"/>
                    <a:pt x="13" y="201"/>
                  </a:cubicBezTo>
                  <a:cubicBezTo>
                    <a:pt x="91" y="163"/>
                    <a:pt x="165" y="125"/>
                    <a:pt x="241" y="87"/>
                  </a:cubicBezTo>
                  <a:cubicBezTo>
                    <a:pt x="238" y="83"/>
                    <a:pt x="236" y="81"/>
                    <a:pt x="234" y="79"/>
                  </a:cubicBezTo>
                  <a:cubicBezTo>
                    <a:pt x="192" y="49"/>
                    <a:pt x="146" y="22"/>
                    <a:pt x="9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07" name="Google Shape;10007;p49"/>
            <p:cNvSpPr/>
            <p:nvPr/>
          </p:nvSpPr>
          <p:spPr>
            <a:xfrm>
              <a:off x="901875" y="4929525"/>
              <a:ext cx="326575" cy="151700"/>
            </a:xfrm>
            <a:custGeom>
              <a:avLst/>
              <a:gdLst/>
              <a:ahLst/>
              <a:cxnLst/>
              <a:rect l="l" t="t" r="r" b="b"/>
              <a:pathLst>
                <a:path w="13063" h="6068" extrusionOk="0">
                  <a:moveTo>
                    <a:pt x="5041" y="3268"/>
                  </a:moveTo>
                  <a:cubicBezTo>
                    <a:pt x="5176" y="3268"/>
                    <a:pt x="5342" y="3318"/>
                    <a:pt x="5468" y="3318"/>
                  </a:cubicBezTo>
                  <a:cubicBezTo>
                    <a:pt x="5525" y="3318"/>
                    <a:pt x="5574" y="3308"/>
                    <a:pt x="5609" y="3279"/>
                  </a:cubicBezTo>
                  <a:lnTo>
                    <a:pt x="5609" y="3279"/>
                  </a:lnTo>
                  <a:cubicBezTo>
                    <a:pt x="5419" y="3512"/>
                    <a:pt x="5332" y="3771"/>
                    <a:pt x="5113" y="3771"/>
                  </a:cubicBezTo>
                  <a:cubicBezTo>
                    <a:pt x="5031" y="3771"/>
                    <a:pt x="4930" y="3735"/>
                    <a:pt x="4799" y="3647"/>
                  </a:cubicBezTo>
                  <a:lnTo>
                    <a:pt x="4799" y="3645"/>
                  </a:lnTo>
                  <a:cubicBezTo>
                    <a:pt x="4762" y="3338"/>
                    <a:pt x="4880" y="3268"/>
                    <a:pt x="5041" y="3268"/>
                  </a:cubicBezTo>
                  <a:close/>
                  <a:moveTo>
                    <a:pt x="787" y="5557"/>
                  </a:moveTo>
                  <a:lnTo>
                    <a:pt x="945" y="5736"/>
                  </a:lnTo>
                  <a:lnTo>
                    <a:pt x="854" y="5969"/>
                  </a:lnTo>
                  <a:lnTo>
                    <a:pt x="787" y="5557"/>
                  </a:lnTo>
                  <a:close/>
                  <a:moveTo>
                    <a:pt x="12440" y="1"/>
                  </a:moveTo>
                  <a:cubicBezTo>
                    <a:pt x="12255" y="53"/>
                    <a:pt x="12072" y="108"/>
                    <a:pt x="11889" y="165"/>
                  </a:cubicBezTo>
                  <a:cubicBezTo>
                    <a:pt x="11788" y="265"/>
                    <a:pt x="11651" y="309"/>
                    <a:pt x="11496" y="309"/>
                  </a:cubicBezTo>
                  <a:cubicBezTo>
                    <a:pt x="11472" y="309"/>
                    <a:pt x="11448" y="308"/>
                    <a:pt x="11424" y="306"/>
                  </a:cubicBezTo>
                  <a:cubicBezTo>
                    <a:pt x="11306" y="343"/>
                    <a:pt x="11191" y="383"/>
                    <a:pt x="11075" y="421"/>
                  </a:cubicBezTo>
                  <a:lnTo>
                    <a:pt x="11100" y="453"/>
                  </a:lnTo>
                  <a:lnTo>
                    <a:pt x="10900" y="480"/>
                  </a:lnTo>
                  <a:cubicBezTo>
                    <a:pt x="9039" y="1107"/>
                    <a:pt x="7409" y="1832"/>
                    <a:pt x="6202" y="2514"/>
                  </a:cubicBezTo>
                  <a:cubicBezTo>
                    <a:pt x="5268" y="2886"/>
                    <a:pt x="4720" y="3315"/>
                    <a:pt x="3319" y="3559"/>
                  </a:cubicBezTo>
                  <a:cubicBezTo>
                    <a:pt x="2120" y="4062"/>
                    <a:pt x="1031" y="4556"/>
                    <a:pt x="0" y="5016"/>
                  </a:cubicBezTo>
                  <a:cubicBezTo>
                    <a:pt x="0" y="5025"/>
                    <a:pt x="5" y="5031"/>
                    <a:pt x="7" y="5037"/>
                  </a:cubicBezTo>
                  <a:cubicBezTo>
                    <a:pt x="80" y="5003"/>
                    <a:pt x="146" y="4987"/>
                    <a:pt x="207" y="4987"/>
                  </a:cubicBezTo>
                  <a:cubicBezTo>
                    <a:pt x="363" y="4987"/>
                    <a:pt x="492" y="5088"/>
                    <a:pt x="644" y="5243"/>
                  </a:cubicBezTo>
                  <a:lnTo>
                    <a:pt x="461" y="5267"/>
                  </a:lnTo>
                  <a:cubicBezTo>
                    <a:pt x="453" y="5336"/>
                    <a:pt x="507" y="5374"/>
                    <a:pt x="562" y="5410"/>
                  </a:cubicBezTo>
                  <a:lnTo>
                    <a:pt x="139" y="5422"/>
                  </a:lnTo>
                  <a:cubicBezTo>
                    <a:pt x="286" y="5668"/>
                    <a:pt x="490" y="5506"/>
                    <a:pt x="427" y="5982"/>
                  </a:cubicBezTo>
                  <a:cubicBezTo>
                    <a:pt x="447" y="5974"/>
                    <a:pt x="467" y="5970"/>
                    <a:pt x="487" y="5970"/>
                  </a:cubicBezTo>
                  <a:cubicBezTo>
                    <a:pt x="510" y="5970"/>
                    <a:pt x="534" y="5976"/>
                    <a:pt x="556" y="5986"/>
                  </a:cubicBezTo>
                  <a:cubicBezTo>
                    <a:pt x="572" y="5973"/>
                    <a:pt x="593" y="5965"/>
                    <a:pt x="612" y="5956"/>
                  </a:cubicBezTo>
                  <a:cubicBezTo>
                    <a:pt x="640" y="5992"/>
                    <a:pt x="665" y="6028"/>
                    <a:pt x="692" y="6062"/>
                  </a:cubicBezTo>
                  <a:cubicBezTo>
                    <a:pt x="694" y="6064"/>
                    <a:pt x="699" y="6066"/>
                    <a:pt x="701" y="6068"/>
                  </a:cubicBezTo>
                  <a:cubicBezTo>
                    <a:pt x="1031" y="5900"/>
                    <a:pt x="1353" y="5727"/>
                    <a:pt x="1666" y="5550"/>
                  </a:cubicBezTo>
                  <a:cubicBezTo>
                    <a:pt x="1584" y="5362"/>
                    <a:pt x="1467" y="5121"/>
                    <a:pt x="1720" y="5121"/>
                  </a:cubicBezTo>
                  <a:cubicBezTo>
                    <a:pt x="1748" y="5121"/>
                    <a:pt x="1779" y="5124"/>
                    <a:pt x="1815" y="5130"/>
                  </a:cubicBezTo>
                  <a:cubicBezTo>
                    <a:pt x="1923" y="5239"/>
                    <a:pt x="1912" y="5325"/>
                    <a:pt x="1908" y="5414"/>
                  </a:cubicBezTo>
                  <a:cubicBezTo>
                    <a:pt x="2349" y="5164"/>
                    <a:pt x="2776" y="4909"/>
                    <a:pt x="3191" y="4657"/>
                  </a:cubicBezTo>
                  <a:cubicBezTo>
                    <a:pt x="3292" y="4625"/>
                    <a:pt x="3384" y="4594"/>
                    <a:pt x="3477" y="4562"/>
                  </a:cubicBezTo>
                  <a:cubicBezTo>
                    <a:pt x="3342" y="4381"/>
                    <a:pt x="3224" y="4158"/>
                    <a:pt x="3357" y="4015"/>
                  </a:cubicBezTo>
                  <a:lnTo>
                    <a:pt x="3357" y="4015"/>
                  </a:lnTo>
                  <a:cubicBezTo>
                    <a:pt x="3463" y="4085"/>
                    <a:pt x="3541" y="4113"/>
                    <a:pt x="3602" y="4113"/>
                  </a:cubicBezTo>
                  <a:cubicBezTo>
                    <a:pt x="3850" y="4113"/>
                    <a:pt x="3799" y="3642"/>
                    <a:pt x="4093" y="3642"/>
                  </a:cubicBezTo>
                  <a:cubicBezTo>
                    <a:pt x="4105" y="3642"/>
                    <a:pt x="4119" y="3643"/>
                    <a:pt x="4133" y="3645"/>
                  </a:cubicBezTo>
                  <a:cubicBezTo>
                    <a:pt x="4087" y="3986"/>
                    <a:pt x="3700" y="4169"/>
                    <a:pt x="3479" y="4463"/>
                  </a:cubicBezTo>
                  <a:lnTo>
                    <a:pt x="3536" y="4543"/>
                  </a:lnTo>
                  <a:cubicBezTo>
                    <a:pt x="4673" y="4154"/>
                    <a:pt x="5136" y="3839"/>
                    <a:pt x="6288" y="3473"/>
                  </a:cubicBezTo>
                  <a:cubicBezTo>
                    <a:pt x="8749" y="2556"/>
                    <a:pt x="10873" y="1551"/>
                    <a:pt x="13062" y="869"/>
                  </a:cubicBezTo>
                  <a:cubicBezTo>
                    <a:pt x="12988" y="747"/>
                    <a:pt x="12793" y="682"/>
                    <a:pt x="12601" y="682"/>
                  </a:cubicBezTo>
                  <a:cubicBezTo>
                    <a:pt x="12443" y="682"/>
                    <a:pt x="12287" y="726"/>
                    <a:pt x="12202" y="817"/>
                  </a:cubicBezTo>
                  <a:cubicBezTo>
                    <a:pt x="12156" y="711"/>
                    <a:pt x="11924" y="632"/>
                    <a:pt x="12063" y="503"/>
                  </a:cubicBezTo>
                  <a:lnTo>
                    <a:pt x="12063" y="503"/>
                  </a:lnTo>
                  <a:cubicBezTo>
                    <a:pt x="12133" y="528"/>
                    <a:pt x="12210" y="543"/>
                    <a:pt x="12284" y="543"/>
                  </a:cubicBezTo>
                  <a:cubicBezTo>
                    <a:pt x="12455" y="543"/>
                    <a:pt x="12614" y="462"/>
                    <a:pt x="12646" y="226"/>
                  </a:cubicBezTo>
                  <a:cubicBezTo>
                    <a:pt x="12591" y="104"/>
                    <a:pt x="12520" y="36"/>
                    <a:pt x="1244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08" name="Google Shape;10008;p49"/>
            <p:cNvSpPr/>
            <p:nvPr/>
          </p:nvSpPr>
          <p:spPr>
            <a:xfrm>
              <a:off x="814850" y="4805500"/>
              <a:ext cx="49300" cy="28325"/>
            </a:xfrm>
            <a:custGeom>
              <a:avLst/>
              <a:gdLst/>
              <a:ahLst/>
              <a:cxnLst/>
              <a:rect l="l" t="t" r="r" b="b"/>
              <a:pathLst>
                <a:path w="1972" h="1133" extrusionOk="0">
                  <a:moveTo>
                    <a:pt x="512" y="1"/>
                  </a:moveTo>
                  <a:cubicBezTo>
                    <a:pt x="415" y="32"/>
                    <a:pt x="321" y="66"/>
                    <a:pt x="224" y="95"/>
                  </a:cubicBezTo>
                  <a:cubicBezTo>
                    <a:pt x="232" y="102"/>
                    <a:pt x="239" y="108"/>
                    <a:pt x="247" y="116"/>
                  </a:cubicBezTo>
                  <a:cubicBezTo>
                    <a:pt x="1" y="325"/>
                    <a:pt x="228" y="730"/>
                    <a:pt x="373" y="1132"/>
                  </a:cubicBezTo>
                  <a:cubicBezTo>
                    <a:pt x="901" y="964"/>
                    <a:pt x="1435" y="781"/>
                    <a:pt x="1971" y="587"/>
                  </a:cubicBezTo>
                  <a:cubicBezTo>
                    <a:pt x="1921" y="573"/>
                    <a:pt x="1885" y="552"/>
                    <a:pt x="1896" y="472"/>
                  </a:cubicBezTo>
                  <a:lnTo>
                    <a:pt x="1961" y="440"/>
                  </a:lnTo>
                  <a:cubicBezTo>
                    <a:pt x="1750" y="150"/>
                    <a:pt x="1631" y="24"/>
                    <a:pt x="1472" y="24"/>
                  </a:cubicBezTo>
                  <a:cubicBezTo>
                    <a:pt x="1400" y="24"/>
                    <a:pt x="1320" y="50"/>
                    <a:pt x="1219" y="100"/>
                  </a:cubicBezTo>
                  <a:lnTo>
                    <a:pt x="1315" y="381"/>
                  </a:lnTo>
                  <a:cubicBezTo>
                    <a:pt x="1217" y="196"/>
                    <a:pt x="918" y="79"/>
                    <a:pt x="560" y="30"/>
                  </a:cubicBezTo>
                  <a:lnTo>
                    <a:pt x="560" y="30"/>
                  </a:lnTo>
                  <a:lnTo>
                    <a:pt x="609" y="133"/>
                  </a:lnTo>
                  <a:lnTo>
                    <a:pt x="512"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09" name="Google Shape;10009;p49"/>
            <p:cNvSpPr/>
            <p:nvPr/>
          </p:nvSpPr>
          <p:spPr>
            <a:xfrm>
              <a:off x="839525" y="5101500"/>
              <a:ext cx="25875" cy="13000"/>
            </a:xfrm>
            <a:custGeom>
              <a:avLst/>
              <a:gdLst/>
              <a:ahLst/>
              <a:cxnLst/>
              <a:rect l="l" t="t" r="r" b="b"/>
              <a:pathLst>
                <a:path w="1035" h="520" extrusionOk="0">
                  <a:moveTo>
                    <a:pt x="551" y="0"/>
                  </a:moveTo>
                  <a:cubicBezTo>
                    <a:pt x="343" y="0"/>
                    <a:pt x="154" y="75"/>
                    <a:pt x="0" y="118"/>
                  </a:cubicBezTo>
                  <a:cubicBezTo>
                    <a:pt x="65" y="207"/>
                    <a:pt x="49" y="358"/>
                    <a:pt x="36" y="520"/>
                  </a:cubicBezTo>
                  <a:cubicBezTo>
                    <a:pt x="377" y="406"/>
                    <a:pt x="709" y="289"/>
                    <a:pt x="1035" y="162"/>
                  </a:cubicBezTo>
                  <a:cubicBezTo>
                    <a:pt x="915" y="72"/>
                    <a:pt x="772" y="17"/>
                    <a:pt x="623" y="3"/>
                  </a:cubicBezTo>
                  <a:cubicBezTo>
                    <a:pt x="623" y="5"/>
                    <a:pt x="623" y="7"/>
                    <a:pt x="623" y="11"/>
                  </a:cubicBezTo>
                  <a:lnTo>
                    <a:pt x="619" y="3"/>
                  </a:lnTo>
                  <a:cubicBezTo>
                    <a:pt x="596" y="1"/>
                    <a:pt x="573" y="0"/>
                    <a:pt x="5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10" name="Google Shape;10010;p49"/>
            <p:cNvSpPr/>
            <p:nvPr/>
          </p:nvSpPr>
          <p:spPr>
            <a:xfrm>
              <a:off x="834325" y="5072475"/>
              <a:ext cx="30675" cy="29100"/>
            </a:xfrm>
            <a:custGeom>
              <a:avLst/>
              <a:gdLst/>
              <a:ahLst/>
              <a:cxnLst/>
              <a:rect l="l" t="t" r="r" b="b"/>
              <a:pathLst>
                <a:path w="1227" h="1164" extrusionOk="0">
                  <a:moveTo>
                    <a:pt x="1100" y="1"/>
                  </a:moveTo>
                  <a:lnTo>
                    <a:pt x="1100" y="1"/>
                  </a:lnTo>
                  <a:cubicBezTo>
                    <a:pt x="728" y="156"/>
                    <a:pt x="364" y="306"/>
                    <a:pt x="0" y="444"/>
                  </a:cubicBezTo>
                  <a:cubicBezTo>
                    <a:pt x="44" y="469"/>
                    <a:pt x="86" y="477"/>
                    <a:pt x="131" y="477"/>
                  </a:cubicBezTo>
                  <a:cubicBezTo>
                    <a:pt x="223" y="477"/>
                    <a:pt x="330" y="442"/>
                    <a:pt x="501" y="438"/>
                  </a:cubicBezTo>
                  <a:lnTo>
                    <a:pt x="827" y="1164"/>
                  </a:lnTo>
                  <a:lnTo>
                    <a:pt x="831" y="1164"/>
                  </a:lnTo>
                  <a:cubicBezTo>
                    <a:pt x="857" y="966"/>
                    <a:pt x="947" y="745"/>
                    <a:pt x="1171" y="745"/>
                  </a:cubicBezTo>
                  <a:cubicBezTo>
                    <a:pt x="1176" y="745"/>
                    <a:pt x="1181" y="745"/>
                    <a:pt x="1186" y="745"/>
                  </a:cubicBezTo>
                  <a:cubicBezTo>
                    <a:pt x="1226" y="476"/>
                    <a:pt x="1010" y="259"/>
                    <a:pt x="906" y="118"/>
                  </a:cubicBezTo>
                  <a:lnTo>
                    <a:pt x="110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11" name="Google Shape;10011;p49"/>
            <p:cNvSpPr/>
            <p:nvPr/>
          </p:nvSpPr>
          <p:spPr>
            <a:xfrm>
              <a:off x="872750" y="4816075"/>
              <a:ext cx="2500" cy="975"/>
            </a:xfrm>
            <a:custGeom>
              <a:avLst/>
              <a:gdLst/>
              <a:ahLst/>
              <a:cxnLst/>
              <a:rect l="l" t="t" r="r" b="b"/>
              <a:pathLst>
                <a:path w="100" h="39" extrusionOk="0">
                  <a:moveTo>
                    <a:pt x="99" y="0"/>
                  </a:moveTo>
                  <a:lnTo>
                    <a:pt x="99" y="0"/>
                  </a:lnTo>
                  <a:cubicBezTo>
                    <a:pt x="63" y="5"/>
                    <a:pt x="30" y="17"/>
                    <a:pt x="0" y="38"/>
                  </a:cubicBezTo>
                  <a:cubicBezTo>
                    <a:pt x="34" y="26"/>
                    <a:pt x="68" y="13"/>
                    <a:pt x="9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12" name="Google Shape;10012;p49"/>
            <p:cNvSpPr/>
            <p:nvPr/>
          </p:nvSpPr>
          <p:spPr>
            <a:xfrm>
              <a:off x="1047675" y="4878425"/>
              <a:ext cx="18950" cy="4925"/>
            </a:xfrm>
            <a:custGeom>
              <a:avLst/>
              <a:gdLst/>
              <a:ahLst/>
              <a:cxnLst/>
              <a:rect l="l" t="t" r="r" b="b"/>
              <a:pathLst>
                <a:path w="758" h="197" extrusionOk="0">
                  <a:moveTo>
                    <a:pt x="232" y="1"/>
                  </a:moveTo>
                  <a:cubicBezTo>
                    <a:pt x="178" y="1"/>
                    <a:pt x="126" y="5"/>
                    <a:pt x="80" y="17"/>
                  </a:cubicBezTo>
                  <a:cubicBezTo>
                    <a:pt x="59" y="78"/>
                    <a:pt x="32" y="137"/>
                    <a:pt x="0" y="196"/>
                  </a:cubicBezTo>
                  <a:cubicBezTo>
                    <a:pt x="212" y="135"/>
                    <a:pt x="450" y="74"/>
                    <a:pt x="732" y="19"/>
                  </a:cubicBezTo>
                  <a:cubicBezTo>
                    <a:pt x="740" y="13"/>
                    <a:pt x="749" y="9"/>
                    <a:pt x="757" y="3"/>
                  </a:cubicBezTo>
                  <a:lnTo>
                    <a:pt x="757" y="3"/>
                  </a:lnTo>
                  <a:cubicBezTo>
                    <a:pt x="709" y="16"/>
                    <a:pt x="656" y="21"/>
                    <a:pt x="599" y="21"/>
                  </a:cubicBezTo>
                  <a:cubicBezTo>
                    <a:pt x="481" y="21"/>
                    <a:pt x="350" y="1"/>
                    <a:pt x="23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13" name="Google Shape;10013;p49"/>
            <p:cNvSpPr/>
            <p:nvPr/>
          </p:nvSpPr>
          <p:spPr>
            <a:xfrm>
              <a:off x="894925" y="4804275"/>
              <a:ext cx="5550" cy="4350"/>
            </a:xfrm>
            <a:custGeom>
              <a:avLst/>
              <a:gdLst/>
              <a:ahLst/>
              <a:cxnLst/>
              <a:rect l="l" t="t" r="r" b="b"/>
              <a:pathLst>
                <a:path w="222" h="174" extrusionOk="0">
                  <a:moveTo>
                    <a:pt x="77" y="0"/>
                  </a:moveTo>
                  <a:cubicBezTo>
                    <a:pt x="63" y="0"/>
                    <a:pt x="49" y="3"/>
                    <a:pt x="34" y="10"/>
                  </a:cubicBezTo>
                  <a:cubicBezTo>
                    <a:pt x="11" y="62"/>
                    <a:pt x="1" y="117"/>
                    <a:pt x="3" y="174"/>
                  </a:cubicBezTo>
                  <a:cubicBezTo>
                    <a:pt x="77" y="146"/>
                    <a:pt x="148" y="119"/>
                    <a:pt x="222" y="90"/>
                  </a:cubicBezTo>
                  <a:cubicBezTo>
                    <a:pt x="174" y="37"/>
                    <a:pt x="127" y="0"/>
                    <a:pt x="7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14" name="Google Shape;10014;p49"/>
            <p:cNvSpPr/>
            <p:nvPr/>
          </p:nvSpPr>
          <p:spPr>
            <a:xfrm>
              <a:off x="2056050" y="5139975"/>
              <a:ext cx="6125" cy="1100"/>
            </a:xfrm>
            <a:custGeom>
              <a:avLst/>
              <a:gdLst/>
              <a:ahLst/>
              <a:cxnLst/>
              <a:rect l="l" t="t" r="r" b="b"/>
              <a:pathLst>
                <a:path w="245" h="44" extrusionOk="0">
                  <a:moveTo>
                    <a:pt x="1" y="1"/>
                  </a:moveTo>
                  <a:cubicBezTo>
                    <a:pt x="97" y="18"/>
                    <a:pt x="165" y="33"/>
                    <a:pt x="211" y="43"/>
                  </a:cubicBezTo>
                  <a:cubicBezTo>
                    <a:pt x="205" y="30"/>
                    <a:pt x="211" y="16"/>
                    <a:pt x="24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15" name="Google Shape;10015;p49"/>
            <p:cNvSpPr/>
            <p:nvPr/>
          </p:nvSpPr>
          <p:spPr>
            <a:xfrm>
              <a:off x="2008200" y="5108075"/>
              <a:ext cx="91750" cy="32450"/>
            </a:xfrm>
            <a:custGeom>
              <a:avLst/>
              <a:gdLst/>
              <a:ahLst/>
              <a:cxnLst/>
              <a:rect l="l" t="t" r="r" b="b"/>
              <a:pathLst>
                <a:path w="3670" h="1298" extrusionOk="0">
                  <a:moveTo>
                    <a:pt x="1566" y="331"/>
                  </a:moveTo>
                  <a:lnTo>
                    <a:pt x="1715" y="1016"/>
                  </a:lnTo>
                  <a:lnTo>
                    <a:pt x="1715" y="1016"/>
                  </a:lnTo>
                  <a:lnTo>
                    <a:pt x="1530" y="600"/>
                  </a:lnTo>
                  <a:cubicBezTo>
                    <a:pt x="1494" y="617"/>
                    <a:pt x="1454" y="656"/>
                    <a:pt x="1399" y="656"/>
                  </a:cubicBezTo>
                  <a:cubicBezTo>
                    <a:pt x="1355" y="656"/>
                    <a:pt x="1301" y="632"/>
                    <a:pt x="1231" y="554"/>
                  </a:cubicBezTo>
                  <a:lnTo>
                    <a:pt x="1566" y="331"/>
                  </a:lnTo>
                  <a:close/>
                  <a:moveTo>
                    <a:pt x="1063" y="0"/>
                  </a:moveTo>
                  <a:cubicBezTo>
                    <a:pt x="838" y="282"/>
                    <a:pt x="725" y="826"/>
                    <a:pt x="359" y="826"/>
                  </a:cubicBezTo>
                  <a:cubicBezTo>
                    <a:pt x="260" y="826"/>
                    <a:pt x="143" y="787"/>
                    <a:pt x="1" y="692"/>
                  </a:cubicBezTo>
                  <a:lnTo>
                    <a:pt x="1" y="692"/>
                  </a:lnTo>
                  <a:lnTo>
                    <a:pt x="253" y="1081"/>
                  </a:lnTo>
                  <a:cubicBezTo>
                    <a:pt x="234" y="1077"/>
                    <a:pt x="215" y="1079"/>
                    <a:pt x="197" y="1077"/>
                  </a:cubicBezTo>
                  <a:lnTo>
                    <a:pt x="197" y="1077"/>
                  </a:lnTo>
                  <a:cubicBezTo>
                    <a:pt x="863" y="1176"/>
                    <a:pt x="1536" y="1237"/>
                    <a:pt x="2211" y="1256"/>
                  </a:cubicBezTo>
                  <a:cubicBezTo>
                    <a:pt x="2194" y="1262"/>
                    <a:pt x="2175" y="1269"/>
                    <a:pt x="2159" y="1277"/>
                  </a:cubicBezTo>
                  <a:cubicBezTo>
                    <a:pt x="2614" y="1275"/>
                    <a:pt x="2817" y="1264"/>
                    <a:pt x="2878" y="1264"/>
                  </a:cubicBezTo>
                  <a:cubicBezTo>
                    <a:pt x="2925" y="1264"/>
                    <a:pt x="2884" y="1271"/>
                    <a:pt x="2806" y="1294"/>
                  </a:cubicBezTo>
                  <a:cubicBezTo>
                    <a:pt x="2874" y="1297"/>
                    <a:pt x="2937" y="1298"/>
                    <a:pt x="2994" y="1298"/>
                  </a:cubicBezTo>
                  <a:cubicBezTo>
                    <a:pt x="3670" y="1298"/>
                    <a:pt x="3585" y="1103"/>
                    <a:pt x="3067" y="741"/>
                  </a:cubicBezTo>
                  <a:cubicBezTo>
                    <a:pt x="3041" y="516"/>
                    <a:pt x="3290" y="201"/>
                    <a:pt x="3308" y="190"/>
                  </a:cubicBezTo>
                  <a:lnTo>
                    <a:pt x="3308" y="190"/>
                  </a:lnTo>
                  <a:cubicBezTo>
                    <a:pt x="3308" y="190"/>
                    <a:pt x="3309" y="190"/>
                    <a:pt x="3309" y="190"/>
                  </a:cubicBezTo>
                  <a:cubicBezTo>
                    <a:pt x="3309" y="189"/>
                    <a:pt x="3309" y="189"/>
                    <a:pt x="3309" y="189"/>
                  </a:cubicBezTo>
                  <a:cubicBezTo>
                    <a:pt x="3309" y="189"/>
                    <a:pt x="3308" y="189"/>
                    <a:pt x="3308" y="190"/>
                  </a:cubicBezTo>
                  <a:lnTo>
                    <a:pt x="3308" y="190"/>
                  </a:lnTo>
                  <a:cubicBezTo>
                    <a:pt x="2555" y="173"/>
                    <a:pt x="1807" y="110"/>
                    <a:pt x="106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16" name="Google Shape;10016;p49"/>
            <p:cNvSpPr/>
            <p:nvPr/>
          </p:nvSpPr>
          <p:spPr>
            <a:xfrm>
              <a:off x="2102425" y="4998550"/>
              <a:ext cx="1650" cy="325"/>
            </a:xfrm>
            <a:custGeom>
              <a:avLst/>
              <a:gdLst/>
              <a:ahLst/>
              <a:cxnLst/>
              <a:rect l="l" t="t" r="r" b="b"/>
              <a:pathLst>
                <a:path w="66" h="13" extrusionOk="0">
                  <a:moveTo>
                    <a:pt x="66" y="1"/>
                  </a:moveTo>
                  <a:lnTo>
                    <a:pt x="1" y="9"/>
                  </a:lnTo>
                  <a:cubicBezTo>
                    <a:pt x="7" y="11"/>
                    <a:pt x="14" y="12"/>
                    <a:pt x="22" y="12"/>
                  </a:cubicBezTo>
                  <a:cubicBezTo>
                    <a:pt x="37" y="12"/>
                    <a:pt x="53" y="8"/>
                    <a:pt x="6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17" name="Google Shape;10017;p49"/>
            <p:cNvSpPr/>
            <p:nvPr/>
          </p:nvSpPr>
          <p:spPr>
            <a:xfrm>
              <a:off x="1783975" y="4884425"/>
              <a:ext cx="336725" cy="116650"/>
            </a:xfrm>
            <a:custGeom>
              <a:avLst/>
              <a:gdLst/>
              <a:ahLst/>
              <a:cxnLst/>
              <a:rect l="l" t="t" r="r" b="b"/>
              <a:pathLst>
                <a:path w="13469" h="4666" extrusionOk="0">
                  <a:moveTo>
                    <a:pt x="1317" y="1031"/>
                  </a:moveTo>
                  <a:cubicBezTo>
                    <a:pt x="1357" y="1060"/>
                    <a:pt x="1389" y="1098"/>
                    <a:pt x="1410" y="1144"/>
                  </a:cubicBezTo>
                  <a:cubicBezTo>
                    <a:pt x="1363" y="1121"/>
                    <a:pt x="1328" y="1081"/>
                    <a:pt x="1317" y="1031"/>
                  </a:cubicBezTo>
                  <a:close/>
                  <a:moveTo>
                    <a:pt x="1410" y="1144"/>
                  </a:moveTo>
                  <a:lnTo>
                    <a:pt x="1410" y="1144"/>
                  </a:lnTo>
                  <a:cubicBezTo>
                    <a:pt x="1536" y="1201"/>
                    <a:pt x="1719" y="1088"/>
                    <a:pt x="1643" y="1319"/>
                  </a:cubicBezTo>
                  <a:cubicBezTo>
                    <a:pt x="1605" y="1349"/>
                    <a:pt x="1575" y="1362"/>
                    <a:pt x="1552" y="1362"/>
                  </a:cubicBezTo>
                  <a:cubicBezTo>
                    <a:pt x="1480" y="1362"/>
                    <a:pt x="1460" y="1245"/>
                    <a:pt x="1410" y="1144"/>
                  </a:cubicBezTo>
                  <a:close/>
                  <a:moveTo>
                    <a:pt x="1784" y="1358"/>
                  </a:moveTo>
                  <a:lnTo>
                    <a:pt x="2015" y="1714"/>
                  </a:lnTo>
                  <a:lnTo>
                    <a:pt x="1784" y="1632"/>
                  </a:lnTo>
                  <a:cubicBezTo>
                    <a:pt x="1790" y="1570"/>
                    <a:pt x="1854" y="1482"/>
                    <a:pt x="1784" y="1358"/>
                  </a:cubicBezTo>
                  <a:close/>
                  <a:moveTo>
                    <a:pt x="10995" y="3512"/>
                  </a:moveTo>
                  <a:cubicBezTo>
                    <a:pt x="10990" y="3512"/>
                    <a:pt x="10986" y="3512"/>
                    <a:pt x="10982" y="3512"/>
                  </a:cubicBezTo>
                  <a:lnTo>
                    <a:pt x="10982" y="3512"/>
                  </a:lnTo>
                  <a:cubicBezTo>
                    <a:pt x="11016" y="3516"/>
                    <a:pt x="11050" y="3520"/>
                    <a:pt x="11084" y="3523"/>
                  </a:cubicBezTo>
                  <a:lnTo>
                    <a:pt x="11084" y="3523"/>
                  </a:lnTo>
                  <a:cubicBezTo>
                    <a:pt x="11053" y="3516"/>
                    <a:pt x="11023" y="3512"/>
                    <a:pt x="10995" y="3512"/>
                  </a:cubicBezTo>
                  <a:close/>
                  <a:moveTo>
                    <a:pt x="758" y="0"/>
                  </a:moveTo>
                  <a:lnTo>
                    <a:pt x="758" y="0"/>
                  </a:lnTo>
                  <a:cubicBezTo>
                    <a:pt x="793" y="131"/>
                    <a:pt x="747" y="385"/>
                    <a:pt x="953" y="570"/>
                  </a:cubicBezTo>
                  <a:cubicBezTo>
                    <a:pt x="855" y="489"/>
                    <a:pt x="771" y="457"/>
                    <a:pt x="699" y="457"/>
                  </a:cubicBezTo>
                  <a:cubicBezTo>
                    <a:pt x="427" y="457"/>
                    <a:pt x="300" y="901"/>
                    <a:pt x="54" y="901"/>
                  </a:cubicBezTo>
                  <a:cubicBezTo>
                    <a:pt x="37" y="901"/>
                    <a:pt x="19" y="899"/>
                    <a:pt x="1" y="894"/>
                  </a:cubicBezTo>
                  <a:lnTo>
                    <a:pt x="1" y="894"/>
                  </a:lnTo>
                  <a:cubicBezTo>
                    <a:pt x="97" y="1106"/>
                    <a:pt x="224" y="1043"/>
                    <a:pt x="337" y="1117"/>
                  </a:cubicBezTo>
                  <a:lnTo>
                    <a:pt x="337" y="1411"/>
                  </a:lnTo>
                  <a:cubicBezTo>
                    <a:pt x="1079" y="1704"/>
                    <a:pt x="1801" y="1990"/>
                    <a:pt x="2505" y="2263"/>
                  </a:cubicBezTo>
                  <a:cubicBezTo>
                    <a:pt x="2493" y="2160"/>
                    <a:pt x="2457" y="2061"/>
                    <a:pt x="2404" y="1975"/>
                  </a:cubicBezTo>
                  <a:lnTo>
                    <a:pt x="2720" y="1889"/>
                  </a:lnTo>
                  <a:lnTo>
                    <a:pt x="2787" y="2301"/>
                  </a:lnTo>
                  <a:cubicBezTo>
                    <a:pt x="3026" y="2186"/>
                    <a:pt x="3233" y="1923"/>
                    <a:pt x="3496" y="1923"/>
                  </a:cubicBezTo>
                  <a:cubicBezTo>
                    <a:pt x="3518" y="1923"/>
                    <a:pt x="3540" y="1925"/>
                    <a:pt x="3563" y="1929"/>
                  </a:cubicBezTo>
                  <a:cubicBezTo>
                    <a:pt x="3889" y="2602"/>
                    <a:pt x="3548" y="2484"/>
                    <a:pt x="3254" y="2553"/>
                  </a:cubicBezTo>
                  <a:cubicBezTo>
                    <a:pt x="6064" y="3632"/>
                    <a:pt x="8570" y="4465"/>
                    <a:pt x="10882" y="4616"/>
                  </a:cubicBezTo>
                  <a:cubicBezTo>
                    <a:pt x="10970" y="4613"/>
                    <a:pt x="11022" y="4611"/>
                    <a:pt x="11050" y="4611"/>
                  </a:cubicBezTo>
                  <a:cubicBezTo>
                    <a:pt x="11102" y="4611"/>
                    <a:pt x="11062" y="4616"/>
                    <a:pt x="10999" y="4621"/>
                  </a:cubicBezTo>
                  <a:cubicBezTo>
                    <a:pt x="11482" y="4631"/>
                    <a:pt x="11611" y="4666"/>
                    <a:pt x="11833" y="4666"/>
                  </a:cubicBezTo>
                  <a:cubicBezTo>
                    <a:pt x="12006" y="4666"/>
                    <a:pt x="12237" y="4645"/>
                    <a:pt x="12739" y="4574"/>
                  </a:cubicBezTo>
                  <a:cubicBezTo>
                    <a:pt x="12682" y="4549"/>
                    <a:pt x="12844" y="4328"/>
                    <a:pt x="13468" y="4053"/>
                  </a:cubicBezTo>
                  <a:cubicBezTo>
                    <a:pt x="12870" y="3765"/>
                    <a:pt x="12652" y="3541"/>
                    <a:pt x="12345" y="3541"/>
                  </a:cubicBezTo>
                  <a:cubicBezTo>
                    <a:pt x="12261" y="3541"/>
                    <a:pt x="12170" y="3558"/>
                    <a:pt x="12063" y="3594"/>
                  </a:cubicBezTo>
                  <a:cubicBezTo>
                    <a:pt x="11736" y="3582"/>
                    <a:pt x="11409" y="3558"/>
                    <a:pt x="11084" y="3523"/>
                  </a:cubicBezTo>
                  <a:lnTo>
                    <a:pt x="11084" y="3523"/>
                  </a:lnTo>
                  <a:cubicBezTo>
                    <a:pt x="11202" y="3553"/>
                    <a:pt x="11333" y="3637"/>
                    <a:pt x="11443" y="3763"/>
                  </a:cubicBezTo>
                  <a:cubicBezTo>
                    <a:pt x="11438" y="4011"/>
                    <a:pt x="11355" y="4073"/>
                    <a:pt x="11242" y="4073"/>
                  </a:cubicBezTo>
                  <a:cubicBezTo>
                    <a:pt x="11129" y="4073"/>
                    <a:pt x="10986" y="4011"/>
                    <a:pt x="10859" y="4011"/>
                  </a:cubicBezTo>
                  <a:cubicBezTo>
                    <a:pt x="10817" y="4011"/>
                    <a:pt x="10777" y="4018"/>
                    <a:pt x="10741" y="4036"/>
                  </a:cubicBezTo>
                  <a:cubicBezTo>
                    <a:pt x="10689" y="3675"/>
                    <a:pt x="10810" y="3519"/>
                    <a:pt x="10982" y="3512"/>
                  </a:cubicBezTo>
                  <a:lnTo>
                    <a:pt x="10982" y="3512"/>
                  </a:lnTo>
                  <a:cubicBezTo>
                    <a:pt x="10797" y="3491"/>
                    <a:pt x="10612" y="3467"/>
                    <a:pt x="10427" y="3439"/>
                  </a:cubicBezTo>
                  <a:cubicBezTo>
                    <a:pt x="10417" y="3439"/>
                    <a:pt x="10406" y="3437"/>
                    <a:pt x="10396" y="3434"/>
                  </a:cubicBezTo>
                  <a:lnTo>
                    <a:pt x="10396" y="3432"/>
                  </a:lnTo>
                  <a:cubicBezTo>
                    <a:pt x="10196" y="3403"/>
                    <a:pt x="9998" y="3374"/>
                    <a:pt x="9794" y="3336"/>
                  </a:cubicBezTo>
                  <a:cubicBezTo>
                    <a:pt x="9792" y="3359"/>
                    <a:pt x="9792" y="3382"/>
                    <a:pt x="9794" y="3405"/>
                  </a:cubicBezTo>
                  <a:cubicBezTo>
                    <a:pt x="9775" y="3386"/>
                    <a:pt x="9765" y="3359"/>
                    <a:pt x="9765" y="3329"/>
                  </a:cubicBezTo>
                  <a:cubicBezTo>
                    <a:pt x="9073" y="3205"/>
                    <a:pt x="8358" y="3037"/>
                    <a:pt x="7635" y="2837"/>
                  </a:cubicBezTo>
                  <a:lnTo>
                    <a:pt x="7635" y="2837"/>
                  </a:lnTo>
                  <a:cubicBezTo>
                    <a:pt x="7683" y="2865"/>
                    <a:pt x="7733" y="2921"/>
                    <a:pt x="7782" y="3029"/>
                  </a:cubicBezTo>
                  <a:cubicBezTo>
                    <a:pt x="7779" y="3028"/>
                    <a:pt x="7776" y="3028"/>
                    <a:pt x="7774" y="3028"/>
                  </a:cubicBezTo>
                  <a:cubicBezTo>
                    <a:pt x="7659" y="3028"/>
                    <a:pt x="7643" y="3163"/>
                    <a:pt x="7569" y="3258"/>
                  </a:cubicBezTo>
                  <a:cubicBezTo>
                    <a:pt x="7563" y="3769"/>
                    <a:pt x="7904" y="3481"/>
                    <a:pt x="7963" y="3958"/>
                  </a:cubicBezTo>
                  <a:cubicBezTo>
                    <a:pt x="7951" y="4046"/>
                    <a:pt x="7931" y="4079"/>
                    <a:pt x="7905" y="4079"/>
                  </a:cubicBezTo>
                  <a:cubicBezTo>
                    <a:pt x="7830" y="4079"/>
                    <a:pt x="7711" y="3794"/>
                    <a:pt x="7628" y="3739"/>
                  </a:cubicBezTo>
                  <a:cubicBezTo>
                    <a:pt x="7389" y="3371"/>
                    <a:pt x="6848" y="3266"/>
                    <a:pt x="7020" y="2661"/>
                  </a:cubicBezTo>
                  <a:cubicBezTo>
                    <a:pt x="6680" y="2558"/>
                    <a:pt x="6339" y="2450"/>
                    <a:pt x="6001" y="2337"/>
                  </a:cubicBezTo>
                  <a:cubicBezTo>
                    <a:pt x="5998" y="2343"/>
                    <a:pt x="5994" y="2351"/>
                    <a:pt x="5990" y="2360"/>
                  </a:cubicBezTo>
                  <a:cubicBezTo>
                    <a:pt x="5972" y="2365"/>
                    <a:pt x="5954" y="2367"/>
                    <a:pt x="5937" y="2367"/>
                  </a:cubicBezTo>
                  <a:cubicBezTo>
                    <a:pt x="5854" y="2367"/>
                    <a:pt x="5781" y="2312"/>
                    <a:pt x="5708" y="2236"/>
                  </a:cubicBezTo>
                  <a:cubicBezTo>
                    <a:pt x="5517" y="2168"/>
                    <a:pt x="5325" y="2101"/>
                    <a:pt x="5134" y="2030"/>
                  </a:cubicBezTo>
                  <a:lnTo>
                    <a:pt x="5134" y="2030"/>
                  </a:lnTo>
                  <a:lnTo>
                    <a:pt x="5214" y="2286"/>
                  </a:lnTo>
                  <a:cubicBezTo>
                    <a:pt x="4962" y="2166"/>
                    <a:pt x="4875" y="2068"/>
                    <a:pt x="4785" y="1899"/>
                  </a:cubicBezTo>
                  <a:cubicBezTo>
                    <a:pt x="4659" y="1849"/>
                    <a:pt x="4535" y="1800"/>
                    <a:pt x="4411" y="1752"/>
                  </a:cubicBezTo>
                  <a:cubicBezTo>
                    <a:pt x="4345" y="1824"/>
                    <a:pt x="4290" y="1852"/>
                    <a:pt x="4222" y="1852"/>
                  </a:cubicBezTo>
                  <a:cubicBezTo>
                    <a:pt x="4176" y="1852"/>
                    <a:pt x="4125" y="1839"/>
                    <a:pt x="4062" y="1817"/>
                  </a:cubicBezTo>
                  <a:cubicBezTo>
                    <a:pt x="4102" y="1739"/>
                    <a:pt x="4160" y="1708"/>
                    <a:pt x="4190" y="1666"/>
                  </a:cubicBezTo>
                  <a:cubicBezTo>
                    <a:pt x="4080" y="1620"/>
                    <a:pt x="3973" y="1573"/>
                    <a:pt x="3864" y="1527"/>
                  </a:cubicBezTo>
                  <a:lnTo>
                    <a:pt x="3864" y="1527"/>
                  </a:lnTo>
                  <a:cubicBezTo>
                    <a:pt x="3788" y="1586"/>
                    <a:pt x="3747" y="1675"/>
                    <a:pt x="3820" y="1827"/>
                  </a:cubicBezTo>
                  <a:lnTo>
                    <a:pt x="3820" y="1827"/>
                  </a:lnTo>
                  <a:cubicBezTo>
                    <a:pt x="3673" y="1602"/>
                    <a:pt x="3484" y="1572"/>
                    <a:pt x="3307" y="1572"/>
                  </a:cubicBezTo>
                  <a:cubicBezTo>
                    <a:pt x="3240" y="1572"/>
                    <a:pt x="3175" y="1576"/>
                    <a:pt x="3114" y="1576"/>
                  </a:cubicBezTo>
                  <a:cubicBezTo>
                    <a:pt x="2960" y="1576"/>
                    <a:pt x="2836" y="1547"/>
                    <a:pt x="2791" y="1344"/>
                  </a:cubicBezTo>
                  <a:cubicBezTo>
                    <a:pt x="2761" y="1334"/>
                    <a:pt x="2737" y="1329"/>
                    <a:pt x="2719" y="1329"/>
                  </a:cubicBezTo>
                  <a:cubicBezTo>
                    <a:pt x="2596" y="1329"/>
                    <a:pt x="2711" y="1544"/>
                    <a:pt x="2739" y="1752"/>
                  </a:cubicBezTo>
                  <a:cubicBezTo>
                    <a:pt x="2581" y="1573"/>
                    <a:pt x="2516" y="1603"/>
                    <a:pt x="2394" y="1596"/>
                  </a:cubicBezTo>
                  <a:lnTo>
                    <a:pt x="2449" y="1191"/>
                  </a:lnTo>
                  <a:cubicBezTo>
                    <a:pt x="2344" y="1085"/>
                    <a:pt x="2289" y="1047"/>
                    <a:pt x="2258" y="1047"/>
                  </a:cubicBezTo>
                  <a:cubicBezTo>
                    <a:pt x="2181" y="1047"/>
                    <a:pt x="2256" y="1280"/>
                    <a:pt x="2108" y="1280"/>
                  </a:cubicBezTo>
                  <a:cubicBezTo>
                    <a:pt x="2072" y="1280"/>
                    <a:pt x="2024" y="1266"/>
                    <a:pt x="1956" y="1233"/>
                  </a:cubicBezTo>
                  <a:cubicBezTo>
                    <a:pt x="1921" y="919"/>
                    <a:pt x="1942" y="772"/>
                    <a:pt x="1986" y="667"/>
                  </a:cubicBezTo>
                  <a:cubicBezTo>
                    <a:pt x="1555" y="450"/>
                    <a:pt x="1145" y="225"/>
                    <a:pt x="7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18" name="Google Shape;10018;p49"/>
            <p:cNvSpPr/>
            <p:nvPr/>
          </p:nvSpPr>
          <p:spPr>
            <a:xfrm>
              <a:off x="285950" y="4861375"/>
              <a:ext cx="10750" cy="6875"/>
            </a:xfrm>
            <a:custGeom>
              <a:avLst/>
              <a:gdLst/>
              <a:ahLst/>
              <a:cxnLst/>
              <a:rect l="l" t="t" r="r" b="b"/>
              <a:pathLst>
                <a:path w="430" h="275" extrusionOk="0">
                  <a:moveTo>
                    <a:pt x="175" y="1"/>
                  </a:moveTo>
                  <a:cubicBezTo>
                    <a:pt x="121" y="1"/>
                    <a:pt x="64" y="20"/>
                    <a:pt x="1" y="35"/>
                  </a:cubicBezTo>
                  <a:cubicBezTo>
                    <a:pt x="150" y="102"/>
                    <a:pt x="293" y="182"/>
                    <a:pt x="430" y="275"/>
                  </a:cubicBezTo>
                  <a:cubicBezTo>
                    <a:pt x="346" y="55"/>
                    <a:pt x="265" y="1"/>
                    <a:pt x="17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19" name="Google Shape;10019;p49"/>
            <p:cNvSpPr/>
            <p:nvPr/>
          </p:nvSpPr>
          <p:spPr>
            <a:xfrm>
              <a:off x="2061325" y="5141050"/>
              <a:ext cx="2800" cy="800"/>
            </a:xfrm>
            <a:custGeom>
              <a:avLst/>
              <a:gdLst/>
              <a:ahLst/>
              <a:cxnLst/>
              <a:rect l="l" t="t" r="r" b="b"/>
              <a:pathLst>
                <a:path w="112" h="32" extrusionOk="0">
                  <a:moveTo>
                    <a:pt x="0" y="0"/>
                  </a:moveTo>
                  <a:cubicBezTo>
                    <a:pt x="14" y="20"/>
                    <a:pt x="72" y="32"/>
                    <a:pt x="92" y="32"/>
                  </a:cubicBezTo>
                  <a:cubicBezTo>
                    <a:pt x="111" y="32"/>
                    <a:pt x="100" y="22"/>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20" name="Google Shape;10020;p49"/>
            <p:cNvSpPr/>
            <p:nvPr/>
          </p:nvSpPr>
          <p:spPr>
            <a:xfrm>
              <a:off x="1284875" y="4655675"/>
              <a:ext cx="5300" cy="3025"/>
            </a:xfrm>
            <a:custGeom>
              <a:avLst/>
              <a:gdLst/>
              <a:ahLst/>
              <a:cxnLst/>
              <a:rect l="l" t="t" r="r" b="b"/>
              <a:pathLst>
                <a:path w="212" h="121" extrusionOk="0">
                  <a:moveTo>
                    <a:pt x="93" y="0"/>
                  </a:moveTo>
                  <a:cubicBezTo>
                    <a:pt x="57" y="0"/>
                    <a:pt x="26" y="33"/>
                    <a:pt x="1" y="120"/>
                  </a:cubicBezTo>
                  <a:cubicBezTo>
                    <a:pt x="70" y="105"/>
                    <a:pt x="142" y="91"/>
                    <a:pt x="211" y="78"/>
                  </a:cubicBezTo>
                  <a:cubicBezTo>
                    <a:pt x="169" y="34"/>
                    <a:pt x="129" y="0"/>
                    <a:pt x="9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21" name="Google Shape;10021;p49"/>
            <p:cNvSpPr/>
            <p:nvPr/>
          </p:nvSpPr>
          <p:spPr>
            <a:xfrm>
              <a:off x="1678625" y="4714300"/>
              <a:ext cx="9525" cy="6375"/>
            </a:xfrm>
            <a:custGeom>
              <a:avLst/>
              <a:gdLst/>
              <a:ahLst/>
              <a:cxnLst/>
              <a:rect l="l" t="t" r="r" b="b"/>
              <a:pathLst>
                <a:path w="381" h="255" extrusionOk="0">
                  <a:moveTo>
                    <a:pt x="381" y="0"/>
                  </a:moveTo>
                  <a:lnTo>
                    <a:pt x="381" y="0"/>
                  </a:lnTo>
                  <a:cubicBezTo>
                    <a:pt x="293" y="86"/>
                    <a:pt x="59" y="17"/>
                    <a:pt x="0" y="122"/>
                  </a:cubicBezTo>
                  <a:cubicBezTo>
                    <a:pt x="116" y="166"/>
                    <a:pt x="234" y="212"/>
                    <a:pt x="347" y="254"/>
                  </a:cubicBezTo>
                  <a:lnTo>
                    <a:pt x="38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22" name="Google Shape;10022;p49"/>
            <p:cNvSpPr/>
            <p:nvPr/>
          </p:nvSpPr>
          <p:spPr>
            <a:xfrm>
              <a:off x="1741975" y="4457800"/>
              <a:ext cx="371100" cy="122025"/>
            </a:xfrm>
            <a:custGeom>
              <a:avLst/>
              <a:gdLst/>
              <a:ahLst/>
              <a:cxnLst/>
              <a:rect l="l" t="t" r="r" b="b"/>
              <a:pathLst>
                <a:path w="14844" h="4881" extrusionOk="0">
                  <a:moveTo>
                    <a:pt x="567" y="0"/>
                  </a:moveTo>
                  <a:cubicBezTo>
                    <a:pt x="335" y="0"/>
                    <a:pt x="180" y="203"/>
                    <a:pt x="0" y="372"/>
                  </a:cubicBezTo>
                  <a:cubicBezTo>
                    <a:pt x="450" y="553"/>
                    <a:pt x="940" y="731"/>
                    <a:pt x="1502" y="906"/>
                  </a:cubicBezTo>
                  <a:cubicBezTo>
                    <a:pt x="4095" y="2653"/>
                    <a:pt x="8829" y="4571"/>
                    <a:pt x="13113" y="4820"/>
                  </a:cubicBezTo>
                  <a:cubicBezTo>
                    <a:pt x="13074" y="4819"/>
                    <a:pt x="13039" y="4819"/>
                    <a:pt x="13006" y="4819"/>
                  </a:cubicBezTo>
                  <a:cubicBezTo>
                    <a:pt x="12428" y="4819"/>
                    <a:pt x="12634" y="4851"/>
                    <a:pt x="13636" y="4851"/>
                  </a:cubicBezTo>
                  <a:cubicBezTo>
                    <a:pt x="13666" y="4851"/>
                    <a:pt x="13696" y="4851"/>
                    <a:pt x="13727" y="4851"/>
                  </a:cubicBezTo>
                  <a:cubicBezTo>
                    <a:pt x="13727" y="4863"/>
                    <a:pt x="13735" y="4867"/>
                    <a:pt x="13747" y="4867"/>
                  </a:cubicBezTo>
                  <a:cubicBezTo>
                    <a:pt x="13778" y="4867"/>
                    <a:pt x="13832" y="4843"/>
                    <a:pt x="13857" y="4843"/>
                  </a:cubicBezTo>
                  <a:cubicBezTo>
                    <a:pt x="13872" y="4843"/>
                    <a:pt x="13875" y="4852"/>
                    <a:pt x="13855" y="4881"/>
                  </a:cubicBezTo>
                  <a:cubicBezTo>
                    <a:pt x="14843" y="4784"/>
                    <a:pt x="14717" y="4588"/>
                    <a:pt x="13716" y="4201"/>
                  </a:cubicBezTo>
                  <a:cubicBezTo>
                    <a:pt x="14646" y="4030"/>
                    <a:pt x="14844" y="3756"/>
                    <a:pt x="13422" y="3756"/>
                  </a:cubicBezTo>
                  <a:cubicBezTo>
                    <a:pt x="13329" y="3756"/>
                    <a:pt x="13228" y="3757"/>
                    <a:pt x="13121" y="3760"/>
                  </a:cubicBezTo>
                  <a:cubicBezTo>
                    <a:pt x="13090" y="3760"/>
                    <a:pt x="13059" y="3760"/>
                    <a:pt x="13027" y="3760"/>
                  </a:cubicBezTo>
                  <a:cubicBezTo>
                    <a:pt x="9172" y="3760"/>
                    <a:pt x="5697" y="2218"/>
                    <a:pt x="2255" y="576"/>
                  </a:cubicBezTo>
                  <a:cubicBezTo>
                    <a:pt x="2216" y="591"/>
                    <a:pt x="2174" y="599"/>
                    <a:pt x="2132" y="599"/>
                  </a:cubicBezTo>
                  <a:cubicBezTo>
                    <a:pt x="2100" y="599"/>
                    <a:pt x="2067" y="594"/>
                    <a:pt x="2036" y="584"/>
                  </a:cubicBezTo>
                  <a:lnTo>
                    <a:pt x="2036" y="584"/>
                  </a:lnTo>
                  <a:lnTo>
                    <a:pt x="2082" y="685"/>
                  </a:lnTo>
                  <a:cubicBezTo>
                    <a:pt x="1907" y="608"/>
                    <a:pt x="1733" y="532"/>
                    <a:pt x="1588" y="532"/>
                  </a:cubicBezTo>
                  <a:cubicBezTo>
                    <a:pt x="1448" y="532"/>
                    <a:pt x="1335" y="604"/>
                    <a:pt x="1277" y="820"/>
                  </a:cubicBezTo>
                  <a:lnTo>
                    <a:pt x="978" y="325"/>
                  </a:lnTo>
                  <a:lnTo>
                    <a:pt x="701" y="584"/>
                  </a:lnTo>
                  <a:cubicBezTo>
                    <a:pt x="562" y="269"/>
                    <a:pt x="1128" y="572"/>
                    <a:pt x="831" y="77"/>
                  </a:cubicBezTo>
                  <a:cubicBezTo>
                    <a:pt x="732" y="23"/>
                    <a:pt x="645" y="0"/>
                    <a:pt x="56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23" name="Google Shape;10023;p49"/>
            <p:cNvSpPr/>
            <p:nvPr/>
          </p:nvSpPr>
          <p:spPr>
            <a:xfrm>
              <a:off x="1692450" y="4977100"/>
              <a:ext cx="8800" cy="5750"/>
            </a:xfrm>
            <a:custGeom>
              <a:avLst/>
              <a:gdLst/>
              <a:ahLst/>
              <a:cxnLst/>
              <a:rect l="l" t="t" r="r" b="b"/>
              <a:pathLst>
                <a:path w="352" h="230" extrusionOk="0">
                  <a:moveTo>
                    <a:pt x="0" y="1"/>
                  </a:moveTo>
                  <a:cubicBezTo>
                    <a:pt x="54" y="125"/>
                    <a:pt x="131" y="229"/>
                    <a:pt x="297" y="229"/>
                  </a:cubicBezTo>
                  <a:cubicBezTo>
                    <a:pt x="314" y="229"/>
                    <a:pt x="332" y="228"/>
                    <a:pt x="352" y="226"/>
                  </a:cubicBezTo>
                  <a:cubicBezTo>
                    <a:pt x="337" y="196"/>
                    <a:pt x="326" y="167"/>
                    <a:pt x="318" y="135"/>
                  </a:cubicBezTo>
                  <a:cubicBezTo>
                    <a:pt x="213" y="91"/>
                    <a:pt x="108" y="45"/>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24" name="Google Shape;10024;p49"/>
            <p:cNvSpPr/>
            <p:nvPr/>
          </p:nvSpPr>
          <p:spPr>
            <a:xfrm>
              <a:off x="2053575" y="4999825"/>
              <a:ext cx="5400" cy="275"/>
            </a:xfrm>
            <a:custGeom>
              <a:avLst/>
              <a:gdLst/>
              <a:ahLst/>
              <a:cxnLst/>
              <a:rect l="l" t="t" r="r" b="b"/>
              <a:pathLst>
                <a:path w="216" h="11" extrusionOk="0">
                  <a:moveTo>
                    <a:pt x="32" y="0"/>
                  </a:moveTo>
                  <a:lnTo>
                    <a:pt x="32" y="0"/>
                  </a:lnTo>
                  <a:cubicBezTo>
                    <a:pt x="1" y="8"/>
                    <a:pt x="16" y="11"/>
                    <a:pt x="51" y="11"/>
                  </a:cubicBezTo>
                  <a:cubicBezTo>
                    <a:pt x="93" y="11"/>
                    <a:pt x="162" y="7"/>
                    <a:pt x="215" y="2"/>
                  </a:cubicBezTo>
                  <a:cubicBezTo>
                    <a:pt x="161" y="2"/>
                    <a:pt x="100" y="2"/>
                    <a:pt x="3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25" name="Google Shape;10025;p49"/>
            <p:cNvSpPr/>
            <p:nvPr/>
          </p:nvSpPr>
          <p:spPr>
            <a:xfrm>
              <a:off x="676850" y="4721075"/>
              <a:ext cx="300" cy="75"/>
            </a:xfrm>
            <a:custGeom>
              <a:avLst/>
              <a:gdLst/>
              <a:ahLst/>
              <a:cxnLst/>
              <a:rect l="l" t="t" r="r" b="b"/>
              <a:pathLst>
                <a:path w="12" h="3" extrusionOk="0">
                  <a:moveTo>
                    <a:pt x="1" y="0"/>
                  </a:moveTo>
                  <a:cubicBezTo>
                    <a:pt x="8" y="2"/>
                    <a:pt x="11" y="3"/>
                    <a:pt x="11" y="3"/>
                  </a:cubicBezTo>
                  <a:cubicBezTo>
                    <a:pt x="11" y="3"/>
                    <a:pt x="7" y="2"/>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26" name="Google Shape;10026;p49"/>
            <p:cNvSpPr/>
            <p:nvPr/>
          </p:nvSpPr>
          <p:spPr>
            <a:xfrm>
              <a:off x="352475" y="4591150"/>
              <a:ext cx="33650" cy="34575"/>
            </a:xfrm>
            <a:custGeom>
              <a:avLst/>
              <a:gdLst/>
              <a:ahLst/>
              <a:cxnLst/>
              <a:rect l="l" t="t" r="r" b="b"/>
              <a:pathLst>
                <a:path w="1346" h="1383" extrusionOk="0">
                  <a:moveTo>
                    <a:pt x="671" y="1"/>
                  </a:moveTo>
                  <a:cubicBezTo>
                    <a:pt x="351" y="156"/>
                    <a:pt x="0" y="270"/>
                    <a:pt x="15" y="848"/>
                  </a:cubicBezTo>
                  <a:cubicBezTo>
                    <a:pt x="53" y="922"/>
                    <a:pt x="101" y="991"/>
                    <a:pt x="154" y="1057"/>
                  </a:cubicBezTo>
                  <a:cubicBezTo>
                    <a:pt x="358" y="1164"/>
                    <a:pt x="568" y="1273"/>
                    <a:pt x="780" y="1382"/>
                  </a:cubicBezTo>
                  <a:cubicBezTo>
                    <a:pt x="866" y="1048"/>
                    <a:pt x="1087" y="831"/>
                    <a:pt x="856" y="447"/>
                  </a:cubicBezTo>
                  <a:lnTo>
                    <a:pt x="856" y="447"/>
                  </a:lnTo>
                  <a:cubicBezTo>
                    <a:pt x="924" y="470"/>
                    <a:pt x="983" y="480"/>
                    <a:pt x="1035" y="480"/>
                  </a:cubicBezTo>
                  <a:cubicBezTo>
                    <a:pt x="1167" y="480"/>
                    <a:pt x="1259" y="418"/>
                    <a:pt x="1346" y="348"/>
                  </a:cubicBezTo>
                  <a:cubicBezTo>
                    <a:pt x="1119" y="232"/>
                    <a:pt x="894" y="116"/>
                    <a:pt x="67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27" name="Google Shape;10027;p49"/>
            <p:cNvSpPr/>
            <p:nvPr/>
          </p:nvSpPr>
          <p:spPr>
            <a:xfrm>
              <a:off x="830275" y="4658675"/>
              <a:ext cx="16250" cy="14525"/>
            </a:xfrm>
            <a:custGeom>
              <a:avLst/>
              <a:gdLst/>
              <a:ahLst/>
              <a:cxnLst/>
              <a:rect l="l" t="t" r="r" b="b"/>
              <a:pathLst>
                <a:path w="650" h="581" extrusionOk="0">
                  <a:moveTo>
                    <a:pt x="513" y="0"/>
                  </a:moveTo>
                  <a:cubicBezTo>
                    <a:pt x="343" y="65"/>
                    <a:pt x="170" y="130"/>
                    <a:pt x="0" y="194"/>
                  </a:cubicBezTo>
                  <a:cubicBezTo>
                    <a:pt x="83" y="300"/>
                    <a:pt x="176" y="316"/>
                    <a:pt x="263" y="316"/>
                  </a:cubicBezTo>
                  <a:cubicBezTo>
                    <a:pt x="302" y="316"/>
                    <a:pt x="341" y="313"/>
                    <a:pt x="376" y="313"/>
                  </a:cubicBezTo>
                  <a:cubicBezTo>
                    <a:pt x="482" y="313"/>
                    <a:pt x="566" y="343"/>
                    <a:pt x="587" y="580"/>
                  </a:cubicBezTo>
                  <a:lnTo>
                    <a:pt x="650" y="107"/>
                  </a:lnTo>
                  <a:cubicBezTo>
                    <a:pt x="591" y="67"/>
                    <a:pt x="549" y="21"/>
                    <a:pt x="51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28" name="Google Shape;10028;p49"/>
            <p:cNvSpPr/>
            <p:nvPr/>
          </p:nvSpPr>
          <p:spPr>
            <a:xfrm>
              <a:off x="612075" y="4664375"/>
              <a:ext cx="262475" cy="56850"/>
            </a:xfrm>
            <a:custGeom>
              <a:avLst/>
              <a:gdLst/>
              <a:ahLst/>
              <a:cxnLst/>
              <a:rect l="l" t="t" r="r" b="b"/>
              <a:pathLst>
                <a:path w="10499" h="2274" extrusionOk="0">
                  <a:moveTo>
                    <a:pt x="8684" y="815"/>
                  </a:moveTo>
                  <a:lnTo>
                    <a:pt x="8684" y="815"/>
                  </a:lnTo>
                  <a:cubicBezTo>
                    <a:pt x="8720" y="840"/>
                    <a:pt x="8755" y="868"/>
                    <a:pt x="8791" y="895"/>
                  </a:cubicBezTo>
                  <a:cubicBezTo>
                    <a:pt x="8743" y="889"/>
                    <a:pt x="8703" y="857"/>
                    <a:pt x="8684" y="815"/>
                  </a:cubicBezTo>
                  <a:close/>
                  <a:moveTo>
                    <a:pt x="9483" y="729"/>
                  </a:moveTo>
                  <a:lnTo>
                    <a:pt x="9420" y="939"/>
                  </a:lnTo>
                  <a:cubicBezTo>
                    <a:pt x="9412" y="805"/>
                    <a:pt x="9437" y="746"/>
                    <a:pt x="9483" y="729"/>
                  </a:cubicBezTo>
                  <a:close/>
                  <a:moveTo>
                    <a:pt x="9003" y="875"/>
                  </a:moveTo>
                  <a:cubicBezTo>
                    <a:pt x="9072" y="875"/>
                    <a:pt x="9117" y="913"/>
                    <a:pt x="9094" y="1091"/>
                  </a:cubicBezTo>
                  <a:cubicBezTo>
                    <a:pt x="9002" y="1051"/>
                    <a:pt x="8896" y="975"/>
                    <a:pt x="8791" y="895"/>
                  </a:cubicBezTo>
                  <a:lnTo>
                    <a:pt x="8791" y="895"/>
                  </a:lnTo>
                  <a:cubicBezTo>
                    <a:pt x="8801" y="896"/>
                    <a:pt x="8811" y="897"/>
                    <a:pt x="8821" y="897"/>
                  </a:cubicBezTo>
                  <a:cubicBezTo>
                    <a:pt x="8883" y="897"/>
                    <a:pt x="8950" y="875"/>
                    <a:pt x="9003" y="875"/>
                  </a:cubicBezTo>
                  <a:close/>
                  <a:moveTo>
                    <a:pt x="7494" y="876"/>
                  </a:moveTo>
                  <a:cubicBezTo>
                    <a:pt x="7527" y="876"/>
                    <a:pt x="7565" y="888"/>
                    <a:pt x="7605" y="914"/>
                  </a:cubicBezTo>
                  <a:cubicBezTo>
                    <a:pt x="7589" y="1031"/>
                    <a:pt x="7600" y="1269"/>
                    <a:pt x="7501" y="1269"/>
                  </a:cubicBezTo>
                  <a:cubicBezTo>
                    <a:pt x="7484" y="1269"/>
                    <a:pt x="7463" y="1262"/>
                    <a:pt x="7439" y="1246"/>
                  </a:cubicBezTo>
                  <a:cubicBezTo>
                    <a:pt x="7331" y="1007"/>
                    <a:pt x="7387" y="876"/>
                    <a:pt x="7494" y="876"/>
                  </a:cubicBezTo>
                  <a:close/>
                  <a:moveTo>
                    <a:pt x="583" y="1271"/>
                  </a:moveTo>
                  <a:lnTo>
                    <a:pt x="583" y="1271"/>
                  </a:lnTo>
                  <a:cubicBezTo>
                    <a:pt x="862" y="1385"/>
                    <a:pt x="848" y="1578"/>
                    <a:pt x="987" y="1752"/>
                  </a:cubicBezTo>
                  <a:lnTo>
                    <a:pt x="987" y="1752"/>
                  </a:lnTo>
                  <a:lnTo>
                    <a:pt x="583" y="1271"/>
                  </a:lnTo>
                  <a:close/>
                  <a:moveTo>
                    <a:pt x="3206" y="1377"/>
                  </a:moveTo>
                  <a:cubicBezTo>
                    <a:pt x="3265" y="1377"/>
                    <a:pt x="3347" y="1408"/>
                    <a:pt x="3464" y="1486"/>
                  </a:cubicBezTo>
                  <a:lnTo>
                    <a:pt x="3431" y="1757"/>
                  </a:lnTo>
                  <a:cubicBezTo>
                    <a:pt x="3406" y="1747"/>
                    <a:pt x="3381" y="1743"/>
                    <a:pt x="3357" y="1743"/>
                  </a:cubicBezTo>
                  <a:cubicBezTo>
                    <a:pt x="3150" y="1743"/>
                    <a:pt x="2957" y="2066"/>
                    <a:pt x="2792" y="2066"/>
                  </a:cubicBezTo>
                  <a:cubicBezTo>
                    <a:pt x="2750" y="2066"/>
                    <a:pt x="2710" y="2045"/>
                    <a:pt x="2671" y="1993"/>
                  </a:cubicBezTo>
                  <a:lnTo>
                    <a:pt x="2671" y="1993"/>
                  </a:lnTo>
                  <a:cubicBezTo>
                    <a:pt x="2698" y="1997"/>
                    <a:pt x="2723" y="1999"/>
                    <a:pt x="2746" y="1999"/>
                  </a:cubicBezTo>
                  <a:cubicBezTo>
                    <a:pt x="3136" y="1999"/>
                    <a:pt x="2944" y="1377"/>
                    <a:pt x="3206" y="1377"/>
                  </a:cubicBezTo>
                  <a:close/>
                  <a:moveTo>
                    <a:pt x="10038" y="1"/>
                  </a:moveTo>
                  <a:cubicBezTo>
                    <a:pt x="9818" y="1"/>
                    <a:pt x="9660" y="105"/>
                    <a:pt x="9443" y="291"/>
                  </a:cubicBezTo>
                  <a:lnTo>
                    <a:pt x="9641" y="641"/>
                  </a:lnTo>
                  <a:cubicBezTo>
                    <a:pt x="9663" y="663"/>
                    <a:pt x="9682" y="673"/>
                    <a:pt x="9698" y="673"/>
                  </a:cubicBezTo>
                  <a:cubicBezTo>
                    <a:pt x="9795" y="673"/>
                    <a:pt x="9793" y="323"/>
                    <a:pt x="9888" y="323"/>
                  </a:cubicBezTo>
                  <a:cubicBezTo>
                    <a:pt x="9928" y="323"/>
                    <a:pt x="9985" y="385"/>
                    <a:pt x="10074" y="561"/>
                  </a:cubicBezTo>
                  <a:cubicBezTo>
                    <a:pt x="10063" y="778"/>
                    <a:pt x="9995" y="841"/>
                    <a:pt x="9906" y="841"/>
                  </a:cubicBezTo>
                  <a:cubicBezTo>
                    <a:pt x="9784" y="841"/>
                    <a:pt x="9623" y="722"/>
                    <a:pt x="9521" y="722"/>
                  </a:cubicBezTo>
                  <a:cubicBezTo>
                    <a:pt x="9507" y="722"/>
                    <a:pt x="9494" y="724"/>
                    <a:pt x="9483" y="729"/>
                  </a:cubicBezTo>
                  <a:lnTo>
                    <a:pt x="9527" y="567"/>
                  </a:lnTo>
                  <a:cubicBezTo>
                    <a:pt x="9408" y="468"/>
                    <a:pt x="9307" y="431"/>
                    <a:pt x="9219" y="431"/>
                  </a:cubicBezTo>
                  <a:cubicBezTo>
                    <a:pt x="8986" y="431"/>
                    <a:pt x="8840" y="687"/>
                    <a:pt x="8657" y="725"/>
                  </a:cubicBezTo>
                  <a:cubicBezTo>
                    <a:pt x="8661" y="756"/>
                    <a:pt x="8671" y="786"/>
                    <a:pt x="8684" y="815"/>
                  </a:cubicBezTo>
                  <a:cubicBezTo>
                    <a:pt x="8566" y="724"/>
                    <a:pt x="8456" y="648"/>
                    <a:pt x="8380" y="648"/>
                  </a:cubicBezTo>
                  <a:cubicBezTo>
                    <a:pt x="8343" y="648"/>
                    <a:pt x="8314" y="666"/>
                    <a:pt x="8297" y="710"/>
                  </a:cubicBezTo>
                  <a:cubicBezTo>
                    <a:pt x="8335" y="878"/>
                    <a:pt x="8455" y="885"/>
                    <a:pt x="8560" y="1028"/>
                  </a:cubicBezTo>
                  <a:lnTo>
                    <a:pt x="8198" y="1009"/>
                  </a:lnTo>
                  <a:lnTo>
                    <a:pt x="8244" y="1114"/>
                  </a:lnTo>
                  <a:lnTo>
                    <a:pt x="8244" y="1114"/>
                  </a:lnTo>
                  <a:lnTo>
                    <a:pt x="7799" y="817"/>
                  </a:lnTo>
                  <a:lnTo>
                    <a:pt x="7883" y="1095"/>
                  </a:lnTo>
                  <a:cubicBezTo>
                    <a:pt x="7675" y="956"/>
                    <a:pt x="7647" y="483"/>
                    <a:pt x="7502" y="376"/>
                  </a:cubicBezTo>
                  <a:cubicBezTo>
                    <a:pt x="7433" y="397"/>
                    <a:pt x="7361" y="418"/>
                    <a:pt x="7292" y="439"/>
                  </a:cubicBezTo>
                  <a:cubicBezTo>
                    <a:pt x="7166" y="657"/>
                    <a:pt x="6467" y="763"/>
                    <a:pt x="6354" y="1187"/>
                  </a:cubicBezTo>
                  <a:lnTo>
                    <a:pt x="6167" y="767"/>
                  </a:lnTo>
                  <a:cubicBezTo>
                    <a:pt x="6141" y="862"/>
                    <a:pt x="6086" y="902"/>
                    <a:pt x="6012" y="902"/>
                  </a:cubicBezTo>
                  <a:cubicBezTo>
                    <a:pt x="5946" y="902"/>
                    <a:pt x="5864" y="870"/>
                    <a:pt x="5776" y="815"/>
                  </a:cubicBezTo>
                  <a:cubicBezTo>
                    <a:pt x="5502" y="870"/>
                    <a:pt x="5227" y="920"/>
                    <a:pt x="4949" y="962"/>
                  </a:cubicBezTo>
                  <a:cubicBezTo>
                    <a:pt x="4934" y="988"/>
                    <a:pt x="4924" y="1015"/>
                    <a:pt x="4920" y="1044"/>
                  </a:cubicBezTo>
                  <a:lnTo>
                    <a:pt x="4869" y="975"/>
                  </a:lnTo>
                  <a:cubicBezTo>
                    <a:pt x="4375" y="1046"/>
                    <a:pt x="3870" y="1095"/>
                    <a:pt x="3353" y="1118"/>
                  </a:cubicBezTo>
                  <a:cubicBezTo>
                    <a:pt x="2693" y="1099"/>
                    <a:pt x="2057" y="1046"/>
                    <a:pt x="1435" y="977"/>
                  </a:cubicBezTo>
                  <a:lnTo>
                    <a:pt x="1435" y="977"/>
                  </a:lnTo>
                  <a:cubicBezTo>
                    <a:pt x="1443" y="996"/>
                    <a:pt x="1454" y="1017"/>
                    <a:pt x="1464" y="1042"/>
                  </a:cubicBezTo>
                  <a:lnTo>
                    <a:pt x="1090" y="985"/>
                  </a:lnTo>
                  <a:cubicBezTo>
                    <a:pt x="1068" y="1005"/>
                    <a:pt x="1043" y="1018"/>
                    <a:pt x="1012" y="1018"/>
                  </a:cubicBezTo>
                  <a:cubicBezTo>
                    <a:pt x="974" y="1018"/>
                    <a:pt x="927" y="999"/>
                    <a:pt x="869" y="950"/>
                  </a:cubicBezTo>
                  <a:lnTo>
                    <a:pt x="869" y="950"/>
                  </a:lnTo>
                  <a:lnTo>
                    <a:pt x="1090" y="985"/>
                  </a:lnTo>
                  <a:cubicBezTo>
                    <a:pt x="1103" y="975"/>
                    <a:pt x="1113" y="962"/>
                    <a:pt x="1124" y="950"/>
                  </a:cubicBezTo>
                  <a:cubicBezTo>
                    <a:pt x="777" y="903"/>
                    <a:pt x="438" y="851"/>
                    <a:pt x="102" y="792"/>
                  </a:cubicBezTo>
                  <a:lnTo>
                    <a:pt x="102" y="792"/>
                  </a:lnTo>
                  <a:cubicBezTo>
                    <a:pt x="87" y="1011"/>
                    <a:pt x="205" y="1204"/>
                    <a:pt x="253" y="1497"/>
                  </a:cubicBezTo>
                  <a:cubicBezTo>
                    <a:pt x="268" y="1507"/>
                    <a:pt x="283" y="1512"/>
                    <a:pt x="297" y="1512"/>
                  </a:cubicBezTo>
                  <a:cubicBezTo>
                    <a:pt x="335" y="1512"/>
                    <a:pt x="361" y="1474"/>
                    <a:pt x="329" y="1400"/>
                  </a:cubicBezTo>
                  <a:lnTo>
                    <a:pt x="329" y="1400"/>
                  </a:lnTo>
                  <a:lnTo>
                    <a:pt x="468" y="1713"/>
                  </a:lnTo>
                  <a:cubicBezTo>
                    <a:pt x="308" y="1717"/>
                    <a:pt x="152" y="1745"/>
                    <a:pt x="1" y="1793"/>
                  </a:cubicBezTo>
                  <a:cubicBezTo>
                    <a:pt x="1067" y="1976"/>
                    <a:pt x="2146" y="2096"/>
                    <a:pt x="3227" y="2153"/>
                  </a:cubicBezTo>
                  <a:cubicBezTo>
                    <a:pt x="3222" y="2153"/>
                    <a:pt x="3217" y="2153"/>
                    <a:pt x="3213" y="2153"/>
                  </a:cubicBezTo>
                  <a:cubicBezTo>
                    <a:pt x="3062" y="2153"/>
                    <a:pt x="2983" y="2185"/>
                    <a:pt x="2859" y="2205"/>
                  </a:cubicBezTo>
                  <a:cubicBezTo>
                    <a:pt x="2812" y="2205"/>
                    <a:pt x="2793" y="2209"/>
                    <a:pt x="2793" y="2216"/>
                  </a:cubicBezTo>
                  <a:cubicBezTo>
                    <a:pt x="2737" y="2221"/>
                    <a:pt x="2680" y="2224"/>
                    <a:pt x="2623" y="2224"/>
                  </a:cubicBezTo>
                  <a:cubicBezTo>
                    <a:pt x="2566" y="2224"/>
                    <a:pt x="2510" y="2221"/>
                    <a:pt x="2453" y="2216"/>
                  </a:cubicBezTo>
                  <a:lnTo>
                    <a:pt x="2453" y="2216"/>
                  </a:lnTo>
                  <a:cubicBezTo>
                    <a:pt x="2264" y="2243"/>
                    <a:pt x="2425" y="2260"/>
                    <a:pt x="2592" y="2268"/>
                  </a:cubicBezTo>
                  <a:cubicBezTo>
                    <a:pt x="2676" y="2272"/>
                    <a:pt x="2762" y="2273"/>
                    <a:pt x="2802" y="2273"/>
                  </a:cubicBezTo>
                  <a:cubicBezTo>
                    <a:pt x="2859" y="2273"/>
                    <a:pt x="2828" y="2270"/>
                    <a:pt x="2583" y="2264"/>
                  </a:cubicBezTo>
                  <a:cubicBezTo>
                    <a:pt x="2558" y="2254"/>
                    <a:pt x="2558" y="2235"/>
                    <a:pt x="2859" y="2228"/>
                  </a:cubicBezTo>
                  <a:cubicBezTo>
                    <a:pt x="2892" y="2232"/>
                    <a:pt x="2926" y="2234"/>
                    <a:pt x="2960" y="2234"/>
                  </a:cubicBezTo>
                  <a:cubicBezTo>
                    <a:pt x="2998" y="2234"/>
                    <a:pt x="3035" y="2232"/>
                    <a:pt x="3073" y="2226"/>
                  </a:cubicBezTo>
                  <a:lnTo>
                    <a:pt x="3231" y="2226"/>
                  </a:lnTo>
                  <a:cubicBezTo>
                    <a:pt x="3191" y="2224"/>
                    <a:pt x="3157" y="2220"/>
                    <a:pt x="3124" y="2218"/>
                  </a:cubicBezTo>
                  <a:cubicBezTo>
                    <a:pt x="3145" y="2214"/>
                    <a:pt x="3166" y="2207"/>
                    <a:pt x="3185" y="2201"/>
                  </a:cubicBezTo>
                  <a:cubicBezTo>
                    <a:pt x="3456" y="2208"/>
                    <a:pt x="3616" y="2211"/>
                    <a:pt x="3701" y="2211"/>
                  </a:cubicBezTo>
                  <a:cubicBezTo>
                    <a:pt x="3941" y="2211"/>
                    <a:pt x="3578" y="2186"/>
                    <a:pt x="3458" y="2151"/>
                  </a:cubicBezTo>
                  <a:cubicBezTo>
                    <a:pt x="6051" y="2022"/>
                    <a:pt x="8219" y="1486"/>
                    <a:pt x="10326" y="739"/>
                  </a:cubicBezTo>
                  <a:cubicBezTo>
                    <a:pt x="10293" y="725"/>
                    <a:pt x="10263" y="702"/>
                    <a:pt x="10242" y="670"/>
                  </a:cubicBezTo>
                  <a:lnTo>
                    <a:pt x="10242" y="670"/>
                  </a:lnTo>
                  <a:cubicBezTo>
                    <a:pt x="10244" y="670"/>
                    <a:pt x="10246" y="670"/>
                    <a:pt x="10248" y="670"/>
                  </a:cubicBezTo>
                  <a:cubicBezTo>
                    <a:pt x="10363" y="670"/>
                    <a:pt x="10399" y="403"/>
                    <a:pt x="10499" y="106"/>
                  </a:cubicBezTo>
                  <a:cubicBezTo>
                    <a:pt x="10310" y="35"/>
                    <a:pt x="10164" y="1"/>
                    <a:pt x="1003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29" name="Google Shape;10029;p49"/>
            <p:cNvSpPr/>
            <p:nvPr/>
          </p:nvSpPr>
          <p:spPr>
            <a:xfrm>
              <a:off x="905025" y="4665250"/>
              <a:ext cx="10225" cy="4575"/>
            </a:xfrm>
            <a:custGeom>
              <a:avLst/>
              <a:gdLst/>
              <a:ahLst/>
              <a:cxnLst/>
              <a:rect l="l" t="t" r="r" b="b"/>
              <a:pathLst>
                <a:path w="409" h="183" extrusionOk="0">
                  <a:moveTo>
                    <a:pt x="276" y="1"/>
                  </a:moveTo>
                  <a:cubicBezTo>
                    <a:pt x="143" y="1"/>
                    <a:pt x="61" y="74"/>
                    <a:pt x="1" y="183"/>
                  </a:cubicBezTo>
                  <a:cubicBezTo>
                    <a:pt x="135" y="128"/>
                    <a:pt x="272" y="76"/>
                    <a:pt x="409" y="21"/>
                  </a:cubicBezTo>
                  <a:cubicBezTo>
                    <a:pt x="360" y="7"/>
                    <a:pt x="316" y="1"/>
                    <a:pt x="27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30" name="Google Shape;10030;p49"/>
            <p:cNvSpPr/>
            <p:nvPr/>
          </p:nvSpPr>
          <p:spPr>
            <a:xfrm>
              <a:off x="814275" y="4809350"/>
              <a:ext cx="1675" cy="600"/>
            </a:xfrm>
            <a:custGeom>
              <a:avLst/>
              <a:gdLst/>
              <a:ahLst/>
              <a:cxnLst/>
              <a:rect l="l" t="t" r="r" b="b"/>
              <a:pathLst>
                <a:path w="67" h="24" extrusionOk="0">
                  <a:moveTo>
                    <a:pt x="66" y="0"/>
                  </a:moveTo>
                  <a:lnTo>
                    <a:pt x="1" y="19"/>
                  </a:lnTo>
                  <a:cubicBezTo>
                    <a:pt x="8" y="22"/>
                    <a:pt x="16" y="24"/>
                    <a:pt x="23" y="24"/>
                  </a:cubicBezTo>
                  <a:cubicBezTo>
                    <a:pt x="40" y="24"/>
                    <a:pt x="56" y="15"/>
                    <a:pt x="6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31" name="Google Shape;10031;p49"/>
            <p:cNvSpPr/>
            <p:nvPr/>
          </p:nvSpPr>
          <p:spPr>
            <a:xfrm>
              <a:off x="270350" y="4995475"/>
              <a:ext cx="4850" cy="1575"/>
            </a:xfrm>
            <a:custGeom>
              <a:avLst/>
              <a:gdLst/>
              <a:ahLst/>
              <a:cxnLst/>
              <a:rect l="l" t="t" r="r" b="b"/>
              <a:pathLst>
                <a:path w="194" h="63" extrusionOk="0">
                  <a:moveTo>
                    <a:pt x="118" y="1"/>
                  </a:moveTo>
                  <a:cubicBezTo>
                    <a:pt x="79" y="1"/>
                    <a:pt x="40" y="2"/>
                    <a:pt x="0" y="6"/>
                  </a:cubicBezTo>
                  <a:cubicBezTo>
                    <a:pt x="65" y="25"/>
                    <a:pt x="131" y="44"/>
                    <a:pt x="194" y="63"/>
                  </a:cubicBezTo>
                  <a:lnTo>
                    <a:pt x="185" y="2"/>
                  </a:lnTo>
                  <a:cubicBezTo>
                    <a:pt x="163" y="1"/>
                    <a:pt x="141" y="1"/>
                    <a:pt x="11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32" name="Google Shape;10032;p49"/>
            <p:cNvSpPr/>
            <p:nvPr/>
          </p:nvSpPr>
          <p:spPr>
            <a:xfrm>
              <a:off x="866500" y="5083525"/>
              <a:ext cx="22000" cy="20475"/>
            </a:xfrm>
            <a:custGeom>
              <a:avLst/>
              <a:gdLst/>
              <a:ahLst/>
              <a:cxnLst/>
              <a:rect l="l" t="t" r="r" b="b"/>
              <a:pathLst>
                <a:path w="880" h="819" extrusionOk="0">
                  <a:moveTo>
                    <a:pt x="0" y="0"/>
                  </a:moveTo>
                  <a:cubicBezTo>
                    <a:pt x="103" y="339"/>
                    <a:pt x="42" y="568"/>
                    <a:pt x="114" y="818"/>
                  </a:cubicBezTo>
                  <a:cubicBezTo>
                    <a:pt x="374" y="715"/>
                    <a:pt x="629" y="608"/>
                    <a:pt x="879" y="497"/>
                  </a:cubicBezTo>
                  <a:cubicBezTo>
                    <a:pt x="698" y="360"/>
                    <a:pt x="469" y="238"/>
                    <a:pt x="290" y="120"/>
                  </a:cubicBezTo>
                  <a:lnTo>
                    <a:pt x="290" y="120"/>
                  </a:lnTo>
                  <a:cubicBezTo>
                    <a:pt x="196" y="354"/>
                    <a:pt x="679" y="375"/>
                    <a:pt x="484" y="469"/>
                  </a:cubicBezTo>
                  <a:cubicBezTo>
                    <a:pt x="488" y="506"/>
                    <a:pt x="484" y="521"/>
                    <a:pt x="474" y="521"/>
                  </a:cubicBezTo>
                  <a:cubicBezTo>
                    <a:pt x="414" y="521"/>
                    <a:pt x="150" y="4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0033" name="Google Shape;10033;p49"/>
          <p:cNvGrpSpPr/>
          <p:nvPr/>
        </p:nvGrpSpPr>
        <p:grpSpPr>
          <a:xfrm>
            <a:off x="6288958" y="590596"/>
            <a:ext cx="771981" cy="746611"/>
            <a:chOff x="6132775" y="521068"/>
            <a:chExt cx="771518" cy="746163"/>
          </a:xfrm>
        </p:grpSpPr>
        <p:sp>
          <p:nvSpPr>
            <p:cNvPr id="10034" name="Google Shape;10034;p49"/>
            <p:cNvSpPr/>
            <p:nvPr/>
          </p:nvSpPr>
          <p:spPr>
            <a:xfrm>
              <a:off x="6132775" y="521068"/>
              <a:ext cx="771518" cy="746163"/>
            </a:xfrm>
            <a:custGeom>
              <a:avLst/>
              <a:gdLst/>
              <a:ahLst/>
              <a:cxnLst/>
              <a:rect l="l" t="t" r="r" b="b"/>
              <a:pathLst>
                <a:path w="59245" h="57298" extrusionOk="0">
                  <a:moveTo>
                    <a:pt x="1790" y="0"/>
                  </a:moveTo>
                  <a:cubicBezTo>
                    <a:pt x="1790" y="1016"/>
                    <a:pt x="988" y="1841"/>
                    <a:pt x="0" y="1841"/>
                  </a:cubicBezTo>
                  <a:lnTo>
                    <a:pt x="0" y="3886"/>
                  </a:lnTo>
                  <a:cubicBezTo>
                    <a:pt x="20" y="3885"/>
                    <a:pt x="40" y="3885"/>
                    <a:pt x="62" y="3885"/>
                  </a:cubicBezTo>
                  <a:cubicBezTo>
                    <a:pt x="259" y="3885"/>
                    <a:pt x="558" y="3904"/>
                    <a:pt x="948" y="3939"/>
                  </a:cubicBezTo>
                  <a:lnTo>
                    <a:pt x="0" y="3939"/>
                  </a:lnTo>
                  <a:cubicBezTo>
                    <a:pt x="988" y="3939"/>
                    <a:pt x="1790" y="4762"/>
                    <a:pt x="1790" y="5777"/>
                  </a:cubicBezTo>
                  <a:cubicBezTo>
                    <a:pt x="1790" y="6795"/>
                    <a:pt x="988" y="7618"/>
                    <a:pt x="0" y="7618"/>
                  </a:cubicBezTo>
                  <a:lnTo>
                    <a:pt x="0" y="9663"/>
                  </a:lnTo>
                  <a:cubicBezTo>
                    <a:pt x="988" y="9663"/>
                    <a:pt x="1790" y="10486"/>
                    <a:pt x="1790" y="11503"/>
                  </a:cubicBezTo>
                  <a:cubicBezTo>
                    <a:pt x="1790" y="12519"/>
                    <a:pt x="988" y="13342"/>
                    <a:pt x="0" y="13342"/>
                  </a:cubicBezTo>
                  <a:lnTo>
                    <a:pt x="0" y="15386"/>
                  </a:lnTo>
                  <a:cubicBezTo>
                    <a:pt x="988" y="15386"/>
                    <a:pt x="1790" y="16212"/>
                    <a:pt x="1790" y="17227"/>
                  </a:cubicBezTo>
                  <a:cubicBezTo>
                    <a:pt x="1790" y="18242"/>
                    <a:pt x="988" y="19068"/>
                    <a:pt x="0" y="19068"/>
                  </a:cubicBezTo>
                  <a:lnTo>
                    <a:pt x="0" y="21110"/>
                  </a:lnTo>
                  <a:cubicBezTo>
                    <a:pt x="988" y="21110"/>
                    <a:pt x="1790" y="21935"/>
                    <a:pt x="1790" y="22951"/>
                  </a:cubicBezTo>
                  <a:cubicBezTo>
                    <a:pt x="1790" y="23966"/>
                    <a:pt x="988" y="24791"/>
                    <a:pt x="0" y="24791"/>
                  </a:cubicBezTo>
                  <a:lnTo>
                    <a:pt x="0" y="26836"/>
                  </a:lnTo>
                  <a:cubicBezTo>
                    <a:pt x="988" y="26836"/>
                    <a:pt x="1790" y="27659"/>
                    <a:pt x="1790" y="28674"/>
                  </a:cubicBezTo>
                  <a:cubicBezTo>
                    <a:pt x="1790" y="29692"/>
                    <a:pt x="988" y="30515"/>
                    <a:pt x="0" y="30515"/>
                  </a:cubicBezTo>
                  <a:lnTo>
                    <a:pt x="0" y="32560"/>
                  </a:lnTo>
                  <a:cubicBezTo>
                    <a:pt x="988" y="32560"/>
                    <a:pt x="1790" y="33383"/>
                    <a:pt x="1790" y="34400"/>
                  </a:cubicBezTo>
                  <a:cubicBezTo>
                    <a:pt x="1790" y="35416"/>
                    <a:pt x="988" y="36239"/>
                    <a:pt x="0" y="36239"/>
                  </a:cubicBezTo>
                  <a:lnTo>
                    <a:pt x="0" y="38283"/>
                  </a:lnTo>
                  <a:cubicBezTo>
                    <a:pt x="988" y="38283"/>
                    <a:pt x="1790" y="39109"/>
                    <a:pt x="1790" y="40124"/>
                  </a:cubicBezTo>
                  <a:cubicBezTo>
                    <a:pt x="1790" y="41140"/>
                    <a:pt x="988" y="41965"/>
                    <a:pt x="0" y="41965"/>
                  </a:cubicBezTo>
                  <a:lnTo>
                    <a:pt x="0" y="44007"/>
                  </a:lnTo>
                  <a:cubicBezTo>
                    <a:pt x="988" y="44007"/>
                    <a:pt x="1790" y="44832"/>
                    <a:pt x="1790" y="45848"/>
                  </a:cubicBezTo>
                  <a:cubicBezTo>
                    <a:pt x="1790" y="46863"/>
                    <a:pt x="988" y="47689"/>
                    <a:pt x="0" y="47689"/>
                  </a:cubicBezTo>
                  <a:lnTo>
                    <a:pt x="0" y="49733"/>
                  </a:lnTo>
                  <a:cubicBezTo>
                    <a:pt x="988" y="49733"/>
                    <a:pt x="1790" y="50556"/>
                    <a:pt x="1790" y="51572"/>
                  </a:cubicBezTo>
                  <a:cubicBezTo>
                    <a:pt x="1790" y="52587"/>
                    <a:pt x="988" y="53412"/>
                    <a:pt x="0" y="53412"/>
                  </a:cubicBezTo>
                  <a:lnTo>
                    <a:pt x="0" y="55457"/>
                  </a:lnTo>
                  <a:cubicBezTo>
                    <a:pt x="988" y="55457"/>
                    <a:pt x="1790" y="56280"/>
                    <a:pt x="1790" y="57298"/>
                  </a:cubicBezTo>
                  <a:lnTo>
                    <a:pt x="4136" y="57298"/>
                  </a:lnTo>
                  <a:cubicBezTo>
                    <a:pt x="4136" y="56280"/>
                    <a:pt x="4938" y="55457"/>
                    <a:pt x="5926" y="55457"/>
                  </a:cubicBezTo>
                  <a:cubicBezTo>
                    <a:pt x="6913" y="55457"/>
                    <a:pt x="7715" y="56280"/>
                    <a:pt x="7715" y="57298"/>
                  </a:cubicBezTo>
                  <a:lnTo>
                    <a:pt x="10061" y="57298"/>
                  </a:lnTo>
                  <a:cubicBezTo>
                    <a:pt x="10061" y="56280"/>
                    <a:pt x="10861" y="55457"/>
                    <a:pt x="11851" y="55457"/>
                  </a:cubicBezTo>
                  <a:cubicBezTo>
                    <a:pt x="12839" y="55457"/>
                    <a:pt x="13638" y="56280"/>
                    <a:pt x="13638" y="57298"/>
                  </a:cubicBezTo>
                  <a:lnTo>
                    <a:pt x="15984" y="57298"/>
                  </a:lnTo>
                  <a:cubicBezTo>
                    <a:pt x="15984" y="56280"/>
                    <a:pt x="16787" y="55457"/>
                    <a:pt x="17774" y="55457"/>
                  </a:cubicBezTo>
                  <a:cubicBezTo>
                    <a:pt x="18762" y="55457"/>
                    <a:pt x="19564" y="56280"/>
                    <a:pt x="19564" y="57298"/>
                  </a:cubicBezTo>
                  <a:lnTo>
                    <a:pt x="21910" y="57298"/>
                  </a:lnTo>
                  <a:cubicBezTo>
                    <a:pt x="21910" y="56280"/>
                    <a:pt x="22710" y="55457"/>
                    <a:pt x="23700" y="55457"/>
                  </a:cubicBezTo>
                  <a:cubicBezTo>
                    <a:pt x="24687" y="55457"/>
                    <a:pt x="25487" y="56280"/>
                    <a:pt x="25487" y="57298"/>
                  </a:cubicBezTo>
                  <a:lnTo>
                    <a:pt x="27833" y="57298"/>
                  </a:lnTo>
                  <a:cubicBezTo>
                    <a:pt x="27833" y="56280"/>
                    <a:pt x="28635" y="55457"/>
                    <a:pt x="29623" y="55457"/>
                  </a:cubicBezTo>
                  <a:cubicBezTo>
                    <a:pt x="30610" y="55457"/>
                    <a:pt x="31412" y="56280"/>
                    <a:pt x="31412" y="57298"/>
                  </a:cubicBezTo>
                  <a:lnTo>
                    <a:pt x="33758" y="57298"/>
                  </a:lnTo>
                  <a:cubicBezTo>
                    <a:pt x="33758" y="56280"/>
                    <a:pt x="34558" y="55457"/>
                    <a:pt x="35548" y="55457"/>
                  </a:cubicBezTo>
                  <a:cubicBezTo>
                    <a:pt x="36536" y="55457"/>
                    <a:pt x="37335" y="56280"/>
                    <a:pt x="37335" y="57298"/>
                  </a:cubicBezTo>
                  <a:lnTo>
                    <a:pt x="39681" y="57298"/>
                  </a:lnTo>
                  <a:cubicBezTo>
                    <a:pt x="39681" y="56280"/>
                    <a:pt x="40484" y="55457"/>
                    <a:pt x="41471" y="55457"/>
                  </a:cubicBezTo>
                  <a:cubicBezTo>
                    <a:pt x="42459" y="55457"/>
                    <a:pt x="43261" y="56280"/>
                    <a:pt x="43261" y="57298"/>
                  </a:cubicBezTo>
                  <a:lnTo>
                    <a:pt x="45607" y="57298"/>
                  </a:lnTo>
                  <a:cubicBezTo>
                    <a:pt x="45607" y="56280"/>
                    <a:pt x="46407" y="55457"/>
                    <a:pt x="47397" y="55457"/>
                  </a:cubicBezTo>
                  <a:cubicBezTo>
                    <a:pt x="48384" y="55457"/>
                    <a:pt x="49186" y="56280"/>
                    <a:pt x="49186" y="57298"/>
                  </a:cubicBezTo>
                  <a:lnTo>
                    <a:pt x="51530" y="57298"/>
                  </a:lnTo>
                  <a:cubicBezTo>
                    <a:pt x="51530" y="56280"/>
                    <a:pt x="52332" y="55457"/>
                    <a:pt x="53320" y="55457"/>
                  </a:cubicBezTo>
                  <a:cubicBezTo>
                    <a:pt x="54307" y="55457"/>
                    <a:pt x="55109" y="56280"/>
                    <a:pt x="55109" y="57298"/>
                  </a:cubicBezTo>
                  <a:lnTo>
                    <a:pt x="57455" y="57298"/>
                  </a:lnTo>
                  <a:cubicBezTo>
                    <a:pt x="57455" y="56280"/>
                    <a:pt x="58257" y="55457"/>
                    <a:pt x="59245" y="55457"/>
                  </a:cubicBezTo>
                  <a:lnTo>
                    <a:pt x="59245" y="53412"/>
                  </a:lnTo>
                  <a:cubicBezTo>
                    <a:pt x="58257" y="53412"/>
                    <a:pt x="57455" y="52589"/>
                    <a:pt x="57455" y="51572"/>
                  </a:cubicBezTo>
                  <a:cubicBezTo>
                    <a:pt x="57455" y="50556"/>
                    <a:pt x="58257" y="49733"/>
                    <a:pt x="59245" y="49733"/>
                  </a:cubicBezTo>
                  <a:lnTo>
                    <a:pt x="59245" y="47689"/>
                  </a:lnTo>
                  <a:cubicBezTo>
                    <a:pt x="58257" y="47689"/>
                    <a:pt x="57455" y="46863"/>
                    <a:pt x="57455" y="45848"/>
                  </a:cubicBezTo>
                  <a:cubicBezTo>
                    <a:pt x="57455" y="44832"/>
                    <a:pt x="58257" y="44007"/>
                    <a:pt x="59245" y="44007"/>
                  </a:cubicBezTo>
                  <a:lnTo>
                    <a:pt x="59245" y="41965"/>
                  </a:lnTo>
                  <a:cubicBezTo>
                    <a:pt x="58257" y="41965"/>
                    <a:pt x="57455" y="41140"/>
                    <a:pt x="57455" y="40124"/>
                  </a:cubicBezTo>
                  <a:cubicBezTo>
                    <a:pt x="57455" y="39109"/>
                    <a:pt x="58257" y="38283"/>
                    <a:pt x="59245" y="38283"/>
                  </a:cubicBezTo>
                  <a:lnTo>
                    <a:pt x="59245" y="36239"/>
                  </a:lnTo>
                  <a:cubicBezTo>
                    <a:pt x="58257" y="36239"/>
                    <a:pt x="57455" y="35416"/>
                    <a:pt x="57455" y="34400"/>
                  </a:cubicBezTo>
                  <a:cubicBezTo>
                    <a:pt x="57455" y="33383"/>
                    <a:pt x="58257" y="32560"/>
                    <a:pt x="59245" y="32560"/>
                  </a:cubicBezTo>
                  <a:lnTo>
                    <a:pt x="59245" y="30515"/>
                  </a:lnTo>
                  <a:cubicBezTo>
                    <a:pt x="58257" y="30515"/>
                    <a:pt x="57455" y="29692"/>
                    <a:pt x="57455" y="28674"/>
                  </a:cubicBezTo>
                  <a:cubicBezTo>
                    <a:pt x="57455" y="27659"/>
                    <a:pt x="58257" y="26836"/>
                    <a:pt x="59245" y="26836"/>
                  </a:cubicBezTo>
                  <a:lnTo>
                    <a:pt x="59245" y="24791"/>
                  </a:lnTo>
                  <a:cubicBezTo>
                    <a:pt x="58257" y="24791"/>
                    <a:pt x="57455" y="23966"/>
                    <a:pt x="57455" y="22951"/>
                  </a:cubicBezTo>
                  <a:cubicBezTo>
                    <a:pt x="57455" y="21935"/>
                    <a:pt x="58257" y="21110"/>
                    <a:pt x="59245" y="21110"/>
                  </a:cubicBezTo>
                  <a:lnTo>
                    <a:pt x="59245" y="19068"/>
                  </a:lnTo>
                  <a:cubicBezTo>
                    <a:pt x="58257" y="19068"/>
                    <a:pt x="57455" y="18242"/>
                    <a:pt x="57455" y="17227"/>
                  </a:cubicBezTo>
                  <a:cubicBezTo>
                    <a:pt x="57455" y="16209"/>
                    <a:pt x="58257" y="15386"/>
                    <a:pt x="59245" y="15386"/>
                  </a:cubicBezTo>
                  <a:lnTo>
                    <a:pt x="59245" y="13342"/>
                  </a:lnTo>
                  <a:cubicBezTo>
                    <a:pt x="58257" y="13342"/>
                    <a:pt x="57455" y="12519"/>
                    <a:pt x="57455" y="11503"/>
                  </a:cubicBezTo>
                  <a:cubicBezTo>
                    <a:pt x="57455" y="10486"/>
                    <a:pt x="58257" y="9663"/>
                    <a:pt x="59245" y="9663"/>
                  </a:cubicBezTo>
                  <a:lnTo>
                    <a:pt x="59245" y="7618"/>
                  </a:lnTo>
                  <a:cubicBezTo>
                    <a:pt x="58257" y="7618"/>
                    <a:pt x="57455" y="6795"/>
                    <a:pt x="57455" y="5777"/>
                  </a:cubicBezTo>
                  <a:cubicBezTo>
                    <a:pt x="57451" y="5001"/>
                    <a:pt x="57938" y="4305"/>
                    <a:pt x="58668" y="4043"/>
                  </a:cubicBezTo>
                  <a:lnTo>
                    <a:pt x="58934" y="3969"/>
                  </a:lnTo>
                  <a:cubicBezTo>
                    <a:pt x="59036" y="3948"/>
                    <a:pt x="59138" y="3939"/>
                    <a:pt x="59243" y="3937"/>
                  </a:cubicBezTo>
                  <a:lnTo>
                    <a:pt x="59050" y="3937"/>
                  </a:lnTo>
                  <a:lnTo>
                    <a:pt x="59243" y="3883"/>
                  </a:lnTo>
                  <a:lnTo>
                    <a:pt x="59243" y="1841"/>
                  </a:lnTo>
                  <a:cubicBezTo>
                    <a:pt x="58255" y="1841"/>
                    <a:pt x="57455" y="1016"/>
                    <a:pt x="57455" y="0"/>
                  </a:cubicBezTo>
                  <a:lnTo>
                    <a:pt x="55107" y="0"/>
                  </a:lnTo>
                  <a:cubicBezTo>
                    <a:pt x="55107" y="1016"/>
                    <a:pt x="54307" y="1841"/>
                    <a:pt x="53320" y="1841"/>
                  </a:cubicBezTo>
                  <a:cubicBezTo>
                    <a:pt x="52330" y="1841"/>
                    <a:pt x="51530" y="1016"/>
                    <a:pt x="51530" y="0"/>
                  </a:cubicBezTo>
                  <a:lnTo>
                    <a:pt x="49184" y="0"/>
                  </a:lnTo>
                  <a:cubicBezTo>
                    <a:pt x="49184" y="1016"/>
                    <a:pt x="48382" y="1841"/>
                    <a:pt x="47394" y="1841"/>
                  </a:cubicBezTo>
                  <a:cubicBezTo>
                    <a:pt x="46407" y="1841"/>
                    <a:pt x="45607" y="1016"/>
                    <a:pt x="45607" y="0"/>
                  </a:cubicBezTo>
                  <a:lnTo>
                    <a:pt x="43258" y="0"/>
                  </a:lnTo>
                  <a:cubicBezTo>
                    <a:pt x="43258" y="1016"/>
                    <a:pt x="42459" y="1841"/>
                    <a:pt x="41471" y="1841"/>
                  </a:cubicBezTo>
                  <a:cubicBezTo>
                    <a:pt x="40481" y="1841"/>
                    <a:pt x="39681" y="1016"/>
                    <a:pt x="39681" y="0"/>
                  </a:cubicBezTo>
                  <a:lnTo>
                    <a:pt x="37335" y="0"/>
                  </a:lnTo>
                  <a:cubicBezTo>
                    <a:pt x="37335" y="1016"/>
                    <a:pt x="36533" y="1841"/>
                    <a:pt x="35546" y="1841"/>
                  </a:cubicBezTo>
                  <a:cubicBezTo>
                    <a:pt x="34558" y="1841"/>
                    <a:pt x="33756" y="1016"/>
                    <a:pt x="33756" y="0"/>
                  </a:cubicBezTo>
                  <a:lnTo>
                    <a:pt x="31410" y="0"/>
                  </a:lnTo>
                  <a:cubicBezTo>
                    <a:pt x="31410" y="1016"/>
                    <a:pt x="30610" y="1841"/>
                    <a:pt x="29620" y="1841"/>
                  </a:cubicBezTo>
                  <a:cubicBezTo>
                    <a:pt x="28633" y="1841"/>
                    <a:pt x="27833" y="1016"/>
                    <a:pt x="27833" y="0"/>
                  </a:cubicBezTo>
                  <a:lnTo>
                    <a:pt x="25487" y="0"/>
                  </a:lnTo>
                  <a:cubicBezTo>
                    <a:pt x="25487" y="1016"/>
                    <a:pt x="24685" y="1841"/>
                    <a:pt x="23697" y="1841"/>
                  </a:cubicBezTo>
                  <a:cubicBezTo>
                    <a:pt x="22710" y="1841"/>
                    <a:pt x="21908" y="1016"/>
                    <a:pt x="21908" y="0"/>
                  </a:cubicBezTo>
                  <a:lnTo>
                    <a:pt x="19561" y="0"/>
                  </a:lnTo>
                  <a:cubicBezTo>
                    <a:pt x="19561" y="1016"/>
                    <a:pt x="18762" y="1841"/>
                    <a:pt x="17772" y="1841"/>
                  </a:cubicBezTo>
                  <a:cubicBezTo>
                    <a:pt x="16784" y="1841"/>
                    <a:pt x="15984" y="1016"/>
                    <a:pt x="15984" y="0"/>
                  </a:cubicBezTo>
                  <a:lnTo>
                    <a:pt x="13638" y="0"/>
                  </a:lnTo>
                  <a:cubicBezTo>
                    <a:pt x="13638" y="1016"/>
                    <a:pt x="12839" y="1841"/>
                    <a:pt x="11851" y="1841"/>
                  </a:cubicBezTo>
                  <a:cubicBezTo>
                    <a:pt x="10861" y="1841"/>
                    <a:pt x="10061" y="1016"/>
                    <a:pt x="10061" y="0"/>
                  </a:cubicBezTo>
                  <a:lnTo>
                    <a:pt x="7715" y="0"/>
                  </a:lnTo>
                  <a:cubicBezTo>
                    <a:pt x="7715" y="1016"/>
                    <a:pt x="6913" y="1841"/>
                    <a:pt x="5926" y="1841"/>
                  </a:cubicBezTo>
                  <a:cubicBezTo>
                    <a:pt x="4936" y="1841"/>
                    <a:pt x="4136" y="1016"/>
                    <a:pt x="4136" y="0"/>
                  </a:cubicBezTo>
                  <a:close/>
                </a:path>
              </a:pathLst>
            </a:custGeom>
            <a:solidFill>
              <a:schemeClr val="dk2"/>
            </a:solidFill>
            <a:ln w="9525" cap="flat" cmpd="sng">
              <a:solidFill>
                <a:schemeClr val="dk2"/>
              </a:solidFill>
              <a:prstDash val="solid"/>
              <a:round/>
              <a:headEnd type="none" w="sm" len="sm"/>
              <a:tailEnd type="none" w="sm" len="sm"/>
            </a:ln>
            <a:effectLst>
              <a:outerShdw blurRad="57150"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35" name="Google Shape;10035;p49"/>
            <p:cNvSpPr/>
            <p:nvPr/>
          </p:nvSpPr>
          <p:spPr>
            <a:xfrm>
              <a:off x="6226602" y="602218"/>
              <a:ext cx="583864" cy="583877"/>
            </a:xfrm>
            <a:custGeom>
              <a:avLst/>
              <a:gdLst/>
              <a:ahLst/>
              <a:cxnLst/>
              <a:rect l="l" t="t" r="r" b="b"/>
              <a:pathLst>
                <a:path w="44835" h="44836" extrusionOk="0">
                  <a:moveTo>
                    <a:pt x="0" y="1"/>
                  </a:moveTo>
                  <a:lnTo>
                    <a:pt x="0" y="44835"/>
                  </a:lnTo>
                  <a:lnTo>
                    <a:pt x="44835" y="44835"/>
                  </a:lnTo>
                  <a:lnTo>
                    <a:pt x="44835"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0036" name="Google Shape;10036;p49"/>
          <p:cNvGrpSpPr/>
          <p:nvPr/>
        </p:nvGrpSpPr>
        <p:grpSpPr>
          <a:xfrm rot="-5400000">
            <a:off x="6793344" y="595270"/>
            <a:ext cx="1039534" cy="1030209"/>
            <a:chOff x="6544600" y="3886125"/>
            <a:chExt cx="838875" cy="831350"/>
          </a:xfrm>
        </p:grpSpPr>
        <p:sp>
          <p:nvSpPr>
            <p:cNvPr id="10037" name="Google Shape;10037;p49"/>
            <p:cNvSpPr/>
            <p:nvPr/>
          </p:nvSpPr>
          <p:spPr>
            <a:xfrm>
              <a:off x="6637200" y="4284225"/>
              <a:ext cx="57525" cy="44475"/>
            </a:xfrm>
            <a:custGeom>
              <a:avLst/>
              <a:gdLst/>
              <a:ahLst/>
              <a:cxnLst/>
              <a:rect l="l" t="t" r="r" b="b"/>
              <a:pathLst>
                <a:path w="2301" h="1779" extrusionOk="0">
                  <a:moveTo>
                    <a:pt x="2078" y="215"/>
                  </a:moveTo>
                  <a:cubicBezTo>
                    <a:pt x="2078" y="215"/>
                    <a:pt x="2078" y="215"/>
                    <a:pt x="2078" y="215"/>
                  </a:cubicBezTo>
                  <a:cubicBezTo>
                    <a:pt x="2078" y="215"/>
                    <a:pt x="2078" y="215"/>
                    <a:pt x="2078" y="215"/>
                  </a:cubicBezTo>
                  <a:cubicBezTo>
                    <a:pt x="2079" y="215"/>
                    <a:pt x="2079" y="215"/>
                    <a:pt x="2079" y="215"/>
                  </a:cubicBezTo>
                  <a:lnTo>
                    <a:pt x="2079" y="215"/>
                  </a:lnTo>
                  <a:cubicBezTo>
                    <a:pt x="2079" y="215"/>
                    <a:pt x="2079" y="215"/>
                    <a:pt x="2078" y="215"/>
                  </a:cubicBezTo>
                  <a:close/>
                  <a:moveTo>
                    <a:pt x="2079" y="215"/>
                  </a:moveTo>
                  <a:cubicBezTo>
                    <a:pt x="2080" y="215"/>
                    <a:pt x="2080" y="215"/>
                    <a:pt x="2080" y="216"/>
                  </a:cubicBezTo>
                  <a:lnTo>
                    <a:pt x="2080" y="216"/>
                  </a:lnTo>
                  <a:cubicBezTo>
                    <a:pt x="2080" y="215"/>
                    <a:pt x="2080" y="215"/>
                    <a:pt x="2079" y="215"/>
                  </a:cubicBezTo>
                  <a:close/>
                  <a:moveTo>
                    <a:pt x="1321" y="1"/>
                  </a:moveTo>
                  <a:lnTo>
                    <a:pt x="1321" y="1"/>
                  </a:lnTo>
                  <a:cubicBezTo>
                    <a:pt x="1241" y="47"/>
                    <a:pt x="1148" y="118"/>
                    <a:pt x="1020" y="278"/>
                  </a:cubicBezTo>
                  <a:lnTo>
                    <a:pt x="953" y="173"/>
                  </a:lnTo>
                  <a:lnTo>
                    <a:pt x="953" y="173"/>
                  </a:lnTo>
                  <a:cubicBezTo>
                    <a:pt x="989" y="393"/>
                    <a:pt x="1027" y="599"/>
                    <a:pt x="1060" y="612"/>
                  </a:cubicBezTo>
                  <a:lnTo>
                    <a:pt x="1060" y="612"/>
                  </a:lnTo>
                  <a:cubicBezTo>
                    <a:pt x="982" y="595"/>
                    <a:pt x="218" y="206"/>
                    <a:pt x="200" y="165"/>
                  </a:cubicBezTo>
                  <a:cubicBezTo>
                    <a:pt x="199" y="164"/>
                    <a:pt x="197" y="163"/>
                    <a:pt x="196" y="163"/>
                  </a:cubicBezTo>
                  <a:cubicBezTo>
                    <a:pt x="149" y="163"/>
                    <a:pt x="0" y="619"/>
                    <a:pt x="33" y="619"/>
                  </a:cubicBezTo>
                  <a:cubicBezTo>
                    <a:pt x="34" y="619"/>
                    <a:pt x="36" y="618"/>
                    <a:pt x="38" y="617"/>
                  </a:cubicBezTo>
                  <a:cubicBezTo>
                    <a:pt x="67" y="635"/>
                    <a:pt x="912" y="808"/>
                    <a:pt x="961" y="808"/>
                  </a:cubicBezTo>
                  <a:cubicBezTo>
                    <a:pt x="962" y="808"/>
                    <a:pt x="963" y="808"/>
                    <a:pt x="963" y="808"/>
                  </a:cubicBezTo>
                  <a:lnTo>
                    <a:pt x="963" y="808"/>
                  </a:lnTo>
                  <a:cubicBezTo>
                    <a:pt x="923" y="859"/>
                    <a:pt x="280" y="1471"/>
                    <a:pt x="320" y="1519"/>
                  </a:cubicBezTo>
                  <a:cubicBezTo>
                    <a:pt x="319" y="1518"/>
                    <a:pt x="318" y="1518"/>
                    <a:pt x="318" y="1518"/>
                  </a:cubicBezTo>
                  <a:lnTo>
                    <a:pt x="318" y="1518"/>
                  </a:lnTo>
                  <a:cubicBezTo>
                    <a:pt x="314" y="1518"/>
                    <a:pt x="685" y="1773"/>
                    <a:pt x="732" y="1778"/>
                  </a:cubicBezTo>
                  <a:cubicBezTo>
                    <a:pt x="732" y="1778"/>
                    <a:pt x="732" y="1778"/>
                    <a:pt x="733" y="1778"/>
                  </a:cubicBezTo>
                  <a:cubicBezTo>
                    <a:pt x="753" y="1778"/>
                    <a:pt x="1100" y="966"/>
                    <a:pt x="1182" y="966"/>
                  </a:cubicBezTo>
                  <a:cubicBezTo>
                    <a:pt x="1185" y="966"/>
                    <a:pt x="1187" y="967"/>
                    <a:pt x="1188" y="968"/>
                  </a:cubicBezTo>
                  <a:cubicBezTo>
                    <a:pt x="1186" y="967"/>
                    <a:pt x="1185" y="966"/>
                    <a:pt x="1183" y="966"/>
                  </a:cubicBezTo>
                  <a:cubicBezTo>
                    <a:pt x="1131" y="966"/>
                    <a:pt x="1563" y="1752"/>
                    <a:pt x="1589" y="1752"/>
                  </a:cubicBezTo>
                  <a:cubicBezTo>
                    <a:pt x="1590" y="1752"/>
                    <a:pt x="1590" y="1752"/>
                    <a:pt x="1590" y="1752"/>
                  </a:cubicBezTo>
                  <a:cubicBezTo>
                    <a:pt x="1590" y="1752"/>
                    <a:pt x="1902" y="1504"/>
                    <a:pt x="1968" y="1504"/>
                  </a:cubicBezTo>
                  <a:cubicBezTo>
                    <a:pt x="1970" y="1504"/>
                    <a:pt x="1971" y="1504"/>
                    <a:pt x="1973" y="1504"/>
                  </a:cubicBezTo>
                  <a:cubicBezTo>
                    <a:pt x="1910" y="1435"/>
                    <a:pt x="1331" y="806"/>
                    <a:pt x="1331" y="781"/>
                  </a:cubicBezTo>
                  <a:lnTo>
                    <a:pt x="1331" y="781"/>
                  </a:lnTo>
                  <a:cubicBezTo>
                    <a:pt x="1331" y="782"/>
                    <a:pt x="1334" y="782"/>
                    <a:pt x="1340" y="782"/>
                  </a:cubicBezTo>
                  <a:cubicBezTo>
                    <a:pt x="1435" y="782"/>
                    <a:pt x="2232" y="665"/>
                    <a:pt x="2301" y="661"/>
                  </a:cubicBezTo>
                  <a:cubicBezTo>
                    <a:pt x="2289" y="636"/>
                    <a:pt x="2111" y="235"/>
                    <a:pt x="2080" y="216"/>
                  </a:cubicBezTo>
                  <a:lnTo>
                    <a:pt x="2080" y="216"/>
                  </a:lnTo>
                  <a:cubicBezTo>
                    <a:pt x="2090" y="232"/>
                    <a:pt x="1334" y="560"/>
                    <a:pt x="1294" y="575"/>
                  </a:cubicBezTo>
                  <a:lnTo>
                    <a:pt x="1294" y="575"/>
                  </a:lnTo>
                  <a:cubicBezTo>
                    <a:pt x="1295" y="575"/>
                    <a:pt x="1295" y="575"/>
                    <a:pt x="1296" y="575"/>
                  </a:cubicBezTo>
                  <a:lnTo>
                    <a:pt x="1296" y="575"/>
                  </a:lnTo>
                  <a:cubicBezTo>
                    <a:pt x="1294" y="576"/>
                    <a:pt x="1293" y="576"/>
                    <a:pt x="1293" y="576"/>
                  </a:cubicBezTo>
                  <a:cubicBezTo>
                    <a:pt x="1293" y="576"/>
                    <a:pt x="1293" y="576"/>
                    <a:pt x="1294" y="575"/>
                  </a:cubicBezTo>
                  <a:lnTo>
                    <a:pt x="1294" y="575"/>
                  </a:lnTo>
                  <a:cubicBezTo>
                    <a:pt x="1292" y="577"/>
                    <a:pt x="1290" y="577"/>
                    <a:pt x="1289" y="577"/>
                  </a:cubicBezTo>
                  <a:cubicBezTo>
                    <a:pt x="1251" y="577"/>
                    <a:pt x="1283" y="268"/>
                    <a:pt x="132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38" name="Google Shape;10038;p49"/>
            <p:cNvSpPr/>
            <p:nvPr/>
          </p:nvSpPr>
          <p:spPr>
            <a:xfrm>
              <a:off x="7233350" y="4275075"/>
              <a:ext cx="56750" cy="54875"/>
            </a:xfrm>
            <a:custGeom>
              <a:avLst/>
              <a:gdLst/>
              <a:ahLst/>
              <a:cxnLst/>
              <a:rect l="l" t="t" r="r" b="b"/>
              <a:pathLst>
                <a:path w="2270" h="2195" extrusionOk="0">
                  <a:moveTo>
                    <a:pt x="1373" y="1"/>
                  </a:moveTo>
                  <a:cubicBezTo>
                    <a:pt x="1374" y="1"/>
                    <a:pt x="1374" y="2"/>
                    <a:pt x="1374" y="4"/>
                  </a:cubicBezTo>
                  <a:lnTo>
                    <a:pt x="1374" y="4"/>
                  </a:lnTo>
                  <a:cubicBezTo>
                    <a:pt x="1375" y="3"/>
                    <a:pt x="1375" y="2"/>
                    <a:pt x="1373" y="1"/>
                  </a:cubicBezTo>
                  <a:close/>
                  <a:moveTo>
                    <a:pt x="156" y="520"/>
                  </a:moveTo>
                  <a:cubicBezTo>
                    <a:pt x="154" y="521"/>
                    <a:pt x="154" y="521"/>
                    <a:pt x="154" y="523"/>
                  </a:cubicBezTo>
                  <a:lnTo>
                    <a:pt x="154" y="523"/>
                  </a:lnTo>
                  <a:cubicBezTo>
                    <a:pt x="155" y="522"/>
                    <a:pt x="155" y="521"/>
                    <a:pt x="156" y="520"/>
                  </a:cubicBezTo>
                  <a:close/>
                  <a:moveTo>
                    <a:pt x="2099" y="537"/>
                  </a:moveTo>
                  <a:lnTo>
                    <a:pt x="2099" y="537"/>
                  </a:lnTo>
                  <a:cubicBezTo>
                    <a:pt x="2098" y="537"/>
                    <a:pt x="2097" y="538"/>
                    <a:pt x="2096" y="539"/>
                  </a:cubicBezTo>
                  <a:lnTo>
                    <a:pt x="2096" y="539"/>
                  </a:lnTo>
                  <a:cubicBezTo>
                    <a:pt x="2097" y="538"/>
                    <a:pt x="2098" y="537"/>
                    <a:pt x="2099" y="537"/>
                  </a:cubicBezTo>
                  <a:close/>
                  <a:moveTo>
                    <a:pt x="2269" y="1018"/>
                  </a:moveTo>
                  <a:cubicBezTo>
                    <a:pt x="2269" y="1018"/>
                    <a:pt x="2269" y="1018"/>
                    <a:pt x="2269" y="1019"/>
                  </a:cubicBezTo>
                  <a:lnTo>
                    <a:pt x="2269" y="1019"/>
                  </a:lnTo>
                  <a:cubicBezTo>
                    <a:pt x="2269" y="1019"/>
                    <a:pt x="2269" y="1018"/>
                    <a:pt x="2269" y="1018"/>
                  </a:cubicBezTo>
                  <a:close/>
                  <a:moveTo>
                    <a:pt x="4" y="1059"/>
                  </a:moveTo>
                  <a:cubicBezTo>
                    <a:pt x="1" y="1059"/>
                    <a:pt x="1" y="1059"/>
                    <a:pt x="4" y="1061"/>
                  </a:cubicBezTo>
                  <a:cubicBezTo>
                    <a:pt x="4" y="1060"/>
                    <a:pt x="4" y="1060"/>
                    <a:pt x="5" y="1059"/>
                  </a:cubicBezTo>
                  <a:lnTo>
                    <a:pt x="5" y="1059"/>
                  </a:lnTo>
                  <a:cubicBezTo>
                    <a:pt x="4" y="1059"/>
                    <a:pt x="4" y="1059"/>
                    <a:pt x="4" y="1059"/>
                  </a:cubicBezTo>
                  <a:close/>
                  <a:moveTo>
                    <a:pt x="1518" y="2173"/>
                  </a:moveTo>
                  <a:cubicBezTo>
                    <a:pt x="1519" y="2173"/>
                    <a:pt x="1519" y="2173"/>
                    <a:pt x="1519" y="2173"/>
                  </a:cubicBezTo>
                  <a:lnTo>
                    <a:pt x="1519" y="2173"/>
                  </a:lnTo>
                  <a:cubicBezTo>
                    <a:pt x="1519" y="2173"/>
                    <a:pt x="1519" y="2173"/>
                    <a:pt x="1518" y="2173"/>
                  </a:cubicBezTo>
                  <a:close/>
                  <a:moveTo>
                    <a:pt x="1374" y="4"/>
                  </a:moveTo>
                  <a:lnTo>
                    <a:pt x="1374" y="4"/>
                  </a:lnTo>
                  <a:cubicBezTo>
                    <a:pt x="1353" y="27"/>
                    <a:pt x="832" y="20"/>
                    <a:pt x="877" y="62"/>
                  </a:cubicBezTo>
                  <a:lnTo>
                    <a:pt x="877" y="62"/>
                  </a:lnTo>
                  <a:cubicBezTo>
                    <a:pt x="871" y="96"/>
                    <a:pt x="943" y="851"/>
                    <a:pt x="991" y="930"/>
                  </a:cubicBezTo>
                  <a:cubicBezTo>
                    <a:pt x="899" y="883"/>
                    <a:pt x="165" y="559"/>
                    <a:pt x="154" y="523"/>
                  </a:cubicBezTo>
                  <a:lnTo>
                    <a:pt x="154" y="523"/>
                  </a:lnTo>
                  <a:cubicBezTo>
                    <a:pt x="133" y="568"/>
                    <a:pt x="15" y="1004"/>
                    <a:pt x="5" y="1059"/>
                  </a:cubicBezTo>
                  <a:lnTo>
                    <a:pt x="5" y="1059"/>
                  </a:lnTo>
                  <a:cubicBezTo>
                    <a:pt x="61" y="1060"/>
                    <a:pt x="962" y="1202"/>
                    <a:pt x="951" y="1206"/>
                  </a:cubicBezTo>
                  <a:cubicBezTo>
                    <a:pt x="924" y="1210"/>
                    <a:pt x="265" y="1854"/>
                    <a:pt x="266" y="1854"/>
                  </a:cubicBezTo>
                  <a:cubicBezTo>
                    <a:pt x="266" y="1854"/>
                    <a:pt x="266" y="1854"/>
                    <a:pt x="267" y="1853"/>
                  </a:cubicBezTo>
                  <a:cubicBezTo>
                    <a:pt x="267" y="1853"/>
                    <a:pt x="267" y="1853"/>
                    <a:pt x="267" y="1853"/>
                  </a:cubicBezTo>
                  <a:cubicBezTo>
                    <a:pt x="276" y="1853"/>
                    <a:pt x="678" y="2114"/>
                    <a:pt x="688" y="2192"/>
                  </a:cubicBezTo>
                  <a:lnTo>
                    <a:pt x="688" y="2192"/>
                  </a:lnTo>
                  <a:cubicBezTo>
                    <a:pt x="696" y="2152"/>
                    <a:pt x="1067" y="1367"/>
                    <a:pt x="1113" y="1328"/>
                  </a:cubicBezTo>
                  <a:lnTo>
                    <a:pt x="1113" y="1328"/>
                  </a:lnTo>
                  <a:cubicBezTo>
                    <a:pt x="1125" y="1372"/>
                    <a:pt x="1554" y="2173"/>
                    <a:pt x="1519" y="2173"/>
                  </a:cubicBezTo>
                  <a:cubicBezTo>
                    <a:pt x="1519" y="2173"/>
                    <a:pt x="1519" y="2173"/>
                    <a:pt x="1519" y="2173"/>
                  </a:cubicBezTo>
                  <a:lnTo>
                    <a:pt x="1519" y="2173"/>
                  </a:lnTo>
                  <a:cubicBezTo>
                    <a:pt x="1519" y="2173"/>
                    <a:pt x="1519" y="2173"/>
                    <a:pt x="1519" y="2173"/>
                  </a:cubicBezTo>
                  <a:cubicBezTo>
                    <a:pt x="1559" y="2173"/>
                    <a:pt x="1919" y="1870"/>
                    <a:pt x="1944" y="1870"/>
                  </a:cubicBezTo>
                  <a:cubicBezTo>
                    <a:pt x="1946" y="1870"/>
                    <a:pt x="1946" y="1870"/>
                    <a:pt x="1945" y="1872"/>
                  </a:cubicBezTo>
                  <a:cubicBezTo>
                    <a:pt x="1966" y="1864"/>
                    <a:pt x="1335" y="1220"/>
                    <a:pt x="1323" y="1170"/>
                  </a:cubicBezTo>
                  <a:cubicBezTo>
                    <a:pt x="1381" y="1162"/>
                    <a:pt x="2243" y="1023"/>
                    <a:pt x="2269" y="1019"/>
                  </a:cubicBezTo>
                  <a:lnTo>
                    <a:pt x="2269" y="1019"/>
                  </a:lnTo>
                  <a:cubicBezTo>
                    <a:pt x="2269" y="1019"/>
                    <a:pt x="2268" y="1019"/>
                    <a:pt x="2268" y="1019"/>
                  </a:cubicBezTo>
                  <a:cubicBezTo>
                    <a:pt x="2235" y="1019"/>
                    <a:pt x="2067" y="571"/>
                    <a:pt x="2096" y="539"/>
                  </a:cubicBezTo>
                  <a:lnTo>
                    <a:pt x="2096" y="539"/>
                  </a:lnTo>
                  <a:cubicBezTo>
                    <a:pt x="2026" y="579"/>
                    <a:pt x="1297" y="984"/>
                    <a:pt x="1249" y="984"/>
                  </a:cubicBezTo>
                  <a:cubicBezTo>
                    <a:pt x="1248" y="984"/>
                    <a:pt x="1247" y="983"/>
                    <a:pt x="1247" y="983"/>
                  </a:cubicBezTo>
                  <a:cubicBezTo>
                    <a:pt x="1222" y="954"/>
                    <a:pt x="1379" y="73"/>
                    <a:pt x="1374" y="4"/>
                  </a:cubicBezTo>
                  <a:close/>
                  <a:moveTo>
                    <a:pt x="688" y="2192"/>
                  </a:moveTo>
                  <a:cubicBezTo>
                    <a:pt x="687" y="2193"/>
                    <a:pt x="687" y="2194"/>
                    <a:pt x="688" y="2194"/>
                  </a:cubicBezTo>
                  <a:cubicBezTo>
                    <a:pt x="688" y="2194"/>
                    <a:pt x="688" y="2194"/>
                    <a:pt x="688" y="2194"/>
                  </a:cubicBezTo>
                  <a:cubicBezTo>
                    <a:pt x="688" y="2193"/>
                    <a:pt x="688" y="2193"/>
                    <a:pt x="688" y="219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39" name="Google Shape;10039;p49"/>
            <p:cNvSpPr/>
            <p:nvPr/>
          </p:nvSpPr>
          <p:spPr>
            <a:xfrm>
              <a:off x="7360725" y="4426450"/>
              <a:ext cx="300" cy="1700"/>
            </a:xfrm>
            <a:custGeom>
              <a:avLst/>
              <a:gdLst/>
              <a:ahLst/>
              <a:cxnLst/>
              <a:rect l="l" t="t" r="r" b="b"/>
              <a:pathLst>
                <a:path w="12" h="68" extrusionOk="0">
                  <a:moveTo>
                    <a:pt x="11" y="0"/>
                  </a:moveTo>
                  <a:cubicBezTo>
                    <a:pt x="9" y="25"/>
                    <a:pt x="5" y="46"/>
                    <a:pt x="1" y="67"/>
                  </a:cubicBezTo>
                  <a:cubicBezTo>
                    <a:pt x="7" y="65"/>
                    <a:pt x="11" y="46"/>
                    <a:pt x="1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40" name="Google Shape;10040;p49"/>
            <p:cNvSpPr/>
            <p:nvPr/>
          </p:nvSpPr>
          <p:spPr>
            <a:xfrm>
              <a:off x="7138750" y="4668225"/>
              <a:ext cx="75" cy="175"/>
            </a:xfrm>
            <a:custGeom>
              <a:avLst/>
              <a:gdLst/>
              <a:ahLst/>
              <a:cxnLst/>
              <a:rect l="l" t="t" r="r" b="b"/>
              <a:pathLst>
                <a:path w="3" h="7" extrusionOk="0">
                  <a:moveTo>
                    <a:pt x="1" y="1"/>
                  </a:moveTo>
                  <a:lnTo>
                    <a:pt x="1" y="1"/>
                  </a:lnTo>
                  <a:cubicBezTo>
                    <a:pt x="1" y="5"/>
                    <a:pt x="2" y="6"/>
                    <a:pt x="2" y="6"/>
                  </a:cubicBezTo>
                  <a:cubicBezTo>
                    <a:pt x="3" y="6"/>
                    <a:pt x="3" y="4"/>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41" name="Google Shape;10041;p49"/>
            <p:cNvSpPr/>
            <p:nvPr/>
          </p:nvSpPr>
          <p:spPr>
            <a:xfrm>
              <a:off x="7090175" y="4702725"/>
              <a:ext cx="1075" cy="1450"/>
            </a:xfrm>
            <a:custGeom>
              <a:avLst/>
              <a:gdLst/>
              <a:ahLst/>
              <a:cxnLst/>
              <a:rect l="l" t="t" r="r" b="b"/>
              <a:pathLst>
                <a:path w="43" h="58" extrusionOk="0">
                  <a:moveTo>
                    <a:pt x="17" y="0"/>
                  </a:moveTo>
                  <a:cubicBezTo>
                    <a:pt x="7" y="7"/>
                    <a:pt x="1" y="19"/>
                    <a:pt x="9" y="57"/>
                  </a:cubicBezTo>
                  <a:cubicBezTo>
                    <a:pt x="43" y="17"/>
                    <a:pt x="41" y="5"/>
                    <a:pt x="1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42" name="Google Shape;10042;p49"/>
            <p:cNvSpPr/>
            <p:nvPr/>
          </p:nvSpPr>
          <p:spPr>
            <a:xfrm>
              <a:off x="6930300" y="4710125"/>
              <a:ext cx="175" cy="75"/>
            </a:xfrm>
            <a:custGeom>
              <a:avLst/>
              <a:gdLst/>
              <a:ahLst/>
              <a:cxnLst/>
              <a:rect l="l" t="t" r="r" b="b"/>
              <a:pathLst>
                <a:path w="7" h="3" extrusionOk="0">
                  <a:moveTo>
                    <a:pt x="5" y="1"/>
                  </a:moveTo>
                  <a:lnTo>
                    <a:pt x="0" y="3"/>
                  </a:lnTo>
                  <a:lnTo>
                    <a:pt x="7" y="3"/>
                  </a:lnTo>
                  <a:cubicBezTo>
                    <a:pt x="5" y="3"/>
                    <a:pt x="5" y="1"/>
                    <a:pt x="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43" name="Google Shape;10043;p49"/>
            <p:cNvSpPr/>
            <p:nvPr/>
          </p:nvSpPr>
          <p:spPr>
            <a:xfrm>
              <a:off x="6963475" y="4705875"/>
              <a:ext cx="3700" cy="200"/>
            </a:xfrm>
            <a:custGeom>
              <a:avLst/>
              <a:gdLst/>
              <a:ahLst/>
              <a:cxnLst/>
              <a:rect l="l" t="t" r="r" b="b"/>
              <a:pathLst>
                <a:path w="148" h="8" extrusionOk="0">
                  <a:moveTo>
                    <a:pt x="148" y="1"/>
                  </a:moveTo>
                  <a:cubicBezTo>
                    <a:pt x="95" y="1"/>
                    <a:pt x="47" y="3"/>
                    <a:pt x="0" y="5"/>
                  </a:cubicBezTo>
                  <a:cubicBezTo>
                    <a:pt x="0" y="6"/>
                    <a:pt x="6" y="8"/>
                    <a:pt x="22" y="8"/>
                  </a:cubicBezTo>
                  <a:cubicBezTo>
                    <a:pt x="43" y="8"/>
                    <a:pt x="82" y="5"/>
                    <a:pt x="1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44" name="Google Shape;10044;p49"/>
            <p:cNvSpPr/>
            <p:nvPr/>
          </p:nvSpPr>
          <p:spPr>
            <a:xfrm>
              <a:off x="6930450" y="4710175"/>
              <a:ext cx="2575" cy="200"/>
            </a:xfrm>
            <a:custGeom>
              <a:avLst/>
              <a:gdLst/>
              <a:ahLst/>
              <a:cxnLst/>
              <a:rect l="l" t="t" r="r" b="b"/>
              <a:pathLst>
                <a:path w="103" h="8" extrusionOk="0">
                  <a:moveTo>
                    <a:pt x="38" y="0"/>
                  </a:moveTo>
                  <a:cubicBezTo>
                    <a:pt x="28" y="0"/>
                    <a:pt x="16" y="1"/>
                    <a:pt x="1" y="1"/>
                  </a:cubicBezTo>
                  <a:cubicBezTo>
                    <a:pt x="5" y="6"/>
                    <a:pt x="21" y="8"/>
                    <a:pt x="36" y="8"/>
                  </a:cubicBezTo>
                  <a:cubicBezTo>
                    <a:pt x="69" y="8"/>
                    <a:pt x="103" y="0"/>
                    <a:pt x="3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45" name="Google Shape;10045;p49"/>
            <p:cNvSpPr/>
            <p:nvPr/>
          </p:nvSpPr>
          <p:spPr>
            <a:xfrm>
              <a:off x="6902475" y="4694425"/>
              <a:ext cx="675" cy="225"/>
            </a:xfrm>
            <a:custGeom>
              <a:avLst/>
              <a:gdLst/>
              <a:ahLst/>
              <a:cxnLst/>
              <a:rect l="l" t="t" r="r" b="b"/>
              <a:pathLst>
                <a:path w="27" h="9" extrusionOk="0">
                  <a:moveTo>
                    <a:pt x="26" y="0"/>
                  </a:moveTo>
                  <a:cubicBezTo>
                    <a:pt x="7" y="4"/>
                    <a:pt x="1" y="8"/>
                    <a:pt x="5" y="8"/>
                  </a:cubicBezTo>
                  <a:cubicBezTo>
                    <a:pt x="11" y="6"/>
                    <a:pt x="20" y="2"/>
                    <a:pt x="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46" name="Google Shape;10046;p49"/>
            <p:cNvSpPr/>
            <p:nvPr/>
          </p:nvSpPr>
          <p:spPr>
            <a:xfrm>
              <a:off x="6785725" y="4642075"/>
              <a:ext cx="1125" cy="250"/>
            </a:xfrm>
            <a:custGeom>
              <a:avLst/>
              <a:gdLst/>
              <a:ahLst/>
              <a:cxnLst/>
              <a:rect l="l" t="t" r="r" b="b"/>
              <a:pathLst>
                <a:path w="45" h="10" extrusionOk="0">
                  <a:moveTo>
                    <a:pt x="39" y="1"/>
                  </a:moveTo>
                  <a:cubicBezTo>
                    <a:pt x="35" y="1"/>
                    <a:pt x="22" y="3"/>
                    <a:pt x="0" y="10"/>
                  </a:cubicBezTo>
                  <a:cubicBezTo>
                    <a:pt x="32" y="6"/>
                    <a:pt x="45" y="1"/>
                    <a:pt x="3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47" name="Google Shape;10047;p49"/>
            <p:cNvSpPr/>
            <p:nvPr/>
          </p:nvSpPr>
          <p:spPr>
            <a:xfrm>
              <a:off x="6618525" y="4515725"/>
              <a:ext cx="175" cy="550"/>
            </a:xfrm>
            <a:custGeom>
              <a:avLst/>
              <a:gdLst/>
              <a:ahLst/>
              <a:cxnLst/>
              <a:rect l="l" t="t" r="r" b="b"/>
              <a:pathLst>
                <a:path w="7" h="22" extrusionOk="0">
                  <a:moveTo>
                    <a:pt x="7" y="0"/>
                  </a:moveTo>
                  <a:cubicBezTo>
                    <a:pt x="0" y="14"/>
                    <a:pt x="0" y="21"/>
                    <a:pt x="2" y="21"/>
                  </a:cubicBezTo>
                  <a:cubicBezTo>
                    <a:pt x="4" y="21"/>
                    <a:pt x="7" y="14"/>
                    <a:pt x="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48" name="Google Shape;10048;p49"/>
            <p:cNvSpPr/>
            <p:nvPr/>
          </p:nvSpPr>
          <p:spPr>
            <a:xfrm>
              <a:off x="6585925" y="4348100"/>
              <a:ext cx="450" cy="2550"/>
            </a:xfrm>
            <a:custGeom>
              <a:avLst/>
              <a:gdLst/>
              <a:ahLst/>
              <a:cxnLst/>
              <a:rect l="l" t="t" r="r" b="b"/>
              <a:pathLst>
                <a:path w="18" h="102" extrusionOk="0">
                  <a:moveTo>
                    <a:pt x="1" y="1"/>
                  </a:moveTo>
                  <a:lnTo>
                    <a:pt x="1" y="1"/>
                  </a:lnTo>
                  <a:cubicBezTo>
                    <a:pt x="5" y="34"/>
                    <a:pt x="11" y="66"/>
                    <a:pt x="17" y="102"/>
                  </a:cubicBezTo>
                  <a:cubicBezTo>
                    <a:pt x="11" y="49"/>
                    <a:pt x="7" y="20"/>
                    <a:pt x="3" y="3"/>
                  </a:cubicBezTo>
                  <a:cubicBezTo>
                    <a:pt x="3" y="3"/>
                    <a:pt x="1" y="1"/>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49" name="Google Shape;10049;p49"/>
            <p:cNvSpPr/>
            <p:nvPr/>
          </p:nvSpPr>
          <p:spPr>
            <a:xfrm>
              <a:off x="6585875" y="4347900"/>
              <a:ext cx="125" cy="175"/>
            </a:xfrm>
            <a:custGeom>
              <a:avLst/>
              <a:gdLst/>
              <a:ahLst/>
              <a:cxnLst/>
              <a:rect l="l" t="t" r="r" b="b"/>
              <a:pathLst>
                <a:path w="5" h="7" extrusionOk="0">
                  <a:moveTo>
                    <a:pt x="2" y="0"/>
                  </a:moveTo>
                  <a:cubicBezTo>
                    <a:pt x="1" y="0"/>
                    <a:pt x="1" y="1"/>
                    <a:pt x="1" y="2"/>
                  </a:cubicBezTo>
                  <a:lnTo>
                    <a:pt x="5" y="7"/>
                  </a:lnTo>
                  <a:cubicBezTo>
                    <a:pt x="5" y="2"/>
                    <a:pt x="3" y="0"/>
                    <a:pt x="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50" name="Google Shape;10050;p49"/>
            <p:cNvSpPr/>
            <p:nvPr/>
          </p:nvSpPr>
          <p:spPr>
            <a:xfrm>
              <a:off x="6581075" y="4183200"/>
              <a:ext cx="1250" cy="2100"/>
            </a:xfrm>
            <a:custGeom>
              <a:avLst/>
              <a:gdLst/>
              <a:ahLst/>
              <a:cxnLst/>
              <a:rect l="l" t="t" r="r" b="b"/>
              <a:pathLst>
                <a:path w="50" h="84" extrusionOk="0">
                  <a:moveTo>
                    <a:pt x="15" y="0"/>
                  </a:moveTo>
                  <a:cubicBezTo>
                    <a:pt x="0" y="0"/>
                    <a:pt x="2" y="35"/>
                    <a:pt x="37" y="84"/>
                  </a:cubicBezTo>
                  <a:cubicBezTo>
                    <a:pt x="39" y="67"/>
                    <a:pt x="45" y="48"/>
                    <a:pt x="50" y="31"/>
                  </a:cubicBezTo>
                  <a:cubicBezTo>
                    <a:pt x="35" y="10"/>
                    <a:pt x="23" y="0"/>
                    <a:pt x="1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51" name="Google Shape;10051;p49"/>
            <p:cNvSpPr/>
            <p:nvPr/>
          </p:nvSpPr>
          <p:spPr>
            <a:xfrm>
              <a:off x="6890350" y="3930775"/>
              <a:ext cx="825" cy="125"/>
            </a:xfrm>
            <a:custGeom>
              <a:avLst/>
              <a:gdLst/>
              <a:ahLst/>
              <a:cxnLst/>
              <a:rect l="l" t="t" r="r" b="b"/>
              <a:pathLst>
                <a:path w="33" h="5" extrusionOk="0">
                  <a:moveTo>
                    <a:pt x="0" y="0"/>
                  </a:moveTo>
                  <a:cubicBezTo>
                    <a:pt x="11" y="3"/>
                    <a:pt x="24" y="5"/>
                    <a:pt x="28" y="5"/>
                  </a:cubicBezTo>
                  <a:cubicBezTo>
                    <a:pt x="33" y="5"/>
                    <a:pt x="27" y="3"/>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52" name="Google Shape;10052;p49"/>
            <p:cNvSpPr/>
            <p:nvPr/>
          </p:nvSpPr>
          <p:spPr>
            <a:xfrm>
              <a:off x="6819300" y="3923150"/>
              <a:ext cx="775" cy="75"/>
            </a:xfrm>
            <a:custGeom>
              <a:avLst/>
              <a:gdLst/>
              <a:ahLst/>
              <a:cxnLst/>
              <a:rect l="l" t="t" r="r" b="b"/>
              <a:pathLst>
                <a:path w="31" h="3" extrusionOk="0">
                  <a:moveTo>
                    <a:pt x="1" y="0"/>
                  </a:moveTo>
                  <a:cubicBezTo>
                    <a:pt x="20" y="2"/>
                    <a:pt x="28" y="2"/>
                    <a:pt x="30" y="2"/>
                  </a:cubicBezTo>
                  <a:lnTo>
                    <a:pt x="30" y="2"/>
                  </a:lnTo>
                  <a:cubicBezTo>
                    <a:pt x="20" y="0"/>
                    <a:pt x="11" y="0"/>
                    <a:pt x="1" y="0"/>
                  </a:cubicBezTo>
                  <a:close/>
                  <a:moveTo>
                    <a:pt x="30" y="2"/>
                  </a:moveTo>
                  <a:cubicBezTo>
                    <a:pt x="30" y="2"/>
                    <a:pt x="30" y="2"/>
                    <a:pt x="30" y="2"/>
                  </a:cubicBezTo>
                  <a:cubicBezTo>
                    <a:pt x="31" y="2"/>
                    <a:pt x="31" y="2"/>
                    <a:pt x="30" y="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53" name="Google Shape;10053;p49"/>
            <p:cNvSpPr/>
            <p:nvPr/>
          </p:nvSpPr>
          <p:spPr>
            <a:xfrm>
              <a:off x="6909325" y="3924100"/>
              <a:ext cx="975" cy="225"/>
            </a:xfrm>
            <a:custGeom>
              <a:avLst/>
              <a:gdLst/>
              <a:ahLst/>
              <a:cxnLst/>
              <a:rect l="l" t="t" r="r" b="b"/>
              <a:pathLst>
                <a:path w="39" h="9" extrusionOk="0">
                  <a:moveTo>
                    <a:pt x="0" y="0"/>
                  </a:moveTo>
                  <a:cubicBezTo>
                    <a:pt x="13" y="4"/>
                    <a:pt x="25" y="8"/>
                    <a:pt x="38" y="8"/>
                  </a:cubicBezTo>
                  <a:cubicBezTo>
                    <a:pt x="25" y="4"/>
                    <a:pt x="13" y="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54" name="Google Shape;10054;p49"/>
            <p:cNvSpPr/>
            <p:nvPr/>
          </p:nvSpPr>
          <p:spPr>
            <a:xfrm>
              <a:off x="7177875" y="3948575"/>
              <a:ext cx="600" cy="975"/>
            </a:xfrm>
            <a:custGeom>
              <a:avLst/>
              <a:gdLst/>
              <a:ahLst/>
              <a:cxnLst/>
              <a:rect l="l" t="t" r="r" b="b"/>
              <a:pathLst>
                <a:path w="24" h="39" extrusionOk="0">
                  <a:moveTo>
                    <a:pt x="7" y="0"/>
                  </a:moveTo>
                  <a:cubicBezTo>
                    <a:pt x="5" y="0"/>
                    <a:pt x="3" y="1"/>
                    <a:pt x="0" y="3"/>
                  </a:cubicBezTo>
                  <a:cubicBezTo>
                    <a:pt x="7" y="16"/>
                    <a:pt x="15" y="26"/>
                    <a:pt x="23" y="39"/>
                  </a:cubicBezTo>
                  <a:cubicBezTo>
                    <a:pt x="15" y="20"/>
                    <a:pt x="16" y="0"/>
                    <a:pt x="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55" name="Google Shape;10055;p49"/>
            <p:cNvSpPr/>
            <p:nvPr/>
          </p:nvSpPr>
          <p:spPr>
            <a:xfrm>
              <a:off x="7342475" y="4219975"/>
              <a:ext cx="300" cy="400"/>
            </a:xfrm>
            <a:custGeom>
              <a:avLst/>
              <a:gdLst/>
              <a:ahLst/>
              <a:cxnLst/>
              <a:rect l="l" t="t" r="r" b="b"/>
              <a:pathLst>
                <a:path w="12" h="16" extrusionOk="0">
                  <a:moveTo>
                    <a:pt x="1" y="1"/>
                  </a:moveTo>
                  <a:cubicBezTo>
                    <a:pt x="8" y="11"/>
                    <a:pt x="11" y="16"/>
                    <a:pt x="11" y="16"/>
                  </a:cubicBezTo>
                  <a:cubicBezTo>
                    <a:pt x="12" y="16"/>
                    <a:pt x="10" y="13"/>
                    <a:pt x="7" y="7"/>
                  </a:cubicBezTo>
                  <a:cubicBezTo>
                    <a:pt x="5" y="5"/>
                    <a:pt x="3" y="3"/>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56" name="Google Shape;10056;p49"/>
            <p:cNvSpPr/>
            <p:nvPr/>
          </p:nvSpPr>
          <p:spPr>
            <a:xfrm>
              <a:off x="6644825" y="3970975"/>
              <a:ext cx="104050" cy="79000"/>
            </a:xfrm>
            <a:custGeom>
              <a:avLst/>
              <a:gdLst/>
              <a:ahLst/>
              <a:cxnLst/>
              <a:rect l="l" t="t" r="r" b="b"/>
              <a:pathLst>
                <a:path w="4162" h="3160" extrusionOk="0">
                  <a:moveTo>
                    <a:pt x="3935" y="0"/>
                  </a:moveTo>
                  <a:cubicBezTo>
                    <a:pt x="3912" y="0"/>
                    <a:pt x="3884" y="10"/>
                    <a:pt x="3853" y="32"/>
                  </a:cubicBezTo>
                  <a:lnTo>
                    <a:pt x="3918" y="131"/>
                  </a:lnTo>
                  <a:cubicBezTo>
                    <a:pt x="3854" y="103"/>
                    <a:pt x="3807" y="93"/>
                    <a:pt x="3772" y="93"/>
                  </a:cubicBezTo>
                  <a:cubicBezTo>
                    <a:pt x="3673" y="93"/>
                    <a:pt x="3668" y="177"/>
                    <a:pt x="3614" y="177"/>
                  </a:cubicBezTo>
                  <a:cubicBezTo>
                    <a:pt x="3579" y="177"/>
                    <a:pt x="3522" y="140"/>
                    <a:pt x="3403" y="20"/>
                  </a:cubicBezTo>
                  <a:cubicBezTo>
                    <a:pt x="3403" y="24"/>
                    <a:pt x="3401" y="28"/>
                    <a:pt x="3401" y="30"/>
                  </a:cubicBezTo>
                  <a:cubicBezTo>
                    <a:pt x="3386" y="23"/>
                    <a:pt x="3373" y="20"/>
                    <a:pt x="3362" y="20"/>
                  </a:cubicBezTo>
                  <a:cubicBezTo>
                    <a:pt x="3270" y="20"/>
                    <a:pt x="3277" y="238"/>
                    <a:pt x="3096" y="281"/>
                  </a:cubicBezTo>
                  <a:cubicBezTo>
                    <a:pt x="3096" y="287"/>
                    <a:pt x="3094" y="295"/>
                    <a:pt x="3094" y="302"/>
                  </a:cubicBezTo>
                  <a:cubicBezTo>
                    <a:pt x="3131" y="392"/>
                    <a:pt x="2982" y="586"/>
                    <a:pt x="2742" y="764"/>
                  </a:cubicBezTo>
                  <a:cubicBezTo>
                    <a:pt x="2741" y="762"/>
                    <a:pt x="2738" y="761"/>
                    <a:pt x="2732" y="761"/>
                  </a:cubicBezTo>
                  <a:cubicBezTo>
                    <a:pt x="2692" y="761"/>
                    <a:pt x="2562" y="823"/>
                    <a:pt x="2765" y="964"/>
                  </a:cubicBezTo>
                  <a:cubicBezTo>
                    <a:pt x="2467" y="1006"/>
                    <a:pt x="2435" y="1357"/>
                    <a:pt x="2029" y="1385"/>
                  </a:cubicBezTo>
                  <a:cubicBezTo>
                    <a:pt x="2029" y="1412"/>
                    <a:pt x="2038" y="1441"/>
                    <a:pt x="2050" y="1467"/>
                  </a:cubicBezTo>
                  <a:cubicBezTo>
                    <a:pt x="2046" y="1469"/>
                    <a:pt x="2044" y="1471"/>
                    <a:pt x="2042" y="1475"/>
                  </a:cubicBezTo>
                  <a:cubicBezTo>
                    <a:pt x="1945" y="1746"/>
                    <a:pt x="1865" y="1868"/>
                    <a:pt x="1539" y="1990"/>
                  </a:cubicBezTo>
                  <a:cubicBezTo>
                    <a:pt x="1615" y="2083"/>
                    <a:pt x="1682" y="2184"/>
                    <a:pt x="1741" y="2287"/>
                  </a:cubicBezTo>
                  <a:cubicBezTo>
                    <a:pt x="1816" y="2194"/>
                    <a:pt x="1847" y="2130"/>
                    <a:pt x="1912" y="2130"/>
                  </a:cubicBezTo>
                  <a:cubicBezTo>
                    <a:pt x="1958" y="2130"/>
                    <a:pt x="2022" y="2163"/>
                    <a:pt x="2130" y="2241"/>
                  </a:cubicBezTo>
                  <a:lnTo>
                    <a:pt x="1811" y="2606"/>
                  </a:lnTo>
                  <a:cubicBezTo>
                    <a:pt x="1688" y="2311"/>
                    <a:pt x="1544" y="2216"/>
                    <a:pt x="1386" y="2216"/>
                  </a:cubicBezTo>
                  <a:cubicBezTo>
                    <a:pt x="1096" y="2216"/>
                    <a:pt x="760" y="2538"/>
                    <a:pt x="425" y="2539"/>
                  </a:cubicBezTo>
                  <a:cubicBezTo>
                    <a:pt x="416" y="2552"/>
                    <a:pt x="408" y="2564"/>
                    <a:pt x="400" y="2577"/>
                  </a:cubicBezTo>
                  <a:cubicBezTo>
                    <a:pt x="294" y="2577"/>
                    <a:pt x="166" y="2581"/>
                    <a:pt x="32" y="2764"/>
                  </a:cubicBezTo>
                  <a:cubicBezTo>
                    <a:pt x="27" y="2763"/>
                    <a:pt x="23" y="2763"/>
                    <a:pt x="18" y="2763"/>
                  </a:cubicBezTo>
                  <a:cubicBezTo>
                    <a:pt x="13" y="2763"/>
                    <a:pt x="8" y="2763"/>
                    <a:pt x="4" y="2764"/>
                  </a:cubicBezTo>
                  <a:cubicBezTo>
                    <a:pt x="1" y="2951"/>
                    <a:pt x="303" y="3160"/>
                    <a:pt x="567" y="3160"/>
                  </a:cubicBezTo>
                  <a:cubicBezTo>
                    <a:pt x="645" y="3160"/>
                    <a:pt x="720" y="3141"/>
                    <a:pt x="782" y="3099"/>
                  </a:cubicBezTo>
                  <a:cubicBezTo>
                    <a:pt x="710" y="2887"/>
                    <a:pt x="739" y="2839"/>
                    <a:pt x="800" y="2839"/>
                  </a:cubicBezTo>
                  <a:cubicBezTo>
                    <a:pt x="851" y="2839"/>
                    <a:pt x="923" y="2872"/>
                    <a:pt x="978" y="2872"/>
                  </a:cubicBezTo>
                  <a:cubicBezTo>
                    <a:pt x="1042" y="2872"/>
                    <a:pt x="1082" y="2827"/>
                    <a:pt x="1035" y="2632"/>
                  </a:cubicBezTo>
                  <a:lnTo>
                    <a:pt x="1035" y="2632"/>
                  </a:lnTo>
                  <a:lnTo>
                    <a:pt x="1356" y="2968"/>
                  </a:lnTo>
                  <a:cubicBezTo>
                    <a:pt x="1544" y="2918"/>
                    <a:pt x="1668" y="2855"/>
                    <a:pt x="1836" y="2693"/>
                  </a:cubicBezTo>
                  <a:cubicBezTo>
                    <a:pt x="2126" y="2512"/>
                    <a:pt x="2246" y="2333"/>
                    <a:pt x="2368" y="2171"/>
                  </a:cubicBezTo>
                  <a:lnTo>
                    <a:pt x="2191" y="1980"/>
                  </a:lnTo>
                  <a:lnTo>
                    <a:pt x="2711" y="1845"/>
                  </a:lnTo>
                  <a:lnTo>
                    <a:pt x="2660" y="1976"/>
                  </a:lnTo>
                  <a:cubicBezTo>
                    <a:pt x="2678" y="1979"/>
                    <a:pt x="2681" y="1983"/>
                    <a:pt x="2697" y="1983"/>
                  </a:cubicBezTo>
                  <a:cubicBezTo>
                    <a:pt x="2712" y="1983"/>
                    <a:pt x="2740" y="1979"/>
                    <a:pt x="2808" y="1965"/>
                  </a:cubicBezTo>
                  <a:cubicBezTo>
                    <a:pt x="2835" y="1942"/>
                    <a:pt x="2862" y="1883"/>
                    <a:pt x="2894" y="1807"/>
                  </a:cubicBezTo>
                  <a:cubicBezTo>
                    <a:pt x="2768" y="1561"/>
                    <a:pt x="2799" y="1519"/>
                    <a:pt x="2507" y="1176"/>
                  </a:cubicBezTo>
                  <a:lnTo>
                    <a:pt x="2507" y="1176"/>
                  </a:lnTo>
                  <a:cubicBezTo>
                    <a:pt x="2736" y="1204"/>
                    <a:pt x="3033" y="1261"/>
                    <a:pt x="3293" y="1282"/>
                  </a:cubicBezTo>
                  <a:cubicBezTo>
                    <a:pt x="3316" y="1267"/>
                    <a:pt x="3340" y="1248"/>
                    <a:pt x="3358" y="1233"/>
                  </a:cubicBezTo>
                  <a:cubicBezTo>
                    <a:pt x="3541" y="1076"/>
                    <a:pt x="3727" y="943"/>
                    <a:pt x="3756" y="752"/>
                  </a:cubicBezTo>
                  <a:cubicBezTo>
                    <a:pt x="3757" y="752"/>
                    <a:pt x="3759" y="752"/>
                    <a:pt x="3761" y="752"/>
                  </a:cubicBezTo>
                  <a:cubicBezTo>
                    <a:pt x="3830" y="752"/>
                    <a:pt x="3899" y="561"/>
                    <a:pt x="3998" y="561"/>
                  </a:cubicBezTo>
                  <a:cubicBezTo>
                    <a:pt x="4020" y="561"/>
                    <a:pt x="4043" y="570"/>
                    <a:pt x="4067" y="592"/>
                  </a:cubicBezTo>
                  <a:cubicBezTo>
                    <a:pt x="4092" y="512"/>
                    <a:pt x="4124" y="432"/>
                    <a:pt x="4162" y="356"/>
                  </a:cubicBezTo>
                  <a:cubicBezTo>
                    <a:pt x="4078" y="198"/>
                    <a:pt x="4041" y="0"/>
                    <a:pt x="393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57" name="Google Shape;10057;p49"/>
            <p:cNvSpPr/>
            <p:nvPr/>
          </p:nvSpPr>
          <p:spPr>
            <a:xfrm>
              <a:off x="6544600" y="4061350"/>
              <a:ext cx="97650" cy="286625"/>
            </a:xfrm>
            <a:custGeom>
              <a:avLst/>
              <a:gdLst/>
              <a:ahLst/>
              <a:cxnLst/>
              <a:rect l="l" t="t" r="r" b="b"/>
              <a:pathLst>
                <a:path w="3906" h="11465" extrusionOk="0">
                  <a:moveTo>
                    <a:pt x="2465" y="1364"/>
                  </a:moveTo>
                  <a:cubicBezTo>
                    <a:pt x="2467" y="1387"/>
                    <a:pt x="2470" y="1408"/>
                    <a:pt x="2472" y="1433"/>
                  </a:cubicBezTo>
                  <a:cubicBezTo>
                    <a:pt x="2457" y="1370"/>
                    <a:pt x="2457" y="1370"/>
                    <a:pt x="2465" y="1364"/>
                  </a:cubicBezTo>
                  <a:close/>
                  <a:moveTo>
                    <a:pt x="1151" y="11285"/>
                  </a:moveTo>
                  <a:cubicBezTo>
                    <a:pt x="1161" y="11300"/>
                    <a:pt x="1173" y="11316"/>
                    <a:pt x="1187" y="11334"/>
                  </a:cubicBezTo>
                  <a:cubicBezTo>
                    <a:pt x="1175" y="11317"/>
                    <a:pt x="1163" y="11301"/>
                    <a:pt x="1151" y="11285"/>
                  </a:cubicBezTo>
                  <a:close/>
                  <a:moveTo>
                    <a:pt x="3826" y="1"/>
                  </a:moveTo>
                  <a:cubicBezTo>
                    <a:pt x="3424" y="186"/>
                    <a:pt x="3050" y="579"/>
                    <a:pt x="2575" y="846"/>
                  </a:cubicBezTo>
                  <a:cubicBezTo>
                    <a:pt x="2510" y="994"/>
                    <a:pt x="2453" y="1124"/>
                    <a:pt x="2398" y="1153"/>
                  </a:cubicBezTo>
                  <a:cubicBezTo>
                    <a:pt x="2404" y="1153"/>
                    <a:pt x="2409" y="1153"/>
                    <a:pt x="2413" y="1153"/>
                  </a:cubicBezTo>
                  <a:cubicBezTo>
                    <a:pt x="2461" y="1153"/>
                    <a:pt x="2452" y="1188"/>
                    <a:pt x="2465" y="1353"/>
                  </a:cubicBezTo>
                  <a:cubicBezTo>
                    <a:pt x="2318" y="1570"/>
                    <a:pt x="2230" y="1870"/>
                    <a:pt x="2156" y="2316"/>
                  </a:cubicBezTo>
                  <a:cubicBezTo>
                    <a:pt x="2171" y="2644"/>
                    <a:pt x="2078" y="3136"/>
                    <a:pt x="1999" y="3391"/>
                  </a:cubicBezTo>
                  <a:cubicBezTo>
                    <a:pt x="2001" y="3380"/>
                    <a:pt x="2001" y="3376"/>
                    <a:pt x="1999" y="3376"/>
                  </a:cubicBezTo>
                  <a:lnTo>
                    <a:pt x="1999" y="3376"/>
                  </a:lnTo>
                  <a:cubicBezTo>
                    <a:pt x="1992" y="3376"/>
                    <a:pt x="1959" y="3435"/>
                    <a:pt x="1946" y="3435"/>
                  </a:cubicBezTo>
                  <a:cubicBezTo>
                    <a:pt x="1939" y="3435"/>
                    <a:pt x="1938" y="3418"/>
                    <a:pt x="1950" y="3364"/>
                  </a:cubicBezTo>
                  <a:lnTo>
                    <a:pt x="1950" y="3364"/>
                  </a:lnTo>
                  <a:cubicBezTo>
                    <a:pt x="1830" y="3774"/>
                    <a:pt x="1912" y="3830"/>
                    <a:pt x="1879" y="4053"/>
                  </a:cubicBezTo>
                  <a:cubicBezTo>
                    <a:pt x="1767" y="4331"/>
                    <a:pt x="1572" y="4670"/>
                    <a:pt x="1509" y="4905"/>
                  </a:cubicBezTo>
                  <a:cubicBezTo>
                    <a:pt x="1521" y="4922"/>
                    <a:pt x="1532" y="4941"/>
                    <a:pt x="1538" y="4960"/>
                  </a:cubicBezTo>
                  <a:cubicBezTo>
                    <a:pt x="1363" y="5298"/>
                    <a:pt x="1155" y="5395"/>
                    <a:pt x="983" y="5702"/>
                  </a:cubicBezTo>
                  <a:cubicBezTo>
                    <a:pt x="966" y="5723"/>
                    <a:pt x="953" y="5744"/>
                    <a:pt x="943" y="5769"/>
                  </a:cubicBezTo>
                  <a:cubicBezTo>
                    <a:pt x="936" y="5708"/>
                    <a:pt x="928" y="5683"/>
                    <a:pt x="915" y="5683"/>
                  </a:cubicBezTo>
                  <a:cubicBezTo>
                    <a:pt x="894" y="5683"/>
                    <a:pt x="858" y="5753"/>
                    <a:pt x="785" y="5833"/>
                  </a:cubicBezTo>
                  <a:cubicBezTo>
                    <a:pt x="785" y="5847"/>
                    <a:pt x="787" y="5864"/>
                    <a:pt x="789" y="5879"/>
                  </a:cubicBezTo>
                  <a:cubicBezTo>
                    <a:pt x="547" y="6081"/>
                    <a:pt x="398" y="6402"/>
                    <a:pt x="272" y="6878"/>
                  </a:cubicBezTo>
                  <a:cubicBezTo>
                    <a:pt x="217" y="6911"/>
                    <a:pt x="127" y="7050"/>
                    <a:pt x="89" y="7334"/>
                  </a:cubicBezTo>
                  <a:cubicBezTo>
                    <a:pt x="102" y="7614"/>
                    <a:pt x="39" y="7568"/>
                    <a:pt x="68" y="7666"/>
                  </a:cubicBezTo>
                  <a:cubicBezTo>
                    <a:pt x="1" y="8306"/>
                    <a:pt x="85" y="8535"/>
                    <a:pt x="112" y="8972"/>
                  </a:cubicBezTo>
                  <a:cubicBezTo>
                    <a:pt x="184" y="9069"/>
                    <a:pt x="209" y="9416"/>
                    <a:pt x="280" y="9519"/>
                  </a:cubicBezTo>
                  <a:cubicBezTo>
                    <a:pt x="278" y="9790"/>
                    <a:pt x="316" y="9818"/>
                    <a:pt x="369" y="9912"/>
                  </a:cubicBezTo>
                  <a:cubicBezTo>
                    <a:pt x="367" y="9937"/>
                    <a:pt x="363" y="9976"/>
                    <a:pt x="357" y="10024"/>
                  </a:cubicBezTo>
                  <a:lnTo>
                    <a:pt x="357" y="10024"/>
                  </a:lnTo>
                  <a:cubicBezTo>
                    <a:pt x="356" y="10024"/>
                    <a:pt x="356" y="10024"/>
                    <a:pt x="356" y="10024"/>
                  </a:cubicBezTo>
                  <a:cubicBezTo>
                    <a:pt x="356" y="10024"/>
                    <a:pt x="356" y="10025"/>
                    <a:pt x="356" y="10028"/>
                  </a:cubicBezTo>
                  <a:cubicBezTo>
                    <a:pt x="356" y="10027"/>
                    <a:pt x="356" y="10026"/>
                    <a:pt x="357" y="10024"/>
                  </a:cubicBezTo>
                  <a:lnTo>
                    <a:pt x="357" y="10024"/>
                  </a:lnTo>
                  <a:cubicBezTo>
                    <a:pt x="372" y="10038"/>
                    <a:pt x="635" y="10798"/>
                    <a:pt x="625" y="10806"/>
                  </a:cubicBezTo>
                  <a:cubicBezTo>
                    <a:pt x="629" y="10833"/>
                    <a:pt x="636" y="10857"/>
                    <a:pt x="640" y="10882"/>
                  </a:cubicBezTo>
                  <a:cubicBezTo>
                    <a:pt x="811" y="10949"/>
                    <a:pt x="983" y="11065"/>
                    <a:pt x="1151" y="11285"/>
                  </a:cubicBezTo>
                  <a:lnTo>
                    <a:pt x="1151" y="11285"/>
                  </a:lnTo>
                  <a:cubicBezTo>
                    <a:pt x="1021" y="11091"/>
                    <a:pt x="1199" y="11093"/>
                    <a:pt x="1357" y="11077"/>
                  </a:cubicBezTo>
                  <a:cubicBezTo>
                    <a:pt x="1339" y="11034"/>
                    <a:pt x="1342" y="11004"/>
                    <a:pt x="1384" y="11004"/>
                  </a:cubicBezTo>
                  <a:cubicBezTo>
                    <a:pt x="1409" y="11004"/>
                    <a:pt x="1450" y="11015"/>
                    <a:pt x="1509" y="11042"/>
                  </a:cubicBezTo>
                  <a:cubicBezTo>
                    <a:pt x="1473" y="11065"/>
                    <a:pt x="1416" y="11073"/>
                    <a:pt x="1357" y="11077"/>
                  </a:cubicBezTo>
                  <a:cubicBezTo>
                    <a:pt x="1401" y="11185"/>
                    <a:pt x="1574" y="11378"/>
                    <a:pt x="1652" y="11464"/>
                  </a:cubicBezTo>
                  <a:cubicBezTo>
                    <a:pt x="1576" y="11025"/>
                    <a:pt x="1515" y="10836"/>
                    <a:pt x="1403" y="10653"/>
                  </a:cubicBezTo>
                  <a:lnTo>
                    <a:pt x="1403" y="10653"/>
                  </a:lnTo>
                  <a:cubicBezTo>
                    <a:pt x="1406" y="10661"/>
                    <a:pt x="1407" y="10665"/>
                    <a:pt x="1406" y="10665"/>
                  </a:cubicBezTo>
                  <a:cubicBezTo>
                    <a:pt x="1405" y="10665"/>
                    <a:pt x="1370" y="10546"/>
                    <a:pt x="1326" y="10402"/>
                  </a:cubicBezTo>
                  <a:cubicBezTo>
                    <a:pt x="1292" y="10413"/>
                    <a:pt x="1265" y="10440"/>
                    <a:pt x="1241" y="10495"/>
                  </a:cubicBezTo>
                  <a:lnTo>
                    <a:pt x="1307" y="10594"/>
                  </a:lnTo>
                  <a:lnTo>
                    <a:pt x="1048" y="10409"/>
                  </a:lnTo>
                  <a:lnTo>
                    <a:pt x="920" y="10714"/>
                  </a:lnTo>
                  <a:cubicBezTo>
                    <a:pt x="823" y="10297"/>
                    <a:pt x="989" y="10173"/>
                    <a:pt x="1246" y="10158"/>
                  </a:cubicBezTo>
                  <a:cubicBezTo>
                    <a:pt x="1189" y="9996"/>
                    <a:pt x="1134" y="9857"/>
                    <a:pt x="1105" y="9857"/>
                  </a:cubicBezTo>
                  <a:cubicBezTo>
                    <a:pt x="1102" y="9857"/>
                    <a:pt x="1099" y="9858"/>
                    <a:pt x="1096" y="9862"/>
                  </a:cubicBezTo>
                  <a:cubicBezTo>
                    <a:pt x="1094" y="9782"/>
                    <a:pt x="1071" y="9666"/>
                    <a:pt x="1075" y="9622"/>
                  </a:cubicBezTo>
                  <a:cubicBezTo>
                    <a:pt x="987" y="9265"/>
                    <a:pt x="907" y="8998"/>
                    <a:pt x="918" y="8703"/>
                  </a:cubicBezTo>
                  <a:cubicBezTo>
                    <a:pt x="894" y="8564"/>
                    <a:pt x="796" y="8131"/>
                    <a:pt x="842" y="7717"/>
                  </a:cubicBezTo>
                  <a:cubicBezTo>
                    <a:pt x="852" y="7591"/>
                    <a:pt x="901" y="7502"/>
                    <a:pt x="892" y="7294"/>
                  </a:cubicBezTo>
                  <a:cubicBezTo>
                    <a:pt x="939" y="7172"/>
                    <a:pt x="936" y="7046"/>
                    <a:pt x="1023" y="6861"/>
                  </a:cubicBezTo>
                  <a:cubicBezTo>
                    <a:pt x="1067" y="6697"/>
                    <a:pt x="1191" y="6514"/>
                    <a:pt x="1344" y="6327"/>
                  </a:cubicBezTo>
                  <a:cubicBezTo>
                    <a:pt x="1351" y="6336"/>
                    <a:pt x="1359" y="6339"/>
                    <a:pt x="1367" y="6339"/>
                  </a:cubicBezTo>
                  <a:cubicBezTo>
                    <a:pt x="1389" y="6339"/>
                    <a:pt x="1411" y="6317"/>
                    <a:pt x="1422" y="6317"/>
                  </a:cubicBezTo>
                  <a:cubicBezTo>
                    <a:pt x="1429" y="6317"/>
                    <a:pt x="1432" y="6325"/>
                    <a:pt x="1426" y="6352"/>
                  </a:cubicBezTo>
                  <a:cubicBezTo>
                    <a:pt x="1723" y="5786"/>
                    <a:pt x="1927" y="5753"/>
                    <a:pt x="2203" y="5210"/>
                  </a:cubicBezTo>
                  <a:cubicBezTo>
                    <a:pt x="2428" y="5162"/>
                    <a:pt x="2518" y="4710"/>
                    <a:pt x="2632" y="4537"/>
                  </a:cubicBezTo>
                  <a:cubicBezTo>
                    <a:pt x="2642" y="4146"/>
                    <a:pt x="2659" y="3915"/>
                    <a:pt x="2686" y="3568"/>
                  </a:cubicBezTo>
                  <a:cubicBezTo>
                    <a:pt x="2704" y="3622"/>
                    <a:pt x="2725" y="3642"/>
                    <a:pt x="2746" y="3642"/>
                  </a:cubicBezTo>
                  <a:cubicBezTo>
                    <a:pt x="2796" y="3642"/>
                    <a:pt x="2846" y="3531"/>
                    <a:pt x="2852" y="3513"/>
                  </a:cubicBezTo>
                  <a:cubicBezTo>
                    <a:pt x="2863" y="3057"/>
                    <a:pt x="2949" y="2890"/>
                    <a:pt x="2949" y="2455"/>
                  </a:cubicBezTo>
                  <a:cubicBezTo>
                    <a:pt x="3065" y="2018"/>
                    <a:pt x="3042" y="1839"/>
                    <a:pt x="3143" y="1471"/>
                  </a:cubicBezTo>
                  <a:cubicBezTo>
                    <a:pt x="3171" y="1461"/>
                    <a:pt x="3193" y="1451"/>
                    <a:pt x="3210" y="1451"/>
                  </a:cubicBezTo>
                  <a:cubicBezTo>
                    <a:pt x="3242" y="1451"/>
                    <a:pt x="3255" y="1487"/>
                    <a:pt x="3260" y="1627"/>
                  </a:cubicBezTo>
                  <a:cubicBezTo>
                    <a:pt x="3277" y="1311"/>
                    <a:pt x="3326" y="928"/>
                    <a:pt x="3546" y="682"/>
                  </a:cubicBezTo>
                  <a:cubicBezTo>
                    <a:pt x="3673" y="409"/>
                    <a:pt x="3780" y="218"/>
                    <a:pt x="3906" y="146"/>
                  </a:cubicBezTo>
                  <a:lnTo>
                    <a:pt x="3826"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58" name="Google Shape;10058;p49"/>
            <p:cNvSpPr/>
            <p:nvPr/>
          </p:nvSpPr>
          <p:spPr>
            <a:xfrm>
              <a:off x="6629350" y="4045475"/>
              <a:ext cx="6875" cy="7750"/>
            </a:xfrm>
            <a:custGeom>
              <a:avLst/>
              <a:gdLst/>
              <a:ahLst/>
              <a:cxnLst/>
              <a:rect l="l" t="t" r="r" b="b"/>
              <a:pathLst>
                <a:path w="275" h="310" extrusionOk="0">
                  <a:moveTo>
                    <a:pt x="274" y="1"/>
                  </a:moveTo>
                  <a:lnTo>
                    <a:pt x="274" y="1"/>
                  </a:lnTo>
                  <a:cubicBezTo>
                    <a:pt x="252" y="12"/>
                    <a:pt x="228" y="19"/>
                    <a:pt x="203" y="19"/>
                  </a:cubicBezTo>
                  <a:cubicBezTo>
                    <a:pt x="188" y="19"/>
                    <a:pt x="173" y="16"/>
                    <a:pt x="158" y="11"/>
                  </a:cubicBezTo>
                  <a:cubicBezTo>
                    <a:pt x="100" y="102"/>
                    <a:pt x="49" y="182"/>
                    <a:pt x="1" y="255"/>
                  </a:cubicBezTo>
                  <a:cubicBezTo>
                    <a:pt x="62" y="293"/>
                    <a:pt x="109" y="309"/>
                    <a:pt x="145" y="309"/>
                  </a:cubicBezTo>
                  <a:cubicBezTo>
                    <a:pt x="252" y="309"/>
                    <a:pt x="258" y="160"/>
                    <a:pt x="27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59" name="Google Shape;10059;p49"/>
            <p:cNvSpPr/>
            <p:nvPr/>
          </p:nvSpPr>
          <p:spPr>
            <a:xfrm>
              <a:off x="6706125" y="4617600"/>
              <a:ext cx="24525" cy="24150"/>
            </a:xfrm>
            <a:custGeom>
              <a:avLst/>
              <a:gdLst/>
              <a:ahLst/>
              <a:cxnLst/>
              <a:rect l="l" t="t" r="r" b="b"/>
              <a:pathLst>
                <a:path w="981" h="966" extrusionOk="0">
                  <a:moveTo>
                    <a:pt x="276" y="1"/>
                  </a:moveTo>
                  <a:lnTo>
                    <a:pt x="0" y="604"/>
                  </a:lnTo>
                  <a:cubicBezTo>
                    <a:pt x="6" y="606"/>
                    <a:pt x="13" y="608"/>
                    <a:pt x="19" y="610"/>
                  </a:cubicBezTo>
                  <a:lnTo>
                    <a:pt x="179" y="489"/>
                  </a:lnTo>
                  <a:lnTo>
                    <a:pt x="109" y="745"/>
                  </a:lnTo>
                  <a:lnTo>
                    <a:pt x="112" y="745"/>
                  </a:lnTo>
                  <a:lnTo>
                    <a:pt x="225" y="709"/>
                  </a:lnTo>
                  <a:cubicBezTo>
                    <a:pt x="297" y="756"/>
                    <a:pt x="322" y="802"/>
                    <a:pt x="322" y="857"/>
                  </a:cubicBezTo>
                  <a:cubicBezTo>
                    <a:pt x="419" y="905"/>
                    <a:pt x="524" y="943"/>
                    <a:pt x="629" y="966"/>
                  </a:cubicBezTo>
                  <a:lnTo>
                    <a:pt x="980" y="202"/>
                  </a:lnTo>
                  <a:cubicBezTo>
                    <a:pt x="801" y="154"/>
                    <a:pt x="667" y="89"/>
                    <a:pt x="496" y="17"/>
                  </a:cubicBezTo>
                  <a:cubicBezTo>
                    <a:pt x="462" y="21"/>
                    <a:pt x="429" y="23"/>
                    <a:pt x="399" y="23"/>
                  </a:cubicBezTo>
                  <a:cubicBezTo>
                    <a:pt x="345" y="23"/>
                    <a:pt x="301" y="17"/>
                    <a:pt x="27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60" name="Google Shape;10060;p49"/>
            <p:cNvSpPr/>
            <p:nvPr/>
          </p:nvSpPr>
          <p:spPr>
            <a:xfrm>
              <a:off x="6661575" y="4567400"/>
              <a:ext cx="24850" cy="44550"/>
            </a:xfrm>
            <a:custGeom>
              <a:avLst/>
              <a:gdLst/>
              <a:ahLst/>
              <a:cxnLst/>
              <a:rect l="l" t="t" r="r" b="b"/>
              <a:pathLst>
                <a:path w="994" h="1782" extrusionOk="0">
                  <a:moveTo>
                    <a:pt x="436" y="0"/>
                  </a:moveTo>
                  <a:lnTo>
                    <a:pt x="1" y="951"/>
                  </a:lnTo>
                  <a:cubicBezTo>
                    <a:pt x="91" y="1094"/>
                    <a:pt x="190" y="1228"/>
                    <a:pt x="302" y="1355"/>
                  </a:cubicBezTo>
                  <a:cubicBezTo>
                    <a:pt x="161" y="1369"/>
                    <a:pt x="149" y="1406"/>
                    <a:pt x="200" y="1406"/>
                  </a:cubicBezTo>
                  <a:cubicBezTo>
                    <a:pt x="208" y="1406"/>
                    <a:pt x="217" y="1405"/>
                    <a:pt x="228" y="1403"/>
                  </a:cubicBezTo>
                  <a:cubicBezTo>
                    <a:pt x="342" y="1573"/>
                    <a:pt x="434" y="1689"/>
                    <a:pt x="537" y="1781"/>
                  </a:cubicBezTo>
                  <a:cubicBezTo>
                    <a:pt x="596" y="1767"/>
                    <a:pt x="657" y="1752"/>
                    <a:pt x="714" y="1739"/>
                  </a:cubicBezTo>
                  <a:lnTo>
                    <a:pt x="993" y="1123"/>
                  </a:lnTo>
                  <a:cubicBezTo>
                    <a:pt x="926" y="1064"/>
                    <a:pt x="855" y="1010"/>
                    <a:pt x="781" y="959"/>
                  </a:cubicBezTo>
                  <a:cubicBezTo>
                    <a:pt x="689" y="572"/>
                    <a:pt x="625" y="328"/>
                    <a:pt x="520" y="145"/>
                  </a:cubicBezTo>
                  <a:cubicBezTo>
                    <a:pt x="489" y="105"/>
                    <a:pt x="464" y="72"/>
                    <a:pt x="442" y="40"/>
                  </a:cubicBezTo>
                  <a:cubicBezTo>
                    <a:pt x="442" y="28"/>
                    <a:pt x="438" y="13"/>
                    <a:pt x="43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61" name="Google Shape;10061;p49"/>
            <p:cNvSpPr/>
            <p:nvPr/>
          </p:nvSpPr>
          <p:spPr>
            <a:xfrm>
              <a:off x="6750425" y="4633425"/>
              <a:ext cx="399500" cy="84050"/>
            </a:xfrm>
            <a:custGeom>
              <a:avLst/>
              <a:gdLst/>
              <a:ahLst/>
              <a:cxnLst/>
              <a:rect l="l" t="t" r="r" b="b"/>
              <a:pathLst>
                <a:path w="15980" h="3362" extrusionOk="0">
                  <a:moveTo>
                    <a:pt x="1662" y="703"/>
                  </a:moveTo>
                  <a:lnTo>
                    <a:pt x="1355" y="979"/>
                  </a:lnTo>
                  <a:lnTo>
                    <a:pt x="1214" y="993"/>
                  </a:lnTo>
                  <a:lnTo>
                    <a:pt x="1662" y="703"/>
                  </a:lnTo>
                  <a:close/>
                  <a:moveTo>
                    <a:pt x="12655" y="2917"/>
                  </a:moveTo>
                  <a:cubicBezTo>
                    <a:pt x="12627" y="2945"/>
                    <a:pt x="12600" y="2970"/>
                    <a:pt x="12568" y="2993"/>
                  </a:cubicBezTo>
                  <a:cubicBezTo>
                    <a:pt x="12596" y="2966"/>
                    <a:pt x="12625" y="2941"/>
                    <a:pt x="12655" y="2917"/>
                  </a:cubicBezTo>
                  <a:close/>
                  <a:moveTo>
                    <a:pt x="358" y="1"/>
                  </a:moveTo>
                  <a:lnTo>
                    <a:pt x="1" y="781"/>
                  </a:lnTo>
                  <a:cubicBezTo>
                    <a:pt x="43" y="806"/>
                    <a:pt x="89" y="825"/>
                    <a:pt x="138" y="840"/>
                  </a:cubicBezTo>
                  <a:cubicBezTo>
                    <a:pt x="151" y="840"/>
                    <a:pt x="164" y="841"/>
                    <a:pt x="174" y="841"/>
                  </a:cubicBezTo>
                  <a:cubicBezTo>
                    <a:pt x="292" y="841"/>
                    <a:pt x="237" y="802"/>
                    <a:pt x="337" y="800"/>
                  </a:cubicBezTo>
                  <a:cubicBezTo>
                    <a:pt x="392" y="901"/>
                    <a:pt x="678" y="871"/>
                    <a:pt x="1073" y="1010"/>
                  </a:cubicBezTo>
                  <a:cubicBezTo>
                    <a:pt x="1061" y="1010"/>
                    <a:pt x="1048" y="1010"/>
                    <a:pt x="1027" y="1012"/>
                  </a:cubicBezTo>
                  <a:cubicBezTo>
                    <a:pt x="1410" y="1124"/>
                    <a:pt x="1458" y="1233"/>
                    <a:pt x="1751" y="1414"/>
                  </a:cubicBezTo>
                  <a:cubicBezTo>
                    <a:pt x="2184" y="1710"/>
                    <a:pt x="2184" y="1904"/>
                    <a:pt x="2352" y="2013"/>
                  </a:cubicBezTo>
                  <a:cubicBezTo>
                    <a:pt x="2365" y="2026"/>
                    <a:pt x="2375" y="2032"/>
                    <a:pt x="2388" y="2043"/>
                  </a:cubicBezTo>
                  <a:cubicBezTo>
                    <a:pt x="2388" y="2076"/>
                    <a:pt x="2394" y="2112"/>
                    <a:pt x="2398" y="2150"/>
                  </a:cubicBezTo>
                  <a:cubicBezTo>
                    <a:pt x="2731" y="2324"/>
                    <a:pt x="2947" y="2516"/>
                    <a:pt x="3164" y="2688"/>
                  </a:cubicBezTo>
                  <a:cubicBezTo>
                    <a:pt x="3191" y="2676"/>
                    <a:pt x="3221" y="2665"/>
                    <a:pt x="3252" y="2659"/>
                  </a:cubicBezTo>
                  <a:cubicBezTo>
                    <a:pt x="3237" y="2619"/>
                    <a:pt x="3219" y="2581"/>
                    <a:pt x="3195" y="2545"/>
                  </a:cubicBezTo>
                  <a:cubicBezTo>
                    <a:pt x="3170" y="2562"/>
                    <a:pt x="3145" y="2581"/>
                    <a:pt x="3122" y="2600"/>
                  </a:cubicBezTo>
                  <a:cubicBezTo>
                    <a:pt x="3122" y="2539"/>
                    <a:pt x="3133" y="2509"/>
                    <a:pt x="3152" y="2509"/>
                  </a:cubicBezTo>
                  <a:cubicBezTo>
                    <a:pt x="3164" y="2509"/>
                    <a:pt x="3179" y="2521"/>
                    <a:pt x="3195" y="2545"/>
                  </a:cubicBezTo>
                  <a:cubicBezTo>
                    <a:pt x="3265" y="2500"/>
                    <a:pt x="3322" y="2481"/>
                    <a:pt x="3370" y="2481"/>
                  </a:cubicBezTo>
                  <a:cubicBezTo>
                    <a:pt x="3631" y="2481"/>
                    <a:pt x="3627" y="3047"/>
                    <a:pt x="3978" y="3047"/>
                  </a:cubicBezTo>
                  <a:cubicBezTo>
                    <a:pt x="4014" y="3047"/>
                    <a:pt x="4055" y="3040"/>
                    <a:pt x="4100" y="3027"/>
                  </a:cubicBezTo>
                  <a:cubicBezTo>
                    <a:pt x="3973" y="2833"/>
                    <a:pt x="4028" y="2784"/>
                    <a:pt x="4133" y="2784"/>
                  </a:cubicBezTo>
                  <a:cubicBezTo>
                    <a:pt x="4238" y="2784"/>
                    <a:pt x="4392" y="2832"/>
                    <a:pt x="4467" y="2832"/>
                  </a:cubicBezTo>
                  <a:cubicBezTo>
                    <a:pt x="4473" y="2832"/>
                    <a:pt x="4479" y="2832"/>
                    <a:pt x="4485" y="2831"/>
                  </a:cubicBezTo>
                  <a:lnTo>
                    <a:pt x="4485" y="2831"/>
                  </a:lnTo>
                  <a:cubicBezTo>
                    <a:pt x="4539" y="3050"/>
                    <a:pt x="4499" y="3164"/>
                    <a:pt x="4417" y="3227"/>
                  </a:cubicBezTo>
                  <a:cubicBezTo>
                    <a:pt x="4466" y="3241"/>
                    <a:pt x="4510" y="3256"/>
                    <a:pt x="4552" y="3271"/>
                  </a:cubicBezTo>
                  <a:cubicBezTo>
                    <a:pt x="4740" y="3292"/>
                    <a:pt x="5008" y="3325"/>
                    <a:pt x="5258" y="3325"/>
                  </a:cubicBezTo>
                  <a:cubicBezTo>
                    <a:pt x="5285" y="3325"/>
                    <a:pt x="5312" y="3324"/>
                    <a:pt x="5338" y="3323"/>
                  </a:cubicBezTo>
                  <a:cubicBezTo>
                    <a:pt x="5357" y="3267"/>
                    <a:pt x="5397" y="3269"/>
                    <a:pt x="5679" y="3267"/>
                  </a:cubicBezTo>
                  <a:cubicBezTo>
                    <a:pt x="5692" y="3267"/>
                    <a:pt x="5704" y="3268"/>
                    <a:pt x="5715" y="3268"/>
                  </a:cubicBezTo>
                  <a:cubicBezTo>
                    <a:pt x="5814" y="3268"/>
                    <a:pt x="5831" y="3235"/>
                    <a:pt x="6129" y="3218"/>
                  </a:cubicBezTo>
                  <a:lnTo>
                    <a:pt x="6129" y="3218"/>
                  </a:lnTo>
                  <a:cubicBezTo>
                    <a:pt x="6118" y="3227"/>
                    <a:pt x="6131" y="3230"/>
                    <a:pt x="6160" y="3230"/>
                  </a:cubicBezTo>
                  <a:cubicBezTo>
                    <a:pt x="6257" y="3230"/>
                    <a:pt x="6527" y="3188"/>
                    <a:pt x="6535" y="3166"/>
                  </a:cubicBezTo>
                  <a:cubicBezTo>
                    <a:pt x="6926" y="3132"/>
                    <a:pt x="7149" y="3098"/>
                    <a:pt x="7193" y="3069"/>
                  </a:cubicBezTo>
                  <a:lnTo>
                    <a:pt x="7157" y="3069"/>
                  </a:lnTo>
                  <a:cubicBezTo>
                    <a:pt x="7746" y="2989"/>
                    <a:pt x="7921" y="2936"/>
                    <a:pt x="8354" y="2909"/>
                  </a:cubicBezTo>
                  <a:cubicBezTo>
                    <a:pt x="8362" y="2899"/>
                    <a:pt x="8369" y="2886"/>
                    <a:pt x="8381" y="2875"/>
                  </a:cubicBezTo>
                  <a:cubicBezTo>
                    <a:pt x="8384" y="2886"/>
                    <a:pt x="8388" y="2896"/>
                    <a:pt x="8390" y="2907"/>
                  </a:cubicBezTo>
                  <a:cubicBezTo>
                    <a:pt x="8432" y="2905"/>
                    <a:pt x="8474" y="2903"/>
                    <a:pt x="8520" y="2901"/>
                  </a:cubicBezTo>
                  <a:cubicBezTo>
                    <a:pt x="8552" y="2890"/>
                    <a:pt x="8583" y="2884"/>
                    <a:pt x="8617" y="2878"/>
                  </a:cubicBezTo>
                  <a:cubicBezTo>
                    <a:pt x="8886" y="2878"/>
                    <a:pt x="8977" y="2878"/>
                    <a:pt x="9235" y="2880"/>
                  </a:cubicBezTo>
                  <a:cubicBezTo>
                    <a:pt x="9479" y="2913"/>
                    <a:pt x="9906" y="3002"/>
                    <a:pt x="10127" y="3079"/>
                  </a:cubicBezTo>
                  <a:cubicBezTo>
                    <a:pt x="10150" y="3113"/>
                    <a:pt x="10173" y="3134"/>
                    <a:pt x="10192" y="3134"/>
                  </a:cubicBezTo>
                  <a:cubicBezTo>
                    <a:pt x="10409" y="3214"/>
                    <a:pt x="10493" y="3258"/>
                    <a:pt x="10749" y="3349"/>
                  </a:cubicBezTo>
                  <a:cubicBezTo>
                    <a:pt x="11384" y="3248"/>
                    <a:pt x="12104" y="3361"/>
                    <a:pt x="12568" y="2993"/>
                  </a:cubicBezTo>
                  <a:lnTo>
                    <a:pt x="12568" y="2993"/>
                  </a:lnTo>
                  <a:cubicBezTo>
                    <a:pt x="12468" y="3094"/>
                    <a:pt x="12343" y="3241"/>
                    <a:pt x="12213" y="3315"/>
                  </a:cubicBezTo>
                  <a:cubicBezTo>
                    <a:pt x="12316" y="3281"/>
                    <a:pt x="12409" y="3227"/>
                    <a:pt x="12489" y="3153"/>
                  </a:cubicBezTo>
                  <a:cubicBezTo>
                    <a:pt x="12501" y="3153"/>
                    <a:pt x="12513" y="3153"/>
                    <a:pt x="12525" y="3153"/>
                  </a:cubicBezTo>
                  <a:cubicBezTo>
                    <a:pt x="12981" y="3153"/>
                    <a:pt x="13194" y="2961"/>
                    <a:pt x="13384" y="2783"/>
                  </a:cubicBezTo>
                  <a:cubicBezTo>
                    <a:pt x="13398" y="2784"/>
                    <a:pt x="13411" y="2785"/>
                    <a:pt x="13424" y="2785"/>
                  </a:cubicBezTo>
                  <a:cubicBezTo>
                    <a:pt x="13494" y="2785"/>
                    <a:pt x="13561" y="2770"/>
                    <a:pt x="13598" y="2770"/>
                  </a:cubicBezTo>
                  <a:cubicBezTo>
                    <a:pt x="13601" y="2770"/>
                    <a:pt x="13604" y="2770"/>
                    <a:pt x="13607" y="2770"/>
                  </a:cubicBezTo>
                  <a:cubicBezTo>
                    <a:pt x="13633" y="2756"/>
                    <a:pt x="13691" y="2781"/>
                    <a:pt x="13679" y="2701"/>
                  </a:cubicBezTo>
                  <a:cubicBezTo>
                    <a:pt x="13727" y="2606"/>
                    <a:pt x="13988" y="2409"/>
                    <a:pt x="14505" y="2232"/>
                  </a:cubicBezTo>
                  <a:lnTo>
                    <a:pt x="14505" y="2232"/>
                  </a:lnTo>
                  <a:cubicBezTo>
                    <a:pt x="14502" y="2232"/>
                    <a:pt x="14498" y="2232"/>
                    <a:pt x="14494" y="2232"/>
                  </a:cubicBezTo>
                  <a:cubicBezTo>
                    <a:pt x="14292" y="2232"/>
                    <a:pt x="14432" y="2116"/>
                    <a:pt x="14436" y="2089"/>
                  </a:cubicBezTo>
                  <a:cubicBezTo>
                    <a:pt x="14693" y="1832"/>
                    <a:pt x="15079" y="1811"/>
                    <a:pt x="15294" y="1553"/>
                  </a:cubicBezTo>
                  <a:cubicBezTo>
                    <a:pt x="15244" y="1527"/>
                    <a:pt x="15370" y="1477"/>
                    <a:pt x="15391" y="1408"/>
                  </a:cubicBezTo>
                  <a:cubicBezTo>
                    <a:pt x="15398" y="1408"/>
                    <a:pt x="15406" y="1408"/>
                    <a:pt x="15414" y="1408"/>
                  </a:cubicBezTo>
                  <a:cubicBezTo>
                    <a:pt x="15454" y="1408"/>
                    <a:pt x="15492" y="1403"/>
                    <a:pt x="15530" y="1391"/>
                  </a:cubicBezTo>
                  <a:cubicBezTo>
                    <a:pt x="15525" y="1376"/>
                    <a:pt x="15527" y="1332"/>
                    <a:pt x="15612" y="1229"/>
                  </a:cubicBezTo>
                  <a:cubicBezTo>
                    <a:pt x="15794" y="1153"/>
                    <a:pt x="15706" y="1096"/>
                    <a:pt x="15902" y="991"/>
                  </a:cubicBezTo>
                  <a:cubicBezTo>
                    <a:pt x="15902" y="1043"/>
                    <a:pt x="15924" y="1064"/>
                    <a:pt x="15945" y="1064"/>
                  </a:cubicBezTo>
                  <a:cubicBezTo>
                    <a:pt x="15962" y="1064"/>
                    <a:pt x="15977" y="1051"/>
                    <a:pt x="15980" y="1031"/>
                  </a:cubicBezTo>
                  <a:cubicBezTo>
                    <a:pt x="15902" y="953"/>
                    <a:pt x="15805" y="825"/>
                    <a:pt x="15742" y="798"/>
                  </a:cubicBezTo>
                  <a:cubicBezTo>
                    <a:pt x="15609" y="653"/>
                    <a:pt x="15426" y="568"/>
                    <a:pt x="15267" y="467"/>
                  </a:cubicBezTo>
                  <a:cubicBezTo>
                    <a:pt x="15166" y="520"/>
                    <a:pt x="15082" y="566"/>
                    <a:pt x="14987" y="711"/>
                  </a:cubicBezTo>
                  <a:cubicBezTo>
                    <a:pt x="15082" y="739"/>
                    <a:pt x="14941" y="737"/>
                    <a:pt x="14894" y="793"/>
                  </a:cubicBezTo>
                  <a:cubicBezTo>
                    <a:pt x="14902" y="787"/>
                    <a:pt x="14908" y="784"/>
                    <a:pt x="14910" y="784"/>
                  </a:cubicBezTo>
                  <a:lnTo>
                    <a:pt x="14910" y="784"/>
                  </a:lnTo>
                  <a:cubicBezTo>
                    <a:pt x="14923" y="784"/>
                    <a:pt x="14843" y="875"/>
                    <a:pt x="14625" y="966"/>
                  </a:cubicBezTo>
                  <a:cubicBezTo>
                    <a:pt x="14379" y="1044"/>
                    <a:pt x="14203" y="1265"/>
                    <a:pt x="14053" y="1374"/>
                  </a:cubicBezTo>
                  <a:cubicBezTo>
                    <a:pt x="14142" y="1461"/>
                    <a:pt x="14011" y="1524"/>
                    <a:pt x="13867" y="1524"/>
                  </a:cubicBezTo>
                  <a:cubicBezTo>
                    <a:pt x="13844" y="1524"/>
                    <a:pt x="13820" y="1523"/>
                    <a:pt x="13797" y="1519"/>
                  </a:cubicBezTo>
                  <a:cubicBezTo>
                    <a:pt x="13790" y="1700"/>
                    <a:pt x="13296" y="1843"/>
                    <a:pt x="13086" y="2116"/>
                  </a:cubicBezTo>
                  <a:cubicBezTo>
                    <a:pt x="12833" y="2247"/>
                    <a:pt x="12611" y="2371"/>
                    <a:pt x="12289" y="2444"/>
                  </a:cubicBezTo>
                  <a:cubicBezTo>
                    <a:pt x="12007" y="2581"/>
                    <a:pt x="11717" y="2556"/>
                    <a:pt x="11530" y="2594"/>
                  </a:cubicBezTo>
                  <a:cubicBezTo>
                    <a:pt x="11454" y="2573"/>
                    <a:pt x="11392" y="2565"/>
                    <a:pt x="11336" y="2565"/>
                  </a:cubicBezTo>
                  <a:cubicBezTo>
                    <a:pt x="11232" y="2565"/>
                    <a:pt x="11147" y="2592"/>
                    <a:pt x="11031" y="2617"/>
                  </a:cubicBezTo>
                  <a:cubicBezTo>
                    <a:pt x="11018" y="2519"/>
                    <a:pt x="10799" y="2458"/>
                    <a:pt x="10739" y="2458"/>
                  </a:cubicBezTo>
                  <a:cubicBezTo>
                    <a:pt x="10735" y="2458"/>
                    <a:pt x="10731" y="2458"/>
                    <a:pt x="10728" y="2459"/>
                  </a:cubicBezTo>
                  <a:cubicBezTo>
                    <a:pt x="10642" y="2428"/>
                    <a:pt x="10563" y="2409"/>
                    <a:pt x="10494" y="2409"/>
                  </a:cubicBezTo>
                  <a:cubicBezTo>
                    <a:pt x="10469" y="2409"/>
                    <a:pt x="10445" y="2411"/>
                    <a:pt x="10423" y="2417"/>
                  </a:cubicBezTo>
                  <a:cubicBezTo>
                    <a:pt x="10175" y="2301"/>
                    <a:pt x="9757" y="2192"/>
                    <a:pt x="9401" y="2135"/>
                  </a:cubicBezTo>
                  <a:cubicBezTo>
                    <a:pt x="9157" y="2105"/>
                    <a:pt x="8956" y="2079"/>
                    <a:pt x="8766" y="2079"/>
                  </a:cubicBezTo>
                  <a:cubicBezTo>
                    <a:pt x="8646" y="2079"/>
                    <a:pt x="8530" y="2089"/>
                    <a:pt x="8411" y="2116"/>
                  </a:cubicBezTo>
                  <a:cubicBezTo>
                    <a:pt x="8365" y="2114"/>
                    <a:pt x="8320" y="2113"/>
                    <a:pt x="8277" y="2113"/>
                  </a:cubicBezTo>
                  <a:cubicBezTo>
                    <a:pt x="7815" y="2113"/>
                    <a:pt x="7534" y="2237"/>
                    <a:pt x="7309" y="2263"/>
                  </a:cubicBezTo>
                  <a:cubicBezTo>
                    <a:pt x="7263" y="2286"/>
                    <a:pt x="7232" y="2292"/>
                    <a:pt x="7196" y="2292"/>
                  </a:cubicBezTo>
                  <a:cubicBezTo>
                    <a:pt x="7147" y="2292"/>
                    <a:pt x="7090" y="2280"/>
                    <a:pt x="6972" y="2280"/>
                  </a:cubicBezTo>
                  <a:cubicBezTo>
                    <a:pt x="7063" y="2314"/>
                    <a:pt x="6720" y="2388"/>
                    <a:pt x="6386" y="2427"/>
                  </a:cubicBezTo>
                  <a:cubicBezTo>
                    <a:pt x="6399" y="2421"/>
                    <a:pt x="6394" y="2418"/>
                    <a:pt x="6378" y="2418"/>
                  </a:cubicBezTo>
                  <a:cubicBezTo>
                    <a:pt x="6321" y="2418"/>
                    <a:pt x="6129" y="2449"/>
                    <a:pt x="6091" y="2449"/>
                  </a:cubicBezTo>
                  <a:cubicBezTo>
                    <a:pt x="6088" y="2449"/>
                    <a:pt x="6086" y="2449"/>
                    <a:pt x="6085" y="2448"/>
                  </a:cubicBezTo>
                  <a:cubicBezTo>
                    <a:pt x="6003" y="2489"/>
                    <a:pt x="5855" y="2509"/>
                    <a:pt x="5753" y="2509"/>
                  </a:cubicBezTo>
                  <a:cubicBezTo>
                    <a:pt x="5721" y="2509"/>
                    <a:pt x="5694" y="2507"/>
                    <a:pt x="5675" y="2503"/>
                  </a:cubicBezTo>
                  <a:cubicBezTo>
                    <a:pt x="5574" y="2511"/>
                    <a:pt x="5490" y="2515"/>
                    <a:pt x="5414" y="2515"/>
                  </a:cubicBezTo>
                  <a:cubicBezTo>
                    <a:pt x="5152" y="2515"/>
                    <a:pt x="4986" y="2473"/>
                    <a:pt x="4560" y="2436"/>
                  </a:cubicBezTo>
                  <a:cubicBezTo>
                    <a:pt x="4522" y="2400"/>
                    <a:pt x="4085" y="2320"/>
                    <a:pt x="3919" y="2162"/>
                  </a:cubicBezTo>
                  <a:cubicBezTo>
                    <a:pt x="3593" y="1996"/>
                    <a:pt x="3256" y="1818"/>
                    <a:pt x="3086" y="1630"/>
                  </a:cubicBezTo>
                  <a:cubicBezTo>
                    <a:pt x="3143" y="1541"/>
                    <a:pt x="3071" y="1505"/>
                    <a:pt x="2958" y="1505"/>
                  </a:cubicBezTo>
                  <a:cubicBezTo>
                    <a:pt x="2932" y="1505"/>
                    <a:pt x="2904" y="1507"/>
                    <a:pt x="2876" y="1511"/>
                  </a:cubicBezTo>
                  <a:cubicBezTo>
                    <a:pt x="2716" y="1300"/>
                    <a:pt x="2482" y="1067"/>
                    <a:pt x="2291" y="796"/>
                  </a:cubicBezTo>
                  <a:cubicBezTo>
                    <a:pt x="1878" y="684"/>
                    <a:pt x="1596" y="396"/>
                    <a:pt x="1307" y="396"/>
                  </a:cubicBezTo>
                  <a:cubicBezTo>
                    <a:pt x="1302" y="396"/>
                    <a:pt x="1297" y="396"/>
                    <a:pt x="1292" y="396"/>
                  </a:cubicBezTo>
                  <a:cubicBezTo>
                    <a:pt x="1330" y="381"/>
                    <a:pt x="1368" y="367"/>
                    <a:pt x="1408" y="354"/>
                  </a:cubicBezTo>
                  <a:lnTo>
                    <a:pt x="1408" y="354"/>
                  </a:lnTo>
                  <a:cubicBezTo>
                    <a:pt x="1384" y="357"/>
                    <a:pt x="1359" y="359"/>
                    <a:pt x="1334" y="359"/>
                  </a:cubicBezTo>
                  <a:cubicBezTo>
                    <a:pt x="1309" y="359"/>
                    <a:pt x="1284" y="357"/>
                    <a:pt x="1259" y="354"/>
                  </a:cubicBezTo>
                  <a:cubicBezTo>
                    <a:pt x="1151" y="215"/>
                    <a:pt x="724" y="45"/>
                    <a:pt x="35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62" name="Google Shape;10062;p49"/>
            <p:cNvSpPr/>
            <p:nvPr/>
          </p:nvSpPr>
          <p:spPr>
            <a:xfrm>
              <a:off x="6730250" y="3886125"/>
              <a:ext cx="653225" cy="771450"/>
            </a:xfrm>
            <a:custGeom>
              <a:avLst/>
              <a:gdLst/>
              <a:ahLst/>
              <a:cxnLst/>
              <a:rect l="l" t="t" r="r" b="b"/>
              <a:pathLst>
                <a:path w="26129" h="30858" extrusionOk="0">
                  <a:moveTo>
                    <a:pt x="14114" y="1363"/>
                  </a:moveTo>
                  <a:cubicBezTo>
                    <a:pt x="14114" y="1364"/>
                    <a:pt x="14114" y="1365"/>
                    <a:pt x="14114" y="1365"/>
                  </a:cubicBezTo>
                  <a:lnTo>
                    <a:pt x="14114" y="1365"/>
                  </a:lnTo>
                  <a:cubicBezTo>
                    <a:pt x="14114" y="1365"/>
                    <a:pt x="14114" y="1364"/>
                    <a:pt x="14114" y="1363"/>
                  </a:cubicBezTo>
                  <a:close/>
                  <a:moveTo>
                    <a:pt x="6755" y="1050"/>
                  </a:moveTo>
                  <a:lnTo>
                    <a:pt x="7043" y="1176"/>
                  </a:lnTo>
                  <a:lnTo>
                    <a:pt x="7081" y="1119"/>
                  </a:lnTo>
                  <a:lnTo>
                    <a:pt x="7081" y="1193"/>
                  </a:lnTo>
                  <a:lnTo>
                    <a:pt x="7041" y="1176"/>
                  </a:lnTo>
                  <a:lnTo>
                    <a:pt x="6890" y="1397"/>
                  </a:lnTo>
                  <a:lnTo>
                    <a:pt x="6755" y="1050"/>
                  </a:lnTo>
                  <a:close/>
                  <a:moveTo>
                    <a:pt x="2167" y="2443"/>
                  </a:moveTo>
                  <a:lnTo>
                    <a:pt x="2173" y="2451"/>
                  </a:lnTo>
                  <a:cubicBezTo>
                    <a:pt x="2171" y="2448"/>
                    <a:pt x="2169" y="2445"/>
                    <a:pt x="2167" y="2443"/>
                  </a:cubicBezTo>
                  <a:close/>
                  <a:moveTo>
                    <a:pt x="559" y="2609"/>
                  </a:moveTo>
                  <a:cubicBezTo>
                    <a:pt x="558" y="2610"/>
                    <a:pt x="557" y="2610"/>
                    <a:pt x="556" y="2610"/>
                  </a:cubicBezTo>
                  <a:cubicBezTo>
                    <a:pt x="556" y="2611"/>
                    <a:pt x="556" y="2611"/>
                    <a:pt x="557" y="2611"/>
                  </a:cubicBezTo>
                  <a:lnTo>
                    <a:pt x="557" y="2611"/>
                  </a:lnTo>
                  <a:cubicBezTo>
                    <a:pt x="558" y="2610"/>
                    <a:pt x="558" y="2610"/>
                    <a:pt x="559" y="2609"/>
                  </a:cubicBezTo>
                  <a:close/>
                  <a:moveTo>
                    <a:pt x="18789" y="29781"/>
                  </a:moveTo>
                  <a:lnTo>
                    <a:pt x="18789" y="29781"/>
                  </a:lnTo>
                  <a:cubicBezTo>
                    <a:pt x="18787" y="29836"/>
                    <a:pt x="18793" y="29891"/>
                    <a:pt x="18810" y="29943"/>
                  </a:cubicBezTo>
                  <a:cubicBezTo>
                    <a:pt x="18753" y="29897"/>
                    <a:pt x="18755" y="29842"/>
                    <a:pt x="18789" y="29781"/>
                  </a:cubicBezTo>
                  <a:close/>
                  <a:moveTo>
                    <a:pt x="9193" y="1"/>
                  </a:moveTo>
                  <a:lnTo>
                    <a:pt x="9193" y="1"/>
                  </a:lnTo>
                  <a:cubicBezTo>
                    <a:pt x="9221" y="6"/>
                    <a:pt x="9211" y="46"/>
                    <a:pt x="9187" y="46"/>
                  </a:cubicBezTo>
                  <a:cubicBezTo>
                    <a:pt x="9183" y="46"/>
                    <a:pt x="9177" y="44"/>
                    <a:pt x="9172" y="41"/>
                  </a:cubicBezTo>
                  <a:cubicBezTo>
                    <a:pt x="8734" y="49"/>
                    <a:pt x="7857" y="287"/>
                    <a:pt x="7167" y="545"/>
                  </a:cubicBezTo>
                  <a:cubicBezTo>
                    <a:pt x="7073" y="589"/>
                    <a:pt x="6883" y="775"/>
                    <a:pt x="6677" y="775"/>
                  </a:cubicBezTo>
                  <a:cubicBezTo>
                    <a:pt x="6662" y="775"/>
                    <a:pt x="6648" y="774"/>
                    <a:pt x="6633" y="772"/>
                  </a:cubicBezTo>
                  <a:cubicBezTo>
                    <a:pt x="6625" y="787"/>
                    <a:pt x="6324" y="964"/>
                    <a:pt x="6436" y="983"/>
                  </a:cubicBezTo>
                  <a:cubicBezTo>
                    <a:pt x="6311" y="993"/>
                    <a:pt x="6137" y="1084"/>
                    <a:pt x="6145" y="1086"/>
                  </a:cubicBezTo>
                  <a:cubicBezTo>
                    <a:pt x="5910" y="1189"/>
                    <a:pt x="5718" y="1239"/>
                    <a:pt x="5512" y="1357"/>
                  </a:cubicBezTo>
                  <a:cubicBezTo>
                    <a:pt x="5504" y="1357"/>
                    <a:pt x="5491" y="1359"/>
                    <a:pt x="5483" y="1359"/>
                  </a:cubicBezTo>
                  <a:cubicBezTo>
                    <a:pt x="5447" y="1420"/>
                    <a:pt x="5357" y="1477"/>
                    <a:pt x="5466" y="1645"/>
                  </a:cubicBezTo>
                  <a:lnTo>
                    <a:pt x="5142" y="1506"/>
                  </a:lnTo>
                  <a:cubicBezTo>
                    <a:pt x="5174" y="1450"/>
                    <a:pt x="5264" y="1420"/>
                    <a:pt x="5329" y="1376"/>
                  </a:cubicBezTo>
                  <a:lnTo>
                    <a:pt x="5329" y="1376"/>
                  </a:lnTo>
                  <a:cubicBezTo>
                    <a:pt x="5122" y="1413"/>
                    <a:pt x="4865" y="1488"/>
                    <a:pt x="4770" y="1488"/>
                  </a:cubicBezTo>
                  <a:cubicBezTo>
                    <a:pt x="4768" y="1488"/>
                    <a:pt x="4767" y="1487"/>
                    <a:pt x="4766" y="1487"/>
                  </a:cubicBezTo>
                  <a:cubicBezTo>
                    <a:pt x="4733" y="1487"/>
                    <a:pt x="4704" y="1486"/>
                    <a:pt x="4679" y="1486"/>
                  </a:cubicBezTo>
                  <a:cubicBezTo>
                    <a:pt x="4496" y="1486"/>
                    <a:pt x="4523" y="1506"/>
                    <a:pt x="4545" y="1534"/>
                  </a:cubicBezTo>
                  <a:cubicBezTo>
                    <a:pt x="4516" y="1535"/>
                    <a:pt x="4485" y="1536"/>
                    <a:pt x="4451" y="1536"/>
                  </a:cubicBezTo>
                  <a:cubicBezTo>
                    <a:pt x="4226" y="1536"/>
                    <a:pt x="3909" y="1507"/>
                    <a:pt x="3592" y="1485"/>
                  </a:cubicBezTo>
                  <a:cubicBezTo>
                    <a:pt x="3586" y="1487"/>
                    <a:pt x="3527" y="1494"/>
                    <a:pt x="3569" y="1521"/>
                  </a:cubicBezTo>
                  <a:lnTo>
                    <a:pt x="3510" y="1536"/>
                  </a:lnTo>
                  <a:cubicBezTo>
                    <a:pt x="3332" y="1436"/>
                    <a:pt x="3140" y="1393"/>
                    <a:pt x="2950" y="1393"/>
                  </a:cubicBezTo>
                  <a:cubicBezTo>
                    <a:pt x="2769" y="1393"/>
                    <a:pt x="2591" y="1432"/>
                    <a:pt x="2429" y="1500"/>
                  </a:cubicBezTo>
                  <a:cubicBezTo>
                    <a:pt x="2190" y="1603"/>
                    <a:pt x="1784" y="1715"/>
                    <a:pt x="1580" y="1900"/>
                  </a:cubicBezTo>
                  <a:cubicBezTo>
                    <a:pt x="1081" y="2026"/>
                    <a:pt x="930" y="2354"/>
                    <a:pt x="646" y="2556"/>
                  </a:cubicBezTo>
                  <a:cubicBezTo>
                    <a:pt x="638" y="2543"/>
                    <a:pt x="606" y="2535"/>
                    <a:pt x="564" y="2531"/>
                  </a:cubicBezTo>
                  <a:lnTo>
                    <a:pt x="564" y="2531"/>
                  </a:lnTo>
                  <a:cubicBezTo>
                    <a:pt x="585" y="2541"/>
                    <a:pt x="604" y="2556"/>
                    <a:pt x="619" y="2573"/>
                  </a:cubicBezTo>
                  <a:cubicBezTo>
                    <a:pt x="599" y="2586"/>
                    <a:pt x="580" y="2598"/>
                    <a:pt x="559" y="2609"/>
                  </a:cubicBezTo>
                  <a:lnTo>
                    <a:pt x="559" y="2609"/>
                  </a:lnTo>
                  <a:cubicBezTo>
                    <a:pt x="581" y="2603"/>
                    <a:pt x="605" y="2593"/>
                    <a:pt x="625" y="2581"/>
                  </a:cubicBezTo>
                  <a:lnTo>
                    <a:pt x="625" y="2583"/>
                  </a:lnTo>
                  <a:cubicBezTo>
                    <a:pt x="636" y="2599"/>
                    <a:pt x="633" y="2615"/>
                    <a:pt x="596" y="2615"/>
                  </a:cubicBezTo>
                  <a:cubicBezTo>
                    <a:pt x="586" y="2615"/>
                    <a:pt x="573" y="2613"/>
                    <a:pt x="557" y="2611"/>
                  </a:cubicBezTo>
                  <a:lnTo>
                    <a:pt x="557" y="2611"/>
                  </a:lnTo>
                  <a:cubicBezTo>
                    <a:pt x="556" y="2611"/>
                    <a:pt x="555" y="2612"/>
                    <a:pt x="553" y="2613"/>
                  </a:cubicBezTo>
                  <a:cubicBezTo>
                    <a:pt x="539" y="2608"/>
                    <a:pt x="522" y="2606"/>
                    <a:pt x="499" y="2602"/>
                  </a:cubicBezTo>
                  <a:cubicBezTo>
                    <a:pt x="387" y="2781"/>
                    <a:pt x="78" y="3000"/>
                    <a:pt x="0" y="3353"/>
                  </a:cubicBezTo>
                  <a:cubicBezTo>
                    <a:pt x="221" y="3320"/>
                    <a:pt x="224" y="2902"/>
                    <a:pt x="437" y="2902"/>
                  </a:cubicBezTo>
                  <a:cubicBezTo>
                    <a:pt x="499" y="2902"/>
                    <a:pt x="580" y="2938"/>
                    <a:pt x="690" y="3031"/>
                  </a:cubicBezTo>
                  <a:lnTo>
                    <a:pt x="694" y="3540"/>
                  </a:lnTo>
                  <a:cubicBezTo>
                    <a:pt x="755" y="3544"/>
                    <a:pt x="812" y="3548"/>
                    <a:pt x="867" y="3555"/>
                  </a:cubicBezTo>
                  <a:cubicBezTo>
                    <a:pt x="951" y="3450"/>
                    <a:pt x="1041" y="3372"/>
                    <a:pt x="1136" y="3258"/>
                  </a:cubicBezTo>
                  <a:cubicBezTo>
                    <a:pt x="1209" y="3222"/>
                    <a:pt x="1136" y="3153"/>
                    <a:pt x="1095" y="3153"/>
                  </a:cubicBezTo>
                  <a:cubicBezTo>
                    <a:pt x="1093" y="3153"/>
                    <a:pt x="1091" y="3153"/>
                    <a:pt x="1090" y="3153"/>
                  </a:cubicBezTo>
                  <a:cubicBezTo>
                    <a:pt x="1233" y="3094"/>
                    <a:pt x="1369" y="3021"/>
                    <a:pt x="1498" y="2932"/>
                  </a:cubicBezTo>
                  <a:cubicBezTo>
                    <a:pt x="1466" y="2920"/>
                    <a:pt x="1435" y="2911"/>
                    <a:pt x="1401" y="2907"/>
                  </a:cubicBezTo>
                  <a:cubicBezTo>
                    <a:pt x="1647" y="2737"/>
                    <a:pt x="1814" y="2320"/>
                    <a:pt x="1999" y="2320"/>
                  </a:cubicBezTo>
                  <a:cubicBezTo>
                    <a:pt x="2053" y="2320"/>
                    <a:pt x="2108" y="2355"/>
                    <a:pt x="2167" y="2443"/>
                  </a:cubicBezTo>
                  <a:lnTo>
                    <a:pt x="2167" y="2443"/>
                  </a:lnTo>
                  <a:lnTo>
                    <a:pt x="2105" y="2350"/>
                  </a:lnTo>
                  <a:cubicBezTo>
                    <a:pt x="2448" y="2281"/>
                    <a:pt x="2673" y="1747"/>
                    <a:pt x="2991" y="1747"/>
                  </a:cubicBezTo>
                  <a:cubicBezTo>
                    <a:pt x="3093" y="1747"/>
                    <a:pt x="3205" y="1802"/>
                    <a:pt x="3334" y="1946"/>
                  </a:cubicBezTo>
                  <a:cubicBezTo>
                    <a:pt x="3426" y="2028"/>
                    <a:pt x="3508" y="2123"/>
                    <a:pt x="3571" y="2230"/>
                  </a:cubicBezTo>
                  <a:lnTo>
                    <a:pt x="3582" y="2230"/>
                  </a:lnTo>
                  <a:cubicBezTo>
                    <a:pt x="3602" y="2267"/>
                    <a:pt x="3637" y="2279"/>
                    <a:pt x="3671" y="2279"/>
                  </a:cubicBezTo>
                  <a:cubicBezTo>
                    <a:pt x="3733" y="2279"/>
                    <a:pt x="3792" y="2235"/>
                    <a:pt x="3742" y="2217"/>
                  </a:cubicBezTo>
                  <a:cubicBezTo>
                    <a:pt x="3744" y="2217"/>
                    <a:pt x="3746" y="2215"/>
                    <a:pt x="3750" y="2215"/>
                  </a:cubicBezTo>
                  <a:cubicBezTo>
                    <a:pt x="3861" y="2259"/>
                    <a:pt x="3977" y="2289"/>
                    <a:pt x="4097" y="2306"/>
                  </a:cubicBezTo>
                  <a:lnTo>
                    <a:pt x="4440" y="2137"/>
                  </a:lnTo>
                  <a:lnTo>
                    <a:pt x="4442" y="2322"/>
                  </a:lnTo>
                  <a:cubicBezTo>
                    <a:pt x="4547" y="2310"/>
                    <a:pt x="4642" y="2337"/>
                    <a:pt x="4785" y="2272"/>
                  </a:cubicBezTo>
                  <a:cubicBezTo>
                    <a:pt x="5100" y="2251"/>
                    <a:pt x="5489" y="2123"/>
                    <a:pt x="5607" y="2028"/>
                  </a:cubicBezTo>
                  <a:cubicBezTo>
                    <a:pt x="5920" y="2015"/>
                    <a:pt x="6114" y="1853"/>
                    <a:pt x="6391" y="1786"/>
                  </a:cubicBezTo>
                  <a:lnTo>
                    <a:pt x="6404" y="1786"/>
                  </a:lnTo>
                  <a:cubicBezTo>
                    <a:pt x="6383" y="1780"/>
                    <a:pt x="6377" y="1769"/>
                    <a:pt x="6463" y="1755"/>
                  </a:cubicBezTo>
                  <a:lnTo>
                    <a:pt x="6463" y="1755"/>
                  </a:lnTo>
                  <a:cubicBezTo>
                    <a:pt x="6457" y="1758"/>
                    <a:pt x="6457" y="1760"/>
                    <a:pt x="6461" y="1760"/>
                  </a:cubicBezTo>
                  <a:cubicBezTo>
                    <a:pt x="6483" y="1760"/>
                    <a:pt x="6610" y="1726"/>
                    <a:pt x="6692" y="1726"/>
                  </a:cubicBezTo>
                  <a:cubicBezTo>
                    <a:pt x="6706" y="1726"/>
                    <a:pt x="6718" y="1727"/>
                    <a:pt x="6728" y="1729"/>
                  </a:cubicBezTo>
                  <a:cubicBezTo>
                    <a:pt x="6646" y="1677"/>
                    <a:pt x="6931" y="1516"/>
                    <a:pt x="7120" y="1516"/>
                  </a:cubicBezTo>
                  <a:cubicBezTo>
                    <a:pt x="7135" y="1516"/>
                    <a:pt x="7150" y="1517"/>
                    <a:pt x="7163" y="1519"/>
                  </a:cubicBezTo>
                  <a:cubicBezTo>
                    <a:pt x="7073" y="1475"/>
                    <a:pt x="7411" y="1323"/>
                    <a:pt x="7653" y="1286"/>
                  </a:cubicBezTo>
                  <a:cubicBezTo>
                    <a:pt x="8036" y="1000"/>
                    <a:pt x="8637" y="827"/>
                    <a:pt x="9247" y="768"/>
                  </a:cubicBezTo>
                  <a:cubicBezTo>
                    <a:pt x="9525" y="823"/>
                    <a:pt x="9811" y="823"/>
                    <a:pt x="10046" y="918"/>
                  </a:cubicBezTo>
                  <a:cubicBezTo>
                    <a:pt x="10555" y="926"/>
                    <a:pt x="10612" y="1016"/>
                    <a:pt x="10942" y="1271"/>
                  </a:cubicBezTo>
                  <a:cubicBezTo>
                    <a:pt x="10963" y="1300"/>
                    <a:pt x="11039" y="1313"/>
                    <a:pt x="11127" y="1315"/>
                  </a:cubicBezTo>
                  <a:cubicBezTo>
                    <a:pt x="11113" y="1353"/>
                    <a:pt x="11241" y="1466"/>
                    <a:pt x="11649" y="1595"/>
                  </a:cubicBezTo>
                  <a:cubicBezTo>
                    <a:pt x="11784" y="1637"/>
                    <a:pt x="11931" y="1744"/>
                    <a:pt x="11988" y="1784"/>
                  </a:cubicBezTo>
                  <a:cubicBezTo>
                    <a:pt x="12463" y="1934"/>
                    <a:pt x="12673" y="2074"/>
                    <a:pt x="12900" y="2074"/>
                  </a:cubicBezTo>
                  <a:cubicBezTo>
                    <a:pt x="12914" y="2074"/>
                    <a:pt x="12928" y="2073"/>
                    <a:pt x="12942" y="2072"/>
                  </a:cubicBezTo>
                  <a:cubicBezTo>
                    <a:pt x="13392" y="2165"/>
                    <a:pt x="13640" y="2110"/>
                    <a:pt x="13912" y="2242"/>
                  </a:cubicBezTo>
                  <a:cubicBezTo>
                    <a:pt x="14071" y="2241"/>
                    <a:pt x="14278" y="2204"/>
                    <a:pt x="14369" y="2204"/>
                  </a:cubicBezTo>
                  <a:cubicBezTo>
                    <a:pt x="14406" y="2204"/>
                    <a:pt x="14424" y="2210"/>
                    <a:pt x="14410" y="2228"/>
                  </a:cubicBezTo>
                  <a:cubicBezTo>
                    <a:pt x="14471" y="2212"/>
                    <a:pt x="14522" y="2205"/>
                    <a:pt x="14573" y="2205"/>
                  </a:cubicBezTo>
                  <a:cubicBezTo>
                    <a:pt x="14691" y="2205"/>
                    <a:pt x="14806" y="2243"/>
                    <a:pt x="15020" y="2303"/>
                  </a:cubicBezTo>
                  <a:cubicBezTo>
                    <a:pt x="14908" y="2303"/>
                    <a:pt x="14857" y="2317"/>
                    <a:pt x="14893" y="2317"/>
                  </a:cubicBezTo>
                  <a:cubicBezTo>
                    <a:pt x="14899" y="2317"/>
                    <a:pt x="14908" y="2317"/>
                    <a:pt x="14919" y="2316"/>
                  </a:cubicBezTo>
                  <a:cubicBezTo>
                    <a:pt x="15188" y="2327"/>
                    <a:pt x="15561" y="2352"/>
                    <a:pt x="15889" y="2379"/>
                  </a:cubicBezTo>
                  <a:cubicBezTo>
                    <a:pt x="15737" y="2379"/>
                    <a:pt x="16011" y="2402"/>
                    <a:pt x="16038" y="2440"/>
                  </a:cubicBezTo>
                  <a:cubicBezTo>
                    <a:pt x="16050" y="2436"/>
                    <a:pt x="16068" y="2434"/>
                    <a:pt x="16088" y="2434"/>
                  </a:cubicBezTo>
                  <a:cubicBezTo>
                    <a:pt x="16166" y="2434"/>
                    <a:pt x="16289" y="2462"/>
                    <a:pt x="16360" y="2480"/>
                  </a:cubicBezTo>
                  <a:cubicBezTo>
                    <a:pt x="16536" y="2480"/>
                    <a:pt x="16597" y="2573"/>
                    <a:pt x="16837" y="2686"/>
                  </a:cubicBezTo>
                  <a:cubicBezTo>
                    <a:pt x="16883" y="2718"/>
                    <a:pt x="17195" y="2840"/>
                    <a:pt x="17624" y="3168"/>
                  </a:cubicBezTo>
                  <a:cubicBezTo>
                    <a:pt x="17737" y="3370"/>
                    <a:pt x="17920" y="3492"/>
                    <a:pt x="17945" y="3746"/>
                  </a:cubicBezTo>
                  <a:cubicBezTo>
                    <a:pt x="17941" y="3820"/>
                    <a:pt x="17981" y="3889"/>
                    <a:pt x="18048" y="3923"/>
                  </a:cubicBezTo>
                  <a:cubicBezTo>
                    <a:pt x="18225" y="4162"/>
                    <a:pt x="18498" y="4493"/>
                    <a:pt x="18585" y="4909"/>
                  </a:cubicBezTo>
                  <a:cubicBezTo>
                    <a:pt x="18845" y="5124"/>
                    <a:pt x="19112" y="5279"/>
                    <a:pt x="19476" y="5483"/>
                  </a:cubicBezTo>
                  <a:cubicBezTo>
                    <a:pt x="19611" y="5799"/>
                    <a:pt x="19876" y="5864"/>
                    <a:pt x="20193" y="5990"/>
                  </a:cubicBezTo>
                  <a:cubicBezTo>
                    <a:pt x="20246" y="6034"/>
                    <a:pt x="20509" y="6217"/>
                    <a:pt x="20547" y="6350"/>
                  </a:cubicBezTo>
                  <a:cubicBezTo>
                    <a:pt x="20585" y="6335"/>
                    <a:pt x="20623" y="6328"/>
                    <a:pt x="20660" y="6328"/>
                  </a:cubicBezTo>
                  <a:cubicBezTo>
                    <a:pt x="20793" y="6328"/>
                    <a:pt x="20915" y="6410"/>
                    <a:pt x="20990" y="6482"/>
                  </a:cubicBezTo>
                  <a:cubicBezTo>
                    <a:pt x="21382" y="6730"/>
                    <a:pt x="21573" y="6936"/>
                    <a:pt x="21802" y="7113"/>
                  </a:cubicBezTo>
                  <a:cubicBezTo>
                    <a:pt x="22015" y="7363"/>
                    <a:pt x="22181" y="7527"/>
                    <a:pt x="22404" y="7820"/>
                  </a:cubicBezTo>
                  <a:cubicBezTo>
                    <a:pt x="22557" y="8040"/>
                    <a:pt x="22822" y="8183"/>
                    <a:pt x="22908" y="8505"/>
                  </a:cubicBezTo>
                  <a:cubicBezTo>
                    <a:pt x="23028" y="8730"/>
                    <a:pt x="23163" y="9079"/>
                    <a:pt x="23007" y="9372"/>
                  </a:cubicBezTo>
                  <a:cubicBezTo>
                    <a:pt x="23011" y="9466"/>
                    <a:pt x="23011" y="9496"/>
                    <a:pt x="23039" y="9519"/>
                  </a:cubicBezTo>
                  <a:cubicBezTo>
                    <a:pt x="23027" y="9604"/>
                    <a:pt x="23037" y="9848"/>
                    <a:pt x="23126" y="9848"/>
                  </a:cubicBezTo>
                  <a:cubicBezTo>
                    <a:pt x="23131" y="9848"/>
                    <a:pt x="23138" y="9847"/>
                    <a:pt x="23144" y="9845"/>
                  </a:cubicBezTo>
                  <a:lnTo>
                    <a:pt x="23144" y="9845"/>
                  </a:lnTo>
                  <a:cubicBezTo>
                    <a:pt x="23104" y="10179"/>
                    <a:pt x="23171" y="10272"/>
                    <a:pt x="23117" y="10646"/>
                  </a:cubicBezTo>
                  <a:cubicBezTo>
                    <a:pt x="23226" y="10913"/>
                    <a:pt x="23342" y="11260"/>
                    <a:pt x="23459" y="11435"/>
                  </a:cubicBezTo>
                  <a:cubicBezTo>
                    <a:pt x="23695" y="11744"/>
                    <a:pt x="23737" y="12059"/>
                    <a:pt x="23981" y="12438"/>
                  </a:cubicBezTo>
                  <a:cubicBezTo>
                    <a:pt x="23996" y="12425"/>
                    <a:pt x="24010" y="12420"/>
                    <a:pt x="24023" y="12420"/>
                  </a:cubicBezTo>
                  <a:cubicBezTo>
                    <a:pt x="24117" y="12420"/>
                    <a:pt x="24155" y="12716"/>
                    <a:pt x="24195" y="12797"/>
                  </a:cubicBezTo>
                  <a:cubicBezTo>
                    <a:pt x="24366" y="13054"/>
                    <a:pt x="24397" y="13035"/>
                    <a:pt x="24494" y="13207"/>
                  </a:cubicBezTo>
                  <a:cubicBezTo>
                    <a:pt x="24454" y="13268"/>
                    <a:pt x="24486" y="13340"/>
                    <a:pt x="24498" y="13363"/>
                  </a:cubicBezTo>
                  <a:cubicBezTo>
                    <a:pt x="24717" y="13548"/>
                    <a:pt x="24843" y="13636"/>
                    <a:pt x="24866" y="14118"/>
                  </a:cubicBezTo>
                  <a:cubicBezTo>
                    <a:pt x="24868" y="14117"/>
                    <a:pt x="24870" y="14117"/>
                    <a:pt x="24871" y="14117"/>
                  </a:cubicBezTo>
                  <a:cubicBezTo>
                    <a:pt x="24930" y="14117"/>
                    <a:pt x="25025" y="14459"/>
                    <a:pt x="25126" y="14459"/>
                  </a:cubicBezTo>
                  <a:cubicBezTo>
                    <a:pt x="25127" y="14459"/>
                    <a:pt x="25128" y="14459"/>
                    <a:pt x="25129" y="14459"/>
                  </a:cubicBezTo>
                  <a:lnTo>
                    <a:pt x="25129" y="14459"/>
                  </a:lnTo>
                  <a:cubicBezTo>
                    <a:pt x="25098" y="14469"/>
                    <a:pt x="25201" y="14820"/>
                    <a:pt x="25142" y="14955"/>
                  </a:cubicBezTo>
                  <a:cubicBezTo>
                    <a:pt x="25272" y="15466"/>
                    <a:pt x="25211" y="16095"/>
                    <a:pt x="24953" y="16509"/>
                  </a:cubicBezTo>
                  <a:cubicBezTo>
                    <a:pt x="24934" y="16543"/>
                    <a:pt x="24931" y="16612"/>
                    <a:pt x="24938" y="16698"/>
                  </a:cubicBezTo>
                  <a:cubicBezTo>
                    <a:pt x="24513" y="17432"/>
                    <a:pt x="24395" y="18255"/>
                    <a:pt x="24351" y="18551"/>
                  </a:cubicBezTo>
                  <a:cubicBezTo>
                    <a:pt x="24349" y="18717"/>
                    <a:pt x="24395" y="19163"/>
                    <a:pt x="24366" y="19218"/>
                  </a:cubicBezTo>
                  <a:cubicBezTo>
                    <a:pt x="24349" y="19276"/>
                    <a:pt x="24410" y="19559"/>
                    <a:pt x="24370" y="19559"/>
                  </a:cubicBezTo>
                  <a:cubicBezTo>
                    <a:pt x="24369" y="19559"/>
                    <a:pt x="24369" y="19559"/>
                    <a:pt x="24368" y="19558"/>
                  </a:cubicBezTo>
                  <a:lnTo>
                    <a:pt x="24368" y="19558"/>
                  </a:lnTo>
                  <a:cubicBezTo>
                    <a:pt x="24433" y="19992"/>
                    <a:pt x="24444" y="20061"/>
                    <a:pt x="24448" y="20278"/>
                  </a:cubicBezTo>
                  <a:cubicBezTo>
                    <a:pt x="24385" y="20387"/>
                    <a:pt x="24402" y="20593"/>
                    <a:pt x="24460" y="20658"/>
                  </a:cubicBezTo>
                  <a:cubicBezTo>
                    <a:pt x="24418" y="20907"/>
                    <a:pt x="24463" y="21184"/>
                    <a:pt x="24465" y="21733"/>
                  </a:cubicBezTo>
                  <a:cubicBezTo>
                    <a:pt x="24374" y="21996"/>
                    <a:pt x="24397" y="22263"/>
                    <a:pt x="24233" y="22414"/>
                  </a:cubicBezTo>
                  <a:cubicBezTo>
                    <a:pt x="24146" y="22771"/>
                    <a:pt x="24060" y="23164"/>
                    <a:pt x="23952" y="23164"/>
                  </a:cubicBezTo>
                  <a:cubicBezTo>
                    <a:pt x="23947" y="23164"/>
                    <a:pt x="23941" y="23163"/>
                    <a:pt x="23935" y="23161"/>
                  </a:cubicBezTo>
                  <a:cubicBezTo>
                    <a:pt x="23832" y="23327"/>
                    <a:pt x="23731" y="23352"/>
                    <a:pt x="23638" y="23712"/>
                  </a:cubicBezTo>
                  <a:cubicBezTo>
                    <a:pt x="23527" y="23767"/>
                    <a:pt x="23443" y="23731"/>
                    <a:pt x="23302" y="23800"/>
                  </a:cubicBezTo>
                  <a:cubicBezTo>
                    <a:pt x="23293" y="23798"/>
                    <a:pt x="23287" y="23797"/>
                    <a:pt x="23283" y="23797"/>
                  </a:cubicBezTo>
                  <a:cubicBezTo>
                    <a:pt x="23275" y="23797"/>
                    <a:pt x="23275" y="23801"/>
                    <a:pt x="23285" y="23809"/>
                  </a:cubicBezTo>
                  <a:cubicBezTo>
                    <a:pt x="23276" y="23813"/>
                    <a:pt x="23270" y="23815"/>
                    <a:pt x="23262" y="23819"/>
                  </a:cubicBezTo>
                  <a:cubicBezTo>
                    <a:pt x="23207" y="23851"/>
                    <a:pt x="23161" y="23893"/>
                    <a:pt x="23125" y="23943"/>
                  </a:cubicBezTo>
                  <a:cubicBezTo>
                    <a:pt x="23087" y="24128"/>
                    <a:pt x="22969" y="24292"/>
                    <a:pt x="22702" y="24416"/>
                  </a:cubicBezTo>
                  <a:lnTo>
                    <a:pt x="22685" y="24404"/>
                  </a:lnTo>
                  <a:cubicBezTo>
                    <a:pt x="22555" y="24534"/>
                    <a:pt x="22437" y="24650"/>
                    <a:pt x="22345" y="24747"/>
                  </a:cubicBezTo>
                  <a:cubicBezTo>
                    <a:pt x="22126" y="24982"/>
                    <a:pt x="22004" y="25277"/>
                    <a:pt x="21851" y="25497"/>
                  </a:cubicBezTo>
                  <a:cubicBezTo>
                    <a:pt x="21723" y="25625"/>
                    <a:pt x="21503" y="25952"/>
                    <a:pt x="21479" y="26220"/>
                  </a:cubicBezTo>
                  <a:lnTo>
                    <a:pt x="21479" y="26220"/>
                  </a:lnTo>
                  <a:cubicBezTo>
                    <a:pt x="21479" y="26217"/>
                    <a:pt x="21479" y="26215"/>
                    <a:pt x="21478" y="26215"/>
                  </a:cubicBezTo>
                  <a:cubicBezTo>
                    <a:pt x="21467" y="26215"/>
                    <a:pt x="21402" y="26414"/>
                    <a:pt x="21411" y="26454"/>
                  </a:cubicBezTo>
                  <a:cubicBezTo>
                    <a:pt x="21251" y="26555"/>
                    <a:pt x="21014" y="27068"/>
                    <a:pt x="20883" y="27251"/>
                  </a:cubicBezTo>
                  <a:cubicBezTo>
                    <a:pt x="20847" y="27478"/>
                    <a:pt x="20683" y="27693"/>
                    <a:pt x="20488" y="28076"/>
                  </a:cubicBezTo>
                  <a:cubicBezTo>
                    <a:pt x="20475" y="28071"/>
                    <a:pt x="20463" y="28069"/>
                    <a:pt x="20452" y="28069"/>
                  </a:cubicBezTo>
                  <a:cubicBezTo>
                    <a:pt x="20452" y="28067"/>
                    <a:pt x="20450" y="28067"/>
                    <a:pt x="20448" y="28065"/>
                  </a:cubicBezTo>
                  <a:cubicBezTo>
                    <a:pt x="20349" y="28139"/>
                    <a:pt x="20248" y="28265"/>
                    <a:pt x="20130" y="28421"/>
                  </a:cubicBezTo>
                  <a:cubicBezTo>
                    <a:pt x="20170" y="28450"/>
                    <a:pt x="20198" y="28490"/>
                    <a:pt x="20217" y="28534"/>
                  </a:cubicBezTo>
                  <a:cubicBezTo>
                    <a:pt x="19963" y="28856"/>
                    <a:pt x="19975" y="29863"/>
                    <a:pt x="19463" y="29863"/>
                  </a:cubicBezTo>
                  <a:cubicBezTo>
                    <a:pt x="19461" y="29863"/>
                    <a:pt x="19458" y="29863"/>
                    <a:pt x="19455" y="29863"/>
                  </a:cubicBezTo>
                  <a:cubicBezTo>
                    <a:pt x="19451" y="29575"/>
                    <a:pt x="19514" y="29531"/>
                    <a:pt x="19253" y="29270"/>
                  </a:cubicBezTo>
                  <a:cubicBezTo>
                    <a:pt x="19163" y="29438"/>
                    <a:pt x="18873" y="29630"/>
                    <a:pt x="18789" y="29781"/>
                  </a:cubicBezTo>
                  <a:cubicBezTo>
                    <a:pt x="18795" y="29689"/>
                    <a:pt x="18820" y="29598"/>
                    <a:pt x="18860" y="29514"/>
                  </a:cubicBezTo>
                  <a:lnTo>
                    <a:pt x="18860" y="29514"/>
                  </a:lnTo>
                  <a:cubicBezTo>
                    <a:pt x="18768" y="29562"/>
                    <a:pt x="18671" y="29598"/>
                    <a:pt x="18570" y="29619"/>
                  </a:cubicBezTo>
                  <a:cubicBezTo>
                    <a:pt x="18547" y="29613"/>
                    <a:pt x="18524" y="29610"/>
                    <a:pt x="18501" y="29610"/>
                  </a:cubicBezTo>
                  <a:cubicBezTo>
                    <a:pt x="18470" y="29610"/>
                    <a:pt x="18439" y="29616"/>
                    <a:pt x="18408" y="29626"/>
                  </a:cubicBezTo>
                  <a:cubicBezTo>
                    <a:pt x="17853" y="29632"/>
                    <a:pt x="17653" y="29684"/>
                    <a:pt x="17333" y="29783"/>
                  </a:cubicBezTo>
                  <a:cubicBezTo>
                    <a:pt x="16892" y="29996"/>
                    <a:pt x="16574" y="30094"/>
                    <a:pt x="16450" y="30250"/>
                  </a:cubicBezTo>
                  <a:cubicBezTo>
                    <a:pt x="16440" y="30259"/>
                    <a:pt x="16434" y="30262"/>
                    <a:pt x="16429" y="30262"/>
                  </a:cubicBezTo>
                  <a:cubicBezTo>
                    <a:pt x="16427" y="30262"/>
                    <a:pt x="16425" y="30261"/>
                    <a:pt x="16423" y="30261"/>
                  </a:cubicBezTo>
                  <a:lnTo>
                    <a:pt x="16423" y="30261"/>
                  </a:lnTo>
                  <a:cubicBezTo>
                    <a:pt x="16511" y="30702"/>
                    <a:pt x="16808" y="30393"/>
                    <a:pt x="16940" y="30858"/>
                  </a:cubicBezTo>
                  <a:cubicBezTo>
                    <a:pt x="17180" y="30784"/>
                    <a:pt x="17241" y="30612"/>
                    <a:pt x="17584" y="30511"/>
                  </a:cubicBezTo>
                  <a:lnTo>
                    <a:pt x="17584" y="30511"/>
                  </a:lnTo>
                  <a:cubicBezTo>
                    <a:pt x="17487" y="30533"/>
                    <a:pt x="17463" y="30546"/>
                    <a:pt x="17449" y="30546"/>
                  </a:cubicBezTo>
                  <a:cubicBezTo>
                    <a:pt x="17436" y="30546"/>
                    <a:pt x="17431" y="30535"/>
                    <a:pt x="17380" y="30511"/>
                  </a:cubicBezTo>
                  <a:cubicBezTo>
                    <a:pt x="17621" y="30456"/>
                    <a:pt x="17895" y="30477"/>
                    <a:pt x="18395" y="30357"/>
                  </a:cubicBezTo>
                  <a:cubicBezTo>
                    <a:pt x="18465" y="30351"/>
                    <a:pt x="18532" y="30330"/>
                    <a:pt x="18593" y="30296"/>
                  </a:cubicBezTo>
                  <a:cubicBezTo>
                    <a:pt x="18894" y="30269"/>
                    <a:pt x="19190" y="30200"/>
                    <a:pt x="19474" y="30090"/>
                  </a:cubicBezTo>
                  <a:cubicBezTo>
                    <a:pt x="19947" y="29951"/>
                    <a:pt x="20063" y="29743"/>
                    <a:pt x="20427" y="29398"/>
                  </a:cubicBezTo>
                  <a:cubicBezTo>
                    <a:pt x="20751" y="29030"/>
                    <a:pt x="20993" y="28696"/>
                    <a:pt x="21054" y="28500"/>
                  </a:cubicBezTo>
                  <a:cubicBezTo>
                    <a:pt x="21099" y="28497"/>
                    <a:pt x="21121" y="28495"/>
                    <a:pt x="21130" y="28495"/>
                  </a:cubicBezTo>
                  <a:cubicBezTo>
                    <a:pt x="21160" y="28495"/>
                    <a:pt x="21069" y="28510"/>
                    <a:pt x="21224" y="28521"/>
                  </a:cubicBezTo>
                  <a:cubicBezTo>
                    <a:pt x="21218" y="28499"/>
                    <a:pt x="21208" y="28492"/>
                    <a:pt x="21199" y="28492"/>
                  </a:cubicBezTo>
                  <a:cubicBezTo>
                    <a:pt x="21187" y="28492"/>
                    <a:pt x="21175" y="28504"/>
                    <a:pt x="21173" y="28504"/>
                  </a:cubicBezTo>
                  <a:cubicBezTo>
                    <a:pt x="21172" y="28504"/>
                    <a:pt x="21176" y="28498"/>
                    <a:pt x="21188" y="28475"/>
                  </a:cubicBezTo>
                  <a:cubicBezTo>
                    <a:pt x="21386" y="28189"/>
                    <a:pt x="21464" y="27823"/>
                    <a:pt x="21611" y="27527"/>
                  </a:cubicBezTo>
                  <a:cubicBezTo>
                    <a:pt x="21758" y="27247"/>
                    <a:pt x="21996" y="27062"/>
                    <a:pt x="22061" y="26643"/>
                  </a:cubicBezTo>
                  <a:cubicBezTo>
                    <a:pt x="22071" y="26650"/>
                    <a:pt x="22077" y="26653"/>
                    <a:pt x="22080" y="26653"/>
                  </a:cubicBezTo>
                  <a:cubicBezTo>
                    <a:pt x="22101" y="26653"/>
                    <a:pt x="22022" y="26542"/>
                    <a:pt x="22082" y="26406"/>
                  </a:cubicBezTo>
                  <a:cubicBezTo>
                    <a:pt x="22221" y="26236"/>
                    <a:pt x="22259" y="26099"/>
                    <a:pt x="22397" y="25752"/>
                  </a:cubicBezTo>
                  <a:cubicBezTo>
                    <a:pt x="22593" y="25531"/>
                    <a:pt x="22761" y="25310"/>
                    <a:pt x="22871" y="25119"/>
                  </a:cubicBezTo>
                  <a:lnTo>
                    <a:pt x="22871" y="25119"/>
                  </a:lnTo>
                  <a:cubicBezTo>
                    <a:pt x="22856" y="25150"/>
                    <a:pt x="22871" y="25146"/>
                    <a:pt x="22858" y="25155"/>
                  </a:cubicBezTo>
                  <a:cubicBezTo>
                    <a:pt x="23098" y="24997"/>
                    <a:pt x="23188" y="24839"/>
                    <a:pt x="23451" y="24677"/>
                  </a:cubicBezTo>
                  <a:cubicBezTo>
                    <a:pt x="23453" y="24681"/>
                    <a:pt x="23455" y="24686"/>
                    <a:pt x="23457" y="24692"/>
                  </a:cubicBezTo>
                  <a:cubicBezTo>
                    <a:pt x="23455" y="24686"/>
                    <a:pt x="23455" y="24679"/>
                    <a:pt x="23453" y="24675"/>
                  </a:cubicBezTo>
                  <a:cubicBezTo>
                    <a:pt x="23510" y="24639"/>
                    <a:pt x="23571" y="24608"/>
                    <a:pt x="23630" y="24578"/>
                  </a:cubicBezTo>
                  <a:cubicBezTo>
                    <a:pt x="23655" y="24599"/>
                    <a:pt x="23680" y="24618"/>
                    <a:pt x="23708" y="24633"/>
                  </a:cubicBezTo>
                  <a:cubicBezTo>
                    <a:pt x="23735" y="24585"/>
                    <a:pt x="23764" y="24538"/>
                    <a:pt x="23798" y="24492"/>
                  </a:cubicBezTo>
                  <a:cubicBezTo>
                    <a:pt x="23809" y="24486"/>
                    <a:pt x="23819" y="24484"/>
                    <a:pt x="23829" y="24484"/>
                  </a:cubicBezTo>
                  <a:cubicBezTo>
                    <a:pt x="23856" y="24484"/>
                    <a:pt x="23877" y="24502"/>
                    <a:pt x="23892" y="24502"/>
                  </a:cubicBezTo>
                  <a:cubicBezTo>
                    <a:pt x="23903" y="24502"/>
                    <a:pt x="23910" y="24492"/>
                    <a:pt x="23914" y="24458"/>
                  </a:cubicBezTo>
                  <a:cubicBezTo>
                    <a:pt x="23907" y="24429"/>
                    <a:pt x="23899" y="24402"/>
                    <a:pt x="23886" y="24376"/>
                  </a:cubicBezTo>
                  <a:cubicBezTo>
                    <a:pt x="23991" y="24259"/>
                    <a:pt x="24092" y="24183"/>
                    <a:pt x="24193" y="24023"/>
                  </a:cubicBezTo>
                  <a:cubicBezTo>
                    <a:pt x="24210" y="24027"/>
                    <a:pt x="24227" y="24029"/>
                    <a:pt x="24243" y="24029"/>
                  </a:cubicBezTo>
                  <a:cubicBezTo>
                    <a:pt x="24398" y="24029"/>
                    <a:pt x="24503" y="23858"/>
                    <a:pt x="24589" y="23804"/>
                  </a:cubicBezTo>
                  <a:cubicBezTo>
                    <a:pt x="24778" y="23411"/>
                    <a:pt x="24873" y="23022"/>
                    <a:pt x="25035" y="22892"/>
                  </a:cubicBezTo>
                  <a:cubicBezTo>
                    <a:pt x="25075" y="22530"/>
                    <a:pt x="25104" y="22337"/>
                    <a:pt x="25138" y="22154"/>
                  </a:cubicBezTo>
                  <a:cubicBezTo>
                    <a:pt x="25106" y="22082"/>
                    <a:pt x="25047" y="22006"/>
                    <a:pt x="24927" y="21920"/>
                  </a:cubicBezTo>
                  <a:lnTo>
                    <a:pt x="24927" y="21920"/>
                  </a:lnTo>
                  <a:cubicBezTo>
                    <a:pt x="24934" y="21920"/>
                    <a:pt x="24940" y="21921"/>
                    <a:pt x="24946" y="21921"/>
                  </a:cubicBezTo>
                  <a:cubicBezTo>
                    <a:pt x="25142" y="21921"/>
                    <a:pt x="24944" y="21742"/>
                    <a:pt x="25032" y="21742"/>
                  </a:cubicBezTo>
                  <a:cubicBezTo>
                    <a:pt x="25058" y="21742"/>
                    <a:pt x="25109" y="21758"/>
                    <a:pt x="25203" y="21798"/>
                  </a:cubicBezTo>
                  <a:cubicBezTo>
                    <a:pt x="25209" y="21762"/>
                    <a:pt x="25215" y="21725"/>
                    <a:pt x="25222" y="21683"/>
                  </a:cubicBezTo>
                  <a:lnTo>
                    <a:pt x="25222" y="21683"/>
                  </a:lnTo>
                  <a:cubicBezTo>
                    <a:pt x="25221" y="21683"/>
                    <a:pt x="25221" y="21683"/>
                    <a:pt x="25221" y="21683"/>
                  </a:cubicBezTo>
                  <a:cubicBezTo>
                    <a:pt x="25204" y="21683"/>
                    <a:pt x="25177" y="21550"/>
                    <a:pt x="25167" y="21537"/>
                  </a:cubicBezTo>
                  <a:cubicBezTo>
                    <a:pt x="25222" y="21474"/>
                    <a:pt x="25253" y="21039"/>
                    <a:pt x="25226" y="20742"/>
                  </a:cubicBezTo>
                  <a:lnTo>
                    <a:pt x="25226" y="20742"/>
                  </a:lnTo>
                  <a:lnTo>
                    <a:pt x="25203" y="20755"/>
                  </a:lnTo>
                  <a:cubicBezTo>
                    <a:pt x="24511" y="20379"/>
                    <a:pt x="24847" y="20177"/>
                    <a:pt x="25222" y="19985"/>
                  </a:cubicBezTo>
                  <a:cubicBezTo>
                    <a:pt x="25211" y="19859"/>
                    <a:pt x="25201" y="19729"/>
                    <a:pt x="25190" y="19657"/>
                  </a:cubicBezTo>
                  <a:cubicBezTo>
                    <a:pt x="25190" y="19638"/>
                    <a:pt x="25188" y="19622"/>
                    <a:pt x="25188" y="19605"/>
                  </a:cubicBezTo>
                  <a:cubicBezTo>
                    <a:pt x="25114" y="19615"/>
                    <a:pt x="25041" y="19636"/>
                    <a:pt x="24971" y="19664"/>
                  </a:cubicBezTo>
                  <a:cubicBezTo>
                    <a:pt x="24876" y="19604"/>
                    <a:pt x="24842" y="19448"/>
                    <a:pt x="25082" y="19448"/>
                  </a:cubicBezTo>
                  <a:cubicBezTo>
                    <a:pt x="25111" y="19448"/>
                    <a:pt x="25144" y="19450"/>
                    <a:pt x="25182" y="19455"/>
                  </a:cubicBezTo>
                  <a:cubicBezTo>
                    <a:pt x="25180" y="19338"/>
                    <a:pt x="25182" y="19222"/>
                    <a:pt x="25192" y="19104"/>
                  </a:cubicBezTo>
                  <a:cubicBezTo>
                    <a:pt x="25112" y="18928"/>
                    <a:pt x="25146" y="18755"/>
                    <a:pt x="25112" y="18606"/>
                  </a:cubicBezTo>
                  <a:cubicBezTo>
                    <a:pt x="25165" y="18126"/>
                    <a:pt x="25337" y="17674"/>
                    <a:pt x="25596" y="17115"/>
                  </a:cubicBezTo>
                  <a:cubicBezTo>
                    <a:pt x="25602" y="17115"/>
                    <a:pt x="25609" y="17116"/>
                    <a:pt x="25615" y="17116"/>
                  </a:cubicBezTo>
                  <a:cubicBezTo>
                    <a:pt x="25633" y="17116"/>
                    <a:pt x="25651" y="17113"/>
                    <a:pt x="25670" y="17109"/>
                  </a:cubicBezTo>
                  <a:cubicBezTo>
                    <a:pt x="25981" y="16236"/>
                    <a:pt x="26128" y="15403"/>
                    <a:pt x="25994" y="14875"/>
                  </a:cubicBezTo>
                  <a:cubicBezTo>
                    <a:pt x="25945" y="14522"/>
                    <a:pt x="25836" y="14339"/>
                    <a:pt x="25876" y="14309"/>
                  </a:cubicBezTo>
                  <a:cubicBezTo>
                    <a:pt x="25768" y="14158"/>
                    <a:pt x="25661" y="13782"/>
                    <a:pt x="25676" y="13737"/>
                  </a:cubicBezTo>
                  <a:cubicBezTo>
                    <a:pt x="25577" y="13294"/>
                    <a:pt x="25348" y="13260"/>
                    <a:pt x="25226" y="12829"/>
                  </a:cubicBezTo>
                  <a:lnTo>
                    <a:pt x="25226" y="12829"/>
                  </a:lnTo>
                  <a:cubicBezTo>
                    <a:pt x="25235" y="12897"/>
                    <a:pt x="25230" y="12920"/>
                    <a:pt x="25220" y="12920"/>
                  </a:cubicBezTo>
                  <a:cubicBezTo>
                    <a:pt x="25203" y="12920"/>
                    <a:pt x="25172" y="12861"/>
                    <a:pt x="25161" y="12837"/>
                  </a:cubicBezTo>
                  <a:cubicBezTo>
                    <a:pt x="25131" y="12770"/>
                    <a:pt x="25045" y="12543"/>
                    <a:pt x="24948" y="12381"/>
                  </a:cubicBezTo>
                  <a:cubicBezTo>
                    <a:pt x="24935" y="12368"/>
                    <a:pt x="24924" y="12363"/>
                    <a:pt x="24916" y="12363"/>
                  </a:cubicBezTo>
                  <a:cubicBezTo>
                    <a:pt x="24908" y="12363"/>
                    <a:pt x="24902" y="12368"/>
                    <a:pt x="24898" y="12377"/>
                  </a:cubicBezTo>
                  <a:cubicBezTo>
                    <a:pt x="24831" y="12217"/>
                    <a:pt x="24732" y="11935"/>
                    <a:pt x="24660" y="11876"/>
                  </a:cubicBezTo>
                  <a:cubicBezTo>
                    <a:pt x="24664" y="11845"/>
                    <a:pt x="24667" y="11813"/>
                    <a:pt x="24667" y="11784"/>
                  </a:cubicBezTo>
                  <a:cubicBezTo>
                    <a:pt x="24521" y="11630"/>
                    <a:pt x="24368" y="11346"/>
                    <a:pt x="24208" y="11275"/>
                  </a:cubicBezTo>
                  <a:cubicBezTo>
                    <a:pt x="24101" y="10955"/>
                    <a:pt x="24036" y="10524"/>
                    <a:pt x="23941" y="10183"/>
                  </a:cubicBezTo>
                  <a:cubicBezTo>
                    <a:pt x="23929" y="10201"/>
                    <a:pt x="23918" y="10208"/>
                    <a:pt x="23908" y="10208"/>
                  </a:cubicBezTo>
                  <a:cubicBezTo>
                    <a:pt x="23851" y="10208"/>
                    <a:pt x="23842" y="9936"/>
                    <a:pt x="23855" y="9752"/>
                  </a:cubicBezTo>
                  <a:cubicBezTo>
                    <a:pt x="23834" y="9738"/>
                    <a:pt x="23855" y="9599"/>
                    <a:pt x="23909" y="9458"/>
                  </a:cubicBezTo>
                  <a:cubicBezTo>
                    <a:pt x="23869" y="9300"/>
                    <a:pt x="23842" y="9250"/>
                    <a:pt x="23811" y="9212"/>
                  </a:cubicBezTo>
                  <a:cubicBezTo>
                    <a:pt x="23769" y="8850"/>
                    <a:pt x="23659" y="8394"/>
                    <a:pt x="23676" y="8171"/>
                  </a:cubicBezTo>
                  <a:lnTo>
                    <a:pt x="23676" y="8171"/>
                  </a:lnTo>
                  <a:cubicBezTo>
                    <a:pt x="23632" y="8190"/>
                    <a:pt x="23598" y="8192"/>
                    <a:pt x="23590" y="8215"/>
                  </a:cubicBezTo>
                  <a:cubicBezTo>
                    <a:pt x="23485" y="7765"/>
                    <a:pt x="23350" y="7380"/>
                    <a:pt x="23066" y="7235"/>
                  </a:cubicBezTo>
                  <a:cubicBezTo>
                    <a:pt x="22793" y="7054"/>
                    <a:pt x="22513" y="6753"/>
                    <a:pt x="22324" y="6369"/>
                  </a:cubicBezTo>
                  <a:cubicBezTo>
                    <a:pt x="22134" y="6156"/>
                    <a:pt x="21695" y="5946"/>
                    <a:pt x="21382" y="5826"/>
                  </a:cubicBezTo>
                  <a:cubicBezTo>
                    <a:pt x="21302" y="5826"/>
                    <a:pt x="21141" y="5643"/>
                    <a:pt x="21080" y="5643"/>
                  </a:cubicBezTo>
                  <a:cubicBezTo>
                    <a:pt x="21074" y="5643"/>
                    <a:pt x="21070" y="5644"/>
                    <a:pt x="21066" y="5647"/>
                  </a:cubicBezTo>
                  <a:cubicBezTo>
                    <a:pt x="20898" y="5466"/>
                    <a:pt x="20841" y="5466"/>
                    <a:pt x="20660" y="5363"/>
                  </a:cubicBezTo>
                  <a:cubicBezTo>
                    <a:pt x="20660" y="5346"/>
                    <a:pt x="20660" y="5330"/>
                    <a:pt x="20656" y="5309"/>
                  </a:cubicBezTo>
                  <a:cubicBezTo>
                    <a:pt x="20257" y="5294"/>
                    <a:pt x="20092" y="5010"/>
                    <a:pt x="19971" y="4838"/>
                  </a:cubicBezTo>
                  <a:cubicBezTo>
                    <a:pt x="19769" y="4770"/>
                    <a:pt x="19350" y="4425"/>
                    <a:pt x="19251" y="4303"/>
                  </a:cubicBezTo>
                  <a:cubicBezTo>
                    <a:pt x="19033" y="3950"/>
                    <a:pt x="18841" y="3874"/>
                    <a:pt x="18778" y="3490"/>
                  </a:cubicBezTo>
                  <a:cubicBezTo>
                    <a:pt x="18667" y="3466"/>
                    <a:pt x="18726" y="3368"/>
                    <a:pt x="18620" y="3353"/>
                  </a:cubicBezTo>
                  <a:cubicBezTo>
                    <a:pt x="18608" y="3344"/>
                    <a:pt x="18599" y="3340"/>
                    <a:pt x="18589" y="3334"/>
                  </a:cubicBezTo>
                  <a:cubicBezTo>
                    <a:pt x="18583" y="3071"/>
                    <a:pt x="18370" y="2810"/>
                    <a:pt x="17863" y="2554"/>
                  </a:cubicBezTo>
                  <a:cubicBezTo>
                    <a:pt x="17876" y="2537"/>
                    <a:pt x="17891" y="2520"/>
                    <a:pt x="17905" y="2505"/>
                  </a:cubicBezTo>
                  <a:cubicBezTo>
                    <a:pt x="17695" y="2167"/>
                    <a:pt x="17289" y="2001"/>
                    <a:pt x="16967" y="1879"/>
                  </a:cubicBezTo>
                  <a:cubicBezTo>
                    <a:pt x="16770" y="1849"/>
                    <a:pt x="16881" y="1824"/>
                    <a:pt x="16597" y="1679"/>
                  </a:cubicBezTo>
                  <a:cubicBezTo>
                    <a:pt x="16575" y="1679"/>
                    <a:pt x="16554" y="1680"/>
                    <a:pt x="16534" y="1680"/>
                  </a:cubicBezTo>
                  <a:cubicBezTo>
                    <a:pt x="16354" y="1680"/>
                    <a:pt x="16298" y="1658"/>
                    <a:pt x="16232" y="1658"/>
                  </a:cubicBezTo>
                  <a:cubicBezTo>
                    <a:pt x="16198" y="1658"/>
                    <a:pt x="16161" y="1664"/>
                    <a:pt x="16103" y="1681"/>
                  </a:cubicBezTo>
                  <a:cubicBezTo>
                    <a:pt x="16013" y="1662"/>
                    <a:pt x="16055" y="1664"/>
                    <a:pt x="16141" y="1660"/>
                  </a:cubicBezTo>
                  <a:cubicBezTo>
                    <a:pt x="15627" y="1544"/>
                    <a:pt x="15347" y="1487"/>
                    <a:pt x="15038" y="1487"/>
                  </a:cubicBezTo>
                  <a:cubicBezTo>
                    <a:pt x="15021" y="1487"/>
                    <a:pt x="15005" y="1487"/>
                    <a:pt x="14988" y="1487"/>
                  </a:cubicBezTo>
                  <a:cubicBezTo>
                    <a:pt x="14979" y="1483"/>
                    <a:pt x="14968" y="1479"/>
                    <a:pt x="14960" y="1479"/>
                  </a:cubicBezTo>
                  <a:cubicBezTo>
                    <a:pt x="14947" y="1479"/>
                    <a:pt x="14942" y="1488"/>
                    <a:pt x="14957" y="1519"/>
                  </a:cubicBezTo>
                  <a:cubicBezTo>
                    <a:pt x="14721" y="1517"/>
                    <a:pt x="14576" y="1487"/>
                    <a:pt x="14566" y="1456"/>
                  </a:cubicBezTo>
                  <a:cubicBezTo>
                    <a:pt x="14478" y="1408"/>
                    <a:pt x="14123" y="1453"/>
                    <a:pt x="14114" y="1365"/>
                  </a:cubicBezTo>
                  <a:lnTo>
                    <a:pt x="14114" y="1365"/>
                  </a:lnTo>
                  <a:cubicBezTo>
                    <a:pt x="14106" y="1378"/>
                    <a:pt x="13983" y="1425"/>
                    <a:pt x="13906" y="1425"/>
                  </a:cubicBezTo>
                  <a:cubicBezTo>
                    <a:pt x="13890" y="1425"/>
                    <a:pt x="13876" y="1423"/>
                    <a:pt x="13865" y="1418"/>
                  </a:cubicBezTo>
                  <a:cubicBezTo>
                    <a:pt x="13653" y="1418"/>
                    <a:pt x="13388" y="1336"/>
                    <a:pt x="13203" y="1286"/>
                  </a:cubicBezTo>
                  <a:cubicBezTo>
                    <a:pt x="12822" y="1286"/>
                    <a:pt x="12568" y="1248"/>
                    <a:pt x="12202" y="1084"/>
                  </a:cubicBezTo>
                  <a:cubicBezTo>
                    <a:pt x="12248" y="1000"/>
                    <a:pt x="11969" y="1029"/>
                    <a:pt x="11952" y="857"/>
                  </a:cubicBezTo>
                  <a:cubicBezTo>
                    <a:pt x="11809" y="777"/>
                    <a:pt x="11655" y="714"/>
                    <a:pt x="11498" y="672"/>
                  </a:cubicBezTo>
                  <a:cubicBezTo>
                    <a:pt x="11498" y="640"/>
                    <a:pt x="11483" y="611"/>
                    <a:pt x="11458" y="594"/>
                  </a:cubicBezTo>
                  <a:cubicBezTo>
                    <a:pt x="11136" y="379"/>
                    <a:pt x="10726" y="238"/>
                    <a:pt x="10360" y="148"/>
                  </a:cubicBezTo>
                  <a:cubicBezTo>
                    <a:pt x="10067" y="26"/>
                    <a:pt x="9704" y="17"/>
                    <a:pt x="91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63" name="Google Shape;10063;p49"/>
            <p:cNvSpPr/>
            <p:nvPr/>
          </p:nvSpPr>
          <p:spPr>
            <a:xfrm>
              <a:off x="7225025" y="4598150"/>
              <a:ext cx="7350" cy="10075"/>
            </a:xfrm>
            <a:custGeom>
              <a:avLst/>
              <a:gdLst/>
              <a:ahLst/>
              <a:cxnLst/>
              <a:rect l="l" t="t" r="r" b="b"/>
              <a:pathLst>
                <a:path w="294" h="403" extrusionOk="0">
                  <a:moveTo>
                    <a:pt x="293" y="1"/>
                  </a:moveTo>
                  <a:lnTo>
                    <a:pt x="293" y="1"/>
                  </a:lnTo>
                  <a:cubicBezTo>
                    <a:pt x="209" y="112"/>
                    <a:pt x="119" y="238"/>
                    <a:pt x="15" y="375"/>
                  </a:cubicBezTo>
                  <a:cubicBezTo>
                    <a:pt x="11" y="383"/>
                    <a:pt x="5" y="392"/>
                    <a:pt x="1" y="402"/>
                  </a:cubicBezTo>
                  <a:cubicBezTo>
                    <a:pt x="142" y="308"/>
                    <a:pt x="245" y="165"/>
                    <a:pt x="2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64" name="Google Shape;10064;p49"/>
            <p:cNvSpPr/>
            <p:nvPr/>
          </p:nvSpPr>
          <p:spPr>
            <a:xfrm>
              <a:off x="6723825" y="4623175"/>
              <a:ext cx="29425" cy="25550"/>
            </a:xfrm>
            <a:custGeom>
              <a:avLst/>
              <a:gdLst/>
              <a:ahLst/>
              <a:cxnLst/>
              <a:rect l="l" t="t" r="r" b="b"/>
              <a:pathLst>
                <a:path w="1177" h="1022" extrusionOk="0">
                  <a:moveTo>
                    <a:pt x="348" y="1"/>
                  </a:moveTo>
                  <a:lnTo>
                    <a:pt x="182" y="364"/>
                  </a:lnTo>
                  <a:lnTo>
                    <a:pt x="754" y="156"/>
                  </a:lnTo>
                  <a:lnTo>
                    <a:pt x="754" y="156"/>
                  </a:lnTo>
                  <a:cubicBezTo>
                    <a:pt x="825" y="200"/>
                    <a:pt x="783" y="280"/>
                    <a:pt x="623" y="402"/>
                  </a:cubicBezTo>
                  <a:lnTo>
                    <a:pt x="171" y="387"/>
                  </a:lnTo>
                  <a:lnTo>
                    <a:pt x="1" y="760"/>
                  </a:lnTo>
                  <a:cubicBezTo>
                    <a:pt x="44" y="765"/>
                    <a:pt x="87" y="768"/>
                    <a:pt x="131" y="768"/>
                  </a:cubicBezTo>
                  <a:cubicBezTo>
                    <a:pt x="159" y="768"/>
                    <a:pt x="187" y="766"/>
                    <a:pt x="215" y="764"/>
                  </a:cubicBezTo>
                  <a:cubicBezTo>
                    <a:pt x="306" y="699"/>
                    <a:pt x="386" y="634"/>
                    <a:pt x="472" y="566"/>
                  </a:cubicBezTo>
                  <a:cubicBezTo>
                    <a:pt x="511" y="561"/>
                    <a:pt x="544" y="559"/>
                    <a:pt x="569" y="559"/>
                  </a:cubicBezTo>
                  <a:cubicBezTo>
                    <a:pt x="810" y="559"/>
                    <a:pt x="482" y="759"/>
                    <a:pt x="325" y="909"/>
                  </a:cubicBezTo>
                  <a:cubicBezTo>
                    <a:pt x="323" y="917"/>
                    <a:pt x="318" y="922"/>
                    <a:pt x="312" y="924"/>
                  </a:cubicBezTo>
                  <a:cubicBezTo>
                    <a:pt x="306" y="930"/>
                    <a:pt x="299" y="936"/>
                    <a:pt x="293" y="943"/>
                  </a:cubicBezTo>
                  <a:cubicBezTo>
                    <a:pt x="421" y="995"/>
                    <a:pt x="558" y="1021"/>
                    <a:pt x="695" y="1021"/>
                  </a:cubicBezTo>
                  <a:cubicBezTo>
                    <a:pt x="735" y="1021"/>
                    <a:pt x="776" y="1019"/>
                    <a:pt x="817" y="1014"/>
                  </a:cubicBezTo>
                  <a:lnTo>
                    <a:pt x="1176" y="230"/>
                  </a:lnTo>
                  <a:cubicBezTo>
                    <a:pt x="1139" y="211"/>
                    <a:pt x="1096" y="194"/>
                    <a:pt x="1052" y="169"/>
                  </a:cubicBezTo>
                  <a:cubicBezTo>
                    <a:pt x="978" y="188"/>
                    <a:pt x="923" y="198"/>
                    <a:pt x="879" y="198"/>
                  </a:cubicBezTo>
                  <a:cubicBezTo>
                    <a:pt x="775" y="198"/>
                    <a:pt x="735" y="144"/>
                    <a:pt x="670" y="36"/>
                  </a:cubicBezTo>
                  <a:cubicBezTo>
                    <a:pt x="645" y="27"/>
                    <a:pt x="608" y="23"/>
                    <a:pt x="580" y="23"/>
                  </a:cubicBezTo>
                  <a:cubicBezTo>
                    <a:pt x="541" y="23"/>
                    <a:pt x="522" y="31"/>
                    <a:pt x="596" y="43"/>
                  </a:cubicBezTo>
                  <a:cubicBezTo>
                    <a:pt x="512" y="34"/>
                    <a:pt x="430" y="19"/>
                    <a:pt x="3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65" name="Google Shape;10065;p49"/>
            <p:cNvSpPr/>
            <p:nvPr/>
          </p:nvSpPr>
          <p:spPr>
            <a:xfrm>
              <a:off x="6561850" y="4377700"/>
              <a:ext cx="104425" cy="192250"/>
            </a:xfrm>
            <a:custGeom>
              <a:avLst/>
              <a:gdLst/>
              <a:ahLst/>
              <a:cxnLst/>
              <a:rect l="l" t="t" r="r" b="b"/>
              <a:pathLst>
                <a:path w="4177" h="7690" extrusionOk="0">
                  <a:moveTo>
                    <a:pt x="1021" y="3765"/>
                  </a:moveTo>
                  <a:cubicBezTo>
                    <a:pt x="1143" y="3765"/>
                    <a:pt x="1268" y="3785"/>
                    <a:pt x="1218" y="4009"/>
                  </a:cubicBezTo>
                  <a:cubicBezTo>
                    <a:pt x="1077" y="4001"/>
                    <a:pt x="987" y="3895"/>
                    <a:pt x="856" y="3895"/>
                  </a:cubicBezTo>
                  <a:lnTo>
                    <a:pt x="915" y="3765"/>
                  </a:lnTo>
                  <a:cubicBezTo>
                    <a:pt x="924" y="3765"/>
                    <a:pt x="934" y="3766"/>
                    <a:pt x="944" y="3766"/>
                  </a:cubicBezTo>
                  <a:cubicBezTo>
                    <a:pt x="968" y="3766"/>
                    <a:pt x="995" y="3765"/>
                    <a:pt x="1021" y="3765"/>
                  </a:cubicBezTo>
                  <a:close/>
                  <a:moveTo>
                    <a:pt x="1879" y="4557"/>
                  </a:moveTo>
                  <a:cubicBezTo>
                    <a:pt x="1999" y="4557"/>
                    <a:pt x="2125" y="4621"/>
                    <a:pt x="2254" y="4621"/>
                  </a:cubicBezTo>
                  <a:cubicBezTo>
                    <a:pt x="2273" y="4621"/>
                    <a:pt x="2292" y="4620"/>
                    <a:pt x="2312" y="4617"/>
                  </a:cubicBezTo>
                  <a:lnTo>
                    <a:pt x="2312" y="4617"/>
                  </a:lnTo>
                  <a:cubicBezTo>
                    <a:pt x="2688" y="4684"/>
                    <a:pt x="2387" y="4865"/>
                    <a:pt x="2244" y="5044"/>
                  </a:cubicBezTo>
                  <a:cubicBezTo>
                    <a:pt x="2150" y="4845"/>
                    <a:pt x="1766" y="4687"/>
                    <a:pt x="1661" y="4687"/>
                  </a:cubicBezTo>
                  <a:cubicBezTo>
                    <a:pt x="1655" y="4687"/>
                    <a:pt x="1651" y="4687"/>
                    <a:pt x="1647" y="4688"/>
                  </a:cubicBezTo>
                  <a:cubicBezTo>
                    <a:pt x="1720" y="4587"/>
                    <a:pt x="1798" y="4557"/>
                    <a:pt x="1879" y="4557"/>
                  </a:cubicBezTo>
                  <a:close/>
                  <a:moveTo>
                    <a:pt x="2244" y="5044"/>
                  </a:moveTo>
                  <a:lnTo>
                    <a:pt x="2244" y="5044"/>
                  </a:lnTo>
                  <a:cubicBezTo>
                    <a:pt x="2278" y="5113"/>
                    <a:pt x="2272" y="5187"/>
                    <a:pt x="2209" y="5262"/>
                  </a:cubicBezTo>
                  <a:cubicBezTo>
                    <a:pt x="2223" y="5275"/>
                    <a:pt x="2238" y="5288"/>
                    <a:pt x="2255" y="5298"/>
                  </a:cubicBezTo>
                  <a:lnTo>
                    <a:pt x="2495" y="5258"/>
                  </a:lnTo>
                  <a:lnTo>
                    <a:pt x="2082" y="5365"/>
                  </a:lnTo>
                  <a:cubicBezTo>
                    <a:pt x="2131" y="5338"/>
                    <a:pt x="2173" y="5302"/>
                    <a:pt x="2209" y="5260"/>
                  </a:cubicBezTo>
                  <a:cubicBezTo>
                    <a:pt x="2148" y="5195"/>
                    <a:pt x="2181" y="5119"/>
                    <a:pt x="2244" y="5044"/>
                  </a:cubicBezTo>
                  <a:close/>
                  <a:moveTo>
                    <a:pt x="869" y="1"/>
                  </a:moveTo>
                  <a:cubicBezTo>
                    <a:pt x="816" y="1"/>
                    <a:pt x="794" y="46"/>
                    <a:pt x="844" y="200"/>
                  </a:cubicBezTo>
                  <a:lnTo>
                    <a:pt x="974" y="257"/>
                  </a:lnTo>
                  <a:cubicBezTo>
                    <a:pt x="795" y="450"/>
                    <a:pt x="787" y="716"/>
                    <a:pt x="576" y="716"/>
                  </a:cubicBezTo>
                  <a:cubicBezTo>
                    <a:pt x="561" y="716"/>
                    <a:pt x="545" y="714"/>
                    <a:pt x="528" y="711"/>
                  </a:cubicBezTo>
                  <a:lnTo>
                    <a:pt x="253" y="232"/>
                  </a:lnTo>
                  <a:cubicBezTo>
                    <a:pt x="232" y="411"/>
                    <a:pt x="196" y="579"/>
                    <a:pt x="164" y="810"/>
                  </a:cubicBezTo>
                  <a:cubicBezTo>
                    <a:pt x="156" y="823"/>
                    <a:pt x="152" y="836"/>
                    <a:pt x="148" y="848"/>
                  </a:cubicBezTo>
                  <a:cubicBezTo>
                    <a:pt x="125" y="894"/>
                    <a:pt x="106" y="945"/>
                    <a:pt x="91" y="995"/>
                  </a:cubicBezTo>
                  <a:cubicBezTo>
                    <a:pt x="32" y="1206"/>
                    <a:pt x="0" y="1685"/>
                    <a:pt x="0" y="2017"/>
                  </a:cubicBezTo>
                  <a:cubicBezTo>
                    <a:pt x="17" y="2005"/>
                    <a:pt x="42" y="1990"/>
                    <a:pt x="48" y="1990"/>
                  </a:cubicBezTo>
                  <a:cubicBezTo>
                    <a:pt x="52" y="1990"/>
                    <a:pt x="46" y="1997"/>
                    <a:pt x="21" y="2017"/>
                  </a:cubicBezTo>
                  <a:cubicBezTo>
                    <a:pt x="15" y="2577"/>
                    <a:pt x="230" y="2770"/>
                    <a:pt x="305" y="3145"/>
                  </a:cubicBezTo>
                  <a:cubicBezTo>
                    <a:pt x="440" y="3380"/>
                    <a:pt x="596" y="3605"/>
                    <a:pt x="768" y="3815"/>
                  </a:cubicBezTo>
                  <a:lnTo>
                    <a:pt x="783" y="3786"/>
                  </a:lnTo>
                  <a:lnTo>
                    <a:pt x="770" y="3818"/>
                  </a:lnTo>
                  <a:cubicBezTo>
                    <a:pt x="791" y="3845"/>
                    <a:pt x="812" y="3872"/>
                    <a:pt x="833" y="3900"/>
                  </a:cubicBezTo>
                  <a:cubicBezTo>
                    <a:pt x="840" y="3897"/>
                    <a:pt x="848" y="3897"/>
                    <a:pt x="856" y="3895"/>
                  </a:cubicBezTo>
                  <a:lnTo>
                    <a:pt x="856" y="3895"/>
                  </a:lnTo>
                  <a:lnTo>
                    <a:pt x="846" y="3916"/>
                  </a:lnTo>
                  <a:cubicBezTo>
                    <a:pt x="869" y="3946"/>
                    <a:pt x="892" y="3975"/>
                    <a:pt x="915" y="4005"/>
                  </a:cubicBezTo>
                  <a:cubicBezTo>
                    <a:pt x="1147" y="4280"/>
                    <a:pt x="1407" y="4581"/>
                    <a:pt x="1613" y="4896"/>
                  </a:cubicBezTo>
                  <a:cubicBezTo>
                    <a:pt x="1693" y="4915"/>
                    <a:pt x="1902" y="5060"/>
                    <a:pt x="1893" y="5235"/>
                  </a:cubicBezTo>
                  <a:cubicBezTo>
                    <a:pt x="1992" y="5384"/>
                    <a:pt x="2112" y="5421"/>
                    <a:pt x="2216" y="5421"/>
                  </a:cubicBezTo>
                  <a:cubicBezTo>
                    <a:pt x="2225" y="5421"/>
                    <a:pt x="2234" y="5421"/>
                    <a:pt x="2242" y="5420"/>
                  </a:cubicBezTo>
                  <a:cubicBezTo>
                    <a:pt x="2261" y="5452"/>
                    <a:pt x="2272" y="5485"/>
                    <a:pt x="2276" y="5521"/>
                  </a:cubicBezTo>
                  <a:cubicBezTo>
                    <a:pt x="2284" y="5504"/>
                    <a:pt x="2295" y="5489"/>
                    <a:pt x="2307" y="5477"/>
                  </a:cubicBezTo>
                  <a:cubicBezTo>
                    <a:pt x="2486" y="5624"/>
                    <a:pt x="2598" y="5956"/>
                    <a:pt x="2837" y="6312"/>
                  </a:cubicBezTo>
                  <a:cubicBezTo>
                    <a:pt x="3126" y="6562"/>
                    <a:pt x="3159" y="6804"/>
                    <a:pt x="3418" y="6856"/>
                  </a:cubicBezTo>
                  <a:cubicBezTo>
                    <a:pt x="3407" y="7107"/>
                    <a:pt x="3544" y="7050"/>
                    <a:pt x="3580" y="7334"/>
                  </a:cubicBezTo>
                  <a:cubicBezTo>
                    <a:pt x="3613" y="7407"/>
                    <a:pt x="3609" y="7529"/>
                    <a:pt x="3649" y="7689"/>
                  </a:cubicBezTo>
                  <a:lnTo>
                    <a:pt x="4177" y="6533"/>
                  </a:lnTo>
                  <a:cubicBezTo>
                    <a:pt x="4167" y="6505"/>
                    <a:pt x="4162" y="6482"/>
                    <a:pt x="4158" y="6463"/>
                  </a:cubicBezTo>
                  <a:cubicBezTo>
                    <a:pt x="3822" y="6326"/>
                    <a:pt x="3803" y="5891"/>
                    <a:pt x="3548" y="5752"/>
                  </a:cubicBezTo>
                  <a:cubicBezTo>
                    <a:pt x="3276" y="5487"/>
                    <a:pt x="3154" y="5102"/>
                    <a:pt x="2834" y="5102"/>
                  </a:cubicBezTo>
                  <a:cubicBezTo>
                    <a:pt x="2829" y="5102"/>
                    <a:pt x="2825" y="5102"/>
                    <a:pt x="2821" y="5103"/>
                  </a:cubicBezTo>
                  <a:cubicBezTo>
                    <a:pt x="2775" y="4889"/>
                    <a:pt x="2691" y="4734"/>
                    <a:pt x="2612" y="4734"/>
                  </a:cubicBezTo>
                  <a:cubicBezTo>
                    <a:pt x="2590" y="4734"/>
                    <a:pt x="2568" y="4746"/>
                    <a:pt x="2547" y="4772"/>
                  </a:cubicBezTo>
                  <a:cubicBezTo>
                    <a:pt x="2467" y="4461"/>
                    <a:pt x="2194" y="4526"/>
                    <a:pt x="2240" y="4358"/>
                  </a:cubicBezTo>
                  <a:cubicBezTo>
                    <a:pt x="2156" y="4308"/>
                    <a:pt x="2080" y="4244"/>
                    <a:pt x="2015" y="4171"/>
                  </a:cubicBezTo>
                  <a:lnTo>
                    <a:pt x="1780" y="4390"/>
                  </a:lnTo>
                  <a:lnTo>
                    <a:pt x="1651" y="4055"/>
                  </a:lnTo>
                  <a:cubicBezTo>
                    <a:pt x="1693" y="4016"/>
                    <a:pt x="1748" y="3995"/>
                    <a:pt x="1803" y="3995"/>
                  </a:cubicBezTo>
                  <a:cubicBezTo>
                    <a:pt x="1830" y="3995"/>
                    <a:pt x="1858" y="4001"/>
                    <a:pt x="1885" y="4011"/>
                  </a:cubicBezTo>
                  <a:cubicBezTo>
                    <a:pt x="1759" y="3839"/>
                    <a:pt x="1656" y="3670"/>
                    <a:pt x="1475" y="3599"/>
                  </a:cubicBezTo>
                  <a:cubicBezTo>
                    <a:pt x="1399" y="3248"/>
                    <a:pt x="1151" y="3100"/>
                    <a:pt x="995" y="2823"/>
                  </a:cubicBezTo>
                  <a:cubicBezTo>
                    <a:pt x="1025" y="2459"/>
                    <a:pt x="949" y="2402"/>
                    <a:pt x="880" y="2120"/>
                  </a:cubicBezTo>
                  <a:cubicBezTo>
                    <a:pt x="869" y="1956"/>
                    <a:pt x="861" y="1824"/>
                    <a:pt x="854" y="1706"/>
                  </a:cubicBezTo>
                  <a:cubicBezTo>
                    <a:pt x="739" y="1668"/>
                    <a:pt x="617" y="1633"/>
                    <a:pt x="537" y="1513"/>
                  </a:cubicBezTo>
                  <a:lnTo>
                    <a:pt x="537" y="1513"/>
                  </a:lnTo>
                  <a:cubicBezTo>
                    <a:pt x="603" y="1570"/>
                    <a:pt x="650" y="1593"/>
                    <a:pt x="685" y="1593"/>
                  </a:cubicBezTo>
                  <a:cubicBezTo>
                    <a:pt x="813" y="1593"/>
                    <a:pt x="762" y="1272"/>
                    <a:pt x="840" y="1222"/>
                  </a:cubicBezTo>
                  <a:cubicBezTo>
                    <a:pt x="840" y="1193"/>
                    <a:pt x="842" y="1166"/>
                    <a:pt x="844" y="1136"/>
                  </a:cubicBezTo>
                  <a:cubicBezTo>
                    <a:pt x="852" y="1134"/>
                    <a:pt x="860" y="1132"/>
                    <a:pt x="867" y="1132"/>
                  </a:cubicBezTo>
                  <a:cubicBezTo>
                    <a:pt x="885" y="1132"/>
                    <a:pt x="900" y="1144"/>
                    <a:pt x="911" y="1185"/>
                  </a:cubicBezTo>
                  <a:cubicBezTo>
                    <a:pt x="987" y="728"/>
                    <a:pt x="1010" y="438"/>
                    <a:pt x="1052" y="60"/>
                  </a:cubicBezTo>
                  <a:cubicBezTo>
                    <a:pt x="984" y="33"/>
                    <a:pt x="915" y="1"/>
                    <a:pt x="86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66" name="Google Shape;10066;p49"/>
            <p:cNvSpPr/>
            <p:nvPr/>
          </p:nvSpPr>
          <p:spPr>
            <a:xfrm>
              <a:off x="6572650" y="4345875"/>
              <a:ext cx="16400" cy="29800"/>
            </a:xfrm>
            <a:custGeom>
              <a:avLst/>
              <a:gdLst/>
              <a:ahLst/>
              <a:cxnLst/>
              <a:rect l="l" t="t" r="r" b="b"/>
              <a:pathLst>
                <a:path w="656" h="1192" extrusionOk="0">
                  <a:moveTo>
                    <a:pt x="118" y="0"/>
                  </a:moveTo>
                  <a:cubicBezTo>
                    <a:pt x="47" y="0"/>
                    <a:pt x="1" y="63"/>
                    <a:pt x="4" y="287"/>
                  </a:cubicBezTo>
                  <a:cubicBezTo>
                    <a:pt x="73" y="462"/>
                    <a:pt x="204" y="592"/>
                    <a:pt x="399" y="601"/>
                  </a:cubicBezTo>
                  <a:lnTo>
                    <a:pt x="140" y="706"/>
                  </a:lnTo>
                  <a:lnTo>
                    <a:pt x="633" y="1192"/>
                  </a:lnTo>
                  <a:cubicBezTo>
                    <a:pt x="656" y="946"/>
                    <a:pt x="645" y="840"/>
                    <a:pt x="603" y="569"/>
                  </a:cubicBezTo>
                  <a:lnTo>
                    <a:pt x="603" y="569"/>
                  </a:lnTo>
                  <a:cubicBezTo>
                    <a:pt x="604" y="570"/>
                    <a:pt x="604" y="570"/>
                    <a:pt x="604" y="570"/>
                  </a:cubicBezTo>
                  <a:cubicBezTo>
                    <a:pt x="610" y="570"/>
                    <a:pt x="559" y="337"/>
                    <a:pt x="528" y="337"/>
                  </a:cubicBezTo>
                  <a:cubicBezTo>
                    <a:pt x="522" y="337"/>
                    <a:pt x="517" y="345"/>
                    <a:pt x="513" y="363"/>
                  </a:cubicBezTo>
                  <a:cubicBezTo>
                    <a:pt x="525" y="228"/>
                    <a:pt x="525" y="115"/>
                    <a:pt x="530" y="88"/>
                  </a:cubicBezTo>
                  <a:lnTo>
                    <a:pt x="521" y="79"/>
                  </a:lnTo>
                  <a:cubicBezTo>
                    <a:pt x="497" y="96"/>
                    <a:pt x="470" y="102"/>
                    <a:pt x="443" y="102"/>
                  </a:cubicBezTo>
                  <a:cubicBezTo>
                    <a:pt x="334" y="102"/>
                    <a:pt x="207" y="0"/>
                    <a:pt x="11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67" name="Google Shape;10067;p49"/>
            <p:cNvSpPr/>
            <p:nvPr/>
          </p:nvSpPr>
          <p:spPr>
            <a:xfrm>
              <a:off x="7359000" y="4395475"/>
              <a:ext cx="1500" cy="700"/>
            </a:xfrm>
            <a:custGeom>
              <a:avLst/>
              <a:gdLst/>
              <a:ahLst/>
              <a:cxnLst/>
              <a:rect l="l" t="t" r="r" b="b"/>
              <a:pathLst>
                <a:path w="60" h="28" extrusionOk="0">
                  <a:moveTo>
                    <a:pt x="0" y="0"/>
                  </a:moveTo>
                  <a:lnTo>
                    <a:pt x="59" y="28"/>
                  </a:lnTo>
                  <a:lnTo>
                    <a:pt x="59" y="17"/>
                  </a:lnTo>
                  <a:cubicBezTo>
                    <a:pt x="40" y="11"/>
                    <a:pt x="21" y="7"/>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68" name="Google Shape;10068;p49"/>
            <p:cNvSpPr/>
            <p:nvPr/>
          </p:nvSpPr>
          <p:spPr>
            <a:xfrm>
              <a:off x="6722250" y="4170200"/>
              <a:ext cx="59750" cy="209950"/>
            </a:xfrm>
            <a:custGeom>
              <a:avLst/>
              <a:gdLst/>
              <a:ahLst/>
              <a:cxnLst/>
              <a:rect l="l" t="t" r="r" b="b"/>
              <a:pathLst>
                <a:path w="2390" h="8398" extrusionOk="0">
                  <a:moveTo>
                    <a:pt x="789" y="7785"/>
                  </a:moveTo>
                  <a:cubicBezTo>
                    <a:pt x="802" y="7785"/>
                    <a:pt x="819" y="7789"/>
                    <a:pt x="838" y="7796"/>
                  </a:cubicBezTo>
                  <a:lnTo>
                    <a:pt x="770" y="7790"/>
                  </a:lnTo>
                  <a:cubicBezTo>
                    <a:pt x="775" y="7787"/>
                    <a:pt x="781" y="7785"/>
                    <a:pt x="789" y="7785"/>
                  </a:cubicBezTo>
                  <a:close/>
                  <a:moveTo>
                    <a:pt x="1742" y="0"/>
                  </a:moveTo>
                  <a:cubicBezTo>
                    <a:pt x="1736" y="9"/>
                    <a:pt x="1731" y="15"/>
                    <a:pt x="1725" y="19"/>
                  </a:cubicBezTo>
                  <a:lnTo>
                    <a:pt x="1837" y="250"/>
                  </a:lnTo>
                  <a:cubicBezTo>
                    <a:pt x="1801" y="245"/>
                    <a:pt x="1766" y="243"/>
                    <a:pt x="1732" y="243"/>
                  </a:cubicBezTo>
                  <a:cubicBezTo>
                    <a:pt x="1576" y="243"/>
                    <a:pt x="1437" y="293"/>
                    <a:pt x="1302" y="370"/>
                  </a:cubicBezTo>
                  <a:cubicBezTo>
                    <a:pt x="465" y="1893"/>
                    <a:pt x="9" y="3657"/>
                    <a:pt x="1" y="5459"/>
                  </a:cubicBezTo>
                  <a:cubicBezTo>
                    <a:pt x="41" y="6463"/>
                    <a:pt x="238" y="7455"/>
                    <a:pt x="583" y="8397"/>
                  </a:cubicBezTo>
                  <a:cubicBezTo>
                    <a:pt x="634" y="8288"/>
                    <a:pt x="617" y="8145"/>
                    <a:pt x="577" y="7924"/>
                  </a:cubicBezTo>
                  <a:lnTo>
                    <a:pt x="577" y="7924"/>
                  </a:lnTo>
                  <a:cubicBezTo>
                    <a:pt x="724" y="7935"/>
                    <a:pt x="913" y="8086"/>
                    <a:pt x="1050" y="8118"/>
                  </a:cubicBezTo>
                  <a:cubicBezTo>
                    <a:pt x="1029" y="8044"/>
                    <a:pt x="1010" y="7966"/>
                    <a:pt x="989" y="7888"/>
                  </a:cubicBezTo>
                  <a:cubicBezTo>
                    <a:pt x="945" y="7851"/>
                    <a:pt x="894" y="7819"/>
                    <a:pt x="838" y="7796"/>
                  </a:cubicBezTo>
                  <a:lnTo>
                    <a:pt x="838" y="7796"/>
                  </a:lnTo>
                  <a:lnTo>
                    <a:pt x="966" y="7804"/>
                  </a:lnTo>
                  <a:cubicBezTo>
                    <a:pt x="770" y="7033"/>
                    <a:pt x="672" y="6242"/>
                    <a:pt x="672" y="5447"/>
                  </a:cubicBezTo>
                  <a:cubicBezTo>
                    <a:pt x="743" y="3417"/>
                    <a:pt x="1366" y="1571"/>
                    <a:pt x="2390" y="51"/>
                  </a:cubicBezTo>
                  <a:lnTo>
                    <a:pt x="2390" y="51"/>
                  </a:lnTo>
                  <a:cubicBezTo>
                    <a:pt x="2301" y="95"/>
                    <a:pt x="2208" y="133"/>
                    <a:pt x="2101" y="133"/>
                  </a:cubicBezTo>
                  <a:cubicBezTo>
                    <a:pt x="1998" y="133"/>
                    <a:pt x="1881" y="98"/>
                    <a:pt x="174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69" name="Google Shape;10069;p49"/>
            <p:cNvSpPr/>
            <p:nvPr/>
          </p:nvSpPr>
          <p:spPr>
            <a:xfrm>
              <a:off x="6762100" y="4147475"/>
              <a:ext cx="13750" cy="25000"/>
            </a:xfrm>
            <a:custGeom>
              <a:avLst/>
              <a:gdLst/>
              <a:ahLst/>
              <a:cxnLst/>
              <a:rect l="l" t="t" r="r" b="b"/>
              <a:pathLst>
                <a:path w="550" h="1000" extrusionOk="0">
                  <a:moveTo>
                    <a:pt x="548" y="1"/>
                  </a:moveTo>
                  <a:cubicBezTo>
                    <a:pt x="352" y="251"/>
                    <a:pt x="171" y="512"/>
                    <a:pt x="1" y="783"/>
                  </a:cubicBezTo>
                  <a:cubicBezTo>
                    <a:pt x="28" y="852"/>
                    <a:pt x="43" y="926"/>
                    <a:pt x="45" y="1000"/>
                  </a:cubicBezTo>
                  <a:cubicBezTo>
                    <a:pt x="74" y="979"/>
                    <a:pt x="104" y="955"/>
                    <a:pt x="131" y="930"/>
                  </a:cubicBezTo>
                  <a:lnTo>
                    <a:pt x="108" y="884"/>
                  </a:lnTo>
                  <a:lnTo>
                    <a:pt x="108" y="884"/>
                  </a:lnTo>
                  <a:cubicBezTo>
                    <a:pt x="123" y="894"/>
                    <a:pt x="133" y="901"/>
                    <a:pt x="148" y="911"/>
                  </a:cubicBezTo>
                  <a:cubicBezTo>
                    <a:pt x="350" y="705"/>
                    <a:pt x="497" y="352"/>
                    <a:pt x="550" y="3"/>
                  </a:cubicBezTo>
                  <a:cubicBezTo>
                    <a:pt x="550" y="3"/>
                    <a:pt x="548" y="3"/>
                    <a:pt x="5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70" name="Google Shape;10070;p49"/>
            <p:cNvSpPr/>
            <p:nvPr/>
          </p:nvSpPr>
          <p:spPr>
            <a:xfrm>
              <a:off x="6737450" y="4380975"/>
              <a:ext cx="46825" cy="72675"/>
            </a:xfrm>
            <a:custGeom>
              <a:avLst/>
              <a:gdLst/>
              <a:ahLst/>
              <a:cxnLst/>
              <a:rect l="l" t="t" r="r" b="b"/>
              <a:pathLst>
                <a:path w="1873" h="2907" extrusionOk="0">
                  <a:moveTo>
                    <a:pt x="543" y="0"/>
                  </a:moveTo>
                  <a:cubicBezTo>
                    <a:pt x="360" y="6"/>
                    <a:pt x="160" y="6"/>
                    <a:pt x="0" y="34"/>
                  </a:cubicBezTo>
                  <a:cubicBezTo>
                    <a:pt x="390" y="1079"/>
                    <a:pt x="953" y="2050"/>
                    <a:pt x="1670" y="2906"/>
                  </a:cubicBezTo>
                  <a:lnTo>
                    <a:pt x="1872" y="2463"/>
                  </a:lnTo>
                  <a:cubicBezTo>
                    <a:pt x="1822" y="2397"/>
                    <a:pt x="1773" y="2334"/>
                    <a:pt x="1725" y="2269"/>
                  </a:cubicBezTo>
                  <a:cubicBezTo>
                    <a:pt x="1695" y="2263"/>
                    <a:pt x="1667" y="2259"/>
                    <a:pt x="1640" y="2259"/>
                  </a:cubicBezTo>
                  <a:cubicBezTo>
                    <a:pt x="1537" y="2259"/>
                    <a:pt x="1456" y="2310"/>
                    <a:pt x="1433" y="2440"/>
                  </a:cubicBezTo>
                  <a:cubicBezTo>
                    <a:pt x="1458" y="2294"/>
                    <a:pt x="1496" y="2153"/>
                    <a:pt x="1544" y="2015"/>
                  </a:cubicBezTo>
                  <a:cubicBezTo>
                    <a:pt x="1414" y="1825"/>
                    <a:pt x="1294" y="1630"/>
                    <a:pt x="1180" y="1430"/>
                  </a:cubicBezTo>
                  <a:lnTo>
                    <a:pt x="1033" y="1615"/>
                  </a:lnTo>
                  <a:lnTo>
                    <a:pt x="964" y="1298"/>
                  </a:lnTo>
                  <a:lnTo>
                    <a:pt x="1105" y="1295"/>
                  </a:lnTo>
                  <a:cubicBezTo>
                    <a:pt x="882" y="881"/>
                    <a:pt x="694" y="448"/>
                    <a:pt x="54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71" name="Google Shape;10071;p49"/>
            <p:cNvSpPr/>
            <p:nvPr/>
          </p:nvSpPr>
          <p:spPr>
            <a:xfrm>
              <a:off x="6865775" y="4506450"/>
              <a:ext cx="4075" cy="1875"/>
            </a:xfrm>
            <a:custGeom>
              <a:avLst/>
              <a:gdLst/>
              <a:ahLst/>
              <a:cxnLst/>
              <a:rect l="l" t="t" r="r" b="b"/>
              <a:pathLst>
                <a:path w="163" h="75" extrusionOk="0">
                  <a:moveTo>
                    <a:pt x="1" y="1"/>
                  </a:moveTo>
                  <a:lnTo>
                    <a:pt x="1" y="1"/>
                  </a:lnTo>
                  <a:cubicBezTo>
                    <a:pt x="9" y="51"/>
                    <a:pt x="85" y="60"/>
                    <a:pt x="163" y="74"/>
                  </a:cubicBezTo>
                  <a:cubicBezTo>
                    <a:pt x="110" y="51"/>
                    <a:pt x="53" y="26"/>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72" name="Google Shape;10072;p49"/>
            <p:cNvSpPr/>
            <p:nvPr/>
          </p:nvSpPr>
          <p:spPr>
            <a:xfrm>
              <a:off x="6775875" y="4090550"/>
              <a:ext cx="69125" cy="59925"/>
            </a:xfrm>
            <a:custGeom>
              <a:avLst/>
              <a:gdLst/>
              <a:ahLst/>
              <a:cxnLst/>
              <a:rect l="l" t="t" r="r" b="b"/>
              <a:pathLst>
                <a:path w="2765" h="2397" extrusionOk="0">
                  <a:moveTo>
                    <a:pt x="2621" y="0"/>
                  </a:moveTo>
                  <a:lnTo>
                    <a:pt x="2621" y="0"/>
                  </a:lnTo>
                  <a:cubicBezTo>
                    <a:pt x="1605" y="576"/>
                    <a:pt x="716" y="1350"/>
                    <a:pt x="1" y="2273"/>
                  </a:cubicBezTo>
                  <a:lnTo>
                    <a:pt x="1" y="2282"/>
                  </a:lnTo>
                  <a:cubicBezTo>
                    <a:pt x="139" y="2363"/>
                    <a:pt x="259" y="2397"/>
                    <a:pt x="368" y="2397"/>
                  </a:cubicBezTo>
                  <a:cubicBezTo>
                    <a:pt x="815" y="2397"/>
                    <a:pt x="1063" y="1834"/>
                    <a:pt x="1486" y="1741"/>
                  </a:cubicBezTo>
                  <a:cubicBezTo>
                    <a:pt x="1629" y="1598"/>
                    <a:pt x="1778" y="1460"/>
                    <a:pt x="1931" y="1327"/>
                  </a:cubicBezTo>
                  <a:lnTo>
                    <a:pt x="1933" y="1308"/>
                  </a:lnTo>
                  <a:lnTo>
                    <a:pt x="1946" y="1314"/>
                  </a:lnTo>
                  <a:cubicBezTo>
                    <a:pt x="2051" y="1222"/>
                    <a:pt x="2161" y="1134"/>
                    <a:pt x="2270" y="1047"/>
                  </a:cubicBezTo>
                  <a:lnTo>
                    <a:pt x="2270" y="1047"/>
                  </a:lnTo>
                  <a:cubicBezTo>
                    <a:pt x="2245" y="1052"/>
                    <a:pt x="2215" y="1054"/>
                    <a:pt x="2186" y="1060"/>
                  </a:cubicBezTo>
                  <a:cubicBezTo>
                    <a:pt x="2318" y="970"/>
                    <a:pt x="2440" y="593"/>
                    <a:pt x="2764" y="513"/>
                  </a:cubicBezTo>
                  <a:lnTo>
                    <a:pt x="2436" y="227"/>
                  </a:lnTo>
                  <a:cubicBezTo>
                    <a:pt x="2484" y="141"/>
                    <a:pt x="2548" y="65"/>
                    <a:pt x="262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73" name="Google Shape;10073;p49"/>
            <p:cNvSpPr/>
            <p:nvPr/>
          </p:nvSpPr>
          <p:spPr>
            <a:xfrm>
              <a:off x="6800075" y="4465075"/>
              <a:ext cx="21525" cy="24700"/>
            </a:xfrm>
            <a:custGeom>
              <a:avLst/>
              <a:gdLst/>
              <a:ahLst/>
              <a:cxnLst/>
              <a:rect l="l" t="t" r="r" b="b"/>
              <a:pathLst>
                <a:path w="861" h="988" extrusionOk="0">
                  <a:moveTo>
                    <a:pt x="192" y="1"/>
                  </a:moveTo>
                  <a:lnTo>
                    <a:pt x="0" y="419"/>
                  </a:lnTo>
                  <a:cubicBezTo>
                    <a:pt x="215" y="619"/>
                    <a:pt x="440" y="808"/>
                    <a:pt x="673" y="987"/>
                  </a:cubicBezTo>
                  <a:lnTo>
                    <a:pt x="860" y="575"/>
                  </a:lnTo>
                  <a:cubicBezTo>
                    <a:pt x="629" y="394"/>
                    <a:pt x="404" y="203"/>
                    <a:pt x="19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74" name="Google Shape;10074;p49"/>
            <p:cNvSpPr/>
            <p:nvPr/>
          </p:nvSpPr>
          <p:spPr>
            <a:xfrm>
              <a:off x="6823050" y="4484075"/>
              <a:ext cx="18475" cy="13775"/>
            </a:xfrm>
            <a:custGeom>
              <a:avLst/>
              <a:gdLst/>
              <a:ahLst/>
              <a:cxnLst/>
              <a:rect l="l" t="t" r="r" b="b"/>
              <a:pathLst>
                <a:path w="739" h="551" extrusionOk="0">
                  <a:moveTo>
                    <a:pt x="189" y="0"/>
                  </a:moveTo>
                  <a:lnTo>
                    <a:pt x="0" y="412"/>
                  </a:lnTo>
                  <a:cubicBezTo>
                    <a:pt x="65" y="461"/>
                    <a:pt x="135" y="505"/>
                    <a:pt x="202" y="551"/>
                  </a:cubicBezTo>
                  <a:cubicBezTo>
                    <a:pt x="318" y="437"/>
                    <a:pt x="551" y="385"/>
                    <a:pt x="738" y="366"/>
                  </a:cubicBezTo>
                  <a:cubicBezTo>
                    <a:pt x="549" y="248"/>
                    <a:pt x="364" y="128"/>
                    <a:pt x="18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75" name="Google Shape;10075;p49"/>
            <p:cNvSpPr/>
            <p:nvPr/>
          </p:nvSpPr>
          <p:spPr>
            <a:xfrm>
              <a:off x="6872100" y="4509725"/>
              <a:ext cx="5375" cy="4800"/>
            </a:xfrm>
            <a:custGeom>
              <a:avLst/>
              <a:gdLst/>
              <a:ahLst/>
              <a:cxnLst/>
              <a:rect l="l" t="t" r="r" b="b"/>
              <a:pathLst>
                <a:path w="215" h="192" extrusionOk="0">
                  <a:moveTo>
                    <a:pt x="30" y="0"/>
                  </a:moveTo>
                  <a:lnTo>
                    <a:pt x="30" y="0"/>
                  </a:lnTo>
                  <a:cubicBezTo>
                    <a:pt x="59" y="34"/>
                    <a:pt x="59" y="91"/>
                    <a:pt x="0" y="192"/>
                  </a:cubicBezTo>
                  <a:cubicBezTo>
                    <a:pt x="80" y="173"/>
                    <a:pt x="154" y="133"/>
                    <a:pt x="215" y="78"/>
                  </a:cubicBezTo>
                  <a:cubicBezTo>
                    <a:pt x="152" y="53"/>
                    <a:pt x="91" y="25"/>
                    <a:pt x="3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76" name="Google Shape;10076;p49"/>
            <p:cNvSpPr/>
            <p:nvPr/>
          </p:nvSpPr>
          <p:spPr>
            <a:xfrm>
              <a:off x="6784975" y="4449475"/>
              <a:ext cx="18375" cy="24675"/>
            </a:xfrm>
            <a:custGeom>
              <a:avLst/>
              <a:gdLst/>
              <a:ahLst/>
              <a:cxnLst/>
              <a:rect l="l" t="t" r="r" b="b"/>
              <a:pathLst>
                <a:path w="735" h="987" extrusionOk="0">
                  <a:moveTo>
                    <a:pt x="198" y="0"/>
                  </a:moveTo>
                  <a:lnTo>
                    <a:pt x="1" y="433"/>
                  </a:lnTo>
                  <a:cubicBezTo>
                    <a:pt x="175" y="625"/>
                    <a:pt x="356" y="810"/>
                    <a:pt x="543" y="987"/>
                  </a:cubicBezTo>
                  <a:lnTo>
                    <a:pt x="735" y="570"/>
                  </a:lnTo>
                  <a:cubicBezTo>
                    <a:pt x="547" y="387"/>
                    <a:pt x="369" y="198"/>
                    <a:pt x="19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77" name="Google Shape;10077;p49"/>
            <p:cNvSpPr/>
            <p:nvPr/>
          </p:nvSpPr>
          <p:spPr>
            <a:xfrm>
              <a:off x="6875875" y="4067775"/>
              <a:ext cx="26575" cy="12000"/>
            </a:xfrm>
            <a:custGeom>
              <a:avLst/>
              <a:gdLst/>
              <a:ahLst/>
              <a:cxnLst/>
              <a:rect l="l" t="t" r="r" b="b"/>
              <a:pathLst>
                <a:path w="1063" h="480" extrusionOk="0">
                  <a:moveTo>
                    <a:pt x="1063" y="0"/>
                  </a:moveTo>
                  <a:lnTo>
                    <a:pt x="1063" y="0"/>
                  </a:lnTo>
                  <a:cubicBezTo>
                    <a:pt x="703" y="74"/>
                    <a:pt x="348" y="171"/>
                    <a:pt x="1" y="291"/>
                  </a:cubicBezTo>
                  <a:cubicBezTo>
                    <a:pt x="62" y="306"/>
                    <a:pt x="118" y="311"/>
                    <a:pt x="173" y="311"/>
                  </a:cubicBezTo>
                  <a:cubicBezTo>
                    <a:pt x="242" y="311"/>
                    <a:pt x="310" y="304"/>
                    <a:pt x="384" y="304"/>
                  </a:cubicBezTo>
                  <a:cubicBezTo>
                    <a:pt x="529" y="304"/>
                    <a:pt x="699" y="330"/>
                    <a:pt x="958" y="480"/>
                  </a:cubicBezTo>
                  <a:cubicBezTo>
                    <a:pt x="985" y="469"/>
                    <a:pt x="1014" y="461"/>
                    <a:pt x="1044" y="451"/>
                  </a:cubicBezTo>
                  <a:cubicBezTo>
                    <a:pt x="1006" y="303"/>
                    <a:pt x="1012" y="146"/>
                    <a:pt x="106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78" name="Google Shape;10078;p49"/>
            <p:cNvSpPr/>
            <p:nvPr/>
          </p:nvSpPr>
          <p:spPr>
            <a:xfrm>
              <a:off x="6829925" y="4498425"/>
              <a:ext cx="6750" cy="4700"/>
            </a:xfrm>
            <a:custGeom>
              <a:avLst/>
              <a:gdLst/>
              <a:ahLst/>
              <a:cxnLst/>
              <a:rect l="l" t="t" r="r" b="b"/>
              <a:pathLst>
                <a:path w="270" h="188" extrusionOk="0">
                  <a:moveTo>
                    <a:pt x="148" y="1"/>
                  </a:moveTo>
                  <a:cubicBezTo>
                    <a:pt x="111" y="1"/>
                    <a:pt x="63" y="9"/>
                    <a:pt x="1" y="27"/>
                  </a:cubicBezTo>
                  <a:cubicBezTo>
                    <a:pt x="83" y="82"/>
                    <a:pt x="169" y="135"/>
                    <a:pt x="255" y="187"/>
                  </a:cubicBezTo>
                  <a:cubicBezTo>
                    <a:pt x="268" y="90"/>
                    <a:pt x="270" y="1"/>
                    <a:pt x="1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79" name="Google Shape;10079;p49"/>
            <p:cNvSpPr/>
            <p:nvPr/>
          </p:nvSpPr>
          <p:spPr>
            <a:xfrm>
              <a:off x="6844800" y="4497050"/>
              <a:ext cx="20425" cy="17225"/>
            </a:xfrm>
            <a:custGeom>
              <a:avLst/>
              <a:gdLst/>
              <a:ahLst/>
              <a:cxnLst/>
              <a:rect l="l" t="t" r="r" b="b"/>
              <a:pathLst>
                <a:path w="817" h="689" extrusionOk="0">
                  <a:moveTo>
                    <a:pt x="123" y="0"/>
                  </a:moveTo>
                  <a:lnTo>
                    <a:pt x="123" y="0"/>
                  </a:lnTo>
                  <a:cubicBezTo>
                    <a:pt x="125" y="148"/>
                    <a:pt x="51" y="324"/>
                    <a:pt x="1" y="442"/>
                  </a:cubicBezTo>
                  <a:lnTo>
                    <a:pt x="1" y="444"/>
                  </a:lnTo>
                  <a:cubicBezTo>
                    <a:pt x="154" y="530"/>
                    <a:pt x="310" y="610"/>
                    <a:pt x="468" y="688"/>
                  </a:cubicBezTo>
                  <a:cubicBezTo>
                    <a:pt x="613" y="575"/>
                    <a:pt x="739" y="465"/>
                    <a:pt x="817" y="368"/>
                  </a:cubicBezTo>
                  <a:cubicBezTo>
                    <a:pt x="577" y="253"/>
                    <a:pt x="346" y="129"/>
                    <a:pt x="12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80" name="Google Shape;10080;p49"/>
            <p:cNvSpPr/>
            <p:nvPr/>
          </p:nvSpPr>
          <p:spPr>
            <a:xfrm>
              <a:off x="6844750" y="4508150"/>
              <a:ext cx="75" cy="75"/>
            </a:xfrm>
            <a:custGeom>
              <a:avLst/>
              <a:gdLst/>
              <a:ahLst/>
              <a:cxnLst/>
              <a:rect l="l" t="t" r="r" b="b"/>
              <a:pathLst>
                <a:path w="3" h="3" extrusionOk="0">
                  <a:moveTo>
                    <a:pt x="1" y="0"/>
                  </a:moveTo>
                  <a:lnTo>
                    <a:pt x="3" y="2"/>
                  </a:lnTo>
                  <a:lnTo>
                    <a:pt x="3"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81" name="Google Shape;10081;p49"/>
            <p:cNvSpPr/>
            <p:nvPr/>
          </p:nvSpPr>
          <p:spPr>
            <a:xfrm>
              <a:off x="6876200" y="4063075"/>
              <a:ext cx="327975" cy="473900"/>
            </a:xfrm>
            <a:custGeom>
              <a:avLst/>
              <a:gdLst/>
              <a:ahLst/>
              <a:cxnLst/>
              <a:rect l="l" t="t" r="r" b="b"/>
              <a:pathLst>
                <a:path w="13119" h="18956" extrusionOk="0">
                  <a:moveTo>
                    <a:pt x="11497" y="4622"/>
                  </a:moveTo>
                  <a:lnTo>
                    <a:pt x="11439" y="5030"/>
                  </a:lnTo>
                  <a:lnTo>
                    <a:pt x="11304" y="4756"/>
                  </a:lnTo>
                  <a:lnTo>
                    <a:pt x="11497" y="4622"/>
                  </a:lnTo>
                  <a:close/>
                  <a:moveTo>
                    <a:pt x="4682" y="1"/>
                  </a:moveTo>
                  <a:cubicBezTo>
                    <a:pt x="4408" y="1"/>
                    <a:pt x="4130" y="18"/>
                    <a:pt x="3851" y="54"/>
                  </a:cubicBezTo>
                  <a:cubicBezTo>
                    <a:pt x="3533" y="22"/>
                    <a:pt x="3215" y="7"/>
                    <a:pt x="2896" y="7"/>
                  </a:cubicBezTo>
                  <a:cubicBezTo>
                    <a:pt x="2469" y="7"/>
                    <a:pt x="2042" y="35"/>
                    <a:pt x="1618" y="92"/>
                  </a:cubicBezTo>
                  <a:cubicBezTo>
                    <a:pt x="1687" y="207"/>
                    <a:pt x="1745" y="288"/>
                    <a:pt x="1829" y="288"/>
                  </a:cubicBezTo>
                  <a:cubicBezTo>
                    <a:pt x="1834" y="288"/>
                    <a:pt x="1839" y="288"/>
                    <a:pt x="1845" y="287"/>
                  </a:cubicBezTo>
                  <a:cubicBezTo>
                    <a:pt x="1872" y="317"/>
                    <a:pt x="1893" y="350"/>
                    <a:pt x="1908" y="388"/>
                  </a:cubicBezTo>
                  <a:cubicBezTo>
                    <a:pt x="2471" y="254"/>
                    <a:pt x="3043" y="174"/>
                    <a:pt x="3622" y="144"/>
                  </a:cubicBezTo>
                  <a:cubicBezTo>
                    <a:pt x="4105" y="165"/>
                    <a:pt x="4587" y="226"/>
                    <a:pt x="5060" y="329"/>
                  </a:cubicBezTo>
                  <a:cubicBezTo>
                    <a:pt x="5104" y="275"/>
                    <a:pt x="5174" y="241"/>
                    <a:pt x="5214" y="165"/>
                  </a:cubicBezTo>
                  <a:cubicBezTo>
                    <a:pt x="5247" y="142"/>
                    <a:pt x="5281" y="132"/>
                    <a:pt x="5315" y="132"/>
                  </a:cubicBezTo>
                  <a:cubicBezTo>
                    <a:pt x="5474" y="132"/>
                    <a:pt x="5628" y="356"/>
                    <a:pt x="5737" y="462"/>
                  </a:cubicBezTo>
                  <a:lnTo>
                    <a:pt x="5718" y="498"/>
                  </a:lnTo>
                  <a:cubicBezTo>
                    <a:pt x="9500" y="1623"/>
                    <a:pt x="12368" y="5246"/>
                    <a:pt x="12450" y="9286"/>
                  </a:cubicBezTo>
                  <a:cubicBezTo>
                    <a:pt x="12219" y="14649"/>
                    <a:pt x="8297" y="18289"/>
                    <a:pt x="3824" y="18863"/>
                  </a:cubicBezTo>
                  <a:cubicBezTo>
                    <a:pt x="3270" y="18808"/>
                    <a:pt x="2719" y="18724"/>
                    <a:pt x="2175" y="18607"/>
                  </a:cubicBezTo>
                  <a:lnTo>
                    <a:pt x="2175" y="18607"/>
                  </a:lnTo>
                  <a:cubicBezTo>
                    <a:pt x="2187" y="18640"/>
                    <a:pt x="2171" y="18682"/>
                    <a:pt x="2341" y="18697"/>
                  </a:cubicBezTo>
                  <a:cubicBezTo>
                    <a:pt x="2292" y="18719"/>
                    <a:pt x="2158" y="18804"/>
                    <a:pt x="2080" y="18804"/>
                  </a:cubicBezTo>
                  <a:cubicBezTo>
                    <a:pt x="2071" y="18804"/>
                    <a:pt x="2062" y="18803"/>
                    <a:pt x="2055" y="18800"/>
                  </a:cubicBezTo>
                  <a:cubicBezTo>
                    <a:pt x="2280" y="18699"/>
                    <a:pt x="1716" y="18689"/>
                    <a:pt x="1931" y="18560"/>
                  </a:cubicBezTo>
                  <a:lnTo>
                    <a:pt x="1973" y="18560"/>
                  </a:lnTo>
                  <a:cubicBezTo>
                    <a:pt x="1340" y="18415"/>
                    <a:pt x="717" y="18217"/>
                    <a:pt x="116" y="17971"/>
                  </a:cubicBezTo>
                  <a:lnTo>
                    <a:pt x="116" y="17971"/>
                  </a:lnTo>
                  <a:lnTo>
                    <a:pt x="135" y="18323"/>
                  </a:lnTo>
                  <a:cubicBezTo>
                    <a:pt x="110" y="18342"/>
                    <a:pt x="82" y="18356"/>
                    <a:pt x="53" y="18369"/>
                  </a:cubicBezTo>
                  <a:lnTo>
                    <a:pt x="0" y="18386"/>
                  </a:lnTo>
                  <a:cubicBezTo>
                    <a:pt x="1012" y="18763"/>
                    <a:pt x="2080" y="18956"/>
                    <a:pt x="3156" y="18956"/>
                  </a:cubicBezTo>
                  <a:cubicBezTo>
                    <a:pt x="3315" y="18956"/>
                    <a:pt x="3473" y="18951"/>
                    <a:pt x="3632" y="18943"/>
                  </a:cubicBezTo>
                  <a:cubicBezTo>
                    <a:pt x="3756" y="18948"/>
                    <a:pt x="3880" y="18951"/>
                    <a:pt x="4003" y="18951"/>
                  </a:cubicBezTo>
                  <a:cubicBezTo>
                    <a:pt x="8961" y="18951"/>
                    <a:pt x="13020" y="14769"/>
                    <a:pt x="13119" y="9265"/>
                  </a:cubicBezTo>
                  <a:cubicBezTo>
                    <a:pt x="12885" y="4565"/>
                    <a:pt x="9133" y="1"/>
                    <a:pt x="468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0082" name="Google Shape;10082;p49"/>
          <p:cNvGrpSpPr/>
          <p:nvPr/>
        </p:nvGrpSpPr>
        <p:grpSpPr>
          <a:xfrm>
            <a:off x="1798248" y="3222432"/>
            <a:ext cx="831787" cy="831787"/>
            <a:chOff x="3660136" y="540475"/>
            <a:chExt cx="581100" cy="581100"/>
          </a:xfrm>
        </p:grpSpPr>
        <p:sp>
          <p:nvSpPr>
            <p:cNvPr id="10083" name="Google Shape;10083;p49"/>
            <p:cNvSpPr/>
            <p:nvPr/>
          </p:nvSpPr>
          <p:spPr>
            <a:xfrm rot="2700000">
              <a:off x="3745767" y="625045"/>
              <a:ext cx="409839" cy="411960"/>
            </a:xfrm>
            <a:prstGeom prst="flowChartAlternateProcess">
              <a:avLst/>
            </a:prstGeom>
            <a:solidFill>
              <a:schemeClr val="lt2"/>
            </a:solidFill>
            <a:ln w="114300" cap="flat" cmpd="sng">
              <a:solidFill>
                <a:schemeClr val="lt2"/>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84" name="Google Shape;10084;p49"/>
            <p:cNvSpPr/>
            <p:nvPr/>
          </p:nvSpPr>
          <p:spPr>
            <a:xfrm>
              <a:off x="3687411" y="569025"/>
              <a:ext cx="526550" cy="524000"/>
            </a:xfrm>
            <a:custGeom>
              <a:avLst/>
              <a:gdLst/>
              <a:ahLst/>
              <a:cxnLst/>
              <a:rect l="l" t="t" r="r" b="b"/>
              <a:pathLst>
                <a:path w="21062" h="20960" extrusionOk="0">
                  <a:moveTo>
                    <a:pt x="12001" y="871"/>
                  </a:moveTo>
                  <a:cubicBezTo>
                    <a:pt x="11988" y="871"/>
                    <a:pt x="11989" y="884"/>
                    <a:pt x="12018" y="916"/>
                  </a:cubicBezTo>
                  <a:cubicBezTo>
                    <a:pt x="12011" y="902"/>
                    <a:pt x="12011" y="889"/>
                    <a:pt x="12016" y="875"/>
                  </a:cubicBezTo>
                  <a:cubicBezTo>
                    <a:pt x="12010" y="873"/>
                    <a:pt x="12005" y="871"/>
                    <a:pt x="12001" y="871"/>
                  </a:cubicBezTo>
                  <a:close/>
                  <a:moveTo>
                    <a:pt x="11865" y="791"/>
                  </a:moveTo>
                  <a:cubicBezTo>
                    <a:pt x="11893" y="826"/>
                    <a:pt x="11935" y="868"/>
                    <a:pt x="11993" y="930"/>
                  </a:cubicBezTo>
                  <a:lnTo>
                    <a:pt x="11930" y="858"/>
                  </a:lnTo>
                  <a:lnTo>
                    <a:pt x="11865" y="791"/>
                  </a:lnTo>
                  <a:close/>
                  <a:moveTo>
                    <a:pt x="10088" y="932"/>
                  </a:moveTo>
                  <a:cubicBezTo>
                    <a:pt x="10075" y="932"/>
                    <a:pt x="10056" y="934"/>
                    <a:pt x="10031" y="937"/>
                  </a:cubicBezTo>
                  <a:cubicBezTo>
                    <a:pt x="10038" y="937"/>
                    <a:pt x="10044" y="937"/>
                    <a:pt x="10049" y="937"/>
                  </a:cubicBezTo>
                  <a:cubicBezTo>
                    <a:pt x="10105" y="937"/>
                    <a:pt x="10048" y="960"/>
                    <a:pt x="9999" y="984"/>
                  </a:cubicBezTo>
                  <a:cubicBezTo>
                    <a:pt x="9959" y="1002"/>
                    <a:pt x="9925" y="1020"/>
                    <a:pt x="9973" y="1020"/>
                  </a:cubicBezTo>
                  <a:cubicBezTo>
                    <a:pt x="9986" y="1020"/>
                    <a:pt x="10004" y="1019"/>
                    <a:pt x="10029" y="1016"/>
                  </a:cubicBezTo>
                  <a:cubicBezTo>
                    <a:pt x="10005" y="1010"/>
                    <a:pt x="10182" y="932"/>
                    <a:pt x="10088" y="932"/>
                  </a:cubicBezTo>
                  <a:close/>
                  <a:moveTo>
                    <a:pt x="12369" y="1114"/>
                  </a:moveTo>
                  <a:cubicBezTo>
                    <a:pt x="12426" y="1162"/>
                    <a:pt x="12476" y="1219"/>
                    <a:pt x="12519" y="1278"/>
                  </a:cubicBezTo>
                  <a:cubicBezTo>
                    <a:pt x="12469" y="1255"/>
                    <a:pt x="12419" y="1193"/>
                    <a:pt x="12369" y="1114"/>
                  </a:cubicBezTo>
                  <a:close/>
                  <a:moveTo>
                    <a:pt x="8552" y="1630"/>
                  </a:moveTo>
                  <a:cubicBezTo>
                    <a:pt x="8517" y="1637"/>
                    <a:pt x="8483" y="1667"/>
                    <a:pt x="8415" y="1730"/>
                  </a:cubicBezTo>
                  <a:lnTo>
                    <a:pt x="8557" y="1654"/>
                  </a:lnTo>
                  <a:lnTo>
                    <a:pt x="8552" y="1630"/>
                  </a:lnTo>
                  <a:close/>
                  <a:moveTo>
                    <a:pt x="10564" y="2583"/>
                  </a:moveTo>
                  <a:cubicBezTo>
                    <a:pt x="10548" y="2583"/>
                    <a:pt x="10537" y="2604"/>
                    <a:pt x="10562" y="2623"/>
                  </a:cubicBezTo>
                  <a:lnTo>
                    <a:pt x="10606" y="2611"/>
                  </a:lnTo>
                  <a:lnTo>
                    <a:pt x="10564" y="2583"/>
                  </a:lnTo>
                  <a:close/>
                  <a:moveTo>
                    <a:pt x="10513" y="2650"/>
                  </a:moveTo>
                  <a:lnTo>
                    <a:pt x="10513" y="2650"/>
                  </a:lnTo>
                  <a:lnTo>
                    <a:pt x="10513" y="2650"/>
                  </a:lnTo>
                  <a:close/>
                  <a:moveTo>
                    <a:pt x="10513" y="2650"/>
                  </a:moveTo>
                  <a:lnTo>
                    <a:pt x="10507" y="2657"/>
                  </a:lnTo>
                  <a:cubicBezTo>
                    <a:pt x="10511" y="2664"/>
                    <a:pt x="10513" y="2669"/>
                    <a:pt x="10518" y="2674"/>
                  </a:cubicBezTo>
                  <a:lnTo>
                    <a:pt x="10513" y="2650"/>
                  </a:lnTo>
                  <a:close/>
                  <a:moveTo>
                    <a:pt x="6545" y="2650"/>
                  </a:moveTo>
                  <a:cubicBezTo>
                    <a:pt x="6512" y="2698"/>
                    <a:pt x="6499" y="2723"/>
                    <a:pt x="6503" y="2735"/>
                  </a:cubicBezTo>
                  <a:lnTo>
                    <a:pt x="6503" y="2735"/>
                  </a:lnTo>
                  <a:cubicBezTo>
                    <a:pt x="6504" y="2734"/>
                    <a:pt x="6504" y="2733"/>
                    <a:pt x="6505" y="2732"/>
                  </a:cubicBezTo>
                  <a:cubicBezTo>
                    <a:pt x="6506" y="2733"/>
                    <a:pt x="6507" y="2733"/>
                    <a:pt x="6509" y="2734"/>
                  </a:cubicBezTo>
                  <a:lnTo>
                    <a:pt x="6509" y="2734"/>
                  </a:lnTo>
                  <a:cubicBezTo>
                    <a:pt x="6546" y="2681"/>
                    <a:pt x="6563" y="2650"/>
                    <a:pt x="6545" y="2650"/>
                  </a:cubicBezTo>
                  <a:close/>
                  <a:moveTo>
                    <a:pt x="7275" y="2708"/>
                  </a:moveTo>
                  <a:cubicBezTo>
                    <a:pt x="7263" y="2731"/>
                    <a:pt x="7259" y="2747"/>
                    <a:pt x="7265" y="2747"/>
                  </a:cubicBezTo>
                  <a:cubicBezTo>
                    <a:pt x="7268" y="2747"/>
                    <a:pt x="7273" y="2745"/>
                    <a:pt x="7280" y="2739"/>
                  </a:cubicBezTo>
                  <a:lnTo>
                    <a:pt x="7275" y="2708"/>
                  </a:lnTo>
                  <a:close/>
                  <a:moveTo>
                    <a:pt x="12952" y="2586"/>
                  </a:moveTo>
                  <a:cubicBezTo>
                    <a:pt x="13017" y="2655"/>
                    <a:pt x="13071" y="2732"/>
                    <a:pt x="13108" y="2762"/>
                  </a:cubicBezTo>
                  <a:lnTo>
                    <a:pt x="13108" y="2759"/>
                  </a:lnTo>
                  <a:cubicBezTo>
                    <a:pt x="13073" y="2690"/>
                    <a:pt x="13020" y="2630"/>
                    <a:pt x="12952" y="2586"/>
                  </a:cubicBezTo>
                  <a:close/>
                  <a:moveTo>
                    <a:pt x="10590" y="2661"/>
                  </a:moveTo>
                  <a:cubicBezTo>
                    <a:pt x="10588" y="2661"/>
                    <a:pt x="10585" y="2661"/>
                    <a:pt x="10583" y="2662"/>
                  </a:cubicBezTo>
                  <a:cubicBezTo>
                    <a:pt x="10592" y="2715"/>
                    <a:pt x="10632" y="2757"/>
                    <a:pt x="10683" y="2771"/>
                  </a:cubicBezTo>
                  <a:cubicBezTo>
                    <a:pt x="10685" y="2787"/>
                    <a:pt x="10669" y="2787"/>
                    <a:pt x="10662" y="2790"/>
                  </a:cubicBezTo>
                  <a:cubicBezTo>
                    <a:pt x="10677" y="2794"/>
                    <a:pt x="10695" y="2798"/>
                    <a:pt x="10712" y="2798"/>
                  </a:cubicBezTo>
                  <a:cubicBezTo>
                    <a:pt x="10738" y="2798"/>
                    <a:pt x="10761" y="2789"/>
                    <a:pt x="10766" y="2764"/>
                  </a:cubicBezTo>
                  <a:cubicBezTo>
                    <a:pt x="10721" y="2764"/>
                    <a:pt x="10717" y="2751"/>
                    <a:pt x="10680" y="2751"/>
                  </a:cubicBezTo>
                  <a:cubicBezTo>
                    <a:pt x="10673" y="2751"/>
                    <a:pt x="10665" y="2751"/>
                    <a:pt x="10655" y="2752"/>
                  </a:cubicBezTo>
                  <a:cubicBezTo>
                    <a:pt x="10629" y="2734"/>
                    <a:pt x="10627" y="2704"/>
                    <a:pt x="10641" y="2697"/>
                  </a:cubicBezTo>
                  <a:cubicBezTo>
                    <a:pt x="10626" y="2697"/>
                    <a:pt x="10615" y="2661"/>
                    <a:pt x="10590" y="2661"/>
                  </a:cubicBezTo>
                  <a:close/>
                  <a:moveTo>
                    <a:pt x="10790" y="2794"/>
                  </a:moveTo>
                  <a:cubicBezTo>
                    <a:pt x="10789" y="2794"/>
                    <a:pt x="10788" y="2794"/>
                    <a:pt x="10787" y="2794"/>
                  </a:cubicBezTo>
                  <a:lnTo>
                    <a:pt x="10817" y="2813"/>
                  </a:lnTo>
                  <a:cubicBezTo>
                    <a:pt x="10809" y="2806"/>
                    <a:pt x="10800" y="2794"/>
                    <a:pt x="10790" y="2794"/>
                  </a:cubicBezTo>
                  <a:close/>
                  <a:moveTo>
                    <a:pt x="10817" y="2813"/>
                  </a:moveTo>
                  <a:cubicBezTo>
                    <a:pt x="10821" y="2816"/>
                    <a:pt x="10825" y="2820"/>
                    <a:pt x="10829" y="2820"/>
                  </a:cubicBezTo>
                  <a:cubicBezTo>
                    <a:pt x="10829" y="2820"/>
                    <a:pt x="10830" y="2820"/>
                    <a:pt x="10831" y="2820"/>
                  </a:cubicBezTo>
                  <a:lnTo>
                    <a:pt x="10817" y="2813"/>
                  </a:lnTo>
                  <a:close/>
                  <a:moveTo>
                    <a:pt x="10836" y="2817"/>
                  </a:moveTo>
                  <a:cubicBezTo>
                    <a:pt x="10836" y="2820"/>
                    <a:pt x="10833" y="2820"/>
                    <a:pt x="10831" y="2820"/>
                  </a:cubicBezTo>
                  <a:lnTo>
                    <a:pt x="10845" y="2829"/>
                  </a:lnTo>
                  <a:lnTo>
                    <a:pt x="10836" y="2817"/>
                  </a:lnTo>
                  <a:close/>
                  <a:moveTo>
                    <a:pt x="10773" y="2865"/>
                  </a:moveTo>
                  <a:cubicBezTo>
                    <a:pt x="10774" y="2867"/>
                    <a:pt x="10775" y="2870"/>
                    <a:pt x="10778" y="2873"/>
                  </a:cubicBezTo>
                  <a:lnTo>
                    <a:pt x="10773" y="2865"/>
                  </a:lnTo>
                  <a:close/>
                  <a:moveTo>
                    <a:pt x="10068" y="2866"/>
                  </a:moveTo>
                  <a:cubicBezTo>
                    <a:pt x="10066" y="2869"/>
                    <a:pt x="10064" y="2873"/>
                    <a:pt x="10063" y="2876"/>
                  </a:cubicBezTo>
                  <a:lnTo>
                    <a:pt x="10063" y="2876"/>
                  </a:lnTo>
                  <a:cubicBezTo>
                    <a:pt x="10065" y="2873"/>
                    <a:pt x="10067" y="2869"/>
                    <a:pt x="10068" y="2866"/>
                  </a:cubicBezTo>
                  <a:close/>
                  <a:moveTo>
                    <a:pt x="11005" y="3010"/>
                  </a:moveTo>
                  <a:lnTo>
                    <a:pt x="11026" y="3026"/>
                  </a:lnTo>
                  <a:lnTo>
                    <a:pt x="11026" y="3026"/>
                  </a:lnTo>
                  <a:lnTo>
                    <a:pt x="11026" y="3026"/>
                  </a:lnTo>
                  <a:cubicBezTo>
                    <a:pt x="11022" y="3030"/>
                    <a:pt x="11019" y="3034"/>
                    <a:pt x="11019" y="3038"/>
                  </a:cubicBezTo>
                  <a:lnTo>
                    <a:pt x="11021" y="3035"/>
                  </a:lnTo>
                  <a:cubicBezTo>
                    <a:pt x="11025" y="3033"/>
                    <a:pt x="11028" y="3032"/>
                    <a:pt x="11032" y="3032"/>
                  </a:cubicBezTo>
                  <a:cubicBezTo>
                    <a:pt x="11035" y="3032"/>
                    <a:pt x="11039" y="3033"/>
                    <a:pt x="11042" y="3035"/>
                  </a:cubicBezTo>
                  <a:lnTo>
                    <a:pt x="11029" y="3024"/>
                  </a:lnTo>
                  <a:lnTo>
                    <a:pt x="11033" y="3021"/>
                  </a:lnTo>
                  <a:cubicBezTo>
                    <a:pt x="11024" y="3017"/>
                    <a:pt x="11014" y="3012"/>
                    <a:pt x="11005" y="3010"/>
                  </a:cubicBezTo>
                  <a:close/>
                  <a:moveTo>
                    <a:pt x="6971" y="3020"/>
                  </a:moveTo>
                  <a:lnTo>
                    <a:pt x="6941" y="3051"/>
                  </a:lnTo>
                  <a:cubicBezTo>
                    <a:pt x="6954" y="3040"/>
                    <a:pt x="6964" y="3029"/>
                    <a:pt x="6971" y="3020"/>
                  </a:cubicBezTo>
                  <a:close/>
                  <a:moveTo>
                    <a:pt x="11042" y="3038"/>
                  </a:moveTo>
                  <a:lnTo>
                    <a:pt x="11063" y="3056"/>
                  </a:lnTo>
                  <a:cubicBezTo>
                    <a:pt x="11056" y="3049"/>
                    <a:pt x="11049" y="3042"/>
                    <a:pt x="11042" y="3038"/>
                  </a:cubicBezTo>
                  <a:close/>
                  <a:moveTo>
                    <a:pt x="9859" y="3060"/>
                  </a:moveTo>
                  <a:cubicBezTo>
                    <a:pt x="9859" y="3060"/>
                    <a:pt x="9858" y="3060"/>
                    <a:pt x="9857" y="3061"/>
                  </a:cubicBezTo>
                  <a:cubicBezTo>
                    <a:pt x="9857" y="3063"/>
                    <a:pt x="9860" y="3065"/>
                    <a:pt x="9862" y="3065"/>
                  </a:cubicBezTo>
                  <a:cubicBezTo>
                    <a:pt x="9860" y="3062"/>
                    <a:pt x="9860" y="3060"/>
                    <a:pt x="9859" y="3060"/>
                  </a:cubicBezTo>
                  <a:close/>
                  <a:moveTo>
                    <a:pt x="14176" y="2996"/>
                  </a:moveTo>
                  <a:lnTo>
                    <a:pt x="14176" y="2996"/>
                  </a:lnTo>
                  <a:cubicBezTo>
                    <a:pt x="14205" y="3013"/>
                    <a:pt x="14238" y="3040"/>
                    <a:pt x="14271" y="3070"/>
                  </a:cubicBezTo>
                  <a:lnTo>
                    <a:pt x="14271" y="3070"/>
                  </a:lnTo>
                  <a:cubicBezTo>
                    <a:pt x="14228" y="3029"/>
                    <a:pt x="14208" y="3000"/>
                    <a:pt x="14176" y="2996"/>
                  </a:cubicBezTo>
                  <a:close/>
                  <a:moveTo>
                    <a:pt x="11130" y="3119"/>
                  </a:moveTo>
                  <a:lnTo>
                    <a:pt x="11130" y="3119"/>
                  </a:lnTo>
                  <a:cubicBezTo>
                    <a:pt x="11126" y="3119"/>
                    <a:pt x="11121" y="3121"/>
                    <a:pt x="11116" y="3126"/>
                  </a:cubicBezTo>
                  <a:lnTo>
                    <a:pt x="11130" y="3119"/>
                  </a:lnTo>
                  <a:close/>
                  <a:moveTo>
                    <a:pt x="11139" y="3114"/>
                  </a:moveTo>
                  <a:lnTo>
                    <a:pt x="11130" y="3119"/>
                  </a:lnTo>
                  <a:cubicBezTo>
                    <a:pt x="11156" y="3119"/>
                    <a:pt x="11170" y="3204"/>
                    <a:pt x="11207" y="3211"/>
                  </a:cubicBezTo>
                  <a:lnTo>
                    <a:pt x="11207" y="3209"/>
                  </a:lnTo>
                  <a:cubicBezTo>
                    <a:pt x="11188" y="3186"/>
                    <a:pt x="11174" y="3137"/>
                    <a:pt x="11139" y="3114"/>
                  </a:cubicBezTo>
                  <a:close/>
                  <a:moveTo>
                    <a:pt x="6744" y="3269"/>
                  </a:moveTo>
                  <a:lnTo>
                    <a:pt x="6679" y="3353"/>
                  </a:lnTo>
                  <a:cubicBezTo>
                    <a:pt x="6702" y="3325"/>
                    <a:pt x="6726" y="3297"/>
                    <a:pt x="6744" y="3269"/>
                  </a:cubicBezTo>
                  <a:close/>
                  <a:moveTo>
                    <a:pt x="9496" y="3455"/>
                  </a:moveTo>
                  <a:cubicBezTo>
                    <a:pt x="9495" y="3455"/>
                    <a:pt x="9494" y="3456"/>
                    <a:pt x="9494" y="3457"/>
                  </a:cubicBezTo>
                  <a:lnTo>
                    <a:pt x="9494" y="3457"/>
                  </a:lnTo>
                  <a:cubicBezTo>
                    <a:pt x="9495" y="3456"/>
                    <a:pt x="9495" y="3455"/>
                    <a:pt x="9496" y="3455"/>
                  </a:cubicBezTo>
                  <a:close/>
                  <a:moveTo>
                    <a:pt x="6658" y="3469"/>
                  </a:moveTo>
                  <a:lnTo>
                    <a:pt x="6545" y="3478"/>
                  </a:lnTo>
                  <a:lnTo>
                    <a:pt x="6624" y="3501"/>
                  </a:lnTo>
                  <a:lnTo>
                    <a:pt x="6658" y="3469"/>
                  </a:lnTo>
                  <a:close/>
                  <a:moveTo>
                    <a:pt x="11387" y="3601"/>
                  </a:moveTo>
                  <a:lnTo>
                    <a:pt x="11387" y="3601"/>
                  </a:lnTo>
                  <a:cubicBezTo>
                    <a:pt x="11391" y="3617"/>
                    <a:pt x="11393" y="3636"/>
                    <a:pt x="11383" y="3636"/>
                  </a:cubicBezTo>
                  <a:cubicBezTo>
                    <a:pt x="11378" y="3636"/>
                    <a:pt x="11371" y="3632"/>
                    <a:pt x="11360" y="3622"/>
                  </a:cubicBezTo>
                  <a:lnTo>
                    <a:pt x="11360" y="3622"/>
                  </a:lnTo>
                  <a:cubicBezTo>
                    <a:pt x="11379" y="3658"/>
                    <a:pt x="11387" y="3669"/>
                    <a:pt x="11391" y="3669"/>
                  </a:cubicBezTo>
                  <a:cubicBezTo>
                    <a:pt x="11397" y="3669"/>
                    <a:pt x="11395" y="3647"/>
                    <a:pt x="11408" y="3647"/>
                  </a:cubicBezTo>
                  <a:cubicBezTo>
                    <a:pt x="11416" y="3647"/>
                    <a:pt x="11429" y="3656"/>
                    <a:pt x="11452" y="3682"/>
                  </a:cubicBezTo>
                  <a:lnTo>
                    <a:pt x="11387" y="3601"/>
                  </a:lnTo>
                  <a:close/>
                  <a:moveTo>
                    <a:pt x="11761" y="3772"/>
                  </a:moveTo>
                  <a:lnTo>
                    <a:pt x="11761" y="3772"/>
                  </a:lnTo>
                  <a:cubicBezTo>
                    <a:pt x="11754" y="3775"/>
                    <a:pt x="11749" y="3777"/>
                    <a:pt x="11744" y="3779"/>
                  </a:cubicBezTo>
                  <a:lnTo>
                    <a:pt x="11761" y="3772"/>
                  </a:lnTo>
                  <a:close/>
                  <a:moveTo>
                    <a:pt x="11642" y="3908"/>
                  </a:moveTo>
                  <a:cubicBezTo>
                    <a:pt x="11632" y="3908"/>
                    <a:pt x="11647" y="3935"/>
                    <a:pt x="11640" y="3937"/>
                  </a:cubicBezTo>
                  <a:cubicBezTo>
                    <a:pt x="11656" y="3944"/>
                    <a:pt x="11666" y="3949"/>
                    <a:pt x="11670" y="3949"/>
                  </a:cubicBezTo>
                  <a:cubicBezTo>
                    <a:pt x="11676" y="3949"/>
                    <a:pt x="11674" y="3941"/>
                    <a:pt x="11663" y="3921"/>
                  </a:cubicBezTo>
                  <a:cubicBezTo>
                    <a:pt x="11652" y="3912"/>
                    <a:pt x="11645" y="3908"/>
                    <a:pt x="11642" y="3908"/>
                  </a:cubicBezTo>
                  <a:close/>
                  <a:moveTo>
                    <a:pt x="11935" y="3953"/>
                  </a:moveTo>
                  <a:cubicBezTo>
                    <a:pt x="11942" y="3969"/>
                    <a:pt x="11951" y="3983"/>
                    <a:pt x="11962" y="4000"/>
                  </a:cubicBezTo>
                  <a:lnTo>
                    <a:pt x="11935" y="3953"/>
                  </a:lnTo>
                  <a:close/>
                  <a:moveTo>
                    <a:pt x="11719" y="4002"/>
                  </a:moveTo>
                  <a:cubicBezTo>
                    <a:pt x="11719" y="4002"/>
                    <a:pt x="11720" y="4003"/>
                    <a:pt x="11720" y="4003"/>
                  </a:cubicBezTo>
                  <a:lnTo>
                    <a:pt x="11720" y="4003"/>
                  </a:lnTo>
                  <a:lnTo>
                    <a:pt x="11719" y="4002"/>
                  </a:lnTo>
                  <a:close/>
                  <a:moveTo>
                    <a:pt x="11733" y="3979"/>
                  </a:moveTo>
                  <a:cubicBezTo>
                    <a:pt x="11726" y="3986"/>
                    <a:pt x="11721" y="3995"/>
                    <a:pt x="11721" y="4004"/>
                  </a:cubicBezTo>
                  <a:lnTo>
                    <a:pt x="11721" y="4004"/>
                  </a:lnTo>
                  <a:cubicBezTo>
                    <a:pt x="11721" y="4004"/>
                    <a:pt x="11721" y="4004"/>
                    <a:pt x="11720" y="4003"/>
                  </a:cubicBezTo>
                  <a:lnTo>
                    <a:pt x="11720" y="4003"/>
                  </a:lnTo>
                  <a:lnTo>
                    <a:pt x="11721" y="4004"/>
                  </a:lnTo>
                  <a:cubicBezTo>
                    <a:pt x="11721" y="4004"/>
                    <a:pt x="11721" y="4004"/>
                    <a:pt x="11721" y="4004"/>
                  </a:cubicBezTo>
                  <a:lnTo>
                    <a:pt x="11721" y="4004"/>
                  </a:lnTo>
                  <a:cubicBezTo>
                    <a:pt x="11723" y="4005"/>
                    <a:pt x="11725" y="4005"/>
                    <a:pt x="11727" y="4005"/>
                  </a:cubicBezTo>
                  <a:cubicBezTo>
                    <a:pt x="11739" y="4005"/>
                    <a:pt x="11759" y="3991"/>
                    <a:pt x="11772" y="3986"/>
                  </a:cubicBezTo>
                  <a:lnTo>
                    <a:pt x="11772" y="3986"/>
                  </a:lnTo>
                  <a:cubicBezTo>
                    <a:pt x="11768" y="3987"/>
                    <a:pt x="11763" y="3988"/>
                    <a:pt x="11758" y="3988"/>
                  </a:cubicBezTo>
                  <a:cubicBezTo>
                    <a:pt x="11749" y="3988"/>
                    <a:pt x="11741" y="3985"/>
                    <a:pt x="11733" y="3979"/>
                  </a:cubicBezTo>
                  <a:close/>
                  <a:moveTo>
                    <a:pt x="9088" y="4183"/>
                  </a:moveTo>
                  <a:cubicBezTo>
                    <a:pt x="9081" y="4186"/>
                    <a:pt x="9074" y="4189"/>
                    <a:pt x="9067" y="4193"/>
                  </a:cubicBezTo>
                  <a:lnTo>
                    <a:pt x="9067" y="4193"/>
                  </a:lnTo>
                  <a:cubicBezTo>
                    <a:pt x="9073" y="4191"/>
                    <a:pt x="9079" y="4188"/>
                    <a:pt x="9088" y="4183"/>
                  </a:cubicBezTo>
                  <a:close/>
                  <a:moveTo>
                    <a:pt x="8708" y="4242"/>
                  </a:moveTo>
                  <a:cubicBezTo>
                    <a:pt x="8705" y="4242"/>
                    <a:pt x="8696" y="4250"/>
                    <a:pt x="8673" y="4275"/>
                  </a:cubicBezTo>
                  <a:cubicBezTo>
                    <a:pt x="8677" y="4275"/>
                    <a:pt x="8681" y="4275"/>
                    <a:pt x="8685" y="4275"/>
                  </a:cubicBezTo>
                  <a:cubicBezTo>
                    <a:pt x="8695" y="4275"/>
                    <a:pt x="8705" y="4276"/>
                    <a:pt x="8715" y="4278"/>
                  </a:cubicBezTo>
                  <a:cubicBezTo>
                    <a:pt x="8698" y="4272"/>
                    <a:pt x="8714" y="4242"/>
                    <a:pt x="8708" y="4242"/>
                  </a:cubicBezTo>
                  <a:close/>
                  <a:moveTo>
                    <a:pt x="12234" y="4271"/>
                  </a:moveTo>
                  <a:cubicBezTo>
                    <a:pt x="12234" y="4273"/>
                    <a:pt x="12234" y="4276"/>
                    <a:pt x="12235" y="4281"/>
                  </a:cubicBezTo>
                  <a:lnTo>
                    <a:pt x="12235" y="4281"/>
                  </a:lnTo>
                  <a:cubicBezTo>
                    <a:pt x="12236" y="4278"/>
                    <a:pt x="12235" y="4274"/>
                    <a:pt x="12234" y="4271"/>
                  </a:cubicBezTo>
                  <a:close/>
                  <a:moveTo>
                    <a:pt x="12235" y="4281"/>
                  </a:moveTo>
                  <a:lnTo>
                    <a:pt x="12235" y="4281"/>
                  </a:lnTo>
                  <a:cubicBezTo>
                    <a:pt x="12235" y="4282"/>
                    <a:pt x="12234" y="4284"/>
                    <a:pt x="12234" y="4285"/>
                  </a:cubicBezTo>
                  <a:lnTo>
                    <a:pt x="12236" y="4285"/>
                  </a:lnTo>
                  <a:cubicBezTo>
                    <a:pt x="12236" y="4284"/>
                    <a:pt x="12235" y="4282"/>
                    <a:pt x="12235" y="4281"/>
                  </a:cubicBezTo>
                  <a:close/>
                  <a:moveTo>
                    <a:pt x="15449" y="4442"/>
                  </a:moveTo>
                  <a:lnTo>
                    <a:pt x="15449" y="4442"/>
                  </a:lnTo>
                  <a:cubicBezTo>
                    <a:pt x="15602" y="4500"/>
                    <a:pt x="15658" y="4565"/>
                    <a:pt x="15727" y="4656"/>
                  </a:cubicBezTo>
                  <a:lnTo>
                    <a:pt x="15755" y="4463"/>
                  </a:lnTo>
                  <a:lnTo>
                    <a:pt x="15449" y="4442"/>
                  </a:lnTo>
                  <a:close/>
                  <a:moveTo>
                    <a:pt x="15727" y="4656"/>
                  </a:moveTo>
                  <a:lnTo>
                    <a:pt x="15727" y="4663"/>
                  </a:lnTo>
                  <a:lnTo>
                    <a:pt x="15736" y="4667"/>
                  </a:lnTo>
                  <a:lnTo>
                    <a:pt x="15736" y="4667"/>
                  </a:lnTo>
                  <a:cubicBezTo>
                    <a:pt x="15735" y="4666"/>
                    <a:pt x="15735" y="4666"/>
                    <a:pt x="15734" y="4665"/>
                  </a:cubicBezTo>
                  <a:lnTo>
                    <a:pt x="15734" y="4665"/>
                  </a:lnTo>
                  <a:cubicBezTo>
                    <a:pt x="15735" y="4665"/>
                    <a:pt x="15735" y="4666"/>
                    <a:pt x="15735" y="4666"/>
                  </a:cubicBezTo>
                  <a:lnTo>
                    <a:pt x="15735" y="4666"/>
                  </a:lnTo>
                  <a:lnTo>
                    <a:pt x="15727" y="4656"/>
                  </a:lnTo>
                  <a:close/>
                  <a:moveTo>
                    <a:pt x="12505" y="4795"/>
                  </a:moveTo>
                  <a:cubicBezTo>
                    <a:pt x="12503" y="4799"/>
                    <a:pt x="12500" y="4804"/>
                    <a:pt x="12500" y="4809"/>
                  </a:cubicBezTo>
                  <a:cubicBezTo>
                    <a:pt x="12505" y="4804"/>
                    <a:pt x="12507" y="4802"/>
                    <a:pt x="12507" y="4797"/>
                  </a:cubicBezTo>
                  <a:lnTo>
                    <a:pt x="12505" y="4795"/>
                  </a:lnTo>
                  <a:close/>
                  <a:moveTo>
                    <a:pt x="5304" y="4939"/>
                  </a:moveTo>
                  <a:lnTo>
                    <a:pt x="5304" y="4939"/>
                  </a:lnTo>
                  <a:cubicBezTo>
                    <a:pt x="5288" y="4954"/>
                    <a:pt x="5272" y="4970"/>
                    <a:pt x="5256" y="4988"/>
                  </a:cubicBezTo>
                  <a:lnTo>
                    <a:pt x="5256" y="4988"/>
                  </a:lnTo>
                  <a:cubicBezTo>
                    <a:pt x="5272" y="4973"/>
                    <a:pt x="5288" y="4957"/>
                    <a:pt x="5304" y="4939"/>
                  </a:cubicBezTo>
                  <a:close/>
                  <a:moveTo>
                    <a:pt x="12792" y="5013"/>
                  </a:moveTo>
                  <a:cubicBezTo>
                    <a:pt x="12792" y="5015"/>
                    <a:pt x="12792" y="5015"/>
                    <a:pt x="12792" y="5017"/>
                  </a:cubicBezTo>
                  <a:lnTo>
                    <a:pt x="12795" y="5022"/>
                  </a:lnTo>
                  <a:cubicBezTo>
                    <a:pt x="12795" y="5020"/>
                    <a:pt x="12792" y="5015"/>
                    <a:pt x="12792" y="5013"/>
                  </a:cubicBezTo>
                  <a:close/>
                  <a:moveTo>
                    <a:pt x="12795" y="5020"/>
                  </a:moveTo>
                  <a:lnTo>
                    <a:pt x="12795" y="5020"/>
                  </a:lnTo>
                  <a:cubicBezTo>
                    <a:pt x="12797" y="5027"/>
                    <a:pt x="12802" y="5034"/>
                    <a:pt x="12806" y="5038"/>
                  </a:cubicBezTo>
                  <a:lnTo>
                    <a:pt x="12795" y="5020"/>
                  </a:lnTo>
                  <a:close/>
                  <a:moveTo>
                    <a:pt x="16660" y="5025"/>
                  </a:moveTo>
                  <a:lnTo>
                    <a:pt x="16660" y="5025"/>
                  </a:lnTo>
                  <a:cubicBezTo>
                    <a:pt x="16663" y="5025"/>
                    <a:pt x="16670" y="5030"/>
                    <a:pt x="16687" y="5045"/>
                  </a:cubicBezTo>
                  <a:lnTo>
                    <a:pt x="16687" y="5045"/>
                  </a:lnTo>
                  <a:cubicBezTo>
                    <a:pt x="16681" y="5044"/>
                    <a:pt x="16676" y="5044"/>
                    <a:pt x="16671" y="5044"/>
                  </a:cubicBezTo>
                  <a:cubicBezTo>
                    <a:pt x="16666" y="5044"/>
                    <a:pt x="16661" y="5044"/>
                    <a:pt x="16657" y="5045"/>
                  </a:cubicBezTo>
                  <a:cubicBezTo>
                    <a:pt x="16661" y="5038"/>
                    <a:pt x="16655" y="5025"/>
                    <a:pt x="16660" y="5025"/>
                  </a:cubicBezTo>
                  <a:close/>
                  <a:moveTo>
                    <a:pt x="12806" y="5038"/>
                  </a:moveTo>
                  <a:lnTo>
                    <a:pt x="12832" y="5082"/>
                  </a:lnTo>
                  <a:cubicBezTo>
                    <a:pt x="12846" y="5078"/>
                    <a:pt x="12822" y="5059"/>
                    <a:pt x="12806" y="5038"/>
                  </a:cubicBezTo>
                  <a:close/>
                  <a:moveTo>
                    <a:pt x="5256" y="4988"/>
                  </a:moveTo>
                  <a:cubicBezTo>
                    <a:pt x="5140" y="5093"/>
                    <a:pt x="5034" y="5109"/>
                    <a:pt x="5105" y="5152"/>
                  </a:cubicBezTo>
                  <a:cubicBezTo>
                    <a:pt x="5156" y="5104"/>
                    <a:pt x="5206" y="5042"/>
                    <a:pt x="5256" y="4988"/>
                  </a:cubicBezTo>
                  <a:close/>
                  <a:moveTo>
                    <a:pt x="8057" y="5250"/>
                  </a:moveTo>
                  <a:cubicBezTo>
                    <a:pt x="8056" y="5252"/>
                    <a:pt x="8055" y="5255"/>
                    <a:pt x="8054" y="5256"/>
                  </a:cubicBezTo>
                  <a:lnTo>
                    <a:pt x="8045" y="5265"/>
                  </a:lnTo>
                  <a:lnTo>
                    <a:pt x="8045" y="5265"/>
                  </a:lnTo>
                  <a:cubicBezTo>
                    <a:pt x="8046" y="5263"/>
                    <a:pt x="8048" y="5261"/>
                    <a:pt x="8049" y="5258"/>
                  </a:cubicBezTo>
                  <a:cubicBezTo>
                    <a:pt x="8052" y="5255"/>
                    <a:pt x="8054" y="5253"/>
                    <a:pt x="8057" y="5250"/>
                  </a:cubicBezTo>
                  <a:close/>
                  <a:moveTo>
                    <a:pt x="7763" y="5265"/>
                  </a:moveTo>
                  <a:lnTo>
                    <a:pt x="7750" y="5279"/>
                  </a:lnTo>
                  <a:cubicBezTo>
                    <a:pt x="7754" y="5274"/>
                    <a:pt x="7759" y="5270"/>
                    <a:pt x="7763" y="5265"/>
                  </a:cubicBezTo>
                  <a:close/>
                  <a:moveTo>
                    <a:pt x="16352" y="5271"/>
                  </a:moveTo>
                  <a:cubicBezTo>
                    <a:pt x="16354" y="5275"/>
                    <a:pt x="16357" y="5279"/>
                    <a:pt x="16360" y="5284"/>
                  </a:cubicBezTo>
                  <a:cubicBezTo>
                    <a:pt x="16357" y="5279"/>
                    <a:pt x="16355" y="5275"/>
                    <a:pt x="16352" y="5271"/>
                  </a:cubicBezTo>
                  <a:close/>
                  <a:moveTo>
                    <a:pt x="15233" y="5268"/>
                  </a:moveTo>
                  <a:cubicBezTo>
                    <a:pt x="15241" y="5275"/>
                    <a:pt x="15254" y="5286"/>
                    <a:pt x="15264" y="5293"/>
                  </a:cubicBezTo>
                  <a:lnTo>
                    <a:pt x="15264" y="5293"/>
                  </a:lnTo>
                  <a:cubicBezTo>
                    <a:pt x="15252" y="5283"/>
                    <a:pt x="15242" y="5274"/>
                    <a:pt x="15233" y="5268"/>
                  </a:cubicBezTo>
                  <a:close/>
                  <a:moveTo>
                    <a:pt x="8049" y="5302"/>
                  </a:moveTo>
                  <a:cubicBezTo>
                    <a:pt x="8052" y="5309"/>
                    <a:pt x="8052" y="5316"/>
                    <a:pt x="8052" y="5323"/>
                  </a:cubicBezTo>
                  <a:cubicBezTo>
                    <a:pt x="8040" y="5340"/>
                    <a:pt x="8031" y="5345"/>
                    <a:pt x="8024" y="5345"/>
                  </a:cubicBezTo>
                  <a:cubicBezTo>
                    <a:pt x="8022" y="5345"/>
                    <a:pt x="8020" y="5345"/>
                    <a:pt x="8019" y="5344"/>
                  </a:cubicBezTo>
                  <a:cubicBezTo>
                    <a:pt x="8026" y="5335"/>
                    <a:pt x="8035" y="5323"/>
                    <a:pt x="8047" y="5309"/>
                  </a:cubicBezTo>
                  <a:lnTo>
                    <a:pt x="8047" y="5302"/>
                  </a:lnTo>
                  <a:close/>
                  <a:moveTo>
                    <a:pt x="16453" y="5374"/>
                  </a:moveTo>
                  <a:lnTo>
                    <a:pt x="16453" y="5374"/>
                  </a:lnTo>
                  <a:cubicBezTo>
                    <a:pt x="16455" y="5376"/>
                    <a:pt x="16457" y="5377"/>
                    <a:pt x="16460" y="5378"/>
                  </a:cubicBezTo>
                  <a:lnTo>
                    <a:pt x="16460" y="5378"/>
                  </a:lnTo>
                  <a:lnTo>
                    <a:pt x="16453" y="5374"/>
                  </a:lnTo>
                  <a:close/>
                  <a:moveTo>
                    <a:pt x="7685" y="5349"/>
                  </a:moveTo>
                  <a:cubicBezTo>
                    <a:pt x="7697" y="5353"/>
                    <a:pt x="7701" y="5370"/>
                    <a:pt x="7690" y="5379"/>
                  </a:cubicBezTo>
                  <a:lnTo>
                    <a:pt x="7690" y="5377"/>
                  </a:lnTo>
                  <a:cubicBezTo>
                    <a:pt x="7690" y="5374"/>
                    <a:pt x="7689" y="5373"/>
                    <a:pt x="7687" y="5373"/>
                  </a:cubicBezTo>
                  <a:cubicBezTo>
                    <a:pt x="7678" y="5373"/>
                    <a:pt x="7653" y="5390"/>
                    <a:pt x="7632" y="5400"/>
                  </a:cubicBezTo>
                  <a:cubicBezTo>
                    <a:pt x="7648" y="5386"/>
                    <a:pt x="7667" y="5370"/>
                    <a:pt x="7685" y="5349"/>
                  </a:cubicBezTo>
                  <a:close/>
                  <a:moveTo>
                    <a:pt x="15841" y="5481"/>
                  </a:moveTo>
                  <a:lnTo>
                    <a:pt x="15841" y="5481"/>
                  </a:lnTo>
                  <a:cubicBezTo>
                    <a:pt x="15843" y="5488"/>
                    <a:pt x="15848" y="5495"/>
                    <a:pt x="15852" y="5504"/>
                  </a:cubicBezTo>
                  <a:lnTo>
                    <a:pt x="15885" y="5532"/>
                  </a:lnTo>
                  <a:lnTo>
                    <a:pt x="15841" y="5481"/>
                  </a:lnTo>
                  <a:close/>
                  <a:moveTo>
                    <a:pt x="13279" y="5544"/>
                  </a:moveTo>
                  <a:lnTo>
                    <a:pt x="13279" y="5544"/>
                  </a:lnTo>
                  <a:cubicBezTo>
                    <a:pt x="13279" y="5544"/>
                    <a:pt x="13279" y="5544"/>
                    <a:pt x="13278" y="5544"/>
                  </a:cubicBezTo>
                  <a:lnTo>
                    <a:pt x="13278" y="5544"/>
                  </a:lnTo>
                  <a:lnTo>
                    <a:pt x="13279" y="5544"/>
                  </a:lnTo>
                  <a:close/>
                  <a:moveTo>
                    <a:pt x="13278" y="5544"/>
                  </a:moveTo>
                  <a:lnTo>
                    <a:pt x="13251" y="5562"/>
                  </a:lnTo>
                  <a:cubicBezTo>
                    <a:pt x="13260" y="5570"/>
                    <a:pt x="13265" y="5573"/>
                    <a:pt x="13267" y="5573"/>
                  </a:cubicBezTo>
                  <a:cubicBezTo>
                    <a:pt x="13274" y="5573"/>
                    <a:pt x="13266" y="5553"/>
                    <a:pt x="13278" y="5544"/>
                  </a:cubicBezTo>
                  <a:close/>
                  <a:moveTo>
                    <a:pt x="16033" y="5629"/>
                  </a:moveTo>
                  <a:lnTo>
                    <a:pt x="16029" y="5680"/>
                  </a:lnTo>
                  <a:cubicBezTo>
                    <a:pt x="16048" y="5697"/>
                    <a:pt x="16067" y="5705"/>
                    <a:pt x="16078" y="5705"/>
                  </a:cubicBezTo>
                  <a:cubicBezTo>
                    <a:pt x="16097" y="5705"/>
                    <a:pt x="16094" y="5679"/>
                    <a:pt x="16036" y="5632"/>
                  </a:cubicBezTo>
                  <a:lnTo>
                    <a:pt x="16033" y="5629"/>
                  </a:lnTo>
                  <a:close/>
                  <a:moveTo>
                    <a:pt x="13689" y="5694"/>
                  </a:moveTo>
                  <a:lnTo>
                    <a:pt x="13655" y="5701"/>
                  </a:lnTo>
                  <a:lnTo>
                    <a:pt x="13703" y="5738"/>
                  </a:lnTo>
                  <a:lnTo>
                    <a:pt x="13689" y="5694"/>
                  </a:lnTo>
                  <a:close/>
                  <a:moveTo>
                    <a:pt x="7319" y="5980"/>
                  </a:moveTo>
                  <a:cubicBezTo>
                    <a:pt x="7317" y="5981"/>
                    <a:pt x="7314" y="5983"/>
                    <a:pt x="7312" y="5984"/>
                  </a:cubicBezTo>
                  <a:cubicBezTo>
                    <a:pt x="7315" y="5983"/>
                    <a:pt x="7317" y="5981"/>
                    <a:pt x="7319" y="5980"/>
                  </a:cubicBezTo>
                  <a:close/>
                  <a:moveTo>
                    <a:pt x="17765" y="5793"/>
                  </a:moveTo>
                  <a:cubicBezTo>
                    <a:pt x="17760" y="5793"/>
                    <a:pt x="17756" y="5796"/>
                    <a:pt x="17753" y="5803"/>
                  </a:cubicBezTo>
                  <a:lnTo>
                    <a:pt x="17746" y="5875"/>
                  </a:lnTo>
                  <a:cubicBezTo>
                    <a:pt x="17814" y="5928"/>
                    <a:pt x="17872" y="5991"/>
                    <a:pt x="17923" y="6061"/>
                  </a:cubicBezTo>
                  <a:cubicBezTo>
                    <a:pt x="17858" y="5939"/>
                    <a:pt x="17795" y="5793"/>
                    <a:pt x="17765" y="5793"/>
                  </a:cubicBezTo>
                  <a:close/>
                  <a:moveTo>
                    <a:pt x="13708" y="6072"/>
                  </a:moveTo>
                  <a:lnTo>
                    <a:pt x="13766" y="6114"/>
                  </a:lnTo>
                  <a:lnTo>
                    <a:pt x="13724" y="6081"/>
                  </a:lnTo>
                  <a:lnTo>
                    <a:pt x="13708" y="6072"/>
                  </a:lnTo>
                  <a:close/>
                  <a:moveTo>
                    <a:pt x="14119" y="6204"/>
                  </a:moveTo>
                  <a:lnTo>
                    <a:pt x="14119" y="6204"/>
                  </a:lnTo>
                  <a:cubicBezTo>
                    <a:pt x="14119" y="6204"/>
                    <a:pt x="14119" y="6204"/>
                    <a:pt x="14119" y="6205"/>
                  </a:cubicBezTo>
                  <a:lnTo>
                    <a:pt x="14119" y="6205"/>
                  </a:lnTo>
                  <a:cubicBezTo>
                    <a:pt x="14119" y="6204"/>
                    <a:pt x="14119" y="6204"/>
                    <a:pt x="14118" y="6204"/>
                  </a:cubicBezTo>
                  <a:lnTo>
                    <a:pt x="14119" y="6204"/>
                  </a:lnTo>
                  <a:close/>
                  <a:moveTo>
                    <a:pt x="14165" y="6225"/>
                  </a:moveTo>
                  <a:cubicBezTo>
                    <a:pt x="14176" y="6244"/>
                    <a:pt x="14193" y="6258"/>
                    <a:pt x="14211" y="6271"/>
                  </a:cubicBezTo>
                  <a:cubicBezTo>
                    <a:pt x="14199" y="6253"/>
                    <a:pt x="14183" y="6237"/>
                    <a:pt x="14165" y="6225"/>
                  </a:cubicBezTo>
                  <a:close/>
                  <a:moveTo>
                    <a:pt x="16625" y="6308"/>
                  </a:moveTo>
                  <a:cubicBezTo>
                    <a:pt x="16624" y="6308"/>
                    <a:pt x="16624" y="6308"/>
                    <a:pt x="16623" y="6308"/>
                  </a:cubicBezTo>
                  <a:lnTo>
                    <a:pt x="16623" y="6308"/>
                  </a:lnTo>
                  <a:cubicBezTo>
                    <a:pt x="16625" y="6309"/>
                    <a:pt x="16627" y="6309"/>
                    <a:pt x="16628" y="6309"/>
                  </a:cubicBezTo>
                  <a:cubicBezTo>
                    <a:pt x="16628" y="6309"/>
                    <a:pt x="16629" y="6309"/>
                    <a:pt x="16629" y="6309"/>
                  </a:cubicBezTo>
                  <a:cubicBezTo>
                    <a:pt x="16629" y="6309"/>
                    <a:pt x="16627" y="6308"/>
                    <a:pt x="16625" y="6308"/>
                  </a:cubicBezTo>
                  <a:close/>
                  <a:moveTo>
                    <a:pt x="3874" y="6218"/>
                  </a:moveTo>
                  <a:lnTo>
                    <a:pt x="3828" y="6343"/>
                  </a:lnTo>
                  <a:cubicBezTo>
                    <a:pt x="3962" y="6209"/>
                    <a:pt x="3883" y="6248"/>
                    <a:pt x="3874" y="6218"/>
                  </a:cubicBezTo>
                  <a:close/>
                  <a:moveTo>
                    <a:pt x="16750" y="6387"/>
                  </a:moveTo>
                  <a:lnTo>
                    <a:pt x="16750" y="6387"/>
                  </a:lnTo>
                  <a:cubicBezTo>
                    <a:pt x="16752" y="6390"/>
                    <a:pt x="16754" y="6394"/>
                    <a:pt x="16756" y="6399"/>
                  </a:cubicBezTo>
                  <a:cubicBezTo>
                    <a:pt x="16770" y="6407"/>
                    <a:pt x="16782" y="6417"/>
                    <a:pt x="16793" y="6428"/>
                  </a:cubicBezTo>
                  <a:lnTo>
                    <a:pt x="16793" y="6428"/>
                  </a:lnTo>
                  <a:cubicBezTo>
                    <a:pt x="16779" y="6413"/>
                    <a:pt x="16764" y="6399"/>
                    <a:pt x="16750" y="6387"/>
                  </a:cubicBezTo>
                  <a:close/>
                  <a:moveTo>
                    <a:pt x="16793" y="6428"/>
                  </a:moveTo>
                  <a:cubicBezTo>
                    <a:pt x="16801" y="6437"/>
                    <a:pt x="16808" y="6446"/>
                    <a:pt x="16814" y="6455"/>
                  </a:cubicBezTo>
                  <a:cubicBezTo>
                    <a:pt x="16808" y="6445"/>
                    <a:pt x="16801" y="6436"/>
                    <a:pt x="16793" y="6428"/>
                  </a:cubicBezTo>
                  <a:close/>
                  <a:moveTo>
                    <a:pt x="17503" y="6424"/>
                  </a:moveTo>
                  <a:cubicBezTo>
                    <a:pt x="17528" y="6441"/>
                    <a:pt x="17554" y="6459"/>
                    <a:pt x="17584" y="6478"/>
                  </a:cubicBezTo>
                  <a:cubicBezTo>
                    <a:pt x="17559" y="6457"/>
                    <a:pt x="17533" y="6441"/>
                    <a:pt x="17503" y="6424"/>
                  </a:cubicBezTo>
                  <a:close/>
                  <a:moveTo>
                    <a:pt x="17317" y="6296"/>
                  </a:moveTo>
                  <a:cubicBezTo>
                    <a:pt x="17301" y="6296"/>
                    <a:pt x="17295" y="6312"/>
                    <a:pt x="17294" y="6353"/>
                  </a:cubicBezTo>
                  <a:lnTo>
                    <a:pt x="17294" y="6353"/>
                  </a:lnTo>
                  <a:cubicBezTo>
                    <a:pt x="17294" y="6353"/>
                    <a:pt x="17294" y="6353"/>
                    <a:pt x="17294" y="6353"/>
                  </a:cubicBezTo>
                  <a:lnTo>
                    <a:pt x="17294" y="6355"/>
                  </a:lnTo>
                  <a:cubicBezTo>
                    <a:pt x="17294" y="6354"/>
                    <a:pt x="17294" y="6353"/>
                    <a:pt x="17294" y="6353"/>
                  </a:cubicBezTo>
                  <a:lnTo>
                    <a:pt x="17294" y="6353"/>
                  </a:lnTo>
                  <a:cubicBezTo>
                    <a:pt x="17380" y="6456"/>
                    <a:pt x="17412" y="6469"/>
                    <a:pt x="17434" y="6469"/>
                  </a:cubicBezTo>
                  <a:cubicBezTo>
                    <a:pt x="17442" y="6469"/>
                    <a:pt x="17448" y="6468"/>
                    <a:pt x="17456" y="6468"/>
                  </a:cubicBezTo>
                  <a:cubicBezTo>
                    <a:pt x="17476" y="6468"/>
                    <a:pt x="17502" y="6480"/>
                    <a:pt x="17573" y="6573"/>
                  </a:cubicBezTo>
                  <a:cubicBezTo>
                    <a:pt x="17577" y="6575"/>
                    <a:pt x="17580" y="6575"/>
                    <a:pt x="17583" y="6575"/>
                  </a:cubicBezTo>
                  <a:cubicBezTo>
                    <a:pt x="17616" y="6575"/>
                    <a:pt x="17466" y="6421"/>
                    <a:pt x="17494" y="6421"/>
                  </a:cubicBezTo>
                  <a:lnTo>
                    <a:pt x="17494" y="6421"/>
                  </a:lnTo>
                  <a:cubicBezTo>
                    <a:pt x="17496" y="6421"/>
                    <a:pt x="17500" y="6422"/>
                    <a:pt x="17505" y="6424"/>
                  </a:cubicBezTo>
                  <a:cubicBezTo>
                    <a:pt x="17404" y="6355"/>
                    <a:pt x="17345" y="6296"/>
                    <a:pt x="17317" y="6296"/>
                  </a:cubicBezTo>
                  <a:close/>
                  <a:moveTo>
                    <a:pt x="16427" y="6450"/>
                  </a:moveTo>
                  <a:cubicBezTo>
                    <a:pt x="16467" y="6499"/>
                    <a:pt x="16522" y="6554"/>
                    <a:pt x="16578" y="6610"/>
                  </a:cubicBezTo>
                  <a:lnTo>
                    <a:pt x="16427" y="6450"/>
                  </a:lnTo>
                  <a:close/>
                  <a:moveTo>
                    <a:pt x="14334" y="6668"/>
                  </a:moveTo>
                  <a:cubicBezTo>
                    <a:pt x="14336" y="6676"/>
                    <a:pt x="14340" y="6682"/>
                    <a:pt x="14345" y="6684"/>
                  </a:cubicBezTo>
                  <a:lnTo>
                    <a:pt x="14345" y="6684"/>
                  </a:lnTo>
                  <a:lnTo>
                    <a:pt x="14334" y="6668"/>
                  </a:lnTo>
                  <a:close/>
                  <a:moveTo>
                    <a:pt x="14345" y="6684"/>
                  </a:moveTo>
                  <a:lnTo>
                    <a:pt x="14346" y="6684"/>
                  </a:lnTo>
                  <a:lnTo>
                    <a:pt x="14348" y="6684"/>
                  </a:lnTo>
                  <a:cubicBezTo>
                    <a:pt x="14347" y="6684"/>
                    <a:pt x="14346" y="6684"/>
                    <a:pt x="14345" y="6684"/>
                  </a:cubicBezTo>
                  <a:close/>
                  <a:moveTo>
                    <a:pt x="14771" y="6776"/>
                  </a:moveTo>
                  <a:cubicBezTo>
                    <a:pt x="14774" y="6779"/>
                    <a:pt x="14776" y="6781"/>
                    <a:pt x="14779" y="6784"/>
                  </a:cubicBezTo>
                  <a:cubicBezTo>
                    <a:pt x="14776" y="6780"/>
                    <a:pt x="14773" y="6778"/>
                    <a:pt x="14771" y="6776"/>
                  </a:cubicBezTo>
                  <a:close/>
                  <a:moveTo>
                    <a:pt x="3751" y="6805"/>
                  </a:moveTo>
                  <a:lnTo>
                    <a:pt x="3649" y="6923"/>
                  </a:lnTo>
                  <a:lnTo>
                    <a:pt x="3703" y="6872"/>
                  </a:lnTo>
                  <a:lnTo>
                    <a:pt x="3751" y="6805"/>
                  </a:lnTo>
                  <a:close/>
                  <a:moveTo>
                    <a:pt x="5981" y="6965"/>
                  </a:moveTo>
                  <a:lnTo>
                    <a:pt x="5970" y="6974"/>
                  </a:lnTo>
                  <a:lnTo>
                    <a:pt x="5976" y="6980"/>
                  </a:lnTo>
                  <a:lnTo>
                    <a:pt x="5976" y="6980"/>
                  </a:lnTo>
                  <a:lnTo>
                    <a:pt x="5977" y="6976"/>
                  </a:lnTo>
                  <a:lnTo>
                    <a:pt x="5978" y="6977"/>
                  </a:lnTo>
                  <a:lnTo>
                    <a:pt x="5981" y="6965"/>
                  </a:lnTo>
                  <a:close/>
                  <a:moveTo>
                    <a:pt x="6294" y="7027"/>
                  </a:moveTo>
                  <a:lnTo>
                    <a:pt x="6262" y="7041"/>
                  </a:lnTo>
                  <a:lnTo>
                    <a:pt x="6232" y="7039"/>
                  </a:lnTo>
                  <a:lnTo>
                    <a:pt x="6294" y="7027"/>
                  </a:lnTo>
                  <a:close/>
                  <a:moveTo>
                    <a:pt x="13898" y="7046"/>
                  </a:moveTo>
                  <a:lnTo>
                    <a:pt x="13898" y="7046"/>
                  </a:lnTo>
                  <a:cubicBezTo>
                    <a:pt x="13902" y="7051"/>
                    <a:pt x="13906" y="7056"/>
                    <a:pt x="13909" y="7059"/>
                  </a:cubicBezTo>
                  <a:lnTo>
                    <a:pt x="13909" y="7059"/>
                  </a:lnTo>
                  <a:cubicBezTo>
                    <a:pt x="13910" y="7059"/>
                    <a:pt x="13910" y="7058"/>
                    <a:pt x="13910" y="7057"/>
                  </a:cubicBezTo>
                  <a:lnTo>
                    <a:pt x="13910" y="7057"/>
                  </a:lnTo>
                  <a:cubicBezTo>
                    <a:pt x="13910" y="7058"/>
                    <a:pt x="13910" y="7058"/>
                    <a:pt x="13911" y="7058"/>
                  </a:cubicBezTo>
                  <a:lnTo>
                    <a:pt x="13911" y="7058"/>
                  </a:lnTo>
                  <a:cubicBezTo>
                    <a:pt x="13909" y="7055"/>
                    <a:pt x="13905" y="7052"/>
                    <a:pt x="13898" y="7046"/>
                  </a:cubicBezTo>
                  <a:close/>
                  <a:moveTo>
                    <a:pt x="6287" y="7057"/>
                  </a:moveTo>
                  <a:lnTo>
                    <a:pt x="6304" y="7076"/>
                  </a:lnTo>
                  <a:lnTo>
                    <a:pt x="6304" y="7076"/>
                  </a:lnTo>
                  <a:cubicBezTo>
                    <a:pt x="6297" y="7073"/>
                    <a:pt x="6289" y="7071"/>
                    <a:pt x="6282" y="7069"/>
                  </a:cubicBezTo>
                  <a:lnTo>
                    <a:pt x="6282" y="7069"/>
                  </a:lnTo>
                  <a:cubicBezTo>
                    <a:pt x="6284" y="7065"/>
                    <a:pt x="6286" y="7061"/>
                    <a:pt x="6287" y="7057"/>
                  </a:cubicBezTo>
                  <a:close/>
                  <a:moveTo>
                    <a:pt x="3977" y="7036"/>
                  </a:moveTo>
                  <a:lnTo>
                    <a:pt x="3977" y="7036"/>
                  </a:lnTo>
                  <a:cubicBezTo>
                    <a:pt x="3966" y="7049"/>
                    <a:pt x="3954" y="7065"/>
                    <a:pt x="3939" y="7085"/>
                  </a:cubicBezTo>
                  <a:cubicBezTo>
                    <a:pt x="3951" y="7069"/>
                    <a:pt x="3964" y="7052"/>
                    <a:pt x="3977" y="7036"/>
                  </a:cubicBezTo>
                  <a:close/>
                  <a:moveTo>
                    <a:pt x="6348" y="7052"/>
                  </a:moveTo>
                  <a:lnTo>
                    <a:pt x="6341" y="7092"/>
                  </a:lnTo>
                  <a:cubicBezTo>
                    <a:pt x="6332" y="7087"/>
                    <a:pt x="6323" y="7083"/>
                    <a:pt x="6314" y="7080"/>
                  </a:cubicBezTo>
                  <a:lnTo>
                    <a:pt x="6314" y="7080"/>
                  </a:lnTo>
                  <a:cubicBezTo>
                    <a:pt x="6326" y="7071"/>
                    <a:pt x="6337" y="7061"/>
                    <a:pt x="6348" y="7052"/>
                  </a:cubicBezTo>
                  <a:close/>
                  <a:moveTo>
                    <a:pt x="13341" y="7091"/>
                  </a:moveTo>
                  <a:cubicBezTo>
                    <a:pt x="13336" y="7091"/>
                    <a:pt x="13330" y="7091"/>
                    <a:pt x="13326" y="7092"/>
                  </a:cubicBezTo>
                  <a:cubicBezTo>
                    <a:pt x="13326" y="7093"/>
                    <a:pt x="13327" y="7094"/>
                    <a:pt x="13327" y="7095"/>
                  </a:cubicBezTo>
                  <a:lnTo>
                    <a:pt x="13327" y="7095"/>
                  </a:lnTo>
                  <a:cubicBezTo>
                    <a:pt x="13328" y="7095"/>
                    <a:pt x="13328" y="7095"/>
                    <a:pt x="13328" y="7094"/>
                  </a:cubicBezTo>
                  <a:cubicBezTo>
                    <a:pt x="13329" y="7095"/>
                    <a:pt x="13330" y="7096"/>
                    <a:pt x="13331" y="7096"/>
                  </a:cubicBezTo>
                  <a:lnTo>
                    <a:pt x="13331" y="7096"/>
                  </a:lnTo>
                  <a:cubicBezTo>
                    <a:pt x="13335" y="7093"/>
                    <a:pt x="13341" y="7092"/>
                    <a:pt x="13346" y="7092"/>
                  </a:cubicBezTo>
                  <a:cubicBezTo>
                    <a:pt x="13352" y="7092"/>
                    <a:pt x="13358" y="7093"/>
                    <a:pt x="13363" y="7097"/>
                  </a:cubicBezTo>
                  <a:lnTo>
                    <a:pt x="13363" y="7094"/>
                  </a:lnTo>
                  <a:cubicBezTo>
                    <a:pt x="13356" y="7092"/>
                    <a:pt x="13348" y="7091"/>
                    <a:pt x="13341" y="7091"/>
                  </a:cubicBezTo>
                  <a:close/>
                  <a:moveTo>
                    <a:pt x="14907" y="7090"/>
                  </a:moveTo>
                  <a:lnTo>
                    <a:pt x="14932" y="7094"/>
                  </a:lnTo>
                  <a:lnTo>
                    <a:pt x="14930" y="7097"/>
                  </a:lnTo>
                  <a:cubicBezTo>
                    <a:pt x="14923" y="7097"/>
                    <a:pt x="14914" y="7094"/>
                    <a:pt x="14907" y="7090"/>
                  </a:cubicBezTo>
                  <a:close/>
                  <a:moveTo>
                    <a:pt x="12804" y="7094"/>
                  </a:moveTo>
                  <a:lnTo>
                    <a:pt x="12804" y="7094"/>
                  </a:lnTo>
                  <a:cubicBezTo>
                    <a:pt x="12806" y="7097"/>
                    <a:pt x="12808" y="7098"/>
                    <a:pt x="12809" y="7100"/>
                  </a:cubicBezTo>
                  <a:lnTo>
                    <a:pt x="12809" y="7100"/>
                  </a:lnTo>
                  <a:cubicBezTo>
                    <a:pt x="12811" y="7099"/>
                    <a:pt x="12812" y="7099"/>
                    <a:pt x="12813" y="7099"/>
                  </a:cubicBezTo>
                  <a:cubicBezTo>
                    <a:pt x="12814" y="7100"/>
                    <a:pt x="12816" y="7101"/>
                    <a:pt x="12817" y="7101"/>
                  </a:cubicBezTo>
                  <a:lnTo>
                    <a:pt x="12832" y="7101"/>
                  </a:lnTo>
                  <a:lnTo>
                    <a:pt x="12804" y="7094"/>
                  </a:lnTo>
                  <a:close/>
                  <a:moveTo>
                    <a:pt x="12918" y="7062"/>
                  </a:moveTo>
                  <a:cubicBezTo>
                    <a:pt x="12914" y="7062"/>
                    <a:pt x="12909" y="7063"/>
                    <a:pt x="12904" y="7064"/>
                  </a:cubicBezTo>
                  <a:lnTo>
                    <a:pt x="12915" y="7104"/>
                  </a:lnTo>
                  <a:cubicBezTo>
                    <a:pt x="12942" y="7098"/>
                    <a:pt x="12949" y="7062"/>
                    <a:pt x="12918" y="7062"/>
                  </a:cubicBezTo>
                  <a:close/>
                  <a:moveTo>
                    <a:pt x="14703" y="7009"/>
                  </a:moveTo>
                  <a:cubicBezTo>
                    <a:pt x="14709" y="7009"/>
                    <a:pt x="14717" y="7010"/>
                    <a:pt x="14726" y="7013"/>
                  </a:cubicBezTo>
                  <a:cubicBezTo>
                    <a:pt x="14738" y="7046"/>
                    <a:pt x="14797" y="7074"/>
                    <a:pt x="14800" y="7106"/>
                  </a:cubicBezTo>
                  <a:lnTo>
                    <a:pt x="14800" y="7106"/>
                  </a:lnTo>
                  <a:cubicBezTo>
                    <a:pt x="14793" y="7103"/>
                    <a:pt x="14786" y="7101"/>
                    <a:pt x="14779" y="7099"/>
                  </a:cubicBezTo>
                  <a:lnTo>
                    <a:pt x="14779" y="7099"/>
                  </a:lnTo>
                  <a:cubicBezTo>
                    <a:pt x="14770" y="7089"/>
                    <a:pt x="14764" y="7085"/>
                    <a:pt x="14760" y="7085"/>
                  </a:cubicBezTo>
                  <a:cubicBezTo>
                    <a:pt x="14756" y="7085"/>
                    <a:pt x="14754" y="7088"/>
                    <a:pt x="14753" y="7092"/>
                  </a:cubicBezTo>
                  <a:lnTo>
                    <a:pt x="14753" y="7092"/>
                  </a:lnTo>
                  <a:cubicBezTo>
                    <a:pt x="14743" y="7090"/>
                    <a:pt x="14733" y="7089"/>
                    <a:pt x="14723" y="7089"/>
                  </a:cubicBezTo>
                  <a:cubicBezTo>
                    <a:pt x="14717" y="7089"/>
                    <a:pt x="14711" y="7089"/>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10" y="7094"/>
                    <a:pt x="14715" y="7098"/>
                    <a:pt x="14720" y="7102"/>
                  </a:cubicBezTo>
                  <a:lnTo>
                    <a:pt x="14720" y="7102"/>
                  </a:lnTo>
                  <a:cubicBezTo>
                    <a:pt x="14716" y="7099"/>
                    <a:pt x="14711" y="7095"/>
                    <a:pt x="14705" y="7090"/>
                  </a:cubicBezTo>
                  <a:lnTo>
                    <a:pt x="14705" y="7090"/>
                  </a:lnTo>
                  <a:cubicBezTo>
                    <a:pt x="14699" y="7091"/>
                    <a:pt x="14693" y="7092"/>
                    <a:pt x="14686" y="7094"/>
                  </a:cubicBezTo>
                  <a:cubicBezTo>
                    <a:pt x="14653" y="7079"/>
                    <a:pt x="14681" y="7055"/>
                    <a:pt x="14656" y="7043"/>
                  </a:cubicBezTo>
                  <a:lnTo>
                    <a:pt x="14656" y="7043"/>
                  </a:lnTo>
                  <a:cubicBezTo>
                    <a:pt x="14674" y="7038"/>
                    <a:pt x="14675" y="7009"/>
                    <a:pt x="14703" y="7009"/>
                  </a:cubicBezTo>
                  <a:close/>
                  <a:moveTo>
                    <a:pt x="11187" y="7083"/>
                  </a:moveTo>
                  <a:cubicBezTo>
                    <a:pt x="11174" y="7083"/>
                    <a:pt x="11161" y="7086"/>
                    <a:pt x="11149" y="7092"/>
                  </a:cubicBezTo>
                  <a:cubicBezTo>
                    <a:pt x="11181" y="7094"/>
                    <a:pt x="11214" y="7107"/>
                    <a:pt x="11234" y="7107"/>
                  </a:cubicBezTo>
                  <a:cubicBezTo>
                    <a:pt x="11237" y="7107"/>
                    <a:pt x="11239" y="7107"/>
                    <a:pt x="11241" y="7106"/>
                  </a:cubicBezTo>
                  <a:lnTo>
                    <a:pt x="11241" y="7104"/>
                  </a:lnTo>
                  <a:cubicBezTo>
                    <a:pt x="11226" y="7090"/>
                    <a:pt x="11206" y="7083"/>
                    <a:pt x="11187" y="7083"/>
                  </a:cubicBezTo>
                  <a:close/>
                  <a:moveTo>
                    <a:pt x="14885" y="7115"/>
                  </a:moveTo>
                  <a:lnTo>
                    <a:pt x="14885" y="7115"/>
                  </a:lnTo>
                  <a:cubicBezTo>
                    <a:pt x="14882" y="7116"/>
                    <a:pt x="14878" y="7117"/>
                    <a:pt x="14875" y="7118"/>
                  </a:cubicBezTo>
                  <a:lnTo>
                    <a:pt x="14875" y="7118"/>
                  </a:lnTo>
                  <a:cubicBezTo>
                    <a:pt x="14878" y="7117"/>
                    <a:pt x="14882" y="7116"/>
                    <a:pt x="14885" y="7115"/>
                  </a:cubicBezTo>
                  <a:close/>
                  <a:moveTo>
                    <a:pt x="13265" y="7118"/>
                  </a:moveTo>
                  <a:lnTo>
                    <a:pt x="13265" y="7118"/>
                  </a:lnTo>
                  <a:cubicBezTo>
                    <a:pt x="13265" y="7118"/>
                    <a:pt x="13264" y="7119"/>
                    <a:pt x="13264" y="7120"/>
                  </a:cubicBezTo>
                  <a:lnTo>
                    <a:pt x="13264" y="7120"/>
                  </a:lnTo>
                  <a:cubicBezTo>
                    <a:pt x="13265" y="7120"/>
                    <a:pt x="13265" y="7119"/>
                    <a:pt x="13265" y="7118"/>
                  </a:cubicBezTo>
                  <a:close/>
                  <a:moveTo>
                    <a:pt x="9762" y="7050"/>
                  </a:moveTo>
                  <a:cubicBezTo>
                    <a:pt x="9825" y="7083"/>
                    <a:pt x="9660" y="7090"/>
                    <a:pt x="9755" y="7125"/>
                  </a:cubicBezTo>
                  <a:cubicBezTo>
                    <a:pt x="9746" y="7113"/>
                    <a:pt x="9839" y="7071"/>
                    <a:pt x="9762" y="7050"/>
                  </a:cubicBezTo>
                  <a:close/>
                  <a:moveTo>
                    <a:pt x="14731" y="7136"/>
                  </a:moveTo>
                  <a:cubicBezTo>
                    <a:pt x="14732" y="7136"/>
                    <a:pt x="14734" y="7136"/>
                    <a:pt x="14737" y="7138"/>
                  </a:cubicBezTo>
                  <a:cubicBezTo>
                    <a:pt x="14737" y="7138"/>
                    <a:pt x="14740" y="7141"/>
                    <a:pt x="14740" y="7141"/>
                  </a:cubicBezTo>
                  <a:lnTo>
                    <a:pt x="14740" y="7142"/>
                  </a:lnTo>
                  <a:lnTo>
                    <a:pt x="14740" y="7142"/>
                  </a:lnTo>
                  <a:cubicBezTo>
                    <a:pt x="14739" y="7142"/>
                    <a:pt x="14738" y="7141"/>
                    <a:pt x="14737" y="7141"/>
                  </a:cubicBezTo>
                  <a:lnTo>
                    <a:pt x="14737" y="7141"/>
                  </a:lnTo>
                  <a:cubicBezTo>
                    <a:pt x="14738" y="7141"/>
                    <a:pt x="14738" y="7142"/>
                    <a:pt x="14738" y="7142"/>
                  </a:cubicBezTo>
                  <a:lnTo>
                    <a:pt x="14738" y="7142"/>
                  </a:lnTo>
                  <a:cubicBezTo>
                    <a:pt x="14733" y="7139"/>
                    <a:pt x="14729" y="7136"/>
                    <a:pt x="14731" y="7136"/>
                  </a:cubicBezTo>
                  <a:close/>
                  <a:moveTo>
                    <a:pt x="5866" y="7093"/>
                  </a:moveTo>
                  <a:lnTo>
                    <a:pt x="5615" y="7236"/>
                  </a:lnTo>
                  <a:lnTo>
                    <a:pt x="5746" y="7273"/>
                  </a:lnTo>
                  <a:lnTo>
                    <a:pt x="5746" y="7272"/>
                  </a:lnTo>
                  <a:lnTo>
                    <a:pt x="5866" y="7093"/>
                  </a:lnTo>
                  <a:close/>
                  <a:moveTo>
                    <a:pt x="7066" y="7310"/>
                  </a:moveTo>
                  <a:cubicBezTo>
                    <a:pt x="7066" y="7311"/>
                    <a:pt x="7066" y="7312"/>
                    <a:pt x="7067" y="7313"/>
                  </a:cubicBezTo>
                  <a:lnTo>
                    <a:pt x="7067" y="7313"/>
                  </a:lnTo>
                  <a:lnTo>
                    <a:pt x="7066" y="7310"/>
                  </a:lnTo>
                  <a:close/>
                  <a:moveTo>
                    <a:pt x="15013" y="7312"/>
                  </a:moveTo>
                  <a:lnTo>
                    <a:pt x="14985" y="7319"/>
                  </a:lnTo>
                  <a:cubicBezTo>
                    <a:pt x="14983" y="7318"/>
                    <a:pt x="14982" y="7316"/>
                    <a:pt x="14980" y="7314"/>
                  </a:cubicBezTo>
                  <a:lnTo>
                    <a:pt x="14980" y="7314"/>
                  </a:lnTo>
                  <a:cubicBezTo>
                    <a:pt x="14978" y="7320"/>
                    <a:pt x="14963" y="7324"/>
                    <a:pt x="14951" y="7329"/>
                  </a:cubicBezTo>
                  <a:cubicBezTo>
                    <a:pt x="14953" y="7328"/>
                    <a:pt x="14956" y="7328"/>
                    <a:pt x="14959" y="7328"/>
                  </a:cubicBezTo>
                  <a:cubicBezTo>
                    <a:pt x="14970" y="7328"/>
                    <a:pt x="14980" y="7329"/>
                    <a:pt x="14990" y="7329"/>
                  </a:cubicBezTo>
                  <a:cubicBezTo>
                    <a:pt x="15005" y="7329"/>
                    <a:pt x="15016" y="7327"/>
                    <a:pt x="15013" y="7312"/>
                  </a:cubicBezTo>
                  <a:close/>
                  <a:moveTo>
                    <a:pt x="7067" y="7313"/>
                  </a:moveTo>
                  <a:lnTo>
                    <a:pt x="7078" y="7338"/>
                  </a:lnTo>
                  <a:cubicBezTo>
                    <a:pt x="7095" y="7322"/>
                    <a:pt x="7072" y="7320"/>
                    <a:pt x="7067" y="7313"/>
                  </a:cubicBezTo>
                  <a:close/>
                  <a:moveTo>
                    <a:pt x="14951" y="7333"/>
                  </a:moveTo>
                  <a:cubicBezTo>
                    <a:pt x="14946" y="7333"/>
                    <a:pt x="14941" y="7333"/>
                    <a:pt x="14937" y="7336"/>
                  </a:cubicBezTo>
                  <a:cubicBezTo>
                    <a:pt x="14927" y="7337"/>
                    <a:pt x="14924" y="7338"/>
                    <a:pt x="14924" y="7338"/>
                  </a:cubicBezTo>
                  <a:cubicBezTo>
                    <a:pt x="14926" y="7338"/>
                    <a:pt x="14938" y="7336"/>
                    <a:pt x="14951" y="7333"/>
                  </a:cubicBezTo>
                  <a:close/>
                  <a:moveTo>
                    <a:pt x="6005" y="7340"/>
                  </a:moveTo>
                  <a:lnTo>
                    <a:pt x="5984" y="7345"/>
                  </a:lnTo>
                  <a:cubicBezTo>
                    <a:pt x="5991" y="7345"/>
                    <a:pt x="6000" y="7345"/>
                    <a:pt x="6005" y="7340"/>
                  </a:cubicBezTo>
                  <a:close/>
                  <a:moveTo>
                    <a:pt x="6300" y="7347"/>
                  </a:moveTo>
                  <a:cubicBezTo>
                    <a:pt x="6292" y="7348"/>
                    <a:pt x="6282" y="7351"/>
                    <a:pt x="6269" y="7356"/>
                  </a:cubicBezTo>
                  <a:cubicBezTo>
                    <a:pt x="6279" y="7353"/>
                    <a:pt x="6290" y="7350"/>
                    <a:pt x="6300" y="7347"/>
                  </a:cubicBezTo>
                  <a:close/>
                  <a:moveTo>
                    <a:pt x="2765" y="7360"/>
                  </a:moveTo>
                  <a:lnTo>
                    <a:pt x="2757" y="7370"/>
                  </a:lnTo>
                  <a:cubicBezTo>
                    <a:pt x="2760" y="7367"/>
                    <a:pt x="2762" y="7363"/>
                    <a:pt x="2765" y="7360"/>
                  </a:cubicBezTo>
                  <a:close/>
                  <a:moveTo>
                    <a:pt x="12586" y="7368"/>
                  </a:moveTo>
                  <a:cubicBezTo>
                    <a:pt x="12579" y="7369"/>
                    <a:pt x="12574" y="7371"/>
                    <a:pt x="12570" y="7373"/>
                  </a:cubicBezTo>
                  <a:cubicBezTo>
                    <a:pt x="12574" y="7372"/>
                    <a:pt x="12581" y="7370"/>
                    <a:pt x="12586" y="7368"/>
                  </a:cubicBezTo>
                  <a:close/>
                  <a:moveTo>
                    <a:pt x="12936" y="7349"/>
                  </a:moveTo>
                  <a:cubicBezTo>
                    <a:pt x="12931" y="7352"/>
                    <a:pt x="12929" y="7356"/>
                    <a:pt x="12927" y="7359"/>
                  </a:cubicBezTo>
                  <a:lnTo>
                    <a:pt x="12987" y="7375"/>
                  </a:lnTo>
                  <a:cubicBezTo>
                    <a:pt x="12971" y="7363"/>
                    <a:pt x="12955" y="7354"/>
                    <a:pt x="12936" y="7349"/>
                  </a:cubicBezTo>
                  <a:close/>
                  <a:moveTo>
                    <a:pt x="13249" y="7368"/>
                  </a:moveTo>
                  <a:lnTo>
                    <a:pt x="13249" y="7368"/>
                  </a:lnTo>
                  <a:cubicBezTo>
                    <a:pt x="13279" y="7373"/>
                    <a:pt x="13309" y="7375"/>
                    <a:pt x="13339" y="7375"/>
                  </a:cubicBezTo>
                  <a:lnTo>
                    <a:pt x="13339" y="7373"/>
                  </a:lnTo>
                  <a:lnTo>
                    <a:pt x="13249" y="7368"/>
                  </a:lnTo>
                  <a:close/>
                  <a:moveTo>
                    <a:pt x="17783" y="7354"/>
                  </a:moveTo>
                  <a:lnTo>
                    <a:pt x="17783" y="7354"/>
                  </a:lnTo>
                  <a:cubicBezTo>
                    <a:pt x="17786" y="7366"/>
                    <a:pt x="17790" y="7380"/>
                    <a:pt x="17797" y="7389"/>
                  </a:cubicBezTo>
                  <a:cubicBezTo>
                    <a:pt x="17800" y="7387"/>
                    <a:pt x="17797" y="7377"/>
                    <a:pt x="17783" y="7354"/>
                  </a:cubicBezTo>
                  <a:close/>
                  <a:moveTo>
                    <a:pt x="10411" y="2577"/>
                  </a:moveTo>
                  <a:cubicBezTo>
                    <a:pt x="10391" y="2577"/>
                    <a:pt x="10366" y="2584"/>
                    <a:pt x="10333" y="2602"/>
                  </a:cubicBezTo>
                  <a:lnTo>
                    <a:pt x="10296" y="2692"/>
                  </a:lnTo>
                  <a:lnTo>
                    <a:pt x="10256" y="2692"/>
                  </a:lnTo>
                  <a:lnTo>
                    <a:pt x="10307" y="2637"/>
                  </a:lnTo>
                  <a:lnTo>
                    <a:pt x="10307" y="2637"/>
                  </a:lnTo>
                  <a:cubicBezTo>
                    <a:pt x="10258" y="2648"/>
                    <a:pt x="10256" y="2685"/>
                    <a:pt x="10245" y="2718"/>
                  </a:cubicBezTo>
                  <a:cubicBezTo>
                    <a:pt x="10239" y="2715"/>
                    <a:pt x="10233" y="2714"/>
                    <a:pt x="10226" y="2714"/>
                  </a:cubicBezTo>
                  <a:cubicBezTo>
                    <a:pt x="10216" y="2714"/>
                    <a:pt x="10206" y="2717"/>
                    <a:pt x="10196" y="2722"/>
                  </a:cubicBezTo>
                  <a:lnTo>
                    <a:pt x="10175" y="2824"/>
                  </a:lnTo>
                  <a:cubicBezTo>
                    <a:pt x="10156" y="2817"/>
                    <a:pt x="10163" y="2786"/>
                    <a:pt x="10145" y="2786"/>
                  </a:cubicBezTo>
                  <a:cubicBezTo>
                    <a:pt x="10139" y="2786"/>
                    <a:pt x="10131" y="2789"/>
                    <a:pt x="10119" y="2796"/>
                  </a:cubicBezTo>
                  <a:cubicBezTo>
                    <a:pt x="10110" y="2845"/>
                    <a:pt x="10184" y="2806"/>
                    <a:pt x="10147" y="2866"/>
                  </a:cubicBezTo>
                  <a:cubicBezTo>
                    <a:pt x="10136" y="2868"/>
                    <a:pt x="10126" y="2869"/>
                    <a:pt x="10119" y="2869"/>
                  </a:cubicBezTo>
                  <a:cubicBezTo>
                    <a:pt x="10115" y="2869"/>
                    <a:pt x="10112" y="2868"/>
                    <a:pt x="10109" y="2868"/>
                  </a:cubicBezTo>
                  <a:cubicBezTo>
                    <a:pt x="10092" y="2868"/>
                    <a:pt x="10085" y="2871"/>
                    <a:pt x="10073" y="2905"/>
                  </a:cubicBezTo>
                  <a:cubicBezTo>
                    <a:pt x="10060" y="2900"/>
                    <a:pt x="10057" y="2890"/>
                    <a:pt x="10063" y="2876"/>
                  </a:cubicBezTo>
                  <a:lnTo>
                    <a:pt x="10063" y="2876"/>
                  </a:lnTo>
                  <a:cubicBezTo>
                    <a:pt x="10039" y="2917"/>
                    <a:pt x="9990" y="2959"/>
                    <a:pt x="9994" y="2994"/>
                  </a:cubicBezTo>
                  <a:cubicBezTo>
                    <a:pt x="9948" y="3001"/>
                    <a:pt x="9909" y="3075"/>
                    <a:pt x="9876" y="3075"/>
                  </a:cubicBezTo>
                  <a:cubicBezTo>
                    <a:pt x="9870" y="3075"/>
                    <a:pt x="9864" y="3072"/>
                    <a:pt x="9857" y="3065"/>
                  </a:cubicBezTo>
                  <a:cubicBezTo>
                    <a:pt x="9850" y="3109"/>
                    <a:pt x="9832" y="3149"/>
                    <a:pt x="9804" y="3184"/>
                  </a:cubicBezTo>
                  <a:cubicBezTo>
                    <a:pt x="9806" y="3164"/>
                    <a:pt x="9802" y="3156"/>
                    <a:pt x="9795" y="3156"/>
                  </a:cubicBezTo>
                  <a:cubicBezTo>
                    <a:pt x="9772" y="3156"/>
                    <a:pt x="9713" y="3238"/>
                    <a:pt x="9677" y="3238"/>
                  </a:cubicBezTo>
                  <a:cubicBezTo>
                    <a:pt x="9670" y="3238"/>
                    <a:pt x="9663" y="3234"/>
                    <a:pt x="9658" y="3225"/>
                  </a:cubicBezTo>
                  <a:lnTo>
                    <a:pt x="9658" y="3225"/>
                  </a:lnTo>
                  <a:cubicBezTo>
                    <a:pt x="9660" y="3306"/>
                    <a:pt x="9533" y="3388"/>
                    <a:pt x="9487" y="3480"/>
                  </a:cubicBezTo>
                  <a:cubicBezTo>
                    <a:pt x="9489" y="3474"/>
                    <a:pt x="9489" y="3462"/>
                    <a:pt x="9494" y="3457"/>
                  </a:cubicBezTo>
                  <a:lnTo>
                    <a:pt x="9494" y="3457"/>
                  </a:lnTo>
                  <a:cubicBezTo>
                    <a:pt x="9453" y="3492"/>
                    <a:pt x="9430" y="3490"/>
                    <a:pt x="9396" y="3508"/>
                  </a:cubicBezTo>
                  <a:cubicBezTo>
                    <a:pt x="9426" y="3548"/>
                    <a:pt x="9373" y="3617"/>
                    <a:pt x="9361" y="3670"/>
                  </a:cubicBezTo>
                  <a:cubicBezTo>
                    <a:pt x="9355" y="3672"/>
                    <a:pt x="9349" y="3672"/>
                    <a:pt x="9344" y="3672"/>
                  </a:cubicBezTo>
                  <a:cubicBezTo>
                    <a:pt x="9294" y="3672"/>
                    <a:pt x="9348" y="3599"/>
                    <a:pt x="9303" y="3585"/>
                  </a:cubicBezTo>
                  <a:lnTo>
                    <a:pt x="9303" y="3585"/>
                  </a:lnTo>
                  <a:cubicBezTo>
                    <a:pt x="9336" y="3610"/>
                    <a:pt x="9248" y="3696"/>
                    <a:pt x="9289" y="3703"/>
                  </a:cubicBezTo>
                  <a:cubicBezTo>
                    <a:pt x="9249" y="3714"/>
                    <a:pt x="9245" y="3721"/>
                    <a:pt x="9229" y="3721"/>
                  </a:cubicBezTo>
                  <a:cubicBezTo>
                    <a:pt x="9223" y="3721"/>
                    <a:pt x="9214" y="3720"/>
                    <a:pt x="9199" y="3717"/>
                  </a:cubicBezTo>
                  <a:lnTo>
                    <a:pt x="9199" y="3717"/>
                  </a:lnTo>
                  <a:cubicBezTo>
                    <a:pt x="9238" y="3765"/>
                    <a:pt x="9174" y="3756"/>
                    <a:pt x="9169" y="3814"/>
                  </a:cubicBezTo>
                  <a:cubicBezTo>
                    <a:pt x="9149" y="3823"/>
                    <a:pt x="9136" y="3825"/>
                    <a:pt x="9127" y="3825"/>
                  </a:cubicBezTo>
                  <a:cubicBezTo>
                    <a:pt x="9117" y="3825"/>
                    <a:pt x="9111" y="3822"/>
                    <a:pt x="9105" y="3822"/>
                  </a:cubicBezTo>
                  <a:cubicBezTo>
                    <a:pt x="9097" y="3822"/>
                    <a:pt x="9090" y="3829"/>
                    <a:pt x="9069" y="3861"/>
                  </a:cubicBezTo>
                  <a:cubicBezTo>
                    <a:pt x="9065" y="3862"/>
                    <a:pt x="9062" y="3862"/>
                    <a:pt x="9060" y="3862"/>
                  </a:cubicBezTo>
                  <a:cubicBezTo>
                    <a:pt x="9034" y="3862"/>
                    <a:pt x="9065" y="3807"/>
                    <a:pt x="9067" y="3803"/>
                  </a:cubicBezTo>
                  <a:lnTo>
                    <a:pt x="9067" y="3803"/>
                  </a:lnTo>
                  <a:cubicBezTo>
                    <a:pt x="9007" y="3863"/>
                    <a:pt x="9072" y="3863"/>
                    <a:pt x="9076" y="3895"/>
                  </a:cubicBezTo>
                  <a:cubicBezTo>
                    <a:pt x="9054" y="3925"/>
                    <a:pt x="9041" y="3934"/>
                    <a:pt x="9031" y="3934"/>
                  </a:cubicBezTo>
                  <a:cubicBezTo>
                    <a:pt x="9014" y="3934"/>
                    <a:pt x="9006" y="3911"/>
                    <a:pt x="8984" y="3911"/>
                  </a:cubicBezTo>
                  <a:cubicBezTo>
                    <a:pt x="8983" y="3911"/>
                    <a:pt x="8981" y="3911"/>
                    <a:pt x="8979" y="3912"/>
                  </a:cubicBezTo>
                  <a:cubicBezTo>
                    <a:pt x="8944" y="3965"/>
                    <a:pt x="8939" y="4030"/>
                    <a:pt x="8905" y="4062"/>
                  </a:cubicBezTo>
                  <a:cubicBezTo>
                    <a:pt x="8898" y="4058"/>
                    <a:pt x="8891" y="4062"/>
                    <a:pt x="8891" y="4048"/>
                  </a:cubicBezTo>
                  <a:cubicBezTo>
                    <a:pt x="8870" y="4122"/>
                    <a:pt x="8752" y="4190"/>
                    <a:pt x="8731" y="4278"/>
                  </a:cubicBezTo>
                  <a:lnTo>
                    <a:pt x="8715" y="4278"/>
                  </a:lnTo>
                  <a:cubicBezTo>
                    <a:pt x="8735" y="4282"/>
                    <a:pt x="8754" y="4296"/>
                    <a:pt x="8768" y="4315"/>
                  </a:cubicBezTo>
                  <a:cubicBezTo>
                    <a:pt x="8745" y="4338"/>
                    <a:pt x="8741" y="4374"/>
                    <a:pt x="8716" y="4374"/>
                  </a:cubicBezTo>
                  <a:cubicBezTo>
                    <a:pt x="8714" y="4374"/>
                    <a:pt x="8711" y="4374"/>
                    <a:pt x="8708" y="4373"/>
                  </a:cubicBezTo>
                  <a:cubicBezTo>
                    <a:pt x="8724" y="4357"/>
                    <a:pt x="8719" y="4345"/>
                    <a:pt x="8719" y="4331"/>
                  </a:cubicBezTo>
                  <a:lnTo>
                    <a:pt x="8719" y="4331"/>
                  </a:lnTo>
                  <a:lnTo>
                    <a:pt x="8701" y="4368"/>
                  </a:lnTo>
                  <a:cubicBezTo>
                    <a:pt x="8643" y="4364"/>
                    <a:pt x="8726" y="4320"/>
                    <a:pt x="8705" y="4296"/>
                  </a:cubicBezTo>
                  <a:lnTo>
                    <a:pt x="8705" y="4296"/>
                  </a:lnTo>
                  <a:cubicBezTo>
                    <a:pt x="8659" y="4361"/>
                    <a:pt x="8622" y="4452"/>
                    <a:pt x="8571" y="4484"/>
                  </a:cubicBezTo>
                  <a:cubicBezTo>
                    <a:pt x="8537" y="4466"/>
                    <a:pt x="8627" y="4400"/>
                    <a:pt x="8599" y="4400"/>
                  </a:cubicBezTo>
                  <a:cubicBezTo>
                    <a:pt x="8594" y="4400"/>
                    <a:pt x="8587" y="4401"/>
                    <a:pt x="8575" y="4405"/>
                  </a:cubicBezTo>
                  <a:lnTo>
                    <a:pt x="8652" y="4352"/>
                  </a:lnTo>
                  <a:lnTo>
                    <a:pt x="8652" y="4352"/>
                  </a:lnTo>
                  <a:cubicBezTo>
                    <a:pt x="8649" y="4352"/>
                    <a:pt x="8647" y="4352"/>
                    <a:pt x="8644" y="4352"/>
                  </a:cubicBezTo>
                  <a:cubicBezTo>
                    <a:pt x="8562" y="4352"/>
                    <a:pt x="8693" y="4315"/>
                    <a:pt x="8599" y="4310"/>
                  </a:cubicBezTo>
                  <a:lnTo>
                    <a:pt x="8599" y="4310"/>
                  </a:lnTo>
                  <a:cubicBezTo>
                    <a:pt x="8504" y="4389"/>
                    <a:pt x="8517" y="4422"/>
                    <a:pt x="8425" y="4498"/>
                  </a:cubicBezTo>
                  <a:cubicBezTo>
                    <a:pt x="8422" y="4535"/>
                    <a:pt x="8457" y="4517"/>
                    <a:pt x="8455" y="4554"/>
                  </a:cubicBezTo>
                  <a:cubicBezTo>
                    <a:pt x="8364" y="4704"/>
                    <a:pt x="8283" y="4572"/>
                    <a:pt x="8235" y="4702"/>
                  </a:cubicBezTo>
                  <a:cubicBezTo>
                    <a:pt x="8230" y="4746"/>
                    <a:pt x="8260" y="4792"/>
                    <a:pt x="8177" y="4836"/>
                  </a:cubicBezTo>
                  <a:lnTo>
                    <a:pt x="8165" y="4781"/>
                  </a:lnTo>
                  <a:cubicBezTo>
                    <a:pt x="8079" y="4860"/>
                    <a:pt x="8165" y="4876"/>
                    <a:pt x="8056" y="4941"/>
                  </a:cubicBezTo>
                  <a:cubicBezTo>
                    <a:pt x="8058" y="4913"/>
                    <a:pt x="8103" y="4871"/>
                    <a:pt x="8096" y="4871"/>
                  </a:cubicBezTo>
                  <a:lnTo>
                    <a:pt x="8096" y="4871"/>
                  </a:lnTo>
                  <a:cubicBezTo>
                    <a:pt x="8095" y="4871"/>
                    <a:pt x="8094" y="4871"/>
                    <a:pt x="8093" y="4871"/>
                  </a:cubicBezTo>
                  <a:cubicBezTo>
                    <a:pt x="8010" y="4901"/>
                    <a:pt x="8075" y="4932"/>
                    <a:pt x="8031" y="4973"/>
                  </a:cubicBezTo>
                  <a:lnTo>
                    <a:pt x="7991" y="4952"/>
                  </a:lnTo>
                  <a:cubicBezTo>
                    <a:pt x="7908" y="5047"/>
                    <a:pt x="7834" y="5166"/>
                    <a:pt x="7741" y="5268"/>
                  </a:cubicBezTo>
                  <a:cubicBezTo>
                    <a:pt x="7739" y="5257"/>
                    <a:pt x="7743" y="5238"/>
                    <a:pt x="7728" y="5238"/>
                  </a:cubicBezTo>
                  <a:cubicBezTo>
                    <a:pt x="7725" y="5238"/>
                    <a:pt x="7720" y="5239"/>
                    <a:pt x="7713" y="5242"/>
                  </a:cubicBezTo>
                  <a:cubicBezTo>
                    <a:pt x="7604" y="5379"/>
                    <a:pt x="7446" y="5502"/>
                    <a:pt x="7312" y="5602"/>
                  </a:cubicBezTo>
                  <a:lnTo>
                    <a:pt x="7291" y="5673"/>
                  </a:lnTo>
                  <a:cubicBezTo>
                    <a:pt x="7288" y="5677"/>
                    <a:pt x="7282" y="5679"/>
                    <a:pt x="7278" y="5679"/>
                  </a:cubicBezTo>
                  <a:cubicBezTo>
                    <a:pt x="7270" y="5679"/>
                    <a:pt x="7264" y="5674"/>
                    <a:pt x="7268" y="5664"/>
                  </a:cubicBezTo>
                  <a:lnTo>
                    <a:pt x="7268" y="5664"/>
                  </a:lnTo>
                  <a:cubicBezTo>
                    <a:pt x="7212" y="5701"/>
                    <a:pt x="7282" y="5683"/>
                    <a:pt x="7270" y="5715"/>
                  </a:cubicBezTo>
                  <a:cubicBezTo>
                    <a:pt x="7259" y="5728"/>
                    <a:pt x="7248" y="5734"/>
                    <a:pt x="7240" y="5734"/>
                  </a:cubicBezTo>
                  <a:cubicBezTo>
                    <a:pt x="7229" y="5734"/>
                    <a:pt x="7223" y="5725"/>
                    <a:pt x="7229" y="5710"/>
                  </a:cubicBezTo>
                  <a:lnTo>
                    <a:pt x="7229" y="5710"/>
                  </a:lnTo>
                  <a:cubicBezTo>
                    <a:pt x="7168" y="5815"/>
                    <a:pt x="7045" y="5991"/>
                    <a:pt x="6932" y="6049"/>
                  </a:cubicBezTo>
                  <a:lnTo>
                    <a:pt x="6939" y="6026"/>
                  </a:lnTo>
                  <a:lnTo>
                    <a:pt x="6939" y="6026"/>
                  </a:lnTo>
                  <a:cubicBezTo>
                    <a:pt x="6862" y="6081"/>
                    <a:pt x="6918" y="6153"/>
                    <a:pt x="6832" y="6193"/>
                  </a:cubicBezTo>
                  <a:lnTo>
                    <a:pt x="6839" y="6176"/>
                  </a:lnTo>
                  <a:lnTo>
                    <a:pt x="6839" y="6176"/>
                  </a:lnTo>
                  <a:cubicBezTo>
                    <a:pt x="6684" y="6311"/>
                    <a:pt x="6547" y="6494"/>
                    <a:pt x="6396" y="6566"/>
                  </a:cubicBezTo>
                  <a:cubicBezTo>
                    <a:pt x="6415" y="6626"/>
                    <a:pt x="6239" y="6693"/>
                    <a:pt x="6280" y="6756"/>
                  </a:cubicBezTo>
                  <a:cubicBezTo>
                    <a:pt x="6171" y="6812"/>
                    <a:pt x="6188" y="6779"/>
                    <a:pt x="6053" y="6879"/>
                  </a:cubicBezTo>
                  <a:cubicBezTo>
                    <a:pt x="6018" y="6909"/>
                    <a:pt x="6039" y="6958"/>
                    <a:pt x="6007" y="7002"/>
                  </a:cubicBezTo>
                  <a:lnTo>
                    <a:pt x="5978" y="6977"/>
                  </a:lnTo>
                  <a:lnTo>
                    <a:pt x="5977" y="6981"/>
                  </a:lnTo>
                  <a:lnTo>
                    <a:pt x="5976" y="6980"/>
                  </a:lnTo>
                  <a:lnTo>
                    <a:pt x="5976" y="6980"/>
                  </a:lnTo>
                  <a:lnTo>
                    <a:pt x="5954" y="7057"/>
                  </a:lnTo>
                  <a:lnTo>
                    <a:pt x="5893" y="7053"/>
                  </a:lnTo>
                  <a:lnTo>
                    <a:pt x="5870" y="7087"/>
                  </a:lnTo>
                  <a:lnTo>
                    <a:pt x="5866" y="7093"/>
                  </a:lnTo>
                  <a:lnTo>
                    <a:pt x="5872" y="7090"/>
                  </a:lnTo>
                  <a:cubicBezTo>
                    <a:pt x="5882" y="7086"/>
                    <a:pt x="5893" y="7082"/>
                    <a:pt x="5901" y="7082"/>
                  </a:cubicBezTo>
                  <a:cubicBezTo>
                    <a:pt x="5907" y="7082"/>
                    <a:pt x="5911" y="7084"/>
                    <a:pt x="5914" y="7087"/>
                  </a:cubicBezTo>
                  <a:cubicBezTo>
                    <a:pt x="5907" y="7097"/>
                    <a:pt x="5900" y="7104"/>
                    <a:pt x="5893" y="7111"/>
                  </a:cubicBezTo>
                  <a:lnTo>
                    <a:pt x="5746" y="7272"/>
                  </a:lnTo>
                  <a:lnTo>
                    <a:pt x="5746" y="7273"/>
                  </a:lnTo>
                  <a:lnTo>
                    <a:pt x="5746" y="7273"/>
                  </a:lnTo>
                  <a:lnTo>
                    <a:pt x="5703" y="7319"/>
                  </a:lnTo>
                  <a:lnTo>
                    <a:pt x="5703" y="7319"/>
                  </a:lnTo>
                  <a:lnTo>
                    <a:pt x="5715" y="7319"/>
                  </a:lnTo>
                  <a:lnTo>
                    <a:pt x="5715" y="7319"/>
                  </a:lnTo>
                  <a:lnTo>
                    <a:pt x="5657" y="7405"/>
                  </a:lnTo>
                  <a:lnTo>
                    <a:pt x="5657" y="7405"/>
                  </a:lnTo>
                  <a:lnTo>
                    <a:pt x="5977" y="7342"/>
                  </a:lnTo>
                  <a:lnTo>
                    <a:pt x="5986" y="7340"/>
                  </a:lnTo>
                  <a:lnTo>
                    <a:pt x="5977" y="7338"/>
                  </a:lnTo>
                  <a:lnTo>
                    <a:pt x="5884" y="7312"/>
                  </a:lnTo>
                  <a:lnTo>
                    <a:pt x="5884" y="7312"/>
                  </a:lnTo>
                  <a:lnTo>
                    <a:pt x="5977" y="7308"/>
                  </a:lnTo>
                  <a:cubicBezTo>
                    <a:pt x="5979" y="7308"/>
                    <a:pt x="5981" y="7308"/>
                    <a:pt x="5983" y="7308"/>
                  </a:cubicBezTo>
                  <a:cubicBezTo>
                    <a:pt x="6056" y="7308"/>
                    <a:pt x="6139" y="7343"/>
                    <a:pt x="6141" y="7359"/>
                  </a:cubicBezTo>
                  <a:lnTo>
                    <a:pt x="6331" y="7326"/>
                  </a:lnTo>
                  <a:lnTo>
                    <a:pt x="6331" y="7326"/>
                  </a:lnTo>
                  <a:cubicBezTo>
                    <a:pt x="6329" y="7336"/>
                    <a:pt x="6316" y="7342"/>
                    <a:pt x="6300" y="7347"/>
                  </a:cubicBezTo>
                  <a:lnTo>
                    <a:pt x="6300" y="7347"/>
                  </a:lnTo>
                  <a:cubicBezTo>
                    <a:pt x="6305" y="7346"/>
                    <a:pt x="6308" y="7345"/>
                    <a:pt x="6311" y="7345"/>
                  </a:cubicBezTo>
                  <a:cubicBezTo>
                    <a:pt x="6336" y="7345"/>
                    <a:pt x="6321" y="7371"/>
                    <a:pt x="6343" y="7371"/>
                  </a:cubicBezTo>
                  <a:cubicBezTo>
                    <a:pt x="6351" y="7371"/>
                    <a:pt x="6362" y="7368"/>
                    <a:pt x="6380" y="7361"/>
                  </a:cubicBezTo>
                  <a:cubicBezTo>
                    <a:pt x="6368" y="7354"/>
                    <a:pt x="6387" y="7338"/>
                    <a:pt x="6389" y="7331"/>
                  </a:cubicBezTo>
                  <a:cubicBezTo>
                    <a:pt x="6418" y="7345"/>
                    <a:pt x="6468" y="7351"/>
                    <a:pt x="6521" y="7351"/>
                  </a:cubicBezTo>
                  <a:cubicBezTo>
                    <a:pt x="6554" y="7351"/>
                    <a:pt x="6588" y="7348"/>
                    <a:pt x="6619" y="7345"/>
                  </a:cubicBezTo>
                  <a:lnTo>
                    <a:pt x="6619" y="7345"/>
                  </a:lnTo>
                  <a:lnTo>
                    <a:pt x="6603" y="7373"/>
                  </a:lnTo>
                  <a:cubicBezTo>
                    <a:pt x="6618" y="7373"/>
                    <a:pt x="6634" y="7373"/>
                    <a:pt x="6650" y="7373"/>
                  </a:cubicBezTo>
                  <a:cubicBezTo>
                    <a:pt x="6779" y="7373"/>
                    <a:pt x="6917" y="7359"/>
                    <a:pt x="7055" y="7359"/>
                  </a:cubicBezTo>
                  <a:cubicBezTo>
                    <a:pt x="7001" y="7347"/>
                    <a:pt x="7013" y="7301"/>
                    <a:pt x="7059" y="7296"/>
                  </a:cubicBezTo>
                  <a:lnTo>
                    <a:pt x="7066" y="7310"/>
                  </a:lnTo>
                  <a:lnTo>
                    <a:pt x="7066" y="7310"/>
                  </a:lnTo>
                  <a:cubicBezTo>
                    <a:pt x="7065" y="7306"/>
                    <a:pt x="7071" y="7301"/>
                    <a:pt x="7089" y="7291"/>
                  </a:cubicBezTo>
                  <a:lnTo>
                    <a:pt x="7089" y="7291"/>
                  </a:lnTo>
                  <a:cubicBezTo>
                    <a:pt x="7150" y="7296"/>
                    <a:pt x="7129" y="7338"/>
                    <a:pt x="7096" y="7349"/>
                  </a:cubicBezTo>
                  <a:lnTo>
                    <a:pt x="7166" y="7336"/>
                  </a:lnTo>
                  <a:lnTo>
                    <a:pt x="7166" y="7336"/>
                  </a:lnTo>
                  <a:cubicBezTo>
                    <a:pt x="7171" y="7349"/>
                    <a:pt x="7154" y="7354"/>
                    <a:pt x="7150" y="7370"/>
                  </a:cubicBezTo>
                  <a:cubicBezTo>
                    <a:pt x="7155" y="7366"/>
                    <a:pt x="7162" y="7364"/>
                    <a:pt x="7170" y="7364"/>
                  </a:cubicBezTo>
                  <a:cubicBezTo>
                    <a:pt x="7197" y="7364"/>
                    <a:pt x="7239" y="7383"/>
                    <a:pt x="7274" y="7383"/>
                  </a:cubicBezTo>
                  <a:cubicBezTo>
                    <a:pt x="7290" y="7383"/>
                    <a:pt x="7305" y="7379"/>
                    <a:pt x="7317" y="7368"/>
                  </a:cubicBezTo>
                  <a:lnTo>
                    <a:pt x="7319" y="7380"/>
                  </a:lnTo>
                  <a:cubicBezTo>
                    <a:pt x="7477" y="7380"/>
                    <a:pt x="7548" y="7366"/>
                    <a:pt x="7676" y="7363"/>
                  </a:cubicBezTo>
                  <a:cubicBezTo>
                    <a:pt x="7678" y="7329"/>
                    <a:pt x="7729" y="7338"/>
                    <a:pt x="7766" y="7308"/>
                  </a:cubicBezTo>
                  <a:cubicBezTo>
                    <a:pt x="7858" y="7319"/>
                    <a:pt x="7957" y="7345"/>
                    <a:pt x="8066" y="7345"/>
                  </a:cubicBezTo>
                  <a:cubicBezTo>
                    <a:pt x="8070" y="7345"/>
                    <a:pt x="8075" y="7345"/>
                    <a:pt x="8079" y="7345"/>
                  </a:cubicBezTo>
                  <a:cubicBezTo>
                    <a:pt x="8158" y="7326"/>
                    <a:pt x="8100" y="7315"/>
                    <a:pt x="8137" y="7294"/>
                  </a:cubicBezTo>
                  <a:lnTo>
                    <a:pt x="8137" y="7294"/>
                  </a:lnTo>
                  <a:cubicBezTo>
                    <a:pt x="8142" y="7326"/>
                    <a:pt x="8256" y="7322"/>
                    <a:pt x="8198" y="7345"/>
                  </a:cubicBezTo>
                  <a:cubicBezTo>
                    <a:pt x="8313" y="7342"/>
                    <a:pt x="8429" y="7333"/>
                    <a:pt x="8543" y="7312"/>
                  </a:cubicBezTo>
                  <a:cubicBezTo>
                    <a:pt x="8524" y="7301"/>
                    <a:pt x="8504" y="7294"/>
                    <a:pt x="8515" y="7285"/>
                  </a:cubicBezTo>
                  <a:cubicBezTo>
                    <a:pt x="8520" y="7284"/>
                    <a:pt x="8524" y="7283"/>
                    <a:pt x="8529" y="7283"/>
                  </a:cubicBezTo>
                  <a:cubicBezTo>
                    <a:pt x="8556" y="7283"/>
                    <a:pt x="8584" y="7299"/>
                    <a:pt x="8580" y="7312"/>
                  </a:cubicBezTo>
                  <a:lnTo>
                    <a:pt x="8573" y="7317"/>
                  </a:lnTo>
                  <a:cubicBezTo>
                    <a:pt x="8603" y="7310"/>
                    <a:pt x="8634" y="7307"/>
                    <a:pt x="8666" y="7307"/>
                  </a:cubicBezTo>
                  <a:cubicBezTo>
                    <a:pt x="8801" y="7307"/>
                    <a:pt x="8949" y="7361"/>
                    <a:pt x="9071" y="7361"/>
                  </a:cubicBezTo>
                  <a:cubicBezTo>
                    <a:pt x="9107" y="7361"/>
                    <a:pt x="9142" y="7356"/>
                    <a:pt x="9172" y="7343"/>
                  </a:cubicBezTo>
                  <a:lnTo>
                    <a:pt x="9172" y="7343"/>
                  </a:lnTo>
                  <a:lnTo>
                    <a:pt x="9324" y="7310"/>
                  </a:lnTo>
                  <a:lnTo>
                    <a:pt x="9324" y="7310"/>
                  </a:lnTo>
                  <a:cubicBezTo>
                    <a:pt x="9396" y="7317"/>
                    <a:pt x="9280" y="7336"/>
                    <a:pt x="9334" y="7354"/>
                  </a:cubicBezTo>
                  <a:cubicBezTo>
                    <a:pt x="9392" y="7336"/>
                    <a:pt x="9443" y="7331"/>
                    <a:pt x="9490" y="7331"/>
                  </a:cubicBezTo>
                  <a:cubicBezTo>
                    <a:pt x="9545" y="7331"/>
                    <a:pt x="9595" y="7338"/>
                    <a:pt x="9647" y="7338"/>
                  </a:cubicBezTo>
                  <a:cubicBezTo>
                    <a:pt x="9679" y="7338"/>
                    <a:pt x="9713" y="7335"/>
                    <a:pt x="9748" y="7326"/>
                  </a:cubicBezTo>
                  <a:cubicBezTo>
                    <a:pt x="9787" y="7360"/>
                    <a:pt x="9849" y="7369"/>
                    <a:pt x="9918" y="7369"/>
                  </a:cubicBezTo>
                  <a:cubicBezTo>
                    <a:pt x="9991" y="7369"/>
                    <a:pt x="10073" y="7359"/>
                    <a:pt x="10148" y="7359"/>
                  </a:cubicBezTo>
                  <a:cubicBezTo>
                    <a:pt x="10200" y="7359"/>
                    <a:pt x="10248" y="7364"/>
                    <a:pt x="10286" y="7380"/>
                  </a:cubicBezTo>
                  <a:lnTo>
                    <a:pt x="10277" y="7359"/>
                  </a:lnTo>
                  <a:cubicBezTo>
                    <a:pt x="10286" y="7353"/>
                    <a:pt x="10293" y="7351"/>
                    <a:pt x="10300" y="7351"/>
                  </a:cubicBezTo>
                  <a:cubicBezTo>
                    <a:pt x="10319" y="7351"/>
                    <a:pt x="10328" y="7371"/>
                    <a:pt x="10351" y="7375"/>
                  </a:cubicBezTo>
                  <a:cubicBezTo>
                    <a:pt x="10347" y="7359"/>
                    <a:pt x="10309" y="7356"/>
                    <a:pt x="10333" y="7342"/>
                  </a:cubicBezTo>
                  <a:cubicBezTo>
                    <a:pt x="10389" y="7338"/>
                    <a:pt x="10447" y="7336"/>
                    <a:pt x="10505" y="7336"/>
                  </a:cubicBezTo>
                  <a:cubicBezTo>
                    <a:pt x="10778" y="7336"/>
                    <a:pt x="11061" y="7379"/>
                    <a:pt x="11334" y="7396"/>
                  </a:cubicBezTo>
                  <a:cubicBezTo>
                    <a:pt x="11338" y="7396"/>
                    <a:pt x="11341" y="7396"/>
                    <a:pt x="11344" y="7396"/>
                  </a:cubicBezTo>
                  <a:cubicBezTo>
                    <a:pt x="11434" y="7396"/>
                    <a:pt x="11420" y="7320"/>
                    <a:pt x="11492" y="7320"/>
                  </a:cubicBezTo>
                  <a:cubicBezTo>
                    <a:pt x="11508" y="7320"/>
                    <a:pt x="11529" y="7324"/>
                    <a:pt x="11557" y="7333"/>
                  </a:cubicBezTo>
                  <a:lnTo>
                    <a:pt x="11515" y="7375"/>
                  </a:lnTo>
                  <a:cubicBezTo>
                    <a:pt x="11611" y="7356"/>
                    <a:pt x="11709" y="7352"/>
                    <a:pt x="11807" y="7352"/>
                  </a:cubicBezTo>
                  <a:cubicBezTo>
                    <a:pt x="11869" y="7352"/>
                    <a:pt x="11931" y="7354"/>
                    <a:pt x="11993" y="7354"/>
                  </a:cubicBezTo>
                  <a:cubicBezTo>
                    <a:pt x="12082" y="7354"/>
                    <a:pt x="12171" y="7350"/>
                    <a:pt x="12257" y="7336"/>
                  </a:cubicBezTo>
                  <a:lnTo>
                    <a:pt x="12257" y="7336"/>
                  </a:lnTo>
                  <a:cubicBezTo>
                    <a:pt x="12241" y="7345"/>
                    <a:pt x="12241" y="7356"/>
                    <a:pt x="12217" y="7356"/>
                  </a:cubicBezTo>
                  <a:cubicBezTo>
                    <a:pt x="12233" y="7366"/>
                    <a:pt x="12257" y="7370"/>
                    <a:pt x="12283" y="7370"/>
                  </a:cubicBezTo>
                  <a:cubicBezTo>
                    <a:pt x="12340" y="7370"/>
                    <a:pt x="12405" y="7351"/>
                    <a:pt x="12405" y="7333"/>
                  </a:cubicBezTo>
                  <a:cubicBezTo>
                    <a:pt x="12445" y="7336"/>
                    <a:pt x="12414" y="7356"/>
                    <a:pt x="12438" y="7368"/>
                  </a:cubicBezTo>
                  <a:cubicBezTo>
                    <a:pt x="12445" y="7371"/>
                    <a:pt x="12453" y="7372"/>
                    <a:pt x="12462" y="7372"/>
                  </a:cubicBezTo>
                  <a:cubicBezTo>
                    <a:pt x="12498" y="7372"/>
                    <a:pt x="12539" y="7352"/>
                    <a:pt x="12568" y="7352"/>
                  </a:cubicBezTo>
                  <a:cubicBezTo>
                    <a:pt x="12578" y="7352"/>
                    <a:pt x="12587" y="7354"/>
                    <a:pt x="12593" y="7361"/>
                  </a:cubicBezTo>
                  <a:cubicBezTo>
                    <a:pt x="12595" y="7363"/>
                    <a:pt x="12592" y="7366"/>
                    <a:pt x="12586" y="7368"/>
                  </a:cubicBezTo>
                  <a:lnTo>
                    <a:pt x="12586" y="7368"/>
                  </a:lnTo>
                  <a:cubicBezTo>
                    <a:pt x="12630" y="7360"/>
                    <a:pt x="12719" y="7371"/>
                    <a:pt x="12693" y="7340"/>
                  </a:cubicBezTo>
                  <a:lnTo>
                    <a:pt x="12693" y="7340"/>
                  </a:lnTo>
                  <a:cubicBezTo>
                    <a:pt x="12714" y="7345"/>
                    <a:pt x="12736" y="7346"/>
                    <a:pt x="12756" y="7346"/>
                  </a:cubicBezTo>
                  <a:cubicBezTo>
                    <a:pt x="12799" y="7346"/>
                    <a:pt x="12839" y="7340"/>
                    <a:pt x="12877" y="7340"/>
                  </a:cubicBezTo>
                  <a:cubicBezTo>
                    <a:pt x="12898" y="7340"/>
                    <a:pt x="12917" y="7342"/>
                    <a:pt x="12936" y="7347"/>
                  </a:cubicBezTo>
                  <a:cubicBezTo>
                    <a:pt x="12950" y="7335"/>
                    <a:pt x="12969" y="7332"/>
                    <a:pt x="12990" y="7332"/>
                  </a:cubicBezTo>
                  <a:cubicBezTo>
                    <a:pt x="13013" y="7332"/>
                    <a:pt x="13037" y="7336"/>
                    <a:pt x="13058" y="7336"/>
                  </a:cubicBezTo>
                  <a:cubicBezTo>
                    <a:pt x="13081" y="7336"/>
                    <a:pt x="13100" y="7331"/>
                    <a:pt x="13105" y="7310"/>
                  </a:cubicBezTo>
                  <a:lnTo>
                    <a:pt x="13105" y="7310"/>
                  </a:lnTo>
                  <a:cubicBezTo>
                    <a:pt x="13102" y="7339"/>
                    <a:pt x="13146" y="7351"/>
                    <a:pt x="13197" y="7351"/>
                  </a:cubicBezTo>
                  <a:cubicBezTo>
                    <a:pt x="13242" y="7351"/>
                    <a:pt x="13294" y="7342"/>
                    <a:pt x="13321" y="7329"/>
                  </a:cubicBezTo>
                  <a:lnTo>
                    <a:pt x="13321" y="7329"/>
                  </a:lnTo>
                  <a:cubicBezTo>
                    <a:pt x="13302" y="7347"/>
                    <a:pt x="13370" y="7347"/>
                    <a:pt x="13349" y="7370"/>
                  </a:cubicBezTo>
                  <a:cubicBezTo>
                    <a:pt x="13414" y="7370"/>
                    <a:pt x="13472" y="7359"/>
                    <a:pt x="13460" y="7331"/>
                  </a:cubicBezTo>
                  <a:lnTo>
                    <a:pt x="13460" y="7331"/>
                  </a:lnTo>
                  <a:cubicBezTo>
                    <a:pt x="13488" y="7347"/>
                    <a:pt x="13517" y="7352"/>
                    <a:pt x="13544" y="7352"/>
                  </a:cubicBezTo>
                  <a:cubicBezTo>
                    <a:pt x="13601" y="7352"/>
                    <a:pt x="13654" y="7330"/>
                    <a:pt x="13699" y="7330"/>
                  </a:cubicBezTo>
                  <a:cubicBezTo>
                    <a:pt x="13726" y="7330"/>
                    <a:pt x="13751" y="7338"/>
                    <a:pt x="13771" y="7363"/>
                  </a:cubicBezTo>
                  <a:cubicBezTo>
                    <a:pt x="13963" y="7331"/>
                    <a:pt x="14142" y="7312"/>
                    <a:pt x="14315" y="7298"/>
                  </a:cubicBezTo>
                  <a:lnTo>
                    <a:pt x="14315" y="7298"/>
                  </a:lnTo>
                  <a:cubicBezTo>
                    <a:pt x="14308" y="7354"/>
                    <a:pt x="14123" y="7305"/>
                    <a:pt x="14130" y="7363"/>
                  </a:cubicBezTo>
                  <a:cubicBezTo>
                    <a:pt x="14275" y="7343"/>
                    <a:pt x="14367" y="7303"/>
                    <a:pt x="14498" y="7303"/>
                  </a:cubicBezTo>
                  <a:cubicBezTo>
                    <a:pt x="14516" y="7303"/>
                    <a:pt x="14534" y="7304"/>
                    <a:pt x="14554" y="7305"/>
                  </a:cubicBezTo>
                  <a:cubicBezTo>
                    <a:pt x="14596" y="7312"/>
                    <a:pt x="14531" y="7329"/>
                    <a:pt x="14515" y="7338"/>
                  </a:cubicBezTo>
                  <a:cubicBezTo>
                    <a:pt x="14574" y="7330"/>
                    <a:pt x="14631" y="7328"/>
                    <a:pt x="14686" y="7328"/>
                  </a:cubicBezTo>
                  <a:cubicBezTo>
                    <a:pt x="14720" y="7328"/>
                    <a:pt x="14754" y="7329"/>
                    <a:pt x="14787" y="7329"/>
                  </a:cubicBezTo>
                  <a:cubicBezTo>
                    <a:pt x="14853" y="7329"/>
                    <a:pt x="14917" y="7326"/>
                    <a:pt x="14979" y="7313"/>
                  </a:cubicBezTo>
                  <a:lnTo>
                    <a:pt x="14979" y="7313"/>
                  </a:lnTo>
                  <a:cubicBezTo>
                    <a:pt x="14980" y="7313"/>
                    <a:pt x="14980" y="7314"/>
                    <a:pt x="14980" y="7314"/>
                  </a:cubicBezTo>
                  <a:lnTo>
                    <a:pt x="14980" y="7314"/>
                  </a:lnTo>
                  <a:cubicBezTo>
                    <a:pt x="14981" y="7314"/>
                    <a:pt x="14981" y="7313"/>
                    <a:pt x="14981" y="7312"/>
                  </a:cubicBezTo>
                  <a:lnTo>
                    <a:pt x="14981" y="7312"/>
                  </a:lnTo>
                  <a:cubicBezTo>
                    <a:pt x="14980" y="7312"/>
                    <a:pt x="14980" y="7313"/>
                    <a:pt x="14979" y="7313"/>
                  </a:cubicBezTo>
                  <a:lnTo>
                    <a:pt x="14979" y="7313"/>
                  </a:lnTo>
                  <a:cubicBezTo>
                    <a:pt x="14967" y="7294"/>
                    <a:pt x="14999" y="7276"/>
                    <a:pt x="15034" y="7259"/>
                  </a:cubicBezTo>
                  <a:lnTo>
                    <a:pt x="15187" y="7185"/>
                  </a:lnTo>
                  <a:lnTo>
                    <a:pt x="15080" y="7148"/>
                  </a:lnTo>
                  <a:cubicBezTo>
                    <a:pt x="15055" y="7138"/>
                    <a:pt x="15030" y="7127"/>
                    <a:pt x="15015" y="7125"/>
                  </a:cubicBezTo>
                  <a:lnTo>
                    <a:pt x="15015" y="7125"/>
                  </a:lnTo>
                  <a:lnTo>
                    <a:pt x="15017" y="7120"/>
                  </a:lnTo>
                  <a:lnTo>
                    <a:pt x="15017" y="7120"/>
                  </a:lnTo>
                  <a:cubicBezTo>
                    <a:pt x="15029" y="7115"/>
                    <a:pt x="15030" y="7106"/>
                    <a:pt x="15027" y="7095"/>
                  </a:cubicBezTo>
                  <a:lnTo>
                    <a:pt x="15027" y="7095"/>
                  </a:lnTo>
                  <a:lnTo>
                    <a:pt x="15034" y="7078"/>
                  </a:lnTo>
                  <a:cubicBezTo>
                    <a:pt x="15028" y="7077"/>
                    <a:pt x="15023" y="7077"/>
                    <a:pt x="15018" y="7076"/>
                  </a:cubicBezTo>
                  <a:lnTo>
                    <a:pt x="15018" y="7076"/>
                  </a:lnTo>
                  <a:cubicBezTo>
                    <a:pt x="14997" y="7043"/>
                    <a:pt x="14961" y="7004"/>
                    <a:pt x="15034" y="6997"/>
                  </a:cubicBezTo>
                  <a:cubicBezTo>
                    <a:pt x="15024" y="6991"/>
                    <a:pt x="15011" y="6986"/>
                    <a:pt x="15000" y="6986"/>
                  </a:cubicBezTo>
                  <a:cubicBezTo>
                    <a:pt x="14993" y="6986"/>
                    <a:pt x="14987" y="6988"/>
                    <a:pt x="14983" y="6995"/>
                  </a:cubicBezTo>
                  <a:cubicBezTo>
                    <a:pt x="14969" y="6975"/>
                    <a:pt x="14967" y="6964"/>
                    <a:pt x="14989" y="6964"/>
                  </a:cubicBezTo>
                  <a:cubicBezTo>
                    <a:pt x="14992" y="6964"/>
                    <a:pt x="14997" y="6964"/>
                    <a:pt x="15002" y="6965"/>
                  </a:cubicBezTo>
                  <a:cubicBezTo>
                    <a:pt x="14918" y="6902"/>
                    <a:pt x="14925" y="6946"/>
                    <a:pt x="14860" y="6881"/>
                  </a:cubicBezTo>
                  <a:cubicBezTo>
                    <a:pt x="14863" y="6878"/>
                    <a:pt x="14867" y="6877"/>
                    <a:pt x="14872" y="6877"/>
                  </a:cubicBezTo>
                  <a:cubicBezTo>
                    <a:pt x="14879" y="6877"/>
                    <a:pt x="14888" y="6879"/>
                    <a:pt x="14896" y="6879"/>
                  </a:cubicBezTo>
                  <a:cubicBezTo>
                    <a:pt x="14898" y="6879"/>
                    <a:pt x="14900" y="6879"/>
                    <a:pt x="14902" y="6879"/>
                  </a:cubicBezTo>
                  <a:cubicBezTo>
                    <a:pt x="14844" y="6865"/>
                    <a:pt x="14791" y="6830"/>
                    <a:pt x="14754" y="6781"/>
                  </a:cubicBezTo>
                  <a:cubicBezTo>
                    <a:pt x="14758" y="6780"/>
                    <a:pt x="14760" y="6774"/>
                    <a:pt x="14765" y="6774"/>
                  </a:cubicBezTo>
                  <a:cubicBezTo>
                    <a:pt x="14767" y="6774"/>
                    <a:pt x="14769" y="6775"/>
                    <a:pt x="14771" y="6776"/>
                  </a:cubicBezTo>
                  <a:lnTo>
                    <a:pt x="14771" y="6776"/>
                  </a:lnTo>
                  <a:cubicBezTo>
                    <a:pt x="14673" y="6687"/>
                    <a:pt x="14566" y="6660"/>
                    <a:pt x="14480" y="6543"/>
                  </a:cubicBezTo>
                  <a:cubicBezTo>
                    <a:pt x="14550" y="6536"/>
                    <a:pt x="14457" y="6494"/>
                    <a:pt x="14485" y="6455"/>
                  </a:cubicBezTo>
                  <a:lnTo>
                    <a:pt x="14417" y="6408"/>
                  </a:lnTo>
                  <a:lnTo>
                    <a:pt x="14424" y="6448"/>
                  </a:lnTo>
                  <a:cubicBezTo>
                    <a:pt x="14376" y="6397"/>
                    <a:pt x="14308" y="6376"/>
                    <a:pt x="14276" y="6322"/>
                  </a:cubicBezTo>
                  <a:lnTo>
                    <a:pt x="14276" y="6322"/>
                  </a:lnTo>
                  <a:lnTo>
                    <a:pt x="14327" y="6346"/>
                  </a:lnTo>
                  <a:lnTo>
                    <a:pt x="14227" y="6260"/>
                  </a:lnTo>
                  <a:lnTo>
                    <a:pt x="14267" y="6325"/>
                  </a:lnTo>
                  <a:cubicBezTo>
                    <a:pt x="14254" y="6318"/>
                    <a:pt x="14244" y="6316"/>
                    <a:pt x="14237" y="6316"/>
                  </a:cubicBezTo>
                  <a:cubicBezTo>
                    <a:pt x="14221" y="6316"/>
                    <a:pt x="14218" y="6329"/>
                    <a:pt x="14210" y="6329"/>
                  </a:cubicBezTo>
                  <a:cubicBezTo>
                    <a:pt x="14203" y="6329"/>
                    <a:pt x="14194" y="6321"/>
                    <a:pt x="14174" y="6295"/>
                  </a:cubicBezTo>
                  <a:lnTo>
                    <a:pt x="14174" y="6295"/>
                  </a:lnTo>
                  <a:cubicBezTo>
                    <a:pt x="14175" y="6296"/>
                    <a:pt x="14176" y="6296"/>
                    <a:pt x="14176" y="6296"/>
                  </a:cubicBezTo>
                  <a:cubicBezTo>
                    <a:pt x="14179" y="6296"/>
                    <a:pt x="14129" y="6246"/>
                    <a:pt x="14119" y="6205"/>
                  </a:cubicBezTo>
                  <a:lnTo>
                    <a:pt x="14119" y="6205"/>
                  </a:lnTo>
                  <a:cubicBezTo>
                    <a:pt x="14135" y="6209"/>
                    <a:pt x="14149" y="6216"/>
                    <a:pt x="14165" y="6225"/>
                  </a:cubicBezTo>
                  <a:cubicBezTo>
                    <a:pt x="14153" y="6210"/>
                    <a:pt x="14142" y="6197"/>
                    <a:pt x="14132" y="6197"/>
                  </a:cubicBezTo>
                  <a:cubicBezTo>
                    <a:pt x="14128" y="6197"/>
                    <a:pt x="14124" y="6198"/>
                    <a:pt x="14121" y="6202"/>
                  </a:cubicBezTo>
                  <a:lnTo>
                    <a:pt x="14119" y="6204"/>
                  </a:lnTo>
                  <a:lnTo>
                    <a:pt x="14119" y="6204"/>
                  </a:lnTo>
                  <a:cubicBezTo>
                    <a:pt x="14119" y="6202"/>
                    <a:pt x="14119" y="6201"/>
                    <a:pt x="14118" y="6200"/>
                  </a:cubicBezTo>
                  <a:cubicBezTo>
                    <a:pt x="14077" y="6188"/>
                    <a:pt x="14042" y="6163"/>
                    <a:pt x="14019" y="6125"/>
                  </a:cubicBezTo>
                  <a:cubicBezTo>
                    <a:pt x="14019" y="6107"/>
                    <a:pt x="14063" y="6098"/>
                    <a:pt x="14063" y="6084"/>
                  </a:cubicBezTo>
                  <a:lnTo>
                    <a:pt x="14063" y="6084"/>
                  </a:lnTo>
                  <a:cubicBezTo>
                    <a:pt x="14062" y="6084"/>
                    <a:pt x="14061" y="6084"/>
                    <a:pt x="14060" y="6084"/>
                  </a:cubicBezTo>
                  <a:cubicBezTo>
                    <a:pt x="14009" y="6084"/>
                    <a:pt x="13939" y="5975"/>
                    <a:pt x="13880" y="5975"/>
                  </a:cubicBezTo>
                  <a:cubicBezTo>
                    <a:pt x="13893" y="5975"/>
                    <a:pt x="13907" y="5968"/>
                    <a:pt x="13914" y="5954"/>
                  </a:cubicBezTo>
                  <a:lnTo>
                    <a:pt x="13914" y="5954"/>
                  </a:lnTo>
                  <a:lnTo>
                    <a:pt x="13873" y="5956"/>
                  </a:lnTo>
                  <a:cubicBezTo>
                    <a:pt x="13856" y="5926"/>
                    <a:pt x="13856" y="5919"/>
                    <a:pt x="13873" y="5908"/>
                  </a:cubicBezTo>
                  <a:cubicBezTo>
                    <a:pt x="13858" y="5891"/>
                    <a:pt x="13849" y="5886"/>
                    <a:pt x="13843" y="5886"/>
                  </a:cubicBezTo>
                  <a:cubicBezTo>
                    <a:pt x="13831" y="5886"/>
                    <a:pt x="13832" y="5911"/>
                    <a:pt x="13823" y="5911"/>
                  </a:cubicBezTo>
                  <a:cubicBezTo>
                    <a:pt x="13817" y="5911"/>
                    <a:pt x="13808" y="5902"/>
                    <a:pt x="13789" y="5873"/>
                  </a:cubicBezTo>
                  <a:lnTo>
                    <a:pt x="13789" y="5873"/>
                  </a:lnTo>
                  <a:cubicBezTo>
                    <a:pt x="13792" y="5874"/>
                    <a:pt x="13794" y="5875"/>
                    <a:pt x="13796" y="5875"/>
                  </a:cubicBezTo>
                  <a:cubicBezTo>
                    <a:pt x="13797" y="5875"/>
                    <a:pt x="13798" y="5874"/>
                    <a:pt x="13799" y="5874"/>
                  </a:cubicBezTo>
                  <a:cubicBezTo>
                    <a:pt x="13802" y="5874"/>
                    <a:pt x="13807" y="5875"/>
                    <a:pt x="13815" y="5880"/>
                  </a:cubicBezTo>
                  <a:cubicBezTo>
                    <a:pt x="13743" y="5789"/>
                    <a:pt x="13641" y="5736"/>
                    <a:pt x="13576" y="5648"/>
                  </a:cubicBezTo>
                  <a:cubicBezTo>
                    <a:pt x="13578" y="5636"/>
                    <a:pt x="13583" y="5632"/>
                    <a:pt x="13589" y="5632"/>
                  </a:cubicBezTo>
                  <a:cubicBezTo>
                    <a:pt x="13606" y="5632"/>
                    <a:pt x="13633" y="5667"/>
                    <a:pt x="13647" y="5667"/>
                  </a:cubicBezTo>
                  <a:cubicBezTo>
                    <a:pt x="13651" y="5667"/>
                    <a:pt x="13654" y="5663"/>
                    <a:pt x="13655" y="5653"/>
                  </a:cubicBezTo>
                  <a:cubicBezTo>
                    <a:pt x="13539" y="5551"/>
                    <a:pt x="13388" y="5465"/>
                    <a:pt x="13291" y="5351"/>
                  </a:cubicBezTo>
                  <a:lnTo>
                    <a:pt x="13291" y="5351"/>
                  </a:lnTo>
                  <a:lnTo>
                    <a:pt x="13307" y="5374"/>
                  </a:lnTo>
                  <a:cubicBezTo>
                    <a:pt x="13300" y="5378"/>
                    <a:pt x="13294" y="5379"/>
                    <a:pt x="13289" y="5379"/>
                  </a:cubicBezTo>
                  <a:cubicBezTo>
                    <a:pt x="13246" y="5379"/>
                    <a:pt x="13243" y="5273"/>
                    <a:pt x="13179" y="5244"/>
                  </a:cubicBezTo>
                  <a:lnTo>
                    <a:pt x="13179" y="5244"/>
                  </a:lnTo>
                  <a:cubicBezTo>
                    <a:pt x="13181" y="5245"/>
                    <a:pt x="13183" y="5245"/>
                    <a:pt x="13186" y="5245"/>
                  </a:cubicBezTo>
                  <a:cubicBezTo>
                    <a:pt x="13200" y="5245"/>
                    <a:pt x="13215" y="5235"/>
                    <a:pt x="13211" y="5235"/>
                  </a:cubicBezTo>
                  <a:lnTo>
                    <a:pt x="13211" y="5235"/>
                  </a:lnTo>
                  <a:cubicBezTo>
                    <a:pt x="13211" y="5235"/>
                    <a:pt x="13210" y="5235"/>
                    <a:pt x="13210" y="5235"/>
                  </a:cubicBezTo>
                  <a:cubicBezTo>
                    <a:pt x="13145" y="5154"/>
                    <a:pt x="13050" y="5098"/>
                    <a:pt x="12927" y="5003"/>
                  </a:cubicBezTo>
                  <a:lnTo>
                    <a:pt x="12952" y="5003"/>
                  </a:lnTo>
                  <a:cubicBezTo>
                    <a:pt x="12920" y="4950"/>
                    <a:pt x="12846" y="4885"/>
                    <a:pt x="12804" y="4834"/>
                  </a:cubicBezTo>
                  <a:cubicBezTo>
                    <a:pt x="12788" y="4833"/>
                    <a:pt x="12771" y="4821"/>
                    <a:pt x="12762" y="4821"/>
                  </a:cubicBezTo>
                  <a:cubicBezTo>
                    <a:pt x="12756" y="4821"/>
                    <a:pt x="12753" y="4825"/>
                    <a:pt x="12753" y="4836"/>
                  </a:cubicBezTo>
                  <a:cubicBezTo>
                    <a:pt x="12679" y="4626"/>
                    <a:pt x="12445" y="4600"/>
                    <a:pt x="12377" y="4417"/>
                  </a:cubicBezTo>
                  <a:lnTo>
                    <a:pt x="12377" y="4417"/>
                  </a:lnTo>
                  <a:cubicBezTo>
                    <a:pt x="12387" y="4428"/>
                    <a:pt x="12405" y="4436"/>
                    <a:pt x="12411" y="4436"/>
                  </a:cubicBezTo>
                  <a:cubicBezTo>
                    <a:pt x="12414" y="4436"/>
                    <a:pt x="12414" y="4434"/>
                    <a:pt x="12410" y="4431"/>
                  </a:cubicBezTo>
                  <a:lnTo>
                    <a:pt x="12292" y="4333"/>
                  </a:lnTo>
                  <a:lnTo>
                    <a:pt x="12292" y="4333"/>
                  </a:lnTo>
                  <a:cubicBezTo>
                    <a:pt x="12280" y="4364"/>
                    <a:pt x="12294" y="4361"/>
                    <a:pt x="12301" y="4398"/>
                  </a:cubicBezTo>
                  <a:cubicBezTo>
                    <a:pt x="12266" y="4394"/>
                    <a:pt x="12234" y="4375"/>
                    <a:pt x="12208" y="4350"/>
                  </a:cubicBezTo>
                  <a:lnTo>
                    <a:pt x="12208" y="4350"/>
                  </a:lnTo>
                  <a:cubicBezTo>
                    <a:pt x="12220" y="4356"/>
                    <a:pt x="12229" y="4359"/>
                    <a:pt x="12235" y="4359"/>
                  </a:cubicBezTo>
                  <a:cubicBezTo>
                    <a:pt x="12260" y="4359"/>
                    <a:pt x="12239" y="4311"/>
                    <a:pt x="12231" y="4285"/>
                  </a:cubicBezTo>
                  <a:cubicBezTo>
                    <a:pt x="12229" y="4294"/>
                    <a:pt x="12215" y="4294"/>
                    <a:pt x="12210" y="4301"/>
                  </a:cubicBezTo>
                  <a:cubicBezTo>
                    <a:pt x="12205" y="4272"/>
                    <a:pt x="12197" y="4264"/>
                    <a:pt x="12189" y="4264"/>
                  </a:cubicBezTo>
                  <a:cubicBezTo>
                    <a:pt x="12179" y="4264"/>
                    <a:pt x="12167" y="4274"/>
                    <a:pt x="12153" y="4274"/>
                  </a:cubicBezTo>
                  <a:cubicBezTo>
                    <a:pt x="12140" y="4274"/>
                    <a:pt x="12125" y="4265"/>
                    <a:pt x="12108" y="4231"/>
                  </a:cubicBezTo>
                  <a:lnTo>
                    <a:pt x="12122" y="4224"/>
                  </a:lnTo>
                  <a:cubicBezTo>
                    <a:pt x="12088" y="4201"/>
                    <a:pt x="12048" y="4190"/>
                    <a:pt x="12020" y="4155"/>
                  </a:cubicBezTo>
                  <a:cubicBezTo>
                    <a:pt x="12023" y="4146"/>
                    <a:pt x="12027" y="4143"/>
                    <a:pt x="12032" y="4143"/>
                  </a:cubicBezTo>
                  <a:cubicBezTo>
                    <a:pt x="12043" y="4143"/>
                    <a:pt x="12059" y="4161"/>
                    <a:pt x="12073" y="4161"/>
                  </a:cubicBezTo>
                  <a:cubicBezTo>
                    <a:pt x="12076" y="4161"/>
                    <a:pt x="12080" y="4160"/>
                    <a:pt x="12083" y="4157"/>
                  </a:cubicBezTo>
                  <a:cubicBezTo>
                    <a:pt x="12039" y="4116"/>
                    <a:pt x="11953" y="4116"/>
                    <a:pt x="11937" y="4053"/>
                  </a:cubicBezTo>
                  <a:lnTo>
                    <a:pt x="11937" y="4053"/>
                  </a:lnTo>
                  <a:cubicBezTo>
                    <a:pt x="11962" y="4065"/>
                    <a:pt x="11988" y="4092"/>
                    <a:pt x="12013" y="4104"/>
                  </a:cubicBezTo>
                  <a:cubicBezTo>
                    <a:pt x="11999" y="4034"/>
                    <a:pt x="11986" y="4034"/>
                    <a:pt x="11960" y="4000"/>
                  </a:cubicBezTo>
                  <a:lnTo>
                    <a:pt x="11960" y="4000"/>
                  </a:lnTo>
                  <a:lnTo>
                    <a:pt x="11962" y="4002"/>
                  </a:lnTo>
                  <a:lnTo>
                    <a:pt x="11902" y="3916"/>
                  </a:lnTo>
                  <a:lnTo>
                    <a:pt x="11911" y="3942"/>
                  </a:lnTo>
                  <a:cubicBezTo>
                    <a:pt x="11908" y="3942"/>
                    <a:pt x="11904" y="3942"/>
                    <a:pt x="11901" y="3942"/>
                  </a:cubicBezTo>
                  <a:cubicBezTo>
                    <a:pt x="11796" y="3942"/>
                    <a:pt x="11787" y="3843"/>
                    <a:pt x="11681" y="3811"/>
                  </a:cubicBezTo>
                  <a:lnTo>
                    <a:pt x="11681" y="3811"/>
                  </a:lnTo>
                  <a:cubicBezTo>
                    <a:pt x="11706" y="3818"/>
                    <a:pt x="11721" y="3821"/>
                    <a:pt x="11729" y="3821"/>
                  </a:cubicBezTo>
                  <a:cubicBezTo>
                    <a:pt x="11754" y="3821"/>
                    <a:pt x="11718" y="3793"/>
                    <a:pt x="11742" y="3777"/>
                  </a:cubicBezTo>
                  <a:cubicBezTo>
                    <a:pt x="11733" y="3752"/>
                    <a:pt x="11712" y="3714"/>
                    <a:pt x="11728" y="3714"/>
                  </a:cubicBezTo>
                  <a:cubicBezTo>
                    <a:pt x="11670" y="3703"/>
                    <a:pt x="11687" y="3640"/>
                    <a:pt x="11605" y="3622"/>
                  </a:cubicBezTo>
                  <a:cubicBezTo>
                    <a:pt x="11612" y="3612"/>
                    <a:pt x="11571" y="3585"/>
                    <a:pt x="11601" y="3571"/>
                  </a:cubicBezTo>
                  <a:cubicBezTo>
                    <a:pt x="11589" y="3562"/>
                    <a:pt x="11582" y="3559"/>
                    <a:pt x="11578" y="3559"/>
                  </a:cubicBezTo>
                  <a:lnTo>
                    <a:pt x="11578" y="3559"/>
                  </a:lnTo>
                  <a:cubicBezTo>
                    <a:pt x="11566" y="3559"/>
                    <a:pt x="11592" y="3598"/>
                    <a:pt x="11580" y="3603"/>
                  </a:cubicBezTo>
                  <a:cubicBezTo>
                    <a:pt x="11483" y="3564"/>
                    <a:pt x="11455" y="3404"/>
                    <a:pt x="11313" y="3344"/>
                  </a:cubicBezTo>
                  <a:cubicBezTo>
                    <a:pt x="11211" y="3274"/>
                    <a:pt x="11165" y="3288"/>
                    <a:pt x="11072" y="3223"/>
                  </a:cubicBezTo>
                  <a:cubicBezTo>
                    <a:pt x="11067" y="3207"/>
                    <a:pt x="11074" y="3202"/>
                    <a:pt x="11084" y="3202"/>
                  </a:cubicBezTo>
                  <a:cubicBezTo>
                    <a:pt x="11101" y="3202"/>
                    <a:pt x="11126" y="3214"/>
                    <a:pt x="11126" y="3214"/>
                  </a:cubicBezTo>
                  <a:cubicBezTo>
                    <a:pt x="11098" y="3163"/>
                    <a:pt x="11058" y="3123"/>
                    <a:pt x="11010" y="3096"/>
                  </a:cubicBezTo>
                  <a:cubicBezTo>
                    <a:pt x="11026" y="3096"/>
                    <a:pt x="11024" y="3082"/>
                    <a:pt x="11021" y="3058"/>
                  </a:cubicBezTo>
                  <a:cubicBezTo>
                    <a:pt x="10984" y="3028"/>
                    <a:pt x="10968" y="3068"/>
                    <a:pt x="10935" y="3012"/>
                  </a:cubicBezTo>
                  <a:cubicBezTo>
                    <a:pt x="10950" y="3009"/>
                    <a:pt x="10964" y="3007"/>
                    <a:pt x="10978" y="3007"/>
                  </a:cubicBezTo>
                  <a:cubicBezTo>
                    <a:pt x="10987" y="3007"/>
                    <a:pt x="10996" y="3008"/>
                    <a:pt x="11005" y="3010"/>
                  </a:cubicBezTo>
                  <a:cubicBezTo>
                    <a:pt x="10956" y="2977"/>
                    <a:pt x="10903" y="2956"/>
                    <a:pt x="10854" y="2924"/>
                  </a:cubicBezTo>
                  <a:cubicBezTo>
                    <a:pt x="10856" y="2915"/>
                    <a:pt x="10861" y="2912"/>
                    <a:pt x="10869" y="2912"/>
                  </a:cubicBezTo>
                  <a:cubicBezTo>
                    <a:pt x="10885" y="2912"/>
                    <a:pt x="10910" y="2925"/>
                    <a:pt x="10926" y="2929"/>
                  </a:cubicBezTo>
                  <a:cubicBezTo>
                    <a:pt x="10877" y="2894"/>
                    <a:pt x="10808" y="2835"/>
                    <a:pt x="10767" y="2835"/>
                  </a:cubicBezTo>
                  <a:cubicBezTo>
                    <a:pt x="10763" y="2835"/>
                    <a:pt x="10760" y="2835"/>
                    <a:pt x="10757" y="2836"/>
                  </a:cubicBezTo>
                  <a:lnTo>
                    <a:pt x="10773" y="2865"/>
                  </a:lnTo>
                  <a:lnTo>
                    <a:pt x="10773" y="2865"/>
                  </a:lnTo>
                  <a:cubicBezTo>
                    <a:pt x="10772" y="2856"/>
                    <a:pt x="10784" y="2849"/>
                    <a:pt x="10796" y="2849"/>
                  </a:cubicBezTo>
                  <a:cubicBezTo>
                    <a:pt x="10800" y="2849"/>
                    <a:pt x="10804" y="2850"/>
                    <a:pt x="10808" y="2852"/>
                  </a:cubicBezTo>
                  <a:cubicBezTo>
                    <a:pt x="10864" y="2871"/>
                    <a:pt x="10854" y="2915"/>
                    <a:pt x="10847" y="2926"/>
                  </a:cubicBezTo>
                  <a:lnTo>
                    <a:pt x="10813" y="2903"/>
                  </a:lnTo>
                  <a:lnTo>
                    <a:pt x="10813" y="2903"/>
                  </a:lnTo>
                  <a:cubicBezTo>
                    <a:pt x="10792" y="2984"/>
                    <a:pt x="10935" y="3010"/>
                    <a:pt x="10991" y="3070"/>
                  </a:cubicBezTo>
                  <a:lnTo>
                    <a:pt x="10931" y="3084"/>
                  </a:lnTo>
                  <a:lnTo>
                    <a:pt x="11019" y="3112"/>
                  </a:lnTo>
                  <a:cubicBezTo>
                    <a:pt x="11021" y="3129"/>
                    <a:pt x="11015" y="3150"/>
                    <a:pt x="10998" y="3150"/>
                  </a:cubicBezTo>
                  <a:cubicBezTo>
                    <a:pt x="10992" y="3150"/>
                    <a:pt x="10985" y="3148"/>
                    <a:pt x="10977" y="3142"/>
                  </a:cubicBezTo>
                  <a:lnTo>
                    <a:pt x="10977" y="3142"/>
                  </a:lnTo>
                  <a:cubicBezTo>
                    <a:pt x="11000" y="3202"/>
                    <a:pt x="11026" y="3165"/>
                    <a:pt x="11042" y="3221"/>
                  </a:cubicBezTo>
                  <a:cubicBezTo>
                    <a:pt x="11042" y="3225"/>
                    <a:pt x="11040" y="3227"/>
                    <a:pt x="11038" y="3227"/>
                  </a:cubicBezTo>
                  <a:cubicBezTo>
                    <a:pt x="11036" y="3227"/>
                    <a:pt x="11034" y="3226"/>
                    <a:pt x="11033" y="3225"/>
                  </a:cubicBezTo>
                  <a:lnTo>
                    <a:pt x="11033" y="3225"/>
                  </a:lnTo>
                  <a:lnTo>
                    <a:pt x="11084" y="3255"/>
                  </a:lnTo>
                  <a:cubicBezTo>
                    <a:pt x="11073" y="3255"/>
                    <a:pt x="11068" y="3270"/>
                    <a:pt x="11060" y="3270"/>
                  </a:cubicBezTo>
                  <a:cubicBezTo>
                    <a:pt x="11056" y="3270"/>
                    <a:pt x="11051" y="3267"/>
                    <a:pt x="11044" y="3258"/>
                  </a:cubicBezTo>
                  <a:lnTo>
                    <a:pt x="11044" y="3258"/>
                  </a:lnTo>
                  <a:cubicBezTo>
                    <a:pt x="11095" y="3351"/>
                    <a:pt x="11188" y="3348"/>
                    <a:pt x="11188" y="3402"/>
                  </a:cubicBezTo>
                  <a:lnTo>
                    <a:pt x="11181" y="3399"/>
                  </a:lnTo>
                  <a:lnTo>
                    <a:pt x="11181" y="3399"/>
                  </a:lnTo>
                  <a:cubicBezTo>
                    <a:pt x="11217" y="3427"/>
                    <a:pt x="11234" y="3435"/>
                    <a:pt x="11243" y="3435"/>
                  </a:cubicBezTo>
                  <a:cubicBezTo>
                    <a:pt x="11259" y="3435"/>
                    <a:pt x="11256" y="3414"/>
                    <a:pt x="11282" y="3414"/>
                  </a:cubicBezTo>
                  <a:cubicBezTo>
                    <a:pt x="11292" y="3414"/>
                    <a:pt x="11305" y="3417"/>
                    <a:pt x="11325" y="3425"/>
                  </a:cubicBezTo>
                  <a:lnTo>
                    <a:pt x="11309" y="3541"/>
                  </a:lnTo>
                  <a:lnTo>
                    <a:pt x="11346" y="3524"/>
                  </a:lnTo>
                  <a:cubicBezTo>
                    <a:pt x="11355" y="3536"/>
                    <a:pt x="11374" y="3557"/>
                    <a:pt x="11360" y="3564"/>
                  </a:cubicBezTo>
                  <a:cubicBezTo>
                    <a:pt x="11372" y="3568"/>
                    <a:pt x="11379" y="3570"/>
                    <a:pt x="11383" y="3570"/>
                  </a:cubicBezTo>
                  <a:cubicBezTo>
                    <a:pt x="11396" y="3570"/>
                    <a:pt x="11377" y="3552"/>
                    <a:pt x="11398" y="3552"/>
                  </a:cubicBezTo>
                  <a:cubicBezTo>
                    <a:pt x="11399" y="3552"/>
                    <a:pt x="11401" y="3552"/>
                    <a:pt x="11404" y="3552"/>
                  </a:cubicBezTo>
                  <a:cubicBezTo>
                    <a:pt x="11429" y="3626"/>
                    <a:pt x="11552" y="3677"/>
                    <a:pt x="11520" y="3733"/>
                  </a:cubicBezTo>
                  <a:cubicBezTo>
                    <a:pt x="11549" y="3730"/>
                    <a:pt x="11517" y="3694"/>
                    <a:pt x="11528" y="3694"/>
                  </a:cubicBezTo>
                  <a:lnTo>
                    <a:pt x="11528" y="3694"/>
                  </a:lnTo>
                  <a:cubicBezTo>
                    <a:pt x="11532" y="3694"/>
                    <a:pt x="11540" y="3698"/>
                    <a:pt x="11557" y="3708"/>
                  </a:cubicBezTo>
                  <a:cubicBezTo>
                    <a:pt x="11524" y="3770"/>
                    <a:pt x="11626" y="3761"/>
                    <a:pt x="11649" y="3828"/>
                  </a:cubicBezTo>
                  <a:cubicBezTo>
                    <a:pt x="11646" y="3829"/>
                    <a:pt x="11643" y="3829"/>
                    <a:pt x="11641" y="3829"/>
                  </a:cubicBezTo>
                  <a:cubicBezTo>
                    <a:pt x="11622" y="3829"/>
                    <a:pt x="11606" y="3815"/>
                    <a:pt x="11600" y="3815"/>
                  </a:cubicBezTo>
                  <a:lnTo>
                    <a:pt x="11600" y="3815"/>
                  </a:lnTo>
                  <a:cubicBezTo>
                    <a:pt x="11595" y="3815"/>
                    <a:pt x="11596" y="3823"/>
                    <a:pt x="11605" y="3849"/>
                  </a:cubicBezTo>
                  <a:cubicBezTo>
                    <a:pt x="11609" y="3848"/>
                    <a:pt x="11612" y="3848"/>
                    <a:pt x="11615" y="3848"/>
                  </a:cubicBezTo>
                  <a:cubicBezTo>
                    <a:pt x="11674" y="3848"/>
                    <a:pt x="11687" y="3948"/>
                    <a:pt x="11731" y="3979"/>
                  </a:cubicBezTo>
                  <a:cubicBezTo>
                    <a:pt x="11735" y="3975"/>
                    <a:pt x="11740" y="3973"/>
                    <a:pt x="11745" y="3973"/>
                  </a:cubicBezTo>
                  <a:cubicBezTo>
                    <a:pt x="11781" y="3973"/>
                    <a:pt x="11837" y="4055"/>
                    <a:pt x="11902" y="4102"/>
                  </a:cubicBezTo>
                  <a:cubicBezTo>
                    <a:pt x="11888" y="4109"/>
                    <a:pt x="12006" y="4241"/>
                    <a:pt x="12055" y="4313"/>
                  </a:cubicBezTo>
                  <a:lnTo>
                    <a:pt x="12048" y="4317"/>
                  </a:lnTo>
                  <a:cubicBezTo>
                    <a:pt x="12054" y="4315"/>
                    <a:pt x="12059" y="4313"/>
                    <a:pt x="12065" y="4313"/>
                  </a:cubicBezTo>
                  <a:cubicBezTo>
                    <a:pt x="12106" y="4313"/>
                    <a:pt x="12152" y="4371"/>
                    <a:pt x="12199" y="4403"/>
                  </a:cubicBezTo>
                  <a:cubicBezTo>
                    <a:pt x="12188" y="4413"/>
                    <a:pt x="12179" y="4417"/>
                    <a:pt x="12167" y="4417"/>
                  </a:cubicBezTo>
                  <a:cubicBezTo>
                    <a:pt x="12157" y="4417"/>
                    <a:pt x="12145" y="4413"/>
                    <a:pt x="12129" y="4405"/>
                  </a:cubicBezTo>
                  <a:lnTo>
                    <a:pt x="12129" y="4405"/>
                  </a:lnTo>
                  <a:lnTo>
                    <a:pt x="12171" y="4447"/>
                  </a:lnTo>
                  <a:cubicBezTo>
                    <a:pt x="12164" y="4449"/>
                    <a:pt x="12157" y="4449"/>
                    <a:pt x="12150" y="4452"/>
                  </a:cubicBezTo>
                  <a:lnTo>
                    <a:pt x="12183" y="4459"/>
                  </a:lnTo>
                  <a:lnTo>
                    <a:pt x="12183" y="4459"/>
                  </a:lnTo>
                  <a:lnTo>
                    <a:pt x="12171" y="4447"/>
                  </a:lnTo>
                  <a:lnTo>
                    <a:pt x="12171" y="4447"/>
                  </a:lnTo>
                  <a:cubicBezTo>
                    <a:pt x="12197" y="4449"/>
                    <a:pt x="12222" y="4459"/>
                    <a:pt x="12241" y="4477"/>
                  </a:cubicBezTo>
                  <a:lnTo>
                    <a:pt x="12206" y="4491"/>
                  </a:lnTo>
                  <a:cubicBezTo>
                    <a:pt x="12264" y="4547"/>
                    <a:pt x="12347" y="4577"/>
                    <a:pt x="12403" y="4665"/>
                  </a:cubicBezTo>
                  <a:cubicBezTo>
                    <a:pt x="12424" y="4652"/>
                    <a:pt x="12417" y="4588"/>
                    <a:pt x="12454" y="4588"/>
                  </a:cubicBezTo>
                  <a:cubicBezTo>
                    <a:pt x="12465" y="4588"/>
                    <a:pt x="12480" y="4593"/>
                    <a:pt x="12500" y="4607"/>
                  </a:cubicBezTo>
                  <a:cubicBezTo>
                    <a:pt x="12493" y="4620"/>
                    <a:pt x="12480" y="4637"/>
                    <a:pt x="12463" y="4637"/>
                  </a:cubicBezTo>
                  <a:cubicBezTo>
                    <a:pt x="12459" y="4637"/>
                    <a:pt x="12454" y="4635"/>
                    <a:pt x="12449" y="4632"/>
                  </a:cubicBezTo>
                  <a:lnTo>
                    <a:pt x="12449" y="4632"/>
                  </a:lnTo>
                  <a:cubicBezTo>
                    <a:pt x="12456" y="4637"/>
                    <a:pt x="12482" y="4644"/>
                    <a:pt x="12491" y="4663"/>
                  </a:cubicBezTo>
                  <a:lnTo>
                    <a:pt x="12440" y="4653"/>
                  </a:lnTo>
                  <a:lnTo>
                    <a:pt x="12440" y="4653"/>
                  </a:lnTo>
                  <a:cubicBezTo>
                    <a:pt x="12448" y="4670"/>
                    <a:pt x="12455" y="4673"/>
                    <a:pt x="12461" y="4673"/>
                  </a:cubicBezTo>
                  <a:cubicBezTo>
                    <a:pt x="12467" y="4673"/>
                    <a:pt x="12472" y="4671"/>
                    <a:pt x="12478" y="4671"/>
                  </a:cubicBezTo>
                  <a:cubicBezTo>
                    <a:pt x="12484" y="4671"/>
                    <a:pt x="12490" y="4673"/>
                    <a:pt x="12498" y="4681"/>
                  </a:cubicBezTo>
                  <a:cubicBezTo>
                    <a:pt x="12479" y="4700"/>
                    <a:pt x="12505" y="4714"/>
                    <a:pt x="12486" y="4725"/>
                  </a:cubicBezTo>
                  <a:cubicBezTo>
                    <a:pt x="12477" y="4721"/>
                    <a:pt x="12470" y="4695"/>
                    <a:pt x="12454" y="4690"/>
                  </a:cubicBezTo>
                  <a:lnTo>
                    <a:pt x="12454" y="4690"/>
                  </a:lnTo>
                  <a:cubicBezTo>
                    <a:pt x="12479" y="4723"/>
                    <a:pt x="12505" y="4769"/>
                    <a:pt x="12505" y="4795"/>
                  </a:cubicBezTo>
                  <a:cubicBezTo>
                    <a:pt x="12509" y="4788"/>
                    <a:pt x="12516" y="4781"/>
                    <a:pt x="12527" y="4781"/>
                  </a:cubicBezTo>
                  <a:cubicBezTo>
                    <a:pt x="12534" y="4781"/>
                    <a:pt x="12542" y="4784"/>
                    <a:pt x="12551" y="4792"/>
                  </a:cubicBezTo>
                  <a:cubicBezTo>
                    <a:pt x="12609" y="4846"/>
                    <a:pt x="12549" y="4832"/>
                    <a:pt x="12574" y="4874"/>
                  </a:cubicBezTo>
                  <a:cubicBezTo>
                    <a:pt x="12595" y="4875"/>
                    <a:pt x="12613" y="4906"/>
                    <a:pt x="12634" y="4906"/>
                  </a:cubicBezTo>
                  <a:cubicBezTo>
                    <a:pt x="12640" y="4906"/>
                    <a:pt x="12645" y="4904"/>
                    <a:pt x="12651" y="4899"/>
                  </a:cubicBezTo>
                  <a:cubicBezTo>
                    <a:pt x="12667" y="4915"/>
                    <a:pt x="12656" y="4932"/>
                    <a:pt x="12656" y="4943"/>
                  </a:cubicBezTo>
                  <a:cubicBezTo>
                    <a:pt x="12689" y="4958"/>
                    <a:pt x="12757" y="5035"/>
                    <a:pt x="12782" y="5035"/>
                  </a:cubicBezTo>
                  <a:cubicBezTo>
                    <a:pt x="12788" y="5035"/>
                    <a:pt x="12791" y="5030"/>
                    <a:pt x="12790" y="5017"/>
                  </a:cubicBezTo>
                  <a:lnTo>
                    <a:pt x="12785" y="5008"/>
                  </a:lnTo>
                  <a:lnTo>
                    <a:pt x="12790" y="5010"/>
                  </a:lnTo>
                  <a:cubicBezTo>
                    <a:pt x="12913" y="5080"/>
                    <a:pt x="12975" y="5226"/>
                    <a:pt x="13080" y="5309"/>
                  </a:cubicBezTo>
                  <a:lnTo>
                    <a:pt x="13071" y="5316"/>
                  </a:lnTo>
                  <a:cubicBezTo>
                    <a:pt x="13138" y="5365"/>
                    <a:pt x="13205" y="5437"/>
                    <a:pt x="13263" y="5460"/>
                  </a:cubicBezTo>
                  <a:cubicBezTo>
                    <a:pt x="13279" y="5476"/>
                    <a:pt x="13286" y="5513"/>
                    <a:pt x="13268" y="5518"/>
                  </a:cubicBezTo>
                  <a:cubicBezTo>
                    <a:pt x="13319" y="5555"/>
                    <a:pt x="13332" y="5551"/>
                    <a:pt x="13381" y="5627"/>
                  </a:cubicBezTo>
                  <a:cubicBezTo>
                    <a:pt x="13367" y="5621"/>
                    <a:pt x="13360" y="5619"/>
                    <a:pt x="13356" y="5619"/>
                  </a:cubicBezTo>
                  <a:cubicBezTo>
                    <a:pt x="13350" y="5619"/>
                    <a:pt x="13353" y="5624"/>
                    <a:pt x="13353" y="5624"/>
                  </a:cubicBezTo>
                  <a:cubicBezTo>
                    <a:pt x="13353" y="5624"/>
                    <a:pt x="13349" y="5618"/>
                    <a:pt x="13326" y="5592"/>
                  </a:cubicBezTo>
                  <a:lnTo>
                    <a:pt x="13326" y="5592"/>
                  </a:lnTo>
                  <a:cubicBezTo>
                    <a:pt x="13374" y="5657"/>
                    <a:pt x="13372" y="5683"/>
                    <a:pt x="13455" y="5720"/>
                  </a:cubicBezTo>
                  <a:cubicBezTo>
                    <a:pt x="13414" y="5722"/>
                    <a:pt x="13469" y="5792"/>
                    <a:pt x="13504" y="5810"/>
                  </a:cubicBezTo>
                  <a:lnTo>
                    <a:pt x="13481" y="5757"/>
                  </a:lnTo>
                  <a:lnTo>
                    <a:pt x="13481" y="5757"/>
                  </a:lnTo>
                  <a:cubicBezTo>
                    <a:pt x="13511" y="5780"/>
                    <a:pt x="13539" y="5808"/>
                    <a:pt x="13562" y="5840"/>
                  </a:cubicBezTo>
                  <a:lnTo>
                    <a:pt x="13518" y="5854"/>
                  </a:lnTo>
                  <a:cubicBezTo>
                    <a:pt x="13597" y="6005"/>
                    <a:pt x="13787" y="6003"/>
                    <a:pt x="13815" y="6149"/>
                  </a:cubicBezTo>
                  <a:cubicBezTo>
                    <a:pt x="13818" y="6149"/>
                    <a:pt x="13820" y="6150"/>
                    <a:pt x="13822" y="6150"/>
                  </a:cubicBezTo>
                  <a:cubicBezTo>
                    <a:pt x="13853" y="6150"/>
                    <a:pt x="13771" y="6074"/>
                    <a:pt x="13815" y="6074"/>
                  </a:cubicBezTo>
                  <a:cubicBezTo>
                    <a:pt x="13816" y="6074"/>
                    <a:pt x="13816" y="6074"/>
                    <a:pt x="13817" y="6074"/>
                  </a:cubicBezTo>
                  <a:cubicBezTo>
                    <a:pt x="13866" y="6132"/>
                    <a:pt x="13880" y="6230"/>
                    <a:pt x="13896" y="6246"/>
                  </a:cubicBezTo>
                  <a:cubicBezTo>
                    <a:pt x="13951" y="6336"/>
                    <a:pt x="14007" y="6271"/>
                    <a:pt x="14070" y="6360"/>
                  </a:cubicBezTo>
                  <a:cubicBezTo>
                    <a:pt x="14071" y="6346"/>
                    <a:pt x="14079" y="6326"/>
                    <a:pt x="14103" y="6326"/>
                  </a:cubicBezTo>
                  <a:cubicBezTo>
                    <a:pt x="14116" y="6326"/>
                    <a:pt x="14134" y="6332"/>
                    <a:pt x="14158" y="6348"/>
                  </a:cubicBezTo>
                  <a:cubicBezTo>
                    <a:pt x="14198" y="6395"/>
                    <a:pt x="14186" y="6438"/>
                    <a:pt x="14158" y="6438"/>
                  </a:cubicBezTo>
                  <a:cubicBezTo>
                    <a:pt x="14152" y="6438"/>
                    <a:pt x="14144" y="6436"/>
                    <a:pt x="14137" y="6431"/>
                  </a:cubicBezTo>
                  <a:cubicBezTo>
                    <a:pt x="14123" y="6420"/>
                    <a:pt x="14121" y="6411"/>
                    <a:pt x="14125" y="6408"/>
                  </a:cubicBezTo>
                  <a:lnTo>
                    <a:pt x="14125" y="6408"/>
                  </a:lnTo>
                  <a:cubicBezTo>
                    <a:pt x="14134" y="6415"/>
                    <a:pt x="14142" y="6421"/>
                    <a:pt x="14146" y="6421"/>
                  </a:cubicBezTo>
                  <a:cubicBezTo>
                    <a:pt x="14147" y="6421"/>
                    <a:pt x="14148" y="6421"/>
                    <a:pt x="14148" y="6420"/>
                  </a:cubicBezTo>
                  <a:lnTo>
                    <a:pt x="14146" y="6418"/>
                  </a:lnTo>
                  <a:cubicBezTo>
                    <a:pt x="14137" y="6410"/>
                    <a:pt x="14131" y="6407"/>
                    <a:pt x="14128" y="6407"/>
                  </a:cubicBezTo>
                  <a:cubicBezTo>
                    <a:pt x="14127" y="6407"/>
                    <a:pt x="14126" y="6408"/>
                    <a:pt x="14125" y="6408"/>
                  </a:cubicBezTo>
                  <a:cubicBezTo>
                    <a:pt x="14113" y="6400"/>
                    <a:pt x="14098" y="6390"/>
                    <a:pt x="14090" y="6390"/>
                  </a:cubicBezTo>
                  <a:cubicBezTo>
                    <a:pt x="14085" y="6390"/>
                    <a:pt x="14082" y="6395"/>
                    <a:pt x="14086" y="6408"/>
                  </a:cubicBezTo>
                  <a:lnTo>
                    <a:pt x="14104" y="6406"/>
                  </a:lnTo>
                  <a:cubicBezTo>
                    <a:pt x="14118" y="6441"/>
                    <a:pt x="14193" y="6515"/>
                    <a:pt x="14158" y="6515"/>
                  </a:cubicBezTo>
                  <a:cubicBezTo>
                    <a:pt x="14172" y="6524"/>
                    <a:pt x="14181" y="6527"/>
                    <a:pt x="14186" y="6527"/>
                  </a:cubicBezTo>
                  <a:cubicBezTo>
                    <a:pt x="14198" y="6527"/>
                    <a:pt x="14188" y="6507"/>
                    <a:pt x="14173" y="6483"/>
                  </a:cubicBezTo>
                  <a:lnTo>
                    <a:pt x="14173" y="6483"/>
                  </a:lnTo>
                  <a:cubicBezTo>
                    <a:pt x="14223" y="6562"/>
                    <a:pt x="14275" y="6588"/>
                    <a:pt x="14334" y="6666"/>
                  </a:cubicBezTo>
                  <a:cubicBezTo>
                    <a:pt x="14330" y="6652"/>
                    <a:pt x="14331" y="6635"/>
                    <a:pt x="14336" y="6635"/>
                  </a:cubicBezTo>
                  <a:cubicBezTo>
                    <a:pt x="14338" y="6635"/>
                    <a:pt x="14339" y="6636"/>
                    <a:pt x="14341" y="6638"/>
                  </a:cubicBezTo>
                  <a:cubicBezTo>
                    <a:pt x="14386" y="6696"/>
                    <a:pt x="14402" y="6702"/>
                    <a:pt x="14417" y="6702"/>
                  </a:cubicBezTo>
                  <a:cubicBezTo>
                    <a:pt x="14421" y="6702"/>
                    <a:pt x="14424" y="6702"/>
                    <a:pt x="14429" y="6702"/>
                  </a:cubicBezTo>
                  <a:cubicBezTo>
                    <a:pt x="14440" y="6702"/>
                    <a:pt x="14453" y="6705"/>
                    <a:pt x="14480" y="6728"/>
                  </a:cubicBezTo>
                  <a:cubicBezTo>
                    <a:pt x="14503" y="6784"/>
                    <a:pt x="14429" y="6751"/>
                    <a:pt x="14512" y="6809"/>
                  </a:cubicBezTo>
                  <a:cubicBezTo>
                    <a:pt x="14529" y="6839"/>
                    <a:pt x="14521" y="6847"/>
                    <a:pt x="14506" y="6847"/>
                  </a:cubicBezTo>
                  <a:cubicBezTo>
                    <a:pt x="14494" y="6847"/>
                    <a:pt x="14478" y="6841"/>
                    <a:pt x="14466" y="6837"/>
                  </a:cubicBezTo>
                  <a:lnTo>
                    <a:pt x="14466" y="6837"/>
                  </a:lnTo>
                  <a:cubicBezTo>
                    <a:pt x="14552" y="6881"/>
                    <a:pt x="14573" y="6972"/>
                    <a:pt x="14605" y="7011"/>
                  </a:cubicBezTo>
                  <a:lnTo>
                    <a:pt x="14563" y="6985"/>
                  </a:lnTo>
                  <a:lnTo>
                    <a:pt x="14563" y="6985"/>
                  </a:lnTo>
                  <a:cubicBezTo>
                    <a:pt x="14584" y="6999"/>
                    <a:pt x="14603" y="7016"/>
                    <a:pt x="14621" y="7034"/>
                  </a:cubicBezTo>
                  <a:lnTo>
                    <a:pt x="14621" y="6995"/>
                  </a:lnTo>
                  <a:cubicBezTo>
                    <a:pt x="14637" y="7017"/>
                    <a:pt x="14655" y="7033"/>
                    <a:pt x="14648" y="7042"/>
                  </a:cubicBezTo>
                  <a:lnTo>
                    <a:pt x="14648" y="7042"/>
                  </a:lnTo>
                  <a:cubicBezTo>
                    <a:pt x="14631" y="7048"/>
                    <a:pt x="14616" y="7050"/>
                    <a:pt x="14604" y="7050"/>
                  </a:cubicBezTo>
                  <a:cubicBezTo>
                    <a:pt x="14566" y="7050"/>
                    <a:pt x="14545" y="7030"/>
                    <a:pt x="14504" y="7030"/>
                  </a:cubicBezTo>
                  <a:cubicBezTo>
                    <a:pt x="14491" y="7030"/>
                    <a:pt x="14477" y="7032"/>
                    <a:pt x="14459" y="7036"/>
                  </a:cubicBezTo>
                  <a:cubicBezTo>
                    <a:pt x="14487" y="7064"/>
                    <a:pt x="14492" y="7057"/>
                    <a:pt x="14424" y="7087"/>
                  </a:cubicBezTo>
                  <a:lnTo>
                    <a:pt x="14580" y="7067"/>
                  </a:lnTo>
                  <a:lnTo>
                    <a:pt x="14480" y="7108"/>
                  </a:lnTo>
                  <a:cubicBezTo>
                    <a:pt x="14482" y="7108"/>
                    <a:pt x="14485" y="7109"/>
                    <a:pt x="14487" y="7109"/>
                  </a:cubicBezTo>
                  <a:cubicBezTo>
                    <a:pt x="14527" y="7109"/>
                    <a:pt x="14569" y="7094"/>
                    <a:pt x="14598" y="7094"/>
                  </a:cubicBezTo>
                  <a:cubicBezTo>
                    <a:pt x="14601" y="7094"/>
                    <a:pt x="14604" y="7094"/>
                    <a:pt x="14607" y="7094"/>
                  </a:cubicBezTo>
                  <a:cubicBezTo>
                    <a:pt x="14561" y="7120"/>
                    <a:pt x="14566" y="7113"/>
                    <a:pt x="14587" y="7138"/>
                  </a:cubicBezTo>
                  <a:cubicBezTo>
                    <a:pt x="14570" y="7127"/>
                    <a:pt x="14554" y="7122"/>
                    <a:pt x="14538" y="7122"/>
                  </a:cubicBezTo>
                  <a:cubicBezTo>
                    <a:pt x="14502" y="7122"/>
                    <a:pt x="14465" y="7142"/>
                    <a:pt x="14426" y="7142"/>
                  </a:cubicBezTo>
                  <a:cubicBezTo>
                    <a:pt x="14414" y="7142"/>
                    <a:pt x="14401" y="7139"/>
                    <a:pt x="14387" y="7134"/>
                  </a:cubicBezTo>
                  <a:lnTo>
                    <a:pt x="14387" y="7060"/>
                  </a:lnTo>
                  <a:cubicBezTo>
                    <a:pt x="14366" y="7053"/>
                    <a:pt x="14345" y="7051"/>
                    <a:pt x="14325" y="7051"/>
                  </a:cubicBezTo>
                  <a:cubicBezTo>
                    <a:pt x="14253" y="7051"/>
                    <a:pt x="14186" y="7081"/>
                    <a:pt x="14095" y="7081"/>
                  </a:cubicBezTo>
                  <a:cubicBezTo>
                    <a:pt x="14079" y="7081"/>
                    <a:pt x="14062" y="7080"/>
                    <a:pt x="14044" y="7078"/>
                  </a:cubicBezTo>
                  <a:lnTo>
                    <a:pt x="14044" y="7078"/>
                  </a:lnTo>
                  <a:lnTo>
                    <a:pt x="14093" y="7092"/>
                  </a:lnTo>
                  <a:cubicBezTo>
                    <a:pt x="14085" y="7104"/>
                    <a:pt x="14069" y="7107"/>
                    <a:pt x="14050" y="7107"/>
                  </a:cubicBezTo>
                  <a:cubicBezTo>
                    <a:pt x="14032" y="7107"/>
                    <a:pt x="14011" y="7104"/>
                    <a:pt x="13991" y="7104"/>
                  </a:cubicBezTo>
                  <a:cubicBezTo>
                    <a:pt x="13979" y="7104"/>
                    <a:pt x="13967" y="7105"/>
                    <a:pt x="13956" y="7108"/>
                  </a:cubicBezTo>
                  <a:cubicBezTo>
                    <a:pt x="13958" y="7083"/>
                    <a:pt x="13931" y="7074"/>
                    <a:pt x="13911" y="7058"/>
                  </a:cubicBezTo>
                  <a:lnTo>
                    <a:pt x="13911" y="7058"/>
                  </a:lnTo>
                  <a:cubicBezTo>
                    <a:pt x="13912" y="7059"/>
                    <a:pt x="13912" y="7061"/>
                    <a:pt x="13912" y="7062"/>
                  </a:cubicBezTo>
                  <a:cubicBezTo>
                    <a:pt x="13911" y="7061"/>
                    <a:pt x="13910" y="7060"/>
                    <a:pt x="13909" y="7059"/>
                  </a:cubicBezTo>
                  <a:lnTo>
                    <a:pt x="13909" y="7059"/>
                  </a:lnTo>
                  <a:cubicBezTo>
                    <a:pt x="13904" y="7075"/>
                    <a:pt x="13805" y="7059"/>
                    <a:pt x="13791" y="7106"/>
                  </a:cubicBezTo>
                  <a:lnTo>
                    <a:pt x="13727" y="7074"/>
                  </a:lnTo>
                  <a:cubicBezTo>
                    <a:pt x="13718" y="7073"/>
                    <a:pt x="13709" y="7072"/>
                    <a:pt x="13701" y="7072"/>
                  </a:cubicBezTo>
                  <a:cubicBezTo>
                    <a:pt x="13612" y="7072"/>
                    <a:pt x="13588" y="7137"/>
                    <a:pt x="13494" y="7137"/>
                  </a:cubicBezTo>
                  <a:cubicBezTo>
                    <a:pt x="13490" y="7137"/>
                    <a:pt x="13485" y="7136"/>
                    <a:pt x="13481" y="7136"/>
                  </a:cubicBezTo>
                  <a:cubicBezTo>
                    <a:pt x="13516" y="7108"/>
                    <a:pt x="13465" y="7092"/>
                    <a:pt x="13539" y="7071"/>
                  </a:cubicBezTo>
                  <a:cubicBezTo>
                    <a:pt x="13526" y="7071"/>
                    <a:pt x="13514" y="7071"/>
                    <a:pt x="13504" y="7071"/>
                  </a:cubicBezTo>
                  <a:cubicBezTo>
                    <a:pt x="13482" y="7071"/>
                    <a:pt x="13467" y="7073"/>
                    <a:pt x="13467" y="7085"/>
                  </a:cubicBezTo>
                  <a:cubicBezTo>
                    <a:pt x="13463" y="7083"/>
                    <a:pt x="13459" y="7082"/>
                    <a:pt x="13453" y="7082"/>
                  </a:cubicBezTo>
                  <a:cubicBezTo>
                    <a:pt x="13428" y="7082"/>
                    <a:pt x="13385" y="7101"/>
                    <a:pt x="13353" y="7101"/>
                  </a:cubicBezTo>
                  <a:cubicBezTo>
                    <a:pt x="13345" y="7101"/>
                    <a:pt x="13337" y="7100"/>
                    <a:pt x="13331" y="7096"/>
                  </a:cubicBezTo>
                  <a:lnTo>
                    <a:pt x="13331" y="7096"/>
                  </a:lnTo>
                  <a:cubicBezTo>
                    <a:pt x="13331" y="7096"/>
                    <a:pt x="13330" y="7097"/>
                    <a:pt x="13330" y="7097"/>
                  </a:cubicBezTo>
                  <a:cubicBezTo>
                    <a:pt x="13329" y="7097"/>
                    <a:pt x="13328" y="7096"/>
                    <a:pt x="13327" y="7095"/>
                  </a:cubicBezTo>
                  <a:lnTo>
                    <a:pt x="13327" y="7095"/>
                  </a:lnTo>
                  <a:cubicBezTo>
                    <a:pt x="13314" y="7104"/>
                    <a:pt x="13307" y="7129"/>
                    <a:pt x="13270" y="7129"/>
                  </a:cubicBezTo>
                  <a:cubicBezTo>
                    <a:pt x="13268" y="7129"/>
                    <a:pt x="13267" y="7129"/>
                    <a:pt x="13265" y="7129"/>
                  </a:cubicBezTo>
                  <a:cubicBezTo>
                    <a:pt x="13262" y="7126"/>
                    <a:pt x="13263" y="7123"/>
                    <a:pt x="13264" y="7120"/>
                  </a:cubicBezTo>
                  <a:lnTo>
                    <a:pt x="13264" y="7120"/>
                  </a:lnTo>
                  <a:cubicBezTo>
                    <a:pt x="13254" y="7130"/>
                    <a:pt x="13201" y="7136"/>
                    <a:pt x="13235" y="7162"/>
                  </a:cubicBezTo>
                  <a:cubicBezTo>
                    <a:pt x="13191" y="7131"/>
                    <a:pt x="13133" y="7125"/>
                    <a:pt x="13072" y="7125"/>
                  </a:cubicBezTo>
                  <a:cubicBezTo>
                    <a:pt x="13031" y="7125"/>
                    <a:pt x="12989" y="7128"/>
                    <a:pt x="12950" y="7128"/>
                  </a:cubicBezTo>
                  <a:cubicBezTo>
                    <a:pt x="12898" y="7128"/>
                    <a:pt x="12851" y="7123"/>
                    <a:pt x="12817" y="7101"/>
                  </a:cubicBezTo>
                  <a:lnTo>
                    <a:pt x="12816" y="7101"/>
                  </a:lnTo>
                  <a:cubicBezTo>
                    <a:pt x="12813" y="7101"/>
                    <a:pt x="12811" y="7101"/>
                    <a:pt x="12809" y="7100"/>
                  </a:cubicBezTo>
                  <a:lnTo>
                    <a:pt x="12809" y="7100"/>
                  </a:lnTo>
                  <a:cubicBezTo>
                    <a:pt x="12729" y="7109"/>
                    <a:pt x="12631" y="7115"/>
                    <a:pt x="12558" y="7118"/>
                  </a:cubicBezTo>
                  <a:cubicBezTo>
                    <a:pt x="12562" y="7112"/>
                    <a:pt x="12560" y="7108"/>
                    <a:pt x="12566" y="7108"/>
                  </a:cubicBezTo>
                  <a:cubicBezTo>
                    <a:pt x="12568" y="7108"/>
                    <a:pt x="12570" y="7108"/>
                    <a:pt x="12572" y="7108"/>
                  </a:cubicBezTo>
                  <a:cubicBezTo>
                    <a:pt x="12561" y="7106"/>
                    <a:pt x="12551" y="7105"/>
                    <a:pt x="12543" y="7105"/>
                  </a:cubicBezTo>
                  <a:cubicBezTo>
                    <a:pt x="12486" y="7105"/>
                    <a:pt x="12491" y="7158"/>
                    <a:pt x="12429" y="7158"/>
                  </a:cubicBezTo>
                  <a:cubicBezTo>
                    <a:pt x="12419" y="7158"/>
                    <a:pt x="12406" y="7156"/>
                    <a:pt x="12391" y="7152"/>
                  </a:cubicBezTo>
                  <a:cubicBezTo>
                    <a:pt x="12331" y="7113"/>
                    <a:pt x="12454" y="7132"/>
                    <a:pt x="12417" y="7118"/>
                  </a:cubicBezTo>
                  <a:cubicBezTo>
                    <a:pt x="12411" y="7089"/>
                    <a:pt x="12393" y="7081"/>
                    <a:pt x="12368" y="7081"/>
                  </a:cubicBezTo>
                  <a:cubicBezTo>
                    <a:pt x="12337" y="7081"/>
                    <a:pt x="12295" y="7094"/>
                    <a:pt x="12254" y="7094"/>
                  </a:cubicBezTo>
                  <a:cubicBezTo>
                    <a:pt x="12234" y="7094"/>
                    <a:pt x="12214" y="7091"/>
                    <a:pt x="12197" y="7081"/>
                  </a:cubicBezTo>
                  <a:lnTo>
                    <a:pt x="12215" y="7076"/>
                  </a:lnTo>
                  <a:cubicBezTo>
                    <a:pt x="12204" y="7070"/>
                    <a:pt x="12191" y="7068"/>
                    <a:pt x="12178" y="7068"/>
                  </a:cubicBezTo>
                  <a:cubicBezTo>
                    <a:pt x="12125" y="7068"/>
                    <a:pt x="12057" y="7102"/>
                    <a:pt x="11983" y="7102"/>
                  </a:cubicBezTo>
                  <a:cubicBezTo>
                    <a:pt x="11979" y="7102"/>
                    <a:pt x="11975" y="7102"/>
                    <a:pt x="11972" y="7101"/>
                  </a:cubicBezTo>
                  <a:cubicBezTo>
                    <a:pt x="11972" y="7101"/>
                    <a:pt x="11976" y="7094"/>
                    <a:pt x="11972" y="7087"/>
                  </a:cubicBezTo>
                  <a:cubicBezTo>
                    <a:pt x="11904" y="7129"/>
                    <a:pt x="11777" y="7143"/>
                    <a:pt x="11682" y="7155"/>
                  </a:cubicBezTo>
                  <a:cubicBezTo>
                    <a:pt x="11712" y="7122"/>
                    <a:pt x="11726" y="7138"/>
                    <a:pt x="11707" y="7106"/>
                  </a:cubicBezTo>
                  <a:lnTo>
                    <a:pt x="11707" y="7106"/>
                  </a:lnTo>
                  <a:cubicBezTo>
                    <a:pt x="11663" y="7111"/>
                    <a:pt x="11719" y="7157"/>
                    <a:pt x="11636" y="7166"/>
                  </a:cubicBezTo>
                  <a:cubicBezTo>
                    <a:pt x="11608" y="7150"/>
                    <a:pt x="11547" y="7134"/>
                    <a:pt x="11538" y="7099"/>
                  </a:cubicBezTo>
                  <a:lnTo>
                    <a:pt x="11619" y="7097"/>
                  </a:lnTo>
                  <a:cubicBezTo>
                    <a:pt x="11606" y="7082"/>
                    <a:pt x="11589" y="7078"/>
                    <a:pt x="11573" y="7078"/>
                  </a:cubicBezTo>
                  <a:cubicBezTo>
                    <a:pt x="11542" y="7078"/>
                    <a:pt x="11509" y="7093"/>
                    <a:pt x="11483" y="7093"/>
                  </a:cubicBezTo>
                  <a:cubicBezTo>
                    <a:pt x="11479" y="7093"/>
                    <a:pt x="11476" y="7093"/>
                    <a:pt x="11473" y="7092"/>
                  </a:cubicBezTo>
                  <a:lnTo>
                    <a:pt x="11478" y="7071"/>
                  </a:lnTo>
                  <a:lnTo>
                    <a:pt x="11478" y="7071"/>
                  </a:lnTo>
                  <a:cubicBezTo>
                    <a:pt x="11360" y="7078"/>
                    <a:pt x="11355" y="7125"/>
                    <a:pt x="11232" y="7125"/>
                  </a:cubicBezTo>
                  <a:cubicBezTo>
                    <a:pt x="11229" y="7125"/>
                    <a:pt x="11226" y="7125"/>
                    <a:pt x="11223" y="7125"/>
                  </a:cubicBezTo>
                  <a:lnTo>
                    <a:pt x="11223" y="7125"/>
                  </a:lnTo>
                  <a:lnTo>
                    <a:pt x="11237" y="7138"/>
                  </a:lnTo>
                  <a:cubicBezTo>
                    <a:pt x="11218" y="7151"/>
                    <a:pt x="11205" y="7155"/>
                    <a:pt x="11195" y="7155"/>
                  </a:cubicBezTo>
                  <a:cubicBezTo>
                    <a:pt x="11174" y="7155"/>
                    <a:pt x="11164" y="7137"/>
                    <a:pt x="11141" y="7137"/>
                  </a:cubicBezTo>
                  <a:cubicBezTo>
                    <a:pt x="11133" y="7137"/>
                    <a:pt x="11122" y="7140"/>
                    <a:pt x="11107" y="7148"/>
                  </a:cubicBezTo>
                  <a:lnTo>
                    <a:pt x="11084" y="7099"/>
                  </a:lnTo>
                  <a:cubicBezTo>
                    <a:pt x="11003" y="7122"/>
                    <a:pt x="10919" y="7143"/>
                    <a:pt x="10833" y="7157"/>
                  </a:cubicBezTo>
                  <a:cubicBezTo>
                    <a:pt x="10882" y="7120"/>
                    <a:pt x="10982" y="7101"/>
                    <a:pt x="11042" y="7078"/>
                  </a:cubicBezTo>
                  <a:cubicBezTo>
                    <a:pt x="10996" y="7078"/>
                    <a:pt x="10882" y="7083"/>
                    <a:pt x="10859" y="7108"/>
                  </a:cubicBezTo>
                  <a:cubicBezTo>
                    <a:pt x="10873" y="7105"/>
                    <a:pt x="10891" y="7097"/>
                    <a:pt x="10906" y="7097"/>
                  </a:cubicBezTo>
                  <a:cubicBezTo>
                    <a:pt x="10911" y="7097"/>
                    <a:pt x="10915" y="7098"/>
                    <a:pt x="10919" y="7099"/>
                  </a:cubicBezTo>
                  <a:cubicBezTo>
                    <a:pt x="10858" y="7137"/>
                    <a:pt x="10787" y="7158"/>
                    <a:pt x="10716" y="7158"/>
                  </a:cubicBezTo>
                  <a:cubicBezTo>
                    <a:pt x="10709" y="7158"/>
                    <a:pt x="10702" y="7157"/>
                    <a:pt x="10694" y="7157"/>
                  </a:cubicBezTo>
                  <a:cubicBezTo>
                    <a:pt x="10711" y="7060"/>
                    <a:pt x="10451" y="7132"/>
                    <a:pt x="10381" y="7057"/>
                  </a:cubicBezTo>
                  <a:cubicBezTo>
                    <a:pt x="10337" y="7067"/>
                    <a:pt x="10293" y="7071"/>
                    <a:pt x="10248" y="7071"/>
                  </a:cubicBezTo>
                  <a:cubicBezTo>
                    <a:pt x="10134" y="7071"/>
                    <a:pt x="10017" y="7048"/>
                    <a:pt x="9885" y="7048"/>
                  </a:cubicBezTo>
                  <a:cubicBezTo>
                    <a:pt x="9877" y="7048"/>
                    <a:pt x="9868" y="7048"/>
                    <a:pt x="9860" y="7048"/>
                  </a:cubicBezTo>
                  <a:cubicBezTo>
                    <a:pt x="9929" y="7122"/>
                    <a:pt x="9804" y="7050"/>
                    <a:pt x="9816" y="7127"/>
                  </a:cubicBezTo>
                  <a:cubicBezTo>
                    <a:pt x="9796" y="7130"/>
                    <a:pt x="9782" y="7131"/>
                    <a:pt x="9772" y="7131"/>
                  </a:cubicBezTo>
                  <a:cubicBezTo>
                    <a:pt x="9759" y="7131"/>
                    <a:pt x="9753" y="7129"/>
                    <a:pt x="9751" y="7127"/>
                  </a:cubicBezTo>
                  <a:lnTo>
                    <a:pt x="9614" y="7081"/>
                  </a:lnTo>
                  <a:cubicBezTo>
                    <a:pt x="9582" y="7060"/>
                    <a:pt x="9658" y="7064"/>
                    <a:pt x="9653" y="7048"/>
                  </a:cubicBezTo>
                  <a:cubicBezTo>
                    <a:pt x="9556" y="7041"/>
                    <a:pt x="9612" y="7016"/>
                    <a:pt x="9547" y="6995"/>
                  </a:cubicBezTo>
                  <a:lnTo>
                    <a:pt x="9547" y="6995"/>
                  </a:lnTo>
                  <a:cubicBezTo>
                    <a:pt x="9557" y="7015"/>
                    <a:pt x="9533" y="7027"/>
                    <a:pt x="9497" y="7027"/>
                  </a:cubicBezTo>
                  <a:cubicBezTo>
                    <a:pt x="9485" y="7027"/>
                    <a:pt x="9471" y="7026"/>
                    <a:pt x="9456" y="7023"/>
                  </a:cubicBezTo>
                  <a:lnTo>
                    <a:pt x="9456" y="7023"/>
                  </a:lnTo>
                  <a:lnTo>
                    <a:pt x="9535" y="7060"/>
                  </a:lnTo>
                  <a:cubicBezTo>
                    <a:pt x="9513" y="7066"/>
                    <a:pt x="9495" y="7069"/>
                    <a:pt x="9479" y="7069"/>
                  </a:cubicBezTo>
                  <a:cubicBezTo>
                    <a:pt x="9416" y="7069"/>
                    <a:pt x="9399" y="7025"/>
                    <a:pt x="9335" y="7025"/>
                  </a:cubicBezTo>
                  <a:cubicBezTo>
                    <a:pt x="9319" y="7025"/>
                    <a:pt x="9301" y="7028"/>
                    <a:pt x="9278" y="7034"/>
                  </a:cubicBezTo>
                  <a:lnTo>
                    <a:pt x="9322" y="7011"/>
                  </a:lnTo>
                  <a:lnTo>
                    <a:pt x="9322" y="7011"/>
                  </a:lnTo>
                  <a:cubicBezTo>
                    <a:pt x="9252" y="7025"/>
                    <a:pt x="9060" y="7011"/>
                    <a:pt x="8990" y="7071"/>
                  </a:cubicBezTo>
                  <a:cubicBezTo>
                    <a:pt x="8979" y="7062"/>
                    <a:pt x="8963" y="7041"/>
                    <a:pt x="8993" y="7036"/>
                  </a:cubicBezTo>
                  <a:cubicBezTo>
                    <a:pt x="8985" y="7036"/>
                    <a:pt x="8977" y="7036"/>
                    <a:pt x="8970" y="7036"/>
                  </a:cubicBezTo>
                  <a:cubicBezTo>
                    <a:pt x="8840" y="7036"/>
                    <a:pt x="8690" y="7077"/>
                    <a:pt x="8571" y="7077"/>
                  </a:cubicBezTo>
                  <a:cubicBezTo>
                    <a:pt x="8539" y="7077"/>
                    <a:pt x="8509" y="7074"/>
                    <a:pt x="8483" y="7067"/>
                  </a:cubicBezTo>
                  <a:lnTo>
                    <a:pt x="8497" y="7046"/>
                  </a:lnTo>
                  <a:lnTo>
                    <a:pt x="8497" y="7046"/>
                  </a:lnTo>
                  <a:cubicBezTo>
                    <a:pt x="8472" y="7051"/>
                    <a:pt x="8452" y="7070"/>
                    <a:pt x="8426" y="7070"/>
                  </a:cubicBezTo>
                  <a:cubicBezTo>
                    <a:pt x="8419" y="7070"/>
                    <a:pt x="8411" y="7069"/>
                    <a:pt x="8402" y="7064"/>
                  </a:cubicBezTo>
                  <a:cubicBezTo>
                    <a:pt x="8404" y="7055"/>
                    <a:pt x="8415" y="7043"/>
                    <a:pt x="8399" y="7043"/>
                  </a:cubicBezTo>
                  <a:cubicBezTo>
                    <a:pt x="8386" y="7049"/>
                    <a:pt x="8338" y="7067"/>
                    <a:pt x="8299" y="7067"/>
                  </a:cubicBezTo>
                  <a:cubicBezTo>
                    <a:pt x="8290" y="7067"/>
                    <a:pt x="8282" y="7066"/>
                    <a:pt x="8274" y="7064"/>
                  </a:cubicBezTo>
                  <a:lnTo>
                    <a:pt x="8309" y="7043"/>
                  </a:lnTo>
                  <a:cubicBezTo>
                    <a:pt x="8287" y="7040"/>
                    <a:pt x="8266" y="7039"/>
                    <a:pt x="8247" y="7039"/>
                  </a:cubicBezTo>
                  <a:cubicBezTo>
                    <a:pt x="8120" y="7039"/>
                    <a:pt x="8038" y="7096"/>
                    <a:pt x="7917" y="7108"/>
                  </a:cubicBezTo>
                  <a:cubicBezTo>
                    <a:pt x="7917" y="7053"/>
                    <a:pt x="7787" y="7034"/>
                    <a:pt x="7722" y="7027"/>
                  </a:cubicBezTo>
                  <a:lnTo>
                    <a:pt x="7725" y="7018"/>
                  </a:lnTo>
                  <a:cubicBezTo>
                    <a:pt x="7713" y="7018"/>
                    <a:pt x="7702" y="7017"/>
                    <a:pt x="7690" y="7017"/>
                  </a:cubicBezTo>
                  <a:cubicBezTo>
                    <a:pt x="7516" y="7017"/>
                    <a:pt x="7387" y="7066"/>
                    <a:pt x="7219" y="7085"/>
                  </a:cubicBezTo>
                  <a:cubicBezTo>
                    <a:pt x="7108" y="7027"/>
                    <a:pt x="6844" y="7062"/>
                    <a:pt x="6665" y="7027"/>
                  </a:cubicBezTo>
                  <a:lnTo>
                    <a:pt x="6665" y="7027"/>
                  </a:lnTo>
                  <a:cubicBezTo>
                    <a:pt x="6693" y="7039"/>
                    <a:pt x="6661" y="7071"/>
                    <a:pt x="6630" y="7076"/>
                  </a:cubicBezTo>
                  <a:cubicBezTo>
                    <a:pt x="6626" y="7075"/>
                    <a:pt x="6621" y="7074"/>
                    <a:pt x="6616" y="7074"/>
                  </a:cubicBezTo>
                  <a:cubicBezTo>
                    <a:pt x="6590" y="7074"/>
                    <a:pt x="6558" y="7087"/>
                    <a:pt x="6539" y="7087"/>
                  </a:cubicBezTo>
                  <a:cubicBezTo>
                    <a:pt x="6526" y="7087"/>
                    <a:pt x="6519" y="7082"/>
                    <a:pt x="6521" y="7064"/>
                  </a:cubicBezTo>
                  <a:lnTo>
                    <a:pt x="6535" y="7064"/>
                  </a:lnTo>
                  <a:cubicBezTo>
                    <a:pt x="6515" y="7031"/>
                    <a:pt x="6468" y="7026"/>
                    <a:pt x="6420" y="7026"/>
                  </a:cubicBezTo>
                  <a:cubicBezTo>
                    <a:pt x="6405" y="7026"/>
                    <a:pt x="6391" y="7026"/>
                    <a:pt x="6377" y="7027"/>
                  </a:cubicBezTo>
                  <a:lnTo>
                    <a:pt x="6377" y="7027"/>
                  </a:lnTo>
                  <a:cubicBezTo>
                    <a:pt x="6435" y="6975"/>
                    <a:pt x="6489" y="6920"/>
                    <a:pt x="6540" y="6860"/>
                  </a:cubicBezTo>
                  <a:lnTo>
                    <a:pt x="6540" y="6860"/>
                  </a:lnTo>
                  <a:lnTo>
                    <a:pt x="6538" y="6900"/>
                  </a:lnTo>
                  <a:cubicBezTo>
                    <a:pt x="6596" y="6844"/>
                    <a:pt x="6538" y="6754"/>
                    <a:pt x="6589" y="6698"/>
                  </a:cubicBezTo>
                  <a:lnTo>
                    <a:pt x="6589" y="6698"/>
                  </a:lnTo>
                  <a:lnTo>
                    <a:pt x="6642" y="6719"/>
                  </a:lnTo>
                  <a:cubicBezTo>
                    <a:pt x="6744" y="6617"/>
                    <a:pt x="6879" y="6550"/>
                    <a:pt x="6943" y="6415"/>
                  </a:cubicBezTo>
                  <a:lnTo>
                    <a:pt x="6943" y="6415"/>
                  </a:lnTo>
                  <a:cubicBezTo>
                    <a:pt x="6953" y="6427"/>
                    <a:pt x="6950" y="6443"/>
                    <a:pt x="6939" y="6455"/>
                  </a:cubicBezTo>
                  <a:cubicBezTo>
                    <a:pt x="6986" y="6408"/>
                    <a:pt x="7138" y="6303"/>
                    <a:pt x="7087" y="6264"/>
                  </a:cubicBezTo>
                  <a:lnTo>
                    <a:pt x="7087" y="6264"/>
                  </a:lnTo>
                  <a:cubicBezTo>
                    <a:pt x="7089" y="6265"/>
                    <a:pt x="7091" y="6265"/>
                    <a:pt x="7092" y="6265"/>
                  </a:cubicBezTo>
                  <a:cubicBezTo>
                    <a:pt x="7130" y="6265"/>
                    <a:pt x="7191" y="6153"/>
                    <a:pt x="7226" y="6091"/>
                  </a:cubicBezTo>
                  <a:lnTo>
                    <a:pt x="7242" y="6123"/>
                  </a:lnTo>
                  <a:cubicBezTo>
                    <a:pt x="7256" y="6047"/>
                    <a:pt x="7249" y="6035"/>
                    <a:pt x="7305" y="5963"/>
                  </a:cubicBezTo>
                  <a:cubicBezTo>
                    <a:pt x="7309" y="5961"/>
                    <a:pt x="7313" y="5960"/>
                    <a:pt x="7316" y="5960"/>
                  </a:cubicBezTo>
                  <a:cubicBezTo>
                    <a:pt x="7326" y="5960"/>
                    <a:pt x="7331" y="5970"/>
                    <a:pt x="7319" y="5980"/>
                  </a:cubicBezTo>
                  <a:lnTo>
                    <a:pt x="7319" y="5980"/>
                  </a:lnTo>
                  <a:cubicBezTo>
                    <a:pt x="7371" y="5943"/>
                    <a:pt x="7331" y="5920"/>
                    <a:pt x="7402" y="5873"/>
                  </a:cubicBezTo>
                  <a:lnTo>
                    <a:pt x="7402" y="5873"/>
                  </a:lnTo>
                  <a:lnTo>
                    <a:pt x="7395" y="5910"/>
                  </a:lnTo>
                  <a:cubicBezTo>
                    <a:pt x="7449" y="5861"/>
                    <a:pt x="7437" y="5857"/>
                    <a:pt x="7446" y="5808"/>
                  </a:cubicBezTo>
                  <a:cubicBezTo>
                    <a:pt x="7467" y="5772"/>
                    <a:pt x="7532" y="5728"/>
                    <a:pt x="7567" y="5728"/>
                  </a:cubicBezTo>
                  <a:cubicBezTo>
                    <a:pt x="7573" y="5728"/>
                    <a:pt x="7577" y="5729"/>
                    <a:pt x="7581" y="5731"/>
                  </a:cubicBezTo>
                  <a:cubicBezTo>
                    <a:pt x="7576" y="5694"/>
                    <a:pt x="7593" y="5659"/>
                    <a:pt x="7623" y="5639"/>
                  </a:cubicBezTo>
                  <a:cubicBezTo>
                    <a:pt x="7634" y="5643"/>
                    <a:pt x="7630" y="5659"/>
                    <a:pt x="7625" y="5666"/>
                  </a:cubicBezTo>
                  <a:cubicBezTo>
                    <a:pt x="7729" y="5597"/>
                    <a:pt x="7727" y="5509"/>
                    <a:pt x="7810" y="5472"/>
                  </a:cubicBezTo>
                  <a:cubicBezTo>
                    <a:pt x="7816" y="5477"/>
                    <a:pt x="7822" y="5480"/>
                    <a:pt x="7829" y="5480"/>
                  </a:cubicBezTo>
                  <a:cubicBezTo>
                    <a:pt x="7831" y="5480"/>
                    <a:pt x="7834" y="5479"/>
                    <a:pt x="7836" y="5479"/>
                  </a:cubicBezTo>
                  <a:lnTo>
                    <a:pt x="7836" y="5479"/>
                  </a:lnTo>
                  <a:cubicBezTo>
                    <a:pt x="7797" y="5518"/>
                    <a:pt x="7755" y="5557"/>
                    <a:pt x="7711" y="5595"/>
                  </a:cubicBezTo>
                  <a:cubicBezTo>
                    <a:pt x="7715" y="5599"/>
                    <a:pt x="7722" y="5600"/>
                    <a:pt x="7728" y="5600"/>
                  </a:cubicBezTo>
                  <a:cubicBezTo>
                    <a:pt x="7739" y="5600"/>
                    <a:pt x="7751" y="5597"/>
                    <a:pt x="7762" y="5597"/>
                  </a:cubicBezTo>
                  <a:cubicBezTo>
                    <a:pt x="7777" y="5597"/>
                    <a:pt x="7788" y="5604"/>
                    <a:pt x="7783" y="5641"/>
                  </a:cubicBezTo>
                  <a:cubicBezTo>
                    <a:pt x="7810" y="5578"/>
                    <a:pt x="7848" y="5465"/>
                    <a:pt x="7915" y="5421"/>
                  </a:cubicBezTo>
                  <a:cubicBezTo>
                    <a:pt x="7917" y="5420"/>
                    <a:pt x="7919" y="5419"/>
                    <a:pt x="7922" y="5419"/>
                  </a:cubicBezTo>
                  <a:cubicBezTo>
                    <a:pt x="7924" y="5419"/>
                    <a:pt x="7926" y="5420"/>
                    <a:pt x="7929" y="5421"/>
                  </a:cubicBezTo>
                  <a:lnTo>
                    <a:pt x="7926" y="5428"/>
                  </a:lnTo>
                  <a:cubicBezTo>
                    <a:pt x="7940" y="5418"/>
                    <a:pt x="7950" y="5404"/>
                    <a:pt x="7956" y="5391"/>
                  </a:cubicBezTo>
                  <a:cubicBezTo>
                    <a:pt x="7975" y="5379"/>
                    <a:pt x="7994" y="5365"/>
                    <a:pt x="8007" y="5351"/>
                  </a:cubicBezTo>
                  <a:cubicBezTo>
                    <a:pt x="8010" y="5352"/>
                    <a:pt x="8012" y="5353"/>
                    <a:pt x="8014" y="5353"/>
                  </a:cubicBezTo>
                  <a:cubicBezTo>
                    <a:pt x="8041" y="5353"/>
                    <a:pt x="8084" y="5296"/>
                    <a:pt x="8112" y="5270"/>
                  </a:cubicBezTo>
                  <a:cubicBezTo>
                    <a:pt x="8089" y="5251"/>
                    <a:pt x="8112" y="5225"/>
                    <a:pt x="8090" y="5225"/>
                  </a:cubicBezTo>
                  <a:cubicBezTo>
                    <a:pt x="8085" y="5225"/>
                    <a:pt x="8079" y="5226"/>
                    <a:pt x="8070" y="5228"/>
                  </a:cubicBezTo>
                  <a:cubicBezTo>
                    <a:pt x="8076" y="5228"/>
                    <a:pt x="8070" y="5235"/>
                    <a:pt x="8057" y="5250"/>
                  </a:cubicBezTo>
                  <a:lnTo>
                    <a:pt x="8057" y="5250"/>
                  </a:lnTo>
                  <a:cubicBezTo>
                    <a:pt x="8057" y="5249"/>
                    <a:pt x="8058" y="5248"/>
                    <a:pt x="8058" y="5247"/>
                  </a:cubicBezTo>
                  <a:lnTo>
                    <a:pt x="8058" y="5247"/>
                  </a:lnTo>
                  <a:cubicBezTo>
                    <a:pt x="8054" y="5249"/>
                    <a:pt x="8047" y="5251"/>
                    <a:pt x="8042" y="5254"/>
                  </a:cubicBezTo>
                  <a:lnTo>
                    <a:pt x="8042" y="5268"/>
                  </a:lnTo>
                  <a:lnTo>
                    <a:pt x="8045" y="5265"/>
                  </a:lnTo>
                  <a:lnTo>
                    <a:pt x="8045" y="5265"/>
                  </a:lnTo>
                  <a:cubicBezTo>
                    <a:pt x="8043" y="5268"/>
                    <a:pt x="8041" y="5270"/>
                    <a:pt x="8040" y="5272"/>
                  </a:cubicBezTo>
                  <a:lnTo>
                    <a:pt x="8040" y="5268"/>
                  </a:lnTo>
                  <a:lnTo>
                    <a:pt x="7973" y="5340"/>
                  </a:lnTo>
                  <a:cubicBezTo>
                    <a:pt x="7977" y="5300"/>
                    <a:pt x="8003" y="5268"/>
                    <a:pt x="8040" y="5251"/>
                  </a:cubicBezTo>
                  <a:cubicBezTo>
                    <a:pt x="8038" y="5226"/>
                    <a:pt x="8038" y="5200"/>
                    <a:pt x="8038" y="5173"/>
                  </a:cubicBezTo>
                  <a:cubicBezTo>
                    <a:pt x="8105" y="5171"/>
                    <a:pt x="8185" y="5125"/>
                    <a:pt x="8224" y="5125"/>
                  </a:cubicBezTo>
                  <a:cubicBezTo>
                    <a:pt x="8228" y="5125"/>
                    <a:pt x="8232" y="5125"/>
                    <a:pt x="8235" y="5126"/>
                  </a:cubicBezTo>
                  <a:cubicBezTo>
                    <a:pt x="8307" y="5027"/>
                    <a:pt x="8425" y="4915"/>
                    <a:pt x="8432" y="4816"/>
                  </a:cubicBezTo>
                  <a:cubicBezTo>
                    <a:pt x="8441" y="4800"/>
                    <a:pt x="8452" y="4796"/>
                    <a:pt x="8463" y="4796"/>
                  </a:cubicBezTo>
                  <a:cubicBezTo>
                    <a:pt x="8472" y="4796"/>
                    <a:pt x="8482" y="4799"/>
                    <a:pt x="8490" y="4799"/>
                  </a:cubicBezTo>
                  <a:cubicBezTo>
                    <a:pt x="8480" y="4818"/>
                    <a:pt x="8462" y="4834"/>
                    <a:pt x="8462" y="4848"/>
                  </a:cubicBezTo>
                  <a:cubicBezTo>
                    <a:pt x="8499" y="4788"/>
                    <a:pt x="8601" y="4700"/>
                    <a:pt x="8578" y="4656"/>
                  </a:cubicBezTo>
                  <a:cubicBezTo>
                    <a:pt x="8592" y="4647"/>
                    <a:pt x="8601" y="4644"/>
                    <a:pt x="8606" y="4644"/>
                  </a:cubicBezTo>
                  <a:cubicBezTo>
                    <a:pt x="8621" y="4644"/>
                    <a:pt x="8611" y="4667"/>
                    <a:pt x="8617" y="4667"/>
                  </a:cubicBezTo>
                  <a:cubicBezTo>
                    <a:pt x="8621" y="4667"/>
                    <a:pt x="8630" y="4658"/>
                    <a:pt x="8654" y="4630"/>
                  </a:cubicBezTo>
                  <a:lnTo>
                    <a:pt x="8654" y="4651"/>
                  </a:lnTo>
                  <a:cubicBezTo>
                    <a:pt x="8866" y="4541"/>
                    <a:pt x="8839" y="4312"/>
                    <a:pt x="9067" y="4193"/>
                  </a:cubicBezTo>
                  <a:lnTo>
                    <a:pt x="9067" y="4193"/>
                  </a:lnTo>
                  <a:cubicBezTo>
                    <a:pt x="9065" y="4194"/>
                    <a:pt x="9063" y="4194"/>
                    <a:pt x="9062" y="4194"/>
                  </a:cubicBezTo>
                  <a:cubicBezTo>
                    <a:pt x="9059" y="4194"/>
                    <a:pt x="9057" y="4193"/>
                    <a:pt x="9055" y="4192"/>
                  </a:cubicBezTo>
                  <a:cubicBezTo>
                    <a:pt x="9292" y="4014"/>
                    <a:pt x="9456" y="3735"/>
                    <a:pt x="9707" y="3575"/>
                  </a:cubicBezTo>
                  <a:cubicBezTo>
                    <a:pt x="9776" y="3524"/>
                    <a:pt x="9760" y="3499"/>
                    <a:pt x="9781" y="3446"/>
                  </a:cubicBezTo>
                  <a:lnTo>
                    <a:pt x="9820" y="3459"/>
                  </a:lnTo>
                  <a:lnTo>
                    <a:pt x="9848" y="3369"/>
                  </a:lnTo>
                  <a:cubicBezTo>
                    <a:pt x="9913" y="3260"/>
                    <a:pt x="10064" y="3283"/>
                    <a:pt x="10131" y="3130"/>
                  </a:cubicBezTo>
                  <a:lnTo>
                    <a:pt x="10099" y="3128"/>
                  </a:lnTo>
                  <a:cubicBezTo>
                    <a:pt x="10137" y="3095"/>
                    <a:pt x="10196" y="3014"/>
                    <a:pt x="10219" y="3014"/>
                  </a:cubicBezTo>
                  <a:cubicBezTo>
                    <a:pt x="10222" y="3014"/>
                    <a:pt x="10224" y="3016"/>
                    <a:pt x="10226" y="3019"/>
                  </a:cubicBezTo>
                  <a:cubicBezTo>
                    <a:pt x="10228" y="3012"/>
                    <a:pt x="10221" y="2987"/>
                    <a:pt x="10247" y="2982"/>
                  </a:cubicBezTo>
                  <a:lnTo>
                    <a:pt x="10261" y="2994"/>
                  </a:lnTo>
                  <a:lnTo>
                    <a:pt x="10333" y="2873"/>
                  </a:lnTo>
                  <a:cubicBezTo>
                    <a:pt x="10351" y="2859"/>
                    <a:pt x="10364" y="2854"/>
                    <a:pt x="10373" y="2854"/>
                  </a:cubicBezTo>
                  <a:cubicBezTo>
                    <a:pt x="10394" y="2854"/>
                    <a:pt x="10400" y="2877"/>
                    <a:pt x="10421" y="2877"/>
                  </a:cubicBezTo>
                  <a:cubicBezTo>
                    <a:pt x="10435" y="2877"/>
                    <a:pt x="10455" y="2867"/>
                    <a:pt x="10490" y="2834"/>
                  </a:cubicBezTo>
                  <a:cubicBezTo>
                    <a:pt x="10524" y="2789"/>
                    <a:pt x="10562" y="2683"/>
                    <a:pt x="10541" y="2683"/>
                  </a:cubicBezTo>
                  <a:lnTo>
                    <a:pt x="10541" y="2683"/>
                  </a:lnTo>
                  <a:cubicBezTo>
                    <a:pt x="10540" y="2683"/>
                    <a:pt x="10540" y="2683"/>
                    <a:pt x="10539" y="2683"/>
                  </a:cubicBezTo>
                  <a:cubicBezTo>
                    <a:pt x="10527" y="2695"/>
                    <a:pt x="10503" y="2708"/>
                    <a:pt x="10487" y="2708"/>
                  </a:cubicBezTo>
                  <a:cubicBezTo>
                    <a:pt x="10482" y="2708"/>
                    <a:pt x="10477" y="2706"/>
                    <a:pt x="10474" y="2704"/>
                  </a:cubicBezTo>
                  <a:lnTo>
                    <a:pt x="10502" y="2660"/>
                  </a:lnTo>
                  <a:cubicBezTo>
                    <a:pt x="10477" y="2625"/>
                    <a:pt x="10463" y="2577"/>
                    <a:pt x="10411" y="2577"/>
                  </a:cubicBezTo>
                  <a:close/>
                  <a:moveTo>
                    <a:pt x="3466" y="7528"/>
                  </a:moveTo>
                  <a:lnTo>
                    <a:pt x="3434" y="7567"/>
                  </a:lnTo>
                  <a:cubicBezTo>
                    <a:pt x="3448" y="7556"/>
                    <a:pt x="3457" y="7544"/>
                    <a:pt x="3466" y="7530"/>
                  </a:cubicBezTo>
                  <a:lnTo>
                    <a:pt x="3466" y="7528"/>
                  </a:lnTo>
                  <a:close/>
                  <a:moveTo>
                    <a:pt x="3151" y="7859"/>
                  </a:moveTo>
                  <a:lnTo>
                    <a:pt x="3130" y="7890"/>
                  </a:lnTo>
                  <a:lnTo>
                    <a:pt x="3155" y="7864"/>
                  </a:lnTo>
                  <a:lnTo>
                    <a:pt x="3151" y="7859"/>
                  </a:lnTo>
                  <a:close/>
                  <a:moveTo>
                    <a:pt x="20069" y="8520"/>
                  </a:moveTo>
                  <a:lnTo>
                    <a:pt x="19937" y="8564"/>
                  </a:lnTo>
                  <a:lnTo>
                    <a:pt x="19981" y="8613"/>
                  </a:lnTo>
                  <a:lnTo>
                    <a:pt x="20069" y="8520"/>
                  </a:lnTo>
                  <a:close/>
                  <a:moveTo>
                    <a:pt x="19979" y="8884"/>
                  </a:moveTo>
                  <a:cubicBezTo>
                    <a:pt x="19965" y="8893"/>
                    <a:pt x="19972" y="8924"/>
                    <a:pt x="20021" y="8998"/>
                  </a:cubicBezTo>
                  <a:cubicBezTo>
                    <a:pt x="20002" y="8963"/>
                    <a:pt x="19986" y="8924"/>
                    <a:pt x="19979" y="8884"/>
                  </a:cubicBezTo>
                  <a:close/>
                  <a:moveTo>
                    <a:pt x="19508" y="9151"/>
                  </a:moveTo>
                  <a:cubicBezTo>
                    <a:pt x="19522" y="9172"/>
                    <a:pt x="19536" y="9188"/>
                    <a:pt x="19548" y="9202"/>
                  </a:cubicBezTo>
                  <a:lnTo>
                    <a:pt x="19508" y="9151"/>
                  </a:lnTo>
                  <a:close/>
                  <a:moveTo>
                    <a:pt x="19361" y="9354"/>
                  </a:moveTo>
                  <a:lnTo>
                    <a:pt x="19361" y="9354"/>
                  </a:lnTo>
                  <a:cubicBezTo>
                    <a:pt x="19360" y="9354"/>
                    <a:pt x="19380" y="9375"/>
                    <a:pt x="19399" y="9396"/>
                  </a:cubicBezTo>
                  <a:lnTo>
                    <a:pt x="19399" y="9396"/>
                  </a:lnTo>
                  <a:cubicBezTo>
                    <a:pt x="19399" y="9396"/>
                    <a:pt x="19398" y="9395"/>
                    <a:pt x="19397" y="9394"/>
                  </a:cubicBezTo>
                  <a:lnTo>
                    <a:pt x="19397" y="9394"/>
                  </a:lnTo>
                  <a:cubicBezTo>
                    <a:pt x="19432" y="9438"/>
                    <a:pt x="19468" y="9504"/>
                    <a:pt x="19486" y="9504"/>
                  </a:cubicBezTo>
                  <a:cubicBezTo>
                    <a:pt x="19488" y="9504"/>
                    <a:pt x="19490" y="9503"/>
                    <a:pt x="19492" y="9501"/>
                  </a:cubicBezTo>
                  <a:cubicBezTo>
                    <a:pt x="19480" y="9482"/>
                    <a:pt x="19467" y="9466"/>
                    <a:pt x="19450" y="9452"/>
                  </a:cubicBezTo>
                  <a:cubicBezTo>
                    <a:pt x="19449" y="9447"/>
                    <a:pt x="19448" y="9443"/>
                    <a:pt x="19448" y="9440"/>
                  </a:cubicBezTo>
                  <a:lnTo>
                    <a:pt x="19448" y="9440"/>
                  </a:lnTo>
                  <a:cubicBezTo>
                    <a:pt x="19448" y="9440"/>
                    <a:pt x="19449" y="9441"/>
                    <a:pt x="19450" y="9441"/>
                  </a:cubicBezTo>
                  <a:cubicBezTo>
                    <a:pt x="19450" y="9441"/>
                    <a:pt x="19450" y="9441"/>
                    <a:pt x="19450" y="9440"/>
                  </a:cubicBezTo>
                  <a:lnTo>
                    <a:pt x="19448" y="9437"/>
                  </a:lnTo>
                  <a:lnTo>
                    <a:pt x="19448" y="9437"/>
                  </a:lnTo>
                  <a:cubicBezTo>
                    <a:pt x="19448" y="9438"/>
                    <a:pt x="19448" y="9439"/>
                    <a:pt x="19448" y="9440"/>
                  </a:cubicBezTo>
                  <a:lnTo>
                    <a:pt x="19448" y="9440"/>
                  </a:lnTo>
                  <a:cubicBezTo>
                    <a:pt x="19440" y="9437"/>
                    <a:pt x="19419" y="9416"/>
                    <a:pt x="19399" y="9396"/>
                  </a:cubicBezTo>
                  <a:lnTo>
                    <a:pt x="19399" y="9396"/>
                  </a:lnTo>
                  <a:cubicBezTo>
                    <a:pt x="19399" y="9396"/>
                    <a:pt x="19399" y="9396"/>
                    <a:pt x="19399" y="9396"/>
                  </a:cubicBezTo>
                  <a:cubicBezTo>
                    <a:pt x="19399" y="9396"/>
                    <a:pt x="19399" y="9396"/>
                    <a:pt x="19399" y="9396"/>
                  </a:cubicBezTo>
                  <a:lnTo>
                    <a:pt x="19399" y="9396"/>
                  </a:lnTo>
                  <a:cubicBezTo>
                    <a:pt x="19399" y="9396"/>
                    <a:pt x="19399" y="9396"/>
                    <a:pt x="19399" y="9396"/>
                  </a:cubicBezTo>
                  <a:lnTo>
                    <a:pt x="19399" y="9396"/>
                  </a:lnTo>
                  <a:cubicBezTo>
                    <a:pt x="19395" y="9389"/>
                    <a:pt x="19388" y="9383"/>
                    <a:pt x="19383" y="9376"/>
                  </a:cubicBezTo>
                  <a:cubicBezTo>
                    <a:pt x="19368" y="9360"/>
                    <a:pt x="19361" y="9354"/>
                    <a:pt x="19361" y="9354"/>
                  </a:cubicBezTo>
                  <a:close/>
                  <a:moveTo>
                    <a:pt x="814" y="9540"/>
                  </a:moveTo>
                  <a:cubicBezTo>
                    <a:pt x="813" y="9543"/>
                    <a:pt x="812" y="9547"/>
                    <a:pt x="811" y="9550"/>
                  </a:cubicBezTo>
                  <a:lnTo>
                    <a:pt x="811" y="9550"/>
                  </a:lnTo>
                  <a:cubicBezTo>
                    <a:pt x="812" y="9546"/>
                    <a:pt x="813" y="9543"/>
                    <a:pt x="814" y="9540"/>
                  </a:cubicBezTo>
                  <a:close/>
                  <a:moveTo>
                    <a:pt x="20007" y="10020"/>
                  </a:moveTo>
                  <a:cubicBezTo>
                    <a:pt x="20007" y="10022"/>
                    <a:pt x="20007" y="10025"/>
                    <a:pt x="20007" y="10027"/>
                  </a:cubicBezTo>
                  <a:cubicBezTo>
                    <a:pt x="20010" y="10044"/>
                    <a:pt x="20012" y="10050"/>
                    <a:pt x="20012" y="10050"/>
                  </a:cubicBezTo>
                  <a:cubicBezTo>
                    <a:pt x="20012" y="10050"/>
                    <a:pt x="20009" y="10035"/>
                    <a:pt x="20007" y="10020"/>
                  </a:cubicBezTo>
                  <a:close/>
                  <a:moveTo>
                    <a:pt x="20686" y="10053"/>
                  </a:moveTo>
                  <a:cubicBezTo>
                    <a:pt x="20682" y="10068"/>
                    <a:pt x="20681" y="10075"/>
                    <a:pt x="20682" y="10075"/>
                  </a:cubicBezTo>
                  <a:cubicBezTo>
                    <a:pt x="20682" y="10075"/>
                    <a:pt x="20684" y="10069"/>
                    <a:pt x="20686" y="10062"/>
                  </a:cubicBezTo>
                  <a:lnTo>
                    <a:pt x="20686" y="10059"/>
                  </a:lnTo>
                  <a:lnTo>
                    <a:pt x="20686" y="10053"/>
                  </a:lnTo>
                  <a:close/>
                  <a:moveTo>
                    <a:pt x="20001" y="10117"/>
                  </a:moveTo>
                  <a:cubicBezTo>
                    <a:pt x="20004" y="10140"/>
                    <a:pt x="20008" y="10161"/>
                    <a:pt x="20014" y="10180"/>
                  </a:cubicBezTo>
                  <a:cubicBezTo>
                    <a:pt x="20009" y="10153"/>
                    <a:pt x="20004" y="10132"/>
                    <a:pt x="20001" y="10117"/>
                  </a:cubicBezTo>
                  <a:close/>
                  <a:moveTo>
                    <a:pt x="19742" y="10586"/>
                  </a:moveTo>
                  <a:lnTo>
                    <a:pt x="19742" y="10586"/>
                  </a:lnTo>
                  <a:cubicBezTo>
                    <a:pt x="19742" y="10586"/>
                    <a:pt x="19742" y="10587"/>
                    <a:pt x="19742" y="10587"/>
                  </a:cubicBezTo>
                  <a:lnTo>
                    <a:pt x="19742" y="10587"/>
                  </a:lnTo>
                  <a:cubicBezTo>
                    <a:pt x="19742" y="10587"/>
                    <a:pt x="19742" y="10586"/>
                    <a:pt x="19742" y="10586"/>
                  </a:cubicBezTo>
                  <a:close/>
                  <a:moveTo>
                    <a:pt x="2991" y="9482"/>
                  </a:moveTo>
                  <a:lnTo>
                    <a:pt x="2787" y="10113"/>
                  </a:lnTo>
                  <a:lnTo>
                    <a:pt x="2124" y="10113"/>
                  </a:lnTo>
                  <a:lnTo>
                    <a:pt x="2659" y="10500"/>
                  </a:lnTo>
                  <a:lnTo>
                    <a:pt x="2455" y="11130"/>
                  </a:lnTo>
                  <a:lnTo>
                    <a:pt x="2991" y="10741"/>
                  </a:lnTo>
                  <a:lnTo>
                    <a:pt x="3526" y="11130"/>
                  </a:lnTo>
                  <a:lnTo>
                    <a:pt x="3322" y="10500"/>
                  </a:lnTo>
                  <a:lnTo>
                    <a:pt x="3858" y="10113"/>
                  </a:lnTo>
                  <a:lnTo>
                    <a:pt x="3197" y="10113"/>
                  </a:lnTo>
                  <a:lnTo>
                    <a:pt x="2991" y="9482"/>
                  </a:lnTo>
                  <a:close/>
                  <a:moveTo>
                    <a:pt x="17658" y="9482"/>
                  </a:moveTo>
                  <a:lnTo>
                    <a:pt x="17454" y="10113"/>
                  </a:lnTo>
                  <a:lnTo>
                    <a:pt x="16794" y="10113"/>
                  </a:lnTo>
                  <a:lnTo>
                    <a:pt x="17329" y="10500"/>
                  </a:lnTo>
                  <a:lnTo>
                    <a:pt x="17125" y="11130"/>
                  </a:lnTo>
                  <a:lnTo>
                    <a:pt x="17661" y="10741"/>
                  </a:lnTo>
                  <a:lnTo>
                    <a:pt x="18194" y="11130"/>
                  </a:lnTo>
                  <a:lnTo>
                    <a:pt x="17990" y="10500"/>
                  </a:lnTo>
                  <a:lnTo>
                    <a:pt x="18525" y="10113"/>
                  </a:lnTo>
                  <a:lnTo>
                    <a:pt x="17865" y="10113"/>
                  </a:lnTo>
                  <a:lnTo>
                    <a:pt x="17658" y="9482"/>
                  </a:lnTo>
                  <a:close/>
                  <a:moveTo>
                    <a:pt x="18194" y="11130"/>
                  </a:moveTo>
                  <a:lnTo>
                    <a:pt x="18194" y="11130"/>
                  </a:lnTo>
                  <a:lnTo>
                    <a:pt x="18194" y="11130"/>
                  </a:lnTo>
                  <a:close/>
                  <a:moveTo>
                    <a:pt x="1208" y="11133"/>
                  </a:moveTo>
                  <a:lnTo>
                    <a:pt x="1208" y="11133"/>
                  </a:lnTo>
                  <a:cubicBezTo>
                    <a:pt x="1210" y="11138"/>
                    <a:pt x="1212" y="11143"/>
                    <a:pt x="1213" y="11148"/>
                  </a:cubicBezTo>
                  <a:lnTo>
                    <a:pt x="1213" y="11148"/>
                  </a:lnTo>
                  <a:cubicBezTo>
                    <a:pt x="1212" y="11143"/>
                    <a:pt x="1210" y="11138"/>
                    <a:pt x="1208" y="11133"/>
                  </a:cubicBezTo>
                  <a:close/>
                  <a:moveTo>
                    <a:pt x="1336" y="11390"/>
                  </a:moveTo>
                  <a:cubicBezTo>
                    <a:pt x="1335" y="11390"/>
                    <a:pt x="1336" y="11390"/>
                    <a:pt x="1336" y="11391"/>
                  </a:cubicBezTo>
                  <a:lnTo>
                    <a:pt x="1336" y="11391"/>
                  </a:lnTo>
                  <a:cubicBezTo>
                    <a:pt x="1336" y="11391"/>
                    <a:pt x="1336" y="11390"/>
                    <a:pt x="1336" y="11390"/>
                  </a:cubicBezTo>
                  <a:close/>
                  <a:moveTo>
                    <a:pt x="890" y="11496"/>
                  </a:moveTo>
                  <a:cubicBezTo>
                    <a:pt x="890" y="11497"/>
                    <a:pt x="890" y="11497"/>
                    <a:pt x="891" y="11497"/>
                  </a:cubicBezTo>
                  <a:cubicBezTo>
                    <a:pt x="890" y="11497"/>
                    <a:pt x="890" y="11497"/>
                    <a:pt x="890" y="11496"/>
                  </a:cubicBezTo>
                  <a:close/>
                  <a:moveTo>
                    <a:pt x="20955" y="11105"/>
                  </a:moveTo>
                  <a:lnTo>
                    <a:pt x="20955" y="11105"/>
                  </a:lnTo>
                  <a:cubicBezTo>
                    <a:pt x="20943" y="11128"/>
                    <a:pt x="20934" y="11151"/>
                    <a:pt x="20925" y="11177"/>
                  </a:cubicBezTo>
                  <a:cubicBezTo>
                    <a:pt x="20901" y="11290"/>
                    <a:pt x="20869" y="11402"/>
                    <a:pt x="20825" y="11508"/>
                  </a:cubicBezTo>
                  <a:cubicBezTo>
                    <a:pt x="20890" y="11395"/>
                    <a:pt x="20964" y="11256"/>
                    <a:pt x="20955" y="11105"/>
                  </a:cubicBezTo>
                  <a:close/>
                  <a:moveTo>
                    <a:pt x="731" y="11506"/>
                  </a:moveTo>
                  <a:lnTo>
                    <a:pt x="731" y="11508"/>
                  </a:lnTo>
                  <a:cubicBezTo>
                    <a:pt x="731" y="11508"/>
                    <a:pt x="731" y="11508"/>
                    <a:pt x="731" y="11508"/>
                  </a:cubicBezTo>
                  <a:lnTo>
                    <a:pt x="731" y="11508"/>
                  </a:lnTo>
                  <a:cubicBezTo>
                    <a:pt x="731" y="11508"/>
                    <a:pt x="731" y="11507"/>
                    <a:pt x="731" y="11506"/>
                  </a:cubicBezTo>
                  <a:close/>
                  <a:moveTo>
                    <a:pt x="731" y="11508"/>
                  </a:moveTo>
                  <a:lnTo>
                    <a:pt x="731" y="11508"/>
                  </a:lnTo>
                  <a:cubicBezTo>
                    <a:pt x="731" y="11515"/>
                    <a:pt x="733" y="11521"/>
                    <a:pt x="733" y="11527"/>
                  </a:cubicBezTo>
                  <a:cubicBezTo>
                    <a:pt x="760" y="11555"/>
                    <a:pt x="772" y="11566"/>
                    <a:pt x="774" y="11566"/>
                  </a:cubicBezTo>
                  <a:cubicBezTo>
                    <a:pt x="776" y="11566"/>
                    <a:pt x="757" y="11542"/>
                    <a:pt x="731" y="11508"/>
                  </a:cubicBezTo>
                  <a:close/>
                  <a:moveTo>
                    <a:pt x="19608" y="11532"/>
                  </a:moveTo>
                  <a:lnTo>
                    <a:pt x="19575" y="11571"/>
                  </a:lnTo>
                  <a:cubicBezTo>
                    <a:pt x="19587" y="11559"/>
                    <a:pt x="19599" y="11545"/>
                    <a:pt x="19608" y="11532"/>
                  </a:cubicBezTo>
                  <a:close/>
                  <a:moveTo>
                    <a:pt x="20825" y="11508"/>
                  </a:moveTo>
                  <a:lnTo>
                    <a:pt x="20825" y="11508"/>
                  </a:lnTo>
                  <a:cubicBezTo>
                    <a:pt x="20723" y="11661"/>
                    <a:pt x="20623" y="11763"/>
                    <a:pt x="20635" y="11824"/>
                  </a:cubicBezTo>
                  <a:cubicBezTo>
                    <a:pt x="20677" y="11770"/>
                    <a:pt x="20716" y="11715"/>
                    <a:pt x="20746" y="11657"/>
                  </a:cubicBezTo>
                  <a:cubicBezTo>
                    <a:pt x="20776" y="11606"/>
                    <a:pt x="20802" y="11555"/>
                    <a:pt x="20825" y="11508"/>
                  </a:cubicBezTo>
                  <a:close/>
                  <a:moveTo>
                    <a:pt x="20057" y="11828"/>
                  </a:moveTo>
                  <a:cubicBezTo>
                    <a:pt x="20051" y="11828"/>
                    <a:pt x="20028" y="11855"/>
                    <a:pt x="19974" y="11928"/>
                  </a:cubicBezTo>
                  <a:cubicBezTo>
                    <a:pt x="19976" y="11953"/>
                    <a:pt x="19898" y="12060"/>
                    <a:pt x="19915" y="12060"/>
                  </a:cubicBezTo>
                  <a:cubicBezTo>
                    <a:pt x="19922" y="12060"/>
                    <a:pt x="19943" y="12043"/>
                    <a:pt x="19988" y="12000"/>
                  </a:cubicBezTo>
                  <a:lnTo>
                    <a:pt x="19988" y="11997"/>
                  </a:lnTo>
                  <a:cubicBezTo>
                    <a:pt x="19995" y="11979"/>
                    <a:pt x="20004" y="11958"/>
                    <a:pt x="20016" y="11940"/>
                  </a:cubicBezTo>
                  <a:lnTo>
                    <a:pt x="20051" y="11858"/>
                  </a:lnTo>
                  <a:cubicBezTo>
                    <a:pt x="20057" y="11841"/>
                    <a:pt x="20061" y="11828"/>
                    <a:pt x="20057" y="11828"/>
                  </a:cubicBezTo>
                  <a:close/>
                  <a:moveTo>
                    <a:pt x="1236" y="12059"/>
                  </a:moveTo>
                  <a:cubicBezTo>
                    <a:pt x="1236" y="12059"/>
                    <a:pt x="1237" y="12060"/>
                    <a:pt x="1237" y="12061"/>
                  </a:cubicBezTo>
                  <a:lnTo>
                    <a:pt x="1237" y="12061"/>
                  </a:lnTo>
                  <a:lnTo>
                    <a:pt x="1236" y="12060"/>
                  </a:lnTo>
                  <a:lnTo>
                    <a:pt x="1236" y="12060"/>
                  </a:lnTo>
                  <a:cubicBezTo>
                    <a:pt x="1237" y="12061"/>
                    <a:pt x="1237" y="12061"/>
                    <a:pt x="1237" y="12061"/>
                  </a:cubicBezTo>
                  <a:cubicBezTo>
                    <a:pt x="1237" y="12061"/>
                    <a:pt x="1237" y="12061"/>
                    <a:pt x="1237" y="12061"/>
                  </a:cubicBezTo>
                  <a:lnTo>
                    <a:pt x="1237" y="12061"/>
                  </a:lnTo>
                  <a:lnTo>
                    <a:pt x="1238" y="12061"/>
                  </a:lnTo>
                  <a:lnTo>
                    <a:pt x="1238" y="12061"/>
                  </a:lnTo>
                  <a:cubicBezTo>
                    <a:pt x="1237" y="12060"/>
                    <a:pt x="1236" y="12059"/>
                    <a:pt x="1236" y="12059"/>
                  </a:cubicBezTo>
                  <a:close/>
                  <a:moveTo>
                    <a:pt x="20289" y="11869"/>
                  </a:moveTo>
                  <a:cubicBezTo>
                    <a:pt x="20272" y="11869"/>
                    <a:pt x="20232" y="11913"/>
                    <a:pt x="20192" y="11979"/>
                  </a:cubicBezTo>
                  <a:cubicBezTo>
                    <a:pt x="20171" y="12036"/>
                    <a:pt x="20121" y="12104"/>
                    <a:pt x="20144" y="12104"/>
                  </a:cubicBezTo>
                  <a:cubicBezTo>
                    <a:pt x="20146" y="12104"/>
                    <a:pt x="20149" y="12103"/>
                    <a:pt x="20153" y="12102"/>
                  </a:cubicBezTo>
                  <a:lnTo>
                    <a:pt x="20178" y="12067"/>
                  </a:lnTo>
                  <a:lnTo>
                    <a:pt x="20227" y="11991"/>
                  </a:lnTo>
                  <a:lnTo>
                    <a:pt x="20296" y="11879"/>
                  </a:lnTo>
                  <a:cubicBezTo>
                    <a:pt x="20296" y="11872"/>
                    <a:pt x="20293" y="11869"/>
                    <a:pt x="20289" y="11869"/>
                  </a:cubicBezTo>
                  <a:close/>
                  <a:moveTo>
                    <a:pt x="19004" y="12097"/>
                  </a:moveTo>
                  <a:cubicBezTo>
                    <a:pt x="19004" y="12097"/>
                    <a:pt x="19003" y="12097"/>
                    <a:pt x="19003" y="12097"/>
                  </a:cubicBezTo>
                  <a:cubicBezTo>
                    <a:pt x="18977" y="12123"/>
                    <a:pt x="18970" y="12137"/>
                    <a:pt x="18973" y="12141"/>
                  </a:cubicBezTo>
                  <a:cubicBezTo>
                    <a:pt x="18993" y="12117"/>
                    <a:pt x="19010" y="12097"/>
                    <a:pt x="19004" y="12097"/>
                  </a:cubicBezTo>
                  <a:close/>
                  <a:moveTo>
                    <a:pt x="18794" y="12095"/>
                  </a:moveTo>
                  <a:lnTo>
                    <a:pt x="18794" y="12095"/>
                  </a:lnTo>
                  <a:cubicBezTo>
                    <a:pt x="18750" y="12130"/>
                    <a:pt x="18713" y="12169"/>
                    <a:pt x="18678" y="12211"/>
                  </a:cubicBezTo>
                  <a:cubicBezTo>
                    <a:pt x="18720" y="12176"/>
                    <a:pt x="18757" y="12137"/>
                    <a:pt x="18794" y="12095"/>
                  </a:cubicBezTo>
                  <a:close/>
                  <a:moveTo>
                    <a:pt x="2097" y="12219"/>
                  </a:moveTo>
                  <a:cubicBezTo>
                    <a:pt x="2097" y="12219"/>
                    <a:pt x="2097" y="12220"/>
                    <a:pt x="2098" y="12220"/>
                  </a:cubicBezTo>
                  <a:lnTo>
                    <a:pt x="2098" y="12220"/>
                  </a:lnTo>
                  <a:cubicBezTo>
                    <a:pt x="2098" y="12220"/>
                    <a:pt x="2098" y="12220"/>
                    <a:pt x="2098" y="12220"/>
                  </a:cubicBezTo>
                  <a:cubicBezTo>
                    <a:pt x="2098" y="12220"/>
                    <a:pt x="2097" y="12219"/>
                    <a:pt x="2097" y="12219"/>
                  </a:cubicBezTo>
                  <a:close/>
                  <a:moveTo>
                    <a:pt x="2374" y="12218"/>
                  </a:moveTo>
                  <a:lnTo>
                    <a:pt x="2499" y="12345"/>
                  </a:lnTo>
                  <a:cubicBezTo>
                    <a:pt x="2500" y="12353"/>
                    <a:pt x="2497" y="12357"/>
                    <a:pt x="2491" y="12357"/>
                  </a:cubicBezTo>
                  <a:cubicBezTo>
                    <a:pt x="2483" y="12357"/>
                    <a:pt x="2469" y="12349"/>
                    <a:pt x="2453" y="12331"/>
                  </a:cubicBezTo>
                  <a:lnTo>
                    <a:pt x="2453" y="12331"/>
                  </a:lnTo>
                  <a:cubicBezTo>
                    <a:pt x="2454" y="12332"/>
                    <a:pt x="2456" y="12333"/>
                    <a:pt x="2456" y="12333"/>
                  </a:cubicBezTo>
                  <a:cubicBezTo>
                    <a:pt x="2465" y="12333"/>
                    <a:pt x="2409" y="12265"/>
                    <a:pt x="2374" y="12218"/>
                  </a:cubicBezTo>
                  <a:close/>
                  <a:moveTo>
                    <a:pt x="19548" y="12436"/>
                  </a:moveTo>
                  <a:lnTo>
                    <a:pt x="19483" y="12545"/>
                  </a:lnTo>
                  <a:cubicBezTo>
                    <a:pt x="19541" y="12503"/>
                    <a:pt x="19555" y="12510"/>
                    <a:pt x="19599" y="12496"/>
                  </a:cubicBezTo>
                  <a:lnTo>
                    <a:pt x="19548" y="12436"/>
                  </a:lnTo>
                  <a:close/>
                  <a:moveTo>
                    <a:pt x="1018" y="12514"/>
                  </a:moveTo>
                  <a:lnTo>
                    <a:pt x="1018" y="12514"/>
                  </a:lnTo>
                  <a:cubicBezTo>
                    <a:pt x="1087" y="12570"/>
                    <a:pt x="1100" y="12585"/>
                    <a:pt x="1090" y="12585"/>
                  </a:cubicBezTo>
                  <a:cubicBezTo>
                    <a:pt x="1084" y="12585"/>
                    <a:pt x="1068" y="12579"/>
                    <a:pt x="1053" y="12572"/>
                  </a:cubicBezTo>
                  <a:lnTo>
                    <a:pt x="1018" y="12514"/>
                  </a:lnTo>
                  <a:close/>
                  <a:moveTo>
                    <a:pt x="2752" y="12929"/>
                  </a:moveTo>
                  <a:lnTo>
                    <a:pt x="2836" y="13006"/>
                  </a:lnTo>
                  <a:lnTo>
                    <a:pt x="2845" y="13008"/>
                  </a:lnTo>
                  <a:cubicBezTo>
                    <a:pt x="2833" y="13008"/>
                    <a:pt x="2822" y="13006"/>
                    <a:pt x="2812" y="13004"/>
                  </a:cubicBezTo>
                  <a:cubicBezTo>
                    <a:pt x="2764" y="12960"/>
                    <a:pt x="2752" y="12941"/>
                    <a:pt x="2752" y="12929"/>
                  </a:cubicBezTo>
                  <a:close/>
                  <a:moveTo>
                    <a:pt x="2926" y="13036"/>
                  </a:moveTo>
                  <a:lnTo>
                    <a:pt x="2928" y="13036"/>
                  </a:lnTo>
                  <a:lnTo>
                    <a:pt x="2930" y="13039"/>
                  </a:lnTo>
                  <a:lnTo>
                    <a:pt x="2930" y="13039"/>
                  </a:lnTo>
                  <a:cubicBezTo>
                    <a:pt x="2930" y="13039"/>
                    <a:pt x="2929" y="13039"/>
                    <a:pt x="2928" y="13038"/>
                  </a:cubicBezTo>
                  <a:cubicBezTo>
                    <a:pt x="2928" y="13037"/>
                    <a:pt x="2927" y="13036"/>
                    <a:pt x="2926" y="13036"/>
                  </a:cubicBezTo>
                  <a:close/>
                  <a:moveTo>
                    <a:pt x="2993" y="13108"/>
                  </a:moveTo>
                  <a:lnTo>
                    <a:pt x="2993" y="13108"/>
                  </a:lnTo>
                  <a:cubicBezTo>
                    <a:pt x="2994" y="13109"/>
                    <a:pt x="2994" y="13109"/>
                    <a:pt x="2995" y="13110"/>
                  </a:cubicBezTo>
                  <a:lnTo>
                    <a:pt x="2995" y="13110"/>
                  </a:lnTo>
                  <a:cubicBezTo>
                    <a:pt x="2994" y="13110"/>
                    <a:pt x="2994" y="13109"/>
                    <a:pt x="2993" y="13108"/>
                  </a:cubicBezTo>
                  <a:close/>
                  <a:moveTo>
                    <a:pt x="18196" y="12980"/>
                  </a:moveTo>
                  <a:lnTo>
                    <a:pt x="18110" y="13078"/>
                  </a:lnTo>
                  <a:lnTo>
                    <a:pt x="18080" y="13113"/>
                  </a:lnTo>
                  <a:lnTo>
                    <a:pt x="18196" y="12980"/>
                  </a:lnTo>
                  <a:close/>
                  <a:moveTo>
                    <a:pt x="19474" y="13145"/>
                  </a:moveTo>
                  <a:cubicBezTo>
                    <a:pt x="19475" y="13145"/>
                    <a:pt x="19439" y="13173"/>
                    <a:pt x="19390" y="13212"/>
                  </a:cubicBezTo>
                  <a:cubicBezTo>
                    <a:pt x="19392" y="13210"/>
                    <a:pt x="19392" y="13208"/>
                    <a:pt x="19392" y="13205"/>
                  </a:cubicBezTo>
                  <a:cubicBezTo>
                    <a:pt x="19449" y="13162"/>
                    <a:pt x="19473" y="13145"/>
                    <a:pt x="19474" y="13145"/>
                  </a:cubicBezTo>
                  <a:close/>
                  <a:moveTo>
                    <a:pt x="7674" y="13393"/>
                  </a:moveTo>
                  <a:lnTo>
                    <a:pt x="7671" y="13395"/>
                  </a:lnTo>
                  <a:cubicBezTo>
                    <a:pt x="7678" y="13395"/>
                    <a:pt x="7685" y="13395"/>
                    <a:pt x="7692" y="13394"/>
                  </a:cubicBezTo>
                  <a:lnTo>
                    <a:pt x="7692" y="13394"/>
                  </a:lnTo>
                  <a:lnTo>
                    <a:pt x="7762" y="13400"/>
                  </a:lnTo>
                  <a:cubicBezTo>
                    <a:pt x="7740" y="13397"/>
                    <a:pt x="7718" y="13394"/>
                    <a:pt x="7696" y="13394"/>
                  </a:cubicBezTo>
                  <a:cubicBezTo>
                    <a:pt x="7694" y="13394"/>
                    <a:pt x="7693" y="13394"/>
                    <a:pt x="7692" y="13394"/>
                  </a:cubicBezTo>
                  <a:lnTo>
                    <a:pt x="7692" y="13394"/>
                  </a:lnTo>
                  <a:lnTo>
                    <a:pt x="7674" y="13393"/>
                  </a:lnTo>
                  <a:close/>
                  <a:moveTo>
                    <a:pt x="8441" y="13400"/>
                  </a:moveTo>
                  <a:cubicBezTo>
                    <a:pt x="8437" y="13401"/>
                    <a:pt x="8431" y="13403"/>
                    <a:pt x="8426" y="13404"/>
                  </a:cubicBezTo>
                  <a:lnTo>
                    <a:pt x="8426" y="13404"/>
                  </a:lnTo>
                  <a:cubicBezTo>
                    <a:pt x="8432" y="13403"/>
                    <a:pt x="8437" y="13402"/>
                    <a:pt x="8441" y="13400"/>
                  </a:cubicBezTo>
                  <a:close/>
                  <a:moveTo>
                    <a:pt x="8026" y="13393"/>
                  </a:moveTo>
                  <a:cubicBezTo>
                    <a:pt x="8040" y="13405"/>
                    <a:pt x="8056" y="13414"/>
                    <a:pt x="8075" y="13419"/>
                  </a:cubicBezTo>
                  <a:cubicBezTo>
                    <a:pt x="8079" y="13416"/>
                    <a:pt x="8082" y="13412"/>
                    <a:pt x="8086" y="13409"/>
                  </a:cubicBezTo>
                  <a:lnTo>
                    <a:pt x="8026" y="13393"/>
                  </a:lnTo>
                  <a:close/>
                  <a:moveTo>
                    <a:pt x="15021" y="13422"/>
                  </a:moveTo>
                  <a:cubicBezTo>
                    <a:pt x="15016" y="13422"/>
                    <a:pt x="15010" y="13424"/>
                    <a:pt x="15006" y="13428"/>
                  </a:cubicBezTo>
                  <a:lnTo>
                    <a:pt x="15027" y="13423"/>
                  </a:lnTo>
                  <a:cubicBezTo>
                    <a:pt x="15025" y="13423"/>
                    <a:pt x="15023" y="13422"/>
                    <a:pt x="15021" y="13422"/>
                  </a:cubicBezTo>
                  <a:close/>
                  <a:moveTo>
                    <a:pt x="6085" y="13431"/>
                  </a:moveTo>
                  <a:cubicBezTo>
                    <a:pt x="6082" y="13431"/>
                    <a:pt x="6071" y="13433"/>
                    <a:pt x="6060" y="13437"/>
                  </a:cubicBezTo>
                  <a:lnTo>
                    <a:pt x="6072" y="13437"/>
                  </a:lnTo>
                  <a:cubicBezTo>
                    <a:pt x="6085" y="13433"/>
                    <a:pt x="6088" y="13431"/>
                    <a:pt x="6085" y="13431"/>
                  </a:cubicBezTo>
                  <a:close/>
                  <a:moveTo>
                    <a:pt x="13933" y="13435"/>
                  </a:moveTo>
                  <a:cubicBezTo>
                    <a:pt x="13916" y="13451"/>
                    <a:pt x="13939" y="13453"/>
                    <a:pt x="13944" y="13460"/>
                  </a:cubicBezTo>
                  <a:lnTo>
                    <a:pt x="13944" y="13460"/>
                  </a:lnTo>
                  <a:lnTo>
                    <a:pt x="13933" y="13435"/>
                  </a:lnTo>
                  <a:close/>
                  <a:moveTo>
                    <a:pt x="6030" y="13460"/>
                  </a:moveTo>
                  <a:cubicBezTo>
                    <a:pt x="6030" y="13460"/>
                    <a:pt x="6030" y="13460"/>
                    <a:pt x="6030" y="13460"/>
                  </a:cubicBezTo>
                  <a:cubicBezTo>
                    <a:pt x="6030" y="13460"/>
                    <a:pt x="6030" y="13460"/>
                    <a:pt x="6030" y="13460"/>
                  </a:cubicBezTo>
                  <a:lnTo>
                    <a:pt x="6030" y="13460"/>
                  </a:lnTo>
                  <a:cubicBezTo>
                    <a:pt x="6030" y="13460"/>
                    <a:pt x="6030" y="13460"/>
                    <a:pt x="6030" y="13460"/>
                  </a:cubicBezTo>
                  <a:close/>
                  <a:moveTo>
                    <a:pt x="13944" y="13460"/>
                  </a:moveTo>
                  <a:lnTo>
                    <a:pt x="13945" y="13462"/>
                  </a:lnTo>
                  <a:lnTo>
                    <a:pt x="13945" y="13462"/>
                  </a:lnTo>
                  <a:cubicBezTo>
                    <a:pt x="13945" y="13461"/>
                    <a:pt x="13945" y="13461"/>
                    <a:pt x="13944" y="13460"/>
                  </a:cubicBezTo>
                  <a:close/>
                  <a:moveTo>
                    <a:pt x="6023" y="13444"/>
                  </a:moveTo>
                  <a:cubicBezTo>
                    <a:pt x="6007" y="13444"/>
                    <a:pt x="5995" y="13446"/>
                    <a:pt x="5998" y="13463"/>
                  </a:cubicBezTo>
                  <a:lnTo>
                    <a:pt x="6025" y="13456"/>
                  </a:lnTo>
                  <a:lnTo>
                    <a:pt x="6025" y="13456"/>
                  </a:lnTo>
                  <a:cubicBezTo>
                    <a:pt x="6027" y="13457"/>
                    <a:pt x="6029" y="13458"/>
                    <a:pt x="6030" y="13460"/>
                  </a:cubicBezTo>
                  <a:lnTo>
                    <a:pt x="6030" y="13460"/>
                  </a:lnTo>
                  <a:cubicBezTo>
                    <a:pt x="6031" y="13453"/>
                    <a:pt x="6047" y="13449"/>
                    <a:pt x="6060" y="13444"/>
                  </a:cubicBezTo>
                  <a:lnTo>
                    <a:pt x="6060" y="13444"/>
                  </a:lnTo>
                  <a:cubicBezTo>
                    <a:pt x="6057" y="13444"/>
                    <a:pt x="6054" y="13444"/>
                    <a:pt x="6051" y="13444"/>
                  </a:cubicBezTo>
                  <a:cubicBezTo>
                    <a:pt x="6042" y="13444"/>
                    <a:pt x="6032" y="13444"/>
                    <a:pt x="6023" y="13444"/>
                  </a:cubicBezTo>
                  <a:close/>
                  <a:moveTo>
                    <a:pt x="17498" y="13368"/>
                  </a:moveTo>
                  <a:lnTo>
                    <a:pt x="17410" y="13426"/>
                  </a:lnTo>
                  <a:lnTo>
                    <a:pt x="17396" y="13479"/>
                  </a:lnTo>
                  <a:lnTo>
                    <a:pt x="17498" y="13368"/>
                  </a:lnTo>
                  <a:close/>
                  <a:moveTo>
                    <a:pt x="6271" y="13627"/>
                  </a:moveTo>
                  <a:cubicBezTo>
                    <a:pt x="6277" y="13630"/>
                    <a:pt x="6282" y="13633"/>
                    <a:pt x="6281" y="13633"/>
                  </a:cubicBezTo>
                  <a:cubicBezTo>
                    <a:pt x="6280" y="13633"/>
                    <a:pt x="6277" y="13632"/>
                    <a:pt x="6271" y="13630"/>
                  </a:cubicBezTo>
                  <a:lnTo>
                    <a:pt x="6271" y="13627"/>
                  </a:lnTo>
                  <a:close/>
                  <a:moveTo>
                    <a:pt x="7745" y="13650"/>
                  </a:moveTo>
                  <a:cubicBezTo>
                    <a:pt x="7744" y="13651"/>
                    <a:pt x="7743" y="13652"/>
                    <a:pt x="7743" y="13653"/>
                  </a:cubicBezTo>
                  <a:cubicBezTo>
                    <a:pt x="7743" y="13653"/>
                    <a:pt x="7744" y="13652"/>
                    <a:pt x="7745" y="13650"/>
                  </a:cubicBezTo>
                  <a:close/>
                  <a:moveTo>
                    <a:pt x="6132" y="13653"/>
                  </a:moveTo>
                  <a:cubicBezTo>
                    <a:pt x="6130" y="13654"/>
                    <a:pt x="6127" y="13654"/>
                    <a:pt x="6125" y="13655"/>
                  </a:cubicBezTo>
                  <a:lnTo>
                    <a:pt x="6125" y="13655"/>
                  </a:lnTo>
                  <a:cubicBezTo>
                    <a:pt x="6127" y="13654"/>
                    <a:pt x="6129" y="13653"/>
                    <a:pt x="6132" y="13653"/>
                  </a:cubicBezTo>
                  <a:close/>
                  <a:moveTo>
                    <a:pt x="8191" y="13665"/>
                  </a:moveTo>
                  <a:lnTo>
                    <a:pt x="8179" y="13667"/>
                  </a:lnTo>
                  <a:lnTo>
                    <a:pt x="8207" y="13671"/>
                  </a:lnTo>
                  <a:cubicBezTo>
                    <a:pt x="8206" y="13670"/>
                    <a:pt x="8205" y="13669"/>
                    <a:pt x="8203" y="13668"/>
                  </a:cubicBezTo>
                  <a:lnTo>
                    <a:pt x="8203" y="13668"/>
                  </a:lnTo>
                  <a:cubicBezTo>
                    <a:pt x="8201" y="13669"/>
                    <a:pt x="8199" y="13669"/>
                    <a:pt x="8198" y="13669"/>
                  </a:cubicBezTo>
                  <a:cubicBezTo>
                    <a:pt x="8195" y="13668"/>
                    <a:pt x="8193" y="13666"/>
                    <a:pt x="8191" y="13665"/>
                  </a:cubicBezTo>
                  <a:close/>
                  <a:moveTo>
                    <a:pt x="7685" y="13672"/>
                  </a:moveTo>
                  <a:lnTo>
                    <a:pt x="7685" y="13672"/>
                  </a:lnTo>
                  <a:cubicBezTo>
                    <a:pt x="7684" y="13673"/>
                    <a:pt x="7684" y="13674"/>
                    <a:pt x="7683" y="13674"/>
                  </a:cubicBezTo>
                  <a:lnTo>
                    <a:pt x="7683" y="13674"/>
                  </a:lnTo>
                  <a:cubicBezTo>
                    <a:pt x="7684" y="13674"/>
                    <a:pt x="7686" y="13674"/>
                    <a:pt x="7688" y="13674"/>
                  </a:cubicBezTo>
                  <a:cubicBezTo>
                    <a:pt x="7687" y="13673"/>
                    <a:pt x="7686" y="13672"/>
                    <a:pt x="7685" y="13672"/>
                  </a:cubicBezTo>
                  <a:close/>
                  <a:moveTo>
                    <a:pt x="15266" y="13499"/>
                  </a:moveTo>
                  <a:lnTo>
                    <a:pt x="15147" y="13676"/>
                  </a:lnTo>
                  <a:lnTo>
                    <a:pt x="15396" y="13537"/>
                  </a:lnTo>
                  <a:lnTo>
                    <a:pt x="15266" y="13499"/>
                  </a:lnTo>
                  <a:close/>
                  <a:moveTo>
                    <a:pt x="6081" y="13671"/>
                  </a:moveTo>
                  <a:cubicBezTo>
                    <a:pt x="6090" y="13671"/>
                    <a:pt x="6097" y="13674"/>
                    <a:pt x="6107" y="13676"/>
                  </a:cubicBezTo>
                  <a:lnTo>
                    <a:pt x="6081" y="13671"/>
                  </a:lnTo>
                  <a:close/>
                  <a:moveTo>
                    <a:pt x="7648" y="13671"/>
                  </a:moveTo>
                  <a:lnTo>
                    <a:pt x="7648" y="13674"/>
                  </a:lnTo>
                  <a:cubicBezTo>
                    <a:pt x="7652" y="13675"/>
                    <a:pt x="7656" y="13676"/>
                    <a:pt x="7660" y="13676"/>
                  </a:cubicBezTo>
                  <a:cubicBezTo>
                    <a:pt x="7663" y="13676"/>
                    <a:pt x="7666" y="13676"/>
                    <a:pt x="7668" y="13675"/>
                  </a:cubicBezTo>
                  <a:lnTo>
                    <a:pt x="7668" y="13675"/>
                  </a:lnTo>
                  <a:cubicBezTo>
                    <a:pt x="7669" y="13675"/>
                    <a:pt x="7670" y="13675"/>
                    <a:pt x="7671" y="13675"/>
                  </a:cubicBezTo>
                  <a:cubicBezTo>
                    <a:pt x="7674" y="13675"/>
                    <a:pt x="7676" y="13675"/>
                    <a:pt x="7679" y="13675"/>
                  </a:cubicBezTo>
                  <a:lnTo>
                    <a:pt x="7679" y="13675"/>
                  </a:lnTo>
                  <a:cubicBezTo>
                    <a:pt x="7679" y="13675"/>
                    <a:pt x="7680" y="13675"/>
                    <a:pt x="7681" y="13676"/>
                  </a:cubicBezTo>
                  <a:cubicBezTo>
                    <a:pt x="7681" y="13675"/>
                    <a:pt x="7682" y="13675"/>
                    <a:pt x="7683" y="13674"/>
                  </a:cubicBezTo>
                  <a:lnTo>
                    <a:pt x="7683" y="13674"/>
                  </a:lnTo>
                  <a:cubicBezTo>
                    <a:pt x="7681" y="13674"/>
                    <a:pt x="7680" y="13675"/>
                    <a:pt x="7679" y="13675"/>
                  </a:cubicBezTo>
                  <a:lnTo>
                    <a:pt x="7679" y="13675"/>
                  </a:lnTo>
                  <a:cubicBezTo>
                    <a:pt x="7677" y="13674"/>
                    <a:pt x="7676" y="13673"/>
                    <a:pt x="7674" y="13673"/>
                  </a:cubicBezTo>
                  <a:lnTo>
                    <a:pt x="7674" y="13673"/>
                  </a:lnTo>
                  <a:cubicBezTo>
                    <a:pt x="7672" y="13674"/>
                    <a:pt x="7670" y="13674"/>
                    <a:pt x="7668" y="13675"/>
                  </a:cubicBezTo>
                  <a:lnTo>
                    <a:pt x="7668" y="13675"/>
                  </a:lnTo>
                  <a:cubicBezTo>
                    <a:pt x="7662" y="13675"/>
                    <a:pt x="7655" y="13674"/>
                    <a:pt x="7648" y="13671"/>
                  </a:cubicBezTo>
                  <a:close/>
                  <a:moveTo>
                    <a:pt x="9778" y="13663"/>
                  </a:moveTo>
                  <a:cubicBezTo>
                    <a:pt x="9775" y="13663"/>
                    <a:pt x="9772" y="13664"/>
                    <a:pt x="9769" y="13664"/>
                  </a:cubicBezTo>
                  <a:lnTo>
                    <a:pt x="9767" y="13664"/>
                  </a:lnTo>
                  <a:cubicBezTo>
                    <a:pt x="9782" y="13678"/>
                    <a:pt x="9803" y="13685"/>
                    <a:pt x="9823" y="13685"/>
                  </a:cubicBezTo>
                  <a:cubicBezTo>
                    <a:pt x="9837" y="13685"/>
                    <a:pt x="9850" y="13682"/>
                    <a:pt x="9862" y="13676"/>
                  </a:cubicBezTo>
                  <a:cubicBezTo>
                    <a:pt x="9830" y="13674"/>
                    <a:pt x="9798" y="13663"/>
                    <a:pt x="9778" y="13663"/>
                  </a:cubicBezTo>
                  <a:close/>
                  <a:moveTo>
                    <a:pt x="8096" y="13664"/>
                  </a:moveTo>
                  <a:cubicBezTo>
                    <a:pt x="8071" y="13670"/>
                    <a:pt x="8063" y="13706"/>
                    <a:pt x="8093" y="13706"/>
                  </a:cubicBezTo>
                  <a:cubicBezTo>
                    <a:pt x="8097" y="13706"/>
                    <a:pt x="8102" y="13705"/>
                    <a:pt x="8107" y="13704"/>
                  </a:cubicBezTo>
                  <a:lnTo>
                    <a:pt x="8096" y="13664"/>
                  </a:lnTo>
                  <a:close/>
                  <a:moveTo>
                    <a:pt x="14707" y="13690"/>
                  </a:moveTo>
                  <a:cubicBezTo>
                    <a:pt x="14715" y="13693"/>
                    <a:pt x="14723" y="13696"/>
                    <a:pt x="14731" y="13698"/>
                  </a:cubicBezTo>
                  <a:lnTo>
                    <a:pt x="14731" y="13698"/>
                  </a:lnTo>
                  <a:cubicBezTo>
                    <a:pt x="14729" y="13702"/>
                    <a:pt x="14727" y="13706"/>
                    <a:pt x="14726" y="13711"/>
                  </a:cubicBezTo>
                  <a:lnTo>
                    <a:pt x="14707" y="13690"/>
                  </a:lnTo>
                  <a:close/>
                  <a:moveTo>
                    <a:pt x="14672" y="13674"/>
                  </a:moveTo>
                  <a:cubicBezTo>
                    <a:pt x="14680" y="13678"/>
                    <a:pt x="14688" y="13682"/>
                    <a:pt x="14697" y="13686"/>
                  </a:cubicBezTo>
                  <a:lnTo>
                    <a:pt x="14697" y="13686"/>
                  </a:lnTo>
                  <a:cubicBezTo>
                    <a:pt x="14686" y="13695"/>
                    <a:pt x="14676" y="13704"/>
                    <a:pt x="14666" y="13713"/>
                  </a:cubicBezTo>
                  <a:lnTo>
                    <a:pt x="14666" y="13713"/>
                  </a:lnTo>
                  <a:lnTo>
                    <a:pt x="14672" y="13674"/>
                  </a:lnTo>
                  <a:close/>
                  <a:moveTo>
                    <a:pt x="14749" y="13727"/>
                  </a:moveTo>
                  <a:lnTo>
                    <a:pt x="14779" y="13729"/>
                  </a:lnTo>
                  <a:lnTo>
                    <a:pt x="14716" y="13741"/>
                  </a:lnTo>
                  <a:lnTo>
                    <a:pt x="14749" y="13727"/>
                  </a:lnTo>
                  <a:close/>
                  <a:moveTo>
                    <a:pt x="6210" y="13664"/>
                  </a:moveTo>
                  <a:cubicBezTo>
                    <a:pt x="6216" y="13666"/>
                    <a:pt x="6223" y="13669"/>
                    <a:pt x="6230" y="13671"/>
                  </a:cubicBezTo>
                  <a:lnTo>
                    <a:pt x="6230" y="13671"/>
                  </a:lnTo>
                  <a:cubicBezTo>
                    <a:pt x="6240" y="13681"/>
                    <a:pt x="6246" y="13685"/>
                    <a:pt x="6250" y="13685"/>
                  </a:cubicBezTo>
                  <a:cubicBezTo>
                    <a:pt x="6254" y="13685"/>
                    <a:pt x="6256" y="13682"/>
                    <a:pt x="6257" y="13678"/>
                  </a:cubicBezTo>
                  <a:lnTo>
                    <a:pt x="6257" y="13678"/>
                  </a:lnTo>
                  <a:cubicBezTo>
                    <a:pt x="6267" y="13680"/>
                    <a:pt x="6277" y="13681"/>
                    <a:pt x="6288" y="13681"/>
                  </a:cubicBezTo>
                  <a:cubicBezTo>
                    <a:pt x="6293" y="13681"/>
                    <a:pt x="6299" y="13681"/>
                    <a:pt x="6305" y="13680"/>
                  </a:cubicBezTo>
                  <a:lnTo>
                    <a:pt x="6305" y="13680"/>
                  </a:lnTo>
                  <a:cubicBezTo>
                    <a:pt x="6305" y="13680"/>
                    <a:pt x="6306" y="13680"/>
                    <a:pt x="6306" y="13681"/>
                  </a:cubicBezTo>
                  <a:cubicBezTo>
                    <a:pt x="6306" y="13680"/>
                    <a:pt x="6305" y="13680"/>
                    <a:pt x="6305" y="13680"/>
                  </a:cubicBezTo>
                  <a:lnTo>
                    <a:pt x="6305" y="13680"/>
                  </a:lnTo>
                  <a:cubicBezTo>
                    <a:pt x="6305" y="13680"/>
                    <a:pt x="6305" y="13680"/>
                    <a:pt x="6305" y="13680"/>
                  </a:cubicBezTo>
                  <a:lnTo>
                    <a:pt x="6305" y="13680"/>
                  </a:lnTo>
                  <a:cubicBezTo>
                    <a:pt x="6299" y="13676"/>
                    <a:pt x="6293" y="13671"/>
                    <a:pt x="6287" y="13666"/>
                  </a:cubicBezTo>
                  <a:lnTo>
                    <a:pt x="6287" y="13666"/>
                  </a:lnTo>
                  <a:cubicBezTo>
                    <a:pt x="6292" y="13669"/>
                    <a:pt x="6298" y="13673"/>
                    <a:pt x="6305" y="13680"/>
                  </a:cubicBezTo>
                  <a:lnTo>
                    <a:pt x="6305" y="13680"/>
                  </a:lnTo>
                  <a:cubicBezTo>
                    <a:pt x="6311" y="13679"/>
                    <a:pt x="6316" y="13678"/>
                    <a:pt x="6322" y="13676"/>
                  </a:cubicBezTo>
                  <a:cubicBezTo>
                    <a:pt x="6356" y="13692"/>
                    <a:pt x="6325" y="13717"/>
                    <a:pt x="6356" y="13726"/>
                  </a:cubicBezTo>
                  <a:lnTo>
                    <a:pt x="6356" y="13726"/>
                  </a:lnTo>
                  <a:cubicBezTo>
                    <a:pt x="6335" y="13729"/>
                    <a:pt x="6336" y="13762"/>
                    <a:pt x="6307" y="13762"/>
                  </a:cubicBezTo>
                  <a:cubicBezTo>
                    <a:pt x="6301" y="13762"/>
                    <a:pt x="6294" y="13760"/>
                    <a:pt x="6285" y="13757"/>
                  </a:cubicBezTo>
                  <a:cubicBezTo>
                    <a:pt x="6273" y="13725"/>
                    <a:pt x="6211" y="13696"/>
                    <a:pt x="6210" y="13664"/>
                  </a:cubicBezTo>
                  <a:close/>
                  <a:moveTo>
                    <a:pt x="6444" y="13783"/>
                  </a:moveTo>
                  <a:cubicBezTo>
                    <a:pt x="6445" y="13783"/>
                    <a:pt x="6446" y="13784"/>
                    <a:pt x="6447" y="13785"/>
                  </a:cubicBezTo>
                  <a:lnTo>
                    <a:pt x="6444" y="13783"/>
                  </a:lnTo>
                  <a:close/>
                  <a:moveTo>
                    <a:pt x="15036" y="13789"/>
                  </a:moveTo>
                  <a:lnTo>
                    <a:pt x="15034" y="13796"/>
                  </a:lnTo>
                  <a:lnTo>
                    <a:pt x="15032" y="13794"/>
                  </a:lnTo>
                  <a:lnTo>
                    <a:pt x="15029" y="13803"/>
                  </a:lnTo>
                  <a:lnTo>
                    <a:pt x="15041" y="13794"/>
                  </a:lnTo>
                  <a:lnTo>
                    <a:pt x="15036" y="13789"/>
                  </a:lnTo>
                  <a:close/>
                  <a:moveTo>
                    <a:pt x="18964" y="13651"/>
                  </a:moveTo>
                  <a:cubicBezTo>
                    <a:pt x="18954" y="13651"/>
                    <a:pt x="18925" y="13677"/>
                    <a:pt x="18866" y="13748"/>
                  </a:cubicBezTo>
                  <a:lnTo>
                    <a:pt x="18866" y="13745"/>
                  </a:lnTo>
                  <a:lnTo>
                    <a:pt x="18866" y="13745"/>
                  </a:lnTo>
                  <a:cubicBezTo>
                    <a:pt x="18808" y="13787"/>
                    <a:pt x="18880" y="13824"/>
                    <a:pt x="18836" y="13836"/>
                  </a:cubicBezTo>
                  <a:cubicBezTo>
                    <a:pt x="18835" y="13846"/>
                    <a:pt x="18837" y="13851"/>
                    <a:pt x="18842" y="13851"/>
                  </a:cubicBezTo>
                  <a:cubicBezTo>
                    <a:pt x="18870" y="13851"/>
                    <a:pt x="18991" y="13651"/>
                    <a:pt x="18964" y="13651"/>
                  </a:cubicBezTo>
                  <a:close/>
                  <a:moveTo>
                    <a:pt x="6232" y="13989"/>
                  </a:moveTo>
                  <a:cubicBezTo>
                    <a:pt x="6233" y="13990"/>
                    <a:pt x="6234" y="13991"/>
                    <a:pt x="6236" y="13992"/>
                  </a:cubicBezTo>
                  <a:lnTo>
                    <a:pt x="6236" y="13992"/>
                  </a:lnTo>
                  <a:cubicBezTo>
                    <a:pt x="6234" y="13991"/>
                    <a:pt x="6233" y="13990"/>
                    <a:pt x="6232" y="13989"/>
                  </a:cubicBezTo>
                  <a:close/>
                  <a:moveTo>
                    <a:pt x="18762" y="13903"/>
                  </a:moveTo>
                  <a:cubicBezTo>
                    <a:pt x="18722" y="13945"/>
                    <a:pt x="18685" y="13980"/>
                    <a:pt x="18646" y="14012"/>
                  </a:cubicBezTo>
                  <a:cubicBezTo>
                    <a:pt x="18657" y="14004"/>
                    <a:pt x="18665" y="13999"/>
                    <a:pt x="18667" y="13999"/>
                  </a:cubicBezTo>
                  <a:lnTo>
                    <a:pt x="18667" y="13999"/>
                  </a:lnTo>
                  <a:cubicBezTo>
                    <a:pt x="18668" y="13999"/>
                    <a:pt x="18668" y="14001"/>
                    <a:pt x="18667" y="14003"/>
                  </a:cubicBezTo>
                  <a:cubicBezTo>
                    <a:pt x="18688" y="13982"/>
                    <a:pt x="18715" y="13954"/>
                    <a:pt x="18762" y="13905"/>
                  </a:cubicBezTo>
                  <a:lnTo>
                    <a:pt x="18762" y="13903"/>
                  </a:lnTo>
                  <a:close/>
                  <a:moveTo>
                    <a:pt x="18669" y="14003"/>
                  </a:moveTo>
                  <a:cubicBezTo>
                    <a:pt x="18644" y="14030"/>
                    <a:pt x="18637" y="14039"/>
                    <a:pt x="18638" y="14039"/>
                  </a:cubicBezTo>
                  <a:cubicBezTo>
                    <a:pt x="18639" y="14039"/>
                    <a:pt x="18665" y="14013"/>
                    <a:pt x="18669" y="14003"/>
                  </a:cubicBezTo>
                  <a:close/>
                  <a:moveTo>
                    <a:pt x="18646" y="14012"/>
                  </a:moveTo>
                  <a:cubicBezTo>
                    <a:pt x="18632" y="14022"/>
                    <a:pt x="18607" y="14043"/>
                    <a:pt x="18566" y="14075"/>
                  </a:cubicBezTo>
                  <a:lnTo>
                    <a:pt x="18566" y="14075"/>
                  </a:lnTo>
                  <a:cubicBezTo>
                    <a:pt x="18592" y="14057"/>
                    <a:pt x="18618" y="14036"/>
                    <a:pt x="18646" y="14012"/>
                  </a:cubicBezTo>
                  <a:close/>
                  <a:moveTo>
                    <a:pt x="18566" y="14075"/>
                  </a:moveTo>
                  <a:cubicBezTo>
                    <a:pt x="18560" y="14080"/>
                    <a:pt x="18553" y="14084"/>
                    <a:pt x="18546" y="14089"/>
                  </a:cubicBezTo>
                  <a:lnTo>
                    <a:pt x="18546" y="14091"/>
                  </a:lnTo>
                  <a:cubicBezTo>
                    <a:pt x="18553" y="14085"/>
                    <a:pt x="18560" y="14080"/>
                    <a:pt x="18566" y="14075"/>
                  </a:cubicBezTo>
                  <a:close/>
                  <a:moveTo>
                    <a:pt x="6665" y="14084"/>
                  </a:moveTo>
                  <a:lnTo>
                    <a:pt x="6677" y="14100"/>
                  </a:lnTo>
                  <a:cubicBezTo>
                    <a:pt x="6675" y="14093"/>
                    <a:pt x="6670" y="14086"/>
                    <a:pt x="6665" y="14084"/>
                  </a:cubicBezTo>
                  <a:close/>
                  <a:moveTo>
                    <a:pt x="18349" y="13905"/>
                  </a:moveTo>
                  <a:lnTo>
                    <a:pt x="18168" y="14061"/>
                  </a:lnTo>
                  <a:cubicBezTo>
                    <a:pt x="18180" y="14065"/>
                    <a:pt x="18161" y="14091"/>
                    <a:pt x="18140" y="14119"/>
                  </a:cubicBezTo>
                  <a:cubicBezTo>
                    <a:pt x="18245" y="14019"/>
                    <a:pt x="18365" y="13915"/>
                    <a:pt x="18349" y="13905"/>
                  </a:cubicBezTo>
                  <a:close/>
                  <a:moveTo>
                    <a:pt x="18579" y="14093"/>
                  </a:moveTo>
                  <a:lnTo>
                    <a:pt x="18516" y="14149"/>
                  </a:lnTo>
                  <a:cubicBezTo>
                    <a:pt x="18515" y="14154"/>
                    <a:pt x="18516" y="14157"/>
                    <a:pt x="18519" y="14157"/>
                  </a:cubicBezTo>
                  <a:cubicBezTo>
                    <a:pt x="18525" y="14157"/>
                    <a:pt x="18542" y="14141"/>
                    <a:pt x="18579" y="14093"/>
                  </a:cubicBezTo>
                  <a:close/>
                  <a:moveTo>
                    <a:pt x="18189" y="14140"/>
                  </a:moveTo>
                  <a:cubicBezTo>
                    <a:pt x="18191" y="14150"/>
                    <a:pt x="18190" y="14162"/>
                    <a:pt x="18187" y="14173"/>
                  </a:cubicBezTo>
                  <a:lnTo>
                    <a:pt x="18187" y="14173"/>
                  </a:lnTo>
                  <a:cubicBezTo>
                    <a:pt x="18193" y="14160"/>
                    <a:pt x="18194" y="14148"/>
                    <a:pt x="18189" y="14140"/>
                  </a:cubicBezTo>
                  <a:close/>
                  <a:moveTo>
                    <a:pt x="18178" y="14186"/>
                  </a:moveTo>
                  <a:lnTo>
                    <a:pt x="18178" y="14186"/>
                  </a:lnTo>
                  <a:cubicBezTo>
                    <a:pt x="18177" y="14187"/>
                    <a:pt x="18177" y="14187"/>
                    <a:pt x="18176" y="14188"/>
                  </a:cubicBezTo>
                  <a:lnTo>
                    <a:pt x="18176" y="14188"/>
                  </a:lnTo>
                  <a:cubicBezTo>
                    <a:pt x="18177" y="14187"/>
                    <a:pt x="18177" y="14187"/>
                    <a:pt x="18178" y="14186"/>
                  </a:cubicBezTo>
                  <a:close/>
                  <a:moveTo>
                    <a:pt x="18187" y="14173"/>
                  </a:moveTo>
                  <a:lnTo>
                    <a:pt x="18187" y="14173"/>
                  </a:lnTo>
                  <a:cubicBezTo>
                    <a:pt x="18185" y="14177"/>
                    <a:pt x="18183" y="14181"/>
                    <a:pt x="18180" y="14186"/>
                  </a:cubicBezTo>
                  <a:lnTo>
                    <a:pt x="18180" y="14188"/>
                  </a:lnTo>
                  <a:cubicBezTo>
                    <a:pt x="18183" y="14184"/>
                    <a:pt x="18185" y="14178"/>
                    <a:pt x="18187" y="14173"/>
                  </a:cubicBezTo>
                  <a:close/>
                  <a:moveTo>
                    <a:pt x="18138" y="14119"/>
                  </a:moveTo>
                  <a:cubicBezTo>
                    <a:pt x="18092" y="14163"/>
                    <a:pt x="18050" y="14209"/>
                    <a:pt x="18013" y="14262"/>
                  </a:cubicBezTo>
                  <a:cubicBezTo>
                    <a:pt x="18041" y="14232"/>
                    <a:pt x="18101" y="14170"/>
                    <a:pt x="18140" y="14121"/>
                  </a:cubicBezTo>
                  <a:lnTo>
                    <a:pt x="18138" y="14119"/>
                  </a:lnTo>
                  <a:close/>
                  <a:moveTo>
                    <a:pt x="16892" y="14243"/>
                  </a:moveTo>
                  <a:cubicBezTo>
                    <a:pt x="16887" y="14243"/>
                    <a:pt x="16868" y="14255"/>
                    <a:pt x="16858" y="14255"/>
                  </a:cubicBezTo>
                  <a:cubicBezTo>
                    <a:pt x="16855" y="14255"/>
                    <a:pt x="16852" y="14254"/>
                    <a:pt x="16852" y="14251"/>
                  </a:cubicBezTo>
                  <a:lnTo>
                    <a:pt x="16849" y="14248"/>
                  </a:lnTo>
                  <a:lnTo>
                    <a:pt x="16863" y="14281"/>
                  </a:lnTo>
                  <a:cubicBezTo>
                    <a:pt x="16891" y="14251"/>
                    <a:pt x="16896" y="14243"/>
                    <a:pt x="16892" y="14243"/>
                  </a:cubicBezTo>
                  <a:close/>
                  <a:moveTo>
                    <a:pt x="6865" y="14348"/>
                  </a:moveTo>
                  <a:lnTo>
                    <a:pt x="6865" y="14350"/>
                  </a:lnTo>
                  <a:cubicBezTo>
                    <a:pt x="6865" y="14350"/>
                    <a:pt x="6865" y="14349"/>
                    <a:pt x="6865" y="14349"/>
                  </a:cubicBezTo>
                  <a:lnTo>
                    <a:pt x="6865" y="14349"/>
                  </a:lnTo>
                  <a:cubicBezTo>
                    <a:pt x="6873" y="14356"/>
                    <a:pt x="6879" y="14359"/>
                    <a:pt x="6882" y="14359"/>
                  </a:cubicBezTo>
                  <a:cubicBezTo>
                    <a:pt x="6884" y="14359"/>
                    <a:pt x="6885" y="14358"/>
                    <a:pt x="6885" y="14357"/>
                  </a:cubicBezTo>
                  <a:cubicBezTo>
                    <a:pt x="6877" y="14352"/>
                    <a:pt x="6870" y="14349"/>
                    <a:pt x="6867" y="14349"/>
                  </a:cubicBezTo>
                  <a:cubicBezTo>
                    <a:pt x="6866" y="14349"/>
                    <a:pt x="6866" y="14349"/>
                    <a:pt x="6865" y="14349"/>
                  </a:cubicBezTo>
                  <a:lnTo>
                    <a:pt x="6865" y="14349"/>
                  </a:lnTo>
                  <a:cubicBezTo>
                    <a:pt x="6865" y="14349"/>
                    <a:pt x="6865" y="14348"/>
                    <a:pt x="6865" y="14348"/>
                  </a:cubicBezTo>
                  <a:close/>
                  <a:moveTo>
                    <a:pt x="17883" y="14302"/>
                  </a:moveTo>
                  <a:lnTo>
                    <a:pt x="17705" y="14457"/>
                  </a:lnTo>
                  <a:lnTo>
                    <a:pt x="17763" y="14418"/>
                  </a:lnTo>
                  <a:lnTo>
                    <a:pt x="17883" y="14302"/>
                  </a:lnTo>
                  <a:close/>
                  <a:moveTo>
                    <a:pt x="6800" y="14499"/>
                  </a:moveTo>
                  <a:cubicBezTo>
                    <a:pt x="6811" y="14517"/>
                    <a:pt x="6828" y="14534"/>
                    <a:pt x="6846" y="14545"/>
                  </a:cubicBezTo>
                  <a:cubicBezTo>
                    <a:pt x="6834" y="14527"/>
                    <a:pt x="6818" y="14510"/>
                    <a:pt x="6800" y="14499"/>
                  </a:cubicBezTo>
                  <a:close/>
                  <a:moveTo>
                    <a:pt x="6846" y="14545"/>
                  </a:moveTo>
                  <a:lnTo>
                    <a:pt x="6846" y="14545"/>
                  </a:lnTo>
                  <a:cubicBezTo>
                    <a:pt x="6858" y="14560"/>
                    <a:pt x="6868" y="14572"/>
                    <a:pt x="6878" y="14572"/>
                  </a:cubicBezTo>
                  <a:cubicBezTo>
                    <a:pt x="6882" y="14572"/>
                    <a:pt x="6886" y="14570"/>
                    <a:pt x="6890" y="14566"/>
                  </a:cubicBezTo>
                  <a:cubicBezTo>
                    <a:pt x="6876" y="14561"/>
                    <a:pt x="6860" y="14554"/>
                    <a:pt x="6846" y="14545"/>
                  </a:cubicBezTo>
                  <a:close/>
                  <a:moveTo>
                    <a:pt x="7245" y="14654"/>
                  </a:moveTo>
                  <a:lnTo>
                    <a:pt x="7287" y="14687"/>
                  </a:lnTo>
                  <a:lnTo>
                    <a:pt x="7303" y="14696"/>
                  </a:lnTo>
                  <a:lnTo>
                    <a:pt x="7245" y="14654"/>
                  </a:lnTo>
                  <a:close/>
                  <a:moveTo>
                    <a:pt x="17593" y="14612"/>
                  </a:moveTo>
                  <a:lnTo>
                    <a:pt x="17489" y="14698"/>
                  </a:lnTo>
                  <a:lnTo>
                    <a:pt x="17570" y="14705"/>
                  </a:lnTo>
                  <a:lnTo>
                    <a:pt x="17593" y="14612"/>
                  </a:lnTo>
                  <a:close/>
                  <a:moveTo>
                    <a:pt x="18113" y="14575"/>
                  </a:moveTo>
                  <a:cubicBezTo>
                    <a:pt x="18069" y="14622"/>
                    <a:pt x="18018" y="14663"/>
                    <a:pt x="17962" y="14696"/>
                  </a:cubicBezTo>
                  <a:cubicBezTo>
                    <a:pt x="17974" y="14704"/>
                    <a:pt x="18008" y="14693"/>
                    <a:pt x="17988" y="14721"/>
                  </a:cubicBezTo>
                  <a:lnTo>
                    <a:pt x="17988" y="14721"/>
                  </a:lnTo>
                  <a:lnTo>
                    <a:pt x="18113" y="14575"/>
                  </a:lnTo>
                  <a:close/>
                  <a:moveTo>
                    <a:pt x="17988" y="14721"/>
                  </a:moveTo>
                  <a:lnTo>
                    <a:pt x="17974" y="14738"/>
                  </a:lnTo>
                  <a:cubicBezTo>
                    <a:pt x="17980" y="14731"/>
                    <a:pt x="17985" y="14725"/>
                    <a:pt x="17988" y="14721"/>
                  </a:cubicBezTo>
                  <a:close/>
                  <a:moveTo>
                    <a:pt x="13701" y="14784"/>
                  </a:moveTo>
                  <a:cubicBezTo>
                    <a:pt x="13698" y="14785"/>
                    <a:pt x="13696" y="14787"/>
                    <a:pt x="13694" y="14788"/>
                  </a:cubicBezTo>
                  <a:lnTo>
                    <a:pt x="13694" y="14788"/>
                  </a:lnTo>
                  <a:cubicBezTo>
                    <a:pt x="13696" y="14787"/>
                    <a:pt x="13699" y="14785"/>
                    <a:pt x="13701" y="14784"/>
                  </a:cubicBezTo>
                  <a:close/>
                  <a:moveTo>
                    <a:pt x="5105" y="14916"/>
                  </a:moveTo>
                  <a:cubicBezTo>
                    <a:pt x="5105" y="14918"/>
                    <a:pt x="5105" y="14920"/>
                    <a:pt x="5106" y="14922"/>
                  </a:cubicBezTo>
                  <a:lnTo>
                    <a:pt x="5106" y="14922"/>
                  </a:lnTo>
                  <a:cubicBezTo>
                    <a:pt x="5105" y="14920"/>
                    <a:pt x="5105" y="14918"/>
                    <a:pt x="5105" y="14916"/>
                  </a:cubicBezTo>
                  <a:close/>
                  <a:moveTo>
                    <a:pt x="17678" y="14730"/>
                  </a:moveTo>
                  <a:cubicBezTo>
                    <a:pt x="17629" y="14730"/>
                    <a:pt x="17554" y="14825"/>
                    <a:pt x="17466" y="14925"/>
                  </a:cubicBezTo>
                  <a:cubicBezTo>
                    <a:pt x="17471" y="14921"/>
                    <a:pt x="17477" y="14914"/>
                    <a:pt x="17484" y="14907"/>
                  </a:cubicBezTo>
                  <a:cubicBezTo>
                    <a:pt x="17489" y="14925"/>
                    <a:pt x="17496" y="14934"/>
                    <a:pt x="17507" y="14934"/>
                  </a:cubicBezTo>
                  <a:cubicBezTo>
                    <a:pt x="17545" y="14934"/>
                    <a:pt x="17619" y="14834"/>
                    <a:pt x="17693" y="14733"/>
                  </a:cubicBezTo>
                  <a:cubicBezTo>
                    <a:pt x="17688" y="14731"/>
                    <a:pt x="17683" y="14730"/>
                    <a:pt x="17678" y="14730"/>
                  </a:cubicBezTo>
                  <a:close/>
                  <a:moveTo>
                    <a:pt x="5082" y="14847"/>
                  </a:moveTo>
                  <a:lnTo>
                    <a:pt x="5082" y="14847"/>
                  </a:lnTo>
                  <a:cubicBezTo>
                    <a:pt x="5093" y="14867"/>
                    <a:pt x="5100" y="14891"/>
                    <a:pt x="5105" y="14914"/>
                  </a:cubicBezTo>
                  <a:cubicBezTo>
                    <a:pt x="5105" y="14910"/>
                    <a:pt x="5107" y="14909"/>
                    <a:pt x="5111" y="14909"/>
                  </a:cubicBezTo>
                  <a:cubicBezTo>
                    <a:pt x="5125" y="14909"/>
                    <a:pt x="5161" y="14935"/>
                    <a:pt x="5166" y="14935"/>
                  </a:cubicBezTo>
                  <a:cubicBezTo>
                    <a:pt x="5170" y="14935"/>
                    <a:pt x="5152" y="14916"/>
                    <a:pt x="5082" y="14847"/>
                  </a:cubicBezTo>
                  <a:close/>
                  <a:moveTo>
                    <a:pt x="17443" y="14951"/>
                  </a:moveTo>
                  <a:cubicBezTo>
                    <a:pt x="17410" y="14986"/>
                    <a:pt x="17380" y="15020"/>
                    <a:pt x="17345" y="15051"/>
                  </a:cubicBezTo>
                  <a:cubicBezTo>
                    <a:pt x="17347" y="15056"/>
                    <a:pt x="17350" y="15059"/>
                    <a:pt x="17353" y="15059"/>
                  </a:cubicBezTo>
                  <a:cubicBezTo>
                    <a:pt x="17368" y="15059"/>
                    <a:pt x="17401" y="15005"/>
                    <a:pt x="17443" y="14953"/>
                  </a:cubicBezTo>
                  <a:lnTo>
                    <a:pt x="17443" y="14951"/>
                  </a:lnTo>
                  <a:close/>
                  <a:moveTo>
                    <a:pt x="7307" y="15032"/>
                  </a:moveTo>
                  <a:lnTo>
                    <a:pt x="7321" y="15074"/>
                  </a:lnTo>
                  <a:lnTo>
                    <a:pt x="7356" y="15067"/>
                  </a:lnTo>
                  <a:lnTo>
                    <a:pt x="7307" y="15032"/>
                  </a:lnTo>
                  <a:close/>
                  <a:moveTo>
                    <a:pt x="16979" y="15143"/>
                  </a:moveTo>
                  <a:lnTo>
                    <a:pt x="16979" y="15146"/>
                  </a:lnTo>
                  <a:cubicBezTo>
                    <a:pt x="16979" y="15145"/>
                    <a:pt x="16980" y="15145"/>
                    <a:pt x="16980" y="15145"/>
                  </a:cubicBezTo>
                  <a:lnTo>
                    <a:pt x="16980" y="15145"/>
                  </a:lnTo>
                  <a:cubicBezTo>
                    <a:pt x="16980" y="15144"/>
                    <a:pt x="16979" y="15144"/>
                    <a:pt x="16979" y="15143"/>
                  </a:cubicBezTo>
                  <a:close/>
                  <a:moveTo>
                    <a:pt x="7743" y="15197"/>
                  </a:moveTo>
                  <a:cubicBezTo>
                    <a:pt x="7737" y="15197"/>
                    <a:pt x="7746" y="15218"/>
                    <a:pt x="7734" y="15224"/>
                  </a:cubicBezTo>
                  <a:lnTo>
                    <a:pt x="7734" y="15227"/>
                  </a:lnTo>
                  <a:lnTo>
                    <a:pt x="7759" y="15208"/>
                  </a:lnTo>
                  <a:cubicBezTo>
                    <a:pt x="7750" y="15200"/>
                    <a:pt x="7746" y="15197"/>
                    <a:pt x="7743" y="15197"/>
                  </a:cubicBezTo>
                  <a:close/>
                  <a:moveTo>
                    <a:pt x="3765" y="15313"/>
                  </a:moveTo>
                  <a:cubicBezTo>
                    <a:pt x="3766" y="15318"/>
                    <a:pt x="3769" y="15325"/>
                    <a:pt x="3772" y="15333"/>
                  </a:cubicBezTo>
                  <a:cubicBezTo>
                    <a:pt x="3770" y="15327"/>
                    <a:pt x="3768" y="15320"/>
                    <a:pt x="3765" y="15313"/>
                  </a:cubicBezTo>
                  <a:close/>
                  <a:moveTo>
                    <a:pt x="17431" y="15236"/>
                  </a:moveTo>
                  <a:lnTo>
                    <a:pt x="17343" y="15296"/>
                  </a:lnTo>
                  <a:lnTo>
                    <a:pt x="17366" y="15343"/>
                  </a:lnTo>
                  <a:lnTo>
                    <a:pt x="17431" y="15236"/>
                  </a:lnTo>
                  <a:close/>
                  <a:moveTo>
                    <a:pt x="13379" y="15368"/>
                  </a:moveTo>
                  <a:lnTo>
                    <a:pt x="13379" y="15368"/>
                  </a:lnTo>
                  <a:cubicBezTo>
                    <a:pt x="13365" y="15382"/>
                    <a:pt x="13346" y="15398"/>
                    <a:pt x="13328" y="15419"/>
                  </a:cubicBezTo>
                  <a:cubicBezTo>
                    <a:pt x="13314" y="15415"/>
                    <a:pt x="13312" y="15398"/>
                    <a:pt x="13323" y="15389"/>
                  </a:cubicBezTo>
                  <a:lnTo>
                    <a:pt x="13323" y="15389"/>
                  </a:lnTo>
                  <a:lnTo>
                    <a:pt x="13321" y="15391"/>
                  </a:lnTo>
                  <a:cubicBezTo>
                    <a:pt x="13321" y="15394"/>
                    <a:pt x="13322" y="15395"/>
                    <a:pt x="13325" y="15395"/>
                  </a:cubicBezTo>
                  <a:cubicBezTo>
                    <a:pt x="13334" y="15395"/>
                    <a:pt x="13359" y="15379"/>
                    <a:pt x="13379" y="15368"/>
                  </a:cubicBezTo>
                  <a:close/>
                  <a:moveTo>
                    <a:pt x="15723" y="15358"/>
                  </a:moveTo>
                  <a:cubicBezTo>
                    <a:pt x="15710" y="15358"/>
                    <a:pt x="15668" y="15404"/>
                    <a:pt x="15628" y="15440"/>
                  </a:cubicBezTo>
                  <a:lnTo>
                    <a:pt x="15727" y="15361"/>
                  </a:lnTo>
                  <a:cubicBezTo>
                    <a:pt x="15727" y="15359"/>
                    <a:pt x="15725" y="15358"/>
                    <a:pt x="15723" y="15358"/>
                  </a:cubicBezTo>
                  <a:close/>
                  <a:moveTo>
                    <a:pt x="12988" y="15423"/>
                  </a:moveTo>
                  <a:cubicBezTo>
                    <a:pt x="12990" y="15423"/>
                    <a:pt x="12992" y="15423"/>
                    <a:pt x="12994" y="15424"/>
                  </a:cubicBezTo>
                  <a:cubicBezTo>
                    <a:pt x="12985" y="15433"/>
                    <a:pt x="12975" y="15445"/>
                    <a:pt x="12964" y="15459"/>
                  </a:cubicBezTo>
                  <a:cubicBezTo>
                    <a:pt x="12964" y="15461"/>
                    <a:pt x="12964" y="15463"/>
                    <a:pt x="12964" y="15466"/>
                  </a:cubicBezTo>
                  <a:lnTo>
                    <a:pt x="12962" y="15468"/>
                  </a:lnTo>
                  <a:cubicBezTo>
                    <a:pt x="12959" y="15461"/>
                    <a:pt x="12959" y="15452"/>
                    <a:pt x="12959" y="15445"/>
                  </a:cubicBezTo>
                  <a:cubicBezTo>
                    <a:pt x="12970" y="15428"/>
                    <a:pt x="12980" y="15423"/>
                    <a:pt x="12988" y="15423"/>
                  </a:cubicBezTo>
                  <a:close/>
                  <a:moveTo>
                    <a:pt x="15588" y="15473"/>
                  </a:moveTo>
                  <a:lnTo>
                    <a:pt x="15581" y="15477"/>
                  </a:lnTo>
                  <a:lnTo>
                    <a:pt x="15583" y="15477"/>
                  </a:lnTo>
                  <a:cubicBezTo>
                    <a:pt x="15579" y="15479"/>
                    <a:pt x="15579" y="15479"/>
                    <a:pt x="15572" y="15482"/>
                  </a:cubicBezTo>
                  <a:cubicBezTo>
                    <a:pt x="15579" y="15479"/>
                    <a:pt x="15583" y="15475"/>
                    <a:pt x="15588" y="15473"/>
                  </a:cubicBezTo>
                  <a:close/>
                  <a:moveTo>
                    <a:pt x="5518" y="15599"/>
                  </a:moveTo>
                  <a:lnTo>
                    <a:pt x="5518" y="15599"/>
                  </a:lnTo>
                  <a:cubicBezTo>
                    <a:pt x="5525" y="15610"/>
                    <a:pt x="5536" y="15624"/>
                    <a:pt x="5550" y="15642"/>
                  </a:cubicBezTo>
                  <a:cubicBezTo>
                    <a:pt x="5539" y="15627"/>
                    <a:pt x="5529" y="15613"/>
                    <a:pt x="5518" y="15599"/>
                  </a:cubicBezTo>
                  <a:close/>
                  <a:moveTo>
                    <a:pt x="17155" y="14988"/>
                  </a:moveTo>
                  <a:lnTo>
                    <a:pt x="17000" y="15192"/>
                  </a:lnTo>
                  <a:cubicBezTo>
                    <a:pt x="16991" y="15186"/>
                    <a:pt x="17020" y="15134"/>
                    <a:pt x="17003" y="15134"/>
                  </a:cubicBezTo>
                  <a:cubicBezTo>
                    <a:pt x="16998" y="15134"/>
                    <a:pt x="16991" y="15137"/>
                    <a:pt x="16980" y="15145"/>
                  </a:cubicBezTo>
                  <a:lnTo>
                    <a:pt x="16980" y="15145"/>
                  </a:lnTo>
                  <a:cubicBezTo>
                    <a:pt x="16999" y="15197"/>
                    <a:pt x="16856" y="15402"/>
                    <a:pt x="16668" y="15514"/>
                  </a:cubicBezTo>
                  <a:cubicBezTo>
                    <a:pt x="16586" y="15630"/>
                    <a:pt x="16651" y="15678"/>
                    <a:pt x="16761" y="15678"/>
                  </a:cubicBezTo>
                  <a:cubicBezTo>
                    <a:pt x="16818" y="15678"/>
                    <a:pt x="16887" y="15665"/>
                    <a:pt x="16954" y="15642"/>
                  </a:cubicBezTo>
                  <a:cubicBezTo>
                    <a:pt x="16942" y="15621"/>
                    <a:pt x="16928" y="15607"/>
                    <a:pt x="17063" y="15433"/>
                  </a:cubicBezTo>
                  <a:lnTo>
                    <a:pt x="17063" y="15433"/>
                  </a:lnTo>
                  <a:cubicBezTo>
                    <a:pt x="17006" y="15460"/>
                    <a:pt x="16808" y="15620"/>
                    <a:pt x="16763" y="15620"/>
                  </a:cubicBezTo>
                  <a:cubicBezTo>
                    <a:pt x="16750" y="15620"/>
                    <a:pt x="16750" y="15605"/>
                    <a:pt x="16773" y="15568"/>
                  </a:cubicBezTo>
                  <a:cubicBezTo>
                    <a:pt x="16958" y="15345"/>
                    <a:pt x="16951" y="15412"/>
                    <a:pt x="17069" y="15333"/>
                  </a:cubicBezTo>
                  <a:lnTo>
                    <a:pt x="17069" y="15333"/>
                  </a:lnTo>
                  <a:cubicBezTo>
                    <a:pt x="17063" y="15335"/>
                    <a:pt x="17058" y="15336"/>
                    <a:pt x="17053" y="15336"/>
                  </a:cubicBezTo>
                  <a:cubicBezTo>
                    <a:pt x="16974" y="15336"/>
                    <a:pt x="17259" y="15008"/>
                    <a:pt x="17155" y="14988"/>
                  </a:cubicBezTo>
                  <a:close/>
                  <a:moveTo>
                    <a:pt x="17116" y="15498"/>
                  </a:moveTo>
                  <a:lnTo>
                    <a:pt x="17023" y="15626"/>
                  </a:lnTo>
                  <a:lnTo>
                    <a:pt x="17030" y="15700"/>
                  </a:lnTo>
                  <a:lnTo>
                    <a:pt x="17116" y="15498"/>
                  </a:lnTo>
                  <a:close/>
                  <a:moveTo>
                    <a:pt x="8179" y="15683"/>
                  </a:moveTo>
                  <a:lnTo>
                    <a:pt x="8179" y="15683"/>
                  </a:lnTo>
                  <a:cubicBezTo>
                    <a:pt x="8165" y="15693"/>
                    <a:pt x="8188" y="15711"/>
                    <a:pt x="8205" y="15730"/>
                  </a:cubicBezTo>
                  <a:cubicBezTo>
                    <a:pt x="8207" y="15732"/>
                    <a:pt x="8209" y="15734"/>
                    <a:pt x="8211" y="15737"/>
                  </a:cubicBezTo>
                  <a:lnTo>
                    <a:pt x="8211" y="15737"/>
                  </a:lnTo>
                  <a:lnTo>
                    <a:pt x="8207" y="15730"/>
                  </a:lnTo>
                  <a:lnTo>
                    <a:pt x="8179" y="15683"/>
                  </a:lnTo>
                  <a:close/>
                  <a:moveTo>
                    <a:pt x="8211" y="15737"/>
                  </a:moveTo>
                  <a:lnTo>
                    <a:pt x="8216" y="15748"/>
                  </a:lnTo>
                  <a:cubicBezTo>
                    <a:pt x="8215" y="15745"/>
                    <a:pt x="8213" y="15741"/>
                    <a:pt x="8211" y="15737"/>
                  </a:cubicBezTo>
                  <a:close/>
                  <a:moveTo>
                    <a:pt x="8216" y="15746"/>
                  </a:moveTo>
                  <a:lnTo>
                    <a:pt x="8218" y="15750"/>
                  </a:lnTo>
                  <a:lnTo>
                    <a:pt x="8218" y="15750"/>
                  </a:lnTo>
                  <a:cubicBezTo>
                    <a:pt x="8218" y="15748"/>
                    <a:pt x="8217" y="15747"/>
                    <a:pt x="8216" y="15746"/>
                  </a:cubicBezTo>
                  <a:close/>
                  <a:moveTo>
                    <a:pt x="8216" y="15751"/>
                  </a:moveTo>
                  <a:cubicBezTo>
                    <a:pt x="8218" y="15753"/>
                    <a:pt x="8216" y="15755"/>
                    <a:pt x="8218" y="15755"/>
                  </a:cubicBezTo>
                  <a:cubicBezTo>
                    <a:pt x="8218" y="15754"/>
                    <a:pt x="8218" y="15752"/>
                    <a:pt x="8218" y="15751"/>
                  </a:cubicBezTo>
                  <a:close/>
                  <a:moveTo>
                    <a:pt x="16466" y="15734"/>
                  </a:moveTo>
                  <a:cubicBezTo>
                    <a:pt x="16460" y="15734"/>
                    <a:pt x="16443" y="15745"/>
                    <a:pt x="16411" y="15772"/>
                  </a:cubicBezTo>
                  <a:lnTo>
                    <a:pt x="16411" y="15769"/>
                  </a:lnTo>
                  <a:cubicBezTo>
                    <a:pt x="16393" y="15797"/>
                    <a:pt x="16365" y="15818"/>
                    <a:pt x="16348" y="15843"/>
                  </a:cubicBezTo>
                  <a:lnTo>
                    <a:pt x="16374" y="15857"/>
                  </a:lnTo>
                  <a:cubicBezTo>
                    <a:pt x="16437" y="15793"/>
                    <a:pt x="16481" y="15734"/>
                    <a:pt x="16466" y="15734"/>
                  </a:cubicBezTo>
                  <a:close/>
                  <a:moveTo>
                    <a:pt x="8508" y="15959"/>
                  </a:moveTo>
                  <a:lnTo>
                    <a:pt x="8508" y="15959"/>
                  </a:lnTo>
                  <a:cubicBezTo>
                    <a:pt x="8506" y="15964"/>
                    <a:pt x="8504" y="15969"/>
                    <a:pt x="8504" y="15973"/>
                  </a:cubicBezTo>
                  <a:cubicBezTo>
                    <a:pt x="8506" y="15969"/>
                    <a:pt x="8508" y="15964"/>
                    <a:pt x="8508" y="15959"/>
                  </a:cubicBezTo>
                  <a:close/>
                  <a:moveTo>
                    <a:pt x="16972" y="15639"/>
                  </a:moveTo>
                  <a:lnTo>
                    <a:pt x="16954" y="15646"/>
                  </a:lnTo>
                  <a:cubicBezTo>
                    <a:pt x="16954" y="15648"/>
                    <a:pt x="16955" y="15651"/>
                    <a:pt x="16956" y="15654"/>
                  </a:cubicBezTo>
                  <a:lnTo>
                    <a:pt x="16956" y="15654"/>
                  </a:lnTo>
                  <a:lnTo>
                    <a:pt x="16641" y="15962"/>
                  </a:lnTo>
                  <a:lnTo>
                    <a:pt x="16657" y="15932"/>
                  </a:lnTo>
                  <a:lnTo>
                    <a:pt x="16599" y="15999"/>
                  </a:lnTo>
                  <a:cubicBezTo>
                    <a:pt x="16680" y="15934"/>
                    <a:pt x="16770" y="15876"/>
                    <a:pt x="16865" y="15827"/>
                  </a:cubicBezTo>
                  <a:cubicBezTo>
                    <a:pt x="16951" y="15708"/>
                    <a:pt x="16962" y="15672"/>
                    <a:pt x="16959" y="15653"/>
                  </a:cubicBezTo>
                  <a:lnTo>
                    <a:pt x="16959" y="15653"/>
                  </a:lnTo>
                  <a:lnTo>
                    <a:pt x="16972" y="15639"/>
                  </a:lnTo>
                  <a:close/>
                  <a:moveTo>
                    <a:pt x="8555" y="16135"/>
                  </a:moveTo>
                  <a:cubicBezTo>
                    <a:pt x="8558" y="16136"/>
                    <a:pt x="8560" y="16137"/>
                    <a:pt x="8562" y="16138"/>
                  </a:cubicBezTo>
                  <a:cubicBezTo>
                    <a:pt x="8559" y="16137"/>
                    <a:pt x="8557" y="16136"/>
                    <a:pt x="8555" y="16135"/>
                  </a:cubicBezTo>
                  <a:close/>
                  <a:moveTo>
                    <a:pt x="15005" y="16135"/>
                  </a:moveTo>
                  <a:cubicBezTo>
                    <a:pt x="15002" y="16135"/>
                    <a:pt x="14997" y="16136"/>
                    <a:pt x="14990" y="16138"/>
                  </a:cubicBezTo>
                  <a:cubicBezTo>
                    <a:pt x="14995" y="16138"/>
                    <a:pt x="15002" y="16138"/>
                    <a:pt x="15009" y="16136"/>
                  </a:cubicBezTo>
                  <a:cubicBezTo>
                    <a:pt x="15008" y="16135"/>
                    <a:pt x="15007" y="16135"/>
                    <a:pt x="15005" y="16135"/>
                  </a:cubicBezTo>
                  <a:close/>
                  <a:moveTo>
                    <a:pt x="16464" y="16221"/>
                  </a:moveTo>
                  <a:lnTo>
                    <a:pt x="16464" y="16221"/>
                  </a:lnTo>
                  <a:cubicBezTo>
                    <a:pt x="16420" y="16249"/>
                    <a:pt x="16374" y="16282"/>
                    <a:pt x="16325" y="16316"/>
                  </a:cubicBezTo>
                  <a:cubicBezTo>
                    <a:pt x="16374" y="16295"/>
                    <a:pt x="16462" y="16244"/>
                    <a:pt x="16464" y="16221"/>
                  </a:cubicBezTo>
                  <a:close/>
                  <a:moveTo>
                    <a:pt x="8828" y="16309"/>
                  </a:moveTo>
                  <a:lnTo>
                    <a:pt x="8837" y="16319"/>
                  </a:lnTo>
                  <a:cubicBezTo>
                    <a:pt x="8844" y="16319"/>
                    <a:pt x="8851" y="16319"/>
                    <a:pt x="8858" y="16316"/>
                  </a:cubicBezTo>
                  <a:lnTo>
                    <a:pt x="8828" y="16309"/>
                  </a:lnTo>
                  <a:close/>
                  <a:moveTo>
                    <a:pt x="16363" y="16251"/>
                  </a:moveTo>
                  <a:lnTo>
                    <a:pt x="16363" y="16251"/>
                  </a:lnTo>
                  <a:cubicBezTo>
                    <a:pt x="16370" y="16251"/>
                    <a:pt x="16332" y="16292"/>
                    <a:pt x="16316" y="16314"/>
                  </a:cubicBezTo>
                  <a:cubicBezTo>
                    <a:pt x="16316" y="16319"/>
                    <a:pt x="16316" y="16323"/>
                    <a:pt x="16316" y="16323"/>
                  </a:cubicBezTo>
                  <a:lnTo>
                    <a:pt x="16318" y="16323"/>
                  </a:lnTo>
                  <a:cubicBezTo>
                    <a:pt x="16309" y="16328"/>
                    <a:pt x="16302" y="16331"/>
                    <a:pt x="16300" y="16331"/>
                  </a:cubicBezTo>
                  <a:cubicBezTo>
                    <a:pt x="16299" y="16331"/>
                    <a:pt x="16301" y="16329"/>
                    <a:pt x="16309" y="16323"/>
                  </a:cubicBezTo>
                  <a:cubicBezTo>
                    <a:pt x="16311" y="16319"/>
                    <a:pt x="16314" y="16316"/>
                    <a:pt x="16316" y="16314"/>
                  </a:cubicBezTo>
                  <a:cubicBezTo>
                    <a:pt x="16314" y="16305"/>
                    <a:pt x="16314" y="16295"/>
                    <a:pt x="16316" y="16286"/>
                  </a:cubicBezTo>
                  <a:cubicBezTo>
                    <a:pt x="16347" y="16261"/>
                    <a:pt x="16360" y="16251"/>
                    <a:pt x="16363" y="16251"/>
                  </a:cubicBezTo>
                  <a:close/>
                  <a:moveTo>
                    <a:pt x="14673" y="16334"/>
                  </a:moveTo>
                  <a:cubicBezTo>
                    <a:pt x="14668" y="16341"/>
                    <a:pt x="14663" y="16347"/>
                    <a:pt x="14658" y="16353"/>
                  </a:cubicBezTo>
                  <a:cubicBezTo>
                    <a:pt x="14665" y="16346"/>
                    <a:pt x="14669" y="16340"/>
                    <a:pt x="14673" y="16334"/>
                  </a:cubicBezTo>
                  <a:close/>
                  <a:moveTo>
                    <a:pt x="8963" y="16453"/>
                  </a:moveTo>
                  <a:lnTo>
                    <a:pt x="8957" y="16455"/>
                  </a:lnTo>
                  <a:lnTo>
                    <a:pt x="8957" y="16455"/>
                  </a:lnTo>
                  <a:cubicBezTo>
                    <a:pt x="8959" y="16455"/>
                    <a:pt x="8961" y="16454"/>
                    <a:pt x="8963" y="16453"/>
                  </a:cubicBezTo>
                  <a:close/>
                  <a:moveTo>
                    <a:pt x="16599" y="16003"/>
                  </a:moveTo>
                  <a:lnTo>
                    <a:pt x="16599" y="16003"/>
                  </a:lnTo>
                  <a:cubicBezTo>
                    <a:pt x="16499" y="16091"/>
                    <a:pt x="16402" y="16187"/>
                    <a:pt x="16314" y="16286"/>
                  </a:cubicBezTo>
                  <a:cubicBezTo>
                    <a:pt x="16322" y="16209"/>
                    <a:pt x="16427" y="16070"/>
                    <a:pt x="16364" y="16070"/>
                  </a:cubicBezTo>
                  <a:cubicBezTo>
                    <a:pt x="16355" y="16070"/>
                    <a:pt x="16342" y="16073"/>
                    <a:pt x="16325" y="16080"/>
                  </a:cubicBezTo>
                  <a:cubicBezTo>
                    <a:pt x="16142" y="16270"/>
                    <a:pt x="16228" y="16242"/>
                    <a:pt x="16133" y="16370"/>
                  </a:cubicBezTo>
                  <a:cubicBezTo>
                    <a:pt x="16217" y="16280"/>
                    <a:pt x="16247" y="16252"/>
                    <a:pt x="16253" y="16252"/>
                  </a:cubicBezTo>
                  <a:lnTo>
                    <a:pt x="16253" y="16252"/>
                  </a:lnTo>
                  <a:cubicBezTo>
                    <a:pt x="16263" y="16252"/>
                    <a:pt x="16200" y="16338"/>
                    <a:pt x="16224" y="16338"/>
                  </a:cubicBezTo>
                  <a:cubicBezTo>
                    <a:pt x="16234" y="16338"/>
                    <a:pt x="16258" y="16324"/>
                    <a:pt x="16307" y="16284"/>
                  </a:cubicBezTo>
                  <a:lnTo>
                    <a:pt x="16307" y="16284"/>
                  </a:lnTo>
                  <a:cubicBezTo>
                    <a:pt x="16253" y="16349"/>
                    <a:pt x="16202" y="16404"/>
                    <a:pt x="16154" y="16455"/>
                  </a:cubicBezTo>
                  <a:cubicBezTo>
                    <a:pt x="16212" y="16407"/>
                    <a:pt x="16270" y="16360"/>
                    <a:pt x="16328" y="16319"/>
                  </a:cubicBezTo>
                  <a:lnTo>
                    <a:pt x="16328" y="16319"/>
                  </a:lnTo>
                  <a:lnTo>
                    <a:pt x="16318" y="16323"/>
                  </a:lnTo>
                  <a:lnTo>
                    <a:pt x="16318" y="16323"/>
                  </a:lnTo>
                  <a:lnTo>
                    <a:pt x="16599" y="16003"/>
                  </a:lnTo>
                  <a:close/>
                  <a:moveTo>
                    <a:pt x="8776" y="16486"/>
                  </a:moveTo>
                  <a:cubicBezTo>
                    <a:pt x="8776" y="16490"/>
                    <a:pt x="8778" y="16493"/>
                    <a:pt x="8779" y="16497"/>
                  </a:cubicBezTo>
                  <a:cubicBezTo>
                    <a:pt x="8779" y="16493"/>
                    <a:pt x="8778" y="16490"/>
                    <a:pt x="8776" y="16486"/>
                  </a:cubicBezTo>
                  <a:close/>
                  <a:moveTo>
                    <a:pt x="12299" y="16488"/>
                  </a:moveTo>
                  <a:lnTo>
                    <a:pt x="12299" y="16488"/>
                  </a:lnTo>
                  <a:cubicBezTo>
                    <a:pt x="12314" y="16497"/>
                    <a:pt x="12297" y="16526"/>
                    <a:pt x="12303" y="16526"/>
                  </a:cubicBezTo>
                  <a:cubicBezTo>
                    <a:pt x="12305" y="16526"/>
                    <a:pt x="12314" y="16518"/>
                    <a:pt x="12338" y="16493"/>
                  </a:cubicBezTo>
                  <a:cubicBezTo>
                    <a:pt x="12324" y="16493"/>
                    <a:pt x="12310" y="16493"/>
                    <a:pt x="12299" y="16488"/>
                  </a:cubicBezTo>
                  <a:close/>
                  <a:moveTo>
                    <a:pt x="11944" y="16575"/>
                  </a:moveTo>
                  <a:cubicBezTo>
                    <a:pt x="11938" y="16577"/>
                    <a:pt x="11932" y="16580"/>
                    <a:pt x="11923" y="16585"/>
                  </a:cubicBezTo>
                  <a:cubicBezTo>
                    <a:pt x="11930" y="16582"/>
                    <a:pt x="11937" y="16579"/>
                    <a:pt x="11944" y="16575"/>
                  </a:cubicBezTo>
                  <a:close/>
                  <a:moveTo>
                    <a:pt x="16253" y="16469"/>
                  </a:moveTo>
                  <a:cubicBezTo>
                    <a:pt x="16219" y="16518"/>
                    <a:pt x="16186" y="16571"/>
                    <a:pt x="16151" y="16629"/>
                  </a:cubicBezTo>
                  <a:cubicBezTo>
                    <a:pt x="16191" y="16578"/>
                    <a:pt x="16223" y="16525"/>
                    <a:pt x="16253" y="16469"/>
                  </a:cubicBezTo>
                  <a:close/>
                  <a:moveTo>
                    <a:pt x="5882" y="16620"/>
                  </a:moveTo>
                  <a:cubicBezTo>
                    <a:pt x="5885" y="16625"/>
                    <a:pt x="5890" y="16631"/>
                    <a:pt x="5896" y="16638"/>
                  </a:cubicBezTo>
                  <a:lnTo>
                    <a:pt x="5896" y="16638"/>
                  </a:lnTo>
                  <a:lnTo>
                    <a:pt x="5882" y="16620"/>
                  </a:lnTo>
                  <a:close/>
                  <a:moveTo>
                    <a:pt x="9284" y="16763"/>
                  </a:moveTo>
                  <a:cubicBezTo>
                    <a:pt x="9271" y="16763"/>
                    <a:pt x="9249" y="16777"/>
                    <a:pt x="9238" y="16782"/>
                  </a:cubicBezTo>
                  <a:cubicBezTo>
                    <a:pt x="9243" y="16781"/>
                    <a:pt x="9248" y="16780"/>
                    <a:pt x="9253" y="16780"/>
                  </a:cubicBezTo>
                  <a:cubicBezTo>
                    <a:pt x="9262" y="16780"/>
                    <a:pt x="9270" y="16782"/>
                    <a:pt x="9278" y="16787"/>
                  </a:cubicBezTo>
                  <a:cubicBezTo>
                    <a:pt x="9285" y="16782"/>
                    <a:pt x="9289" y="16773"/>
                    <a:pt x="9292" y="16766"/>
                  </a:cubicBezTo>
                  <a:cubicBezTo>
                    <a:pt x="9290" y="16764"/>
                    <a:pt x="9287" y="16763"/>
                    <a:pt x="9284" y="16763"/>
                  </a:cubicBezTo>
                  <a:close/>
                  <a:moveTo>
                    <a:pt x="9048" y="16768"/>
                  </a:moveTo>
                  <a:lnTo>
                    <a:pt x="9048" y="16768"/>
                  </a:lnTo>
                  <a:cubicBezTo>
                    <a:pt x="9060" y="16785"/>
                    <a:pt x="9072" y="16799"/>
                    <a:pt x="9081" y="16815"/>
                  </a:cubicBezTo>
                  <a:lnTo>
                    <a:pt x="9048" y="16768"/>
                  </a:lnTo>
                  <a:close/>
                  <a:moveTo>
                    <a:pt x="9341" y="16820"/>
                  </a:moveTo>
                  <a:cubicBezTo>
                    <a:pt x="9334" y="16820"/>
                    <a:pt x="9337" y="16828"/>
                    <a:pt x="9347" y="16850"/>
                  </a:cubicBezTo>
                  <a:lnTo>
                    <a:pt x="9350" y="16850"/>
                  </a:lnTo>
                  <a:cubicBezTo>
                    <a:pt x="9360" y="16858"/>
                    <a:pt x="9366" y="16861"/>
                    <a:pt x="9369" y="16861"/>
                  </a:cubicBezTo>
                  <a:cubicBezTo>
                    <a:pt x="9379" y="16861"/>
                    <a:pt x="9364" y="16833"/>
                    <a:pt x="9371" y="16831"/>
                  </a:cubicBezTo>
                  <a:cubicBezTo>
                    <a:pt x="9356" y="16824"/>
                    <a:pt x="9346" y="16820"/>
                    <a:pt x="9341" y="16820"/>
                  </a:cubicBezTo>
                  <a:close/>
                  <a:moveTo>
                    <a:pt x="15769" y="16606"/>
                  </a:moveTo>
                  <a:lnTo>
                    <a:pt x="15607" y="16701"/>
                  </a:lnTo>
                  <a:lnTo>
                    <a:pt x="15634" y="16715"/>
                  </a:lnTo>
                  <a:cubicBezTo>
                    <a:pt x="15481" y="16850"/>
                    <a:pt x="15537" y="16843"/>
                    <a:pt x="15537" y="16875"/>
                  </a:cubicBezTo>
                  <a:lnTo>
                    <a:pt x="15769" y="16606"/>
                  </a:lnTo>
                  <a:close/>
                  <a:moveTo>
                    <a:pt x="16151" y="16458"/>
                  </a:moveTo>
                  <a:lnTo>
                    <a:pt x="16151" y="16458"/>
                  </a:lnTo>
                  <a:cubicBezTo>
                    <a:pt x="16057" y="16540"/>
                    <a:pt x="15961" y="16628"/>
                    <a:pt x="15873" y="16715"/>
                  </a:cubicBezTo>
                  <a:lnTo>
                    <a:pt x="15873" y="16715"/>
                  </a:lnTo>
                  <a:cubicBezTo>
                    <a:pt x="15873" y="16708"/>
                    <a:pt x="15872" y="16704"/>
                    <a:pt x="15870" y="16704"/>
                  </a:cubicBezTo>
                  <a:cubicBezTo>
                    <a:pt x="15867" y="16704"/>
                    <a:pt x="15862" y="16709"/>
                    <a:pt x="15852" y="16722"/>
                  </a:cubicBezTo>
                  <a:lnTo>
                    <a:pt x="15850" y="16724"/>
                  </a:lnTo>
                  <a:cubicBezTo>
                    <a:pt x="15794" y="16766"/>
                    <a:pt x="15750" y="16822"/>
                    <a:pt x="15718" y="16884"/>
                  </a:cubicBezTo>
                  <a:cubicBezTo>
                    <a:pt x="15764" y="16829"/>
                    <a:pt x="15814" y="16774"/>
                    <a:pt x="15871" y="16719"/>
                  </a:cubicBezTo>
                  <a:lnTo>
                    <a:pt x="15871" y="16719"/>
                  </a:lnTo>
                  <a:cubicBezTo>
                    <a:pt x="15872" y="16732"/>
                    <a:pt x="15867" y="16754"/>
                    <a:pt x="15880" y="16754"/>
                  </a:cubicBezTo>
                  <a:cubicBezTo>
                    <a:pt x="15890" y="16754"/>
                    <a:pt x="15910" y="16741"/>
                    <a:pt x="15950" y="16701"/>
                  </a:cubicBezTo>
                  <a:lnTo>
                    <a:pt x="15950" y="16703"/>
                  </a:lnTo>
                  <a:cubicBezTo>
                    <a:pt x="16008" y="16615"/>
                    <a:pt x="16077" y="16534"/>
                    <a:pt x="16151" y="16458"/>
                  </a:cubicBezTo>
                  <a:close/>
                  <a:moveTo>
                    <a:pt x="16151" y="16629"/>
                  </a:moveTo>
                  <a:lnTo>
                    <a:pt x="16151" y="16629"/>
                  </a:lnTo>
                  <a:cubicBezTo>
                    <a:pt x="16068" y="16736"/>
                    <a:pt x="15968" y="16826"/>
                    <a:pt x="15855" y="16901"/>
                  </a:cubicBezTo>
                  <a:cubicBezTo>
                    <a:pt x="15844" y="16925"/>
                    <a:pt x="15850" y="16933"/>
                    <a:pt x="15862" y="16933"/>
                  </a:cubicBezTo>
                  <a:cubicBezTo>
                    <a:pt x="15882" y="16933"/>
                    <a:pt x="15919" y="16914"/>
                    <a:pt x="15935" y="16914"/>
                  </a:cubicBezTo>
                  <a:cubicBezTo>
                    <a:pt x="15944" y="16914"/>
                    <a:pt x="15947" y="16921"/>
                    <a:pt x="15934" y="16942"/>
                  </a:cubicBezTo>
                  <a:cubicBezTo>
                    <a:pt x="16017" y="16845"/>
                    <a:pt x="16091" y="16741"/>
                    <a:pt x="16151" y="16629"/>
                  </a:cubicBezTo>
                  <a:close/>
                  <a:moveTo>
                    <a:pt x="13903" y="16986"/>
                  </a:moveTo>
                  <a:lnTo>
                    <a:pt x="13903" y="16986"/>
                  </a:lnTo>
                  <a:cubicBezTo>
                    <a:pt x="13893" y="16989"/>
                    <a:pt x="13884" y="16993"/>
                    <a:pt x="13877" y="17000"/>
                  </a:cubicBezTo>
                  <a:cubicBezTo>
                    <a:pt x="13887" y="16998"/>
                    <a:pt x="13896" y="16991"/>
                    <a:pt x="13903" y="16986"/>
                  </a:cubicBezTo>
                  <a:close/>
                  <a:moveTo>
                    <a:pt x="15720" y="16880"/>
                  </a:moveTo>
                  <a:lnTo>
                    <a:pt x="15720" y="16880"/>
                  </a:lnTo>
                  <a:cubicBezTo>
                    <a:pt x="15681" y="16924"/>
                    <a:pt x="15648" y="16965"/>
                    <a:pt x="15621" y="17003"/>
                  </a:cubicBezTo>
                  <a:cubicBezTo>
                    <a:pt x="15631" y="16998"/>
                    <a:pt x="15640" y="16994"/>
                    <a:pt x="15653" y="16991"/>
                  </a:cubicBezTo>
                  <a:lnTo>
                    <a:pt x="15653" y="16991"/>
                  </a:lnTo>
                  <a:lnTo>
                    <a:pt x="15646" y="17003"/>
                  </a:lnTo>
                  <a:cubicBezTo>
                    <a:pt x="15667" y="16993"/>
                    <a:pt x="15670" y="16990"/>
                    <a:pt x="15665" y="16990"/>
                  </a:cubicBezTo>
                  <a:cubicBezTo>
                    <a:pt x="15663" y="16990"/>
                    <a:pt x="15659" y="16990"/>
                    <a:pt x="15655" y="16991"/>
                  </a:cubicBezTo>
                  <a:lnTo>
                    <a:pt x="15653" y="16991"/>
                  </a:lnTo>
                  <a:cubicBezTo>
                    <a:pt x="15679" y="16956"/>
                    <a:pt x="15699" y="16917"/>
                    <a:pt x="15720" y="16880"/>
                  </a:cubicBezTo>
                  <a:close/>
                  <a:moveTo>
                    <a:pt x="14169" y="16947"/>
                  </a:moveTo>
                  <a:lnTo>
                    <a:pt x="14144" y="16972"/>
                  </a:lnTo>
                  <a:cubicBezTo>
                    <a:pt x="14139" y="16984"/>
                    <a:pt x="14135" y="16996"/>
                    <a:pt x="14132" y="17007"/>
                  </a:cubicBezTo>
                  <a:lnTo>
                    <a:pt x="14169" y="16947"/>
                  </a:lnTo>
                  <a:close/>
                  <a:moveTo>
                    <a:pt x="15621" y="17007"/>
                  </a:moveTo>
                  <a:cubicBezTo>
                    <a:pt x="15609" y="17009"/>
                    <a:pt x="15600" y="17016"/>
                    <a:pt x="15609" y="17021"/>
                  </a:cubicBezTo>
                  <a:lnTo>
                    <a:pt x="15609" y="17021"/>
                  </a:lnTo>
                  <a:cubicBezTo>
                    <a:pt x="15613" y="17017"/>
                    <a:pt x="15617" y="17011"/>
                    <a:pt x="15621" y="17007"/>
                  </a:cubicBezTo>
                  <a:close/>
                  <a:moveTo>
                    <a:pt x="15609" y="17021"/>
                  </a:moveTo>
                  <a:lnTo>
                    <a:pt x="15609" y="17021"/>
                  </a:lnTo>
                  <a:cubicBezTo>
                    <a:pt x="15608" y="17022"/>
                    <a:pt x="15607" y="17023"/>
                    <a:pt x="15607" y="17023"/>
                  </a:cubicBezTo>
                  <a:lnTo>
                    <a:pt x="15609" y="17021"/>
                  </a:lnTo>
                  <a:cubicBezTo>
                    <a:pt x="15609" y="17021"/>
                    <a:pt x="15609" y="17021"/>
                    <a:pt x="15609" y="17021"/>
                  </a:cubicBezTo>
                  <a:close/>
                  <a:moveTo>
                    <a:pt x="6359" y="17098"/>
                  </a:moveTo>
                  <a:cubicBezTo>
                    <a:pt x="6366" y="17107"/>
                    <a:pt x="6373" y="17118"/>
                    <a:pt x="6378" y="17128"/>
                  </a:cubicBezTo>
                  <a:cubicBezTo>
                    <a:pt x="6387" y="17123"/>
                    <a:pt x="6375" y="17114"/>
                    <a:pt x="6359" y="17098"/>
                  </a:cubicBezTo>
                  <a:close/>
                  <a:moveTo>
                    <a:pt x="9558" y="17088"/>
                  </a:moveTo>
                  <a:lnTo>
                    <a:pt x="9623" y="17167"/>
                  </a:lnTo>
                  <a:cubicBezTo>
                    <a:pt x="9622" y="17151"/>
                    <a:pt x="9619" y="17133"/>
                    <a:pt x="9629" y="17133"/>
                  </a:cubicBezTo>
                  <a:cubicBezTo>
                    <a:pt x="9633" y="17133"/>
                    <a:pt x="9640" y="17137"/>
                    <a:pt x="9651" y="17146"/>
                  </a:cubicBezTo>
                  <a:cubicBezTo>
                    <a:pt x="9632" y="17110"/>
                    <a:pt x="9624" y="17099"/>
                    <a:pt x="9620" y="17099"/>
                  </a:cubicBezTo>
                  <a:cubicBezTo>
                    <a:pt x="9615" y="17099"/>
                    <a:pt x="9617" y="17122"/>
                    <a:pt x="9603" y="17122"/>
                  </a:cubicBezTo>
                  <a:cubicBezTo>
                    <a:pt x="9595" y="17122"/>
                    <a:pt x="9582" y="17114"/>
                    <a:pt x="9558" y="17088"/>
                  </a:cubicBezTo>
                  <a:close/>
                  <a:moveTo>
                    <a:pt x="13822" y="17278"/>
                  </a:moveTo>
                  <a:cubicBezTo>
                    <a:pt x="13822" y="17279"/>
                    <a:pt x="13822" y="17280"/>
                    <a:pt x="13822" y="17281"/>
                  </a:cubicBezTo>
                  <a:lnTo>
                    <a:pt x="13822" y="17278"/>
                  </a:lnTo>
                  <a:close/>
                  <a:moveTo>
                    <a:pt x="11517" y="17309"/>
                  </a:moveTo>
                  <a:lnTo>
                    <a:pt x="11517" y="17309"/>
                  </a:lnTo>
                  <a:cubicBezTo>
                    <a:pt x="11516" y="17311"/>
                    <a:pt x="11514" y="17312"/>
                    <a:pt x="11513" y="17313"/>
                  </a:cubicBezTo>
                  <a:cubicBezTo>
                    <a:pt x="11514" y="17312"/>
                    <a:pt x="11516" y="17311"/>
                    <a:pt x="11517" y="17309"/>
                  </a:cubicBezTo>
                  <a:close/>
                  <a:moveTo>
                    <a:pt x="15537" y="17200"/>
                  </a:moveTo>
                  <a:lnTo>
                    <a:pt x="15488" y="17278"/>
                  </a:lnTo>
                  <a:lnTo>
                    <a:pt x="15435" y="17394"/>
                  </a:lnTo>
                  <a:lnTo>
                    <a:pt x="15537" y="17200"/>
                  </a:lnTo>
                  <a:close/>
                  <a:moveTo>
                    <a:pt x="15384" y="17248"/>
                  </a:moveTo>
                  <a:lnTo>
                    <a:pt x="15257" y="17369"/>
                  </a:lnTo>
                  <a:lnTo>
                    <a:pt x="15257" y="17369"/>
                  </a:lnTo>
                  <a:lnTo>
                    <a:pt x="15257" y="17369"/>
                  </a:lnTo>
                  <a:lnTo>
                    <a:pt x="15199" y="17427"/>
                  </a:lnTo>
                  <a:cubicBezTo>
                    <a:pt x="15217" y="17424"/>
                    <a:pt x="15261" y="17422"/>
                    <a:pt x="15352" y="17350"/>
                  </a:cubicBezTo>
                  <a:lnTo>
                    <a:pt x="15352" y="17350"/>
                  </a:lnTo>
                  <a:lnTo>
                    <a:pt x="15259" y="17368"/>
                  </a:lnTo>
                  <a:lnTo>
                    <a:pt x="15259" y="17368"/>
                  </a:lnTo>
                  <a:cubicBezTo>
                    <a:pt x="15321" y="17307"/>
                    <a:pt x="15366" y="17267"/>
                    <a:pt x="15384" y="17248"/>
                  </a:cubicBezTo>
                  <a:close/>
                  <a:moveTo>
                    <a:pt x="15193" y="17426"/>
                  </a:moveTo>
                  <a:cubicBezTo>
                    <a:pt x="15187" y="17426"/>
                    <a:pt x="15184" y="17429"/>
                    <a:pt x="15182" y="17438"/>
                  </a:cubicBezTo>
                  <a:lnTo>
                    <a:pt x="15182" y="17441"/>
                  </a:lnTo>
                  <a:lnTo>
                    <a:pt x="15199" y="17427"/>
                  </a:lnTo>
                  <a:cubicBezTo>
                    <a:pt x="15197" y="17426"/>
                    <a:pt x="15195" y="17426"/>
                    <a:pt x="15193" y="17426"/>
                  </a:cubicBezTo>
                  <a:close/>
                  <a:moveTo>
                    <a:pt x="14997" y="17443"/>
                  </a:moveTo>
                  <a:cubicBezTo>
                    <a:pt x="14994" y="17443"/>
                    <a:pt x="14988" y="17445"/>
                    <a:pt x="14980" y="17448"/>
                  </a:cubicBezTo>
                  <a:lnTo>
                    <a:pt x="14980" y="17448"/>
                  </a:lnTo>
                  <a:cubicBezTo>
                    <a:pt x="14987" y="17448"/>
                    <a:pt x="14993" y="17448"/>
                    <a:pt x="14999" y="17448"/>
                  </a:cubicBezTo>
                  <a:cubicBezTo>
                    <a:pt x="15001" y="17445"/>
                    <a:pt x="15000" y="17443"/>
                    <a:pt x="14997" y="17443"/>
                  </a:cubicBezTo>
                  <a:close/>
                  <a:moveTo>
                    <a:pt x="15129" y="17378"/>
                  </a:moveTo>
                  <a:lnTo>
                    <a:pt x="15064" y="17466"/>
                  </a:lnTo>
                  <a:lnTo>
                    <a:pt x="15124" y="17411"/>
                  </a:lnTo>
                  <a:lnTo>
                    <a:pt x="15129" y="17378"/>
                  </a:lnTo>
                  <a:close/>
                  <a:moveTo>
                    <a:pt x="9804" y="17559"/>
                  </a:moveTo>
                  <a:cubicBezTo>
                    <a:pt x="9805" y="17559"/>
                    <a:pt x="9806" y="17559"/>
                    <a:pt x="9807" y="17559"/>
                  </a:cubicBezTo>
                  <a:lnTo>
                    <a:pt x="9807" y="17559"/>
                  </a:lnTo>
                  <a:cubicBezTo>
                    <a:pt x="9807" y="17559"/>
                    <a:pt x="9807" y="17559"/>
                    <a:pt x="9806" y="17559"/>
                  </a:cubicBezTo>
                  <a:close/>
                  <a:moveTo>
                    <a:pt x="9895" y="17642"/>
                  </a:moveTo>
                  <a:lnTo>
                    <a:pt x="9883" y="17649"/>
                  </a:lnTo>
                  <a:cubicBezTo>
                    <a:pt x="9885" y="17649"/>
                    <a:pt x="9890" y="17647"/>
                    <a:pt x="9895" y="17645"/>
                  </a:cubicBezTo>
                  <a:lnTo>
                    <a:pt x="9895" y="17642"/>
                  </a:lnTo>
                  <a:close/>
                  <a:moveTo>
                    <a:pt x="9807" y="17559"/>
                  </a:moveTo>
                  <a:lnTo>
                    <a:pt x="9807" y="17559"/>
                  </a:lnTo>
                  <a:cubicBezTo>
                    <a:pt x="9825" y="17583"/>
                    <a:pt x="9837" y="17631"/>
                    <a:pt x="9871" y="17654"/>
                  </a:cubicBezTo>
                  <a:lnTo>
                    <a:pt x="9883" y="17649"/>
                  </a:lnTo>
                  <a:cubicBezTo>
                    <a:pt x="9856" y="17649"/>
                    <a:pt x="9840" y="17568"/>
                    <a:pt x="9807" y="17559"/>
                  </a:cubicBezTo>
                  <a:close/>
                  <a:moveTo>
                    <a:pt x="15064" y="17466"/>
                  </a:moveTo>
                  <a:lnTo>
                    <a:pt x="14900" y="17612"/>
                  </a:lnTo>
                  <a:cubicBezTo>
                    <a:pt x="14911" y="17619"/>
                    <a:pt x="14955" y="17608"/>
                    <a:pt x="14923" y="17661"/>
                  </a:cubicBezTo>
                  <a:lnTo>
                    <a:pt x="15064" y="17466"/>
                  </a:lnTo>
                  <a:close/>
                  <a:moveTo>
                    <a:pt x="11151" y="17703"/>
                  </a:moveTo>
                  <a:cubicBezTo>
                    <a:pt x="11151" y="17706"/>
                    <a:pt x="11151" y="17709"/>
                    <a:pt x="11153" y="17709"/>
                  </a:cubicBezTo>
                  <a:cubicBezTo>
                    <a:pt x="11153" y="17709"/>
                    <a:pt x="11154" y="17709"/>
                    <a:pt x="11156" y="17707"/>
                  </a:cubicBezTo>
                  <a:cubicBezTo>
                    <a:pt x="11156" y="17705"/>
                    <a:pt x="11151" y="17705"/>
                    <a:pt x="11151" y="17703"/>
                  </a:cubicBezTo>
                  <a:close/>
                  <a:moveTo>
                    <a:pt x="14980" y="17448"/>
                  </a:moveTo>
                  <a:cubicBezTo>
                    <a:pt x="14903" y="17451"/>
                    <a:pt x="14827" y="17469"/>
                    <a:pt x="14758" y="17503"/>
                  </a:cubicBezTo>
                  <a:cubicBezTo>
                    <a:pt x="14737" y="17552"/>
                    <a:pt x="14705" y="17596"/>
                    <a:pt x="14663" y="17631"/>
                  </a:cubicBezTo>
                  <a:cubicBezTo>
                    <a:pt x="14644" y="17643"/>
                    <a:pt x="14634" y="17648"/>
                    <a:pt x="14629" y="17648"/>
                  </a:cubicBezTo>
                  <a:cubicBezTo>
                    <a:pt x="14616" y="17648"/>
                    <a:pt x="14641" y="17611"/>
                    <a:pt x="14632" y="17601"/>
                  </a:cubicBezTo>
                  <a:lnTo>
                    <a:pt x="14632" y="17601"/>
                  </a:lnTo>
                  <a:cubicBezTo>
                    <a:pt x="14639" y="17589"/>
                    <a:pt x="14643" y="17580"/>
                    <a:pt x="14640" y="17580"/>
                  </a:cubicBezTo>
                  <a:lnTo>
                    <a:pt x="14640" y="17580"/>
                  </a:lnTo>
                  <a:cubicBezTo>
                    <a:pt x="14638" y="17580"/>
                    <a:pt x="14629" y="17587"/>
                    <a:pt x="14612" y="17603"/>
                  </a:cubicBezTo>
                  <a:cubicBezTo>
                    <a:pt x="14617" y="17600"/>
                    <a:pt x="14620" y="17599"/>
                    <a:pt x="14622" y="17599"/>
                  </a:cubicBezTo>
                  <a:cubicBezTo>
                    <a:pt x="14625" y="17599"/>
                    <a:pt x="14627" y="17601"/>
                    <a:pt x="14630" y="17602"/>
                  </a:cubicBezTo>
                  <a:lnTo>
                    <a:pt x="14630" y="17602"/>
                  </a:lnTo>
                  <a:cubicBezTo>
                    <a:pt x="14606" y="17640"/>
                    <a:pt x="14557" y="17711"/>
                    <a:pt x="14581" y="17711"/>
                  </a:cubicBezTo>
                  <a:cubicBezTo>
                    <a:pt x="14591" y="17711"/>
                    <a:pt x="14615" y="17698"/>
                    <a:pt x="14661" y="17663"/>
                  </a:cubicBezTo>
                  <a:lnTo>
                    <a:pt x="14677" y="17635"/>
                  </a:lnTo>
                  <a:cubicBezTo>
                    <a:pt x="14781" y="17553"/>
                    <a:pt x="14928" y="17468"/>
                    <a:pt x="14980" y="17448"/>
                  </a:cubicBezTo>
                  <a:close/>
                  <a:moveTo>
                    <a:pt x="9950" y="17712"/>
                  </a:moveTo>
                  <a:cubicBezTo>
                    <a:pt x="9955" y="17719"/>
                    <a:pt x="9962" y="17726"/>
                    <a:pt x="9969" y="17730"/>
                  </a:cubicBezTo>
                  <a:lnTo>
                    <a:pt x="9950" y="17712"/>
                  </a:lnTo>
                  <a:close/>
                  <a:moveTo>
                    <a:pt x="9992" y="17730"/>
                  </a:moveTo>
                  <a:cubicBezTo>
                    <a:pt x="9988" y="17733"/>
                    <a:pt x="9984" y="17734"/>
                    <a:pt x="9980" y="17734"/>
                  </a:cubicBezTo>
                  <a:cubicBezTo>
                    <a:pt x="9976" y="17734"/>
                    <a:pt x="9972" y="17733"/>
                    <a:pt x="9969" y="17730"/>
                  </a:cubicBezTo>
                  <a:lnTo>
                    <a:pt x="9969" y="17730"/>
                  </a:lnTo>
                  <a:lnTo>
                    <a:pt x="9983" y="17742"/>
                  </a:lnTo>
                  <a:cubicBezTo>
                    <a:pt x="9987" y="17740"/>
                    <a:pt x="9992" y="17737"/>
                    <a:pt x="9990" y="17733"/>
                  </a:cubicBezTo>
                  <a:lnTo>
                    <a:pt x="9992" y="17730"/>
                  </a:lnTo>
                  <a:close/>
                  <a:moveTo>
                    <a:pt x="9983" y="17742"/>
                  </a:moveTo>
                  <a:lnTo>
                    <a:pt x="9978" y="17744"/>
                  </a:lnTo>
                  <a:cubicBezTo>
                    <a:pt x="9985" y="17751"/>
                    <a:pt x="9994" y="17754"/>
                    <a:pt x="10006" y="17756"/>
                  </a:cubicBezTo>
                  <a:lnTo>
                    <a:pt x="9983" y="17742"/>
                  </a:lnTo>
                  <a:close/>
                  <a:moveTo>
                    <a:pt x="13210" y="17668"/>
                  </a:moveTo>
                  <a:cubicBezTo>
                    <a:pt x="13184" y="17691"/>
                    <a:pt x="13152" y="17721"/>
                    <a:pt x="13103" y="17756"/>
                  </a:cubicBezTo>
                  <a:lnTo>
                    <a:pt x="13207" y="17668"/>
                  </a:lnTo>
                  <a:close/>
                  <a:moveTo>
                    <a:pt x="10946" y="17894"/>
                  </a:moveTo>
                  <a:cubicBezTo>
                    <a:pt x="10945" y="17897"/>
                    <a:pt x="10943" y="17899"/>
                    <a:pt x="10942" y="17902"/>
                  </a:cubicBezTo>
                  <a:cubicBezTo>
                    <a:pt x="10944" y="17899"/>
                    <a:pt x="10945" y="17897"/>
                    <a:pt x="10946" y="17894"/>
                  </a:cubicBezTo>
                  <a:close/>
                  <a:moveTo>
                    <a:pt x="10231" y="17897"/>
                  </a:moveTo>
                  <a:lnTo>
                    <a:pt x="10235" y="17906"/>
                  </a:lnTo>
                  <a:lnTo>
                    <a:pt x="10235" y="17906"/>
                  </a:lnTo>
                  <a:cubicBezTo>
                    <a:pt x="10235" y="17903"/>
                    <a:pt x="10234" y="17900"/>
                    <a:pt x="10231" y="17897"/>
                  </a:cubicBezTo>
                  <a:close/>
                  <a:moveTo>
                    <a:pt x="14941" y="17666"/>
                  </a:moveTo>
                  <a:lnTo>
                    <a:pt x="14941" y="17666"/>
                  </a:lnTo>
                  <a:cubicBezTo>
                    <a:pt x="14810" y="17793"/>
                    <a:pt x="14796" y="17829"/>
                    <a:pt x="14817" y="17837"/>
                  </a:cubicBezTo>
                  <a:lnTo>
                    <a:pt x="14817" y="17837"/>
                  </a:lnTo>
                  <a:lnTo>
                    <a:pt x="14735" y="17948"/>
                  </a:lnTo>
                  <a:cubicBezTo>
                    <a:pt x="14792" y="17911"/>
                    <a:pt x="14887" y="17834"/>
                    <a:pt x="14919" y="17834"/>
                  </a:cubicBezTo>
                  <a:cubicBezTo>
                    <a:pt x="14922" y="17834"/>
                    <a:pt x="14924" y="17834"/>
                    <a:pt x="14925" y="17835"/>
                  </a:cubicBezTo>
                  <a:cubicBezTo>
                    <a:pt x="14924" y="17829"/>
                    <a:pt x="14917" y="17827"/>
                    <a:pt x="14908" y="17827"/>
                  </a:cubicBezTo>
                  <a:cubicBezTo>
                    <a:pt x="14888" y="17827"/>
                    <a:pt x="14854" y="17837"/>
                    <a:pt x="14832" y="17837"/>
                  </a:cubicBezTo>
                  <a:cubicBezTo>
                    <a:pt x="14827" y="17837"/>
                    <a:pt x="14822" y="17836"/>
                    <a:pt x="14818" y="17835"/>
                  </a:cubicBezTo>
                  <a:lnTo>
                    <a:pt x="14941" y="17666"/>
                  </a:lnTo>
                  <a:close/>
                  <a:moveTo>
                    <a:pt x="10166" y="17939"/>
                  </a:moveTo>
                  <a:lnTo>
                    <a:pt x="10175" y="17951"/>
                  </a:lnTo>
                  <a:cubicBezTo>
                    <a:pt x="10175" y="17951"/>
                    <a:pt x="10177" y="17948"/>
                    <a:pt x="10180" y="17948"/>
                  </a:cubicBezTo>
                  <a:lnTo>
                    <a:pt x="10166" y="17939"/>
                  </a:lnTo>
                  <a:close/>
                  <a:moveTo>
                    <a:pt x="10180" y="17948"/>
                  </a:moveTo>
                  <a:lnTo>
                    <a:pt x="10194" y="17958"/>
                  </a:lnTo>
                  <a:cubicBezTo>
                    <a:pt x="10189" y="17953"/>
                    <a:pt x="10184" y="17948"/>
                    <a:pt x="10180" y="17948"/>
                  </a:cubicBezTo>
                  <a:close/>
                  <a:moveTo>
                    <a:pt x="10196" y="17958"/>
                  </a:moveTo>
                  <a:cubicBezTo>
                    <a:pt x="10205" y="17965"/>
                    <a:pt x="10212" y="17976"/>
                    <a:pt x="10224" y="17976"/>
                  </a:cubicBezTo>
                  <a:lnTo>
                    <a:pt x="10224" y="17974"/>
                  </a:lnTo>
                  <a:lnTo>
                    <a:pt x="10196" y="17958"/>
                  </a:lnTo>
                  <a:close/>
                  <a:moveTo>
                    <a:pt x="14626" y="17800"/>
                  </a:moveTo>
                  <a:cubicBezTo>
                    <a:pt x="14612" y="17800"/>
                    <a:pt x="14584" y="17814"/>
                    <a:pt x="14533" y="17849"/>
                  </a:cubicBezTo>
                  <a:cubicBezTo>
                    <a:pt x="14499" y="17932"/>
                    <a:pt x="14617" y="17851"/>
                    <a:pt x="14517" y="18013"/>
                  </a:cubicBezTo>
                  <a:lnTo>
                    <a:pt x="14517" y="18016"/>
                  </a:lnTo>
                  <a:cubicBezTo>
                    <a:pt x="14566" y="17935"/>
                    <a:pt x="14668" y="17800"/>
                    <a:pt x="14626" y="17800"/>
                  </a:cubicBezTo>
                  <a:close/>
                  <a:moveTo>
                    <a:pt x="13047" y="18009"/>
                  </a:moveTo>
                  <a:cubicBezTo>
                    <a:pt x="13043" y="18034"/>
                    <a:pt x="13029" y="18060"/>
                    <a:pt x="13008" y="18081"/>
                  </a:cubicBezTo>
                  <a:cubicBezTo>
                    <a:pt x="13015" y="18085"/>
                    <a:pt x="13022" y="18087"/>
                    <a:pt x="13038" y="18087"/>
                  </a:cubicBezTo>
                  <a:cubicBezTo>
                    <a:pt x="13066" y="18062"/>
                    <a:pt x="13050" y="18030"/>
                    <a:pt x="13047" y="18009"/>
                  </a:cubicBezTo>
                  <a:close/>
                  <a:moveTo>
                    <a:pt x="10297" y="17970"/>
                  </a:moveTo>
                  <a:cubicBezTo>
                    <a:pt x="10272" y="17970"/>
                    <a:pt x="10250" y="17978"/>
                    <a:pt x="10245" y="18004"/>
                  </a:cubicBezTo>
                  <a:cubicBezTo>
                    <a:pt x="10248" y="18004"/>
                    <a:pt x="10251" y="18004"/>
                    <a:pt x="10253" y="18004"/>
                  </a:cubicBezTo>
                  <a:cubicBezTo>
                    <a:pt x="10292" y="18004"/>
                    <a:pt x="10296" y="18016"/>
                    <a:pt x="10336" y="18016"/>
                  </a:cubicBezTo>
                  <a:cubicBezTo>
                    <a:pt x="10341" y="18016"/>
                    <a:pt x="10347" y="18016"/>
                    <a:pt x="10354" y="18016"/>
                  </a:cubicBezTo>
                  <a:cubicBezTo>
                    <a:pt x="10381" y="18034"/>
                    <a:pt x="10384" y="18064"/>
                    <a:pt x="10370" y="18071"/>
                  </a:cubicBezTo>
                  <a:cubicBezTo>
                    <a:pt x="10385" y="18071"/>
                    <a:pt x="10396" y="18107"/>
                    <a:pt x="10421" y="18107"/>
                  </a:cubicBezTo>
                  <a:cubicBezTo>
                    <a:pt x="10423" y="18107"/>
                    <a:pt x="10425" y="18107"/>
                    <a:pt x="10428" y="18106"/>
                  </a:cubicBezTo>
                  <a:cubicBezTo>
                    <a:pt x="10418" y="18053"/>
                    <a:pt x="10379" y="18009"/>
                    <a:pt x="10328" y="17997"/>
                  </a:cubicBezTo>
                  <a:cubicBezTo>
                    <a:pt x="10328" y="17983"/>
                    <a:pt x="10342" y="17983"/>
                    <a:pt x="10349" y="17979"/>
                  </a:cubicBezTo>
                  <a:lnTo>
                    <a:pt x="10351" y="17979"/>
                  </a:lnTo>
                  <a:cubicBezTo>
                    <a:pt x="10334" y="17974"/>
                    <a:pt x="10315" y="17970"/>
                    <a:pt x="10297" y="17970"/>
                  </a:cubicBezTo>
                  <a:close/>
                  <a:moveTo>
                    <a:pt x="10493" y="18094"/>
                  </a:moveTo>
                  <a:lnTo>
                    <a:pt x="10500" y="18120"/>
                  </a:lnTo>
                  <a:lnTo>
                    <a:pt x="10504" y="18111"/>
                  </a:lnTo>
                  <a:cubicBezTo>
                    <a:pt x="10502" y="18106"/>
                    <a:pt x="10497" y="18099"/>
                    <a:pt x="10493" y="18094"/>
                  </a:cubicBezTo>
                  <a:close/>
                  <a:moveTo>
                    <a:pt x="10449" y="18143"/>
                  </a:moveTo>
                  <a:lnTo>
                    <a:pt x="10405" y="18157"/>
                  </a:lnTo>
                  <a:lnTo>
                    <a:pt x="10446" y="18185"/>
                  </a:lnTo>
                  <a:cubicBezTo>
                    <a:pt x="10462" y="18185"/>
                    <a:pt x="10474" y="18162"/>
                    <a:pt x="10449" y="18143"/>
                  </a:cubicBezTo>
                  <a:close/>
                  <a:moveTo>
                    <a:pt x="15354" y="13368"/>
                  </a:moveTo>
                  <a:lnTo>
                    <a:pt x="15034" y="13430"/>
                  </a:lnTo>
                  <a:lnTo>
                    <a:pt x="15025" y="13430"/>
                  </a:lnTo>
                  <a:lnTo>
                    <a:pt x="15034" y="13432"/>
                  </a:lnTo>
                  <a:lnTo>
                    <a:pt x="15128" y="13459"/>
                  </a:lnTo>
                  <a:lnTo>
                    <a:pt x="15128" y="13459"/>
                  </a:lnTo>
                  <a:lnTo>
                    <a:pt x="15034" y="13463"/>
                  </a:lnTo>
                  <a:cubicBezTo>
                    <a:pt x="15030" y="13463"/>
                    <a:pt x="15025" y="13463"/>
                    <a:pt x="15021" y="13463"/>
                  </a:cubicBezTo>
                  <a:cubicBezTo>
                    <a:pt x="14950" y="13463"/>
                    <a:pt x="14872" y="13429"/>
                    <a:pt x="14869" y="13414"/>
                  </a:cubicBezTo>
                  <a:lnTo>
                    <a:pt x="14679" y="13446"/>
                  </a:lnTo>
                  <a:cubicBezTo>
                    <a:pt x="14684" y="13430"/>
                    <a:pt x="14716" y="13426"/>
                    <a:pt x="14742" y="13414"/>
                  </a:cubicBezTo>
                  <a:lnTo>
                    <a:pt x="14742" y="13414"/>
                  </a:lnTo>
                  <a:cubicBezTo>
                    <a:pt x="14721" y="13422"/>
                    <a:pt x="14707" y="13425"/>
                    <a:pt x="14699" y="13425"/>
                  </a:cubicBezTo>
                  <a:cubicBezTo>
                    <a:pt x="14675" y="13425"/>
                    <a:pt x="14690" y="13400"/>
                    <a:pt x="14667" y="13400"/>
                  </a:cubicBezTo>
                  <a:cubicBezTo>
                    <a:pt x="14660" y="13400"/>
                    <a:pt x="14648" y="13403"/>
                    <a:pt x="14631" y="13409"/>
                  </a:cubicBezTo>
                  <a:cubicBezTo>
                    <a:pt x="14642" y="13419"/>
                    <a:pt x="14624" y="13432"/>
                    <a:pt x="14621" y="13442"/>
                  </a:cubicBezTo>
                  <a:cubicBezTo>
                    <a:pt x="14593" y="13428"/>
                    <a:pt x="14543" y="13422"/>
                    <a:pt x="14490" y="13422"/>
                  </a:cubicBezTo>
                  <a:cubicBezTo>
                    <a:pt x="14457" y="13422"/>
                    <a:pt x="14422" y="13424"/>
                    <a:pt x="14392" y="13428"/>
                  </a:cubicBezTo>
                  <a:lnTo>
                    <a:pt x="14408" y="13400"/>
                  </a:lnTo>
                  <a:cubicBezTo>
                    <a:pt x="14388" y="13399"/>
                    <a:pt x="14367" y="13399"/>
                    <a:pt x="14347" y="13399"/>
                  </a:cubicBezTo>
                  <a:cubicBezTo>
                    <a:pt x="14222" y="13399"/>
                    <a:pt x="14089" y="13414"/>
                    <a:pt x="13956" y="13414"/>
                  </a:cubicBezTo>
                  <a:cubicBezTo>
                    <a:pt x="14009" y="13426"/>
                    <a:pt x="13998" y="13472"/>
                    <a:pt x="13951" y="13477"/>
                  </a:cubicBezTo>
                  <a:lnTo>
                    <a:pt x="13945" y="13462"/>
                  </a:lnTo>
                  <a:lnTo>
                    <a:pt x="13945" y="13462"/>
                  </a:lnTo>
                  <a:cubicBezTo>
                    <a:pt x="13946" y="13466"/>
                    <a:pt x="13940" y="13472"/>
                    <a:pt x="13921" y="13481"/>
                  </a:cubicBezTo>
                  <a:cubicBezTo>
                    <a:pt x="13861" y="13477"/>
                    <a:pt x="13882" y="13435"/>
                    <a:pt x="13914" y="13421"/>
                  </a:cubicBezTo>
                  <a:lnTo>
                    <a:pt x="13914" y="13421"/>
                  </a:lnTo>
                  <a:lnTo>
                    <a:pt x="13845" y="13437"/>
                  </a:lnTo>
                  <a:cubicBezTo>
                    <a:pt x="13840" y="13423"/>
                    <a:pt x="13856" y="13419"/>
                    <a:pt x="13861" y="13402"/>
                  </a:cubicBezTo>
                  <a:lnTo>
                    <a:pt x="13861" y="13402"/>
                  </a:lnTo>
                  <a:cubicBezTo>
                    <a:pt x="13856" y="13407"/>
                    <a:pt x="13849" y="13408"/>
                    <a:pt x="13841" y="13408"/>
                  </a:cubicBezTo>
                  <a:cubicBezTo>
                    <a:pt x="13813" y="13408"/>
                    <a:pt x="13772" y="13389"/>
                    <a:pt x="13736" y="13389"/>
                  </a:cubicBezTo>
                  <a:cubicBezTo>
                    <a:pt x="13720" y="13389"/>
                    <a:pt x="13706" y="13393"/>
                    <a:pt x="13694" y="13405"/>
                  </a:cubicBezTo>
                  <a:lnTo>
                    <a:pt x="13692" y="13393"/>
                  </a:lnTo>
                  <a:cubicBezTo>
                    <a:pt x="13534" y="13393"/>
                    <a:pt x="13462" y="13407"/>
                    <a:pt x="13335" y="13409"/>
                  </a:cubicBezTo>
                  <a:cubicBezTo>
                    <a:pt x="13330" y="13444"/>
                    <a:pt x="13281" y="13435"/>
                    <a:pt x="13244" y="13465"/>
                  </a:cubicBezTo>
                  <a:cubicBezTo>
                    <a:pt x="13153" y="13454"/>
                    <a:pt x="13053" y="13428"/>
                    <a:pt x="12945" y="13428"/>
                  </a:cubicBezTo>
                  <a:cubicBezTo>
                    <a:pt x="12940" y="13428"/>
                    <a:pt x="12936" y="13428"/>
                    <a:pt x="12931" y="13428"/>
                  </a:cubicBezTo>
                  <a:cubicBezTo>
                    <a:pt x="12853" y="13446"/>
                    <a:pt x="12911" y="13458"/>
                    <a:pt x="12873" y="13479"/>
                  </a:cubicBezTo>
                  <a:cubicBezTo>
                    <a:pt x="12867" y="13446"/>
                    <a:pt x="12755" y="13451"/>
                    <a:pt x="12813" y="13428"/>
                  </a:cubicBezTo>
                  <a:lnTo>
                    <a:pt x="12813" y="13428"/>
                  </a:lnTo>
                  <a:cubicBezTo>
                    <a:pt x="12697" y="13430"/>
                    <a:pt x="12581" y="13439"/>
                    <a:pt x="12468" y="13460"/>
                  </a:cubicBezTo>
                  <a:cubicBezTo>
                    <a:pt x="12486" y="13472"/>
                    <a:pt x="12507" y="13479"/>
                    <a:pt x="12496" y="13488"/>
                  </a:cubicBezTo>
                  <a:cubicBezTo>
                    <a:pt x="12491" y="13489"/>
                    <a:pt x="12487" y="13489"/>
                    <a:pt x="12483" y="13489"/>
                  </a:cubicBezTo>
                  <a:cubicBezTo>
                    <a:pt x="12455" y="13489"/>
                    <a:pt x="12424" y="13472"/>
                    <a:pt x="12428" y="13460"/>
                  </a:cubicBezTo>
                  <a:lnTo>
                    <a:pt x="12438" y="13456"/>
                  </a:lnTo>
                  <a:lnTo>
                    <a:pt x="12438" y="13456"/>
                  </a:lnTo>
                  <a:cubicBezTo>
                    <a:pt x="12408" y="13463"/>
                    <a:pt x="12377" y="13466"/>
                    <a:pt x="12345" y="13466"/>
                  </a:cubicBezTo>
                  <a:cubicBezTo>
                    <a:pt x="12210" y="13466"/>
                    <a:pt x="12061" y="13412"/>
                    <a:pt x="11940" y="13412"/>
                  </a:cubicBezTo>
                  <a:cubicBezTo>
                    <a:pt x="11903" y="13412"/>
                    <a:pt x="11868" y="13417"/>
                    <a:pt x="11837" y="13430"/>
                  </a:cubicBezTo>
                  <a:lnTo>
                    <a:pt x="11846" y="13426"/>
                  </a:lnTo>
                  <a:lnTo>
                    <a:pt x="11687" y="13463"/>
                  </a:lnTo>
                  <a:cubicBezTo>
                    <a:pt x="11612" y="13456"/>
                    <a:pt x="11731" y="13437"/>
                    <a:pt x="11677" y="13419"/>
                  </a:cubicBezTo>
                  <a:lnTo>
                    <a:pt x="11677" y="13419"/>
                  </a:lnTo>
                  <a:cubicBezTo>
                    <a:pt x="11618" y="13437"/>
                    <a:pt x="11567" y="13442"/>
                    <a:pt x="11520" y="13442"/>
                  </a:cubicBezTo>
                  <a:cubicBezTo>
                    <a:pt x="11465" y="13442"/>
                    <a:pt x="11415" y="13435"/>
                    <a:pt x="11364" y="13435"/>
                  </a:cubicBezTo>
                  <a:cubicBezTo>
                    <a:pt x="11331" y="13435"/>
                    <a:pt x="11298" y="13438"/>
                    <a:pt x="11262" y="13446"/>
                  </a:cubicBezTo>
                  <a:cubicBezTo>
                    <a:pt x="11223" y="13412"/>
                    <a:pt x="11162" y="13404"/>
                    <a:pt x="11093" y="13404"/>
                  </a:cubicBezTo>
                  <a:cubicBezTo>
                    <a:pt x="11020" y="13404"/>
                    <a:pt x="10937" y="13413"/>
                    <a:pt x="10862" y="13413"/>
                  </a:cubicBezTo>
                  <a:cubicBezTo>
                    <a:pt x="10811" y="13413"/>
                    <a:pt x="10763" y="13409"/>
                    <a:pt x="10724" y="13393"/>
                  </a:cubicBezTo>
                  <a:lnTo>
                    <a:pt x="10724" y="13393"/>
                  </a:lnTo>
                  <a:lnTo>
                    <a:pt x="10734" y="13416"/>
                  </a:lnTo>
                  <a:cubicBezTo>
                    <a:pt x="10725" y="13421"/>
                    <a:pt x="10718" y="13423"/>
                    <a:pt x="10712" y="13423"/>
                  </a:cubicBezTo>
                  <a:cubicBezTo>
                    <a:pt x="10691" y="13423"/>
                    <a:pt x="10681" y="13401"/>
                    <a:pt x="10660" y="13398"/>
                  </a:cubicBezTo>
                  <a:lnTo>
                    <a:pt x="10660" y="13398"/>
                  </a:lnTo>
                  <a:cubicBezTo>
                    <a:pt x="10664" y="13414"/>
                    <a:pt x="10701" y="13416"/>
                    <a:pt x="10678" y="13430"/>
                  </a:cubicBezTo>
                  <a:cubicBezTo>
                    <a:pt x="10621" y="13435"/>
                    <a:pt x="10564" y="13437"/>
                    <a:pt x="10506" y="13437"/>
                  </a:cubicBezTo>
                  <a:cubicBezTo>
                    <a:pt x="10233" y="13437"/>
                    <a:pt x="9950" y="13394"/>
                    <a:pt x="9674" y="13377"/>
                  </a:cubicBezTo>
                  <a:cubicBezTo>
                    <a:pt x="9671" y="13377"/>
                    <a:pt x="9668" y="13377"/>
                    <a:pt x="9665" y="13377"/>
                  </a:cubicBezTo>
                  <a:cubicBezTo>
                    <a:pt x="9576" y="13377"/>
                    <a:pt x="9591" y="13453"/>
                    <a:pt x="9517" y="13453"/>
                  </a:cubicBezTo>
                  <a:cubicBezTo>
                    <a:pt x="9501" y="13453"/>
                    <a:pt x="9480" y="13449"/>
                    <a:pt x="9452" y="13439"/>
                  </a:cubicBezTo>
                  <a:lnTo>
                    <a:pt x="9496" y="13398"/>
                  </a:lnTo>
                  <a:lnTo>
                    <a:pt x="9496" y="13398"/>
                  </a:lnTo>
                  <a:cubicBezTo>
                    <a:pt x="9399" y="13417"/>
                    <a:pt x="9301" y="13421"/>
                    <a:pt x="9202" y="13421"/>
                  </a:cubicBezTo>
                  <a:cubicBezTo>
                    <a:pt x="9141" y="13421"/>
                    <a:pt x="9079" y="13419"/>
                    <a:pt x="9017" y="13419"/>
                  </a:cubicBezTo>
                  <a:cubicBezTo>
                    <a:pt x="8928" y="13419"/>
                    <a:pt x="8840" y="13422"/>
                    <a:pt x="8754" y="13437"/>
                  </a:cubicBezTo>
                  <a:cubicBezTo>
                    <a:pt x="8768" y="13428"/>
                    <a:pt x="8770" y="13416"/>
                    <a:pt x="8793" y="13416"/>
                  </a:cubicBezTo>
                  <a:cubicBezTo>
                    <a:pt x="8778" y="13407"/>
                    <a:pt x="8753" y="13403"/>
                    <a:pt x="8727" y="13403"/>
                  </a:cubicBezTo>
                  <a:cubicBezTo>
                    <a:pt x="8670" y="13403"/>
                    <a:pt x="8603" y="13422"/>
                    <a:pt x="8603" y="13439"/>
                  </a:cubicBezTo>
                  <a:cubicBezTo>
                    <a:pt x="8566" y="13437"/>
                    <a:pt x="8596" y="13416"/>
                    <a:pt x="8573" y="13405"/>
                  </a:cubicBezTo>
                  <a:cubicBezTo>
                    <a:pt x="8566" y="13402"/>
                    <a:pt x="8557" y="13401"/>
                    <a:pt x="8549" y="13401"/>
                  </a:cubicBezTo>
                  <a:cubicBezTo>
                    <a:pt x="8512" y="13401"/>
                    <a:pt x="8470" y="13422"/>
                    <a:pt x="8441" y="13422"/>
                  </a:cubicBezTo>
                  <a:cubicBezTo>
                    <a:pt x="8431" y="13422"/>
                    <a:pt x="8424" y="13420"/>
                    <a:pt x="8418" y="13414"/>
                  </a:cubicBezTo>
                  <a:cubicBezTo>
                    <a:pt x="8415" y="13410"/>
                    <a:pt x="8420" y="13407"/>
                    <a:pt x="8426" y="13404"/>
                  </a:cubicBezTo>
                  <a:lnTo>
                    <a:pt x="8426" y="13404"/>
                  </a:lnTo>
                  <a:cubicBezTo>
                    <a:pt x="8382" y="13413"/>
                    <a:pt x="8290" y="13402"/>
                    <a:pt x="8318" y="13432"/>
                  </a:cubicBezTo>
                  <a:cubicBezTo>
                    <a:pt x="8297" y="13429"/>
                    <a:pt x="8277" y="13427"/>
                    <a:pt x="8258" y="13427"/>
                  </a:cubicBezTo>
                  <a:cubicBezTo>
                    <a:pt x="8213" y="13427"/>
                    <a:pt x="8171" y="13434"/>
                    <a:pt x="8131" y="13434"/>
                  </a:cubicBezTo>
                  <a:cubicBezTo>
                    <a:pt x="8112" y="13434"/>
                    <a:pt x="8093" y="13433"/>
                    <a:pt x="8075" y="13428"/>
                  </a:cubicBezTo>
                  <a:cubicBezTo>
                    <a:pt x="8062" y="13438"/>
                    <a:pt x="8043" y="13441"/>
                    <a:pt x="8024" y="13441"/>
                  </a:cubicBezTo>
                  <a:cubicBezTo>
                    <a:pt x="8000" y="13441"/>
                    <a:pt x="7974" y="13437"/>
                    <a:pt x="7952" y="13437"/>
                  </a:cubicBezTo>
                  <a:cubicBezTo>
                    <a:pt x="7929" y="13437"/>
                    <a:pt x="7911" y="13442"/>
                    <a:pt x="7905" y="13463"/>
                  </a:cubicBezTo>
                  <a:cubicBezTo>
                    <a:pt x="7909" y="13433"/>
                    <a:pt x="7865" y="13422"/>
                    <a:pt x="7814" y="13422"/>
                  </a:cubicBezTo>
                  <a:cubicBezTo>
                    <a:pt x="7768" y="13422"/>
                    <a:pt x="7717" y="13431"/>
                    <a:pt x="7690" y="13444"/>
                  </a:cubicBezTo>
                  <a:cubicBezTo>
                    <a:pt x="7708" y="13428"/>
                    <a:pt x="7641" y="13426"/>
                    <a:pt x="7662" y="13402"/>
                  </a:cubicBezTo>
                  <a:cubicBezTo>
                    <a:pt x="7597" y="13402"/>
                    <a:pt x="7539" y="13414"/>
                    <a:pt x="7548" y="13442"/>
                  </a:cubicBezTo>
                  <a:cubicBezTo>
                    <a:pt x="7521" y="13426"/>
                    <a:pt x="7493" y="13421"/>
                    <a:pt x="7465" y="13421"/>
                  </a:cubicBezTo>
                  <a:cubicBezTo>
                    <a:pt x="7409" y="13421"/>
                    <a:pt x="7354" y="13443"/>
                    <a:pt x="7309" y="13443"/>
                  </a:cubicBezTo>
                  <a:cubicBezTo>
                    <a:pt x="7282" y="13443"/>
                    <a:pt x="7259" y="13436"/>
                    <a:pt x="7240" y="13412"/>
                  </a:cubicBezTo>
                  <a:cubicBezTo>
                    <a:pt x="7048" y="13442"/>
                    <a:pt x="6869" y="13463"/>
                    <a:pt x="6695" y="13474"/>
                  </a:cubicBezTo>
                  <a:cubicBezTo>
                    <a:pt x="6702" y="13419"/>
                    <a:pt x="6888" y="13467"/>
                    <a:pt x="6881" y="13409"/>
                  </a:cubicBezTo>
                  <a:lnTo>
                    <a:pt x="6881" y="13409"/>
                  </a:lnTo>
                  <a:cubicBezTo>
                    <a:pt x="6734" y="13430"/>
                    <a:pt x="6643" y="13470"/>
                    <a:pt x="6513" y="13470"/>
                  </a:cubicBezTo>
                  <a:cubicBezTo>
                    <a:pt x="6495" y="13470"/>
                    <a:pt x="6476" y="13469"/>
                    <a:pt x="6457" y="13467"/>
                  </a:cubicBezTo>
                  <a:cubicBezTo>
                    <a:pt x="6415" y="13460"/>
                    <a:pt x="6480" y="13444"/>
                    <a:pt x="6494" y="13435"/>
                  </a:cubicBezTo>
                  <a:lnTo>
                    <a:pt x="6494" y="13435"/>
                  </a:lnTo>
                  <a:cubicBezTo>
                    <a:pt x="6436" y="13443"/>
                    <a:pt x="6379" y="13445"/>
                    <a:pt x="6324" y="13445"/>
                  </a:cubicBezTo>
                  <a:cubicBezTo>
                    <a:pt x="6290" y="13445"/>
                    <a:pt x="6257" y="13444"/>
                    <a:pt x="6224" y="13444"/>
                  </a:cubicBezTo>
                  <a:cubicBezTo>
                    <a:pt x="6158" y="13444"/>
                    <a:pt x="6093" y="13446"/>
                    <a:pt x="6030" y="13460"/>
                  </a:cubicBezTo>
                  <a:lnTo>
                    <a:pt x="6030" y="13460"/>
                  </a:lnTo>
                  <a:cubicBezTo>
                    <a:pt x="6045" y="13478"/>
                    <a:pt x="6013" y="13497"/>
                    <a:pt x="5977" y="13514"/>
                  </a:cubicBezTo>
                  <a:lnTo>
                    <a:pt x="5821" y="13585"/>
                  </a:lnTo>
                  <a:lnTo>
                    <a:pt x="5930" y="13625"/>
                  </a:lnTo>
                  <a:cubicBezTo>
                    <a:pt x="5954" y="13633"/>
                    <a:pt x="5978" y="13643"/>
                    <a:pt x="5993" y="13647"/>
                  </a:cubicBezTo>
                  <a:lnTo>
                    <a:pt x="5993" y="13647"/>
                  </a:lnTo>
                  <a:lnTo>
                    <a:pt x="5990" y="13654"/>
                  </a:lnTo>
                  <a:lnTo>
                    <a:pt x="5990" y="13654"/>
                  </a:lnTo>
                  <a:cubicBezTo>
                    <a:pt x="5983" y="13659"/>
                    <a:pt x="5981" y="13665"/>
                    <a:pt x="5983" y="13672"/>
                  </a:cubicBezTo>
                  <a:lnTo>
                    <a:pt x="5983" y="13672"/>
                  </a:lnTo>
                  <a:lnTo>
                    <a:pt x="5974" y="13692"/>
                  </a:lnTo>
                  <a:cubicBezTo>
                    <a:pt x="5981" y="13693"/>
                    <a:pt x="5987" y="13693"/>
                    <a:pt x="5992" y="13693"/>
                  </a:cubicBezTo>
                  <a:lnTo>
                    <a:pt x="5992" y="13693"/>
                  </a:lnTo>
                  <a:cubicBezTo>
                    <a:pt x="6012" y="13727"/>
                    <a:pt x="6051" y="13768"/>
                    <a:pt x="5977" y="13773"/>
                  </a:cubicBezTo>
                  <a:cubicBezTo>
                    <a:pt x="5987" y="13780"/>
                    <a:pt x="6000" y="13786"/>
                    <a:pt x="6011" y="13786"/>
                  </a:cubicBezTo>
                  <a:cubicBezTo>
                    <a:pt x="6018" y="13786"/>
                    <a:pt x="6024" y="13783"/>
                    <a:pt x="6028" y="13778"/>
                  </a:cubicBezTo>
                  <a:lnTo>
                    <a:pt x="6028" y="13778"/>
                  </a:lnTo>
                  <a:cubicBezTo>
                    <a:pt x="6041" y="13795"/>
                    <a:pt x="6042" y="13808"/>
                    <a:pt x="6024" y="13808"/>
                  </a:cubicBezTo>
                  <a:cubicBezTo>
                    <a:pt x="6020" y="13808"/>
                    <a:pt x="6015" y="13807"/>
                    <a:pt x="6009" y="13806"/>
                  </a:cubicBezTo>
                  <a:lnTo>
                    <a:pt x="6009" y="13806"/>
                  </a:lnTo>
                  <a:cubicBezTo>
                    <a:pt x="6093" y="13871"/>
                    <a:pt x="6086" y="13824"/>
                    <a:pt x="6151" y="13891"/>
                  </a:cubicBezTo>
                  <a:cubicBezTo>
                    <a:pt x="6148" y="13894"/>
                    <a:pt x="6144" y="13895"/>
                    <a:pt x="6140" y="13895"/>
                  </a:cubicBezTo>
                  <a:cubicBezTo>
                    <a:pt x="6134" y="13895"/>
                    <a:pt x="6126" y="13893"/>
                    <a:pt x="6118" y="13893"/>
                  </a:cubicBezTo>
                  <a:cubicBezTo>
                    <a:pt x="6115" y="13893"/>
                    <a:pt x="6112" y="13893"/>
                    <a:pt x="6109" y="13894"/>
                  </a:cubicBezTo>
                  <a:cubicBezTo>
                    <a:pt x="6167" y="13908"/>
                    <a:pt x="6220" y="13942"/>
                    <a:pt x="6257" y="13991"/>
                  </a:cubicBezTo>
                  <a:cubicBezTo>
                    <a:pt x="6251" y="13991"/>
                    <a:pt x="6249" y="13997"/>
                    <a:pt x="6244" y="13997"/>
                  </a:cubicBezTo>
                  <a:cubicBezTo>
                    <a:pt x="6242" y="13997"/>
                    <a:pt x="6239" y="13996"/>
                    <a:pt x="6236" y="13992"/>
                  </a:cubicBezTo>
                  <a:lnTo>
                    <a:pt x="6236" y="13992"/>
                  </a:lnTo>
                  <a:cubicBezTo>
                    <a:pt x="6334" y="14082"/>
                    <a:pt x="6442" y="14109"/>
                    <a:pt x="6531" y="14230"/>
                  </a:cubicBezTo>
                  <a:cubicBezTo>
                    <a:pt x="6461" y="14237"/>
                    <a:pt x="6554" y="14279"/>
                    <a:pt x="6526" y="14316"/>
                  </a:cubicBezTo>
                  <a:lnTo>
                    <a:pt x="6591" y="14364"/>
                  </a:lnTo>
                  <a:lnTo>
                    <a:pt x="6586" y="14325"/>
                  </a:lnTo>
                  <a:lnTo>
                    <a:pt x="6586" y="14325"/>
                  </a:lnTo>
                  <a:cubicBezTo>
                    <a:pt x="6635" y="14376"/>
                    <a:pt x="6702" y="14395"/>
                    <a:pt x="6735" y="14450"/>
                  </a:cubicBezTo>
                  <a:lnTo>
                    <a:pt x="6684" y="14425"/>
                  </a:lnTo>
                  <a:lnTo>
                    <a:pt x="6783" y="14513"/>
                  </a:lnTo>
                  <a:lnTo>
                    <a:pt x="6744" y="14448"/>
                  </a:lnTo>
                  <a:lnTo>
                    <a:pt x="6744" y="14448"/>
                  </a:lnTo>
                  <a:cubicBezTo>
                    <a:pt x="6757" y="14454"/>
                    <a:pt x="6766" y="14456"/>
                    <a:pt x="6773" y="14456"/>
                  </a:cubicBezTo>
                  <a:cubicBezTo>
                    <a:pt x="6790" y="14456"/>
                    <a:pt x="6793" y="14443"/>
                    <a:pt x="6801" y="14443"/>
                  </a:cubicBezTo>
                  <a:cubicBezTo>
                    <a:pt x="6808" y="14443"/>
                    <a:pt x="6817" y="14450"/>
                    <a:pt x="6837" y="14476"/>
                  </a:cubicBezTo>
                  <a:cubicBezTo>
                    <a:pt x="6836" y="14475"/>
                    <a:pt x="6835" y="14475"/>
                    <a:pt x="6835" y="14475"/>
                  </a:cubicBezTo>
                  <a:lnTo>
                    <a:pt x="6835" y="14475"/>
                  </a:lnTo>
                  <a:cubicBezTo>
                    <a:pt x="6829" y="14475"/>
                    <a:pt x="6886" y="14530"/>
                    <a:pt x="6892" y="14573"/>
                  </a:cubicBezTo>
                  <a:cubicBezTo>
                    <a:pt x="6932" y="14585"/>
                    <a:pt x="6969" y="14610"/>
                    <a:pt x="6992" y="14645"/>
                  </a:cubicBezTo>
                  <a:cubicBezTo>
                    <a:pt x="6990" y="14666"/>
                    <a:pt x="6946" y="14675"/>
                    <a:pt x="6946" y="14687"/>
                  </a:cubicBezTo>
                  <a:cubicBezTo>
                    <a:pt x="6946" y="14687"/>
                    <a:pt x="6947" y="14687"/>
                    <a:pt x="6947" y="14687"/>
                  </a:cubicBezTo>
                  <a:cubicBezTo>
                    <a:pt x="6999" y="14687"/>
                    <a:pt x="7068" y="14790"/>
                    <a:pt x="7127" y="14798"/>
                  </a:cubicBezTo>
                  <a:lnTo>
                    <a:pt x="7127" y="14798"/>
                  </a:lnTo>
                  <a:cubicBezTo>
                    <a:pt x="7127" y="14798"/>
                    <a:pt x="7126" y="14798"/>
                    <a:pt x="7126" y="14798"/>
                  </a:cubicBezTo>
                  <a:cubicBezTo>
                    <a:pt x="7112" y="14798"/>
                    <a:pt x="7101" y="14806"/>
                    <a:pt x="7096" y="14819"/>
                  </a:cubicBezTo>
                  <a:lnTo>
                    <a:pt x="7138" y="14816"/>
                  </a:lnTo>
                  <a:lnTo>
                    <a:pt x="7138" y="14816"/>
                  </a:lnTo>
                  <a:cubicBezTo>
                    <a:pt x="7154" y="14847"/>
                    <a:pt x="7154" y="14854"/>
                    <a:pt x="7136" y="14863"/>
                  </a:cubicBezTo>
                  <a:cubicBezTo>
                    <a:pt x="7151" y="14880"/>
                    <a:pt x="7160" y="14886"/>
                    <a:pt x="7166" y="14886"/>
                  </a:cubicBezTo>
                  <a:cubicBezTo>
                    <a:pt x="7178" y="14886"/>
                    <a:pt x="7177" y="14862"/>
                    <a:pt x="7186" y="14862"/>
                  </a:cubicBezTo>
                  <a:cubicBezTo>
                    <a:pt x="7192" y="14862"/>
                    <a:pt x="7201" y="14871"/>
                    <a:pt x="7219" y="14900"/>
                  </a:cubicBezTo>
                  <a:cubicBezTo>
                    <a:pt x="7212" y="14895"/>
                    <a:pt x="7212" y="14902"/>
                    <a:pt x="7194" y="14891"/>
                  </a:cubicBezTo>
                  <a:lnTo>
                    <a:pt x="7194" y="14891"/>
                  </a:lnTo>
                  <a:cubicBezTo>
                    <a:pt x="7268" y="14983"/>
                    <a:pt x="7368" y="15037"/>
                    <a:pt x="7433" y="15122"/>
                  </a:cubicBezTo>
                  <a:cubicBezTo>
                    <a:pt x="7430" y="15135"/>
                    <a:pt x="7425" y="15139"/>
                    <a:pt x="7419" y="15139"/>
                  </a:cubicBezTo>
                  <a:cubicBezTo>
                    <a:pt x="7403" y="15139"/>
                    <a:pt x="7377" y="15105"/>
                    <a:pt x="7364" y="15105"/>
                  </a:cubicBezTo>
                  <a:cubicBezTo>
                    <a:pt x="7360" y="15105"/>
                    <a:pt x="7357" y="15109"/>
                    <a:pt x="7356" y="15120"/>
                  </a:cubicBezTo>
                  <a:cubicBezTo>
                    <a:pt x="7472" y="15222"/>
                    <a:pt x="7623" y="15306"/>
                    <a:pt x="7720" y="15419"/>
                  </a:cubicBezTo>
                  <a:lnTo>
                    <a:pt x="7704" y="15396"/>
                  </a:lnTo>
                  <a:cubicBezTo>
                    <a:pt x="7710" y="15393"/>
                    <a:pt x="7716" y="15391"/>
                    <a:pt x="7722" y="15391"/>
                  </a:cubicBezTo>
                  <a:cubicBezTo>
                    <a:pt x="7765" y="15391"/>
                    <a:pt x="7767" y="15498"/>
                    <a:pt x="7831" y="15529"/>
                  </a:cubicBezTo>
                  <a:lnTo>
                    <a:pt x="7831" y="15529"/>
                  </a:lnTo>
                  <a:cubicBezTo>
                    <a:pt x="7828" y="15528"/>
                    <a:pt x="7826" y="15528"/>
                    <a:pt x="7823" y="15528"/>
                  </a:cubicBezTo>
                  <a:cubicBezTo>
                    <a:pt x="7810" y="15528"/>
                    <a:pt x="7796" y="15538"/>
                    <a:pt x="7800" y="15538"/>
                  </a:cubicBezTo>
                  <a:cubicBezTo>
                    <a:pt x="7800" y="15538"/>
                    <a:pt x="7801" y="15538"/>
                    <a:pt x="7801" y="15537"/>
                  </a:cubicBezTo>
                  <a:cubicBezTo>
                    <a:pt x="7866" y="15616"/>
                    <a:pt x="7959" y="15674"/>
                    <a:pt x="8084" y="15769"/>
                  </a:cubicBezTo>
                  <a:lnTo>
                    <a:pt x="8058" y="15767"/>
                  </a:lnTo>
                  <a:lnTo>
                    <a:pt x="8058" y="15767"/>
                  </a:lnTo>
                  <a:cubicBezTo>
                    <a:pt x="8089" y="15823"/>
                    <a:pt x="8165" y="15887"/>
                    <a:pt x="8205" y="15938"/>
                  </a:cubicBezTo>
                  <a:cubicBezTo>
                    <a:pt x="8221" y="15940"/>
                    <a:pt x="8237" y="15952"/>
                    <a:pt x="8247" y="15952"/>
                  </a:cubicBezTo>
                  <a:cubicBezTo>
                    <a:pt x="8252" y="15952"/>
                    <a:pt x="8256" y="15948"/>
                    <a:pt x="8256" y="15936"/>
                  </a:cubicBezTo>
                  <a:cubicBezTo>
                    <a:pt x="8330" y="16147"/>
                    <a:pt x="8564" y="16170"/>
                    <a:pt x="8633" y="16356"/>
                  </a:cubicBezTo>
                  <a:cubicBezTo>
                    <a:pt x="8622" y="16346"/>
                    <a:pt x="8603" y="16337"/>
                    <a:pt x="8598" y="16337"/>
                  </a:cubicBezTo>
                  <a:cubicBezTo>
                    <a:pt x="8595" y="16337"/>
                    <a:pt x="8595" y="16339"/>
                    <a:pt x="8599" y="16342"/>
                  </a:cubicBezTo>
                  <a:lnTo>
                    <a:pt x="8717" y="16437"/>
                  </a:lnTo>
                  <a:cubicBezTo>
                    <a:pt x="8728" y="16409"/>
                    <a:pt x="8715" y="16411"/>
                    <a:pt x="8710" y="16372"/>
                  </a:cubicBezTo>
                  <a:lnTo>
                    <a:pt x="8710" y="16372"/>
                  </a:lnTo>
                  <a:cubicBezTo>
                    <a:pt x="8745" y="16379"/>
                    <a:pt x="8777" y="16397"/>
                    <a:pt x="8800" y="16423"/>
                  </a:cubicBezTo>
                  <a:cubicBezTo>
                    <a:pt x="8788" y="16416"/>
                    <a:pt x="8780" y="16413"/>
                    <a:pt x="8774" y="16413"/>
                  </a:cubicBezTo>
                  <a:cubicBezTo>
                    <a:pt x="8752" y="16413"/>
                    <a:pt x="8768" y="16456"/>
                    <a:pt x="8776" y="16483"/>
                  </a:cubicBezTo>
                  <a:lnTo>
                    <a:pt x="8775" y="16483"/>
                  </a:lnTo>
                  <a:cubicBezTo>
                    <a:pt x="8775" y="16484"/>
                    <a:pt x="8776" y="16485"/>
                    <a:pt x="8776" y="16486"/>
                  </a:cubicBezTo>
                  <a:lnTo>
                    <a:pt x="8776" y="16486"/>
                  </a:lnTo>
                  <a:cubicBezTo>
                    <a:pt x="8776" y="16486"/>
                    <a:pt x="8776" y="16486"/>
                    <a:pt x="8776" y="16485"/>
                  </a:cubicBezTo>
                  <a:lnTo>
                    <a:pt x="8776" y="16485"/>
                  </a:lnTo>
                  <a:cubicBezTo>
                    <a:pt x="8777" y="16486"/>
                    <a:pt x="8777" y="16487"/>
                    <a:pt x="8777" y="16488"/>
                  </a:cubicBezTo>
                  <a:cubicBezTo>
                    <a:pt x="8782" y="16479"/>
                    <a:pt x="8796" y="16479"/>
                    <a:pt x="8800" y="16469"/>
                  </a:cubicBezTo>
                  <a:cubicBezTo>
                    <a:pt x="8806" y="16499"/>
                    <a:pt x="8813" y="16506"/>
                    <a:pt x="8822" y="16506"/>
                  </a:cubicBezTo>
                  <a:cubicBezTo>
                    <a:pt x="8831" y="16506"/>
                    <a:pt x="8843" y="16497"/>
                    <a:pt x="8856" y="16497"/>
                  </a:cubicBezTo>
                  <a:cubicBezTo>
                    <a:pt x="8869" y="16497"/>
                    <a:pt x="8885" y="16506"/>
                    <a:pt x="8902" y="16539"/>
                  </a:cubicBezTo>
                  <a:lnTo>
                    <a:pt x="8886" y="16546"/>
                  </a:lnTo>
                  <a:cubicBezTo>
                    <a:pt x="8921" y="16569"/>
                    <a:pt x="8960" y="16583"/>
                    <a:pt x="8990" y="16615"/>
                  </a:cubicBezTo>
                  <a:cubicBezTo>
                    <a:pt x="8987" y="16625"/>
                    <a:pt x="8983" y="16628"/>
                    <a:pt x="8978" y="16628"/>
                  </a:cubicBezTo>
                  <a:cubicBezTo>
                    <a:pt x="8966" y="16628"/>
                    <a:pt x="8950" y="16610"/>
                    <a:pt x="8935" y="16610"/>
                  </a:cubicBezTo>
                  <a:cubicBezTo>
                    <a:pt x="8932" y="16610"/>
                    <a:pt x="8929" y="16611"/>
                    <a:pt x="8926" y="16613"/>
                  </a:cubicBezTo>
                  <a:cubicBezTo>
                    <a:pt x="8970" y="16657"/>
                    <a:pt x="9055" y="16655"/>
                    <a:pt x="9072" y="16717"/>
                  </a:cubicBezTo>
                  <a:cubicBezTo>
                    <a:pt x="9046" y="16706"/>
                    <a:pt x="9021" y="16680"/>
                    <a:pt x="8995" y="16669"/>
                  </a:cubicBezTo>
                  <a:lnTo>
                    <a:pt x="8995" y="16669"/>
                  </a:lnTo>
                  <a:cubicBezTo>
                    <a:pt x="9009" y="16738"/>
                    <a:pt x="9023" y="16736"/>
                    <a:pt x="9048" y="16773"/>
                  </a:cubicBezTo>
                  <a:lnTo>
                    <a:pt x="9046" y="16768"/>
                  </a:lnTo>
                  <a:lnTo>
                    <a:pt x="9109" y="16856"/>
                  </a:lnTo>
                  <a:lnTo>
                    <a:pt x="9097" y="16831"/>
                  </a:lnTo>
                  <a:cubicBezTo>
                    <a:pt x="9102" y="16831"/>
                    <a:pt x="9106" y="16830"/>
                    <a:pt x="9111" y="16830"/>
                  </a:cubicBezTo>
                  <a:cubicBezTo>
                    <a:pt x="9212" y="16830"/>
                    <a:pt x="9222" y="16930"/>
                    <a:pt x="9328" y="16962"/>
                  </a:cubicBezTo>
                  <a:lnTo>
                    <a:pt x="9328" y="16962"/>
                  </a:lnTo>
                  <a:cubicBezTo>
                    <a:pt x="9301" y="16954"/>
                    <a:pt x="9286" y="16951"/>
                    <a:pt x="9278" y="16951"/>
                  </a:cubicBezTo>
                  <a:cubicBezTo>
                    <a:pt x="9255" y="16951"/>
                    <a:pt x="9290" y="16978"/>
                    <a:pt x="9266" y="16993"/>
                  </a:cubicBezTo>
                  <a:cubicBezTo>
                    <a:pt x="9278" y="17021"/>
                    <a:pt x="9296" y="17056"/>
                    <a:pt x="9280" y="17056"/>
                  </a:cubicBezTo>
                  <a:cubicBezTo>
                    <a:pt x="9338" y="17070"/>
                    <a:pt x="9322" y="17132"/>
                    <a:pt x="9403" y="17149"/>
                  </a:cubicBezTo>
                  <a:cubicBezTo>
                    <a:pt x="9396" y="17160"/>
                    <a:pt x="9438" y="17188"/>
                    <a:pt x="9408" y="17202"/>
                  </a:cubicBezTo>
                  <a:cubicBezTo>
                    <a:pt x="9420" y="17210"/>
                    <a:pt x="9427" y="17214"/>
                    <a:pt x="9430" y="17214"/>
                  </a:cubicBezTo>
                  <a:cubicBezTo>
                    <a:pt x="9442" y="17214"/>
                    <a:pt x="9416" y="17175"/>
                    <a:pt x="9429" y="17169"/>
                  </a:cubicBezTo>
                  <a:lnTo>
                    <a:pt x="9429" y="17169"/>
                  </a:lnTo>
                  <a:cubicBezTo>
                    <a:pt x="9526" y="17209"/>
                    <a:pt x="9554" y="17369"/>
                    <a:pt x="9695" y="17427"/>
                  </a:cubicBezTo>
                  <a:cubicBezTo>
                    <a:pt x="9797" y="17496"/>
                    <a:pt x="9844" y="17485"/>
                    <a:pt x="9936" y="17550"/>
                  </a:cubicBezTo>
                  <a:cubicBezTo>
                    <a:pt x="9942" y="17566"/>
                    <a:pt x="9935" y="17571"/>
                    <a:pt x="9924" y="17571"/>
                  </a:cubicBezTo>
                  <a:cubicBezTo>
                    <a:pt x="9908" y="17571"/>
                    <a:pt x="9883" y="17559"/>
                    <a:pt x="9883" y="17559"/>
                  </a:cubicBezTo>
                  <a:lnTo>
                    <a:pt x="9883" y="17559"/>
                  </a:lnTo>
                  <a:cubicBezTo>
                    <a:pt x="9911" y="17610"/>
                    <a:pt x="9950" y="17649"/>
                    <a:pt x="9999" y="17677"/>
                  </a:cubicBezTo>
                  <a:cubicBezTo>
                    <a:pt x="9983" y="17677"/>
                    <a:pt x="9985" y="17691"/>
                    <a:pt x="9987" y="17714"/>
                  </a:cubicBezTo>
                  <a:cubicBezTo>
                    <a:pt x="10024" y="17744"/>
                    <a:pt x="10043" y="17705"/>
                    <a:pt x="10073" y="17761"/>
                  </a:cubicBezTo>
                  <a:cubicBezTo>
                    <a:pt x="10061" y="17763"/>
                    <a:pt x="10050" y="17764"/>
                    <a:pt x="10039" y="17764"/>
                  </a:cubicBezTo>
                  <a:cubicBezTo>
                    <a:pt x="10027" y="17764"/>
                    <a:pt x="10016" y="17763"/>
                    <a:pt x="10006" y="17761"/>
                  </a:cubicBezTo>
                  <a:lnTo>
                    <a:pt x="10006" y="17761"/>
                  </a:lnTo>
                  <a:cubicBezTo>
                    <a:pt x="10052" y="17793"/>
                    <a:pt x="10105" y="17814"/>
                    <a:pt x="10154" y="17846"/>
                  </a:cubicBezTo>
                  <a:cubicBezTo>
                    <a:pt x="10153" y="17855"/>
                    <a:pt x="10147" y="17858"/>
                    <a:pt x="10139" y="17858"/>
                  </a:cubicBezTo>
                  <a:cubicBezTo>
                    <a:pt x="10123" y="17858"/>
                    <a:pt x="10098" y="17845"/>
                    <a:pt x="10082" y="17842"/>
                  </a:cubicBezTo>
                  <a:lnTo>
                    <a:pt x="10082" y="17842"/>
                  </a:lnTo>
                  <a:cubicBezTo>
                    <a:pt x="10131" y="17876"/>
                    <a:pt x="10200" y="17936"/>
                    <a:pt x="10242" y="17936"/>
                  </a:cubicBezTo>
                  <a:cubicBezTo>
                    <a:pt x="10245" y="17936"/>
                    <a:pt x="10248" y="17935"/>
                    <a:pt x="10252" y="17934"/>
                  </a:cubicBezTo>
                  <a:lnTo>
                    <a:pt x="10235" y="17906"/>
                  </a:lnTo>
                  <a:lnTo>
                    <a:pt x="10235" y="17906"/>
                  </a:lnTo>
                  <a:cubicBezTo>
                    <a:pt x="10237" y="17915"/>
                    <a:pt x="10226" y="17921"/>
                    <a:pt x="10214" y="17921"/>
                  </a:cubicBezTo>
                  <a:cubicBezTo>
                    <a:pt x="10209" y="17921"/>
                    <a:pt x="10205" y="17920"/>
                    <a:pt x="10201" y="17918"/>
                  </a:cubicBezTo>
                  <a:cubicBezTo>
                    <a:pt x="10145" y="17900"/>
                    <a:pt x="10154" y="17856"/>
                    <a:pt x="10161" y="17844"/>
                  </a:cubicBezTo>
                  <a:lnTo>
                    <a:pt x="10161" y="17844"/>
                  </a:lnTo>
                  <a:lnTo>
                    <a:pt x="10194" y="17867"/>
                  </a:lnTo>
                  <a:cubicBezTo>
                    <a:pt x="10217" y="17786"/>
                    <a:pt x="10073" y="17761"/>
                    <a:pt x="10017" y="17698"/>
                  </a:cubicBezTo>
                  <a:lnTo>
                    <a:pt x="10078" y="17686"/>
                  </a:lnTo>
                  <a:lnTo>
                    <a:pt x="9990" y="17659"/>
                  </a:lnTo>
                  <a:cubicBezTo>
                    <a:pt x="9986" y="17641"/>
                    <a:pt x="9993" y="17620"/>
                    <a:pt x="10010" y="17620"/>
                  </a:cubicBezTo>
                  <a:cubicBezTo>
                    <a:pt x="10016" y="17620"/>
                    <a:pt x="10023" y="17623"/>
                    <a:pt x="10031" y="17628"/>
                  </a:cubicBezTo>
                  <a:cubicBezTo>
                    <a:pt x="10008" y="17568"/>
                    <a:pt x="9983" y="17605"/>
                    <a:pt x="9966" y="17550"/>
                  </a:cubicBezTo>
                  <a:cubicBezTo>
                    <a:pt x="9966" y="17545"/>
                    <a:pt x="9968" y="17544"/>
                    <a:pt x="9971" y="17544"/>
                  </a:cubicBezTo>
                  <a:cubicBezTo>
                    <a:pt x="9972" y="17544"/>
                    <a:pt x="9974" y="17544"/>
                    <a:pt x="9976" y="17545"/>
                  </a:cubicBezTo>
                  <a:lnTo>
                    <a:pt x="9925" y="17515"/>
                  </a:lnTo>
                  <a:cubicBezTo>
                    <a:pt x="9934" y="17515"/>
                    <a:pt x="9939" y="17501"/>
                    <a:pt x="9948" y="17501"/>
                  </a:cubicBezTo>
                  <a:cubicBezTo>
                    <a:pt x="9951" y="17501"/>
                    <a:pt x="9956" y="17504"/>
                    <a:pt x="9962" y="17513"/>
                  </a:cubicBezTo>
                  <a:cubicBezTo>
                    <a:pt x="9911" y="17417"/>
                    <a:pt x="9820" y="17422"/>
                    <a:pt x="9820" y="17369"/>
                  </a:cubicBezTo>
                  <a:lnTo>
                    <a:pt x="9820" y="17369"/>
                  </a:lnTo>
                  <a:lnTo>
                    <a:pt x="9827" y="17371"/>
                  </a:lnTo>
                  <a:cubicBezTo>
                    <a:pt x="9792" y="17344"/>
                    <a:pt x="9775" y="17335"/>
                    <a:pt x="9765" y="17335"/>
                  </a:cubicBezTo>
                  <a:cubicBezTo>
                    <a:pt x="9749" y="17335"/>
                    <a:pt x="9752" y="17357"/>
                    <a:pt x="9726" y="17357"/>
                  </a:cubicBezTo>
                  <a:cubicBezTo>
                    <a:pt x="9717" y="17357"/>
                    <a:pt x="9703" y="17354"/>
                    <a:pt x="9684" y="17346"/>
                  </a:cubicBezTo>
                  <a:lnTo>
                    <a:pt x="9700" y="17227"/>
                  </a:lnTo>
                  <a:lnTo>
                    <a:pt x="9663" y="17244"/>
                  </a:lnTo>
                  <a:cubicBezTo>
                    <a:pt x="9653" y="17232"/>
                    <a:pt x="9635" y="17211"/>
                    <a:pt x="9649" y="17204"/>
                  </a:cubicBezTo>
                  <a:cubicBezTo>
                    <a:pt x="9637" y="17200"/>
                    <a:pt x="9630" y="17198"/>
                    <a:pt x="9626" y="17198"/>
                  </a:cubicBezTo>
                  <a:cubicBezTo>
                    <a:pt x="9612" y="17198"/>
                    <a:pt x="9632" y="17219"/>
                    <a:pt x="9611" y="17219"/>
                  </a:cubicBezTo>
                  <a:cubicBezTo>
                    <a:pt x="9609" y="17219"/>
                    <a:pt x="9607" y="17218"/>
                    <a:pt x="9605" y="17218"/>
                  </a:cubicBezTo>
                  <a:cubicBezTo>
                    <a:pt x="9579" y="17142"/>
                    <a:pt x="9456" y="17091"/>
                    <a:pt x="9489" y="17037"/>
                  </a:cubicBezTo>
                  <a:lnTo>
                    <a:pt x="9489" y="17037"/>
                  </a:lnTo>
                  <a:cubicBezTo>
                    <a:pt x="9459" y="17039"/>
                    <a:pt x="9493" y="17074"/>
                    <a:pt x="9481" y="17074"/>
                  </a:cubicBezTo>
                  <a:cubicBezTo>
                    <a:pt x="9477" y="17074"/>
                    <a:pt x="9469" y="17070"/>
                    <a:pt x="9452" y="17060"/>
                  </a:cubicBezTo>
                  <a:cubicBezTo>
                    <a:pt x="9484" y="16998"/>
                    <a:pt x="9385" y="17007"/>
                    <a:pt x="9359" y="16940"/>
                  </a:cubicBezTo>
                  <a:cubicBezTo>
                    <a:pt x="9362" y="16939"/>
                    <a:pt x="9365" y="16939"/>
                    <a:pt x="9368" y="16939"/>
                  </a:cubicBezTo>
                  <a:cubicBezTo>
                    <a:pt x="9388" y="16939"/>
                    <a:pt x="9405" y="16953"/>
                    <a:pt x="9410" y="16953"/>
                  </a:cubicBezTo>
                  <a:cubicBezTo>
                    <a:pt x="9414" y="16953"/>
                    <a:pt x="9413" y="16945"/>
                    <a:pt x="9403" y="16919"/>
                  </a:cubicBezTo>
                  <a:cubicBezTo>
                    <a:pt x="9399" y="16920"/>
                    <a:pt x="9395" y="16920"/>
                    <a:pt x="9392" y="16920"/>
                  </a:cubicBezTo>
                  <a:cubicBezTo>
                    <a:pt x="9334" y="16920"/>
                    <a:pt x="9322" y="16820"/>
                    <a:pt x="9278" y="16792"/>
                  </a:cubicBezTo>
                  <a:cubicBezTo>
                    <a:pt x="9274" y="16795"/>
                    <a:pt x="9269" y="16797"/>
                    <a:pt x="9264" y="16797"/>
                  </a:cubicBezTo>
                  <a:cubicBezTo>
                    <a:pt x="9227" y="16797"/>
                    <a:pt x="9171" y="16713"/>
                    <a:pt x="9106" y="16666"/>
                  </a:cubicBezTo>
                  <a:cubicBezTo>
                    <a:pt x="9120" y="16659"/>
                    <a:pt x="9002" y="16527"/>
                    <a:pt x="8956" y="16455"/>
                  </a:cubicBezTo>
                  <a:lnTo>
                    <a:pt x="8957" y="16455"/>
                  </a:lnTo>
                  <a:lnTo>
                    <a:pt x="8957" y="16455"/>
                  </a:lnTo>
                  <a:cubicBezTo>
                    <a:pt x="8953" y="16456"/>
                    <a:pt x="8950" y="16456"/>
                    <a:pt x="8947" y="16456"/>
                  </a:cubicBezTo>
                  <a:cubicBezTo>
                    <a:pt x="8906" y="16456"/>
                    <a:pt x="8857" y="16400"/>
                    <a:pt x="8810" y="16365"/>
                  </a:cubicBezTo>
                  <a:cubicBezTo>
                    <a:pt x="8821" y="16357"/>
                    <a:pt x="8830" y="16353"/>
                    <a:pt x="8841" y="16353"/>
                  </a:cubicBezTo>
                  <a:cubicBezTo>
                    <a:pt x="8852" y="16353"/>
                    <a:pt x="8864" y="16357"/>
                    <a:pt x="8881" y="16365"/>
                  </a:cubicBezTo>
                  <a:lnTo>
                    <a:pt x="8837" y="16323"/>
                  </a:lnTo>
                  <a:cubicBezTo>
                    <a:pt x="8812" y="16321"/>
                    <a:pt x="8786" y="16309"/>
                    <a:pt x="8768" y="16291"/>
                  </a:cubicBezTo>
                  <a:lnTo>
                    <a:pt x="8803" y="16279"/>
                  </a:lnTo>
                  <a:cubicBezTo>
                    <a:pt x="8745" y="16224"/>
                    <a:pt x="8661" y="16193"/>
                    <a:pt x="8606" y="16105"/>
                  </a:cubicBezTo>
                  <a:cubicBezTo>
                    <a:pt x="8584" y="16118"/>
                    <a:pt x="8592" y="16182"/>
                    <a:pt x="8554" y="16182"/>
                  </a:cubicBezTo>
                  <a:cubicBezTo>
                    <a:pt x="8543" y="16182"/>
                    <a:pt x="8528" y="16177"/>
                    <a:pt x="8508" y="16163"/>
                  </a:cubicBezTo>
                  <a:cubicBezTo>
                    <a:pt x="8516" y="16151"/>
                    <a:pt x="8528" y="16134"/>
                    <a:pt x="8546" y="16134"/>
                  </a:cubicBezTo>
                  <a:cubicBezTo>
                    <a:pt x="8549" y="16134"/>
                    <a:pt x="8552" y="16134"/>
                    <a:pt x="8555" y="16135"/>
                  </a:cubicBezTo>
                  <a:lnTo>
                    <a:pt x="8555" y="16135"/>
                  </a:lnTo>
                  <a:cubicBezTo>
                    <a:pt x="8544" y="16130"/>
                    <a:pt x="8526" y="16123"/>
                    <a:pt x="8520" y="16108"/>
                  </a:cubicBezTo>
                  <a:lnTo>
                    <a:pt x="8520" y="16108"/>
                  </a:lnTo>
                  <a:lnTo>
                    <a:pt x="8571" y="16117"/>
                  </a:lnTo>
                  <a:cubicBezTo>
                    <a:pt x="8562" y="16100"/>
                    <a:pt x="8554" y="16096"/>
                    <a:pt x="8548" y="16096"/>
                  </a:cubicBezTo>
                  <a:cubicBezTo>
                    <a:pt x="8542" y="16096"/>
                    <a:pt x="8537" y="16098"/>
                    <a:pt x="8531" y="16098"/>
                  </a:cubicBezTo>
                  <a:cubicBezTo>
                    <a:pt x="8526" y="16098"/>
                    <a:pt x="8520" y="16096"/>
                    <a:pt x="8513" y="16087"/>
                  </a:cubicBezTo>
                  <a:cubicBezTo>
                    <a:pt x="8531" y="16071"/>
                    <a:pt x="8506" y="16057"/>
                    <a:pt x="8522" y="16045"/>
                  </a:cubicBezTo>
                  <a:lnTo>
                    <a:pt x="8522" y="16045"/>
                  </a:lnTo>
                  <a:cubicBezTo>
                    <a:pt x="8531" y="16050"/>
                    <a:pt x="8538" y="16075"/>
                    <a:pt x="8555" y="16080"/>
                  </a:cubicBezTo>
                  <a:cubicBezTo>
                    <a:pt x="8529" y="16045"/>
                    <a:pt x="8504" y="15999"/>
                    <a:pt x="8506" y="15976"/>
                  </a:cubicBezTo>
                  <a:lnTo>
                    <a:pt x="8506" y="15976"/>
                  </a:lnTo>
                  <a:cubicBezTo>
                    <a:pt x="8500" y="15982"/>
                    <a:pt x="8492" y="15989"/>
                    <a:pt x="8482" y="15989"/>
                  </a:cubicBezTo>
                  <a:cubicBezTo>
                    <a:pt x="8475" y="15989"/>
                    <a:pt x="8467" y="15986"/>
                    <a:pt x="8457" y="15978"/>
                  </a:cubicBezTo>
                  <a:cubicBezTo>
                    <a:pt x="8399" y="15925"/>
                    <a:pt x="8460" y="15938"/>
                    <a:pt x="8436" y="15897"/>
                  </a:cubicBezTo>
                  <a:cubicBezTo>
                    <a:pt x="8416" y="15895"/>
                    <a:pt x="8397" y="15864"/>
                    <a:pt x="8377" y="15864"/>
                  </a:cubicBezTo>
                  <a:cubicBezTo>
                    <a:pt x="8371" y="15864"/>
                    <a:pt x="8366" y="15866"/>
                    <a:pt x="8360" y="15871"/>
                  </a:cubicBezTo>
                  <a:cubicBezTo>
                    <a:pt x="8344" y="15855"/>
                    <a:pt x="8353" y="15839"/>
                    <a:pt x="8353" y="15825"/>
                  </a:cubicBezTo>
                  <a:cubicBezTo>
                    <a:pt x="8322" y="15812"/>
                    <a:pt x="8252" y="15736"/>
                    <a:pt x="8227" y="15736"/>
                  </a:cubicBezTo>
                  <a:cubicBezTo>
                    <a:pt x="8221" y="15736"/>
                    <a:pt x="8218" y="15740"/>
                    <a:pt x="8218" y="15750"/>
                  </a:cubicBezTo>
                  <a:lnTo>
                    <a:pt x="8218" y="15750"/>
                  </a:lnTo>
                  <a:lnTo>
                    <a:pt x="8218" y="15750"/>
                  </a:lnTo>
                  <a:lnTo>
                    <a:pt x="8218" y="15750"/>
                  </a:lnTo>
                  <a:cubicBezTo>
                    <a:pt x="8218" y="15750"/>
                    <a:pt x="8218" y="15750"/>
                    <a:pt x="8218" y="15751"/>
                  </a:cubicBezTo>
                  <a:lnTo>
                    <a:pt x="8218" y="15751"/>
                  </a:lnTo>
                  <a:cubicBezTo>
                    <a:pt x="8218" y="15751"/>
                    <a:pt x="8218" y="15751"/>
                    <a:pt x="8218" y="15750"/>
                  </a:cubicBezTo>
                  <a:lnTo>
                    <a:pt x="8218" y="15750"/>
                  </a:lnTo>
                  <a:lnTo>
                    <a:pt x="8218" y="15751"/>
                  </a:lnTo>
                  <a:lnTo>
                    <a:pt x="8218" y="15751"/>
                  </a:lnTo>
                  <a:cubicBezTo>
                    <a:pt x="8218" y="15751"/>
                    <a:pt x="8218" y="15752"/>
                    <a:pt x="8218" y="15753"/>
                  </a:cubicBezTo>
                  <a:lnTo>
                    <a:pt x="8225" y="15762"/>
                  </a:lnTo>
                  <a:lnTo>
                    <a:pt x="8225" y="15762"/>
                  </a:lnTo>
                  <a:lnTo>
                    <a:pt x="8218" y="15760"/>
                  </a:lnTo>
                  <a:cubicBezTo>
                    <a:pt x="8096" y="15688"/>
                    <a:pt x="8035" y="15544"/>
                    <a:pt x="7929" y="15461"/>
                  </a:cubicBezTo>
                  <a:lnTo>
                    <a:pt x="7938" y="15452"/>
                  </a:lnTo>
                  <a:cubicBezTo>
                    <a:pt x="7871" y="15405"/>
                    <a:pt x="7803" y="15331"/>
                    <a:pt x="7746" y="15310"/>
                  </a:cubicBezTo>
                  <a:cubicBezTo>
                    <a:pt x="7729" y="15294"/>
                    <a:pt x="7722" y="15257"/>
                    <a:pt x="7741" y="15252"/>
                  </a:cubicBezTo>
                  <a:cubicBezTo>
                    <a:pt x="7692" y="15215"/>
                    <a:pt x="7676" y="15220"/>
                    <a:pt x="7627" y="15143"/>
                  </a:cubicBezTo>
                  <a:lnTo>
                    <a:pt x="7627" y="15143"/>
                  </a:lnTo>
                  <a:cubicBezTo>
                    <a:pt x="7641" y="15150"/>
                    <a:pt x="7649" y="15152"/>
                    <a:pt x="7653" y="15152"/>
                  </a:cubicBezTo>
                  <a:cubicBezTo>
                    <a:pt x="7659" y="15152"/>
                    <a:pt x="7657" y="15147"/>
                    <a:pt x="7657" y="15147"/>
                  </a:cubicBezTo>
                  <a:lnTo>
                    <a:pt x="7657" y="15147"/>
                  </a:lnTo>
                  <a:cubicBezTo>
                    <a:pt x="7658" y="15147"/>
                    <a:pt x="7662" y="15153"/>
                    <a:pt x="7685" y="15178"/>
                  </a:cubicBezTo>
                  <a:cubicBezTo>
                    <a:pt x="7637" y="15113"/>
                    <a:pt x="7637" y="15085"/>
                    <a:pt x="7553" y="15051"/>
                  </a:cubicBezTo>
                  <a:cubicBezTo>
                    <a:pt x="7595" y="15048"/>
                    <a:pt x="7539" y="14979"/>
                    <a:pt x="7504" y="14958"/>
                  </a:cubicBezTo>
                  <a:lnTo>
                    <a:pt x="7504" y="14958"/>
                  </a:lnTo>
                  <a:lnTo>
                    <a:pt x="7528" y="15013"/>
                  </a:lnTo>
                  <a:cubicBezTo>
                    <a:pt x="7497" y="14990"/>
                    <a:pt x="7472" y="14960"/>
                    <a:pt x="7446" y="14930"/>
                  </a:cubicBezTo>
                  <a:lnTo>
                    <a:pt x="7491" y="14916"/>
                  </a:lnTo>
                  <a:cubicBezTo>
                    <a:pt x="7412" y="14765"/>
                    <a:pt x="7222" y="14768"/>
                    <a:pt x="7196" y="14622"/>
                  </a:cubicBezTo>
                  <a:cubicBezTo>
                    <a:pt x="7193" y="14621"/>
                    <a:pt x="7190" y="14621"/>
                    <a:pt x="7188" y="14621"/>
                  </a:cubicBezTo>
                  <a:cubicBezTo>
                    <a:pt x="7157" y="14621"/>
                    <a:pt x="7235" y="14694"/>
                    <a:pt x="7195" y="14694"/>
                  </a:cubicBezTo>
                  <a:cubicBezTo>
                    <a:pt x="7194" y="14694"/>
                    <a:pt x="7193" y="14694"/>
                    <a:pt x="7191" y="14694"/>
                  </a:cubicBezTo>
                  <a:cubicBezTo>
                    <a:pt x="7143" y="14638"/>
                    <a:pt x="7131" y="14541"/>
                    <a:pt x="7113" y="14524"/>
                  </a:cubicBezTo>
                  <a:cubicBezTo>
                    <a:pt x="7057" y="14434"/>
                    <a:pt x="7004" y="14499"/>
                    <a:pt x="6939" y="14411"/>
                  </a:cubicBezTo>
                  <a:cubicBezTo>
                    <a:pt x="6937" y="14424"/>
                    <a:pt x="6929" y="14445"/>
                    <a:pt x="6905" y="14445"/>
                  </a:cubicBezTo>
                  <a:cubicBezTo>
                    <a:pt x="6892" y="14445"/>
                    <a:pt x="6874" y="14439"/>
                    <a:pt x="6851" y="14422"/>
                  </a:cubicBezTo>
                  <a:cubicBezTo>
                    <a:pt x="6810" y="14374"/>
                    <a:pt x="6823" y="14331"/>
                    <a:pt x="6852" y="14331"/>
                  </a:cubicBezTo>
                  <a:cubicBezTo>
                    <a:pt x="6858" y="14331"/>
                    <a:pt x="6864" y="14333"/>
                    <a:pt x="6872" y="14337"/>
                  </a:cubicBezTo>
                  <a:cubicBezTo>
                    <a:pt x="6885" y="14350"/>
                    <a:pt x="6890" y="14360"/>
                    <a:pt x="6885" y="14362"/>
                  </a:cubicBezTo>
                  <a:cubicBezTo>
                    <a:pt x="6898" y="14370"/>
                    <a:pt x="6912" y="14380"/>
                    <a:pt x="6919" y="14380"/>
                  </a:cubicBezTo>
                  <a:cubicBezTo>
                    <a:pt x="6924" y="14380"/>
                    <a:pt x="6926" y="14375"/>
                    <a:pt x="6923" y="14362"/>
                  </a:cubicBezTo>
                  <a:lnTo>
                    <a:pt x="6923" y="14362"/>
                  </a:lnTo>
                  <a:lnTo>
                    <a:pt x="6906" y="14364"/>
                  </a:lnTo>
                  <a:cubicBezTo>
                    <a:pt x="6890" y="14327"/>
                    <a:pt x="6816" y="14255"/>
                    <a:pt x="6851" y="14255"/>
                  </a:cubicBezTo>
                  <a:cubicBezTo>
                    <a:pt x="6837" y="14247"/>
                    <a:pt x="6828" y="14243"/>
                    <a:pt x="6823" y="14243"/>
                  </a:cubicBezTo>
                  <a:cubicBezTo>
                    <a:pt x="6814" y="14243"/>
                    <a:pt x="6819" y="14256"/>
                    <a:pt x="6830" y="14273"/>
                  </a:cubicBezTo>
                  <a:lnTo>
                    <a:pt x="6830" y="14273"/>
                  </a:lnTo>
                  <a:cubicBezTo>
                    <a:pt x="6780" y="14205"/>
                    <a:pt x="6731" y="14178"/>
                    <a:pt x="6677" y="14105"/>
                  </a:cubicBezTo>
                  <a:lnTo>
                    <a:pt x="6677" y="14105"/>
                  </a:lnTo>
                  <a:cubicBezTo>
                    <a:pt x="6681" y="14118"/>
                    <a:pt x="6680" y="14136"/>
                    <a:pt x="6673" y="14136"/>
                  </a:cubicBezTo>
                  <a:cubicBezTo>
                    <a:pt x="6672" y="14136"/>
                    <a:pt x="6670" y="14135"/>
                    <a:pt x="6668" y="14133"/>
                  </a:cubicBezTo>
                  <a:cubicBezTo>
                    <a:pt x="6624" y="14075"/>
                    <a:pt x="6607" y="14068"/>
                    <a:pt x="6593" y="14068"/>
                  </a:cubicBezTo>
                  <a:cubicBezTo>
                    <a:pt x="6589" y="14068"/>
                    <a:pt x="6585" y="14069"/>
                    <a:pt x="6580" y="14069"/>
                  </a:cubicBezTo>
                  <a:cubicBezTo>
                    <a:pt x="6569" y="14069"/>
                    <a:pt x="6555" y="14065"/>
                    <a:pt x="6528" y="14042"/>
                  </a:cubicBezTo>
                  <a:cubicBezTo>
                    <a:pt x="6505" y="13987"/>
                    <a:pt x="6582" y="14019"/>
                    <a:pt x="6498" y="13961"/>
                  </a:cubicBezTo>
                  <a:cubicBezTo>
                    <a:pt x="6480" y="13932"/>
                    <a:pt x="6488" y="13923"/>
                    <a:pt x="6502" y="13923"/>
                  </a:cubicBezTo>
                  <a:cubicBezTo>
                    <a:pt x="6514" y="13923"/>
                    <a:pt x="6531" y="13929"/>
                    <a:pt x="6542" y="13933"/>
                  </a:cubicBezTo>
                  <a:cubicBezTo>
                    <a:pt x="6459" y="13889"/>
                    <a:pt x="6438" y="13799"/>
                    <a:pt x="6406" y="13759"/>
                  </a:cubicBezTo>
                  <a:lnTo>
                    <a:pt x="6406" y="13759"/>
                  </a:lnTo>
                  <a:lnTo>
                    <a:pt x="6444" y="13783"/>
                  </a:lnTo>
                  <a:lnTo>
                    <a:pt x="6444" y="13783"/>
                  </a:lnTo>
                  <a:cubicBezTo>
                    <a:pt x="6422" y="13769"/>
                    <a:pt x="6405" y="13754"/>
                    <a:pt x="6389" y="13736"/>
                  </a:cubicBezTo>
                  <a:lnTo>
                    <a:pt x="6387" y="13776"/>
                  </a:lnTo>
                  <a:cubicBezTo>
                    <a:pt x="6371" y="13752"/>
                    <a:pt x="6355" y="13736"/>
                    <a:pt x="6364" y="13727"/>
                  </a:cubicBezTo>
                  <a:cubicBezTo>
                    <a:pt x="6362" y="13727"/>
                    <a:pt x="6360" y="13726"/>
                    <a:pt x="6359" y="13726"/>
                  </a:cubicBezTo>
                  <a:lnTo>
                    <a:pt x="6359" y="13726"/>
                  </a:lnTo>
                  <a:cubicBezTo>
                    <a:pt x="6376" y="13721"/>
                    <a:pt x="6390" y="13719"/>
                    <a:pt x="6403" y="13719"/>
                  </a:cubicBezTo>
                  <a:cubicBezTo>
                    <a:pt x="6443" y="13719"/>
                    <a:pt x="6463" y="13739"/>
                    <a:pt x="6507" y="13739"/>
                  </a:cubicBezTo>
                  <a:cubicBezTo>
                    <a:pt x="6519" y="13739"/>
                    <a:pt x="6533" y="13738"/>
                    <a:pt x="6549" y="13734"/>
                  </a:cubicBezTo>
                  <a:cubicBezTo>
                    <a:pt x="6521" y="13704"/>
                    <a:pt x="6517" y="13713"/>
                    <a:pt x="6584" y="13683"/>
                  </a:cubicBezTo>
                  <a:lnTo>
                    <a:pt x="6584" y="13683"/>
                  </a:lnTo>
                  <a:lnTo>
                    <a:pt x="6429" y="13704"/>
                  </a:lnTo>
                  <a:lnTo>
                    <a:pt x="6528" y="13660"/>
                  </a:lnTo>
                  <a:cubicBezTo>
                    <a:pt x="6487" y="13660"/>
                    <a:pt x="6442" y="13674"/>
                    <a:pt x="6412" y="13674"/>
                  </a:cubicBezTo>
                  <a:cubicBezTo>
                    <a:pt x="6408" y="13674"/>
                    <a:pt x="6404" y="13674"/>
                    <a:pt x="6401" y="13674"/>
                  </a:cubicBezTo>
                  <a:cubicBezTo>
                    <a:pt x="6450" y="13650"/>
                    <a:pt x="6445" y="13657"/>
                    <a:pt x="6422" y="13632"/>
                  </a:cubicBezTo>
                  <a:lnTo>
                    <a:pt x="6422" y="13632"/>
                  </a:lnTo>
                  <a:cubicBezTo>
                    <a:pt x="6439" y="13644"/>
                    <a:pt x="6456" y="13648"/>
                    <a:pt x="6473" y="13648"/>
                  </a:cubicBezTo>
                  <a:cubicBezTo>
                    <a:pt x="6509" y="13648"/>
                    <a:pt x="6546" y="13630"/>
                    <a:pt x="6585" y="13630"/>
                  </a:cubicBezTo>
                  <a:cubicBezTo>
                    <a:pt x="6598" y="13630"/>
                    <a:pt x="6610" y="13632"/>
                    <a:pt x="6624" y="13636"/>
                  </a:cubicBezTo>
                  <a:lnTo>
                    <a:pt x="6621" y="13711"/>
                  </a:lnTo>
                  <a:cubicBezTo>
                    <a:pt x="6643" y="13717"/>
                    <a:pt x="6663" y="13719"/>
                    <a:pt x="6684" y="13719"/>
                  </a:cubicBezTo>
                  <a:cubicBezTo>
                    <a:pt x="6755" y="13719"/>
                    <a:pt x="6823" y="13689"/>
                    <a:pt x="6914" y="13689"/>
                  </a:cubicBezTo>
                  <a:cubicBezTo>
                    <a:pt x="6930" y="13689"/>
                    <a:pt x="6947" y="13690"/>
                    <a:pt x="6964" y="13692"/>
                  </a:cubicBezTo>
                  <a:lnTo>
                    <a:pt x="6918" y="13678"/>
                  </a:lnTo>
                  <a:cubicBezTo>
                    <a:pt x="6927" y="13666"/>
                    <a:pt x="6943" y="13663"/>
                    <a:pt x="6963" y="13663"/>
                  </a:cubicBezTo>
                  <a:cubicBezTo>
                    <a:pt x="6981" y="13663"/>
                    <a:pt x="7002" y="13665"/>
                    <a:pt x="7022" y="13665"/>
                  </a:cubicBezTo>
                  <a:cubicBezTo>
                    <a:pt x="7033" y="13665"/>
                    <a:pt x="7044" y="13664"/>
                    <a:pt x="7055" y="13662"/>
                  </a:cubicBezTo>
                  <a:lnTo>
                    <a:pt x="7055" y="13662"/>
                  </a:lnTo>
                  <a:cubicBezTo>
                    <a:pt x="7050" y="13687"/>
                    <a:pt x="7078" y="13697"/>
                    <a:pt x="7099" y="13711"/>
                  </a:cubicBezTo>
                  <a:cubicBezTo>
                    <a:pt x="7099" y="13710"/>
                    <a:pt x="7099" y="13709"/>
                    <a:pt x="7099" y="13708"/>
                  </a:cubicBezTo>
                  <a:lnTo>
                    <a:pt x="7099" y="13708"/>
                  </a:lnTo>
                  <a:cubicBezTo>
                    <a:pt x="7100" y="13712"/>
                    <a:pt x="7105" y="13716"/>
                    <a:pt x="7113" y="13722"/>
                  </a:cubicBezTo>
                  <a:cubicBezTo>
                    <a:pt x="7110" y="13716"/>
                    <a:pt x="7106" y="13711"/>
                    <a:pt x="7100" y="13707"/>
                  </a:cubicBezTo>
                  <a:lnTo>
                    <a:pt x="7100" y="13707"/>
                  </a:lnTo>
                  <a:cubicBezTo>
                    <a:pt x="7100" y="13707"/>
                    <a:pt x="7099" y="13708"/>
                    <a:pt x="7099" y="13708"/>
                  </a:cubicBezTo>
                  <a:lnTo>
                    <a:pt x="7099" y="13708"/>
                  </a:lnTo>
                  <a:cubicBezTo>
                    <a:pt x="7099" y="13708"/>
                    <a:pt x="7099" y="13707"/>
                    <a:pt x="7099" y="13706"/>
                  </a:cubicBezTo>
                  <a:lnTo>
                    <a:pt x="7099" y="13706"/>
                  </a:lnTo>
                  <a:cubicBezTo>
                    <a:pt x="7099" y="13706"/>
                    <a:pt x="7100" y="13707"/>
                    <a:pt x="7100" y="13707"/>
                  </a:cubicBezTo>
                  <a:lnTo>
                    <a:pt x="7100" y="13707"/>
                  </a:lnTo>
                  <a:cubicBezTo>
                    <a:pt x="7113" y="13695"/>
                    <a:pt x="7206" y="13709"/>
                    <a:pt x="7217" y="13664"/>
                  </a:cubicBezTo>
                  <a:lnTo>
                    <a:pt x="7282" y="13697"/>
                  </a:lnTo>
                  <a:cubicBezTo>
                    <a:pt x="7291" y="13698"/>
                    <a:pt x="7299" y="13698"/>
                    <a:pt x="7307" y="13698"/>
                  </a:cubicBezTo>
                  <a:cubicBezTo>
                    <a:pt x="7398" y="13698"/>
                    <a:pt x="7422" y="13633"/>
                    <a:pt x="7511" y="13633"/>
                  </a:cubicBezTo>
                  <a:cubicBezTo>
                    <a:pt x="7516" y="13633"/>
                    <a:pt x="7522" y="13634"/>
                    <a:pt x="7528" y="13634"/>
                  </a:cubicBezTo>
                  <a:cubicBezTo>
                    <a:pt x="7495" y="13662"/>
                    <a:pt x="7546" y="13678"/>
                    <a:pt x="7470" y="13699"/>
                  </a:cubicBezTo>
                  <a:cubicBezTo>
                    <a:pt x="7482" y="13699"/>
                    <a:pt x="7494" y="13700"/>
                    <a:pt x="7505" y="13700"/>
                  </a:cubicBezTo>
                  <a:cubicBezTo>
                    <a:pt x="7526" y="13700"/>
                    <a:pt x="7542" y="13698"/>
                    <a:pt x="7542" y="13685"/>
                  </a:cubicBezTo>
                  <a:cubicBezTo>
                    <a:pt x="7545" y="13688"/>
                    <a:pt x="7550" y="13689"/>
                    <a:pt x="7555" y="13689"/>
                  </a:cubicBezTo>
                  <a:cubicBezTo>
                    <a:pt x="7580" y="13689"/>
                    <a:pt x="7623" y="13670"/>
                    <a:pt x="7655" y="13670"/>
                  </a:cubicBezTo>
                  <a:cubicBezTo>
                    <a:pt x="7662" y="13670"/>
                    <a:pt x="7669" y="13670"/>
                    <a:pt x="7674" y="13673"/>
                  </a:cubicBezTo>
                  <a:lnTo>
                    <a:pt x="7674" y="13673"/>
                  </a:lnTo>
                  <a:cubicBezTo>
                    <a:pt x="7677" y="13672"/>
                    <a:pt x="7679" y="13670"/>
                    <a:pt x="7681" y="13669"/>
                  </a:cubicBezTo>
                  <a:cubicBezTo>
                    <a:pt x="7682" y="13670"/>
                    <a:pt x="7684" y="13671"/>
                    <a:pt x="7685" y="13672"/>
                  </a:cubicBezTo>
                  <a:lnTo>
                    <a:pt x="7685" y="13672"/>
                  </a:lnTo>
                  <a:cubicBezTo>
                    <a:pt x="7698" y="13660"/>
                    <a:pt x="7705" y="13641"/>
                    <a:pt x="7738" y="13641"/>
                  </a:cubicBezTo>
                  <a:cubicBezTo>
                    <a:pt x="7740" y="13641"/>
                    <a:pt x="7741" y="13641"/>
                    <a:pt x="7743" y="13641"/>
                  </a:cubicBezTo>
                  <a:cubicBezTo>
                    <a:pt x="7746" y="13644"/>
                    <a:pt x="7745" y="13647"/>
                    <a:pt x="7745" y="13650"/>
                  </a:cubicBezTo>
                  <a:lnTo>
                    <a:pt x="7745" y="13650"/>
                  </a:lnTo>
                  <a:cubicBezTo>
                    <a:pt x="7754" y="13640"/>
                    <a:pt x="7807" y="13634"/>
                    <a:pt x="7773" y="13609"/>
                  </a:cubicBezTo>
                  <a:lnTo>
                    <a:pt x="7773" y="13609"/>
                  </a:lnTo>
                  <a:cubicBezTo>
                    <a:pt x="7818" y="13639"/>
                    <a:pt x="7876" y="13645"/>
                    <a:pt x="7936" y="13645"/>
                  </a:cubicBezTo>
                  <a:cubicBezTo>
                    <a:pt x="7979" y="13645"/>
                    <a:pt x="8024" y="13642"/>
                    <a:pt x="8065" y="13642"/>
                  </a:cubicBezTo>
                  <a:cubicBezTo>
                    <a:pt x="8113" y="13642"/>
                    <a:pt x="8157" y="13646"/>
                    <a:pt x="8191" y="13665"/>
                  </a:cubicBezTo>
                  <a:lnTo>
                    <a:pt x="8191" y="13665"/>
                  </a:lnTo>
                  <a:lnTo>
                    <a:pt x="8198" y="13664"/>
                  </a:lnTo>
                  <a:cubicBezTo>
                    <a:pt x="8199" y="13666"/>
                    <a:pt x="8201" y="13667"/>
                    <a:pt x="8203" y="13668"/>
                  </a:cubicBezTo>
                  <a:lnTo>
                    <a:pt x="8203" y="13668"/>
                  </a:lnTo>
                  <a:cubicBezTo>
                    <a:pt x="8281" y="13662"/>
                    <a:pt x="8378" y="13653"/>
                    <a:pt x="8450" y="13653"/>
                  </a:cubicBezTo>
                  <a:cubicBezTo>
                    <a:pt x="8446" y="13658"/>
                    <a:pt x="8449" y="13663"/>
                    <a:pt x="8442" y="13663"/>
                  </a:cubicBezTo>
                  <a:cubicBezTo>
                    <a:pt x="8441" y="13663"/>
                    <a:pt x="8439" y="13662"/>
                    <a:pt x="8436" y="13662"/>
                  </a:cubicBezTo>
                  <a:lnTo>
                    <a:pt x="8436" y="13662"/>
                  </a:lnTo>
                  <a:cubicBezTo>
                    <a:pt x="8448" y="13665"/>
                    <a:pt x="8458" y="13666"/>
                    <a:pt x="8466" y="13666"/>
                  </a:cubicBezTo>
                  <a:cubicBezTo>
                    <a:pt x="8525" y="13666"/>
                    <a:pt x="8518" y="13611"/>
                    <a:pt x="8582" y="13611"/>
                  </a:cubicBezTo>
                  <a:cubicBezTo>
                    <a:pt x="8592" y="13611"/>
                    <a:pt x="8603" y="13613"/>
                    <a:pt x="8617" y="13616"/>
                  </a:cubicBezTo>
                  <a:cubicBezTo>
                    <a:pt x="8677" y="13655"/>
                    <a:pt x="8555" y="13636"/>
                    <a:pt x="8592" y="13653"/>
                  </a:cubicBezTo>
                  <a:cubicBezTo>
                    <a:pt x="8597" y="13680"/>
                    <a:pt x="8615" y="13688"/>
                    <a:pt x="8639" y="13688"/>
                  </a:cubicBezTo>
                  <a:cubicBezTo>
                    <a:pt x="8670" y="13688"/>
                    <a:pt x="8712" y="13675"/>
                    <a:pt x="8751" y="13675"/>
                  </a:cubicBezTo>
                  <a:cubicBezTo>
                    <a:pt x="8773" y="13675"/>
                    <a:pt x="8794" y="13678"/>
                    <a:pt x="8812" y="13690"/>
                  </a:cubicBezTo>
                  <a:lnTo>
                    <a:pt x="8793" y="13694"/>
                  </a:lnTo>
                  <a:cubicBezTo>
                    <a:pt x="8804" y="13700"/>
                    <a:pt x="8816" y="13702"/>
                    <a:pt x="8829" y="13702"/>
                  </a:cubicBezTo>
                  <a:cubicBezTo>
                    <a:pt x="8881" y="13702"/>
                    <a:pt x="8948" y="13668"/>
                    <a:pt x="9021" y="13668"/>
                  </a:cubicBezTo>
                  <a:cubicBezTo>
                    <a:pt x="9026" y="13668"/>
                    <a:pt x="9031" y="13669"/>
                    <a:pt x="9037" y="13669"/>
                  </a:cubicBezTo>
                  <a:cubicBezTo>
                    <a:pt x="9037" y="13669"/>
                    <a:pt x="9032" y="13676"/>
                    <a:pt x="9037" y="13681"/>
                  </a:cubicBezTo>
                  <a:cubicBezTo>
                    <a:pt x="9104" y="13639"/>
                    <a:pt x="9232" y="13625"/>
                    <a:pt x="9324" y="13616"/>
                  </a:cubicBezTo>
                  <a:lnTo>
                    <a:pt x="9324" y="13616"/>
                  </a:lnTo>
                  <a:cubicBezTo>
                    <a:pt x="9296" y="13646"/>
                    <a:pt x="9283" y="13632"/>
                    <a:pt x="9301" y="13664"/>
                  </a:cubicBezTo>
                  <a:cubicBezTo>
                    <a:pt x="9343" y="13660"/>
                    <a:pt x="9287" y="13611"/>
                    <a:pt x="9373" y="13602"/>
                  </a:cubicBezTo>
                  <a:cubicBezTo>
                    <a:pt x="9401" y="13620"/>
                    <a:pt x="9461" y="13634"/>
                    <a:pt x="9468" y="13669"/>
                  </a:cubicBezTo>
                  <a:lnTo>
                    <a:pt x="9389" y="13671"/>
                  </a:lnTo>
                  <a:cubicBezTo>
                    <a:pt x="9403" y="13687"/>
                    <a:pt x="9420" y="13692"/>
                    <a:pt x="9437" y="13692"/>
                  </a:cubicBezTo>
                  <a:cubicBezTo>
                    <a:pt x="9467" y="13692"/>
                    <a:pt x="9498" y="13677"/>
                    <a:pt x="9525" y="13677"/>
                  </a:cubicBezTo>
                  <a:cubicBezTo>
                    <a:pt x="9529" y="13677"/>
                    <a:pt x="9532" y="13678"/>
                    <a:pt x="9535" y="13678"/>
                  </a:cubicBezTo>
                  <a:lnTo>
                    <a:pt x="9528" y="13697"/>
                  </a:lnTo>
                  <a:cubicBezTo>
                    <a:pt x="9646" y="13692"/>
                    <a:pt x="9653" y="13645"/>
                    <a:pt x="9767" y="13645"/>
                  </a:cubicBezTo>
                  <a:cubicBezTo>
                    <a:pt x="9772" y="13645"/>
                    <a:pt x="9778" y="13646"/>
                    <a:pt x="9783" y="13646"/>
                  </a:cubicBezTo>
                  <a:lnTo>
                    <a:pt x="9769" y="13630"/>
                  </a:lnTo>
                  <a:cubicBezTo>
                    <a:pt x="9788" y="13618"/>
                    <a:pt x="9800" y="13614"/>
                    <a:pt x="9811" y="13614"/>
                  </a:cubicBezTo>
                  <a:cubicBezTo>
                    <a:pt x="9833" y="13614"/>
                    <a:pt x="9842" y="13632"/>
                    <a:pt x="9867" y="13632"/>
                  </a:cubicBezTo>
                  <a:cubicBezTo>
                    <a:pt x="9876" y="13632"/>
                    <a:pt x="9887" y="13630"/>
                    <a:pt x="9901" y="13623"/>
                  </a:cubicBezTo>
                  <a:lnTo>
                    <a:pt x="9922" y="13671"/>
                  </a:lnTo>
                  <a:cubicBezTo>
                    <a:pt x="10006" y="13646"/>
                    <a:pt x="10089" y="13627"/>
                    <a:pt x="10175" y="13613"/>
                  </a:cubicBezTo>
                  <a:lnTo>
                    <a:pt x="10175" y="13613"/>
                  </a:lnTo>
                  <a:cubicBezTo>
                    <a:pt x="10126" y="13650"/>
                    <a:pt x="10027" y="13669"/>
                    <a:pt x="9964" y="13690"/>
                  </a:cubicBezTo>
                  <a:cubicBezTo>
                    <a:pt x="10013" y="13690"/>
                    <a:pt x="10124" y="13685"/>
                    <a:pt x="10150" y="13662"/>
                  </a:cubicBezTo>
                  <a:lnTo>
                    <a:pt x="10150" y="13662"/>
                  </a:lnTo>
                  <a:cubicBezTo>
                    <a:pt x="10135" y="13666"/>
                    <a:pt x="10116" y="13673"/>
                    <a:pt x="10100" y="13673"/>
                  </a:cubicBezTo>
                  <a:cubicBezTo>
                    <a:pt x="10095" y="13673"/>
                    <a:pt x="10091" y="13673"/>
                    <a:pt x="10087" y="13671"/>
                  </a:cubicBezTo>
                  <a:cubicBezTo>
                    <a:pt x="10150" y="13633"/>
                    <a:pt x="10221" y="13613"/>
                    <a:pt x="10292" y="13613"/>
                  </a:cubicBezTo>
                  <a:cubicBezTo>
                    <a:pt x="10300" y="13613"/>
                    <a:pt x="10307" y="13613"/>
                    <a:pt x="10314" y="13613"/>
                  </a:cubicBezTo>
                  <a:cubicBezTo>
                    <a:pt x="10298" y="13708"/>
                    <a:pt x="10558" y="13636"/>
                    <a:pt x="10625" y="13711"/>
                  </a:cubicBezTo>
                  <a:cubicBezTo>
                    <a:pt x="10668" y="13702"/>
                    <a:pt x="10710" y="13698"/>
                    <a:pt x="10753" y="13698"/>
                  </a:cubicBezTo>
                  <a:cubicBezTo>
                    <a:pt x="10870" y="13698"/>
                    <a:pt x="10988" y="13723"/>
                    <a:pt x="11121" y="13723"/>
                  </a:cubicBezTo>
                  <a:cubicBezTo>
                    <a:pt x="11129" y="13723"/>
                    <a:pt x="11138" y="13722"/>
                    <a:pt x="11146" y="13722"/>
                  </a:cubicBezTo>
                  <a:cubicBezTo>
                    <a:pt x="11077" y="13646"/>
                    <a:pt x="11202" y="13720"/>
                    <a:pt x="11190" y="13643"/>
                  </a:cubicBezTo>
                  <a:cubicBezTo>
                    <a:pt x="11212" y="13640"/>
                    <a:pt x="11228" y="13638"/>
                    <a:pt x="11239" y="13638"/>
                  </a:cubicBezTo>
                  <a:cubicBezTo>
                    <a:pt x="11249" y="13638"/>
                    <a:pt x="11254" y="13640"/>
                    <a:pt x="11255" y="13643"/>
                  </a:cubicBezTo>
                  <a:cubicBezTo>
                    <a:pt x="11255" y="13643"/>
                    <a:pt x="11255" y="13643"/>
                    <a:pt x="11255" y="13643"/>
                  </a:cubicBezTo>
                  <a:lnTo>
                    <a:pt x="11255" y="13643"/>
                  </a:lnTo>
                  <a:lnTo>
                    <a:pt x="11255" y="13643"/>
                  </a:lnTo>
                  <a:lnTo>
                    <a:pt x="11255" y="13643"/>
                  </a:lnTo>
                  <a:cubicBezTo>
                    <a:pt x="11265" y="13655"/>
                    <a:pt x="11170" y="13697"/>
                    <a:pt x="11248" y="13718"/>
                  </a:cubicBezTo>
                  <a:cubicBezTo>
                    <a:pt x="11186" y="13687"/>
                    <a:pt x="11350" y="13678"/>
                    <a:pt x="11255" y="13643"/>
                  </a:cubicBezTo>
                  <a:lnTo>
                    <a:pt x="11255" y="13643"/>
                  </a:lnTo>
                  <a:lnTo>
                    <a:pt x="11397" y="13685"/>
                  </a:lnTo>
                  <a:cubicBezTo>
                    <a:pt x="11429" y="13708"/>
                    <a:pt x="11355" y="13704"/>
                    <a:pt x="11360" y="13720"/>
                  </a:cubicBezTo>
                  <a:cubicBezTo>
                    <a:pt x="11457" y="13727"/>
                    <a:pt x="11399" y="13752"/>
                    <a:pt x="11464" y="13773"/>
                  </a:cubicBezTo>
                  <a:cubicBezTo>
                    <a:pt x="11455" y="13751"/>
                    <a:pt x="11479" y="13740"/>
                    <a:pt x="11516" y="13740"/>
                  </a:cubicBezTo>
                  <a:cubicBezTo>
                    <a:pt x="11528" y="13740"/>
                    <a:pt x="11541" y="13741"/>
                    <a:pt x="11554" y="13743"/>
                  </a:cubicBezTo>
                  <a:lnTo>
                    <a:pt x="11476" y="13708"/>
                  </a:lnTo>
                  <a:cubicBezTo>
                    <a:pt x="11498" y="13702"/>
                    <a:pt x="11516" y="13699"/>
                    <a:pt x="11532" y="13699"/>
                  </a:cubicBezTo>
                  <a:cubicBezTo>
                    <a:pt x="11594" y="13699"/>
                    <a:pt x="11611" y="13742"/>
                    <a:pt x="11673" y="13742"/>
                  </a:cubicBezTo>
                  <a:cubicBezTo>
                    <a:pt x="11690" y="13742"/>
                    <a:pt x="11709" y="13739"/>
                    <a:pt x="11733" y="13732"/>
                  </a:cubicBezTo>
                  <a:lnTo>
                    <a:pt x="11733" y="13732"/>
                  </a:lnTo>
                  <a:lnTo>
                    <a:pt x="11689" y="13757"/>
                  </a:lnTo>
                  <a:cubicBezTo>
                    <a:pt x="11761" y="13743"/>
                    <a:pt x="11951" y="13757"/>
                    <a:pt x="12020" y="13694"/>
                  </a:cubicBezTo>
                  <a:lnTo>
                    <a:pt x="12020" y="13694"/>
                  </a:lnTo>
                  <a:cubicBezTo>
                    <a:pt x="12034" y="13704"/>
                    <a:pt x="12050" y="13725"/>
                    <a:pt x="12018" y="13732"/>
                  </a:cubicBezTo>
                  <a:cubicBezTo>
                    <a:pt x="12026" y="13732"/>
                    <a:pt x="12033" y="13732"/>
                    <a:pt x="12041" y="13732"/>
                  </a:cubicBezTo>
                  <a:cubicBezTo>
                    <a:pt x="12171" y="13732"/>
                    <a:pt x="12320" y="13691"/>
                    <a:pt x="12440" y="13691"/>
                  </a:cubicBezTo>
                  <a:cubicBezTo>
                    <a:pt x="12472" y="13691"/>
                    <a:pt x="12501" y="13694"/>
                    <a:pt x="12528" y="13701"/>
                  </a:cubicBezTo>
                  <a:lnTo>
                    <a:pt x="12514" y="13720"/>
                  </a:lnTo>
                  <a:cubicBezTo>
                    <a:pt x="12539" y="13716"/>
                    <a:pt x="12559" y="13698"/>
                    <a:pt x="12584" y="13698"/>
                  </a:cubicBezTo>
                  <a:cubicBezTo>
                    <a:pt x="12592" y="13698"/>
                    <a:pt x="12600" y="13699"/>
                    <a:pt x="12609" y="13704"/>
                  </a:cubicBezTo>
                  <a:cubicBezTo>
                    <a:pt x="12607" y="13713"/>
                    <a:pt x="12598" y="13725"/>
                    <a:pt x="12611" y="13725"/>
                  </a:cubicBezTo>
                  <a:cubicBezTo>
                    <a:pt x="12625" y="13719"/>
                    <a:pt x="12676" y="13699"/>
                    <a:pt x="12716" y="13699"/>
                  </a:cubicBezTo>
                  <a:cubicBezTo>
                    <a:pt x="12724" y="13699"/>
                    <a:pt x="12730" y="13700"/>
                    <a:pt x="12737" y="13701"/>
                  </a:cubicBezTo>
                  <a:lnTo>
                    <a:pt x="12702" y="13722"/>
                  </a:lnTo>
                  <a:cubicBezTo>
                    <a:pt x="12725" y="13726"/>
                    <a:pt x="12747" y="13727"/>
                    <a:pt x="12768" y="13727"/>
                  </a:cubicBezTo>
                  <a:cubicBezTo>
                    <a:pt x="12893" y="13727"/>
                    <a:pt x="12976" y="13670"/>
                    <a:pt x="13094" y="13660"/>
                  </a:cubicBezTo>
                  <a:cubicBezTo>
                    <a:pt x="13094" y="13715"/>
                    <a:pt x="13224" y="13732"/>
                    <a:pt x="13288" y="13741"/>
                  </a:cubicBezTo>
                  <a:lnTo>
                    <a:pt x="13288" y="13750"/>
                  </a:lnTo>
                  <a:cubicBezTo>
                    <a:pt x="13297" y="13750"/>
                    <a:pt x="13305" y="13750"/>
                    <a:pt x="13313" y="13750"/>
                  </a:cubicBezTo>
                  <a:cubicBezTo>
                    <a:pt x="13492" y="13750"/>
                    <a:pt x="13623" y="13703"/>
                    <a:pt x="13794" y="13681"/>
                  </a:cubicBezTo>
                  <a:cubicBezTo>
                    <a:pt x="13903" y="13738"/>
                    <a:pt x="14169" y="13706"/>
                    <a:pt x="14346" y="13738"/>
                  </a:cubicBezTo>
                  <a:cubicBezTo>
                    <a:pt x="14318" y="13729"/>
                    <a:pt x="14350" y="13697"/>
                    <a:pt x="14383" y="13692"/>
                  </a:cubicBezTo>
                  <a:cubicBezTo>
                    <a:pt x="14387" y="13693"/>
                    <a:pt x="14392" y="13694"/>
                    <a:pt x="14397" y="13694"/>
                  </a:cubicBezTo>
                  <a:cubicBezTo>
                    <a:pt x="14423" y="13694"/>
                    <a:pt x="14455" y="13681"/>
                    <a:pt x="14474" y="13681"/>
                  </a:cubicBezTo>
                  <a:cubicBezTo>
                    <a:pt x="14487" y="13681"/>
                    <a:pt x="14494" y="13686"/>
                    <a:pt x="14492" y="13704"/>
                  </a:cubicBezTo>
                  <a:lnTo>
                    <a:pt x="14475" y="13704"/>
                  </a:lnTo>
                  <a:cubicBezTo>
                    <a:pt x="14497" y="13737"/>
                    <a:pt x="14544" y="13742"/>
                    <a:pt x="14592" y="13742"/>
                  </a:cubicBezTo>
                  <a:cubicBezTo>
                    <a:pt x="14606" y="13742"/>
                    <a:pt x="14621" y="13742"/>
                    <a:pt x="14634" y="13741"/>
                  </a:cubicBezTo>
                  <a:lnTo>
                    <a:pt x="14634" y="13741"/>
                  </a:lnTo>
                  <a:cubicBezTo>
                    <a:pt x="14577" y="13794"/>
                    <a:pt x="14523" y="13849"/>
                    <a:pt x="14471" y="13908"/>
                  </a:cubicBezTo>
                  <a:lnTo>
                    <a:pt x="14475" y="13868"/>
                  </a:lnTo>
                  <a:lnTo>
                    <a:pt x="14475" y="13868"/>
                  </a:lnTo>
                  <a:cubicBezTo>
                    <a:pt x="14415" y="13924"/>
                    <a:pt x="14473" y="14014"/>
                    <a:pt x="14422" y="14068"/>
                  </a:cubicBezTo>
                  <a:lnTo>
                    <a:pt x="14369" y="14047"/>
                  </a:lnTo>
                  <a:cubicBezTo>
                    <a:pt x="14269" y="14149"/>
                    <a:pt x="14135" y="14218"/>
                    <a:pt x="14070" y="14353"/>
                  </a:cubicBezTo>
                  <a:cubicBezTo>
                    <a:pt x="14060" y="14341"/>
                    <a:pt x="14063" y="14325"/>
                    <a:pt x="14072" y="14313"/>
                  </a:cubicBezTo>
                  <a:lnTo>
                    <a:pt x="14072" y="14313"/>
                  </a:lnTo>
                  <a:cubicBezTo>
                    <a:pt x="14025" y="14360"/>
                    <a:pt x="13876" y="14465"/>
                    <a:pt x="13926" y="14502"/>
                  </a:cubicBezTo>
                  <a:lnTo>
                    <a:pt x="13926" y="14502"/>
                  </a:lnTo>
                  <a:cubicBezTo>
                    <a:pt x="13924" y="14501"/>
                    <a:pt x="13922" y="14501"/>
                    <a:pt x="13921" y="14501"/>
                  </a:cubicBezTo>
                  <a:cubicBezTo>
                    <a:pt x="13883" y="14501"/>
                    <a:pt x="13820" y="14615"/>
                    <a:pt x="13785" y="14677"/>
                  </a:cubicBezTo>
                  <a:lnTo>
                    <a:pt x="13768" y="14643"/>
                  </a:lnTo>
                  <a:cubicBezTo>
                    <a:pt x="13754" y="14721"/>
                    <a:pt x="13761" y="14731"/>
                    <a:pt x="13708" y="14805"/>
                  </a:cubicBezTo>
                  <a:cubicBezTo>
                    <a:pt x="13704" y="14807"/>
                    <a:pt x="13700" y="14808"/>
                    <a:pt x="13697" y="14808"/>
                  </a:cubicBezTo>
                  <a:cubicBezTo>
                    <a:pt x="13686" y="14808"/>
                    <a:pt x="13681" y="14798"/>
                    <a:pt x="13694" y="14788"/>
                  </a:cubicBezTo>
                  <a:lnTo>
                    <a:pt x="13694" y="14788"/>
                  </a:lnTo>
                  <a:cubicBezTo>
                    <a:pt x="13640" y="14823"/>
                    <a:pt x="13682" y="14848"/>
                    <a:pt x="13611" y="14895"/>
                  </a:cubicBezTo>
                  <a:lnTo>
                    <a:pt x="13618" y="14856"/>
                  </a:lnTo>
                  <a:lnTo>
                    <a:pt x="13618" y="14856"/>
                  </a:lnTo>
                  <a:cubicBezTo>
                    <a:pt x="13562" y="14907"/>
                    <a:pt x="13576" y="14911"/>
                    <a:pt x="13564" y="14958"/>
                  </a:cubicBezTo>
                  <a:cubicBezTo>
                    <a:pt x="13546" y="14997"/>
                    <a:pt x="13479" y="15039"/>
                    <a:pt x="13443" y="15039"/>
                  </a:cubicBezTo>
                  <a:cubicBezTo>
                    <a:pt x="13438" y="15039"/>
                    <a:pt x="13433" y="15038"/>
                    <a:pt x="13430" y="15037"/>
                  </a:cubicBezTo>
                  <a:lnTo>
                    <a:pt x="13430" y="15037"/>
                  </a:lnTo>
                  <a:cubicBezTo>
                    <a:pt x="13437" y="15074"/>
                    <a:pt x="13421" y="15109"/>
                    <a:pt x="13390" y="15129"/>
                  </a:cubicBezTo>
                  <a:cubicBezTo>
                    <a:pt x="13377" y="15125"/>
                    <a:pt x="13383" y="15109"/>
                    <a:pt x="13386" y="15099"/>
                  </a:cubicBezTo>
                  <a:lnTo>
                    <a:pt x="13386" y="15099"/>
                  </a:lnTo>
                  <a:cubicBezTo>
                    <a:pt x="13281" y="15171"/>
                    <a:pt x="13286" y="15259"/>
                    <a:pt x="13200" y="15294"/>
                  </a:cubicBezTo>
                  <a:cubicBezTo>
                    <a:pt x="13195" y="15291"/>
                    <a:pt x="13189" y="15288"/>
                    <a:pt x="13183" y="15288"/>
                  </a:cubicBezTo>
                  <a:cubicBezTo>
                    <a:pt x="13181" y="15288"/>
                    <a:pt x="13179" y="15289"/>
                    <a:pt x="13177" y="15289"/>
                  </a:cubicBezTo>
                  <a:cubicBezTo>
                    <a:pt x="13214" y="15250"/>
                    <a:pt x="13256" y="15211"/>
                    <a:pt x="13300" y="15173"/>
                  </a:cubicBezTo>
                  <a:cubicBezTo>
                    <a:pt x="13295" y="15169"/>
                    <a:pt x="13289" y="15168"/>
                    <a:pt x="13282" y="15168"/>
                  </a:cubicBezTo>
                  <a:cubicBezTo>
                    <a:pt x="13272" y="15168"/>
                    <a:pt x="13260" y="15171"/>
                    <a:pt x="13249" y="15171"/>
                  </a:cubicBezTo>
                  <a:cubicBezTo>
                    <a:pt x="13234" y="15171"/>
                    <a:pt x="13224" y="15164"/>
                    <a:pt x="13230" y="15127"/>
                  </a:cubicBezTo>
                  <a:lnTo>
                    <a:pt x="13230" y="15127"/>
                  </a:lnTo>
                  <a:cubicBezTo>
                    <a:pt x="13203" y="15190"/>
                    <a:pt x="13163" y="15303"/>
                    <a:pt x="13098" y="15347"/>
                  </a:cubicBezTo>
                  <a:cubicBezTo>
                    <a:pt x="13096" y="15348"/>
                    <a:pt x="13093" y="15349"/>
                    <a:pt x="13090" y="15349"/>
                  </a:cubicBezTo>
                  <a:cubicBezTo>
                    <a:pt x="13087" y="15349"/>
                    <a:pt x="13084" y="15348"/>
                    <a:pt x="13082" y="15347"/>
                  </a:cubicBezTo>
                  <a:lnTo>
                    <a:pt x="13087" y="15340"/>
                  </a:lnTo>
                  <a:lnTo>
                    <a:pt x="13087" y="15340"/>
                  </a:lnTo>
                  <a:cubicBezTo>
                    <a:pt x="13073" y="15350"/>
                    <a:pt x="13061" y="15364"/>
                    <a:pt x="13057" y="15377"/>
                  </a:cubicBezTo>
                  <a:cubicBezTo>
                    <a:pt x="13036" y="15389"/>
                    <a:pt x="13020" y="15403"/>
                    <a:pt x="13003" y="15417"/>
                  </a:cubicBezTo>
                  <a:cubicBezTo>
                    <a:pt x="13001" y="15416"/>
                    <a:pt x="12999" y="15415"/>
                    <a:pt x="12997" y="15415"/>
                  </a:cubicBezTo>
                  <a:cubicBezTo>
                    <a:pt x="12970" y="15415"/>
                    <a:pt x="12927" y="15472"/>
                    <a:pt x="12901" y="15498"/>
                  </a:cubicBezTo>
                  <a:cubicBezTo>
                    <a:pt x="12923" y="15517"/>
                    <a:pt x="12899" y="15543"/>
                    <a:pt x="12922" y="15543"/>
                  </a:cubicBezTo>
                  <a:cubicBezTo>
                    <a:pt x="12927" y="15543"/>
                    <a:pt x="12934" y="15542"/>
                    <a:pt x="12943" y="15540"/>
                  </a:cubicBezTo>
                  <a:cubicBezTo>
                    <a:pt x="12937" y="15540"/>
                    <a:pt x="12942" y="15534"/>
                    <a:pt x="12952" y="15521"/>
                  </a:cubicBezTo>
                  <a:lnTo>
                    <a:pt x="12952" y="15521"/>
                  </a:lnTo>
                  <a:cubicBezTo>
                    <a:pt x="12952" y="15521"/>
                    <a:pt x="12952" y="15521"/>
                    <a:pt x="12952" y="15521"/>
                  </a:cubicBezTo>
                  <a:cubicBezTo>
                    <a:pt x="12955" y="15517"/>
                    <a:pt x="12957" y="15514"/>
                    <a:pt x="12959" y="15512"/>
                  </a:cubicBezTo>
                  <a:lnTo>
                    <a:pt x="12968" y="15501"/>
                  </a:lnTo>
                  <a:lnTo>
                    <a:pt x="12968" y="15501"/>
                  </a:lnTo>
                  <a:cubicBezTo>
                    <a:pt x="12967" y="15504"/>
                    <a:pt x="12965" y="15507"/>
                    <a:pt x="12962" y="15510"/>
                  </a:cubicBezTo>
                  <a:cubicBezTo>
                    <a:pt x="12958" y="15514"/>
                    <a:pt x="12955" y="15518"/>
                    <a:pt x="12952" y="15521"/>
                  </a:cubicBezTo>
                  <a:lnTo>
                    <a:pt x="12952" y="15521"/>
                  </a:lnTo>
                  <a:cubicBezTo>
                    <a:pt x="12959" y="15519"/>
                    <a:pt x="12964" y="15517"/>
                    <a:pt x="12969" y="15514"/>
                  </a:cubicBezTo>
                  <a:lnTo>
                    <a:pt x="12969" y="15500"/>
                  </a:lnTo>
                  <a:lnTo>
                    <a:pt x="12968" y="15501"/>
                  </a:lnTo>
                  <a:lnTo>
                    <a:pt x="12968" y="15501"/>
                  </a:lnTo>
                  <a:cubicBezTo>
                    <a:pt x="12969" y="15499"/>
                    <a:pt x="12970" y="15497"/>
                    <a:pt x="12971" y="15496"/>
                  </a:cubicBezTo>
                  <a:lnTo>
                    <a:pt x="12971" y="15500"/>
                  </a:lnTo>
                  <a:cubicBezTo>
                    <a:pt x="12989" y="15482"/>
                    <a:pt x="13013" y="15459"/>
                    <a:pt x="13038" y="15428"/>
                  </a:cubicBezTo>
                  <a:lnTo>
                    <a:pt x="13038" y="15428"/>
                  </a:lnTo>
                  <a:cubicBezTo>
                    <a:pt x="13033" y="15468"/>
                    <a:pt x="13008" y="15500"/>
                    <a:pt x="12973" y="15517"/>
                  </a:cubicBezTo>
                  <a:cubicBezTo>
                    <a:pt x="12973" y="15542"/>
                    <a:pt x="12975" y="15568"/>
                    <a:pt x="12973" y="15595"/>
                  </a:cubicBezTo>
                  <a:cubicBezTo>
                    <a:pt x="12908" y="15597"/>
                    <a:pt x="12826" y="15643"/>
                    <a:pt x="12787" y="15643"/>
                  </a:cubicBezTo>
                  <a:cubicBezTo>
                    <a:pt x="12783" y="15643"/>
                    <a:pt x="12779" y="15643"/>
                    <a:pt x="12776" y="15642"/>
                  </a:cubicBezTo>
                  <a:cubicBezTo>
                    <a:pt x="12707" y="15741"/>
                    <a:pt x="12586" y="15853"/>
                    <a:pt x="12579" y="15952"/>
                  </a:cubicBezTo>
                  <a:cubicBezTo>
                    <a:pt x="12569" y="15968"/>
                    <a:pt x="12558" y="15972"/>
                    <a:pt x="12548" y="15972"/>
                  </a:cubicBezTo>
                  <a:cubicBezTo>
                    <a:pt x="12538" y="15972"/>
                    <a:pt x="12529" y="15969"/>
                    <a:pt x="12521" y="15969"/>
                  </a:cubicBezTo>
                  <a:cubicBezTo>
                    <a:pt x="12530" y="15950"/>
                    <a:pt x="12549" y="15934"/>
                    <a:pt x="12549" y="15920"/>
                  </a:cubicBezTo>
                  <a:lnTo>
                    <a:pt x="12549" y="15920"/>
                  </a:lnTo>
                  <a:cubicBezTo>
                    <a:pt x="12512" y="15980"/>
                    <a:pt x="12410" y="16068"/>
                    <a:pt x="12431" y="16112"/>
                  </a:cubicBezTo>
                  <a:cubicBezTo>
                    <a:pt x="12417" y="16121"/>
                    <a:pt x="12408" y="16124"/>
                    <a:pt x="12403" y="16124"/>
                  </a:cubicBezTo>
                  <a:cubicBezTo>
                    <a:pt x="12389" y="16124"/>
                    <a:pt x="12399" y="16101"/>
                    <a:pt x="12394" y="16101"/>
                  </a:cubicBezTo>
                  <a:lnTo>
                    <a:pt x="12394" y="16101"/>
                  </a:lnTo>
                  <a:cubicBezTo>
                    <a:pt x="12390" y="16101"/>
                    <a:pt x="12381" y="16110"/>
                    <a:pt x="12356" y="16138"/>
                  </a:cubicBezTo>
                  <a:lnTo>
                    <a:pt x="12356" y="16117"/>
                  </a:lnTo>
                  <a:cubicBezTo>
                    <a:pt x="12145" y="16227"/>
                    <a:pt x="12172" y="16456"/>
                    <a:pt x="11944" y="16575"/>
                  </a:cubicBezTo>
                  <a:lnTo>
                    <a:pt x="11944" y="16575"/>
                  </a:lnTo>
                  <a:cubicBezTo>
                    <a:pt x="11946" y="16574"/>
                    <a:pt x="11948" y="16574"/>
                    <a:pt x="11949" y="16574"/>
                  </a:cubicBezTo>
                  <a:cubicBezTo>
                    <a:pt x="11952" y="16574"/>
                    <a:pt x="11954" y="16575"/>
                    <a:pt x="11955" y="16576"/>
                  </a:cubicBezTo>
                  <a:cubicBezTo>
                    <a:pt x="11719" y="16754"/>
                    <a:pt x="11554" y="17033"/>
                    <a:pt x="11302" y="17193"/>
                  </a:cubicBezTo>
                  <a:cubicBezTo>
                    <a:pt x="11234" y="17244"/>
                    <a:pt x="11248" y="17269"/>
                    <a:pt x="11230" y="17320"/>
                  </a:cubicBezTo>
                  <a:lnTo>
                    <a:pt x="11190" y="17306"/>
                  </a:lnTo>
                  <a:lnTo>
                    <a:pt x="11160" y="17399"/>
                  </a:lnTo>
                  <a:cubicBezTo>
                    <a:pt x="11098" y="17508"/>
                    <a:pt x="10947" y="17485"/>
                    <a:pt x="10880" y="17638"/>
                  </a:cubicBezTo>
                  <a:lnTo>
                    <a:pt x="10912" y="17640"/>
                  </a:lnTo>
                  <a:cubicBezTo>
                    <a:pt x="10873" y="17673"/>
                    <a:pt x="10815" y="17754"/>
                    <a:pt x="10792" y="17754"/>
                  </a:cubicBezTo>
                  <a:cubicBezTo>
                    <a:pt x="10789" y="17754"/>
                    <a:pt x="10786" y="17752"/>
                    <a:pt x="10785" y="17749"/>
                  </a:cubicBezTo>
                  <a:lnTo>
                    <a:pt x="10785" y="17749"/>
                  </a:lnTo>
                  <a:cubicBezTo>
                    <a:pt x="10782" y="17756"/>
                    <a:pt x="10789" y="17781"/>
                    <a:pt x="10764" y="17786"/>
                  </a:cubicBezTo>
                  <a:lnTo>
                    <a:pt x="10750" y="17774"/>
                  </a:lnTo>
                  <a:lnTo>
                    <a:pt x="10678" y="17895"/>
                  </a:lnTo>
                  <a:cubicBezTo>
                    <a:pt x="10660" y="17909"/>
                    <a:pt x="10647" y="17914"/>
                    <a:pt x="10637" y="17914"/>
                  </a:cubicBezTo>
                  <a:cubicBezTo>
                    <a:pt x="10617" y="17914"/>
                    <a:pt x="10611" y="17891"/>
                    <a:pt x="10590" y="17891"/>
                  </a:cubicBezTo>
                  <a:cubicBezTo>
                    <a:pt x="10576" y="17891"/>
                    <a:pt x="10556" y="17901"/>
                    <a:pt x="10520" y="17934"/>
                  </a:cubicBezTo>
                  <a:cubicBezTo>
                    <a:pt x="10487" y="17979"/>
                    <a:pt x="10449" y="18085"/>
                    <a:pt x="10470" y="18085"/>
                  </a:cubicBezTo>
                  <a:cubicBezTo>
                    <a:pt x="10470" y="18085"/>
                    <a:pt x="10471" y="18085"/>
                    <a:pt x="10472" y="18085"/>
                  </a:cubicBezTo>
                  <a:cubicBezTo>
                    <a:pt x="10484" y="18073"/>
                    <a:pt x="10507" y="18060"/>
                    <a:pt x="10524" y="18060"/>
                  </a:cubicBezTo>
                  <a:cubicBezTo>
                    <a:pt x="10529" y="18060"/>
                    <a:pt x="10533" y="18062"/>
                    <a:pt x="10537" y="18064"/>
                  </a:cubicBezTo>
                  <a:lnTo>
                    <a:pt x="10509" y="18108"/>
                  </a:lnTo>
                  <a:cubicBezTo>
                    <a:pt x="10534" y="18143"/>
                    <a:pt x="10548" y="18189"/>
                    <a:pt x="10598" y="18189"/>
                  </a:cubicBezTo>
                  <a:cubicBezTo>
                    <a:pt x="10617" y="18189"/>
                    <a:pt x="10642" y="18182"/>
                    <a:pt x="10676" y="18164"/>
                  </a:cubicBezTo>
                  <a:lnTo>
                    <a:pt x="10715" y="18076"/>
                  </a:lnTo>
                  <a:lnTo>
                    <a:pt x="10755" y="18076"/>
                  </a:lnTo>
                  <a:lnTo>
                    <a:pt x="10704" y="18132"/>
                  </a:lnTo>
                  <a:cubicBezTo>
                    <a:pt x="10752" y="18120"/>
                    <a:pt x="10755" y="18083"/>
                    <a:pt x="10764" y="18050"/>
                  </a:cubicBezTo>
                  <a:cubicBezTo>
                    <a:pt x="10771" y="18052"/>
                    <a:pt x="10778" y="18053"/>
                    <a:pt x="10785" y="18053"/>
                  </a:cubicBezTo>
                  <a:cubicBezTo>
                    <a:pt x="10795" y="18053"/>
                    <a:pt x="10805" y="18051"/>
                    <a:pt x="10815" y="18046"/>
                  </a:cubicBezTo>
                  <a:lnTo>
                    <a:pt x="10836" y="17944"/>
                  </a:lnTo>
                  <a:cubicBezTo>
                    <a:pt x="10853" y="17951"/>
                    <a:pt x="10847" y="17982"/>
                    <a:pt x="10865" y="17982"/>
                  </a:cubicBezTo>
                  <a:cubicBezTo>
                    <a:pt x="10871" y="17982"/>
                    <a:pt x="10879" y="17979"/>
                    <a:pt x="10891" y="17972"/>
                  </a:cubicBezTo>
                  <a:cubicBezTo>
                    <a:pt x="10901" y="17923"/>
                    <a:pt x="10826" y="17962"/>
                    <a:pt x="10861" y="17902"/>
                  </a:cubicBezTo>
                  <a:cubicBezTo>
                    <a:pt x="10912" y="17890"/>
                    <a:pt x="10917" y="17914"/>
                    <a:pt x="10938" y="17863"/>
                  </a:cubicBezTo>
                  <a:cubicBezTo>
                    <a:pt x="10952" y="17867"/>
                    <a:pt x="10952" y="17879"/>
                    <a:pt x="10946" y="17894"/>
                  </a:cubicBezTo>
                  <a:lnTo>
                    <a:pt x="10946" y="17894"/>
                  </a:lnTo>
                  <a:cubicBezTo>
                    <a:pt x="10968" y="17851"/>
                    <a:pt x="11021" y="17809"/>
                    <a:pt x="11017" y="17772"/>
                  </a:cubicBezTo>
                  <a:cubicBezTo>
                    <a:pt x="11061" y="17766"/>
                    <a:pt x="11100" y="17692"/>
                    <a:pt x="11134" y="17692"/>
                  </a:cubicBezTo>
                  <a:cubicBezTo>
                    <a:pt x="11140" y="17692"/>
                    <a:pt x="11147" y="17695"/>
                    <a:pt x="11153" y="17703"/>
                  </a:cubicBezTo>
                  <a:cubicBezTo>
                    <a:pt x="11160" y="17659"/>
                    <a:pt x="11179" y="17619"/>
                    <a:pt x="11207" y="17584"/>
                  </a:cubicBezTo>
                  <a:lnTo>
                    <a:pt x="11207" y="17584"/>
                  </a:lnTo>
                  <a:cubicBezTo>
                    <a:pt x="11205" y="17604"/>
                    <a:pt x="11209" y="17612"/>
                    <a:pt x="11216" y="17612"/>
                  </a:cubicBezTo>
                  <a:cubicBezTo>
                    <a:pt x="11239" y="17612"/>
                    <a:pt x="11299" y="17528"/>
                    <a:pt x="11334" y="17528"/>
                  </a:cubicBezTo>
                  <a:cubicBezTo>
                    <a:pt x="11342" y="17528"/>
                    <a:pt x="11348" y="17532"/>
                    <a:pt x="11353" y="17540"/>
                  </a:cubicBezTo>
                  <a:cubicBezTo>
                    <a:pt x="11350" y="17459"/>
                    <a:pt x="11478" y="17380"/>
                    <a:pt x="11524" y="17285"/>
                  </a:cubicBezTo>
                  <a:lnTo>
                    <a:pt x="11524" y="17285"/>
                  </a:lnTo>
                  <a:cubicBezTo>
                    <a:pt x="11522" y="17293"/>
                    <a:pt x="11522" y="17303"/>
                    <a:pt x="11517" y="17309"/>
                  </a:cubicBezTo>
                  <a:lnTo>
                    <a:pt x="11517" y="17309"/>
                  </a:lnTo>
                  <a:cubicBezTo>
                    <a:pt x="11558" y="17276"/>
                    <a:pt x="11581" y="17278"/>
                    <a:pt x="11615" y="17260"/>
                  </a:cubicBezTo>
                  <a:cubicBezTo>
                    <a:pt x="11585" y="17220"/>
                    <a:pt x="11638" y="17151"/>
                    <a:pt x="11649" y="17098"/>
                  </a:cubicBezTo>
                  <a:cubicBezTo>
                    <a:pt x="11656" y="17096"/>
                    <a:pt x="11662" y="17096"/>
                    <a:pt x="11667" y="17096"/>
                  </a:cubicBezTo>
                  <a:cubicBezTo>
                    <a:pt x="11717" y="17096"/>
                    <a:pt x="11663" y="17169"/>
                    <a:pt x="11707" y="17183"/>
                  </a:cubicBezTo>
                  <a:cubicBezTo>
                    <a:pt x="11675" y="17158"/>
                    <a:pt x="11763" y="17072"/>
                    <a:pt x="11721" y="17065"/>
                  </a:cubicBezTo>
                  <a:cubicBezTo>
                    <a:pt x="11759" y="17054"/>
                    <a:pt x="11765" y="17048"/>
                    <a:pt x="11779" y="17048"/>
                  </a:cubicBezTo>
                  <a:cubicBezTo>
                    <a:pt x="11786" y="17048"/>
                    <a:pt x="11795" y="17050"/>
                    <a:pt x="11812" y="17054"/>
                  </a:cubicBezTo>
                  <a:cubicBezTo>
                    <a:pt x="11775" y="17003"/>
                    <a:pt x="11837" y="17012"/>
                    <a:pt x="11842" y="16954"/>
                  </a:cubicBezTo>
                  <a:cubicBezTo>
                    <a:pt x="11862" y="16945"/>
                    <a:pt x="11875" y="16943"/>
                    <a:pt x="11884" y="16943"/>
                  </a:cubicBezTo>
                  <a:cubicBezTo>
                    <a:pt x="11895" y="16943"/>
                    <a:pt x="11901" y="16946"/>
                    <a:pt x="11906" y="16946"/>
                  </a:cubicBezTo>
                  <a:cubicBezTo>
                    <a:pt x="11915" y="16946"/>
                    <a:pt x="11922" y="16939"/>
                    <a:pt x="11942" y="16907"/>
                  </a:cubicBezTo>
                  <a:lnTo>
                    <a:pt x="11942" y="16910"/>
                  </a:lnTo>
                  <a:cubicBezTo>
                    <a:pt x="11946" y="16908"/>
                    <a:pt x="11949" y="16907"/>
                    <a:pt x="11952" y="16907"/>
                  </a:cubicBezTo>
                  <a:cubicBezTo>
                    <a:pt x="11974" y="16907"/>
                    <a:pt x="11946" y="16964"/>
                    <a:pt x="11944" y="16968"/>
                  </a:cubicBezTo>
                  <a:cubicBezTo>
                    <a:pt x="12004" y="16910"/>
                    <a:pt x="11939" y="16910"/>
                    <a:pt x="11932" y="16877"/>
                  </a:cubicBezTo>
                  <a:cubicBezTo>
                    <a:pt x="11955" y="16848"/>
                    <a:pt x="11969" y="16838"/>
                    <a:pt x="11980" y="16838"/>
                  </a:cubicBezTo>
                  <a:cubicBezTo>
                    <a:pt x="11996" y="16838"/>
                    <a:pt x="12004" y="16862"/>
                    <a:pt x="12026" y="16862"/>
                  </a:cubicBezTo>
                  <a:cubicBezTo>
                    <a:pt x="12028" y="16862"/>
                    <a:pt x="12030" y="16861"/>
                    <a:pt x="12032" y="16861"/>
                  </a:cubicBezTo>
                  <a:cubicBezTo>
                    <a:pt x="12067" y="16808"/>
                    <a:pt x="12071" y="16743"/>
                    <a:pt x="12104" y="16710"/>
                  </a:cubicBezTo>
                  <a:cubicBezTo>
                    <a:pt x="12113" y="16715"/>
                    <a:pt x="12120" y="16710"/>
                    <a:pt x="12120" y="16724"/>
                  </a:cubicBezTo>
                  <a:cubicBezTo>
                    <a:pt x="12141" y="16650"/>
                    <a:pt x="12259" y="16583"/>
                    <a:pt x="12280" y="16495"/>
                  </a:cubicBezTo>
                  <a:lnTo>
                    <a:pt x="12296" y="16495"/>
                  </a:lnTo>
                  <a:cubicBezTo>
                    <a:pt x="12275" y="16490"/>
                    <a:pt x="12254" y="16476"/>
                    <a:pt x="12243" y="16458"/>
                  </a:cubicBezTo>
                  <a:cubicBezTo>
                    <a:pt x="12266" y="16435"/>
                    <a:pt x="12270" y="16398"/>
                    <a:pt x="12295" y="16398"/>
                  </a:cubicBezTo>
                  <a:cubicBezTo>
                    <a:pt x="12297" y="16398"/>
                    <a:pt x="12300" y="16399"/>
                    <a:pt x="12303" y="16400"/>
                  </a:cubicBezTo>
                  <a:cubicBezTo>
                    <a:pt x="12285" y="16416"/>
                    <a:pt x="12292" y="16428"/>
                    <a:pt x="12292" y="16442"/>
                  </a:cubicBezTo>
                  <a:lnTo>
                    <a:pt x="12310" y="16404"/>
                  </a:lnTo>
                  <a:lnTo>
                    <a:pt x="12310" y="16404"/>
                  </a:lnTo>
                  <a:cubicBezTo>
                    <a:pt x="12366" y="16409"/>
                    <a:pt x="12282" y="16453"/>
                    <a:pt x="12305" y="16474"/>
                  </a:cubicBezTo>
                  <a:cubicBezTo>
                    <a:pt x="12352" y="16411"/>
                    <a:pt x="12389" y="16321"/>
                    <a:pt x="12438" y="16289"/>
                  </a:cubicBezTo>
                  <a:lnTo>
                    <a:pt x="12438" y="16289"/>
                  </a:lnTo>
                  <a:cubicBezTo>
                    <a:pt x="12472" y="16307"/>
                    <a:pt x="12383" y="16373"/>
                    <a:pt x="12410" y="16373"/>
                  </a:cubicBezTo>
                  <a:cubicBezTo>
                    <a:pt x="12415" y="16373"/>
                    <a:pt x="12422" y="16371"/>
                    <a:pt x="12433" y="16367"/>
                  </a:cubicBezTo>
                  <a:lnTo>
                    <a:pt x="12433" y="16367"/>
                  </a:lnTo>
                  <a:lnTo>
                    <a:pt x="12356" y="16421"/>
                  </a:lnTo>
                  <a:cubicBezTo>
                    <a:pt x="12359" y="16421"/>
                    <a:pt x="12362" y="16421"/>
                    <a:pt x="12365" y="16421"/>
                  </a:cubicBezTo>
                  <a:cubicBezTo>
                    <a:pt x="12446" y="16421"/>
                    <a:pt x="12318" y="16456"/>
                    <a:pt x="12412" y="16462"/>
                  </a:cubicBezTo>
                  <a:cubicBezTo>
                    <a:pt x="12505" y="16384"/>
                    <a:pt x="12491" y="16351"/>
                    <a:pt x="12586" y="16275"/>
                  </a:cubicBezTo>
                  <a:cubicBezTo>
                    <a:pt x="12588" y="16238"/>
                    <a:pt x="12554" y="16256"/>
                    <a:pt x="12556" y="16219"/>
                  </a:cubicBezTo>
                  <a:cubicBezTo>
                    <a:pt x="12646" y="16068"/>
                    <a:pt x="12727" y="16200"/>
                    <a:pt x="12776" y="16071"/>
                  </a:cubicBezTo>
                  <a:cubicBezTo>
                    <a:pt x="12781" y="16027"/>
                    <a:pt x="12751" y="15980"/>
                    <a:pt x="12834" y="15936"/>
                  </a:cubicBezTo>
                  <a:lnTo>
                    <a:pt x="12846" y="15992"/>
                  </a:lnTo>
                  <a:cubicBezTo>
                    <a:pt x="12931" y="15913"/>
                    <a:pt x="12843" y="15897"/>
                    <a:pt x="12955" y="15832"/>
                  </a:cubicBezTo>
                  <a:lnTo>
                    <a:pt x="12955" y="15832"/>
                  </a:lnTo>
                  <a:cubicBezTo>
                    <a:pt x="12952" y="15860"/>
                    <a:pt x="12908" y="15902"/>
                    <a:pt x="12915" y="15902"/>
                  </a:cubicBezTo>
                  <a:cubicBezTo>
                    <a:pt x="12916" y="15902"/>
                    <a:pt x="12916" y="15902"/>
                    <a:pt x="12918" y="15901"/>
                  </a:cubicBezTo>
                  <a:cubicBezTo>
                    <a:pt x="12999" y="15871"/>
                    <a:pt x="12936" y="15841"/>
                    <a:pt x="12980" y="15797"/>
                  </a:cubicBezTo>
                  <a:lnTo>
                    <a:pt x="12980" y="15797"/>
                  </a:lnTo>
                  <a:lnTo>
                    <a:pt x="13020" y="15820"/>
                  </a:lnTo>
                  <a:cubicBezTo>
                    <a:pt x="13103" y="15725"/>
                    <a:pt x="13177" y="15607"/>
                    <a:pt x="13268" y="15505"/>
                  </a:cubicBezTo>
                  <a:cubicBezTo>
                    <a:pt x="13271" y="15516"/>
                    <a:pt x="13268" y="15534"/>
                    <a:pt x="13282" y="15534"/>
                  </a:cubicBezTo>
                  <a:cubicBezTo>
                    <a:pt x="13286" y="15534"/>
                    <a:pt x="13291" y="15533"/>
                    <a:pt x="13298" y="15530"/>
                  </a:cubicBezTo>
                  <a:cubicBezTo>
                    <a:pt x="13404" y="15394"/>
                    <a:pt x="13562" y="15271"/>
                    <a:pt x="13699" y="15171"/>
                  </a:cubicBezTo>
                  <a:lnTo>
                    <a:pt x="13717" y="15099"/>
                  </a:lnTo>
                  <a:cubicBezTo>
                    <a:pt x="13722" y="15096"/>
                    <a:pt x="13728" y="15094"/>
                    <a:pt x="13733" y="15094"/>
                  </a:cubicBezTo>
                  <a:cubicBezTo>
                    <a:pt x="13741" y="15094"/>
                    <a:pt x="13747" y="15099"/>
                    <a:pt x="13743" y="15109"/>
                  </a:cubicBezTo>
                  <a:cubicBezTo>
                    <a:pt x="13798" y="15071"/>
                    <a:pt x="13729" y="15090"/>
                    <a:pt x="13740" y="15055"/>
                  </a:cubicBezTo>
                  <a:cubicBezTo>
                    <a:pt x="13752" y="15043"/>
                    <a:pt x="13763" y="15038"/>
                    <a:pt x="13771" y="15038"/>
                  </a:cubicBezTo>
                  <a:cubicBezTo>
                    <a:pt x="13782" y="15038"/>
                    <a:pt x="13787" y="15047"/>
                    <a:pt x="13782" y="15060"/>
                  </a:cubicBezTo>
                  <a:cubicBezTo>
                    <a:pt x="13840" y="14958"/>
                    <a:pt x="13965" y="14779"/>
                    <a:pt x="14079" y="14721"/>
                  </a:cubicBezTo>
                  <a:lnTo>
                    <a:pt x="14079" y="14721"/>
                  </a:lnTo>
                  <a:lnTo>
                    <a:pt x="14070" y="14747"/>
                  </a:lnTo>
                  <a:cubicBezTo>
                    <a:pt x="14148" y="14691"/>
                    <a:pt x="14091" y="14617"/>
                    <a:pt x="14179" y="14580"/>
                  </a:cubicBezTo>
                  <a:lnTo>
                    <a:pt x="14179" y="14580"/>
                  </a:lnTo>
                  <a:lnTo>
                    <a:pt x="14172" y="14596"/>
                  </a:lnTo>
                  <a:cubicBezTo>
                    <a:pt x="14327" y="14462"/>
                    <a:pt x="14464" y="14279"/>
                    <a:pt x="14614" y="14207"/>
                  </a:cubicBezTo>
                  <a:cubicBezTo>
                    <a:pt x="14596" y="14146"/>
                    <a:pt x="14772" y="14079"/>
                    <a:pt x="14730" y="14017"/>
                  </a:cubicBezTo>
                  <a:cubicBezTo>
                    <a:pt x="14837" y="13959"/>
                    <a:pt x="14823" y="13993"/>
                    <a:pt x="14958" y="13894"/>
                  </a:cubicBezTo>
                  <a:cubicBezTo>
                    <a:pt x="14990" y="13864"/>
                    <a:pt x="14971" y="13815"/>
                    <a:pt x="15004" y="13769"/>
                  </a:cubicBezTo>
                  <a:lnTo>
                    <a:pt x="15032" y="13794"/>
                  </a:lnTo>
                  <a:lnTo>
                    <a:pt x="15034" y="13787"/>
                  </a:lnTo>
                  <a:lnTo>
                    <a:pt x="15036" y="13789"/>
                  </a:lnTo>
                  <a:lnTo>
                    <a:pt x="15057" y="13715"/>
                  </a:lnTo>
                  <a:lnTo>
                    <a:pt x="15118" y="13720"/>
                  </a:lnTo>
                  <a:lnTo>
                    <a:pt x="15141" y="13685"/>
                  </a:lnTo>
                  <a:lnTo>
                    <a:pt x="15147" y="13676"/>
                  </a:lnTo>
                  <a:lnTo>
                    <a:pt x="15138" y="13681"/>
                  </a:lnTo>
                  <a:cubicBezTo>
                    <a:pt x="15128" y="13686"/>
                    <a:pt x="15117" y="13690"/>
                    <a:pt x="15109" y="13690"/>
                  </a:cubicBezTo>
                  <a:cubicBezTo>
                    <a:pt x="15104" y="13690"/>
                    <a:pt x="15099" y="13689"/>
                    <a:pt x="15097" y="13685"/>
                  </a:cubicBezTo>
                  <a:cubicBezTo>
                    <a:pt x="15104" y="13676"/>
                    <a:pt x="15111" y="13669"/>
                    <a:pt x="15118" y="13660"/>
                  </a:cubicBezTo>
                  <a:lnTo>
                    <a:pt x="15265" y="13499"/>
                  </a:lnTo>
                  <a:lnTo>
                    <a:pt x="15266" y="13499"/>
                  </a:lnTo>
                  <a:lnTo>
                    <a:pt x="15266" y="13498"/>
                  </a:lnTo>
                  <a:lnTo>
                    <a:pt x="15308" y="13453"/>
                  </a:lnTo>
                  <a:lnTo>
                    <a:pt x="15296" y="13454"/>
                  </a:lnTo>
                  <a:lnTo>
                    <a:pt x="15296" y="13454"/>
                  </a:lnTo>
                  <a:lnTo>
                    <a:pt x="15354" y="13368"/>
                  </a:lnTo>
                  <a:close/>
                  <a:moveTo>
                    <a:pt x="12667" y="18185"/>
                  </a:moveTo>
                  <a:cubicBezTo>
                    <a:pt x="12665" y="18192"/>
                    <a:pt x="12665" y="18199"/>
                    <a:pt x="12667" y="18206"/>
                  </a:cubicBezTo>
                  <a:lnTo>
                    <a:pt x="12667" y="18185"/>
                  </a:lnTo>
                  <a:close/>
                  <a:moveTo>
                    <a:pt x="12909" y="18208"/>
                  </a:moveTo>
                  <a:cubicBezTo>
                    <a:pt x="12905" y="18208"/>
                    <a:pt x="12887" y="18221"/>
                    <a:pt x="12853" y="18247"/>
                  </a:cubicBezTo>
                  <a:lnTo>
                    <a:pt x="12850" y="18247"/>
                  </a:lnTo>
                  <a:cubicBezTo>
                    <a:pt x="12816" y="18285"/>
                    <a:pt x="12810" y="18296"/>
                    <a:pt x="12816" y="18296"/>
                  </a:cubicBezTo>
                  <a:cubicBezTo>
                    <a:pt x="12824" y="18296"/>
                    <a:pt x="12860" y="18270"/>
                    <a:pt x="12866" y="18270"/>
                  </a:cubicBezTo>
                  <a:cubicBezTo>
                    <a:pt x="12866" y="18270"/>
                    <a:pt x="12867" y="18270"/>
                    <a:pt x="12867" y="18271"/>
                  </a:cubicBezTo>
                  <a:cubicBezTo>
                    <a:pt x="12897" y="18231"/>
                    <a:pt x="12915" y="18208"/>
                    <a:pt x="12909" y="18208"/>
                  </a:cubicBezTo>
                  <a:close/>
                  <a:moveTo>
                    <a:pt x="8542" y="18308"/>
                  </a:moveTo>
                  <a:cubicBezTo>
                    <a:pt x="8544" y="18309"/>
                    <a:pt x="8546" y="18311"/>
                    <a:pt x="8548" y="18312"/>
                  </a:cubicBezTo>
                  <a:cubicBezTo>
                    <a:pt x="8546" y="18311"/>
                    <a:pt x="8544" y="18309"/>
                    <a:pt x="8542" y="18308"/>
                  </a:cubicBezTo>
                  <a:close/>
                  <a:moveTo>
                    <a:pt x="14144" y="18458"/>
                  </a:moveTo>
                  <a:lnTo>
                    <a:pt x="14086" y="18537"/>
                  </a:lnTo>
                  <a:cubicBezTo>
                    <a:pt x="14104" y="18530"/>
                    <a:pt x="14125" y="18514"/>
                    <a:pt x="14146" y="18458"/>
                  </a:cubicBezTo>
                  <a:close/>
                  <a:moveTo>
                    <a:pt x="14144" y="18319"/>
                  </a:moveTo>
                  <a:lnTo>
                    <a:pt x="14100" y="18366"/>
                  </a:lnTo>
                  <a:lnTo>
                    <a:pt x="13905" y="18655"/>
                  </a:lnTo>
                  <a:lnTo>
                    <a:pt x="14144" y="18319"/>
                  </a:lnTo>
                  <a:close/>
                  <a:moveTo>
                    <a:pt x="14086" y="18537"/>
                  </a:moveTo>
                  <a:lnTo>
                    <a:pt x="14086" y="18537"/>
                  </a:lnTo>
                  <a:cubicBezTo>
                    <a:pt x="14056" y="18544"/>
                    <a:pt x="14033" y="18526"/>
                    <a:pt x="14026" y="18611"/>
                  </a:cubicBezTo>
                  <a:cubicBezTo>
                    <a:pt x="14024" y="18604"/>
                    <a:pt x="14022" y="18601"/>
                    <a:pt x="14020" y="18601"/>
                  </a:cubicBezTo>
                  <a:cubicBezTo>
                    <a:pt x="14012" y="18601"/>
                    <a:pt x="13997" y="18644"/>
                    <a:pt x="13958" y="18702"/>
                  </a:cubicBezTo>
                  <a:lnTo>
                    <a:pt x="14086" y="18537"/>
                  </a:lnTo>
                  <a:close/>
                  <a:moveTo>
                    <a:pt x="14153" y="18593"/>
                  </a:moveTo>
                  <a:cubicBezTo>
                    <a:pt x="14139" y="18593"/>
                    <a:pt x="14107" y="18608"/>
                    <a:pt x="14065" y="18630"/>
                  </a:cubicBezTo>
                  <a:lnTo>
                    <a:pt x="13954" y="18785"/>
                  </a:lnTo>
                  <a:cubicBezTo>
                    <a:pt x="13988" y="18774"/>
                    <a:pt x="14075" y="18697"/>
                    <a:pt x="14088" y="18697"/>
                  </a:cubicBezTo>
                  <a:lnTo>
                    <a:pt x="14088" y="18697"/>
                  </a:lnTo>
                  <a:cubicBezTo>
                    <a:pt x="14091" y="18697"/>
                    <a:pt x="14090" y="18701"/>
                    <a:pt x="14084" y="18711"/>
                  </a:cubicBezTo>
                  <a:cubicBezTo>
                    <a:pt x="14157" y="18624"/>
                    <a:pt x="14173" y="18593"/>
                    <a:pt x="14153" y="18593"/>
                  </a:cubicBezTo>
                  <a:close/>
                  <a:moveTo>
                    <a:pt x="13785" y="18769"/>
                  </a:moveTo>
                  <a:cubicBezTo>
                    <a:pt x="13661" y="18903"/>
                    <a:pt x="13621" y="18970"/>
                    <a:pt x="13643" y="18970"/>
                  </a:cubicBezTo>
                  <a:cubicBezTo>
                    <a:pt x="13665" y="18970"/>
                    <a:pt x="13745" y="18906"/>
                    <a:pt x="13866" y="18776"/>
                  </a:cubicBezTo>
                  <a:lnTo>
                    <a:pt x="13866" y="18776"/>
                  </a:lnTo>
                  <a:cubicBezTo>
                    <a:pt x="13815" y="18811"/>
                    <a:pt x="13758" y="18856"/>
                    <a:pt x="13742" y="18856"/>
                  </a:cubicBezTo>
                  <a:cubicBezTo>
                    <a:pt x="13730" y="18856"/>
                    <a:pt x="13738" y="18833"/>
                    <a:pt x="13785" y="18769"/>
                  </a:cubicBezTo>
                  <a:close/>
                  <a:moveTo>
                    <a:pt x="12285" y="18788"/>
                  </a:moveTo>
                  <a:lnTo>
                    <a:pt x="12099" y="18957"/>
                  </a:lnTo>
                  <a:cubicBezTo>
                    <a:pt x="12118" y="18947"/>
                    <a:pt x="12141" y="18935"/>
                    <a:pt x="12151" y="18935"/>
                  </a:cubicBezTo>
                  <a:cubicBezTo>
                    <a:pt x="12161" y="18935"/>
                    <a:pt x="12156" y="18948"/>
                    <a:pt x="12115" y="18992"/>
                  </a:cubicBezTo>
                  <a:cubicBezTo>
                    <a:pt x="12219" y="18912"/>
                    <a:pt x="12227" y="18901"/>
                    <a:pt x="12217" y="18901"/>
                  </a:cubicBezTo>
                  <a:cubicBezTo>
                    <a:pt x="12213" y="18901"/>
                    <a:pt x="12206" y="18902"/>
                    <a:pt x="12201" y="18902"/>
                  </a:cubicBezTo>
                  <a:cubicBezTo>
                    <a:pt x="12185" y="18902"/>
                    <a:pt x="12180" y="18889"/>
                    <a:pt x="12285" y="18788"/>
                  </a:cubicBezTo>
                  <a:close/>
                  <a:moveTo>
                    <a:pt x="13709" y="18981"/>
                  </a:moveTo>
                  <a:lnTo>
                    <a:pt x="13709" y="18981"/>
                  </a:lnTo>
                  <a:cubicBezTo>
                    <a:pt x="13709" y="18981"/>
                    <a:pt x="13687" y="19011"/>
                    <a:pt x="13585" y="19126"/>
                  </a:cubicBezTo>
                  <a:cubicBezTo>
                    <a:pt x="13593" y="19120"/>
                    <a:pt x="13602" y="19115"/>
                    <a:pt x="13611" y="19111"/>
                  </a:cubicBezTo>
                  <a:lnTo>
                    <a:pt x="13611" y="19111"/>
                  </a:lnTo>
                  <a:cubicBezTo>
                    <a:pt x="13587" y="19137"/>
                    <a:pt x="13581" y="19146"/>
                    <a:pt x="13585" y="19146"/>
                  </a:cubicBezTo>
                  <a:cubicBezTo>
                    <a:pt x="13593" y="19146"/>
                    <a:pt x="13648" y="19101"/>
                    <a:pt x="13636" y="19101"/>
                  </a:cubicBezTo>
                  <a:cubicBezTo>
                    <a:pt x="13633" y="19101"/>
                    <a:pt x="13627" y="19103"/>
                    <a:pt x="13618" y="19107"/>
                  </a:cubicBezTo>
                  <a:lnTo>
                    <a:pt x="13618" y="19107"/>
                  </a:lnTo>
                  <a:cubicBezTo>
                    <a:pt x="13636" y="19089"/>
                    <a:pt x="13664" y="19059"/>
                    <a:pt x="13713" y="19015"/>
                  </a:cubicBezTo>
                  <a:lnTo>
                    <a:pt x="13713" y="19015"/>
                  </a:lnTo>
                  <a:cubicBezTo>
                    <a:pt x="13711" y="19015"/>
                    <a:pt x="13710" y="19015"/>
                    <a:pt x="13709" y="19015"/>
                  </a:cubicBezTo>
                  <a:cubicBezTo>
                    <a:pt x="13686" y="19015"/>
                    <a:pt x="13709" y="18981"/>
                    <a:pt x="13709" y="18981"/>
                  </a:cubicBezTo>
                  <a:close/>
                  <a:moveTo>
                    <a:pt x="9230" y="19220"/>
                  </a:moveTo>
                  <a:lnTo>
                    <a:pt x="9230" y="19220"/>
                  </a:lnTo>
                  <a:cubicBezTo>
                    <a:pt x="9229" y="19220"/>
                    <a:pt x="9228" y="19221"/>
                    <a:pt x="9227" y="19221"/>
                  </a:cubicBezTo>
                  <a:lnTo>
                    <a:pt x="9226" y="19220"/>
                  </a:lnTo>
                  <a:lnTo>
                    <a:pt x="9226" y="19220"/>
                  </a:lnTo>
                  <a:cubicBezTo>
                    <a:pt x="9220" y="19222"/>
                    <a:pt x="9214" y="19224"/>
                    <a:pt x="9211" y="19228"/>
                  </a:cubicBezTo>
                  <a:lnTo>
                    <a:pt x="9248" y="19235"/>
                  </a:lnTo>
                  <a:lnTo>
                    <a:pt x="9230" y="19220"/>
                  </a:lnTo>
                  <a:close/>
                  <a:moveTo>
                    <a:pt x="13047" y="19272"/>
                  </a:moveTo>
                  <a:lnTo>
                    <a:pt x="12929" y="19353"/>
                  </a:lnTo>
                  <a:lnTo>
                    <a:pt x="12864" y="19462"/>
                  </a:lnTo>
                  <a:cubicBezTo>
                    <a:pt x="12899" y="19409"/>
                    <a:pt x="13075" y="19286"/>
                    <a:pt x="13050" y="19272"/>
                  </a:cubicBezTo>
                  <a:close/>
                  <a:moveTo>
                    <a:pt x="9403" y="19311"/>
                  </a:moveTo>
                  <a:lnTo>
                    <a:pt x="9403" y="19311"/>
                  </a:lnTo>
                  <a:cubicBezTo>
                    <a:pt x="9438" y="19358"/>
                    <a:pt x="9477" y="19400"/>
                    <a:pt x="9524" y="19432"/>
                  </a:cubicBezTo>
                  <a:cubicBezTo>
                    <a:pt x="9577" y="19467"/>
                    <a:pt x="9635" y="19497"/>
                    <a:pt x="9697" y="19515"/>
                  </a:cubicBezTo>
                  <a:cubicBezTo>
                    <a:pt x="9718" y="19534"/>
                    <a:pt x="9688" y="19534"/>
                    <a:pt x="9679" y="19536"/>
                  </a:cubicBezTo>
                  <a:cubicBezTo>
                    <a:pt x="9720" y="19547"/>
                    <a:pt x="9764" y="19554"/>
                    <a:pt x="9796" y="19554"/>
                  </a:cubicBezTo>
                  <a:cubicBezTo>
                    <a:pt x="9838" y="19554"/>
                    <a:pt x="9862" y="19542"/>
                    <a:pt x="9841" y="19509"/>
                  </a:cubicBezTo>
                  <a:cubicBezTo>
                    <a:pt x="9746" y="19509"/>
                    <a:pt x="9732" y="19488"/>
                    <a:pt x="9628" y="19481"/>
                  </a:cubicBezTo>
                  <a:cubicBezTo>
                    <a:pt x="9558" y="19446"/>
                    <a:pt x="9521" y="19397"/>
                    <a:pt x="9542" y="19393"/>
                  </a:cubicBezTo>
                  <a:cubicBezTo>
                    <a:pt x="9514" y="19386"/>
                    <a:pt x="9452" y="19316"/>
                    <a:pt x="9403" y="19311"/>
                  </a:cubicBezTo>
                  <a:close/>
                  <a:moveTo>
                    <a:pt x="9913" y="19546"/>
                  </a:moveTo>
                  <a:lnTo>
                    <a:pt x="9992" y="19564"/>
                  </a:lnTo>
                  <a:cubicBezTo>
                    <a:pt x="9966" y="19553"/>
                    <a:pt x="9941" y="19546"/>
                    <a:pt x="9915" y="19546"/>
                  </a:cubicBezTo>
                  <a:close/>
                  <a:moveTo>
                    <a:pt x="11251" y="19474"/>
                  </a:moveTo>
                  <a:cubicBezTo>
                    <a:pt x="11221" y="19485"/>
                    <a:pt x="11179" y="19497"/>
                    <a:pt x="11135" y="19513"/>
                  </a:cubicBezTo>
                  <a:cubicBezTo>
                    <a:pt x="11088" y="19522"/>
                    <a:pt x="11044" y="19536"/>
                    <a:pt x="11000" y="19555"/>
                  </a:cubicBezTo>
                  <a:lnTo>
                    <a:pt x="10996" y="19566"/>
                  </a:lnTo>
                  <a:cubicBezTo>
                    <a:pt x="11012" y="19550"/>
                    <a:pt x="11063" y="19541"/>
                    <a:pt x="11119" y="19529"/>
                  </a:cubicBezTo>
                  <a:cubicBezTo>
                    <a:pt x="11167" y="19520"/>
                    <a:pt x="11211" y="19502"/>
                    <a:pt x="11253" y="19474"/>
                  </a:cubicBezTo>
                  <a:close/>
                  <a:moveTo>
                    <a:pt x="9992" y="19564"/>
                  </a:moveTo>
                  <a:cubicBezTo>
                    <a:pt x="10003" y="19569"/>
                    <a:pt x="10016" y="19573"/>
                    <a:pt x="10029" y="19573"/>
                  </a:cubicBezTo>
                  <a:lnTo>
                    <a:pt x="10029" y="19573"/>
                  </a:lnTo>
                  <a:lnTo>
                    <a:pt x="9992" y="19564"/>
                  </a:lnTo>
                  <a:close/>
                  <a:moveTo>
                    <a:pt x="10036" y="19569"/>
                  </a:moveTo>
                  <a:cubicBezTo>
                    <a:pt x="10036" y="19571"/>
                    <a:pt x="10034" y="19571"/>
                    <a:pt x="10029" y="19573"/>
                  </a:cubicBezTo>
                  <a:lnTo>
                    <a:pt x="10029" y="19573"/>
                  </a:lnTo>
                  <a:cubicBezTo>
                    <a:pt x="10029" y="19573"/>
                    <a:pt x="10029" y="19573"/>
                    <a:pt x="10029" y="19573"/>
                  </a:cubicBezTo>
                  <a:lnTo>
                    <a:pt x="10029" y="19573"/>
                  </a:lnTo>
                  <a:lnTo>
                    <a:pt x="10029" y="19573"/>
                  </a:lnTo>
                  <a:cubicBezTo>
                    <a:pt x="10029" y="19573"/>
                    <a:pt x="10029" y="19573"/>
                    <a:pt x="10029" y="19573"/>
                  </a:cubicBezTo>
                  <a:lnTo>
                    <a:pt x="10029" y="19573"/>
                  </a:lnTo>
                  <a:cubicBezTo>
                    <a:pt x="10030" y="19573"/>
                    <a:pt x="10031" y="19573"/>
                    <a:pt x="10031" y="19573"/>
                  </a:cubicBezTo>
                  <a:lnTo>
                    <a:pt x="10029" y="19573"/>
                  </a:lnTo>
                  <a:lnTo>
                    <a:pt x="10068" y="19578"/>
                  </a:lnTo>
                  <a:lnTo>
                    <a:pt x="10068" y="19578"/>
                  </a:lnTo>
                  <a:lnTo>
                    <a:pt x="10036" y="19569"/>
                  </a:lnTo>
                  <a:close/>
                  <a:moveTo>
                    <a:pt x="10996" y="19566"/>
                  </a:moveTo>
                  <a:cubicBezTo>
                    <a:pt x="10991" y="19571"/>
                    <a:pt x="10989" y="19576"/>
                    <a:pt x="10989" y="19583"/>
                  </a:cubicBezTo>
                  <a:lnTo>
                    <a:pt x="10996" y="19566"/>
                  </a:lnTo>
                  <a:close/>
                  <a:moveTo>
                    <a:pt x="10789" y="19620"/>
                  </a:moveTo>
                  <a:cubicBezTo>
                    <a:pt x="10769" y="19620"/>
                    <a:pt x="10748" y="19624"/>
                    <a:pt x="10727" y="19629"/>
                  </a:cubicBezTo>
                  <a:lnTo>
                    <a:pt x="10729" y="19629"/>
                  </a:lnTo>
                  <a:cubicBezTo>
                    <a:pt x="10750" y="19624"/>
                    <a:pt x="10769" y="19622"/>
                    <a:pt x="10789" y="19620"/>
                  </a:cubicBezTo>
                  <a:close/>
                  <a:moveTo>
                    <a:pt x="9989" y="19632"/>
                  </a:moveTo>
                  <a:cubicBezTo>
                    <a:pt x="9993" y="19636"/>
                    <a:pt x="10001" y="19639"/>
                    <a:pt x="10013" y="19643"/>
                  </a:cubicBezTo>
                  <a:lnTo>
                    <a:pt x="9989" y="19632"/>
                  </a:lnTo>
                  <a:close/>
                  <a:moveTo>
                    <a:pt x="10687" y="19629"/>
                  </a:moveTo>
                  <a:cubicBezTo>
                    <a:pt x="10664" y="19636"/>
                    <a:pt x="10643" y="19641"/>
                    <a:pt x="10625" y="19645"/>
                  </a:cubicBezTo>
                  <a:cubicBezTo>
                    <a:pt x="10646" y="19643"/>
                    <a:pt x="10664" y="19641"/>
                    <a:pt x="10685" y="19636"/>
                  </a:cubicBezTo>
                  <a:lnTo>
                    <a:pt x="10685" y="19636"/>
                  </a:lnTo>
                  <a:cubicBezTo>
                    <a:pt x="10683" y="19643"/>
                    <a:pt x="10680" y="19648"/>
                    <a:pt x="10692" y="19650"/>
                  </a:cubicBezTo>
                  <a:cubicBezTo>
                    <a:pt x="10699" y="19638"/>
                    <a:pt x="10713" y="19631"/>
                    <a:pt x="10727" y="19629"/>
                  </a:cubicBezTo>
                  <a:lnTo>
                    <a:pt x="10727" y="19629"/>
                  </a:lnTo>
                  <a:lnTo>
                    <a:pt x="10685" y="19636"/>
                  </a:lnTo>
                  <a:cubicBezTo>
                    <a:pt x="10685" y="19634"/>
                    <a:pt x="10687" y="19631"/>
                    <a:pt x="10687" y="19629"/>
                  </a:cubicBezTo>
                  <a:close/>
                  <a:moveTo>
                    <a:pt x="11145" y="19678"/>
                  </a:moveTo>
                  <a:lnTo>
                    <a:pt x="11145" y="19678"/>
                  </a:lnTo>
                  <a:cubicBezTo>
                    <a:pt x="11142" y="19679"/>
                    <a:pt x="11140" y="19679"/>
                    <a:pt x="11137" y="19680"/>
                  </a:cubicBezTo>
                  <a:cubicBezTo>
                    <a:pt x="11140" y="19679"/>
                    <a:pt x="11142" y="19679"/>
                    <a:pt x="11145" y="19678"/>
                  </a:cubicBezTo>
                  <a:close/>
                  <a:moveTo>
                    <a:pt x="11065" y="19689"/>
                  </a:moveTo>
                  <a:lnTo>
                    <a:pt x="11058" y="19692"/>
                  </a:lnTo>
                  <a:cubicBezTo>
                    <a:pt x="11061" y="19691"/>
                    <a:pt x="11063" y="19690"/>
                    <a:pt x="11065" y="19689"/>
                  </a:cubicBezTo>
                  <a:close/>
                  <a:moveTo>
                    <a:pt x="10490" y="878"/>
                  </a:moveTo>
                  <a:cubicBezTo>
                    <a:pt x="10427" y="878"/>
                    <a:pt x="10363" y="881"/>
                    <a:pt x="10300" y="889"/>
                  </a:cubicBezTo>
                  <a:cubicBezTo>
                    <a:pt x="10393" y="919"/>
                    <a:pt x="10356" y="919"/>
                    <a:pt x="10300" y="926"/>
                  </a:cubicBezTo>
                  <a:cubicBezTo>
                    <a:pt x="10247" y="935"/>
                    <a:pt x="10173" y="947"/>
                    <a:pt x="10196" y="984"/>
                  </a:cubicBezTo>
                  <a:cubicBezTo>
                    <a:pt x="10091" y="1005"/>
                    <a:pt x="10047" y="1019"/>
                    <a:pt x="10032" y="1019"/>
                  </a:cubicBezTo>
                  <a:cubicBezTo>
                    <a:pt x="10031" y="1019"/>
                    <a:pt x="10030" y="1019"/>
                    <a:pt x="10029" y="1018"/>
                  </a:cubicBezTo>
                  <a:lnTo>
                    <a:pt x="9976" y="1025"/>
                  </a:lnTo>
                  <a:lnTo>
                    <a:pt x="9855" y="1049"/>
                  </a:lnTo>
                  <a:cubicBezTo>
                    <a:pt x="9816" y="1058"/>
                    <a:pt x="9776" y="1067"/>
                    <a:pt x="9737" y="1081"/>
                  </a:cubicBezTo>
                  <a:lnTo>
                    <a:pt x="9684" y="1097"/>
                  </a:lnTo>
                  <a:cubicBezTo>
                    <a:pt x="9675" y="1099"/>
                    <a:pt x="9670" y="1099"/>
                    <a:pt x="9666" y="1099"/>
                  </a:cubicBezTo>
                  <a:cubicBezTo>
                    <a:pt x="9628" y="1099"/>
                    <a:pt x="9777" y="1034"/>
                    <a:pt x="9762" y="1023"/>
                  </a:cubicBezTo>
                  <a:lnTo>
                    <a:pt x="9762" y="1023"/>
                  </a:lnTo>
                  <a:cubicBezTo>
                    <a:pt x="9648" y="1074"/>
                    <a:pt x="9616" y="1080"/>
                    <a:pt x="9596" y="1080"/>
                  </a:cubicBezTo>
                  <a:cubicBezTo>
                    <a:pt x="9590" y="1080"/>
                    <a:pt x="9585" y="1079"/>
                    <a:pt x="9579" y="1079"/>
                  </a:cubicBezTo>
                  <a:cubicBezTo>
                    <a:pt x="9564" y="1079"/>
                    <a:pt x="9543" y="1083"/>
                    <a:pt x="9482" y="1109"/>
                  </a:cubicBezTo>
                  <a:cubicBezTo>
                    <a:pt x="9505" y="1111"/>
                    <a:pt x="9491" y="1132"/>
                    <a:pt x="9454" y="1160"/>
                  </a:cubicBezTo>
                  <a:cubicBezTo>
                    <a:pt x="9415" y="1188"/>
                    <a:pt x="9357" y="1234"/>
                    <a:pt x="9292" y="1278"/>
                  </a:cubicBezTo>
                  <a:lnTo>
                    <a:pt x="9391" y="1225"/>
                  </a:lnTo>
                  <a:cubicBezTo>
                    <a:pt x="9422" y="1208"/>
                    <a:pt x="9456" y="1192"/>
                    <a:pt x="9491" y="1178"/>
                  </a:cubicBezTo>
                  <a:lnTo>
                    <a:pt x="9491" y="1178"/>
                  </a:lnTo>
                  <a:cubicBezTo>
                    <a:pt x="9417" y="1234"/>
                    <a:pt x="9364" y="1280"/>
                    <a:pt x="9320" y="1308"/>
                  </a:cubicBezTo>
                  <a:cubicBezTo>
                    <a:pt x="9276" y="1338"/>
                    <a:pt x="9248" y="1357"/>
                    <a:pt x="9213" y="1375"/>
                  </a:cubicBezTo>
                  <a:lnTo>
                    <a:pt x="9162" y="1406"/>
                  </a:lnTo>
                  <a:lnTo>
                    <a:pt x="9150" y="1415"/>
                  </a:lnTo>
                  <a:lnTo>
                    <a:pt x="9143" y="1417"/>
                  </a:lnTo>
                  <a:lnTo>
                    <a:pt x="9136" y="1426"/>
                  </a:lnTo>
                  <a:lnTo>
                    <a:pt x="9132" y="1429"/>
                  </a:lnTo>
                  <a:lnTo>
                    <a:pt x="9106" y="1450"/>
                  </a:lnTo>
                  <a:cubicBezTo>
                    <a:pt x="9055" y="1494"/>
                    <a:pt x="9011" y="1542"/>
                    <a:pt x="8972" y="1596"/>
                  </a:cubicBezTo>
                  <a:lnTo>
                    <a:pt x="9030" y="1501"/>
                  </a:lnTo>
                  <a:lnTo>
                    <a:pt x="9030" y="1501"/>
                  </a:lnTo>
                  <a:cubicBezTo>
                    <a:pt x="8916" y="1635"/>
                    <a:pt x="8573" y="1957"/>
                    <a:pt x="8494" y="2122"/>
                  </a:cubicBezTo>
                  <a:cubicBezTo>
                    <a:pt x="8482" y="2129"/>
                    <a:pt x="8466" y="2136"/>
                    <a:pt x="8457" y="2136"/>
                  </a:cubicBezTo>
                  <a:cubicBezTo>
                    <a:pt x="8446" y="2136"/>
                    <a:pt x="8445" y="2126"/>
                    <a:pt x="8473" y="2094"/>
                  </a:cubicBezTo>
                  <a:lnTo>
                    <a:pt x="8473" y="2094"/>
                  </a:lnTo>
                  <a:cubicBezTo>
                    <a:pt x="8172" y="2384"/>
                    <a:pt x="7861" y="2799"/>
                    <a:pt x="7604" y="3003"/>
                  </a:cubicBezTo>
                  <a:lnTo>
                    <a:pt x="7613" y="2968"/>
                  </a:lnTo>
                  <a:lnTo>
                    <a:pt x="7613" y="2968"/>
                  </a:lnTo>
                  <a:cubicBezTo>
                    <a:pt x="7562" y="3026"/>
                    <a:pt x="7542" y="3089"/>
                    <a:pt x="7460" y="3144"/>
                  </a:cubicBezTo>
                  <a:cubicBezTo>
                    <a:pt x="7459" y="3136"/>
                    <a:pt x="7464" y="3123"/>
                    <a:pt x="7458" y="3123"/>
                  </a:cubicBezTo>
                  <a:cubicBezTo>
                    <a:pt x="7455" y="3123"/>
                    <a:pt x="7450" y="3125"/>
                    <a:pt x="7442" y="3133"/>
                  </a:cubicBezTo>
                  <a:cubicBezTo>
                    <a:pt x="7419" y="3165"/>
                    <a:pt x="7319" y="3302"/>
                    <a:pt x="7238" y="3369"/>
                  </a:cubicBezTo>
                  <a:lnTo>
                    <a:pt x="7287" y="3290"/>
                  </a:lnTo>
                  <a:lnTo>
                    <a:pt x="7287" y="3290"/>
                  </a:lnTo>
                  <a:cubicBezTo>
                    <a:pt x="6981" y="3561"/>
                    <a:pt x="6879" y="3770"/>
                    <a:pt x="6647" y="4023"/>
                  </a:cubicBezTo>
                  <a:cubicBezTo>
                    <a:pt x="6643" y="4019"/>
                    <a:pt x="6638" y="4018"/>
                    <a:pt x="6632" y="4018"/>
                  </a:cubicBezTo>
                  <a:cubicBezTo>
                    <a:pt x="6567" y="4018"/>
                    <a:pt x="6358" y="4206"/>
                    <a:pt x="6248" y="4303"/>
                  </a:cubicBezTo>
                  <a:lnTo>
                    <a:pt x="6246" y="4294"/>
                  </a:lnTo>
                  <a:cubicBezTo>
                    <a:pt x="5905" y="4626"/>
                    <a:pt x="5708" y="4897"/>
                    <a:pt x="5411" y="5224"/>
                  </a:cubicBezTo>
                  <a:cubicBezTo>
                    <a:pt x="5175" y="5374"/>
                    <a:pt x="4739" y="5861"/>
                    <a:pt x="4405" y="6149"/>
                  </a:cubicBezTo>
                  <a:cubicBezTo>
                    <a:pt x="4415" y="6141"/>
                    <a:pt x="4422" y="6138"/>
                    <a:pt x="4426" y="6138"/>
                  </a:cubicBezTo>
                  <a:cubicBezTo>
                    <a:pt x="4445" y="6138"/>
                    <a:pt x="4416" y="6199"/>
                    <a:pt x="4375" y="6246"/>
                  </a:cubicBezTo>
                  <a:cubicBezTo>
                    <a:pt x="4304" y="6303"/>
                    <a:pt x="4224" y="6436"/>
                    <a:pt x="4188" y="6436"/>
                  </a:cubicBezTo>
                  <a:cubicBezTo>
                    <a:pt x="4183" y="6436"/>
                    <a:pt x="4179" y="6433"/>
                    <a:pt x="4175" y="6427"/>
                  </a:cubicBezTo>
                  <a:lnTo>
                    <a:pt x="4203" y="6401"/>
                  </a:lnTo>
                  <a:lnTo>
                    <a:pt x="4203" y="6401"/>
                  </a:lnTo>
                  <a:cubicBezTo>
                    <a:pt x="4113" y="6422"/>
                    <a:pt x="3974" y="6582"/>
                    <a:pt x="3856" y="6698"/>
                  </a:cubicBezTo>
                  <a:lnTo>
                    <a:pt x="3883" y="6763"/>
                  </a:lnTo>
                  <a:cubicBezTo>
                    <a:pt x="3508" y="6999"/>
                    <a:pt x="3107" y="7591"/>
                    <a:pt x="2877" y="7695"/>
                  </a:cubicBezTo>
                  <a:cubicBezTo>
                    <a:pt x="2817" y="7781"/>
                    <a:pt x="2724" y="7871"/>
                    <a:pt x="2664" y="7957"/>
                  </a:cubicBezTo>
                  <a:lnTo>
                    <a:pt x="2641" y="7927"/>
                  </a:lnTo>
                  <a:cubicBezTo>
                    <a:pt x="2430" y="8126"/>
                    <a:pt x="2325" y="8226"/>
                    <a:pt x="2080" y="8483"/>
                  </a:cubicBezTo>
                  <a:lnTo>
                    <a:pt x="2112" y="8414"/>
                  </a:lnTo>
                  <a:lnTo>
                    <a:pt x="2112" y="8414"/>
                  </a:lnTo>
                  <a:cubicBezTo>
                    <a:pt x="1968" y="8555"/>
                    <a:pt x="2006" y="8666"/>
                    <a:pt x="1873" y="8801"/>
                  </a:cubicBezTo>
                  <a:lnTo>
                    <a:pt x="1797" y="8801"/>
                  </a:lnTo>
                  <a:cubicBezTo>
                    <a:pt x="1674" y="8928"/>
                    <a:pt x="1540" y="9037"/>
                    <a:pt x="1407" y="9185"/>
                  </a:cubicBezTo>
                  <a:cubicBezTo>
                    <a:pt x="1282" y="9332"/>
                    <a:pt x="1192" y="9501"/>
                    <a:pt x="1141" y="9686"/>
                  </a:cubicBezTo>
                  <a:cubicBezTo>
                    <a:pt x="1134" y="9677"/>
                    <a:pt x="1122" y="9661"/>
                    <a:pt x="1148" y="9603"/>
                  </a:cubicBezTo>
                  <a:lnTo>
                    <a:pt x="1148" y="9603"/>
                  </a:lnTo>
                  <a:cubicBezTo>
                    <a:pt x="1090" y="9728"/>
                    <a:pt x="1044" y="9858"/>
                    <a:pt x="1013" y="9990"/>
                  </a:cubicBezTo>
                  <a:cubicBezTo>
                    <a:pt x="991" y="10118"/>
                    <a:pt x="988" y="10222"/>
                    <a:pt x="1016" y="10222"/>
                  </a:cubicBezTo>
                  <a:cubicBezTo>
                    <a:pt x="1017" y="10222"/>
                    <a:pt x="1018" y="10222"/>
                    <a:pt x="1019" y="10221"/>
                  </a:cubicBezTo>
                  <a:lnTo>
                    <a:pt x="1019" y="10221"/>
                  </a:lnTo>
                  <a:cubicBezTo>
                    <a:pt x="1002" y="10242"/>
                    <a:pt x="994" y="10332"/>
                    <a:pt x="1004" y="10440"/>
                  </a:cubicBezTo>
                  <a:cubicBezTo>
                    <a:pt x="1016" y="10563"/>
                    <a:pt x="1041" y="10685"/>
                    <a:pt x="1083" y="10801"/>
                  </a:cubicBezTo>
                  <a:lnTo>
                    <a:pt x="1041" y="10778"/>
                  </a:lnTo>
                  <a:lnTo>
                    <a:pt x="1041" y="10778"/>
                  </a:lnTo>
                  <a:cubicBezTo>
                    <a:pt x="1127" y="10936"/>
                    <a:pt x="1134" y="10938"/>
                    <a:pt x="1236" y="11149"/>
                  </a:cubicBezTo>
                  <a:cubicBezTo>
                    <a:pt x="1245" y="11174"/>
                    <a:pt x="1244" y="11188"/>
                    <a:pt x="1239" y="11188"/>
                  </a:cubicBezTo>
                  <a:cubicBezTo>
                    <a:pt x="1233" y="11188"/>
                    <a:pt x="1224" y="11175"/>
                    <a:pt x="1213" y="11148"/>
                  </a:cubicBezTo>
                  <a:lnTo>
                    <a:pt x="1213" y="11148"/>
                  </a:lnTo>
                  <a:cubicBezTo>
                    <a:pt x="1241" y="11225"/>
                    <a:pt x="1261" y="11255"/>
                    <a:pt x="1289" y="11283"/>
                  </a:cubicBezTo>
                  <a:cubicBezTo>
                    <a:pt x="1319" y="11314"/>
                    <a:pt x="1343" y="11351"/>
                    <a:pt x="1403" y="11448"/>
                  </a:cubicBezTo>
                  <a:cubicBezTo>
                    <a:pt x="1403" y="11448"/>
                    <a:pt x="1343" y="11399"/>
                    <a:pt x="1336" y="11391"/>
                  </a:cubicBezTo>
                  <a:lnTo>
                    <a:pt x="1336" y="11391"/>
                  </a:lnTo>
                  <a:cubicBezTo>
                    <a:pt x="1447" y="11552"/>
                    <a:pt x="1449" y="11539"/>
                    <a:pt x="1533" y="11594"/>
                  </a:cubicBezTo>
                  <a:cubicBezTo>
                    <a:pt x="1558" y="11617"/>
                    <a:pt x="1584" y="11640"/>
                    <a:pt x="1605" y="11668"/>
                  </a:cubicBezTo>
                  <a:cubicBezTo>
                    <a:pt x="1635" y="11698"/>
                    <a:pt x="1660" y="11726"/>
                    <a:pt x="1683" y="11756"/>
                  </a:cubicBezTo>
                  <a:cubicBezTo>
                    <a:pt x="1732" y="11817"/>
                    <a:pt x="1769" y="11872"/>
                    <a:pt x="1767" y="11891"/>
                  </a:cubicBezTo>
                  <a:cubicBezTo>
                    <a:pt x="1797" y="11895"/>
                    <a:pt x="1885" y="11949"/>
                    <a:pt x="1955" y="12030"/>
                  </a:cubicBezTo>
                  <a:cubicBezTo>
                    <a:pt x="1955" y="12035"/>
                    <a:pt x="1953" y="12037"/>
                    <a:pt x="1949" y="12037"/>
                  </a:cubicBezTo>
                  <a:cubicBezTo>
                    <a:pt x="1940" y="12037"/>
                    <a:pt x="1920" y="12024"/>
                    <a:pt x="1908" y="12016"/>
                  </a:cubicBezTo>
                  <a:lnTo>
                    <a:pt x="1908" y="12016"/>
                  </a:lnTo>
                  <a:cubicBezTo>
                    <a:pt x="2105" y="12248"/>
                    <a:pt x="2256" y="12306"/>
                    <a:pt x="2381" y="12480"/>
                  </a:cubicBezTo>
                  <a:cubicBezTo>
                    <a:pt x="2376" y="12494"/>
                    <a:pt x="2381" y="12507"/>
                    <a:pt x="2390" y="12519"/>
                  </a:cubicBezTo>
                  <a:cubicBezTo>
                    <a:pt x="2236" y="12363"/>
                    <a:pt x="2109" y="12233"/>
                    <a:pt x="2098" y="12220"/>
                  </a:cubicBezTo>
                  <a:lnTo>
                    <a:pt x="2098" y="12220"/>
                  </a:lnTo>
                  <a:cubicBezTo>
                    <a:pt x="2083" y="12239"/>
                    <a:pt x="2161" y="12329"/>
                    <a:pt x="2128" y="12329"/>
                  </a:cubicBezTo>
                  <a:cubicBezTo>
                    <a:pt x="2118" y="12329"/>
                    <a:pt x="2101" y="12323"/>
                    <a:pt x="2070" y="12306"/>
                  </a:cubicBezTo>
                  <a:lnTo>
                    <a:pt x="2070" y="12306"/>
                  </a:lnTo>
                  <a:cubicBezTo>
                    <a:pt x="2198" y="12401"/>
                    <a:pt x="2425" y="12552"/>
                    <a:pt x="2548" y="12698"/>
                  </a:cubicBezTo>
                  <a:cubicBezTo>
                    <a:pt x="2553" y="12705"/>
                    <a:pt x="2557" y="12714"/>
                    <a:pt x="2557" y="12723"/>
                  </a:cubicBezTo>
                  <a:lnTo>
                    <a:pt x="2541" y="12712"/>
                  </a:lnTo>
                  <a:lnTo>
                    <a:pt x="2541" y="12712"/>
                  </a:lnTo>
                  <a:cubicBezTo>
                    <a:pt x="2569" y="12742"/>
                    <a:pt x="2599" y="12769"/>
                    <a:pt x="2632" y="12793"/>
                  </a:cubicBezTo>
                  <a:cubicBezTo>
                    <a:pt x="2671" y="12839"/>
                    <a:pt x="2694" y="12869"/>
                    <a:pt x="2736" y="12911"/>
                  </a:cubicBezTo>
                  <a:cubicBezTo>
                    <a:pt x="2734" y="12948"/>
                    <a:pt x="2884" y="13080"/>
                    <a:pt x="2951" y="13150"/>
                  </a:cubicBezTo>
                  <a:cubicBezTo>
                    <a:pt x="2954" y="13145"/>
                    <a:pt x="2959" y="13143"/>
                    <a:pt x="2964" y="13143"/>
                  </a:cubicBezTo>
                  <a:cubicBezTo>
                    <a:pt x="2980" y="13143"/>
                    <a:pt x="3004" y="13160"/>
                    <a:pt x="3013" y="13160"/>
                  </a:cubicBezTo>
                  <a:cubicBezTo>
                    <a:pt x="3020" y="13160"/>
                    <a:pt x="3018" y="13149"/>
                    <a:pt x="2995" y="13110"/>
                  </a:cubicBezTo>
                  <a:lnTo>
                    <a:pt x="2995" y="13110"/>
                  </a:lnTo>
                  <a:cubicBezTo>
                    <a:pt x="2995" y="13111"/>
                    <a:pt x="2995" y="13112"/>
                    <a:pt x="2995" y="13112"/>
                  </a:cubicBezTo>
                  <a:cubicBezTo>
                    <a:pt x="2992" y="13112"/>
                    <a:pt x="2968" y="13090"/>
                    <a:pt x="2931" y="13055"/>
                  </a:cubicBezTo>
                  <a:cubicBezTo>
                    <a:pt x="2919" y="13045"/>
                    <a:pt x="2910" y="13036"/>
                    <a:pt x="2898" y="13027"/>
                  </a:cubicBezTo>
                  <a:lnTo>
                    <a:pt x="2898" y="13027"/>
                  </a:lnTo>
                  <a:lnTo>
                    <a:pt x="2905" y="13029"/>
                  </a:lnTo>
                  <a:cubicBezTo>
                    <a:pt x="2859" y="12985"/>
                    <a:pt x="2798" y="12927"/>
                    <a:pt x="2731" y="12860"/>
                  </a:cubicBezTo>
                  <a:lnTo>
                    <a:pt x="2731" y="12860"/>
                  </a:lnTo>
                  <a:cubicBezTo>
                    <a:pt x="2809" y="12903"/>
                    <a:pt x="2876" y="12963"/>
                    <a:pt x="2926" y="13036"/>
                  </a:cubicBezTo>
                  <a:lnTo>
                    <a:pt x="2926" y="13036"/>
                  </a:lnTo>
                  <a:lnTo>
                    <a:pt x="2903" y="13029"/>
                  </a:lnTo>
                  <a:lnTo>
                    <a:pt x="2903" y="13029"/>
                  </a:lnTo>
                  <a:lnTo>
                    <a:pt x="2928" y="13052"/>
                  </a:lnTo>
                  <a:cubicBezTo>
                    <a:pt x="2935" y="13059"/>
                    <a:pt x="2940" y="13062"/>
                    <a:pt x="2949" y="13069"/>
                  </a:cubicBezTo>
                  <a:lnTo>
                    <a:pt x="2930" y="13039"/>
                  </a:lnTo>
                  <a:lnTo>
                    <a:pt x="2930" y="13039"/>
                  </a:lnTo>
                  <a:cubicBezTo>
                    <a:pt x="2981" y="13058"/>
                    <a:pt x="3035" y="13080"/>
                    <a:pt x="3065" y="13094"/>
                  </a:cubicBezTo>
                  <a:cubicBezTo>
                    <a:pt x="3125" y="13224"/>
                    <a:pt x="3288" y="13423"/>
                    <a:pt x="3290" y="13470"/>
                  </a:cubicBezTo>
                  <a:cubicBezTo>
                    <a:pt x="3515" y="13664"/>
                    <a:pt x="3795" y="13954"/>
                    <a:pt x="3974" y="14042"/>
                  </a:cubicBezTo>
                  <a:cubicBezTo>
                    <a:pt x="4041" y="14095"/>
                    <a:pt x="4029" y="14126"/>
                    <a:pt x="4046" y="14153"/>
                  </a:cubicBezTo>
                  <a:cubicBezTo>
                    <a:pt x="4011" y="14123"/>
                    <a:pt x="3976" y="14095"/>
                    <a:pt x="3939" y="14070"/>
                  </a:cubicBezTo>
                  <a:lnTo>
                    <a:pt x="3939" y="14070"/>
                  </a:lnTo>
                  <a:cubicBezTo>
                    <a:pt x="4070" y="14176"/>
                    <a:pt x="4294" y="14415"/>
                    <a:pt x="4359" y="14415"/>
                  </a:cubicBezTo>
                  <a:cubicBezTo>
                    <a:pt x="4360" y="14415"/>
                    <a:pt x="4360" y="14415"/>
                    <a:pt x="4361" y="14415"/>
                  </a:cubicBezTo>
                  <a:cubicBezTo>
                    <a:pt x="4405" y="14469"/>
                    <a:pt x="4408" y="14482"/>
                    <a:pt x="4399" y="14482"/>
                  </a:cubicBezTo>
                  <a:cubicBezTo>
                    <a:pt x="4391" y="14482"/>
                    <a:pt x="4374" y="14471"/>
                    <a:pt x="4369" y="14471"/>
                  </a:cubicBezTo>
                  <a:lnTo>
                    <a:pt x="4369" y="14471"/>
                  </a:lnTo>
                  <a:cubicBezTo>
                    <a:pt x="4364" y="14471"/>
                    <a:pt x="4379" y="14488"/>
                    <a:pt x="4458" y="14564"/>
                  </a:cubicBezTo>
                  <a:lnTo>
                    <a:pt x="4419" y="14545"/>
                  </a:lnTo>
                  <a:lnTo>
                    <a:pt x="4419" y="14545"/>
                  </a:lnTo>
                  <a:cubicBezTo>
                    <a:pt x="4764" y="14991"/>
                    <a:pt x="5144" y="15116"/>
                    <a:pt x="5518" y="15599"/>
                  </a:cubicBezTo>
                  <a:lnTo>
                    <a:pt x="5518" y="15599"/>
                  </a:lnTo>
                  <a:cubicBezTo>
                    <a:pt x="5512" y="15590"/>
                    <a:pt x="5508" y="15582"/>
                    <a:pt x="5508" y="15577"/>
                  </a:cubicBezTo>
                  <a:lnTo>
                    <a:pt x="5508" y="15577"/>
                  </a:lnTo>
                  <a:cubicBezTo>
                    <a:pt x="5993" y="16122"/>
                    <a:pt x="6596" y="16611"/>
                    <a:pt x="7057" y="17165"/>
                  </a:cubicBezTo>
                  <a:cubicBezTo>
                    <a:pt x="7191" y="17318"/>
                    <a:pt x="7229" y="17313"/>
                    <a:pt x="7333" y="17385"/>
                  </a:cubicBezTo>
                  <a:lnTo>
                    <a:pt x="7338" y="17443"/>
                  </a:lnTo>
                  <a:lnTo>
                    <a:pt x="7518" y="17564"/>
                  </a:lnTo>
                  <a:cubicBezTo>
                    <a:pt x="7755" y="17756"/>
                    <a:pt x="7822" y="17999"/>
                    <a:pt x="8137" y="18227"/>
                  </a:cubicBezTo>
                  <a:lnTo>
                    <a:pt x="8119" y="18173"/>
                  </a:lnTo>
                  <a:lnTo>
                    <a:pt x="8119" y="18173"/>
                  </a:lnTo>
                  <a:cubicBezTo>
                    <a:pt x="8214" y="18275"/>
                    <a:pt x="8439" y="18472"/>
                    <a:pt x="8402" y="18475"/>
                  </a:cubicBezTo>
                  <a:cubicBezTo>
                    <a:pt x="8434" y="18486"/>
                    <a:pt x="8462" y="18507"/>
                    <a:pt x="8480" y="18537"/>
                  </a:cubicBezTo>
                  <a:lnTo>
                    <a:pt x="8469" y="18553"/>
                  </a:lnTo>
                  <a:lnTo>
                    <a:pt x="8731" y="18767"/>
                  </a:lnTo>
                  <a:cubicBezTo>
                    <a:pt x="8907" y="18964"/>
                    <a:pt x="8647" y="18795"/>
                    <a:pt x="8914" y="19068"/>
                  </a:cubicBezTo>
                  <a:cubicBezTo>
                    <a:pt x="9007" y="19151"/>
                    <a:pt x="9186" y="19274"/>
                    <a:pt x="9212" y="19274"/>
                  </a:cubicBezTo>
                  <a:cubicBezTo>
                    <a:pt x="9216" y="19274"/>
                    <a:pt x="9217" y="19271"/>
                    <a:pt x="9213" y="19265"/>
                  </a:cubicBezTo>
                  <a:cubicBezTo>
                    <a:pt x="9174" y="19223"/>
                    <a:pt x="9118" y="19154"/>
                    <a:pt x="9130" y="19135"/>
                  </a:cubicBezTo>
                  <a:lnTo>
                    <a:pt x="9130" y="19135"/>
                  </a:lnTo>
                  <a:lnTo>
                    <a:pt x="9226" y="19220"/>
                  </a:lnTo>
                  <a:lnTo>
                    <a:pt x="9226" y="19220"/>
                  </a:lnTo>
                  <a:cubicBezTo>
                    <a:pt x="9227" y="19220"/>
                    <a:pt x="9228" y="19219"/>
                    <a:pt x="9229" y="19219"/>
                  </a:cubicBezTo>
                  <a:lnTo>
                    <a:pt x="9230" y="19220"/>
                  </a:lnTo>
                  <a:lnTo>
                    <a:pt x="9230" y="19220"/>
                  </a:lnTo>
                  <a:cubicBezTo>
                    <a:pt x="9253" y="19211"/>
                    <a:pt x="9282" y="19209"/>
                    <a:pt x="9299" y="19195"/>
                  </a:cubicBezTo>
                  <a:lnTo>
                    <a:pt x="9299" y="19195"/>
                  </a:lnTo>
                  <a:cubicBezTo>
                    <a:pt x="9306" y="19206"/>
                    <a:pt x="9318" y="19220"/>
                    <a:pt x="9338" y="19235"/>
                  </a:cubicBezTo>
                  <a:lnTo>
                    <a:pt x="9405" y="19240"/>
                  </a:lnTo>
                  <a:lnTo>
                    <a:pt x="9313" y="19170"/>
                  </a:lnTo>
                  <a:cubicBezTo>
                    <a:pt x="9313" y="19170"/>
                    <a:pt x="9312" y="19170"/>
                    <a:pt x="9312" y="19170"/>
                  </a:cubicBezTo>
                  <a:lnTo>
                    <a:pt x="9312" y="19170"/>
                  </a:lnTo>
                  <a:cubicBezTo>
                    <a:pt x="9311" y="19182"/>
                    <a:pt x="9306" y="19190"/>
                    <a:pt x="9299" y="19195"/>
                  </a:cubicBezTo>
                  <a:lnTo>
                    <a:pt x="9299" y="19195"/>
                  </a:lnTo>
                  <a:cubicBezTo>
                    <a:pt x="9288" y="19178"/>
                    <a:pt x="9291" y="19168"/>
                    <a:pt x="9302" y="19168"/>
                  </a:cubicBezTo>
                  <a:cubicBezTo>
                    <a:pt x="9305" y="19168"/>
                    <a:pt x="9308" y="19168"/>
                    <a:pt x="9312" y="19170"/>
                  </a:cubicBezTo>
                  <a:lnTo>
                    <a:pt x="9312" y="19170"/>
                  </a:lnTo>
                  <a:cubicBezTo>
                    <a:pt x="9315" y="19139"/>
                    <a:pt x="9288" y="19082"/>
                    <a:pt x="9201" y="18971"/>
                  </a:cubicBezTo>
                  <a:lnTo>
                    <a:pt x="9021" y="18839"/>
                  </a:lnTo>
                  <a:lnTo>
                    <a:pt x="8990" y="18767"/>
                  </a:lnTo>
                  <a:lnTo>
                    <a:pt x="9123" y="18899"/>
                  </a:lnTo>
                  <a:cubicBezTo>
                    <a:pt x="9067" y="18804"/>
                    <a:pt x="9002" y="18774"/>
                    <a:pt x="8937" y="18732"/>
                  </a:cubicBezTo>
                  <a:cubicBezTo>
                    <a:pt x="8930" y="18699"/>
                    <a:pt x="8916" y="18669"/>
                    <a:pt x="8893" y="18646"/>
                  </a:cubicBezTo>
                  <a:lnTo>
                    <a:pt x="8701" y="18530"/>
                  </a:lnTo>
                  <a:cubicBezTo>
                    <a:pt x="8700" y="18522"/>
                    <a:pt x="8706" y="18520"/>
                    <a:pt x="8714" y="18520"/>
                  </a:cubicBezTo>
                  <a:cubicBezTo>
                    <a:pt x="8721" y="18520"/>
                    <a:pt x="8731" y="18522"/>
                    <a:pt x="8738" y="18522"/>
                  </a:cubicBezTo>
                  <a:cubicBezTo>
                    <a:pt x="8753" y="18522"/>
                    <a:pt x="8757" y="18512"/>
                    <a:pt x="8708" y="18454"/>
                  </a:cubicBezTo>
                  <a:cubicBezTo>
                    <a:pt x="8694" y="18446"/>
                    <a:pt x="8685" y="18443"/>
                    <a:pt x="8680" y="18443"/>
                  </a:cubicBezTo>
                  <a:cubicBezTo>
                    <a:pt x="8658" y="18443"/>
                    <a:pt x="8685" y="18490"/>
                    <a:pt x="8668" y="18490"/>
                  </a:cubicBezTo>
                  <a:cubicBezTo>
                    <a:pt x="8660" y="18490"/>
                    <a:pt x="8643" y="18480"/>
                    <a:pt x="8608" y="18451"/>
                  </a:cubicBezTo>
                  <a:cubicBezTo>
                    <a:pt x="8552" y="18359"/>
                    <a:pt x="8589" y="18366"/>
                    <a:pt x="8485" y="18291"/>
                  </a:cubicBezTo>
                  <a:cubicBezTo>
                    <a:pt x="8484" y="18284"/>
                    <a:pt x="8487" y="18281"/>
                    <a:pt x="8492" y="18281"/>
                  </a:cubicBezTo>
                  <a:cubicBezTo>
                    <a:pt x="8501" y="18281"/>
                    <a:pt x="8519" y="18291"/>
                    <a:pt x="8542" y="18308"/>
                  </a:cubicBezTo>
                  <a:lnTo>
                    <a:pt x="8542" y="18308"/>
                  </a:lnTo>
                  <a:cubicBezTo>
                    <a:pt x="8452" y="18239"/>
                    <a:pt x="8335" y="18108"/>
                    <a:pt x="8274" y="18090"/>
                  </a:cubicBezTo>
                  <a:cubicBezTo>
                    <a:pt x="8218" y="17990"/>
                    <a:pt x="8003" y="17832"/>
                    <a:pt x="8049" y="17800"/>
                  </a:cubicBezTo>
                  <a:lnTo>
                    <a:pt x="8049" y="17800"/>
                  </a:lnTo>
                  <a:cubicBezTo>
                    <a:pt x="8053" y="17801"/>
                    <a:pt x="8056" y="17802"/>
                    <a:pt x="8057" y="17802"/>
                  </a:cubicBezTo>
                  <a:cubicBezTo>
                    <a:pt x="8059" y="17802"/>
                    <a:pt x="8058" y="17800"/>
                    <a:pt x="8054" y="17795"/>
                  </a:cubicBezTo>
                  <a:cubicBezTo>
                    <a:pt x="8052" y="17795"/>
                    <a:pt x="8052" y="17798"/>
                    <a:pt x="8049" y="17800"/>
                  </a:cubicBezTo>
                  <a:cubicBezTo>
                    <a:pt x="7961" y="17751"/>
                    <a:pt x="7880" y="17691"/>
                    <a:pt x="7806" y="17624"/>
                  </a:cubicBezTo>
                  <a:lnTo>
                    <a:pt x="7806" y="17624"/>
                  </a:lnTo>
                  <a:cubicBezTo>
                    <a:pt x="7824" y="17633"/>
                    <a:pt x="7836" y="17636"/>
                    <a:pt x="7843" y="17636"/>
                  </a:cubicBezTo>
                  <a:cubicBezTo>
                    <a:pt x="7897" y="17636"/>
                    <a:pt x="7548" y="17349"/>
                    <a:pt x="7625" y="17336"/>
                  </a:cubicBezTo>
                  <a:cubicBezTo>
                    <a:pt x="7486" y="17281"/>
                    <a:pt x="7254" y="17003"/>
                    <a:pt x="7057" y="16852"/>
                  </a:cubicBezTo>
                  <a:lnTo>
                    <a:pt x="7057" y="16852"/>
                  </a:lnTo>
                  <a:cubicBezTo>
                    <a:pt x="7078" y="16861"/>
                    <a:pt x="7094" y="16873"/>
                    <a:pt x="7110" y="16889"/>
                  </a:cubicBezTo>
                  <a:cubicBezTo>
                    <a:pt x="7015" y="16787"/>
                    <a:pt x="7001" y="16748"/>
                    <a:pt x="6946" y="16676"/>
                  </a:cubicBezTo>
                  <a:cubicBezTo>
                    <a:pt x="6942" y="16677"/>
                    <a:pt x="6938" y="16678"/>
                    <a:pt x="6933" y="16678"/>
                  </a:cubicBezTo>
                  <a:cubicBezTo>
                    <a:pt x="6874" y="16678"/>
                    <a:pt x="6732" y="16551"/>
                    <a:pt x="6637" y="16495"/>
                  </a:cubicBezTo>
                  <a:cubicBezTo>
                    <a:pt x="6611" y="16447"/>
                    <a:pt x="6611" y="16432"/>
                    <a:pt x="6625" y="16432"/>
                  </a:cubicBezTo>
                  <a:cubicBezTo>
                    <a:pt x="6647" y="16432"/>
                    <a:pt x="6705" y="16474"/>
                    <a:pt x="6731" y="16474"/>
                  </a:cubicBezTo>
                  <a:cubicBezTo>
                    <a:pt x="6740" y="16474"/>
                    <a:pt x="6745" y="16470"/>
                    <a:pt x="6744" y="16458"/>
                  </a:cubicBezTo>
                  <a:lnTo>
                    <a:pt x="6744" y="16458"/>
                  </a:lnTo>
                  <a:cubicBezTo>
                    <a:pt x="6743" y="16460"/>
                    <a:pt x="6740" y="16461"/>
                    <a:pt x="6737" y="16461"/>
                  </a:cubicBezTo>
                  <a:cubicBezTo>
                    <a:pt x="6700" y="16461"/>
                    <a:pt x="6561" y="16329"/>
                    <a:pt x="6531" y="16329"/>
                  </a:cubicBezTo>
                  <a:cubicBezTo>
                    <a:pt x="6526" y="16329"/>
                    <a:pt x="6524" y="16333"/>
                    <a:pt x="6526" y="16342"/>
                  </a:cubicBezTo>
                  <a:cubicBezTo>
                    <a:pt x="6457" y="16231"/>
                    <a:pt x="6457" y="16254"/>
                    <a:pt x="6440" y="16177"/>
                  </a:cubicBezTo>
                  <a:cubicBezTo>
                    <a:pt x="6433" y="16180"/>
                    <a:pt x="6427" y="16182"/>
                    <a:pt x="6421" y="16182"/>
                  </a:cubicBezTo>
                  <a:cubicBezTo>
                    <a:pt x="6372" y="16182"/>
                    <a:pt x="6336" y="16095"/>
                    <a:pt x="6246" y="16052"/>
                  </a:cubicBezTo>
                  <a:cubicBezTo>
                    <a:pt x="6134" y="15897"/>
                    <a:pt x="6253" y="15976"/>
                    <a:pt x="6095" y="15846"/>
                  </a:cubicBezTo>
                  <a:cubicBezTo>
                    <a:pt x="6080" y="15823"/>
                    <a:pt x="6079" y="15815"/>
                    <a:pt x="6087" y="15815"/>
                  </a:cubicBezTo>
                  <a:cubicBezTo>
                    <a:pt x="6106" y="15815"/>
                    <a:pt x="6183" y="15876"/>
                    <a:pt x="6183" y="15876"/>
                  </a:cubicBezTo>
                  <a:cubicBezTo>
                    <a:pt x="6123" y="15815"/>
                    <a:pt x="6095" y="15798"/>
                    <a:pt x="6080" y="15798"/>
                  </a:cubicBezTo>
                  <a:cubicBezTo>
                    <a:pt x="6059" y="15798"/>
                    <a:pt x="6061" y="15828"/>
                    <a:pt x="6039" y="15828"/>
                  </a:cubicBezTo>
                  <a:cubicBezTo>
                    <a:pt x="6037" y="15828"/>
                    <a:pt x="6035" y="15828"/>
                    <a:pt x="6032" y="15827"/>
                  </a:cubicBezTo>
                  <a:cubicBezTo>
                    <a:pt x="5847" y="15660"/>
                    <a:pt x="5974" y="15721"/>
                    <a:pt x="5930" y="15644"/>
                  </a:cubicBezTo>
                  <a:cubicBezTo>
                    <a:pt x="5812" y="15542"/>
                    <a:pt x="5699" y="15489"/>
                    <a:pt x="5617" y="15405"/>
                  </a:cubicBezTo>
                  <a:cubicBezTo>
                    <a:pt x="5617" y="15397"/>
                    <a:pt x="5610" y="15384"/>
                    <a:pt x="5616" y="15384"/>
                  </a:cubicBezTo>
                  <a:cubicBezTo>
                    <a:pt x="5619" y="15384"/>
                    <a:pt x="5623" y="15386"/>
                    <a:pt x="5629" y="15389"/>
                  </a:cubicBezTo>
                  <a:cubicBezTo>
                    <a:pt x="5485" y="15299"/>
                    <a:pt x="5281" y="15044"/>
                    <a:pt x="5114" y="14942"/>
                  </a:cubicBezTo>
                  <a:cubicBezTo>
                    <a:pt x="5111" y="14936"/>
                    <a:pt x="5107" y="14929"/>
                    <a:pt x="5106" y="14922"/>
                  </a:cubicBezTo>
                  <a:lnTo>
                    <a:pt x="5106" y="14922"/>
                  </a:lnTo>
                  <a:cubicBezTo>
                    <a:pt x="5108" y="14957"/>
                    <a:pt x="5095" y="14974"/>
                    <a:pt x="5080" y="14981"/>
                  </a:cubicBezTo>
                  <a:cubicBezTo>
                    <a:pt x="5015" y="14916"/>
                    <a:pt x="4938" y="14879"/>
                    <a:pt x="4934" y="14833"/>
                  </a:cubicBezTo>
                  <a:lnTo>
                    <a:pt x="4934" y="14833"/>
                  </a:lnTo>
                  <a:cubicBezTo>
                    <a:pt x="4954" y="14856"/>
                    <a:pt x="4982" y="14874"/>
                    <a:pt x="5012" y="14881"/>
                  </a:cubicBezTo>
                  <a:lnTo>
                    <a:pt x="4934" y="14821"/>
                  </a:lnTo>
                  <a:cubicBezTo>
                    <a:pt x="4927" y="14802"/>
                    <a:pt x="4927" y="14794"/>
                    <a:pt x="4933" y="14794"/>
                  </a:cubicBezTo>
                  <a:cubicBezTo>
                    <a:pt x="4952" y="14794"/>
                    <a:pt x="5029" y="14886"/>
                    <a:pt x="5055" y="14886"/>
                  </a:cubicBezTo>
                  <a:cubicBezTo>
                    <a:pt x="5058" y="14886"/>
                    <a:pt x="5060" y="14885"/>
                    <a:pt x="5061" y="14884"/>
                  </a:cubicBezTo>
                  <a:cubicBezTo>
                    <a:pt x="4915" y="14758"/>
                    <a:pt x="4734" y="14626"/>
                    <a:pt x="4639" y="14513"/>
                  </a:cubicBezTo>
                  <a:cubicBezTo>
                    <a:pt x="4640" y="14508"/>
                    <a:pt x="4642" y="14507"/>
                    <a:pt x="4646" y="14507"/>
                  </a:cubicBezTo>
                  <a:cubicBezTo>
                    <a:pt x="4675" y="14507"/>
                    <a:pt x="4792" y="14632"/>
                    <a:pt x="4806" y="14632"/>
                  </a:cubicBezTo>
                  <a:cubicBezTo>
                    <a:pt x="4811" y="14632"/>
                    <a:pt x="4804" y="14618"/>
                    <a:pt x="4778" y="14580"/>
                  </a:cubicBezTo>
                  <a:lnTo>
                    <a:pt x="4778" y="14580"/>
                  </a:lnTo>
                  <a:lnTo>
                    <a:pt x="4927" y="14752"/>
                  </a:lnTo>
                  <a:cubicBezTo>
                    <a:pt x="4907" y="14708"/>
                    <a:pt x="4904" y="14693"/>
                    <a:pt x="4910" y="14693"/>
                  </a:cubicBezTo>
                  <a:lnTo>
                    <a:pt x="4910" y="14693"/>
                  </a:lnTo>
                  <a:cubicBezTo>
                    <a:pt x="4919" y="14693"/>
                    <a:pt x="4958" y="14744"/>
                    <a:pt x="4970" y="14744"/>
                  </a:cubicBezTo>
                  <a:cubicBezTo>
                    <a:pt x="4976" y="14744"/>
                    <a:pt x="4975" y="14731"/>
                    <a:pt x="4959" y="14689"/>
                  </a:cubicBezTo>
                  <a:cubicBezTo>
                    <a:pt x="4757" y="14471"/>
                    <a:pt x="4711" y="14469"/>
                    <a:pt x="4507" y="14251"/>
                  </a:cubicBezTo>
                  <a:cubicBezTo>
                    <a:pt x="4495" y="14245"/>
                    <a:pt x="4488" y="14243"/>
                    <a:pt x="4483" y="14243"/>
                  </a:cubicBezTo>
                  <a:cubicBezTo>
                    <a:pt x="4465" y="14243"/>
                    <a:pt x="4477" y="14268"/>
                    <a:pt x="4459" y="14268"/>
                  </a:cubicBezTo>
                  <a:cubicBezTo>
                    <a:pt x="4454" y="14268"/>
                    <a:pt x="4447" y="14266"/>
                    <a:pt x="4435" y="14260"/>
                  </a:cubicBezTo>
                  <a:cubicBezTo>
                    <a:pt x="4106" y="13991"/>
                    <a:pt x="4275" y="13949"/>
                    <a:pt x="4015" y="13771"/>
                  </a:cubicBezTo>
                  <a:cubicBezTo>
                    <a:pt x="3939" y="13734"/>
                    <a:pt x="3879" y="13750"/>
                    <a:pt x="3742" y="13572"/>
                  </a:cubicBezTo>
                  <a:lnTo>
                    <a:pt x="3742" y="13572"/>
                  </a:lnTo>
                  <a:lnTo>
                    <a:pt x="3828" y="13592"/>
                  </a:lnTo>
                  <a:cubicBezTo>
                    <a:pt x="3628" y="13384"/>
                    <a:pt x="3663" y="13525"/>
                    <a:pt x="3473" y="13289"/>
                  </a:cubicBezTo>
                  <a:lnTo>
                    <a:pt x="3473" y="13289"/>
                  </a:lnTo>
                  <a:cubicBezTo>
                    <a:pt x="3518" y="13309"/>
                    <a:pt x="3617" y="13408"/>
                    <a:pt x="3621" y="13408"/>
                  </a:cubicBezTo>
                  <a:cubicBezTo>
                    <a:pt x="3621" y="13408"/>
                    <a:pt x="3620" y="13407"/>
                    <a:pt x="3617" y="13402"/>
                  </a:cubicBezTo>
                  <a:cubicBezTo>
                    <a:pt x="3505" y="13238"/>
                    <a:pt x="3501" y="13324"/>
                    <a:pt x="3394" y="13217"/>
                  </a:cubicBezTo>
                  <a:lnTo>
                    <a:pt x="3401" y="13166"/>
                  </a:lnTo>
                  <a:cubicBezTo>
                    <a:pt x="3181" y="12953"/>
                    <a:pt x="2919" y="12735"/>
                    <a:pt x="2673" y="12501"/>
                  </a:cubicBezTo>
                  <a:lnTo>
                    <a:pt x="2673" y="12501"/>
                  </a:lnTo>
                  <a:cubicBezTo>
                    <a:pt x="2685" y="12503"/>
                    <a:pt x="2703" y="12512"/>
                    <a:pt x="2712" y="12512"/>
                  </a:cubicBezTo>
                  <a:cubicBezTo>
                    <a:pt x="2721" y="12512"/>
                    <a:pt x="2722" y="12503"/>
                    <a:pt x="2699" y="12470"/>
                  </a:cubicBezTo>
                  <a:cubicBezTo>
                    <a:pt x="2541" y="12327"/>
                    <a:pt x="2379" y="12164"/>
                    <a:pt x="2223" y="11997"/>
                  </a:cubicBezTo>
                  <a:lnTo>
                    <a:pt x="1996" y="11749"/>
                  </a:lnTo>
                  <a:cubicBezTo>
                    <a:pt x="1924" y="11671"/>
                    <a:pt x="1853" y="11592"/>
                    <a:pt x="1788" y="11515"/>
                  </a:cubicBezTo>
                  <a:lnTo>
                    <a:pt x="1653" y="11423"/>
                  </a:lnTo>
                  <a:cubicBezTo>
                    <a:pt x="1634" y="11401"/>
                    <a:pt x="1631" y="11378"/>
                    <a:pt x="1640" y="11378"/>
                  </a:cubicBezTo>
                  <a:cubicBezTo>
                    <a:pt x="1643" y="11378"/>
                    <a:pt x="1648" y="11380"/>
                    <a:pt x="1653" y="11385"/>
                  </a:cubicBezTo>
                  <a:cubicBezTo>
                    <a:pt x="1630" y="11345"/>
                    <a:pt x="1620" y="11333"/>
                    <a:pt x="1615" y="11333"/>
                  </a:cubicBezTo>
                  <a:cubicBezTo>
                    <a:pt x="1607" y="11333"/>
                    <a:pt x="1611" y="11359"/>
                    <a:pt x="1598" y="11359"/>
                  </a:cubicBezTo>
                  <a:cubicBezTo>
                    <a:pt x="1594" y="11359"/>
                    <a:pt x="1588" y="11356"/>
                    <a:pt x="1579" y="11348"/>
                  </a:cubicBezTo>
                  <a:cubicBezTo>
                    <a:pt x="1542" y="11303"/>
                    <a:pt x="1536" y="11271"/>
                    <a:pt x="1550" y="11271"/>
                  </a:cubicBezTo>
                  <a:cubicBezTo>
                    <a:pt x="1555" y="11271"/>
                    <a:pt x="1564" y="11276"/>
                    <a:pt x="1574" y="11286"/>
                  </a:cubicBezTo>
                  <a:cubicBezTo>
                    <a:pt x="1463" y="11156"/>
                    <a:pt x="1380" y="11005"/>
                    <a:pt x="1324" y="10845"/>
                  </a:cubicBezTo>
                  <a:cubicBezTo>
                    <a:pt x="1266" y="10681"/>
                    <a:pt x="1248" y="10502"/>
                    <a:pt x="1273" y="10328"/>
                  </a:cubicBezTo>
                  <a:lnTo>
                    <a:pt x="1273" y="10328"/>
                  </a:lnTo>
                  <a:lnTo>
                    <a:pt x="1282" y="10382"/>
                  </a:lnTo>
                  <a:cubicBezTo>
                    <a:pt x="1294" y="10275"/>
                    <a:pt x="1278" y="10212"/>
                    <a:pt x="1273" y="10152"/>
                  </a:cubicBezTo>
                  <a:cubicBezTo>
                    <a:pt x="1259" y="10078"/>
                    <a:pt x="1271" y="10001"/>
                    <a:pt x="1303" y="9934"/>
                  </a:cubicBezTo>
                  <a:lnTo>
                    <a:pt x="1303" y="9934"/>
                  </a:lnTo>
                  <a:lnTo>
                    <a:pt x="1301" y="9974"/>
                  </a:lnTo>
                  <a:cubicBezTo>
                    <a:pt x="1363" y="9742"/>
                    <a:pt x="1475" y="9524"/>
                    <a:pt x="1628" y="9334"/>
                  </a:cubicBezTo>
                  <a:lnTo>
                    <a:pt x="1746" y="9206"/>
                  </a:lnTo>
                  <a:lnTo>
                    <a:pt x="1873" y="9083"/>
                  </a:lnTo>
                  <a:cubicBezTo>
                    <a:pt x="1959" y="9007"/>
                    <a:pt x="2040" y="8935"/>
                    <a:pt x="2119" y="8877"/>
                  </a:cubicBezTo>
                  <a:cubicBezTo>
                    <a:pt x="2133" y="8789"/>
                    <a:pt x="2490" y="8539"/>
                    <a:pt x="2460" y="8465"/>
                  </a:cubicBezTo>
                  <a:cubicBezTo>
                    <a:pt x="2692" y="8286"/>
                    <a:pt x="2643" y="8353"/>
                    <a:pt x="2947" y="8082"/>
                  </a:cubicBezTo>
                  <a:cubicBezTo>
                    <a:pt x="3028" y="8008"/>
                    <a:pt x="3030" y="7936"/>
                    <a:pt x="3121" y="7834"/>
                  </a:cubicBezTo>
                  <a:lnTo>
                    <a:pt x="3148" y="7859"/>
                  </a:lnTo>
                  <a:lnTo>
                    <a:pt x="3250" y="7702"/>
                  </a:lnTo>
                  <a:lnTo>
                    <a:pt x="3348" y="7667"/>
                  </a:lnTo>
                  <a:lnTo>
                    <a:pt x="3431" y="7570"/>
                  </a:lnTo>
                  <a:lnTo>
                    <a:pt x="3431" y="7570"/>
                  </a:lnTo>
                  <a:cubicBezTo>
                    <a:pt x="3400" y="7599"/>
                    <a:pt x="3359" y="7623"/>
                    <a:pt x="3345" y="7623"/>
                  </a:cubicBezTo>
                  <a:cubicBezTo>
                    <a:pt x="3343" y="7623"/>
                    <a:pt x="3341" y="7623"/>
                    <a:pt x="3341" y="7621"/>
                  </a:cubicBezTo>
                  <a:cubicBezTo>
                    <a:pt x="3464" y="7473"/>
                    <a:pt x="3685" y="7309"/>
                    <a:pt x="3714" y="7309"/>
                  </a:cubicBezTo>
                  <a:cubicBezTo>
                    <a:pt x="3715" y="7309"/>
                    <a:pt x="3716" y="7310"/>
                    <a:pt x="3716" y="7310"/>
                  </a:cubicBezTo>
                  <a:lnTo>
                    <a:pt x="4025" y="6958"/>
                  </a:lnTo>
                  <a:lnTo>
                    <a:pt x="4025" y="6958"/>
                  </a:lnTo>
                  <a:cubicBezTo>
                    <a:pt x="4026" y="6970"/>
                    <a:pt x="4003" y="7001"/>
                    <a:pt x="3977" y="7036"/>
                  </a:cubicBezTo>
                  <a:lnTo>
                    <a:pt x="3977" y="7036"/>
                  </a:lnTo>
                  <a:cubicBezTo>
                    <a:pt x="4014" y="6990"/>
                    <a:pt x="4027" y="6984"/>
                    <a:pt x="4038" y="6984"/>
                  </a:cubicBezTo>
                  <a:cubicBezTo>
                    <a:pt x="4041" y="6984"/>
                    <a:pt x="4044" y="6984"/>
                    <a:pt x="4048" y="6984"/>
                  </a:cubicBezTo>
                  <a:cubicBezTo>
                    <a:pt x="4060" y="6984"/>
                    <a:pt x="4077" y="6976"/>
                    <a:pt x="4136" y="6895"/>
                  </a:cubicBezTo>
                  <a:lnTo>
                    <a:pt x="4136" y="6895"/>
                  </a:lnTo>
                  <a:cubicBezTo>
                    <a:pt x="4132" y="6898"/>
                    <a:pt x="4129" y="6899"/>
                    <a:pt x="4127" y="6899"/>
                  </a:cubicBezTo>
                  <a:cubicBezTo>
                    <a:pt x="4115" y="6899"/>
                    <a:pt x="4131" y="6866"/>
                    <a:pt x="4129" y="6858"/>
                  </a:cubicBezTo>
                  <a:cubicBezTo>
                    <a:pt x="4226" y="6793"/>
                    <a:pt x="4410" y="6612"/>
                    <a:pt x="4539" y="6469"/>
                  </a:cubicBezTo>
                  <a:lnTo>
                    <a:pt x="4539" y="6469"/>
                  </a:lnTo>
                  <a:lnTo>
                    <a:pt x="4530" y="6513"/>
                  </a:lnTo>
                  <a:cubicBezTo>
                    <a:pt x="4781" y="6274"/>
                    <a:pt x="5038" y="5989"/>
                    <a:pt x="5314" y="5715"/>
                  </a:cubicBezTo>
                  <a:lnTo>
                    <a:pt x="5314" y="5715"/>
                  </a:lnTo>
                  <a:cubicBezTo>
                    <a:pt x="5275" y="5747"/>
                    <a:pt x="5249" y="5760"/>
                    <a:pt x="5235" y="5760"/>
                  </a:cubicBezTo>
                  <a:cubicBezTo>
                    <a:pt x="5211" y="5760"/>
                    <a:pt x="5224" y="5720"/>
                    <a:pt x="5274" y="5666"/>
                  </a:cubicBezTo>
                  <a:lnTo>
                    <a:pt x="5335" y="5662"/>
                  </a:lnTo>
                  <a:cubicBezTo>
                    <a:pt x="5342" y="5647"/>
                    <a:pt x="5342" y="5642"/>
                    <a:pt x="5338" y="5642"/>
                  </a:cubicBezTo>
                  <a:lnTo>
                    <a:pt x="5338" y="5642"/>
                  </a:lnTo>
                  <a:cubicBezTo>
                    <a:pt x="5330" y="5642"/>
                    <a:pt x="5305" y="5663"/>
                    <a:pt x="5298" y="5663"/>
                  </a:cubicBezTo>
                  <a:cubicBezTo>
                    <a:pt x="5292" y="5663"/>
                    <a:pt x="5296" y="5650"/>
                    <a:pt x="5325" y="5606"/>
                  </a:cubicBezTo>
                  <a:cubicBezTo>
                    <a:pt x="5364" y="5569"/>
                    <a:pt x="5388" y="5555"/>
                    <a:pt x="5400" y="5555"/>
                  </a:cubicBezTo>
                  <a:cubicBezTo>
                    <a:pt x="5421" y="5555"/>
                    <a:pt x="5408" y="5596"/>
                    <a:pt x="5376" y="5639"/>
                  </a:cubicBezTo>
                  <a:lnTo>
                    <a:pt x="5492" y="5504"/>
                  </a:lnTo>
                  <a:lnTo>
                    <a:pt x="5492" y="5504"/>
                  </a:lnTo>
                  <a:cubicBezTo>
                    <a:pt x="5508" y="5506"/>
                    <a:pt x="5483" y="5539"/>
                    <a:pt x="5488" y="5557"/>
                  </a:cubicBezTo>
                  <a:cubicBezTo>
                    <a:pt x="5520" y="5488"/>
                    <a:pt x="5731" y="5372"/>
                    <a:pt x="5775" y="5268"/>
                  </a:cubicBezTo>
                  <a:lnTo>
                    <a:pt x="5789" y="5268"/>
                  </a:lnTo>
                  <a:cubicBezTo>
                    <a:pt x="6065" y="4994"/>
                    <a:pt x="6178" y="4860"/>
                    <a:pt x="6401" y="4635"/>
                  </a:cubicBezTo>
                  <a:cubicBezTo>
                    <a:pt x="6380" y="4605"/>
                    <a:pt x="6473" y="4524"/>
                    <a:pt x="6519" y="4438"/>
                  </a:cubicBezTo>
                  <a:cubicBezTo>
                    <a:pt x="6693" y="4280"/>
                    <a:pt x="6895" y="4118"/>
                    <a:pt x="7089" y="3918"/>
                  </a:cubicBezTo>
                  <a:cubicBezTo>
                    <a:pt x="7217" y="3765"/>
                    <a:pt x="7110" y="3856"/>
                    <a:pt x="7157" y="3779"/>
                  </a:cubicBezTo>
                  <a:lnTo>
                    <a:pt x="7157" y="3779"/>
                  </a:lnTo>
                  <a:cubicBezTo>
                    <a:pt x="7158" y="3780"/>
                    <a:pt x="7159" y="3780"/>
                    <a:pt x="7160" y="3780"/>
                  </a:cubicBezTo>
                  <a:cubicBezTo>
                    <a:pt x="7191" y="3780"/>
                    <a:pt x="7305" y="3672"/>
                    <a:pt x="7320" y="3672"/>
                  </a:cubicBezTo>
                  <a:lnTo>
                    <a:pt x="7320" y="3672"/>
                  </a:lnTo>
                  <a:cubicBezTo>
                    <a:pt x="7325" y="3672"/>
                    <a:pt x="7320" y="3683"/>
                    <a:pt x="7300" y="3710"/>
                  </a:cubicBezTo>
                  <a:cubicBezTo>
                    <a:pt x="7532" y="3469"/>
                    <a:pt x="7599" y="3402"/>
                    <a:pt x="7880" y="3084"/>
                  </a:cubicBezTo>
                  <a:lnTo>
                    <a:pt x="7880" y="3084"/>
                  </a:lnTo>
                  <a:cubicBezTo>
                    <a:pt x="7850" y="3101"/>
                    <a:pt x="7821" y="3122"/>
                    <a:pt x="7811" y="3122"/>
                  </a:cubicBezTo>
                  <a:cubicBezTo>
                    <a:pt x="7807" y="3122"/>
                    <a:pt x="7806" y="3119"/>
                    <a:pt x="7808" y="3112"/>
                  </a:cubicBezTo>
                  <a:cubicBezTo>
                    <a:pt x="7852" y="3062"/>
                    <a:pt x="7921" y="3013"/>
                    <a:pt x="7940" y="3013"/>
                  </a:cubicBezTo>
                  <a:cubicBezTo>
                    <a:pt x="7943" y="3013"/>
                    <a:pt x="7945" y="3014"/>
                    <a:pt x="7945" y="3017"/>
                  </a:cubicBezTo>
                  <a:lnTo>
                    <a:pt x="7933" y="3033"/>
                  </a:lnTo>
                  <a:cubicBezTo>
                    <a:pt x="8237" y="2662"/>
                    <a:pt x="8779" y="2321"/>
                    <a:pt x="9000" y="2004"/>
                  </a:cubicBezTo>
                  <a:lnTo>
                    <a:pt x="9000" y="2004"/>
                  </a:lnTo>
                  <a:lnTo>
                    <a:pt x="8988" y="2022"/>
                  </a:lnTo>
                  <a:lnTo>
                    <a:pt x="9238" y="1716"/>
                  </a:lnTo>
                  <a:cubicBezTo>
                    <a:pt x="9269" y="1688"/>
                    <a:pt x="9282" y="1678"/>
                    <a:pt x="9286" y="1678"/>
                  </a:cubicBezTo>
                  <a:lnTo>
                    <a:pt x="9286" y="1678"/>
                  </a:lnTo>
                  <a:cubicBezTo>
                    <a:pt x="9296" y="1678"/>
                    <a:pt x="9241" y="1749"/>
                    <a:pt x="9257" y="1749"/>
                  </a:cubicBezTo>
                  <a:cubicBezTo>
                    <a:pt x="9262" y="1749"/>
                    <a:pt x="9272" y="1743"/>
                    <a:pt x="9289" y="1730"/>
                  </a:cubicBezTo>
                  <a:cubicBezTo>
                    <a:pt x="9306" y="1709"/>
                    <a:pt x="9322" y="1688"/>
                    <a:pt x="9338" y="1670"/>
                  </a:cubicBezTo>
                  <a:cubicBezTo>
                    <a:pt x="9343" y="1661"/>
                    <a:pt x="9350" y="1654"/>
                    <a:pt x="9357" y="1647"/>
                  </a:cubicBezTo>
                  <a:lnTo>
                    <a:pt x="9380" y="1619"/>
                  </a:lnTo>
                  <a:cubicBezTo>
                    <a:pt x="9415" y="1584"/>
                    <a:pt x="9447" y="1552"/>
                    <a:pt x="9480" y="1521"/>
                  </a:cubicBezTo>
                  <a:cubicBezTo>
                    <a:pt x="9535" y="1475"/>
                    <a:pt x="9598" y="1433"/>
                    <a:pt x="9663" y="1396"/>
                  </a:cubicBezTo>
                  <a:cubicBezTo>
                    <a:pt x="9788" y="1322"/>
                    <a:pt x="9918" y="1278"/>
                    <a:pt x="10066" y="1213"/>
                  </a:cubicBezTo>
                  <a:cubicBezTo>
                    <a:pt x="10084" y="1215"/>
                    <a:pt x="10104" y="1215"/>
                    <a:pt x="10125" y="1215"/>
                  </a:cubicBezTo>
                  <a:cubicBezTo>
                    <a:pt x="10236" y="1215"/>
                    <a:pt x="10383" y="1197"/>
                    <a:pt x="10545" y="1197"/>
                  </a:cubicBezTo>
                  <a:cubicBezTo>
                    <a:pt x="10576" y="1197"/>
                    <a:pt x="10607" y="1198"/>
                    <a:pt x="10639" y="1199"/>
                  </a:cubicBezTo>
                  <a:cubicBezTo>
                    <a:pt x="10866" y="1208"/>
                    <a:pt x="11102" y="1283"/>
                    <a:pt x="11234" y="1387"/>
                  </a:cubicBezTo>
                  <a:lnTo>
                    <a:pt x="11228" y="1357"/>
                  </a:lnTo>
                  <a:lnTo>
                    <a:pt x="11228" y="1357"/>
                  </a:lnTo>
                  <a:cubicBezTo>
                    <a:pt x="11313" y="1378"/>
                    <a:pt x="11311" y="1419"/>
                    <a:pt x="11362" y="1454"/>
                  </a:cubicBezTo>
                  <a:cubicBezTo>
                    <a:pt x="11364" y="1438"/>
                    <a:pt x="11312" y="1404"/>
                    <a:pt x="11329" y="1404"/>
                  </a:cubicBezTo>
                  <a:cubicBezTo>
                    <a:pt x="11333" y="1404"/>
                    <a:pt x="11338" y="1405"/>
                    <a:pt x="11346" y="1408"/>
                  </a:cubicBezTo>
                  <a:cubicBezTo>
                    <a:pt x="11508" y="1498"/>
                    <a:pt x="11638" y="1619"/>
                    <a:pt x="11786" y="1772"/>
                  </a:cubicBezTo>
                  <a:cubicBezTo>
                    <a:pt x="11928" y="1918"/>
                    <a:pt x="12071" y="2069"/>
                    <a:pt x="12213" y="2222"/>
                  </a:cubicBezTo>
                  <a:cubicBezTo>
                    <a:pt x="12498" y="2525"/>
                    <a:pt x="12778" y="2834"/>
                    <a:pt x="13061" y="3133"/>
                  </a:cubicBezTo>
                  <a:cubicBezTo>
                    <a:pt x="13270" y="3348"/>
                    <a:pt x="13263" y="3170"/>
                    <a:pt x="13495" y="3476"/>
                  </a:cubicBezTo>
                  <a:lnTo>
                    <a:pt x="13388" y="3429"/>
                  </a:lnTo>
                  <a:lnTo>
                    <a:pt x="13388" y="3429"/>
                  </a:lnTo>
                  <a:cubicBezTo>
                    <a:pt x="13852" y="3821"/>
                    <a:pt x="14262" y="4306"/>
                    <a:pt x="14712" y="4695"/>
                  </a:cubicBezTo>
                  <a:cubicBezTo>
                    <a:pt x="14679" y="4677"/>
                    <a:pt x="14670" y="4686"/>
                    <a:pt x="14631" y="4644"/>
                  </a:cubicBezTo>
                  <a:lnTo>
                    <a:pt x="14631" y="4644"/>
                  </a:lnTo>
                  <a:cubicBezTo>
                    <a:pt x="14696" y="4749"/>
                    <a:pt x="14939" y="4958"/>
                    <a:pt x="14973" y="4958"/>
                  </a:cubicBezTo>
                  <a:cubicBezTo>
                    <a:pt x="14974" y="4958"/>
                    <a:pt x="14975" y="4958"/>
                    <a:pt x="14976" y="4957"/>
                  </a:cubicBezTo>
                  <a:lnTo>
                    <a:pt x="14976" y="4957"/>
                  </a:lnTo>
                  <a:cubicBezTo>
                    <a:pt x="15039" y="5024"/>
                    <a:pt x="14974" y="4987"/>
                    <a:pt x="15006" y="5036"/>
                  </a:cubicBezTo>
                  <a:cubicBezTo>
                    <a:pt x="15083" y="5138"/>
                    <a:pt x="15257" y="5233"/>
                    <a:pt x="15282" y="5300"/>
                  </a:cubicBezTo>
                  <a:cubicBezTo>
                    <a:pt x="15283" y="5302"/>
                    <a:pt x="15282" y="5303"/>
                    <a:pt x="15281" y="5303"/>
                  </a:cubicBezTo>
                  <a:cubicBezTo>
                    <a:pt x="15279" y="5303"/>
                    <a:pt x="15272" y="5299"/>
                    <a:pt x="15264" y="5293"/>
                  </a:cubicBezTo>
                  <a:lnTo>
                    <a:pt x="15264" y="5293"/>
                  </a:lnTo>
                  <a:cubicBezTo>
                    <a:pt x="15333" y="5355"/>
                    <a:pt x="15447" y="5478"/>
                    <a:pt x="15468" y="5478"/>
                  </a:cubicBezTo>
                  <a:cubicBezTo>
                    <a:pt x="15472" y="5478"/>
                    <a:pt x="15472" y="5472"/>
                    <a:pt x="15468" y="5460"/>
                  </a:cubicBezTo>
                  <a:lnTo>
                    <a:pt x="15468" y="5460"/>
                  </a:lnTo>
                  <a:cubicBezTo>
                    <a:pt x="15613" y="5629"/>
                    <a:pt x="15779" y="5749"/>
                    <a:pt x="15890" y="5889"/>
                  </a:cubicBezTo>
                  <a:lnTo>
                    <a:pt x="15890" y="5889"/>
                  </a:lnTo>
                  <a:cubicBezTo>
                    <a:pt x="15883" y="5885"/>
                    <a:pt x="15877" y="5882"/>
                    <a:pt x="15869" y="5880"/>
                  </a:cubicBezTo>
                  <a:lnTo>
                    <a:pt x="15869" y="5880"/>
                  </a:lnTo>
                  <a:lnTo>
                    <a:pt x="15964" y="5996"/>
                  </a:lnTo>
                  <a:cubicBezTo>
                    <a:pt x="15943" y="5959"/>
                    <a:pt x="15921" y="5925"/>
                    <a:pt x="15896" y="5893"/>
                  </a:cubicBezTo>
                  <a:lnTo>
                    <a:pt x="15896" y="5893"/>
                  </a:lnTo>
                  <a:cubicBezTo>
                    <a:pt x="15894" y="5893"/>
                    <a:pt x="15893" y="5892"/>
                    <a:pt x="15892" y="5891"/>
                  </a:cubicBezTo>
                  <a:cubicBezTo>
                    <a:pt x="15891" y="5891"/>
                    <a:pt x="15891" y="5890"/>
                    <a:pt x="15890" y="5889"/>
                  </a:cubicBezTo>
                  <a:lnTo>
                    <a:pt x="15890" y="5889"/>
                  </a:lnTo>
                  <a:cubicBezTo>
                    <a:pt x="15891" y="5890"/>
                    <a:pt x="15893" y="5891"/>
                    <a:pt x="15894" y="5891"/>
                  </a:cubicBezTo>
                  <a:cubicBezTo>
                    <a:pt x="15895" y="5892"/>
                    <a:pt x="15895" y="5893"/>
                    <a:pt x="15896" y="5893"/>
                  </a:cubicBezTo>
                  <a:lnTo>
                    <a:pt x="15896" y="5893"/>
                  </a:lnTo>
                  <a:cubicBezTo>
                    <a:pt x="16001" y="5948"/>
                    <a:pt x="16139" y="6161"/>
                    <a:pt x="16206" y="6161"/>
                  </a:cubicBezTo>
                  <a:cubicBezTo>
                    <a:pt x="16208" y="6161"/>
                    <a:pt x="16210" y="6161"/>
                    <a:pt x="16212" y="6160"/>
                  </a:cubicBezTo>
                  <a:lnTo>
                    <a:pt x="16212" y="6160"/>
                  </a:lnTo>
                  <a:cubicBezTo>
                    <a:pt x="16161" y="6190"/>
                    <a:pt x="16455" y="6469"/>
                    <a:pt x="16573" y="6550"/>
                  </a:cubicBezTo>
                  <a:cubicBezTo>
                    <a:pt x="16570" y="6548"/>
                    <a:pt x="16567" y="6547"/>
                    <a:pt x="16566" y="6547"/>
                  </a:cubicBezTo>
                  <a:lnTo>
                    <a:pt x="16566" y="6547"/>
                  </a:lnTo>
                  <a:cubicBezTo>
                    <a:pt x="16549" y="6547"/>
                    <a:pt x="16626" y="6629"/>
                    <a:pt x="16603" y="6629"/>
                  </a:cubicBezTo>
                  <a:cubicBezTo>
                    <a:pt x="16600" y="6629"/>
                    <a:pt x="16597" y="6628"/>
                    <a:pt x="16592" y="6626"/>
                  </a:cubicBezTo>
                  <a:lnTo>
                    <a:pt x="16592" y="6626"/>
                  </a:lnTo>
                  <a:cubicBezTo>
                    <a:pt x="16688" y="6722"/>
                    <a:pt x="16783" y="6804"/>
                    <a:pt x="16811" y="6804"/>
                  </a:cubicBezTo>
                  <a:cubicBezTo>
                    <a:pt x="16816" y="6804"/>
                    <a:pt x="16819" y="6802"/>
                    <a:pt x="16819" y="6795"/>
                  </a:cubicBezTo>
                  <a:cubicBezTo>
                    <a:pt x="16981" y="7053"/>
                    <a:pt x="17278" y="7178"/>
                    <a:pt x="17334" y="7356"/>
                  </a:cubicBezTo>
                  <a:cubicBezTo>
                    <a:pt x="17693" y="7672"/>
                    <a:pt x="18020" y="7971"/>
                    <a:pt x="18333" y="8263"/>
                  </a:cubicBezTo>
                  <a:cubicBezTo>
                    <a:pt x="18331" y="8264"/>
                    <a:pt x="18328" y="8265"/>
                    <a:pt x="18326" y="8265"/>
                  </a:cubicBezTo>
                  <a:cubicBezTo>
                    <a:pt x="18264" y="8265"/>
                    <a:pt x="18032" y="7981"/>
                    <a:pt x="17975" y="7981"/>
                  </a:cubicBezTo>
                  <a:cubicBezTo>
                    <a:pt x="17970" y="7981"/>
                    <a:pt x="17966" y="7983"/>
                    <a:pt x="17964" y="7987"/>
                  </a:cubicBezTo>
                  <a:cubicBezTo>
                    <a:pt x="18268" y="8258"/>
                    <a:pt x="18470" y="8390"/>
                    <a:pt x="18746" y="8685"/>
                  </a:cubicBezTo>
                  <a:cubicBezTo>
                    <a:pt x="18764" y="8706"/>
                    <a:pt x="18768" y="8714"/>
                    <a:pt x="18763" y="8714"/>
                  </a:cubicBezTo>
                  <a:cubicBezTo>
                    <a:pt x="18750" y="8714"/>
                    <a:pt x="18676" y="8657"/>
                    <a:pt x="18653" y="8643"/>
                  </a:cubicBezTo>
                  <a:lnTo>
                    <a:pt x="18653" y="8643"/>
                  </a:lnTo>
                  <a:cubicBezTo>
                    <a:pt x="18806" y="8777"/>
                    <a:pt x="18943" y="8919"/>
                    <a:pt x="19079" y="9053"/>
                  </a:cubicBezTo>
                  <a:cubicBezTo>
                    <a:pt x="19144" y="9118"/>
                    <a:pt x="19209" y="9183"/>
                    <a:pt x="19274" y="9248"/>
                  </a:cubicBezTo>
                  <a:lnTo>
                    <a:pt x="19369" y="9348"/>
                  </a:lnTo>
                  <a:lnTo>
                    <a:pt x="19448" y="9437"/>
                  </a:lnTo>
                  <a:lnTo>
                    <a:pt x="19448" y="9437"/>
                  </a:lnTo>
                  <a:cubicBezTo>
                    <a:pt x="19448" y="9431"/>
                    <a:pt x="19451" y="9428"/>
                    <a:pt x="19456" y="9428"/>
                  </a:cubicBezTo>
                  <a:cubicBezTo>
                    <a:pt x="19473" y="9428"/>
                    <a:pt x="19512" y="9457"/>
                    <a:pt x="19548" y="9501"/>
                  </a:cubicBezTo>
                  <a:cubicBezTo>
                    <a:pt x="19601" y="9554"/>
                    <a:pt x="19650" y="9627"/>
                    <a:pt x="19669" y="9643"/>
                  </a:cubicBezTo>
                  <a:lnTo>
                    <a:pt x="19669" y="9643"/>
                  </a:lnTo>
                  <a:cubicBezTo>
                    <a:pt x="19662" y="9639"/>
                    <a:pt x="19656" y="9637"/>
                    <a:pt x="19652" y="9637"/>
                  </a:cubicBezTo>
                  <a:cubicBezTo>
                    <a:pt x="19628" y="9637"/>
                    <a:pt x="19658" y="9702"/>
                    <a:pt x="19673" y="9763"/>
                  </a:cubicBezTo>
                  <a:cubicBezTo>
                    <a:pt x="19686" y="9816"/>
                    <a:pt x="19697" y="9864"/>
                    <a:pt x="19676" y="9864"/>
                  </a:cubicBezTo>
                  <a:cubicBezTo>
                    <a:pt x="19668" y="9864"/>
                    <a:pt x="19653" y="9855"/>
                    <a:pt x="19631" y="9835"/>
                  </a:cubicBezTo>
                  <a:lnTo>
                    <a:pt x="19631" y="9835"/>
                  </a:lnTo>
                  <a:cubicBezTo>
                    <a:pt x="19647" y="9869"/>
                    <a:pt x="19673" y="9911"/>
                    <a:pt x="19688" y="9911"/>
                  </a:cubicBezTo>
                  <a:cubicBezTo>
                    <a:pt x="19690" y="9911"/>
                    <a:pt x="19692" y="9910"/>
                    <a:pt x="19694" y="9909"/>
                  </a:cubicBezTo>
                  <a:lnTo>
                    <a:pt x="19694" y="9909"/>
                  </a:lnTo>
                  <a:cubicBezTo>
                    <a:pt x="19699" y="9947"/>
                    <a:pt x="19700" y="9971"/>
                    <a:pt x="19692" y="9971"/>
                  </a:cubicBezTo>
                  <a:cubicBezTo>
                    <a:pt x="19687" y="9971"/>
                    <a:pt x="19678" y="9960"/>
                    <a:pt x="19664" y="9937"/>
                  </a:cubicBezTo>
                  <a:lnTo>
                    <a:pt x="19664" y="9937"/>
                  </a:lnTo>
                  <a:cubicBezTo>
                    <a:pt x="19698" y="10050"/>
                    <a:pt x="19719" y="10085"/>
                    <a:pt x="19731" y="10120"/>
                  </a:cubicBezTo>
                  <a:cubicBezTo>
                    <a:pt x="19754" y="10175"/>
                    <a:pt x="19763" y="10233"/>
                    <a:pt x="19763" y="10294"/>
                  </a:cubicBezTo>
                  <a:cubicBezTo>
                    <a:pt x="19752" y="10294"/>
                    <a:pt x="19745" y="10250"/>
                    <a:pt x="19728" y="10229"/>
                  </a:cubicBezTo>
                  <a:lnTo>
                    <a:pt x="19728" y="10229"/>
                  </a:lnTo>
                  <a:cubicBezTo>
                    <a:pt x="19759" y="10335"/>
                    <a:pt x="19793" y="10449"/>
                    <a:pt x="19754" y="10632"/>
                  </a:cubicBezTo>
                  <a:cubicBezTo>
                    <a:pt x="19747" y="10621"/>
                    <a:pt x="19736" y="10639"/>
                    <a:pt x="19742" y="10587"/>
                  </a:cubicBezTo>
                  <a:lnTo>
                    <a:pt x="19742" y="10587"/>
                  </a:lnTo>
                  <a:cubicBezTo>
                    <a:pt x="19703" y="10893"/>
                    <a:pt x="19677" y="11143"/>
                    <a:pt x="19446" y="11418"/>
                  </a:cubicBezTo>
                  <a:cubicBezTo>
                    <a:pt x="19450" y="11391"/>
                    <a:pt x="19447" y="11381"/>
                    <a:pt x="19441" y="11381"/>
                  </a:cubicBezTo>
                  <a:cubicBezTo>
                    <a:pt x="19433" y="11381"/>
                    <a:pt x="19419" y="11396"/>
                    <a:pt x="19404" y="11413"/>
                  </a:cubicBezTo>
                  <a:cubicBezTo>
                    <a:pt x="19376" y="11445"/>
                    <a:pt x="19337" y="11481"/>
                    <a:pt x="19312" y="11481"/>
                  </a:cubicBezTo>
                  <a:cubicBezTo>
                    <a:pt x="19310" y="11481"/>
                    <a:pt x="19308" y="11481"/>
                    <a:pt x="19307" y="11481"/>
                  </a:cubicBezTo>
                  <a:lnTo>
                    <a:pt x="19249" y="11555"/>
                  </a:lnTo>
                  <a:lnTo>
                    <a:pt x="19184" y="11629"/>
                  </a:lnTo>
                  <a:lnTo>
                    <a:pt x="19256" y="11589"/>
                  </a:lnTo>
                  <a:lnTo>
                    <a:pt x="19256" y="11589"/>
                  </a:lnTo>
                  <a:cubicBezTo>
                    <a:pt x="19133" y="11710"/>
                    <a:pt x="19047" y="11842"/>
                    <a:pt x="18931" y="11937"/>
                  </a:cubicBezTo>
                  <a:lnTo>
                    <a:pt x="19010" y="11833"/>
                  </a:lnTo>
                  <a:lnTo>
                    <a:pt x="18785" y="12069"/>
                  </a:lnTo>
                  <a:lnTo>
                    <a:pt x="18929" y="11951"/>
                  </a:lnTo>
                  <a:lnTo>
                    <a:pt x="18929" y="11951"/>
                  </a:lnTo>
                  <a:cubicBezTo>
                    <a:pt x="18822" y="12093"/>
                    <a:pt x="18984" y="11979"/>
                    <a:pt x="18810" y="12134"/>
                  </a:cubicBezTo>
                  <a:cubicBezTo>
                    <a:pt x="18814" y="12130"/>
                    <a:pt x="18815" y="12129"/>
                    <a:pt x="18814" y="12129"/>
                  </a:cubicBezTo>
                  <a:lnTo>
                    <a:pt x="18814" y="12129"/>
                  </a:lnTo>
                  <a:cubicBezTo>
                    <a:pt x="18810" y="12129"/>
                    <a:pt x="18690" y="12251"/>
                    <a:pt x="18614" y="12296"/>
                  </a:cubicBezTo>
                  <a:lnTo>
                    <a:pt x="18614" y="12296"/>
                  </a:lnTo>
                  <a:cubicBezTo>
                    <a:pt x="18633" y="12266"/>
                    <a:pt x="18653" y="12238"/>
                    <a:pt x="18676" y="12211"/>
                  </a:cubicBezTo>
                  <a:lnTo>
                    <a:pt x="18676" y="12211"/>
                  </a:lnTo>
                  <a:cubicBezTo>
                    <a:pt x="18633" y="12252"/>
                    <a:pt x="18600" y="12283"/>
                    <a:pt x="18607" y="12300"/>
                  </a:cubicBezTo>
                  <a:lnTo>
                    <a:pt x="18607" y="12300"/>
                  </a:lnTo>
                  <a:cubicBezTo>
                    <a:pt x="18609" y="12299"/>
                    <a:pt x="18611" y="12297"/>
                    <a:pt x="18614" y="12296"/>
                  </a:cubicBezTo>
                  <a:lnTo>
                    <a:pt x="18614" y="12296"/>
                  </a:lnTo>
                  <a:cubicBezTo>
                    <a:pt x="18612" y="12298"/>
                    <a:pt x="18610" y="12301"/>
                    <a:pt x="18609" y="12303"/>
                  </a:cubicBezTo>
                  <a:cubicBezTo>
                    <a:pt x="18608" y="12302"/>
                    <a:pt x="18607" y="12301"/>
                    <a:pt x="18607" y="12300"/>
                  </a:cubicBezTo>
                  <a:lnTo>
                    <a:pt x="18607" y="12300"/>
                  </a:lnTo>
                  <a:cubicBezTo>
                    <a:pt x="18606" y="12300"/>
                    <a:pt x="18605" y="12301"/>
                    <a:pt x="18604" y="12301"/>
                  </a:cubicBezTo>
                  <a:cubicBezTo>
                    <a:pt x="18548" y="12387"/>
                    <a:pt x="18481" y="12463"/>
                    <a:pt x="18405" y="12528"/>
                  </a:cubicBezTo>
                  <a:cubicBezTo>
                    <a:pt x="18402" y="12530"/>
                    <a:pt x="18399" y="12530"/>
                    <a:pt x="18396" y="12530"/>
                  </a:cubicBezTo>
                  <a:cubicBezTo>
                    <a:pt x="18374" y="12530"/>
                    <a:pt x="18383" y="12481"/>
                    <a:pt x="18369" y="12481"/>
                  </a:cubicBezTo>
                  <a:cubicBezTo>
                    <a:pt x="18368" y="12481"/>
                    <a:pt x="18367" y="12481"/>
                    <a:pt x="18365" y="12482"/>
                  </a:cubicBezTo>
                  <a:cubicBezTo>
                    <a:pt x="18334" y="12565"/>
                    <a:pt x="18102" y="12762"/>
                    <a:pt x="18044" y="12869"/>
                  </a:cubicBezTo>
                  <a:lnTo>
                    <a:pt x="18044" y="12869"/>
                  </a:lnTo>
                  <a:cubicBezTo>
                    <a:pt x="18052" y="12848"/>
                    <a:pt x="18042" y="12834"/>
                    <a:pt x="18033" y="12834"/>
                  </a:cubicBezTo>
                  <a:cubicBezTo>
                    <a:pt x="18031" y="12834"/>
                    <a:pt x="18030" y="12834"/>
                    <a:pt x="18029" y="12834"/>
                  </a:cubicBezTo>
                  <a:lnTo>
                    <a:pt x="17999" y="12909"/>
                  </a:lnTo>
                  <a:cubicBezTo>
                    <a:pt x="17960" y="12939"/>
                    <a:pt x="17941" y="12952"/>
                    <a:pt x="17931" y="12952"/>
                  </a:cubicBezTo>
                  <a:cubicBezTo>
                    <a:pt x="17925" y="12952"/>
                    <a:pt x="17922" y="12947"/>
                    <a:pt x="17920" y="12939"/>
                  </a:cubicBezTo>
                  <a:cubicBezTo>
                    <a:pt x="17842" y="13013"/>
                    <a:pt x="17852" y="13019"/>
                    <a:pt x="17868" y="13019"/>
                  </a:cubicBezTo>
                  <a:cubicBezTo>
                    <a:pt x="17871" y="13019"/>
                    <a:pt x="17874" y="13019"/>
                    <a:pt x="17877" y="13019"/>
                  </a:cubicBezTo>
                  <a:cubicBezTo>
                    <a:pt x="17894" y="13019"/>
                    <a:pt x="17899" y="13025"/>
                    <a:pt x="17795" y="13113"/>
                  </a:cubicBezTo>
                  <a:cubicBezTo>
                    <a:pt x="17804" y="13094"/>
                    <a:pt x="17816" y="13078"/>
                    <a:pt x="17828" y="13062"/>
                  </a:cubicBezTo>
                  <a:lnTo>
                    <a:pt x="17828" y="13062"/>
                  </a:lnTo>
                  <a:cubicBezTo>
                    <a:pt x="17614" y="13256"/>
                    <a:pt x="17447" y="13470"/>
                    <a:pt x="17250" y="13646"/>
                  </a:cubicBezTo>
                  <a:cubicBezTo>
                    <a:pt x="17245" y="13647"/>
                    <a:pt x="17241" y="13648"/>
                    <a:pt x="17238" y="13648"/>
                  </a:cubicBezTo>
                  <a:cubicBezTo>
                    <a:pt x="17193" y="13648"/>
                    <a:pt x="17365" y="13505"/>
                    <a:pt x="17329" y="13505"/>
                  </a:cubicBezTo>
                  <a:cubicBezTo>
                    <a:pt x="17326" y="13505"/>
                    <a:pt x="17321" y="13506"/>
                    <a:pt x="17313" y="13509"/>
                  </a:cubicBezTo>
                  <a:cubicBezTo>
                    <a:pt x="17051" y="13785"/>
                    <a:pt x="16794" y="14109"/>
                    <a:pt x="16525" y="14362"/>
                  </a:cubicBezTo>
                  <a:lnTo>
                    <a:pt x="16578" y="14318"/>
                  </a:lnTo>
                  <a:lnTo>
                    <a:pt x="16578" y="14318"/>
                  </a:lnTo>
                  <a:cubicBezTo>
                    <a:pt x="16589" y="14400"/>
                    <a:pt x="16367" y="14487"/>
                    <a:pt x="16256" y="14635"/>
                  </a:cubicBezTo>
                  <a:lnTo>
                    <a:pt x="16256" y="14635"/>
                  </a:lnTo>
                  <a:cubicBezTo>
                    <a:pt x="16274" y="14609"/>
                    <a:pt x="16270" y="14586"/>
                    <a:pt x="16265" y="14586"/>
                  </a:cubicBezTo>
                  <a:lnTo>
                    <a:pt x="16265" y="14586"/>
                  </a:lnTo>
                  <a:cubicBezTo>
                    <a:pt x="16264" y="14586"/>
                    <a:pt x="16263" y="14587"/>
                    <a:pt x="16263" y="14589"/>
                  </a:cubicBezTo>
                  <a:cubicBezTo>
                    <a:pt x="16077" y="14758"/>
                    <a:pt x="15908" y="14967"/>
                    <a:pt x="15653" y="15252"/>
                  </a:cubicBezTo>
                  <a:lnTo>
                    <a:pt x="15674" y="15206"/>
                  </a:lnTo>
                  <a:lnTo>
                    <a:pt x="15674" y="15206"/>
                  </a:lnTo>
                  <a:cubicBezTo>
                    <a:pt x="15558" y="15301"/>
                    <a:pt x="15389" y="15477"/>
                    <a:pt x="15271" y="15586"/>
                  </a:cubicBezTo>
                  <a:cubicBezTo>
                    <a:pt x="15250" y="15626"/>
                    <a:pt x="15198" y="15678"/>
                    <a:pt x="15221" y="15678"/>
                  </a:cubicBezTo>
                  <a:cubicBezTo>
                    <a:pt x="15225" y="15678"/>
                    <a:pt x="15230" y="15677"/>
                    <a:pt x="15238" y="15674"/>
                  </a:cubicBezTo>
                  <a:lnTo>
                    <a:pt x="15238" y="15674"/>
                  </a:lnTo>
                  <a:cubicBezTo>
                    <a:pt x="14818" y="15957"/>
                    <a:pt x="14605" y="16381"/>
                    <a:pt x="14237" y="16636"/>
                  </a:cubicBezTo>
                  <a:cubicBezTo>
                    <a:pt x="14267" y="16604"/>
                    <a:pt x="14299" y="16557"/>
                    <a:pt x="14294" y="16557"/>
                  </a:cubicBezTo>
                  <a:lnTo>
                    <a:pt x="14294" y="16557"/>
                  </a:lnTo>
                  <a:cubicBezTo>
                    <a:pt x="14293" y="16557"/>
                    <a:pt x="14290" y="16559"/>
                    <a:pt x="14285" y="16564"/>
                  </a:cubicBezTo>
                  <a:lnTo>
                    <a:pt x="14030" y="16843"/>
                  </a:lnTo>
                  <a:cubicBezTo>
                    <a:pt x="14072" y="16840"/>
                    <a:pt x="14077" y="16819"/>
                    <a:pt x="14148" y="16780"/>
                  </a:cubicBezTo>
                  <a:lnTo>
                    <a:pt x="14148" y="16780"/>
                  </a:lnTo>
                  <a:cubicBezTo>
                    <a:pt x="14107" y="16852"/>
                    <a:pt x="14056" y="16917"/>
                    <a:pt x="13995" y="16975"/>
                  </a:cubicBezTo>
                  <a:cubicBezTo>
                    <a:pt x="14035" y="16926"/>
                    <a:pt x="14041" y="16909"/>
                    <a:pt x="14029" y="16909"/>
                  </a:cubicBezTo>
                  <a:cubicBezTo>
                    <a:pt x="14010" y="16909"/>
                    <a:pt x="13940" y="16959"/>
                    <a:pt x="13900" y="16984"/>
                  </a:cubicBezTo>
                  <a:cubicBezTo>
                    <a:pt x="13901" y="16984"/>
                    <a:pt x="13902" y="16984"/>
                    <a:pt x="13902" y="16984"/>
                  </a:cubicBezTo>
                  <a:cubicBezTo>
                    <a:pt x="13913" y="16984"/>
                    <a:pt x="13903" y="17007"/>
                    <a:pt x="13914" y="17007"/>
                  </a:cubicBezTo>
                  <a:cubicBezTo>
                    <a:pt x="13738" y="17111"/>
                    <a:pt x="13933" y="17072"/>
                    <a:pt x="13717" y="17237"/>
                  </a:cubicBezTo>
                  <a:lnTo>
                    <a:pt x="13717" y="17216"/>
                  </a:lnTo>
                  <a:cubicBezTo>
                    <a:pt x="13652" y="17292"/>
                    <a:pt x="13601" y="17373"/>
                    <a:pt x="13523" y="17445"/>
                  </a:cubicBezTo>
                  <a:cubicBezTo>
                    <a:pt x="13520" y="17446"/>
                    <a:pt x="13518" y="17446"/>
                    <a:pt x="13516" y="17446"/>
                  </a:cubicBezTo>
                  <a:cubicBezTo>
                    <a:pt x="13478" y="17446"/>
                    <a:pt x="13587" y="17358"/>
                    <a:pt x="13571" y="17334"/>
                  </a:cubicBezTo>
                  <a:lnTo>
                    <a:pt x="13571" y="17334"/>
                  </a:lnTo>
                  <a:cubicBezTo>
                    <a:pt x="13467" y="17443"/>
                    <a:pt x="13404" y="17591"/>
                    <a:pt x="13284" y="17666"/>
                  </a:cubicBezTo>
                  <a:cubicBezTo>
                    <a:pt x="13323" y="17612"/>
                    <a:pt x="13388" y="17547"/>
                    <a:pt x="13428" y="17496"/>
                  </a:cubicBezTo>
                  <a:lnTo>
                    <a:pt x="13428" y="17496"/>
                  </a:lnTo>
                  <a:cubicBezTo>
                    <a:pt x="13295" y="17573"/>
                    <a:pt x="13288" y="17591"/>
                    <a:pt x="13205" y="17666"/>
                  </a:cubicBezTo>
                  <a:lnTo>
                    <a:pt x="13214" y="17659"/>
                  </a:lnTo>
                  <a:lnTo>
                    <a:pt x="13020" y="17828"/>
                  </a:lnTo>
                  <a:lnTo>
                    <a:pt x="13073" y="17791"/>
                  </a:lnTo>
                  <a:lnTo>
                    <a:pt x="13073" y="17791"/>
                  </a:lnTo>
                  <a:cubicBezTo>
                    <a:pt x="13004" y="17978"/>
                    <a:pt x="12825" y="18067"/>
                    <a:pt x="12687" y="18272"/>
                  </a:cubicBezTo>
                  <a:lnTo>
                    <a:pt x="12687" y="18272"/>
                  </a:lnTo>
                  <a:cubicBezTo>
                    <a:pt x="12732" y="18203"/>
                    <a:pt x="12740" y="18183"/>
                    <a:pt x="12732" y="18183"/>
                  </a:cubicBezTo>
                  <a:lnTo>
                    <a:pt x="12732" y="18183"/>
                  </a:lnTo>
                  <a:cubicBezTo>
                    <a:pt x="12723" y="18183"/>
                    <a:pt x="12691" y="18212"/>
                    <a:pt x="12674" y="18212"/>
                  </a:cubicBezTo>
                  <a:cubicBezTo>
                    <a:pt x="12670" y="18212"/>
                    <a:pt x="12666" y="18210"/>
                    <a:pt x="12665" y="18206"/>
                  </a:cubicBezTo>
                  <a:cubicBezTo>
                    <a:pt x="12621" y="18236"/>
                    <a:pt x="12560" y="18285"/>
                    <a:pt x="12546" y="18285"/>
                  </a:cubicBezTo>
                  <a:cubicBezTo>
                    <a:pt x="12543" y="18285"/>
                    <a:pt x="12542" y="18283"/>
                    <a:pt x="12544" y="18278"/>
                  </a:cubicBezTo>
                  <a:lnTo>
                    <a:pt x="12544" y="18278"/>
                  </a:lnTo>
                  <a:cubicBezTo>
                    <a:pt x="12482" y="18384"/>
                    <a:pt x="12384" y="18403"/>
                    <a:pt x="12296" y="18556"/>
                  </a:cubicBezTo>
                  <a:cubicBezTo>
                    <a:pt x="12296" y="18556"/>
                    <a:pt x="12296" y="18556"/>
                    <a:pt x="12296" y="18556"/>
                  </a:cubicBezTo>
                  <a:cubicBezTo>
                    <a:pt x="12283" y="18556"/>
                    <a:pt x="12230" y="18615"/>
                    <a:pt x="12209" y="18615"/>
                  </a:cubicBezTo>
                  <a:cubicBezTo>
                    <a:pt x="12205" y="18615"/>
                    <a:pt x="12202" y="18612"/>
                    <a:pt x="12201" y="18604"/>
                  </a:cubicBezTo>
                  <a:cubicBezTo>
                    <a:pt x="12167" y="18643"/>
                    <a:pt x="12160" y="18655"/>
                    <a:pt x="12165" y="18655"/>
                  </a:cubicBezTo>
                  <a:cubicBezTo>
                    <a:pt x="12175" y="18655"/>
                    <a:pt x="12230" y="18612"/>
                    <a:pt x="12243" y="18612"/>
                  </a:cubicBezTo>
                  <a:cubicBezTo>
                    <a:pt x="12244" y="18612"/>
                    <a:pt x="12245" y="18612"/>
                    <a:pt x="12245" y="18614"/>
                  </a:cubicBezTo>
                  <a:cubicBezTo>
                    <a:pt x="12173" y="18716"/>
                    <a:pt x="12064" y="18806"/>
                    <a:pt x="11946" y="18908"/>
                  </a:cubicBezTo>
                  <a:cubicBezTo>
                    <a:pt x="11888" y="18961"/>
                    <a:pt x="11826" y="19015"/>
                    <a:pt x="11768" y="19073"/>
                  </a:cubicBezTo>
                  <a:cubicBezTo>
                    <a:pt x="11740" y="19101"/>
                    <a:pt x="11705" y="19138"/>
                    <a:pt x="11684" y="19163"/>
                  </a:cubicBezTo>
                  <a:cubicBezTo>
                    <a:pt x="11654" y="19193"/>
                    <a:pt x="11626" y="19226"/>
                    <a:pt x="11596" y="19260"/>
                  </a:cubicBezTo>
                  <a:cubicBezTo>
                    <a:pt x="11494" y="19362"/>
                    <a:pt x="11434" y="19420"/>
                    <a:pt x="11367" y="19476"/>
                  </a:cubicBezTo>
                  <a:cubicBezTo>
                    <a:pt x="11334" y="19506"/>
                    <a:pt x="11299" y="19534"/>
                    <a:pt x="11260" y="19560"/>
                  </a:cubicBezTo>
                  <a:cubicBezTo>
                    <a:pt x="11211" y="19592"/>
                    <a:pt x="11160" y="19620"/>
                    <a:pt x="11107" y="19643"/>
                  </a:cubicBezTo>
                  <a:cubicBezTo>
                    <a:pt x="11100" y="19644"/>
                    <a:pt x="11095" y="19644"/>
                    <a:pt x="11090" y="19644"/>
                  </a:cubicBezTo>
                  <a:cubicBezTo>
                    <a:pt x="11033" y="19644"/>
                    <a:pt x="11165" y="19578"/>
                    <a:pt x="11163" y="19576"/>
                  </a:cubicBezTo>
                  <a:lnTo>
                    <a:pt x="11163" y="19576"/>
                  </a:lnTo>
                  <a:cubicBezTo>
                    <a:pt x="11017" y="19611"/>
                    <a:pt x="10915" y="19645"/>
                    <a:pt x="10778" y="19682"/>
                  </a:cubicBezTo>
                  <a:cubicBezTo>
                    <a:pt x="10803" y="19668"/>
                    <a:pt x="10773" y="19662"/>
                    <a:pt x="10731" y="19655"/>
                  </a:cubicBezTo>
                  <a:cubicBezTo>
                    <a:pt x="10636" y="19673"/>
                    <a:pt x="10653" y="19700"/>
                    <a:pt x="10559" y="19700"/>
                  </a:cubicBezTo>
                  <a:cubicBezTo>
                    <a:pt x="10546" y="19700"/>
                    <a:pt x="10531" y="19700"/>
                    <a:pt x="10513" y="19699"/>
                  </a:cubicBezTo>
                  <a:cubicBezTo>
                    <a:pt x="10546" y="19675"/>
                    <a:pt x="10583" y="19657"/>
                    <a:pt x="10620" y="19643"/>
                  </a:cubicBezTo>
                  <a:lnTo>
                    <a:pt x="10620" y="19643"/>
                  </a:lnTo>
                  <a:cubicBezTo>
                    <a:pt x="10558" y="19652"/>
                    <a:pt x="10493" y="19666"/>
                    <a:pt x="10428" y="19668"/>
                  </a:cubicBezTo>
                  <a:cubicBezTo>
                    <a:pt x="10389" y="19673"/>
                    <a:pt x="10350" y="19675"/>
                    <a:pt x="10311" y="19675"/>
                  </a:cubicBezTo>
                  <a:cubicBezTo>
                    <a:pt x="10283" y="19675"/>
                    <a:pt x="10256" y="19674"/>
                    <a:pt x="10228" y="19671"/>
                  </a:cubicBezTo>
                  <a:cubicBezTo>
                    <a:pt x="10196" y="19645"/>
                    <a:pt x="10314" y="19652"/>
                    <a:pt x="10360" y="19643"/>
                  </a:cubicBezTo>
                  <a:cubicBezTo>
                    <a:pt x="10227" y="19641"/>
                    <a:pt x="10025" y="19600"/>
                    <a:pt x="9945" y="19600"/>
                  </a:cubicBezTo>
                  <a:cubicBezTo>
                    <a:pt x="9936" y="19600"/>
                    <a:pt x="9928" y="19600"/>
                    <a:pt x="9922" y="19601"/>
                  </a:cubicBezTo>
                  <a:lnTo>
                    <a:pt x="9989" y="19632"/>
                  </a:lnTo>
                  <a:lnTo>
                    <a:pt x="9989" y="19632"/>
                  </a:lnTo>
                  <a:cubicBezTo>
                    <a:pt x="9976" y="19621"/>
                    <a:pt x="9995" y="19612"/>
                    <a:pt x="10021" y="19612"/>
                  </a:cubicBezTo>
                  <a:cubicBezTo>
                    <a:pt x="10025" y="19612"/>
                    <a:pt x="10029" y="19612"/>
                    <a:pt x="10034" y="19613"/>
                  </a:cubicBezTo>
                  <a:cubicBezTo>
                    <a:pt x="10082" y="19613"/>
                    <a:pt x="10131" y="19624"/>
                    <a:pt x="10173" y="19645"/>
                  </a:cubicBezTo>
                  <a:cubicBezTo>
                    <a:pt x="10191" y="19650"/>
                    <a:pt x="10207" y="19662"/>
                    <a:pt x="10219" y="19678"/>
                  </a:cubicBezTo>
                  <a:lnTo>
                    <a:pt x="10170" y="19675"/>
                  </a:lnTo>
                  <a:lnTo>
                    <a:pt x="10122" y="19668"/>
                  </a:lnTo>
                  <a:lnTo>
                    <a:pt x="10122" y="19668"/>
                  </a:lnTo>
                  <a:cubicBezTo>
                    <a:pt x="10150" y="19694"/>
                    <a:pt x="10184" y="19713"/>
                    <a:pt x="10224" y="19715"/>
                  </a:cubicBezTo>
                  <a:cubicBezTo>
                    <a:pt x="10263" y="19724"/>
                    <a:pt x="10303" y="19727"/>
                    <a:pt x="10342" y="19727"/>
                  </a:cubicBezTo>
                  <a:cubicBezTo>
                    <a:pt x="10354" y="19727"/>
                    <a:pt x="10365" y="19727"/>
                    <a:pt x="10377" y="19726"/>
                  </a:cubicBezTo>
                  <a:cubicBezTo>
                    <a:pt x="10490" y="19724"/>
                    <a:pt x="10611" y="19699"/>
                    <a:pt x="10708" y="19689"/>
                  </a:cubicBezTo>
                  <a:lnTo>
                    <a:pt x="10708" y="19689"/>
                  </a:lnTo>
                  <a:cubicBezTo>
                    <a:pt x="10683" y="19710"/>
                    <a:pt x="10657" y="19731"/>
                    <a:pt x="10629" y="19750"/>
                  </a:cubicBezTo>
                  <a:cubicBezTo>
                    <a:pt x="10664" y="19740"/>
                    <a:pt x="10699" y="19729"/>
                    <a:pt x="10731" y="19717"/>
                  </a:cubicBezTo>
                  <a:lnTo>
                    <a:pt x="10829" y="19682"/>
                  </a:lnTo>
                  <a:lnTo>
                    <a:pt x="10829" y="19682"/>
                  </a:lnTo>
                  <a:cubicBezTo>
                    <a:pt x="10873" y="19685"/>
                    <a:pt x="10910" y="19708"/>
                    <a:pt x="10813" y="19733"/>
                  </a:cubicBezTo>
                  <a:cubicBezTo>
                    <a:pt x="10818" y="19734"/>
                    <a:pt x="10823" y="19734"/>
                    <a:pt x="10829" y="19734"/>
                  </a:cubicBezTo>
                  <a:cubicBezTo>
                    <a:pt x="10868" y="19734"/>
                    <a:pt x="10908" y="19726"/>
                    <a:pt x="10945" y="19710"/>
                  </a:cubicBezTo>
                  <a:cubicBezTo>
                    <a:pt x="10982" y="19694"/>
                    <a:pt x="11021" y="19685"/>
                    <a:pt x="11061" y="19682"/>
                  </a:cubicBezTo>
                  <a:cubicBezTo>
                    <a:pt x="11071" y="19682"/>
                    <a:pt x="11071" y="19685"/>
                    <a:pt x="11065" y="19689"/>
                  </a:cubicBezTo>
                  <a:lnTo>
                    <a:pt x="11065" y="19689"/>
                  </a:lnTo>
                  <a:lnTo>
                    <a:pt x="11123" y="19662"/>
                  </a:lnTo>
                  <a:cubicBezTo>
                    <a:pt x="11156" y="19648"/>
                    <a:pt x="11188" y="19629"/>
                    <a:pt x="11188" y="19629"/>
                  </a:cubicBezTo>
                  <a:lnTo>
                    <a:pt x="11188" y="19629"/>
                  </a:lnTo>
                  <a:cubicBezTo>
                    <a:pt x="11166" y="19649"/>
                    <a:pt x="11221" y="19656"/>
                    <a:pt x="11145" y="19678"/>
                  </a:cubicBezTo>
                  <a:lnTo>
                    <a:pt x="11145" y="19678"/>
                  </a:lnTo>
                  <a:cubicBezTo>
                    <a:pt x="11246" y="19650"/>
                    <a:pt x="11341" y="19604"/>
                    <a:pt x="11422" y="19539"/>
                  </a:cubicBezTo>
                  <a:cubicBezTo>
                    <a:pt x="11492" y="19490"/>
                    <a:pt x="11538" y="19446"/>
                    <a:pt x="11591" y="19432"/>
                  </a:cubicBezTo>
                  <a:lnTo>
                    <a:pt x="11591" y="19432"/>
                  </a:lnTo>
                  <a:lnTo>
                    <a:pt x="11575" y="19448"/>
                  </a:lnTo>
                  <a:cubicBezTo>
                    <a:pt x="11619" y="19416"/>
                    <a:pt x="11656" y="19379"/>
                    <a:pt x="11691" y="19335"/>
                  </a:cubicBezTo>
                  <a:cubicBezTo>
                    <a:pt x="11705" y="19316"/>
                    <a:pt x="11703" y="19311"/>
                    <a:pt x="11696" y="19307"/>
                  </a:cubicBezTo>
                  <a:cubicBezTo>
                    <a:pt x="11684" y="19300"/>
                    <a:pt x="11668" y="19295"/>
                    <a:pt x="11747" y="19191"/>
                  </a:cubicBezTo>
                  <a:lnTo>
                    <a:pt x="11937" y="19133"/>
                  </a:lnTo>
                  <a:lnTo>
                    <a:pt x="11935" y="19082"/>
                  </a:lnTo>
                  <a:cubicBezTo>
                    <a:pt x="11958" y="19061"/>
                    <a:pt x="11998" y="19024"/>
                    <a:pt x="12012" y="19024"/>
                  </a:cubicBezTo>
                  <a:cubicBezTo>
                    <a:pt x="12014" y="19024"/>
                    <a:pt x="12016" y="19025"/>
                    <a:pt x="12016" y="19029"/>
                  </a:cubicBezTo>
                  <a:cubicBezTo>
                    <a:pt x="12044" y="18987"/>
                    <a:pt x="12048" y="18976"/>
                    <a:pt x="12043" y="18976"/>
                  </a:cubicBezTo>
                  <a:lnTo>
                    <a:pt x="12043" y="18976"/>
                  </a:lnTo>
                  <a:cubicBezTo>
                    <a:pt x="12038" y="18976"/>
                    <a:pt x="12026" y="18985"/>
                    <a:pt x="12020" y="18985"/>
                  </a:cubicBezTo>
                  <a:cubicBezTo>
                    <a:pt x="12015" y="18985"/>
                    <a:pt x="12015" y="18980"/>
                    <a:pt x="12025" y="18959"/>
                  </a:cubicBezTo>
                  <a:cubicBezTo>
                    <a:pt x="12169" y="18865"/>
                    <a:pt x="12343" y="18625"/>
                    <a:pt x="12417" y="18625"/>
                  </a:cubicBezTo>
                  <a:cubicBezTo>
                    <a:pt x="12419" y="18625"/>
                    <a:pt x="12422" y="18625"/>
                    <a:pt x="12424" y="18625"/>
                  </a:cubicBezTo>
                  <a:cubicBezTo>
                    <a:pt x="12428" y="18614"/>
                    <a:pt x="12426" y="18609"/>
                    <a:pt x="12422" y="18609"/>
                  </a:cubicBezTo>
                  <a:cubicBezTo>
                    <a:pt x="12409" y="18609"/>
                    <a:pt x="12371" y="18642"/>
                    <a:pt x="12365" y="18642"/>
                  </a:cubicBezTo>
                  <a:cubicBezTo>
                    <a:pt x="12361" y="18642"/>
                    <a:pt x="12370" y="18628"/>
                    <a:pt x="12407" y="18581"/>
                  </a:cubicBezTo>
                  <a:cubicBezTo>
                    <a:pt x="12410" y="18581"/>
                    <a:pt x="12412" y="18582"/>
                    <a:pt x="12414" y="18582"/>
                  </a:cubicBezTo>
                  <a:cubicBezTo>
                    <a:pt x="12494" y="18582"/>
                    <a:pt x="12555" y="18419"/>
                    <a:pt x="12686" y="18331"/>
                  </a:cubicBezTo>
                  <a:lnTo>
                    <a:pt x="12686" y="18331"/>
                  </a:lnTo>
                  <a:cubicBezTo>
                    <a:pt x="12678" y="18371"/>
                    <a:pt x="12617" y="18429"/>
                    <a:pt x="12627" y="18429"/>
                  </a:cubicBezTo>
                  <a:cubicBezTo>
                    <a:pt x="12631" y="18429"/>
                    <a:pt x="12648" y="18418"/>
                    <a:pt x="12688" y="18391"/>
                  </a:cubicBezTo>
                  <a:cubicBezTo>
                    <a:pt x="12716" y="18282"/>
                    <a:pt x="12918" y="18180"/>
                    <a:pt x="13003" y="18078"/>
                  </a:cubicBezTo>
                  <a:cubicBezTo>
                    <a:pt x="12975" y="18041"/>
                    <a:pt x="13196" y="17858"/>
                    <a:pt x="13344" y="17689"/>
                  </a:cubicBezTo>
                  <a:cubicBezTo>
                    <a:pt x="13344" y="17689"/>
                    <a:pt x="13345" y="17690"/>
                    <a:pt x="13345" y="17690"/>
                  </a:cubicBezTo>
                  <a:cubicBezTo>
                    <a:pt x="13367" y="17690"/>
                    <a:pt x="13667" y="17404"/>
                    <a:pt x="13822" y="17271"/>
                  </a:cubicBezTo>
                  <a:lnTo>
                    <a:pt x="13822" y="17278"/>
                  </a:lnTo>
                  <a:lnTo>
                    <a:pt x="13822" y="17278"/>
                  </a:lnTo>
                  <a:cubicBezTo>
                    <a:pt x="13824" y="17216"/>
                    <a:pt x="13978" y="17070"/>
                    <a:pt x="14084" y="16956"/>
                  </a:cubicBezTo>
                  <a:lnTo>
                    <a:pt x="14084" y="16956"/>
                  </a:lnTo>
                  <a:cubicBezTo>
                    <a:pt x="14097" y="16979"/>
                    <a:pt x="14086" y="17007"/>
                    <a:pt x="14035" y="17077"/>
                  </a:cubicBezTo>
                  <a:lnTo>
                    <a:pt x="14139" y="16970"/>
                  </a:lnTo>
                  <a:cubicBezTo>
                    <a:pt x="14153" y="16935"/>
                    <a:pt x="14179" y="16898"/>
                    <a:pt x="14244" y="16826"/>
                  </a:cubicBezTo>
                  <a:lnTo>
                    <a:pt x="14244" y="16826"/>
                  </a:lnTo>
                  <a:lnTo>
                    <a:pt x="14241" y="16877"/>
                  </a:lnTo>
                  <a:cubicBezTo>
                    <a:pt x="14380" y="16736"/>
                    <a:pt x="14494" y="16569"/>
                    <a:pt x="14689" y="16404"/>
                  </a:cubicBezTo>
                  <a:cubicBezTo>
                    <a:pt x="14687" y="16400"/>
                    <a:pt x="14681" y="16398"/>
                    <a:pt x="14673" y="16398"/>
                  </a:cubicBezTo>
                  <a:cubicBezTo>
                    <a:pt x="14655" y="16398"/>
                    <a:pt x="14625" y="16407"/>
                    <a:pt x="14605" y="16407"/>
                  </a:cubicBezTo>
                  <a:cubicBezTo>
                    <a:pt x="14574" y="16407"/>
                    <a:pt x="14566" y="16386"/>
                    <a:pt x="14656" y="16279"/>
                  </a:cubicBezTo>
                  <a:cubicBezTo>
                    <a:pt x="14674" y="16285"/>
                    <a:pt x="14698" y="16297"/>
                    <a:pt x="14673" y="16334"/>
                  </a:cubicBezTo>
                  <a:lnTo>
                    <a:pt x="14673" y="16334"/>
                  </a:lnTo>
                  <a:cubicBezTo>
                    <a:pt x="14695" y="16307"/>
                    <a:pt x="14720" y="16281"/>
                    <a:pt x="14747" y="16258"/>
                  </a:cubicBezTo>
                  <a:lnTo>
                    <a:pt x="14747" y="16258"/>
                  </a:lnTo>
                  <a:lnTo>
                    <a:pt x="14691" y="16353"/>
                  </a:lnTo>
                  <a:cubicBezTo>
                    <a:pt x="14781" y="16282"/>
                    <a:pt x="14716" y="16295"/>
                    <a:pt x="14784" y="16231"/>
                  </a:cubicBezTo>
                  <a:cubicBezTo>
                    <a:pt x="14786" y="16233"/>
                    <a:pt x="14789" y="16235"/>
                    <a:pt x="14793" y="16235"/>
                  </a:cubicBezTo>
                  <a:cubicBezTo>
                    <a:pt x="14808" y="16235"/>
                    <a:pt x="14831" y="16213"/>
                    <a:pt x="14842" y="16213"/>
                  </a:cubicBezTo>
                  <a:cubicBezTo>
                    <a:pt x="14846" y="16213"/>
                    <a:pt x="14848" y="16215"/>
                    <a:pt x="14849" y="16219"/>
                  </a:cubicBezTo>
                  <a:cubicBezTo>
                    <a:pt x="14835" y="16238"/>
                    <a:pt x="14786" y="16268"/>
                    <a:pt x="14767" y="16300"/>
                  </a:cubicBezTo>
                  <a:cubicBezTo>
                    <a:pt x="14844" y="16231"/>
                    <a:pt x="14944" y="16152"/>
                    <a:pt x="14985" y="16136"/>
                  </a:cubicBezTo>
                  <a:cubicBezTo>
                    <a:pt x="14969" y="16131"/>
                    <a:pt x="14962" y="16112"/>
                    <a:pt x="15016" y="16054"/>
                  </a:cubicBezTo>
                  <a:cubicBezTo>
                    <a:pt x="15078" y="15991"/>
                    <a:pt x="15097" y="15980"/>
                    <a:pt x="15108" y="15980"/>
                  </a:cubicBezTo>
                  <a:cubicBezTo>
                    <a:pt x="15115" y="15980"/>
                    <a:pt x="15118" y="15983"/>
                    <a:pt x="15125" y="15983"/>
                  </a:cubicBezTo>
                  <a:cubicBezTo>
                    <a:pt x="15133" y="15983"/>
                    <a:pt x="15146" y="15979"/>
                    <a:pt x="15173" y="15957"/>
                  </a:cubicBezTo>
                  <a:cubicBezTo>
                    <a:pt x="15194" y="15911"/>
                    <a:pt x="15296" y="15834"/>
                    <a:pt x="15273" y="15806"/>
                  </a:cubicBezTo>
                  <a:cubicBezTo>
                    <a:pt x="15294" y="15783"/>
                    <a:pt x="15324" y="15767"/>
                    <a:pt x="15356" y="15762"/>
                  </a:cubicBezTo>
                  <a:cubicBezTo>
                    <a:pt x="15411" y="15687"/>
                    <a:pt x="15639" y="15468"/>
                    <a:pt x="15600" y="15468"/>
                  </a:cubicBezTo>
                  <a:cubicBezTo>
                    <a:pt x="15599" y="15468"/>
                    <a:pt x="15597" y="15468"/>
                    <a:pt x="15596" y="15468"/>
                  </a:cubicBezTo>
                  <a:lnTo>
                    <a:pt x="15596" y="15468"/>
                  </a:lnTo>
                  <a:cubicBezTo>
                    <a:pt x="15606" y="15460"/>
                    <a:pt x="15618" y="15450"/>
                    <a:pt x="15628" y="15440"/>
                  </a:cubicBezTo>
                  <a:lnTo>
                    <a:pt x="15628" y="15440"/>
                  </a:lnTo>
                  <a:lnTo>
                    <a:pt x="15595" y="15468"/>
                  </a:lnTo>
                  <a:lnTo>
                    <a:pt x="15595" y="15468"/>
                  </a:lnTo>
                  <a:cubicBezTo>
                    <a:pt x="15595" y="15468"/>
                    <a:pt x="15596" y="15468"/>
                    <a:pt x="15596" y="15468"/>
                  </a:cubicBezTo>
                  <a:lnTo>
                    <a:pt x="15596" y="15468"/>
                  </a:lnTo>
                  <a:cubicBezTo>
                    <a:pt x="15594" y="15470"/>
                    <a:pt x="15592" y="15471"/>
                    <a:pt x="15590" y="15473"/>
                  </a:cubicBezTo>
                  <a:lnTo>
                    <a:pt x="15595" y="15468"/>
                  </a:lnTo>
                  <a:lnTo>
                    <a:pt x="15595" y="15468"/>
                  </a:lnTo>
                  <a:cubicBezTo>
                    <a:pt x="15591" y="15469"/>
                    <a:pt x="15586" y="15471"/>
                    <a:pt x="15579" y="15475"/>
                  </a:cubicBezTo>
                  <a:lnTo>
                    <a:pt x="15560" y="15491"/>
                  </a:lnTo>
                  <a:cubicBezTo>
                    <a:pt x="15563" y="15489"/>
                    <a:pt x="15565" y="15484"/>
                    <a:pt x="15570" y="15479"/>
                  </a:cubicBezTo>
                  <a:cubicBezTo>
                    <a:pt x="15781" y="15217"/>
                    <a:pt x="16075" y="15004"/>
                    <a:pt x="16297" y="14758"/>
                  </a:cubicBezTo>
                  <a:lnTo>
                    <a:pt x="16307" y="14768"/>
                  </a:lnTo>
                  <a:cubicBezTo>
                    <a:pt x="16437" y="14619"/>
                    <a:pt x="16610" y="14452"/>
                    <a:pt x="16692" y="14332"/>
                  </a:cubicBezTo>
                  <a:cubicBezTo>
                    <a:pt x="16724" y="14301"/>
                    <a:pt x="16774" y="14270"/>
                    <a:pt x="16792" y="14270"/>
                  </a:cubicBezTo>
                  <a:cubicBezTo>
                    <a:pt x="16797" y="14270"/>
                    <a:pt x="16800" y="14272"/>
                    <a:pt x="16798" y="14279"/>
                  </a:cubicBezTo>
                  <a:cubicBezTo>
                    <a:pt x="16898" y="14165"/>
                    <a:pt x="16900" y="14144"/>
                    <a:pt x="17069" y="14005"/>
                  </a:cubicBezTo>
                  <a:lnTo>
                    <a:pt x="17069" y="14005"/>
                  </a:lnTo>
                  <a:cubicBezTo>
                    <a:pt x="17035" y="14050"/>
                    <a:pt x="17033" y="14058"/>
                    <a:pt x="17037" y="14058"/>
                  </a:cubicBezTo>
                  <a:cubicBezTo>
                    <a:pt x="17039" y="14058"/>
                    <a:pt x="17043" y="14056"/>
                    <a:pt x="17043" y="14056"/>
                  </a:cubicBezTo>
                  <a:lnTo>
                    <a:pt x="17043" y="14056"/>
                  </a:lnTo>
                  <a:cubicBezTo>
                    <a:pt x="17044" y="14056"/>
                    <a:pt x="17033" y="14066"/>
                    <a:pt x="16970" y="14126"/>
                  </a:cubicBezTo>
                  <a:cubicBezTo>
                    <a:pt x="17118" y="13993"/>
                    <a:pt x="17162" y="13977"/>
                    <a:pt x="17287" y="13803"/>
                  </a:cubicBezTo>
                  <a:lnTo>
                    <a:pt x="17287" y="13803"/>
                  </a:lnTo>
                  <a:cubicBezTo>
                    <a:pt x="17282" y="13817"/>
                    <a:pt x="17284" y="13823"/>
                    <a:pt x="17290" y="13823"/>
                  </a:cubicBezTo>
                  <a:cubicBezTo>
                    <a:pt x="17317" y="13823"/>
                    <a:pt x="17433" y="13713"/>
                    <a:pt x="17480" y="13655"/>
                  </a:cubicBezTo>
                  <a:lnTo>
                    <a:pt x="17480" y="13655"/>
                  </a:lnTo>
                  <a:lnTo>
                    <a:pt x="17366" y="13736"/>
                  </a:lnTo>
                  <a:cubicBezTo>
                    <a:pt x="17438" y="13660"/>
                    <a:pt x="17505" y="13597"/>
                    <a:pt x="17573" y="13532"/>
                  </a:cubicBezTo>
                  <a:lnTo>
                    <a:pt x="17573" y="13532"/>
                  </a:lnTo>
                  <a:lnTo>
                    <a:pt x="17566" y="13599"/>
                  </a:lnTo>
                  <a:cubicBezTo>
                    <a:pt x="17885" y="13349"/>
                    <a:pt x="18018" y="13024"/>
                    <a:pt x="18293" y="12869"/>
                  </a:cubicBezTo>
                  <a:cubicBezTo>
                    <a:pt x="18303" y="12852"/>
                    <a:pt x="18304" y="12845"/>
                    <a:pt x="18300" y="12845"/>
                  </a:cubicBezTo>
                  <a:cubicBezTo>
                    <a:pt x="18282" y="12845"/>
                    <a:pt x="18186" y="12939"/>
                    <a:pt x="18166" y="12939"/>
                  </a:cubicBezTo>
                  <a:cubicBezTo>
                    <a:pt x="18161" y="12939"/>
                    <a:pt x="18161" y="12933"/>
                    <a:pt x="18168" y="12918"/>
                  </a:cubicBezTo>
                  <a:cubicBezTo>
                    <a:pt x="18303" y="12790"/>
                    <a:pt x="18481" y="12698"/>
                    <a:pt x="18523" y="12656"/>
                  </a:cubicBezTo>
                  <a:cubicBezTo>
                    <a:pt x="18718" y="12494"/>
                    <a:pt x="18646" y="12447"/>
                    <a:pt x="18845" y="12271"/>
                  </a:cubicBezTo>
                  <a:lnTo>
                    <a:pt x="18845" y="12271"/>
                  </a:lnTo>
                  <a:cubicBezTo>
                    <a:pt x="18838" y="12273"/>
                    <a:pt x="18831" y="12275"/>
                    <a:pt x="18824" y="12275"/>
                  </a:cubicBezTo>
                  <a:cubicBezTo>
                    <a:pt x="18797" y="12275"/>
                    <a:pt x="18785" y="12248"/>
                    <a:pt x="18889" y="12127"/>
                  </a:cubicBezTo>
                  <a:cubicBezTo>
                    <a:pt x="18959" y="12062"/>
                    <a:pt x="19011" y="12034"/>
                    <a:pt x="19035" y="12034"/>
                  </a:cubicBezTo>
                  <a:cubicBezTo>
                    <a:pt x="19057" y="12034"/>
                    <a:pt x="19055" y="12058"/>
                    <a:pt x="19019" y="12102"/>
                  </a:cubicBezTo>
                  <a:cubicBezTo>
                    <a:pt x="18993" y="12130"/>
                    <a:pt x="18976" y="12142"/>
                    <a:pt x="18970" y="12142"/>
                  </a:cubicBezTo>
                  <a:cubicBezTo>
                    <a:pt x="18969" y="12142"/>
                    <a:pt x="18968" y="12142"/>
                    <a:pt x="18968" y="12141"/>
                  </a:cubicBezTo>
                  <a:cubicBezTo>
                    <a:pt x="18939" y="12177"/>
                    <a:pt x="18902" y="12221"/>
                    <a:pt x="18916" y="12221"/>
                  </a:cubicBezTo>
                  <a:cubicBezTo>
                    <a:pt x="18920" y="12221"/>
                    <a:pt x="18928" y="12217"/>
                    <a:pt x="18943" y="12208"/>
                  </a:cubicBezTo>
                  <a:lnTo>
                    <a:pt x="18950" y="12181"/>
                  </a:lnTo>
                  <a:cubicBezTo>
                    <a:pt x="19013" y="12133"/>
                    <a:pt x="19156" y="11992"/>
                    <a:pt x="19178" y="11992"/>
                  </a:cubicBezTo>
                  <a:cubicBezTo>
                    <a:pt x="19182" y="11992"/>
                    <a:pt x="19183" y="11996"/>
                    <a:pt x="19179" y="12004"/>
                  </a:cubicBezTo>
                  <a:cubicBezTo>
                    <a:pt x="19217" y="11958"/>
                    <a:pt x="19227" y="11940"/>
                    <a:pt x="19220" y="11940"/>
                  </a:cubicBezTo>
                  <a:lnTo>
                    <a:pt x="19220" y="11940"/>
                  </a:lnTo>
                  <a:cubicBezTo>
                    <a:pt x="19211" y="11940"/>
                    <a:pt x="19175" y="11970"/>
                    <a:pt x="19133" y="12006"/>
                  </a:cubicBezTo>
                  <a:lnTo>
                    <a:pt x="19133" y="12006"/>
                  </a:lnTo>
                  <a:cubicBezTo>
                    <a:pt x="19207" y="11942"/>
                    <a:pt x="19279" y="11875"/>
                    <a:pt x="19348" y="11805"/>
                  </a:cubicBezTo>
                  <a:cubicBezTo>
                    <a:pt x="19413" y="11742"/>
                    <a:pt x="19480" y="11666"/>
                    <a:pt x="19571" y="11573"/>
                  </a:cubicBezTo>
                  <a:lnTo>
                    <a:pt x="19571" y="11573"/>
                  </a:lnTo>
                  <a:cubicBezTo>
                    <a:pt x="19551" y="11589"/>
                    <a:pt x="19528" y="11601"/>
                    <a:pt x="19520" y="11601"/>
                  </a:cubicBezTo>
                  <a:cubicBezTo>
                    <a:pt x="19515" y="11601"/>
                    <a:pt x="19516" y="11596"/>
                    <a:pt x="19527" y="11585"/>
                  </a:cubicBezTo>
                  <a:cubicBezTo>
                    <a:pt x="19652" y="11443"/>
                    <a:pt x="19668" y="11402"/>
                    <a:pt x="19673" y="11374"/>
                  </a:cubicBezTo>
                  <a:cubicBezTo>
                    <a:pt x="19675" y="11346"/>
                    <a:pt x="19673" y="11330"/>
                    <a:pt x="19731" y="11219"/>
                  </a:cubicBezTo>
                  <a:cubicBezTo>
                    <a:pt x="19755" y="11182"/>
                    <a:pt x="19767" y="11174"/>
                    <a:pt x="19774" y="11174"/>
                  </a:cubicBezTo>
                  <a:cubicBezTo>
                    <a:pt x="19780" y="11174"/>
                    <a:pt x="19784" y="11179"/>
                    <a:pt x="19787" y="11179"/>
                  </a:cubicBezTo>
                  <a:cubicBezTo>
                    <a:pt x="19795" y="11179"/>
                    <a:pt x="19805" y="11160"/>
                    <a:pt x="19844" y="11045"/>
                  </a:cubicBezTo>
                  <a:cubicBezTo>
                    <a:pt x="19867" y="10996"/>
                    <a:pt x="19880" y="10978"/>
                    <a:pt x="19887" y="10978"/>
                  </a:cubicBezTo>
                  <a:lnTo>
                    <a:pt x="19887" y="10978"/>
                  </a:lnTo>
                  <a:cubicBezTo>
                    <a:pt x="19900" y="10978"/>
                    <a:pt x="19889" y="11048"/>
                    <a:pt x="19881" y="11091"/>
                  </a:cubicBezTo>
                  <a:cubicBezTo>
                    <a:pt x="19946" y="10859"/>
                    <a:pt x="20018" y="10662"/>
                    <a:pt x="20034" y="10521"/>
                  </a:cubicBezTo>
                  <a:lnTo>
                    <a:pt x="20034" y="10586"/>
                  </a:lnTo>
                  <a:lnTo>
                    <a:pt x="20032" y="10651"/>
                  </a:lnTo>
                  <a:cubicBezTo>
                    <a:pt x="20037" y="10574"/>
                    <a:pt x="20039" y="10512"/>
                    <a:pt x="20041" y="10447"/>
                  </a:cubicBezTo>
                  <a:lnTo>
                    <a:pt x="20041" y="10447"/>
                  </a:lnTo>
                  <a:lnTo>
                    <a:pt x="20009" y="10518"/>
                  </a:lnTo>
                  <a:cubicBezTo>
                    <a:pt x="20018" y="10444"/>
                    <a:pt x="20021" y="10382"/>
                    <a:pt x="20032" y="10382"/>
                  </a:cubicBezTo>
                  <a:cubicBezTo>
                    <a:pt x="20026" y="10362"/>
                    <a:pt x="20020" y="10356"/>
                    <a:pt x="20014" y="10356"/>
                  </a:cubicBezTo>
                  <a:cubicBezTo>
                    <a:pt x="20006" y="10356"/>
                    <a:pt x="19998" y="10365"/>
                    <a:pt x="19988" y="10365"/>
                  </a:cubicBezTo>
                  <a:cubicBezTo>
                    <a:pt x="19977" y="10365"/>
                    <a:pt x="19965" y="10352"/>
                    <a:pt x="19951" y="10291"/>
                  </a:cubicBezTo>
                  <a:cubicBezTo>
                    <a:pt x="19953" y="10263"/>
                    <a:pt x="19953" y="10233"/>
                    <a:pt x="19951" y="10203"/>
                  </a:cubicBezTo>
                  <a:lnTo>
                    <a:pt x="19935" y="10106"/>
                  </a:lnTo>
                  <a:cubicBezTo>
                    <a:pt x="19928" y="10041"/>
                    <a:pt x="19914" y="9985"/>
                    <a:pt x="19930" y="9964"/>
                  </a:cubicBezTo>
                  <a:lnTo>
                    <a:pt x="19930" y="9964"/>
                  </a:lnTo>
                  <a:cubicBezTo>
                    <a:pt x="19945" y="10072"/>
                    <a:pt x="19954" y="10098"/>
                    <a:pt x="19961" y="10098"/>
                  </a:cubicBezTo>
                  <a:cubicBezTo>
                    <a:pt x="19968" y="10098"/>
                    <a:pt x="19974" y="10076"/>
                    <a:pt x="19982" y="10076"/>
                  </a:cubicBezTo>
                  <a:cubicBezTo>
                    <a:pt x="19987" y="10076"/>
                    <a:pt x="19993" y="10086"/>
                    <a:pt x="20001" y="10117"/>
                  </a:cubicBezTo>
                  <a:lnTo>
                    <a:pt x="20001" y="10117"/>
                  </a:lnTo>
                  <a:cubicBezTo>
                    <a:pt x="19995" y="10081"/>
                    <a:pt x="19991" y="10040"/>
                    <a:pt x="19983" y="9995"/>
                  </a:cubicBezTo>
                  <a:cubicBezTo>
                    <a:pt x="19984" y="9992"/>
                    <a:pt x="19985" y="9991"/>
                    <a:pt x="19986" y="9991"/>
                  </a:cubicBezTo>
                  <a:cubicBezTo>
                    <a:pt x="19989" y="9991"/>
                    <a:pt x="19996" y="10008"/>
                    <a:pt x="20002" y="10022"/>
                  </a:cubicBezTo>
                  <a:cubicBezTo>
                    <a:pt x="19983" y="9872"/>
                    <a:pt x="19967" y="9839"/>
                    <a:pt x="19939" y="9809"/>
                  </a:cubicBezTo>
                  <a:cubicBezTo>
                    <a:pt x="19909" y="9781"/>
                    <a:pt x="19886" y="9749"/>
                    <a:pt x="19824" y="9610"/>
                  </a:cubicBezTo>
                  <a:lnTo>
                    <a:pt x="19824" y="9610"/>
                  </a:lnTo>
                  <a:cubicBezTo>
                    <a:pt x="19828" y="9613"/>
                    <a:pt x="19831" y="9614"/>
                    <a:pt x="19833" y="9614"/>
                  </a:cubicBezTo>
                  <a:cubicBezTo>
                    <a:pt x="19855" y="9614"/>
                    <a:pt x="19830" y="9521"/>
                    <a:pt x="19805" y="9482"/>
                  </a:cubicBezTo>
                  <a:lnTo>
                    <a:pt x="19805" y="9482"/>
                  </a:lnTo>
                  <a:cubicBezTo>
                    <a:pt x="19827" y="9531"/>
                    <a:pt x="19831" y="9550"/>
                    <a:pt x="19821" y="9550"/>
                  </a:cubicBezTo>
                  <a:cubicBezTo>
                    <a:pt x="19809" y="9550"/>
                    <a:pt x="19773" y="9513"/>
                    <a:pt x="19731" y="9461"/>
                  </a:cubicBezTo>
                  <a:cubicBezTo>
                    <a:pt x="19705" y="9401"/>
                    <a:pt x="19671" y="9345"/>
                    <a:pt x="19626" y="9299"/>
                  </a:cubicBezTo>
                  <a:cubicBezTo>
                    <a:pt x="19596" y="9269"/>
                    <a:pt x="19569" y="9239"/>
                    <a:pt x="19543" y="9204"/>
                  </a:cubicBezTo>
                  <a:lnTo>
                    <a:pt x="19543" y="9204"/>
                  </a:lnTo>
                  <a:lnTo>
                    <a:pt x="19608" y="9306"/>
                  </a:lnTo>
                  <a:cubicBezTo>
                    <a:pt x="19578" y="9287"/>
                    <a:pt x="19552" y="9264"/>
                    <a:pt x="19534" y="9236"/>
                  </a:cubicBezTo>
                  <a:cubicBezTo>
                    <a:pt x="19504" y="9202"/>
                    <a:pt x="19464" y="9165"/>
                    <a:pt x="19418" y="9118"/>
                  </a:cubicBezTo>
                  <a:cubicBezTo>
                    <a:pt x="19418" y="9117"/>
                    <a:pt x="19420" y="9116"/>
                    <a:pt x="19421" y="9116"/>
                  </a:cubicBezTo>
                  <a:cubicBezTo>
                    <a:pt x="19435" y="9116"/>
                    <a:pt x="19481" y="9167"/>
                    <a:pt x="19485" y="9167"/>
                  </a:cubicBezTo>
                  <a:cubicBezTo>
                    <a:pt x="19486" y="9167"/>
                    <a:pt x="19485" y="9164"/>
                    <a:pt x="19480" y="9158"/>
                  </a:cubicBezTo>
                  <a:cubicBezTo>
                    <a:pt x="19355" y="9072"/>
                    <a:pt x="19283" y="8898"/>
                    <a:pt x="19126" y="8773"/>
                  </a:cubicBezTo>
                  <a:cubicBezTo>
                    <a:pt x="19070" y="8699"/>
                    <a:pt x="19149" y="8738"/>
                    <a:pt x="19098" y="8673"/>
                  </a:cubicBezTo>
                  <a:cubicBezTo>
                    <a:pt x="18922" y="8536"/>
                    <a:pt x="18950" y="8483"/>
                    <a:pt x="18769" y="8335"/>
                  </a:cubicBezTo>
                  <a:lnTo>
                    <a:pt x="18769" y="8335"/>
                  </a:lnTo>
                  <a:cubicBezTo>
                    <a:pt x="18781" y="8366"/>
                    <a:pt x="18790" y="8384"/>
                    <a:pt x="18783" y="8384"/>
                  </a:cubicBezTo>
                  <a:cubicBezTo>
                    <a:pt x="18774" y="8384"/>
                    <a:pt x="18744" y="8361"/>
                    <a:pt x="18671" y="8309"/>
                  </a:cubicBezTo>
                  <a:lnTo>
                    <a:pt x="18671" y="8309"/>
                  </a:lnTo>
                  <a:lnTo>
                    <a:pt x="18956" y="8567"/>
                  </a:lnTo>
                  <a:lnTo>
                    <a:pt x="18752" y="8423"/>
                  </a:lnTo>
                  <a:lnTo>
                    <a:pt x="18752" y="8423"/>
                  </a:lnTo>
                  <a:cubicBezTo>
                    <a:pt x="18834" y="8506"/>
                    <a:pt x="18938" y="8583"/>
                    <a:pt x="18984" y="8636"/>
                  </a:cubicBezTo>
                  <a:cubicBezTo>
                    <a:pt x="18934" y="8602"/>
                    <a:pt x="18912" y="8586"/>
                    <a:pt x="18906" y="8586"/>
                  </a:cubicBezTo>
                  <a:lnTo>
                    <a:pt x="18906" y="8586"/>
                  </a:lnTo>
                  <a:cubicBezTo>
                    <a:pt x="18901" y="8586"/>
                    <a:pt x="18909" y="8601"/>
                    <a:pt x="18919" y="8629"/>
                  </a:cubicBezTo>
                  <a:cubicBezTo>
                    <a:pt x="18841" y="8485"/>
                    <a:pt x="18681" y="8425"/>
                    <a:pt x="18572" y="8274"/>
                  </a:cubicBezTo>
                  <a:lnTo>
                    <a:pt x="18630" y="8226"/>
                  </a:lnTo>
                  <a:cubicBezTo>
                    <a:pt x="18458" y="8008"/>
                    <a:pt x="18256" y="7908"/>
                    <a:pt x="18018" y="7642"/>
                  </a:cubicBezTo>
                  <a:lnTo>
                    <a:pt x="18018" y="7642"/>
                  </a:lnTo>
                  <a:lnTo>
                    <a:pt x="18089" y="7732"/>
                  </a:lnTo>
                  <a:cubicBezTo>
                    <a:pt x="18034" y="7718"/>
                    <a:pt x="17932" y="7579"/>
                    <a:pt x="17841" y="7505"/>
                  </a:cubicBezTo>
                  <a:cubicBezTo>
                    <a:pt x="17865" y="7496"/>
                    <a:pt x="17821" y="7438"/>
                    <a:pt x="17797" y="7393"/>
                  </a:cubicBezTo>
                  <a:cubicBezTo>
                    <a:pt x="17797" y="7394"/>
                    <a:pt x="17796" y="7394"/>
                    <a:pt x="17796" y="7394"/>
                  </a:cubicBezTo>
                  <a:cubicBezTo>
                    <a:pt x="17776" y="7394"/>
                    <a:pt x="17621" y="7219"/>
                    <a:pt x="17560" y="7219"/>
                  </a:cubicBezTo>
                  <a:cubicBezTo>
                    <a:pt x="17558" y="7219"/>
                    <a:pt x="17556" y="7219"/>
                    <a:pt x="17554" y="7220"/>
                  </a:cubicBezTo>
                  <a:lnTo>
                    <a:pt x="17466" y="7083"/>
                  </a:lnTo>
                  <a:cubicBezTo>
                    <a:pt x="17271" y="6870"/>
                    <a:pt x="17183" y="6900"/>
                    <a:pt x="16993" y="6698"/>
                  </a:cubicBezTo>
                  <a:lnTo>
                    <a:pt x="16993" y="6698"/>
                  </a:lnTo>
                  <a:cubicBezTo>
                    <a:pt x="17007" y="6705"/>
                    <a:pt x="17016" y="6708"/>
                    <a:pt x="17022" y="6708"/>
                  </a:cubicBezTo>
                  <a:cubicBezTo>
                    <a:pt x="17036" y="6708"/>
                    <a:pt x="17035" y="6694"/>
                    <a:pt x="17047" y="6694"/>
                  </a:cubicBezTo>
                  <a:cubicBezTo>
                    <a:pt x="17058" y="6694"/>
                    <a:pt x="17081" y="6706"/>
                    <a:pt x="17139" y="6754"/>
                  </a:cubicBezTo>
                  <a:cubicBezTo>
                    <a:pt x="17079" y="6694"/>
                    <a:pt x="17028" y="6636"/>
                    <a:pt x="17009" y="6636"/>
                  </a:cubicBezTo>
                  <a:cubicBezTo>
                    <a:pt x="17007" y="6636"/>
                    <a:pt x="17006" y="6637"/>
                    <a:pt x="17005" y="6638"/>
                  </a:cubicBezTo>
                  <a:cubicBezTo>
                    <a:pt x="16977" y="6589"/>
                    <a:pt x="16801" y="6480"/>
                    <a:pt x="16756" y="6404"/>
                  </a:cubicBezTo>
                  <a:cubicBezTo>
                    <a:pt x="16719" y="6383"/>
                    <a:pt x="16694" y="6392"/>
                    <a:pt x="16622" y="6316"/>
                  </a:cubicBezTo>
                  <a:cubicBezTo>
                    <a:pt x="16620" y="6310"/>
                    <a:pt x="16621" y="6308"/>
                    <a:pt x="16623" y="6308"/>
                  </a:cubicBezTo>
                  <a:lnTo>
                    <a:pt x="16623" y="6308"/>
                  </a:lnTo>
                  <a:cubicBezTo>
                    <a:pt x="16606" y="6300"/>
                    <a:pt x="16557" y="6257"/>
                    <a:pt x="16542" y="6257"/>
                  </a:cubicBezTo>
                  <a:lnTo>
                    <a:pt x="16542" y="6257"/>
                  </a:lnTo>
                  <a:cubicBezTo>
                    <a:pt x="16536" y="6257"/>
                    <a:pt x="16536" y="6265"/>
                    <a:pt x="16548" y="6288"/>
                  </a:cubicBezTo>
                  <a:cubicBezTo>
                    <a:pt x="16404" y="6033"/>
                    <a:pt x="15982" y="5729"/>
                    <a:pt x="15852" y="5506"/>
                  </a:cubicBezTo>
                  <a:cubicBezTo>
                    <a:pt x="15704" y="5370"/>
                    <a:pt x="15526" y="5203"/>
                    <a:pt x="15396" y="5073"/>
                  </a:cubicBezTo>
                  <a:lnTo>
                    <a:pt x="15396" y="5073"/>
                  </a:lnTo>
                  <a:cubicBezTo>
                    <a:pt x="15399" y="5074"/>
                    <a:pt x="15401" y="5074"/>
                    <a:pt x="15403" y="5074"/>
                  </a:cubicBezTo>
                  <a:cubicBezTo>
                    <a:pt x="15404" y="5074"/>
                    <a:pt x="15404" y="5074"/>
                    <a:pt x="15405" y="5074"/>
                  </a:cubicBezTo>
                  <a:cubicBezTo>
                    <a:pt x="15409" y="5074"/>
                    <a:pt x="15411" y="5076"/>
                    <a:pt x="15426" y="5092"/>
                  </a:cubicBezTo>
                  <a:cubicBezTo>
                    <a:pt x="15264" y="4897"/>
                    <a:pt x="15266" y="5031"/>
                    <a:pt x="15080" y="4811"/>
                  </a:cubicBezTo>
                  <a:cubicBezTo>
                    <a:pt x="15063" y="4780"/>
                    <a:pt x="15060" y="4768"/>
                    <a:pt x="15066" y="4768"/>
                  </a:cubicBezTo>
                  <a:lnTo>
                    <a:pt x="15066" y="4768"/>
                  </a:lnTo>
                  <a:cubicBezTo>
                    <a:pt x="15082" y="4768"/>
                    <a:pt x="15152" y="4844"/>
                    <a:pt x="15159" y="4844"/>
                  </a:cubicBezTo>
                  <a:cubicBezTo>
                    <a:pt x="15160" y="4844"/>
                    <a:pt x="15158" y="4839"/>
                    <a:pt x="15150" y="4827"/>
                  </a:cubicBezTo>
                  <a:cubicBezTo>
                    <a:pt x="15180" y="4741"/>
                    <a:pt x="14897" y="4588"/>
                    <a:pt x="14793" y="4419"/>
                  </a:cubicBezTo>
                  <a:lnTo>
                    <a:pt x="14793" y="4419"/>
                  </a:lnTo>
                  <a:lnTo>
                    <a:pt x="14830" y="4447"/>
                  </a:lnTo>
                  <a:cubicBezTo>
                    <a:pt x="14744" y="4324"/>
                    <a:pt x="14552" y="4213"/>
                    <a:pt x="14385" y="4039"/>
                  </a:cubicBezTo>
                  <a:lnTo>
                    <a:pt x="14385" y="4039"/>
                  </a:lnTo>
                  <a:cubicBezTo>
                    <a:pt x="14385" y="4039"/>
                    <a:pt x="14386" y="4039"/>
                    <a:pt x="14388" y="4039"/>
                  </a:cubicBezTo>
                  <a:cubicBezTo>
                    <a:pt x="14392" y="4039"/>
                    <a:pt x="14397" y="4038"/>
                    <a:pt x="14394" y="4032"/>
                  </a:cubicBezTo>
                  <a:cubicBezTo>
                    <a:pt x="14248" y="3944"/>
                    <a:pt x="14019" y="3731"/>
                    <a:pt x="13845" y="3575"/>
                  </a:cubicBezTo>
                  <a:lnTo>
                    <a:pt x="13845" y="3575"/>
                  </a:lnTo>
                  <a:cubicBezTo>
                    <a:pt x="13890" y="3592"/>
                    <a:pt x="13912" y="3612"/>
                    <a:pt x="13921" y="3612"/>
                  </a:cubicBezTo>
                  <a:cubicBezTo>
                    <a:pt x="13926" y="3612"/>
                    <a:pt x="13926" y="3604"/>
                    <a:pt x="13924" y="3582"/>
                  </a:cubicBezTo>
                  <a:cubicBezTo>
                    <a:pt x="13904" y="3565"/>
                    <a:pt x="13893" y="3560"/>
                    <a:pt x="13886" y="3560"/>
                  </a:cubicBezTo>
                  <a:cubicBezTo>
                    <a:pt x="13875" y="3560"/>
                    <a:pt x="13871" y="3571"/>
                    <a:pt x="13857" y="3571"/>
                  </a:cubicBezTo>
                  <a:cubicBezTo>
                    <a:pt x="13842" y="3571"/>
                    <a:pt x="13815" y="3558"/>
                    <a:pt x="13754" y="3501"/>
                  </a:cubicBezTo>
                  <a:cubicBezTo>
                    <a:pt x="13717" y="3441"/>
                    <a:pt x="13622" y="3323"/>
                    <a:pt x="13634" y="3286"/>
                  </a:cubicBezTo>
                  <a:lnTo>
                    <a:pt x="13634" y="3286"/>
                  </a:lnTo>
                  <a:lnTo>
                    <a:pt x="13773" y="3422"/>
                  </a:lnTo>
                  <a:cubicBezTo>
                    <a:pt x="13734" y="3320"/>
                    <a:pt x="13592" y="3244"/>
                    <a:pt x="13525" y="3165"/>
                  </a:cubicBezTo>
                  <a:lnTo>
                    <a:pt x="13548" y="3160"/>
                  </a:lnTo>
                  <a:cubicBezTo>
                    <a:pt x="13330" y="2952"/>
                    <a:pt x="13293" y="2984"/>
                    <a:pt x="13066" y="2752"/>
                  </a:cubicBezTo>
                  <a:lnTo>
                    <a:pt x="13066" y="2752"/>
                  </a:lnTo>
                  <a:lnTo>
                    <a:pt x="13080" y="2787"/>
                  </a:lnTo>
                  <a:cubicBezTo>
                    <a:pt x="12920" y="2697"/>
                    <a:pt x="12994" y="2662"/>
                    <a:pt x="12843" y="2562"/>
                  </a:cubicBezTo>
                  <a:lnTo>
                    <a:pt x="12841" y="2490"/>
                  </a:lnTo>
                  <a:cubicBezTo>
                    <a:pt x="12751" y="2416"/>
                    <a:pt x="12516" y="2235"/>
                    <a:pt x="12363" y="2094"/>
                  </a:cubicBezTo>
                  <a:lnTo>
                    <a:pt x="12363" y="2094"/>
                  </a:lnTo>
                  <a:cubicBezTo>
                    <a:pt x="12472" y="2152"/>
                    <a:pt x="12660" y="2312"/>
                    <a:pt x="12781" y="2402"/>
                  </a:cubicBezTo>
                  <a:cubicBezTo>
                    <a:pt x="12700" y="2321"/>
                    <a:pt x="12500" y="2129"/>
                    <a:pt x="12442" y="2103"/>
                  </a:cubicBezTo>
                  <a:lnTo>
                    <a:pt x="12442" y="2103"/>
                  </a:lnTo>
                  <a:cubicBezTo>
                    <a:pt x="12484" y="2131"/>
                    <a:pt x="12521" y="2166"/>
                    <a:pt x="12556" y="2203"/>
                  </a:cubicBezTo>
                  <a:cubicBezTo>
                    <a:pt x="12426" y="2131"/>
                    <a:pt x="12282" y="2011"/>
                    <a:pt x="12118" y="1848"/>
                  </a:cubicBezTo>
                  <a:cubicBezTo>
                    <a:pt x="12166" y="1827"/>
                    <a:pt x="12064" y="1718"/>
                    <a:pt x="11944" y="1591"/>
                  </a:cubicBezTo>
                  <a:cubicBezTo>
                    <a:pt x="11826" y="1463"/>
                    <a:pt x="11663" y="1317"/>
                    <a:pt x="11610" y="1241"/>
                  </a:cubicBezTo>
                  <a:cubicBezTo>
                    <a:pt x="11422" y="1125"/>
                    <a:pt x="11221" y="1030"/>
                    <a:pt x="11012" y="960"/>
                  </a:cubicBezTo>
                  <a:cubicBezTo>
                    <a:pt x="10843" y="906"/>
                    <a:pt x="10667" y="878"/>
                    <a:pt x="10490" y="878"/>
                  </a:cubicBezTo>
                  <a:close/>
                  <a:moveTo>
                    <a:pt x="13066" y="19388"/>
                  </a:moveTo>
                  <a:cubicBezTo>
                    <a:pt x="12911" y="19416"/>
                    <a:pt x="12727" y="19745"/>
                    <a:pt x="12535" y="19893"/>
                  </a:cubicBezTo>
                  <a:lnTo>
                    <a:pt x="12493" y="19907"/>
                  </a:lnTo>
                  <a:cubicBezTo>
                    <a:pt x="12489" y="19928"/>
                    <a:pt x="12482" y="19951"/>
                    <a:pt x="12477" y="19974"/>
                  </a:cubicBezTo>
                  <a:cubicBezTo>
                    <a:pt x="12468" y="20005"/>
                    <a:pt x="12461" y="20037"/>
                    <a:pt x="12461" y="20037"/>
                  </a:cubicBezTo>
                  <a:cubicBezTo>
                    <a:pt x="12672" y="19817"/>
                    <a:pt x="12899" y="19518"/>
                    <a:pt x="13066" y="19388"/>
                  </a:cubicBezTo>
                  <a:close/>
                  <a:moveTo>
                    <a:pt x="12185" y="20183"/>
                  </a:moveTo>
                  <a:lnTo>
                    <a:pt x="12185" y="20183"/>
                  </a:lnTo>
                  <a:cubicBezTo>
                    <a:pt x="12185" y="20183"/>
                    <a:pt x="12152" y="20220"/>
                    <a:pt x="12115" y="20255"/>
                  </a:cubicBezTo>
                  <a:cubicBezTo>
                    <a:pt x="12078" y="20290"/>
                    <a:pt x="12041" y="20327"/>
                    <a:pt x="12041" y="20327"/>
                  </a:cubicBezTo>
                  <a:lnTo>
                    <a:pt x="12030" y="20359"/>
                  </a:lnTo>
                  <a:cubicBezTo>
                    <a:pt x="12030" y="20359"/>
                    <a:pt x="12071" y="20318"/>
                    <a:pt x="12111" y="20274"/>
                  </a:cubicBezTo>
                  <a:cubicBezTo>
                    <a:pt x="12148" y="20227"/>
                    <a:pt x="12185" y="20183"/>
                    <a:pt x="12185" y="20183"/>
                  </a:cubicBezTo>
                  <a:close/>
                  <a:moveTo>
                    <a:pt x="9007" y="20417"/>
                  </a:moveTo>
                  <a:cubicBezTo>
                    <a:pt x="9060" y="20454"/>
                    <a:pt x="9118" y="20487"/>
                    <a:pt x="9178" y="20510"/>
                  </a:cubicBezTo>
                  <a:cubicBezTo>
                    <a:pt x="9120" y="20482"/>
                    <a:pt x="9062" y="20452"/>
                    <a:pt x="9007" y="20417"/>
                  </a:cubicBezTo>
                  <a:close/>
                  <a:moveTo>
                    <a:pt x="10562" y="1"/>
                  </a:moveTo>
                  <a:lnTo>
                    <a:pt x="10648" y="17"/>
                  </a:lnTo>
                  <a:cubicBezTo>
                    <a:pt x="10598" y="55"/>
                    <a:pt x="10544" y="64"/>
                    <a:pt x="10480" y="64"/>
                  </a:cubicBezTo>
                  <a:cubicBezTo>
                    <a:pt x="10428" y="64"/>
                    <a:pt x="10370" y="58"/>
                    <a:pt x="10302" y="58"/>
                  </a:cubicBezTo>
                  <a:cubicBezTo>
                    <a:pt x="10251" y="58"/>
                    <a:pt x="10195" y="61"/>
                    <a:pt x="10131" y="73"/>
                  </a:cubicBezTo>
                  <a:lnTo>
                    <a:pt x="10138" y="61"/>
                  </a:lnTo>
                  <a:lnTo>
                    <a:pt x="10138" y="61"/>
                  </a:lnTo>
                  <a:cubicBezTo>
                    <a:pt x="9839" y="70"/>
                    <a:pt x="9779" y="110"/>
                    <a:pt x="9721" y="131"/>
                  </a:cubicBezTo>
                  <a:cubicBezTo>
                    <a:pt x="9663" y="158"/>
                    <a:pt x="9605" y="170"/>
                    <a:pt x="9320" y="253"/>
                  </a:cubicBezTo>
                  <a:lnTo>
                    <a:pt x="9373" y="295"/>
                  </a:lnTo>
                  <a:cubicBezTo>
                    <a:pt x="9375" y="365"/>
                    <a:pt x="9255" y="399"/>
                    <a:pt x="9102" y="457"/>
                  </a:cubicBezTo>
                  <a:cubicBezTo>
                    <a:pt x="8946" y="515"/>
                    <a:pt x="8763" y="603"/>
                    <a:pt x="8647" y="740"/>
                  </a:cubicBezTo>
                  <a:lnTo>
                    <a:pt x="8763" y="685"/>
                  </a:lnTo>
                  <a:lnTo>
                    <a:pt x="8763" y="685"/>
                  </a:lnTo>
                  <a:cubicBezTo>
                    <a:pt x="8650" y="835"/>
                    <a:pt x="8281" y="907"/>
                    <a:pt x="8142" y="1018"/>
                  </a:cubicBezTo>
                  <a:cubicBezTo>
                    <a:pt x="8138" y="1020"/>
                    <a:pt x="8136" y="1021"/>
                    <a:pt x="8134" y="1021"/>
                  </a:cubicBezTo>
                  <a:cubicBezTo>
                    <a:pt x="8121" y="1021"/>
                    <a:pt x="8176" y="958"/>
                    <a:pt x="8205" y="919"/>
                  </a:cubicBezTo>
                  <a:lnTo>
                    <a:pt x="8205" y="919"/>
                  </a:lnTo>
                  <a:cubicBezTo>
                    <a:pt x="7824" y="1190"/>
                    <a:pt x="8218" y="1016"/>
                    <a:pt x="7989" y="1271"/>
                  </a:cubicBezTo>
                  <a:cubicBezTo>
                    <a:pt x="7985" y="1272"/>
                    <a:pt x="7981" y="1272"/>
                    <a:pt x="7978" y="1272"/>
                  </a:cubicBezTo>
                  <a:cubicBezTo>
                    <a:pt x="7940" y="1272"/>
                    <a:pt x="7943" y="1223"/>
                    <a:pt x="7911" y="1223"/>
                  </a:cubicBezTo>
                  <a:cubicBezTo>
                    <a:pt x="7892" y="1223"/>
                    <a:pt x="7861" y="1241"/>
                    <a:pt x="7801" y="1297"/>
                  </a:cubicBezTo>
                  <a:cubicBezTo>
                    <a:pt x="7695" y="1352"/>
                    <a:pt x="7423" y="1867"/>
                    <a:pt x="7143" y="2031"/>
                  </a:cubicBezTo>
                  <a:cubicBezTo>
                    <a:pt x="7173" y="2021"/>
                    <a:pt x="7203" y="2011"/>
                    <a:pt x="7221" y="2011"/>
                  </a:cubicBezTo>
                  <a:cubicBezTo>
                    <a:pt x="7247" y="2011"/>
                    <a:pt x="7249" y="2033"/>
                    <a:pt x="7191" y="2110"/>
                  </a:cubicBezTo>
                  <a:cubicBezTo>
                    <a:pt x="7029" y="2291"/>
                    <a:pt x="6637" y="2490"/>
                    <a:pt x="6554" y="2720"/>
                  </a:cubicBezTo>
                  <a:cubicBezTo>
                    <a:pt x="6536" y="2731"/>
                    <a:pt x="6523" y="2735"/>
                    <a:pt x="6515" y="2735"/>
                  </a:cubicBezTo>
                  <a:cubicBezTo>
                    <a:pt x="6513" y="2735"/>
                    <a:pt x="6510" y="2735"/>
                    <a:pt x="6509" y="2734"/>
                  </a:cubicBezTo>
                  <a:lnTo>
                    <a:pt x="6509" y="2734"/>
                  </a:lnTo>
                  <a:cubicBezTo>
                    <a:pt x="6507" y="2735"/>
                    <a:pt x="6506" y="2737"/>
                    <a:pt x="6505" y="2739"/>
                  </a:cubicBezTo>
                  <a:cubicBezTo>
                    <a:pt x="6504" y="2737"/>
                    <a:pt x="6503" y="2736"/>
                    <a:pt x="6503" y="2735"/>
                  </a:cubicBezTo>
                  <a:lnTo>
                    <a:pt x="6503" y="2735"/>
                  </a:lnTo>
                  <a:cubicBezTo>
                    <a:pt x="6388" y="2886"/>
                    <a:pt x="6106" y="3194"/>
                    <a:pt x="6067" y="3311"/>
                  </a:cubicBezTo>
                  <a:cubicBezTo>
                    <a:pt x="6063" y="3311"/>
                    <a:pt x="6060" y="3311"/>
                    <a:pt x="6056" y="3311"/>
                  </a:cubicBezTo>
                  <a:cubicBezTo>
                    <a:pt x="5804" y="3311"/>
                    <a:pt x="5382" y="4079"/>
                    <a:pt x="5219" y="4079"/>
                  </a:cubicBezTo>
                  <a:cubicBezTo>
                    <a:pt x="5207" y="4079"/>
                    <a:pt x="5196" y="4074"/>
                    <a:pt x="5186" y="4065"/>
                  </a:cubicBezTo>
                  <a:lnTo>
                    <a:pt x="4785" y="4479"/>
                  </a:lnTo>
                  <a:lnTo>
                    <a:pt x="4783" y="4454"/>
                  </a:lnTo>
                  <a:cubicBezTo>
                    <a:pt x="4514" y="4707"/>
                    <a:pt x="4454" y="4830"/>
                    <a:pt x="4396" y="4952"/>
                  </a:cubicBezTo>
                  <a:cubicBezTo>
                    <a:pt x="4374" y="4968"/>
                    <a:pt x="4363" y="4974"/>
                    <a:pt x="4357" y="4974"/>
                  </a:cubicBezTo>
                  <a:cubicBezTo>
                    <a:pt x="4343" y="4974"/>
                    <a:pt x="4358" y="4944"/>
                    <a:pt x="4356" y="4936"/>
                  </a:cubicBezTo>
                  <a:lnTo>
                    <a:pt x="4356" y="4936"/>
                  </a:lnTo>
                  <a:cubicBezTo>
                    <a:pt x="3948" y="5289"/>
                    <a:pt x="3916" y="5333"/>
                    <a:pt x="3665" y="5717"/>
                  </a:cubicBezTo>
                  <a:lnTo>
                    <a:pt x="3589" y="5708"/>
                  </a:lnTo>
                  <a:cubicBezTo>
                    <a:pt x="3529" y="5819"/>
                    <a:pt x="2972" y="6188"/>
                    <a:pt x="2650" y="6610"/>
                  </a:cubicBezTo>
                  <a:cubicBezTo>
                    <a:pt x="2650" y="6603"/>
                    <a:pt x="2648" y="6587"/>
                    <a:pt x="2671" y="6550"/>
                  </a:cubicBezTo>
                  <a:lnTo>
                    <a:pt x="2671" y="6550"/>
                  </a:lnTo>
                  <a:cubicBezTo>
                    <a:pt x="2305" y="7020"/>
                    <a:pt x="1547" y="7431"/>
                    <a:pt x="1554" y="7744"/>
                  </a:cubicBezTo>
                  <a:lnTo>
                    <a:pt x="1317" y="8061"/>
                  </a:lnTo>
                  <a:cubicBezTo>
                    <a:pt x="1421" y="7965"/>
                    <a:pt x="1468" y="7932"/>
                    <a:pt x="1485" y="7932"/>
                  </a:cubicBezTo>
                  <a:cubicBezTo>
                    <a:pt x="1523" y="7932"/>
                    <a:pt x="1426" y="8084"/>
                    <a:pt x="1465" y="8084"/>
                  </a:cubicBezTo>
                  <a:cubicBezTo>
                    <a:pt x="1473" y="8084"/>
                    <a:pt x="1486" y="8078"/>
                    <a:pt x="1507" y="8063"/>
                  </a:cubicBezTo>
                  <a:lnTo>
                    <a:pt x="1507" y="8063"/>
                  </a:lnTo>
                  <a:cubicBezTo>
                    <a:pt x="1416" y="8165"/>
                    <a:pt x="1256" y="8276"/>
                    <a:pt x="1217" y="8276"/>
                  </a:cubicBezTo>
                  <a:cubicBezTo>
                    <a:pt x="1200" y="8276"/>
                    <a:pt x="1208" y="8253"/>
                    <a:pt x="1259" y="8196"/>
                  </a:cubicBezTo>
                  <a:lnTo>
                    <a:pt x="1294" y="8177"/>
                  </a:lnTo>
                  <a:cubicBezTo>
                    <a:pt x="1292" y="8161"/>
                    <a:pt x="1284" y="8153"/>
                    <a:pt x="1272" y="8153"/>
                  </a:cubicBezTo>
                  <a:cubicBezTo>
                    <a:pt x="1230" y="8153"/>
                    <a:pt x="1138" y="8235"/>
                    <a:pt x="1044" y="8323"/>
                  </a:cubicBezTo>
                  <a:cubicBezTo>
                    <a:pt x="935" y="8419"/>
                    <a:pt x="821" y="8551"/>
                    <a:pt x="781" y="8551"/>
                  </a:cubicBezTo>
                  <a:cubicBezTo>
                    <a:pt x="776" y="8551"/>
                    <a:pt x="773" y="8549"/>
                    <a:pt x="770" y="8546"/>
                  </a:cubicBezTo>
                  <a:cubicBezTo>
                    <a:pt x="596" y="8747"/>
                    <a:pt x="450" y="8972"/>
                    <a:pt x="336" y="9213"/>
                  </a:cubicBezTo>
                  <a:cubicBezTo>
                    <a:pt x="276" y="9332"/>
                    <a:pt x="237" y="9459"/>
                    <a:pt x="188" y="9582"/>
                  </a:cubicBezTo>
                  <a:cubicBezTo>
                    <a:pt x="153" y="9709"/>
                    <a:pt x="114" y="9835"/>
                    <a:pt x="95" y="9964"/>
                  </a:cubicBezTo>
                  <a:cubicBezTo>
                    <a:pt x="0" y="10481"/>
                    <a:pt x="54" y="11012"/>
                    <a:pt x="251" y="11499"/>
                  </a:cubicBezTo>
                  <a:cubicBezTo>
                    <a:pt x="255" y="11474"/>
                    <a:pt x="262" y="11450"/>
                    <a:pt x="272" y="11427"/>
                  </a:cubicBezTo>
                  <a:cubicBezTo>
                    <a:pt x="282" y="11396"/>
                    <a:pt x="292" y="11364"/>
                    <a:pt x="294" y="11357"/>
                  </a:cubicBezTo>
                  <a:lnTo>
                    <a:pt x="294" y="11357"/>
                  </a:lnTo>
                  <a:cubicBezTo>
                    <a:pt x="294" y="11380"/>
                    <a:pt x="429" y="11675"/>
                    <a:pt x="429" y="11675"/>
                  </a:cubicBezTo>
                  <a:cubicBezTo>
                    <a:pt x="440" y="11720"/>
                    <a:pt x="443" y="11754"/>
                    <a:pt x="424" y="11754"/>
                  </a:cubicBezTo>
                  <a:cubicBezTo>
                    <a:pt x="424" y="11754"/>
                    <a:pt x="423" y="11754"/>
                    <a:pt x="422" y="11754"/>
                  </a:cubicBezTo>
                  <a:cubicBezTo>
                    <a:pt x="401" y="11749"/>
                    <a:pt x="364" y="11708"/>
                    <a:pt x="313" y="11592"/>
                  </a:cubicBezTo>
                  <a:lnTo>
                    <a:pt x="313" y="11592"/>
                  </a:lnTo>
                  <a:cubicBezTo>
                    <a:pt x="318" y="11634"/>
                    <a:pt x="332" y="11673"/>
                    <a:pt x="353" y="11710"/>
                  </a:cubicBezTo>
                  <a:cubicBezTo>
                    <a:pt x="378" y="11749"/>
                    <a:pt x="406" y="11789"/>
                    <a:pt x="438" y="11821"/>
                  </a:cubicBezTo>
                  <a:cubicBezTo>
                    <a:pt x="502" y="11889"/>
                    <a:pt x="561" y="11935"/>
                    <a:pt x="574" y="11935"/>
                  </a:cubicBezTo>
                  <a:cubicBezTo>
                    <a:pt x="575" y="11935"/>
                    <a:pt x="575" y="11935"/>
                    <a:pt x="575" y="11935"/>
                  </a:cubicBezTo>
                  <a:cubicBezTo>
                    <a:pt x="657" y="12064"/>
                    <a:pt x="673" y="12107"/>
                    <a:pt x="655" y="12107"/>
                  </a:cubicBezTo>
                  <a:cubicBezTo>
                    <a:pt x="643" y="12107"/>
                    <a:pt x="618" y="12089"/>
                    <a:pt x="587" y="12065"/>
                  </a:cubicBezTo>
                  <a:cubicBezTo>
                    <a:pt x="525" y="12016"/>
                    <a:pt x="460" y="11939"/>
                    <a:pt x="452" y="11939"/>
                  </a:cubicBezTo>
                  <a:lnTo>
                    <a:pt x="452" y="11939"/>
                  </a:lnTo>
                  <a:cubicBezTo>
                    <a:pt x="450" y="11939"/>
                    <a:pt x="453" y="11945"/>
                    <a:pt x="462" y="11960"/>
                  </a:cubicBezTo>
                  <a:lnTo>
                    <a:pt x="480" y="11988"/>
                  </a:lnTo>
                  <a:cubicBezTo>
                    <a:pt x="492" y="12004"/>
                    <a:pt x="510" y="12028"/>
                    <a:pt x="527" y="12048"/>
                  </a:cubicBezTo>
                  <a:lnTo>
                    <a:pt x="594" y="12137"/>
                  </a:lnTo>
                  <a:lnTo>
                    <a:pt x="573" y="12090"/>
                  </a:lnTo>
                  <a:lnTo>
                    <a:pt x="573" y="12090"/>
                  </a:lnTo>
                  <a:cubicBezTo>
                    <a:pt x="624" y="12134"/>
                    <a:pt x="677" y="12174"/>
                    <a:pt x="733" y="12211"/>
                  </a:cubicBezTo>
                  <a:cubicBezTo>
                    <a:pt x="763" y="12232"/>
                    <a:pt x="791" y="12255"/>
                    <a:pt x="816" y="12278"/>
                  </a:cubicBezTo>
                  <a:cubicBezTo>
                    <a:pt x="830" y="12292"/>
                    <a:pt x="846" y="12308"/>
                    <a:pt x="867" y="12329"/>
                  </a:cubicBezTo>
                  <a:cubicBezTo>
                    <a:pt x="888" y="12352"/>
                    <a:pt x="911" y="12375"/>
                    <a:pt x="939" y="12405"/>
                  </a:cubicBezTo>
                  <a:cubicBezTo>
                    <a:pt x="1050" y="12542"/>
                    <a:pt x="962" y="12507"/>
                    <a:pt x="1009" y="12561"/>
                  </a:cubicBezTo>
                  <a:cubicBezTo>
                    <a:pt x="1004" y="12563"/>
                    <a:pt x="1018" y="12584"/>
                    <a:pt x="1083" y="12637"/>
                  </a:cubicBezTo>
                  <a:lnTo>
                    <a:pt x="1366" y="12932"/>
                  </a:lnTo>
                  <a:lnTo>
                    <a:pt x="1301" y="12765"/>
                  </a:lnTo>
                  <a:lnTo>
                    <a:pt x="1301" y="12765"/>
                  </a:lnTo>
                  <a:cubicBezTo>
                    <a:pt x="1405" y="12835"/>
                    <a:pt x="1492" y="12935"/>
                    <a:pt x="1514" y="12935"/>
                  </a:cubicBezTo>
                  <a:cubicBezTo>
                    <a:pt x="1525" y="12935"/>
                    <a:pt x="1521" y="12913"/>
                    <a:pt x="1499" y="12856"/>
                  </a:cubicBezTo>
                  <a:lnTo>
                    <a:pt x="1499" y="12856"/>
                  </a:lnTo>
                  <a:cubicBezTo>
                    <a:pt x="1619" y="13149"/>
                    <a:pt x="2544" y="13962"/>
                    <a:pt x="2636" y="14109"/>
                  </a:cubicBezTo>
                  <a:cubicBezTo>
                    <a:pt x="2854" y="14251"/>
                    <a:pt x="3030" y="14429"/>
                    <a:pt x="3246" y="14654"/>
                  </a:cubicBezTo>
                  <a:cubicBezTo>
                    <a:pt x="3222" y="14619"/>
                    <a:pt x="3218" y="14576"/>
                    <a:pt x="3250" y="14576"/>
                  </a:cubicBezTo>
                  <a:cubicBezTo>
                    <a:pt x="3276" y="14576"/>
                    <a:pt x="3326" y="14606"/>
                    <a:pt x="3408" y="14696"/>
                  </a:cubicBezTo>
                  <a:cubicBezTo>
                    <a:pt x="3228" y="14743"/>
                    <a:pt x="3678" y="15075"/>
                    <a:pt x="3765" y="15313"/>
                  </a:cubicBezTo>
                  <a:lnTo>
                    <a:pt x="3765" y="15313"/>
                  </a:lnTo>
                  <a:cubicBezTo>
                    <a:pt x="3764" y="15304"/>
                    <a:pt x="3766" y="15299"/>
                    <a:pt x="3772" y="15299"/>
                  </a:cubicBezTo>
                  <a:cubicBezTo>
                    <a:pt x="3822" y="15299"/>
                    <a:pt x="4137" y="15635"/>
                    <a:pt x="4200" y="15635"/>
                  </a:cubicBezTo>
                  <a:cubicBezTo>
                    <a:pt x="4215" y="15635"/>
                    <a:pt x="4215" y="15614"/>
                    <a:pt x="4192" y="15563"/>
                  </a:cubicBezTo>
                  <a:lnTo>
                    <a:pt x="4192" y="15563"/>
                  </a:lnTo>
                  <a:cubicBezTo>
                    <a:pt x="4340" y="15732"/>
                    <a:pt x="4157" y="15619"/>
                    <a:pt x="4250" y="15765"/>
                  </a:cubicBezTo>
                  <a:cubicBezTo>
                    <a:pt x="4672" y="16096"/>
                    <a:pt x="5049" y="16625"/>
                    <a:pt x="5529" y="17074"/>
                  </a:cubicBezTo>
                  <a:cubicBezTo>
                    <a:pt x="5546" y="17069"/>
                    <a:pt x="5522" y="17014"/>
                    <a:pt x="5556" y="17014"/>
                  </a:cubicBezTo>
                  <a:cubicBezTo>
                    <a:pt x="5568" y="17014"/>
                    <a:pt x="5589" y="17021"/>
                    <a:pt x="5622" y="17042"/>
                  </a:cubicBezTo>
                  <a:lnTo>
                    <a:pt x="5789" y="17366"/>
                  </a:lnTo>
                  <a:cubicBezTo>
                    <a:pt x="5891" y="17450"/>
                    <a:pt x="5965" y="17360"/>
                    <a:pt x="6079" y="17582"/>
                  </a:cubicBezTo>
                  <a:cubicBezTo>
                    <a:pt x="6072" y="17558"/>
                    <a:pt x="6063" y="17523"/>
                    <a:pt x="6080" y="17523"/>
                  </a:cubicBezTo>
                  <a:cubicBezTo>
                    <a:pt x="6087" y="17523"/>
                    <a:pt x="6100" y="17530"/>
                    <a:pt x="6120" y="17547"/>
                  </a:cubicBezTo>
                  <a:cubicBezTo>
                    <a:pt x="6538" y="18041"/>
                    <a:pt x="7020" y="18491"/>
                    <a:pt x="7493" y="18952"/>
                  </a:cubicBezTo>
                  <a:cubicBezTo>
                    <a:pt x="7732" y="19182"/>
                    <a:pt x="7968" y="19413"/>
                    <a:pt x="8193" y="19657"/>
                  </a:cubicBezTo>
                  <a:cubicBezTo>
                    <a:pt x="8307" y="19777"/>
                    <a:pt x="8411" y="19898"/>
                    <a:pt x="8524" y="20030"/>
                  </a:cubicBezTo>
                  <a:cubicBezTo>
                    <a:pt x="8645" y="20165"/>
                    <a:pt x="8775" y="20294"/>
                    <a:pt x="8912" y="20413"/>
                  </a:cubicBezTo>
                  <a:cubicBezTo>
                    <a:pt x="8855" y="20351"/>
                    <a:pt x="8840" y="20328"/>
                    <a:pt x="8851" y="20328"/>
                  </a:cubicBezTo>
                  <a:cubicBezTo>
                    <a:pt x="8867" y="20328"/>
                    <a:pt x="8935" y="20373"/>
                    <a:pt x="9009" y="20417"/>
                  </a:cubicBezTo>
                  <a:cubicBezTo>
                    <a:pt x="8932" y="20357"/>
                    <a:pt x="9039" y="20371"/>
                    <a:pt x="9039" y="20336"/>
                  </a:cubicBezTo>
                  <a:cubicBezTo>
                    <a:pt x="9113" y="20401"/>
                    <a:pt x="9192" y="20459"/>
                    <a:pt x="9276" y="20515"/>
                  </a:cubicBezTo>
                  <a:cubicBezTo>
                    <a:pt x="9398" y="20598"/>
                    <a:pt x="9533" y="20668"/>
                    <a:pt x="9533" y="20668"/>
                  </a:cubicBezTo>
                  <a:cubicBezTo>
                    <a:pt x="9544" y="20664"/>
                    <a:pt x="9558" y="20662"/>
                    <a:pt x="9574" y="20662"/>
                  </a:cubicBezTo>
                  <a:cubicBezTo>
                    <a:pt x="9650" y="20662"/>
                    <a:pt x="9774" y="20699"/>
                    <a:pt x="9897" y="20726"/>
                  </a:cubicBezTo>
                  <a:cubicBezTo>
                    <a:pt x="9984" y="20746"/>
                    <a:pt x="10071" y="20759"/>
                    <a:pt x="10134" y="20759"/>
                  </a:cubicBezTo>
                  <a:cubicBezTo>
                    <a:pt x="10179" y="20759"/>
                    <a:pt x="10213" y="20753"/>
                    <a:pt x="10226" y="20737"/>
                  </a:cubicBezTo>
                  <a:lnTo>
                    <a:pt x="10133" y="20735"/>
                  </a:lnTo>
                  <a:cubicBezTo>
                    <a:pt x="10087" y="20733"/>
                    <a:pt x="10041" y="20728"/>
                    <a:pt x="10041" y="20728"/>
                  </a:cubicBezTo>
                  <a:cubicBezTo>
                    <a:pt x="10170" y="20700"/>
                    <a:pt x="10092" y="20638"/>
                    <a:pt x="9997" y="20563"/>
                  </a:cubicBezTo>
                  <a:cubicBezTo>
                    <a:pt x="9901" y="20489"/>
                    <a:pt x="9797" y="20399"/>
                    <a:pt x="9830" y="20343"/>
                  </a:cubicBezTo>
                  <a:lnTo>
                    <a:pt x="9830" y="20343"/>
                  </a:lnTo>
                  <a:cubicBezTo>
                    <a:pt x="9818" y="20345"/>
                    <a:pt x="9806" y="20346"/>
                    <a:pt x="9794" y="20346"/>
                  </a:cubicBezTo>
                  <a:cubicBezTo>
                    <a:pt x="9672" y="20346"/>
                    <a:pt x="9543" y="20261"/>
                    <a:pt x="9410" y="20160"/>
                  </a:cubicBezTo>
                  <a:cubicBezTo>
                    <a:pt x="9266" y="20049"/>
                    <a:pt x="9123" y="19926"/>
                    <a:pt x="8923" y="19856"/>
                  </a:cubicBezTo>
                  <a:cubicBezTo>
                    <a:pt x="8908" y="19832"/>
                    <a:pt x="8910" y="19825"/>
                    <a:pt x="8920" y="19825"/>
                  </a:cubicBezTo>
                  <a:cubicBezTo>
                    <a:pt x="8934" y="19825"/>
                    <a:pt x="8963" y="19839"/>
                    <a:pt x="8979" y="19839"/>
                  </a:cubicBezTo>
                  <a:cubicBezTo>
                    <a:pt x="8987" y="19839"/>
                    <a:pt x="8992" y="19834"/>
                    <a:pt x="8988" y="19821"/>
                  </a:cubicBezTo>
                  <a:cubicBezTo>
                    <a:pt x="8879" y="19798"/>
                    <a:pt x="8786" y="19726"/>
                    <a:pt x="8629" y="19536"/>
                  </a:cubicBezTo>
                  <a:lnTo>
                    <a:pt x="8629" y="19536"/>
                  </a:lnTo>
                  <a:lnTo>
                    <a:pt x="8659" y="19546"/>
                  </a:lnTo>
                  <a:cubicBezTo>
                    <a:pt x="8172" y="19077"/>
                    <a:pt x="8003" y="18836"/>
                    <a:pt x="7491" y="18275"/>
                  </a:cubicBezTo>
                  <a:lnTo>
                    <a:pt x="7488" y="18356"/>
                  </a:lnTo>
                  <a:cubicBezTo>
                    <a:pt x="7423" y="18289"/>
                    <a:pt x="7370" y="18215"/>
                    <a:pt x="7324" y="18134"/>
                  </a:cubicBezTo>
                  <a:cubicBezTo>
                    <a:pt x="7308" y="18128"/>
                    <a:pt x="7296" y="18126"/>
                    <a:pt x="7289" y="18126"/>
                  </a:cubicBezTo>
                  <a:cubicBezTo>
                    <a:pt x="7211" y="18126"/>
                    <a:pt x="7577" y="18416"/>
                    <a:pt x="7480" y="18416"/>
                  </a:cubicBezTo>
                  <a:cubicBezTo>
                    <a:pt x="7473" y="18416"/>
                    <a:pt x="7464" y="18415"/>
                    <a:pt x="7453" y="18412"/>
                  </a:cubicBezTo>
                  <a:cubicBezTo>
                    <a:pt x="7384" y="18173"/>
                    <a:pt x="6640" y="17598"/>
                    <a:pt x="6633" y="17397"/>
                  </a:cubicBezTo>
                  <a:cubicBezTo>
                    <a:pt x="6586" y="17349"/>
                    <a:pt x="6564" y="17334"/>
                    <a:pt x="6554" y="17334"/>
                  </a:cubicBezTo>
                  <a:cubicBezTo>
                    <a:pt x="6537" y="17334"/>
                    <a:pt x="6557" y="17381"/>
                    <a:pt x="6538" y="17381"/>
                  </a:cubicBezTo>
                  <a:cubicBezTo>
                    <a:pt x="6528" y="17381"/>
                    <a:pt x="6506" y="17367"/>
                    <a:pt x="6459" y="17320"/>
                  </a:cubicBezTo>
                  <a:lnTo>
                    <a:pt x="6438" y="17246"/>
                  </a:lnTo>
                  <a:lnTo>
                    <a:pt x="6359" y="17234"/>
                  </a:lnTo>
                  <a:cubicBezTo>
                    <a:pt x="6250" y="17114"/>
                    <a:pt x="6225" y="17021"/>
                    <a:pt x="6241" y="16996"/>
                  </a:cubicBezTo>
                  <a:lnTo>
                    <a:pt x="6241" y="16996"/>
                  </a:lnTo>
                  <a:cubicBezTo>
                    <a:pt x="6278" y="17030"/>
                    <a:pt x="6320" y="17065"/>
                    <a:pt x="6359" y="17098"/>
                  </a:cubicBezTo>
                  <a:cubicBezTo>
                    <a:pt x="6250" y="16929"/>
                    <a:pt x="5972" y="16719"/>
                    <a:pt x="5896" y="16638"/>
                  </a:cubicBezTo>
                  <a:lnTo>
                    <a:pt x="5896" y="16638"/>
                  </a:lnTo>
                  <a:lnTo>
                    <a:pt x="6037" y="16808"/>
                  </a:lnTo>
                  <a:cubicBezTo>
                    <a:pt x="5527" y="16346"/>
                    <a:pt x="4971" y="15721"/>
                    <a:pt x="4449" y="15306"/>
                  </a:cubicBezTo>
                  <a:lnTo>
                    <a:pt x="4449" y="15306"/>
                  </a:lnTo>
                  <a:lnTo>
                    <a:pt x="4465" y="15361"/>
                  </a:lnTo>
                  <a:cubicBezTo>
                    <a:pt x="4071" y="15041"/>
                    <a:pt x="4201" y="15055"/>
                    <a:pt x="3791" y="14677"/>
                  </a:cubicBezTo>
                  <a:lnTo>
                    <a:pt x="3791" y="14677"/>
                  </a:lnTo>
                  <a:lnTo>
                    <a:pt x="3809" y="14687"/>
                  </a:lnTo>
                  <a:cubicBezTo>
                    <a:pt x="3693" y="14615"/>
                    <a:pt x="3587" y="14524"/>
                    <a:pt x="3492" y="14425"/>
                  </a:cubicBezTo>
                  <a:lnTo>
                    <a:pt x="3492" y="14425"/>
                  </a:lnTo>
                  <a:cubicBezTo>
                    <a:pt x="3505" y="14433"/>
                    <a:pt x="3514" y="14436"/>
                    <a:pt x="3519" y="14436"/>
                  </a:cubicBezTo>
                  <a:cubicBezTo>
                    <a:pt x="3554" y="14436"/>
                    <a:pt x="3425" y="14275"/>
                    <a:pt x="3461" y="14275"/>
                  </a:cubicBezTo>
                  <a:cubicBezTo>
                    <a:pt x="3469" y="14275"/>
                    <a:pt x="3482" y="14282"/>
                    <a:pt x="3505" y="14297"/>
                  </a:cubicBezTo>
                  <a:cubicBezTo>
                    <a:pt x="3079" y="13949"/>
                    <a:pt x="3283" y="14137"/>
                    <a:pt x="2954" y="13954"/>
                  </a:cubicBezTo>
                  <a:lnTo>
                    <a:pt x="2928" y="13861"/>
                  </a:lnTo>
                  <a:cubicBezTo>
                    <a:pt x="2810" y="13803"/>
                    <a:pt x="2787" y="13813"/>
                    <a:pt x="2583" y="13625"/>
                  </a:cubicBezTo>
                  <a:lnTo>
                    <a:pt x="2583" y="13625"/>
                  </a:lnTo>
                  <a:cubicBezTo>
                    <a:pt x="2618" y="13649"/>
                    <a:pt x="2637" y="13659"/>
                    <a:pt x="2647" y="13659"/>
                  </a:cubicBezTo>
                  <a:cubicBezTo>
                    <a:pt x="2679" y="13659"/>
                    <a:pt x="2605" y="13554"/>
                    <a:pt x="2645" y="13554"/>
                  </a:cubicBezTo>
                  <a:cubicBezTo>
                    <a:pt x="2657" y="13554"/>
                    <a:pt x="2682" y="13565"/>
                    <a:pt x="2724" y="13592"/>
                  </a:cubicBezTo>
                  <a:cubicBezTo>
                    <a:pt x="2386" y="13108"/>
                    <a:pt x="2043" y="13055"/>
                    <a:pt x="1957" y="12760"/>
                  </a:cubicBezTo>
                  <a:cubicBezTo>
                    <a:pt x="1932" y="12751"/>
                    <a:pt x="1914" y="12747"/>
                    <a:pt x="1901" y="12747"/>
                  </a:cubicBezTo>
                  <a:cubicBezTo>
                    <a:pt x="1789" y="12747"/>
                    <a:pt x="2174" y="13090"/>
                    <a:pt x="2155" y="13090"/>
                  </a:cubicBezTo>
                  <a:cubicBezTo>
                    <a:pt x="2153" y="13090"/>
                    <a:pt x="2148" y="13087"/>
                    <a:pt x="2138" y="13080"/>
                  </a:cubicBezTo>
                  <a:lnTo>
                    <a:pt x="2138" y="13080"/>
                  </a:lnTo>
                  <a:cubicBezTo>
                    <a:pt x="2150" y="13105"/>
                    <a:pt x="2147" y="13115"/>
                    <a:pt x="2134" y="13115"/>
                  </a:cubicBezTo>
                  <a:cubicBezTo>
                    <a:pt x="2086" y="13115"/>
                    <a:pt x="1890" y="12963"/>
                    <a:pt x="1795" y="12853"/>
                  </a:cubicBezTo>
                  <a:cubicBezTo>
                    <a:pt x="1665" y="12721"/>
                    <a:pt x="1688" y="12516"/>
                    <a:pt x="1357" y="12188"/>
                  </a:cubicBezTo>
                  <a:lnTo>
                    <a:pt x="1357" y="12188"/>
                  </a:lnTo>
                  <a:cubicBezTo>
                    <a:pt x="1387" y="12217"/>
                    <a:pt x="1397" y="12214"/>
                    <a:pt x="1428" y="12248"/>
                  </a:cubicBezTo>
                  <a:cubicBezTo>
                    <a:pt x="1380" y="12174"/>
                    <a:pt x="1310" y="12120"/>
                    <a:pt x="1241" y="12062"/>
                  </a:cubicBezTo>
                  <a:lnTo>
                    <a:pt x="1238" y="12061"/>
                  </a:lnTo>
                  <a:lnTo>
                    <a:pt x="1238" y="12061"/>
                  </a:lnTo>
                  <a:cubicBezTo>
                    <a:pt x="1239" y="12062"/>
                    <a:pt x="1241" y="12065"/>
                    <a:pt x="1245" y="12069"/>
                  </a:cubicBezTo>
                  <a:lnTo>
                    <a:pt x="1245" y="12069"/>
                  </a:lnTo>
                  <a:lnTo>
                    <a:pt x="1243" y="12067"/>
                  </a:lnTo>
                  <a:lnTo>
                    <a:pt x="1238" y="12062"/>
                  </a:lnTo>
                  <a:lnTo>
                    <a:pt x="1224" y="12051"/>
                  </a:lnTo>
                  <a:lnTo>
                    <a:pt x="1199" y="12025"/>
                  </a:lnTo>
                  <a:cubicBezTo>
                    <a:pt x="1183" y="12009"/>
                    <a:pt x="1166" y="11993"/>
                    <a:pt x="1150" y="11974"/>
                  </a:cubicBezTo>
                  <a:cubicBezTo>
                    <a:pt x="1115" y="11937"/>
                    <a:pt x="1088" y="11895"/>
                    <a:pt x="1067" y="11849"/>
                  </a:cubicBezTo>
                  <a:cubicBezTo>
                    <a:pt x="954" y="11816"/>
                    <a:pt x="930" y="11676"/>
                    <a:pt x="849" y="11676"/>
                  </a:cubicBezTo>
                  <a:cubicBezTo>
                    <a:pt x="844" y="11676"/>
                    <a:pt x="838" y="11676"/>
                    <a:pt x="833" y="11678"/>
                  </a:cubicBezTo>
                  <a:cubicBezTo>
                    <a:pt x="826" y="11688"/>
                    <a:pt x="1013" y="11908"/>
                    <a:pt x="1071" y="11967"/>
                  </a:cubicBezTo>
                  <a:lnTo>
                    <a:pt x="1071" y="11967"/>
                  </a:lnTo>
                  <a:cubicBezTo>
                    <a:pt x="1053" y="11952"/>
                    <a:pt x="1035" y="11938"/>
                    <a:pt x="1016" y="11923"/>
                  </a:cubicBezTo>
                  <a:lnTo>
                    <a:pt x="953" y="11868"/>
                  </a:lnTo>
                  <a:cubicBezTo>
                    <a:pt x="909" y="11831"/>
                    <a:pt x="860" y="11796"/>
                    <a:pt x="814" y="11747"/>
                  </a:cubicBezTo>
                  <a:cubicBezTo>
                    <a:pt x="765" y="11694"/>
                    <a:pt x="721" y="11636"/>
                    <a:pt x="682" y="11576"/>
                  </a:cubicBezTo>
                  <a:cubicBezTo>
                    <a:pt x="640" y="11499"/>
                    <a:pt x="608" y="11418"/>
                    <a:pt x="585" y="11334"/>
                  </a:cubicBezTo>
                  <a:lnTo>
                    <a:pt x="585" y="11334"/>
                  </a:lnTo>
                  <a:cubicBezTo>
                    <a:pt x="617" y="11353"/>
                    <a:pt x="687" y="11446"/>
                    <a:pt x="733" y="11508"/>
                  </a:cubicBezTo>
                  <a:cubicBezTo>
                    <a:pt x="717" y="11395"/>
                    <a:pt x="622" y="11325"/>
                    <a:pt x="617" y="11205"/>
                  </a:cubicBezTo>
                  <a:cubicBezTo>
                    <a:pt x="642" y="11205"/>
                    <a:pt x="666" y="11232"/>
                    <a:pt x="691" y="11277"/>
                  </a:cubicBezTo>
                  <a:cubicBezTo>
                    <a:pt x="721" y="11330"/>
                    <a:pt x="751" y="11385"/>
                    <a:pt x="777" y="11443"/>
                  </a:cubicBezTo>
                  <a:cubicBezTo>
                    <a:pt x="842" y="11569"/>
                    <a:pt x="935" y="11719"/>
                    <a:pt x="1030" y="11780"/>
                  </a:cubicBezTo>
                  <a:cubicBezTo>
                    <a:pt x="1002" y="11694"/>
                    <a:pt x="787" y="11490"/>
                    <a:pt x="858" y="11490"/>
                  </a:cubicBezTo>
                  <a:cubicBezTo>
                    <a:pt x="865" y="11490"/>
                    <a:pt x="876" y="11492"/>
                    <a:pt x="890" y="11496"/>
                  </a:cubicBezTo>
                  <a:lnTo>
                    <a:pt x="890" y="11496"/>
                  </a:lnTo>
                  <a:cubicBezTo>
                    <a:pt x="841" y="11480"/>
                    <a:pt x="802" y="11445"/>
                    <a:pt x="777" y="11399"/>
                  </a:cubicBezTo>
                  <a:cubicBezTo>
                    <a:pt x="749" y="11351"/>
                    <a:pt x="726" y="11300"/>
                    <a:pt x="712" y="11246"/>
                  </a:cubicBezTo>
                  <a:cubicBezTo>
                    <a:pt x="696" y="11186"/>
                    <a:pt x="677" y="11126"/>
                    <a:pt x="656" y="11068"/>
                  </a:cubicBezTo>
                  <a:cubicBezTo>
                    <a:pt x="636" y="10998"/>
                    <a:pt x="608" y="10936"/>
                    <a:pt x="568" y="10875"/>
                  </a:cubicBezTo>
                  <a:lnTo>
                    <a:pt x="568" y="10875"/>
                  </a:lnTo>
                  <a:lnTo>
                    <a:pt x="631" y="10882"/>
                  </a:lnTo>
                  <a:cubicBezTo>
                    <a:pt x="596" y="10815"/>
                    <a:pt x="571" y="10743"/>
                    <a:pt x="559" y="10669"/>
                  </a:cubicBezTo>
                  <a:lnTo>
                    <a:pt x="559" y="10669"/>
                  </a:lnTo>
                  <a:lnTo>
                    <a:pt x="656" y="10806"/>
                  </a:lnTo>
                  <a:cubicBezTo>
                    <a:pt x="612" y="10702"/>
                    <a:pt x="601" y="10588"/>
                    <a:pt x="622" y="10479"/>
                  </a:cubicBezTo>
                  <a:cubicBezTo>
                    <a:pt x="631" y="10370"/>
                    <a:pt x="666" y="10268"/>
                    <a:pt x="652" y="10159"/>
                  </a:cubicBezTo>
                  <a:lnTo>
                    <a:pt x="652" y="10159"/>
                  </a:lnTo>
                  <a:cubicBezTo>
                    <a:pt x="641" y="10364"/>
                    <a:pt x="627" y="10404"/>
                    <a:pt x="607" y="10404"/>
                  </a:cubicBezTo>
                  <a:cubicBezTo>
                    <a:pt x="605" y="10404"/>
                    <a:pt x="603" y="10403"/>
                    <a:pt x="601" y="10403"/>
                  </a:cubicBezTo>
                  <a:cubicBezTo>
                    <a:pt x="589" y="10399"/>
                    <a:pt x="575" y="10388"/>
                    <a:pt x="563" y="10388"/>
                  </a:cubicBezTo>
                  <a:cubicBezTo>
                    <a:pt x="550" y="10388"/>
                    <a:pt x="537" y="10401"/>
                    <a:pt x="529" y="10454"/>
                  </a:cubicBezTo>
                  <a:cubicBezTo>
                    <a:pt x="515" y="10393"/>
                    <a:pt x="510" y="10331"/>
                    <a:pt x="515" y="10270"/>
                  </a:cubicBezTo>
                  <a:cubicBezTo>
                    <a:pt x="515" y="10229"/>
                    <a:pt x="520" y="10187"/>
                    <a:pt x="527" y="10145"/>
                  </a:cubicBezTo>
                  <a:cubicBezTo>
                    <a:pt x="543" y="10092"/>
                    <a:pt x="571" y="10041"/>
                    <a:pt x="603" y="9997"/>
                  </a:cubicBezTo>
                  <a:cubicBezTo>
                    <a:pt x="638" y="9948"/>
                    <a:pt x="670" y="9899"/>
                    <a:pt x="700" y="9848"/>
                  </a:cubicBezTo>
                  <a:cubicBezTo>
                    <a:pt x="719" y="9807"/>
                    <a:pt x="735" y="9765"/>
                    <a:pt x="749" y="9723"/>
                  </a:cubicBezTo>
                  <a:cubicBezTo>
                    <a:pt x="773" y="9666"/>
                    <a:pt x="795" y="9609"/>
                    <a:pt x="811" y="9550"/>
                  </a:cubicBezTo>
                  <a:lnTo>
                    <a:pt x="811" y="9550"/>
                  </a:lnTo>
                  <a:cubicBezTo>
                    <a:pt x="793" y="9614"/>
                    <a:pt x="727" y="9736"/>
                    <a:pt x="702" y="9736"/>
                  </a:cubicBezTo>
                  <a:cubicBezTo>
                    <a:pt x="694" y="9736"/>
                    <a:pt x="690" y="9724"/>
                    <a:pt x="693" y="9693"/>
                  </a:cubicBezTo>
                  <a:cubicBezTo>
                    <a:pt x="719" y="9638"/>
                    <a:pt x="751" y="9575"/>
                    <a:pt x="782" y="9519"/>
                  </a:cubicBezTo>
                  <a:cubicBezTo>
                    <a:pt x="812" y="9473"/>
                    <a:pt x="844" y="9431"/>
                    <a:pt x="884" y="9394"/>
                  </a:cubicBezTo>
                  <a:cubicBezTo>
                    <a:pt x="942" y="9269"/>
                    <a:pt x="953" y="9233"/>
                    <a:pt x="942" y="9233"/>
                  </a:cubicBezTo>
                  <a:lnTo>
                    <a:pt x="942" y="9233"/>
                  </a:lnTo>
                  <a:cubicBezTo>
                    <a:pt x="937" y="9233"/>
                    <a:pt x="928" y="9241"/>
                    <a:pt x="916" y="9250"/>
                  </a:cubicBezTo>
                  <a:cubicBezTo>
                    <a:pt x="892" y="9267"/>
                    <a:pt x="861" y="9295"/>
                    <a:pt x="847" y="9295"/>
                  </a:cubicBezTo>
                  <a:cubicBezTo>
                    <a:pt x="838" y="9295"/>
                    <a:pt x="836" y="9284"/>
                    <a:pt x="846" y="9250"/>
                  </a:cubicBezTo>
                  <a:cubicBezTo>
                    <a:pt x="902" y="9218"/>
                    <a:pt x="939" y="9162"/>
                    <a:pt x="948" y="9097"/>
                  </a:cubicBezTo>
                  <a:cubicBezTo>
                    <a:pt x="962" y="9026"/>
                    <a:pt x="988" y="8956"/>
                    <a:pt x="1023" y="8889"/>
                  </a:cubicBezTo>
                  <a:lnTo>
                    <a:pt x="1071" y="8926"/>
                  </a:lnTo>
                  <a:cubicBezTo>
                    <a:pt x="1243" y="8757"/>
                    <a:pt x="1243" y="8710"/>
                    <a:pt x="1243" y="8671"/>
                  </a:cubicBezTo>
                  <a:cubicBezTo>
                    <a:pt x="1241" y="8629"/>
                    <a:pt x="1236" y="8592"/>
                    <a:pt x="1424" y="8439"/>
                  </a:cubicBezTo>
                  <a:lnTo>
                    <a:pt x="1424" y="8439"/>
                  </a:lnTo>
                  <a:lnTo>
                    <a:pt x="1338" y="8641"/>
                  </a:lnTo>
                  <a:lnTo>
                    <a:pt x="1500" y="8448"/>
                  </a:lnTo>
                  <a:lnTo>
                    <a:pt x="1512" y="8534"/>
                  </a:lnTo>
                  <a:cubicBezTo>
                    <a:pt x="1669" y="8302"/>
                    <a:pt x="1741" y="8251"/>
                    <a:pt x="1943" y="8075"/>
                  </a:cubicBezTo>
                  <a:lnTo>
                    <a:pt x="1943" y="8075"/>
                  </a:lnTo>
                  <a:cubicBezTo>
                    <a:pt x="1939" y="8076"/>
                    <a:pt x="1935" y="8076"/>
                    <a:pt x="1932" y="8076"/>
                  </a:cubicBezTo>
                  <a:cubicBezTo>
                    <a:pt x="1872" y="8076"/>
                    <a:pt x="1901" y="7964"/>
                    <a:pt x="2057" y="7804"/>
                  </a:cubicBezTo>
                  <a:cubicBezTo>
                    <a:pt x="2087" y="7785"/>
                    <a:pt x="2104" y="7779"/>
                    <a:pt x="2113" y="7779"/>
                  </a:cubicBezTo>
                  <a:cubicBezTo>
                    <a:pt x="2127" y="7779"/>
                    <a:pt x="2123" y="7794"/>
                    <a:pt x="2130" y="7794"/>
                  </a:cubicBezTo>
                  <a:cubicBezTo>
                    <a:pt x="2139" y="7794"/>
                    <a:pt x="2165" y="7770"/>
                    <a:pt x="2265" y="7665"/>
                  </a:cubicBezTo>
                  <a:lnTo>
                    <a:pt x="2265" y="7665"/>
                  </a:lnTo>
                  <a:cubicBezTo>
                    <a:pt x="2240" y="7746"/>
                    <a:pt x="2214" y="7839"/>
                    <a:pt x="2070" y="7901"/>
                  </a:cubicBezTo>
                  <a:cubicBezTo>
                    <a:pt x="2075" y="7927"/>
                    <a:pt x="2045" y="7982"/>
                    <a:pt x="2047" y="8006"/>
                  </a:cubicBezTo>
                  <a:cubicBezTo>
                    <a:pt x="2200" y="7913"/>
                    <a:pt x="2363" y="7704"/>
                    <a:pt x="2451" y="7616"/>
                  </a:cubicBezTo>
                  <a:lnTo>
                    <a:pt x="2451" y="7616"/>
                  </a:lnTo>
                  <a:cubicBezTo>
                    <a:pt x="2418" y="7646"/>
                    <a:pt x="2383" y="7676"/>
                    <a:pt x="2346" y="7700"/>
                  </a:cubicBezTo>
                  <a:lnTo>
                    <a:pt x="2634" y="7294"/>
                  </a:lnTo>
                  <a:cubicBezTo>
                    <a:pt x="2649" y="7285"/>
                    <a:pt x="2660" y="7282"/>
                    <a:pt x="2667" y="7282"/>
                  </a:cubicBezTo>
                  <a:cubicBezTo>
                    <a:pt x="2689" y="7282"/>
                    <a:pt x="2665" y="7325"/>
                    <a:pt x="2643" y="7368"/>
                  </a:cubicBezTo>
                  <a:cubicBezTo>
                    <a:pt x="2708" y="7291"/>
                    <a:pt x="2738" y="7224"/>
                    <a:pt x="2836" y="7118"/>
                  </a:cubicBezTo>
                  <a:lnTo>
                    <a:pt x="2836" y="7118"/>
                  </a:lnTo>
                  <a:cubicBezTo>
                    <a:pt x="2845" y="7179"/>
                    <a:pt x="2885" y="7207"/>
                    <a:pt x="2765" y="7360"/>
                  </a:cubicBezTo>
                  <a:lnTo>
                    <a:pt x="2765" y="7360"/>
                  </a:lnTo>
                  <a:lnTo>
                    <a:pt x="3046" y="7004"/>
                  </a:lnTo>
                  <a:cubicBezTo>
                    <a:pt x="3077" y="6998"/>
                    <a:pt x="3197" y="6918"/>
                    <a:pt x="3225" y="6918"/>
                  </a:cubicBezTo>
                  <a:cubicBezTo>
                    <a:pt x="3231" y="6918"/>
                    <a:pt x="3233" y="6922"/>
                    <a:pt x="3227" y="6932"/>
                  </a:cubicBezTo>
                  <a:cubicBezTo>
                    <a:pt x="3431" y="6770"/>
                    <a:pt x="3606" y="6420"/>
                    <a:pt x="3874" y="6204"/>
                  </a:cubicBezTo>
                  <a:lnTo>
                    <a:pt x="3874" y="6204"/>
                  </a:lnTo>
                  <a:cubicBezTo>
                    <a:pt x="3874" y="6203"/>
                    <a:pt x="3874" y="6203"/>
                    <a:pt x="3874" y="6202"/>
                  </a:cubicBezTo>
                  <a:lnTo>
                    <a:pt x="3877" y="6199"/>
                  </a:lnTo>
                  <a:lnTo>
                    <a:pt x="3877" y="6199"/>
                  </a:lnTo>
                  <a:cubicBezTo>
                    <a:pt x="3877" y="6200"/>
                    <a:pt x="3877" y="6201"/>
                    <a:pt x="3876" y="6202"/>
                  </a:cubicBezTo>
                  <a:cubicBezTo>
                    <a:pt x="3876" y="6203"/>
                    <a:pt x="3875" y="6203"/>
                    <a:pt x="3874" y="6204"/>
                  </a:cubicBezTo>
                  <a:lnTo>
                    <a:pt x="3874" y="6204"/>
                  </a:lnTo>
                  <a:cubicBezTo>
                    <a:pt x="3874" y="6208"/>
                    <a:pt x="3874" y="6214"/>
                    <a:pt x="3874" y="6218"/>
                  </a:cubicBezTo>
                  <a:lnTo>
                    <a:pt x="3883" y="6195"/>
                  </a:lnTo>
                  <a:lnTo>
                    <a:pt x="3877" y="6199"/>
                  </a:lnTo>
                  <a:lnTo>
                    <a:pt x="3877" y="6199"/>
                  </a:lnTo>
                  <a:cubicBezTo>
                    <a:pt x="3894" y="6161"/>
                    <a:pt x="3919" y="6125"/>
                    <a:pt x="3948" y="6095"/>
                  </a:cubicBezTo>
                  <a:cubicBezTo>
                    <a:pt x="4182" y="5875"/>
                    <a:pt x="4426" y="5715"/>
                    <a:pt x="4648" y="5400"/>
                  </a:cubicBezTo>
                  <a:lnTo>
                    <a:pt x="4864" y="5309"/>
                  </a:lnTo>
                  <a:cubicBezTo>
                    <a:pt x="4921" y="5244"/>
                    <a:pt x="4921" y="5228"/>
                    <a:pt x="4900" y="5228"/>
                  </a:cubicBezTo>
                  <a:cubicBezTo>
                    <a:pt x="4879" y="5228"/>
                    <a:pt x="4834" y="5246"/>
                    <a:pt x="4808" y="5246"/>
                  </a:cubicBezTo>
                  <a:cubicBezTo>
                    <a:pt x="4774" y="5246"/>
                    <a:pt x="4773" y="5213"/>
                    <a:pt x="4906" y="5061"/>
                  </a:cubicBezTo>
                  <a:cubicBezTo>
                    <a:pt x="4996" y="4955"/>
                    <a:pt x="5038" y="4927"/>
                    <a:pt x="5062" y="4927"/>
                  </a:cubicBezTo>
                  <a:cubicBezTo>
                    <a:pt x="5090" y="4927"/>
                    <a:pt x="5093" y="4966"/>
                    <a:pt x="5121" y="4966"/>
                  </a:cubicBezTo>
                  <a:cubicBezTo>
                    <a:pt x="5130" y="4966"/>
                    <a:pt x="5141" y="4962"/>
                    <a:pt x="5156" y="4952"/>
                  </a:cubicBezTo>
                  <a:cubicBezTo>
                    <a:pt x="5246" y="4797"/>
                    <a:pt x="5399" y="4519"/>
                    <a:pt x="5678" y="4340"/>
                  </a:cubicBezTo>
                  <a:lnTo>
                    <a:pt x="5678" y="4343"/>
                  </a:lnTo>
                  <a:cubicBezTo>
                    <a:pt x="5613" y="4431"/>
                    <a:pt x="5546" y="4479"/>
                    <a:pt x="5478" y="4554"/>
                  </a:cubicBezTo>
                  <a:lnTo>
                    <a:pt x="5687" y="4415"/>
                  </a:lnTo>
                  <a:lnTo>
                    <a:pt x="5687" y="4415"/>
                  </a:lnTo>
                  <a:cubicBezTo>
                    <a:pt x="5572" y="4616"/>
                    <a:pt x="5446" y="4742"/>
                    <a:pt x="5481" y="4742"/>
                  </a:cubicBezTo>
                  <a:cubicBezTo>
                    <a:pt x="5493" y="4742"/>
                    <a:pt x="5522" y="4728"/>
                    <a:pt x="5573" y="4700"/>
                  </a:cubicBezTo>
                  <a:cubicBezTo>
                    <a:pt x="5478" y="4554"/>
                    <a:pt x="6239" y="4011"/>
                    <a:pt x="6141" y="3865"/>
                  </a:cubicBezTo>
                  <a:lnTo>
                    <a:pt x="6283" y="3777"/>
                  </a:lnTo>
                  <a:lnTo>
                    <a:pt x="6283" y="3777"/>
                  </a:lnTo>
                  <a:cubicBezTo>
                    <a:pt x="6248" y="3807"/>
                    <a:pt x="6250" y="3821"/>
                    <a:pt x="6215" y="3851"/>
                  </a:cubicBezTo>
                  <a:cubicBezTo>
                    <a:pt x="6496" y="3687"/>
                    <a:pt x="6294" y="3599"/>
                    <a:pt x="6600" y="3330"/>
                  </a:cubicBezTo>
                  <a:cubicBezTo>
                    <a:pt x="6672" y="3270"/>
                    <a:pt x="6733" y="3227"/>
                    <a:pt x="6752" y="3227"/>
                  </a:cubicBezTo>
                  <a:cubicBezTo>
                    <a:pt x="6762" y="3227"/>
                    <a:pt x="6760" y="3239"/>
                    <a:pt x="6742" y="3267"/>
                  </a:cubicBezTo>
                  <a:lnTo>
                    <a:pt x="6936" y="3014"/>
                  </a:lnTo>
                  <a:cubicBezTo>
                    <a:pt x="6961" y="2992"/>
                    <a:pt x="6977" y="2982"/>
                    <a:pt x="6984" y="2982"/>
                  </a:cubicBezTo>
                  <a:cubicBezTo>
                    <a:pt x="6994" y="2982"/>
                    <a:pt x="6990" y="2997"/>
                    <a:pt x="6971" y="3020"/>
                  </a:cubicBezTo>
                  <a:lnTo>
                    <a:pt x="6971" y="3020"/>
                  </a:lnTo>
                  <a:lnTo>
                    <a:pt x="7273" y="2701"/>
                  </a:lnTo>
                  <a:lnTo>
                    <a:pt x="7273" y="2706"/>
                  </a:lnTo>
                  <a:cubicBezTo>
                    <a:pt x="7319" y="2613"/>
                    <a:pt x="7370" y="2523"/>
                    <a:pt x="7426" y="2435"/>
                  </a:cubicBezTo>
                  <a:cubicBezTo>
                    <a:pt x="7448" y="2420"/>
                    <a:pt x="7459" y="2414"/>
                    <a:pt x="7463" y="2414"/>
                  </a:cubicBezTo>
                  <a:lnTo>
                    <a:pt x="7463" y="2414"/>
                  </a:lnTo>
                  <a:cubicBezTo>
                    <a:pt x="7477" y="2414"/>
                    <a:pt x="7406" y="2484"/>
                    <a:pt x="7428" y="2484"/>
                  </a:cubicBezTo>
                  <a:cubicBezTo>
                    <a:pt x="7428" y="2484"/>
                    <a:pt x="7429" y="2484"/>
                    <a:pt x="7430" y="2484"/>
                  </a:cubicBezTo>
                  <a:lnTo>
                    <a:pt x="7590" y="2266"/>
                  </a:lnTo>
                  <a:cubicBezTo>
                    <a:pt x="7602" y="2261"/>
                    <a:pt x="7611" y="2258"/>
                    <a:pt x="7617" y="2258"/>
                  </a:cubicBezTo>
                  <a:cubicBezTo>
                    <a:pt x="7672" y="2258"/>
                    <a:pt x="7557" y="2420"/>
                    <a:pt x="7437" y="2532"/>
                  </a:cubicBezTo>
                  <a:cubicBezTo>
                    <a:pt x="7734" y="2477"/>
                    <a:pt x="7565" y="2344"/>
                    <a:pt x="8014" y="2036"/>
                  </a:cubicBezTo>
                  <a:lnTo>
                    <a:pt x="8014" y="2036"/>
                  </a:lnTo>
                  <a:lnTo>
                    <a:pt x="7852" y="2228"/>
                  </a:lnTo>
                  <a:cubicBezTo>
                    <a:pt x="8035" y="2182"/>
                    <a:pt x="8149" y="2018"/>
                    <a:pt x="8392" y="1860"/>
                  </a:cubicBezTo>
                  <a:lnTo>
                    <a:pt x="8392" y="1860"/>
                  </a:lnTo>
                  <a:cubicBezTo>
                    <a:pt x="8344" y="1878"/>
                    <a:pt x="8113" y="2015"/>
                    <a:pt x="8039" y="2015"/>
                  </a:cubicBezTo>
                  <a:cubicBezTo>
                    <a:pt x="8015" y="2015"/>
                    <a:pt x="8007" y="2001"/>
                    <a:pt x="8028" y="1963"/>
                  </a:cubicBezTo>
                  <a:lnTo>
                    <a:pt x="8028" y="1963"/>
                  </a:lnTo>
                  <a:cubicBezTo>
                    <a:pt x="7986" y="2027"/>
                    <a:pt x="7929" y="2115"/>
                    <a:pt x="7878" y="2124"/>
                  </a:cubicBezTo>
                  <a:cubicBezTo>
                    <a:pt x="7887" y="2018"/>
                    <a:pt x="7953" y="1997"/>
                    <a:pt x="8052" y="1926"/>
                  </a:cubicBezTo>
                  <a:lnTo>
                    <a:pt x="8052" y="1926"/>
                  </a:lnTo>
                  <a:cubicBezTo>
                    <a:pt x="8041" y="1941"/>
                    <a:pt x="8033" y="1953"/>
                    <a:pt x="8028" y="1963"/>
                  </a:cubicBezTo>
                  <a:lnTo>
                    <a:pt x="8028" y="1963"/>
                  </a:lnTo>
                  <a:cubicBezTo>
                    <a:pt x="8037" y="1949"/>
                    <a:pt x="8046" y="1936"/>
                    <a:pt x="8054" y="1925"/>
                  </a:cubicBezTo>
                  <a:lnTo>
                    <a:pt x="8054" y="1925"/>
                  </a:lnTo>
                  <a:cubicBezTo>
                    <a:pt x="8053" y="1925"/>
                    <a:pt x="8052" y="1926"/>
                    <a:pt x="8052" y="1926"/>
                  </a:cubicBezTo>
                  <a:lnTo>
                    <a:pt x="8052" y="1926"/>
                  </a:lnTo>
                  <a:cubicBezTo>
                    <a:pt x="8053" y="1924"/>
                    <a:pt x="8055" y="1922"/>
                    <a:pt x="8056" y="1920"/>
                  </a:cubicBezTo>
                  <a:cubicBezTo>
                    <a:pt x="8151" y="1851"/>
                    <a:pt x="8230" y="1765"/>
                    <a:pt x="8290" y="1665"/>
                  </a:cubicBezTo>
                  <a:cubicBezTo>
                    <a:pt x="8296" y="1671"/>
                    <a:pt x="8304" y="1674"/>
                    <a:pt x="8312" y="1674"/>
                  </a:cubicBezTo>
                  <a:cubicBezTo>
                    <a:pt x="8362" y="1674"/>
                    <a:pt x="8450" y="1570"/>
                    <a:pt x="8564" y="1452"/>
                  </a:cubicBezTo>
                  <a:lnTo>
                    <a:pt x="8613" y="1517"/>
                  </a:lnTo>
                  <a:cubicBezTo>
                    <a:pt x="8740" y="1357"/>
                    <a:pt x="8701" y="1338"/>
                    <a:pt x="8761" y="1227"/>
                  </a:cubicBezTo>
                  <a:cubicBezTo>
                    <a:pt x="8793" y="1197"/>
                    <a:pt x="8828" y="1169"/>
                    <a:pt x="8868" y="1144"/>
                  </a:cubicBezTo>
                  <a:cubicBezTo>
                    <a:pt x="8893" y="1127"/>
                    <a:pt x="8923" y="1113"/>
                    <a:pt x="8953" y="1102"/>
                  </a:cubicBezTo>
                  <a:cubicBezTo>
                    <a:pt x="8971" y="1096"/>
                    <a:pt x="8986" y="1094"/>
                    <a:pt x="9000" y="1094"/>
                  </a:cubicBezTo>
                  <a:cubicBezTo>
                    <a:pt x="9026" y="1094"/>
                    <a:pt x="9047" y="1101"/>
                    <a:pt x="9069" y="1104"/>
                  </a:cubicBezTo>
                  <a:cubicBezTo>
                    <a:pt x="9151" y="1043"/>
                    <a:pt x="9152" y="1030"/>
                    <a:pt x="9128" y="1030"/>
                  </a:cubicBezTo>
                  <a:cubicBezTo>
                    <a:pt x="9109" y="1030"/>
                    <a:pt x="9073" y="1038"/>
                    <a:pt x="9049" y="1038"/>
                  </a:cubicBezTo>
                  <a:cubicBezTo>
                    <a:pt x="9013" y="1038"/>
                    <a:pt x="9003" y="1019"/>
                    <a:pt x="9118" y="919"/>
                  </a:cubicBezTo>
                  <a:cubicBezTo>
                    <a:pt x="9236" y="851"/>
                    <a:pt x="9334" y="791"/>
                    <a:pt x="9436" y="724"/>
                  </a:cubicBezTo>
                  <a:cubicBezTo>
                    <a:pt x="9554" y="647"/>
                    <a:pt x="9677" y="578"/>
                    <a:pt x="9802" y="518"/>
                  </a:cubicBezTo>
                  <a:cubicBezTo>
                    <a:pt x="9830" y="514"/>
                    <a:pt x="9850" y="512"/>
                    <a:pt x="9863" y="512"/>
                  </a:cubicBezTo>
                  <a:cubicBezTo>
                    <a:pt x="9940" y="512"/>
                    <a:pt x="9794" y="572"/>
                    <a:pt x="9857" y="576"/>
                  </a:cubicBezTo>
                  <a:lnTo>
                    <a:pt x="9929" y="520"/>
                  </a:lnTo>
                  <a:cubicBezTo>
                    <a:pt x="9966" y="497"/>
                    <a:pt x="10006" y="471"/>
                    <a:pt x="10006" y="471"/>
                  </a:cubicBezTo>
                  <a:cubicBezTo>
                    <a:pt x="10012" y="470"/>
                    <a:pt x="10016" y="470"/>
                    <a:pt x="10020" y="470"/>
                  </a:cubicBezTo>
                  <a:cubicBezTo>
                    <a:pt x="10045" y="470"/>
                    <a:pt x="10038" y="487"/>
                    <a:pt x="10034" y="497"/>
                  </a:cubicBezTo>
                  <a:cubicBezTo>
                    <a:pt x="10170" y="450"/>
                    <a:pt x="10027" y="411"/>
                    <a:pt x="10256" y="360"/>
                  </a:cubicBezTo>
                  <a:cubicBezTo>
                    <a:pt x="10268" y="340"/>
                    <a:pt x="10298" y="332"/>
                    <a:pt x="10339" y="332"/>
                  </a:cubicBezTo>
                  <a:cubicBezTo>
                    <a:pt x="10396" y="332"/>
                    <a:pt x="10474" y="347"/>
                    <a:pt x="10558" y="367"/>
                  </a:cubicBezTo>
                  <a:cubicBezTo>
                    <a:pt x="10643" y="386"/>
                    <a:pt x="10708" y="404"/>
                    <a:pt x="10789" y="420"/>
                  </a:cubicBezTo>
                  <a:cubicBezTo>
                    <a:pt x="10841" y="430"/>
                    <a:pt x="10894" y="435"/>
                    <a:pt x="10948" y="435"/>
                  </a:cubicBezTo>
                  <a:cubicBezTo>
                    <a:pt x="10972" y="435"/>
                    <a:pt x="10997" y="434"/>
                    <a:pt x="11021" y="432"/>
                  </a:cubicBezTo>
                  <a:lnTo>
                    <a:pt x="11021" y="432"/>
                  </a:lnTo>
                  <a:cubicBezTo>
                    <a:pt x="11084" y="469"/>
                    <a:pt x="10977" y="474"/>
                    <a:pt x="10991" y="508"/>
                  </a:cubicBezTo>
                  <a:cubicBezTo>
                    <a:pt x="11109" y="513"/>
                    <a:pt x="11228" y="527"/>
                    <a:pt x="11343" y="548"/>
                  </a:cubicBezTo>
                  <a:cubicBezTo>
                    <a:pt x="11418" y="562"/>
                    <a:pt x="11487" y="566"/>
                    <a:pt x="11654" y="603"/>
                  </a:cubicBezTo>
                  <a:cubicBezTo>
                    <a:pt x="11654" y="603"/>
                    <a:pt x="11710" y="643"/>
                    <a:pt x="11763" y="692"/>
                  </a:cubicBezTo>
                  <a:cubicBezTo>
                    <a:pt x="11814" y="740"/>
                    <a:pt x="11865" y="789"/>
                    <a:pt x="11865" y="789"/>
                  </a:cubicBezTo>
                  <a:cubicBezTo>
                    <a:pt x="11806" y="721"/>
                    <a:pt x="11818" y="694"/>
                    <a:pt x="11868" y="694"/>
                  </a:cubicBezTo>
                  <a:cubicBezTo>
                    <a:pt x="11938" y="694"/>
                    <a:pt x="12082" y="747"/>
                    <a:pt x="12213" y="817"/>
                  </a:cubicBezTo>
                  <a:cubicBezTo>
                    <a:pt x="12180" y="759"/>
                    <a:pt x="12146" y="701"/>
                    <a:pt x="12106" y="645"/>
                  </a:cubicBezTo>
                  <a:lnTo>
                    <a:pt x="12106" y="645"/>
                  </a:lnTo>
                  <a:cubicBezTo>
                    <a:pt x="12106" y="645"/>
                    <a:pt x="12192" y="698"/>
                    <a:pt x="12275" y="756"/>
                  </a:cubicBezTo>
                  <a:cubicBezTo>
                    <a:pt x="12359" y="814"/>
                    <a:pt x="12438" y="877"/>
                    <a:pt x="12438" y="877"/>
                  </a:cubicBezTo>
                  <a:cubicBezTo>
                    <a:pt x="12450" y="900"/>
                    <a:pt x="12443" y="908"/>
                    <a:pt x="12424" y="908"/>
                  </a:cubicBezTo>
                  <a:cubicBezTo>
                    <a:pt x="12407" y="908"/>
                    <a:pt x="12378" y="901"/>
                    <a:pt x="12345" y="891"/>
                  </a:cubicBezTo>
                  <a:lnTo>
                    <a:pt x="12345" y="891"/>
                  </a:lnTo>
                  <a:lnTo>
                    <a:pt x="12410" y="928"/>
                  </a:lnTo>
                  <a:cubicBezTo>
                    <a:pt x="12455" y="997"/>
                    <a:pt x="12446" y="1020"/>
                    <a:pt x="12411" y="1020"/>
                  </a:cubicBezTo>
                  <a:cubicBezTo>
                    <a:pt x="12385" y="1020"/>
                    <a:pt x="12344" y="1007"/>
                    <a:pt x="12301" y="991"/>
                  </a:cubicBezTo>
                  <a:lnTo>
                    <a:pt x="12236" y="863"/>
                  </a:lnTo>
                  <a:lnTo>
                    <a:pt x="12236" y="863"/>
                  </a:lnTo>
                  <a:lnTo>
                    <a:pt x="12236" y="863"/>
                  </a:lnTo>
                  <a:cubicBezTo>
                    <a:pt x="12235" y="862"/>
                    <a:pt x="12234" y="860"/>
                    <a:pt x="12233" y="858"/>
                  </a:cubicBezTo>
                  <a:lnTo>
                    <a:pt x="12233" y="858"/>
                  </a:lnTo>
                  <a:cubicBezTo>
                    <a:pt x="12233" y="858"/>
                    <a:pt x="12233" y="858"/>
                    <a:pt x="12234" y="858"/>
                  </a:cubicBezTo>
                  <a:lnTo>
                    <a:pt x="12236" y="863"/>
                  </a:lnTo>
                  <a:lnTo>
                    <a:pt x="12236" y="863"/>
                  </a:lnTo>
                  <a:lnTo>
                    <a:pt x="12345" y="896"/>
                  </a:lnTo>
                  <a:cubicBezTo>
                    <a:pt x="12305" y="872"/>
                    <a:pt x="12261" y="847"/>
                    <a:pt x="12213" y="821"/>
                  </a:cubicBezTo>
                  <a:lnTo>
                    <a:pt x="12213" y="821"/>
                  </a:lnTo>
                  <a:cubicBezTo>
                    <a:pt x="12219" y="833"/>
                    <a:pt x="12227" y="847"/>
                    <a:pt x="12233" y="858"/>
                  </a:cubicBezTo>
                  <a:lnTo>
                    <a:pt x="12233" y="858"/>
                  </a:lnTo>
                  <a:cubicBezTo>
                    <a:pt x="12182" y="845"/>
                    <a:pt x="12132" y="836"/>
                    <a:pt x="12092" y="836"/>
                  </a:cubicBezTo>
                  <a:cubicBezTo>
                    <a:pt x="12051" y="836"/>
                    <a:pt x="12022" y="845"/>
                    <a:pt x="12013" y="870"/>
                  </a:cubicBezTo>
                  <a:cubicBezTo>
                    <a:pt x="12053" y="884"/>
                    <a:pt x="12088" y="905"/>
                    <a:pt x="12120" y="930"/>
                  </a:cubicBezTo>
                  <a:cubicBezTo>
                    <a:pt x="12109" y="927"/>
                    <a:pt x="12099" y="925"/>
                    <a:pt x="12091" y="925"/>
                  </a:cubicBezTo>
                  <a:cubicBezTo>
                    <a:pt x="12082" y="925"/>
                    <a:pt x="12077" y="928"/>
                    <a:pt x="12078" y="937"/>
                  </a:cubicBezTo>
                  <a:cubicBezTo>
                    <a:pt x="12081" y="951"/>
                    <a:pt x="12122" y="960"/>
                    <a:pt x="12180" y="988"/>
                  </a:cubicBezTo>
                  <a:lnTo>
                    <a:pt x="12178" y="1109"/>
                  </a:lnTo>
                  <a:lnTo>
                    <a:pt x="12217" y="1100"/>
                  </a:lnTo>
                  <a:lnTo>
                    <a:pt x="12542" y="1501"/>
                  </a:lnTo>
                  <a:cubicBezTo>
                    <a:pt x="12864" y="1698"/>
                    <a:pt x="13184" y="1830"/>
                    <a:pt x="13622" y="2217"/>
                  </a:cubicBezTo>
                  <a:cubicBezTo>
                    <a:pt x="13593" y="2205"/>
                    <a:pt x="13571" y="2201"/>
                    <a:pt x="13555" y="2201"/>
                  </a:cubicBezTo>
                  <a:cubicBezTo>
                    <a:pt x="13490" y="2201"/>
                    <a:pt x="13513" y="2280"/>
                    <a:pt x="13465" y="2319"/>
                  </a:cubicBezTo>
                  <a:cubicBezTo>
                    <a:pt x="13411" y="2147"/>
                    <a:pt x="13122" y="2024"/>
                    <a:pt x="12920" y="1800"/>
                  </a:cubicBezTo>
                  <a:lnTo>
                    <a:pt x="12920" y="1800"/>
                  </a:lnTo>
                  <a:cubicBezTo>
                    <a:pt x="12995" y="1884"/>
                    <a:pt x="12990" y="1908"/>
                    <a:pt x="12967" y="1908"/>
                  </a:cubicBezTo>
                  <a:cubicBezTo>
                    <a:pt x="12958" y="1908"/>
                    <a:pt x="12947" y="1905"/>
                    <a:pt x="12936" y="1899"/>
                  </a:cubicBezTo>
                  <a:lnTo>
                    <a:pt x="12936" y="1899"/>
                  </a:lnTo>
                  <a:lnTo>
                    <a:pt x="13372" y="2226"/>
                  </a:lnTo>
                  <a:cubicBezTo>
                    <a:pt x="13316" y="2263"/>
                    <a:pt x="13418" y="2340"/>
                    <a:pt x="13499" y="2458"/>
                  </a:cubicBezTo>
                  <a:cubicBezTo>
                    <a:pt x="13502" y="2431"/>
                    <a:pt x="13513" y="2419"/>
                    <a:pt x="13531" y="2419"/>
                  </a:cubicBezTo>
                  <a:cubicBezTo>
                    <a:pt x="13620" y="2419"/>
                    <a:pt x="13873" y="2705"/>
                    <a:pt x="14023" y="2813"/>
                  </a:cubicBezTo>
                  <a:cubicBezTo>
                    <a:pt x="14018" y="2823"/>
                    <a:pt x="14008" y="2831"/>
                    <a:pt x="13993" y="2831"/>
                  </a:cubicBezTo>
                  <a:cubicBezTo>
                    <a:pt x="13955" y="2831"/>
                    <a:pt x="13883" y="2788"/>
                    <a:pt x="13754" y="2648"/>
                  </a:cubicBezTo>
                  <a:lnTo>
                    <a:pt x="13754" y="2648"/>
                  </a:lnTo>
                  <a:cubicBezTo>
                    <a:pt x="13896" y="2924"/>
                    <a:pt x="14127" y="2815"/>
                    <a:pt x="14276" y="3074"/>
                  </a:cubicBezTo>
                  <a:lnTo>
                    <a:pt x="14276" y="3074"/>
                  </a:lnTo>
                  <a:cubicBezTo>
                    <a:pt x="14274" y="3073"/>
                    <a:pt x="14273" y="3072"/>
                    <a:pt x="14271" y="3070"/>
                  </a:cubicBezTo>
                  <a:lnTo>
                    <a:pt x="14271" y="3070"/>
                  </a:lnTo>
                  <a:cubicBezTo>
                    <a:pt x="14273" y="3072"/>
                    <a:pt x="14274" y="3073"/>
                    <a:pt x="14276" y="3075"/>
                  </a:cubicBezTo>
                  <a:cubicBezTo>
                    <a:pt x="14276" y="3074"/>
                    <a:pt x="14276" y="3074"/>
                    <a:pt x="14276" y="3074"/>
                  </a:cubicBezTo>
                  <a:lnTo>
                    <a:pt x="14276" y="3074"/>
                  </a:lnTo>
                  <a:cubicBezTo>
                    <a:pt x="14392" y="3180"/>
                    <a:pt x="14514" y="3330"/>
                    <a:pt x="14478" y="3330"/>
                  </a:cubicBezTo>
                  <a:cubicBezTo>
                    <a:pt x="14475" y="3330"/>
                    <a:pt x="14471" y="3329"/>
                    <a:pt x="14466" y="3327"/>
                  </a:cubicBezTo>
                  <a:lnTo>
                    <a:pt x="14417" y="3281"/>
                  </a:lnTo>
                  <a:lnTo>
                    <a:pt x="14417" y="3281"/>
                  </a:lnTo>
                  <a:cubicBezTo>
                    <a:pt x="14707" y="3591"/>
                    <a:pt x="15322" y="4186"/>
                    <a:pt x="15463" y="4186"/>
                  </a:cubicBezTo>
                  <a:cubicBezTo>
                    <a:pt x="15466" y="4186"/>
                    <a:pt x="15469" y="4186"/>
                    <a:pt x="15472" y="4185"/>
                  </a:cubicBezTo>
                  <a:lnTo>
                    <a:pt x="15472" y="4185"/>
                  </a:lnTo>
                  <a:cubicBezTo>
                    <a:pt x="15465" y="4199"/>
                    <a:pt x="15350" y="4234"/>
                    <a:pt x="15311" y="4234"/>
                  </a:cubicBezTo>
                  <a:cubicBezTo>
                    <a:pt x="15310" y="4234"/>
                    <a:pt x="15309" y="4234"/>
                    <a:pt x="15308" y="4234"/>
                  </a:cubicBezTo>
                  <a:lnTo>
                    <a:pt x="15308" y="4234"/>
                  </a:lnTo>
                  <a:lnTo>
                    <a:pt x="16107" y="4526"/>
                  </a:lnTo>
                  <a:cubicBezTo>
                    <a:pt x="16023" y="4538"/>
                    <a:pt x="16020" y="4738"/>
                    <a:pt x="15896" y="4738"/>
                  </a:cubicBezTo>
                  <a:cubicBezTo>
                    <a:pt x="15856" y="4738"/>
                    <a:pt x="15805" y="4718"/>
                    <a:pt x="15735" y="4666"/>
                  </a:cubicBezTo>
                  <a:lnTo>
                    <a:pt x="15735" y="4666"/>
                  </a:lnTo>
                  <a:lnTo>
                    <a:pt x="15736" y="4667"/>
                  </a:lnTo>
                  <a:lnTo>
                    <a:pt x="15736" y="4667"/>
                  </a:lnTo>
                  <a:lnTo>
                    <a:pt x="15736" y="4667"/>
                  </a:lnTo>
                  <a:cubicBezTo>
                    <a:pt x="15826" y="4787"/>
                    <a:pt x="15934" y="4893"/>
                    <a:pt x="16054" y="4978"/>
                  </a:cubicBezTo>
                  <a:cubicBezTo>
                    <a:pt x="16021" y="4929"/>
                    <a:pt x="16022" y="4808"/>
                    <a:pt x="16068" y="4808"/>
                  </a:cubicBezTo>
                  <a:cubicBezTo>
                    <a:pt x="16076" y="4808"/>
                    <a:pt x="16086" y="4813"/>
                    <a:pt x="16098" y="4823"/>
                  </a:cubicBezTo>
                  <a:cubicBezTo>
                    <a:pt x="16212" y="5078"/>
                    <a:pt x="16192" y="4994"/>
                    <a:pt x="16352" y="5271"/>
                  </a:cubicBezTo>
                  <a:lnTo>
                    <a:pt x="16352" y="5271"/>
                  </a:lnTo>
                  <a:cubicBezTo>
                    <a:pt x="16335" y="5233"/>
                    <a:pt x="16366" y="5211"/>
                    <a:pt x="16414" y="5211"/>
                  </a:cubicBezTo>
                  <a:cubicBezTo>
                    <a:pt x="16467" y="5211"/>
                    <a:pt x="16540" y="5237"/>
                    <a:pt x="16597" y="5298"/>
                  </a:cubicBezTo>
                  <a:cubicBezTo>
                    <a:pt x="16596" y="5298"/>
                    <a:pt x="16595" y="5298"/>
                    <a:pt x="16595" y="5298"/>
                  </a:cubicBezTo>
                  <a:cubicBezTo>
                    <a:pt x="16566" y="5298"/>
                    <a:pt x="16519" y="5380"/>
                    <a:pt x="16473" y="5380"/>
                  </a:cubicBezTo>
                  <a:cubicBezTo>
                    <a:pt x="16469" y="5380"/>
                    <a:pt x="16464" y="5379"/>
                    <a:pt x="16460" y="5378"/>
                  </a:cubicBezTo>
                  <a:lnTo>
                    <a:pt x="16460" y="5378"/>
                  </a:lnTo>
                  <a:lnTo>
                    <a:pt x="16828" y="5560"/>
                  </a:lnTo>
                  <a:lnTo>
                    <a:pt x="16828" y="5560"/>
                  </a:lnTo>
                  <a:cubicBezTo>
                    <a:pt x="16820" y="5557"/>
                    <a:pt x="16813" y="5555"/>
                    <a:pt x="16807" y="5555"/>
                  </a:cubicBezTo>
                  <a:cubicBezTo>
                    <a:pt x="16754" y="5555"/>
                    <a:pt x="16756" y="5657"/>
                    <a:pt x="16787" y="5734"/>
                  </a:cubicBezTo>
                  <a:cubicBezTo>
                    <a:pt x="16786" y="5730"/>
                    <a:pt x="16786" y="5728"/>
                    <a:pt x="16789" y="5728"/>
                  </a:cubicBezTo>
                  <a:cubicBezTo>
                    <a:pt x="16814" y="5728"/>
                    <a:pt x="17046" y="5994"/>
                    <a:pt x="17125" y="6058"/>
                  </a:cubicBezTo>
                  <a:lnTo>
                    <a:pt x="17025" y="5910"/>
                  </a:lnTo>
                  <a:lnTo>
                    <a:pt x="17025" y="5910"/>
                  </a:lnTo>
                  <a:cubicBezTo>
                    <a:pt x="17341" y="6258"/>
                    <a:pt x="17491" y="6098"/>
                    <a:pt x="17816" y="6431"/>
                  </a:cubicBezTo>
                  <a:cubicBezTo>
                    <a:pt x="17808" y="6429"/>
                    <a:pt x="17798" y="6428"/>
                    <a:pt x="17787" y="6428"/>
                  </a:cubicBezTo>
                  <a:cubicBezTo>
                    <a:pt x="17717" y="6428"/>
                    <a:pt x="17612" y="6483"/>
                    <a:pt x="17746" y="6640"/>
                  </a:cubicBezTo>
                  <a:cubicBezTo>
                    <a:pt x="17874" y="6666"/>
                    <a:pt x="18331" y="6733"/>
                    <a:pt x="18660" y="6985"/>
                  </a:cubicBezTo>
                  <a:lnTo>
                    <a:pt x="18688" y="7069"/>
                  </a:lnTo>
                  <a:lnTo>
                    <a:pt x="18943" y="7259"/>
                  </a:lnTo>
                  <a:cubicBezTo>
                    <a:pt x="18729" y="7199"/>
                    <a:pt x="18178" y="6969"/>
                    <a:pt x="17899" y="6819"/>
                  </a:cubicBezTo>
                  <a:lnTo>
                    <a:pt x="17899" y="6819"/>
                  </a:lnTo>
                  <a:cubicBezTo>
                    <a:pt x="18001" y="6967"/>
                    <a:pt x="17899" y="6888"/>
                    <a:pt x="18089" y="7071"/>
                  </a:cubicBezTo>
                  <a:cubicBezTo>
                    <a:pt x="18098" y="7092"/>
                    <a:pt x="18095" y="7100"/>
                    <a:pt x="18085" y="7100"/>
                  </a:cubicBezTo>
                  <a:cubicBezTo>
                    <a:pt x="18052" y="7100"/>
                    <a:pt x="17933" y="6999"/>
                    <a:pt x="17890" y="6958"/>
                  </a:cubicBezTo>
                  <a:lnTo>
                    <a:pt x="17890" y="6958"/>
                  </a:lnTo>
                  <a:lnTo>
                    <a:pt x="18305" y="7410"/>
                  </a:lnTo>
                  <a:cubicBezTo>
                    <a:pt x="18309" y="7402"/>
                    <a:pt x="18316" y="7398"/>
                    <a:pt x="18326" y="7398"/>
                  </a:cubicBezTo>
                  <a:cubicBezTo>
                    <a:pt x="18405" y="7398"/>
                    <a:pt x="18645" y="7622"/>
                    <a:pt x="18714" y="7622"/>
                  </a:cubicBezTo>
                  <a:cubicBezTo>
                    <a:pt x="18721" y="7622"/>
                    <a:pt x="18726" y="7619"/>
                    <a:pt x="18729" y="7614"/>
                  </a:cubicBezTo>
                  <a:lnTo>
                    <a:pt x="18196" y="7206"/>
                  </a:lnTo>
                  <a:cubicBezTo>
                    <a:pt x="18203" y="7193"/>
                    <a:pt x="18218" y="7187"/>
                    <a:pt x="18241" y="7187"/>
                  </a:cubicBezTo>
                  <a:cubicBezTo>
                    <a:pt x="18362" y="7187"/>
                    <a:pt x="18685" y="7358"/>
                    <a:pt x="18933" y="7625"/>
                  </a:cubicBezTo>
                  <a:cubicBezTo>
                    <a:pt x="18965" y="7685"/>
                    <a:pt x="18902" y="7691"/>
                    <a:pt x="18843" y="7691"/>
                  </a:cubicBezTo>
                  <a:cubicBezTo>
                    <a:pt x="18829" y="7691"/>
                    <a:pt x="18816" y="7690"/>
                    <a:pt x="18804" y="7690"/>
                  </a:cubicBezTo>
                  <a:cubicBezTo>
                    <a:pt x="18779" y="7690"/>
                    <a:pt x="18759" y="7692"/>
                    <a:pt x="18755" y="7700"/>
                  </a:cubicBezTo>
                  <a:cubicBezTo>
                    <a:pt x="18817" y="7718"/>
                    <a:pt x="19086" y="7950"/>
                    <a:pt x="19100" y="7994"/>
                  </a:cubicBezTo>
                  <a:lnTo>
                    <a:pt x="18938" y="7894"/>
                  </a:lnTo>
                  <a:lnTo>
                    <a:pt x="18938" y="7894"/>
                  </a:lnTo>
                  <a:cubicBezTo>
                    <a:pt x="19086" y="8089"/>
                    <a:pt x="19295" y="8096"/>
                    <a:pt x="19443" y="8356"/>
                  </a:cubicBezTo>
                  <a:cubicBezTo>
                    <a:pt x="19505" y="8428"/>
                    <a:pt x="19571" y="8624"/>
                    <a:pt x="19617" y="8624"/>
                  </a:cubicBezTo>
                  <a:cubicBezTo>
                    <a:pt x="19619" y="8624"/>
                    <a:pt x="19622" y="8623"/>
                    <a:pt x="19624" y="8622"/>
                  </a:cubicBezTo>
                  <a:cubicBezTo>
                    <a:pt x="19580" y="8448"/>
                    <a:pt x="19747" y="8228"/>
                    <a:pt x="19873" y="8228"/>
                  </a:cubicBezTo>
                  <a:cubicBezTo>
                    <a:pt x="19880" y="8228"/>
                    <a:pt x="19887" y="8229"/>
                    <a:pt x="19893" y="8230"/>
                  </a:cubicBezTo>
                  <a:cubicBezTo>
                    <a:pt x="19905" y="8249"/>
                    <a:pt x="19979" y="8349"/>
                    <a:pt x="20062" y="8481"/>
                  </a:cubicBezTo>
                  <a:cubicBezTo>
                    <a:pt x="20099" y="8541"/>
                    <a:pt x="20136" y="8606"/>
                    <a:pt x="20169" y="8664"/>
                  </a:cubicBezTo>
                  <a:cubicBezTo>
                    <a:pt x="20192" y="8708"/>
                    <a:pt x="20211" y="8757"/>
                    <a:pt x="20227" y="8805"/>
                  </a:cubicBezTo>
                  <a:cubicBezTo>
                    <a:pt x="20238" y="8855"/>
                    <a:pt x="20220" y="8870"/>
                    <a:pt x="20190" y="8870"/>
                  </a:cubicBezTo>
                  <a:cubicBezTo>
                    <a:pt x="20165" y="8870"/>
                    <a:pt x="20132" y="8860"/>
                    <a:pt x="20102" y="8849"/>
                  </a:cubicBezTo>
                  <a:cubicBezTo>
                    <a:pt x="20070" y="8840"/>
                    <a:pt x="20038" y="8830"/>
                    <a:pt x="20014" y="8830"/>
                  </a:cubicBezTo>
                  <a:cubicBezTo>
                    <a:pt x="19986" y="8830"/>
                    <a:pt x="19970" y="8842"/>
                    <a:pt x="19979" y="8882"/>
                  </a:cubicBezTo>
                  <a:cubicBezTo>
                    <a:pt x="19981" y="8880"/>
                    <a:pt x="19985" y="8879"/>
                    <a:pt x="19988" y="8879"/>
                  </a:cubicBezTo>
                  <a:cubicBezTo>
                    <a:pt x="20015" y="8879"/>
                    <a:pt x="20071" y="8919"/>
                    <a:pt x="20097" y="8940"/>
                  </a:cubicBezTo>
                  <a:cubicBezTo>
                    <a:pt x="20134" y="9030"/>
                    <a:pt x="20021" y="8944"/>
                    <a:pt x="20141" y="9114"/>
                  </a:cubicBezTo>
                  <a:cubicBezTo>
                    <a:pt x="20143" y="9113"/>
                    <a:pt x="20145" y="9113"/>
                    <a:pt x="20147" y="9113"/>
                  </a:cubicBezTo>
                  <a:cubicBezTo>
                    <a:pt x="20190" y="9113"/>
                    <a:pt x="20242" y="9202"/>
                    <a:pt x="20266" y="9255"/>
                  </a:cubicBezTo>
                  <a:cubicBezTo>
                    <a:pt x="20276" y="9278"/>
                    <a:pt x="20282" y="9295"/>
                    <a:pt x="20284" y="9295"/>
                  </a:cubicBezTo>
                  <a:cubicBezTo>
                    <a:pt x="20285" y="9295"/>
                    <a:pt x="20285" y="9294"/>
                    <a:pt x="20285" y="9292"/>
                  </a:cubicBezTo>
                  <a:cubicBezTo>
                    <a:pt x="20280" y="9248"/>
                    <a:pt x="20269" y="9204"/>
                    <a:pt x="20252" y="9162"/>
                  </a:cubicBezTo>
                  <a:lnTo>
                    <a:pt x="20252" y="9162"/>
                  </a:lnTo>
                  <a:cubicBezTo>
                    <a:pt x="20299" y="9220"/>
                    <a:pt x="20334" y="9287"/>
                    <a:pt x="20354" y="9359"/>
                  </a:cubicBezTo>
                  <a:cubicBezTo>
                    <a:pt x="20364" y="9389"/>
                    <a:pt x="20373" y="9420"/>
                    <a:pt x="20387" y="9457"/>
                  </a:cubicBezTo>
                  <a:cubicBezTo>
                    <a:pt x="20398" y="9503"/>
                    <a:pt x="20412" y="9552"/>
                    <a:pt x="20431" y="9598"/>
                  </a:cubicBezTo>
                  <a:cubicBezTo>
                    <a:pt x="20434" y="9584"/>
                    <a:pt x="20443" y="9577"/>
                    <a:pt x="20456" y="9577"/>
                  </a:cubicBezTo>
                  <a:cubicBezTo>
                    <a:pt x="20484" y="9577"/>
                    <a:pt x="20530" y="9611"/>
                    <a:pt x="20577" y="9668"/>
                  </a:cubicBezTo>
                  <a:cubicBezTo>
                    <a:pt x="20640" y="9749"/>
                    <a:pt x="20718" y="9874"/>
                    <a:pt x="20742" y="9985"/>
                  </a:cubicBezTo>
                  <a:cubicBezTo>
                    <a:pt x="20740" y="9985"/>
                    <a:pt x="20738" y="9984"/>
                    <a:pt x="20736" y="9984"/>
                  </a:cubicBezTo>
                  <a:cubicBezTo>
                    <a:pt x="20713" y="9984"/>
                    <a:pt x="20697" y="10031"/>
                    <a:pt x="20686" y="10055"/>
                  </a:cubicBezTo>
                  <a:cubicBezTo>
                    <a:pt x="20704" y="10168"/>
                    <a:pt x="20695" y="10270"/>
                    <a:pt x="20697" y="10363"/>
                  </a:cubicBezTo>
                  <a:cubicBezTo>
                    <a:pt x="20693" y="10456"/>
                    <a:pt x="20681" y="10542"/>
                    <a:pt x="20672" y="10627"/>
                  </a:cubicBezTo>
                  <a:cubicBezTo>
                    <a:pt x="20653" y="10711"/>
                    <a:pt x="20637" y="10792"/>
                    <a:pt x="20619" y="10880"/>
                  </a:cubicBezTo>
                  <a:cubicBezTo>
                    <a:pt x="20593" y="10964"/>
                    <a:pt x="20575" y="11056"/>
                    <a:pt x="20540" y="11156"/>
                  </a:cubicBezTo>
                  <a:cubicBezTo>
                    <a:pt x="20514" y="11180"/>
                    <a:pt x="20453" y="11298"/>
                    <a:pt x="20425" y="11298"/>
                  </a:cubicBezTo>
                  <a:cubicBezTo>
                    <a:pt x="20419" y="11298"/>
                    <a:pt x="20414" y="11291"/>
                    <a:pt x="20412" y="11272"/>
                  </a:cubicBezTo>
                  <a:cubicBezTo>
                    <a:pt x="20412" y="11353"/>
                    <a:pt x="20394" y="11434"/>
                    <a:pt x="20359" y="11508"/>
                  </a:cubicBezTo>
                  <a:cubicBezTo>
                    <a:pt x="20329" y="11541"/>
                    <a:pt x="20313" y="11554"/>
                    <a:pt x="20306" y="11554"/>
                  </a:cubicBezTo>
                  <a:cubicBezTo>
                    <a:pt x="20280" y="11554"/>
                    <a:pt x="20392" y="11354"/>
                    <a:pt x="20350" y="11354"/>
                  </a:cubicBezTo>
                  <a:cubicBezTo>
                    <a:pt x="20342" y="11354"/>
                    <a:pt x="20329" y="11362"/>
                    <a:pt x="20308" y="11379"/>
                  </a:cubicBezTo>
                  <a:cubicBezTo>
                    <a:pt x="20324" y="11395"/>
                    <a:pt x="20313" y="11478"/>
                    <a:pt x="20276" y="11573"/>
                  </a:cubicBezTo>
                  <a:cubicBezTo>
                    <a:pt x="20238" y="11671"/>
                    <a:pt x="20194" y="11768"/>
                    <a:pt x="20143" y="11861"/>
                  </a:cubicBezTo>
                  <a:cubicBezTo>
                    <a:pt x="20144" y="11861"/>
                    <a:pt x="20145" y="11861"/>
                    <a:pt x="20145" y="11861"/>
                  </a:cubicBezTo>
                  <a:cubicBezTo>
                    <a:pt x="20252" y="11861"/>
                    <a:pt x="20385" y="11507"/>
                    <a:pt x="20422" y="11332"/>
                  </a:cubicBezTo>
                  <a:cubicBezTo>
                    <a:pt x="20470" y="11353"/>
                    <a:pt x="20487" y="11446"/>
                    <a:pt x="20470" y="11594"/>
                  </a:cubicBezTo>
                  <a:cubicBezTo>
                    <a:pt x="20456" y="11680"/>
                    <a:pt x="20431" y="11763"/>
                    <a:pt x="20401" y="11844"/>
                  </a:cubicBezTo>
                  <a:cubicBezTo>
                    <a:pt x="20359" y="11946"/>
                    <a:pt x="20308" y="12044"/>
                    <a:pt x="20250" y="12137"/>
                  </a:cubicBezTo>
                  <a:cubicBezTo>
                    <a:pt x="20152" y="12263"/>
                    <a:pt x="20108" y="12295"/>
                    <a:pt x="20089" y="12295"/>
                  </a:cubicBezTo>
                  <a:cubicBezTo>
                    <a:pt x="20068" y="12295"/>
                    <a:pt x="20073" y="12259"/>
                    <a:pt x="20068" y="12259"/>
                  </a:cubicBezTo>
                  <a:lnTo>
                    <a:pt x="20068" y="12259"/>
                  </a:lnTo>
                  <a:cubicBezTo>
                    <a:pt x="20066" y="12259"/>
                    <a:pt x="20064" y="12261"/>
                    <a:pt x="20060" y="12269"/>
                  </a:cubicBezTo>
                  <a:cubicBezTo>
                    <a:pt x="19575" y="12732"/>
                    <a:pt x="19789" y="12802"/>
                    <a:pt x="19344" y="13140"/>
                  </a:cubicBezTo>
                  <a:cubicBezTo>
                    <a:pt x="19299" y="13164"/>
                    <a:pt x="19270" y="13173"/>
                    <a:pt x="19249" y="13173"/>
                  </a:cubicBezTo>
                  <a:cubicBezTo>
                    <a:pt x="19176" y="13173"/>
                    <a:pt x="19227" y="13052"/>
                    <a:pt x="19172" y="13052"/>
                  </a:cubicBezTo>
                  <a:cubicBezTo>
                    <a:pt x="19360" y="12832"/>
                    <a:pt x="19518" y="12769"/>
                    <a:pt x="19654" y="12630"/>
                  </a:cubicBezTo>
                  <a:lnTo>
                    <a:pt x="19654" y="12630"/>
                  </a:lnTo>
                  <a:lnTo>
                    <a:pt x="19460" y="12779"/>
                  </a:lnTo>
                  <a:cubicBezTo>
                    <a:pt x="19508" y="12698"/>
                    <a:pt x="19633" y="12549"/>
                    <a:pt x="19722" y="12489"/>
                  </a:cubicBezTo>
                  <a:lnTo>
                    <a:pt x="19722" y="12489"/>
                  </a:lnTo>
                  <a:cubicBezTo>
                    <a:pt x="19548" y="12575"/>
                    <a:pt x="18917" y="13275"/>
                    <a:pt x="18514" y="13599"/>
                  </a:cubicBezTo>
                  <a:cubicBezTo>
                    <a:pt x="18471" y="13669"/>
                    <a:pt x="18391" y="13779"/>
                    <a:pt x="18423" y="13779"/>
                  </a:cubicBezTo>
                  <a:cubicBezTo>
                    <a:pt x="18428" y="13779"/>
                    <a:pt x="18434" y="13777"/>
                    <a:pt x="18442" y="13773"/>
                  </a:cubicBezTo>
                  <a:lnTo>
                    <a:pt x="18551" y="13653"/>
                  </a:lnTo>
                  <a:cubicBezTo>
                    <a:pt x="18564" y="13646"/>
                    <a:pt x="18574" y="13644"/>
                    <a:pt x="18580" y="13644"/>
                  </a:cubicBezTo>
                  <a:cubicBezTo>
                    <a:pt x="18633" y="13644"/>
                    <a:pt x="18480" y="13823"/>
                    <a:pt x="18505" y="13823"/>
                  </a:cubicBezTo>
                  <a:cubicBezTo>
                    <a:pt x="18511" y="13823"/>
                    <a:pt x="18525" y="13815"/>
                    <a:pt x="18551" y="13794"/>
                  </a:cubicBezTo>
                  <a:lnTo>
                    <a:pt x="18551" y="13794"/>
                  </a:lnTo>
                  <a:cubicBezTo>
                    <a:pt x="18423" y="13975"/>
                    <a:pt x="18293" y="14191"/>
                    <a:pt x="18055" y="14385"/>
                  </a:cubicBezTo>
                  <a:lnTo>
                    <a:pt x="17965" y="14372"/>
                  </a:lnTo>
                  <a:lnTo>
                    <a:pt x="17965" y="14372"/>
                  </a:lnTo>
                  <a:cubicBezTo>
                    <a:pt x="17998" y="14369"/>
                    <a:pt x="18133" y="14260"/>
                    <a:pt x="18176" y="14188"/>
                  </a:cubicBezTo>
                  <a:lnTo>
                    <a:pt x="18176" y="14188"/>
                  </a:lnTo>
                  <a:cubicBezTo>
                    <a:pt x="18108" y="14301"/>
                    <a:pt x="17772" y="14447"/>
                    <a:pt x="17744" y="14615"/>
                  </a:cubicBezTo>
                  <a:lnTo>
                    <a:pt x="17934" y="14499"/>
                  </a:lnTo>
                  <a:lnTo>
                    <a:pt x="17934" y="14499"/>
                  </a:lnTo>
                  <a:cubicBezTo>
                    <a:pt x="17807" y="14682"/>
                    <a:pt x="17672" y="14930"/>
                    <a:pt x="17464" y="15106"/>
                  </a:cubicBezTo>
                  <a:cubicBezTo>
                    <a:pt x="17605" y="15071"/>
                    <a:pt x="17501" y="15055"/>
                    <a:pt x="17700" y="14981"/>
                  </a:cubicBezTo>
                  <a:lnTo>
                    <a:pt x="17700" y="14981"/>
                  </a:lnTo>
                  <a:cubicBezTo>
                    <a:pt x="17693" y="14982"/>
                    <a:pt x="17687" y="14983"/>
                    <a:pt x="17682" y="14983"/>
                  </a:cubicBezTo>
                  <a:cubicBezTo>
                    <a:pt x="17564" y="14983"/>
                    <a:pt x="18070" y="14586"/>
                    <a:pt x="17976" y="14586"/>
                  </a:cubicBezTo>
                  <a:cubicBezTo>
                    <a:pt x="17971" y="14586"/>
                    <a:pt x="17964" y="14587"/>
                    <a:pt x="17955" y="14589"/>
                  </a:cubicBezTo>
                  <a:lnTo>
                    <a:pt x="17955" y="14589"/>
                  </a:lnTo>
                  <a:cubicBezTo>
                    <a:pt x="18143" y="14518"/>
                    <a:pt x="18209" y="14381"/>
                    <a:pt x="18442" y="14267"/>
                  </a:cubicBezTo>
                  <a:cubicBezTo>
                    <a:pt x="18419" y="14255"/>
                    <a:pt x="18344" y="14297"/>
                    <a:pt x="18514" y="14144"/>
                  </a:cubicBezTo>
                  <a:cubicBezTo>
                    <a:pt x="18518" y="14128"/>
                    <a:pt x="18525" y="14109"/>
                    <a:pt x="18535" y="14093"/>
                  </a:cubicBezTo>
                  <a:lnTo>
                    <a:pt x="18546" y="14084"/>
                  </a:lnTo>
                  <a:lnTo>
                    <a:pt x="18546" y="14084"/>
                  </a:lnTo>
                  <a:cubicBezTo>
                    <a:pt x="18542" y="14086"/>
                    <a:pt x="18539" y="14089"/>
                    <a:pt x="18535" y="14091"/>
                  </a:cubicBezTo>
                  <a:cubicBezTo>
                    <a:pt x="18537" y="14086"/>
                    <a:pt x="18538" y="14083"/>
                    <a:pt x="18537" y="14083"/>
                  </a:cubicBezTo>
                  <a:lnTo>
                    <a:pt x="18537" y="14083"/>
                  </a:lnTo>
                  <a:cubicBezTo>
                    <a:pt x="18537" y="14083"/>
                    <a:pt x="18535" y="14086"/>
                    <a:pt x="18530" y="14093"/>
                  </a:cubicBezTo>
                  <a:cubicBezTo>
                    <a:pt x="18497" y="14119"/>
                    <a:pt x="18460" y="14137"/>
                    <a:pt x="18421" y="14149"/>
                  </a:cubicBezTo>
                  <a:cubicBezTo>
                    <a:pt x="18460" y="14028"/>
                    <a:pt x="18718" y="13771"/>
                    <a:pt x="18785" y="13664"/>
                  </a:cubicBezTo>
                  <a:cubicBezTo>
                    <a:pt x="18809" y="13644"/>
                    <a:pt x="18821" y="13636"/>
                    <a:pt x="18826" y="13636"/>
                  </a:cubicBezTo>
                  <a:lnTo>
                    <a:pt x="18826" y="13636"/>
                  </a:lnTo>
                  <a:cubicBezTo>
                    <a:pt x="18839" y="13636"/>
                    <a:pt x="18796" y="13697"/>
                    <a:pt x="18820" y="13697"/>
                  </a:cubicBezTo>
                  <a:cubicBezTo>
                    <a:pt x="18823" y="13697"/>
                    <a:pt x="18829" y="13695"/>
                    <a:pt x="18836" y="13692"/>
                  </a:cubicBezTo>
                  <a:lnTo>
                    <a:pt x="18933" y="13530"/>
                  </a:lnTo>
                  <a:cubicBezTo>
                    <a:pt x="18937" y="13532"/>
                    <a:pt x="18941" y="13532"/>
                    <a:pt x="18946" y="13532"/>
                  </a:cubicBezTo>
                  <a:cubicBezTo>
                    <a:pt x="18989" y="13532"/>
                    <a:pt x="19087" y="13470"/>
                    <a:pt x="19118" y="13470"/>
                  </a:cubicBezTo>
                  <a:cubicBezTo>
                    <a:pt x="19138" y="13470"/>
                    <a:pt x="19128" y="13498"/>
                    <a:pt x="19052" y="13592"/>
                  </a:cubicBezTo>
                  <a:lnTo>
                    <a:pt x="19258" y="13388"/>
                  </a:lnTo>
                  <a:cubicBezTo>
                    <a:pt x="19399" y="13291"/>
                    <a:pt x="19573" y="13136"/>
                    <a:pt x="19657" y="13018"/>
                  </a:cubicBezTo>
                  <a:cubicBezTo>
                    <a:pt x="19738" y="12948"/>
                    <a:pt x="19813" y="12811"/>
                    <a:pt x="19817" y="12811"/>
                  </a:cubicBezTo>
                  <a:lnTo>
                    <a:pt x="19817" y="12811"/>
                  </a:lnTo>
                  <a:cubicBezTo>
                    <a:pt x="19818" y="12811"/>
                    <a:pt x="19814" y="12821"/>
                    <a:pt x="19803" y="12846"/>
                  </a:cubicBezTo>
                  <a:lnTo>
                    <a:pt x="20097" y="12503"/>
                  </a:lnTo>
                  <a:lnTo>
                    <a:pt x="20109" y="12510"/>
                  </a:lnTo>
                  <a:lnTo>
                    <a:pt x="20169" y="12452"/>
                  </a:lnTo>
                  <a:lnTo>
                    <a:pt x="20232" y="12380"/>
                  </a:lnTo>
                  <a:cubicBezTo>
                    <a:pt x="20271" y="12331"/>
                    <a:pt x="20315" y="12285"/>
                    <a:pt x="20352" y="12234"/>
                  </a:cubicBezTo>
                  <a:cubicBezTo>
                    <a:pt x="20389" y="12183"/>
                    <a:pt x="20422" y="12127"/>
                    <a:pt x="20459" y="12072"/>
                  </a:cubicBezTo>
                  <a:cubicBezTo>
                    <a:pt x="20496" y="12018"/>
                    <a:pt x="20528" y="11963"/>
                    <a:pt x="20558" y="11905"/>
                  </a:cubicBezTo>
                  <a:cubicBezTo>
                    <a:pt x="20591" y="11847"/>
                    <a:pt x="20626" y="11791"/>
                    <a:pt x="20653" y="11731"/>
                  </a:cubicBezTo>
                  <a:cubicBezTo>
                    <a:pt x="20684" y="11671"/>
                    <a:pt x="20707" y="11608"/>
                    <a:pt x="20742" y="11550"/>
                  </a:cubicBezTo>
                  <a:cubicBezTo>
                    <a:pt x="20774" y="11490"/>
                    <a:pt x="20802" y="11427"/>
                    <a:pt x="20830" y="11365"/>
                  </a:cubicBezTo>
                  <a:cubicBezTo>
                    <a:pt x="20857" y="11300"/>
                    <a:pt x="20895" y="11239"/>
                    <a:pt x="20922" y="11172"/>
                  </a:cubicBezTo>
                  <a:cubicBezTo>
                    <a:pt x="20936" y="11089"/>
                    <a:pt x="20950" y="11005"/>
                    <a:pt x="20964" y="10908"/>
                  </a:cubicBezTo>
                  <a:cubicBezTo>
                    <a:pt x="20969" y="10859"/>
                    <a:pt x="20976" y="10806"/>
                    <a:pt x="20985" y="10748"/>
                  </a:cubicBezTo>
                  <a:cubicBezTo>
                    <a:pt x="20990" y="10720"/>
                    <a:pt x="20997" y="10690"/>
                    <a:pt x="20999" y="10658"/>
                  </a:cubicBezTo>
                  <a:cubicBezTo>
                    <a:pt x="21001" y="10627"/>
                    <a:pt x="21006" y="10595"/>
                    <a:pt x="21008" y="10560"/>
                  </a:cubicBezTo>
                  <a:lnTo>
                    <a:pt x="21059" y="10507"/>
                  </a:lnTo>
                  <a:cubicBezTo>
                    <a:pt x="21061" y="10398"/>
                    <a:pt x="21061" y="10236"/>
                    <a:pt x="21061" y="10085"/>
                  </a:cubicBezTo>
                  <a:cubicBezTo>
                    <a:pt x="21048" y="9939"/>
                    <a:pt x="21038" y="9804"/>
                    <a:pt x="20997" y="9765"/>
                  </a:cubicBezTo>
                  <a:cubicBezTo>
                    <a:pt x="21015" y="9672"/>
                    <a:pt x="21013" y="9577"/>
                    <a:pt x="20987" y="9485"/>
                  </a:cubicBezTo>
                  <a:cubicBezTo>
                    <a:pt x="20955" y="9355"/>
                    <a:pt x="20908" y="9230"/>
                    <a:pt x="20848" y="9109"/>
                  </a:cubicBezTo>
                  <a:cubicBezTo>
                    <a:pt x="20790" y="8977"/>
                    <a:pt x="20704" y="8854"/>
                    <a:pt x="20630" y="8738"/>
                  </a:cubicBezTo>
                  <a:lnTo>
                    <a:pt x="20405" y="8437"/>
                  </a:lnTo>
                  <a:lnTo>
                    <a:pt x="20350" y="8469"/>
                  </a:lnTo>
                  <a:cubicBezTo>
                    <a:pt x="20310" y="8425"/>
                    <a:pt x="20273" y="8383"/>
                    <a:pt x="20232" y="8342"/>
                  </a:cubicBezTo>
                  <a:lnTo>
                    <a:pt x="20204" y="8309"/>
                  </a:lnTo>
                  <a:lnTo>
                    <a:pt x="20183" y="8291"/>
                  </a:lnTo>
                  <a:lnTo>
                    <a:pt x="20176" y="8281"/>
                  </a:lnTo>
                  <a:lnTo>
                    <a:pt x="20160" y="8267"/>
                  </a:lnTo>
                  <a:lnTo>
                    <a:pt x="20092" y="8207"/>
                  </a:lnTo>
                  <a:cubicBezTo>
                    <a:pt x="20002" y="8126"/>
                    <a:pt x="19905" y="8045"/>
                    <a:pt x="19793" y="7950"/>
                  </a:cubicBezTo>
                  <a:lnTo>
                    <a:pt x="19766" y="8003"/>
                  </a:lnTo>
                  <a:cubicBezTo>
                    <a:pt x="19557" y="7859"/>
                    <a:pt x="19341" y="7521"/>
                    <a:pt x="19059" y="7247"/>
                  </a:cubicBezTo>
                  <a:lnTo>
                    <a:pt x="19059" y="7247"/>
                  </a:lnTo>
                  <a:cubicBezTo>
                    <a:pt x="19093" y="7252"/>
                    <a:pt x="19158" y="7326"/>
                    <a:pt x="19200" y="7384"/>
                  </a:cubicBezTo>
                  <a:cubicBezTo>
                    <a:pt x="18956" y="6962"/>
                    <a:pt x="18433" y="6749"/>
                    <a:pt x="18196" y="6380"/>
                  </a:cubicBezTo>
                  <a:cubicBezTo>
                    <a:pt x="18122" y="6332"/>
                    <a:pt x="18062" y="6271"/>
                    <a:pt x="18013" y="6197"/>
                  </a:cubicBezTo>
                  <a:lnTo>
                    <a:pt x="18013" y="6197"/>
                  </a:lnTo>
                  <a:cubicBezTo>
                    <a:pt x="18020" y="6204"/>
                    <a:pt x="18027" y="6209"/>
                    <a:pt x="18034" y="6214"/>
                  </a:cubicBezTo>
                  <a:lnTo>
                    <a:pt x="18004" y="6183"/>
                  </a:lnTo>
                  <a:cubicBezTo>
                    <a:pt x="17978" y="6144"/>
                    <a:pt x="17950" y="6100"/>
                    <a:pt x="17920" y="6058"/>
                  </a:cubicBezTo>
                  <a:lnTo>
                    <a:pt x="17920" y="6058"/>
                  </a:lnTo>
                  <a:cubicBezTo>
                    <a:pt x="17939" y="6095"/>
                    <a:pt x="17962" y="6132"/>
                    <a:pt x="17987" y="6167"/>
                  </a:cubicBezTo>
                  <a:cubicBezTo>
                    <a:pt x="17927" y="6109"/>
                    <a:pt x="17834" y="6026"/>
                    <a:pt x="17739" y="5949"/>
                  </a:cubicBezTo>
                  <a:lnTo>
                    <a:pt x="17744" y="5870"/>
                  </a:lnTo>
                  <a:lnTo>
                    <a:pt x="17723" y="5852"/>
                  </a:lnTo>
                  <a:cubicBezTo>
                    <a:pt x="17697" y="5813"/>
                    <a:pt x="17677" y="5797"/>
                    <a:pt x="17665" y="5797"/>
                  </a:cubicBezTo>
                  <a:cubicBezTo>
                    <a:pt x="17645" y="5797"/>
                    <a:pt x="17641" y="5834"/>
                    <a:pt x="17649" y="5882"/>
                  </a:cubicBezTo>
                  <a:cubicBezTo>
                    <a:pt x="17605" y="5847"/>
                    <a:pt x="17559" y="5819"/>
                    <a:pt x="17510" y="5792"/>
                  </a:cubicBezTo>
                  <a:cubicBezTo>
                    <a:pt x="17510" y="5655"/>
                    <a:pt x="17260" y="5590"/>
                    <a:pt x="17239" y="5423"/>
                  </a:cubicBezTo>
                  <a:cubicBezTo>
                    <a:pt x="17153" y="5402"/>
                    <a:pt x="16833" y="5072"/>
                    <a:pt x="16688" y="5045"/>
                  </a:cubicBezTo>
                  <a:lnTo>
                    <a:pt x="16688" y="5045"/>
                  </a:lnTo>
                  <a:cubicBezTo>
                    <a:pt x="16601" y="4940"/>
                    <a:pt x="16514" y="4838"/>
                    <a:pt x="16409" y="4774"/>
                  </a:cubicBezTo>
                  <a:lnTo>
                    <a:pt x="16420" y="4679"/>
                  </a:lnTo>
                  <a:lnTo>
                    <a:pt x="16138" y="4542"/>
                  </a:lnTo>
                  <a:cubicBezTo>
                    <a:pt x="16071" y="4428"/>
                    <a:pt x="16035" y="4359"/>
                    <a:pt x="16081" y="4359"/>
                  </a:cubicBezTo>
                  <a:cubicBezTo>
                    <a:pt x="16099" y="4359"/>
                    <a:pt x="16131" y="4370"/>
                    <a:pt x="16179" y="4394"/>
                  </a:cubicBezTo>
                  <a:cubicBezTo>
                    <a:pt x="15808" y="4153"/>
                    <a:pt x="15906" y="4171"/>
                    <a:pt x="15583" y="3974"/>
                  </a:cubicBezTo>
                  <a:lnTo>
                    <a:pt x="15630" y="3951"/>
                  </a:lnTo>
                  <a:cubicBezTo>
                    <a:pt x="15537" y="3861"/>
                    <a:pt x="15340" y="3759"/>
                    <a:pt x="15315" y="3673"/>
                  </a:cubicBezTo>
                  <a:cubicBezTo>
                    <a:pt x="15173" y="3399"/>
                    <a:pt x="14295" y="2634"/>
                    <a:pt x="13822" y="2038"/>
                  </a:cubicBezTo>
                  <a:cubicBezTo>
                    <a:pt x="13822" y="2075"/>
                    <a:pt x="13815" y="2090"/>
                    <a:pt x="13805" y="2090"/>
                  </a:cubicBezTo>
                  <a:cubicBezTo>
                    <a:pt x="13758" y="2090"/>
                    <a:pt x="13622" y="1800"/>
                    <a:pt x="13536" y="1800"/>
                  </a:cubicBezTo>
                  <a:cubicBezTo>
                    <a:pt x="13530" y="1800"/>
                    <a:pt x="13524" y="1801"/>
                    <a:pt x="13518" y="1804"/>
                  </a:cubicBezTo>
                  <a:cubicBezTo>
                    <a:pt x="13514" y="1763"/>
                    <a:pt x="13478" y="1703"/>
                    <a:pt x="13507" y="1703"/>
                  </a:cubicBezTo>
                  <a:cubicBezTo>
                    <a:pt x="13516" y="1703"/>
                    <a:pt x="13532" y="1709"/>
                    <a:pt x="13560" y="1725"/>
                  </a:cubicBezTo>
                  <a:cubicBezTo>
                    <a:pt x="13263" y="1475"/>
                    <a:pt x="13189" y="1278"/>
                    <a:pt x="12934" y="1157"/>
                  </a:cubicBezTo>
                  <a:cubicBezTo>
                    <a:pt x="12932" y="1141"/>
                    <a:pt x="12939" y="1136"/>
                    <a:pt x="12949" y="1136"/>
                  </a:cubicBezTo>
                  <a:cubicBezTo>
                    <a:pt x="12967" y="1136"/>
                    <a:pt x="12994" y="1150"/>
                    <a:pt x="13007" y="1150"/>
                  </a:cubicBezTo>
                  <a:cubicBezTo>
                    <a:pt x="13014" y="1150"/>
                    <a:pt x="13018" y="1146"/>
                    <a:pt x="13015" y="1137"/>
                  </a:cubicBezTo>
                  <a:cubicBezTo>
                    <a:pt x="12987" y="1120"/>
                    <a:pt x="12906" y="1072"/>
                    <a:pt x="12892" y="1030"/>
                  </a:cubicBezTo>
                  <a:cubicBezTo>
                    <a:pt x="12889" y="1019"/>
                    <a:pt x="12891" y="1015"/>
                    <a:pt x="12897" y="1015"/>
                  </a:cubicBezTo>
                  <a:cubicBezTo>
                    <a:pt x="12915" y="1015"/>
                    <a:pt x="12965" y="1056"/>
                    <a:pt x="13006" y="1081"/>
                  </a:cubicBezTo>
                  <a:cubicBezTo>
                    <a:pt x="12834" y="914"/>
                    <a:pt x="12728" y="866"/>
                    <a:pt x="12651" y="866"/>
                  </a:cubicBezTo>
                  <a:cubicBezTo>
                    <a:pt x="12603" y="866"/>
                    <a:pt x="12565" y="885"/>
                    <a:pt x="12530" y="905"/>
                  </a:cubicBezTo>
                  <a:cubicBezTo>
                    <a:pt x="12424" y="731"/>
                    <a:pt x="12331" y="652"/>
                    <a:pt x="12171" y="615"/>
                  </a:cubicBezTo>
                  <a:cubicBezTo>
                    <a:pt x="12155" y="578"/>
                    <a:pt x="12125" y="539"/>
                    <a:pt x="12127" y="520"/>
                  </a:cubicBezTo>
                  <a:cubicBezTo>
                    <a:pt x="12128" y="516"/>
                    <a:pt x="12130" y="513"/>
                    <a:pt x="12136" y="513"/>
                  </a:cubicBezTo>
                  <a:cubicBezTo>
                    <a:pt x="12152" y="513"/>
                    <a:pt x="12192" y="533"/>
                    <a:pt x="12271" y="592"/>
                  </a:cubicBezTo>
                  <a:cubicBezTo>
                    <a:pt x="12143" y="478"/>
                    <a:pt x="12004" y="379"/>
                    <a:pt x="11856" y="295"/>
                  </a:cubicBezTo>
                  <a:cubicBezTo>
                    <a:pt x="11710" y="212"/>
                    <a:pt x="11559" y="160"/>
                    <a:pt x="11495" y="160"/>
                  </a:cubicBezTo>
                  <a:cubicBezTo>
                    <a:pt x="11478" y="160"/>
                    <a:pt x="11468" y="163"/>
                    <a:pt x="11464" y="170"/>
                  </a:cubicBezTo>
                  <a:cubicBezTo>
                    <a:pt x="11429" y="135"/>
                    <a:pt x="11272" y="100"/>
                    <a:pt x="11232" y="100"/>
                  </a:cubicBezTo>
                  <a:cubicBezTo>
                    <a:pt x="11121" y="68"/>
                    <a:pt x="11010" y="45"/>
                    <a:pt x="10898" y="26"/>
                  </a:cubicBezTo>
                  <a:cubicBezTo>
                    <a:pt x="10854" y="19"/>
                    <a:pt x="10810" y="12"/>
                    <a:pt x="10757" y="8"/>
                  </a:cubicBezTo>
                  <a:cubicBezTo>
                    <a:pt x="10701" y="5"/>
                    <a:pt x="10636" y="1"/>
                    <a:pt x="10562" y="1"/>
                  </a:cubicBezTo>
                  <a:close/>
                  <a:moveTo>
                    <a:pt x="10330" y="20804"/>
                  </a:moveTo>
                  <a:lnTo>
                    <a:pt x="10356" y="20846"/>
                  </a:lnTo>
                  <a:cubicBezTo>
                    <a:pt x="10370" y="20867"/>
                    <a:pt x="10379" y="20888"/>
                    <a:pt x="10379" y="20888"/>
                  </a:cubicBezTo>
                  <a:lnTo>
                    <a:pt x="10500" y="20818"/>
                  </a:lnTo>
                  <a:lnTo>
                    <a:pt x="10500" y="20818"/>
                  </a:lnTo>
                  <a:cubicBezTo>
                    <a:pt x="10480" y="20819"/>
                    <a:pt x="10454" y="20821"/>
                    <a:pt x="10428" y="20821"/>
                  </a:cubicBezTo>
                  <a:cubicBezTo>
                    <a:pt x="10392" y="20821"/>
                    <a:pt x="10354" y="20818"/>
                    <a:pt x="10330" y="20804"/>
                  </a:cubicBezTo>
                  <a:close/>
                  <a:moveTo>
                    <a:pt x="9943" y="20842"/>
                  </a:moveTo>
                  <a:lnTo>
                    <a:pt x="9904" y="20844"/>
                  </a:lnTo>
                  <a:cubicBezTo>
                    <a:pt x="9904" y="20844"/>
                    <a:pt x="9957" y="20860"/>
                    <a:pt x="10010" y="20876"/>
                  </a:cubicBezTo>
                  <a:cubicBezTo>
                    <a:pt x="10064" y="20893"/>
                    <a:pt x="10117" y="20904"/>
                    <a:pt x="10117" y="20904"/>
                  </a:cubicBezTo>
                  <a:cubicBezTo>
                    <a:pt x="10117" y="20904"/>
                    <a:pt x="10082" y="20890"/>
                    <a:pt x="10050" y="20874"/>
                  </a:cubicBezTo>
                  <a:lnTo>
                    <a:pt x="9983" y="20842"/>
                  </a:lnTo>
                  <a:close/>
                  <a:moveTo>
                    <a:pt x="10584" y="20900"/>
                  </a:moveTo>
                  <a:lnTo>
                    <a:pt x="10584" y="20900"/>
                  </a:lnTo>
                  <a:cubicBezTo>
                    <a:pt x="10583" y="20900"/>
                    <a:pt x="10583" y="20900"/>
                    <a:pt x="10583" y="20902"/>
                  </a:cubicBezTo>
                  <a:cubicBezTo>
                    <a:pt x="10581" y="20902"/>
                    <a:pt x="10579" y="20902"/>
                    <a:pt x="10577" y="20902"/>
                  </a:cubicBezTo>
                  <a:cubicBezTo>
                    <a:pt x="10487" y="20902"/>
                    <a:pt x="10520" y="20951"/>
                    <a:pt x="10504" y="20960"/>
                  </a:cubicBezTo>
                  <a:cubicBezTo>
                    <a:pt x="10653" y="20947"/>
                    <a:pt x="10595" y="20900"/>
                    <a:pt x="10584" y="209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0085" name="Google Shape;10085;p49"/>
          <p:cNvGrpSpPr/>
          <p:nvPr/>
        </p:nvGrpSpPr>
        <p:grpSpPr>
          <a:xfrm>
            <a:off x="6655514" y="1212561"/>
            <a:ext cx="550217" cy="500564"/>
            <a:chOff x="560994" y="2900409"/>
            <a:chExt cx="713918" cy="649325"/>
          </a:xfrm>
        </p:grpSpPr>
        <p:sp>
          <p:nvSpPr>
            <p:cNvPr id="10086" name="Google Shape;10086;p49"/>
            <p:cNvSpPr/>
            <p:nvPr/>
          </p:nvSpPr>
          <p:spPr>
            <a:xfrm>
              <a:off x="560994" y="2907216"/>
              <a:ext cx="713918" cy="635754"/>
            </a:xfrm>
            <a:custGeom>
              <a:avLst/>
              <a:gdLst/>
              <a:ahLst/>
              <a:cxnLst/>
              <a:rect l="l" t="t" r="r" b="b"/>
              <a:pathLst>
                <a:path w="14100" h="12555" extrusionOk="0">
                  <a:moveTo>
                    <a:pt x="7253" y="1"/>
                  </a:moveTo>
                  <a:cubicBezTo>
                    <a:pt x="6735" y="1"/>
                    <a:pt x="6217" y="264"/>
                    <a:pt x="5986" y="802"/>
                  </a:cubicBezTo>
                  <a:cubicBezTo>
                    <a:pt x="5770" y="1306"/>
                    <a:pt x="5255" y="1603"/>
                    <a:pt x="4716" y="1603"/>
                  </a:cubicBezTo>
                  <a:cubicBezTo>
                    <a:pt x="4498" y="1603"/>
                    <a:pt x="4277" y="1555"/>
                    <a:pt x="4069" y="1451"/>
                  </a:cubicBezTo>
                  <a:cubicBezTo>
                    <a:pt x="3852" y="1344"/>
                    <a:pt x="3631" y="1296"/>
                    <a:pt x="3418" y="1296"/>
                  </a:cubicBezTo>
                  <a:cubicBezTo>
                    <a:pt x="2505" y="1296"/>
                    <a:pt x="1750" y="2182"/>
                    <a:pt x="2163" y="3088"/>
                  </a:cubicBezTo>
                  <a:cubicBezTo>
                    <a:pt x="2483" y="3790"/>
                    <a:pt x="2085" y="4595"/>
                    <a:pt x="1306" y="4817"/>
                  </a:cubicBezTo>
                  <a:cubicBezTo>
                    <a:pt x="70" y="5172"/>
                    <a:pt x="0" y="6783"/>
                    <a:pt x="1201" y="7242"/>
                  </a:cubicBezTo>
                  <a:cubicBezTo>
                    <a:pt x="1959" y="7530"/>
                    <a:pt x="2286" y="8364"/>
                    <a:pt x="1908" y="9039"/>
                  </a:cubicBezTo>
                  <a:cubicBezTo>
                    <a:pt x="1398" y="9941"/>
                    <a:pt x="2159" y="10935"/>
                    <a:pt x="3127" y="10935"/>
                  </a:cubicBezTo>
                  <a:cubicBezTo>
                    <a:pt x="3302" y="10935"/>
                    <a:pt x="3485" y="10903"/>
                    <a:pt x="3668" y="10831"/>
                  </a:cubicBezTo>
                  <a:cubicBezTo>
                    <a:pt x="3842" y="10762"/>
                    <a:pt x="4023" y="10729"/>
                    <a:pt x="4200" y="10729"/>
                  </a:cubicBezTo>
                  <a:cubicBezTo>
                    <a:pt x="4785" y="10729"/>
                    <a:pt x="5336" y="11082"/>
                    <a:pt x="5522" y="11642"/>
                  </a:cubicBezTo>
                  <a:cubicBezTo>
                    <a:pt x="5723" y="12245"/>
                    <a:pt x="6286" y="12555"/>
                    <a:pt x="6848" y="12555"/>
                  </a:cubicBezTo>
                  <a:cubicBezTo>
                    <a:pt x="7366" y="12555"/>
                    <a:pt x="7883" y="12292"/>
                    <a:pt x="8114" y="11753"/>
                  </a:cubicBezTo>
                  <a:cubicBezTo>
                    <a:pt x="8331" y="11249"/>
                    <a:pt x="8846" y="10951"/>
                    <a:pt x="9385" y="10951"/>
                  </a:cubicBezTo>
                  <a:cubicBezTo>
                    <a:pt x="9603" y="10951"/>
                    <a:pt x="9824" y="11000"/>
                    <a:pt x="10031" y="11102"/>
                  </a:cubicBezTo>
                  <a:cubicBezTo>
                    <a:pt x="10249" y="11210"/>
                    <a:pt x="10471" y="11259"/>
                    <a:pt x="10685" y="11259"/>
                  </a:cubicBezTo>
                  <a:cubicBezTo>
                    <a:pt x="11596" y="11259"/>
                    <a:pt x="12350" y="10373"/>
                    <a:pt x="11937" y="9468"/>
                  </a:cubicBezTo>
                  <a:cubicBezTo>
                    <a:pt x="11617" y="8765"/>
                    <a:pt x="12016" y="7959"/>
                    <a:pt x="12795" y="7736"/>
                  </a:cubicBezTo>
                  <a:cubicBezTo>
                    <a:pt x="14030" y="7384"/>
                    <a:pt x="14100" y="5770"/>
                    <a:pt x="12897" y="5313"/>
                  </a:cubicBezTo>
                  <a:cubicBezTo>
                    <a:pt x="12141" y="5026"/>
                    <a:pt x="11812" y="4189"/>
                    <a:pt x="12192" y="3517"/>
                  </a:cubicBezTo>
                  <a:cubicBezTo>
                    <a:pt x="12702" y="2613"/>
                    <a:pt x="11943" y="1619"/>
                    <a:pt x="10976" y="1619"/>
                  </a:cubicBezTo>
                  <a:cubicBezTo>
                    <a:pt x="10799" y="1619"/>
                    <a:pt x="10616" y="1652"/>
                    <a:pt x="10432" y="1725"/>
                  </a:cubicBezTo>
                  <a:cubicBezTo>
                    <a:pt x="10258" y="1793"/>
                    <a:pt x="10078" y="1825"/>
                    <a:pt x="9901" y="1825"/>
                  </a:cubicBezTo>
                  <a:cubicBezTo>
                    <a:pt x="9316" y="1825"/>
                    <a:pt x="8765" y="1474"/>
                    <a:pt x="8578" y="913"/>
                  </a:cubicBezTo>
                  <a:cubicBezTo>
                    <a:pt x="8378" y="310"/>
                    <a:pt x="7815" y="1"/>
                    <a:pt x="7253" y="1"/>
                  </a:cubicBezTo>
                  <a:close/>
                </a:path>
              </a:pathLst>
            </a:custGeom>
            <a:solidFill>
              <a:schemeClr val="accent2"/>
            </a:solidFill>
            <a:ln w="114300" cap="flat" cmpd="sng">
              <a:solidFill>
                <a:schemeClr val="accent2"/>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0087" name="Google Shape;10087;p49"/>
            <p:cNvGrpSpPr/>
            <p:nvPr/>
          </p:nvGrpSpPr>
          <p:grpSpPr>
            <a:xfrm>
              <a:off x="571918" y="2900409"/>
              <a:ext cx="692096" cy="649325"/>
              <a:chOff x="464600" y="1492275"/>
              <a:chExt cx="341725" cy="320575"/>
            </a:xfrm>
          </p:grpSpPr>
          <p:sp>
            <p:nvSpPr>
              <p:cNvPr id="10088" name="Google Shape;10088;p49"/>
              <p:cNvSpPr/>
              <p:nvPr/>
            </p:nvSpPr>
            <p:spPr>
              <a:xfrm>
                <a:off x="683125" y="1767050"/>
                <a:ext cx="700" cy="925"/>
              </a:xfrm>
              <a:custGeom>
                <a:avLst/>
                <a:gdLst/>
                <a:ahLst/>
                <a:cxnLst/>
                <a:rect l="l" t="t" r="r" b="b"/>
                <a:pathLst>
                  <a:path w="28" h="37" extrusionOk="0">
                    <a:moveTo>
                      <a:pt x="9" y="0"/>
                    </a:moveTo>
                    <a:lnTo>
                      <a:pt x="9" y="0"/>
                    </a:lnTo>
                    <a:cubicBezTo>
                      <a:pt x="1" y="10"/>
                      <a:pt x="17" y="37"/>
                      <a:pt x="19" y="37"/>
                    </a:cubicBezTo>
                    <a:cubicBezTo>
                      <a:pt x="19" y="37"/>
                      <a:pt x="19" y="36"/>
                      <a:pt x="18" y="35"/>
                    </a:cubicBezTo>
                    <a:cubicBezTo>
                      <a:pt x="27" y="35"/>
                      <a:pt x="11" y="7"/>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89" name="Google Shape;10089;p49"/>
              <p:cNvSpPr/>
              <p:nvPr/>
            </p:nvSpPr>
            <p:spPr>
              <a:xfrm>
                <a:off x="681000" y="1770625"/>
                <a:ext cx="200" cy="950"/>
              </a:xfrm>
              <a:custGeom>
                <a:avLst/>
                <a:gdLst/>
                <a:ahLst/>
                <a:cxnLst/>
                <a:rect l="l" t="t" r="r" b="b"/>
                <a:pathLst>
                  <a:path w="8" h="38" extrusionOk="0">
                    <a:moveTo>
                      <a:pt x="3" y="1"/>
                    </a:moveTo>
                    <a:lnTo>
                      <a:pt x="1" y="38"/>
                    </a:lnTo>
                    <a:lnTo>
                      <a:pt x="8" y="12"/>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90" name="Google Shape;10090;p49"/>
              <p:cNvSpPr/>
              <p:nvPr/>
            </p:nvSpPr>
            <p:spPr>
              <a:xfrm>
                <a:off x="678275" y="1770875"/>
                <a:ext cx="1950" cy="1750"/>
              </a:xfrm>
              <a:custGeom>
                <a:avLst/>
                <a:gdLst/>
                <a:ahLst/>
                <a:cxnLst/>
                <a:rect l="l" t="t" r="r" b="b"/>
                <a:pathLst>
                  <a:path w="78" h="70" extrusionOk="0">
                    <a:moveTo>
                      <a:pt x="66" y="0"/>
                    </a:moveTo>
                    <a:cubicBezTo>
                      <a:pt x="46" y="18"/>
                      <a:pt x="28" y="56"/>
                      <a:pt x="5" y="56"/>
                    </a:cubicBezTo>
                    <a:cubicBezTo>
                      <a:pt x="4" y="56"/>
                      <a:pt x="2" y="56"/>
                      <a:pt x="1" y="56"/>
                    </a:cubicBezTo>
                    <a:lnTo>
                      <a:pt x="1" y="56"/>
                    </a:lnTo>
                    <a:cubicBezTo>
                      <a:pt x="10" y="66"/>
                      <a:pt x="17" y="70"/>
                      <a:pt x="23" y="70"/>
                    </a:cubicBezTo>
                    <a:cubicBezTo>
                      <a:pt x="39" y="70"/>
                      <a:pt x="44" y="36"/>
                      <a:pt x="62" y="36"/>
                    </a:cubicBezTo>
                    <a:cubicBezTo>
                      <a:pt x="64" y="36"/>
                      <a:pt x="66" y="36"/>
                      <a:pt x="68" y="37"/>
                    </a:cubicBezTo>
                    <a:lnTo>
                      <a:pt x="77" y="47"/>
                    </a:lnTo>
                    <a:lnTo>
                      <a:pt x="77" y="47"/>
                    </a:lnTo>
                    <a:lnTo>
                      <a:pt x="6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91" name="Google Shape;10091;p49"/>
              <p:cNvSpPr/>
              <p:nvPr/>
            </p:nvSpPr>
            <p:spPr>
              <a:xfrm>
                <a:off x="675225" y="1770225"/>
                <a:ext cx="475" cy="500"/>
              </a:xfrm>
              <a:custGeom>
                <a:avLst/>
                <a:gdLst/>
                <a:ahLst/>
                <a:cxnLst/>
                <a:rect l="l" t="t" r="r" b="b"/>
                <a:pathLst>
                  <a:path w="19" h="20" extrusionOk="0">
                    <a:moveTo>
                      <a:pt x="14" y="1"/>
                    </a:moveTo>
                    <a:cubicBezTo>
                      <a:pt x="9" y="3"/>
                      <a:pt x="5" y="3"/>
                      <a:pt x="0" y="5"/>
                    </a:cubicBezTo>
                    <a:cubicBezTo>
                      <a:pt x="7" y="14"/>
                      <a:pt x="6" y="20"/>
                      <a:pt x="6" y="20"/>
                    </a:cubicBezTo>
                    <a:cubicBezTo>
                      <a:pt x="6" y="20"/>
                      <a:pt x="8" y="15"/>
                      <a:pt x="19" y="3"/>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92" name="Google Shape;10092;p49"/>
              <p:cNvSpPr/>
              <p:nvPr/>
            </p:nvSpPr>
            <p:spPr>
              <a:xfrm>
                <a:off x="675325" y="1770000"/>
                <a:ext cx="375" cy="250"/>
              </a:xfrm>
              <a:custGeom>
                <a:avLst/>
                <a:gdLst/>
                <a:ahLst/>
                <a:cxnLst/>
                <a:rect l="l" t="t" r="r" b="b"/>
                <a:pathLst>
                  <a:path w="15" h="10" extrusionOk="0">
                    <a:moveTo>
                      <a:pt x="5" y="1"/>
                    </a:moveTo>
                    <a:cubicBezTo>
                      <a:pt x="2" y="1"/>
                      <a:pt x="0" y="3"/>
                      <a:pt x="8" y="10"/>
                    </a:cubicBezTo>
                    <a:cubicBezTo>
                      <a:pt x="14" y="5"/>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93" name="Google Shape;10093;p49"/>
              <p:cNvSpPr/>
              <p:nvPr/>
            </p:nvSpPr>
            <p:spPr>
              <a:xfrm>
                <a:off x="673475" y="1770225"/>
                <a:ext cx="950" cy="1075"/>
              </a:xfrm>
              <a:custGeom>
                <a:avLst/>
                <a:gdLst/>
                <a:ahLst/>
                <a:cxnLst/>
                <a:rect l="l" t="t" r="r" b="b"/>
                <a:pathLst>
                  <a:path w="38" h="43" extrusionOk="0">
                    <a:moveTo>
                      <a:pt x="10" y="1"/>
                    </a:moveTo>
                    <a:cubicBezTo>
                      <a:pt x="1" y="19"/>
                      <a:pt x="10" y="28"/>
                      <a:pt x="31" y="42"/>
                    </a:cubicBezTo>
                    <a:lnTo>
                      <a:pt x="38" y="15"/>
                    </a:lnTo>
                    <a:cubicBezTo>
                      <a:pt x="26" y="5"/>
                      <a:pt x="10" y="12"/>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94" name="Google Shape;10094;p49"/>
              <p:cNvSpPr/>
              <p:nvPr/>
            </p:nvSpPr>
            <p:spPr>
              <a:xfrm>
                <a:off x="674375" y="1772000"/>
                <a:ext cx="175" cy="400"/>
              </a:xfrm>
              <a:custGeom>
                <a:avLst/>
                <a:gdLst/>
                <a:ahLst/>
                <a:cxnLst/>
                <a:rect l="l" t="t" r="r" b="b"/>
                <a:pathLst>
                  <a:path w="7" h="16" extrusionOk="0">
                    <a:moveTo>
                      <a:pt x="3" y="0"/>
                    </a:moveTo>
                    <a:cubicBezTo>
                      <a:pt x="1" y="0"/>
                      <a:pt x="1" y="4"/>
                      <a:pt x="4" y="15"/>
                    </a:cubicBezTo>
                    <a:lnTo>
                      <a:pt x="6" y="2"/>
                    </a:lnTo>
                    <a:cubicBezTo>
                      <a:pt x="5" y="1"/>
                      <a:pt x="4"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95" name="Google Shape;10095;p49"/>
              <p:cNvSpPr/>
              <p:nvPr/>
            </p:nvSpPr>
            <p:spPr>
              <a:xfrm>
                <a:off x="674525" y="1771450"/>
                <a:ext cx="325" cy="850"/>
              </a:xfrm>
              <a:custGeom>
                <a:avLst/>
                <a:gdLst/>
                <a:ahLst/>
                <a:cxnLst/>
                <a:rect l="l" t="t" r="r" b="b"/>
                <a:pathLst>
                  <a:path w="13" h="34" extrusionOk="0">
                    <a:moveTo>
                      <a:pt x="10" y="0"/>
                    </a:moveTo>
                    <a:lnTo>
                      <a:pt x="0" y="24"/>
                    </a:lnTo>
                    <a:cubicBezTo>
                      <a:pt x="4" y="27"/>
                      <a:pt x="9" y="34"/>
                      <a:pt x="11" y="34"/>
                    </a:cubicBezTo>
                    <a:cubicBezTo>
                      <a:pt x="12" y="34"/>
                      <a:pt x="11" y="29"/>
                      <a:pt x="5" y="14"/>
                    </a:cubicBezTo>
                    <a:lnTo>
                      <a:pt x="5" y="14"/>
                    </a:lnTo>
                    <a:cubicBezTo>
                      <a:pt x="7" y="19"/>
                      <a:pt x="8" y="21"/>
                      <a:pt x="9" y="21"/>
                    </a:cubicBezTo>
                    <a:cubicBezTo>
                      <a:pt x="10" y="21"/>
                      <a:pt x="8" y="1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96" name="Google Shape;10096;p49"/>
              <p:cNvSpPr/>
              <p:nvPr/>
            </p:nvSpPr>
            <p:spPr>
              <a:xfrm>
                <a:off x="675100" y="1771300"/>
                <a:ext cx="1150" cy="975"/>
              </a:xfrm>
              <a:custGeom>
                <a:avLst/>
                <a:gdLst/>
                <a:ahLst/>
                <a:cxnLst/>
                <a:rect l="l" t="t" r="r" b="b"/>
                <a:pathLst>
                  <a:path w="46" h="39" extrusionOk="0">
                    <a:moveTo>
                      <a:pt x="19" y="0"/>
                    </a:moveTo>
                    <a:cubicBezTo>
                      <a:pt x="13" y="0"/>
                      <a:pt x="7" y="3"/>
                      <a:pt x="0" y="9"/>
                    </a:cubicBezTo>
                    <a:cubicBezTo>
                      <a:pt x="17" y="13"/>
                      <a:pt x="31" y="13"/>
                      <a:pt x="26" y="39"/>
                    </a:cubicBezTo>
                    <a:cubicBezTo>
                      <a:pt x="45" y="21"/>
                      <a:pt x="3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97" name="Google Shape;10097;p49"/>
              <p:cNvSpPr/>
              <p:nvPr/>
            </p:nvSpPr>
            <p:spPr>
              <a:xfrm>
                <a:off x="678775" y="1773300"/>
                <a:ext cx="650" cy="550"/>
              </a:xfrm>
              <a:custGeom>
                <a:avLst/>
                <a:gdLst/>
                <a:ahLst/>
                <a:cxnLst/>
                <a:rect l="l" t="t" r="r" b="b"/>
                <a:pathLst>
                  <a:path w="26" h="22" extrusionOk="0">
                    <a:moveTo>
                      <a:pt x="25" y="1"/>
                    </a:moveTo>
                    <a:cubicBezTo>
                      <a:pt x="25" y="5"/>
                      <a:pt x="21" y="6"/>
                      <a:pt x="16" y="6"/>
                    </a:cubicBezTo>
                    <a:cubicBezTo>
                      <a:pt x="13" y="6"/>
                      <a:pt x="10" y="5"/>
                      <a:pt x="8" y="5"/>
                    </a:cubicBezTo>
                    <a:cubicBezTo>
                      <a:pt x="3" y="5"/>
                      <a:pt x="0" y="6"/>
                      <a:pt x="4" y="12"/>
                    </a:cubicBezTo>
                    <a:lnTo>
                      <a:pt x="25" y="21"/>
                    </a:lnTo>
                    <a:lnTo>
                      <a:pt x="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98" name="Google Shape;10098;p49"/>
              <p:cNvSpPr/>
              <p:nvPr/>
            </p:nvSpPr>
            <p:spPr>
              <a:xfrm>
                <a:off x="671325" y="1772075"/>
                <a:ext cx="950" cy="950"/>
              </a:xfrm>
              <a:custGeom>
                <a:avLst/>
                <a:gdLst/>
                <a:ahLst/>
                <a:cxnLst/>
                <a:rect l="l" t="t" r="r" b="b"/>
                <a:pathLst>
                  <a:path w="38" h="38" extrusionOk="0">
                    <a:moveTo>
                      <a:pt x="1" y="1"/>
                    </a:moveTo>
                    <a:cubicBezTo>
                      <a:pt x="2" y="3"/>
                      <a:pt x="4" y="5"/>
                      <a:pt x="5" y="6"/>
                    </a:cubicBezTo>
                    <a:lnTo>
                      <a:pt x="5" y="6"/>
                    </a:lnTo>
                    <a:cubicBezTo>
                      <a:pt x="4" y="5"/>
                      <a:pt x="2" y="3"/>
                      <a:pt x="1" y="1"/>
                    </a:cubicBezTo>
                    <a:close/>
                    <a:moveTo>
                      <a:pt x="5" y="6"/>
                    </a:moveTo>
                    <a:lnTo>
                      <a:pt x="5" y="6"/>
                    </a:lnTo>
                    <a:cubicBezTo>
                      <a:pt x="16" y="18"/>
                      <a:pt x="26" y="28"/>
                      <a:pt x="36" y="38"/>
                    </a:cubicBezTo>
                    <a:lnTo>
                      <a:pt x="38" y="19"/>
                    </a:lnTo>
                    <a:cubicBezTo>
                      <a:pt x="30" y="17"/>
                      <a:pt x="16" y="17"/>
                      <a:pt x="5"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099" name="Google Shape;10099;p49"/>
              <p:cNvSpPr/>
              <p:nvPr/>
            </p:nvSpPr>
            <p:spPr>
              <a:xfrm>
                <a:off x="672025" y="1773000"/>
                <a:ext cx="500" cy="725"/>
              </a:xfrm>
              <a:custGeom>
                <a:avLst/>
                <a:gdLst/>
                <a:ahLst/>
                <a:cxnLst/>
                <a:rect l="l" t="t" r="r" b="b"/>
                <a:pathLst>
                  <a:path w="20" h="29" extrusionOk="0">
                    <a:moveTo>
                      <a:pt x="8" y="1"/>
                    </a:moveTo>
                    <a:lnTo>
                      <a:pt x="1" y="29"/>
                    </a:lnTo>
                    <a:cubicBezTo>
                      <a:pt x="19" y="22"/>
                      <a:pt x="15" y="10"/>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00" name="Google Shape;10100;p49"/>
              <p:cNvSpPr/>
              <p:nvPr/>
            </p:nvSpPr>
            <p:spPr>
              <a:xfrm>
                <a:off x="675100" y="1772425"/>
                <a:ext cx="250" cy="1425"/>
              </a:xfrm>
              <a:custGeom>
                <a:avLst/>
                <a:gdLst/>
                <a:ahLst/>
                <a:cxnLst/>
                <a:rect l="l" t="t" r="r" b="b"/>
                <a:pathLst>
                  <a:path w="10" h="57" extrusionOk="0">
                    <a:moveTo>
                      <a:pt x="10" y="1"/>
                    </a:moveTo>
                    <a:lnTo>
                      <a:pt x="0" y="56"/>
                    </a:lnTo>
                    <a:lnTo>
                      <a:pt x="5" y="5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01" name="Google Shape;10101;p49"/>
              <p:cNvSpPr/>
              <p:nvPr/>
            </p:nvSpPr>
            <p:spPr>
              <a:xfrm>
                <a:off x="669425" y="1772425"/>
                <a:ext cx="250" cy="1200"/>
              </a:xfrm>
              <a:custGeom>
                <a:avLst/>
                <a:gdLst/>
                <a:ahLst/>
                <a:cxnLst/>
                <a:rect l="l" t="t" r="r" b="b"/>
                <a:pathLst>
                  <a:path w="10" h="48" extrusionOk="0">
                    <a:moveTo>
                      <a:pt x="0" y="1"/>
                    </a:moveTo>
                    <a:lnTo>
                      <a:pt x="10" y="47"/>
                    </a:lnTo>
                    <a:lnTo>
                      <a:pt x="7" y="29"/>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02" name="Google Shape;10102;p49"/>
              <p:cNvSpPr/>
              <p:nvPr/>
            </p:nvSpPr>
            <p:spPr>
              <a:xfrm>
                <a:off x="667450" y="1773000"/>
                <a:ext cx="1175" cy="1425"/>
              </a:xfrm>
              <a:custGeom>
                <a:avLst/>
                <a:gdLst/>
                <a:ahLst/>
                <a:cxnLst/>
                <a:rect l="l" t="t" r="r" b="b"/>
                <a:pathLst>
                  <a:path w="47" h="57" extrusionOk="0">
                    <a:moveTo>
                      <a:pt x="10" y="1"/>
                    </a:moveTo>
                    <a:cubicBezTo>
                      <a:pt x="3" y="17"/>
                      <a:pt x="0" y="38"/>
                      <a:pt x="5" y="57"/>
                    </a:cubicBezTo>
                    <a:cubicBezTo>
                      <a:pt x="7" y="44"/>
                      <a:pt x="16" y="40"/>
                      <a:pt x="32" y="40"/>
                    </a:cubicBezTo>
                    <a:cubicBezTo>
                      <a:pt x="37" y="40"/>
                      <a:pt x="42" y="40"/>
                      <a:pt x="47" y="40"/>
                    </a:cubicBezTo>
                    <a:cubicBezTo>
                      <a:pt x="40" y="17"/>
                      <a:pt x="12" y="1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03" name="Google Shape;10103;p49"/>
              <p:cNvSpPr/>
              <p:nvPr/>
            </p:nvSpPr>
            <p:spPr>
              <a:xfrm>
                <a:off x="667575" y="1774400"/>
                <a:ext cx="125" cy="775"/>
              </a:xfrm>
              <a:custGeom>
                <a:avLst/>
                <a:gdLst/>
                <a:ahLst/>
                <a:cxnLst/>
                <a:rect l="l" t="t" r="r" b="b"/>
                <a:pathLst>
                  <a:path w="5" h="31" extrusionOk="0">
                    <a:moveTo>
                      <a:pt x="0" y="1"/>
                    </a:moveTo>
                    <a:cubicBezTo>
                      <a:pt x="0" y="10"/>
                      <a:pt x="0" y="21"/>
                      <a:pt x="2" y="31"/>
                    </a:cubicBezTo>
                    <a:cubicBezTo>
                      <a:pt x="5" y="21"/>
                      <a:pt x="2" y="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04" name="Google Shape;10104;p49"/>
              <p:cNvSpPr/>
              <p:nvPr/>
            </p:nvSpPr>
            <p:spPr>
              <a:xfrm>
                <a:off x="670350" y="1773525"/>
                <a:ext cx="900" cy="600"/>
              </a:xfrm>
              <a:custGeom>
                <a:avLst/>
                <a:gdLst/>
                <a:ahLst/>
                <a:cxnLst/>
                <a:rect l="l" t="t" r="r" b="b"/>
                <a:pathLst>
                  <a:path w="36" h="24" extrusionOk="0">
                    <a:moveTo>
                      <a:pt x="0" y="1"/>
                    </a:moveTo>
                    <a:lnTo>
                      <a:pt x="28" y="24"/>
                    </a:lnTo>
                    <a:lnTo>
                      <a:pt x="35" y="22"/>
                    </a:lnTo>
                    <a:cubicBezTo>
                      <a:pt x="26" y="10"/>
                      <a:pt x="14"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05" name="Google Shape;10105;p49"/>
              <p:cNvSpPr/>
              <p:nvPr/>
            </p:nvSpPr>
            <p:spPr>
              <a:xfrm>
                <a:off x="670700" y="1774175"/>
                <a:ext cx="425" cy="200"/>
              </a:xfrm>
              <a:custGeom>
                <a:avLst/>
                <a:gdLst/>
                <a:ahLst/>
                <a:cxnLst/>
                <a:rect l="l" t="t" r="r" b="b"/>
                <a:pathLst>
                  <a:path w="17" h="8" extrusionOk="0">
                    <a:moveTo>
                      <a:pt x="17" y="0"/>
                    </a:moveTo>
                    <a:lnTo>
                      <a:pt x="17" y="0"/>
                    </a:lnTo>
                    <a:lnTo>
                      <a:pt x="0" y="7"/>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06" name="Google Shape;10106;p49"/>
              <p:cNvSpPr/>
              <p:nvPr/>
            </p:nvSpPr>
            <p:spPr>
              <a:xfrm>
                <a:off x="671225" y="1774050"/>
                <a:ext cx="125" cy="75"/>
              </a:xfrm>
              <a:custGeom>
                <a:avLst/>
                <a:gdLst/>
                <a:ahLst/>
                <a:cxnLst/>
                <a:rect l="l" t="t" r="r" b="b"/>
                <a:pathLst>
                  <a:path w="5" h="3" extrusionOk="0">
                    <a:moveTo>
                      <a:pt x="0" y="1"/>
                    </a:moveTo>
                    <a:cubicBezTo>
                      <a:pt x="2" y="2"/>
                      <a:pt x="4" y="2"/>
                      <a:pt x="4" y="2"/>
                    </a:cubicBezTo>
                    <a:cubicBezTo>
                      <a:pt x="4" y="2"/>
                      <a:pt x="4" y="2"/>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07" name="Google Shape;10107;p49"/>
              <p:cNvSpPr/>
              <p:nvPr/>
            </p:nvSpPr>
            <p:spPr>
              <a:xfrm>
                <a:off x="673575" y="1773775"/>
                <a:ext cx="850" cy="1625"/>
              </a:xfrm>
              <a:custGeom>
                <a:avLst/>
                <a:gdLst/>
                <a:ahLst/>
                <a:cxnLst/>
                <a:rect l="l" t="t" r="r" b="b"/>
                <a:pathLst>
                  <a:path w="34" h="65" extrusionOk="0">
                    <a:moveTo>
                      <a:pt x="4" y="0"/>
                    </a:moveTo>
                    <a:lnTo>
                      <a:pt x="4" y="0"/>
                    </a:lnTo>
                    <a:cubicBezTo>
                      <a:pt x="4" y="1"/>
                      <a:pt x="4" y="2"/>
                      <a:pt x="4" y="3"/>
                    </a:cubicBezTo>
                    <a:lnTo>
                      <a:pt x="4" y="3"/>
                    </a:lnTo>
                    <a:cubicBezTo>
                      <a:pt x="4" y="2"/>
                      <a:pt x="4" y="1"/>
                      <a:pt x="4" y="0"/>
                    </a:cubicBezTo>
                    <a:close/>
                    <a:moveTo>
                      <a:pt x="4" y="3"/>
                    </a:moveTo>
                    <a:cubicBezTo>
                      <a:pt x="5" y="23"/>
                      <a:pt x="0" y="50"/>
                      <a:pt x="34" y="65"/>
                    </a:cubicBezTo>
                    <a:cubicBezTo>
                      <a:pt x="27" y="40"/>
                      <a:pt x="7" y="33"/>
                      <a:pt x="4"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08" name="Google Shape;10108;p49"/>
              <p:cNvSpPr/>
              <p:nvPr/>
            </p:nvSpPr>
            <p:spPr>
              <a:xfrm>
                <a:off x="672150" y="1773950"/>
                <a:ext cx="600" cy="825"/>
              </a:xfrm>
              <a:custGeom>
                <a:avLst/>
                <a:gdLst/>
                <a:ahLst/>
                <a:cxnLst/>
                <a:rect l="l" t="t" r="r" b="b"/>
                <a:pathLst>
                  <a:path w="24" h="33" extrusionOk="0">
                    <a:moveTo>
                      <a:pt x="5" y="0"/>
                    </a:moveTo>
                    <a:lnTo>
                      <a:pt x="0" y="32"/>
                    </a:lnTo>
                    <a:lnTo>
                      <a:pt x="23" y="28"/>
                    </a:lnTo>
                    <a:cubicBezTo>
                      <a:pt x="16" y="21"/>
                      <a:pt x="5"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09" name="Google Shape;10109;p49"/>
              <p:cNvSpPr/>
              <p:nvPr/>
            </p:nvSpPr>
            <p:spPr>
              <a:xfrm>
                <a:off x="671900" y="1774750"/>
                <a:ext cx="275" cy="375"/>
              </a:xfrm>
              <a:custGeom>
                <a:avLst/>
                <a:gdLst/>
                <a:ahLst/>
                <a:cxnLst/>
                <a:rect l="l" t="t" r="r" b="b"/>
                <a:pathLst>
                  <a:path w="11" h="15" extrusionOk="0">
                    <a:moveTo>
                      <a:pt x="10" y="0"/>
                    </a:moveTo>
                    <a:lnTo>
                      <a:pt x="1" y="3"/>
                    </a:lnTo>
                    <a:lnTo>
                      <a:pt x="8" y="14"/>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10" name="Google Shape;10110;p49"/>
              <p:cNvSpPr/>
              <p:nvPr/>
            </p:nvSpPr>
            <p:spPr>
              <a:xfrm>
                <a:off x="668600" y="1775175"/>
                <a:ext cx="950" cy="925"/>
              </a:xfrm>
              <a:custGeom>
                <a:avLst/>
                <a:gdLst/>
                <a:ahLst/>
                <a:cxnLst/>
                <a:rect l="l" t="t" r="r" b="b"/>
                <a:pathLst>
                  <a:path w="38" h="37" extrusionOk="0">
                    <a:moveTo>
                      <a:pt x="17" y="0"/>
                    </a:moveTo>
                    <a:cubicBezTo>
                      <a:pt x="16" y="0"/>
                      <a:pt x="14" y="1"/>
                      <a:pt x="12" y="2"/>
                    </a:cubicBezTo>
                    <a:cubicBezTo>
                      <a:pt x="15" y="16"/>
                      <a:pt x="10" y="28"/>
                      <a:pt x="1" y="37"/>
                    </a:cubicBezTo>
                    <a:cubicBezTo>
                      <a:pt x="15" y="34"/>
                      <a:pt x="26" y="30"/>
                      <a:pt x="38" y="23"/>
                    </a:cubicBezTo>
                    <a:cubicBezTo>
                      <a:pt x="32" y="15"/>
                      <a:pt x="26"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11" name="Google Shape;10111;p49"/>
              <p:cNvSpPr/>
              <p:nvPr/>
            </p:nvSpPr>
            <p:spPr>
              <a:xfrm>
                <a:off x="670000" y="1774750"/>
                <a:ext cx="100" cy="125"/>
              </a:xfrm>
              <a:custGeom>
                <a:avLst/>
                <a:gdLst/>
                <a:ahLst/>
                <a:cxnLst/>
                <a:rect l="l" t="t" r="r" b="b"/>
                <a:pathLst>
                  <a:path w="4" h="5" extrusionOk="0">
                    <a:moveTo>
                      <a:pt x="0" y="0"/>
                    </a:moveTo>
                    <a:lnTo>
                      <a:pt x="0" y="3"/>
                    </a:lnTo>
                    <a:cubicBezTo>
                      <a:pt x="1" y="4"/>
                      <a:pt x="2" y="4"/>
                      <a:pt x="3" y="4"/>
                    </a:cubicBezTo>
                    <a:cubicBezTo>
                      <a:pt x="4" y="4"/>
                      <a:pt x="3"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12" name="Google Shape;10112;p49"/>
              <p:cNvSpPr/>
              <p:nvPr/>
            </p:nvSpPr>
            <p:spPr>
              <a:xfrm>
                <a:off x="666475" y="1777825"/>
                <a:ext cx="75" cy="125"/>
              </a:xfrm>
              <a:custGeom>
                <a:avLst/>
                <a:gdLst/>
                <a:ahLst/>
                <a:cxnLst/>
                <a:rect l="l" t="t" r="r" b="b"/>
                <a:pathLst>
                  <a:path w="3" h="5" extrusionOk="0">
                    <a:moveTo>
                      <a:pt x="2" y="5"/>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13" name="Google Shape;10113;p49"/>
              <p:cNvSpPr/>
              <p:nvPr/>
            </p:nvSpPr>
            <p:spPr>
              <a:xfrm>
                <a:off x="669525" y="1775275"/>
                <a:ext cx="450" cy="600"/>
              </a:xfrm>
              <a:custGeom>
                <a:avLst/>
                <a:gdLst/>
                <a:ahLst/>
                <a:cxnLst/>
                <a:rect l="l" t="t" r="r" b="b"/>
                <a:pathLst>
                  <a:path w="18" h="24" extrusionOk="0">
                    <a:moveTo>
                      <a:pt x="15" y="0"/>
                    </a:moveTo>
                    <a:lnTo>
                      <a:pt x="15" y="0"/>
                    </a:lnTo>
                    <a:cubicBezTo>
                      <a:pt x="10" y="7"/>
                      <a:pt x="6" y="14"/>
                      <a:pt x="1" y="17"/>
                    </a:cubicBezTo>
                    <a:cubicBezTo>
                      <a:pt x="3" y="20"/>
                      <a:pt x="4" y="23"/>
                      <a:pt x="5" y="23"/>
                    </a:cubicBezTo>
                    <a:cubicBezTo>
                      <a:pt x="5" y="23"/>
                      <a:pt x="6" y="23"/>
                      <a:pt x="6" y="21"/>
                    </a:cubicBezTo>
                    <a:cubicBezTo>
                      <a:pt x="17" y="21"/>
                      <a:pt x="17" y="12"/>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14" name="Google Shape;10114;p49"/>
              <p:cNvSpPr/>
              <p:nvPr/>
            </p:nvSpPr>
            <p:spPr>
              <a:xfrm>
                <a:off x="667250" y="1775900"/>
                <a:ext cx="700" cy="200"/>
              </a:xfrm>
              <a:custGeom>
                <a:avLst/>
                <a:gdLst/>
                <a:ahLst/>
                <a:cxnLst/>
                <a:rect l="l" t="t" r="r" b="b"/>
                <a:pathLst>
                  <a:path w="28" h="8" extrusionOk="0">
                    <a:moveTo>
                      <a:pt x="3" y="0"/>
                    </a:moveTo>
                    <a:cubicBezTo>
                      <a:pt x="1" y="0"/>
                      <a:pt x="0" y="1"/>
                      <a:pt x="2" y="3"/>
                    </a:cubicBezTo>
                    <a:cubicBezTo>
                      <a:pt x="11" y="5"/>
                      <a:pt x="18" y="8"/>
                      <a:pt x="27" y="8"/>
                    </a:cubicBezTo>
                    <a:cubicBezTo>
                      <a:pt x="19" y="5"/>
                      <a:pt x="8"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15" name="Google Shape;10115;p49"/>
              <p:cNvSpPr/>
              <p:nvPr/>
            </p:nvSpPr>
            <p:spPr>
              <a:xfrm>
                <a:off x="669675" y="1774575"/>
                <a:ext cx="125" cy="150"/>
              </a:xfrm>
              <a:custGeom>
                <a:avLst/>
                <a:gdLst/>
                <a:ahLst/>
                <a:cxnLst/>
                <a:rect l="l" t="t" r="r" b="b"/>
                <a:pathLst>
                  <a:path w="5" h="6" extrusionOk="0">
                    <a:moveTo>
                      <a:pt x="2" y="1"/>
                    </a:moveTo>
                    <a:cubicBezTo>
                      <a:pt x="1" y="1"/>
                      <a:pt x="3" y="4"/>
                      <a:pt x="4" y="5"/>
                    </a:cubicBezTo>
                    <a:lnTo>
                      <a:pt x="4" y="3"/>
                    </a:lnTo>
                    <a:cubicBezTo>
                      <a:pt x="3" y="1"/>
                      <a:pt x="2"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16" name="Google Shape;10116;p49"/>
              <p:cNvSpPr/>
              <p:nvPr/>
            </p:nvSpPr>
            <p:spPr>
              <a:xfrm>
                <a:off x="669775" y="1774700"/>
                <a:ext cx="250" cy="600"/>
              </a:xfrm>
              <a:custGeom>
                <a:avLst/>
                <a:gdLst/>
                <a:ahLst/>
                <a:cxnLst/>
                <a:rect l="l" t="t" r="r" b="b"/>
                <a:pathLst>
                  <a:path w="10" h="24" extrusionOk="0">
                    <a:moveTo>
                      <a:pt x="0" y="0"/>
                    </a:moveTo>
                    <a:cubicBezTo>
                      <a:pt x="0" y="7"/>
                      <a:pt x="3" y="16"/>
                      <a:pt x="5" y="23"/>
                    </a:cubicBezTo>
                    <a:cubicBezTo>
                      <a:pt x="7" y="19"/>
                      <a:pt x="9" y="12"/>
                      <a:pt x="9"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17" name="Google Shape;10117;p49"/>
              <p:cNvSpPr/>
              <p:nvPr/>
            </p:nvSpPr>
            <p:spPr>
              <a:xfrm>
                <a:off x="666525" y="1777925"/>
                <a:ext cx="3500" cy="4625"/>
              </a:xfrm>
              <a:custGeom>
                <a:avLst/>
                <a:gdLst/>
                <a:ahLst/>
                <a:cxnLst/>
                <a:rect l="l" t="t" r="r" b="b"/>
                <a:pathLst>
                  <a:path w="140" h="185" extrusionOk="0">
                    <a:moveTo>
                      <a:pt x="0" y="1"/>
                    </a:moveTo>
                    <a:lnTo>
                      <a:pt x="0" y="1"/>
                    </a:lnTo>
                    <a:cubicBezTo>
                      <a:pt x="12" y="13"/>
                      <a:pt x="19" y="31"/>
                      <a:pt x="17" y="47"/>
                    </a:cubicBezTo>
                    <a:cubicBezTo>
                      <a:pt x="35" y="54"/>
                      <a:pt x="82" y="47"/>
                      <a:pt x="88" y="80"/>
                    </a:cubicBezTo>
                    <a:cubicBezTo>
                      <a:pt x="85" y="90"/>
                      <a:pt x="81" y="93"/>
                      <a:pt x="76" y="93"/>
                    </a:cubicBezTo>
                    <a:cubicBezTo>
                      <a:pt x="67" y="93"/>
                      <a:pt x="55" y="84"/>
                      <a:pt x="42" y="82"/>
                    </a:cubicBezTo>
                    <a:lnTo>
                      <a:pt x="42" y="82"/>
                    </a:lnTo>
                    <a:cubicBezTo>
                      <a:pt x="79" y="103"/>
                      <a:pt x="58" y="145"/>
                      <a:pt x="107" y="184"/>
                    </a:cubicBezTo>
                    <a:lnTo>
                      <a:pt x="107" y="154"/>
                    </a:lnTo>
                    <a:cubicBezTo>
                      <a:pt x="114" y="161"/>
                      <a:pt x="119" y="175"/>
                      <a:pt x="128" y="177"/>
                    </a:cubicBezTo>
                    <a:cubicBezTo>
                      <a:pt x="108" y="157"/>
                      <a:pt x="103" y="129"/>
                      <a:pt x="126" y="129"/>
                    </a:cubicBezTo>
                    <a:cubicBezTo>
                      <a:pt x="130" y="129"/>
                      <a:pt x="134" y="129"/>
                      <a:pt x="139" y="131"/>
                    </a:cubicBezTo>
                    <a:cubicBezTo>
                      <a:pt x="137" y="103"/>
                      <a:pt x="56" y="3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18" name="Google Shape;10118;p49"/>
              <p:cNvSpPr/>
              <p:nvPr/>
            </p:nvSpPr>
            <p:spPr>
              <a:xfrm>
                <a:off x="666125" y="1776825"/>
                <a:ext cx="1350" cy="1025"/>
              </a:xfrm>
              <a:custGeom>
                <a:avLst/>
                <a:gdLst/>
                <a:ahLst/>
                <a:cxnLst/>
                <a:rect l="l" t="t" r="r" b="b"/>
                <a:pathLst>
                  <a:path w="54" h="41" extrusionOk="0">
                    <a:moveTo>
                      <a:pt x="2" y="1"/>
                    </a:moveTo>
                    <a:lnTo>
                      <a:pt x="2" y="1"/>
                    </a:lnTo>
                    <a:cubicBezTo>
                      <a:pt x="0" y="15"/>
                      <a:pt x="5" y="29"/>
                      <a:pt x="14" y="40"/>
                    </a:cubicBezTo>
                    <a:lnTo>
                      <a:pt x="49" y="15"/>
                    </a:lnTo>
                    <a:lnTo>
                      <a:pt x="49" y="22"/>
                    </a:lnTo>
                    <a:lnTo>
                      <a:pt x="53" y="13"/>
                    </a:lnTo>
                    <a:cubicBezTo>
                      <a:pt x="35" y="13"/>
                      <a:pt x="19"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19" name="Google Shape;10119;p49"/>
              <p:cNvSpPr/>
              <p:nvPr/>
            </p:nvSpPr>
            <p:spPr>
              <a:xfrm>
                <a:off x="667450" y="1776025"/>
                <a:ext cx="2450" cy="2400"/>
              </a:xfrm>
              <a:custGeom>
                <a:avLst/>
                <a:gdLst/>
                <a:ahLst/>
                <a:cxnLst/>
                <a:rect l="l" t="t" r="r" b="b"/>
                <a:pathLst>
                  <a:path w="98" h="96" extrusionOk="0">
                    <a:moveTo>
                      <a:pt x="23" y="3"/>
                    </a:moveTo>
                    <a:cubicBezTo>
                      <a:pt x="24" y="4"/>
                      <a:pt x="26" y="5"/>
                      <a:pt x="24" y="5"/>
                    </a:cubicBezTo>
                    <a:lnTo>
                      <a:pt x="23" y="3"/>
                    </a:lnTo>
                    <a:close/>
                    <a:moveTo>
                      <a:pt x="24" y="5"/>
                    </a:moveTo>
                    <a:lnTo>
                      <a:pt x="24" y="5"/>
                    </a:lnTo>
                    <a:cubicBezTo>
                      <a:pt x="26" y="7"/>
                      <a:pt x="28" y="12"/>
                      <a:pt x="31" y="17"/>
                    </a:cubicBezTo>
                    <a:cubicBezTo>
                      <a:pt x="17" y="17"/>
                      <a:pt x="24" y="10"/>
                      <a:pt x="24" y="5"/>
                    </a:cubicBezTo>
                    <a:close/>
                    <a:moveTo>
                      <a:pt x="21" y="0"/>
                    </a:moveTo>
                    <a:lnTo>
                      <a:pt x="0" y="40"/>
                    </a:lnTo>
                    <a:cubicBezTo>
                      <a:pt x="2" y="40"/>
                      <a:pt x="3" y="40"/>
                      <a:pt x="5" y="40"/>
                    </a:cubicBezTo>
                    <a:cubicBezTo>
                      <a:pt x="14" y="40"/>
                      <a:pt x="21" y="33"/>
                      <a:pt x="33" y="19"/>
                    </a:cubicBezTo>
                    <a:cubicBezTo>
                      <a:pt x="49" y="51"/>
                      <a:pt x="45" y="75"/>
                      <a:pt x="79" y="96"/>
                    </a:cubicBezTo>
                    <a:cubicBezTo>
                      <a:pt x="98" y="79"/>
                      <a:pt x="72" y="63"/>
                      <a:pt x="75" y="42"/>
                    </a:cubicBezTo>
                    <a:lnTo>
                      <a:pt x="75" y="42"/>
                    </a:lnTo>
                    <a:cubicBezTo>
                      <a:pt x="69" y="49"/>
                      <a:pt x="66" y="51"/>
                      <a:pt x="64" y="51"/>
                    </a:cubicBezTo>
                    <a:cubicBezTo>
                      <a:pt x="57" y="51"/>
                      <a:pt x="64" y="21"/>
                      <a:pt x="38" y="21"/>
                    </a:cubicBezTo>
                    <a:cubicBezTo>
                      <a:pt x="37" y="21"/>
                      <a:pt x="36" y="21"/>
                      <a:pt x="35" y="21"/>
                    </a:cubicBezTo>
                    <a:cubicBezTo>
                      <a:pt x="38" y="14"/>
                      <a:pt x="42" y="7"/>
                      <a:pt x="47" y="3"/>
                    </a:cubicBezTo>
                    <a:lnTo>
                      <a:pt x="22" y="3"/>
                    </a:ln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20" name="Google Shape;10120;p49"/>
              <p:cNvSpPr/>
              <p:nvPr/>
            </p:nvSpPr>
            <p:spPr>
              <a:xfrm>
                <a:off x="674875" y="1776950"/>
                <a:ext cx="200" cy="225"/>
              </a:xfrm>
              <a:custGeom>
                <a:avLst/>
                <a:gdLst/>
                <a:ahLst/>
                <a:cxnLst/>
                <a:rect l="l" t="t" r="r" b="b"/>
                <a:pathLst>
                  <a:path w="8" h="9" extrusionOk="0">
                    <a:moveTo>
                      <a:pt x="0" y="1"/>
                    </a:moveTo>
                    <a:cubicBezTo>
                      <a:pt x="0" y="6"/>
                      <a:pt x="3" y="8"/>
                      <a:pt x="5" y="8"/>
                    </a:cubicBezTo>
                    <a:cubicBezTo>
                      <a:pt x="6" y="8"/>
                      <a:pt x="7" y="8"/>
                      <a:pt x="7" y="8"/>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21" name="Google Shape;10121;p49"/>
              <p:cNvSpPr/>
              <p:nvPr/>
            </p:nvSpPr>
            <p:spPr>
              <a:xfrm>
                <a:off x="672775" y="1775450"/>
                <a:ext cx="2225" cy="1525"/>
              </a:xfrm>
              <a:custGeom>
                <a:avLst/>
                <a:gdLst/>
                <a:ahLst/>
                <a:cxnLst/>
                <a:rect l="l" t="t" r="r" b="b"/>
                <a:pathLst>
                  <a:path w="89" h="61" extrusionOk="0">
                    <a:moveTo>
                      <a:pt x="1" y="0"/>
                    </a:moveTo>
                    <a:lnTo>
                      <a:pt x="1" y="0"/>
                    </a:lnTo>
                    <a:cubicBezTo>
                      <a:pt x="22" y="21"/>
                      <a:pt x="42" y="42"/>
                      <a:pt x="66" y="58"/>
                    </a:cubicBezTo>
                    <a:cubicBezTo>
                      <a:pt x="66" y="54"/>
                      <a:pt x="61" y="40"/>
                      <a:pt x="70" y="40"/>
                    </a:cubicBezTo>
                    <a:cubicBezTo>
                      <a:pt x="82" y="42"/>
                      <a:pt x="80" y="51"/>
                      <a:pt x="87" y="61"/>
                    </a:cubicBezTo>
                    <a:cubicBezTo>
                      <a:pt x="87" y="51"/>
                      <a:pt x="89" y="33"/>
                      <a:pt x="63" y="26"/>
                    </a:cubicBezTo>
                    <a:lnTo>
                      <a:pt x="63" y="30"/>
                    </a:lnTo>
                    <a:cubicBezTo>
                      <a:pt x="40" y="26"/>
                      <a:pt x="19" y="1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22" name="Google Shape;10122;p49"/>
              <p:cNvSpPr/>
              <p:nvPr/>
            </p:nvSpPr>
            <p:spPr>
              <a:xfrm>
                <a:off x="671100" y="1776775"/>
                <a:ext cx="1000" cy="1175"/>
              </a:xfrm>
              <a:custGeom>
                <a:avLst/>
                <a:gdLst/>
                <a:ahLst/>
                <a:cxnLst/>
                <a:rect l="l" t="t" r="r" b="b"/>
                <a:pathLst>
                  <a:path w="40" h="47" extrusionOk="0">
                    <a:moveTo>
                      <a:pt x="17" y="1"/>
                    </a:moveTo>
                    <a:lnTo>
                      <a:pt x="1" y="33"/>
                    </a:lnTo>
                    <a:lnTo>
                      <a:pt x="33" y="47"/>
                    </a:lnTo>
                    <a:lnTo>
                      <a:pt x="21" y="35"/>
                    </a:lnTo>
                    <a:cubicBezTo>
                      <a:pt x="40" y="28"/>
                      <a:pt x="24" y="15"/>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23" name="Google Shape;10123;p49"/>
              <p:cNvSpPr/>
              <p:nvPr/>
            </p:nvSpPr>
            <p:spPr>
              <a:xfrm>
                <a:off x="665475" y="1776825"/>
                <a:ext cx="550" cy="1300"/>
              </a:xfrm>
              <a:custGeom>
                <a:avLst/>
                <a:gdLst/>
                <a:ahLst/>
                <a:cxnLst/>
                <a:rect l="l" t="t" r="r" b="b"/>
                <a:pathLst>
                  <a:path w="22" h="52" extrusionOk="0">
                    <a:moveTo>
                      <a:pt x="1" y="1"/>
                    </a:moveTo>
                    <a:lnTo>
                      <a:pt x="22" y="52"/>
                    </a:lnTo>
                    <a:lnTo>
                      <a:pt x="22" y="3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24" name="Google Shape;10124;p49"/>
              <p:cNvSpPr/>
              <p:nvPr/>
            </p:nvSpPr>
            <p:spPr>
              <a:xfrm>
                <a:off x="664725" y="1777825"/>
                <a:ext cx="550" cy="600"/>
              </a:xfrm>
              <a:custGeom>
                <a:avLst/>
                <a:gdLst/>
                <a:ahLst/>
                <a:cxnLst/>
                <a:rect l="l" t="t" r="r" b="b"/>
                <a:pathLst>
                  <a:path w="22" h="24" extrusionOk="0">
                    <a:moveTo>
                      <a:pt x="1" y="0"/>
                    </a:moveTo>
                    <a:lnTo>
                      <a:pt x="5" y="21"/>
                    </a:lnTo>
                    <a:lnTo>
                      <a:pt x="21" y="24"/>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25" name="Google Shape;10125;p49"/>
              <p:cNvSpPr/>
              <p:nvPr/>
            </p:nvSpPr>
            <p:spPr>
              <a:xfrm>
                <a:off x="621075" y="1808825"/>
                <a:ext cx="325" cy="375"/>
              </a:xfrm>
              <a:custGeom>
                <a:avLst/>
                <a:gdLst/>
                <a:ahLst/>
                <a:cxnLst/>
                <a:rect l="l" t="t" r="r" b="b"/>
                <a:pathLst>
                  <a:path w="13" h="15" extrusionOk="0">
                    <a:moveTo>
                      <a:pt x="12" y="1"/>
                    </a:moveTo>
                    <a:lnTo>
                      <a:pt x="12" y="1"/>
                    </a:lnTo>
                    <a:cubicBezTo>
                      <a:pt x="3" y="8"/>
                      <a:pt x="1" y="12"/>
                      <a:pt x="3" y="15"/>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26" name="Google Shape;10126;p49"/>
              <p:cNvSpPr/>
              <p:nvPr/>
            </p:nvSpPr>
            <p:spPr>
              <a:xfrm>
                <a:off x="647950" y="1795150"/>
                <a:ext cx="1325" cy="950"/>
              </a:xfrm>
              <a:custGeom>
                <a:avLst/>
                <a:gdLst/>
                <a:ahLst/>
                <a:cxnLst/>
                <a:rect l="l" t="t" r="r" b="b"/>
                <a:pathLst>
                  <a:path w="53" h="38" extrusionOk="0">
                    <a:moveTo>
                      <a:pt x="2" y="1"/>
                    </a:moveTo>
                    <a:cubicBezTo>
                      <a:pt x="0" y="1"/>
                      <a:pt x="2" y="4"/>
                      <a:pt x="8" y="12"/>
                    </a:cubicBezTo>
                    <a:lnTo>
                      <a:pt x="34" y="38"/>
                    </a:lnTo>
                    <a:cubicBezTo>
                      <a:pt x="35" y="32"/>
                      <a:pt x="38" y="30"/>
                      <a:pt x="42" y="30"/>
                    </a:cubicBezTo>
                    <a:cubicBezTo>
                      <a:pt x="45" y="30"/>
                      <a:pt x="49" y="31"/>
                      <a:pt x="53" y="33"/>
                    </a:cubicBezTo>
                    <a:cubicBezTo>
                      <a:pt x="31" y="20"/>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27" name="Google Shape;10127;p49"/>
              <p:cNvSpPr/>
              <p:nvPr/>
            </p:nvSpPr>
            <p:spPr>
              <a:xfrm>
                <a:off x="636625" y="1805750"/>
                <a:ext cx="250" cy="900"/>
              </a:xfrm>
              <a:custGeom>
                <a:avLst/>
                <a:gdLst/>
                <a:ahLst/>
                <a:cxnLst/>
                <a:rect l="l" t="t" r="r" b="b"/>
                <a:pathLst>
                  <a:path w="10" h="36" extrusionOk="0">
                    <a:moveTo>
                      <a:pt x="9" y="1"/>
                    </a:moveTo>
                    <a:lnTo>
                      <a:pt x="0" y="24"/>
                    </a:lnTo>
                    <a:cubicBezTo>
                      <a:pt x="0" y="29"/>
                      <a:pt x="2" y="31"/>
                      <a:pt x="5" y="36"/>
                    </a:cubicBezTo>
                    <a:cubicBezTo>
                      <a:pt x="5" y="22"/>
                      <a:pt x="7" y="12"/>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28" name="Google Shape;10128;p49"/>
              <p:cNvSpPr/>
              <p:nvPr/>
            </p:nvSpPr>
            <p:spPr>
              <a:xfrm>
                <a:off x="608925" y="1804200"/>
                <a:ext cx="875" cy="625"/>
              </a:xfrm>
              <a:custGeom>
                <a:avLst/>
                <a:gdLst/>
                <a:ahLst/>
                <a:cxnLst/>
                <a:rect l="l" t="t" r="r" b="b"/>
                <a:pathLst>
                  <a:path w="35" h="25" extrusionOk="0">
                    <a:moveTo>
                      <a:pt x="35" y="0"/>
                    </a:moveTo>
                    <a:lnTo>
                      <a:pt x="0" y="21"/>
                    </a:lnTo>
                    <a:cubicBezTo>
                      <a:pt x="4" y="24"/>
                      <a:pt x="7" y="25"/>
                      <a:pt x="9" y="25"/>
                    </a:cubicBezTo>
                    <a:cubicBezTo>
                      <a:pt x="19" y="25"/>
                      <a:pt x="24" y="11"/>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29" name="Google Shape;10129;p49"/>
              <p:cNvSpPr/>
              <p:nvPr/>
            </p:nvSpPr>
            <p:spPr>
              <a:xfrm>
                <a:off x="657125" y="1787100"/>
                <a:ext cx="1350" cy="375"/>
              </a:xfrm>
              <a:custGeom>
                <a:avLst/>
                <a:gdLst/>
                <a:ahLst/>
                <a:cxnLst/>
                <a:rect l="l" t="t" r="r" b="b"/>
                <a:pathLst>
                  <a:path w="54" h="15" extrusionOk="0">
                    <a:moveTo>
                      <a:pt x="38" y="0"/>
                    </a:moveTo>
                    <a:cubicBezTo>
                      <a:pt x="24" y="3"/>
                      <a:pt x="12" y="7"/>
                      <a:pt x="1" y="14"/>
                    </a:cubicBezTo>
                    <a:cubicBezTo>
                      <a:pt x="10" y="14"/>
                      <a:pt x="20" y="15"/>
                      <a:pt x="28" y="15"/>
                    </a:cubicBezTo>
                    <a:cubicBezTo>
                      <a:pt x="44" y="15"/>
                      <a:pt x="53" y="13"/>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30" name="Google Shape;10130;p49"/>
              <p:cNvSpPr/>
              <p:nvPr/>
            </p:nvSpPr>
            <p:spPr>
              <a:xfrm>
                <a:off x="623400" y="1800300"/>
                <a:ext cx="425" cy="450"/>
              </a:xfrm>
              <a:custGeom>
                <a:avLst/>
                <a:gdLst/>
                <a:ahLst/>
                <a:cxnLst/>
                <a:rect l="l" t="t" r="r" b="b"/>
                <a:pathLst>
                  <a:path w="17" h="18" extrusionOk="0">
                    <a:moveTo>
                      <a:pt x="17" y="1"/>
                    </a:moveTo>
                    <a:cubicBezTo>
                      <a:pt x="10" y="3"/>
                      <a:pt x="5" y="10"/>
                      <a:pt x="1" y="17"/>
                    </a:cubicBezTo>
                    <a:cubicBezTo>
                      <a:pt x="10" y="12"/>
                      <a:pt x="15"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31" name="Google Shape;10131;p49"/>
              <p:cNvSpPr/>
              <p:nvPr/>
            </p:nvSpPr>
            <p:spPr>
              <a:xfrm>
                <a:off x="656375" y="1787450"/>
                <a:ext cx="775" cy="600"/>
              </a:xfrm>
              <a:custGeom>
                <a:avLst/>
                <a:gdLst/>
                <a:ahLst/>
                <a:cxnLst/>
                <a:rect l="l" t="t" r="r" b="b"/>
                <a:pathLst>
                  <a:path w="31" h="24" extrusionOk="0">
                    <a:moveTo>
                      <a:pt x="31" y="0"/>
                    </a:moveTo>
                    <a:cubicBezTo>
                      <a:pt x="12" y="0"/>
                      <a:pt x="1" y="2"/>
                      <a:pt x="17" y="23"/>
                    </a:cubicBezTo>
                    <a:lnTo>
                      <a:pt x="26" y="23"/>
                    </a:lnTo>
                    <a:cubicBezTo>
                      <a:pt x="24" y="16"/>
                      <a:pt x="26" y="7"/>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32" name="Google Shape;10132;p49"/>
              <p:cNvSpPr/>
              <p:nvPr/>
            </p:nvSpPr>
            <p:spPr>
              <a:xfrm>
                <a:off x="588275" y="1780200"/>
                <a:ext cx="100" cy="150"/>
              </a:xfrm>
              <a:custGeom>
                <a:avLst/>
                <a:gdLst/>
                <a:ahLst/>
                <a:cxnLst/>
                <a:rect l="l" t="t" r="r" b="b"/>
                <a:pathLst>
                  <a:path w="4" h="6" extrusionOk="0">
                    <a:moveTo>
                      <a:pt x="3" y="0"/>
                    </a:moveTo>
                    <a:cubicBezTo>
                      <a:pt x="1" y="5"/>
                      <a:pt x="1" y="5"/>
                      <a:pt x="3" y="5"/>
                    </a:cubicBezTo>
                    <a:cubicBezTo>
                      <a:pt x="3" y="3"/>
                      <a:pt x="3" y="3"/>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33" name="Google Shape;10133;p49"/>
              <p:cNvSpPr/>
              <p:nvPr/>
            </p:nvSpPr>
            <p:spPr>
              <a:xfrm>
                <a:off x="584925" y="1768250"/>
                <a:ext cx="425" cy="150"/>
              </a:xfrm>
              <a:custGeom>
                <a:avLst/>
                <a:gdLst/>
                <a:ahLst/>
                <a:cxnLst/>
                <a:rect l="l" t="t" r="r" b="b"/>
                <a:pathLst>
                  <a:path w="17" h="6" extrusionOk="0">
                    <a:moveTo>
                      <a:pt x="0" y="1"/>
                    </a:moveTo>
                    <a:cubicBezTo>
                      <a:pt x="5" y="3"/>
                      <a:pt x="10" y="3"/>
                      <a:pt x="17" y="5"/>
                    </a:cubicBezTo>
                    <a:cubicBezTo>
                      <a:pt x="14" y="3"/>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34" name="Google Shape;10134;p49"/>
              <p:cNvSpPr/>
              <p:nvPr/>
            </p:nvSpPr>
            <p:spPr>
              <a:xfrm>
                <a:off x="661725" y="1781225"/>
                <a:ext cx="100" cy="150"/>
              </a:xfrm>
              <a:custGeom>
                <a:avLst/>
                <a:gdLst/>
                <a:ahLst/>
                <a:cxnLst/>
                <a:rect l="l" t="t" r="r" b="b"/>
                <a:pathLst>
                  <a:path w="4" h="6" extrusionOk="0">
                    <a:moveTo>
                      <a:pt x="3" y="0"/>
                    </a:moveTo>
                    <a:cubicBezTo>
                      <a:pt x="2" y="0"/>
                      <a:pt x="1" y="3"/>
                      <a:pt x="2" y="6"/>
                    </a:cubicBez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35" name="Google Shape;10135;p49"/>
              <p:cNvSpPr/>
              <p:nvPr/>
            </p:nvSpPr>
            <p:spPr>
              <a:xfrm>
                <a:off x="665250" y="1782750"/>
                <a:ext cx="300" cy="375"/>
              </a:xfrm>
              <a:custGeom>
                <a:avLst/>
                <a:gdLst/>
                <a:ahLst/>
                <a:cxnLst/>
                <a:rect l="l" t="t" r="r" b="b"/>
                <a:pathLst>
                  <a:path w="12" h="15" extrusionOk="0">
                    <a:moveTo>
                      <a:pt x="0" y="0"/>
                    </a:moveTo>
                    <a:lnTo>
                      <a:pt x="0" y="0"/>
                    </a:lnTo>
                    <a:cubicBezTo>
                      <a:pt x="3" y="7"/>
                      <a:pt x="7" y="12"/>
                      <a:pt x="12" y="14"/>
                    </a:cubicBezTo>
                    <a:cubicBezTo>
                      <a:pt x="7" y="12"/>
                      <a:pt x="5"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36" name="Google Shape;10136;p49"/>
              <p:cNvSpPr/>
              <p:nvPr/>
            </p:nvSpPr>
            <p:spPr>
              <a:xfrm>
                <a:off x="660275" y="1792650"/>
                <a:ext cx="150" cy="125"/>
              </a:xfrm>
              <a:custGeom>
                <a:avLst/>
                <a:gdLst/>
                <a:ahLst/>
                <a:cxnLst/>
                <a:rect l="l" t="t" r="r" b="b"/>
                <a:pathLst>
                  <a:path w="6" h="5" extrusionOk="0">
                    <a:moveTo>
                      <a:pt x="0" y="1"/>
                    </a:moveTo>
                    <a:cubicBezTo>
                      <a:pt x="2" y="3"/>
                      <a:pt x="5" y="4"/>
                      <a:pt x="5" y="4"/>
                    </a:cubicBezTo>
                    <a:cubicBezTo>
                      <a:pt x="6"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37" name="Google Shape;10137;p49"/>
              <p:cNvSpPr/>
              <p:nvPr/>
            </p:nvSpPr>
            <p:spPr>
              <a:xfrm>
                <a:off x="661950" y="1780925"/>
                <a:ext cx="200" cy="225"/>
              </a:xfrm>
              <a:custGeom>
                <a:avLst/>
                <a:gdLst/>
                <a:ahLst/>
                <a:cxnLst/>
                <a:rect l="l" t="t" r="r" b="b"/>
                <a:pathLst>
                  <a:path w="8" h="9" extrusionOk="0">
                    <a:moveTo>
                      <a:pt x="3" y="0"/>
                    </a:moveTo>
                    <a:cubicBezTo>
                      <a:pt x="2" y="0"/>
                      <a:pt x="0" y="2"/>
                      <a:pt x="0" y="8"/>
                    </a:cubicBezTo>
                    <a:lnTo>
                      <a:pt x="7" y="4"/>
                    </a:lnTo>
                    <a:cubicBezTo>
                      <a:pt x="6" y="2"/>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38" name="Google Shape;10138;p49"/>
              <p:cNvSpPr/>
              <p:nvPr/>
            </p:nvSpPr>
            <p:spPr>
              <a:xfrm>
                <a:off x="661550" y="1781350"/>
                <a:ext cx="350" cy="275"/>
              </a:xfrm>
              <a:custGeom>
                <a:avLst/>
                <a:gdLst/>
                <a:ahLst/>
                <a:cxnLst/>
                <a:rect l="l" t="t" r="r" b="b"/>
                <a:pathLst>
                  <a:path w="14" h="11" extrusionOk="0">
                    <a:moveTo>
                      <a:pt x="9" y="1"/>
                    </a:moveTo>
                    <a:lnTo>
                      <a:pt x="0" y="10"/>
                    </a:lnTo>
                    <a:cubicBezTo>
                      <a:pt x="5" y="8"/>
                      <a:pt x="9" y="3"/>
                      <a:pt x="14" y="3"/>
                    </a:cubicBezTo>
                    <a:cubicBezTo>
                      <a:pt x="12" y="3"/>
                      <a:pt x="9" y="3"/>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39" name="Google Shape;10139;p49"/>
              <p:cNvSpPr/>
              <p:nvPr/>
            </p:nvSpPr>
            <p:spPr>
              <a:xfrm>
                <a:off x="600575" y="1790100"/>
                <a:ext cx="425" cy="100"/>
              </a:xfrm>
              <a:custGeom>
                <a:avLst/>
                <a:gdLst/>
                <a:ahLst/>
                <a:cxnLst/>
                <a:rect l="l" t="t" r="r" b="b"/>
                <a:pathLst>
                  <a:path w="17" h="4" extrusionOk="0">
                    <a:moveTo>
                      <a:pt x="16" y="1"/>
                    </a:moveTo>
                    <a:cubicBezTo>
                      <a:pt x="0" y="1"/>
                      <a:pt x="3" y="3"/>
                      <a:pt x="14" y="3"/>
                    </a:cubicBezTo>
                    <a:cubicBezTo>
                      <a:pt x="14" y="3"/>
                      <a:pt x="1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40" name="Google Shape;10140;p49"/>
              <p:cNvSpPr/>
              <p:nvPr/>
            </p:nvSpPr>
            <p:spPr>
              <a:xfrm>
                <a:off x="649600" y="1806225"/>
                <a:ext cx="25" cy="75"/>
              </a:xfrm>
              <a:custGeom>
                <a:avLst/>
                <a:gdLst/>
                <a:ahLst/>
                <a:cxnLst/>
                <a:rect l="l" t="t" r="r" b="b"/>
                <a:pathLst>
                  <a:path w="1" h="3" extrusionOk="0">
                    <a:moveTo>
                      <a:pt x="0" y="3"/>
                    </a:moveTo>
                    <a:cubicBezTo>
                      <a:pt x="0" y="3"/>
                      <a:pt x="0" y="0"/>
                      <a:pt x="0" y="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41" name="Google Shape;10141;p49"/>
              <p:cNvSpPr/>
              <p:nvPr/>
            </p:nvSpPr>
            <p:spPr>
              <a:xfrm>
                <a:off x="648100" y="1804125"/>
                <a:ext cx="1525" cy="3150"/>
              </a:xfrm>
              <a:custGeom>
                <a:avLst/>
                <a:gdLst/>
                <a:ahLst/>
                <a:cxnLst/>
                <a:rect l="l" t="t" r="r" b="b"/>
                <a:pathLst>
                  <a:path w="61" h="126" extrusionOk="0">
                    <a:moveTo>
                      <a:pt x="0" y="1"/>
                    </a:moveTo>
                    <a:lnTo>
                      <a:pt x="42" y="126"/>
                    </a:lnTo>
                    <a:cubicBezTo>
                      <a:pt x="36" y="90"/>
                      <a:pt x="41" y="83"/>
                      <a:pt x="51" y="83"/>
                    </a:cubicBezTo>
                    <a:cubicBezTo>
                      <a:pt x="54" y="83"/>
                      <a:pt x="57" y="84"/>
                      <a:pt x="60" y="84"/>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42" name="Google Shape;10142;p49"/>
              <p:cNvSpPr/>
              <p:nvPr/>
            </p:nvSpPr>
            <p:spPr>
              <a:xfrm>
                <a:off x="580975" y="1767850"/>
                <a:ext cx="85725" cy="45000"/>
              </a:xfrm>
              <a:custGeom>
                <a:avLst/>
                <a:gdLst/>
                <a:ahLst/>
                <a:cxnLst/>
                <a:rect l="l" t="t" r="r" b="b"/>
                <a:pathLst>
                  <a:path w="3429" h="1800" extrusionOk="0">
                    <a:moveTo>
                      <a:pt x="212" y="212"/>
                    </a:moveTo>
                    <a:lnTo>
                      <a:pt x="188" y="272"/>
                    </a:lnTo>
                    <a:cubicBezTo>
                      <a:pt x="179" y="260"/>
                      <a:pt x="165" y="274"/>
                      <a:pt x="168" y="253"/>
                    </a:cubicBezTo>
                    <a:cubicBezTo>
                      <a:pt x="184" y="239"/>
                      <a:pt x="200" y="228"/>
                      <a:pt x="212" y="212"/>
                    </a:cubicBezTo>
                    <a:close/>
                    <a:moveTo>
                      <a:pt x="761" y="395"/>
                    </a:moveTo>
                    <a:cubicBezTo>
                      <a:pt x="760" y="396"/>
                      <a:pt x="759" y="398"/>
                      <a:pt x="758" y="399"/>
                    </a:cubicBezTo>
                    <a:lnTo>
                      <a:pt x="758" y="399"/>
                    </a:lnTo>
                    <a:cubicBezTo>
                      <a:pt x="759" y="398"/>
                      <a:pt x="760" y="396"/>
                      <a:pt x="761" y="395"/>
                    </a:cubicBezTo>
                    <a:close/>
                    <a:moveTo>
                      <a:pt x="341" y="533"/>
                    </a:moveTo>
                    <a:lnTo>
                      <a:pt x="341" y="534"/>
                    </a:lnTo>
                    <a:cubicBezTo>
                      <a:pt x="341" y="533"/>
                      <a:pt x="341" y="533"/>
                      <a:pt x="341" y="533"/>
                    </a:cubicBezTo>
                    <a:close/>
                    <a:moveTo>
                      <a:pt x="3253" y="543"/>
                    </a:moveTo>
                    <a:cubicBezTo>
                      <a:pt x="3253" y="544"/>
                      <a:pt x="3254" y="545"/>
                      <a:pt x="3254" y="545"/>
                    </a:cubicBezTo>
                    <a:cubicBezTo>
                      <a:pt x="3254" y="545"/>
                      <a:pt x="3254" y="544"/>
                      <a:pt x="3253" y="543"/>
                    </a:cubicBezTo>
                    <a:close/>
                    <a:moveTo>
                      <a:pt x="556" y="630"/>
                    </a:moveTo>
                    <a:cubicBezTo>
                      <a:pt x="555" y="631"/>
                      <a:pt x="554" y="631"/>
                      <a:pt x="552" y="631"/>
                    </a:cubicBezTo>
                    <a:lnTo>
                      <a:pt x="557" y="631"/>
                    </a:lnTo>
                    <a:cubicBezTo>
                      <a:pt x="557" y="631"/>
                      <a:pt x="556" y="631"/>
                      <a:pt x="556" y="630"/>
                    </a:cubicBezTo>
                    <a:close/>
                    <a:moveTo>
                      <a:pt x="3188" y="638"/>
                    </a:moveTo>
                    <a:cubicBezTo>
                      <a:pt x="3179" y="640"/>
                      <a:pt x="3176" y="641"/>
                      <a:pt x="3176" y="641"/>
                    </a:cubicBezTo>
                    <a:cubicBezTo>
                      <a:pt x="3176" y="641"/>
                      <a:pt x="3182" y="639"/>
                      <a:pt x="3188" y="638"/>
                    </a:cubicBezTo>
                    <a:close/>
                    <a:moveTo>
                      <a:pt x="981" y="682"/>
                    </a:moveTo>
                    <a:lnTo>
                      <a:pt x="977" y="694"/>
                    </a:lnTo>
                    <a:cubicBezTo>
                      <a:pt x="958" y="687"/>
                      <a:pt x="970" y="684"/>
                      <a:pt x="981" y="682"/>
                    </a:cubicBezTo>
                    <a:close/>
                    <a:moveTo>
                      <a:pt x="713" y="939"/>
                    </a:moveTo>
                    <a:cubicBezTo>
                      <a:pt x="713" y="939"/>
                      <a:pt x="713" y="939"/>
                      <a:pt x="712" y="939"/>
                    </a:cubicBezTo>
                    <a:cubicBezTo>
                      <a:pt x="713" y="939"/>
                      <a:pt x="713" y="939"/>
                      <a:pt x="713" y="939"/>
                    </a:cubicBezTo>
                    <a:close/>
                    <a:moveTo>
                      <a:pt x="2734" y="1125"/>
                    </a:moveTo>
                    <a:cubicBezTo>
                      <a:pt x="2741" y="1130"/>
                      <a:pt x="2748" y="1132"/>
                      <a:pt x="2755" y="1134"/>
                    </a:cubicBezTo>
                    <a:cubicBezTo>
                      <a:pt x="2748" y="1130"/>
                      <a:pt x="2741" y="1127"/>
                      <a:pt x="2734" y="1125"/>
                    </a:cubicBezTo>
                    <a:close/>
                    <a:moveTo>
                      <a:pt x="810" y="1133"/>
                    </a:moveTo>
                    <a:cubicBezTo>
                      <a:pt x="811" y="1135"/>
                      <a:pt x="813" y="1136"/>
                      <a:pt x="814" y="1137"/>
                    </a:cubicBezTo>
                    <a:cubicBezTo>
                      <a:pt x="813" y="1135"/>
                      <a:pt x="812" y="1134"/>
                      <a:pt x="810" y="1133"/>
                    </a:cubicBezTo>
                    <a:close/>
                    <a:moveTo>
                      <a:pt x="2689" y="1274"/>
                    </a:moveTo>
                    <a:cubicBezTo>
                      <a:pt x="2690" y="1278"/>
                      <a:pt x="2692" y="1281"/>
                      <a:pt x="2694" y="1285"/>
                    </a:cubicBezTo>
                    <a:cubicBezTo>
                      <a:pt x="2690" y="1279"/>
                      <a:pt x="2686" y="1276"/>
                      <a:pt x="2689" y="1274"/>
                    </a:cubicBezTo>
                    <a:close/>
                    <a:moveTo>
                      <a:pt x="2819" y="1492"/>
                    </a:moveTo>
                    <a:cubicBezTo>
                      <a:pt x="2820" y="1493"/>
                      <a:pt x="2821" y="1493"/>
                      <a:pt x="2822" y="1494"/>
                    </a:cubicBezTo>
                    <a:cubicBezTo>
                      <a:pt x="2821" y="1493"/>
                      <a:pt x="2820" y="1492"/>
                      <a:pt x="2819" y="1492"/>
                    </a:cubicBezTo>
                    <a:close/>
                    <a:moveTo>
                      <a:pt x="2273" y="1599"/>
                    </a:moveTo>
                    <a:cubicBezTo>
                      <a:pt x="2276" y="1599"/>
                      <a:pt x="2281" y="1602"/>
                      <a:pt x="2286" y="1607"/>
                    </a:cubicBezTo>
                    <a:cubicBezTo>
                      <a:pt x="2286" y="1612"/>
                      <a:pt x="2283" y="1614"/>
                      <a:pt x="2281" y="1614"/>
                    </a:cubicBezTo>
                    <a:cubicBezTo>
                      <a:pt x="2277" y="1614"/>
                      <a:pt x="2271" y="1609"/>
                      <a:pt x="2266" y="1603"/>
                    </a:cubicBezTo>
                    <a:cubicBezTo>
                      <a:pt x="2267" y="1601"/>
                      <a:pt x="2270" y="1599"/>
                      <a:pt x="2273" y="1599"/>
                    </a:cubicBezTo>
                    <a:close/>
                    <a:moveTo>
                      <a:pt x="1568" y="1628"/>
                    </a:moveTo>
                    <a:lnTo>
                      <a:pt x="1568" y="1628"/>
                    </a:lnTo>
                    <a:cubicBezTo>
                      <a:pt x="1569" y="1629"/>
                      <a:pt x="1570" y="1630"/>
                      <a:pt x="1571" y="1630"/>
                    </a:cubicBezTo>
                    <a:cubicBezTo>
                      <a:pt x="1572" y="1630"/>
                      <a:pt x="1573" y="1629"/>
                      <a:pt x="1573" y="1629"/>
                    </a:cubicBezTo>
                    <a:lnTo>
                      <a:pt x="1573" y="1629"/>
                    </a:lnTo>
                    <a:lnTo>
                      <a:pt x="1568" y="1628"/>
                    </a:lnTo>
                    <a:close/>
                    <a:moveTo>
                      <a:pt x="2363" y="1651"/>
                    </a:moveTo>
                    <a:cubicBezTo>
                      <a:pt x="2363" y="1651"/>
                      <a:pt x="2364" y="1651"/>
                      <a:pt x="2364" y="1651"/>
                    </a:cubicBezTo>
                    <a:lnTo>
                      <a:pt x="2364" y="1651"/>
                    </a:lnTo>
                    <a:cubicBezTo>
                      <a:pt x="2364" y="1651"/>
                      <a:pt x="2363" y="1651"/>
                      <a:pt x="2363" y="1651"/>
                    </a:cubicBezTo>
                    <a:close/>
                    <a:moveTo>
                      <a:pt x="1698" y="1681"/>
                    </a:moveTo>
                    <a:cubicBezTo>
                      <a:pt x="1699" y="1683"/>
                      <a:pt x="1701" y="1685"/>
                      <a:pt x="1703" y="1685"/>
                    </a:cubicBezTo>
                    <a:lnTo>
                      <a:pt x="1703" y="1685"/>
                    </a:lnTo>
                    <a:cubicBezTo>
                      <a:pt x="1701" y="1683"/>
                      <a:pt x="1700" y="1682"/>
                      <a:pt x="1698" y="1681"/>
                    </a:cubicBezTo>
                    <a:close/>
                    <a:moveTo>
                      <a:pt x="198" y="1"/>
                    </a:moveTo>
                    <a:lnTo>
                      <a:pt x="198" y="1"/>
                    </a:lnTo>
                    <a:cubicBezTo>
                      <a:pt x="199" y="23"/>
                      <a:pt x="194" y="29"/>
                      <a:pt x="187" y="29"/>
                    </a:cubicBezTo>
                    <a:cubicBezTo>
                      <a:pt x="184" y="29"/>
                      <a:pt x="180" y="28"/>
                      <a:pt x="177" y="26"/>
                    </a:cubicBezTo>
                    <a:lnTo>
                      <a:pt x="177" y="26"/>
                    </a:lnTo>
                    <a:cubicBezTo>
                      <a:pt x="181" y="35"/>
                      <a:pt x="161" y="56"/>
                      <a:pt x="151" y="75"/>
                    </a:cubicBezTo>
                    <a:lnTo>
                      <a:pt x="130" y="5"/>
                    </a:lnTo>
                    <a:cubicBezTo>
                      <a:pt x="121" y="18"/>
                      <a:pt x="113" y="22"/>
                      <a:pt x="105" y="22"/>
                    </a:cubicBezTo>
                    <a:cubicBezTo>
                      <a:pt x="94" y="22"/>
                      <a:pt x="84" y="14"/>
                      <a:pt x="74" y="14"/>
                    </a:cubicBezTo>
                    <a:cubicBezTo>
                      <a:pt x="67" y="14"/>
                      <a:pt x="60" y="18"/>
                      <a:pt x="52" y="31"/>
                    </a:cubicBezTo>
                    <a:lnTo>
                      <a:pt x="70" y="31"/>
                    </a:lnTo>
                    <a:cubicBezTo>
                      <a:pt x="24" y="75"/>
                      <a:pt x="38" y="161"/>
                      <a:pt x="1" y="228"/>
                    </a:cubicBezTo>
                    <a:cubicBezTo>
                      <a:pt x="8" y="221"/>
                      <a:pt x="13" y="218"/>
                      <a:pt x="17" y="218"/>
                    </a:cubicBezTo>
                    <a:cubicBezTo>
                      <a:pt x="29" y="218"/>
                      <a:pt x="28" y="250"/>
                      <a:pt x="35" y="272"/>
                    </a:cubicBezTo>
                    <a:cubicBezTo>
                      <a:pt x="47" y="260"/>
                      <a:pt x="56" y="249"/>
                      <a:pt x="66" y="235"/>
                    </a:cubicBezTo>
                    <a:lnTo>
                      <a:pt x="61" y="232"/>
                    </a:lnTo>
                    <a:cubicBezTo>
                      <a:pt x="76" y="221"/>
                      <a:pt x="85" y="216"/>
                      <a:pt x="90" y="216"/>
                    </a:cubicBezTo>
                    <a:cubicBezTo>
                      <a:pt x="104" y="216"/>
                      <a:pt x="90" y="249"/>
                      <a:pt x="75" y="279"/>
                    </a:cubicBezTo>
                    <a:cubicBezTo>
                      <a:pt x="77" y="276"/>
                      <a:pt x="79" y="274"/>
                      <a:pt x="84" y="270"/>
                    </a:cubicBezTo>
                    <a:lnTo>
                      <a:pt x="84" y="270"/>
                    </a:lnTo>
                    <a:cubicBezTo>
                      <a:pt x="84" y="288"/>
                      <a:pt x="66" y="290"/>
                      <a:pt x="61" y="307"/>
                    </a:cubicBezTo>
                    <a:cubicBezTo>
                      <a:pt x="73" y="293"/>
                      <a:pt x="83" y="287"/>
                      <a:pt x="91" y="287"/>
                    </a:cubicBezTo>
                    <a:cubicBezTo>
                      <a:pt x="98" y="287"/>
                      <a:pt x="104" y="292"/>
                      <a:pt x="110" y="302"/>
                    </a:cubicBezTo>
                    <a:lnTo>
                      <a:pt x="103" y="309"/>
                    </a:lnTo>
                    <a:cubicBezTo>
                      <a:pt x="158" y="327"/>
                      <a:pt x="163" y="367"/>
                      <a:pt x="202" y="416"/>
                    </a:cubicBezTo>
                    <a:lnTo>
                      <a:pt x="221" y="381"/>
                    </a:lnTo>
                    <a:cubicBezTo>
                      <a:pt x="228" y="392"/>
                      <a:pt x="223" y="404"/>
                      <a:pt x="223" y="416"/>
                    </a:cubicBezTo>
                    <a:cubicBezTo>
                      <a:pt x="270" y="374"/>
                      <a:pt x="195" y="392"/>
                      <a:pt x="242" y="348"/>
                    </a:cubicBezTo>
                    <a:lnTo>
                      <a:pt x="242" y="348"/>
                    </a:lnTo>
                    <a:cubicBezTo>
                      <a:pt x="214" y="420"/>
                      <a:pt x="323" y="399"/>
                      <a:pt x="279" y="476"/>
                    </a:cubicBezTo>
                    <a:cubicBezTo>
                      <a:pt x="281" y="477"/>
                      <a:pt x="282" y="478"/>
                      <a:pt x="284" y="478"/>
                    </a:cubicBezTo>
                    <a:cubicBezTo>
                      <a:pt x="295" y="478"/>
                      <a:pt x="302" y="448"/>
                      <a:pt x="313" y="448"/>
                    </a:cubicBezTo>
                    <a:cubicBezTo>
                      <a:pt x="314" y="448"/>
                      <a:pt x="316" y="449"/>
                      <a:pt x="318" y="450"/>
                    </a:cubicBezTo>
                    <a:lnTo>
                      <a:pt x="307" y="471"/>
                    </a:lnTo>
                    <a:lnTo>
                      <a:pt x="307" y="471"/>
                    </a:lnTo>
                    <a:lnTo>
                      <a:pt x="330" y="450"/>
                    </a:lnTo>
                    <a:lnTo>
                      <a:pt x="330" y="450"/>
                    </a:lnTo>
                    <a:cubicBezTo>
                      <a:pt x="339" y="462"/>
                      <a:pt x="325" y="490"/>
                      <a:pt x="314" y="506"/>
                    </a:cubicBezTo>
                    <a:cubicBezTo>
                      <a:pt x="314" y="504"/>
                      <a:pt x="312" y="504"/>
                      <a:pt x="310" y="504"/>
                    </a:cubicBezTo>
                    <a:cubicBezTo>
                      <a:pt x="307" y="504"/>
                      <a:pt x="300" y="506"/>
                      <a:pt x="297" y="506"/>
                    </a:cubicBezTo>
                    <a:cubicBezTo>
                      <a:pt x="293" y="535"/>
                      <a:pt x="336" y="526"/>
                      <a:pt x="341" y="533"/>
                    </a:cubicBezTo>
                    <a:lnTo>
                      <a:pt x="341" y="533"/>
                    </a:lnTo>
                    <a:lnTo>
                      <a:pt x="334" y="511"/>
                    </a:lnTo>
                    <a:lnTo>
                      <a:pt x="334" y="511"/>
                    </a:lnTo>
                    <a:cubicBezTo>
                      <a:pt x="392" y="527"/>
                      <a:pt x="423" y="589"/>
                      <a:pt x="494" y="589"/>
                    </a:cubicBezTo>
                    <a:lnTo>
                      <a:pt x="506" y="576"/>
                    </a:lnTo>
                    <a:cubicBezTo>
                      <a:pt x="561" y="578"/>
                      <a:pt x="516" y="610"/>
                      <a:pt x="556" y="630"/>
                    </a:cubicBezTo>
                    <a:lnTo>
                      <a:pt x="556" y="630"/>
                    </a:lnTo>
                    <a:cubicBezTo>
                      <a:pt x="562" y="629"/>
                      <a:pt x="569" y="628"/>
                      <a:pt x="574" y="628"/>
                    </a:cubicBezTo>
                    <a:cubicBezTo>
                      <a:pt x="584" y="628"/>
                      <a:pt x="592" y="631"/>
                      <a:pt x="596" y="638"/>
                    </a:cubicBezTo>
                    <a:cubicBezTo>
                      <a:pt x="571" y="645"/>
                      <a:pt x="578" y="680"/>
                      <a:pt x="550" y="684"/>
                    </a:cubicBezTo>
                    <a:cubicBezTo>
                      <a:pt x="564" y="687"/>
                      <a:pt x="573" y="688"/>
                      <a:pt x="580" y="688"/>
                    </a:cubicBezTo>
                    <a:cubicBezTo>
                      <a:pt x="603" y="688"/>
                      <a:pt x="603" y="677"/>
                      <a:pt x="659" y="661"/>
                    </a:cubicBezTo>
                    <a:lnTo>
                      <a:pt x="659" y="661"/>
                    </a:lnTo>
                    <a:lnTo>
                      <a:pt x="640" y="684"/>
                    </a:lnTo>
                    <a:cubicBezTo>
                      <a:pt x="658" y="679"/>
                      <a:pt x="669" y="674"/>
                      <a:pt x="680" y="674"/>
                    </a:cubicBezTo>
                    <a:cubicBezTo>
                      <a:pt x="686" y="674"/>
                      <a:pt x="693" y="676"/>
                      <a:pt x="701" y="680"/>
                    </a:cubicBezTo>
                    <a:cubicBezTo>
                      <a:pt x="668" y="680"/>
                      <a:pt x="673" y="719"/>
                      <a:pt x="631" y="724"/>
                    </a:cubicBezTo>
                    <a:cubicBezTo>
                      <a:pt x="608" y="798"/>
                      <a:pt x="731" y="740"/>
                      <a:pt x="664" y="812"/>
                    </a:cubicBezTo>
                    <a:cubicBezTo>
                      <a:pt x="747" y="782"/>
                      <a:pt x="678" y="754"/>
                      <a:pt x="701" y="754"/>
                    </a:cubicBezTo>
                    <a:cubicBezTo>
                      <a:pt x="709" y="741"/>
                      <a:pt x="725" y="735"/>
                      <a:pt x="740" y="735"/>
                    </a:cubicBezTo>
                    <a:cubicBezTo>
                      <a:pt x="753" y="735"/>
                      <a:pt x="765" y="740"/>
                      <a:pt x="766" y="749"/>
                    </a:cubicBezTo>
                    <a:cubicBezTo>
                      <a:pt x="775" y="761"/>
                      <a:pt x="692" y="826"/>
                      <a:pt x="711" y="857"/>
                    </a:cubicBezTo>
                    <a:lnTo>
                      <a:pt x="711" y="857"/>
                    </a:lnTo>
                    <a:cubicBezTo>
                      <a:pt x="710" y="856"/>
                      <a:pt x="709" y="856"/>
                      <a:pt x="708" y="856"/>
                    </a:cubicBezTo>
                    <a:cubicBezTo>
                      <a:pt x="706" y="856"/>
                      <a:pt x="704" y="856"/>
                      <a:pt x="703" y="854"/>
                    </a:cubicBezTo>
                    <a:lnTo>
                      <a:pt x="703" y="854"/>
                    </a:lnTo>
                    <a:cubicBezTo>
                      <a:pt x="691" y="877"/>
                      <a:pt x="745" y="861"/>
                      <a:pt x="722" y="893"/>
                    </a:cubicBezTo>
                    <a:cubicBezTo>
                      <a:pt x="732" y="890"/>
                      <a:pt x="738" y="889"/>
                      <a:pt x="742" y="889"/>
                    </a:cubicBezTo>
                    <a:cubicBezTo>
                      <a:pt x="753" y="889"/>
                      <a:pt x="751" y="896"/>
                      <a:pt x="759" y="896"/>
                    </a:cubicBezTo>
                    <a:cubicBezTo>
                      <a:pt x="764" y="896"/>
                      <a:pt x="772" y="893"/>
                      <a:pt x="791" y="884"/>
                    </a:cubicBezTo>
                    <a:lnTo>
                      <a:pt x="759" y="861"/>
                    </a:lnTo>
                    <a:lnTo>
                      <a:pt x="759" y="861"/>
                    </a:lnTo>
                    <a:cubicBezTo>
                      <a:pt x="764" y="863"/>
                      <a:pt x="772" y="863"/>
                      <a:pt x="781" y="863"/>
                    </a:cubicBezTo>
                    <a:cubicBezTo>
                      <a:pt x="789" y="863"/>
                      <a:pt x="798" y="863"/>
                      <a:pt x="807" y="863"/>
                    </a:cubicBezTo>
                    <a:cubicBezTo>
                      <a:pt x="832" y="863"/>
                      <a:pt x="854" y="866"/>
                      <a:pt x="845" y="893"/>
                    </a:cubicBezTo>
                    <a:cubicBezTo>
                      <a:pt x="831" y="898"/>
                      <a:pt x="814" y="898"/>
                      <a:pt x="800" y="898"/>
                    </a:cubicBezTo>
                    <a:cubicBezTo>
                      <a:pt x="789" y="916"/>
                      <a:pt x="821" y="905"/>
                      <a:pt x="810" y="926"/>
                    </a:cubicBezTo>
                    <a:cubicBezTo>
                      <a:pt x="798" y="931"/>
                      <a:pt x="789" y="933"/>
                      <a:pt x="782" y="933"/>
                    </a:cubicBezTo>
                    <a:cubicBezTo>
                      <a:pt x="758" y="933"/>
                      <a:pt x="763" y="904"/>
                      <a:pt x="728" y="904"/>
                    </a:cubicBezTo>
                    <a:cubicBezTo>
                      <a:pt x="726" y="904"/>
                      <a:pt x="723" y="904"/>
                      <a:pt x="719" y="905"/>
                    </a:cubicBezTo>
                    <a:cubicBezTo>
                      <a:pt x="701" y="926"/>
                      <a:pt x="781" y="914"/>
                      <a:pt x="713" y="939"/>
                    </a:cubicBezTo>
                    <a:lnTo>
                      <a:pt x="713" y="939"/>
                    </a:lnTo>
                    <a:cubicBezTo>
                      <a:pt x="730" y="933"/>
                      <a:pt x="740" y="931"/>
                      <a:pt x="747" y="931"/>
                    </a:cubicBezTo>
                    <a:cubicBezTo>
                      <a:pt x="758" y="931"/>
                      <a:pt x="760" y="937"/>
                      <a:pt x="761" y="944"/>
                    </a:cubicBezTo>
                    <a:cubicBezTo>
                      <a:pt x="761" y="954"/>
                      <a:pt x="763" y="970"/>
                      <a:pt x="790" y="970"/>
                    </a:cubicBezTo>
                    <a:cubicBezTo>
                      <a:pt x="793" y="970"/>
                      <a:pt x="796" y="970"/>
                      <a:pt x="800" y="970"/>
                    </a:cubicBezTo>
                    <a:lnTo>
                      <a:pt x="800" y="970"/>
                    </a:lnTo>
                    <a:lnTo>
                      <a:pt x="766" y="988"/>
                    </a:lnTo>
                    <a:cubicBezTo>
                      <a:pt x="775" y="988"/>
                      <a:pt x="796" y="988"/>
                      <a:pt x="800" y="995"/>
                    </a:cubicBezTo>
                    <a:lnTo>
                      <a:pt x="747" y="1009"/>
                    </a:lnTo>
                    <a:cubicBezTo>
                      <a:pt x="748" y="1009"/>
                      <a:pt x="749" y="1009"/>
                      <a:pt x="750" y="1009"/>
                    </a:cubicBezTo>
                    <a:cubicBezTo>
                      <a:pt x="796" y="1009"/>
                      <a:pt x="743" y="1067"/>
                      <a:pt x="777" y="1074"/>
                    </a:cubicBezTo>
                    <a:cubicBezTo>
                      <a:pt x="745" y="1035"/>
                      <a:pt x="810" y="1041"/>
                      <a:pt x="821" y="1009"/>
                    </a:cubicBezTo>
                    <a:lnTo>
                      <a:pt x="821" y="1009"/>
                    </a:lnTo>
                    <a:cubicBezTo>
                      <a:pt x="898" y="1027"/>
                      <a:pt x="763" y="1089"/>
                      <a:pt x="810" y="1133"/>
                    </a:cubicBezTo>
                    <a:lnTo>
                      <a:pt x="810" y="1133"/>
                    </a:lnTo>
                    <a:cubicBezTo>
                      <a:pt x="806" y="1124"/>
                      <a:pt x="816" y="1097"/>
                      <a:pt x="835" y="1097"/>
                    </a:cubicBezTo>
                    <a:cubicBezTo>
                      <a:pt x="838" y="1116"/>
                      <a:pt x="833" y="1137"/>
                      <a:pt x="824" y="1153"/>
                    </a:cubicBezTo>
                    <a:cubicBezTo>
                      <a:pt x="831" y="1159"/>
                      <a:pt x="837" y="1161"/>
                      <a:pt x="841" y="1161"/>
                    </a:cubicBezTo>
                    <a:cubicBezTo>
                      <a:pt x="859" y="1161"/>
                      <a:pt x="860" y="1123"/>
                      <a:pt x="884" y="1123"/>
                    </a:cubicBezTo>
                    <a:cubicBezTo>
                      <a:pt x="873" y="1139"/>
                      <a:pt x="875" y="1143"/>
                      <a:pt x="883" y="1143"/>
                    </a:cubicBezTo>
                    <a:cubicBezTo>
                      <a:pt x="895" y="1143"/>
                      <a:pt x="918" y="1134"/>
                      <a:pt x="934" y="1134"/>
                    </a:cubicBezTo>
                    <a:cubicBezTo>
                      <a:pt x="936" y="1134"/>
                      <a:pt x="938" y="1134"/>
                      <a:pt x="940" y="1134"/>
                    </a:cubicBezTo>
                    <a:lnTo>
                      <a:pt x="907" y="1157"/>
                    </a:lnTo>
                    <a:cubicBezTo>
                      <a:pt x="910" y="1171"/>
                      <a:pt x="917" y="1176"/>
                      <a:pt x="924" y="1176"/>
                    </a:cubicBezTo>
                    <a:cubicBezTo>
                      <a:pt x="940" y="1176"/>
                      <a:pt x="963" y="1153"/>
                      <a:pt x="976" y="1153"/>
                    </a:cubicBezTo>
                    <a:cubicBezTo>
                      <a:pt x="982" y="1153"/>
                      <a:pt x="987" y="1157"/>
                      <a:pt x="988" y="1169"/>
                    </a:cubicBezTo>
                    <a:lnTo>
                      <a:pt x="930" y="1190"/>
                    </a:lnTo>
                    <a:lnTo>
                      <a:pt x="958" y="1199"/>
                    </a:lnTo>
                    <a:lnTo>
                      <a:pt x="921" y="1225"/>
                    </a:lnTo>
                    <a:cubicBezTo>
                      <a:pt x="965" y="1225"/>
                      <a:pt x="965" y="1234"/>
                      <a:pt x="974" y="1262"/>
                    </a:cubicBezTo>
                    <a:cubicBezTo>
                      <a:pt x="987" y="1244"/>
                      <a:pt x="1014" y="1227"/>
                      <a:pt x="1032" y="1227"/>
                    </a:cubicBezTo>
                    <a:cubicBezTo>
                      <a:pt x="1038" y="1227"/>
                      <a:pt x="1043" y="1228"/>
                      <a:pt x="1046" y="1232"/>
                    </a:cubicBezTo>
                    <a:cubicBezTo>
                      <a:pt x="1042" y="1257"/>
                      <a:pt x="1014" y="1250"/>
                      <a:pt x="1042" y="1269"/>
                    </a:cubicBezTo>
                    <a:cubicBezTo>
                      <a:pt x="1029" y="1276"/>
                      <a:pt x="1014" y="1284"/>
                      <a:pt x="1006" y="1284"/>
                    </a:cubicBezTo>
                    <a:cubicBezTo>
                      <a:pt x="999" y="1284"/>
                      <a:pt x="997" y="1279"/>
                      <a:pt x="1004" y="1262"/>
                    </a:cubicBezTo>
                    <a:lnTo>
                      <a:pt x="1004" y="1262"/>
                    </a:lnTo>
                    <a:cubicBezTo>
                      <a:pt x="995" y="1271"/>
                      <a:pt x="981" y="1273"/>
                      <a:pt x="972" y="1283"/>
                    </a:cubicBezTo>
                    <a:cubicBezTo>
                      <a:pt x="963" y="1313"/>
                      <a:pt x="1000" y="1317"/>
                      <a:pt x="1009" y="1324"/>
                    </a:cubicBezTo>
                    <a:cubicBezTo>
                      <a:pt x="1004" y="1320"/>
                      <a:pt x="1004" y="1315"/>
                      <a:pt x="1004" y="1308"/>
                    </a:cubicBezTo>
                    <a:lnTo>
                      <a:pt x="1042" y="1306"/>
                    </a:lnTo>
                    <a:lnTo>
                      <a:pt x="1079" y="1301"/>
                    </a:lnTo>
                    <a:lnTo>
                      <a:pt x="1079" y="1301"/>
                    </a:lnTo>
                    <a:cubicBezTo>
                      <a:pt x="1074" y="1317"/>
                      <a:pt x="1062" y="1322"/>
                      <a:pt x="1051" y="1327"/>
                    </a:cubicBezTo>
                    <a:cubicBezTo>
                      <a:pt x="1052" y="1327"/>
                      <a:pt x="1054" y="1327"/>
                      <a:pt x="1056" y="1327"/>
                    </a:cubicBezTo>
                    <a:cubicBezTo>
                      <a:pt x="1063" y="1327"/>
                      <a:pt x="1072" y="1325"/>
                      <a:pt x="1081" y="1325"/>
                    </a:cubicBezTo>
                    <a:cubicBezTo>
                      <a:pt x="1085" y="1325"/>
                      <a:pt x="1089" y="1325"/>
                      <a:pt x="1093" y="1327"/>
                    </a:cubicBezTo>
                    <a:cubicBezTo>
                      <a:pt x="1069" y="1346"/>
                      <a:pt x="1048" y="1368"/>
                      <a:pt x="1025" y="1369"/>
                    </a:cubicBezTo>
                    <a:lnTo>
                      <a:pt x="1025" y="1369"/>
                    </a:lnTo>
                    <a:lnTo>
                      <a:pt x="1018" y="1368"/>
                    </a:lnTo>
                    <a:lnTo>
                      <a:pt x="1018" y="1368"/>
                    </a:lnTo>
                    <a:cubicBezTo>
                      <a:pt x="1020" y="1369"/>
                      <a:pt x="1022" y="1369"/>
                      <a:pt x="1024" y="1369"/>
                    </a:cubicBezTo>
                    <a:cubicBezTo>
                      <a:pt x="1025" y="1369"/>
                      <a:pt x="1025" y="1369"/>
                      <a:pt x="1025" y="1369"/>
                    </a:cubicBezTo>
                    <a:lnTo>
                      <a:pt x="1025" y="1369"/>
                    </a:lnTo>
                    <a:lnTo>
                      <a:pt x="1079" y="1373"/>
                    </a:lnTo>
                    <a:cubicBezTo>
                      <a:pt x="1072" y="1385"/>
                      <a:pt x="1072" y="1417"/>
                      <a:pt x="1058" y="1422"/>
                    </a:cubicBezTo>
                    <a:cubicBezTo>
                      <a:pt x="1061" y="1433"/>
                      <a:pt x="1074" y="1435"/>
                      <a:pt x="1089" y="1435"/>
                    </a:cubicBezTo>
                    <a:cubicBezTo>
                      <a:pt x="1099" y="1435"/>
                      <a:pt x="1110" y="1434"/>
                      <a:pt x="1120" y="1434"/>
                    </a:cubicBezTo>
                    <a:cubicBezTo>
                      <a:pt x="1139" y="1434"/>
                      <a:pt x="1155" y="1437"/>
                      <a:pt x="1160" y="1452"/>
                    </a:cubicBezTo>
                    <a:cubicBezTo>
                      <a:pt x="1167" y="1447"/>
                      <a:pt x="1174" y="1447"/>
                      <a:pt x="1181" y="1447"/>
                    </a:cubicBezTo>
                    <a:cubicBezTo>
                      <a:pt x="1199" y="1468"/>
                      <a:pt x="1199" y="1507"/>
                      <a:pt x="1244" y="1507"/>
                    </a:cubicBezTo>
                    <a:cubicBezTo>
                      <a:pt x="1249" y="1507"/>
                      <a:pt x="1255" y="1506"/>
                      <a:pt x="1262" y="1505"/>
                    </a:cubicBezTo>
                    <a:lnTo>
                      <a:pt x="1262" y="1505"/>
                    </a:lnTo>
                    <a:lnTo>
                      <a:pt x="1250" y="1563"/>
                    </a:lnTo>
                    <a:cubicBezTo>
                      <a:pt x="1251" y="1563"/>
                      <a:pt x="1252" y="1563"/>
                      <a:pt x="1253" y="1563"/>
                    </a:cubicBezTo>
                    <a:cubicBezTo>
                      <a:pt x="1280" y="1563"/>
                      <a:pt x="1267" y="1495"/>
                      <a:pt x="1313" y="1495"/>
                    </a:cubicBezTo>
                    <a:cubicBezTo>
                      <a:pt x="1315" y="1495"/>
                      <a:pt x="1317" y="1496"/>
                      <a:pt x="1320" y="1496"/>
                    </a:cubicBezTo>
                    <a:cubicBezTo>
                      <a:pt x="1359" y="1498"/>
                      <a:pt x="1304" y="1545"/>
                      <a:pt x="1306" y="1563"/>
                    </a:cubicBezTo>
                    <a:cubicBezTo>
                      <a:pt x="1325" y="1555"/>
                      <a:pt x="1353" y="1538"/>
                      <a:pt x="1374" y="1538"/>
                    </a:cubicBezTo>
                    <a:cubicBezTo>
                      <a:pt x="1388" y="1538"/>
                      <a:pt x="1398" y="1545"/>
                      <a:pt x="1401" y="1568"/>
                    </a:cubicBezTo>
                    <a:cubicBezTo>
                      <a:pt x="1398" y="1568"/>
                      <a:pt x="1396" y="1569"/>
                      <a:pt x="1394" y="1569"/>
                    </a:cubicBezTo>
                    <a:cubicBezTo>
                      <a:pt x="1384" y="1569"/>
                      <a:pt x="1380" y="1560"/>
                      <a:pt x="1371" y="1558"/>
                    </a:cubicBezTo>
                    <a:lnTo>
                      <a:pt x="1371" y="1558"/>
                    </a:lnTo>
                    <a:lnTo>
                      <a:pt x="1378" y="1598"/>
                    </a:lnTo>
                    <a:cubicBezTo>
                      <a:pt x="1322" y="1628"/>
                      <a:pt x="1310" y="1600"/>
                      <a:pt x="1308" y="1651"/>
                    </a:cubicBezTo>
                    <a:cubicBezTo>
                      <a:pt x="1326" y="1623"/>
                      <a:pt x="1342" y="1615"/>
                      <a:pt x="1357" y="1615"/>
                    </a:cubicBezTo>
                    <a:cubicBezTo>
                      <a:pt x="1376" y="1615"/>
                      <a:pt x="1394" y="1628"/>
                      <a:pt x="1413" y="1628"/>
                    </a:cubicBezTo>
                    <a:cubicBezTo>
                      <a:pt x="1428" y="1628"/>
                      <a:pt x="1444" y="1620"/>
                      <a:pt x="1461" y="1591"/>
                    </a:cubicBezTo>
                    <a:lnTo>
                      <a:pt x="1463" y="1619"/>
                    </a:lnTo>
                    <a:cubicBezTo>
                      <a:pt x="1463" y="1618"/>
                      <a:pt x="1462" y="1617"/>
                      <a:pt x="1461" y="1617"/>
                    </a:cubicBezTo>
                    <a:cubicBezTo>
                      <a:pt x="1459" y="1617"/>
                      <a:pt x="1457" y="1619"/>
                      <a:pt x="1455" y="1619"/>
                    </a:cubicBezTo>
                    <a:cubicBezTo>
                      <a:pt x="1455" y="1619"/>
                      <a:pt x="1455" y="1619"/>
                      <a:pt x="1454" y="1619"/>
                    </a:cubicBezTo>
                    <a:lnTo>
                      <a:pt x="1454" y="1619"/>
                    </a:lnTo>
                    <a:cubicBezTo>
                      <a:pt x="1455" y="1630"/>
                      <a:pt x="1458" y="1635"/>
                      <a:pt x="1462" y="1635"/>
                    </a:cubicBezTo>
                    <a:cubicBezTo>
                      <a:pt x="1477" y="1635"/>
                      <a:pt x="1507" y="1581"/>
                      <a:pt x="1530" y="1581"/>
                    </a:cubicBezTo>
                    <a:cubicBezTo>
                      <a:pt x="1533" y="1581"/>
                      <a:pt x="1537" y="1583"/>
                      <a:pt x="1540" y="1586"/>
                    </a:cubicBezTo>
                    <a:cubicBezTo>
                      <a:pt x="1549" y="1598"/>
                      <a:pt x="1552" y="1616"/>
                      <a:pt x="1538" y="1626"/>
                    </a:cubicBezTo>
                    <a:lnTo>
                      <a:pt x="1577" y="1612"/>
                    </a:lnTo>
                    <a:lnTo>
                      <a:pt x="1577" y="1612"/>
                    </a:lnTo>
                    <a:cubicBezTo>
                      <a:pt x="1582" y="1615"/>
                      <a:pt x="1578" y="1626"/>
                      <a:pt x="1573" y="1629"/>
                    </a:cubicBezTo>
                    <a:lnTo>
                      <a:pt x="1573" y="1629"/>
                    </a:lnTo>
                    <a:lnTo>
                      <a:pt x="1616" y="1637"/>
                    </a:lnTo>
                    <a:lnTo>
                      <a:pt x="1616" y="1640"/>
                    </a:lnTo>
                    <a:cubicBezTo>
                      <a:pt x="1630" y="1628"/>
                      <a:pt x="1656" y="1609"/>
                      <a:pt x="1667" y="1600"/>
                    </a:cubicBezTo>
                    <a:lnTo>
                      <a:pt x="1667" y="1600"/>
                    </a:lnTo>
                    <a:cubicBezTo>
                      <a:pt x="1677" y="1619"/>
                      <a:pt x="1658" y="1609"/>
                      <a:pt x="1656" y="1623"/>
                    </a:cubicBezTo>
                    <a:cubicBezTo>
                      <a:pt x="1670" y="1619"/>
                      <a:pt x="1681" y="1612"/>
                      <a:pt x="1693" y="1605"/>
                    </a:cubicBezTo>
                    <a:lnTo>
                      <a:pt x="1693" y="1605"/>
                    </a:lnTo>
                    <a:cubicBezTo>
                      <a:pt x="1693" y="1629"/>
                      <a:pt x="1676" y="1647"/>
                      <a:pt x="1658" y="1647"/>
                    </a:cubicBezTo>
                    <a:cubicBezTo>
                      <a:pt x="1653" y="1647"/>
                      <a:pt x="1649" y="1646"/>
                      <a:pt x="1644" y="1644"/>
                    </a:cubicBezTo>
                    <a:lnTo>
                      <a:pt x="1644" y="1644"/>
                    </a:lnTo>
                    <a:cubicBezTo>
                      <a:pt x="1643" y="1681"/>
                      <a:pt x="1646" y="1692"/>
                      <a:pt x="1652" y="1692"/>
                    </a:cubicBezTo>
                    <a:cubicBezTo>
                      <a:pt x="1660" y="1692"/>
                      <a:pt x="1672" y="1676"/>
                      <a:pt x="1686" y="1676"/>
                    </a:cubicBezTo>
                    <a:cubicBezTo>
                      <a:pt x="1690" y="1676"/>
                      <a:pt x="1694" y="1677"/>
                      <a:pt x="1698" y="1681"/>
                    </a:cubicBezTo>
                    <a:lnTo>
                      <a:pt x="1698" y="1681"/>
                    </a:lnTo>
                    <a:cubicBezTo>
                      <a:pt x="1698" y="1679"/>
                      <a:pt x="1698" y="1677"/>
                      <a:pt x="1698" y="1674"/>
                    </a:cubicBezTo>
                    <a:cubicBezTo>
                      <a:pt x="1707" y="1658"/>
                      <a:pt x="1713" y="1652"/>
                      <a:pt x="1717" y="1652"/>
                    </a:cubicBezTo>
                    <a:cubicBezTo>
                      <a:pt x="1722" y="1652"/>
                      <a:pt x="1724" y="1663"/>
                      <a:pt x="1728" y="1672"/>
                    </a:cubicBezTo>
                    <a:cubicBezTo>
                      <a:pt x="1722" y="1675"/>
                      <a:pt x="1711" y="1685"/>
                      <a:pt x="1704" y="1685"/>
                    </a:cubicBezTo>
                    <a:cubicBezTo>
                      <a:pt x="1703" y="1685"/>
                      <a:pt x="1703" y="1685"/>
                      <a:pt x="1703" y="1685"/>
                    </a:cubicBezTo>
                    <a:lnTo>
                      <a:pt x="1703" y="1685"/>
                    </a:lnTo>
                    <a:cubicBezTo>
                      <a:pt x="1706" y="1689"/>
                      <a:pt x="1709" y="1694"/>
                      <a:pt x="1712" y="1700"/>
                    </a:cubicBezTo>
                    <a:lnTo>
                      <a:pt x="1681" y="1707"/>
                    </a:lnTo>
                    <a:cubicBezTo>
                      <a:pt x="1679" y="1769"/>
                      <a:pt x="1705" y="1756"/>
                      <a:pt x="1725" y="1800"/>
                    </a:cubicBezTo>
                    <a:cubicBezTo>
                      <a:pt x="1723" y="1776"/>
                      <a:pt x="1693" y="1691"/>
                      <a:pt x="1730" y="1672"/>
                    </a:cubicBezTo>
                    <a:cubicBezTo>
                      <a:pt x="1733" y="1677"/>
                      <a:pt x="1737" y="1682"/>
                      <a:pt x="1744" y="1682"/>
                    </a:cubicBezTo>
                    <a:cubicBezTo>
                      <a:pt x="1749" y="1682"/>
                      <a:pt x="1756" y="1679"/>
                      <a:pt x="1765" y="1672"/>
                    </a:cubicBezTo>
                    <a:lnTo>
                      <a:pt x="1765" y="1672"/>
                    </a:lnTo>
                    <a:cubicBezTo>
                      <a:pt x="1756" y="1709"/>
                      <a:pt x="1774" y="1705"/>
                      <a:pt x="1795" y="1707"/>
                    </a:cubicBezTo>
                    <a:lnTo>
                      <a:pt x="1781" y="1756"/>
                    </a:lnTo>
                    <a:cubicBezTo>
                      <a:pt x="1807" y="1746"/>
                      <a:pt x="1811" y="1721"/>
                      <a:pt x="1827" y="1700"/>
                    </a:cubicBezTo>
                    <a:cubicBezTo>
                      <a:pt x="1851" y="1709"/>
                      <a:pt x="1846" y="1749"/>
                      <a:pt x="1846" y="1783"/>
                    </a:cubicBezTo>
                    <a:cubicBezTo>
                      <a:pt x="1849" y="1784"/>
                      <a:pt x="1852" y="1785"/>
                      <a:pt x="1854" y="1785"/>
                    </a:cubicBezTo>
                    <a:cubicBezTo>
                      <a:pt x="1878" y="1785"/>
                      <a:pt x="1836" y="1716"/>
                      <a:pt x="1878" y="1714"/>
                    </a:cubicBezTo>
                    <a:cubicBezTo>
                      <a:pt x="1888" y="1722"/>
                      <a:pt x="1898" y="1725"/>
                      <a:pt x="1908" y="1725"/>
                    </a:cubicBezTo>
                    <a:cubicBezTo>
                      <a:pt x="1927" y="1725"/>
                      <a:pt x="1948" y="1711"/>
                      <a:pt x="1976" y="1693"/>
                    </a:cubicBezTo>
                    <a:lnTo>
                      <a:pt x="1976" y="1693"/>
                    </a:lnTo>
                    <a:cubicBezTo>
                      <a:pt x="1997" y="1711"/>
                      <a:pt x="1969" y="1723"/>
                      <a:pt x="1976" y="1739"/>
                    </a:cubicBezTo>
                    <a:lnTo>
                      <a:pt x="1999" y="1700"/>
                    </a:lnTo>
                    <a:cubicBezTo>
                      <a:pt x="2004" y="1702"/>
                      <a:pt x="2001" y="1714"/>
                      <a:pt x="1999" y="1721"/>
                    </a:cubicBezTo>
                    <a:cubicBezTo>
                      <a:pt x="2018" y="1705"/>
                      <a:pt x="2004" y="1670"/>
                      <a:pt x="2029" y="1656"/>
                    </a:cubicBezTo>
                    <a:cubicBezTo>
                      <a:pt x="2031" y="1646"/>
                      <a:pt x="2033" y="1642"/>
                      <a:pt x="2037" y="1642"/>
                    </a:cubicBezTo>
                    <a:cubicBezTo>
                      <a:pt x="2049" y="1642"/>
                      <a:pt x="2072" y="1692"/>
                      <a:pt x="2094" y="1692"/>
                    </a:cubicBezTo>
                    <a:cubicBezTo>
                      <a:pt x="2100" y="1692"/>
                      <a:pt x="2107" y="1687"/>
                      <a:pt x="2113" y="1674"/>
                    </a:cubicBezTo>
                    <a:lnTo>
                      <a:pt x="2113" y="1674"/>
                    </a:lnTo>
                    <a:cubicBezTo>
                      <a:pt x="2122" y="1688"/>
                      <a:pt x="2110" y="1707"/>
                      <a:pt x="2113" y="1725"/>
                    </a:cubicBezTo>
                    <a:cubicBezTo>
                      <a:pt x="2143" y="1702"/>
                      <a:pt x="2166" y="1670"/>
                      <a:pt x="2180" y="1635"/>
                    </a:cubicBezTo>
                    <a:lnTo>
                      <a:pt x="2215" y="1665"/>
                    </a:lnTo>
                    <a:cubicBezTo>
                      <a:pt x="2187" y="1630"/>
                      <a:pt x="2210" y="1582"/>
                      <a:pt x="2226" y="1542"/>
                    </a:cubicBezTo>
                    <a:cubicBezTo>
                      <a:pt x="2217" y="1526"/>
                      <a:pt x="2210" y="1510"/>
                      <a:pt x="2205" y="1503"/>
                    </a:cubicBezTo>
                    <a:lnTo>
                      <a:pt x="2233" y="1473"/>
                    </a:lnTo>
                    <a:cubicBezTo>
                      <a:pt x="2238" y="1487"/>
                      <a:pt x="2240" y="1503"/>
                      <a:pt x="2235" y="1519"/>
                    </a:cubicBezTo>
                    <a:cubicBezTo>
                      <a:pt x="2238" y="1514"/>
                      <a:pt x="2240" y="1510"/>
                      <a:pt x="2240" y="1507"/>
                    </a:cubicBezTo>
                    <a:cubicBezTo>
                      <a:pt x="2254" y="1528"/>
                      <a:pt x="2256" y="1556"/>
                      <a:pt x="2249" y="1582"/>
                    </a:cubicBezTo>
                    <a:lnTo>
                      <a:pt x="2231" y="1554"/>
                    </a:lnTo>
                    <a:cubicBezTo>
                      <a:pt x="2226" y="1584"/>
                      <a:pt x="2226" y="1616"/>
                      <a:pt x="2228" y="1649"/>
                    </a:cubicBezTo>
                    <a:cubicBezTo>
                      <a:pt x="2231" y="1642"/>
                      <a:pt x="2235" y="1637"/>
                      <a:pt x="2240" y="1635"/>
                    </a:cubicBezTo>
                    <a:lnTo>
                      <a:pt x="2240" y="1635"/>
                    </a:lnTo>
                    <a:cubicBezTo>
                      <a:pt x="2238" y="1642"/>
                      <a:pt x="2238" y="1649"/>
                      <a:pt x="2240" y="1656"/>
                    </a:cubicBezTo>
                    <a:cubicBezTo>
                      <a:pt x="2240" y="1657"/>
                      <a:pt x="2241" y="1657"/>
                      <a:pt x="2241" y="1657"/>
                    </a:cubicBezTo>
                    <a:cubicBezTo>
                      <a:pt x="2243" y="1657"/>
                      <a:pt x="2245" y="1647"/>
                      <a:pt x="2249" y="1635"/>
                    </a:cubicBezTo>
                    <a:lnTo>
                      <a:pt x="2266" y="1691"/>
                    </a:lnTo>
                    <a:lnTo>
                      <a:pt x="2266" y="1667"/>
                    </a:lnTo>
                    <a:lnTo>
                      <a:pt x="2324" y="1693"/>
                    </a:lnTo>
                    <a:cubicBezTo>
                      <a:pt x="2349" y="1630"/>
                      <a:pt x="2358" y="1545"/>
                      <a:pt x="2402" y="1507"/>
                    </a:cubicBezTo>
                    <a:cubicBezTo>
                      <a:pt x="2402" y="1552"/>
                      <a:pt x="2419" y="1575"/>
                      <a:pt x="2432" y="1621"/>
                    </a:cubicBezTo>
                    <a:cubicBezTo>
                      <a:pt x="2426" y="1610"/>
                      <a:pt x="2420" y="1606"/>
                      <a:pt x="2415" y="1606"/>
                    </a:cubicBezTo>
                    <a:cubicBezTo>
                      <a:pt x="2398" y="1606"/>
                      <a:pt x="2388" y="1651"/>
                      <a:pt x="2364" y="1651"/>
                    </a:cubicBezTo>
                    <a:cubicBezTo>
                      <a:pt x="2364" y="1651"/>
                      <a:pt x="2364" y="1651"/>
                      <a:pt x="2364" y="1651"/>
                    </a:cubicBezTo>
                    <a:lnTo>
                      <a:pt x="2364" y="1651"/>
                    </a:lnTo>
                    <a:cubicBezTo>
                      <a:pt x="2379" y="1652"/>
                      <a:pt x="2381" y="1677"/>
                      <a:pt x="2379" y="1684"/>
                    </a:cubicBezTo>
                    <a:lnTo>
                      <a:pt x="2400" y="1656"/>
                    </a:lnTo>
                    <a:lnTo>
                      <a:pt x="2421" y="1626"/>
                    </a:lnTo>
                    <a:cubicBezTo>
                      <a:pt x="2430" y="1665"/>
                      <a:pt x="2439" y="1654"/>
                      <a:pt x="2458" y="1665"/>
                    </a:cubicBezTo>
                    <a:cubicBezTo>
                      <a:pt x="2423" y="1591"/>
                      <a:pt x="2481" y="1603"/>
                      <a:pt x="2493" y="1575"/>
                    </a:cubicBezTo>
                    <a:lnTo>
                      <a:pt x="2493" y="1575"/>
                    </a:lnTo>
                    <a:cubicBezTo>
                      <a:pt x="2502" y="1598"/>
                      <a:pt x="2507" y="1626"/>
                      <a:pt x="2479" y="1628"/>
                    </a:cubicBezTo>
                    <a:cubicBezTo>
                      <a:pt x="2486" y="1635"/>
                      <a:pt x="2491" y="1638"/>
                      <a:pt x="2495" y="1638"/>
                    </a:cubicBezTo>
                    <a:cubicBezTo>
                      <a:pt x="2514" y="1638"/>
                      <a:pt x="2496" y="1561"/>
                      <a:pt x="2515" y="1561"/>
                    </a:cubicBezTo>
                    <a:cubicBezTo>
                      <a:pt x="2518" y="1561"/>
                      <a:pt x="2522" y="1563"/>
                      <a:pt x="2528" y="1568"/>
                    </a:cubicBezTo>
                    <a:cubicBezTo>
                      <a:pt x="2521" y="1570"/>
                      <a:pt x="2516" y="1568"/>
                      <a:pt x="2518" y="1582"/>
                    </a:cubicBezTo>
                    <a:cubicBezTo>
                      <a:pt x="2523" y="1569"/>
                      <a:pt x="2533" y="1564"/>
                      <a:pt x="2543" y="1564"/>
                    </a:cubicBezTo>
                    <a:cubicBezTo>
                      <a:pt x="2554" y="1564"/>
                      <a:pt x="2565" y="1571"/>
                      <a:pt x="2567" y="1584"/>
                    </a:cubicBezTo>
                    <a:lnTo>
                      <a:pt x="2560" y="1586"/>
                    </a:lnTo>
                    <a:cubicBezTo>
                      <a:pt x="2604" y="1582"/>
                      <a:pt x="2681" y="1538"/>
                      <a:pt x="2655" y="1475"/>
                    </a:cubicBezTo>
                    <a:lnTo>
                      <a:pt x="2655" y="1475"/>
                    </a:lnTo>
                    <a:cubicBezTo>
                      <a:pt x="2660" y="1482"/>
                      <a:pt x="2687" y="1549"/>
                      <a:pt x="2692" y="1561"/>
                    </a:cubicBezTo>
                    <a:cubicBezTo>
                      <a:pt x="2692" y="1561"/>
                      <a:pt x="2683" y="1503"/>
                      <a:pt x="2671" y="1445"/>
                    </a:cubicBezTo>
                    <a:cubicBezTo>
                      <a:pt x="2657" y="1387"/>
                      <a:pt x="2643" y="1329"/>
                      <a:pt x="2643" y="1329"/>
                    </a:cubicBezTo>
                    <a:lnTo>
                      <a:pt x="2643" y="1329"/>
                    </a:lnTo>
                    <a:cubicBezTo>
                      <a:pt x="2667" y="1385"/>
                      <a:pt x="2762" y="1494"/>
                      <a:pt x="2748" y="1538"/>
                    </a:cubicBezTo>
                    <a:cubicBezTo>
                      <a:pt x="2751" y="1538"/>
                      <a:pt x="2755" y="1539"/>
                      <a:pt x="2758" y="1539"/>
                    </a:cubicBezTo>
                    <a:cubicBezTo>
                      <a:pt x="2768" y="1539"/>
                      <a:pt x="2778" y="1535"/>
                      <a:pt x="2785" y="1514"/>
                    </a:cubicBezTo>
                    <a:cubicBezTo>
                      <a:pt x="2773" y="1510"/>
                      <a:pt x="2727" y="1450"/>
                      <a:pt x="2732" y="1440"/>
                    </a:cubicBezTo>
                    <a:lnTo>
                      <a:pt x="2732" y="1440"/>
                    </a:lnTo>
                    <a:cubicBezTo>
                      <a:pt x="2786" y="1483"/>
                      <a:pt x="2765" y="1464"/>
                      <a:pt x="2819" y="1492"/>
                    </a:cubicBezTo>
                    <a:lnTo>
                      <a:pt x="2819" y="1492"/>
                    </a:lnTo>
                    <a:cubicBezTo>
                      <a:pt x="2801" y="1479"/>
                      <a:pt x="2765" y="1405"/>
                      <a:pt x="2780" y="1401"/>
                    </a:cubicBezTo>
                    <a:lnTo>
                      <a:pt x="2780" y="1401"/>
                    </a:lnTo>
                    <a:cubicBezTo>
                      <a:pt x="2799" y="1429"/>
                      <a:pt x="2817" y="1456"/>
                      <a:pt x="2831" y="1487"/>
                    </a:cubicBezTo>
                    <a:cubicBezTo>
                      <a:pt x="2831" y="1487"/>
                      <a:pt x="2829" y="1463"/>
                      <a:pt x="2824" y="1440"/>
                    </a:cubicBezTo>
                    <a:cubicBezTo>
                      <a:pt x="2821" y="1423"/>
                      <a:pt x="2818" y="1407"/>
                      <a:pt x="2816" y="1398"/>
                    </a:cubicBezTo>
                    <a:lnTo>
                      <a:pt x="2816" y="1398"/>
                    </a:lnTo>
                    <a:cubicBezTo>
                      <a:pt x="2824" y="1420"/>
                      <a:pt x="2859" y="1458"/>
                      <a:pt x="2880" y="1473"/>
                    </a:cubicBezTo>
                    <a:cubicBezTo>
                      <a:pt x="2866" y="1461"/>
                      <a:pt x="2908" y="1456"/>
                      <a:pt x="2915" y="1443"/>
                    </a:cubicBezTo>
                    <a:lnTo>
                      <a:pt x="2887" y="1436"/>
                    </a:lnTo>
                    <a:cubicBezTo>
                      <a:pt x="2933" y="1422"/>
                      <a:pt x="2847" y="1308"/>
                      <a:pt x="2882" y="1290"/>
                    </a:cubicBezTo>
                    <a:lnTo>
                      <a:pt x="2882" y="1290"/>
                    </a:lnTo>
                    <a:cubicBezTo>
                      <a:pt x="2891" y="1308"/>
                      <a:pt x="2942" y="1382"/>
                      <a:pt x="2970" y="1382"/>
                    </a:cubicBezTo>
                    <a:cubicBezTo>
                      <a:pt x="2971" y="1382"/>
                      <a:pt x="2972" y="1382"/>
                      <a:pt x="2973" y="1382"/>
                    </a:cubicBezTo>
                    <a:cubicBezTo>
                      <a:pt x="2952" y="1341"/>
                      <a:pt x="2861" y="1185"/>
                      <a:pt x="2861" y="1139"/>
                    </a:cubicBezTo>
                    <a:lnTo>
                      <a:pt x="2861" y="1139"/>
                    </a:lnTo>
                    <a:lnTo>
                      <a:pt x="2885" y="1153"/>
                    </a:lnTo>
                    <a:lnTo>
                      <a:pt x="2885" y="1116"/>
                    </a:lnTo>
                    <a:cubicBezTo>
                      <a:pt x="2933" y="1197"/>
                      <a:pt x="2973" y="1285"/>
                      <a:pt x="2998" y="1378"/>
                    </a:cubicBezTo>
                    <a:cubicBezTo>
                      <a:pt x="3018" y="1382"/>
                      <a:pt x="3023" y="1390"/>
                      <a:pt x="3029" y="1390"/>
                    </a:cubicBezTo>
                    <a:cubicBezTo>
                      <a:pt x="3032" y="1390"/>
                      <a:pt x="3036" y="1388"/>
                      <a:pt x="3042" y="1382"/>
                    </a:cubicBezTo>
                    <a:cubicBezTo>
                      <a:pt x="3058" y="1389"/>
                      <a:pt x="3063" y="1410"/>
                      <a:pt x="3051" y="1426"/>
                    </a:cubicBezTo>
                    <a:lnTo>
                      <a:pt x="3109" y="1398"/>
                    </a:lnTo>
                    <a:cubicBezTo>
                      <a:pt x="3070" y="1359"/>
                      <a:pt x="3107" y="1329"/>
                      <a:pt x="3072" y="1296"/>
                    </a:cubicBezTo>
                    <a:lnTo>
                      <a:pt x="3072" y="1296"/>
                    </a:lnTo>
                    <a:cubicBezTo>
                      <a:pt x="3072" y="1297"/>
                      <a:pt x="3070" y="1317"/>
                      <a:pt x="3068" y="1338"/>
                    </a:cubicBezTo>
                    <a:lnTo>
                      <a:pt x="3063" y="1380"/>
                    </a:lnTo>
                    <a:cubicBezTo>
                      <a:pt x="3024" y="1341"/>
                      <a:pt x="2987" y="1243"/>
                      <a:pt x="3021" y="1225"/>
                    </a:cubicBezTo>
                    <a:lnTo>
                      <a:pt x="3021" y="1225"/>
                    </a:lnTo>
                    <a:cubicBezTo>
                      <a:pt x="3045" y="1234"/>
                      <a:pt x="3084" y="1299"/>
                      <a:pt x="3098" y="1310"/>
                    </a:cubicBezTo>
                    <a:cubicBezTo>
                      <a:pt x="3089" y="1296"/>
                      <a:pt x="3100" y="1265"/>
                      <a:pt x="3111" y="1265"/>
                    </a:cubicBezTo>
                    <a:cubicBezTo>
                      <a:pt x="3112" y="1265"/>
                      <a:pt x="3113" y="1266"/>
                      <a:pt x="3114" y="1266"/>
                    </a:cubicBezTo>
                    <a:lnTo>
                      <a:pt x="3121" y="1299"/>
                    </a:lnTo>
                    <a:cubicBezTo>
                      <a:pt x="3150" y="1297"/>
                      <a:pt x="3109" y="1238"/>
                      <a:pt x="3140" y="1238"/>
                    </a:cubicBezTo>
                    <a:cubicBezTo>
                      <a:pt x="3144" y="1238"/>
                      <a:pt x="3149" y="1239"/>
                      <a:pt x="3156" y="1241"/>
                    </a:cubicBezTo>
                    <a:cubicBezTo>
                      <a:pt x="3156" y="1241"/>
                      <a:pt x="3157" y="1240"/>
                      <a:pt x="3158" y="1240"/>
                    </a:cubicBezTo>
                    <a:cubicBezTo>
                      <a:pt x="3169" y="1240"/>
                      <a:pt x="3200" y="1254"/>
                      <a:pt x="3209" y="1254"/>
                    </a:cubicBezTo>
                    <a:cubicBezTo>
                      <a:pt x="3213" y="1254"/>
                      <a:pt x="3213" y="1252"/>
                      <a:pt x="3207" y="1245"/>
                    </a:cubicBezTo>
                    <a:cubicBezTo>
                      <a:pt x="3121" y="1190"/>
                      <a:pt x="3042" y="1123"/>
                      <a:pt x="2970" y="1048"/>
                    </a:cubicBezTo>
                    <a:lnTo>
                      <a:pt x="2970" y="1048"/>
                    </a:lnTo>
                    <a:cubicBezTo>
                      <a:pt x="3007" y="1053"/>
                      <a:pt x="3042" y="1060"/>
                      <a:pt x="3077" y="1069"/>
                    </a:cubicBezTo>
                    <a:cubicBezTo>
                      <a:pt x="3126" y="1090"/>
                      <a:pt x="3153" y="1162"/>
                      <a:pt x="3193" y="1181"/>
                    </a:cubicBezTo>
                    <a:cubicBezTo>
                      <a:pt x="3184" y="1169"/>
                      <a:pt x="3177" y="1157"/>
                      <a:pt x="3172" y="1146"/>
                    </a:cubicBezTo>
                    <a:cubicBezTo>
                      <a:pt x="3184" y="1146"/>
                      <a:pt x="3197" y="1164"/>
                      <a:pt x="3206" y="1164"/>
                    </a:cubicBezTo>
                    <a:cubicBezTo>
                      <a:pt x="3209" y="1164"/>
                      <a:pt x="3211" y="1162"/>
                      <a:pt x="3214" y="1157"/>
                    </a:cubicBezTo>
                    <a:cubicBezTo>
                      <a:pt x="3172" y="1120"/>
                      <a:pt x="3246" y="1130"/>
                      <a:pt x="3184" y="1120"/>
                    </a:cubicBezTo>
                    <a:cubicBezTo>
                      <a:pt x="3184" y="1095"/>
                      <a:pt x="3207" y="1111"/>
                      <a:pt x="3221" y="1092"/>
                    </a:cubicBezTo>
                    <a:cubicBezTo>
                      <a:pt x="3181" y="1065"/>
                      <a:pt x="3151" y="1023"/>
                      <a:pt x="3135" y="979"/>
                    </a:cubicBezTo>
                    <a:lnTo>
                      <a:pt x="3135" y="979"/>
                    </a:lnTo>
                    <a:cubicBezTo>
                      <a:pt x="3147" y="986"/>
                      <a:pt x="3158" y="993"/>
                      <a:pt x="3172" y="997"/>
                    </a:cubicBezTo>
                    <a:cubicBezTo>
                      <a:pt x="3200" y="970"/>
                      <a:pt x="3235" y="967"/>
                      <a:pt x="3255" y="935"/>
                    </a:cubicBezTo>
                    <a:cubicBezTo>
                      <a:pt x="3269" y="939"/>
                      <a:pt x="3295" y="933"/>
                      <a:pt x="3311" y="951"/>
                    </a:cubicBezTo>
                    <a:cubicBezTo>
                      <a:pt x="3306" y="942"/>
                      <a:pt x="3293" y="930"/>
                      <a:pt x="3297" y="919"/>
                    </a:cubicBezTo>
                    <a:lnTo>
                      <a:pt x="3297" y="919"/>
                    </a:lnTo>
                    <a:cubicBezTo>
                      <a:pt x="3351" y="928"/>
                      <a:pt x="3290" y="944"/>
                      <a:pt x="3351" y="960"/>
                    </a:cubicBezTo>
                    <a:cubicBezTo>
                      <a:pt x="3320" y="942"/>
                      <a:pt x="3327" y="914"/>
                      <a:pt x="3318" y="891"/>
                    </a:cubicBezTo>
                    <a:cubicBezTo>
                      <a:pt x="3310" y="887"/>
                      <a:pt x="3303" y="885"/>
                      <a:pt x="3299" y="885"/>
                    </a:cubicBezTo>
                    <a:cubicBezTo>
                      <a:pt x="3278" y="885"/>
                      <a:pt x="3292" y="921"/>
                      <a:pt x="3297" y="939"/>
                    </a:cubicBezTo>
                    <a:cubicBezTo>
                      <a:pt x="3237" y="902"/>
                      <a:pt x="3191" y="842"/>
                      <a:pt x="3186" y="791"/>
                    </a:cubicBezTo>
                    <a:cubicBezTo>
                      <a:pt x="3187" y="782"/>
                      <a:pt x="3191" y="778"/>
                      <a:pt x="3196" y="778"/>
                    </a:cubicBezTo>
                    <a:cubicBezTo>
                      <a:pt x="3208" y="778"/>
                      <a:pt x="3226" y="797"/>
                      <a:pt x="3228" y="797"/>
                    </a:cubicBezTo>
                    <a:cubicBezTo>
                      <a:pt x="3228" y="797"/>
                      <a:pt x="3228" y="797"/>
                      <a:pt x="3228" y="796"/>
                    </a:cubicBezTo>
                    <a:cubicBezTo>
                      <a:pt x="3274" y="756"/>
                      <a:pt x="3156" y="684"/>
                      <a:pt x="3230" y="675"/>
                    </a:cubicBezTo>
                    <a:lnTo>
                      <a:pt x="3230" y="675"/>
                    </a:lnTo>
                    <a:cubicBezTo>
                      <a:pt x="3279" y="684"/>
                      <a:pt x="3302" y="726"/>
                      <a:pt x="3332" y="740"/>
                    </a:cubicBezTo>
                    <a:cubicBezTo>
                      <a:pt x="3330" y="770"/>
                      <a:pt x="3283" y="754"/>
                      <a:pt x="3274" y="770"/>
                    </a:cubicBezTo>
                    <a:lnTo>
                      <a:pt x="3302" y="766"/>
                    </a:lnTo>
                    <a:lnTo>
                      <a:pt x="3302" y="766"/>
                    </a:lnTo>
                    <a:cubicBezTo>
                      <a:pt x="3311" y="780"/>
                      <a:pt x="3309" y="800"/>
                      <a:pt x="3293" y="800"/>
                    </a:cubicBezTo>
                    <a:cubicBezTo>
                      <a:pt x="3295" y="801"/>
                      <a:pt x="3297" y="801"/>
                      <a:pt x="3299" y="801"/>
                    </a:cubicBezTo>
                    <a:cubicBezTo>
                      <a:pt x="3337" y="801"/>
                      <a:pt x="3363" y="726"/>
                      <a:pt x="3418" y="717"/>
                    </a:cubicBezTo>
                    <a:cubicBezTo>
                      <a:pt x="3413" y="703"/>
                      <a:pt x="3411" y="682"/>
                      <a:pt x="3392" y="678"/>
                    </a:cubicBezTo>
                    <a:lnTo>
                      <a:pt x="3388" y="691"/>
                    </a:lnTo>
                    <a:cubicBezTo>
                      <a:pt x="3352" y="678"/>
                      <a:pt x="3366" y="643"/>
                      <a:pt x="3343" y="643"/>
                    </a:cubicBezTo>
                    <a:cubicBezTo>
                      <a:pt x="3343" y="643"/>
                      <a:pt x="3342" y="643"/>
                      <a:pt x="3341" y="643"/>
                    </a:cubicBezTo>
                    <a:cubicBezTo>
                      <a:pt x="3334" y="615"/>
                      <a:pt x="3320" y="571"/>
                      <a:pt x="3355" y="564"/>
                    </a:cubicBezTo>
                    <a:lnTo>
                      <a:pt x="3394" y="590"/>
                    </a:lnTo>
                    <a:lnTo>
                      <a:pt x="3394" y="590"/>
                    </a:lnTo>
                    <a:cubicBezTo>
                      <a:pt x="3390" y="587"/>
                      <a:pt x="3385" y="586"/>
                      <a:pt x="3381" y="586"/>
                    </a:cubicBezTo>
                    <a:cubicBezTo>
                      <a:pt x="3372" y="586"/>
                      <a:pt x="3365" y="591"/>
                      <a:pt x="3369" y="601"/>
                    </a:cubicBezTo>
                    <a:cubicBezTo>
                      <a:pt x="3366" y="594"/>
                      <a:pt x="3372" y="593"/>
                      <a:pt x="3380" y="593"/>
                    </a:cubicBezTo>
                    <a:cubicBezTo>
                      <a:pt x="3387" y="593"/>
                      <a:pt x="3395" y="594"/>
                      <a:pt x="3403" y="594"/>
                    </a:cubicBezTo>
                    <a:cubicBezTo>
                      <a:pt x="3418" y="594"/>
                      <a:pt x="3429" y="590"/>
                      <a:pt x="3408" y="564"/>
                    </a:cubicBezTo>
                    <a:lnTo>
                      <a:pt x="3369" y="555"/>
                    </a:lnTo>
                    <a:cubicBezTo>
                      <a:pt x="3364" y="522"/>
                      <a:pt x="3344" y="469"/>
                      <a:pt x="3376" y="462"/>
                    </a:cubicBezTo>
                    <a:cubicBezTo>
                      <a:pt x="3362" y="454"/>
                      <a:pt x="3356" y="452"/>
                      <a:pt x="3354" y="452"/>
                    </a:cubicBezTo>
                    <a:cubicBezTo>
                      <a:pt x="3351" y="452"/>
                      <a:pt x="3352" y="455"/>
                      <a:pt x="3348" y="455"/>
                    </a:cubicBezTo>
                    <a:cubicBezTo>
                      <a:pt x="3345" y="455"/>
                      <a:pt x="3337" y="453"/>
                      <a:pt x="3318" y="443"/>
                    </a:cubicBezTo>
                    <a:lnTo>
                      <a:pt x="3318" y="443"/>
                    </a:lnTo>
                    <a:cubicBezTo>
                      <a:pt x="3381" y="479"/>
                      <a:pt x="3274" y="487"/>
                      <a:pt x="3337" y="517"/>
                    </a:cubicBezTo>
                    <a:lnTo>
                      <a:pt x="3337" y="517"/>
                    </a:lnTo>
                    <a:cubicBezTo>
                      <a:pt x="3319" y="509"/>
                      <a:pt x="3309" y="507"/>
                      <a:pt x="3300" y="507"/>
                    </a:cubicBezTo>
                    <a:cubicBezTo>
                      <a:pt x="3289" y="507"/>
                      <a:pt x="3282" y="512"/>
                      <a:pt x="3268" y="512"/>
                    </a:cubicBezTo>
                    <a:cubicBezTo>
                      <a:pt x="3261" y="512"/>
                      <a:pt x="3251" y="510"/>
                      <a:pt x="3237" y="506"/>
                    </a:cubicBezTo>
                    <a:lnTo>
                      <a:pt x="3237" y="506"/>
                    </a:lnTo>
                    <a:cubicBezTo>
                      <a:pt x="3249" y="515"/>
                      <a:pt x="3267" y="520"/>
                      <a:pt x="3244" y="531"/>
                    </a:cubicBezTo>
                    <a:cubicBezTo>
                      <a:pt x="3249" y="536"/>
                      <a:pt x="3251" y="538"/>
                      <a:pt x="3253" y="543"/>
                    </a:cubicBezTo>
                    <a:cubicBezTo>
                      <a:pt x="3262" y="545"/>
                      <a:pt x="3272" y="548"/>
                      <a:pt x="3281" y="552"/>
                    </a:cubicBezTo>
                    <a:cubicBezTo>
                      <a:pt x="3302" y="585"/>
                      <a:pt x="3279" y="610"/>
                      <a:pt x="3288" y="629"/>
                    </a:cubicBezTo>
                    <a:cubicBezTo>
                      <a:pt x="3286" y="629"/>
                      <a:pt x="3285" y="630"/>
                      <a:pt x="3284" y="630"/>
                    </a:cubicBezTo>
                    <a:cubicBezTo>
                      <a:pt x="3272" y="630"/>
                      <a:pt x="3274" y="612"/>
                      <a:pt x="3258" y="608"/>
                    </a:cubicBezTo>
                    <a:lnTo>
                      <a:pt x="3258" y="608"/>
                    </a:lnTo>
                    <a:lnTo>
                      <a:pt x="3269" y="638"/>
                    </a:lnTo>
                    <a:cubicBezTo>
                      <a:pt x="3253" y="626"/>
                      <a:pt x="3233" y="624"/>
                      <a:pt x="3218" y="618"/>
                    </a:cubicBezTo>
                    <a:lnTo>
                      <a:pt x="3218" y="618"/>
                    </a:lnTo>
                    <a:cubicBezTo>
                      <a:pt x="3220" y="620"/>
                      <a:pt x="3222" y="622"/>
                      <a:pt x="3223" y="624"/>
                    </a:cubicBezTo>
                    <a:cubicBezTo>
                      <a:pt x="3223" y="631"/>
                      <a:pt x="3220" y="634"/>
                      <a:pt x="3216" y="634"/>
                    </a:cubicBezTo>
                    <a:cubicBezTo>
                      <a:pt x="3214" y="634"/>
                      <a:pt x="3210" y="633"/>
                      <a:pt x="3207" y="631"/>
                    </a:cubicBezTo>
                    <a:cubicBezTo>
                      <a:pt x="3213" y="627"/>
                      <a:pt x="3217" y="621"/>
                      <a:pt x="3214" y="615"/>
                    </a:cubicBezTo>
                    <a:lnTo>
                      <a:pt x="3214" y="615"/>
                    </a:lnTo>
                    <a:cubicBezTo>
                      <a:pt x="3215" y="616"/>
                      <a:pt x="3217" y="617"/>
                      <a:pt x="3218" y="618"/>
                    </a:cubicBezTo>
                    <a:lnTo>
                      <a:pt x="3218" y="618"/>
                    </a:lnTo>
                    <a:cubicBezTo>
                      <a:pt x="3216" y="616"/>
                      <a:pt x="3214" y="614"/>
                      <a:pt x="3211" y="613"/>
                    </a:cubicBezTo>
                    <a:lnTo>
                      <a:pt x="3211" y="613"/>
                    </a:lnTo>
                    <a:cubicBezTo>
                      <a:pt x="3212" y="614"/>
                      <a:pt x="3213" y="614"/>
                      <a:pt x="3214" y="615"/>
                    </a:cubicBezTo>
                    <a:lnTo>
                      <a:pt x="3214" y="615"/>
                    </a:lnTo>
                    <a:cubicBezTo>
                      <a:pt x="3206" y="611"/>
                      <a:pt x="3201" y="604"/>
                      <a:pt x="3202" y="592"/>
                    </a:cubicBezTo>
                    <a:lnTo>
                      <a:pt x="3202" y="592"/>
                    </a:lnTo>
                    <a:lnTo>
                      <a:pt x="3181" y="610"/>
                    </a:lnTo>
                    <a:cubicBezTo>
                      <a:pt x="3156" y="610"/>
                      <a:pt x="3133" y="624"/>
                      <a:pt x="3137" y="645"/>
                    </a:cubicBezTo>
                    <a:cubicBezTo>
                      <a:pt x="3126" y="649"/>
                      <a:pt x="3141" y="676"/>
                      <a:pt x="3140" y="676"/>
                    </a:cubicBezTo>
                    <a:cubicBezTo>
                      <a:pt x="3140" y="676"/>
                      <a:pt x="3139" y="674"/>
                      <a:pt x="3135" y="668"/>
                    </a:cubicBezTo>
                    <a:lnTo>
                      <a:pt x="3128" y="715"/>
                    </a:lnTo>
                    <a:lnTo>
                      <a:pt x="3123" y="708"/>
                    </a:lnTo>
                    <a:cubicBezTo>
                      <a:pt x="3107" y="722"/>
                      <a:pt x="3109" y="747"/>
                      <a:pt x="3102" y="770"/>
                    </a:cubicBezTo>
                    <a:cubicBezTo>
                      <a:pt x="3098" y="792"/>
                      <a:pt x="3078" y="809"/>
                      <a:pt x="3056" y="809"/>
                    </a:cubicBezTo>
                    <a:cubicBezTo>
                      <a:pt x="3052" y="809"/>
                      <a:pt x="3048" y="808"/>
                      <a:pt x="3045" y="807"/>
                    </a:cubicBezTo>
                    <a:lnTo>
                      <a:pt x="3045" y="807"/>
                    </a:lnTo>
                    <a:cubicBezTo>
                      <a:pt x="3047" y="821"/>
                      <a:pt x="3049" y="837"/>
                      <a:pt x="3028" y="847"/>
                    </a:cubicBezTo>
                    <a:lnTo>
                      <a:pt x="3000" y="833"/>
                    </a:lnTo>
                    <a:cubicBezTo>
                      <a:pt x="3000" y="849"/>
                      <a:pt x="2947" y="847"/>
                      <a:pt x="2970" y="870"/>
                    </a:cubicBezTo>
                    <a:cubicBezTo>
                      <a:pt x="2955" y="862"/>
                      <a:pt x="2943" y="859"/>
                      <a:pt x="2934" y="859"/>
                    </a:cubicBezTo>
                    <a:cubicBezTo>
                      <a:pt x="2898" y="859"/>
                      <a:pt x="2907" y="911"/>
                      <a:pt x="2885" y="919"/>
                    </a:cubicBezTo>
                    <a:lnTo>
                      <a:pt x="2915" y="946"/>
                    </a:lnTo>
                    <a:cubicBezTo>
                      <a:pt x="2901" y="958"/>
                      <a:pt x="2898" y="977"/>
                      <a:pt x="2896" y="1004"/>
                    </a:cubicBezTo>
                    <a:lnTo>
                      <a:pt x="2924" y="1028"/>
                    </a:lnTo>
                    <a:cubicBezTo>
                      <a:pt x="2933" y="1062"/>
                      <a:pt x="2868" y="1044"/>
                      <a:pt x="2850" y="1067"/>
                    </a:cubicBezTo>
                    <a:cubicBezTo>
                      <a:pt x="2843" y="1058"/>
                      <a:pt x="2847" y="1055"/>
                      <a:pt x="2853" y="1055"/>
                    </a:cubicBezTo>
                    <a:cubicBezTo>
                      <a:pt x="2855" y="1055"/>
                      <a:pt x="2857" y="1055"/>
                      <a:pt x="2859" y="1055"/>
                    </a:cubicBezTo>
                    <a:cubicBezTo>
                      <a:pt x="2848" y="1051"/>
                      <a:pt x="2840" y="1049"/>
                      <a:pt x="2834" y="1049"/>
                    </a:cubicBezTo>
                    <a:cubicBezTo>
                      <a:pt x="2795" y="1049"/>
                      <a:pt x="2826" y="1126"/>
                      <a:pt x="2789" y="1126"/>
                    </a:cubicBezTo>
                    <a:cubicBezTo>
                      <a:pt x="2785" y="1126"/>
                      <a:pt x="2780" y="1125"/>
                      <a:pt x="2773" y="1123"/>
                    </a:cubicBezTo>
                    <a:lnTo>
                      <a:pt x="2773" y="1123"/>
                    </a:lnTo>
                    <a:cubicBezTo>
                      <a:pt x="2775" y="1133"/>
                      <a:pt x="2772" y="1137"/>
                      <a:pt x="2768" y="1137"/>
                    </a:cubicBezTo>
                    <a:cubicBezTo>
                      <a:pt x="2766" y="1137"/>
                      <a:pt x="2763" y="1136"/>
                      <a:pt x="2759" y="1134"/>
                    </a:cubicBezTo>
                    <a:cubicBezTo>
                      <a:pt x="2759" y="1134"/>
                      <a:pt x="2759" y="1132"/>
                      <a:pt x="2759" y="1132"/>
                    </a:cubicBezTo>
                    <a:cubicBezTo>
                      <a:pt x="2757" y="1132"/>
                      <a:pt x="2757" y="1132"/>
                      <a:pt x="2755" y="1134"/>
                    </a:cubicBezTo>
                    <a:cubicBezTo>
                      <a:pt x="2748" y="1141"/>
                      <a:pt x="2743" y="1150"/>
                      <a:pt x="2743" y="1160"/>
                    </a:cubicBezTo>
                    <a:lnTo>
                      <a:pt x="2715" y="1132"/>
                    </a:lnTo>
                    <a:lnTo>
                      <a:pt x="2715" y="1134"/>
                    </a:lnTo>
                    <a:cubicBezTo>
                      <a:pt x="2713" y="1133"/>
                      <a:pt x="2712" y="1133"/>
                      <a:pt x="2711" y="1133"/>
                    </a:cubicBezTo>
                    <a:cubicBezTo>
                      <a:pt x="2704" y="1133"/>
                      <a:pt x="2723" y="1155"/>
                      <a:pt x="2743" y="1174"/>
                    </a:cubicBezTo>
                    <a:cubicBezTo>
                      <a:pt x="2743" y="1183"/>
                      <a:pt x="2745" y="1190"/>
                      <a:pt x="2748" y="1199"/>
                    </a:cubicBezTo>
                    <a:cubicBezTo>
                      <a:pt x="2737" y="1187"/>
                      <a:pt x="2731" y="1184"/>
                      <a:pt x="2727" y="1184"/>
                    </a:cubicBezTo>
                    <a:cubicBezTo>
                      <a:pt x="2720" y="1184"/>
                      <a:pt x="2722" y="1198"/>
                      <a:pt x="2714" y="1198"/>
                    </a:cubicBezTo>
                    <a:cubicBezTo>
                      <a:pt x="2710" y="1198"/>
                      <a:pt x="2703" y="1193"/>
                      <a:pt x="2690" y="1181"/>
                    </a:cubicBezTo>
                    <a:lnTo>
                      <a:pt x="2690" y="1181"/>
                    </a:lnTo>
                    <a:cubicBezTo>
                      <a:pt x="2703" y="1206"/>
                      <a:pt x="2666" y="1224"/>
                      <a:pt x="2688" y="1273"/>
                    </a:cubicBezTo>
                    <a:lnTo>
                      <a:pt x="2688" y="1273"/>
                    </a:lnTo>
                    <a:cubicBezTo>
                      <a:pt x="2686" y="1273"/>
                      <a:pt x="2684" y="1273"/>
                      <a:pt x="2682" y="1273"/>
                    </a:cubicBezTo>
                    <a:cubicBezTo>
                      <a:pt x="2671" y="1273"/>
                      <a:pt x="2660" y="1275"/>
                      <a:pt x="2662" y="1292"/>
                    </a:cubicBezTo>
                    <a:lnTo>
                      <a:pt x="2634" y="1252"/>
                    </a:lnTo>
                    <a:lnTo>
                      <a:pt x="2646" y="1322"/>
                    </a:lnTo>
                    <a:cubicBezTo>
                      <a:pt x="2620" y="1308"/>
                      <a:pt x="2602" y="1280"/>
                      <a:pt x="2597" y="1250"/>
                    </a:cubicBezTo>
                    <a:cubicBezTo>
                      <a:pt x="2597" y="1315"/>
                      <a:pt x="2585" y="1283"/>
                      <a:pt x="2585" y="1345"/>
                    </a:cubicBezTo>
                    <a:lnTo>
                      <a:pt x="2572" y="1315"/>
                    </a:lnTo>
                    <a:cubicBezTo>
                      <a:pt x="2564" y="1321"/>
                      <a:pt x="2566" y="1351"/>
                      <a:pt x="2557" y="1351"/>
                    </a:cubicBezTo>
                    <a:cubicBezTo>
                      <a:pt x="2555" y="1351"/>
                      <a:pt x="2552" y="1349"/>
                      <a:pt x="2548" y="1345"/>
                    </a:cubicBezTo>
                    <a:cubicBezTo>
                      <a:pt x="2538" y="1335"/>
                      <a:pt x="2526" y="1332"/>
                      <a:pt x="2514" y="1332"/>
                    </a:cubicBezTo>
                    <a:cubicBezTo>
                      <a:pt x="2481" y="1332"/>
                      <a:pt x="2443" y="1355"/>
                      <a:pt x="2401" y="1355"/>
                    </a:cubicBezTo>
                    <a:cubicBezTo>
                      <a:pt x="2387" y="1355"/>
                      <a:pt x="2373" y="1352"/>
                      <a:pt x="2358" y="1345"/>
                    </a:cubicBezTo>
                    <a:lnTo>
                      <a:pt x="2358" y="1345"/>
                    </a:lnTo>
                    <a:cubicBezTo>
                      <a:pt x="2369" y="1370"/>
                      <a:pt x="2370" y="1378"/>
                      <a:pt x="2367" y="1378"/>
                    </a:cubicBezTo>
                    <a:cubicBezTo>
                      <a:pt x="2362" y="1378"/>
                      <a:pt x="2347" y="1359"/>
                      <a:pt x="2339" y="1359"/>
                    </a:cubicBezTo>
                    <a:cubicBezTo>
                      <a:pt x="2335" y="1359"/>
                      <a:pt x="2333" y="1365"/>
                      <a:pt x="2337" y="1382"/>
                    </a:cubicBezTo>
                    <a:cubicBezTo>
                      <a:pt x="2328" y="1361"/>
                      <a:pt x="2317" y="1352"/>
                      <a:pt x="2321" y="1331"/>
                    </a:cubicBezTo>
                    <a:lnTo>
                      <a:pt x="2321" y="1331"/>
                    </a:lnTo>
                    <a:cubicBezTo>
                      <a:pt x="2316" y="1338"/>
                      <a:pt x="2310" y="1340"/>
                      <a:pt x="2304" y="1340"/>
                    </a:cubicBezTo>
                    <a:cubicBezTo>
                      <a:pt x="2296" y="1340"/>
                      <a:pt x="2289" y="1336"/>
                      <a:pt x="2282" y="1336"/>
                    </a:cubicBezTo>
                    <a:cubicBezTo>
                      <a:pt x="2274" y="1336"/>
                      <a:pt x="2267" y="1342"/>
                      <a:pt x="2263" y="1368"/>
                    </a:cubicBezTo>
                    <a:cubicBezTo>
                      <a:pt x="2256" y="1347"/>
                      <a:pt x="2263" y="1336"/>
                      <a:pt x="2256" y="1324"/>
                    </a:cubicBezTo>
                    <a:cubicBezTo>
                      <a:pt x="2256" y="1328"/>
                      <a:pt x="2254" y="1337"/>
                      <a:pt x="2251" y="1337"/>
                    </a:cubicBezTo>
                    <a:cubicBezTo>
                      <a:pt x="2250" y="1337"/>
                      <a:pt x="2248" y="1335"/>
                      <a:pt x="2247" y="1331"/>
                    </a:cubicBezTo>
                    <a:cubicBezTo>
                      <a:pt x="2240" y="1320"/>
                      <a:pt x="2247" y="1313"/>
                      <a:pt x="2249" y="1303"/>
                    </a:cubicBezTo>
                    <a:lnTo>
                      <a:pt x="2249" y="1303"/>
                    </a:lnTo>
                    <a:cubicBezTo>
                      <a:pt x="2224" y="1310"/>
                      <a:pt x="2231" y="1378"/>
                      <a:pt x="2240" y="1440"/>
                    </a:cubicBezTo>
                    <a:cubicBezTo>
                      <a:pt x="2232" y="1430"/>
                      <a:pt x="2225" y="1425"/>
                      <a:pt x="2220" y="1425"/>
                    </a:cubicBezTo>
                    <a:cubicBezTo>
                      <a:pt x="2212" y="1425"/>
                      <a:pt x="2208" y="1436"/>
                      <a:pt x="2205" y="1461"/>
                    </a:cubicBezTo>
                    <a:cubicBezTo>
                      <a:pt x="2196" y="1443"/>
                      <a:pt x="2184" y="1422"/>
                      <a:pt x="2203" y="1412"/>
                    </a:cubicBezTo>
                    <a:cubicBezTo>
                      <a:pt x="2197" y="1412"/>
                      <a:pt x="2180" y="1406"/>
                      <a:pt x="2165" y="1406"/>
                    </a:cubicBezTo>
                    <a:cubicBezTo>
                      <a:pt x="2150" y="1406"/>
                      <a:pt x="2137" y="1412"/>
                      <a:pt x="2138" y="1438"/>
                    </a:cubicBezTo>
                    <a:cubicBezTo>
                      <a:pt x="2136" y="1433"/>
                      <a:pt x="2134" y="1431"/>
                      <a:pt x="2131" y="1431"/>
                    </a:cubicBezTo>
                    <a:cubicBezTo>
                      <a:pt x="2126" y="1431"/>
                      <a:pt x="2121" y="1437"/>
                      <a:pt x="2120" y="1440"/>
                    </a:cubicBezTo>
                    <a:cubicBezTo>
                      <a:pt x="2100" y="1440"/>
                      <a:pt x="2094" y="1436"/>
                      <a:pt x="2082" y="1436"/>
                    </a:cubicBezTo>
                    <a:cubicBezTo>
                      <a:pt x="2078" y="1436"/>
                      <a:pt x="2073" y="1437"/>
                      <a:pt x="2066" y="1438"/>
                    </a:cubicBezTo>
                    <a:lnTo>
                      <a:pt x="2073" y="1447"/>
                    </a:lnTo>
                    <a:cubicBezTo>
                      <a:pt x="2069" y="1472"/>
                      <a:pt x="2065" y="1480"/>
                      <a:pt x="2061" y="1480"/>
                    </a:cubicBezTo>
                    <a:cubicBezTo>
                      <a:pt x="2054" y="1480"/>
                      <a:pt x="2047" y="1467"/>
                      <a:pt x="2038" y="1467"/>
                    </a:cubicBezTo>
                    <a:cubicBezTo>
                      <a:pt x="2036" y="1467"/>
                      <a:pt x="2035" y="1468"/>
                      <a:pt x="2034" y="1468"/>
                    </a:cubicBezTo>
                    <a:lnTo>
                      <a:pt x="2034" y="1461"/>
                    </a:lnTo>
                    <a:cubicBezTo>
                      <a:pt x="2021" y="1447"/>
                      <a:pt x="2014" y="1444"/>
                      <a:pt x="2010" y="1444"/>
                    </a:cubicBezTo>
                    <a:cubicBezTo>
                      <a:pt x="2004" y="1444"/>
                      <a:pt x="2001" y="1450"/>
                      <a:pt x="1996" y="1450"/>
                    </a:cubicBezTo>
                    <a:cubicBezTo>
                      <a:pt x="1992" y="1450"/>
                      <a:pt x="1986" y="1445"/>
                      <a:pt x="1973" y="1426"/>
                    </a:cubicBezTo>
                    <a:lnTo>
                      <a:pt x="1971" y="1466"/>
                    </a:lnTo>
                    <a:cubicBezTo>
                      <a:pt x="1967" y="1485"/>
                      <a:pt x="1963" y="1492"/>
                      <a:pt x="1959" y="1492"/>
                    </a:cubicBezTo>
                    <a:cubicBezTo>
                      <a:pt x="1947" y="1492"/>
                      <a:pt x="1933" y="1435"/>
                      <a:pt x="1914" y="1435"/>
                    </a:cubicBezTo>
                    <a:cubicBezTo>
                      <a:pt x="1912" y="1435"/>
                      <a:pt x="1909" y="1436"/>
                      <a:pt x="1906" y="1438"/>
                    </a:cubicBezTo>
                    <a:lnTo>
                      <a:pt x="1911" y="1461"/>
                    </a:lnTo>
                    <a:cubicBezTo>
                      <a:pt x="1909" y="1463"/>
                      <a:pt x="1908" y="1464"/>
                      <a:pt x="1906" y="1464"/>
                    </a:cubicBezTo>
                    <a:cubicBezTo>
                      <a:pt x="1891" y="1464"/>
                      <a:pt x="1894" y="1344"/>
                      <a:pt x="1885" y="1334"/>
                    </a:cubicBezTo>
                    <a:cubicBezTo>
                      <a:pt x="1885" y="1324"/>
                      <a:pt x="1892" y="1322"/>
                      <a:pt x="1897" y="1317"/>
                    </a:cubicBezTo>
                    <a:cubicBezTo>
                      <a:pt x="1892" y="1306"/>
                      <a:pt x="1889" y="1302"/>
                      <a:pt x="1886" y="1302"/>
                    </a:cubicBezTo>
                    <a:cubicBezTo>
                      <a:pt x="1875" y="1302"/>
                      <a:pt x="1875" y="1367"/>
                      <a:pt x="1853" y="1371"/>
                    </a:cubicBezTo>
                    <a:cubicBezTo>
                      <a:pt x="1853" y="1345"/>
                      <a:pt x="1874" y="1306"/>
                      <a:pt x="1860" y="1299"/>
                    </a:cubicBezTo>
                    <a:cubicBezTo>
                      <a:pt x="1860" y="1296"/>
                      <a:pt x="1859" y="1295"/>
                      <a:pt x="1857" y="1295"/>
                    </a:cubicBezTo>
                    <a:cubicBezTo>
                      <a:pt x="1847" y="1295"/>
                      <a:pt x="1812" y="1331"/>
                      <a:pt x="1791" y="1331"/>
                    </a:cubicBezTo>
                    <a:cubicBezTo>
                      <a:pt x="1784" y="1331"/>
                      <a:pt x="1778" y="1326"/>
                      <a:pt x="1776" y="1313"/>
                    </a:cubicBezTo>
                    <a:cubicBezTo>
                      <a:pt x="1774" y="1334"/>
                      <a:pt x="1772" y="1354"/>
                      <a:pt x="1756" y="1366"/>
                    </a:cubicBezTo>
                    <a:cubicBezTo>
                      <a:pt x="1746" y="1366"/>
                      <a:pt x="1742" y="1345"/>
                      <a:pt x="1737" y="1331"/>
                    </a:cubicBezTo>
                    <a:cubicBezTo>
                      <a:pt x="1735" y="1323"/>
                      <a:pt x="1730" y="1316"/>
                      <a:pt x="1723" y="1316"/>
                    </a:cubicBezTo>
                    <a:cubicBezTo>
                      <a:pt x="1717" y="1316"/>
                      <a:pt x="1710" y="1321"/>
                      <a:pt x="1700" y="1334"/>
                    </a:cubicBezTo>
                    <a:cubicBezTo>
                      <a:pt x="1700" y="1327"/>
                      <a:pt x="1700" y="1322"/>
                      <a:pt x="1702" y="1317"/>
                    </a:cubicBezTo>
                    <a:lnTo>
                      <a:pt x="1702" y="1317"/>
                    </a:lnTo>
                    <a:cubicBezTo>
                      <a:pt x="1681" y="1327"/>
                      <a:pt x="1644" y="1324"/>
                      <a:pt x="1621" y="1352"/>
                    </a:cubicBezTo>
                    <a:cubicBezTo>
                      <a:pt x="1638" y="1308"/>
                      <a:pt x="1627" y="1297"/>
                      <a:pt x="1609" y="1297"/>
                    </a:cubicBezTo>
                    <a:cubicBezTo>
                      <a:pt x="1594" y="1297"/>
                      <a:pt x="1574" y="1305"/>
                      <a:pt x="1562" y="1305"/>
                    </a:cubicBezTo>
                    <a:cubicBezTo>
                      <a:pt x="1548" y="1305"/>
                      <a:pt x="1543" y="1296"/>
                      <a:pt x="1563" y="1259"/>
                    </a:cubicBezTo>
                    <a:lnTo>
                      <a:pt x="1519" y="1245"/>
                    </a:lnTo>
                    <a:lnTo>
                      <a:pt x="1526" y="1234"/>
                    </a:lnTo>
                    <a:cubicBezTo>
                      <a:pt x="1520" y="1228"/>
                      <a:pt x="1513" y="1225"/>
                      <a:pt x="1507" y="1225"/>
                    </a:cubicBezTo>
                    <a:cubicBezTo>
                      <a:pt x="1491" y="1225"/>
                      <a:pt x="1474" y="1239"/>
                      <a:pt x="1457" y="1252"/>
                    </a:cubicBezTo>
                    <a:cubicBezTo>
                      <a:pt x="1457" y="1241"/>
                      <a:pt x="1466" y="1234"/>
                      <a:pt x="1470" y="1229"/>
                    </a:cubicBezTo>
                    <a:cubicBezTo>
                      <a:pt x="1460" y="1208"/>
                      <a:pt x="1454" y="1198"/>
                      <a:pt x="1439" y="1198"/>
                    </a:cubicBezTo>
                    <a:cubicBezTo>
                      <a:pt x="1426" y="1198"/>
                      <a:pt x="1407" y="1205"/>
                      <a:pt x="1375" y="1218"/>
                    </a:cubicBezTo>
                    <a:lnTo>
                      <a:pt x="1399" y="1183"/>
                    </a:lnTo>
                    <a:lnTo>
                      <a:pt x="1399" y="1183"/>
                    </a:lnTo>
                    <a:cubicBezTo>
                      <a:pt x="1397" y="1184"/>
                      <a:pt x="1396" y="1184"/>
                      <a:pt x="1395" y="1184"/>
                    </a:cubicBezTo>
                    <a:cubicBezTo>
                      <a:pt x="1376" y="1184"/>
                      <a:pt x="1385" y="1108"/>
                      <a:pt x="1333" y="1108"/>
                    </a:cubicBezTo>
                    <a:cubicBezTo>
                      <a:pt x="1330" y="1108"/>
                      <a:pt x="1327" y="1108"/>
                      <a:pt x="1324" y="1109"/>
                    </a:cubicBezTo>
                    <a:cubicBezTo>
                      <a:pt x="1329" y="1104"/>
                      <a:pt x="1336" y="1099"/>
                      <a:pt x="1341" y="1097"/>
                    </a:cubicBezTo>
                    <a:lnTo>
                      <a:pt x="1341" y="1097"/>
                    </a:lnTo>
                    <a:cubicBezTo>
                      <a:pt x="1340" y="1097"/>
                      <a:pt x="1340" y="1097"/>
                      <a:pt x="1339" y="1097"/>
                    </a:cubicBezTo>
                    <a:cubicBezTo>
                      <a:pt x="1286" y="1097"/>
                      <a:pt x="1315" y="1009"/>
                      <a:pt x="1276" y="1009"/>
                    </a:cubicBezTo>
                    <a:cubicBezTo>
                      <a:pt x="1265" y="1009"/>
                      <a:pt x="1247" y="1017"/>
                      <a:pt x="1220" y="1037"/>
                    </a:cubicBezTo>
                    <a:lnTo>
                      <a:pt x="1171" y="1039"/>
                    </a:lnTo>
                    <a:cubicBezTo>
                      <a:pt x="1190" y="1076"/>
                      <a:pt x="1118" y="1076"/>
                      <a:pt x="1111" y="1104"/>
                    </a:cubicBezTo>
                    <a:cubicBezTo>
                      <a:pt x="1094" y="1098"/>
                      <a:pt x="1112" y="1054"/>
                      <a:pt x="1130" y="1054"/>
                    </a:cubicBezTo>
                    <a:cubicBezTo>
                      <a:pt x="1133" y="1054"/>
                      <a:pt x="1135" y="1054"/>
                      <a:pt x="1137" y="1055"/>
                    </a:cubicBezTo>
                    <a:lnTo>
                      <a:pt x="1132" y="1062"/>
                    </a:lnTo>
                    <a:cubicBezTo>
                      <a:pt x="1197" y="1018"/>
                      <a:pt x="1118" y="1007"/>
                      <a:pt x="1162" y="974"/>
                    </a:cubicBezTo>
                    <a:cubicBezTo>
                      <a:pt x="1104" y="916"/>
                      <a:pt x="1095" y="831"/>
                      <a:pt x="1062" y="773"/>
                    </a:cubicBezTo>
                    <a:lnTo>
                      <a:pt x="1014" y="810"/>
                    </a:lnTo>
                    <a:lnTo>
                      <a:pt x="1002" y="782"/>
                    </a:lnTo>
                    <a:cubicBezTo>
                      <a:pt x="1007" y="774"/>
                      <a:pt x="1022" y="762"/>
                      <a:pt x="1034" y="762"/>
                    </a:cubicBezTo>
                    <a:cubicBezTo>
                      <a:pt x="1039" y="762"/>
                      <a:pt x="1043" y="765"/>
                      <a:pt x="1046" y="770"/>
                    </a:cubicBezTo>
                    <a:cubicBezTo>
                      <a:pt x="1059" y="758"/>
                      <a:pt x="1048" y="753"/>
                      <a:pt x="1032" y="753"/>
                    </a:cubicBezTo>
                    <a:cubicBezTo>
                      <a:pt x="1017" y="753"/>
                      <a:pt x="996" y="758"/>
                      <a:pt x="991" y="761"/>
                    </a:cubicBezTo>
                    <a:cubicBezTo>
                      <a:pt x="991" y="734"/>
                      <a:pt x="1012" y="730"/>
                      <a:pt x="1030" y="730"/>
                    </a:cubicBezTo>
                    <a:cubicBezTo>
                      <a:pt x="1038" y="730"/>
                      <a:pt x="1046" y="731"/>
                      <a:pt x="1051" y="731"/>
                    </a:cubicBezTo>
                    <a:cubicBezTo>
                      <a:pt x="1055" y="731"/>
                      <a:pt x="1056" y="730"/>
                      <a:pt x="1055" y="729"/>
                    </a:cubicBezTo>
                    <a:lnTo>
                      <a:pt x="1042" y="715"/>
                    </a:lnTo>
                    <a:lnTo>
                      <a:pt x="1037" y="722"/>
                    </a:lnTo>
                    <a:cubicBezTo>
                      <a:pt x="1022" y="722"/>
                      <a:pt x="1008" y="726"/>
                      <a:pt x="997" y="726"/>
                    </a:cubicBezTo>
                    <a:cubicBezTo>
                      <a:pt x="987" y="726"/>
                      <a:pt x="980" y="723"/>
                      <a:pt x="974" y="712"/>
                    </a:cubicBezTo>
                    <a:cubicBezTo>
                      <a:pt x="974" y="694"/>
                      <a:pt x="1000" y="687"/>
                      <a:pt x="1000" y="680"/>
                    </a:cubicBezTo>
                    <a:cubicBezTo>
                      <a:pt x="1002" y="678"/>
                      <a:pt x="1004" y="675"/>
                      <a:pt x="995" y="671"/>
                    </a:cubicBezTo>
                    <a:lnTo>
                      <a:pt x="977" y="636"/>
                    </a:lnTo>
                    <a:lnTo>
                      <a:pt x="944" y="675"/>
                    </a:lnTo>
                    <a:cubicBezTo>
                      <a:pt x="928" y="675"/>
                      <a:pt x="925" y="665"/>
                      <a:pt x="918" y="665"/>
                    </a:cubicBezTo>
                    <a:cubicBezTo>
                      <a:pt x="913" y="665"/>
                      <a:pt x="906" y="670"/>
                      <a:pt x="891" y="687"/>
                    </a:cubicBezTo>
                    <a:cubicBezTo>
                      <a:pt x="947" y="622"/>
                      <a:pt x="831" y="559"/>
                      <a:pt x="840" y="534"/>
                    </a:cubicBezTo>
                    <a:lnTo>
                      <a:pt x="840" y="534"/>
                    </a:lnTo>
                    <a:cubicBezTo>
                      <a:pt x="836" y="534"/>
                      <a:pt x="832" y="535"/>
                      <a:pt x="828" y="535"/>
                    </a:cubicBezTo>
                    <a:cubicBezTo>
                      <a:pt x="802" y="535"/>
                      <a:pt x="778" y="521"/>
                      <a:pt x="766" y="497"/>
                    </a:cubicBezTo>
                    <a:cubicBezTo>
                      <a:pt x="764" y="506"/>
                      <a:pt x="739" y="531"/>
                      <a:pt x="723" y="531"/>
                    </a:cubicBezTo>
                    <a:cubicBezTo>
                      <a:pt x="719" y="531"/>
                      <a:pt x="715" y="529"/>
                      <a:pt x="712" y="525"/>
                    </a:cubicBezTo>
                    <a:cubicBezTo>
                      <a:pt x="801" y="461"/>
                      <a:pt x="721" y="462"/>
                      <a:pt x="758" y="399"/>
                    </a:cubicBezTo>
                    <a:lnTo>
                      <a:pt x="758" y="399"/>
                    </a:lnTo>
                    <a:cubicBezTo>
                      <a:pt x="753" y="406"/>
                      <a:pt x="748" y="409"/>
                      <a:pt x="742" y="409"/>
                    </a:cubicBezTo>
                    <a:cubicBezTo>
                      <a:pt x="728" y="409"/>
                      <a:pt x="713" y="395"/>
                      <a:pt x="698" y="395"/>
                    </a:cubicBezTo>
                    <a:cubicBezTo>
                      <a:pt x="687" y="395"/>
                      <a:pt x="676" y="402"/>
                      <a:pt x="666" y="425"/>
                    </a:cubicBezTo>
                    <a:cubicBezTo>
                      <a:pt x="657" y="404"/>
                      <a:pt x="696" y="395"/>
                      <a:pt x="701" y="367"/>
                    </a:cubicBezTo>
                    <a:cubicBezTo>
                      <a:pt x="634" y="362"/>
                      <a:pt x="636" y="274"/>
                      <a:pt x="573" y="246"/>
                    </a:cubicBezTo>
                    <a:cubicBezTo>
                      <a:pt x="564" y="256"/>
                      <a:pt x="559" y="279"/>
                      <a:pt x="534" y="288"/>
                    </a:cubicBezTo>
                    <a:lnTo>
                      <a:pt x="552" y="214"/>
                    </a:lnTo>
                    <a:cubicBezTo>
                      <a:pt x="552" y="214"/>
                      <a:pt x="552" y="214"/>
                      <a:pt x="552" y="214"/>
                    </a:cubicBezTo>
                    <a:cubicBezTo>
                      <a:pt x="541" y="214"/>
                      <a:pt x="517" y="241"/>
                      <a:pt x="507" y="241"/>
                    </a:cubicBezTo>
                    <a:cubicBezTo>
                      <a:pt x="502" y="241"/>
                      <a:pt x="500" y="235"/>
                      <a:pt x="504" y="219"/>
                    </a:cubicBezTo>
                    <a:lnTo>
                      <a:pt x="504" y="219"/>
                    </a:lnTo>
                    <a:cubicBezTo>
                      <a:pt x="499" y="229"/>
                      <a:pt x="493" y="247"/>
                      <a:pt x="484" y="247"/>
                    </a:cubicBezTo>
                    <a:cubicBezTo>
                      <a:pt x="484" y="247"/>
                      <a:pt x="483" y="246"/>
                      <a:pt x="483" y="246"/>
                    </a:cubicBezTo>
                    <a:cubicBezTo>
                      <a:pt x="453" y="184"/>
                      <a:pt x="392" y="163"/>
                      <a:pt x="334" y="137"/>
                    </a:cubicBezTo>
                    <a:cubicBezTo>
                      <a:pt x="283" y="121"/>
                      <a:pt x="239" y="84"/>
                      <a:pt x="212" y="38"/>
                    </a:cubicBezTo>
                    <a:lnTo>
                      <a:pt x="161" y="91"/>
                    </a:lnTo>
                    <a:lnTo>
                      <a:pt x="198" y="45"/>
                    </a:lnTo>
                    <a:cubicBezTo>
                      <a:pt x="193" y="45"/>
                      <a:pt x="181" y="45"/>
                      <a:pt x="198" y="21"/>
                    </a:cubicBezTo>
                    <a:lnTo>
                      <a:pt x="207" y="24"/>
                    </a:lnTo>
                    <a:cubicBezTo>
                      <a:pt x="202" y="17"/>
                      <a:pt x="200" y="10"/>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43" name="Google Shape;10143;p49"/>
              <p:cNvSpPr/>
              <p:nvPr/>
            </p:nvSpPr>
            <p:spPr>
              <a:xfrm>
                <a:off x="661125" y="1783150"/>
                <a:ext cx="475" cy="575"/>
              </a:xfrm>
              <a:custGeom>
                <a:avLst/>
                <a:gdLst/>
                <a:ahLst/>
                <a:cxnLst/>
                <a:rect l="l" t="t" r="r" b="b"/>
                <a:pathLst>
                  <a:path w="19" h="23" extrusionOk="0">
                    <a:moveTo>
                      <a:pt x="5" y="1"/>
                    </a:moveTo>
                    <a:lnTo>
                      <a:pt x="5" y="1"/>
                    </a:lnTo>
                    <a:cubicBezTo>
                      <a:pt x="12" y="8"/>
                      <a:pt x="8" y="15"/>
                      <a:pt x="1" y="19"/>
                    </a:cubicBezTo>
                    <a:cubicBezTo>
                      <a:pt x="4" y="21"/>
                      <a:pt x="8" y="22"/>
                      <a:pt x="11" y="22"/>
                    </a:cubicBezTo>
                    <a:cubicBezTo>
                      <a:pt x="15" y="22"/>
                      <a:pt x="18" y="19"/>
                      <a:pt x="17" y="12"/>
                    </a:cubicBezTo>
                    <a:cubicBezTo>
                      <a:pt x="15" y="8"/>
                      <a:pt x="10"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44" name="Google Shape;10144;p49"/>
              <p:cNvSpPr/>
              <p:nvPr/>
            </p:nvSpPr>
            <p:spPr>
              <a:xfrm>
                <a:off x="636625" y="1809000"/>
                <a:ext cx="250" cy="550"/>
              </a:xfrm>
              <a:custGeom>
                <a:avLst/>
                <a:gdLst/>
                <a:ahLst/>
                <a:cxnLst/>
                <a:rect l="l" t="t" r="r" b="b"/>
                <a:pathLst>
                  <a:path w="10" h="22" extrusionOk="0">
                    <a:moveTo>
                      <a:pt x="2" y="1"/>
                    </a:moveTo>
                    <a:lnTo>
                      <a:pt x="2" y="1"/>
                    </a:lnTo>
                    <a:cubicBezTo>
                      <a:pt x="0" y="8"/>
                      <a:pt x="2" y="17"/>
                      <a:pt x="9" y="21"/>
                    </a:cubicBezTo>
                    <a:cubicBezTo>
                      <a:pt x="5" y="14"/>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45" name="Google Shape;10145;p49"/>
              <p:cNvSpPr/>
              <p:nvPr/>
            </p:nvSpPr>
            <p:spPr>
              <a:xfrm>
                <a:off x="609775" y="1804125"/>
                <a:ext cx="150" cy="150"/>
              </a:xfrm>
              <a:custGeom>
                <a:avLst/>
                <a:gdLst/>
                <a:ahLst/>
                <a:cxnLst/>
                <a:rect l="l" t="t" r="r" b="b"/>
                <a:pathLst>
                  <a:path w="6" h="6" extrusionOk="0">
                    <a:moveTo>
                      <a:pt x="5" y="1"/>
                    </a:moveTo>
                    <a:lnTo>
                      <a:pt x="5" y="1"/>
                    </a:lnTo>
                    <a:lnTo>
                      <a:pt x="1" y="5"/>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46" name="Google Shape;10146;p49"/>
              <p:cNvSpPr/>
              <p:nvPr/>
            </p:nvSpPr>
            <p:spPr>
              <a:xfrm>
                <a:off x="660850" y="1797225"/>
                <a:ext cx="600" cy="175"/>
              </a:xfrm>
              <a:custGeom>
                <a:avLst/>
                <a:gdLst/>
                <a:ahLst/>
                <a:cxnLst/>
                <a:rect l="l" t="t" r="r" b="b"/>
                <a:pathLst>
                  <a:path w="24" h="7" extrusionOk="0">
                    <a:moveTo>
                      <a:pt x="0" y="1"/>
                    </a:moveTo>
                    <a:lnTo>
                      <a:pt x="0" y="1"/>
                    </a:lnTo>
                    <a:cubicBezTo>
                      <a:pt x="3" y="5"/>
                      <a:pt x="7" y="6"/>
                      <a:pt x="12" y="6"/>
                    </a:cubicBezTo>
                    <a:cubicBezTo>
                      <a:pt x="16" y="6"/>
                      <a:pt x="20" y="5"/>
                      <a:pt x="23" y="3"/>
                    </a:cubicBezTo>
                    <a:lnTo>
                      <a:pt x="23" y="3"/>
                    </a:lnTo>
                    <a:cubicBezTo>
                      <a:pt x="21" y="4"/>
                      <a:pt x="19" y="4"/>
                      <a:pt x="17" y="4"/>
                    </a:cubicBezTo>
                    <a:cubicBezTo>
                      <a:pt x="11"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47" name="Google Shape;10147;p49"/>
              <p:cNvSpPr/>
              <p:nvPr/>
            </p:nvSpPr>
            <p:spPr>
              <a:xfrm>
                <a:off x="662925" y="1779275"/>
                <a:ext cx="600" cy="550"/>
              </a:xfrm>
              <a:custGeom>
                <a:avLst/>
                <a:gdLst/>
                <a:ahLst/>
                <a:cxnLst/>
                <a:rect l="l" t="t" r="r" b="b"/>
                <a:pathLst>
                  <a:path w="24" h="22" extrusionOk="0">
                    <a:moveTo>
                      <a:pt x="8" y="0"/>
                    </a:moveTo>
                    <a:lnTo>
                      <a:pt x="8" y="0"/>
                    </a:lnTo>
                    <a:cubicBezTo>
                      <a:pt x="7" y="1"/>
                      <a:pt x="7" y="1"/>
                      <a:pt x="7" y="1"/>
                    </a:cubicBezTo>
                    <a:lnTo>
                      <a:pt x="7" y="1"/>
                    </a:lnTo>
                    <a:lnTo>
                      <a:pt x="8" y="0"/>
                    </a:lnTo>
                    <a:close/>
                    <a:moveTo>
                      <a:pt x="7" y="1"/>
                    </a:moveTo>
                    <a:lnTo>
                      <a:pt x="1" y="21"/>
                    </a:lnTo>
                    <a:cubicBezTo>
                      <a:pt x="4" y="17"/>
                      <a:pt x="8" y="15"/>
                      <a:pt x="12" y="15"/>
                    </a:cubicBezTo>
                    <a:cubicBezTo>
                      <a:pt x="16" y="15"/>
                      <a:pt x="20" y="17"/>
                      <a:pt x="24" y="17"/>
                    </a:cubicBezTo>
                    <a:cubicBezTo>
                      <a:pt x="17" y="10"/>
                      <a:pt x="7" y="5"/>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48" name="Google Shape;10148;p49"/>
              <p:cNvSpPr/>
              <p:nvPr/>
            </p:nvSpPr>
            <p:spPr>
              <a:xfrm>
                <a:off x="670175" y="1780150"/>
                <a:ext cx="600" cy="600"/>
              </a:xfrm>
              <a:custGeom>
                <a:avLst/>
                <a:gdLst/>
                <a:ahLst/>
                <a:cxnLst/>
                <a:rect l="l" t="t" r="r" b="b"/>
                <a:pathLst>
                  <a:path w="24" h="24" extrusionOk="0">
                    <a:moveTo>
                      <a:pt x="10" y="0"/>
                    </a:moveTo>
                    <a:lnTo>
                      <a:pt x="10" y="0"/>
                    </a:lnTo>
                    <a:cubicBezTo>
                      <a:pt x="0" y="7"/>
                      <a:pt x="7" y="23"/>
                      <a:pt x="21" y="23"/>
                    </a:cubicBezTo>
                    <a:cubicBezTo>
                      <a:pt x="21" y="16"/>
                      <a:pt x="24" y="19"/>
                      <a:pt x="24" y="12"/>
                    </a:cubicBez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49" name="Google Shape;10149;p49"/>
              <p:cNvSpPr/>
              <p:nvPr/>
            </p:nvSpPr>
            <p:spPr>
              <a:xfrm>
                <a:off x="665900" y="1780525"/>
                <a:ext cx="825" cy="900"/>
              </a:xfrm>
              <a:custGeom>
                <a:avLst/>
                <a:gdLst/>
                <a:ahLst/>
                <a:cxnLst/>
                <a:rect l="l" t="t" r="r" b="b"/>
                <a:pathLst>
                  <a:path w="33" h="36" extrusionOk="0">
                    <a:moveTo>
                      <a:pt x="6" y="0"/>
                    </a:moveTo>
                    <a:cubicBezTo>
                      <a:pt x="0" y="0"/>
                      <a:pt x="1" y="12"/>
                      <a:pt x="2" y="24"/>
                    </a:cubicBezTo>
                    <a:cubicBezTo>
                      <a:pt x="11" y="32"/>
                      <a:pt x="16" y="35"/>
                      <a:pt x="20" y="35"/>
                    </a:cubicBezTo>
                    <a:cubicBezTo>
                      <a:pt x="27" y="35"/>
                      <a:pt x="29" y="26"/>
                      <a:pt x="32" y="18"/>
                    </a:cubicBezTo>
                    <a:lnTo>
                      <a:pt x="32" y="18"/>
                    </a:lnTo>
                    <a:lnTo>
                      <a:pt x="30" y="20"/>
                    </a:lnTo>
                    <a:cubicBezTo>
                      <a:pt x="18" y="6"/>
                      <a:pt x="11"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50" name="Google Shape;10150;p49"/>
              <p:cNvSpPr/>
              <p:nvPr/>
            </p:nvSpPr>
            <p:spPr>
              <a:xfrm>
                <a:off x="666725" y="1780500"/>
                <a:ext cx="225" cy="350"/>
              </a:xfrm>
              <a:custGeom>
                <a:avLst/>
                <a:gdLst/>
                <a:ahLst/>
                <a:cxnLst/>
                <a:rect l="l" t="t" r="r" b="b"/>
                <a:pathLst>
                  <a:path w="9" h="14" extrusionOk="0">
                    <a:moveTo>
                      <a:pt x="2" y="1"/>
                    </a:moveTo>
                    <a:cubicBezTo>
                      <a:pt x="1" y="1"/>
                      <a:pt x="3" y="8"/>
                      <a:pt x="2" y="13"/>
                    </a:cubicBezTo>
                    <a:lnTo>
                      <a:pt x="2" y="13"/>
                    </a:lnTo>
                    <a:cubicBezTo>
                      <a:pt x="3" y="10"/>
                      <a:pt x="7" y="7"/>
                      <a:pt x="9" y="7"/>
                    </a:cubicBezTo>
                    <a:cubicBezTo>
                      <a:pt x="5" y="3"/>
                      <a:pt x="3" y="1"/>
                      <a:pt x="2" y="1"/>
                    </a:cubicBezTo>
                    <a:close/>
                    <a:moveTo>
                      <a:pt x="2" y="13"/>
                    </a:moveTo>
                    <a:lnTo>
                      <a:pt x="2" y="13"/>
                    </a:lnTo>
                    <a:cubicBezTo>
                      <a:pt x="2" y="13"/>
                      <a:pt x="2" y="14"/>
                      <a:pt x="2" y="14"/>
                    </a:cubicBezTo>
                    <a:cubicBezTo>
                      <a:pt x="2" y="14"/>
                      <a:pt x="2" y="13"/>
                      <a:pt x="2" y="1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51" name="Google Shape;10151;p49"/>
              <p:cNvSpPr/>
              <p:nvPr/>
            </p:nvSpPr>
            <p:spPr>
              <a:xfrm>
                <a:off x="660925" y="1781600"/>
                <a:ext cx="1125" cy="1025"/>
              </a:xfrm>
              <a:custGeom>
                <a:avLst/>
                <a:gdLst/>
                <a:ahLst/>
                <a:cxnLst/>
                <a:rect l="l" t="t" r="r" b="b"/>
                <a:pathLst>
                  <a:path w="45" h="41" extrusionOk="0">
                    <a:moveTo>
                      <a:pt x="7" y="0"/>
                    </a:moveTo>
                    <a:cubicBezTo>
                      <a:pt x="1" y="0"/>
                      <a:pt x="17" y="41"/>
                      <a:pt x="28" y="41"/>
                    </a:cubicBezTo>
                    <a:cubicBezTo>
                      <a:pt x="31" y="41"/>
                      <a:pt x="33" y="38"/>
                      <a:pt x="34" y="30"/>
                    </a:cubicBezTo>
                    <a:cubicBezTo>
                      <a:pt x="45" y="30"/>
                      <a:pt x="8" y="6"/>
                      <a:pt x="14" y="6"/>
                    </a:cubicBezTo>
                    <a:cubicBezTo>
                      <a:pt x="14" y="6"/>
                      <a:pt x="15" y="7"/>
                      <a:pt x="16" y="7"/>
                    </a:cubicBezTo>
                    <a:cubicBezTo>
                      <a:pt x="12" y="2"/>
                      <a:pt x="9"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52" name="Google Shape;10152;p49"/>
              <p:cNvSpPr/>
              <p:nvPr/>
            </p:nvSpPr>
            <p:spPr>
              <a:xfrm>
                <a:off x="667275" y="1782175"/>
                <a:ext cx="900" cy="725"/>
              </a:xfrm>
              <a:custGeom>
                <a:avLst/>
                <a:gdLst/>
                <a:ahLst/>
                <a:cxnLst/>
                <a:rect l="l" t="t" r="r" b="b"/>
                <a:pathLst>
                  <a:path w="36" h="29" extrusionOk="0">
                    <a:moveTo>
                      <a:pt x="1" y="0"/>
                    </a:moveTo>
                    <a:lnTo>
                      <a:pt x="19" y="28"/>
                    </a:lnTo>
                    <a:lnTo>
                      <a:pt x="35"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53" name="Google Shape;10153;p49"/>
              <p:cNvSpPr/>
              <p:nvPr/>
            </p:nvSpPr>
            <p:spPr>
              <a:xfrm>
                <a:off x="665525" y="1783625"/>
                <a:ext cx="850" cy="550"/>
              </a:xfrm>
              <a:custGeom>
                <a:avLst/>
                <a:gdLst/>
                <a:ahLst/>
                <a:cxnLst/>
                <a:rect l="l" t="t" r="r" b="b"/>
                <a:pathLst>
                  <a:path w="34" h="22" extrusionOk="0">
                    <a:moveTo>
                      <a:pt x="26" y="0"/>
                    </a:moveTo>
                    <a:cubicBezTo>
                      <a:pt x="15" y="7"/>
                      <a:pt x="1" y="14"/>
                      <a:pt x="10" y="21"/>
                    </a:cubicBezTo>
                    <a:lnTo>
                      <a:pt x="33" y="12"/>
                    </a:lnTo>
                    <a:cubicBezTo>
                      <a:pt x="29" y="9"/>
                      <a:pt x="26" y="5"/>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54" name="Google Shape;10154;p49"/>
              <p:cNvSpPr/>
              <p:nvPr/>
            </p:nvSpPr>
            <p:spPr>
              <a:xfrm>
                <a:off x="666175" y="1783200"/>
                <a:ext cx="250" cy="450"/>
              </a:xfrm>
              <a:custGeom>
                <a:avLst/>
                <a:gdLst/>
                <a:ahLst/>
                <a:cxnLst/>
                <a:rect l="l" t="t" r="r" b="b"/>
                <a:pathLst>
                  <a:path w="10" h="18" extrusionOk="0">
                    <a:moveTo>
                      <a:pt x="7" y="1"/>
                    </a:moveTo>
                    <a:cubicBezTo>
                      <a:pt x="3" y="6"/>
                      <a:pt x="0" y="10"/>
                      <a:pt x="0" y="17"/>
                    </a:cubicBezTo>
                    <a:cubicBezTo>
                      <a:pt x="5" y="13"/>
                      <a:pt x="10" y="8"/>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55" name="Google Shape;10155;p49"/>
              <p:cNvSpPr/>
              <p:nvPr/>
            </p:nvSpPr>
            <p:spPr>
              <a:xfrm>
                <a:off x="667275" y="1783450"/>
                <a:ext cx="600" cy="250"/>
              </a:xfrm>
              <a:custGeom>
                <a:avLst/>
                <a:gdLst/>
                <a:ahLst/>
                <a:cxnLst/>
                <a:rect l="l" t="t" r="r" b="b"/>
                <a:pathLst>
                  <a:path w="24" h="10" extrusionOk="0">
                    <a:moveTo>
                      <a:pt x="12" y="0"/>
                    </a:moveTo>
                    <a:lnTo>
                      <a:pt x="1" y="9"/>
                    </a:lnTo>
                    <a:lnTo>
                      <a:pt x="24" y="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56" name="Google Shape;10156;p49"/>
              <p:cNvSpPr/>
              <p:nvPr/>
            </p:nvSpPr>
            <p:spPr>
              <a:xfrm>
                <a:off x="661950" y="1788375"/>
                <a:ext cx="600" cy="775"/>
              </a:xfrm>
              <a:custGeom>
                <a:avLst/>
                <a:gdLst/>
                <a:ahLst/>
                <a:cxnLst/>
                <a:rect l="l" t="t" r="r" b="b"/>
                <a:pathLst>
                  <a:path w="24" h="31" extrusionOk="0">
                    <a:moveTo>
                      <a:pt x="5" y="0"/>
                    </a:moveTo>
                    <a:lnTo>
                      <a:pt x="0" y="23"/>
                    </a:lnTo>
                    <a:cubicBezTo>
                      <a:pt x="6" y="28"/>
                      <a:pt x="12" y="30"/>
                      <a:pt x="16" y="30"/>
                    </a:cubicBezTo>
                    <a:cubicBezTo>
                      <a:pt x="21" y="30"/>
                      <a:pt x="23" y="28"/>
                      <a:pt x="23" y="23"/>
                    </a:cubicBezTo>
                    <a:cubicBezTo>
                      <a:pt x="16" y="14"/>
                      <a:pt x="19"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57" name="Google Shape;10157;p49"/>
              <p:cNvSpPr/>
              <p:nvPr/>
            </p:nvSpPr>
            <p:spPr>
              <a:xfrm>
                <a:off x="664600" y="1788300"/>
                <a:ext cx="1075" cy="800"/>
              </a:xfrm>
              <a:custGeom>
                <a:avLst/>
                <a:gdLst/>
                <a:ahLst/>
                <a:cxnLst/>
                <a:rect l="l" t="t" r="r" b="b"/>
                <a:pathLst>
                  <a:path w="43" h="32" extrusionOk="0">
                    <a:moveTo>
                      <a:pt x="1" y="1"/>
                    </a:moveTo>
                    <a:lnTo>
                      <a:pt x="43" y="31"/>
                    </a:lnTo>
                    <a:lnTo>
                      <a:pt x="33" y="13"/>
                    </a:lnTo>
                    <a:cubicBezTo>
                      <a:pt x="22" y="10"/>
                      <a:pt x="10"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58" name="Google Shape;10158;p49"/>
              <p:cNvSpPr/>
              <p:nvPr/>
            </p:nvSpPr>
            <p:spPr>
              <a:xfrm>
                <a:off x="664725" y="1789950"/>
                <a:ext cx="775" cy="825"/>
              </a:xfrm>
              <a:custGeom>
                <a:avLst/>
                <a:gdLst/>
                <a:ahLst/>
                <a:cxnLst/>
                <a:rect l="l" t="t" r="r" b="b"/>
                <a:pathLst>
                  <a:path w="31" h="33" extrusionOk="0">
                    <a:moveTo>
                      <a:pt x="9" y="0"/>
                    </a:moveTo>
                    <a:cubicBezTo>
                      <a:pt x="7" y="0"/>
                      <a:pt x="4" y="1"/>
                      <a:pt x="1" y="2"/>
                    </a:cubicBezTo>
                    <a:cubicBezTo>
                      <a:pt x="9" y="9"/>
                      <a:pt x="16" y="33"/>
                      <a:pt x="23" y="33"/>
                    </a:cubicBezTo>
                    <a:cubicBezTo>
                      <a:pt x="26" y="33"/>
                      <a:pt x="28" y="31"/>
                      <a:pt x="31" y="25"/>
                    </a:cubicBezTo>
                    <a:cubicBezTo>
                      <a:pt x="21" y="18"/>
                      <a:pt x="2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59" name="Google Shape;10159;p49"/>
              <p:cNvSpPr/>
              <p:nvPr/>
            </p:nvSpPr>
            <p:spPr>
              <a:xfrm>
                <a:off x="656600" y="1794275"/>
                <a:ext cx="1600" cy="1475"/>
              </a:xfrm>
              <a:custGeom>
                <a:avLst/>
                <a:gdLst/>
                <a:ahLst/>
                <a:cxnLst/>
                <a:rect l="l" t="t" r="r" b="b"/>
                <a:pathLst>
                  <a:path w="64" h="59" extrusionOk="0">
                    <a:moveTo>
                      <a:pt x="1" y="1"/>
                    </a:moveTo>
                    <a:lnTo>
                      <a:pt x="61" y="59"/>
                    </a:lnTo>
                    <a:lnTo>
                      <a:pt x="64" y="5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60" name="Google Shape;10160;p49"/>
              <p:cNvSpPr/>
              <p:nvPr/>
            </p:nvSpPr>
            <p:spPr>
              <a:xfrm>
                <a:off x="654350" y="1802975"/>
                <a:ext cx="1900" cy="1600"/>
              </a:xfrm>
              <a:custGeom>
                <a:avLst/>
                <a:gdLst/>
                <a:ahLst/>
                <a:cxnLst/>
                <a:rect l="l" t="t" r="r" b="b"/>
                <a:pathLst>
                  <a:path w="76" h="64" extrusionOk="0">
                    <a:moveTo>
                      <a:pt x="17" y="0"/>
                    </a:moveTo>
                    <a:lnTo>
                      <a:pt x="17" y="0"/>
                    </a:lnTo>
                    <a:cubicBezTo>
                      <a:pt x="14" y="28"/>
                      <a:pt x="1" y="24"/>
                      <a:pt x="40" y="63"/>
                    </a:cubicBezTo>
                    <a:cubicBezTo>
                      <a:pt x="75" y="61"/>
                      <a:pt x="20" y="21"/>
                      <a:pt x="47" y="21"/>
                    </a:cubicBezTo>
                    <a:cubicBezTo>
                      <a:pt x="48" y="21"/>
                      <a:pt x="50" y="21"/>
                      <a:pt x="52" y="21"/>
                    </a:cubicBezTo>
                    <a:cubicBezTo>
                      <a:pt x="47" y="3"/>
                      <a:pt x="21" y="19"/>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61" name="Google Shape;10161;p49"/>
              <p:cNvSpPr/>
              <p:nvPr/>
            </p:nvSpPr>
            <p:spPr>
              <a:xfrm>
                <a:off x="583575" y="1766050"/>
                <a:ext cx="275" cy="725"/>
              </a:xfrm>
              <a:custGeom>
                <a:avLst/>
                <a:gdLst/>
                <a:ahLst/>
                <a:cxnLst/>
                <a:rect l="l" t="t" r="r" b="b"/>
                <a:pathLst>
                  <a:path w="11" h="29" extrusionOk="0">
                    <a:moveTo>
                      <a:pt x="1" y="1"/>
                    </a:moveTo>
                    <a:lnTo>
                      <a:pt x="1" y="29"/>
                    </a:lnTo>
                    <a:lnTo>
                      <a:pt x="10" y="2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62" name="Google Shape;10162;p49"/>
              <p:cNvSpPr/>
              <p:nvPr/>
            </p:nvSpPr>
            <p:spPr>
              <a:xfrm>
                <a:off x="582075" y="1766400"/>
                <a:ext cx="775" cy="1250"/>
              </a:xfrm>
              <a:custGeom>
                <a:avLst/>
                <a:gdLst/>
                <a:ahLst/>
                <a:cxnLst/>
                <a:rect l="l" t="t" r="r" b="b"/>
                <a:pathLst>
                  <a:path w="31" h="50" extrusionOk="0">
                    <a:moveTo>
                      <a:pt x="31" y="1"/>
                    </a:moveTo>
                    <a:lnTo>
                      <a:pt x="1" y="38"/>
                    </a:lnTo>
                    <a:cubicBezTo>
                      <a:pt x="8" y="38"/>
                      <a:pt x="15" y="38"/>
                      <a:pt x="12" y="49"/>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63" name="Google Shape;10163;p49"/>
              <p:cNvSpPr/>
              <p:nvPr/>
            </p:nvSpPr>
            <p:spPr>
              <a:xfrm>
                <a:off x="624625" y="1811675"/>
                <a:ext cx="375" cy="825"/>
              </a:xfrm>
              <a:custGeom>
                <a:avLst/>
                <a:gdLst/>
                <a:ahLst/>
                <a:cxnLst/>
                <a:rect l="l" t="t" r="r" b="b"/>
                <a:pathLst>
                  <a:path w="15" h="33" extrusionOk="0">
                    <a:moveTo>
                      <a:pt x="0" y="0"/>
                    </a:moveTo>
                    <a:lnTo>
                      <a:pt x="10" y="33"/>
                    </a:lnTo>
                    <a:lnTo>
                      <a:pt x="14" y="21"/>
                    </a:lnTo>
                    <a:cubicBezTo>
                      <a:pt x="14" y="7"/>
                      <a:pt x="10"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64" name="Google Shape;10164;p49"/>
              <p:cNvSpPr/>
              <p:nvPr/>
            </p:nvSpPr>
            <p:spPr>
              <a:xfrm>
                <a:off x="618250" y="1808300"/>
                <a:ext cx="425" cy="1200"/>
              </a:xfrm>
              <a:custGeom>
                <a:avLst/>
                <a:gdLst/>
                <a:ahLst/>
                <a:cxnLst/>
                <a:rect l="l" t="t" r="r" b="b"/>
                <a:pathLst>
                  <a:path w="17" h="48" extrusionOk="0">
                    <a:moveTo>
                      <a:pt x="17" y="1"/>
                    </a:moveTo>
                    <a:lnTo>
                      <a:pt x="0" y="42"/>
                    </a:lnTo>
                    <a:lnTo>
                      <a:pt x="5" y="47"/>
                    </a:ln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65" name="Google Shape;10165;p49"/>
              <p:cNvSpPr/>
              <p:nvPr/>
            </p:nvSpPr>
            <p:spPr>
              <a:xfrm>
                <a:off x="612225" y="1807550"/>
                <a:ext cx="825" cy="775"/>
              </a:xfrm>
              <a:custGeom>
                <a:avLst/>
                <a:gdLst/>
                <a:ahLst/>
                <a:cxnLst/>
                <a:rect l="l" t="t" r="r" b="b"/>
                <a:pathLst>
                  <a:path w="33" h="31" extrusionOk="0">
                    <a:moveTo>
                      <a:pt x="17" y="1"/>
                    </a:moveTo>
                    <a:cubicBezTo>
                      <a:pt x="15" y="1"/>
                      <a:pt x="10" y="6"/>
                      <a:pt x="0" y="21"/>
                    </a:cubicBezTo>
                    <a:cubicBezTo>
                      <a:pt x="7" y="27"/>
                      <a:pt x="18" y="25"/>
                      <a:pt x="26" y="27"/>
                    </a:cubicBezTo>
                    <a:lnTo>
                      <a:pt x="26" y="27"/>
                    </a:lnTo>
                    <a:cubicBezTo>
                      <a:pt x="18" y="19"/>
                      <a:pt x="22" y="1"/>
                      <a:pt x="17" y="1"/>
                    </a:cubicBezTo>
                    <a:close/>
                    <a:moveTo>
                      <a:pt x="26" y="27"/>
                    </a:moveTo>
                    <a:cubicBezTo>
                      <a:pt x="27" y="29"/>
                      <a:pt x="30" y="30"/>
                      <a:pt x="33" y="31"/>
                    </a:cubicBezTo>
                    <a:cubicBezTo>
                      <a:pt x="31" y="29"/>
                      <a:pt x="28" y="28"/>
                      <a:pt x="26" y="2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66" name="Google Shape;10166;p49"/>
              <p:cNvSpPr/>
              <p:nvPr/>
            </p:nvSpPr>
            <p:spPr>
              <a:xfrm>
                <a:off x="582375" y="1765250"/>
                <a:ext cx="600" cy="800"/>
              </a:xfrm>
              <a:custGeom>
                <a:avLst/>
                <a:gdLst/>
                <a:ahLst/>
                <a:cxnLst/>
                <a:rect l="l" t="t" r="r" b="b"/>
                <a:pathLst>
                  <a:path w="24" h="32" extrusionOk="0">
                    <a:moveTo>
                      <a:pt x="23" y="0"/>
                    </a:moveTo>
                    <a:lnTo>
                      <a:pt x="23" y="0"/>
                    </a:lnTo>
                    <a:cubicBezTo>
                      <a:pt x="9" y="2"/>
                      <a:pt x="0" y="32"/>
                      <a:pt x="2" y="32"/>
                    </a:cubicBezTo>
                    <a:cubicBezTo>
                      <a:pt x="2" y="32"/>
                      <a:pt x="2" y="31"/>
                      <a:pt x="3" y="30"/>
                    </a:cubicBezTo>
                    <a:cubicBezTo>
                      <a:pt x="3" y="31"/>
                      <a:pt x="4" y="31"/>
                      <a:pt x="4" y="31"/>
                    </a:cubicBezTo>
                    <a:cubicBezTo>
                      <a:pt x="9" y="31"/>
                      <a:pt x="19" y="4"/>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67" name="Google Shape;10167;p49"/>
              <p:cNvSpPr/>
              <p:nvPr/>
            </p:nvSpPr>
            <p:spPr>
              <a:xfrm>
                <a:off x="577850" y="1766300"/>
                <a:ext cx="825" cy="650"/>
              </a:xfrm>
              <a:custGeom>
                <a:avLst/>
                <a:gdLst/>
                <a:ahLst/>
                <a:cxnLst/>
                <a:rect l="l" t="t" r="r" b="b"/>
                <a:pathLst>
                  <a:path w="33" h="26" extrusionOk="0">
                    <a:moveTo>
                      <a:pt x="33" y="0"/>
                    </a:moveTo>
                    <a:lnTo>
                      <a:pt x="0" y="26"/>
                    </a:lnTo>
                    <a:lnTo>
                      <a:pt x="26" y="12"/>
                    </a:ln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68" name="Google Shape;10168;p49"/>
              <p:cNvSpPr/>
              <p:nvPr/>
            </p:nvSpPr>
            <p:spPr>
              <a:xfrm>
                <a:off x="575400" y="1765600"/>
                <a:ext cx="2250" cy="1125"/>
              </a:xfrm>
              <a:custGeom>
                <a:avLst/>
                <a:gdLst/>
                <a:ahLst/>
                <a:cxnLst/>
                <a:rect l="l" t="t" r="r" b="b"/>
                <a:pathLst>
                  <a:path w="90" h="45" extrusionOk="0">
                    <a:moveTo>
                      <a:pt x="3" y="0"/>
                    </a:moveTo>
                    <a:lnTo>
                      <a:pt x="3" y="0"/>
                    </a:lnTo>
                    <a:cubicBezTo>
                      <a:pt x="1" y="23"/>
                      <a:pt x="7" y="29"/>
                      <a:pt x="17" y="29"/>
                    </a:cubicBezTo>
                    <a:cubicBezTo>
                      <a:pt x="27" y="29"/>
                      <a:pt x="40" y="23"/>
                      <a:pt x="50" y="23"/>
                    </a:cubicBezTo>
                    <a:cubicBezTo>
                      <a:pt x="56" y="23"/>
                      <a:pt x="61" y="25"/>
                      <a:pt x="64" y="30"/>
                    </a:cubicBezTo>
                    <a:lnTo>
                      <a:pt x="64" y="44"/>
                    </a:lnTo>
                    <a:lnTo>
                      <a:pt x="89" y="5"/>
                    </a:lnTo>
                    <a:cubicBezTo>
                      <a:pt x="88" y="5"/>
                      <a:pt x="86" y="5"/>
                      <a:pt x="84" y="5"/>
                    </a:cubicBezTo>
                    <a:cubicBezTo>
                      <a:pt x="67" y="5"/>
                      <a:pt x="46" y="10"/>
                      <a:pt x="29" y="10"/>
                    </a:cubicBezTo>
                    <a:cubicBezTo>
                      <a:pt x="18" y="10"/>
                      <a:pt x="9" y="8"/>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69" name="Google Shape;10169;p49"/>
              <p:cNvSpPr/>
              <p:nvPr/>
            </p:nvSpPr>
            <p:spPr>
              <a:xfrm>
                <a:off x="572625" y="1762850"/>
                <a:ext cx="325" cy="275"/>
              </a:xfrm>
              <a:custGeom>
                <a:avLst/>
                <a:gdLst/>
                <a:ahLst/>
                <a:cxnLst/>
                <a:rect l="l" t="t" r="r" b="b"/>
                <a:pathLst>
                  <a:path w="13" h="11" extrusionOk="0">
                    <a:moveTo>
                      <a:pt x="10" y="0"/>
                    </a:moveTo>
                    <a:cubicBezTo>
                      <a:pt x="9" y="0"/>
                      <a:pt x="6" y="3"/>
                      <a:pt x="1" y="11"/>
                    </a:cubicBezTo>
                    <a:lnTo>
                      <a:pt x="12" y="6"/>
                    </a:lnTo>
                    <a:cubicBezTo>
                      <a:pt x="12" y="3"/>
                      <a:pt x="12"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70" name="Google Shape;10170;p49"/>
              <p:cNvSpPr/>
              <p:nvPr/>
            </p:nvSpPr>
            <p:spPr>
              <a:xfrm>
                <a:off x="572875" y="1762800"/>
                <a:ext cx="475" cy="525"/>
              </a:xfrm>
              <a:custGeom>
                <a:avLst/>
                <a:gdLst/>
                <a:ahLst/>
                <a:cxnLst/>
                <a:rect l="l" t="t" r="r" b="b"/>
                <a:pathLst>
                  <a:path w="19" h="21" extrusionOk="0">
                    <a:moveTo>
                      <a:pt x="16" y="1"/>
                    </a:moveTo>
                    <a:lnTo>
                      <a:pt x="2" y="8"/>
                    </a:lnTo>
                    <a:cubicBezTo>
                      <a:pt x="2" y="13"/>
                      <a:pt x="1" y="21"/>
                      <a:pt x="3" y="21"/>
                    </a:cubicBezTo>
                    <a:cubicBezTo>
                      <a:pt x="4" y="21"/>
                      <a:pt x="7" y="16"/>
                      <a:pt x="14" y="3"/>
                    </a:cubicBezTo>
                    <a:lnTo>
                      <a:pt x="14" y="3"/>
                    </a:lnTo>
                    <a:cubicBezTo>
                      <a:pt x="12" y="8"/>
                      <a:pt x="12" y="10"/>
                      <a:pt x="12" y="10"/>
                    </a:cubicBezTo>
                    <a:cubicBezTo>
                      <a:pt x="13" y="10"/>
                      <a:pt x="16" y="7"/>
                      <a:pt x="19" y="3"/>
                    </a:cubicBezTo>
                    <a:lnTo>
                      <a:pt x="1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71" name="Google Shape;10171;p49"/>
              <p:cNvSpPr/>
              <p:nvPr/>
            </p:nvSpPr>
            <p:spPr>
              <a:xfrm>
                <a:off x="573800" y="1763750"/>
                <a:ext cx="200" cy="125"/>
              </a:xfrm>
              <a:custGeom>
                <a:avLst/>
                <a:gdLst/>
                <a:ahLst/>
                <a:cxnLst/>
                <a:rect l="l" t="t" r="r" b="b"/>
                <a:pathLst>
                  <a:path w="8" h="5" extrusionOk="0">
                    <a:moveTo>
                      <a:pt x="3" y="0"/>
                    </a:moveTo>
                    <a:lnTo>
                      <a:pt x="0" y="5"/>
                    </a:lnTo>
                    <a:lnTo>
                      <a:pt x="7" y="5"/>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72" name="Google Shape;10172;p49"/>
              <p:cNvSpPr/>
              <p:nvPr/>
            </p:nvSpPr>
            <p:spPr>
              <a:xfrm>
                <a:off x="574825" y="1766800"/>
                <a:ext cx="625" cy="675"/>
              </a:xfrm>
              <a:custGeom>
                <a:avLst/>
                <a:gdLst/>
                <a:ahLst/>
                <a:cxnLst/>
                <a:rect l="l" t="t" r="r" b="b"/>
                <a:pathLst>
                  <a:path w="25" h="27" extrusionOk="0">
                    <a:moveTo>
                      <a:pt x="5" y="1"/>
                    </a:moveTo>
                    <a:cubicBezTo>
                      <a:pt x="3" y="1"/>
                      <a:pt x="2" y="2"/>
                      <a:pt x="1" y="6"/>
                    </a:cubicBezTo>
                    <a:lnTo>
                      <a:pt x="8" y="26"/>
                    </a:lnTo>
                    <a:lnTo>
                      <a:pt x="24" y="10"/>
                    </a:lnTo>
                    <a:lnTo>
                      <a:pt x="24" y="10"/>
                    </a:lnTo>
                    <a:cubicBezTo>
                      <a:pt x="23" y="11"/>
                      <a:pt x="22" y="12"/>
                      <a:pt x="20" y="12"/>
                    </a:cubicBezTo>
                    <a:cubicBezTo>
                      <a:pt x="14" y="12"/>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73" name="Google Shape;10173;p49"/>
              <p:cNvSpPr/>
              <p:nvPr/>
            </p:nvSpPr>
            <p:spPr>
              <a:xfrm>
                <a:off x="570550" y="1760900"/>
                <a:ext cx="425" cy="1175"/>
              </a:xfrm>
              <a:custGeom>
                <a:avLst/>
                <a:gdLst/>
                <a:ahLst/>
                <a:cxnLst/>
                <a:rect l="l" t="t" r="r" b="b"/>
                <a:pathLst>
                  <a:path w="17" h="47" extrusionOk="0">
                    <a:moveTo>
                      <a:pt x="5" y="0"/>
                    </a:moveTo>
                    <a:cubicBezTo>
                      <a:pt x="4" y="3"/>
                      <a:pt x="4" y="5"/>
                      <a:pt x="4" y="7"/>
                    </a:cubicBezTo>
                    <a:lnTo>
                      <a:pt x="4" y="7"/>
                    </a:lnTo>
                    <a:cubicBezTo>
                      <a:pt x="4" y="5"/>
                      <a:pt x="5" y="3"/>
                      <a:pt x="5" y="0"/>
                    </a:cubicBezTo>
                    <a:close/>
                    <a:moveTo>
                      <a:pt x="4" y="7"/>
                    </a:moveTo>
                    <a:lnTo>
                      <a:pt x="4" y="7"/>
                    </a:lnTo>
                    <a:cubicBezTo>
                      <a:pt x="2" y="19"/>
                      <a:pt x="0" y="33"/>
                      <a:pt x="0" y="47"/>
                    </a:cubicBezTo>
                    <a:lnTo>
                      <a:pt x="17" y="38"/>
                    </a:lnTo>
                    <a:cubicBezTo>
                      <a:pt x="13" y="28"/>
                      <a:pt x="4" y="19"/>
                      <a:pt x="4"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74" name="Google Shape;10174;p49"/>
              <p:cNvSpPr/>
              <p:nvPr/>
            </p:nvSpPr>
            <p:spPr>
              <a:xfrm>
                <a:off x="569975" y="1762050"/>
                <a:ext cx="600" cy="475"/>
              </a:xfrm>
              <a:custGeom>
                <a:avLst/>
                <a:gdLst/>
                <a:ahLst/>
                <a:cxnLst/>
                <a:rect l="l" t="t" r="r" b="b"/>
                <a:pathLst>
                  <a:path w="24" h="19" extrusionOk="0">
                    <a:moveTo>
                      <a:pt x="23" y="1"/>
                    </a:moveTo>
                    <a:lnTo>
                      <a:pt x="0" y="17"/>
                    </a:lnTo>
                    <a:cubicBezTo>
                      <a:pt x="4" y="18"/>
                      <a:pt x="7" y="18"/>
                      <a:pt x="9" y="18"/>
                    </a:cubicBezTo>
                    <a:cubicBezTo>
                      <a:pt x="19" y="18"/>
                      <a:pt x="23" y="12"/>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75" name="Google Shape;10175;p49"/>
              <p:cNvSpPr/>
              <p:nvPr/>
            </p:nvSpPr>
            <p:spPr>
              <a:xfrm>
                <a:off x="572000" y="1763750"/>
                <a:ext cx="1300" cy="875"/>
              </a:xfrm>
              <a:custGeom>
                <a:avLst/>
                <a:gdLst/>
                <a:ahLst/>
                <a:cxnLst/>
                <a:rect l="l" t="t" r="r" b="b"/>
                <a:pathLst>
                  <a:path w="52" h="35" extrusionOk="0">
                    <a:moveTo>
                      <a:pt x="51" y="0"/>
                    </a:moveTo>
                    <a:lnTo>
                      <a:pt x="0" y="35"/>
                    </a:lnTo>
                    <a:lnTo>
                      <a:pt x="7" y="35"/>
                    </a:lnTo>
                    <a:lnTo>
                      <a:pt x="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76" name="Google Shape;10176;p49"/>
              <p:cNvSpPr/>
              <p:nvPr/>
            </p:nvSpPr>
            <p:spPr>
              <a:xfrm>
                <a:off x="568350" y="1759850"/>
                <a:ext cx="725" cy="950"/>
              </a:xfrm>
              <a:custGeom>
                <a:avLst/>
                <a:gdLst/>
                <a:ahLst/>
                <a:cxnLst/>
                <a:rect l="l" t="t" r="r" b="b"/>
                <a:pathLst>
                  <a:path w="29" h="38" extrusionOk="0">
                    <a:moveTo>
                      <a:pt x="28" y="1"/>
                    </a:moveTo>
                    <a:lnTo>
                      <a:pt x="0" y="38"/>
                    </a:lnTo>
                    <a:lnTo>
                      <a:pt x="12" y="26"/>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77" name="Google Shape;10177;p49"/>
              <p:cNvSpPr/>
              <p:nvPr/>
            </p:nvSpPr>
            <p:spPr>
              <a:xfrm>
                <a:off x="566325" y="1759100"/>
                <a:ext cx="1300" cy="1300"/>
              </a:xfrm>
              <a:custGeom>
                <a:avLst/>
                <a:gdLst/>
                <a:ahLst/>
                <a:cxnLst/>
                <a:rect l="l" t="t" r="r" b="b"/>
                <a:pathLst>
                  <a:path w="52" h="52" extrusionOk="0">
                    <a:moveTo>
                      <a:pt x="44" y="1"/>
                    </a:moveTo>
                    <a:cubicBezTo>
                      <a:pt x="28" y="1"/>
                      <a:pt x="12" y="19"/>
                      <a:pt x="0" y="35"/>
                    </a:cubicBezTo>
                    <a:cubicBezTo>
                      <a:pt x="4" y="33"/>
                      <a:pt x="7" y="32"/>
                      <a:pt x="11" y="32"/>
                    </a:cubicBezTo>
                    <a:cubicBezTo>
                      <a:pt x="20" y="32"/>
                      <a:pt x="30" y="38"/>
                      <a:pt x="40" y="52"/>
                    </a:cubicBezTo>
                    <a:cubicBezTo>
                      <a:pt x="51" y="31"/>
                      <a:pt x="33" y="12"/>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78" name="Google Shape;10178;p49"/>
              <p:cNvSpPr/>
              <p:nvPr/>
            </p:nvSpPr>
            <p:spPr>
              <a:xfrm>
                <a:off x="565725" y="1759975"/>
                <a:ext cx="550" cy="650"/>
              </a:xfrm>
              <a:custGeom>
                <a:avLst/>
                <a:gdLst/>
                <a:ahLst/>
                <a:cxnLst/>
                <a:rect l="l" t="t" r="r" b="b"/>
                <a:pathLst>
                  <a:path w="22" h="26" extrusionOk="0">
                    <a:moveTo>
                      <a:pt x="22" y="0"/>
                    </a:moveTo>
                    <a:lnTo>
                      <a:pt x="22" y="0"/>
                    </a:lnTo>
                    <a:cubicBezTo>
                      <a:pt x="13" y="7"/>
                      <a:pt x="6" y="17"/>
                      <a:pt x="1" y="26"/>
                    </a:cubicBezTo>
                    <a:cubicBezTo>
                      <a:pt x="8" y="19"/>
                      <a:pt x="15"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79" name="Google Shape;10179;p49"/>
              <p:cNvSpPr/>
              <p:nvPr/>
            </p:nvSpPr>
            <p:spPr>
              <a:xfrm>
                <a:off x="568875" y="1761250"/>
                <a:ext cx="300" cy="950"/>
              </a:xfrm>
              <a:custGeom>
                <a:avLst/>
                <a:gdLst/>
                <a:ahLst/>
                <a:cxnLst/>
                <a:rect l="l" t="t" r="r" b="b"/>
                <a:pathLst>
                  <a:path w="12" h="38" extrusionOk="0">
                    <a:moveTo>
                      <a:pt x="0" y="0"/>
                    </a:moveTo>
                    <a:lnTo>
                      <a:pt x="2" y="35"/>
                    </a:lnTo>
                    <a:cubicBezTo>
                      <a:pt x="5" y="35"/>
                      <a:pt x="7" y="37"/>
                      <a:pt x="9" y="37"/>
                    </a:cubicBezTo>
                    <a:cubicBezTo>
                      <a:pt x="12" y="24"/>
                      <a:pt x="7"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80" name="Google Shape;10180;p49"/>
              <p:cNvSpPr/>
              <p:nvPr/>
            </p:nvSpPr>
            <p:spPr>
              <a:xfrm>
                <a:off x="568525" y="1762000"/>
                <a:ext cx="425" cy="200"/>
              </a:xfrm>
              <a:custGeom>
                <a:avLst/>
                <a:gdLst/>
                <a:ahLst/>
                <a:cxnLst/>
                <a:rect l="l" t="t" r="r" b="b"/>
                <a:pathLst>
                  <a:path w="17" h="8" extrusionOk="0">
                    <a:moveTo>
                      <a:pt x="0" y="0"/>
                    </a:moveTo>
                    <a:lnTo>
                      <a:pt x="16" y="7"/>
                    </a:lnTo>
                    <a:lnTo>
                      <a:pt x="16" y="5"/>
                    </a:lnTo>
                    <a:cubicBezTo>
                      <a:pt x="7" y="3"/>
                      <a:pt x="3"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81" name="Google Shape;10181;p49"/>
              <p:cNvSpPr/>
              <p:nvPr/>
            </p:nvSpPr>
            <p:spPr>
              <a:xfrm>
                <a:off x="569100" y="1762175"/>
                <a:ext cx="150" cy="125"/>
              </a:xfrm>
              <a:custGeom>
                <a:avLst/>
                <a:gdLst/>
                <a:ahLst/>
                <a:cxnLst/>
                <a:rect l="l" t="t" r="r" b="b"/>
                <a:pathLst>
                  <a:path w="6" h="5" extrusionOk="0">
                    <a:moveTo>
                      <a:pt x="3" y="0"/>
                    </a:moveTo>
                    <a:cubicBezTo>
                      <a:pt x="1" y="2"/>
                      <a:pt x="1" y="4"/>
                      <a:pt x="2" y="4"/>
                    </a:cubicBezTo>
                    <a:cubicBezTo>
                      <a:pt x="2" y="4"/>
                      <a:pt x="3"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82" name="Google Shape;10182;p49"/>
              <p:cNvSpPr/>
              <p:nvPr/>
            </p:nvSpPr>
            <p:spPr>
              <a:xfrm>
                <a:off x="569975" y="1763575"/>
                <a:ext cx="1125" cy="1625"/>
              </a:xfrm>
              <a:custGeom>
                <a:avLst/>
                <a:gdLst/>
                <a:ahLst/>
                <a:cxnLst/>
                <a:rect l="l" t="t" r="r" b="b"/>
                <a:pathLst>
                  <a:path w="45" h="65" extrusionOk="0">
                    <a:moveTo>
                      <a:pt x="44" y="0"/>
                    </a:moveTo>
                    <a:cubicBezTo>
                      <a:pt x="28" y="16"/>
                      <a:pt x="0" y="33"/>
                      <a:pt x="16" y="65"/>
                    </a:cubicBezTo>
                    <a:cubicBezTo>
                      <a:pt x="30" y="44"/>
                      <a:pt x="21" y="26"/>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83" name="Google Shape;10183;p49"/>
              <p:cNvSpPr/>
              <p:nvPr/>
            </p:nvSpPr>
            <p:spPr>
              <a:xfrm>
                <a:off x="569225" y="1762800"/>
                <a:ext cx="650" cy="800"/>
              </a:xfrm>
              <a:custGeom>
                <a:avLst/>
                <a:gdLst/>
                <a:ahLst/>
                <a:cxnLst/>
                <a:rect l="l" t="t" r="r" b="b"/>
                <a:pathLst>
                  <a:path w="26" h="32" extrusionOk="0">
                    <a:moveTo>
                      <a:pt x="26" y="1"/>
                    </a:moveTo>
                    <a:lnTo>
                      <a:pt x="0" y="19"/>
                    </a:lnTo>
                    <a:lnTo>
                      <a:pt x="19" y="31"/>
                    </a:lnTo>
                    <a:cubicBezTo>
                      <a:pt x="19" y="22"/>
                      <a:pt x="19" y="8"/>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84" name="Google Shape;10184;p49"/>
              <p:cNvSpPr/>
              <p:nvPr/>
            </p:nvSpPr>
            <p:spPr>
              <a:xfrm>
                <a:off x="568925" y="1763150"/>
                <a:ext cx="325" cy="375"/>
              </a:xfrm>
              <a:custGeom>
                <a:avLst/>
                <a:gdLst/>
                <a:ahLst/>
                <a:cxnLst/>
                <a:rect l="l" t="t" r="r" b="b"/>
                <a:pathLst>
                  <a:path w="13" h="15" extrusionOk="0">
                    <a:moveTo>
                      <a:pt x="5" y="1"/>
                    </a:moveTo>
                    <a:lnTo>
                      <a:pt x="0" y="15"/>
                    </a:lnTo>
                    <a:lnTo>
                      <a:pt x="12"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85" name="Google Shape;10185;p49"/>
              <p:cNvSpPr/>
              <p:nvPr/>
            </p:nvSpPr>
            <p:spPr>
              <a:xfrm>
                <a:off x="565725" y="1761475"/>
                <a:ext cx="1200" cy="775"/>
              </a:xfrm>
              <a:custGeom>
                <a:avLst/>
                <a:gdLst/>
                <a:ahLst/>
                <a:cxnLst/>
                <a:rect l="l" t="t" r="r" b="b"/>
                <a:pathLst>
                  <a:path w="48" h="31" extrusionOk="0">
                    <a:moveTo>
                      <a:pt x="33" y="1"/>
                    </a:moveTo>
                    <a:cubicBezTo>
                      <a:pt x="26" y="10"/>
                      <a:pt x="13" y="17"/>
                      <a:pt x="1" y="17"/>
                    </a:cubicBezTo>
                    <a:cubicBezTo>
                      <a:pt x="10" y="24"/>
                      <a:pt x="24" y="28"/>
                      <a:pt x="36" y="31"/>
                    </a:cubicBezTo>
                    <a:cubicBezTo>
                      <a:pt x="40" y="19"/>
                      <a:pt x="47"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86" name="Google Shape;10186;p49"/>
              <p:cNvSpPr/>
              <p:nvPr/>
            </p:nvSpPr>
            <p:spPr>
              <a:xfrm>
                <a:off x="567650" y="1761875"/>
                <a:ext cx="150" cy="125"/>
              </a:xfrm>
              <a:custGeom>
                <a:avLst/>
                <a:gdLst/>
                <a:ahLst/>
                <a:cxnLst/>
                <a:rect l="l" t="t" r="r" b="b"/>
                <a:pathLst>
                  <a:path w="6" h="5" extrusionOk="0">
                    <a:moveTo>
                      <a:pt x="0" y="1"/>
                    </a:moveTo>
                    <a:cubicBezTo>
                      <a:pt x="0" y="3"/>
                      <a:pt x="1" y="4"/>
                      <a:pt x="2" y="4"/>
                    </a:cubicBezTo>
                    <a:cubicBezTo>
                      <a:pt x="3" y="4"/>
                      <a:pt x="4"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87" name="Google Shape;10187;p49"/>
              <p:cNvSpPr/>
              <p:nvPr/>
            </p:nvSpPr>
            <p:spPr>
              <a:xfrm>
                <a:off x="562850" y="1761650"/>
                <a:ext cx="75" cy="200"/>
              </a:xfrm>
              <a:custGeom>
                <a:avLst/>
                <a:gdLst/>
                <a:ahLst/>
                <a:cxnLst/>
                <a:rect l="l" t="t" r="r" b="b"/>
                <a:pathLst>
                  <a:path w="3" h="8" extrusionOk="0">
                    <a:moveTo>
                      <a:pt x="0" y="1"/>
                    </a:moveTo>
                    <a:lnTo>
                      <a:pt x="2" y="8"/>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88" name="Google Shape;10188;p49"/>
              <p:cNvSpPr/>
              <p:nvPr/>
            </p:nvSpPr>
            <p:spPr>
              <a:xfrm>
                <a:off x="566600" y="1762175"/>
                <a:ext cx="600" cy="300"/>
              </a:xfrm>
              <a:custGeom>
                <a:avLst/>
                <a:gdLst/>
                <a:ahLst/>
                <a:cxnLst/>
                <a:rect l="l" t="t" r="r" b="b"/>
                <a:pathLst>
                  <a:path w="24" h="12" extrusionOk="0">
                    <a:moveTo>
                      <a:pt x="24" y="0"/>
                    </a:moveTo>
                    <a:cubicBezTo>
                      <a:pt x="17" y="0"/>
                      <a:pt x="10" y="3"/>
                      <a:pt x="3" y="3"/>
                    </a:cubicBezTo>
                    <a:cubicBezTo>
                      <a:pt x="1" y="6"/>
                      <a:pt x="1" y="8"/>
                      <a:pt x="2" y="8"/>
                    </a:cubicBezTo>
                    <a:cubicBezTo>
                      <a:pt x="2" y="8"/>
                      <a:pt x="2" y="8"/>
                      <a:pt x="3" y="7"/>
                    </a:cubicBezTo>
                    <a:cubicBezTo>
                      <a:pt x="5" y="10"/>
                      <a:pt x="7" y="11"/>
                      <a:pt x="9" y="11"/>
                    </a:cubicBezTo>
                    <a:cubicBezTo>
                      <a:pt x="14" y="11"/>
                      <a:pt x="19" y="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89" name="Google Shape;10189;p49"/>
              <p:cNvSpPr/>
              <p:nvPr/>
            </p:nvSpPr>
            <p:spPr>
              <a:xfrm>
                <a:off x="564875" y="1760850"/>
                <a:ext cx="375" cy="600"/>
              </a:xfrm>
              <a:custGeom>
                <a:avLst/>
                <a:gdLst/>
                <a:ahLst/>
                <a:cxnLst/>
                <a:rect l="l" t="t" r="r" b="b"/>
                <a:pathLst>
                  <a:path w="15" h="24" extrusionOk="0">
                    <a:moveTo>
                      <a:pt x="2" y="1"/>
                    </a:moveTo>
                    <a:cubicBezTo>
                      <a:pt x="1" y="1"/>
                      <a:pt x="1" y="1"/>
                      <a:pt x="0" y="2"/>
                    </a:cubicBezTo>
                    <a:cubicBezTo>
                      <a:pt x="3" y="9"/>
                      <a:pt x="7" y="16"/>
                      <a:pt x="14" y="23"/>
                    </a:cubicBezTo>
                    <a:cubicBezTo>
                      <a:pt x="10" y="1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90" name="Google Shape;10190;p49"/>
              <p:cNvSpPr/>
              <p:nvPr/>
            </p:nvSpPr>
            <p:spPr>
              <a:xfrm>
                <a:off x="567600" y="1761525"/>
                <a:ext cx="75" cy="150"/>
              </a:xfrm>
              <a:custGeom>
                <a:avLst/>
                <a:gdLst/>
                <a:ahLst/>
                <a:cxnLst/>
                <a:rect l="l" t="t" r="r" b="b"/>
                <a:pathLst>
                  <a:path w="3" h="6" extrusionOk="0">
                    <a:moveTo>
                      <a:pt x="1" y="0"/>
                    </a:moveTo>
                    <a:cubicBezTo>
                      <a:pt x="0" y="0"/>
                      <a:pt x="0" y="3"/>
                      <a:pt x="0" y="6"/>
                    </a:cubicBezTo>
                    <a:lnTo>
                      <a:pt x="2" y="6"/>
                    </a:lnTo>
                    <a:cubicBezTo>
                      <a:pt x="1" y="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91" name="Google Shape;10191;p49"/>
              <p:cNvSpPr/>
              <p:nvPr/>
            </p:nvSpPr>
            <p:spPr>
              <a:xfrm>
                <a:off x="567250" y="1761650"/>
                <a:ext cx="425" cy="550"/>
              </a:xfrm>
              <a:custGeom>
                <a:avLst/>
                <a:gdLst/>
                <a:ahLst/>
                <a:cxnLst/>
                <a:rect l="l" t="t" r="r" b="b"/>
                <a:pathLst>
                  <a:path w="17" h="22" extrusionOk="0">
                    <a:moveTo>
                      <a:pt x="14" y="1"/>
                    </a:moveTo>
                    <a:cubicBezTo>
                      <a:pt x="10" y="8"/>
                      <a:pt x="3" y="12"/>
                      <a:pt x="0" y="21"/>
                    </a:cubicBezTo>
                    <a:cubicBezTo>
                      <a:pt x="5" y="19"/>
                      <a:pt x="12" y="14"/>
                      <a:pt x="16" y="10"/>
                    </a:cubicBezTo>
                    <a:cubicBezTo>
                      <a:pt x="16" y="8"/>
                      <a:pt x="14" y="5"/>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92" name="Google Shape;10192;p49"/>
              <p:cNvSpPr/>
              <p:nvPr/>
            </p:nvSpPr>
            <p:spPr>
              <a:xfrm>
                <a:off x="561150" y="1761775"/>
                <a:ext cx="2300" cy="5300"/>
              </a:xfrm>
              <a:custGeom>
                <a:avLst/>
                <a:gdLst/>
                <a:ahLst/>
                <a:cxnLst/>
                <a:rect l="l" t="t" r="r" b="b"/>
                <a:pathLst>
                  <a:path w="92" h="212" extrusionOk="0">
                    <a:moveTo>
                      <a:pt x="70" y="0"/>
                    </a:moveTo>
                    <a:cubicBezTo>
                      <a:pt x="70" y="19"/>
                      <a:pt x="61" y="35"/>
                      <a:pt x="45" y="44"/>
                    </a:cubicBezTo>
                    <a:cubicBezTo>
                      <a:pt x="52" y="63"/>
                      <a:pt x="91" y="88"/>
                      <a:pt x="70" y="116"/>
                    </a:cubicBezTo>
                    <a:cubicBezTo>
                      <a:pt x="65" y="118"/>
                      <a:pt x="62" y="119"/>
                      <a:pt x="59" y="119"/>
                    </a:cubicBezTo>
                    <a:cubicBezTo>
                      <a:pt x="55" y="119"/>
                      <a:pt x="53" y="117"/>
                      <a:pt x="52" y="116"/>
                    </a:cubicBezTo>
                    <a:lnTo>
                      <a:pt x="24" y="151"/>
                    </a:lnTo>
                    <a:lnTo>
                      <a:pt x="29" y="128"/>
                    </a:lnTo>
                    <a:lnTo>
                      <a:pt x="47" y="111"/>
                    </a:lnTo>
                    <a:cubicBezTo>
                      <a:pt x="45" y="102"/>
                      <a:pt x="40" y="93"/>
                      <a:pt x="36" y="86"/>
                    </a:cubicBezTo>
                    <a:lnTo>
                      <a:pt x="36" y="86"/>
                    </a:lnTo>
                    <a:cubicBezTo>
                      <a:pt x="45" y="125"/>
                      <a:pt x="1" y="144"/>
                      <a:pt x="5" y="200"/>
                    </a:cubicBezTo>
                    <a:lnTo>
                      <a:pt x="29" y="179"/>
                    </a:lnTo>
                    <a:lnTo>
                      <a:pt x="29" y="179"/>
                    </a:lnTo>
                    <a:cubicBezTo>
                      <a:pt x="29" y="188"/>
                      <a:pt x="19" y="202"/>
                      <a:pt x="26" y="211"/>
                    </a:cubicBezTo>
                    <a:cubicBezTo>
                      <a:pt x="28" y="189"/>
                      <a:pt x="39" y="171"/>
                      <a:pt x="52" y="171"/>
                    </a:cubicBezTo>
                    <a:cubicBezTo>
                      <a:pt x="58" y="171"/>
                      <a:pt x="64" y="175"/>
                      <a:pt x="70" y="186"/>
                    </a:cubicBezTo>
                    <a:cubicBezTo>
                      <a:pt x="89" y="162"/>
                      <a:pt x="84" y="60"/>
                      <a:pt x="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93" name="Google Shape;10193;p49"/>
              <p:cNvSpPr/>
              <p:nvPr/>
            </p:nvSpPr>
            <p:spPr>
              <a:xfrm>
                <a:off x="562900" y="1760725"/>
                <a:ext cx="1250" cy="1250"/>
              </a:xfrm>
              <a:custGeom>
                <a:avLst/>
                <a:gdLst/>
                <a:ahLst/>
                <a:cxnLst/>
                <a:rect l="l" t="t" r="r" b="b"/>
                <a:pathLst>
                  <a:path w="50" h="50" extrusionOk="0">
                    <a:moveTo>
                      <a:pt x="21" y="0"/>
                    </a:moveTo>
                    <a:cubicBezTo>
                      <a:pt x="10" y="10"/>
                      <a:pt x="3" y="24"/>
                      <a:pt x="0" y="38"/>
                    </a:cubicBezTo>
                    <a:lnTo>
                      <a:pt x="44" y="45"/>
                    </a:lnTo>
                    <a:lnTo>
                      <a:pt x="40" y="49"/>
                    </a:lnTo>
                    <a:lnTo>
                      <a:pt x="40" y="49"/>
                    </a:lnTo>
                    <a:lnTo>
                      <a:pt x="49" y="45"/>
                    </a:lnTo>
                    <a:cubicBezTo>
                      <a:pt x="40" y="40"/>
                      <a:pt x="33" y="26"/>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94" name="Google Shape;10194;p49"/>
              <p:cNvSpPr/>
              <p:nvPr/>
            </p:nvSpPr>
            <p:spPr>
              <a:xfrm>
                <a:off x="564125" y="1761425"/>
                <a:ext cx="1675" cy="2625"/>
              </a:xfrm>
              <a:custGeom>
                <a:avLst/>
                <a:gdLst/>
                <a:ahLst/>
                <a:cxnLst/>
                <a:rect l="l" t="t" r="r" b="b"/>
                <a:pathLst>
                  <a:path w="67" h="105" extrusionOk="0">
                    <a:moveTo>
                      <a:pt x="44" y="7"/>
                    </a:moveTo>
                    <a:cubicBezTo>
                      <a:pt x="44" y="10"/>
                      <a:pt x="42" y="14"/>
                      <a:pt x="42" y="19"/>
                    </a:cubicBezTo>
                    <a:cubicBezTo>
                      <a:pt x="30" y="12"/>
                      <a:pt x="42" y="10"/>
                      <a:pt x="44" y="7"/>
                    </a:cubicBezTo>
                    <a:close/>
                    <a:moveTo>
                      <a:pt x="44" y="0"/>
                    </a:moveTo>
                    <a:lnTo>
                      <a:pt x="44" y="3"/>
                    </a:lnTo>
                    <a:cubicBezTo>
                      <a:pt x="46" y="6"/>
                      <a:pt x="46" y="8"/>
                      <a:pt x="45" y="8"/>
                    </a:cubicBezTo>
                    <a:cubicBezTo>
                      <a:pt x="45" y="8"/>
                      <a:pt x="45" y="8"/>
                      <a:pt x="44" y="7"/>
                    </a:cubicBezTo>
                    <a:lnTo>
                      <a:pt x="44" y="3"/>
                    </a:lnTo>
                    <a:lnTo>
                      <a:pt x="0" y="17"/>
                    </a:lnTo>
                    <a:cubicBezTo>
                      <a:pt x="9" y="19"/>
                      <a:pt x="17" y="21"/>
                      <a:pt x="26" y="21"/>
                    </a:cubicBezTo>
                    <a:cubicBezTo>
                      <a:pt x="31" y="21"/>
                      <a:pt x="36" y="21"/>
                      <a:pt x="42" y="19"/>
                    </a:cubicBezTo>
                    <a:lnTo>
                      <a:pt x="42" y="19"/>
                    </a:lnTo>
                    <a:cubicBezTo>
                      <a:pt x="30" y="54"/>
                      <a:pt x="9" y="65"/>
                      <a:pt x="16" y="105"/>
                    </a:cubicBezTo>
                    <a:cubicBezTo>
                      <a:pt x="42" y="105"/>
                      <a:pt x="37" y="77"/>
                      <a:pt x="53" y="63"/>
                    </a:cubicBezTo>
                    <a:lnTo>
                      <a:pt x="53" y="63"/>
                    </a:lnTo>
                    <a:cubicBezTo>
                      <a:pt x="49" y="63"/>
                      <a:pt x="46" y="64"/>
                      <a:pt x="44" y="64"/>
                    </a:cubicBezTo>
                    <a:cubicBezTo>
                      <a:pt x="22" y="64"/>
                      <a:pt x="67" y="44"/>
                      <a:pt x="42" y="23"/>
                    </a:cubicBezTo>
                    <a:cubicBezTo>
                      <a:pt x="49" y="19"/>
                      <a:pt x="56" y="17"/>
                      <a:pt x="65" y="17"/>
                    </a:cubicBezTo>
                    <a:cubicBezTo>
                      <a:pt x="56" y="12"/>
                      <a:pt x="51" y="5"/>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95" name="Google Shape;10195;p49"/>
              <p:cNvSpPr/>
              <p:nvPr/>
            </p:nvSpPr>
            <p:spPr>
              <a:xfrm>
                <a:off x="569325" y="1766700"/>
                <a:ext cx="150" cy="200"/>
              </a:xfrm>
              <a:custGeom>
                <a:avLst/>
                <a:gdLst/>
                <a:ahLst/>
                <a:cxnLst/>
                <a:rect l="l" t="t" r="r" b="b"/>
                <a:pathLst>
                  <a:path w="6" h="8" extrusionOk="0">
                    <a:moveTo>
                      <a:pt x="5" y="0"/>
                    </a:moveTo>
                    <a:cubicBezTo>
                      <a:pt x="3" y="3"/>
                      <a:pt x="1" y="5"/>
                      <a:pt x="5" y="7"/>
                    </a:cubicBezTo>
                    <a:cubicBezTo>
                      <a:pt x="5" y="5"/>
                      <a:pt x="5"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96" name="Google Shape;10196;p49"/>
              <p:cNvSpPr/>
              <p:nvPr/>
            </p:nvSpPr>
            <p:spPr>
              <a:xfrm>
                <a:off x="569050" y="1764200"/>
                <a:ext cx="1050" cy="2525"/>
              </a:xfrm>
              <a:custGeom>
                <a:avLst/>
                <a:gdLst/>
                <a:ahLst/>
                <a:cxnLst/>
                <a:rect l="l" t="t" r="r" b="b"/>
                <a:pathLst>
                  <a:path w="42" h="101" extrusionOk="0">
                    <a:moveTo>
                      <a:pt x="2" y="1"/>
                    </a:moveTo>
                    <a:lnTo>
                      <a:pt x="2" y="1"/>
                    </a:lnTo>
                    <a:cubicBezTo>
                      <a:pt x="0" y="28"/>
                      <a:pt x="2" y="56"/>
                      <a:pt x="5" y="84"/>
                    </a:cubicBezTo>
                    <a:cubicBezTo>
                      <a:pt x="9" y="80"/>
                      <a:pt x="13" y="71"/>
                      <a:pt x="19" y="71"/>
                    </a:cubicBezTo>
                    <a:cubicBezTo>
                      <a:pt x="20" y="71"/>
                      <a:pt x="22" y="72"/>
                      <a:pt x="23" y="72"/>
                    </a:cubicBezTo>
                    <a:cubicBezTo>
                      <a:pt x="28" y="84"/>
                      <a:pt x="19" y="89"/>
                      <a:pt x="16" y="100"/>
                    </a:cubicBezTo>
                    <a:cubicBezTo>
                      <a:pt x="26" y="91"/>
                      <a:pt x="42" y="79"/>
                      <a:pt x="28" y="59"/>
                    </a:cubicBezTo>
                    <a:lnTo>
                      <a:pt x="28" y="59"/>
                    </a:lnTo>
                    <a:lnTo>
                      <a:pt x="26" y="63"/>
                    </a:lnTo>
                    <a:cubicBezTo>
                      <a:pt x="12" y="45"/>
                      <a:pt x="5" y="2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97" name="Google Shape;10197;p49"/>
              <p:cNvSpPr/>
              <p:nvPr/>
            </p:nvSpPr>
            <p:spPr>
              <a:xfrm>
                <a:off x="566325" y="1764325"/>
                <a:ext cx="875" cy="1050"/>
              </a:xfrm>
              <a:custGeom>
                <a:avLst/>
                <a:gdLst/>
                <a:ahLst/>
                <a:cxnLst/>
                <a:rect l="l" t="t" r="r" b="b"/>
                <a:pathLst>
                  <a:path w="35" h="42" extrusionOk="0">
                    <a:moveTo>
                      <a:pt x="35" y="0"/>
                    </a:moveTo>
                    <a:lnTo>
                      <a:pt x="0" y="12"/>
                    </a:lnTo>
                    <a:lnTo>
                      <a:pt x="12" y="42"/>
                    </a:lnTo>
                    <a:lnTo>
                      <a:pt x="14" y="26"/>
                    </a:lnTo>
                    <a:cubicBezTo>
                      <a:pt x="17" y="27"/>
                      <a:pt x="19" y="28"/>
                      <a:pt x="21" y="28"/>
                    </a:cubicBezTo>
                    <a:cubicBezTo>
                      <a:pt x="32" y="28"/>
                      <a:pt x="31" y="1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98" name="Google Shape;10198;p49"/>
              <p:cNvSpPr/>
              <p:nvPr/>
            </p:nvSpPr>
            <p:spPr>
              <a:xfrm>
                <a:off x="562325" y="1760325"/>
                <a:ext cx="600" cy="1225"/>
              </a:xfrm>
              <a:custGeom>
                <a:avLst/>
                <a:gdLst/>
                <a:ahLst/>
                <a:cxnLst/>
                <a:rect l="l" t="t" r="r" b="b"/>
                <a:pathLst>
                  <a:path w="24" h="49" extrusionOk="0">
                    <a:moveTo>
                      <a:pt x="23" y="0"/>
                    </a:moveTo>
                    <a:lnTo>
                      <a:pt x="0" y="49"/>
                    </a:lnTo>
                    <a:lnTo>
                      <a:pt x="16" y="35"/>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199" name="Google Shape;10199;p49"/>
              <p:cNvSpPr/>
              <p:nvPr/>
            </p:nvSpPr>
            <p:spPr>
              <a:xfrm>
                <a:off x="561325" y="1760500"/>
                <a:ext cx="325" cy="825"/>
              </a:xfrm>
              <a:custGeom>
                <a:avLst/>
                <a:gdLst/>
                <a:ahLst/>
                <a:cxnLst/>
                <a:rect l="l" t="t" r="r" b="b"/>
                <a:pathLst>
                  <a:path w="13" h="33" extrusionOk="0">
                    <a:moveTo>
                      <a:pt x="12" y="0"/>
                    </a:moveTo>
                    <a:lnTo>
                      <a:pt x="1" y="19"/>
                    </a:lnTo>
                    <a:lnTo>
                      <a:pt x="10" y="3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00" name="Google Shape;10200;p49"/>
              <p:cNvSpPr/>
              <p:nvPr/>
            </p:nvSpPr>
            <p:spPr>
              <a:xfrm>
                <a:off x="507200" y="1753775"/>
                <a:ext cx="425" cy="125"/>
              </a:xfrm>
              <a:custGeom>
                <a:avLst/>
                <a:gdLst/>
                <a:ahLst/>
                <a:cxnLst/>
                <a:rect l="l" t="t" r="r" b="b"/>
                <a:pathLst>
                  <a:path w="17" h="5" extrusionOk="0">
                    <a:moveTo>
                      <a:pt x="17" y="0"/>
                    </a:moveTo>
                    <a:cubicBezTo>
                      <a:pt x="8" y="0"/>
                      <a:pt x="1" y="3"/>
                      <a:pt x="1" y="5"/>
                    </a:cubicBezTo>
                    <a:lnTo>
                      <a:pt x="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01" name="Google Shape;10201;p49"/>
              <p:cNvSpPr/>
              <p:nvPr/>
            </p:nvSpPr>
            <p:spPr>
              <a:xfrm>
                <a:off x="536525" y="1761700"/>
                <a:ext cx="550" cy="1375"/>
              </a:xfrm>
              <a:custGeom>
                <a:avLst/>
                <a:gdLst/>
                <a:ahLst/>
                <a:cxnLst/>
                <a:rect l="l" t="t" r="r" b="b"/>
                <a:pathLst>
                  <a:path w="22" h="55" extrusionOk="0">
                    <a:moveTo>
                      <a:pt x="6" y="0"/>
                    </a:moveTo>
                    <a:cubicBezTo>
                      <a:pt x="5" y="0"/>
                      <a:pt x="4" y="4"/>
                      <a:pt x="3" y="12"/>
                    </a:cubicBezTo>
                    <a:lnTo>
                      <a:pt x="1" y="47"/>
                    </a:lnTo>
                    <a:cubicBezTo>
                      <a:pt x="3" y="46"/>
                      <a:pt x="6" y="45"/>
                      <a:pt x="8" y="45"/>
                    </a:cubicBezTo>
                    <a:cubicBezTo>
                      <a:pt x="14" y="45"/>
                      <a:pt x="18" y="49"/>
                      <a:pt x="21" y="54"/>
                    </a:cubicBezTo>
                    <a:cubicBezTo>
                      <a:pt x="14" y="33"/>
                      <a:pt x="10"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02" name="Google Shape;10202;p49"/>
              <p:cNvSpPr/>
              <p:nvPr/>
            </p:nvSpPr>
            <p:spPr>
              <a:xfrm>
                <a:off x="520125" y="1761825"/>
                <a:ext cx="775" cy="550"/>
              </a:xfrm>
              <a:custGeom>
                <a:avLst/>
                <a:gdLst/>
                <a:ahLst/>
                <a:cxnLst/>
                <a:rect l="l" t="t" r="r" b="b"/>
                <a:pathLst>
                  <a:path w="31" h="22" extrusionOk="0">
                    <a:moveTo>
                      <a:pt x="31" y="1"/>
                    </a:moveTo>
                    <a:lnTo>
                      <a:pt x="5" y="12"/>
                    </a:lnTo>
                    <a:cubicBezTo>
                      <a:pt x="5" y="14"/>
                      <a:pt x="3" y="19"/>
                      <a:pt x="1" y="21"/>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03" name="Google Shape;10203;p49"/>
              <p:cNvSpPr/>
              <p:nvPr/>
            </p:nvSpPr>
            <p:spPr>
              <a:xfrm>
                <a:off x="501925" y="1742650"/>
                <a:ext cx="950" cy="275"/>
              </a:xfrm>
              <a:custGeom>
                <a:avLst/>
                <a:gdLst/>
                <a:ahLst/>
                <a:cxnLst/>
                <a:rect l="l" t="t" r="r" b="b"/>
                <a:pathLst>
                  <a:path w="38" h="11" extrusionOk="0">
                    <a:moveTo>
                      <a:pt x="1" y="0"/>
                    </a:moveTo>
                    <a:cubicBezTo>
                      <a:pt x="2" y="8"/>
                      <a:pt x="5" y="11"/>
                      <a:pt x="11" y="11"/>
                    </a:cubicBezTo>
                    <a:cubicBezTo>
                      <a:pt x="18" y="11"/>
                      <a:pt x="27" y="7"/>
                      <a:pt x="38" y="7"/>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04" name="Google Shape;10204;p49"/>
              <p:cNvSpPr/>
              <p:nvPr/>
            </p:nvSpPr>
            <p:spPr>
              <a:xfrm>
                <a:off x="549050" y="1762350"/>
                <a:ext cx="900" cy="675"/>
              </a:xfrm>
              <a:custGeom>
                <a:avLst/>
                <a:gdLst/>
                <a:ahLst/>
                <a:cxnLst/>
                <a:rect l="l" t="t" r="r" b="b"/>
                <a:pathLst>
                  <a:path w="36" h="27" extrusionOk="0">
                    <a:moveTo>
                      <a:pt x="0" y="0"/>
                    </a:moveTo>
                    <a:cubicBezTo>
                      <a:pt x="13" y="11"/>
                      <a:pt x="25" y="27"/>
                      <a:pt x="32" y="27"/>
                    </a:cubicBezTo>
                    <a:cubicBezTo>
                      <a:pt x="34" y="27"/>
                      <a:pt x="36" y="23"/>
                      <a:pt x="35" y="14"/>
                    </a:cubicBezTo>
                    <a:cubicBezTo>
                      <a:pt x="26" y="5"/>
                      <a:pt x="12"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05" name="Google Shape;10205;p49"/>
              <p:cNvSpPr/>
              <p:nvPr/>
            </p:nvSpPr>
            <p:spPr>
              <a:xfrm>
                <a:off x="515150" y="1749200"/>
                <a:ext cx="600" cy="150"/>
              </a:xfrm>
              <a:custGeom>
                <a:avLst/>
                <a:gdLst/>
                <a:ahLst/>
                <a:cxnLst/>
                <a:rect l="l" t="t" r="r" b="b"/>
                <a:pathLst>
                  <a:path w="24" h="6" extrusionOk="0">
                    <a:moveTo>
                      <a:pt x="14" y="1"/>
                    </a:moveTo>
                    <a:cubicBezTo>
                      <a:pt x="9" y="1"/>
                      <a:pt x="4" y="2"/>
                      <a:pt x="0" y="5"/>
                    </a:cubicBezTo>
                    <a:cubicBezTo>
                      <a:pt x="3" y="5"/>
                      <a:pt x="5" y="6"/>
                      <a:pt x="8" y="6"/>
                    </a:cubicBezTo>
                    <a:cubicBezTo>
                      <a:pt x="14" y="6"/>
                      <a:pt x="18" y="4"/>
                      <a:pt x="23" y="2"/>
                    </a:cubicBezTo>
                    <a:cubicBezTo>
                      <a:pt x="20"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06" name="Google Shape;10206;p49"/>
              <p:cNvSpPr/>
              <p:nvPr/>
            </p:nvSpPr>
            <p:spPr>
              <a:xfrm>
                <a:off x="548300" y="1762025"/>
                <a:ext cx="775" cy="625"/>
              </a:xfrm>
              <a:custGeom>
                <a:avLst/>
                <a:gdLst/>
                <a:ahLst/>
                <a:cxnLst/>
                <a:rect l="l" t="t" r="r" b="b"/>
                <a:pathLst>
                  <a:path w="31" h="25" extrusionOk="0">
                    <a:moveTo>
                      <a:pt x="12" y="1"/>
                    </a:moveTo>
                    <a:cubicBezTo>
                      <a:pt x="7" y="1"/>
                      <a:pt x="4" y="6"/>
                      <a:pt x="0" y="18"/>
                    </a:cubicBezTo>
                    <a:cubicBezTo>
                      <a:pt x="3" y="20"/>
                      <a:pt x="5" y="23"/>
                      <a:pt x="7" y="25"/>
                    </a:cubicBezTo>
                    <a:cubicBezTo>
                      <a:pt x="16" y="18"/>
                      <a:pt x="19" y="13"/>
                      <a:pt x="30" y="13"/>
                    </a:cubicBezTo>
                    <a:cubicBezTo>
                      <a:pt x="23" y="6"/>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07" name="Google Shape;10207;p49"/>
              <p:cNvSpPr/>
              <p:nvPr/>
            </p:nvSpPr>
            <p:spPr>
              <a:xfrm>
                <a:off x="505700" y="1711575"/>
                <a:ext cx="125" cy="150"/>
              </a:xfrm>
              <a:custGeom>
                <a:avLst/>
                <a:gdLst/>
                <a:ahLst/>
                <a:cxnLst/>
                <a:rect l="l" t="t" r="r" b="b"/>
                <a:pathLst>
                  <a:path w="5" h="6" extrusionOk="0">
                    <a:moveTo>
                      <a:pt x="5" y="1"/>
                    </a:moveTo>
                    <a:cubicBezTo>
                      <a:pt x="0" y="3"/>
                      <a:pt x="0" y="3"/>
                      <a:pt x="0" y="5"/>
                    </a:cubicBezTo>
                    <a:cubicBezTo>
                      <a:pt x="3" y="3"/>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08" name="Google Shape;10208;p49"/>
              <p:cNvSpPr/>
              <p:nvPr/>
            </p:nvSpPr>
            <p:spPr>
              <a:xfrm>
                <a:off x="512350" y="1700850"/>
                <a:ext cx="275" cy="375"/>
              </a:xfrm>
              <a:custGeom>
                <a:avLst/>
                <a:gdLst/>
                <a:ahLst/>
                <a:cxnLst/>
                <a:rect l="l" t="t" r="r" b="b"/>
                <a:pathLst>
                  <a:path w="11" h="15" extrusionOk="0">
                    <a:moveTo>
                      <a:pt x="1" y="1"/>
                    </a:moveTo>
                    <a:cubicBezTo>
                      <a:pt x="6" y="5"/>
                      <a:pt x="8" y="10"/>
                      <a:pt x="10" y="15"/>
                    </a:cubicBezTo>
                    <a:cubicBezTo>
                      <a:pt x="10" y="12"/>
                      <a:pt x="10" y="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09" name="Google Shape;10209;p49"/>
              <p:cNvSpPr/>
              <p:nvPr/>
            </p:nvSpPr>
            <p:spPr>
              <a:xfrm>
                <a:off x="556875" y="1760975"/>
                <a:ext cx="150" cy="75"/>
              </a:xfrm>
              <a:custGeom>
                <a:avLst/>
                <a:gdLst/>
                <a:ahLst/>
                <a:cxnLst/>
                <a:rect l="l" t="t" r="r" b="b"/>
                <a:pathLst>
                  <a:path w="6" h="3" extrusionOk="0">
                    <a:moveTo>
                      <a:pt x="5" y="0"/>
                    </a:moveTo>
                    <a:cubicBezTo>
                      <a:pt x="4" y="0"/>
                      <a:pt x="1" y="1"/>
                      <a:pt x="0" y="2"/>
                    </a:cubicBezTo>
                    <a:cubicBezTo>
                      <a:pt x="5" y="1"/>
                      <a:pt x="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10" name="Google Shape;10210;p49"/>
              <p:cNvSpPr/>
              <p:nvPr/>
            </p:nvSpPr>
            <p:spPr>
              <a:xfrm>
                <a:off x="547300" y="1768075"/>
                <a:ext cx="100" cy="150"/>
              </a:xfrm>
              <a:custGeom>
                <a:avLst/>
                <a:gdLst/>
                <a:ahLst/>
                <a:cxnLst/>
                <a:rect l="l" t="t" r="r" b="b"/>
                <a:pathLst>
                  <a:path w="4" h="6" extrusionOk="0">
                    <a:moveTo>
                      <a:pt x="1" y="1"/>
                    </a:moveTo>
                    <a:lnTo>
                      <a:pt x="1" y="1"/>
                    </a:lnTo>
                    <a:cubicBezTo>
                      <a:pt x="3" y="6"/>
                      <a:pt x="3"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11" name="Google Shape;10211;p49"/>
              <p:cNvSpPr/>
              <p:nvPr/>
            </p:nvSpPr>
            <p:spPr>
              <a:xfrm>
                <a:off x="557225" y="1760900"/>
                <a:ext cx="250" cy="200"/>
              </a:xfrm>
              <a:custGeom>
                <a:avLst/>
                <a:gdLst/>
                <a:ahLst/>
                <a:cxnLst/>
                <a:rect l="l" t="t" r="r" b="b"/>
                <a:pathLst>
                  <a:path w="10" h="8" extrusionOk="0">
                    <a:moveTo>
                      <a:pt x="7" y="1"/>
                    </a:moveTo>
                    <a:cubicBezTo>
                      <a:pt x="5" y="1"/>
                      <a:pt x="3" y="2"/>
                      <a:pt x="0" y="5"/>
                    </a:cubicBezTo>
                    <a:lnTo>
                      <a:pt x="9" y="7"/>
                    </a:lnTo>
                    <a:cubicBezTo>
                      <a:pt x="9" y="3"/>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12" name="Google Shape;10212;p49"/>
              <p:cNvSpPr/>
              <p:nvPr/>
            </p:nvSpPr>
            <p:spPr>
              <a:xfrm>
                <a:off x="556525" y="1761025"/>
                <a:ext cx="425" cy="200"/>
              </a:xfrm>
              <a:custGeom>
                <a:avLst/>
                <a:gdLst/>
                <a:ahLst/>
                <a:cxnLst/>
                <a:rect l="l" t="t" r="r" b="b"/>
                <a:pathLst>
                  <a:path w="17" h="8" extrusionOk="0">
                    <a:moveTo>
                      <a:pt x="14" y="0"/>
                    </a:moveTo>
                    <a:lnTo>
                      <a:pt x="0" y="2"/>
                    </a:lnTo>
                    <a:cubicBezTo>
                      <a:pt x="7" y="2"/>
                      <a:pt x="12" y="5"/>
                      <a:pt x="17" y="7"/>
                    </a:cubicBezTo>
                    <a:cubicBezTo>
                      <a:pt x="14" y="5"/>
                      <a:pt x="14" y="2"/>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13" name="Google Shape;10213;p49"/>
              <p:cNvSpPr/>
              <p:nvPr/>
            </p:nvSpPr>
            <p:spPr>
              <a:xfrm>
                <a:off x="507050" y="1726825"/>
                <a:ext cx="300" cy="200"/>
              </a:xfrm>
              <a:custGeom>
                <a:avLst/>
                <a:gdLst/>
                <a:ahLst/>
                <a:cxnLst/>
                <a:rect l="l" t="t" r="r" b="b"/>
                <a:pathLst>
                  <a:path w="12" h="8" extrusionOk="0">
                    <a:moveTo>
                      <a:pt x="1" y="0"/>
                    </a:moveTo>
                    <a:cubicBezTo>
                      <a:pt x="0" y="0"/>
                      <a:pt x="3" y="3"/>
                      <a:pt x="7" y="7"/>
                    </a:cubicBezTo>
                    <a:lnTo>
                      <a:pt x="11" y="7"/>
                    </a:lnTo>
                    <a:cubicBezTo>
                      <a:pt x="5" y="2"/>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14" name="Google Shape;10214;p49"/>
              <p:cNvSpPr/>
              <p:nvPr/>
            </p:nvSpPr>
            <p:spPr>
              <a:xfrm>
                <a:off x="529450" y="1770575"/>
                <a:ext cx="100" cy="75"/>
              </a:xfrm>
              <a:custGeom>
                <a:avLst/>
                <a:gdLst/>
                <a:ahLst/>
                <a:cxnLst/>
                <a:rect l="l" t="t" r="r" b="b"/>
                <a:pathLst>
                  <a:path w="4" h="3" extrusionOk="0">
                    <a:moveTo>
                      <a:pt x="1" y="1"/>
                    </a:moveTo>
                    <a:lnTo>
                      <a:pt x="1" y="3"/>
                    </a:lnTo>
                    <a:lnTo>
                      <a:pt x="3" y="3"/>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15" name="Google Shape;10215;p49"/>
              <p:cNvSpPr/>
              <p:nvPr/>
            </p:nvSpPr>
            <p:spPr>
              <a:xfrm>
                <a:off x="528425" y="1768150"/>
                <a:ext cx="1575" cy="2925"/>
              </a:xfrm>
              <a:custGeom>
                <a:avLst/>
                <a:gdLst/>
                <a:ahLst/>
                <a:cxnLst/>
                <a:rect l="l" t="t" r="r" b="b"/>
                <a:pathLst>
                  <a:path w="63" h="117" extrusionOk="0">
                    <a:moveTo>
                      <a:pt x="63" y="0"/>
                    </a:moveTo>
                    <a:lnTo>
                      <a:pt x="0" y="116"/>
                    </a:lnTo>
                    <a:cubicBezTo>
                      <a:pt x="17" y="95"/>
                      <a:pt x="26" y="88"/>
                      <a:pt x="32" y="88"/>
                    </a:cubicBezTo>
                    <a:cubicBezTo>
                      <a:pt x="36" y="88"/>
                      <a:pt x="39" y="92"/>
                      <a:pt x="42" y="98"/>
                    </a:cubicBezTo>
                    <a:lnTo>
                      <a:pt x="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16" name="Google Shape;10216;p49"/>
              <p:cNvSpPr/>
              <p:nvPr/>
            </p:nvSpPr>
            <p:spPr>
              <a:xfrm>
                <a:off x="509100" y="1699525"/>
                <a:ext cx="1550" cy="1125"/>
              </a:xfrm>
              <a:custGeom>
                <a:avLst/>
                <a:gdLst/>
                <a:ahLst/>
                <a:cxnLst/>
                <a:rect l="l" t="t" r="r" b="b"/>
                <a:pathLst>
                  <a:path w="62" h="45" extrusionOk="0">
                    <a:moveTo>
                      <a:pt x="61" y="0"/>
                    </a:moveTo>
                    <a:lnTo>
                      <a:pt x="61" y="0"/>
                    </a:lnTo>
                    <a:cubicBezTo>
                      <a:pt x="45" y="3"/>
                      <a:pt x="31" y="5"/>
                      <a:pt x="17" y="12"/>
                    </a:cubicBezTo>
                    <a:cubicBezTo>
                      <a:pt x="13" y="17"/>
                      <a:pt x="8" y="21"/>
                      <a:pt x="6" y="26"/>
                    </a:cubicBezTo>
                    <a:cubicBezTo>
                      <a:pt x="0" y="40"/>
                      <a:pt x="1" y="45"/>
                      <a:pt x="5" y="45"/>
                    </a:cubicBezTo>
                    <a:cubicBezTo>
                      <a:pt x="14" y="45"/>
                      <a:pt x="43" y="15"/>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17" name="Google Shape;10217;p49"/>
              <p:cNvSpPr/>
              <p:nvPr/>
            </p:nvSpPr>
            <p:spPr>
              <a:xfrm>
                <a:off x="554725" y="1762000"/>
                <a:ext cx="500" cy="550"/>
              </a:xfrm>
              <a:custGeom>
                <a:avLst/>
                <a:gdLst/>
                <a:ahLst/>
                <a:cxnLst/>
                <a:rect l="l" t="t" r="r" b="b"/>
                <a:pathLst>
                  <a:path w="20" h="22" extrusionOk="0">
                    <a:moveTo>
                      <a:pt x="17" y="0"/>
                    </a:moveTo>
                    <a:cubicBezTo>
                      <a:pt x="17" y="8"/>
                      <a:pt x="13" y="11"/>
                      <a:pt x="7" y="11"/>
                    </a:cubicBezTo>
                    <a:cubicBezTo>
                      <a:pt x="5" y="11"/>
                      <a:pt x="3" y="10"/>
                      <a:pt x="1" y="10"/>
                    </a:cubicBezTo>
                    <a:lnTo>
                      <a:pt x="1" y="10"/>
                    </a:lnTo>
                    <a:cubicBezTo>
                      <a:pt x="2" y="16"/>
                      <a:pt x="5" y="21"/>
                      <a:pt x="9" y="21"/>
                    </a:cubicBezTo>
                    <a:cubicBezTo>
                      <a:pt x="11" y="21"/>
                      <a:pt x="14" y="20"/>
                      <a:pt x="17" y="17"/>
                    </a:cubicBezTo>
                    <a:cubicBezTo>
                      <a:pt x="19" y="10"/>
                      <a:pt x="19"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18" name="Google Shape;10218;p49"/>
              <p:cNvSpPr/>
              <p:nvPr/>
            </p:nvSpPr>
            <p:spPr>
              <a:xfrm>
                <a:off x="503600" y="1700625"/>
                <a:ext cx="4500" cy="5825"/>
              </a:xfrm>
              <a:custGeom>
                <a:avLst/>
                <a:gdLst/>
                <a:ahLst/>
                <a:cxnLst/>
                <a:rect l="l" t="t" r="r" b="b"/>
                <a:pathLst>
                  <a:path w="180" h="233" extrusionOk="0">
                    <a:moveTo>
                      <a:pt x="179" y="0"/>
                    </a:moveTo>
                    <a:lnTo>
                      <a:pt x="179" y="0"/>
                    </a:lnTo>
                    <a:cubicBezTo>
                      <a:pt x="149" y="21"/>
                      <a:pt x="117" y="38"/>
                      <a:pt x="84" y="49"/>
                    </a:cubicBezTo>
                    <a:cubicBezTo>
                      <a:pt x="161" y="49"/>
                      <a:pt x="1" y="135"/>
                      <a:pt x="110" y="137"/>
                    </a:cubicBezTo>
                    <a:cubicBezTo>
                      <a:pt x="105" y="142"/>
                      <a:pt x="100" y="143"/>
                      <a:pt x="94" y="143"/>
                    </a:cubicBezTo>
                    <a:cubicBezTo>
                      <a:pt x="91" y="143"/>
                      <a:pt x="88" y="143"/>
                      <a:pt x="85" y="143"/>
                    </a:cubicBezTo>
                    <a:cubicBezTo>
                      <a:pt x="79" y="143"/>
                      <a:pt x="74" y="143"/>
                      <a:pt x="68" y="147"/>
                    </a:cubicBezTo>
                    <a:cubicBezTo>
                      <a:pt x="103" y="147"/>
                      <a:pt x="112" y="153"/>
                      <a:pt x="105" y="177"/>
                    </a:cubicBezTo>
                    <a:lnTo>
                      <a:pt x="96" y="177"/>
                    </a:lnTo>
                    <a:cubicBezTo>
                      <a:pt x="103" y="193"/>
                      <a:pt x="107" y="214"/>
                      <a:pt x="103" y="232"/>
                    </a:cubicBezTo>
                    <a:cubicBezTo>
                      <a:pt x="107" y="230"/>
                      <a:pt x="112" y="228"/>
                      <a:pt x="119" y="225"/>
                    </a:cubicBezTo>
                    <a:cubicBezTo>
                      <a:pt x="133" y="207"/>
                      <a:pt x="147" y="188"/>
                      <a:pt x="158" y="165"/>
                    </a:cubicBezTo>
                    <a:lnTo>
                      <a:pt x="158" y="165"/>
                    </a:lnTo>
                    <a:lnTo>
                      <a:pt x="126" y="179"/>
                    </a:lnTo>
                    <a:cubicBezTo>
                      <a:pt x="138" y="128"/>
                      <a:pt x="161" y="42"/>
                      <a:pt x="149" y="28"/>
                    </a:cubicBezTo>
                    <a:lnTo>
                      <a:pt x="172" y="26"/>
                    </a:lnTo>
                    <a:cubicBezTo>
                      <a:pt x="175" y="17"/>
                      <a:pt x="177" y="7"/>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19" name="Google Shape;10219;p49"/>
              <p:cNvSpPr/>
              <p:nvPr/>
            </p:nvSpPr>
            <p:spPr>
              <a:xfrm>
                <a:off x="503200" y="1728900"/>
                <a:ext cx="950" cy="850"/>
              </a:xfrm>
              <a:custGeom>
                <a:avLst/>
                <a:gdLst/>
                <a:ahLst/>
                <a:cxnLst/>
                <a:rect l="l" t="t" r="r" b="b"/>
                <a:pathLst>
                  <a:path w="38" h="34" extrusionOk="0">
                    <a:moveTo>
                      <a:pt x="33" y="1"/>
                    </a:moveTo>
                    <a:cubicBezTo>
                      <a:pt x="17" y="10"/>
                      <a:pt x="1" y="19"/>
                      <a:pt x="10" y="33"/>
                    </a:cubicBezTo>
                    <a:cubicBezTo>
                      <a:pt x="15" y="12"/>
                      <a:pt x="24" y="10"/>
                      <a:pt x="35" y="10"/>
                    </a:cubicBezTo>
                    <a:cubicBezTo>
                      <a:pt x="38" y="5"/>
                      <a:pt x="35" y="3"/>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20" name="Google Shape;10220;p49"/>
              <p:cNvSpPr/>
              <p:nvPr/>
            </p:nvSpPr>
            <p:spPr>
              <a:xfrm>
                <a:off x="501475" y="1699300"/>
                <a:ext cx="59600" cy="74725"/>
              </a:xfrm>
              <a:custGeom>
                <a:avLst/>
                <a:gdLst/>
                <a:ahLst/>
                <a:cxnLst/>
                <a:rect l="l" t="t" r="r" b="b"/>
                <a:pathLst>
                  <a:path w="2384" h="2989" extrusionOk="0">
                    <a:moveTo>
                      <a:pt x="341" y="121"/>
                    </a:moveTo>
                    <a:cubicBezTo>
                      <a:pt x="341" y="125"/>
                      <a:pt x="341" y="132"/>
                      <a:pt x="341" y="137"/>
                    </a:cubicBezTo>
                    <a:cubicBezTo>
                      <a:pt x="336" y="135"/>
                      <a:pt x="334" y="130"/>
                      <a:pt x="341" y="121"/>
                    </a:cubicBezTo>
                    <a:close/>
                    <a:moveTo>
                      <a:pt x="340" y="138"/>
                    </a:moveTo>
                    <a:cubicBezTo>
                      <a:pt x="340" y="142"/>
                      <a:pt x="347" y="147"/>
                      <a:pt x="339" y="160"/>
                    </a:cubicBezTo>
                    <a:cubicBezTo>
                      <a:pt x="339" y="154"/>
                      <a:pt x="339" y="145"/>
                      <a:pt x="340" y="138"/>
                    </a:cubicBezTo>
                    <a:close/>
                    <a:moveTo>
                      <a:pt x="445" y="88"/>
                    </a:moveTo>
                    <a:lnTo>
                      <a:pt x="436" y="125"/>
                    </a:lnTo>
                    <a:cubicBezTo>
                      <a:pt x="434" y="125"/>
                      <a:pt x="432" y="124"/>
                      <a:pt x="430" y="124"/>
                    </a:cubicBezTo>
                    <a:cubicBezTo>
                      <a:pt x="406" y="124"/>
                      <a:pt x="407" y="178"/>
                      <a:pt x="362" y="206"/>
                    </a:cubicBezTo>
                    <a:cubicBezTo>
                      <a:pt x="371" y="190"/>
                      <a:pt x="373" y="172"/>
                      <a:pt x="371" y="153"/>
                    </a:cubicBezTo>
                    <a:cubicBezTo>
                      <a:pt x="376" y="139"/>
                      <a:pt x="379" y="135"/>
                      <a:pt x="382" y="135"/>
                    </a:cubicBezTo>
                    <a:cubicBezTo>
                      <a:pt x="385" y="135"/>
                      <a:pt x="388" y="139"/>
                      <a:pt x="392" y="139"/>
                    </a:cubicBezTo>
                    <a:cubicBezTo>
                      <a:pt x="396" y="139"/>
                      <a:pt x="401" y="136"/>
                      <a:pt x="408" y="125"/>
                    </a:cubicBezTo>
                    <a:cubicBezTo>
                      <a:pt x="415" y="109"/>
                      <a:pt x="429" y="98"/>
                      <a:pt x="445" y="88"/>
                    </a:cubicBezTo>
                    <a:close/>
                    <a:moveTo>
                      <a:pt x="380" y="325"/>
                    </a:moveTo>
                    <a:lnTo>
                      <a:pt x="366" y="364"/>
                    </a:lnTo>
                    <a:lnTo>
                      <a:pt x="362" y="339"/>
                    </a:lnTo>
                    <a:lnTo>
                      <a:pt x="380" y="325"/>
                    </a:lnTo>
                    <a:close/>
                    <a:moveTo>
                      <a:pt x="180" y="545"/>
                    </a:moveTo>
                    <a:lnTo>
                      <a:pt x="179" y="547"/>
                    </a:lnTo>
                    <a:cubicBezTo>
                      <a:pt x="179" y="547"/>
                      <a:pt x="180" y="546"/>
                      <a:pt x="180" y="545"/>
                    </a:cubicBezTo>
                    <a:close/>
                    <a:moveTo>
                      <a:pt x="582" y="730"/>
                    </a:moveTo>
                    <a:cubicBezTo>
                      <a:pt x="580" y="731"/>
                      <a:pt x="578" y="731"/>
                      <a:pt x="576" y="732"/>
                    </a:cubicBezTo>
                    <a:lnTo>
                      <a:pt x="576" y="732"/>
                    </a:lnTo>
                    <a:cubicBezTo>
                      <a:pt x="578" y="732"/>
                      <a:pt x="580" y="731"/>
                      <a:pt x="582" y="730"/>
                    </a:cubicBezTo>
                    <a:close/>
                    <a:moveTo>
                      <a:pt x="505" y="1074"/>
                    </a:moveTo>
                    <a:cubicBezTo>
                      <a:pt x="508" y="1074"/>
                      <a:pt x="513" y="1077"/>
                      <a:pt x="519" y="1080"/>
                    </a:cubicBezTo>
                    <a:lnTo>
                      <a:pt x="508" y="1083"/>
                    </a:lnTo>
                    <a:cubicBezTo>
                      <a:pt x="503" y="1076"/>
                      <a:pt x="503" y="1074"/>
                      <a:pt x="505" y="1074"/>
                    </a:cubicBezTo>
                    <a:close/>
                    <a:moveTo>
                      <a:pt x="111" y="1150"/>
                    </a:moveTo>
                    <a:lnTo>
                      <a:pt x="112" y="1150"/>
                    </a:lnTo>
                    <a:lnTo>
                      <a:pt x="112" y="1150"/>
                    </a:lnTo>
                    <a:cubicBezTo>
                      <a:pt x="112" y="1150"/>
                      <a:pt x="112" y="1150"/>
                      <a:pt x="111" y="1150"/>
                    </a:cubicBezTo>
                    <a:close/>
                    <a:moveTo>
                      <a:pt x="129" y="1160"/>
                    </a:moveTo>
                    <a:lnTo>
                      <a:pt x="131" y="1161"/>
                    </a:lnTo>
                    <a:lnTo>
                      <a:pt x="131" y="1161"/>
                    </a:lnTo>
                    <a:cubicBezTo>
                      <a:pt x="130" y="1160"/>
                      <a:pt x="130" y="1160"/>
                      <a:pt x="129" y="1160"/>
                    </a:cubicBezTo>
                    <a:close/>
                    <a:moveTo>
                      <a:pt x="112" y="1150"/>
                    </a:moveTo>
                    <a:cubicBezTo>
                      <a:pt x="116" y="1153"/>
                      <a:pt x="118" y="1159"/>
                      <a:pt x="118" y="1164"/>
                    </a:cubicBezTo>
                    <a:cubicBezTo>
                      <a:pt x="123" y="1162"/>
                      <a:pt x="127" y="1160"/>
                      <a:pt x="129" y="1160"/>
                    </a:cubicBezTo>
                    <a:cubicBezTo>
                      <a:pt x="129" y="1160"/>
                      <a:pt x="129" y="1160"/>
                      <a:pt x="129" y="1160"/>
                    </a:cubicBezTo>
                    <a:lnTo>
                      <a:pt x="129" y="1160"/>
                    </a:lnTo>
                    <a:lnTo>
                      <a:pt x="112" y="1150"/>
                    </a:lnTo>
                    <a:close/>
                    <a:moveTo>
                      <a:pt x="60" y="1283"/>
                    </a:moveTo>
                    <a:cubicBezTo>
                      <a:pt x="60" y="1284"/>
                      <a:pt x="60" y="1284"/>
                      <a:pt x="60" y="1284"/>
                    </a:cubicBezTo>
                    <a:cubicBezTo>
                      <a:pt x="60" y="1284"/>
                      <a:pt x="60" y="1284"/>
                      <a:pt x="60" y="1283"/>
                    </a:cubicBezTo>
                    <a:close/>
                    <a:moveTo>
                      <a:pt x="30" y="1584"/>
                    </a:moveTo>
                    <a:cubicBezTo>
                      <a:pt x="30" y="1584"/>
                      <a:pt x="31" y="1584"/>
                      <a:pt x="31" y="1584"/>
                    </a:cubicBezTo>
                    <a:lnTo>
                      <a:pt x="31" y="1584"/>
                    </a:lnTo>
                    <a:lnTo>
                      <a:pt x="30" y="1584"/>
                    </a:lnTo>
                    <a:close/>
                    <a:moveTo>
                      <a:pt x="225" y="2138"/>
                    </a:moveTo>
                    <a:cubicBezTo>
                      <a:pt x="225" y="2139"/>
                      <a:pt x="226" y="2141"/>
                      <a:pt x="228" y="2142"/>
                    </a:cubicBezTo>
                    <a:lnTo>
                      <a:pt x="228" y="2142"/>
                    </a:lnTo>
                    <a:lnTo>
                      <a:pt x="225" y="2138"/>
                    </a:lnTo>
                    <a:close/>
                    <a:moveTo>
                      <a:pt x="274" y="2259"/>
                    </a:moveTo>
                    <a:cubicBezTo>
                      <a:pt x="271" y="2262"/>
                      <a:pt x="271" y="2265"/>
                      <a:pt x="273" y="2267"/>
                    </a:cubicBezTo>
                    <a:lnTo>
                      <a:pt x="273" y="2267"/>
                    </a:lnTo>
                    <a:cubicBezTo>
                      <a:pt x="274" y="2264"/>
                      <a:pt x="274" y="2261"/>
                      <a:pt x="274" y="2259"/>
                    </a:cubicBezTo>
                    <a:close/>
                    <a:moveTo>
                      <a:pt x="2101" y="2504"/>
                    </a:moveTo>
                    <a:cubicBezTo>
                      <a:pt x="2102" y="2504"/>
                      <a:pt x="2106" y="2507"/>
                      <a:pt x="2112" y="2511"/>
                    </a:cubicBezTo>
                    <a:cubicBezTo>
                      <a:pt x="2112" y="2511"/>
                      <a:pt x="2112" y="2513"/>
                      <a:pt x="2112" y="2513"/>
                    </a:cubicBezTo>
                    <a:cubicBezTo>
                      <a:pt x="2104" y="2507"/>
                      <a:pt x="2101" y="2504"/>
                      <a:pt x="2101" y="2504"/>
                    </a:cubicBezTo>
                    <a:close/>
                    <a:moveTo>
                      <a:pt x="2147" y="2508"/>
                    </a:moveTo>
                    <a:cubicBezTo>
                      <a:pt x="2149" y="2513"/>
                      <a:pt x="2149" y="2517"/>
                      <a:pt x="2149" y="2522"/>
                    </a:cubicBezTo>
                    <a:lnTo>
                      <a:pt x="2149" y="2522"/>
                    </a:lnTo>
                    <a:cubicBezTo>
                      <a:pt x="2146" y="2527"/>
                      <a:pt x="2143" y="2528"/>
                      <a:pt x="2140" y="2528"/>
                    </a:cubicBezTo>
                    <a:cubicBezTo>
                      <a:pt x="2136" y="2528"/>
                      <a:pt x="2133" y="2524"/>
                      <a:pt x="2131" y="2518"/>
                    </a:cubicBezTo>
                    <a:cubicBezTo>
                      <a:pt x="2140" y="2518"/>
                      <a:pt x="2147" y="2518"/>
                      <a:pt x="2147" y="2508"/>
                    </a:cubicBezTo>
                    <a:close/>
                    <a:moveTo>
                      <a:pt x="1231" y="2550"/>
                    </a:moveTo>
                    <a:lnTo>
                      <a:pt x="1231" y="2550"/>
                    </a:lnTo>
                    <a:cubicBezTo>
                      <a:pt x="1231" y="2550"/>
                      <a:pt x="1231" y="2550"/>
                      <a:pt x="1231" y="2551"/>
                    </a:cubicBezTo>
                    <a:lnTo>
                      <a:pt x="1231" y="2551"/>
                    </a:lnTo>
                    <a:cubicBezTo>
                      <a:pt x="1231" y="2550"/>
                      <a:pt x="1231" y="2550"/>
                      <a:pt x="1231" y="2550"/>
                    </a:cubicBezTo>
                    <a:close/>
                    <a:moveTo>
                      <a:pt x="2276" y="2597"/>
                    </a:moveTo>
                    <a:lnTo>
                      <a:pt x="2276" y="2597"/>
                    </a:lnTo>
                    <a:cubicBezTo>
                      <a:pt x="2275" y="2597"/>
                      <a:pt x="2275" y="2598"/>
                      <a:pt x="2274" y="2599"/>
                    </a:cubicBezTo>
                    <a:cubicBezTo>
                      <a:pt x="2275" y="2598"/>
                      <a:pt x="2275" y="2597"/>
                      <a:pt x="2276" y="2597"/>
                    </a:cubicBezTo>
                    <a:close/>
                    <a:moveTo>
                      <a:pt x="733" y="2580"/>
                    </a:moveTo>
                    <a:cubicBezTo>
                      <a:pt x="740" y="2580"/>
                      <a:pt x="744" y="2587"/>
                      <a:pt x="747" y="2599"/>
                    </a:cubicBezTo>
                    <a:cubicBezTo>
                      <a:pt x="743" y="2601"/>
                      <a:pt x="740" y="2602"/>
                      <a:pt x="738" y="2602"/>
                    </a:cubicBezTo>
                    <a:cubicBezTo>
                      <a:pt x="732" y="2602"/>
                      <a:pt x="731" y="2593"/>
                      <a:pt x="733" y="2580"/>
                    </a:cubicBezTo>
                    <a:close/>
                    <a:moveTo>
                      <a:pt x="1274" y="2629"/>
                    </a:moveTo>
                    <a:cubicBezTo>
                      <a:pt x="1274" y="2629"/>
                      <a:pt x="1274" y="2629"/>
                      <a:pt x="1275" y="2629"/>
                    </a:cubicBezTo>
                    <a:lnTo>
                      <a:pt x="1275" y="2629"/>
                    </a:lnTo>
                    <a:cubicBezTo>
                      <a:pt x="1273" y="2632"/>
                      <a:pt x="1272" y="2636"/>
                      <a:pt x="1271" y="2640"/>
                    </a:cubicBezTo>
                    <a:lnTo>
                      <a:pt x="1271" y="2640"/>
                    </a:lnTo>
                    <a:cubicBezTo>
                      <a:pt x="1272" y="2634"/>
                      <a:pt x="1271" y="2629"/>
                      <a:pt x="1274" y="2629"/>
                    </a:cubicBezTo>
                    <a:close/>
                    <a:moveTo>
                      <a:pt x="950" y="2724"/>
                    </a:moveTo>
                    <a:cubicBezTo>
                      <a:pt x="950" y="2724"/>
                      <a:pt x="950" y="2724"/>
                      <a:pt x="951" y="2724"/>
                    </a:cubicBezTo>
                    <a:cubicBezTo>
                      <a:pt x="951" y="2724"/>
                      <a:pt x="951" y="2724"/>
                      <a:pt x="951" y="2724"/>
                    </a:cubicBezTo>
                    <a:lnTo>
                      <a:pt x="951" y="2724"/>
                    </a:lnTo>
                    <a:cubicBezTo>
                      <a:pt x="950" y="2724"/>
                      <a:pt x="950" y="2724"/>
                      <a:pt x="950" y="2724"/>
                    </a:cubicBezTo>
                    <a:close/>
                    <a:moveTo>
                      <a:pt x="944" y="2721"/>
                    </a:moveTo>
                    <a:cubicBezTo>
                      <a:pt x="942" y="2721"/>
                      <a:pt x="940" y="2723"/>
                      <a:pt x="937" y="2729"/>
                    </a:cubicBezTo>
                    <a:cubicBezTo>
                      <a:pt x="941" y="2725"/>
                      <a:pt x="946" y="2724"/>
                      <a:pt x="950" y="2724"/>
                    </a:cubicBezTo>
                    <a:cubicBezTo>
                      <a:pt x="950" y="2724"/>
                      <a:pt x="950" y="2724"/>
                      <a:pt x="950" y="2724"/>
                    </a:cubicBezTo>
                    <a:lnTo>
                      <a:pt x="950" y="2724"/>
                    </a:lnTo>
                    <a:cubicBezTo>
                      <a:pt x="948" y="2723"/>
                      <a:pt x="946" y="2721"/>
                      <a:pt x="944" y="2721"/>
                    </a:cubicBezTo>
                    <a:close/>
                    <a:moveTo>
                      <a:pt x="1210" y="2867"/>
                    </a:moveTo>
                    <a:lnTo>
                      <a:pt x="1210" y="2867"/>
                    </a:lnTo>
                    <a:cubicBezTo>
                      <a:pt x="1210" y="2867"/>
                      <a:pt x="1210" y="2868"/>
                      <a:pt x="1210" y="2868"/>
                    </a:cubicBezTo>
                    <a:cubicBezTo>
                      <a:pt x="1210" y="2868"/>
                      <a:pt x="1210" y="2867"/>
                      <a:pt x="1210" y="2867"/>
                    </a:cubicBezTo>
                    <a:close/>
                    <a:moveTo>
                      <a:pt x="369" y="0"/>
                    </a:moveTo>
                    <a:cubicBezTo>
                      <a:pt x="365" y="0"/>
                      <a:pt x="360" y="1"/>
                      <a:pt x="355" y="2"/>
                    </a:cubicBezTo>
                    <a:lnTo>
                      <a:pt x="369" y="12"/>
                    </a:lnTo>
                    <a:lnTo>
                      <a:pt x="366" y="12"/>
                    </a:lnTo>
                    <a:cubicBezTo>
                      <a:pt x="339" y="44"/>
                      <a:pt x="311" y="74"/>
                      <a:pt x="276" y="100"/>
                    </a:cubicBezTo>
                    <a:lnTo>
                      <a:pt x="269" y="169"/>
                    </a:lnTo>
                    <a:cubicBezTo>
                      <a:pt x="278" y="142"/>
                      <a:pt x="306" y="132"/>
                      <a:pt x="315" y="104"/>
                    </a:cubicBezTo>
                    <a:lnTo>
                      <a:pt x="315" y="104"/>
                    </a:lnTo>
                    <a:cubicBezTo>
                      <a:pt x="322" y="132"/>
                      <a:pt x="296" y="166"/>
                      <a:pt x="323" y="166"/>
                    </a:cubicBezTo>
                    <a:cubicBezTo>
                      <a:pt x="326" y="166"/>
                      <a:pt x="329" y="166"/>
                      <a:pt x="334" y="165"/>
                    </a:cubicBezTo>
                    <a:cubicBezTo>
                      <a:pt x="334" y="162"/>
                      <a:pt x="336" y="162"/>
                      <a:pt x="339" y="160"/>
                    </a:cubicBezTo>
                    <a:lnTo>
                      <a:pt x="339" y="160"/>
                    </a:lnTo>
                    <a:cubicBezTo>
                      <a:pt x="332" y="218"/>
                      <a:pt x="327" y="276"/>
                      <a:pt x="327" y="327"/>
                    </a:cubicBezTo>
                    <a:cubicBezTo>
                      <a:pt x="323" y="319"/>
                      <a:pt x="317" y="317"/>
                      <a:pt x="309" y="317"/>
                    </a:cubicBezTo>
                    <a:cubicBezTo>
                      <a:pt x="295" y="317"/>
                      <a:pt x="276" y="328"/>
                      <a:pt x="262" y="328"/>
                    </a:cubicBezTo>
                    <a:cubicBezTo>
                      <a:pt x="261" y="328"/>
                      <a:pt x="259" y="327"/>
                      <a:pt x="257" y="327"/>
                    </a:cubicBezTo>
                    <a:cubicBezTo>
                      <a:pt x="271" y="320"/>
                      <a:pt x="283" y="308"/>
                      <a:pt x="292" y="297"/>
                    </a:cubicBezTo>
                    <a:cubicBezTo>
                      <a:pt x="292" y="281"/>
                      <a:pt x="301" y="262"/>
                      <a:pt x="288" y="262"/>
                    </a:cubicBezTo>
                    <a:cubicBezTo>
                      <a:pt x="255" y="297"/>
                      <a:pt x="240" y="308"/>
                      <a:pt x="232" y="308"/>
                    </a:cubicBezTo>
                    <a:cubicBezTo>
                      <a:pt x="219" y="308"/>
                      <a:pt x="225" y="278"/>
                      <a:pt x="207" y="278"/>
                    </a:cubicBezTo>
                    <a:cubicBezTo>
                      <a:pt x="206" y="278"/>
                      <a:pt x="205" y="278"/>
                      <a:pt x="204" y="278"/>
                    </a:cubicBezTo>
                    <a:cubicBezTo>
                      <a:pt x="199" y="283"/>
                      <a:pt x="195" y="285"/>
                      <a:pt x="188" y="285"/>
                    </a:cubicBezTo>
                    <a:cubicBezTo>
                      <a:pt x="186" y="308"/>
                      <a:pt x="176" y="334"/>
                      <a:pt x="169" y="371"/>
                    </a:cubicBezTo>
                    <a:lnTo>
                      <a:pt x="209" y="359"/>
                    </a:lnTo>
                    <a:lnTo>
                      <a:pt x="209" y="359"/>
                    </a:lnTo>
                    <a:cubicBezTo>
                      <a:pt x="206" y="373"/>
                      <a:pt x="195" y="378"/>
                      <a:pt x="186" y="385"/>
                    </a:cubicBezTo>
                    <a:cubicBezTo>
                      <a:pt x="187" y="385"/>
                      <a:pt x="189" y="385"/>
                      <a:pt x="191" y="385"/>
                    </a:cubicBezTo>
                    <a:cubicBezTo>
                      <a:pt x="244" y="385"/>
                      <a:pt x="183" y="350"/>
                      <a:pt x="250" y="348"/>
                    </a:cubicBezTo>
                    <a:lnTo>
                      <a:pt x="250" y="348"/>
                    </a:lnTo>
                    <a:cubicBezTo>
                      <a:pt x="174" y="383"/>
                      <a:pt x="267" y="438"/>
                      <a:pt x="179" y="464"/>
                    </a:cubicBezTo>
                    <a:cubicBezTo>
                      <a:pt x="179" y="469"/>
                      <a:pt x="183" y="471"/>
                      <a:pt x="187" y="471"/>
                    </a:cubicBezTo>
                    <a:cubicBezTo>
                      <a:pt x="196" y="471"/>
                      <a:pt x="209" y="465"/>
                      <a:pt x="217" y="465"/>
                    </a:cubicBezTo>
                    <a:cubicBezTo>
                      <a:pt x="222" y="465"/>
                      <a:pt x="224" y="466"/>
                      <a:pt x="225" y="471"/>
                    </a:cubicBezTo>
                    <a:lnTo>
                      <a:pt x="202" y="480"/>
                    </a:lnTo>
                    <a:lnTo>
                      <a:pt x="234" y="480"/>
                    </a:lnTo>
                    <a:cubicBezTo>
                      <a:pt x="232" y="494"/>
                      <a:pt x="202" y="503"/>
                      <a:pt x="181" y="508"/>
                    </a:cubicBezTo>
                    <a:cubicBezTo>
                      <a:pt x="183" y="503"/>
                      <a:pt x="174" y="499"/>
                      <a:pt x="172" y="496"/>
                    </a:cubicBezTo>
                    <a:lnTo>
                      <a:pt x="172" y="496"/>
                    </a:lnTo>
                    <a:cubicBezTo>
                      <a:pt x="146" y="516"/>
                      <a:pt x="182" y="537"/>
                      <a:pt x="180" y="545"/>
                    </a:cubicBezTo>
                    <a:lnTo>
                      <a:pt x="180" y="545"/>
                    </a:lnTo>
                    <a:lnTo>
                      <a:pt x="192" y="526"/>
                    </a:lnTo>
                    <a:cubicBezTo>
                      <a:pt x="204" y="559"/>
                      <a:pt x="211" y="591"/>
                      <a:pt x="213" y="624"/>
                    </a:cubicBezTo>
                    <a:cubicBezTo>
                      <a:pt x="220" y="626"/>
                      <a:pt x="227" y="631"/>
                      <a:pt x="218" y="645"/>
                    </a:cubicBezTo>
                    <a:cubicBezTo>
                      <a:pt x="223" y="661"/>
                      <a:pt x="232" y="677"/>
                      <a:pt x="246" y="689"/>
                    </a:cubicBezTo>
                    <a:lnTo>
                      <a:pt x="264" y="684"/>
                    </a:lnTo>
                    <a:lnTo>
                      <a:pt x="264" y="684"/>
                    </a:lnTo>
                    <a:cubicBezTo>
                      <a:pt x="299" y="723"/>
                      <a:pt x="243" y="716"/>
                      <a:pt x="257" y="758"/>
                    </a:cubicBezTo>
                    <a:lnTo>
                      <a:pt x="253" y="758"/>
                    </a:lnTo>
                    <a:cubicBezTo>
                      <a:pt x="274" y="765"/>
                      <a:pt x="283" y="779"/>
                      <a:pt x="278" y="791"/>
                    </a:cubicBezTo>
                    <a:cubicBezTo>
                      <a:pt x="275" y="789"/>
                      <a:pt x="271" y="788"/>
                      <a:pt x="267" y="788"/>
                    </a:cubicBezTo>
                    <a:cubicBezTo>
                      <a:pt x="254" y="788"/>
                      <a:pt x="240" y="798"/>
                      <a:pt x="226" y="798"/>
                    </a:cubicBezTo>
                    <a:cubicBezTo>
                      <a:pt x="221" y="798"/>
                      <a:pt x="216" y="797"/>
                      <a:pt x="211" y="793"/>
                    </a:cubicBezTo>
                    <a:lnTo>
                      <a:pt x="211" y="793"/>
                    </a:lnTo>
                    <a:cubicBezTo>
                      <a:pt x="246" y="837"/>
                      <a:pt x="239" y="814"/>
                      <a:pt x="306" y="849"/>
                    </a:cubicBezTo>
                    <a:lnTo>
                      <a:pt x="274" y="853"/>
                    </a:lnTo>
                    <a:cubicBezTo>
                      <a:pt x="301" y="865"/>
                      <a:pt x="318" y="867"/>
                      <a:pt x="322" y="890"/>
                    </a:cubicBezTo>
                    <a:cubicBezTo>
                      <a:pt x="315" y="884"/>
                      <a:pt x="308" y="883"/>
                      <a:pt x="300" y="883"/>
                    </a:cubicBezTo>
                    <a:cubicBezTo>
                      <a:pt x="290" y="883"/>
                      <a:pt x="280" y="886"/>
                      <a:pt x="269" y="886"/>
                    </a:cubicBezTo>
                    <a:cubicBezTo>
                      <a:pt x="259" y="886"/>
                      <a:pt x="250" y="884"/>
                      <a:pt x="239" y="876"/>
                    </a:cubicBezTo>
                    <a:lnTo>
                      <a:pt x="239" y="876"/>
                    </a:lnTo>
                    <a:cubicBezTo>
                      <a:pt x="167" y="911"/>
                      <a:pt x="297" y="951"/>
                      <a:pt x="197" y="958"/>
                    </a:cubicBezTo>
                    <a:cubicBezTo>
                      <a:pt x="214" y="965"/>
                      <a:pt x="226" y="968"/>
                      <a:pt x="235" y="968"/>
                    </a:cubicBezTo>
                    <a:cubicBezTo>
                      <a:pt x="264" y="968"/>
                      <a:pt x="257" y="939"/>
                      <a:pt x="263" y="939"/>
                    </a:cubicBezTo>
                    <a:cubicBezTo>
                      <a:pt x="264" y="939"/>
                      <a:pt x="265" y="940"/>
                      <a:pt x="267" y="941"/>
                    </a:cubicBezTo>
                    <a:cubicBezTo>
                      <a:pt x="269" y="941"/>
                      <a:pt x="272" y="940"/>
                      <a:pt x="275" y="940"/>
                    </a:cubicBezTo>
                    <a:cubicBezTo>
                      <a:pt x="300" y="940"/>
                      <a:pt x="326" y="968"/>
                      <a:pt x="318" y="981"/>
                    </a:cubicBezTo>
                    <a:cubicBezTo>
                      <a:pt x="313" y="995"/>
                      <a:pt x="202" y="988"/>
                      <a:pt x="197" y="1022"/>
                    </a:cubicBezTo>
                    <a:cubicBezTo>
                      <a:pt x="197" y="1020"/>
                      <a:pt x="190" y="1018"/>
                      <a:pt x="192" y="1013"/>
                    </a:cubicBezTo>
                    <a:lnTo>
                      <a:pt x="192" y="1013"/>
                    </a:lnTo>
                    <a:cubicBezTo>
                      <a:pt x="167" y="1022"/>
                      <a:pt x="216" y="1046"/>
                      <a:pt x="176" y="1055"/>
                    </a:cubicBezTo>
                    <a:cubicBezTo>
                      <a:pt x="225" y="1076"/>
                      <a:pt x="169" y="1076"/>
                      <a:pt x="234" y="1092"/>
                    </a:cubicBezTo>
                    <a:lnTo>
                      <a:pt x="227" y="1057"/>
                    </a:lnTo>
                    <a:lnTo>
                      <a:pt x="227" y="1057"/>
                    </a:lnTo>
                    <a:cubicBezTo>
                      <a:pt x="239" y="1078"/>
                      <a:pt x="311" y="1115"/>
                      <a:pt x="264" y="1136"/>
                    </a:cubicBezTo>
                    <a:cubicBezTo>
                      <a:pt x="253" y="1129"/>
                      <a:pt x="239" y="1120"/>
                      <a:pt x="230" y="1108"/>
                    </a:cubicBezTo>
                    <a:lnTo>
                      <a:pt x="230" y="1108"/>
                    </a:lnTo>
                    <a:cubicBezTo>
                      <a:pt x="209" y="1113"/>
                      <a:pt x="239" y="1127"/>
                      <a:pt x="216" y="1134"/>
                    </a:cubicBezTo>
                    <a:cubicBezTo>
                      <a:pt x="153" y="1113"/>
                      <a:pt x="211" y="1090"/>
                      <a:pt x="167" y="1057"/>
                    </a:cubicBezTo>
                    <a:lnTo>
                      <a:pt x="167" y="1057"/>
                    </a:lnTo>
                    <a:cubicBezTo>
                      <a:pt x="145" y="1061"/>
                      <a:pt x="181" y="1088"/>
                      <a:pt x="167" y="1088"/>
                    </a:cubicBezTo>
                    <a:cubicBezTo>
                      <a:pt x="162" y="1088"/>
                      <a:pt x="154" y="1086"/>
                      <a:pt x="139" y="1080"/>
                    </a:cubicBezTo>
                    <a:lnTo>
                      <a:pt x="139" y="1080"/>
                    </a:lnTo>
                    <a:cubicBezTo>
                      <a:pt x="181" y="1097"/>
                      <a:pt x="176" y="1106"/>
                      <a:pt x="167" y="1115"/>
                    </a:cubicBezTo>
                    <a:cubicBezTo>
                      <a:pt x="160" y="1122"/>
                      <a:pt x="148" y="1136"/>
                      <a:pt x="179" y="1159"/>
                    </a:cubicBezTo>
                    <a:lnTo>
                      <a:pt x="139" y="1148"/>
                    </a:lnTo>
                    <a:lnTo>
                      <a:pt x="139" y="1148"/>
                    </a:lnTo>
                    <a:cubicBezTo>
                      <a:pt x="144" y="1155"/>
                      <a:pt x="160" y="1169"/>
                      <a:pt x="158" y="1175"/>
                    </a:cubicBezTo>
                    <a:lnTo>
                      <a:pt x="131" y="1161"/>
                    </a:lnTo>
                    <a:lnTo>
                      <a:pt x="131" y="1161"/>
                    </a:lnTo>
                    <a:cubicBezTo>
                      <a:pt x="132" y="1163"/>
                      <a:pt x="126" y="1172"/>
                      <a:pt x="107" y="1194"/>
                    </a:cubicBezTo>
                    <a:cubicBezTo>
                      <a:pt x="118" y="1196"/>
                      <a:pt x="133" y="1202"/>
                      <a:pt x="147" y="1202"/>
                    </a:cubicBezTo>
                    <a:cubicBezTo>
                      <a:pt x="153" y="1202"/>
                      <a:pt x="159" y="1201"/>
                      <a:pt x="165" y="1199"/>
                    </a:cubicBezTo>
                    <a:lnTo>
                      <a:pt x="165" y="1199"/>
                    </a:lnTo>
                    <a:cubicBezTo>
                      <a:pt x="206" y="1265"/>
                      <a:pt x="55" y="1213"/>
                      <a:pt x="60" y="1283"/>
                    </a:cubicBezTo>
                    <a:lnTo>
                      <a:pt x="60" y="1283"/>
                    </a:lnTo>
                    <a:cubicBezTo>
                      <a:pt x="61" y="1276"/>
                      <a:pt x="77" y="1265"/>
                      <a:pt x="91" y="1265"/>
                    </a:cubicBezTo>
                    <a:cubicBezTo>
                      <a:pt x="97" y="1265"/>
                      <a:pt x="102" y="1266"/>
                      <a:pt x="107" y="1271"/>
                    </a:cubicBezTo>
                    <a:cubicBezTo>
                      <a:pt x="93" y="1287"/>
                      <a:pt x="77" y="1296"/>
                      <a:pt x="56" y="1303"/>
                    </a:cubicBezTo>
                    <a:cubicBezTo>
                      <a:pt x="56" y="1319"/>
                      <a:pt x="62" y="1324"/>
                      <a:pt x="69" y="1324"/>
                    </a:cubicBezTo>
                    <a:cubicBezTo>
                      <a:pt x="79" y="1324"/>
                      <a:pt x="93" y="1316"/>
                      <a:pt x="106" y="1316"/>
                    </a:cubicBezTo>
                    <a:cubicBezTo>
                      <a:pt x="111" y="1316"/>
                      <a:pt x="116" y="1317"/>
                      <a:pt x="121" y="1322"/>
                    </a:cubicBezTo>
                    <a:cubicBezTo>
                      <a:pt x="70" y="1333"/>
                      <a:pt x="137" y="1347"/>
                      <a:pt x="151" y="1366"/>
                    </a:cubicBezTo>
                    <a:lnTo>
                      <a:pt x="111" y="1363"/>
                    </a:lnTo>
                    <a:lnTo>
                      <a:pt x="111" y="1363"/>
                    </a:lnTo>
                    <a:cubicBezTo>
                      <a:pt x="79" y="1412"/>
                      <a:pt x="192" y="1382"/>
                      <a:pt x="158" y="1424"/>
                    </a:cubicBezTo>
                    <a:lnTo>
                      <a:pt x="104" y="1403"/>
                    </a:lnTo>
                    <a:lnTo>
                      <a:pt x="104" y="1403"/>
                    </a:lnTo>
                    <a:lnTo>
                      <a:pt x="116" y="1426"/>
                    </a:lnTo>
                    <a:lnTo>
                      <a:pt x="70" y="1419"/>
                    </a:lnTo>
                    <a:lnTo>
                      <a:pt x="70" y="1419"/>
                    </a:lnTo>
                    <a:cubicBezTo>
                      <a:pt x="102" y="1449"/>
                      <a:pt x="95" y="1454"/>
                      <a:pt x="81" y="1479"/>
                    </a:cubicBezTo>
                    <a:cubicBezTo>
                      <a:pt x="86" y="1478"/>
                      <a:pt x="91" y="1478"/>
                      <a:pt x="96" y="1478"/>
                    </a:cubicBezTo>
                    <a:cubicBezTo>
                      <a:pt x="123" y="1478"/>
                      <a:pt x="153" y="1488"/>
                      <a:pt x="155" y="1507"/>
                    </a:cubicBezTo>
                    <a:cubicBezTo>
                      <a:pt x="148" y="1511"/>
                      <a:pt x="142" y="1512"/>
                      <a:pt x="136" y="1512"/>
                    </a:cubicBezTo>
                    <a:cubicBezTo>
                      <a:pt x="132" y="1512"/>
                      <a:pt x="128" y="1511"/>
                      <a:pt x="126" y="1511"/>
                    </a:cubicBezTo>
                    <a:cubicBezTo>
                      <a:pt x="120" y="1511"/>
                      <a:pt x="118" y="1514"/>
                      <a:pt x="121" y="1528"/>
                    </a:cubicBezTo>
                    <a:cubicBezTo>
                      <a:pt x="95" y="1521"/>
                      <a:pt x="63" y="1514"/>
                      <a:pt x="102" y="1500"/>
                    </a:cubicBezTo>
                    <a:cubicBezTo>
                      <a:pt x="88" y="1498"/>
                      <a:pt x="77" y="1493"/>
                      <a:pt x="63" y="1491"/>
                    </a:cubicBezTo>
                    <a:cubicBezTo>
                      <a:pt x="35" y="1507"/>
                      <a:pt x="56" y="1532"/>
                      <a:pt x="58" y="1544"/>
                    </a:cubicBezTo>
                    <a:cubicBezTo>
                      <a:pt x="58" y="1539"/>
                      <a:pt x="63" y="1535"/>
                      <a:pt x="67" y="1532"/>
                    </a:cubicBezTo>
                    <a:lnTo>
                      <a:pt x="125" y="1577"/>
                    </a:lnTo>
                    <a:cubicBezTo>
                      <a:pt x="119" y="1579"/>
                      <a:pt x="113" y="1580"/>
                      <a:pt x="107" y="1580"/>
                    </a:cubicBezTo>
                    <a:cubicBezTo>
                      <a:pt x="99" y="1580"/>
                      <a:pt x="92" y="1578"/>
                      <a:pt x="86" y="1574"/>
                    </a:cubicBezTo>
                    <a:lnTo>
                      <a:pt x="86" y="1574"/>
                    </a:lnTo>
                    <a:cubicBezTo>
                      <a:pt x="90" y="1584"/>
                      <a:pt x="109" y="1588"/>
                      <a:pt x="114" y="1602"/>
                    </a:cubicBezTo>
                    <a:cubicBezTo>
                      <a:pt x="82" y="1600"/>
                      <a:pt x="47" y="1602"/>
                      <a:pt x="31" y="1584"/>
                    </a:cubicBezTo>
                    <a:lnTo>
                      <a:pt x="31" y="1584"/>
                    </a:lnTo>
                    <a:lnTo>
                      <a:pt x="70" y="1628"/>
                    </a:lnTo>
                    <a:cubicBezTo>
                      <a:pt x="55" y="1630"/>
                      <a:pt x="34" y="1649"/>
                      <a:pt x="22" y="1649"/>
                    </a:cubicBezTo>
                    <a:cubicBezTo>
                      <a:pt x="21" y="1649"/>
                      <a:pt x="20" y="1649"/>
                      <a:pt x="19" y="1648"/>
                    </a:cubicBezTo>
                    <a:lnTo>
                      <a:pt x="19" y="1648"/>
                    </a:lnTo>
                    <a:cubicBezTo>
                      <a:pt x="0" y="1676"/>
                      <a:pt x="88" y="1704"/>
                      <a:pt x="67" y="1739"/>
                    </a:cubicBezTo>
                    <a:cubicBezTo>
                      <a:pt x="74" y="1741"/>
                      <a:pt x="81" y="1743"/>
                      <a:pt x="86" y="1750"/>
                    </a:cubicBezTo>
                    <a:cubicBezTo>
                      <a:pt x="84" y="1781"/>
                      <a:pt x="49" y="1815"/>
                      <a:pt x="100" y="1843"/>
                    </a:cubicBezTo>
                    <a:lnTo>
                      <a:pt x="46" y="1873"/>
                    </a:lnTo>
                    <a:cubicBezTo>
                      <a:pt x="50" y="1878"/>
                      <a:pt x="54" y="1879"/>
                      <a:pt x="58" y="1879"/>
                    </a:cubicBezTo>
                    <a:cubicBezTo>
                      <a:pt x="74" y="1879"/>
                      <a:pt x="98" y="1859"/>
                      <a:pt x="120" y="1859"/>
                    </a:cubicBezTo>
                    <a:cubicBezTo>
                      <a:pt x="129" y="1859"/>
                      <a:pt x="138" y="1863"/>
                      <a:pt x="146" y="1873"/>
                    </a:cubicBezTo>
                    <a:cubicBezTo>
                      <a:pt x="174" y="1903"/>
                      <a:pt x="100" y="1896"/>
                      <a:pt x="86" y="1913"/>
                    </a:cubicBezTo>
                    <a:cubicBezTo>
                      <a:pt x="121" y="1924"/>
                      <a:pt x="188" y="1936"/>
                      <a:pt x="148" y="1978"/>
                    </a:cubicBezTo>
                    <a:cubicBezTo>
                      <a:pt x="135" y="1971"/>
                      <a:pt x="141" y="1961"/>
                      <a:pt x="135" y="1952"/>
                    </a:cubicBezTo>
                    <a:lnTo>
                      <a:pt x="109" y="1985"/>
                    </a:lnTo>
                    <a:cubicBezTo>
                      <a:pt x="70" y="1976"/>
                      <a:pt x="61" y="1961"/>
                      <a:pt x="50" y="1961"/>
                    </a:cubicBezTo>
                    <a:cubicBezTo>
                      <a:pt x="43" y="1961"/>
                      <a:pt x="36" y="1965"/>
                      <a:pt x="23" y="1978"/>
                    </a:cubicBezTo>
                    <a:cubicBezTo>
                      <a:pt x="34" y="1975"/>
                      <a:pt x="43" y="1974"/>
                      <a:pt x="51" y="1974"/>
                    </a:cubicBezTo>
                    <a:cubicBezTo>
                      <a:pt x="113" y="1974"/>
                      <a:pt x="86" y="2044"/>
                      <a:pt x="141" y="2044"/>
                    </a:cubicBezTo>
                    <a:cubicBezTo>
                      <a:pt x="150" y="2044"/>
                      <a:pt x="161" y="2042"/>
                      <a:pt x="174" y="2038"/>
                    </a:cubicBezTo>
                    <a:lnTo>
                      <a:pt x="174" y="2038"/>
                    </a:lnTo>
                    <a:lnTo>
                      <a:pt x="158" y="2061"/>
                    </a:lnTo>
                    <a:cubicBezTo>
                      <a:pt x="158" y="2056"/>
                      <a:pt x="151" y="2056"/>
                      <a:pt x="151" y="2052"/>
                    </a:cubicBezTo>
                    <a:lnTo>
                      <a:pt x="151" y="2052"/>
                    </a:lnTo>
                    <a:cubicBezTo>
                      <a:pt x="135" y="2070"/>
                      <a:pt x="143" y="2074"/>
                      <a:pt x="159" y="2074"/>
                    </a:cubicBezTo>
                    <a:cubicBezTo>
                      <a:pt x="172" y="2074"/>
                      <a:pt x="189" y="2072"/>
                      <a:pt x="204" y="2072"/>
                    </a:cubicBezTo>
                    <a:cubicBezTo>
                      <a:pt x="222" y="2072"/>
                      <a:pt x="237" y="2075"/>
                      <a:pt x="237" y="2089"/>
                    </a:cubicBezTo>
                    <a:cubicBezTo>
                      <a:pt x="234" y="2104"/>
                      <a:pt x="225" y="2115"/>
                      <a:pt x="210" y="2115"/>
                    </a:cubicBezTo>
                    <a:cubicBezTo>
                      <a:pt x="209" y="2115"/>
                      <a:pt x="208" y="2115"/>
                      <a:pt x="206" y="2114"/>
                    </a:cubicBezTo>
                    <a:lnTo>
                      <a:pt x="206" y="2114"/>
                    </a:lnTo>
                    <a:lnTo>
                      <a:pt x="243" y="2133"/>
                    </a:lnTo>
                    <a:cubicBezTo>
                      <a:pt x="245" y="2139"/>
                      <a:pt x="238" y="2143"/>
                      <a:pt x="233" y="2143"/>
                    </a:cubicBezTo>
                    <a:cubicBezTo>
                      <a:pt x="231" y="2143"/>
                      <a:pt x="229" y="2142"/>
                      <a:pt x="228" y="2142"/>
                    </a:cubicBezTo>
                    <a:lnTo>
                      <a:pt x="228" y="2142"/>
                    </a:lnTo>
                    <a:lnTo>
                      <a:pt x="255" y="2177"/>
                    </a:lnTo>
                    <a:lnTo>
                      <a:pt x="250" y="2177"/>
                    </a:lnTo>
                    <a:cubicBezTo>
                      <a:pt x="274" y="2177"/>
                      <a:pt x="294" y="2177"/>
                      <a:pt x="315" y="2179"/>
                    </a:cubicBezTo>
                    <a:cubicBezTo>
                      <a:pt x="312" y="2185"/>
                      <a:pt x="309" y="2187"/>
                      <a:pt x="307" y="2187"/>
                    </a:cubicBezTo>
                    <a:cubicBezTo>
                      <a:pt x="303" y="2187"/>
                      <a:pt x="300" y="2184"/>
                      <a:pt x="296" y="2184"/>
                    </a:cubicBezTo>
                    <a:cubicBezTo>
                      <a:pt x="294" y="2184"/>
                      <a:pt x="292" y="2185"/>
                      <a:pt x="290" y="2186"/>
                    </a:cubicBezTo>
                    <a:lnTo>
                      <a:pt x="327" y="2198"/>
                    </a:lnTo>
                    <a:cubicBezTo>
                      <a:pt x="318" y="2208"/>
                      <a:pt x="305" y="2213"/>
                      <a:pt x="294" y="2213"/>
                    </a:cubicBezTo>
                    <a:cubicBezTo>
                      <a:pt x="280" y="2213"/>
                      <a:pt x="268" y="2206"/>
                      <a:pt x="267" y="2196"/>
                    </a:cubicBezTo>
                    <a:lnTo>
                      <a:pt x="267" y="2196"/>
                    </a:lnTo>
                    <a:cubicBezTo>
                      <a:pt x="185" y="2258"/>
                      <a:pt x="279" y="2213"/>
                      <a:pt x="274" y="2259"/>
                    </a:cubicBezTo>
                    <a:lnTo>
                      <a:pt x="274" y="2259"/>
                    </a:lnTo>
                    <a:cubicBezTo>
                      <a:pt x="275" y="2258"/>
                      <a:pt x="277" y="2257"/>
                      <a:pt x="278" y="2256"/>
                    </a:cubicBezTo>
                    <a:cubicBezTo>
                      <a:pt x="291" y="2252"/>
                      <a:pt x="298" y="2250"/>
                      <a:pt x="303" y="2250"/>
                    </a:cubicBezTo>
                    <a:cubicBezTo>
                      <a:pt x="313" y="2250"/>
                      <a:pt x="305" y="2259"/>
                      <a:pt x="300" y="2271"/>
                    </a:cubicBezTo>
                    <a:lnTo>
                      <a:pt x="300" y="2271"/>
                    </a:lnTo>
                    <a:cubicBezTo>
                      <a:pt x="299" y="2271"/>
                      <a:pt x="297" y="2271"/>
                      <a:pt x="296" y="2271"/>
                    </a:cubicBezTo>
                    <a:cubicBezTo>
                      <a:pt x="294" y="2271"/>
                      <a:pt x="292" y="2271"/>
                      <a:pt x="290" y="2272"/>
                    </a:cubicBezTo>
                    <a:lnTo>
                      <a:pt x="290" y="2272"/>
                    </a:lnTo>
                    <a:cubicBezTo>
                      <a:pt x="283" y="2271"/>
                      <a:pt x="276" y="2269"/>
                      <a:pt x="273" y="2267"/>
                    </a:cubicBezTo>
                    <a:lnTo>
                      <a:pt x="273" y="2267"/>
                    </a:lnTo>
                    <a:cubicBezTo>
                      <a:pt x="272" y="2270"/>
                      <a:pt x="271" y="2273"/>
                      <a:pt x="269" y="2277"/>
                    </a:cubicBezTo>
                    <a:lnTo>
                      <a:pt x="243" y="2263"/>
                    </a:lnTo>
                    <a:cubicBezTo>
                      <a:pt x="195" y="2307"/>
                      <a:pt x="225" y="2314"/>
                      <a:pt x="206" y="2358"/>
                    </a:cubicBezTo>
                    <a:cubicBezTo>
                      <a:pt x="219" y="2343"/>
                      <a:pt x="254" y="2279"/>
                      <a:pt x="290" y="2272"/>
                    </a:cubicBezTo>
                    <a:lnTo>
                      <a:pt x="290" y="2272"/>
                    </a:lnTo>
                    <a:cubicBezTo>
                      <a:pt x="293" y="2272"/>
                      <a:pt x="297" y="2272"/>
                      <a:pt x="299" y="2272"/>
                    </a:cubicBezTo>
                    <a:lnTo>
                      <a:pt x="299" y="2274"/>
                    </a:lnTo>
                    <a:cubicBezTo>
                      <a:pt x="299" y="2273"/>
                      <a:pt x="300" y="2272"/>
                      <a:pt x="300" y="2271"/>
                    </a:cubicBezTo>
                    <a:lnTo>
                      <a:pt x="300" y="2271"/>
                    </a:lnTo>
                    <a:cubicBezTo>
                      <a:pt x="301" y="2271"/>
                      <a:pt x="303" y="2272"/>
                      <a:pt x="304" y="2272"/>
                    </a:cubicBezTo>
                    <a:cubicBezTo>
                      <a:pt x="301" y="2281"/>
                      <a:pt x="304" y="2293"/>
                      <a:pt x="332" y="2295"/>
                    </a:cubicBezTo>
                    <a:cubicBezTo>
                      <a:pt x="297" y="2314"/>
                      <a:pt x="313" y="2323"/>
                      <a:pt x="325" y="2337"/>
                    </a:cubicBezTo>
                    <a:lnTo>
                      <a:pt x="278" y="2365"/>
                    </a:lnTo>
                    <a:cubicBezTo>
                      <a:pt x="284" y="2367"/>
                      <a:pt x="289" y="2368"/>
                      <a:pt x="295" y="2368"/>
                    </a:cubicBezTo>
                    <a:cubicBezTo>
                      <a:pt x="314" y="2368"/>
                      <a:pt x="333" y="2357"/>
                      <a:pt x="355" y="2355"/>
                    </a:cubicBezTo>
                    <a:lnTo>
                      <a:pt x="355" y="2355"/>
                    </a:lnTo>
                    <a:cubicBezTo>
                      <a:pt x="362" y="2376"/>
                      <a:pt x="332" y="2402"/>
                      <a:pt x="306" y="2427"/>
                    </a:cubicBezTo>
                    <a:cubicBezTo>
                      <a:pt x="309" y="2433"/>
                      <a:pt x="311" y="2435"/>
                      <a:pt x="315" y="2435"/>
                    </a:cubicBezTo>
                    <a:cubicBezTo>
                      <a:pt x="328" y="2435"/>
                      <a:pt x="345" y="2392"/>
                      <a:pt x="367" y="2392"/>
                    </a:cubicBezTo>
                    <a:cubicBezTo>
                      <a:pt x="371" y="2392"/>
                      <a:pt x="376" y="2393"/>
                      <a:pt x="380" y="2397"/>
                    </a:cubicBezTo>
                    <a:cubicBezTo>
                      <a:pt x="383" y="2434"/>
                      <a:pt x="415" y="2439"/>
                      <a:pt x="464" y="2446"/>
                    </a:cubicBezTo>
                    <a:cubicBezTo>
                      <a:pt x="464" y="2474"/>
                      <a:pt x="434" y="2462"/>
                      <a:pt x="429" y="2478"/>
                    </a:cubicBezTo>
                    <a:lnTo>
                      <a:pt x="475" y="2467"/>
                    </a:lnTo>
                    <a:lnTo>
                      <a:pt x="475" y="2467"/>
                    </a:lnTo>
                    <a:cubicBezTo>
                      <a:pt x="478" y="2469"/>
                      <a:pt x="466" y="2476"/>
                      <a:pt x="461" y="2481"/>
                    </a:cubicBezTo>
                    <a:cubicBezTo>
                      <a:pt x="482" y="2481"/>
                      <a:pt x="498" y="2456"/>
                      <a:pt x="521" y="2456"/>
                    </a:cubicBezTo>
                    <a:cubicBezTo>
                      <a:pt x="524" y="2456"/>
                      <a:pt x="527" y="2456"/>
                      <a:pt x="531" y="2457"/>
                    </a:cubicBezTo>
                    <a:cubicBezTo>
                      <a:pt x="537" y="2453"/>
                      <a:pt x="540" y="2451"/>
                      <a:pt x="543" y="2451"/>
                    </a:cubicBezTo>
                    <a:cubicBezTo>
                      <a:pt x="559" y="2451"/>
                      <a:pt x="521" y="2528"/>
                      <a:pt x="559" y="2528"/>
                    </a:cubicBezTo>
                    <a:cubicBezTo>
                      <a:pt x="563" y="2528"/>
                      <a:pt x="568" y="2527"/>
                      <a:pt x="575" y="2525"/>
                    </a:cubicBezTo>
                    <a:lnTo>
                      <a:pt x="575" y="2525"/>
                    </a:lnTo>
                    <a:cubicBezTo>
                      <a:pt x="570" y="2541"/>
                      <a:pt x="549" y="2546"/>
                      <a:pt x="538" y="2562"/>
                    </a:cubicBezTo>
                    <a:cubicBezTo>
                      <a:pt x="543" y="2562"/>
                      <a:pt x="548" y="2562"/>
                      <a:pt x="553" y="2562"/>
                    </a:cubicBezTo>
                    <a:cubicBezTo>
                      <a:pt x="587" y="2562"/>
                      <a:pt x="621" y="2555"/>
                      <a:pt x="654" y="2543"/>
                    </a:cubicBezTo>
                    <a:lnTo>
                      <a:pt x="654" y="2587"/>
                    </a:lnTo>
                    <a:cubicBezTo>
                      <a:pt x="661" y="2543"/>
                      <a:pt x="714" y="2525"/>
                      <a:pt x="753" y="2508"/>
                    </a:cubicBezTo>
                    <a:cubicBezTo>
                      <a:pt x="760" y="2490"/>
                      <a:pt x="767" y="2474"/>
                      <a:pt x="770" y="2464"/>
                    </a:cubicBezTo>
                    <a:lnTo>
                      <a:pt x="814" y="2462"/>
                    </a:lnTo>
                    <a:lnTo>
                      <a:pt x="814" y="2462"/>
                    </a:lnTo>
                    <a:cubicBezTo>
                      <a:pt x="804" y="2476"/>
                      <a:pt x="793" y="2488"/>
                      <a:pt x="779" y="2497"/>
                    </a:cubicBezTo>
                    <a:lnTo>
                      <a:pt x="793" y="2490"/>
                    </a:lnTo>
                    <a:lnTo>
                      <a:pt x="793" y="2490"/>
                    </a:lnTo>
                    <a:cubicBezTo>
                      <a:pt x="791" y="2513"/>
                      <a:pt x="767" y="2534"/>
                      <a:pt x="742" y="2550"/>
                    </a:cubicBezTo>
                    <a:cubicBezTo>
                      <a:pt x="744" y="2541"/>
                      <a:pt x="749" y="2529"/>
                      <a:pt x="751" y="2518"/>
                    </a:cubicBezTo>
                    <a:lnTo>
                      <a:pt x="751" y="2518"/>
                    </a:lnTo>
                    <a:cubicBezTo>
                      <a:pt x="723" y="2536"/>
                      <a:pt x="698" y="2559"/>
                      <a:pt x="677" y="2585"/>
                    </a:cubicBezTo>
                    <a:cubicBezTo>
                      <a:pt x="684" y="2583"/>
                      <a:pt x="689" y="2580"/>
                      <a:pt x="696" y="2580"/>
                    </a:cubicBezTo>
                    <a:cubicBezTo>
                      <a:pt x="691" y="2585"/>
                      <a:pt x="684" y="2590"/>
                      <a:pt x="682" y="2597"/>
                    </a:cubicBezTo>
                    <a:cubicBezTo>
                      <a:pt x="681" y="2598"/>
                      <a:pt x="680" y="2598"/>
                      <a:pt x="681" y="2598"/>
                    </a:cubicBezTo>
                    <a:cubicBezTo>
                      <a:pt x="682" y="2598"/>
                      <a:pt x="692" y="2593"/>
                      <a:pt x="702" y="2587"/>
                    </a:cubicBezTo>
                    <a:lnTo>
                      <a:pt x="702" y="2587"/>
                    </a:lnTo>
                    <a:lnTo>
                      <a:pt x="672" y="2638"/>
                    </a:lnTo>
                    <a:lnTo>
                      <a:pt x="672" y="2638"/>
                    </a:lnTo>
                    <a:lnTo>
                      <a:pt x="689" y="2622"/>
                    </a:lnTo>
                    <a:lnTo>
                      <a:pt x="709" y="2680"/>
                    </a:lnTo>
                    <a:cubicBezTo>
                      <a:pt x="772" y="2651"/>
                      <a:pt x="843" y="2599"/>
                      <a:pt x="897" y="2599"/>
                    </a:cubicBezTo>
                    <a:cubicBezTo>
                      <a:pt x="900" y="2599"/>
                      <a:pt x="902" y="2599"/>
                      <a:pt x="904" y="2599"/>
                    </a:cubicBezTo>
                    <a:cubicBezTo>
                      <a:pt x="872" y="2629"/>
                      <a:pt x="865" y="2657"/>
                      <a:pt x="839" y="2699"/>
                    </a:cubicBezTo>
                    <a:cubicBezTo>
                      <a:pt x="844" y="2680"/>
                      <a:pt x="839" y="2675"/>
                      <a:pt x="829" y="2675"/>
                    </a:cubicBezTo>
                    <a:cubicBezTo>
                      <a:pt x="819" y="2675"/>
                      <a:pt x="803" y="2681"/>
                      <a:pt x="789" y="2681"/>
                    </a:cubicBezTo>
                    <a:cubicBezTo>
                      <a:pt x="781" y="2681"/>
                      <a:pt x="774" y="2679"/>
                      <a:pt x="770" y="2673"/>
                    </a:cubicBezTo>
                    <a:lnTo>
                      <a:pt x="770" y="2673"/>
                    </a:lnTo>
                    <a:cubicBezTo>
                      <a:pt x="779" y="2687"/>
                      <a:pt x="765" y="2703"/>
                      <a:pt x="756" y="2710"/>
                    </a:cubicBezTo>
                    <a:lnTo>
                      <a:pt x="793" y="2703"/>
                    </a:lnTo>
                    <a:lnTo>
                      <a:pt x="828" y="2694"/>
                    </a:lnTo>
                    <a:lnTo>
                      <a:pt x="828" y="2694"/>
                    </a:lnTo>
                    <a:cubicBezTo>
                      <a:pt x="804" y="2729"/>
                      <a:pt x="818" y="2724"/>
                      <a:pt x="825" y="2747"/>
                    </a:cubicBezTo>
                    <a:cubicBezTo>
                      <a:pt x="839" y="2713"/>
                      <a:pt x="855" y="2705"/>
                      <a:pt x="871" y="2705"/>
                    </a:cubicBezTo>
                    <a:cubicBezTo>
                      <a:pt x="884" y="2705"/>
                      <a:pt x="897" y="2711"/>
                      <a:pt x="910" y="2711"/>
                    </a:cubicBezTo>
                    <a:cubicBezTo>
                      <a:pt x="914" y="2711"/>
                      <a:pt x="918" y="2710"/>
                      <a:pt x="923" y="2708"/>
                    </a:cubicBezTo>
                    <a:lnTo>
                      <a:pt x="923" y="2708"/>
                    </a:lnTo>
                    <a:cubicBezTo>
                      <a:pt x="914" y="2725"/>
                      <a:pt x="903" y="2742"/>
                      <a:pt x="888" y="2742"/>
                    </a:cubicBezTo>
                    <a:cubicBezTo>
                      <a:pt x="883" y="2742"/>
                      <a:pt x="878" y="2740"/>
                      <a:pt x="872" y="2736"/>
                    </a:cubicBezTo>
                    <a:lnTo>
                      <a:pt x="872" y="2736"/>
                    </a:lnTo>
                    <a:cubicBezTo>
                      <a:pt x="872" y="2750"/>
                      <a:pt x="876" y="2755"/>
                      <a:pt x="881" y="2755"/>
                    </a:cubicBezTo>
                    <a:cubicBezTo>
                      <a:pt x="897" y="2755"/>
                      <a:pt x="928" y="2709"/>
                      <a:pt x="943" y="2709"/>
                    </a:cubicBezTo>
                    <a:cubicBezTo>
                      <a:pt x="947" y="2709"/>
                      <a:pt x="950" y="2713"/>
                      <a:pt x="951" y="2724"/>
                    </a:cubicBezTo>
                    <a:lnTo>
                      <a:pt x="951" y="2724"/>
                    </a:lnTo>
                    <a:cubicBezTo>
                      <a:pt x="967" y="2724"/>
                      <a:pt x="979" y="2745"/>
                      <a:pt x="967" y="2761"/>
                    </a:cubicBezTo>
                    <a:lnTo>
                      <a:pt x="960" y="2759"/>
                    </a:lnTo>
                    <a:lnTo>
                      <a:pt x="960" y="2759"/>
                    </a:lnTo>
                    <a:cubicBezTo>
                      <a:pt x="977" y="2772"/>
                      <a:pt x="1008" y="2783"/>
                      <a:pt x="1038" y="2783"/>
                    </a:cubicBezTo>
                    <a:cubicBezTo>
                      <a:pt x="1067" y="2783"/>
                      <a:pt x="1094" y="2772"/>
                      <a:pt x="1108" y="2740"/>
                    </a:cubicBezTo>
                    <a:lnTo>
                      <a:pt x="1108" y="2740"/>
                    </a:lnTo>
                    <a:cubicBezTo>
                      <a:pt x="1106" y="2750"/>
                      <a:pt x="1076" y="2817"/>
                      <a:pt x="1069" y="2828"/>
                    </a:cubicBezTo>
                    <a:cubicBezTo>
                      <a:pt x="1069" y="2828"/>
                      <a:pt x="1106" y="2780"/>
                      <a:pt x="1143" y="2731"/>
                    </a:cubicBezTo>
                    <a:cubicBezTo>
                      <a:pt x="1178" y="2682"/>
                      <a:pt x="1210" y="2634"/>
                      <a:pt x="1210" y="2634"/>
                    </a:cubicBezTo>
                    <a:lnTo>
                      <a:pt x="1210" y="2634"/>
                    </a:lnTo>
                    <a:cubicBezTo>
                      <a:pt x="1187" y="2687"/>
                      <a:pt x="1171" y="2826"/>
                      <a:pt x="1124" y="2847"/>
                    </a:cubicBezTo>
                    <a:cubicBezTo>
                      <a:pt x="1131" y="2855"/>
                      <a:pt x="1137" y="2864"/>
                      <a:pt x="1149" y="2864"/>
                    </a:cubicBezTo>
                    <a:cubicBezTo>
                      <a:pt x="1155" y="2864"/>
                      <a:pt x="1162" y="2862"/>
                      <a:pt x="1171" y="2856"/>
                    </a:cubicBezTo>
                    <a:cubicBezTo>
                      <a:pt x="1164" y="2847"/>
                      <a:pt x="1178" y="2773"/>
                      <a:pt x="1187" y="2770"/>
                    </a:cubicBezTo>
                    <a:cubicBezTo>
                      <a:pt x="1194" y="2837"/>
                      <a:pt x="1194" y="2808"/>
                      <a:pt x="1210" y="2867"/>
                    </a:cubicBezTo>
                    <a:lnTo>
                      <a:pt x="1210" y="2867"/>
                    </a:lnTo>
                    <a:cubicBezTo>
                      <a:pt x="1207" y="2852"/>
                      <a:pt x="1238" y="2775"/>
                      <a:pt x="1253" y="2775"/>
                    </a:cubicBezTo>
                    <a:cubicBezTo>
                      <a:pt x="1253" y="2775"/>
                      <a:pt x="1254" y="2775"/>
                      <a:pt x="1254" y="2775"/>
                    </a:cubicBezTo>
                    <a:cubicBezTo>
                      <a:pt x="1245" y="2808"/>
                      <a:pt x="1236" y="2840"/>
                      <a:pt x="1224" y="2870"/>
                    </a:cubicBezTo>
                    <a:cubicBezTo>
                      <a:pt x="1224" y="2870"/>
                      <a:pt x="1240" y="2852"/>
                      <a:pt x="1257" y="2831"/>
                    </a:cubicBezTo>
                    <a:lnTo>
                      <a:pt x="1283" y="2793"/>
                    </a:lnTo>
                    <a:lnTo>
                      <a:pt x="1283" y="2793"/>
                    </a:lnTo>
                    <a:cubicBezTo>
                      <a:pt x="1272" y="2811"/>
                      <a:pt x="1268" y="2867"/>
                      <a:pt x="1270" y="2891"/>
                    </a:cubicBezTo>
                    <a:cubicBezTo>
                      <a:pt x="1270" y="2886"/>
                      <a:pt x="1273" y="2884"/>
                      <a:pt x="1277" y="2884"/>
                    </a:cubicBezTo>
                    <a:cubicBezTo>
                      <a:pt x="1286" y="2884"/>
                      <a:pt x="1302" y="2892"/>
                      <a:pt x="1311" y="2892"/>
                    </a:cubicBezTo>
                    <a:cubicBezTo>
                      <a:pt x="1314" y="2892"/>
                      <a:pt x="1315" y="2892"/>
                      <a:pt x="1317" y="2891"/>
                    </a:cubicBezTo>
                    <a:lnTo>
                      <a:pt x="1305" y="2868"/>
                    </a:lnTo>
                    <a:lnTo>
                      <a:pt x="1305" y="2868"/>
                    </a:lnTo>
                    <a:cubicBezTo>
                      <a:pt x="1308" y="2869"/>
                      <a:pt x="1311" y="2870"/>
                      <a:pt x="1314" y="2870"/>
                    </a:cubicBezTo>
                    <a:cubicBezTo>
                      <a:pt x="1349" y="2870"/>
                      <a:pt x="1371" y="2761"/>
                      <a:pt x="1406" y="2761"/>
                    </a:cubicBezTo>
                    <a:cubicBezTo>
                      <a:pt x="1407" y="2761"/>
                      <a:pt x="1408" y="2761"/>
                      <a:pt x="1410" y="2761"/>
                    </a:cubicBezTo>
                    <a:cubicBezTo>
                      <a:pt x="1403" y="2780"/>
                      <a:pt x="1382" y="2872"/>
                      <a:pt x="1403" y="2886"/>
                    </a:cubicBezTo>
                    <a:cubicBezTo>
                      <a:pt x="1421" y="2842"/>
                      <a:pt x="1474" y="2673"/>
                      <a:pt x="1512" y="2641"/>
                    </a:cubicBezTo>
                    <a:lnTo>
                      <a:pt x="1514" y="2666"/>
                    </a:lnTo>
                    <a:lnTo>
                      <a:pt x="1544" y="2638"/>
                    </a:lnTo>
                    <a:lnTo>
                      <a:pt x="1544" y="2638"/>
                    </a:lnTo>
                    <a:cubicBezTo>
                      <a:pt x="1514" y="2729"/>
                      <a:pt x="1474" y="2817"/>
                      <a:pt x="1423" y="2898"/>
                    </a:cubicBezTo>
                    <a:cubicBezTo>
                      <a:pt x="1440" y="2921"/>
                      <a:pt x="1426" y="2930"/>
                      <a:pt x="1454" y="2930"/>
                    </a:cubicBezTo>
                    <a:cubicBezTo>
                      <a:pt x="1458" y="2947"/>
                      <a:pt x="1444" y="2965"/>
                      <a:pt x="1426" y="2967"/>
                    </a:cubicBezTo>
                    <a:lnTo>
                      <a:pt x="1488" y="2988"/>
                    </a:lnTo>
                    <a:cubicBezTo>
                      <a:pt x="1491" y="2935"/>
                      <a:pt x="1539" y="2937"/>
                      <a:pt x="1539" y="2893"/>
                    </a:cubicBezTo>
                    <a:lnTo>
                      <a:pt x="1539" y="2893"/>
                    </a:lnTo>
                    <a:lnTo>
                      <a:pt x="1505" y="2919"/>
                    </a:lnTo>
                    <a:lnTo>
                      <a:pt x="1470" y="2944"/>
                    </a:lnTo>
                    <a:cubicBezTo>
                      <a:pt x="1472" y="2893"/>
                      <a:pt x="1516" y="2805"/>
                      <a:pt x="1553" y="2805"/>
                    </a:cubicBezTo>
                    <a:cubicBezTo>
                      <a:pt x="1554" y="2805"/>
                      <a:pt x="1556" y="2805"/>
                      <a:pt x="1558" y="2805"/>
                    </a:cubicBezTo>
                    <a:cubicBezTo>
                      <a:pt x="1567" y="2828"/>
                      <a:pt x="1546" y="2900"/>
                      <a:pt x="1546" y="2919"/>
                    </a:cubicBezTo>
                    <a:cubicBezTo>
                      <a:pt x="1551" y="2905"/>
                      <a:pt x="1572" y="2893"/>
                      <a:pt x="1584" y="2893"/>
                    </a:cubicBezTo>
                    <a:cubicBezTo>
                      <a:pt x="1588" y="2893"/>
                      <a:pt x="1591" y="2894"/>
                      <a:pt x="1593" y="2898"/>
                    </a:cubicBezTo>
                    <a:lnTo>
                      <a:pt x="1572" y="2928"/>
                    </a:lnTo>
                    <a:cubicBezTo>
                      <a:pt x="1574" y="2930"/>
                      <a:pt x="1577" y="2931"/>
                      <a:pt x="1579" y="2931"/>
                    </a:cubicBezTo>
                    <a:cubicBezTo>
                      <a:pt x="1595" y="2931"/>
                      <a:pt x="1608" y="2891"/>
                      <a:pt x="1625" y="2891"/>
                    </a:cubicBezTo>
                    <a:cubicBezTo>
                      <a:pt x="1631" y="2891"/>
                      <a:pt x="1637" y="2896"/>
                      <a:pt x="1644" y="2907"/>
                    </a:cubicBezTo>
                    <a:cubicBezTo>
                      <a:pt x="1651" y="2909"/>
                      <a:pt x="1668" y="2952"/>
                      <a:pt x="1674" y="2952"/>
                    </a:cubicBezTo>
                    <a:cubicBezTo>
                      <a:pt x="1675" y="2952"/>
                      <a:pt x="1676" y="2950"/>
                      <a:pt x="1676" y="2944"/>
                    </a:cubicBezTo>
                    <a:cubicBezTo>
                      <a:pt x="1658" y="2847"/>
                      <a:pt x="1651" y="2747"/>
                      <a:pt x="1655" y="2650"/>
                    </a:cubicBezTo>
                    <a:lnTo>
                      <a:pt x="1655" y="2650"/>
                    </a:lnTo>
                    <a:cubicBezTo>
                      <a:pt x="1678" y="2675"/>
                      <a:pt x="1699" y="2706"/>
                      <a:pt x="1716" y="2736"/>
                    </a:cubicBezTo>
                    <a:cubicBezTo>
                      <a:pt x="1734" y="2782"/>
                      <a:pt x="1702" y="2852"/>
                      <a:pt x="1716" y="2891"/>
                    </a:cubicBezTo>
                    <a:cubicBezTo>
                      <a:pt x="1716" y="2877"/>
                      <a:pt x="1720" y="2863"/>
                      <a:pt x="1727" y="2852"/>
                    </a:cubicBezTo>
                    <a:cubicBezTo>
                      <a:pt x="1735" y="2862"/>
                      <a:pt x="1729" y="2890"/>
                      <a:pt x="1742" y="2890"/>
                    </a:cubicBezTo>
                    <a:cubicBezTo>
                      <a:pt x="1744" y="2890"/>
                      <a:pt x="1746" y="2890"/>
                      <a:pt x="1748" y="2889"/>
                    </a:cubicBezTo>
                    <a:cubicBezTo>
                      <a:pt x="1748" y="2866"/>
                      <a:pt x="1756" y="2863"/>
                      <a:pt x="1762" y="2863"/>
                    </a:cubicBezTo>
                    <a:cubicBezTo>
                      <a:pt x="1765" y="2863"/>
                      <a:pt x="1767" y="2863"/>
                      <a:pt x="1768" y="2863"/>
                    </a:cubicBezTo>
                    <a:cubicBezTo>
                      <a:pt x="1771" y="2863"/>
                      <a:pt x="1768" y="2860"/>
                      <a:pt x="1753" y="2842"/>
                    </a:cubicBezTo>
                    <a:cubicBezTo>
                      <a:pt x="1758" y="2838"/>
                      <a:pt x="1762" y="2837"/>
                      <a:pt x="1765" y="2837"/>
                    </a:cubicBezTo>
                    <a:cubicBezTo>
                      <a:pt x="1775" y="2837"/>
                      <a:pt x="1781" y="2848"/>
                      <a:pt x="1795" y="2848"/>
                    </a:cubicBezTo>
                    <a:cubicBezTo>
                      <a:pt x="1797" y="2848"/>
                      <a:pt x="1799" y="2847"/>
                      <a:pt x="1801" y="2847"/>
                    </a:cubicBezTo>
                    <a:cubicBezTo>
                      <a:pt x="1794" y="2798"/>
                      <a:pt x="1801" y="2752"/>
                      <a:pt x="1824" y="2708"/>
                    </a:cubicBezTo>
                    <a:cubicBezTo>
                      <a:pt x="1827" y="2722"/>
                      <a:pt x="1831" y="2736"/>
                      <a:pt x="1836" y="2747"/>
                    </a:cubicBezTo>
                    <a:cubicBezTo>
                      <a:pt x="1872" y="2747"/>
                      <a:pt x="1897" y="2763"/>
                      <a:pt x="1927" y="2763"/>
                    </a:cubicBezTo>
                    <a:cubicBezTo>
                      <a:pt x="1932" y="2763"/>
                      <a:pt x="1937" y="2762"/>
                      <a:pt x="1943" y="2761"/>
                    </a:cubicBezTo>
                    <a:cubicBezTo>
                      <a:pt x="1950" y="2773"/>
                      <a:pt x="1973" y="2784"/>
                      <a:pt x="1971" y="2808"/>
                    </a:cubicBezTo>
                    <a:cubicBezTo>
                      <a:pt x="1973" y="2798"/>
                      <a:pt x="1973" y="2780"/>
                      <a:pt x="1984" y="2775"/>
                    </a:cubicBezTo>
                    <a:lnTo>
                      <a:pt x="1984" y="2775"/>
                    </a:lnTo>
                    <a:cubicBezTo>
                      <a:pt x="2017" y="2817"/>
                      <a:pt x="1961" y="2789"/>
                      <a:pt x="1991" y="2840"/>
                    </a:cubicBezTo>
                    <a:cubicBezTo>
                      <a:pt x="1984" y="2808"/>
                      <a:pt x="2010" y="2791"/>
                      <a:pt x="2022" y="2768"/>
                    </a:cubicBezTo>
                    <a:cubicBezTo>
                      <a:pt x="2016" y="2754"/>
                      <a:pt x="2011" y="2748"/>
                      <a:pt x="2005" y="2748"/>
                    </a:cubicBezTo>
                    <a:cubicBezTo>
                      <a:pt x="1992" y="2748"/>
                      <a:pt x="1979" y="2775"/>
                      <a:pt x="1971" y="2789"/>
                    </a:cubicBezTo>
                    <a:cubicBezTo>
                      <a:pt x="1954" y="2724"/>
                      <a:pt x="1968" y="2650"/>
                      <a:pt x="2003" y="2610"/>
                    </a:cubicBezTo>
                    <a:cubicBezTo>
                      <a:pt x="2007" y="2607"/>
                      <a:pt x="2010" y="2606"/>
                      <a:pt x="2013" y="2606"/>
                    </a:cubicBezTo>
                    <a:cubicBezTo>
                      <a:pt x="2028" y="2606"/>
                      <a:pt x="2027" y="2642"/>
                      <a:pt x="2028" y="2642"/>
                    </a:cubicBezTo>
                    <a:cubicBezTo>
                      <a:pt x="2028" y="2642"/>
                      <a:pt x="2028" y="2642"/>
                      <a:pt x="2029" y="2641"/>
                    </a:cubicBezTo>
                    <a:cubicBezTo>
                      <a:pt x="2029" y="2641"/>
                      <a:pt x="2030" y="2641"/>
                      <a:pt x="2030" y="2641"/>
                    </a:cubicBezTo>
                    <a:cubicBezTo>
                      <a:pt x="2082" y="2641"/>
                      <a:pt x="2068" y="2549"/>
                      <a:pt x="2101" y="2549"/>
                    </a:cubicBezTo>
                    <a:cubicBezTo>
                      <a:pt x="2106" y="2549"/>
                      <a:pt x="2113" y="2551"/>
                      <a:pt x="2121" y="2557"/>
                    </a:cubicBezTo>
                    <a:cubicBezTo>
                      <a:pt x="2149" y="2597"/>
                      <a:pt x="2135" y="2641"/>
                      <a:pt x="2144" y="2671"/>
                    </a:cubicBezTo>
                    <a:cubicBezTo>
                      <a:pt x="2140" y="2674"/>
                      <a:pt x="2135" y="2676"/>
                      <a:pt x="2130" y="2676"/>
                    </a:cubicBezTo>
                    <a:cubicBezTo>
                      <a:pt x="2113" y="2676"/>
                      <a:pt x="2099" y="2654"/>
                      <a:pt x="2085" y="2654"/>
                    </a:cubicBezTo>
                    <a:cubicBezTo>
                      <a:pt x="2084" y="2654"/>
                      <a:pt x="2083" y="2654"/>
                      <a:pt x="2082" y="2655"/>
                    </a:cubicBezTo>
                    <a:lnTo>
                      <a:pt x="2107" y="2671"/>
                    </a:lnTo>
                    <a:cubicBezTo>
                      <a:pt x="2102" y="2683"/>
                      <a:pt x="2093" y="2693"/>
                      <a:pt x="2084" y="2693"/>
                    </a:cubicBezTo>
                    <a:cubicBezTo>
                      <a:pt x="2081" y="2693"/>
                      <a:pt x="2078" y="2692"/>
                      <a:pt x="2075" y="2689"/>
                    </a:cubicBezTo>
                    <a:lnTo>
                      <a:pt x="2075" y="2689"/>
                    </a:lnTo>
                    <a:cubicBezTo>
                      <a:pt x="2082" y="2701"/>
                      <a:pt x="2096" y="2704"/>
                      <a:pt x="2114" y="2704"/>
                    </a:cubicBezTo>
                    <a:cubicBezTo>
                      <a:pt x="2131" y="2704"/>
                      <a:pt x="2151" y="2701"/>
                      <a:pt x="2170" y="2701"/>
                    </a:cubicBezTo>
                    <a:cubicBezTo>
                      <a:pt x="2190" y="2701"/>
                      <a:pt x="2210" y="2704"/>
                      <a:pt x="2226" y="2715"/>
                    </a:cubicBezTo>
                    <a:cubicBezTo>
                      <a:pt x="2233" y="2699"/>
                      <a:pt x="2244" y="2682"/>
                      <a:pt x="2237" y="2666"/>
                    </a:cubicBezTo>
                    <a:lnTo>
                      <a:pt x="2237" y="2666"/>
                    </a:lnTo>
                    <a:lnTo>
                      <a:pt x="2223" y="2673"/>
                    </a:lnTo>
                    <a:cubicBezTo>
                      <a:pt x="2205" y="2641"/>
                      <a:pt x="2246" y="2624"/>
                      <a:pt x="2226" y="2610"/>
                    </a:cubicBezTo>
                    <a:cubicBezTo>
                      <a:pt x="2241" y="2588"/>
                      <a:pt x="2258" y="2557"/>
                      <a:pt x="2280" y="2557"/>
                    </a:cubicBezTo>
                    <a:cubicBezTo>
                      <a:pt x="2285" y="2557"/>
                      <a:pt x="2290" y="2558"/>
                      <a:pt x="2295" y="2562"/>
                    </a:cubicBezTo>
                    <a:lnTo>
                      <a:pt x="2304" y="2610"/>
                    </a:lnTo>
                    <a:lnTo>
                      <a:pt x="2304" y="2610"/>
                    </a:lnTo>
                    <a:cubicBezTo>
                      <a:pt x="2302" y="2600"/>
                      <a:pt x="2293" y="2592"/>
                      <a:pt x="2285" y="2592"/>
                    </a:cubicBezTo>
                    <a:cubicBezTo>
                      <a:pt x="2282" y="2592"/>
                      <a:pt x="2279" y="2593"/>
                      <a:pt x="2276" y="2597"/>
                    </a:cubicBezTo>
                    <a:lnTo>
                      <a:pt x="2276" y="2597"/>
                    </a:lnTo>
                    <a:cubicBezTo>
                      <a:pt x="2277" y="2595"/>
                      <a:pt x="2278" y="2595"/>
                      <a:pt x="2280" y="2595"/>
                    </a:cubicBezTo>
                    <a:cubicBezTo>
                      <a:pt x="2290" y="2595"/>
                      <a:pt x="2306" y="2622"/>
                      <a:pt x="2318" y="2622"/>
                    </a:cubicBezTo>
                    <a:cubicBezTo>
                      <a:pt x="2324" y="2622"/>
                      <a:pt x="2329" y="2616"/>
                      <a:pt x="2332" y="2599"/>
                    </a:cubicBezTo>
                    <a:lnTo>
                      <a:pt x="2311" y="2564"/>
                    </a:lnTo>
                    <a:cubicBezTo>
                      <a:pt x="2325" y="2546"/>
                      <a:pt x="2348" y="2505"/>
                      <a:pt x="2372" y="2505"/>
                    </a:cubicBezTo>
                    <a:cubicBezTo>
                      <a:pt x="2376" y="2505"/>
                      <a:pt x="2379" y="2506"/>
                      <a:pt x="2383" y="2508"/>
                    </a:cubicBezTo>
                    <a:cubicBezTo>
                      <a:pt x="2378" y="2488"/>
                      <a:pt x="2376" y="2485"/>
                      <a:pt x="2374" y="2485"/>
                    </a:cubicBezTo>
                    <a:cubicBezTo>
                      <a:pt x="2374" y="2485"/>
                      <a:pt x="2373" y="2486"/>
                      <a:pt x="2372" y="2486"/>
                    </a:cubicBezTo>
                    <a:cubicBezTo>
                      <a:pt x="2370" y="2486"/>
                      <a:pt x="2366" y="2483"/>
                      <a:pt x="2358" y="2457"/>
                    </a:cubicBezTo>
                    <a:lnTo>
                      <a:pt x="2358" y="2457"/>
                    </a:lnTo>
                    <a:cubicBezTo>
                      <a:pt x="2365" y="2489"/>
                      <a:pt x="2351" y="2491"/>
                      <a:pt x="2336" y="2491"/>
                    </a:cubicBezTo>
                    <a:cubicBezTo>
                      <a:pt x="2333" y="2491"/>
                      <a:pt x="2331" y="2491"/>
                      <a:pt x="2328" y="2491"/>
                    </a:cubicBezTo>
                    <a:cubicBezTo>
                      <a:pt x="2314" y="2491"/>
                      <a:pt x="2304" y="2494"/>
                      <a:pt x="2313" y="2520"/>
                    </a:cubicBezTo>
                    <a:lnTo>
                      <a:pt x="2313" y="2520"/>
                    </a:lnTo>
                    <a:cubicBezTo>
                      <a:pt x="2292" y="2467"/>
                      <a:pt x="2280" y="2499"/>
                      <a:pt x="2251" y="2448"/>
                    </a:cubicBezTo>
                    <a:lnTo>
                      <a:pt x="2251" y="2448"/>
                    </a:lnTo>
                    <a:cubicBezTo>
                      <a:pt x="2253" y="2460"/>
                      <a:pt x="2260" y="2472"/>
                      <a:pt x="2247" y="2472"/>
                    </a:cubicBezTo>
                    <a:cubicBezTo>
                      <a:pt x="2245" y="2472"/>
                      <a:pt x="2243" y="2472"/>
                      <a:pt x="2239" y="2471"/>
                    </a:cubicBezTo>
                    <a:cubicBezTo>
                      <a:pt x="2237" y="2476"/>
                      <a:pt x="2237" y="2481"/>
                      <a:pt x="2235" y="2485"/>
                    </a:cubicBezTo>
                    <a:lnTo>
                      <a:pt x="2233" y="2485"/>
                    </a:lnTo>
                    <a:lnTo>
                      <a:pt x="2235" y="2488"/>
                    </a:lnTo>
                    <a:cubicBezTo>
                      <a:pt x="2239" y="2495"/>
                      <a:pt x="2244" y="2502"/>
                      <a:pt x="2246" y="2511"/>
                    </a:cubicBezTo>
                    <a:cubicBezTo>
                      <a:pt x="2239" y="2548"/>
                      <a:pt x="2202" y="2550"/>
                      <a:pt x="2193" y="2569"/>
                    </a:cubicBezTo>
                    <a:cubicBezTo>
                      <a:pt x="2179" y="2562"/>
                      <a:pt x="2198" y="2550"/>
                      <a:pt x="2188" y="2534"/>
                    </a:cubicBezTo>
                    <a:lnTo>
                      <a:pt x="2188" y="2534"/>
                    </a:lnTo>
                    <a:lnTo>
                      <a:pt x="2172" y="2562"/>
                    </a:lnTo>
                    <a:cubicBezTo>
                      <a:pt x="2168" y="2527"/>
                      <a:pt x="2131" y="2506"/>
                      <a:pt x="2161" y="2483"/>
                    </a:cubicBezTo>
                    <a:lnTo>
                      <a:pt x="2131" y="2483"/>
                    </a:lnTo>
                    <a:cubicBezTo>
                      <a:pt x="2120" y="2474"/>
                      <a:pt x="2107" y="2467"/>
                      <a:pt x="2095" y="2467"/>
                    </a:cubicBezTo>
                    <a:cubicBezTo>
                      <a:pt x="2087" y="2467"/>
                      <a:pt x="2080" y="2471"/>
                      <a:pt x="2075" y="2478"/>
                    </a:cubicBezTo>
                    <a:cubicBezTo>
                      <a:pt x="2074" y="2478"/>
                      <a:pt x="2073" y="2478"/>
                      <a:pt x="2072" y="2478"/>
                    </a:cubicBezTo>
                    <a:cubicBezTo>
                      <a:pt x="2062" y="2478"/>
                      <a:pt x="2053" y="2502"/>
                      <a:pt x="2052" y="2502"/>
                    </a:cubicBezTo>
                    <a:cubicBezTo>
                      <a:pt x="2052" y="2502"/>
                      <a:pt x="2052" y="2499"/>
                      <a:pt x="2054" y="2492"/>
                    </a:cubicBezTo>
                    <a:lnTo>
                      <a:pt x="2054" y="2492"/>
                    </a:lnTo>
                    <a:lnTo>
                      <a:pt x="2015" y="2522"/>
                    </a:lnTo>
                    <a:lnTo>
                      <a:pt x="2012" y="2513"/>
                    </a:lnTo>
                    <a:cubicBezTo>
                      <a:pt x="1989" y="2513"/>
                      <a:pt x="1971" y="2534"/>
                      <a:pt x="1950" y="2546"/>
                    </a:cubicBezTo>
                    <a:cubicBezTo>
                      <a:pt x="1942" y="2551"/>
                      <a:pt x="1932" y="2553"/>
                      <a:pt x="1923" y="2553"/>
                    </a:cubicBezTo>
                    <a:cubicBezTo>
                      <a:pt x="1907" y="2553"/>
                      <a:pt x="1890" y="2546"/>
                      <a:pt x="1880" y="2532"/>
                    </a:cubicBezTo>
                    <a:cubicBezTo>
                      <a:pt x="1873" y="2541"/>
                      <a:pt x="1865" y="2552"/>
                      <a:pt x="1851" y="2552"/>
                    </a:cubicBezTo>
                    <a:cubicBezTo>
                      <a:pt x="1848" y="2552"/>
                      <a:pt x="1845" y="2551"/>
                      <a:pt x="1841" y="2550"/>
                    </a:cubicBezTo>
                    <a:lnTo>
                      <a:pt x="1831" y="2520"/>
                    </a:lnTo>
                    <a:cubicBezTo>
                      <a:pt x="1829" y="2522"/>
                      <a:pt x="1827" y="2523"/>
                      <a:pt x="1824" y="2523"/>
                    </a:cubicBezTo>
                    <a:cubicBezTo>
                      <a:pt x="1814" y="2523"/>
                      <a:pt x="1801" y="2516"/>
                      <a:pt x="1792" y="2516"/>
                    </a:cubicBezTo>
                    <a:cubicBezTo>
                      <a:pt x="1787" y="2516"/>
                      <a:pt x="1783" y="2519"/>
                      <a:pt x="1783" y="2529"/>
                    </a:cubicBezTo>
                    <a:cubicBezTo>
                      <a:pt x="1772" y="2498"/>
                      <a:pt x="1759" y="2489"/>
                      <a:pt x="1745" y="2489"/>
                    </a:cubicBezTo>
                    <a:cubicBezTo>
                      <a:pt x="1726" y="2489"/>
                      <a:pt x="1705" y="2506"/>
                      <a:pt x="1689" y="2506"/>
                    </a:cubicBezTo>
                    <a:cubicBezTo>
                      <a:pt x="1686" y="2506"/>
                      <a:pt x="1683" y="2505"/>
                      <a:pt x="1681" y="2504"/>
                    </a:cubicBezTo>
                    <a:lnTo>
                      <a:pt x="1681" y="2504"/>
                    </a:lnTo>
                    <a:lnTo>
                      <a:pt x="1683" y="2546"/>
                    </a:lnTo>
                    <a:cubicBezTo>
                      <a:pt x="1662" y="2548"/>
                      <a:pt x="1641" y="2557"/>
                      <a:pt x="1625" y="2573"/>
                    </a:cubicBezTo>
                    <a:lnTo>
                      <a:pt x="1627" y="2610"/>
                    </a:lnTo>
                    <a:cubicBezTo>
                      <a:pt x="1624" y="2616"/>
                      <a:pt x="1619" y="2619"/>
                      <a:pt x="1614" y="2619"/>
                    </a:cubicBezTo>
                    <a:cubicBezTo>
                      <a:pt x="1597" y="2619"/>
                      <a:pt x="1574" y="2587"/>
                      <a:pt x="1551" y="2587"/>
                    </a:cubicBezTo>
                    <a:cubicBezTo>
                      <a:pt x="1550" y="2587"/>
                      <a:pt x="1549" y="2587"/>
                      <a:pt x="1549" y="2587"/>
                    </a:cubicBezTo>
                    <a:cubicBezTo>
                      <a:pt x="1550" y="2581"/>
                      <a:pt x="1552" y="2579"/>
                      <a:pt x="1554" y="2579"/>
                    </a:cubicBezTo>
                    <a:cubicBezTo>
                      <a:pt x="1557" y="2579"/>
                      <a:pt x="1560" y="2582"/>
                      <a:pt x="1563" y="2587"/>
                    </a:cubicBezTo>
                    <a:cubicBezTo>
                      <a:pt x="1556" y="2567"/>
                      <a:pt x="1547" y="2560"/>
                      <a:pt x="1538" y="2560"/>
                    </a:cubicBezTo>
                    <a:cubicBezTo>
                      <a:pt x="1517" y="2560"/>
                      <a:pt x="1493" y="2595"/>
                      <a:pt x="1472" y="2595"/>
                    </a:cubicBezTo>
                    <a:cubicBezTo>
                      <a:pt x="1464" y="2595"/>
                      <a:pt x="1457" y="2591"/>
                      <a:pt x="1451" y="2578"/>
                    </a:cubicBezTo>
                    <a:cubicBezTo>
                      <a:pt x="1447" y="2583"/>
                      <a:pt x="1444" y="2585"/>
                      <a:pt x="1441" y="2585"/>
                    </a:cubicBezTo>
                    <a:cubicBezTo>
                      <a:pt x="1437" y="2585"/>
                      <a:pt x="1433" y="2581"/>
                      <a:pt x="1430" y="2576"/>
                    </a:cubicBezTo>
                    <a:cubicBezTo>
                      <a:pt x="1430" y="2576"/>
                      <a:pt x="1433" y="2576"/>
                      <a:pt x="1433" y="2573"/>
                    </a:cubicBezTo>
                    <a:lnTo>
                      <a:pt x="1430" y="2573"/>
                    </a:lnTo>
                    <a:cubicBezTo>
                      <a:pt x="1428" y="2566"/>
                      <a:pt x="1423" y="2559"/>
                      <a:pt x="1421" y="2553"/>
                    </a:cubicBezTo>
                    <a:lnTo>
                      <a:pt x="1421" y="2553"/>
                    </a:lnTo>
                    <a:cubicBezTo>
                      <a:pt x="1423" y="2559"/>
                      <a:pt x="1426" y="2566"/>
                      <a:pt x="1428" y="2573"/>
                    </a:cubicBezTo>
                    <a:cubicBezTo>
                      <a:pt x="1419" y="2573"/>
                      <a:pt x="1407" y="2578"/>
                      <a:pt x="1400" y="2585"/>
                    </a:cubicBezTo>
                    <a:lnTo>
                      <a:pt x="1403" y="2546"/>
                    </a:lnTo>
                    <a:lnTo>
                      <a:pt x="1400" y="2546"/>
                    </a:lnTo>
                    <a:cubicBezTo>
                      <a:pt x="1399" y="2543"/>
                      <a:pt x="1398" y="2541"/>
                      <a:pt x="1397" y="2541"/>
                    </a:cubicBezTo>
                    <a:cubicBezTo>
                      <a:pt x="1392" y="2541"/>
                      <a:pt x="1389" y="2567"/>
                      <a:pt x="1389" y="2592"/>
                    </a:cubicBezTo>
                    <a:cubicBezTo>
                      <a:pt x="1382" y="2597"/>
                      <a:pt x="1377" y="2604"/>
                      <a:pt x="1372" y="2613"/>
                    </a:cubicBezTo>
                    <a:cubicBezTo>
                      <a:pt x="1373" y="2592"/>
                      <a:pt x="1370" y="2587"/>
                      <a:pt x="1366" y="2587"/>
                    </a:cubicBezTo>
                    <a:cubicBezTo>
                      <a:pt x="1361" y="2587"/>
                      <a:pt x="1356" y="2591"/>
                      <a:pt x="1351" y="2591"/>
                    </a:cubicBezTo>
                    <a:cubicBezTo>
                      <a:pt x="1346" y="2591"/>
                      <a:pt x="1342" y="2585"/>
                      <a:pt x="1342" y="2562"/>
                    </a:cubicBezTo>
                    <a:cubicBezTo>
                      <a:pt x="1329" y="2590"/>
                      <a:pt x="1296" y="2578"/>
                      <a:pt x="1275" y="2629"/>
                    </a:cubicBezTo>
                    <a:lnTo>
                      <a:pt x="1275" y="2629"/>
                    </a:lnTo>
                    <a:cubicBezTo>
                      <a:pt x="1269" y="2623"/>
                      <a:pt x="1264" y="2616"/>
                      <a:pt x="1257" y="2616"/>
                    </a:cubicBezTo>
                    <a:cubicBezTo>
                      <a:pt x="1253" y="2616"/>
                      <a:pt x="1249" y="2618"/>
                      <a:pt x="1243" y="2624"/>
                    </a:cubicBezTo>
                    <a:lnTo>
                      <a:pt x="1252" y="2576"/>
                    </a:lnTo>
                    <a:lnTo>
                      <a:pt x="1210" y="2634"/>
                    </a:lnTo>
                    <a:cubicBezTo>
                      <a:pt x="1201" y="2604"/>
                      <a:pt x="1208" y="2572"/>
                      <a:pt x="1231" y="2551"/>
                    </a:cubicBezTo>
                    <a:lnTo>
                      <a:pt x="1231" y="2551"/>
                    </a:lnTo>
                    <a:cubicBezTo>
                      <a:pt x="1180" y="2596"/>
                      <a:pt x="1198" y="2564"/>
                      <a:pt x="1150" y="2608"/>
                    </a:cubicBezTo>
                    <a:lnTo>
                      <a:pt x="1161" y="2580"/>
                    </a:lnTo>
                    <a:cubicBezTo>
                      <a:pt x="1161" y="2580"/>
                      <a:pt x="1161" y="2580"/>
                      <a:pt x="1160" y="2580"/>
                    </a:cubicBezTo>
                    <a:cubicBezTo>
                      <a:pt x="1153" y="2580"/>
                      <a:pt x="1136" y="2595"/>
                      <a:pt x="1127" y="2595"/>
                    </a:cubicBezTo>
                    <a:cubicBezTo>
                      <a:pt x="1124" y="2595"/>
                      <a:pt x="1121" y="2592"/>
                      <a:pt x="1122" y="2585"/>
                    </a:cubicBezTo>
                    <a:cubicBezTo>
                      <a:pt x="1122" y="2553"/>
                      <a:pt x="1097" y="2541"/>
                      <a:pt x="1064" y="2527"/>
                    </a:cubicBezTo>
                    <a:cubicBezTo>
                      <a:pt x="1034" y="2513"/>
                      <a:pt x="997" y="2495"/>
                      <a:pt x="992" y="2460"/>
                    </a:cubicBezTo>
                    <a:cubicBezTo>
                      <a:pt x="982" y="2483"/>
                      <a:pt x="977" y="2490"/>
                      <a:pt x="974" y="2490"/>
                    </a:cubicBezTo>
                    <a:cubicBezTo>
                      <a:pt x="969" y="2490"/>
                      <a:pt x="974" y="2455"/>
                      <a:pt x="965" y="2455"/>
                    </a:cubicBezTo>
                    <a:cubicBezTo>
                      <a:pt x="961" y="2455"/>
                      <a:pt x="956" y="2460"/>
                      <a:pt x="948" y="2471"/>
                    </a:cubicBezTo>
                    <a:cubicBezTo>
                      <a:pt x="957" y="2451"/>
                      <a:pt x="957" y="2437"/>
                      <a:pt x="978" y="2425"/>
                    </a:cubicBezTo>
                    <a:lnTo>
                      <a:pt x="978" y="2425"/>
                    </a:lnTo>
                    <a:cubicBezTo>
                      <a:pt x="977" y="2425"/>
                      <a:pt x="977" y="2425"/>
                      <a:pt x="976" y="2425"/>
                    </a:cubicBezTo>
                    <a:cubicBezTo>
                      <a:pt x="950" y="2425"/>
                      <a:pt x="952" y="2399"/>
                      <a:pt x="936" y="2399"/>
                    </a:cubicBezTo>
                    <a:cubicBezTo>
                      <a:pt x="930" y="2399"/>
                      <a:pt x="921" y="2403"/>
                      <a:pt x="906" y="2413"/>
                    </a:cubicBezTo>
                    <a:cubicBezTo>
                      <a:pt x="918" y="2393"/>
                      <a:pt x="932" y="2390"/>
                      <a:pt x="937" y="2376"/>
                    </a:cubicBezTo>
                    <a:lnTo>
                      <a:pt x="937" y="2376"/>
                    </a:lnTo>
                    <a:cubicBezTo>
                      <a:pt x="934" y="2378"/>
                      <a:pt x="926" y="2382"/>
                      <a:pt x="923" y="2382"/>
                    </a:cubicBezTo>
                    <a:cubicBezTo>
                      <a:pt x="921" y="2382"/>
                      <a:pt x="920" y="2381"/>
                      <a:pt x="923" y="2376"/>
                    </a:cubicBezTo>
                    <a:cubicBezTo>
                      <a:pt x="927" y="2362"/>
                      <a:pt x="937" y="2362"/>
                      <a:pt x="946" y="2358"/>
                    </a:cubicBezTo>
                    <a:cubicBezTo>
                      <a:pt x="943" y="2357"/>
                      <a:pt x="941" y="2356"/>
                      <a:pt x="938" y="2356"/>
                    </a:cubicBezTo>
                    <a:cubicBezTo>
                      <a:pt x="912" y="2356"/>
                      <a:pt x="872" y="2402"/>
                      <a:pt x="835" y="2448"/>
                    </a:cubicBezTo>
                    <a:cubicBezTo>
                      <a:pt x="837" y="2429"/>
                      <a:pt x="836" y="2421"/>
                      <a:pt x="828" y="2421"/>
                    </a:cubicBezTo>
                    <a:cubicBezTo>
                      <a:pt x="822" y="2421"/>
                      <a:pt x="811" y="2427"/>
                      <a:pt x="795" y="2439"/>
                    </a:cubicBezTo>
                    <a:cubicBezTo>
                      <a:pt x="802" y="2422"/>
                      <a:pt x="810" y="2401"/>
                      <a:pt x="825" y="2401"/>
                    </a:cubicBezTo>
                    <a:cubicBezTo>
                      <a:pt x="827" y="2401"/>
                      <a:pt x="828" y="2401"/>
                      <a:pt x="830" y="2402"/>
                    </a:cubicBezTo>
                    <a:cubicBezTo>
                      <a:pt x="825" y="2397"/>
                      <a:pt x="812" y="2366"/>
                      <a:pt x="789" y="2366"/>
                    </a:cubicBezTo>
                    <a:cubicBezTo>
                      <a:pt x="782" y="2366"/>
                      <a:pt x="773" y="2369"/>
                      <a:pt x="763" y="2379"/>
                    </a:cubicBezTo>
                    <a:cubicBezTo>
                      <a:pt x="768" y="2371"/>
                      <a:pt x="762" y="2368"/>
                      <a:pt x="756" y="2368"/>
                    </a:cubicBezTo>
                    <a:cubicBezTo>
                      <a:pt x="754" y="2368"/>
                      <a:pt x="751" y="2369"/>
                      <a:pt x="749" y="2369"/>
                    </a:cubicBezTo>
                    <a:cubicBezTo>
                      <a:pt x="733" y="2351"/>
                      <a:pt x="735" y="2346"/>
                      <a:pt x="714" y="2332"/>
                    </a:cubicBezTo>
                    <a:lnTo>
                      <a:pt x="714" y="2344"/>
                    </a:lnTo>
                    <a:cubicBezTo>
                      <a:pt x="697" y="2355"/>
                      <a:pt x="689" y="2359"/>
                      <a:pt x="684" y="2359"/>
                    </a:cubicBezTo>
                    <a:cubicBezTo>
                      <a:pt x="672" y="2359"/>
                      <a:pt x="683" y="2336"/>
                      <a:pt x="670" y="2330"/>
                    </a:cubicBezTo>
                    <a:lnTo>
                      <a:pt x="675" y="2328"/>
                    </a:lnTo>
                    <a:cubicBezTo>
                      <a:pt x="679" y="2265"/>
                      <a:pt x="645" y="2328"/>
                      <a:pt x="656" y="2260"/>
                    </a:cubicBezTo>
                    <a:lnTo>
                      <a:pt x="656" y="2260"/>
                    </a:lnTo>
                    <a:lnTo>
                      <a:pt x="626" y="2286"/>
                    </a:lnTo>
                    <a:cubicBezTo>
                      <a:pt x="613" y="2295"/>
                      <a:pt x="605" y="2298"/>
                      <a:pt x="601" y="2298"/>
                    </a:cubicBezTo>
                    <a:cubicBezTo>
                      <a:pt x="582" y="2298"/>
                      <a:pt x="635" y="2226"/>
                      <a:pt x="600" y="2226"/>
                    </a:cubicBezTo>
                    <a:lnTo>
                      <a:pt x="587" y="2247"/>
                    </a:lnTo>
                    <a:cubicBezTo>
                      <a:pt x="586" y="2247"/>
                      <a:pt x="585" y="2247"/>
                      <a:pt x="585" y="2247"/>
                    </a:cubicBezTo>
                    <a:cubicBezTo>
                      <a:pt x="559" y="2247"/>
                      <a:pt x="663" y="2151"/>
                      <a:pt x="665" y="2138"/>
                    </a:cubicBezTo>
                    <a:cubicBezTo>
                      <a:pt x="667" y="2135"/>
                      <a:pt x="670" y="2134"/>
                      <a:pt x="673" y="2134"/>
                    </a:cubicBezTo>
                    <a:cubicBezTo>
                      <a:pt x="676" y="2134"/>
                      <a:pt x="681" y="2135"/>
                      <a:pt x="686" y="2135"/>
                    </a:cubicBezTo>
                    <a:cubicBezTo>
                      <a:pt x="692" y="2121"/>
                      <a:pt x="692" y="2116"/>
                      <a:pt x="687" y="2116"/>
                    </a:cubicBezTo>
                    <a:cubicBezTo>
                      <a:pt x="676" y="2116"/>
                      <a:pt x="642" y="2145"/>
                      <a:pt x="621" y="2145"/>
                    </a:cubicBezTo>
                    <a:cubicBezTo>
                      <a:pt x="618" y="2145"/>
                      <a:pt x="615" y="2144"/>
                      <a:pt x="612" y="2142"/>
                    </a:cubicBezTo>
                    <a:cubicBezTo>
                      <a:pt x="635" y="2126"/>
                      <a:pt x="679" y="2112"/>
                      <a:pt x="675" y="2096"/>
                    </a:cubicBezTo>
                    <a:cubicBezTo>
                      <a:pt x="691" y="2080"/>
                      <a:pt x="568" y="2098"/>
                      <a:pt x="605" y="2052"/>
                    </a:cubicBezTo>
                    <a:lnTo>
                      <a:pt x="605" y="2052"/>
                    </a:lnTo>
                    <a:cubicBezTo>
                      <a:pt x="591" y="2064"/>
                      <a:pt x="575" y="2078"/>
                      <a:pt x="558" y="2078"/>
                    </a:cubicBezTo>
                    <a:cubicBezTo>
                      <a:pt x="556" y="2078"/>
                      <a:pt x="554" y="2078"/>
                      <a:pt x="552" y="2077"/>
                    </a:cubicBezTo>
                    <a:cubicBezTo>
                      <a:pt x="535" y="2065"/>
                      <a:pt x="594" y="2011"/>
                      <a:pt x="548" y="2011"/>
                    </a:cubicBezTo>
                    <a:cubicBezTo>
                      <a:pt x="544" y="2011"/>
                      <a:pt x="539" y="2011"/>
                      <a:pt x="533" y="2012"/>
                    </a:cubicBezTo>
                    <a:cubicBezTo>
                      <a:pt x="538" y="2008"/>
                      <a:pt x="543" y="2005"/>
                      <a:pt x="549" y="2003"/>
                    </a:cubicBezTo>
                    <a:cubicBezTo>
                      <a:pt x="528" y="1997"/>
                      <a:pt x="507" y="1975"/>
                      <a:pt x="473" y="1975"/>
                    </a:cubicBezTo>
                    <a:cubicBezTo>
                      <a:pt x="470" y="1975"/>
                      <a:pt x="467" y="1975"/>
                      <a:pt x="464" y="1975"/>
                    </a:cubicBezTo>
                    <a:cubicBezTo>
                      <a:pt x="526" y="1945"/>
                      <a:pt x="503" y="1931"/>
                      <a:pt x="480" y="1917"/>
                    </a:cubicBezTo>
                    <a:cubicBezTo>
                      <a:pt x="454" y="1903"/>
                      <a:pt x="431" y="1887"/>
                      <a:pt x="494" y="1873"/>
                    </a:cubicBezTo>
                    <a:lnTo>
                      <a:pt x="475" y="1834"/>
                    </a:lnTo>
                    <a:lnTo>
                      <a:pt x="487" y="1834"/>
                    </a:lnTo>
                    <a:cubicBezTo>
                      <a:pt x="489" y="1804"/>
                      <a:pt x="457" y="1801"/>
                      <a:pt x="424" y="1797"/>
                    </a:cubicBezTo>
                    <a:cubicBezTo>
                      <a:pt x="428" y="1793"/>
                      <a:pt x="435" y="1792"/>
                      <a:pt x="441" y="1792"/>
                    </a:cubicBezTo>
                    <a:cubicBezTo>
                      <a:pt x="445" y="1792"/>
                      <a:pt x="449" y="1792"/>
                      <a:pt x="452" y="1792"/>
                    </a:cubicBezTo>
                    <a:cubicBezTo>
                      <a:pt x="468" y="1746"/>
                      <a:pt x="461" y="1743"/>
                      <a:pt x="394" y="1718"/>
                    </a:cubicBezTo>
                    <a:lnTo>
                      <a:pt x="434" y="1709"/>
                    </a:lnTo>
                    <a:cubicBezTo>
                      <a:pt x="408" y="1702"/>
                      <a:pt x="492" y="1644"/>
                      <a:pt x="441" y="1609"/>
                    </a:cubicBezTo>
                    <a:cubicBezTo>
                      <a:pt x="447" y="1609"/>
                      <a:pt x="454" y="1611"/>
                      <a:pt x="459" y="1614"/>
                    </a:cubicBezTo>
                    <a:cubicBezTo>
                      <a:pt x="406" y="1567"/>
                      <a:pt x="573" y="1509"/>
                      <a:pt x="422" y="1491"/>
                    </a:cubicBezTo>
                    <a:lnTo>
                      <a:pt x="385" y="1458"/>
                    </a:lnTo>
                    <a:cubicBezTo>
                      <a:pt x="381" y="1470"/>
                      <a:pt x="373" y="1474"/>
                      <a:pt x="363" y="1474"/>
                    </a:cubicBezTo>
                    <a:cubicBezTo>
                      <a:pt x="346" y="1474"/>
                      <a:pt x="323" y="1462"/>
                      <a:pt x="306" y="1462"/>
                    </a:cubicBezTo>
                    <a:cubicBezTo>
                      <a:pt x="301" y="1462"/>
                      <a:pt x="296" y="1463"/>
                      <a:pt x="292" y="1465"/>
                    </a:cubicBezTo>
                    <a:cubicBezTo>
                      <a:pt x="287" y="1452"/>
                      <a:pt x="315" y="1436"/>
                      <a:pt x="333" y="1436"/>
                    </a:cubicBezTo>
                    <a:cubicBezTo>
                      <a:pt x="340" y="1436"/>
                      <a:pt x="346" y="1439"/>
                      <a:pt x="348" y="1444"/>
                    </a:cubicBezTo>
                    <a:lnTo>
                      <a:pt x="341" y="1447"/>
                    </a:lnTo>
                    <a:cubicBezTo>
                      <a:pt x="348" y="1448"/>
                      <a:pt x="354" y="1448"/>
                      <a:pt x="359" y="1448"/>
                    </a:cubicBezTo>
                    <a:cubicBezTo>
                      <a:pt x="409" y="1448"/>
                      <a:pt x="379" y="1405"/>
                      <a:pt x="421" y="1405"/>
                    </a:cubicBezTo>
                    <a:cubicBezTo>
                      <a:pt x="422" y="1405"/>
                      <a:pt x="424" y="1405"/>
                      <a:pt x="427" y="1405"/>
                    </a:cubicBezTo>
                    <a:cubicBezTo>
                      <a:pt x="431" y="1326"/>
                      <a:pt x="489" y="1261"/>
                      <a:pt x="510" y="1196"/>
                    </a:cubicBezTo>
                    <a:lnTo>
                      <a:pt x="447" y="1189"/>
                    </a:lnTo>
                    <a:lnTo>
                      <a:pt x="459" y="1164"/>
                    </a:lnTo>
                    <a:cubicBezTo>
                      <a:pt x="463" y="1163"/>
                      <a:pt x="467" y="1162"/>
                      <a:pt x="472" y="1162"/>
                    </a:cubicBezTo>
                    <a:cubicBezTo>
                      <a:pt x="488" y="1162"/>
                      <a:pt x="506" y="1169"/>
                      <a:pt x="501" y="1185"/>
                    </a:cubicBezTo>
                    <a:cubicBezTo>
                      <a:pt x="538" y="1182"/>
                      <a:pt x="480" y="1143"/>
                      <a:pt x="468" y="1141"/>
                    </a:cubicBezTo>
                    <a:cubicBezTo>
                      <a:pt x="476" y="1133"/>
                      <a:pt x="483" y="1130"/>
                      <a:pt x="490" y="1130"/>
                    </a:cubicBezTo>
                    <a:cubicBezTo>
                      <a:pt x="512" y="1130"/>
                      <a:pt x="530" y="1161"/>
                      <a:pt x="536" y="1161"/>
                    </a:cubicBezTo>
                    <a:cubicBezTo>
                      <a:pt x="537" y="1161"/>
                      <a:pt x="537" y="1160"/>
                      <a:pt x="538" y="1159"/>
                    </a:cubicBezTo>
                    <a:lnTo>
                      <a:pt x="538" y="1143"/>
                    </a:lnTo>
                    <a:lnTo>
                      <a:pt x="531" y="1145"/>
                    </a:lnTo>
                    <a:cubicBezTo>
                      <a:pt x="510" y="1124"/>
                      <a:pt x="485" y="1120"/>
                      <a:pt x="492" y="1094"/>
                    </a:cubicBezTo>
                    <a:cubicBezTo>
                      <a:pt x="498" y="1090"/>
                      <a:pt x="505" y="1089"/>
                      <a:pt x="512" y="1089"/>
                    </a:cubicBezTo>
                    <a:cubicBezTo>
                      <a:pt x="518" y="1089"/>
                      <a:pt x="524" y="1090"/>
                      <a:pt x="528" y="1090"/>
                    </a:cubicBezTo>
                    <a:cubicBezTo>
                      <a:pt x="532" y="1090"/>
                      <a:pt x="534" y="1089"/>
                      <a:pt x="536" y="1087"/>
                    </a:cubicBezTo>
                    <a:cubicBezTo>
                      <a:pt x="540" y="1087"/>
                      <a:pt x="543" y="1087"/>
                      <a:pt x="538" y="1080"/>
                    </a:cubicBezTo>
                    <a:lnTo>
                      <a:pt x="552" y="1043"/>
                    </a:lnTo>
                    <a:lnTo>
                      <a:pt x="501" y="1050"/>
                    </a:lnTo>
                    <a:cubicBezTo>
                      <a:pt x="484" y="1033"/>
                      <a:pt x="501" y="1021"/>
                      <a:pt x="475" y="1021"/>
                    </a:cubicBezTo>
                    <a:cubicBezTo>
                      <a:pt x="470" y="1021"/>
                      <a:pt x="464" y="1021"/>
                      <a:pt x="455" y="1022"/>
                    </a:cubicBezTo>
                    <a:lnTo>
                      <a:pt x="455" y="1022"/>
                    </a:lnTo>
                    <a:cubicBezTo>
                      <a:pt x="542" y="1011"/>
                      <a:pt x="506" y="893"/>
                      <a:pt x="531" y="881"/>
                    </a:cubicBezTo>
                    <a:cubicBezTo>
                      <a:pt x="505" y="865"/>
                      <a:pt x="496" y="832"/>
                      <a:pt x="508" y="805"/>
                    </a:cubicBezTo>
                    <a:lnTo>
                      <a:pt x="508" y="805"/>
                    </a:lnTo>
                    <a:cubicBezTo>
                      <a:pt x="504" y="807"/>
                      <a:pt x="494" y="809"/>
                      <a:pt x="484" y="809"/>
                    </a:cubicBezTo>
                    <a:cubicBezTo>
                      <a:pt x="465" y="809"/>
                      <a:pt x="444" y="803"/>
                      <a:pt x="450" y="788"/>
                    </a:cubicBezTo>
                    <a:lnTo>
                      <a:pt x="450" y="788"/>
                    </a:lnTo>
                    <a:cubicBezTo>
                      <a:pt x="462" y="790"/>
                      <a:pt x="473" y="791"/>
                      <a:pt x="481" y="791"/>
                    </a:cubicBezTo>
                    <a:cubicBezTo>
                      <a:pt x="547" y="791"/>
                      <a:pt x="510" y="749"/>
                      <a:pt x="576" y="732"/>
                    </a:cubicBezTo>
                    <a:lnTo>
                      <a:pt x="576" y="732"/>
                    </a:lnTo>
                    <a:cubicBezTo>
                      <a:pt x="574" y="732"/>
                      <a:pt x="572" y="732"/>
                      <a:pt x="570" y="732"/>
                    </a:cubicBezTo>
                    <a:cubicBezTo>
                      <a:pt x="540" y="732"/>
                      <a:pt x="554" y="682"/>
                      <a:pt x="519" y="682"/>
                    </a:cubicBezTo>
                    <a:cubicBezTo>
                      <a:pt x="512" y="682"/>
                      <a:pt x="503" y="684"/>
                      <a:pt x="492" y="689"/>
                    </a:cubicBezTo>
                    <a:cubicBezTo>
                      <a:pt x="496" y="678"/>
                      <a:pt x="507" y="678"/>
                      <a:pt x="519" y="678"/>
                    </a:cubicBezTo>
                    <a:cubicBezTo>
                      <a:pt x="521" y="678"/>
                      <a:pt x="522" y="678"/>
                      <a:pt x="524" y="678"/>
                    </a:cubicBezTo>
                    <a:cubicBezTo>
                      <a:pt x="535" y="678"/>
                      <a:pt x="548" y="677"/>
                      <a:pt x="559" y="670"/>
                    </a:cubicBezTo>
                    <a:cubicBezTo>
                      <a:pt x="515" y="624"/>
                      <a:pt x="584" y="561"/>
                      <a:pt x="559" y="501"/>
                    </a:cubicBezTo>
                    <a:cubicBezTo>
                      <a:pt x="549" y="501"/>
                      <a:pt x="536" y="508"/>
                      <a:pt x="521" y="508"/>
                    </a:cubicBezTo>
                    <a:cubicBezTo>
                      <a:pt x="514" y="508"/>
                      <a:pt x="508" y="507"/>
                      <a:pt x="501" y="503"/>
                    </a:cubicBezTo>
                    <a:lnTo>
                      <a:pt x="570" y="464"/>
                    </a:lnTo>
                    <a:cubicBezTo>
                      <a:pt x="561" y="452"/>
                      <a:pt x="482" y="464"/>
                      <a:pt x="531" y="434"/>
                    </a:cubicBezTo>
                    <a:lnTo>
                      <a:pt x="531" y="434"/>
                    </a:lnTo>
                    <a:cubicBezTo>
                      <a:pt x="523" y="437"/>
                      <a:pt x="511" y="441"/>
                      <a:pt x="503" y="441"/>
                    </a:cubicBezTo>
                    <a:cubicBezTo>
                      <a:pt x="499" y="441"/>
                      <a:pt x="496" y="440"/>
                      <a:pt x="494" y="438"/>
                    </a:cubicBezTo>
                    <a:cubicBezTo>
                      <a:pt x="522" y="376"/>
                      <a:pt x="494" y="320"/>
                      <a:pt x="473" y="264"/>
                    </a:cubicBezTo>
                    <a:cubicBezTo>
                      <a:pt x="450" y="211"/>
                      <a:pt x="434" y="153"/>
                      <a:pt x="480" y="79"/>
                    </a:cubicBezTo>
                    <a:lnTo>
                      <a:pt x="480" y="79"/>
                    </a:lnTo>
                    <a:cubicBezTo>
                      <a:pt x="469" y="89"/>
                      <a:pt x="462" y="93"/>
                      <a:pt x="457" y="93"/>
                    </a:cubicBezTo>
                    <a:cubicBezTo>
                      <a:pt x="451" y="93"/>
                      <a:pt x="448" y="88"/>
                      <a:pt x="445" y="81"/>
                    </a:cubicBezTo>
                    <a:cubicBezTo>
                      <a:pt x="441" y="91"/>
                      <a:pt x="410" y="91"/>
                      <a:pt x="392" y="100"/>
                    </a:cubicBezTo>
                    <a:lnTo>
                      <a:pt x="429" y="37"/>
                    </a:lnTo>
                    <a:lnTo>
                      <a:pt x="429" y="37"/>
                    </a:lnTo>
                    <a:cubicBezTo>
                      <a:pt x="425" y="38"/>
                      <a:pt x="421" y="38"/>
                      <a:pt x="418" y="38"/>
                    </a:cubicBezTo>
                    <a:cubicBezTo>
                      <a:pt x="382" y="38"/>
                      <a:pt x="397"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21" name="Google Shape;10221;p49"/>
              <p:cNvSpPr/>
              <p:nvPr/>
            </p:nvSpPr>
            <p:spPr>
              <a:xfrm>
                <a:off x="518050" y="1764025"/>
                <a:ext cx="300" cy="500"/>
              </a:xfrm>
              <a:custGeom>
                <a:avLst/>
                <a:gdLst/>
                <a:ahLst/>
                <a:cxnLst/>
                <a:rect l="l" t="t" r="r" b="b"/>
                <a:pathLst>
                  <a:path w="12" h="20" extrusionOk="0">
                    <a:moveTo>
                      <a:pt x="12" y="1"/>
                    </a:moveTo>
                    <a:lnTo>
                      <a:pt x="12" y="1"/>
                    </a:lnTo>
                    <a:cubicBezTo>
                      <a:pt x="2" y="5"/>
                      <a:pt x="0" y="12"/>
                      <a:pt x="0" y="19"/>
                    </a:cubicBezTo>
                    <a:cubicBezTo>
                      <a:pt x="2" y="12"/>
                      <a:pt x="7" y="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22" name="Google Shape;10222;p49"/>
              <p:cNvSpPr/>
              <p:nvPr/>
            </p:nvSpPr>
            <p:spPr>
              <a:xfrm>
                <a:off x="502850" y="1742875"/>
                <a:ext cx="200" cy="25"/>
              </a:xfrm>
              <a:custGeom>
                <a:avLst/>
                <a:gdLst/>
                <a:ahLst/>
                <a:cxnLst/>
                <a:rect l="l" t="t" r="r" b="b"/>
                <a:pathLst>
                  <a:path w="8" h="1" extrusionOk="0">
                    <a:moveTo>
                      <a:pt x="8" y="0"/>
                    </a:moveTo>
                    <a:lnTo>
                      <a:pt x="8"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23" name="Google Shape;10223;p49"/>
              <p:cNvSpPr/>
              <p:nvPr/>
            </p:nvSpPr>
            <p:spPr>
              <a:xfrm>
                <a:off x="544225" y="1771675"/>
                <a:ext cx="450" cy="500"/>
              </a:xfrm>
              <a:custGeom>
                <a:avLst/>
                <a:gdLst/>
                <a:ahLst/>
                <a:cxnLst/>
                <a:rect l="l" t="t" r="r" b="b"/>
                <a:pathLst>
                  <a:path w="18" h="20" extrusionOk="0">
                    <a:moveTo>
                      <a:pt x="3" y="1"/>
                    </a:moveTo>
                    <a:lnTo>
                      <a:pt x="3" y="1"/>
                    </a:lnTo>
                    <a:cubicBezTo>
                      <a:pt x="1" y="10"/>
                      <a:pt x="8" y="17"/>
                      <a:pt x="17" y="19"/>
                    </a:cubicBezTo>
                    <a:cubicBezTo>
                      <a:pt x="10" y="15"/>
                      <a:pt x="6" y="8"/>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24" name="Google Shape;10224;p49"/>
              <p:cNvSpPr/>
              <p:nvPr/>
            </p:nvSpPr>
            <p:spPr>
              <a:xfrm>
                <a:off x="558850" y="1760500"/>
                <a:ext cx="600" cy="550"/>
              </a:xfrm>
              <a:custGeom>
                <a:avLst/>
                <a:gdLst/>
                <a:ahLst/>
                <a:cxnLst/>
                <a:rect l="l" t="t" r="r" b="b"/>
                <a:pathLst>
                  <a:path w="24" h="22" extrusionOk="0">
                    <a:moveTo>
                      <a:pt x="23" y="0"/>
                    </a:moveTo>
                    <a:cubicBezTo>
                      <a:pt x="22" y="0"/>
                      <a:pt x="21" y="1"/>
                      <a:pt x="21" y="1"/>
                    </a:cubicBezTo>
                    <a:lnTo>
                      <a:pt x="21" y="1"/>
                    </a:lnTo>
                    <a:lnTo>
                      <a:pt x="23" y="0"/>
                    </a:lnTo>
                    <a:close/>
                    <a:moveTo>
                      <a:pt x="21" y="1"/>
                    </a:moveTo>
                    <a:lnTo>
                      <a:pt x="0" y="9"/>
                    </a:lnTo>
                    <a:cubicBezTo>
                      <a:pt x="2" y="9"/>
                      <a:pt x="3" y="9"/>
                      <a:pt x="4" y="9"/>
                    </a:cubicBezTo>
                    <a:cubicBezTo>
                      <a:pt x="15" y="9"/>
                      <a:pt x="17" y="17"/>
                      <a:pt x="23" y="21"/>
                    </a:cubicBezTo>
                    <a:cubicBezTo>
                      <a:pt x="23" y="15"/>
                      <a:pt x="18" y="4"/>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25" name="Google Shape;10225;p49"/>
              <p:cNvSpPr/>
              <p:nvPr/>
            </p:nvSpPr>
            <p:spPr>
              <a:xfrm>
                <a:off x="563350" y="1765950"/>
                <a:ext cx="625" cy="525"/>
              </a:xfrm>
              <a:custGeom>
                <a:avLst/>
                <a:gdLst/>
                <a:ahLst/>
                <a:cxnLst/>
                <a:rect l="l" t="t" r="r" b="b"/>
                <a:pathLst>
                  <a:path w="25" h="21" extrusionOk="0">
                    <a:moveTo>
                      <a:pt x="24" y="0"/>
                    </a:moveTo>
                    <a:cubicBezTo>
                      <a:pt x="10" y="0"/>
                      <a:pt x="1" y="14"/>
                      <a:pt x="13" y="21"/>
                    </a:cubicBezTo>
                    <a:cubicBezTo>
                      <a:pt x="15" y="20"/>
                      <a:pt x="17" y="20"/>
                      <a:pt x="18" y="20"/>
                    </a:cubicBezTo>
                    <a:cubicBezTo>
                      <a:pt x="20" y="20"/>
                      <a:pt x="22" y="20"/>
                      <a:pt x="24" y="19"/>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26" name="Google Shape;10226;p49"/>
              <p:cNvSpPr/>
              <p:nvPr/>
            </p:nvSpPr>
            <p:spPr>
              <a:xfrm>
                <a:off x="560000" y="1763275"/>
                <a:ext cx="725" cy="950"/>
              </a:xfrm>
              <a:custGeom>
                <a:avLst/>
                <a:gdLst/>
                <a:ahLst/>
                <a:cxnLst/>
                <a:rect l="l" t="t" r="r" b="b"/>
                <a:pathLst>
                  <a:path w="29" h="38" extrusionOk="0">
                    <a:moveTo>
                      <a:pt x="20" y="1"/>
                    </a:moveTo>
                    <a:cubicBezTo>
                      <a:pt x="15" y="1"/>
                      <a:pt x="7" y="8"/>
                      <a:pt x="0" y="14"/>
                    </a:cubicBezTo>
                    <a:cubicBezTo>
                      <a:pt x="2" y="32"/>
                      <a:pt x="6" y="37"/>
                      <a:pt x="11" y="37"/>
                    </a:cubicBezTo>
                    <a:cubicBezTo>
                      <a:pt x="16" y="37"/>
                      <a:pt x="22" y="34"/>
                      <a:pt x="28" y="31"/>
                    </a:cubicBezTo>
                    <a:lnTo>
                      <a:pt x="26" y="31"/>
                    </a:lnTo>
                    <a:cubicBezTo>
                      <a:pt x="28" y="8"/>
                      <a:pt x="25"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27" name="Google Shape;10227;p49"/>
              <p:cNvSpPr/>
              <p:nvPr/>
            </p:nvSpPr>
            <p:spPr>
              <a:xfrm>
                <a:off x="560750" y="1763800"/>
                <a:ext cx="400" cy="250"/>
              </a:xfrm>
              <a:custGeom>
                <a:avLst/>
                <a:gdLst/>
                <a:ahLst/>
                <a:cxnLst/>
                <a:rect l="l" t="t" r="r" b="b"/>
                <a:pathLst>
                  <a:path w="16" h="10" extrusionOk="0">
                    <a:moveTo>
                      <a:pt x="14" y="0"/>
                    </a:moveTo>
                    <a:cubicBezTo>
                      <a:pt x="11" y="0"/>
                      <a:pt x="6" y="7"/>
                      <a:pt x="1" y="10"/>
                    </a:cubicBezTo>
                    <a:cubicBezTo>
                      <a:pt x="3" y="8"/>
                      <a:pt x="5" y="8"/>
                      <a:pt x="8" y="8"/>
                    </a:cubicBezTo>
                    <a:cubicBezTo>
                      <a:pt x="10" y="8"/>
                      <a:pt x="12" y="8"/>
                      <a:pt x="15" y="10"/>
                    </a:cubicBezTo>
                    <a:cubicBezTo>
                      <a:pt x="15" y="3"/>
                      <a:pt x="15"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28" name="Google Shape;10228;p49"/>
              <p:cNvSpPr/>
              <p:nvPr/>
            </p:nvSpPr>
            <p:spPr>
              <a:xfrm>
                <a:off x="555575" y="1760775"/>
                <a:ext cx="750" cy="1100"/>
              </a:xfrm>
              <a:custGeom>
                <a:avLst/>
                <a:gdLst/>
                <a:ahLst/>
                <a:cxnLst/>
                <a:rect l="l" t="t" r="r" b="b"/>
                <a:pathLst>
                  <a:path w="30" h="44" extrusionOk="0">
                    <a:moveTo>
                      <a:pt x="27" y="0"/>
                    </a:moveTo>
                    <a:cubicBezTo>
                      <a:pt x="19" y="0"/>
                      <a:pt x="0" y="44"/>
                      <a:pt x="13" y="44"/>
                    </a:cubicBezTo>
                    <a:cubicBezTo>
                      <a:pt x="15" y="44"/>
                      <a:pt x="18" y="43"/>
                      <a:pt x="22" y="40"/>
                    </a:cubicBezTo>
                    <a:cubicBezTo>
                      <a:pt x="23" y="41"/>
                      <a:pt x="23" y="41"/>
                      <a:pt x="24" y="41"/>
                    </a:cubicBezTo>
                    <a:cubicBezTo>
                      <a:pt x="30" y="41"/>
                      <a:pt x="26" y="8"/>
                      <a:pt x="28" y="8"/>
                    </a:cubicBezTo>
                    <a:cubicBezTo>
                      <a:pt x="28" y="8"/>
                      <a:pt x="29" y="9"/>
                      <a:pt x="29" y="10"/>
                    </a:cubicBezTo>
                    <a:cubicBezTo>
                      <a:pt x="30" y="3"/>
                      <a:pt x="28"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29" name="Google Shape;10229;p49"/>
              <p:cNvSpPr/>
              <p:nvPr/>
            </p:nvSpPr>
            <p:spPr>
              <a:xfrm>
                <a:off x="560000" y="1765300"/>
                <a:ext cx="325" cy="1025"/>
              </a:xfrm>
              <a:custGeom>
                <a:avLst/>
                <a:gdLst/>
                <a:ahLst/>
                <a:cxnLst/>
                <a:rect l="l" t="t" r="r" b="b"/>
                <a:pathLst>
                  <a:path w="13" h="41" extrusionOk="0">
                    <a:moveTo>
                      <a:pt x="7" y="1"/>
                    </a:moveTo>
                    <a:lnTo>
                      <a:pt x="0" y="33"/>
                    </a:lnTo>
                    <a:lnTo>
                      <a:pt x="12" y="40"/>
                    </a:lnTo>
                    <a:lnTo>
                      <a:pt x="12"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30" name="Google Shape;10230;p49"/>
              <p:cNvSpPr/>
              <p:nvPr/>
            </p:nvSpPr>
            <p:spPr>
              <a:xfrm>
                <a:off x="557625" y="1765475"/>
                <a:ext cx="650" cy="425"/>
              </a:xfrm>
              <a:custGeom>
                <a:avLst/>
                <a:gdLst/>
                <a:ahLst/>
                <a:cxnLst/>
                <a:rect l="l" t="t" r="r" b="b"/>
                <a:pathLst>
                  <a:path w="26" h="17" extrusionOk="0">
                    <a:moveTo>
                      <a:pt x="8" y="1"/>
                    </a:moveTo>
                    <a:cubicBezTo>
                      <a:pt x="3" y="1"/>
                      <a:pt x="0" y="2"/>
                      <a:pt x="0" y="8"/>
                    </a:cubicBezTo>
                    <a:lnTo>
                      <a:pt x="21" y="17"/>
                    </a:lnTo>
                    <a:cubicBezTo>
                      <a:pt x="21" y="12"/>
                      <a:pt x="24" y="8"/>
                      <a:pt x="26" y="3"/>
                    </a:cubicBezTo>
                    <a:cubicBezTo>
                      <a:pt x="20" y="3"/>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31" name="Google Shape;10231;p49"/>
              <p:cNvSpPr/>
              <p:nvPr/>
            </p:nvSpPr>
            <p:spPr>
              <a:xfrm>
                <a:off x="558325" y="1765350"/>
                <a:ext cx="425" cy="200"/>
              </a:xfrm>
              <a:custGeom>
                <a:avLst/>
                <a:gdLst/>
                <a:ahLst/>
                <a:cxnLst/>
                <a:rect l="l" t="t" r="r" b="b"/>
                <a:pathLst>
                  <a:path w="17" h="8" extrusionOk="0">
                    <a:moveTo>
                      <a:pt x="16" y="1"/>
                    </a:moveTo>
                    <a:cubicBezTo>
                      <a:pt x="12" y="3"/>
                      <a:pt x="5" y="6"/>
                      <a:pt x="0" y="8"/>
                    </a:cubicBezTo>
                    <a:cubicBezTo>
                      <a:pt x="7" y="8"/>
                      <a:pt x="14" y="8"/>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32" name="Google Shape;10232;p49"/>
              <p:cNvSpPr/>
              <p:nvPr/>
            </p:nvSpPr>
            <p:spPr>
              <a:xfrm>
                <a:off x="559025" y="1766350"/>
                <a:ext cx="600" cy="300"/>
              </a:xfrm>
              <a:custGeom>
                <a:avLst/>
                <a:gdLst/>
                <a:ahLst/>
                <a:cxnLst/>
                <a:rect l="l" t="t" r="r" b="b"/>
                <a:pathLst>
                  <a:path w="24" h="12" extrusionOk="0">
                    <a:moveTo>
                      <a:pt x="0" y="0"/>
                    </a:moveTo>
                    <a:lnTo>
                      <a:pt x="23" y="12"/>
                    </a:lnTo>
                    <a:lnTo>
                      <a:pt x="16"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33" name="Google Shape;10233;p49"/>
              <p:cNvSpPr/>
              <p:nvPr/>
            </p:nvSpPr>
            <p:spPr>
              <a:xfrm>
                <a:off x="551300" y="1766175"/>
                <a:ext cx="725" cy="850"/>
              </a:xfrm>
              <a:custGeom>
                <a:avLst/>
                <a:gdLst/>
                <a:ahLst/>
                <a:cxnLst/>
                <a:rect l="l" t="t" r="r" b="b"/>
                <a:pathLst>
                  <a:path w="29" h="34" extrusionOk="0">
                    <a:moveTo>
                      <a:pt x="22" y="0"/>
                    </a:moveTo>
                    <a:lnTo>
                      <a:pt x="1" y="17"/>
                    </a:lnTo>
                    <a:cubicBezTo>
                      <a:pt x="1" y="27"/>
                      <a:pt x="6" y="33"/>
                      <a:pt x="11" y="33"/>
                    </a:cubicBezTo>
                    <a:cubicBezTo>
                      <a:pt x="13" y="33"/>
                      <a:pt x="15" y="32"/>
                      <a:pt x="17" y="31"/>
                    </a:cubicBezTo>
                    <a:cubicBezTo>
                      <a:pt x="24" y="24"/>
                      <a:pt x="29" y="12"/>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34" name="Google Shape;10234;p49"/>
              <p:cNvSpPr/>
              <p:nvPr/>
            </p:nvSpPr>
            <p:spPr>
              <a:xfrm>
                <a:off x="553675" y="1767850"/>
                <a:ext cx="375" cy="1250"/>
              </a:xfrm>
              <a:custGeom>
                <a:avLst/>
                <a:gdLst/>
                <a:ahLst/>
                <a:cxnLst/>
                <a:rect l="l" t="t" r="r" b="b"/>
                <a:pathLst>
                  <a:path w="15" h="50" extrusionOk="0">
                    <a:moveTo>
                      <a:pt x="1" y="1"/>
                    </a:moveTo>
                    <a:lnTo>
                      <a:pt x="8" y="49"/>
                    </a:lnTo>
                    <a:lnTo>
                      <a:pt x="15" y="31"/>
                    </a:lnTo>
                    <a:cubicBezTo>
                      <a:pt x="8" y="21"/>
                      <a:pt x="3" y="1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35" name="Google Shape;10235;p49"/>
              <p:cNvSpPr/>
              <p:nvPr/>
            </p:nvSpPr>
            <p:spPr>
              <a:xfrm>
                <a:off x="552000" y="1769125"/>
                <a:ext cx="1075" cy="975"/>
              </a:xfrm>
              <a:custGeom>
                <a:avLst/>
                <a:gdLst/>
                <a:ahLst/>
                <a:cxnLst/>
                <a:rect l="l" t="t" r="r" b="b"/>
                <a:pathLst>
                  <a:path w="43" h="39" extrusionOk="0">
                    <a:moveTo>
                      <a:pt x="19" y="1"/>
                    </a:moveTo>
                    <a:cubicBezTo>
                      <a:pt x="21" y="13"/>
                      <a:pt x="1" y="39"/>
                      <a:pt x="17" y="39"/>
                    </a:cubicBezTo>
                    <a:cubicBezTo>
                      <a:pt x="19" y="39"/>
                      <a:pt x="21" y="38"/>
                      <a:pt x="24" y="38"/>
                    </a:cubicBezTo>
                    <a:cubicBezTo>
                      <a:pt x="24" y="24"/>
                      <a:pt x="42"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36" name="Google Shape;10236;p49"/>
              <p:cNvSpPr/>
              <p:nvPr/>
            </p:nvSpPr>
            <p:spPr>
              <a:xfrm>
                <a:off x="543475" y="1766750"/>
                <a:ext cx="150" cy="2050"/>
              </a:xfrm>
              <a:custGeom>
                <a:avLst/>
                <a:gdLst/>
                <a:ahLst/>
                <a:cxnLst/>
                <a:rect l="l" t="t" r="r" b="b"/>
                <a:pathLst>
                  <a:path w="6" h="82" extrusionOk="0">
                    <a:moveTo>
                      <a:pt x="1" y="1"/>
                    </a:moveTo>
                    <a:lnTo>
                      <a:pt x="1" y="82"/>
                    </a:lnTo>
                    <a:lnTo>
                      <a:pt x="5" y="8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37" name="Google Shape;10237;p49"/>
              <p:cNvSpPr/>
              <p:nvPr/>
            </p:nvSpPr>
            <p:spPr>
              <a:xfrm>
                <a:off x="534900" y="1771725"/>
                <a:ext cx="1250" cy="1600"/>
              </a:xfrm>
              <a:custGeom>
                <a:avLst/>
                <a:gdLst/>
                <a:ahLst/>
                <a:cxnLst/>
                <a:rect l="l" t="t" r="r" b="b"/>
                <a:pathLst>
                  <a:path w="50" h="64" extrusionOk="0">
                    <a:moveTo>
                      <a:pt x="28" y="1"/>
                    </a:moveTo>
                    <a:lnTo>
                      <a:pt x="28" y="1"/>
                    </a:lnTo>
                    <a:cubicBezTo>
                      <a:pt x="10" y="17"/>
                      <a:pt x="1" y="6"/>
                      <a:pt x="1" y="59"/>
                    </a:cubicBezTo>
                    <a:cubicBezTo>
                      <a:pt x="5" y="62"/>
                      <a:pt x="8" y="64"/>
                      <a:pt x="10" y="64"/>
                    </a:cubicBezTo>
                    <a:cubicBezTo>
                      <a:pt x="22" y="64"/>
                      <a:pt x="20" y="32"/>
                      <a:pt x="30" y="32"/>
                    </a:cubicBezTo>
                    <a:cubicBezTo>
                      <a:pt x="33" y="32"/>
                      <a:pt x="36" y="33"/>
                      <a:pt x="40" y="38"/>
                    </a:cubicBezTo>
                    <a:cubicBezTo>
                      <a:pt x="49" y="19"/>
                      <a:pt x="19" y="15"/>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38" name="Google Shape;10238;p49"/>
              <p:cNvSpPr/>
              <p:nvPr/>
            </p:nvSpPr>
            <p:spPr>
              <a:xfrm>
                <a:off x="512600" y="1698425"/>
                <a:ext cx="600" cy="600"/>
              </a:xfrm>
              <a:custGeom>
                <a:avLst/>
                <a:gdLst/>
                <a:ahLst/>
                <a:cxnLst/>
                <a:rect l="l" t="t" r="r" b="b"/>
                <a:pathLst>
                  <a:path w="24" h="24" extrusionOk="0">
                    <a:moveTo>
                      <a:pt x="23" y="0"/>
                    </a:moveTo>
                    <a:lnTo>
                      <a:pt x="0" y="21"/>
                    </a:lnTo>
                    <a:lnTo>
                      <a:pt x="14" y="24"/>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39" name="Google Shape;10239;p49"/>
              <p:cNvSpPr/>
              <p:nvPr/>
            </p:nvSpPr>
            <p:spPr>
              <a:xfrm>
                <a:off x="511075" y="1698200"/>
                <a:ext cx="1300" cy="525"/>
              </a:xfrm>
              <a:custGeom>
                <a:avLst/>
                <a:gdLst/>
                <a:ahLst/>
                <a:cxnLst/>
                <a:rect l="l" t="t" r="r" b="b"/>
                <a:pathLst>
                  <a:path w="52" h="21" extrusionOk="0">
                    <a:moveTo>
                      <a:pt x="52" y="0"/>
                    </a:moveTo>
                    <a:lnTo>
                      <a:pt x="1" y="7"/>
                    </a:lnTo>
                    <a:cubicBezTo>
                      <a:pt x="6" y="9"/>
                      <a:pt x="12" y="14"/>
                      <a:pt x="1" y="21"/>
                    </a:cubicBez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40" name="Google Shape;10240;p49"/>
              <p:cNvSpPr/>
              <p:nvPr/>
            </p:nvSpPr>
            <p:spPr>
              <a:xfrm>
                <a:off x="507325" y="1757875"/>
                <a:ext cx="600" cy="800"/>
              </a:xfrm>
              <a:custGeom>
                <a:avLst/>
                <a:gdLst/>
                <a:ahLst/>
                <a:cxnLst/>
                <a:rect l="l" t="t" r="r" b="b"/>
                <a:pathLst>
                  <a:path w="24" h="32" extrusionOk="0">
                    <a:moveTo>
                      <a:pt x="19" y="1"/>
                    </a:moveTo>
                    <a:lnTo>
                      <a:pt x="0" y="31"/>
                    </a:lnTo>
                    <a:lnTo>
                      <a:pt x="12" y="24"/>
                    </a:lnTo>
                    <a:cubicBezTo>
                      <a:pt x="23" y="15"/>
                      <a:pt x="21" y="10"/>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41" name="Google Shape;10241;p49"/>
              <p:cNvSpPr/>
              <p:nvPr/>
            </p:nvSpPr>
            <p:spPr>
              <a:xfrm>
                <a:off x="505000" y="1751575"/>
                <a:ext cx="1125" cy="650"/>
              </a:xfrm>
              <a:custGeom>
                <a:avLst/>
                <a:gdLst/>
                <a:ahLst/>
                <a:cxnLst/>
                <a:rect l="l" t="t" r="r" b="b"/>
                <a:pathLst>
                  <a:path w="45" h="26" extrusionOk="0">
                    <a:moveTo>
                      <a:pt x="45" y="0"/>
                    </a:moveTo>
                    <a:lnTo>
                      <a:pt x="0" y="21"/>
                    </a:lnTo>
                    <a:lnTo>
                      <a:pt x="0" y="26"/>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42" name="Google Shape;10242;p49"/>
              <p:cNvSpPr/>
              <p:nvPr/>
            </p:nvSpPr>
            <p:spPr>
              <a:xfrm>
                <a:off x="501700" y="1746975"/>
                <a:ext cx="900" cy="900"/>
              </a:xfrm>
              <a:custGeom>
                <a:avLst/>
                <a:gdLst/>
                <a:ahLst/>
                <a:cxnLst/>
                <a:rect l="l" t="t" r="r" b="b"/>
                <a:pathLst>
                  <a:path w="36" h="36" extrusionOk="0">
                    <a:moveTo>
                      <a:pt x="25" y="1"/>
                    </a:moveTo>
                    <a:cubicBezTo>
                      <a:pt x="21" y="1"/>
                      <a:pt x="14" y="2"/>
                      <a:pt x="0" y="6"/>
                    </a:cubicBezTo>
                    <a:cubicBezTo>
                      <a:pt x="0" y="13"/>
                      <a:pt x="8" y="20"/>
                      <a:pt x="12" y="28"/>
                    </a:cubicBezTo>
                    <a:lnTo>
                      <a:pt x="12" y="28"/>
                    </a:lnTo>
                    <a:cubicBezTo>
                      <a:pt x="13" y="14"/>
                      <a:pt x="35" y="1"/>
                      <a:pt x="25" y="1"/>
                    </a:cubicBezTo>
                    <a:close/>
                    <a:moveTo>
                      <a:pt x="12" y="28"/>
                    </a:moveTo>
                    <a:cubicBezTo>
                      <a:pt x="12" y="30"/>
                      <a:pt x="12" y="33"/>
                      <a:pt x="14" y="36"/>
                    </a:cubicBezTo>
                    <a:cubicBezTo>
                      <a:pt x="14" y="33"/>
                      <a:pt x="13" y="30"/>
                      <a:pt x="12"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43" name="Google Shape;10243;p49"/>
              <p:cNvSpPr/>
              <p:nvPr/>
            </p:nvSpPr>
            <p:spPr>
              <a:xfrm>
                <a:off x="512275" y="1697375"/>
                <a:ext cx="1025" cy="325"/>
              </a:xfrm>
              <a:custGeom>
                <a:avLst/>
                <a:gdLst/>
                <a:ahLst/>
                <a:cxnLst/>
                <a:rect l="l" t="t" r="r" b="b"/>
                <a:pathLst>
                  <a:path w="41" h="13" extrusionOk="0">
                    <a:moveTo>
                      <a:pt x="33" y="1"/>
                    </a:moveTo>
                    <a:cubicBezTo>
                      <a:pt x="21" y="1"/>
                      <a:pt x="6" y="8"/>
                      <a:pt x="2" y="10"/>
                    </a:cubicBezTo>
                    <a:lnTo>
                      <a:pt x="2" y="10"/>
                    </a:lnTo>
                    <a:cubicBezTo>
                      <a:pt x="2" y="10"/>
                      <a:pt x="2" y="10"/>
                      <a:pt x="2" y="10"/>
                    </a:cubicBezTo>
                    <a:cubicBezTo>
                      <a:pt x="1" y="10"/>
                      <a:pt x="1" y="11"/>
                      <a:pt x="1" y="11"/>
                    </a:cubicBezTo>
                    <a:cubicBezTo>
                      <a:pt x="1" y="11"/>
                      <a:pt x="1" y="10"/>
                      <a:pt x="2" y="10"/>
                    </a:cubicBezTo>
                    <a:lnTo>
                      <a:pt x="2" y="10"/>
                    </a:lnTo>
                    <a:cubicBezTo>
                      <a:pt x="2" y="12"/>
                      <a:pt x="3" y="13"/>
                      <a:pt x="6" y="13"/>
                    </a:cubicBezTo>
                    <a:cubicBezTo>
                      <a:pt x="15" y="13"/>
                      <a:pt x="36" y="3"/>
                      <a:pt x="41" y="3"/>
                    </a:cubicBezTo>
                    <a:cubicBezTo>
                      <a:pt x="39" y="1"/>
                      <a:pt x="36"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44" name="Google Shape;10244;p49"/>
              <p:cNvSpPr/>
              <p:nvPr/>
            </p:nvSpPr>
            <p:spPr>
              <a:xfrm>
                <a:off x="508475" y="1695225"/>
                <a:ext cx="1000" cy="200"/>
              </a:xfrm>
              <a:custGeom>
                <a:avLst/>
                <a:gdLst/>
                <a:ahLst/>
                <a:cxnLst/>
                <a:rect l="l" t="t" r="r" b="b"/>
                <a:pathLst>
                  <a:path w="40" h="8" extrusionOk="0">
                    <a:moveTo>
                      <a:pt x="1" y="1"/>
                    </a:moveTo>
                    <a:lnTo>
                      <a:pt x="26" y="8"/>
                    </a:lnTo>
                    <a:lnTo>
                      <a:pt x="40"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45" name="Google Shape;10245;p49"/>
              <p:cNvSpPr/>
              <p:nvPr/>
            </p:nvSpPr>
            <p:spPr>
              <a:xfrm>
                <a:off x="506575" y="1692675"/>
                <a:ext cx="2625" cy="1825"/>
              </a:xfrm>
              <a:custGeom>
                <a:avLst/>
                <a:gdLst/>
                <a:ahLst/>
                <a:cxnLst/>
                <a:rect l="l" t="t" r="r" b="b"/>
                <a:pathLst>
                  <a:path w="105" h="73" extrusionOk="0">
                    <a:moveTo>
                      <a:pt x="46" y="1"/>
                    </a:moveTo>
                    <a:cubicBezTo>
                      <a:pt x="0" y="38"/>
                      <a:pt x="77" y="36"/>
                      <a:pt x="67" y="66"/>
                    </a:cubicBezTo>
                    <a:lnTo>
                      <a:pt x="56" y="73"/>
                    </a:lnTo>
                    <a:lnTo>
                      <a:pt x="104" y="61"/>
                    </a:lnTo>
                    <a:cubicBezTo>
                      <a:pt x="86" y="43"/>
                      <a:pt x="42" y="24"/>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46" name="Google Shape;10246;p49"/>
              <p:cNvSpPr/>
              <p:nvPr/>
            </p:nvSpPr>
            <p:spPr>
              <a:xfrm>
                <a:off x="509350" y="1689775"/>
                <a:ext cx="600" cy="500"/>
              </a:xfrm>
              <a:custGeom>
                <a:avLst/>
                <a:gdLst/>
                <a:ahLst/>
                <a:cxnLst/>
                <a:rect l="l" t="t" r="r" b="b"/>
                <a:pathLst>
                  <a:path w="24" h="20" extrusionOk="0">
                    <a:moveTo>
                      <a:pt x="17" y="1"/>
                    </a:moveTo>
                    <a:cubicBezTo>
                      <a:pt x="8" y="8"/>
                      <a:pt x="3" y="9"/>
                      <a:pt x="2" y="9"/>
                    </a:cubicBezTo>
                    <a:cubicBezTo>
                      <a:pt x="1" y="9"/>
                      <a:pt x="1" y="9"/>
                      <a:pt x="1" y="9"/>
                    </a:cubicBezTo>
                    <a:cubicBezTo>
                      <a:pt x="1" y="9"/>
                      <a:pt x="6" y="9"/>
                      <a:pt x="19" y="20"/>
                    </a:cubicBezTo>
                    <a:lnTo>
                      <a:pt x="24" y="13"/>
                    </a:lnTo>
                    <a:cubicBezTo>
                      <a:pt x="21" y="10"/>
                      <a:pt x="19" y="6"/>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47" name="Google Shape;10247;p49"/>
              <p:cNvSpPr/>
              <p:nvPr/>
            </p:nvSpPr>
            <p:spPr>
              <a:xfrm>
                <a:off x="509925" y="1689950"/>
                <a:ext cx="225" cy="225"/>
              </a:xfrm>
              <a:custGeom>
                <a:avLst/>
                <a:gdLst/>
                <a:ahLst/>
                <a:cxnLst/>
                <a:rect l="l" t="t" r="r" b="b"/>
                <a:pathLst>
                  <a:path w="9" h="9" extrusionOk="0">
                    <a:moveTo>
                      <a:pt x="6" y="0"/>
                    </a:moveTo>
                    <a:cubicBezTo>
                      <a:pt x="5" y="0"/>
                      <a:pt x="3" y="2"/>
                      <a:pt x="1" y="6"/>
                    </a:cubicBezTo>
                    <a:cubicBezTo>
                      <a:pt x="2" y="8"/>
                      <a:pt x="3" y="8"/>
                      <a:pt x="4" y="8"/>
                    </a:cubicBezTo>
                    <a:cubicBezTo>
                      <a:pt x="7" y="8"/>
                      <a:pt x="9"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48" name="Google Shape;10248;p49"/>
              <p:cNvSpPr/>
              <p:nvPr/>
            </p:nvSpPr>
            <p:spPr>
              <a:xfrm>
                <a:off x="508775" y="1688350"/>
                <a:ext cx="1175" cy="700"/>
              </a:xfrm>
              <a:custGeom>
                <a:avLst/>
                <a:gdLst/>
                <a:ahLst/>
                <a:cxnLst/>
                <a:rect l="l" t="t" r="r" b="b"/>
                <a:pathLst>
                  <a:path w="47" h="28" extrusionOk="0">
                    <a:moveTo>
                      <a:pt x="31" y="0"/>
                    </a:moveTo>
                    <a:cubicBezTo>
                      <a:pt x="20" y="0"/>
                      <a:pt x="12" y="10"/>
                      <a:pt x="0" y="23"/>
                    </a:cubicBezTo>
                    <a:lnTo>
                      <a:pt x="30" y="28"/>
                    </a:lnTo>
                    <a:cubicBezTo>
                      <a:pt x="40" y="19"/>
                      <a:pt x="35" y="5"/>
                      <a:pt x="47" y="5"/>
                    </a:cubicBezTo>
                    <a:cubicBezTo>
                      <a:pt x="41" y="1"/>
                      <a:pt x="36"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49" name="Google Shape;10249;p49"/>
              <p:cNvSpPr/>
              <p:nvPr/>
            </p:nvSpPr>
            <p:spPr>
              <a:xfrm>
                <a:off x="507600" y="1689050"/>
                <a:ext cx="450" cy="125"/>
              </a:xfrm>
              <a:custGeom>
                <a:avLst/>
                <a:gdLst/>
                <a:ahLst/>
                <a:cxnLst/>
                <a:rect l="l" t="t" r="r" b="b"/>
                <a:pathLst>
                  <a:path w="18" h="5" extrusionOk="0">
                    <a:moveTo>
                      <a:pt x="13" y="0"/>
                    </a:moveTo>
                    <a:cubicBezTo>
                      <a:pt x="10" y="0"/>
                      <a:pt x="7" y="1"/>
                      <a:pt x="1" y="2"/>
                    </a:cubicBezTo>
                    <a:lnTo>
                      <a:pt x="12" y="4"/>
                    </a:lnTo>
                    <a:cubicBezTo>
                      <a:pt x="16" y="3"/>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50" name="Google Shape;10250;p49"/>
              <p:cNvSpPr/>
              <p:nvPr/>
            </p:nvSpPr>
            <p:spPr>
              <a:xfrm>
                <a:off x="507600" y="1689150"/>
                <a:ext cx="1025" cy="300"/>
              </a:xfrm>
              <a:custGeom>
                <a:avLst/>
                <a:gdLst/>
                <a:ahLst/>
                <a:cxnLst/>
                <a:rect l="l" t="t" r="r" b="b"/>
                <a:pathLst>
                  <a:path w="41" h="12" extrusionOk="0">
                    <a:moveTo>
                      <a:pt x="15" y="0"/>
                    </a:moveTo>
                    <a:cubicBezTo>
                      <a:pt x="10" y="5"/>
                      <a:pt x="1" y="12"/>
                      <a:pt x="4" y="12"/>
                    </a:cubicBezTo>
                    <a:cubicBezTo>
                      <a:pt x="6" y="12"/>
                      <a:pt x="12" y="10"/>
                      <a:pt x="24" y="5"/>
                    </a:cubicBezTo>
                    <a:lnTo>
                      <a:pt x="24" y="5"/>
                    </a:lnTo>
                    <a:cubicBezTo>
                      <a:pt x="16" y="9"/>
                      <a:pt x="16" y="9"/>
                      <a:pt x="20" y="9"/>
                    </a:cubicBezTo>
                    <a:cubicBezTo>
                      <a:pt x="22" y="9"/>
                      <a:pt x="25" y="9"/>
                      <a:pt x="29" y="9"/>
                    </a:cubicBezTo>
                    <a:cubicBezTo>
                      <a:pt x="32" y="9"/>
                      <a:pt x="36" y="9"/>
                      <a:pt x="40" y="10"/>
                    </a:cubicBezTo>
                    <a:lnTo>
                      <a:pt x="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51" name="Google Shape;10251;p49"/>
              <p:cNvSpPr/>
              <p:nvPr/>
            </p:nvSpPr>
            <p:spPr>
              <a:xfrm>
                <a:off x="507675" y="1689725"/>
                <a:ext cx="1325" cy="850"/>
              </a:xfrm>
              <a:custGeom>
                <a:avLst/>
                <a:gdLst/>
                <a:ahLst/>
                <a:cxnLst/>
                <a:rect l="l" t="t" r="r" b="b"/>
                <a:pathLst>
                  <a:path w="53" h="34" extrusionOk="0">
                    <a:moveTo>
                      <a:pt x="35" y="1"/>
                    </a:moveTo>
                    <a:cubicBezTo>
                      <a:pt x="31" y="13"/>
                      <a:pt x="29" y="25"/>
                      <a:pt x="10" y="25"/>
                    </a:cubicBezTo>
                    <a:cubicBezTo>
                      <a:pt x="7" y="25"/>
                      <a:pt x="4" y="24"/>
                      <a:pt x="0" y="24"/>
                    </a:cubicBezTo>
                    <a:lnTo>
                      <a:pt x="0" y="24"/>
                    </a:lnTo>
                    <a:cubicBezTo>
                      <a:pt x="8" y="31"/>
                      <a:pt x="16" y="33"/>
                      <a:pt x="23" y="33"/>
                    </a:cubicBezTo>
                    <a:cubicBezTo>
                      <a:pt x="41" y="33"/>
                      <a:pt x="53" y="17"/>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52" name="Google Shape;10252;p49"/>
              <p:cNvSpPr/>
              <p:nvPr/>
            </p:nvSpPr>
            <p:spPr>
              <a:xfrm>
                <a:off x="506050" y="1693225"/>
                <a:ext cx="600" cy="525"/>
              </a:xfrm>
              <a:custGeom>
                <a:avLst/>
                <a:gdLst/>
                <a:ahLst/>
                <a:cxnLst/>
                <a:rect l="l" t="t" r="r" b="b"/>
                <a:pathLst>
                  <a:path w="24" h="21" extrusionOk="0">
                    <a:moveTo>
                      <a:pt x="15" y="0"/>
                    </a:moveTo>
                    <a:cubicBezTo>
                      <a:pt x="13" y="0"/>
                      <a:pt x="12" y="1"/>
                      <a:pt x="9" y="2"/>
                    </a:cubicBezTo>
                    <a:lnTo>
                      <a:pt x="0" y="21"/>
                    </a:lnTo>
                    <a:lnTo>
                      <a:pt x="23" y="21"/>
                    </a:lnTo>
                    <a:cubicBezTo>
                      <a:pt x="13" y="21"/>
                      <a:pt x="22"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53" name="Google Shape;10253;p49"/>
              <p:cNvSpPr/>
              <p:nvPr/>
            </p:nvSpPr>
            <p:spPr>
              <a:xfrm>
                <a:off x="506150" y="1686825"/>
                <a:ext cx="775" cy="325"/>
              </a:xfrm>
              <a:custGeom>
                <a:avLst/>
                <a:gdLst/>
                <a:ahLst/>
                <a:cxnLst/>
                <a:rect l="l" t="t" r="r" b="b"/>
                <a:pathLst>
                  <a:path w="31" h="13" extrusionOk="0">
                    <a:moveTo>
                      <a:pt x="1" y="1"/>
                    </a:moveTo>
                    <a:lnTo>
                      <a:pt x="1" y="1"/>
                    </a:lnTo>
                    <a:cubicBezTo>
                      <a:pt x="5" y="10"/>
                      <a:pt x="10" y="13"/>
                      <a:pt x="16" y="13"/>
                    </a:cubicBezTo>
                    <a:cubicBezTo>
                      <a:pt x="21" y="13"/>
                      <a:pt x="26" y="11"/>
                      <a:pt x="31" y="8"/>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54" name="Google Shape;10254;p49"/>
              <p:cNvSpPr/>
              <p:nvPr/>
            </p:nvSpPr>
            <p:spPr>
              <a:xfrm>
                <a:off x="506850" y="1689850"/>
                <a:ext cx="725" cy="125"/>
              </a:xfrm>
              <a:custGeom>
                <a:avLst/>
                <a:gdLst/>
                <a:ahLst/>
                <a:cxnLst/>
                <a:rect l="l" t="t" r="r" b="b"/>
                <a:pathLst>
                  <a:path w="29" h="5" extrusionOk="0">
                    <a:moveTo>
                      <a:pt x="1" y="0"/>
                    </a:moveTo>
                    <a:lnTo>
                      <a:pt x="1" y="3"/>
                    </a:lnTo>
                    <a:lnTo>
                      <a:pt x="28" y="5"/>
                    </a:lnTo>
                    <a:lnTo>
                      <a:pt x="28"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55" name="Google Shape;10255;p49"/>
              <p:cNvSpPr/>
              <p:nvPr/>
            </p:nvSpPr>
            <p:spPr>
              <a:xfrm>
                <a:off x="506325" y="1684400"/>
                <a:ext cx="1250" cy="200"/>
              </a:xfrm>
              <a:custGeom>
                <a:avLst/>
                <a:gdLst/>
                <a:ahLst/>
                <a:cxnLst/>
                <a:rect l="l" t="t" r="r" b="b"/>
                <a:pathLst>
                  <a:path w="50" h="8" extrusionOk="0">
                    <a:moveTo>
                      <a:pt x="49" y="0"/>
                    </a:moveTo>
                    <a:lnTo>
                      <a:pt x="1" y="7"/>
                    </a:lnTo>
                    <a:lnTo>
                      <a:pt x="17" y="7"/>
                    </a:lnTo>
                    <a:lnTo>
                      <a:pt x="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56" name="Google Shape;10256;p49"/>
              <p:cNvSpPr/>
              <p:nvPr/>
            </p:nvSpPr>
            <p:spPr>
              <a:xfrm>
                <a:off x="505475" y="1682575"/>
                <a:ext cx="1450" cy="1100"/>
              </a:xfrm>
              <a:custGeom>
                <a:avLst/>
                <a:gdLst/>
                <a:ahLst/>
                <a:cxnLst/>
                <a:rect l="l" t="t" r="r" b="b"/>
                <a:pathLst>
                  <a:path w="58" h="44" extrusionOk="0">
                    <a:moveTo>
                      <a:pt x="24" y="1"/>
                    </a:moveTo>
                    <a:cubicBezTo>
                      <a:pt x="16" y="1"/>
                      <a:pt x="8" y="2"/>
                      <a:pt x="0" y="4"/>
                    </a:cubicBezTo>
                    <a:cubicBezTo>
                      <a:pt x="16" y="6"/>
                      <a:pt x="21" y="18"/>
                      <a:pt x="14" y="43"/>
                    </a:cubicBezTo>
                    <a:cubicBezTo>
                      <a:pt x="39" y="34"/>
                      <a:pt x="39" y="8"/>
                      <a:pt x="58" y="8"/>
                    </a:cubicBezTo>
                    <a:cubicBezTo>
                      <a:pt x="47" y="3"/>
                      <a:pt x="3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57" name="Google Shape;10257;p49"/>
              <p:cNvSpPr/>
              <p:nvPr/>
            </p:nvSpPr>
            <p:spPr>
              <a:xfrm>
                <a:off x="504600" y="1682650"/>
                <a:ext cx="900" cy="100"/>
              </a:xfrm>
              <a:custGeom>
                <a:avLst/>
                <a:gdLst/>
                <a:ahLst/>
                <a:cxnLst/>
                <a:rect l="l" t="t" r="r" b="b"/>
                <a:pathLst>
                  <a:path w="36" h="4" extrusionOk="0">
                    <a:moveTo>
                      <a:pt x="35" y="1"/>
                    </a:moveTo>
                    <a:cubicBezTo>
                      <a:pt x="23" y="1"/>
                      <a:pt x="12" y="1"/>
                      <a:pt x="0" y="3"/>
                    </a:cubicBezTo>
                    <a:cubicBezTo>
                      <a:pt x="12" y="3"/>
                      <a:pt x="23" y="3"/>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58" name="Google Shape;10258;p49"/>
              <p:cNvSpPr/>
              <p:nvPr/>
            </p:nvSpPr>
            <p:spPr>
              <a:xfrm>
                <a:off x="505700" y="1685275"/>
                <a:ext cx="650" cy="825"/>
              </a:xfrm>
              <a:custGeom>
                <a:avLst/>
                <a:gdLst/>
                <a:ahLst/>
                <a:cxnLst/>
                <a:rect l="l" t="t" r="r" b="b"/>
                <a:pathLst>
                  <a:path w="26" h="33" extrusionOk="0">
                    <a:moveTo>
                      <a:pt x="26" y="0"/>
                    </a:moveTo>
                    <a:lnTo>
                      <a:pt x="0" y="26"/>
                    </a:lnTo>
                    <a:lnTo>
                      <a:pt x="5" y="33"/>
                    </a:lnTo>
                    <a:cubicBezTo>
                      <a:pt x="12" y="28"/>
                      <a:pt x="26" y="14"/>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59" name="Google Shape;10259;p49"/>
              <p:cNvSpPr/>
              <p:nvPr/>
            </p:nvSpPr>
            <p:spPr>
              <a:xfrm>
                <a:off x="505475" y="1685550"/>
                <a:ext cx="250" cy="425"/>
              </a:xfrm>
              <a:custGeom>
                <a:avLst/>
                <a:gdLst/>
                <a:ahLst/>
                <a:cxnLst/>
                <a:rect l="l" t="t" r="r" b="b"/>
                <a:pathLst>
                  <a:path w="10" h="17" extrusionOk="0">
                    <a:moveTo>
                      <a:pt x="0" y="1"/>
                    </a:moveTo>
                    <a:lnTo>
                      <a:pt x="9" y="17"/>
                    </a:lnTo>
                    <a:cubicBezTo>
                      <a:pt x="5" y="8"/>
                      <a:pt x="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60" name="Google Shape;10260;p49"/>
              <p:cNvSpPr/>
              <p:nvPr/>
            </p:nvSpPr>
            <p:spPr>
              <a:xfrm>
                <a:off x="505750" y="1686075"/>
                <a:ext cx="150" cy="100"/>
              </a:xfrm>
              <a:custGeom>
                <a:avLst/>
                <a:gdLst/>
                <a:ahLst/>
                <a:cxnLst/>
                <a:rect l="l" t="t" r="r" b="b"/>
                <a:pathLst>
                  <a:path w="6" h="4" extrusionOk="0">
                    <a:moveTo>
                      <a:pt x="5" y="1"/>
                    </a:moveTo>
                    <a:cubicBezTo>
                      <a:pt x="2" y="2"/>
                      <a:pt x="1" y="4"/>
                      <a:pt x="2" y="4"/>
                    </a:cubicBezTo>
                    <a:cubicBezTo>
                      <a:pt x="3" y="4"/>
                      <a:pt x="4" y="4"/>
                      <a:pt x="5"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61" name="Google Shape;10261;p49"/>
              <p:cNvSpPr/>
              <p:nvPr/>
            </p:nvSpPr>
            <p:spPr>
              <a:xfrm>
                <a:off x="504425" y="1688400"/>
                <a:ext cx="1525" cy="650"/>
              </a:xfrm>
              <a:custGeom>
                <a:avLst/>
                <a:gdLst/>
                <a:ahLst/>
                <a:cxnLst/>
                <a:rect l="l" t="t" r="r" b="b"/>
                <a:pathLst>
                  <a:path w="61" h="26" extrusionOk="0">
                    <a:moveTo>
                      <a:pt x="51" y="0"/>
                    </a:moveTo>
                    <a:cubicBezTo>
                      <a:pt x="30" y="0"/>
                      <a:pt x="10" y="2"/>
                      <a:pt x="0" y="26"/>
                    </a:cubicBezTo>
                    <a:cubicBezTo>
                      <a:pt x="23" y="21"/>
                      <a:pt x="33" y="7"/>
                      <a:pt x="58" y="3"/>
                    </a:cubicBezTo>
                    <a:lnTo>
                      <a:pt x="61" y="0"/>
                    </a:lnTo>
                    <a:cubicBezTo>
                      <a:pt x="57" y="0"/>
                      <a:pt x="54"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62" name="Google Shape;10262;p49"/>
              <p:cNvSpPr/>
              <p:nvPr/>
            </p:nvSpPr>
            <p:spPr>
              <a:xfrm>
                <a:off x="505050" y="1686950"/>
                <a:ext cx="900" cy="550"/>
              </a:xfrm>
              <a:custGeom>
                <a:avLst/>
                <a:gdLst/>
                <a:ahLst/>
                <a:cxnLst/>
                <a:rect l="l" t="t" r="r" b="b"/>
                <a:pathLst>
                  <a:path w="36" h="22" extrusionOk="0">
                    <a:moveTo>
                      <a:pt x="1" y="0"/>
                    </a:moveTo>
                    <a:lnTo>
                      <a:pt x="5" y="21"/>
                    </a:lnTo>
                    <a:cubicBezTo>
                      <a:pt x="15" y="17"/>
                      <a:pt x="24" y="5"/>
                      <a:pt x="36" y="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63" name="Google Shape;10263;p49"/>
              <p:cNvSpPr/>
              <p:nvPr/>
            </p:nvSpPr>
            <p:spPr>
              <a:xfrm>
                <a:off x="504650" y="1686725"/>
                <a:ext cx="425" cy="250"/>
              </a:xfrm>
              <a:custGeom>
                <a:avLst/>
                <a:gdLst/>
                <a:ahLst/>
                <a:cxnLst/>
                <a:rect l="l" t="t" r="r" b="b"/>
                <a:pathLst>
                  <a:path w="17" h="10" extrusionOk="0">
                    <a:moveTo>
                      <a:pt x="14" y="0"/>
                    </a:moveTo>
                    <a:lnTo>
                      <a:pt x="1" y="7"/>
                    </a:lnTo>
                    <a:lnTo>
                      <a:pt x="17" y="9"/>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64" name="Google Shape;10264;p49"/>
              <p:cNvSpPr/>
              <p:nvPr/>
            </p:nvSpPr>
            <p:spPr>
              <a:xfrm>
                <a:off x="503675" y="1683650"/>
                <a:ext cx="300" cy="375"/>
              </a:xfrm>
              <a:custGeom>
                <a:avLst/>
                <a:gdLst/>
                <a:ahLst/>
                <a:cxnLst/>
                <a:rect l="l" t="t" r="r" b="b"/>
                <a:pathLst>
                  <a:path w="12" h="15" extrusionOk="0">
                    <a:moveTo>
                      <a:pt x="0" y="0"/>
                    </a:moveTo>
                    <a:cubicBezTo>
                      <a:pt x="0" y="5"/>
                      <a:pt x="2" y="10"/>
                      <a:pt x="7" y="14"/>
                    </a:cubicBezTo>
                    <a:lnTo>
                      <a:pt x="12" y="7"/>
                    </a:lnTo>
                    <a:cubicBezTo>
                      <a:pt x="7" y="5"/>
                      <a:pt x="2"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65" name="Google Shape;10265;p49"/>
              <p:cNvSpPr/>
              <p:nvPr/>
            </p:nvSpPr>
            <p:spPr>
              <a:xfrm>
                <a:off x="503850" y="1683925"/>
                <a:ext cx="300" cy="375"/>
              </a:xfrm>
              <a:custGeom>
                <a:avLst/>
                <a:gdLst/>
                <a:ahLst/>
                <a:cxnLst/>
                <a:rect l="l" t="t" r="r" b="b"/>
                <a:pathLst>
                  <a:path w="12" h="15" extrusionOk="0">
                    <a:moveTo>
                      <a:pt x="9" y="0"/>
                    </a:moveTo>
                    <a:cubicBezTo>
                      <a:pt x="6" y="0"/>
                      <a:pt x="1" y="3"/>
                      <a:pt x="0" y="3"/>
                    </a:cubicBezTo>
                    <a:cubicBezTo>
                      <a:pt x="0" y="8"/>
                      <a:pt x="2" y="10"/>
                      <a:pt x="5" y="15"/>
                    </a:cubicBezTo>
                    <a:cubicBezTo>
                      <a:pt x="12" y="3"/>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66" name="Google Shape;10266;p49"/>
              <p:cNvSpPr/>
              <p:nvPr/>
            </p:nvSpPr>
            <p:spPr>
              <a:xfrm>
                <a:off x="504950" y="1684975"/>
                <a:ext cx="125" cy="50"/>
              </a:xfrm>
              <a:custGeom>
                <a:avLst/>
                <a:gdLst/>
                <a:ahLst/>
                <a:cxnLst/>
                <a:rect l="l" t="t" r="r" b="b"/>
                <a:pathLst>
                  <a:path w="5" h="2" extrusionOk="0">
                    <a:moveTo>
                      <a:pt x="2" y="1"/>
                    </a:moveTo>
                    <a:cubicBezTo>
                      <a:pt x="1" y="1"/>
                      <a:pt x="0" y="2"/>
                      <a:pt x="2" y="2"/>
                    </a:cubicBezTo>
                    <a:cubicBezTo>
                      <a:pt x="2" y="2"/>
                      <a:pt x="3"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67" name="Google Shape;10267;p49"/>
              <p:cNvSpPr/>
              <p:nvPr/>
            </p:nvSpPr>
            <p:spPr>
              <a:xfrm>
                <a:off x="501700" y="1681550"/>
                <a:ext cx="125" cy="150"/>
              </a:xfrm>
              <a:custGeom>
                <a:avLst/>
                <a:gdLst/>
                <a:ahLst/>
                <a:cxnLst/>
                <a:rect l="l" t="t" r="r" b="b"/>
                <a:pathLst>
                  <a:path w="5" h="6" extrusionOk="0">
                    <a:moveTo>
                      <a:pt x="3" y="1"/>
                    </a:moveTo>
                    <a:lnTo>
                      <a:pt x="0" y="5"/>
                    </a:lnTo>
                    <a:lnTo>
                      <a:pt x="5"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68" name="Google Shape;10268;p49"/>
              <p:cNvSpPr/>
              <p:nvPr/>
            </p:nvSpPr>
            <p:spPr>
              <a:xfrm>
                <a:off x="504025" y="1684575"/>
                <a:ext cx="200" cy="300"/>
              </a:xfrm>
              <a:custGeom>
                <a:avLst/>
                <a:gdLst/>
                <a:ahLst/>
                <a:cxnLst/>
                <a:rect l="l" t="t" r="r" b="b"/>
                <a:pathLst>
                  <a:path w="8" h="12" extrusionOk="0">
                    <a:moveTo>
                      <a:pt x="7" y="0"/>
                    </a:moveTo>
                    <a:lnTo>
                      <a:pt x="0" y="7"/>
                    </a:lnTo>
                    <a:cubicBezTo>
                      <a:pt x="0" y="7"/>
                      <a:pt x="2" y="12"/>
                      <a:pt x="5" y="12"/>
                    </a:cubicBezTo>
                    <a:lnTo>
                      <a:pt x="7" y="3"/>
                    </a:lnTo>
                    <a:cubicBezTo>
                      <a:pt x="7" y="3"/>
                      <a:pt x="7"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69" name="Google Shape;10269;p49"/>
              <p:cNvSpPr/>
              <p:nvPr/>
            </p:nvSpPr>
            <p:spPr>
              <a:xfrm>
                <a:off x="504250" y="1684675"/>
                <a:ext cx="250" cy="150"/>
              </a:xfrm>
              <a:custGeom>
                <a:avLst/>
                <a:gdLst/>
                <a:ahLst/>
                <a:cxnLst/>
                <a:rect l="l" t="t" r="r" b="b"/>
                <a:pathLst>
                  <a:path w="10" h="6" extrusionOk="0">
                    <a:moveTo>
                      <a:pt x="5" y="1"/>
                    </a:moveTo>
                    <a:lnTo>
                      <a:pt x="0" y="6"/>
                    </a:lnTo>
                    <a:lnTo>
                      <a:pt x="10" y="6"/>
                    </a:lnTo>
                    <a:cubicBezTo>
                      <a:pt x="7" y="6"/>
                      <a:pt x="7"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70" name="Google Shape;10270;p49"/>
              <p:cNvSpPr/>
              <p:nvPr/>
            </p:nvSpPr>
            <p:spPr>
              <a:xfrm>
                <a:off x="503600" y="1682350"/>
                <a:ext cx="400" cy="675"/>
              </a:xfrm>
              <a:custGeom>
                <a:avLst/>
                <a:gdLst/>
                <a:ahLst/>
                <a:cxnLst/>
                <a:rect l="l" t="t" r="r" b="b"/>
                <a:pathLst>
                  <a:path w="16" h="27" extrusionOk="0">
                    <a:moveTo>
                      <a:pt x="9" y="1"/>
                    </a:moveTo>
                    <a:cubicBezTo>
                      <a:pt x="8" y="1"/>
                      <a:pt x="7" y="1"/>
                      <a:pt x="5" y="1"/>
                    </a:cubicBezTo>
                    <a:cubicBezTo>
                      <a:pt x="3" y="11"/>
                      <a:pt x="3" y="17"/>
                      <a:pt x="1" y="27"/>
                    </a:cubicBezTo>
                    <a:cubicBezTo>
                      <a:pt x="7" y="16"/>
                      <a:pt x="15"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71" name="Google Shape;10271;p49"/>
              <p:cNvSpPr/>
              <p:nvPr/>
            </p:nvSpPr>
            <p:spPr>
              <a:xfrm>
                <a:off x="505125" y="1684675"/>
                <a:ext cx="75" cy="100"/>
              </a:xfrm>
              <a:custGeom>
                <a:avLst/>
                <a:gdLst/>
                <a:ahLst/>
                <a:cxnLst/>
                <a:rect l="l" t="t" r="r" b="b"/>
                <a:pathLst>
                  <a:path w="3" h="4" extrusionOk="0">
                    <a:moveTo>
                      <a:pt x="2" y="1"/>
                    </a:moveTo>
                    <a:lnTo>
                      <a:pt x="0" y="3"/>
                    </a:lnTo>
                    <a:lnTo>
                      <a:pt x="2" y="3"/>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72" name="Google Shape;10272;p49"/>
              <p:cNvSpPr/>
              <p:nvPr/>
            </p:nvSpPr>
            <p:spPr>
              <a:xfrm>
                <a:off x="504475" y="1684750"/>
                <a:ext cx="675" cy="200"/>
              </a:xfrm>
              <a:custGeom>
                <a:avLst/>
                <a:gdLst/>
                <a:ahLst/>
                <a:cxnLst/>
                <a:rect l="l" t="t" r="r" b="b"/>
                <a:pathLst>
                  <a:path w="27" h="8" extrusionOk="0">
                    <a:moveTo>
                      <a:pt x="26" y="0"/>
                    </a:moveTo>
                    <a:cubicBezTo>
                      <a:pt x="17" y="0"/>
                      <a:pt x="10" y="0"/>
                      <a:pt x="1" y="3"/>
                    </a:cubicBezTo>
                    <a:cubicBezTo>
                      <a:pt x="8" y="5"/>
                      <a:pt x="15" y="7"/>
                      <a:pt x="21" y="7"/>
                    </a:cubicBezTo>
                    <a:cubicBezTo>
                      <a:pt x="21" y="5"/>
                      <a:pt x="24" y="3"/>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73" name="Google Shape;10273;p49"/>
              <p:cNvSpPr/>
              <p:nvPr/>
            </p:nvSpPr>
            <p:spPr>
              <a:xfrm>
                <a:off x="496825" y="1681675"/>
                <a:ext cx="4900" cy="3325"/>
              </a:xfrm>
              <a:custGeom>
                <a:avLst/>
                <a:gdLst/>
                <a:ahLst/>
                <a:cxnLst/>
                <a:rect l="l" t="t" r="r" b="b"/>
                <a:pathLst>
                  <a:path w="196" h="133" extrusionOk="0">
                    <a:moveTo>
                      <a:pt x="195" y="0"/>
                    </a:moveTo>
                    <a:cubicBezTo>
                      <a:pt x="184" y="12"/>
                      <a:pt x="169" y="17"/>
                      <a:pt x="153" y="17"/>
                    </a:cubicBezTo>
                    <a:cubicBezTo>
                      <a:pt x="150" y="17"/>
                      <a:pt x="147" y="17"/>
                      <a:pt x="144" y="17"/>
                    </a:cubicBezTo>
                    <a:cubicBezTo>
                      <a:pt x="137" y="33"/>
                      <a:pt x="144" y="77"/>
                      <a:pt x="110" y="82"/>
                    </a:cubicBezTo>
                    <a:cubicBezTo>
                      <a:pt x="79" y="75"/>
                      <a:pt x="105" y="61"/>
                      <a:pt x="107" y="40"/>
                    </a:cubicBezTo>
                    <a:lnTo>
                      <a:pt x="107" y="40"/>
                    </a:lnTo>
                    <a:cubicBezTo>
                      <a:pt x="84" y="72"/>
                      <a:pt x="40" y="56"/>
                      <a:pt x="1" y="100"/>
                    </a:cubicBezTo>
                    <a:lnTo>
                      <a:pt x="31" y="100"/>
                    </a:lnTo>
                    <a:cubicBezTo>
                      <a:pt x="24" y="107"/>
                      <a:pt x="8" y="112"/>
                      <a:pt x="5" y="121"/>
                    </a:cubicBezTo>
                    <a:cubicBezTo>
                      <a:pt x="17" y="111"/>
                      <a:pt x="32" y="105"/>
                      <a:pt x="43" y="105"/>
                    </a:cubicBezTo>
                    <a:cubicBezTo>
                      <a:pt x="56" y="105"/>
                      <a:pt x="64" y="113"/>
                      <a:pt x="56" y="133"/>
                    </a:cubicBezTo>
                    <a:cubicBezTo>
                      <a:pt x="86" y="130"/>
                      <a:pt x="161" y="54"/>
                      <a:pt x="1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74" name="Google Shape;10274;p49"/>
              <p:cNvSpPr/>
              <p:nvPr/>
            </p:nvSpPr>
            <p:spPr>
              <a:xfrm>
                <a:off x="501800" y="1681300"/>
                <a:ext cx="1075" cy="1275"/>
              </a:xfrm>
              <a:custGeom>
                <a:avLst/>
                <a:gdLst/>
                <a:ahLst/>
                <a:cxnLst/>
                <a:rect l="l" t="t" r="r" b="b"/>
                <a:pathLst>
                  <a:path w="43" h="51" extrusionOk="0">
                    <a:moveTo>
                      <a:pt x="35" y="1"/>
                    </a:moveTo>
                    <a:cubicBezTo>
                      <a:pt x="23" y="1"/>
                      <a:pt x="11" y="5"/>
                      <a:pt x="1" y="13"/>
                    </a:cubicBezTo>
                    <a:lnTo>
                      <a:pt x="26" y="46"/>
                    </a:lnTo>
                    <a:lnTo>
                      <a:pt x="22" y="48"/>
                    </a:lnTo>
                    <a:lnTo>
                      <a:pt x="31" y="50"/>
                    </a:lnTo>
                    <a:cubicBezTo>
                      <a:pt x="29" y="34"/>
                      <a:pt x="33" y="15"/>
                      <a:pt x="43" y="2"/>
                    </a:cubicBezTo>
                    <a:cubicBezTo>
                      <a:pt x="40" y="1"/>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75" name="Google Shape;10275;p49"/>
              <p:cNvSpPr/>
              <p:nvPr/>
            </p:nvSpPr>
            <p:spPr>
              <a:xfrm>
                <a:off x="501175" y="1682550"/>
                <a:ext cx="2525" cy="2025"/>
              </a:xfrm>
              <a:custGeom>
                <a:avLst/>
                <a:gdLst/>
                <a:ahLst/>
                <a:cxnLst/>
                <a:rect l="l" t="t" r="r" b="b"/>
                <a:pathLst>
                  <a:path w="101" h="81" extrusionOk="0">
                    <a:moveTo>
                      <a:pt x="58" y="0"/>
                    </a:moveTo>
                    <a:cubicBezTo>
                      <a:pt x="56" y="12"/>
                      <a:pt x="65" y="19"/>
                      <a:pt x="82" y="30"/>
                    </a:cubicBezTo>
                    <a:cubicBezTo>
                      <a:pt x="49" y="47"/>
                      <a:pt x="24" y="42"/>
                      <a:pt x="0" y="74"/>
                    </a:cubicBezTo>
                    <a:cubicBezTo>
                      <a:pt x="6" y="79"/>
                      <a:pt x="11" y="81"/>
                      <a:pt x="16" y="81"/>
                    </a:cubicBezTo>
                    <a:cubicBezTo>
                      <a:pt x="29" y="81"/>
                      <a:pt x="42" y="70"/>
                      <a:pt x="58" y="70"/>
                    </a:cubicBezTo>
                    <a:cubicBezTo>
                      <a:pt x="24" y="47"/>
                      <a:pt x="82" y="67"/>
                      <a:pt x="77" y="33"/>
                    </a:cubicBezTo>
                    <a:lnTo>
                      <a:pt x="77" y="33"/>
                    </a:lnTo>
                    <a:cubicBezTo>
                      <a:pt x="86" y="35"/>
                      <a:pt x="93" y="37"/>
                      <a:pt x="100" y="44"/>
                    </a:cubicBezTo>
                    <a:cubicBezTo>
                      <a:pt x="98" y="36"/>
                      <a:pt x="98" y="28"/>
                      <a:pt x="99" y="20"/>
                    </a:cubicBezTo>
                    <a:lnTo>
                      <a:pt x="99" y="20"/>
                    </a:lnTo>
                    <a:cubicBezTo>
                      <a:pt x="98" y="23"/>
                      <a:pt x="97" y="24"/>
                      <a:pt x="96" y="24"/>
                    </a:cubicBezTo>
                    <a:cubicBezTo>
                      <a:pt x="96" y="24"/>
                      <a:pt x="96" y="24"/>
                      <a:pt x="96" y="23"/>
                    </a:cubicBezTo>
                    <a:cubicBezTo>
                      <a:pt x="91" y="26"/>
                      <a:pt x="86" y="28"/>
                      <a:pt x="84" y="30"/>
                    </a:cubicBezTo>
                    <a:cubicBezTo>
                      <a:pt x="83" y="23"/>
                      <a:pt x="84" y="21"/>
                      <a:pt x="87" y="21"/>
                    </a:cubicBezTo>
                    <a:cubicBezTo>
                      <a:pt x="89" y="21"/>
                      <a:pt x="92" y="22"/>
                      <a:pt x="96" y="23"/>
                    </a:cubicBezTo>
                    <a:lnTo>
                      <a:pt x="99" y="19"/>
                    </a:lnTo>
                    <a:lnTo>
                      <a:pt x="99" y="19"/>
                    </a:lnTo>
                    <a:cubicBezTo>
                      <a:pt x="99" y="20"/>
                      <a:pt x="99" y="20"/>
                      <a:pt x="99" y="20"/>
                    </a:cubicBezTo>
                    <a:lnTo>
                      <a:pt x="99" y="20"/>
                    </a:lnTo>
                    <a:cubicBezTo>
                      <a:pt x="100" y="20"/>
                      <a:pt x="100" y="19"/>
                      <a:pt x="100" y="19"/>
                    </a:cubicBezTo>
                    <a:lnTo>
                      <a:pt x="100" y="19"/>
                    </a:lnTo>
                    <a:lnTo>
                      <a:pt x="99" y="19"/>
                    </a:lnTo>
                    <a:lnTo>
                      <a:pt x="99" y="19"/>
                    </a:lnTo>
                    <a:cubicBezTo>
                      <a:pt x="100" y="19"/>
                      <a:pt x="100" y="19"/>
                      <a:pt x="100" y="19"/>
                    </a:cubicBezTo>
                    <a:lnTo>
                      <a:pt x="100" y="19"/>
                    </a:lnTo>
                    <a:lnTo>
                      <a:pt x="100" y="19"/>
                    </a:lnTo>
                    <a:lnTo>
                      <a:pt x="100" y="16"/>
                    </a:lnTo>
                    <a:cubicBezTo>
                      <a:pt x="100" y="17"/>
                      <a:pt x="100" y="18"/>
                      <a:pt x="100" y="19"/>
                    </a:cubicBezTo>
                    <a:lnTo>
                      <a:pt x="100" y="19"/>
                    </a:lnTo>
                    <a:lnTo>
                      <a:pt x="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76" name="Google Shape;10276;p49"/>
              <p:cNvSpPr/>
              <p:nvPr/>
            </p:nvSpPr>
            <p:spPr>
              <a:xfrm>
                <a:off x="502450" y="1689500"/>
                <a:ext cx="250" cy="200"/>
              </a:xfrm>
              <a:custGeom>
                <a:avLst/>
                <a:gdLst/>
                <a:ahLst/>
                <a:cxnLst/>
                <a:rect l="l" t="t" r="r" b="b"/>
                <a:pathLst>
                  <a:path w="10" h="8" extrusionOk="0">
                    <a:moveTo>
                      <a:pt x="10" y="0"/>
                    </a:moveTo>
                    <a:lnTo>
                      <a:pt x="10" y="0"/>
                    </a:lnTo>
                    <a:cubicBezTo>
                      <a:pt x="5" y="3"/>
                      <a:pt x="0" y="3"/>
                      <a:pt x="5" y="7"/>
                    </a:cubicBezTo>
                    <a:cubicBezTo>
                      <a:pt x="5" y="5"/>
                      <a:pt x="7" y="3"/>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77" name="Google Shape;10277;p49"/>
              <p:cNvSpPr/>
              <p:nvPr/>
            </p:nvSpPr>
            <p:spPr>
              <a:xfrm>
                <a:off x="502675" y="1687525"/>
                <a:ext cx="1650" cy="2000"/>
              </a:xfrm>
              <a:custGeom>
                <a:avLst/>
                <a:gdLst/>
                <a:ahLst/>
                <a:cxnLst/>
                <a:rect l="l" t="t" r="r" b="b"/>
                <a:pathLst>
                  <a:path w="66" h="80" extrusionOk="0">
                    <a:moveTo>
                      <a:pt x="66" y="1"/>
                    </a:moveTo>
                    <a:lnTo>
                      <a:pt x="66" y="1"/>
                    </a:lnTo>
                    <a:cubicBezTo>
                      <a:pt x="42" y="19"/>
                      <a:pt x="22" y="40"/>
                      <a:pt x="3" y="61"/>
                    </a:cubicBezTo>
                    <a:cubicBezTo>
                      <a:pt x="7" y="61"/>
                      <a:pt x="12" y="60"/>
                      <a:pt x="16" y="60"/>
                    </a:cubicBezTo>
                    <a:cubicBezTo>
                      <a:pt x="20" y="60"/>
                      <a:pt x="24" y="61"/>
                      <a:pt x="24" y="65"/>
                    </a:cubicBezTo>
                    <a:cubicBezTo>
                      <a:pt x="22" y="77"/>
                      <a:pt x="10" y="72"/>
                      <a:pt x="1" y="79"/>
                    </a:cubicBezTo>
                    <a:cubicBezTo>
                      <a:pt x="3" y="79"/>
                      <a:pt x="5" y="79"/>
                      <a:pt x="7" y="79"/>
                    </a:cubicBezTo>
                    <a:cubicBezTo>
                      <a:pt x="19" y="79"/>
                      <a:pt x="34" y="78"/>
                      <a:pt x="38" y="59"/>
                    </a:cubicBezTo>
                    <a:lnTo>
                      <a:pt x="33" y="59"/>
                    </a:lnTo>
                    <a:cubicBezTo>
                      <a:pt x="38" y="38"/>
                      <a:pt x="49" y="17"/>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78" name="Google Shape;10278;p49"/>
              <p:cNvSpPr/>
              <p:nvPr/>
            </p:nvSpPr>
            <p:spPr>
              <a:xfrm>
                <a:off x="501650" y="1685950"/>
                <a:ext cx="1225" cy="800"/>
              </a:xfrm>
              <a:custGeom>
                <a:avLst/>
                <a:gdLst/>
                <a:ahLst/>
                <a:cxnLst/>
                <a:rect l="l" t="t" r="r" b="b"/>
                <a:pathLst>
                  <a:path w="49" h="32" extrusionOk="0">
                    <a:moveTo>
                      <a:pt x="14" y="1"/>
                    </a:moveTo>
                    <a:lnTo>
                      <a:pt x="0" y="31"/>
                    </a:lnTo>
                    <a:lnTo>
                      <a:pt x="0" y="31"/>
                    </a:lnTo>
                    <a:lnTo>
                      <a:pt x="14" y="20"/>
                    </a:lnTo>
                    <a:cubicBezTo>
                      <a:pt x="16" y="26"/>
                      <a:pt x="20" y="28"/>
                      <a:pt x="24" y="28"/>
                    </a:cubicBezTo>
                    <a:cubicBezTo>
                      <a:pt x="31" y="28"/>
                      <a:pt x="41" y="19"/>
                      <a:pt x="49" y="15"/>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79" name="Google Shape;10279;p49"/>
              <p:cNvSpPr/>
              <p:nvPr/>
            </p:nvSpPr>
            <p:spPr>
              <a:xfrm>
                <a:off x="501475" y="1680700"/>
                <a:ext cx="1400" cy="525"/>
              </a:xfrm>
              <a:custGeom>
                <a:avLst/>
                <a:gdLst/>
                <a:ahLst/>
                <a:cxnLst/>
                <a:rect l="l" t="t" r="r" b="b"/>
                <a:pathLst>
                  <a:path w="56" h="21" extrusionOk="0">
                    <a:moveTo>
                      <a:pt x="56" y="0"/>
                    </a:moveTo>
                    <a:lnTo>
                      <a:pt x="0" y="19"/>
                    </a:lnTo>
                    <a:lnTo>
                      <a:pt x="23" y="21"/>
                    </a:lnTo>
                    <a:lnTo>
                      <a:pt x="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80" name="Google Shape;10280;p49"/>
              <p:cNvSpPr/>
              <p:nvPr/>
            </p:nvSpPr>
            <p:spPr>
              <a:xfrm>
                <a:off x="501175" y="1680000"/>
                <a:ext cx="650" cy="475"/>
              </a:xfrm>
              <a:custGeom>
                <a:avLst/>
                <a:gdLst/>
                <a:ahLst/>
                <a:cxnLst/>
                <a:rect l="l" t="t" r="r" b="b"/>
                <a:pathLst>
                  <a:path w="26" h="19" extrusionOk="0">
                    <a:moveTo>
                      <a:pt x="26" y="0"/>
                    </a:moveTo>
                    <a:lnTo>
                      <a:pt x="3" y="5"/>
                    </a:lnTo>
                    <a:lnTo>
                      <a:pt x="0" y="19"/>
                    </a:ln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81" name="Google Shape;10281;p49"/>
              <p:cNvSpPr/>
              <p:nvPr/>
            </p:nvSpPr>
            <p:spPr>
              <a:xfrm>
                <a:off x="468325" y="1639100"/>
                <a:ext cx="350" cy="225"/>
              </a:xfrm>
              <a:custGeom>
                <a:avLst/>
                <a:gdLst/>
                <a:ahLst/>
                <a:cxnLst/>
                <a:rect l="l" t="t" r="r" b="b"/>
                <a:pathLst>
                  <a:path w="14" h="9" extrusionOk="0">
                    <a:moveTo>
                      <a:pt x="2" y="1"/>
                    </a:moveTo>
                    <a:cubicBezTo>
                      <a:pt x="1" y="1"/>
                      <a:pt x="1" y="1"/>
                      <a:pt x="0" y="2"/>
                    </a:cubicBezTo>
                    <a:lnTo>
                      <a:pt x="14" y="9"/>
                    </a:lnTo>
                    <a:cubicBezTo>
                      <a:pt x="9" y="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82" name="Google Shape;10282;p49"/>
              <p:cNvSpPr/>
              <p:nvPr/>
            </p:nvSpPr>
            <p:spPr>
              <a:xfrm>
                <a:off x="482275" y="1664300"/>
                <a:ext cx="1150" cy="1175"/>
              </a:xfrm>
              <a:custGeom>
                <a:avLst/>
                <a:gdLst/>
                <a:ahLst/>
                <a:cxnLst/>
                <a:rect l="l" t="t" r="r" b="b"/>
                <a:pathLst>
                  <a:path w="46" h="47" extrusionOk="0">
                    <a:moveTo>
                      <a:pt x="40" y="1"/>
                    </a:moveTo>
                    <a:cubicBezTo>
                      <a:pt x="39" y="1"/>
                      <a:pt x="35" y="2"/>
                      <a:pt x="29" y="7"/>
                    </a:cubicBezTo>
                    <a:lnTo>
                      <a:pt x="1" y="30"/>
                    </a:lnTo>
                    <a:cubicBezTo>
                      <a:pt x="10" y="32"/>
                      <a:pt x="12" y="39"/>
                      <a:pt x="8" y="46"/>
                    </a:cubicBezTo>
                    <a:cubicBezTo>
                      <a:pt x="22" y="26"/>
                      <a:pt x="4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83" name="Google Shape;10283;p49"/>
              <p:cNvSpPr/>
              <p:nvPr/>
            </p:nvSpPr>
            <p:spPr>
              <a:xfrm>
                <a:off x="471100" y="1653675"/>
                <a:ext cx="900" cy="250"/>
              </a:xfrm>
              <a:custGeom>
                <a:avLst/>
                <a:gdLst/>
                <a:ahLst/>
                <a:cxnLst/>
                <a:rect l="l" t="t" r="r" b="b"/>
                <a:pathLst>
                  <a:path w="36" h="10" extrusionOk="0">
                    <a:moveTo>
                      <a:pt x="10" y="1"/>
                    </a:moveTo>
                    <a:cubicBezTo>
                      <a:pt x="7" y="1"/>
                      <a:pt x="3" y="3"/>
                      <a:pt x="0" y="5"/>
                    </a:cubicBezTo>
                    <a:lnTo>
                      <a:pt x="35" y="10"/>
                    </a:lnTo>
                    <a:cubicBezTo>
                      <a:pt x="28" y="5"/>
                      <a:pt x="19"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84" name="Google Shape;10284;p49"/>
              <p:cNvSpPr/>
              <p:nvPr/>
            </p:nvSpPr>
            <p:spPr>
              <a:xfrm>
                <a:off x="472775" y="1627725"/>
                <a:ext cx="900" cy="775"/>
              </a:xfrm>
              <a:custGeom>
                <a:avLst/>
                <a:gdLst/>
                <a:ahLst/>
                <a:cxnLst/>
                <a:rect l="l" t="t" r="r" b="b"/>
                <a:pathLst>
                  <a:path w="36" h="31" extrusionOk="0">
                    <a:moveTo>
                      <a:pt x="14" y="0"/>
                    </a:moveTo>
                    <a:cubicBezTo>
                      <a:pt x="1" y="14"/>
                      <a:pt x="21" y="19"/>
                      <a:pt x="35" y="30"/>
                    </a:cubicBez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85" name="Google Shape;10285;p49"/>
              <p:cNvSpPr/>
              <p:nvPr/>
            </p:nvSpPr>
            <p:spPr>
              <a:xfrm>
                <a:off x="491450" y="1672875"/>
                <a:ext cx="475" cy="1075"/>
              </a:xfrm>
              <a:custGeom>
                <a:avLst/>
                <a:gdLst/>
                <a:ahLst/>
                <a:cxnLst/>
                <a:rect l="l" t="t" r="r" b="b"/>
                <a:pathLst>
                  <a:path w="19" h="43" extrusionOk="0">
                    <a:moveTo>
                      <a:pt x="2" y="0"/>
                    </a:moveTo>
                    <a:cubicBezTo>
                      <a:pt x="4" y="19"/>
                      <a:pt x="0" y="43"/>
                      <a:pt x="8" y="43"/>
                    </a:cubicBezTo>
                    <a:cubicBezTo>
                      <a:pt x="10" y="43"/>
                      <a:pt x="14" y="40"/>
                      <a:pt x="19" y="35"/>
                    </a:cubicBezTo>
                    <a:cubicBezTo>
                      <a:pt x="16" y="23"/>
                      <a:pt x="12" y="9"/>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86" name="Google Shape;10286;p49"/>
              <p:cNvSpPr/>
              <p:nvPr/>
            </p:nvSpPr>
            <p:spPr>
              <a:xfrm>
                <a:off x="477350" y="1641275"/>
                <a:ext cx="500" cy="375"/>
              </a:xfrm>
              <a:custGeom>
                <a:avLst/>
                <a:gdLst/>
                <a:ahLst/>
                <a:cxnLst/>
                <a:rect l="l" t="t" r="r" b="b"/>
                <a:pathLst>
                  <a:path w="20" h="15" extrusionOk="0">
                    <a:moveTo>
                      <a:pt x="1" y="1"/>
                    </a:moveTo>
                    <a:lnTo>
                      <a:pt x="1" y="1"/>
                    </a:lnTo>
                    <a:cubicBezTo>
                      <a:pt x="5" y="8"/>
                      <a:pt x="12" y="12"/>
                      <a:pt x="19" y="15"/>
                    </a:cubicBezTo>
                    <a:cubicBezTo>
                      <a:pt x="15" y="8"/>
                      <a:pt x="10" y="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87" name="Google Shape;10287;p49"/>
              <p:cNvSpPr/>
              <p:nvPr/>
            </p:nvSpPr>
            <p:spPr>
              <a:xfrm>
                <a:off x="490925" y="1672350"/>
                <a:ext cx="600" cy="550"/>
              </a:xfrm>
              <a:custGeom>
                <a:avLst/>
                <a:gdLst/>
                <a:ahLst/>
                <a:cxnLst/>
                <a:rect l="l" t="t" r="r" b="b"/>
                <a:pathLst>
                  <a:path w="24" h="22" extrusionOk="0">
                    <a:moveTo>
                      <a:pt x="15" y="1"/>
                    </a:moveTo>
                    <a:cubicBezTo>
                      <a:pt x="11" y="1"/>
                      <a:pt x="7" y="3"/>
                      <a:pt x="0" y="7"/>
                    </a:cubicBezTo>
                    <a:lnTo>
                      <a:pt x="0" y="16"/>
                    </a:lnTo>
                    <a:cubicBezTo>
                      <a:pt x="4" y="16"/>
                      <a:pt x="7" y="16"/>
                      <a:pt x="10" y="16"/>
                    </a:cubicBezTo>
                    <a:cubicBezTo>
                      <a:pt x="15" y="16"/>
                      <a:pt x="19" y="17"/>
                      <a:pt x="23" y="21"/>
                    </a:cubicBezTo>
                    <a:cubicBezTo>
                      <a:pt x="23" y="10"/>
                      <a:pt x="22"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88" name="Google Shape;10288;p49"/>
              <p:cNvSpPr/>
              <p:nvPr/>
            </p:nvSpPr>
            <p:spPr>
              <a:xfrm>
                <a:off x="499100" y="1608325"/>
                <a:ext cx="175" cy="50"/>
              </a:xfrm>
              <a:custGeom>
                <a:avLst/>
                <a:gdLst/>
                <a:ahLst/>
                <a:cxnLst/>
                <a:rect l="l" t="t" r="r" b="b"/>
                <a:pathLst>
                  <a:path w="7" h="2" extrusionOk="0">
                    <a:moveTo>
                      <a:pt x="4" y="1"/>
                    </a:moveTo>
                    <a:cubicBezTo>
                      <a:pt x="2" y="1"/>
                      <a:pt x="2" y="2"/>
                      <a:pt x="0" y="2"/>
                    </a:cubicBezTo>
                    <a:lnTo>
                      <a:pt x="7" y="2"/>
                    </a:lnTo>
                    <a:cubicBezTo>
                      <a:pt x="5" y="1"/>
                      <a:pt x="4" y="1"/>
                      <a:pt x="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89" name="Google Shape;10289;p49"/>
              <p:cNvSpPr/>
              <p:nvPr/>
            </p:nvSpPr>
            <p:spPr>
              <a:xfrm>
                <a:off x="511850" y="1605175"/>
                <a:ext cx="125" cy="375"/>
              </a:xfrm>
              <a:custGeom>
                <a:avLst/>
                <a:gdLst/>
                <a:ahLst/>
                <a:cxnLst/>
                <a:rect l="l" t="t" r="r" b="b"/>
                <a:pathLst>
                  <a:path w="5" h="15" extrusionOk="0">
                    <a:moveTo>
                      <a:pt x="5" y="0"/>
                    </a:moveTo>
                    <a:cubicBezTo>
                      <a:pt x="5" y="5"/>
                      <a:pt x="2" y="10"/>
                      <a:pt x="0" y="14"/>
                    </a:cubicBezTo>
                    <a:cubicBezTo>
                      <a:pt x="2" y="14"/>
                      <a:pt x="5" y="1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90" name="Google Shape;10290;p49"/>
              <p:cNvSpPr/>
              <p:nvPr/>
            </p:nvSpPr>
            <p:spPr>
              <a:xfrm>
                <a:off x="498050" y="1677200"/>
                <a:ext cx="150" cy="75"/>
              </a:xfrm>
              <a:custGeom>
                <a:avLst/>
                <a:gdLst/>
                <a:ahLst/>
                <a:cxnLst/>
                <a:rect l="l" t="t" r="r" b="b"/>
                <a:pathLst>
                  <a:path w="6" h="3" extrusionOk="0">
                    <a:moveTo>
                      <a:pt x="2" y="0"/>
                    </a:moveTo>
                    <a:cubicBezTo>
                      <a:pt x="1" y="0"/>
                      <a:pt x="1" y="1"/>
                      <a:pt x="0" y="1"/>
                    </a:cubicBezTo>
                    <a:cubicBezTo>
                      <a:pt x="3" y="2"/>
                      <a:pt x="4" y="3"/>
                      <a:pt x="5" y="3"/>
                    </a:cubicBezTo>
                    <a:cubicBezTo>
                      <a:pt x="6" y="3"/>
                      <a:pt x="3"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91" name="Google Shape;10291;p49"/>
              <p:cNvSpPr/>
              <p:nvPr/>
            </p:nvSpPr>
            <p:spPr>
              <a:xfrm>
                <a:off x="496125" y="1680450"/>
                <a:ext cx="375" cy="250"/>
              </a:xfrm>
              <a:custGeom>
                <a:avLst/>
                <a:gdLst/>
                <a:ahLst/>
                <a:cxnLst/>
                <a:rect l="l" t="t" r="r" b="b"/>
                <a:pathLst>
                  <a:path w="15" h="10" extrusionOk="0">
                    <a:moveTo>
                      <a:pt x="15" y="1"/>
                    </a:moveTo>
                    <a:cubicBezTo>
                      <a:pt x="10" y="3"/>
                      <a:pt x="5" y="5"/>
                      <a:pt x="1" y="10"/>
                    </a:cubicBezTo>
                    <a:cubicBezTo>
                      <a:pt x="5" y="5"/>
                      <a:pt x="10" y="3"/>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92" name="Google Shape;10292;p49"/>
              <p:cNvSpPr/>
              <p:nvPr/>
            </p:nvSpPr>
            <p:spPr>
              <a:xfrm>
                <a:off x="485875" y="1675825"/>
                <a:ext cx="75" cy="125"/>
              </a:xfrm>
              <a:custGeom>
                <a:avLst/>
                <a:gdLst/>
                <a:ahLst/>
                <a:cxnLst/>
                <a:rect l="l" t="t" r="r" b="b"/>
                <a:pathLst>
                  <a:path w="3" h="5" extrusionOk="0">
                    <a:moveTo>
                      <a:pt x="3" y="0"/>
                    </a:moveTo>
                    <a:lnTo>
                      <a:pt x="3" y="0"/>
                    </a:lnTo>
                    <a:cubicBezTo>
                      <a:pt x="0" y="5"/>
                      <a:pt x="0"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93" name="Google Shape;10293;p49"/>
              <p:cNvSpPr/>
              <p:nvPr/>
            </p:nvSpPr>
            <p:spPr>
              <a:xfrm>
                <a:off x="498275" y="1677375"/>
                <a:ext cx="325" cy="200"/>
              </a:xfrm>
              <a:custGeom>
                <a:avLst/>
                <a:gdLst/>
                <a:ahLst/>
                <a:cxnLst/>
                <a:rect l="l" t="t" r="r" b="b"/>
                <a:pathLst>
                  <a:path w="13" h="8" extrusionOk="0">
                    <a:moveTo>
                      <a:pt x="1" y="1"/>
                    </a:moveTo>
                    <a:cubicBezTo>
                      <a:pt x="3" y="3"/>
                      <a:pt x="5" y="6"/>
                      <a:pt x="5" y="8"/>
                    </a:cubicBezTo>
                    <a:cubicBezTo>
                      <a:pt x="10" y="6"/>
                      <a:pt x="1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94" name="Google Shape;10294;p49"/>
              <p:cNvSpPr/>
              <p:nvPr/>
            </p:nvSpPr>
            <p:spPr>
              <a:xfrm>
                <a:off x="497750" y="1677025"/>
                <a:ext cx="325" cy="325"/>
              </a:xfrm>
              <a:custGeom>
                <a:avLst/>
                <a:gdLst/>
                <a:ahLst/>
                <a:cxnLst/>
                <a:rect l="l" t="t" r="r" b="b"/>
                <a:pathLst>
                  <a:path w="13" h="13" extrusionOk="0">
                    <a:moveTo>
                      <a:pt x="1" y="1"/>
                    </a:moveTo>
                    <a:lnTo>
                      <a:pt x="2" y="2"/>
                    </a:lnTo>
                    <a:lnTo>
                      <a:pt x="2" y="2"/>
                    </a:lnTo>
                    <a:cubicBezTo>
                      <a:pt x="2" y="2"/>
                      <a:pt x="1" y="1"/>
                      <a:pt x="1" y="1"/>
                    </a:cubicBezTo>
                    <a:close/>
                    <a:moveTo>
                      <a:pt x="2" y="2"/>
                    </a:moveTo>
                    <a:cubicBezTo>
                      <a:pt x="6" y="4"/>
                      <a:pt x="8" y="9"/>
                      <a:pt x="10" y="13"/>
                    </a:cubicBezTo>
                    <a:cubicBezTo>
                      <a:pt x="10" y="10"/>
                      <a:pt x="10" y="8"/>
                      <a:pt x="12" y="8"/>
                    </a:cubicBezTo>
                    <a:lnTo>
                      <a:pt x="2" y="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95" name="Google Shape;10295;p49"/>
              <p:cNvSpPr/>
              <p:nvPr/>
            </p:nvSpPr>
            <p:spPr>
              <a:xfrm>
                <a:off x="488600" y="1619950"/>
                <a:ext cx="150" cy="325"/>
              </a:xfrm>
              <a:custGeom>
                <a:avLst/>
                <a:gdLst/>
                <a:ahLst/>
                <a:cxnLst/>
                <a:rect l="l" t="t" r="r" b="b"/>
                <a:pathLst>
                  <a:path w="6" h="13" extrusionOk="0">
                    <a:moveTo>
                      <a:pt x="3" y="1"/>
                    </a:moveTo>
                    <a:cubicBezTo>
                      <a:pt x="2" y="1"/>
                      <a:pt x="2" y="4"/>
                      <a:pt x="0" y="10"/>
                    </a:cubicBezTo>
                    <a:lnTo>
                      <a:pt x="5" y="12"/>
                    </a:lnTo>
                    <a:cubicBezTo>
                      <a:pt x="4" y="4"/>
                      <a:pt x="3"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96" name="Google Shape;10296;p49"/>
              <p:cNvSpPr/>
              <p:nvPr/>
            </p:nvSpPr>
            <p:spPr>
              <a:xfrm>
                <a:off x="471450" y="1665800"/>
                <a:ext cx="75" cy="75"/>
              </a:xfrm>
              <a:custGeom>
                <a:avLst/>
                <a:gdLst/>
                <a:ahLst/>
                <a:cxnLst/>
                <a:rect l="l" t="t" r="r" b="b"/>
                <a:pathLst>
                  <a:path w="3" h="3" extrusionOk="0">
                    <a:moveTo>
                      <a:pt x="3" y="0"/>
                    </a:moveTo>
                    <a:lnTo>
                      <a:pt x="0" y="3"/>
                    </a:lnTo>
                    <a:lnTo>
                      <a:pt x="3" y="3"/>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97" name="Google Shape;10297;p49"/>
              <p:cNvSpPr/>
              <p:nvPr/>
            </p:nvSpPr>
            <p:spPr>
              <a:xfrm>
                <a:off x="470400" y="1664400"/>
                <a:ext cx="3325" cy="1425"/>
              </a:xfrm>
              <a:custGeom>
                <a:avLst/>
                <a:gdLst/>
                <a:ahLst/>
                <a:cxnLst/>
                <a:rect l="l" t="t" r="r" b="b"/>
                <a:pathLst>
                  <a:path w="133" h="57" extrusionOk="0">
                    <a:moveTo>
                      <a:pt x="133" y="1"/>
                    </a:moveTo>
                    <a:lnTo>
                      <a:pt x="0" y="40"/>
                    </a:lnTo>
                    <a:cubicBezTo>
                      <a:pt x="12" y="38"/>
                      <a:pt x="20" y="38"/>
                      <a:pt x="27" y="38"/>
                    </a:cubicBezTo>
                    <a:cubicBezTo>
                      <a:pt x="48" y="38"/>
                      <a:pt x="46" y="46"/>
                      <a:pt x="45" y="56"/>
                    </a:cubicBezTo>
                    <a:lnTo>
                      <a:pt x="1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98" name="Google Shape;10298;p49"/>
              <p:cNvSpPr/>
              <p:nvPr/>
            </p:nvSpPr>
            <p:spPr>
              <a:xfrm>
                <a:off x="495500" y="1676575"/>
                <a:ext cx="600" cy="450"/>
              </a:xfrm>
              <a:custGeom>
                <a:avLst/>
                <a:gdLst/>
                <a:ahLst/>
                <a:cxnLst/>
                <a:rect l="l" t="t" r="r" b="b"/>
                <a:pathLst>
                  <a:path w="24" h="18" extrusionOk="0">
                    <a:moveTo>
                      <a:pt x="5" y="0"/>
                    </a:moveTo>
                    <a:lnTo>
                      <a:pt x="5" y="0"/>
                    </a:lnTo>
                    <a:cubicBezTo>
                      <a:pt x="1" y="11"/>
                      <a:pt x="0" y="17"/>
                      <a:pt x="8" y="17"/>
                    </a:cubicBezTo>
                    <a:cubicBezTo>
                      <a:pt x="9" y="17"/>
                      <a:pt x="10" y="17"/>
                      <a:pt x="12" y="17"/>
                    </a:cubicBezTo>
                    <a:cubicBezTo>
                      <a:pt x="19" y="14"/>
                      <a:pt x="21" y="12"/>
                      <a:pt x="23" y="5"/>
                    </a:cubicBezTo>
                    <a:lnTo>
                      <a:pt x="23" y="5"/>
                    </a:lnTo>
                    <a:cubicBezTo>
                      <a:pt x="21" y="7"/>
                      <a:pt x="19" y="8"/>
                      <a:pt x="16" y="8"/>
                    </a:cubicBezTo>
                    <a:cubicBezTo>
                      <a:pt x="12" y="8"/>
                      <a:pt x="8"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299" name="Google Shape;10299;p49"/>
              <p:cNvSpPr/>
              <p:nvPr/>
            </p:nvSpPr>
            <p:spPr>
              <a:xfrm>
                <a:off x="464600" y="1601300"/>
                <a:ext cx="48300" cy="80400"/>
              </a:xfrm>
              <a:custGeom>
                <a:avLst/>
                <a:gdLst/>
                <a:ahLst/>
                <a:cxnLst/>
                <a:rect l="l" t="t" r="r" b="b"/>
                <a:pathLst>
                  <a:path w="1932" h="3216" extrusionOk="0">
                    <a:moveTo>
                      <a:pt x="1352" y="319"/>
                    </a:moveTo>
                    <a:lnTo>
                      <a:pt x="1350" y="320"/>
                    </a:lnTo>
                    <a:cubicBezTo>
                      <a:pt x="1350" y="320"/>
                      <a:pt x="1350" y="320"/>
                      <a:pt x="1351" y="320"/>
                    </a:cubicBezTo>
                    <a:cubicBezTo>
                      <a:pt x="1351" y="320"/>
                      <a:pt x="1352" y="320"/>
                      <a:pt x="1352" y="319"/>
                    </a:cubicBezTo>
                    <a:close/>
                    <a:moveTo>
                      <a:pt x="1493" y="711"/>
                    </a:moveTo>
                    <a:cubicBezTo>
                      <a:pt x="1494" y="712"/>
                      <a:pt x="1496" y="713"/>
                      <a:pt x="1498" y="714"/>
                    </a:cubicBezTo>
                    <a:cubicBezTo>
                      <a:pt x="1496" y="713"/>
                      <a:pt x="1495" y="712"/>
                      <a:pt x="1493" y="711"/>
                    </a:cubicBezTo>
                    <a:close/>
                    <a:moveTo>
                      <a:pt x="709" y="765"/>
                    </a:moveTo>
                    <a:cubicBezTo>
                      <a:pt x="709" y="766"/>
                      <a:pt x="708" y="767"/>
                      <a:pt x="708" y="767"/>
                    </a:cubicBezTo>
                    <a:cubicBezTo>
                      <a:pt x="708" y="767"/>
                      <a:pt x="709" y="766"/>
                      <a:pt x="709" y="765"/>
                    </a:cubicBezTo>
                    <a:close/>
                    <a:moveTo>
                      <a:pt x="1177" y="921"/>
                    </a:moveTo>
                    <a:lnTo>
                      <a:pt x="1177" y="921"/>
                    </a:lnTo>
                    <a:cubicBezTo>
                      <a:pt x="1176" y="921"/>
                      <a:pt x="1176" y="922"/>
                      <a:pt x="1176" y="923"/>
                    </a:cubicBezTo>
                    <a:lnTo>
                      <a:pt x="1180" y="924"/>
                    </a:lnTo>
                    <a:lnTo>
                      <a:pt x="1180" y="924"/>
                    </a:lnTo>
                    <a:cubicBezTo>
                      <a:pt x="1179" y="923"/>
                      <a:pt x="1178" y="922"/>
                      <a:pt x="1177" y="921"/>
                    </a:cubicBezTo>
                    <a:close/>
                    <a:moveTo>
                      <a:pt x="460" y="960"/>
                    </a:moveTo>
                    <a:lnTo>
                      <a:pt x="460" y="960"/>
                    </a:lnTo>
                    <a:cubicBezTo>
                      <a:pt x="460" y="960"/>
                      <a:pt x="460" y="961"/>
                      <a:pt x="460" y="961"/>
                    </a:cubicBezTo>
                    <a:lnTo>
                      <a:pt x="460" y="961"/>
                    </a:lnTo>
                    <a:lnTo>
                      <a:pt x="460" y="960"/>
                    </a:lnTo>
                    <a:close/>
                    <a:moveTo>
                      <a:pt x="181" y="1477"/>
                    </a:moveTo>
                    <a:lnTo>
                      <a:pt x="181" y="1477"/>
                    </a:lnTo>
                    <a:cubicBezTo>
                      <a:pt x="180" y="1478"/>
                      <a:pt x="180" y="1480"/>
                      <a:pt x="180" y="1482"/>
                    </a:cubicBezTo>
                    <a:lnTo>
                      <a:pt x="180" y="1482"/>
                    </a:lnTo>
                    <a:lnTo>
                      <a:pt x="181" y="1477"/>
                    </a:lnTo>
                    <a:close/>
                    <a:moveTo>
                      <a:pt x="120" y="1601"/>
                    </a:moveTo>
                    <a:lnTo>
                      <a:pt x="120" y="1601"/>
                    </a:lnTo>
                    <a:cubicBezTo>
                      <a:pt x="118" y="1601"/>
                      <a:pt x="117" y="1602"/>
                      <a:pt x="117" y="1603"/>
                    </a:cubicBezTo>
                    <a:lnTo>
                      <a:pt x="117" y="1603"/>
                    </a:lnTo>
                    <a:cubicBezTo>
                      <a:pt x="118" y="1602"/>
                      <a:pt x="119" y="1601"/>
                      <a:pt x="120" y="1601"/>
                    </a:cubicBezTo>
                    <a:close/>
                    <a:moveTo>
                      <a:pt x="90" y="1581"/>
                    </a:moveTo>
                    <a:cubicBezTo>
                      <a:pt x="30" y="1581"/>
                      <a:pt x="45" y="1605"/>
                      <a:pt x="1" y="1623"/>
                    </a:cubicBezTo>
                    <a:cubicBezTo>
                      <a:pt x="12" y="1621"/>
                      <a:pt x="51" y="1610"/>
                      <a:pt x="85" y="1610"/>
                    </a:cubicBezTo>
                    <a:cubicBezTo>
                      <a:pt x="101" y="1610"/>
                      <a:pt x="116" y="1613"/>
                      <a:pt x="125" y="1621"/>
                    </a:cubicBezTo>
                    <a:lnTo>
                      <a:pt x="125" y="1621"/>
                    </a:lnTo>
                    <a:cubicBezTo>
                      <a:pt x="120" y="1615"/>
                      <a:pt x="114" y="1607"/>
                      <a:pt x="117" y="1603"/>
                    </a:cubicBezTo>
                    <a:lnTo>
                      <a:pt x="117" y="1603"/>
                    </a:lnTo>
                    <a:cubicBezTo>
                      <a:pt x="113" y="1605"/>
                      <a:pt x="110" y="1607"/>
                      <a:pt x="105" y="1609"/>
                    </a:cubicBezTo>
                    <a:lnTo>
                      <a:pt x="98" y="1581"/>
                    </a:lnTo>
                    <a:cubicBezTo>
                      <a:pt x="95" y="1581"/>
                      <a:pt x="92" y="1581"/>
                      <a:pt x="90" y="1581"/>
                    </a:cubicBezTo>
                    <a:close/>
                    <a:moveTo>
                      <a:pt x="125" y="1621"/>
                    </a:moveTo>
                    <a:cubicBezTo>
                      <a:pt x="127" y="1623"/>
                      <a:pt x="129" y="1626"/>
                      <a:pt x="130" y="1627"/>
                    </a:cubicBezTo>
                    <a:cubicBezTo>
                      <a:pt x="129" y="1625"/>
                      <a:pt x="127" y="1623"/>
                      <a:pt x="125" y="1621"/>
                    </a:cubicBezTo>
                    <a:close/>
                    <a:moveTo>
                      <a:pt x="205" y="2130"/>
                    </a:moveTo>
                    <a:lnTo>
                      <a:pt x="205" y="2130"/>
                    </a:lnTo>
                    <a:cubicBezTo>
                      <a:pt x="209" y="2135"/>
                      <a:pt x="209" y="2142"/>
                      <a:pt x="200" y="2154"/>
                    </a:cubicBezTo>
                    <a:lnTo>
                      <a:pt x="200" y="2151"/>
                    </a:lnTo>
                    <a:cubicBezTo>
                      <a:pt x="186" y="2149"/>
                      <a:pt x="191" y="2140"/>
                      <a:pt x="205" y="2130"/>
                    </a:cubicBezTo>
                    <a:close/>
                    <a:moveTo>
                      <a:pt x="556" y="2520"/>
                    </a:moveTo>
                    <a:cubicBezTo>
                      <a:pt x="557" y="2520"/>
                      <a:pt x="557" y="2521"/>
                      <a:pt x="559" y="2522"/>
                    </a:cubicBezTo>
                    <a:lnTo>
                      <a:pt x="559" y="2522"/>
                    </a:lnTo>
                    <a:cubicBezTo>
                      <a:pt x="554" y="2523"/>
                      <a:pt x="550" y="2525"/>
                      <a:pt x="545" y="2527"/>
                    </a:cubicBezTo>
                    <a:cubicBezTo>
                      <a:pt x="550" y="2524"/>
                      <a:pt x="553" y="2520"/>
                      <a:pt x="556" y="2520"/>
                    </a:cubicBezTo>
                    <a:close/>
                    <a:moveTo>
                      <a:pt x="717" y="2564"/>
                    </a:moveTo>
                    <a:lnTo>
                      <a:pt x="717" y="2564"/>
                    </a:lnTo>
                    <a:cubicBezTo>
                      <a:pt x="712" y="2571"/>
                      <a:pt x="710" y="2578"/>
                      <a:pt x="708" y="2585"/>
                    </a:cubicBezTo>
                    <a:cubicBezTo>
                      <a:pt x="710" y="2578"/>
                      <a:pt x="715" y="2571"/>
                      <a:pt x="717" y="2564"/>
                    </a:cubicBezTo>
                    <a:close/>
                    <a:moveTo>
                      <a:pt x="320" y="2649"/>
                    </a:moveTo>
                    <a:lnTo>
                      <a:pt x="320" y="2649"/>
                    </a:lnTo>
                    <a:cubicBezTo>
                      <a:pt x="319" y="2650"/>
                      <a:pt x="319" y="2651"/>
                      <a:pt x="318" y="2652"/>
                    </a:cubicBezTo>
                    <a:cubicBezTo>
                      <a:pt x="319" y="2651"/>
                      <a:pt x="320" y="2650"/>
                      <a:pt x="320" y="2649"/>
                    </a:cubicBezTo>
                    <a:close/>
                    <a:moveTo>
                      <a:pt x="328" y="2661"/>
                    </a:moveTo>
                    <a:cubicBezTo>
                      <a:pt x="326" y="2661"/>
                      <a:pt x="325" y="2661"/>
                      <a:pt x="325" y="2661"/>
                    </a:cubicBezTo>
                    <a:cubicBezTo>
                      <a:pt x="326" y="2661"/>
                      <a:pt x="327" y="2661"/>
                      <a:pt x="328" y="2661"/>
                    </a:cubicBezTo>
                    <a:close/>
                    <a:moveTo>
                      <a:pt x="1230" y="2985"/>
                    </a:moveTo>
                    <a:cubicBezTo>
                      <a:pt x="1230" y="2985"/>
                      <a:pt x="1231" y="2991"/>
                      <a:pt x="1234" y="2998"/>
                    </a:cubicBezTo>
                    <a:lnTo>
                      <a:pt x="1232" y="2998"/>
                    </a:lnTo>
                    <a:cubicBezTo>
                      <a:pt x="1231" y="2988"/>
                      <a:pt x="1230" y="2985"/>
                      <a:pt x="1230" y="2985"/>
                    </a:cubicBezTo>
                    <a:close/>
                    <a:moveTo>
                      <a:pt x="1241" y="3011"/>
                    </a:moveTo>
                    <a:lnTo>
                      <a:pt x="1241" y="3011"/>
                    </a:lnTo>
                    <a:cubicBezTo>
                      <a:pt x="1244" y="3016"/>
                      <a:pt x="1248" y="3019"/>
                      <a:pt x="1252" y="3019"/>
                    </a:cubicBezTo>
                    <a:cubicBezTo>
                      <a:pt x="1255" y="3019"/>
                      <a:pt x="1257" y="3018"/>
                      <a:pt x="1259" y="3016"/>
                    </a:cubicBezTo>
                    <a:lnTo>
                      <a:pt x="1259" y="3016"/>
                    </a:lnTo>
                    <a:cubicBezTo>
                      <a:pt x="1257" y="3023"/>
                      <a:pt x="1255" y="3025"/>
                      <a:pt x="1248" y="3028"/>
                    </a:cubicBezTo>
                    <a:cubicBezTo>
                      <a:pt x="1246" y="3028"/>
                      <a:pt x="1245" y="3028"/>
                      <a:pt x="1244" y="3028"/>
                    </a:cubicBezTo>
                    <a:cubicBezTo>
                      <a:pt x="1236" y="3028"/>
                      <a:pt x="1237" y="3022"/>
                      <a:pt x="1241" y="3011"/>
                    </a:cubicBezTo>
                    <a:close/>
                    <a:moveTo>
                      <a:pt x="1677" y="0"/>
                    </a:moveTo>
                    <a:lnTo>
                      <a:pt x="1677" y="0"/>
                    </a:lnTo>
                    <a:cubicBezTo>
                      <a:pt x="1730" y="51"/>
                      <a:pt x="1554" y="7"/>
                      <a:pt x="1630" y="79"/>
                    </a:cubicBezTo>
                    <a:cubicBezTo>
                      <a:pt x="1612" y="79"/>
                      <a:pt x="1610" y="63"/>
                      <a:pt x="1591" y="58"/>
                    </a:cubicBezTo>
                    <a:lnTo>
                      <a:pt x="1591" y="58"/>
                    </a:lnTo>
                    <a:cubicBezTo>
                      <a:pt x="1619" y="81"/>
                      <a:pt x="1621" y="93"/>
                      <a:pt x="1596" y="102"/>
                    </a:cubicBezTo>
                    <a:lnTo>
                      <a:pt x="1589" y="97"/>
                    </a:lnTo>
                    <a:cubicBezTo>
                      <a:pt x="1570" y="148"/>
                      <a:pt x="1528" y="153"/>
                      <a:pt x="1475" y="190"/>
                    </a:cubicBezTo>
                    <a:lnTo>
                      <a:pt x="1512" y="206"/>
                    </a:lnTo>
                    <a:cubicBezTo>
                      <a:pt x="1506" y="211"/>
                      <a:pt x="1501" y="212"/>
                      <a:pt x="1495" y="212"/>
                    </a:cubicBezTo>
                    <a:cubicBezTo>
                      <a:pt x="1489" y="212"/>
                      <a:pt x="1483" y="211"/>
                      <a:pt x="1477" y="211"/>
                    </a:cubicBezTo>
                    <a:cubicBezTo>
                      <a:pt x="1488" y="222"/>
                      <a:pt x="1495" y="226"/>
                      <a:pt x="1499" y="226"/>
                    </a:cubicBezTo>
                    <a:cubicBezTo>
                      <a:pt x="1508" y="226"/>
                      <a:pt x="1511" y="212"/>
                      <a:pt x="1522" y="212"/>
                    </a:cubicBezTo>
                    <a:cubicBezTo>
                      <a:pt x="1528" y="212"/>
                      <a:pt x="1536" y="216"/>
                      <a:pt x="1549" y="227"/>
                    </a:cubicBezTo>
                    <a:cubicBezTo>
                      <a:pt x="1540" y="224"/>
                      <a:pt x="1533" y="223"/>
                      <a:pt x="1526" y="223"/>
                    </a:cubicBezTo>
                    <a:cubicBezTo>
                      <a:pt x="1484" y="223"/>
                      <a:pt x="1483" y="272"/>
                      <a:pt x="1445" y="272"/>
                    </a:cubicBezTo>
                    <a:cubicBezTo>
                      <a:pt x="1436" y="272"/>
                      <a:pt x="1425" y="269"/>
                      <a:pt x="1410" y="262"/>
                    </a:cubicBezTo>
                    <a:lnTo>
                      <a:pt x="1410" y="262"/>
                    </a:lnTo>
                    <a:cubicBezTo>
                      <a:pt x="1399" y="278"/>
                      <a:pt x="1452" y="283"/>
                      <a:pt x="1440" y="299"/>
                    </a:cubicBezTo>
                    <a:lnTo>
                      <a:pt x="1417" y="290"/>
                    </a:lnTo>
                    <a:lnTo>
                      <a:pt x="1440" y="311"/>
                    </a:lnTo>
                    <a:cubicBezTo>
                      <a:pt x="1437" y="312"/>
                      <a:pt x="1434" y="313"/>
                      <a:pt x="1430" y="313"/>
                    </a:cubicBezTo>
                    <a:cubicBezTo>
                      <a:pt x="1415" y="313"/>
                      <a:pt x="1395" y="304"/>
                      <a:pt x="1382" y="294"/>
                    </a:cubicBezTo>
                    <a:cubicBezTo>
                      <a:pt x="1385" y="294"/>
                      <a:pt x="1382" y="283"/>
                      <a:pt x="1382" y="281"/>
                    </a:cubicBezTo>
                    <a:cubicBezTo>
                      <a:pt x="1381" y="280"/>
                      <a:pt x="1379" y="280"/>
                      <a:pt x="1378" y="280"/>
                    </a:cubicBezTo>
                    <a:cubicBezTo>
                      <a:pt x="1352" y="280"/>
                      <a:pt x="1359" y="314"/>
                      <a:pt x="1352" y="319"/>
                    </a:cubicBezTo>
                    <a:lnTo>
                      <a:pt x="1352" y="319"/>
                    </a:lnTo>
                    <a:lnTo>
                      <a:pt x="1373" y="315"/>
                    </a:lnTo>
                    <a:lnTo>
                      <a:pt x="1373" y="315"/>
                    </a:lnTo>
                    <a:cubicBezTo>
                      <a:pt x="1357" y="369"/>
                      <a:pt x="1290" y="396"/>
                      <a:pt x="1290" y="466"/>
                    </a:cubicBezTo>
                    <a:lnTo>
                      <a:pt x="1306" y="475"/>
                    </a:lnTo>
                    <a:cubicBezTo>
                      <a:pt x="1301" y="526"/>
                      <a:pt x="1266" y="485"/>
                      <a:pt x="1246" y="524"/>
                    </a:cubicBezTo>
                    <a:lnTo>
                      <a:pt x="1243" y="519"/>
                    </a:lnTo>
                    <a:lnTo>
                      <a:pt x="1243" y="519"/>
                    </a:lnTo>
                    <a:cubicBezTo>
                      <a:pt x="1250" y="538"/>
                      <a:pt x="1248" y="554"/>
                      <a:pt x="1236" y="559"/>
                    </a:cubicBezTo>
                    <a:cubicBezTo>
                      <a:pt x="1232" y="538"/>
                      <a:pt x="1192" y="543"/>
                      <a:pt x="1188" y="517"/>
                    </a:cubicBezTo>
                    <a:lnTo>
                      <a:pt x="1188" y="517"/>
                    </a:lnTo>
                    <a:cubicBezTo>
                      <a:pt x="1178" y="570"/>
                      <a:pt x="1190" y="549"/>
                      <a:pt x="1213" y="619"/>
                    </a:cubicBezTo>
                    <a:lnTo>
                      <a:pt x="1188" y="600"/>
                    </a:lnTo>
                    <a:lnTo>
                      <a:pt x="1188" y="600"/>
                    </a:lnTo>
                    <a:cubicBezTo>
                      <a:pt x="1197" y="628"/>
                      <a:pt x="1206" y="640"/>
                      <a:pt x="1192" y="658"/>
                    </a:cubicBezTo>
                    <a:cubicBezTo>
                      <a:pt x="1190" y="628"/>
                      <a:pt x="1150" y="633"/>
                      <a:pt x="1146" y="594"/>
                    </a:cubicBezTo>
                    <a:cubicBezTo>
                      <a:pt x="1139" y="591"/>
                      <a:pt x="1132" y="590"/>
                      <a:pt x="1127" y="590"/>
                    </a:cubicBezTo>
                    <a:cubicBezTo>
                      <a:pt x="1090" y="590"/>
                      <a:pt x="1106" y="641"/>
                      <a:pt x="1087" y="641"/>
                    </a:cubicBezTo>
                    <a:cubicBezTo>
                      <a:pt x="1080" y="641"/>
                      <a:pt x="1070" y="636"/>
                      <a:pt x="1053" y="621"/>
                    </a:cubicBezTo>
                    <a:lnTo>
                      <a:pt x="1053" y="621"/>
                    </a:lnTo>
                    <a:cubicBezTo>
                      <a:pt x="1066" y="653"/>
                      <a:pt x="1079" y="662"/>
                      <a:pt x="1090" y="662"/>
                    </a:cubicBezTo>
                    <a:cubicBezTo>
                      <a:pt x="1101" y="662"/>
                      <a:pt x="1110" y="652"/>
                      <a:pt x="1114" y="652"/>
                    </a:cubicBezTo>
                    <a:cubicBezTo>
                      <a:pt x="1115" y="652"/>
                      <a:pt x="1116" y="653"/>
                      <a:pt x="1116" y="656"/>
                    </a:cubicBezTo>
                    <a:cubicBezTo>
                      <a:pt x="1141" y="672"/>
                      <a:pt x="1139" y="716"/>
                      <a:pt x="1120" y="719"/>
                    </a:cubicBezTo>
                    <a:cubicBezTo>
                      <a:pt x="1120" y="719"/>
                      <a:pt x="1119" y="719"/>
                      <a:pt x="1118" y="719"/>
                    </a:cubicBezTo>
                    <a:cubicBezTo>
                      <a:pt x="1102" y="719"/>
                      <a:pt x="1047" y="664"/>
                      <a:pt x="1016" y="664"/>
                    </a:cubicBezTo>
                    <a:cubicBezTo>
                      <a:pt x="1012" y="664"/>
                      <a:pt x="1008" y="665"/>
                      <a:pt x="1005" y="667"/>
                    </a:cubicBezTo>
                    <a:lnTo>
                      <a:pt x="1005" y="667"/>
                    </a:lnTo>
                    <a:cubicBezTo>
                      <a:pt x="1006" y="665"/>
                      <a:pt x="1005" y="661"/>
                      <a:pt x="1007" y="661"/>
                    </a:cubicBezTo>
                    <a:cubicBezTo>
                      <a:pt x="1004" y="659"/>
                      <a:pt x="1002" y="659"/>
                      <a:pt x="1000" y="659"/>
                    </a:cubicBezTo>
                    <a:cubicBezTo>
                      <a:pt x="989" y="659"/>
                      <a:pt x="993" y="682"/>
                      <a:pt x="979" y="682"/>
                    </a:cubicBezTo>
                    <a:cubicBezTo>
                      <a:pt x="976" y="682"/>
                      <a:pt x="971" y="681"/>
                      <a:pt x="965" y="677"/>
                    </a:cubicBezTo>
                    <a:lnTo>
                      <a:pt x="965" y="677"/>
                    </a:lnTo>
                    <a:cubicBezTo>
                      <a:pt x="984" y="726"/>
                      <a:pt x="944" y="686"/>
                      <a:pt x="977" y="742"/>
                    </a:cubicBezTo>
                    <a:lnTo>
                      <a:pt x="1000" y="714"/>
                    </a:lnTo>
                    <a:lnTo>
                      <a:pt x="1000" y="714"/>
                    </a:lnTo>
                    <a:cubicBezTo>
                      <a:pt x="993" y="735"/>
                      <a:pt x="1012" y="797"/>
                      <a:pt x="977" y="797"/>
                    </a:cubicBezTo>
                    <a:cubicBezTo>
                      <a:pt x="973" y="797"/>
                      <a:pt x="969" y="796"/>
                      <a:pt x="965" y="795"/>
                    </a:cubicBezTo>
                    <a:cubicBezTo>
                      <a:pt x="963" y="781"/>
                      <a:pt x="960" y="767"/>
                      <a:pt x="963" y="753"/>
                    </a:cubicBezTo>
                    <a:cubicBezTo>
                      <a:pt x="960" y="752"/>
                      <a:pt x="957" y="751"/>
                      <a:pt x="956" y="751"/>
                    </a:cubicBezTo>
                    <a:cubicBezTo>
                      <a:pt x="948" y="751"/>
                      <a:pt x="949" y="765"/>
                      <a:pt x="940" y="765"/>
                    </a:cubicBezTo>
                    <a:cubicBezTo>
                      <a:pt x="938" y="765"/>
                      <a:pt x="935" y="764"/>
                      <a:pt x="933" y="763"/>
                    </a:cubicBezTo>
                    <a:cubicBezTo>
                      <a:pt x="905" y="705"/>
                      <a:pt x="965" y="728"/>
                      <a:pt x="956" y="677"/>
                    </a:cubicBezTo>
                    <a:cubicBezTo>
                      <a:pt x="953" y="675"/>
                      <a:pt x="951" y="674"/>
                      <a:pt x="949" y="674"/>
                    </a:cubicBezTo>
                    <a:cubicBezTo>
                      <a:pt x="940" y="674"/>
                      <a:pt x="940" y="697"/>
                      <a:pt x="935" y="697"/>
                    </a:cubicBezTo>
                    <a:cubicBezTo>
                      <a:pt x="932" y="697"/>
                      <a:pt x="927" y="691"/>
                      <a:pt x="919" y="672"/>
                    </a:cubicBezTo>
                    <a:lnTo>
                      <a:pt x="919" y="672"/>
                    </a:lnTo>
                    <a:cubicBezTo>
                      <a:pt x="935" y="712"/>
                      <a:pt x="926" y="714"/>
                      <a:pt x="914" y="716"/>
                    </a:cubicBezTo>
                    <a:cubicBezTo>
                      <a:pt x="900" y="716"/>
                      <a:pt x="882" y="719"/>
                      <a:pt x="886" y="753"/>
                    </a:cubicBezTo>
                    <a:lnTo>
                      <a:pt x="868" y="721"/>
                    </a:lnTo>
                    <a:cubicBezTo>
                      <a:pt x="868" y="728"/>
                      <a:pt x="868" y="751"/>
                      <a:pt x="861" y="753"/>
                    </a:cubicBezTo>
                    <a:lnTo>
                      <a:pt x="847" y="702"/>
                    </a:lnTo>
                    <a:cubicBezTo>
                      <a:pt x="847" y="720"/>
                      <a:pt x="838" y="724"/>
                      <a:pt x="827" y="724"/>
                    </a:cubicBezTo>
                    <a:cubicBezTo>
                      <a:pt x="817" y="724"/>
                      <a:pt x="803" y="720"/>
                      <a:pt x="792" y="720"/>
                    </a:cubicBezTo>
                    <a:cubicBezTo>
                      <a:pt x="784" y="720"/>
                      <a:pt x="777" y="723"/>
                      <a:pt x="775" y="733"/>
                    </a:cubicBezTo>
                    <a:cubicBezTo>
                      <a:pt x="783" y="727"/>
                      <a:pt x="790" y="724"/>
                      <a:pt x="795" y="724"/>
                    </a:cubicBezTo>
                    <a:cubicBezTo>
                      <a:pt x="816" y="724"/>
                      <a:pt x="819" y="765"/>
                      <a:pt x="847" y="774"/>
                    </a:cubicBezTo>
                    <a:cubicBezTo>
                      <a:pt x="842" y="791"/>
                      <a:pt x="835" y="797"/>
                      <a:pt x="826" y="797"/>
                    </a:cubicBezTo>
                    <a:cubicBezTo>
                      <a:pt x="803" y="797"/>
                      <a:pt x="768" y="754"/>
                      <a:pt x="735" y="754"/>
                    </a:cubicBezTo>
                    <a:cubicBezTo>
                      <a:pt x="726" y="754"/>
                      <a:pt x="718" y="757"/>
                      <a:pt x="709" y="765"/>
                    </a:cubicBezTo>
                    <a:lnTo>
                      <a:pt x="709" y="765"/>
                    </a:lnTo>
                    <a:cubicBezTo>
                      <a:pt x="711" y="764"/>
                      <a:pt x="715" y="763"/>
                      <a:pt x="718" y="763"/>
                    </a:cubicBezTo>
                    <a:cubicBezTo>
                      <a:pt x="731" y="763"/>
                      <a:pt x="751" y="772"/>
                      <a:pt x="749" y="788"/>
                    </a:cubicBezTo>
                    <a:cubicBezTo>
                      <a:pt x="731" y="788"/>
                      <a:pt x="710" y="786"/>
                      <a:pt x="691" y="777"/>
                    </a:cubicBezTo>
                    <a:lnTo>
                      <a:pt x="691" y="777"/>
                    </a:lnTo>
                    <a:cubicBezTo>
                      <a:pt x="659" y="811"/>
                      <a:pt x="724" y="804"/>
                      <a:pt x="724" y="835"/>
                    </a:cubicBezTo>
                    <a:cubicBezTo>
                      <a:pt x="716" y="829"/>
                      <a:pt x="710" y="827"/>
                      <a:pt x="707" y="827"/>
                    </a:cubicBezTo>
                    <a:cubicBezTo>
                      <a:pt x="692" y="827"/>
                      <a:pt x="716" y="869"/>
                      <a:pt x="712" y="886"/>
                    </a:cubicBezTo>
                    <a:lnTo>
                      <a:pt x="685" y="858"/>
                    </a:lnTo>
                    <a:lnTo>
                      <a:pt x="685" y="858"/>
                    </a:lnTo>
                    <a:cubicBezTo>
                      <a:pt x="627" y="869"/>
                      <a:pt x="729" y="927"/>
                      <a:pt x="673" y="932"/>
                    </a:cubicBezTo>
                    <a:lnTo>
                      <a:pt x="652" y="879"/>
                    </a:lnTo>
                    <a:lnTo>
                      <a:pt x="643" y="904"/>
                    </a:lnTo>
                    <a:lnTo>
                      <a:pt x="615" y="869"/>
                    </a:lnTo>
                    <a:lnTo>
                      <a:pt x="615" y="869"/>
                    </a:lnTo>
                    <a:cubicBezTo>
                      <a:pt x="617" y="911"/>
                      <a:pt x="603" y="911"/>
                      <a:pt x="576" y="920"/>
                    </a:cubicBezTo>
                    <a:cubicBezTo>
                      <a:pt x="599" y="934"/>
                      <a:pt x="624" y="971"/>
                      <a:pt x="608" y="988"/>
                    </a:cubicBezTo>
                    <a:cubicBezTo>
                      <a:pt x="588" y="984"/>
                      <a:pt x="585" y="971"/>
                      <a:pt x="579" y="971"/>
                    </a:cubicBezTo>
                    <a:cubicBezTo>
                      <a:pt x="577" y="971"/>
                      <a:pt x="573" y="974"/>
                      <a:pt x="566" y="983"/>
                    </a:cubicBezTo>
                    <a:cubicBezTo>
                      <a:pt x="557" y="964"/>
                      <a:pt x="545" y="944"/>
                      <a:pt x="559" y="944"/>
                    </a:cubicBezTo>
                    <a:cubicBezTo>
                      <a:pt x="563" y="944"/>
                      <a:pt x="568" y="945"/>
                      <a:pt x="576" y="948"/>
                    </a:cubicBezTo>
                    <a:cubicBezTo>
                      <a:pt x="566" y="939"/>
                      <a:pt x="562" y="927"/>
                      <a:pt x="555" y="916"/>
                    </a:cubicBezTo>
                    <a:cubicBezTo>
                      <a:pt x="552" y="915"/>
                      <a:pt x="549" y="915"/>
                      <a:pt x="547" y="915"/>
                    </a:cubicBezTo>
                    <a:cubicBezTo>
                      <a:pt x="521" y="915"/>
                      <a:pt x="517" y="944"/>
                      <a:pt x="508" y="951"/>
                    </a:cubicBezTo>
                    <a:cubicBezTo>
                      <a:pt x="512" y="949"/>
                      <a:pt x="516" y="947"/>
                      <a:pt x="520" y="947"/>
                    </a:cubicBezTo>
                    <a:cubicBezTo>
                      <a:pt x="522" y="947"/>
                      <a:pt x="523" y="948"/>
                      <a:pt x="525" y="948"/>
                    </a:cubicBezTo>
                    <a:cubicBezTo>
                      <a:pt x="525" y="948"/>
                      <a:pt x="527" y="967"/>
                      <a:pt x="529" y="983"/>
                    </a:cubicBezTo>
                    <a:lnTo>
                      <a:pt x="532" y="1018"/>
                    </a:lnTo>
                    <a:cubicBezTo>
                      <a:pt x="520" y="1013"/>
                      <a:pt x="508" y="1004"/>
                      <a:pt x="506" y="990"/>
                    </a:cubicBezTo>
                    <a:lnTo>
                      <a:pt x="506" y="990"/>
                    </a:lnTo>
                    <a:cubicBezTo>
                      <a:pt x="504" y="999"/>
                      <a:pt x="513" y="1015"/>
                      <a:pt x="506" y="1027"/>
                    </a:cubicBezTo>
                    <a:cubicBezTo>
                      <a:pt x="485" y="1004"/>
                      <a:pt x="458" y="984"/>
                      <a:pt x="460" y="961"/>
                    </a:cubicBezTo>
                    <a:lnTo>
                      <a:pt x="460" y="961"/>
                    </a:lnTo>
                    <a:lnTo>
                      <a:pt x="455" y="1018"/>
                    </a:lnTo>
                    <a:cubicBezTo>
                      <a:pt x="443" y="1011"/>
                      <a:pt x="411" y="1011"/>
                      <a:pt x="404" y="999"/>
                    </a:cubicBezTo>
                    <a:lnTo>
                      <a:pt x="404" y="999"/>
                    </a:lnTo>
                    <a:cubicBezTo>
                      <a:pt x="372" y="1006"/>
                      <a:pt x="413" y="1085"/>
                      <a:pt x="372" y="1094"/>
                    </a:cubicBezTo>
                    <a:cubicBezTo>
                      <a:pt x="376" y="1099"/>
                      <a:pt x="379" y="1106"/>
                      <a:pt x="379" y="1113"/>
                    </a:cubicBezTo>
                    <a:cubicBezTo>
                      <a:pt x="353" y="1134"/>
                      <a:pt x="302" y="1131"/>
                      <a:pt x="316" y="1189"/>
                    </a:cubicBezTo>
                    <a:lnTo>
                      <a:pt x="253" y="1178"/>
                    </a:lnTo>
                    <a:lnTo>
                      <a:pt x="253" y="1178"/>
                    </a:lnTo>
                    <a:cubicBezTo>
                      <a:pt x="246" y="1208"/>
                      <a:pt x="332" y="1192"/>
                      <a:pt x="323" y="1243"/>
                    </a:cubicBezTo>
                    <a:cubicBezTo>
                      <a:pt x="322" y="1253"/>
                      <a:pt x="318" y="1256"/>
                      <a:pt x="313" y="1256"/>
                    </a:cubicBezTo>
                    <a:cubicBezTo>
                      <a:pt x="298" y="1256"/>
                      <a:pt x="270" y="1231"/>
                      <a:pt x="255" y="1231"/>
                    </a:cubicBezTo>
                    <a:cubicBezTo>
                      <a:pt x="254" y="1231"/>
                      <a:pt x="254" y="1231"/>
                      <a:pt x="253" y="1231"/>
                    </a:cubicBezTo>
                    <a:cubicBezTo>
                      <a:pt x="270" y="1261"/>
                      <a:pt x="307" y="1312"/>
                      <a:pt x="249" y="1319"/>
                    </a:cubicBezTo>
                    <a:cubicBezTo>
                      <a:pt x="244" y="1305"/>
                      <a:pt x="256" y="1301"/>
                      <a:pt x="258" y="1289"/>
                    </a:cubicBezTo>
                    <a:lnTo>
                      <a:pt x="258" y="1289"/>
                    </a:lnTo>
                    <a:lnTo>
                      <a:pt x="216" y="1296"/>
                    </a:lnTo>
                    <a:cubicBezTo>
                      <a:pt x="184" y="1245"/>
                      <a:pt x="212" y="1233"/>
                      <a:pt x="158" y="1233"/>
                    </a:cubicBezTo>
                    <a:cubicBezTo>
                      <a:pt x="256" y="1289"/>
                      <a:pt x="119" y="1324"/>
                      <a:pt x="221" y="1375"/>
                    </a:cubicBezTo>
                    <a:lnTo>
                      <a:pt x="193" y="1379"/>
                    </a:lnTo>
                    <a:cubicBezTo>
                      <a:pt x="195" y="1377"/>
                      <a:pt x="188" y="1372"/>
                      <a:pt x="193" y="1368"/>
                    </a:cubicBezTo>
                    <a:lnTo>
                      <a:pt x="193" y="1368"/>
                    </a:lnTo>
                    <a:cubicBezTo>
                      <a:pt x="128" y="1375"/>
                      <a:pt x="256" y="1423"/>
                      <a:pt x="226" y="1449"/>
                    </a:cubicBezTo>
                    <a:cubicBezTo>
                      <a:pt x="219" y="1454"/>
                      <a:pt x="210" y="1456"/>
                      <a:pt x="203" y="1456"/>
                    </a:cubicBezTo>
                    <a:cubicBezTo>
                      <a:pt x="195" y="1456"/>
                      <a:pt x="188" y="1454"/>
                      <a:pt x="184" y="1447"/>
                    </a:cubicBezTo>
                    <a:lnTo>
                      <a:pt x="184" y="1447"/>
                    </a:lnTo>
                    <a:lnTo>
                      <a:pt x="198" y="1486"/>
                    </a:lnTo>
                    <a:cubicBezTo>
                      <a:pt x="197" y="1488"/>
                      <a:pt x="195" y="1488"/>
                      <a:pt x="192" y="1488"/>
                    </a:cubicBezTo>
                    <a:cubicBezTo>
                      <a:pt x="187" y="1488"/>
                      <a:pt x="182" y="1485"/>
                      <a:pt x="180" y="1482"/>
                    </a:cubicBezTo>
                    <a:lnTo>
                      <a:pt x="180" y="1482"/>
                    </a:lnTo>
                    <a:lnTo>
                      <a:pt x="170" y="1523"/>
                    </a:lnTo>
                    <a:lnTo>
                      <a:pt x="168" y="1521"/>
                    </a:lnTo>
                    <a:lnTo>
                      <a:pt x="168" y="1521"/>
                    </a:lnTo>
                    <a:cubicBezTo>
                      <a:pt x="181" y="1535"/>
                      <a:pt x="202" y="1558"/>
                      <a:pt x="212" y="1569"/>
                    </a:cubicBezTo>
                    <a:cubicBezTo>
                      <a:pt x="208" y="1571"/>
                      <a:pt x="205" y="1571"/>
                      <a:pt x="203" y="1571"/>
                    </a:cubicBezTo>
                    <a:cubicBezTo>
                      <a:pt x="193" y="1571"/>
                      <a:pt x="198" y="1560"/>
                      <a:pt x="186" y="1558"/>
                    </a:cubicBezTo>
                    <a:lnTo>
                      <a:pt x="186" y="1558"/>
                    </a:lnTo>
                    <a:cubicBezTo>
                      <a:pt x="191" y="1569"/>
                      <a:pt x="198" y="1581"/>
                      <a:pt x="205" y="1590"/>
                    </a:cubicBezTo>
                    <a:cubicBezTo>
                      <a:pt x="175" y="1590"/>
                      <a:pt x="151" y="1567"/>
                      <a:pt x="163" y="1546"/>
                    </a:cubicBezTo>
                    <a:cubicBezTo>
                      <a:pt x="156" y="1546"/>
                      <a:pt x="149" y="1546"/>
                      <a:pt x="144" y="1546"/>
                    </a:cubicBezTo>
                    <a:cubicBezTo>
                      <a:pt x="66" y="1546"/>
                      <a:pt x="157" y="1573"/>
                      <a:pt x="120" y="1601"/>
                    </a:cubicBezTo>
                    <a:lnTo>
                      <a:pt x="120" y="1601"/>
                    </a:lnTo>
                    <a:cubicBezTo>
                      <a:pt x="122" y="1600"/>
                      <a:pt x="125" y="1600"/>
                      <a:pt x="128" y="1600"/>
                    </a:cubicBezTo>
                    <a:cubicBezTo>
                      <a:pt x="170" y="1618"/>
                      <a:pt x="147" y="1618"/>
                      <a:pt x="130" y="1627"/>
                    </a:cubicBezTo>
                    <a:cubicBezTo>
                      <a:pt x="119" y="1632"/>
                      <a:pt x="112" y="1641"/>
                      <a:pt x="130" y="1660"/>
                    </a:cubicBezTo>
                    <a:cubicBezTo>
                      <a:pt x="124" y="1659"/>
                      <a:pt x="119" y="1658"/>
                      <a:pt x="115" y="1658"/>
                    </a:cubicBezTo>
                    <a:cubicBezTo>
                      <a:pt x="92" y="1658"/>
                      <a:pt x="96" y="1672"/>
                      <a:pt x="96" y="1688"/>
                    </a:cubicBezTo>
                    <a:lnTo>
                      <a:pt x="42" y="1674"/>
                    </a:lnTo>
                    <a:lnTo>
                      <a:pt x="42" y="1674"/>
                    </a:lnTo>
                    <a:cubicBezTo>
                      <a:pt x="52" y="1697"/>
                      <a:pt x="79" y="1702"/>
                      <a:pt x="100" y="1718"/>
                    </a:cubicBezTo>
                    <a:cubicBezTo>
                      <a:pt x="93" y="1735"/>
                      <a:pt x="62" y="1736"/>
                      <a:pt x="32" y="1736"/>
                    </a:cubicBezTo>
                    <a:cubicBezTo>
                      <a:pt x="25" y="1736"/>
                      <a:pt x="19" y="1736"/>
                      <a:pt x="12" y="1736"/>
                    </a:cubicBezTo>
                    <a:cubicBezTo>
                      <a:pt x="8" y="1747"/>
                      <a:pt x="13" y="1750"/>
                      <a:pt x="23" y="1750"/>
                    </a:cubicBezTo>
                    <a:cubicBezTo>
                      <a:pt x="32" y="1750"/>
                      <a:pt x="47" y="1747"/>
                      <a:pt x="60" y="1747"/>
                    </a:cubicBezTo>
                    <a:cubicBezTo>
                      <a:pt x="74" y="1747"/>
                      <a:pt x="86" y="1751"/>
                      <a:pt x="86" y="1767"/>
                    </a:cubicBezTo>
                    <a:cubicBezTo>
                      <a:pt x="61" y="1792"/>
                      <a:pt x="79" y="1818"/>
                      <a:pt x="107" y="1857"/>
                    </a:cubicBezTo>
                    <a:cubicBezTo>
                      <a:pt x="102" y="1862"/>
                      <a:pt x="96" y="1864"/>
                      <a:pt x="92" y="1864"/>
                    </a:cubicBezTo>
                    <a:cubicBezTo>
                      <a:pt x="82" y="1864"/>
                      <a:pt x="74" y="1856"/>
                      <a:pt x="65" y="1856"/>
                    </a:cubicBezTo>
                    <a:cubicBezTo>
                      <a:pt x="63" y="1856"/>
                      <a:pt x="61" y="1856"/>
                      <a:pt x="59" y="1857"/>
                    </a:cubicBezTo>
                    <a:lnTo>
                      <a:pt x="100" y="1878"/>
                    </a:lnTo>
                    <a:cubicBezTo>
                      <a:pt x="100" y="1880"/>
                      <a:pt x="98" y="1880"/>
                      <a:pt x="94" y="1880"/>
                    </a:cubicBezTo>
                    <a:cubicBezTo>
                      <a:pt x="90" y="1880"/>
                      <a:pt x="83" y="1879"/>
                      <a:pt x="79" y="1878"/>
                    </a:cubicBezTo>
                    <a:lnTo>
                      <a:pt x="79" y="1878"/>
                    </a:lnTo>
                    <a:cubicBezTo>
                      <a:pt x="96" y="1894"/>
                      <a:pt x="133" y="1882"/>
                      <a:pt x="147" y="1908"/>
                    </a:cubicBezTo>
                    <a:cubicBezTo>
                      <a:pt x="205" y="1913"/>
                      <a:pt x="59" y="1957"/>
                      <a:pt x="126" y="1984"/>
                    </a:cubicBezTo>
                    <a:cubicBezTo>
                      <a:pt x="122" y="1987"/>
                      <a:pt x="117" y="1988"/>
                      <a:pt x="112" y="1988"/>
                    </a:cubicBezTo>
                    <a:cubicBezTo>
                      <a:pt x="102" y="1988"/>
                      <a:pt x="91" y="1984"/>
                      <a:pt x="78" y="1984"/>
                    </a:cubicBezTo>
                    <a:cubicBezTo>
                      <a:pt x="76" y="1984"/>
                      <a:pt x="74" y="1984"/>
                      <a:pt x="73" y="1984"/>
                    </a:cubicBezTo>
                    <a:cubicBezTo>
                      <a:pt x="100" y="2015"/>
                      <a:pt x="133" y="2035"/>
                      <a:pt x="170" y="2049"/>
                    </a:cubicBezTo>
                    <a:lnTo>
                      <a:pt x="137" y="2079"/>
                    </a:lnTo>
                    <a:cubicBezTo>
                      <a:pt x="149" y="2072"/>
                      <a:pt x="163" y="2069"/>
                      <a:pt x="177" y="2069"/>
                    </a:cubicBezTo>
                    <a:cubicBezTo>
                      <a:pt x="207" y="2069"/>
                      <a:pt x="239" y="2082"/>
                      <a:pt x="267" y="2091"/>
                    </a:cubicBezTo>
                    <a:cubicBezTo>
                      <a:pt x="286" y="2084"/>
                      <a:pt x="302" y="2075"/>
                      <a:pt x="311" y="2070"/>
                    </a:cubicBezTo>
                    <a:lnTo>
                      <a:pt x="344" y="2100"/>
                    </a:lnTo>
                    <a:cubicBezTo>
                      <a:pt x="334" y="2103"/>
                      <a:pt x="324" y="2104"/>
                      <a:pt x="314" y="2104"/>
                    </a:cubicBezTo>
                    <a:cubicBezTo>
                      <a:pt x="307" y="2104"/>
                      <a:pt x="299" y="2104"/>
                      <a:pt x="293" y="2103"/>
                    </a:cubicBezTo>
                    <a:lnTo>
                      <a:pt x="293" y="2103"/>
                    </a:lnTo>
                    <a:cubicBezTo>
                      <a:pt x="297" y="2105"/>
                      <a:pt x="302" y="2105"/>
                      <a:pt x="307" y="2107"/>
                    </a:cubicBezTo>
                    <a:cubicBezTo>
                      <a:pt x="291" y="2115"/>
                      <a:pt x="274" y="2118"/>
                      <a:pt x="257" y="2118"/>
                    </a:cubicBezTo>
                    <a:cubicBezTo>
                      <a:pt x="246" y="2118"/>
                      <a:pt x="236" y="2117"/>
                      <a:pt x="226" y="2114"/>
                    </a:cubicBezTo>
                    <a:lnTo>
                      <a:pt x="258" y="2098"/>
                    </a:lnTo>
                    <a:cubicBezTo>
                      <a:pt x="236" y="2095"/>
                      <a:pt x="215" y="2093"/>
                      <a:pt x="194" y="2093"/>
                    </a:cubicBezTo>
                    <a:cubicBezTo>
                      <a:pt x="180" y="2093"/>
                      <a:pt x="167" y="2094"/>
                      <a:pt x="154" y="2096"/>
                    </a:cubicBezTo>
                    <a:cubicBezTo>
                      <a:pt x="161" y="2098"/>
                      <a:pt x="168" y="2100"/>
                      <a:pt x="172" y="2105"/>
                    </a:cubicBezTo>
                    <a:lnTo>
                      <a:pt x="149" y="2105"/>
                    </a:lnTo>
                    <a:cubicBezTo>
                      <a:pt x="142" y="2107"/>
                      <a:pt x="156" y="2110"/>
                      <a:pt x="170" y="2114"/>
                    </a:cubicBezTo>
                    <a:lnTo>
                      <a:pt x="112" y="2130"/>
                    </a:lnTo>
                    <a:lnTo>
                      <a:pt x="135" y="2130"/>
                    </a:lnTo>
                    <a:lnTo>
                      <a:pt x="107" y="2186"/>
                    </a:lnTo>
                    <a:cubicBezTo>
                      <a:pt x="175" y="2209"/>
                      <a:pt x="267" y="2219"/>
                      <a:pt x="307" y="2258"/>
                    </a:cubicBezTo>
                    <a:cubicBezTo>
                      <a:pt x="260" y="2258"/>
                      <a:pt x="235" y="2274"/>
                      <a:pt x="186" y="2288"/>
                    </a:cubicBezTo>
                    <a:cubicBezTo>
                      <a:pt x="235" y="2258"/>
                      <a:pt x="151" y="2253"/>
                      <a:pt x="154" y="2223"/>
                    </a:cubicBezTo>
                    <a:lnTo>
                      <a:pt x="154" y="2223"/>
                    </a:lnTo>
                    <a:cubicBezTo>
                      <a:pt x="151" y="2237"/>
                      <a:pt x="128" y="2239"/>
                      <a:pt x="119" y="2239"/>
                    </a:cubicBezTo>
                    <a:lnTo>
                      <a:pt x="149" y="2258"/>
                    </a:lnTo>
                    <a:lnTo>
                      <a:pt x="179" y="2277"/>
                    </a:lnTo>
                    <a:cubicBezTo>
                      <a:pt x="137" y="2286"/>
                      <a:pt x="151" y="2295"/>
                      <a:pt x="140" y="2311"/>
                    </a:cubicBezTo>
                    <a:cubicBezTo>
                      <a:pt x="157" y="2305"/>
                      <a:pt x="169" y="2302"/>
                      <a:pt x="179" y="2302"/>
                    </a:cubicBezTo>
                    <a:cubicBezTo>
                      <a:pt x="213" y="2302"/>
                      <a:pt x="212" y="2335"/>
                      <a:pt x="237" y="2344"/>
                    </a:cubicBezTo>
                    <a:cubicBezTo>
                      <a:pt x="225" y="2348"/>
                      <a:pt x="212" y="2351"/>
                      <a:pt x="202" y="2351"/>
                    </a:cubicBezTo>
                    <a:cubicBezTo>
                      <a:pt x="189" y="2351"/>
                      <a:pt x="180" y="2346"/>
                      <a:pt x="179" y="2332"/>
                    </a:cubicBezTo>
                    <a:lnTo>
                      <a:pt x="179" y="2332"/>
                    </a:lnTo>
                    <a:cubicBezTo>
                      <a:pt x="126" y="2379"/>
                      <a:pt x="283" y="2337"/>
                      <a:pt x="242" y="2376"/>
                    </a:cubicBezTo>
                    <a:cubicBezTo>
                      <a:pt x="240" y="2372"/>
                      <a:pt x="241" y="2369"/>
                      <a:pt x="234" y="2369"/>
                    </a:cubicBezTo>
                    <a:cubicBezTo>
                      <a:pt x="232" y="2369"/>
                      <a:pt x="230" y="2369"/>
                      <a:pt x="228" y="2369"/>
                    </a:cubicBezTo>
                    <a:cubicBezTo>
                      <a:pt x="256" y="2374"/>
                      <a:pt x="253" y="2413"/>
                      <a:pt x="226" y="2413"/>
                    </a:cubicBezTo>
                    <a:lnTo>
                      <a:pt x="221" y="2409"/>
                    </a:lnTo>
                    <a:lnTo>
                      <a:pt x="221" y="2409"/>
                    </a:lnTo>
                    <a:cubicBezTo>
                      <a:pt x="227" y="2444"/>
                      <a:pt x="261" y="2501"/>
                      <a:pt x="312" y="2501"/>
                    </a:cubicBezTo>
                    <a:cubicBezTo>
                      <a:pt x="321" y="2501"/>
                      <a:pt x="331" y="2499"/>
                      <a:pt x="341" y="2494"/>
                    </a:cubicBezTo>
                    <a:lnTo>
                      <a:pt x="341" y="2494"/>
                    </a:lnTo>
                    <a:cubicBezTo>
                      <a:pt x="332" y="2499"/>
                      <a:pt x="260" y="2527"/>
                      <a:pt x="246" y="2529"/>
                    </a:cubicBezTo>
                    <a:cubicBezTo>
                      <a:pt x="246" y="2529"/>
                      <a:pt x="309" y="2522"/>
                      <a:pt x="372" y="2511"/>
                    </a:cubicBezTo>
                    <a:cubicBezTo>
                      <a:pt x="434" y="2499"/>
                      <a:pt x="494" y="2485"/>
                      <a:pt x="494" y="2485"/>
                    </a:cubicBezTo>
                    <a:lnTo>
                      <a:pt x="494" y="2485"/>
                    </a:lnTo>
                    <a:cubicBezTo>
                      <a:pt x="441" y="2507"/>
                      <a:pt x="337" y="2584"/>
                      <a:pt x="283" y="2584"/>
                    </a:cubicBezTo>
                    <a:cubicBezTo>
                      <a:pt x="279" y="2584"/>
                      <a:pt x="275" y="2584"/>
                      <a:pt x="272" y="2583"/>
                    </a:cubicBezTo>
                    <a:lnTo>
                      <a:pt x="272" y="2583"/>
                    </a:lnTo>
                    <a:cubicBezTo>
                      <a:pt x="270" y="2594"/>
                      <a:pt x="267" y="2610"/>
                      <a:pt x="297" y="2617"/>
                    </a:cubicBezTo>
                    <a:cubicBezTo>
                      <a:pt x="302" y="2608"/>
                      <a:pt x="361" y="2566"/>
                      <a:pt x="375" y="2566"/>
                    </a:cubicBezTo>
                    <a:cubicBezTo>
                      <a:pt x="375" y="2566"/>
                      <a:pt x="376" y="2566"/>
                      <a:pt x="376" y="2566"/>
                    </a:cubicBezTo>
                    <a:cubicBezTo>
                      <a:pt x="331" y="2619"/>
                      <a:pt x="352" y="2600"/>
                      <a:pt x="320" y="2649"/>
                    </a:cubicBezTo>
                    <a:lnTo>
                      <a:pt x="320" y="2649"/>
                    </a:lnTo>
                    <a:cubicBezTo>
                      <a:pt x="332" y="2636"/>
                      <a:pt x="390" y="2610"/>
                      <a:pt x="411" y="2610"/>
                    </a:cubicBezTo>
                    <a:cubicBezTo>
                      <a:pt x="415" y="2610"/>
                      <a:pt x="417" y="2611"/>
                      <a:pt x="418" y="2613"/>
                    </a:cubicBezTo>
                    <a:cubicBezTo>
                      <a:pt x="405" y="2617"/>
                      <a:pt x="345" y="2656"/>
                      <a:pt x="328" y="2661"/>
                    </a:cubicBezTo>
                    <a:lnTo>
                      <a:pt x="328" y="2661"/>
                    </a:lnTo>
                    <a:cubicBezTo>
                      <a:pt x="335" y="2660"/>
                      <a:pt x="356" y="2656"/>
                      <a:pt x="376" y="2654"/>
                    </a:cubicBezTo>
                    <a:lnTo>
                      <a:pt x="420" y="2646"/>
                    </a:lnTo>
                    <a:lnTo>
                      <a:pt x="420" y="2646"/>
                    </a:lnTo>
                    <a:cubicBezTo>
                      <a:pt x="398" y="2653"/>
                      <a:pt x="356" y="2687"/>
                      <a:pt x="341" y="2705"/>
                    </a:cubicBezTo>
                    <a:cubicBezTo>
                      <a:pt x="343" y="2704"/>
                      <a:pt x="344" y="2703"/>
                      <a:pt x="345" y="2703"/>
                    </a:cubicBezTo>
                    <a:cubicBezTo>
                      <a:pt x="354" y="2703"/>
                      <a:pt x="360" y="2736"/>
                      <a:pt x="374" y="2738"/>
                    </a:cubicBezTo>
                    <a:lnTo>
                      <a:pt x="381" y="2712"/>
                    </a:lnTo>
                    <a:cubicBezTo>
                      <a:pt x="384" y="2722"/>
                      <a:pt x="393" y="2726"/>
                      <a:pt x="405" y="2726"/>
                    </a:cubicBezTo>
                    <a:cubicBezTo>
                      <a:pt x="436" y="2726"/>
                      <a:pt x="486" y="2701"/>
                      <a:pt x="516" y="2701"/>
                    </a:cubicBezTo>
                    <a:cubicBezTo>
                      <a:pt x="525" y="2701"/>
                      <a:pt x="532" y="2704"/>
                      <a:pt x="536" y="2710"/>
                    </a:cubicBezTo>
                    <a:cubicBezTo>
                      <a:pt x="520" y="2717"/>
                      <a:pt x="432" y="2768"/>
                      <a:pt x="439" y="2793"/>
                    </a:cubicBezTo>
                    <a:cubicBezTo>
                      <a:pt x="483" y="2773"/>
                      <a:pt x="650" y="2689"/>
                      <a:pt x="698" y="2689"/>
                    </a:cubicBezTo>
                    <a:lnTo>
                      <a:pt x="682" y="2712"/>
                    </a:lnTo>
                    <a:lnTo>
                      <a:pt x="724" y="2712"/>
                    </a:lnTo>
                    <a:cubicBezTo>
                      <a:pt x="634" y="2759"/>
                      <a:pt x="541" y="2793"/>
                      <a:pt x="441" y="2819"/>
                    </a:cubicBezTo>
                    <a:cubicBezTo>
                      <a:pt x="436" y="2845"/>
                      <a:pt x="420" y="2842"/>
                      <a:pt x="439" y="2858"/>
                    </a:cubicBezTo>
                    <a:cubicBezTo>
                      <a:pt x="432" y="2869"/>
                      <a:pt x="421" y="2874"/>
                      <a:pt x="410" y="2874"/>
                    </a:cubicBezTo>
                    <a:cubicBezTo>
                      <a:pt x="404" y="2874"/>
                      <a:pt x="398" y="2872"/>
                      <a:pt x="392" y="2868"/>
                    </a:cubicBezTo>
                    <a:lnTo>
                      <a:pt x="392" y="2868"/>
                    </a:lnTo>
                    <a:lnTo>
                      <a:pt x="420" y="2923"/>
                    </a:lnTo>
                    <a:cubicBezTo>
                      <a:pt x="441" y="2905"/>
                      <a:pt x="460" y="2904"/>
                      <a:pt x="477" y="2904"/>
                    </a:cubicBezTo>
                    <a:cubicBezTo>
                      <a:pt x="479" y="2904"/>
                      <a:pt x="480" y="2904"/>
                      <a:pt x="481" y="2904"/>
                    </a:cubicBezTo>
                    <a:cubicBezTo>
                      <a:pt x="497" y="2904"/>
                      <a:pt x="513" y="2904"/>
                      <a:pt x="529" y="2889"/>
                    </a:cubicBezTo>
                    <a:lnTo>
                      <a:pt x="485" y="2884"/>
                    </a:lnTo>
                    <a:lnTo>
                      <a:pt x="446" y="2877"/>
                    </a:lnTo>
                    <a:cubicBezTo>
                      <a:pt x="476" y="2852"/>
                      <a:pt x="540" y="2825"/>
                      <a:pt x="580" y="2825"/>
                    </a:cubicBezTo>
                    <a:cubicBezTo>
                      <a:pt x="595" y="2825"/>
                      <a:pt x="607" y="2829"/>
                      <a:pt x="613" y="2838"/>
                    </a:cubicBezTo>
                    <a:cubicBezTo>
                      <a:pt x="603" y="2861"/>
                      <a:pt x="534" y="2896"/>
                      <a:pt x="520" y="2912"/>
                    </a:cubicBezTo>
                    <a:cubicBezTo>
                      <a:pt x="525" y="2909"/>
                      <a:pt x="530" y="2908"/>
                      <a:pt x="536" y="2908"/>
                    </a:cubicBezTo>
                    <a:cubicBezTo>
                      <a:pt x="553" y="2908"/>
                      <a:pt x="571" y="2917"/>
                      <a:pt x="566" y="2926"/>
                    </a:cubicBezTo>
                    <a:lnTo>
                      <a:pt x="532" y="2933"/>
                    </a:lnTo>
                    <a:cubicBezTo>
                      <a:pt x="532" y="2941"/>
                      <a:pt x="538" y="2944"/>
                      <a:pt x="546" y="2944"/>
                    </a:cubicBezTo>
                    <a:cubicBezTo>
                      <a:pt x="557" y="2944"/>
                      <a:pt x="572" y="2939"/>
                      <a:pt x="583" y="2939"/>
                    </a:cubicBezTo>
                    <a:cubicBezTo>
                      <a:pt x="595" y="2939"/>
                      <a:pt x="603" y="2944"/>
                      <a:pt x="596" y="2965"/>
                    </a:cubicBezTo>
                    <a:cubicBezTo>
                      <a:pt x="600" y="2973"/>
                      <a:pt x="576" y="3017"/>
                      <a:pt x="584" y="3017"/>
                    </a:cubicBezTo>
                    <a:cubicBezTo>
                      <a:pt x="585" y="3017"/>
                      <a:pt x="588" y="3015"/>
                      <a:pt x="592" y="3011"/>
                    </a:cubicBezTo>
                    <a:cubicBezTo>
                      <a:pt x="624" y="2956"/>
                      <a:pt x="761" y="2819"/>
                      <a:pt x="800" y="2791"/>
                    </a:cubicBezTo>
                    <a:lnTo>
                      <a:pt x="800" y="2791"/>
                    </a:lnTo>
                    <a:cubicBezTo>
                      <a:pt x="796" y="2826"/>
                      <a:pt x="789" y="2858"/>
                      <a:pt x="777" y="2891"/>
                    </a:cubicBezTo>
                    <a:cubicBezTo>
                      <a:pt x="756" y="2937"/>
                      <a:pt x="680" y="2963"/>
                      <a:pt x="661" y="3002"/>
                    </a:cubicBezTo>
                    <a:cubicBezTo>
                      <a:pt x="673" y="2993"/>
                      <a:pt x="685" y="2986"/>
                      <a:pt x="698" y="2981"/>
                    </a:cubicBezTo>
                    <a:lnTo>
                      <a:pt x="698" y="2981"/>
                    </a:lnTo>
                    <a:cubicBezTo>
                      <a:pt x="698" y="2998"/>
                      <a:pt x="664" y="3011"/>
                      <a:pt x="685" y="3021"/>
                    </a:cubicBezTo>
                    <a:cubicBezTo>
                      <a:pt x="695" y="3011"/>
                      <a:pt x="702" y="3008"/>
                      <a:pt x="707" y="3008"/>
                    </a:cubicBezTo>
                    <a:cubicBezTo>
                      <a:pt x="716" y="3008"/>
                      <a:pt x="718" y="3017"/>
                      <a:pt x="720" y="3017"/>
                    </a:cubicBezTo>
                    <a:cubicBezTo>
                      <a:pt x="721" y="3017"/>
                      <a:pt x="722" y="3012"/>
                      <a:pt x="724" y="2993"/>
                    </a:cubicBezTo>
                    <a:cubicBezTo>
                      <a:pt x="752" y="2993"/>
                      <a:pt x="736" y="3014"/>
                      <a:pt x="756" y="3028"/>
                    </a:cubicBezTo>
                    <a:cubicBezTo>
                      <a:pt x="787" y="2988"/>
                      <a:pt x="828" y="2960"/>
                      <a:pt x="877" y="2944"/>
                    </a:cubicBezTo>
                    <a:lnTo>
                      <a:pt x="877" y="2944"/>
                    </a:lnTo>
                    <a:cubicBezTo>
                      <a:pt x="868" y="2956"/>
                      <a:pt x="861" y="2967"/>
                      <a:pt x="856" y="2979"/>
                    </a:cubicBezTo>
                    <a:cubicBezTo>
                      <a:pt x="884" y="3007"/>
                      <a:pt x="889" y="3037"/>
                      <a:pt x="921" y="3060"/>
                    </a:cubicBezTo>
                    <a:cubicBezTo>
                      <a:pt x="916" y="3072"/>
                      <a:pt x="923" y="3095"/>
                      <a:pt x="905" y="3111"/>
                    </a:cubicBezTo>
                    <a:cubicBezTo>
                      <a:pt x="913" y="3107"/>
                      <a:pt x="924" y="3096"/>
                      <a:pt x="935" y="3096"/>
                    </a:cubicBezTo>
                    <a:cubicBezTo>
                      <a:pt x="936" y="3096"/>
                      <a:pt x="938" y="3097"/>
                      <a:pt x="940" y="3097"/>
                    </a:cubicBezTo>
                    <a:cubicBezTo>
                      <a:pt x="936" y="3117"/>
                      <a:pt x="931" y="3120"/>
                      <a:pt x="926" y="3120"/>
                    </a:cubicBezTo>
                    <a:cubicBezTo>
                      <a:pt x="923" y="3120"/>
                      <a:pt x="920" y="3119"/>
                      <a:pt x="917" y="3119"/>
                    </a:cubicBezTo>
                    <a:cubicBezTo>
                      <a:pt x="910" y="3119"/>
                      <a:pt x="903" y="3123"/>
                      <a:pt x="895" y="3146"/>
                    </a:cubicBezTo>
                    <a:cubicBezTo>
                      <a:pt x="914" y="3120"/>
                      <a:pt x="944" y="3125"/>
                      <a:pt x="970" y="3118"/>
                    </a:cubicBezTo>
                    <a:cubicBezTo>
                      <a:pt x="983" y="3096"/>
                      <a:pt x="976" y="3089"/>
                      <a:pt x="962" y="3089"/>
                    </a:cubicBezTo>
                    <a:cubicBezTo>
                      <a:pt x="950" y="3089"/>
                      <a:pt x="931" y="3095"/>
                      <a:pt x="919" y="3100"/>
                    </a:cubicBezTo>
                    <a:cubicBezTo>
                      <a:pt x="953" y="3044"/>
                      <a:pt x="1011" y="3004"/>
                      <a:pt x="1076" y="2995"/>
                    </a:cubicBezTo>
                    <a:lnTo>
                      <a:pt x="1076" y="2995"/>
                    </a:lnTo>
                    <a:cubicBezTo>
                      <a:pt x="1111" y="2997"/>
                      <a:pt x="1068" y="3033"/>
                      <a:pt x="1071" y="3033"/>
                    </a:cubicBezTo>
                    <a:cubicBezTo>
                      <a:pt x="1071" y="3033"/>
                      <a:pt x="1071" y="3033"/>
                      <a:pt x="1072" y="3032"/>
                    </a:cubicBezTo>
                    <a:cubicBezTo>
                      <a:pt x="1079" y="3040"/>
                      <a:pt x="1088" y="3043"/>
                      <a:pt x="1097" y="3043"/>
                    </a:cubicBezTo>
                    <a:cubicBezTo>
                      <a:pt x="1126" y="3043"/>
                      <a:pt x="1160" y="3013"/>
                      <a:pt x="1182" y="3013"/>
                    </a:cubicBezTo>
                    <a:cubicBezTo>
                      <a:pt x="1191" y="3013"/>
                      <a:pt x="1199" y="3019"/>
                      <a:pt x="1201" y="3037"/>
                    </a:cubicBezTo>
                    <a:cubicBezTo>
                      <a:pt x="1190" y="3083"/>
                      <a:pt x="1146" y="3104"/>
                      <a:pt x="1130" y="3130"/>
                    </a:cubicBezTo>
                    <a:cubicBezTo>
                      <a:pt x="1099" y="3130"/>
                      <a:pt x="1116" y="3086"/>
                      <a:pt x="1099" y="3079"/>
                    </a:cubicBezTo>
                    <a:lnTo>
                      <a:pt x="1099" y="3079"/>
                    </a:lnTo>
                    <a:lnTo>
                      <a:pt x="1106" y="3106"/>
                    </a:lnTo>
                    <a:cubicBezTo>
                      <a:pt x="1100" y="3109"/>
                      <a:pt x="1093" y="3111"/>
                      <a:pt x="1087" y="3111"/>
                    </a:cubicBezTo>
                    <a:cubicBezTo>
                      <a:pt x="1077" y="3111"/>
                      <a:pt x="1069" y="3107"/>
                      <a:pt x="1069" y="3097"/>
                    </a:cubicBezTo>
                    <a:lnTo>
                      <a:pt x="1069" y="3097"/>
                    </a:lnTo>
                    <a:cubicBezTo>
                      <a:pt x="1058" y="3137"/>
                      <a:pt x="1146" y="3160"/>
                      <a:pt x="1155" y="3215"/>
                    </a:cubicBezTo>
                    <a:cubicBezTo>
                      <a:pt x="1171" y="3208"/>
                      <a:pt x="1192" y="3206"/>
                      <a:pt x="1199" y="3190"/>
                    </a:cubicBezTo>
                    <a:lnTo>
                      <a:pt x="1183" y="3185"/>
                    </a:lnTo>
                    <a:cubicBezTo>
                      <a:pt x="1197" y="3151"/>
                      <a:pt x="1239" y="3167"/>
                      <a:pt x="1234" y="3141"/>
                    </a:cubicBezTo>
                    <a:cubicBezTo>
                      <a:pt x="1250" y="3139"/>
                      <a:pt x="1270" y="3134"/>
                      <a:pt x="1286" y="3134"/>
                    </a:cubicBezTo>
                    <a:cubicBezTo>
                      <a:pt x="1303" y="3134"/>
                      <a:pt x="1316" y="3139"/>
                      <a:pt x="1320" y="3155"/>
                    </a:cubicBezTo>
                    <a:lnTo>
                      <a:pt x="1288" y="3196"/>
                    </a:lnTo>
                    <a:lnTo>
                      <a:pt x="1288" y="3196"/>
                    </a:lnTo>
                    <a:cubicBezTo>
                      <a:pt x="1296" y="3186"/>
                      <a:pt x="1292" y="3166"/>
                      <a:pt x="1280" y="3166"/>
                    </a:cubicBezTo>
                    <a:cubicBezTo>
                      <a:pt x="1278" y="3166"/>
                      <a:pt x="1277" y="3166"/>
                      <a:pt x="1276" y="3167"/>
                    </a:cubicBezTo>
                    <a:cubicBezTo>
                      <a:pt x="1277" y="3166"/>
                      <a:pt x="1278" y="3166"/>
                      <a:pt x="1278" y="3166"/>
                    </a:cubicBezTo>
                    <a:cubicBezTo>
                      <a:pt x="1294" y="3166"/>
                      <a:pt x="1275" y="3216"/>
                      <a:pt x="1295" y="3216"/>
                    </a:cubicBezTo>
                    <a:cubicBezTo>
                      <a:pt x="1300" y="3216"/>
                      <a:pt x="1307" y="3213"/>
                      <a:pt x="1317" y="3206"/>
                    </a:cubicBezTo>
                    <a:lnTo>
                      <a:pt x="1327" y="3167"/>
                    </a:lnTo>
                    <a:cubicBezTo>
                      <a:pt x="1345" y="3164"/>
                      <a:pt x="1372" y="3157"/>
                      <a:pt x="1393" y="3157"/>
                    </a:cubicBezTo>
                    <a:cubicBezTo>
                      <a:pt x="1409" y="3157"/>
                      <a:pt x="1421" y="3161"/>
                      <a:pt x="1424" y="3174"/>
                    </a:cubicBezTo>
                    <a:cubicBezTo>
                      <a:pt x="1454" y="3132"/>
                      <a:pt x="1417" y="3174"/>
                      <a:pt x="1445" y="3120"/>
                    </a:cubicBezTo>
                    <a:lnTo>
                      <a:pt x="1445" y="3120"/>
                    </a:lnTo>
                    <a:cubicBezTo>
                      <a:pt x="1436" y="3135"/>
                      <a:pt x="1428" y="3139"/>
                      <a:pt x="1421" y="3139"/>
                    </a:cubicBezTo>
                    <a:cubicBezTo>
                      <a:pt x="1407" y="3139"/>
                      <a:pt x="1397" y="3118"/>
                      <a:pt x="1385" y="3118"/>
                    </a:cubicBezTo>
                    <a:cubicBezTo>
                      <a:pt x="1380" y="3118"/>
                      <a:pt x="1374" y="3122"/>
                      <a:pt x="1368" y="3132"/>
                    </a:cubicBezTo>
                    <a:lnTo>
                      <a:pt x="1368" y="3132"/>
                    </a:lnTo>
                    <a:cubicBezTo>
                      <a:pt x="1391" y="3085"/>
                      <a:pt x="1358" y="3098"/>
                      <a:pt x="1378" y="3044"/>
                    </a:cubicBezTo>
                    <a:lnTo>
                      <a:pt x="1378" y="3044"/>
                    </a:lnTo>
                    <a:cubicBezTo>
                      <a:pt x="1372" y="3051"/>
                      <a:pt x="1368" y="3061"/>
                      <a:pt x="1362" y="3061"/>
                    </a:cubicBezTo>
                    <a:cubicBezTo>
                      <a:pt x="1359" y="3061"/>
                      <a:pt x="1356" y="3058"/>
                      <a:pt x="1352" y="3051"/>
                    </a:cubicBezTo>
                    <a:cubicBezTo>
                      <a:pt x="1348" y="3053"/>
                      <a:pt x="1343" y="3058"/>
                      <a:pt x="1338" y="3060"/>
                    </a:cubicBezTo>
                    <a:cubicBezTo>
                      <a:pt x="1338" y="3069"/>
                      <a:pt x="1334" y="3076"/>
                      <a:pt x="1329" y="3086"/>
                    </a:cubicBezTo>
                    <a:cubicBezTo>
                      <a:pt x="1318" y="3092"/>
                      <a:pt x="1307" y="3095"/>
                      <a:pt x="1298" y="3095"/>
                    </a:cubicBezTo>
                    <a:cubicBezTo>
                      <a:pt x="1282" y="3095"/>
                      <a:pt x="1269" y="3089"/>
                      <a:pt x="1257" y="3089"/>
                    </a:cubicBezTo>
                    <a:cubicBezTo>
                      <a:pt x="1254" y="3089"/>
                      <a:pt x="1251" y="3089"/>
                      <a:pt x="1248" y="3090"/>
                    </a:cubicBezTo>
                    <a:cubicBezTo>
                      <a:pt x="1243" y="3076"/>
                      <a:pt x="1264" y="3079"/>
                      <a:pt x="1271" y="3062"/>
                    </a:cubicBezTo>
                    <a:lnTo>
                      <a:pt x="1271" y="3062"/>
                    </a:lnTo>
                    <a:lnTo>
                      <a:pt x="1236" y="3074"/>
                    </a:lnTo>
                    <a:cubicBezTo>
                      <a:pt x="1259" y="3045"/>
                      <a:pt x="1251" y="3009"/>
                      <a:pt x="1284" y="3009"/>
                    </a:cubicBezTo>
                    <a:cubicBezTo>
                      <a:pt x="1285" y="3009"/>
                      <a:pt x="1286" y="3009"/>
                      <a:pt x="1287" y="3009"/>
                    </a:cubicBezTo>
                    <a:lnTo>
                      <a:pt x="1266" y="2991"/>
                    </a:lnTo>
                    <a:cubicBezTo>
                      <a:pt x="1266" y="2967"/>
                      <a:pt x="1255" y="2948"/>
                      <a:pt x="1237" y="2948"/>
                    </a:cubicBezTo>
                    <a:cubicBezTo>
                      <a:pt x="1236" y="2948"/>
                      <a:pt x="1234" y="2948"/>
                      <a:pt x="1232" y="2949"/>
                    </a:cubicBezTo>
                    <a:cubicBezTo>
                      <a:pt x="1230" y="2946"/>
                      <a:pt x="1227" y="2945"/>
                      <a:pt x="1223" y="2945"/>
                    </a:cubicBezTo>
                    <a:cubicBezTo>
                      <a:pt x="1213" y="2945"/>
                      <a:pt x="1198" y="2952"/>
                      <a:pt x="1197" y="2952"/>
                    </a:cubicBezTo>
                    <a:cubicBezTo>
                      <a:pt x="1197" y="2952"/>
                      <a:pt x="1199" y="2950"/>
                      <a:pt x="1206" y="2947"/>
                    </a:cubicBezTo>
                    <a:lnTo>
                      <a:pt x="1155" y="2940"/>
                    </a:lnTo>
                    <a:lnTo>
                      <a:pt x="1160" y="2933"/>
                    </a:lnTo>
                    <a:cubicBezTo>
                      <a:pt x="1146" y="2916"/>
                      <a:pt x="1116" y="2919"/>
                      <a:pt x="1093" y="2912"/>
                    </a:cubicBezTo>
                    <a:cubicBezTo>
                      <a:pt x="1067" y="2909"/>
                      <a:pt x="1046" y="2884"/>
                      <a:pt x="1053" y="2858"/>
                    </a:cubicBezTo>
                    <a:cubicBezTo>
                      <a:pt x="1050" y="2858"/>
                      <a:pt x="1047" y="2859"/>
                      <a:pt x="1043" y="2859"/>
                    </a:cubicBezTo>
                    <a:cubicBezTo>
                      <a:pt x="1031" y="2859"/>
                      <a:pt x="1019" y="2857"/>
                      <a:pt x="1011" y="2842"/>
                    </a:cubicBezTo>
                    <a:lnTo>
                      <a:pt x="1028" y="2817"/>
                    </a:lnTo>
                    <a:cubicBezTo>
                      <a:pt x="1012" y="2817"/>
                      <a:pt x="1011" y="2784"/>
                      <a:pt x="997" y="2784"/>
                    </a:cubicBezTo>
                    <a:cubicBezTo>
                      <a:pt x="994" y="2784"/>
                      <a:pt x="990" y="2785"/>
                      <a:pt x="986" y="2789"/>
                    </a:cubicBezTo>
                    <a:cubicBezTo>
                      <a:pt x="1028" y="2715"/>
                      <a:pt x="944" y="2733"/>
                      <a:pt x="935" y="2705"/>
                    </a:cubicBezTo>
                    <a:lnTo>
                      <a:pt x="905" y="2736"/>
                    </a:lnTo>
                    <a:cubicBezTo>
                      <a:pt x="893" y="2722"/>
                      <a:pt x="872" y="2719"/>
                      <a:pt x="844" y="2717"/>
                    </a:cubicBezTo>
                    <a:lnTo>
                      <a:pt x="819" y="2742"/>
                    </a:lnTo>
                    <a:cubicBezTo>
                      <a:pt x="816" y="2743"/>
                      <a:pt x="814" y="2743"/>
                      <a:pt x="812" y="2743"/>
                    </a:cubicBezTo>
                    <a:cubicBezTo>
                      <a:pt x="785" y="2743"/>
                      <a:pt x="801" y="2690"/>
                      <a:pt x="780" y="2673"/>
                    </a:cubicBezTo>
                    <a:cubicBezTo>
                      <a:pt x="783" y="2671"/>
                      <a:pt x="785" y="2670"/>
                      <a:pt x="787" y="2670"/>
                    </a:cubicBezTo>
                    <a:cubicBezTo>
                      <a:pt x="792" y="2670"/>
                      <a:pt x="793" y="2676"/>
                      <a:pt x="791" y="2682"/>
                    </a:cubicBezTo>
                    <a:cubicBezTo>
                      <a:pt x="831" y="2603"/>
                      <a:pt x="691" y="2666"/>
                      <a:pt x="717" y="2603"/>
                    </a:cubicBezTo>
                    <a:lnTo>
                      <a:pt x="717" y="2603"/>
                    </a:lnTo>
                    <a:cubicBezTo>
                      <a:pt x="715" y="2604"/>
                      <a:pt x="713" y="2604"/>
                      <a:pt x="711" y="2604"/>
                    </a:cubicBezTo>
                    <a:cubicBezTo>
                      <a:pt x="701" y="2604"/>
                      <a:pt x="701" y="2597"/>
                      <a:pt x="705" y="2587"/>
                    </a:cubicBezTo>
                    <a:lnTo>
                      <a:pt x="705" y="2587"/>
                    </a:lnTo>
                    <a:cubicBezTo>
                      <a:pt x="705" y="2588"/>
                      <a:pt x="706" y="2589"/>
                      <a:pt x="707" y="2589"/>
                    </a:cubicBezTo>
                    <a:cubicBezTo>
                      <a:pt x="707" y="2589"/>
                      <a:pt x="708" y="2588"/>
                      <a:pt x="708" y="2587"/>
                    </a:cubicBezTo>
                    <a:cubicBezTo>
                      <a:pt x="708" y="2587"/>
                      <a:pt x="708" y="2585"/>
                      <a:pt x="708" y="2585"/>
                    </a:cubicBezTo>
                    <a:cubicBezTo>
                      <a:pt x="698" y="2578"/>
                      <a:pt x="689" y="2573"/>
                      <a:pt x="680" y="2573"/>
                    </a:cubicBezTo>
                    <a:lnTo>
                      <a:pt x="710" y="2548"/>
                    </a:lnTo>
                    <a:lnTo>
                      <a:pt x="708" y="2548"/>
                    </a:lnTo>
                    <a:cubicBezTo>
                      <a:pt x="709" y="2544"/>
                      <a:pt x="709" y="2542"/>
                      <a:pt x="707" y="2542"/>
                    </a:cubicBezTo>
                    <a:cubicBezTo>
                      <a:pt x="702" y="2542"/>
                      <a:pt x="683" y="2558"/>
                      <a:pt x="666" y="2573"/>
                    </a:cubicBezTo>
                    <a:cubicBezTo>
                      <a:pt x="657" y="2573"/>
                      <a:pt x="647" y="2573"/>
                      <a:pt x="638" y="2576"/>
                    </a:cubicBezTo>
                    <a:cubicBezTo>
                      <a:pt x="689" y="2536"/>
                      <a:pt x="606" y="2569"/>
                      <a:pt x="659" y="2522"/>
                    </a:cubicBezTo>
                    <a:lnTo>
                      <a:pt x="659" y="2522"/>
                    </a:lnTo>
                    <a:cubicBezTo>
                      <a:pt x="654" y="2524"/>
                      <a:pt x="649" y="2525"/>
                      <a:pt x="644" y="2525"/>
                    </a:cubicBezTo>
                    <a:cubicBezTo>
                      <a:pt x="629" y="2525"/>
                      <a:pt x="614" y="2515"/>
                      <a:pt x="591" y="2515"/>
                    </a:cubicBezTo>
                    <a:cubicBezTo>
                      <a:pt x="582" y="2515"/>
                      <a:pt x="572" y="2517"/>
                      <a:pt x="559" y="2521"/>
                    </a:cubicBezTo>
                    <a:lnTo>
                      <a:pt x="559" y="2521"/>
                    </a:lnTo>
                    <a:cubicBezTo>
                      <a:pt x="559" y="2509"/>
                      <a:pt x="561" y="2499"/>
                      <a:pt x="544" y="2499"/>
                    </a:cubicBezTo>
                    <a:cubicBezTo>
                      <a:pt x="542" y="2499"/>
                      <a:pt x="540" y="2499"/>
                      <a:pt x="538" y="2499"/>
                    </a:cubicBezTo>
                    <a:lnTo>
                      <a:pt x="580" y="2469"/>
                    </a:lnTo>
                    <a:lnTo>
                      <a:pt x="508" y="2483"/>
                    </a:lnTo>
                    <a:cubicBezTo>
                      <a:pt x="525" y="2455"/>
                      <a:pt x="552" y="2439"/>
                      <a:pt x="583" y="2436"/>
                    </a:cubicBezTo>
                    <a:cubicBezTo>
                      <a:pt x="513" y="2436"/>
                      <a:pt x="550" y="2423"/>
                      <a:pt x="483" y="2423"/>
                    </a:cubicBezTo>
                    <a:lnTo>
                      <a:pt x="513" y="2411"/>
                    </a:lnTo>
                    <a:cubicBezTo>
                      <a:pt x="508" y="2402"/>
                      <a:pt x="460" y="2406"/>
                      <a:pt x="481" y="2390"/>
                    </a:cubicBezTo>
                    <a:cubicBezTo>
                      <a:pt x="529" y="2346"/>
                      <a:pt x="441" y="2281"/>
                      <a:pt x="483" y="2212"/>
                    </a:cubicBezTo>
                    <a:lnTo>
                      <a:pt x="483" y="2212"/>
                    </a:lnTo>
                    <a:cubicBezTo>
                      <a:pt x="465" y="2219"/>
                      <a:pt x="455" y="2221"/>
                      <a:pt x="451" y="2221"/>
                    </a:cubicBezTo>
                    <a:cubicBezTo>
                      <a:pt x="437" y="2221"/>
                      <a:pt x="486" y="2188"/>
                      <a:pt x="461" y="2188"/>
                    </a:cubicBezTo>
                    <a:cubicBezTo>
                      <a:pt x="457" y="2188"/>
                      <a:pt x="451" y="2189"/>
                      <a:pt x="443" y="2191"/>
                    </a:cubicBezTo>
                    <a:cubicBezTo>
                      <a:pt x="463" y="2185"/>
                      <a:pt x="474" y="2176"/>
                      <a:pt x="490" y="2176"/>
                    </a:cubicBezTo>
                    <a:cubicBezTo>
                      <a:pt x="493" y="2176"/>
                      <a:pt x="496" y="2176"/>
                      <a:pt x="499" y="2177"/>
                    </a:cubicBezTo>
                    <a:cubicBezTo>
                      <a:pt x="471" y="2154"/>
                      <a:pt x="525" y="2130"/>
                      <a:pt x="457" y="2124"/>
                    </a:cubicBezTo>
                    <a:cubicBezTo>
                      <a:pt x="469" y="2120"/>
                      <a:pt x="478" y="2120"/>
                      <a:pt x="485" y="2120"/>
                    </a:cubicBezTo>
                    <a:cubicBezTo>
                      <a:pt x="493" y="2120"/>
                      <a:pt x="499" y="2120"/>
                      <a:pt x="506" y="2117"/>
                    </a:cubicBezTo>
                    <a:cubicBezTo>
                      <a:pt x="501" y="2117"/>
                      <a:pt x="483" y="2112"/>
                      <a:pt x="497" y="2107"/>
                    </a:cubicBezTo>
                    <a:cubicBezTo>
                      <a:pt x="501" y="2106"/>
                      <a:pt x="505" y="2105"/>
                      <a:pt x="508" y="2105"/>
                    </a:cubicBezTo>
                    <a:cubicBezTo>
                      <a:pt x="515" y="2105"/>
                      <a:pt x="521" y="2108"/>
                      <a:pt x="529" y="2110"/>
                    </a:cubicBezTo>
                    <a:cubicBezTo>
                      <a:pt x="524" y="2098"/>
                      <a:pt x="503" y="2094"/>
                      <a:pt x="473" y="2094"/>
                    </a:cubicBezTo>
                    <a:cubicBezTo>
                      <a:pt x="447" y="2094"/>
                      <a:pt x="413" y="2097"/>
                      <a:pt x="381" y="2100"/>
                    </a:cubicBezTo>
                    <a:cubicBezTo>
                      <a:pt x="409" y="2082"/>
                      <a:pt x="404" y="2075"/>
                      <a:pt x="360" y="2068"/>
                    </a:cubicBezTo>
                    <a:cubicBezTo>
                      <a:pt x="372" y="2064"/>
                      <a:pt x="385" y="2058"/>
                      <a:pt x="396" y="2058"/>
                    </a:cubicBezTo>
                    <a:cubicBezTo>
                      <a:pt x="403" y="2058"/>
                      <a:pt x="409" y="2060"/>
                      <a:pt x="413" y="2068"/>
                    </a:cubicBezTo>
                    <a:cubicBezTo>
                      <a:pt x="413" y="2057"/>
                      <a:pt x="438" y="2005"/>
                      <a:pt x="387" y="2005"/>
                    </a:cubicBezTo>
                    <a:cubicBezTo>
                      <a:pt x="385" y="2005"/>
                      <a:pt x="384" y="2005"/>
                      <a:pt x="383" y="2005"/>
                    </a:cubicBezTo>
                    <a:cubicBezTo>
                      <a:pt x="397" y="2001"/>
                      <a:pt x="388" y="1989"/>
                      <a:pt x="381" y="1987"/>
                    </a:cubicBezTo>
                    <a:cubicBezTo>
                      <a:pt x="383" y="1964"/>
                      <a:pt x="388" y="1961"/>
                      <a:pt x="383" y="1940"/>
                    </a:cubicBezTo>
                    <a:lnTo>
                      <a:pt x="383" y="1940"/>
                    </a:lnTo>
                    <a:lnTo>
                      <a:pt x="374" y="1945"/>
                    </a:lnTo>
                    <a:cubicBezTo>
                      <a:pt x="309" y="1936"/>
                      <a:pt x="360" y="1926"/>
                      <a:pt x="353" y="1908"/>
                    </a:cubicBezTo>
                    <a:lnTo>
                      <a:pt x="358" y="1908"/>
                    </a:lnTo>
                    <a:cubicBezTo>
                      <a:pt x="409" y="1869"/>
                      <a:pt x="337" y="1887"/>
                      <a:pt x="395" y="1850"/>
                    </a:cubicBezTo>
                    <a:lnTo>
                      <a:pt x="355" y="1848"/>
                    </a:lnTo>
                    <a:cubicBezTo>
                      <a:pt x="267" y="1834"/>
                      <a:pt x="411" y="1815"/>
                      <a:pt x="383" y="1787"/>
                    </a:cubicBezTo>
                    <a:lnTo>
                      <a:pt x="383" y="1787"/>
                    </a:lnTo>
                    <a:lnTo>
                      <a:pt x="360" y="1792"/>
                    </a:lnTo>
                    <a:cubicBezTo>
                      <a:pt x="332" y="1773"/>
                      <a:pt x="483" y="1776"/>
                      <a:pt x="497" y="1767"/>
                    </a:cubicBezTo>
                    <a:cubicBezTo>
                      <a:pt x="504" y="1767"/>
                      <a:pt x="508" y="1773"/>
                      <a:pt x="513" y="1778"/>
                    </a:cubicBezTo>
                    <a:cubicBezTo>
                      <a:pt x="571" y="1757"/>
                      <a:pt x="462" y="1764"/>
                      <a:pt x="455" y="1736"/>
                    </a:cubicBezTo>
                    <a:lnTo>
                      <a:pt x="455" y="1736"/>
                    </a:lnTo>
                    <a:cubicBezTo>
                      <a:pt x="475" y="1738"/>
                      <a:pt x="503" y="1749"/>
                      <a:pt x="520" y="1749"/>
                    </a:cubicBezTo>
                    <a:cubicBezTo>
                      <a:pt x="526" y="1749"/>
                      <a:pt x="531" y="1748"/>
                      <a:pt x="534" y="1743"/>
                    </a:cubicBezTo>
                    <a:cubicBezTo>
                      <a:pt x="557" y="1743"/>
                      <a:pt x="457" y="1671"/>
                      <a:pt x="518" y="1665"/>
                    </a:cubicBezTo>
                    <a:cubicBezTo>
                      <a:pt x="494" y="1662"/>
                      <a:pt x="471" y="1662"/>
                      <a:pt x="460" y="1646"/>
                    </a:cubicBezTo>
                    <a:cubicBezTo>
                      <a:pt x="457" y="1639"/>
                      <a:pt x="481" y="1634"/>
                      <a:pt x="497" y="1630"/>
                    </a:cubicBezTo>
                    <a:cubicBezTo>
                      <a:pt x="513" y="1625"/>
                      <a:pt x="525" y="1614"/>
                      <a:pt x="494" y="1593"/>
                    </a:cubicBezTo>
                    <a:cubicBezTo>
                      <a:pt x="501" y="1593"/>
                      <a:pt x="508" y="1595"/>
                      <a:pt x="513" y="1597"/>
                    </a:cubicBezTo>
                    <a:cubicBezTo>
                      <a:pt x="501" y="1576"/>
                      <a:pt x="506" y="1542"/>
                      <a:pt x="476" y="1518"/>
                    </a:cubicBezTo>
                    <a:lnTo>
                      <a:pt x="476" y="1518"/>
                    </a:lnTo>
                    <a:cubicBezTo>
                      <a:pt x="493" y="1525"/>
                      <a:pt x="506" y="1527"/>
                      <a:pt x="514" y="1527"/>
                    </a:cubicBezTo>
                    <a:cubicBezTo>
                      <a:pt x="561" y="1527"/>
                      <a:pt x="503" y="1453"/>
                      <a:pt x="536" y="1453"/>
                    </a:cubicBezTo>
                    <a:cubicBezTo>
                      <a:pt x="544" y="1453"/>
                      <a:pt x="555" y="1457"/>
                      <a:pt x="573" y="1465"/>
                    </a:cubicBezTo>
                    <a:lnTo>
                      <a:pt x="589" y="1426"/>
                    </a:lnTo>
                    <a:lnTo>
                      <a:pt x="601" y="1433"/>
                    </a:lnTo>
                    <a:cubicBezTo>
                      <a:pt x="622" y="1414"/>
                      <a:pt x="601" y="1391"/>
                      <a:pt x="583" y="1365"/>
                    </a:cubicBezTo>
                    <a:cubicBezTo>
                      <a:pt x="592" y="1365"/>
                      <a:pt x="601" y="1375"/>
                      <a:pt x="606" y="1379"/>
                    </a:cubicBezTo>
                    <a:cubicBezTo>
                      <a:pt x="650" y="1361"/>
                      <a:pt x="647" y="1356"/>
                      <a:pt x="620" y="1291"/>
                    </a:cubicBezTo>
                    <a:lnTo>
                      <a:pt x="620" y="1291"/>
                    </a:lnTo>
                    <a:lnTo>
                      <a:pt x="654" y="1312"/>
                    </a:lnTo>
                    <a:cubicBezTo>
                      <a:pt x="643" y="1289"/>
                      <a:pt x="745" y="1303"/>
                      <a:pt x="736" y="1243"/>
                    </a:cubicBezTo>
                    <a:lnTo>
                      <a:pt x="736" y="1243"/>
                    </a:lnTo>
                    <a:cubicBezTo>
                      <a:pt x="740" y="1247"/>
                      <a:pt x="745" y="1252"/>
                      <a:pt x="747" y="1259"/>
                    </a:cubicBezTo>
                    <a:cubicBezTo>
                      <a:pt x="742" y="1192"/>
                      <a:pt x="905" y="1259"/>
                      <a:pt x="812" y="1145"/>
                    </a:cubicBezTo>
                    <a:lnTo>
                      <a:pt x="810" y="1099"/>
                    </a:lnTo>
                    <a:cubicBezTo>
                      <a:pt x="805" y="1101"/>
                      <a:pt x="801" y="1102"/>
                      <a:pt x="797" y="1102"/>
                    </a:cubicBezTo>
                    <a:cubicBezTo>
                      <a:pt x="769" y="1102"/>
                      <a:pt x="765" y="1049"/>
                      <a:pt x="740" y="1041"/>
                    </a:cubicBezTo>
                    <a:cubicBezTo>
                      <a:pt x="742" y="1037"/>
                      <a:pt x="747" y="1035"/>
                      <a:pt x="753" y="1035"/>
                    </a:cubicBezTo>
                    <a:cubicBezTo>
                      <a:pt x="771" y="1035"/>
                      <a:pt x="800" y="1050"/>
                      <a:pt x="791" y="1064"/>
                    </a:cubicBezTo>
                    <a:lnTo>
                      <a:pt x="784" y="1062"/>
                    </a:lnTo>
                    <a:lnTo>
                      <a:pt x="784" y="1062"/>
                    </a:lnTo>
                    <a:cubicBezTo>
                      <a:pt x="799" y="1081"/>
                      <a:pt x="810" y="1087"/>
                      <a:pt x="820" y="1087"/>
                    </a:cubicBezTo>
                    <a:cubicBezTo>
                      <a:pt x="834" y="1087"/>
                      <a:pt x="844" y="1076"/>
                      <a:pt x="856" y="1076"/>
                    </a:cubicBezTo>
                    <a:cubicBezTo>
                      <a:pt x="862" y="1076"/>
                      <a:pt x="869" y="1079"/>
                      <a:pt x="877" y="1090"/>
                    </a:cubicBezTo>
                    <a:cubicBezTo>
                      <a:pt x="940" y="1036"/>
                      <a:pt x="1030" y="1027"/>
                      <a:pt x="1095" y="997"/>
                    </a:cubicBezTo>
                    <a:lnTo>
                      <a:pt x="1055" y="951"/>
                    </a:lnTo>
                    <a:lnTo>
                      <a:pt x="1083" y="939"/>
                    </a:lnTo>
                    <a:cubicBezTo>
                      <a:pt x="1097" y="946"/>
                      <a:pt x="1118" y="974"/>
                      <a:pt x="1097" y="981"/>
                    </a:cubicBezTo>
                    <a:cubicBezTo>
                      <a:pt x="1101" y="984"/>
                      <a:pt x="1105" y="986"/>
                      <a:pt x="1107" y="986"/>
                    </a:cubicBezTo>
                    <a:cubicBezTo>
                      <a:pt x="1122" y="986"/>
                      <a:pt x="1112" y="938"/>
                      <a:pt x="1106" y="930"/>
                    </a:cubicBezTo>
                    <a:cubicBezTo>
                      <a:pt x="1156" y="930"/>
                      <a:pt x="1131" y="990"/>
                      <a:pt x="1140" y="990"/>
                    </a:cubicBezTo>
                    <a:cubicBezTo>
                      <a:pt x="1140" y="990"/>
                      <a:pt x="1141" y="990"/>
                      <a:pt x="1141" y="990"/>
                    </a:cubicBezTo>
                    <a:lnTo>
                      <a:pt x="1155" y="976"/>
                    </a:lnTo>
                    <a:lnTo>
                      <a:pt x="1148" y="974"/>
                    </a:lnTo>
                    <a:cubicBezTo>
                      <a:pt x="1148" y="946"/>
                      <a:pt x="1134" y="925"/>
                      <a:pt x="1160" y="913"/>
                    </a:cubicBezTo>
                    <a:cubicBezTo>
                      <a:pt x="1166" y="913"/>
                      <a:pt x="1172" y="917"/>
                      <a:pt x="1177" y="921"/>
                    </a:cubicBezTo>
                    <a:lnTo>
                      <a:pt x="1177" y="921"/>
                    </a:lnTo>
                    <a:cubicBezTo>
                      <a:pt x="1178" y="916"/>
                      <a:pt x="1179" y="914"/>
                      <a:pt x="1181" y="914"/>
                    </a:cubicBezTo>
                    <a:cubicBezTo>
                      <a:pt x="1183" y="914"/>
                      <a:pt x="1185" y="920"/>
                      <a:pt x="1188" y="927"/>
                    </a:cubicBezTo>
                    <a:lnTo>
                      <a:pt x="1180" y="924"/>
                    </a:lnTo>
                    <a:lnTo>
                      <a:pt x="1180" y="924"/>
                    </a:lnTo>
                    <a:cubicBezTo>
                      <a:pt x="1186" y="930"/>
                      <a:pt x="1190" y="937"/>
                      <a:pt x="1194" y="937"/>
                    </a:cubicBezTo>
                    <a:cubicBezTo>
                      <a:pt x="1194" y="937"/>
                      <a:pt x="1194" y="937"/>
                      <a:pt x="1195" y="937"/>
                    </a:cubicBezTo>
                    <a:cubicBezTo>
                      <a:pt x="1196" y="939"/>
                      <a:pt x="1196" y="940"/>
                      <a:pt x="1198" y="940"/>
                    </a:cubicBezTo>
                    <a:cubicBezTo>
                      <a:pt x="1199" y="940"/>
                      <a:pt x="1201" y="937"/>
                      <a:pt x="1204" y="932"/>
                    </a:cubicBezTo>
                    <a:lnTo>
                      <a:pt x="1241" y="916"/>
                    </a:lnTo>
                    <a:lnTo>
                      <a:pt x="1199" y="888"/>
                    </a:lnTo>
                    <a:cubicBezTo>
                      <a:pt x="1199" y="859"/>
                      <a:pt x="1229" y="869"/>
                      <a:pt x="1190" y="841"/>
                    </a:cubicBezTo>
                    <a:lnTo>
                      <a:pt x="1190" y="841"/>
                    </a:lnTo>
                    <a:cubicBezTo>
                      <a:pt x="1202" y="848"/>
                      <a:pt x="1214" y="851"/>
                      <a:pt x="1225" y="851"/>
                    </a:cubicBezTo>
                    <a:cubicBezTo>
                      <a:pt x="1276" y="851"/>
                      <a:pt x="1320" y="788"/>
                      <a:pt x="1344" y="788"/>
                    </a:cubicBezTo>
                    <a:cubicBezTo>
                      <a:pt x="1345" y="788"/>
                      <a:pt x="1346" y="788"/>
                      <a:pt x="1348" y="788"/>
                    </a:cubicBezTo>
                    <a:cubicBezTo>
                      <a:pt x="1343" y="758"/>
                      <a:pt x="1359" y="730"/>
                      <a:pt x="1389" y="719"/>
                    </a:cubicBezTo>
                    <a:cubicBezTo>
                      <a:pt x="1375" y="716"/>
                      <a:pt x="1336" y="679"/>
                      <a:pt x="1359" y="670"/>
                    </a:cubicBezTo>
                    <a:lnTo>
                      <a:pt x="1359" y="670"/>
                    </a:lnTo>
                    <a:cubicBezTo>
                      <a:pt x="1386" y="702"/>
                      <a:pt x="1402" y="710"/>
                      <a:pt x="1416" y="710"/>
                    </a:cubicBezTo>
                    <a:cubicBezTo>
                      <a:pt x="1430" y="710"/>
                      <a:pt x="1441" y="702"/>
                      <a:pt x="1459" y="702"/>
                    </a:cubicBezTo>
                    <a:cubicBezTo>
                      <a:pt x="1468" y="702"/>
                      <a:pt x="1479" y="704"/>
                      <a:pt x="1493" y="711"/>
                    </a:cubicBezTo>
                    <a:lnTo>
                      <a:pt x="1493" y="711"/>
                    </a:lnTo>
                    <a:cubicBezTo>
                      <a:pt x="1454" y="688"/>
                      <a:pt x="1539" y="655"/>
                      <a:pt x="1466" y="626"/>
                    </a:cubicBezTo>
                    <a:cubicBezTo>
                      <a:pt x="1468" y="625"/>
                      <a:pt x="1471" y="624"/>
                      <a:pt x="1473" y="624"/>
                    </a:cubicBezTo>
                    <a:cubicBezTo>
                      <a:pt x="1490" y="624"/>
                      <a:pt x="1502" y="652"/>
                      <a:pt x="1528" y="658"/>
                    </a:cubicBezTo>
                    <a:cubicBezTo>
                      <a:pt x="1533" y="596"/>
                      <a:pt x="1628" y="596"/>
                      <a:pt x="1656" y="540"/>
                    </a:cubicBezTo>
                    <a:cubicBezTo>
                      <a:pt x="1644" y="531"/>
                      <a:pt x="1621" y="524"/>
                      <a:pt x="1612" y="501"/>
                    </a:cubicBezTo>
                    <a:lnTo>
                      <a:pt x="1612" y="501"/>
                    </a:lnTo>
                    <a:lnTo>
                      <a:pt x="1691" y="519"/>
                    </a:lnTo>
                    <a:cubicBezTo>
                      <a:pt x="1693" y="507"/>
                      <a:pt x="1644" y="471"/>
                      <a:pt x="1670" y="471"/>
                    </a:cubicBezTo>
                    <a:cubicBezTo>
                      <a:pt x="1673" y="471"/>
                      <a:pt x="1678" y="472"/>
                      <a:pt x="1684" y="473"/>
                    </a:cubicBezTo>
                    <a:cubicBezTo>
                      <a:pt x="1672" y="468"/>
                      <a:pt x="1656" y="461"/>
                      <a:pt x="1656" y="454"/>
                    </a:cubicBezTo>
                    <a:cubicBezTo>
                      <a:pt x="1721" y="427"/>
                      <a:pt x="1744" y="366"/>
                      <a:pt x="1772" y="315"/>
                    </a:cubicBezTo>
                    <a:cubicBezTo>
                      <a:pt x="1795" y="250"/>
                      <a:pt x="1851" y="202"/>
                      <a:pt x="1916" y="185"/>
                    </a:cubicBezTo>
                    <a:lnTo>
                      <a:pt x="1916" y="185"/>
                    </a:lnTo>
                    <a:cubicBezTo>
                      <a:pt x="1912" y="186"/>
                      <a:pt x="1909" y="186"/>
                      <a:pt x="1906" y="186"/>
                    </a:cubicBezTo>
                    <a:cubicBezTo>
                      <a:pt x="1884" y="186"/>
                      <a:pt x="1886" y="177"/>
                      <a:pt x="1890" y="167"/>
                    </a:cubicBezTo>
                    <a:lnTo>
                      <a:pt x="1890" y="167"/>
                    </a:lnTo>
                    <a:cubicBezTo>
                      <a:pt x="1889" y="167"/>
                      <a:pt x="1888" y="168"/>
                      <a:pt x="1887" y="168"/>
                    </a:cubicBezTo>
                    <a:cubicBezTo>
                      <a:pt x="1876" y="168"/>
                      <a:pt x="1856" y="150"/>
                      <a:pt x="1839" y="144"/>
                    </a:cubicBezTo>
                    <a:lnTo>
                      <a:pt x="1913" y="123"/>
                    </a:lnTo>
                    <a:cubicBezTo>
                      <a:pt x="1865" y="93"/>
                      <a:pt x="1932" y="74"/>
                      <a:pt x="1885" y="49"/>
                    </a:cubicBezTo>
                    <a:lnTo>
                      <a:pt x="1885" y="49"/>
                    </a:lnTo>
                    <a:lnTo>
                      <a:pt x="1888" y="67"/>
                    </a:lnTo>
                    <a:cubicBezTo>
                      <a:pt x="1839" y="23"/>
                      <a:pt x="1749" y="37"/>
                      <a:pt x="16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00" name="Google Shape;10300;p49"/>
              <p:cNvSpPr/>
              <p:nvPr/>
            </p:nvSpPr>
            <p:spPr>
              <a:xfrm>
                <a:off x="467975" y="1653650"/>
                <a:ext cx="525" cy="225"/>
              </a:xfrm>
              <a:custGeom>
                <a:avLst/>
                <a:gdLst/>
                <a:ahLst/>
                <a:cxnLst/>
                <a:rect l="l" t="t" r="r" b="b"/>
                <a:pathLst>
                  <a:path w="21" h="9" extrusionOk="0">
                    <a:moveTo>
                      <a:pt x="16" y="1"/>
                    </a:moveTo>
                    <a:cubicBezTo>
                      <a:pt x="11" y="1"/>
                      <a:pt x="5" y="3"/>
                      <a:pt x="0" y="9"/>
                    </a:cubicBezTo>
                    <a:cubicBezTo>
                      <a:pt x="7" y="4"/>
                      <a:pt x="14" y="4"/>
                      <a:pt x="21" y="2"/>
                    </a:cubicBezTo>
                    <a:cubicBezTo>
                      <a:pt x="19" y="1"/>
                      <a:pt x="1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01" name="Google Shape;10301;p49"/>
              <p:cNvSpPr/>
              <p:nvPr/>
            </p:nvSpPr>
            <p:spPr>
              <a:xfrm>
                <a:off x="473650" y="1628475"/>
                <a:ext cx="125" cy="125"/>
              </a:xfrm>
              <a:custGeom>
                <a:avLst/>
                <a:gdLst/>
                <a:ahLst/>
                <a:cxnLst/>
                <a:rect l="l" t="t" r="r" b="b"/>
                <a:pathLst>
                  <a:path w="5" h="5" extrusionOk="0">
                    <a:moveTo>
                      <a:pt x="0" y="0"/>
                    </a:moveTo>
                    <a:cubicBezTo>
                      <a:pt x="0" y="3"/>
                      <a:pt x="3" y="5"/>
                      <a:pt x="5"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02" name="Google Shape;10302;p49"/>
              <p:cNvSpPr/>
              <p:nvPr/>
            </p:nvSpPr>
            <p:spPr>
              <a:xfrm>
                <a:off x="480825" y="1676350"/>
                <a:ext cx="325" cy="600"/>
              </a:xfrm>
              <a:custGeom>
                <a:avLst/>
                <a:gdLst/>
                <a:ahLst/>
                <a:cxnLst/>
                <a:rect l="l" t="t" r="r" b="b"/>
                <a:pathLst>
                  <a:path w="13" h="24" extrusionOk="0">
                    <a:moveTo>
                      <a:pt x="12" y="0"/>
                    </a:moveTo>
                    <a:lnTo>
                      <a:pt x="12" y="0"/>
                    </a:lnTo>
                    <a:cubicBezTo>
                      <a:pt x="5" y="7"/>
                      <a:pt x="1" y="14"/>
                      <a:pt x="8" y="23"/>
                    </a:cubicBezTo>
                    <a:cubicBezTo>
                      <a:pt x="5" y="14"/>
                      <a:pt x="8"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03" name="Google Shape;10303;p49"/>
              <p:cNvSpPr/>
              <p:nvPr/>
            </p:nvSpPr>
            <p:spPr>
              <a:xfrm>
                <a:off x="499675" y="1678300"/>
                <a:ext cx="600" cy="625"/>
              </a:xfrm>
              <a:custGeom>
                <a:avLst/>
                <a:gdLst/>
                <a:ahLst/>
                <a:cxnLst/>
                <a:rect l="l" t="t" r="r" b="b"/>
                <a:pathLst>
                  <a:path w="24" h="25" extrusionOk="0">
                    <a:moveTo>
                      <a:pt x="0" y="1"/>
                    </a:moveTo>
                    <a:lnTo>
                      <a:pt x="0" y="1"/>
                    </a:lnTo>
                    <a:cubicBezTo>
                      <a:pt x="9" y="8"/>
                      <a:pt x="5" y="15"/>
                      <a:pt x="5" y="24"/>
                    </a:cubicBezTo>
                    <a:cubicBezTo>
                      <a:pt x="10" y="18"/>
                      <a:pt x="16" y="8"/>
                      <a:pt x="21" y="7"/>
                    </a:cubicBezTo>
                    <a:lnTo>
                      <a:pt x="21" y="7"/>
                    </a:lnTo>
                    <a:lnTo>
                      <a:pt x="23" y="8"/>
                    </a:lnTo>
                    <a:cubicBezTo>
                      <a:pt x="23" y="7"/>
                      <a:pt x="22" y="7"/>
                      <a:pt x="21" y="7"/>
                    </a:cubicBezTo>
                    <a:cubicBezTo>
                      <a:pt x="21" y="7"/>
                      <a:pt x="21" y="7"/>
                      <a:pt x="21" y="7"/>
                    </a:cubicBezTo>
                    <a:lnTo>
                      <a:pt x="21" y="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04" name="Google Shape;10304;p49"/>
              <p:cNvSpPr/>
              <p:nvPr/>
            </p:nvSpPr>
            <p:spPr>
              <a:xfrm>
                <a:off x="498700" y="1685225"/>
                <a:ext cx="650" cy="425"/>
              </a:xfrm>
              <a:custGeom>
                <a:avLst/>
                <a:gdLst/>
                <a:ahLst/>
                <a:cxnLst/>
                <a:rect l="l" t="t" r="r" b="b"/>
                <a:pathLst>
                  <a:path w="26" h="17" extrusionOk="0">
                    <a:moveTo>
                      <a:pt x="14" y="1"/>
                    </a:moveTo>
                    <a:cubicBezTo>
                      <a:pt x="7" y="1"/>
                      <a:pt x="1" y="5"/>
                      <a:pt x="2" y="14"/>
                    </a:cubicBezTo>
                    <a:cubicBezTo>
                      <a:pt x="6" y="14"/>
                      <a:pt x="7" y="17"/>
                      <a:pt x="9" y="17"/>
                    </a:cubicBezTo>
                    <a:cubicBezTo>
                      <a:pt x="10" y="17"/>
                      <a:pt x="10" y="17"/>
                      <a:pt x="11" y="16"/>
                    </a:cubicBezTo>
                    <a:lnTo>
                      <a:pt x="25" y="4"/>
                    </a:lnTo>
                    <a:cubicBezTo>
                      <a:pt x="22" y="2"/>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05" name="Google Shape;10305;p49"/>
              <p:cNvSpPr/>
              <p:nvPr/>
            </p:nvSpPr>
            <p:spPr>
              <a:xfrm>
                <a:off x="497725" y="1681100"/>
                <a:ext cx="1625" cy="725"/>
              </a:xfrm>
              <a:custGeom>
                <a:avLst/>
                <a:gdLst/>
                <a:ahLst/>
                <a:cxnLst/>
                <a:rect l="l" t="t" r="r" b="b"/>
                <a:pathLst>
                  <a:path w="65" h="29" extrusionOk="0">
                    <a:moveTo>
                      <a:pt x="23" y="0"/>
                    </a:moveTo>
                    <a:cubicBezTo>
                      <a:pt x="0" y="23"/>
                      <a:pt x="14" y="23"/>
                      <a:pt x="28" y="28"/>
                    </a:cubicBezTo>
                    <a:lnTo>
                      <a:pt x="28" y="28"/>
                    </a:lnTo>
                    <a:cubicBezTo>
                      <a:pt x="64" y="0"/>
                      <a:pt x="43" y="0"/>
                      <a:pt x="23" y="0"/>
                    </a:cubicBezTo>
                    <a:close/>
                    <a:moveTo>
                      <a:pt x="28" y="28"/>
                    </a:moveTo>
                    <a:cubicBezTo>
                      <a:pt x="28" y="28"/>
                      <a:pt x="27" y="28"/>
                      <a:pt x="27" y="28"/>
                    </a:cubicBezTo>
                    <a:lnTo>
                      <a:pt x="30" y="28"/>
                    </a:lnTo>
                    <a:cubicBezTo>
                      <a:pt x="29" y="28"/>
                      <a:pt x="28" y="28"/>
                      <a:pt x="28"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06" name="Google Shape;10306;p49"/>
              <p:cNvSpPr/>
              <p:nvPr/>
            </p:nvSpPr>
            <p:spPr>
              <a:xfrm>
                <a:off x="498575" y="1681800"/>
                <a:ext cx="600" cy="300"/>
              </a:xfrm>
              <a:custGeom>
                <a:avLst/>
                <a:gdLst/>
                <a:ahLst/>
                <a:cxnLst/>
                <a:rect l="l" t="t" r="r" b="b"/>
                <a:pathLst>
                  <a:path w="24" h="12" extrusionOk="0">
                    <a:moveTo>
                      <a:pt x="0" y="2"/>
                    </a:moveTo>
                    <a:lnTo>
                      <a:pt x="0" y="2"/>
                    </a:lnTo>
                    <a:cubicBezTo>
                      <a:pt x="2" y="5"/>
                      <a:pt x="7" y="7"/>
                      <a:pt x="9" y="12"/>
                    </a:cubicBezTo>
                    <a:cubicBezTo>
                      <a:pt x="23" y="0"/>
                      <a:pt x="9" y="5"/>
                      <a:pt x="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07" name="Google Shape;10307;p49"/>
              <p:cNvSpPr/>
              <p:nvPr/>
            </p:nvSpPr>
            <p:spPr>
              <a:xfrm>
                <a:off x="496125" y="1676550"/>
                <a:ext cx="1700" cy="725"/>
              </a:xfrm>
              <a:custGeom>
                <a:avLst/>
                <a:gdLst/>
                <a:ahLst/>
                <a:cxnLst/>
                <a:rect l="l" t="t" r="r" b="b"/>
                <a:pathLst>
                  <a:path w="68" h="29" extrusionOk="0">
                    <a:moveTo>
                      <a:pt x="62" y="0"/>
                    </a:moveTo>
                    <a:cubicBezTo>
                      <a:pt x="48" y="0"/>
                      <a:pt x="1" y="22"/>
                      <a:pt x="33" y="27"/>
                    </a:cubicBezTo>
                    <a:cubicBezTo>
                      <a:pt x="33" y="28"/>
                      <a:pt x="34" y="28"/>
                      <a:pt x="34" y="28"/>
                    </a:cubicBezTo>
                    <a:cubicBezTo>
                      <a:pt x="39" y="28"/>
                      <a:pt x="57" y="8"/>
                      <a:pt x="59" y="8"/>
                    </a:cubicBezTo>
                    <a:cubicBezTo>
                      <a:pt x="60" y="8"/>
                      <a:pt x="60" y="9"/>
                      <a:pt x="59" y="11"/>
                    </a:cubicBezTo>
                    <a:cubicBezTo>
                      <a:pt x="68" y="3"/>
                      <a:pt x="67"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08" name="Google Shape;10308;p49"/>
              <p:cNvSpPr/>
              <p:nvPr/>
            </p:nvSpPr>
            <p:spPr>
              <a:xfrm>
                <a:off x="496375" y="1682375"/>
                <a:ext cx="775" cy="825"/>
              </a:xfrm>
              <a:custGeom>
                <a:avLst/>
                <a:gdLst/>
                <a:ahLst/>
                <a:cxnLst/>
                <a:rect l="l" t="t" r="r" b="b"/>
                <a:pathLst>
                  <a:path w="31" h="33" extrusionOk="0">
                    <a:moveTo>
                      <a:pt x="30" y="0"/>
                    </a:moveTo>
                    <a:lnTo>
                      <a:pt x="0" y="19"/>
                    </a:lnTo>
                    <a:lnTo>
                      <a:pt x="5" y="33"/>
                    </a:lnTo>
                    <a:lnTo>
                      <a:pt x="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09" name="Google Shape;10309;p49"/>
              <p:cNvSpPr/>
              <p:nvPr/>
            </p:nvSpPr>
            <p:spPr>
              <a:xfrm>
                <a:off x="495025" y="1680900"/>
                <a:ext cx="600" cy="625"/>
              </a:xfrm>
              <a:custGeom>
                <a:avLst/>
                <a:gdLst/>
                <a:ahLst/>
                <a:cxnLst/>
                <a:rect l="l" t="t" r="r" b="b"/>
                <a:pathLst>
                  <a:path w="24" h="25" extrusionOk="0">
                    <a:moveTo>
                      <a:pt x="7" y="1"/>
                    </a:moveTo>
                    <a:cubicBezTo>
                      <a:pt x="5" y="1"/>
                      <a:pt x="3" y="1"/>
                      <a:pt x="1" y="4"/>
                    </a:cubicBezTo>
                    <a:lnTo>
                      <a:pt x="10" y="24"/>
                    </a:lnTo>
                    <a:cubicBezTo>
                      <a:pt x="12" y="20"/>
                      <a:pt x="19" y="18"/>
                      <a:pt x="24" y="18"/>
                    </a:cubicBezTo>
                    <a:cubicBezTo>
                      <a:pt x="17" y="10"/>
                      <a:pt x="12"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10" name="Google Shape;10310;p49"/>
              <p:cNvSpPr/>
              <p:nvPr/>
            </p:nvSpPr>
            <p:spPr>
              <a:xfrm>
                <a:off x="495550" y="1681325"/>
                <a:ext cx="500" cy="200"/>
              </a:xfrm>
              <a:custGeom>
                <a:avLst/>
                <a:gdLst/>
                <a:ahLst/>
                <a:cxnLst/>
                <a:rect l="l" t="t" r="r" b="b"/>
                <a:pathLst>
                  <a:path w="20" h="8" extrusionOk="0">
                    <a:moveTo>
                      <a:pt x="1" y="1"/>
                    </a:moveTo>
                    <a:cubicBezTo>
                      <a:pt x="5" y="5"/>
                      <a:pt x="12" y="7"/>
                      <a:pt x="19" y="7"/>
                    </a:cubicBezTo>
                    <a:cubicBezTo>
                      <a:pt x="15" y="3"/>
                      <a:pt x="8"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11" name="Google Shape;10311;p49"/>
              <p:cNvSpPr/>
              <p:nvPr/>
            </p:nvSpPr>
            <p:spPr>
              <a:xfrm>
                <a:off x="495550" y="1682375"/>
                <a:ext cx="250" cy="550"/>
              </a:xfrm>
              <a:custGeom>
                <a:avLst/>
                <a:gdLst/>
                <a:ahLst/>
                <a:cxnLst/>
                <a:rect l="l" t="t" r="r" b="b"/>
                <a:pathLst>
                  <a:path w="10" h="22" extrusionOk="0">
                    <a:moveTo>
                      <a:pt x="1" y="0"/>
                    </a:moveTo>
                    <a:lnTo>
                      <a:pt x="8" y="21"/>
                    </a:lnTo>
                    <a:lnTo>
                      <a:pt x="10" y="1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12" name="Google Shape;10312;p49"/>
              <p:cNvSpPr/>
              <p:nvPr/>
            </p:nvSpPr>
            <p:spPr>
              <a:xfrm>
                <a:off x="489650" y="1677375"/>
                <a:ext cx="950" cy="550"/>
              </a:xfrm>
              <a:custGeom>
                <a:avLst/>
                <a:gdLst/>
                <a:ahLst/>
                <a:cxnLst/>
                <a:rect l="l" t="t" r="r" b="b"/>
                <a:pathLst>
                  <a:path w="38" h="22" extrusionOk="0">
                    <a:moveTo>
                      <a:pt x="12" y="1"/>
                    </a:moveTo>
                    <a:cubicBezTo>
                      <a:pt x="0" y="12"/>
                      <a:pt x="2" y="22"/>
                      <a:pt x="12" y="22"/>
                    </a:cubicBezTo>
                    <a:cubicBezTo>
                      <a:pt x="23" y="17"/>
                      <a:pt x="33" y="17"/>
                      <a:pt x="37" y="3"/>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13" name="Google Shape;10313;p49"/>
              <p:cNvSpPr/>
              <p:nvPr/>
            </p:nvSpPr>
            <p:spPr>
              <a:xfrm>
                <a:off x="489825" y="1679925"/>
                <a:ext cx="775" cy="1025"/>
              </a:xfrm>
              <a:custGeom>
                <a:avLst/>
                <a:gdLst/>
                <a:ahLst/>
                <a:cxnLst/>
                <a:rect l="l" t="t" r="r" b="b"/>
                <a:pathLst>
                  <a:path w="31" h="41" extrusionOk="0">
                    <a:moveTo>
                      <a:pt x="30" y="1"/>
                    </a:moveTo>
                    <a:lnTo>
                      <a:pt x="0" y="40"/>
                    </a:lnTo>
                    <a:lnTo>
                      <a:pt x="21" y="29"/>
                    </a:lnTo>
                    <a:cubicBezTo>
                      <a:pt x="21" y="19"/>
                      <a:pt x="26" y="8"/>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14" name="Google Shape;10314;p49"/>
              <p:cNvSpPr/>
              <p:nvPr/>
            </p:nvSpPr>
            <p:spPr>
              <a:xfrm>
                <a:off x="487550" y="1680000"/>
                <a:ext cx="1525" cy="700"/>
              </a:xfrm>
              <a:custGeom>
                <a:avLst/>
                <a:gdLst/>
                <a:ahLst/>
                <a:cxnLst/>
                <a:rect l="l" t="t" r="r" b="b"/>
                <a:pathLst>
                  <a:path w="61" h="28" extrusionOk="0">
                    <a:moveTo>
                      <a:pt x="52" y="0"/>
                    </a:moveTo>
                    <a:lnTo>
                      <a:pt x="52" y="0"/>
                    </a:lnTo>
                    <a:cubicBezTo>
                      <a:pt x="40" y="9"/>
                      <a:pt x="1" y="16"/>
                      <a:pt x="26" y="28"/>
                    </a:cubicBezTo>
                    <a:cubicBezTo>
                      <a:pt x="35" y="19"/>
                      <a:pt x="61" y="19"/>
                      <a:pt x="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15" name="Google Shape;10315;p49"/>
              <p:cNvSpPr/>
              <p:nvPr/>
            </p:nvSpPr>
            <p:spPr>
              <a:xfrm>
                <a:off x="482675" y="1672350"/>
                <a:ext cx="1600" cy="1525"/>
              </a:xfrm>
              <a:custGeom>
                <a:avLst/>
                <a:gdLst/>
                <a:ahLst/>
                <a:cxnLst/>
                <a:rect l="l" t="t" r="r" b="b"/>
                <a:pathLst>
                  <a:path w="64" h="61" extrusionOk="0">
                    <a:moveTo>
                      <a:pt x="64" y="0"/>
                    </a:moveTo>
                    <a:lnTo>
                      <a:pt x="1" y="58"/>
                    </a:lnTo>
                    <a:lnTo>
                      <a:pt x="6" y="60"/>
                    </a:lnTo>
                    <a:lnTo>
                      <a:pt x="6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16" name="Google Shape;10316;p49"/>
              <p:cNvSpPr/>
              <p:nvPr/>
            </p:nvSpPr>
            <p:spPr>
              <a:xfrm>
                <a:off x="473300" y="1670550"/>
                <a:ext cx="1650" cy="950"/>
              </a:xfrm>
              <a:custGeom>
                <a:avLst/>
                <a:gdLst/>
                <a:ahLst/>
                <a:cxnLst/>
                <a:rect l="l" t="t" r="r" b="b"/>
                <a:pathLst>
                  <a:path w="66" h="38" extrusionOk="0">
                    <a:moveTo>
                      <a:pt x="40" y="0"/>
                    </a:moveTo>
                    <a:cubicBezTo>
                      <a:pt x="32" y="0"/>
                      <a:pt x="23" y="6"/>
                      <a:pt x="0" y="26"/>
                    </a:cubicBezTo>
                    <a:cubicBezTo>
                      <a:pt x="1" y="35"/>
                      <a:pt x="4" y="37"/>
                      <a:pt x="9" y="37"/>
                    </a:cubicBezTo>
                    <a:cubicBezTo>
                      <a:pt x="18" y="37"/>
                      <a:pt x="32" y="26"/>
                      <a:pt x="40" y="26"/>
                    </a:cubicBezTo>
                    <a:cubicBezTo>
                      <a:pt x="44" y="26"/>
                      <a:pt x="46" y="29"/>
                      <a:pt x="44" y="37"/>
                    </a:cubicBezTo>
                    <a:cubicBezTo>
                      <a:pt x="65" y="30"/>
                      <a:pt x="47" y="10"/>
                      <a:pt x="65" y="5"/>
                    </a:cubicBezTo>
                    <a:cubicBezTo>
                      <a:pt x="53" y="4"/>
                      <a:pt x="47"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17" name="Google Shape;10317;p49"/>
              <p:cNvSpPr/>
              <p:nvPr/>
            </p:nvSpPr>
            <p:spPr>
              <a:xfrm>
                <a:off x="513575" y="1603900"/>
                <a:ext cx="775" cy="300"/>
              </a:xfrm>
              <a:custGeom>
                <a:avLst/>
                <a:gdLst/>
                <a:ahLst/>
                <a:cxnLst/>
                <a:rect l="l" t="t" r="r" b="b"/>
                <a:pathLst>
                  <a:path w="31" h="12" extrusionOk="0">
                    <a:moveTo>
                      <a:pt x="1" y="0"/>
                    </a:moveTo>
                    <a:lnTo>
                      <a:pt x="8" y="12"/>
                    </a:lnTo>
                    <a:lnTo>
                      <a:pt x="31"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18" name="Google Shape;10318;p49"/>
              <p:cNvSpPr/>
              <p:nvPr/>
            </p:nvSpPr>
            <p:spPr>
              <a:xfrm>
                <a:off x="512650" y="1602500"/>
                <a:ext cx="1350" cy="725"/>
              </a:xfrm>
              <a:custGeom>
                <a:avLst/>
                <a:gdLst/>
                <a:ahLst/>
                <a:cxnLst/>
                <a:rect l="l" t="t" r="r" b="b"/>
                <a:pathLst>
                  <a:path w="54" h="29" extrusionOk="0">
                    <a:moveTo>
                      <a:pt x="12" y="1"/>
                    </a:moveTo>
                    <a:cubicBezTo>
                      <a:pt x="12" y="5"/>
                      <a:pt x="14" y="10"/>
                      <a:pt x="5" y="10"/>
                    </a:cubicBezTo>
                    <a:cubicBezTo>
                      <a:pt x="4" y="10"/>
                      <a:pt x="2" y="10"/>
                      <a:pt x="0" y="10"/>
                    </a:cubicBezTo>
                    <a:lnTo>
                      <a:pt x="0" y="10"/>
                    </a:lnTo>
                    <a:lnTo>
                      <a:pt x="54" y="29"/>
                    </a:lnTo>
                    <a:lnTo>
                      <a:pt x="54" y="29"/>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19" name="Google Shape;10319;p49"/>
              <p:cNvSpPr/>
              <p:nvPr/>
            </p:nvSpPr>
            <p:spPr>
              <a:xfrm>
                <a:off x="464825" y="1642425"/>
                <a:ext cx="900" cy="325"/>
              </a:xfrm>
              <a:custGeom>
                <a:avLst/>
                <a:gdLst/>
                <a:ahLst/>
                <a:cxnLst/>
                <a:rect l="l" t="t" r="r" b="b"/>
                <a:pathLst>
                  <a:path w="36" h="13" extrusionOk="0">
                    <a:moveTo>
                      <a:pt x="36" y="1"/>
                    </a:moveTo>
                    <a:lnTo>
                      <a:pt x="1" y="8"/>
                    </a:lnTo>
                    <a:lnTo>
                      <a:pt x="13" y="13"/>
                    </a:lnTo>
                    <a:cubicBezTo>
                      <a:pt x="29" y="13"/>
                      <a:pt x="31" y="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20" name="Google Shape;10320;p49"/>
              <p:cNvSpPr/>
              <p:nvPr/>
            </p:nvSpPr>
            <p:spPr>
              <a:xfrm>
                <a:off x="468075" y="1636400"/>
                <a:ext cx="1250" cy="450"/>
              </a:xfrm>
              <a:custGeom>
                <a:avLst/>
                <a:gdLst/>
                <a:ahLst/>
                <a:cxnLst/>
                <a:rect l="l" t="t" r="r" b="b"/>
                <a:pathLst>
                  <a:path w="50" h="18" extrusionOk="0">
                    <a:moveTo>
                      <a:pt x="3" y="1"/>
                    </a:moveTo>
                    <a:lnTo>
                      <a:pt x="1" y="6"/>
                    </a:lnTo>
                    <a:lnTo>
                      <a:pt x="49" y="17"/>
                    </a:lnTo>
                    <a:lnTo>
                      <a:pt x="49" y="17"/>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21" name="Google Shape;10321;p49"/>
              <p:cNvSpPr/>
              <p:nvPr/>
            </p:nvSpPr>
            <p:spPr>
              <a:xfrm>
                <a:off x="469250" y="1630800"/>
                <a:ext cx="1475" cy="775"/>
              </a:xfrm>
              <a:custGeom>
                <a:avLst/>
                <a:gdLst/>
                <a:ahLst/>
                <a:cxnLst/>
                <a:rect l="l" t="t" r="r" b="b"/>
                <a:pathLst>
                  <a:path w="59" h="31" extrusionOk="0">
                    <a:moveTo>
                      <a:pt x="12" y="0"/>
                    </a:moveTo>
                    <a:lnTo>
                      <a:pt x="12" y="0"/>
                    </a:lnTo>
                    <a:cubicBezTo>
                      <a:pt x="6" y="5"/>
                      <a:pt x="6" y="16"/>
                      <a:pt x="4" y="24"/>
                    </a:cubicBezTo>
                    <a:lnTo>
                      <a:pt x="4" y="24"/>
                    </a:lnTo>
                    <a:cubicBezTo>
                      <a:pt x="17" y="11"/>
                      <a:pt x="59" y="25"/>
                      <a:pt x="12" y="0"/>
                    </a:cubicBezTo>
                    <a:close/>
                    <a:moveTo>
                      <a:pt x="4" y="24"/>
                    </a:moveTo>
                    <a:cubicBezTo>
                      <a:pt x="2" y="25"/>
                      <a:pt x="1" y="27"/>
                      <a:pt x="0" y="30"/>
                    </a:cubicBezTo>
                    <a:cubicBezTo>
                      <a:pt x="2" y="28"/>
                      <a:pt x="3" y="26"/>
                      <a:pt x="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22" name="Google Shape;10322;p49"/>
              <p:cNvSpPr/>
              <p:nvPr/>
            </p:nvSpPr>
            <p:spPr>
              <a:xfrm>
                <a:off x="514225" y="1602775"/>
                <a:ext cx="1000" cy="575"/>
              </a:xfrm>
              <a:custGeom>
                <a:avLst/>
                <a:gdLst/>
                <a:ahLst/>
                <a:cxnLst/>
                <a:rect l="l" t="t" r="r" b="b"/>
                <a:pathLst>
                  <a:path w="40" h="23" extrusionOk="0">
                    <a:moveTo>
                      <a:pt x="6" y="1"/>
                    </a:moveTo>
                    <a:cubicBezTo>
                      <a:pt x="6" y="1"/>
                      <a:pt x="6" y="1"/>
                      <a:pt x="7" y="1"/>
                    </a:cubicBezTo>
                    <a:lnTo>
                      <a:pt x="7" y="1"/>
                    </a:lnTo>
                    <a:cubicBezTo>
                      <a:pt x="7" y="1"/>
                      <a:pt x="7" y="1"/>
                      <a:pt x="7" y="1"/>
                    </a:cubicBezTo>
                    <a:cubicBezTo>
                      <a:pt x="6" y="1"/>
                      <a:pt x="6" y="1"/>
                      <a:pt x="6" y="1"/>
                    </a:cubicBezTo>
                    <a:close/>
                    <a:moveTo>
                      <a:pt x="7" y="1"/>
                    </a:moveTo>
                    <a:lnTo>
                      <a:pt x="7" y="1"/>
                    </a:lnTo>
                    <a:cubicBezTo>
                      <a:pt x="0" y="8"/>
                      <a:pt x="35" y="18"/>
                      <a:pt x="39" y="22"/>
                    </a:cubicBezTo>
                    <a:cubicBezTo>
                      <a:pt x="38" y="11"/>
                      <a:pt x="13"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23" name="Google Shape;10323;p49"/>
              <p:cNvSpPr/>
              <p:nvPr/>
            </p:nvSpPr>
            <p:spPr>
              <a:xfrm>
                <a:off x="513450" y="1598575"/>
                <a:ext cx="675" cy="700"/>
              </a:xfrm>
              <a:custGeom>
                <a:avLst/>
                <a:gdLst/>
                <a:ahLst/>
                <a:cxnLst/>
                <a:rect l="l" t="t" r="r" b="b"/>
                <a:pathLst>
                  <a:path w="27" h="28" extrusionOk="0">
                    <a:moveTo>
                      <a:pt x="1" y="0"/>
                    </a:moveTo>
                    <a:lnTo>
                      <a:pt x="13" y="23"/>
                    </a:lnTo>
                    <a:lnTo>
                      <a:pt x="26"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24" name="Google Shape;10324;p49"/>
              <p:cNvSpPr/>
              <p:nvPr/>
            </p:nvSpPr>
            <p:spPr>
              <a:xfrm>
                <a:off x="513500" y="1596300"/>
                <a:ext cx="1375" cy="2050"/>
              </a:xfrm>
              <a:custGeom>
                <a:avLst/>
                <a:gdLst/>
                <a:ahLst/>
                <a:cxnLst/>
                <a:rect l="l" t="t" r="r" b="b"/>
                <a:pathLst>
                  <a:path w="55" h="82" extrusionOk="0">
                    <a:moveTo>
                      <a:pt x="44" y="0"/>
                    </a:moveTo>
                    <a:cubicBezTo>
                      <a:pt x="1" y="0"/>
                      <a:pt x="48" y="46"/>
                      <a:pt x="22" y="59"/>
                    </a:cubicBezTo>
                    <a:lnTo>
                      <a:pt x="8" y="59"/>
                    </a:lnTo>
                    <a:lnTo>
                      <a:pt x="50" y="82"/>
                    </a:lnTo>
                    <a:cubicBezTo>
                      <a:pt x="50" y="54"/>
                      <a:pt x="31" y="12"/>
                      <a:pt x="55" y="1"/>
                    </a:cubicBezTo>
                    <a:cubicBezTo>
                      <a:pt x="51" y="0"/>
                      <a:pt x="47"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25" name="Google Shape;10325;p49"/>
              <p:cNvSpPr/>
              <p:nvPr/>
            </p:nvSpPr>
            <p:spPr>
              <a:xfrm>
                <a:off x="518050" y="1595425"/>
                <a:ext cx="425" cy="550"/>
              </a:xfrm>
              <a:custGeom>
                <a:avLst/>
                <a:gdLst/>
                <a:ahLst/>
                <a:cxnLst/>
                <a:rect l="l" t="t" r="r" b="b"/>
                <a:pathLst>
                  <a:path w="17" h="22" extrusionOk="0">
                    <a:moveTo>
                      <a:pt x="1" y="1"/>
                    </a:moveTo>
                    <a:lnTo>
                      <a:pt x="1" y="1"/>
                    </a:lnTo>
                    <a:cubicBezTo>
                      <a:pt x="1" y="1"/>
                      <a:pt x="1" y="1"/>
                      <a:pt x="1" y="1"/>
                    </a:cubicBezTo>
                    <a:lnTo>
                      <a:pt x="1" y="1"/>
                    </a:lnTo>
                    <a:cubicBezTo>
                      <a:pt x="1" y="1"/>
                      <a:pt x="1" y="1"/>
                      <a:pt x="1" y="1"/>
                    </a:cubicBezTo>
                    <a:close/>
                    <a:moveTo>
                      <a:pt x="1" y="1"/>
                    </a:moveTo>
                    <a:cubicBezTo>
                      <a:pt x="2" y="2"/>
                      <a:pt x="4" y="8"/>
                      <a:pt x="5" y="22"/>
                    </a:cubicBezTo>
                    <a:cubicBezTo>
                      <a:pt x="6" y="21"/>
                      <a:pt x="7" y="20"/>
                      <a:pt x="8" y="20"/>
                    </a:cubicBezTo>
                    <a:cubicBezTo>
                      <a:pt x="9" y="20"/>
                      <a:pt x="10" y="21"/>
                      <a:pt x="12" y="22"/>
                    </a:cubicBezTo>
                    <a:cubicBezTo>
                      <a:pt x="12" y="17"/>
                      <a:pt x="14" y="12"/>
                      <a:pt x="16" y="8"/>
                    </a:cubicBezTo>
                    <a:cubicBezTo>
                      <a:pt x="6" y="7"/>
                      <a:pt x="2" y="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26" name="Google Shape;10326;p49"/>
              <p:cNvSpPr/>
              <p:nvPr/>
            </p:nvSpPr>
            <p:spPr>
              <a:xfrm>
                <a:off x="518300" y="1595900"/>
                <a:ext cx="375" cy="175"/>
              </a:xfrm>
              <a:custGeom>
                <a:avLst/>
                <a:gdLst/>
                <a:ahLst/>
                <a:cxnLst/>
                <a:rect l="l" t="t" r="r" b="b"/>
                <a:pathLst>
                  <a:path w="15" h="7" extrusionOk="0">
                    <a:moveTo>
                      <a:pt x="5" y="0"/>
                    </a:moveTo>
                    <a:cubicBezTo>
                      <a:pt x="4" y="0"/>
                      <a:pt x="3" y="0"/>
                      <a:pt x="2" y="0"/>
                    </a:cubicBezTo>
                    <a:cubicBezTo>
                      <a:pt x="1" y="5"/>
                      <a:pt x="3" y="6"/>
                      <a:pt x="5" y="6"/>
                    </a:cubicBezTo>
                    <a:cubicBezTo>
                      <a:pt x="9" y="6"/>
                      <a:pt x="1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27" name="Google Shape;10327;p49"/>
              <p:cNvSpPr/>
              <p:nvPr/>
            </p:nvSpPr>
            <p:spPr>
              <a:xfrm>
                <a:off x="518500" y="1594300"/>
                <a:ext cx="1125" cy="575"/>
              </a:xfrm>
              <a:custGeom>
                <a:avLst/>
                <a:gdLst/>
                <a:ahLst/>
                <a:cxnLst/>
                <a:rect l="l" t="t" r="r" b="b"/>
                <a:pathLst>
                  <a:path w="45" h="23" extrusionOk="0">
                    <a:moveTo>
                      <a:pt x="21" y="0"/>
                    </a:moveTo>
                    <a:cubicBezTo>
                      <a:pt x="15" y="0"/>
                      <a:pt x="8" y="1"/>
                      <a:pt x="1" y="2"/>
                    </a:cubicBezTo>
                    <a:lnTo>
                      <a:pt x="15" y="23"/>
                    </a:lnTo>
                    <a:cubicBezTo>
                      <a:pt x="26" y="23"/>
                      <a:pt x="34" y="14"/>
                      <a:pt x="40" y="14"/>
                    </a:cubicBezTo>
                    <a:cubicBezTo>
                      <a:pt x="42" y="14"/>
                      <a:pt x="43" y="14"/>
                      <a:pt x="45" y="16"/>
                    </a:cubicBezTo>
                    <a:cubicBezTo>
                      <a:pt x="40" y="3"/>
                      <a:pt x="32"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28" name="Google Shape;10328;p49"/>
              <p:cNvSpPr/>
              <p:nvPr/>
            </p:nvSpPr>
            <p:spPr>
              <a:xfrm>
                <a:off x="517525" y="1593650"/>
                <a:ext cx="375" cy="300"/>
              </a:xfrm>
              <a:custGeom>
                <a:avLst/>
                <a:gdLst/>
                <a:ahLst/>
                <a:cxnLst/>
                <a:rect l="l" t="t" r="r" b="b"/>
                <a:pathLst>
                  <a:path w="15" h="12" extrusionOk="0">
                    <a:moveTo>
                      <a:pt x="0" y="0"/>
                    </a:moveTo>
                    <a:lnTo>
                      <a:pt x="5" y="12"/>
                    </a:lnTo>
                    <a:cubicBezTo>
                      <a:pt x="12" y="12"/>
                      <a:pt x="14" y="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29" name="Google Shape;10329;p49"/>
              <p:cNvSpPr/>
              <p:nvPr/>
            </p:nvSpPr>
            <p:spPr>
              <a:xfrm>
                <a:off x="517225" y="1593900"/>
                <a:ext cx="775" cy="625"/>
              </a:xfrm>
              <a:custGeom>
                <a:avLst/>
                <a:gdLst/>
                <a:ahLst/>
                <a:cxnLst/>
                <a:rect l="l" t="t" r="r" b="b"/>
                <a:pathLst>
                  <a:path w="31" h="25" extrusionOk="0">
                    <a:moveTo>
                      <a:pt x="5" y="1"/>
                    </a:moveTo>
                    <a:cubicBezTo>
                      <a:pt x="1" y="1"/>
                      <a:pt x="2" y="3"/>
                      <a:pt x="21" y="11"/>
                    </a:cubicBezTo>
                    <a:cubicBezTo>
                      <a:pt x="18" y="10"/>
                      <a:pt x="17" y="10"/>
                      <a:pt x="16" y="10"/>
                    </a:cubicBezTo>
                    <a:cubicBezTo>
                      <a:pt x="11" y="10"/>
                      <a:pt x="23" y="17"/>
                      <a:pt x="31" y="25"/>
                    </a:cubicBezTo>
                    <a:lnTo>
                      <a:pt x="17" y="2"/>
                    </a:lnTo>
                    <a:cubicBezTo>
                      <a:pt x="13" y="2"/>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30" name="Google Shape;10330;p49"/>
              <p:cNvSpPr/>
              <p:nvPr/>
            </p:nvSpPr>
            <p:spPr>
              <a:xfrm>
                <a:off x="516600" y="1594575"/>
                <a:ext cx="1125" cy="750"/>
              </a:xfrm>
              <a:custGeom>
                <a:avLst/>
                <a:gdLst/>
                <a:ahLst/>
                <a:cxnLst/>
                <a:rect l="l" t="t" r="r" b="b"/>
                <a:pathLst>
                  <a:path w="45" h="30" extrusionOk="0">
                    <a:moveTo>
                      <a:pt x="0" y="0"/>
                    </a:moveTo>
                    <a:cubicBezTo>
                      <a:pt x="0" y="19"/>
                      <a:pt x="13" y="30"/>
                      <a:pt x="24" y="30"/>
                    </a:cubicBezTo>
                    <a:cubicBezTo>
                      <a:pt x="34" y="30"/>
                      <a:pt x="43" y="23"/>
                      <a:pt x="44" y="7"/>
                    </a:cubicBezTo>
                    <a:lnTo>
                      <a:pt x="44" y="7"/>
                    </a:lnTo>
                    <a:cubicBezTo>
                      <a:pt x="36" y="10"/>
                      <a:pt x="29" y="13"/>
                      <a:pt x="22" y="13"/>
                    </a:cubicBezTo>
                    <a:cubicBezTo>
                      <a:pt x="16" y="13"/>
                      <a:pt x="9" y="1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31" name="Google Shape;10331;p49"/>
              <p:cNvSpPr/>
              <p:nvPr/>
            </p:nvSpPr>
            <p:spPr>
              <a:xfrm>
                <a:off x="512875" y="1595725"/>
                <a:ext cx="950" cy="550"/>
              </a:xfrm>
              <a:custGeom>
                <a:avLst/>
                <a:gdLst/>
                <a:ahLst/>
                <a:cxnLst/>
                <a:rect l="l" t="t" r="r" b="b"/>
                <a:pathLst>
                  <a:path w="38" h="22" extrusionOk="0">
                    <a:moveTo>
                      <a:pt x="22" y="0"/>
                    </a:moveTo>
                    <a:lnTo>
                      <a:pt x="1" y="7"/>
                    </a:lnTo>
                    <a:lnTo>
                      <a:pt x="16" y="21"/>
                    </a:lnTo>
                    <a:lnTo>
                      <a:pt x="16" y="21"/>
                    </a:lnTo>
                    <a:cubicBezTo>
                      <a:pt x="9" y="14"/>
                      <a:pt x="37" y="5"/>
                      <a:pt x="22" y="0"/>
                    </a:cubicBezTo>
                    <a:close/>
                    <a:moveTo>
                      <a:pt x="16" y="21"/>
                    </a:moveTo>
                    <a:cubicBezTo>
                      <a:pt x="16" y="21"/>
                      <a:pt x="17" y="21"/>
                      <a:pt x="17" y="21"/>
                    </a:cubicBezTo>
                    <a:lnTo>
                      <a:pt x="16" y="2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32" name="Google Shape;10332;p49"/>
              <p:cNvSpPr/>
              <p:nvPr/>
            </p:nvSpPr>
            <p:spPr>
              <a:xfrm>
                <a:off x="518625" y="1591725"/>
                <a:ext cx="1300" cy="425"/>
              </a:xfrm>
              <a:custGeom>
                <a:avLst/>
                <a:gdLst/>
                <a:ahLst/>
                <a:cxnLst/>
                <a:rect l="l" t="t" r="r" b="b"/>
                <a:pathLst>
                  <a:path w="52" h="17" extrusionOk="0">
                    <a:moveTo>
                      <a:pt x="0" y="1"/>
                    </a:moveTo>
                    <a:lnTo>
                      <a:pt x="12" y="17"/>
                    </a:lnTo>
                    <a:cubicBezTo>
                      <a:pt x="23" y="7"/>
                      <a:pt x="37" y="3"/>
                      <a:pt x="51" y="3"/>
                    </a:cubicBezTo>
                    <a:cubicBezTo>
                      <a:pt x="33" y="1"/>
                      <a:pt x="1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33" name="Google Shape;10333;p49"/>
              <p:cNvSpPr/>
              <p:nvPr/>
            </p:nvSpPr>
            <p:spPr>
              <a:xfrm>
                <a:off x="518050" y="1591150"/>
                <a:ext cx="600" cy="600"/>
              </a:xfrm>
              <a:custGeom>
                <a:avLst/>
                <a:gdLst/>
                <a:ahLst/>
                <a:cxnLst/>
                <a:rect l="l" t="t" r="r" b="b"/>
                <a:pathLst>
                  <a:path w="24" h="24" extrusionOk="0">
                    <a:moveTo>
                      <a:pt x="5" y="0"/>
                    </a:moveTo>
                    <a:lnTo>
                      <a:pt x="5" y="0"/>
                    </a:lnTo>
                    <a:cubicBezTo>
                      <a:pt x="0" y="17"/>
                      <a:pt x="9" y="21"/>
                      <a:pt x="23" y="24"/>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34" name="Google Shape;10334;p49"/>
              <p:cNvSpPr/>
              <p:nvPr/>
            </p:nvSpPr>
            <p:spPr>
              <a:xfrm>
                <a:off x="515900" y="1593050"/>
                <a:ext cx="900" cy="1200"/>
              </a:xfrm>
              <a:custGeom>
                <a:avLst/>
                <a:gdLst/>
                <a:ahLst/>
                <a:cxnLst/>
                <a:rect l="l" t="t" r="r" b="b"/>
                <a:pathLst>
                  <a:path w="36" h="48" extrusionOk="0">
                    <a:moveTo>
                      <a:pt x="0" y="1"/>
                    </a:moveTo>
                    <a:lnTo>
                      <a:pt x="0" y="8"/>
                    </a:lnTo>
                    <a:lnTo>
                      <a:pt x="35" y="4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35" name="Google Shape;10335;p49"/>
              <p:cNvSpPr/>
              <p:nvPr/>
            </p:nvSpPr>
            <p:spPr>
              <a:xfrm>
                <a:off x="519950" y="1589650"/>
                <a:ext cx="1075" cy="650"/>
              </a:xfrm>
              <a:custGeom>
                <a:avLst/>
                <a:gdLst/>
                <a:ahLst/>
                <a:cxnLst/>
                <a:rect l="l" t="t" r="r" b="b"/>
                <a:pathLst>
                  <a:path w="43" h="26" extrusionOk="0">
                    <a:moveTo>
                      <a:pt x="1" y="0"/>
                    </a:moveTo>
                    <a:lnTo>
                      <a:pt x="14" y="12"/>
                    </a:lnTo>
                    <a:lnTo>
                      <a:pt x="42" y="26"/>
                    </a:lnTo>
                    <a:lnTo>
                      <a:pt x="42"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36" name="Google Shape;10336;p49"/>
              <p:cNvSpPr/>
              <p:nvPr/>
            </p:nvSpPr>
            <p:spPr>
              <a:xfrm>
                <a:off x="520350" y="1587675"/>
                <a:ext cx="1475" cy="1050"/>
              </a:xfrm>
              <a:custGeom>
                <a:avLst/>
                <a:gdLst/>
                <a:ahLst/>
                <a:cxnLst/>
                <a:rect l="l" t="t" r="r" b="b"/>
                <a:pathLst>
                  <a:path w="59" h="42" extrusionOk="0">
                    <a:moveTo>
                      <a:pt x="19" y="0"/>
                    </a:moveTo>
                    <a:lnTo>
                      <a:pt x="19" y="0"/>
                    </a:lnTo>
                    <a:cubicBezTo>
                      <a:pt x="29" y="14"/>
                      <a:pt x="24" y="26"/>
                      <a:pt x="1" y="37"/>
                    </a:cubicBezTo>
                    <a:cubicBezTo>
                      <a:pt x="7" y="41"/>
                      <a:pt x="14" y="42"/>
                      <a:pt x="20" y="42"/>
                    </a:cubicBezTo>
                    <a:cubicBezTo>
                      <a:pt x="30" y="42"/>
                      <a:pt x="39" y="39"/>
                      <a:pt x="47" y="39"/>
                    </a:cubicBezTo>
                    <a:cubicBezTo>
                      <a:pt x="52" y="39"/>
                      <a:pt x="55" y="40"/>
                      <a:pt x="59" y="42"/>
                    </a:cubicBezTo>
                    <a:cubicBezTo>
                      <a:pt x="56" y="28"/>
                      <a:pt x="36" y="14"/>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37" name="Google Shape;10337;p49"/>
              <p:cNvSpPr/>
              <p:nvPr/>
            </p:nvSpPr>
            <p:spPr>
              <a:xfrm>
                <a:off x="520175" y="1587150"/>
                <a:ext cx="675" cy="550"/>
              </a:xfrm>
              <a:custGeom>
                <a:avLst/>
                <a:gdLst/>
                <a:ahLst/>
                <a:cxnLst/>
                <a:rect l="l" t="t" r="r" b="b"/>
                <a:pathLst>
                  <a:path w="27" h="22" extrusionOk="0">
                    <a:moveTo>
                      <a:pt x="1" y="0"/>
                    </a:moveTo>
                    <a:lnTo>
                      <a:pt x="1" y="0"/>
                    </a:lnTo>
                    <a:cubicBezTo>
                      <a:pt x="8" y="10"/>
                      <a:pt x="17" y="17"/>
                      <a:pt x="26" y="21"/>
                    </a:cubicBezTo>
                    <a:cubicBezTo>
                      <a:pt x="19" y="12"/>
                      <a:pt x="10"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38" name="Google Shape;10338;p49"/>
              <p:cNvSpPr/>
              <p:nvPr/>
            </p:nvSpPr>
            <p:spPr>
              <a:xfrm>
                <a:off x="518500" y="1590100"/>
                <a:ext cx="950" cy="250"/>
              </a:xfrm>
              <a:custGeom>
                <a:avLst/>
                <a:gdLst/>
                <a:ahLst/>
                <a:cxnLst/>
                <a:rect l="l" t="t" r="r" b="b"/>
                <a:pathLst>
                  <a:path w="38" h="10" extrusionOk="0">
                    <a:moveTo>
                      <a:pt x="1" y="1"/>
                    </a:moveTo>
                    <a:cubicBezTo>
                      <a:pt x="1" y="5"/>
                      <a:pt x="1" y="8"/>
                      <a:pt x="1" y="10"/>
                    </a:cubicBezTo>
                    <a:cubicBezTo>
                      <a:pt x="12" y="10"/>
                      <a:pt x="26" y="8"/>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39" name="Google Shape;10339;p49"/>
              <p:cNvSpPr/>
              <p:nvPr/>
            </p:nvSpPr>
            <p:spPr>
              <a:xfrm>
                <a:off x="518500" y="1589750"/>
                <a:ext cx="150" cy="425"/>
              </a:xfrm>
              <a:custGeom>
                <a:avLst/>
                <a:gdLst/>
                <a:ahLst/>
                <a:cxnLst/>
                <a:rect l="l" t="t" r="r" b="b"/>
                <a:pathLst>
                  <a:path w="6" h="17" extrusionOk="0">
                    <a:moveTo>
                      <a:pt x="5" y="1"/>
                    </a:moveTo>
                    <a:lnTo>
                      <a:pt x="1" y="17"/>
                    </a:lnTo>
                    <a:cubicBezTo>
                      <a:pt x="3" y="10"/>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40" name="Google Shape;10340;p49"/>
              <p:cNvSpPr/>
              <p:nvPr/>
            </p:nvSpPr>
            <p:spPr>
              <a:xfrm>
                <a:off x="518325" y="1590325"/>
                <a:ext cx="200" cy="100"/>
              </a:xfrm>
              <a:custGeom>
                <a:avLst/>
                <a:gdLst/>
                <a:ahLst/>
                <a:cxnLst/>
                <a:rect l="l" t="t" r="r" b="b"/>
                <a:pathLst>
                  <a:path w="8" h="4" extrusionOk="0">
                    <a:moveTo>
                      <a:pt x="8" y="1"/>
                    </a:moveTo>
                    <a:cubicBezTo>
                      <a:pt x="3" y="1"/>
                      <a:pt x="1" y="3"/>
                      <a:pt x="8" y="3"/>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41" name="Google Shape;10341;p49"/>
              <p:cNvSpPr/>
              <p:nvPr/>
            </p:nvSpPr>
            <p:spPr>
              <a:xfrm>
                <a:off x="515250" y="1591425"/>
                <a:ext cx="1775" cy="800"/>
              </a:xfrm>
              <a:custGeom>
                <a:avLst/>
                <a:gdLst/>
                <a:ahLst/>
                <a:cxnLst/>
                <a:rect l="l" t="t" r="r" b="b"/>
                <a:pathLst>
                  <a:path w="71" h="32" extrusionOk="0">
                    <a:moveTo>
                      <a:pt x="22" y="0"/>
                    </a:moveTo>
                    <a:cubicBezTo>
                      <a:pt x="16" y="0"/>
                      <a:pt x="9" y="2"/>
                      <a:pt x="1" y="6"/>
                    </a:cubicBezTo>
                    <a:cubicBezTo>
                      <a:pt x="24" y="17"/>
                      <a:pt x="44" y="8"/>
                      <a:pt x="69" y="30"/>
                    </a:cubicBezTo>
                    <a:lnTo>
                      <a:pt x="69" y="30"/>
                    </a:lnTo>
                    <a:cubicBezTo>
                      <a:pt x="55" y="17"/>
                      <a:pt x="42" y="0"/>
                      <a:pt x="22" y="0"/>
                    </a:cubicBezTo>
                    <a:close/>
                    <a:moveTo>
                      <a:pt x="69" y="30"/>
                    </a:moveTo>
                    <a:cubicBezTo>
                      <a:pt x="69" y="30"/>
                      <a:pt x="70" y="31"/>
                      <a:pt x="70" y="31"/>
                    </a:cubicBezTo>
                    <a:cubicBezTo>
                      <a:pt x="70" y="31"/>
                      <a:pt x="69" y="30"/>
                      <a:pt x="69" y="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42" name="Google Shape;10342;p49"/>
              <p:cNvSpPr/>
              <p:nvPr/>
            </p:nvSpPr>
            <p:spPr>
              <a:xfrm>
                <a:off x="517000" y="1590450"/>
                <a:ext cx="825" cy="675"/>
              </a:xfrm>
              <a:custGeom>
                <a:avLst/>
                <a:gdLst/>
                <a:ahLst/>
                <a:cxnLst/>
                <a:rect l="l" t="t" r="r" b="b"/>
                <a:pathLst>
                  <a:path w="33" h="27" extrusionOk="0">
                    <a:moveTo>
                      <a:pt x="12" y="1"/>
                    </a:moveTo>
                    <a:lnTo>
                      <a:pt x="0" y="19"/>
                    </a:lnTo>
                    <a:cubicBezTo>
                      <a:pt x="10" y="19"/>
                      <a:pt x="24" y="19"/>
                      <a:pt x="33" y="26"/>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43" name="Google Shape;10343;p49"/>
              <p:cNvSpPr/>
              <p:nvPr/>
            </p:nvSpPr>
            <p:spPr>
              <a:xfrm>
                <a:off x="517050" y="1590150"/>
                <a:ext cx="375" cy="325"/>
              </a:xfrm>
              <a:custGeom>
                <a:avLst/>
                <a:gdLst/>
                <a:ahLst/>
                <a:cxnLst/>
                <a:rect l="l" t="t" r="r" b="b"/>
                <a:pathLst>
                  <a:path w="15" h="13" extrusionOk="0">
                    <a:moveTo>
                      <a:pt x="1" y="1"/>
                    </a:moveTo>
                    <a:lnTo>
                      <a:pt x="10" y="13"/>
                    </a:lnTo>
                    <a:lnTo>
                      <a:pt x="15"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44" name="Google Shape;10344;p49"/>
              <p:cNvSpPr/>
              <p:nvPr/>
            </p:nvSpPr>
            <p:spPr>
              <a:xfrm>
                <a:off x="518450" y="1587150"/>
                <a:ext cx="775" cy="1025"/>
              </a:xfrm>
              <a:custGeom>
                <a:avLst/>
                <a:gdLst/>
                <a:ahLst/>
                <a:cxnLst/>
                <a:rect l="l" t="t" r="r" b="b"/>
                <a:pathLst>
                  <a:path w="31" h="41" extrusionOk="0">
                    <a:moveTo>
                      <a:pt x="14" y="0"/>
                    </a:moveTo>
                    <a:cubicBezTo>
                      <a:pt x="7" y="12"/>
                      <a:pt x="3" y="24"/>
                      <a:pt x="0" y="35"/>
                    </a:cubicBezTo>
                    <a:cubicBezTo>
                      <a:pt x="7" y="37"/>
                      <a:pt x="16" y="40"/>
                      <a:pt x="23" y="40"/>
                    </a:cubicBezTo>
                    <a:cubicBezTo>
                      <a:pt x="27" y="40"/>
                      <a:pt x="30" y="39"/>
                      <a:pt x="30" y="33"/>
                    </a:cubicBezTo>
                    <a:cubicBezTo>
                      <a:pt x="21" y="26"/>
                      <a:pt x="14" y="14"/>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45" name="Google Shape;10345;p49"/>
              <p:cNvSpPr/>
              <p:nvPr/>
            </p:nvSpPr>
            <p:spPr>
              <a:xfrm>
                <a:off x="518625" y="1589000"/>
                <a:ext cx="200" cy="75"/>
              </a:xfrm>
              <a:custGeom>
                <a:avLst/>
                <a:gdLst/>
                <a:ahLst/>
                <a:cxnLst/>
                <a:rect l="l" t="t" r="r" b="b"/>
                <a:pathLst>
                  <a:path w="8" h="3" extrusionOk="0">
                    <a:moveTo>
                      <a:pt x="5" y="1"/>
                    </a:moveTo>
                    <a:cubicBezTo>
                      <a:pt x="3" y="1"/>
                      <a:pt x="0" y="1"/>
                      <a:pt x="7"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46" name="Google Shape;10346;p49"/>
              <p:cNvSpPr/>
              <p:nvPr/>
            </p:nvSpPr>
            <p:spPr>
              <a:xfrm>
                <a:off x="518900" y="1584475"/>
                <a:ext cx="150" cy="25"/>
              </a:xfrm>
              <a:custGeom>
                <a:avLst/>
                <a:gdLst/>
                <a:ahLst/>
                <a:cxnLst/>
                <a:rect l="l" t="t" r="r" b="b"/>
                <a:pathLst>
                  <a:path w="6" h="1" extrusionOk="0">
                    <a:moveTo>
                      <a:pt x="5" y="1"/>
                    </a:moveTo>
                    <a:lnTo>
                      <a:pt x="1" y="1"/>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47" name="Google Shape;10347;p49"/>
              <p:cNvSpPr/>
              <p:nvPr/>
            </p:nvSpPr>
            <p:spPr>
              <a:xfrm>
                <a:off x="518050" y="1588000"/>
                <a:ext cx="475" cy="625"/>
              </a:xfrm>
              <a:custGeom>
                <a:avLst/>
                <a:gdLst/>
                <a:ahLst/>
                <a:cxnLst/>
                <a:rect l="l" t="t" r="r" b="b"/>
                <a:pathLst>
                  <a:path w="19" h="25" extrusionOk="0">
                    <a:moveTo>
                      <a:pt x="10" y="1"/>
                    </a:moveTo>
                    <a:cubicBezTo>
                      <a:pt x="9" y="1"/>
                      <a:pt x="8" y="1"/>
                      <a:pt x="9" y="3"/>
                    </a:cubicBezTo>
                    <a:cubicBezTo>
                      <a:pt x="0" y="10"/>
                      <a:pt x="9" y="17"/>
                      <a:pt x="19" y="24"/>
                    </a:cubicBezTo>
                    <a:cubicBezTo>
                      <a:pt x="16" y="17"/>
                      <a:pt x="14" y="8"/>
                      <a:pt x="16" y="1"/>
                    </a:cubicBezTo>
                    <a:cubicBezTo>
                      <a:pt x="14" y="1"/>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48" name="Google Shape;10348;p49"/>
              <p:cNvSpPr/>
              <p:nvPr/>
            </p:nvSpPr>
            <p:spPr>
              <a:xfrm>
                <a:off x="519250" y="1586325"/>
                <a:ext cx="850" cy="375"/>
              </a:xfrm>
              <a:custGeom>
                <a:avLst/>
                <a:gdLst/>
                <a:ahLst/>
                <a:cxnLst/>
                <a:rect l="l" t="t" r="r" b="b"/>
                <a:pathLst>
                  <a:path w="34" h="15" extrusionOk="0">
                    <a:moveTo>
                      <a:pt x="24" y="1"/>
                    </a:moveTo>
                    <a:lnTo>
                      <a:pt x="24" y="1"/>
                    </a:lnTo>
                    <a:cubicBezTo>
                      <a:pt x="15" y="6"/>
                      <a:pt x="8" y="10"/>
                      <a:pt x="1" y="15"/>
                    </a:cubicBezTo>
                    <a:cubicBezTo>
                      <a:pt x="15" y="13"/>
                      <a:pt x="33" y="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49" name="Google Shape;10349;p49"/>
              <p:cNvSpPr/>
              <p:nvPr/>
            </p:nvSpPr>
            <p:spPr>
              <a:xfrm>
                <a:off x="519025" y="1588950"/>
                <a:ext cx="250" cy="25"/>
              </a:xfrm>
              <a:custGeom>
                <a:avLst/>
                <a:gdLst/>
                <a:ahLst/>
                <a:cxnLst/>
                <a:rect l="l" t="t" r="r" b="b"/>
                <a:pathLst>
                  <a:path w="10" h="1" extrusionOk="0">
                    <a:moveTo>
                      <a:pt x="0" y="0"/>
                    </a:moveTo>
                    <a:lnTo>
                      <a:pt x="0" y="0"/>
                    </a:lnTo>
                    <a:cubicBezTo>
                      <a:pt x="10" y="0"/>
                      <a:pt x="5"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50" name="Google Shape;10350;p49"/>
              <p:cNvSpPr/>
              <p:nvPr/>
            </p:nvSpPr>
            <p:spPr>
              <a:xfrm>
                <a:off x="518500" y="1588600"/>
                <a:ext cx="550" cy="425"/>
              </a:xfrm>
              <a:custGeom>
                <a:avLst/>
                <a:gdLst/>
                <a:ahLst/>
                <a:cxnLst/>
                <a:rect l="l" t="t" r="r" b="b"/>
                <a:pathLst>
                  <a:path w="22" h="17" extrusionOk="0">
                    <a:moveTo>
                      <a:pt x="1" y="0"/>
                    </a:moveTo>
                    <a:lnTo>
                      <a:pt x="1" y="0"/>
                    </a:lnTo>
                    <a:cubicBezTo>
                      <a:pt x="3" y="5"/>
                      <a:pt x="5" y="10"/>
                      <a:pt x="10" y="17"/>
                    </a:cubicBezTo>
                    <a:cubicBezTo>
                      <a:pt x="15" y="14"/>
                      <a:pt x="17" y="14"/>
                      <a:pt x="21" y="14"/>
                    </a:cubicBezTo>
                    <a:cubicBezTo>
                      <a:pt x="15" y="7"/>
                      <a:pt x="8"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51" name="Google Shape;10351;p49"/>
              <p:cNvSpPr/>
              <p:nvPr/>
            </p:nvSpPr>
            <p:spPr>
              <a:xfrm>
                <a:off x="513275" y="1583025"/>
                <a:ext cx="5650" cy="1825"/>
              </a:xfrm>
              <a:custGeom>
                <a:avLst/>
                <a:gdLst/>
                <a:ahLst/>
                <a:cxnLst/>
                <a:rect l="l" t="t" r="r" b="b"/>
                <a:pathLst>
                  <a:path w="226" h="73" extrusionOk="0">
                    <a:moveTo>
                      <a:pt x="25" y="0"/>
                    </a:moveTo>
                    <a:cubicBezTo>
                      <a:pt x="21" y="0"/>
                      <a:pt x="17" y="0"/>
                      <a:pt x="13" y="1"/>
                    </a:cubicBezTo>
                    <a:lnTo>
                      <a:pt x="33" y="22"/>
                    </a:lnTo>
                    <a:cubicBezTo>
                      <a:pt x="27" y="22"/>
                      <a:pt x="17" y="17"/>
                      <a:pt x="9" y="17"/>
                    </a:cubicBezTo>
                    <a:cubicBezTo>
                      <a:pt x="6" y="17"/>
                      <a:pt x="3" y="17"/>
                      <a:pt x="1" y="19"/>
                    </a:cubicBezTo>
                    <a:cubicBezTo>
                      <a:pt x="33" y="22"/>
                      <a:pt x="64" y="43"/>
                      <a:pt x="26" y="59"/>
                    </a:cubicBezTo>
                    <a:cubicBezTo>
                      <a:pt x="38" y="69"/>
                      <a:pt x="69" y="73"/>
                      <a:pt x="104" y="73"/>
                    </a:cubicBezTo>
                    <a:cubicBezTo>
                      <a:pt x="145" y="73"/>
                      <a:pt x="191" y="67"/>
                      <a:pt x="226" y="59"/>
                    </a:cubicBezTo>
                    <a:cubicBezTo>
                      <a:pt x="207" y="59"/>
                      <a:pt x="189" y="52"/>
                      <a:pt x="177" y="38"/>
                    </a:cubicBezTo>
                    <a:cubicBezTo>
                      <a:pt x="162" y="42"/>
                      <a:pt x="143" y="66"/>
                      <a:pt x="120" y="66"/>
                    </a:cubicBezTo>
                    <a:cubicBezTo>
                      <a:pt x="115" y="66"/>
                      <a:pt x="109" y="65"/>
                      <a:pt x="103" y="61"/>
                    </a:cubicBezTo>
                    <a:cubicBezTo>
                      <a:pt x="87" y="36"/>
                      <a:pt x="117" y="40"/>
                      <a:pt x="135" y="29"/>
                    </a:cubicBezTo>
                    <a:lnTo>
                      <a:pt x="135" y="29"/>
                    </a:lnTo>
                    <a:cubicBezTo>
                      <a:pt x="131" y="30"/>
                      <a:pt x="128" y="30"/>
                      <a:pt x="124" y="30"/>
                    </a:cubicBezTo>
                    <a:cubicBezTo>
                      <a:pt x="92" y="30"/>
                      <a:pt x="71"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52" name="Google Shape;10352;p49"/>
              <p:cNvSpPr/>
              <p:nvPr/>
            </p:nvSpPr>
            <p:spPr>
              <a:xfrm>
                <a:off x="518725" y="1584550"/>
                <a:ext cx="1300" cy="1175"/>
              </a:xfrm>
              <a:custGeom>
                <a:avLst/>
                <a:gdLst/>
                <a:ahLst/>
                <a:cxnLst/>
                <a:rect l="l" t="t" r="r" b="b"/>
                <a:pathLst>
                  <a:path w="52" h="47" extrusionOk="0">
                    <a:moveTo>
                      <a:pt x="12" y="0"/>
                    </a:moveTo>
                    <a:lnTo>
                      <a:pt x="6" y="39"/>
                    </a:lnTo>
                    <a:lnTo>
                      <a:pt x="1" y="37"/>
                    </a:lnTo>
                    <a:lnTo>
                      <a:pt x="6" y="46"/>
                    </a:lnTo>
                    <a:cubicBezTo>
                      <a:pt x="10" y="37"/>
                      <a:pt x="24" y="30"/>
                      <a:pt x="52" y="19"/>
                    </a:cubicBezTo>
                    <a:cubicBezTo>
                      <a:pt x="43" y="7"/>
                      <a:pt x="29"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53" name="Google Shape;10353;p49"/>
              <p:cNvSpPr/>
              <p:nvPr/>
            </p:nvSpPr>
            <p:spPr>
              <a:xfrm>
                <a:off x="516475" y="1585650"/>
                <a:ext cx="2800" cy="1525"/>
              </a:xfrm>
              <a:custGeom>
                <a:avLst/>
                <a:gdLst/>
                <a:ahLst/>
                <a:cxnLst/>
                <a:rect l="l" t="t" r="r" b="b"/>
                <a:pathLst>
                  <a:path w="112" h="61" extrusionOk="0">
                    <a:moveTo>
                      <a:pt x="96" y="0"/>
                    </a:moveTo>
                    <a:cubicBezTo>
                      <a:pt x="89" y="12"/>
                      <a:pt x="89" y="26"/>
                      <a:pt x="91" y="40"/>
                    </a:cubicBezTo>
                    <a:cubicBezTo>
                      <a:pt x="94" y="36"/>
                      <a:pt x="96" y="34"/>
                      <a:pt x="98" y="34"/>
                    </a:cubicBezTo>
                    <a:cubicBezTo>
                      <a:pt x="102" y="34"/>
                      <a:pt x="103" y="40"/>
                      <a:pt x="105" y="42"/>
                    </a:cubicBezTo>
                    <a:lnTo>
                      <a:pt x="109" y="42"/>
                    </a:lnTo>
                    <a:cubicBezTo>
                      <a:pt x="107" y="43"/>
                      <a:pt x="105" y="44"/>
                      <a:pt x="105" y="44"/>
                    </a:cubicBezTo>
                    <a:cubicBezTo>
                      <a:pt x="104" y="44"/>
                      <a:pt x="104" y="43"/>
                      <a:pt x="105" y="42"/>
                    </a:cubicBezTo>
                    <a:lnTo>
                      <a:pt x="91" y="40"/>
                    </a:lnTo>
                    <a:cubicBezTo>
                      <a:pt x="61" y="32"/>
                      <a:pt x="46" y="15"/>
                      <a:pt x="16" y="15"/>
                    </a:cubicBezTo>
                    <a:cubicBezTo>
                      <a:pt x="12" y="15"/>
                      <a:pt x="6" y="15"/>
                      <a:pt x="0" y="16"/>
                    </a:cubicBezTo>
                    <a:cubicBezTo>
                      <a:pt x="0" y="42"/>
                      <a:pt x="31" y="37"/>
                      <a:pt x="45" y="53"/>
                    </a:cubicBezTo>
                    <a:cubicBezTo>
                      <a:pt x="43" y="41"/>
                      <a:pt x="44" y="37"/>
                      <a:pt x="47" y="37"/>
                    </a:cubicBezTo>
                    <a:cubicBezTo>
                      <a:pt x="52" y="37"/>
                      <a:pt x="61" y="47"/>
                      <a:pt x="72" y="47"/>
                    </a:cubicBezTo>
                    <a:cubicBezTo>
                      <a:pt x="76" y="47"/>
                      <a:pt x="81" y="45"/>
                      <a:pt x="86" y="40"/>
                    </a:cubicBezTo>
                    <a:cubicBezTo>
                      <a:pt x="91" y="46"/>
                      <a:pt x="93" y="53"/>
                      <a:pt x="93" y="60"/>
                    </a:cubicBezTo>
                    <a:cubicBezTo>
                      <a:pt x="100" y="53"/>
                      <a:pt x="105" y="49"/>
                      <a:pt x="112" y="42"/>
                    </a:cubicBezTo>
                    <a:lnTo>
                      <a:pt x="9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54" name="Google Shape;10354;p49"/>
              <p:cNvSpPr/>
              <p:nvPr/>
            </p:nvSpPr>
            <p:spPr>
              <a:xfrm>
                <a:off x="513450" y="1590625"/>
                <a:ext cx="275" cy="75"/>
              </a:xfrm>
              <a:custGeom>
                <a:avLst/>
                <a:gdLst/>
                <a:ahLst/>
                <a:cxnLst/>
                <a:rect l="l" t="t" r="r" b="b"/>
                <a:pathLst>
                  <a:path w="11" h="3" extrusionOk="0">
                    <a:moveTo>
                      <a:pt x="4" y="0"/>
                    </a:moveTo>
                    <a:cubicBezTo>
                      <a:pt x="3" y="0"/>
                      <a:pt x="2" y="1"/>
                      <a:pt x="1" y="3"/>
                    </a:cubicBezTo>
                    <a:lnTo>
                      <a:pt x="10" y="3"/>
                    </a:lnTo>
                    <a:cubicBezTo>
                      <a:pt x="8" y="1"/>
                      <a:pt x="6" y="0"/>
                      <a:pt x="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55" name="Google Shape;10355;p49"/>
              <p:cNvSpPr/>
              <p:nvPr/>
            </p:nvSpPr>
            <p:spPr>
              <a:xfrm>
                <a:off x="513700" y="1590300"/>
                <a:ext cx="2675" cy="800"/>
              </a:xfrm>
              <a:custGeom>
                <a:avLst/>
                <a:gdLst/>
                <a:ahLst/>
                <a:cxnLst/>
                <a:rect l="l" t="t" r="r" b="b"/>
                <a:pathLst>
                  <a:path w="107" h="32" extrusionOk="0">
                    <a:moveTo>
                      <a:pt x="80" y="1"/>
                    </a:moveTo>
                    <a:cubicBezTo>
                      <a:pt x="59" y="1"/>
                      <a:pt x="38" y="3"/>
                      <a:pt x="16" y="4"/>
                    </a:cubicBezTo>
                    <a:cubicBezTo>
                      <a:pt x="21" y="9"/>
                      <a:pt x="33" y="13"/>
                      <a:pt x="28" y="20"/>
                    </a:cubicBezTo>
                    <a:cubicBezTo>
                      <a:pt x="25" y="22"/>
                      <a:pt x="23" y="22"/>
                      <a:pt x="21" y="22"/>
                    </a:cubicBezTo>
                    <a:cubicBezTo>
                      <a:pt x="14" y="22"/>
                      <a:pt x="9" y="18"/>
                      <a:pt x="0" y="16"/>
                    </a:cubicBezTo>
                    <a:lnTo>
                      <a:pt x="0" y="16"/>
                    </a:lnTo>
                    <a:cubicBezTo>
                      <a:pt x="5" y="21"/>
                      <a:pt x="15" y="31"/>
                      <a:pt x="28" y="31"/>
                    </a:cubicBezTo>
                    <a:cubicBezTo>
                      <a:pt x="32" y="31"/>
                      <a:pt x="37" y="30"/>
                      <a:pt x="42" y="27"/>
                    </a:cubicBezTo>
                    <a:lnTo>
                      <a:pt x="37" y="23"/>
                    </a:lnTo>
                    <a:cubicBezTo>
                      <a:pt x="58" y="11"/>
                      <a:pt x="81" y="4"/>
                      <a:pt x="107" y="2"/>
                    </a:cubicBezTo>
                    <a:cubicBezTo>
                      <a:pt x="98" y="1"/>
                      <a:pt x="89" y="1"/>
                      <a:pt x="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56" name="Google Shape;10356;p49"/>
              <p:cNvSpPr/>
              <p:nvPr/>
            </p:nvSpPr>
            <p:spPr>
              <a:xfrm>
                <a:off x="515025" y="1587725"/>
                <a:ext cx="1250" cy="850"/>
              </a:xfrm>
              <a:custGeom>
                <a:avLst/>
                <a:gdLst/>
                <a:ahLst/>
                <a:cxnLst/>
                <a:rect l="l" t="t" r="r" b="b"/>
                <a:pathLst>
                  <a:path w="50" h="34" extrusionOk="0">
                    <a:moveTo>
                      <a:pt x="35" y="1"/>
                    </a:moveTo>
                    <a:lnTo>
                      <a:pt x="1" y="12"/>
                    </a:lnTo>
                    <a:lnTo>
                      <a:pt x="21" y="12"/>
                    </a:lnTo>
                    <a:cubicBezTo>
                      <a:pt x="10" y="31"/>
                      <a:pt x="35" y="31"/>
                      <a:pt x="49" y="33"/>
                    </a:cubicBezTo>
                    <a:lnTo>
                      <a:pt x="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57" name="Google Shape;10357;p49"/>
              <p:cNvSpPr/>
              <p:nvPr/>
            </p:nvSpPr>
            <p:spPr>
              <a:xfrm>
                <a:off x="519150" y="1584025"/>
                <a:ext cx="1350" cy="550"/>
              </a:xfrm>
              <a:custGeom>
                <a:avLst/>
                <a:gdLst/>
                <a:ahLst/>
                <a:cxnLst/>
                <a:rect l="l" t="t" r="r" b="b"/>
                <a:pathLst>
                  <a:path w="54" h="22" extrusionOk="0">
                    <a:moveTo>
                      <a:pt x="0" y="0"/>
                    </a:moveTo>
                    <a:lnTo>
                      <a:pt x="14" y="14"/>
                    </a:lnTo>
                    <a:lnTo>
                      <a:pt x="53" y="21"/>
                    </a:lnTo>
                    <a:lnTo>
                      <a:pt x="53" y="21"/>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58" name="Google Shape;10358;p49"/>
              <p:cNvSpPr/>
              <p:nvPr/>
            </p:nvSpPr>
            <p:spPr>
              <a:xfrm>
                <a:off x="519425" y="1583025"/>
                <a:ext cx="850" cy="325"/>
              </a:xfrm>
              <a:custGeom>
                <a:avLst/>
                <a:gdLst/>
                <a:ahLst/>
                <a:cxnLst/>
                <a:rect l="l" t="t" r="r" b="b"/>
                <a:pathLst>
                  <a:path w="34" h="13" extrusionOk="0">
                    <a:moveTo>
                      <a:pt x="15" y="1"/>
                    </a:moveTo>
                    <a:lnTo>
                      <a:pt x="1" y="10"/>
                    </a:lnTo>
                    <a:lnTo>
                      <a:pt x="33" y="12"/>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59" name="Google Shape;10359;p49"/>
              <p:cNvSpPr/>
              <p:nvPr/>
            </p:nvSpPr>
            <p:spPr>
              <a:xfrm>
                <a:off x="527300" y="1532300"/>
                <a:ext cx="150" cy="400"/>
              </a:xfrm>
              <a:custGeom>
                <a:avLst/>
                <a:gdLst/>
                <a:ahLst/>
                <a:cxnLst/>
                <a:rect l="l" t="t" r="r" b="b"/>
                <a:pathLst>
                  <a:path w="6" h="16" extrusionOk="0">
                    <a:moveTo>
                      <a:pt x="2" y="1"/>
                    </a:moveTo>
                    <a:cubicBezTo>
                      <a:pt x="2" y="1"/>
                      <a:pt x="1" y="1"/>
                      <a:pt x="1" y="1"/>
                    </a:cubicBezTo>
                    <a:lnTo>
                      <a:pt x="6" y="15"/>
                    </a:lnTo>
                    <a:cubicBezTo>
                      <a:pt x="6" y="7"/>
                      <a:pt x="4"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60" name="Google Shape;10360;p49"/>
              <p:cNvSpPr/>
              <p:nvPr/>
            </p:nvSpPr>
            <p:spPr>
              <a:xfrm>
                <a:off x="517525" y="1559800"/>
                <a:ext cx="2100" cy="475"/>
              </a:xfrm>
              <a:custGeom>
                <a:avLst/>
                <a:gdLst/>
                <a:ahLst/>
                <a:cxnLst/>
                <a:rect l="l" t="t" r="r" b="b"/>
                <a:pathLst>
                  <a:path w="84" h="19" extrusionOk="0">
                    <a:moveTo>
                      <a:pt x="9" y="0"/>
                    </a:moveTo>
                    <a:cubicBezTo>
                      <a:pt x="14" y="9"/>
                      <a:pt x="9" y="16"/>
                      <a:pt x="0" y="19"/>
                    </a:cubicBezTo>
                    <a:cubicBezTo>
                      <a:pt x="33" y="12"/>
                      <a:pt x="84" y="7"/>
                      <a:pt x="47" y="3"/>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61" name="Google Shape;10361;p49"/>
              <p:cNvSpPr/>
              <p:nvPr/>
            </p:nvSpPr>
            <p:spPr>
              <a:xfrm>
                <a:off x="518275" y="1544425"/>
                <a:ext cx="600" cy="725"/>
              </a:xfrm>
              <a:custGeom>
                <a:avLst/>
                <a:gdLst/>
                <a:ahLst/>
                <a:cxnLst/>
                <a:rect l="l" t="t" r="r" b="b"/>
                <a:pathLst>
                  <a:path w="24" h="29" extrusionOk="0">
                    <a:moveTo>
                      <a:pt x="0" y="1"/>
                    </a:moveTo>
                    <a:lnTo>
                      <a:pt x="0" y="1"/>
                    </a:lnTo>
                    <a:cubicBezTo>
                      <a:pt x="10" y="10"/>
                      <a:pt x="17" y="19"/>
                      <a:pt x="24" y="29"/>
                    </a:cubicBezTo>
                    <a:lnTo>
                      <a:pt x="12" y="6"/>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62" name="Google Shape;10362;p49"/>
              <p:cNvSpPr/>
              <p:nvPr/>
            </p:nvSpPr>
            <p:spPr>
              <a:xfrm>
                <a:off x="538775" y="1527325"/>
                <a:ext cx="550" cy="975"/>
              </a:xfrm>
              <a:custGeom>
                <a:avLst/>
                <a:gdLst/>
                <a:ahLst/>
                <a:cxnLst/>
                <a:rect l="l" t="t" r="r" b="b"/>
                <a:pathLst>
                  <a:path w="22" h="39" extrusionOk="0">
                    <a:moveTo>
                      <a:pt x="22" y="1"/>
                    </a:moveTo>
                    <a:cubicBezTo>
                      <a:pt x="1" y="3"/>
                      <a:pt x="13" y="20"/>
                      <a:pt x="15" y="38"/>
                    </a:cubicBezTo>
                    <a:lnTo>
                      <a:pt x="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63" name="Google Shape;10363;p49"/>
              <p:cNvSpPr/>
              <p:nvPr/>
            </p:nvSpPr>
            <p:spPr>
              <a:xfrm>
                <a:off x="517250" y="1571500"/>
                <a:ext cx="1100" cy="900"/>
              </a:xfrm>
              <a:custGeom>
                <a:avLst/>
                <a:gdLst/>
                <a:ahLst/>
                <a:cxnLst/>
                <a:rect l="l" t="t" r="r" b="b"/>
                <a:pathLst>
                  <a:path w="44" h="36" extrusionOk="0">
                    <a:moveTo>
                      <a:pt x="44" y="0"/>
                    </a:moveTo>
                    <a:lnTo>
                      <a:pt x="44" y="0"/>
                    </a:lnTo>
                    <a:cubicBezTo>
                      <a:pt x="26" y="20"/>
                      <a:pt x="1" y="35"/>
                      <a:pt x="22" y="35"/>
                    </a:cubicBezTo>
                    <a:cubicBezTo>
                      <a:pt x="24" y="35"/>
                      <a:pt x="25" y="35"/>
                      <a:pt x="27" y="35"/>
                    </a:cubicBezTo>
                    <a:cubicBezTo>
                      <a:pt x="37" y="26"/>
                      <a:pt x="41"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64" name="Google Shape;10364;p49"/>
              <p:cNvSpPr/>
              <p:nvPr/>
            </p:nvSpPr>
            <p:spPr>
              <a:xfrm>
                <a:off x="532125" y="1539800"/>
                <a:ext cx="200" cy="550"/>
              </a:xfrm>
              <a:custGeom>
                <a:avLst/>
                <a:gdLst/>
                <a:ahLst/>
                <a:cxnLst/>
                <a:rect l="l" t="t" r="r" b="b"/>
                <a:pathLst>
                  <a:path w="8" h="22" extrusionOk="0">
                    <a:moveTo>
                      <a:pt x="5" y="0"/>
                    </a:moveTo>
                    <a:lnTo>
                      <a:pt x="5" y="0"/>
                    </a:lnTo>
                    <a:cubicBezTo>
                      <a:pt x="0" y="7"/>
                      <a:pt x="3" y="14"/>
                      <a:pt x="7" y="21"/>
                    </a:cubicBezTo>
                    <a:cubicBezTo>
                      <a:pt x="7" y="14"/>
                      <a:pt x="7"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65" name="Google Shape;10365;p49"/>
              <p:cNvSpPr/>
              <p:nvPr/>
            </p:nvSpPr>
            <p:spPr>
              <a:xfrm>
                <a:off x="517975" y="1570850"/>
                <a:ext cx="900" cy="675"/>
              </a:xfrm>
              <a:custGeom>
                <a:avLst/>
                <a:gdLst/>
                <a:ahLst/>
                <a:cxnLst/>
                <a:rect l="l" t="t" r="r" b="b"/>
                <a:pathLst>
                  <a:path w="36" h="27" extrusionOk="0">
                    <a:moveTo>
                      <a:pt x="8" y="1"/>
                    </a:moveTo>
                    <a:cubicBezTo>
                      <a:pt x="5" y="3"/>
                      <a:pt x="3" y="6"/>
                      <a:pt x="1" y="8"/>
                    </a:cubicBezTo>
                    <a:cubicBezTo>
                      <a:pt x="8" y="15"/>
                      <a:pt x="15" y="17"/>
                      <a:pt x="15" y="26"/>
                    </a:cubicBezTo>
                    <a:cubicBezTo>
                      <a:pt x="26" y="15"/>
                      <a:pt x="36" y="6"/>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66" name="Google Shape;10366;p49"/>
              <p:cNvSpPr/>
              <p:nvPr/>
            </p:nvSpPr>
            <p:spPr>
              <a:xfrm>
                <a:off x="572350" y="1530925"/>
                <a:ext cx="75" cy="150"/>
              </a:xfrm>
              <a:custGeom>
                <a:avLst/>
                <a:gdLst/>
                <a:ahLst/>
                <a:cxnLst/>
                <a:rect l="l" t="t" r="r" b="b"/>
                <a:pathLst>
                  <a:path w="3" h="6" extrusionOk="0">
                    <a:moveTo>
                      <a:pt x="0" y="1"/>
                    </a:moveTo>
                    <a:cubicBezTo>
                      <a:pt x="0" y="3"/>
                      <a:pt x="3" y="3"/>
                      <a:pt x="3" y="5"/>
                    </a:cubicBezTo>
                    <a:cubicBezTo>
                      <a:pt x="3" y="1"/>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67" name="Google Shape;10367;p49"/>
              <p:cNvSpPr/>
              <p:nvPr/>
            </p:nvSpPr>
            <p:spPr>
              <a:xfrm>
                <a:off x="583475" y="1537200"/>
                <a:ext cx="425" cy="200"/>
              </a:xfrm>
              <a:custGeom>
                <a:avLst/>
                <a:gdLst/>
                <a:ahLst/>
                <a:cxnLst/>
                <a:rect l="l" t="t" r="r" b="b"/>
                <a:pathLst>
                  <a:path w="17" h="8" extrusionOk="0">
                    <a:moveTo>
                      <a:pt x="17" y="0"/>
                    </a:moveTo>
                    <a:lnTo>
                      <a:pt x="17" y="0"/>
                    </a:lnTo>
                    <a:cubicBezTo>
                      <a:pt x="12" y="2"/>
                      <a:pt x="5" y="5"/>
                      <a:pt x="0" y="7"/>
                    </a:cubicBezTo>
                    <a:cubicBezTo>
                      <a:pt x="2" y="8"/>
                      <a:pt x="3" y="8"/>
                      <a:pt x="4" y="8"/>
                    </a:cubicBezTo>
                    <a:cubicBezTo>
                      <a:pt x="7" y="8"/>
                      <a:pt x="11"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68" name="Google Shape;10368;p49"/>
              <p:cNvSpPr/>
              <p:nvPr/>
            </p:nvSpPr>
            <p:spPr>
              <a:xfrm>
                <a:off x="519725" y="1578850"/>
                <a:ext cx="75" cy="150"/>
              </a:xfrm>
              <a:custGeom>
                <a:avLst/>
                <a:gdLst/>
                <a:ahLst/>
                <a:cxnLst/>
                <a:rect l="l" t="t" r="r" b="b"/>
                <a:pathLst>
                  <a:path w="3" h="6" extrusionOk="0">
                    <a:moveTo>
                      <a:pt x="0" y="1"/>
                    </a:moveTo>
                    <a:cubicBezTo>
                      <a:pt x="1" y="4"/>
                      <a:pt x="2" y="5"/>
                      <a:pt x="2" y="5"/>
                    </a:cubicBezTo>
                    <a:cubicBezTo>
                      <a:pt x="2" y="5"/>
                      <a:pt x="2"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69" name="Google Shape;10369;p49"/>
              <p:cNvSpPr/>
              <p:nvPr/>
            </p:nvSpPr>
            <p:spPr>
              <a:xfrm>
                <a:off x="512075" y="1569875"/>
                <a:ext cx="125" cy="75"/>
              </a:xfrm>
              <a:custGeom>
                <a:avLst/>
                <a:gdLst/>
                <a:ahLst/>
                <a:cxnLst/>
                <a:rect l="l" t="t" r="r" b="b"/>
                <a:pathLst>
                  <a:path w="5" h="3" extrusionOk="0">
                    <a:moveTo>
                      <a:pt x="5" y="1"/>
                    </a:moveTo>
                    <a:cubicBezTo>
                      <a:pt x="1" y="2"/>
                      <a:pt x="0" y="2"/>
                      <a:pt x="1" y="2"/>
                    </a:cubicBezTo>
                    <a:cubicBezTo>
                      <a:pt x="1" y="2"/>
                      <a:pt x="3"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70" name="Google Shape;10370;p49"/>
              <p:cNvSpPr/>
              <p:nvPr/>
            </p:nvSpPr>
            <p:spPr>
              <a:xfrm>
                <a:off x="519650" y="1579200"/>
                <a:ext cx="275" cy="225"/>
              </a:xfrm>
              <a:custGeom>
                <a:avLst/>
                <a:gdLst/>
                <a:ahLst/>
                <a:cxnLst/>
                <a:rect l="l" t="t" r="r" b="b"/>
                <a:pathLst>
                  <a:path w="11" h="9" extrusionOk="0">
                    <a:moveTo>
                      <a:pt x="3" y="1"/>
                    </a:moveTo>
                    <a:lnTo>
                      <a:pt x="1" y="8"/>
                    </a:lnTo>
                    <a:cubicBezTo>
                      <a:pt x="3" y="8"/>
                      <a:pt x="4" y="9"/>
                      <a:pt x="6" y="9"/>
                    </a:cubicBezTo>
                    <a:cubicBezTo>
                      <a:pt x="9" y="9"/>
                      <a:pt x="10" y="6"/>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71" name="Google Shape;10371;p49"/>
              <p:cNvSpPr/>
              <p:nvPr/>
            </p:nvSpPr>
            <p:spPr>
              <a:xfrm>
                <a:off x="519550" y="1578575"/>
                <a:ext cx="200" cy="375"/>
              </a:xfrm>
              <a:custGeom>
                <a:avLst/>
                <a:gdLst/>
                <a:ahLst/>
                <a:cxnLst/>
                <a:rect l="l" t="t" r="r" b="b"/>
                <a:pathLst>
                  <a:path w="8" h="15" extrusionOk="0">
                    <a:moveTo>
                      <a:pt x="3" y="0"/>
                    </a:moveTo>
                    <a:cubicBezTo>
                      <a:pt x="3" y="1"/>
                      <a:pt x="3" y="2"/>
                      <a:pt x="3" y="3"/>
                    </a:cubicBezTo>
                    <a:lnTo>
                      <a:pt x="3" y="3"/>
                    </a:lnTo>
                    <a:cubicBezTo>
                      <a:pt x="3" y="2"/>
                      <a:pt x="3" y="1"/>
                      <a:pt x="3" y="0"/>
                    </a:cubicBezTo>
                    <a:close/>
                    <a:moveTo>
                      <a:pt x="7" y="12"/>
                    </a:moveTo>
                    <a:cubicBezTo>
                      <a:pt x="7" y="12"/>
                      <a:pt x="7" y="12"/>
                      <a:pt x="7" y="12"/>
                    </a:cubicBezTo>
                    <a:lnTo>
                      <a:pt x="7" y="12"/>
                    </a:lnTo>
                    <a:cubicBezTo>
                      <a:pt x="7" y="12"/>
                      <a:pt x="7" y="12"/>
                      <a:pt x="7" y="12"/>
                    </a:cubicBezTo>
                    <a:cubicBezTo>
                      <a:pt x="7" y="12"/>
                      <a:pt x="7" y="12"/>
                      <a:pt x="7" y="12"/>
                    </a:cubicBezTo>
                    <a:close/>
                    <a:moveTo>
                      <a:pt x="3" y="3"/>
                    </a:moveTo>
                    <a:cubicBezTo>
                      <a:pt x="4" y="7"/>
                      <a:pt x="2" y="10"/>
                      <a:pt x="0" y="14"/>
                    </a:cubicBezTo>
                    <a:cubicBezTo>
                      <a:pt x="3" y="14"/>
                      <a:pt x="5" y="12"/>
                      <a:pt x="7" y="12"/>
                    </a:cubicBezTo>
                    <a:lnTo>
                      <a:pt x="7" y="12"/>
                    </a:lnTo>
                    <a:cubicBezTo>
                      <a:pt x="6" y="11"/>
                      <a:pt x="5" y="7"/>
                      <a:pt x="3"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72" name="Google Shape;10372;p49"/>
              <p:cNvSpPr/>
              <p:nvPr/>
            </p:nvSpPr>
            <p:spPr>
              <a:xfrm>
                <a:off x="556000" y="1532175"/>
                <a:ext cx="250" cy="225"/>
              </a:xfrm>
              <a:custGeom>
                <a:avLst/>
                <a:gdLst/>
                <a:ahLst/>
                <a:cxnLst/>
                <a:rect l="l" t="t" r="r" b="b"/>
                <a:pathLst>
                  <a:path w="10" h="9" extrusionOk="0">
                    <a:moveTo>
                      <a:pt x="9" y="1"/>
                    </a:moveTo>
                    <a:cubicBezTo>
                      <a:pt x="9" y="1"/>
                      <a:pt x="5" y="3"/>
                      <a:pt x="1" y="6"/>
                    </a:cubicBezTo>
                    <a:cubicBezTo>
                      <a:pt x="1" y="6"/>
                      <a:pt x="1" y="9"/>
                      <a:pt x="1" y="9"/>
                    </a:cubicBezTo>
                    <a:cubicBezTo>
                      <a:pt x="7" y="3"/>
                      <a:pt x="10"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73" name="Google Shape;10373;p49"/>
              <p:cNvSpPr/>
              <p:nvPr/>
            </p:nvSpPr>
            <p:spPr>
              <a:xfrm>
                <a:off x="509450" y="1553175"/>
                <a:ext cx="100" cy="100"/>
              </a:xfrm>
              <a:custGeom>
                <a:avLst/>
                <a:gdLst/>
                <a:ahLst/>
                <a:cxnLst/>
                <a:rect l="l" t="t" r="r" b="b"/>
                <a:pathLst>
                  <a:path w="4" h="4" extrusionOk="0">
                    <a:moveTo>
                      <a:pt x="1" y="1"/>
                    </a:moveTo>
                    <a:lnTo>
                      <a:pt x="1"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74" name="Google Shape;10374;p49"/>
              <p:cNvSpPr/>
              <p:nvPr/>
            </p:nvSpPr>
            <p:spPr>
              <a:xfrm>
                <a:off x="509050" y="1552250"/>
                <a:ext cx="3100" cy="1475"/>
              </a:xfrm>
              <a:custGeom>
                <a:avLst/>
                <a:gdLst/>
                <a:ahLst/>
                <a:cxnLst/>
                <a:rect l="l" t="t" r="r" b="b"/>
                <a:pathLst>
                  <a:path w="124" h="59" extrusionOk="0">
                    <a:moveTo>
                      <a:pt x="1" y="1"/>
                    </a:moveTo>
                    <a:cubicBezTo>
                      <a:pt x="40" y="26"/>
                      <a:pt x="31" y="31"/>
                      <a:pt x="19" y="40"/>
                    </a:cubicBezTo>
                    <a:lnTo>
                      <a:pt x="124" y="59"/>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75" name="Google Shape;10375;p49"/>
              <p:cNvSpPr/>
              <p:nvPr/>
            </p:nvSpPr>
            <p:spPr>
              <a:xfrm>
                <a:off x="517975" y="1576900"/>
                <a:ext cx="725" cy="425"/>
              </a:xfrm>
              <a:custGeom>
                <a:avLst/>
                <a:gdLst/>
                <a:ahLst/>
                <a:cxnLst/>
                <a:rect l="l" t="t" r="r" b="b"/>
                <a:pathLst>
                  <a:path w="29" h="17" extrusionOk="0">
                    <a:moveTo>
                      <a:pt x="19" y="0"/>
                    </a:moveTo>
                    <a:lnTo>
                      <a:pt x="19" y="0"/>
                    </a:lnTo>
                    <a:cubicBezTo>
                      <a:pt x="8" y="2"/>
                      <a:pt x="1" y="7"/>
                      <a:pt x="12" y="16"/>
                    </a:cubicBezTo>
                    <a:cubicBezTo>
                      <a:pt x="17" y="16"/>
                      <a:pt x="24" y="16"/>
                      <a:pt x="29" y="14"/>
                    </a:cubicBezTo>
                    <a:cubicBezTo>
                      <a:pt x="17" y="14"/>
                      <a:pt x="17"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76" name="Google Shape;10376;p49"/>
              <p:cNvSpPr/>
              <p:nvPr/>
            </p:nvSpPr>
            <p:spPr>
              <a:xfrm>
                <a:off x="505525" y="1527225"/>
                <a:ext cx="80400" cy="55550"/>
              </a:xfrm>
              <a:custGeom>
                <a:avLst/>
                <a:gdLst/>
                <a:ahLst/>
                <a:cxnLst/>
                <a:rect l="l" t="t" r="r" b="b"/>
                <a:pathLst>
                  <a:path w="3216" h="2222" extrusionOk="0">
                    <a:moveTo>
                      <a:pt x="1505" y="14"/>
                    </a:moveTo>
                    <a:cubicBezTo>
                      <a:pt x="1503" y="15"/>
                      <a:pt x="1502" y="17"/>
                      <a:pt x="1500" y="18"/>
                    </a:cubicBezTo>
                    <a:lnTo>
                      <a:pt x="1500" y="18"/>
                    </a:lnTo>
                    <a:lnTo>
                      <a:pt x="1505" y="14"/>
                    </a:lnTo>
                    <a:close/>
                    <a:moveTo>
                      <a:pt x="2618" y="156"/>
                    </a:moveTo>
                    <a:lnTo>
                      <a:pt x="2618" y="156"/>
                    </a:lnTo>
                    <a:cubicBezTo>
                      <a:pt x="2618" y="157"/>
                      <a:pt x="2619" y="157"/>
                      <a:pt x="2620" y="157"/>
                    </a:cubicBezTo>
                    <a:lnTo>
                      <a:pt x="2620" y="157"/>
                    </a:lnTo>
                    <a:lnTo>
                      <a:pt x="2618" y="156"/>
                    </a:lnTo>
                    <a:close/>
                    <a:moveTo>
                      <a:pt x="914" y="195"/>
                    </a:moveTo>
                    <a:cubicBezTo>
                      <a:pt x="912" y="196"/>
                      <a:pt x="911" y="196"/>
                      <a:pt x="910" y="198"/>
                    </a:cubicBezTo>
                    <a:lnTo>
                      <a:pt x="910" y="198"/>
                    </a:lnTo>
                    <a:lnTo>
                      <a:pt x="914" y="195"/>
                    </a:lnTo>
                    <a:close/>
                    <a:moveTo>
                      <a:pt x="787" y="242"/>
                    </a:moveTo>
                    <a:cubicBezTo>
                      <a:pt x="789" y="242"/>
                      <a:pt x="792" y="244"/>
                      <a:pt x="795" y="248"/>
                    </a:cubicBezTo>
                    <a:cubicBezTo>
                      <a:pt x="804" y="271"/>
                      <a:pt x="804" y="277"/>
                      <a:pt x="798" y="277"/>
                    </a:cubicBezTo>
                    <a:cubicBezTo>
                      <a:pt x="794" y="277"/>
                      <a:pt x="786" y="272"/>
                      <a:pt x="777" y="269"/>
                    </a:cubicBezTo>
                    <a:cubicBezTo>
                      <a:pt x="779" y="262"/>
                      <a:pt x="779" y="242"/>
                      <a:pt x="787" y="242"/>
                    </a:cubicBezTo>
                    <a:close/>
                    <a:moveTo>
                      <a:pt x="2056" y="461"/>
                    </a:moveTo>
                    <a:cubicBezTo>
                      <a:pt x="2060" y="461"/>
                      <a:pt x="2055" y="467"/>
                      <a:pt x="2050" y="476"/>
                    </a:cubicBezTo>
                    <a:lnTo>
                      <a:pt x="2047" y="464"/>
                    </a:lnTo>
                    <a:cubicBezTo>
                      <a:pt x="2052" y="462"/>
                      <a:pt x="2055" y="461"/>
                      <a:pt x="2056" y="461"/>
                    </a:cubicBezTo>
                    <a:close/>
                    <a:moveTo>
                      <a:pt x="2423" y="526"/>
                    </a:moveTo>
                    <a:cubicBezTo>
                      <a:pt x="2424" y="528"/>
                      <a:pt x="2424" y="531"/>
                      <a:pt x="2425" y="534"/>
                    </a:cubicBezTo>
                    <a:cubicBezTo>
                      <a:pt x="2425" y="531"/>
                      <a:pt x="2424" y="528"/>
                      <a:pt x="2423" y="526"/>
                    </a:cubicBezTo>
                    <a:close/>
                    <a:moveTo>
                      <a:pt x="448" y="675"/>
                    </a:moveTo>
                    <a:cubicBezTo>
                      <a:pt x="448" y="682"/>
                      <a:pt x="441" y="687"/>
                      <a:pt x="429" y="687"/>
                    </a:cubicBezTo>
                    <a:cubicBezTo>
                      <a:pt x="420" y="677"/>
                      <a:pt x="432" y="675"/>
                      <a:pt x="448" y="675"/>
                    </a:cubicBezTo>
                    <a:close/>
                    <a:moveTo>
                      <a:pt x="339" y="705"/>
                    </a:moveTo>
                    <a:cubicBezTo>
                      <a:pt x="339" y="705"/>
                      <a:pt x="338" y="705"/>
                      <a:pt x="338" y="706"/>
                    </a:cubicBezTo>
                    <a:lnTo>
                      <a:pt x="338" y="706"/>
                    </a:lnTo>
                    <a:cubicBezTo>
                      <a:pt x="338" y="705"/>
                      <a:pt x="339" y="705"/>
                      <a:pt x="339" y="705"/>
                    </a:cubicBezTo>
                    <a:close/>
                    <a:moveTo>
                      <a:pt x="133" y="1119"/>
                    </a:moveTo>
                    <a:cubicBezTo>
                      <a:pt x="132" y="1119"/>
                      <a:pt x="131" y="1120"/>
                      <a:pt x="130" y="1120"/>
                    </a:cubicBezTo>
                    <a:cubicBezTo>
                      <a:pt x="131" y="1120"/>
                      <a:pt x="132" y="1120"/>
                      <a:pt x="133" y="1119"/>
                    </a:cubicBezTo>
                    <a:close/>
                    <a:moveTo>
                      <a:pt x="385" y="1178"/>
                    </a:moveTo>
                    <a:cubicBezTo>
                      <a:pt x="394" y="1178"/>
                      <a:pt x="399" y="1178"/>
                      <a:pt x="399" y="1182"/>
                    </a:cubicBezTo>
                    <a:lnTo>
                      <a:pt x="399" y="1182"/>
                    </a:lnTo>
                    <a:cubicBezTo>
                      <a:pt x="395" y="1181"/>
                      <a:pt x="390" y="1179"/>
                      <a:pt x="385" y="1178"/>
                    </a:cubicBezTo>
                    <a:close/>
                    <a:moveTo>
                      <a:pt x="530" y="1960"/>
                    </a:moveTo>
                    <a:cubicBezTo>
                      <a:pt x="529" y="1962"/>
                      <a:pt x="526" y="1966"/>
                      <a:pt x="524" y="1971"/>
                    </a:cubicBezTo>
                    <a:lnTo>
                      <a:pt x="522" y="1971"/>
                    </a:lnTo>
                    <a:cubicBezTo>
                      <a:pt x="526" y="1965"/>
                      <a:pt x="529" y="1962"/>
                      <a:pt x="530" y="1960"/>
                    </a:cubicBezTo>
                    <a:close/>
                    <a:moveTo>
                      <a:pt x="517" y="1987"/>
                    </a:moveTo>
                    <a:lnTo>
                      <a:pt x="517" y="1987"/>
                    </a:lnTo>
                    <a:cubicBezTo>
                      <a:pt x="515" y="1994"/>
                      <a:pt x="517" y="2001"/>
                      <a:pt x="527" y="2001"/>
                    </a:cubicBezTo>
                    <a:cubicBezTo>
                      <a:pt x="524" y="2002"/>
                      <a:pt x="521" y="2003"/>
                      <a:pt x="518" y="2003"/>
                    </a:cubicBezTo>
                    <a:cubicBezTo>
                      <a:pt x="516" y="2003"/>
                      <a:pt x="513" y="2002"/>
                      <a:pt x="510" y="2001"/>
                    </a:cubicBezTo>
                    <a:cubicBezTo>
                      <a:pt x="499" y="1994"/>
                      <a:pt x="506" y="1989"/>
                      <a:pt x="517" y="1987"/>
                    </a:cubicBezTo>
                    <a:close/>
                    <a:moveTo>
                      <a:pt x="427" y="2117"/>
                    </a:moveTo>
                    <a:lnTo>
                      <a:pt x="427" y="2117"/>
                    </a:lnTo>
                    <a:cubicBezTo>
                      <a:pt x="428" y="2117"/>
                      <a:pt x="428" y="2118"/>
                      <a:pt x="429" y="2118"/>
                    </a:cubicBezTo>
                    <a:lnTo>
                      <a:pt x="429" y="2118"/>
                    </a:lnTo>
                    <a:cubicBezTo>
                      <a:pt x="429" y="2118"/>
                      <a:pt x="428" y="2117"/>
                      <a:pt x="427" y="2117"/>
                    </a:cubicBezTo>
                    <a:close/>
                    <a:moveTo>
                      <a:pt x="1430" y="1"/>
                    </a:moveTo>
                    <a:cubicBezTo>
                      <a:pt x="1405" y="1"/>
                      <a:pt x="1381" y="52"/>
                      <a:pt x="1351" y="52"/>
                    </a:cubicBezTo>
                    <a:cubicBezTo>
                      <a:pt x="1347" y="52"/>
                      <a:pt x="1342" y="51"/>
                      <a:pt x="1338" y="49"/>
                    </a:cubicBezTo>
                    <a:cubicBezTo>
                      <a:pt x="1338" y="56"/>
                      <a:pt x="1333" y="63"/>
                      <a:pt x="1329" y="68"/>
                    </a:cubicBezTo>
                    <a:cubicBezTo>
                      <a:pt x="1309" y="66"/>
                      <a:pt x="1288" y="55"/>
                      <a:pt x="1269" y="55"/>
                    </a:cubicBezTo>
                    <a:cubicBezTo>
                      <a:pt x="1255" y="55"/>
                      <a:pt x="1242" y="61"/>
                      <a:pt x="1229" y="81"/>
                    </a:cubicBezTo>
                    <a:lnTo>
                      <a:pt x="1197" y="30"/>
                    </a:lnTo>
                    <a:lnTo>
                      <a:pt x="1197" y="30"/>
                    </a:lnTo>
                    <a:cubicBezTo>
                      <a:pt x="1169" y="49"/>
                      <a:pt x="1241" y="93"/>
                      <a:pt x="1197" y="123"/>
                    </a:cubicBezTo>
                    <a:cubicBezTo>
                      <a:pt x="1192" y="127"/>
                      <a:pt x="1188" y="129"/>
                      <a:pt x="1184" y="129"/>
                    </a:cubicBezTo>
                    <a:cubicBezTo>
                      <a:pt x="1166" y="129"/>
                      <a:pt x="1169" y="77"/>
                      <a:pt x="1155" y="68"/>
                    </a:cubicBezTo>
                    <a:cubicBezTo>
                      <a:pt x="1146" y="91"/>
                      <a:pt x="1135" y="136"/>
                      <a:pt x="1109" y="136"/>
                    </a:cubicBezTo>
                    <a:cubicBezTo>
                      <a:pt x="1102" y="136"/>
                      <a:pt x="1094" y="133"/>
                      <a:pt x="1085" y="126"/>
                    </a:cubicBezTo>
                    <a:cubicBezTo>
                      <a:pt x="1092" y="112"/>
                      <a:pt x="1104" y="119"/>
                      <a:pt x="1111" y="112"/>
                    </a:cubicBezTo>
                    <a:lnTo>
                      <a:pt x="1078" y="88"/>
                    </a:lnTo>
                    <a:cubicBezTo>
                      <a:pt x="1092" y="30"/>
                      <a:pt x="1122" y="42"/>
                      <a:pt x="1085" y="5"/>
                    </a:cubicBezTo>
                    <a:lnTo>
                      <a:pt x="1085" y="5"/>
                    </a:lnTo>
                    <a:cubicBezTo>
                      <a:pt x="1113" y="109"/>
                      <a:pt x="988" y="44"/>
                      <a:pt x="1020" y="149"/>
                    </a:cubicBezTo>
                    <a:lnTo>
                      <a:pt x="997" y="132"/>
                    </a:lnTo>
                    <a:cubicBezTo>
                      <a:pt x="1002" y="132"/>
                      <a:pt x="999" y="126"/>
                      <a:pt x="1004" y="126"/>
                    </a:cubicBezTo>
                    <a:cubicBezTo>
                      <a:pt x="997" y="120"/>
                      <a:pt x="993" y="118"/>
                      <a:pt x="989" y="118"/>
                    </a:cubicBezTo>
                    <a:cubicBezTo>
                      <a:pt x="969" y="118"/>
                      <a:pt x="1005" y="207"/>
                      <a:pt x="967" y="207"/>
                    </a:cubicBezTo>
                    <a:cubicBezTo>
                      <a:pt x="951" y="202"/>
                      <a:pt x="935" y="193"/>
                      <a:pt x="937" y="177"/>
                    </a:cubicBezTo>
                    <a:lnTo>
                      <a:pt x="937" y="177"/>
                    </a:lnTo>
                    <a:lnTo>
                      <a:pt x="918" y="214"/>
                    </a:lnTo>
                    <a:cubicBezTo>
                      <a:pt x="911" y="214"/>
                      <a:pt x="906" y="203"/>
                      <a:pt x="910" y="198"/>
                    </a:cubicBezTo>
                    <a:lnTo>
                      <a:pt x="910" y="198"/>
                    </a:lnTo>
                    <a:lnTo>
                      <a:pt x="872" y="223"/>
                    </a:lnTo>
                    <a:lnTo>
                      <a:pt x="872" y="218"/>
                    </a:lnTo>
                    <a:cubicBezTo>
                      <a:pt x="872" y="239"/>
                      <a:pt x="872" y="260"/>
                      <a:pt x="870" y="281"/>
                    </a:cubicBezTo>
                    <a:cubicBezTo>
                      <a:pt x="851" y="272"/>
                      <a:pt x="870" y="267"/>
                      <a:pt x="860" y="255"/>
                    </a:cubicBezTo>
                    <a:lnTo>
                      <a:pt x="860" y="255"/>
                    </a:lnTo>
                    <a:lnTo>
                      <a:pt x="849" y="290"/>
                    </a:lnTo>
                    <a:cubicBezTo>
                      <a:pt x="826" y="272"/>
                      <a:pt x="833" y="237"/>
                      <a:pt x="851" y="232"/>
                    </a:cubicBezTo>
                    <a:cubicBezTo>
                      <a:pt x="831" y="209"/>
                      <a:pt x="821" y="201"/>
                      <a:pt x="816" y="201"/>
                    </a:cubicBezTo>
                    <a:cubicBezTo>
                      <a:pt x="805" y="201"/>
                      <a:pt x="817" y="241"/>
                      <a:pt x="787" y="241"/>
                    </a:cubicBezTo>
                    <a:cubicBezTo>
                      <a:pt x="781" y="241"/>
                      <a:pt x="774" y="240"/>
                      <a:pt x="765" y="237"/>
                    </a:cubicBezTo>
                    <a:lnTo>
                      <a:pt x="782" y="211"/>
                    </a:lnTo>
                    <a:cubicBezTo>
                      <a:pt x="735" y="167"/>
                      <a:pt x="728" y="195"/>
                      <a:pt x="680" y="177"/>
                    </a:cubicBezTo>
                    <a:lnTo>
                      <a:pt x="680" y="177"/>
                    </a:lnTo>
                    <a:cubicBezTo>
                      <a:pt x="698" y="190"/>
                      <a:pt x="784" y="232"/>
                      <a:pt x="772" y="269"/>
                    </a:cubicBezTo>
                    <a:cubicBezTo>
                      <a:pt x="770" y="268"/>
                      <a:pt x="767" y="268"/>
                      <a:pt x="765" y="268"/>
                    </a:cubicBezTo>
                    <a:cubicBezTo>
                      <a:pt x="756" y="268"/>
                      <a:pt x="749" y="275"/>
                      <a:pt x="747" y="295"/>
                    </a:cubicBezTo>
                    <a:cubicBezTo>
                      <a:pt x="737" y="280"/>
                      <a:pt x="730" y="275"/>
                      <a:pt x="724" y="275"/>
                    </a:cubicBezTo>
                    <a:cubicBezTo>
                      <a:pt x="716" y="275"/>
                      <a:pt x="709" y="283"/>
                      <a:pt x="700" y="290"/>
                    </a:cubicBezTo>
                    <a:lnTo>
                      <a:pt x="673" y="246"/>
                    </a:lnTo>
                    <a:lnTo>
                      <a:pt x="673" y="246"/>
                    </a:lnTo>
                    <a:cubicBezTo>
                      <a:pt x="661" y="269"/>
                      <a:pt x="677" y="290"/>
                      <a:pt x="682" y="316"/>
                    </a:cubicBezTo>
                    <a:cubicBezTo>
                      <a:pt x="679" y="317"/>
                      <a:pt x="676" y="317"/>
                      <a:pt x="673" y="317"/>
                    </a:cubicBezTo>
                    <a:cubicBezTo>
                      <a:pt x="652" y="317"/>
                      <a:pt x="628" y="292"/>
                      <a:pt x="605" y="272"/>
                    </a:cubicBezTo>
                    <a:lnTo>
                      <a:pt x="605" y="272"/>
                    </a:lnTo>
                    <a:cubicBezTo>
                      <a:pt x="566" y="285"/>
                      <a:pt x="666" y="309"/>
                      <a:pt x="633" y="341"/>
                    </a:cubicBezTo>
                    <a:cubicBezTo>
                      <a:pt x="596" y="343"/>
                      <a:pt x="589" y="374"/>
                      <a:pt x="582" y="420"/>
                    </a:cubicBezTo>
                    <a:cubicBezTo>
                      <a:pt x="552" y="420"/>
                      <a:pt x="564" y="392"/>
                      <a:pt x="547" y="385"/>
                    </a:cubicBezTo>
                    <a:lnTo>
                      <a:pt x="547" y="385"/>
                    </a:lnTo>
                    <a:lnTo>
                      <a:pt x="561" y="429"/>
                    </a:lnTo>
                    <a:cubicBezTo>
                      <a:pt x="561" y="429"/>
                      <a:pt x="560" y="430"/>
                      <a:pt x="560" y="430"/>
                    </a:cubicBezTo>
                    <a:cubicBezTo>
                      <a:pt x="555" y="430"/>
                      <a:pt x="549" y="420"/>
                      <a:pt x="545" y="415"/>
                    </a:cubicBezTo>
                    <a:lnTo>
                      <a:pt x="545" y="415"/>
                    </a:lnTo>
                    <a:cubicBezTo>
                      <a:pt x="543" y="438"/>
                      <a:pt x="580" y="455"/>
                      <a:pt x="571" y="480"/>
                    </a:cubicBezTo>
                    <a:cubicBezTo>
                      <a:pt x="581" y="493"/>
                      <a:pt x="578" y="496"/>
                      <a:pt x="568" y="496"/>
                    </a:cubicBezTo>
                    <a:cubicBezTo>
                      <a:pt x="557" y="496"/>
                      <a:pt x="536" y="491"/>
                      <a:pt x="520" y="491"/>
                    </a:cubicBezTo>
                    <a:cubicBezTo>
                      <a:pt x="501" y="491"/>
                      <a:pt x="487" y="498"/>
                      <a:pt x="496" y="524"/>
                    </a:cubicBezTo>
                    <a:cubicBezTo>
                      <a:pt x="480" y="520"/>
                      <a:pt x="476" y="499"/>
                      <a:pt x="459" y="487"/>
                    </a:cubicBezTo>
                    <a:lnTo>
                      <a:pt x="459" y="487"/>
                    </a:lnTo>
                    <a:cubicBezTo>
                      <a:pt x="455" y="524"/>
                      <a:pt x="462" y="564"/>
                      <a:pt x="478" y="596"/>
                    </a:cubicBezTo>
                    <a:lnTo>
                      <a:pt x="432" y="596"/>
                    </a:lnTo>
                    <a:cubicBezTo>
                      <a:pt x="478" y="603"/>
                      <a:pt x="499" y="654"/>
                      <a:pt x="515" y="691"/>
                    </a:cubicBezTo>
                    <a:cubicBezTo>
                      <a:pt x="536" y="698"/>
                      <a:pt x="554" y="703"/>
                      <a:pt x="561" y="705"/>
                    </a:cubicBezTo>
                    <a:lnTo>
                      <a:pt x="566" y="747"/>
                    </a:lnTo>
                    <a:cubicBezTo>
                      <a:pt x="550" y="740"/>
                      <a:pt x="538" y="728"/>
                      <a:pt x="527" y="714"/>
                    </a:cubicBezTo>
                    <a:lnTo>
                      <a:pt x="527" y="714"/>
                    </a:lnTo>
                    <a:cubicBezTo>
                      <a:pt x="529" y="719"/>
                      <a:pt x="531" y="724"/>
                      <a:pt x="534" y="726"/>
                    </a:cubicBezTo>
                    <a:cubicBezTo>
                      <a:pt x="508" y="719"/>
                      <a:pt x="485" y="703"/>
                      <a:pt x="471" y="680"/>
                    </a:cubicBezTo>
                    <a:lnTo>
                      <a:pt x="471" y="680"/>
                    </a:lnTo>
                    <a:lnTo>
                      <a:pt x="506" y="689"/>
                    </a:lnTo>
                    <a:cubicBezTo>
                      <a:pt x="485" y="661"/>
                      <a:pt x="462" y="638"/>
                      <a:pt x="434" y="619"/>
                    </a:cubicBezTo>
                    <a:lnTo>
                      <a:pt x="434" y="619"/>
                    </a:lnTo>
                    <a:cubicBezTo>
                      <a:pt x="436" y="624"/>
                      <a:pt x="438" y="631"/>
                      <a:pt x="438" y="638"/>
                    </a:cubicBezTo>
                    <a:cubicBezTo>
                      <a:pt x="434" y="631"/>
                      <a:pt x="429" y="626"/>
                      <a:pt x="422" y="622"/>
                    </a:cubicBezTo>
                    <a:cubicBezTo>
                      <a:pt x="422" y="621"/>
                      <a:pt x="421" y="621"/>
                      <a:pt x="421" y="621"/>
                    </a:cubicBezTo>
                    <a:cubicBezTo>
                      <a:pt x="419" y="621"/>
                      <a:pt x="425" y="630"/>
                      <a:pt x="432" y="642"/>
                    </a:cubicBezTo>
                    <a:lnTo>
                      <a:pt x="376" y="615"/>
                    </a:lnTo>
                    <a:lnTo>
                      <a:pt x="376" y="615"/>
                    </a:lnTo>
                    <a:lnTo>
                      <a:pt x="394" y="631"/>
                    </a:lnTo>
                    <a:lnTo>
                      <a:pt x="334" y="649"/>
                    </a:lnTo>
                    <a:cubicBezTo>
                      <a:pt x="364" y="710"/>
                      <a:pt x="425" y="779"/>
                      <a:pt x="420" y="833"/>
                    </a:cubicBezTo>
                    <a:cubicBezTo>
                      <a:pt x="387" y="800"/>
                      <a:pt x="357" y="796"/>
                      <a:pt x="313" y="770"/>
                    </a:cubicBezTo>
                    <a:lnTo>
                      <a:pt x="313" y="770"/>
                    </a:lnTo>
                    <a:cubicBezTo>
                      <a:pt x="319" y="771"/>
                      <a:pt x="323" y="772"/>
                      <a:pt x="327" y="772"/>
                    </a:cubicBezTo>
                    <a:cubicBezTo>
                      <a:pt x="358" y="772"/>
                      <a:pt x="317" y="723"/>
                      <a:pt x="338" y="706"/>
                    </a:cubicBezTo>
                    <a:lnTo>
                      <a:pt x="338" y="706"/>
                    </a:lnTo>
                    <a:cubicBezTo>
                      <a:pt x="336" y="707"/>
                      <a:pt x="333" y="708"/>
                      <a:pt x="329" y="708"/>
                    </a:cubicBezTo>
                    <a:cubicBezTo>
                      <a:pt x="318" y="708"/>
                      <a:pt x="305" y="699"/>
                      <a:pt x="302" y="694"/>
                    </a:cubicBezTo>
                    <a:lnTo>
                      <a:pt x="302" y="694"/>
                    </a:lnTo>
                    <a:cubicBezTo>
                      <a:pt x="302" y="694"/>
                      <a:pt x="306" y="710"/>
                      <a:pt x="309" y="726"/>
                    </a:cubicBezTo>
                    <a:cubicBezTo>
                      <a:pt x="313" y="745"/>
                      <a:pt x="318" y="761"/>
                      <a:pt x="318" y="761"/>
                    </a:cubicBezTo>
                    <a:cubicBezTo>
                      <a:pt x="302" y="752"/>
                      <a:pt x="294" y="749"/>
                      <a:pt x="288" y="749"/>
                    </a:cubicBezTo>
                    <a:cubicBezTo>
                      <a:pt x="280" y="749"/>
                      <a:pt x="276" y="754"/>
                      <a:pt x="262" y="758"/>
                    </a:cubicBezTo>
                    <a:cubicBezTo>
                      <a:pt x="341" y="786"/>
                      <a:pt x="288" y="821"/>
                      <a:pt x="304" y="849"/>
                    </a:cubicBezTo>
                    <a:cubicBezTo>
                      <a:pt x="279" y="837"/>
                      <a:pt x="253" y="823"/>
                      <a:pt x="272" y="800"/>
                    </a:cubicBezTo>
                    <a:lnTo>
                      <a:pt x="272" y="800"/>
                    </a:lnTo>
                    <a:cubicBezTo>
                      <a:pt x="200" y="802"/>
                      <a:pt x="346" y="874"/>
                      <a:pt x="285" y="877"/>
                    </a:cubicBezTo>
                    <a:cubicBezTo>
                      <a:pt x="288" y="870"/>
                      <a:pt x="292" y="870"/>
                      <a:pt x="281" y="860"/>
                    </a:cubicBezTo>
                    <a:lnTo>
                      <a:pt x="281" y="860"/>
                    </a:lnTo>
                    <a:cubicBezTo>
                      <a:pt x="293" y="878"/>
                      <a:pt x="277" y="896"/>
                      <a:pt x="260" y="896"/>
                    </a:cubicBezTo>
                    <a:cubicBezTo>
                      <a:pt x="255" y="896"/>
                      <a:pt x="250" y="894"/>
                      <a:pt x="246" y="891"/>
                    </a:cubicBezTo>
                    <a:lnTo>
                      <a:pt x="248" y="886"/>
                    </a:lnTo>
                    <a:lnTo>
                      <a:pt x="248" y="886"/>
                    </a:lnTo>
                    <a:cubicBezTo>
                      <a:pt x="221" y="916"/>
                      <a:pt x="200" y="997"/>
                      <a:pt x="267" y="1025"/>
                    </a:cubicBezTo>
                    <a:cubicBezTo>
                      <a:pt x="258" y="1023"/>
                      <a:pt x="186" y="993"/>
                      <a:pt x="174" y="986"/>
                    </a:cubicBezTo>
                    <a:lnTo>
                      <a:pt x="174" y="986"/>
                    </a:lnTo>
                    <a:cubicBezTo>
                      <a:pt x="174" y="986"/>
                      <a:pt x="223" y="1023"/>
                      <a:pt x="276" y="1055"/>
                    </a:cubicBezTo>
                    <a:cubicBezTo>
                      <a:pt x="327" y="1088"/>
                      <a:pt x="383" y="1120"/>
                      <a:pt x="383" y="1120"/>
                    </a:cubicBezTo>
                    <a:cubicBezTo>
                      <a:pt x="325" y="1097"/>
                      <a:pt x="177" y="1081"/>
                      <a:pt x="153" y="1039"/>
                    </a:cubicBezTo>
                    <a:cubicBezTo>
                      <a:pt x="142" y="1046"/>
                      <a:pt x="128" y="1055"/>
                      <a:pt x="142" y="1081"/>
                    </a:cubicBezTo>
                    <a:cubicBezTo>
                      <a:pt x="144" y="1080"/>
                      <a:pt x="147" y="1080"/>
                      <a:pt x="152" y="1080"/>
                    </a:cubicBezTo>
                    <a:cubicBezTo>
                      <a:pt x="177" y="1080"/>
                      <a:pt x="235" y="1089"/>
                      <a:pt x="237" y="1097"/>
                    </a:cubicBezTo>
                    <a:cubicBezTo>
                      <a:pt x="164" y="1104"/>
                      <a:pt x="194" y="1104"/>
                      <a:pt x="133" y="1119"/>
                    </a:cubicBezTo>
                    <a:lnTo>
                      <a:pt x="133" y="1119"/>
                    </a:lnTo>
                    <a:cubicBezTo>
                      <a:pt x="134" y="1119"/>
                      <a:pt x="135" y="1119"/>
                      <a:pt x="137" y="1119"/>
                    </a:cubicBezTo>
                    <a:cubicBezTo>
                      <a:pt x="163" y="1119"/>
                      <a:pt x="236" y="1147"/>
                      <a:pt x="232" y="1159"/>
                    </a:cubicBezTo>
                    <a:cubicBezTo>
                      <a:pt x="197" y="1153"/>
                      <a:pt x="163" y="1143"/>
                      <a:pt x="130" y="1134"/>
                    </a:cubicBezTo>
                    <a:lnTo>
                      <a:pt x="130" y="1134"/>
                    </a:lnTo>
                    <a:cubicBezTo>
                      <a:pt x="130" y="1134"/>
                      <a:pt x="149" y="1148"/>
                      <a:pt x="172" y="1162"/>
                    </a:cubicBezTo>
                    <a:lnTo>
                      <a:pt x="209" y="1189"/>
                    </a:lnTo>
                    <a:lnTo>
                      <a:pt x="209" y="1189"/>
                    </a:lnTo>
                    <a:cubicBezTo>
                      <a:pt x="194" y="1180"/>
                      <a:pt x="157" y="1177"/>
                      <a:pt x="129" y="1177"/>
                    </a:cubicBezTo>
                    <a:cubicBezTo>
                      <a:pt x="121" y="1177"/>
                      <a:pt x="113" y="1178"/>
                      <a:pt x="107" y="1178"/>
                    </a:cubicBezTo>
                    <a:cubicBezTo>
                      <a:pt x="126" y="1178"/>
                      <a:pt x="98" y="1210"/>
                      <a:pt x="107" y="1222"/>
                    </a:cubicBezTo>
                    <a:lnTo>
                      <a:pt x="130" y="1210"/>
                    </a:lnTo>
                    <a:lnTo>
                      <a:pt x="130" y="1210"/>
                    </a:lnTo>
                    <a:cubicBezTo>
                      <a:pt x="109" y="1250"/>
                      <a:pt x="255" y="1271"/>
                      <a:pt x="246" y="1310"/>
                    </a:cubicBezTo>
                    <a:cubicBezTo>
                      <a:pt x="233" y="1305"/>
                      <a:pt x="180" y="1292"/>
                      <a:pt x="144" y="1292"/>
                    </a:cubicBezTo>
                    <a:cubicBezTo>
                      <a:pt x="129" y="1292"/>
                      <a:pt x="116" y="1295"/>
                      <a:pt x="112" y="1301"/>
                    </a:cubicBezTo>
                    <a:cubicBezTo>
                      <a:pt x="158" y="1317"/>
                      <a:pt x="339" y="1370"/>
                      <a:pt x="374" y="1403"/>
                    </a:cubicBezTo>
                    <a:lnTo>
                      <a:pt x="346" y="1408"/>
                    </a:lnTo>
                    <a:lnTo>
                      <a:pt x="374" y="1433"/>
                    </a:lnTo>
                    <a:cubicBezTo>
                      <a:pt x="279" y="1408"/>
                      <a:pt x="183" y="1370"/>
                      <a:pt x="95" y="1322"/>
                    </a:cubicBezTo>
                    <a:cubicBezTo>
                      <a:pt x="72" y="1336"/>
                      <a:pt x="63" y="1322"/>
                      <a:pt x="63" y="1347"/>
                    </a:cubicBezTo>
                    <a:cubicBezTo>
                      <a:pt x="60" y="1348"/>
                      <a:pt x="57" y="1348"/>
                      <a:pt x="55" y="1348"/>
                    </a:cubicBezTo>
                    <a:cubicBezTo>
                      <a:pt x="39" y="1348"/>
                      <a:pt x="25" y="1338"/>
                      <a:pt x="24" y="1322"/>
                    </a:cubicBezTo>
                    <a:lnTo>
                      <a:pt x="0" y="1380"/>
                    </a:lnTo>
                    <a:cubicBezTo>
                      <a:pt x="65" y="1382"/>
                      <a:pt x="63" y="1428"/>
                      <a:pt x="109" y="1428"/>
                    </a:cubicBezTo>
                    <a:lnTo>
                      <a:pt x="84" y="1396"/>
                    </a:lnTo>
                    <a:cubicBezTo>
                      <a:pt x="70" y="1380"/>
                      <a:pt x="56" y="1361"/>
                      <a:pt x="56" y="1361"/>
                    </a:cubicBezTo>
                    <a:lnTo>
                      <a:pt x="56" y="1361"/>
                    </a:lnTo>
                    <a:cubicBezTo>
                      <a:pt x="114" y="1363"/>
                      <a:pt x="214" y="1410"/>
                      <a:pt x="200" y="1445"/>
                    </a:cubicBezTo>
                    <a:cubicBezTo>
                      <a:pt x="195" y="1446"/>
                      <a:pt x="190" y="1447"/>
                      <a:pt x="182" y="1447"/>
                    </a:cubicBezTo>
                    <a:cubicBezTo>
                      <a:pt x="151" y="1447"/>
                      <a:pt x="97" y="1433"/>
                      <a:pt x="81" y="1433"/>
                    </a:cubicBezTo>
                    <a:cubicBezTo>
                      <a:pt x="100" y="1440"/>
                      <a:pt x="116" y="1472"/>
                      <a:pt x="102" y="1477"/>
                    </a:cubicBezTo>
                    <a:lnTo>
                      <a:pt x="75" y="1459"/>
                    </a:lnTo>
                    <a:lnTo>
                      <a:pt x="75" y="1459"/>
                    </a:lnTo>
                    <a:cubicBezTo>
                      <a:pt x="51" y="1482"/>
                      <a:pt x="149" y="1498"/>
                      <a:pt x="95" y="1526"/>
                    </a:cubicBezTo>
                    <a:cubicBezTo>
                      <a:pt x="91" y="1535"/>
                      <a:pt x="24" y="1556"/>
                      <a:pt x="56" y="1556"/>
                    </a:cubicBezTo>
                    <a:cubicBezTo>
                      <a:pt x="134" y="1542"/>
                      <a:pt x="211" y="1535"/>
                      <a:pt x="290" y="1535"/>
                    </a:cubicBezTo>
                    <a:cubicBezTo>
                      <a:pt x="317" y="1535"/>
                      <a:pt x="344" y="1536"/>
                      <a:pt x="371" y="1537"/>
                    </a:cubicBezTo>
                    <a:cubicBezTo>
                      <a:pt x="341" y="1558"/>
                      <a:pt x="311" y="1577"/>
                      <a:pt x="279" y="1595"/>
                    </a:cubicBezTo>
                    <a:cubicBezTo>
                      <a:pt x="268" y="1599"/>
                      <a:pt x="255" y="1600"/>
                      <a:pt x="243" y="1600"/>
                    </a:cubicBezTo>
                    <a:cubicBezTo>
                      <a:pt x="210" y="1600"/>
                      <a:pt x="172" y="1592"/>
                      <a:pt x="142" y="1592"/>
                    </a:cubicBezTo>
                    <a:cubicBezTo>
                      <a:pt x="132" y="1592"/>
                      <a:pt x="122" y="1593"/>
                      <a:pt x="114" y="1595"/>
                    </a:cubicBezTo>
                    <a:cubicBezTo>
                      <a:pt x="128" y="1595"/>
                      <a:pt x="142" y="1598"/>
                      <a:pt x="156" y="1605"/>
                    </a:cubicBezTo>
                    <a:cubicBezTo>
                      <a:pt x="144" y="1614"/>
                      <a:pt x="107" y="1605"/>
                      <a:pt x="116" y="1623"/>
                    </a:cubicBezTo>
                    <a:cubicBezTo>
                      <a:pt x="157" y="1623"/>
                      <a:pt x="140" y="1644"/>
                      <a:pt x="144" y="1644"/>
                    </a:cubicBezTo>
                    <a:cubicBezTo>
                      <a:pt x="146" y="1644"/>
                      <a:pt x="151" y="1640"/>
                      <a:pt x="165" y="1630"/>
                    </a:cubicBezTo>
                    <a:lnTo>
                      <a:pt x="165" y="1630"/>
                    </a:lnTo>
                    <a:cubicBezTo>
                      <a:pt x="183" y="1649"/>
                      <a:pt x="156" y="1651"/>
                      <a:pt x="160" y="1674"/>
                    </a:cubicBezTo>
                    <a:cubicBezTo>
                      <a:pt x="172" y="1673"/>
                      <a:pt x="183" y="1672"/>
                      <a:pt x="194" y="1672"/>
                    </a:cubicBezTo>
                    <a:cubicBezTo>
                      <a:pt x="234" y="1672"/>
                      <a:pt x="273" y="1681"/>
                      <a:pt x="309" y="1697"/>
                    </a:cubicBezTo>
                    <a:cubicBezTo>
                      <a:pt x="295" y="1700"/>
                      <a:pt x="281" y="1702"/>
                      <a:pt x="267" y="1707"/>
                    </a:cubicBezTo>
                    <a:cubicBezTo>
                      <a:pt x="267" y="1746"/>
                      <a:pt x="246" y="1771"/>
                      <a:pt x="253" y="1809"/>
                    </a:cubicBezTo>
                    <a:cubicBezTo>
                      <a:pt x="242" y="1813"/>
                      <a:pt x="229" y="1832"/>
                      <a:pt x="206" y="1832"/>
                    </a:cubicBezTo>
                    <a:cubicBezTo>
                      <a:pt x="205" y="1832"/>
                      <a:pt x="203" y="1832"/>
                      <a:pt x="202" y="1832"/>
                    </a:cubicBezTo>
                    <a:lnTo>
                      <a:pt x="202" y="1832"/>
                    </a:lnTo>
                    <a:cubicBezTo>
                      <a:pt x="214" y="1836"/>
                      <a:pt x="232" y="1836"/>
                      <a:pt x="237" y="1846"/>
                    </a:cubicBezTo>
                    <a:cubicBezTo>
                      <a:pt x="226" y="1853"/>
                      <a:pt x="220" y="1856"/>
                      <a:pt x="215" y="1856"/>
                    </a:cubicBezTo>
                    <a:cubicBezTo>
                      <a:pt x="206" y="1856"/>
                      <a:pt x="207" y="1844"/>
                      <a:pt x="195" y="1844"/>
                    </a:cubicBezTo>
                    <a:cubicBezTo>
                      <a:pt x="190" y="1844"/>
                      <a:pt x="182" y="1846"/>
                      <a:pt x="170" y="1853"/>
                    </a:cubicBezTo>
                    <a:cubicBezTo>
                      <a:pt x="174" y="1852"/>
                      <a:pt x="178" y="1851"/>
                      <a:pt x="181" y="1851"/>
                    </a:cubicBezTo>
                    <a:cubicBezTo>
                      <a:pt x="207" y="1851"/>
                      <a:pt x="223" y="1870"/>
                      <a:pt x="244" y="1880"/>
                    </a:cubicBezTo>
                    <a:cubicBezTo>
                      <a:pt x="295" y="1867"/>
                      <a:pt x="246" y="1843"/>
                      <a:pt x="223" y="1834"/>
                    </a:cubicBezTo>
                    <a:cubicBezTo>
                      <a:pt x="244" y="1829"/>
                      <a:pt x="266" y="1827"/>
                      <a:pt x="287" y="1827"/>
                    </a:cubicBezTo>
                    <a:cubicBezTo>
                      <a:pt x="337" y="1827"/>
                      <a:pt x="384" y="1839"/>
                      <a:pt x="413" y="1862"/>
                    </a:cubicBezTo>
                    <a:cubicBezTo>
                      <a:pt x="436" y="1892"/>
                      <a:pt x="369" y="1883"/>
                      <a:pt x="381" y="1887"/>
                    </a:cubicBezTo>
                    <a:cubicBezTo>
                      <a:pt x="378" y="1945"/>
                      <a:pt x="515" y="1918"/>
                      <a:pt x="469" y="1973"/>
                    </a:cubicBezTo>
                    <a:cubicBezTo>
                      <a:pt x="427" y="1999"/>
                      <a:pt x="381" y="1985"/>
                      <a:pt x="348" y="1994"/>
                    </a:cubicBezTo>
                    <a:cubicBezTo>
                      <a:pt x="327" y="1971"/>
                      <a:pt x="371" y="1952"/>
                      <a:pt x="367" y="1936"/>
                    </a:cubicBezTo>
                    <a:lnTo>
                      <a:pt x="367" y="1936"/>
                    </a:lnTo>
                    <a:lnTo>
                      <a:pt x="348" y="1959"/>
                    </a:lnTo>
                    <a:cubicBezTo>
                      <a:pt x="332" y="1955"/>
                      <a:pt x="318" y="1938"/>
                      <a:pt x="330" y="1929"/>
                    </a:cubicBezTo>
                    <a:lnTo>
                      <a:pt x="330" y="1929"/>
                    </a:lnTo>
                    <a:cubicBezTo>
                      <a:pt x="292" y="1950"/>
                      <a:pt x="336" y="2024"/>
                      <a:pt x="302" y="2071"/>
                    </a:cubicBezTo>
                    <a:cubicBezTo>
                      <a:pt x="314" y="2076"/>
                      <a:pt x="326" y="2083"/>
                      <a:pt x="338" y="2083"/>
                    </a:cubicBezTo>
                    <a:cubicBezTo>
                      <a:pt x="343" y="2083"/>
                      <a:pt x="348" y="2082"/>
                      <a:pt x="353" y="2080"/>
                    </a:cubicBezTo>
                    <a:lnTo>
                      <a:pt x="346" y="2068"/>
                    </a:lnTo>
                    <a:cubicBezTo>
                      <a:pt x="352" y="2065"/>
                      <a:pt x="358" y="2064"/>
                      <a:pt x="364" y="2064"/>
                    </a:cubicBezTo>
                    <a:cubicBezTo>
                      <a:pt x="381" y="2064"/>
                      <a:pt x="394" y="2076"/>
                      <a:pt x="404" y="2076"/>
                    </a:cubicBezTo>
                    <a:cubicBezTo>
                      <a:pt x="407" y="2076"/>
                      <a:pt x="410" y="2074"/>
                      <a:pt x="413" y="2071"/>
                    </a:cubicBezTo>
                    <a:cubicBezTo>
                      <a:pt x="441" y="2089"/>
                      <a:pt x="485" y="2108"/>
                      <a:pt x="464" y="2138"/>
                    </a:cubicBezTo>
                    <a:lnTo>
                      <a:pt x="416" y="2144"/>
                    </a:lnTo>
                    <a:lnTo>
                      <a:pt x="416" y="2144"/>
                    </a:lnTo>
                    <a:cubicBezTo>
                      <a:pt x="429" y="2141"/>
                      <a:pt x="440" y="2127"/>
                      <a:pt x="429" y="2118"/>
                    </a:cubicBezTo>
                    <a:lnTo>
                      <a:pt x="429" y="2118"/>
                    </a:lnTo>
                    <a:cubicBezTo>
                      <a:pt x="443" y="2131"/>
                      <a:pt x="360" y="2161"/>
                      <a:pt x="427" y="2173"/>
                    </a:cubicBezTo>
                    <a:lnTo>
                      <a:pt x="462" y="2152"/>
                    </a:lnTo>
                    <a:cubicBezTo>
                      <a:pt x="489" y="2170"/>
                      <a:pt x="545" y="2196"/>
                      <a:pt x="527" y="2221"/>
                    </a:cubicBezTo>
                    <a:cubicBezTo>
                      <a:pt x="578" y="2210"/>
                      <a:pt x="522" y="2214"/>
                      <a:pt x="582" y="2198"/>
                    </a:cubicBezTo>
                    <a:lnTo>
                      <a:pt x="582" y="2198"/>
                    </a:lnTo>
                    <a:cubicBezTo>
                      <a:pt x="576" y="2199"/>
                      <a:pt x="570" y="2200"/>
                      <a:pt x="566" y="2200"/>
                    </a:cubicBezTo>
                    <a:cubicBezTo>
                      <a:pt x="527" y="2200"/>
                      <a:pt x="560" y="2153"/>
                      <a:pt x="530" y="2153"/>
                    </a:cubicBezTo>
                    <a:cubicBezTo>
                      <a:pt x="527" y="2153"/>
                      <a:pt x="522" y="2154"/>
                      <a:pt x="517" y="2155"/>
                    </a:cubicBezTo>
                    <a:lnTo>
                      <a:pt x="517" y="2155"/>
                    </a:lnTo>
                    <a:cubicBezTo>
                      <a:pt x="571" y="2136"/>
                      <a:pt x="537" y="2125"/>
                      <a:pt x="591" y="2098"/>
                    </a:cubicBezTo>
                    <a:cubicBezTo>
                      <a:pt x="584" y="2098"/>
                      <a:pt x="577" y="2100"/>
                      <a:pt x="572" y="2100"/>
                    </a:cubicBezTo>
                    <a:cubicBezTo>
                      <a:pt x="566" y="2100"/>
                      <a:pt x="564" y="2098"/>
                      <a:pt x="566" y="2087"/>
                    </a:cubicBezTo>
                    <a:cubicBezTo>
                      <a:pt x="561" y="2084"/>
                      <a:pt x="557" y="2084"/>
                      <a:pt x="552" y="2082"/>
                    </a:cubicBezTo>
                    <a:lnTo>
                      <a:pt x="552" y="2080"/>
                    </a:lnTo>
                    <a:lnTo>
                      <a:pt x="550" y="2080"/>
                    </a:lnTo>
                    <a:cubicBezTo>
                      <a:pt x="543" y="2087"/>
                      <a:pt x="534" y="2091"/>
                      <a:pt x="524" y="2094"/>
                    </a:cubicBezTo>
                    <a:cubicBezTo>
                      <a:pt x="485" y="2084"/>
                      <a:pt x="483" y="2052"/>
                      <a:pt x="462" y="2043"/>
                    </a:cubicBezTo>
                    <a:cubicBezTo>
                      <a:pt x="464" y="2038"/>
                      <a:pt x="467" y="2037"/>
                      <a:pt x="470" y="2037"/>
                    </a:cubicBezTo>
                    <a:cubicBezTo>
                      <a:pt x="476" y="2037"/>
                      <a:pt x="482" y="2040"/>
                      <a:pt x="490" y="2040"/>
                    </a:cubicBezTo>
                    <a:cubicBezTo>
                      <a:pt x="493" y="2040"/>
                      <a:pt x="496" y="2039"/>
                      <a:pt x="499" y="2038"/>
                    </a:cubicBezTo>
                    <a:lnTo>
                      <a:pt x="466" y="2024"/>
                    </a:lnTo>
                    <a:cubicBezTo>
                      <a:pt x="495" y="2021"/>
                      <a:pt x="512" y="2002"/>
                      <a:pt x="530" y="2002"/>
                    </a:cubicBezTo>
                    <a:cubicBezTo>
                      <a:pt x="537" y="2002"/>
                      <a:pt x="544" y="2005"/>
                      <a:pt x="552" y="2013"/>
                    </a:cubicBezTo>
                    <a:lnTo>
                      <a:pt x="550" y="1985"/>
                    </a:lnTo>
                    <a:cubicBezTo>
                      <a:pt x="571" y="1966"/>
                      <a:pt x="575" y="1943"/>
                      <a:pt x="557" y="1931"/>
                    </a:cubicBezTo>
                    <a:cubicBezTo>
                      <a:pt x="562" y="1920"/>
                      <a:pt x="530" y="1911"/>
                      <a:pt x="531" y="1911"/>
                    </a:cubicBezTo>
                    <a:cubicBezTo>
                      <a:pt x="532" y="1911"/>
                      <a:pt x="534" y="1911"/>
                      <a:pt x="540" y="1913"/>
                    </a:cubicBezTo>
                    <a:lnTo>
                      <a:pt x="510" y="1876"/>
                    </a:lnTo>
                    <a:lnTo>
                      <a:pt x="520" y="1873"/>
                    </a:lnTo>
                    <a:cubicBezTo>
                      <a:pt x="520" y="1853"/>
                      <a:pt x="499" y="1834"/>
                      <a:pt x="487" y="1816"/>
                    </a:cubicBezTo>
                    <a:cubicBezTo>
                      <a:pt x="469" y="1795"/>
                      <a:pt x="476" y="1762"/>
                      <a:pt x="499" y="1751"/>
                    </a:cubicBezTo>
                    <a:cubicBezTo>
                      <a:pt x="487" y="1741"/>
                      <a:pt x="473" y="1732"/>
                      <a:pt x="480" y="1711"/>
                    </a:cubicBezTo>
                    <a:lnTo>
                      <a:pt x="513" y="1704"/>
                    </a:lnTo>
                    <a:cubicBezTo>
                      <a:pt x="499" y="1690"/>
                      <a:pt x="538" y="1658"/>
                      <a:pt x="503" y="1658"/>
                    </a:cubicBezTo>
                    <a:cubicBezTo>
                      <a:pt x="589" y="1632"/>
                      <a:pt x="515" y="1588"/>
                      <a:pt x="529" y="1563"/>
                    </a:cubicBezTo>
                    <a:lnTo>
                      <a:pt x="487" y="1563"/>
                    </a:lnTo>
                    <a:cubicBezTo>
                      <a:pt x="487" y="1547"/>
                      <a:pt x="476" y="1530"/>
                      <a:pt x="457" y="1510"/>
                    </a:cubicBezTo>
                    <a:lnTo>
                      <a:pt x="420" y="1512"/>
                    </a:lnTo>
                    <a:cubicBezTo>
                      <a:pt x="387" y="1493"/>
                      <a:pt x="445" y="1465"/>
                      <a:pt x="443" y="1438"/>
                    </a:cubicBezTo>
                    <a:lnTo>
                      <a:pt x="443" y="1438"/>
                    </a:lnTo>
                    <a:cubicBezTo>
                      <a:pt x="459" y="1440"/>
                      <a:pt x="455" y="1447"/>
                      <a:pt x="443" y="1452"/>
                    </a:cubicBezTo>
                    <a:cubicBezTo>
                      <a:pt x="531" y="1424"/>
                      <a:pt x="385" y="1375"/>
                      <a:pt x="452" y="1347"/>
                    </a:cubicBezTo>
                    <a:cubicBezTo>
                      <a:pt x="441" y="1338"/>
                      <a:pt x="445" y="1331"/>
                      <a:pt x="457" y="1329"/>
                    </a:cubicBezTo>
                    <a:cubicBezTo>
                      <a:pt x="457" y="1329"/>
                      <a:pt x="457" y="1329"/>
                      <a:pt x="457" y="1326"/>
                    </a:cubicBezTo>
                    <a:cubicBezTo>
                      <a:pt x="464" y="1324"/>
                      <a:pt x="473" y="1322"/>
                      <a:pt x="480" y="1317"/>
                    </a:cubicBezTo>
                    <a:lnTo>
                      <a:pt x="480" y="1317"/>
                    </a:lnTo>
                    <a:cubicBezTo>
                      <a:pt x="471" y="1319"/>
                      <a:pt x="464" y="1322"/>
                      <a:pt x="457" y="1324"/>
                    </a:cubicBezTo>
                    <a:cubicBezTo>
                      <a:pt x="457" y="1315"/>
                      <a:pt x="452" y="1306"/>
                      <a:pt x="448" y="1299"/>
                    </a:cubicBezTo>
                    <a:lnTo>
                      <a:pt x="448" y="1299"/>
                    </a:lnTo>
                    <a:lnTo>
                      <a:pt x="487" y="1301"/>
                    </a:lnTo>
                    <a:cubicBezTo>
                      <a:pt x="487" y="1299"/>
                      <a:pt x="487" y="1299"/>
                      <a:pt x="487" y="1299"/>
                    </a:cubicBezTo>
                    <a:cubicBezTo>
                      <a:pt x="503" y="1292"/>
                      <a:pt x="469" y="1287"/>
                      <a:pt x="438" y="1287"/>
                    </a:cubicBezTo>
                    <a:cubicBezTo>
                      <a:pt x="432" y="1282"/>
                      <a:pt x="425" y="1278"/>
                      <a:pt x="415" y="1273"/>
                    </a:cubicBezTo>
                    <a:lnTo>
                      <a:pt x="415" y="1273"/>
                    </a:lnTo>
                    <a:cubicBezTo>
                      <a:pt x="418" y="1273"/>
                      <a:pt x="420" y="1273"/>
                      <a:pt x="422" y="1273"/>
                    </a:cubicBezTo>
                    <a:cubicBezTo>
                      <a:pt x="475" y="1273"/>
                      <a:pt x="407" y="1245"/>
                      <a:pt x="464" y="1245"/>
                    </a:cubicBezTo>
                    <a:cubicBezTo>
                      <a:pt x="466" y="1245"/>
                      <a:pt x="468" y="1245"/>
                      <a:pt x="471" y="1245"/>
                    </a:cubicBezTo>
                    <a:cubicBezTo>
                      <a:pt x="441" y="1232"/>
                      <a:pt x="453" y="1202"/>
                      <a:pt x="399" y="1182"/>
                    </a:cubicBezTo>
                    <a:lnTo>
                      <a:pt x="399" y="1182"/>
                    </a:lnTo>
                    <a:cubicBezTo>
                      <a:pt x="409" y="1173"/>
                      <a:pt x="420" y="1166"/>
                      <a:pt x="404" y="1153"/>
                    </a:cubicBezTo>
                    <a:lnTo>
                      <a:pt x="404" y="1153"/>
                    </a:lnTo>
                    <a:lnTo>
                      <a:pt x="455" y="1162"/>
                    </a:lnTo>
                    <a:lnTo>
                      <a:pt x="455" y="1162"/>
                    </a:lnTo>
                    <a:lnTo>
                      <a:pt x="394" y="1120"/>
                    </a:lnTo>
                    <a:cubicBezTo>
                      <a:pt x="402" y="1118"/>
                      <a:pt x="410" y="1117"/>
                      <a:pt x="418" y="1117"/>
                    </a:cubicBezTo>
                    <a:cubicBezTo>
                      <a:pt x="441" y="1117"/>
                      <a:pt x="463" y="1125"/>
                      <a:pt x="480" y="1139"/>
                    </a:cubicBezTo>
                    <a:cubicBezTo>
                      <a:pt x="432" y="1092"/>
                      <a:pt x="466" y="1108"/>
                      <a:pt x="420" y="1062"/>
                    </a:cubicBezTo>
                    <a:lnTo>
                      <a:pt x="420" y="1062"/>
                    </a:lnTo>
                    <a:lnTo>
                      <a:pt x="450" y="1074"/>
                    </a:lnTo>
                    <a:cubicBezTo>
                      <a:pt x="452" y="1065"/>
                      <a:pt x="418" y="1036"/>
                      <a:pt x="442" y="1036"/>
                    </a:cubicBezTo>
                    <a:cubicBezTo>
                      <a:pt x="443" y="1036"/>
                      <a:pt x="444" y="1037"/>
                      <a:pt x="445" y="1037"/>
                    </a:cubicBezTo>
                    <a:cubicBezTo>
                      <a:pt x="478" y="1037"/>
                      <a:pt x="492" y="1011"/>
                      <a:pt x="506" y="983"/>
                    </a:cubicBezTo>
                    <a:cubicBezTo>
                      <a:pt x="522" y="953"/>
                      <a:pt x="540" y="918"/>
                      <a:pt x="578" y="914"/>
                    </a:cubicBezTo>
                    <a:cubicBezTo>
                      <a:pt x="487" y="877"/>
                      <a:pt x="629" y="914"/>
                      <a:pt x="566" y="874"/>
                    </a:cubicBezTo>
                    <a:lnTo>
                      <a:pt x="566" y="874"/>
                    </a:lnTo>
                    <a:cubicBezTo>
                      <a:pt x="587" y="884"/>
                      <a:pt x="603" y="881"/>
                      <a:pt x="615" y="900"/>
                    </a:cubicBezTo>
                    <a:cubicBezTo>
                      <a:pt x="612" y="863"/>
                      <a:pt x="670" y="884"/>
                      <a:pt x="629" y="833"/>
                    </a:cubicBezTo>
                    <a:lnTo>
                      <a:pt x="629" y="833"/>
                    </a:lnTo>
                    <a:cubicBezTo>
                      <a:pt x="649" y="844"/>
                      <a:pt x="654" y="856"/>
                      <a:pt x="666" y="863"/>
                    </a:cubicBezTo>
                    <a:cubicBezTo>
                      <a:pt x="664" y="859"/>
                      <a:pt x="657" y="848"/>
                      <a:pt x="663" y="848"/>
                    </a:cubicBezTo>
                    <a:cubicBezTo>
                      <a:pt x="665" y="848"/>
                      <a:pt x="666" y="848"/>
                      <a:pt x="668" y="849"/>
                    </a:cubicBezTo>
                    <a:cubicBezTo>
                      <a:pt x="682" y="853"/>
                      <a:pt x="682" y="863"/>
                      <a:pt x="687" y="872"/>
                    </a:cubicBezTo>
                    <a:cubicBezTo>
                      <a:pt x="700" y="847"/>
                      <a:pt x="645" y="805"/>
                      <a:pt x="591" y="768"/>
                    </a:cubicBezTo>
                    <a:lnTo>
                      <a:pt x="591" y="768"/>
                    </a:lnTo>
                    <a:cubicBezTo>
                      <a:pt x="597" y="768"/>
                      <a:pt x="602" y="769"/>
                      <a:pt x="605" y="769"/>
                    </a:cubicBezTo>
                    <a:cubicBezTo>
                      <a:pt x="626" y="769"/>
                      <a:pt x="622" y="758"/>
                      <a:pt x="598" y="731"/>
                    </a:cubicBezTo>
                    <a:lnTo>
                      <a:pt x="598" y="731"/>
                    </a:lnTo>
                    <a:cubicBezTo>
                      <a:pt x="619" y="738"/>
                      <a:pt x="645" y="745"/>
                      <a:pt x="638" y="763"/>
                    </a:cubicBezTo>
                    <a:cubicBezTo>
                      <a:pt x="647" y="756"/>
                      <a:pt x="705" y="735"/>
                      <a:pt x="666" y="700"/>
                    </a:cubicBezTo>
                    <a:lnTo>
                      <a:pt x="666" y="700"/>
                    </a:lnTo>
                    <a:cubicBezTo>
                      <a:pt x="668" y="702"/>
                      <a:pt x="670" y="702"/>
                      <a:pt x="671" y="702"/>
                    </a:cubicBezTo>
                    <a:cubicBezTo>
                      <a:pt x="677" y="702"/>
                      <a:pt x="677" y="692"/>
                      <a:pt x="675" y="687"/>
                    </a:cubicBezTo>
                    <a:cubicBezTo>
                      <a:pt x="693" y="673"/>
                      <a:pt x="700" y="675"/>
                      <a:pt x="712" y="654"/>
                    </a:cubicBezTo>
                    <a:lnTo>
                      <a:pt x="700" y="654"/>
                    </a:lnTo>
                    <a:cubicBezTo>
                      <a:pt x="663" y="605"/>
                      <a:pt x="707" y="631"/>
                      <a:pt x="717" y="615"/>
                    </a:cubicBezTo>
                    <a:lnTo>
                      <a:pt x="719" y="619"/>
                    </a:lnTo>
                    <a:cubicBezTo>
                      <a:pt x="723" y="620"/>
                      <a:pt x="727" y="620"/>
                      <a:pt x="730" y="620"/>
                    </a:cubicBezTo>
                    <a:cubicBezTo>
                      <a:pt x="770" y="620"/>
                      <a:pt x="740" y="600"/>
                      <a:pt x="764" y="600"/>
                    </a:cubicBezTo>
                    <a:cubicBezTo>
                      <a:pt x="769" y="600"/>
                      <a:pt x="777" y="601"/>
                      <a:pt x="789" y="603"/>
                    </a:cubicBezTo>
                    <a:lnTo>
                      <a:pt x="763" y="573"/>
                    </a:lnTo>
                    <a:cubicBezTo>
                      <a:pt x="747" y="552"/>
                      <a:pt x="747" y="545"/>
                      <a:pt x="755" y="545"/>
                    </a:cubicBezTo>
                    <a:cubicBezTo>
                      <a:pt x="768" y="545"/>
                      <a:pt x="798" y="560"/>
                      <a:pt x="815" y="560"/>
                    </a:cubicBezTo>
                    <a:cubicBezTo>
                      <a:pt x="822" y="560"/>
                      <a:pt x="827" y="557"/>
                      <a:pt x="828" y="550"/>
                    </a:cubicBezTo>
                    <a:lnTo>
                      <a:pt x="805" y="536"/>
                    </a:lnTo>
                    <a:cubicBezTo>
                      <a:pt x="804" y="532"/>
                      <a:pt x="806" y="530"/>
                      <a:pt x="809" y="530"/>
                    </a:cubicBezTo>
                    <a:cubicBezTo>
                      <a:pt x="828" y="530"/>
                      <a:pt x="909" y="608"/>
                      <a:pt x="921" y="610"/>
                    </a:cubicBezTo>
                    <a:cubicBezTo>
                      <a:pt x="928" y="615"/>
                      <a:pt x="925" y="622"/>
                      <a:pt x="925" y="629"/>
                    </a:cubicBezTo>
                    <a:cubicBezTo>
                      <a:pt x="933" y="632"/>
                      <a:pt x="938" y="633"/>
                      <a:pt x="941" y="633"/>
                    </a:cubicBezTo>
                    <a:cubicBezTo>
                      <a:pt x="960" y="633"/>
                      <a:pt x="902" y="581"/>
                      <a:pt x="916" y="561"/>
                    </a:cubicBezTo>
                    <a:lnTo>
                      <a:pt x="916" y="561"/>
                    </a:lnTo>
                    <a:cubicBezTo>
                      <a:pt x="934" y="582"/>
                      <a:pt x="948" y="619"/>
                      <a:pt x="963" y="619"/>
                    </a:cubicBezTo>
                    <a:cubicBezTo>
                      <a:pt x="964" y="619"/>
                      <a:pt x="964" y="619"/>
                      <a:pt x="965" y="619"/>
                    </a:cubicBezTo>
                    <a:cubicBezTo>
                      <a:pt x="966" y="620"/>
                      <a:pt x="967" y="621"/>
                      <a:pt x="968" y="621"/>
                    </a:cubicBezTo>
                    <a:cubicBezTo>
                      <a:pt x="979" y="621"/>
                      <a:pt x="969" y="548"/>
                      <a:pt x="995" y="548"/>
                    </a:cubicBezTo>
                    <a:cubicBezTo>
                      <a:pt x="999" y="548"/>
                      <a:pt x="1005" y="550"/>
                      <a:pt x="1011" y="554"/>
                    </a:cubicBezTo>
                    <a:cubicBezTo>
                      <a:pt x="997" y="538"/>
                      <a:pt x="983" y="522"/>
                      <a:pt x="986" y="503"/>
                    </a:cubicBezTo>
                    <a:cubicBezTo>
                      <a:pt x="987" y="501"/>
                      <a:pt x="990" y="501"/>
                      <a:pt x="993" y="501"/>
                    </a:cubicBezTo>
                    <a:cubicBezTo>
                      <a:pt x="1006" y="501"/>
                      <a:pt x="1030" y="517"/>
                      <a:pt x="1044" y="517"/>
                    </a:cubicBezTo>
                    <a:cubicBezTo>
                      <a:pt x="1054" y="517"/>
                      <a:pt x="1059" y="510"/>
                      <a:pt x="1055" y="487"/>
                    </a:cubicBezTo>
                    <a:lnTo>
                      <a:pt x="1055" y="487"/>
                    </a:lnTo>
                    <a:cubicBezTo>
                      <a:pt x="1060" y="489"/>
                      <a:pt x="1062" y="494"/>
                      <a:pt x="1064" y="501"/>
                    </a:cubicBezTo>
                    <a:cubicBezTo>
                      <a:pt x="1071" y="480"/>
                      <a:pt x="1099" y="457"/>
                      <a:pt x="1095" y="422"/>
                    </a:cubicBezTo>
                    <a:lnTo>
                      <a:pt x="1095" y="422"/>
                    </a:lnTo>
                    <a:cubicBezTo>
                      <a:pt x="1109" y="450"/>
                      <a:pt x="1120" y="460"/>
                      <a:pt x="1130" y="460"/>
                    </a:cubicBezTo>
                    <a:cubicBezTo>
                      <a:pt x="1140" y="460"/>
                      <a:pt x="1148" y="448"/>
                      <a:pt x="1155" y="436"/>
                    </a:cubicBezTo>
                    <a:cubicBezTo>
                      <a:pt x="1163" y="424"/>
                      <a:pt x="1171" y="411"/>
                      <a:pt x="1180" y="411"/>
                    </a:cubicBezTo>
                    <a:cubicBezTo>
                      <a:pt x="1187" y="411"/>
                      <a:pt x="1195" y="421"/>
                      <a:pt x="1203" y="448"/>
                    </a:cubicBezTo>
                    <a:lnTo>
                      <a:pt x="1245" y="432"/>
                    </a:lnTo>
                    <a:lnTo>
                      <a:pt x="1248" y="443"/>
                    </a:lnTo>
                    <a:cubicBezTo>
                      <a:pt x="1249" y="443"/>
                      <a:pt x="1250" y="443"/>
                      <a:pt x="1250" y="443"/>
                    </a:cubicBezTo>
                    <a:cubicBezTo>
                      <a:pt x="1276" y="443"/>
                      <a:pt x="1280" y="414"/>
                      <a:pt x="1285" y="385"/>
                    </a:cubicBezTo>
                    <a:cubicBezTo>
                      <a:pt x="1294" y="392"/>
                      <a:pt x="1292" y="404"/>
                      <a:pt x="1292" y="411"/>
                    </a:cubicBezTo>
                    <a:cubicBezTo>
                      <a:pt x="1306" y="415"/>
                      <a:pt x="1316" y="418"/>
                      <a:pt x="1324" y="418"/>
                    </a:cubicBezTo>
                    <a:cubicBezTo>
                      <a:pt x="1344" y="418"/>
                      <a:pt x="1351" y="401"/>
                      <a:pt x="1370" y="355"/>
                    </a:cubicBezTo>
                    <a:lnTo>
                      <a:pt x="1380" y="394"/>
                    </a:lnTo>
                    <a:cubicBezTo>
                      <a:pt x="1381" y="391"/>
                      <a:pt x="1383" y="389"/>
                      <a:pt x="1386" y="389"/>
                    </a:cubicBezTo>
                    <a:cubicBezTo>
                      <a:pt x="1399" y="389"/>
                      <a:pt x="1428" y="415"/>
                      <a:pt x="1456" y="415"/>
                    </a:cubicBezTo>
                    <a:cubicBezTo>
                      <a:pt x="1467" y="415"/>
                      <a:pt x="1477" y="411"/>
                      <a:pt x="1486" y="399"/>
                    </a:cubicBezTo>
                    <a:lnTo>
                      <a:pt x="1486" y="399"/>
                    </a:lnTo>
                    <a:cubicBezTo>
                      <a:pt x="1486" y="406"/>
                      <a:pt x="1484" y="413"/>
                      <a:pt x="1482" y="418"/>
                    </a:cubicBezTo>
                    <a:cubicBezTo>
                      <a:pt x="1489" y="411"/>
                      <a:pt x="1496" y="408"/>
                      <a:pt x="1504" y="408"/>
                    </a:cubicBezTo>
                    <a:cubicBezTo>
                      <a:pt x="1531" y="408"/>
                      <a:pt x="1559" y="444"/>
                      <a:pt x="1581" y="444"/>
                    </a:cubicBezTo>
                    <a:cubicBezTo>
                      <a:pt x="1595" y="444"/>
                      <a:pt x="1607" y="430"/>
                      <a:pt x="1614" y="383"/>
                    </a:cubicBezTo>
                    <a:lnTo>
                      <a:pt x="1646" y="348"/>
                    </a:lnTo>
                    <a:cubicBezTo>
                      <a:pt x="1605" y="334"/>
                      <a:pt x="1658" y="285"/>
                      <a:pt x="1639" y="260"/>
                    </a:cubicBezTo>
                    <a:cubicBezTo>
                      <a:pt x="1640" y="260"/>
                      <a:pt x="1642" y="259"/>
                      <a:pt x="1643" y="259"/>
                    </a:cubicBezTo>
                    <a:cubicBezTo>
                      <a:pt x="1661" y="259"/>
                      <a:pt x="1682" y="307"/>
                      <a:pt x="1660" y="313"/>
                    </a:cubicBezTo>
                    <a:lnTo>
                      <a:pt x="1658" y="304"/>
                    </a:lnTo>
                    <a:lnTo>
                      <a:pt x="1658" y="304"/>
                    </a:lnTo>
                    <a:cubicBezTo>
                      <a:pt x="1646" y="378"/>
                      <a:pt x="1709" y="334"/>
                      <a:pt x="1704" y="385"/>
                    </a:cubicBezTo>
                    <a:cubicBezTo>
                      <a:pt x="1788" y="390"/>
                      <a:pt x="1855" y="443"/>
                      <a:pt x="1927" y="464"/>
                    </a:cubicBezTo>
                    <a:lnTo>
                      <a:pt x="1931" y="406"/>
                    </a:lnTo>
                    <a:lnTo>
                      <a:pt x="1962" y="415"/>
                    </a:lnTo>
                    <a:cubicBezTo>
                      <a:pt x="1966" y="430"/>
                      <a:pt x="1962" y="456"/>
                      <a:pt x="1945" y="456"/>
                    </a:cubicBezTo>
                    <a:cubicBezTo>
                      <a:pt x="1943" y="456"/>
                      <a:pt x="1941" y="455"/>
                      <a:pt x="1938" y="455"/>
                    </a:cubicBezTo>
                    <a:lnTo>
                      <a:pt x="1938" y="455"/>
                    </a:lnTo>
                    <a:cubicBezTo>
                      <a:pt x="1939" y="463"/>
                      <a:pt x="1943" y="466"/>
                      <a:pt x="1947" y="466"/>
                    </a:cubicBezTo>
                    <a:cubicBezTo>
                      <a:pt x="1960" y="466"/>
                      <a:pt x="1984" y="434"/>
                      <a:pt x="1987" y="427"/>
                    </a:cubicBezTo>
                    <a:lnTo>
                      <a:pt x="1987" y="427"/>
                    </a:lnTo>
                    <a:cubicBezTo>
                      <a:pt x="2022" y="459"/>
                      <a:pt x="1952" y="487"/>
                      <a:pt x="1966" y="492"/>
                    </a:cubicBezTo>
                    <a:lnTo>
                      <a:pt x="1985" y="492"/>
                    </a:lnTo>
                    <a:lnTo>
                      <a:pt x="1982" y="485"/>
                    </a:lnTo>
                    <a:cubicBezTo>
                      <a:pt x="2000" y="467"/>
                      <a:pt x="2008" y="448"/>
                      <a:pt x="2025" y="448"/>
                    </a:cubicBezTo>
                    <a:cubicBezTo>
                      <a:pt x="2028" y="448"/>
                      <a:pt x="2032" y="449"/>
                      <a:pt x="2036" y="450"/>
                    </a:cubicBezTo>
                    <a:cubicBezTo>
                      <a:pt x="2050" y="464"/>
                      <a:pt x="2036" y="485"/>
                      <a:pt x="2043" y="489"/>
                    </a:cubicBezTo>
                    <a:cubicBezTo>
                      <a:pt x="2043" y="492"/>
                      <a:pt x="2043" y="494"/>
                      <a:pt x="2045" y="494"/>
                    </a:cubicBezTo>
                    <a:cubicBezTo>
                      <a:pt x="2046" y="494"/>
                      <a:pt x="2048" y="494"/>
                      <a:pt x="2052" y="492"/>
                    </a:cubicBezTo>
                    <a:lnTo>
                      <a:pt x="2089" y="506"/>
                    </a:lnTo>
                    <a:lnTo>
                      <a:pt x="2084" y="457"/>
                    </a:lnTo>
                    <a:cubicBezTo>
                      <a:pt x="2105" y="438"/>
                      <a:pt x="2119" y="466"/>
                      <a:pt x="2112" y="413"/>
                    </a:cubicBezTo>
                    <a:lnTo>
                      <a:pt x="2112" y="413"/>
                    </a:lnTo>
                    <a:cubicBezTo>
                      <a:pt x="2124" y="496"/>
                      <a:pt x="2251" y="462"/>
                      <a:pt x="2265" y="487"/>
                    </a:cubicBezTo>
                    <a:cubicBezTo>
                      <a:pt x="2278" y="469"/>
                      <a:pt x="2299" y="459"/>
                      <a:pt x="2319" y="459"/>
                    </a:cubicBezTo>
                    <a:cubicBezTo>
                      <a:pt x="2328" y="459"/>
                      <a:pt x="2336" y="461"/>
                      <a:pt x="2344" y="464"/>
                    </a:cubicBezTo>
                    <a:cubicBezTo>
                      <a:pt x="2340" y="453"/>
                      <a:pt x="2337" y="408"/>
                      <a:pt x="2358" y="408"/>
                    </a:cubicBezTo>
                    <a:cubicBezTo>
                      <a:pt x="2359" y="408"/>
                      <a:pt x="2361" y="408"/>
                      <a:pt x="2363" y="408"/>
                    </a:cubicBezTo>
                    <a:cubicBezTo>
                      <a:pt x="2347" y="511"/>
                      <a:pt x="2403" y="461"/>
                      <a:pt x="2423" y="526"/>
                    </a:cubicBezTo>
                    <a:lnTo>
                      <a:pt x="2423" y="526"/>
                    </a:lnTo>
                    <a:cubicBezTo>
                      <a:pt x="2416" y="486"/>
                      <a:pt x="2498" y="516"/>
                      <a:pt x="2469" y="448"/>
                    </a:cubicBezTo>
                    <a:lnTo>
                      <a:pt x="2469" y="448"/>
                    </a:lnTo>
                    <a:cubicBezTo>
                      <a:pt x="2492" y="457"/>
                      <a:pt x="2472" y="487"/>
                      <a:pt x="2488" y="513"/>
                    </a:cubicBezTo>
                    <a:cubicBezTo>
                      <a:pt x="2501" y="502"/>
                      <a:pt x="2515" y="498"/>
                      <a:pt x="2529" y="498"/>
                    </a:cubicBezTo>
                    <a:cubicBezTo>
                      <a:pt x="2563" y="498"/>
                      <a:pt x="2600" y="518"/>
                      <a:pt x="2639" y="518"/>
                    </a:cubicBezTo>
                    <a:cubicBezTo>
                      <a:pt x="2650" y="518"/>
                      <a:pt x="2660" y="516"/>
                      <a:pt x="2671" y="513"/>
                    </a:cubicBezTo>
                    <a:cubicBezTo>
                      <a:pt x="2671" y="499"/>
                      <a:pt x="2655" y="478"/>
                      <a:pt x="2666" y="457"/>
                    </a:cubicBezTo>
                    <a:lnTo>
                      <a:pt x="2666" y="457"/>
                    </a:lnTo>
                    <a:lnTo>
                      <a:pt x="2710" y="522"/>
                    </a:lnTo>
                    <a:cubicBezTo>
                      <a:pt x="2719" y="515"/>
                      <a:pt x="2714" y="471"/>
                      <a:pt x="2724" y="471"/>
                    </a:cubicBezTo>
                    <a:cubicBezTo>
                      <a:pt x="2727" y="471"/>
                      <a:pt x="2732" y="475"/>
                      <a:pt x="2738" y="485"/>
                    </a:cubicBezTo>
                    <a:cubicBezTo>
                      <a:pt x="2734" y="473"/>
                      <a:pt x="2727" y="457"/>
                      <a:pt x="2734" y="452"/>
                    </a:cubicBezTo>
                    <a:lnTo>
                      <a:pt x="2734" y="452"/>
                    </a:lnTo>
                    <a:cubicBezTo>
                      <a:pt x="2754" y="460"/>
                      <a:pt x="2773" y="463"/>
                      <a:pt x="2792" y="463"/>
                    </a:cubicBezTo>
                    <a:cubicBezTo>
                      <a:pt x="2837" y="463"/>
                      <a:pt x="2879" y="446"/>
                      <a:pt x="2921" y="432"/>
                    </a:cubicBezTo>
                    <a:cubicBezTo>
                      <a:pt x="2951" y="417"/>
                      <a:pt x="2983" y="410"/>
                      <a:pt x="3015" y="410"/>
                    </a:cubicBezTo>
                    <a:cubicBezTo>
                      <a:pt x="3051" y="410"/>
                      <a:pt x="3088" y="419"/>
                      <a:pt x="3121" y="436"/>
                    </a:cubicBezTo>
                    <a:cubicBezTo>
                      <a:pt x="3095" y="418"/>
                      <a:pt x="3104" y="411"/>
                      <a:pt x="3116" y="406"/>
                    </a:cubicBezTo>
                    <a:cubicBezTo>
                      <a:pt x="3107" y="401"/>
                      <a:pt x="3104" y="374"/>
                      <a:pt x="3097" y="355"/>
                    </a:cubicBezTo>
                    <a:lnTo>
                      <a:pt x="3097" y="355"/>
                    </a:lnTo>
                    <a:lnTo>
                      <a:pt x="3165" y="390"/>
                    </a:lnTo>
                    <a:cubicBezTo>
                      <a:pt x="3155" y="336"/>
                      <a:pt x="3216" y="369"/>
                      <a:pt x="3202" y="320"/>
                    </a:cubicBezTo>
                    <a:lnTo>
                      <a:pt x="3202" y="320"/>
                    </a:lnTo>
                    <a:lnTo>
                      <a:pt x="3190" y="334"/>
                    </a:lnTo>
                    <a:cubicBezTo>
                      <a:pt x="3188" y="272"/>
                      <a:pt x="3114" y="218"/>
                      <a:pt x="3091" y="146"/>
                    </a:cubicBezTo>
                    <a:lnTo>
                      <a:pt x="3091" y="146"/>
                    </a:lnTo>
                    <a:cubicBezTo>
                      <a:pt x="3091" y="162"/>
                      <a:pt x="3087" y="167"/>
                      <a:pt x="3081" y="167"/>
                    </a:cubicBezTo>
                    <a:cubicBezTo>
                      <a:pt x="3066" y="167"/>
                      <a:pt x="3036" y="135"/>
                      <a:pt x="3016" y="135"/>
                    </a:cubicBezTo>
                    <a:cubicBezTo>
                      <a:pt x="3006" y="135"/>
                      <a:pt x="2998" y="144"/>
                      <a:pt x="2998" y="172"/>
                    </a:cubicBezTo>
                    <a:cubicBezTo>
                      <a:pt x="2986" y="160"/>
                      <a:pt x="2998" y="146"/>
                      <a:pt x="2989" y="132"/>
                    </a:cubicBezTo>
                    <a:lnTo>
                      <a:pt x="2989" y="132"/>
                    </a:lnTo>
                    <a:cubicBezTo>
                      <a:pt x="2989" y="157"/>
                      <a:pt x="2985" y="168"/>
                      <a:pt x="2972" y="168"/>
                    </a:cubicBezTo>
                    <a:cubicBezTo>
                      <a:pt x="2967" y="168"/>
                      <a:pt x="2962" y="167"/>
                      <a:pt x="2956" y="165"/>
                    </a:cubicBezTo>
                    <a:lnTo>
                      <a:pt x="2956" y="158"/>
                    </a:lnTo>
                    <a:cubicBezTo>
                      <a:pt x="2941" y="165"/>
                      <a:pt x="2927" y="168"/>
                      <a:pt x="2913" y="168"/>
                    </a:cubicBezTo>
                    <a:cubicBezTo>
                      <a:pt x="2881" y="168"/>
                      <a:pt x="2851" y="154"/>
                      <a:pt x="2805" y="149"/>
                    </a:cubicBezTo>
                    <a:lnTo>
                      <a:pt x="2805" y="149"/>
                    </a:lnTo>
                    <a:lnTo>
                      <a:pt x="2819" y="183"/>
                    </a:lnTo>
                    <a:cubicBezTo>
                      <a:pt x="2805" y="181"/>
                      <a:pt x="2798" y="170"/>
                      <a:pt x="2789" y="163"/>
                    </a:cubicBezTo>
                    <a:lnTo>
                      <a:pt x="2789" y="163"/>
                    </a:lnTo>
                    <a:cubicBezTo>
                      <a:pt x="2788" y="188"/>
                      <a:pt x="2796" y="190"/>
                      <a:pt x="2804" y="190"/>
                    </a:cubicBezTo>
                    <a:cubicBezTo>
                      <a:pt x="2806" y="190"/>
                      <a:pt x="2808" y="190"/>
                      <a:pt x="2810" y="190"/>
                    </a:cubicBezTo>
                    <a:cubicBezTo>
                      <a:pt x="2820" y="190"/>
                      <a:pt x="2829" y="193"/>
                      <a:pt x="2829" y="223"/>
                    </a:cubicBezTo>
                    <a:cubicBezTo>
                      <a:pt x="2816" y="197"/>
                      <a:pt x="2801" y="192"/>
                      <a:pt x="2784" y="192"/>
                    </a:cubicBezTo>
                    <a:cubicBezTo>
                      <a:pt x="2773" y="192"/>
                      <a:pt x="2761" y="195"/>
                      <a:pt x="2750" y="195"/>
                    </a:cubicBezTo>
                    <a:cubicBezTo>
                      <a:pt x="2732" y="195"/>
                      <a:pt x="2717" y="188"/>
                      <a:pt x="2706" y="156"/>
                    </a:cubicBezTo>
                    <a:lnTo>
                      <a:pt x="2706" y="156"/>
                    </a:lnTo>
                    <a:cubicBezTo>
                      <a:pt x="2685" y="158"/>
                      <a:pt x="2720" y="197"/>
                      <a:pt x="2699" y="200"/>
                    </a:cubicBezTo>
                    <a:lnTo>
                      <a:pt x="2689" y="177"/>
                    </a:lnTo>
                    <a:lnTo>
                      <a:pt x="2689" y="209"/>
                    </a:lnTo>
                    <a:cubicBezTo>
                      <a:pt x="2676" y="204"/>
                      <a:pt x="2664" y="177"/>
                      <a:pt x="2659" y="158"/>
                    </a:cubicBezTo>
                    <a:lnTo>
                      <a:pt x="2659" y="158"/>
                    </a:lnTo>
                    <a:cubicBezTo>
                      <a:pt x="2660" y="158"/>
                      <a:pt x="2660" y="158"/>
                      <a:pt x="2661" y="158"/>
                    </a:cubicBezTo>
                    <a:cubicBezTo>
                      <a:pt x="2665" y="158"/>
                      <a:pt x="2669" y="151"/>
                      <a:pt x="2671" y="149"/>
                    </a:cubicBezTo>
                    <a:cubicBezTo>
                      <a:pt x="2666" y="143"/>
                      <a:pt x="2661" y="140"/>
                      <a:pt x="2655" y="140"/>
                    </a:cubicBezTo>
                    <a:cubicBezTo>
                      <a:pt x="2641" y="140"/>
                      <a:pt x="2627" y="157"/>
                      <a:pt x="2620" y="157"/>
                    </a:cubicBezTo>
                    <a:cubicBezTo>
                      <a:pt x="2620" y="157"/>
                      <a:pt x="2620" y="157"/>
                      <a:pt x="2620" y="157"/>
                    </a:cubicBezTo>
                    <a:lnTo>
                      <a:pt x="2620" y="157"/>
                    </a:lnTo>
                    <a:lnTo>
                      <a:pt x="2638" y="167"/>
                    </a:lnTo>
                    <a:cubicBezTo>
                      <a:pt x="2585" y="195"/>
                      <a:pt x="2518" y="170"/>
                      <a:pt x="2465" y="218"/>
                    </a:cubicBezTo>
                    <a:lnTo>
                      <a:pt x="2469" y="234"/>
                    </a:lnTo>
                    <a:cubicBezTo>
                      <a:pt x="2459" y="243"/>
                      <a:pt x="2451" y="246"/>
                      <a:pt x="2446" y="246"/>
                    </a:cubicBezTo>
                    <a:cubicBezTo>
                      <a:pt x="2431" y="246"/>
                      <a:pt x="2427" y="227"/>
                      <a:pt x="2405" y="227"/>
                    </a:cubicBezTo>
                    <a:cubicBezTo>
                      <a:pt x="2401" y="227"/>
                      <a:pt x="2396" y="228"/>
                      <a:pt x="2390" y="230"/>
                    </a:cubicBezTo>
                    <a:lnTo>
                      <a:pt x="2393" y="225"/>
                    </a:lnTo>
                    <a:lnTo>
                      <a:pt x="2393" y="225"/>
                    </a:lnTo>
                    <a:cubicBezTo>
                      <a:pt x="2382" y="242"/>
                      <a:pt x="2372" y="251"/>
                      <a:pt x="2360" y="251"/>
                    </a:cubicBezTo>
                    <a:cubicBezTo>
                      <a:pt x="2358" y="251"/>
                      <a:pt x="2357" y="251"/>
                      <a:pt x="2356" y="251"/>
                    </a:cubicBezTo>
                    <a:cubicBezTo>
                      <a:pt x="2370" y="230"/>
                      <a:pt x="2337" y="207"/>
                      <a:pt x="2353" y="186"/>
                    </a:cubicBezTo>
                    <a:lnTo>
                      <a:pt x="2353" y="186"/>
                    </a:lnTo>
                    <a:cubicBezTo>
                      <a:pt x="2307" y="218"/>
                      <a:pt x="2330" y="211"/>
                      <a:pt x="2293" y="276"/>
                    </a:cubicBezTo>
                    <a:lnTo>
                      <a:pt x="2291" y="246"/>
                    </a:lnTo>
                    <a:cubicBezTo>
                      <a:pt x="2277" y="272"/>
                      <a:pt x="2275" y="285"/>
                      <a:pt x="2249" y="290"/>
                    </a:cubicBezTo>
                    <a:cubicBezTo>
                      <a:pt x="2272" y="267"/>
                      <a:pt x="2240" y="246"/>
                      <a:pt x="2265" y="214"/>
                    </a:cubicBezTo>
                    <a:cubicBezTo>
                      <a:pt x="2256" y="198"/>
                      <a:pt x="2247" y="192"/>
                      <a:pt x="2238" y="192"/>
                    </a:cubicBezTo>
                    <a:cubicBezTo>
                      <a:pt x="2221" y="192"/>
                      <a:pt x="2205" y="212"/>
                      <a:pt x="2193" y="212"/>
                    </a:cubicBezTo>
                    <a:cubicBezTo>
                      <a:pt x="2186" y="212"/>
                      <a:pt x="2181" y="203"/>
                      <a:pt x="2179" y="174"/>
                    </a:cubicBezTo>
                    <a:lnTo>
                      <a:pt x="2179" y="174"/>
                    </a:lnTo>
                    <a:cubicBezTo>
                      <a:pt x="2142" y="251"/>
                      <a:pt x="2212" y="223"/>
                      <a:pt x="2198" y="239"/>
                    </a:cubicBezTo>
                    <a:cubicBezTo>
                      <a:pt x="2202" y="264"/>
                      <a:pt x="2178" y="288"/>
                      <a:pt x="2162" y="288"/>
                    </a:cubicBezTo>
                    <a:cubicBezTo>
                      <a:pt x="2159" y="288"/>
                      <a:pt x="2156" y="287"/>
                      <a:pt x="2154" y="285"/>
                    </a:cubicBezTo>
                    <a:cubicBezTo>
                      <a:pt x="2138" y="283"/>
                      <a:pt x="2147" y="179"/>
                      <a:pt x="2110" y="174"/>
                    </a:cubicBezTo>
                    <a:cubicBezTo>
                      <a:pt x="2112" y="174"/>
                      <a:pt x="2115" y="170"/>
                      <a:pt x="2119" y="170"/>
                    </a:cubicBezTo>
                    <a:cubicBezTo>
                      <a:pt x="2117" y="164"/>
                      <a:pt x="2114" y="163"/>
                      <a:pt x="2111" y="163"/>
                    </a:cubicBezTo>
                    <a:cubicBezTo>
                      <a:pt x="2104" y="163"/>
                      <a:pt x="2095" y="171"/>
                      <a:pt x="2088" y="171"/>
                    </a:cubicBezTo>
                    <a:cubicBezTo>
                      <a:pt x="2082" y="171"/>
                      <a:pt x="2078" y="167"/>
                      <a:pt x="2075" y="156"/>
                    </a:cubicBezTo>
                    <a:cubicBezTo>
                      <a:pt x="2067" y="174"/>
                      <a:pt x="2062" y="176"/>
                      <a:pt x="2058" y="176"/>
                    </a:cubicBezTo>
                    <a:cubicBezTo>
                      <a:pt x="2056" y="176"/>
                      <a:pt x="2055" y="176"/>
                      <a:pt x="2054" y="176"/>
                    </a:cubicBezTo>
                    <a:cubicBezTo>
                      <a:pt x="2049" y="176"/>
                      <a:pt x="2045" y="179"/>
                      <a:pt x="2036" y="209"/>
                    </a:cubicBezTo>
                    <a:lnTo>
                      <a:pt x="2073" y="202"/>
                    </a:lnTo>
                    <a:lnTo>
                      <a:pt x="2073" y="202"/>
                    </a:lnTo>
                    <a:cubicBezTo>
                      <a:pt x="2055" y="211"/>
                      <a:pt x="2030" y="252"/>
                      <a:pt x="2007" y="252"/>
                    </a:cubicBezTo>
                    <a:cubicBezTo>
                      <a:pt x="2000" y="252"/>
                      <a:pt x="1993" y="247"/>
                      <a:pt x="1987" y="237"/>
                    </a:cubicBezTo>
                    <a:cubicBezTo>
                      <a:pt x="1994" y="225"/>
                      <a:pt x="2003" y="214"/>
                      <a:pt x="2015" y="204"/>
                    </a:cubicBezTo>
                    <a:cubicBezTo>
                      <a:pt x="2014" y="199"/>
                      <a:pt x="2011" y="198"/>
                      <a:pt x="2009" y="198"/>
                    </a:cubicBezTo>
                    <a:cubicBezTo>
                      <a:pt x="2005" y="198"/>
                      <a:pt x="2000" y="200"/>
                      <a:pt x="1996" y="200"/>
                    </a:cubicBezTo>
                    <a:cubicBezTo>
                      <a:pt x="1993" y="200"/>
                      <a:pt x="1989" y="198"/>
                      <a:pt x="1987" y="190"/>
                    </a:cubicBezTo>
                    <a:cubicBezTo>
                      <a:pt x="1996" y="166"/>
                      <a:pt x="2005" y="162"/>
                      <a:pt x="2016" y="162"/>
                    </a:cubicBezTo>
                    <a:cubicBezTo>
                      <a:pt x="2022" y="162"/>
                      <a:pt x="2028" y="163"/>
                      <a:pt x="2035" y="163"/>
                    </a:cubicBezTo>
                    <a:cubicBezTo>
                      <a:pt x="2045" y="163"/>
                      <a:pt x="2055" y="161"/>
                      <a:pt x="2066" y="146"/>
                    </a:cubicBezTo>
                    <a:cubicBezTo>
                      <a:pt x="2065" y="141"/>
                      <a:pt x="2063" y="139"/>
                      <a:pt x="2060" y="139"/>
                    </a:cubicBezTo>
                    <a:cubicBezTo>
                      <a:pt x="2053" y="139"/>
                      <a:pt x="2042" y="148"/>
                      <a:pt x="2037" y="148"/>
                    </a:cubicBezTo>
                    <a:cubicBezTo>
                      <a:pt x="2033" y="148"/>
                      <a:pt x="2033" y="141"/>
                      <a:pt x="2043" y="119"/>
                    </a:cubicBezTo>
                    <a:lnTo>
                      <a:pt x="2043" y="119"/>
                    </a:lnTo>
                    <a:cubicBezTo>
                      <a:pt x="2031" y="144"/>
                      <a:pt x="2024" y="151"/>
                      <a:pt x="2017" y="151"/>
                    </a:cubicBezTo>
                    <a:cubicBezTo>
                      <a:pt x="2013" y="151"/>
                      <a:pt x="2010" y="149"/>
                      <a:pt x="2006" y="146"/>
                    </a:cubicBezTo>
                    <a:cubicBezTo>
                      <a:pt x="2001" y="143"/>
                      <a:pt x="1995" y="138"/>
                      <a:pt x="1987" y="138"/>
                    </a:cubicBezTo>
                    <a:cubicBezTo>
                      <a:pt x="1979" y="138"/>
                      <a:pt x="1970" y="142"/>
                      <a:pt x="1959" y="156"/>
                    </a:cubicBezTo>
                    <a:lnTo>
                      <a:pt x="1971" y="121"/>
                    </a:lnTo>
                    <a:lnTo>
                      <a:pt x="1971" y="121"/>
                    </a:lnTo>
                    <a:cubicBezTo>
                      <a:pt x="1964" y="125"/>
                      <a:pt x="1952" y="137"/>
                      <a:pt x="1943" y="137"/>
                    </a:cubicBezTo>
                    <a:cubicBezTo>
                      <a:pt x="1942" y="137"/>
                      <a:pt x="1941" y="137"/>
                      <a:pt x="1941" y="137"/>
                    </a:cubicBezTo>
                    <a:lnTo>
                      <a:pt x="1971" y="93"/>
                    </a:lnTo>
                    <a:lnTo>
                      <a:pt x="1971" y="93"/>
                    </a:lnTo>
                    <a:cubicBezTo>
                      <a:pt x="1965" y="99"/>
                      <a:pt x="1959" y="102"/>
                      <a:pt x="1954" y="102"/>
                    </a:cubicBezTo>
                    <a:cubicBezTo>
                      <a:pt x="1935" y="102"/>
                      <a:pt x="1926" y="61"/>
                      <a:pt x="1907" y="61"/>
                    </a:cubicBezTo>
                    <a:cubicBezTo>
                      <a:pt x="1904" y="61"/>
                      <a:pt x="1902" y="61"/>
                      <a:pt x="1899" y="63"/>
                    </a:cubicBezTo>
                    <a:cubicBezTo>
                      <a:pt x="1950" y="72"/>
                      <a:pt x="1901" y="109"/>
                      <a:pt x="1918" y="142"/>
                    </a:cubicBezTo>
                    <a:cubicBezTo>
                      <a:pt x="1909" y="147"/>
                      <a:pt x="1902" y="149"/>
                      <a:pt x="1897" y="149"/>
                    </a:cubicBezTo>
                    <a:cubicBezTo>
                      <a:pt x="1858" y="149"/>
                      <a:pt x="1890" y="44"/>
                      <a:pt x="1830" y="44"/>
                    </a:cubicBezTo>
                    <a:cubicBezTo>
                      <a:pt x="1829" y="44"/>
                      <a:pt x="1829" y="44"/>
                      <a:pt x="1828" y="44"/>
                    </a:cubicBezTo>
                    <a:lnTo>
                      <a:pt x="1828" y="44"/>
                    </a:lnTo>
                    <a:cubicBezTo>
                      <a:pt x="1828" y="44"/>
                      <a:pt x="1827" y="44"/>
                      <a:pt x="1827" y="44"/>
                    </a:cubicBezTo>
                    <a:cubicBezTo>
                      <a:pt x="1826" y="44"/>
                      <a:pt x="1825" y="44"/>
                      <a:pt x="1825" y="44"/>
                    </a:cubicBezTo>
                    <a:cubicBezTo>
                      <a:pt x="1826" y="44"/>
                      <a:pt x="1827" y="44"/>
                      <a:pt x="1828" y="44"/>
                    </a:cubicBezTo>
                    <a:lnTo>
                      <a:pt x="1828" y="44"/>
                    </a:lnTo>
                    <a:cubicBezTo>
                      <a:pt x="1839" y="47"/>
                      <a:pt x="1855" y="76"/>
                      <a:pt x="1839" y="86"/>
                    </a:cubicBezTo>
                    <a:cubicBezTo>
                      <a:pt x="1825" y="75"/>
                      <a:pt x="1811" y="58"/>
                      <a:pt x="1806" y="40"/>
                    </a:cubicBezTo>
                    <a:lnTo>
                      <a:pt x="1806" y="40"/>
                    </a:lnTo>
                    <a:cubicBezTo>
                      <a:pt x="1758" y="42"/>
                      <a:pt x="1809" y="79"/>
                      <a:pt x="1785" y="100"/>
                    </a:cubicBezTo>
                    <a:cubicBezTo>
                      <a:pt x="1782" y="88"/>
                      <a:pt x="1779" y="83"/>
                      <a:pt x="1775" y="83"/>
                    </a:cubicBezTo>
                    <a:cubicBezTo>
                      <a:pt x="1765" y="83"/>
                      <a:pt x="1752" y="120"/>
                      <a:pt x="1737" y="130"/>
                    </a:cubicBezTo>
                    <a:lnTo>
                      <a:pt x="1741" y="91"/>
                    </a:lnTo>
                    <a:cubicBezTo>
                      <a:pt x="1735" y="87"/>
                      <a:pt x="1730" y="86"/>
                      <a:pt x="1726" y="86"/>
                    </a:cubicBezTo>
                    <a:cubicBezTo>
                      <a:pt x="1701" y="86"/>
                      <a:pt x="1711" y="143"/>
                      <a:pt x="1691" y="143"/>
                    </a:cubicBezTo>
                    <a:cubicBezTo>
                      <a:pt x="1687" y="143"/>
                      <a:pt x="1682" y="141"/>
                      <a:pt x="1676" y="137"/>
                    </a:cubicBezTo>
                    <a:lnTo>
                      <a:pt x="1700" y="84"/>
                    </a:lnTo>
                    <a:lnTo>
                      <a:pt x="1674" y="98"/>
                    </a:lnTo>
                    <a:lnTo>
                      <a:pt x="1681" y="54"/>
                    </a:lnTo>
                    <a:lnTo>
                      <a:pt x="1681" y="54"/>
                    </a:lnTo>
                    <a:cubicBezTo>
                      <a:pt x="1667" y="69"/>
                      <a:pt x="1658" y="74"/>
                      <a:pt x="1649" y="74"/>
                    </a:cubicBezTo>
                    <a:cubicBezTo>
                      <a:pt x="1640" y="74"/>
                      <a:pt x="1631" y="69"/>
                      <a:pt x="1618" y="63"/>
                    </a:cubicBezTo>
                    <a:lnTo>
                      <a:pt x="1618" y="63"/>
                    </a:lnTo>
                    <a:cubicBezTo>
                      <a:pt x="1623" y="91"/>
                      <a:pt x="1611" y="132"/>
                      <a:pt x="1588" y="132"/>
                    </a:cubicBezTo>
                    <a:cubicBezTo>
                      <a:pt x="1575" y="113"/>
                      <a:pt x="1590" y="101"/>
                      <a:pt x="1577" y="101"/>
                    </a:cubicBezTo>
                    <a:cubicBezTo>
                      <a:pt x="1575" y="101"/>
                      <a:pt x="1571" y="101"/>
                      <a:pt x="1565" y="102"/>
                    </a:cubicBezTo>
                    <a:cubicBezTo>
                      <a:pt x="1570" y="85"/>
                      <a:pt x="1575" y="66"/>
                      <a:pt x="1583" y="66"/>
                    </a:cubicBezTo>
                    <a:cubicBezTo>
                      <a:pt x="1586" y="66"/>
                      <a:pt x="1591" y="71"/>
                      <a:pt x="1595" y="84"/>
                    </a:cubicBezTo>
                    <a:cubicBezTo>
                      <a:pt x="1598" y="70"/>
                      <a:pt x="1602" y="58"/>
                      <a:pt x="1605" y="47"/>
                    </a:cubicBezTo>
                    <a:cubicBezTo>
                      <a:pt x="1598" y="36"/>
                      <a:pt x="1589" y="33"/>
                      <a:pt x="1581" y="33"/>
                    </a:cubicBezTo>
                    <a:cubicBezTo>
                      <a:pt x="1568" y="33"/>
                      <a:pt x="1555" y="40"/>
                      <a:pt x="1547" y="40"/>
                    </a:cubicBezTo>
                    <a:cubicBezTo>
                      <a:pt x="1554" y="42"/>
                      <a:pt x="1558" y="44"/>
                      <a:pt x="1560" y="49"/>
                    </a:cubicBezTo>
                    <a:lnTo>
                      <a:pt x="1512" y="105"/>
                    </a:lnTo>
                    <a:cubicBezTo>
                      <a:pt x="1507" y="93"/>
                      <a:pt x="1507" y="77"/>
                      <a:pt x="1516" y="68"/>
                    </a:cubicBezTo>
                    <a:lnTo>
                      <a:pt x="1516" y="68"/>
                    </a:lnTo>
                    <a:cubicBezTo>
                      <a:pt x="1505" y="70"/>
                      <a:pt x="1500" y="88"/>
                      <a:pt x="1484" y="93"/>
                    </a:cubicBezTo>
                    <a:cubicBezTo>
                      <a:pt x="1486" y="63"/>
                      <a:pt x="1484" y="33"/>
                      <a:pt x="1500" y="18"/>
                    </a:cubicBezTo>
                    <a:lnTo>
                      <a:pt x="1500" y="18"/>
                    </a:lnTo>
                    <a:lnTo>
                      <a:pt x="1458" y="51"/>
                    </a:lnTo>
                    <a:cubicBezTo>
                      <a:pt x="1456" y="37"/>
                      <a:pt x="1431" y="14"/>
                      <a:pt x="1438" y="3"/>
                    </a:cubicBezTo>
                    <a:cubicBezTo>
                      <a:pt x="1435" y="1"/>
                      <a:pt x="1432" y="1"/>
                      <a:pt x="1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77" name="Google Shape;10377;p49"/>
              <p:cNvSpPr/>
              <p:nvPr/>
            </p:nvSpPr>
            <p:spPr>
              <a:xfrm>
                <a:off x="516000" y="1542475"/>
                <a:ext cx="550" cy="250"/>
              </a:xfrm>
              <a:custGeom>
                <a:avLst/>
                <a:gdLst/>
                <a:ahLst/>
                <a:cxnLst/>
                <a:rect l="l" t="t" r="r" b="b"/>
                <a:pathLst>
                  <a:path w="22" h="10" extrusionOk="0">
                    <a:moveTo>
                      <a:pt x="1" y="0"/>
                    </a:moveTo>
                    <a:cubicBezTo>
                      <a:pt x="8" y="2"/>
                      <a:pt x="15" y="7"/>
                      <a:pt x="22" y="9"/>
                    </a:cubicBezTo>
                    <a:cubicBezTo>
                      <a:pt x="17" y="2"/>
                      <a:pt x="10"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78" name="Google Shape;10378;p49"/>
              <p:cNvSpPr/>
              <p:nvPr/>
            </p:nvSpPr>
            <p:spPr>
              <a:xfrm>
                <a:off x="539075" y="1528275"/>
                <a:ext cx="25" cy="200"/>
              </a:xfrm>
              <a:custGeom>
                <a:avLst/>
                <a:gdLst/>
                <a:ahLst/>
                <a:cxnLst/>
                <a:rect l="l" t="t" r="r" b="b"/>
                <a:pathLst>
                  <a:path w="1" h="8" extrusionOk="0">
                    <a:moveTo>
                      <a:pt x="1" y="7"/>
                    </a:moveTo>
                    <a:lnTo>
                      <a:pt x="1" y="7"/>
                    </a:lnTo>
                    <a:cubicBezTo>
                      <a:pt x="1" y="5"/>
                      <a:pt x="1"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79" name="Google Shape;10379;p49"/>
              <p:cNvSpPr/>
              <p:nvPr/>
            </p:nvSpPr>
            <p:spPr>
              <a:xfrm>
                <a:off x="507850" y="1567100"/>
                <a:ext cx="525" cy="300"/>
              </a:xfrm>
              <a:custGeom>
                <a:avLst/>
                <a:gdLst/>
                <a:ahLst/>
                <a:cxnLst/>
                <a:rect l="l" t="t" r="r" b="b"/>
                <a:pathLst>
                  <a:path w="21" h="12" extrusionOk="0">
                    <a:moveTo>
                      <a:pt x="21" y="0"/>
                    </a:moveTo>
                    <a:cubicBezTo>
                      <a:pt x="12" y="0"/>
                      <a:pt x="2" y="3"/>
                      <a:pt x="0" y="12"/>
                    </a:cubicBezTo>
                    <a:cubicBezTo>
                      <a:pt x="7" y="7"/>
                      <a:pt x="14" y="3"/>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80" name="Google Shape;10380;p49"/>
              <p:cNvSpPr/>
              <p:nvPr/>
            </p:nvSpPr>
            <p:spPr>
              <a:xfrm>
                <a:off x="519650" y="1580775"/>
                <a:ext cx="675" cy="475"/>
              </a:xfrm>
              <a:custGeom>
                <a:avLst/>
                <a:gdLst/>
                <a:ahLst/>
                <a:cxnLst/>
                <a:rect l="l" t="t" r="r" b="b"/>
                <a:pathLst>
                  <a:path w="27" h="19" extrusionOk="0">
                    <a:moveTo>
                      <a:pt x="15" y="0"/>
                    </a:moveTo>
                    <a:lnTo>
                      <a:pt x="15" y="0"/>
                    </a:lnTo>
                    <a:cubicBezTo>
                      <a:pt x="17" y="10"/>
                      <a:pt x="8" y="14"/>
                      <a:pt x="1" y="19"/>
                    </a:cubicBezTo>
                    <a:cubicBezTo>
                      <a:pt x="9" y="19"/>
                      <a:pt x="16" y="17"/>
                      <a:pt x="21" y="17"/>
                    </a:cubicBezTo>
                    <a:cubicBezTo>
                      <a:pt x="24" y="17"/>
                      <a:pt x="25" y="17"/>
                      <a:pt x="26" y="18"/>
                    </a:cubicBezTo>
                    <a:lnTo>
                      <a:pt x="26" y="18"/>
                    </a:lnTo>
                    <a:lnTo>
                      <a:pt x="15" y="0"/>
                    </a:lnTo>
                    <a:close/>
                    <a:moveTo>
                      <a:pt x="26" y="18"/>
                    </a:moveTo>
                    <a:lnTo>
                      <a:pt x="26" y="19"/>
                    </a:lnTo>
                    <a:cubicBezTo>
                      <a:pt x="26" y="19"/>
                      <a:pt x="26" y="19"/>
                      <a:pt x="2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81" name="Google Shape;10381;p49"/>
              <p:cNvSpPr/>
              <p:nvPr/>
            </p:nvSpPr>
            <p:spPr>
              <a:xfrm>
                <a:off x="513875" y="1585150"/>
                <a:ext cx="600" cy="350"/>
              </a:xfrm>
              <a:custGeom>
                <a:avLst/>
                <a:gdLst/>
                <a:ahLst/>
                <a:cxnLst/>
                <a:rect l="l" t="t" r="r" b="b"/>
                <a:pathLst>
                  <a:path w="24" h="14" extrusionOk="0">
                    <a:moveTo>
                      <a:pt x="11" y="0"/>
                    </a:moveTo>
                    <a:cubicBezTo>
                      <a:pt x="7" y="0"/>
                      <a:pt x="4" y="2"/>
                      <a:pt x="0" y="6"/>
                    </a:cubicBezTo>
                    <a:cubicBezTo>
                      <a:pt x="5" y="9"/>
                      <a:pt x="0" y="11"/>
                      <a:pt x="5" y="13"/>
                    </a:cubicBezTo>
                    <a:lnTo>
                      <a:pt x="23" y="13"/>
                    </a:lnTo>
                    <a:cubicBezTo>
                      <a:pt x="23" y="6"/>
                      <a:pt x="18"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82" name="Google Shape;10382;p49"/>
              <p:cNvSpPr/>
              <p:nvPr/>
            </p:nvSpPr>
            <p:spPr>
              <a:xfrm>
                <a:off x="516075" y="1581825"/>
                <a:ext cx="1525" cy="650"/>
              </a:xfrm>
              <a:custGeom>
                <a:avLst/>
                <a:gdLst/>
                <a:ahLst/>
                <a:cxnLst/>
                <a:rect l="l" t="t" r="r" b="b"/>
                <a:pathLst>
                  <a:path w="61" h="26" extrusionOk="0">
                    <a:moveTo>
                      <a:pt x="35" y="0"/>
                    </a:moveTo>
                    <a:cubicBezTo>
                      <a:pt x="0" y="0"/>
                      <a:pt x="12" y="12"/>
                      <a:pt x="19" y="26"/>
                    </a:cubicBezTo>
                    <a:lnTo>
                      <a:pt x="19" y="23"/>
                    </a:lnTo>
                    <a:cubicBezTo>
                      <a:pt x="25" y="24"/>
                      <a:pt x="30" y="24"/>
                      <a:pt x="34" y="24"/>
                    </a:cubicBezTo>
                    <a:cubicBezTo>
                      <a:pt x="61" y="24"/>
                      <a:pt x="47" y="12"/>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83" name="Google Shape;10383;p49"/>
              <p:cNvSpPr/>
              <p:nvPr/>
            </p:nvSpPr>
            <p:spPr>
              <a:xfrm>
                <a:off x="516525" y="1582500"/>
                <a:ext cx="550" cy="375"/>
              </a:xfrm>
              <a:custGeom>
                <a:avLst/>
                <a:gdLst/>
                <a:ahLst/>
                <a:cxnLst/>
                <a:rect l="l" t="t" r="r" b="b"/>
                <a:pathLst>
                  <a:path w="22" h="15" extrusionOk="0">
                    <a:moveTo>
                      <a:pt x="1" y="1"/>
                    </a:moveTo>
                    <a:lnTo>
                      <a:pt x="1" y="1"/>
                    </a:lnTo>
                    <a:cubicBezTo>
                      <a:pt x="3" y="6"/>
                      <a:pt x="3" y="10"/>
                      <a:pt x="1" y="15"/>
                    </a:cubicBezTo>
                    <a:cubicBezTo>
                      <a:pt x="22" y="15"/>
                      <a:pt x="5"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84" name="Google Shape;10384;p49"/>
              <p:cNvSpPr/>
              <p:nvPr/>
            </p:nvSpPr>
            <p:spPr>
              <a:xfrm>
                <a:off x="518725" y="1577850"/>
                <a:ext cx="1725" cy="525"/>
              </a:xfrm>
              <a:custGeom>
                <a:avLst/>
                <a:gdLst/>
                <a:ahLst/>
                <a:cxnLst/>
                <a:rect l="l" t="t" r="r" b="b"/>
                <a:pathLst>
                  <a:path w="69" h="21" extrusionOk="0">
                    <a:moveTo>
                      <a:pt x="11" y="1"/>
                    </a:moveTo>
                    <a:cubicBezTo>
                      <a:pt x="4" y="1"/>
                      <a:pt x="1" y="4"/>
                      <a:pt x="8" y="13"/>
                    </a:cubicBezTo>
                    <a:cubicBezTo>
                      <a:pt x="4" y="17"/>
                      <a:pt x="15" y="17"/>
                      <a:pt x="26" y="17"/>
                    </a:cubicBezTo>
                    <a:cubicBezTo>
                      <a:pt x="36" y="17"/>
                      <a:pt x="46" y="17"/>
                      <a:pt x="40" y="20"/>
                    </a:cubicBezTo>
                    <a:cubicBezTo>
                      <a:pt x="41" y="20"/>
                      <a:pt x="43" y="20"/>
                      <a:pt x="44" y="20"/>
                    </a:cubicBezTo>
                    <a:cubicBezTo>
                      <a:pt x="69" y="20"/>
                      <a:pt x="28"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85" name="Google Shape;10385;p49"/>
              <p:cNvSpPr/>
              <p:nvPr/>
            </p:nvSpPr>
            <p:spPr>
              <a:xfrm>
                <a:off x="514100" y="1581825"/>
                <a:ext cx="1075" cy="300"/>
              </a:xfrm>
              <a:custGeom>
                <a:avLst/>
                <a:gdLst/>
                <a:ahLst/>
                <a:cxnLst/>
                <a:rect l="l" t="t" r="r" b="b"/>
                <a:pathLst>
                  <a:path w="43" h="12" extrusionOk="0">
                    <a:moveTo>
                      <a:pt x="7" y="0"/>
                    </a:moveTo>
                    <a:lnTo>
                      <a:pt x="0" y="12"/>
                    </a:lnTo>
                    <a:lnTo>
                      <a:pt x="42" y="5"/>
                    </a:lnTo>
                    <a:lnTo>
                      <a:pt x="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86" name="Google Shape;10386;p49"/>
              <p:cNvSpPr/>
              <p:nvPr/>
            </p:nvSpPr>
            <p:spPr>
              <a:xfrm>
                <a:off x="514500" y="1579550"/>
                <a:ext cx="600" cy="675"/>
              </a:xfrm>
              <a:custGeom>
                <a:avLst/>
                <a:gdLst/>
                <a:ahLst/>
                <a:cxnLst/>
                <a:rect l="l" t="t" r="r" b="b"/>
                <a:pathLst>
                  <a:path w="24" h="27" extrusionOk="0">
                    <a:moveTo>
                      <a:pt x="10" y="1"/>
                    </a:moveTo>
                    <a:lnTo>
                      <a:pt x="1" y="22"/>
                    </a:lnTo>
                    <a:cubicBezTo>
                      <a:pt x="5" y="22"/>
                      <a:pt x="10" y="24"/>
                      <a:pt x="15" y="26"/>
                    </a:cubicBezTo>
                    <a:cubicBezTo>
                      <a:pt x="17" y="15"/>
                      <a:pt x="2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87" name="Google Shape;10387;p49"/>
              <p:cNvSpPr/>
              <p:nvPr/>
            </p:nvSpPr>
            <p:spPr>
              <a:xfrm>
                <a:off x="514800" y="1580200"/>
                <a:ext cx="250" cy="425"/>
              </a:xfrm>
              <a:custGeom>
                <a:avLst/>
                <a:gdLst/>
                <a:ahLst/>
                <a:cxnLst/>
                <a:rect l="l" t="t" r="r" b="b"/>
                <a:pathLst>
                  <a:path w="10" h="17" extrusionOk="0">
                    <a:moveTo>
                      <a:pt x="3" y="0"/>
                    </a:moveTo>
                    <a:lnTo>
                      <a:pt x="3" y="0"/>
                    </a:lnTo>
                    <a:cubicBezTo>
                      <a:pt x="0" y="7"/>
                      <a:pt x="5" y="14"/>
                      <a:pt x="10" y="16"/>
                    </a:cubicBezTo>
                    <a:cubicBezTo>
                      <a:pt x="10" y="12"/>
                      <a:pt x="7"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88" name="Google Shape;10388;p49"/>
              <p:cNvSpPr/>
              <p:nvPr/>
            </p:nvSpPr>
            <p:spPr>
              <a:xfrm>
                <a:off x="513750" y="1580900"/>
                <a:ext cx="325" cy="525"/>
              </a:xfrm>
              <a:custGeom>
                <a:avLst/>
                <a:gdLst/>
                <a:ahLst/>
                <a:cxnLst/>
                <a:rect l="l" t="t" r="r" b="b"/>
                <a:pathLst>
                  <a:path w="13" h="21" extrusionOk="0">
                    <a:moveTo>
                      <a:pt x="12" y="0"/>
                    </a:moveTo>
                    <a:lnTo>
                      <a:pt x="1" y="21"/>
                    </a:lnTo>
                    <a:lnTo>
                      <a:pt x="10" y="14"/>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89" name="Google Shape;10389;p49"/>
              <p:cNvSpPr/>
              <p:nvPr/>
            </p:nvSpPr>
            <p:spPr>
              <a:xfrm>
                <a:off x="513225" y="1573650"/>
                <a:ext cx="1025" cy="600"/>
              </a:xfrm>
              <a:custGeom>
                <a:avLst/>
                <a:gdLst/>
                <a:ahLst/>
                <a:cxnLst/>
                <a:rect l="l" t="t" r="r" b="b"/>
                <a:pathLst>
                  <a:path w="41" h="24" extrusionOk="0">
                    <a:moveTo>
                      <a:pt x="24" y="0"/>
                    </a:moveTo>
                    <a:cubicBezTo>
                      <a:pt x="8" y="0"/>
                      <a:pt x="1" y="10"/>
                      <a:pt x="8" y="16"/>
                    </a:cubicBezTo>
                    <a:cubicBezTo>
                      <a:pt x="12" y="21"/>
                      <a:pt x="19" y="24"/>
                      <a:pt x="26" y="24"/>
                    </a:cubicBezTo>
                    <a:cubicBezTo>
                      <a:pt x="30" y="24"/>
                      <a:pt x="35" y="23"/>
                      <a:pt x="40" y="21"/>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90" name="Google Shape;10390;p49"/>
              <p:cNvSpPr/>
              <p:nvPr/>
            </p:nvSpPr>
            <p:spPr>
              <a:xfrm>
                <a:off x="511075" y="1575850"/>
                <a:ext cx="1375" cy="375"/>
              </a:xfrm>
              <a:custGeom>
                <a:avLst/>
                <a:gdLst/>
                <a:ahLst/>
                <a:cxnLst/>
                <a:rect l="l" t="t" r="r" b="b"/>
                <a:pathLst>
                  <a:path w="55" h="15" extrusionOk="0">
                    <a:moveTo>
                      <a:pt x="54" y="0"/>
                    </a:moveTo>
                    <a:lnTo>
                      <a:pt x="1" y="10"/>
                    </a:lnTo>
                    <a:lnTo>
                      <a:pt x="22" y="14"/>
                    </a:lnTo>
                    <a:cubicBezTo>
                      <a:pt x="31" y="7"/>
                      <a:pt x="43" y="5"/>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91" name="Google Shape;10391;p49"/>
              <p:cNvSpPr/>
              <p:nvPr/>
            </p:nvSpPr>
            <p:spPr>
              <a:xfrm>
                <a:off x="510000" y="1574550"/>
                <a:ext cx="1100" cy="475"/>
              </a:xfrm>
              <a:custGeom>
                <a:avLst/>
                <a:gdLst/>
                <a:ahLst/>
                <a:cxnLst/>
                <a:rect l="l" t="t" r="r" b="b"/>
                <a:pathLst>
                  <a:path w="44" h="19" extrusionOk="0">
                    <a:moveTo>
                      <a:pt x="9" y="0"/>
                    </a:moveTo>
                    <a:cubicBezTo>
                      <a:pt x="3" y="0"/>
                      <a:pt x="1" y="3"/>
                      <a:pt x="4" y="13"/>
                    </a:cubicBezTo>
                    <a:cubicBezTo>
                      <a:pt x="13" y="13"/>
                      <a:pt x="22" y="19"/>
                      <a:pt x="30" y="19"/>
                    </a:cubicBezTo>
                    <a:cubicBezTo>
                      <a:pt x="36" y="19"/>
                      <a:pt x="40" y="16"/>
                      <a:pt x="44" y="8"/>
                    </a:cubicBezTo>
                    <a:cubicBezTo>
                      <a:pt x="34" y="8"/>
                      <a:pt x="17"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92" name="Google Shape;10392;p49"/>
              <p:cNvSpPr/>
              <p:nvPr/>
            </p:nvSpPr>
            <p:spPr>
              <a:xfrm>
                <a:off x="511375" y="1566275"/>
                <a:ext cx="2225" cy="200"/>
              </a:xfrm>
              <a:custGeom>
                <a:avLst/>
                <a:gdLst/>
                <a:ahLst/>
                <a:cxnLst/>
                <a:rect l="l" t="t" r="r" b="b"/>
                <a:pathLst>
                  <a:path w="89" h="8" extrusionOk="0">
                    <a:moveTo>
                      <a:pt x="0" y="1"/>
                    </a:moveTo>
                    <a:lnTo>
                      <a:pt x="3" y="8"/>
                    </a:lnTo>
                    <a:lnTo>
                      <a:pt x="89" y="3"/>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93" name="Google Shape;10393;p49"/>
              <p:cNvSpPr/>
              <p:nvPr/>
            </p:nvSpPr>
            <p:spPr>
              <a:xfrm>
                <a:off x="506100" y="1558275"/>
                <a:ext cx="2225" cy="1000"/>
              </a:xfrm>
              <a:custGeom>
                <a:avLst/>
                <a:gdLst/>
                <a:ahLst/>
                <a:cxnLst/>
                <a:rect l="l" t="t" r="r" b="b"/>
                <a:pathLst>
                  <a:path w="89" h="40" extrusionOk="0">
                    <a:moveTo>
                      <a:pt x="26" y="1"/>
                    </a:moveTo>
                    <a:cubicBezTo>
                      <a:pt x="1" y="26"/>
                      <a:pt x="77" y="15"/>
                      <a:pt x="49" y="38"/>
                    </a:cubicBezTo>
                    <a:cubicBezTo>
                      <a:pt x="51" y="39"/>
                      <a:pt x="53" y="39"/>
                      <a:pt x="55" y="39"/>
                    </a:cubicBezTo>
                    <a:cubicBezTo>
                      <a:pt x="66" y="39"/>
                      <a:pt x="72" y="26"/>
                      <a:pt x="81" y="26"/>
                    </a:cubicBezTo>
                    <a:cubicBezTo>
                      <a:pt x="83" y="26"/>
                      <a:pt x="86" y="27"/>
                      <a:pt x="89" y="29"/>
                    </a:cubicBezTo>
                    <a:cubicBezTo>
                      <a:pt x="70" y="8"/>
                      <a:pt x="84"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94" name="Google Shape;10394;p49"/>
              <p:cNvSpPr/>
              <p:nvPr/>
            </p:nvSpPr>
            <p:spPr>
              <a:xfrm>
                <a:off x="585850" y="1537375"/>
                <a:ext cx="650" cy="525"/>
              </a:xfrm>
              <a:custGeom>
                <a:avLst/>
                <a:gdLst/>
                <a:ahLst/>
                <a:cxnLst/>
                <a:rect l="l" t="t" r="r" b="b"/>
                <a:pathLst>
                  <a:path w="26" h="21" extrusionOk="0">
                    <a:moveTo>
                      <a:pt x="5" y="0"/>
                    </a:moveTo>
                    <a:lnTo>
                      <a:pt x="0" y="12"/>
                    </a:lnTo>
                    <a:lnTo>
                      <a:pt x="26" y="21"/>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95" name="Google Shape;10395;p49"/>
              <p:cNvSpPr/>
              <p:nvPr/>
            </p:nvSpPr>
            <p:spPr>
              <a:xfrm>
                <a:off x="586125" y="1535975"/>
                <a:ext cx="675" cy="1175"/>
              </a:xfrm>
              <a:custGeom>
                <a:avLst/>
                <a:gdLst/>
                <a:ahLst/>
                <a:cxnLst/>
                <a:rect l="l" t="t" r="r" b="b"/>
                <a:pathLst>
                  <a:path w="27" h="47" extrusionOk="0">
                    <a:moveTo>
                      <a:pt x="20" y="0"/>
                    </a:moveTo>
                    <a:cubicBezTo>
                      <a:pt x="17" y="2"/>
                      <a:pt x="14" y="5"/>
                      <a:pt x="10" y="5"/>
                    </a:cubicBezTo>
                    <a:cubicBezTo>
                      <a:pt x="7" y="5"/>
                      <a:pt x="4" y="4"/>
                      <a:pt x="1" y="0"/>
                    </a:cubicBezTo>
                    <a:lnTo>
                      <a:pt x="1" y="0"/>
                    </a:lnTo>
                    <a:lnTo>
                      <a:pt x="26" y="47"/>
                    </a:lnTo>
                    <a:lnTo>
                      <a:pt x="2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96" name="Google Shape;10396;p49"/>
              <p:cNvSpPr/>
              <p:nvPr/>
            </p:nvSpPr>
            <p:spPr>
              <a:xfrm>
                <a:off x="522275" y="1532425"/>
                <a:ext cx="775" cy="500"/>
              </a:xfrm>
              <a:custGeom>
                <a:avLst/>
                <a:gdLst/>
                <a:ahLst/>
                <a:cxnLst/>
                <a:rect l="l" t="t" r="r" b="b"/>
                <a:pathLst>
                  <a:path w="31" h="20" extrusionOk="0">
                    <a:moveTo>
                      <a:pt x="0" y="1"/>
                    </a:moveTo>
                    <a:lnTo>
                      <a:pt x="5" y="13"/>
                    </a:lnTo>
                    <a:cubicBezTo>
                      <a:pt x="9" y="17"/>
                      <a:pt x="15" y="20"/>
                      <a:pt x="21" y="20"/>
                    </a:cubicBezTo>
                    <a:cubicBezTo>
                      <a:pt x="24" y="20"/>
                      <a:pt x="27" y="19"/>
                      <a:pt x="30" y="1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97" name="Google Shape;10397;p49"/>
              <p:cNvSpPr/>
              <p:nvPr/>
            </p:nvSpPr>
            <p:spPr>
              <a:xfrm>
                <a:off x="529100" y="1530225"/>
                <a:ext cx="675" cy="1075"/>
              </a:xfrm>
              <a:custGeom>
                <a:avLst/>
                <a:gdLst/>
                <a:ahLst/>
                <a:cxnLst/>
                <a:rect l="l" t="t" r="r" b="b"/>
                <a:pathLst>
                  <a:path w="27" h="43" extrusionOk="0">
                    <a:moveTo>
                      <a:pt x="1" y="1"/>
                    </a:moveTo>
                    <a:lnTo>
                      <a:pt x="26" y="43"/>
                    </a:lnTo>
                    <a:lnTo>
                      <a:pt x="26" y="43"/>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98" name="Google Shape;10398;p49"/>
              <p:cNvSpPr/>
              <p:nvPr/>
            </p:nvSpPr>
            <p:spPr>
              <a:xfrm>
                <a:off x="533850" y="1527175"/>
                <a:ext cx="900" cy="650"/>
              </a:xfrm>
              <a:custGeom>
                <a:avLst/>
                <a:gdLst/>
                <a:ahLst/>
                <a:cxnLst/>
                <a:rect l="l" t="t" r="r" b="b"/>
                <a:pathLst>
                  <a:path w="36" h="26" extrusionOk="0">
                    <a:moveTo>
                      <a:pt x="8" y="12"/>
                    </a:moveTo>
                    <a:cubicBezTo>
                      <a:pt x="5" y="12"/>
                      <a:pt x="3" y="12"/>
                      <a:pt x="1" y="14"/>
                    </a:cubicBezTo>
                    <a:cubicBezTo>
                      <a:pt x="3" y="14"/>
                      <a:pt x="6" y="13"/>
                      <a:pt x="8" y="12"/>
                    </a:cubicBezTo>
                    <a:lnTo>
                      <a:pt x="8" y="12"/>
                    </a:lnTo>
                    <a:cubicBezTo>
                      <a:pt x="8" y="12"/>
                      <a:pt x="8" y="12"/>
                      <a:pt x="8" y="12"/>
                    </a:cubicBezTo>
                    <a:close/>
                    <a:moveTo>
                      <a:pt x="29" y="0"/>
                    </a:moveTo>
                    <a:cubicBezTo>
                      <a:pt x="22" y="0"/>
                      <a:pt x="15" y="8"/>
                      <a:pt x="8" y="12"/>
                    </a:cubicBezTo>
                    <a:lnTo>
                      <a:pt x="8" y="12"/>
                    </a:lnTo>
                    <a:cubicBezTo>
                      <a:pt x="18" y="12"/>
                      <a:pt x="29" y="25"/>
                      <a:pt x="33" y="25"/>
                    </a:cubicBezTo>
                    <a:cubicBezTo>
                      <a:pt x="35" y="25"/>
                      <a:pt x="34" y="19"/>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399" name="Google Shape;10399;p49"/>
              <p:cNvSpPr/>
              <p:nvPr/>
            </p:nvSpPr>
            <p:spPr>
              <a:xfrm>
                <a:off x="587125" y="1537100"/>
                <a:ext cx="675" cy="925"/>
              </a:xfrm>
              <a:custGeom>
                <a:avLst/>
                <a:gdLst/>
                <a:ahLst/>
                <a:cxnLst/>
                <a:rect l="l" t="t" r="r" b="b"/>
                <a:pathLst>
                  <a:path w="27" h="37" extrusionOk="0">
                    <a:moveTo>
                      <a:pt x="9" y="0"/>
                    </a:moveTo>
                    <a:cubicBezTo>
                      <a:pt x="9" y="0"/>
                      <a:pt x="9" y="1"/>
                      <a:pt x="10" y="2"/>
                    </a:cubicBezTo>
                    <a:cubicBezTo>
                      <a:pt x="0" y="2"/>
                      <a:pt x="17" y="30"/>
                      <a:pt x="17" y="37"/>
                    </a:cubicBezTo>
                    <a:cubicBezTo>
                      <a:pt x="27" y="28"/>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00" name="Google Shape;10400;p49"/>
              <p:cNvSpPr/>
              <p:nvPr/>
            </p:nvSpPr>
            <p:spPr>
              <a:xfrm>
                <a:off x="589675" y="1533475"/>
                <a:ext cx="200" cy="1025"/>
              </a:xfrm>
              <a:custGeom>
                <a:avLst/>
                <a:gdLst/>
                <a:ahLst/>
                <a:cxnLst/>
                <a:rect l="l" t="t" r="r" b="b"/>
                <a:pathLst>
                  <a:path w="8" h="41" extrusionOk="0">
                    <a:moveTo>
                      <a:pt x="7" y="1"/>
                    </a:moveTo>
                    <a:lnTo>
                      <a:pt x="0" y="26"/>
                    </a:lnTo>
                    <a:lnTo>
                      <a:pt x="5"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01" name="Google Shape;10401;p49"/>
              <p:cNvSpPr/>
              <p:nvPr/>
            </p:nvSpPr>
            <p:spPr>
              <a:xfrm>
                <a:off x="590650" y="1532425"/>
                <a:ext cx="1950" cy="1775"/>
              </a:xfrm>
              <a:custGeom>
                <a:avLst/>
                <a:gdLst/>
                <a:ahLst/>
                <a:cxnLst/>
                <a:rect l="l" t="t" r="r" b="b"/>
                <a:pathLst>
                  <a:path w="78" h="71" extrusionOk="0">
                    <a:moveTo>
                      <a:pt x="56" y="1"/>
                    </a:moveTo>
                    <a:cubicBezTo>
                      <a:pt x="39" y="1"/>
                      <a:pt x="34" y="37"/>
                      <a:pt x="15" y="37"/>
                    </a:cubicBezTo>
                    <a:cubicBezTo>
                      <a:pt x="14" y="37"/>
                      <a:pt x="12" y="36"/>
                      <a:pt x="10" y="36"/>
                    </a:cubicBezTo>
                    <a:lnTo>
                      <a:pt x="1" y="24"/>
                    </a:lnTo>
                    <a:lnTo>
                      <a:pt x="1" y="24"/>
                    </a:lnTo>
                    <a:lnTo>
                      <a:pt x="12" y="71"/>
                    </a:lnTo>
                    <a:cubicBezTo>
                      <a:pt x="34" y="53"/>
                      <a:pt x="50" y="15"/>
                      <a:pt x="73" y="15"/>
                    </a:cubicBezTo>
                    <a:cubicBezTo>
                      <a:pt x="75" y="15"/>
                      <a:pt x="76" y="15"/>
                      <a:pt x="77" y="15"/>
                    </a:cubicBezTo>
                    <a:cubicBezTo>
                      <a:pt x="68" y="5"/>
                      <a:pt x="61"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02" name="Google Shape;10402;p49"/>
              <p:cNvSpPr/>
              <p:nvPr/>
            </p:nvSpPr>
            <p:spPr>
              <a:xfrm>
                <a:off x="595225" y="1534325"/>
                <a:ext cx="500" cy="575"/>
              </a:xfrm>
              <a:custGeom>
                <a:avLst/>
                <a:gdLst/>
                <a:ahLst/>
                <a:cxnLst/>
                <a:rect l="l" t="t" r="r" b="b"/>
                <a:pathLst>
                  <a:path w="20" h="23" extrusionOk="0">
                    <a:moveTo>
                      <a:pt x="12" y="1"/>
                    </a:moveTo>
                    <a:cubicBezTo>
                      <a:pt x="12" y="1"/>
                      <a:pt x="11" y="6"/>
                      <a:pt x="1" y="18"/>
                    </a:cubicBezTo>
                    <a:lnTo>
                      <a:pt x="6" y="22"/>
                    </a:lnTo>
                    <a:cubicBezTo>
                      <a:pt x="10" y="20"/>
                      <a:pt x="15" y="18"/>
                      <a:pt x="19" y="15"/>
                    </a:cubicBezTo>
                    <a:cubicBezTo>
                      <a:pt x="11" y="7"/>
                      <a:pt x="12"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03" name="Google Shape;10403;p49"/>
              <p:cNvSpPr/>
              <p:nvPr/>
            </p:nvSpPr>
            <p:spPr>
              <a:xfrm>
                <a:off x="595200" y="1534875"/>
                <a:ext cx="375" cy="200"/>
              </a:xfrm>
              <a:custGeom>
                <a:avLst/>
                <a:gdLst/>
                <a:ahLst/>
                <a:cxnLst/>
                <a:rect l="l" t="t" r="r" b="b"/>
                <a:pathLst>
                  <a:path w="15" h="8" extrusionOk="0">
                    <a:moveTo>
                      <a:pt x="7" y="0"/>
                    </a:moveTo>
                    <a:lnTo>
                      <a:pt x="7" y="0"/>
                    </a:lnTo>
                    <a:cubicBezTo>
                      <a:pt x="0" y="4"/>
                      <a:pt x="7" y="7"/>
                      <a:pt x="10" y="7"/>
                    </a:cubicBezTo>
                    <a:cubicBezTo>
                      <a:pt x="13" y="7"/>
                      <a:pt x="15" y="5"/>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04" name="Google Shape;10404;p49"/>
              <p:cNvSpPr/>
              <p:nvPr/>
            </p:nvSpPr>
            <p:spPr>
              <a:xfrm>
                <a:off x="596450" y="1533825"/>
                <a:ext cx="1025" cy="1075"/>
              </a:xfrm>
              <a:custGeom>
                <a:avLst/>
                <a:gdLst/>
                <a:ahLst/>
                <a:cxnLst/>
                <a:rect l="l" t="t" r="r" b="b"/>
                <a:pathLst>
                  <a:path w="41" h="43" extrusionOk="0">
                    <a:moveTo>
                      <a:pt x="8" y="1"/>
                    </a:moveTo>
                    <a:lnTo>
                      <a:pt x="1" y="26"/>
                    </a:lnTo>
                    <a:cubicBezTo>
                      <a:pt x="12" y="35"/>
                      <a:pt x="28" y="28"/>
                      <a:pt x="28" y="42"/>
                    </a:cubicBezTo>
                    <a:cubicBezTo>
                      <a:pt x="40" y="21"/>
                      <a:pt x="28" y="12"/>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05" name="Google Shape;10405;p49"/>
              <p:cNvSpPr/>
              <p:nvPr/>
            </p:nvSpPr>
            <p:spPr>
              <a:xfrm>
                <a:off x="596325" y="1532725"/>
                <a:ext cx="200" cy="350"/>
              </a:xfrm>
              <a:custGeom>
                <a:avLst/>
                <a:gdLst/>
                <a:ahLst/>
                <a:cxnLst/>
                <a:rect l="l" t="t" r="r" b="b"/>
                <a:pathLst>
                  <a:path w="8" h="14" extrusionOk="0">
                    <a:moveTo>
                      <a:pt x="6" y="1"/>
                    </a:moveTo>
                    <a:lnTo>
                      <a:pt x="1" y="12"/>
                    </a:lnTo>
                    <a:cubicBezTo>
                      <a:pt x="3" y="13"/>
                      <a:pt x="4" y="14"/>
                      <a:pt x="5" y="14"/>
                    </a:cubicBezTo>
                    <a:cubicBezTo>
                      <a:pt x="7" y="14"/>
                      <a:pt x="7" y="1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06" name="Google Shape;10406;p49"/>
              <p:cNvSpPr/>
              <p:nvPr/>
            </p:nvSpPr>
            <p:spPr>
              <a:xfrm>
                <a:off x="596075" y="1532750"/>
                <a:ext cx="275" cy="875"/>
              </a:xfrm>
              <a:custGeom>
                <a:avLst/>
                <a:gdLst/>
                <a:ahLst/>
                <a:cxnLst/>
                <a:rect l="l" t="t" r="r" b="b"/>
                <a:pathLst>
                  <a:path w="11" h="35" extrusionOk="0">
                    <a:moveTo>
                      <a:pt x="1" y="1"/>
                    </a:moveTo>
                    <a:cubicBezTo>
                      <a:pt x="0" y="1"/>
                      <a:pt x="1" y="6"/>
                      <a:pt x="6" y="20"/>
                    </a:cubicBezTo>
                    <a:cubicBezTo>
                      <a:pt x="4" y="16"/>
                      <a:pt x="3" y="14"/>
                      <a:pt x="3" y="14"/>
                    </a:cubicBezTo>
                    <a:cubicBezTo>
                      <a:pt x="2" y="14"/>
                      <a:pt x="4" y="25"/>
                      <a:pt x="4" y="34"/>
                    </a:cubicBezTo>
                    <a:lnTo>
                      <a:pt x="11" y="11"/>
                    </a:lnTo>
                    <a:cubicBezTo>
                      <a:pt x="7" y="7"/>
                      <a:pt x="3"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07" name="Google Shape;10407;p49"/>
              <p:cNvSpPr/>
              <p:nvPr/>
            </p:nvSpPr>
            <p:spPr>
              <a:xfrm>
                <a:off x="594650" y="1532775"/>
                <a:ext cx="1125" cy="1050"/>
              </a:xfrm>
              <a:custGeom>
                <a:avLst/>
                <a:gdLst/>
                <a:ahLst/>
                <a:cxnLst/>
                <a:rect l="l" t="t" r="r" b="b"/>
                <a:pathLst>
                  <a:path w="45" h="42" extrusionOk="0">
                    <a:moveTo>
                      <a:pt x="19" y="1"/>
                    </a:moveTo>
                    <a:cubicBezTo>
                      <a:pt x="0" y="18"/>
                      <a:pt x="10" y="41"/>
                      <a:pt x="27" y="41"/>
                    </a:cubicBezTo>
                    <a:cubicBezTo>
                      <a:pt x="32" y="41"/>
                      <a:pt x="39" y="39"/>
                      <a:pt x="45" y="33"/>
                    </a:cubicBezTo>
                    <a:cubicBezTo>
                      <a:pt x="31" y="26"/>
                      <a:pt x="15" y="26"/>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08" name="Google Shape;10408;p49"/>
              <p:cNvSpPr/>
              <p:nvPr/>
            </p:nvSpPr>
            <p:spPr>
              <a:xfrm>
                <a:off x="591475" y="1531225"/>
                <a:ext cx="650" cy="550"/>
              </a:xfrm>
              <a:custGeom>
                <a:avLst/>
                <a:gdLst/>
                <a:ahLst/>
                <a:cxnLst/>
                <a:rect l="l" t="t" r="r" b="b"/>
                <a:pathLst>
                  <a:path w="26" h="22" extrusionOk="0">
                    <a:moveTo>
                      <a:pt x="0" y="0"/>
                    </a:moveTo>
                    <a:lnTo>
                      <a:pt x="0" y="21"/>
                    </a:lnTo>
                    <a:cubicBezTo>
                      <a:pt x="0" y="17"/>
                      <a:pt x="5" y="17"/>
                      <a:pt x="10" y="17"/>
                    </a:cubicBezTo>
                    <a:cubicBezTo>
                      <a:pt x="12" y="17"/>
                      <a:pt x="13" y="17"/>
                      <a:pt x="14" y="17"/>
                    </a:cubicBezTo>
                    <a:cubicBezTo>
                      <a:pt x="21" y="17"/>
                      <a:pt x="26" y="17"/>
                      <a:pt x="21" y="1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09" name="Google Shape;10409;p49"/>
              <p:cNvSpPr/>
              <p:nvPr/>
            </p:nvSpPr>
            <p:spPr>
              <a:xfrm>
                <a:off x="598600" y="1532100"/>
                <a:ext cx="1000" cy="875"/>
              </a:xfrm>
              <a:custGeom>
                <a:avLst/>
                <a:gdLst/>
                <a:ahLst/>
                <a:cxnLst/>
                <a:rect l="l" t="t" r="r" b="b"/>
                <a:pathLst>
                  <a:path w="40" h="35" extrusionOk="0">
                    <a:moveTo>
                      <a:pt x="5" y="0"/>
                    </a:moveTo>
                    <a:lnTo>
                      <a:pt x="0" y="19"/>
                    </a:lnTo>
                    <a:cubicBezTo>
                      <a:pt x="14" y="19"/>
                      <a:pt x="28" y="26"/>
                      <a:pt x="40" y="35"/>
                    </a:cubicBezTo>
                    <a:cubicBezTo>
                      <a:pt x="33" y="23"/>
                      <a:pt x="14"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10" name="Google Shape;10410;p49"/>
              <p:cNvSpPr/>
              <p:nvPr/>
            </p:nvSpPr>
            <p:spPr>
              <a:xfrm>
                <a:off x="598425" y="1531325"/>
                <a:ext cx="425" cy="800"/>
              </a:xfrm>
              <a:custGeom>
                <a:avLst/>
                <a:gdLst/>
                <a:ahLst/>
                <a:cxnLst/>
                <a:rect l="l" t="t" r="r" b="b"/>
                <a:pathLst>
                  <a:path w="17" h="32" extrusionOk="0">
                    <a:moveTo>
                      <a:pt x="17" y="1"/>
                    </a:moveTo>
                    <a:cubicBezTo>
                      <a:pt x="0" y="10"/>
                      <a:pt x="3" y="19"/>
                      <a:pt x="12" y="31"/>
                    </a:cubicBez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11" name="Google Shape;10411;p49"/>
              <p:cNvSpPr/>
              <p:nvPr/>
            </p:nvSpPr>
            <p:spPr>
              <a:xfrm>
                <a:off x="595525" y="1531225"/>
                <a:ext cx="250" cy="1475"/>
              </a:xfrm>
              <a:custGeom>
                <a:avLst/>
                <a:gdLst/>
                <a:ahLst/>
                <a:cxnLst/>
                <a:rect l="l" t="t" r="r" b="b"/>
                <a:pathLst>
                  <a:path w="10" h="59" extrusionOk="0">
                    <a:moveTo>
                      <a:pt x="10" y="0"/>
                    </a:moveTo>
                    <a:lnTo>
                      <a:pt x="5" y="5"/>
                    </a:lnTo>
                    <a:lnTo>
                      <a:pt x="1" y="58"/>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12" name="Google Shape;10412;p49"/>
              <p:cNvSpPr/>
              <p:nvPr/>
            </p:nvSpPr>
            <p:spPr>
              <a:xfrm>
                <a:off x="601200" y="1531450"/>
                <a:ext cx="250" cy="1175"/>
              </a:xfrm>
              <a:custGeom>
                <a:avLst/>
                <a:gdLst/>
                <a:ahLst/>
                <a:cxnLst/>
                <a:rect l="l" t="t" r="r" b="b"/>
                <a:pathLst>
                  <a:path w="10" h="47" extrusionOk="0">
                    <a:moveTo>
                      <a:pt x="1" y="1"/>
                    </a:moveTo>
                    <a:lnTo>
                      <a:pt x="3" y="19"/>
                    </a:lnTo>
                    <a:lnTo>
                      <a:pt x="10" y="47"/>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13" name="Google Shape;10413;p49"/>
              <p:cNvSpPr/>
              <p:nvPr/>
            </p:nvSpPr>
            <p:spPr>
              <a:xfrm>
                <a:off x="602250" y="1530650"/>
                <a:ext cx="1175" cy="1400"/>
              </a:xfrm>
              <a:custGeom>
                <a:avLst/>
                <a:gdLst/>
                <a:ahLst/>
                <a:cxnLst/>
                <a:rect l="l" t="t" r="r" b="b"/>
                <a:pathLst>
                  <a:path w="47" h="56" extrusionOk="0">
                    <a:moveTo>
                      <a:pt x="42" y="0"/>
                    </a:moveTo>
                    <a:cubicBezTo>
                      <a:pt x="40" y="12"/>
                      <a:pt x="32" y="18"/>
                      <a:pt x="17" y="18"/>
                    </a:cubicBezTo>
                    <a:cubicBezTo>
                      <a:pt x="12" y="18"/>
                      <a:pt x="7" y="17"/>
                      <a:pt x="0" y="16"/>
                    </a:cubicBezTo>
                    <a:lnTo>
                      <a:pt x="0" y="16"/>
                    </a:lnTo>
                    <a:cubicBezTo>
                      <a:pt x="10" y="40"/>
                      <a:pt x="38" y="40"/>
                      <a:pt x="38" y="56"/>
                    </a:cubicBezTo>
                    <a:cubicBezTo>
                      <a:pt x="47" y="40"/>
                      <a:pt x="47" y="19"/>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14" name="Google Shape;10414;p49"/>
              <p:cNvSpPr/>
              <p:nvPr/>
            </p:nvSpPr>
            <p:spPr>
              <a:xfrm>
                <a:off x="603225" y="1529875"/>
                <a:ext cx="150" cy="800"/>
              </a:xfrm>
              <a:custGeom>
                <a:avLst/>
                <a:gdLst/>
                <a:ahLst/>
                <a:cxnLst/>
                <a:rect l="l" t="t" r="r" b="b"/>
                <a:pathLst>
                  <a:path w="6" h="32" extrusionOk="0">
                    <a:moveTo>
                      <a:pt x="1" y="1"/>
                    </a:moveTo>
                    <a:cubicBezTo>
                      <a:pt x="1" y="10"/>
                      <a:pt x="1" y="22"/>
                      <a:pt x="3" y="31"/>
                    </a:cubicBezTo>
                    <a:cubicBezTo>
                      <a:pt x="6" y="22"/>
                      <a:pt x="3"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15" name="Google Shape;10415;p49"/>
              <p:cNvSpPr/>
              <p:nvPr/>
            </p:nvSpPr>
            <p:spPr>
              <a:xfrm>
                <a:off x="599575" y="1530925"/>
                <a:ext cx="950" cy="600"/>
              </a:xfrm>
              <a:custGeom>
                <a:avLst/>
                <a:gdLst/>
                <a:ahLst/>
                <a:cxnLst/>
                <a:rect l="l" t="t" r="r" b="b"/>
                <a:pathLst>
                  <a:path w="38" h="24" extrusionOk="0">
                    <a:moveTo>
                      <a:pt x="8" y="1"/>
                    </a:moveTo>
                    <a:lnTo>
                      <a:pt x="1" y="3"/>
                    </a:lnTo>
                    <a:cubicBezTo>
                      <a:pt x="10" y="15"/>
                      <a:pt x="24" y="22"/>
                      <a:pt x="38" y="24"/>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16" name="Google Shape;10416;p49"/>
              <p:cNvSpPr/>
              <p:nvPr/>
            </p:nvSpPr>
            <p:spPr>
              <a:xfrm>
                <a:off x="599750" y="1530700"/>
                <a:ext cx="500" cy="250"/>
              </a:xfrm>
              <a:custGeom>
                <a:avLst/>
                <a:gdLst/>
                <a:ahLst/>
                <a:cxnLst/>
                <a:rect l="l" t="t" r="r" b="b"/>
                <a:pathLst>
                  <a:path w="20" h="10" extrusionOk="0">
                    <a:moveTo>
                      <a:pt x="19" y="0"/>
                    </a:moveTo>
                    <a:lnTo>
                      <a:pt x="1" y="10"/>
                    </a:lnTo>
                    <a:lnTo>
                      <a:pt x="1" y="1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17" name="Google Shape;10417;p49"/>
              <p:cNvSpPr/>
              <p:nvPr/>
            </p:nvSpPr>
            <p:spPr>
              <a:xfrm>
                <a:off x="599575" y="1530950"/>
                <a:ext cx="100" cy="125"/>
              </a:xfrm>
              <a:custGeom>
                <a:avLst/>
                <a:gdLst/>
                <a:ahLst/>
                <a:cxnLst/>
                <a:rect l="l" t="t" r="r" b="b"/>
                <a:pathLst>
                  <a:path w="4" h="5" extrusionOk="0">
                    <a:moveTo>
                      <a:pt x="1" y="1"/>
                    </a:moveTo>
                    <a:cubicBezTo>
                      <a:pt x="0" y="1"/>
                      <a:pt x="1" y="2"/>
                      <a:pt x="3" y="4"/>
                    </a:cubicBezTo>
                    <a:cubicBezTo>
                      <a:pt x="2" y="2"/>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18" name="Google Shape;10418;p49"/>
              <p:cNvSpPr/>
              <p:nvPr/>
            </p:nvSpPr>
            <p:spPr>
              <a:xfrm>
                <a:off x="596450" y="1529725"/>
                <a:ext cx="925" cy="1625"/>
              </a:xfrm>
              <a:custGeom>
                <a:avLst/>
                <a:gdLst/>
                <a:ahLst/>
                <a:cxnLst/>
                <a:rect l="l" t="t" r="r" b="b"/>
                <a:pathLst>
                  <a:path w="37" h="65" extrusionOk="0">
                    <a:moveTo>
                      <a:pt x="1" y="0"/>
                    </a:moveTo>
                    <a:lnTo>
                      <a:pt x="1" y="0"/>
                    </a:lnTo>
                    <a:cubicBezTo>
                      <a:pt x="7" y="25"/>
                      <a:pt x="27" y="30"/>
                      <a:pt x="31" y="62"/>
                    </a:cubicBezTo>
                    <a:lnTo>
                      <a:pt x="31" y="62"/>
                    </a:lnTo>
                    <a:cubicBezTo>
                      <a:pt x="29" y="40"/>
                      <a:pt x="36" y="13"/>
                      <a:pt x="1" y="0"/>
                    </a:cubicBezTo>
                    <a:close/>
                    <a:moveTo>
                      <a:pt x="31" y="62"/>
                    </a:moveTo>
                    <a:lnTo>
                      <a:pt x="31" y="62"/>
                    </a:lnTo>
                    <a:cubicBezTo>
                      <a:pt x="31" y="63"/>
                      <a:pt x="31" y="64"/>
                      <a:pt x="31" y="65"/>
                    </a:cubicBezTo>
                    <a:cubicBezTo>
                      <a:pt x="31" y="64"/>
                      <a:pt x="31" y="63"/>
                      <a:pt x="31" y="6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19" name="Google Shape;10419;p49"/>
              <p:cNvSpPr/>
              <p:nvPr/>
            </p:nvSpPr>
            <p:spPr>
              <a:xfrm>
                <a:off x="598200" y="1530300"/>
                <a:ext cx="550" cy="825"/>
              </a:xfrm>
              <a:custGeom>
                <a:avLst/>
                <a:gdLst/>
                <a:ahLst/>
                <a:cxnLst/>
                <a:rect l="l" t="t" r="r" b="b"/>
                <a:pathLst>
                  <a:path w="22" h="33" extrusionOk="0">
                    <a:moveTo>
                      <a:pt x="21" y="0"/>
                    </a:moveTo>
                    <a:lnTo>
                      <a:pt x="0" y="5"/>
                    </a:lnTo>
                    <a:cubicBezTo>
                      <a:pt x="5" y="12"/>
                      <a:pt x="16" y="21"/>
                      <a:pt x="16" y="33"/>
                    </a:cubicBez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20" name="Google Shape;10420;p49"/>
              <p:cNvSpPr/>
              <p:nvPr/>
            </p:nvSpPr>
            <p:spPr>
              <a:xfrm>
                <a:off x="598725" y="1529950"/>
                <a:ext cx="250" cy="375"/>
              </a:xfrm>
              <a:custGeom>
                <a:avLst/>
                <a:gdLst/>
                <a:ahLst/>
                <a:cxnLst/>
                <a:rect l="l" t="t" r="r" b="b"/>
                <a:pathLst>
                  <a:path w="10" h="15" extrusionOk="0">
                    <a:moveTo>
                      <a:pt x="2" y="0"/>
                    </a:moveTo>
                    <a:lnTo>
                      <a:pt x="0" y="14"/>
                    </a:lnTo>
                    <a:lnTo>
                      <a:pt x="9" y="12"/>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21" name="Google Shape;10421;p49"/>
              <p:cNvSpPr/>
              <p:nvPr/>
            </p:nvSpPr>
            <p:spPr>
              <a:xfrm>
                <a:off x="601325" y="1528950"/>
                <a:ext cx="950" cy="975"/>
              </a:xfrm>
              <a:custGeom>
                <a:avLst/>
                <a:gdLst/>
                <a:ahLst/>
                <a:cxnLst/>
                <a:rect l="l" t="t" r="r" b="b"/>
                <a:pathLst>
                  <a:path w="38" h="39" extrusionOk="0">
                    <a:moveTo>
                      <a:pt x="37" y="1"/>
                    </a:moveTo>
                    <a:lnTo>
                      <a:pt x="37" y="1"/>
                    </a:lnTo>
                    <a:cubicBezTo>
                      <a:pt x="24" y="3"/>
                      <a:pt x="12" y="8"/>
                      <a:pt x="0" y="17"/>
                    </a:cubicBezTo>
                    <a:cubicBezTo>
                      <a:pt x="6" y="25"/>
                      <a:pt x="12" y="38"/>
                      <a:pt x="20" y="38"/>
                    </a:cubicBezTo>
                    <a:cubicBezTo>
                      <a:pt x="22" y="38"/>
                      <a:pt x="24" y="37"/>
                      <a:pt x="26" y="36"/>
                    </a:cubicBezTo>
                    <a:cubicBezTo>
                      <a:pt x="24" y="22"/>
                      <a:pt x="28" y="1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22" name="Google Shape;10422;p49"/>
              <p:cNvSpPr/>
              <p:nvPr/>
            </p:nvSpPr>
            <p:spPr>
              <a:xfrm>
                <a:off x="600775" y="1530200"/>
                <a:ext cx="100" cy="125"/>
              </a:xfrm>
              <a:custGeom>
                <a:avLst/>
                <a:gdLst/>
                <a:ahLst/>
                <a:cxnLst/>
                <a:rect l="l" t="t" r="r" b="b"/>
                <a:pathLst>
                  <a:path w="4" h="5" extrusionOk="0">
                    <a:moveTo>
                      <a:pt x="1" y="0"/>
                    </a:moveTo>
                    <a:cubicBezTo>
                      <a:pt x="1" y="0"/>
                      <a:pt x="1" y="2"/>
                      <a:pt x="4" y="4"/>
                    </a:cubicBezTo>
                    <a:lnTo>
                      <a:pt x="4" y="2"/>
                    </a:ln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23" name="Google Shape;10423;p49"/>
              <p:cNvSpPr/>
              <p:nvPr/>
            </p:nvSpPr>
            <p:spPr>
              <a:xfrm>
                <a:off x="604325" y="1527100"/>
                <a:ext cx="150" cy="200"/>
              </a:xfrm>
              <a:custGeom>
                <a:avLst/>
                <a:gdLst/>
                <a:ahLst/>
                <a:cxnLst/>
                <a:rect l="l" t="t" r="r" b="b"/>
                <a:pathLst>
                  <a:path w="6" h="8" extrusionOk="0">
                    <a:moveTo>
                      <a:pt x="1" y="1"/>
                    </a:moveTo>
                    <a:lnTo>
                      <a:pt x="3" y="8"/>
                    </a:lnTo>
                    <a:lnTo>
                      <a:pt x="6" y="8"/>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24" name="Google Shape;10424;p49"/>
              <p:cNvSpPr/>
              <p:nvPr/>
            </p:nvSpPr>
            <p:spPr>
              <a:xfrm>
                <a:off x="600925" y="1529225"/>
                <a:ext cx="425" cy="575"/>
              </a:xfrm>
              <a:custGeom>
                <a:avLst/>
                <a:gdLst/>
                <a:ahLst/>
                <a:cxnLst/>
                <a:rect l="l" t="t" r="r" b="b"/>
                <a:pathLst>
                  <a:path w="17" h="23" extrusionOk="0">
                    <a:moveTo>
                      <a:pt x="13" y="1"/>
                    </a:moveTo>
                    <a:cubicBezTo>
                      <a:pt x="13" y="1"/>
                      <a:pt x="12" y="1"/>
                      <a:pt x="12" y="1"/>
                    </a:cubicBezTo>
                    <a:cubicBezTo>
                      <a:pt x="0" y="1"/>
                      <a:pt x="0" y="11"/>
                      <a:pt x="2" y="22"/>
                    </a:cubicBezTo>
                    <a:cubicBezTo>
                      <a:pt x="7" y="15"/>
                      <a:pt x="12" y="11"/>
                      <a:pt x="16" y="6"/>
                    </a:cubicBezTo>
                    <a:cubicBezTo>
                      <a:pt x="15" y="3"/>
                      <a:pt x="14"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25" name="Google Shape;10425;p49"/>
              <p:cNvSpPr/>
              <p:nvPr/>
            </p:nvSpPr>
            <p:spPr>
              <a:xfrm>
                <a:off x="602950" y="1528950"/>
                <a:ext cx="700" cy="225"/>
              </a:xfrm>
              <a:custGeom>
                <a:avLst/>
                <a:gdLst/>
                <a:ahLst/>
                <a:cxnLst/>
                <a:rect l="l" t="t" r="r" b="b"/>
                <a:pathLst>
                  <a:path w="28" h="9" extrusionOk="0">
                    <a:moveTo>
                      <a:pt x="0" y="1"/>
                    </a:moveTo>
                    <a:cubicBezTo>
                      <a:pt x="8" y="4"/>
                      <a:pt x="20" y="8"/>
                      <a:pt x="24" y="8"/>
                    </a:cubicBezTo>
                    <a:cubicBezTo>
                      <a:pt x="26" y="8"/>
                      <a:pt x="27" y="8"/>
                      <a:pt x="26" y="6"/>
                    </a:cubicBezTo>
                    <a:cubicBezTo>
                      <a:pt x="19" y="1"/>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26" name="Google Shape;10426;p49"/>
              <p:cNvSpPr/>
              <p:nvPr/>
            </p:nvSpPr>
            <p:spPr>
              <a:xfrm>
                <a:off x="601100" y="1530350"/>
                <a:ext cx="125" cy="150"/>
              </a:xfrm>
              <a:custGeom>
                <a:avLst/>
                <a:gdLst/>
                <a:ahLst/>
                <a:cxnLst/>
                <a:rect l="l" t="t" r="r" b="b"/>
                <a:pathLst>
                  <a:path w="5" h="6" extrusionOk="0">
                    <a:moveTo>
                      <a:pt x="0" y="1"/>
                    </a:moveTo>
                    <a:lnTo>
                      <a:pt x="0" y="3"/>
                    </a:lnTo>
                    <a:cubicBezTo>
                      <a:pt x="3" y="5"/>
                      <a:pt x="4" y="5"/>
                      <a:pt x="4" y="5"/>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27" name="Google Shape;10427;p49"/>
              <p:cNvSpPr/>
              <p:nvPr/>
            </p:nvSpPr>
            <p:spPr>
              <a:xfrm>
                <a:off x="600850" y="1529775"/>
                <a:ext cx="275" cy="600"/>
              </a:xfrm>
              <a:custGeom>
                <a:avLst/>
                <a:gdLst/>
                <a:ahLst/>
                <a:cxnLst/>
                <a:rect l="l" t="t" r="r" b="b"/>
                <a:pathLst>
                  <a:path w="11" h="24" extrusionOk="0">
                    <a:moveTo>
                      <a:pt x="5" y="0"/>
                    </a:moveTo>
                    <a:cubicBezTo>
                      <a:pt x="3" y="5"/>
                      <a:pt x="1" y="12"/>
                      <a:pt x="1" y="19"/>
                    </a:cubicBezTo>
                    <a:lnTo>
                      <a:pt x="10" y="24"/>
                    </a:lnTo>
                    <a:cubicBezTo>
                      <a:pt x="10" y="17"/>
                      <a:pt x="8" y="7"/>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28" name="Google Shape;10428;p49"/>
              <p:cNvSpPr/>
              <p:nvPr/>
            </p:nvSpPr>
            <p:spPr>
              <a:xfrm>
                <a:off x="600850" y="1522575"/>
                <a:ext cx="3500" cy="4550"/>
              </a:xfrm>
              <a:custGeom>
                <a:avLst/>
                <a:gdLst/>
                <a:ahLst/>
                <a:cxnLst/>
                <a:rect l="l" t="t" r="r" b="b"/>
                <a:pathLst>
                  <a:path w="140" h="182" extrusionOk="0">
                    <a:moveTo>
                      <a:pt x="36" y="1"/>
                    </a:moveTo>
                    <a:lnTo>
                      <a:pt x="36" y="29"/>
                    </a:lnTo>
                    <a:cubicBezTo>
                      <a:pt x="29" y="24"/>
                      <a:pt x="24" y="8"/>
                      <a:pt x="12" y="6"/>
                    </a:cubicBezTo>
                    <a:lnTo>
                      <a:pt x="12" y="6"/>
                    </a:lnTo>
                    <a:cubicBezTo>
                      <a:pt x="32" y="26"/>
                      <a:pt x="37" y="54"/>
                      <a:pt x="14" y="54"/>
                    </a:cubicBezTo>
                    <a:cubicBezTo>
                      <a:pt x="10" y="54"/>
                      <a:pt x="6" y="53"/>
                      <a:pt x="1" y="52"/>
                    </a:cubicBezTo>
                    <a:lnTo>
                      <a:pt x="1" y="52"/>
                    </a:lnTo>
                    <a:cubicBezTo>
                      <a:pt x="3" y="82"/>
                      <a:pt x="84" y="152"/>
                      <a:pt x="140" y="182"/>
                    </a:cubicBezTo>
                    <a:cubicBezTo>
                      <a:pt x="128" y="170"/>
                      <a:pt x="121" y="154"/>
                      <a:pt x="124" y="135"/>
                    </a:cubicBezTo>
                    <a:cubicBezTo>
                      <a:pt x="105" y="128"/>
                      <a:pt x="61" y="135"/>
                      <a:pt x="52" y="103"/>
                    </a:cubicBezTo>
                    <a:cubicBezTo>
                      <a:pt x="55" y="93"/>
                      <a:pt x="60" y="89"/>
                      <a:pt x="65" y="89"/>
                    </a:cubicBezTo>
                    <a:cubicBezTo>
                      <a:pt x="74" y="89"/>
                      <a:pt x="85" y="99"/>
                      <a:pt x="98" y="101"/>
                    </a:cubicBezTo>
                    <a:cubicBezTo>
                      <a:pt x="63" y="80"/>
                      <a:pt x="82" y="3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29" name="Google Shape;10429;p49"/>
              <p:cNvSpPr/>
              <p:nvPr/>
            </p:nvSpPr>
            <p:spPr>
              <a:xfrm>
                <a:off x="603400" y="1527275"/>
                <a:ext cx="1375" cy="1025"/>
              </a:xfrm>
              <a:custGeom>
                <a:avLst/>
                <a:gdLst/>
                <a:ahLst/>
                <a:cxnLst/>
                <a:rect l="l" t="t" r="r" b="b"/>
                <a:pathLst>
                  <a:path w="55" h="41" extrusionOk="0">
                    <a:moveTo>
                      <a:pt x="40" y="1"/>
                    </a:moveTo>
                    <a:lnTo>
                      <a:pt x="5" y="24"/>
                    </a:lnTo>
                    <a:lnTo>
                      <a:pt x="5" y="19"/>
                    </a:lnTo>
                    <a:lnTo>
                      <a:pt x="1" y="26"/>
                    </a:lnTo>
                    <a:cubicBezTo>
                      <a:pt x="19" y="26"/>
                      <a:pt x="38" y="31"/>
                      <a:pt x="54" y="40"/>
                    </a:cubicBezTo>
                    <a:cubicBezTo>
                      <a:pt x="54" y="26"/>
                      <a:pt x="50" y="10"/>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30" name="Google Shape;10430;p49"/>
              <p:cNvSpPr/>
              <p:nvPr/>
            </p:nvSpPr>
            <p:spPr>
              <a:xfrm>
                <a:off x="601025" y="1526700"/>
                <a:ext cx="2400" cy="2350"/>
              </a:xfrm>
              <a:custGeom>
                <a:avLst/>
                <a:gdLst/>
                <a:ahLst/>
                <a:cxnLst/>
                <a:rect l="l" t="t" r="r" b="b"/>
                <a:pathLst>
                  <a:path w="96" h="94" extrusionOk="0">
                    <a:moveTo>
                      <a:pt x="17" y="0"/>
                    </a:moveTo>
                    <a:lnTo>
                      <a:pt x="17" y="0"/>
                    </a:lnTo>
                    <a:cubicBezTo>
                      <a:pt x="1" y="17"/>
                      <a:pt x="24" y="33"/>
                      <a:pt x="22" y="54"/>
                    </a:cubicBezTo>
                    <a:cubicBezTo>
                      <a:pt x="27" y="47"/>
                      <a:pt x="31" y="44"/>
                      <a:pt x="33" y="44"/>
                    </a:cubicBezTo>
                    <a:cubicBezTo>
                      <a:pt x="39" y="44"/>
                      <a:pt x="33" y="72"/>
                      <a:pt x="59" y="72"/>
                    </a:cubicBezTo>
                    <a:cubicBezTo>
                      <a:pt x="59" y="72"/>
                      <a:pt x="60" y="72"/>
                      <a:pt x="61" y="72"/>
                    </a:cubicBezTo>
                    <a:lnTo>
                      <a:pt x="61" y="72"/>
                    </a:lnTo>
                    <a:cubicBezTo>
                      <a:pt x="59" y="82"/>
                      <a:pt x="56" y="89"/>
                      <a:pt x="49" y="93"/>
                    </a:cubicBezTo>
                    <a:lnTo>
                      <a:pt x="80" y="93"/>
                    </a:lnTo>
                    <a:lnTo>
                      <a:pt x="75" y="91"/>
                    </a:lnTo>
                    <a:cubicBezTo>
                      <a:pt x="70" y="89"/>
                      <a:pt x="68" y="86"/>
                      <a:pt x="73" y="86"/>
                    </a:cubicBezTo>
                    <a:cubicBezTo>
                      <a:pt x="70" y="84"/>
                      <a:pt x="68" y="79"/>
                      <a:pt x="66" y="77"/>
                    </a:cubicBezTo>
                    <a:cubicBezTo>
                      <a:pt x="68" y="77"/>
                      <a:pt x="69" y="77"/>
                      <a:pt x="70" y="77"/>
                    </a:cubicBezTo>
                    <a:cubicBezTo>
                      <a:pt x="78" y="77"/>
                      <a:pt x="73" y="82"/>
                      <a:pt x="73" y="86"/>
                    </a:cubicBezTo>
                    <a:lnTo>
                      <a:pt x="75" y="91"/>
                    </a:lnTo>
                    <a:lnTo>
                      <a:pt x="96" y="51"/>
                    </a:lnTo>
                    <a:lnTo>
                      <a:pt x="96" y="51"/>
                    </a:lnTo>
                    <a:cubicBezTo>
                      <a:pt x="84" y="54"/>
                      <a:pt x="77" y="61"/>
                      <a:pt x="66" y="75"/>
                    </a:cubicBezTo>
                    <a:cubicBezTo>
                      <a:pt x="47" y="47"/>
                      <a:pt x="52"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31" name="Google Shape;10431;p49"/>
              <p:cNvSpPr/>
              <p:nvPr/>
            </p:nvSpPr>
            <p:spPr>
              <a:xfrm>
                <a:off x="595825" y="1527900"/>
                <a:ext cx="200" cy="225"/>
              </a:xfrm>
              <a:custGeom>
                <a:avLst/>
                <a:gdLst/>
                <a:ahLst/>
                <a:cxnLst/>
                <a:rect l="l" t="t" r="r" b="b"/>
                <a:pathLst>
                  <a:path w="8" h="9" extrusionOk="0">
                    <a:moveTo>
                      <a:pt x="2" y="1"/>
                    </a:moveTo>
                    <a:cubicBezTo>
                      <a:pt x="2" y="1"/>
                      <a:pt x="1" y="1"/>
                      <a:pt x="0" y="1"/>
                    </a:cubicBezTo>
                    <a:cubicBezTo>
                      <a:pt x="2" y="3"/>
                      <a:pt x="5" y="6"/>
                      <a:pt x="7" y="8"/>
                    </a:cubicBezTo>
                    <a:cubicBezTo>
                      <a:pt x="7" y="4"/>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32" name="Google Shape;10432;p49"/>
              <p:cNvSpPr/>
              <p:nvPr/>
            </p:nvSpPr>
            <p:spPr>
              <a:xfrm>
                <a:off x="595925" y="1528100"/>
                <a:ext cx="2225" cy="1525"/>
              </a:xfrm>
              <a:custGeom>
                <a:avLst/>
                <a:gdLst/>
                <a:ahLst/>
                <a:cxnLst/>
                <a:rect l="l" t="t" r="r" b="b"/>
                <a:pathLst>
                  <a:path w="89" h="61" extrusionOk="0">
                    <a:moveTo>
                      <a:pt x="3" y="0"/>
                    </a:moveTo>
                    <a:cubicBezTo>
                      <a:pt x="3" y="9"/>
                      <a:pt x="1" y="30"/>
                      <a:pt x="26" y="35"/>
                    </a:cubicBezTo>
                    <a:lnTo>
                      <a:pt x="26" y="30"/>
                    </a:lnTo>
                    <a:cubicBezTo>
                      <a:pt x="49" y="35"/>
                      <a:pt x="70" y="44"/>
                      <a:pt x="89" y="60"/>
                    </a:cubicBezTo>
                    <a:cubicBezTo>
                      <a:pt x="68" y="40"/>
                      <a:pt x="47" y="21"/>
                      <a:pt x="24" y="2"/>
                    </a:cubicBezTo>
                    <a:lnTo>
                      <a:pt x="24" y="2"/>
                    </a:lnTo>
                    <a:cubicBezTo>
                      <a:pt x="24" y="9"/>
                      <a:pt x="29" y="21"/>
                      <a:pt x="19" y="23"/>
                    </a:cubicBezTo>
                    <a:cubicBezTo>
                      <a:pt x="8" y="19"/>
                      <a:pt x="10" y="9"/>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33" name="Google Shape;10433;p49"/>
              <p:cNvSpPr/>
              <p:nvPr/>
            </p:nvSpPr>
            <p:spPr>
              <a:xfrm>
                <a:off x="598775" y="1527100"/>
                <a:ext cx="1000" cy="1200"/>
              </a:xfrm>
              <a:custGeom>
                <a:avLst/>
                <a:gdLst/>
                <a:ahLst/>
                <a:cxnLst/>
                <a:rect l="l" t="t" r="r" b="b"/>
                <a:pathLst>
                  <a:path w="40" h="48" extrusionOk="0">
                    <a:moveTo>
                      <a:pt x="7" y="1"/>
                    </a:moveTo>
                    <a:lnTo>
                      <a:pt x="21" y="15"/>
                    </a:lnTo>
                    <a:cubicBezTo>
                      <a:pt x="0" y="22"/>
                      <a:pt x="19" y="33"/>
                      <a:pt x="26" y="47"/>
                    </a:cubicBezTo>
                    <a:lnTo>
                      <a:pt x="40" y="15"/>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34" name="Google Shape;10434;p49"/>
              <p:cNvSpPr/>
              <p:nvPr/>
            </p:nvSpPr>
            <p:spPr>
              <a:xfrm>
                <a:off x="604850" y="1526925"/>
                <a:ext cx="600" cy="1300"/>
              </a:xfrm>
              <a:custGeom>
                <a:avLst/>
                <a:gdLst/>
                <a:ahLst/>
                <a:cxnLst/>
                <a:rect l="l" t="t" r="r" b="b"/>
                <a:pathLst>
                  <a:path w="24" h="52" extrusionOk="0">
                    <a:moveTo>
                      <a:pt x="1" y="1"/>
                    </a:moveTo>
                    <a:lnTo>
                      <a:pt x="1" y="22"/>
                    </a:lnTo>
                    <a:lnTo>
                      <a:pt x="24" y="5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35" name="Google Shape;10435;p49"/>
              <p:cNvSpPr/>
              <p:nvPr/>
            </p:nvSpPr>
            <p:spPr>
              <a:xfrm>
                <a:off x="605600" y="1526650"/>
                <a:ext cx="625" cy="600"/>
              </a:xfrm>
              <a:custGeom>
                <a:avLst/>
                <a:gdLst/>
                <a:ahLst/>
                <a:cxnLst/>
                <a:rect l="l" t="t" r="r" b="b"/>
                <a:pathLst>
                  <a:path w="25" h="24" extrusionOk="0">
                    <a:moveTo>
                      <a:pt x="1" y="0"/>
                    </a:moveTo>
                    <a:lnTo>
                      <a:pt x="24" y="23"/>
                    </a:lnTo>
                    <a:lnTo>
                      <a:pt x="24" y="23"/>
                    </a:lnTo>
                    <a:lnTo>
                      <a:pt x="17"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36" name="Google Shape;10436;p49"/>
              <p:cNvSpPr/>
              <p:nvPr/>
            </p:nvSpPr>
            <p:spPr>
              <a:xfrm>
                <a:off x="649550" y="1495875"/>
                <a:ext cx="300" cy="375"/>
              </a:xfrm>
              <a:custGeom>
                <a:avLst/>
                <a:gdLst/>
                <a:ahLst/>
                <a:cxnLst/>
                <a:rect l="l" t="t" r="r" b="b"/>
                <a:pathLst>
                  <a:path w="12" h="15" extrusionOk="0">
                    <a:moveTo>
                      <a:pt x="7" y="0"/>
                    </a:moveTo>
                    <a:lnTo>
                      <a:pt x="0" y="14"/>
                    </a:lnTo>
                    <a:cubicBezTo>
                      <a:pt x="7" y="7"/>
                      <a:pt x="12"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37" name="Google Shape;10437;p49"/>
              <p:cNvSpPr/>
              <p:nvPr/>
            </p:nvSpPr>
            <p:spPr>
              <a:xfrm>
                <a:off x="621675" y="1508975"/>
                <a:ext cx="1275" cy="925"/>
              </a:xfrm>
              <a:custGeom>
                <a:avLst/>
                <a:gdLst/>
                <a:ahLst/>
                <a:cxnLst/>
                <a:rect l="l" t="t" r="r" b="b"/>
                <a:pathLst>
                  <a:path w="51" h="37" extrusionOk="0">
                    <a:moveTo>
                      <a:pt x="19" y="0"/>
                    </a:moveTo>
                    <a:cubicBezTo>
                      <a:pt x="17" y="6"/>
                      <a:pt x="12" y="8"/>
                      <a:pt x="7" y="8"/>
                    </a:cubicBezTo>
                    <a:cubicBezTo>
                      <a:pt x="5" y="8"/>
                      <a:pt x="2" y="8"/>
                      <a:pt x="0" y="7"/>
                    </a:cubicBezTo>
                    <a:lnTo>
                      <a:pt x="0" y="7"/>
                    </a:lnTo>
                    <a:cubicBezTo>
                      <a:pt x="20" y="19"/>
                      <a:pt x="44" y="37"/>
                      <a:pt x="48" y="37"/>
                    </a:cubicBezTo>
                    <a:cubicBezTo>
                      <a:pt x="50" y="37"/>
                      <a:pt x="49" y="34"/>
                      <a:pt x="42" y="26"/>
                    </a:cubicBez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38" name="Google Shape;10438;p49"/>
              <p:cNvSpPr/>
              <p:nvPr/>
            </p:nvSpPr>
            <p:spPr>
              <a:xfrm>
                <a:off x="634000" y="1498425"/>
                <a:ext cx="275" cy="875"/>
              </a:xfrm>
              <a:custGeom>
                <a:avLst/>
                <a:gdLst/>
                <a:ahLst/>
                <a:cxnLst/>
                <a:rect l="l" t="t" r="r" b="b"/>
                <a:pathLst>
                  <a:path w="11" h="35" extrusionOk="0">
                    <a:moveTo>
                      <a:pt x="5" y="0"/>
                    </a:moveTo>
                    <a:cubicBezTo>
                      <a:pt x="3" y="14"/>
                      <a:pt x="3" y="26"/>
                      <a:pt x="1" y="35"/>
                    </a:cubicBezTo>
                    <a:lnTo>
                      <a:pt x="10"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39" name="Google Shape;10439;p49"/>
              <p:cNvSpPr/>
              <p:nvPr/>
            </p:nvSpPr>
            <p:spPr>
              <a:xfrm>
                <a:off x="661125" y="1500275"/>
                <a:ext cx="850" cy="600"/>
              </a:xfrm>
              <a:custGeom>
                <a:avLst/>
                <a:gdLst/>
                <a:ahLst/>
                <a:cxnLst/>
                <a:rect l="l" t="t" r="r" b="b"/>
                <a:pathLst>
                  <a:path w="34" h="24" extrusionOk="0">
                    <a:moveTo>
                      <a:pt x="25" y="0"/>
                    </a:moveTo>
                    <a:cubicBezTo>
                      <a:pt x="15" y="0"/>
                      <a:pt x="10" y="14"/>
                      <a:pt x="1" y="24"/>
                    </a:cubicBezTo>
                    <a:lnTo>
                      <a:pt x="33" y="3"/>
                    </a:lnTo>
                    <a:cubicBezTo>
                      <a:pt x="30"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40" name="Google Shape;10440;p49"/>
              <p:cNvSpPr/>
              <p:nvPr/>
            </p:nvSpPr>
            <p:spPr>
              <a:xfrm>
                <a:off x="612400" y="1517600"/>
                <a:ext cx="1350" cy="375"/>
              </a:xfrm>
              <a:custGeom>
                <a:avLst/>
                <a:gdLst/>
                <a:ahLst/>
                <a:cxnLst/>
                <a:rect l="l" t="t" r="r" b="b"/>
                <a:pathLst>
                  <a:path w="54" h="15" extrusionOk="0">
                    <a:moveTo>
                      <a:pt x="53" y="1"/>
                    </a:moveTo>
                    <a:lnTo>
                      <a:pt x="53" y="1"/>
                    </a:lnTo>
                    <a:cubicBezTo>
                      <a:pt x="48" y="1"/>
                      <a:pt x="42" y="1"/>
                      <a:pt x="37" y="1"/>
                    </a:cubicBezTo>
                    <a:cubicBezTo>
                      <a:pt x="33" y="1"/>
                      <a:pt x="30" y="1"/>
                      <a:pt x="26" y="1"/>
                    </a:cubicBezTo>
                    <a:cubicBezTo>
                      <a:pt x="10" y="1"/>
                      <a:pt x="1" y="2"/>
                      <a:pt x="16" y="14"/>
                    </a:cubicBezTo>
                    <a:cubicBezTo>
                      <a:pt x="30" y="14"/>
                      <a:pt x="42" y="10"/>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41" name="Google Shape;10441;p49"/>
              <p:cNvSpPr/>
              <p:nvPr/>
            </p:nvSpPr>
            <p:spPr>
              <a:xfrm>
                <a:off x="647050" y="1504325"/>
                <a:ext cx="425" cy="500"/>
              </a:xfrm>
              <a:custGeom>
                <a:avLst/>
                <a:gdLst/>
                <a:ahLst/>
                <a:cxnLst/>
                <a:rect l="l" t="t" r="r" b="b"/>
                <a:pathLst>
                  <a:path w="17" h="20" extrusionOk="0">
                    <a:moveTo>
                      <a:pt x="17" y="1"/>
                    </a:moveTo>
                    <a:cubicBezTo>
                      <a:pt x="10" y="5"/>
                      <a:pt x="3" y="10"/>
                      <a:pt x="0" y="19"/>
                    </a:cubicBezTo>
                    <a:cubicBezTo>
                      <a:pt x="7" y="15"/>
                      <a:pt x="12"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42" name="Google Shape;10442;p49"/>
              <p:cNvSpPr/>
              <p:nvPr/>
            </p:nvSpPr>
            <p:spPr>
              <a:xfrm>
                <a:off x="613725" y="1517025"/>
                <a:ext cx="825" cy="600"/>
              </a:xfrm>
              <a:custGeom>
                <a:avLst/>
                <a:gdLst/>
                <a:ahLst/>
                <a:cxnLst/>
                <a:rect l="l" t="t" r="r" b="b"/>
                <a:pathLst>
                  <a:path w="33" h="24" extrusionOk="0">
                    <a:moveTo>
                      <a:pt x="5" y="0"/>
                    </a:moveTo>
                    <a:cubicBezTo>
                      <a:pt x="7" y="10"/>
                      <a:pt x="5" y="17"/>
                      <a:pt x="0" y="24"/>
                    </a:cubicBezTo>
                    <a:cubicBezTo>
                      <a:pt x="19" y="24"/>
                      <a:pt x="33"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43" name="Google Shape;10443;p49"/>
              <p:cNvSpPr/>
              <p:nvPr/>
            </p:nvSpPr>
            <p:spPr>
              <a:xfrm>
                <a:off x="682525" y="1524725"/>
                <a:ext cx="75" cy="150"/>
              </a:xfrm>
              <a:custGeom>
                <a:avLst/>
                <a:gdLst/>
                <a:ahLst/>
                <a:cxnLst/>
                <a:rect l="l" t="t" r="r" b="b"/>
                <a:pathLst>
                  <a:path w="3" h="6" extrusionOk="0">
                    <a:moveTo>
                      <a:pt x="0" y="1"/>
                    </a:moveTo>
                    <a:cubicBezTo>
                      <a:pt x="0" y="1"/>
                      <a:pt x="0" y="3"/>
                      <a:pt x="0" y="5"/>
                    </a:cubicBezTo>
                    <a:cubicBezTo>
                      <a:pt x="3" y="3"/>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44" name="Google Shape;10444;p49"/>
              <p:cNvSpPr/>
              <p:nvPr/>
            </p:nvSpPr>
            <p:spPr>
              <a:xfrm>
                <a:off x="685600" y="1536675"/>
                <a:ext cx="425" cy="125"/>
              </a:xfrm>
              <a:custGeom>
                <a:avLst/>
                <a:gdLst/>
                <a:ahLst/>
                <a:cxnLst/>
                <a:rect l="l" t="t" r="r" b="b"/>
                <a:pathLst>
                  <a:path w="17" h="5" extrusionOk="0">
                    <a:moveTo>
                      <a:pt x="0" y="0"/>
                    </a:moveTo>
                    <a:cubicBezTo>
                      <a:pt x="0" y="3"/>
                      <a:pt x="5" y="5"/>
                      <a:pt x="16" y="5"/>
                    </a:cubicBezTo>
                    <a:cubicBezTo>
                      <a:pt x="9" y="5"/>
                      <a:pt x="5"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45" name="Google Shape;10445;p49"/>
              <p:cNvSpPr/>
              <p:nvPr/>
            </p:nvSpPr>
            <p:spPr>
              <a:xfrm>
                <a:off x="609100" y="1523750"/>
                <a:ext cx="100" cy="100"/>
              </a:xfrm>
              <a:custGeom>
                <a:avLst/>
                <a:gdLst/>
                <a:ahLst/>
                <a:cxnLst/>
                <a:rect l="l" t="t" r="r" b="b"/>
                <a:pathLst>
                  <a:path w="4" h="4" extrusionOk="0">
                    <a:moveTo>
                      <a:pt x="2" y="0"/>
                    </a:moveTo>
                    <a:lnTo>
                      <a:pt x="2" y="0"/>
                    </a:lnTo>
                    <a:cubicBezTo>
                      <a:pt x="1" y="3"/>
                      <a:pt x="0" y="4"/>
                      <a:pt x="1" y="4"/>
                    </a:cubicBezTo>
                    <a:cubicBezTo>
                      <a:pt x="2" y="4"/>
                      <a:pt x="4" y="2"/>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46" name="Google Shape;10446;p49"/>
              <p:cNvSpPr/>
              <p:nvPr/>
            </p:nvSpPr>
            <p:spPr>
              <a:xfrm>
                <a:off x="605425" y="1521950"/>
                <a:ext cx="275" cy="375"/>
              </a:xfrm>
              <a:custGeom>
                <a:avLst/>
                <a:gdLst/>
                <a:ahLst/>
                <a:cxnLst/>
                <a:rect l="l" t="t" r="r" b="b"/>
                <a:pathLst>
                  <a:path w="11" h="15" extrusionOk="0">
                    <a:moveTo>
                      <a:pt x="1" y="0"/>
                    </a:moveTo>
                    <a:cubicBezTo>
                      <a:pt x="3" y="3"/>
                      <a:pt x="8" y="7"/>
                      <a:pt x="10" y="14"/>
                    </a:cubicBezTo>
                    <a:cubicBezTo>
                      <a:pt x="8" y="7"/>
                      <a:pt x="3"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47" name="Google Shape;10447;p49"/>
              <p:cNvSpPr/>
              <p:nvPr/>
            </p:nvSpPr>
            <p:spPr>
              <a:xfrm>
                <a:off x="610475" y="1512350"/>
                <a:ext cx="150" cy="50"/>
              </a:xfrm>
              <a:custGeom>
                <a:avLst/>
                <a:gdLst/>
                <a:ahLst/>
                <a:cxnLst/>
                <a:rect l="l" t="t" r="r" b="b"/>
                <a:pathLst>
                  <a:path w="6" h="2" extrusionOk="0">
                    <a:moveTo>
                      <a:pt x="1" y="0"/>
                    </a:moveTo>
                    <a:cubicBezTo>
                      <a:pt x="1" y="0"/>
                      <a:pt x="2" y="1"/>
                      <a:pt x="5" y="2"/>
                    </a:cubicBezTo>
                    <a:cubicBezTo>
                      <a:pt x="3" y="1"/>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48" name="Google Shape;10448;p49"/>
              <p:cNvSpPr/>
              <p:nvPr/>
            </p:nvSpPr>
            <p:spPr>
              <a:xfrm>
                <a:off x="608750" y="1523975"/>
                <a:ext cx="200" cy="200"/>
              </a:xfrm>
              <a:custGeom>
                <a:avLst/>
                <a:gdLst/>
                <a:ahLst/>
                <a:cxnLst/>
                <a:rect l="l" t="t" r="r" b="b"/>
                <a:pathLst>
                  <a:path w="8" h="8" extrusionOk="0">
                    <a:moveTo>
                      <a:pt x="7" y="1"/>
                    </a:moveTo>
                    <a:lnTo>
                      <a:pt x="0" y="5"/>
                    </a:lnTo>
                    <a:cubicBezTo>
                      <a:pt x="1" y="6"/>
                      <a:pt x="3" y="7"/>
                      <a:pt x="4" y="7"/>
                    </a:cubicBezTo>
                    <a:cubicBezTo>
                      <a:pt x="6" y="7"/>
                      <a:pt x="7" y="6"/>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49" name="Google Shape;10449;p49"/>
              <p:cNvSpPr/>
              <p:nvPr/>
            </p:nvSpPr>
            <p:spPr>
              <a:xfrm>
                <a:off x="608975" y="1523450"/>
                <a:ext cx="375" cy="325"/>
              </a:xfrm>
              <a:custGeom>
                <a:avLst/>
                <a:gdLst/>
                <a:ahLst/>
                <a:cxnLst/>
                <a:rect l="l" t="t" r="r" b="b"/>
                <a:pathLst>
                  <a:path w="15" h="13" extrusionOk="0">
                    <a:moveTo>
                      <a:pt x="14" y="1"/>
                    </a:moveTo>
                    <a:cubicBezTo>
                      <a:pt x="10" y="5"/>
                      <a:pt x="5" y="8"/>
                      <a:pt x="0" y="10"/>
                    </a:cubicBezTo>
                    <a:cubicBezTo>
                      <a:pt x="5" y="10"/>
                      <a:pt x="5" y="10"/>
                      <a:pt x="7" y="12"/>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50" name="Google Shape;10450;p49"/>
              <p:cNvSpPr/>
              <p:nvPr/>
            </p:nvSpPr>
            <p:spPr>
              <a:xfrm>
                <a:off x="669875" y="1514875"/>
                <a:ext cx="500" cy="150"/>
              </a:xfrm>
              <a:custGeom>
                <a:avLst/>
                <a:gdLst/>
                <a:ahLst/>
                <a:cxnLst/>
                <a:rect l="l" t="t" r="r" b="b"/>
                <a:pathLst>
                  <a:path w="20" h="6" extrusionOk="0">
                    <a:moveTo>
                      <a:pt x="3" y="1"/>
                    </a:moveTo>
                    <a:cubicBezTo>
                      <a:pt x="3" y="3"/>
                      <a:pt x="3" y="3"/>
                      <a:pt x="1" y="5"/>
                    </a:cubicBezTo>
                    <a:cubicBezTo>
                      <a:pt x="19" y="3"/>
                      <a:pt x="15"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51" name="Google Shape;10451;p49"/>
              <p:cNvSpPr/>
              <p:nvPr/>
            </p:nvSpPr>
            <p:spPr>
              <a:xfrm>
                <a:off x="621250" y="1498775"/>
                <a:ext cx="100" cy="75"/>
              </a:xfrm>
              <a:custGeom>
                <a:avLst/>
                <a:gdLst/>
                <a:ahLst/>
                <a:cxnLst/>
                <a:rect l="l" t="t" r="r" b="b"/>
                <a:pathLst>
                  <a:path w="4" h="3" extrusionOk="0">
                    <a:moveTo>
                      <a:pt x="1" y="0"/>
                    </a:moveTo>
                    <a:lnTo>
                      <a:pt x="1" y="2"/>
                    </a:lnTo>
                    <a:lnTo>
                      <a:pt x="3"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52" name="Google Shape;10452;p49"/>
              <p:cNvSpPr/>
              <p:nvPr/>
            </p:nvSpPr>
            <p:spPr>
              <a:xfrm>
                <a:off x="621250" y="1497850"/>
                <a:ext cx="1550" cy="3075"/>
              </a:xfrm>
              <a:custGeom>
                <a:avLst/>
                <a:gdLst/>
                <a:ahLst/>
                <a:cxnLst/>
                <a:rect l="l" t="t" r="r" b="b"/>
                <a:pathLst>
                  <a:path w="62" h="123" extrusionOk="0">
                    <a:moveTo>
                      <a:pt x="19" y="0"/>
                    </a:moveTo>
                    <a:cubicBezTo>
                      <a:pt x="25" y="34"/>
                      <a:pt x="20" y="40"/>
                      <a:pt x="11" y="40"/>
                    </a:cubicBezTo>
                    <a:cubicBezTo>
                      <a:pt x="8" y="40"/>
                      <a:pt x="4" y="40"/>
                      <a:pt x="1" y="39"/>
                    </a:cubicBezTo>
                    <a:lnTo>
                      <a:pt x="1" y="39"/>
                    </a:lnTo>
                    <a:lnTo>
                      <a:pt x="61" y="123"/>
                    </a:ln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53" name="Google Shape;10453;p49"/>
              <p:cNvSpPr/>
              <p:nvPr/>
            </p:nvSpPr>
            <p:spPr>
              <a:xfrm>
                <a:off x="609325" y="1521375"/>
                <a:ext cx="475" cy="550"/>
              </a:xfrm>
              <a:custGeom>
                <a:avLst/>
                <a:gdLst/>
                <a:ahLst/>
                <a:cxnLst/>
                <a:rect l="l" t="t" r="r" b="b"/>
                <a:pathLst>
                  <a:path w="19" h="22" extrusionOk="0">
                    <a:moveTo>
                      <a:pt x="7" y="1"/>
                    </a:moveTo>
                    <a:cubicBezTo>
                      <a:pt x="3" y="1"/>
                      <a:pt x="0" y="3"/>
                      <a:pt x="0" y="9"/>
                    </a:cubicBezTo>
                    <a:cubicBezTo>
                      <a:pt x="3" y="16"/>
                      <a:pt x="7" y="19"/>
                      <a:pt x="12" y="21"/>
                    </a:cubicBezTo>
                    <a:cubicBezTo>
                      <a:pt x="7" y="14"/>
                      <a:pt x="10" y="7"/>
                      <a:pt x="19" y="3"/>
                    </a:cubicBezTo>
                    <a:cubicBezTo>
                      <a:pt x="14" y="2"/>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54" name="Google Shape;10454;p49"/>
              <p:cNvSpPr/>
              <p:nvPr/>
            </p:nvSpPr>
            <p:spPr>
              <a:xfrm>
                <a:off x="604075" y="1492275"/>
                <a:ext cx="85875" cy="45000"/>
              </a:xfrm>
              <a:custGeom>
                <a:avLst/>
                <a:gdLst/>
                <a:ahLst/>
                <a:cxnLst/>
                <a:rect l="l" t="t" r="r" b="b"/>
                <a:pathLst>
                  <a:path w="3435" h="1800" extrusionOk="0">
                    <a:moveTo>
                      <a:pt x="1731" y="113"/>
                    </a:moveTo>
                    <a:cubicBezTo>
                      <a:pt x="1733" y="115"/>
                      <a:pt x="1734" y="116"/>
                      <a:pt x="1735" y="117"/>
                    </a:cubicBezTo>
                    <a:lnTo>
                      <a:pt x="1735" y="117"/>
                    </a:lnTo>
                    <a:cubicBezTo>
                      <a:pt x="1734" y="115"/>
                      <a:pt x="1733" y="113"/>
                      <a:pt x="1731" y="113"/>
                    </a:cubicBezTo>
                    <a:close/>
                    <a:moveTo>
                      <a:pt x="1710" y="0"/>
                    </a:moveTo>
                    <a:cubicBezTo>
                      <a:pt x="1712" y="21"/>
                      <a:pt x="1737" y="93"/>
                      <a:pt x="1715" y="121"/>
                    </a:cubicBezTo>
                    <a:lnTo>
                      <a:pt x="1715" y="121"/>
                    </a:lnTo>
                    <a:cubicBezTo>
                      <a:pt x="1720" y="117"/>
                      <a:pt x="1726" y="113"/>
                      <a:pt x="1730" y="113"/>
                    </a:cubicBezTo>
                    <a:cubicBezTo>
                      <a:pt x="1730" y="113"/>
                      <a:pt x="1731" y="113"/>
                      <a:pt x="1731" y="113"/>
                    </a:cubicBezTo>
                    <a:lnTo>
                      <a:pt x="1731" y="113"/>
                    </a:lnTo>
                    <a:cubicBezTo>
                      <a:pt x="1729" y="110"/>
                      <a:pt x="1727" y="105"/>
                      <a:pt x="1724" y="100"/>
                    </a:cubicBezTo>
                    <a:lnTo>
                      <a:pt x="1754" y="93"/>
                    </a:lnTo>
                    <a:cubicBezTo>
                      <a:pt x="1757" y="28"/>
                      <a:pt x="1729" y="45"/>
                      <a:pt x="1710" y="0"/>
                    </a:cubicBezTo>
                    <a:close/>
                    <a:moveTo>
                      <a:pt x="1715" y="121"/>
                    </a:moveTo>
                    <a:cubicBezTo>
                      <a:pt x="1711" y="123"/>
                      <a:pt x="1708" y="126"/>
                      <a:pt x="1706" y="128"/>
                    </a:cubicBezTo>
                    <a:cubicBezTo>
                      <a:pt x="1709" y="126"/>
                      <a:pt x="1712" y="124"/>
                      <a:pt x="1715" y="121"/>
                    </a:cubicBezTo>
                    <a:close/>
                    <a:moveTo>
                      <a:pt x="1152" y="184"/>
                    </a:moveTo>
                    <a:cubicBezTo>
                      <a:pt x="1156" y="184"/>
                      <a:pt x="1162" y="188"/>
                      <a:pt x="1169" y="196"/>
                    </a:cubicBezTo>
                    <a:lnTo>
                      <a:pt x="1169" y="196"/>
                    </a:lnTo>
                    <a:cubicBezTo>
                      <a:pt x="1166" y="197"/>
                      <a:pt x="1164" y="198"/>
                      <a:pt x="1161" y="198"/>
                    </a:cubicBezTo>
                    <a:cubicBezTo>
                      <a:pt x="1157" y="198"/>
                      <a:pt x="1152" y="196"/>
                      <a:pt x="1147" y="191"/>
                    </a:cubicBezTo>
                    <a:cubicBezTo>
                      <a:pt x="1148" y="186"/>
                      <a:pt x="1150" y="184"/>
                      <a:pt x="1152" y="184"/>
                    </a:cubicBezTo>
                    <a:close/>
                    <a:moveTo>
                      <a:pt x="915" y="221"/>
                    </a:moveTo>
                    <a:cubicBezTo>
                      <a:pt x="913" y="225"/>
                      <a:pt x="911" y="229"/>
                      <a:pt x="908" y="232"/>
                    </a:cubicBezTo>
                    <a:lnTo>
                      <a:pt x="908" y="232"/>
                    </a:lnTo>
                    <a:cubicBezTo>
                      <a:pt x="914" y="230"/>
                      <a:pt x="917" y="231"/>
                      <a:pt x="915" y="221"/>
                    </a:cubicBezTo>
                    <a:close/>
                    <a:moveTo>
                      <a:pt x="908" y="232"/>
                    </a:moveTo>
                    <a:cubicBezTo>
                      <a:pt x="907" y="232"/>
                      <a:pt x="906" y="232"/>
                      <a:pt x="906" y="232"/>
                    </a:cubicBezTo>
                    <a:cubicBezTo>
                      <a:pt x="906" y="232"/>
                      <a:pt x="906" y="233"/>
                      <a:pt x="906" y="233"/>
                    </a:cubicBezTo>
                    <a:lnTo>
                      <a:pt x="906" y="233"/>
                    </a:lnTo>
                    <a:cubicBezTo>
                      <a:pt x="907" y="232"/>
                      <a:pt x="907" y="232"/>
                      <a:pt x="908" y="232"/>
                    </a:cubicBezTo>
                    <a:close/>
                    <a:moveTo>
                      <a:pt x="611" y="304"/>
                    </a:moveTo>
                    <a:cubicBezTo>
                      <a:pt x="613" y="305"/>
                      <a:pt x="614" y="306"/>
                      <a:pt x="615" y="306"/>
                    </a:cubicBezTo>
                    <a:lnTo>
                      <a:pt x="615" y="306"/>
                    </a:lnTo>
                    <a:cubicBezTo>
                      <a:pt x="614" y="305"/>
                      <a:pt x="612" y="304"/>
                      <a:pt x="611" y="304"/>
                    </a:cubicBezTo>
                    <a:close/>
                    <a:moveTo>
                      <a:pt x="2419" y="432"/>
                    </a:moveTo>
                    <a:lnTo>
                      <a:pt x="2420" y="432"/>
                    </a:lnTo>
                    <a:cubicBezTo>
                      <a:pt x="2419" y="432"/>
                      <a:pt x="2419" y="432"/>
                      <a:pt x="2419" y="432"/>
                    </a:cubicBezTo>
                    <a:close/>
                    <a:moveTo>
                      <a:pt x="741" y="513"/>
                    </a:moveTo>
                    <a:lnTo>
                      <a:pt x="741" y="513"/>
                    </a:lnTo>
                    <a:cubicBezTo>
                      <a:pt x="745" y="519"/>
                      <a:pt x="749" y="521"/>
                      <a:pt x="747" y="525"/>
                    </a:cubicBezTo>
                    <a:lnTo>
                      <a:pt x="747" y="525"/>
                    </a:lnTo>
                    <a:cubicBezTo>
                      <a:pt x="746" y="521"/>
                      <a:pt x="744" y="517"/>
                      <a:pt x="741" y="513"/>
                    </a:cubicBezTo>
                    <a:close/>
                    <a:moveTo>
                      <a:pt x="2621" y="663"/>
                    </a:moveTo>
                    <a:lnTo>
                      <a:pt x="2621" y="663"/>
                    </a:lnTo>
                    <a:cubicBezTo>
                      <a:pt x="2622" y="664"/>
                      <a:pt x="2623" y="665"/>
                      <a:pt x="2624" y="666"/>
                    </a:cubicBezTo>
                    <a:lnTo>
                      <a:pt x="2624" y="666"/>
                    </a:lnTo>
                    <a:cubicBezTo>
                      <a:pt x="2623" y="665"/>
                      <a:pt x="2622" y="664"/>
                      <a:pt x="2621" y="663"/>
                    </a:cubicBezTo>
                    <a:close/>
                    <a:moveTo>
                      <a:pt x="679" y="666"/>
                    </a:moveTo>
                    <a:cubicBezTo>
                      <a:pt x="686" y="668"/>
                      <a:pt x="692" y="673"/>
                      <a:pt x="699" y="675"/>
                    </a:cubicBezTo>
                    <a:cubicBezTo>
                      <a:pt x="692" y="670"/>
                      <a:pt x="688" y="666"/>
                      <a:pt x="679" y="666"/>
                    </a:cubicBezTo>
                    <a:close/>
                    <a:moveTo>
                      <a:pt x="2457" y="1106"/>
                    </a:moveTo>
                    <a:lnTo>
                      <a:pt x="2457" y="1106"/>
                    </a:lnTo>
                    <a:cubicBezTo>
                      <a:pt x="2475" y="1111"/>
                      <a:pt x="2464" y="1113"/>
                      <a:pt x="2452" y="1116"/>
                    </a:cubicBezTo>
                    <a:lnTo>
                      <a:pt x="2457" y="1106"/>
                    </a:lnTo>
                    <a:close/>
                    <a:moveTo>
                      <a:pt x="248" y="1159"/>
                    </a:moveTo>
                    <a:lnTo>
                      <a:pt x="248" y="1159"/>
                    </a:lnTo>
                    <a:cubicBezTo>
                      <a:pt x="247" y="1159"/>
                      <a:pt x="246" y="1159"/>
                      <a:pt x="245" y="1160"/>
                    </a:cubicBezTo>
                    <a:lnTo>
                      <a:pt x="243" y="1160"/>
                    </a:lnTo>
                    <a:cubicBezTo>
                      <a:pt x="245" y="1159"/>
                      <a:pt x="246" y="1159"/>
                      <a:pt x="248" y="1159"/>
                    </a:cubicBezTo>
                    <a:close/>
                    <a:moveTo>
                      <a:pt x="2879" y="1171"/>
                    </a:moveTo>
                    <a:cubicBezTo>
                      <a:pt x="2879" y="1171"/>
                      <a:pt x="2879" y="1172"/>
                      <a:pt x="2880" y="1172"/>
                    </a:cubicBezTo>
                    <a:lnTo>
                      <a:pt x="2880" y="1172"/>
                    </a:lnTo>
                    <a:cubicBezTo>
                      <a:pt x="2881" y="1172"/>
                      <a:pt x="2882" y="1171"/>
                      <a:pt x="2883" y="1171"/>
                    </a:cubicBezTo>
                    <a:close/>
                    <a:moveTo>
                      <a:pt x="217" y="1165"/>
                    </a:moveTo>
                    <a:cubicBezTo>
                      <a:pt x="220" y="1165"/>
                      <a:pt x="224" y="1166"/>
                      <a:pt x="229" y="1167"/>
                    </a:cubicBezTo>
                    <a:lnTo>
                      <a:pt x="227" y="1167"/>
                    </a:lnTo>
                    <a:cubicBezTo>
                      <a:pt x="220" y="1171"/>
                      <a:pt x="217" y="1178"/>
                      <a:pt x="222" y="1185"/>
                    </a:cubicBezTo>
                    <a:cubicBezTo>
                      <a:pt x="217" y="1183"/>
                      <a:pt x="213" y="1180"/>
                      <a:pt x="210" y="1173"/>
                    </a:cubicBezTo>
                    <a:cubicBezTo>
                      <a:pt x="210" y="1167"/>
                      <a:pt x="213" y="1165"/>
                      <a:pt x="217" y="1165"/>
                    </a:cubicBezTo>
                    <a:close/>
                    <a:moveTo>
                      <a:pt x="3094" y="1269"/>
                    </a:moveTo>
                    <a:cubicBezTo>
                      <a:pt x="3094" y="1269"/>
                      <a:pt x="3094" y="1269"/>
                      <a:pt x="3095" y="1270"/>
                    </a:cubicBezTo>
                    <a:lnTo>
                      <a:pt x="3095" y="1270"/>
                    </a:lnTo>
                    <a:lnTo>
                      <a:pt x="3094" y="1269"/>
                    </a:lnTo>
                    <a:close/>
                    <a:moveTo>
                      <a:pt x="2678" y="1403"/>
                    </a:moveTo>
                    <a:lnTo>
                      <a:pt x="2678" y="1403"/>
                    </a:lnTo>
                    <a:cubicBezTo>
                      <a:pt x="2677" y="1404"/>
                      <a:pt x="2676" y="1406"/>
                      <a:pt x="2675" y="1408"/>
                    </a:cubicBezTo>
                    <a:cubicBezTo>
                      <a:pt x="2676" y="1406"/>
                      <a:pt x="2677" y="1404"/>
                      <a:pt x="2678" y="1403"/>
                    </a:cubicBezTo>
                    <a:close/>
                    <a:moveTo>
                      <a:pt x="1579" y="17"/>
                    </a:moveTo>
                    <a:cubicBezTo>
                      <a:pt x="1559" y="17"/>
                      <a:pt x="1599" y="84"/>
                      <a:pt x="1557" y="86"/>
                    </a:cubicBezTo>
                    <a:cubicBezTo>
                      <a:pt x="1547" y="79"/>
                      <a:pt x="1538" y="75"/>
                      <a:pt x="1528" y="75"/>
                    </a:cubicBezTo>
                    <a:cubicBezTo>
                      <a:pt x="1508" y="75"/>
                      <a:pt x="1488" y="89"/>
                      <a:pt x="1460" y="107"/>
                    </a:cubicBezTo>
                    <a:cubicBezTo>
                      <a:pt x="1439" y="89"/>
                      <a:pt x="1467" y="77"/>
                      <a:pt x="1460" y="61"/>
                    </a:cubicBezTo>
                    <a:lnTo>
                      <a:pt x="1460" y="61"/>
                    </a:lnTo>
                    <a:lnTo>
                      <a:pt x="1437" y="100"/>
                    </a:lnTo>
                    <a:cubicBezTo>
                      <a:pt x="1432" y="98"/>
                      <a:pt x="1434" y="86"/>
                      <a:pt x="1437" y="82"/>
                    </a:cubicBezTo>
                    <a:lnTo>
                      <a:pt x="1437" y="82"/>
                    </a:lnTo>
                    <a:cubicBezTo>
                      <a:pt x="1418" y="96"/>
                      <a:pt x="1432" y="130"/>
                      <a:pt x="1404" y="144"/>
                    </a:cubicBezTo>
                    <a:cubicBezTo>
                      <a:pt x="1403" y="154"/>
                      <a:pt x="1401" y="158"/>
                      <a:pt x="1397" y="158"/>
                    </a:cubicBezTo>
                    <a:cubicBezTo>
                      <a:pt x="1386" y="158"/>
                      <a:pt x="1363" y="108"/>
                      <a:pt x="1341" y="108"/>
                    </a:cubicBezTo>
                    <a:cubicBezTo>
                      <a:pt x="1334" y="108"/>
                      <a:pt x="1327" y="113"/>
                      <a:pt x="1321" y="126"/>
                    </a:cubicBezTo>
                    <a:cubicBezTo>
                      <a:pt x="1314" y="112"/>
                      <a:pt x="1323" y="93"/>
                      <a:pt x="1321" y="75"/>
                    </a:cubicBezTo>
                    <a:lnTo>
                      <a:pt x="1321" y="75"/>
                    </a:lnTo>
                    <a:cubicBezTo>
                      <a:pt x="1291" y="98"/>
                      <a:pt x="1270" y="130"/>
                      <a:pt x="1253" y="165"/>
                    </a:cubicBezTo>
                    <a:lnTo>
                      <a:pt x="1221" y="135"/>
                    </a:lnTo>
                    <a:lnTo>
                      <a:pt x="1221" y="135"/>
                    </a:lnTo>
                    <a:cubicBezTo>
                      <a:pt x="1247" y="170"/>
                      <a:pt x="1223" y="218"/>
                      <a:pt x="1207" y="258"/>
                    </a:cubicBezTo>
                    <a:cubicBezTo>
                      <a:pt x="1219" y="274"/>
                      <a:pt x="1226" y="290"/>
                      <a:pt x="1230" y="297"/>
                    </a:cubicBezTo>
                    <a:lnTo>
                      <a:pt x="1202" y="327"/>
                    </a:lnTo>
                    <a:cubicBezTo>
                      <a:pt x="1196" y="313"/>
                      <a:pt x="1196" y="297"/>
                      <a:pt x="1200" y="281"/>
                    </a:cubicBezTo>
                    <a:lnTo>
                      <a:pt x="1200" y="281"/>
                    </a:lnTo>
                    <a:lnTo>
                      <a:pt x="1196" y="295"/>
                    </a:lnTo>
                    <a:cubicBezTo>
                      <a:pt x="1182" y="272"/>
                      <a:pt x="1177" y="244"/>
                      <a:pt x="1186" y="218"/>
                    </a:cubicBezTo>
                    <a:lnTo>
                      <a:pt x="1186" y="218"/>
                    </a:lnTo>
                    <a:cubicBezTo>
                      <a:pt x="1191" y="228"/>
                      <a:pt x="1198" y="237"/>
                      <a:pt x="1202" y="246"/>
                    </a:cubicBezTo>
                    <a:cubicBezTo>
                      <a:pt x="1209" y="216"/>
                      <a:pt x="1209" y="184"/>
                      <a:pt x="1205" y="151"/>
                    </a:cubicBezTo>
                    <a:lnTo>
                      <a:pt x="1205" y="151"/>
                    </a:lnTo>
                    <a:cubicBezTo>
                      <a:pt x="1205" y="158"/>
                      <a:pt x="1200" y="163"/>
                      <a:pt x="1196" y="167"/>
                    </a:cubicBezTo>
                    <a:cubicBezTo>
                      <a:pt x="1196" y="160"/>
                      <a:pt x="1196" y="153"/>
                      <a:pt x="1196" y="147"/>
                    </a:cubicBezTo>
                    <a:cubicBezTo>
                      <a:pt x="1195" y="145"/>
                      <a:pt x="1195" y="144"/>
                      <a:pt x="1194" y="144"/>
                    </a:cubicBezTo>
                    <a:cubicBezTo>
                      <a:pt x="1192" y="144"/>
                      <a:pt x="1190" y="154"/>
                      <a:pt x="1186" y="165"/>
                    </a:cubicBezTo>
                    <a:lnTo>
                      <a:pt x="1168" y="109"/>
                    </a:lnTo>
                    <a:lnTo>
                      <a:pt x="1168" y="133"/>
                    </a:lnTo>
                    <a:lnTo>
                      <a:pt x="1110" y="107"/>
                    </a:lnTo>
                    <a:cubicBezTo>
                      <a:pt x="1084" y="170"/>
                      <a:pt x="1075" y="258"/>
                      <a:pt x="1031" y="293"/>
                    </a:cubicBezTo>
                    <a:cubicBezTo>
                      <a:pt x="1031" y="249"/>
                      <a:pt x="1015" y="228"/>
                      <a:pt x="1001" y="179"/>
                    </a:cubicBezTo>
                    <a:lnTo>
                      <a:pt x="1001" y="179"/>
                    </a:lnTo>
                    <a:cubicBezTo>
                      <a:pt x="1008" y="190"/>
                      <a:pt x="1013" y="194"/>
                      <a:pt x="1018" y="194"/>
                    </a:cubicBezTo>
                    <a:cubicBezTo>
                      <a:pt x="1035" y="194"/>
                      <a:pt x="1045" y="151"/>
                      <a:pt x="1068" y="151"/>
                    </a:cubicBezTo>
                    <a:cubicBezTo>
                      <a:pt x="1068" y="151"/>
                      <a:pt x="1069" y="151"/>
                      <a:pt x="1070" y="151"/>
                    </a:cubicBezTo>
                    <a:cubicBezTo>
                      <a:pt x="1054" y="149"/>
                      <a:pt x="1052" y="126"/>
                      <a:pt x="1054" y="116"/>
                    </a:cubicBezTo>
                    <a:lnTo>
                      <a:pt x="1054" y="116"/>
                    </a:lnTo>
                    <a:cubicBezTo>
                      <a:pt x="1054" y="116"/>
                      <a:pt x="1043" y="130"/>
                      <a:pt x="1033" y="144"/>
                    </a:cubicBezTo>
                    <a:lnTo>
                      <a:pt x="1012" y="174"/>
                    </a:lnTo>
                    <a:cubicBezTo>
                      <a:pt x="1003" y="135"/>
                      <a:pt x="994" y="149"/>
                      <a:pt x="975" y="135"/>
                    </a:cubicBezTo>
                    <a:lnTo>
                      <a:pt x="975" y="135"/>
                    </a:lnTo>
                    <a:cubicBezTo>
                      <a:pt x="1008" y="209"/>
                      <a:pt x="952" y="198"/>
                      <a:pt x="941" y="228"/>
                    </a:cubicBezTo>
                    <a:cubicBezTo>
                      <a:pt x="931" y="202"/>
                      <a:pt x="927" y="174"/>
                      <a:pt x="954" y="172"/>
                    </a:cubicBezTo>
                    <a:cubicBezTo>
                      <a:pt x="948" y="166"/>
                      <a:pt x="943" y="163"/>
                      <a:pt x="939" y="163"/>
                    </a:cubicBezTo>
                    <a:cubicBezTo>
                      <a:pt x="920" y="163"/>
                      <a:pt x="937" y="239"/>
                      <a:pt x="918" y="239"/>
                    </a:cubicBezTo>
                    <a:cubicBezTo>
                      <a:pt x="915" y="239"/>
                      <a:pt x="911" y="237"/>
                      <a:pt x="906" y="233"/>
                    </a:cubicBezTo>
                    <a:lnTo>
                      <a:pt x="906" y="233"/>
                    </a:lnTo>
                    <a:cubicBezTo>
                      <a:pt x="902" y="236"/>
                      <a:pt x="897" y="238"/>
                      <a:pt x="892" y="238"/>
                    </a:cubicBezTo>
                    <a:cubicBezTo>
                      <a:pt x="880" y="238"/>
                      <a:pt x="869" y="230"/>
                      <a:pt x="866" y="216"/>
                    </a:cubicBezTo>
                    <a:lnTo>
                      <a:pt x="873" y="214"/>
                    </a:lnTo>
                    <a:lnTo>
                      <a:pt x="873" y="214"/>
                    </a:lnTo>
                    <a:cubicBezTo>
                      <a:pt x="829" y="218"/>
                      <a:pt x="753" y="262"/>
                      <a:pt x="778" y="325"/>
                    </a:cubicBezTo>
                    <a:cubicBezTo>
                      <a:pt x="774" y="318"/>
                      <a:pt x="746" y="251"/>
                      <a:pt x="741" y="237"/>
                    </a:cubicBezTo>
                    <a:lnTo>
                      <a:pt x="741" y="237"/>
                    </a:lnTo>
                    <a:cubicBezTo>
                      <a:pt x="741" y="237"/>
                      <a:pt x="750" y="295"/>
                      <a:pt x="762" y="353"/>
                    </a:cubicBezTo>
                    <a:cubicBezTo>
                      <a:pt x="776" y="411"/>
                      <a:pt x="790" y="469"/>
                      <a:pt x="790" y="469"/>
                    </a:cubicBezTo>
                    <a:cubicBezTo>
                      <a:pt x="767" y="415"/>
                      <a:pt x="672" y="306"/>
                      <a:pt x="686" y="260"/>
                    </a:cubicBezTo>
                    <a:cubicBezTo>
                      <a:pt x="682" y="259"/>
                      <a:pt x="679" y="259"/>
                      <a:pt x="675" y="259"/>
                    </a:cubicBezTo>
                    <a:cubicBezTo>
                      <a:pt x="665" y="259"/>
                      <a:pt x="655" y="263"/>
                      <a:pt x="648" y="283"/>
                    </a:cubicBezTo>
                    <a:cubicBezTo>
                      <a:pt x="658" y="288"/>
                      <a:pt x="706" y="348"/>
                      <a:pt x="702" y="357"/>
                    </a:cubicBezTo>
                    <a:cubicBezTo>
                      <a:pt x="647" y="314"/>
                      <a:pt x="668" y="336"/>
                      <a:pt x="615" y="306"/>
                    </a:cubicBezTo>
                    <a:lnTo>
                      <a:pt x="615" y="306"/>
                    </a:lnTo>
                    <a:cubicBezTo>
                      <a:pt x="633" y="320"/>
                      <a:pt x="666" y="393"/>
                      <a:pt x="653" y="399"/>
                    </a:cubicBezTo>
                    <a:cubicBezTo>
                      <a:pt x="635" y="369"/>
                      <a:pt x="616" y="341"/>
                      <a:pt x="602" y="311"/>
                    </a:cubicBezTo>
                    <a:lnTo>
                      <a:pt x="602" y="311"/>
                    </a:lnTo>
                    <a:lnTo>
                      <a:pt x="609" y="360"/>
                    </a:lnTo>
                    <a:lnTo>
                      <a:pt x="617" y="399"/>
                    </a:lnTo>
                    <a:lnTo>
                      <a:pt x="617" y="399"/>
                    </a:lnTo>
                    <a:cubicBezTo>
                      <a:pt x="610" y="378"/>
                      <a:pt x="574" y="339"/>
                      <a:pt x="553" y="325"/>
                    </a:cubicBezTo>
                    <a:lnTo>
                      <a:pt x="553" y="325"/>
                    </a:lnTo>
                    <a:cubicBezTo>
                      <a:pt x="567" y="339"/>
                      <a:pt x="523" y="344"/>
                      <a:pt x="519" y="355"/>
                    </a:cubicBezTo>
                    <a:lnTo>
                      <a:pt x="546" y="362"/>
                    </a:lnTo>
                    <a:cubicBezTo>
                      <a:pt x="500" y="376"/>
                      <a:pt x="586" y="490"/>
                      <a:pt x="551" y="508"/>
                    </a:cubicBezTo>
                    <a:cubicBezTo>
                      <a:pt x="542" y="492"/>
                      <a:pt x="491" y="415"/>
                      <a:pt x="463" y="415"/>
                    </a:cubicBezTo>
                    <a:cubicBezTo>
                      <a:pt x="462" y="415"/>
                      <a:pt x="461" y="415"/>
                      <a:pt x="461" y="415"/>
                    </a:cubicBezTo>
                    <a:cubicBezTo>
                      <a:pt x="482" y="459"/>
                      <a:pt x="572" y="615"/>
                      <a:pt x="572" y="661"/>
                    </a:cubicBezTo>
                    <a:lnTo>
                      <a:pt x="549" y="645"/>
                    </a:lnTo>
                    <a:lnTo>
                      <a:pt x="549" y="684"/>
                    </a:lnTo>
                    <a:cubicBezTo>
                      <a:pt x="500" y="601"/>
                      <a:pt x="461" y="513"/>
                      <a:pt x="435" y="420"/>
                    </a:cubicBezTo>
                    <a:cubicBezTo>
                      <a:pt x="415" y="417"/>
                      <a:pt x="411" y="409"/>
                      <a:pt x="404" y="409"/>
                    </a:cubicBezTo>
                    <a:cubicBezTo>
                      <a:pt x="401" y="409"/>
                      <a:pt x="398" y="411"/>
                      <a:pt x="391" y="418"/>
                    </a:cubicBezTo>
                    <a:cubicBezTo>
                      <a:pt x="375" y="408"/>
                      <a:pt x="370" y="388"/>
                      <a:pt x="382" y="374"/>
                    </a:cubicBezTo>
                    <a:lnTo>
                      <a:pt x="382" y="374"/>
                    </a:lnTo>
                    <a:lnTo>
                      <a:pt x="322" y="399"/>
                    </a:lnTo>
                    <a:cubicBezTo>
                      <a:pt x="361" y="439"/>
                      <a:pt x="324" y="469"/>
                      <a:pt x="359" y="501"/>
                    </a:cubicBezTo>
                    <a:cubicBezTo>
                      <a:pt x="359" y="501"/>
                      <a:pt x="361" y="480"/>
                      <a:pt x="363" y="459"/>
                    </a:cubicBezTo>
                    <a:cubicBezTo>
                      <a:pt x="366" y="441"/>
                      <a:pt x="370" y="418"/>
                      <a:pt x="370" y="418"/>
                    </a:cubicBezTo>
                    <a:cubicBezTo>
                      <a:pt x="407" y="457"/>
                      <a:pt x="447" y="557"/>
                      <a:pt x="412" y="575"/>
                    </a:cubicBezTo>
                    <a:cubicBezTo>
                      <a:pt x="389" y="566"/>
                      <a:pt x="347" y="499"/>
                      <a:pt x="333" y="487"/>
                    </a:cubicBezTo>
                    <a:lnTo>
                      <a:pt x="333" y="487"/>
                    </a:lnTo>
                    <a:cubicBezTo>
                      <a:pt x="342" y="504"/>
                      <a:pt x="333" y="532"/>
                      <a:pt x="321" y="532"/>
                    </a:cubicBezTo>
                    <a:cubicBezTo>
                      <a:pt x="320" y="532"/>
                      <a:pt x="318" y="532"/>
                      <a:pt x="317" y="531"/>
                    </a:cubicBezTo>
                    <a:lnTo>
                      <a:pt x="310" y="499"/>
                    </a:lnTo>
                    <a:lnTo>
                      <a:pt x="310" y="499"/>
                    </a:lnTo>
                    <a:cubicBezTo>
                      <a:pt x="281" y="501"/>
                      <a:pt x="324" y="560"/>
                      <a:pt x="293" y="560"/>
                    </a:cubicBezTo>
                    <a:cubicBezTo>
                      <a:pt x="289" y="560"/>
                      <a:pt x="284" y="559"/>
                      <a:pt x="278" y="557"/>
                    </a:cubicBezTo>
                    <a:cubicBezTo>
                      <a:pt x="277" y="557"/>
                      <a:pt x="276" y="557"/>
                      <a:pt x="275" y="557"/>
                    </a:cubicBezTo>
                    <a:cubicBezTo>
                      <a:pt x="264" y="557"/>
                      <a:pt x="235" y="546"/>
                      <a:pt x="225" y="546"/>
                    </a:cubicBezTo>
                    <a:cubicBezTo>
                      <a:pt x="220" y="546"/>
                      <a:pt x="220" y="548"/>
                      <a:pt x="227" y="555"/>
                    </a:cubicBezTo>
                    <a:cubicBezTo>
                      <a:pt x="312" y="610"/>
                      <a:pt x="391" y="675"/>
                      <a:pt x="461" y="749"/>
                    </a:cubicBezTo>
                    <a:cubicBezTo>
                      <a:pt x="424" y="747"/>
                      <a:pt x="389" y="740"/>
                      <a:pt x="354" y="728"/>
                    </a:cubicBezTo>
                    <a:cubicBezTo>
                      <a:pt x="305" y="708"/>
                      <a:pt x="278" y="638"/>
                      <a:pt x="238" y="619"/>
                    </a:cubicBezTo>
                    <a:lnTo>
                      <a:pt x="238" y="619"/>
                    </a:lnTo>
                    <a:cubicBezTo>
                      <a:pt x="247" y="629"/>
                      <a:pt x="254" y="640"/>
                      <a:pt x="259" y="654"/>
                    </a:cubicBezTo>
                    <a:cubicBezTo>
                      <a:pt x="247" y="654"/>
                      <a:pt x="234" y="636"/>
                      <a:pt x="225" y="636"/>
                    </a:cubicBezTo>
                    <a:cubicBezTo>
                      <a:pt x="222" y="636"/>
                      <a:pt x="219" y="638"/>
                      <a:pt x="217" y="643"/>
                    </a:cubicBezTo>
                    <a:cubicBezTo>
                      <a:pt x="259" y="680"/>
                      <a:pt x="185" y="670"/>
                      <a:pt x="245" y="680"/>
                    </a:cubicBezTo>
                    <a:cubicBezTo>
                      <a:pt x="245" y="703"/>
                      <a:pt x="222" y="689"/>
                      <a:pt x="208" y="708"/>
                    </a:cubicBezTo>
                    <a:cubicBezTo>
                      <a:pt x="247" y="735"/>
                      <a:pt x="280" y="775"/>
                      <a:pt x="296" y="821"/>
                    </a:cubicBezTo>
                    <a:cubicBezTo>
                      <a:pt x="284" y="812"/>
                      <a:pt x="271" y="807"/>
                      <a:pt x="259" y="803"/>
                    </a:cubicBezTo>
                    <a:cubicBezTo>
                      <a:pt x="229" y="830"/>
                      <a:pt x="194" y="833"/>
                      <a:pt x="173" y="863"/>
                    </a:cubicBezTo>
                    <a:cubicBezTo>
                      <a:pt x="159" y="858"/>
                      <a:pt x="134" y="865"/>
                      <a:pt x="118" y="847"/>
                    </a:cubicBezTo>
                    <a:lnTo>
                      <a:pt x="118" y="847"/>
                    </a:lnTo>
                    <a:cubicBezTo>
                      <a:pt x="125" y="856"/>
                      <a:pt x="138" y="870"/>
                      <a:pt x="131" y="879"/>
                    </a:cubicBezTo>
                    <a:cubicBezTo>
                      <a:pt x="78" y="872"/>
                      <a:pt x="141" y="856"/>
                      <a:pt x="80" y="840"/>
                    </a:cubicBezTo>
                    <a:lnTo>
                      <a:pt x="80" y="840"/>
                    </a:lnTo>
                    <a:cubicBezTo>
                      <a:pt x="108" y="856"/>
                      <a:pt x="104" y="886"/>
                      <a:pt x="111" y="909"/>
                    </a:cubicBezTo>
                    <a:cubicBezTo>
                      <a:pt x="119" y="913"/>
                      <a:pt x="126" y="915"/>
                      <a:pt x="130" y="915"/>
                    </a:cubicBezTo>
                    <a:cubicBezTo>
                      <a:pt x="151" y="915"/>
                      <a:pt x="139" y="879"/>
                      <a:pt x="131" y="861"/>
                    </a:cubicBezTo>
                    <a:lnTo>
                      <a:pt x="131" y="861"/>
                    </a:lnTo>
                    <a:cubicBezTo>
                      <a:pt x="192" y="895"/>
                      <a:pt x="240" y="958"/>
                      <a:pt x="243" y="1007"/>
                    </a:cubicBezTo>
                    <a:cubicBezTo>
                      <a:pt x="242" y="1017"/>
                      <a:pt x="238" y="1021"/>
                      <a:pt x="233" y="1021"/>
                    </a:cubicBezTo>
                    <a:cubicBezTo>
                      <a:pt x="221" y="1021"/>
                      <a:pt x="204" y="1003"/>
                      <a:pt x="203" y="1003"/>
                    </a:cubicBezTo>
                    <a:lnTo>
                      <a:pt x="203" y="1003"/>
                    </a:lnTo>
                    <a:cubicBezTo>
                      <a:pt x="202" y="1003"/>
                      <a:pt x="203" y="1003"/>
                      <a:pt x="203" y="1004"/>
                    </a:cubicBezTo>
                    <a:cubicBezTo>
                      <a:pt x="157" y="1044"/>
                      <a:pt x="273" y="1113"/>
                      <a:pt x="199" y="1125"/>
                    </a:cubicBezTo>
                    <a:cubicBezTo>
                      <a:pt x="150" y="1113"/>
                      <a:pt x="127" y="1074"/>
                      <a:pt x="97" y="1058"/>
                    </a:cubicBezTo>
                    <a:cubicBezTo>
                      <a:pt x="101" y="1030"/>
                      <a:pt x="145" y="1044"/>
                      <a:pt x="155" y="1030"/>
                    </a:cubicBezTo>
                    <a:lnTo>
                      <a:pt x="155" y="1030"/>
                    </a:lnTo>
                    <a:lnTo>
                      <a:pt x="125" y="1034"/>
                    </a:lnTo>
                    <a:cubicBezTo>
                      <a:pt x="118" y="1018"/>
                      <a:pt x="118" y="1000"/>
                      <a:pt x="136" y="1000"/>
                    </a:cubicBezTo>
                    <a:cubicBezTo>
                      <a:pt x="134" y="999"/>
                      <a:pt x="131" y="999"/>
                      <a:pt x="129" y="999"/>
                    </a:cubicBezTo>
                    <a:cubicBezTo>
                      <a:pt x="89" y="999"/>
                      <a:pt x="66" y="1072"/>
                      <a:pt x="9" y="1081"/>
                    </a:cubicBezTo>
                    <a:cubicBezTo>
                      <a:pt x="18" y="1099"/>
                      <a:pt x="20" y="1120"/>
                      <a:pt x="39" y="1127"/>
                    </a:cubicBezTo>
                    <a:lnTo>
                      <a:pt x="43" y="1113"/>
                    </a:lnTo>
                    <a:cubicBezTo>
                      <a:pt x="78" y="1124"/>
                      <a:pt x="66" y="1160"/>
                      <a:pt x="86" y="1160"/>
                    </a:cubicBezTo>
                    <a:cubicBezTo>
                      <a:pt x="87" y="1160"/>
                      <a:pt x="88" y="1160"/>
                      <a:pt x="90" y="1160"/>
                    </a:cubicBezTo>
                    <a:lnTo>
                      <a:pt x="90" y="1160"/>
                    </a:lnTo>
                    <a:cubicBezTo>
                      <a:pt x="97" y="1190"/>
                      <a:pt x="111" y="1231"/>
                      <a:pt x="76" y="1238"/>
                    </a:cubicBezTo>
                    <a:lnTo>
                      <a:pt x="37" y="1213"/>
                    </a:lnTo>
                    <a:lnTo>
                      <a:pt x="37" y="1213"/>
                    </a:lnTo>
                    <a:cubicBezTo>
                      <a:pt x="41" y="1215"/>
                      <a:pt x="46" y="1216"/>
                      <a:pt x="50" y="1216"/>
                    </a:cubicBezTo>
                    <a:cubicBezTo>
                      <a:pt x="59" y="1216"/>
                      <a:pt x="66" y="1211"/>
                      <a:pt x="62" y="1201"/>
                    </a:cubicBezTo>
                    <a:lnTo>
                      <a:pt x="62" y="1201"/>
                    </a:lnTo>
                    <a:cubicBezTo>
                      <a:pt x="65" y="1209"/>
                      <a:pt x="58" y="1210"/>
                      <a:pt x="48" y="1210"/>
                    </a:cubicBezTo>
                    <a:cubicBezTo>
                      <a:pt x="43" y="1210"/>
                      <a:pt x="37" y="1210"/>
                      <a:pt x="32" y="1210"/>
                    </a:cubicBezTo>
                    <a:cubicBezTo>
                      <a:pt x="15" y="1210"/>
                      <a:pt x="1" y="1213"/>
                      <a:pt x="23" y="1241"/>
                    </a:cubicBezTo>
                    <a:lnTo>
                      <a:pt x="62" y="1250"/>
                    </a:lnTo>
                    <a:cubicBezTo>
                      <a:pt x="67" y="1280"/>
                      <a:pt x="87" y="1333"/>
                      <a:pt x="57" y="1340"/>
                    </a:cubicBezTo>
                    <a:cubicBezTo>
                      <a:pt x="72" y="1350"/>
                      <a:pt x="77" y="1352"/>
                      <a:pt x="79" y="1352"/>
                    </a:cubicBezTo>
                    <a:cubicBezTo>
                      <a:pt x="81" y="1352"/>
                      <a:pt x="80" y="1349"/>
                      <a:pt x="84" y="1349"/>
                    </a:cubicBezTo>
                    <a:cubicBezTo>
                      <a:pt x="88" y="1349"/>
                      <a:pt x="96" y="1351"/>
                      <a:pt x="113" y="1359"/>
                    </a:cubicBezTo>
                    <a:cubicBezTo>
                      <a:pt x="50" y="1323"/>
                      <a:pt x="156" y="1315"/>
                      <a:pt x="97" y="1286"/>
                    </a:cubicBezTo>
                    <a:lnTo>
                      <a:pt x="97" y="1286"/>
                    </a:lnTo>
                    <a:cubicBezTo>
                      <a:pt x="113" y="1293"/>
                      <a:pt x="123" y="1295"/>
                      <a:pt x="131" y="1295"/>
                    </a:cubicBezTo>
                    <a:cubicBezTo>
                      <a:pt x="143" y="1295"/>
                      <a:pt x="149" y="1291"/>
                      <a:pt x="164" y="1291"/>
                    </a:cubicBezTo>
                    <a:cubicBezTo>
                      <a:pt x="171" y="1291"/>
                      <a:pt x="182" y="1292"/>
                      <a:pt x="196" y="1296"/>
                    </a:cubicBezTo>
                    <a:cubicBezTo>
                      <a:pt x="182" y="1287"/>
                      <a:pt x="164" y="1282"/>
                      <a:pt x="187" y="1271"/>
                    </a:cubicBezTo>
                    <a:cubicBezTo>
                      <a:pt x="182" y="1269"/>
                      <a:pt x="180" y="1264"/>
                      <a:pt x="178" y="1259"/>
                    </a:cubicBezTo>
                    <a:cubicBezTo>
                      <a:pt x="169" y="1259"/>
                      <a:pt x="159" y="1257"/>
                      <a:pt x="150" y="1252"/>
                    </a:cubicBezTo>
                    <a:cubicBezTo>
                      <a:pt x="129" y="1220"/>
                      <a:pt x="152" y="1194"/>
                      <a:pt x="145" y="1173"/>
                    </a:cubicBezTo>
                    <a:cubicBezTo>
                      <a:pt x="147" y="1173"/>
                      <a:pt x="148" y="1173"/>
                      <a:pt x="149" y="1173"/>
                    </a:cubicBezTo>
                    <a:cubicBezTo>
                      <a:pt x="159" y="1173"/>
                      <a:pt x="159" y="1190"/>
                      <a:pt x="173" y="1194"/>
                    </a:cubicBezTo>
                    <a:lnTo>
                      <a:pt x="162" y="1164"/>
                    </a:lnTo>
                    <a:lnTo>
                      <a:pt x="162" y="1164"/>
                    </a:lnTo>
                    <a:cubicBezTo>
                      <a:pt x="189" y="1185"/>
                      <a:pt x="231" y="1176"/>
                      <a:pt x="229" y="1213"/>
                    </a:cubicBezTo>
                    <a:lnTo>
                      <a:pt x="250" y="1192"/>
                    </a:lnTo>
                    <a:cubicBezTo>
                      <a:pt x="275" y="1192"/>
                      <a:pt x="298" y="1178"/>
                      <a:pt x="294" y="1160"/>
                    </a:cubicBezTo>
                    <a:cubicBezTo>
                      <a:pt x="304" y="1154"/>
                      <a:pt x="291" y="1127"/>
                      <a:pt x="291" y="1127"/>
                    </a:cubicBezTo>
                    <a:lnTo>
                      <a:pt x="291" y="1127"/>
                    </a:lnTo>
                    <a:cubicBezTo>
                      <a:pt x="291" y="1127"/>
                      <a:pt x="292" y="1130"/>
                      <a:pt x="296" y="1136"/>
                    </a:cubicBezTo>
                    <a:lnTo>
                      <a:pt x="303" y="1088"/>
                    </a:lnTo>
                    <a:lnTo>
                      <a:pt x="312" y="1092"/>
                    </a:lnTo>
                    <a:cubicBezTo>
                      <a:pt x="326" y="1078"/>
                      <a:pt x="326" y="1051"/>
                      <a:pt x="333" y="1030"/>
                    </a:cubicBezTo>
                    <a:cubicBezTo>
                      <a:pt x="337" y="1005"/>
                      <a:pt x="358" y="990"/>
                      <a:pt x="382" y="990"/>
                    </a:cubicBezTo>
                    <a:cubicBezTo>
                      <a:pt x="385" y="990"/>
                      <a:pt x="388" y="990"/>
                      <a:pt x="391" y="990"/>
                    </a:cubicBezTo>
                    <a:cubicBezTo>
                      <a:pt x="389" y="976"/>
                      <a:pt x="386" y="963"/>
                      <a:pt x="405" y="953"/>
                    </a:cubicBezTo>
                    <a:lnTo>
                      <a:pt x="435" y="967"/>
                    </a:lnTo>
                    <a:cubicBezTo>
                      <a:pt x="435" y="951"/>
                      <a:pt x="486" y="953"/>
                      <a:pt x="463" y="930"/>
                    </a:cubicBezTo>
                    <a:lnTo>
                      <a:pt x="463" y="930"/>
                    </a:lnTo>
                    <a:cubicBezTo>
                      <a:pt x="478" y="937"/>
                      <a:pt x="490" y="940"/>
                      <a:pt x="499" y="940"/>
                    </a:cubicBezTo>
                    <a:cubicBezTo>
                      <a:pt x="536" y="940"/>
                      <a:pt x="527" y="889"/>
                      <a:pt x="551" y="881"/>
                    </a:cubicBezTo>
                    <a:lnTo>
                      <a:pt x="519" y="854"/>
                    </a:lnTo>
                    <a:cubicBezTo>
                      <a:pt x="533" y="842"/>
                      <a:pt x="535" y="823"/>
                      <a:pt x="539" y="796"/>
                    </a:cubicBezTo>
                    <a:lnTo>
                      <a:pt x="509" y="772"/>
                    </a:lnTo>
                    <a:cubicBezTo>
                      <a:pt x="502" y="738"/>
                      <a:pt x="565" y="754"/>
                      <a:pt x="586" y="733"/>
                    </a:cubicBezTo>
                    <a:lnTo>
                      <a:pt x="586" y="733"/>
                    </a:lnTo>
                    <a:cubicBezTo>
                      <a:pt x="591" y="742"/>
                      <a:pt x="588" y="745"/>
                      <a:pt x="581" y="745"/>
                    </a:cubicBezTo>
                    <a:cubicBezTo>
                      <a:pt x="579" y="745"/>
                      <a:pt x="577" y="745"/>
                      <a:pt x="574" y="745"/>
                    </a:cubicBezTo>
                    <a:lnTo>
                      <a:pt x="574" y="745"/>
                    </a:lnTo>
                    <a:cubicBezTo>
                      <a:pt x="585" y="749"/>
                      <a:pt x="593" y="751"/>
                      <a:pt x="599" y="751"/>
                    </a:cubicBezTo>
                    <a:cubicBezTo>
                      <a:pt x="639" y="751"/>
                      <a:pt x="609" y="672"/>
                      <a:pt x="646" y="672"/>
                    </a:cubicBezTo>
                    <a:cubicBezTo>
                      <a:pt x="650" y="672"/>
                      <a:pt x="654" y="673"/>
                      <a:pt x="660" y="675"/>
                    </a:cubicBezTo>
                    <a:cubicBezTo>
                      <a:pt x="659" y="666"/>
                      <a:pt x="661" y="663"/>
                      <a:pt x="666" y="663"/>
                    </a:cubicBezTo>
                    <a:cubicBezTo>
                      <a:pt x="668" y="663"/>
                      <a:pt x="672" y="664"/>
                      <a:pt x="676" y="666"/>
                    </a:cubicBezTo>
                    <a:lnTo>
                      <a:pt x="676" y="668"/>
                    </a:lnTo>
                    <a:cubicBezTo>
                      <a:pt x="676" y="668"/>
                      <a:pt x="676" y="666"/>
                      <a:pt x="679" y="666"/>
                    </a:cubicBezTo>
                    <a:cubicBezTo>
                      <a:pt x="686" y="657"/>
                      <a:pt x="690" y="650"/>
                      <a:pt x="692" y="638"/>
                    </a:cubicBezTo>
                    <a:lnTo>
                      <a:pt x="718" y="668"/>
                    </a:lnTo>
                    <a:lnTo>
                      <a:pt x="718" y="666"/>
                    </a:lnTo>
                    <a:cubicBezTo>
                      <a:pt x="720" y="667"/>
                      <a:pt x="721" y="667"/>
                      <a:pt x="722" y="667"/>
                    </a:cubicBezTo>
                    <a:cubicBezTo>
                      <a:pt x="729" y="667"/>
                      <a:pt x="711" y="645"/>
                      <a:pt x="692" y="626"/>
                    </a:cubicBezTo>
                    <a:cubicBezTo>
                      <a:pt x="692" y="617"/>
                      <a:pt x="690" y="608"/>
                      <a:pt x="688" y="601"/>
                    </a:cubicBezTo>
                    <a:lnTo>
                      <a:pt x="688" y="601"/>
                    </a:lnTo>
                    <a:cubicBezTo>
                      <a:pt x="699" y="613"/>
                      <a:pt x="705" y="616"/>
                      <a:pt x="709" y="616"/>
                    </a:cubicBezTo>
                    <a:cubicBezTo>
                      <a:pt x="716" y="616"/>
                      <a:pt x="714" y="602"/>
                      <a:pt x="722" y="602"/>
                    </a:cubicBezTo>
                    <a:cubicBezTo>
                      <a:pt x="726" y="602"/>
                      <a:pt x="733" y="607"/>
                      <a:pt x="746" y="619"/>
                    </a:cubicBezTo>
                    <a:cubicBezTo>
                      <a:pt x="733" y="592"/>
                      <a:pt x="769" y="576"/>
                      <a:pt x="748" y="527"/>
                    </a:cubicBezTo>
                    <a:lnTo>
                      <a:pt x="748" y="527"/>
                    </a:lnTo>
                    <a:cubicBezTo>
                      <a:pt x="761" y="527"/>
                      <a:pt x="776" y="526"/>
                      <a:pt x="774" y="506"/>
                    </a:cubicBezTo>
                    <a:lnTo>
                      <a:pt x="774" y="506"/>
                    </a:lnTo>
                    <a:lnTo>
                      <a:pt x="801" y="545"/>
                    </a:lnTo>
                    <a:lnTo>
                      <a:pt x="801" y="545"/>
                    </a:lnTo>
                    <a:lnTo>
                      <a:pt x="790" y="478"/>
                    </a:lnTo>
                    <a:lnTo>
                      <a:pt x="790" y="478"/>
                    </a:lnTo>
                    <a:cubicBezTo>
                      <a:pt x="815" y="492"/>
                      <a:pt x="834" y="520"/>
                      <a:pt x="839" y="550"/>
                    </a:cubicBezTo>
                    <a:cubicBezTo>
                      <a:pt x="839" y="483"/>
                      <a:pt x="850" y="517"/>
                      <a:pt x="850" y="455"/>
                    </a:cubicBezTo>
                    <a:lnTo>
                      <a:pt x="864" y="483"/>
                    </a:lnTo>
                    <a:cubicBezTo>
                      <a:pt x="871" y="479"/>
                      <a:pt x="871" y="448"/>
                      <a:pt x="880" y="448"/>
                    </a:cubicBezTo>
                    <a:cubicBezTo>
                      <a:pt x="882" y="448"/>
                      <a:pt x="884" y="450"/>
                      <a:pt x="887" y="455"/>
                    </a:cubicBezTo>
                    <a:cubicBezTo>
                      <a:pt x="898" y="465"/>
                      <a:pt x="909" y="468"/>
                      <a:pt x="922" y="468"/>
                    </a:cubicBezTo>
                    <a:cubicBezTo>
                      <a:pt x="954" y="468"/>
                      <a:pt x="991" y="446"/>
                      <a:pt x="1032" y="446"/>
                    </a:cubicBezTo>
                    <a:cubicBezTo>
                      <a:pt x="1047" y="446"/>
                      <a:pt x="1062" y="449"/>
                      <a:pt x="1077" y="457"/>
                    </a:cubicBezTo>
                    <a:cubicBezTo>
                      <a:pt x="1066" y="431"/>
                      <a:pt x="1065" y="423"/>
                      <a:pt x="1068" y="423"/>
                    </a:cubicBezTo>
                    <a:cubicBezTo>
                      <a:pt x="1073" y="423"/>
                      <a:pt x="1089" y="443"/>
                      <a:pt x="1097" y="443"/>
                    </a:cubicBezTo>
                    <a:cubicBezTo>
                      <a:pt x="1101" y="443"/>
                      <a:pt x="1102" y="437"/>
                      <a:pt x="1098" y="420"/>
                    </a:cubicBezTo>
                    <a:lnTo>
                      <a:pt x="1098" y="420"/>
                    </a:lnTo>
                    <a:cubicBezTo>
                      <a:pt x="1107" y="441"/>
                      <a:pt x="1119" y="448"/>
                      <a:pt x="1114" y="471"/>
                    </a:cubicBezTo>
                    <a:cubicBezTo>
                      <a:pt x="1120" y="463"/>
                      <a:pt x="1126" y="461"/>
                      <a:pt x="1132" y="461"/>
                    </a:cubicBezTo>
                    <a:cubicBezTo>
                      <a:pt x="1140" y="461"/>
                      <a:pt x="1147" y="465"/>
                      <a:pt x="1153" y="465"/>
                    </a:cubicBezTo>
                    <a:cubicBezTo>
                      <a:pt x="1162" y="465"/>
                      <a:pt x="1168" y="459"/>
                      <a:pt x="1172" y="432"/>
                    </a:cubicBezTo>
                    <a:cubicBezTo>
                      <a:pt x="1179" y="453"/>
                      <a:pt x="1172" y="464"/>
                      <a:pt x="1177" y="478"/>
                    </a:cubicBezTo>
                    <a:cubicBezTo>
                      <a:pt x="1177" y="473"/>
                      <a:pt x="1181" y="464"/>
                      <a:pt x="1184" y="464"/>
                    </a:cubicBezTo>
                    <a:cubicBezTo>
                      <a:pt x="1186" y="464"/>
                      <a:pt x="1187" y="466"/>
                      <a:pt x="1189" y="469"/>
                    </a:cubicBezTo>
                    <a:cubicBezTo>
                      <a:pt x="1193" y="483"/>
                      <a:pt x="1189" y="487"/>
                      <a:pt x="1186" y="499"/>
                    </a:cubicBezTo>
                    <a:cubicBezTo>
                      <a:pt x="1212" y="490"/>
                      <a:pt x="1205" y="422"/>
                      <a:pt x="1196" y="360"/>
                    </a:cubicBezTo>
                    <a:lnTo>
                      <a:pt x="1196" y="360"/>
                    </a:lnTo>
                    <a:cubicBezTo>
                      <a:pt x="1204" y="371"/>
                      <a:pt x="1211" y="377"/>
                      <a:pt x="1216" y="377"/>
                    </a:cubicBezTo>
                    <a:cubicBezTo>
                      <a:pt x="1223" y="377"/>
                      <a:pt x="1228" y="365"/>
                      <a:pt x="1230" y="339"/>
                    </a:cubicBezTo>
                    <a:cubicBezTo>
                      <a:pt x="1240" y="360"/>
                      <a:pt x="1251" y="381"/>
                      <a:pt x="1233" y="390"/>
                    </a:cubicBezTo>
                    <a:cubicBezTo>
                      <a:pt x="1238" y="390"/>
                      <a:pt x="1254" y="395"/>
                      <a:pt x="1269" y="395"/>
                    </a:cubicBezTo>
                    <a:cubicBezTo>
                      <a:pt x="1285" y="395"/>
                      <a:pt x="1299" y="389"/>
                      <a:pt x="1298" y="364"/>
                    </a:cubicBezTo>
                    <a:lnTo>
                      <a:pt x="1298" y="364"/>
                    </a:lnTo>
                    <a:cubicBezTo>
                      <a:pt x="1299" y="368"/>
                      <a:pt x="1302" y="370"/>
                      <a:pt x="1304" y="370"/>
                    </a:cubicBezTo>
                    <a:cubicBezTo>
                      <a:pt x="1309" y="370"/>
                      <a:pt x="1315" y="364"/>
                      <a:pt x="1316" y="360"/>
                    </a:cubicBezTo>
                    <a:cubicBezTo>
                      <a:pt x="1327" y="363"/>
                      <a:pt x="1337" y="364"/>
                      <a:pt x="1347" y="364"/>
                    </a:cubicBezTo>
                    <a:cubicBezTo>
                      <a:pt x="1354" y="364"/>
                      <a:pt x="1360" y="363"/>
                      <a:pt x="1367" y="362"/>
                    </a:cubicBezTo>
                    <a:lnTo>
                      <a:pt x="1362" y="353"/>
                    </a:lnTo>
                    <a:cubicBezTo>
                      <a:pt x="1366" y="329"/>
                      <a:pt x="1370" y="322"/>
                      <a:pt x="1375" y="322"/>
                    </a:cubicBezTo>
                    <a:cubicBezTo>
                      <a:pt x="1381" y="322"/>
                      <a:pt x="1389" y="335"/>
                      <a:pt x="1398" y="335"/>
                    </a:cubicBezTo>
                    <a:cubicBezTo>
                      <a:pt x="1399" y="335"/>
                      <a:pt x="1401" y="335"/>
                      <a:pt x="1402" y="334"/>
                    </a:cubicBezTo>
                    <a:lnTo>
                      <a:pt x="1402" y="339"/>
                    </a:lnTo>
                    <a:cubicBezTo>
                      <a:pt x="1415" y="354"/>
                      <a:pt x="1422" y="358"/>
                      <a:pt x="1427" y="358"/>
                    </a:cubicBezTo>
                    <a:cubicBezTo>
                      <a:pt x="1432" y="358"/>
                      <a:pt x="1435" y="352"/>
                      <a:pt x="1440" y="352"/>
                    </a:cubicBezTo>
                    <a:cubicBezTo>
                      <a:pt x="1445" y="352"/>
                      <a:pt x="1452" y="356"/>
                      <a:pt x="1464" y="374"/>
                    </a:cubicBezTo>
                    <a:lnTo>
                      <a:pt x="1467" y="337"/>
                    </a:lnTo>
                    <a:cubicBezTo>
                      <a:pt x="1470" y="317"/>
                      <a:pt x="1474" y="310"/>
                      <a:pt x="1478" y="310"/>
                    </a:cubicBezTo>
                    <a:cubicBezTo>
                      <a:pt x="1489" y="310"/>
                      <a:pt x="1503" y="365"/>
                      <a:pt x="1521" y="365"/>
                    </a:cubicBezTo>
                    <a:cubicBezTo>
                      <a:pt x="1524" y="365"/>
                      <a:pt x="1527" y="364"/>
                      <a:pt x="1529" y="362"/>
                    </a:cubicBezTo>
                    <a:lnTo>
                      <a:pt x="1525" y="339"/>
                    </a:lnTo>
                    <a:cubicBezTo>
                      <a:pt x="1526" y="337"/>
                      <a:pt x="1528" y="336"/>
                      <a:pt x="1529" y="336"/>
                    </a:cubicBezTo>
                    <a:cubicBezTo>
                      <a:pt x="1545" y="336"/>
                      <a:pt x="1542" y="456"/>
                      <a:pt x="1550" y="469"/>
                    </a:cubicBezTo>
                    <a:cubicBezTo>
                      <a:pt x="1550" y="476"/>
                      <a:pt x="1543" y="478"/>
                      <a:pt x="1539" y="483"/>
                    </a:cubicBezTo>
                    <a:cubicBezTo>
                      <a:pt x="1543" y="494"/>
                      <a:pt x="1547" y="498"/>
                      <a:pt x="1550" y="498"/>
                    </a:cubicBezTo>
                    <a:cubicBezTo>
                      <a:pt x="1561" y="498"/>
                      <a:pt x="1561" y="433"/>
                      <a:pt x="1585" y="429"/>
                    </a:cubicBezTo>
                    <a:lnTo>
                      <a:pt x="1585" y="429"/>
                    </a:lnTo>
                    <a:cubicBezTo>
                      <a:pt x="1583" y="457"/>
                      <a:pt x="1562" y="494"/>
                      <a:pt x="1576" y="504"/>
                    </a:cubicBezTo>
                    <a:cubicBezTo>
                      <a:pt x="1576" y="506"/>
                      <a:pt x="1577" y="507"/>
                      <a:pt x="1578" y="507"/>
                    </a:cubicBezTo>
                    <a:cubicBezTo>
                      <a:pt x="1588" y="507"/>
                      <a:pt x="1624" y="470"/>
                      <a:pt x="1645" y="470"/>
                    </a:cubicBezTo>
                    <a:cubicBezTo>
                      <a:pt x="1652" y="470"/>
                      <a:pt x="1658" y="474"/>
                      <a:pt x="1659" y="487"/>
                    </a:cubicBezTo>
                    <a:cubicBezTo>
                      <a:pt x="1661" y="466"/>
                      <a:pt x="1664" y="446"/>
                      <a:pt x="1680" y="434"/>
                    </a:cubicBezTo>
                    <a:cubicBezTo>
                      <a:pt x="1680" y="434"/>
                      <a:pt x="1681" y="434"/>
                      <a:pt x="1681" y="434"/>
                    </a:cubicBezTo>
                    <a:cubicBezTo>
                      <a:pt x="1690" y="434"/>
                      <a:pt x="1694" y="456"/>
                      <a:pt x="1699" y="471"/>
                    </a:cubicBezTo>
                    <a:cubicBezTo>
                      <a:pt x="1701" y="479"/>
                      <a:pt x="1706" y="485"/>
                      <a:pt x="1713" y="485"/>
                    </a:cubicBezTo>
                    <a:cubicBezTo>
                      <a:pt x="1719" y="485"/>
                      <a:pt x="1727" y="480"/>
                      <a:pt x="1738" y="469"/>
                    </a:cubicBezTo>
                    <a:lnTo>
                      <a:pt x="1738" y="469"/>
                    </a:lnTo>
                    <a:cubicBezTo>
                      <a:pt x="1738" y="473"/>
                      <a:pt x="1736" y="480"/>
                      <a:pt x="1733" y="485"/>
                    </a:cubicBezTo>
                    <a:cubicBezTo>
                      <a:pt x="1754" y="476"/>
                      <a:pt x="1791" y="478"/>
                      <a:pt x="1814" y="450"/>
                    </a:cubicBezTo>
                    <a:lnTo>
                      <a:pt x="1814" y="450"/>
                    </a:lnTo>
                    <a:cubicBezTo>
                      <a:pt x="1798" y="494"/>
                      <a:pt x="1808" y="505"/>
                      <a:pt x="1826" y="505"/>
                    </a:cubicBezTo>
                    <a:cubicBezTo>
                      <a:pt x="1841" y="505"/>
                      <a:pt x="1862" y="497"/>
                      <a:pt x="1875" y="497"/>
                    </a:cubicBezTo>
                    <a:cubicBezTo>
                      <a:pt x="1888" y="497"/>
                      <a:pt x="1892" y="506"/>
                      <a:pt x="1872" y="541"/>
                    </a:cubicBezTo>
                    <a:lnTo>
                      <a:pt x="1917" y="557"/>
                    </a:lnTo>
                    <a:lnTo>
                      <a:pt x="1910" y="566"/>
                    </a:lnTo>
                    <a:cubicBezTo>
                      <a:pt x="1916" y="572"/>
                      <a:pt x="1922" y="575"/>
                      <a:pt x="1929" y="575"/>
                    </a:cubicBezTo>
                    <a:cubicBezTo>
                      <a:pt x="1945" y="575"/>
                      <a:pt x="1961" y="561"/>
                      <a:pt x="1979" y="550"/>
                    </a:cubicBezTo>
                    <a:lnTo>
                      <a:pt x="1979" y="550"/>
                    </a:lnTo>
                    <a:cubicBezTo>
                      <a:pt x="1979" y="559"/>
                      <a:pt x="1970" y="566"/>
                      <a:pt x="1965" y="571"/>
                    </a:cubicBezTo>
                    <a:cubicBezTo>
                      <a:pt x="1977" y="593"/>
                      <a:pt x="1983" y="603"/>
                      <a:pt x="1998" y="603"/>
                    </a:cubicBezTo>
                    <a:cubicBezTo>
                      <a:pt x="2010" y="603"/>
                      <a:pt x="2028" y="596"/>
                      <a:pt x="2060" y="585"/>
                    </a:cubicBezTo>
                    <a:lnTo>
                      <a:pt x="2060" y="585"/>
                    </a:lnTo>
                    <a:lnTo>
                      <a:pt x="2037" y="617"/>
                    </a:lnTo>
                    <a:cubicBezTo>
                      <a:pt x="2038" y="616"/>
                      <a:pt x="2040" y="616"/>
                      <a:pt x="2041" y="616"/>
                    </a:cubicBezTo>
                    <a:cubicBezTo>
                      <a:pt x="2060" y="616"/>
                      <a:pt x="2051" y="694"/>
                      <a:pt x="2103" y="694"/>
                    </a:cubicBezTo>
                    <a:cubicBezTo>
                      <a:pt x="2105" y="694"/>
                      <a:pt x="2108" y="694"/>
                      <a:pt x="2111" y="694"/>
                    </a:cubicBezTo>
                    <a:lnTo>
                      <a:pt x="2111" y="694"/>
                    </a:lnTo>
                    <a:cubicBezTo>
                      <a:pt x="2107" y="698"/>
                      <a:pt x="2100" y="701"/>
                      <a:pt x="2095" y="703"/>
                    </a:cubicBezTo>
                    <a:cubicBezTo>
                      <a:pt x="2096" y="703"/>
                      <a:pt x="2096" y="703"/>
                      <a:pt x="2097" y="703"/>
                    </a:cubicBezTo>
                    <a:cubicBezTo>
                      <a:pt x="2150" y="703"/>
                      <a:pt x="2120" y="793"/>
                      <a:pt x="2160" y="793"/>
                    </a:cubicBezTo>
                    <a:cubicBezTo>
                      <a:pt x="2171" y="793"/>
                      <a:pt x="2189" y="785"/>
                      <a:pt x="2216" y="765"/>
                    </a:cubicBezTo>
                    <a:lnTo>
                      <a:pt x="2264" y="763"/>
                    </a:lnTo>
                    <a:cubicBezTo>
                      <a:pt x="2246" y="726"/>
                      <a:pt x="2318" y="724"/>
                      <a:pt x="2325" y="696"/>
                    </a:cubicBezTo>
                    <a:lnTo>
                      <a:pt x="2325" y="696"/>
                    </a:lnTo>
                    <a:cubicBezTo>
                      <a:pt x="2342" y="702"/>
                      <a:pt x="2323" y="748"/>
                      <a:pt x="2304" y="748"/>
                    </a:cubicBezTo>
                    <a:cubicBezTo>
                      <a:pt x="2302" y="748"/>
                      <a:pt x="2301" y="748"/>
                      <a:pt x="2299" y="747"/>
                    </a:cubicBezTo>
                    <a:lnTo>
                      <a:pt x="2304" y="740"/>
                    </a:lnTo>
                    <a:lnTo>
                      <a:pt x="2304" y="740"/>
                    </a:lnTo>
                    <a:cubicBezTo>
                      <a:pt x="2239" y="784"/>
                      <a:pt x="2318" y="796"/>
                      <a:pt x="2274" y="826"/>
                    </a:cubicBezTo>
                    <a:cubicBezTo>
                      <a:pt x="2329" y="884"/>
                      <a:pt x="2341" y="969"/>
                      <a:pt x="2373" y="1030"/>
                    </a:cubicBezTo>
                    <a:lnTo>
                      <a:pt x="2422" y="993"/>
                    </a:lnTo>
                    <a:lnTo>
                      <a:pt x="2433" y="1018"/>
                    </a:lnTo>
                    <a:cubicBezTo>
                      <a:pt x="2429" y="1028"/>
                      <a:pt x="2414" y="1040"/>
                      <a:pt x="2402" y="1040"/>
                    </a:cubicBezTo>
                    <a:cubicBezTo>
                      <a:pt x="2397" y="1040"/>
                      <a:pt x="2392" y="1038"/>
                      <a:pt x="2389" y="1032"/>
                    </a:cubicBezTo>
                    <a:lnTo>
                      <a:pt x="2389" y="1032"/>
                    </a:lnTo>
                    <a:cubicBezTo>
                      <a:pt x="2377" y="1045"/>
                      <a:pt x="2388" y="1049"/>
                      <a:pt x="2403" y="1049"/>
                    </a:cubicBezTo>
                    <a:cubicBezTo>
                      <a:pt x="2419" y="1049"/>
                      <a:pt x="2439" y="1045"/>
                      <a:pt x="2445" y="1041"/>
                    </a:cubicBezTo>
                    <a:lnTo>
                      <a:pt x="2445" y="1041"/>
                    </a:lnTo>
                    <a:cubicBezTo>
                      <a:pt x="2445" y="1067"/>
                      <a:pt x="2423" y="1071"/>
                      <a:pt x="2405" y="1071"/>
                    </a:cubicBezTo>
                    <a:cubicBezTo>
                      <a:pt x="2398" y="1071"/>
                      <a:pt x="2392" y="1070"/>
                      <a:pt x="2388" y="1070"/>
                    </a:cubicBezTo>
                    <a:cubicBezTo>
                      <a:pt x="2382" y="1070"/>
                      <a:pt x="2379" y="1071"/>
                      <a:pt x="2380" y="1074"/>
                    </a:cubicBezTo>
                    <a:lnTo>
                      <a:pt x="2394" y="1085"/>
                    </a:lnTo>
                    <a:lnTo>
                      <a:pt x="2396" y="1081"/>
                    </a:lnTo>
                    <a:cubicBezTo>
                      <a:pt x="2413" y="1081"/>
                      <a:pt x="2427" y="1077"/>
                      <a:pt x="2439" y="1077"/>
                    </a:cubicBezTo>
                    <a:cubicBezTo>
                      <a:pt x="2448" y="1077"/>
                      <a:pt x="2456" y="1079"/>
                      <a:pt x="2461" y="1090"/>
                    </a:cubicBezTo>
                    <a:cubicBezTo>
                      <a:pt x="2461" y="1109"/>
                      <a:pt x="2433" y="1116"/>
                      <a:pt x="2436" y="1122"/>
                    </a:cubicBezTo>
                    <a:cubicBezTo>
                      <a:pt x="2433" y="1125"/>
                      <a:pt x="2431" y="1127"/>
                      <a:pt x="2440" y="1132"/>
                    </a:cubicBezTo>
                    <a:lnTo>
                      <a:pt x="2459" y="1167"/>
                    </a:lnTo>
                    <a:lnTo>
                      <a:pt x="2489" y="1127"/>
                    </a:lnTo>
                    <a:cubicBezTo>
                      <a:pt x="2506" y="1127"/>
                      <a:pt x="2510" y="1136"/>
                      <a:pt x="2517" y="1136"/>
                    </a:cubicBezTo>
                    <a:cubicBezTo>
                      <a:pt x="2522" y="1136"/>
                      <a:pt x="2529" y="1131"/>
                      <a:pt x="2545" y="1113"/>
                    </a:cubicBezTo>
                    <a:lnTo>
                      <a:pt x="2545" y="1113"/>
                    </a:lnTo>
                    <a:cubicBezTo>
                      <a:pt x="2489" y="1180"/>
                      <a:pt x="2605" y="1241"/>
                      <a:pt x="2596" y="1269"/>
                    </a:cubicBezTo>
                    <a:cubicBezTo>
                      <a:pt x="2600" y="1267"/>
                      <a:pt x="2605" y="1267"/>
                      <a:pt x="2610" y="1267"/>
                    </a:cubicBezTo>
                    <a:cubicBezTo>
                      <a:pt x="2635" y="1267"/>
                      <a:pt x="2658" y="1282"/>
                      <a:pt x="2670" y="1306"/>
                    </a:cubicBezTo>
                    <a:cubicBezTo>
                      <a:pt x="2672" y="1295"/>
                      <a:pt x="2696" y="1271"/>
                      <a:pt x="2712" y="1271"/>
                    </a:cubicBezTo>
                    <a:cubicBezTo>
                      <a:pt x="2717" y="1271"/>
                      <a:pt x="2721" y="1273"/>
                      <a:pt x="2723" y="1278"/>
                    </a:cubicBezTo>
                    <a:cubicBezTo>
                      <a:pt x="2635" y="1341"/>
                      <a:pt x="2715" y="1340"/>
                      <a:pt x="2678" y="1403"/>
                    </a:cubicBezTo>
                    <a:lnTo>
                      <a:pt x="2678" y="1403"/>
                    </a:lnTo>
                    <a:cubicBezTo>
                      <a:pt x="2683" y="1396"/>
                      <a:pt x="2688" y="1393"/>
                      <a:pt x="2694" y="1393"/>
                    </a:cubicBezTo>
                    <a:cubicBezTo>
                      <a:pt x="2708" y="1393"/>
                      <a:pt x="2723" y="1406"/>
                      <a:pt x="2738" y="1406"/>
                    </a:cubicBezTo>
                    <a:cubicBezTo>
                      <a:pt x="2749" y="1406"/>
                      <a:pt x="2759" y="1400"/>
                      <a:pt x="2770" y="1377"/>
                    </a:cubicBezTo>
                    <a:lnTo>
                      <a:pt x="2770" y="1377"/>
                    </a:lnTo>
                    <a:cubicBezTo>
                      <a:pt x="2779" y="1398"/>
                      <a:pt x="2739" y="1405"/>
                      <a:pt x="2735" y="1435"/>
                    </a:cubicBezTo>
                    <a:cubicBezTo>
                      <a:pt x="2800" y="1438"/>
                      <a:pt x="2800" y="1528"/>
                      <a:pt x="2862" y="1556"/>
                    </a:cubicBezTo>
                    <a:cubicBezTo>
                      <a:pt x="2872" y="1544"/>
                      <a:pt x="2876" y="1524"/>
                      <a:pt x="2902" y="1514"/>
                    </a:cubicBezTo>
                    <a:lnTo>
                      <a:pt x="2902" y="1514"/>
                    </a:lnTo>
                    <a:lnTo>
                      <a:pt x="2883" y="1588"/>
                    </a:lnTo>
                    <a:cubicBezTo>
                      <a:pt x="2893" y="1588"/>
                      <a:pt x="2918" y="1560"/>
                      <a:pt x="2929" y="1560"/>
                    </a:cubicBezTo>
                    <a:cubicBezTo>
                      <a:pt x="2934" y="1560"/>
                      <a:pt x="2935" y="1566"/>
                      <a:pt x="2932" y="1581"/>
                    </a:cubicBezTo>
                    <a:cubicBezTo>
                      <a:pt x="2936" y="1571"/>
                      <a:pt x="2943" y="1556"/>
                      <a:pt x="2951" y="1556"/>
                    </a:cubicBezTo>
                    <a:cubicBezTo>
                      <a:pt x="2952" y="1556"/>
                      <a:pt x="2952" y="1556"/>
                      <a:pt x="2953" y="1556"/>
                    </a:cubicBezTo>
                    <a:cubicBezTo>
                      <a:pt x="2983" y="1616"/>
                      <a:pt x="3043" y="1639"/>
                      <a:pt x="3101" y="1663"/>
                    </a:cubicBezTo>
                    <a:cubicBezTo>
                      <a:pt x="3159" y="1688"/>
                      <a:pt x="3212" y="1716"/>
                      <a:pt x="3238" y="1799"/>
                    </a:cubicBezTo>
                    <a:cubicBezTo>
                      <a:pt x="3236" y="1779"/>
                      <a:pt x="3241" y="1773"/>
                      <a:pt x="3248" y="1773"/>
                    </a:cubicBezTo>
                    <a:cubicBezTo>
                      <a:pt x="3251" y="1773"/>
                      <a:pt x="3255" y="1775"/>
                      <a:pt x="3259" y="1776"/>
                    </a:cubicBezTo>
                    <a:cubicBezTo>
                      <a:pt x="3254" y="1767"/>
                      <a:pt x="3275" y="1746"/>
                      <a:pt x="3284" y="1728"/>
                    </a:cubicBezTo>
                    <a:lnTo>
                      <a:pt x="3305" y="1797"/>
                    </a:lnTo>
                    <a:cubicBezTo>
                      <a:pt x="3315" y="1784"/>
                      <a:pt x="3323" y="1780"/>
                      <a:pt x="3331" y="1780"/>
                    </a:cubicBezTo>
                    <a:cubicBezTo>
                      <a:pt x="3342" y="1780"/>
                      <a:pt x="3351" y="1788"/>
                      <a:pt x="3361" y="1788"/>
                    </a:cubicBezTo>
                    <a:cubicBezTo>
                      <a:pt x="3369" y="1788"/>
                      <a:pt x="3376" y="1784"/>
                      <a:pt x="3384" y="1772"/>
                    </a:cubicBezTo>
                    <a:lnTo>
                      <a:pt x="3384" y="1772"/>
                    </a:lnTo>
                    <a:lnTo>
                      <a:pt x="3365" y="1774"/>
                    </a:lnTo>
                    <a:cubicBezTo>
                      <a:pt x="3412" y="1728"/>
                      <a:pt x="3398" y="1642"/>
                      <a:pt x="3435" y="1575"/>
                    </a:cubicBezTo>
                    <a:lnTo>
                      <a:pt x="3435" y="1575"/>
                    </a:lnTo>
                    <a:cubicBezTo>
                      <a:pt x="3428" y="1582"/>
                      <a:pt x="3422" y="1585"/>
                      <a:pt x="3418" y="1585"/>
                    </a:cubicBezTo>
                    <a:cubicBezTo>
                      <a:pt x="3400" y="1585"/>
                      <a:pt x="3411" y="1515"/>
                      <a:pt x="3383" y="1515"/>
                    </a:cubicBezTo>
                    <a:cubicBezTo>
                      <a:pt x="3376" y="1515"/>
                      <a:pt x="3366" y="1520"/>
                      <a:pt x="3351" y="1533"/>
                    </a:cubicBezTo>
                    <a:cubicBezTo>
                      <a:pt x="3351" y="1514"/>
                      <a:pt x="3370" y="1514"/>
                      <a:pt x="3375" y="1496"/>
                    </a:cubicBezTo>
                    <a:lnTo>
                      <a:pt x="3375" y="1496"/>
                    </a:lnTo>
                    <a:cubicBezTo>
                      <a:pt x="3362" y="1509"/>
                      <a:pt x="3353" y="1515"/>
                      <a:pt x="3345" y="1515"/>
                    </a:cubicBezTo>
                    <a:cubicBezTo>
                      <a:pt x="3338" y="1515"/>
                      <a:pt x="3331" y="1510"/>
                      <a:pt x="3326" y="1500"/>
                    </a:cubicBezTo>
                    <a:lnTo>
                      <a:pt x="3333" y="1493"/>
                    </a:lnTo>
                    <a:cubicBezTo>
                      <a:pt x="3277" y="1475"/>
                      <a:pt x="3275" y="1435"/>
                      <a:pt x="3233" y="1387"/>
                    </a:cubicBezTo>
                    <a:lnTo>
                      <a:pt x="3215" y="1422"/>
                    </a:lnTo>
                    <a:cubicBezTo>
                      <a:pt x="3208" y="1410"/>
                      <a:pt x="3210" y="1398"/>
                      <a:pt x="3212" y="1387"/>
                    </a:cubicBezTo>
                    <a:lnTo>
                      <a:pt x="3212" y="1387"/>
                    </a:lnTo>
                    <a:cubicBezTo>
                      <a:pt x="3166" y="1428"/>
                      <a:pt x="3240" y="1410"/>
                      <a:pt x="3194" y="1456"/>
                    </a:cubicBezTo>
                    <a:cubicBezTo>
                      <a:pt x="3224" y="1382"/>
                      <a:pt x="3113" y="1403"/>
                      <a:pt x="3157" y="1326"/>
                    </a:cubicBezTo>
                    <a:cubicBezTo>
                      <a:pt x="3155" y="1325"/>
                      <a:pt x="3154" y="1325"/>
                      <a:pt x="3152" y="1325"/>
                    </a:cubicBezTo>
                    <a:cubicBezTo>
                      <a:pt x="3140" y="1325"/>
                      <a:pt x="3134" y="1356"/>
                      <a:pt x="3122" y="1356"/>
                    </a:cubicBezTo>
                    <a:cubicBezTo>
                      <a:pt x="3121" y="1356"/>
                      <a:pt x="3119" y="1356"/>
                      <a:pt x="3117" y="1354"/>
                    </a:cubicBezTo>
                    <a:lnTo>
                      <a:pt x="3129" y="1331"/>
                    </a:lnTo>
                    <a:lnTo>
                      <a:pt x="3129" y="1331"/>
                    </a:lnTo>
                    <a:lnTo>
                      <a:pt x="3106" y="1352"/>
                    </a:lnTo>
                    <a:cubicBezTo>
                      <a:pt x="3096" y="1340"/>
                      <a:pt x="3110" y="1315"/>
                      <a:pt x="3124" y="1299"/>
                    </a:cubicBezTo>
                    <a:cubicBezTo>
                      <a:pt x="3124" y="1299"/>
                      <a:pt x="3125" y="1300"/>
                      <a:pt x="3127" y="1300"/>
                    </a:cubicBezTo>
                    <a:cubicBezTo>
                      <a:pt x="3130" y="1300"/>
                      <a:pt x="3135" y="1299"/>
                      <a:pt x="3138" y="1299"/>
                    </a:cubicBezTo>
                    <a:cubicBezTo>
                      <a:pt x="3143" y="1268"/>
                      <a:pt x="3099" y="1277"/>
                      <a:pt x="3095" y="1270"/>
                    </a:cubicBezTo>
                    <a:lnTo>
                      <a:pt x="3095" y="1270"/>
                    </a:lnTo>
                    <a:lnTo>
                      <a:pt x="3101" y="1292"/>
                    </a:lnTo>
                    <a:cubicBezTo>
                      <a:pt x="3043" y="1275"/>
                      <a:pt x="3013" y="1213"/>
                      <a:pt x="2941" y="1213"/>
                    </a:cubicBezTo>
                    <a:lnTo>
                      <a:pt x="2930" y="1229"/>
                    </a:lnTo>
                    <a:cubicBezTo>
                      <a:pt x="2875" y="1225"/>
                      <a:pt x="2919" y="1193"/>
                      <a:pt x="2880" y="1172"/>
                    </a:cubicBezTo>
                    <a:lnTo>
                      <a:pt x="2880" y="1172"/>
                    </a:lnTo>
                    <a:cubicBezTo>
                      <a:pt x="2874" y="1173"/>
                      <a:pt x="2869" y="1173"/>
                      <a:pt x="2864" y="1173"/>
                    </a:cubicBezTo>
                    <a:cubicBezTo>
                      <a:pt x="2853" y="1173"/>
                      <a:pt x="2844" y="1170"/>
                      <a:pt x="2839" y="1164"/>
                    </a:cubicBezTo>
                    <a:cubicBezTo>
                      <a:pt x="2865" y="1157"/>
                      <a:pt x="2858" y="1120"/>
                      <a:pt x="2886" y="1118"/>
                    </a:cubicBezTo>
                    <a:cubicBezTo>
                      <a:pt x="2872" y="1116"/>
                      <a:pt x="2863" y="1115"/>
                      <a:pt x="2856" y="1115"/>
                    </a:cubicBezTo>
                    <a:cubicBezTo>
                      <a:pt x="2833" y="1115"/>
                      <a:pt x="2833" y="1125"/>
                      <a:pt x="2777" y="1141"/>
                    </a:cubicBezTo>
                    <a:lnTo>
                      <a:pt x="2795" y="1116"/>
                    </a:lnTo>
                    <a:lnTo>
                      <a:pt x="2795" y="1116"/>
                    </a:lnTo>
                    <a:cubicBezTo>
                      <a:pt x="2778" y="1121"/>
                      <a:pt x="2766" y="1127"/>
                      <a:pt x="2755" y="1127"/>
                    </a:cubicBezTo>
                    <a:cubicBezTo>
                      <a:pt x="2749" y="1127"/>
                      <a:pt x="2743" y="1125"/>
                      <a:pt x="2735" y="1120"/>
                    </a:cubicBezTo>
                    <a:cubicBezTo>
                      <a:pt x="2767" y="1120"/>
                      <a:pt x="2763" y="1083"/>
                      <a:pt x="2804" y="1078"/>
                    </a:cubicBezTo>
                    <a:cubicBezTo>
                      <a:pt x="2828" y="1004"/>
                      <a:pt x="2705" y="1062"/>
                      <a:pt x="2772" y="990"/>
                    </a:cubicBezTo>
                    <a:lnTo>
                      <a:pt x="2772" y="990"/>
                    </a:lnTo>
                    <a:cubicBezTo>
                      <a:pt x="2688" y="1020"/>
                      <a:pt x="2758" y="1048"/>
                      <a:pt x="2735" y="1048"/>
                    </a:cubicBezTo>
                    <a:cubicBezTo>
                      <a:pt x="2726" y="1060"/>
                      <a:pt x="2710" y="1065"/>
                      <a:pt x="2696" y="1065"/>
                    </a:cubicBezTo>
                    <a:cubicBezTo>
                      <a:pt x="2683" y="1065"/>
                      <a:pt x="2671" y="1061"/>
                      <a:pt x="2670" y="1053"/>
                    </a:cubicBezTo>
                    <a:cubicBezTo>
                      <a:pt x="2661" y="1039"/>
                      <a:pt x="2746" y="972"/>
                      <a:pt x="2723" y="944"/>
                    </a:cubicBezTo>
                    <a:lnTo>
                      <a:pt x="2723" y="944"/>
                    </a:lnTo>
                    <a:cubicBezTo>
                      <a:pt x="2724" y="945"/>
                      <a:pt x="2726" y="945"/>
                      <a:pt x="2728" y="945"/>
                    </a:cubicBezTo>
                    <a:cubicBezTo>
                      <a:pt x="2730" y="945"/>
                      <a:pt x="2731" y="945"/>
                      <a:pt x="2733" y="946"/>
                    </a:cubicBezTo>
                    <a:cubicBezTo>
                      <a:pt x="2744" y="925"/>
                      <a:pt x="2691" y="942"/>
                      <a:pt x="2714" y="909"/>
                    </a:cubicBezTo>
                    <a:lnTo>
                      <a:pt x="2714" y="909"/>
                    </a:lnTo>
                    <a:cubicBezTo>
                      <a:pt x="2704" y="912"/>
                      <a:pt x="2698" y="914"/>
                      <a:pt x="2693" y="914"/>
                    </a:cubicBezTo>
                    <a:cubicBezTo>
                      <a:pt x="2682" y="914"/>
                      <a:pt x="2685" y="906"/>
                      <a:pt x="2677" y="906"/>
                    </a:cubicBezTo>
                    <a:cubicBezTo>
                      <a:pt x="2672" y="906"/>
                      <a:pt x="2663" y="909"/>
                      <a:pt x="2644" y="918"/>
                    </a:cubicBezTo>
                    <a:lnTo>
                      <a:pt x="2677" y="939"/>
                    </a:lnTo>
                    <a:cubicBezTo>
                      <a:pt x="2672" y="938"/>
                      <a:pt x="2666" y="938"/>
                      <a:pt x="2659" y="938"/>
                    </a:cubicBezTo>
                    <a:cubicBezTo>
                      <a:pt x="2650" y="938"/>
                      <a:pt x="2640" y="938"/>
                      <a:pt x="2630" y="938"/>
                    </a:cubicBezTo>
                    <a:cubicBezTo>
                      <a:pt x="2604" y="938"/>
                      <a:pt x="2581" y="935"/>
                      <a:pt x="2589" y="907"/>
                    </a:cubicBezTo>
                    <a:cubicBezTo>
                      <a:pt x="2600" y="905"/>
                      <a:pt x="2611" y="904"/>
                      <a:pt x="2621" y="904"/>
                    </a:cubicBezTo>
                    <a:cubicBezTo>
                      <a:pt x="2626" y="904"/>
                      <a:pt x="2630" y="904"/>
                      <a:pt x="2635" y="905"/>
                    </a:cubicBezTo>
                    <a:cubicBezTo>
                      <a:pt x="2647" y="886"/>
                      <a:pt x="2614" y="895"/>
                      <a:pt x="2626" y="874"/>
                    </a:cubicBezTo>
                    <a:cubicBezTo>
                      <a:pt x="2637" y="870"/>
                      <a:pt x="2646" y="868"/>
                      <a:pt x="2652" y="868"/>
                    </a:cubicBezTo>
                    <a:cubicBezTo>
                      <a:pt x="2677" y="868"/>
                      <a:pt x="2672" y="898"/>
                      <a:pt x="2707" y="898"/>
                    </a:cubicBezTo>
                    <a:cubicBezTo>
                      <a:pt x="2710" y="898"/>
                      <a:pt x="2713" y="898"/>
                      <a:pt x="2716" y="898"/>
                    </a:cubicBezTo>
                    <a:cubicBezTo>
                      <a:pt x="2735" y="874"/>
                      <a:pt x="2654" y="888"/>
                      <a:pt x="2721" y="863"/>
                    </a:cubicBezTo>
                    <a:lnTo>
                      <a:pt x="2721" y="863"/>
                    </a:lnTo>
                    <a:cubicBezTo>
                      <a:pt x="2705" y="868"/>
                      <a:pt x="2695" y="870"/>
                      <a:pt x="2688" y="870"/>
                    </a:cubicBezTo>
                    <a:cubicBezTo>
                      <a:pt x="2677" y="870"/>
                      <a:pt x="2676" y="864"/>
                      <a:pt x="2675" y="856"/>
                    </a:cubicBezTo>
                    <a:cubicBezTo>
                      <a:pt x="2673" y="846"/>
                      <a:pt x="2672" y="832"/>
                      <a:pt x="2645" y="832"/>
                    </a:cubicBezTo>
                    <a:cubicBezTo>
                      <a:pt x="2642" y="832"/>
                      <a:pt x="2638" y="832"/>
                      <a:pt x="2633" y="833"/>
                    </a:cubicBezTo>
                    <a:lnTo>
                      <a:pt x="2670" y="814"/>
                    </a:lnTo>
                    <a:cubicBezTo>
                      <a:pt x="2661" y="814"/>
                      <a:pt x="2640" y="814"/>
                      <a:pt x="2635" y="807"/>
                    </a:cubicBezTo>
                    <a:lnTo>
                      <a:pt x="2688" y="793"/>
                    </a:lnTo>
                    <a:lnTo>
                      <a:pt x="2688" y="793"/>
                    </a:lnTo>
                    <a:cubicBezTo>
                      <a:pt x="2688" y="793"/>
                      <a:pt x="2687" y="793"/>
                      <a:pt x="2686" y="793"/>
                    </a:cubicBezTo>
                    <a:cubicBezTo>
                      <a:pt x="2639" y="793"/>
                      <a:pt x="2692" y="733"/>
                      <a:pt x="2658" y="726"/>
                    </a:cubicBezTo>
                    <a:lnTo>
                      <a:pt x="2658" y="726"/>
                    </a:lnTo>
                    <a:cubicBezTo>
                      <a:pt x="2691" y="765"/>
                      <a:pt x="2626" y="761"/>
                      <a:pt x="2614" y="793"/>
                    </a:cubicBezTo>
                    <a:cubicBezTo>
                      <a:pt x="2537" y="775"/>
                      <a:pt x="2677" y="712"/>
                      <a:pt x="2624" y="666"/>
                    </a:cubicBezTo>
                    <a:lnTo>
                      <a:pt x="2624" y="666"/>
                    </a:lnTo>
                    <a:cubicBezTo>
                      <a:pt x="2631" y="675"/>
                      <a:pt x="2622" y="703"/>
                      <a:pt x="2602" y="703"/>
                    </a:cubicBezTo>
                    <a:cubicBezTo>
                      <a:pt x="2602" y="703"/>
                      <a:pt x="2601" y="703"/>
                      <a:pt x="2600" y="703"/>
                    </a:cubicBezTo>
                    <a:cubicBezTo>
                      <a:pt x="2598" y="684"/>
                      <a:pt x="2603" y="666"/>
                      <a:pt x="2612" y="650"/>
                    </a:cubicBezTo>
                    <a:cubicBezTo>
                      <a:pt x="2604" y="643"/>
                      <a:pt x="2598" y="640"/>
                      <a:pt x="2594" y="640"/>
                    </a:cubicBezTo>
                    <a:cubicBezTo>
                      <a:pt x="2576" y="640"/>
                      <a:pt x="2575" y="677"/>
                      <a:pt x="2552" y="677"/>
                    </a:cubicBezTo>
                    <a:cubicBezTo>
                      <a:pt x="2562" y="663"/>
                      <a:pt x="2560" y="658"/>
                      <a:pt x="2553" y="658"/>
                    </a:cubicBezTo>
                    <a:cubicBezTo>
                      <a:pt x="2542" y="658"/>
                      <a:pt x="2520" y="667"/>
                      <a:pt x="2504" y="667"/>
                    </a:cubicBezTo>
                    <a:cubicBezTo>
                      <a:pt x="2501" y="667"/>
                      <a:pt x="2499" y="666"/>
                      <a:pt x="2496" y="666"/>
                    </a:cubicBezTo>
                    <a:lnTo>
                      <a:pt x="2529" y="643"/>
                    </a:lnTo>
                    <a:cubicBezTo>
                      <a:pt x="2525" y="630"/>
                      <a:pt x="2519" y="626"/>
                      <a:pt x="2512" y="626"/>
                    </a:cubicBezTo>
                    <a:cubicBezTo>
                      <a:pt x="2496" y="626"/>
                      <a:pt x="2474" y="648"/>
                      <a:pt x="2460" y="648"/>
                    </a:cubicBezTo>
                    <a:cubicBezTo>
                      <a:pt x="2454" y="648"/>
                      <a:pt x="2449" y="644"/>
                      <a:pt x="2447" y="631"/>
                    </a:cubicBezTo>
                    <a:lnTo>
                      <a:pt x="2505" y="610"/>
                    </a:lnTo>
                    <a:lnTo>
                      <a:pt x="2478" y="601"/>
                    </a:lnTo>
                    <a:lnTo>
                      <a:pt x="2515" y="578"/>
                    </a:lnTo>
                    <a:cubicBezTo>
                      <a:pt x="2471" y="578"/>
                      <a:pt x="2471" y="566"/>
                      <a:pt x="2461" y="538"/>
                    </a:cubicBezTo>
                    <a:cubicBezTo>
                      <a:pt x="2448" y="557"/>
                      <a:pt x="2421" y="575"/>
                      <a:pt x="2402" y="575"/>
                    </a:cubicBezTo>
                    <a:cubicBezTo>
                      <a:pt x="2397" y="575"/>
                      <a:pt x="2393" y="574"/>
                      <a:pt x="2389" y="571"/>
                    </a:cubicBezTo>
                    <a:cubicBezTo>
                      <a:pt x="2394" y="543"/>
                      <a:pt x="2422" y="550"/>
                      <a:pt x="2394" y="531"/>
                    </a:cubicBezTo>
                    <a:cubicBezTo>
                      <a:pt x="2407" y="525"/>
                      <a:pt x="2422" y="517"/>
                      <a:pt x="2430" y="517"/>
                    </a:cubicBezTo>
                    <a:cubicBezTo>
                      <a:pt x="2436" y="517"/>
                      <a:pt x="2438" y="523"/>
                      <a:pt x="2431" y="538"/>
                    </a:cubicBezTo>
                    <a:cubicBezTo>
                      <a:pt x="2440" y="531"/>
                      <a:pt x="2454" y="527"/>
                      <a:pt x="2464" y="520"/>
                    </a:cubicBezTo>
                    <a:cubicBezTo>
                      <a:pt x="2473" y="490"/>
                      <a:pt x="2436" y="485"/>
                      <a:pt x="2429" y="478"/>
                    </a:cubicBezTo>
                    <a:lnTo>
                      <a:pt x="2429" y="478"/>
                    </a:lnTo>
                    <a:cubicBezTo>
                      <a:pt x="2431" y="483"/>
                      <a:pt x="2431" y="487"/>
                      <a:pt x="2431" y="492"/>
                    </a:cubicBezTo>
                    <a:lnTo>
                      <a:pt x="2394" y="497"/>
                    </a:lnTo>
                    <a:lnTo>
                      <a:pt x="2357" y="499"/>
                    </a:lnTo>
                    <a:cubicBezTo>
                      <a:pt x="2362" y="485"/>
                      <a:pt x="2373" y="478"/>
                      <a:pt x="2387" y="473"/>
                    </a:cubicBezTo>
                    <a:cubicBezTo>
                      <a:pt x="2386" y="473"/>
                      <a:pt x="2384" y="473"/>
                      <a:pt x="2383" y="473"/>
                    </a:cubicBezTo>
                    <a:cubicBezTo>
                      <a:pt x="2375" y="473"/>
                      <a:pt x="2365" y="476"/>
                      <a:pt x="2357" y="476"/>
                    </a:cubicBezTo>
                    <a:cubicBezTo>
                      <a:pt x="2352" y="476"/>
                      <a:pt x="2349" y="475"/>
                      <a:pt x="2345" y="473"/>
                    </a:cubicBezTo>
                    <a:cubicBezTo>
                      <a:pt x="2370" y="456"/>
                      <a:pt x="2390" y="432"/>
                      <a:pt x="2416" y="432"/>
                    </a:cubicBezTo>
                    <a:cubicBezTo>
                      <a:pt x="2417" y="432"/>
                      <a:pt x="2418" y="432"/>
                      <a:pt x="2419" y="432"/>
                    </a:cubicBezTo>
                    <a:lnTo>
                      <a:pt x="2419" y="432"/>
                    </a:lnTo>
                    <a:lnTo>
                      <a:pt x="2359" y="427"/>
                    </a:lnTo>
                    <a:cubicBezTo>
                      <a:pt x="2366" y="415"/>
                      <a:pt x="2366" y="385"/>
                      <a:pt x="2378" y="381"/>
                    </a:cubicBezTo>
                    <a:cubicBezTo>
                      <a:pt x="2375" y="369"/>
                      <a:pt x="2362" y="367"/>
                      <a:pt x="2347" y="367"/>
                    </a:cubicBezTo>
                    <a:cubicBezTo>
                      <a:pt x="2337" y="367"/>
                      <a:pt x="2327" y="367"/>
                      <a:pt x="2317" y="367"/>
                    </a:cubicBezTo>
                    <a:cubicBezTo>
                      <a:pt x="2298" y="367"/>
                      <a:pt x="2281" y="364"/>
                      <a:pt x="2276" y="348"/>
                    </a:cubicBezTo>
                    <a:cubicBezTo>
                      <a:pt x="2271" y="353"/>
                      <a:pt x="2264" y="355"/>
                      <a:pt x="2257" y="355"/>
                    </a:cubicBezTo>
                    <a:cubicBezTo>
                      <a:pt x="2239" y="335"/>
                      <a:pt x="2237" y="295"/>
                      <a:pt x="2194" y="295"/>
                    </a:cubicBezTo>
                    <a:cubicBezTo>
                      <a:pt x="2188" y="295"/>
                      <a:pt x="2181" y="296"/>
                      <a:pt x="2174" y="297"/>
                    </a:cubicBezTo>
                    <a:lnTo>
                      <a:pt x="2188" y="239"/>
                    </a:lnTo>
                    <a:cubicBezTo>
                      <a:pt x="2186" y="239"/>
                      <a:pt x="2185" y="239"/>
                      <a:pt x="2184" y="239"/>
                    </a:cubicBezTo>
                    <a:cubicBezTo>
                      <a:pt x="2156" y="239"/>
                      <a:pt x="2168" y="305"/>
                      <a:pt x="2126" y="305"/>
                    </a:cubicBezTo>
                    <a:cubicBezTo>
                      <a:pt x="2124" y="305"/>
                      <a:pt x="2121" y="305"/>
                      <a:pt x="2118" y="304"/>
                    </a:cubicBezTo>
                    <a:cubicBezTo>
                      <a:pt x="2076" y="302"/>
                      <a:pt x="2132" y="258"/>
                      <a:pt x="2130" y="239"/>
                    </a:cubicBezTo>
                    <a:lnTo>
                      <a:pt x="2130" y="239"/>
                    </a:lnTo>
                    <a:cubicBezTo>
                      <a:pt x="2110" y="248"/>
                      <a:pt x="2084" y="263"/>
                      <a:pt x="2064" y="263"/>
                    </a:cubicBezTo>
                    <a:cubicBezTo>
                      <a:pt x="2050" y="263"/>
                      <a:pt x="2040" y="256"/>
                      <a:pt x="2037" y="235"/>
                    </a:cubicBezTo>
                    <a:cubicBezTo>
                      <a:pt x="2039" y="234"/>
                      <a:pt x="2041" y="234"/>
                      <a:pt x="2043" y="234"/>
                    </a:cubicBezTo>
                    <a:cubicBezTo>
                      <a:pt x="2053" y="234"/>
                      <a:pt x="2057" y="242"/>
                      <a:pt x="2065" y="242"/>
                    </a:cubicBezTo>
                    <a:lnTo>
                      <a:pt x="2058" y="204"/>
                    </a:lnTo>
                    <a:cubicBezTo>
                      <a:pt x="2114" y="172"/>
                      <a:pt x="2125" y="200"/>
                      <a:pt x="2125" y="149"/>
                    </a:cubicBezTo>
                    <a:lnTo>
                      <a:pt x="2125" y="149"/>
                    </a:lnTo>
                    <a:cubicBezTo>
                      <a:pt x="2108" y="177"/>
                      <a:pt x="2092" y="185"/>
                      <a:pt x="2077" y="185"/>
                    </a:cubicBezTo>
                    <a:cubicBezTo>
                      <a:pt x="2057" y="185"/>
                      <a:pt x="2039" y="172"/>
                      <a:pt x="2021" y="172"/>
                    </a:cubicBezTo>
                    <a:cubicBezTo>
                      <a:pt x="2006" y="172"/>
                      <a:pt x="1991" y="180"/>
                      <a:pt x="1974" y="209"/>
                    </a:cubicBezTo>
                    <a:lnTo>
                      <a:pt x="1970" y="181"/>
                    </a:lnTo>
                    <a:lnTo>
                      <a:pt x="1970" y="181"/>
                    </a:lnTo>
                    <a:cubicBezTo>
                      <a:pt x="1971" y="182"/>
                      <a:pt x="1972" y="183"/>
                      <a:pt x="1973" y="183"/>
                    </a:cubicBezTo>
                    <a:cubicBezTo>
                      <a:pt x="1975" y="183"/>
                      <a:pt x="1977" y="181"/>
                      <a:pt x="1979" y="181"/>
                    </a:cubicBezTo>
                    <a:cubicBezTo>
                      <a:pt x="1980" y="181"/>
                      <a:pt x="1981" y="181"/>
                      <a:pt x="1981" y="181"/>
                    </a:cubicBezTo>
                    <a:cubicBezTo>
                      <a:pt x="1980" y="170"/>
                      <a:pt x="1977" y="165"/>
                      <a:pt x="1973" y="165"/>
                    </a:cubicBezTo>
                    <a:cubicBezTo>
                      <a:pt x="1958" y="165"/>
                      <a:pt x="1928" y="219"/>
                      <a:pt x="1904" y="219"/>
                    </a:cubicBezTo>
                    <a:cubicBezTo>
                      <a:pt x="1900" y="219"/>
                      <a:pt x="1897" y="217"/>
                      <a:pt x="1893" y="214"/>
                    </a:cubicBezTo>
                    <a:cubicBezTo>
                      <a:pt x="1884" y="202"/>
                      <a:pt x="1882" y="184"/>
                      <a:pt x="1896" y="174"/>
                    </a:cubicBezTo>
                    <a:lnTo>
                      <a:pt x="1896" y="174"/>
                    </a:lnTo>
                    <a:lnTo>
                      <a:pt x="1856" y="188"/>
                    </a:lnTo>
                    <a:cubicBezTo>
                      <a:pt x="1851" y="185"/>
                      <a:pt x="1855" y="174"/>
                      <a:pt x="1860" y="171"/>
                    </a:cubicBezTo>
                    <a:lnTo>
                      <a:pt x="1860" y="171"/>
                    </a:lnTo>
                    <a:lnTo>
                      <a:pt x="1865" y="172"/>
                    </a:lnTo>
                    <a:cubicBezTo>
                      <a:pt x="1864" y="171"/>
                      <a:pt x="1863" y="170"/>
                      <a:pt x="1862" y="170"/>
                    </a:cubicBezTo>
                    <a:cubicBezTo>
                      <a:pt x="1861" y="170"/>
                      <a:pt x="1861" y="171"/>
                      <a:pt x="1860" y="171"/>
                    </a:cubicBezTo>
                    <a:lnTo>
                      <a:pt x="1860" y="171"/>
                    </a:lnTo>
                    <a:lnTo>
                      <a:pt x="1817" y="163"/>
                    </a:lnTo>
                    <a:lnTo>
                      <a:pt x="1819" y="160"/>
                    </a:lnTo>
                    <a:lnTo>
                      <a:pt x="1819" y="160"/>
                    </a:lnTo>
                    <a:cubicBezTo>
                      <a:pt x="1805" y="172"/>
                      <a:pt x="1777" y="191"/>
                      <a:pt x="1766" y="200"/>
                    </a:cubicBezTo>
                    <a:cubicBezTo>
                      <a:pt x="1759" y="181"/>
                      <a:pt x="1777" y="191"/>
                      <a:pt x="1777" y="177"/>
                    </a:cubicBezTo>
                    <a:lnTo>
                      <a:pt x="1777" y="177"/>
                    </a:lnTo>
                    <a:cubicBezTo>
                      <a:pt x="1766" y="181"/>
                      <a:pt x="1754" y="188"/>
                      <a:pt x="1743" y="195"/>
                    </a:cubicBezTo>
                    <a:cubicBezTo>
                      <a:pt x="1743" y="170"/>
                      <a:pt x="1760" y="151"/>
                      <a:pt x="1780" y="151"/>
                    </a:cubicBezTo>
                    <a:cubicBezTo>
                      <a:pt x="1784" y="151"/>
                      <a:pt x="1788" y="152"/>
                      <a:pt x="1791" y="153"/>
                    </a:cubicBezTo>
                    <a:cubicBezTo>
                      <a:pt x="1793" y="118"/>
                      <a:pt x="1790" y="108"/>
                      <a:pt x="1784" y="108"/>
                    </a:cubicBezTo>
                    <a:cubicBezTo>
                      <a:pt x="1776" y="108"/>
                      <a:pt x="1764" y="124"/>
                      <a:pt x="1750" y="124"/>
                    </a:cubicBezTo>
                    <a:cubicBezTo>
                      <a:pt x="1745" y="124"/>
                      <a:pt x="1740" y="122"/>
                      <a:pt x="1735" y="117"/>
                    </a:cubicBezTo>
                    <a:lnTo>
                      <a:pt x="1735" y="117"/>
                    </a:lnTo>
                    <a:cubicBezTo>
                      <a:pt x="1735" y="119"/>
                      <a:pt x="1736" y="121"/>
                      <a:pt x="1736" y="123"/>
                    </a:cubicBezTo>
                    <a:cubicBezTo>
                      <a:pt x="1727" y="140"/>
                      <a:pt x="1722" y="146"/>
                      <a:pt x="1718" y="146"/>
                    </a:cubicBezTo>
                    <a:cubicBezTo>
                      <a:pt x="1713" y="146"/>
                      <a:pt x="1711" y="136"/>
                      <a:pt x="1706" y="128"/>
                    </a:cubicBezTo>
                    <a:cubicBezTo>
                      <a:pt x="1703" y="122"/>
                      <a:pt x="1698" y="117"/>
                      <a:pt x="1692" y="117"/>
                    </a:cubicBezTo>
                    <a:cubicBezTo>
                      <a:pt x="1686" y="117"/>
                      <a:pt x="1678" y="121"/>
                      <a:pt x="1668" y="128"/>
                    </a:cubicBezTo>
                    <a:cubicBezTo>
                      <a:pt x="1680" y="91"/>
                      <a:pt x="1661" y="96"/>
                      <a:pt x="1641" y="93"/>
                    </a:cubicBezTo>
                    <a:lnTo>
                      <a:pt x="1655" y="45"/>
                    </a:lnTo>
                    <a:lnTo>
                      <a:pt x="1655" y="45"/>
                    </a:lnTo>
                    <a:cubicBezTo>
                      <a:pt x="1629" y="54"/>
                      <a:pt x="1624" y="82"/>
                      <a:pt x="1608" y="100"/>
                    </a:cubicBezTo>
                    <a:cubicBezTo>
                      <a:pt x="1585" y="91"/>
                      <a:pt x="1587" y="51"/>
                      <a:pt x="1587" y="19"/>
                    </a:cubicBezTo>
                    <a:cubicBezTo>
                      <a:pt x="1584" y="18"/>
                      <a:pt x="1581" y="17"/>
                      <a:pt x="1579" y="1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55" name="Google Shape;10455;p49"/>
              <p:cNvSpPr/>
              <p:nvPr/>
            </p:nvSpPr>
            <p:spPr>
              <a:xfrm>
                <a:off x="634075" y="1495525"/>
                <a:ext cx="200" cy="550"/>
              </a:xfrm>
              <a:custGeom>
                <a:avLst/>
                <a:gdLst/>
                <a:ahLst/>
                <a:cxnLst/>
                <a:rect l="l" t="t" r="r" b="b"/>
                <a:pathLst>
                  <a:path w="8" h="22" extrusionOk="0">
                    <a:moveTo>
                      <a:pt x="0" y="0"/>
                    </a:moveTo>
                    <a:lnTo>
                      <a:pt x="0" y="0"/>
                    </a:lnTo>
                    <a:cubicBezTo>
                      <a:pt x="2" y="7"/>
                      <a:pt x="5" y="14"/>
                      <a:pt x="5" y="21"/>
                    </a:cubicBezTo>
                    <a:cubicBezTo>
                      <a:pt x="7" y="14"/>
                      <a:pt x="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56" name="Google Shape;10456;p49"/>
              <p:cNvSpPr/>
              <p:nvPr/>
            </p:nvSpPr>
            <p:spPr>
              <a:xfrm>
                <a:off x="660950" y="1500850"/>
                <a:ext cx="150" cy="150"/>
              </a:xfrm>
              <a:custGeom>
                <a:avLst/>
                <a:gdLst/>
                <a:ahLst/>
                <a:cxnLst/>
                <a:rect l="l" t="t" r="r" b="b"/>
                <a:pathLst>
                  <a:path w="6" h="6" extrusionOk="0">
                    <a:moveTo>
                      <a:pt x="1" y="5"/>
                    </a:moveTo>
                    <a:lnTo>
                      <a:pt x="1"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57" name="Google Shape;10457;p49"/>
              <p:cNvSpPr/>
              <p:nvPr/>
            </p:nvSpPr>
            <p:spPr>
              <a:xfrm>
                <a:off x="609425" y="1507675"/>
                <a:ext cx="675" cy="225"/>
              </a:xfrm>
              <a:custGeom>
                <a:avLst/>
                <a:gdLst/>
                <a:ahLst/>
                <a:cxnLst/>
                <a:rect l="l" t="t" r="r" b="b"/>
                <a:pathLst>
                  <a:path w="27" h="9" extrusionOk="0">
                    <a:moveTo>
                      <a:pt x="11" y="0"/>
                    </a:moveTo>
                    <a:cubicBezTo>
                      <a:pt x="7" y="0"/>
                      <a:pt x="4" y="2"/>
                      <a:pt x="1" y="3"/>
                    </a:cubicBezTo>
                    <a:cubicBezTo>
                      <a:pt x="3" y="3"/>
                      <a:pt x="6" y="3"/>
                      <a:pt x="8" y="3"/>
                    </a:cubicBezTo>
                    <a:cubicBezTo>
                      <a:pt x="14" y="3"/>
                      <a:pt x="20" y="5"/>
                      <a:pt x="26" y="8"/>
                    </a:cubicBezTo>
                    <a:cubicBezTo>
                      <a:pt x="22" y="3"/>
                      <a:pt x="17"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58" name="Google Shape;10458;p49"/>
              <p:cNvSpPr/>
              <p:nvPr/>
            </p:nvSpPr>
            <p:spPr>
              <a:xfrm>
                <a:off x="607350" y="1525250"/>
                <a:ext cx="600" cy="550"/>
              </a:xfrm>
              <a:custGeom>
                <a:avLst/>
                <a:gdLst/>
                <a:ahLst/>
                <a:cxnLst/>
                <a:rect l="l" t="t" r="r" b="b"/>
                <a:pathLst>
                  <a:path w="24" h="22" extrusionOk="0">
                    <a:moveTo>
                      <a:pt x="24" y="1"/>
                    </a:moveTo>
                    <a:cubicBezTo>
                      <a:pt x="20" y="5"/>
                      <a:pt x="16" y="6"/>
                      <a:pt x="12" y="6"/>
                    </a:cubicBezTo>
                    <a:cubicBezTo>
                      <a:pt x="8" y="6"/>
                      <a:pt x="4" y="5"/>
                      <a:pt x="0" y="5"/>
                    </a:cubicBezTo>
                    <a:cubicBezTo>
                      <a:pt x="6" y="11"/>
                      <a:pt x="17" y="15"/>
                      <a:pt x="18" y="19"/>
                    </a:cubicBezTo>
                    <a:lnTo>
                      <a:pt x="18" y="19"/>
                    </a:lnTo>
                    <a:lnTo>
                      <a:pt x="24" y="1"/>
                    </a:lnTo>
                    <a:close/>
                    <a:moveTo>
                      <a:pt x="18" y="19"/>
                    </a:moveTo>
                    <a:lnTo>
                      <a:pt x="17" y="21"/>
                    </a:lnTo>
                    <a:cubicBezTo>
                      <a:pt x="18" y="21"/>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59" name="Google Shape;10459;p49"/>
              <p:cNvSpPr/>
              <p:nvPr/>
            </p:nvSpPr>
            <p:spPr>
              <a:xfrm>
                <a:off x="600100" y="1524375"/>
                <a:ext cx="600" cy="550"/>
              </a:xfrm>
              <a:custGeom>
                <a:avLst/>
                <a:gdLst/>
                <a:ahLst/>
                <a:cxnLst/>
                <a:rect l="l" t="t" r="r" b="b"/>
                <a:pathLst>
                  <a:path w="24" h="22" extrusionOk="0">
                    <a:moveTo>
                      <a:pt x="8" y="1"/>
                    </a:moveTo>
                    <a:cubicBezTo>
                      <a:pt x="7" y="1"/>
                      <a:pt x="6" y="1"/>
                      <a:pt x="5" y="1"/>
                    </a:cubicBezTo>
                    <a:cubicBezTo>
                      <a:pt x="5" y="5"/>
                      <a:pt x="1" y="5"/>
                      <a:pt x="1" y="10"/>
                    </a:cubicBezTo>
                    <a:lnTo>
                      <a:pt x="15" y="22"/>
                    </a:lnTo>
                    <a:cubicBezTo>
                      <a:pt x="23" y="15"/>
                      <a:pt x="18"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60" name="Google Shape;10460;p49"/>
              <p:cNvSpPr/>
              <p:nvPr/>
            </p:nvSpPr>
            <p:spPr>
              <a:xfrm>
                <a:off x="604150" y="1523675"/>
                <a:ext cx="850" cy="900"/>
              </a:xfrm>
              <a:custGeom>
                <a:avLst/>
                <a:gdLst/>
                <a:ahLst/>
                <a:cxnLst/>
                <a:rect l="l" t="t" r="r" b="b"/>
                <a:pathLst>
                  <a:path w="34" h="36" extrusionOk="0">
                    <a:moveTo>
                      <a:pt x="14" y="0"/>
                    </a:moveTo>
                    <a:cubicBezTo>
                      <a:pt x="6" y="0"/>
                      <a:pt x="4" y="10"/>
                      <a:pt x="1" y="19"/>
                    </a:cubicBezTo>
                    <a:lnTo>
                      <a:pt x="3" y="17"/>
                    </a:lnTo>
                    <a:cubicBezTo>
                      <a:pt x="15" y="31"/>
                      <a:pt x="22" y="36"/>
                      <a:pt x="26" y="36"/>
                    </a:cubicBezTo>
                    <a:cubicBezTo>
                      <a:pt x="33" y="36"/>
                      <a:pt x="33" y="23"/>
                      <a:pt x="33" y="10"/>
                    </a:cubicBezTo>
                    <a:cubicBezTo>
                      <a:pt x="25" y="3"/>
                      <a:pt x="19"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61" name="Google Shape;10461;p49"/>
              <p:cNvSpPr/>
              <p:nvPr/>
            </p:nvSpPr>
            <p:spPr>
              <a:xfrm>
                <a:off x="603925" y="1524200"/>
                <a:ext cx="275" cy="400"/>
              </a:xfrm>
              <a:custGeom>
                <a:avLst/>
                <a:gdLst/>
                <a:ahLst/>
                <a:cxnLst/>
                <a:rect l="l" t="t" r="r" b="b"/>
                <a:pathLst>
                  <a:path w="11" h="16" extrusionOk="0">
                    <a:moveTo>
                      <a:pt x="10" y="1"/>
                    </a:moveTo>
                    <a:cubicBezTo>
                      <a:pt x="8" y="3"/>
                      <a:pt x="3" y="8"/>
                      <a:pt x="1" y="10"/>
                    </a:cubicBezTo>
                    <a:cubicBezTo>
                      <a:pt x="4" y="14"/>
                      <a:pt x="6" y="16"/>
                      <a:pt x="7" y="16"/>
                    </a:cubicBezTo>
                    <a:cubicBezTo>
                      <a:pt x="10" y="16"/>
                      <a:pt x="8" y="6"/>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62" name="Google Shape;10462;p49"/>
              <p:cNvSpPr/>
              <p:nvPr/>
            </p:nvSpPr>
            <p:spPr>
              <a:xfrm>
                <a:off x="608875" y="1522425"/>
                <a:ext cx="1100" cy="1075"/>
              </a:xfrm>
              <a:custGeom>
                <a:avLst/>
                <a:gdLst/>
                <a:ahLst/>
                <a:cxnLst/>
                <a:rect l="l" t="t" r="r" b="b"/>
                <a:pathLst>
                  <a:path w="44" h="43" extrusionOk="0">
                    <a:moveTo>
                      <a:pt x="16" y="1"/>
                    </a:moveTo>
                    <a:cubicBezTo>
                      <a:pt x="13" y="1"/>
                      <a:pt x="11" y="4"/>
                      <a:pt x="9" y="12"/>
                    </a:cubicBezTo>
                    <a:cubicBezTo>
                      <a:pt x="0" y="12"/>
                      <a:pt x="36" y="38"/>
                      <a:pt x="30" y="38"/>
                    </a:cubicBezTo>
                    <a:cubicBezTo>
                      <a:pt x="29" y="38"/>
                      <a:pt x="29" y="37"/>
                      <a:pt x="28" y="37"/>
                    </a:cubicBezTo>
                    <a:lnTo>
                      <a:pt x="28" y="37"/>
                    </a:lnTo>
                    <a:cubicBezTo>
                      <a:pt x="31" y="41"/>
                      <a:pt x="34" y="43"/>
                      <a:pt x="36" y="43"/>
                    </a:cubicBezTo>
                    <a:cubicBezTo>
                      <a:pt x="44" y="43"/>
                      <a:pt x="2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63" name="Google Shape;10463;p49"/>
              <p:cNvSpPr/>
              <p:nvPr/>
            </p:nvSpPr>
            <p:spPr>
              <a:xfrm>
                <a:off x="602775" y="1522175"/>
                <a:ext cx="825" cy="725"/>
              </a:xfrm>
              <a:custGeom>
                <a:avLst/>
                <a:gdLst/>
                <a:ahLst/>
                <a:cxnLst/>
                <a:rect l="l" t="t" r="r" b="b"/>
                <a:pathLst>
                  <a:path w="33" h="29" extrusionOk="0">
                    <a:moveTo>
                      <a:pt x="14" y="1"/>
                    </a:moveTo>
                    <a:lnTo>
                      <a:pt x="0" y="3"/>
                    </a:lnTo>
                    <a:lnTo>
                      <a:pt x="33" y="2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64" name="Google Shape;10464;p49"/>
              <p:cNvSpPr/>
              <p:nvPr/>
            </p:nvSpPr>
            <p:spPr>
              <a:xfrm>
                <a:off x="604575" y="1520900"/>
                <a:ext cx="825" cy="550"/>
              </a:xfrm>
              <a:custGeom>
                <a:avLst/>
                <a:gdLst/>
                <a:ahLst/>
                <a:cxnLst/>
                <a:rect l="l" t="t" r="r" b="b"/>
                <a:pathLst>
                  <a:path w="33" h="22" extrusionOk="0">
                    <a:moveTo>
                      <a:pt x="21" y="1"/>
                    </a:moveTo>
                    <a:lnTo>
                      <a:pt x="0" y="10"/>
                    </a:lnTo>
                    <a:cubicBezTo>
                      <a:pt x="3" y="12"/>
                      <a:pt x="7" y="17"/>
                      <a:pt x="7" y="22"/>
                    </a:cubicBezTo>
                    <a:cubicBezTo>
                      <a:pt x="16" y="15"/>
                      <a:pt x="33" y="8"/>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65" name="Google Shape;10465;p49"/>
              <p:cNvSpPr/>
              <p:nvPr/>
            </p:nvSpPr>
            <p:spPr>
              <a:xfrm>
                <a:off x="604500" y="1521425"/>
                <a:ext cx="275" cy="500"/>
              </a:xfrm>
              <a:custGeom>
                <a:avLst/>
                <a:gdLst/>
                <a:ahLst/>
                <a:cxnLst/>
                <a:rect l="l" t="t" r="r" b="b"/>
                <a:pathLst>
                  <a:path w="11" h="20" extrusionOk="0">
                    <a:moveTo>
                      <a:pt x="10" y="1"/>
                    </a:moveTo>
                    <a:lnTo>
                      <a:pt x="10" y="1"/>
                    </a:lnTo>
                    <a:cubicBezTo>
                      <a:pt x="3" y="5"/>
                      <a:pt x="1" y="12"/>
                      <a:pt x="3" y="19"/>
                    </a:cubicBezTo>
                    <a:cubicBezTo>
                      <a:pt x="6" y="12"/>
                      <a:pt x="8" y="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66" name="Google Shape;10466;p49"/>
              <p:cNvSpPr/>
              <p:nvPr/>
            </p:nvSpPr>
            <p:spPr>
              <a:xfrm>
                <a:off x="603000" y="1521375"/>
                <a:ext cx="600" cy="250"/>
              </a:xfrm>
              <a:custGeom>
                <a:avLst/>
                <a:gdLst/>
                <a:ahLst/>
                <a:cxnLst/>
                <a:rect l="l" t="t" r="r" b="b"/>
                <a:pathLst>
                  <a:path w="24" h="10" extrusionOk="0">
                    <a:moveTo>
                      <a:pt x="24" y="0"/>
                    </a:moveTo>
                    <a:lnTo>
                      <a:pt x="1" y="7"/>
                    </a:lnTo>
                    <a:lnTo>
                      <a:pt x="12"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67" name="Google Shape;10467;p49"/>
              <p:cNvSpPr/>
              <p:nvPr/>
            </p:nvSpPr>
            <p:spPr>
              <a:xfrm>
                <a:off x="608325" y="1515925"/>
                <a:ext cx="625" cy="825"/>
              </a:xfrm>
              <a:custGeom>
                <a:avLst/>
                <a:gdLst/>
                <a:ahLst/>
                <a:cxnLst/>
                <a:rect l="l" t="t" r="r" b="b"/>
                <a:pathLst>
                  <a:path w="25" h="33" extrusionOk="0">
                    <a:moveTo>
                      <a:pt x="8" y="0"/>
                    </a:moveTo>
                    <a:cubicBezTo>
                      <a:pt x="4" y="0"/>
                      <a:pt x="1" y="3"/>
                      <a:pt x="1" y="7"/>
                    </a:cubicBezTo>
                    <a:cubicBezTo>
                      <a:pt x="8" y="17"/>
                      <a:pt x="8" y="26"/>
                      <a:pt x="19" y="33"/>
                    </a:cubicBezTo>
                    <a:lnTo>
                      <a:pt x="24" y="7"/>
                    </a:ln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68" name="Google Shape;10468;p49"/>
              <p:cNvSpPr/>
              <p:nvPr/>
            </p:nvSpPr>
            <p:spPr>
              <a:xfrm>
                <a:off x="605200" y="1516025"/>
                <a:ext cx="1075" cy="725"/>
              </a:xfrm>
              <a:custGeom>
                <a:avLst/>
                <a:gdLst/>
                <a:ahLst/>
                <a:cxnLst/>
                <a:rect l="l" t="t" r="r" b="b"/>
                <a:pathLst>
                  <a:path w="43" h="29" extrusionOk="0">
                    <a:moveTo>
                      <a:pt x="1" y="1"/>
                    </a:moveTo>
                    <a:lnTo>
                      <a:pt x="10" y="19"/>
                    </a:lnTo>
                    <a:cubicBezTo>
                      <a:pt x="22" y="22"/>
                      <a:pt x="33" y="24"/>
                      <a:pt x="42" y="29"/>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69" name="Google Shape;10469;p49"/>
              <p:cNvSpPr/>
              <p:nvPr/>
            </p:nvSpPr>
            <p:spPr>
              <a:xfrm>
                <a:off x="605425" y="1514275"/>
                <a:ext cx="725" cy="850"/>
              </a:xfrm>
              <a:custGeom>
                <a:avLst/>
                <a:gdLst/>
                <a:ahLst/>
                <a:cxnLst/>
                <a:rect l="l" t="t" r="r" b="b"/>
                <a:pathLst>
                  <a:path w="29" h="34" extrusionOk="0">
                    <a:moveTo>
                      <a:pt x="8" y="1"/>
                    </a:moveTo>
                    <a:cubicBezTo>
                      <a:pt x="6" y="1"/>
                      <a:pt x="4" y="3"/>
                      <a:pt x="1" y="8"/>
                    </a:cubicBezTo>
                    <a:cubicBezTo>
                      <a:pt x="9" y="16"/>
                      <a:pt x="8" y="34"/>
                      <a:pt x="20" y="34"/>
                    </a:cubicBezTo>
                    <a:cubicBezTo>
                      <a:pt x="23" y="34"/>
                      <a:pt x="25" y="33"/>
                      <a:pt x="29" y="32"/>
                    </a:cubicBezTo>
                    <a:cubicBezTo>
                      <a:pt x="20" y="24"/>
                      <a:pt x="15"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70" name="Google Shape;10470;p49"/>
              <p:cNvSpPr/>
              <p:nvPr/>
            </p:nvSpPr>
            <p:spPr>
              <a:xfrm>
                <a:off x="612675" y="1509325"/>
                <a:ext cx="1650" cy="1525"/>
              </a:xfrm>
              <a:custGeom>
                <a:avLst/>
                <a:gdLst/>
                <a:ahLst/>
                <a:cxnLst/>
                <a:rect l="l" t="t" r="r" b="b"/>
                <a:pathLst>
                  <a:path w="66" h="61" extrusionOk="0">
                    <a:moveTo>
                      <a:pt x="3" y="0"/>
                    </a:moveTo>
                    <a:lnTo>
                      <a:pt x="1" y="5"/>
                    </a:lnTo>
                    <a:lnTo>
                      <a:pt x="66" y="60"/>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71" name="Google Shape;10471;p49"/>
              <p:cNvSpPr/>
              <p:nvPr/>
            </p:nvSpPr>
            <p:spPr>
              <a:xfrm>
                <a:off x="614650" y="1500550"/>
                <a:ext cx="1950" cy="1550"/>
              </a:xfrm>
              <a:custGeom>
                <a:avLst/>
                <a:gdLst/>
                <a:ahLst/>
                <a:cxnLst/>
                <a:rect l="l" t="t" r="r" b="b"/>
                <a:pathLst>
                  <a:path w="78" h="62" extrusionOk="0">
                    <a:moveTo>
                      <a:pt x="35" y="1"/>
                    </a:moveTo>
                    <a:lnTo>
                      <a:pt x="35" y="1"/>
                    </a:lnTo>
                    <a:cubicBezTo>
                      <a:pt x="0" y="3"/>
                      <a:pt x="55" y="41"/>
                      <a:pt x="29" y="41"/>
                    </a:cubicBezTo>
                    <a:cubicBezTo>
                      <a:pt x="27" y="41"/>
                      <a:pt x="26" y="41"/>
                      <a:pt x="24" y="40"/>
                    </a:cubicBezTo>
                    <a:lnTo>
                      <a:pt x="24" y="40"/>
                    </a:lnTo>
                    <a:cubicBezTo>
                      <a:pt x="31" y="59"/>
                      <a:pt x="54" y="43"/>
                      <a:pt x="59" y="61"/>
                    </a:cubicBezTo>
                    <a:cubicBezTo>
                      <a:pt x="61" y="36"/>
                      <a:pt x="77" y="38"/>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72" name="Google Shape;10472;p49"/>
              <p:cNvSpPr/>
              <p:nvPr/>
            </p:nvSpPr>
            <p:spPr>
              <a:xfrm>
                <a:off x="687050" y="1538300"/>
                <a:ext cx="250" cy="775"/>
              </a:xfrm>
              <a:custGeom>
                <a:avLst/>
                <a:gdLst/>
                <a:ahLst/>
                <a:cxnLst/>
                <a:rect l="l" t="t" r="r" b="b"/>
                <a:pathLst>
                  <a:path w="10" h="31" extrusionOk="0">
                    <a:moveTo>
                      <a:pt x="9" y="0"/>
                    </a:moveTo>
                    <a:lnTo>
                      <a:pt x="0" y="7"/>
                    </a:lnTo>
                    <a:lnTo>
                      <a:pt x="9" y="30"/>
                    </a:ln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73" name="Google Shape;10473;p49"/>
              <p:cNvSpPr/>
              <p:nvPr/>
            </p:nvSpPr>
            <p:spPr>
              <a:xfrm>
                <a:off x="688025" y="1537425"/>
                <a:ext cx="825" cy="1250"/>
              </a:xfrm>
              <a:custGeom>
                <a:avLst/>
                <a:gdLst/>
                <a:ahLst/>
                <a:cxnLst/>
                <a:rect l="l" t="t" r="r" b="b"/>
                <a:pathLst>
                  <a:path w="33" h="50" extrusionOk="0">
                    <a:moveTo>
                      <a:pt x="19" y="0"/>
                    </a:moveTo>
                    <a:lnTo>
                      <a:pt x="0" y="49"/>
                    </a:lnTo>
                    <a:lnTo>
                      <a:pt x="0" y="49"/>
                    </a:lnTo>
                    <a:lnTo>
                      <a:pt x="33" y="12"/>
                    </a:lnTo>
                    <a:lnTo>
                      <a:pt x="33" y="12"/>
                    </a:lnTo>
                    <a:cubicBezTo>
                      <a:pt x="32" y="13"/>
                      <a:pt x="30" y="13"/>
                      <a:pt x="28" y="13"/>
                    </a:cubicBezTo>
                    <a:cubicBezTo>
                      <a:pt x="23" y="13"/>
                      <a:pt x="17" y="1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74" name="Google Shape;10474;p49"/>
              <p:cNvSpPr/>
              <p:nvPr/>
            </p:nvSpPr>
            <p:spPr>
              <a:xfrm>
                <a:off x="645900" y="1492575"/>
                <a:ext cx="350" cy="825"/>
              </a:xfrm>
              <a:custGeom>
                <a:avLst/>
                <a:gdLst/>
                <a:ahLst/>
                <a:cxnLst/>
                <a:rect l="l" t="t" r="r" b="b"/>
                <a:pathLst>
                  <a:path w="14" h="33" extrusionOk="0">
                    <a:moveTo>
                      <a:pt x="5" y="0"/>
                    </a:moveTo>
                    <a:lnTo>
                      <a:pt x="0" y="12"/>
                    </a:lnTo>
                    <a:cubicBezTo>
                      <a:pt x="0" y="28"/>
                      <a:pt x="5" y="28"/>
                      <a:pt x="14" y="33"/>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75" name="Google Shape;10475;p49"/>
              <p:cNvSpPr/>
              <p:nvPr/>
            </p:nvSpPr>
            <p:spPr>
              <a:xfrm>
                <a:off x="652200" y="1495625"/>
                <a:ext cx="425" cy="1125"/>
              </a:xfrm>
              <a:custGeom>
                <a:avLst/>
                <a:gdLst/>
                <a:ahLst/>
                <a:cxnLst/>
                <a:rect l="l" t="t" r="r" b="b"/>
                <a:pathLst>
                  <a:path w="17" h="45" extrusionOk="0">
                    <a:moveTo>
                      <a:pt x="12" y="1"/>
                    </a:moveTo>
                    <a:lnTo>
                      <a:pt x="1" y="45"/>
                    </a:lnTo>
                    <a:lnTo>
                      <a:pt x="17" y="3"/>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76" name="Google Shape;10476;p49"/>
              <p:cNvSpPr/>
              <p:nvPr/>
            </p:nvSpPr>
            <p:spPr>
              <a:xfrm>
                <a:off x="657825" y="1496725"/>
                <a:ext cx="850" cy="800"/>
              </a:xfrm>
              <a:custGeom>
                <a:avLst/>
                <a:gdLst/>
                <a:ahLst/>
                <a:cxnLst/>
                <a:rect l="l" t="t" r="r" b="b"/>
                <a:pathLst>
                  <a:path w="34" h="32" extrusionOk="0">
                    <a:moveTo>
                      <a:pt x="1" y="1"/>
                    </a:moveTo>
                    <a:lnTo>
                      <a:pt x="1" y="1"/>
                    </a:lnTo>
                    <a:cubicBezTo>
                      <a:pt x="3" y="3"/>
                      <a:pt x="6" y="4"/>
                      <a:pt x="8" y="4"/>
                    </a:cubicBezTo>
                    <a:lnTo>
                      <a:pt x="8" y="4"/>
                    </a:lnTo>
                    <a:cubicBezTo>
                      <a:pt x="7" y="3"/>
                      <a:pt x="4" y="1"/>
                      <a:pt x="1" y="1"/>
                    </a:cubicBezTo>
                    <a:close/>
                    <a:moveTo>
                      <a:pt x="8" y="4"/>
                    </a:moveTo>
                    <a:cubicBezTo>
                      <a:pt x="17" y="12"/>
                      <a:pt x="13" y="31"/>
                      <a:pt x="18" y="31"/>
                    </a:cubicBezTo>
                    <a:cubicBezTo>
                      <a:pt x="20" y="31"/>
                      <a:pt x="24" y="26"/>
                      <a:pt x="33" y="10"/>
                    </a:cubicBezTo>
                    <a:cubicBezTo>
                      <a:pt x="26" y="5"/>
                      <a:pt x="17" y="6"/>
                      <a:pt x="8"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77" name="Google Shape;10477;p49"/>
              <p:cNvSpPr/>
              <p:nvPr/>
            </p:nvSpPr>
            <p:spPr>
              <a:xfrm>
                <a:off x="687900" y="1539000"/>
                <a:ext cx="625" cy="825"/>
              </a:xfrm>
              <a:custGeom>
                <a:avLst/>
                <a:gdLst/>
                <a:ahLst/>
                <a:cxnLst/>
                <a:rect l="l" t="t" r="r" b="b"/>
                <a:pathLst>
                  <a:path w="25" h="33" extrusionOk="0">
                    <a:moveTo>
                      <a:pt x="24" y="1"/>
                    </a:moveTo>
                    <a:cubicBezTo>
                      <a:pt x="24" y="1"/>
                      <a:pt x="24" y="1"/>
                      <a:pt x="24" y="2"/>
                    </a:cubicBezTo>
                    <a:cubicBezTo>
                      <a:pt x="23" y="2"/>
                      <a:pt x="23" y="1"/>
                      <a:pt x="22" y="1"/>
                    </a:cubicBezTo>
                    <a:cubicBezTo>
                      <a:pt x="15" y="1"/>
                      <a:pt x="5" y="28"/>
                      <a:pt x="1" y="32"/>
                    </a:cubicBezTo>
                    <a:cubicBezTo>
                      <a:pt x="17" y="3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78" name="Google Shape;10478;p49"/>
              <p:cNvSpPr/>
              <p:nvPr/>
            </p:nvSpPr>
            <p:spPr>
              <a:xfrm>
                <a:off x="692250" y="1538175"/>
                <a:ext cx="775" cy="600"/>
              </a:xfrm>
              <a:custGeom>
                <a:avLst/>
                <a:gdLst/>
                <a:ahLst/>
                <a:cxnLst/>
                <a:rect l="l" t="t" r="r" b="b"/>
                <a:pathLst>
                  <a:path w="31" h="24" extrusionOk="0">
                    <a:moveTo>
                      <a:pt x="31" y="0"/>
                    </a:moveTo>
                    <a:lnTo>
                      <a:pt x="8" y="12"/>
                    </a:lnTo>
                    <a:lnTo>
                      <a:pt x="1" y="24"/>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79" name="Google Shape;10479;p49"/>
              <p:cNvSpPr/>
              <p:nvPr/>
            </p:nvSpPr>
            <p:spPr>
              <a:xfrm>
                <a:off x="693250" y="1538350"/>
                <a:ext cx="2275" cy="1125"/>
              </a:xfrm>
              <a:custGeom>
                <a:avLst/>
                <a:gdLst/>
                <a:ahLst/>
                <a:cxnLst/>
                <a:rect l="l" t="t" r="r" b="b"/>
                <a:pathLst>
                  <a:path w="91" h="45" extrusionOk="0">
                    <a:moveTo>
                      <a:pt x="26" y="0"/>
                    </a:moveTo>
                    <a:lnTo>
                      <a:pt x="0" y="40"/>
                    </a:lnTo>
                    <a:cubicBezTo>
                      <a:pt x="2" y="40"/>
                      <a:pt x="4" y="40"/>
                      <a:pt x="7" y="40"/>
                    </a:cubicBezTo>
                    <a:cubicBezTo>
                      <a:pt x="24" y="40"/>
                      <a:pt x="45" y="35"/>
                      <a:pt x="62" y="35"/>
                    </a:cubicBezTo>
                    <a:cubicBezTo>
                      <a:pt x="74" y="35"/>
                      <a:pt x="83" y="38"/>
                      <a:pt x="88" y="44"/>
                    </a:cubicBezTo>
                    <a:cubicBezTo>
                      <a:pt x="91" y="22"/>
                      <a:pt x="84" y="16"/>
                      <a:pt x="74" y="16"/>
                    </a:cubicBezTo>
                    <a:cubicBezTo>
                      <a:pt x="64" y="16"/>
                      <a:pt x="50" y="22"/>
                      <a:pt x="40" y="22"/>
                    </a:cubicBezTo>
                    <a:cubicBezTo>
                      <a:pt x="34" y="22"/>
                      <a:pt x="29" y="20"/>
                      <a:pt x="26" y="14"/>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80" name="Google Shape;10480;p49"/>
              <p:cNvSpPr/>
              <p:nvPr/>
            </p:nvSpPr>
            <p:spPr>
              <a:xfrm>
                <a:off x="695800" y="1542475"/>
                <a:ext cx="575" cy="425"/>
              </a:xfrm>
              <a:custGeom>
                <a:avLst/>
                <a:gdLst/>
                <a:ahLst/>
                <a:cxnLst/>
                <a:rect l="l" t="t" r="r" b="b"/>
                <a:pathLst>
                  <a:path w="23" h="17" extrusionOk="0">
                    <a:moveTo>
                      <a:pt x="22" y="1"/>
                    </a:moveTo>
                    <a:cubicBezTo>
                      <a:pt x="22" y="1"/>
                      <a:pt x="21" y="1"/>
                      <a:pt x="21" y="1"/>
                    </a:cubicBezTo>
                    <a:lnTo>
                      <a:pt x="21" y="1"/>
                    </a:lnTo>
                    <a:cubicBezTo>
                      <a:pt x="22" y="1"/>
                      <a:pt x="22" y="1"/>
                      <a:pt x="22" y="1"/>
                    </a:cubicBezTo>
                    <a:close/>
                    <a:moveTo>
                      <a:pt x="21" y="1"/>
                    </a:moveTo>
                    <a:lnTo>
                      <a:pt x="21" y="1"/>
                    </a:lnTo>
                    <a:cubicBezTo>
                      <a:pt x="19" y="2"/>
                      <a:pt x="13" y="4"/>
                      <a:pt x="0" y="5"/>
                    </a:cubicBezTo>
                    <a:lnTo>
                      <a:pt x="0" y="12"/>
                    </a:lnTo>
                    <a:cubicBezTo>
                      <a:pt x="5" y="12"/>
                      <a:pt x="9" y="14"/>
                      <a:pt x="14" y="16"/>
                    </a:cubicBezTo>
                    <a:cubicBezTo>
                      <a:pt x="15" y="7"/>
                      <a:pt x="19"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81" name="Google Shape;10481;p49"/>
              <p:cNvSpPr/>
              <p:nvPr/>
            </p:nvSpPr>
            <p:spPr>
              <a:xfrm>
                <a:off x="695625" y="1542750"/>
                <a:ext cx="275" cy="250"/>
              </a:xfrm>
              <a:custGeom>
                <a:avLst/>
                <a:gdLst/>
                <a:ahLst/>
                <a:cxnLst/>
                <a:rect l="l" t="t" r="r" b="b"/>
                <a:pathLst>
                  <a:path w="11" h="10" extrusionOk="0">
                    <a:moveTo>
                      <a:pt x="8" y="0"/>
                    </a:moveTo>
                    <a:cubicBezTo>
                      <a:pt x="1" y="0"/>
                      <a:pt x="5" y="9"/>
                      <a:pt x="8" y="9"/>
                    </a:cubicBezTo>
                    <a:cubicBezTo>
                      <a:pt x="9" y="9"/>
                      <a:pt x="10" y="7"/>
                      <a:pt x="9" y="1"/>
                    </a:cubicBezTo>
                    <a:cubicBezTo>
                      <a:pt x="9" y="1"/>
                      <a:pt x="8"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82" name="Google Shape;10482;p49"/>
              <p:cNvSpPr/>
              <p:nvPr/>
            </p:nvSpPr>
            <p:spPr>
              <a:xfrm>
                <a:off x="696950" y="1542875"/>
                <a:ext cx="725" cy="1050"/>
              </a:xfrm>
              <a:custGeom>
                <a:avLst/>
                <a:gdLst/>
                <a:ahLst/>
                <a:cxnLst/>
                <a:rect l="l" t="t" r="r" b="b"/>
                <a:pathLst>
                  <a:path w="29" h="42" extrusionOk="0">
                    <a:moveTo>
                      <a:pt x="24" y="0"/>
                    </a:moveTo>
                    <a:lnTo>
                      <a:pt x="0" y="14"/>
                    </a:lnTo>
                    <a:cubicBezTo>
                      <a:pt x="0" y="28"/>
                      <a:pt x="17" y="35"/>
                      <a:pt x="7" y="42"/>
                    </a:cubicBezTo>
                    <a:cubicBezTo>
                      <a:pt x="28" y="37"/>
                      <a:pt x="28"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83" name="Google Shape;10483;p49"/>
              <p:cNvSpPr/>
              <p:nvPr/>
            </p:nvSpPr>
            <p:spPr>
              <a:xfrm>
                <a:off x="697925" y="1541950"/>
                <a:ext cx="325" cy="275"/>
              </a:xfrm>
              <a:custGeom>
                <a:avLst/>
                <a:gdLst/>
                <a:ahLst/>
                <a:cxnLst/>
                <a:rect l="l" t="t" r="r" b="b"/>
                <a:pathLst>
                  <a:path w="13" h="11" extrusionOk="0">
                    <a:moveTo>
                      <a:pt x="12" y="0"/>
                    </a:moveTo>
                    <a:lnTo>
                      <a:pt x="1" y="7"/>
                    </a:lnTo>
                    <a:cubicBezTo>
                      <a:pt x="1" y="9"/>
                      <a:pt x="1" y="11"/>
                      <a:pt x="3" y="11"/>
                    </a:cubicBezTo>
                    <a:cubicBezTo>
                      <a:pt x="4" y="11"/>
                      <a:pt x="7" y="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84" name="Google Shape;10484;p49"/>
              <p:cNvSpPr/>
              <p:nvPr/>
            </p:nvSpPr>
            <p:spPr>
              <a:xfrm>
                <a:off x="697350" y="1541750"/>
                <a:ext cx="650" cy="675"/>
              </a:xfrm>
              <a:custGeom>
                <a:avLst/>
                <a:gdLst/>
                <a:ahLst/>
                <a:cxnLst/>
                <a:rect l="l" t="t" r="r" b="b"/>
                <a:pathLst>
                  <a:path w="26" h="27" extrusionOk="0">
                    <a:moveTo>
                      <a:pt x="24" y="1"/>
                    </a:moveTo>
                    <a:cubicBezTo>
                      <a:pt x="23" y="1"/>
                      <a:pt x="20" y="5"/>
                      <a:pt x="15" y="17"/>
                    </a:cubicBezTo>
                    <a:cubicBezTo>
                      <a:pt x="16" y="13"/>
                      <a:pt x="16" y="12"/>
                      <a:pt x="16" y="12"/>
                    </a:cubicBezTo>
                    <a:cubicBezTo>
                      <a:pt x="15" y="12"/>
                      <a:pt x="9" y="20"/>
                      <a:pt x="1" y="27"/>
                    </a:cubicBezTo>
                    <a:lnTo>
                      <a:pt x="24" y="15"/>
                    </a:lnTo>
                    <a:cubicBezTo>
                      <a:pt x="24" y="1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85" name="Google Shape;10485;p49"/>
              <p:cNvSpPr/>
              <p:nvPr/>
            </p:nvSpPr>
            <p:spPr>
              <a:xfrm>
                <a:off x="696200" y="1541125"/>
                <a:ext cx="1075" cy="1025"/>
              </a:xfrm>
              <a:custGeom>
                <a:avLst/>
                <a:gdLst/>
                <a:ahLst/>
                <a:cxnLst/>
                <a:rect l="l" t="t" r="r" b="b"/>
                <a:pathLst>
                  <a:path w="43" h="41" extrusionOk="0">
                    <a:moveTo>
                      <a:pt x="42" y="1"/>
                    </a:moveTo>
                    <a:cubicBezTo>
                      <a:pt x="7" y="1"/>
                      <a:pt x="0" y="40"/>
                      <a:pt x="37" y="40"/>
                    </a:cubicBezTo>
                    <a:cubicBezTo>
                      <a:pt x="30" y="24"/>
                      <a:pt x="19" y="15"/>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86" name="Google Shape;10486;p49"/>
              <p:cNvSpPr/>
              <p:nvPr/>
            </p:nvSpPr>
            <p:spPr>
              <a:xfrm>
                <a:off x="695450" y="1537600"/>
                <a:ext cx="600" cy="675"/>
              </a:xfrm>
              <a:custGeom>
                <a:avLst/>
                <a:gdLst/>
                <a:ahLst/>
                <a:cxnLst/>
                <a:rect l="l" t="t" r="r" b="b"/>
                <a:pathLst>
                  <a:path w="24" h="27" extrusionOk="0">
                    <a:moveTo>
                      <a:pt x="16" y="0"/>
                    </a:moveTo>
                    <a:lnTo>
                      <a:pt x="0" y="17"/>
                    </a:lnTo>
                    <a:cubicBezTo>
                      <a:pt x="1" y="16"/>
                      <a:pt x="2" y="15"/>
                      <a:pt x="3" y="15"/>
                    </a:cubicBezTo>
                    <a:cubicBezTo>
                      <a:pt x="9" y="15"/>
                      <a:pt x="15" y="26"/>
                      <a:pt x="19" y="26"/>
                    </a:cubicBezTo>
                    <a:cubicBezTo>
                      <a:pt x="21" y="26"/>
                      <a:pt x="22" y="25"/>
                      <a:pt x="23" y="21"/>
                    </a:cubicBezTo>
                    <a:lnTo>
                      <a:pt x="1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87" name="Google Shape;10487;p49"/>
              <p:cNvSpPr/>
              <p:nvPr/>
            </p:nvSpPr>
            <p:spPr>
              <a:xfrm>
                <a:off x="699900" y="1542975"/>
                <a:ext cx="425" cy="1250"/>
              </a:xfrm>
              <a:custGeom>
                <a:avLst/>
                <a:gdLst/>
                <a:ahLst/>
                <a:cxnLst/>
                <a:rect l="l" t="t" r="r" b="b"/>
                <a:pathLst>
                  <a:path w="17" h="50" extrusionOk="0">
                    <a:moveTo>
                      <a:pt x="17" y="1"/>
                    </a:moveTo>
                    <a:lnTo>
                      <a:pt x="1" y="12"/>
                    </a:lnTo>
                    <a:cubicBezTo>
                      <a:pt x="5" y="22"/>
                      <a:pt x="14" y="29"/>
                      <a:pt x="15" y="42"/>
                    </a:cubicBezTo>
                    <a:lnTo>
                      <a:pt x="15" y="42"/>
                    </a:lnTo>
                    <a:cubicBezTo>
                      <a:pt x="15" y="28"/>
                      <a:pt x="17" y="15"/>
                      <a:pt x="17" y="1"/>
                    </a:cubicBezTo>
                    <a:close/>
                    <a:moveTo>
                      <a:pt x="15" y="42"/>
                    </a:moveTo>
                    <a:cubicBezTo>
                      <a:pt x="15" y="44"/>
                      <a:pt x="15" y="47"/>
                      <a:pt x="15" y="50"/>
                    </a:cubicBezTo>
                    <a:cubicBezTo>
                      <a:pt x="15" y="47"/>
                      <a:pt x="15" y="44"/>
                      <a:pt x="15"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88" name="Google Shape;10488;p49"/>
              <p:cNvSpPr/>
              <p:nvPr/>
            </p:nvSpPr>
            <p:spPr>
              <a:xfrm>
                <a:off x="700300" y="1542550"/>
                <a:ext cx="675" cy="450"/>
              </a:xfrm>
              <a:custGeom>
                <a:avLst/>
                <a:gdLst/>
                <a:ahLst/>
                <a:cxnLst/>
                <a:rect l="l" t="t" r="r" b="b"/>
                <a:pathLst>
                  <a:path w="27" h="18" extrusionOk="0">
                    <a:moveTo>
                      <a:pt x="18" y="0"/>
                    </a:moveTo>
                    <a:cubicBezTo>
                      <a:pt x="6" y="0"/>
                      <a:pt x="3" y="8"/>
                      <a:pt x="1" y="18"/>
                    </a:cubicBezTo>
                    <a:lnTo>
                      <a:pt x="26" y="2"/>
                    </a:lnTo>
                    <a:cubicBezTo>
                      <a:pt x="23" y="1"/>
                      <a:pt x="20"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89" name="Google Shape;10489;p49"/>
              <p:cNvSpPr/>
              <p:nvPr/>
            </p:nvSpPr>
            <p:spPr>
              <a:xfrm>
                <a:off x="697650" y="1540425"/>
                <a:ext cx="1225" cy="900"/>
              </a:xfrm>
              <a:custGeom>
                <a:avLst/>
                <a:gdLst/>
                <a:ahLst/>
                <a:cxnLst/>
                <a:rect l="l" t="t" r="r" b="b"/>
                <a:pathLst>
                  <a:path w="49" h="36" extrusionOk="0">
                    <a:moveTo>
                      <a:pt x="42" y="1"/>
                    </a:moveTo>
                    <a:lnTo>
                      <a:pt x="0" y="36"/>
                    </a:lnTo>
                    <a:lnTo>
                      <a:pt x="0" y="36"/>
                    </a:lnTo>
                    <a:lnTo>
                      <a:pt x="49" y="3"/>
                    </a:lnTo>
                    <a:lnTo>
                      <a:pt x="4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90" name="Google Shape;10490;p49"/>
              <p:cNvSpPr/>
              <p:nvPr/>
            </p:nvSpPr>
            <p:spPr>
              <a:xfrm>
                <a:off x="701825" y="1544250"/>
                <a:ext cx="700" cy="1025"/>
              </a:xfrm>
              <a:custGeom>
                <a:avLst/>
                <a:gdLst/>
                <a:ahLst/>
                <a:cxnLst/>
                <a:rect l="l" t="t" r="r" b="b"/>
                <a:pathLst>
                  <a:path w="28" h="41" extrusionOk="0">
                    <a:moveTo>
                      <a:pt x="28" y="1"/>
                    </a:moveTo>
                    <a:lnTo>
                      <a:pt x="16" y="15"/>
                    </a:lnTo>
                    <a:lnTo>
                      <a:pt x="0" y="40"/>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91" name="Google Shape;10491;p49"/>
              <p:cNvSpPr/>
              <p:nvPr/>
            </p:nvSpPr>
            <p:spPr>
              <a:xfrm>
                <a:off x="703325" y="1544675"/>
                <a:ext cx="1300" cy="1350"/>
              </a:xfrm>
              <a:custGeom>
                <a:avLst/>
                <a:gdLst/>
                <a:ahLst/>
                <a:cxnLst/>
                <a:rect l="l" t="t" r="r" b="b"/>
                <a:pathLst>
                  <a:path w="52" h="54" extrusionOk="0">
                    <a:moveTo>
                      <a:pt x="12" y="0"/>
                    </a:moveTo>
                    <a:lnTo>
                      <a:pt x="12" y="0"/>
                    </a:lnTo>
                    <a:cubicBezTo>
                      <a:pt x="0" y="21"/>
                      <a:pt x="19" y="40"/>
                      <a:pt x="7" y="53"/>
                    </a:cubicBezTo>
                    <a:cubicBezTo>
                      <a:pt x="24" y="51"/>
                      <a:pt x="38" y="33"/>
                      <a:pt x="51" y="16"/>
                    </a:cubicBezTo>
                    <a:lnTo>
                      <a:pt x="51" y="16"/>
                    </a:lnTo>
                    <a:cubicBezTo>
                      <a:pt x="47" y="19"/>
                      <a:pt x="43" y="21"/>
                      <a:pt x="38" y="21"/>
                    </a:cubicBezTo>
                    <a:cubicBezTo>
                      <a:pt x="30" y="21"/>
                      <a:pt x="21" y="1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92" name="Google Shape;10492;p49"/>
              <p:cNvSpPr/>
              <p:nvPr/>
            </p:nvSpPr>
            <p:spPr>
              <a:xfrm>
                <a:off x="704600" y="1544425"/>
                <a:ext cx="600" cy="675"/>
              </a:xfrm>
              <a:custGeom>
                <a:avLst/>
                <a:gdLst/>
                <a:ahLst/>
                <a:cxnLst/>
                <a:rect l="l" t="t" r="r" b="b"/>
                <a:pathLst>
                  <a:path w="24" h="27" extrusionOk="0">
                    <a:moveTo>
                      <a:pt x="24" y="1"/>
                    </a:moveTo>
                    <a:lnTo>
                      <a:pt x="24" y="1"/>
                    </a:lnTo>
                    <a:cubicBezTo>
                      <a:pt x="14" y="8"/>
                      <a:pt x="7" y="17"/>
                      <a:pt x="0" y="26"/>
                    </a:cubicBezTo>
                    <a:cubicBezTo>
                      <a:pt x="10" y="19"/>
                      <a:pt x="17" y="1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93" name="Google Shape;10493;p49"/>
              <p:cNvSpPr/>
              <p:nvPr/>
            </p:nvSpPr>
            <p:spPr>
              <a:xfrm>
                <a:off x="701700" y="1542875"/>
                <a:ext cx="325" cy="950"/>
              </a:xfrm>
              <a:custGeom>
                <a:avLst/>
                <a:gdLst/>
                <a:ahLst/>
                <a:cxnLst/>
                <a:rect l="l" t="t" r="r" b="b"/>
                <a:pathLst>
                  <a:path w="13" h="38" extrusionOk="0">
                    <a:moveTo>
                      <a:pt x="3" y="0"/>
                    </a:moveTo>
                    <a:cubicBezTo>
                      <a:pt x="1" y="14"/>
                      <a:pt x="5" y="26"/>
                      <a:pt x="12" y="37"/>
                    </a:cubicBezTo>
                    <a:lnTo>
                      <a:pt x="10" y="3"/>
                    </a:lnTo>
                    <a:cubicBezTo>
                      <a:pt x="7" y="3"/>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94" name="Google Shape;10494;p49"/>
              <p:cNvSpPr/>
              <p:nvPr/>
            </p:nvSpPr>
            <p:spPr>
              <a:xfrm>
                <a:off x="701925" y="1542925"/>
                <a:ext cx="500" cy="150"/>
              </a:xfrm>
              <a:custGeom>
                <a:avLst/>
                <a:gdLst/>
                <a:ahLst/>
                <a:cxnLst/>
                <a:rect l="l" t="t" r="r" b="b"/>
                <a:pathLst>
                  <a:path w="20" h="6" extrusionOk="0">
                    <a:moveTo>
                      <a:pt x="1" y="1"/>
                    </a:moveTo>
                    <a:lnTo>
                      <a:pt x="19"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95" name="Google Shape;10495;p49"/>
              <p:cNvSpPr/>
              <p:nvPr/>
            </p:nvSpPr>
            <p:spPr>
              <a:xfrm>
                <a:off x="701700" y="1542800"/>
                <a:ext cx="75" cy="100"/>
              </a:xfrm>
              <a:custGeom>
                <a:avLst/>
                <a:gdLst/>
                <a:ahLst/>
                <a:cxnLst/>
                <a:rect l="l" t="t" r="r" b="b"/>
                <a:pathLst>
                  <a:path w="3" h="4" extrusionOk="0">
                    <a:moveTo>
                      <a:pt x="2" y="1"/>
                    </a:moveTo>
                    <a:cubicBezTo>
                      <a:pt x="2" y="1"/>
                      <a:pt x="2" y="1"/>
                      <a:pt x="1" y="3"/>
                    </a:cubicBezTo>
                    <a:lnTo>
                      <a:pt x="3" y="3"/>
                    </a:lnTo>
                    <a:cubicBezTo>
                      <a:pt x="3" y="2"/>
                      <a:pt x="3"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96" name="Google Shape;10496;p49"/>
              <p:cNvSpPr/>
              <p:nvPr/>
            </p:nvSpPr>
            <p:spPr>
              <a:xfrm>
                <a:off x="699800" y="1539850"/>
                <a:ext cx="1100" cy="1650"/>
              </a:xfrm>
              <a:custGeom>
                <a:avLst/>
                <a:gdLst/>
                <a:ahLst/>
                <a:cxnLst/>
                <a:rect l="l" t="t" r="r" b="b"/>
                <a:pathLst>
                  <a:path w="44" h="66" extrusionOk="0">
                    <a:moveTo>
                      <a:pt x="28" y="1"/>
                    </a:moveTo>
                    <a:lnTo>
                      <a:pt x="28" y="1"/>
                    </a:lnTo>
                    <a:cubicBezTo>
                      <a:pt x="14" y="21"/>
                      <a:pt x="25" y="41"/>
                      <a:pt x="3" y="63"/>
                    </a:cubicBezTo>
                    <a:lnTo>
                      <a:pt x="3" y="63"/>
                    </a:lnTo>
                    <a:cubicBezTo>
                      <a:pt x="19" y="48"/>
                      <a:pt x="43" y="34"/>
                      <a:pt x="28" y="1"/>
                    </a:cubicBezTo>
                    <a:close/>
                    <a:moveTo>
                      <a:pt x="3" y="63"/>
                    </a:moveTo>
                    <a:cubicBezTo>
                      <a:pt x="2" y="64"/>
                      <a:pt x="1" y="65"/>
                      <a:pt x="0" y="66"/>
                    </a:cubicBezTo>
                    <a:cubicBezTo>
                      <a:pt x="1" y="65"/>
                      <a:pt x="2" y="64"/>
                      <a:pt x="3" y="6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97" name="Google Shape;10497;p49"/>
              <p:cNvSpPr/>
              <p:nvPr/>
            </p:nvSpPr>
            <p:spPr>
              <a:xfrm>
                <a:off x="701000" y="1541475"/>
                <a:ext cx="725" cy="850"/>
              </a:xfrm>
              <a:custGeom>
                <a:avLst/>
                <a:gdLst/>
                <a:ahLst/>
                <a:cxnLst/>
                <a:rect l="l" t="t" r="r" b="b"/>
                <a:pathLst>
                  <a:path w="29" h="34" extrusionOk="0">
                    <a:moveTo>
                      <a:pt x="8" y="1"/>
                    </a:moveTo>
                    <a:cubicBezTo>
                      <a:pt x="5" y="10"/>
                      <a:pt x="8" y="24"/>
                      <a:pt x="1" y="33"/>
                    </a:cubicBezTo>
                    <a:lnTo>
                      <a:pt x="29" y="1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98" name="Google Shape;10498;p49"/>
              <p:cNvSpPr/>
              <p:nvPr/>
            </p:nvSpPr>
            <p:spPr>
              <a:xfrm>
                <a:off x="701650" y="1541600"/>
                <a:ext cx="375" cy="300"/>
              </a:xfrm>
              <a:custGeom>
                <a:avLst/>
                <a:gdLst/>
                <a:ahLst/>
                <a:cxnLst/>
                <a:rect l="l" t="t" r="r" b="b"/>
                <a:pathLst>
                  <a:path w="15" h="12" extrusionOk="0">
                    <a:moveTo>
                      <a:pt x="14" y="0"/>
                    </a:moveTo>
                    <a:lnTo>
                      <a:pt x="0" y="7"/>
                    </a:lnTo>
                    <a:lnTo>
                      <a:pt x="9" y="12"/>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499" name="Google Shape;10499;p49"/>
              <p:cNvSpPr/>
              <p:nvPr/>
            </p:nvSpPr>
            <p:spPr>
              <a:xfrm>
                <a:off x="703950" y="1542875"/>
                <a:ext cx="1200" cy="725"/>
              </a:xfrm>
              <a:custGeom>
                <a:avLst/>
                <a:gdLst/>
                <a:ahLst/>
                <a:cxnLst/>
                <a:rect l="l" t="t" r="r" b="b"/>
                <a:pathLst>
                  <a:path w="48" h="29" extrusionOk="0">
                    <a:moveTo>
                      <a:pt x="13" y="0"/>
                    </a:moveTo>
                    <a:cubicBezTo>
                      <a:pt x="8" y="10"/>
                      <a:pt x="1" y="28"/>
                      <a:pt x="15" y="28"/>
                    </a:cubicBezTo>
                    <a:cubicBezTo>
                      <a:pt x="21" y="20"/>
                      <a:pt x="32" y="14"/>
                      <a:pt x="43" y="14"/>
                    </a:cubicBezTo>
                    <a:cubicBezTo>
                      <a:pt x="44" y="14"/>
                      <a:pt x="46" y="14"/>
                      <a:pt x="47" y="14"/>
                    </a:cubicBezTo>
                    <a:cubicBezTo>
                      <a:pt x="38" y="5"/>
                      <a:pt x="24"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00" name="Google Shape;10500;p49"/>
              <p:cNvSpPr/>
              <p:nvPr/>
            </p:nvSpPr>
            <p:spPr>
              <a:xfrm>
                <a:off x="703150" y="1543075"/>
                <a:ext cx="75" cy="100"/>
              </a:xfrm>
              <a:custGeom>
                <a:avLst/>
                <a:gdLst/>
                <a:ahLst/>
                <a:cxnLst/>
                <a:rect l="l" t="t" r="r" b="b"/>
                <a:pathLst>
                  <a:path w="3" h="4" extrusionOk="0">
                    <a:moveTo>
                      <a:pt x="3" y="0"/>
                    </a:moveTo>
                    <a:cubicBezTo>
                      <a:pt x="2" y="0"/>
                      <a:pt x="2" y="2"/>
                      <a:pt x="1" y="4"/>
                    </a:cubicBezTo>
                    <a:lnTo>
                      <a:pt x="3" y="4"/>
                    </a:ln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01" name="Google Shape;10501;p49"/>
              <p:cNvSpPr/>
              <p:nvPr/>
            </p:nvSpPr>
            <p:spPr>
              <a:xfrm>
                <a:off x="708025" y="1543275"/>
                <a:ext cx="75" cy="150"/>
              </a:xfrm>
              <a:custGeom>
                <a:avLst/>
                <a:gdLst/>
                <a:ahLst/>
                <a:cxnLst/>
                <a:rect l="l" t="t" r="r" b="b"/>
                <a:pathLst>
                  <a:path w="3" h="6" extrusionOk="0">
                    <a:moveTo>
                      <a:pt x="0" y="0"/>
                    </a:moveTo>
                    <a:lnTo>
                      <a:pt x="0" y="5"/>
                    </a:lnTo>
                    <a:lnTo>
                      <a:pt x="3" y="5"/>
                    </a:lnTo>
                    <a:cubicBezTo>
                      <a:pt x="0" y="5"/>
                      <a:pt x="0"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02" name="Google Shape;10502;p49"/>
              <p:cNvSpPr/>
              <p:nvPr/>
            </p:nvSpPr>
            <p:spPr>
              <a:xfrm>
                <a:off x="703675" y="1542600"/>
                <a:ext cx="625" cy="350"/>
              </a:xfrm>
              <a:custGeom>
                <a:avLst/>
                <a:gdLst/>
                <a:ahLst/>
                <a:cxnLst/>
                <a:rect l="l" t="t" r="r" b="b"/>
                <a:pathLst>
                  <a:path w="25" h="14" extrusionOk="0">
                    <a:moveTo>
                      <a:pt x="15" y="0"/>
                    </a:moveTo>
                    <a:cubicBezTo>
                      <a:pt x="10" y="0"/>
                      <a:pt x="5" y="7"/>
                      <a:pt x="0" y="14"/>
                    </a:cubicBezTo>
                    <a:cubicBezTo>
                      <a:pt x="5" y="12"/>
                      <a:pt x="10" y="10"/>
                      <a:pt x="16" y="10"/>
                    </a:cubicBezTo>
                    <a:cubicBezTo>
                      <a:pt x="18" y="10"/>
                      <a:pt x="21" y="11"/>
                      <a:pt x="24" y="11"/>
                    </a:cubicBezTo>
                    <a:cubicBezTo>
                      <a:pt x="24" y="6"/>
                      <a:pt x="25" y="3"/>
                      <a:pt x="24" y="3"/>
                    </a:cubicBezTo>
                    <a:cubicBezTo>
                      <a:pt x="23" y="3"/>
                      <a:pt x="22" y="4"/>
                      <a:pt x="21" y="4"/>
                    </a:cubicBezTo>
                    <a:cubicBezTo>
                      <a:pt x="19" y="2"/>
                      <a:pt x="17"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03" name="Google Shape;10503;p49"/>
              <p:cNvSpPr/>
              <p:nvPr/>
            </p:nvSpPr>
            <p:spPr>
              <a:xfrm>
                <a:off x="705650" y="1543625"/>
                <a:ext cx="425" cy="600"/>
              </a:xfrm>
              <a:custGeom>
                <a:avLst/>
                <a:gdLst/>
                <a:ahLst/>
                <a:cxnLst/>
                <a:rect l="l" t="t" r="r" b="b"/>
                <a:pathLst>
                  <a:path w="17" h="24" extrusionOk="0">
                    <a:moveTo>
                      <a:pt x="0" y="0"/>
                    </a:moveTo>
                    <a:lnTo>
                      <a:pt x="0" y="0"/>
                    </a:lnTo>
                    <a:cubicBezTo>
                      <a:pt x="4" y="10"/>
                      <a:pt x="9" y="24"/>
                      <a:pt x="14" y="24"/>
                    </a:cubicBezTo>
                    <a:cubicBezTo>
                      <a:pt x="15" y="24"/>
                      <a:pt x="16" y="23"/>
                      <a:pt x="16" y="21"/>
                    </a:cubicBezTo>
                    <a:cubicBezTo>
                      <a:pt x="12" y="14"/>
                      <a:pt x="7"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04" name="Google Shape;10504;p49"/>
              <p:cNvSpPr/>
              <p:nvPr/>
            </p:nvSpPr>
            <p:spPr>
              <a:xfrm>
                <a:off x="703200" y="1543400"/>
                <a:ext cx="100" cy="175"/>
              </a:xfrm>
              <a:custGeom>
                <a:avLst/>
                <a:gdLst/>
                <a:ahLst/>
                <a:cxnLst/>
                <a:rect l="l" t="t" r="r" b="b"/>
                <a:pathLst>
                  <a:path w="4" h="7" extrusionOk="0">
                    <a:moveTo>
                      <a:pt x="3" y="0"/>
                    </a:moveTo>
                    <a:lnTo>
                      <a:pt x="1" y="2"/>
                    </a:lnTo>
                    <a:cubicBezTo>
                      <a:pt x="2" y="5"/>
                      <a:pt x="2" y="7"/>
                      <a:pt x="3" y="7"/>
                    </a:cubicBezTo>
                    <a:cubicBezTo>
                      <a:pt x="3" y="7"/>
                      <a:pt x="3" y="4"/>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05" name="Google Shape;10505;p49"/>
              <p:cNvSpPr/>
              <p:nvPr/>
            </p:nvSpPr>
            <p:spPr>
              <a:xfrm>
                <a:off x="703200" y="1542925"/>
                <a:ext cx="500" cy="500"/>
              </a:xfrm>
              <a:custGeom>
                <a:avLst/>
                <a:gdLst/>
                <a:ahLst/>
                <a:cxnLst/>
                <a:rect l="l" t="t" r="r" b="b"/>
                <a:pathLst>
                  <a:path w="20" h="20" extrusionOk="0">
                    <a:moveTo>
                      <a:pt x="19" y="1"/>
                    </a:moveTo>
                    <a:cubicBezTo>
                      <a:pt x="12" y="3"/>
                      <a:pt x="8" y="5"/>
                      <a:pt x="1" y="10"/>
                    </a:cubicBezTo>
                    <a:cubicBezTo>
                      <a:pt x="1" y="12"/>
                      <a:pt x="1" y="14"/>
                      <a:pt x="3" y="19"/>
                    </a:cubicBezTo>
                    <a:cubicBezTo>
                      <a:pt x="10" y="12"/>
                      <a:pt x="15"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06" name="Google Shape;10506;p49"/>
              <p:cNvSpPr/>
              <p:nvPr/>
            </p:nvSpPr>
            <p:spPr>
              <a:xfrm>
                <a:off x="707500" y="1538000"/>
                <a:ext cx="2275" cy="5300"/>
              </a:xfrm>
              <a:custGeom>
                <a:avLst/>
                <a:gdLst/>
                <a:ahLst/>
                <a:cxnLst/>
                <a:rect l="l" t="t" r="r" b="b"/>
                <a:pathLst>
                  <a:path w="91" h="212" extrusionOk="0">
                    <a:moveTo>
                      <a:pt x="65" y="1"/>
                    </a:moveTo>
                    <a:lnTo>
                      <a:pt x="65" y="1"/>
                    </a:lnTo>
                    <a:cubicBezTo>
                      <a:pt x="64" y="22"/>
                      <a:pt x="52" y="42"/>
                      <a:pt x="39" y="42"/>
                    </a:cubicBezTo>
                    <a:cubicBezTo>
                      <a:pt x="33" y="42"/>
                      <a:pt x="27" y="37"/>
                      <a:pt x="21" y="26"/>
                    </a:cubicBezTo>
                    <a:cubicBezTo>
                      <a:pt x="0" y="47"/>
                      <a:pt x="5" y="151"/>
                      <a:pt x="21" y="211"/>
                    </a:cubicBezTo>
                    <a:cubicBezTo>
                      <a:pt x="21" y="193"/>
                      <a:pt x="31" y="177"/>
                      <a:pt x="44" y="167"/>
                    </a:cubicBezTo>
                    <a:cubicBezTo>
                      <a:pt x="37" y="149"/>
                      <a:pt x="0" y="126"/>
                      <a:pt x="19" y="98"/>
                    </a:cubicBezTo>
                    <a:cubicBezTo>
                      <a:pt x="25" y="94"/>
                      <a:pt x="30" y="93"/>
                      <a:pt x="34" y="93"/>
                    </a:cubicBezTo>
                    <a:cubicBezTo>
                      <a:pt x="47" y="93"/>
                      <a:pt x="45" y="113"/>
                      <a:pt x="54" y="126"/>
                    </a:cubicBezTo>
                    <a:cubicBezTo>
                      <a:pt x="44" y="86"/>
                      <a:pt x="91" y="68"/>
                      <a:pt x="84" y="12"/>
                    </a:cubicBezTo>
                    <a:lnTo>
                      <a:pt x="84" y="12"/>
                    </a:lnTo>
                    <a:lnTo>
                      <a:pt x="63" y="33"/>
                    </a:lnTo>
                    <a:cubicBezTo>
                      <a:pt x="63" y="24"/>
                      <a:pt x="70" y="10"/>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07" name="Google Shape;10507;p49"/>
              <p:cNvSpPr/>
              <p:nvPr/>
            </p:nvSpPr>
            <p:spPr>
              <a:xfrm>
                <a:off x="706750" y="1543100"/>
                <a:ext cx="1225" cy="1250"/>
              </a:xfrm>
              <a:custGeom>
                <a:avLst/>
                <a:gdLst/>
                <a:ahLst/>
                <a:cxnLst/>
                <a:rect l="l" t="t" r="r" b="b"/>
                <a:pathLst>
                  <a:path w="49" h="50" extrusionOk="0">
                    <a:moveTo>
                      <a:pt x="10" y="1"/>
                    </a:moveTo>
                    <a:lnTo>
                      <a:pt x="0" y="5"/>
                    </a:lnTo>
                    <a:cubicBezTo>
                      <a:pt x="10" y="12"/>
                      <a:pt x="16" y="24"/>
                      <a:pt x="28" y="49"/>
                    </a:cubicBezTo>
                    <a:cubicBezTo>
                      <a:pt x="40" y="40"/>
                      <a:pt x="47" y="26"/>
                      <a:pt x="49" y="12"/>
                    </a:cubicBezTo>
                    <a:lnTo>
                      <a:pt x="7" y="5"/>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08" name="Google Shape;10508;p49"/>
              <p:cNvSpPr/>
              <p:nvPr/>
            </p:nvSpPr>
            <p:spPr>
              <a:xfrm>
                <a:off x="705125" y="1541025"/>
                <a:ext cx="1650" cy="2675"/>
              </a:xfrm>
              <a:custGeom>
                <a:avLst/>
                <a:gdLst/>
                <a:ahLst/>
                <a:cxnLst/>
                <a:rect l="l" t="t" r="r" b="b"/>
                <a:pathLst>
                  <a:path w="66" h="107" extrusionOk="0">
                    <a:moveTo>
                      <a:pt x="24" y="86"/>
                    </a:moveTo>
                    <a:lnTo>
                      <a:pt x="24" y="86"/>
                    </a:lnTo>
                    <a:cubicBezTo>
                      <a:pt x="35" y="93"/>
                      <a:pt x="24" y="95"/>
                      <a:pt x="21" y="97"/>
                    </a:cubicBezTo>
                    <a:lnTo>
                      <a:pt x="21" y="102"/>
                    </a:lnTo>
                    <a:cubicBezTo>
                      <a:pt x="19" y="99"/>
                      <a:pt x="19" y="97"/>
                      <a:pt x="20" y="97"/>
                    </a:cubicBezTo>
                    <a:cubicBezTo>
                      <a:pt x="20" y="97"/>
                      <a:pt x="21" y="97"/>
                      <a:pt x="21" y="97"/>
                    </a:cubicBezTo>
                    <a:cubicBezTo>
                      <a:pt x="21" y="93"/>
                      <a:pt x="24" y="90"/>
                      <a:pt x="24" y="86"/>
                    </a:cubicBezTo>
                    <a:close/>
                    <a:moveTo>
                      <a:pt x="49" y="0"/>
                    </a:moveTo>
                    <a:cubicBezTo>
                      <a:pt x="24" y="0"/>
                      <a:pt x="28" y="28"/>
                      <a:pt x="12" y="42"/>
                    </a:cubicBezTo>
                    <a:cubicBezTo>
                      <a:pt x="16" y="41"/>
                      <a:pt x="19" y="41"/>
                      <a:pt x="21" y="41"/>
                    </a:cubicBezTo>
                    <a:cubicBezTo>
                      <a:pt x="44" y="41"/>
                      <a:pt x="1" y="60"/>
                      <a:pt x="26" y="81"/>
                    </a:cubicBezTo>
                    <a:cubicBezTo>
                      <a:pt x="19" y="86"/>
                      <a:pt x="10" y="88"/>
                      <a:pt x="0" y="88"/>
                    </a:cubicBezTo>
                    <a:cubicBezTo>
                      <a:pt x="10" y="93"/>
                      <a:pt x="17" y="100"/>
                      <a:pt x="21" y="107"/>
                    </a:cubicBezTo>
                    <a:lnTo>
                      <a:pt x="21" y="104"/>
                    </a:lnTo>
                    <a:lnTo>
                      <a:pt x="65" y="88"/>
                    </a:lnTo>
                    <a:cubicBezTo>
                      <a:pt x="57" y="85"/>
                      <a:pt x="48" y="83"/>
                      <a:pt x="40" y="83"/>
                    </a:cubicBezTo>
                    <a:cubicBezTo>
                      <a:pt x="35" y="83"/>
                      <a:pt x="30" y="84"/>
                      <a:pt x="26" y="86"/>
                    </a:cubicBezTo>
                    <a:cubicBezTo>
                      <a:pt x="35" y="51"/>
                      <a:pt x="58" y="39"/>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09" name="Google Shape;10509;p49"/>
              <p:cNvSpPr/>
              <p:nvPr/>
            </p:nvSpPr>
            <p:spPr>
              <a:xfrm>
                <a:off x="701400" y="1538175"/>
                <a:ext cx="150" cy="250"/>
              </a:xfrm>
              <a:custGeom>
                <a:avLst/>
                <a:gdLst/>
                <a:ahLst/>
                <a:cxnLst/>
                <a:rect l="l" t="t" r="r" b="b"/>
                <a:pathLst>
                  <a:path w="6" h="10" extrusionOk="0">
                    <a:moveTo>
                      <a:pt x="1" y="0"/>
                    </a:moveTo>
                    <a:cubicBezTo>
                      <a:pt x="1" y="3"/>
                      <a:pt x="1" y="5"/>
                      <a:pt x="1" y="10"/>
                    </a:cubicBezTo>
                    <a:cubicBezTo>
                      <a:pt x="3" y="5"/>
                      <a:pt x="6"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10" name="Google Shape;10510;p49"/>
              <p:cNvSpPr/>
              <p:nvPr/>
            </p:nvSpPr>
            <p:spPr>
              <a:xfrm>
                <a:off x="700775" y="1538400"/>
                <a:ext cx="1075" cy="2525"/>
              </a:xfrm>
              <a:custGeom>
                <a:avLst/>
                <a:gdLst/>
                <a:ahLst/>
                <a:cxnLst/>
                <a:rect l="l" t="t" r="r" b="b"/>
                <a:pathLst>
                  <a:path w="43" h="101" extrusionOk="0">
                    <a:moveTo>
                      <a:pt x="26" y="1"/>
                    </a:moveTo>
                    <a:lnTo>
                      <a:pt x="26" y="1"/>
                    </a:lnTo>
                    <a:cubicBezTo>
                      <a:pt x="19" y="8"/>
                      <a:pt x="0" y="19"/>
                      <a:pt x="14" y="40"/>
                    </a:cubicBezTo>
                    <a:lnTo>
                      <a:pt x="19" y="36"/>
                    </a:lnTo>
                    <a:cubicBezTo>
                      <a:pt x="31" y="54"/>
                      <a:pt x="40" y="77"/>
                      <a:pt x="40" y="100"/>
                    </a:cubicBezTo>
                    <a:cubicBezTo>
                      <a:pt x="42" y="70"/>
                      <a:pt x="40" y="42"/>
                      <a:pt x="38" y="15"/>
                    </a:cubicBezTo>
                    <a:cubicBezTo>
                      <a:pt x="34" y="19"/>
                      <a:pt x="30" y="27"/>
                      <a:pt x="23" y="27"/>
                    </a:cubicBezTo>
                    <a:cubicBezTo>
                      <a:pt x="22" y="27"/>
                      <a:pt x="20" y="27"/>
                      <a:pt x="19" y="26"/>
                    </a:cubicBezTo>
                    <a:cubicBezTo>
                      <a:pt x="14" y="15"/>
                      <a:pt x="24" y="10"/>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11" name="Google Shape;10511;p49"/>
              <p:cNvSpPr/>
              <p:nvPr/>
            </p:nvSpPr>
            <p:spPr>
              <a:xfrm>
                <a:off x="703675" y="1539675"/>
                <a:ext cx="900" cy="1125"/>
              </a:xfrm>
              <a:custGeom>
                <a:avLst/>
                <a:gdLst/>
                <a:ahLst/>
                <a:cxnLst/>
                <a:rect l="l" t="t" r="r" b="b"/>
                <a:pathLst>
                  <a:path w="36" h="45" extrusionOk="0">
                    <a:moveTo>
                      <a:pt x="24" y="1"/>
                    </a:moveTo>
                    <a:lnTo>
                      <a:pt x="21" y="19"/>
                    </a:lnTo>
                    <a:cubicBezTo>
                      <a:pt x="18" y="17"/>
                      <a:pt x="16" y="16"/>
                      <a:pt x="14" y="16"/>
                    </a:cubicBezTo>
                    <a:cubicBezTo>
                      <a:pt x="5" y="16"/>
                      <a:pt x="4" y="34"/>
                      <a:pt x="0" y="45"/>
                    </a:cubicBezTo>
                    <a:lnTo>
                      <a:pt x="35" y="31"/>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12" name="Google Shape;10512;p49"/>
              <p:cNvSpPr/>
              <p:nvPr/>
            </p:nvSpPr>
            <p:spPr>
              <a:xfrm>
                <a:off x="707950" y="1543500"/>
                <a:ext cx="625" cy="1250"/>
              </a:xfrm>
              <a:custGeom>
                <a:avLst/>
                <a:gdLst/>
                <a:ahLst/>
                <a:cxnLst/>
                <a:rect l="l" t="t" r="r" b="b"/>
                <a:pathLst>
                  <a:path w="25" h="50" extrusionOk="0">
                    <a:moveTo>
                      <a:pt x="24" y="1"/>
                    </a:moveTo>
                    <a:lnTo>
                      <a:pt x="8" y="15"/>
                    </a:lnTo>
                    <a:lnTo>
                      <a:pt x="1" y="49"/>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13" name="Google Shape;10513;p49"/>
              <p:cNvSpPr/>
              <p:nvPr/>
            </p:nvSpPr>
            <p:spPr>
              <a:xfrm>
                <a:off x="709225" y="1543800"/>
                <a:ext cx="325" cy="775"/>
              </a:xfrm>
              <a:custGeom>
                <a:avLst/>
                <a:gdLst/>
                <a:ahLst/>
                <a:cxnLst/>
                <a:rect l="l" t="t" r="r" b="b"/>
                <a:pathLst>
                  <a:path w="13" h="31" extrusionOk="0">
                    <a:moveTo>
                      <a:pt x="3" y="0"/>
                    </a:moveTo>
                    <a:lnTo>
                      <a:pt x="1" y="31"/>
                    </a:lnTo>
                    <a:lnTo>
                      <a:pt x="13" y="12"/>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14" name="Google Shape;10514;p49"/>
              <p:cNvSpPr/>
              <p:nvPr/>
            </p:nvSpPr>
            <p:spPr>
              <a:xfrm>
                <a:off x="763250" y="1551150"/>
                <a:ext cx="425" cy="150"/>
              </a:xfrm>
              <a:custGeom>
                <a:avLst/>
                <a:gdLst/>
                <a:ahLst/>
                <a:cxnLst/>
                <a:rect l="l" t="t" r="r" b="b"/>
                <a:pathLst>
                  <a:path w="17" h="6" extrusionOk="0">
                    <a:moveTo>
                      <a:pt x="17" y="1"/>
                    </a:moveTo>
                    <a:lnTo>
                      <a:pt x="1" y="5"/>
                    </a:lnTo>
                    <a:cubicBezTo>
                      <a:pt x="10" y="5"/>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15" name="Google Shape;10515;p49"/>
              <p:cNvSpPr/>
              <p:nvPr/>
            </p:nvSpPr>
            <p:spPr>
              <a:xfrm>
                <a:off x="733875" y="1542000"/>
                <a:ext cx="475" cy="1375"/>
              </a:xfrm>
              <a:custGeom>
                <a:avLst/>
                <a:gdLst/>
                <a:ahLst/>
                <a:cxnLst/>
                <a:rect l="l" t="t" r="r" b="b"/>
                <a:pathLst>
                  <a:path w="19" h="55" extrusionOk="0">
                    <a:moveTo>
                      <a:pt x="0" y="0"/>
                    </a:moveTo>
                    <a:lnTo>
                      <a:pt x="0" y="0"/>
                    </a:lnTo>
                    <a:cubicBezTo>
                      <a:pt x="5" y="23"/>
                      <a:pt x="9" y="55"/>
                      <a:pt x="13" y="55"/>
                    </a:cubicBezTo>
                    <a:cubicBezTo>
                      <a:pt x="14" y="55"/>
                      <a:pt x="15" y="51"/>
                      <a:pt x="16" y="42"/>
                    </a:cubicBezTo>
                    <a:lnTo>
                      <a:pt x="19" y="7"/>
                    </a:lnTo>
                    <a:lnTo>
                      <a:pt x="19" y="7"/>
                    </a:lnTo>
                    <a:cubicBezTo>
                      <a:pt x="16" y="9"/>
                      <a:pt x="13" y="10"/>
                      <a:pt x="10" y="10"/>
                    </a:cubicBezTo>
                    <a:cubicBezTo>
                      <a:pt x="5" y="10"/>
                      <a:pt x="2"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16" name="Google Shape;10516;p49"/>
              <p:cNvSpPr/>
              <p:nvPr/>
            </p:nvSpPr>
            <p:spPr>
              <a:xfrm>
                <a:off x="749975" y="1542700"/>
                <a:ext cx="775" cy="550"/>
              </a:xfrm>
              <a:custGeom>
                <a:avLst/>
                <a:gdLst/>
                <a:ahLst/>
                <a:cxnLst/>
                <a:rect l="l" t="t" r="r" b="b"/>
                <a:pathLst>
                  <a:path w="31" h="22" extrusionOk="0">
                    <a:moveTo>
                      <a:pt x="31" y="0"/>
                    </a:moveTo>
                    <a:lnTo>
                      <a:pt x="1" y="21"/>
                    </a:lnTo>
                    <a:lnTo>
                      <a:pt x="1" y="21"/>
                    </a:lnTo>
                    <a:lnTo>
                      <a:pt x="26" y="12"/>
                    </a:lnTo>
                    <a:cubicBezTo>
                      <a:pt x="26" y="7"/>
                      <a:pt x="28" y="5"/>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17" name="Google Shape;10517;p49"/>
              <p:cNvSpPr/>
              <p:nvPr/>
            </p:nvSpPr>
            <p:spPr>
              <a:xfrm>
                <a:off x="768000" y="1562125"/>
                <a:ext cx="1025" cy="300"/>
              </a:xfrm>
              <a:custGeom>
                <a:avLst/>
                <a:gdLst/>
                <a:ahLst/>
                <a:cxnLst/>
                <a:rect l="l" t="t" r="r" b="b"/>
                <a:pathLst>
                  <a:path w="41" h="12" extrusionOk="0">
                    <a:moveTo>
                      <a:pt x="29" y="1"/>
                    </a:moveTo>
                    <a:cubicBezTo>
                      <a:pt x="21" y="1"/>
                      <a:pt x="11" y="5"/>
                      <a:pt x="1" y="5"/>
                    </a:cubicBezTo>
                    <a:lnTo>
                      <a:pt x="40" y="12"/>
                    </a:lnTo>
                    <a:cubicBezTo>
                      <a:pt x="39" y="3"/>
                      <a:pt x="35"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18" name="Google Shape;10518;p49"/>
              <p:cNvSpPr/>
              <p:nvPr/>
            </p:nvSpPr>
            <p:spPr>
              <a:xfrm>
                <a:off x="720925" y="1542050"/>
                <a:ext cx="975" cy="675"/>
              </a:xfrm>
              <a:custGeom>
                <a:avLst/>
                <a:gdLst/>
                <a:ahLst/>
                <a:cxnLst/>
                <a:rect l="l" t="t" r="r" b="b"/>
                <a:pathLst>
                  <a:path w="39" h="27" extrusionOk="0">
                    <a:moveTo>
                      <a:pt x="5" y="0"/>
                    </a:moveTo>
                    <a:cubicBezTo>
                      <a:pt x="2" y="0"/>
                      <a:pt x="0" y="3"/>
                      <a:pt x="1" y="12"/>
                    </a:cubicBezTo>
                    <a:cubicBezTo>
                      <a:pt x="10" y="22"/>
                      <a:pt x="24" y="26"/>
                      <a:pt x="38" y="26"/>
                    </a:cubicBezTo>
                    <a:cubicBezTo>
                      <a:pt x="24" y="15"/>
                      <a:pt x="11"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19" name="Google Shape;10519;p49"/>
              <p:cNvSpPr/>
              <p:nvPr/>
            </p:nvSpPr>
            <p:spPr>
              <a:xfrm>
                <a:off x="755125" y="1555700"/>
                <a:ext cx="625" cy="150"/>
              </a:xfrm>
              <a:custGeom>
                <a:avLst/>
                <a:gdLst/>
                <a:ahLst/>
                <a:cxnLst/>
                <a:rect l="l" t="t" r="r" b="b"/>
                <a:pathLst>
                  <a:path w="25" h="6" extrusionOk="0">
                    <a:moveTo>
                      <a:pt x="18" y="1"/>
                    </a:moveTo>
                    <a:cubicBezTo>
                      <a:pt x="12" y="1"/>
                      <a:pt x="6" y="3"/>
                      <a:pt x="1" y="4"/>
                    </a:cubicBezTo>
                    <a:cubicBezTo>
                      <a:pt x="4" y="5"/>
                      <a:pt x="7" y="6"/>
                      <a:pt x="10" y="6"/>
                    </a:cubicBezTo>
                    <a:cubicBezTo>
                      <a:pt x="15" y="6"/>
                      <a:pt x="20" y="5"/>
                      <a:pt x="24" y="2"/>
                    </a:cubicBezTo>
                    <a:cubicBezTo>
                      <a:pt x="22" y="1"/>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20" name="Google Shape;10520;p49"/>
              <p:cNvSpPr/>
              <p:nvPr/>
            </p:nvSpPr>
            <p:spPr>
              <a:xfrm>
                <a:off x="721875" y="1542400"/>
                <a:ext cx="725" cy="625"/>
              </a:xfrm>
              <a:custGeom>
                <a:avLst/>
                <a:gdLst/>
                <a:ahLst/>
                <a:cxnLst/>
                <a:rect l="l" t="t" r="r" b="b"/>
                <a:pathLst>
                  <a:path w="29" h="25" extrusionOk="0">
                    <a:moveTo>
                      <a:pt x="21" y="1"/>
                    </a:moveTo>
                    <a:cubicBezTo>
                      <a:pt x="15" y="7"/>
                      <a:pt x="11" y="13"/>
                      <a:pt x="4" y="13"/>
                    </a:cubicBezTo>
                    <a:cubicBezTo>
                      <a:pt x="3" y="13"/>
                      <a:pt x="2" y="13"/>
                      <a:pt x="0" y="12"/>
                    </a:cubicBezTo>
                    <a:lnTo>
                      <a:pt x="0" y="12"/>
                    </a:lnTo>
                    <a:cubicBezTo>
                      <a:pt x="6" y="19"/>
                      <a:pt x="12" y="25"/>
                      <a:pt x="16" y="25"/>
                    </a:cubicBezTo>
                    <a:cubicBezTo>
                      <a:pt x="21" y="25"/>
                      <a:pt x="25" y="20"/>
                      <a:pt x="28" y="8"/>
                    </a:cubicBezTo>
                    <a:cubicBezTo>
                      <a:pt x="26" y="5"/>
                      <a:pt x="23"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21" name="Google Shape;10521;p49"/>
              <p:cNvSpPr/>
              <p:nvPr/>
            </p:nvSpPr>
            <p:spPr>
              <a:xfrm>
                <a:off x="765050" y="1593400"/>
                <a:ext cx="150" cy="100"/>
              </a:xfrm>
              <a:custGeom>
                <a:avLst/>
                <a:gdLst/>
                <a:ahLst/>
                <a:cxnLst/>
                <a:rect l="l" t="t" r="r" b="b"/>
                <a:pathLst>
                  <a:path w="6" h="4" extrusionOk="0">
                    <a:moveTo>
                      <a:pt x="5" y="1"/>
                    </a:moveTo>
                    <a:cubicBezTo>
                      <a:pt x="3" y="1"/>
                      <a:pt x="3" y="3"/>
                      <a:pt x="0" y="3"/>
                    </a:cubicBezTo>
                    <a:cubicBezTo>
                      <a:pt x="5" y="3"/>
                      <a:pt x="5"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22" name="Google Shape;10522;p49"/>
              <p:cNvSpPr/>
              <p:nvPr/>
            </p:nvSpPr>
            <p:spPr>
              <a:xfrm>
                <a:off x="758275" y="1603850"/>
                <a:ext cx="250" cy="350"/>
              </a:xfrm>
              <a:custGeom>
                <a:avLst/>
                <a:gdLst/>
                <a:ahLst/>
                <a:cxnLst/>
                <a:rect l="l" t="t" r="r" b="b"/>
                <a:pathLst>
                  <a:path w="10" h="14" extrusionOk="0">
                    <a:moveTo>
                      <a:pt x="0" y="0"/>
                    </a:moveTo>
                    <a:cubicBezTo>
                      <a:pt x="0" y="2"/>
                      <a:pt x="0" y="7"/>
                      <a:pt x="9" y="14"/>
                    </a:cubicBezTo>
                    <a:cubicBezTo>
                      <a:pt x="5" y="9"/>
                      <a:pt x="2"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23" name="Google Shape;10523;p49"/>
              <p:cNvSpPr/>
              <p:nvPr/>
            </p:nvSpPr>
            <p:spPr>
              <a:xfrm>
                <a:off x="713850" y="1544025"/>
                <a:ext cx="175" cy="100"/>
              </a:xfrm>
              <a:custGeom>
                <a:avLst/>
                <a:gdLst/>
                <a:ahLst/>
                <a:cxnLst/>
                <a:rect l="l" t="t" r="r" b="b"/>
                <a:pathLst>
                  <a:path w="7" h="4" extrusionOk="0">
                    <a:moveTo>
                      <a:pt x="6" y="1"/>
                    </a:moveTo>
                    <a:lnTo>
                      <a:pt x="6" y="1"/>
                    </a:lnTo>
                    <a:cubicBezTo>
                      <a:pt x="1" y="2"/>
                      <a:pt x="1" y="3"/>
                      <a:pt x="3" y="3"/>
                    </a:cubicBezTo>
                    <a:cubicBezTo>
                      <a:pt x="4" y="3"/>
                      <a:pt x="6" y="3"/>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24" name="Google Shape;10524;p49"/>
              <p:cNvSpPr/>
              <p:nvPr/>
            </p:nvSpPr>
            <p:spPr>
              <a:xfrm>
                <a:off x="723500" y="1536850"/>
                <a:ext cx="125" cy="200"/>
              </a:xfrm>
              <a:custGeom>
                <a:avLst/>
                <a:gdLst/>
                <a:ahLst/>
                <a:cxnLst/>
                <a:rect l="l" t="t" r="r" b="b"/>
                <a:pathLst>
                  <a:path w="5" h="8" extrusionOk="0">
                    <a:moveTo>
                      <a:pt x="5" y="7"/>
                    </a:moveTo>
                    <a:lnTo>
                      <a:pt x="5" y="7"/>
                    </a:lnTo>
                    <a:cubicBezTo>
                      <a:pt x="0" y="0"/>
                      <a:pt x="0" y="0"/>
                      <a:pt x="5"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25" name="Google Shape;10525;p49"/>
              <p:cNvSpPr/>
              <p:nvPr/>
            </p:nvSpPr>
            <p:spPr>
              <a:xfrm>
                <a:off x="713425" y="1544025"/>
                <a:ext cx="250" cy="175"/>
              </a:xfrm>
              <a:custGeom>
                <a:avLst/>
                <a:gdLst/>
                <a:ahLst/>
                <a:cxnLst/>
                <a:rect l="l" t="t" r="r" b="b"/>
                <a:pathLst>
                  <a:path w="10" h="7" extrusionOk="0">
                    <a:moveTo>
                      <a:pt x="2" y="1"/>
                    </a:moveTo>
                    <a:cubicBezTo>
                      <a:pt x="1" y="4"/>
                      <a:pt x="1" y="7"/>
                      <a:pt x="3" y="7"/>
                    </a:cubicBezTo>
                    <a:cubicBezTo>
                      <a:pt x="5" y="7"/>
                      <a:pt x="7" y="6"/>
                      <a:pt x="9" y="3"/>
                    </a:cubicBez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26" name="Google Shape;10526;p49"/>
              <p:cNvSpPr/>
              <p:nvPr/>
            </p:nvSpPr>
            <p:spPr>
              <a:xfrm>
                <a:off x="713925" y="1543900"/>
                <a:ext cx="425" cy="150"/>
              </a:xfrm>
              <a:custGeom>
                <a:avLst/>
                <a:gdLst/>
                <a:ahLst/>
                <a:cxnLst/>
                <a:rect l="l" t="t" r="r" b="b"/>
                <a:pathLst>
                  <a:path w="17" h="6" extrusionOk="0">
                    <a:moveTo>
                      <a:pt x="1" y="1"/>
                    </a:moveTo>
                    <a:cubicBezTo>
                      <a:pt x="1" y="1"/>
                      <a:pt x="2" y="2"/>
                      <a:pt x="2" y="2"/>
                    </a:cubicBezTo>
                    <a:lnTo>
                      <a:pt x="2" y="2"/>
                    </a:lnTo>
                    <a:cubicBezTo>
                      <a:pt x="2" y="1"/>
                      <a:pt x="1" y="1"/>
                      <a:pt x="1" y="1"/>
                    </a:cubicBezTo>
                    <a:close/>
                    <a:moveTo>
                      <a:pt x="2" y="2"/>
                    </a:moveTo>
                    <a:cubicBezTo>
                      <a:pt x="3" y="3"/>
                      <a:pt x="3" y="4"/>
                      <a:pt x="3" y="6"/>
                    </a:cubicBezTo>
                    <a:cubicBezTo>
                      <a:pt x="8" y="6"/>
                      <a:pt x="10" y="3"/>
                      <a:pt x="17" y="3"/>
                    </a:cubicBezTo>
                    <a:cubicBezTo>
                      <a:pt x="11" y="3"/>
                      <a:pt x="6" y="3"/>
                      <a:pt x="2"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27" name="Google Shape;10527;p49"/>
              <p:cNvSpPr/>
              <p:nvPr/>
            </p:nvSpPr>
            <p:spPr>
              <a:xfrm>
                <a:off x="763600" y="1578050"/>
                <a:ext cx="225" cy="225"/>
              </a:xfrm>
              <a:custGeom>
                <a:avLst/>
                <a:gdLst/>
                <a:ahLst/>
                <a:cxnLst/>
                <a:rect l="l" t="t" r="r" b="b"/>
                <a:pathLst>
                  <a:path w="9" h="9" extrusionOk="0">
                    <a:moveTo>
                      <a:pt x="0" y="0"/>
                    </a:moveTo>
                    <a:cubicBezTo>
                      <a:pt x="6" y="6"/>
                      <a:pt x="8" y="8"/>
                      <a:pt x="9" y="8"/>
                    </a:cubicBezTo>
                    <a:cubicBezTo>
                      <a:pt x="9" y="8"/>
                      <a:pt x="6"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28" name="Google Shape;10528;p49"/>
              <p:cNvSpPr/>
              <p:nvPr/>
            </p:nvSpPr>
            <p:spPr>
              <a:xfrm>
                <a:off x="741350" y="1534400"/>
                <a:ext cx="75" cy="100"/>
              </a:xfrm>
              <a:custGeom>
                <a:avLst/>
                <a:gdLst/>
                <a:ahLst/>
                <a:cxnLst/>
                <a:rect l="l" t="t" r="r" b="b"/>
                <a:pathLst>
                  <a:path w="3" h="4" extrusionOk="0">
                    <a:moveTo>
                      <a:pt x="3" y="1"/>
                    </a:moveTo>
                    <a:lnTo>
                      <a:pt x="0" y="3"/>
                    </a:lnTo>
                    <a:lnTo>
                      <a:pt x="3"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29" name="Google Shape;10529;p49"/>
              <p:cNvSpPr/>
              <p:nvPr/>
            </p:nvSpPr>
            <p:spPr>
              <a:xfrm>
                <a:off x="740875" y="1534050"/>
                <a:ext cx="1600" cy="2925"/>
              </a:xfrm>
              <a:custGeom>
                <a:avLst/>
                <a:gdLst/>
                <a:ahLst/>
                <a:cxnLst/>
                <a:rect l="l" t="t" r="r" b="b"/>
                <a:pathLst>
                  <a:path w="64" h="117" extrusionOk="0">
                    <a:moveTo>
                      <a:pt x="63" y="1"/>
                    </a:moveTo>
                    <a:cubicBezTo>
                      <a:pt x="48" y="21"/>
                      <a:pt x="39" y="27"/>
                      <a:pt x="33" y="27"/>
                    </a:cubicBezTo>
                    <a:cubicBezTo>
                      <a:pt x="28" y="27"/>
                      <a:pt x="25" y="22"/>
                      <a:pt x="22" y="17"/>
                    </a:cubicBezTo>
                    <a:lnTo>
                      <a:pt x="1" y="117"/>
                    </a:lnTo>
                    <a:lnTo>
                      <a:pt x="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30" name="Google Shape;10530;p49"/>
              <p:cNvSpPr/>
              <p:nvPr/>
            </p:nvSpPr>
            <p:spPr>
              <a:xfrm>
                <a:off x="709825" y="1530925"/>
                <a:ext cx="59650" cy="74850"/>
              </a:xfrm>
              <a:custGeom>
                <a:avLst/>
                <a:gdLst/>
                <a:ahLst/>
                <a:cxnLst/>
                <a:rect l="l" t="t" r="r" b="b"/>
                <a:pathLst>
                  <a:path w="2386" h="2994" extrusionOk="0">
                    <a:moveTo>
                      <a:pt x="1159" y="119"/>
                    </a:moveTo>
                    <a:lnTo>
                      <a:pt x="1159" y="119"/>
                    </a:lnTo>
                    <a:cubicBezTo>
                      <a:pt x="1159" y="119"/>
                      <a:pt x="1159" y="119"/>
                      <a:pt x="1159" y="120"/>
                    </a:cubicBezTo>
                    <a:lnTo>
                      <a:pt x="1159" y="120"/>
                    </a:lnTo>
                    <a:cubicBezTo>
                      <a:pt x="1159" y="119"/>
                      <a:pt x="1159" y="119"/>
                      <a:pt x="1159" y="119"/>
                    </a:cubicBezTo>
                    <a:close/>
                    <a:moveTo>
                      <a:pt x="1173" y="119"/>
                    </a:moveTo>
                    <a:lnTo>
                      <a:pt x="1173" y="119"/>
                    </a:lnTo>
                    <a:cubicBezTo>
                      <a:pt x="1173" y="120"/>
                      <a:pt x="1174" y="120"/>
                      <a:pt x="1174" y="121"/>
                    </a:cubicBezTo>
                    <a:lnTo>
                      <a:pt x="1174" y="121"/>
                    </a:lnTo>
                    <a:cubicBezTo>
                      <a:pt x="1174" y="120"/>
                      <a:pt x="1173" y="120"/>
                      <a:pt x="1173" y="119"/>
                    </a:cubicBezTo>
                    <a:close/>
                    <a:moveTo>
                      <a:pt x="1449" y="260"/>
                    </a:moveTo>
                    <a:lnTo>
                      <a:pt x="1449" y="260"/>
                    </a:lnTo>
                    <a:cubicBezTo>
                      <a:pt x="1445" y="264"/>
                      <a:pt x="1440" y="265"/>
                      <a:pt x="1435" y="265"/>
                    </a:cubicBezTo>
                    <a:cubicBezTo>
                      <a:pt x="1435" y="265"/>
                      <a:pt x="1434" y="265"/>
                      <a:pt x="1433" y="265"/>
                    </a:cubicBezTo>
                    <a:lnTo>
                      <a:pt x="1433" y="265"/>
                    </a:lnTo>
                    <a:cubicBezTo>
                      <a:pt x="1436" y="266"/>
                      <a:pt x="1438" y="268"/>
                      <a:pt x="1440" y="268"/>
                    </a:cubicBezTo>
                    <a:cubicBezTo>
                      <a:pt x="1442" y="268"/>
                      <a:pt x="1444" y="266"/>
                      <a:pt x="1449" y="260"/>
                    </a:cubicBezTo>
                    <a:close/>
                    <a:moveTo>
                      <a:pt x="109" y="392"/>
                    </a:moveTo>
                    <a:cubicBezTo>
                      <a:pt x="109" y="393"/>
                      <a:pt x="108" y="394"/>
                      <a:pt x="108" y="394"/>
                    </a:cubicBezTo>
                    <a:lnTo>
                      <a:pt x="108" y="394"/>
                    </a:lnTo>
                    <a:cubicBezTo>
                      <a:pt x="108" y="394"/>
                      <a:pt x="109" y="393"/>
                      <a:pt x="109" y="392"/>
                    </a:cubicBezTo>
                    <a:close/>
                    <a:moveTo>
                      <a:pt x="1646" y="392"/>
                    </a:moveTo>
                    <a:cubicBezTo>
                      <a:pt x="1651" y="392"/>
                      <a:pt x="1652" y="401"/>
                      <a:pt x="1651" y="413"/>
                    </a:cubicBezTo>
                    <a:cubicBezTo>
                      <a:pt x="1644" y="413"/>
                      <a:pt x="1639" y="406"/>
                      <a:pt x="1639" y="395"/>
                    </a:cubicBezTo>
                    <a:cubicBezTo>
                      <a:pt x="1642" y="393"/>
                      <a:pt x="1644" y="392"/>
                      <a:pt x="1646" y="392"/>
                    </a:cubicBezTo>
                    <a:close/>
                    <a:moveTo>
                      <a:pt x="244" y="465"/>
                    </a:moveTo>
                    <a:cubicBezTo>
                      <a:pt x="248" y="465"/>
                      <a:pt x="251" y="470"/>
                      <a:pt x="253" y="476"/>
                    </a:cubicBezTo>
                    <a:cubicBezTo>
                      <a:pt x="244" y="476"/>
                      <a:pt x="237" y="476"/>
                      <a:pt x="237" y="488"/>
                    </a:cubicBezTo>
                    <a:cubicBezTo>
                      <a:pt x="234" y="481"/>
                      <a:pt x="234" y="476"/>
                      <a:pt x="237" y="471"/>
                    </a:cubicBezTo>
                    <a:cubicBezTo>
                      <a:pt x="239" y="467"/>
                      <a:pt x="242" y="465"/>
                      <a:pt x="244" y="465"/>
                    </a:cubicBezTo>
                    <a:close/>
                    <a:moveTo>
                      <a:pt x="271" y="481"/>
                    </a:moveTo>
                    <a:cubicBezTo>
                      <a:pt x="280" y="487"/>
                      <a:pt x="283" y="490"/>
                      <a:pt x="283" y="490"/>
                    </a:cubicBezTo>
                    <a:cubicBezTo>
                      <a:pt x="282" y="490"/>
                      <a:pt x="277" y="487"/>
                      <a:pt x="271" y="483"/>
                    </a:cubicBezTo>
                    <a:cubicBezTo>
                      <a:pt x="271" y="483"/>
                      <a:pt x="271" y="483"/>
                      <a:pt x="271" y="481"/>
                    </a:cubicBezTo>
                    <a:close/>
                    <a:moveTo>
                      <a:pt x="2112" y="727"/>
                    </a:moveTo>
                    <a:cubicBezTo>
                      <a:pt x="2111" y="730"/>
                      <a:pt x="2111" y="732"/>
                      <a:pt x="2111" y="735"/>
                    </a:cubicBezTo>
                    <a:lnTo>
                      <a:pt x="2111" y="735"/>
                    </a:lnTo>
                    <a:cubicBezTo>
                      <a:pt x="2114" y="731"/>
                      <a:pt x="2114" y="729"/>
                      <a:pt x="2112" y="727"/>
                    </a:cubicBezTo>
                    <a:close/>
                    <a:moveTo>
                      <a:pt x="2131" y="812"/>
                    </a:moveTo>
                    <a:lnTo>
                      <a:pt x="2131" y="812"/>
                    </a:lnTo>
                    <a:lnTo>
                      <a:pt x="2131" y="812"/>
                    </a:lnTo>
                    <a:cubicBezTo>
                      <a:pt x="2131" y="812"/>
                      <a:pt x="2132" y="812"/>
                      <a:pt x="2133" y="812"/>
                    </a:cubicBezTo>
                    <a:close/>
                    <a:moveTo>
                      <a:pt x="2155" y="847"/>
                    </a:moveTo>
                    <a:lnTo>
                      <a:pt x="2158" y="852"/>
                    </a:lnTo>
                    <a:cubicBezTo>
                      <a:pt x="2158" y="849"/>
                      <a:pt x="2157" y="848"/>
                      <a:pt x="2155" y="847"/>
                    </a:cubicBezTo>
                    <a:close/>
                    <a:moveTo>
                      <a:pt x="2357" y="1405"/>
                    </a:moveTo>
                    <a:lnTo>
                      <a:pt x="2358" y="1406"/>
                    </a:lnTo>
                    <a:cubicBezTo>
                      <a:pt x="2358" y="1405"/>
                      <a:pt x="2357" y="1405"/>
                      <a:pt x="2357" y="1405"/>
                    </a:cubicBezTo>
                    <a:close/>
                    <a:moveTo>
                      <a:pt x="2325" y="1705"/>
                    </a:moveTo>
                    <a:lnTo>
                      <a:pt x="2325" y="1705"/>
                    </a:lnTo>
                    <a:cubicBezTo>
                      <a:pt x="2325" y="1706"/>
                      <a:pt x="2325" y="1707"/>
                      <a:pt x="2325" y="1708"/>
                    </a:cubicBezTo>
                    <a:lnTo>
                      <a:pt x="2325" y="1708"/>
                    </a:lnTo>
                    <a:cubicBezTo>
                      <a:pt x="2326" y="1707"/>
                      <a:pt x="2326" y="1706"/>
                      <a:pt x="2325" y="1705"/>
                    </a:cubicBezTo>
                    <a:close/>
                    <a:moveTo>
                      <a:pt x="1876" y="1911"/>
                    </a:moveTo>
                    <a:cubicBezTo>
                      <a:pt x="1880" y="1919"/>
                      <a:pt x="1880" y="1921"/>
                      <a:pt x="1878" y="1921"/>
                    </a:cubicBezTo>
                    <a:cubicBezTo>
                      <a:pt x="1876" y="1921"/>
                      <a:pt x="1870" y="1918"/>
                      <a:pt x="1864" y="1916"/>
                    </a:cubicBezTo>
                    <a:lnTo>
                      <a:pt x="1876" y="1911"/>
                    </a:lnTo>
                    <a:close/>
                    <a:moveTo>
                      <a:pt x="1812" y="2262"/>
                    </a:moveTo>
                    <a:cubicBezTo>
                      <a:pt x="1810" y="2262"/>
                      <a:pt x="1808" y="2263"/>
                      <a:pt x="1806" y="2263"/>
                    </a:cubicBezTo>
                    <a:cubicBezTo>
                      <a:pt x="1808" y="2263"/>
                      <a:pt x="1810" y="2262"/>
                      <a:pt x="1812" y="2262"/>
                    </a:cubicBezTo>
                    <a:close/>
                    <a:moveTo>
                      <a:pt x="2209" y="2446"/>
                    </a:moveTo>
                    <a:lnTo>
                      <a:pt x="2209" y="2446"/>
                    </a:lnTo>
                    <a:cubicBezTo>
                      <a:pt x="2209" y="2447"/>
                      <a:pt x="2208" y="2447"/>
                      <a:pt x="2208" y="2448"/>
                    </a:cubicBezTo>
                    <a:lnTo>
                      <a:pt x="2208" y="2448"/>
                    </a:lnTo>
                    <a:lnTo>
                      <a:pt x="2209" y="2446"/>
                    </a:lnTo>
                    <a:close/>
                    <a:moveTo>
                      <a:pt x="897" y="1"/>
                    </a:moveTo>
                    <a:cubicBezTo>
                      <a:pt x="897" y="54"/>
                      <a:pt x="844" y="52"/>
                      <a:pt x="846" y="96"/>
                    </a:cubicBezTo>
                    <a:lnTo>
                      <a:pt x="879" y="70"/>
                    </a:lnTo>
                    <a:lnTo>
                      <a:pt x="916" y="47"/>
                    </a:lnTo>
                    <a:lnTo>
                      <a:pt x="916" y="47"/>
                    </a:lnTo>
                    <a:cubicBezTo>
                      <a:pt x="914" y="96"/>
                      <a:pt x="869" y="184"/>
                      <a:pt x="831" y="184"/>
                    </a:cubicBezTo>
                    <a:cubicBezTo>
                      <a:pt x="829" y="184"/>
                      <a:pt x="827" y="184"/>
                      <a:pt x="825" y="184"/>
                    </a:cubicBezTo>
                    <a:cubicBezTo>
                      <a:pt x="816" y="161"/>
                      <a:pt x="839" y="89"/>
                      <a:pt x="839" y="70"/>
                    </a:cubicBezTo>
                    <a:lnTo>
                      <a:pt x="839" y="70"/>
                    </a:lnTo>
                    <a:cubicBezTo>
                      <a:pt x="834" y="84"/>
                      <a:pt x="813" y="96"/>
                      <a:pt x="801" y="96"/>
                    </a:cubicBezTo>
                    <a:cubicBezTo>
                      <a:pt x="797" y="96"/>
                      <a:pt x="794" y="95"/>
                      <a:pt x="793" y="91"/>
                    </a:cubicBezTo>
                    <a:lnTo>
                      <a:pt x="811" y="61"/>
                    </a:lnTo>
                    <a:cubicBezTo>
                      <a:pt x="809" y="59"/>
                      <a:pt x="807" y="58"/>
                      <a:pt x="805" y="58"/>
                    </a:cubicBezTo>
                    <a:cubicBezTo>
                      <a:pt x="790" y="58"/>
                      <a:pt x="777" y="98"/>
                      <a:pt x="760" y="98"/>
                    </a:cubicBezTo>
                    <a:cubicBezTo>
                      <a:pt x="755" y="98"/>
                      <a:pt x="749" y="93"/>
                      <a:pt x="742" y="82"/>
                    </a:cubicBezTo>
                    <a:cubicBezTo>
                      <a:pt x="733" y="80"/>
                      <a:pt x="717" y="37"/>
                      <a:pt x="711" y="37"/>
                    </a:cubicBezTo>
                    <a:cubicBezTo>
                      <a:pt x="710" y="37"/>
                      <a:pt x="709" y="39"/>
                      <a:pt x="709" y="45"/>
                    </a:cubicBezTo>
                    <a:cubicBezTo>
                      <a:pt x="728" y="142"/>
                      <a:pt x="735" y="242"/>
                      <a:pt x="728" y="341"/>
                    </a:cubicBezTo>
                    <a:cubicBezTo>
                      <a:pt x="707" y="314"/>
                      <a:pt x="686" y="284"/>
                      <a:pt x="668" y="253"/>
                    </a:cubicBezTo>
                    <a:cubicBezTo>
                      <a:pt x="649" y="207"/>
                      <a:pt x="684" y="137"/>
                      <a:pt x="668" y="98"/>
                    </a:cubicBezTo>
                    <a:lnTo>
                      <a:pt x="668" y="98"/>
                    </a:lnTo>
                    <a:cubicBezTo>
                      <a:pt x="668" y="112"/>
                      <a:pt x="665" y="126"/>
                      <a:pt x="658" y="137"/>
                    </a:cubicBezTo>
                    <a:cubicBezTo>
                      <a:pt x="648" y="127"/>
                      <a:pt x="656" y="99"/>
                      <a:pt x="644" y="99"/>
                    </a:cubicBezTo>
                    <a:cubicBezTo>
                      <a:pt x="642" y="99"/>
                      <a:pt x="640" y="99"/>
                      <a:pt x="638" y="100"/>
                    </a:cubicBezTo>
                    <a:cubicBezTo>
                      <a:pt x="638" y="123"/>
                      <a:pt x="630" y="126"/>
                      <a:pt x="623" y="126"/>
                    </a:cubicBezTo>
                    <a:cubicBezTo>
                      <a:pt x="621" y="126"/>
                      <a:pt x="618" y="126"/>
                      <a:pt x="617" y="126"/>
                    </a:cubicBezTo>
                    <a:cubicBezTo>
                      <a:pt x="614" y="126"/>
                      <a:pt x="616" y="129"/>
                      <a:pt x="631" y="147"/>
                    </a:cubicBezTo>
                    <a:cubicBezTo>
                      <a:pt x="626" y="151"/>
                      <a:pt x="622" y="152"/>
                      <a:pt x="619" y="152"/>
                    </a:cubicBezTo>
                    <a:cubicBezTo>
                      <a:pt x="610" y="152"/>
                      <a:pt x="603" y="142"/>
                      <a:pt x="590" y="142"/>
                    </a:cubicBezTo>
                    <a:cubicBezTo>
                      <a:pt x="588" y="142"/>
                      <a:pt x="586" y="142"/>
                      <a:pt x="584" y="142"/>
                    </a:cubicBezTo>
                    <a:cubicBezTo>
                      <a:pt x="591" y="191"/>
                      <a:pt x="582" y="239"/>
                      <a:pt x="559" y="281"/>
                    </a:cubicBezTo>
                    <a:cubicBezTo>
                      <a:pt x="556" y="267"/>
                      <a:pt x="554" y="253"/>
                      <a:pt x="550" y="242"/>
                    </a:cubicBezTo>
                    <a:cubicBezTo>
                      <a:pt x="514" y="242"/>
                      <a:pt x="488" y="226"/>
                      <a:pt x="457" y="226"/>
                    </a:cubicBezTo>
                    <a:cubicBezTo>
                      <a:pt x="452" y="226"/>
                      <a:pt x="446" y="227"/>
                      <a:pt x="441" y="228"/>
                    </a:cubicBezTo>
                    <a:cubicBezTo>
                      <a:pt x="436" y="216"/>
                      <a:pt x="413" y="205"/>
                      <a:pt x="415" y="182"/>
                    </a:cubicBezTo>
                    <a:lnTo>
                      <a:pt x="415" y="182"/>
                    </a:lnTo>
                    <a:cubicBezTo>
                      <a:pt x="410" y="191"/>
                      <a:pt x="410" y="209"/>
                      <a:pt x="401" y="214"/>
                    </a:cubicBezTo>
                    <a:cubicBezTo>
                      <a:pt x="369" y="172"/>
                      <a:pt x="424" y="202"/>
                      <a:pt x="394" y="149"/>
                    </a:cubicBezTo>
                    <a:lnTo>
                      <a:pt x="394" y="149"/>
                    </a:lnTo>
                    <a:cubicBezTo>
                      <a:pt x="399" y="182"/>
                      <a:pt x="376" y="198"/>
                      <a:pt x="364" y="221"/>
                    </a:cubicBezTo>
                    <a:cubicBezTo>
                      <a:pt x="368" y="236"/>
                      <a:pt x="374" y="241"/>
                      <a:pt x="380" y="241"/>
                    </a:cubicBezTo>
                    <a:cubicBezTo>
                      <a:pt x="393" y="241"/>
                      <a:pt x="407" y="216"/>
                      <a:pt x="415" y="200"/>
                    </a:cubicBezTo>
                    <a:lnTo>
                      <a:pt x="415" y="200"/>
                    </a:lnTo>
                    <a:cubicBezTo>
                      <a:pt x="429" y="265"/>
                      <a:pt x="417" y="339"/>
                      <a:pt x="383" y="379"/>
                    </a:cubicBezTo>
                    <a:cubicBezTo>
                      <a:pt x="378" y="382"/>
                      <a:pt x="374" y="384"/>
                      <a:pt x="371" y="384"/>
                    </a:cubicBezTo>
                    <a:cubicBezTo>
                      <a:pt x="356" y="384"/>
                      <a:pt x="358" y="348"/>
                      <a:pt x="357" y="348"/>
                    </a:cubicBezTo>
                    <a:lnTo>
                      <a:pt x="357" y="348"/>
                    </a:lnTo>
                    <a:cubicBezTo>
                      <a:pt x="357" y="348"/>
                      <a:pt x="357" y="348"/>
                      <a:pt x="357" y="348"/>
                    </a:cubicBezTo>
                    <a:cubicBezTo>
                      <a:pt x="357" y="348"/>
                      <a:pt x="356" y="348"/>
                      <a:pt x="355" y="348"/>
                    </a:cubicBezTo>
                    <a:cubicBezTo>
                      <a:pt x="304" y="348"/>
                      <a:pt x="316" y="440"/>
                      <a:pt x="283" y="440"/>
                    </a:cubicBezTo>
                    <a:cubicBezTo>
                      <a:pt x="277" y="440"/>
                      <a:pt x="271" y="438"/>
                      <a:pt x="262" y="432"/>
                    </a:cubicBezTo>
                    <a:cubicBezTo>
                      <a:pt x="237" y="392"/>
                      <a:pt x="250" y="348"/>
                      <a:pt x="241" y="318"/>
                    </a:cubicBezTo>
                    <a:cubicBezTo>
                      <a:pt x="246" y="315"/>
                      <a:pt x="250" y="313"/>
                      <a:pt x="254" y="313"/>
                    </a:cubicBezTo>
                    <a:cubicBezTo>
                      <a:pt x="271" y="313"/>
                      <a:pt x="287" y="335"/>
                      <a:pt x="301" y="335"/>
                    </a:cubicBezTo>
                    <a:cubicBezTo>
                      <a:pt x="302" y="335"/>
                      <a:pt x="303" y="335"/>
                      <a:pt x="304" y="335"/>
                    </a:cubicBezTo>
                    <a:lnTo>
                      <a:pt x="278" y="318"/>
                    </a:lnTo>
                    <a:cubicBezTo>
                      <a:pt x="282" y="308"/>
                      <a:pt x="292" y="297"/>
                      <a:pt x="302" y="297"/>
                    </a:cubicBezTo>
                    <a:cubicBezTo>
                      <a:pt x="305" y="297"/>
                      <a:pt x="308" y="298"/>
                      <a:pt x="311" y="300"/>
                    </a:cubicBezTo>
                    <a:cubicBezTo>
                      <a:pt x="303" y="289"/>
                      <a:pt x="290" y="286"/>
                      <a:pt x="274" y="286"/>
                    </a:cubicBezTo>
                    <a:cubicBezTo>
                      <a:pt x="255" y="286"/>
                      <a:pt x="233" y="289"/>
                      <a:pt x="211" y="289"/>
                    </a:cubicBezTo>
                    <a:cubicBezTo>
                      <a:pt x="193" y="289"/>
                      <a:pt x="175" y="287"/>
                      <a:pt x="160" y="277"/>
                    </a:cubicBezTo>
                    <a:cubicBezTo>
                      <a:pt x="153" y="290"/>
                      <a:pt x="142" y="307"/>
                      <a:pt x="148" y="323"/>
                    </a:cubicBezTo>
                    <a:lnTo>
                      <a:pt x="162" y="316"/>
                    </a:lnTo>
                    <a:lnTo>
                      <a:pt x="162" y="316"/>
                    </a:lnTo>
                    <a:cubicBezTo>
                      <a:pt x="179" y="348"/>
                      <a:pt x="139" y="365"/>
                      <a:pt x="158" y="381"/>
                    </a:cubicBezTo>
                    <a:cubicBezTo>
                      <a:pt x="144" y="402"/>
                      <a:pt x="126" y="432"/>
                      <a:pt x="104" y="432"/>
                    </a:cubicBezTo>
                    <a:cubicBezTo>
                      <a:pt x="99" y="432"/>
                      <a:pt x="94" y="431"/>
                      <a:pt x="88" y="427"/>
                    </a:cubicBezTo>
                    <a:lnTo>
                      <a:pt x="82" y="383"/>
                    </a:lnTo>
                    <a:lnTo>
                      <a:pt x="82" y="383"/>
                    </a:lnTo>
                    <a:cubicBezTo>
                      <a:pt x="84" y="391"/>
                      <a:pt x="93" y="398"/>
                      <a:pt x="100" y="398"/>
                    </a:cubicBezTo>
                    <a:cubicBezTo>
                      <a:pt x="103" y="398"/>
                      <a:pt x="106" y="397"/>
                      <a:pt x="108" y="394"/>
                    </a:cubicBezTo>
                    <a:lnTo>
                      <a:pt x="108" y="394"/>
                    </a:lnTo>
                    <a:cubicBezTo>
                      <a:pt x="107" y="395"/>
                      <a:pt x="106" y="396"/>
                      <a:pt x="105" y="396"/>
                    </a:cubicBezTo>
                    <a:cubicBezTo>
                      <a:pt x="96" y="396"/>
                      <a:pt x="79" y="368"/>
                      <a:pt x="66" y="368"/>
                    </a:cubicBezTo>
                    <a:cubicBezTo>
                      <a:pt x="60" y="368"/>
                      <a:pt x="54" y="374"/>
                      <a:pt x="51" y="392"/>
                    </a:cubicBezTo>
                    <a:lnTo>
                      <a:pt x="74" y="425"/>
                    </a:lnTo>
                    <a:cubicBezTo>
                      <a:pt x="56" y="447"/>
                      <a:pt x="32" y="490"/>
                      <a:pt x="9" y="490"/>
                    </a:cubicBezTo>
                    <a:cubicBezTo>
                      <a:pt x="6" y="490"/>
                      <a:pt x="3" y="489"/>
                      <a:pt x="0" y="488"/>
                    </a:cubicBezTo>
                    <a:lnTo>
                      <a:pt x="0" y="488"/>
                    </a:lnTo>
                    <a:cubicBezTo>
                      <a:pt x="6" y="506"/>
                      <a:pt x="8" y="509"/>
                      <a:pt x="10" y="509"/>
                    </a:cubicBezTo>
                    <a:cubicBezTo>
                      <a:pt x="11" y="509"/>
                      <a:pt x="11" y="508"/>
                      <a:pt x="12" y="508"/>
                    </a:cubicBezTo>
                    <a:cubicBezTo>
                      <a:pt x="15" y="508"/>
                      <a:pt x="19" y="511"/>
                      <a:pt x="28" y="536"/>
                    </a:cubicBezTo>
                    <a:cubicBezTo>
                      <a:pt x="20" y="505"/>
                      <a:pt x="33" y="502"/>
                      <a:pt x="47" y="502"/>
                    </a:cubicBezTo>
                    <a:cubicBezTo>
                      <a:pt x="50" y="502"/>
                      <a:pt x="53" y="502"/>
                      <a:pt x="56" y="502"/>
                    </a:cubicBezTo>
                    <a:cubicBezTo>
                      <a:pt x="69" y="502"/>
                      <a:pt x="80" y="500"/>
                      <a:pt x="73" y="476"/>
                    </a:cubicBezTo>
                    <a:lnTo>
                      <a:pt x="73" y="476"/>
                    </a:lnTo>
                    <a:cubicBezTo>
                      <a:pt x="92" y="528"/>
                      <a:pt x="106" y="495"/>
                      <a:pt x="132" y="548"/>
                    </a:cubicBezTo>
                    <a:cubicBezTo>
                      <a:pt x="132" y="535"/>
                      <a:pt x="126" y="523"/>
                      <a:pt x="136" y="523"/>
                    </a:cubicBezTo>
                    <a:cubicBezTo>
                      <a:pt x="139" y="523"/>
                      <a:pt x="142" y="523"/>
                      <a:pt x="146" y="525"/>
                    </a:cubicBezTo>
                    <a:cubicBezTo>
                      <a:pt x="146" y="518"/>
                      <a:pt x="148" y="513"/>
                      <a:pt x="148" y="508"/>
                    </a:cubicBezTo>
                    <a:lnTo>
                      <a:pt x="151" y="508"/>
                    </a:lnTo>
                    <a:cubicBezTo>
                      <a:pt x="144" y="501"/>
                      <a:pt x="139" y="492"/>
                      <a:pt x="137" y="483"/>
                    </a:cubicBezTo>
                    <a:cubicBezTo>
                      <a:pt x="146" y="446"/>
                      <a:pt x="181" y="446"/>
                      <a:pt x="190" y="425"/>
                    </a:cubicBezTo>
                    <a:lnTo>
                      <a:pt x="190" y="425"/>
                    </a:lnTo>
                    <a:cubicBezTo>
                      <a:pt x="204" y="432"/>
                      <a:pt x="188" y="443"/>
                      <a:pt x="195" y="462"/>
                    </a:cubicBezTo>
                    <a:lnTo>
                      <a:pt x="211" y="432"/>
                    </a:lnTo>
                    <a:cubicBezTo>
                      <a:pt x="216" y="467"/>
                      <a:pt x="253" y="488"/>
                      <a:pt x="223" y="511"/>
                    </a:cubicBezTo>
                    <a:lnTo>
                      <a:pt x="253" y="511"/>
                    </a:lnTo>
                    <a:cubicBezTo>
                      <a:pt x="264" y="520"/>
                      <a:pt x="277" y="526"/>
                      <a:pt x="288" y="526"/>
                    </a:cubicBezTo>
                    <a:cubicBezTo>
                      <a:pt x="297" y="526"/>
                      <a:pt x="305" y="523"/>
                      <a:pt x="311" y="515"/>
                    </a:cubicBezTo>
                    <a:cubicBezTo>
                      <a:pt x="312" y="516"/>
                      <a:pt x="313" y="516"/>
                      <a:pt x="313" y="516"/>
                    </a:cubicBezTo>
                    <a:cubicBezTo>
                      <a:pt x="323" y="516"/>
                      <a:pt x="331" y="492"/>
                      <a:pt x="331" y="492"/>
                    </a:cubicBezTo>
                    <a:lnTo>
                      <a:pt x="331" y="492"/>
                    </a:lnTo>
                    <a:cubicBezTo>
                      <a:pt x="332" y="492"/>
                      <a:pt x="331" y="494"/>
                      <a:pt x="329" y="501"/>
                    </a:cubicBezTo>
                    <a:lnTo>
                      <a:pt x="371" y="471"/>
                    </a:lnTo>
                    <a:lnTo>
                      <a:pt x="373" y="481"/>
                    </a:lnTo>
                    <a:cubicBezTo>
                      <a:pt x="394" y="481"/>
                      <a:pt x="413" y="460"/>
                      <a:pt x="434" y="448"/>
                    </a:cubicBezTo>
                    <a:cubicBezTo>
                      <a:pt x="442" y="443"/>
                      <a:pt x="452" y="440"/>
                      <a:pt x="462" y="440"/>
                    </a:cubicBezTo>
                    <a:cubicBezTo>
                      <a:pt x="477" y="440"/>
                      <a:pt x="493" y="448"/>
                      <a:pt x="503" y="462"/>
                    </a:cubicBezTo>
                    <a:cubicBezTo>
                      <a:pt x="511" y="453"/>
                      <a:pt x="520" y="442"/>
                      <a:pt x="534" y="442"/>
                    </a:cubicBezTo>
                    <a:cubicBezTo>
                      <a:pt x="537" y="442"/>
                      <a:pt x="541" y="442"/>
                      <a:pt x="545" y="443"/>
                    </a:cubicBezTo>
                    <a:lnTo>
                      <a:pt x="554" y="474"/>
                    </a:lnTo>
                    <a:cubicBezTo>
                      <a:pt x="556" y="471"/>
                      <a:pt x="559" y="470"/>
                      <a:pt x="562" y="470"/>
                    </a:cubicBezTo>
                    <a:cubicBezTo>
                      <a:pt x="571" y="470"/>
                      <a:pt x="584" y="478"/>
                      <a:pt x="593" y="478"/>
                    </a:cubicBezTo>
                    <a:cubicBezTo>
                      <a:pt x="599" y="478"/>
                      <a:pt x="603" y="475"/>
                      <a:pt x="603" y="464"/>
                    </a:cubicBezTo>
                    <a:cubicBezTo>
                      <a:pt x="613" y="495"/>
                      <a:pt x="625" y="504"/>
                      <a:pt x="639" y="504"/>
                    </a:cubicBezTo>
                    <a:cubicBezTo>
                      <a:pt x="658" y="504"/>
                      <a:pt x="678" y="488"/>
                      <a:pt x="694" y="488"/>
                    </a:cubicBezTo>
                    <a:cubicBezTo>
                      <a:pt x="697" y="488"/>
                      <a:pt x="700" y="489"/>
                      <a:pt x="703" y="490"/>
                    </a:cubicBezTo>
                    <a:lnTo>
                      <a:pt x="703" y="448"/>
                    </a:lnTo>
                    <a:cubicBezTo>
                      <a:pt x="723" y="446"/>
                      <a:pt x="744" y="437"/>
                      <a:pt x="760" y="420"/>
                    </a:cubicBezTo>
                    <a:lnTo>
                      <a:pt x="758" y="383"/>
                    </a:lnTo>
                    <a:cubicBezTo>
                      <a:pt x="762" y="377"/>
                      <a:pt x="766" y="375"/>
                      <a:pt x="771" y="375"/>
                    </a:cubicBezTo>
                    <a:cubicBezTo>
                      <a:pt x="789" y="375"/>
                      <a:pt x="812" y="406"/>
                      <a:pt x="835" y="406"/>
                    </a:cubicBezTo>
                    <a:cubicBezTo>
                      <a:pt x="836" y="406"/>
                      <a:pt x="836" y="406"/>
                      <a:pt x="837" y="406"/>
                    </a:cubicBezTo>
                    <a:lnTo>
                      <a:pt x="837" y="406"/>
                    </a:lnTo>
                    <a:cubicBezTo>
                      <a:pt x="836" y="413"/>
                      <a:pt x="834" y="415"/>
                      <a:pt x="831" y="415"/>
                    </a:cubicBezTo>
                    <a:cubicBezTo>
                      <a:pt x="828" y="415"/>
                      <a:pt x="825" y="411"/>
                      <a:pt x="821" y="406"/>
                    </a:cubicBezTo>
                    <a:lnTo>
                      <a:pt x="821" y="406"/>
                    </a:lnTo>
                    <a:cubicBezTo>
                      <a:pt x="829" y="427"/>
                      <a:pt x="838" y="434"/>
                      <a:pt x="848" y="434"/>
                    </a:cubicBezTo>
                    <a:cubicBezTo>
                      <a:pt x="869" y="434"/>
                      <a:pt x="894" y="399"/>
                      <a:pt x="914" y="399"/>
                    </a:cubicBezTo>
                    <a:cubicBezTo>
                      <a:pt x="922" y="399"/>
                      <a:pt x="928" y="403"/>
                      <a:pt x="934" y="416"/>
                    </a:cubicBezTo>
                    <a:cubicBezTo>
                      <a:pt x="938" y="411"/>
                      <a:pt x="942" y="409"/>
                      <a:pt x="945" y="409"/>
                    </a:cubicBezTo>
                    <a:cubicBezTo>
                      <a:pt x="949" y="409"/>
                      <a:pt x="953" y="413"/>
                      <a:pt x="955" y="418"/>
                    </a:cubicBezTo>
                    <a:cubicBezTo>
                      <a:pt x="953" y="418"/>
                      <a:pt x="953" y="420"/>
                      <a:pt x="953" y="420"/>
                    </a:cubicBezTo>
                    <a:lnTo>
                      <a:pt x="955" y="420"/>
                    </a:lnTo>
                    <a:cubicBezTo>
                      <a:pt x="958" y="427"/>
                      <a:pt x="960" y="434"/>
                      <a:pt x="964" y="441"/>
                    </a:cubicBezTo>
                    <a:cubicBezTo>
                      <a:pt x="962" y="434"/>
                      <a:pt x="960" y="427"/>
                      <a:pt x="958" y="420"/>
                    </a:cubicBezTo>
                    <a:cubicBezTo>
                      <a:pt x="967" y="420"/>
                      <a:pt x="978" y="416"/>
                      <a:pt x="985" y="411"/>
                    </a:cubicBezTo>
                    <a:lnTo>
                      <a:pt x="985" y="411"/>
                    </a:lnTo>
                    <a:lnTo>
                      <a:pt x="983" y="448"/>
                    </a:lnTo>
                    <a:lnTo>
                      <a:pt x="985" y="448"/>
                    </a:lnTo>
                    <a:cubicBezTo>
                      <a:pt x="987" y="451"/>
                      <a:pt x="989" y="452"/>
                      <a:pt x="990" y="452"/>
                    </a:cubicBezTo>
                    <a:cubicBezTo>
                      <a:pt x="995" y="452"/>
                      <a:pt x="997" y="427"/>
                      <a:pt x="997" y="404"/>
                    </a:cubicBezTo>
                    <a:cubicBezTo>
                      <a:pt x="1004" y="397"/>
                      <a:pt x="1009" y="390"/>
                      <a:pt x="1013" y="383"/>
                    </a:cubicBezTo>
                    <a:lnTo>
                      <a:pt x="1013" y="383"/>
                    </a:lnTo>
                    <a:cubicBezTo>
                      <a:pt x="1012" y="403"/>
                      <a:pt x="1015" y="408"/>
                      <a:pt x="1020" y="408"/>
                    </a:cubicBezTo>
                    <a:cubicBezTo>
                      <a:pt x="1024" y="408"/>
                      <a:pt x="1030" y="404"/>
                      <a:pt x="1034" y="404"/>
                    </a:cubicBezTo>
                    <a:cubicBezTo>
                      <a:pt x="1039" y="404"/>
                      <a:pt x="1043" y="409"/>
                      <a:pt x="1043" y="432"/>
                    </a:cubicBezTo>
                    <a:cubicBezTo>
                      <a:pt x="1057" y="404"/>
                      <a:pt x="1094" y="418"/>
                      <a:pt x="1115" y="353"/>
                    </a:cubicBezTo>
                    <a:lnTo>
                      <a:pt x="1115" y="353"/>
                    </a:lnTo>
                    <a:cubicBezTo>
                      <a:pt x="1113" y="362"/>
                      <a:pt x="1115" y="367"/>
                      <a:pt x="1111" y="367"/>
                    </a:cubicBezTo>
                    <a:cubicBezTo>
                      <a:pt x="1116" y="373"/>
                      <a:pt x="1122" y="378"/>
                      <a:pt x="1128" y="378"/>
                    </a:cubicBezTo>
                    <a:cubicBezTo>
                      <a:pt x="1133" y="378"/>
                      <a:pt x="1137" y="376"/>
                      <a:pt x="1143" y="369"/>
                    </a:cubicBezTo>
                    <a:lnTo>
                      <a:pt x="1143" y="369"/>
                    </a:lnTo>
                    <a:lnTo>
                      <a:pt x="1134" y="418"/>
                    </a:lnTo>
                    <a:lnTo>
                      <a:pt x="1134" y="418"/>
                    </a:lnTo>
                    <a:lnTo>
                      <a:pt x="1175" y="360"/>
                    </a:lnTo>
                    <a:lnTo>
                      <a:pt x="1175" y="360"/>
                    </a:lnTo>
                    <a:cubicBezTo>
                      <a:pt x="1185" y="390"/>
                      <a:pt x="1178" y="420"/>
                      <a:pt x="1157" y="443"/>
                    </a:cubicBezTo>
                    <a:cubicBezTo>
                      <a:pt x="1208" y="397"/>
                      <a:pt x="1189" y="430"/>
                      <a:pt x="1238" y="386"/>
                    </a:cubicBezTo>
                    <a:lnTo>
                      <a:pt x="1238" y="386"/>
                    </a:lnTo>
                    <a:lnTo>
                      <a:pt x="1226" y="413"/>
                    </a:lnTo>
                    <a:cubicBezTo>
                      <a:pt x="1227" y="413"/>
                      <a:pt x="1227" y="413"/>
                      <a:pt x="1227" y="413"/>
                    </a:cubicBezTo>
                    <a:cubicBezTo>
                      <a:pt x="1235" y="413"/>
                      <a:pt x="1252" y="398"/>
                      <a:pt x="1261" y="398"/>
                    </a:cubicBezTo>
                    <a:cubicBezTo>
                      <a:pt x="1264" y="398"/>
                      <a:pt x="1267" y="401"/>
                      <a:pt x="1266" y="409"/>
                    </a:cubicBezTo>
                    <a:cubicBezTo>
                      <a:pt x="1266" y="439"/>
                      <a:pt x="1291" y="453"/>
                      <a:pt x="1324" y="467"/>
                    </a:cubicBezTo>
                    <a:cubicBezTo>
                      <a:pt x="1354" y="481"/>
                      <a:pt x="1391" y="497"/>
                      <a:pt x="1396" y="532"/>
                    </a:cubicBezTo>
                    <a:cubicBezTo>
                      <a:pt x="1406" y="510"/>
                      <a:pt x="1411" y="502"/>
                      <a:pt x="1414" y="502"/>
                    </a:cubicBezTo>
                    <a:cubicBezTo>
                      <a:pt x="1419" y="502"/>
                      <a:pt x="1414" y="536"/>
                      <a:pt x="1423" y="536"/>
                    </a:cubicBezTo>
                    <a:cubicBezTo>
                      <a:pt x="1426" y="536"/>
                      <a:pt x="1432" y="532"/>
                      <a:pt x="1440" y="520"/>
                    </a:cubicBezTo>
                    <a:lnTo>
                      <a:pt x="1440" y="520"/>
                    </a:lnTo>
                    <a:cubicBezTo>
                      <a:pt x="1430" y="541"/>
                      <a:pt x="1430" y="557"/>
                      <a:pt x="1410" y="566"/>
                    </a:cubicBezTo>
                    <a:cubicBezTo>
                      <a:pt x="1410" y="566"/>
                      <a:pt x="1411" y="566"/>
                      <a:pt x="1412" y="566"/>
                    </a:cubicBezTo>
                    <a:cubicBezTo>
                      <a:pt x="1438" y="566"/>
                      <a:pt x="1435" y="594"/>
                      <a:pt x="1452" y="594"/>
                    </a:cubicBezTo>
                    <a:cubicBezTo>
                      <a:pt x="1459" y="594"/>
                      <a:pt x="1467" y="591"/>
                      <a:pt x="1481" y="580"/>
                    </a:cubicBezTo>
                    <a:lnTo>
                      <a:pt x="1481" y="580"/>
                    </a:lnTo>
                    <a:cubicBezTo>
                      <a:pt x="1472" y="599"/>
                      <a:pt x="1456" y="603"/>
                      <a:pt x="1451" y="615"/>
                    </a:cubicBezTo>
                    <a:cubicBezTo>
                      <a:pt x="1454" y="614"/>
                      <a:pt x="1461" y="610"/>
                      <a:pt x="1465" y="610"/>
                    </a:cubicBezTo>
                    <a:cubicBezTo>
                      <a:pt x="1467" y="610"/>
                      <a:pt x="1468" y="612"/>
                      <a:pt x="1465" y="617"/>
                    </a:cubicBezTo>
                    <a:cubicBezTo>
                      <a:pt x="1461" y="629"/>
                      <a:pt x="1451" y="629"/>
                      <a:pt x="1442" y="636"/>
                    </a:cubicBezTo>
                    <a:cubicBezTo>
                      <a:pt x="1444" y="637"/>
                      <a:pt x="1447" y="638"/>
                      <a:pt x="1450" y="638"/>
                    </a:cubicBezTo>
                    <a:cubicBezTo>
                      <a:pt x="1476" y="638"/>
                      <a:pt x="1516" y="590"/>
                      <a:pt x="1553" y="546"/>
                    </a:cubicBezTo>
                    <a:lnTo>
                      <a:pt x="1553" y="546"/>
                    </a:lnTo>
                    <a:cubicBezTo>
                      <a:pt x="1551" y="563"/>
                      <a:pt x="1552" y="571"/>
                      <a:pt x="1558" y="571"/>
                    </a:cubicBezTo>
                    <a:cubicBezTo>
                      <a:pt x="1565" y="571"/>
                      <a:pt x="1575" y="564"/>
                      <a:pt x="1593" y="552"/>
                    </a:cubicBezTo>
                    <a:lnTo>
                      <a:pt x="1593" y="552"/>
                    </a:lnTo>
                    <a:cubicBezTo>
                      <a:pt x="1584" y="569"/>
                      <a:pt x="1578" y="590"/>
                      <a:pt x="1563" y="590"/>
                    </a:cubicBezTo>
                    <a:cubicBezTo>
                      <a:pt x="1561" y="590"/>
                      <a:pt x="1560" y="590"/>
                      <a:pt x="1558" y="590"/>
                    </a:cubicBezTo>
                    <a:lnTo>
                      <a:pt x="1558" y="590"/>
                    </a:lnTo>
                    <a:cubicBezTo>
                      <a:pt x="1563" y="596"/>
                      <a:pt x="1576" y="627"/>
                      <a:pt x="1597" y="627"/>
                    </a:cubicBezTo>
                    <a:cubicBezTo>
                      <a:pt x="1604" y="627"/>
                      <a:pt x="1613" y="623"/>
                      <a:pt x="1623" y="613"/>
                    </a:cubicBezTo>
                    <a:lnTo>
                      <a:pt x="1623" y="613"/>
                    </a:lnTo>
                    <a:cubicBezTo>
                      <a:pt x="1620" y="623"/>
                      <a:pt x="1626" y="625"/>
                      <a:pt x="1632" y="625"/>
                    </a:cubicBezTo>
                    <a:cubicBezTo>
                      <a:pt x="1634" y="625"/>
                      <a:pt x="1637" y="625"/>
                      <a:pt x="1639" y="624"/>
                    </a:cubicBezTo>
                    <a:cubicBezTo>
                      <a:pt x="1655" y="641"/>
                      <a:pt x="1653" y="645"/>
                      <a:pt x="1674" y="659"/>
                    </a:cubicBezTo>
                    <a:lnTo>
                      <a:pt x="1674" y="648"/>
                    </a:lnTo>
                    <a:cubicBezTo>
                      <a:pt x="1690" y="637"/>
                      <a:pt x="1698" y="633"/>
                      <a:pt x="1703" y="633"/>
                    </a:cubicBezTo>
                    <a:cubicBezTo>
                      <a:pt x="1715" y="633"/>
                      <a:pt x="1705" y="655"/>
                      <a:pt x="1718" y="661"/>
                    </a:cubicBezTo>
                    <a:lnTo>
                      <a:pt x="1713" y="666"/>
                    </a:lnTo>
                    <a:cubicBezTo>
                      <a:pt x="1706" y="726"/>
                      <a:pt x="1743" y="666"/>
                      <a:pt x="1732" y="731"/>
                    </a:cubicBezTo>
                    <a:lnTo>
                      <a:pt x="1760" y="705"/>
                    </a:lnTo>
                    <a:cubicBezTo>
                      <a:pt x="1772" y="697"/>
                      <a:pt x="1780" y="694"/>
                      <a:pt x="1784" y="694"/>
                    </a:cubicBezTo>
                    <a:cubicBezTo>
                      <a:pt x="1804" y="694"/>
                      <a:pt x="1751" y="766"/>
                      <a:pt x="1785" y="766"/>
                    </a:cubicBezTo>
                    <a:lnTo>
                      <a:pt x="1799" y="745"/>
                    </a:lnTo>
                    <a:cubicBezTo>
                      <a:pt x="1799" y="745"/>
                      <a:pt x="1800" y="745"/>
                      <a:pt x="1800" y="745"/>
                    </a:cubicBezTo>
                    <a:cubicBezTo>
                      <a:pt x="1831" y="745"/>
                      <a:pt x="1725" y="840"/>
                      <a:pt x="1720" y="856"/>
                    </a:cubicBezTo>
                    <a:cubicBezTo>
                      <a:pt x="1718" y="858"/>
                      <a:pt x="1715" y="859"/>
                      <a:pt x="1712" y="859"/>
                    </a:cubicBezTo>
                    <a:cubicBezTo>
                      <a:pt x="1709" y="859"/>
                      <a:pt x="1705" y="858"/>
                      <a:pt x="1702" y="858"/>
                    </a:cubicBezTo>
                    <a:cubicBezTo>
                      <a:pt x="1695" y="872"/>
                      <a:pt x="1695" y="876"/>
                      <a:pt x="1699" y="876"/>
                    </a:cubicBezTo>
                    <a:cubicBezTo>
                      <a:pt x="1709" y="876"/>
                      <a:pt x="1743" y="847"/>
                      <a:pt x="1765" y="847"/>
                    </a:cubicBezTo>
                    <a:cubicBezTo>
                      <a:pt x="1768" y="847"/>
                      <a:pt x="1771" y="848"/>
                      <a:pt x="1774" y="849"/>
                    </a:cubicBezTo>
                    <a:cubicBezTo>
                      <a:pt x="1750" y="868"/>
                      <a:pt x="1709" y="879"/>
                      <a:pt x="1711" y="896"/>
                    </a:cubicBezTo>
                    <a:cubicBezTo>
                      <a:pt x="1695" y="912"/>
                      <a:pt x="1818" y="893"/>
                      <a:pt x="1780" y="940"/>
                    </a:cubicBezTo>
                    <a:cubicBezTo>
                      <a:pt x="1794" y="923"/>
                      <a:pt x="1815" y="914"/>
                      <a:pt x="1836" y="914"/>
                    </a:cubicBezTo>
                    <a:cubicBezTo>
                      <a:pt x="1851" y="927"/>
                      <a:pt x="1792" y="982"/>
                      <a:pt x="1840" y="982"/>
                    </a:cubicBezTo>
                    <a:cubicBezTo>
                      <a:pt x="1843" y="982"/>
                      <a:pt x="1848" y="982"/>
                      <a:pt x="1852" y="981"/>
                    </a:cubicBezTo>
                    <a:lnTo>
                      <a:pt x="1852" y="981"/>
                    </a:lnTo>
                    <a:cubicBezTo>
                      <a:pt x="1848" y="984"/>
                      <a:pt x="1843" y="988"/>
                      <a:pt x="1838" y="991"/>
                    </a:cubicBezTo>
                    <a:cubicBezTo>
                      <a:pt x="1860" y="995"/>
                      <a:pt x="1881" y="1017"/>
                      <a:pt x="1913" y="1017"/>
                    </a:cubicBezTo>
                    <a:cubicBezTo>
                      <a:pt x="1916" y="1017"/>
                      <a:pt x="1919" y="1016"/>
                      <a:pt x="1922" y="1016"/>
                    </a:cubicBezTo>
                    <a:lnTo>
                      <a:pt x="1922" y="1016"/>
                    </a:lnTo>
                    <a:cubicBezTo>
                      <a:pt x="1859" y="1046"/>
                      <a:pt x="1883" y="1060"/>
                      <a:pt x="1908" y="1074"/>
                    </a:cubicBezTo>
                    <a:cubicBezTo>
                      <a:pt x="1931" y="1090"/>
                      <a:pt x="1957" y="1104"/>
                      <a:pt x="1894" y="1118"/>
                    </a:cubicBezTo>
                    <a:lnTo>
                      <a:pt x="1913" y="1158"/>
                    </a:lnTo>
                    <a:lnTo>
                      <a:pt x="1899" y="1160"/>
                    </a:lnTo>
                    <a:cubicBezTo>
                      <a:pt x="1896" y="1190"/>
                      <a:pt x="1929" y="1192"/>
                      <a:pt x="1961" y="1197"/>
                    </a:cubicBezTo>
                    <a:cubicBezTo>
                      <a:pt x="1957" y="1201"/>
                      <a:pt x="1951" y="1202"/>
                      <a:pt x="1946" y="1202"/>
                    </a:cubicBezTo>
                    <a:cubicBezTo>
                      <a:pt x="1942" y="1202"/>
                      <a:pt x="1939" y="1202"/>
                      <a:pt x="1936" y="1202"/>
                    </a:cubicBezTo>
                    <a:cubicBezTo>
                      <a:pt x="1917" y="1248"/>
                      <a:pt x="1924" y="1250"/>
                      <a:pt x="1994" y="1276"/>
                    </a:cubicBezTo>
                    <a:lnTo>
                      <a:pt x="1952" y="1285"/>
                    </a:lnTo>
                    <a:cubicBezTo>
                      <a:pt x="1980" y="1292"/>
                      <a:pt x="1894" y="1350"/>
                      <a:pt x="1947" y="1385"/>
                    </a:cubicBezTo>
                    <a:cubicBezTo>
                      <a:pt x="1940" y="1385"/>
                      <a:pt x="1934" y="1382"/>
                      <a:pt x="1927" y="1380"/>
                    </a:cubicBezTo>
                    <a:lnTo>
                      <a:pt x="1927" y="1380"/>
                    </a:lnTo>
                    <a:cubicBezTo>
                      <a:pt x="1980" y="1426"/>
                      <a:pt x="1813" y="1484"/>
                      <a:pt x="1966" y="1503"/>
                    </a:cubicBezTo>
                    <a:lnTo>
                      <a:pt x="2003" y="1535"/>
                    </a:lnTo>
                    <a:cubicBezTo>
                      <a:pt x="2007" y="1523"/>
                      <a:pt x="2014" y="1520"/>
                      <a:pt x="2023" y="1520"/>
                    </a:cubicBezTo>
                    <a:cubicBezTo>
                      <a:pt x="2040" y="1520"/>
                      <a:pt x="2063" y="1532"/>
                      <a:pt x="2080" y="1532"/>
                    </a:cubicBezTo>
                    <a:cubicBezTo>
                      <a:pt x="2085" y="1532"/>
                      <a:pt x="2090" y="1531"/>
                      <a:pt x="2093" y="1528"/>
                    </a:cubicBezTo>
                    <a:lnTo>
                      <a:pt x="2093" y="1528"/>
                    </a:lnTo>
                    <a:cubicBezTo>
                      <a:pt x="2100" y="1542"/>
                      <a:pt x="2072" y="1557"/>
                      <a:pt x="2054" y="1557"/>
                    </a:cubicBezTo>
                    <a:cubicBezTo>
                      <a:pt x="2047" y="1557"/>
                      <a:pt x="2041" y="1554"/>
                      <a:pt x="2040" y="1549"/>
                    </a:cubicBezTo>
                    <a:lnTo>
                      <a:pt x="2047" y="1547"/>
                    </a:lnTo>
                    <a:cubicBezTo>
                      <a:pt x="2040" y="1546"/>
                      <a:pt x="2034" y="1545"/>
                      <a:pt x="2028" y="1545"/>
                    </a:cubicBezTo>
                    <a:cubicBezTo>
                      <a:pt x="1978" y="1545"/>
                      <a:pt x="2007" y="1589"/>
                      <a:pt x="1965" y="1589"/>
                    </a:cubicBezTo>
                    <a:cubicBezTo>
                      <a:pt x="1963" y="1589"/>
                      <a:pt x="1961" y="1589"/>
                      <a:pt x="1959" y="1589"/>
                    </a:cubicBezTo>
                    <a:cubicBezTo>
                      <a:pt x="1957" y="1668"/>
                      <a:pt x="1899" y="1732"/>
                      <a:pt x="1876" y="1797"/>
                    </a:cubicBezTo>
                    <a:lnTo>
                      <a:pt x="1938" y="1804"/>
                    </a:lnTo>
                    <a:lnTo>
                      <a:pt x="1929" y="1830"/>
                    </a:lnTo>
                    <a:cubicBezTo>
                      <a:pt x="1925" y="1831"/>
                      <a:pt x="1920" y="1831"/>
                      <a:pt x="1915" y="1831"/>
                    </a:cubicBezTo>
                    <a:cubicBezTo>
                      <a:pt x="1899" y="1831"/>
                      <a:pt x="1880" y="1825"/>
                      <a:pt x="1887" y="1809"/>
                    </a:cubicBezTo>
                    <a:lnTo>
                      <a:pt x="1887" y="1809"/>
                    </a:lnTo>
                    <a:cubicBezTo>
                      <a:pt x="1850" y="1811"/>
                      <a:pt x="1906" y="1851"/>
                      <a:pt x="1920" y="1853"/>
                    </a:cubicBezTo>
                    <a:cubicBezTo>
                      <a:pt x="1912" y="1860"/>
                      <a:pt x="1905" y="1863"/>
                      <a:pt x="1898" y="1863"/>
                    </a:cubicBezTo>
                    <a:cubicBezTo>
                      <a:pt x="1875" y="1863"/>
                      <a:pt x="1856" y="1833"/>
                      <a:pt x="1849" y="1833"/>
                    </a:cubicBezTo>
                    <a:cubicBezTo>
                      <a:pt x="1849" y="1833"/>
                      <a:pt x="1848" y="1833"/>
                      <a:pt x="1848" y="1834"/>
                    </a:cubicBezTo>
                    <a:lnTo>
                      <a:pt x="1848" y="1851"/>
                    </a:lnTo>
                    <a:lnTo>
                      <a:pt x="1857" y="1848"/>
                    </a:lnTo>
                    <a:cubicBezTo>
                      <a:pt x="1878" y="1869"/>
                      <a:pt x="1903" y="1874"/>
                      <a:pt x="1894" y="1899"/>
                    </a:cubicBezTo>
                    <a:cubicBezTo>
                      <a:pt x="1888" y="1904"/>
                      <a:pt x="1881" y="1905"/>
                      <a:pt x="1875" y="1905"/>
                    </a:cubicBezTo>
                    <a:cubicBezTo>
                      <a:pt x="1867" y="1905"/>
                      <a:pt x="1860" y="1903"/>
                      <a:pt x="1856" y="1903"/>
                    </a:cubicBezTo>
                    <a:cubicBezTo>
                      <a:pt x="1854" y="1903"/>
                      <a:pt x="1853" y="1903"/>
                      <a:pt x="1852" y="1904"/>
                    </a:cubicBezTo>
                    <a:cubicBezTo>
                      <a:pt x="1848" y="1904"/>
                      <a:pt x="1845" y="1904"/>
                      <a:pt x="1848" y="1913"/>
                    </a:cubicBezTo>
                    <a:lnTo>
                      <a:pt x="1834" y="1950"/>
                    </a:lnTo>
                    <a:lnTo>
                      <a:pt x="1885" y="1943"/>
                    </a:lnTo>
                    <a:lnTo>
                      <a:pt x="1885" y="1943"/>
                    </a:lnTo>
                    <a:cubicBezTo>
                      <a:pt x="1902" y="1961"/>
                      <a:pt x="1885" y="1973"/>
                      <a:pt x="1910" y="1973"/>
                    </a:cubicBezTo>
                    <a:cubicBezTo>
                      <a:pt x="1915" y="1973"/>
                      <a:pt x="1922" y="1973"/>
                      <a:pt x="1931" y="1971"/>
                    </a:cubicBezTo>
                    <a:lnTo>
                      <a:pt x="1931" y="1971"/>
                    </a:lnTo>
                    <a:cubicBezTo>
                      <a:pt x="1846" y="1983"/>
                      <a:pt x="1882" y="2101"/>
                      <a:pt x="1855" y="2113"/>
                    </a:cubicBezTo>
                    <a:cubicBezTo>
                      <a:pt x="1880" y="2129"/>
                      <a:pt x="1892" y="2161"/>
                      <a:pt x="1880" y="2189"/>
                    </a:cubicBezTo>
                    <a:cubicBezTo>
                      <a:pt x="1884" y="2187"/>
                      <a:pt x="1893" y="2185"/>
                      <a:pt x="1904" y="2185"/>
                    </a:cubicBezTo>
                    <a:cubicBezTo>
                      <a:pt x="1922" y="2185"/>
                      <a:pt x="1943" y="2190"/>
                      <a:pt x="1938" y="2203"/>
                    </a:cubicBezTo>
                    <a:cubicBezTo>
                      <a:pt x="1927" y="2202"/>
                      <a:pt x="1918" y="2201"/>
                      <a:pt x="1910" y="2201"/>
                    </a:cubicBezTo>
                    <a:cubicBezTo>
                      <a:pt x="1837" y="2201"/>
                      <a:pt x="1877" y="2244"/>
                      <a:pt x="1812" y="2262"/>
                    </a:cubicBezTo>
                    <a:lnTo>
                      <a:pt x="1812" y="2262"/>
                    </a:lnTo>
                    <a:cubicBezTo>
                      <a:pt x="1814" y="2261"/>
                      <a:pt x="1816" y="2261"/>
                      <a:pt x="1818" y="2261"/>
                    </a:cubicBezTo>
                    <a:cubicBezTo>
                      <a:pt x="1848" y="2261"/>
                      <a:pt x="1834" y="2311"/>
                      <a:pt x="1869" y="2311"/>
                    </a:cubicBezTo>
                    <a:cubicBezTo>
                      <a:pt x="1876" y="2311"/>
                      <a:pt x="1885" y="2309"/>
                      <a:pt x="1896" y="2305"/>
                    </a:cubicBezTo>
                    <a:lnTo>
                      <a:pt x="1896" y="2305"/>
                    </a:lnTo>
                    <a:cubicBezTo>
                      <a:pt x="1892" y="2315"/>
                      <a:pt x="1881" y="2316"/>
                      <a:pt x="1868" y="2316"/>
                    </a:cubicBezTo>
                    <a:cubicBezTo>
                      <a:pt x="1866" y="2316"/>
                      <a:pt x="1864" y="2316"/>
                      <a:pt x="1863" y="2316"/>
                    </a:cubicBezTo>
                    <a:cubicBezTo>
                      <a:pt x="1851" y="2316"/>
                      <a:pt x="1838" y="2316"/>
                      <a:pt x="1827" y="2324"/>
                    </a:cubicBezTo>
                    <a:cubicBezTo>
                      <a:pt x="1871" y="2370"/>
                      <a:pt x="1804" y="2433"/>
                      <a:pt x="1827" y="2493"/>
                    </a:cubicBezTo>
                    <a:cubicBezTo>
                      <a:pt x="1837" y="2493"/>
                      <a:pt x="1851" y="2486"/>
                      <a:pt x="1867" y="2486"/>
                    </a:cubicBezTo>
                    <a:cubicBezTo>
                      <a:pt x="1874" y="2486"/>
                      <a:pt x="1880" y="2487"/>
                      <a:pt x="1887" y="2490"/>
                    </a:cubicBezTo>
                    <a:lnTo>
                      <a:pt x="1818" y="2530"/>
                    </a:lnTo>
                    <a:cubicBezTo>
                      <a:pt x="1827" y="2541"/>
                      <a:pt x="1903" y="2530"/>
                      <a:pt x="1857" y="2560"/>
                    </a:cubicBezTo>
                    <a:cubicBezTo>
                      <a:pt x="1865" y="2557"/>
                      <a:pt x="1875" y="2551"/>
                      <a:pt x="1883" y="2551"/>
                    </a:cubicBezTo>
                    <a:cubicBezTo>
                      <a:pt x="1887" y="2551"/>
                      <a:pt x="1890" y="2553"/>
                      <a:pt x="1892" y="2555"/>
                    </a:cubicBezTo>
                    <a:cubicBezTo>
                      <a:pt x="1866" y="2618"/>
                      <a:pt x="1894" y="2674"/>
                      <a:pt x="1915" y="2729"/>
                    </a:cubicBezTo>
                    <a:cubicBezTo>
                      <a:pt x="1936" y="2783"/>
                      <a:pt x="1952" y="2841"/>
                      <a:pt x="1908" y="2915"/>
                    </a:cubicBezTo>
                    <a:cubicBezTo>
                      <a:pt x="1917" y="2904"/>
                      <a:pt x="1924" y="2900"/>
                      <a:pt x="1929" y="2900"/>
                    </a:cubicBezTo>
                    <a:cubicBezTo>
                      <a:pt x="1935" y="2900"/>
                      <a:pt x="1938" y="2906"/>
                      <a:pt x="1940" y="2912"/>
                    </a:cubicBezTo>
                    <a:cubicBezTo>
                      <a:pt x="1945" y="2903"/>
                      <a:pt x="1975" y="2901"/>
                      <a:pt x="1996" y="2894"/>
                    </a:cubicBezTo>
                    <a:lnTo>
                      <a:pt x="1996" y="2894"/>
                    </a:lnTo>
                    <a:lnTo>
                      <a:pt x="1959" y="2956"/>
                    </a:lnTo>
                    <a:cubicBezTo>
                      <a:pt x="1963" y="2956"/>
                      <a:pt x="1967" y="2955"/>
                      <a:pt x="1970" y="2955"/>
                    </a:cubicBezTo>
                    <a:cubicBezTo>
                      <a:pt x="2006" y="2955"/>
                      <a:pt x="1991" y="2993"/>
                      <a:pt x="2019" y="2993"/>
                    </a:cubicBezTo>
                    <a:cubicBezTo>
                      <a:pt x="2023" y="2993"/>
                      <a:pt x="2028" y="2993"/>
                      <a:pt x="2033" y="2991"/>
                    </a:cubicBezTo>
                    <a:lnTo>
                      <a:pt x="2019" y="2982"/>
                    </a:lnTo>
                    <a:cubicBezTo>
                      <a:pt x="2084" y="2980"/>
                      <a:pt x="2140" y="2910"/>
                      <a:pt x="2219" y="2887"/>
                    </a:cubicBezTo>
                    <a:lnTo>
                      <a:pt x="2219" y="2887"/>
                    </a:lnTo>
                    <a:cubicBezTo>
                      <a:pt x="2218" y="2887"/>
                      <a:pt x="2217" y="2887"/>
                      <a:pt x="2216" y="2887"/>
                    </a:cubicBezTo>
                    <a:cubicBezTo>
                      <a:pt x="2146" y="2887"/>
                      <a:pt x="2298" y="2803"/>
                      <a:pt x="2191" y="2801"/>
                    </a:cubicBezTo>
                    <a:cubicBezTo>
                      <a:pt x="2197" y="2796"/>
                      <a:pt x="2202" y="2796"/>
                      <a:pt x="2208" y="2796"/>
                    </a:cubicBezTo>
                    <a:cubicBezTo>
                      <a:pt x="2211" y="2796"/>
                      <a:pt x="2215" y="2796"/>
                      <a:pt x="2218" y="2796"/>
                    </a:cubicBezTo>
                    <a:cubicBezTo>
                      <a:pt x="2224" y="2796"/>
                      <a:pt x="2229" y="2795"/>
                      <a:pt x="2235" y="2792"/>
                    </a:cubicBezTo>
                    <a:cubicBezTo>
                      <a:pt x="2198" y="2792"/>
                      <a:pt x="2189" y="2785"/>
                      <a:pt x="2198" y="2762"/>
                    </a:cubicBezTo>
                    <a:lnTo>
                      <a:pt x="2207" y="2762"/>
                    </a:lnTo>
                    <a:cubicBezTo>
                      <a:pt x="2182" y="2713"/>
                      <a:pt x="2209" y="2681"/>
                      <a:pt x="2216" y="2620"/>
                    </a:cubicBezTo>
                    <a:lnTo>
                      <a:pt x="2216" y="2620"/>
                    </a:lnTo>
                    <a:lnTo>
                      <a:pt x="2179" y="2632"/>
                    </a:lnTo>
                    <a:cubicBezTo>
                      <a:pt x="2182" y="2620"/>
                      <a:pt x="2193" y="2613"/>
                      <a:pt x="2200" y="2606"/>
                    </a:cubicBezTo>
                    <a:cubicBezTo>
                      <a:pt x="2198" y="2606"/>
                      <a:pt x="2196" y="2606"/>
                      <a:pt x="2195" y="2606"/>
                    </a:cubicBezTo>
                    <a:cubicBezTo>
                      <a:pt x="2142" y="2606"/>
                      <a:pt x="2205" y="2641"/>
                      <a:pt x="2138" y="2643"/>
                    </a:cubicBezTo>
                    <a:cubicBezTo>
                      <a:pt x="2212" y="2611"/>
                      <a:pt x="2119" y="2553"/>
                      <a:pt x="2209" y="2528"/>
                    </a:cubicBezTo>
                    <a:cubicBezTo>
                      <a:pt x="2208" y="2523"/>
                      <a:pt x="2205" y="2521"/>
                      <a:pt x="2200" y="2521"/>
                    </a:cubicBezTo>
                    <a:cubicBezTo>
                      <a:pt x="2191" y="2521"/>
                      <a:pt x="2177" y="2527"/>
                      <a:pt x="2169" y="2527"/>
                    </a:cubicBezTo>
                    <a:cubicBezTo>
                      <a:pt x="2164" y="2527"/>
                      <a:pt x="2161" y="2525"/>
                      <a:pt x="2161" y="2521"/>
                    </a:cubicBezTo>
                    <a:lnTo>
                      <a:pt x="2184" y="2511"/>
                    </a:lnTo>
                    <a:lnTo>
                      <a:pt x="2151" y="2511"/>
                    </a:lnTo>
                    <a:cubicBezTo>
                      <a:pt x="2156" y="2497"/>
                      <a:pt x="2186" y="2488"/>
                      <a:pt x="2207" y="2486"/>
                    </a:cubicBezTo>
                    <a:lnTo>
                      <a:pt x="2207" y="2486"/>
                    </a:lnTo>
                    <a:cubicBezTo>
                      <a:pt x="2205" y="2488"/>
                      <a:pt x="2214" y="2493"/>
                      <a:pt x="2216" y="2495"/>
                    </a:cubicBezTo>
                    <a:cubicBezTo>
                      <a:pt x="2240" y="2478"/>
                      <a:pt x="2205" y="2457"/>
                      <a:pt x="2208" y="2448"/>
                    </a:cubicBezTo>
                    <a:lnTo>
                      <a:pt x="2208" y="2448"/>
                    </a:lnTo>
                    <a:lnTo>
                      <a:pt x="2195" y="2465"/>
                    </a:lnTo>
                    <a:cubicBezTo>
                      <a:pt x="2165" y="2416"/>
                      <a:pt x="2193" y="2351"/>
                      <a:pt x="2142" y="2303"/>
                    </a:cubicBezTo>
                    <a:lnTo>
                      <a:pt x="2124" y="2307"/>
                    </a:lnTo>
                    <a:cubicBezTo>
                      <a:pt x="2087" y="2268"/>
                      <a:pt x="2144" y="2275"/>
                      <a:pt x="2128" y="2233"/>
                    </a:cubicBezTo>
                    <a:lnTo>
                      <a:pt x="2128" y="2233"/>
                    </a:lnTo>
                    <a:lnTo>
                      <a:pt x="2133" y="2235"/>
                    </a:lnTo>
                    <a:cubicBezTo>
                      <a:pt x="2114" y="2226"/>
                      <a:pt x="2103" y="2212"/>
                      <a:pt x="2107" y="2201"/>
                    </a:cubicBezTo>
                    <a:lnTo>
                      <a:pt x="2107" y="2201"/>
                    </a:lnTo>
                    <a:cubicBezTo>
                      <a:pt x="2111" y="2203"/>
                      <a:pt x="2115" y="2204"/>
                      <a:pt x="2119" y="2204"/>
                    </a:cubicBezTo>
                    <a:cubicBezTo>
                      <a:pt x="2133" y="2204"/>
                      <a:pt x="2148" y="2194"/>
                      <a:pt x="2162" y="2194"/>
                    </a:cubicBezTo>
                    <a:cubicBezTo>
                      <a:pt x="2167" y="2194"/>
                      <a:pt x="2172" y="2195"/>
                      <a:pt x="2177" y="2198"/>
                    </a:cubicBezTo>
                    <a:cubicBezTo>
                      <a:pt x="2142" y="2154"/>
                      <a:pt x="2147" y="2178"/>
                      <a:pt x="2080" y="2143"/>
                    </a:cubicBezTo>
                    <a:lnTo>
                      <a:pt x="2112" y="2138"/>
                    </a:lnTo>
                    <a:cubicBezTo>
                      <a:pt x="2084" y="2127"/>
                      <a:pt x="2070" y="2124"/>
                      <a:pt x="2066" y="2101"/>
                    </a:cubicBezTo>
                    <a:lnTo>
                      <a:pt x="2066" y="2101"/>
                    </a:lnTo>
                    <a:cubicBezTo>
                      <a:pt x="2073" y="2107"/>
                      <a:pt x="2080" y="2109"/>
                      <a:pt x="2087" y="2109"/>
                    </a:cubicBezTo>
                    <a:cubicBezTo>
                      <a:pt x="2096" y="2109"/>
                      <a:pt x="2106" y="2106"/>
                      <a:pt x="2116" y="2106"/>
                    </a:cubicBezTo>
                    <a:cubicBezTo>
                      <a:pt x="2126" y="2106"/>
                      <a:pt x="2136" y="2109"/>
                      <a:pt x="2147" y="2117"/>
                    </a:cubicBezTo>
                    <a:cubicBezTo>
                      <a:pt x="2221" y="2080"/>
                      <a:pt x="2089" y="2041"/>
                      <a:pt x="2191" y="2034"/>
                    </a:cubicBezTo>
                    <a:cubicBezTo>
                      <a:pt x="2174" y="2027"/>
                      <a:pt x="2162" y="2025"/>
                      <a:pt x="2153" y="2025"/>
                    </a:cubicBezTo>
                    <a:cubicBezTo>
                      <a:pt x="2123" y="2025"/>
                      <a:pt x="2131" y="2054"/>
                      <a:pt x="2123" y="2054"/>
                    </a:cubicBezTo>
                    <a:cubicBezTo>
                      <a:pt x="2122" y="2054"/>
                      <a:pt x="2121" y="2054"/>
                      <a:pt x="2119" y="2052"/>
                    </a:cubicBezTo>
                    <a:cubicBezTo>
                      <a:pt x="2117" y="2053"/>
                      <a:pt x="2115" y="2053"/>
                      <a:pt x="2113" y="2053"/>
                    </a:cubicBezTo>
                    <a:cubicBezTo>
                      <a:pt x="2087" y="2053"/>
                      <a:pt x="2059" y="2024"/>
                      <a:pt x="2070" y="2011"/>
                    </a:cubicBezTo>
                    <a:cubicBezTo>
                      <a:pt x="2075" y="1997"/>
                      <a:pt x="2184" y="2004"/>
                      <a:pt x="2191" y="1969"/>
                    </a:cubicBezTo>
                    <a:cubicBezTo>
                      <a:pt x="2191" y="1974"/>
                      <a:pt x="2195" y="1974"/>
                      <a:pt x="2193" y="1978"/>
                    </a:cubicBezTo>
                    <a:cubicBezTo>
                      <a:pt x="2219" y="1969"/>
                      <a:pt x="2170" y="1946"/>
                      <a:pt x="2209" y="1936"/>
                    </a:cubicBezTo>
                    <a:cubicBezTo>
                      <a:pt x="2161" y="1918"/>
                      <a:pt x="2219" y="1918"/>
                      <a:pt x="2154" y="1899"/>
                    </a:cubicBezTo>
                    <a:lnTo>
                      <a:pt x="2154" y="1899"/>
                    </a:lnTo>
                    <a:lnTo>
                      <a:pt x="2161" y="1936"/>
                    </a:lnTo>
                    <a:cubicBezTo>
                      <a:pt x="2147" y="1913"/>
                      <a:pt x="2077" y="1878"/>
                      <a:pt x="2121" y="1855"/>
                    </a:cubicBezTo>
                    <a:lnTo>
                      <a:pt x="2121" y="1855"/>
                    </a:lnTo>
                    <a:cubicBezTo>
                      <a:pt x="2135" y="1862"/>
                      <a:pt x="2147" y="1874"/>
                      <a:pt x="2156" y="1883"/>
                    </a:cubicBezTo>
                    <a:cubicBezTo>
                      <a:pt x="2179" y="1878"/>
                      <a:pt x="2149" y="1865"/>
                      <a:pt x="2170" y="1858"/>
                    </a:cubicBezTo>
                    <a:lnTo>
                      <a:pt x="2170" y="1858"/>
                    </a:lnTo>
                    <a:cubicBezTo>
                      <a:pt x="2235" y="1878"/>
                      <a:pt x="2175" y="1902"/>
                      <a:pt x="2219" y="1934"/>
                    </a:cubicBezTo>
                    <a:cubicBezTo>
                      <a:pt x="2242" y="1931"/>
                      <a:pt x="2208" y="1904"/>
                      <a:pt x="2221" y="1904"/>
                    </a:cubicBezTo>
                    <a:cubicBezTo>
                      <a:pt x="2224" y="1904"/>
                      <a:pt x="2233" y="1907"/>
                      <a:pt x="2249" y="1913"/>
                    </a:cubicBezTo>
                    <a:cubicBezTo>
                      <a:pt x="2205" y="1895"/>
                      <a:pt x="2209" y="1888"/>
                      <a:pt x="2219" y="1878"/>
                    </a:cubicBezTo>
                    <a:cubicBezTo>
                      <a:pt x="2228" y="1869"/>
                      <a:pt x="2240" y="1855"/>
                      <a:pt x="2209" y="1832"/>
                    </a:cubicBezTo>
                    <a:lnTo>
                      <a:pt x="2209" y="1832"/>
                    </a:lnTo>
                    <a:lnTo>
                      <a:pt x="2246" y="1844"/>
                    </a:lnTo>
                    <a:cubicBezTo>
                      <a:pt x="2242" y="1837"/>
                      <a:pt x="2226" y="1825"/>
                      <a:pt x="2230" y="1816"/>
                    </a:cubicBezTo>
                    <a:lnTo>
                      <a:pt x="2230" y="1816"/>
                    </a:lnTo>
                    <a:lnTo>
                      <a:pt x="2277" y="1841"/>
                    </a:lnTo>
                    <a:cubicBezTo>
                      <a:pt x="2240" y="1809"/>
                      <a:pt x="2325" y="1802"/>
                      <a:pt x="2304" y="1774"/>
                    </a:cubicBezTo>
                    <a:lnTo>
                      <a:pt x="2304" y="1774"/>
                    </a:lnTo>
                    <a:cubicBezTo>
                      <a:pt x="2301" y="1792"/>
                      <a:pt x="2294" y="1797"/>
                      <a:pt x="2284" y="1797"/>
                    </a:cubicBezTo>
                    <a:cubicBezTo>
                      <a:pt x="2271" y="1797"/>
                      <a:pt x="2254" y="1788"/>
                      <a:pt x="2237" y="1788"/>
                    </a:cubicBezTo>
                    <a:cubicBezTo>
                      <a:pt x="2233" y="1788"/>
                      <a:pt x="2228" y="1788"/>
                      <a:pt x="2223" y="1790"/>
                    </a:cubicBezTo>
                    <a:cubicBezTo>
                      <a:pt x="2182" y="1724"/>
                      <a:pt x="2328" y="1775"/>
                      <a:pt x="2325" y="1708"/>
                    </a:cubicBezTo>
                    <a:lnTo>
                      <a:pt x="2325" y="1708"/>
                    </a:lnTo>
                    <a:cubicBezTo>
                      <a:pt x="2324" y="1715"/>
                      <a:pt x="2309" y="1725"/>
                      <a:pt x="2296" y="1725"/>
                    </a:cubicBezTo>
                    <a:cubicBezTo>
                      <a:pt x="2290" y="1725"/>
                      <a:pt x="2285" y="1723"/>
                      <a:pt x="2281" y="1719"/>
                    </a:cubicBezTo>
                    <a:cubicBezTo>
                      <a:pt x="2293" y="1702"/>
                      <a:pt x="2311" y="1693"/>
                      <a:pt x="2330" y="1686"/>
                    </a:cubicBezTo>
                    <a:cubicBezTo>
                      <a:pt x="2329" y="1670"/>
                      <a:pt x="2324" y="1665"/>
                      <a:pt x="2316" y="1665"/>
                    </a:cubicBezTo>
                    <a:cubicBezTo>
                      <a:pt x="2306" y="1665"/>
                      <a:pt x="2293" y="1673"/>
                      <a:pt x="2281" y="1673"/>
                    </a:cubicBezTo>
                    <a:cubicBezTo>
                      <a:pt x="2276" y="1673"/>
                      <a:pt x="2271" y="1672"/>
                      <a:pt x="2267" y="1668"/>
                    </a:cubicBezTo>
                    <a:cubicBezTo>
                      <a:pt x="2316" y="1658"/>
                      <a:pt x="2249" y="1642"/>
                      <a:pt x="2235" y="1623"/>
                    </a:cubicBezTo>
                    <a:lnTo>
                      <a:pt x="2235" y="1623"/>
                    </a:lnTo>
                    <a:lnTo>
                      <a:pt x="2277" y="1626"/>
                    </a:lnTo>
                    <a:cubicBezTo>
                      <a:pt x="2307" y="1579"/>
                      <a:pt x="2193" y="1607"/>
                      <a:pt x="2228" y="1566"/>
                    </a:cubicBezTo>
                    <a:lnTo>
                      <a:pt x="2228" y="1566"/>
                    </a:lnTo>
                    <a:lnTo>
                      <a:pt x="2284" y="1586"/>
                    </a:lnTo>
                    <a:lnTo>
                      <a:pt x="2270" y="1563"/>
                    </a:lnTo>
                    <a:lnTo>
                      <a:pt x="2316" y="1570"/>
                    </a:lnTo>
                    <a:cubicBezTo>
                      <a:pt x="2284" y="1542"/>
                      <a:pt x="2293" y="1535"/>
                      <a:pt x="2307" y="1510"/>
                    </a:cubicBezTo>
                    <a:lnTo>
                      <a:pt x="2307" y="1510"/>
                    </a:lnTo>
                    <a:cubicBezTo>
                      <a:pt x="2302" y="1511"/>
                      <a:pt x="2296" y="1511"/>
                      <a:pt x="2291" y="1511"/>
                    </a:cubicBezTo>
                    <a:cubicBezTo>
                      <a:pt x="2263" y="1511"/>
                      <a:pt x="2233" y="1502"/>
                      <a:pt x="2233" y="1484"/>
                    </a:cubicBezTo>
                    <a:cubicBezTo>
                      <a:pt x="2241" y="1479"/>
                      <a:pt x="2248" y="1478"/>
                      <a:pt x="2253" y="1478"/>
                    </a:cubicBezTo>
                    <a:cubicBezTo>
                      <a:pt x="2255" y="1478"/>
                      <a:pt x="2257" y="1478"/>
                      <a:pt x="2259" y="1478"/>
                    </a:cubicBezTo>
                    <a:cubicBezTo>
                      <a:pt x="2265" y="1478"/>
                      <a:pt x="2267" y="1476"/>
                      <a:pt x="2265" y="1461"/>
                    </a:cubicBezTo>
                    <a:lnTo>
                      <a:pt x="2265" y="1461"/>
                    </a:lnTo>
                    <a:cubicBezTo>
                      <a:pt x="2291" y="1468"/>
                      <a:pt x="2323" y="1477"/>
                      <a:pt x="2284" y="1489"/>
                    </a:cubicBezTo>
                    <a:cubicBezTo>
                      <a:pt x="2297" y="1491"/>
                      <a:pt x="2309" y="1498"/>
                      <a:pt x="2323" y="1498"/>
                    </a:cubicBezTo>
                    <a:cubicBezTo>
                      <a:pt x="2353" y="1482"/>
                      <a:pt x="2330" y="1457"/>
                      <a:pt x="2330" y="1445"/>
                    </a:cubicBezTo>
                    <a:lnTo>
                      <a:pt x="2330" y="1445"/>
                    </a:lnTo>
                    <a:cubicBezTo>
                      <a:pt x="2328" y="1452"/>
                      <a:pt x="2325" y="1457"/>
                      <a:pt x="2321" y="1459"/>
                    </a:cubicBezTo>
                    <a:lnTo>
                      <a:pt x="2263" y="1413"/>
                    </a:lnTo>
                    <a:cubicBezTo>
                      <a:pt x="2268" y="1410"/>
                      <a:pt x="2274" y="1409"/>
                      <a:pt x="2280" y="1409"/>
                    </a:cubicBezTo>
                    <a:cubicBezTo>
                      <a:pt x="2288" y="1409"/>
                      <a:pt x="2296" y="1411"/>
                      <a:pt x="2302" y="1415"/>
                    </a:cubicBezTo>
                    <a:cubicBezTo>
                      <a:pt x="2297" y="1406"/>
                      <a:pt x="2279" y="1401"/>
                      <a:pt x="2272" y="1387"/>
                    </a:cubicBezTo>
                    <a:lnTo>
                      <a:pt x="2272" y="1387"/>
                    </a:lnTo>
                    <a:cubicBezTo>
                      <a:pt x="2306" y="1389"/>
                      <a:pt x="2341" y="1387"/>
                      <a:pt x="2357" y="1405"/>
                    </a:cubicBezTo>
                    <a:lnTo>
                      <a:pt x="2357" y="1405"/>
                    </a:lnTo>
                    <a:lnTo>
                      <a:pt x="2318" y="1362"/>
                    </a:lnTo>
                    <a:cubicBezTo>
                      <a:pt x="2330" y="1359"/>
                      <a:pt x="2350" y="1342"/>
                      <a:pt x="2363" y="1342"/>
                    </a:cubicBezTo>
                    <a:cubicBezTo>
                      <a:pt x="2366" y="1342"/>
                      <a:pt x="2368" y="1342"/>
                      <a:pt x="2369" y="1343"/>
                    </a:cubicBezTo>
                    <a:cubicBezTo>
                      <a:pt x="2386" y="1313"/>
                      <a:pt x="2300" y="1285"/>
                      <a:pt x="2321" y="1250"/>
                    </a:cubicBezTo>
                    <a:cubicBezTo>
                      <a:pt x="2311" y="1248"/>
                      <a:pt x="2307" y="1246"/>
                      <a:pt x="2300" y="1241"/>
                    </a:cubicBezTo>
                    <a:cubicBezTo>
                      <a:pt x="2304" y="1209"/>
                      <a:pt x="2339" y="1174"/>
                      <a:pt x="2286" y="1146"/>
                    </a:cubicBezTo>
                    <a:lnTo>
                      <a:pt x="2339" y="1116"/>
                    </a:lnTo>
                    <a:cubicBezTo>
                      <a:pt x="2336" y="1111"/>
                      <a:pt x="2332" y="1110"/>
                      <a:pt x="2328" y="1110"/>
                    </a:cubicBezTo>
                    <a:cubicBezTo>
                      <a:pt x="2312" y="1110"/>
                      <a:pt x="2288" y="1130"/>
                      <a:pt x="2267" y="1130"/>
                    </a:cubicBezTo>
                    <a:cubicBezTo>
                      <a:pt x="2258" y="1130"/>
                      <a:pt x="2249" y="1126"/>
                      <a:pt x="2242" y="1116"/>
                    </a:cubicBezTo>
                    <a:cubicBezTo>
                      <a:pt x="2214" y="1086"/>
                      <a:pt x="2288" y="1093"/>
                      <a:pt x="2300" y="1076"/>
                    </a:cubicBezTo>
                    <a:cubicBezTo>
                      <a:pt x="2265" y="1067"/>
                      <a:pt x="2198" y="1053"/>
                      <a:pt x="2235" y="1011"/>
                    </a:cubicBezTo>
                    <a:lnTo>
                      <a:pt x="2235" y="1011"/>
                    </a:lnTo>
                    <a:cubicBezTo>
                      <a:pt x="2251" y="1018"/>
                      <a:pt x="2244" y="1028"/>
                      <a:pt x="2251" y="1037"/>
                    </a:cubicBezTo>
                    <a:lnTo>
                      <a:pt x="2277" y="1005"/>
                    </a:lnTo>
                    <a:cubicBezTo>
                      <a:pt x="2316" y="1013"/>
                      <a:pt x="2324" y="1028"/>
                      <a:pt x="2336" y="1028"/>
                    </a:cubicBezTo>
                    <a:cubicBezTo>
                      <a:pt x="2342" y="1028"/>
                      <a:pt x="2349" y="1024"/>
                      <a:pt x="2362" y="1011"/>
                    </a:cubicBezTo>
                    <a:lnTo>
                      <a:pt x="2362" y="1011"/>
                    </a:lnTo>
                    <a:cubicBezTo>
                      <a:pt x="2351" y="1014"/>
                      <a:pt x="2342" y="1015"/>
                      <a:pt x="2334" y="1015"/>
                    </a:cubicBezTo>
                    <a:cubicBezTo>
                      <a:pt x="2272" y="1015"/>
                      <a:pt x="2299" y="946"/>
                      <a:pt x="2241" y="946"/>
                    </a:cubicBezTo>
                    <a:cubicBezTo>
                      <a:pt x="2233" y="946"/>
                      <a:pt x="2222" y="948"/>
                      <a:pt x="2209" y="951"/>
                    </a:cubicBezTo>
                    <a:lnTo>
                      <a:pt x="2228" y="930"/>
                    </a:lnTo>
                    <a:cubicBezTo>
                      <a:pt x="2228" y="935"/>
                      <a:pt x="2235" y="933"/>
                      <a:pt x="2235" y="937"/>
                    </a:cubicBezTo>
                    <a:cubicBezTo>
                      <a:pt x="2251" y="920"/>
                      <a:pt x="2242" y="916"/>
                      <a:pt x="2226" y="916"/>
                    </a:cubicBezTo>
                    <a:cubicBezTo>
                      <a:pt x="2214" y="916"/>
                      <a:pt x="2198" y="918"/>
                      <a:pt x="2184" y="918"/>
                    </a:cubicBezTo>
                    <a:cubicBezTo>
                      <a:pt x="2165" y="918"/>
                      <a:pt x="2149" y="915"/>
                      <a:pt x="2149" y="900"/>
                    </a:cubicBezTo>
                    <a:cubicBezTo>
                      <a:pt x="2151" y="887"/>
                      <a:pt x="2161" y="874"/>
                      <a:pt x="2176" y="874"/>
                    </a:cubicBezTo>
                    <a:cubicBezTo>
                      <a:pt x="2177" y="874"/>
                      <a:pt x="2178" y="875"/>
                      <a:pt x="2179" y="875"/>
                    </a:cubicBezTo>
                    <a:lnTo>
                      <a:pt x="2140" y="856"/>
                    </a:lnTo>
                    <a:cubicBezTo>
                      <a:pt x="2140" y="852"/>
                      <a:pt x="2148" y="847"/>
                      <a:pt x="2153" y="847"/>
                    </a:cubicBezTo>
                    <a:cubicBezTo>
                      <a:pt x="2154" y="847"/>
                      <a:pt x="2155" y="847"/>
                      <a:pt x="2155" y="847"/>
                    </a:cubicBezTo>
                    <a:lnTo>
                      <a:pt x="2155" y="847"/>
                    </a:lnTo>
                    <a:lnTo>
                      <a:pt x="2131" y="812"/>
                    </a:lnTo>
                    <a:lnTo>
                      <a:pt x="2131" y="812"/>
                    </a:lnTo>
                    <a:cubicBezTo>
                      <a:pt x="2124" y="813"/>
                      <a:pt x="2118" y="813"/>
                      <a:pt x="2112" y="813"/>
                    </a:cubicBezTo>
                    <a:cubicBezTo>
                      <a:pt x="2098" y="813"/>
                      <a:pt x="2083" y="812"/>
                      <a:pt x="2068" y="812"/>
                    </a:cubicBezTo>
                    <a:cubicBezTo>
                      <a:pt x="2071" y="805"/>
                      <a:pt x="2074" y="803"/>
                      <a:pt x="2077" y="803"/>
                    </a:cubicBezTo>
                    <a:cubicBezTo>
                      <a:pt x="2080" y="803"/>
                      <a:pt x="2083" y="806"/>
                      <a:pt x="2087" y="806"/>
                    </a:cubicBezTo>
                    <a:cubicBezTo>
                      <a:pt x="2089" y="806"/>
                      <a:pt x="2091" y="805"/>
                      <a:pt x="2093" y="803"/>
                    </a:cubicBezTo>
                    <a:lnTo>
                      <a:pt x="2056" y="791"/>
                    </a:lnTo>
                    <a:cubicBezTo>
                      <a:pt x="2067" y="782"/>
                      <a:pt x="2079" y="778"/>
                      <a:pt x="2090" y="778"/>
                    </a:cubicBezTo>
                    <a:cubicBezTo>
                      <a:pt x="2104" y="778"/>
                      <a:pt x="2116" y="784"/>
                      <a:pt x="2119" y="794"/>
                    </a:cubicBezTo>
                    <a:cubicBezTo>
                      <a:pt x="2198" y="733"/>
                      <a:pt x="2112" y="773"/>
                      <a:pt x="2111" y="735"/>
                    </a:cubicBezTo>
                    <a:lnTo>
                      <a:pt x="2111" y="735"/>
                    </a:lnTo>
                    <a:cubicBezTo>
                      <a:pt x="2110" y="736"/>
                      <a:pt x="2109" y="737"/>
                      <a:pt x="2107" y="738"/>
                    </a:cubicBezTo>
                    <a:cubicBezTo>
                      <a:pt x="2094" y="742"/>
                      <a:pt x="2086" y="744"/>
                      <a:pt x="2082" y="744"/>
                    </a:cubicBezTo>
                    <a:cubicBezTo>
                      <a:pt x="2071" y="744"/>
                      <a:pt x="2081" y="733"/>
                      <a:pt x="2084" y="722"/>
                    </a:cubicBezTo>
                    <a:cubicBezTo>
                      <a:pt x="2092" y="722"/>
                      <a:pt x="2107" y="723"/>
                      <a:pt x="2112" y="727"/>
                    </a:cubicBezTo>
                    <a:lnTo>
                      <a:pt x="2112" y="727"/>
                    </a:lnTo>
                    <a:cubicBezTo>
                      <a:pt x="2113" y="723"/>
                      <a:pt x="2114" y="718"/>
                      <a:pt x="2117" y="712"/>
                    </a:cubicBezTo>
                    <a:lnTo>
                      <a:pt x="2117" y="712"/>
                    </a:lnTo>
                    <a:lnTo>
                      <a:pt x="2142" y="729"/>
                    </a:lnTo>
                    <a:cubicBezTo>
                      <a:pt x="2191" y="685"/>
                      <a:pt x="2161" y="678"/>
                      <a:pt x="2179" y="631"/>
                    </a:cubicBezTo>
                    <a:lnTo>
                      <a:pt x="2179" y="631"/>
                    </a:lnTo>
                    <a:cubicBezTo>
                      <a:pt x="2166" y="649"/>
                      <a:pt x="2127" y="720"/>
                      <a:pt x="2088" y="720"/>
                    </a:cubicBezTo>
                    <a:cubicBezTo>
                      <a:pt x="2085" y="720"/>
                      <a:pt x="2082" y="720"/>
                      <a:pt x="2080" y="719"/>
                    </a:cubicBezTo>
                    <a:cubicBezTo>
                      <a:pt x="2084" y="708"/>
                      <a:pt x="2080" y="699"/>
                      <a:pt x="2054" y="696"/>
                    </a:cubicBezTo>
                    <a:cubicBezTo>
                      <a:pt x="2089" y="675"/>
                      <a:pt x="2073" y="666"/>
                      <a:pt x="2059" y="652"/>
                    </a:cubicBezTo>
                    <a:lnTo>
                      <a:pt x="2105" y="627"/>
                    </a:lnTo>
                    <a:cubicBezTo>
                      <a:pt x="2099" y="625"/>
                      <a:pt x="2094" y="624"/>
                      <a:pt x="2089" y="624"/>
                    </a:cubicBezTo>
                    <a:cubicBezTo>
                      <a:pt x="2070" y="624"/>
                      <a:pt x="2053" y="634"/>
                      <a:pt x="2031" y="636"/>
                    </a:cubicBezTo>
                    <a:cubicBezTo>
                      <a:pt x="2022" y="613"/>
                      <a:pt x="2052" y="587"/>
                      <a:pt x="2080" y="564"/>
                    </a:cubicBezTo>
                    <a:cubicBezTo>
                      <a:pt x="2077" y="558"/>
                      <a:pt x="2074" y="556"/>
                      <a:pt x="2071" y="556"/>
                    </a:cubicBezTo>
                    <a:cubicBezTo>
                      <a:pt x="2058" y="556"/>
                      <a:pt x="2042" y="598"/>
                      <a:pt x="2020" y="598"/>
                    </a:cubicBezTo>
                    <a:cubicBezTo>
                      <a:pt x="2015" y="598"/>
                      <a:pt x="2010" y="596"/>
                      <a:pt x="2005" y="592"/>
                    </a:cubicBezTo>
                    <a:cubicBezTo>
                      <a:pt x="2001" y="555"/>
                      <a:pt x="1971" y="550"/>
                      <a:pt x="1922" y="543"/>
                    </a:cubicBezTo>
                    <a:cubicBezTo>
                      <a:pt x="1922" y="515"/>
                      <a:pt x="1950" y="525"/>
                      <a:pt x="1954" y="511"/>
                    </a:cubicBezTo>
                    <a:lnTo>
                      <a:pt x="1954" y="511"/>
                    </a:lnTo>
                    <a:lnTo>
                      <a:pt x="1910" y="522"/>
                    </a:lnTo>
                    <a:cubicBezTo>
                      <a:pt x="1908" y="518"/>
                      <a:pt x="1920" y="511"/>
                      <a:pt x="1924" y="508"/>
                    </a:cubicBezTo>
                    <a:cubicBezTo>
                      <a:pt x="1904" y="508"/>
                      <a:pt x="1887" y="533"/>
                      <a:pt x="1865" y="533"/>
                    </a:cubicBezTo>
                    <a:cubicBezTo>
                      <a:pt x="1861" y="533"/>
                      <a:pt x="1858" y="533"/>
                      <a:pt x="1855" y="532"/>
                    </a:cubicBezTo>
                    <a:cubicBezTo>
                      <a:pt x="1849" y="536"/>
                      <a:pt x="1845" y="538"/>
                      <a:pt x="1843" y="538"/>
                    </a:cubicBezTo>
                    <a:cubicBezTo>
                      <a:pt x="1826" y="538"/>
                      <a:pt x="1865" y="459"/>
                      <a:pt x="1824" y="459"/>
                    </a:cubicBezTo>
                    <a:cubicBezTo>
                      <a:pt x="1820" y="459"/>
                      <a:pt x="1815" y="460"/>
                      <a:pt x="1808" y="462"/>
                    </a:cubicBezTo>
                    <a:cubicBezTo>
                      <a:pt x="1813" y="448"/>
                      <a:pt x="1834" y="443"/>
                      <a:pt x="1848" y="427"/>
                    </a:cubicBezTo>
                    <a:cubicBezTo>
                      <a:pt x="1840" y="426"/>
                      <a:pt x="1832" y="426"/>
                      <a:pt x="1824" y="426"/>
                    </a:cubicBezTo>
                    <a:cubicBezTo>
                      <a:pt x="1792" y="426"/>
                      <a:pt x="1761" y="433"/>
                      <a:pt x="1732" y="446"/>
                    </a:cubicBezTo>
                    <a:lnTo>
                      <a:pt x="1732" y="402"/>
                    </a:lnTo>
                    <a:cubicBezTo>
                      <a:pt x="1723" y="446"/>
                      <a:pt x="1672" y="464"/>
                      <a:pt x="1630" y="481"/>
                    </a:cubicBezTo>
                    <a:cubicBezTo>
                      <a:pt x="1625" y="499"/>
                      <a:pt x="1618" y="515"/>
                      <a:pt x="1616" y="525"/>
                    </a:cubicBezTo>
                    <a:lnTo>
                      <a:pt x="1572" y="527"/>
                    </a:lnTo>
                    <a:cubicBezTo>
                      <a:pt x="1579" y="513"/>
                      <a:pt x="1590" y="501"/>
                      <a:pt x="1604" y="492"/>
                    </a:cubicBezTo>
                    <a:lnTo>
                      <a:pt x="1604" y="492"/>
                    </a:lnTo>
                    <a:lnTo>
                      <a:pt x="1593" y="497"/>
                    </a:lnTo>
                    <a:cubicBezTo>
                      <a:pt x="1595" y="476"/>
                      <a:pt x="1618" y="455"/>
                      <a:pt x="1644" y="439"/>
                    </a:cubicBezTo>
                    <a:lnTo>
                      <a:pt x="1644" y="439"/>
                    </a:lnTo>
                    <a:cubicBezTo>
                      <a:pt x="1639" y="448"/>
                      <a:pt x="1637" y="460"/>
                      <a:pt x="1634" y="471"/>
                    </a:cubicBezTo>
                    <a:cubicBezTo>
                      <a:pt x="1662" y="453"/>
                      <a:pt x="1685" y="430"/>
                      <a:pt x="1706" y="404"/>
                    </a:cubicBezTo>
                    <a:lnTo>
                      <a:pt x="1706" y="404"/>
                    </a:lnTo>
                    <a:cubicBezTo>
                      <a:pt x="1702" y="406"/>
                      <a:pt x="1695" y="409"/>
                      <a:pt x="1688" y="409"/>
                    </a:cubicBezTo>
                    <a:cubicBezTo>
                      <a:pt x="1695" y="404"/>
                      <a:pt x="1699" y="399"/>
                      <a:pt x="1704" y="392"/>
                    </a:cubicBezTo>
                    <a:cubicBezTo>
                      <a:pt x="1705" y="391"/>
                      <a:pt x="1704" y="391"/>
                      <a:pt x="1704" y="391"/>
                    </a:cubicBezTo>
                    <a:cubicBezTo>
                      <a:pt x="1702" y="391"/>
                      <a:pt x="1694" y="396"/>
                      <a:pt x="1683" y="402"/>
                    </a:cubicBezTo>
                    <a:lnTo>
                      <a:pt x="1711" y="351"/>
                    </a:lnTo>
                    <a:lnTo>
                      <a:pt x="1695" y="367"/>
                    </a:lnTo>
                    <a:lnTo>
                      <a:pt x="1676" y="309"/>
                    </a:lnTo>
                    <a:cubicBezTo>
                      <a:pt x="1612" y="338"/>
                      <a:pt x="1543" y="388"/>
                      <a:pt x="1486" y="388"/>
                    </a:cubicBezTo>
                    <a:cubicBezTo>
                      <a:pt x="1484" y="388"/>
                      <a:pt x="1482" y="388"/>
                      <a:pt x="1479" y="388"/>
                    </a:cubicBezTo>
                    <a:cubicBezTo>
                      <a:pt x="1514" y="360"/>
                      <a:pt x="1519" y="330"/>
                      <a:pt x="1546" y="290"/>
                    </a:cubicBezTo>
                    <a:lnTo>
                      <a:pt x="1546" y="290"/>
                    </a:lnTo>
                    <a:cubicBezTo>
                      <a:pt x="1540" y="309"/>
                      <a:pt x="1545" y="314"/>
                      <a:pt x="1555" y="314"/>
                    </a:cubicBezTo>
                    <a:cubicBezTo>
                      <a:pt x="1566" y="314"/>
                      <a:pt x="1582" y="308"/>
                      <a:pt x="1595" y="308"/>
                    </a:cubicBezTo>
                    <a:cubicBezTo>
                      <a:pt x="1603" y="308"/>
                      <a:pt x="1609" y="310"/>
                      <a:pt x="1614" y="316"/>
                    </a:cubicBezTo>
                    <a:cubicBezTo>
                      <a:pt x="1604" y="302"/>
                      <a:pt x="1621" y="286"/>
                      <a:pt x="1630" y="279"/>
                    </a:cubicBezTo>
                    <a:lnTo>
                      <a:pt x="1630" y="279"/>
                    </a:lnTo>
                    <a:lnTo>
                      <a:pt x="1593" y="286"/>
                    </a:lnTo>
                    <a:lnTo>
                      <a:pt x="1558" y="295"/>
                    </a:lnTo>
                    <a:cubicBezTo>
                      <a:pt x="1579" y="260"/>
                      <a:pt x="1565" y="263"/>
                      <a:pt x="1560" y="242"/>
                    </a:cubicBezTo>
                    <a:lnTo>
                      <a:pt x="1560" y="242"/>
                    </a:lnTo>
                    <a:cubicBezTo>
                      <a:pt x="1546" y="276"/>
                      <a:pt x="1531" y="284"/>
                      <a:pt x="1515" y="284"/>
                    </a:cubicBezTo>
                    <a:cubicBezTo>
                      <a:pt x="1502" y="284"/>
                      <a:pt x="1489" y="279"/>
                      <a:pt x="1476" y="279"/>
                    </a:cubicBezTo>
                    <a:cubicBezTo>
                      <a:pt x="1471" y="279"/>
                      <a:pt x="1467" y="279"/>
                      <a:pt x="1463" y="281"/>
                    </a:cubicBezTo>
                    <a:cubicBezTo>
                      <a:pt x="1472" y="264"/>
                      <a:pt x="1481" y="247"/>
                      <a:pt x="1497" y="247"/>
                    </a:cubicBezTo>
                    <a:cubicBezTo>
                      <a:pt x="1502" y="247"/>
                      <a:pt x="1507" y="249"/>
                      <a:pt x="1514" y="253"/>
                    </a:cubicBezTo>
                    <a:cubicBezTo>
                      <a:pt x="1513" y="240"/>
                      <a:pt x="1510" y="234"/>
                      <a:pt x="1505" y="234"/>
                    </a:cubicBezTo>
                    <a:cubicBezTo>
                      <a:pt x="1489" y="234"/>
                      <a:pt x="1457" y="280"/>
                      <a:pt x="1441" y="280"/>
                    </a:cubicBezTo>
                    <a:cubicBezTo>
                      <a:pt x="1437" y="280"/>
                      <a:pt x="1434" y="276"/>
                      <a:pt x="1433" y="265"/>
                    </a:cubicBezTo>
                    <a:lnTo>
                      <a:pt x="1433" y="265"/>
                    </a:lnTo>
                    <a:cubicBezTo>
                      <a:pt x="1433" y="265"/>
                      <a:pt x="1433" y="265"/>
                      <a:pt x="1433" y="265"/>
                    </a:cubicBezTo>
                    <a:lnTo>
                      <a:pt x="1433" y="265"/>
                    </a:lnTo>
                    <a:cubicBezTo>
                      <a:pt x="1433" y="265"/>
                      <a:pt x="1433" y="265"/>
                      <a:pt x="1433" y="265"/>
                    </a:cubicBezTo>
                    <a:lnTo>
                      <a:pt x="1433" y="265"/>
                    </a:lnTo>
                    <a:cubicBezTo>
                      <a:pt x="1433" y="265"/>
                      <a:pt x="1433" y="265"/>
                      <a:pt x="1433" y="265"/>
                    </a:cubicBezTo>
                    <a:lnTo>
                      <a:pt x="1433" y="265"/>
                    </a:lnTo>
                    <a:cubicBezTo>
                      <a:pt x="1417" y="263"/>
                      <a:pt x="1405" y="244"/>
                      <a:pt x="1419" y="228"/>
                    </a:cubicBezTo>
                    <a:lnTo>
                      <a:pt x="1419" y="228"/>
                    </a:lnTo>
                    <a:lnTo>
                      <a:pt x="1423" y="230"/>
                    </a:lnTo>
                    <a:cubicBezTo>
                      <a:pt x="1407" y="217"/>
                      <a:pt x="1376" y="205"/>
                      <a:pt x="1346" y="205"/>
                    </a:cubicBezTo>
                    <a:cubicBezTo>
                      <a:pt x="1318" y="205"/>
                      <a:pt x="1290" y="216"/>
                      <a:pt x="1275" y="246"/>
                    </a:cubicBezTo>
                    <a:cubicBezTo>
                      <a:pt x="1277" y="239"/>
                      <a:pt x="1310" y="172"/>
                      <a:pt x="1317" y="161"/>
                    </a:cubicBezTo>
                    <a:lnTo>
                      <a:pt x="1317" y="161"/>
                    </a:lnTo>
                    <a:cubicBezTo>
                      <a:pt x="1317" y="161"/>
                      <a:pt x="1277" y="207"/>
                      <a:pt x="1243" y="256"/>
                    </a:cubicBezTo>
                    <a:cubicBezTo>
                      <a:pt x="1206" y="307"/>
                      <a:pt x="1173" y="355"/>
                      <a:pt x="1173" y="355"/>
                    </a:cubicBezTo>
                    <a:cubicBezTo>
                      <a:pt x="1199" y="302"/>
                      <a:pt x="1215" y="163"/>
                      <a:pt x="1259" y="140"/>
                    </a:cubicBezTo>
                    <a:cubicBezTo>
                      <a:pt x="1254" y="134"/>
                      <a:pt x="1249" y="125"/>
                      <a:pt x="1237" y="125"/>
                    </a:cubicBezTo>
                    <a:cubicBezTo>
                      <a:pt x="1231" y="125"/>
                      <a:pt x="1224" y="127"/>
                      <a:pt x="1215" y="133"/>
                    </a:cubicBezTo>
                    <a:cubicBezTo>
                      <a:pt x="1219" y="142"/>
                      <a:pt x="1208" y="216"/>
                      <a:pt x="1196" y="219"/>
                    </a:cubicBezTo>
                    <a:cubicBezTo>
                      <a:pt x="1192" y="152"/>
                      <a:pt x="1192" y="181"/>
                      <a:pt x="1174" y="121"/>
                    </a:cubicBezTo>
                    <a:lnTo>
                      <a:pt x="1174" y="121"/>
                    </a:lnTo>
                    <a:cubicBezTo>
                      <a:pt x="1178" y="140"/>
                      <a:pt x="1147" y="214"/>
                      <a:pt x="1133" y="214"/>
                    </a:cubicBezTo>
                    <a:cubicBezTo>
                      <a:pt x="1133" y="214"/>
                      <a:pt x="1132" y="214"/>
                      <a:pt x="1131" y="214"/>
                    </a:cubicBezTo>
                    <a:cubicBezTo>
                      <a:pt x="1136" y="203"/>
                      <a:pt x="1149" y="132"/>
                      <a:pt x="1159" y="120"/>
                    </a:cubicBezTo>
                    <a:lnTo>
                      <a:pt x="1159" y="120"/>
                    </a:lnTo>
                    <a:cubicBezTo>
                      <a:pt x="1155" y="124"/>
                      <a:pt x="1141" y="140"/>
                      <a:pt x="1129" y="158"/>
                    </a:cubicBezTo>
                    <a:lnTo>
                      <a:pt x="1102" y="194"/>
                    </a:lnTo>
                    <a:lnTo>
                      <a:pt x="1102" y="194"/>
                    </a:lnTo>
                    <a:cubicBezTo>
                      <a:pt x="1113" y="175"/>
                      <a:pt x="1117" y="122"/>
                      <a:pt x="1113" y="98"/>
                    </a:cubicBezTo>
                    <a:lnTo>
                      <a:pt x="1113" y="98"/>
                    </a:lnTo>
                    <a:cubicBezTo>
                      <a:pt x="1113" y="102"/>
                      <a:pt x="1111" y="104"/>
                      <a:pt x="1107" y="104"/>
                    </a:cubicBezTo>
                    <a:cubicBezTo>
                      <a:pt x="1100" y="104"/>
                      <a:pt x="1085" y="96"/>
                      <a:pt x="1075" y="96"/>
                    </a:cubicBezTo>
                    <a:cubicBezTo>
                      <a:pt x="1071" y="96"/>
                      <a:pt x="1069" y="97"/>
                      <a:pt x="1066" y="98"/>
                    </a:cubicBezTo>
                    <a:lnTo>
                      <a:pt x="1080" y="121"/>
                    </a:lnTo>
                    <a:cubicBezTo>
                      <a:pt x="1077" y="120"/>
                      <a:pt x="1074" y="119"/>
                      <a:pt x="1071" y="119"/>
                    </a:cubicBezTo>
                    <a:cubicBezTo>
                      <a:pt x="1035" y="119"/>
                      <a:pt x="1014" y="228"/>
                      <a:pt x="978" y="228"/>
                    </a:cubicBezTo>
                    <a:cubicBezTo>
                      <a:pt x="976" y="228"/>
                      <a:pt x="975" y="228"/>
                      <a:pt x="974" y="228"/>
                    </a:cubicBezTo>
                    <a:cubicBezTo>
                      <a:pt x="983" y="209"/>
                      <a:pt x="1004" y="117"/>
                      <a:pt x="983" y="103"/>
                    </a:cubicBezTo>
                    <a:lnTo>
                      <a:pt x="983" y="103"/>
                    </a:lnTo>
                    <a:cubicBezTo>
                      <a:pt x="964" y="147"/>
                      <a:pt x="911" y="316"/>
                      <a:pt x="874" y="348"/>
                    </a:cubicBezTo>
                    <a:lnTo>
                      <a:pt x="869" y="323"/>
                    </a:lnTo>
                    <a:lnTo>
                      <a:pt x="842" y="351"/>
                    </a:lnTo>
                    <a:cubicBezTo>
                      <a:pt x="869" y="260"/>
                      <a:pt x="909" y="172"/>
                      <a:pt x="960" y="91"/>
                    </a:cubicBezTo>
                    <a:cubicBezTo>
                      <a:pt x="946" y="68"/>
                      <a:pt x="960" y="59"/>
                      <a:pt x="932" y="59"/>
                    </a:cubicBezTo>
                    <a:cubicBezTo>
                      <a:pt x="927" y="42"/>
                      <a:pt x="939" y="24"/>
                      <a:pt x="958" y="24"/>
                    </a:cubicBezTo>
                    <a:lnTo>
                      <a:pt x="8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31" name="Google Shape;10531;p49"/>
              <p:cNvSpPr/>
              <p:nvPr/>
            </p:nvSpPr>
            <p:spPr>
              <a:xfrm>
                <a:off x="715675" y="1542525"/>
                <a:ext cx="475" cy="550"/>
              </a:xfrm>
              <a:custGeom>
                <a:avLst/>
                <a:gdLst/>
                <a:ahLst/>
                <a:cxnLst/>
                <a:rect l="l" t="t" r="r" b="b"/>
                <a:pathLst>
                  <a:path w="19" h="22" extrusionOk="0">
                    <a:moveTo>
                      <a:pt x="10" y="1"/>
                    </a:moveTo>
                    <a:cubicBezTo>
                      <a:pt x="8" y="1"/>
                      <a:pt x="6" y="2"/>
                      <a:pt x="3" y="5"/>
                    </a:cubicBezTo>
                    <a:cubicBezTo>
                      <a:pt x="0" y="10"/>
                      <a:pt x="0" y="17"/>
                      <a:pt x="3" y="21"/>
                    </a:cubicBezTo>
                    <a:cubicBezTo>
                      <a:pt x="3" y="12"/>
                      <a:pt x="12" y="12"/>
                      <a:pt x="19" y="12"/>
                    </a:cubicBezTo>
                    <a:cubicBezTo>
                      <a:pt x="17" y="6"/>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32" name="Google Shape;10532;p49"/>
              <p:cNvSpPr/>
              <p:nvPr/>
            </p:nvSpPr>
            <p:spPr>
              <a:xfrm>
                <a:off x="752575" y="1540600"/>
                <a:ext cx="325" cy="450"/>
              </a:xfrm>
              <a:custGeom>
                <a:avLst/>
                <a:gdLst/>
                <a:ahLst/>
                <a:cxnLst/>
                <a:rect l="l" t="t" r="r" b="b"/>
                <a:pathLst>
                  <a:path w="13" h="18" extrusionOk="0">
                    <a:moveTo>
                      <a:pt x="13" y="1"/>
                    </a:moveTo>
                    <a:cubicBezTo>
                      <a:pt x="8" y="5"/>
                      <a:pt x="6" y="12"/>
                      <a:pt x="1" y="17"/>
                    </a:cubicBezTo>
                    <a:cubicBezTo>
                      <a:pt x="8" y="15"/>
                      <a:pt x="13" y="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33" name="Google Shape;10533;p49"/>
              <p:cNvSpPr/>
              <p:nvPr/>
            </p:nvSpPr>
            <p:spPr>
              <a:xfrm>
                <a:off x="767825" y="1562225"/>
                <a:ext cx="200" cy="25"/>
              </a:xfrm>
              <a:custGeom>
                <a:avLst/>
                <a:gdLst/>
                <a:ahLst/>
                <a:cxnLst/>
                <a:rect l="l" t="t" r="r" b="b"/>
                <a:pathLst>
                  <a:path w="8" h="1" extrusionOk="0">
                    <a:moveTo>
                      <a:pt x="1" y="1"/>
                    </a:moveTo>
                    <a:lnTo>
                      <a:pt x="1" y="1"/>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34" name="Google Shape;10534;p49"/>
              <p:cNvSpPr/>
              <p:nvPr/>
            </p:nvSpPr>
            <p:spPr>
              <a:xfrm>
                <a:off x="726225" y="1532900"/>
                <a:ext cx="425" cy="550"/>
              </a:xfrm>
              <a:custGeom>
                <a:avLst/>
                <a:gdLst/>
                <a:ahLst/>
                <a:cxnLst/>
                <a:rect l="l" t="t" r="r" b="b"/>
                <a:pathLst>
                  <a:path w="17" h="22" extrusionOk="0">
                    <a:moveTo>
                      <a:pt x="0" y="1"/>
                    </a:moveTo>
                    <a:cubicBezTo>
                      <a:pt x="7" y="5"/>
                      <a:pt x="12" y="12"/>
                      <a:pt x="16" y="21"/>
                    </a:cubicBezTo>
                    <a:cubicBezTo>
                      <a:pt x="14" y="12"/>
                      <a:pt x="1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35" name="Google Shape;10535;p49"/>
              <p:cNvSpPr/>
              <p:nvPr/>
            </p:nvSpPr>
            <p:spPr>
              <a:xfrm>
                <a:off x="711450" y="1544025"/>
                <a:ext cx="525" cy="550"/>
              </a:xfrm>
              <a:custGeom>
                <a:avLst/>
                <a:gdLst/>
                <a:ahLst/>
                <a:cxnLst/>
                <a:rect l="l" t="t" r="r" b="b"/>
                <a:pathLst>
                  <a:path w="21" h="22" extrusionOk="0">
                    <a:moveTo>
                      <a:pt x="2" y="1"/>
                    </a:moveTo>
                    <a:cubicBezTo>
                      <a:pt x="2" y="8"/>
                      <a:pt x="5" y="17"/>
                      <a:pt x="3" y="20"/>
                    </a:cubicBezTo>
                    <a:lnTo>
                      <a:pt x="3" y="20"/>
                    </a:lnTo>
                    <a:lnTo>
                      <a:pt x="21" y="12"/>
                    </a:lnTo>
                    <a:lnTo>
                      <a:pt x="21" y="12"/>
                    </a:lnTo>
                    <a:cubicBezTo>
                      <a:pt x="20" y="12"/>
                      <a:pt x="19" y="13"/>
                      <a:pt x="18" y="13"/>
                    </a:cubicBezTo>
                    <a:cubicBezTo>
                      <a:pt x="11" y="13"/>
                      <a:pt x="6" y="5"/>
                      <a:pt x="2" y="1"/>
                    </a:cubicBezTo>
                    <a:close/>
                    <a:moveTo>
                      <a:pt x="3" y="20"/>
                    </a:moveTo>
                    <a:lnTo>
                      <a:pt x="0" y="22"/>
                    </a:lnTo>
                    <a:cubicBezTo>
                      <a:pt x="1" y="22"/>
                      <a:pt x="2" y="21"/>
                      <a:pt x="3"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36" name="Google Shape;10536;p49"/>
              <p:cNvSpPr/>
              <p:nvPr/>
            </p:nvSpPr>
            <p:spPr>
              <a:xfrm>
                <a:off x="706975" y="1538575"/>
                <a:ext cx="550" cy="550"/>
              </a:xfrm>
              <a:custGeom>
                <a:avLst/>
                <a:gdLst/>
                <a:ahLst/>
                <a:cxnLst/>
                <a:rect l="l" t="t" r="r" b="b"/>
                <a:pathLst>
                  <a:path w="22" h="22" extrusionOk="0">
                    <a:moveTo>
                      <a:pt x="10" y="1"/>
                    </a:moveTo>
                    <a:cubicBezTo>
                      <a:pt x="7" y="3"/>
                      <a:pt x="6" y="3"/>
                      <a:pt x="4" y="3"/>
                    </a:cubicBezTo>
                    <a:cubicBezTo>
                      <a:pt x="3" y="3"/>
                      <a:pt x="2" y="3"/>
                      <a:pt x="1" y="5"/>
                    </a:cubicBezTo>
                    <a:lnTo>
                      <a:pt x="1" y="22"/>
                    </a:lnTo>
                    <a:cubicBezTo>
                      <a:pt x="10" y="22"/>
                      <a:pt x="21" y="8"/>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37" name="Google Shape;10537;p49"/>
              <p:cNvSpPr/>
              <p:nvPr/>
            </p:nvSpPr>
            <p:spPr>
              <a:xfrm>
                <a:off x="710175" y="1540875"/>
                <a:ext cx="775" cy="925"/>
              </a:xfrm>
              <a:custGeom>
                <a:avLst/>
                <a:gdLst/>
                <a:ahLst/>
                <a:cxnLst/>
                <a:rect l="l" t="t" r="r" b="b"/>
                <a:pathLst>
                  <a:path w="31" h="37" extrusionOk="0">
                    <a:moveTo>
                      <a:pt x="18" y="0"/>
                    </a:moveTo>
                    <a:cubicBezTo>
                      <a:pt x="13" y="0"/>
                      <a:pt x="7" y="4"/>
                      <a:pt x="0" y="6"/>
                    </a:cubicBezTo>
                    <a:lnTo>
                      <a:pt x="2" y="6"/>
                    </a:lnTo>
                    <a:cubicBezTo>
                      <a:pt x="0" y="29"/>
                      <a:pt x="3" y="37"/>
                      <a:pt x="8" y="37"/>
                    </a:cubicBezTo>
                    <a:cubicBezTo>
                      <a:pt x="14" y="37"/>
                      <a:pt x="22" y="29"/>
                      <a:pt x="30" y="22"/>
                    </a:cubicBezTo>
                    <a:cubicBezTo>
                      <a:pt x="29" y="5"/>
                      <a:pt x="24"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38" name="Google Shape;10538;p49"/>
              <p:cNvSpPr/>
              <p:nvPr/>
            </p:nvSpPr>
            <p:spPr>
              <a:xfrm>
                <a:off x="709750" y="1541075"/>
                <a:ext cx="375" cy="250"/>
              </a:xfrm>
              <a:custGeom>
                <a:avLst/>
                <a:gdLst/>
                <a:ahLst/>
                <a:cxnLst/>
                <a:rect l="l" t="t" r="r" b="b"/>
                <a:pathLst>
                  <a:path w="15" h="10" extrusionOk="0">
                    <a:moveTo>
                      <a:pt x="1" y="0"/>
                    </a:moveTo>
                    <a:cubicBezTo>
                      <a:pt x="1" y="7"/>
                      <a:pt x="2" y="10"/>
                      <a:pt x="3" y="10"/>
                    </a:cubicBezTo>
                    <a:cubicBezTo>
                      <a:pt x="6" y="10"/>
                      <a:pt x="10" y="3"/>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39" name="Google Shape;10539;p49"/>
              <p:cNvSpPr/>
              <p:nvPr/>
            </p:nvSpPr>
            <p:spPr>
              <a:xfrm>
                <a:off x="714600" y="1543175"/>
                <a:ext cx="750" cy="1150"/>
              </a:xfrm>
              <a:custGeom>
                <a:avLst/>
                <a:gdLst/>
                <a:ahLst/>
                <a:cxnLst/>
                <a:rect l="l" t="t" r="r" b="b"/>
                <a:pathLst>
                  <a:path w="30" h="46" extrusionOk="0">
                    <a:moveTo>
                      <a:pt x="16" y="1"/>
                    </a:moveTo>
                    <a:cubicBezTo>
                      <a:pt x="13" y="1"/>
                      <a:pt x="10" y="2"/>
                      <a:pt x="6" y="4"/>
                    </a:cubicBezTo>
                    <a:cubicBezTo>
                      <a:pt x="6" y="4"/>
                      <a:pt x="5" y="4"/>
                      <a:pt x="5" y="4"/>
                    </a:cubicBezTo>
                    <a:cubicBezTo>
                      <a:pt x="1" y="4"/>
                      <a:pt x="5" y="36"/>
                      <a:pt x="3" y="36"/>
                    </a:cubicBezTo>
                    <a:cubicBezTo>
                      <a:pt x="2" y="36"/>
                      <a:pt x="2" y="36"/>
                      <a:pt x="2" y="35"/>
                    </a:cubicBezTo>
                    <a:lnTo>
                      <a:pt x="2" y="35"/>
                    </a:lnTo>
                    <a:cubicBezTo>
                      <a:pt x="1" y="42"/>
                      <a:pt x="2" y="45"/>
                      <a:pt x="3" y="45"/>
                    </a:cubicBezTo>
                    <a:cubicBezTo>
                      <a:pt x="10" y="45"/>
                      <a:pt x="30"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40" name="Google Shape;10540;p49"/>
              <p:cNvSpPr/>
              <p:nvPr/>
            </p:nvSpPr>
            <p:spPr>
              <a:xfrm>
                <a:off x="710575" y="1538750"/>
                <a:ext cx="375" cy="1025"/>
              </a:xfrm>
              <a:custGeom>
                <a:avLst/>
                <a:gdLst/>
                <a:ahLst/>
                <a:cxnLst/>
                <a:rect l="l" t="t" r="r" b="b"/>
                <a:pathLst>
                  <a:path w="15" h="41" extrusionOk="0">
                    <a:moveTo>
                      <a:pt x="0" y="1"/>
                    </a:moveTo>
                    <a:lnTo>
                      <a:pt x="7" y="40"/>
                    </a:lnTo>
                    <a:lnTo>
                      <a:pt x="14"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41" name="Google Shape;10541;p49"/>
              <p:cNvSpPr/>
              <p:nvPr/>
            </p:nvSpPr>
            <p:spPr>
              <a:xfrm>
                <a:off x="712600" y="1539150"/>
                <a:ext cx="675" cy="425"/>
              </a:xfrm>
              <a:custGeom>
                <a:avLst/>
                <a:gdLst/>
                <a:ahLst/>
                <a:cxnLst/>
                <a:rect l="l" t="t" r="r" b="b"/>
                <a:pathLst>
                  <a:path w="27" h="17" extrusionOk="0">
                    <a:moveTo>
                      <a:pt x="5" y="1"/>
                    </a:moveTo>
                    <a:cubicBezTo>
                      <a:pt x="5" y="6"/>
                      <a:pt x="3" y="10"/>
                      <a:pt x="0" y="15"/>
                    </a:cubicBezTo>
                    <a:cubicBezTo>
                      <a:pt x="7" y="15"/>
                      <a:pt x="14" y="17"/>
                      <a:pt x="20" y="17"/>
                    </a:cubicBezTo>
                    <a:cubicBezTo>
                      <a:pt x="24" y="17"/>
                      <a:pt x="27" y="15"/>
                      <a:pt x="26" y="10"/>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42" name="Google Shape;10542;p49"/>
              <p:cNvSpPr/>
              <p:nvPr/>
            </p:nvSpPr>
            <p:spPr>
              <a:xfrm>
                <a:off x="712125" y="1539500"/>
                <a:ext cx="500" cy="200"/>
              </a:xfrm>
              <a:custGeom>
                <a:avLst/>
                <a:gdLst/>
                <a:ahLst/>
                <a:cxnLst/>
                <a:rect l="l" t="t" r="r" b="b"/>
                <a:pathLst>
                  <a:path w="20" h="8" extrusionOk="0">
                    <a:moveTo>
                      <a:pt x="19" y="1"/>
                    </a:moveTo>
                    <a:cubicBezTo>
                      <a:pt x="12" y="1"/>
                      <a:pt x="5" y="1"/>
                      <a:pt x="1" y="8"/>
                    </a:cubicBezTo>
                    <a:cubicBezTo>
                      <a:pt x="8" y="8"/>
                      <a:pt x="15" y="5"/>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43" name="Google Shape;10543;p49"/>
              <p:cNvSpPr/>
              <p:nvPr/>
            </p:nvSpPr>
            <p:spPr>
              <a:xfrm>
                <a:off x="711325" y="1538475"/>
                <a:ext cx="550" cy="250"/>
              </a:xfrm>
              <a:custGeom>
                <a:avLst/>
                <a:gdLst/>
                <a:ahLst/>
                <a:cxnLst/>
                <a:rect l="l" t="t" r="r" b="b"/>
                <a:pathLst>
                  <a:path w="22" h="10" extrusionOk="0">
                    <a:moveTo>
                      <a:pt x="0" y="0"/>
                    </a:moveTo>
                    <a:lnTo>
                      <a:pt x="5" y="7"/>
                    </a:lnTo>
                    <a:lnTo>
                      <a:pt x="21" y="9"/>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44" name="Google Shape;10544;p49"/>
              <p:cNvSpPr/>
              <p:nvPr/>
            </p:nvSpPr>
            <p:spPr>
              <a:xfrm>
                <a:off x="718925" y="1538050"/>
                <a:ext cx="650" cy="850"/>
              </a:xfrm>
              <a:custGeom>
                <a:avLst/>
                <a:gdLst/>
                <a:ahLst/>
                <a:cxnLst/>
                <a:rect l="l" t="t" r="r" b="b"/>
                <a:pathLst>
                  <a:path w="26" h="34" extrusionOk="0">
                    <a:moveTo>
                      <a:pt x="16" y="0"/>
                    </a:moveTo>
                    <a:cubicBezTo>
                      <a:pt x="14" y="0"/>
                      <a:pt x="12" y="1"/>
                      <a:pt x="9" y="3"/>
                    </a:cubicBezTo>
                    <a:cubicBezTo>
                      <a:pt x="2" y="10"/>
                      <a:pt x="0" y="22"/>
                      <a:pt x="5" y="33"/>
                    </a:cubicBezTo>
                    <a:lnTo>
                      <a:pt x="26" y="17"/>
                    </a:lnTo>
                    <a:cubicBezTo>
                      <a:pt x="26" y="7"/>
                      <a:pt x="22"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45" name="Google Shape;10545;p49"/>
              <p:cNvSpPr/>
              <p:nvPr/>
            </p:nvSpPr>
            <p:spPr>
              <a:xfrm>
                <a:off x="716825" y="1535975"/>
                <a:ext cx="425" cy="1250"/>
              </a:xfrm>
              <a:custGeom>
                <a:avLst/>
                <a:gdLst/>
                <a:ahLst/>
                <a:cxnLst/>
                <a:rect l="l" t="t" r="r" b="b"/>
                <a:pathLst>
                  <a:path w="17" h="50" extrusionOk="0">
                    <a:moveTo>
                      <a:pt x="8" y="0"/>
                    </a:moveTo>
                    <a:lnTo>
                      <a:pt x="1" y="19"/>
                    </a:lnTo>
                    <a:cubicBezTo>
                      <a:pt x="8" y="28"/>
                      <a:pt x="12" y="37"/>
                      <a:pt x="17" y="49"/>
                    </a:cubicBezTo>
                    <a:lnTo>
                      <a:pt x="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46" name="Google Shape;10546;p49"/>
              <p:cNvSpPr/>
              <p:nvPr/>
            </p:nvSpPr>
            <p:spPr>
              <a:xfrm>
                <a:off x="717825" y="1535025"/>
                <a:ext cx="1050" cy="925"/>
              </a:xfrm>
              <a:custGeom>
                <a:avLst/>
                <a:gdLst/>
                <a:ahLst/>
                <a:cxnLst/>
                <a:rect l="l" t="t" r="r" b="b"/>
                <a:pathLst>
                  <a:path w="42" h="37" extrusionOk="0">
                    <a:moveTo>
                      <a:pt x="26" y="0"/>
                    </a:moveTo>
                    <a:cubicBezTo>
                      <a:pt x="24" y="0"/>
                      <a:pt x="22" y="1"/>
                      <a:pt x="19" y="1"/>
                    </a:cubicBezTo>
                    <a:cubicBezTo>
                      <a:pt x="19" y="15"/>
                      <a:pt x="0" y="29"/>
                      <a:pt x="23" y="36"/>
                    </a:cubicBezTo>
                    <a:cubicBezTo>
                      <a:pt x="23" y="24"/>
                      <a:pt x="4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47" name="Google Shape;10547;p49"/>
              <p:cNvSpPr/>
              <p:nvPr/>
            </p:nvSpPr>
            <p:spPr>
              <a:xfrm>
                <a:off x="727250" y="1536250"/>
                <a:ext cx="200" cy="2075"/>
              </a:xfrm>
              <a:custGeom>
                <a:avLst/>
                <a:gdLst/>
                <a:ahLst/>
                <a:cxnLst/>
                <a:rect l="l" t="t" r="r" b="b"/>
                <a:pathLst>
                  <a:path w="8" h="83" extrusionOk="0">
                    <a:moveTo>
                      <a:pt x="1" y="1"/>
                    </a:moveTo>
                    <a:lnTo>
                      <a:pt x="6" y="8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48" name="Google Shape;10548;p49"/>
              <p:cNvSpPr/>
              <p:nvPr/>
            </p:nvSpPr>
            <p:spPr>
              <a:xfrm>
                <a:off x="734800" y="1531750"/>
                <a:ext cx="1175" cy="1650"/>
              </a:xfrm>
              <a:custGeom>
                <a:avLst/>
                <a:gdLst/>
                <a:ahLst/>
                <a:cxnLst/>
                <a:rect l="l" t="t" r="r" b="b"/>
                <a:pathLst>
                  <a:path w="47" h="66" extrusionOk="0">
                    <a:moveTo>
                      <a:pt x="37" y="0"/>
                    </a:moveTo>
                    <a:cubicBezTo>
                      <a:pt x="25" y="0"/>
                      <a:pt x="27" y="32"/>
                      <a:pt x="18" y="32"/>
                    </a:cubicBezTo>
                    <a:cubicBezTo>
                      <a:pt x="16" y="32"/>
                      <a:pt x="13" y="30"/>
                      <a:pt x="10" y="26"/>
                    </a:cubicBezTo>
                    <a:lnTo>
                      <a:pt x="10" y="26"/>
                    </a:lnTo>
                    <a:cubicBezTo>
                      <a:pt x="0" y="44"/>
                      <a:pt x="28" y="49"/>
                      <a:pt x="19" y="65"/>
                    </a:cubicBezTo>
                    <a:cubicBezTo>
                      <a:pt x="40" y="47"/>
                      <a:pt x="47" y="60"/>
                      <a:pt x="47" y="5"/>
                    </a:cubicBezTo>
                    <a:cubicBezTo>
                      <a:pt x="43" y="1"/>
                      <a:pt x="40"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49" name="Google Shape;10549;p49"/>
              <p:cNvSpPr/>
              <p:nvPr/>
            </p:nvSpPr>
            <p:spPr>
              <a:xfrm>
                <a:off x="757675" y="1606050"/>
                <a:ext cx="625" cy="600"/>
              </a:xfrm>
              <a:custGeom>
                <a:avLst/>
                <a:gdLst/>
                <a:ahLst/>
                <a:cxnLst/>
                <a:rect l="l" t="t" r="r" b="b"/>
                <a:pathLst>
                  <a:path w="25" h="24" extrusionOk="0">
                    <a:moveTo>
                      <a:pt x="13" y="0"/>
                    </a:moveTo>
                    <a:lnTo>
                      <a:pt x="1" y="23"/>
                    </a:lnTo>
                    <a:lnTo>
                      <a:pt x="24" y="2"/>
                    </a:lnTo>
                    <a:lnTo>
                      <a:pt x="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50" name="Google Shape;10550;p49"/>
              <p:cNvSpPr/>
              <p:nvPr/>
            </p:nvSpPr>
            <p:spPr>
              <a:xfrm>
                <a:off x="758500" y="1606325"/>
                <a:ext cx="1300" cy="600"/>
              </a:xfrm>
              <a:custGeom>
                <a:avLst/>
                <a:gdLst/>
                <a:ahLst/>
                <a:cxnLst/>
                <a:rect l="l" t="t" r="r" b="b"/>
                <a:pathLst>
                  <a:path w="52" h="24" extrusionOk="0">
                    <a:moveTo>
                      <a:pt x="51" y="1"/>
                    </a:moveTo>
                    <a:lnTo>
                      <a:pt x="0" y="24"/>
                    </a:lnTo>
                    <a:lnTo>
                      <a:pt x="51" y="17"/>
                    </a:lnTo>
                    <a:cubicBezTo>
                      <a:pt x="49" y="12"/>
                      <a:pt x="40" y="8"/>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51" name="Google Shape;10551;p49"/>
              <p:cNvSpPr/>
              <p:nvPr/>
            </p:nvSpPr>
            <p:spPr>
              <a:xfrm>
                <a:off x="762950" y="1546475"/>
                <a:ext cx="625" cy="700"/>
              </a:xfrm>
              <a:custGeom>
                <a:avLst/>
                <a:gdLst/>
                <a:ahLst/>
                <a:cxnLst/>
                <a:rect l="l" t="t" r="r" b="b"/>
                <a:pathLst>
                  <a:path w="25" h="28" extrusionOk="0">
                    <a:moveTo>
                      <a:pt x="24" y="0"/>
                    </a:moveTo>
                    <a:lnTo>
                      <a:pt x="13" y="5"/>
                    </a:lnTo>
                    <a:cubicBezTo>
                      <a:pt x="1" y="14"/>
                      <a:pt x="3" y="19"/>
                      <a:pt x="8" y="28"/>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52" name="Google Shape;10552;p49"/>
              <p:cNvSpPr/>
              <p:nvPr/>
            </p:nvSpPr>
            <p:spPr>
              <a:xfrm>
                <a:off x="764750" y="1552850"/>
                <a:ext cx="1125" cy="650"/>
              </a:xfrm>
              <a:custGeom>
                <a:avLst/>
                <a:gdLst/>
                <a:ahLst/>
                <a:cxnLst/>
                <a:rect l="l" t="t" r="r" b="b"/>
                <a:pathLst>
                  <a:path w="45" h="26" extrusionOk="0">
                    <a:moveTo>
                      <a:pt x="45" y="0"/>
                    </a:moveTo>
                    <a:lnTo>
                      <a:pt x="1" y="26"/>
                    </a:lnTo>
                    <a:lnTo>
                      <a:pt x="1" y="26"/>
                    </a:lnTo>
                    <a:lnTo>
                      <a:pt x="45" y="5"/>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53" name="Google Shape;10553;p49"/>
              <p:cNvSpPr/>
              <p:nvPr/>
            </p:nvSpPr>
            <p:spPr>
              <a:xfrm>
                <a:off x="768300" y="1557250"/>
                <a:ext cx="875" cy="875"/>
              </a:xfrm>
              <a:custGeom>
                <a:avLst/>
                <a:gdLst/>
                <a:ahLst/>
                <a:cxnLst/>
                <a:rect l="l" t="t" r="r" b="b"/>
                <a:pathLst>
                  <a:path w="35" h="35" extrusionOk="0">
                    <a:moveTo>
                      <a:pt x="21" y="0"/>
                    </a:moveTo>
                    <a:cubicBezTo>
                      <a:pt x="21" y="3"/>
                      <a:pt x="22" y="6"/>
                      <a:pt x="23" y="8"/>
                    </a:cubicBezTo>
                    <a:lnTo>
                      <a:pt x="23" y="8"/>
                    </a:lnTo>
                    <a:cubicBezTo>
                      <a:pt x="23" y="6"/>
                      <a:pt x="23" y="3"/>
                      <a:pt x="21" y="0"/>
                    </a:cubicBezTo>
                    <a:close/>
                    <a:moveTo>
                      <a:pt x="23" y="8"/>
                    </a:moveTo>
                    <a:cubicBezTo>
                      <a:pt x="22" y="22"/>
                      <a:pt x="1" y="35"/>
                      <a:pt x="12" y="35"/>
                    </a:cubicBezTo>
                    <a:cubicBezTo>
                      <a:pt x="16" y="35"/>
                      <a:pt x="23" y="33"/>
                      <a:pt x="35" y="30"/>
                    </a:cubicBezTo>
                    <a:cubicBezTo>
                      <a:pt x="35" y="22"/>
                      <a:pt x="27" y="16"/>
                      <a:pt x="23"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54" name="Google Shape;10554;p49"/>
              <p:cNvSpPr/>
              <p:nvPr/>
            </p:nvSpPr>
            <p:spPr>
              <a:xfrm>
                <a:off x="757575" y="1607350"/>
                <a:ext cx="1025" cy="350"/>
              </a:xfrm>
              <a:custGeom>
                <a:avLst/>
                <a:gdLst/>
                <a:ahLst/>
                <a:cxnLst/>
                <a:rect l="l" t="t" r="r" b="b"/>
                <a:pathLst>
                  <a:path w="41" h="14" extrusionOk="0">
                    <a:moveTo>
                      <a:pt x="36" y="1"/>
                    </a:moveTo>
                    <a:cubicBezTo>
                      <a:pt x="27" y="1"/>
                      <a:pt x="6" y="11"/>
                      <a:pt x="0" y="11"/>
                    </a:cubicBezTo>
                    <a:cubicBezTo>
                      <a:pt x="3" y="12"/>
                      <a:pt x="6" y="13"/>
                      <a:pt x="10" y="13"/>
                    </a:cubicBezTo>
                    <a:cubicBezTo>
                      <a:pt x="21" y="13"/>
                      <a:pt x="36" y="6"/>
                      <a:pt x="40" y="4"/>
                    </a:cubicBezTo>
                    <a:lnTo>
                      <a:pt x="40" y="4"/>
                    </a:lnTo>
                    <a:cubicBezTo>
                      <a:pt x="40" y="4"/>
                      <a:pt x="40" y="4"/>
                      <a:pt x="40" y="4"/>
                    </a:cubicBezTo>
                    <a:cubicBezTo>
                      <a:pt x="40" y="3"/>
                      <a:pt x="41" y="3"/>
                      <a:pt x="41" y="3"/>
                    </a:cubicBezTo>
                    <a:lnTo>
                      <a:pt x="41" y="3"/>
                    </a:lnTo>
                    <a:cubicBezTo>
                      <a:pt x="41" y="3"/>
                      <a:pt x="40" y="3"/>
                      <a:pt x="40" y="4"/>
                    </a:cubicBezTo>
                    <a:lnTo>
                      <a:pt x="40" y="4"/>
                    </a:lnTo>
                    <a:cubicBezTo>
                      <a:pt x="40" y="2"/>
                      <a:pt x="38"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55" name="Google Shape;10555;p49"/>
              <p:cNvSpPr/>
              <p:nvPr/>
            </p:nvSpPr>
            <p:spPr>
              <a:xfrm>
                <a:off x="761400" y="1609625"/>
                <a:ext cx="1075" cy="200"/>
              </a:xfrm>
              <a:custGeom>
                <a:avLst/>
                <a:gdLst/>
                <a:ahLst/>
                <a:cxnLst/>
                <a:rect l="l" t="t" r="r" b="b"/>
                <a:pathLst>
                  <a:path w="43" h="8" extrusionOk="0">
                    <a:moveTo>
                      <a:pt x="14" y="1"/>
                    </a:moveTo>
                    <a:lnTo>
                      <a:pt x="0" y="6"/>
                    </a:lnTo>
                    <a:lnTo>
                      <a:pt x="42" y="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56" name="Google Shape;10556;p49"/>
              <p:cNvSpPr/>
              <p:nvPr/>
            </p:nvSpPr>
            <p:spPr>
              <a:xfrm>
                <a:off x="761675" y="1610550"/>
                <a:ext cx="2700" cy="1825"/>
              </a:xfrm>
              <a:custGeom>
                <a:avLst/>
                <a:gdLst/>
                <a:ahLst/>
                <a:cxnLst/>
                <a:rect l="l" t="t" r="r" b="b"/>
                <a:pathLst>
                  <a:path w="108" h="73" extrusionOk="0">
                    <a:moveTo>
                      <a:pt x="50" y="1"/>
                    </a:moveTo>
                    <a:lnTo>
                      <a:pt x="1" y="13"/>
                    </a:lnTo>
                    <a:cubicBezTo>
                      <a:pt x="22" y="31"/>
                      <a:pt x="64" y="50"/>
                      <a:pt x="59" y="73"/>
                    </a:cubicBezTo>
                    <a:cubicBezTo>
                      <a:pt x="108" y="36"/>
                      <a:pt x="31" y="38"/>
                      <a:pt x="38" y="10"/>
                    </a:cubicBezTo>
                    <a:lnTo>
                      <a:pt x="5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57" name="Google Shape;10557;p49"/>
              <p:cNvSpPr/>
              <p:nvPr/>
            </p:nvSpPr>
            <p:spPr>
              <a:xfrm>
                <a:off x="761000" y="1614800"/>
                <a:ext cx="775" cy="550"/>
              </a:xfrm>
              <a:custGeom>
                <a:avLst/>
                <a:gdLst/>
                <a:ahLst/>
                <a:cxnLst/>
                <a:rect l="l" t="t" r="r" b="b"/>
                <a:pathLst>
                  <a:path w="31" h="22" extrusionOk="0">
                    <a:moveTo>
                      <a:pt x="2" y="0"/>
                    </a:moveTo>
                    <a:cubicBezTo>
                      <a:pt x="2" y="3"/>
                      <a:pt x="0" y="5"/>
                      <a:pt x="0" y="7"/>
                    </a:cubicBezTo>
                    <a:cubicBezTo>
                      <a:pt x="2" y="9"/>
                      <a:pt x="2" y="14"/>
                      <a:pt x="5" y="19"/>
                    </a:cubicBezTo>
                    <a:cubicBezTo>
                      <a:pt x="23" y="5"/>
                      <a:pt x="30" y="21"/>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58" name="Google Shape;10558;p49"/>
              <p:cNvSpPr/>
              <p:nvPr/>
            </p:nvSpPr>
            <p:spPr>
              <a:xfrm>
                <a:off x="760725" y="1614900"/>
                <a:ext cx="300" cy="225"/>
              </a:xfrm>
              <a:custGeom>
                <a:avLst/>
                <a:gdLst/>
                <a:ahLst/>
                <a:cxnLst/>
                <a:rect l="l" t="t" r="r" b="b"/>
                <a:pathLst>
                  <a:path w="12" h="9" extrusionOk="0">
                    <a:moveTo>
                      <a:pt x="7" y="0"/>
                    </a:moveTo>
                    <a:cubicBezTo>
                      <a:pt x="2" y="0"/>
                      <a:pt x="1" y="8"/>
                      <a:pt x="4" y="8"/>
                    </a:cubicBezTo>
                    <a:cubicBezTo>
                      <a:pt x="6" y="8"/>
                      <a:pt x="8" y="7"/>
                      <a:pt x="11" y="3"/>
                    </a:cubicBezTo>
                    <a:cubicBezTo>
                      <a:pt x="9" y="1"/>
                      <a:pt x="8"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59" name="Google Shape;10559;p49"/>
              <p:cNvSpPr/>
              <p:nvPr/>
            </p:nvSpPr>
            <p:spPr>
              <a:xfrm>
                <a:off x="761000" y="1616000"/>
                <a:ext cx="1125" cy="750"/>
              </a:xfrm>
              <a:custGeom>
                <a:avLst/>
                <a:gdLst/>
                <a:ahLst/>
                <a:cxnLst/>
                <a:rect l="l" t="t" r="r" b="b"/>
                <a:pathLst>
                  <a:path w="45" h="30" extrusionOk="0">
                    <a:moveTo>
                      <a:pt x="14" y="1"/>
                    </a:moveTo>
                    <a:cubicBezTo>
                      <a:pt x="7" y="10"/>
                      <a:pt x="12" y="26"/>
                      <a:pt x="0" y="26"/>
                    </a:cubicBezTo>
                    <a:cubicBezTo>
                      <a:pt x="5" y="29"/>
                      <a:pt x="9" y="30"/>
                      <a:pt x="13" y="30"/>
                    </a:cubicBezTo>
                    <a:cubicBezTo>
                      <a:pt x="24" y="30"/>
                      <a:pt x="32" y="21"/>
                      <a:pt x="44" y="6"/>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60" name="Google Shape;10560;p49"/>
              <p:cNvSpPr/>
              <p:nvPr/>
            </p:nvSpPr>
            <p:spPr>
              <a:xfrm>
                <a:off x="762850" y="1615900"/>
                <a:ext cx="425" cy="150"/>
              </a:xfrm>
              <a:custGeom>
                <a:avLst/>
                <a:gdLst/>
                <a:ahLst/>
                <a:cxnLst/>
                <a:rect l="l" t="t" r="r" b="b"/>
                <a:pathLst>
                  <a:path w="17" h="6" extrusionOk="0">
                    <a:moveTo>
                      <a:pt x="5" y="0"/>
                    </a:moveTo>
                    <a:lnTo>
                      <a:pt x="5" y="0"/>
                    </a:lnTo>
                    <a:cubicBezTo>
                      <a:pt x="2" y="4"/>
                      <a:pt x="1" y="6"/>
                      <a:pt x="7" y="6"/>
                    </a:cubicBezTo>
                    <a:cubicBezTo>
                      <a:pt x="9" y="6"/>
                      <a:pt x="12" y="5"/>
                      <a:pt x="17" y="5"/>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61" name="Google Shape;10561;p49"/>
              <p:cNvSpPr/>
              <p:nvPr/>
            </p:nvSpPr>
            <p:spPr>
              <a:xfrm>
                <a:off x="762275" y="1615650"/>
                <a:ext cx="1050" cy="275"/>
              </a:xfrm>
              <a:custGeom>
                <a:avLst/>
                <a:gdLst/>
                <a:ahLst/>
                <a:cxnLst/>
                <a:rect l="l" t="t" r="r" b="b"/>
                <a:pathLst>
                  <a:path w="42" h="11" extrusionOk="0">
                    <a:moveTo>
                      <a:pt x="37" y="0"/>
                    </a:moveTo>
                    <a:cubicBezTo>
                      <a:pt x="34" y="0"/>
                      <a:pt x="28" y="2"/>
                      <a:pt x="16" y="6"/>
                    </a:cubicBezTo>
                    <a:cubicBezTo>
                      <a:pt x="24" y="2"/>
                      <a:pt x="24" y="2"/>
                      <a:pt x="20" y="2"/>
                    </a:cubicBezTo>
                    <a:cubicBezTo>
                      <a:pt x="18" y="2"/>
                      <a:pt x="15" y="2"/>
                      <a:pt x="12" y="2"/>
                    </a:cubicBezTo>
                    <a:cubicBezTo>
                      <a:pt x="8" y="2"/>
                      <a:pt x="4" y="2"/>
                      <a:pt x="0" y="1"/>
                    </a:cubicBezTo>
                    <a:lnTo>
                      <a:pt x="0" y="1"/>
                    </a:lnTo>
                    <a:lnTo>
                      <a:pt x="28" y="10"/>
                    </a:lnTo>
                    <a:cubicBezTo>
                      <a:pt x="32" y="6"/>
                      <a:pt x="41"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62" name="Google Shape;10562;p49"/>
              <p:cNvSpPr/>
              <p:nvPr/>
            </p:nvSpPr>
            <p:spPr>
              <a:xfrm>
                <a:off x="761900" y="1614500"/>
                <a:ext cx="1325" cy="900"/>
              </a:xfrm>
              <a:custGeom>
                <a:avLst/>
                <a:gdLst/>
                <a:ahLst/>
                <a:cxnLst/>
                <a:rect l="l" t="t" r="r" b="b"/>
                <a:pathLst>
                  <a:path w="53" h="36" extrusionOk="0">
                    <a:moveTo>
                      <a:pt x="30" y="0"/>
                    </a:moveTo>
                    <a:cubicBezTo>
                      <a:pt x="13" y="0"/>
                      <a:pt x="1" y="17"/>
                      <a:pt x="17" y="35"/>
                    </a:cubicBezTo>
                    <a:cubicBezTo>
                      <a:pt x="23" y="21"/>
                      <a:pt x="24" y="9"/>
                      <a:pt x="43" y="9"/>
                    </a:cubicBezTo>
                    <a:cubicBezTo>
                      <a:pt x="45" y="9"/>
                      <a:pt x="48" y="9"/>
                      <a:pt x="52" y="10"/>
                    </a:cubicBezTo>
                    <a:cubicBezTo>
                      <a:pt x="45" y="3"/>
                      <a:pt x="37"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63" name="Google Shape;10563;p49"/>
              <p:cNvSpPr/>
              <p:nvPr/>
            </p:nvSpPr>
            <p:spPr>
              <a:xfrm>
                <a:off x="764225" y="1611325"/>
                <a:ext cx="675" cy="525"/>
              </a:xfrm>
              <a:custGeom>
                <a:avLst/>
                <a:gdLst/>
                <a:ahLst/>
                <a:cxnLst/>
                <a:rect l="l" t="t" r="r" b="b"/>
                <a:pathLst>
                  <a:path w="27" h="21" extrusionOk="0">
                    <a:moveTo>
                      <a:pt x="1" y="0"/>
                    </a:moveTo>
                    <a:cubicBezTo>
                      <a:pt x="11" y="0"/>
                      <a:pt x="2" y="21"/>
                      <a:pt x="10" y="21"/>
                    </a:cubicBezTo>
                    <a:cubicBezTo>
                      <a:pt x="11" y="21"/>
                      <a:pt x="13" y="20"/>
                      <a:pt x="15" y="19"/>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64" name="Google Shape;10564;p49"/>
              <p:cNvSpPr/>
              <p:nvPr/>
            </p:nvSpPr>
            <p:spPr>
              <a:xfrm>
                <a:off x="762950" y="1617975"/>
                <a:ext cx="1025" cy="950"/>
              </a:xfrm>
              <a:custGeom>
                <a:avLst/>
                <a:gdLst/>
                <a:ahLst/>
                <a:cxnLst/>
                <a:rect l="l" t="t" r="r" b="b"/>
                <a:pathLst>
                  <a:path w="41" h="38" extrusionOk="0">
                    <a:moveTo>
                      <a:pt x="19" y="1"/>
                    </a:moveTo>
                    <a:cubicBezTo>
                      <a:pt x="17" y="11"/>
                      <a:pt x="17" y="23"/>
                      <a:pt x="6" y="34"/>
                    </a:cubicBezTo>
                    <a:lnTo>
                      <a:pt x="6" y="34"/>
                    </a:lnTo>
                    <a:cubicBezTo>
                      <a:pt x="18" y="24"/>
                      <a:pt x="30" y="16"/>
                      <a:pt x="40" y="5"/>
                    </a:cubicBezTo>
                    <a:lnTo>
                      <a:pt x="19" y="1"/>
                    </a:lnTo>
                    <a:close/>
                    <a:moveTo>
                      <a:pt x="6" y="34"/>
                    </a:moveTo>
                    <a:lnTo>
                      <a:pt x="6" y="34"/>
                    </a:lnTo>
                    <a:cubicBezTo>
                      <a:pt x="4" y="35"/>
                      <a:pt x="3" y="36"/>
                      <a:pt x="1" y="38"/>
                    </a:cubicBezTo>
                    <a:cubicBezTo>
                      <a:pt x="3" y="36"/>
                      <a:pt x="4" y="35"/>
                      <a:pt x="6" y="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65" name="Google Shape;10565;p49"/>
              <p:cNvSpPr/>
              <p:nvPr/>
            </p:nvSpPr>
            <p:spPr>
              <a:xfrm>
                <a:off x="763950" y="1617925"/>
                <a:ext cx="725" cy="300"/>
              </a:xfrm>
              <a:custGeom>
                <a:avLst/>
                <a:gdLst/>
                <a:ahLst/>
                <a:cxnLst/>
                <a:rect l="l" t="t" r="r" b="b"/>
                <a:pathLst>
                  <a:path w="29" h="12" extrusionOk="0">
                    <a:moveTo>
                      <a:pt x="15" y="0"/>
                    </a:moveTo>
                    <a:cubicBezTo>
                      <a:pt x="11" y="0"/>
                      <a:pt x="6" y="3"/>
                      <a:pt x="0" y="7"/>
                    </a:cubicBezTo>
                    <a:lnTo>
                      <a:pt x="28" y="12"/>
                    </a:lnTo>
                    <a:cubicBezTo>
                      <a:pt x="25" y="3"/>
                      <a:pt x="20"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66" name="Google Shape;10566;p49"/>
              <p:cNvSpPr/>
              <p:nvPr/>
            </p:nvSpPr>
            <p:spPr>
              <a:xfrm>
                <a:off x="763300" y="1615075"/>
                <a:ext cx="1550" cy="325"/>
              </a:xfrm>
              <a:custGeom>
                <a:avLst/>
                <a:gdLst/>
                <a:ahLst/>
                <a:cxnLst/>
                <a:rect l="l" t="t" r="r" b="b"/>
                <a:pathLst>
                  <a:path w="62" h="13" extrusionOk="0">
                    <a:moveTo>
                      <a:pt x="1" y="1"/>
                    </a:moveTo>
                    <a:lnTo>
                      <a:pt x="61" y="12"/>
                    </a:lnTo>
                    <a:lnTo>
                      <a:pt x="61" y="12"/>
                    </a:lnTo>
                    <a:lnTo>
                      <a:pt x="56"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67" name="Google Shape;10567;p49"/>
              <p:cNvSpPr/>
              <p:nvPr/>
            </p:nvSpPr>
            <p:spPr>
              <a:xfrm>
                <a:off x="763300" y="1620475"/>
                <a:ext cx="1300" cy="200"/>
              </a:xfrm>
              <a:custGeom>
                <a:avLst/>
                <a:gdLst/>
                <a:ahLst/>
                <a:cxnLst/>
                <a:rect l="l" t="t" r="r" b="b"/>
                <a:pathLst>
                  <a:path w="52" h="8" extrusionOk="0">
                    <a:moveTo>
                      <a:pt x="33" y="0"/>
                    </a:moveTo>
                    <a:lnTo>
                      <a:pt x="1" y="7"/>
                    </a:ln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68" name="Google Shape;10568;p49"/>
              <p:cNvSpPr/>
              <p:nvPr/>
            </p:nvSpPr>
            <p:spPr>
              <a:xfrm>
                <a:off x="763950" y="1621450"/>
                <a:ext cx="1525" cy="1050"/>
              </a:xfrm>
              <a:custGeom>
                <a:avLst/>
                <a:gdLst/>
                <a:ahLst/>
                <a:cxnLst/>
                <a:rect l="l" t="t" r="r" b="b"/>
                <a:pathLst>
                  <a:path w="61" h="42" extrusionOk="0">
                    <a:moveTo>
                      <a:pt x="44" y="1"/>
                    </a:moveTo>
                    <a:cubicBezTo>
                      <a:pt x="19" y="8"/>
                      <a:pt x="19" y="33"/>
                      <a:pt x="0" y="36"/>
                    </a:cubicBezTo>
                    <a:cubicBezTo>
                      <a:pt x="11" y="39"/>
                      <a:pt x="21" y="41"/>
                      <a:pt x="33" y="41"/>
                    </a:cubicBezTo>
                    <a:cubicBezTo>
                      <a:pt x="42" y="41"/>
                      <a:pt x="51" y="40"/>
                      <a:pt x="61" y="38"/>
                    </a:cubicBezTo>
                    <a:cubicBezTo>
                      <a:pt x="44" y="36"/>
                      <a:pt x="37" y="24"/>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69" name="Google Shape;10569;p49"/>
              <p:cNvSpPr/>
              <p:nvPr/>
            </p:nvSpPr>
            <p:spPr>
              <a:xfrm>
                <a:off x="765450" y="1622325"/>
                <a:ext cx="850" cy="100"/>
              </a:xfrm>
              <a:custGeom>
                <a:avLst/>
                <a:gdLst/>
                <a:ahLst/>
                <a:cxnLst/>
                <a:rect l="l" t="t" r="r" b="b"/>
                <a:pathLst>
                  <a:path w="34" h="4" extrusionOk="0">
                    <a:moveTo>
                      <a:pt x="33" y="1"/>
                    </a:moveTo>
                    <a:cubicBezTo>
                      <a:pt x="21" y="1"/>
                      <a:pt x="10" y="1"/>
                      <a:pt x="1" y="3"/>
                    </a:cubicBezTo>
                    <a:cubicBezTo>
                      <a:pt x="3" y="4"/>
                      <a:pt x="6" y="4"/>
                      <a:pt x="9" y="4"/>
                    </a:cubicBezTo>
                    <a:cubicBezTo>
                      <a:pt x="17" y="4"/>
                      <a:pt x="25" y="2"/>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70" name="Google Shape;10570;p49"/>
              <p:cNvSpPr/>
              <p:nvPr/>
            </p:nvSpPr>
            <p:spPr>
              <a:xfrm>
                <a:off x="764525" y="1618975"/>
                <a:ext cx="675" cy="825"/>
              </a:xfrm>
              <a:custGeom>
                <a:avLst/>
                <a:gdLst/>
                <a:ahLst/>
                <a:cxnLst/>
                <a:rect l="l" t="t" r="r" b="b"/>
                <a:pathLst>
                  <a:path w="27" h="33" extrusionOk="0">
                    <a:moveTo>
                      <a:pt x="21" y="0"/>
                    </a:moveTo>
                    <a:cubicBezTo>
                      <a:pt x="17" y="5"/>
                      <a:pt x="1" y="19"/>
                      <a:pt x="1" y="33"/>
                    </a:cubicBezTo>
                    <a:lnTo>
                      <a:pt x="26" y="7"/>
                    </a:lnTo>
                    <a:cubicBezTo>
                      <a:pt x="26" y="5"/>
                      <a:pt x="24" y="2"/>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71" name="Google Shape;10571;p49"/>
              <p:cNvSpPr/>
              <p:nvPr/>
            </p:nvSpPr>
            <p:spPr>
              <a:xfrm>
                <a:off x="765175" y="1619100"/>
                <a:ext cx="250" cy="425"/>
              </a:xfrm>
              <a:custGeom>
                <a:avLst/>
                <a:gdLst/>
                <a:ahLst/>
                <a:cxnLst/>
                <a:rect l="l" t="t" r="r" b="b"/>
                <a:pathLst>
                  <a:path w="10" h="17" extrusionOk="0">
                    <a:moveTo>
                      <a:pt x="1" y="1"/>
                    </a:moveTo>
                    <a:lnTo>
                      <a:pt x="1" y="1"/>
                    </a:lnTo>
                    <a:cubicBezTo>
                      <a:pt x="4" y="9"/>
                      <a:pt x="8" y="16"/>
                      <a:pt x="9" y="16"/>
                    </a:cubicBezTo>
                    <a:cubicBezTo>
                      <a:pt x="9" y="16"/>
                      <a:pt x="9" y="16"/>
                      <a:pt x="9" y="16"/>
                    </a:cubicBezTo>
                    <a:cubicBezTo>
                      <a:pt x="7" y="14"/>
                      <a:pt x="5" y="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72" name="Google Shape;10572;p49"/>
              <p:cNvSpPr/>
              <p:nvPr/>
            </p:nvSpPr>
            <p:spPr>
              <a:xfrm>
                <a:off x="765050" y="1618900"/>
                <a:ext cx="150" cy="100"/>
              </a:xfrm>
              <a:custGeom>
                <a:avLst/>
                <a:gdLst/>
                <a:ahLst/>
                <a:cxnLst/>
                <a:rect l="l" t="t" r="r" b="b"/>
                <a:pathLst>
                  <a:path w="6" h="4" extrusionOk="0">
                    <a:moveTo>
                      <a:pt x="0" y="1"/>
                    </a:moveTo>
                    <a:lnTo>
                      <a:pt x="0" y="3"/>
                    </a:lnTo>
                    <a:cubicBezTo>
                      <a:pt x="3" y="1"/>
                      <a:pt x="5"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73" name="Google Shape;10573;p49"/>
              <p:cNvSpPr/>
              <p:nvPr/>
            </p:nvSpPr>
            <p:spPr>
              <a:xfrm>
                <a:off x="764750" y="1616000"/>
                <a:ext cx="1725" cy="750"/>
              </a:xfrm>
              <a:custGeom>
                <a:avLst/>
                <a:gdLst/>
                <a:ahLst/>
                <a:cxnLst/>
                <a:rect l="l" t="t" r="r" b="b"/>
                <a:pathLst>
                  <a:path w="69" h="30" extrusionOk="0">
                    <a:moveTo>
                      <a:pt x="68" y="1"/>
                    </a:moveTo>
                    <a:lnTo>
                      <a:pt x="68" y="1"/>
                    </a:lnTo>
                    <a:cubicBezTo>
                      <a:pt x="43" y="6"/>
                      <a:pt x="36" y="26"/>
                      <a:pt x="1" y="29"/>
                    </a:cubicBezTo>
                    <a:cubicBezTo>
                      <a:pt x="7" y="29"/>
                      <a:pt x="15" y="29"/>
                      <a:pt x="22" y="29"/>
                    </a:cubicBezTo>
                    <a:cubicBezTo>
                      <a:pt x="40" y="29"/>
                      <a:pt x="58" y="26"/>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74" name="Google Shape;10574;p49"/>
              <p:cNvSpPr/>
              <p:nvPr/>
            </p:nvSpPr>
            <p:spPr>
              <a:xfrm>
                <a:off x="764925" y="1617575"/>
                <a:ext cx="900" cy="550"/>
              </a:xfrm>
              <a:custGeom>
                <a:avLst/>
                <a:gdLst/>
                <a:ahLst/>
                <a:cxnLst/>
                <a:rect l="l" t="t" r="r" b="b"/>
                <a:pathLst>
                  <a:path w="36" h="22" extrusionOk="0">
                    <a:moveTo>
                      <a:pt x="31" y="0"/>
                    </a:moveTo>
                    <a:cubicBezTo>
                      <a:pt x="24" y="7"/>
                      <a:pt x="15" y="17"/>
                      <a:pt x="1" y="19"/>
                    </a:cubicBezTo>
                    <a:lnTo>
                      <a:pt x="36" y="21"/>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75" name="Google Shape;10575;p49"/>
              <p:cNvSpPr/>
              <p:nvPr/>
            </p:nvSpPr>
            <p:spPr>
              <a:xfrm>
                <a:off x="765800" y="1618100"/>
                <a:ext cx="425" cy="250"/>
              </a:xfrm>
              <a:custGeom>
                <a:avLst/>
                <a:gdLst/>
                <a:ahLst/>
                <a:cxnLst/>
                <a:rect l="l" t="t" r="r" b="b"/>
                <a:pathLst>
                  <a:path w="17" h="10" extrusionOk="0">
                    <a:moveTo>
                      <a:pt x="1" y="0"/>
                    </a:moveTo>
                    <a:lnTo>
                      <a:pt x="3" y="10"/>
                    </a:lnTo>
                    <a:lnTo>
                      <a:pt x="17"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76" name="Google Shape;10576;p49"/>
              <p:cNvSpPr/>
              <p:nvPr/>
            </p:nvSpPr>
            <p:spPr>
              <a:xfrm>
                <a:off x="766100" y="1620600"/>
                <a:ext cx="1175" cy="875"/>
              </a:xfrm>
              <a:custGeom>
                <a:avLst/>
                <a:gdLst/>
                <a:ahLst/>
                <a:cxnLst/>
                <a:rect l="l" t="t" r="r" b="b"/>
                <a:pathLst>
                  <a:path w="47" h="35" extrusionOk="0">
                    <a:moveTo>
                      <a:pt x="30" y="0"/>
                    </a:moveTo>
                    <a:cubicBezTo>
                      <a:pt x="21" y="5"/>
                      <a:pt x="0" y="12"/>
                      <a:pt x="9" y="21"/>
                    </a:cubicBezTo>
                    <a:cubicBezTo>
                      <a:pt x="23" y="21"/>
                      <a:pt x="35" y="26"/>
                      <a:pt x="46" y="35"/>
                    </a:cubicBezTo>
                    <a:cubicBezTo>
                      <a:pt x="42" y="21"/>
                      <a:pt x="37" y="9"/>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77" name="Google Shape;10577;p49"/>
              <p:cNvSpPr/>
              <p:nvPr/>
            </p:nvSpPr>
            <p:spPr>
              <a:xfrm>
                <a:off x="765800" y="1620050"/>
                <a:ext cx="150" cy="100"/>
              </a:xfrm>
              <a:custGeom>
                <a:avLst/>
                <a:gdLst/>
                <a:ahLst/>
                <a:cxnLst/>
                <a:rect l="l" t="t" r="r" b="b"/>
                <a:pathLst>
                  <a:path w="6" h="4" extrusionOk="0">
                    <a:moveTo>
                      <a:pt x="5" y="1"/>
                    </a:moveTo>
                    <a:cubicBezTo>
                      <a:pt x="5" y="1"/>
                      <a:pt x="3" y="2"/>
                      <a:pt x="1" y="3"/>
                    </a:cubicBezTo>
                    <a:lnTo>
                      <a:pt x="5" y="3"/>
                    </a:lnTo>
                    <a:cubicBezTo>
                      <a:pt x="5" y="2"/>
                      <a:pt x="6"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78" name="Google Shape;10578;p49"/>
              <p:cNvSpPr/>
              <p:nvPr/>
            </p:nvSpPr>
            <p:spPr>
              <a:xfrm>
                <a:off x="769050" y="1623375"/>
                <a:ext cx="125" cy="125"/>
              </a:xfrm>
              <a:custGeom>
                <a:avLst/>
                <a:gdLst/>
                <a:ahLst/>
                <a:cxnLst/>
                <a:rect l="l" t="t" r="r" b="b"/>
                <a:pathLst>
                  <a:path w="5" h="5" extrusionOk="0">
                    <a:moveTo>
                      <a:pt x="5" y="0"/>
                    </a:moveTo>
                    <a:lnTo>
                      <a:pt x="0" y="3"/>
                    </a:lnTo>
                    <a:lnTo>
                      <a:pt x="0" y="5"/>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79" name="Google Shape;10579;p49"/>
              <p:cNvSpPr/>
              <p:nvPr/>
            </p:nvSpPr>
            <p:spPr>
              <a:xfrm>
                <a:off x="766375" y="1620200"/>
                <a:ext cx="675" cy="425"/>
              </a:xfrm>
              <a:custGeom>
                <a:avLst/>
                <a:gdLst/>
                <a:ahLst/>
                <a:cxnLst/>
                <a:rect l="l" t="t" r="r" b="b"/>
                <a:pathLst>
                  <a:path w="27" h="17" extrusionOk="0">
                    <a:moveTo>
                      <a:pt x="13" y="1"/>
                    </a:moveTo>
                    <a:cubicBezTo>
                      <a:pt x="9" y="1"/>
                      <a:pt x="5" y="1"/>
                      <a:pt x="1" y="2"/>
                    </a:cubicBezTo>
                    <a:cubicBezTo>
                      <a:pt x="8" y="4"/>
                      <a:pt x="15" y="9"/>
                      <a:pt x="19" y="16"/>
                    </a:cubicBezTo>
                    <a:cubicBezTo>
                      <a:pt x="24" y="14"/>
                      <a:pt x="26" y="11"/>
                      <a:pt x="24" y="9"/>
                    </a:cubicBezTo>
                    <a:cubicBezTo>
                      <a:pt x="24" y="3"/>
                      <a:pt x="20"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80" name="Google Shape;10580;p49"/>
              <p:cNvSpPr/>
              <p:nvPr/>
            </p:nvSpPr>
            <p:spPr>
              <a:xfrm>
                <a:off x="766950" y="1622100"/>
                <a:ext cx="325" cy="625"/>
              </a:xfrm>
              <a:custGeom>
                <a:avLst/>
                <a:gdLst/>
                <a:ahLst/>
                <a:cxnLst/>
                <a:rect l="l" t="t" r="r" b="b"/>
                <a:pathLst>
                  <a:path w="13" h="25" extrusionOk="0">
                    <a:moveTo>
                      <a:pt x="12" y="0"/>
                    </a:moveTo>
                    <a:lnTo>
                      <a:pt x="12" y="0"/>
                    </a:lnTo>
                    <a:cubicBezTo>
                      <a:pt x="6" y="9"/>
                      <a:pt x="0" y="24"/>
                      <a:pt x="5" y="24"/>
                    </a:cubicBezTo>
                    <a:cubicBezTo>
                      <a:pt x="6" y="24"/>
                      <a:pt x="7" y="24"/>
                      <a:pt x="8" y="23"/>
                    </a:cubicBezTo>
                    <a:cubicBezTo>
                      <a:pt x="10" y="17"/>
                      <a:pt x="10"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81" name="Google Shape;10581;p49"/>
              <p:cNvSpPr/>
              <p:nvPr/>
            </p:nvSpPr>
            <p:spPr>
              <a:xfrm>
                <a:off x="765625" y="1620350"/>
                <a:ext cx="150" cy="100"/>
              </a:xfrm>
              <a:custGeom>
                <a:avLst/>
                <a:gdLst/>
                <a:ahLst/>
                <a:cxnLst/>
                <a:rect l="l" t="t" r="r" b="b"/>
                <a:pathLst>
                  <a:path w="6" h="4" extrusionOk="0">
                    <a:moveTo>
                      <a:pt x="3" y="1"/>
                    </a:moveTo>
                    <a:cubicBezTo>
                      <a:pt x="1" y="3"/>
                      <a:pt x="1" y="3"/>
                      <a:pt x="1" y="3"/>
                    </a:cubicBezTo>
                    <a:cubicBezTo>
                      <a:pt x="2" y="3"/>
                      <a:pt x="4"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82" name="Google Shape;10582;p49"/>
              <p:cNvSpPr/>
              <p:nvPr/>
            </p:nvSpPr>
            <p:spPr>
              <a:xfrm>
                <a:off x="765750" y="1620125"/>
                <a:ext cx="650" cy="250"/>
              </a:xfrm>
              <a:custGeom>
                <a:avLst/>
                <a:gdLst/>
                <a:ahLst/>
                <a:cxnLst/>
                <a:rect l="l" t="t" r="r" b="b"/>
                <a:pathLst>
                  <a:path w="26" h="10" extrusionOk="0">
                    <a:moveTo>
                      <a:pt x="7" y="0"/>
                    </a:moveTo>
                    <a:cubicBezTo>
                      <a:pt x="5" y="3"/>
                      <a:pt x="3" y="5"/>
                      <a:pt x="0" y="10"/>
                    </a:cubicBezTo>
                    <a:cubicBezTo>
                      <a:pt x="9" y="10"/>
                      <a:pt x="16" y="7"/>
                      <a:pt x="26" y="5"/>
                    </a:cubicBezTo>
                    <a:cubicBezTo>
                      <a:pt x="19" y="3"/>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83" name="Google Shape;10583;p49"/>
              <p:cNvSpPr/>
              <p:nvPr/>
            </p:nvSpPr>
            <p:spPr>
              <a:xfrm>
                <a:off x="769150" y="1620125"/>
                <a:ext cx="4975" cy="3275"/>
              </a:xfrm>
              <a:custGeom>
                <a:avLst/>
                <a:gdLst/>
                <a:ahLst/>
                <a:cxnLst/>
                <a:rect l="l" t="t" r="r" b="b"/>
                <a:pathLst>
                  <a:path w="199" h="131" extrusionOk="0">
                    <a:moveTo>
                      <a:pt x="140" y="0"/>
                    </a:moveTo>
                    <a:cubicBezTo>
                      <a:pt x="110" y="3"/>
                      <a:pt x="36" y="79"/>
                      <a:pt x="1" y="130"/>
                    </a:cubicBezTo>
                    <a:cubicBezTo>
                      <a:pt x="12" y="121"/>
                      <a:pt x="26" y="115"/>
                      <a:pt x="40" y="115"/>
                    </a:cubicBezTo>
                    <a:cubicBezTo>
                      <a:pt x="44" y="115"/>
                      <a:pt x="48" y="115"/>
                      <a:pt x="52" y="116"/>
                    </a:cubicBezTo>
                    <a:cubicBezTo>
                      <a:pt x="61" y="98"/>
                      <a:pt x="52" y="56"/>
                      <a:pt x="87" y="49"/>
                    </a:cubicBezTo>
                    <a:cubicBezTo>
                      <a:pt x="117" y="56"/>
                      <a:pt x="94" y="72"/>
                      <a:pt x="89" y="93"/>
                    </a:cubicBezTo>
                    <a:cubicBezTo>
                      <a:pt x="112" y="58"/>
                      <a:pt x="156" y="77"/>
                      <a:pt x="198" y="33"/>
                    </a:cubicBezTo>
                    <a:lnTo>
                      <a:pt x="166" y="33"/>
                    </a:lnTo>
                    <a:cubicBezTo>
                      <a:pt x="173" y="26"/>
                      <a:pt x="189" y="21"/>
                      <a:pt x="191" y="12"/>
                    </a:cubicBezTo>
                    <a:lnTo>
                      <a:pt x="191" y="12"/>
                    </a:lnTo>
                    <a:cubicBezTo>
                      <a:pt x="179" y="22"/>
                      <a:pt x="165" y="27"/>
                      <a:pt x="155" y="27"/>
                    </a:cubicBezTo>
                    <a:cubicBezTo>
                      <a:pt x="142" y="27"/>
                      <a:pt x="134" y="19"/>
                      <a:pt x="1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84" name="Google Shape;10584;p49"/>
              <p:cNvSpPr/>
              <p:nvPr/>
            </p:nvSpPr>
            <p:spPr>
              <a:xfrm>
                <a:off x="768000" y="1622500"/>
                <a:ext cx="1075" cy="1250"/>
              </a:xfrm>
              <a:custGeom>
                <a:avLst/>
                <a:gdLst/>
                <a:ahLst/>
                <a:cxnLst/>
                <a:rect l="l" t="t" r="r" b="b"/>
                <a:pathLst>
                  <a:path w="43" h="50" extrusionOk="0">
                    <a:moveTo>
                      <a:pt x="15" y="1"/>
                    </a:moveTo>
                    <a:lnTo>
                      <a:pt x="15" y="1"/>
                    </a:lnTo>
                    <a:cubicBezTo>
                      <a:pt x="17" y="10"/>
                      <a:pt x="12" y="24"/>
                      <a:pt x="1" y="49"/>
                    </a:cubicBezTo>
                    <a:cubicBezTo>
                      <a:pt x="3" y="50"/>
                      <a:pt x="6" y="50"/>
                      <a:pt x="9" y="50"/>
                    </a:cubicBezTo>
                    <a:cubicBezTo>
                      <a:pt x="22" y="50"/>
                      <a:pt x="33" y="45"/>
                      <a:pt x="42" y="38"/>
                    </a:cubicBezTo>
                    <a:lnTo>
                      <a:pt x="17" y="5"/>
                    </a:lnTo>
                    <a:lnTo>
                      <a:pt x="24" y="5"/>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85" name="Google Shape;10585;p49"/>
              <p:cNvSpPr/>
              <p:nvPr/>
            </p:nvSpPr>
            <p:spPr>
              <a:xfrm>
                <a:off x="767200" y="1620500"/>
                <a:ext cx="2450" cy="2025"/>
              </a:xfrm>
              <a:custGeom>
                <a:avLst/>
                <a:gdLst/>
                <a:ahLst/>
                <a:cxnLst/>
                <a:rect l="l" t="t" r="r" b="b"/>
                <a:pathLst>
                  <a:path w="98" h="81" extrusionOk="0">
                    <a:moveTo>
                      <a:pt x="83" y="1"/>
                    </a:moveTo>
                    <a:cubicBezTo>
                      <a:pt x="71" y="1"/>
                      <a:pt x="58" y="11"/>
                      <a:pt x="43" y="11"/>
                    </a:cubicBezTo>
                    <a:cubicBezTo>
                      <a:pt x="42" y="11"/>
                      <a:pt x="41" y="11"/>
                      <a:pt x="40" y="11"/>
                    </a:cubicBezTo>
                    <a:lnTo>
                      <a:pt x="40" y="11"/>
                    </a:lnTo>
                    <a:cubicBezTo>
                      <a:pt x="79" y="36"/>
                      <a:pt x="22" y="14"/>
                      <a:pt x="23" y="47"/>
                    </a:cubicBezTo>
                    <a:lnTo>
                      <a:pt x="23" y="47"/>
                    </a:lnTo>
                    <a:cubicBezTo>
                      <a:pt x="52" y="35"/>
                      <a:pt x="76" y="36"/>
                      <a:pt x="98" y="6"/>
                    </a:cubicBezTo>
                    <a:cubicBezTo>
                      <a:pt x="93" y="2"/>
                      <a:pt x="88" y="1"/>
                      <a:pt x="83" y="1"/>
                    </a:cubicBezTo>
                    <a:close/>
                    <a:moveTo>
                      <a:pt x="16" y="53"/>
                    </a:moveTo>
                    <a:cubicBezTo>
                      <a:pt x="18" y="58"/>
                      <a:pt x="16" y="60"/>
                      <a:pt x="14" y="60"/>
                    </a:cubicBezTo>
                    <a:cubicBezTo>
                      <a:pt x="12" y="60"/>
                      <a:pt x="8" y="58"/>
                      <a:pt x="5" y="57"/>
                    </a:cubicBezTo>
                    <a:lnTo>
                      <a:pt x="4" y="58"/>
                    </a:lnTo>
                    <a:lnTo>
                      <a:pt x="4" y="58"/>
                    </a:lnTo>
                    <a:cubicBezTo>
                      <a:pt x="5" y="57"/>
                      <a:pt x="5" y="56"/>
                      <a:pt x="5" y="56"/>
                    </a:cubicBezTo>
                    <a:cubicBezTo>
                      <a:pt x="5" y="56"/>
                      <a:pt x="5" y="57"/>
                      <a:pt x="5" y="57"/>
                    </a:cubicBezTo>
                    <a:cubicBezTo>
                      <a:pt x="7" y="55"/>
                      <a:pt x="12" y="53"/>
                      <a:pt x="16" y="53"/>
                    </a:cubicBezTo>
                    <a:close/>
                    <a:moveTo>
                      <a:pt x="2" y="39"/>
                    </a:moveTo>
                    <a:cubicBezTo>
                      <a:pt x="2" y="45"/>
                      <a:pt x="2" y="52"/>
                      <a:pt x="2" y="60"/>
                    </a:cubicBezTo>
                    <a:lnTo>
                      <a:pt x="2" y="60"/>
                    </a:lnTo>
                    <a:lnTo>
                      <a:pt x="0" y="62"/>
                    </a:lnTo>
                    <a:lnTo>
                      <a:pt x="42" y="81"/>
                    </a:lnTo>
                    <a:cubicBezTo>
                      <a:pt x="42" y="71"/>
                      <a:pt x="33" y="62"/>
                      <a:pt x="16" y="50"/>
                    </a:cubicBezTo>
                    <a:cubicBezTo>
                      <a:pt x="18" y="49"/>
                      <a:pt x="20" y="49"/>
                      <a:pt x="22" y="48"/>
                    </a:cubicBezTo>
                    <a:lnTo>
                      <a:pt x="22" y="48"/>
                    </a:lnTo>
                    <a:cubicBezTo>
                      <a:pt x="22" y="48"/>
                      <a:pt x="23" y="48"/>
                      <a:pt x="23" y="48"/>
                    </a:cubicBezTo>
                    <a:cubicBezTo>
                      <a:pt x="23" y="48"/>
                      <a:pt x="23" y="47"/>
                      <a:pt x="23" y="47"/>
                    </a:cubicBezTo>
                    <a:lnTo>
                      <a:pt x="23" y="47"/>
                    </a:lnTo>
                    <a:cubicBezTo>
                      <a:pt x="23" y="47"/>
                      <a:pt x="22" y="48"/>
                      <a:pt x="22" y="48"/>
                    </a:cubicBezTo>
                    <a:lnTo>
                      <a:pt x="22" y="48"/>
                    </a:lnTo>
                    <a:cubicBezTo>
                      <a:pt x="13" y="46"/>
                      <a:pt x="7" y="43"/>
                      <a:pt x="2" y="3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86" name="Google Shape;10586;p49"/>
              <p:cNvSpPr/>
              <p:nvPr/>
            </p:nvSpPr>
            <p:spPr>
              <a:xfrm>
                <a:off x="768175" y="1615425"/>
                <a:ext cx="250" cy="150"/>
              </a:xfrm>
              <a:custGeom>
                <a:avLst/>
                <a:gdLst/>
                <a:ahLst/>
                <a:cxnLst/>
                <a:rect l="l" t="t" r="r" b="b"/>
                <a:pathLst>
                  <a:path w="10" h="6" extrusionOk="0">
                    <a:moveTo>
                      <a:pt x="8" y="1"/>
                    </a:moveTo>
                    <a:cubicBezTo>
                      <a:pt x="5" y="1"/>
                      <a:pt x="3" y="3"/>
                      <a:pt x="1" y="5"/>
                    </a:cubicBezTo>
                    <a:cubicBezTo>
                      <a:pt x="5" y="5"/>
                      <a:pt x="10" y="3"/>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87" name="Google Shape;10587;p49"/>
              <p:cNvSpPr/>
              <p:nvPr/>
            </p:nvSpPr>
            <p:spPr>
              <a:xfrm>
                <a:off x="766550" y="1615550"/>
                <a:ext cx="1650" cy="2000"/>
              </a:xfrm>
              <a:custGeom>
                <a:avLst/>
                <a:gdLst/>
                <a:ahLst/>
                <a:cxnLst/>
                <a:rect l="l" t="t" r="r" b="b"/>
                <a:pathLst>
                  <a:path w="66" h="80" extrusionOk="0">
                    <a:moveTo>
                      <a:pt x="60" y="0"/>
                    </a:moveTo>
                    <a:cubicBezTo>
                      <a:pt x="49" y="0"/>
                      <a:pt x="32" y="2"/>
                      <a:pt x="28" y="21"/>
                    </a:cubicBezTo>
                    <a:lnTo>
                      <a:pt x="33" y="21"/>
                    </a:lnTo>
                    <a:cubicBezTo>
                      <a:pt x="28" y="44"/>
                      <a:pt x="17" y="63"/>
                      <a:pt x="1" y="79"/>
                    </a:cubicBezTo>
                    <a:cubicBezTo>
                      <a:pt x="24" y="61"/>
                      <a:pt x="45" y="40"/>
                      <a:pt x="63" y="19"/>
                    </a:cubicBezTo>
                    <a:cubicBezTo>
                      <a:pt x="59" y="19"/>
                      <a:pt x="53" y="21"/>
                      <a:pt x="49" y="21"/>
                    </a:cubicBezTo>
                    <a:cubicBezTo>
                      <a:pt x="46" y="21"/>
                      <a:pt x="43" y="20"/>
                      <a:pt x="42" y="17"/>
                    </a:cubicBezTo>
                    <a:cubicBezTo>
                      <a:pt x="47" y="3"/>
                      <a:pt x="56" y="7"/>
                      <a:pt x="66" y="0"/>
                    </a:cubicBezTo>
                    <a:cubicBezTo>
                      <a:pt x="64" y="0"/>
                      <a:pt x="62"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88" name="Google Shape;10588;p49"/>
              <p:cNvSpPr/>
              <p:nvPr/>
            </p:nvSpPr>
            <p:spPr>
              <a:xfrm>
                <a:off x="768000" y="1618325"/>
                <a:ext cx="1250" cy="775"/>
              </a:xfrm>
              <a:custGeom>
                <a:avLst/>
                <a:gdLst/>
                <a:ahLst/>
                <a:cxnLst/>
                <a:rect l="l" t="t" r="r" b="b"/>
                <a:pathLst>
                  <a:path w="50" h="31" extrusionOk="0">
                    <a:moveTo>
                      <a:pt x="49" y="1"/>
                    </a:moveTo>
                    <a:lnTo>
                      <a:pt x="35" y="12"/>
                    </a:lnTo>
                    <a:cubicBezTo>
                      <a:pt x="34" y="6"/>
                      <a:pt x="31" y="4"/>
                      <a:pt x="27" y="4"/>
                    </a:cubicBezTo>
                    <a:cubicBezTo>
                      <a:pt x="20" y="4"/>
                      <a:pt x="10" y="12"/>
                      <a:pt x="1" y="17"/>
                    </a:cubicBezTo>
                    <a:lnTo>
                      <a:pt x="35" y="31"/>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89" name="Google Shape;10589;p49"/>
              <p:cNvSpPr/>
              <p:nvPr/>
            </p:nvSpPr>
            <p:spPr>
              <a:xfrm>
                <a:off x="768050" y="1623825"/>
                <a:ext cx="1375" cy="550"/>
              </a:xfrm>
              <a:custGeom>
                <a:avLst/>
                <a:gdLst/>
                <a:ahLst/>
                <a:cxnLst/>
                <a:rect l="l" t="t" r="r" b="b"/>
                <a:pathLst>
                  <a:path w="55" h="22" extrusionOk="0">
                    <a:moveTo>
                      <a:pt x="31" y="1"/>
                    </a:moveTo>
                    <a:lnTo>
                      <a:pt x="1" y="22"/>
                    </a:lnTo>
                    <a:lnTo>
                      <a:pt x="54" y="3"/>
                    </a:ln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90" name="Google Shape;10590;p49"/>
              <p:cNvSpPr/>
              <p:nvPr/>
            </p:nvSpPr>
            <p:spPr>
              <a:xfrm>
                <a:off x="769100" y="1624575"/>
                <a:ext cx="675" cy="550"/>
              </a:xfrm>
              <a:custGeom>
                <a:avLst/>
                <a:gdLst/>
                <a:ahLst/>
                <a:cxnLst/>
                <a:rect l="l" t="t" r="r" b="b"/>
                <a:pathLst>
                  <a:path w="27" h="22" extrusionOk="0">
                    <a:moveTo>
                      <a:pt x="26" y="1"/>
                    </a:moveTo>
                    <a:lnTo>
                      <a:pt x="1" y="22"/>
                    </a:lnTo>
                    <a:lnTo>
                      <a:pt x="24" y="17"/>
                    </a:lnTo>
                    <a:lnTo>
                      <a:pt x="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91" name="Google Shape;10591;p49"/>
              <p:cNvSpPr/>
              <p:nvPr/>
            </p:nvSpPr>
            <p:spPr>
              <a:xfrm>
                <a:off x="802200" y="1665725"/>
                <a:ext cx="375" cy="250"/>
              </a:xfrm>
              <a:custGeom>
                <a:avLst/>
                <a:gdLst/>
                <a:ahLst/>
                <a:cxnLst/>
                <a:rect l="l" t="t" r="r" b="b"/>
                <a:pathLst>
                  <a:path w="15" h="10" extrusionOk="0">
                    <a:moveTo>
                      <a:pt x="0" y="1"/>
                    </a:moveTo>
                    <a:cubicBezTo>
                      <a:pt x="5" y="6"/>
                      <a:pt x="9" y="10"/>
                      <a:pt x="12" y="10"/>
                    </a:cubicBezTo>
                    <a:cubicBezTo>
                      <a:pt x="13" y="10"/>
                      <a:pt x="14" y="9"/>
                      <a:pt x="14" y="8"/>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92" name="Google Shape;10592;p49"/>
              <p:cNvSpPr/>
              <p:nvPr/>
            </p:nvSpPr>
            <p:spPr>
              <a:xfrm>
                <a:off x="787475" y="1639600"/>
                <a:ext cx="1175" cy="1200"/>
              </a:xfrm>
              <a:custGeom>
                <a:avLst/>
                <a:gdLst/>
                <a:ahLst/>
                <a:cxnLst/>
                <a:rect l="l" t="t" r="r" b="b"/>
                <a:pathLst>
                  <a:path w="47" h="48" extrusionOk="0">
                    <a:moveTo>
                      <a:pt x="38" y="0"/>
                    </a:moveTo>
                    <a:lnTo>
                      <a:pt x="38" y="0"/>
                    </a:lnTo>
                    <a:cubicBezTo>
                      <a:pt x="23" y="20"/>
                      <a:pt x="0" y="47"/>
                      <a:pt x="5" y="47"/>
                    </a:cubicBezTo>
                    <a:cubicBezTo>
                      <a:pt x="6" y="47"/>
                      <a:pt x="10" y="45"/>
                      <a:pt x="17" y="40"/>
                    </a:cubicBezTo>
                    <a:lnTo>
                      <a:pt x="47" y="19"/>
                    </a:lnTo>
                    <a:cubicBezTo>
                      <a:pt x="35" y="17"/>
                      <a:pt x="35" y="1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93" name="Google Shape;10593;p49"/>
              <p:cNvSpPr/>
              <p:nvPr/>
            </p:nvSpPr>
            <p:spPr>
              <a:xfrm>
                <a:off x="798950" y="1651200"/>
                <a:ext cx="900" cy="250"/>
              </a:xfrm>
              <a:custGeom>
                <a:avLst/>
                <a:gdLst/>
                <a:ahLst/>
                <a:cxnLst/>
                <a:rect l="l" t="t" r="r" b="b"/>
                <a:pathLst>
                  <a:path w="36" h="10" extrusionOk="0">
                    <a:moveTo>
                      <a:pt x="1" y="0"/>
                    </a:moveTo>
                    <a:lnTo>
                      <a:pt x="1" y="0"/>
                    </a:lnTo>
                    <a:cubicBezTo>
                      <a:pt x="7" y="5"/>
                      <a:pt x="14" y="7"/>
                      <a:pt x="26" y="9"/>
                    </a:cubicBezTo>
                    <a:lnTo>
                      <a:pt x="35"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94" name="Google Shape;10594;p49"/>
              <p:cNvSpPr/>
              <p:nvPr/>
            </p:nvSpPr>
            <p:spPr>
              <a:xfrm>
                <a:off x="797200" y="1676575"/>
                <a:ext cx="975" cy="825"/>
              </a:xfrm>
              <a:custGeom>
                <a:avLst/>
                <a:gdLst/>
                <a:ahLst/>
                <a:cxnLst/>
                <a:rect l="l" t="t" r="r" b="b"/>
                <a:pathLst>
                  <a:path w="39" h="33" extrusionOk="0">
                    <a:moveTo>
                      <a:pt x="1" y="0"/>
                    </a:moveTo>
                    <a:lnTo>
                      <a:pt x="24" y="33"/>
                    </a:lnTo>
                    <a:cubicBezTo>
                      <a:pt x="38" y="17"/>
                      <a:pt x="15"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95" name="Google Shape;10595;p49"/>
              <p:cNvSpPr/>
              <p:nvPr/>
            </p:nvSpPr>
            <p:spPr>
              <a:xfrm>
                <a:off x="779025" y="1631125"/>
                <a:ext cx="400" cy="1075"/>
              </a:xfrm>
              <a:custGeom>
                <a:avLst/>
                <a:gdLst/>
                <a:ahLst/>
                <a:cxnLst/>
                <a:rect l="l" t="t" r="r" b="b"/>
                <a:pathLst>
                  <a:path w="16" h="43" extrusionOk="0">
                    <a:moveTo>
                      <a:pt x="9" y="1"/>
                    </a:moveTo>
                    <a:cubicBezTo>
                      <a:pt x="7" y="1"/>
                      <a:pt x="4" y="3"/>
                      <a:pt x="0" y="8"/>
                    </a:cubicBezTo>
                    <a:cubicBezTo>
                      <a:pt x="0" y="22"/>
                      <a:pt x="5" y="33"/>
                      <a:pt x="14" y="43"/>
                    </a:cubicBezTo>
                    <a:cubicBezTo>
                      <a:pt x="12" y="23"/>
                      <a:pt x="16"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96" name="Google Shape;10596;p49"/>
              <p:cNvSpPr/>
              <p:nvPr/>
            </p:nvSpPr>
            <p:spPr>
              <a:xfrm>
                <a:off x="793050" y="1663425"/>
                <a:ext cx="475" cy="375"/>
              </a:xfrm>
              <a:custGeom>
                <a:avLst/>
                <a:gdLst/>
                <a:ahLst/>
                <a:cxnLst/>
                <a:rect l="l" t="t" r="r" b="b"/>
                <a:pathLst>
                  <a:path w="19" h="15" extrusionOk="0">
                    <a:moveTo>
                      <a:pt x="0" y="0"/>
                    </a:moveTo>
                    <a:cubicBezTo>
                      <a:pt x="5" y="7"/>
                      <a:pt x="12" y="12"/>
                      <a:pt x="19" y="14"/>
                    </a:cubicBezTo>
                    <a:cubicBezTo>
                      <a:pt x="14" y="7"/>
                      <a:pt x="7"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97" name="Google Shape;10597;p49"/>
              <p:cNvSpPr/>
              <p:nvPr/>
            </p:nvSpPr>
            <p:spPr>
              <a:xfrm>
                <a:off x="779350" y="1632175"/>
                <a:ext cx="675" cy="525"/>
              </a:xfrm>
              <a:custGeom>
                <a:avLst/>
                <a:gdLst/>
                <a:ahLst/>
                <a:cxnLst/>
                <a:rect l="l" t="t" r="r" b="b"/>
                <a:pathLst>
                  <a:path w="27" h="21" extrusionOk="0">
                    <a:moveTo>
                      <a:pt x="1" y="1"/>
                    </a:moveTo>
                    <a:cubicBezTo>
                      <a:pt x="1" y="12"/>
                      <a:pt x="2" y="21"/>
                      <a:pt x="10" y="21"/>
                    </a:cubicBezTo>
                    <a:cubicBezTo>
                      <a:pt x="14" y="21"/>
                      <a:pt x="19" y="19"/>
                      <a:pt x="26" y="15"/>
                    </a:cubicBezTo>
                    <a:lnTo>
                      <a:pt x="26" y="5"/>
                    </a:lnTo>
                    <a:cubicBezTo>
                      <a:pt x="24" y="6"/>
                      <a:pt x="22" y="6"/>
                      <a:pt x="19" y="6"/>
                    </a:cubicBezTo>
                    <a:cubicBezTo>
                      <a:pt x="12" y="6"/>
                      <a:pt x="6"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98" name="Google Shape;10598;p49"/>
              <p:cNvSpPr/>
              <p:nvPr/>
            </p:nvSpPr>
            <p:spPr>
              <a:xfrm>
                <a:off x="771650" y="1696675"/>
                <a:ext cx="150" cy="75"/>
              </a:xfrm>
              <a:custGeom>
                <a:avLst/>
                <a:gdLst/>
                <a:ahLst/>
                <a:cxnLst/>
                <a:rect l="l" t="t" r="r" b="b"/>
                <a:pathLst>
                  <a:path w="6" h="3" extrusionOk="0">
                    <a:moveTo>
                      <a:pt x="1" y="1"/>
                    </a:moveTo>
                    <a:cubicBezTo>
                      <a:pt x="2" y="2"/>
                      <a:pt x="3" y="3"/>
                      <a:pt x="4" y="3"/>
                    </a:cubicBezTo>
                    <a:cubicBezTo>
                      <a:pt x="5" y="3"/>
                      <a:pt x="5"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599" name="Google Shape;10599;p49"/>
              <p:cNvSpPr/>
              <p:nvPr/>
            </p:nvSpPr>
            <p:spPr>
              <a:xfrm>
                <a:off x="758900" y="1699525"/>
                <a:ext cx="150" cy="425"/>
              </a:xfrm>
              <a:custGeom>
                <a:avLst/>
                <a:gdLst/>
                <a:ahLst/>
                <a:cxnLst/>
                <a:rect l="l" t="t" r="r" b="b"/>
                <a:pathLst>
                  <a:path w="6" h="17" extrusionOk="0">
                    <a:moveTo>
                      <a:pt x="5" y="0"/>
                    </a:moveTo>
                    <a:cubicBezTo>
                      <a:pt x="3" y="3"/>
                      <a:pt x="1" y="5"/>
                      <a:pt x="1" y="17"/>
                    </a:cubicBezTo>
                    <a:cubicBezTo>
                      <a:pt x="1"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00" name="Google Shape;10600;p49"/>
              <p:cNvSpPr/>
              <p:nvPr/>
            </p:nvSpPr>
            <p:spPr>
              <a:xfrm>
                <a:off x="772700" y="1627850"/>
                <a:ext cx="150" cy="75"/>
              </a:xfrm>
              <a:custGeom>
                <a:avLst/>
                <a:gdLst/>
                <a:ahLst/>
                <a:cxnLst/>
                <a:rect l="l" t="t" r="r" b="b"/>
                <a:pathLst>
                  <a:path w="6" h="3" extrusionOk="0">
                    <a:moveTo>
                      <a:pt x="1" y="0"/>
                    </a:moveTo>
                    <a:cubicBezTo>
                      <a:pt x="1" y="0"/>
                      <a:pt x="3" y="2"/>
                      <a:pt x="5" y="2"/>
                    </a:cubicBez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01" name="Google Shape;10601;p49"/>
              <p:cNvSpPr/>
              <p:nvPr/>
            </p:nvSpPr>
            <p:spPr>
              <a:xfrm>
                <a:off x="774375" y="1624350"/>
                <a:ext cx="375" cy="250"/>
              </a:xfrm>
              <a:custGeom>
                <a:avLst/>
                <a:gdLst/>
                <a:ahLst/>
                <a:cxnLst/>
                <a:rect l="l" t="t" r="r" b="b"/>
                <a:pathLst>
                  <a:path w="15" h="10" extrusionOk="0">
                    <a:moveTo>
                      <a:pt x="15" y="1"/>
                    </a:moveTo>
                    <a:cubicBezTo>
                      <a:pt x="10" y="5"/>
                      <a:pt x="5" y="8"/>
                      <a:pt x="1" y="10"/>
                    </a:cubicBezTo>
                    <a:cubicBezTo>
                      <a:pt x="5" y="8"/>
                      <a:pt x="10" y="5"/>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02" name="Google Shape;10602;p49"/>
              <p:cNvSpPr/>
              <p:nvPr/>
            </p:nvSpPr>
            <p:spPr>
              <a:xfrm>
                <a:off x="784925" y="1629100"/>
                <a:ext cx="75" cy="200"/>
              </a:xfrm>
              <a:custGeom>
                <a:avLst/>
                <a:gdLst/>
                <a:ahLst/>
                <a:cxnLst/>
                <a:rect l="l" t="t" r="r" b="b"/>
                <a:pathLst>
                  <a:path w="3" h="8" extrusionOk="0">
                    <a:moveTo>
                      <a:pt x="1" y="8"/>
                    </a:moveTo>
                    <a:lnTo>
                      <a:pt x="1" y="8"/>
                    </a:lnTo>
                    <a:cubicBezTo>
                      <a:pt x="3" y="1"/>
                      <a:pt x="3" y="1"/>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03" name="Google Shape;10603;p49"/>
              <p:cNvSpPr/>
              <p:nvPr/>
            </p:nvSpPr>
            <p:spPr>
              <a:xfrm>
                <a:off x="772300" y="1627475"/>
                <a:ext cx="300" cy="200"/>
              </a:xfrm>
              <a:custGeom>
                <a:avLst/>
                <a:gdLst/>
                <a:ahLst/>
                <a:cxnLst/>
                <a:rect l="l" t="t" r="r" b="b"/>
                <a:pathLst>
                  <a:path w="12" h="8" extrusionOk="0">
                    <a:moveTo>
                      <a:pt x="7" y="1"/>
                    </a:moveTo>
                    <a:cubicBezTo>
                      <a:pt x="2" y="6"/>
                      <a:pt x="0" y="8"/>
                      <a:pt x="12" y="8"/>
                    </a:cubicBezTo>
                    <a:cubicBezTo>
                      <a:pt x="12" y="6"/>
                      <a:pt x="9"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04" name="Google Shape;10604;p49"/>
              <p:cNvSpPr/>
              <p:nvPr/>
            </p:nvSpPr>
            <p:spPr>
              <a:xfrm>
                <a:off x="772825" y="1627725"/>
                <a:ext cx="350" cy="375"/>
              </a:xfrm>
              <a:custGeom>
                <a:avLst/>
                <a:gdLst/>
                <a:ahLst/>
                <a:cxnLst/>
                <a:rect l="l" t="t" r="r" b="b"/>
                <a:pathLst>
                  <a:path w="14" h="15" extrusionOk="0">
                    <a:moveTo>
                      <a:pt x="2" y="0"/>
                    </a:moveTo>
                    <a:cubicBezTo>
                      <a:pt x="2" y="2"/>
                      <a:pt x="2" y="5"/>
                      <a:pt x="0" y="7"/>
                    </a:cubicBezTo>
                    <a:lnTo>
                      <a:pt x="14" y="14"/>
                    </a:lnTo>
                    <a:cubicBezTo>
                      <a:pt x="9" y="9"/>
                      <a:pt x="5" y="5"/>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05" name="Google Shape;10605;p49"/>
              <p:cNvSpPr/>
              <p:nvPr/>
            </p:nvSpPr>
            <p:spPr>
              <a:xfrm>
                <a:off x="782200" y="1684800"/>
                <a:ext cx="75" cy="350"/>
              </a:xfrm>
              <a:custGeom>
                <a:avLst/>
                <a:gdLst/>
                <a:ahLst/>
                <a:cxnLst/>
                <a:rect l="l" t="t" r="r" b="b"/>
                <a:pathLst>
                  <a:path w="3" h="14" extrusionOk="0">
                    <a:moveTo>
                      <a:pt x="1" y="1"/>
                    </a:moveTo>
                    <a:cubicBezTo>
                      <a:pt x="1" y="10"/>
                      <a:pt x="1" y="13"/>
                      <a:pt x="2" y="13"/>
                    </a:cubicBezTo>
                    <a:cubicBezTo>
                      <a:pt x="2" y="13"/>
                      <a:pt x="3" y="9"/>
                      <a:pt x="3" y="3"/>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06" name="Google Shape;10606;p49"/>
              <p:cNvSpPr/>
              <p:nvPr/>
            </p:nvSpPr>
            <p:spPr>
              <a:xfrm>
                <a:off x="799425" y="1639250"/>
                <a:ext cx="75" cy="75"/>
              </a:xfrm>
              <a:custGeom>
                <a:avLst/>
                <a:gdLst/>
                <a:ahLst/>
                <a:cxnLst/>
                <a:rect l="l" t="t" r="r" b="b"/>
                <a:pathLst>
                  <a:path w="3" h="3" extrusionOk="0">
                    <a:moveTo>
                      <a:pt x="0" y="0"/>
                    </a:moveTo>
                    <a:lnTo>
                      <a:pt x="0" y="3"/>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07" name="Google Shape;10607;p49"/>
              <p:cNvSpPr/>
              <p:nvPr/>
            </p:nvSpPr>
            <p:spPr>
              <a:xfrm>
                <a:off x="797200" y="1639250"/>
                <a:ext cx="3275" cy="1475"/>
              </a:xfrm>
              <a:custGeom>
                <a:avLst/>
                <a:gdLst/>
                <a:ahLst/>
                <a:cxnLst/>
                <a:rect l="l" t="t" r="r" b="b"/>
                <a:pathLst>
                  <a:path w="131" h="59" extrusionOk="0">
                    <a:moveTo>
                      <a:pt x="87" y="0"/>
                    </a:moveTo>
                    <a:lnTo>
                      <a:pt x="1" y="58"/>
                    </a:lnTo>
                    <a:lnTo>
                      <a:pt x="131" y="17"/>
                    </a:lnTo>
                    <a:lnTo>
                      <a:pt x="131" y="17"/>
                    </a:lnTo>
                    <a:cubicBezTo>
                      <a:pt x="120" y="18"/>
                      <a:pt x="112" y="19"/>
                      <a:pt x="105" y="19"/>
                    </a:cubicBezTo>
                    <a:cubicBezTo>
                      <a:pt x="85" y="19"/>
                      <a:pt x="85" y="11"/>
                      <a:pt x="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08" name="Google Shape;10608;p49"/>
              <p:cNvSpPr/>
              <p:nvPr/>
            </p:nvSpPr>
            <p:spPr>
              <a:xfrm>
                <a:off x="758025" y="1623300"/>
                <a:ext cx="48300" cy="80425"/>
              </a:xfrm>
              <a:custGeom>
                <a:avLst/>
                <a:gdLst/>
                <a:ahLst/>
                <a:cxnLst/>
                <a:rect l="l" t="t" r="r" b="b"/>
                <a:pathLst>
                  <a:path w="1932" h="3217" extrusionOk="0">
                    <a:moveTo>
                      <a:pt x="655" y="54"/>
                    </a:moveTo>
                    <a:lnTo>
                      <a:pt x="655" y="54"/>
                    </a:lnTo>
                    <a:cubicBezTo>
                      <a:pt x="654" y="54"/>
                      <a:pt x="654" y="54"/>
                      <a:pt x="653" y="55"/>
                    </a:cubicBezTo>
                    <a:lnTo>
                      <a:pt x="653" y="55"/>
                    </a:lnTo>
                    <a:cubicBezTo>
                      <a:pt x="654" y="55"/>
                      <a:pt x="654" y="54"/>
                      <a:pt x="655" y="54"/>
                    </a:cubicBezTo>
                    <a:close/>
                    <a:moveTo>
                      <a:pt x="686" y="191"/>
                    </a:moveTo>
                    <a:cubicBezTo>
                      <a:pt x="696" y="191"/>
                      <a:pt x="694" y="199"/>
                      <a:pt x="689" y="207"/>
                    </a:cubicBezTo>
                    <a:cubicBezTo>
                      <a:pt x="686" y="203"/>
                      <a:pt x="683" y="199"/>
                      <a:pt x="679" y="199"/>
                    </a:cubicBezTo>
                    <a:cubicBezTo>
                      <a:pt x="677" y="199"/>
                      <a:pt x="674" y="200"/>
                      <a:pt x="671" y="203"/>
                    </a:cubicBezTo>
                    <a:cubicBezTo>
                      <a:pt x="673" y="196"/>
                      <a:pt x="678" y="193"/>
                      <a:pt x="682" y="191"/>
                    </a:cubicBezTo>
                    <a:cubicBezTo>
                      <a:pt x="684" y="191"/>
                      <a:pt x="685" y="191"/>
                      <a:pt x="686" y="191"/>
                    </a:cubicBezTo>
                    <a:close/>
                    <a:moveTo>
                      <a:pt x="699" y="224"/>
                    </a:moveTo>
                    <a:cubicBezTo>
                      <a:pt x="700" y="232"/>
                      <a:pt x="700" y="235"/>
                      <a:pt x="700" y="235"/>
                    </a:cubicBezTo>
                    <a:cubicBezTo>
                      <a:pt x="700" y="235"/>
                      <a:pt x="699" y="230"/>
                      <a:pt x="696" y="224"/>
                    </a:cubicBezTo>
                    <a:close/>
                    <a:moveTo>
                      <a:pt x="1610" y="567"/>
                    </a:moveTo>
                    <a:cubicBezTo>
                      <a:pt x="1609" y="567"/>
                      <a:pt x="1609" y="568"/>
                      <a:pt x="1609" y="568"/>
                    </a:cubicBezTo>
                    <a:lnTo>
                      <a:pt x="1609" y="568"/>
                    </a:lnTo>
                    <a:cubicBezTo>
                      <a:pt x="1609" y="568"/>
                      <a:pt x="1609" y="567"/>
                      <a:pt x="1610" y="567"/>
                    </a:cubicBezTo>
                    <a:close/>
                    <a:moveTo>
                      <a:pt x="1387" y="694"/>
                    </a:moveTo>
                    <a:cubicBezTo>
                      <a:pt x="1381" y="697"/>
                      <a:pt x="1378" y="701"/>
                      <a:pt x="1375" y="701"/>
                    </a:cubicBezTo>
                    <a:cubicBezTo>
                      <a:pt x="1375" y="701"/>
                      <a:pt x="1374" y="700"/>
                      <a:pt x="1374" y="700"/>
                    </a:cubicBezTo>
                    <a:lnTo>
                      <a:pt x="1374" y="700"/>
                    </a:lnTo>
                    <a:cubicBezTo>
                      <a:pt x="1378" y="698"/>
                      <a:pt x="1382" y="696"/>
                      <a:pt x="1387" y="694"/>
                    </a:cubicBezTo>
                    <a:close/>
                    <a:moveTo>
                      <a:pt x="1686" y="843"/>
                    </a:moveTo>
                    <a:cubicBezTo>
                      <a:pt x="1687" y="847"/>
                      <a:pt x="1687" y="850"/>
                      <a:pt x="1693" y="850"/>
                    </a:cubicBezTo>
                    <a:cubicBezTo>
                      <a:pt x="1695" y="850"/>
                      <a:pt x="1697" y="850"/>
                      <a:pt x="1700" y="849"/>
                    </a:cubicBezTo>
                    <a:cubicBezTo>
                      <a:pt x="1694" y="849"/>
                      <a:pt x="1689" y="847"/>
                      <a:pt x="1686" y="843"/>
                    </a:cubicBezTo>
                    <a:close/>
                    <a:moveTo>
                      <a:pt x="1772" y="995"/>
                    </a:moveTo>
                    <a:cubicBezTo>
                      <a:pt x="1772" y="995"/>
                      <a:pt x="1772" y="995"/>
                      <a:pt x="1772" y="995"/>
                    </a:cubicBezTo>
                    <a:cubicBezTo>
                      <a:pt x="1772" y="995"/>
                      <a:pt x="1772" y="995"/>
                      <a:pt x="1772" y="995"/>
                    </a:cubicBezTo>
                    <a:close/>
                    <a:moveTo>
                      <a:pt x="1730" y="1067"/>
                    </a:moveTo>
                    <a:lnTo>
                      <a:pt x="1730" y="1067"/>
                    </a:lnTo>
                    <a:cubicBezTo>
                      <a:pt x="1744" y="1070"/>
                      <a:pt x="1740" y="1077"/>
                      <a:pt x="1726" y="1088"/>
                    </a:cubicBezTo>
                    <a:cubicBezTo>
                      <a:pt x="1721" y="1084"/>
                      <a:pt x="1721" y="1077"/>
                      <a:pt x="1730" y="1067"/>
                    </a:cubicBezTo>
                    <a:close/>
                    <a:moveTo>
                      <a:pt x="1815" y="1616"/>
                    </a:moveTo>
                    <a:lnTo>
                      <a:pt x="1815" y="1616"/>
                    </a:lnTo>
                    <a:cubicBezTo>
                      <a:pt x="1813" y="1617"/>
                      <a:pt x="1812" y="1618"/>
                      <a:pt x="1811" y="1619"/>
                    </a:cubicBezTo>
                    <a:lnTo>
                      <a:pt x="1811" y="1619"/>
                    </a:lnTo>
                    <a:cubicBezTo>
                      <a:pt x="1813" y="1619"/>
                      <a:pt x="1815" y="1618"/>
                      <a:pt x="1815" y="1616"/>
                    </a:cubicBezTo>
                    <a:close/>
                    <a:moveTo>
                      <a:pt x="1932" y="1594"/>
                    </a:moveTo>
                    <a:cubicBezTo>
                      <a:pt x="1919" y="1596"/>
                      <a:pt x="1880" y="1607"/>
                      <a:pt x="1846" y="1607"/>
                    </a:cubicBezTo>
                    <a:cubicBezTo>
                      <a:pt x="1829" y="1607"/>
                      <a:pt x="1813" y="1604"/>
                      <a:pt x="1804" y="1596"/>
                    </a:cubicBezTo>
                    <a:lnTo>
                      <a:pt x="1804" y="1596"/>
                    </a:lnTo>
                    <a:cubicBezTo>
                      <a:pt x="1809" y="1603"/>
                      <a:pt x="1816" y="1611"/>
                      <a:pt x="1815" y="1616"/>
                    </a:cubicBezTo>
                    <a:lnTo>
                      <a:pt x="1815" y="1616"/>
                    </a:lnTo>
                    <a:cubicBezTo>
                      <a:pt x="1818" y="1614"/>
                      <a:pt x="1822" y="1612"/>
                      <a:pt x="1828" y="1610"/>
                    </a:cubicBezTo>
                    <a:lnTo>
                      <a:pt x="1828" y="1610"/>
                    </a:lnTo>
                    <a:lnTo>
                      <a:pt x="1837" y="1635"/>
                    </a:lnTo>
                    <a:cubicBezTo>
                      <a:pt x="1840" y="1635"/>
                      <a:pt x="1842" y="1635"/>
                      <a:pt x="1845" y="1635"/>
                    </a:cubicBezTo>
                    <a:cubicBezTo>
                      <a:pt x="1901" y="1635"/>
                      <a:pt x="1888" y="1611"/>
                      <a:pt x="1932" y="1594"/>
                    </a:cubicBezTo>
                    <a:close/>
                    <a:moveTo>
                      <a:pt x="1754" y="1739"/>
                    </a:moveTo>
                    <a:lnTo>
                      <a:pt x="1753" y="1742"/>
                    </a:lnTo>
                    <a:cubicBezTo>
                      <a:pt x="1754" y="1741"/>
                      <a:pt x="1754" y="1740"/>
                      <a:pt x="1754" y="1739"/>
                    </a:cubicBezTo>
                    <a:close/>
                    <a:moveTo>
                      <a:pt x="1473" y="2258"/>
                    </a:moveTo>
                    <a:lnTo>
                      <a:pt x="1473" y="2259"/>
                    </a:lnTo>
                    <a:cubicBezTo>
                      <a:pt x="1473" y="2259"/>
                      <a:pt x="1473" y="2258"/>
                      <a:pt x="1473" y="2258"/>
                    </a:cubicBezTo>
                    <a:close/>
                    <a:moveTo>
                      <a:pt x="752" y="2295"/>
                    </a:moveTo>
                    <a:cubicBezTo>
                      <a:pt x="753" y="2296"/>
                      <a:pt x="753" y="2296"/>
                      <a:pt x="754" y="2297"/>
                    </a:cubicBezTo>
                    <a:lnTo>
                      <a:pt x="754" y="2297"/>
                    </a:lnTo>
                    <a:cubicBezTo>
                      <a:pt x="754" y="2297"/>
                      <a:pt x="754" y="2296"/>
                      <a:pt x="754" y="2296"/>
                    </a:cubicBezTo>
                    <a:lnTo>
                      <a:pt x="752" y="2295"/>
                    </a:lnTo>
                    <a:close/>
                    <a:moveTo>
                      <a:pt x="1223" y="2451"/>
                    </a:moveTo>
                    <a:lnTo>
                      <a:pt x="1223" y="2451"/>
                    </a:lnTo>
                    <a:cubicBezTo>
                      <a:pt x="1222" y="2452"/>
                      <a:pt x="1221" y="2453"/>
                      <a:pt x="1221" y="2453"/>
                    </a:cubicBezTo>
                    <a:lnTo>
                      <a:pt x="1221" y="2453"/>
                    </a:lnTo>
                    <a:cubicBezTo>
                      <a:pt x="1222" y="2453"/>
                      <a:pt x="1222" y="2452"/>
                      <a:pt x="1223" y="2451"/>
                    </a:cubicBezTo>
                    <a:close/>
                    <a:moveTo>
                      <a:pt x="434" y="2505"/>
                    </a:moveTo>
                    <a:cubicBezTo>
                      <a:pt x="436" y="2506"/>
                      <a:pt x="438" y="2507"/>
                      <a:pt x="440" y="2507"/>
                    </a:cubicBezTo>
                    <a:lnTo>
                      <a:pt x="440" y="2507"/>
                    </a:lnTo>
                    <a:cubicBezTo>
                      <a:pt x="438" y="2506"/>
                      <a:pt x="436" y="2506"/>
                      <a:pt x="434" y="2505"/>
                    </a:cubicBezTo>
                    <a:close/>
                    <a:moveTo>
                      <a:pt x="249" y="2746"/>
                    </a:moveTo>
                    <a:cubicBezTo>
                      <a:pt x="249" y="2746"/>
                      <a:pt x="250" y="2746"/>
                      <a:pt x="250" y="2746"/>
                    </a:cubicBezTo>
                    <a:lnTo>
                      <a:pt x="250" y="2746"/>
                    </a:lnTo>
                    <a:cubicBezTo>
                      <a:pt x="250" y="2746"/>
                      <a:pt x="249" y="2746"/>
                      <a:pt x="249" y="2746"/>
                    </a:cubicBezTo>
                    <a:close/>
                    <a:moveTo>
                      <a:pt x="582" y="2899"/>
                    </a:moveTo>
                    <a:cubicBezTo>
                      <a:pt x="581" y="2899"/>
                      <a:pt x="581" y="2899"/>
                      <a:pt x="580" y="2899"/>
                    </a:cubicBezTo>
                    <a:lnTo>
                      <a:pt x="580" y="2899"/>
                    </a:lnTo>
                    <a:lnTo>
                      <a:pt x="583" y="2899"/>
                    </a:lnTo>
                    <a:cubicBezTo>
                      <a:pt x="582" y="2899"/>
                      <a:pt x="582" y="2899"/>
                      <a:pt x="582" y="2899"/>
                    </a:cubicBezTo>
                    <a:close/>
                    <a:moveTo>
                      <a:pt x="775" y="1"/>
                    </a:moveTo>
                    <a:cubicBezTo>
                      <a:pt x="759" y="8"/>
                      <a:pt x="738" y="10"/>
                      <a:pt x="731" y="29"/>
                    </a:cubicBezTo>
                    <a:lnTo>
                      <a:pt x="747" y="31"/>
                    </a:lnTo>
                    <a:cubicBezTo>
                      <a:pt x="736" y="68"/>
                      <a:pt x="694" y="54"/>
                      <a:pt x="699" y="77"/>
                    </a:cubicBezTo>
                    <a:cubicBezTo>
                      <a:pt x="682" y="81"/>
                      <a:pt x="663" y="86"/>
                      <a:pt x="646" y="86"/>
                    </a:cubicBezTo>
                    <a:cubicBezTo>
                      <a:pt x="630" y="86"/>
                      <a:pt x="616" y="81"/>
                      <a:pt x="613" y="64"/>
                    </a:cubicBezTo>
                    <a:lnTo>
                      <a:pt x="643" y="28"/>
                    </a:lnTo>
                    <a:lnTo>
                      <a:pt x="643" y="28"/>
                    </a:lnTo>
                    <a:cubicBezTo>
                      <a:pt x="635" y="39"/>
                      <a:pt x="637" y="55"/>
                      <a:pt x="650" y="55"/>
                    </a:cubicBezTo>
                    <a:cubicBezTo>
                      <a:pt x="651" y="55"/>
                      <a:pt x="652" y="55"/>
                      <a:pt x="653" y="55"/>
                    </a:cubicBezTo>
                    <a:lnTo>
                      <a:pt x="653" y="55"/>
                    </a:lnTo>
                    <a:cubicBezTo>
                      <a:pt x="653" y="55"/>
                      <a:pt x="652" y="55"/>
                      <a:pt x="652" y="55"/>
                    </a:cubicBezTo>
                    <a:cubicBezTo>
                      <a:pt x="636" y="55"/>
                      <a:pt x="657" y="5"/>
                      <a:pt x="636" y="5"/>
                    </a:cubicBezTo>
                    <a:cubicBezTo>
                      <a:pt x="631" y="5"/>
                      <a:pt x="623" y="8"/>
                      <a:pt x="613" y="15"/>
                    </a:cubicBezTo>
                    <a:lnTo>
                      <a:pt x="604" y="52"/>
                    </a:lnTo>
                    <a:cubicBezTo>
                      <a:pt x="584" y="55"/>
                      <a:pt x="556" y="63"/>
                      <a:pt x="534" y="63"/>
                    </a:cubicBezTo>
                    <a:cubicBezTo>
                      <a:pt x="520" y="63"/>
                      <a:pt x="509" y="59"/>
                      <a:pt x="506" y="47"/>
                    </a:cubicBezTo>
                    <a:lnTo>
                      <a:pt x="506" y="47"/>
                    </a:lnTo>
                    <a:cubicBezTo>
                      <a:pt x="476" y="89"/>
                      <a:pt x="513" y="47"/>
                      <a:pt x="485" y="101"/>
                    </a:cubicBezTo>
                    <a:cubicBezTo>
                      <a:pt x="495" y="86"/>
                      <a:pt x="502" y="82"/>
                      <a:pt x="509" y="82"/>
                    </a:cubicBezTo>
                    <a:cubicBezTo>
                      <a:pt x="523" y="82"/>
                      <a:pt x="533" y="103"/>
                      <a:pt x="545" y="103"/>
                    </a:cubicBezTo>
                    <a:cubicBezTo>
                      <a:pt x="550" y="103"/>
                      <a:pt x="556" y="99"/>
                      <a:pt x="563" y="89"/>
                    </a:cubicBezTo>
                    <a:lnTo>
                      <a:pt x="563" y="89"/>
                    </a:lnTo>
                    <a:cubicBezTo>
                      <a:pt x="539" y="136"/>
                      <a:pt x="570" y="123"/>
                      <a:pt x="553" y="177"/>
                    </a:cubicBezTo>
                    <a:cubicBezTo>
                      <a:pt x="559" y="169"/>
                      <a:pt x="563" y="159"/>
                      <a:pt x="569" y="159"/>
                    </a:cubicBezTo>
                    <a:cubicBezTo>
                      <a:pt x="571" y="159"/>
                      <a:pt x="574" y="162"/>
                      <a:pt x="578" y="168"/>
                    </a:cubicBezTo>
                    <a:cubicBezTo>
                      <a:pt x="583" y="166"/>
                      <a:pt x="590" y="163"/>
                      <a:pt x="592" y="161"/>
                    </a:cubicBezTo>
                    <a:cubicBezTo>
                      <a:pt x="592" y="152"/>
                      <a:pt x="597" y="142"/>
                      <a:pt x="601" y="135"/>
                    </a:cubicBezTo>
                    <a:cubicBezTo>
                      <a:pt x="613" y="129"/>
                      <a:pt x="623" y="126"/>
                      <a:pt x="633" y="126"/>
                    </a:cubicBezTo>
                    <a:cubicBezTo>
                      <a:pt x="648" y="126"/>
                      <a:pt x="662" y="132"/>
                      <a:pt x="673" y="132"/>
                    </a:cubicBezTo>
                    <a:cubicBezTo>
                      <a:pt x="677" y="132"/>
                      <a:pt x="680" y="132"/>
                      <a:pt x="682" y="131"/>
                    </a:cubicBezTo>
                    <a:lnTo>
                      <a:pt x="682" y="131"/>
                    </a:lnTo>
                    <a:cubicBezTo>
                      <a:pt x="689" y="142"/>
                      <a:pt x="666" y="140"/>
                      <a:pt x="659" y="159"/>
                    </a:cubicBezTo>
                    <a:lnTo>
                      <a:pt x="694" y="147"/>
                    </a:lnTo>
                    <a:lnTo>
                      <a:pt x="694" y="147"/>
                    </a:lnTo>
                    <a:cubicBezTo>
                      <a:pt x="672" y="176"/>
                      <a:pt x="682" y="212"/>
                      <a:pt x="646" y="212"/>
                    </a:cubicBezTo>
                    <a:cubicBezTo>
                      <a:pt x="645" y="212"/>
                      <a:pt x="644" y="212"/>
                      <a:pt x="643" y="212"/>
                    </a:cubicBezTo>
                    <a:lnTo>
                      <a:pt x="643" y="212"/>
                    </a:lnTo>
                    <a:lnTo>
                      <a:pt x="664" y="230"/>
                    </a:lnTo>
                    <a:cubicBezTo>
                      <a:pt x="664" y="255"/>
                      <a:pt x="676" y="272"/>
                      <a:pt x="695" y="272"/>
                    </a:cubicBezTo>
                    <a:cubicBezTo>
                      <a:pt x="696" y="272"/>
                      <a:pt x="697" y="272"/>
                      <a:pt x="699" y="272"/>
                    </a:cubicBezTo>
                    <a:cubicBezTo>
                      <a:pt x="700" y="275"/>
                      <a:pt x="703" y="276"/>
                      <a:pt x="707" y="276"/>
                    </a:cubicBezTo>
                    <a:cubicBezTo>
                      <a:pt x="718" y="276"/>
                      <a:pt x="732" y="269"/>
                      <a:pt x="733" y="269"/>
                    </a:cubicBezTo>
                    <a:lnTo>
                      <a:pt x="733" y="269"/>
                    </a:lnTo>
                    <a:cubicBezTo>
                      <a:pt x="733" y="269"/>
                      <a:pt x="731" y="271"/>
                      <a:pt x="724" y="275"/>
                    </a:cubicBezTo>
                    <a:lnTo>
                      <a:pt x="775" y="281"/>
                    </a:lnTo>
                    <a:lnTo>
                      <a:pt x="771" y="288"/>
                    </a:lnTo>
                    <a:cubicBezTo>
                      <a:pt x="787" y="302"/>
                      <a:pt x="815" y="302"/>
                      <a:pt x="838" y="309"/>
                    </a:cubicBezTo>
                    <a:cubicBezTo>
                      <a:pt x="866" y="312"/>
                      <a:pt x="884" y="337"/>
                      <a:pt x="877" y="363"/>
                    </a:cubicBezTo>
                    <a:cubicBezTo>
                      <a:pt x="883" y="362"/>
                      <a:pt x="888" y="361"/>
                      <a:pt x="893" y="361"/>
                    </a:cubicBezTo>
                    <a:cubicBezTo>
                      <a:pt x="903" y="361"/>
                      <a:pt x="913" y="364"/>
                      <a:pt x="919" y="377"/>
                    </a:cubicBezTo>
                    <a:lnTo>
                      <a:pt x="903" y="407"/>
                    </a:lnTo>
                    <a:cubicBezTo>
                      <a:pt x="920" y="407"/>
                      <a:pt x="920" y="438"/>
                      <a:pt x="933" y="438"/>
                    </a:cubicBezTo>
                    <a:cubicBezTo>
                      <a:pt x="936" y="438"/>
                      <a:pt x="939" y="437"/>
                      <a:pt x="944" y="432"/>
                    </a:cubicBezTo>
                    <a:lnTo>
                      <a:pt x="944" y="432"/>
                    </a:lnTo>
                    <a:cubicBezTo>
                      <a:pt x="903" y="506"/>
                      <a:pt x="986" y="488"/>
                      <a:pt x="995" y="516"/>
                    </a:cubicBezTo>
                    <a:lnTo>
                      <a:pt x="1026" y="488"/>
                    </a:lnTo>
                    <a:cubicBezTo>
                      <a:pt x="1037" y="499"/>
                      <a:pt x="1058" y="502"/>
                      <a:pt x="1086" y="504"/>
                    </a:cubicBezTo>
                    <a:lnTo>
                      <a:pt x="1111" y="479"/>
                    </a:lnTo>
                    <a:cubicBezTo>
                      <a:pt x="1113" y="478"/>
                      <a:pt x="1115" y="478"/>
                      <a:pt x="1117" y="478"/>
                    </a:cubicBezTo>
                    <a:cubicBezTo>
                      <a:pt x="1146" y="478"/>
                      <a:pt x="1129" y="531"/>
                      <a:pt x="1153" y="548"/>
                    </a:cubicBezTo>
                    <a:cubicBezTo>
                      <a:pt x="1149" y="551"/>
                      <a:pt x="1146" y="552"/>
                      <a:pt x="1144" y="552"/>
                    </a:cubicBezTo>
                    <a:cubicBezTo>
                      <a:pt x="1138" y="552"/>
                      <a:pt x="1137" y="545"/>
                      <a:pt x="1139" y="539"/>
                    </a:cubicBezTo>
                    <a:lnTo>
                      <a:pt x="1139" y="539"/>
                    </a:lnTo>
                    <a:cubicBezTo>
                      <a:pt x="1100" y="618"/>
                      <a:pt x="1239" y="555"/>
                      <a:pt x="1213" y="620"/>
                    </a:cubicBezTo>
                    <a:cubicBezTo>
                      <a:pt x="1215" y="620"/>
                      <a:pt x="1217" y="619"/>
                      <a:pt x="1219" y="619"/>
                    </a:cubicBezTo>
                    <a:cubicBezTo>
                      <a:pt x="1229" y="619"/>
                      <a:pt x="1229" y="626"/>
                      <a:pt x="1225" y="634"/>
                    </a:cubicBezTo>
                    <a:lnTo>
                      <a:pt x="1223" y="634"/>
                    </a:lnTo>
                    <a:cubicBezTo>
                      <a:pt x="1220" y="634"/>
                      <a:pt x="1223" y="634"/>
                      <a:pt x="1223" y="636"/>
                    </a:cubicBezTo>
                    <a:cubicBezTo>
                      <a:pt x="1220" y="643"/>
                      <a:pt x="1216" y="650"/>
                      <a:pt x="1213" y="657"/>
                    </a:cubicBezTo>
                    <a:cubicBezTo>
                      <a:pt x="1218" y="650"/>
                      <a:pt x="1220" y="645"/>
                      <a:pt x="1223" y="638"/>
                    </a:cubicBezTo>
                    <a:cubicBezTo>
                      <a:pt x="1232" y="643"/>
                      <a:pt x="1241" y="648"/>
                      <a:pt x="1250" y="650"/>
                    </a:cubicBezTo>
                    <a:lnTo>
                      <a:pt x="1220" y="676"/>
                    </a:lnTo>
                    <a:lnTo>
                      <a:pt x="1223" y="676"/>
                    </a:lnTo>
                    <a:cubicBezTo>
                      <a:pt x="1221" y="679"/>
                      <a:pt x="1221" y="680"/>
                      <a:pt x="1222" y="680"/>
                    </a:cubicBezTo>
                    <a:cubicBezTo>
                      <a:pt x="1227" y="680"/>
                      <a:pt x="1246" y="664"/>
                      <a:pt x="1264" y="648"/>
                    </a:cubicBezTo>
                    <a:cubicBezTo>
                      <a:pt x="1267" y="648"/>
                      <a:pt x="1270" y="649"/>
                      <a:pt x="1272" y="649"/>
                    </a:cubicBezTo>
                    <a:cubicBezTo>
                      <a:pt x="1279" y="649"/>
                      <a:pt x="1286" y="647"/>
                      <a:pt x="1292" y="645"/>
                    </a:cubicBezTo>
                    <a:lnTo>
                      <a:pt x="1292" y="645"/>
                    </a:lnTo>
                    <a:cubicBezTo>
                      <a:pt x="1243" y="687"/>
                      <a:pt x="1327" y="652"/>
                      <a:pt x="1274" y="699"/>
                    </a:cubicBezTo>
                    <a:cubicBezTo>
                      <a:pt x="1278" y="697"/>
                      <a:pt x="1283" y="696"/>
                      <a:pt x="1287" y="696"/>
                    </a:cubicBezTo>
                    <a:cubicBezTo>
                      <a:pt x="1303" y="696"/>
                      <a:pt x="1317" y="706"/>
                      <a:pt x="1340" y="706"/>
                    </a:cubicBezTo>
                    <a:cubicBezTo>
                      <a:pt x="1349" y="706"/>
                      <a:pt x="1360" y="705"/>
                      <a:pt x="1373" y="700"/>
                    </a:cubicBezTo>
                    <a:lnTo>
                      <a:pt x="1373" y="700"/>
                    </a:lnTo>
                    <a:cubicBezTo>
                      <a:pt x="1373" y="713"/>
                      <a:pt x="1372" y="724"/>
                      <a:pt x="1394" y="724"/>
                    </a:cubicBezTo>
                    <a:lnTo>
                      <a:pt x="1350" y="752"/>
                    </a:lnTo>
                    <a:lnTo>
                      <a:pt x="1350" y="752"/>
                    </a:lnTo>
                    <a:lnTo>
                      <a:pt x="1424" y="740"/>
                    </a:lnTo>
                    <a:lnTo>
                      <a:pt x="1424" y="740"/>
                    </a:lnTo>
                    <a:cubicBezTo>
                      <a:pt x="1408" y="766"/>
                      <a:pt x="1380" y="785"/>
                      <a:pt x="1348" y="787"/>
                    </a:cubicBezTo>
                    <a:cubicBezTo>
                      <a:pt x="1417" y="787"/>
                      <a:pt x="1383" y="798"/>
                      <a:pt x="1450" y="798"/>
                    </a:cubicBezTo>
                    <a:lnTo>
                      <a:pt x="1420" y="810"/>
                    </a:lnTo>
                    <a:cubicBezTo>
                      <a:pt x="1424" y="819"/>
                      <a:pt x="1473" y="817"/>
                      <a:pt x="1450" y="833"/>
                    </a:cubicBezTo>
                    <a:cubicBezTo>
                      <a:pt x="1403" y="877"/>
                      <a:pt x="1489" y="940"/>
                      <a:pt x="1447" y="1012"/>
                    </a:cubicBezTo>
                    <a:cubicBezTo>
                      <a:pt x="1467" y="1004"/>
                      <a:pt x="1477" y="1001"/>
                      <a:pt x="1481" y="1001"/>
                    </a:cubicBezTo>
                    <a:cubicBezTo>
                      <a:pt x="1494" y="1001"/>
                      <a:pt x="1445" y="1033"/>
                      <a:pt x="1470" y="1033"/>
                    </a:cubicBezTo>
                    <a:cubicBezTo>
                      <a:pt x="1474" y="1033"/>
                      <a:pt x="1479" y="1032"/>
                      <a:pt x="1487" y="1030"/>
                    </a:cubicBezTo>
                    <a:lnTo>
                      <a:pt x="1487" y="1030"/>
                    </a:lnTo>
                    <a:cubicBezTo>
                      <a:pt x="1470" y="1038"/>
                      <a:pt x="1459" y="1045"/>
                      <a:pt x="1444" y="1045"/>
                    </a:cubicBezTo>
                    <a:cubicBezTo>
                      <a:pt x="1441" y="1045"/>
                      <a:pt x="1437" y="1045"/>
                      <a:pt x="1434" y="1044"/>
                    </a:cubicBezTo>
                    <a:lnTo>
                      <a:pt x="1434" y="1044"/>
                    </a:lnTo>
                    <a:cubicBezTo>
                      <a:pt x="1461" y="1067"/>
                      <a:pt x="1406" y="1093"/>
                      <a:pt x="1473" y="1097"/>
                    </a:cubicBezTo>
                    <a:cubicBezTo>
                      <a:pt x="1465" y="1101"/>
                      <a:pt x="1457" y="1102"/>
                      <a:pt x="1451" y="1102"/>
                    </a:cubicBezTo>
                    <a:cubicBezTo>
                      <a:pt x="1447" y="1102"/>
                      <a:pt x="1443" y="1102"/>
                      <a:pt x="1439" y="1102"/>
                    </a:cubicBezTo>
                    <a:cubicBezTo>
                      <a:pt x="1435" y="1102"/>
                      <a:pt x="1430" y="1102"/>
                      <a:pt x="1427" y="1104"/>
                    </a:cubicBezTo>
                    <a:cubicBezTo>
                      <a:pt x="1431" y="1104"/>
                      <a:pt x="1447" y="1109"/>
                      <a:pt x="1434" y="1114"/>
                    </a:cubicBezTo>
                    <a:cubicBezTo>
                      <a:pt x="1430" y="1115"/>
                      <a:pt x="1427" y="1116"/>
                      <a:pt x="1424" y="1116"/>
                    </a:cubicBezTo>
                    <a:cubicBezTo>
                      <a:pt x="1417" y="1116"/>
                      <a:pt x="1411" y="1113"/>
                      <a:pt x="1403" y="1111"/>
                    </a:cubicBezTo>
                    <a:lnTo>
                      <a:pt x="1403" y="1111"/>
                    </a:lnTo>
                    <a:cubicBezTo>
                      <a:pt x="1408" y="1125"/>
                      <a:pt x="1430" y="1129"/>
                      <a:pt x="1459" y="1129"/>
                    </a:cubicBezTo>
                    <a:cubicBezTo>
                      <a:pt x="1486" y="1129"/>
                      <a:pt x="1519" y="1125"/>
                      <a:pt x="1552" y="1121"/>
                    </a:cubicBezTo>
                    <a:lnTo>
                      <a:pt x="1552" y="1121"/>
                    </a:lnTo>
                    <a:cubicBezTo>
                      <a:pt x="1522" y="1142"/>
                      <a:pt x="1526" y="1146"/>
                      <a:pt x="1573" y="1153"/>
                    </a:cubicBezTo>
                    <a:cubicBezTo>
                      <a:pt x="1560" y="1157"/>
                      <a:pt x="1546" y="1164"/>
                      <a:pt x="1536" y="1164"/>
                    </a:cubicBezTo>
                    <a:cubicBezTo>
                      <a:pt x="1529" y="1164"/>
                      <a:pt x="1524" y="1161"/>
                      <a:pt x="1519" y="1155"/>
                    </a:cubicBezTo>
                    <a:lnTo>
                      <a:pt x="1519" y="1155"/>
                    </a:lnTo>
                    <a:cubicBezTo>
                      <a:pt x="1519" y="1167"/>
                      <a:pt x="1495" y="1218"/>
                      <a:pt x="1546" y="1218"/>
                    </a:cubicBezTo>
                    <a:cubicBezTo>
                      <a:pt x="1547" y="1218"/>
                      <a:pt x="1548" y="1218"/>
                      <a:pt x="1549" y="1218"/>
                    </a:cubicBezTo>
                    <a:lnTo>
                      <a:pt x="1549" y="1218"/>
                    </a:lnTo>
                    <a:cubicBezTo>
                      <a:pt x="1536" y="1220"/>
                      <a:pt x="1545" y="1232"/>
                      <a:pt x="1552" y="1234"/>
                    </a:cubicBezTo>
                    <a:cubicBezTo>
                      <a:pt x="1549" y="1257"/>
                      <a:pt x="1545" y="1260"/>
                      <a:pt x="1549" y="1283"/>
                    </a:cubicBezTo>
                    <a:lnTo>
                      <a:pt x="1559" y="1276"/>
                    </a:lnTo>
                    <a:cubicBezTo>
                      <a:pt x="1624" y="1285"/>
                      <a:pt x="1573" y="1295"/>
                      <a:pt x="1580" y="1313"/>
                    </a:cubicBezTo>
                    <a:lnTo>
                      <a:pt x="1573" y="1313"/>
                    </a:lnTo>
                    <a:cubicBezTo>
                      <a:pt x="1524" y="1352"/>
                      <a:pt x="1596" y="1334"/>
                      <a:pt x="1538" y="1371"/>
                    </a:cubicBezTo>
                    <a:lnTo>
                      <a:pt x="1577" y="1373"/>
                    </a:lnTo>
                    <a:cubicBezTo>
                      <a:pt x="1665" y="1390"/>
                      <a:pt x="1522" y="1406"/>
                      <a:pt x="1549" y="1434"/>
                    </a:cubicBezTo>
                    <a:lnTo>
                      <a:pt x="1573" y="1429"/>
                    </a:lnTo>
                    <a:lnTo>
                      <a:pt x="1573" y="1429"/>
                    </a:lnTo>
                    <a:cubicBezTo>
                      <a:pt x="1600" y="1448"/>
                      <a:pt x="1450" y="1445"/>
                      <a:pt x="1436" y="1454"/>
                    </a:cubicBezTo>
                    <a:cubicBezTo>
                      <a:pt x="1427" y="1454"/>
                      <a:pt x="1424" y="1448"/>
                      <a:pt x="1420" y="1443"/>
                    </a:cubicBezTo>
                    <a:lnTo>
                      <a:pt x="1420" y="1443"/>
                    </a:lnTo>
                    <a:cubicBezTo>
                      <a:pt x="1362" y="1464"/>
                      <a:pt x="1471" y="1457"/>
                      <a:pt x="1478" y="1485"/>
                    </a:cubicBezTo>
                    <a:cubicBezTo>
                      <a:pt x="1457" y="1483"/>
                      <a:pt x="1429" y="1473"/>
                      <a:pt x="1412" y="1473"/>
                    </a:cubicBezTo>
                    <a:cubicBezTo>
                      <a:pt x="1406" y="1473"/>
                      <a:pt x="1401" y="1474"/>
                      <a:pt x="1399" y="1478"/>
                    </a:cubicBezTo>
                    <a:cubicBezTo>
                      <a:pt x="1376" y="1478"/>
                      <a:pt x="1475" y="1550"/>
                      <a:pt x="1415" y="1556"/>
                    </a:cubicBezTo>
                    <a:cubicBezTo>
                      <a:pt x="1418" y="1556"/>
                      <a:pt x="1420" y="1556"/>
                      <a:pt x="1423" y="1556"/>
                    </a:cubicBezTo>
                    <a:cubicBezTo>
                      <a:pt x="1441" y="1556"/>
                      <a:pt x="1459" y="1563"/>
                      <a:pt x="1473" y="1575"/>
                    </a:cubicBezTo>
                    <a:cubicBezTo>
                      <a:pt x="1473" y="1584"/>
                      <a:pt x="1452" y="1589"/>
                      <a:pt x="1436" y="1591"/>
                    </a:cubicBezTo>
                    <a:cubicBezTo>
                      <a:pt x="1417" y="1596"/>
                      <a:pt x="1408" y="1607"/>
                      <a:pt x="1436" y="1628"/>
                    </a:cubicBezTo>
                    <a:cubicBezTo>
                      <a:pt x="1431" y="1628"/>
                      <a:pt x="1424" y="1628"/>
                      <a:pt x="1420" y="1626"/>
                    </a:cubicBezTo>
                    <a:lnTo>
                      <a:pt x="1420" y="1626"/>
                    </a:lnTo>
                    <a:cubicBezTo>
                      <a:pt x="1431" y="1645"/>
                      <a:pt x="1427" y="1679"/>
                      <a:pt x="1457" y="1703"/>
                    </a:cubicBezTo>
                    <a:cubicBezTo>
                      <a:pt x="1440" y="1696"/>
                      <a:pt x="1427" y="1694"/>
                      <a:pt x="1419" y="1694"/>
                    </a:cubicBezTo>
                    <a:cubicBezTo>
                      <a:pt x="1372" y="1694"/>
                      <a:pt x="1429" y="1769"/>
                      <a:pt x="1397" y="1769"/>
                    </a:cubicBezTo>
                    <a:cubicBezTo>
                      <a:pt x="1390" y="1769"/>
                      <a:pt x="1378" y="1765"/>
                      <a:pt x="1359" y="1756"/>
                    </a:cubicBezTo>
                    <a:lnTo>
                      <a:pt x="1343" y="1798"/>
                    </a:lnTo>
                    <a:lnTo>
                      <a:pt x="1332" y="1788"/>
                    </a:lnTo>
                    <a:lnTo>
                      <a:pt x="1332" y="1788"/>
                    </a:lnTo>
                    <a:cubicBezTo>
                      <a:pt x="1311" y="1809"/>
                      <a:pt x="1332" y="1832"/>
                      <a:pt x="1350" y="1856"/>
                    </a:cubicBezTo>
                    <a:cubicBezTo>
                      <a:pt x="1341" y="1856"/>
                      <a:pt x="1332" y="1846"/>
                      <a:pt x="1327" y="1842"/>
                    </a:cubicBezTo>
                    <a:cubicBezTo>
                      <a:pt x="1283" y="1860"/>
                      <a:pt x="1285" y="1865"/>
                      <a:pt x="1313" y="1930"/>
                    </a:cubicBezTo>
                    <a:lnTo>
                      <a:pt x="1278" y="1909"/>
                    </a:lnTo>
                    <a:lnTo>
                      <a:pt x="1278" y="1909"/>
                    </a:lnTo>
                    <a:cubicBezTo>
                      <a:pt x="1290" y="1930"/>
                      <a:pt x="1188" y="1918"/>
                      <a:pt x="1197" y="1976"/>
                    </a:cubicBezTo>
                    <a:cubicBezTo>
                      <a:pt x="1192" y="1971"/>
                      <a:pt x="1188" y="1967"/>
                      <a:pt x="1185" y="1962"/>
                    </a:cubicBezTo>
                    <a:lnTo>
                      <a:pt x="1185" y="1962"/>
                    </a:lnTo>
                    <a:cubicBezTo>
                      <a:pt x="1190" y="2029"/>
                      <a:pt x="1028" y="1962"/>
                      <a:pt x="1121" y="2073"/>
                    </a:cubicBezTo>
                    <a:lnTo>
                      <a:pt x="1123" y="2120"/>
                    </a:lnTo>
                    <a:cubicBezTo>
                      <a:pt x="1127" y="2118"/>
                      <a:pt x="1131" y="2117"/>
                      <a:pt x="1134" y="2117"/>
                    </a:cubicBezTo>
                    <a:cubicBezTo>
                      <a:pt x="1163" y="2117"/>
                      <a:pt x="1168" y="2172"/>
                      <a:pt x="1192" y="2178"/>
                    </a:cubicBezTo>
                    <a:cubicBezTo>
                      <a:pt x="1191" y="2183"/>
                      <a:pt x="1186" y="2185"/>
                      <a:pt x="1179" y="2185"/>
                    </a:cubicBezTo>
                    <a:cubicBezTo>
                      <a:pt x="1161" y="2185"/>
                      <a:pt x="1132" y="2168"/>
                      <a:pt x="1139" y="2155"/>
                    </a:cubicBezTo>
                    <a:lnTo>
                      <a:pt x="1139" y="2155"/>
                    </a:lnTo>
                    <a:lnTo>
                      <a:pt x="1148" y="2159"/>
                    </a:lnTo>
                    <a:cubicBezTo>
                      <a:pt x="1133" y="2139"/>
                      <a:pt x="1122" y="2133"/>
                      <a:pt x="1112" y="2133"/>
                    </a:cubicBezTo>
                    <a:cubicBezTo>
                      <a:pt x="1099" y="2133"/>
                      <a:pt x="1089" y="2143"/>
                      <a:pt x="1077" y="2143"/>
                    </a:cubicBezTo>
                    <a:cubicBezTo>
                      <a:pt x="1070" y="2143"/>
                      <a:pt x="1062" y="2139"/>
                      <a:pt x="1053" y="2129"/>
                    </a:cubicBezTo>
                    <a:cubicBezTo>
                      <a:pt x="993" y="2182"/>
                      <a:pt x="903" y="2192"/>
                      <a:pt x="838" y="2222"/>
                    </a:cubicBezTo>
                    <a:lnTo>
                      <a:pt x="877" y="2268"/>
                    </a:lnTo>
                    <a:lnTo>
                      <a:pt x="849" y="2280"/>
                    </a:lnTo>
                    <a:cubicBezTo>
                      <a:pt x="835" y="2271"/>
                      <a:pt x="815" y="2245"/>
                      <a:pt x="835" y="2236"/>
                    </a:cubicBezTo>
                    <a:cubicBezTo>
                      <a:pt x="832" y="2233"/>
                      <a:pt x="828" y="2232"/>
                      <a:pt x="826" y="2232"/>
                    </a:cubicBezTo>
                    <a:cubicBezTo>
                      <a:pt x="811" y="2232"/>
                      <a:pt x="820" y="2279"/>
                      <a:pt x="826" y="2289"/>
                    </a:cubicBezTo>
                    <a:cubicBezTo>
                      <a:pt x="777" y="2289"/>
                      <a:pt x="801" y="2229"/>
                      <a:pt x="792" y="2229"/>
                    </a:cubicBezTo>
                    <a:cubicBezTo>
                      <a:pt x="792" y="2229"/>
                      <a:pt x="792" y="2229"/>
                      <a:pt x="791" y="2229"/>
                    </a:cubicBezTo>
                    <a:lnTo>
                      <a:pt x="777" y="2240"/>
                    </a:lnTo>
                    <a:lnTo>
                      <a:pt x="784" y="2245"/>
                    </a:lnTo>
                    <a:cubicBezTo>
                      <a:pt x="784" y="2275"/>
                      <a:pt x="798" y="2294"/>
                      <a:pt x="773" y="2305"/>
                    </a:cubicBezTo>
                    <a:cubicBezTo>
                      <a:pt x="765" y="2305"/>
                      <a:pt x="759" y="2301"/>
                      <a:pt x="754" y="2297"/>
                    </a:cubicBezTo>
                    <a:lnTo>
                      <a:pt x="754" y="2297"/>
                    </a:lnTo>
                    <a:cubicBezTo>
                      <a:pt x="752" y="2303"/>
                      <a:pt x="751" y="2306"/>
                      <a:pt x="750" y="2306"/>
                    </a:cubicBezTo>
                    <a:cubicBezTo>
                      <a:pt x="748" y="2306"/>
                      <a:pt x="746" y="2299"/>
                      <a:pt x="745" y="2291"/>
                    </a:cubicBezTo>
                    <a:lnTo>
                      <a:pt x="745" y="2291"/>
                    </a:lnTo>
                    <a:lnTo>
                      <a:pt x="752" y="2295"/>
                    </a:lnTo>
                    <a:lnTo>
                      <a:pt x="752" y="2295"/>
                    </a:lnTo>
                    <a:cubicBezTo>
                      <a:pt x="746" y="2289"/>
                      <a:pt x="743" y="2282"/>
                      <a:pt x="739" y="2282"/>
                    </a:cubicBezTo>
                    <a:cubicBezTo>
                      <a:pt x="739" y="2282"/>
                      <a:pt x="738" y="2282"/>
                      <a:pt x="738" y="2282"/>
                    </a:cubicBezTo>
                    <a:cubicBezTo>
                      <a:pt x="737" y="2280"/>
                      <a:pt x="736" y="2279"/>
                      <a:pt x="735" y="2279"/>
                    </a:cubicBezTo>
                    <a:cubicBezTo>
                      <a:pt x="733" y="2279"/>
                      <a:pt x="732" y="2281"/>
                      <a:pt x="729" y="2287"/>
                    </a:cubicBezTo>
                    <a:lnTo>
                      <a:pt x="692" y="2303"/>
                    </a:lnTo>
                    <a:lnTo>
                      <a:pt x="733" y="2331"/>
                    </a:lnTo>
                    <a:cubicBezTo>
                      <a:pt x="731" y="2360"/>
                      <a:pt x="703" y="2350"/>
                      <a:pt x="744" y="2379"/>
                    </a:cubicBezTo>
                    <a:lnTo>
                      <a:pt x="744" y="2379"/>
                    </a:lnTo>
                    <a:cubicBezTo>
                      <a:pt x="731" y="2371"/>
                      <a:pt x="719" y="2367"/>
                      <a:pt x="707" y="2367"/>
                    </a:cubicBezTo>
                    <a:cubicBezTo>
                      <a:pt x="655" y="2367"/>
                      <a:pt x="612" y="2431"/>
                      <a:pt x="587" y="2431"/>
                    </a:cubicBezTo>
                    <a:cubicBezTo>
                      <a:pt x="585" y="2431"/>
                      <a:pt x="584" y="2431"/>
                      <a:pt x="583" y="2430"/>
                    </a:cubicBezTo>
                    <a:lnTo>
                      <a:pt x="583" y="2430"/>
                    </a:lnTo>
                    <a:cubicBezTo>
                      <a:pt x="590" y="2461"/>
                      <a:pt x="571" y="2488"/>
                      <a:pt x="543" y="2500"/>
                    </a:cubicBezTo>
                    <a:cubicBezTo>
                      <a:pt x="557" y="2502"/>
                      <a:pt x="597" y="2539"/>
                      <a:pt x="573" y="2549"/>
                    </a:cubicBezTo>
                    <a:cubicBezTo>
                      <a:pt x="547" y="2516"/>
                      <a:pt x="531" y="2508"/>
                      <a:pt x="517" y="2508"/>
                    </a:cubicBezTo>
                    <a:cubicBezTo>
                      <a:pt x="503" y="2508"/>
                      <a:pt x="491" y="2516"/>
                      <a:pt x="474" y="2516"/>
                    </a:cubicBezTo>
                    <a:cubicBezTo>
                      <a:pt x="465" y="2516"/>
                      <a:pt x="454" y="2514"/>
                      <a:pt x="440" y="2507"/>
                    </a:cubicBezTo>
                    <a:lnTo>
                      <a:pt x="440" y="2507"/>
                    </a:lnTo>
                    <a:cubicBezTo>
                      <a:pt x="478" y="2531"/>
                      <a:pt x="393" y="2564"/>
                      <a:pt x="467" y="2593"/>
                    </a:cubicBezTo>
                    <a:cubicBezTo>
                      <a:pt x="465" y="2594"/>
                      <a:pt x="462" y="2594"/>
                      <a:pt x="460" y="2594"/>
                    </a:cubicBezTo>
                    <a:cubicBezTo>
                      <a:pt x="443" y="2594"/>
                      <a:pt x="431" y="2564"/>
                      <a:pt x="404" y="2560"/>
                    </a:cubicBezTo>
                    <a:cubicBezTo>
                      <a:pt x="400" y="2623"/>
                      <a:pt x="307" y="2623"/>
                      <a:pt x="277" y="2679"/>
                    </a:cubicBezTo>
                    <a:cubicBezTo>
                      <a:pt x="288" y="2688"/>
                      <a:pt x="312" y="2695"/>
                      <a:pt x="321" y="2716"/>
                    </a:cubicBezTo>
                    <a:lnTo>
                      <a:pt x="242" y="2699"/>
                    </a:lnTo>
                    <a:lnTo>
                      <a:pt x="242" y="2699"/>
                    </a:lnTo>
                    <a:cubicBezTo>
                      <a:pt x="240" y="2712"/>
                      <a:pt x="289" y="2748"/>
                      <a:pt x="263" y="2748"/>
                    </a:cubicBezTo>
                    <a:cubicBezTo>
                      <a:pt x="260" y="2748"/>
                      <a:pt x="255" y="2747"/>
                      <a:pt x="250" y="2746"/>
                    </a:cubicBezTo>
                    <a:lnTo>
                      <a:pt x="250" y="2746"/>
                    </a:lnTo>
                    <a:cubicBezTo>
                      <a:pt x="261" y="2749"/>
                      <a:pt x="277" y="2758"/>
                      <a:pt x="277" y="2764"/>
                    </a:cubicBezTo>
                    <a:cubicBezTo>
                      <a:pt x="212" y="2792"/>
                      <a:pt x="189" y="2852"/>
                      <a:pt x="161" y="2903"/>
                    </a:cubicBezTo>
                    <a:cubicBezTo>
                      <a:pt x="138" y="2968"/>
                      <a:pt x="82" y="3017"/>
                      <a:pt x="17" y="3031"/>
                    </a:cubicBezTo>
                    <a:cubicBezTo>
                      <a:pt x="50" y="3031"/>
                      <a:pt x="47" y="3040"/>
                      <a:pt x="43" y="3052"/>
                    </a:cubicBezTo>
                    <a:cubicBezTo>
                      <a:pt x="44" y="3051"/>
                      <a:pt x="45" y="3051"/>
                      <a:pt x="46" y="3051"/>
                    </a:cubicBezTo>
                    <a:cubicBezTo>
                      <a:pt x="56" y="3051"/>
                      <a:pt x="77" y="3069"/>
                      <a:pt x="94" y="3075"/>
                    </a:cubicBezTo>
                    <a:lnTo>
                      <a:pt x="19" y="3096"/>
                    </a:lnTo>
                    <a:cubicBezTo>
                      <a:pt x="66" y="3126"/>
                      <a:pt x="1" y="3144"/>
                      <a:pt x="47" y="3170"/>
                    </a:cubicBezTo>
                    <a:lnTo>
                      <a:pt x="45" y="3151"/>
                    </a:lnTo>
                    <a:lnTo>
                      <a:pt x="45" y="3151"/>
                    </a:lnTo>
                    <a:cubicBezTo>
                      <a:pt x="94" y="3193"/>
                      <a:pt x="184" y="3179"/>
                      <a:pt x="256" y="3216"/>
                    </a:cubicBezTo>
                    <a:cubicBezTo>
                      <a:pt x="200" y="3168"/>
                      <a:pt x="376" y="3212"/>
                      <a:pt x="302" y="3138"/>
                    </a:cubicBezTo>
                    <a:cubicBezTo>
                      <a:pt x="321" y="3138"/>
                      <a:pt x="321" y="3156"/>
                      <a:pt x="342" y="3161"/>
                    </a:cubicBezTo>
                    <a:cubicBezTo>
                      <a:pt x="314" y="3138"/>
                      <a:pt x="312" y="3126"/>
                      <a:pt x="337" y="3114"/>
                    </a:cubicBezTo>
                    <a:lnTo>
                      <a:pt x="337" y="3114"/>
                    </a:lnTo>
                    <a:lnTo>
                      <a:pt x="342" y="3121"/>
                    </a:lnTo>
                    <a:cubicBezTo>
                      <a:pt x="363" y="3070"/>
                      <a:pt x="404" y="3066"/>
                      <a:pt x="458" y="3026"/>
                    </a:cubicBezTo>
                    <a:lnTo>
                      <a:pt x="420" y="3010"/>
                    </a:lnTo>
                    <a:cubicBezTo>
                      <a:pt x="425" y="3007"/>
                      <a:pt x="430" y="3006"/>
                      <a:pt x="435" y="3006"/>
                    </a:cubicBezTo>
                    <a:cubicBezTo>
                      <a:pt x="442" y="3006"/>
                      <a:pt x="449" y="3008"/>
                      <a:pt x="455" y="3008"/>
                    </a:cubicBezTo>
                    <a:cubicBezTo>
                      <a:pt x="445" y="2996"/>
                      <a:pt x="438" y="2993"/>
                      <a:pt x="433" y="2993"/>
                    </a:cubicBezTo>
                    <a:cubicBezTo>
                      <a:pt x="424" y="2993"/>
                      <a:pt x="421" y="3006"/>
                      <a:pt x="410" y="3006"/>
                    </a:cubicBezTo>
                    <a:cubicBezTo>
                      <a:pt x="404" y="3006"/>
                      <a:pt x="396" y="3003"/>
                      <a:pt x="383" y="2991"/>
                    </a:cubicBezTo>
                    <a:lnTo>
                      <a:pt x="383" y="2991"/>
                    </a:lnTo>
                    <a:cubicBezTo>
                      <a:pt x="392" y="2994"/>
                      <a:pt x="400" y="2996"/>
                      <a:pt x="407" y="2996"/>
                    </a:cubicBezTo>
                    <a:cubicBezTo>
                      <a:pt x="448" y="2996"/>
                      <a:pt x="450" y="2947"/>
                      <a:pt x="488" y="2947"/>
                    </a:cubicBezTo>
                    <a:cubicBezTo>
                      <a:pt x="497" y="2947"/>
                      <a:pt x="508" y="2949"/>
                      <a:pt x="522" y="2957"/>
                    </a:cubicBezTo>
                    <a:cubicBezTo>
                      <a:pt x="534" y="2940"/>
                      <a:pt x="481" y="2936"/>
                      <a:pt x="492" y="2920"/>
                    </a:cubicBezTo>
                    <a:lnTo>
                      <a:pt x="492" y="2920"/>
                    </a:lnTo>
                    <a:lnTo>
                      <a:pt x="516" y="2929"/>
                    </a:lnTo>
                    <a:lnTo>
                      <a:pt x="492" y="2908"/>
                    </a:lnTo>
                    <a:cubicBezTo>
                      <a:pt x="495" y="2907"/>
                      <a:pt x="499" y="2906"/>
                      <a:pt x="503" y="2906"/>
                    </a:cubicBezTo>
                    <a:cubicBezTo>
                      <a:pt x="517" y="2906"/>
                      <a:pt x="537" y="2915"/>
                      <a:pt x="550" y="2924"/>
                    </a:cubicBezTo>
                    <a:cubicBezTo>
                      <a:pt x="548" y="2924"/>
                      <a:pt x="550" y="2934"/>
                      <a:pt x="550" y="2938"/>
                    </a:cubicBezTo>
                    <a:cubicBezTo>
                      <a:pt x="552" y="2938"/>
                      <a:pt x="553" y="2938"/>
                      <a:pt x="555" y="2938"/>
                    </a:cubicBezTo>
                    <a:cubicBezTo>
                      <a:pt x="581" y="2938"/>
                      <a:pt x="574" y="2904"/>
                      <a:pt x="580" y="2899"/>
                    </a:cubicBezTo>
                    <a:lnTo>
                      <a:pt x="580" y="2899"/>
                    </a:lnTo>
                    <a:lnTo>
                      <a:pt x="560" y="2903"/>
                    </a:lnTo>
                    <a:cubicBezTo>
                      <a:pt x="576" y="2848"/>
                      <a:pt x="643" y="2820"/>
                      <a:pt x="643" y="2753"/>
                    </a:cubicBezTo>
                    <a:lnTo>
                      <a:pt x="627" y="2743"/>
                    </a:lnTo>
                    <a:cubicBezTo>
                      <a:pt x="631" y="2692"/>
                      <a:pt x="664" y="2734"/>
                      <a:pt x="685" y="2695"/>
                    </a:cubicBezTo>
                    <a:lnTo>
                      <a:pt x="687" y="2699"/>
                    </a:lnTo>
                    <a:cubicBezTo>
                      <a:pt x="680" y="2681"/>
                      <a:pt x="682" y="2665"/>
                      <a:pt x="694" y="2658"/>
                    </a:cubicBezTo>
                    <a:cubicBezTo>
                      <a:pt x="701" y="2681"/>
                      <a:pt x="740" y="2676"/>
                      <a:pt x="745" y="2702"/>
                    </a:cubicBezTo>
                    <a:cubicBezTo>
                      <a:pt x="752" y="2648"/>
                      <a:pt x="740" y="2667"/>
                      <a:pt x="720" y="2600"/>
                    </a:cubicBezTo>
                    <a:lnTo>
                      <a:pt x="720" y="2600"/>
                    </a:lnTo>
                    <a:lnTo>
                      <a:pt x="745" y="2618"/>
                    </a:lnTo>
                    <a:cubicBezTo>
                      <a:pt x="733" y="2590"/>
                      <a:pt x="726" y="2579"/>
                      <a:pt x="740" y="2560"/>
                    </a:cubicBezTo>
                    <a:lnTo>
                      <a:pt x="740" y="2560"/>
                    </a:lnTo>
                    <a:cubicBezTo>
                      <a:pt x="740" y="2590"/>
                      <a:pt x="780" y="2586"/>
                      <a:pt x="787" y="2625"/>
                    </a:cubicBezTo>
                    <a:cubicBezTo>
                      <a:pt x="794" y="2627"/>
                      <a:pt x="800" y="2628"/>
                      <a:pt x="805" y="2628"/>
                    </a:cubicBezTo>
                    <a:cubicBezTo>
                      <a:pt x="842" y="2628"/>
                      <a:pt x="825" y="2576"/>
                      <a:pt x="845" y="2576"/>
                    </a:cubicBezTo>
                    <a:cubicBezTo>
                      <a:pt x="851" y="2576"/>
                      <a:pt x="861" y="2581"/>
                      <a:pt x="877" y="2595"/>
                    </a:cubicBezTo>
                    <a:cubicBezTo>
                      <a:pt x="865" y="2563"/>
                      <a:pt x="853" y="2555"/>
                      <a:pt x="842" y="2555"/>
                    </a:cubicBezTo>
                    <a:cubicBezTo>
                      <a:pt x="831" y="2555"/>
                      <a:pt x="822" y="2565"/>
                      <a:pt x="817" y="2565"/>
                    </a:cubicBezTo>
                    <a:cubicBezTo>
                      <a:pt x="816" y="2565"/>
                      <a:pt x="815" y="2563"/>
                      <a:pt x="815" y="2560"/>
                    </a:cubicBezTo>
                    <a:cubicBezTo>
                      <a:pt x="789" y="2546"/>
                      <a:pt x="794" y="2502"/>
                      <a:pt x="810" y="2500"/>
                    </a:cubicBezTo>
                    <a:cubicBezTo>
                      <a:pt x="811" y="2499"/>
                      <a:pt x="812" y="2499"/>
                      <a:pt x="813" y="2499"/>
                    </a:cubicBezTo>
                    <a:cubicBezTo>
                      <a:pt x="832" y="2499"/>
                      <a:pt x="885" y="2554"/>
                      <a:pt x="916" y="2554"/>
                    </a:cubicBezTo>
                    <a:cubicBezTo>
                      <a:pt x="919" y="2554"/>
                      <a:pt x="922" y="2553"/>
                      <a:pt x="925" y="2552"/>
                    </a:cubicBezTo>
                    <a:lnTo>
                      <a:pt x="925" y="2552"/>
                    </a:lnTo>
                    <a:cubicBezTo>
                      <a:pt x="924" y="2553"/>
                      <a:pt x="925" y="2556"/>
                      <a:pt x="924" y="2558"/>
                    </a:cubicBezTo>
                    <a:cubicBezTo>
                      <a:pt x="926" y="2559"/>
                      <a:pt x="928" y="2560"/>
                      <a:pt x="930" y="2560"/>
                    </a:cubicBezTo>
                    <a:cubicBezTo>
                      <a:pt x="941" y="2560"/>
                      <a:pt x="937" y="2535"/>
                      <a:pt x="952" y="2535"/>
                    </a:cubicBezTo>
                    <a:cubicBezTo>
                      <a:pt x="955" y="2535"/>
                      <a:pt x="960" y="2536"/>
                      <a:pt x="965" y="2539"/>
                    </a:cubicBezTo>
                    <a:cubicBezTo>
                      <a:pt x="947" y="2493"/>
                      <a:pt x="986" y="2532"/>
                      <a:pt x="954" y="2477"/>
                    </a:cubicBezTo>
                    <a:lnTo>
                      <a:pt x="954" y="2477"/>
                    </a:lnTo>
                    <a:lnTo>
                      <a:pt x="930" y="2505"/>
                    </a:lnTo>
                    <a:cubicBezTo>
                      <a:pt x="939" y="2483"/>
                      <a:pt x="920" y="2422"/>
                      <a:pt x="954" y="2422"/>
                    </a:cubicBezTo>
                    <a:cubicBezTo>
                      <a:pt x="957" y="2422"/>
                      <a:pt x="961" y="2422"/>
                      <a:pt x="965" y="2424"/>
                    </a:cubicBezTo>
                    <a:cubicBezTo>
                      <a:pt x="970" y="2437"/>
                      <a:pt x="970" y="2451"/>
                      <a:pt x="970" y="2465"/>
                    </a:cubicBezTo>
                    <a:cubicBezTo>
                      <a:pt x="973" y="2467"/>
                      <a:pt x="975" y="2468"/>
                      <a:pt x="977" y="2468"/>
                    </a:cubicBezTo>
                    <a:cubicBezTo>
                      <a:pt x="984" y="2468"/>
                      <a:pt x="982" y="2454"/>
                      <a:pt x="991" y="2454"/>
                    </a:cubicBezTo>
                    <a:cubicBezTo>
                      <a:pt x="993" y="2454"/>
                      <a:pt x="995" y="2455"/>
                      <a:pt x="998" y="2456"/>
                    </a:cubicBezTo>
                    <a:cubicBezTo>
                      <a:pt x="1028" y="2514"/>
                      <a:pt x="968" y="2491"/>
                      <a:pt x="975" y="2542"/>
                    </a:cubicBezTo>
                    <a:cubicBezTo>
                      <a:pt x="977" y="2544"/>
                      <a:pt x="979" y="2545"/>
                      <a:pt x="981" y="2545"/>
                    </a:cubicBezTo>
                    <a:cubicBezTo>
                      <a:pt x="990" y="2545"/>
                      <a:pt x="990" y="2521"/>
                      <a:pt x="996" y="2521"/>
                    </a:cubicBezTo>
                    <a:cubicBezTo>
                      <a:pt x="999" y="2521"/>
                      <a:pt x="1003" y="2528"/>
                      <a:pt x="1012" y="2546"/>
                    </a:cubicBezTo>
                    <a:cubicBezTo>
                      <a:pt x="995" y="2505"/>
                      <a:pt x="1005" y="2502"/>
                      <a:pt x="1019" y="2502"/>
                    </a:cubicBezTo>
                    <a:cubicBezTo>
                      <a:pt x="1030" y="2502"/>
                      <a:pt x="1051" y="2500"/>
                      <a:pt x="1044" y="2463"/>
                    </a:cubicBezTo>
                    <a:lnTo>
                      <a:pt x="1044" y="2463"/>
                    </a:lnTo>
                    <a:lnTo>
                      <a:pt x="1065" y="2498"/>
                    </a:lnTo>
                    <a:cubicBezTo>
                      <a:pt x="1065" y="2488"/>
                      <a:pt x="1065" y="2468"/>
                      <a:pt x="1072" y="2465"/>
                    </a:cubicBezTo>
                    <a:lnTo>
                      <a:pt x="1086" y="2514"/>
                    </a:lnTo>
                    <a:cubicBezTo>
                      <a:pt x="1085" y="2498"/>
                      <a:pt x="1092" y="2494"/>
                      <a:pt x="1103" y="2494"/>
                    </a:cubicBezTo>
                    <a:cubicBezTo>
                      <a:pt x="1114" y="2494"/>
                      <a:pt x="1129" y="2499"/>
                      <a:pt x="1140" y="2499"/>
                    </a:cubicBezTo>
                    <a:cubicBezTo>
                      <a:pt x="1149" y="2499"/>
                      <a:pt x="1156" y="2496"/>
                      <a:pt x="1158" y="2486"/>
                    </a:cubicBezTo>
                    <a:lnTo>
                      <a:pt x="1158" y="2486"/>
                    </a:lnTo>
                    <a:cubicBezTo>
                      <a:pt x="1150" y="2491"/>
                      <a:pt x="1143" y="2493"/>
                      <a:pt x="1138" y="2493"/>
                    </a:cubicBezTo>
                    <a:cubicBezTo>
                      <a:pt x="1115" y="2493"/>
                      <a:pt x="1114" y="2452"/>
                      <a:pt x="1086" y="2442"/>
                    </a:cubicBezTo>
                    <a:cubicBezTo>
                      <a:pt x="1090" y="2426"/>
                      <a:pt x="1097" y="2420"/>
                      <a:pt x="1106" y="2420"/>
                    </a:cubicBezTo>
                    <a:cubicBezTo>
                      <a:pt x="1129" y="2420"/>
                      <a:pt x="1165" y="2465"/>
                      <a:pt x="1197" y="2465"/>
                    </a:cubicBezTo>
                    <a:cubicBezTo>
                      <a:pt x="1205" y="2465"/>
                      <a:pt x="1213" y="2462"/>
                      <a:pt x="1221" y="2453"/>
                    </a:cubicBezTo>
                    <a:lnTo>
                      <a:pt x="1221" y="2453"/>
                    </a:lnTo>
                    <a:cubicBezTo>
                      <a:pt x="1219" y="2455"/>
                      <a:pt x="1216" y="2455"/>
                      <a:pt x="1212" y="2455"/>
                    </a:cubicBezTo>
                    <a:cubicBezTo>
                      <a:pt x="1200" y="2455"/>
                      <a:pt x="1181" y="2447"/>
                      <a:pt x="1181" y="2430"/>
                    </a:cubicBezTo>
                    <a:cubicBezTo>
                      <a:pt x="1184" y="2430"/>
                      <a:pt x="1188" y="2430"/>
                      <a:pt x="1191" y="2430"/>
                    </a:cubicBezTo>
                    <a:cubicBezTo>
                      <a:pt x="1208" y="2430"/>
                      <a:pt x="1223" y="2434"/>
                      <a:pt x="1239" y="2442"/>
                    </a:cubicBezTo>
                    <a:cubicBezTo>
                      <a:pt x="1271" y="2407"/>
                      <a:pt x="1209" y="2414"/>
                      <a:pt x="1211" y="2384"/>
                    </a:cubicBezTo>
                    <a:lnTo>
                      <a:pt x="1211" y="2384"/>
                    </a:lnTo>
                    <a:cubicBezTo>
                      <a:pt x="1219" y="2389"/>
                      <a:pt x="1223" y="2391"/>
                      <a:pt x="1227" y="2391"/>
                    </a:cubicBezTo>
                    <a:cubicBezTo>
                      <a:pt x="1241" y="2391"/>
                      <a:pt x="1216" y="2350"/>
                      <a:pt x="1220" y="2333"/>
                    </a:cubicBezTo>
                    <a:lnTo>
                      <a:pt x="1220" y="2333"/>
                    </a:lnTo>
                    <a:lnTo>
                      <a:pt x="1248" y="2361"/>
                    </a:lnTo>
                    <a:cubicBezTo>
                      <a:pt x="1306" y="2347"/>
                      <a:pt x="1204" y="2291"/>
                      <a:pt x="1260" y="2287"/>
                    </a:cubicBezTo>
                    <a:lnTo>
                      <a:pt x="1260" y="2287"/>
                    </a:lnTo>
                    <a:lnTo>
                      <a:pt x="1281" y="2338"/>
                    </a:lnTo>
                    <a:lnTo>
                      <a:pt x="1290" y="2312"/>
                    </a:lnTo>
                    <a:lnTo>
                      <a:pt x="1318" y="2349"/>
                    </a:lnTo>
                    <a:cubicBezTo>
                      <a:pt x="1318" y="2308"/>
                      <a:pt x="1329" y="2308"/>
                      <a:pt x="1357" y="2298"/>
                    </a:cubicBezTo>
                    <a:cubicBezTo>
                      <a:pt x="1334" y="2282"/>
                      <a:pt x="1311" y="2245"/>
                      <a:pt x="1325" y="2229"/>
                    </a:cubicBezTo>
                    <a:lnTo>
                      <a:pt x="1325" y="2229"/>
                    </a:lnTo>
                    <a:cubicBezTo>
                      <a:pt x="1345" y="2234"/>
                      <a:pt x="1347" y="2247"/>
                      <a:pt x="1353" y="2247"/>
                    </a:cubicBezTo>
                    <a:cubicBezTo>
                      <a:pt x="1356" y="2247"/>
                      <a:pt x="1360" y="2244"/>
                      <a:pt x="1366" y="2236"/>
                    </a:cubicBezTo>
                    <a:cubicBezTo>
                      <a:pt x="1375" y="2252"/>
                      <a:pt x="1388" y="2273"/>
                      <a:pt x="1374" y="2273"/>
                    </a:cubicBezTo>
                    <a:cubicBezTo>
                      <a:pt x="1370" y="2273"/>
                      <a:pt x="1365" y="2272"/>
                      <a:pt x="1357" y="2268"/>
                    </a:cubicBezTo>
                    <a:lnTo>
                      <a:pt x="1357" y="2268"/>
                    </a:lnTo>
                    <a:cubicBezTo>
                      <a:pt x="1366" y="2280"/>
                      <a:pt x="1371" y="2291"/>
                      <a:pt x="1378" y="2301"/>
                    </a:cubicBezTo>
                    <a:cubicBezTo>
                      <a:pt x="1381" y="2301"/>
                      <a:pt x="1384" y="2302"/>
                      <a:pt x="1386" y="2302"/>
                    </a:cubicBezTo>
                    <a:cubicBezTo>
                      <a:pt x="1411" y="2302"/>
                      <a:pt x="1416" y="2274"/>
                      <a:pt x="1424" y="2266"/>
                    </a:cubicBezTo>
                    <a:lnTo>
                      <a:pt x="1424" y="2266"/>
                    </a:lnTo>
                    <a:cubicBezTo>
                      <a:pt x="1420" y="2268"/>
                      <a:pt x="1413" y="2271"/>
                      <a:pt x="1408" y="2271"/>
                    </a:cubicBezTo>
                    <a:cubicBezTo>
                      <a:pt x="1408" y="2271"/>
                      <a:pt x="1408" y="2252"/>
                      <a:pt x="1403" y="2233"/>
                    </a:cubicBezTo>
                    <a:cubicBezTo>
                      <a:pt x="1401" y="2217"/>
                      <a:pt x="1399" y="2199"/>
                      <a:pt x="1399" y="2199"/>
                    </a:cubicBezTo>
                    <a:lnTo>
                      <a:pt x="1399" y="2199"/>
                    </a:lnTo>
                    <a:cubicBezTo>
                      <a:pt x="1417" y="2203"/>
                      <a:pt x="1422" y="2215"/>
                      <a:pt x="1427" y="2229"/>
                    </a:cubicBezTo>
                    <a:cubicBezTo>
                      <a:pt x="1429" y="2220"/>
                      <a:pt x="1420" y="2201"/>
                      <a:pt x="1427" y="2189"/>
                    </a:cubicBezTo>
                    <a:lnTo>
                      <a:pt x="1427" y="2189"/>
                    </a:lnTo>
                    <a:cubicBezTo>
                      <a:pt x="1447" y="2212"/>
                      <a:pt x="1475" y="2233"/>
                      <a:pt x="1473" y="2258"/>
                    </a:cubicBezTo>
                    <a:lnTo>
                      <a:pt x="1473" y="2258"/>
                    </a:lnTo>
                    <a:lnTo>
                      <a:pt x="1478" y="2201"/>
                    </a:lnTo>
                    <a:cubicBezTo>
                      <a:pt x="1489" y="2208"/>
                      <a:pt x="1522" y="2208"/>
                      <a:pt x="1529" y="2220"/>
                    </a:cubicBezTo>
                    <a:cubicBezTo>
                      <a:pt x="1561" y="2213"/>
                      <a:pt x="1519" y="2134"/>
                      <a:pt x="1561" y="2124"/>
                    </a:cubicBezTo>
                    <a:cubicBezTo>
                      <a:pt x="1556" y="2118"/>
                      <a:pt x="1554" y="2111"/>
                      <a:pt x="1554" y="2104"/>
                    </a:cubicBezTo>
                    <a:cubicBezTo>
                      <a:pt x="1580" y="2085"/>
                      <a:pt x="1631" y="2087"/>
                      <a:pt x="1617" y="2029"/>
                    </a:cubicBezTo>
                    <a:lnTo>
                      <a:pt x="1617" y="2029"/>
                    </a:lnTo>
                    <a:lnTo>
                      <a:pt x="1679" y="2041"/>
                    </a:lnTo>
                    <a:cubicBezTo>
                      <a:pt x="1686" y="2009"/>
                      <a:pt x="1600" y="2027"/>
                      <a:pt x="1610" y="1974"/>
                    </a:cubicBezTo>
                    <a:cubicBezTo>
                      <a:pt x="1610" y="1964"/>
                      <a:pt x="1614" y="1960"/>
                      <a:pt x="1620" y="1960"/>
                    </a:cubicBezTo>
                    <a:cubicBezTo>
                      <a:pt x="1635" y="1960"/>
                      <a:pt x="1664" y="1988"/>
                      <a:pt x="1679" y="1988"/>
                    </a:cubicBezTo>
                    <a:cubicBezTo>
                      <a:pt x="1665" y="1958"/>
                      <a:pt x="1626" y="1904"/>
                      <a:pt x="1684" y="1900"/>
                    </a:cubicBezTo>
                    <a:lnTo>
                      <a:pt x="1684" y="1900"/>
                    </a:lnTo>
                    <a:cubicBezTo>
                      <a:pt x="1689" y="1913"/>
                      <a:pt x="1677" y="1918"/>
                      <a:pt x="1677" y="1930"/>
                    </a:cubicBezTo>
                    <a:lnTo>
                      <a:pt x="1716" y="1923"/>
                    </a:lnTo>
                    <a:cubicBezTo>
                      <a:pt x="1751" y="1971"/>
                      <a:pt x="1721" y="1983"/>
                      <a:pt x="1774" y="1985"/>
                    </a:cubicBezTo>
                    <a:cubicBezTo>
                      <a:pt x="1677" y="1930"/>
                      <a:pt x="1814" y="1893"/>
                      <a:pt x="1712" y="1842"/>
                    </a:cubicBezTo>
                    <a:lnTo>
                      <a:pt x="1740" y="1839"/>
                    </a:lnTo>
                    <a:lnTo>
                      <a:pt x="1740" y="1839"/>
                    </a:lnTo>
                    <a:cubicBezTo>
                      <a:pt x="1737" y="1842"/>
                      <a:pt x="1744" y="1846"/>
                      <a:pt x="1740" y="1849"/>
                    </a:cubicBezTo>
                    <a:cubicBezTo>
                      <a:pt x="1804" y="1844"/>
                      <a:pt x="1675" y="1795"/>
                      <a:pt x="1707" y="1767"/>
                    </a:cubicBezTo>
                    <a:cubicBezTo>
                      <a:pt x="1713" y="1763"/>
                      <a:pt x="1720" y="1761"/>
                      <a:pt x="1727" y="1761"/>
                    </a:cubicBezTo>
                    <a:cubicBezTo>
                      <a:pt x="1735" y="1761"/>
                      <a:pt x="1743" y="1764"/>
                      <a:pt x="1749" y="1770"/>
                    </a:cubicBezTo>
                    <a:lnTo>
                      <a:pt x="1735" y="1733"/>
                    </a:lnTo>
                    <a:cubicBezTo>
                      <a:pt x="1736" y="1731"/>
                      <a:pt x="1738" y="1730"/>
                      <a:pt x="1740" y="1730"/>
                    </a:cubicBezTo>
                    <a:cubicBezTo>
                      <a:pt x="1746" y="1730"/>
                      <a:pt x="1753" y="1734"/>
                      <a:pt x="1754" y="1739"/>
                    </a:cubicBezTo>
                    <a:lnTo>
                      <a:pt x="1754" y="1739"/>
                    </a:lnTo>
                    <a:lnTo>
                      <a:pt x="1763" y="1696"/>
                    </a:lnTo>
                    <a:lnTo>
                      <a:pt x="1765" y="1696"/>
                    </a:lnTo>
                    <a:cubicBezTo>
                      <a:pt x="1751" y="1684"/>
                      <a:pt x="1730" y="1658"/>
                      <a:pt x="1723" y="1647"/>
                    </a:cubicBezTo>
                    <a:cubicBezTo>
                      <a:pt x="1726" y="1646"/>
                      <a:pt x="1728" y="1645"/>
                      <a:pt x="1730" y="1645"/>
                    </a:cubicBezTo>
                    <a:cubicBezTo>
                      <a:pt x="1740" y="1645"/>
                      <a:pt x="1735" y="1658"/>
                      <a:pt x="1746" y="1658"/>
                    </a:cubicBezTo>
                    <a:cubicBezTo>
                      <a:pt x="1742" y="1647"/>
                      <a:pt x="1735" y="1635"/>
                      <a:pt x="1728" y="1626"/>
                    </a:cubicBezTo>
                    <a:cubicBezTo>
                      <a:pt x="1760" y="1626"/>
                      <a:pt x="1781" y="1649"/>
                      <a:pt x="1770" y="1670"/>
                    </a:cubicBezTo>
                    <a:cubicBezTo>
                      <a:pt x="1777" y="1670"/>
                      <a:pt x="1783" y="1671"/>
                      <a:pt x="1789" y="1671"/>
                    </a:cubicBezTo>
                    <a:cubicBezTo>
                      <a:pt x="1865" y="1671"/>
                      <a:pt x="1779" y="1645"/>
                      <a:pt x="1811" y="1619"/>
                    </a:cubicBezTo>
                    <a:lnTo>
                      <a:pt x="1811" y="1619"/>
                    </a:lnTo>
                    <a:cubicBezTo>
                      <a:pt x="1810" y="1619"/>
                      <a:pt x="1809" y="1619"/>
                      <a:pt x="1808" y="1619"/>
                    </a:cubicBezTo>
                    <a:cubicBezTo>
                      <a:pt x="1807" y="1619"/>
                      <a:pt x="1806" y="1619"/>
                      <a:pt x="1804" y="1619"/>
                    </a:cubicBezTo>
                    <a:cubicBezTo>
                      <a:pt x="1761" y="1601"/>
                      <a:pt x="1783" y="1601"/>
                      <a:pt x="1799" y="1592"/>
                    </a:cubicBezTo>
                    <a:lnTo>
                      <a:pt x="1799" y="1592"/>
                    </a:lnTo>
                    <a:cubicBezTo>
                      <a:pt x="1801" y="1593"/>
                      <a:pt x="1802" y="1595"/>
                      <a:pt x="1804" y="1596"/>
                    </a:cubicBezTo>
                    <a:lnTo>
                      <a:pt x="1804" y="1596"/>
                    </a:lnTo>
                    <a:cubicBezTo>
                      <a:pt x="1802" y="1594"/>
                      <a:pt x="1801" y="1593"/>
                      <a:pt x="1800" y="1591"/>
                    </a:cubicBezTo>
                    <a:lnTo>
                      <a:pt x="1800" y="1591"/>
                    </a:lnTo>
                    <a:cubicBezTo>
                      <a:pt x="1800" y="1591"/>
                      <a:pt x="1799" y="1591"/>
                      <a:pt x="1799" y="1592"/>
                    </a:cubicBezTo>
                    <a:lnTo>
                      <a:pt x="1799" y="1592"/>
                    </a:lnTo>
                    <a:cubicBezTo>
                      <a:pt x="1799" y="1591"/>
                      <a:pt x="1798" y="1590"/>
                      <a:pt x="1797" y="1589"/>
                    </a:cubicBezTo>
                    <a:cubicBezTo>
                      <a:pt x="1809" y="1584"/>
                      <a:pt x="1816" y="1575"/>
                      <a:pt x="1797" y="1556"/>
                    </a:cubicBezTo>
                    <a:lnTo>
                      <a:pt x="1797" y="1556"/>
                    </a:lnTo>
                    <a:cubicBezTo>
                      <a:pt x="1806" y="1558"/>
                      <a:pt x="1812" y="1559"/>
                      <a:pt x="1817" y="1559"/>
                    </a:cubicBezTo>
                    <a:cubicBezTo>
                      <a:pt x="1837" y="1559"/>
                      <a:pt x="1833" y="1546"/>
                      <a:pt x="1835" y="1531"/>
                    </a:cubicBezTo>
                    <a:lnTo>
                      <a:pt x="1835" y="1531"/>
                    </a:lnTo>
                    <a:lnTo>
                      <a:pt x="1888" y="1543"/>
                    </a:lnTo>
                    <a:cubicBezTo>
                      <a:pt x="1876" y="1519"/>
                      <a:pt x="1848" y="1515"/>
                      <a:pt x="1830" y="1499"/>
                    </a:cubicBezTo>
                    <a:cubicBezTo>
                      <a:pt x="1836" y="1484"/>
                      <a:pt x="1858" y="1482"/>
                      <a:pt x="1883" y="1482"/>
                    </a:cubicBezTo>
                    <a:cubicBezTo>
                      <a:pt x="1894" y="1482"/>
                      <a:pt x="1905" y="1482"/>
                      <a:pt x="1916" y="1482"/>
                    </a:cubicBezTo>
                    <a:cubicBezTo>
                      <a:pt x="1921" y="1471"/>
                      <a:pt x="1916" y="1468"/>
                      <a:pt x="1907" y="1468"/>
                    </a:cubicBezTo>
                    <a:cubicBezTo>
                      <a:pt x="1897" y="1468"/>
                      <a:pt x="1882" y="1471"/>
                      <a:pt x="1869" y="1471"/>
                    </a:cubicBezTo>
                    <a:cubicBezTo>
                      <a:pt x="1856" y="1471"/>
                      <a:pt x="1845" y="1468"/>
                      <a:pt x="1844" y="1452"/>
                    </a:cubicBezTo>
                    <a:cubicBezTo>
                      <a:pt x="1869" y="1427"/>
                      <a:pt x="1851" y="1401"/>
                      <a:pt x="1821" y="1362"/>
                    </a:cubicBezTo>
                    <a:cubicBezTo>
                      <a:pt x="1826" y="1357"/>
                      <a:pt x="1832" y="1355"/>
                      <a:pt x="1836" y="1355"/>
                    </a:cubicBezTo>
                    <a:cubicBezTo>
                      <a:pt x="1846" y="1355"/>
                      <a:pt x="1854" y="1363"/>
                      <a:pt x="1863" y="1363"/>
                    </a:cubicBezTo>
                    <a:cubicBezTo>
                      <a:pt x="1865" y="1363"/>
                      <a:pt x="1867" y="1363"/>
                      <a:pt x="1869" y="1362"/>
                    </a:cubicBezTo>
                    <a:lnTo>
                      <a:pt x="1828" y="1341"/>
                    </a:lnTo>
                    <a:cubicBezTo>
                      <a:pt x="1828" y="1339"/>
                      <a:pt x="1831" y="1338"/>
                      <a:pt x="1834" y="1338"/>
                    </a:cubicBezTo>
                    <a:cubicBezTo>
                      <a:pt x="1839" y="1338"/>
                      <a:pt x="1846" y="1340"/>
                      <a:pt x="1848" y="1341"/>
                    </a:cubicBezTo>
                    <a:cubicBezTo>
                      <a:pt x="1835" y="1322"/>
                      <a:pt x="1795" y="1336"/>
                      <a:pt x="1781" y="1311"/>
                    </a:cubicBezTo>
                    <a:cubicBezTo>
                      <a:pt x="1723" y="1304"/>
                      <a:pt x="1872" y="1262"/>
                      <a:pt x="1802" y="1232"/>
                    </a:cubicBezTo>
                    <a:cubicBezTo>
                      <a:pt x="1806" y="1230"/>
                      <a:pt x="1810" y="1229"/>
                      <a:pt x="1815" y="1229"/>
                    </a:cubicBezTo>
                    <a:cubicBezTo>
                      <a:pt x="1825" y="1229"/>
                      <a:pt x="1836" y="1232"/>
                      <a:pt x="1848" y="1232"/>
                    </a:cubicBezTo>
                    <a:cubicBezTo>
                      <a:pt x="1851" y="1232"/>
                      <a:pt x="1853" y="1232"/>
                      <a:pt x="1855" y="1232"/>
                    </a:cubicBezTo>
                    <a:cubicBezTo>
                      <a:pt x="1830" y="1204"/>
                      <a:pt x="1795" y="1183"/>
                      <a:pt x="1760" y="1169"/>
                    </a:cubicBezTo>
                    <a:lnTo>
                      <a:pt x="1793" y="1139"/>
                    </a:lnTo>
                    <a:lnTo>
                      <a:pt x="1793" y="1139"/>
                    </a:lnTo>
                    <a:cubicBezTo>
                      <a:pt x="1780" y="1147"/>
                      <a:pt x="1766" y="1150"/>
                      <a:pt x="1752" y="1150"/>
                    </a:cubicBezTo>
                    <a:cubicBezTo>
                      <a:pt x="1722" y="1150"/>
                      <a:pt x="1689" y="1136"/>
                      <a:pt x="1661" y="1125"/>
                    </a:cubicBezTo>
                    <a:cubicBezTo>
                      <a:pt x="1642" y="1135"/>
                      <a:pt x="1626" y="1144"/>
                      <a:pt x="1619" y="1146"/>
                    </a:cubicBezTo>
                    <a:lnTo>
                      <a:pt x="1584" y="1118"/>
                    </a:lnTo>
                    <a:cubicBezTo>
                      <a:pt x="1594" y="1115"/>
                      <a:pt x="1605" y="1114"/>
                      <a:pt x="1616" y="1114"/>
                    </a:cubicBezTo>
                    <a:cubicBezTo>
                      <a:pt x="1622" y="1114"/>
                      <a:pt x="1629" y="1114"/>
                      <a:pt x="1635" y="1116"/>
                    </a:cubicBezTo>
                    <a:cubicBezTo>
                      <a:pt x="1631" y="1114"/>
                      <a:pt x="1626" y="1114"/>
                      <a:pt x="1621" y="1111"/>
                    </a:cubicBezTo>
                    <a:cubicBezTo>
                      <a:pt x="1639" y="1104"/>
                      <a:pt x="1657" y="1099"/>
                      <a:pt x="1676" y="1099"/>
                    </a:cubicBezTo>
                    <a:cubicBezTo>
                      <a:pt x="1685" y="1099"/>
                      <a:pt x="1694" y="1100"/>
                      <a:pt x="1702" y="1102"/>
                    </a:cubicBezTo>
                    <a:lnTo>
                      <a:pt x="1672" y="1121"/>
                    </a:lnTo>
                    <a:cubicBezTo>
                      <a:pt x="1691" y="1123"/>
                      <a:pt x="1711" y="1125"/>
                      <a:pt x="1731" y="1125"/>
                    </a:cubicBezTo>
                    <a:cubicBezTo>
                      <a:pt x="1746" y="1125"/>
                      <a:pt x="1760" y="1124"/>
                      <a:pt x="1774" y="1123"/>
                    </a:cubicBezTo>
                    <a:cubicBezTo>
                      <a:pt x="1767" y="1121"/>
                      <a:pt x="1760" y="1116"/>
                      <a:pt x="1758" y="1111"/>
                    </a:cubicBezTo>
                    <a:lnTo>
                      <a:pt x="1758" y="1111"/>
                    </a:lnTo>
                    <a:cubicBezTo>
                      <a:pt x="1762" y="1113"/>
                      <a:pt x="1765" y="1113"/>
                      <a:pt x="1769" y="1113"/>
                    </a:cubicBezTo>
                    <a:cubicBezTo>
                      <a:pt x="1772" y="1113"/>
                      <a:pt x="1775" y="1113"/>
                      <a:pt x="1779" y="1111"/>
                    </a:cubicBezTo>
                    <a:cubicBezTo>
                      <a:pt x="1786" y="1109"/>
                      <a:pt x="1772" y="1107"/>
                      <a:pt x="1758" y="1104"/>
                    </a:cubicBezTo>
                    <a:lnTo>
                      <a:pt x="1816" y="1088"/>
                    </a:lnTo>
                    <a:lnTo>
                      <a:pt x="1793" y="1088"/>
                    </a:lnTo>
                    <a:lnTo>
                      <a:pt x="1821" y="1033"/>
                    </a:lnTo>
                    <a:cubicBezTo>
                      <a:pt x="1753" y="1009"/>
                      <a:pt x="1661" y="1000"/>
                      <a:pt x="1624" y="958"/>
                    </a:cubicBezTo>
                    <a:cubicBezTo>
                      <a:pt x="1670" y="958"/>
                      <a:pt x="1693" y="944"/>
                      <a:pt x="1744" y="931"/>
                    </a:cubicBezTo>
                    <a:lnTo>
                      <a:pt x="1744" y="931"/>
                    </a:lnTo>
                    <a:cubicBezTo>
                      <a:pt x="1693" y="958"/>
                      <a:pt x="1776" y="965"/>
                      <a:pt x="1772" y="995"/>
                    </a:cubicBezTo>
                    <a:lnTo>
                      <a:pt x="1772" y="995"/>
                    </a:lnTo>
                    <a:cubicBezTo>
                      <a:pt x="1774" y="983"/>
                      <a:pt x="1790" y="978"/>
                      <a:pt x="1802" y="978"/>
                    </a:cubicBezTo>
                    <a:cubicBezTo>
                      <a:pt x="1805" y="978"/>
                      <a:pt x="1807" y="979"/>
                      <a:pt x="1809" y="979"/>
                    </a:cubicBezTo>
                    <a:lnTo>
                      <a:pt x="1779" y="961"/>
                    </a:lnTo>
                    <a:lnTo>
                      <a:pt x="1746" y="942"/>
                    </a:lnTo>
                    <a:cubicBezTo>
                      <a:pt x="1788" y="933"/>
                      <a:pt x="1777" y="924"/>
                      <a:pt x="1788" y="905"/>
                    </a:cubicBezTo>
                    <a:lnTo>
                      <a:pt x="1788" y="905"/>
                    </a:lnTo>
                    <a:cubicBezTo>
                      <a:pt x="1770" y="912"/>
                      <a:pt x="1757" y="915"/>
                      <a:pt x="1747" y="915"/>
                    </a:cubicBezTo>
                    <a:cubicBezTo>
                      <a:pt x="1713" y="915"/>
                      <a:pt x="1716" y="882"/>
                      <a:pt x="1691" y="875"/>
                    </a:cubicBezTo>
                    <a:cubicBezTo>
                      <a:pt x="1702" y="870"/>
                      <a:pt x="1714" y="867"/>
                      <a:pt x="1724" y="867"/>
                    </a:cubicBezTo>
                    <a:cubicBezTo>
                      <a:pt x="1737" y="867"/>
                      <a:pt x="1748" y="872"/>
                      <a:pt x="1749" y="887"/>
                    </a:cubicBezTo>
                    <a:cubicBezTo>
                      <a:pt x="1800" y="840"/>
                      <a:pt x="1644" y="881"/>
                      <a:pt x="1683" y="841"/>
                    </a:cubicBezTo>
                    <a:lnTo>
                      <a:pt x="1683" y="841"/>
                    </a:lnTo>
                    <a:cubicBezTo>
                      <a:pt x="1684" y="842"/>
                      <a:pt x="1685" y="843"/>
                      <a:pt x="1686" y="843"/>
                    </a:cubicBezTo>
                    <a:lnTo>
                      <a:pt x="1686" y="843"/>
                    </a:lnTo>
                    <a:cubicBezTo>
                      <a:pt x="1685" y="842"/>
                      <a:pt x="1685" y="841"/>
                      <a:pt x="1684" y="840"/>
                    </a:cubicBezTo>
                    <a:lnTo>
                      <a:pt x="1684" y="840"/>
                    </a:lnTo>
                    <a:cubicBezTo>
                      <a:pt x="1684" y="840"/>
                      <a:pt x="1683" y="841"/>
                      <a:pt x="1683" y="841"/>
                    </a:cubicBezTo>
                    <a:lnTo>
                      <a:pt x="1683" y="841"/>
                    </a:lnTo>
                    <a:cubicBezTo>
                      <a:pt x="1673" y="828"/>
                      <a:pt x="1680" y="805"/>
                      <a:pt x="1700" y="805"/>
                    </a:cubicBezTo>
                    <a:cubicBezTo>
                      <a:pt x="1701" y="805"/>
                      <a:pt x="1702" y="805"/>
                      <a:pt x="1702" y="805"/>
                    </a:cubicBezTo>
                    <a:lnTo>
                      <a:pt x="1705" y="810"/>
                    </a:lnTo>
                    <a:cubicBezTo>
                      <a:pt x="1701" y="774"/>
                      <a:pt x="1666" y="717"/>
                      <a:pt x="1614" y="717"/>
                    </a:cubicBezTo>
                    <a:cubicBezTo>
                      <a:pt x="1606" y="717"/>
                      <a:pt x="1598" y="718"/>
                      <a:pt x="1590" y="721"/>
                    </a:cubicBezTo>
                    <a:lnTo>
                      <a:pt x="1590" y="721"/>
                    </a:lnTo>
                    <a:cubicBezTo>
                      <a:pt x="1605" y="715"/>
                      <a:pt x="1667" y="691"/>
                      <a:pt x="1682" y="687"/>
                    </a:cubicBezTo>
                    <a:lnTo>
                      <a:pt x="1682" y="687"/>
                    </a:lnTo>
                    <a:cubicBezTo>
                      <a:pt x="1682" y="687"/>
                      <a:pt x="1617" y="696"/>
                      <a:pt x="1556" y="708"/>
                    </a:cubicBezTo>
                    <a:cubicBezTo>
                      <a:pt x="1494" y="720"/>
                      <a:pt x="1434" y="734"/>
                      <a:pt x="1434" y="734"/>
                    </a:cubicBezTo>
                    <a:cubicBezTo>
                      <a:pt x="1487" y="712"/>
                      <a:pt x="1591" y="635"/>
                      <a:pt x="1643" y="635"/>
                    </a:cubicBezTo>
                    <a:cubicBezTo>
                      <a:pt x="1647" y="635"/>
                      <a:pt x="1650" y="635"/>
                      <a:pt x="1654" y="636"/>
                    </a:cubicBezTo>
                    <a:cubicBezTo>
                      <a:pt x="1658" y="625"/>
                      <a:pt x="1661" y="606"/>
                      <a:pt x="1631" y="601"/>
                    </a:cubicBezTo>
                    <a:cubicBezTo>
                      <a:pt x="1626" y="610"/>
                      <a:pt x="1570" y="651"/>
                      <a:pt x="1554" y="651"/>
                    </a:cubicBezTo>
                    <a:cubicBezTo>
                      <a:pt x="1553" y="651"/>
                      <a:pt x="1552" y="651"/>
                      <a:pt x="1552" y="650"/>
                    </a:cubicBezTo>
                    <a:cubicBezTo>
                      <a:pt x="1598" y="600"/>
                      <a:pt x="1575" y="620"/>
                      <a:pt x="1609" y="568"/>
                    </a:cubicBezTo>
                    <a:lnTo>
                      <a:pt x="1609" y="568"/>
                    </a:lnTo>
                    <a:cubicBezTo>
                      <a:pt x="1599" y="581"/>
                      <a:pt x="1538" y="609"/>
                      <a:pt x="1517" y="609"/>
                    </a:cubicBezTo>
                    <a:cubicBezTo>
                      <a:pt x="1513" y="609"/>
                      <a:pt x="1511" y="608"/>
                      <a:pt x="1510" y="606"/>
                    </a:cubicBezTo>
                    <a:cubicBezTo>
                      <a:pt x="1538" y="587"/>
                      <a:pt x="1570" y="571"/>
                      <a:pt x="1600" y="557"/>
                    </a:cubicBezTo>
                    <a:lnTo>
                      <a:pt x="1600" y="557"/>
                    </a:lnTo>
                    <a:lnTo>
                      <a:pt x="1549" y="564"/>
                    </a:lnTo>
                    <a:lnTo>
                      <a:pt x="1498" y="574"/>
                    </a:lnTo>
                    <a:cubicBezTo>
                      <a:pt x="1533" y="560"/>
                      <a:pt x="1563" y="539"/>
                      <a:pt x="1587" y="511"/>
                    </a:cubicBezTo>
                    <a:lnTo>
                      <a:pt x="1587" y="511"/>
                    </a:lnTo>
                    <a:cubicBezTo>
                      <a:pt x="1585" y="513"/>
                      <a:pt x="1583" y="514"/>
                      <a:pt x="1581" y="514"/>
                    </a:cubicBezTo>
                    <a:cubicBezTo>
                      <a:pt x="1571" y="514"/>
                      <a:pt x="1566" y="482"/>
                      <a:pt x="1554" y="479"/>
                    </a:cubicBezTo>
                    <a:lnTo>
                      <a:pt x="1545" y="504"/>
                    </a:lnTo>
                    <a:cubicBezTo>
                      <a:pt x="1542" y="494"/>
                      <a:pt x="1534" y="491"/>
                      <a:pt x="1523" y="491"/>
                    </a:cubicBezTo>
                    <a:cubicBezTo>
                      <a:pt x="1492" y="491"/>
                      <a:pt x="1440" y="517"/>
                      <a:pt x="1409" y="517"/>
                    </a:cubicBezTo>
                    <a:cubicBezTo>
                      <a:pt x="1400" y="517"/>
                      <a:pt x="1393" y="515"/>
                      <a:pt x="1389" y="509"/>
                    </a:cubicBezTo>
                    <a:cubicBezTo>
                      <a:pt x="1408" y="502"/>
                      <a:pt x="1494" y="451"/>
                      <a:pt x="1489" y="425"/>
                    </a:cubicBezTo>
                    <a:lnTo>
                      <a:pt x="1489" y="425"/>
                    </a:lnTo>
                    <a:cubicBezTo>
                      <a:pt x="1443" y="444"/>
                      <a:pt x="1278" y="527"/>
                      <a:pt x="1227" y="530"/>
                    </a:cubicBezTo>
                    <a:lnTo>
                      <a:pt x="1246" y="506"/>
                    </a:lnTo>
                    <a:lnTo>
                      <a:pt x="1246" y="506"/>
                    </a:lnTo>
                    <a:lnTo>
                      <a:pt x="1204" y="509"/>
                    </a:lnTo>
                    <a:cubicBezTo>
                      <a:pt x="1292" y="462"/>
                      <a:pt x="1387" y="425"/>
                      <a:pt x="1485" y="402"/>
                    </a:cubicBezTo>
                    <a:cubicBezTo>
                      <a:pt x="1491" y="374"/>
                      <a:pt x="1508" y="379"/>
                      <a:pt x="1489" y="360"/>
                    </a:cubicBezTo>
                    <a:cubicBezTo>
                      <a:pt x="1495" y="350"/>
                      <a:pt x="1505" y="346"/>
                      <a:pt x="1516" y="346"/>
                    </a:cubicBezTo>
                    <a:cubicBezTo>
                      <a:pt x="1522" y="346"/>
                      <a:pt x="1529" y="347"/>
                      <a:pt x="1536" y="351"/>
                    </a:cubicBezTo>
                    <a:lnTo>
                      <a:pt x="1505" y="295"/>
                    </a:lnTo>
                    <a:cubicBezTo>
                      <a:pt x="1485" y="314"/>
                      <a:pt x="1466" y="315"/>
                      <a:pt x="1448" y="315"/>
                    </a:cubicBezTo>
                    <a:cubicBezTo>
                      <a:pt x="1447" y="315"/>
                      <a:pt x="1446" y="315"/>
                      <a:pt x="1445" y="315"/>
                    </a:cubicBezTo>
                    <a:cubicBezTo>
                      <a:pt x="1428" y="315"/>
                      <a:pt x="1413" y="315"/>
                      <a:pt x="1396" y="330"/>
                    </a:cubicBezTo>
                    <a:lnTo>
                      <a:pt x="1440" y="335"/>
                    </a:lnTo>
                    <a:lnTo>
                      <a:pt x="1485" y="339"/>
                    </a:lnTo>
                    <a:cubicBezTo>
                      <a:pt x="1454" y="366"/>
                      <a:pt x="1392" y="392"/>
                      <a:pt x="1352" y="392"/>
                    </a:cubicBezTo>
                    <a:cubicBezTo>
                      <a:pt x="1337" y="392"/>
                      <a:pt x="1325" y="388"/>
                      <a:pt x="1320" y="379"/>
                    </a:cubicBezTo>
                    <a:cubicBezTo>
                      <a:pt x="1329" y="358"/>
                      <a:pt x="1399" y="321"/>
                      <a:pt x="1413" y="307"/>
                    </a:cubicBezTo>
                    <a:lnTo>
                      <a:pt x="1413" y="307"/>
                    </a:lnTo>
                    <a:cubicBezTo>
                      <a:pt x="1408" y="309"/>
                      <a:pt x="1403" y="310"/>
                      <a:pt x="1398" y="310"/>
                    </a:cubicBezTo>
                    <a:cubicBezTo>
                      <a:pt x="1379" y="310"/>
                      <a:pt x="1359" y="300"/>
                      <a:pt x="1364" y="291"/>
                    </a:cubicBezTo>
                    <a:lnTo>
                      <a:pt x="1399" y="284"/>
                    </a:lnTo>
                    <a:cubicBezTo>
                      <a:pt x="1398" y="276"/>
                      <a:pt x="1393" y="274"/>
                      <a:pt x="1386" y="274"/>
                    </a:cubicBezTo>
                    <a:cubicBezTo>
                      <a:pt x="1375" y="274"/>
                      <a:pt x="1359" y="280"/>
                      <a:pt x="1347" y="280"/>
                    </a:cubicBezTo>
                    <a:cubicBezTo>
                      <a:pt x="1336" y="280"/>
                      <a:pt x="1329" y="274"/>
                      <a:pt x="1336" y="254"/>
                    </a:cubicBezTo>
                    <a:cubicBezTo>
                      <a:pt x="1332" y="246"/>
                      <a:pt x="1357" y="201"/>
                      <a:pt x="1348" y="201"/>
                    </a:cubicBezTo>
                    <a:cubicBezTo>
                      <a:pt x="1347" y="201"/>
                      <a:pt x="1345" y="202"/>
                      <a:pt x="1341" y="205"/>
                    </a:cubicBezTo>
                    <a:cubicBezTo>
                      <a:pt x="1281" y="288"/>
                      <a:pt x="1211" y="360"/>
                      <a:pt x="1132" y="425"/>
                    </a:cubicBezTo>
                    <a:cubicBezTo>
                      <a:pt x="1137" y="393"/>
                      <a:pt x="1144" y="358"/>
                      <a:pt x="1153" y="326"/>
                    </a:cubicBezTo>
                    <a:cubicBezTo>
                      <a:pt x="1176" y="281"/>
                      <a:pt x="1250" y="256"/>
                      <a:pt x="1269" y="217"/>
                    </a:cubicBezTo>
                    <a:lnTo>
                      <a:pt x="1269" y="217"/>
                    </a:lnTo>
                    <a:cubicBezTo>
                      <a:pt x="1260" y="226"/>
                      <a:pt x="1246" y="233"/>
                      <a:pt x="1232" y="237"/>
                    </a:cubicBezTo>
                    <a:cubicBezTo>
                      <a:pt x="1232" y="221"/>
                      <a:pt x="1269" y="205"/>
                      <a:pt x="1246" y="198"/>
                    </a:cubicBezTo>
                    <a:lnTo>
                      <a:pt x="1246" y="198"/>
                    </a:lnTo>
                    <a:cubicBezTo>
                      <a:pt x="1236" y="207"/>
                      <a:pt x="1230" y="210"/>
                      <a:pt x="1225" y="210"/>
                    </a:cubicBezTo>
                    <a:cubicBezTo>
                      <a:pt x="1216" y="210"/>
                      <a:pt x="1214" y="200"/>
                      <a:pt x="1212" y="200"/>
                    </a:cubicBezTo>
                    <a:cubicBezTo>
                      <a:pt x="1210" y="200"/>
                      <a:pt x="1209" y="206"/>
                      <a:pt x="1206" y="226"/>
                    </a:cubicBezTo>
                    <a:cubicBezTo>
                      <a:pt x="1181" y="226"/>
                      <a:pt x="1197" y="205"/>
                      <a:pt x="1176" y="191"/>
                    </a:cubicBezTo>
                    <a:cubicBezTo>
                      <a:pt x="1144" y="230"/>
                      <a:pt x="1102" y="258"/>
                      <a:pt x="1056" y="272"/>
                    </a:cubicBezTo>
                    <a:cubicBezTo>
                      <a:pt x="1063" y="263"/>
                      <a:pt x="1070" y="251"/>
                      <a:pt x="1077" y="237"/>
                    </a:cubicBezTo>
                    <a:cubicBezTo>
                      <a:pt x="1046" y="212"/>
                      <a:pt x="1042" y="179"/>
                      <a:pt x="1009" y="159"/>
                    </a:cubicBezTo>
                    <a:cubicBezTo>
                      <a:pt x="1014" y="145"/>
                      <a:pt x="1007" y="122"/>
                      <a:pt x="1028" y="108"/>
                    </a:cubicBezTo>
                    <a:lnTo>
                      <a:pt x="1028" y="108"/>
                    </a:lnTo>
                    <a:cubicBezTo>
                      <a:pt x="1018" y="111"/>
                      <a:pt x="1007" y="120"/>
                      <a:pt x="998" y="120"/>
                    </a:cubicBezTo>
                    <a:cubicBezTo>
                      <a:pt x="996" y="120"/>
                      <a:pt x="995" y="120"/>
                      <a:pt x="993" y="119"/>
                    </a:cubicBezTo>
                    <a:cubicBezTo>
                      <a:pt x="996" y="99"/>
                      <a:pt x="1000" y="96"/>
                      <a:pt x="1006" y="96"/>
                    </a:cubicBezTo>
                    <a:cubicBezTo>
                      <a:pt x="1009" y="96"/>
                      <a:pt x="1012" y="97"/>
                      <a:pt x="1015" y="97"/>
                    </a:cubicBezTo>
                    <a:cubicBezTo>
                      <a:pt x="1022" y="97"/>
                      <a:pt x="1030" y="93"/>
                      <a:pt x="1037" y="71"/>
                    </a:cubicBezTo>
                    <a:lnTo>
                      <a:pt x="1037" y="71"/>
                    </a:lnTo>
                    <a:cubicBezTo>
                      <a:pt x="1016" y="96"/>
                      <a:pt x="986" y="91"/>
                      <a:pt x="961" y="101"/>
                    </a:cubicBezTo>
                    <a:cubicBezTo>
                      <a:pt x="948" y="122"/>
                      <a:pt x="957" y="129"/>
                      <a:pt x="971" y="129"/>
                    </a:cubicBezTo>
                    <a:cubicBezTo>
                      <a:pt x="983" y="129"/>
                      <a:pt x="1001" y="124"/>
                      <a:pt x="1012" y="119"/>
                    </a:cubicBezTo>
                    <a:lnTo>
                      <a:pt x="1012" y="119"/>
                    </a:lnTo>
                    <a:cubicBezTo>
                      <a:pt x="977" y="175"/>
                      <a:pt x="921" y="212"/>
                      <a:pt x="856" y="224"/>
                    </a:cubicBezTo>
                    <a:cubicBezTo>
                      <a:pt x="821" y="219"/>
                      <a:pt x="865" y="184"/>
                      <a:pt x="860" y="184"/>
                    </a:cubicBezTo>
                    <a:cubicBezTo>
                      <a:pt x="860" y="184"/>
                      <a:pt x="859" y="184"/>
                      <a:pt x="859" y="184"/>
                    </a:cubicBezTo>
                    <a:cubicBezTo>
                      <a:pt x="852" y="177"/>
                      <a:pt x="843" y="174"/>
                      <a:pt x="835" y="174"/>
                    </a:cubicBezTo>
                    <a:cubicBezTo>
                      <a:pt x="806" y="174"/>
                      <a:pt x="772" y="206"/>
                      <a:pt x="751" y="206"/>
                    </a:cubicBezTo>
                    <a:cubicBezTo>
                      <a:pt x="741" y="206"/>
                      <a:pt x="734" y="199"/>
                      <a:pt x="731" y="182"/>
                    </a:cubicBezTo>
                    <a:cubicBezTo>
                      <a:pt x="743" y="135"/>
                      <a:pt x="784" y="115"/>
                      <a:pt x="803" y="87"/>
                    </a:cubicBezTo>
                    <a:cubicBezTo>
                      <a:pt x="833" y="89"/>
                      <a:pt x="817" y="131"/>
                      <a:pt x="831" y="140"/>
                    </a:cubicBezTo>
                    <a:lnTo>
                      <a:pt x="826" y="110"/>
                    </a:lnTo>
                    <a:cubicBezTo>
                      <a:pt x="832" y="107"/>
                      <a:pt x="838" y="106"/>
                      <a:pt x="844" y="106"/>
                    </a:cubicBezTo>
                    <a:cubicBezTo>
                      <a:pt x="855" y="106"/>
                      <a:pt x="863" y="110"/>
                      <a:pt x="863" y="119"/>
                    </a:cubicBezTo>
                    <a:cubicBezTo>
                      <a:pt x="873" y="80"/>
                      <a:pt x="784" y="57"/>
                      <a:pt x="7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09" name="Google Shape;10609;p49"/>
              <p:cNvSpPr/>
              <p:nvPr/>
            </p:nvSpPr>
            <p:spPr>
              <a:xfrm>
                <a:off x="774775" y="1628050"/>
                <a:ext cx="650" cy="450"/>
              </a:xfrm>
              <a:custGeom>
                <a:avLst/>
                <a:gdLst/>
                <a:ahLst/>
                <a:cxnLst/>
                <a:rect l="l" t="t" r="r" b="b"/>
                <a:pathLst>
                  <a:path w="26" h="18" extrusionOk="0">
                    <a:moveTo>
                      <a:pt x="16" y="1"/>
                    </a:moveTo>
                    <a:cubicBezTo>
                      <a:pt x="15" y="1"/>
                      <a:pt x="14" y="1"/>
                      <a:pt x="12" y="1"/>
                    </a:cubicBezTo>
                    <a:cubicBezTo>
                      <a:pt x="8" y="3"/>
                      <a:pt x="3" y="6"/>
                      <a:pt x="1" y="13"/>
                    </a:cubicBezTo>
                    <a:cubicBezTo>
                      <a:pt x="4" y="10"/>
                      <a:pt x="7" y="9"/>
                      <a:pt x="9" y="9"/>
                    </a:cubicBezTo>
                    <a:cubicBezTo>
                      <a:pt x="13" y="9"/>
                      <a:pt x="16" y="13"/>
                      <a:pt x="19" y="17"/>
                    </a:cubicBezTo>
                    <a:cubicBezTo>
                      <a:pt x="24" y="9"/>
                      <a:pt x="2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10" name="Google Shape;10610;p49"/>
              <p:cNvSpPr/>
              <p:nvPr/>
            </p:nvSpPr>
            <p:spPr>
              <a:xfrm>
                <a:off x="802375" y="1651250"/>
                <a:ext cx="550" cy="150"/>
              </a:xfrm>
              <a:custGeom>
                <a:avLst/>
                <a:gdLst/>
                <a:ahLst/>
                <a:cxnLst/>
                <a:rect l="l" t="t" r="r" b="b"/>
                <a:pathLst>
                  <a:path w="22" h="6" extrusionOk="0">
                    <a:moveTo>
                      <a:pt x="21" y="0"/>
                    </a:moveTo>
                    <a:cubicBezTo>
                      <a:pt x="14" y="3"/>
                      <a:pt x="7" y="3"/>
                      <a:pt x="0" y="5"/>
                    </a:cubicBezTo>
                    <a:cubicBezTo>
                      <a:pt x="2" y="6"/>
                      <a:pt x="4" y="6"/>
                      <a:pt x="6" y="6"/>
                    </a:cubicBezTo>
                    <a:cubicBezTo>
                      <a:pt x="11" y="6"/>
                      <a:pt x="16" y="4"/>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11" name="Google Shape;10611;p49"/>
              <p:cNvSpPr/>
              <p:nvPr/>
            </p:nvSpPr>
            <p:spPr>
              <a:xfrm>
                <a:off x="797150" y="1676450"/>
                <a:ext cx="150" cy="150"/>
              </a:xfrm>
              <a:custGeom>
                <a:avLst/>
                <a:gdLst/>
                <a:ahLst/>
                <a:cxnLst/>
                <a:rect l="l" t="t" r="r" b="b"/>
                <a:pathLst>
                  <a:path w="6" h="6" extrusionOk="0">
                    <a:moveTo>
                      <a:pt x="1" y="1"/>
                    </a:moveTo>
                    <a:cubicBezTo>
                      <a:pt x="1" y="3"/>
                      <a:pt x="3" y="3"/>
                      <a:pt x="5" y="5"/>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12" name="Google Shape;10612;p49"/>
              <p:cNvSpPr/>
              <p:nvPr/>
            </p:nvSpPr>
            <p:spPr>
              <a:xfrm>
                <a:off x="789800" y="1628175"/>
                <a:ext cx="250" cy="550"/>
              </a:xfrm>
              <a:custGeom>
                <a:avLst/>
                <a:gdLst/>
                <a:ahLst/>
                <a:cxnLst/>
                <a:rect l="l" t="t" r="r" b="b"/>
                <a:pathLst>
                  <a:path w="10" h="22" extrusionOk="0">
                    <a:moveTo>
                      <a:pt x="5" y="1"/>
                    </a:moveTo>
                    <a:cubicBezTo>
                      <a:pt x="5" y="8"/>
                      <a:pt x="3" y="15"/>
                      <a:pt x="0" y="22"/>
                    </a:cubicBezTo>
                    <a:cubicBezTo>
                      <a:pt x="7" y="17"/>
                      <a:pt x="10" y="8"/>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13" name="Google Shape;10613;p49"/>
              <p:cNvSpPr/>
              <p:nvPr/>
            </p:nvSpPr>
            <p:spPr>
              <a:xfrm>
                <a:off x="770600" y="1626200"/>
                <a:ext cx="625" cy="550"/>
              </a:xfrm>
              <a:custGeom>
                <a:avLst/>
                <a:gdLst/>
                <a:ahLst/>
                <a:cxnLst/>
                <a:rect l="l" t="t" r="r" b="b"/>
                <a:pathLst>
                  <a:path w="25" h="22" extrusionOk="0">
                    <a:moveTo>
                      <a:pt x="19" y="1"/>
                    </a:moveTo>
                    <a:cubicBezTo>
                      <a:pt x="14" y="6"/>
                      <a:pt x="8" y="15"/>
                      <a:pt x="4" y="16"/>
                    </a:cubicBezTo>
                    <a:lnTo>
                      <a:pt x="4" y="16"/>
                    </a:lnTo>
                    <a:lnTo>
                      <a:pt x="1" y="15"/>
                    </a:lnTo>
                    <a:lnTo>
                      <a:pt x="1" y="15"/>
                    </a:lnTo>
                    <a:cubicBezTo>
                      <a:pt x="2" y="16"/>
                      <a:pt x="2" y="16"/>
                      <a:pt x="3" y="16"/>
                    </a:cubicBezTo>
                    <a:cubicBezTo>
                      <a:pt x="4" y="16"/>
                      <a:pt x="4" y="16"/>
                      <a:pt x="4" y="16"/>
                    </a:cubicBezTo>
                    <a:lnTo>
                      <a:pt x="4" y="16"/>
                    </a:lnTo>
                    <a:lnTo>
                      <a:pt x="24" y="22"/>
                    </a:lnTo>
                    <a:cubicBezTo>
                      <a:pt x="15" y="17"/>
                      <a:pt x="19"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14" name="Google Shape;10614;p49"/>
              <p:cNvSpPr/>
              <p:nvPr/>
            </p:nvSpPr>
            <p:spPr>
              <a:xfrm>
                <a:off x="771550" y="1619400"/>
                <a:ext cx="650" cy="475"/>
              </a:xfrm>
              <a:custGeom>
                <a:avLst/>
                <a:gdLst/>
                <a:ahLst/>
                <a:cxnLst/>
                <a:rect l="l" t="t" r="r" b="b"/>
                <a:pathLst>
                  <a:path w="26" h="19" extrusionOk="0">
                    <a:moveTo>
                      <a:pt x="17" y="1"/>
                    </a:moveTo>
                    <a:cubicBezTo>
                      <a:pt x="16" y="1"/>
                      <a:pt x="15" y="1"/>
                      <a:pt x="14" y="2"/>
                    </a:cubicBezTo>
                    <a:lnTo>
                      <a:pt x="0" y="13"/>
                    </a:lnTo>
                    <a:cubicBezTo>
                      <a:pt x="3" y="17"/>
                      <a:pt x="7" y="18"/>
                      <a:pt x="11" y="18"/>
                    </a:cubicBezTo>
                    <a:cubicBezTo>
                      <a:pt x="19" y="18"/>
                      <a:pt x="26" y="13"/>
                      <a:pt x="26" y="4"/>
                    </a:cubicBezTo>
                    <a:cubicBezTo>
                      <a:pt x="20" y="4"/>
                      <a:pt x="20"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15" name="Google Shape;10615;p49"/>
              <p:cNvSpPr/>
              <p:nvPr/>
            </p:nvSpPr>
            <p:spPr>
              <a:xfrm>
                <a:off x="771550" y="1623250"/>
                <a:ext cx="1675" cy="725"/>
              </a:xfrm>
              <a:custGeom>
                <a:avLst/>
                <a:gdLst/>
                <a:ahLst/>
                <a:cxnLst/>
                <a:rect l="l" t="t" r="r" b="b"/>
                <a:pathLst>
                  <a:path w="67" h="29" extrusionOk="0">
                    <a:moveTo>
                      <a:pt x="35" y="1"/>
                    </a:moveTo>
                    <a:cubicBezTo>
                      <a:pt x="35" y="1"/>
                      <a:pt x="36" y="1"/>
                      <a:pt x="37" y="1"/>
                    </a:cubicBezTo>
                    <a:lnTo>
                      <a:pt x="37" y="1"/>
                    </a:lnTo>
                    <a:cubicBezTo>
                      <a:pt x="37" y="1"/>
                      <a:pt x="37" y="1"/>
                      <a:pt x="37" y="1"/>
                    </a:cubicBezTo>
                    <a:close/>
                    <a:moveTo>
                      <a:pt x="37" y="1"/>
                    </a:moveTo>
                    <a:cubicBezTo>
                      <a:pt x="0" y="28"/>
                      <a:pt x="21" y="28"/>
                      <a:pt x="44" y="28"/>
                    </a:cubicBezTo>
                    <a:cubicBezTo>
                      <a:pt x="66" y="6"/>
                      <a:pt x="50" y="3"/>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16" name="Google Shape;10616;p49"/>
              <p:cNvSpPr/>
              <p:nvPr/>
            </p:nvSpPr>
            <p:spPr>
              <a:xfrm>
                <a:off x="771700" y="1622975"/>
                <a:ext cx="675" cy="300"/>
              </a:xfrm>
              <a:custGeom>
                <a:avLst/>
                <a:gdLst/>
                <a:ahLst/>
                <a:cxnLst/>
                <a:rect l="l" t="t" r="r" b="b"/>
                <a:pathLst>
                  <a:path w="27" h="12" extrusionOk="0">
                    <a:moveTo>
                      <a:pt x="17" y="0"/>
                    </a:moveTo>
                    <a:cubicBezTo>
                      <a:pt x="1" y="12"/>
                      <a:pt x="17" y="7"/>
                      <a:pt x="26" y="9"/>
                    </a:cubicBezTo>
                    <a:cubicBezTo>
                      <a:pt x="22" y="7"/>
                      <a:pt x="17"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17" name="Google Shape;10617;p49"/>
              <p:cNvSpPr/>
              <p:nvPr/>
            </p:nvSpPr>
            <p:spPr>
              <a:xfrm>
                <a:off x="773050" y="1627800"/>
                <a:ext cx="1700" cy="725"/>
              </a:xfrm>
              <a:custGeom>
                <a:avLst/>
                <a:gdLst/>
                <a:ahLst/>
                <a:cxnLst/>
                <a:rect l="l" t="t" r="r" b="b"/>
                <a:pathLst>
                  <a:path w="68" h="29" extrusionOk="0">
                    <a:moveTo>
                      <a:pt x="34" y="0"/>
                    </a:moveTo>
                    <a:cubicBezTo>
                      <a:pt x="29" y="0"/>
                      <a:pt x="11" y="21"/>
                      <a:pt x="9" y="21"/>
                    </a:cubicBezTo>
                    <a:cubicBezTo>
                      <a:pt x="8" y="21"/>
                      <a:pt x="8" y="20"/>
                      <a:pt x="10" y="18"/>
                    </a:cubicBezTo>
                    <a:lnTo>
                      <a:pt x="10" y="18"/>
                    </a:lnTo>
                    <a:cubicBezTo>
                      <a:pt x="0" y="25"/>
                      <a:pt x="1" y="28"/>
                      <a:pt x="6" y="28"/>
                    </a:cubicBezTo>
                    <a:cubicBezTo>
                      <a:pt x="20" y="28"/>
                      <a:pt x="67" y="7"/>
                      <a:pt x="35" y="2"/>
                    </a:cubicBezTo>
                    <a:cubicBezTo>
                      <a:pt x="35" y="1"/>
                      <a:pt x="35"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18" name="Google Shape;10618;p49"/>
              <p:cNvSpPr/>
              <p:nvPr/>
            </p:nvSpPr>
            <p:spPr>
              <a:xfrm>
                <a:off x="773750" y="1621875"/>
                <a:ext cx="775" cy="825"/>
              </a:xfrm>
              <a:custGeom>
                <a:avLst/>
                <a:gdLst/>
                <a:ahLst/>
                <a:cxnLst/>
                <a:rect l="l" t="t" r="r" b="b"/>
                <a:pathLst>
                  <a:path w="31" h="33" extrusionOk="0">
                    <a:moveTo>
                      <a:pt x="28" y="0"/>
                    </a:moveTo>
                    <a:lnTo>
                      <a:pt x="0" y="32"/>
                    </a:lnTo>
                    <a:lnTo>
                      <a:pt x="30" y="14"/>
                    </a:lnTo>
                    <a:lnTo>
                      <a:pt x="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19" name="Google Shape;10619;p49"/>
              <p:cNvSpPr/>
              <p:nvPr/>
            </p:nvSpPr>
            <p:spPr>
              <a:xfrm>
                <a:off x="775250" y="1623600"/>
                <a:ext cx="600" cy="625"/>
              </a:xfrm>
              <a:custGeom>
                <a:avLst/>
                <a:gdLst/>
                <a:ahLst/>
                <a:cxnLst/>
                <a:rect l="l" t="t" r="r" b="b"/>
                <a:pathLst>
                  <a:path w="24" h="25" extrusionOk="0">
                    <a:moveTo>
                      <a:pt x="14" y="1"/>
                    </a:moveTo>
                    <a:cubicBezTo>
                      <a:pt x="12" y="3"/>
                      <a:pt x="5" y="5"/>
                      <a:pt x="0" y="5"/>
                    </a:cubicBezTo>
                    <a:cubicBezTo>
                      <a:pt x="8" y="13"/>
                      <a:pt x="14" y="24"/>
                      <a:pt x="19" y="24"/>
                    </a:cubicBezTo>
                    <a:cubicBezTo>
                      <a:pt x="21" y="24"/>
                      <a:pt x="22" y="23"/>
                      <a:pt x="24" y="21"/>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20" name="Google Shape;10620;p49"/>
              <p:cNvSpPr/>
              <p:nvPr/>
            </p:nvSpPr>
            <p:spPr>
              <a:xfrm>
                <a:off x="774850" y="1623575"/>
                <a:ext cx="425" cy="175"/>
              </a:xfrm>
              <a:custGeom>
                <a:avLst/>
                <a:gdLst/>
                <a:ahLst/>
                <a:cxnLst/>
                <a:rect l="l" t="t" r="r" b="b"/>
                <a:pathLst>
                  <a:path w="17" h="7" extrusionOk="0">
                    <a:moveTo>
                      <a:pt x="5" y="1"/>
                    </a:moveTo>
                    <a:cubicBezTo>
                      <a:pt x="3" y="1"/>
                      <a:pt x="1" y="1"/>
                      <a:pt x="0" y="2"/>
                    </a:cubicBezTo>
                    <a:cubicBezTo>
                      <a:pt x="5" y="4"/>
                      <a:pt x="12" y="6"/>
                      <a:pt x="16" y="6"/>
                    </a:cubicBezTo>
                    <a:cubicBezTo>
                      <a:pt x="15" y="3"/>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21" name="Google Shape;10621;p49"/>
              <p:cNvSpPr/>
              <p:nvPr/>
            </p:nvSpPr>
            <p:spPr>
              <a:xfrm>
                <a:off x="775125" y="1622150"/>
                <a:ext cx="275" cy="550"/>
              </a:xfrm>
              <a:custGeom>
                <a:avLst/>
                <a:gdLst/>
                <a:ahLst/>
                <a:cxnLst/>
                <a:rect l="l" t="t" r="r" b="b"/>
                <a:pathLst>
                  <a:path w="11" h="22" extrusionOk="0">
                    <a:moveTo>
                      <a:pt x="1" y="1"/>
                    </a:moveTo>
                    <a:lnTo>
                      <a:pt x="1" y="10"/>
                    </a:lnTo>
                    <a:lnTo>
                      <a:pt x="10" y="2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22" name="Google Shape;10622;p49"/>
              <p:cNvSpPr/>
              <p:nvPr/>
            </p:nvSpPr>
            <p:spPr>
              <a:xfrm>
                <a:off x="780300" y="1627125"/>
                <a:ext cx="950" cy="550"/>
              </a:xfrm>
              <a:custGeom>
                <a:avLst/>
                <a:gdLst/>
                <a:ahLst/>
                <a:cxnLst/>
                <a:rect l="l" t="t" r="r" b="b"/>
                <a:pathLst>
                  <a:path w="38" h="22" extrusionOk="0">
                    <a:moveTo>
                      <a:pt x="28" y="1"/>
                    </a:moveTo>
                    <a:cubicBezTo>
                      <a:pt x="16" y="6"/>
                      <a:pt x="5" y="6"/>
                      <a:pt x="0" y="20"/>
                    </a:cubicBezTo>
                    <a:lnTo>
                      <a:pt x="28" y="22"/>
                    </a:lnTo>
                    <a:cubicBezTo>
                      <a:pt x="37" y="10"/>
                      <a:pt x="37"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23" name="Google Shape;10623;p49"/>
              <p:cNvSpPr/>
              <p:nvPr/>
            </p:nvSpPr>
            <p:spPr>
              <a:xfrm>
                <a:off x="780300" y="1624175"/>
                <a:ext cx="825" cy="1025"/>
              </a:xfrm>
              <a:custGeom>
                <a:avLst/>
                <a:gdLst/>
                <a:ahLst/>
                <a:cxnLst/>
                <a:rect l="l" t="t" r="r" b="b"/>
                <a:pathLst>
                  <a:path w="33" h="41" extrusionOk="0">
                    <a:moveTo>
                      <a:pt x="33" y="1"/>
                    </a:moveTo>
                    <a:lnTo>
                      <a:pt x="12" y="10"/>
                    </a:lnTo>
                    <a:cubicBezTo>
                      <a:pt x="9" y="22"/>
                      <a:pt x="5" y="31"/>
                      <a:pt x="0" y="40"/>
                    </a:cubicBezTo>
                    <a:lnTo>
                      <a:pt x="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24" name="Google Shape;10624;p49"/>
              <p:cNvSpPr/>
              <p:nvPr/>
            </p:nvSpPr>
            <p:spPr>
              <a:xfrm>
                <a:off x="781800" y="1624350"/>
                <a:ext cx="1525" cy="775"/>
              </a:xfrm>
              <a:custGeom>
                <a:avLst/>
                <a:gdLst/>
                <a:ahLst/>
                <a:cxnLst/>
                <a:rect l="l" t="t" r="r" b="b"/>
                <a:pathLst>
                  <a:path w="61" h="31" extrusionOk="0">
                    <a:moveTo>
                      <a:pt x="35" y="1"/>
                    </a:moveTo>
                    <a:lnTo>
                      <a:pt x="35" y="1"/>
                    </a:lnTo>
                    <a:cubicBezTo>
                      <a:pt x="26" y="12"/>
                      <a:pt x="0" y="10"/>
                      <a:pt x="10" y="31"/>
                    </a:cubicBezTo>
                    <a:cubicBezTo>
                      <a:pt x="21" y="19"/>
                      <a:pt x="61" y="15"/>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25" name="Google Shape;10625;p49"/>
              <p:cNvSpPr/>
              <p:nvPr/>
            </p:nvSpPr>
            <p:spPr>
              <a:xfrm>
                <a:off x="786600" y="1631200"/>
                <a:ext cx="1600" cy="1525"/>
              </a:xfrm>
              <a:custGeom>
                <a:avLst/>
                <a:gdLst/>
                <a:ahLst/>
                <a:cxnLst/>
                <a:rect l="l" t="t" r="r" b="b"/>
                <a:pathLst>
                  <a:path w="64" h="61" extrusionOk="0">
                    <a:moveTo>
                      <a:pt x="59" y="0"/>
                    </a:moveTo>
                    <a:lnTo>
                      <a:pt x="1" y="61"/>
                    </a:lnTo>
                    <a:lnTo>
                      <a:pt x="1" y="61"/>
                    </a:lnTo>
                    <a:lnTo>
                      <a:pt x="63" y="3"/>
                    </a:lnTo>
                    <a:lnTo>
                      <a:pt x="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26" name="Google Shape;10626;p49"/>
              <p:cNvSpPr/>
              <p:nvPr/>
            </p:nvSpPr>
            <p:spPr>
              <a:xfrm>
                <a:off x="795925" y="1633575"/>
                <a:ext cx="1650" cy="975"/>
              </a:xfrm>
              <a:custGeom>
                <a:avLst/>
                <a:gdLst/>
                <a:ahLst/>
                <a:cxnLst/>
                <a:rect l="l" t="t" r="r" b="b"/>
                <a:pathLst>
                  <a:path w="66" h="39" extrusionOk="0">
                    <a:moveTo>
                      <a:pt x="22" y="0"/>
                    </a:moveTo>
                    <a:lnTo>
                      <a:pt x="22" y="0"/>
                    </a:lnTo>
                    <a:cubicBezTo>
                      <a:pt x="1" y="7"/>
                      <a:pt x="20" y="30"/>
                      <a:pt x="1" y="35"/>
                    </a:cubicBezTo>
                    <a:cubicBezTo>
                      <a:pt x="15" y="35"/>
                      <a:pt x="21" y="38"/>
                      <a:pt x="28" y="38"/>
                    </a:cubicBezTo>
                    <a:cubicBezTo>
                      <a:pt x="36" y="38"/>
                      <a:pt x="44" y="33"/>
                      <a:pt x="66" y="12"/>
                    </a:cubicBezTo>
                    <a:cubicBezTo>
                      <a:pt x="65" y="3"/>
                      <a:pt x="62" y="1"/>
                      <a:pt x="58" y="1"/>
                    </a:cubicBezTo>
                    <a:cubicBezTo>
                      <a:pt x="49" y="1"/>
                      <a:pt x="35" y="13"/>
                      <a:pt x="28" y="13"/>
                    </a:cubicBezTo>
                    <a:cubicBezTo>
                      <a:pt x="24" y="13"/>
                      <a:pt x="21"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27" name="Google Shape;10627;p49"/>
              <p:cNvSpPr/>
              <p:nvPr/>
            </p:nvSpPr>
            <p:spPr>
              <a:xfrm>
                <a:off x="756525" y="1700925"/>
                <a:ext cx="775" cy="250"/>
              </a:xfrm>
              <a:custGeom>
                <a:avLst/>
                <a:gdLst/>
                <a:ahLst/>
                <a:cxnLst/>
                <a:rect l="l" t="t" r="r" b="b"/>
                <a:pathLst>
                  <a:path w="31" h="10" extrusionOk="0">
                    <a:moveTo>
                      <a:pt x="24" y="0"/>
                    </a:moveTo>
                    <a:lnTo>
                      <a:pt x="1" y="9"/>
                    </a:lnTo>
                    <a:lnTo>
                      <a:pt x="31"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28" name="Google Shape;10628;p49"/>
              <p:cNvSpPr/>
              <p:nvPr/>
            </p:nvSpPr>
            <p:spPr>
              <a:xfrm>
                <a:off x="756925" y="1701850"/>
                <a:ext cx="1300" cy="700"/>
              </a:xfrm>
              <a:custGeom>
                <a:avLst/>
                <a:gdLst/>
                <a:ahLst/>
                <a:cxnLst/>
                <a:rect l="l" t="t" r="r" b="b"/>
                <a:pathLst>
                  <a:path w="52" h="28" extrusionOk="0">
                    <a:moveTo>
                      <a:pt x="1" y="0"/>
                    </a:moveTo>
                    <a:lnTo>
                      <a:pt x="40" y="28"/>
                    </a:lnTo>
                    <a:cubicBezTo>
                      <a:pt x="40" y="24"/>
                      <a:pt x="40" y="18"/>
                      <a:pt x="48" y="18"/>
                    </a:cubicBezTo>
                    <a:cubicBezTo>
                      <a:pt x="49" y="18"/>
                      <a:pt x="50" y="18"/>
                      <a:pt x="52" y="19"/>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29" name="Google Shape;10629;p49"/>
              <p:cNvSpPr/>
              <p:nvPr/>
            </p:nvSpPr>
            <p:spPr>
              <a:xfrm>
                <a:off x="805200" y="1662325"/>
                <a:ext cx="850" cy="375"/>
              </a:xfrm>
              <a:custGeom>
                <a:avLst/>
                <a:gdLst/>
                <a:ahLst/>
                <a:cxnLst/>
                <a:rect l="l" t="t" r="r" b="b"/>
                <a:pathLst>
                  <a:path w="34" h="15" extrusionOk="0">
                    <a:moveTo>
                      <a:pt x="22" y="0"/>
                    </a:moveTo>
                    <a:cubicBezTo>
                      <a:pt x="8" y="2"/>
                      <a:pt x="6" y="5"/>
                      <a:pt x="1" y="14"/>
                    </a:cubicBezTo>
                    <a:lnTo>
                      <a:pt x="33" y="5"/>
                    </a:lnTo>
                    <a:lnTo>
                      <a:pt x="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30" name="Google Shape;10630;p49"/>
              <p:cNvSpPr/>
              <p:nvPr/>
            </p:nvSpPr>
            <p:spPr>
              <a:xfrm>
                <a:off x="801625" y="1668225"/>
                <a:ext cx="1225" cy="425"/>
              </a:xfrm>
              <a:custGeom>
                <a:avLst/>
                <a:gdLst/>
                <a:ahLst/>
                <a:cxnLst/>
                <a:rect l="l" t="t" r="r" b="b"/>
                <a:pathLst>
                  <a:path w="49" h="17" extrusionOk="0">
                    <a:moveTo>
                      <a:pt x="0" y="1"/>
                    </a:moveTo>
                    <a:lnTo>
                      <a:pt x="44" y="17"/>
                    </a:lnTo>
                    <a:lnTo>
                      <a:pt x="49" y="1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31" name="Google Shape;10631;p49"/>
              <p:cNvSpPr/>
              <p:nvPr/>
            </p:nvSpPr>
            <p:spPr>
              <a:xfrm>
                <a:off x="800125" y="1673550"/>
                <a:ext cx="1525" cy="725"/>
              </a:xfrm>
              <a:custGeom>
                <a:avLst/>
                <a:gdLst/>
                <a:ahLst/>
                <a:cxnLst/>
                <a:rect l="l" t="t" r="r" b="b"/>
                <a:pathLst>
                  <a:path w="61" h="29" extrusionOk="0">
                    <a:moveTo>
                      <a:pt x="60" y="1"/>
                    </a:moveTo>
                    <a:cubicBezTo>
                      <a:pt x="59" y="2"/>
                      <a:pt x="58" y="4"/>
                      <a:pt x="57" y="6"/>
                    </a:cubicBezTo>
                    <a:lnTo>
                      <a:pt x="57" y="6"/>
                    </a:lnTo>
                    <a:cubicBezTo>
                      <a:pt x="59" y="5"/>
                      <a:pt x="60" y="3"/>
                      <a:pt x="60" y="1"/>
                    </a:cubicBezTo>
                    <a:close/>
                    <a:moveTo>
                      <a:pt x="57" y="6"/>
                    </a:moveTo>
                    <a:lnTo>
                      <a:pt x="57" y="6"/>
                    </a:lnTo>
                    <a:cubicBezTo>
                      <a:pt x="44" y="18"/>
                      <a:pt x="1" y="4"/>
                      <a:pt x="49" y="29"/>
                    </a:cubicBezTo>
                    <a:cubicBezTo>
                      <a:pt x="56" y="23"/>
                      <a:pt x="55" y="13"/>
                      <a:pt x="5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32" name="Google Shape;10632;p49"/>
              <p:cNvSpPr/>
              <p:nvPr/>
            </p:nvSpPr>
            <p:spPr>
              <a:xfrm>
                <a:off x="755650" y="1701725"/>
                <a:ext cx="1025" cy="550"/>
              </a:xfrm>
              <a:custGeom>
                <a:avLst/>
                <a:gdLst/>
                <a:ahLst/>
                <a:cxnLst/>
                <a:rect l="l" t="t" r="r" b="b"/>
                <a:pathLst>
                  <a:path w="41" h="22" extrusionOk="0">
                    <a:moveTo>
                      <a:pt x="1" y="1"/>
                    </a:moveTo>
                    <a:cubicBezTo>
                      <a:pt x="3" y="15"/>
                      <a:pt x="33" y="22"/>
                      <a:pt x="35" y="22"/>
                    </a:cubicBezTo>
                    <a:cubicBezTo>
                      <a:pt x="35" y="22"/>
                      <a:pt x="34" y="22"/>
                      <a:pt x="33" y="21"/>
                    </a:cubicBezTo>
                    <a:cubicBezTo>
                      <a:pt x="40" y="14"/>
                      <a:pt x="8"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33" name="Google Shape;10633;p49"/>
              <p:cNvSpPr/>
              <p:nvPr/>
            </p:nvSpPr>
            <p:spPr>
              <a:xfrm>
                <a:off x="756825" y="1705775"/>
                <a:ext cx="650" cy="725"/>
              </a:xfrm>
              <a:custGeom>
                <a:avLst/>
                <a:gdLst/>
                <a:ahLst/>
                <a:cxnLst/>
                <a:rect l="l" t="t" r="r" b="b"/>
                <a:pathLst>
                  <a:path w="26" h="29" extrusionOk="0">
                    <a:moveTo>
                      <a:pt x="0" y="1"/>
                    </a:moveTo>
                    <a:lnTo>
                      <a:pt x="26" y="29"/>
                    </a:lnTo>
                    <a:lnTo>
                      <a:pt x="12"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34" name="Google Shape;10634;p49"/>
              <p:cNvSpPr/>
              <p:nvPr/>
            </p:nvSpPr>
            <p:spPr>
              <a:xfrm>
                <a:off x="756075" y="1706700"/>
                <a:ext cx="1350" cy="2075"/>
              </a:xfrm>
              <a:custGeom>
                <a:avLst/>
                <a:gdLst/>
                <a:ahLst/>
                <a:cxnLst/>
                <a:rect l="l" t="t" r="r" b="b"/>
                <a:pathLst>
                  <a:path w="54" h="83" extrusionOk="0">
                    <a:moveTo>
                      <a:pt x="5" y="1"/>
                    </a:moveTo>
                    <a:cubicBezTo>
                      <a:pt x="2" y="29"/>
                      <a:pt x="21" y="70"/>
                      <a:pt x="0" y="82"/>
                    </a:cubicBezTo>
                    <a:cubicBezTo>
                      <a:pt x="4" y="82"/>
                      <a:pt x="7" y="83"/>
                      <a:pt x="10" y="83"/>
                    </a:cubicBezTo>
                    <a:cubicBezTo>
                      <a:pt x="54" y="83"/>
                      <a:pt x="6" y="37"/>
                      <a:pt x="33" y="24"/>
                    </a:cubicBezTo>
                    <a:lnTo>
                      <a:pt x="46" y="24"/>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35" name="Google Shape;10635;p49"/>
              <p:cNvSpPr/>
              <p:nvPr/>
            </p:nvSpPr>
            <p:spPr>
              <a:xfrm>
                <a:off x="752350" y="1709125"/>
                <a:ext cx="475" cy="525"/>
              </a:xfrm>
              <a:custGeom>
                <a:avLst/>
                <a:gdLst/>
                <a:ahLst/>
                <a:cxnLst/>
                <a:rect l="l" t="t" r="r" b="b"/>
                <a:pathLst>
                  <a:path w="19" h="21" extrusionOk="0">
                    <a:moveTo>
                      <a:pt x="12" y="1"/>
                    </a:moveTo>
                    <a:cubicBezTo>
                      <a:pt x="6" y="1"/>
                      <a:pt x="1" y="7"/>
                      <a:pt x="3" y="13"/>
                    </a:cubicBezTo>
                    <a:cubicBezTo>
                      <a:pt x="12" y="14"/>
                      <a:pt x="16" y="17"/>
                      <a:pt x="18" y="19"/>
                    </a:cubicBezTo>
                    <a:lnTo>
                      <a:pt x="18" y="19"/>
                    </a:lnTo>
                    <a:cubicBezTo>
                      <a:pt x="17" y="17"/>
                      <a:pt x="15" y="12"/>
                      <a:pt x="15" y="1"/>
                    </a:cubicBezTo>
                    <a:cubicBezTo>
                      <a:pt x="14" y="1"/>
                      <a:pt x="13" y="1"/>
                      <a:pt x="12" y="1"/>
                    </a:cubicBezTo>
                    <a:close/>
                    <a:moveTo>
                      <a:pt x="18" y="19"/>
                    </a:moveTo>
                    <a:cubicBezTo>
                      <a:pt x="18" y="20"/>
                      <a:pt x="18" y="20"/>
                      <a:pt x="18" y="20"/>
                    </a:cubicBezTo>
                    <a:cubicBezTo>
                      <a:pt x="18" y="20"/>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36" name="Google Shape;10636;p49"/>
              <p:cNvSpPr/>
              <p:nvPr/>
            </p:nvSpPr>
            <p:spPr>
              <a:xfrm>
                <a:off x="752200" y="1709000"/>
                <a:ext cx="375" cy="175"/>
              </a:xfrm>
              <a:custGeom>
                <a:avLst/>
                <a:gdLst/>
                <a:ahLst/>
                <a:cxnLst/>
                <a:rect l="l" t="t" r="r" b="b"/>
                <a:pathLst>
                  <a:path w="15" h="7" extrusionOk="0">
                    <a:moveTo>
                      <a:pt x="11" y="1"/>
                    </a:moveTo>
                    <a:cubicBezTo>
                      <a:pt x="6" y="1"/>
                      <a:pt x="0" y="6"/>
                      <a:pt x="10" y="6"/>
                    </a:cubicBezTo>
                    <a:cubicBezTo>
                      <a:pt x="11" y="6"/>
                      <a:pt x="12" y="6"/>
                      <a:pt x="14" y="6"/>
                    </a:cubicBezTo>
                    <a:cubicBezTo>
                      <a:pt x="14" y="2"/>
                      <a:pt x="13"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37" name="Google Shape;10637;p49"/>
              <p:cNvSpPr/>
              <p:nvPr/>
            </p:nvSpPr>
            <p:spPr>
              <a:xfrm>
                <a:off x="751300" y="1710175"/>
                <a:ext cx="1125" cy="625"/>
              </a:xfrm>
              <a:custGeom>
                <a:avLst/>
                <a:gdLst/>
                <a:ahLst/>
                <a:cxnLst/>
                <a:rect l="l" t="t" r="r" b="b"/>
                <a:pathLst>
                  <a:path w="45" h="25" extrusionOk="0">
                    <a:moveTo>
                      <a:pt x="31" y="1"/>
                    </a:moveTo>
                    <a:cubicBezTo>
                      <a:pt x="18" y="1"/>
                      <a:pt x="11" y="10"/>
                      <a:pt x="5" y="10"/>
                    </a:cubicBezTo>
                    <a:cubicBezTo>
                      <a:pt x="4" y="10"/>
                      <a:pt x="2" y="9"/>
                      <a:pt x="1" y="8"/>
                    </a:cubicBezTo>
                    <a:lnTo>
                      <a:pt x="1" y="8"/>
                    </a:lnTo>
                    <a:cubicBezTo>
                      <a:pt x="4" y="21"/>
                      <a:pt x="10" y="25"/>
                      <a:pt x="21" y="25"/>
                    </a:cubicBezTo>
                    <a:cubicBezTo>
                      <a:pt x="28" y="25"/>
                      <a:pt x="35" y="24"/>
                      <a:pt x="45" y="22"/>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38" name="Google Shape;10638;p49"/>
              <p:cNvSpPr/>
              <p:nvPr/>
            </p:nvSpPr>
            <p:spPr>
              <a:xfrm>
                <a:off x="753000" y="1711125"/>
                <a:ext cx="425" cy="300"/>
              </a:xfrm>
              <a:custGeom>
                <a:avLst/>
                <a:gdLst/>
                <a:ahLst/>
                <a:cxnLst/>
                <a:rect l="l" t="t" r="r" b="b"/>
                <a:pathLst>
                  <a:path w="17" h="12" extrusionOk="0">
                    <a:moveTo>
                      <a:pt x="9" y="0"/>
                    </a:moveTo>
                    <a:cubicBezTo>
                      <a:pt x="2" y="0"/>
                      <a:pt x="0" y="2"/>
                      <a:pt x="16" y="12"/>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39" name="Google Shape;10639;p49"/>
              <p:cNvSpPr/>
              <p:nvPr/>
            </p:nvSpPr>
            <p:spPr>
              <a:xfrm>
                <a:off x="752875" y="1710525"/>
                <a:ext cx="775" cy="625"/>
              </a:xfrm>
              <a:custGeom>
                <a:avLst/>
                <a:gdLst/>
                <a:ahLst/>
                <a:cxnLst/>
                <a:rect l="l" t="t" r="r" b="b"/>
                <a:pathLst>
                  <a:path w="31" h="25" extrusionOk="0">
                    <a:moveTo>
                      <a:pt x="1" y="1"/>
                    </a:moveTo>
                    <a:lnTo>
                      <a:pt x="14" y="24"/>
                    </a:lnTo>
                    <a:cubicBezTo>
                      <a:pt x="18" y="24"/>
                      <a:pt x="23" y="25"/>
                      <a:pt x="26" y="25"/>
                    </a:cubicBezTo>
                    <a:cubicBezTo>
                      <a:pt x="30" y="25"/>
                      <a:pt x="29" y="23"/>
                      <a:pt x="10" y="15"/>
                    </a:cubicBezTo>
                    <a:lnTo>
                      <a:pt x="10" y="15"/>
                    </a:lnTo>
                    <a:cubicBezTo>
                      <a:pt x="13" y="16"/>
                      <a:pt x="15" y="16"/>
                      <a:pt x="16" y="16"/>
                    </a:cubicBezTo>
                    <a:cubicBezTo>
                      <a:pt x="19" y="16"/>
                      <a:pt x="8"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40" name="Google Shape;10640;p49"/>
              <p:cNvSpPr/>
              <p:nvPr/>
            </p:nvSpPr>
            <p:spPr>
              <a:xfrm>
                <a:off x="753225" y="1709775"/>
                <a:ext cx="1075" cy="725"/>
              </a:xfrm>
              <a:custGeom>
                <a:avLst/>
                <a:gdLst/>
                <a:ahLst/>
                <a:cxnLst/>
                <a:rect l="l" t="t" r="r" b="b"/>
                <a:pathLst>
                  <a:path w="43" h="29" extrusionOk="0">
                    <a:moveTo>
                      <a:pt x="19" y="1"/>
                    </a:moveTo>
                    <a:cubicBezTo>
                      <a:pt x="9" y="1"/>
                      <a:pt x="0" y="8"/>
                      <a:pt x="0" y="24"/>
                    </a:cubicBezTo>
                    <a:cubicBezTo>
                      <a:pt x="8" y="20"/>
                      <a:pt x="15" y="16"/>
                      <a:pt x="22" y="16"/>
                    </a:cubicBezTo>
                    <a:cubicBezTo>
                      <a:pt x="28" y="16"/>
                      <a:pt x="35" y="19"/>
                      <a:pt x="42" y="29"/>
                    </a:cubicBezTo>
                    <a:cubicBezTo>
                      <a:pt x="42" y="11"/>
                      <a:pt x="3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41" name="Google Shape;10641;p49"/>
              <p:cNvSpPr/>
              <p:nvPr/>
            </p:nvSpPr>
            <p:spPr>
              <a:xfrm>
                <a:off x="757050" y="1708800"/>
                <a:ext cx="1000" cy="550"/>
              </a:xfrm>
              <a:custGeom>
                <a:avLst/>
                <a:gdLst/>
                <a:ahLst/>
                <a:cxnLst/>
                <a:rect l="l" t="t" r="r" b="b"/>
                <a:pathLst>
                  <a:path w="40" h="22" extrusionOk="0">
                    <a:moveTo>
                      <a:pt x="24" y="0"/>
                    </a:moveTo>
                    <a:cubicBezTo>
                      <a:pt x="31" y="7"/>
                      <a:pt x="0" y="17"/>
                      <a:pt x="19" y="21"/>
                    </a:cubicBezTo>
                    <a:lnTo>
                      <a:pt x="40" y="17"/>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42" name="Google Shape;10642;p49"/>
              <p:cNvSpPr/>
              <p:nvPr/>
            </p:nvSpPr>
            <p:spPr>
              <a:xfrm>
                <a:off x="750975" y="1712975"/>
                <a:ext cx="1350" cy="375"/>
              </a:xfrm>
              <a:custGeom>
                <a:avLst/>
                <a:gdLst/>
                <a:ahLst/>
                <a:cxnLst/>
                <a:rect l="l" t="t" r="r" b="b"/>
                <a:pathLst>
                  <a:path w="54" h="15" extrusionOk="0">
                    <a:moveTo>
                      <a:pt x="42" y="0"/>
                    </a:moveTo>
                    <a:cubicBezTo>
                      <a:pt x="30" y="7"/>
                      <a:pt x="16" y="12"/>
                      <a:pt x="0" y="12"/>
                    </a:cubicBezTo>
                    <a:cubicBezTo>
                      <a:pt x="7" y="14"/>
                      <a:pt x="16" y="15"/>
                      <a:pt x="25" y="15"/>
                    </a:cubicBezTo>
                    <a:cubicBezTo>
                      <a:pt x="34" y="15"/>
                      <a:pt x="44" y="14"/>
                      <a:pt x="53" y="14"/>
                    </a:cubicBezTo>
                    <a:lnTo>
                      <a:pt x="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43" name="Google Shape;10643;p49"/>
              <p:cNvSpPr/>
              <p:nvPr/>
            </p:nvSpPr>
            <p:spPr>
              <a:xfrm>
                <a:off x="752300" y="1713325"/>
                <a:ext cx="600" cy="600"/>
              </a:xfrm>
              <a:custGeom>
                <a:avLst/>
                <a:gdLst/>
                <a:ahLst/>
                <a:cxnLst/>
                <a:rect l="l" t="t" r="r" b="b"/>
                <a:pathLst>
                  <a:path w="24" h="24" extrusionOk="0">
                    <a:moveTo>
                      <a:pt x="0" y="0"/>
                    </a:moveTo>
                    <a:lnTo>
                      <a:pt x="17" y="23"/>
                    </a:lnTo>
                    <a:cubicBezTo>
                      <a:pt x="24" y="7"/>
                      <a:pt x="14"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44" name="Google Shape;10644;p49"/>
              <p:cNvSpPr/>
              <p:nvPr/>
            </p:nvSpPr>
            <p:spPr>
              <a:xfrm>
                <a:off x="754100" y="1710825"/>
                <a:ext cx="875" cy="1175"/>
              </a:xfrm>
              <a:custGeom>
                <a:avLst/>
                <a:gdLst/>
                <a:ahLst/>
                <a:cxnLst/>
                <a:rect l="l" t="t" r="r" b="b"/>
                <a:pathLst>
                  <a:path w="35" h="47" extrusionOk="0">
                    <a:moveTo>
                      <a:pt x="0" y="0"/>
                    </a:moveTo>
                    <a:lnTo>
                      <a:pt x="35" y="47"/>
                    </a:lnTo>
                    <a:lnTo>
                      <a:pt x="35" y="42"/>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45" name="Google Shape;10645;p49"/>
              <p:cNvSpPr/>
              <p:nvPr/>
            </p:nvSpPr>
            <p:spPr>
              <a:xfrm>
                <a:off x="749925" y="1714775"/>
                <a:ext cx="1000" cy="700"/>
              </a:xfrm>
              <a:custGeom>
                <a:avLst/>
                <a:gdLst/>
                <a:ahLst/>
                <a:cxnLst/>
                <a:rect l="l" t="t" r="r" b="b"/>
                <a:pathLst>
                  <a:path w="40" h="28" extrusionOk="0">
                    <a:moveTo>
                      <a:pt x="0" y="0"/>
                    </a:moveTo>
                    <a:lnTo>
                      <a:pt x="40" y="28"/>
                    </a:lnTo>
                    <a:lnTo>
                      <a:pt x="26" y="16"/>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46" name="Google Shape;10646;p49"/>
              <p:cNvSpPr/>
              <p:nvPr/>
            </p:nvSpPr>
            <p:spPr>
              <a:xfrm>
                <a:off x="749050" y="1716325"/>
                <a:ext cx="1475" cy="1075"/>
              </a:xfrm>
              <a:custGeom>
                <a:avLst/>
                <a:gdLst/>
                <a:ahLst/>
                <a:cxnLst/>
                <a:rect l="l" t="t" r="r" b="b"/>
                <a:pathLst>
                  <a:path w="59" h="43" extrusionOk="0">
                    <a:moveTo>
                      <a:pt x="1" y="1"/>
                    </a:moveTo>
                    <a:lnTo>
                      <a:pt x="1" y="1"/>
                    </a:lnTo>
                    <a:cubicBezTo>
                      <a:pt x="3" y="15"/>
                      <a:pt x="21" y="29"/>
                      <a:pt x="40" y="42"/>
                    </a:cubicBezTo>
                    <a:cubicBezTo>
                      <a:pt x="33" y="31"/>
                      <a:pt x="38" y="17"/>
                      <a:pt x="58" y="5"/>
                    </a:cubicBezTo>
                    <a:cubicBezTo>
                      <a:pt x="52" y="2"/>
                      <a:pt x="47" y="1"/>
                      <a:pt x="41" y="1"/>
                    </a:cubicBezTo>
                    <a:cubicBezTo>
                      <a:pt x="31" y="1"/>
                      <a:pt x="22" y="5"/>
                      <a:pt x="14" y="5"/>
                    </a:cubicBezTo>
                    <a:cubicBezTo>
                      <a:pt x="9" y="5"/>
                      <a:pt x="5"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47" name="Google Shape;10647;p49"/>
              <p:cNvSpPr/>
              <p:nvPr/>
            </p:nvSpPr>
            <p:spPr>
              <a:xfrm>
                <a:off x="750100" y="1717375"/>
                <a:ext cx="650" cy="550"/>
              </a:xfrm>
              <a:custGeom>
                <a:avLst/>
                <a:gdLst/>
                <a:ahLst/>
                <a:cxnLst/>
                <a:rect l="l" t="t" r="r" b="b"/>
                <a:pathLst>
                  <a:path w="26" h="22" extrusionOk="0">
                    <a:moveTo>
                      <a:pt x="0" y="0"/>
                    </a:moveTo>
                    <a:lnTo>
                      <a:pt x="0" y="0"/>
                    </a:lnTo>
                    <a:cubicBezTo>
                      <a:pt x="7" y="10"/>
                      <a:pt x="14" y="17"/>
                      <a:pt x="26" y="21"/>
                    </a:cubicBezTo>
                    <a:cubicBezTo>
                      <a:pt x="16" y="12"/>
                      <a:pt x="1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48" name="Google Shape;10648;p49"/>
              <p:cNvSpPr/>
              <p:nvPr/>
            </p:nvSpPr>
            <p:spPr>
              <a:xfrm>
                <a:off x="751425" y="1714700"/>
                <a:ext cx="1000" cy="275"/>
              </a:xfrm>
              <a:custGeom>
                <a:avLst/>
                <a:gdLst/>
                <a:ahLst/>
                <a:cxnLst/>
                <a:rect l="l" t="t" r="r" b="b"/>
                <a:pathLst>
                  <a:path w="40" h="11" extrusionOk="0">
                    <a:moveTo>
                      <a:pt x="33" y="0"/>
                    </a:moveTo>
                    <a:cubicBezTo>
                      <a:pt x="21" y="0"/>
                      <a:pt x="10" y="4"/>
                      <a:pt x="1" y="10"/>
                    </a:cubicBezTo>
                    <a:lnTo>
                      <a:pt x="38" y="8"/>
                    </a:lnTo>
                    <a:cubicBezTo>
                      <a:pt x="38" y="5"/>
                      <a:pt x="38" y="3"/>
                      <a:pt x="40" y="1"/>
                    </a:cubicBezTo>
                    <a:cubicBezTo>
                      <a:pt x="38" y="0"/>
                      <a:pt x="35"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49" name="Google Shape;10649;p49"/>
              <p:cNvSpPr/>
              <p:nvPr/>
            </p:nvSpPr>
            <p:spPr>
              <a:xfrm>
                <a:off x="752250" y="1714875"/>
                <a:ext cx="125" cy="425"/>
              </a:xfrm>
              <a:custGeom>
                <a:avLst/>
                <a:gdLst/>
                <a:ahLst/>
                <a:cxnLst/>
                <a:rect l="l" t="t" r="r" b="b"/>
                <a:pathLst>
                  <a:path w="5" h="17" extrusionOk="0">
                    <a:moveTo>
                      <a:pt x="5" y="1"/>
                    </a:moveTo>
                    <a:cubicBezTo>
                      <a:pt x="2" y="10"/>
                      <a:pt x="0" y="15"/>
                      <a:pt x="0" y="17"/>
                    </a:cubicBezTo>
                    <a:cubicBezTo>
                      <a:pt x="2" y="15"/>
                      <a:pt x="2" y="10"/>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50" name="Google Shape;10650;p49"/>
              <p:cNvSpPr/>
              <p:nvPr/>
            </p:nvSpPr>
            <p:spPr>
              <a:xfrm>
                <a:off x="752400" y="1714650"/>
                <a:ext cx="100" cy="75"/>
              </a:xfrm>
              <a:custGeom>
                <a:avLst/>
                <a:gdLst/>
                <a:ahLst/>
                <a:cxnLst/>
                <a:rect l="l" t="t" r="r" b="b"/>
                <a:pathLst>
                  <a:path w="4" h="3" extrusionOk="0">
                    <a:moveTo>
                      <a:pt x="1" y="0"/>
                    </a:moveTo>
                    <a:lnTo>
                      <a:pt x="1" y="0"/>
                    </a:lnTo>
                    <a:cubicBezTo>
                      <a:pt x="2" y="2"/>
                      <a:pt x="3" y="2"/>
                      <a:pt x="4" y="2"/>
                    </a:cubicBezTo>
                    <a:cubicBezTo>
                      <a:pt x="4" y="2"/>
                      <a:pt x="3"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51" name="Google Shape;10651;p49"/>
              <p:cNvSpPr/>
              <p:nvPr/>
            </p:nvSpPr>
            <p:spPr>
              <a:xfrm>
                <a:off x="753925" y="1712850"/>
                <a:ext cx="1700" cy="825"/>
              </a:xfrm>
              <a:custGeom>
                <a:avLst/>
                <a:gdLst/>
                <a:ahLst/>
                <a:cxnLst/>
                <a:rect l="l" t="t" r="r" b="b"/>
                <a:pathLst>
                  <a:path w="68" h="33" extrusionOk="0">
                    <a:moveTo>
                      <a:pt x="0" y="1"/>
                    </a:moveTo>
                    <a:cubicBezTo>
                      <a:pt x="13" y="14"/>
                      <a:pt x="26" y="32"/>
                      <a:pt x="49" y="32"/>
                    </a:cubicBezTo>
                    <a:cubicBezTo>
                      <a:pt x="54" y="32"/>
                      <a:pt x="60" y="31"/>
                      <a:pt x="68" y="28"/>
                    </a:cubicBezTo>
                    <a:cubicBezTo>
                      <a:pt x="44" y="15"/>
                      <a:pt x="26" y="2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52" name="Google Shape;10652;p49"/>
              <p:cNvSpPr/>
              <p:nvPr/>
            </p:nvSpPr>
            <p:spPr>
              <a:xfrm>
                <a:off x="753050" y="1713950"/>
                <a:ext cx="825" cy="675"/>
              </a:xfrm>
              <a:custGeom>
                <a:avLst/>
                <a:gdLst/>
                <a:ahLst/>
                <a:cxnLst/>
                <a:rect l="l" t="t" r="r" b="b"/>
                <a:pathLst>
                  <a:path w="33" h="27" extrusionOk="0">
                    <a:moveTo>
                      <a:pt x="0" y="1"/>
                    </a:moveTo>
                    <a:lnTo>
                      <a:pt x="21" y="26"/>
                    </a:lnTo>
                    <a:lnTo>
                      <a:pt x="33" y="8"/>
                    </a:lnTo>
                    <a:cubicBezTo>
                      <a:pt x="24" y="8"/>
                      <a:pt x="10" y="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53" name="Google Shape;10653;p49"/>
              <p:cNvSpPr/>
              <p:nvPr/>
            </p:nvSpPr>
            <p:spPr>
              <a:xfrm>
                <a:off x="753450" y="1714600"/>
                <a:ext cx="375" cy="300"/>
              </a:xfrm>
              <a:custGeom>
                <a:avLst/>
                <a:gdLst/>
                <a:ahLst/>
                <a:cxnLst/>
                <a:rect l="l" t="t" r="r" b="b"/>
                <a:pathLst>
                  <a:path w="15" h="12" extrusionOk="0">
                    <a:moveTo>
                      <a:pt x="5" y="0"/>
                    </a:moveTo>
                    <a:lnTo>
                      <a:pt x="1" y="7"/>
                    </a:lnTo>
                    <a:lnTo>
                      <a:pt x="15"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54" name="Google Shape;10654;p49"/>
              <p:cNvSpPr/>
              <p:nvPr/>
            </p:nvSpPr>
            <p:spPr>
              <a:xfrm>
                <a:off x="751650" y="1716900"/>
                <a:ext cx="775" cy="1025"/>
              </a:xfrm>
              <a:custGeom>
                <a:avLst/>
                <a:gdLst/>
                <a:ahLst/>
                <a:cxnLst/>
                <a:rect l="l" t="t" r="r" b="b"/>
                <a:pathLst>
                  <a:path w="31" h="41" extrusionOk="0">
                    <a:moveTo>
                      <a:pt x="9" y="0"/>
                    </a:moveTo>
                    <a:cubicBezTo>
                      <a:pt x="4" y="0"/>
                      <a:pt x="1" y="2"/>
                      <a:pt x="1" y="8"/>
                    </a:cubicBezTo>
                    <a:cubicBezTo>
                      <a:pt x="10" y="15"/>
                      <a:pt x="17" y="26"/>
                      <a:pt x="17" y="40"/>
                    </a:cubicBezTo>
                    <a:cubicBezTo>
                      <a:pt x="24" y="29"/>
                      <a:pt x="29" y="17"/>
                      <a:pt x="31" y="6"/>
                    </a:cubicBezTo>
                    <a:cubicBezTo>
                      <a:pt x="26" y="4"/>
                      <a:pt x="16"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55" name="Google Shape;10655;p49"/>
              <p:cNvSpPr/>
              <p:nvPr/>
            </p:nvSpPr>
            <p:spPr>
              <a:xfrm>
                <a:off x="752075" y="1716050"/>
                <a:ext cx="200" cy="75"/>
              </a:xfrm>
              <a:custGeom>
                <a:avLst/>
                <a:gdLst/>
                <a:ahLst/>
                <a:cxnLst/>
                <a:rect l="l" t="t" r="r" b="b"/>
                <a:pathLst>
                  <a:path w="8" h="3" extrusionOk="0">
                    <a:moveTo>
                      <a:pt x="0" y="0"/>
                    </a:moveTo>
                    <a:lnTo>
                      <a:pt x="0" y="2"/>
                    </a:lnTo>
                    <a:cubicBezTo>
                      <a:pt x="5" y="0"/>
                      <a:pt x="7"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56" name="Google Shape;10656;p49"/>
              <p:cNvSpPr/>
              <p:nvPr/>
            </p:nvSpPr>
            <p:spPr>
              <a:xfrm>
                <a:off x="751825" y="1720550"/>
                <a:ext cx="200" cy="100"/>
              </a:xfrm>
              <a:custGeom>
                <a:avLst/>
                <a:gdLst/>
                <a:ahLst/>
                <a:cxnLst/>
                <a:rect l="l" t="t" r="r" b="b"/>
                <a:pathLst>
                  <a:path w="8" h="4" extrusionOk="0">
                    <a:moveTo>
                      <a:pt x="1" y="1"/>
                    </a:moveTo>
                    <a:lnTo>
                      <a:pt x="1" y="3"/>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57" name="Google Shape;10657;p49"/>
              <p:cNvSpPr/>
              <p:nvPr/>
            </p:nvSpPr>
            <p:spPr>
              <a:xfrm>
                <a:off x="752350" y="1716500"/>
                <a:ext cx="500" cy="600"/>
              </a:xfrm>
              <a:custGeom>
                <a:avLst/>
                <a:gdLst/>
                <a:ahLst/>
                <a:cxnLst/>
                <a:rect l="l" t="t" r="r" b="b"/>
                <a:pathLst>
                  <a:path w="20" h="24" extrusionOk="0">
                    <a:moveTo>
                      <a:pt x="1" y="1"/>
                    </a:moveTo>
                    <a:lnTo>
                      <a:pt x="1" y="1"/>
                    </a:lnTo>
                    <a:cubicBezTo>
                      <a:pt x="3" y="8"/>
                      <a:pt x="5" y="15"/>
                      <a:pt x="3" y="22"/>
                    </a:cubicBezTo>
                    <a:cubicBezTo>
                      <a:pt x="6" y="23"/>
                      <a:pt x="9" y="23"/>
                      <a:pt x="10" y="23"/>
                    </a:cubicBezTo>
                    <a:cubicBezTo>
                      <a:pt x="11" y="23"/>
                      <a:pt x="11" y="23"/>
                      <a:pt x="10" y="22"/>
                    </a:cubicBezTo>
                    <a:cubicBezTo>
                      <a:pt x="19" y="12"/>
                      <a:pt x="10"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58" name="Google Shape;10658;p49"/>
              <p:cNvSpPr/>
              <p:nvPr/>
            </p:nvSpPr>
            <p:spPr>
              <a:xfrm>
                <a:off x="750850" y="1718350"/>
                <a:ext cx="775" cy="375"/>
              </a:xfrm>
              <a:custGeom>
                <a:avLst/>
                <a:gdLst/>
                <a:ahLst/>
                <a:cxnLst/>
                <a:rect l="l" t="t" r="r" b="b"/>
                <a:pathLst>
                  <a:path w="31" h="15" extrusionOk="0">
                    <a:moveTo>
                      <a:pt x="31" y="1"/>
                    </a:moveTo>
                    <a:lnTo>
                      <a:pt x="31" y="1"/>
                    </a:lnTo>
                    <a:cubicBezTo>
                      <a:pt x="19" y="3"/>
                      <a:pt x="0" y="12"/>
                      <a:pt x="10" y="15"/>
                    </a:cubicBezTo>
                    <a:cubicBezTo>
                      <a:pt x="17" y="10"/>
                      <a:pt x="24" y="5"/>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59" name="Google Shape;10659;p49"/>
              <p:cNvSpPr/>
              <p:nvPr/>
            </p:nvSpPr>
            <p:spPr>
              <a:xfrm>
                <a:off x="751675" y="1716100"/>
                <a:ext cx="175" cy="50"/>
              </a:xfrm>
              <a:custGeom>
                <a:avLst/>
                <a:gdLst/>
                <a:ahLst/>
                <a:cxnLst/>
                <a:rect l="l" t="t" r="r" b="b"/>
                <a:pathLst>
                  <a:path w="7" h="2" extrusionOk="0">
                    <a:moveTo>
                      <a:pt x="7" y="0"/>
                    </a:moveTo>
                    <a:cubicBezTo>
                      <a:pt x="1" y="0"/>
                      <a:pt x="2" y="1"/>
                      <a:pt x="4" y="1"/>
                    </a:cubicBezTo>
                    <a:cubicBezTo>
                      <a:pt x="5" y="1"/>
                      <a:pt x="6" y="1"/>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60" name="Google Shape;10660;p49"/>
              <p:cNvSpPr/>
              <p:nvPr/>
            </p:nvSpPr>
            <p:spPr>
              <a:xfrm>
                <a:off x="751825" y="1716100"/>
                <a:ext cx="550" cy="425"/>
              </a:xfrm>
              <a:custGeom>
                <a:avLst/>
                <a:gdLst/>
                <a:ahLst/>
                <a:cxnLst/>
                <a:rect l="l" t="t" r="r" b="b"/>
                <a:pathLst>
                  <a:path w="22" h="17" extrusionOk="0">
                    <a:moveTo>
                      <a:pt x="1" y="0"/>
                    </a:moveTo>
                    <a:cubicBezTo>
                      <a:pt x="8" y="7"/>
                      <a:pt x="15" y="12"/>
                      <a:pt x="22" y="17"/>
                    </a:cubicBezTo>
                    <a:cubicBezTo>
                      <a:pt x="19" y="10"/>
                      <a:pt x="17" y="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61" name="Google Shape;10661;p49"/>
              <p:cNvSpPr/>
              <p:nvPr/>
            </p:nvSpPr>
            <p:spPr>
              <a:xfrm>
                <a:off x="752000" y="1720200"/>
                <a:ext cx="5600" cy="1900"/>
              </a:xfrm>
              <a:custGeom>
                <a:avLst/>
                <a:gdLst/>
                <a:ahLst/>
                <a:cxnLst/>
                <a:rect l="l" t="t" r="r" b="b"/>
                <a:pathLst>
                  <a:path w="224" h="76" extrusionOk="0">
                    <a:moveTo>
                      <a:pt x="121" y="1"/>
                    </a:moveTo>
                    <a:cubicBezTo>
                      <a:pt x="81" y="1"/>
                      <a:pt x="34" y="6"/>
                      <a:pt x="1" y="15"/>
                    </a:cubicBezTo>
                    <a:cubicBezTo>
                      <a:pt x="3" y="15"/>
                      <a:pt x="5" y="15"/>
                      <a:pt x="6" y="15"/>
                    </a:cubicBezTo>
                    <a:cubicBezTo>
                      <a:pt x="23" y="15"/>
                      <a:pt x="37" y="23"/>
                      <a:pt x="47" y="36"/>
                    </a:cubicBezTo>
                    <a:cubicBezTo>
                      <a:pt x="62" y="32"/>
                      <a:pt x="82" y="8"/>
                      <a:pt x="105" y="8"/>
                    </a:cubicBezTo>
                    <a:cubicBezTo>
                      <a:pt x="110" y="8"/>
                      <a:pt x="116" y="10"/>
                      <a:pt x="121" y="13"/>
                    </a:cubicBezTo>
                    <a:cubicBezTo>
                      <a:pt x="138" y="40"/>
                      <a:pt x="110" y="33"/>
                      <a:pt x="91" y="45"/>
                    </a:cubicBezTo>
                    <a:cubicBezTo>
                      <a:pt x="95" y="44"/>
                      <a:pt x="99" y="44"/>
                      <a:pt x="103" y="44"/>
                    </a:cubicBezTo>
                    <a:cubicBezTo>
                      <a:pt x="135" y="44"/>
                      <a:pt x="155" y="76"/>
                      <a:pt x="203" y="76"/>
                    </a:cubicBezTo>
                    <a:cubicBezTo>
                      <a:pt x="206" y="76"/>
                      <a:pt x="209" y="75"/>
                      <a:pt x="212" y="75"/>
                    </a:cubicBezTo>
                    <a:lnTo>
                      <a:pt x="191" y="52"/>
                    </a:lnTo>
                    <a:cubicBezTo>
                      <a:pt x="198" y="52"/>
                      <a:pt x="208" y="57"/>
                      <a:pt x="216" y="57"/>
                    </a:cubicBezTo>
                    <a:cubicBezTo>
                      <a:pt x="219" y="57"/>
                      <a:pt x="221" y="56"/>
                      <a:pt x="223" y="54"/>
                    </a:cubicBezTo>
                    <a:cubicBezTo>
                      <a:pt x="191" y="52"/>
                      <a:pt x="161" y="31"/>
                      <a:pt x="198" y="15"/>
                    </a:cubicBezTo>
                    <a:cubicBezTo>
                      <a:pt x="187" y="5"/>
                      <a:pt x="157" y="1"/>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62" name="Google Shape;10662;p49"/>
              <p:cNvSpPr/>
              <p:nvPr/>
            </p:nvSpPr>
            <p:spPr>
              <a:xfrm>
                <a:off x="750850" y="1719400"/>
                <a:ext cx="1300" cy="1175"/>
              </a:xfrm>
              <a:custGeom>
                <a:avLst/>
                <a:gdLst/>
                <a:ahLst/>
                <a:cxnLst/>
                <a:rect l="l" t="t" r="r" b="b"/>
                <a:pathLst>
                  <a:path w="52" h="47" extrusionOk="0">
                    <a:moveTo>
                      <a:pt x="49" y="1"/>
                    </a:moveTo>
                    <a:cubicBezTo>
                      <a:pt x="42" y="8"/>
                      <a:pt x="28" y="14"/>
                      <a:pt x="0" y="26"/>
                    </a:cubicBezTo>
                    <a:cubicBezTo>
                      <a:pt x="12" y="38"/>
                      <a:pt x="26" y="45"/>
                      <a:pt x="40" y="47"/>
                    </a:cubicBezTo>
                    <a:lnTo>
                      <a:pt x="47" y="5"/>
                    </a:lnTo>
                    <a:lnTo>
                      <a:pt x="51" y="8"/>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63" name="Google Shape;10663;p49"/>
              <p:cNvSpPr/>
              <p:nvPr/>
            </p:nvSpPr>
            <p:spPr>
              <a:xfrm>
                <a:off x="751600" y="1717900"/>
                <a:ext cx="2800" cy="1525"/>
              </a:xfrm>
              <a:custGeom>
                <a:avLst/>
                <a:gdLst/>
                <a:ahLst/>
                <a:cxnLst/>
                <a:rect l="l" t="t" r="r" b="b"/>
                <a:pathLst>
                  <a:path w="112" h="61" extrusionOk="0">
                    <a:moveTo>
                      <a:pt x="19" y="0"/>
                    </a:moveTo>
                    <a:cubicBezTo>
                      <a:pt x="12" y="7"/>
                      <a:pt x="7" y="12"/>
                      <a:pt x="1" y="19"/>
                    </a:cubicBezTo>
                    <a:lnTo>
                      <a:pt x="3" y="19"/>
                    </a:lnTo>
                    <a:lnTo>
                      <a:pt x="17" y="61"/>
                    </a:lnTo>
                    <a:cubicBezTo>
                      <a:pt x="24" y="49"/>
                      <a:pt x="26" y="35"/>
                      <a:pt x="21" y="21"/>
                    </a:cubicBezTo>
                    <a:lnTo>
                      <a:pt x="21" y="21"/>
                    </a:lnTo>
                    <a:cubicBezTo>
                      <a:pt x="18" y="25"/>
                      <a:pt x="16" y="26"/>
                      <a:pt x="15" y="26"/>
                    </a:cubicBezTo>
                    <a:cubicBezTo>
                      <a:pt x="12" y="26"/>
                      <a:pt x="11" y="20"/>
                      <a:pt x="7" y="19"/>
                    </a:cubicBezTo>
                    <a:lnTo>
                      <a:pt x="7" y="19"/>
                    </a:lnTo>
                    <a:lnTo>
                      <a:pt x="21" y="21"/>
                    </a:lnTo>
                    <a:cubicBezTo>
                      <a:pt x="21" y="21"/>
                      <a:pt x="21" y="21"/>
                      <a:pt x="21" y="21"/>
                    </a:cubicBezTo>
                    <a:lnTo>
                      <a:pt x="21" y="21"/>
                    </a:lnTo>
                    <a:cubicBezTo>
                      <a:pt x="53" y="31"/>
                      <a:pt x="66" y="46"/>
                      <a:pt x="95" y="46"/>
                    </a:cubicBezTo>
                    <a:cubicBezTo>
                      <a:pt x="100" y="46"/>
                      <a:pt x="106" y="45"/>
                      <a:pt x="112" y="44"/>
                    </a:cubicBezTo>
                    <a:cubicBezTo>
                      <a:pt x="112" y="21"/>
                      <a:pt x="82" y="26"/>
                      <a:pt x="68" y="10"/>
                    </a:cubicBezTo>
                    <a:lnTo>
                      <a:pt x="68" y="10"/>
                    </a:lnTo>
                    <a:cubicBezTo>
                      <a:pt x="70" y="21"/>
                      <a:pt x="69" y="25"/>
                      <a:pt x="66" y="25"/>
                    </a:cubicBezTo>
                    <a:cubicBezTo>
                      <a:pt x="62" y="25"/>
                      <a:pt x="52" y="14"/>
                      <a:pt x="41" y="14"/>
                    </a:cubicBezTo>
                    <a:cubicBezTo>
                      <a:pt x="36" y="14"/>
                      <a:pt x="31" y="16"/>
                      <a:pt x="26" y="21"/>
                    </a:cubicBezTo>
                    <a:cubicBezTo>
                      <a:pt x="21" y="14"/>
                      <a:pt x="19"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64" name="Google Shape;10664;p49"/>
              <p:cNvSpPr/>
              <p:nvPr/>
            </p:nvSpPr>
            <p:spPr>
              <a:xfrm>
                <a:off x="757225" y="1714350"/>
                <a:ext cx="200" cy="150"/>
              </a:xfrm>
              <a:custGeom>
                <a:avLst/>
                <a:gdLst/>
                <a:ahLst/>
                <a:cxnLst/>
                <a:rect l="l" t="t" r="r" b="b"/>
                <a:pathLst>
                  <a:path w="8" h="6" extrusionOk="0">
                    <a:moveTo>
                      <a:pt x="0" y="1"/>
                    </a:moveTo>
                    <a:cubicBezTo>
                      <a:pt x="2" y="3"/>
                      <a:pt x="3" y="5"/>
                      <a:pt x="4" y="5"/>
                    </a:cubicBezTo>
                    <a:cubicBezTo>
                      <a:pt x="5" y="5"/>
                      <a:pt x="6" y="4"/>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65" name="Google Shape;10665;p49"/>
              <p:cNvSpPr/>
              <p:nvPr/>
            </p:nvSpPr>
            <p:spPr>
              <a:xfrm>
                <a:off x="754550" y="1714000"/>
                <a:ext cx="2700" cy="750"/>
              </a:xfrm>
              <a:custGeom>
                <a:avLst/>
                <a:gdLst/>
                <a:ahLst/>
                <a:cxnLst/>
                <a:rect l="l" t="t" r="r" b="b"/>
                <a:pathLst>
                  <a:path w="108" h="30" extrusionOk="0">
                    <a:moveTo>
                      <a:pt x="79" y="0"/>
                    </a:moveTo>
                    <a:cubicBezTo>
                      <a:pt x="75" y="0"/>
                      <a:pt x="69" y="2"/>
                      <a:pt x="63" y="6"/>
                    </a:cubicBezTo>
                    <a:lnTo>
                      <a:pt x="68" y="8"/>
                    </a:lnTo>
                    <a:cubicBezTo>
                      <a:pt x="47" y="22"/>
                      <a:pt x="24" y="29"/>
                      <a:pt x="1" y="29"/>
                    </a:cubicBezTo>
                    <a:cubicBezTo>
                      <a:pt x="10" y="29"/>
                      <a:pt x="18" y="30"/>
                      <a:pt x="27" y="30"/>
                    </a:cubicBezTo>
                    <a:cubicBezTo>
                      <a:pt x="49" y="30"/>
                      <a:pt x="70" y="28"/>
                      <a:pt x="91" y="26"/>
                    </a:cubicBezTo>
                    <a:cubicBezTo>
                      <a:pt x="87" y="22"/>
                      <a:pt x="73" y="17"/>
                      <a:pt x="77" y="10"/>
                    </a:cubicBezTo>
                    <a:cubicBezTo>
                      <a:pt x="80" y="9"/>
                      <a:pt x="82" y="9"/>
                      <a:pt x="85" y="9"/>
                    </a:cubicBezTo>
                    <a:cubicBezTo>
                      <a:pt x="92" y="9"/>
                      <a:pt x="97" y="13"/>
                      <a:pt x="107" y="15"/>
                    </a:cubicBezTo>
                    <a:cubicBezTo>
                      <a:pt x="101" y="10"/>
                      <a:pt x="92"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66" name="Google Shape;10666;p49"/>
              <p:cNvSpPr/>
              <p:nvPr/>
            </p:nvSpPr>
            <p:spPr>
              <a:xfrm>
                <a:off x="754675" y="1716500"/>
                <a:ext cx="1175" cy="850"/>
              </a:xfrm>
              <a:custGeom>
                <a:avLst/>
                <a:gdLst/>
                <a:ahLst/>
                <a:cxnLst/>
                <a:rect l="l" t="t" r="r" b="b"/>
                <a:pathLst>
                  <a:path w="47" h="34" extrusionOk="0">
                    <a:moveTo>
                      <a:pt x="0" y="1"/>
                    </a:moveTo>
                    <a:lnTo>
                      <a:pt x="12" y="33"/>
                    </a:lnTo>
                    <a:lnTo>
                      <a:pt x="47" y="22"/>
                    </a:lnTo>
                    <a:lnTo>
                      <a:pt x="28" y="22"/>
                    </a:lnTo>
                    <a:cubicBezTo>
                      <a:pt x="38" y="3"/>
                      <a:pt x="14" y="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67" name="Google Shape;10667;p49"/>
              <p:cNvSpPr/>
              <p:nvPr/>
            </p:nvSpPr>
            <p:spPr>
              <a:xfrm>
                <a:off x="750450" y="1720500"/>
                <a:ext cx="1350" cy="600"/>
              </a:xfrm>
              <a:custGeom>
                <a:avLst/>
                <a:gdLst/>
                <a:ahLst/>
                <a:cxnLst/>
                <a:rect l="l" t="t" r="r" b="b"/>
                <a:pathLst>
                  <a:path w="54" h="24" extrusionOk="0">
                    <a:moveTo>
                      <a:pt x="0" y="1"/>
                    </a:moveTo>
                    <a:lnTo>
                      <a:pt x="53" y="24"/>
                    </a:lnTo>
                    <a:lnTo>
                      <a:pt x="37"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68" name="Google Shape;10668;p49"/>
              <p:cNvSpPr/>
              <p:nvPr/>
            </p:nvSpPr>
            <p:spPr>
              <a:xfrm>
                <a:off x="750625" y="1721725"/>
                <a:ext cx="825" cy="300"/>
              </a:xfrm>
              <a:custGeom>
                <a:avLst/>
                <a:gdLst/>
                <a:ahLst/>
                <a:cxnLst/>
                <a:rect l="l" t="t" r="r" b="b"/>
                <a:pathLst>
                  <a:path w="33" h="12" extrusionOk="0">
                    <a:moveTo>
                      <a:pt x="0" y="0"/>
                    </a:moveTo>
                    <a:lnTo>
                      <a:pt x="21" y="12"/>
                    </a:lnTo>
                    <a:lnTo>
                      <a:pt x="33"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69" name="Google Shape;10669;p49"/>
              <p:cNvSpPr/>
              <p:nvPr/>
            </p:nvSpPr>
            <p:spPr>
              <a:xfrm>
                <a:off x="743425" y="1772375"/>
                <a:ext cx="150" cy="375"/>
              </a:xfrm>
              <a:custGeom>
                <a:avLst/>
                <a:gdLst/>
                <a:ahLst/>
                <a:cxnLst/>
                <a:rect l="l" t="t" r="r" b="b"/>
                <a:pathLst>
                  <a:path w="6" h="15" extrusionOk="0">
                    <a:moveTo>
                      <a:pt x="1" y="0"/>
                    </a:moveTo>
                    <a:cubicBezTo>
                      <a:pt x="1" y="10"/>
                      <a:pt x="3" y="14"/>
                      <a:pt x="5" y="14"/>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70" name="Google Shape;10670;p49"/>
              <p:cNvSpPr/>
              <p:nvPr/>
            </p:nvSpPr>
            <p:spPr>
              <a:xfrm>
                <a:off x="751250" y="1744775"/>
                <a:ext cx="2125" cy="500"/>
              </a:xfrm>
              <a:custGeom>
                <a:avLst/>
                <a:gdLst/>
                <a:ahLst/>
                <a:cxnLst/>
                <a:rect l="l" t="t" r="r" b="b"/>
                <a:pathLst>
                  <a:path w="85" h="20" extrusionOk="0">
                    <a:moveTo>
                      <a:pt x="84" y="1"/>
                    </a:moveTo>
                    <a:lnTo>
                      <a:pt x="84" y="1"/>
                    </a:lnTo>
                    <a:cubicBezTo>
                      <a:pt x="52" y="8"/>
                      <a:pt x="1" y="13"/>
                      <a:pt x="38" y="17"/>
                    </a:cubicBezTo>
                    <a:lnTo>
                      <a:pt x="75" y="20"/>
                    </a:lnTo>
                    <a:cubicBezTo>
                      <a:pt x="70" y="10"/>
                      <a:pt x="75" y="6"/>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71" name="Google Shape;10671;p49"/>
              <p:cNvSpPr/>
              <p:nvPr/>
            </p:nvSpPr>
            <p:spPr>
              <a:xfrm>
                <a:off x="752000" y="1759925"/>
                <a:ext cx="600" cy="700"/>
              </a:xfrm>
              <a:custGeom>
                <a:avLst/>
                <a:gdLst/>
                <a:ahLst/>
                <a:cxnLst/>
                <a:rect l="l" t="t" r="r" b="b"/>
                <a:pathLst>
                  <a:path w="24" h="28" extrusionOk="0">
                    <a:moveTo>
                      <a:pt x="1" y="0"/>
                    </a:moveTo>
                    <a:lnTo>
                      <a:pt x="12" y="26"/>
                    </a:lnTo>
                    <a:lnTo>
                      <a:pt x="24"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72" name="Google Shape;10672;p49"/>
              <p:cNvSpPr/>
              <p:nvPr/>
            </p:nvSpPr>
            <p:spPr>
              <a:xfrm>
                <a:off x="731550" y="1776825"/>
                <a:ext cx="550" cy="900"/>
              </a:xfrm>
              <a:custGeom>
                <a:avLst/>
                <a:gdLst/>
                <a:ahLst/>
                <a:cxnLst/>
                <a:rect l="l" t="t" r="r" b="b"/>
                <a:pathLst>
                  <a:path w="22" h="36" extrusionOk="0">
                    <a:moveTo>
                      <a:pt x="7" y="1"/>
                    </a:moveTo>
                    <a:lnTo>
                      <a:pt x="0" y="36"/>
                    </a:lnTo>
                    <a:cubicBezTo>
                      <a:pt x="21" y="33"/>
                      <a:pt x="10" y="17"/>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73" name="Google Shape;10673;p49"/>
              <p:cNvSpPr/>
              <p:nvPr/>
            </p:nvSpPr>
            <p:spPr>
              <a:xfrm>
                <a:off x="752575" y="1732675"/>
                <a:ext cx="1050" cy="900"/>
              </a:xfrm>
              <a:custGeom>
                <a:avLst/>
                <a:gdLst/>
                <a:ahLst/>
                <a:cxnLst/>
                <a:rect l="l" t="t" r="r" b="b"/>
                <a:pathLst>
                  <a:path w="42" h="36" extrusionOk="0">
                    <a:moveTo>
                      <a:pt x="19" y="0"/>
                    </a:moveTo>
                    <a:cubicBezTo>
                      <a:pt x="18" y="0"/>
                      <a:pt x="17" y="0"/>
                      <a:pt x="15" y="0"/>
                    </a:cubicBezTo>
                    <a:cubicBezTo>
                      <a:pt x="6" y="10"/>
                      <a:pt x="1" y="21"/>
                      <a:pt x="1" y="35"/>
                    </a:cubicBezTo>
                    <a:cubicBezTo>
                      <a:pt x="16" y="18"/>
                      <a:pt x="42"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74" name="Google Shape;10674;p49"/>
              <p:cNvSpPr/>
              <p:nvPr/>
            </p:nvSpPr>
            <p:spPr>
              <a:xfrm>
                <a:off x="738550" y="1764725"/>
                <a:ext cx="200" cy="600"/>
              </a:xfrm>
              <a:custGeom>
                <a:avLst/>
                <a:gdLst/>
                <a:ahLst/>
                <a:cxnLst/>
                <a:rect l="l" t="t" r="r" b="b"/>
                <a:pathLst>
                  <a:path w="8" h="24" extrusionOk="0">
                    <a:moveTo>
                      <a:pt x="3" y="0"/>
                    </a:moveTo>
                    <a:lnTo>
                      <a:pt x="3" y="0"/>
                    </a:lnTo>
                    <a:cubicBezTo>
                      <a:pt x="1" y="7"/>
                      <a:pt x="1" y="17"/>
                      <a:pt x="6" y="24"/>
                    </a:cubicBezTo>
                    <a:cubicBezTo>
                      <a:pt x="8" y="14"/>
                      <a:pt x="6" y="7"/>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75" name="Google Shape;10675;p49"/>
              <p:cNvSpPr/>
              <p:nvPr/>
            </p:nvSpPr>
            <p:spPr>
              <a:xfrm>
                <a:off x="752000" y="1733550"/>
                <a:ext cx="900" cy="650"/>
              </a:xfrm>
              <a:custGeom>
                <a:avLst/>
                <a:gdLst/>
                <a:ahLst/>
                <a:cxnLst/>
                <a:rect l="l" t="t" r="r" b="b"/>
                <a:pathLst>
                  <a:path w="36" h="26" extrusionOk="0">
                    <a:moveTo>
                      <a:pt x="24" y="0"/>
                    </a:moveTo>
                    <a:cubicBezTo>
                      <a:pt x="10" y="12"/>
                      <a:pt x="1" y="21"/>
                      <a:pt x="29" y="26"/>
                    </a:cubicBezTo>
                    <a:cubicBezTo>
                      <a:pt x="31" y="23"/>
                      <a:pt x="33" y="21"/>
                      <a:pt x="36" y="19"/>
                    </a:cubicBezTo>
                    <a:cubicBezTo>
                      <a:pt x="29" y="14"/>
                      <a:pt x="24" y="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76" name="Google Shape;10676;p49"/>
              <p:cNvSpPr/>
              <p:nvPr/>
            </p:nvSpPr>
            <p:spPr>
              <a:xfrm>
                <a:off x="698450" y="1774050"/>
                <a:ext cx="100" cy="125"/>
              </a:xfrm>
              <a:custGeom>
                <a:avLst/>
                <a:gdLst/>
                <a:ahLst/>
                <a:cxnLst/>
                <a:rect l="l" t="t" r="r" b="b"/>
                <a:pathLst>
                  <a:path w="4" h="5" extrusionOk="0">
                    <a:moveTo>
                      <a:pt x="1" y="1"/>
                    </a:moveTo>
                    <a:cubicBezTo>
                      <a:pt x="1" y="3"/>
                      <a:pt x="1" y="5"/>
                      <a:pt x="1" y="5"/>
                    </a:cubicBezTo>
                    <a:cubicBezTo>
                      <a:pt x="2" y="5"/>
                      <a:pt x="2" y="4"/>
                      <a:pt x="3" y="3"/>
                    </a:cubicBezTo>
                    <a:cubicBezTo>
                      <a:pt x="3" y="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77" name="Google Shape;10677;p49"/>
              <p:cNvSpPr/>
              <p:nvPr/>
            </p:nvSpPr>
            <p:spPr>
              <a:xfrm>
                <a:off x="687050" y="1767675"/>
                <a:ext cx="350" cy="200"/>
              </a:xfrm>
              <a:custGeom>
                <a:avLst/>
                <a:gdLst/>
                <a:ahLst/>
                <a:cxnLst/>
                <a:rect l="l" t="t" r="r" b="b"/>
                <a:pathLst>
                  <a:path w="14" h="8" extrusionOk="0">
                    <a:moveTo>
                      <a:pt x="14" y="1"/>
                    </a:moveTo>
                    <a:cubicBezTo>
                      <a:pt x="12" y="1"/>
                      <a:pt x="7" y="1"/>
                      <a:pt x="0" y="8"/>
                    </a:cubicBezTo>
                    <a:cubicBezTo>
                      <a:pt x="5" y="5"/>
                      <a:pt x="9" y="3"/>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78" name="Google Shape;10678;p49"/>
              <p:cNvSpPr/>
              <p:nvPr/>
            </p:nvSpPr>
            <p:spPr>
              <a:xfrm>
                <a:off x="751100" y="1726075"/>
                <a:ext cx="125" cy="125"/>
              </a:xfrm>
              <a:custGeom>
                <a:avLst/>
                <a:gdLst/>
                <a:ahLst/>
                <a:cxnLst/>
                <a:rect l="l" t="t" r="r" b="b"/>
                <a:pathLst>
                  <a:path w="5" h="5" extrusionOk="0">
                    <a:moveTo>
                      <a:pt x="1" y="1"/>
                    </a:moveTo>
                    <a:cubicBezTo>
                      <a:pt x="0" y="1"/>
                      <a:pt x="1" y="5"/>
                      <a:pt x="4" y="5"/>
                    </a:cubicBezTo>
                    <a:cubicBezTo>
                      <a:pt x="3" y="2"/>
                      <a:pt x="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79" name="Google Shape;10679;p49"/>
              <p:cNvSpPr/>
              <p:nvPr/>
            </p:nvSpPr>
            <p:spPr>
              <a:xfrm>
                <a:off x="758675" y="1735100"/>
                <a:ext cx="200" cy="100"/>
              </a:xfrm>
              <a:custGeom>
                <a:avLst/>
                <a:gdLst/>
                <a:ahLst/>
                <a:cxnLst/>
                <a:rect l="l" t="t" r="r" b="b"/>
                <a:pathLst>
                  <a:path w="8" h="4" extrusionOk="0">
                    <a:moveTo>
                      <a:pt x="0" y="3"/>
                    </a:moveTo>
                    <a:lnTo>
                      <a:pt x="0" y="3"/>
                    </a:lnTo>
                    <a:cubicBezTo>
                      <a:pt x="7" y="1"/>
                      <a:pt x="7" y="1"/>
                      <a:pt x="0"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80" name="Google Shape;10680;p49"/>
              <p:cNvSpPr/>
              <p:nvPr/>
            </p:nvSpPr>
            <p:spPr>
              <a:xfrm>
                <a:off x="750975" y="1725650"/>
                <a:ext cx="250" cy="275"/>
              </a:xfrm>
              <a:custGeom>
                <a:avLst/>
                <a:gdLst/>
                <a:ahLst/>
                <a:cxnLst/>
                <a:rect l="l" t="t" r="r" b="b"/>
                <a:pathLst>
                  <a:path w="10" h="11" extrusionOk="0">
                    <a:moveTo>
                      <a:pt x="9" y="1"/>
                    </a:moveTo>
                    <a:cubicBezTo>
                      <a:pt x="2" y="1"/>
                      <a:pt x="0" y="1"/>
                      <a:pt x="7" y="10"/>
                    </a:cubicBezTo>
                    <a:lnTo>
                      <a:pt x="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81" name="Google Shape;10681;p49"/>
              <p:cNvSpPr/>
              <p:nvPr/>
            </p:nvSpPr>
            <p:spPr>
              <a:xfrm>
                <a:off x="751200" y="1726125"/>
                <a:ext cx="125" cy="375"/>
              </a:xfrm>
              <a:custGeom>
                <a:avLst/>
                <a:gdLst/>
                <a:ahLst/>
                <a:cxnLst/>
                <a:rect l="l" t="t" r="r" b="b"/>
                <a:pathLst>
                  <a:path w="5" h="15" extrusionOk="0">
                    <a:moveTo>
                      <a:pt x="5" y="0"/>
                    </a:moveTo>
                    <a:cubicBezTo>
                      <a:pt x="3" y="0"/>
                      <a:pt x="3" y="3"/>
                      <a:pt x="0" y="3"/>
                    </a:cubicBezTo>
                    <a:cubicBezTo>
                      <a:pt x="0" y="5"/>
                      <a:pt x="0" y="10"/>
                      <a:pt x="3" y="14"/>
                    </a:cubicBezTo>
                    <a:cubicBezTo>
                      <a:pt x="3"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82" name="Google Shape;10682;p49"/>
              <p:cNvSpPr/>
              <p:nvPr/>
            </p:nvSpPr>
            <p:spPr>
              <a:xfrm>
                <a:off x="714650" y="1772675"/>
                <a:ext cx="225" cy="225"/>
              </a:xfrm>
              <a:custGeom>
                <a:avLst/>
                <a:gdLst/>
                <a:ahLst/>
                <a:cxnLst/>
                <a:rect l="l" t="t" r="r" b="b"/>
                <a:pathLst>
                  <a:path w="9" h="9" extrusionOk="0">
                    <a:moveTo>
                      <a:pt x="9" y="0"/>
                    </a:moveTo>
                    <a:cubicBezTo>
                      <a:pt x="3" y="6"/>
                      <a:pt x="1" y="8"/>
                      <a:pt x="1" y="8"/>
                    </a:cubicBezTo>
                    <a:cubicBezTo>
                      <a:pt x="1" y="8"/>
                      <a:pt x="4" y="6"/>
                      <a:pt x="9" y="2"/>
                    </a:cubicBezTo>
                    <a:cubicBezTo>
                      <a:pt x="9" y="2"/>
                      <a:pt x="9"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83" name="Google Shape;10683;p49"/>
              <p:cNvSpPr/>
              <p:nvPr/>
            </p:nvSpPr>
            <p:spPr>
              <a:xfrm>
                <a:off x="761350" y="1751850"/>
                <a:ext cx="75" cy="25"/>
              </a:xfrm>
              <a:custGeom>
                <a:avLst/>
                <a:gdLst/>
                <a:ahLst/>
                <a:cxnLst/>
                <a:rect l="l" t="t" r="r" b="b"/>
                <a:pathLst>
                  <a:path w="3" h="1" extrusionOk="0">
                    <a:moveTo>
                      <a:pt x="2" y="1"/>
                    </a:moveTo>
                    <a:lnTo>
                      <a:pt x="2"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84" name="Google Shape;10684;p49"/>
              <p:cNvSpPr/>
              <p:nvPr/>
            </p:nvSpPr>
            <p:spPr>
              <a:xfrm>
                <a:off x="758725" y="1751325"/>
                <a:ext cx="3100" cy="1550"/>
              </a:xfrm>
              <a:custGeom>
                <a:avLst/>
                <a:gdLst/>
                <a:ahLst/>
                <a:cxnLst/>
                <a:rect l="l" t="t" r="r" b="b"/>
                <a:pathLst>
                  <a:path w="124" h="62" extrusionOk="0">
                    <a:moveTo>
                      <a:pt x="1" y="1"/>
                    </a:moveTo>
                    <a:lnTo>
                      <a:pt x="124" y="61"/>
                    </a:lnTo>
                    <a:cubicBezTo>
                      <a:pt x="84" y="36"/>
                      <a:pt x="93" y="29"/>
                      <a:pt x="105" y="22"/>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85" name="Google Shape;10685;p49"/>
              <p:cNvSpPr/>
              <p:nvPr/>
            </p:nvSpPr>
            <p:spPr>
              <a:xfrm>
                <a:off x="752175" y="1727750"/>
                <a:ext cx="725" cy="475"/>
              </a:xfrm>
              <a:custGeom>
                <a:avLst/>
                <a:gdLst/>
                <a:ahLst/>
                <a:cxnLst/>
                <a:rect l="l" t="t" r="r" b="b"/>
                <a:pathLst>
                  <a:path w="29" h="19" extrusionOk="0">
                    <a:moveTo>
                      <a:pt x="9" y="1"/>
                    </a:moveTo>
                    <a:cubicBezTo>
                      <a:pt x="6" y="1"/>
                      <a:pt x="3" y="2"/>
                      <a:pt x="1" y="3"/>
                    </a:cubicBezTo>
                    <a:cubicBezTo>
                      <a:pt x="12" y="3"/>
                      <a:pt x="12" y="10"/>
                      <a:pt x="12" y="19"/>
                    </a:cubicBezTo>
                    <a:cubicBezTo>
                      <a:pt x="22" y="14"/>
                      <a:pt x="29" y="10"/>
                      <a:pt x="19" y="3"/>
                    </a:cubicBezTo>
                    <a:cubicBezTo>
                      <a:pt x="16"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86" name="Google Shape;10686;p49"/>
              <p:cNvSpPr/>
              <p:nvPr/>
            </p:nvSpPr>
            <p:spPr>
              <a:xfrm>
                <a:off x="684900" y="1722300"/>
                <a:ext cx="80350" cy="55600"/>
              </a:xfrm>
              <a:custGeom>
                <a:avLst/>
                <a:gdLst/>
                <a:ahLst/>
                <a:cxnLst/>
                <a:rect l="l" t="t" r="r" b="b"/>
                <a:pathLst>
                  <a:path w="3214" h="2224" extrusionOk="0">
                    <a:moveTo>
                      <a:pt x="2700" y="219"/>
                    </a:moveTo>
                    <a:cubicBezTo>
                      <a:pt x="2703" y="219"/>
                      <a:pt x="2707" y="220"/>
                      <a:pt x="2710" y="221"/>
                    </a:cubicBezTo>
                    <a:cubicBezTo>
                      <a:pt x="2720" y="228"/>
                      <a:pt x="2713" y="232"/>
                      <a:pt x="2703" y="237"/>
                    </a:cubicBezTo>
                    <a:cubicBezTo>
                      <a:pt x="2703" y="228"/>
                      <a:pt x="2703" y="221"/>
                      <a:pt x="2692" y="221"/>
                    </a:cubicBezTo>
                    <a:cubicBezTo>
                      <a:pt x="2694" y="220"/>
                      <a:pt x="2697" y="219"/>
                      <a:pt x="2700" y="219"/>
                    </a:cubicBezTo>
                    <a:close/>
                    <a:moveTo>
                      <a:pt x="2699" y="253"/>
                    </a:moveTo>
                    <a:cubicBezTo>
                      <a:pt x="2693" y="260"/>
                      <a:pt x="2690" y="263"/>
                      <a:pt x="2690" y="263"/>
                    </a:cubicBezTo>
                    <a:cubicBezTo>
                      <a:pt x="2689" y="263"/>
                      <a:pt x="2692" y="258"/>
                      <a:pt x="2696" y="253"/>
                    </a:cubicBezTo>
                    <a:close/>
                    <a:moveTo>
                      <a:pt x="3084" y="1104"/>
                    </a:moveTo>
                    <a:lnTo>
                      <a:pt x="3084" y="1104"/>
                    </a:lnTo>
                    <a:cubicBezTo>
                      <a:pt x="3082" y="1104"/>
                      <a:pt x="3081" y="1104"/>
                      <a:pt x="3080" y="1105"/>
                    </a:cubicBezTo>
                    <a:lnTo>
                      <a:pt x="3080" y="1105"/>
                    </a:lnTo>
                    <a:cubicBezTo>
                      <a:pt x="3082" y="1105"/>
                      <a:pt x="3083" y="1104"/>
                      <a:pt x="3084" y="1104"/>
                    </a:cubicBezTo>
                    <a:close/>
                    <a:moveTo>
                      <a:pt x="2875" y="1516"/>
                    </a:moveTo>
                    <a:cubicBezTo>
                      <a:pt x="2875" y="1516"/>
                      <a:pt x="2875" y="1516"/>
                      <a:pt x="2875" y="1517"/>
                    </a:cubicBezTo>
                    <a:cubicBezTo>
                      <a:pt x="2875" y="1516"/>
                      <a:pt x="2875" y="1516"/>
                      <a:pt x="2875" y="1516"/>
                    </a:cubicBezTo>
                    <a:close/>
                    <a:moveTo>
                      <a:pt x="2789" y="1533"/>
                    </a:moveTo>
                    <a:cubicBezTo>
                      <a:pt x="2796" y="1544"/>
                      <a:pt x="2792" y="1548"/>
                      <a:pt x="2781" y="1548"/>
                    </a:cubicBezTo>
                    <a:cubicBezTo>
                      <a:pt x="2778" y="1548"/>
                      <a:pt x="2775" y="1547"/>
                      <a:pt x="2771" y="1547"/>
                    </a:cubicBezTo>
                    <a:cubicBezTo>
                      <a:pt x="2771" y="1540"/>
                      <a:pt x="2777" y="1535"/>
                      <a:pt x="2789" y="1533"/>
                    </a:cubicBezTo>
                    <a:close/>
                    <a:moveTo>
                      <a:pt x="791" y="1688"/>
                    </a:moveTo>
                    <a:cubicBezTo>
                      <a:pt x="791" y="1690"/>
                      <a:pt x="792" y="1692"/>
                      <a:pt x="793" y="1694"/>
                    </a:cubicBezTo>
                    <a:lnTo>
                      <a:pt x="793" y="1694"/>
                    </a:lnTo>
                    <a:cubicBezTo>
                      <a:pt x="792" y="1693"/>
                      <a:pt x="792" y="1690"/>
                      <a:pt x="791" y="1688"/>
                    </a:cubicBezTo>
                    <a:close/>
                    <a:moveTo>
                      <a:pt x="1169" y="1746"/>
                    </a:moveTo>
                    <a:lnTo>
                      <a:pt x="1171" y="1758"/>
                    </a:lnTo>
                    <a:cubicBezTo>
                      <a:pt x="1167" y="1760"/>
                      <a:pt x="1165" y="1761"/>
                      <a:pt x="1163" y="1761"/>
                    </a:cubicBezTo>
                    <a:cubicBezTo>
                      <a:pt x="1160" y="1761"/>
                      <a:pt x="1164" y="1754"/>
                      <a:pt x="1169" y="1746"/>
                    </a:cubicBezTo>
                    <a:close/>
                    <a:moveTo>
                      <a:pt x="2420" y="1945"/>
                    </a:moveTo>
                    <a:cubicBezTo>
                      <a:pt x="2425" y="1945"/>
                      <a:pt x="2433" y="1949"/>
                      <a:pt x="2441" y="1952"/>
                    </a:cubicBezTo>
                    <a:cubicBezTo>
                      <a:pt x="2440" y="1960"/>
                      <a:pt x="2439" y="1979"/>
                      <a:pt x="2432" y="1979"/>
                    </a:cubicBezTo>
                    <a:cubicBezTo>
                      <a:pt x="2429" y="1979"/>
                      <a:pt x="2427" y="1978"/>
                      <a:pt x="2423" y="1973"/>
                    </a:cubicBezTo>
                    <a:cubicBezTo>
                      <a:pt x="2414" y="1951"/>
                      <a:pt x="2415" y="1945"/>
                      <a:pt x="2420" y="1945"/>
                    </a:cubicBezTo>
                    <a:close/>
                    <a:moveTo>
                      <a:pt x="2306" y="2027"/>
                    </a:moveTo>
                    <a:lnTo>
                      <a:pt x="2302" y="2029"/>
                    </a:lnTo>
                    <a:cubicBezTo>
                      <a:pt x="2304" y="2029"/>
                      <a:pt x="2305" y="2028"/>
                      <a:pt x="2306" y="2027"/>
                    </a:cubicBezTo>
                    <a:close/>
                    <a:moveTo>
                      <a:pt x="596" y="2067"/>
                    </a:moveTo>
                    <a:lnTo>
                      <a:pt x="598" y="2068"/>
                    </a:lnTo>
                    <a:cubicBezTo>
                      <a:pt x="598" y="2067"/>
                      <a:pt x="597" y="2067"/>
                      <a:pt x="596" y="2067"/>
                    </a:cubicBezTo>
                    <a:close/>
                    <a:moveTo>
                      <a:pt x="1713" y="2209"/>
                    </a:moveTo>
                    <a:lnTo>
                      <a:pt x="1711" y="2210"/>
                    </a:lnTo>
                    <a:cubicBezTo>
                      <a:pt x="1712" y="2209"/>
                      <a:pt x="1712" y="2209"/>
                      <a:pt x="1713" y="2209"/>
                    </a:cubicBezTo>
                    <a:close/>
                    <a:moveTo>
                      <a:pt x="2692" y="0"/>
                    </a:moveTo>
                    <a:lnTo>
                      <a:pt x="2692" y="0"/>
                    </a:lnTo>
                    <a:cubicBezTo>
                      <a:pt x="2641" y="12"/>
                      <a:pt x="2699" y="7"/>
                      <a:pt x="2638" y="24"/>
                    </a:cubicBezTo>
                    <a:cubicBezTo>
                      <a:pt x="2644" y="23"/>
                      <a:pt x="2649" y="22"/>
                      <a:pt x="2653" y="22"/>
                    </a:cubicBezTo>
                    <a:cubicBezTo>
                      <a:pt x="2694" y="22"/>
                      <a:pt x="2659" y="69"/>
                      <a:pt x="2689" y="69"/>
                    </a:cubicBezTo>
                    <a:cubicBezTo>
                      <a:pt x="2693" y="69"/>
                      <a:pt x="2698" y="68"/>
                      <a:pt x="2705" y="66"/>
                    </a:cubicBezTo>
                    <a:lnTo>
                      <a:pt x="2705" y="66"/>
                    </a:lnTo>
                    <a:cubicBezTo>
                      <a:pt x="2649" y="85"/>
                      <a:pt x="2682" y="97"/>
                      <a:pt x="2627" y="123"/>
                    </a:cubicBezTo>
                    <a:cubicBezTo>
                      <a:pt x="2636" y="123"/>
                      <a:pt x="2643" y="121"/>
                      <a:pt x="2648" y="121"/>
                    </a:cubicBezTo>
                    <a:cubicBezTo>
                      <a:pt x="2654" y="121"/>
                      <a:pt x="2656" y="124"/>
                      <a:pt x="2652" y="135"/>
                    </a:cubicBezTo>
                    <a:cubicBezTo>
                      <a:pt x="2657" y="137"/>
                      <a:pt x="2664" y="137"/>
                      <a:pt x="2669" y="140"/>
                    </a:cubicBezTo>
                    <a:cubicBezTo>
                      <a:pt x="2678" y="133"/>
                      <a:pt x="2685" y="130"/>
                      <a:pt x="2694" y="128"/>
                    </a:cubicBezTo>
                    <a:cubicBezTo>
                      <a:pt x="2736" y="135"/>
                      <a:pt x="2736" y="167"/>
                      <a:pt x="2757" y="179"/>
                    </a:cubicBezTo>
                    <a:cubicBezTo>
                      <a:pt x="2755" y="182"/>
                      <a:pt x="2752" y="183"/>
                      <a:pt x="2749" y="183"/>
                    </a:cubicBezTo>
                    <a:cubicBezTo>
                      <a:pt x="2745" y="183"/>
                      <a:pt x="2739" y="181"/>
                      <a:pt x="2732" y="181"/>
                    </a:cubicBezTo>
                    <a:cubicBezTo>
                      <a:pt x="2728" y="181"/>
                      <a:pt x="2724" y="181"/>
                      <a:pt x="2720" y="184"/>
                    </a:cubicBezTo>
                    <a:lnTo>
                      <a:pt x="2752" y="198"/>
                    </a:lnTo>
                    <a:cubicBezTo>
                      <a:pt x="2725" y="201"/>
                      <a:pt x="2707" y="220"/>
                      <a:pt x="2689" y="220"/>
                    </a:cubicBezTo>
                    <a:cubicBezTo>
                      <a:pt x="2681" y="220"/>
                      <a:pt x="2674" y="217"/>
                      <a:pt x="2666" y="209"/>
                    </a:cubicBezTo>
                    <a:lnTo>
                      <a:pt x="2666" y="209"/>
                    </a:lnTo>
                    <a:lnTo>
                      <a:pt x="2669" y="237"/>
                    </a:lnTo>
                    <a:cubicBezTo>
                      <a:pt x="2650" y="253"/>
                      <a:pt x="2645" y="276"/>
                      <a:pt x="2662" y="288"/>
                    </a:cubicBezTo>
                    <a:cubicBezTo>
                      <a:pt x="2658" y="300"/>
                      <a:pt x="2695" y="310"/>
                      <a:pt x="2687" y="310"/>
                    </a:cubicBezTo>
                    <a:cubicBezTo>
                      <a:pt x="2686" y="310"/>
                      <a:pt x="2683" y="310"/>
                      <a:pt x="2678" y="309"/>
                    </a:cubicBezTo>
                    <a:lnTo>
                      <a:pt x="2678" y="309"/>
                    </a:lnTo>
                    <a:lnTo>
                      <a:pt x="2708" y="346"/>
                    </a:lnTo>
                    <a:lnTo>
                      <a:pt x="2699" y="348"/>
                    </a:lnTo>
                    <a:cubicBezTo>
                      <a:pt x="2699" y="369"/>
                      <a:pt x="2722" y="385"/>
                      <a:pt x="2733" y="406"/>
                    </a:cubicBezTo>
                    <a:cubicBezTo>
                      <a:pt x="2750" y="427"/>
                      <a:pt x="2745" y="457"/>
                      <a:pt x="2720" y="471"/>
                    </a:cubicBezTo>
                    <a:cubicBezTo>
                      <a:pt x="2731" y="478"/>
                      <a:pt x="2745" y="490"/>
                      <a:pt x="2738" y="508"/>
                    </a:cubicBezTo>
                    <a:lnTo>
                      <a:pt x="2706" y="517"/>
                    </a:lnTo>
                    <a:cubicBezTo>
                      <a:pt x="2720" y="529"/>
                      <a:pt x="2680" y="561"/>
                      <a:pt x="2715" y="564"/>
                    </a:cubicBezTo>
                    <a:cubicBezTo>
                      <a:pt x="2629" y="589"/>
                      <a:pt x="2703" y="631"/>
                      <a:pt x="2689" y="657"/>
                    </a:cubicBezTo>
                    <a:lnTo>
                      <a:pt x="2733" y="657"/>
                    </a:lnTo>
                    <a:cubicBezTo>
                      <a:pt x="2733" y="673"/>
                      <a:pt x="2745" y="689"/>
                      <a:pt x="2761" y="710"/>
                    </a:cubicBezTo>
                    <a:lnTo>
                      <a:pt x="2798" y="708"/>
                    </a:lnTo>
                    <a:lnTo>
                      <a:pt x="2798" y="708"/>
                    </a:lnTo>
                    <a:cubicBezTo>
                      <a:pt x="2831" y="724"/>
                      <a:pt x="2773" y="754"/>
                      <a:pt x="2775" y="782"/>
                    </a:cubicBezTo>
                    <a:cubicBezTo>
                      <a:pt x="2761" y="779"/>
                      <a:pt x="2764" y="772"/>
                      <a:pt x="2773" y="768"/>
                    </a:cubicBezTo>
                    <a:lnTo>
                      <a:pt x="2773" y="768"/>
                    </a:lnTo>
                    <a:cubicBezTo>
                      <a:pt x="2687" y="796"/>
                      <a:pt x="2831" y="844"/>
                      <a:pt x="2764" y="872"/>
                    </a:cubicBezTo>
                    <a:cubicBezTo>
                      <a:pt x="2777" y="881"/>
                      <a:pt x="2773" y="886"/>
                      <a:pt x="2761" y="891"/>
                    </a:cubicBezTo>
                    <a:lnTo>
                      <a:pt x="2759" y="888"/>
                    </a:lnTo>
                    <a:cubicBezTo>
                      <a:pt x="2759" y="891"/>
                      <a:pt x="2759" y="891"/>
                      <a:pt x="2759" y="893"/>
                    </a:cubicBezTo>
                    <a:cubicBezTo>
                      <a:pt x="2752" y="895"/>
                      <a:pt x="2745" y="898"/>
                      <a:pt x="2738" y="900"/>
                    </a:cubicBezTo>
                    <a:cubicBezTo>
                      <a:pt x="2745" y="900"/>
                      <a:pt x="2752" y="898"/>
                      <a:pt x="2759" y="895"/>
                    </a:cubicBezTo>
                    <a:cubicBezTo>
                      <a:pt x="2761" y="905"/>
                      <a:pt x="2764" y="914"/>
                      <a:pt x="2771" y="921"/>
                    </a:cubicBezTo>
                    <a:lnTo>
                      <a:pt x="2731" y="919"/>
                    </a:lnTo>
                    <a:lnTo>
                      <a:pt x="2731" y="921"/>
                    </a:lnTo>
                    <a:cubicBezTo>
                      <a:pt x="2718" y="927"/>
                      <a:pt x="2737" y="931"/>
                      <a:pt x="2763" y="931"/>
                    </a:cubicBezTo>
                    <a:cubicBezTo>
                      <a:pt x="2768" y="931"/>
                      <a:pt x="2774" y="931"/>
                      <a:pt x="2780" y="930"/>
                    </a:cubicBezTo>
                    <a:cubicBezTo>
                      <a:pt x="2787" y="937"/>
                      <a:pt x="2794" y="942"/>
                      <a:pt x="2801" y="946"/>
                    </a:cubicBezTo>
                    <a:cubicBezTo>
                      <a:pt x="2798" y="946"/>
                      <a:pt x="2796" y="946"/>
                      <a:pt x="2794" y="946"/>
                    </a:cubicBezTo>
                    <a:cubicBezTo>
                      <a:pt x="2743" y="946"/>
                      <a:pt x="2812" y="974"/>
                      <a:pt x="2754" y="974"/>
                    </a:cubicBezTo>
                    <a:cubicBezTo>
                      <a:pt x="2752" y="974"/>
                      <a:pt x="2750" y="974"/>
                      <a:pt x="2747" y="974"/>
                    </a:cubicBezTo>
                    <a:lnTo>
                      <a:pt x="2747" y="974"/>
                    </a:lnTo>
                    <a:cubicBezTo>
                      <a:pt x="2780" y="986"/>
                      <a:pt x="2764" y="1021"/>
                      <a:pt x="2833" y="1041"/>
                    </a:cubicBezTo>
                    <a:cubicBezTo>
                      <a:pt x="2824" y="1039"/>
                      <a:pt x="2817" y="1041"/>
                      <a:pt x="2819" y="1037"/>
                    </a:cubicBezTo>
                    <a:lnTo>
                      <a:pt x="2819" y="1037"/>
                    </a:lnTo>
                    <a:cubicBezTo>
                      <a:pt x="2808" y="1044"/>
                      <a:pt x="2796" y="1053"/>
                      <a:pt x="2815" y="1067"/>
                    </a:cubicBezTo>
                    <a:lnTo>
                      <a:pt x="2764" y="1058"/>
                    </a:lnTo>
                    <a:lnTo>
                      <a:pt x="2764" y="1058"/>
                    </a:lnTo>
                    <a:lnTo>
                      <a:pt x="2824" y="1099"/>
                    </a:lnTo>
                    <a:cubicBezTo>
                      <a:pt x="2816" y="1101"/>
                      <a:pt x="2808" y="1102"/>
                      <a:pt x="2800" y="1102"/>
                    </a:cubicBezTo>
                    <a:cubicBezTo>
                      <a:pt x="2778" y="1102"/>
                      <a:pt x="2755" y="1095"/>
                      <a:pt x="2736" y="1081"/>
                    </a:cubicBezTo>
                    <a:lnTo>
                      <a:pt x="2736" y="1081"/>
                    </a:lnTo>
                    <a:cubicBezTo>
                      <a:pt x="2784" y="1127"/>
                      <a:pt x="2750" y="1111"/>
                      <a:pt x="2798" y="1157"/>
                    </a:cubicBezTo>
                    <a:lnTo>
                      <a:pt x="2768" y="1146"/>
                    </a:lnTo>
                    <a:lnTo>
                      <a:pt x="2768" y="1146"/>
                    </a:lnTo>
                    <a:cubicBezTo>
                      <a:pt x="2764" y="1154"/>
                      <a:pt x="2796" y="1181"/>
                      <a:pt x="2778" y="1181"/>
                    </a:cubicBezTo>
                    <a:cubicBezTo>
                      <a:pt x="2776" y="1181"/>
                      <a:pt x="2775" y="1181"/>
                      <a:pt x="2773" y="1180"/>
                    </a:cubicBezTo>
                    <a:cubicBezTo>
                      <a:pt x="2738" y="1180"/>
                      <a:pt x="2726" y="1206"/>
                      <a:pt x="2710" y="1236"/>
                    </a:cubicBezTo>
                    <a:cubicBezTo>
                      <a:pt x="2696" y="1266"/>
                      <a:pt x="2678" y="1301"/>
                      <a:pt x="2641" y="1303"/>
                    </a:cubicBezTo>
                    <a:cubicBezTo>
                      <a:pt x="2731" y="1340"/>
                      <a:pt x="2587" y="1306"/>
                      <a:pt x="2652" y="1345"/>
                    </a:cubicBezTo>
                    <a:cubicBezTo>
                      <a:pt x="2629" y="1336"/>
                      <a:pt x="2615" y="1336"/>
                      <a:pt x="2601" y="1320"/>
                    </a:cubicBezTo>
                    <a:lnTo>
                      <a:pt x="2601" y="1320"/>
                    </a:lnTo>
                    <a:cubicBezTo>
                      <a:pt x="2606" y="1354"/>
                      <a:pt x="2546" y="1336"/>
                      <a:pt x="2590" y="1387"/>
                    </a:cubicBezTo>
                    <a:cubicBezTo>
                      <a:pt x="2567" y="1375"/>
                      <a:pt x="2564" y="1364"/>
                      <a:pt x="2550" y="1357"/>
                    </a:cubicBezTo>
                    <a:lnTo>
                      <a:pt x="2550" y="1357"/>
                    </a:lnTo>
                    <a:cubicBezTo>
                      <a:pt x="2552" y="1361"/>
                      <a:pt x="2559" y="1371"/>
                      <a:pt x="2553" y="1371"/>
                    </a:cubicBezTo>
                    <a:cubicBezTo>
                      <a:pt x="2551" y="1371"/>
                      <a:pt x="2550" y="1371"/>
                      <a:pt x="2548" y="1371"/>
                    </a:cubicBezTo>
                    <a:cubicBezTo>
                      <a:pt x="2536" y="1364"/>
                      <a:pt x="2536" y="1357"/>
                      <a:pt x="2529" y="1347"/>
                    </a:cubicBezTo>
                    <a:lnTo>
                      <a:pt x="2529" y="1347"/>
                    </a:lnTo>
                    <a:cubicBezTo>
                      <a:pt x="2516" y="1371"/>
                      <a:pt x="2573" y="1412"/>
                      <a:pt x="2627" y="1452"/>
                    </a:cubicBezTo>
                    <a:cubicBezTo>
                      <a:pt x="2620" y="1451"/>
                      <a:pt x="2615" y="1450"/>
                      <a:pt x="2610" y="1450"/>
                    </a:cubicBezTo>
                    <a:cubicBezTo>
                      <a:pt x="2591" y="1450"/>
                      <a:pt x="2595" y="1460"/>
                      <a:pt x="2618" y="1489"/>
                    </a:cubicBezTo>
                    <a:cubicBezTo>
                      <a:pt x="2597" y="1482"/>
                      <a:pt x="2573" y="1475"/>
                      <a:pt x="2578" y="1456"/>
                    </a:cubicBezTo>
                    <a:lnTo>
                      <a:pt x="2578" y="1456"/>
                    </a:lnTo>
                    <a:cubicBezTo>
                      <a:pt x="2569" y="1463"/>
                      <a:pt x="2513" y="1484"/>
                      <a:pt x="2553" y="1519"/>
                    </a:cubicBezTo>
                    <a:cubicBezTo>
                      <a:pt x="2550" y="1518"/>
                      <a:pt x="2549" y="1517"/>
                      <a:pt x="2547" y="1517"/>
                    </a:cubicBezTo>
                    <a:cubicBezTo>
                      <a:pt x="2540" y="1517"/>
                      <a:pt x="2539" y="1527"/>
                      <a:pt x="2541" y="1533"/>
                    </a:cubicBezTo>
                    <a:cubicBezTo>
                      <a:pt x="2522" y="1547"/>
                      <a:pt x="2518" y="1544"/>
                      <a:pt x="2504" y="1563"/>
                    </a:cubicBezTo>
                    <a:lnTo>
                      <a:pt x="2516" y="1565"/>
                    </a:lnTo>
                    <a:cubicBezTo>
                      <a:pt x="2555" y="1616"/>
                      <a:pt x="2511" y="1588"/>
                      <a:pt x="2502" y="1607"/>
                    </a:cubicBezTo>
                    <a:lnTo>
                      <a:pt x="2497" y="1602"/>
                    </a:lnTo>
                    <a:cubicBezTo>
                      <a:pt x="2491" y="1602"/>
                      <a:pt x="2486" y="1601"/>
                      <a:pt x="2482" y="1601"/>
                    </a:cubicBezTo>
                    <a:cubicBezTo>
                      <a:pt x="2449" y="1601"/>
                      <a:pt x="2478" y="1621"/>
                      <a:pt x="2450" y="1621"/>
                    </a:cubicBezTo>
                    <a:cubicBezTo>
                      <a:pt x="2445" y="1621"/>
                      <a:pt x="2438" y="1620"/>
                      <a:pt x="2427" y="1619"/>
                    </a:cubicBezTo>
                    <a:lnTo>
                      <a:pt x="2427" y="1619"/>
                    </a:lnTo>
                    <a:lnTo>
                      <a:pt x="2455" y="1646"/>
                    </a:lnTo>
                    <a:cubicBezTo>
                      <a:pt x="2471" y="1668"/>
                      <a:pt x="2470" y="1674"/>
                      <a:pt x="2461" y="1674"/>
                    </a:cubicBezTo>
                    <a:cubicBezTo>
                      <a:pt x="2449" y="1674"/>
                      <a:pt x="2420" y="1661"/>
                      <a:pt x="2403" y="1661"/>
                    </a:cubicBezTo>
                    <a:cubicBezTo>
                      <a:pt x="2396" y="1661"/>
                      <a:pt x="2390" y="1663"/>
                      <a:pt x="2390" y="1672"/>
                    </a:cubicBezTo>
                    <a:lnTo>
                      <a:pt x="2411" y="1684"/>
                    </a:lnTo>
                    <a:cubicBezTo>
                      <a:pt x="2412" y="1688"/>
                      <a:pt x="2410" y="1690"/>
                      <a:pt x="2407" y="1690"/>
                    </a:cubicBezTo>
                    <a:cubicBezTo>
                      <a:pt x="2389" y="1690"/>
                      <a:pt x="2309" y="1614"/>
                      <a:pt x="2295" y="1612"/>
                    </a:cubicBezTo>
                    <a:cubicBezTo>
                      <a:pt x="2288" y="1607"/>
                      <a:pt x="2293" y="1600"/>
                      <a:pt x="2293" y="1593"/>
                    </a:cubicBezTo>
                    <a:cubicBezTo>
                      <a:pt x="2285" y="1590"/>
                      <a:pt x="2280" y="1588"/>
                      <a:pt x="2277" y="1588"/>
                    </a:cubicBezTo>
                    <a:cubicBezTo>
                      <a:pt x="2259" y="1588"/>
                      <a:pt x="2316" y="1640"/>
                      <a:pt x="2302" y="1660"/>
                    </a:cubicBezTo>
                    <a:cubicBezTo>
                      <a:pt x="2285" y="1641"/>
                      <a:pt x="2271" y="1602"/>
                      <a:pt x="2254" y="1602"/>
                    </a:cubicBezTo>
                    <a:cubicBezTo>
                      <a:pt x="2253" y="1602"/>
                      <a:pt x="2252" y="1602"/>
                      <a:pt x="2251" y="1602"/>
                    </a:cubicBezTo>
                    <a:cubicBezTo>
                      <a:pt x="2250" y="1601"/>
                      <a:pt x="2249" y="1601"/>
                      <a:pt x="2248" y="1601"/>
                    </a:cubicBezTo>
                    <a:cubicBezTo>
                      <a:pt x="2239" y="1601"/>
                      <a:pt x="2247" y="1674"/>
                      <a:pt x="2221" y="1674"/>
                    </a:cubicBezTo>
                    <a:cubicBezTo>
                      <a:pt x="2217" y="1674"/>
                      <a:pt x="2211" y="1672"/>
                      <a:pt x="2205" y="1667"/>
                    </a:cubicBezTo>
                    <a:lnTo>
                      <a:pt x="2205" y="1667"/>
                    </a:lnTo>
                    <a:cubicBezTo>
                      <a:pt x="2221" y="1684"/>
                      <a:pt x="2235" y="1700"/>
                      <a:pt x="2233" y="1718"/>
                    </a:cubicBezTo>
                    <a:cubicBezTo>
                      <a:pt x="2231" y="1720"/>
                      <a:pt x="2228" y="1721"/>
                      <a:pt x="2225" y="1721"/>
                    </a:cubicBezTo>
                    <a:cubicBezTo>
                      <a:pt x="2211" y="1721"/>
                      <a:pt x="2187" y="1704"/>
                      <a:pt x="2172" y="1704"/>
                    </a:cubicBezTo>
                    <a:cubicBezTo>
                      <a:pt x="2162" y="1704"/>
                      <a:pt x="2157" y="1711"/>
                      <a:pt x="2161" y="1735"/>
                    </a:cubicBezTo>
                    <a:cubicBezTo>
                      <a:pt x="2159" y="1730"/>
                      <a:pt x="2154" y="1725"/>
                      <a:pt x="2152" y="1721"/>
                    </a:cubicBezTo>
                    <a:cubicBezTo>
                      <a:pt x="2145" y="1741"/>
                      <a:pt x="2119" y="1762"/>
                      <a:pt x="2124" y="1799"/>
                    </a:cubicBezTo>
                    <a:cubicBezTo>
                      <a:pt x="2108" y="1772"/>
                      <a:pt x="2097" y="1762"/>
                      <a:pt x="2088" y="1762"/>
                    </a:cubicBezTo>
                    <a:cubicBezTo>
                      <a:pt x="2077" y="1762"/>
                      <a:pt x="2070" y="1773"/>
                      <a:pt x="2061" y="1786"/>
                    </a:cubicBezTo>
                    <a:cubicBezTo>
                      <a:pt x="2054" y="1798"/>
                      <a:pt x="2047" y="1810"/>
                      <a:pt x="2038" y="1810"/>
                    </a:cubicBezTo>
                    <a:cubicBezTo>
                      <a:pt x="2031" y="1810"/>
                      <a:pt x="2024" y="1800"/>
                      <a:pt x="2015" y="1772"/>
                    </a:cubicBezTo>
                    <a:lnTo>
                      <a:pt x="1973" y="1790"/>
                    </a:lnTo>
                    <a:lnTo>
                      <a:pt x="1971" y="1776"/>
                    </a:lnTo>
                    <a:cubicBezTo>
                      <a:pt x="1941" y="1776"/>
                      <a:pt x="1936" y="1806"/>
                      <a:pt x="1931" y="1834"/>
                    </a:cubicBezTo>
                    <a:cubicBezTo>
                      <a:pt x="1924" y="1827"/>
                      <a:pt x="1927" y="1816"/>
                      <a:pt x="1924" y="1811"/>
                    </a:cubicBezTo>
                    <a:cubicBezTo>
                      <a:pt x="1910" y="1806"/>
                      <a:pt x="1899" y="1803"/>
                      <a:pt x="1891" y="1803"/>
                    </a:cubicBezTo>
                    <a:cubicBezTo>
                      <a:pt x="1873" y="1803"/>
                      <a:pt x="1867" y="1819"/>
                      <a:pt x="1848" y="1864"/>
                    </a:cubicBezTo>
                    <a:lnTo>
                      <a:pt x="1839" y="1827"/>
                    </a:lnTo>
                    <a:cubicBezTo>
                      <a:pt x="1837" y="1830"/>
                      <a:pt x="1835" y="1832"/>
                      <a:pt x="1832" y="1832"/>
                    </a:cubicBezTo>
                    <a:cubicBezTo>
                      <a:pt x="1819" y="1832"/>
                      <a:pt x="1790" y="1804"/>
                      <a:pt x="1762" y="1804"/>
                    </a:cubicBezTo>
                    <a:cubicBezTo>
                      <a:pt x="1752" y="1804"/>
                      <a:pt x="1741" y="1808"/>
                      <a:pt x="1732" y="1820"/>
                    </a:cubicBezTo>
                    <a:cubicBezTo>
                      <a:pt x="1732" y="1816"/>
                      <a:pt x="1732" y="1809"/>
                      <a:pt x="1734" y="1802"/>
                    </a:cubicBezTo>
                    <a:lnTo>
                      <a:pt x="1734" y="1802"/>
                    </a:lnTo>
                    <a:cubicBezTo>
                      <a:pt x="1727" y="1809"/>
                      <a:pt x="1720" y="1812"/>
                      <a:pt x="1712" y="1812"/>
                    </a:cubicBezTo>
                    <a:cubicBezTo>
                      <a:pt x="1686" y="1812"/>
                      <a:pt x="1658" y="1778"/>
                      <a:pt x="1636" y="1778"/>
                    </a:cubicBezTo>
                    <a:cubicBezTo>
                      <a:pt x="1622" y="1778"/>
                      <a:pt x="1611" y="1792"/>
                      <a:pt x="1604" y="1839"/>
                    </a:cubicBezTo>
                    <a:lnTo>
                      <a:pt x="1570" y="1874"/>
                    </a:lnTo>
                    <a:cubicBezTo>
                      <a:pt x="1611" y="1885"/>
                      <a:pt x="1560" y="1936"/>
                      <a:pt x="1577" y="1959"/>
                    </a:cubicBezTo>
                    <a:cubicBezTo>
                      <a:pt x="1575" y="1960"/>
                      <a:pt x="1574" y="1960"/>
                      <a:pt x="1572" y="1960"/>
                    </a:cubicBezTo>
                    <a:cubicBezTo>
                      <a:pt x="1555" y="1960"/>
                      <a:pt x="1537" y="1915"/>
                      <a:pt x="1556" y="1908"/>
                    </a:cubicBezTo>
                    <a:lnTo>
                      <a:pt x="1556" y="1908"/>
                    </a:lnTo>
                    <a:lnTo>
                      <a:pt x="1558" y="1915"/>
                    </a:lnTo>
                    <a:cubicBezTo>
                      <a:pt x="1572" y="1841"/>
                      <a:pt x="1507" y="1888"/>
                      <a:pt x="1514" y="1834"/>
                    </a:cubicBezTo>
                    <a:cubicBezTo>
                      <a:pt x="1431" y="1832"/>
                      <a:pt x="1361" y="1776"/>
                      <a:pt x="1292" y="1758"/>
                    </a:cubicBezTo>
                    <a:lnTo>
                      <a:pt x="1285" y="1816"/>
                    </a:lnTo>
                    <a:lnTo>
                      <a:pt x="1254" y="1804"/>
                    </a:lnTo>
                    <a:cubicBezTo>
                      <a:pt x="1252" y="1791"/>
                      <a:pt x="1254" y="1764"/>
                      <a:pt x="1272" y="1764"/>
                    </a:cubicBezTo>
                    <a:cubicBezTo>
                      <a:pt x="1273" y="1764"/>
                      <a:pt x="1275" y="1764"/>
                      <a:pt x="1278" y="1765"/>
                    </a:cubicBezTo>
                    <a:cubicBezTo>
                      <a:pt x="1277" y="1756"/>
                      <a:pt x="1274" y="1753"/>
                      <a:pt x="1270" y="1753"/>
                    </a:cubicBezTo>
                    <a:cubicBezTo>
                      <a:pt x="1258" y="1753"/>
                      <a:pt x="1233" y="1787"/>
                      <a:pt x="1231" y="1797"/>
                    </a:cubicBezTo>
                    <a:cubicBezTo>
                      <a:pt x="1194" y="1762"/>
                      <a:pt x="1264" y="1735"/>
                      <a:pt x="1252" y="1730"/>
                    </a:cubicBezTo>
                    <a:lnTo>
                      <a:pt x="1231" y="1730"/>
                    </a:lnTo>
                    <a:lnTo>
                      <a:pt x="1236" y="1737"/>
                    </a:lnTo>
                    <a:cubicBezTo>
                      <a:pt x="1218" y="1755"/>
                      <a:pt x="1210" y="1775"/>
                      <a:pt x="1191" y="1775"/>
                    </a:cubicBezTo>
                    <a:cubicBezTo>
                      <a:pt x="1189" y="1775"/>
                      <a:pt x="1186" y="1775"/>
                      <a:pt x="1183" y="1774"/>
                    </a:cubicBezTo>
                    <a:cubicBezTo>
                      <a:pt x="1169" y="1758"/>
                      <a:pt x="1183" y="1737"/>
                      <a:pt x="1176" y="1735"/>
                    </a:cubicBezTo>
                    <a:cubicBezTo>
                      <a:pt x="1176" y="1731"/>
                      <a:pt x="1176" y="1729"/>
                      <a:pt x="1172" y="1729"/>
                    </a:cubicBezTo>
                    <a:cubicBezTo>
                      <a:pt x="1171" y="1729"/>
                      <a:pt x="1169" y="1729"/>
                      <a:pt x="1166" y="1730"/>
                    </a:cubicBezTo>
                    <a:lnTo>
                      <a:pt x="1127" y="1716"/>
                    </a:lnTo>
                    <a:lnTo>
                      <a:pt x="1134" y="1765"/>
                    </a:lnTo>
                    <a:cubicBezTo>
                      <a:pt x="1111" y="1783"/>
                      <a:pt x="1097" y="1756"/>
                      <a:pt x="1103" y="1809"/>
                    </a:cubicBezTo>
                    <a:lnTo>
                      <a:pt x="1103" y="1809"/>
                    </a:lnTo>
                    <a:cubicBezTo>
                      <a:pt x="1092" y="1726"/>
                      <a:pt x="965" y="1762"/>
                      <a:pt x="953" y="1737"/>
                    </a:cubicBezTo>
                    <a:cubicBezTo>
                      <a:pt x="938" y="1754"/>
                      <a:pt x="916" y="1764"/>
                      <a:pt x="894" y="1764"/>
                    </a:cubicBezTo>
                    <a:cubicBezTo>
                      <a:pt x="887" y="1764"/>
                      <a:pt x="879" y="1762"/>
                      <a:pt x="872" y="1760"/>
                    </a:cubicBezTo>
                    <a:lnTo>
                      <a:pt x="872" y="1760"/>
                    </a:lnTo>
                    <a:cubicBezTo>
                      <a:pt x="878" y="1769"/>
                      <a:pt x="879" y="1814"/>
                      <a:pt x="860" y="1814"/>
                    </a:cubicBezTo>
                    <a:cubicBezTo>
                      <a:pt x="859" y="1814"/>
                      <a:pt x="857" y="1814"/>
                      <a:pt x="856" y="1813"/>
                    </a:cubicBezTo>
                    <a:cubicBezTo>
                      <a:pt x="869" y="1710"/>
                      <a:pt x="815" y="1764"/>
                      <a:pt x="793" y="1694"/>
                    </a:cubicBezTo>
                    <a:lnTo>
                      <a:pt x="793" y="1694"/>
                    </a:lnTo>
                    <a:cubicBezTo>
                      <a:pt x="801" y="1736"/>
                      <a:pt x="718" y="1705"/>
                      <a:pt x="747" y="1774"/>
                    </a:cubicBezTo>
                    <a:cubicBezTo>
                      <a:pt x="726" y="1765"/>
                      <a:pt x="744" y="1735"/>
                      <a:pt x="728" y="1709"/>
                    </a:cubicBezTo>
                    <a:lnTo>
                      <a:pt x="728" y="1709"/>
                    </a:lnTo>
                    <a:cubicBezTo>
                      <a:pt x="715" y="1720"/>
                      <a:pt x="701" y="1724"/>
                      <a:pt x="686" y="1724"/>
                    </a:cubicBezTo>
                    <a:cubicBezTo>
                      <a:pt x="652" y="1724"/>
                      <a:pt x="615" y="1705"/>
                      <a:pt x="577" y="1705"/>
                    </a:cubicBezTo>
                    <a:cubicBezTo>
                      <a:pt x="567" y="1705"/>
                      <a:pt x="557" y="1706"/>
                      <a:pt x="547" y="1709"/>
                    </a:cubicBezTo>
                    <a:cubicBezTo>
                      <a:pt x="547" y="1723"/>
                      <a:pt x="561" y="1744"/>
                      <a:pt x="550" y="1765"/>
                    </a:cubicBezTo>
                    <a:lnTo>
                      <a:pt x="508" y="1700"/>
                    </a:lnTo>
                    <a:cubicBezTo>
                      <a:pt x="497" y="1707"/>
                      <a:pt x="503" y="1751"/>
                      <a:pt x="493" y="1751"/>
                    </a:cubicBezTo>
                    <a:cubicBezTo>
                      <a:pt x="489" y="1751"/>
                      <a:pt x="485" y="1747"/>
                      <a:pt x="478" y="1737"/>
                    </a:cubicBezTo>
                    <a:lnTo>
                      <a:pt x="478" y="1737"/>
                    </a:lnTo>
                    <a:cubicBezTo>
                      <a:pt x="482" y="1748"/>
                      <a:pt x="492" y="1765"/>
                      <a:pt x="482" y="1772"/>
                    </a:cubicBezTo>
                    <a:cubicBezTo>
                      <a:pt x="462" y="1764"/>
                      <a:pt x="443" y="1761"/>
                      <a:pt x="424" y="1761"/>
                    </a:cubicBezTo>
                    <a:cubicBezTo>
                      <a:pt x="379" y="1761"/>
                      <a:pt x="338" y="1778"/>
                      <a:pt x="297" y="1792"/>
                    </a:cubicBezTo>
                    <a:cubicBezTo>
                      <a:pt x="267" y="1805"/>
                      <a:pt x="235" y="1812"/>
                      <a:pt x="203" y="1812"/>
                    </a:cubicBezTo>
                    <a:cubicBezTo>
                      <a:pt x="167" y="1812"/>
                      <a:pt x="130" y="1803"/>
                      <a:pt x="98" y="1786"/>
                    </a:cubicBezTo>
                    <a:lnTo>
                      <a:pt x="98" y="1786"/>
                    </a:lnTo>
                    <a:cubicBezTo>
                      <a:pt x="123" y="1806"/>
                      <a:pt x="112" y="1811"/>
                      <a:pt x="100" y="1816"/>
                    </a:cubicBezTo>
                    <a:cubicBezTo>
                      <a:pt x="109" y="1820"/>
                      <a:pt x="112" y="1850"/>
                      <a:pt x="118" y="1867"/>
                    </a:cubicBezTo>
                    <a:lnTo>
                      <a:pt x="51" y="1832"/>
                    </a:lnTo>
                    <a:lnTo>
                      <a:pt x="51" y="1832"/>
                    </a:lnTo>
                    <a:cubicBezTo>
                      <a:pt x="63" y="1885"/>
                      <a:pt x="0" y="1853"/>
                      <a:pt x="14" y="1904"/>
                    </a:cubicBezTo>
                    <a:lnTo>
                      <a:pt x="26" y="1888"/>
                    </a:lnTo>
                    <a:cubicBezTo>
                      <a:pt x="28" y="1952"/>
                      <a:pt x="102" y="2003"/>
                      <a:pt x="128" y="2075"/>
                    </a:cubicBezTo>
                    <a:cubicBezTo>
                      <a:pt x="127" y="2060"/>
                      <a:pt x="131" y="2055"/>
                      <a:pt x="137" y="2055"/>
                    </a:cubicBezTo>
                    <a:cubicBezTo>
                      <a:pt x="152" y="2055"/>
                      <a:pt x="181" y="2087"/>
                      <a:pt x="200" y="2087"/>
                    </a:cubicBezTo>
                    <a:cubicBezTo>
                      <a:pt x="210" y="2087"/>
                      <a:pt x="218" y="2078"/>
                      <a:pt x="218" y="2050"/>
                    </a:cubicBezTo>
                    <a:cubicBezTo>
                      <a:pt x="230" y="2064"/>
                      <a:pt x="220" y="2075"/>
                      <a:pt x="230" y="2092"/>
                    </a:cubicBezTo>
                    <a:cubicBezTo>
                      <a:pt x="228" y="2065"/>
                      <a:pt x="233" y="2053"/>
                      <a:pt x="246" y="2053"/>
                    </a:cubicBezTo>
                    <a:cubicBezTo>
                      <a:pt x="250" y="2053"/>
                      <a:pt x="254" y="2055"/>
                      <a:pt x="260" y="2057"/>
                    </a:cubicBezTo>
                    <a:lnTo>
                      <a:pt x="260" y="2066"/>
                    </a:lnTo>
                    <a:cubicBezTo>
                      <a:pt x="277" y="2059"/>
                      <a:pt x="292" y="2056"/>
                      <a:pt x="306" y="2056"/>
                    </a:cubicBezTo>
                    <a:cubicBezTo>
                      <a:pt x="338" y="2056"/>
                      <a:pt x="368" y="2069"/>
                      <a:pt x="411" y="2075"/>
                    </a:cubicBezTo>
                    <a:lnTo>
                      <a:pt x="399" y="2038"/>
                    </a:lnTo>
                    <a:lnTo>
                      <a:pt x="399" y="2038"/>
                    </a:lnTo>
                    <a:cubicBezTo>
                      <a:pt x="413" y="2041"/>
                      <a:pt x="418" y="2052"/>
                      <a:pt x="427" y="2059"/>
                    </a:cubicBezTo>
                    <a:cubicBezTo>
                      <a:pt x="428" y="2035"/>
                      <a:pt x="421" y="2032"/>
                      <a:pt x="414" y="2032"/>
                    </a:cubicBezTo>
                    <a:cubicBezTo>
                      <a:pt x="411" y="2032"/>
                      <a:pt x="408" y="2032"/>
                      <a:pt x="406" y="2032"/>
                    </a:cubicBezTo>
                    <a:cubicBezTo>
                      <a:pt x="397" y="2032"/>
                      <a:pt x="390" y="2029"/>
                      <a:pt x="390" y="2001"/>
                    </a:cubicBezTo>
                    <a:lnTo>
                      <a:pt x="390" y="2001"/>
                    </a:lnTo>
                    <a:cubicBezTo>
                      <a:pt x="402" y="2025"/>
                      <a:pt x="417" y="2030"/>
                      <a:pt x="432" y="2030"/>
                    </a:cubicBezTo>
                    <a:cubicBezTo>
                      <a:pt x="445" y="2030"/>
                      <a:pt x="457" y="2027"/>
                      <a:pt x="469" y="2027"/>
                    </a:cubicBezTo>
                    <a:cubicBezTo>
                      <a:pt x="486" y="2027"/>
                      <a:pt x="502" y="2034"/>
                      <a:pt x="513" y="2066"/>
                    </a:cubicBezTo>
                    <a:cubicBezTo>
                      <a:pt x="533" y="2064"/>
                      <a:pt x="499" y="2024"/>
                      <a:pt x="520" y="2022"/>
                    </a:cubicBezTo>
                    <a:lnTo>
                      <a:pt x="520" y="2022"/>
                    </a:lnTo>
                    <a:lnTo>
                      <a:pt x="529" y="2045"/>
                    </a:lnTo>
                    <a:lnTo>
                      <a:pt x="529" y="2015"/>
                    </a:lnTo>
                    <a:cubicBezTo>
                      <a:pt x="543" y="2020"/>
                      <a:pt x="554" y="2047"/>
                      <a:pt x="557" y="2066"/>
                    </a:cubicBezTo>
                    <a:cubicBezTo>
                      <a:pt x="556" y="2066"/>
                      <a:pt x="556" y="2066"/>
                      <a:pt x="556" y="2066"/>
                    </a:cubicBezTo>
                    <a:cubicBezTo>
                      <a:pt x="553" y="2066"/>
                      <a:pt x="549" y="2073"/>
                      <a:pt x="545" y="2075"/>
                    </a:cubicBezTo>
                    <a:cubicBezTo>
                      <a:pt x="550" y="2081"/>
                      <a:pt x="555" y="2084"/>
                      <a:pt x="561" y="2084"/>
                    </a:cubicBezTo>
                    <a:cubicBezTo>
                      <a:pt x="575" y="2084"/>
                      <a:pt x="589" y="2067"/>
                      <a:pt x="596" y="2067"/>
                    </a:cubicBezTo>
                    <a:cubicBezTo>
                      <a:pt x="596" y="2067"/>
                      <a:pt x="596" y="2067"/>
                      <a:pt x="596" y="2067"/>
                    </a:cubicBezTo>
                    <a:lnTo>
                      <a:pt x="596" y="2067"/>
                    </a:lnTo>
                    <a:lnTo>
                      <a:pt x="577" y="2057"/>
                    </a:lnTo>
                    <a:cubicBezTo>
                      <a:pt x="631" y="2029"/>
                      <a:pt x="698" y="2054"/>
                      <a:pt x="751" y="2006"/>
                    </a:cubicBezTo>
                    <a:lnTo>
                      <a:pt x="747" y="1990"/>
                    </a:lnTo>
                    <a:cubicBezTo>
                      <a:pt x="757" y="1981"/>
                      <a:pt x="765" y="1978"/>
                      <a:pt x="771" y="1978"/>
                    </a:cubicBezTo>
                    <a:cubicBezTo>
                      <a:pt x="786" y="1978"/>
                      <a:pt x="791" y="1997"/>
                      <a:pt x="813" y="1997"/>
                    </a:cubicBezTo>
                    <a:cubicBezTo>
                      <a:pt x="817" y="1997"/>
                      <a:pt x="822" y="1996"/>
                      <a:pt x="828" y="1994"/>
                    </a:cubicBezTo>
                    <a:lnTo>
                      <a:pt x="828" y="1994"/>
                    </a:lnTo>
                    <a:lnTo>
                      <a:pt x="826" y="1999"/>
                    </a:lnTo>
                    <a:cubicBezTo>
                      <a:pt x="834" y="1982"/>
                      <a:pt x="846" y="1973"/>
                      <a:pt x="857" y="1973"/>
                    </a:cubicBezTo>
                    <a:cubicBezTo>
                      <a:pt x="858" y="1973"/>
                      <a:pt x="859" y="1973"/>
                      <a:pt x="860" y="1973"/>
                    </a:cubicBezTo>
                    <a:cubicBezTo>
                      <a:pt x="846" y="1994"/>
                      <a:pt x="879" y="2015"/>
                      <a:pt x="863" y="2038"/>
                    </a:cubicBezTo>
                    <a:cubicBezTo>
                      <a:pt x="909" y="2006"/>
                      <a:pt x="886" y="2013"/>
                      <a:pt x="921" y="1948"/>
                    </a:cubicBezTo>
                    <a:lnTo>
                      <a:pt x="925" y="1978"/>
                    </a:lnTo>
                    <a:cubicBezTo>
                      <a:pt x="939" y="1952"/>
                      <a:pt x="941" y="1939"/>
                      <a:pt x="967" y="1934"/>
                    </a:cubicBezTo>
                    <a:lnTo>
                      <a:pt x="967" y="1934"/>
                    </a:lnTo>
                    <a:cubicBezTo>
                      <a:pt x="944" y="1957"/>
                      <a:pt x="974" y="1980"/>
                      <a:pt x="951" y="2010"/>
                    </a:cubicBezTo>
                    <a:cubicBezTo>
                      <a:pt x="960" y="2026"/>
                      <a:pt x="969" y="2032"/>
                      <a:pt x="978" y="2032"/>
                    </a:cubicBezTo>
                    <a:cubicBezTo>
                      <a:pt x="995" y="2032"/>
                      <a:pt x="1011" y="2013"/>
                      <a:pt x="1022" y="2013"/>
                    </a:cubicBezTo>
                    <a:cubicBezTo>
                      <a:pt x="1030" y="2013"/>
                      <a:pt x="1035" y="2022"/>
                      <a:pt x="1037" y="2052"/>
                    </a:cubicBezTo>
                    <a:cubicBezTo>
                      <a:pt x="1074" y="1973"/>
                      <a:pt x="1004" y="2001"/>
                      <a:pt x="1018" y="1985"/>
                    </a:cubicBezTo>
                    <a:cubicBezTo>
                      <a:pt x="1014" y="1960"/>
                      <a:pt x="1038" y="1936"/>
                      <a:pt x="1054" y="1936"/>
                    </a:cubicBezTo>
                    <a:cubicBezTo>
                      <a:pt x="1057" y="1936"/>
                      <a:pt x="1060" y="1937"/>
                      <a:pt x="1062" y="1939"/>
                    </a:cubicBezTo>
                    <a:cubicBezTo>
                      <a:pt x="1078" y="1941"/>
                      <a:pt x="1069" y="2045"/>
                      <a:pt x="1106" y="2050"/>
                    </a:cubicBezTo>
                    <a:cubicBezTo>
                      <a:pt x="1101" y="2050"/>
                      <a:pt x="1101" y="2054"/>
                      <a:pt x="1097" y="2054"/>
                    </a:cubicBezTo>
                    <a:cubicBezTo>
                      <a:pt x="1099" y="2060"/>
                      <a:pt x="1102" y="2061"/>
                      <a:pt x="1105" y="2061"/>
                    </a:cubicBezTo>
                    <a:cubicBezTo>
                      <a:pt x="1112" y="2061"/>
                      <a:pt x="1121" y="2053"/>
                      <a:pt x="1128" y="2053"/>
                    </a:cubicBezTo>
                    <a:cubicBezTo>
                      <a:pt x="1133" y="2053"/>
                      <a:pt x="1138" y="2057"/>
                      <a:pt x="1141" y="2068"/>
                    </a:cubicBezTo>
                    <a:cubicBezTo>
                      <a:pt x="1149" y="2050"/>
                      <a:pt x="1154" y="2048"/>
                      <a:pt x="1158" y="2048"/>
                    </a:cubicBezTo>
                    <a:cubicBezTo>
                      <a:pt x="1160" y="2048"/>
                      <a:pt x="1161" y="2048"/>
                      <a:pt x="1163" y="2048"/>
                    </a:cubicBezTo>
                    <a:cubicBezTo>
                      <a:pt x="1167" y="2048"/>
                      <a:pt x="1172" y="2045"/>
                      <a:pt x="1180" y="2017"/>
                    </a:cubicBezTo>
                    <a:lnTo>
                      <a:pt x="1180" y="2017"/>
                    </a:lnTo>
                    <a:lnTo>
                      <a:pt x="1143" y="2022"/>
                    </a:lnTo>
                    <a:cubicBezTo>
                      <a:pt x="1161" y="2013"/>
                      <a:pt x="1186" y="1972"/>
                      <a:pt x="1209" y="1972"/>
                    </a:cubicBezTo>
                    <a:cubicBezTo>
                      <a:pt x="1216" y="1972"/>
                      <a:pt x="1223" y="1977"/>
                      <a:pt x="1229" y="1987"/>
                    </a:cubicBezTo>
                    <a:cubicBezTo>
                      <a:pt x="1222" y="1999"/>
                      <a:pt x="1213" y="2010"/>
                      <a:pt x="1201" y="2020"/>
                    </a:cubicBezTo>
                    <a:cubicBezTo>
                      <a:pt x="1203" y="2026"/>
                      <a:pt x="1205" y="2028"/>
                      <a:pt x="1208" y="2028"/>
                    </a:cubicBezTo>
                    <a:cubicBezTo>
                      <a:pt x="1211" y="2028"/>
                      <a:pt x="1215" y="2025"/>
                      <a:pt x="1219" y="2025"/>
                    </a:cubicBezTo>
                    <a:cubicBezTo>
                      <a:pt x="1223" y="2025"/>
                      <a:pt x="1226" y="2027"/>
                      <a:pt x="1229" y="2034"/>
                    </a:cubicBezTo>
                    <a:cubicBezTo>
                      <a:pt x="1219" y="2058"/>
                      <a:pt x="1210" y="2062"/>
                      <a:pt x="1199" y="2062"/>
                    </a:cubicBezTo>
                    <a:cubicBezTo>
                      <a:pt x="1193" y="2062"/>
                      <a:pt x="1187" y="2061"/>
                      <a:pt x="1180" y="2061"/>
                    </a:cubicBezTo>
                    <a:cubicBezTo>
                      <a:pt x="1170" y="2061"/>
                      <a:pt x="1160" y="2064"/>
                      <a:pt x="1148" y="2078"/>
                    </a:cubicBezTo>
                    <a:cubicBezTo>
                      <a:pt x="1149" y="2083"/>
                      <a:pt x="1151" y="2085"/>
                      <a:pt x="1155" y="2085"/>
                    </a:cubicBezTo>
                    <a:cubicBezTo>
                      <a:pt x="1162" y="2085"/>
                      <a:pt x="1173" y="2076"/>
                      <a:pt x="1177" y="2076"/>
                    </a:cubicBezTo>
                    <a:cubicBezTo>
                      <a:pt x="1181" y="2076"/>
                      <a:pt x="1181" y="2083"/>
                      <a:pt x="1171" y="2105"/>
                    </a:cubicBezTo>
                    <a:cubicBezTo>
                      <a:pt x="1183" y="2080"/>
                      <a:pt x="1191" y="2073"/>
                      <a:pt x="1198" y="2073"/>
                    </a:cubicBezTo>
                    <a:cubicBezTo>
                      <a:pt x="1201" y="2073"/>
                      <a:pt x="1205" y="2075"/>
                      <a:pt x="1208" y="2078"/>
                    </a:cubicBezTo>
                    <a:cubicBezTo>
                      <a:pt x="1213" y="2081"/>
                      <a:pt x="1219" y="2086"/>
                      <a:pt x="1227" y="2086"/>
                    </a:cubicBezTo>
                    <a:cubicBezTo>
                      <a:pt x="1235" y="2086"/>
                      <a:pt x="1244" y="2082"/>
                      <a:pt x="1257" y="2068"/>
                    </a:cubicBezTo>
                    <a:lnTo>
                      <a:pt x="1257" y="2068"/>
                    </a:lnTo>
                    <a:lnTo>
                      <a:pt x="1245" y="2105"/>
                    </a:lnTo>
                    <a:cubicBezTo>
                      <a:pt x="1249" y="2099"/>
                      <a:pt x="1264" y="2087"/>
                      <a:pt x="1271" y="2087"/>
                    </a:cubicBezTo>
                    <a:cubicBezTo>
                      <a:pt x="1272" y="2087"/>
                      <a:pt x="1272" y="2087"/>
                      <a:pt x="1273" y="2087"/>
                    </a:cubicBezTo>
                    <a:lnTo>
                      <a:pt x="1245" y="2131"/>
                    </a:lnTo>
                    <a:cubicBezTo>
                      <a:pt x="1251" y="2125"/>
                      <a:pt x="1257" y="2122"/>
                      <a:pt x="1261" y="2122"/>
                    </a:cubicBezTo>
                    <a:cubicBezTo>
                      <a:pt x="1281" y="2122"/>
                      <a:pt x="1290" y="2163"/>
                      <a:pt x="1309" y="2163"/>
                    </a:cubicBezTo>
                    <a:cubicBezTo>
                      <a:pt x="1312" y="2163"/>
                      <a:pt x="1314" y="2163"/>
                      <a:pt x="1317" y="2161"/>
                    </a:cubicBezTo>
                    <a:cubicBezTo>
                      <a:pt x="1264" y="2152"/>
                      <a:pt x="1315" y="2115"/>
                      <a:pt x="1298" y="2082"/>
                    </a:cubicBezTo>
                    <a:cubicBezTo>
                      <a:pt x="1307" y="2077"/>
                      <a:pt x="1314" y="2075"/>
                      <a:pt x="1319" y="2075"/>
                    </a:cubicBezTo>
                    <a:cubicBezTo>
                      <a:pt x="1358" y="2075"/>
                      <a:pt x="1326" y="2180"/>
                      <a:pt x="1386" y="2180"/>
                    </a:cubicBezTo>
                    <a:cubicBezTo>
                      <a:pt x="1387" y="2180"/>
                      <a:pt x="1388" y="2180"/>
                      <a:pt x="1390" y="2180"/>
                    </a:cubicBezTo>
                    <a:lnTo>
                      <a:pt x="1390" y="2180"/>
                    </a:lnTo>
                    <a:cubicBezTo>
                      <a:pt x="1390" y="2180"/>
                      <a:pt x="1390" y="2180"/>
                      <a:pt x="1390" y="2180"/>
                    </a:cubicBezTo>
                    <a:cubicBezTo>
                      <a:pt x="1390" y="2180"/>
                      <a:pt x="1391" y="2180"/>
                      <a:pt x="1391" y="2180"/>
                    </a:cubicBezTo>
                    <a:lnTo>
                      <a:pt x="1391" y="2180"/>
                    </a:lnTo>
                    <a:cubicBezTo>
                      <a:pt x="1391" y="2180"/>
                      <a:pt x="1390" y="2180"/>
                      <a:pt x="1390" y="2180"/>
                    </a:cubicBezTo>
                    <a:lnTo>
                      <a:pt x="1390" y="2180"/>
                    </a:lnTo>
                    <a:cubicBezTo>
                      <a:pt x="1378" y="2179"/>
                      <a:pt x="1357" y="2151"/>
                      <a:pt x="1375" y="2136"/>
                    </a:cubicBezTo>
                    <a:lnTo>
                      <a:pt x="1375" y="2136"/>
                    </a:lnTo>
                    <a:cubicBezTo>
                      <a:pt x="1391" y="2147"/>
                      <a:pt x="1403" y="2166"/>
                      <a:pt x="1410" y="2184"/>
                    </a:cubicBezTo>
                    <a:cubicBezTo>
                      <a:pt x="1458" y="2182"/>
                      <a:pt x="1407" y="2145"/>
                      <a:pt x="1431" y="2124"/>
                    </a:cubicBezTo>
                    <a:lnTo>
                      <a:pt x="1431" y="2124"/>
                    </a:lnTo>
                    <a:cubicBezTo>
                      <a:pt x="1433" y="2136"/>
                      <a:pt x="1436" y="2141"/>
                      <a:pt x="1439" y="2141"/>
                    </a:cubicBezTo>
                    <a:cubicBezTo>
                      <a:pt x="1449" y="2141"/>
                      <a:pt x="1462" y="2104"/>
                      <a:pt x="1477" y="2094"/>
                    </a:cubicBezTo>
                    <a:lnTo>
                      <a:pt x="1477" y="2094"/>
                    </a:lnTo>
                    <a:lnTo>
                      <a:pt x="1475" y="2133"/>
                    </a:lnTo>
                    <a:cubicBezTo>
                      <a:pt x="1481" y="2137"/>
                      <a:pt x="1486" y="2138"/>
                      <a:pt x="1490" y="2138"/>
                    </a:cubicBezTo>
                    <a:cubicBezTo>
                      <a:pt x="1515" y="2138"/>
                      <a:pt x="1505" y="2081"/>
                      <a:pt x="1525" y="2081"/>
                    </a:cubicBezTo>
                    <a:cubicBezTo>
                      <a:pt x="1529" y="2081"/>
                      <a:pt x="1534" y="2083"/>
                      <a:pt x="1540" y="2087"/>
                    </a:cubicBezTo>
                    <a:lnTo>
                      <a:pt x="1514" y="2140"/>
                    </a:lnTo>
                    <a:lnTo>
                      <a:pt x="1542" y="2126"/>
                    </a:lnTo>
                    <a:lnTo>
                      <a:pt x="1542" y="2126"/>
                    </a:lnTo>
                    <a:lnTo>
                      <a:pt x="1533" y="2170"/>
                    </a:lnTo>
                    <a:cubicBezTo>
                      <a:pt x="1548" y="2156"/>
                      <a:pt x="1557" y="2151"/>
                      <a:pt x="1567" y="2151"/>
                    </a:cubicBezTo>
                    <a:cubicBezTo>
                      <a:pt x="1575" y="2151"/>
                      <a:pt x="1584" y="2155"/>
                      <a:pt x="1598" y="2161"/>
                    </a:cubicBezTo>
                    <a:cubicBezTo>
                      <a:pt x="1593" y="2133"/>
                      <a:pt x="1602" y="2092"/>
                      <a:pt x="1628" y="2092"/>
                    </a:cubicBezTo>
                    <a:cubicBezTo>
                      <a:pt x="1639" y="2111"/>
                      <a:pt x="1625" y="2123"/>
                      <a:pt x="1638" y="2123"/>
                    </a:cubicBezTo>
                    <a:cubicBezTo>
                      <a:pt x="1641" y="2123"/>
                      <a:pt x="1645" y="2123"/>
                      <a:pt x="1651" y="2122"/>
                    </a:cubicBezTo>
                    <a:lnTo>
                      <a:pt x="1651" y="2122"/>
                    </a:lnTo>
                    <a:cubicBezTo>
                      <a:pt x="1646" y="2139"/>
                      <a:pt x="1641" y="2158"/>
                      <a:pt x="1633" y="2158"/>
                    </a:cubicBezTo>
                    <a:cubicBezTo>
                      <a:pt x="1630" y="2158"/>
                      <a:pt x="1625" y="2153"/>
                      <a:pt x="1621" y="2140"/>
                    </a:cubicBezTo>
                    <a:cubicBezTo>
                      <a:pt x="1618" y="2154"/>
                      <a:pt x="1611" y="2166"/>
                      <a:pt x="1611" y="2177"/>
                    </a:cubicBezTo>
                    <a:cubicBezTo>
                      <a:pt x="1618" y="2187"/>
                      <a:pt x="1626" y="2191"/>
                      <a:pt x="1635" y="2191"/>
                    </a:cubicBezTo>
                    <a:cubicBezTo>
                      <a:pt x="1648" y="2191"/>
                      <a:pt x="1661" y="2183"/>
                      <a:pt x="1669" y="2182"/>
                    </a:cubicBezTo>
                    <a:cubicBezTo>
                      <a:pt x="1662" y="2182"/>
                      <a:pt x="1658" y="2180"/>
                      <a:pt x="1655" y="2175"/>
                    </a:cubicBezTo>
                    <a:lnTo>
                      <a:pt x="1704" y="2119"/>
                    </a:lnTo>
                    <a:lnTo>
                      <a:pt x="1704" y="2119"/>
                    </a:lnTo>
                    <a:cubicBezTo>
                      <a:pt x="1709" y="2131"/>
                      <a:pt x="1709" y="2147"/>
                      <a:pt x="1700" y="2156"/>
                    </a:cubicBezTo>
                    <a:cubicBezTo>
                      <a:pt x="1711" y="2154"/>
                      <a:pt x="1716" y="2136"/>
                      <a:pt x="1730" y="2131"/>
                    </a:cubicBezTo>
                    <a:lnTo>
                      <a:pt x="1730" y="2131"/>
                    </a:lnTo>
                    <a:cubicBezTo>
                      <a:pt x="1727" y="2163"/>
                      <a:pt x="1730" y="2194"/>
                      <a:pt x="1713" y="2209"/>
                    </a:cubicBezTo>
                    <a:lnTo>
                      <a:pt x="1713" y="2209"/>
                    </a:lnTo>
                    <a:lnTo>
                      <a:pt x="1757" y="2173"/>
                    </a:lnTo>
                    <a:cubicBezTo>
                      <a:pt x="1760" y="2187"/>
                      <a:pt x="1785" y="2210"/>
                      <a:pt x="1778" y="2221"/>
                    </a:cubicBezTo>
                    <a:cubicBezTo>
                      <a:pt x="1781" y="2223"/>
                      <a:pt x="1784" y="2223"/>
                      <a:pt x="1786" y="2223"/>
                    </a:cubicBezTo>
                    <a:cubicBezTo>
                      <a:pt x="1811" y="2223"/>
                      <a:pt x="1835" y="2172"/>
                      <a:pt x="1863" y="2172"/>
                    </a:cubicBezTo>
                    <a:cubicBezTo>
                      <a:pt x="1867" y="2172"/>
                      <a:pt x="1872" y="2173"/>
                      <a:pt x="1876" y="2175"/>
                    </a:cubicBezTo>
                    <a:cubicBezTo>
                      <a:pt x="1878" y="2168"/>
                      <a:pt x="1883" y="2161"/>
                      <a:pt x="1887" y="2156"/>
                    </a:cubicBezTo>
                    <a:cubicBezTo>
                      <a:pt x="1907" y="2158"/>
                      <a:pt x="1927" y="2169"/>
                      <a:pt x="1947" y="2169"/>
                    </a:cubicBezTo>
                    <a:cubicBezTo>
                      <a:pt x="1961" y="2169"/>
                      <a:pt x="1974" y="2163"/>
                      <a:pt x="1987" y="2143"/>
                    </a:cubicBezTo>
                    <a:lnTo>
                      <a:pt x="2019" y="2194"/>
                    </a:lnTo>
                    <a:cubicBezTo>
                      <a:pt x="2047" y="2177"/>
                      <a:pt x="1975" y="2131"/>
                      <a:pt x="2019" y="2101"/>
                    </a:cubicBezTo>
                    <a:cubicBezTo>
                      <a:pt x="2024" y="2097"/>
                      <a:pt x="2028" y="2095"/>
                      <a:pt x="2031" y="2095"/>
                    </a:cubicBezTo>
                    <a:cubicBezTo>
                      <a:pt x="2049" y="2095"/>
                      <a:pt x="2047" y="2147"/>
                      <a:pt x="2061" y="2156"/>
                    </a:cubicBezTo>
                    <a:cubicBezTo>
                      <a:pt x="2070" y="2133"/>
                      <a:pt x="2081" y="2088"/>
                      <a:pt x="2107" y="2088"/>
                    </a:cubicBezTo>
                    <a:cubicBezTo>
                      <a:pt x="2114" y="2088"/>
                      <a:pt x="2122" y="2091"/>
                      <a:pt x="2131" y="2098"/>
                    </a:cubicBezTo>
                    <a:cubicBezTo>
                      <a:pt x="2124" y="2112"/>
                      <a:pt x="2112" y="2105"/>
                      <a:pt x="2103" y="2112"/>
                    </a:cubicBezTo>
                    <a:lnTo>
                      <a:pt x="2138" y="2136"/>
                    </a:lnTo>
                    <a:cubicBezTo>
                      <a:pt x="2121" y="2194"/>
                      <a:pt x="2094" y="2182"/>
                      <a:pt x="2131" y="2217"/>
                    </a:cubicBezTo>
                    <a:cubicBezTo>
                      <a:pt x="2103" y="2115"/>
                      <a:pt x="2228" y="2180"/>
                      <a:pt x="2196" y="2075"/>
                    </a:cubicBezTo>
                    <a:lnTo>
                      <a:pt x="2196" y="2075"/>
                    </a:lnTo>
                    <a:lnTo>
                      <a:pt x="2219" y="2092"/>
                    </a:lnTo>
                    <a:cubicBezTo>
                      <a:pt x="2214" y="2092"/>
                      <a:pt x="2214" y="2098"/>
                      <a:pt x="2210" y="2098"/>
                    </a:cubicBezTo>
                    <a:cubicBezTo>
                      <a:pt x="2217" y="2104"/>
                      <a:pt x="2222" y="2106"/>
                      <a:pt x="2225" y="2106"/>
                    </a:cubicBezTo>
                    <a:cubicBezTo>
                      <a:pt x="2247" y="2106"/>
                      <a:pt x="2211" y="2017"/>
                      <a:pt x="2249" y="2017"/>
                    </a:cubicBezTo>
                    <a:cubicBezTo>
                      <a:pt x="2265" y="2020"/>
                      <a:pt x="2281" y="2031"/>
                      <a:pt x="2277" y="2047"/>
                    </a:cubicBezTo>
                    <a:lnTo>
                      <a:pt x="2295" y="2010"/>
                    </a:lnTo>
                    <a:cubicBezTo>
                      <a:pt x="2303" y="2010"/>
                      <a:pt x="2309" y="2022"/>
                      <a:pt x="2306" y="2027"/>
                    </a:cubicBezTo>
                    <a:lnTo>
                      <a:pt x="2306" y="2027"/>
                    </a:lnTo>
                    <a:lnTo>
                      <a:pt x="2344" y="2001"/>
                    </a:lnTo>
                    <a:lnTo>
                      <a:pt x="2344" y="2001"/>
                    </a:lnTo>
                    <a:cubicBezTo>
                      <a:pt x="2344" y="2003"/>
                      <a:pt x="2344" y="2004"/>
                      <a:pt x="2344" y="2006"/>
                    </a:cubicBezTo>
                    <a:lnTo>
                      <a:pt x="2344" y="2001"/>
                    </a:lnTo>
                    <a:lnTo>
                      <a:pt x="2344" y="2001"/>
                    </a:lnTo>
                    <a:lnTo>
                      <a:pt x="2344" y="2001"/>
                    </a:lnTo>
                    <a:cubicBezTo>
                      <a:pt x="2342" y="1982"/>
                      <a:pt x="2344" y="1963"/>
                      <a:pt x="2344" y="1943"/>
                    </a:cubicBezTo>
                    <a:cubicBezTo>
                      <a:pt x="2363" y="1952"/>
                      <a:pt x="2344" y="1957"/>
                      <a:pt x="2353" y="1966"/>
                    </a:cubicBezTo>
                    <a:lnTo>
                      <a:pt x="2365" y="1932"/>
                    </a:lnTo>
                    <a:lnTo>
                      <a:pt x="2365" y="1932"/>
                    </a:lnTo>
                    <a:cubicBezTo>
                      <a:pt x="2388" y="1952"/>
                      <a:pt x="2383" y="1987"/>
                      <a:pt x="2363" y="1990"/>
                    </a:cubicBezTo>
                    <a:cubicBezTo>
                      <a:pt x="2384" y="2013"/>
                      <a:pt x="2394" y="2021"/>
                      <a:pt x="2399" y="2021"/>
                    </a:cubicBezTo>
                    <a:cubicBezTo>
                      <a:pt x="2410" y="2021"/>
                      <a:pt x="2398" y="1982"/>
                      <a:pt x="2428" y="1982"/>
                    </a:cubicBezTo>
                    <a:cubicBezTo>
                      <a:pt x="2434" y="1982"/>
                      <a:pt x="2441" y="1984"/>
                      <a:pt x="2451" y="1987"/>
                    </a:cubicBezTo>
                    <a:lnTo>
                      <a:pt x="2434" y="2013"/>
                    </a:lnTo>
                    <a:cubicBezTo>
                      <a:pt x="2460" y="2037"/>
                      <a:pt x="2474" y="2039"/>
                      <a:pt x="2489" y="2039"/>
                    </a:cubicBezTo>
                    <a:cubicBezTo>
                      <a:pt x="2493" y="2039"/>
                      <a:pt x="2496" y="2039"/>
                      <a:pt x="2500" y="2039"/>
                    </a:cubicBezTo>
                    <a:cubicBezTo>
                      <a:pt x="2510" y="2039"/>
                      <a:pt x="2521" y="2040"/>
                      <a:pt x="2536" y="2045"/>
                    </a:cubicBezTo>
                    <a:cubicBezTo>
                      <a:pt x="2518" y="2034"/>
                      <a:pt x="2430" y="1992"/>
                      <a:pt x="2444" y="1955"/>
                    </a:cubicBezTo>
                    <a:lnTo>
                      <a:pt x="2444" y="1955"/>
                    </a:lnTo>
                    <a:cubicBezTo>
                      <a:pt x="2446" y="1955"/>
                      <a:pt x="2448" y="1955"/>
                      <a:pt x="2450" y="1955"/>
                    </a:cubicBezTo>
                    <a:cubicBezTo>
                      <a:pt x="2459" y="1955"/>
                      <a:pt x="2467" y="1950"/>
                      <a:pt x="2469" y="1929"/>
                    </a:cubicBezTo>
                    <a:cubicBezTo>
                      <a:pt x="2478" y="1943"/>
                      <a:pt x="2485" y="1948"/>
                      <a:pt x="2491" y="1948"/>
                    </a:cubicBezTo>
                    <a:cubicBezTo>
                      <a:pt x="2498" y="1948"/>
                      <a:pt x="2504" y="1940"/>
                      <a:pt x="2513" y="1934"/>
                    </a:cubicBezTo>
                    <a:lnTo>
                      <a:pt x="2543" y="1978"/>
                    </a:lnTo>
                    <a:cubicBezTo>
                      <a:pt x="2553" y="1955"/>
                      <a:pt x="2536" y="1934"/>
                      <a:pt x="2534" y="1908"/>
                    </a:cubicBezTo>
                    <a:cubicBezTo>
                      <a:pt x="2537" y="1907"/>
                      <a:pt x="2540" y="1907"/>
                      <a:pt x="2543" y="1907"/>
                    </a:cubicBezTo>
                    <a:cubicBezTo>
                      <a:pt x="2564" y="1907"/>
                      <a:pt x="2588" y="1932"/>
                      <a:pt x="2611" y="1952"/>
                    </a:cubicBezTo>
                    <a:cubicBezTo>
                      <a:pt x="2648" y="1936"/>
                      <a:pt x="2548" y="1915"/>
                      <a:pt x="2580" y="1883"/>
                    </a:cubicBezTo>
                    <a:cubicBezTo>
                      <a:pt x="2620" y="1881"/>
                      <a:pt x="2624" y="1850"/>
                      <a:pt x="2631" y="1804"/>
                    </a:cubicBezTo>
                    <a:cubicBezTo>
                      <a:pt x="2662" y="1804"/>
                      <a:pt x="2650" y="1832"/>
                      <a:pt x="2666" y="1837"/>
                    </a:cubicBezTo>
                    <a:lnTo>
                      <a:pt x="2655" y="1795"/>
                    </a:lnTo>
                    <a:cubicBezTo>
                      <a:pt x="2655" y="1795"/>
                      <a:pt x="2656" y="1794"/>
                      <a:pt x="2656" y="1794"/>
                    </a:cubicBezTo>
                    <a:cubicBezTo>
                      <a:pt x="2661" y="1794"/>
                      <a:pt x="2666" y="1802"/>
                      <a:pt x="2669" y="1809"/>
                    </a:cubicBezTo>
                    <a:cubicBezTo>
                      <a:pt x="2671" y="1786"/>
                      <a:pt x="2636" y="1769"/>
                      <a:pt x="2643" y="1741"/>
                    </a:cubicBezTo>
                    <a:cubicBezTo>
                      <a:pt x="2633" y="1730"/>
                      <a:pt x="2637" y="1727"/>
                      <a:pt x="2646" y="1727"/>
                    </a:cubicBezTo>
                    <a:cubicBezTo>
                      <a:pt x="2658" y="1727"/>
                      <a:pt x="2678" y="1731"/>
                      <a:pt x="2695" y="1731"/>
                    </a:cubicBezTo>
                    <a:cubicBezTo>
                      <a:pt x="2713" y="1731"/>
                      <a:pt x="2727" y="1725"/>
                      <a:pt x="2717" y="1700"/>
                    </a:cubicBezTo>
                    <a:lnTo>
                      <a:pt x="2717" y="1700"/>
                    </a:lnTo>
                    <a:cubicBezTo>
                      <a:pt x="2733" y="1704"/>
                      <a:pt x="2740" y="1725"/>
                      <a:pt x="2757" y="1737"/>
                    </a:cubicBezTo>
                    <a:cubicBezTo>
                      <a:pt x="2759" y="1697"/>
                      <a:pt x="2752" y="1660"/>
                      <a:pt x="2736" y="1628"/>
                    </a:cubicBezTo>
                    <a:lnTo>
                      <a:pt x="2782" y="1628"/>
                    </a:lnTo>
                    <a:cubicBezTo>
                      <a:pt x="2736" y="1619"/>
                      <a:pt x="2717" y="1570"/>
                      <a:pt x="2699" y="1533"/>
                    </a:cubicBezTo>
                    <a:cubicBezTo>
                      <a:pt x="2678" y="1526"/>
                      <a:pt x="2662" y="1521"/>
                      <a:pt x="2652" y="1519"/>
                    </a:cubicBezTo>
                    <a:lnTo>
                      <a:pt x="2650" y="1477"/>
                    </a:lnTo>
                    <a:lnTo>
                      <a:pt x="2650" y="1477"/>
                    </a:lnTo>
                    <a:cubicBezTo>
                      <a:pt x="2664" y="1484"/>
                      <a:pt x="2678" y="1496"/>
                      <a:pt x="2687" y="1510"/>
                    </a:cubicBezTo>
                    <a:cubicBezTo>
                      <a:pt x="2685" y="1505"/>
                      <a:pt x="2682" y="1500"/>
                      <a:pt x="2680" y="1498"/>
                    </a:cubicBezTo>
                    <a:lnTo>
                      <a:pt x="2680" y="1498"/>
                    </a:lnTo>
                    <a:cubicBezTo>
                      <a:pt x="2708" y="1503"/>
                      <a:pt x="2731" y="1521"/>
                      <a:pt x="2745" y="1544"/>
                    </a:cubicBezTo>
                    <a:cubicBezTo>
                      <a:pt x="2733" y="1542"/>
                      <a:pt x="2722" y="1540"/>
                      <a:pt x="2710" y="1535"/>
                    </a:cubicBezTo>
                    <a:lnTo>
                      <a:pt x="2710" y="1535"/>
                    </a:lnTo>
                    <a:cubicBezTo>
                      <a:pt x="2731" y="1561"/>
                      <a:pt x="2754" y="1584"/>
                      <a:pt x="2780" y="1605"/>
                    </a:cubicBezTo>
                    <a:cubicBezTo>
                      <a:pt x="2777" y="1600"/>
                      <a:pt x="2777" y="1593"/>
                      <a:pt x="2777" y="1586"/>
                    </a:cubicBezTo>
                    <a:lnTo>
                      <a:pt x="2777" y="1586"/>
                    </a:lnTo>
                    <a:cubicBezTo>
                      <a:pt x="2782" y="1593"/>
                      <a:pt x="2787" y="1598"/>
                      <a:pt x="2794" y="1602"/>
                    </a:cubicBezTo>
                    <a:cubicBezTo>
                      <a:pt x="2794" y="1603"/>
                      <a:pt x="2794" y="1603"/>
                      <a:pt x="2795" y="1603"/>
                    </a:cubicBezTo>
                    <a:cubicBezTo>
                      <a:pt x="2797" y="1603"/>
                      <a:pt x="2791" y="1592"/>
                      <a:pt x="2784" y="1582"/>
                    </a:cubicBezTo>
                    <a:lnTo>
                      <a:pt x="2784" y="1582"/>
                    </a:lnTo>
                    <a:lnTo>
                      <a:pt x="2838" y="1609"/>
                    </a:lnTo>
                    <a:lnTo>
                      <a:pt x="2819" y="1593"/>
                    </a:lnTo>
                    <a:lnTo>
                      <a:pt x="2880" y="1575"/>
                    </a:lnTo>
                    <a:cubicBezTo>
                      <a:pt x="2852" y="1512"/>
                      <a:pt x="2791" y="1445"/>
                      <a:pt x="2796" y="1391"/>
                    </a:cubicBezTo>
                    <a:lnTo>
                      <a:pt x="2796" y="1391"/>
                    </a:lnTo>
                    <a:cubicBezTo>
                      <a:pt x="2829" y="1424"/>
                      <a:pt x="2856" y="1429"/>
                      <a:pt x="2903" y="1454"/>
                    </a:cubicBezTo>
                    <a:cubicBezTo>
                      <a:pt x="2896" y="1452"/>
                      <a:pt x="2891" y="1451"/>
                      <a:pt x="2887" y="1451"/>
                    </a:cubicBezTo>
                    <a:cubicBezTo>
                      <a:pt x="2859" y="1451"/>
                      <a:pt x="2897" y="1499"/>
                      <a:pt x="2875" y="1516"/>
                    </a:cubicBezTo>
                    <a:lnTo>
                      <a:pt x="2875" y="1516"/>
                    </a:lnTo>
                    <a:cubicBezTo>
                      <a:pt x="2878" y="1515"/>
                      <a:pt x="2880" y="1514"/>
                      <a:pt x="2883" y="1514"/>
                    </a:cubicBezTo>
                    <a:cubicBezTo>
                      <a:pt x="2895" y="1514"/>
                      <a:pt x="2908" y="1525"/>
                      <a:pt x="2912" y="1531"/>
                    </a:cubicBezTo>
                    <a:cubicBezTo>
                      <a:pt x="2912" y="1531"/>
                      <a:pt x="2907" y="1514"/>
                      <a:pt x="2905" y="1498"/>
                    </a:cubicBezTo>
                    <a:cubicBezTo>
                      <a:pt x="2903" y="1480"/>
                      <a:pt x="2896" y="1463"/>
                      <a:pt x="2896" y="1463"/>
                    </a:cubicBezTo>
                    <a:lnTo>
                      <a:pt x="2896" y="1463"/>
                    </a:lnTo>
                    <a:cubicBezTo>
                      <a:pt x="2911" y="1472"/>
                      <a:pt x="2920" y="1475"/>
                      <a:pt x="2927" y="1475"/>
                    </a:cubicBezTo>
                    <a:cubicBezTo>
                      <a:pt x="2935" y="1475"/>
                      <a:pt x="2940" y="1470"/>
                      <a:pt x="2954" y="1466"/>
                    </a:cubicBezTo>
                    <a:cubicBezTo>
                      <a:pt x="2873" y="1438"/>
                      <a:pt x="2926" y="1403"/>
                      <a:pt x="2910" y="1375"/>
                    </a:cubicBezTo>
                    <a:lnTo>
                      <a:pt x="2910" y="1375"/>
                    </a:lnTo>
                    <a:cubicBezTo>
                      <a:pt x="2935" y="1387"/>
                      <a:pt x="2961" y="1401"/>
                      <a:pt x="2942" y="1422"/>
                    </a:cubicBezTo>
                    <a:cubicBezTo>
                      <a:pt x="3014" y="1419"/>
                      <a:pt x="2868" y="1350"/>
                      <a:pt x="2928" y="1347"/>
                    </a:cubicBezTo>
                    <a:lnTo>
                      <a:pt x="2928" y="1347"/>
                    </a:lnTo>
                    <a:cubicBezTo>
                      <a:pt x="2928" y="1354"/>
                      <a:pt x="2921" y="1354"/>
                      <a:pt x="2935" y="1361"/>
                    </a:cubicBezTo>
                    <a:cubicBezTo>
                      <a:pt x="2921" y="1345"/>
                      <a:pt x="2937" y="1328"/>
                      <a:pt x="2954" y="1328"/>
                    </a:cubicBezTo>
                    <a:cubicBezTo>
                      <a:pt x="2959" y="1328"/>
                      <a:pt x="2965" y="1330"/>
                      <a:pt x="2970" y="1333"/>
                    </a:cubicBezTo>
                    <a:lnTo>
                      <a:pt x="2968" y="1338"/>
                    </a:lnTo>
                    <a:cubicBezTo>
                      <a:pt x="2993" y="1308"/>
                      <a:pt x="3016" y="1227"/>
                      <a:pt x="2949" y="1199"/>
                    </a:cubicBezTo>
                    <a:lnTo>
                      <a:pt x="2949" y="1199"/>
                    </a:lnTo>
                    <a:cubicBezTo>
                      <a:pt x="2956" y="1201"/>
                      <a:pt x="3028" y="1231"/>
                      <a:pt x="3042" y="1238"/>
                    </a:cubicBezTo>
                    <a:cubicBezTo>
                      <a:pt x="3042" y="1238"/>
                      <a:pt x="2991" y="1201"/>
                      <a:pt x="2937" y="1169"/>
                    </a:cubicBezTo>
                    <a:cubicBezTo>
                      <a:pt x="2886" y="1134"/>
                      <a:pt x="2833" y="1104"/>
                      <a:pt x="2833" y="1104"/>
                    </a:cubicBezTo>
                    <a:lnTo>
                      <a:pt x="2833" y="1104"/>
                    </a:lnTo>
                    <a:cubicBezTo>
                      <a:pt x="2891" y="1127"/>
                      <a:pt x="3039" y="1143"/>
                      <a:pt x="3063" y="1185"/>
                    </a:cubicBezTo>
                    <a:cubicBezTo>
                      <a:pt x="3074" y="1178"/>
                      <a:pt x="3088" y="1169"/>
                      <a:pt x="3072" y="1143"/>
                    </a:cubicBezTo>
                    <a:lnTo>
                      <a:pt x="3072" y="1143"/>
                    </a:lnTo>
                    <a:cubicBezTo>
                      <a:pt x="3070" y="1144"/>
                      <a:pt x="3067" y="1144"/>
                      <a:pt x="3063" y="1144"/>
                    </a:cubicBezTo>
                    <a:cubicBezTo>
                      <a:pt x="3039" y="1144"/>
                      <a:pt x="2981" y="1135"/>
                      <a:pt x="2979" y="1125"/>
                    </a:cubicBezTo>
                    <a:cubicBezTo>
                      <a:pt x="3050" y="1120"/>
                      <a:pt x="3020" y="1120"/>
                      <a:pt x="3080" y="1105"/>
                    </a:cubicBezTo>
                    <a:lnTo>
                      <a:pt x="3080" y="1105"/>
                    </a:lnTo>
                    <a:cubicBezTo>
                      <a:pt x="3079" y="1105"/>
                      <a:pt x="3078" y="1105"/>
                      <a:pt x="3077" y="1105"/>
                    </a:cubicBezTo>
                    <a:cubicBezTo>
                      <a:pt x="3051" y="1105"/>
                      <a:pt x="2978" y="1077"/>
                      <a:pt x="2984" y="1065"/>
                    </a:cubicBezTo>
                    <a:lnTo>
                      <a:pt x="2984" y="1065"/>
                    </a:lnTo>
                    <a:cubicBezTo>
                      <a:pt x="3019" y="1072"/>
                      <a:pt x="3051" y="1081"/>
                      <a:pt x="3086" y="1090"/>
                    </a:cubicBezTo>
                    <a:cubicBezTo>
                      <a:pt x="3086" y="1090"/>
                      <a:pt x="3065" y="1076"/>
                      <a:pt x="3044" y="1062"/>
                    </a:cubicBezTo>
                    <a:lnTo>
                      <a:pt x="3002" y="1036"/>
                    </a:lnTo>
                    <a:lnTo>
                      <a:pt x="3002" y="1036"/>
                    </a:lnTo>
                    <a:cubicBezTo>
                      <a:pt x="3016" y="1043"/>
                      <a:pt x="3051" y="1048"/>
                      <a:pt x="3081" y="1048"/>
                    </a:cubicBezTo>
                    <a:cubicBezTo>
                      <a:pt x="3091" y="1048"/>
                      <a:pt x="3101" y="1047"/>
                      <a:pt x="3109" y="1046"/>
                    </a:cubicBezTo>
                    <a:cubicBezTo>
                      <a:pt x="3088" y="1046"/>
                      <a:pt x="3116" y="1016"/>
                      <a:pt x="3109" y="1004"/>
                    </a:cubicBezTo>
                    <a:lnTo>
                      <a:pt x="3109" y="1004"/>
                    </a:lnTo>
                    <a:lnTo>
                      <a:pt x="3084" y="1016"/>
                    </a:lnTo>
                    <a:cubicBezTo>
                      <a:pt x="3104" y="976"/>
                      <a:pt x="2958" y="953"/>
                      <a:pt x="2970" y="916"/>
                    </a:cubicBezTo>
                    <a:lnTo>
                      <a:pt x="2970" y="916"/>
                    </a:lnTo>
                    <a:cubicBezTo>
                      <a:pt x="2983" y="921"/>
                      <a:pt x="3033" y="933"/>
                      <a:pt x="3068" y="933"/>
                    </a:cubicBezTo>
                    <a:cubicBezTo>
                      <a:pt x="3084" y="933"/>
                      <a:pt x="3098" y="931"/>
                      <a:pt x="3102" y="923"/>
                    </a:cubicBezTo>
                    <a:cubicBezTo>
                      <a:pt x="3056" y="907"/>
                      <a:pt x="2875" y="856"/>
                      <a:pt x="2840" y="823"/>
                    </a:cubicBezTo>
                    <a:lnTo>
                      <a:pt x="2868" y="819"/>
                    </a:lnTo>
                    <a:lnTo>
                      <a:pt x="2840" y="791"/>
                    </a:lnTo>
                    <a:lnTo>
                      <a:pt x="2840" y="791"/>
                    </a:lnTo>
                    <a:cubicBezTo>
                      <a:pt x="2937" y="819"/>
                      <a:pt x="3030" y="856"/>
                      <a:pt x="3118" y="905"/>
                    </a:cubicBezTo>
                    <a:cubicBezTo>
                      <a:pt x="3144" y="891"/>
                      <a:pt x="3153" y="905"/>
                      <a:pt x="3153" y="879"/>
                    </a:cubicBezTo>
                    <a:cubicBezTo>
                      <a:pt x="3156" y="878"/>
                      <a:pt x="3160" y="877"/>
                      <a:pt x="3163" y="877"/>
                    </a:cubicBezTo>
                    <a:cubicBezTo>
                      <a:pt x="3177" y="877"/>
                      <a:pt x="3190" y="887"/>
                      <a:pt x="3190" y="902"/>
                    </a:cubicBezTo>
                    <a:lnTo>
                      <a:pt x="3213" y="844"/>
                    </a:lnTo>
                    <a:cubicBezTo>
                      <a:pt x="3155" y="844"/>
                      <a:pt x="3160" y="796"/>
                      <a:pt x="3111" y="796"/>
                    </a:cubicBezTo>
                    <a:lnTo>
                      <a:pt x="3141" y="828"/>
                    </a:lnTo>
                    <a:lnTo>
                      <a:pt x="3167" y="863"/>
                    </a:lnTo>
                    <a:cubicBezTo>
                      <a:pt x="3109" y="861"/>
                      <a:pt x="3009" y="817"/>
                      <a:pt x="3023" y="779"/>
                    </a:cubicBezTo>
                    <a:cubicBezTo>
                      <a:pt x="3027" y="778"/>
                      <a:pt x="3033" y="777"/>
                      <a:pt x="3041" y="777"/>
                    </a:cubicBezTo>
                    <a:cubicBezTo>
                      <a:pt x="3072" y="777"/>
                      <a:pt x="3127" y="791"/>
                      <a:pt x="3144" y="791"/>
                    </a:cubicBezTo>
                    <a:cubicBezTo>
                      <a:pt x="3123" y="784"/>
                      <a:pt x="3107" y="752"/>
                      <a:pt x="3121" y="747"/>
                    </a:cubicBezTo>
                    <a:lnTo>
                      <a:pt x="3121" y="747"/>
                    </a:lnTo>
                    <a:lnTo>
                      <a:pt x="3151" y="766"/>
                    </a:lnTo>
                    <a:cubicBezTo>
                      <a:pt x="3172" y="742"/>
                      <a:pt x="3074" y="728"/>
                      <a:pt x="3128" y="701"/>
                    </a:cubicBezTo>
                    <a:cubicBezTo>
                      <a:pt x="3132" y="689"/>
                      <a:pt x="3202" y="668"/>
                      <a:pt x="3167" y="668"/>
                    </a:cubicBezTo>
                    <a:cubicBezTo>
                      <a:pt x="3084" y="683"/>
                      <a:pt x="3000" y="690"/>
                      <a:pt x="2917" y="690"/>
                    </a:cubicBezTo>
                    <a:cubicBezTo>
                      <a:pt x="2896" y="690"/>
                      <a:pt x="2875" y="690"/>
                      <a:pt x="2854" y="689"/>
                    </a:cubicBezTo>
                    <a:cubicBezTo>
                      <a:pt x="2882" y="666"/>
                      <a:pt x="2912" y="647"/>
                      <a:pt x="2944" y="631"/>
                    </a:cubicBezTo>
                    <a:cubicBezTo>
                      <a:pt x="2956" y="627"/>
                      <a:pt x="2969" y="625"/>
                      <a:pt x="2982" y="625"/>
                    </a:cubicBezTo>
                    <a:cubicBezTo>
                      <a:pt x="3015" y="625"/>
                      <a:pt x="3053" y="635"/>
                      <a:pt x="3083" y="635"/>
                    </a:cubicBezTo>
                    <a:cubicBezTo>
                      <a:pt x="3092" y="635"/>
                      <a:pt x="3101" y="634"/>
                      <a:pt x="3109" y="631"/>
                    </a:cubicBezTo>
                    <a:cubicBezTo>
                      <a:pt x="3095" y="629"/>
                      <a:pt x="3081" y="626"/>
                      <a:pt x="3067" y="619"/>
                    </a:cubicBezTo>
                    <a:cubicBezTo>
                      <a:pt x="3081" y="610"/>
                      <a:pt x="3116" y="619"/>
                      <a:pt x="3107" y="601"/>
                    </a:cubicBezTo>
                    <a:cubicBezTo>
                      <a:pt x="3067" y="601"/>
                      <a:pt x="3082" y="581"/>
                      <a:pt x="3079" y="581"/>
                    </a:cubicBezTo>
                    <a:cubicBezTo>
                      <a:pt x="3078" y="581"/>
                      <a:pt x="3073" y="585"/>
                      <a:pt x="3058" y="596"/>
                    </a:cubicBezTo>
                    <a:cubicBezTo>
                      <a:pt x="3039" y="578"/>
                      <a:pt x="3067" y="573"/>
                      <a:pt x="3063" y="550"/>
                    </a:cubicBezTo>
                    <a:lnTo>
                      <a:pt x="3063" y="550"/>
                    </a:lnTo>
                    <a:cubicBezTo>
                      <a:pt x="3050" y="552"/>
                      <a:pt x="3038" y="552"/>
                      <a:pt x="3025" y="552"/>
                    </a:cubicBezTo>
                    <a:cubicBezTo>
                      <a:pt x="2987" y="552"/>
                      <a:pt x="2949" y="544"/>
                      <a:pt x="2914" y="527"/>
                    </a:cubicBezTo>
                    <a:cubicBezTo>
                      <a:pt x="2931" y="527"/>
                      <a:pt x="2944" y="522"/>
                      <a:pt x="2956" y="517"/>
                    </a:cubicBezTo>
                    <a:cubicBezTo>
                      <a:pt x="2956" y="478"/>
                      <a:pt x="2977" y="453"/>
                      <a:pt x="2970" y="418"/>
                    </a:cubicBezTo>
                    <a:cubicBezTo>
                      <a:pt x="2983" y="411"/>
                      <a:pt x="2993" y="392"/>
                      <a:pt x="3014" y="392"/>
                    </a:cubicBezTo>
                    <a:cubicBezTo>
                      <a:pt x="3016" y="392"/>
                      <a:pt x="3019" y="392"/>
                      <a:pt x="3021" y="392"/>
                    </a:cubicBezTo>
                    <a:cubicBezTo>
                      <a:pt x="3012" y="388"/>
                      <a:pt x="2991" y="388"/>
                      <a:pt x="2986" y="378"/>
                    </a:cubicBezTo>
                    <a:cubicBezTo>
                      <a:pt x="2997" y="371"/>
                      <a:pt x="3003" y="368"/>
                      <a:pt x="3007" y="368"/>
                    </a:cubicBezTo>
                    <a:cubicBezTo>
                      <a:pt x="3017" y="368"/>
                      <a:pt x="3016" y="380"/>
                      <a:pt x="3029" y="380"/>
                    </a:cubicBezTo>
                    <a:cubicBezTo>
                      <a:pt x="3035" y="380"/>
                      <a:pt x="3043" y="378"/>
                      <a:pt x="3056" y="371"/>
                    </a:cubicBezTo>
                    <a:lnTo>
                      <a:pt x="3056" y="371"/>
                    </a:lnTo>
                    <a:cubicBezTo>
                      <a:pt x="3051" y="372"/>
                      <a:pt x="3047" y="373"/>
                      <a:pt x="3043" y="373"/>
                    </a:cubicBezTo>
                    <a:cubicBezTo>
                      <a:pt x="3016" y="373"/>
                      <a:pt x="2999" y="354"/>
                      <a:pt x="2979" y="344"/>
                    </a:cubicBezTo>
                    <a:lnTo>
                      <a:pt x="2979" y="344"/>
                    </a:lnTo>
                    <a:cubicBezTo>
                      <a:pt x="2931" y="357"/>
                      <a:pt x="2977" y="381"/>
                      <a:pt x="3002" y="390"/>
                    </a:cubicBezTo>
                    <a:cubicBezTo>
                      <a:pt x="2982" y="394"/>
                      <a:pt x="2960" y="396"/>
                      <a:pt x="2940" y="396"/>
                    </a:cubicBezTo>
                    <a:cubicBezTo>
                      <a:pt x="2887" y="396"/>
                      <a:pt x="2838" y="383"/>
                      <a:pt x="2808" y="360"/>
                    </a:cubicBezTo>
                    <a:cubicBezTo>
                      <a:pt x="2782" y="330"/>
                      <a:pt x="2849" y="339"/>
                      <a:pt x="2838" y="334"/>
                    </a:cubicBezTo>
                    <a:cubicBezTo>
                      <a:pt x="2840" y="276"/>
                      <a:pt x="2706" y="306"/>
                      <a:pt x="2750" y="249"/>
                    </a:cubicBezTo>
                    <a:cubicBezTo>
                      <a:pt x="2791" y="223"/>
                      <a:pt x="2840" y="237"/>
                      <a:pt x="2873" y="228"/>
                    </a:cubicBezTo>
                    <a:lnTo>
                      <a:pt x="2873" y="228"/>
                    </a:lnTo>
                    <a:cubicBezTo>
                      <a:pt x="2891" y="251"/>
                      <a:pt x="2847" y="269"/>
                      <a:pt x="2854" y="286"/>
                    </a:cubicBezTo>
                    <a:lnTo>
                      <a:pt x="2870" y="262"/>
                    </a:lnTo>
                    <a:cubicBezTo>
                      <a:pt x="2886" y="267"/>
                      <a:pt x="2900" y="283"/>
                      <a:pt x="2889" y="293"/>
                    </a:cubicBezTo>
                    <a:cubicBezTo>
                      <a:pt x="2926" y="272"/>
                      <a:pt x="2882" y="198"/>
                      <a:pt x="2917" y="151"/>
                    </a:cubicBezTo>
                    <a:cubicBezTo>
                      <a:pt x="2904" y="148"/>
                      <a:pt x="2892" y="139"/>
                      <a:pt x="2879" y="139"/>
                    </a:cubicBezTo>
                    <a:cubicBezTo>
                      <a:pt x="2874" y="139"/>
                      <a:pt x="2870" y="140"/>
                      <a:pt x="2866" y="142"/>
                    </a:cubicBezTo>
                    <a:lnTo>
                      <a:pt x="2875" y="153"/>
                    </a:lnTo>
                    <a:cubicBezTo>
                      <a:pt x="2868" y="157"/>
                      <a:pt x="2862" y="158"/>
                      <a:pt x="2856" y="158"/>
                    </a:cubicBezTo>
                    <a:cubicBezTo>
                      <a:pt x="2838" y="158"/>
                      <a:pt x="2826" y="146"/>
                      <a:pt x="2816" y="146"/>
                    </a:cubicBezTo>
                    <a:cubicBezTo>
                      <a:pt x="2812" y="146"/>
                      <a:pt x="2809" y="147"/>
                      <a:pt x="2805" y="151"/>
                    </a:cubicBezTo>
                    <a:cubicBezTo>
                      <a:pt x="2777" y="135"/>
                      <a:pt x="2736" y="114"/>
                      <a:pt x="2754" y="84"/>
                    </a:cubicBezTo>
                    <a:lnTo>
                      <a:pt x="2803" y="78"/>
                    </a:lnTo>
                    <a:lnTo>
                      <a:pt x="2803" y="78"/>
                    </a:lnTo>
                    <a:cubicBezTo>
                      <a:pt x="2789" y="81"/>
                      <a:pt x="2779" y="99"/>
                      <a:pt x="2794" y="105"/>
                    </a:cubicBezTo>
                    <a:cubicBezTo>
                      <a:pt x="2771" y="93"/>
                      <a:pt x="2861" y="61"/>
                      <a:pt x="2794" y="49"/>
                    </a:cubicBezTo>
                    <a:lnTo>
                      <a:pt x="2794" y="49"/>
                    </a:lnTo>
                    <a:lnTo>
                      <a:pt x="2759" y="70"/>
                    </a:lnTo>
                    <a:cubicBezTo>
                      <a:pt x="2731" y="51"/>
                      <a:pt x="2675" y="26"/>
                      <a:pt x="2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87" name="Google Shape;10687;p49"/>
              <p:cNvSpPr/>
              <p:nvPr/>
            </p:nvSpPr>
            <p:spPr>
              <a:xfrm>
                <a:off x="754375" y="1762350"/>
                <a:ext cx="500" cy="250"/>
              </a:xfrm>
              <a:custGeom>
                <a:avLst/>
                <a:gdLst/>
                <a:ahLst/>
                <a:cxnLst/>
                <a:rect l="l" t="t" r="r" b="b"/>
                <a:pathLst>
                  <a:path w="20" h="10" extrusionOk="0">
                    <a:moveTo>
                      <a:pt x="1" y="0"/>
                    </a:moveTo>
                    <a:lnTo>
                      <a:pt x="1" y="0"/>
                    </a:lnTo>
                    <a:cubicBezTo>
                      <a:pt x="3" y="7"/>
                      <a:pt x="12" y="10"/>
                      <a:pt x="19" y="10"/>
                    </a:cubicBezTo>
                    <a:cubicBezTo>
                      <a:pt x="12" y="7"/>
                      <a:pt x="5"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88" name="Google Shape;10688;p49"/>
              <p:cNvSpPr/>
              <p:nvPr/>
            </p:nvSpPr>
            <p:spPr>
              <a:xfrm>
                <a:off x="731775" y="1776650"/>
                <a:ext cx="25" cy="200"/>
              </a:xfrm>
              <a:custGeom>
                <a:avLst/>
                <a:gdLst/>
                <a:ahLst/>
                <a:cxnLst/>
                <a:rect l="l" t="t" r="r" b="b"/>
                <a:pathLst>
                  <a:path w="1" h="8" extrusionOk="0">
                    <a:moveTo>
                      <a:pt x="1" y="1"/>
                    </a:moveTo>
                    <a:lnTo>
                      <a:pt x="1" y="1"/>
                    </a:lnTo>
                    <a:cubicBezTo>
                      <a:pt x="1" y="1"/>
                      <a:pt x="1" y="6"/>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89" name="Google Shape;10689;p49"/>
              <p:cNvSpPr/>
              <p:nvPr/>
            </p:nvSpPr>
            <p:spPr>
              <a:xfrm>
                <a:off x="762500" y="1737725"/>
                <a:ext cx="550" cy="300"/>
              </a:xfrm>
              <a:custGeom>
                <a:avLst/>
                <a:gdLst/>
                <a:ahLst/>
                <a:cxnLst/>
                <a:rect l="l" t="t" r="r" b="b"/>
                <a:pathLst>
                  <a:path w="22" h="12" extrusionOk="0">
                    <a:moveTo>
                      <a:pt x="21" y="0"/>
                    </a:moveTo>
                    <a:lnTo>
                      <a:pt x="21" y="0"/>
                    </a:lnTo>
                    <a:cubicBezTo>
                      <a:pt x="17" y="5"/>
                      <a:pt x="10" y="9"/>
                      <a:pt x="0" y="12"/>
                    </a:cubicBezTo>
                    <a:cubicBezTo>
                      <a:pt x="12" y="12"/>
                      <a:pt x="19" y="7"/>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90" name="Google Shape;10690;p49"/>
              <p:cNvSpPr/>
              <p:nvPr/>
            </p:nvSpPr>
            <p:spPr>
              <a:xfrm>
                <a:off x="750550" y="1723800"/>
                <a:ext cx="675" cy="500"/>
              </a:xfrm>
              <a:custGeom>
                <a:avLst/>
                <a:gdLst/>
                <a:ahLst/>
                <a:cxnLst/>
                <a:rect l="l" t="t" r="r" b="b"/>
                <a:pathLst>
                  <a:path w="27" h="20" extrusionOk="0">
                    <a:moveTo>
                      <a:pt x="1" y="1"/>
                    </a:moveTo>
                    <a:lnTo>
                      <a:pt x="1" y="1"/>
                    </a:lnTo>
                    <a:cubicBezTo>
                      <a:pt x="1" y="1"/>
                      <a:pt x="1" y="1"/>
                      <a:pt x="1" y="1"/>
                    </a:cubicBezTo>
                    <a:lnTo>
                      <a:pt x="1" y="1"/>
                    </a:lnTo>
                    <a:lnTo>
                      <a:pt x="1" y="1"/>
                    </a:lnTo>
                    <a:close/>
                    <a:moveTo>
                      <a:pt x="26" y="1"/>
                    </a:moveTo>
                    <a:cubicBezTo>
                      <a:pt x="20" y="1"/>
                      <a:pt x="12" y="3"/>
                      <a:pt x="6" y="3"/>
                    </a:cubicBezTo>
                    <a:cubicBezTo>
                      <a:pt x="4" y="3"/>
                      <a:pt x="2" y="2"/>
                      <a:pt x="1" y="1"/>
                    </a:cubicBezTo>
                    <a:lnTo>
                      <a:pt x="1" y="1"/>
                    </a:lnTo>
                    <a:lnTo>
                      <a:pt x="12" y="19"/>
                    </a:lnTo>
                    <a:cubicBezTo>
                      <a:pt x="10" y="10"/>
                      <a:pt x="19" y="5"/>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91" name="Google Shape;10691;p49"/>
              <p:cNvSpPr/>
              <p:nvPr/>
            </p:nvSpPr>
            <p:spPr>
              <a:xfrm>
                <a:off x="756400" y="1719575"/>
                <a:ext cx="625" cy="375"/>
              </a:xfrm>
              <a:custGeom>
                <a:avLst/>
                <a:gdLst/>
                <a:ahLst/>
                <a:cxnLst/>
                <a:rect l="l" t="t" r="r" b="b"/>
                <a:pathLst>
                  <a:path w="25" h="15" extrusionOk="0">
                    <a:moveTo>
                      <a:pt x="1" y="1"/>
                    </a:moveTo>
                    <a:cubicBezTo>
                      <a:pt x="1" y="8"/>
                      <a:pt x="8" y="14"/>
                      <a:pt x="15" y="14"/>
                    </a:cubicBezTo>
                    <a:cubicBezTo>
                      <a:pt x="19" y="14"/>
                      <a:pt x="22" y="13"/>
                      <a:pt x="24" y="10"/>
                    </a:cubicBezTo>
                    <a:cubicBezTo>
                      <a:pt x="20" y="5"/>
                      <a:pt x="24" y="3"/>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92" name="Google Shape;10692;p49"/>
              <p:cNvSpPr/>
              <p:nvPr/>
            </p:nvSpPr>
            <p:spPr>
              <a:xfrm>
                <a:off x="753300" y="1722600"/>
                <a:ext cx="1525" cy="700"/>
              </a:xfrm>
              <a:custGeom>
                <a:avLst/>
                <a:gdLst/>
                <a:ahLst/>
                <a:cxnLst/>
                <a:rect l="l" t="t" r="r" b="b"/>
                <a:pathLst>
                  <a:path w="61" h="28" extrusionOk="0">
                    <a:moveTo>
                      <a:pt x="44" y="0"/>
                    </a:moveTo>
                    <a:lnTo>
                      <a:pt x="44" y="2"/>
                    </a:lnTo>
                    <a:cubicBezTo>
                      <a:pt x="38" y="2"/>
                      <a:pt x="34" y="2"/>
                      <a:pt x="30" y="2"/>
                    </a:cubicBezTo>
                    <a:cubicBezTo>
                      <a:pt x="1" y="2"/>
                      <a:pt x="13" y="16"/>
                      <a:pt x="28" y="28"/>
                    </a:cubicBezTo>
                    <a:cubicBezTo>
                      <a:pt x="60" y="26"/>
                      <a:pt x="48"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93" name="Google Shape;10693;p49"/>
              <p:cNvSpPr/>
              <p:nvPr/>
            </p:nvSpPr>
            <p:spPr>
              <a:xfrm>
                <a:off x="753950" y="1722225"/>
                <a:ext cx="400" cy="325"/>
              </a:xfrm>
              <a:custGeom>
                <a:avLst/>
                <a:gdLst/>
                <a:ahLst/>
                <a:cxnLst/>
                <a:rect l="l" t="t" r="r" b="b"/>
                <a:pathLst>
                  <a:path w="16" h="13" extrusionOk="0">
                    <a:moveTo>
                      <a:pt x="10" y="1"/>
                    </a:moveTo>
                    <a:cubicBezTo>
                      <a:pt x="1" y="1"/>
                      <a:pt x="11" y="7"/>
                      <a:pt x="15" y="13"/>
                    </a:cubicBezTo>
                    <a:cubicBezTo>
                      <a:pt x="15" y="8"/>
                      <a:pt x="15" y="3"/>
                      <a:pt x="15" y="1"/>
                    </a:cubicBezTo>
                    <a:cubicBezTo>
                      <a:pt x="13" y="1"/>
                      <a:pt x="11"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94" name="Google Shape;10694;p49"/>
              <p:cNvSpPr/>
              <p:nvPr/>
            </p:nvSpPr>
            <p:spPr>
              <a:xfrm>
                <a:off x="750550" y="1726750"/>
                <a:ext cx="1600" cy="500"/>
              </a:xfrm>
              <a:custGeom>
                <a:avLst/>
                <a:gdLst/>
                <a:ahLst/>
                <a:cxnLst/>
                <a:rect l="l" t="t" r="r" b="b"/>
                <a:pathLst>
                  <a:path w="64" h="20" extrusionOk="0">
                    <a:moveTo>
                      <a:pt x="21" y="1"/>
                    </a:moveTo>
                    <a:cubicBezTo>
                      <a:pt x="1" y="1"/>
                      <a:pt x="38" y="19"/>
                      <a:pt x="54" y="19"/>
                    </a:cubicBezTo>
                    <a:cubicBezTo>
                      <a:pt x="61" y="19"/>
                      <a:pt x="64" y="16"/>
                      <a:pt x="56" y="6"/>
                    </a:cubicBezTo>
                    <a:cubicBezTo>
                      <a:pt x="59" y="3"/>
                      <a:pt x="53" y="2"/>
                      <a:pt x="46" y="2"/>
                    </a:cubicBezTo>
                    <a:cubicBezTo>
                      <a:pt x="39" y="2"/>
                      <a:pt x="32" y="3"/>
                      <a:pt x="28" y="3"/>
                    </a:cubicBezTo>
                    <a:cubicBezTo>
                      <a:pt x="24" y="3"/>
                      <a:pt x="22" y="2"/>
                      <a:pt x="26" y="1"/>
                    </a:cubicBezTo>
                    <a:cubicBezTo>
                      <a:pt x="24" y="1"/>
                      <a:pt x="22"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95" name="Google Shape;10695;p49"/>
              <p:cNvSpPr/>
              <p:nvPr/>
            </p:nvSpPr>
            <p:spPr>
              <a:xfrm>
                <a:off x="755725" y="1723000"/>
                <a:ext cx="1125" cy="300"/>
              </a:xfrm>
              <a:custGeom>
                <a:avLst/>
                <a:gdLst/>
                <a:ahLst/>
                <a:cxnLst/>
                <a:rect l="l" t="t" r="r" b="b"/>
                <a:pathLst>
                  <a:path w="45" h="12" extrusionOk="0">
                    <a:moveTo>
                      <a:pt x="44" y="0"/>
                    </a:moveTo>
                    <a:lnTo>
                      <a:pt x="0" y="5"/>
                    </a:lnTo>
                    <a:lnTo>
                      <a:pt x="35" y="12"/>
                    </a:lnTo>
                    <a:lnTo>
                      <a:pt x="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96" name="Google Shape;10696;p49"/>
              <p:cNvSpPr/>
              <p:nvPr/>
            </p:nvSpPr>
            <p:spPr>
              <a:xfrm>
                <a:off x="755825" y="1724850"/>
                <a:ext cx="550" cy="650"/>
              </a:xfrm>
              <a:custGeom>
                <a:avLst/>
                <a:gdLst/>
                <a:ahLst/>
                <a:cxnLst/>
                <a:rect l="l" t="t" r="r" b="b"/>
                <a:pathLst>
                  <a:path w="22" h="26" extrusionOk="0">
                    <a:moveTo>
                      <a:pt x="8" y="0"/>
                    </a:moveTo>
                    <a:cubicBezTo>
                      <a:pt x="8" y="12"/>
                      <a:pt x="1" y="26"/>
                      <a:pt x="12" y="26"/>
                    </a:cubicBezTo>
                    <a:lnTo>
                      <a:pt x="22" y="5"/>
                    </a:lnTo>
                    <a:cubicBezTo>
                      <a:pt x="17" y="5"/>
                      <a:pt x="10" y="3"/>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97" name="Google Shape;10697;p49"/>
              <p:cNvSpPr/>
              <p:nvPr/>
            </p:nvSpPr>
            <p:spPr>
              <a:xfrm>
                <a:off x="755825" y="1724450"/>
                <a:ext cx="200" cy="425"/>
              </a:xfrm>
              <a:custGeom>
                <a:avLst/>
                <a:gdLst/>
                <a:ahLst/>
                <a:cxnLst/>
                <a:rect l="l" t="t" r="r" b="b"/>
                <a:pathLst>
                  <a:path w="8" h="17" extrusionOk="0">
                    <a:moveTo>
                      <a:pt x="1" y="0"/>
                    </a:moveTo>
                    <a:cubicBezTo>
                      <a:pt x="1" y="7"/>
                      <a:pt x="3" y="12"/>
                      <a:pt x="8" y="16"/>
                    </a:cubicBezTo>
                    <a:cubicBezTo>
                      <a:pt x="8" y="10"/>
                      <a:pt x="5"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98" name="Google Shape;10698;p49"/>
              <p:cNvSpPr/>
              <p:nvPr/>
            </p:nvSpPr>
            <p:spPr>
              <a:xfrm>
                <a:off x="756875" y="1723625"/>
                <a:ext cx="250" cy="550"/>
              </a:xfrm>
              <a:custGeom>
                <a:avLst/>
                <a:gdLst/>
                <a:ahLst/>
                <a:cxnLst/>
                <a:rect l="l" t="t" r="r" b="b"/>
                <a:pathLst>
                  <a:path w="10" h="22" extrusionOk="0">
                    <a:moveTo>
                      <a:pt x="10" y="1"/>
                    </a:moveTo>
                    <a:lnTo>
                      <a:pt x="3" y="8"/>
                    </a:lnTo>
                    <a:lnTo>
                      <a:pt x="1" y="2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699" name="Google Shape;10699;p49"/>
              <p:cNvSpPr/>
              <p:nvPr/>
            </p:nvSpPr>
            <p:spPr>
              <a:xfrm>
                <a:off x="756700" y="1730850"/>
                <a:ext cx="950" cy="575"/>
              </a:xfrm>
              <a:custGeom>
                <a:avLst/>
                <a:gdLst/>
                <a:ahLst/>
                <a:cxnLst/>
                <a:rect l="l" t="t" r="r" b="b"/>
                <a:pathLst>
                  <a:path w="38" h="23" extrusionOk="0">
                    <a:moveTo>
                      <a:pt x="12" y="0"/>
                    </a:moveTo>
                    <a:cubicBezTo>
                      <a:pt x="9" y="0"/>
                      <a:pt x="5" y="1"/>
                      <a:pt x="1" y="4"/>
                    </a:cubicBezTo>
                    <a:lnTo>
                      <a:pt x="17" y="22"/>
                    </a:lnTo>
                    <a:cubicBezTo>
                      <a:pt x="31" y="22"/>
                      <a:pt x="38" y="15"/>
                      <a:pt x="31" y="9"/>
                    </a:cubicBezTo>
                    <a:cubicBezTo>
                      <a:pt x="26" y="4"/>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00" name="Google Shape;10700;p49"/>
              <p:cNvSpPr/>
              <p:nvPr/>
            </p:nvSpPr>
            <p:spPr>
              <a:xfrm>
                <a:off x="758500" y="1728850"/>
                <a:ext cx="1300" cy="375"/>
              </a:xfrm>
              <a:custGeom>
                <a:avLst/>
                <a:gdLst/>
                <a:ahLst/>
                <a:cxnLst/>
                <a:rect l="l" t="t" r="r" b="b"/>
                <a:pathLst>
                  <a:path w="52" h="15" extrusionOk="0">
                    <a:moveTo>
                      <a:pt x="31" y="0"/>
                    </a:moveTo>
                    <a:cubicBezTo>
                      <a:pt x="21" y="7"/>
                      <a:pt x="10" y="12"/>
                      <a:pt x="0" y="14"/>
                    </a:cubicBezTo>
                    <a:lnTo>
                      <a:pt x="51" y="7"/>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01" name="Google Shape;10701;p49"/>
              <p:cNvSpPr/>
              <p:nvPr/>
            </p:nvSpPr>
            <p:spPr>
              <a:xfrm>
                <a:off x="759825" y="1730050"/>
                <a:ext cx="1050" cy="475"/>
              </a:xfrm>
              <a:custGeom>
                <a:avLst/>
                <a:gdLst/>
                <a:ahLst/>
                <a:cxnLst/>
                <a:rect l="l" t="t" r="r" b="b"/>
                <a:pathLst>
                  <a:path w="42" h="19" extrusionOk="0">
                    <a:moveTo>
                      <a:pt x="12" y="0"/>
                    </a:moveTo>
                    <a:cubicBezTo>
                      <a:pt x="7" y="0"/>
                      <a:pt x="3" y="3"/>
                      <a:pt x="1" y="10"/>
                    </a:cubicBezTo>
                    <a:cubicBezTo>
                      <a:pt x="9" y="10"/>
                      <a:pt x="25" y="18"/>
                      <a:pt x="34" y="18"/>
                    </a:cubicBezTo>
                    <a:cubicBezTo>
                      <a:pt x="39" y="18"/>
                      <a:pt x="41" y="15"/>
                      <a:pt x="38" y="6"/>
                    </a:cubicBezTo>
                    <a:lnTo>
                      <a:pt x="38" y="6"/>
                    </a:lnTo>
                    <a:cubicBezTo>
                      <a:pt x="37" y="6"/>
                      <a:pt x="36" y="6"/>
                      <a:pt x="36" y="6"/>
                    </a:cubicBezTo>
                    <a:cubicBezTo>
                      <a:pt x="29" y="6"/>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02" name="Google Shape;10702;p49"/>
              <p:cNvSpPr/>
              <p:nvPr/>
            </p:nvSpPr>
            <p:spPr>
              <a:xfrm>
                <a:off x="757275" y="1738575"/>
                <a:ext cx="2225" cy="200"/>
              </a:xfrm>
              <a:custGeom>
                <a:avLst/>
                <a:gdLst/>
                <a:ahLst/>
                <a:cxnLst/>
                <a:rect l="l" t="t" r="r" b="b"/>
                <a:pathLst>
                  <a:path w="89" h="8" extrusionOk="0">
                    <a:moveTo>
                      <a:pt x="89" y="1"/>
                    </a:moveTo>
                    <a:lnTo>
                      <a:pt x="1" y="8"/>
                    </a:lnTo>
                    <a:lnTo>
                      <a:pt x="89" y="8"/>
                    </a:lnTo>
                    <a:lnTo>
                      <a:pt x="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03" name="Google Shape;10703;p49"/>
              <p:cNvSpPr/>
              <p:nvPr/>
            </p:nvSpPr>
            <p:spPr>
              <a:xfrm>
                <a:off x="762550" y="1745850"/>
                <a:ext cx="2225" cy="925"/>
              </a:xfrm>
              <a:custGeom>
                <a:avLst/>
                <a:gdLst/>
                <a:ahLst/>
                <a:cxnLst/>
                <a:rect l="l" t="t" r="r" b="b"/>
                <a:pathLst>
                  <a:path w="89" h="37" extrusionOk="0">
                    <a:moveTo>
                      <a:pt x="34" y="0"/>
                    </a:moveTo>
                    <a:cubicBezTo>
                      <a:pt x="22" y="0"/>
                      <a:pt x="17" y="13"/>
                      <a:pt x="7" y="13"/>
                    </a:cubicBezTo>
                    <a:cubicBezTo>
                      <a:pt x="5" y="13"/>
                      <a:pt x="3" y="13"/>
                      <a:pt x="1" y="11"/>
                    </a:cubicBezTo>
                    <a:lnTo>
                      <a:pt x="1" y="11"/>
                    </a:lnTo>
                    <a:cubicBezTo>
                      <a:pt x="19" y="30"/>
                      <a:pt x="5" y="37"/>
                      <a:pt x="63" y="37"/>
                    </a:cubicBezTo>
                    <a:cubicBezTo>
                      <a:pt x="89" y="11"/>
                      <a:pt x="12" y="23"/>
                      <a:pt x="42" y="2"/>
                    </a:cubicBezTo>
                    <a:cubicBezTo>
                      <a:pt x="39" y="1"/>
                      <a:pt x="37"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04" name="Google Shape;10704;p49"/>
              <p:cNvSpPr/>
              <p:nvPr/>
            </p:nvSpPr>
            <p:spPr>
              <a:xfrm>
                <a:off x="684375" y="1767150"/>
                <a:ext cx="650" cy="550"/>
              </a:xfrm>
              <a:custGeom>
                <a:avLst/>
                <a:gdLst/>
                <a:ahLst/>
                <a:cxnLst/>
                <a:rect l="l" t="t" r="r" b="b"/>
                <a:pathLst>
                  <a:path w="26" h="22" extrusionOk="0">
                    <a:moveTo>
                      <a:pt x="0" y="1"/>
                    </a:moveTo>
                    <a:lnTo>
                      <a:pt x="24" y="22"/>
                    </a:lnTo>
                    <a:lnTo>
                      <a:pt x="26" y="1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05" name="Google Shape;10705;p49"/>
              <p:cNvSpPr/>
              <p:nvPr/>
            </p:nvSpPr>
            <p:spPr>
              <a:xfrm>
                <a:off x="684150" y="1767900"/>
                <a:ext cx="600" cy="1200"/>
              </a:xfrm>
              <a:custGeom>
                <a:avLst/>
                <a:gdLst/>
                <a:ahLst/>
                <a:cxnLst/>
                <a:rect l="l" t="t" r="r" b="b"/>
                <a:pathLst>
                  <a:path w="24" h="48" extrusionOk="0">
                    <a:moveTo>
                      <a:pt x="0" y="1"/>
                    </a:moveTo>
                    <a:lnTo>
                      <a:pt x="7" y="47"/>
                    </a:lnTo>
                    <a:cubicBezTo>
                      <a:pt x="9" y="46"/>
                      <a:pt x="12" y="43"/>
                      <a:pt x="16" y="43"/>
                    </a:cubicBezTo>
                    <a:cubicBezTo>
                      <a:pt x="18" y="43"/>
                      <a:pt x="21" y="44"/>
                      <a:pt x="23" y="4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06" name="Google Shape;10706;p49"/>
              <p:cNvSpPr/>
              <p:nvPr/>
            </p:nvSpPr>
            <p:spPr>
              <a:xfrm>
                <a:off x="747825" y="1772150"/>
                <a:ext cx="775" cy="475"/>
              </a:xfrm>
              <a:custGeom>
                <a:avLst/>
                <a:gdLst/>
                <a:ahLst/>
                <a:cxnLst/>
                <a:rect l="l" t="t" r="r" b="b"/>
                <a:pathLst>
                  <a:path w="31" h="19" extrusionOk="0">
                    <a:moveTo>
                      <a:pt x="11" y="0"/>
                    </a:moveTo>
                    <a:cubicBezTo>
                      <a:pt x="7" y="0"/>
                      <a:pt x="4" y="1"/>
                      <a:pt x="1" y="2"/>
                    </a:cubicBezTo>
                    <a:lnTo>
                      <a:pt x="31" y="19"/>
                    </a:lnTo>
                    <a:lnTo>
                      <a:pt x="24" y="7"/>
                    </a:lnTo>
                    <a:cubicBezTo>
                      <a:pt x="21" y="3"/>
                      <a:pt x="16"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07" name="Google Shape;10707;p49"/>
              <p:cNvSpPr/>
              <p:nvPr/>
            </p:nvSpPr>
            <p:spPr>
              <a:xfrm>
                <a:off x="741100" y="1773775"/>
                <a:ext cx="725" cy="1050"/>
              </a:xfrm>
              <a:custGeom>
                <a:avLst/>
                <a:gdLst/>
                <a:ahLst/>
                <a:cxnLst/>
                <a:rect l="l" t="t" r="r" b="b"/>
                <a:pathLst>
                  <a:path w="29" h="42" extrusionOk="0">
                    <a:moveTo>
                      <a:pt x="1" y="0"/>
                    </a:moveTo>
                    <a:lnTo>
                      <a:pt x="22" y="42"/>
                    </a:lnTo>
                    <a:lnTo>
                      <a:pt x="29" y="4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08" name="Google Shape;10708;p49"/>
              <p:cNvSpPr/>
              <p:nvPr/>
            </p:nvSpPr>
            <p:spPr>
              <a:xfrm>
                <a:off x="736150" y="1777250"/>
                <a:ext cx="875" cy="650"/>
              </a:xfrm>
              <a:custGeom>
                <a:avLst/>
                <a:gdLst/>
                <a:ahLst/>
                <a:cxnLst/>
                <a:rect l="l" t="t" r="r" b="b"/>
                <a:pathLst>
                  <a:path w="35" h="26" extrusionOk="0">
                    <a:moveTo>
                      <a:pt x="3" y="0"/>
                    </a:moveTo>
                    <a:cubicBezTo>
                      <a:pt x="0" y="0"/>
                      <a:pt x="1" y="6"/>
                      <a:pt x="7" y="26"/>
                    </a:cubicBezTo>
                    <a:cubicBezTo>
                      <a:pt x="14" y="26"/>
                      <a:pt x="21" y="19"/>
                      <a:pt x="28" y="16"/>
                    </a:cubicBezTo>
                    <a:lnTo>
                      <a:pt x="28" y="16"/>
                    </a:lnTo>
                    <a:cubicBezTo>
                      <a:pt x="28" y="16"/>
                      <a:pt x="28" y="16"/>
                      <a:pt x="29" y="16"/>
                    </a:cubicBezTo>
                    <a:cubicBezTo>
                      <a:pt x="31" y="16"/>
                      <a:pt x="33" y="15"/>
                      <a:pt x="34" y="14"/>
                    </a:cubicBezTo>
                    <a:cubicBezTo>
                      <a:pt x="32" y="14"/>
                      <a:pt x="30" y="15"/>
                      <a:pt x="28" y="16"/>
                    </a:cubicBezTo>
                    <a:lnTo>
                      <a:pt x="28" y="16"/>
                    </a:lnTo>
                    <a:cubicBezTo>
                      <a:pt x="17" y="15"/>
                      <a:pt x="6"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09" name="Google Shape;10709;p49"/>
              <p:cNvSpPr/>
              <p:nvPr/>
            </p:nvSpPr>
            <p:spPr>
              <a:xfrm>
                <a:off x="530275" y="1642300"/>
                <a:ext cx="125" cy="275"/>
              </a:xfrm>
              <a:custGeom>
                <a:avLst/>
                <a:gdLst/>
                <a:ahLst/>
                <a:cxnLst/>
                <a:rect l="l" t="t" r="r" b="b"/>
                <a:pathLst>
                  <a:path w="5" h="11" extrusionOk="0">
                    <a:moveTo>
                      <a:pt x="3" y="0"/>
                    </a:moveTo>
                    <a:cubicBezTo>
                      <a:pt x="2" y="0"/>
                      <a:pt x="1" y="4"/>
                      <a:pt x="0" y="11"/>
                    </a:cubicBezTo>
                    <a:lnTo>
                      <a:pt x="5" y="11"/>
                    </a:lnTo>
                    <a:cubicBezTo>
                      <a:pt x="4" y="4"/>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10" name="Google Shape;10710;p49"/>
              <p:cNvSpPr/>
              <p:nvPr/>
            </p:nvSpPr>
            <p:spPr>
              <a:xfrm>
                <a:off x="520250" y="1654675"/>
                <a:ext cx="24875" cy="21900"/>
              </a:xfrm>
              <a:custGeom>
                <a:avLst/>
                <a:gdLst/>
                <a:ahLst/>
                <a:cxnLst/>
                <a:rect l="l" t="t" r="r" b="b"/>
                <a:pathLst>
                  <a:path w="995" h="876" extrusionOk="0">
                    <a:moveTo>
                      <a:pt x="801" y="0"/>
                    </a:moveTo>
                    <a:cubicBezTo>
                      <a:pt x="796" y="0"/>
                      <a:pt x="786" y="6"/>
                      <a:pt x="767" y="26"/>
                    </a:cubicBezTo>
                    <a:lnTo>
                      <a:pt x="758" y="70"/>
                    </a:lnTo>
                    <a:cubicBezTo>
                      <a:pt x="769" y="59"/>
                      <a:pt x="782" y="49"/>
                      <a:pt x="787" y="49"/>
                    </a:cubicBezTo>
                    <a:cubicBezTo>
                      <a:pt x="790" y="49"/>
                      <a:pt x="791" y="51"/>
                      <a:pt x="791" y="56"/>
                    </a:cubicBezTo>
                    <a:cubicBezTo>
                      <a:pt x="788" y="63"/>
                      <a:pt x="777" y="81"/>
                      <a:pt x="770" y="102"/>
                    </a:cubicBezTo>
                    <a:cubicBezTo>
                      <a:pt x="770" y="103"/>
                      <a:pt x="771" y="103"/>
                      <a:pt x="771" y="103"/>
                    </a:cubicBezTo>
                    <a:cubicBezTo>
                      <a:pt x="777" y="103"/>
                      <a:pt x="796" y="83"/>
                      <a:pt x="805" y="81"/>
                    </a:cubicBezTo>
                    <a:cubicBezTo>
                      <a:pt x="853" y="26"/>
                      <a:pt x="818" y="30"/>
                      <a:pt x="823" y="9"/>
                    </a:cubicBezTo>
                    <a:lnTo>
                      <a:pt x="823" y="9"/>
                    </a:lnTo>
                    <a:cubicBezTo>
                      <a:pt x="820" y="11"/>
                      <a:pt x="818" y="11"/>
                      <a:pt x="817" y="11"/>
                    </a:cubicBezTo>
                    <a:cubicBezTo>
                      <a:pt x="809" y="11"/>
                      <a:pt x="809" y="0"/>
                      <a:pt x="801" y="0"/>
                    </a:cubicBezTo>
                    <a:close/>
                    <a:moveTo>
                      <a:pt x="793" y="454"/>
                    </a:moveTo>
                    <a:lnTo>
                      <a:pt x="749" y="510"/>
                    </a:lnTo>
                    <a:lnTo>
                      <a:pt x="781" y="487"/>
                    </a:lnTo>
                    <a:lnTo>
                      <a:pt x="793" y="454"/>
                    </a:lnTo>
                    <a:close/>
                    <a:moveTo>
                      <a:pt x="953" y="573"/>
                    </a:moveTo>
                    <a:lnTo>
                      <a:pt x="971" y="584"/>
                    </a:lnTo>
                    <a:cubicBezTo>
                      <a:pt x="965" y="591"/>
                      <a:pt x="960" y="598"/>
                      <a:pt x="958" y="607"/>
                    </a:cubicBezTo>
                    <a:cubicBezTo>
                      <a:pt x="959" y="608"/>
                      <a:pt x="960" y="608"/>
                      <a:pt x="961" y="608"/>
                    </a:cubicBezTo>
                    <a:cubicBezTo>
                      <a:pt x="969" y="608"/>
                      <a:pt x="978" y="591"/>
                      <a:pt x="995" y="573"/>
                    </a:cubicBezTo>
                    <a:close/>
                    <a:moveTo>
                      <a:pt x="591" y="649"/>
                    </a:moveTo>
                    <a:cubicBezTo>
                      <a:pt x="590" y="651"/>
                      <a:pt x="588" y="653"/>
                      <a:pt x="587" y="655"/>
                    </a:cubicBezTo>
                    <a:lnTo>
                      <a:pt x="587" y="655"/>
                    </a:lnTo>
                    <a:cubicBezTo>
                      <a:pt x="588" y="653"/>
                      <a:pt x="590" y="651"/>
                      <a:pt x="591" y="649"/>
                    </a:cubicBezTo>
                    <a:close/>
                    <a:moveTo>
                      <a:pt x="723" y="645"/>
                    </a:moveTo>
                    <a:lnTo>
                      <a:pt x="716" y="656"/>
                    </a:lnTo>
                    <a:lnTo>
                      <a:pt x="723" y="670"/>
                    </a:lnTo>
                    <a:lnTo>
                      <a:pt x="723" y="645"/>
                    </a:lnTo>
                    <a:close/>
                    <a:moveTo>
                      <a:pt x="587" y="655"/>
                    </a:moveTo>
                    <a:cubicBezTo>
                      <a:pt x="553" y="703"/>
                      <a:pt x="558" y="708"/>
                      <a:pt x="569" y="708"/>
                    </a:cubicBezTo>
                    <a:cubicBezTo>
                      <a:pt x="572" y="708"/>
                      <a:pt x="575" y="707"/>
                      <a:pt x="579" y="707"/>
                    </a:cubicBezTo>
                    <a:cubicBezTo>
                      <a:pt x="585" y="707"/>
                      <a:pt x="591" y="709"/>
                      <a:pt x="591" y="716"/>
                    </a:cubicBezTo>
                    <a:cubicBezTo>
                      <a:pt x="603" y="698"/>
                      <a:pt x="598" y="677"/>
                      <a:pt x="626" y="661"/>
                    </a:cubicBezTo>
                    <a:cubicBezTo>
                      <a:pt x="626" y="658"/>
                      <a:pt x="624" y="657"/>
                      <a:pt x="621" y="657"/>
                    </a:cubicBezTo>
                    <a:cubicBezTo>
                      <a:pt x="611" y="657"/>
                      <a:pt x="593" y="666"/>
                      <a:pt x="586" y="666"/>
                    </a:cubicBezTo>
                    <a:cubicBezTo>
                      <a:pt x="582" y="666"/>
                      <a:pt x="582" y="663"/>
                      <a:pt x="587" y="655"/>
                    </a:cubicBezTo>
                    <a:close/>
                    <a:moveTo>
                      <a:pt x="635" y="675"/>
                    </a:moveTo>
                    <a:lnTo>
                      <a:pt x="624" y="716"/>
                    </a:lnTo>
                    <a:lnTo>
                      <a:pt x="584" y="735"/>
                    </a:lnTo>
                    <a:cubicBezTo>
                      <a:pt x="570" y="767"/>
                      <a:pt x="596" y="767"/>
                      <a:pt x="580" y="798"/>
                    </a:cubicBezTo>
                    <a:cubicBezTo>
                      <a:pt x="594" y="789"/>
                      <a:pt x="607" y="785"/>
                      <a:pt x="617" y="785"/>
                    </a:cubicBezTo>
                    <a:cubicBezTo>
                      <a:pt x="626" y="785"/>
                      <a:pt x="632" y="789"/>
                      <a:pt x="633" y="798"/>
                    </a:cubicBezTo>
                    <a:cubicBezTo>
                      <a:pt x="649" y="742"/>
                      <a:pt x="635" y="758"/>
                      <a:pt x="624" y="742"/>
                    </a:cubicBezTo>
                    <a:lnTo>
                      <a:pt x="661" y="691"/>
                    </a:lnTo>
                    <a:lnTo>
                      <a:pt x="661" y="691"/>
                    </a:lnTo>
                    <a:cubicBezTo>
                      <a:pt x="650" y="703"/>
                      <a:pt x="644" y="707"/>
                      <a:pt x="640" y="707"/>
                    </a:cubicBezTo>
                    <a:cubicBezTo>
                      <a:pt x="631" y="707"/>
                      <a:pt x="640" y="678"/>
                      <a:pt x="635" y="675"/>
                    </a:cubicBezTo>
                    <a:close/>
                    <a:moveTo>
                      <a:pt x="132" y="693"/>
                    </a:moveTo>
                    <a:lnTo>
                      <a:pt x="107" y="735"/>
                    </a:lnTo>
                    <a:lnTo>
                      <a:pt x="77" y="703"/>
                    </a:lnTo>
                    <a:lnTo>
                      <a:pt x="77" y="703"/>
                    </a:lnTo>
                    <a:cubicBezTo>
                      <a:pt x="58" y="716"/>
                      <a:pt x="84" y="707"/>
                      <a:pt x="72" y="726"/>
                    </a:cubicBezTo>
                    <a:lnTo>
                      <a:pt x="28" y="758"/>
                    </a:lnTo>
                    <a:cubicBezTo>
                      <a:pt x="53" y="705"/>
                      <a:pt x="37" y="737"/>
                      <a:pt x="33" y="710"/>
                    </a:cubicBezTo>
                    <a:lnTo>
                      <a:pt x="33" y="710"/>
                    </a:lnTo>
                    <a:cubicBezTo>
                      <a:pt x="28" y="721"/>
                      <a:pt x="21" y="730"/>
                      <a:pt x="12" y="740"/>
                    </a:cubicBezTo>
                    <a:lnTo>
                      <a:pt x="0" y="749"/>
                    </a:lnTo>
                    <a:cubicBezTo>
                      <a:pt x="17" y="772"/>
                      <a:pt x="25" y="802"/>
                      <a:pt x="61" y="802"/>
                    </a:cubicBezTo>
                    <a:cubicBezTo>
                      <a:pt x="68" y="802"/>
                      <a:pt x="76" y="800"/>
                      <a:pt x="86" y="798"/>
                    </a:cubicBezTo>
                    <a:lnTo>
                      <a:pt x="132" y="693"/>
                    </a:lnTo>
                    <a:close/>
                    <a:moveTo>
                      <a:pt x="76" y="835"/>
                    </a:moveTo>
                    <a:cubicBezTo>
                      <a:pt x="75" y="835"/>
                      <a:pt x="71" y="837"/>
                      <a:pt x="63" y="844"/>
                    </a:cubicBezTo>
                    <a:cubicBezTo>
                      <a:pt x="49" y="868"/>
                      <a:pt x="45" y="875"/>
                      <a:pt x="47" y="875"/>
                    </a:cubicBezTo>
                    <a:cubicBezTo>
                      <a:pt x="49" y="875"/>
                      <a:pt x="57" y="866"/>
                      <a:pt x="63" y="863"/>
                    </a:cubicBezTo>
                    <a:lnTo>
                      <a:pt x="63" y="863"/>
                    </a:lnTo>
                    <a:cubicBezTo>
                      <a:pt x="59" y="867"/>
                      <a:pt x="59" y="872"/>
                      <a:pt x="62" y="872"/>
                    </a:cubicBezTo>
                    <a:cubicBezTo>
                      <a:pt x="63" y="872"/>
                      <a:pt x="65" y="871"/>
                      <a:pt x="67" y="869"/>
                    </a:cubicBezTo>
                    <a:cubicBezTo>
                      <a:pt x="69" y="863"/>
                      <a:pt x="68" y="861"/>
                      <a:pt x="67" y="861"/>
                    </a:cubicBezTo>
                    <a:cubicBezTo>
                      <a:pt x="66" y="861"/>
                      <a:pt x="64" y="862"/>
                      <a:pt x="63" y="863"/>
                    </a:cubicBezTo>
                    <a:cubicBezTo>
                      <a:pt x="68" y="851"/>
                      <a:pt x="80" y="835"/>
                      <a:pt x="76" y="83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11" name="Google Shape;10711;p49"/>
              <p:cNvSpPr/>
              <p:nvPr/>
            </p:nvSpPr>
            <p:spPr>
              <a:xfrm>
                <a:off x="542275" y="1667775"/>
                <a:ext cx="25" cy="175"/>
              </a:xfrm>
              <a:custGeom>
                <a:avLst/>
                <a:gdLst/>
                <a:ahLst/>
                <a:cxnLst/>
                <a:rect l="l" t="t" r="r" b="b"/>
                <a:pathLst>
                  <a:path w="1" h="7" extrusionOk="0">
                    <a:moveTo>
                      <a:pt x="0" y="0"/>
                    </a:moveTo>
                    <a:lnTo>
                      <a:pt x="0" y="0"/>
                    </a:lnTo>
                    <a:cubicBezTo>
                      <a:pt x="0" y="7"/>
                      <a:pt x="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12" name="Google Shape;10712;p49"/>
              <p:cNvSpPr/>
              <p:nvPr/>
            </p:nvSpPr>
            <p:spPr>
              <a:xfrm>
                <a:off x="637775" y="1556250"/>
                <a:ext cx="1125" cy="1025"/>
              </a:xfrm>
              <a:custGeom>
                <a:avLst/>
                <a:gdLst/>
                <a:ahLst/>
                <a:cxnLst/>
                <a:rect l="l" t="t" r="r" b="b"/>
                <a:pathLst>
                  <a:path w="45" h="41" extrusionOk="0">
                    <a:moveTo>
                      <a:pt x="7" y="1"/>
                    </a:moveTo>
                    <a:cubicBezTo>
                      <a:pt x="3" y="15"/>
                      <a:pt x="1" y="26"/>
                      <a:pt x="1" y="40"/>
                    </a:cubicBezTo>
                    <a:cubicBezTo>
                      <a:pt x="17" y="36"/>
                      <a:pt x="31" y="31"/>
                      <a:pt x="45" y="26"/>
                    </a:cubicBezTo>
                    <a:cubicBezTo>
                      <a:pt x="33" y="17"/>
                      <a:pt x="19" y="10"/>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13" name="Google Shape;10713;p49"/>
              <p:cNvSpPr/>
              <p:nvPr/>
            </p:nvSpPr>
            <p:spPr>
              <a:xfrm>
                <a:off x="623125" y="1549300"/>
                <a:ext cx="125" cy="550"/>
              </a:xfrm>
              <a:custGeom>
                <a:avLst/>
                <a:gdLst/>
                <a:ahLst/>
                <a:cxnLst/>
                <a:rect l="l" t="t" r="r" b="b"/>
                <a:pathLst>
                  <a:path w="5" h="22" extrusionOk="0">
                    <a:moveTo>
                      <a:pt x="2" y="1"/>
                    </a:moveTo>
                    <a:lnTo>
                      <a:pt x="2" y="1"/>
                    </a:lnTo>
                    <a:cubicBezTo>
                      <a:pt x="0" y="8"/>
                      <a:pt x="2" y="15"/>
                      <a:pt x="5" y="21"/>
                    </a:cubicBezTo>
                    <a:cubicBezTo>
                      <a:pt x="5" y="15"/>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14" name="Google Shape;10714;p49"/>
              <p:cNvSpPr/>
              <p:nvPr/>
            </p:nvSpPr>
            <p:spPr>
              <a:xfrm>
                <a:off x="622875" y="1550450"/>
                <a:ext cx="425" cy="975"/>
              </a:xfrm>
              <a:custGeom>
                <a:avLst/>
                <a:gdLst/>
                <a:ahLst/>
                <a:cxnLst/>
                <a:rect l="l" t="t" r="r" b="b"/>
                <a:pathLst>
                  <a:path w="17" h="39" extrusionOk="0">
                    <a:moveTo>
                      <a:pt x="17" y="1"/>
                    </a:moveTo>
                    <a:lnTo>
                      <a:pt x="1" y="38"/>
                    </a:lnTo>
                    <a:cubicBezTo>
                      <a:pt x="8" y="24"/>
                      <a:pt x="12" y="15"/>
                      <a:pt x="17" y="6"/>
                    </a:cubicBezTo>
                    <a:cubicBezTo>
                      <a:pt x="17" y="3"/>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15" name="Google Shape;10715;p49"/>
              <p:cNvSpPr/>
              <p:nvPr/>
            </p:nvSpPr>
            <p:spPr>
              <a:xfrm>
                <a:off x="633600" y="1555050"/>
                <a:ext cx="1625" cy="2500"/>
              </a:xfrm>
              <a:custGeom>
                <a:avLst/>
                <a:gdLst/>
                <a:ahLst/>
                <a:cxnLst/>
                <a:rect l="l" t="t" r="r" b="b"/>
                <a:pathLst>
                  <a:path w="65" h="100" extrusionOk="0">
                    <a:moveTo>
                      <a:pt x="53" y="0"/>
                    </a:moveTo>
                    <a:cubicBezTo>
                      <a:pt x="48" y="0"/>
                      <a:pt x="41" y="5"/>
                      <a:pt x="28" y="16"/>
                    </a:cubicBezTo>
                    <a:lnTo>
                      <a:pt x="42" y="30"/>
                    </a:lnTo>
                    <a:lnTo>
                      <a:pt x="5" y="67"/>
                    </a:lnTo>
                    <a:cubicBezTo>
                      <a:pt x="17" y="58"/>
                      <a:pt x="26" y="56"/>
                      <a:pt x="47" y="42"/>
                    </a:cubicBezTo>
                    <a:cubicBezTo>
                      <a:pt x="55" y="30"/>
                      <a:pt x="65" y="0"/>
                      <a:pt x="53" y="0"/>
                    </a:cubicBezTo>
                    <a:close/>
                    <a:moveTo>
                      <a:pt x="29" y="78"/>
                    </a:moveTo>
                    <a:cubicBezTo>
                      <a:pt x="24" y="78"/>
                      <a:pt x="13" y="84"/>
                      <a:pt x="1" y="91"/>
                    </a:cubicBezTo>
                    <a:lnTo>
                      <a:pt x="28" y="100"/>
                    </a:lnTo>
                    <a:cubicBezTo>
                      <a:pt x="35" y="83"/>
                      <a:pt x="34" y="78"/>
                      <a:pt x="29" y="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16" name="Google Shape;10716;p49"/>
              <p:cNvSpPr/>
              <p:nvPr/>
            </p:nvSpPr>
            <p:spPr>
              <a:xfrm>
                <a:off x="539175" y="1719325"/>
                <a:ext cx="4500" cy="8100"/>
              </a:xfrm>
              <a:custGeom>
                <a:avLst/>
                <a:gdLst/>
                <a:ahLst/>
                <a:cxnLst/>
                <a:rect l="l" t="t" r="r" b="b"/>
                <a:pathLst>
                  <a:path w="180" h="324" extrusionOk="0">
                    <a:moveTo>
                      <a:pt x="150" y="0"/>
                    </a:moveTo>
                    <a:cubicBezTo>
                      <a:pt x="145" y="0"/>
                      <a:pt x="133" y="11"/>
                      <a:pt x="124" y="11"/>
                    </a:cubicBezTo>
                    <a:lnTo>
                      <a:pt x="152" y="11"/>
                    </a:lnTo>
                    <a:cubicBezTo>
                      <a:pt x="153" y="3"/>
                      <a:pt x="152" y="0"/>
                      <a:pt x="150" y="0"/>
                    </a:cubicBezTo>
                    <a:close/>
                    <a:moveTo>
                      <a:pt x="52" y="101"/>
                    </a:moveTo>
                    <a:lnTo>
                      <a:pt x="31" y="126"/>
                    </a:lnTo>
                    <a:cubicBezTo>
                      <a:pt x="38" y="119"/>
                      <a:pt x="48" y="110"/>
                      <a:pt x="52" y="101"/>
                    </a:cubicBezTo>
                    <a:close/>
                    <a:moveTo>
                      <a:pt x="1" y="113"/>
                    </a:moveTo>
                    <a:lnTo>
                      <a:pt x="1" y="113"/>
                    </a:lnTo>
                    <a:cubicBezTo>
                      <a:pt x="0" y="119"/>
                      <a:pt x="0" y="124"/>
                      <a:pt x="1" y="127"/>
                    </a:cubicBezTo>
                    <a:lnTo>
                      <a:pt x="1" y="127"/>
                    </a:lnTo>
                    <a:lnTo>
                      <a:pt x="1" y="113"/>
                    </a:lnTo>
                    <a:close/>
                    <a:moveTo>
                      <a:pt x="163" y="101"/>
                    </a:moveTo>
                    <a:lnTo>
                      <a:pt x="163" y="101"/>
                    </a:lnTo>
                    <a:cubicBezTo>
                      <a:pt x="154" y="110"/>
                      <a:pt x="147" y="119"/>
                      <a:pt x="143" y="131"/>
                    </a:cubicBezTo>
                    <a:lnTo>
                      <a:pt x="163" y="101"/>
                    </a:lnTo>
                    <a:close/>
                    <a:moveTo>
                      <a:pt x="31" y="126"/>
                    </a:moveTo>
                    <a:cubicBezTo>
                      <a:pt x="24" y="133"/>
                      <a:pt x="17" y="136"/>
                      <a:pt x="12" y="136"/>
                    </a:cubicBezTo>
                    <a:cubicBezTo>
                      <a:pt x="7" y="136"/>
                      <a:pt x="3" y="133"/>
                      <a:pt x="1" y="127"/>
                    </a:cubicBezTo>
                    <a:lnTo>
                      <a:pt x="1" y="127"/>
                    </a:lnTo>
                    <a:lnTo>
                      <a:pt x="1" y="161"/>
                    </a:lnTo>
                    <a:lnTo>
                      <a:pt x="31" y="126"/>
                    </a:lnTo>
                    <a:close/>
                    <a:moveTo>
                      <a:pt x="119" y="115"/>
                    </a:moveTo>
                    <a:lnTo>
                      <a:pt x="119" y="115"/>
                    </a:lnTo>
                    <a:cubicBezTo>
                      <a:pt x="101" y="133"/>
                      <a:pt x="89" y="161"/>
                      <a:pt x="87" y="187"/>
                    </a:cubicBezTo>
                    <a:lnTo>
                      <a:pt x="106" y="198"/>
                    </a:lnTo>
                    <a:cubicBezTo>
                      <a:pt x="112" y="184"/>
                      <a:pt x="101" y="189"/>
                      <a:pt x="112" y="170"/>
                    </a:cubicBezTo>
                    <a:cubicBezTo>
                      <a:pt x="119" y="175"/>
                      <a:pt x="147" y="166"/>
                      <a:pt x="126" y="194"/>
                    </a:cubicBezTo>
                    <a:cubicBezTo>
                      <a:pt x="180" y="140"/>
                      <a:pt x="133" y="157"/>
                      <a:pt x="143" y="131"/>
                    </a:cubicBezTo>
                    <a:lnTo>
                      <a:pt x="143" y="131"/>
                    </a:lnTo>
                    <a:lnTo>
                      <a:pt x="129" y="154"/>
                    </a:lnTo>
                    <a:cubicBezTo>
                      <a:pt x="124" y="157"/>
                      <a:pt x="121" y="158"/>
                      <a:pt x="119" y="158"/>
                    </a:cubicBezTo>
                    <a:cubicBezTo>
                      <a:pt x="107" y="158"/>
                      <a:pt x="129" y="121"/>
                      <a:pt x="119" y="115"/>
                    </a:cubicBezTo>
                    <a:close/>
                    <a:moveTo>
                      <a:pt x="120" y="233"/>
                    </a:moveTo>
                    <a:cubicBezTo>
                      <a:pt x="118" y="233"/>
                      <a:pt x="114" y="234"/>
                      <a:pt x="110" y="235"/>
                    </a:cubicBezTo>
                    <a:cubicBezTo>
                      <a:pt x="109" y="240"/>
                      <a:pt x="103" y="249"/>
                      <a:pt x="104" y="249"/>
                    </a:cubicBezTo>
                    <a:cubicBezTo>
                      <a:pt x="105" y="249"/>
                      <a:pt x="107" y="247"/>
                      <a:pt x="112" y="242"/>
                    </a:cubicBezTo>
                    <a:lnTo>
                      <a:pt x="112" y="242"/>
                    </a:lnTo>
                    <a:lnTo>
                      <a:pt x="71" y="303"/>
                    </a:lnTo>
                    <a:cubicBezTo>
                      <a:pt x="73" y="302"/>
                      <a:pt x="75" y="302"/>
                      <a:pt x="76" y="302"/>
                    </a:cubicBezTo>
                    <a:cubicBezTo>
                      <a:pt x="92" y="302"/>
                      <a:pt x="85" y="323"/>
                      <a:pt x="95" y="323"/>
                    </a:cubicBezTo>
                    <a:cubicBezTo>
                      <a:pt x="99" y="323"/>
                      <a:pt x="106" y="320"/>
                      <a:pt x="117" y="312"/>
                    </a:cubicBezTo>
                    <a:cubicBezTo>
                      <a:pt x="107" y="299"/>
                      <a:pt x="146" y="233"/>
                      <a:pt x="120" y="2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grpSp>
        <p:nvGrpSpPr>
          <p:cNvPr id="10717" name="Google Shape;10717;p49"/>
          <p:cNvGrpSpPr/>
          <p:nvPr/>
        </p:nvGrpSpPr>
        <p:grpSpPr>
          <a:xfrm>
            <a:off x="1036023" y="2404755"/>
            <a:ext cx="995327" cy="978207"/>
            <a:chOff x="424743" y="3313293"/>
            <a:chExt cx="692402" cy="680492"/>
          </a:xfrm>
        </p:grpSpPr>
        <p:sp>
          <p:nvSpPr>
            <p:cNvPr id="10718" name="Google Shape;10718;p49"/>
            <p:cNvSpPr/>
            <p:nvPr/>
          </p:nvSpPr>
          <p:spPr>
            <a:xfrm>
              <a:off x="425045" y="3313386"/>
              <a:ext cx="692100" cy="680400"/>
            </a:xfrm>
            <a:prstGeom prst="ellipse">
              <a:avLst/>
            </a:prstGeom>
            <a:solidFill>
              <a:schemeClr val="accent3"/>
            </a:solidFill>
            <a:ln w="114300" cap="flat" cmpd="sng">
              <a:solidFill>
                <a:schemeClr val="accent3"/>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0719" name="Google Shape;10719;p49"/>
            <p:cNvGrpSpPr/>
            <p:nvPr/>
          </p:nvGrpSpPr>
          <p:grpSpPr>
            <a:xfrm>
              <a:off x="424743" y="3313293"/>
              <a:ext cx="692019" cy="680230"/>
              <a:chOff x="4631800" y="1590400"/>
              <a:chExt cx="864375" cy="849650"/>
            </a:xfrm>
          </p:grpSpPr>
          <p:sp>
            <p:nvSpPr>
              <p:cNvPr id="10720" name="Google Shape;10720;p49"/>
              <p:cNvSpPr/>
              <p:nvPr/>
            </p:nvSpPr>
            <p:spPr>
              <a:xfrm>
                <a:off x="5417275" y="1960850"/>
                <a:ext cx="21475" cy="40075"/>
              </a:xfrm>
              <a:custGeom>
                <a:avLst/>
                <a:gdLst/>
                <a:ahLst/>
                <a:cxnLst/>
                <a:rect l="l" t="t" r="r" b="b"/>
                <a:pathLst>
                  <a:path w="859" h="1603" extrusionOk="0">
                    <a:moveTo>
                      <a:pt x="349" y="1"/>
                    </a:moveTo>
                    <a:cubicBezTo>
                      <a:pt x="342" y="1"/>
                      <a:pt x="337" y="3"/>
                      <a:pt x="332" y="7"/>
                    </a:cubicBezTo>
                    <a:cubicBezTo>
                      <a:pt x="82" y="244"/>
                      <a:pt x="19" y="489"/>
                      <a:pt x="1" y="805"/>
                    </a:cubicBezTo>
                    <a:cubicBezTo>
                      <a:pt x="22" y="788"/>
                      <a:pt x="46" y="779"/>
                      <a:pt x="70" y="779"/>
                    </a:cubicBezTo>
                    <a:cubicBezTo>
                      <a:pt x="98" y="779"/>
                      <a:pt x="127" y="791"/>
                      <a:pt x="156" y="816"/>
                    </a:cubicBezTo>
                    <a:cubicBezTo>
                      <a:pt x="265" y="1185"/>
                      <a:pt x="265" y="1132"/>
                      <a:pt x="314" y="1356"/>
                    </a:cubicBezTo>
                    <a:cubicBezTo>
                      <a:pt x="339" y="1391"/>
                      <a:pt x="362" y="1428"/>
                      <a:pt x="385" y="1463"/>
                    </a:cubicBezTo>
                    <a:cubicBezTo>
                      <a:pt x="406" y="1472"/>
                      <a:pt x="425" y="1482"/>
                      <a:pt x="443" y="1496"/>
                    </a:cubicBezTo>
                    <a:cubicBezTo>
                      <a:pt x="455" y="1521"/>
                      <a:pt x="467" y="1553"/>
                      <a:pt x="480" y="1581"/>
                    </a:cubicBezTo>
                    <a:lnTo>
                      <a:pt x="541" y="1600"/>
                    </a:lnTo>
                    <a:cubicBezTo>
                      <a:pt x="509" y="1496"/>
                      <a:pt x="508" y="1436"/>
                      <a:pt x="479" y="1436"/>
                    </a:cubicBezTo>
                    <a:cubicBezTo>
                      <a:pt x="477" y="1436"/>
                      <a:pt x="474" y="1437"/>
                      <a:pt x="471" y="1438"/>
                    </a:cubicBezTo>
                    <a:cubicBezTo>
                      <a:pt x="473" y="1392"/>
                      <a:pt x="489" y="1374"/>
                      <a:pt x="513" y="1374"/>
                    </a:cubicBezTo>
                    <a:cubicBezTo>
                      <a:pt x="600" y="1374"/>
                      <a:pt x="795" y="1595"/>
                      <a:pt x="858" y="1602"/>
                    </a:cubicBezTo>
                    <a:cubicBezTo>
                      <a:pt x="807" y="1507"/>
                      <a:pt x="740" y="1419"/>
                      <a:pt x="659" y="1347"/>
                    </a:cubicBezTo>
                    <a:cubicBezTo>
                      <a:pt x="640" y="1292"/>
                      <a:pt x="687" y="1280"/>
                      <a:pt x="647" y="1247"/>
                    </a:cubicBezTo>
                    <a:cubicBezTo>
                      <a:pt x="538" y="1083"/>
                      <a:pt x="418" y="923"/>
                      <a:pt x="392" y="719"/>
                    </a:cubicBezTo>
                    <a:cubicBezTo>
                      <a:pt x="371" y="691"/>
                      <a:pt x="358" y="659"/>
                      <a:pt x="355" y="626"/>
                    </a:cubicBezTo>
                    <a:cubicBezTo>
                      <a:pt x="343" y="634"/>
                      <a:pt x="333" y="640"/>
                      <a:pt x="325" y="640"/>
                    </a:cubicBezTo>
                    <a:cubicBezTo>
                      <a:pt x="320" y="640"/>
                      <a:pt x="315" y="638"/>
                      <a:pt x="311" y="633"/>
                    </a:cubicBezTo>
                    <a:cubicBezTo>
                      <a:pt x="319" y="625"/>
                      <a:pt x="329" y="621"/>
                      <a:pt x="340" y="621"/>
                    </a:cubicBezTo>
                    <a:cubicBezTo>
                      <a:pt x="345" y="621"/>
                      <a:pt x="350" y="622"/>
                      <a:pt x="355" y="624"/>
                    </a:cubicBezTo>
                    <a:cubicBezTo>
                      <a:pt x="344" y="524"/>
                      <a:pt x="406" y="390"/>
                      <a:pt x="569" y="246"/>
                    </a:cubicBezTo>
                    <a:cubicBezTo>
                      <a:pt x="560" y="181"/>
                      <a:pt x="412" y="1"/>
                      <a:pt x="3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21" name="Google Shape;10721;p49"/>
              <p:cNvSpPr/>
              <p:nvPr/>
            </p:nvSpPr>
            <p:spPr>
              <a:xfrm>
                <a:off x="5428575" y="2021400"/>
                <a:ext cx="12600" cy="10425"/>
              </a:xfrm>
              <a:custGeom>
                <a:avLst/>
                <a:gdLst/>
                <a:ahLst/>
                <a:cxnLst/>
                <a:rect l="l" t="t" r="r" b="b"/>
                <a:pathLst>
                  <a:path w="504" h="417" extrusionOk="0">
                    <a:moveTo>
                      <a:pt x="504" y="1"/>
                    </a:moveTo>
                    <a:lnTo>
                      <a:pt x="504" y="1"/>
                    </a:lnTo>
                    <a:cubicBezTo>
                      <a:pt x="334" y="15"/>
                      <a:pt x="184" y="156"/>
                      <a:pt x="1" y="237"/>
                    </a:cubicBezTo>
                    <a:cubicBezTo>
                      <a:pt x="47" y="311"/>
                      <a:pt x="115" y="416"/>
                      <a:pt x="156" y="416"/>
                    </a:cubicBezTo>
                    <a:cubicBezTo>
                      <a:pt x="160" y="416"/>
                      <a:pt x="164" y="415"/>
                      <a:pt x="168" y="413"/>
                    </a:cubicBezTo>
                    <a:cubicBezTo>
                      <a:pt x="330" y="328"/>
                      <a:pt x="450" y="179"/>
                      <a:pt x="5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22" name="Google Shape;10722;p49"/>
              <p:cNvSpPr/>
              <p:nvPr/>
            </p:nvSpPr>
            <p:spPr>
              <a:xfrm>
                <a:off x="5426650" y="1997350"/>
                <a:ext cx="400" cy="275"/>
              </a:xfrm>
              <a:custGeom>
                <a:avLst/>
                <a:gdLst/>
                <a:ahLst/>
                <a:cxnLst/>
                <a:rect l="l" t="t" r="r" b="b"/>
                <a:pathLst>
                  <a:path w="16" h="11" extrusionOk="0">
                    <a:moveTo>
                      <a:pt x="2" y="0"/>
                    </a:moveTo>
                    <a:cubicBezTo>
                      <a:pt x="0" y="0"/>
                      <a:pt x="4" y="3"/>
                      <a:pt x="15" y="10"/>
                    </a:cubicBezTo>
                    <a:cubicBezTo>
                      <a:pt x="13" y="8"/>
                      <a:pt x="13" y="5"/>
                      <a:pt x="10" y="3"/>
                    </a:cubicBezTo>
                    <a:cubicBezTo>
                      <a:pt x="6" y="1"/>
                      <a:pt x="3"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23" name="Google Shape;10723;p49"/>
              <p:cNvSpPr/>
              <p:nvPr/>
            </p:nvSpPr>
            <p:spPr>
              <a:xfrm>
                <a:off x="5380825" y="1963575"/>
                <a:ext cx="27500" cy="66425"/>
              </a:xfrm>
              <a:custGeom>
                <a:avLst/>
                <a:gdLst/>
                <a:ahLst/>
                <a:cxnLst/>
                <a:rect l="l" t="t" r="r" b="b"/>
                <a:pathLst>
                  <a:path w="1100" h="2657" extrusionOk="0">
                    <a:moveTo>
                      <a:pt x="422" y="0"/>
                    </a:moveTo>
                    <a:cubicBezTo>
                      <a:pt x="421" y="1"/>
                      <a:pt x="420" y="1"/>
                      <a:pt x="420" y="2"/>
                    </a:cubicBezTo>
                    <a:lnTo>
                      <a:pt x="420" y="2"/>
                    </a:lnTo>
                    <a:cubicBezTo>
                      <a:pt x="420" y="2"/>
                      <a:pt x="421" y="1"/>
                      <a:pt x="422" y="0"/>
                    </a:cubicBezTo>
                    <a:close/>
                    <a:moveTo>
                      <a:pt x="420" y="2"/>
                    </a:moveTo>
                    <a:cubicBezTo>
                      <a:pt x="118" y="215"/>
                      <a:pt x="1" y="530"/>
                      <a:pt x="82" y="823"/>
                    </a:cubicBezTo>
                    <a:cubicBezTo>
                      <a:pt x="163" y="1025"/>
                      <a:pt x="267" y="1217"/>
                      <a:pt x="392" y="1396"/>
                    </a:cubicBezTo>
                    <a:cubicBezTo>
                      <a:pt x="397" y="1393"/>
                      <a:pt x="402" y="1392"/>
                      <a:pt x="407" y="1392"/>
                    </a:cubicBezTo>
                    <a:cubicBezTo>
                      <a:pt x="434" y="1392"/>
                      <a:pt x="455" y="1430"/>
                      <a:pt x="445" y="1430"/>
                    </a:cubicBezTo>
                    <a:cubicBezTo>
                      <a:pt x="442" y="1430"/>
                      <a:pt x="437" y="1427"/>
                      <a:pt x="429" y="1419"/>
                    </a:cubicBezTo>
                    <a:lnTo>
                      <a:pt x="429" y="1419"/>
                    </a:lnTo>
                    <a:cubicBezTo>
                      <a:pt x="476" y="1486"/>
                      <a:pt x="524" y="1549"/>
                      <a:pt x="568" y="1609"/>
                    </a:cubicBezTo>
                    <a:lnTo>
                      <a:pt x="573" y="1528"/>
                    </a:lnTo>
                    <a:cubicBezTo>
                      <a:pt x="574" y="1528"/>
                      <a:pt x="574" y="1527"/>
                      <a:pt x="575" y="1527"/>
                    </a:cubicBezTo>
                    <a:cubicBezTo>
                      <a:pt x="588" y="1527"/>
                      <a:pt x="599" y="1595"/>
                      <a:pt x="619" y="1681"/>
                    </a:cubicBezTo>
                    <a:cubicBezTo>
                      <a:pt x="682" y="1776"/>
                      <a:pt x="731" y="1873"/>
                      <a:pt x="740" y="1989"/>
                    </a:cubicBezTo>
                    <a:lnTo>
                      <a:pt x="816" y="2054"/>
                    </a:lnTo>
                    <a:cubicBezTo>
                      <a:pt x="786" y="2043"/>
                      <a:pt x="758" y="2022"/>
                      <a:pt x="740" y="1996"/>
                    </a:cubicBezTo>
                    <a:cubicBezTo>
                      <a:pt x="731" y="2096"/>
                      <a:pt x="731" y="2270"/>
                      <a:pt x="473" y="2388"/>
                    </a:cubicBezTo>
                    <a:cubicBezTo>
                      <a:pt x="459" y="2409"/>
                      <a:pt x="649" y="2652"/>
                      <a:pt x="670" y="2657"/>
                    </a:cubicBezTo>
                    <a:cubicBezTo>
                      <a:pt x="953" y="2437"/>
                      <a:pt x="1099" y="2230"/>
                      <a:pt x="1071" y="1887"/>
                    </a:cubicBezTo>
                    <a:cubicBezTo>
                      <a:pt x="1027" y="1690"/>
                      <a:pt x="872" y="1449"/>
                      <a:pt x="731" y="1229"/>
                    </a:cubicBezTo>
                    <a:cubicBezTo>
                      <a:pt x="725" y="1249"/>
                      <a:pt x="718" y="1257"/>
                      <a:pt x="714" y="1257"/>
                    </a:cubicBezTo>
                    <a:cubicBezTo>
                      <a:pt x="707" y="1257"/>
                      <a:pt x="707" y="1229"/>
                      <a:pt x="731" y="1187"/>
                    </a:cubicBezTo>
                    <a:cubicBezTo>
                      <a:pt x="541" y="1002"/>
                      <a:pt x="476" y="849"/>
                      <a:pt x="404" y="747"/>
                    </a:cubicBezTo>
                    <a:cubicBezTo>
                      <a:pt x="376" y="568"/>
                      <a:pt x="390" y="434"/>
                      <a:pt x="573" y="269"/>
                    </a:cubicBezTo>
                    <a:cubicBezTo>
                      <a:pt x="609" y="220"/>
                      <a:pt x="403" y="26"/>
                      <a:pt x="42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24" name="Google Shape;10724;p49"/>
              <p:cNvSpPr/>
              <p:nvPr/>
            </p:nvSpPr>
            <p:spPr>
              <a:xfrm>
                <a:off x="5414325" y="2033900"/>
                <a:ext cx="25300" cy="71975"/>
              </a:xfrm>
              <a:custGeom>
                <a:avLst/>
                <a:gdLst/>
                <a:ahLst/>
                <a:cxnLst/>
                <a:rect l="l" t="t" r="r" b="b"/>
                <a:pathLst>
                  <a:path w="1012" h="2879" extrusionOk="0">
                    <a:moveTo>
                      <a:pt x="510" y="0"/>
                    </a:moveTo>
                    <a:cubicBezTo>
                      <a:pt x="504" y="0"/>
                      <a:pt x="500" y="4"/>
                      <a:pt x="496" y="11"/>
                    </a:cubicBezTo>
                    <a:cubicBezTo>
                      <a:pt x="151" y="187"/>
                      <a:pt x="0" y="433"/>
                      <a:pt x="93" y="704"/>
                    </a:cubicBezTo>
                    <a:cubicBezTo>
                      <a:pt x="107" y="936"/>
                      <a:pt x="109" y="1214"/>
                      <a:pt x="288" y="1388"/>
                    </a:cubicBezTo>
                    <a:cubicBezTo>
                      <a:pt x="286" y="1388"/>
                      <a:pt x="272" y="1454"/>
                      <a:pt x="291" y="1454"/>
                    </a:cubicBezTo>
                    <a:cubicBezTo>
                      <a:pt x="295" y="1454"/>
                      <a:pt x="299" y="1452"/>
                      <a:pt x="304" y="1448"/>
                    </a:cubicBezTo>
                    <a:lnTo>
                      <a:pt x="304" y="1448"/>
                    </a:lnTo>
                    <a:cubicBezTo>
                      <a:pt x="536" y="2021"/>
                      <a:pt x="510" y="2368"/>
                      <a:pt x="86" y="2510"/>
                    </a:cubicBezTo>
                    <a:cubicBezTo>
                      <a:pt x="121" y="2521"/>
                      <a:pt x="228" y="2834"/>
                      <a:pt x="209" y="2878"/>
                    </a:cubicBezTo>
                    <a:cubicBezTo>
                      <a:pt x="1011" y="2470"/>
                      <a:pt x="717" y="1722"/>
                      <a:pt x="603" y="1323"/>
                    </a:cubicBezTo>
                    <a:lnTo>
                      <a:pt x="603" y="1323"/>
                    </a:lnTo>
                    <a:cubicBezTo>
                      <a:pt x="594" y="1331"/>
                      <a:pt x="587" y="1334"/>
                      <a:pt x="583" y="1334"/>
                    </a:cubicBezTo>
                    <a:cubicBezTo>
                      <a:pt x="571" y="1334"/>
                      <a:pt x="580" y="1306"/>
                      <a:pt x="589" y="1306"/>
                    </a:cubicBezTo>
                    <a:cubicBezTo>
                      <a:pt x="591" y="1306"/>
                      <a:pt x="592" y="1307"/>
                      <a:pt x="594" y="1309"/>
                    </a:cubicBezTo>
                    <a:cubicBezTo>
                      <a:pt x="448" y="1070"/>
                      <a:pt x="404" y="855"/>
                      <a:pt x="418" y="713"/>
                    </a:cubicBezTo>
                    <a:cubicBezTo>
                      <a:pt x="422" y="567"/>
                      <a:pt x="404" y="472"/>
                      <a:pt x="710" y="210"/>
                    </a:cubicBezTo>
                    <a:lnTo>
                      <a:pt x="710" y="210"/>
                    </a:lnTo>
                    <a:cubicBezTo>
                      <a:pt x="707" y="212"/>
                      <a:pt x="705" y="212"/>
                      <a:pt x="702" y="212"/>
                    </a:cubicBezTo>
                    <a:cubicBezTo>
                      <a:pt x="656" y="212"/>
                      <a:pt x="554" y="0"/>
                      <a:pt x="5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25" name="Google Shape;10725;p49"/>
              <p:cNvSpPr/>
              <p:nvPr/>
            </p:nvSpPr>
            <p:spPr>
              <a:xfrm>
                <a:off x="5394725" y="2061050"/>
                <a:ext cx="1075" cy="2525"/>
              </a:xfrm>
              <a:custGeom>
                <a:avLst/>
                <a:gdLst/>
                <a:ahLst/>
                <a:cxnLst/>
                <a:rect l="l" t="t" r="r" b="b"/>
                <a:pathLst>
                  <a:path w="43" h="101" extrusionOk="0">
                    <a:moveTo>
                      <a:pt x="17" y="0"/>
                    </a:moveTo>
                    <a:cubicBezTo>
                      <a:pt x="12" y="3"/>
                      <a:pt x="5" y="7"/>
                      <a:pt x="1" y="10"/>
                    </a:cubicBezTo>
                    <a:cubicBezTo>
                      <a:pt x="15" y="72"/>
                      <a:pt x="31" y="96"/>
                      <a:pt x="42" y="100"/>
                    </a:cubicBezTo>
                    <a:cubicBezTo>
                      <a:pt x="33" y="65"/>
                      <a:pt x="24" y="33"/>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26" name="Google Shape;10726;p49"/>
              <p:cNvSpPr/>
              <p:nvPr/>
            </p:nvSpPr>
            <p:spPr>
              <a:xfrm>
                <a:off x="5386375" y="2032600"/>
                <a:ext cx="2250" cy="3025"/>
              </a:xfrm>
              <a:custGeom>
                <a:avLst/>
                <a:gdLst/>
                <a:ahLst/>
                <a:cxnLst/>
                <a:rect l="l" t="t" r="r" b="b"/>
                <a:pathLst>
                  <a:path w="90" h="121" extrusionOk="0">
                    <a:moveTo>
                      <a:pt x="82" y="0"/>
                    </a:moveTo>
                    <a:cubicBezTo>
                      <a:pt x="54" y="23"/>
                      <a:pt x="26" y="49"/>
                      <a:pt x="1" y="74"/>
                    </a:cubicBezTo>
                    <a:cubicBezTo>
                      <a:pt x="10" y="91"/>
                      <a:pt x="24" y="105"/>
                      <a:pt x="36" y="121"/>
                    </a:cubicBezTo>
                    <a:lnTo>
                      <a:pt x="87" y="100"/>
                    </a:lnTo>
                    <a:cubicBezTo>
                      <a:pt x="89" y="70"/>
                      <a:pt x="89" y="40"/>
                      <a:pt x="87" y="10"/>
                    </a:cubicBezTo>
                    <a:cubicBezTo>
                      <a:pt x="84" y="5"/>
                      <a:pt x="84" y="3"/>
                      <a:pt x="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27" name="Google Shape;10727;p49"/>
              <p:cNvSpPr/>
              <p:nvPr/>
            </p:nvSpPr>
            <p:spPr>
              <a:xfrm>
                <a:off x="5381425" y="2068825"/>
                <a:ext cx="18550" cy="27075"/>
              </a:xfrm>
              <a:custGeom>
                <a:avLst/>
                <a:gdLst/>
                <a:ahLst/>
                <a:cxnLst/>
                <a:rect l="l" t="t" r="r" b="b"/>
                <a:pathLst>
                  <a:path w="742" h="1083" extrusionOk="0">
                    <a:moveTo>
                      <a:pt x="632" y="0"/>
                    </a:moveTo>
                    <a:cubicBezTo>
                      <a:pt x="588" y="26"/>
                      <a:pt x="554" y="91"/>
                      <a:pt x="521" y="172"/>
                    </a:cubicBezTo>
                    <a:lnTo>
                      <a:pt x="595" y="269"/>
                    </a:lnTo>
                    <a:cubicBezTo>
                      <a:pt x="493" y="413"/>
                      <a:pt x="428" y="438"/>
                      <a:pt x="373" y="445"/>
                    </a:cubicBezTo>
                    <a:cubicBezTo>
                      <a:pt x="368" y="471"/>
                      <a:pt x="359" y="496"/>
                      <a:pt x="343" y="519"/>
                    </a:cubicBezTo>
                    <a:cubicBezTo>
                      <a:pt x="343" y="617"/>
                      <a:pt x="199" y="705"/>
                      <a:pt x="60" y="763"/>
                    </a:cubicBezTo>
                    <a:cubicBezTo>
                      <a:pt x="0" y="797"/>
                      <a:pt x="142" y="1083"/>
                      <a:pt x="199" y="1083"/>
                    </a:cubicBezTo>
                    <a:cubicBezTo>
                      <a:pt x="200" y="1083"/>
                      <a:pt x="201" y="1083"/>
                      <a:pt x="201" y="1083"/>
                    </a:cubicBezTo>
                    <a:cubicBezTo>
                      <a:pt x="445" y="997"/>
                      <a:pt x="570" y="876"/>
                      <a:pt x="683" y="670"/>
                    </a:cubicBezTo>
                    <a:cubicBezTo>
                      <a:pt x="741" y="464"/>
                      <a:pt x="693" y="230"/>
                      <a:pt x="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28" name="Google Shape;10728;p49"/>
              <p:cNvSpPr/>
              <p:nvPr/>
            </p:nvSpPr>
            <p:spPr>
              <a:xfrm>
                <a:off x="5380250" y="2029800"/>
                <a:ext cx="16475" cy="32375"/>
              </a:xfrm>
              <a:custGeom>
                <a:avLst/>
                <a:gdLst/>
                <a:ahLst/>
                <a:cxnLst/>
                <a:rect l="l" t="t" r="r" b="b"/>
                <a:pathLst>
                  <a:path w="659" h="1295" extrusionOk="0">
                    <a:moveTo>
                      <a:pt x="462" y="1"/>
                    </a:moveTo>
                    <a:cubicBezTo>
                      <a:pt x="413" y="38"/>
                      <a:pt x="371" y="73"/>
                      <a:pt x="329" y="110"/>
                    </a:cubicBezTo>
                    <a:lnTo>
                      <a:pt x="329" y="122"/>
                    </a:lnTo>
                    <a:cubicBezTo>
                      <a:pt x="339" y="149"/>
                      <a:pt x="348" y="175"/>
                      <a:pt x="362" y="203"/>
                    </a:cubicBezTo>
                    <a:lnTo>
                      <a:pt x="329" y="214"/>
                    </a:lnTo>
                    <a:cubicBezTo>
                      <a:pt x="327" y="241"/>
                      <a:pt x="319" y="252"/>
                      <a:pt x="309" y="252"/>
                    </a:cubicBezTo>
                    <a:cubicBezTo>
                      <a:pt x="301" y="252"/>
                      <a:pt x="290" y="244"/>
                      <a:pt x="278" y="233"/>
                    </a:cubicBezTo>
                    <a:lnTo>
                      <a:pt x="162" y="277"/>
                    </a:lnTo>
                    <a:cubicBezTo>
                      <a:pt x="51" y="414"/>
                      <a:pt x="0" y="555"/>
                      <a:pt x="40" y="692"/>
                    </a:cubicBezTo>
                    <a:cubicBezTo>
                      <a:pt x="44" y="907"/>
                      <a:pt x="146" y="1079"/>
                      <a:pt x="209" y="1295"/>
                    </a:cubicBezTo>
                    <a:cubicBezTo>
                      <a:pt x="276" y="1189"/>
                      <a:pt x="352" y="1097"/>
                      <a:pt x="457" y="1097"/>
                    </a:cubicBezTo>
                    <a:cubicBezTo>
                      <a:pt x="468" y="1097"/>
                      <a:pt x="478" y="1098"/>
                      <a:pt x="489" y="1100"/>
                    </a:cubicBezTo>
                    <a:cubicBezTo>
                      <a:pt x="427" y="961"/>
                      <a:pt x="350" y="840"/>
                      <a:pt x="309" y="715"/>
                    </a:cubicBezTo>
                    <a:cubicBezTo>
                      <a:pt x="348" y="548"/>
                      <a:pt x="404" y="451"/>
                      <a:pt x="635" y="251"/>
                    </a:cubicBezTo>
                    <a:cubicBezTo>
                      <a:pt x="659" y="247"/>
                      <a:pt x="462" y="3"/>
                      <a:pt x="4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29" name="Google Shape;10729;p49"/>
              <p:cNvSpPr/>
              <p:nvPr/>
            </p:nvSpPr>
            <p:spPr>
              <a:xfrm>
                <a:off x="5392425" y="2105075"/>
                <a:ext cx="25925" cy="68200"/>
              </a:xfrm>
              <a:custGeom>
                <a:avLst/>
                <a:gdLst/>
                <a:ahLst/>
                <a:cxnLst/>
                <a:rect l="l" t="t" r="r" b="b"/>
                <a:pathLst>
                  <a:path w="1037" h="2728" extrusionOk="0">
                    <a:moveTo>
                      <a:pt x="1036" y="235"/>
                    </a:moveTo>
                    <a:lnTo>
                      <a:pt x="1036" y="235"/>
                    </a:lnTo>
                    <a:cubicBezTo>
                      <a:pt x="1031" y="238"/>
                      <a:pt x="1025" y="241"/>
                      <a:pt x="1020" y="243"/>
                    </a:cubicBezTo>
                    <a:lnTo>
                      <a:pt x="1020" y="243"/>
                    </a:lnTo>
                    <a:cubicBezTo>
                      <a:pt x="1026" y="243"/>
                      <a:pt x="1031" y="240"/>
                      <a:pt x="1036" y="235"/>
                    </a:cubicBezTo>
                    <a:close/>
                    <a:moveTo>
                      <a:pt x="843" y="1"/>
                    </a:moveTo>
                    <a:cubicBezTo>
                      <a:pt x="841" y="1"/>
                      <a:pt x="839" y="2"/>
                      <a:pt x="837" y="4"/>
                    </a:cubicBezTo>
                    <a:cubicBezTo>
                      <a:pt x="151" y="266"/>
                      <a:pt x="257" y="815"/>
                      <a:pt x="392" y="1295"/>
                    </a:cubicBezTo>
                    <a:cubicBezTo>
                      <a:pt x="315" y="1330"/>
                      <a:pt x="355" y="1432"/>
                      <a:pt x="362" y="1434"/>
                    </a:cubicBezTo>
                    <a:cubicBezTo>
                      <a:pt x="366" y="1534"/>
                      <a:pt x="413" y="1659"/>
                      <a:pt x="392" y="1777"/>
                    </a:cubicBezTo>
                    <a:cubicBezTo>
                      <a:pt x="434" y="1868"/>
                      <a:pt x="436" y="1970"/>
                      <a:pt x="399" y="2060"/>
                    </a:cubicBezTo>
                    <a:cubicBezTo>
                      <a:pt x="362" y="2211"/>
                      <a:pt x="257" y="2382"/>
                      <a:pt x="5" y="2389"/>
                    </a:cubicBezTo>
                    <a:cubicBezTo>
                      <a:pt x="0" y="2398"/>
                      <a:pt x="12" y="2463"/>
                      <a:pt x="21" y="2537"/>
                    </a:cubicBezTo>
                    <a:cubicBezTo>
                      <a:pt x="70" y="2602"/>
                      <a:pt x="123" y="2665"/>
                      <a:pt x="176" y="2728"/>
                    </a:cubicBezTo>
                    <a:cubicBezTo>
                      <a:pt x="536" y="2584"/>
                      <a:pt x="684" y="2331"/>
                      <a:pt x="702" y="2171"/>
                    </a:cubicBezTo>
                    <a:cubicBezTo>
                      <a:pt x="730" y="2046"/>
                      <a:pt x="770" y="1939"/>
                      <a:pt x="767" y="1710"/>
                    </a:cubicBezTo>
                    <a:cubicBezTo>
                      <a:pt x="726" y="1589"/>
                      <a:pt x="709" y="1527"/>
                      <a:pt x="647" y="1364"/>
                    </a:cubicBezTo>
                    <a:lnTo>
                      <a:pt x="647" y="1364"/>
                    </a:lnTo>
                    <a:cubicBezTo>
                      <a:pt x="649" y="1365"/>
                      <a:pt x="651" y="1366"/>
                      <a:pt x="652" y="1366"/>
                    </a:cubicBezTo>
                    <a:cubicBezTo>
                      <a:pt x="682" y="1366"/>
                      <a:pt x="700" y="1236"/>
                      <a:pt x="655" y="1236"/>
                    </a:cubicBezTo>
                    <a:cubicBezTo>
                      <a:pt x="652" y="1236"/>
                      <a:pt x="650" y="1236"/>
                      <a:pt x="647" y="1237"/>
                    </a:cubicBezTo>
                    <a:cubicBezTo>
                      <a:pt x="532" y="749"/>
                      <a:pt x="572" y="460"/>
                      <a:pt x="1020" y="243"/>
                    </a:cubicBezTo>
                    <a:lnTo>
                      <a:pt x="1020" y="243"/>
                    </a:lnTo>
                    <a:cubicBezTo>
                      <a:pt x="1019" y="243"/>
                      <a:pt x="1018" y="243"/>
                      <a:pt x="1017" y="243"/>
                    </a:cubicBezTo>
                    <a:cubicBezTo>
                      <a:pt x="953" y="243"/>
                      <a:pt x="878" y="1"/>
                      <a:pt x="8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30" name="Google Shape;10730;p49"/>
              <p:cNvSpPr/>
              <p:nvPr/>
            </p:nvSpPr>
            <p:spPr>
              <a:xfrm>
                <a:off x="5359325" y="2093625"/>
                <a:ext cx="24950" cy="65450"/>
              </a:xfrm>
              <a:custGeom>
                <a:avLst/>
                <a:gdLst/>
                <a:ahLst/>
                <a:cxnLst/>
                <a:rect l="l" t="t" r="r" b="b"/>
                <a:pathLst>
                  <a:path w="998" h="2618" extrusionOk="0">
                    <a:moveTo>
                      <a:pt x="874" y="0"/>
                    </a:moveTo>
                    <a:lnTo>
                      <a:pt x="874" y="0"/>
                    </a:lnTo>
                    <a:cubicBezTo>
                      <a:pt x="107" y="313"/>
                      <a:pt x="283" y="842"/>
                      <a:pt x="371" y="1241"/>
                    </a:cubicBezTo>
                    <a:cubicBezTo>
                      <a:pt x="364" y="1303"/>
                      <a:pt x="370" y="1369"/>
                      <a:pt x="377" y="1369"/>
                    </a:cubicBezTo>
                    <a:cubicBezTo>
                      <a:pt x="379" y="1369"/>
                      <a:pt x="381" y="1362"/>
                      <a:pt x="383" y="1345"/>
                    </a:cubicBezTo>
                    <a:cubicBezTo>
                      <a:pt x="415" y="1510"/>
                      <a:pt x="438" y="1605"/>
                      <a:pt x="445" y="1693"/>
                    </a:cubicBezTo>
                    <a:cubicBezTo>
                      <a:pt x="483" y="1822"/>
                      <a:pt x="494" y="1869"/>
                      <a:pt x="441" y="1994"/>
                    </a:cubicBezTo>
                    <a:cubicBezTo>
                      <a:pt x="452" y="2036"/>
                      <a:pt x="376" y="2189"/>
                      <a:pt x="12" y="2291"/>
                    </a:cubicBezTo>
                    <a:cubicBezTo>
                      <a:pt x="0" y="2295"/>
                      <a:pt x="128" y="2583"/>
                      <a:pt x="91" y="2618"/>
                    </a:cubicBezTo>
                    <a:cubicBezTo>
                      <a:pt x="571" y="2532"/>
                      <a:pt x="719" y="2244"/>
                      <a:pt x="756" y="2054"/>
                    </a:cubicBezTo>
                    <a:cubicBezTo>
                      <a:pt x="782" y="2003"/>
                      <a:pt x="795" y="1948"/>
                      <a:pt x="798" y="1892"/>
                    </a:cubicBezTo>
                    <a:cubicBezTo>
                      <a:pt x="772" y="1841"/>
                      <a:pt x="744" y="1788"/>
                      <a:pt x="717" y="1723"/>
                    </a:cubicBezTo>
                    <a:lnTo>
                      <a:pt x="717" y="1723"/>
                    </a:lnTo>
                    <a:lnTo>
                      <a:pt x="795" y="1804"/>
                    </a:lnTo>
                    <a:cubicBezTo>
                      <a:pt x="789" y="1758"/>
                      <a:pt x="775" y="1711"/>
                      <a:pt x="756" y="1667"/>
                    </a:cubicBezTo>
                    <a:cubicBezTo>
                      <a:pt x="770" y="1505"/>
                      <a:pt x="724" y="1456"/>
                      <a:pt x="696" y="1287"/>
                    </a:cubicBezTo>
                    <a:cubicBezTo>
                      <a:pt x="733" y="1268"/>
                      <a:pt x="687" y="1238"/>
                      <a:pt x="705" y="1162"/>
                    </a:cubicBezTo>
                    <a:cubicBezTo>
                      <a:pt x="589" y="726"/>
                      <a:pt x="550" y="501"/>
                      <a:pt x="955" y="390"/>
                    </a:cubicBezTo>
                    <a:cubicBezTo>
                      <a:pt x="997" y="332"/>
                      <a:pt x="835" y="70"/>
                      <a:pt x="8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31" name="Google Shape;10731;p49"/>
              <p:cNvSpPr/>
              <p:nvPr/>
            </p:nvSpPr>
            <p:spPr>
              <a:xfrm>
                <a:off x="4940000" y="1679000"/>
                <a:ext cx="61650" cy="35475"/>
              </a:xfrm>
              <a:custGeom>
                <a:avLst/>
                <a:gdLst/>
                <a:ahLst/>
                <a:cxnLst/>
                <a:rect l="l" t="t" r="r" b="b"/>
                <a:pathLst>
                  <a:path w="2466" h="1419" extrusionOk="0">
                    <a:moveTo>
                      <a:pt x="170" y="944"/>
                    </a:moveTo>
                    <a:lnTo>
                      <a:pt x="170" y="944"/>
                    </a:lnTo>
                    <a:cubicBezTo>
                      <a:pt x="171" y="945"/>
                      <a:pt x="172" y="945"/>
                      <a:pt x="173" y="946"/>
                    </a:cubicBezTo>
                    <a:lnTo>
                      <a:pt x="173" y="946"/>
                    </a:lnTo>
                    <a:cubicBezTo>
                      <a:pt x="172" y="945"/>
                      <a:pt x="171" y="944"/>
                      <a:pt x="170" y="944"/>
                    </a:cubicBezTo>
                    <a:close/>
                    <a:moveTo>
                      <a:pt x="1836" y="1"/>
                    </a:moveTo>
                    <a:cubicBezTo>
                      <a:pt x="1751" y="1"/>
                      <a:pt x="1678" y="11"/>
                      <a:pt x="1624" y="12"/>
                    </a:cubicBezTo>
                    <a:cubicBezTo>
                      <a:pt x="1422" y="168"/>
                      <a:pt x="1218" y="349"/>
                      <a:pt x="1088" y="580"/>
                    </a:cubicBezTo>
                    <a:cubicBezTo>
                      <a:pt x="1044" y="608"/>
                      <a:pt x="1007" y="650"/>
                      <a:pt x="984" y="696"/>
                    </a:cubicBezTo>
                    <a:cubicBezTo>
                      <a:pt x="898" y="803"/>
                      <a:pt x="771" y="998"/>
                      <a:pt x="703" y="1023"/>
                    </a:cubicBezTo>
                    <a:cubicBezTo>
                      <a:pt x="649" y="1039"/>
                      <a:pt x="596" y="1054"/>
                      <a:pt x="529" y="1054"/>
                    </a:cubicBezTo>
                    <a:cubicBezTo>
                      <a:pt x="443" y="1054"/>
                      <a:pt x="334" y="1029"/>
                      <a:pt x="173" y="946"/>
                    </a:cubicBezTo>
                    <a:lnTo>
                      <a:pt x="173" y="946"/>
                    </a:lnTo>
                    <a:cubicBezTo>
                      <a:pt x="193" y="969"/>
                      <a:pt x="29" y="1236"/>
                      <a:pt x="4" y="1236"/>
                    </a:cubicBezTo>
                    <a:lnTo>
                      <a:pt x="4" y="1236"/>
                    </a:lnTo>
                    <a:cubicBezTo>
                      <a:pt x="3" y="1235"/>
                      <a:pt x="2" y="1235"/>
                      <a:pt x="1" y="1234"/>
                    </a:cubicBezTo>
                    <a:lnTo>
                      <a:pt x="1" y="1234"/>
                    </a:lnTo>
                    <a:cubicBezTo>
                      <a:pt x="1" y="1235"/>
                      <a:pt x="2" y="1236"/>
                      <a:pt x="4" y="1236"/>
                    </a:cubicBezTo>
                    <a:cubicBezTo>
                      <a:pt x="4" y="1236"/>
                      <a:pt x="4" y="1236"/>
                      <a:pt x="4" y="1236"/>
                    </a:cubicBezTo>
                    <a:lnTo>
                      <a:pt x="4" y="1236"/>
                    </a:lnTo>
                    <a:cubicBezTo>
                      <a:pt x="183" y="1368"/>
                      <a:pt x="348" y="1419"/>
                      <a:pt x="498" y="1419"/>
                    </a:cubicBezTo>
                    <a:cubicBezTo>
                      <a:pt x="615" y="1419"/>
                      <a:pt x="722" y="1388"/>
                      <a:pt x="819" y="1341"/>
                    </a:cubicBezTo>
                    <a:cubicBezTo>
                      <a:pt x="1000" y="1232"/>
                      <a:pt x="1148" y="1074"/>
                      <a:pt x="1241" y="882"/>
                    </a:cubicBezTo>
                    <a:cubicBezTo>
                      <a:pt x="1294" y="863"/>
                      <a:pt x="1334" y="819"/>
                      <a:pt x="1348" y="766"/>
                    </a:cubicBezTo>
                    <a:cubicBezTo>
                      <a:pt x="1473" y="608"/>
                      <a:pt x="1614" y="460"/>
                      <a:pt x="1765" y="325"/>
                    </a:cubicBezTo>
                    <a:cubicBezTo>
                      <a:pt x="1798" y="309"/>
                      <a:pt x="1840" y="297"/>
                      <a:pt x="1890" y="297"/>
                    </a:cubicBezTo>
                    <a:cubicBezTo>
                      <a:pt x="1984" y="297"/>
                      <a:pt x="2110" y="339"/>
                      <a:pt x="2270" y="474"/>
                    </a:cubicBezTo>
                    <a:cubicBezTo>
                      <a:pt x="2277" y="435"/>
                      <a:pt x="2414" y="277"/>
                      <a:pt x="2458" y="277"/>
                    </a:cubicBezTo>
                    <a:cubicBezTo>
                      <a:pt x="2461" y="277"/>
                      <a:pt x="2463" y="278"/>
                      <a:pt x="2465" y="279"/>
                    </a:cubicBezTo>
                    <a:cubicBezTo>
                      <a:pt x="2230" y="42"/>
                      <a:pt x="2007" y="1"/>
                      <a:pt x="18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32" name="Google Shape;10732;p49"/>
              <p:cNvSpPr/>
              <p:nvPr/>
            </p:nvSpPr>
            <p:spPr>
              <a:xfrm>
                <a:off x="4996750" y="1690825"/>
                <a:ext cx="325" cy="225"/>
              </a:xfrm>
              <a:custGeom>
                <a:avLst/>
                <a:gdLst/>
                <a:ahLst/>
                <a:cxnLst/>
                <a:rect l="l" t="t" r="r" b="b"/>
                <a:pathLst>
                  <a:path w="13" h="9" extrusionOk="0">
                    <a:moveTo>
                      <a:pt x="0" y="1"/>
                    </a:moveTo>
                    <a:cubicBezTo>
                      <a:pt x="0" y="4"/>
                      <a:pt x="2" y="8"/>
                      <a:pt x="8" y="8"/>
                    </a:cubicBezTo>
                    <a:cubicBezTo>
                      <a:pt x="9" y="8"/>
                      <a:pt x="10" y="8"/>
                      <a:pt x="12" y="8"/>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33" name="Google Shape;10733;p49"/>
              <p:cNvSpPr/>
              <p:nvPr/>
            </p:nvSpPr>
            <p:spPr>
              <a:xfrm>
                <a:off x="4988050" y="1647425"/>
                <a:ext cx="5200" cy="5300"/>
              </a:xfrm>
              <a:custGeom>
                <a:avLst/>
                <a:gdLst/>
                <a:ahLst/>
                <a:cxnLst/>
                <a:rect l="l" t="t" r="r" b="b"/>
                <a:pathLst>
                  <a:path w="208" h="212" extrusionOk="0">
                    <a:moveTo>
                      <a:pt x="1" y="0"/>
                    </a:moveTo>
                    <a:lnTo>
                      <a:pt x="154" y="211"/>
                    </a:lnTo>
                    <a:cubicBezTo>
                      <a:pt x="184" y="169"/>
                      <a:pt x="207" y="135"/>
                      <a:pt x="196" y="135"/>
                    </a:cubicBezTo>
                    <a:cubicBezTo>
                      <a:pt x="194" y="135"/>
                      <a:pt x="192" y="136"/>
                      <a:pt x="189" y="137"/>
                    </a:cubicBezTo>
                    <a:cubicBezTo>
                      <a:pt x="131" y="86"/>
                      <a:pt x="68" y="4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34" name="Google Shape;10734;p49"/>
              <p:cNvSpPr/>
              <p:nvPr/>
            </p:nvSpPr>
            <p:spPr>
              <a:xfrm>
                <a:off x="4926400" y="1644825"/>
                <a:ext cx="64925" cy="36750"/>
              </a:xfrm>
              <a:custGeom>
                <a:avLst/>
                <a:gdLst/>
                <a:ahLst/>
                <a:cxnLst/>
                <a:rect l="l" t="t" r="r" b="b"/>
                <a:pathLst>
                  <a:path w="2597" h="1470" extrusionOk="0">
                    <a:moveTo>
                      <a:pt x="2133" y="1"/>
                    </a:moveTo>
                    <a:cubicBezTo>
                      <a:pt x="2002" y="1"/>
                      <a:pt x="1887" y="50"/>
                      <a:pt x="1783" y="123"/>
                    </a:cubicBezTo>
                    <a:cubicBezTo>
                      <a:pt x="1532" y="169"/>
                      <a:pt x="1382" y="415"/>
                      <a:pt x="1169" y="612"/>
                    </a:cubicBezTo>
                    <a:cubicBezTo>
                      <a:pt x="1144" y="660"/>
                      <a:pt x="1141" y="695"/>
                      <a:pt x="1120" y="695"/>
                    </a:cubicBezTo>
                    <a:cubicBezTo>
                      <a:pt x="1115" y="695"/>
                      <a:pt x="1109" y="693"/>
                      <a:pt x="1101" y="689"/>
                    </a:cubicBezTo>
                    <a:cubicBezTo>
                      <a:pt x="1006" y="867"/>
                      <a:pt x="856" y="1059"/>
                      <a:pt x="730" y="1087"/>
                    </a:cubicBezTo>
                    <a:cubicBezTo>
                      <a:pt x="686" y="1109"/>
                      <a:pt x="617" y="1128"/>
                      <a:pt x="525" y="1128"/>
                    </a:cubicBezTo>
                    <a:cubicBezTo>
                      <a:pt x="426" y="1128"/>
                      <a:pt x="301" y="1106"/>
                      <a:pt x="148" y="1039"/>
                    </a:cubicBezTo>
                    <a:lnTo>
                      <a:pt x="148" y="1039"/>
                    </a:lnTo>
                    <a:cubicBezTo>
                      <a:pt x="165" y="1059"/>
                      <a:pt x="21" y="1287"/>
                      <a:pt x="0" y="1335"/>
                    </a:cubicBezTo>
                    <a:cubicBezTo>
                      <a:pt x="209" y="1419"/>
                      <a:pt x="381" y="1470"/>
                      <a:pt x="536" y="1470"/>
                    </a:cubicBezTo>
                    <a:cubicBezTo>
                      <a:pt x="655" y="1470"/>
                      <a:pt x="764" y="1440"/>
                      <a:pt x="872" y="1372"/>
                    </a:cubicBezTo>
                    <a:cubicBezTo>
                      <a:pt x="1069" y="1284"/>
                      <a:pt x="1215" y="1069"/>
                      <a:pt x="1377" y="937"/>
                    </a:cubicBezTo>
                    <a:cubicBezTo>
                      <a:pt x="1371" y="879"/>
                      <a:pt x="1396" y="861"/>
                      <a:pt x="1415" y="861"/>
                    </a:cubicBezTo>
                    <a:cubicBezTo>
                      <a:pt x="1425" y="861"/>
                      <a:pt x="1433" y="866"/>
                      <a:pt x="1435" y="872"/>
                    </a:cubicBezTo>
                    <a:cubicBezTo>
                      <a:pt x="1625" y="633"/>
                      <a:pt x="1771" y="399"/>
                      <a:pt x="1943" y="327"/>
                    </a:cubicBezTo>
                    <a:cubicBezTo>
                      <a:pt x="2026" y="345"/>
                      <a:pt x="2230" y="292"/>
                      <a:pt x="2506" y="447"/>
                    </a:cubicBezTo>
                    <a:cubicBezTo>
                      <a:pt x="2506" y="448"/>
                      <a:pt x="2506" y="449"/>
                      <a:pt x="2506" y="449"/>
                    </a:cubicBezTo>
                    <a:cubicBezTo>
                      <a:pt x="2511" y="449"/>
                      <a:pt x="2556" y="398"/>
                      <a:pt x="2597" y="348"/>
                    </a:cubicBezTo>
                    <a:lnTo>
                      <a:pt x="2386" y="60"/>
                    </a:lnTo>
                    <a:cubicBezTo>
                      <a:pt x="2295" y="19"/>
                      <a:pt x="2211" y="1"/>
                      <a:pt x="2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35" name="Google Shape;10735;p49"/>
              <p:cNvSpPr/>
              <p:nvPr/>
            </p:nvSpPr>
            <p:spPr>
              <a:xfrm>
                <a:off x="4882750" y="1702325"/>
                <a:ext cx="55875" cy="41250"/>
              </a:xfrm>
              <a:custGeom>
                <a:avLst/>
                <a:gdLst/>
                <a:ahLst/>
                <a:cxnLst/>
                <a:rect l="l" t="t" r="r" b="b"/>
                <a:pathLst>
                  <a:path w="2235" h="1650" extrusionOk="0">
                    <a:moveTo>
                      <a:pt x="0" y="1555"/>
                    </a:moveTo>
                    <a:cubicBezTo>
                      <a:pt x="0" y="1557"/>
                      <a:pt x="1" y="1557"/>
                      <a:pt x="1" y="1557"/>
                    </a:cubicBezTo>
                    <a:cubicBezTo>
                      <a:pt x="2" y="1557"/>
                      <a:pt x="2" y="1557"/>
                      <a:pt x="3" y="1556"/>
                    </a:cubicBezTo>
                    <a:lnTo>
                      <a:pt x="3" y="1556"/>
                    </a:lnTo>
                    <a:cubicBezTo>
                      <a:pt x="2" y="1556"/>
                      <a:pt x="1" y="1556"/>
                      <a:pt x="0" y="1555"/>
                    </a:cubicBezTo>
                    <a:close/>
                    <a:moveTo>
                      <a:pt x="1701" y="0"/>
                    </a:moveTo>
                    <a:cubicBezTo>
                      <a:pt x="1583" y="0"/>
                      <a:pt x="1469" y="34"/>
                      <a:pt x="1350" y="111"/>
                    </a:cubicBezTo>
                    <a:cubicBezTo>
                      <a:pt x="1347" y="116"/>
                      <a:pt x="1343" y="118"/>
                      <a:pt x="1340" y="123"/>
                    </a:cubicBezTo>
                    <a:lnTo>
                      <a:pt x="1454" y="366"/>
                    </a:lnTo>
                    <a:cubicBezTo>
                      <a:pt x="1445" y="364"/>
                      <a:pt x="1436" y="364"/>
                      <a:pt x="1428" y="364"/>
                    </a:cubicBezTo>
                    <a:cubicBezTo>
                      <a:pt x="1284" y="364"/>
                      <a:pt x="1273" y="601"/>
                      <a:pt x="1190" y="601"/>
                    </a:cubicBezTo>
                    <a:cubicBezTo>
                      <a:pt x="1163" y="601"/>
                      <a:pt x="1127" y="575"/>
                      <a:pt x="1076" y="505"/>
                    </a:cubicBezTo>
                    <a:lnTo>
                      <a:pt x="1083" y="456"/>
                    </a:lnTo>
                    <a:lnTo>
                      <a:pt x="1083" y="456"/>
                    </a:lnTo>
                    <a:cubicBezTo>
                      <a:pt x="1032" y="540"/>
                      <a:pt x="988" y="628"/>
                      <a:pt x="956" y="721"/>
                    </a:cubicBezTo>
                    <a:cubicBezTo>
                      <a:pt x="893" y="739"/>
                      <a:pt x="868" y="799"/>
                      <a:pt x="851" y="827"/>
                    </a:cubicBezTo>
                    <a:cubicBezTo>
                      <a:pt x="730" y="1145"/>
                      <a:pt x="613" y="1347"/>
                      <a:pt x="380" y="1347"/>
                    </a:cubicBezTo>
                    <a:cubicBezTo>
                      <a:pt x="306" y="1347"/>
                      <a:pt x="219" y="1326"/>
                      <a:pt x="116" y="1282"/>
                    </a:cubicBezTo>
                    <a:cubicBezTo>
                      <a:pt x="106" y="1296"/>
                      <a:pt x="18" y="1537"/>
                      <a:pt x="3" y="1556"/>
                    </a:cubicBezTo>
                    <a:lnTo>
                      <a:pt x="3" y="1556"/>
                    </a:lnTo>
                    <a:cubicBezTo>
                      <a:pt x="161" y="1621"/>
                      <a:pt x="296" y="1649"/>
                      <a:pt x="412" y="1649"/>
                    </a:cubicBezTo>
                    <a:cubicBezTo>
                      <a:pt x="840" y="1649"/>
                      <a:pt x="1016" y="1272"/>
                      <a:pt x="1136" y="973"/>
                    </a:cubicBezTo>
                    <a:cubicBezTo>
                      <a:pt x="1190" y="908"/>
                      <a:pt x="1199" y="897"/>
                      <a:pt x="1222" y="874"/>
                    </a:cubicBezTo>
                    <a:cubicBezTo>
                      <a:pt x="1352" y="653"/>
                      <a:pt x="1415" y="482"/>
                      <a:pt x="1540" y="424"/>
                    </a:cubicBezTo>
                    <a:cubicBezTo>
                      <a:pt x="1593" y="383"/>
                      <a:pt x="1678" y="322"/>
                      <a:pt x="1791" y="322"/>
                    </a:cubicBezTo>
                    <a:cubicBezTo>
                      <a:pt x="1866" y="322"/>
                      <a:pt x="1953" y="349"/>
                      <a:pt x="2052" y="426"/>
                    </a:cubicBezTo>
                    <a:cubicBezTo>
                      <a:pt x="2057" y="424"/>
                      <a:pt x="2234" y="147"/>
                      <a:pt x="2213" y="147"/>
                    </a:cubicBezTo>
                    <a:lnTo>
                      <a:pt x="2213" y="147"/>
                    </a:lnTo>
                    <a:cubicBezTo>
                      <a:pt x="2212" y="147"/>
                      <a:pt x="2211" y="147"/>
                      <a:pt x="2210" y="148"/>
                    </a:cubicBezTo>
                    <a:cubicBezTo>
                      <a:pt x="2016" y="57"/>
                      <a:pt x="1855" y="0"/>
                      <a:pt x="1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36" name="Google Shape;10736;p49"/>
              <p:cNvSpPr/>
              <p:nvPr/>
            </p:nvSpPr>
            <p:spPr>
              <a:xfrm>
                <a:off x="4887725" y="1690475"/>
                <a:ext cx="275" cy="550"/>
              </a:xfrm>
              <a:custGeom>
                <a:avLst/>
                <a:gdLst/>
                <a:ahLst/>
                <a:cxnLst/>
                <a:rect l="l" t="t" r="r" b="b"/>
                <a:pathLst>
                  <a:path w="11" h="22" extrusionOk="0">
                    <a:moveTo>
                      <a:pt x="10" y="1"/>
                    </a:moveTo>
                    <a:lnTo>
                      <a:pt x="5" y="14"/>
                    </a:lnTo>
                    <a:lnTo>
                      <a:pt x="5" y="14"/>
                    </a:lnTo>
                    <a:cubicBezTo>
                      <a:pt x="9" y="7"/>
                      <a:pt x="10" y="3"/>
                      <a:pt x="10" y="1"/>
                    </a:cubicBezTo>
                    <a:close/>
                    <a:moveTo>
                      <a:pt x="5" y="14"/>
                    </a:moveTo>
                    <a:cubicBezTo>
                      <a:pt x="4" y="16"/>
                      <a:pt x="3" y="17"/>
                      <a:pt x="2" y="20"/>
                    </a:cubicBezTo>
                    <a:lnTo>
                      <a:pt x="2" y="20"/>
                    </a:lnTo>
                    <a:cubicBezTo>
                      <a:pt x="2" y="19"/>
                      <a:pt x="3" y="19"/>
                      <a:pt x="3" y="19"/>
                    </a:cubicBezTo>
                    <a:lnTo>
                      <a:pt x="5" y="14"/>
                    </a:lnTo>
                    <a:close/>
                    <a:moveTo>
                      <a:pt x="2" y="20"/>
                    </a:moveTo>
                    <a:cubicBezTo>
                      <a:pt x="1" y="20"/>
                      <a:pt x="1" y="22"/>
                      <a:pt x="1" y="22"/>
                    </a:cubicBezTo>
                    <a:cubicBezTo>
                      <a:pt x="1" y="21"/>
                      <a:pt x="2" y="20"/>
                      <a:pt x="2"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37" name="Google Shape;10737;p49"/>
              <p:cNvSpPr/>
              <p:nvPr/>
            </p:nvSpPr>
            <p:spPr>
              <a:xfrm>
                <a:off x="4862775" y="1670450"/>
                <a:ext cx="61275" cy="44375"/>
              </a:xfrm>
              <a:custGeom>
                <a:avLst/>
                <a:gdLst/>
                <a:ahLst/>
                <a:cxnLst/>
                <a:rect l="l" t="t" r="r" b="b"/>
                <a:pathLst>
                  <a:path w="2451" h="1775" extrusionOk="0">
                    <a:moveTo>
                      <a:pt x="2015" y="1"/>
                    </a:moveTo>
                    <a:cubicBezTo>
                      <a:pt x="1844" y="1"/>
                      <a:pt x="1675" y="62"/>
                      <a:pt x="1497" y="183"/>
                    </a:cubicBezTo>
                    <a:cubicBezTo>
                      <a:pt x="1421" y="232"/>
                      <a:pt x="1354" y="294"/>
                      <a:pt x="1300" y="366"/>
                    </a:cubicBezTo>
                    <a:cubicBezTo>
                      <a:pt x="1360" y="613"/>
                      <a:pt x="1358" y="688"/>
                      <a:pt x="1326" y="688"/>
                    </a:cubicBezTo>
                    <a:cubicBezTo>
                      <a:pt x="1293" y="688"/>
                      <a:pt x="1228" y="605"/>
                      <a:pt x="1168" y="554"/>
                    </a:cubicBezTo>
                    <a:cubicBezTo>
                      <a:pt x="1117" y="633"/>
                      <a:pt x="1061" y="721"/>
                      <a:pt x="1001" y="820"/>
                    </a:cubicBezTo>
                    <a:cubicBezTo>
                      <a:pt x="998" y="827"/>
                      <a:pt x="995" y="832"/>
                      <a:pt x="996" y="832"/>
                    </a:cubicBezTo>
                    <a:cubicBezTo>
                      <a:pt x="997" y="832"/>
                      <a:pt x="998" y="830"/>
                      <a:pt x="1001" y="827"/>
                    </a:cubicBezTo>
                    <a:lnTo>
                      <a:pt x="1001" y="827"/>
                    </a:lnTo>
                    <a:cubicBezTo>
                      <a:pt x="812" y="1209"/>
                      <a:pt x="687" y="1427"/>
                      <a:pt x="430" y="1427"/>
                    </a:cubicBezTo>
                    <a:cubicBezTo>
                      <a:pt x="344" y="1427"/>
                      <a:pt x="243" y="1403"/>
                      <a:pt x="120" y="1351"/>
                    </a:cubicBezTo>
                    <a:cubicBezTo>
                      <a:pt x="87" y="1391"/>
                      <a:pt x="0" y="1716"/>
                      <a:pt x="3" y="1716"/>
                    </a:cubicBezTo>
                    <a:cubicBezTo>
                      <a:pt x="3" y="1716"/>
                      <a:pt x="4" y="1715"/>
                      <a:pt x="4" y="1713"/>
                    </a:cubicBezTo>
                    <a:cubicBezTo>
                      <a:pt x="143" y="1756"/>
                      <a:pt x="266" y="1775"/>
                      <a:pt x="376" y="1775"/>
                    </a:cubicBezTo>
                    <a:cubicBezTo>
                      <a:pt x="888" y="1775"/>
                      <a:pt x="1109" y="1362"/>
                      <a:pt x="1277" y="1043"/>
                    </a:cubicBezTo>
                    <a:cubicBezTo>
                      <a:pt x="1299" y="1025"/>
                      <a:pt x="1320" y="938"/>
                      <a:pt x="1333" y="938"/>
                    </a:cubicBezTo>
                    <a:cubicBezTo>
                      <a:pt x="1334" y="938"/>
                      <a:pt x="1335" y="938"/>
                      <a:pt x="1335" y="939"/>
                    </a:cubicBezTo>
                    <a:cubicBezTo>
                      <a:pt x="1393" y="823"/>
                      <a:pt x="1460" y="711"/>
                      <a:pt x="1532" y="602"/>
                    </a:cubicBezTo>
                    <a:lnTo>
                      <a:pt x="1472" y="510"/>
                    </a:lnTo>
                    <a:lnTo>
                      <a:pt x="1472" y="510"/>
                    </a:lnTo>
                    <a:cubicBezTo>
                      <a:pt x="1497" y="535"/>
                      <a:pt x="1518" y="565"/>
                      <a:pt x="1534" y="598"/>
                    </a:cubicBezTo>
                    <a:cubicBezTo>
                      <a:pt x="1583" y="526"/>
                      <a:pt x="1646" y="466"/>
                      <a:pt x="1718" y="424"/>
                    </a:cubicBezTo>
                    <a:cubicBezTo>
                      <a:pt x="1765" y="383"/>
                      <a:pt x="1857" y="330"/>
                      <a:pt x="2002" y="330"/>
                    </a:cubicBezTo>
                    <a:cubicBezTo>
                      <a:pt x="2086" y="330"/>
                      <a:pt x="2186" y="347"/>
                      <a:pt x="2306" y="394"/>
                    </a:cubicBezTo>
                    <a:cubicBezTo>
                      <a:pt x="2306" y="394"/>
                      <a:pt x="2306" y="394"/>
                      <a:pt x="2306" y="394"/>
                    </a:cubicBezTo>
                    <a:cubicBezTo>
                      <a:pt x="2309" y="394"/>
                      <a:pt x="2409" y="134"/>
                      <a:pt x="2450" y="130"/>
                    </a:cubicBezTo>
                    <a:cubicBezTo>
                      <a:pt x="2300" y="43"/>
                      <a:pt x="2157" y="1"/>
                      <a:pt x="20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38" name="Google Shape;10738;p49"/>
              <p:cNvSpPr/>
              <p:nvPr/>
            </p:nvSpPr>
            <p:spPr>
              <a:xfrm>
                <a:off x="4832050" y="1736525"/>
                <a:ext cx="47850" cy="49350"/>
              </a:xfrm>
              <a:custGeom>
                <a:avLst/>
                <a:gdLst/>
                <a:ahLst/>
                <a:cxnLst/>
                <a:rect l="l" t="t" r="r" b="b"/>
                <a:pathLst>
                  <a:path w="1914" h="1974" extrusionOk="0">
                    <a:moveTo>
                      <a:pt x="1518" y="0"/>
                    </a:moveTo>
                    <a:cubicBezTo>
                      <a:pt x="1422" y="0"/>
                      <a:pt x="1333" y="19"/>
                      <a:pt x="1259" y="43"/>
                    </a:cubicBezTo>
                    <a:cubicBezTo>
                      <a:pt x="1002" y="194"/>
                      <a:pt x="876" y="514"/>
                      <a:pt x="781" y="829"/>
                    </a:cubicBezTo>
                    <a:lnTo>
                      <a:pt x="793" y="929"/>
                    </a:lnTo>
                    <a:cubicBezTo>
                      <a:pt x="784" y="915"/>
                      <a:pt x="774" y="901"/>
                      <a:pt x="763" y="887"/>
                    </a:cubicBezTo>
                    <a:cubicBezTo>
                      <a:pt x="758" y="906"/>
                      <a:pt x="753" y="924"/>
                      <a:pt x="747" y="943"/>
                    </a:cubicBezTo>
                    <a:cubicBezTo>
                      <a:pt x="749" y="939"/>
                      <a:pt x="751" y="937"/>
                      <a:pt x="752" y="937"/>
                    </a:cubicBezTo>
                    <a:lnTo>
                      <a:pt x="752" y="937"/>
                    </a:lnTo>
                    <a:cubicBezTo>
                      <a:pt x="755" y="937"/>
                      <a:pt x="738" y="972"/>
                      <a:pt x="721" y="978"/>
                    </a:cubicBezTo>
                    <a:cubicBezTo>
                      <a:pt x="751" y="1015"/>
                      <a:pt x="696" y="1163"/>
                      <a:pt x="677" y="1228"/>
                    </a:cubicBezTo>
                    <a:cubicBezTo>
                      <a:pt x="626" y="1370"/>
                      <a:pt x="610" y="1418"/>
                      <a:pt x="566" y="1465"/>
                    </a:cubicBezTo>
                    <a:cubicBezTo>
                      <a:pt x="468" y="1615"/>
                      <a:pt x="387" y="1618"/>
                      <a:pt x="102" y="1620"/>
                    </a:cubicBezTo>
                    <a:cubicBezTo>
                      <a:pt x="96" y="1648"/>
                      <a:pt x="92" y="1676"/>
                      <a:pt x="90" y="1704"/>
                    </a:cubicBezTo>
                    <a:lnTo>
                      <a:pt x="90" y="1704"/>
                    </a:lnTo>
                    <a:lnTo>
                      <a:pt x="93" y="1620"/>
                    </a:lnTo>
                    <a:lnTo>
                      <a:pt x="72" y="1620"/>
                    </a:lnTo>
                    <a:cubicBezTo>
                      <a:pt x="72" y="1620"/>
                      <a:pt x="72" y="1620"/>
                      <a:pt x="72" y="1620"/>
                    </a:cubicBezTo>
                    <a:cubicBezTo>
                      <a:pt x="67" y="1620"/>
                      <a:pt x="14" y="1924"/>
                      <a:pt x="0" y="1956"/>
                    </a:cubicBezTo>
                    <a:cubicBezTo>
                      <a:pt x="67" y="1968"/>
                      <a:pt x="130" y="1973"/>
                      <a:pt x="191" y="1973"/>
                    </a:cubicBezTo>
                    <a:cubicBezTo>
                      <a:pt x="463" y="1973"/>
                      <a:pt x="669" y="1859"/>
                      <a:pt x="811" y="1682"/>
                    </a:cubicBezTo>
                    <a:cubicBezTo>
                      <a:pt x="906" y="1580"/>
                      <a:pt x="904" y="1518"/>
                      <a:pt x="988" y="1349"/>
                    </a:cubicBezTo>
                    <a:cubicBezTo>
                      <a:pt x="988" y="1272"/>
                      <a:pt x="1025" y="1152"/>
                      <a:pt x="1041" y="1047"/>
                    </a:cubicBezTo>
                    <a:cubicBezTo>
                      <a:pt x="1042" y="1048"/>
                      <a:pt x="1043" y="1048"/>
                      <a:pt x="1044" y="1048"/>
                    </a:cubicBezTo>
                    <a:cubicBezTo>
                      <a:pt x="1056" y="1048"/>
                      <a:pt x="1076" y="1019"/>
                      <a:pt x="1069" y="1019"/>
                    </a:cubicBezTo>
                    <a:lnTo>
                      <a:pt x="1069" y="1019"/>
                    </a:lnTo>
                    <a:cubicBezTo>
                      <a:pt x="1067" y="1019"/>
                      <a:pt x="1061" y="1023"/>
                      <a:pt x="1050" y="1033"/>
                    </a:cubicBezTo>
                    <a:cubicBezTo>
                      <a:pt x="1115" y="748"/>
                      <a:pt x="1226" y="470"/>
                      <a:pt x="1398" y="363"/>
                    </a:cubicBezTo>
                    <a:cubicBezTo>
                      <a:pt x="1427" y="351"/>
                      <a:pt x="1463" y="344"/>
                      <a:pt x="1505" y="344"/>
                    </a:cubicBezTo>
                    <a:cubicBezTo>
                      <a:pt x="1580" y="344"/>
                      <a:pt x="1677" y="366"/>
                      <a:pt x="1794" y="417"/>
                    </a:cubicBezTo>
                    <a:cubicBezTo>
                      <a:pt x="1809" y="398"/>
                      <a:pt x="1913" y="100"/>
                      <a:pt x="1895" y="100"/>
                    </a:cubicBezTo>
                    <a:lnTo>
                      <a:pt x="1895" y="100"/>
                    </a:lnTo>
                    <a:cubicBezTo>
                      <a:pt x="1894" y="100"/>
                      <a:pt x="1891" y="103"/>
                      <a:pt x="1887" y="108"/>
                    </a:cubicBezTo>
                    <a:cubicBezTo>
                      <a:pt x="1765" y="29"/>
                      <a:pt x="1637" y="0"/>
                      <a:pt x="1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39" name="Google Shape;10739;p49"/>
              <p:cNvSpPr/>
              <p:nvPr/>
            </p:nvSpPr>
            <p:spPr>
              <a:xfrm>
                <a:off x="4807700" y="1752850"/>
                <a:ext cx="3100" cy="2100"/>
              </a:xfrm>
              <a:custGeom>
                <a:avLst/>
                <a:gdLst/>
                <a:ahLst/>
                <a:cxnLst/>
                <a:rect l="l" t="t" r="r" b="b"/>
                <a:pathLst>
                  <a:path w="124" h="84" extrusionOk="0">
                    <a:moveTo>
                      <a:pt x="0" y="0"/>
                    </a:moveTo>
                    <a:lnTo>
                      <a:pt x="0" y="0"/>
                    </a:lnTo>
                    <a:cubicBezTo>
                      <a:pt x="1" y="0"/>
                      <a:pt x="1" y="0"/>
                      <a:pt x="1" y="0"/>
                    </a:cubicBezTo>
                    <a:lnTo>
                      <a:pt x="1" y="0"/>
                    </a:lnTo>
                    <a:cubicBezTo>
                      <a:pt x="1" y="0"/>
                      <a:pt x="1" y="0"/>
                      <a:pt x="0" y="0"/>
                    </a:cubicBezTo>
                    <a:close/>
                    <a:moveTo>
                      <a:pt x="1" y="0"/>
                    </a:moveTo>
                    <a:cubicBezTo>
                      <a:pt x="5" y="1"/>
                      <a:pt x="7" y="13"/>
                      <a:pt x="10" y="26"/>
                    </a:cubicBezTo>
                    <a:cubicBezTo>
                      <a:pt x="47" y="63"/>
                      <a:pt x="82" y="83"/>
                      <a:pt x="109" y="83"/>
                    </a:cubicBezTo>
                    <a:cubicBezTo>
                      <a:pt x="114" y="83"/>
                      <a:pt x="119" y="83"/>
                      <a:pt x="123" y="81"/>
                    </a:cubicBezTo>
                    <a:cubicBezTo>
                      <a:pt x="119" y="54"/>
                      <a:pt x="114" y="30"/>
                      <a:pt x="107" y="7"/>
                    </a:cubicBezTo>
                    <a:cubicBezTo>
                      <a:pt x="72" y="7"/>
                      <a:pt x="36"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40" name="Google Shape;10740;p49"/>
              <p:cNvSpPr/>
              <p:nvPr/>
            </p:nvSpPr>
            <p:spPr>
              <a:xfrm>
                <a:off x="4813600" y="1708975"/>
                <a:ext cx="45525" cy="49100"/>
              </a:xfrm>
              <a:custGeom>
                <a:avLst/>
                <a:gdLst/>
                <a:ahLst/>
                <a:cxnLst/>
                <a:rect l="l" t="t" r="r" b="b"/>
                <a:pathLst>
                  <a:path w="1821" h="1964" extrusionOk="0">
                    <a:moveTo>
                      <a:pt x="1478" y="1"/>
                    </a:moveTo>
                    <a:cubicBezTo>
                      <a:pt x="869" y="1"/>
                      <a:pt x="671" y="647"/>
                      <a:pt x="597" y="914"/>
                    </a:cubicBezTo>
                    <a:cubicBezTo>
                      <a:pt x="590" y="951"/>
                      <a:pt x="576" y="983"/>
                      <a:pt x="553" y="1013"/>
                    </a:cubicBezTo>
                    <a:cubicBezTo>
                      <a:pt x="546" y="1097"/>
                      <a:pt x="527" y="1180"/>
                      <a:pt x="495" y="1259"/>
                    </a:cubicBezTo>
                    <a:cubicBezTo>
                      <a:pt x="425" y="1403"/>
                      <a:pt x="342" y="1535"/>
                      <a:pt x="351" y="1549"/>
                    </a:cubicBezTo>
                    <a:cubicBezTo>
                      <a:pt x="274" y="1618"/>
                      <a:pt x="179" y="1723"/>
                      <a:pt x="1" y="1753"/>
                    </a:cubicBezTo>
                    <a:cubicBezTo>
                      <a:pt x="17" y="1822"/>
                      <a:pt x="26" y="1892"/>
                      <a:pt x="33" y="1964"/>
                    </a:cubicBezTo>
                    <a:cubicBezTo>
                      <a:pt x="100" y="1908"/>
                      <a:pt x="164" y="1885"/>
                      <a:pt x="227" y="1885"/>
                    </a:cubicBezTo>
                    <a:cubicBezTo>
                      <a:pt x="281" y="1885"/>
                      <a:pt x="335" y="1902"/>
                      <a:pt x="390" y="1931"/>
                    </a:cubicBezTo>
                    <a:cubicBezTo>
                      <a:pt x="469" y="1883"/>
                      <a:pt x="536" y="1818"/>
                      <a:pt x="592" y="1744"/>
                    </a:cubicBezTo>
                    <a:cubicBezTo>
                      <a:pt x="592" y="1744"/>
                      <a:pt x="594" y="1739"/>
                      <a:pt x="597" y="1737"/>
                    </a:cubicBezTo>
                    <a:cubicBezTo>
                      <a:pt x="550" y="1679"/>
                      <a:pt x="504" y="1618"/>
                      <a:pt x="460" y="1560"/>
                    </a:cubicBezTo>
                    <a:lnTo>
                      <a:pt x="460" y="1560"/>
                    </a:lnTo>
                    <a:cubicBezTo>
                      <a:pt x="490" y="1574"/>
                      <a:pt x="541" y="1642"/>
                      <a:pt x="599" y="1734"/>
                    </a:cubicBezTo>
                    <a:cubicBezTo>
                      <a:pt x="666" y="1632"/>
                      <a:pt x="726" y="1526"/>
                      <a:pt x="777" y="1412"/>
                    </a:cubicBezTo>
                    <a:cubicBezTo>
                      <a:pt x="805" y="1341"/>
                      <a:pt x="835" y="1212"/>
                      <a:pt x="893" y="1062"/>
                    </a:cubicBezTo>
                    <a:lnTo>
                      <a:pt x="893" y="1062"/>
                    </a:lnTo>
                    <a:cubicBezTo>
                      <a:pt x="893" y="1062"/>
                      <a:pt x="893" y="1062"/>
                      <a:pt x="893" y="1062"/>
                    </a:cubicBezTo>
                    <a:cubicBezTo>
                      <a:pt x="893" y="1062"/>
                      <a:pt x="893" y="1061"/>
                      <a:pt x="893" y="1060"/>
                    </a:cubicBezTo>
                    <a:lnTo>
                      <a:pt x="893" y="1060"/>
                    </a:lnTo>
                    <a:cubicBezTo>
                      <a:pt x="893" y="1060"/>
                      <a:pt x="893" y="1061"/>
                      <a:pt x="893" y="1062"/>
                    </a:cubicBezTo>
                    <a:lnTo>
                      <a:pt x="893" y="1062"/>
                    </a:lnTo>
                    <a:cubicBezTo>
                      <a:pt x="892" y="1061"/>
                      <a:pt x="892" y="1054"/>
                      <a:pt x="888" y="1054"/>
                    </a:cubicBezTo>
                    <a:cubicBezTo>
                      <a:pt x="885" y="1054"/>
                      <a:pt x="880" y="1057"/>
                      <a:pt x="872" y="1069"/>
                    </a:cubicBezTo>
                    <a:cubicBezTo>
                      <a:pt x="1062" y="557"/>
                      <a:pt x="1202" y="307"/>
                      <a:pt x="1518" y="307"/>
                    </a:cubicBezTo>
                    <a:cubicBezTo>
                      <a:pt x="1581" y="307"/>
                      <a:pt x="1651" y="317"/>
                      <a:pt x="1730" y="336"/>
                    </a:cubicBezTo>
                    <a:cubicBezTo>
                      <a:pt x="1730" y="337"/>
                      <a:pt x="1731" y="338"/>
                      <a:pt x="1731" y="338"/>
                    </a:cubicBezTo>
                    <a:cubicBezTo>
                      <a:pt x="1742" y="338"/>
                      <a:pt x="1820" y="47"/>
                      <a:pt x="1799" y="47"/>
                    </a:cubicBezTo>
                    <a:lnTo>
                      <a:pt x="1799" y="47"/>
                    </a:lnTo>
                    <a:cubicBezTo>
                      <a:pt x="1797" y="47"/>
                      <a:pt x="1795" y="48"/>
                      <a:pt x="1793" y="51"/>
                    </a:cubicBezTo>
                    <a:cubicBezTo>
                      <a:pt x="1677" y="16"/>
                      <a:pt x="1573" y="1"/>
                      <a:pt x="14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41" name="Google Shape;10741;p49"/>
              <p:cNvSpPr/>
              <p:nvPr/>
            </p:nvSpPr>
            <p:spPr>
              <a:xfrm>
                <a:off x="4676300" y="2010050"/>
                <a:ext cx="25200" cy="72175"/>
              </a:xfrm>
              <a:custGeom>
                <a:avLst/>
                <a:gdLst/>
                <a:ahLst/>
                <a:cxnLst/>
                <a:rect l="l" t="t" r="r" b="b"/>
                <a:pathLst>
                  <a:path w="1008" h="2887" extrusionOk="0">
                    <a:moveTo>
                      <a:pt x="583" y="204"/>
                    </a:moveTo>
                    <a:lnTo>
                      <a:pt x="583" y="204"/>
                    </a:lnTo>
                    <a:cubicBezTo>
                      <a:pt x="582" y="205"/>
                      <a:pt x="581" y="206"/>
                      <a:pt x="580" y="207"/>
                    </a:cubicBezTo>
                    <a:lnTo>
                      <a:pt x="580" y="207"/>
                    </a:lnTo>
                    <a:cubicBezTo>
                      <a:pt x="581" y="207"/>
                      <a:pt x="582" y="206"/>
                      <a:pt x="583" y="204"/>
                    </a:cubicBezTo>
                    <a:close/>
                    <a:moveTo>
                      <a:pt x="360" y="316"/>
                    </a:moveTo>
                    <a:cubicBezTo>
                      <a:pt x="370" y="404"/>
                      <a:pt x="364" y="438"/>
                      <a:pt x="347" y="438"/>
                    </a:cubicBezTo>
                    <a:cubicBezTo>
                      <a:pt x="343" y="438"/>
                      <a:pt x="339" y="437"/>
                      <a:pt x="335" y="434"/>
                    </a:cubicBezTo>
                    <a:lnTo>
                      <a:pt x="335" y="434"/>
                    </a:lnTo>
                    <a:cubicBezTo>
                      <a:pt x="336" y="434"/>
                      <a:pt x="336" y="434"/>
                      <a:pt x="337" y="434"/>
                    </a:cubicBezTo>
                    <a:cubicBezTo>
                      <a:pt x="356" y="434"/>
                      <a:pt x="365" y="403"/>
                      <a:pt x="360" y="316"/>
                    </a:cubicBezTo>
                    <a:close/>
                    <a:moveTo>
                      <a:pt x="73" y="429"/>
                    </a:moveTo>
                    <a:lnTo>
                      <a:pt x="126" y="587"/>
                    </a:lnTo>
                    <a:cubicBezTo>
                      <a:pt x="98" y="538"/>
                      <a:pt x="82" y="485"/>
                      <a:pt x="73" y="429"/>
                    </a:cubicBezTo>
                    <a:close/>
                    <a:moveTo>
                      <a:pt x="625" y="1359"/>
                    </a:moveTo>
                    <a:cubicBezTo>
                      <a:pt x="627" y="1369"/>
                      <a:pt x="627" y="1373"/>
                      <a:pt x="626" y="1373"/>
                    </a:cubicBezTo>
                    <a:cubicBezTo>
                      <a:pt x="626" y="1373"/>
                      <a:pt x="625" y="1368"/>
                      <a:pt x="625" y="1359"/>
                    </a:cubicBezTo>
                    <a:close/>
                    <a:moveTo>
                      <a:pt x="426" y="0"/>
                    </a:moveTo>
                    <a:cubicBezTo>
                      <a:pt x="423" y="0"/>
                      <a:pt x="422" y="5"/>
                      <a:pt x="423" y="14"/>
                    </a:cubicBezTo>
                    <a:cubicBezTo>
                      <a:pt x="328" y="58"/>
                      <a:pt x="244" y="121"/>
                      <a:pt x="172" y="195"/>
                    </a:cubicBezTo>
                    <a:cubicBezTo>
                      <a:pt x="242" y="313"/>
                      <a:pt x="302" y="413"/>
                      <a:pt x="335" y="434"/>
                    </a:cubicBezTo>
                    <a:cubicBezTo>
                      <a:pt x="295" y="429"/>
                      <a:pt x="219" y="295"/>
                      <a:pt x="154" y="218"/>
                    </a:cubicBezTo>
                    <a:cubicBezTo>
                      <a:pt x="119" y="260"/>
                      <a:pt x="91" y="304"/>
                      <a:pt x="68" y="353"/>
                    </a:cubicBezTo>
                    <a:cubicBezTo>
                      <a:pt x="68" y="378"/>
                      <a:pt x="70" y="404"/>
                      <a:pt x="73" y="429"/>
                    </a:cubicBezTo>
                    <a:lnTo>
                      <a:pt x="59" y="381"/>
                    </a:lnTo>
                    <a:cubicBezTo>
                      <a:pt x="10" y="508"/>
                      <a:pt x="1" y="647"/>
                      <a:pt x="31" y="779"/>
                    </a:cubicBezTo>
                    <a:cubicBezTo>
                      <a:pt x="50" y="1007"/>
                      <a:pt x="196" y="1292"/>
                      <a:pt x="328" y="1477"/>
                    </a:cubicBezTo>
                    <a:cubicBezTo>
                      <a:pt x="321" y="1519"/>
                      <a:pt x="381" y="1551"/>
                      <a:pt x="360" y="1593"/>
                    </a:cubicBezTo>
                    <a:cubicBezTo>
                      <a:pt x="383" y="1612"/>
                      <a:pt x="404" y="1632"/>
                      <a:pt x="425" y="1656"/>
                    </a:cubicBezTo>
                    <a:cubicBezTo>
                      <a:pt x="438" y="1642"/>
                      <a:pt x="450" y="1636"/>
                      <a:pt x="462" y="1636"/>
                    </a:cubicBezTo>
                    <a:cubicBezTo>
                      <a:pt x="576" y="1636"/>
                      <a:pt x="681" y="2183"/>
                      <a:pt x="792" y="2183"/>
                    </a:cubicBezTo>
                    <a:cubicBezTo>
                      <a:pt x="814" y="2183"/>
                      <a:pt x="836" y="2161"/>
                      <a:pt x="859" y="2110"/>
                    </a:cubicBezTo>
                    <a:cubicBezTo>
                      <a:pt x="826" y="2001"/>
                      <a:pt x="759" y="1779"/>
                      <a:pt x="685" y="1741"/>
                    </a:cubicBezTo>
                    <a:cubicBezTo>
                      <a:pt x="677" y="1672"/>
                      <a:pt x="680" y="1646"/>
                      <a:pt x="689" y="1646"/>
                    </a:cubicBezTo>
                    <a:cubicBezTo>
                      <a:pt x="711" y="1646"/>
                      <a:pt x="769" y="1792"/>
                      <a:pt x="794" y="1825"/>
                    </a:cubicBezTo>
                    <a:cubicBezTo>
                      <a:pt x="866" y="1920"/>
                      <a:pt x="963" y="2379"/>
                      <a:pt x="849" y="2423"/>
                    </a:cubicBezTo>
                    <a:cubicBezTo>
                      <a:pt x="754" y="2162"/>
                      <a:pt x="698" y="2071"/>
                      <a:pt x="662" y="2071"/>
                    </a:cubicBezTo>
                    <a:cubicBezTo>
                      <a:pt x="647" y="2071"/>
                      <a:pt x="636" y="2085"/>
                      <a:pt x="627" y="2110"/>
                    </a:cubicBezTo>
                    <a:lnTo>
                      <a:pt x="627" y="2122"/>
                    </a:lnTo>
                    <a:cubicBezTo>
                      <a:pt x="687" y="2221"/>
                      <a:pt x="676" y="2326"/>
                      <a:pt x="555" y="2483"/>
                    </a:cubicBezTo>
                    <a:cubicBezTo>
                      <a:pt x="539" y="2528"/>
                      <a:pt x="522" y="2558"/>
                      <a:pt x="493" y="2558"/>
                    </a:cubicBezTo>
                    <a:cubicBezTo>
                      <a:pt x="492" y="2558"/>
                      <a:pt x="491" y="2558"/>
                      <a:pt x="490" y="2557"/>
                    </a:cubicBezTo>
                    <a:cubicBezTo>
                      <a:pt x="476" y="2576"/>
                      <a:pt x="462" y="2592"/>
                      <a:pt x="444" y="2611"/>
                    </a:cubicBezTo>
                    <a:cubicBezTo>
                      <a:pt x="446" y="2615"/>
                      <a:pt x="448" y="2618"/>
                      <a:pt x="451" y="2622"/>
                    </a:cubicBezTo>
                    <a:cubicBezTo>
                      <a:pt x="492" y="2676"/>
                      <a:pt x="683" y="2843"/>
                      <a:pt x="657" y="2887"/>
                    </a:cubicBezTo>
                    <a:cubicBezTo>
                      <a:pt x="701" y="2845"/>
                      <a:pt x="740" y="2801"/>
                      <a:pt x="778" y="2755"/>
                    </a:cubicBezTo>
                    <a:cubicBezTo>
                      <a:pt x="773" y="2736"/>
                      <a:pt x="766" y="2720"/>
                      <a:pt x="761" y="2699"/>
                    </a:cubicBezTo>
                    <a:lnTo>
                      <a:pt x="761" y="2699"/>
                    </a:lnTo>
                    <a:lnTo>
                      <a:pt x="785" y="2745"/>
                    </a:lnTo>
                    <a:cubicBezTo>
                      <a:pt x="958" y="2520"/>
                      <a:pt x="1007" y="2277"/>
                      <a:pt x="986" y="2031"/>
                    </a:cubicBezTo>
                    <a:cubicBezTo>
                      <a:pt x="949" y="1938"/>
                      <a:pt x="914" y="1843"/>
                      <a:pt x="875" y="1751"/>
                    </a:cubicBezTo>
                    <a:cubicBezTo>
                      <a:pt x="875" y="1750"/>
                      <a:pt x="875" y="1749"/>
                      <a:pt x="875" y="1748"/>
                    </a:cubicBezTo>
                    <a:cubicBezTo>
                      <a:pt x="815" y="1602"/>
                      <a:pt x="729" y="1468"/>
                      <a:pt x="625" y="1350"/>
                    </a:cubicBezTo>
                    <a:cubicBezTo>
                      <a:pt x="625" y="1329"/>
                      <a:pt x="629" y="1310"/>
                      <a:pt x="638" y="1292"/>
                    </a:cubicBezTo>
                    <a:cubicBezTo>
                      <a:pt x="481" y="1173"/>
                      <a:pt x="349" y="967"/>
                      <a:pt x="300" y="749"/>
                    </a:cubicBezTo>
                    <a:cubicBezTo>
                      <a:pt x="265" y="634"/>
                      <a:pt x="364" y="417"/>
                      <a:pt x="580" y="207"/>
                    </a:cubicBezTo>
                    <a:lnTo>
                      <a:pt x="580" y="207"/>
                    </a:lnTo>
                    <a:cubicBezTo>
                      <a:pt x="579" y="208"/>
                      <a:pt x="577" y="208"/>
                      <a:pt x="576" y="208"/>
                    </a:cubicBezTo>
                    <a:cubicBezTo>
                      <a:pt x="541" y="208"/>
                      <a:pt x="445" y="0"/>
                      <a:pt x="4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42" name="Google Shape;10742;p49"/>
              <p:cNvSpPr/>
              <p:nvPr/>
            </p:nvSpPr>
            <p:spPr>
              <a:xfrm>
                <a:off x="4727225" y="2067075"/>
                <a:ext cx="6075" cy="7975"/>
              </a:xfrm>
              <a:custGeom>
                <a:avLst/>
                <a:gdLst/>
                <a:ahLst/>
                <a:cxnLst/>
                <a:rect l="l" t="t" r="r" b="b"/>
                <a:pathLst>
                  <a:path w="243" h="319" extrusionOk="0">
                    <a:moveTo>
                      <a:pt x="64" y="0"/>
                    </a:moveTo>
                    <a:cubicBezTo>
                      <a:pt x="20" y="0"/>
                      <a:pt x="1" y="66"/>
                      <a:pt x="43" y="242"/>
                    </a:cubicBezTo>
                    <a:lnTo>
                      <a:pt x="148" y="318"/>
                    </a:lnTo>
                    <a:cubicBezTo>
                      <a:pt x="182" y="270"/>
                      <a:pt x="213" y="219"/>
                      <a:pt x="243" y="170"/>
                    </a:cubicBezTo>
                    <a:cubicBezTo>
                      <a:pt x="185" y="75"/>
                      <a:pt x="110"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43" name="Google Shape;10743;p49"/>
              <p:cNvSpPr/>
              <p:nvPr/>
            </p:nvSpPr>
            <p:spPr>
              <a:xfrm>
                <a:off x="4710225" y="2013225"/>
                <a:ext cx="24075" cy="40775"/>
              </a:xfrm>
              <a:custGeom>
                <a:avLst/>
                <a:gdLst/>
                <a:ahLst/>
                <a:cxnLst/>
                <a:rect l="l" t="t" r="r" b="b"/>
                <a:pathLst>
                  <a:path w="963" h="1631" extrusionOk="0">
                    <a:moveTo>
                      <a:pt x="519" y="1"/>
                    </a:moveTo>
                    <a:cubicBezTo>
                      <a:pt x="512" y="47"/>
                      <a:pt x="478" y="82"/>
                      <a:pt x="431" y="89"/>
                    </a:cubicBezTo>
                    <a:cubicBezTo>
                      <a:pt x="406" y="66"/>
                      <a:pt x="385" y="40"/>
                      <a:pt x="364" y="13"/>
                    </a:cubicBezTo>
                    <a:cubicBezTo>
                      <a:pt x="91" y="182"/>
                      <a:pt x="0" y="379"/>
                      <a:pt x="56" y="666"/>
                    </a:cubicBezTo>
                    <a:cubicBezTo>
                      <a:pt x="125" y="958"/>
                      <a:pt x="269" y="1146"/>
                      <a:pt x="366" y="1352"/>
                    </a:cubicBezTo>
                    <a:cubicBezTo>
                      <a:pt x="392" y="1359"/>
                      <a:pt x="417" y="1371"/>
                      <a:pt x="438" y="1387"/>
                    </a:cubicBezTo>
                    <a:cubicBezTo>
                      <a:pt x="441" y="1392"/>
                      <a:pt x="443" y="1394"/>
                      <a:pt x="443" y="1399"/>
                    </a:cubicBezTo>
                    <a:cubicBezTo>
                      <a:pt x="638" y="1489"/>
                      <a:pt x="825" y="1591"/>
                      <a:pt x="962" y="1631"/>
                    </a:cubicBezTo>
                    <a:cubicBezTo>
                      <a:pt x="895" y="1499"/>
                      <a:pt x="779" y="1371"/>
                      <a:pt x="707" y="1213"/>
                    </a:cubicBezTo>
                    <a:cubicBezTo>
                      <a:pt x="657" y="1210"/>
                      <a:pt x="653" y="1154"/>
                      <a:pt x="647" y="1154"/>
                    </a:cubicBezTo>
                    <a:cubicBezTo>
                      <a:pt x="646" y="1154"/>
                      <a:pt x="644" y="1156"/>
                      <a:pt x="642" y="1162"/>
                    </a:cubicBezTo>
                    <a:cubicBezTo>
                      <a:pt x="561" y="1002"/>
                      <a:pt x="420" y="791"/>
                      <a:pt x="390" y="669"/>
                    </a:cubicBezTo>
                    <a:cubicBezTo>
                      <a:pt x="373" y="543"/>
                      <a:pt x="357" y="397"/>
                      <a:pt x="603" y="224"/>
                    </a:cubicBezTo>
                    <a:cubicBezTo>
                      <a:pt x="645" y="224"/>
                      <a:pt x="575" y="80"/>
                      <a:pt x="5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44" name="Google Shape;10744;p49"/>
              <p:cNvSpPr/>
              <p:nvPr/>
            </p:nvSpPr>
            <p:spPr>
              <a:xfrm>
                <a:off x="4678925" y="1937075"/>
                <a:ext cx="23950" cy="72700"/>
              </a:xfrm>
              <a:custGeom>
                <a:avLst/>
                <a:gdLst/>
                <a:ahLst/>
                <a:cxnLst/>
                <a:rect l="l" t="t" r="r" b="b"/>
                <a:pathLst>
                  <a:path w="958" h="2908" extrusionOk="0">
                    <a:moveTo>
                      <a:pt x="800" y="1"/>
                    </a:moveTo>
                    <a:lnTo>
                      <a:pt x="800" y="1"/>
                    </a:lnTo>
                    <a:cubicBezTo>
                      <a:pt x="0" y="360"/>
                      <a:pt x="304" y="1072"/>
                      <a:pt x="448" y="1508"/>
                    </a:cubicBezTo>
                    <a:cubicBezTo>
                      <a:pt x="458" y="1496"/>
                      <a:pt x="462" y="1492"/>
                      <a:pt x="464" y="1492"/>
                    </a:cubicBezTo>
                    <a:lnTo>
                      <a:pt x="464" y="1492"/>
                    </a:lnTo>
                    <a:cubicBezTo>
                      <a:pt x="468" y="1492"/>
                      <a:pt x="462" y="1508"/>
                      <a:pt x="477" y="1508"/>
                    </a:cubicBezTo>
                    <a:cubicBezTo>
                      <a:pt x="481" y="1508"/>
                      <a:pt x="488" y="1507"/>
                      <a:pt x="496" y="1503"/>
                    </a:cubicBezTo>
                    <a:cubicBezTo>
                      <a:pt x="575" y="1733"/>
                      <a:pt x="633" y="1909"/>
                      <a:pt x="638" y="2087"/>
                    </a:cubicBezTo>
                    <a:cubicBezTo>
                      <a:pt x="617" y="2243"/>
                      <a:pt x="610" y="2440"/>
                      <a:pt x="339" y="2549"/>
                    </a:cubicBezTo>
                    <a:cubicBezTo>
                      <a:pt x="297" y="2593"/>
                      <a:pt x="503" y="2892"/>
                      <a:pt x="527" y="2908"/>
                    </a:cubicBezTo>
                    <a:cubicBezTo>
                      <a:pt x="816" y="2683"/>
                      <a:pt x="958" y="2444"/>
                      <a:pt x="937" y="2113"/>
                    </a:cubicBezTo>
                    <a:cubicBezTo>
                      <a:pt x="944" y="1899"/>
                      <a:pt x="856" y="1647"/>
                      <a:pt x="749" y="1410"/>
                    </a:cubicBezTo>
                    <a:cubicBezTo>
                      <a:pt x="775" y="1385"/>
                      <a:pt x="763" y="1345"/>
                      <a:pt x="731" y="1336"/>
                    </a:cubicBezTo>
                    <a:cubicBezTo>
                      <a:pt x="485" y="808"/>
                      <a:pt x="476" y="539"/>
                      <a:pt x="911" y="265"/>
                    </a:cubicBezTo>
                    <a:cubicBezTo>
                      <a:pt x="911" y="265"/>
                      <a:pt x="911" y="265"/>
                      <a:pt x="911" y="265"/>
                    </a:cubicBezTo>
                    <a:cubicBezTo>
                      <a:pt x="915" y="265"/>
                      <a:pt x="782" y="26"/>
                      <a:pt x="8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45" name="Google Shape;10745;p49"/>
              <p:cNvSpPr/>
              <p:nvPr/>
            </p:nvSpPr>
            <p:spPr>
              <a:xfrm>
                <a:off x="4718675" y="1961900"/>
                <a:ext cx="20200" cy="50200"/>
              </a:xfrm>
              <a:custGeom>
                <a:avLst/>
                <a:gdLst/>
                <a:ahLst/>
                <a:cxnLst/>
                <a:rect l="l" t="t" r="r" b="b"/>
                <a:pathLst>
                  <a:path w="808" h="2008" extrusionOk="0">
                    <a:moveTo>
                      <a:pt x="40" y="0"/>
                    </a:moveTo>
                    <a:cubicBezTo>
                      <a:pt x="1" y="260"/>
                      <a:pt x="93" y="510"/>
                      <a:pt x="256" y="746"/>
                    </a:cubicBezTo>
                    <a:cubicBezTo>
                      <a:pt x="244" y="765"/>
                      <a:pt x="279" y="753"/>
                      <a:pt x="244" y="767"/>
                    </a:cubicBezTo>
                    <a:cubicBezTo>
                      <a:pt x="314" y="937"/>
                      <a:pt x="371" y="1046"/>
                      <a:pt x="402" y="1161"/>
                    </a:cubicBezTo>
                    <a:cubicBezTo>
                      <a:pt x="487" y="1097"/>
                      <a:pt x="293" y="770"/>
                      <a:pt x="293" y="709"/>
                    </a:cubicBezTo>
                    <a:lnTo>
                      <a:pt x="293" y="709"/>
                    </a:lnTo>
                    <a:lnTo>
                      <a:pt x="613" y="1208"/>
                    </a:lnTo>
                    <a:cubicBezTo>
                      <a:pt x="603" y="1227"/>
                      <a:pt x="584" y="1235"/>
                      <a:pt x="561" y="1235"/>
                    </a:cubicBezTo>
                    <a:cubicBezTo>
                      <a:pt x="508" y="1235"/>
                      <a:pt x="435" y="1195"/>
                      <a:pt x="404" y="1178"/>
                    </a:cubicBezTo>
                    <a:lnTo>
                      <a:pt x="404" y="1178"/>
                    </a:lnTo>
                    <a:cubicBezTo>
                      <a:pt x="416" y="1226"/>
                      <a:pt x="422" y="1277"/>
                      <a:pt x="420" y="1328"/>
                    </a:cubicBezTo>
                    <a:cubicBezTo>
                      <a:pt x="427" y="1400"/>
                      <a:pt x="406" y="1565"/>
                      <a:pt x="147" y="1669"/>
                    </a:cubicBezTo>
                    <a:cubicBezTo>
                      <a:pt x="177" y="1720"/>
                      <a:pt x="318" y="1954"/>
                      <a:pt x="320" y="2008"/>
                    </a:cubicBezTo>
                    <a:cubicBezTo>
                      <a:pt x="645" y="1771"/>
                      <a:pt x="807" y="1546"/>
                      <a:pt x="726" y="1301"/>
                    </a:cubicBezTo>
                    <a:cubicBezTo>
                      <a:pt x="756" y="1029"/>
                      <a:pt x="622" y="858"/>
                      <a:pt x="592" y="626"/>
                    </a:cubicBezTo>
                    <a:cubicBezTo>
                      <a:pt x="578" y="633"/>
                      <a:pt x="564" y="637"/>
                      <a:pt x="549" y="637"/>
                    </a:cubicBezTo>
                    <a:cubicBezTo>
                      <a:pt x="535" y="637"/>
                      <a:pt x="522" y="634"/>
                      <a:pt x="508" y="628"/>
                    </a:cubicBezTo>
                    <a:cubicBezTo>
                      <a:pt x="485" y="561"/>
                      <a:pt x="460" y="489"/>
                      <a:pt x="439" y="415"/>
                    </a:cubicBezTo>
                    <a:cubicBezTo>
                      <a:pt x="314" y="355"/>
                      <a:pt x="170" y="158"/>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46" name="Google Shape;10746;p49"/>
              <p:cNvSpPr/>
              <p:nvPr/>
            </p:nvSpPr>
            <p:spPr>
              <a:xfrm>
                <a:off x="4702050" y="1868725"/>
                <a:ext cx="25000" cy="68725"/>
              </a:xfrm>
              <a:custGeom>
                <a:avLst/>
                <a:gdLst/>
                <a:ahLst/>
                <a:cxnLst/>
                <a:rect l="l" t="t" r="r" b="b"/>
                <a:pathLst>
                  <a:path w="1000" h="2749" extrusionOk="0">
                    <a:moveTo>
                      <a:pt x="999" y="287"/>
                    </a:moveTo>
                    <a:cubicBezTo>
                      <a:pt x="999" y="287"/>
                      <a:pt x="998" y="287"/>
                      <a:pt x="998" y="287"/>
                    </a:cubicBezTo>
                    <a:lnTo>
                      <a:pt x="998" y="287"/>
                    </a:lnTo>
                    <a:cubicBezTo>
                      <a:pt x="998" y="287"/>
                      <a:pt x="998" y="287"/>
                      <a:pt x="999" y="287"/>
                    </a:cubicBezTo>
                    <a:cubicBezTo>
                      <a:pt x="999" y="287"/>
                      <a:pt x="999" y="287"/>
                      <a:pt x="999" y="287"/>
                    </a:cubicBezTo>
                    <a:close/>
                    <a:moveTo>
                      <a:pt x="624" y="1287"/>
                    </a:moveTo>
                    <a:cubicBezTo>
                      <a:pt x="625" y="1288"/>
                      <a:pt x="627" y="1289"/>
                      <a:pt x="628" y="1291"/>
                    </a:cubicBezTo>
                    <a:cubicBezTo>
                      <a:pt x="627" y="1288"/>
                      <a:pt x="625" y="1287"/>
                      <a:pt x="624" y="1287"/>
                    </a:cubicBezTo>
                    <a:close/>
                    <a:moveTo>
                      <a:pt x="916" y="1"/>
                    </a:moveTo>
                    <a:cubicBezTo>
                      <a:pt x="914" y="1"/>
                      <a:pt x="913" y="3"/>
                      <a:pt x="911" y="9"/>
                    </a:cubicBezTo>
                    <a:cubicBezTo>
                      <a:pt x="429" y="104"/>
                      <a:pt x="325" y="345"/>
                      <a:pt x="225" y="565"/>
                    </a:cubicBezTo>
                    <a:cubicBezTo>
                      <a:pt x="218" y="725"/>
                      <a:pt x="248" y="806"/>
                      <a:pt x="225" y="941"/>
                    </a:cubicBezTo>
                    <a:cubicBezTo>
                      <a:pt x="225" y="1158"/>
                      <a:pt x="251" y="1263"/>
                      <a:pt x="299" y="1379"/>
                    </a:cubicBezTo>
                    <a:cubicBezTo>
                      <a:pt x="241" y="1402"/>
                      <a:pt x="334" y="1432"/>
                      <a:pt x="299" y="1497"/>
                    </a:cubicBezTo>
                    <a:cubicBezTo>
                      <a:pt x="378" y="1977"/>
                      <a:pt x="424" y="2243"/>
                      <a:pt x="0" y="2431"/>
                    </a:cubicBezTo>
                    <a:cubicBezTo>
                      <a:pt x="19" y="2491"/>
                      <a:pt x="28" y="2554"/>
                      <a:pt x="35" y="2617"/>
                    </a:cubicBezTo>
                    <a:cubicBezTo>
                      <a:pt x="56" y="2686"/>
                      <a:pt x="79" y="2749"/>
                      <a:pt x="91" y="2749"/>
                    </a:cubicBezTo>
                    <a:cubicBezTo>
                      <a:pt x="93" y="2749"/>
                      <a:pt x="94" y="2748"/>
                      <a:pt x="95" y="2746"/>
                    </a:cubicBezTo>
                    <a:cubicBezTo>
                      <a:pt x="842" y="2387"/>
                      <a:pt x="691" y="1916"/>
                      <a:pt x="642" y="1355"/>
                    </a:cubicBezTo>
                    <a:lnTo>
                      <a:pt x="642" y="1355"/>
                    </a:lnTo>
                    <a:cubicBezTo>
                      <a:pt x="633" y="1365"/>
                      <a:pt x="626" y="1369"/>
                      <a:pt x="620" y="1369"/>
                    </a:cubicBezTo>
                    <a:cubicBezTo>
                      <a:pt x="596" y="1369"/>
                      <a:pt x="609" y="1287"/>
                      <a:pt x="623" y="1287"/>
                    </a:cubicBezTo>
                    <a:cubicBezTo>
                      <a:pt x="624" y="1287"/>
                      <a:pt x="624" y="1287"/>
                      <a:pt x="624" y="1287"/>
                    </a:cubicBezTo>
                    <a:lnTo>
                      <a:pt x="624" y="1287"/>
                    </a:lnTo>
                    <a:cubicBezTo>
                      <a:pt x="532" y="1204"/>
                      <a:pt x="570" y="1023"/>
                      <a:pt x="515" y="943"/>
                    </a:cubicBezTo>
                    <a:cubicBezTo>
                      <a:pt x="536" y="827"/>
                      <a:pt x="554" y="739"/>
                      <a:pt x="566" y="628"/>
                    </a:cubicBezTo>
                    <a:cubicBezTo>
                      <a:pt x="601" y="535"/>
                      <a:pt x="631" y="373"/>
                      <a:pt x="998" y="287"/>
                    </a:cubicBezTo>
                    <a:lnTo>
                      <a:pt x="998" y="287"/>
                    </a:lnTo>
                    <a:cubicBezTo>
                      <a:pt x="986" y="276"/>
                      <a:pt x="937" y="1"/>
                      <a:pt x="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47" name="Google Shape;10747;p49"/>
              <p:cNvSpPr/>
              <p:nvPr/>
            </p:nvSpPr>
            <p:spPr>
              <a:xfrm>
                <a:off x="4734850" y="1936225"/>
                <a:ext cx="8600" cy="10150"/>
              </a:xfrm>
              <a:custGeom>
                <a:avLst/>
                <a:gdLst/>
                <a:ahLst/>
                <a:cxnLst/>
                <a:rect l="l" t="t" r="r" b="b"/>
                <a:pathLst>
                  <a:path w="344" h="406" extrusionOk="0">
                    <a:moveTo>
                      <a:pt x="251" y="0"/>
                    </a:moveTo>
                    <a:cubicBezTo>
                      <a:pt x="190" y="44"/>
                      <a:pt x="123" y="77"/>
                      <a:pt x="51" y="95"/>
                    </a:cubicBezTo>
                    <a:cubicBezTo>
                      <a:pt x="0" y="130"/>
                      <a:pt x="126" y="369"/>
                      <a:pt x="126" y="406"/>
                    </a:cubicBezTo>
                    <a:cubicBezTo>
                      <a:pt x="163" y="399"/>
                      <a:pt x="197" y="378"/>
                      <a:pt x="221" y="348"/>
                    </a:cubicBezTo>
                    <a:cubicBezTo>
                      <a:pt x="229" y="351"/>
                      <a:pt x="238" y="352"/>
                      <a:pt x="248" y="352"/>
                    </a:cubicBezTo>
                    <a:cubicBezTo>
                      <a:pt x="260" y="352"/>
                      <a:pt x="273" y="350"/>
                      <a:pt x="286" y="345"/>
                    </a:cubicBezTo>
                    <a:lnTo>
                      <a:pt x="299" y="336"/>
                    </a:lnTo>
                    <a:cubicBezTo>
                      <a:pt x="343" y="294"/>
                      <a:pt x="309" y="162"/>
                      <a:pt x="2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48" name="Google Shape;10748;p49"/>
              <p:cNvSpPr/>
              <p:nvPr/>
            </p:nvSpPr>
            <p:spPr>
              <a:xfrm>
                <a:off x="4740075" y="1883075"/>
                <a:ext cx="18175" cy="58950"/>
              </a:xfrm>
              <a:custGeom>
                <a:avLst/>
                <a:gdLst/>
                <a:ahLst/>
                <a:cxnLst/>
                <a:rect l="l" t="t" r="r" b="b"/>
                <a:pathLst>
                  <a:path w="727" h="2358" extrusionOk="0">
                    <a:moveTo>
                      <a:pt x="679" y="0"/>
                    </a:moveTo>
                    <a:lnTo>
                      <a:pt x="679" y="0"/>
                    </a:lnTo>
                    <a:cubicBezTo>
                      <a:pt x="206" y="109"/>
                      <a:pt x="16" y="378"/>
                      <a:pt x="16" y="522"/>
                    </a:cubicBezTo>
                    <a:cubicBezTo>
                      <a:pt x="0" y="659"/>
                      <a:pt x="23" y="765"/>
                      <a:pt x="5" y="953"/>
                    </a:cubicBezTo>
                    <a:cubicBezTo>
                      <a:pt x="0" y="1104"/>
                      <a:pt x="28" y="1159"/>
                      <a:pt x="56" y="1336"/>
                    </a:cubicBezTo>
                    <a:cubicBezTo>
                      <a:pt x="59" y="1323"/>
                      <a:pt x="62" y="1318"/>
                      <a:pt x="65" y="1318"/>
                    </a:cubicBezTo>
                    <a:cubicBezTo>
                      <a:pt x="76" y="1318"/>
                      <a:pt x="81" y="1391"/>
                      <a:pt x="87" y="1391"/>
                    </a:cubicBezTo>
                    <a:cubicBezTo>
                      <a:pt x="89" y="1391"/>
                      <a:pt x="91" y="1387"/>
                      <a:pt x="93" y="1375"/>
                    </a:cubicBezTo>
                    <a:cubicBezTo>
                      <a:pt x="153" y="1595"/>
                      <a:pt x="185" y="1767"/>
                      <a:pt x="169" y="1899"/>
                    </a:cubicBezTo>
                    <a:lnTo>
                      <a:pt x="179" y="1915"/>
                    </a:lnTo>
                    <a:lnTo>
                      <a:pt x="165" y="1920"/>
                    </a:lnTo>
                    <a:cubicBezTo>
                      <a:pt x="158" y="1957"/>
                      <a:pt x="146" y="1989"/>
                      <a:pt x="130" y="2022"/>
                    </a:cubicBezTo>
                    <a:cubicBezTo>
                      <a:pt x="197" y="2117"/>
                      <a:pt x="218" y="2261"/>
                      <a:pt x="260" y="2358"/>
                    </a:cubicBezTo>
                    <a:cubicBezTo>
                      <a:pt x="343" y="2293"/>
                      <a:pt x="408" y="2207"/>
                      <a:pt x="447" y="2110"/>
                    </a:cubicBezTo>
                    <a:cubicBezTo>
                      <a:pt x="457" y="2012"/>
                      <a:pt x="457" y="1913"/>
                      <a:pt x="445" y="1818"/>
                    </a:cubicBezTo>
                    <a:lnTo>
                      <a:pt x="445" y="1818"/>
                    </a:lnTo>
                    <a:lnTo>
                      <a:pt x="494" y="1883"/>
                    </a:lnTo>
                    <a:cubicBezTo>
                      <a:pt x="494" y="1864"/>
                      <a:pt x="496" y="1846"/>
                      <a:pt x="496" y="1825"/>
                    </a:cubicBezTo>
                    <a:lnTo>
                      <a:pt x="452" y="1628"/>
                    </a:lnTo>
                    <a:lnTo>
                      <a:pt x="452" y="1628"/>
                    </a:lnTo>
                    <a:cubicBezTo>
                      <a:pt x="464" y="1674"/>
                      <a:pt x="478" y="1720"/>
                      <a:pt x="496" y="1764"/>
                    </a:cubicBezTo>
                    <a:cubicBezTo>
                      <a:pt x="487" y="1607"/>
                      <a:pt x="457" y="1444"/>
                      <a:pt x="445" y="1287"/>
                    </a:cubicBezTo>
                    <a:cubicBezTo>
                      <a:pt x="427" y="1278"/>
                      <a:pt x="414" y="1224"/>
                      <a:pt x="388" y="1224"/>
                    </a:cubicBezTo>
                    <a:cubicBezTo>
                      <a:pt x="380" y="1224"/>
                      <a:pt x="370" y="1229"/>
                      <a:pt x="359" y="1243"/>
                    </a:cubicBezTo>
                    <a:cubicBezTo>
                      <a:pt x="359" y="1127"/>
                      <a:pt x="338" y="1011"/>
                      <a:pt x="299" y="902"/>
                    </a:cubicBezTo>
                    <a:cubicBezTo>
                      <a:pt x="311" y="758"/>
                      <a:pt x="350" y="682"/>
                      <a:pt x="338" y="591"/>
                    </a:cubicBezTo>
                    <a:cubicBezTo>
                      <a:pt x="306" y="543"/>
                      <a:pt x="396" y="371"/>
                      <a:pt x="716" y="332"/>
                    </a:cubicBezTo>
                    <a:cubicBezTo>
                      <a:pt x="717" y="332"/>
                      <a:pt x="717" y="332"/>
                      <a:pt x="717" y="332"/>
                    </a:cubicBezTo>
                    <a:cubicBezTo>
                      <a:pt x="727" y="332"/>
                      <a:pt x="634" y="28"/>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49" name="Google Shape;10749;p49"/>
              <p:cNvSpPr/>
              <p:nvPr/>
            </p:nvSpPr>
            <p:spPr>
              <a:xfrm>
                <a:off x="5150800" y="2339925"/>
                <a:ext cx="4250" cy="5950"/>
              </a:xfrm>
              <a:custGeom>
                <a:avLst/>
                <a:gdLst/>
                <a:ahLst/>
                <a:cxnLst/>
                <a:rect l="l" t="t" r="r" b="b"/>
                <a:pathLst>
                  <a:path w="170" h="238" extrusionOk="0">
                    <a:moveTo>
                      <a:pt x="0" y="1"/>
                    </a:moveTo>
                    <a:lnTo>
                      <a:pt x="112" y="237"/>
                    </a:lnTo>
                    <a:cubicBezTo>
                      <a:pt x="119" y="228"/>
                      <a:pt x="126" y="219"/>
                      <a:pt x="132" y="212"/>
                    </a:cubicBezTo>
                    <a:cubicBezTo>
                      <a:pt x="146" y="196"/>
                      <a:pt x="158" y="182"/>
                      <a:pt x="170" y="168"/>
                    </a:cubicBezTo>
                    <a:cubicBezTo>
                      <a:pt x="109" y="114"/>
                      <a:pt x="54" y="5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50" name="Google Shape;10750;p49"/>
              <p:cNvSpPr/>
              <p:nvPr/>
            </p:nvSpPr>
            <p:spPr>
              <a:xfrm>
                <a:off x="5116025" y="2340575"/>
                <a:ext cx="35725" cy="22075"/>
              </a:xfrm>
              <a:custGeom>
                <a:avLst/>
                <a:gdLst/>
                <a:ahLst/>
                <a:cxnLst/>
                <a:rect l="l" t="t" r="r" b="b"/>
                <a:pathLst>
                  <a:path w="1429" h="883" extrusionOk="0">
                    <a:moveTo>
                      <a:pt x="0" y="666"/>
                    </a:moveTo>
                    <a:cubicBezTo>
                      <a:pt x="0" y="666"/>
                      <a:pt x="1" y="666"/>
                      <a:pt x="1" y="666"/>
                    </a:cubicBezTo>
                    <a:lnTo>
                      <a:pt x="1" y="666"/>
                    </a:lnTo>
                    <a:cubicBezTo>
                      <a:pt x="1" y="666"/>
                      <a:pt x="1" y="666"/>
                      <a:pt x="0" y="666"/>
                    </a:cubicBezTo>
                    <a:close/>
                    <a:moveTo>
                      <a:pt x="1289" y="0"/>
                    </a:moveTo>
                    <a:cubicBezTo>
                      <a:pt x="1280" y="12"/>
                      <a:pt x="1273" y="21"/>
                      <a:pt x="1264" y="33"/>
                    </a:cubicBezTo>
                    <a:cubicBezTo>
                      <a:pt x="1243" y="33"/>
                      <a:pt x="1206" y="40"/>
                      <a:pt x="1153" y="112"/>
                    </a:cubicBezTo>
                    <a:cubicBezTo>
                      <a:pt x="1037" y="295"/>
                      <a:pt x="909" y="415"/>
                      <a:pt x="758" y="503"/>
                    </a:cubicBezTo>
                    <a:cubicBezTo>
                      <a:pt x="723" y="528"/>
                      <a:pt x="655" y="559"/>
                      <a:pt x="567" y="559"/>
                    </a:cubicBezTo>
                    <a:cubicBezTo>
                      <a:pt x="478" y="559"/>
                      <a:pt x="368" y="527"/>
                      <a:pt x="248" y="422"/>
                    </a:cubicBezTo>
                    <a:cubicBezTo>
                      <a:pt x="233" y="460"/>
                      <a:pt x="46" y="667"/>
                      <a:pt x="5" y="667"/>
                    </a:cubicBezTo>
                    <a:cubicBezTo>
                      <a:pt x="3" y="667"/>
                      <a:pt x="2" y="667"/>
                      <a:pt x="1" y="666"/>
                    </a:cubicBezTo>
                    <a:lnTo>
                      <a:pt x="1" y="666"/>
                    </a:lnTo>
                    <a:cubicBezTo>
                      <a:pt x="54" y="703"/>
                      <a:pt x="98" y="710"/>
                      <a:pt x="116" y="754"/>
                    </a:cubicBezTo>
                    <a:cubicBezTo>
                      <a:pt x="313" y="848"/>
                      <a:pt x="496" y="883"/>
                      <a:pt x="643" y="883"/>
                    </a:cubicBezTo>
                    <a:cubicBezTo>
                      <a:pt x="750" y="883"/>
                      <a:pt x="837" y="864"/>
                      <a:pt x="895" y="837"/>
                    </a:cubicBezTo>
                    <a:cubicBezTo>
                      <a:pt x="1097" y="691"/>
                      <a:pt x="1236" y="527"/>
                      <a:pt x="1428" y="316"/>
                    </a:cubicBezTo>
                    <a:lnTo>
                      <a:pt x="1343" y="299"/>
                    </a:lnTo>
                    <a:lnTo>
                      <a:pt x="1352" y="51"/>
                    </a:lnTo>
                    <a:cubicBezTo>
                      <a:pt x="1329" y="35"/>
                      <a:pt x="1308" y="19"/>
                      <a:pt x="12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51" name="Google Shape;10751;p49"/>
              <p:cNvSpPr/>
              <p:nvPr/>
            </p:nvSpPr>
            <p:spPr>
              <a:xfrm>
                <a:off x="5122100" y="2351000"/>
                <a:ext cx="200" cy="150"/>
              </a:xfrm>
              <a:custGeom>
                <a:avLst/>
                <a:gdLst/>
                <a:ahLst/>
                <a:cxnLst/>
                <a:rect l="l" t="t" r="r" b="b"/>
                <a:pathLst>
                  <a:path w="8" h="6" extrusionOk="0">
                    <a:moveTo>
                      <a:pt x="6" y="0"/>
                    </a:moveTo>
                    <a:cubicBezTo>
                      <a:pt x="5" y="0"/>
                      <a:pt x="3" y="1"/>
                      <a:pt x="1" y="3"/>
                    </a:cubicBezTo>
                    <a:cubicBezTo>
                      <a:pt x="3" y="3"/>
                      <a:pt x="3" y="5"/>
                      <a:pt x="5" y="5"/>
                    </a:cubicBezTo>
                    <a:cubicBezTo>
                      <a:pt x="7" y="2"/>
                      <a:pt x="7"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52" name="Google Shape;10752;p49"/>
              <p:cNvSpPr/>
              <p:nvPr/>
            </p:nvSpPr>
            <p:spPr>
              <a:xfrm>
                <a:off x="5124850" y="2362700"/>
                <a:ext cx="59700" cy="34525"/>
              </a:xfrm>
              <a:custGeom>
                <a:avLst/>
                <a:gdLst/>
                <a:ahLst/>
                <a:cxnLst/>
                <a:rect l="l" t="t" r="r" b="b"/>
                <a:pathLst>
                  <a:path w="2388" h="1381" extrusionOk="0">
                    <a:moveTo>
                      <a:pt x="1875" y="1"/>
                    </a:moveTo>
                    <a:cubicBezTo>
                      <a:pt x="1866" y="5"/>
                      <a:pt x="1859" y="8"/>
                      <a:pt x="1852" y="12"/>
                    </a:cubicBezTo>
                    <a:cubicBezTo>
                      <a:pt x="1636" y="135"/>
                      <a:pt x="1518" y="291"/>
                      <a:pt x="1370" y="425"/>
                    </a:cubicBezTo>
                    <a:cubicBezTo>
                      <a:pt x="1317" y="504"/>
                      <a:pt x="1333" y="492"/>
                      <a:pt x="1282" y="532"/>
                    </a:cubicBezTo>
                    <a:cubicBezTo>
                      <a:pt x="1099" y="764"/>
                      <a:pt x="922" y="921"/>
                      <a:pt x="751" y="1021"/>
                    </a:cubicBezTo>
                    <a:cubicBezTo>
                      <a:pt x="725" y="1023"/>
                      <a:pt x="682" y="1031"/>
                      <a:pt x="625" y="1031"/>
                    </a:cubicBezTo>
                    <a:cubicBezTo>
                      <a:pt x="525" y="1031"/>
                      <a:pt x="383" y="1006"/>
                      <a:pt x="225" y="882"/>
                    </a:cubicBezTo>
                    <a:cubicBezTo>
                      <a:pt x="225" y="881"/>
                      <a:pt x="225" y="880"/>
                      <a:pt x="225" y="880"/>
                    </a:cubicBezTo>
                    <a:lnTo>
                      <a:pt x="225" y="880"/>
                    </a:lnTo>
                    <a:cubicBezTo>
                      <a:pt x="222" y="880"/>
                      <a:pt x="47" y="1108"/>
                      <a:pt x="7" y="1127"/>
                    </a:cubicBezTo>
                    <a:cubicBezTo>
                      <a:pt x="1" y="1156"/>
                      <a:pt x="30" y="1197"/>
                      <a:pt x="64" y="1197"/>
                    </a:cubicBezTo>
                    <a:cubicBezTo>
                      <a:pt x="69" y="1197"/>
                      <a:pt x="74" y="1196"/>
                      <a:pt x="79" y="1195"/>
                    </a:cubicBezTo>
                    <a:cubicBezTo>
                      <a:pt x="277" y="1320"/>
                      <a:pt x="467" y="1381"/>
                      <a:pt x="619" y="1381"/>
                    </a:cubicBezTo>
                    <a:cubicBezTo>
                      <a:pt x="725" y="1381"/>
                      <a:pt x="812" y="1352"/>
                      <a:pt x="871" y="1294"/>
                    </a:cubicBezTo>
                    <a:cubicBezTo>
                      <a:pt x="1164" y="1197"/>
                      <a:pt x="1291" y="988"/>
                      <a:pt x="1474" y="770"/>
                    </a:cubicBezTo>
                    <a:cubicBezTo>
                      <a:pt x="1523" y="722"/>
                      <a:pt x="1576" y="715"/>
                      <a:pt x="1595" y="617"/>
                    </a:cubicBezTo>
                    <a:cubicBezTo>
                      <a:pt x="1729" y="490"/>
                      <a:pt x="1852" y="298"/>
                      <a:pt x="1947" y="298"/>
                    </a:cubicBezTo>
                    <a:cubicBezTo>
                      <a:pt x="2023" y="262"/>
                      <a:pt x="2123" y="213"/>
                      <a:pt x="2244" y="213"/>
                    </a:cubicBezTo>
                    <a:cubicBezTo>
                      <a:pt x="2289" y="213"/>
                      <a:pt x="2337" y="220"/>
                      <a:pt x="2388" y="237"/>
                    </a:cubicBezTo>
                    <a:cubicBezTo>
                      <a:pt x="2300" y="102"/>
                      <a:pt x="2144" y="9"/>
                      <a:pt x="2027" y="9"/>
                    </a:cubicBezTo>
                    <a:cubicBezTo>
                      <a:pt x="1975" y="9"/>
                      <a:pt x="1931" y="26"/>
                      <a:pt x="1903" y="66"/>
                    </a:cubicBezTo>
                    <a:cubicBezTo>
                      <a:pt x="1896" y="43"/>
                      <a:pt x="1887" y="22"/>
                      <a:pt x="1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53" name="Google Shape;10753;p49"/>
              <p:cNvSpPr/>
              <p:nvPr/>
            </p:nvSpPr>
            <p:spPr>
              <a:xfrm>
                <a:off x="5186275" y="2361950"/>
                <a:ext cx="5300" cy="8425"/>
              </a:xfrm>
              <a:custGeom>
                <a:avLst/>
                <a:gdLst/>
                <a:ahLst/>
                <a:cxnLst/>
                <a:rect l="l" t="t" r="r" b="b"/>
                <a:pathLst>
                  <a:path w="212" h="337" extrusionOk="0">
                    <a:moveTo>
                      <a:pt x="12" y="1"/>
                    </a:moveTo>
                    <a:lnTo>
                      <a:pt x="0" y="297"/>
                    </a:lnTo>
                    <a:cubicBezTo>
                      <a:pt x="26" y="309"/>
                      <a:pt x="49" y="323"/>
                      <a:pt x="70" y="337"/>
                    </a:cubicBezTo>
                    <a:cubicBezTo>
                      <a:pt x="121" y="263"/>
                      <a:pt x="169" y="186"/>
                      <a:pt x="211" y="105"/>
                    </a:cubicBezTo>
                    <a:cubicBezTo>
                      <a:pt x="148" y="66"/>
                      <a:pt x="81" y="29"/>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54" name="Google Shape;10754;p49"/>
              <p:cNvSpPr/>
              <p:nvPr/>
            </p:nvSpPr>
            <p:spPr>
              <a:xfrm>
                <a:off x="5233450" y="2305900"/>
                <a:ext cx="200" cy="225"/>
              </a:xfrm>
              <a:custGeom>
                <a:avLst/>
                <a:gdLst/>
                <a:ahLst/>
                <a:cxnLst/>
                <a:rect l="l" t="t" r="r" b="b"/>
                <a:pathLst>
                  <a:path w="8" h="9" extrusionOk="0">
                    <a:moveTo>
                      <a:pt x="2" y="1"/>
                    </a:moveTo>
                    <a:cubicBezTo>
                      <a:pt x="1" y="6"/>
                      <a:pt x="1" y="9"/>
                      <a:pt x="1" y="9"/>
                    </a:cubicBezTo>
                    <a:cubicBezTo>
                      <a:pt x="2" y="9"/>
                      <a:pt x="4" y="6"/>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55" name="Google Shape;10755;p49"/>
              <p:cNvSpPr/>
              <p:nvPr/>
            </p:nvSpPr>
            <p:spPr>
              <a:xfrm>
                <a:off x="5190775" y="2297600"/>
                <a:ext cx="45475" cy="42525"/>
              </a:xfrm>
              <a:custGeom>
                <a:avLst/>
                <a:gdLst/>
                <a:ahLst/>
                <a:cxnLst/>
                <a:rect l="l" t="t" r="r" b="b"/>
                <a:pathLst>
                  <a:path w="1819" h="1701" extrusionOk="0">
                    <a:moveTo>
                      <a:pt x="1816" y="84"/>
                    </a:moveTo>
                    <a:cubicBezTo>
                      <a:pt x="1816" y="84"/>
                      <a:pt x="1816" y="84"/>
                      <a:pt x="1816" y="84"/>
                    </a:cubicBezTo>
                    <a:lnTo>
                      <a:pt x="1816" y="84"/>
                    </a:lnTo>
                    <a:cubicBezTo>
                      <a:pt x="1817" y="84"/>
                      <a:pt x="1818" y="85"/>
                      <a:pt x="1818" y="85"/>
                    </a:cubicBezTo>
                    <a:cubicBezTo>
                      <a:pt x="1818" y="84"/>
                      <a:pt x="1817" y="84"/>
                      <a:pt x="1816" y="84"/>
                    </a:cubicBezTo>
                    <a:close/>
                    <a:moveTo>
                      <a:pt x="1422" y="0"/>
                    </a:moveTo>
                    <a:cubicBezTo>
                      <a:pt x="966" y="0"/>
                      <a:pt x="762" y="400"/>
                      <a:pt x="638" y="683"/>
                    </a:cubicBezTo>
                    <a:cubicBezTo>
                      <a:pt x="631" y="720"/>
                      <a:pt x="618" y="755"/>
                      <a:pt x="599" y="787"/>
                    </a:cubicBezTo>
                    <a:cubicBezTo>
                      <a:pt x="472" y="991"/>
                      <a:pt x="414" y="1163"/>
                      <a:pt x="274" y="1244"/>
                    </a:cubicBezTo>
                    <a:cubicBezTo>
                      <a:pt x="254" y="1267"/>
                      <a:pt x="230" y="1288"/>
                      <a:pt x="205" y="1307"/>
                    </a:cubicBezTo>
                    <a:cubicBezTo>
                      <a:pt x="235" y="1344"/>
                      <a:pt x="261" y="1383"/>
                      <a:pt x="284" y="1425"/>
                    </a:cubicBezTo>
                    <a:cubicBezTo>
                      <a:pt x="281" y="1518"/>
                      <a:pt x="152" y="1613"/>
                      <a:pt x="1" y="1698"/>
                    </a:cubicBezTo>
                    <a:cubicBezTo>
                      <a:pt x="17" y="1700"/>
                      <a:pt x="33" y="1700"/>
                      <a:pt x="50" y="1700"/>
                    </a:cubicBezTo>
                    <a:cubicBezTo>
                      <a:pt x="188" y="1700"/>
                      <a:pt x="325" y="1656"/>
                      <a:pt x="439" y="1573"/>
                    </a:cubicBezTo>
                    <a:cubicBezTo>
                      <a:pt x="634" y="1432"/>
                      <a:pt x="789" y="1156"/>
                      <a:pt x="852" y="954"/>
                    </a:cubicBezTo>
                    <a:cubicBezTo>
                      <a:pt x="880" y="917"/>
                      <a:pt x="889" y="885"/>
                      <a:pt x="933" y="834"/>
                    </a:cubicBezTo>
                    <a:cubicBezTo>
                      <a:pt x="1105" y="478"/>
                      <a:pt x="1190" y="304"/>
                      <a:pt x="1471" y="304"/>
                    </a:cubicBezTo>
                    <a:cubicBezTo>
                      <a:pt x="1538" y="304"/>
                      <a:pt x="1616" y="313"/>
                      <a:pt x="1709" y="333"/>
                    </a:cubicBezTo>
                    <a:cubicBezTo>
                      <a:pt x="1721" y="286"/>
                      <a:pt x="1796" y="85"/>
                      <a:pt x="1816" y="84"/>
                    </a:cubicBezTo>
                    <a:lnTo>
                      <a:pt x="1816" y="84"/>
                    </a:lnTo>
                    <a:cubicBezTo>
                      <a:pt x="1667" y="25"/>
                      <a:pt x="1537" y="0"/>
                      <a:pt x="1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56" name="Google Shape;10756;p49"/>
              <p:cNvSpPr/>
              <p:nvPr/>
            </p:nvSpPr>
            <p:spPr>
              <a:xfrm>
                <a:off x="5195125" y="2361575"/>
                <a:ext cx="10700" cy="6150"/>
              </a:xfrm>
              <a:custGeom>
                <a:avLst/>
                <a:gdLst/>
                <a:ahLst/>
                <a:cxnLst/>
                <a:rect l="l" t="t" r="r" b="b"/>
                <a:pathLst>
                  <a:path w="428" h="246" extrusionOk="0">
                    <a:moveTo>
                      <a:pt x="150" y="1"/>
                    </a:moveTo>
                    <a:cubicBezTo>
                      <a:pt x="117" y="1"/>
                      <a:pt x="1" y="230"/>
                      <a:pt x="34" y="230"/>
                    </a:cubicBezTo>
                    <a:cubicBezTo>
                      <a:pt x="35" y="230"/>
                      <a:pt x="36" y="229"/>
                      <a:pt x="38" y="229"/>
                    </a:cubicBezTo>
                    <a:cubicBezTo>
                      <a:pt x="47" y="236"/>
                      <a:pt x="56" y="241"/>
                      <a:pt x="66" y="245"/>
                    </a:cubicBezTo>
                    <a:cubicBezTo>
                      <a:pt x="149" y="215"/>
                      <a:pt x="300" y="176"/>
                      <a:pt x="427" y="71"/>
                    </a:cubicBezTo>
                    <a:cubicBezTo>
                      <a:pt x="332" y="67"/>
                      <a:pt x="240" y="44"/>
                      <a:pt x="154" y="2"/>
                    </a:cubicBezTo>
                    <a:cubicBezTo>
                      <a:pt x="153" y="1"/>
                      <a:pt x="152" y="1"/>
                      <a:pt x="1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57" name="Google Shape;10757;p49"/>
              <p:cNvSpPr/>
              <p:nvPr/>
            </p:nvSpPr>
            <p:spPr>
              <a:xfrm>
                <a:off x="5215775" y="2354525"/>
                <a:ext cx="7200" cy="11050"/>
              </a:xfrm>
              <a:custGeom>
                <a:avLst/>
                <a:gdLst/>
                <a:ahLst/>
                <a:cxnLst/>
                <a:rect l="l" t="t" r="r" b="b"/>
                <a:pathLst>
                  <a:path w="288" h="442" extrusionOk="0">
                    <a:moveTo>
                      <a:pt x="125" y="1"/>
                    </a:moveTo>
                    <a:cubicBezTo>
                      <a:pt x="88" y="61"/>
                      <a:pt x="46" y="119"/>
                      <a:pt x="0" y="175"/>
                    </a:cubicBezTo>
                    <a:cubicBezTo>
                      <a:pt x="67" y="193"/>
                      <a:pt x="139" y="221"/>
                      <a:pt x="199" y="441"/>
                    </a:cubicBezTo>
                    <a:cubicBezTo>
                      <a:pt x="232" y="409"/>
                      <a:pt x="260" y="374"/>
                      <a:pt x="288" y="339"/>
                    </a:cubicBezTo>
                    <a:cubicBezTo>
                      <a:pt x="239" y="240"/>
                      <a:pt x="172" y="126"/>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58" name="Google Shape;10758;p49"/>
              <p:cNvSpPr/>
              <p:nvPr/>
            </p:nvSpPr>
            <p:spPr>
              <a:xfrm>
                <a:off x="5223250" y="2343050"/>
                <a:ext cx="4125" cy="3975"/>
              </a:xfrm>
              <a:custGeom>
                <a:avLst/>
                <a:gdLst/>
                <a:ahLst/>
                <a:cxnLst/>
                <a:rect l="l" t="t" r="r" b="b"/>
                <a:pathLst>
                  <a:path w="165" h="159" extrusionOk="0">
                    <a:moveTo>
                      <a:pt x="81" y="1"/>
                    </a:moveTo>
                    <a:lnTo>
                      <a:pt x="0" y="140"/>
                    </a:lnTo>
                    <a:cubicBezTo>
                      <a:pt x="7" y="130"/>
                      <a:pt x="11" y="127"/>
                      <a:pt x="12" y="127"/>
                    </a:cubicBezTo>
                    <a:lnTo>
                      <a:pt x="12" y="127"/>
                    </a:lnTo>
                    <a:cubicBezTo>
                      <a:pt x="14" y="127"/>
                      <a:pt x="12" y="133"/>
                      <a:pt x="9" y="140"/>
                    </a:cubicBezTo>
                    <a:lnTo>
                      <a:pt x="165" y="159"/>
                    </a:lnTo>
                    <a:cubicBezTo>
                      <a:pt x="135" y="108"/>
                      <a:pt x="107" y="57"/>
                      <a:pt x="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59" name="Google Shape;10759;p49"/>
              <p:cNvSpPr/>
              <p:nvPr/>
            </p:nvSpPr>
            <p:spPr>
              <a:xfrm>
                <a:off x="5225500" y="2327300"/>
                <a:ext cx="30425" cy="17775"/>
              </a:xfrm>
              <a:custGeom>
                <a:avLst/>
                <a:gdLst/>
                <a:ahLst/>
                <a:cxnLst/>
                <a:rect l="l" t="t" r="r" b="b"/>
                <a:pathLst>
                  <a:path w="1217" h="711" extrusionOk="0">
                    <a:moveTo>
                      <a:pt x="816" y="1"/>
                    </a:moveTo>
                    <a:cubicBezTo>
                      <a:pt x="403" y="1"/>
                      <a:pt x="186" y="305"/>
                      <a:pt x="1" y="615"/>
                    </a:cubicBezTo>
                    <a:lnTo>
                      <a:pt x="7" y="629"/>
                    </a:lnTo>
                    <a:cubicBezTo>
                      <a:pt x="51" y="688"/>
                      <a:pt x="83" y="710"/>
                      <a:pt x="108" y="710"/>
                    </a:cubicBezTo>
                    <a:cubicBezTo>
                      <a:pt x="191" y="710"/>
                      <a:pt x="201" y="467"/>
                      <a:pt x="286" y="467"/>
                    </a:cubicBezTo>
                    <a:cubicBezTo>
                      <a:pt x="303" y="467"/>
                      <a:pt x="324" y="477"/>
                      <a:pt x="348" y="501"/>
                    </a:cubicBezTo>
                    <a:lnTo>
                      <a:pt x="381" y="624"/>
                    </a:lnTo>
                    <a:cubicBezTo>
                      <a:pt x="436" y="534"/>
                      <a:pt x="511" y="455"/>
                      <a:pt x="596" y="392"/>
                    </a:cubicBezTo>
                    <a:cubicBezTo>
                      <a:pt x="622" y="226"/>
                      <a:pt x="668" y="104"/>
                      <a:pt x="764" y="104"/>
                    </a:cubicBezTo>
                    <a:cubicBezTo>
                      <a:pt x="789" y="104"/>
                      <a:pt x="817" y="113"/>
                      <a:pt x="849" y="130"/>
                    </a:cubicBezTo>
                    <a:cubicBezTo>
                      <a:pt x="939" y="323"/>
                      <a:pt x="1037" y="309"/>
                      <a:pt x="1130" y="325"/>
                    </a:cubicBezTo>
                    <a:cubicBezTo>
                      <a:pt x="1153" y="257"/>
                      <a:pt x="1216" y="67"/>
                      <a:pt x="1193" y="67"/>
                    </a:cubicBezTo>
                    <a:cubicBezTo>
                      <a:pt x="1192" y="67"/>
                      <a:pt x="1190" y="68"/>
                      <a:pt x="1187" y="70"/>
                    </a:cubicBezTo>
                    <a:cubicBezTo>
                      <a:pt x="1048" y="22"/>
                      <a:pt x="925" y="1"/>
                      <a:pt x="8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60" name="Google Shape;10760;p49"/>
              <p:cNvSpPr/>
              <p:nvPr/>
            </p:nvSpPr>
            <p:spPr>
              <a:xfrm>
                <a:off x="5241100" y="2296550"/>
                <a:ext cx="175" cy="225"/>
              </a:xfrm>
              <a:custGeom>
                <a:avLst/>
                <a:gdLst/>
                <a:ahLst/>
                <a:cxnLst/>
                <a:rect l="l" t="t" r="r" b="b"/>
                <a:pathLst>
                  <a:path w="7" h="9" extrusionOk="0">
                    <a:moveTo>
                      <a:pt x="6" y="1"/>
                    </a:moveTo>
                    <a:cubicBezTo>
                      <a:pt x="5" y="1"/>
                      <a:pt x="3" y="3"/>
                      <a:pt x="0" y="9"/>
                    </a:cubicBezTo>
                    <a:lnTo>
                      <a:pt x="5" y="9"/>
                    </a:lnTo>
                    <a:cubicBezTo>
                      <a:pt x="6" y="4"/>
                      <a:pt x="7"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61" name="Google Shape;10761;p49"/>
              <p:cNvSpPr/>
              <p:nvPr/>
            </p:nvSpPr>
            <p:spPr>
              <a:xfrm>
                <a:off x="5238950" y="2256125"/>
                <a:ext cx="48175" cy="48625"/>
              </a:xfrm>
              <a:custGeom>
                <a:avLst/>
                <a:gdLst/>
                <a:ahLst/>
                <a:cxnLst/>
                <a:rect l="l" t="t" r="r" b="b"/>
                <a:pathLst>
                  <a:path w="1927" h="1945" extrusionOk="0">
                    <a:moveTo>
                      <a:pt x="1763" y="1"/>
                    </a:moveTo>
                    <a:cubicBezTo>
                      <a:pt x="1461" y="1"/>
                      <a:pt x="1251" y="104"/>
                      <a:pt x="1085" y="316"/>
                    </a:cubicBezTo>
                    <a:cubicBezTo>
                      <a:pt x="1062" y="328"/>
                      <a:pt x="1011" y="446"/>
                      <a:pt x="949" y="585"/>
                    </a:cubicBezTo>
                    <a:cubicBezTo>
                      <a:pt x="909" y="689"/>
                      <a:pt x="879" y="807"/>
                      <a:pt x="835" y="928"/>
                    </a:cubicBezTo>
                    <a:cubicBezTo>
                      <a:pt x="835" y="937"/>
                      <a:pt x="839" y="940"/>
                      <a:pt x="844" y="940"/>
                    </a:cubicBezTo>
                    <a:cubicBezTo>
                      <a:pt x="850" y="940"/>
                      <a:pt x="857" y="936"/>
                      <a:pt x="860" y="933"/>
                    </a:cubicBezTo>
                    <a:lnTo>
                      <a:pt x="860" y="933"/>
                    </a:lnTo>
                    <a:cubicBezTo>
                      <a:pt x="784" y="1188"/>
                      <a:pt x="684" y="1498"/>
                      <a:pt x="531" y="1572"/>
                    </a:cubicBezTo>
                    <a:cubicBezTo>
                      <a:pt x="458" y="1621"/>
                      <a:pt x="366" y="1633"/>
                      <a:pt x="256" y="1633"/>
                    </a:cubicBezTo>
                    <a:cubicBezTo>
                      <a:pt x="205" y="1633"/>
                      <a:pt x="150" y="1630"/>
                      <a:pt x="91" y="1628"/>
                    </a:cubicBezTo>
                    <a:cubicBezTo>
                      <a:pt x="78" y="1673"/>
                      <a:pt x="1" y="1886"/>
                      <a:pt x="8" y="1886"/>
                    </a:cubicBezTo>
                    <a:cubicBezTo>
                      <a:pt x="9" y="1886"/>
                      <a:pt x="10" y="1884"/>
                      <a:pt x="12" y="1881"/>
                    </a:cubicBezTo>
                    <a:cubicBezTo>
                      <a:pt x="140" y="1917"/>
                      <a:pt x="252" y="1944"/>
                      <a:pt x="359" y="1944"/>
                    </a:cubicBezTo>
                    <a:cubicBezTo>
                      <a:pt x="474" y="1944"/>
                      <a:pt x="584" y="1913"/>
                      <a:pt x="700" y="1830"/>
                    </a:cubicBezTo>
                    <a:cubicBezTo>
                      <a:pt x="972" y="1674"/>
                      <a:pt x="1041" y="1426"/>
                      <a:pt x="1164" y="1025"/>
                    </a:cubicBezTo>
                    <a:lnTo>
                      <a:pt x="1164" y="1025"/>
                    </a:lnTo>
                    <a:cubicBezTo>
                      <a:pt x="1156" y="1045"/>
                      <a:pt x="1148" y="1054"/>
                      <a:pt x="1146" y="1054"/>
                    </a:cubicBezTo>
                    <a:cubicBezTo>
                      <a:pt x="1142" y="1054"/>
                      <a:pt x="1153" y="1028"/>
                      <a:pt x="1197" y="986"/>
                    </a:cubicBezTo>
                    <a:cubicBezTo>
                      <a:pt x="1199" y="898"/>
                      <a:pt x="1241" y="773"/>
                      <a:pt x="1255" y="691"/>
                    </a:cubicBezTo>
                    <a:cubicBezTo>
                      <a:pt x="1301" y="594"/>
                      <a:pt x="1336" y="497"/>
                      <a:pt x="1338" y="497"/>
                    </a:cubicBezTo>
                    <a:cubicBezTo>
                      <a:pt x="1414" y="414"/>
                      <a:pt x="1491" y="351"/>
                      <a:pt x="1625" y="351"/>
                    </a:cubicBezTo>
                    <a:cubicBezTo>
                      <a:pt x="1680" y="351"/>
                      <a:pt x="1745" y="361"/>
                      <a:pt x="1822" y="385"/>
                    </a:cubicBezTo>
                    <a:cubicBezTo>
                      <a:pt x="1874" y="327"/>
                      <a:pt x="1902" y="16"/>
                      <a:pt x="1925" y="10"/>
                    </a:cubicBezTo>
                    <a:lnTo>
                      <a:pt x="1925" y="10"/>
                    </a:lnTo>
                    <a:cubicBezTo>
                      <a:pt x="1926" y="10"/>
                      <a:pt x="1926" y="10"/>
                      <a:pt x="1927" y="10"/>
                    </a:cubicBezTo>
                    <a:cubicBezTo>
                      <a:pt x="1926" y="10"/>
                      <a:pt x="1926" y="10"/>
                      <a:pt x="1926" y="10"/>
                    </a:cubicBezTo>
                    <a:cubicBezTo>
                      <a:pt x="1925" y="10"/>
                      <a:pt x="1925" y="10"/>
                      <a:pt x="1925" y="10"/>
                    </a:cubicBezTo>
                    <a:lnTo>
                      <a:pt x="1925" y="10"/>
                    </a:lnTo>
                    <a:cubicBezTo>
                      <a:pt x="1868" y="4"/>
                      <a:pt x="1814" y="1"/>
                      <a:pt x="1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62" name="Google Shape;10762;p49"/>
              <p:cNvSpPr/>
              <p:nvPr/>
            </p:nvSpPr>
            <p:spPr>
              <a:xfrm>
                <a:off x="5259625" y="2281450"/>
                <a:ext cx="52100" cy="51375"/>
              </a:xfrm>
              <a:custGeom>
                <a:avLst/>
                <a:gdLst/>
                <a:ahLst/>
                <a:cxnLst/>
                <a:rect l="l" t="t" r="r" b="b"/>
                <a:pathLst>
                  <a:path w="2084" h="2055" extrusionOk="0">
                    <a:moveTo>
                      <a:pt x="2069" y="0"/>
                    </a:moveTo>
                    <a:cubicBezTo>
                      <a:pt x="2068" y="0"/>
                      <a:pt x="2066" y="2"/>
                      <a:pt x="2064" y="5"/>
                    </a:cubicBezTo>
                    <a:cubicBezTo>
                      <a:pt x="2020" y="3"/>
                      <a:pt x="1978" y="2"/>
                      <a:pt x="1939" y="2"/>
                    </a:cubicBezTo>
                    <a:cubicBezTo>
                      <a:pt x="1607" y="2"/>
                      <a:pt x="1402" y="75"/>
                      <a:pt x="1220" y="288"/>
                    </a:cubicBezTo>
                    <a:cubicBezTo>
                      <a:pt x="1151" y="392"/>
                      <a:pt x="1130" y="469"/>
                      <a:pt x="1067" y="636"/>
                    </a:cubicBezTo>
                    <a:cubicBezTo>
                      <a:pt x="1037" y="715"/>
                      <a:pt x="951" y="902"/>
                      <a:pt x="968" y="944"/>
                    </a:cubicBezTo>
                    <a:cubicBezTo>
                      <a:pt x="921" y="995"/>
                      <a:pt x="892" y="1037"/>
                      <a:pt x="900" y="1037"/>
                    </a:cubicBezTo>
                    <a:cubicBezTo>
                      <a:pt x="901" y="1037"/>
                      <a:pt x="903" y="1036"/>
                      <a:pt x="905" y="1035"/>
                    </a:cubicBezTo>
                    <a:lnTo>
                      <a:pt x="905" y="1035"/>
                    </a:lnTo>
                    <a:cubicBezTo>
                      <a:pt x="808" y="1467"/>
                      <a:pt x="628" y="1782"/>
                      <a:pt x="279" y="1782"/>
                    </a:cubicBezTo>
                    <a:cubicBezTo>
                      <a:pt x="213" y="1782"/>
                      <a:pt x="140" y="1770"/>
                      <a:pt x="61" y="1746"/>
                    </a:cubicBezTo>
                    <a:cubicBezTo>
                      <a:pt x="57" y="1757"/>
                      <a:pt x="0" y="2005"/>
                      <a:pt x="25" y="2005"/>
                    </a:cubicBezTo>
                    <a:cubicBezTo>
                      <a:pt x="27" y="2005"/>
                      <a:pt x="30" y="2003"/>
                      <a:pt x="33" y="1999"/>
                    </a:cubicBezTo>
                    <a:cubicBezTo>
                      <a:pt x="154" y="2037"/>
                      <a:pt x="263" y="2055"/>
                      <a:pt x="361" y="2055"/>
                    </a:cubicBezTo>
                    <a:cubicBezTo>
                      <a:pt x="958" y="2055"/>
                      <a:pt x="1144" y="1412"/>
                      <a:pt x="1255" y="1086"/>
                    </a:cubicBezTo>
                    <a:lnTo>
                      <a:pt x="1255" y="1086"/>
                    </a:lnTo>
                    <a:cubicBezTo>
                      <a:pt x="1248" y="1097"/>
                      <a:pt x="1240" y="1107"/>
                      <a:pt x="1236" y="1107"/>
                    </a:cubicBezTo>
                    <a:cubicBezTo>
                      <a:pt x="1233" y="1107"/>
                      <a:pt x="1236" y="1095"/>
                      <a:pt x="1255" y="1060"/>
                    </a:cubicBezTo>
                    <a:cubicBezTo>
                      <a:pt x="1264" y="991"/>
                      <a:pt x="1327" y="856"/>
                      <a:pt x="1329" y="777"/>
                    </a:cubicBezTo>
                    <a:cubicBezTo>
                      <a:pt x="1366" y="678"/>
                      <a:pt x="1417" y="585"/>
                      <a:pt x="1482" y="501"/>
                    </a:cubicBezTo>
                    <a:cubicBezTo>
                      <a:pt x="1552" y="414"/>
                      <a:pt x="1643" y="323"/>
                      <a:pt x="1841" y="323"/>
                    </a:cubicBezTo>
                    <a:cubicBezTo>
                      <a:pt x="1893" y="323"/>
                      <a:pt x="1953" y="329"/>
                      <a:pt x="2022" y="344"/>
                    </a:cubicBezTo>
                    <a:cubicBezTo>
                      <a:pt x="2031" y="298"/>
                      <a:pt x="2084" y="0"/>
                      <a:pt x="20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63" name="Google Shape;10763;p49"/>
              <p:cNvSpPr/>
              <p:nvPr/>
            </p:nvSpPr>
            <p:spPr>
              <a:xfrm>
                <a:off x="4738950" y="1784400"/>
                <a:ext cx="91425" cy="85000"/>
              </a:xfrm>
              <a:custGeom>
                <a:avLst/>
                <a:gdLst/>
                <a:ahLst/>
                <a:cxnLst/>
                <a:rect l="l" t="t" r="r" b="b"/>
                <a:pathLst>
                  <a:path w="3657" h="3400" extrusionOk="0">
                    <a:moveTo>
                      <a:pt x="1178" y="0"/>
                    </a:moveTo>
                    <a:cubicBezTo>
                      <a:pt x="1081" y="0"/>
                      <a:pt x="982" y="45"/>
                      <a:pt x="933" y="169"/>
                    </a:cubicBezTo>
                    <a:cubicBezTo>
                      <a:pt x="875" y="257"/>
                      <a:pt x="845" y="458"/>
                      <a:pt x="907" y="521"/>
                    </a:cubicBezTo>
                    <a:cubicBezTo>
                      <a:pt x="1014" y="551"/>
                      <a:pt x="1332" y="1263"/>
                      <a:pt x="1503" y="1395"/>
                    </a:cubicBezTo>
                    <a:lnTo>
                      <a:pt x="1584" y="1402"/>
                    </a:lnTo>
                    <a:lnTo>
                      <a:pt x="1580" y="1529"/>
                    </a:lnTo>
                    <a:lnTo>
                      <a:pt x="1322" y="1376"/>
                    </a:lnTo>
                    <a:lnTo>
                      <a:pt x="1378" y="1381"/>
                    </a:lnTo>
                    <a:cubicBezTo>
                      <a:pt x="1306" y="1367"/>
                      <a:pt x="1218" y="1349"/>
                      <a:pt x="1128" y="1330"/>
                    </a:cubicBezTo>
                    <a:lnTo>
                      <a:pt x="1128" y="1330"/>
                    </a:lnTo>
                    <a:lnTo>
                      <a:pt x="1248" y="1643"/>
                    </a:lnTo>
                    <a:cubicBezTo>
                      <a:pt x="1153" y="1439"/>
                      <a:pt x="977" y="1610"/>
                      <a:pt x="880" y="1277"/>
                    </a:cubicBezTo>
                    <a:cubicBezTo>
                      <a:pt x="687" y="1235"/>
                      <a:pt x="527" y="1200"/>
                      <a:pt x="525" y="1200"/>
                    </a:cubicBezTo>
                    <a:cubicBezTo>
                      <a:pt x="515" y="1198"/>
                      <a:pt x="505" y="1197"/>
                      <a:pt x="493" y="1197"/>
                    </a:cubicBezTo>
                    <a:cubicBezTo>
                      <a:pt x="387" y="1197"/>
                      <a:pt x="194" y="1283"/>
                      <a:pt x="115" y="1360"/>
                    </a:cubicBezTo>
                    <a:cubicBezTo>
                      <a:pt x="47" y="1508"/>
                      <a:pt x="1" y="1743"/>
                      <a:pt x="154" y="1833"/>
                    </a:cubicBezTo>
                    <a:cubicBezTo>
                      <a:pt x="261" y="1861"/>
                      <a:pt x="372" y="1879"/>
                      <a:pt x="483" y="1891"/>
                    </a:cubicBezTo>
                    <a:cubicBezTo>
                      <a:pt x="474" y="1898"/>
                      <a:pt x="530" y="1899"/>
                      <a:pt x="619" y="1899"/>
                    </a:cubicBezTo>
                    <a:cubicBezTo>
                      <a:pt x="669" y="1899"/>
                      <a:pt x="730" y="1898"/>
                      <a:pt x="796" y="1898"/>
                    </a:cubicBezTo>
                    <a:cubicBezTo>
                      <a:pt x="1065" y="1898"/>
                      <a:pt x="1415" y="1905"/>
                      <a:pt x="1438" y="1970"/>
                    </a:cubicBezTo>
                    <a:cubicBezTo>
                      <a:pt x="1437" y="1968"/>
                      <a:pt x="1435" y="1966"/>
                      <a:pt x="1432" y="1966"/>
                    </a:cubicBezTo>
                    <a:cubicBezTo>
                      <a:pt x="1363" y="1966"/>
                      <a:pt x="832" y="2579"/>
                      <a:pt x="812" y="2612"/>
                    </a:cubicBezTo>
                    <a:cubicBezTo>
                      <a:pt x="648" y="2790"/>
                      <a:pt x="645" y="2909"/>
                      <a:pt x="877" y="3152"/>
                    </a:cubicBezTo>
                    <a:cubicBezTo>
                      <a:pt x="934" y="3180"/>
                      <a:pt x="983" y="3195"/>
                      <a:pt x="1031" y="3195"/>
                    </a:cubicBezTo>
                    <a:cubicBezTo>
                      <a:pt x="1139" y="3195"/>
                      <a:pt x="1235" y="3117"/>
                      <a:pt x="1373" y="2936"/>
                    </a:cubicBezTo>
                    <a:lnTo>
                      <a:pt x="1373" y="2936"/>
                    </a:lnTo>
                    <a:cubicBezTo>
                      <a:pt x="1371" y="2938"/>
                      <a:pt x="1369" y="2938"/>
                      <a:pt x="1368" y="2938"/>
                    </a:cubicBezTo>
                    <a:cubicBezTo>
                      <a:pt x="1309" y="2938"/>
                      <a:pt x="1748" y="2111"/>
                      <a:pt x="1772" y="2111"/>
                    </a:cubicBezTo>
                    <a:cubicBezTo>
                      <a:pt x="1772" y="2111"/>
                      <a:pt x="1772" y="2111"/>
                      <a:pt x="1772" y="2111"/>
                    </a:cubicBezTo>
                    <a:cubicBezTo>
                      <a:pt x="1795" y="2116"/>
                      <a:pt x="2101" y="3090"/>
                      <a:pt x="2014" y="3090"/>
                    </a:cubicBezTo>
                    <a:cubicBezTo>
                      <a:pt x="2014" y="3090"/>
                      <a:pt x="2014" y="3090"/>
                      <a:pt x="2013" y="3089"/>
                    </a:cubicBezTo>
                    <a:lnTo>
                      <a:pt x="2013" y="3089"/>
                    </a:lnTo>
                    <a:cubicBezTo>
                      <a:pt x="2171" y="3173"/>
                      <a:pt x="2185" y="3236"/>
                      <a:pt x="2236" y="3347"/>
                    </a:cubicBezTo>
                    <a:cubicBezTo>
                      <a:pt x="2278" y="3383"/>
                      <a:pt x="2328" y="3399"/>
                      <a:pt x="2380" y="3399"/>
                    </a:cubicBezTo>
                    <a:cubicBezTo>
                      <a:pt x="2499" y="3399"/>
                      <a:pt x="2628" y="3311"/>
                      <a:pt x="2699" y="3166"/>
                    </a:cubicBezTo>
                    <a:cubicBezTo>
                      <a:pt x="2873" y="3064"/>
                      <a:pt x="2841" y="2939"/>
                      <a:pt x="2716" y="2730"/>
                    </a:cubicBezTo>
                    <a:lnTo>
                      <a:pt x="2716" y="2730"/>
                    </a:lnTo>
                    <a:cubicBezTo>
                      <a:pt x="2716" y="2730"/>
                      <a:pt x="2716" y="2730"/>
                      <a:pt x="2716" y="2730"/>
                    </a:cubicBezTo>
                    <a:cubicBezTo>
                      <a:pt x="2720" y="2730"/>
                      <a:pt x="2198" y="2013"/>
                      <a:pt x="2152" y="1954"/>
                    </a:cubicBezTo>
                    <a:cubicBezTo>
                      <a:pt x="2155" y="1953"/>
                      <a:pt x="2157" y="1953"/>
                      <a:pt x="2161" y="1953"/>
                    </a:cubicBezTo>
                    <a:cubicBezTo>
                      <a:pt x="2292" y="1953"/>
                      <a:pt x="3081" y="2175"/>
                      <a:pt x="3183" y="2175"/>
                    </a:cubicBezTo>
                    <a:cubicBezTo>
                      <a:pt x="3186" y="2175"/>
                      <a:pt x="3189" y="2174"/>
                      <a:pt x="3191" y="2174"/>
                    </a:cubicBezTo>
                    <a:cubicBezTo>
                      <a:pt x="3325" y="2116"/>
                      <a:pt x="3495" y="2104"/>
                      <a:pt x="3552" y="2009"/>
                    </a:cubicBezTo>
                    <a:cubicBezTo>
                      <a:pt x="3657" y="1865"/>
                      <a:pt x="3610" y="1631"/>
                      <a:pt x="3525" y="1583"/>
                    </a:cubicBezTo>
                    <a:cubicBezTo>
                      <a:pt x="3451" y="1530"/>
                      <a:pt x="3377" y="1481"/>
                      <a:pt x="3289" y="1481"/>
                    </a:cubicBezTo>
                    <a:cubicBezTo>
                      <a:pt x="3262" y="1481"/>
                      <a:pt x="3233" y="1486"/>
                      <a:pt x="3202" y="1497"/>
                    </a:cubicBezTo>
                    <a:cubicBezTo>
                      <a:pt x="3225" y="1500"/>
                      <a:pt x="2962" y="1512"/>
                      <a:pt x="2705" y="1512"/>
                    </a:cubicBezTo>
                    <a:cubicBezTo>
                      <a:pt x="2462" y="1512"/>
                      <a:pt x="2226" y="1502"/>
                      <a:pt x="2245" y="1464"/>
                    </a:cubicBezTo>
                    <a:cubicBezTo>
                      <a:pt x="2240" y="1444"/>
                      <a:pt x="2393" y="1293"/>
                      <a:pt x="2544" y="1140"/>
                    </a:cubicBezTo>
                    <a:cubicBezTo>
                      <a:pt x="2447" y="1047"/>
                      <a:pt x="2382" y="841"/>
                      <a:pt x="2284" y="648"/>
                    </a:cubicBezTo>
                    <a:lnTo>
                      <a:pt x="2284" y="648"/>
                    </a:lnTo>
                    <a:cubicBezTo>
                      <a:pt x="2342" y="695"/>
                      <a:pt x="2390" y="715"/>
                      <a:pt x="2432" y="715"/>
                    </a:cubicBezTo>
                    <a:cubicBezTo>
                      <a:pt x="2579" y="715"/>
                      <a:pt x="2639" y="458"/>
                      <a:pt x="2706" y="210"/>
                    </a:cubicBezTo>
                    <a:cubicBezTo>
                      <a:pt x="2699" y="210"/>
                      <a:pt x="2691" y="209"/>
                      <a:pt x="2684" y="209"/>
                    </a:cubicBezTo>
                    <a:cubicBezTo>
                      <a:pt x="2537" y="209"/>
                      <a:pt x="2422" y="337"/>
                      <a:pt x="2354" y="495"/>
                    </a:cubicBezTo>
                    <a:cubicBezTo>
                      <a:pt x="2354" y="492"/>
                      <a:pt x="2352" y="490"/>
                      <a:pt x="2350" y="490"/>
                    </a:cubicBezTo>
                    <a:cubicBezTo>
                      <a:pt x="2314" y="490"/>
                      <a:pt x="2045" y="900"/>
                      <a:pt x="1930" y="1135"/>
                    </a:cubicBezTo>
                    <a:cubicBezTo>
                      <a:pt x="1951" y="1214"/>
                      <a:pt x="1974" y="1298"/>
                      <a:pt x="1997" y="1372"/>
                    </a:cubicBezTo>
                    <a:cubicBezTo>
                      <a:pt x="2003" y="1537"/>
                      <a:pt x="2001" y="1585"/>
                      <a:pt x="1989" y="1585"/>
                    </a:cubicBezTo>
                    <a:cubicBezTo>
                      <a:pt x="1973" y="1585"/>
                      <a:pt x="1939" y="1499"/>
                      <a:pt x="1885" y="1499"/>
                    </a:cubicBezTo>
                    <a:cubicBezTo>
                      <a:pt x="1861" y="1499"/>
                      <a:pt x="1833" y="1517"/>
                      <a:pt x="1800" y="1566"/>
                    </a:cubicBezTo>
                    <a:lnTo>
                      <a:pt x="1742" y="1158"/>
                    </a:lnTo>
                    <a:lnTo>
                      <a:pt x="1883" y="1416"/>
                    </a:lnTo>
                    <a:cubicBezTo>
                      <a:pt x="1944" y="1393"/>
                      <a:pt x="1828" y="1091"/>
                      <a:pt x="1814" y="920"/>
                    </a:cubicBezTo>
                    <a:cubicBezTo>
                      <a:pt x="1726" y="646"/>
                      <a:pt x="1595" y="317"/>
                      <a:pt x="1609" y="317"/>
                    </a:cubicBezTo>
                    <a:lnTo>
                      <a:pt x="1609" y="317"/>
                    </a:lnTo>
                    <a:cubicBezTo>
                      <a:pt x="1610" y="317"/>
                      <a:pt x="1610" y="317"/>
                      <a:pt x="1610" y="317"/>
                    </a:cubicBezTo>
                    <a:cubicBezTo>
                      <a:pt x="1610" y="182"/>
                      <a:pt x="1480" y="92"/>
                      <a:pt x="1399" y="85"/>
                    </a:cubicBezTo>
                    <a:cubicBezTo>
                      <a:pt x="1352" y="37"/>
                      <a:pt x="1265" y="0"/>
                      <a:pt x="1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64" name="Google Shape;10764;p49"/>
              <p:cNvSpPr/>
              <p:nvPr/>
            </p:nvSpPr>
            <p:spPr>
              <a:xfrm>
                <a:off x="5287575" y="2172400"/>
                <a:ext cx="85100" cy="85075"/>
              </a:xfrm>
              <a:custGeom>
                <a:avLst/>
                <a:gdLst/>
                <a:ahLst/>
                <a:cxnLst/>
                <a:rect l="l" t="t" r="r" b="b"/>
                <a:pathLst>
                  <a:path w="3404" h="3403" extrusionOk="0">
                    <a:moveTo>
                      <a:pt x="1265" y="0"/>
                    </a:moveTo>
                    <a:cubicBezTo>
                      <a:pt x="1137" y="0"/>
                      <a:pt x="1027" y="63"/>
                      <a:pt x="921" y="144"/>
                    </a:cubicBezTo>
                    <a:cubicBezTo>
                      <a:pt x="884" y="341"/>
                      <a:pt x="891" y="498"/>
                      <a:pt x="942" y="535"/>
                    </a:cubicBezTo>
                    <a:cubicBezTo>
                      <a:pt x="942" y="535"/>
                      <a:pt x="943" y="535"/>
                      <a:pt x="944" y="535"/>
                    </a:cubicBezTo>
                    <a:cubicBezTo>
                      <a:pt x="1003" y="535"/>
                      <a:pt x="1483" y="1384"/>
                      <a:pt x="1444" y="1429"/>
                    </a:cubicBezTo>
                    <a:lnTo>
                      <a:pt x="1444" y="1429"/>
                    </a:lnTo>
                    <a:cubicBezTo>
                      <a:pt x="1436" y="1409"/>
                      <a:pt x="452" y="1252"/>
                      <a:pt x="515" y="1249"/>
                    </a:cubicBezTo>
                    <a:cubicBezTo>
                      <a:pt x="490" y="1232"/>
                      <a:pt x="452" y="1226"/>
                      <a:pt x="408" y="1226"/>
                    </a:cubicBezTo>
                    <a:cubicBezTo>
                      <a:pt x="290" y="1226"/>
                      <a:pt x="135" y="1274"/>
                      <a:pt x="109" y="1303"/>
                    </a:cubicBezTo>
                    <a:cubicBezTo>
                      <a:pt x="0" y="1530"/>
                      <a:pt x="19" y="1778"/>
                      <a:pt x="137" y="1852"/>
                    </a:cubicBezTo>
                    <a:cubicBezTo>
                      <a:pt x="230" y="1925"/>
                      <a:pt x="284" y="1953"/>
                      <a:pt x="340" y="1953"/>
                    </a:cubicBezTo>
                    <a:cubicBezTo>
                      <a:pt x="373" y="1953"/>
                      <a:pt x="407" y="1943"/>
                      <a:pt x="450" y="1926"/>
                    </a:cubicBezTo>
                    <a:cubicBezTo>
                      <a:pt x="520" y="1912"/>
                      <a:pt x="1384" y="1898"/>
                      <a:pt x="1465" y="1880"/>
                    </a:cubicBezTo>
                    <a:lnTo>
                      <a:pt x="1465" y="1880"/>
                    </a:lnTo>
                    <a:cubicBezTo>
                      <a:pt x="1415" y="1937"/>
                      <a:pt x="799" y="2606"/>
                      <a:pt x="851" y="2606"/>
                    </a:cubicBezTo>
                    <a:cubicBezTo>
                      <a:pt x="852" y="2606"/>
                      <a:pt x="853" y="2606"/>
                      <a:pt x="853" y="2605"/>
                    </a:cubicBezTo>
                    <a:lnTo>
                      <a:pt x="853" y="2605"/>
                    </a:lnTo>
                    <a:cubicBezTo>
                      <a:pt x="663" y="2865"/>
                      <a:pt x="680" y="2981"/>
                      <a:pt x="828" y="3076"/>
                    </a:cubicBezTo>
                    <a:cubicBezTo>
                      <a:pt x="880" y="3146"/>
                      <a:pt x="961" y="3176"/>
                      <a:pt x="1040" y="3176"/>
                    </a:cubicBezTo>
                    <a:cubicBezTo>
                      <a:pt x="1156" y="3176"/>
                      <a:pt x="1269" y="3111"/>
                      <a:pt x="1285" y="3011"/>
                    </a:cubicBezTo>
                    <a:cubicBezTo>
                      <a:pt x="1360" y="2963"/>
                      <a:pt x="1756" y="2155"/>
                      <a:pt x="1762" y="2155"/>
                    </a:cubicBezTo>
                    <a:lnTo>
                      <a:pt x="1762" y="2155"/>
                    </a:lnTo>
                    <a:cubicBezTo>
                      <a:pt x="1762" y="2155"/>
                      <a:pt x="1761" y="2156"/>
                      <a:pt x="1760" y="2160"/>
                    </a:cubicBezTo>
                    <a:lnTo>
                      <a:pt x="1760" y="2160"/>
                    </a:lnTo>
                    <a:cubicBezTo>
                      <a:pt x="1760" y="2160"/>
                      <a:pt x="1760" y="2160"/>
                      <a:pt x="1760" y="2160"/>
                    </a:cubicBezTo>
                    <a:cubicBezTo>
                      <a:pt x="1777" y="2160"/>
                      <a:pt x="2073" y="3075"/>
                      <a:pt x="2071" y="3139"/>
                    </a:cubicBezTo>
                    <a:cubicBezTo>
                      <a:pt x="2091" y="3231"/>
                      <a:pt x="2235" y="3299"/>
                      <a:pt x="2272" y="3380"/>
                    </a:cubicBezTo>
                    <a:cubicBezTo>
                      <a:pt x="2294" y="3394"/>
                      <a:pt x="2336" y="3402"/>
                      <a:pt x="2387" y="3402"/>
                    </a:cubicBezTo>
                    <a:cubicBezTo>
                      <a:pt x="2492" y="3402"/>
                      <a:pt x="2636" y="3367"/>
                      <a:pt x="2741" y="3271"/>
                    </a:cubicBezTo>
                    <a:cubicBezTo>
                      <a:pt x="2829" y="3187"/>
                      <a:pt x="2815" y="2981"/>
                      <a:pt x="2768" y="2877"/>
                    </a:cubicBezTo>
                    <a:cubicBezTo>
                      <a:pt x="2671" y="2777"/>
                      <a:pt x="2606" y="2650"/>
                      <a:pt x="2583" y="2510"/>
                    </a:cubicBezTo>
                    <a:cubicBezTo>
                      <a:pt x="2476" y="2318"/>
                      <a:pt x="2339" y="2093"/>
                      <a:pt x="2268" y="2033"/>
                    </a:cubicBezTo>
                    <a:lnTo>
                      <a:pt x="2268" y="2033"/>
                    </a:lnTo>
                    <a:cubicBezTo>
                      <a:pt x="2360" y="2049"/>
                      <a:pt x="2592" y="2086"/>
                      <a:pt x="2798" y="2116"/>
                    </a:cubicBezTo>
                    <a:cubicBezTo>
                      <a:pt x="2982" y="1902"/>
                      <a:pt x="3092" y="1607"/>
                      <a:pt x="3372" y="1607"/>
                    </a:cubicBezTo>
                    <a:cubicBezTo>
                      <a:pt x="3382" y="1607"/>
                      <a:pt x="3393" y="1608"/>
                      <a:pt x="3404" y="1609"/>
                    </a:cubicBezTo>
                    <a:cubicBezTo>
                      <a:pt x="3355" y="1595"/>
                      <a:pt x="3299" y="1541"/>
                      <a:pt x="3244" y="1474"/>
                    </a:cubicBezTo>
                    <a:cubicBezTo>
                      <a:pt x="3223" y="1477"/>
                      <a:pt x="3200" y="1479"/>
                      <a:pt x="3172" y="1483"/>
                    </a:cubicBezTo>
                    <a:cubicBezTo>
                      <a:pt x="3183" y="1467"/>
                      <a:pt x="3111" y="1461"/>
                      <a:pt x="3003" y="1461"/>
                    </a:cubicBezTo>
                    <a:cubicBezTo>
                      <a:pt x="2754" y="1461"/>
                      <a:pt x="2309" y="1497"/>
                      <a:pt x="2244" y="1539"/>
                    </a:cubicBezTo>
                    <a:cubicBezTo>
                      <a:pt x="2229" y="1462"/>
                      <a:pt x="2845" y="808"/>
                      <a:pt x="2821" y="808"/>
                    </a:cubicBezTo>
                    <a:lnTo>
                      <a:pt x="2821" y="808"/>
                    </a:lnTo>
                    <a:cubicBezTo>
                      <a:pt x="2820" y="808"/>
                      <a:pt x="2817" y="810"/>
                      <a:pt x="2812" y="813"/>
                    </a:cubicBezTo>
                    <a:cubicBezTo>
                      <a:pt x="2829" y="795"/>
                      <a:pt x="2843" y="776"/>
                      <a:pt x="2856" y="758"/>
                    </a:cubicBezTo>
                    <a:cubicBezTo>
                      <a:pt x="2849" y="742"/>
                      <a:pt x="2843" y="723"/>
                      <a:pt x="2836" y="705"/>
                    </a:cubicBezTo>
                    <a:lnTo>
                      <a:pt x="2836" y="705"/>
                    </a:lnTo>
                    <a:lnTo>
                      <a:pt x="2868" y="746"/>
                    </a:lnTo>
                    <a:cubicBezTo>
                      <a:pt x="3019" y="547"/>
                      <a:pt x="2991" y="394"/>
                      <a:pt x="2803" y="324"/>
                    </a:cubicBezTo>
                    <a:cubicBezTo>
                      <a:pt x="2778" y="272"/>
                      <a:pt x="2715" y="247"/>
                      <a:pt x="2645" y="247"/>
                    </a:cubicBezTo>
                    <a:cubicBezTo>
                      <a:pt x="2532" y="247"/>
                      <a:pt x="2402" y="316"/>
                      <a:pt x="2402" y="454"/>
                    </a:cubicBezTo>
                    <a:cubicBezTo>
                      <a:pt x="2402" y="454"/>
                      <a:pt x="2403" y="454"/>
                      <a:pt x="2403" y="454"/>
                    </a:cubicBezTo>
                    <a:lnTo>
                      <a:pt x="2403" y="454"/>
                    </a:lnTo>
                    <a:cubicBezTo>
                      <a:pt x="2419" y="454"/>
                      <a:pt x="1980" y="1130"/>
                      <a:pt x="1938" y="1198"/>
                    </a:cubicBezTo>
                    <a:cubicBezTo>
                      <a:pt x="1938" y="1164"/>
                      <a:pt x="1625" y="271"/>
                      <a:pt x="1593" y="250"/>
                    </a:cubicBezTo>
                    <a:cubicBezTo>
                      <a:pt x="1623" y="215"/>
                      <a:pt x="1554" y="130"/>
                      <a:pt x="1523" y="81"/>
                    </a:cubicBezTo>
                    <a:cubicBezTo>
                      <a:pt x="1428" y="24"/>
                      <a:pt x="1343" y="0"/>
                      <a:pt x="1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65" name="Google Shape;10765;p49"/>
              <p:cNvSpPr/>
              <p:nvPr/>
            </p:nvSpPr>
            <p:spPr>
              <a:xfrm>
                <a:off x="5000350" y="2425000"/>
                <a:ext cx="74375" cy="15050"/>
              </a:xfrm>
              <a:custGeom>
                <a:avLst/>
                <a:gdLst/>
                <a:ahLst/>
                <a:cxnLst/>
                <a:rect l="l" t="t" r="r" b="b"/>
                <a:pathLst>
                  <a:path w="2975" h="602" extrusionOk="0">
                    <a:moveTo>
                      <a:pt x="0" y="1"/>
                    </a:moveTo>
                    <a:lnTo>
                      <a:pt x="0" y="1"/>
                    </a:lnTo>
                    <a:cubicBezTo>
                      <a:pt x="37" y="152"/>
                      <a:pt x="116" y="328"/>
                      <a:pt x="132" y="423"/>
                    </a:cubicBezTo>
                    <a:cubicBezTo>
                      <a:pt x="448" y="469"/>
                      <a:pt x="765" y="506"/>
                      <a:pt x="1083" y="534"/>
                    </a:cubicBezTo>
                    <a:lnTo>
                      <a:pt x="1233" y="476"/>
                    </a:lnTo>
                    <a:lnTo>
                      <a:pt x="1238" y="546"/>
                    </a:lnTo>
                    <a:cubicBezTo>
                      <a:pt x="1714" y="584"/>
                      <a:pt x="2190" y="602"/>
                      <a:pt x="2664" y="602"/>
                    </a:cubicBezTo>
                    <a:cubicBezTo>
                      <a:pt x="2768" y="602"/>
                      <a:pt x="2871" y="601"/>
                      <a:pt x="2974" y="599"/>
                    </a:cubicBezTo>
                    <a:lnTo>
                      <a:pt x="2833" y="203"/>
                    </a:lnTo>
                    <a:cubicBezTo>
                      <a:pt x="2729" y="205"/>
                      <a:pt x="2626" y="206"/>
                      <a:pt x="2522" y="206"/>
                    </a:cubicBezTo>
                    <a:cubicBezTo>
                      <a:pt x="1794" y="206"/>
                      <a:pt x="1068" y="156"/>
                      <a:pt x="348" y="54"/>
                    </a:cubicBezTo>
                    <a:cubicBezTo>
                      <a:pt x="341" y="136"/>
                      <a:pt x="325" y="170"/>
                      <a:pt x="303" y="170"/>
                    </a:cubicBezTo>
                    <a:cubicBezTo>
                      <a:pt x="276" y="170"/>
                      <a:pt x="238" y="114"/>
                      <a:pt x="195" y="31"/>
                    </a:cubicBezTo>
                    <a:cubicBezTo>
                      <a:pt x="130" y="22"/>
                      <a:pt x="65" y="1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66" name="Google Shape;10766;p49"/>
              <p:cNvSpPr/>
              <p:nvPr/>
            </p:nvSpPr>
            <p:spPr>
              <a:xfrm>
                <a:off x="5494600" y="2011950"/>
                <a:ext cx="950" cy="2525"/>
              </a:xfrm>
              <a:custGeom>
                <a:avLst/>
                <a:gdLst/>
                <a:ahLst/>
                <a:cxnLst/>
                <a:rect l="l" t="t" r="r" b="b"/>
                <a:pathLst>
                  <a:path w="38" h="101" extrusionOk="0">
                    <a:moveTo>
                      <a:pt x="30" y="1"/>
                    </a:moveTo>
                    <a:lnTo>
                      <a:pt x="0" y="40"/>
                    </a:lnTo>
                    <a:cubicBezTo>
                      <a:pt x="14" y="61"/>
                      <a:pt x="26" y="82"/>
                      <a:pt x="37" y="101"/>
                    </a:cubicBezTo>
                    <a:cubicBezTo>
                      <a:pt x="35" y="66"/>
                      <a:pt x="33" y="33"/>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67" name="Google Shape;10767;p49"/>
              <p:cNvSpPr/>
              <p:nvPr/>
            </p:nvSpPr>
            <p:spPr>
              <a:xfrm>
                <a:off x="5074400" y="2397725"/>
                <a:ext cx="156700" cy="42325"/>
              </a:xfrm>
              <a:custGeom>
                <a:avLst/>
                <a:gdLst/>
                <a:ahLst/>
                <a:cxnLst/>
                <a:rect l="l" t="t" r="r" b="b"/>
                <a:pathLst>
                  <a:path w="6268" h="1693" extrusionOk="0">
                    <a:moveTo>
                      <a:pt x="6098" y="0"/>
                    </a:moveTo>
                    <a:cubicBezTo>
                      <a:pt x="4141" y="793"/>
                      <a:pt x="2069" y="1236"/>
                      <a:pt x="19" y="1291"/>
                    </a:cubicBezTo>
                    <a:cubicBezTo>
                      <a:pt x="1" y="1382"/>
                      <a:pt x="1" y="1507"/>
                      <a:pt x="33" y="1692"/>
                    </a:cubicBezTo>
                    <a:cubicBezTo>
                      <a:pt x="2148" y="1648"/>
                      <a:pt x="4236" y="1222"/>
                      <a:pt x="6200" y="438"/>
                    </a:cubicBezTo>
                    <a:cubicBezTo>
                      <a:pt x="6167" y="406"/>
                      <a:pt x="6133" y="322"/>
                      <a:pt x="6040" y="227"/>
                    </a:cubicBezTo>
                    <a:lnTo>
                      <a:pt x="6267" y="144"/>
                    </a:lnTo>
                    <a:cubicBezTo>
                      <a:pt x="6202" y="107"/>
                      <a:pt x="6147" y="58"/>
                      <a:pt x="6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68" name="Google Shape;10768;p49"/>
              <p:cNvSpPr/>
              <p:nvPr/>
            </p:nvSpPr>
            <p:spPr>
              <a:xfrm>
                <a:off x="5458125" y="1914575"/>
                <a:ext cx="37000" cy="98525"/>
              </a:xfrm>
              <a:custGeom>
                <a:avLst/>
                <a:gdLst/>
                <a:ahLst/>
                <a:cxnLst/>
                <a:rect l="l" t="t" r="r" b="b"/>
                <a:pathLst>
                  <a:path w="1480" h="3941" extrusionOk="0">
                    <a:moveTo>
                      <a:pt x="66" y="1"/>
                    </a:moveTo>
                    <a:cubicBezTo>
                      <a:pt x="33" y="1"/>
                      <a:pt x="9" y="28"/>
                      <a:pt x="1" y="99"/>
                    </a:cubicBezTo>
                    <a:cubicBezTo>
                      <a:pt x="6" y="120"/>
                      <a:pt x="10" y="143"/>
                      <a:pt x="15" y="164"/>
                    </a:cubicBezTo>
                    <a:lnTo>
                      <a:pt x="68" y="233"/>
                    </a:lnTo>
                    <a:cubicBezTo>
                      <a:pt x="59" y="247"/>
                      <a:pt x="50" y="259"/>
                      <a:pt x="40" y="270"/>
                    </a:cubicBezTo>
                    <a:cubicBezTo>
                      <a:pt x="291" y="1364"/>
                      <a:pt x="441" y="2477"/>
                      <a:pt x="495" y="3599"/>
                    </a:cubicBezTo>
                    <a:cubicBezTo>
                      <a:pt x="529" y="3584"/>
                      <a:pt x="563" y="3575"/>
                      <a:pt x="600" y="3575"/>
                    </a:cubicBezTo>
                    <a:cubicBezTo>
                      <a:pt x="682" y="3575"/>
                      <a:pt x="773" y="3624"/>
                      <a:pt x="880" y="3771"/>
                    </a:cubicBezTo>
                    <a:lnTo>
                      <a:pt x="933" y="3379"/>
                    </a:lnTo>
                    <a:lnTo>
                      <a:pt x="1325" y="3912"/>
                    </a:lnTo>
                    <a:cubicBezTo>
                      <a:pt x="1325" y="3921"/>
                      <a:pt x="1325" y="3931"/>
                      <a:pt x="1322" y="3940"/>
                    </a:cubicBezTo>
                    <a:cubicBezTo>
                      <a:pt x="1350" y="3910"/>
                      <a:pt x="1380" y="3877"/>
                      <a:pt x="1410" y="3843"/>
                    </a:cubicBezTo>
                    <a:lnTo>
                      <a:pt x="1403" y="3822"/>
                    </a:lnTo>
                    <a:lnTo>
                      <a:pt x="1403" y="3822"/>
                    </a:lnTo>
                    <a:cubicBezTo>
                      <a:pt x="1406" y="3829"/>
                      <a:pt x="1410" y="3836"/>
                      <a:pt x="1413" y="3840"/>
                    </a:cubicBezTo>
                    <a:cubicBezTo>
                      <a:pt x="1434" y="3815"/>
                      <a:pt x="1457" y="3789"/>
                      <a:pt x="1480" y="3764"/>
                    </a:cubicBezTo>
                    <a:cubicBezTo>
                      <a:pt x="1473" y="3660"/>
                      <a:pt x="1464" y="3553"/>
                      <a:pt x="1454" y="3449"/>
                    </a:cubicBezTo>
                    <a:cubicBezTo>
                      <a:pt x="1336" y="3377"/>
                      <a:pt x="1213" y="3314"/>
                      <a:pt x="1086" y="3261"/>
                    </a:cubicBezTo>
                    <a:cubicBezTo>
                      <a:pt x="1157" y="3234"/>
                      <a:pt x="1234" y="3002"/>
                      <a:pt x="1389" y="3002"/>
                    </a:cubicBezTo>
                    <a:cubicBezTo>
                      <a:pt x="1396" y="3002"/>
                      <a:pt x="1403" y="3002"/>
                      <a:pt x="1410" y="3003"/>
                    </a:cubicBezTo>
                    <a:cubicBezTo>
                      <a:pt x="1408" y="2987"/>
                      <a:pt x="1406" y="2969"/>
                      <a:pt x="1403" y="2950"/>
                    </a:cubicBezTo>
                    <a:lnTo>
                      <a:pt x="1257" y="2639"/>
                    </a:lnTo>
                    <a:cubicBezTo>
                      <a:pt x="1281" y="2595"/>
                      <a:pt x="1313" y="2558"/>
                      <a:pt x="1350" y="2528"/>
                    </a:cubicBezTo>
                    <a:cubicBezTo>
                      <a:pt x="1241" y="1749"/>
                      <a:pt x="1084" y="977"/>
                      <a:pt x="882" y="217"/>
                    </a:cubicBezTo>
                    <a:cubicBezTo>
                      <a:pt x="784" y="201"/>
                      <a:pt x="686" y="164"/>
                      <a:pt x="597" y="164"/>
                    </a:cubicBezTo>
                    <a:cubicBezTo>
                      <a:pt x="542" y="164"/>
                      <a:pt x="490" y="178"/>
                      <a:pt x="444" y="219"/>
                    </a:cubicBezTo>
                    <a:lnTo>
                      <a:pt x="516" y="319"/>
                    </a:lnTo>
                    <a:cubicBezTo>
                      <a:pt x="380" y="277"/>
                      <a:pt x="17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69" name="Google Shape;10769;p49"/>
              <p:cNvSpPr/>
              <p:nvPr/>
            </p:nvSpPr>
            <p:spPr>
              <a:xfrm>
                <a:off x="5230075" y="2023850"/>
                <a:ext cx="266100" cy="383625"/>
              </a:xfrm>
              <a:custGeom>
                <a:avLst/>
                <a:gdLst/>
                <a:ahLst/>
                <a:cxnLst/>
                <a:rect l="l" t="t" r="r" b="b"/>
                <a:pathLst>
                  <a:path w="10644" h="15345" extrusionOk="0">
                    <a:moveTo>
                      <a:pt x="9777" y="471"/>
                    </a:moveTo>
                    <a:lnTo>
                      <a:pt x="10036" y="559"/>
                    </a:lnTo>
                    <a:lnTo>
                      <a:pt x="9955" y="714"/>
                    </a:lnTo>
                    <a:lnTo>
                      <a:pt x="9777" y="471"/>
                    </a:lnTo>
                    <a:close/>
                    <a:moveTo>
                      <a:pt x="8198" y="8049"/>
                    </a:moveTo>
                    <a:lnTo>
                      <a:pt x="8381" y="8167"/>
                    </a:lnTo>
                    <a:lnTo>
                      <a:pt x="8223" y="8348"/>
                    </a:lnTo>
                    <a:lnTo>
                      <a:pt x="8198" y="8049"/>
                    </a:lnTo>
                    <a:close/>
                    <a:moveTo>
                      <a:pt x="4452" y="12340"/>
                    </a:moveTo>
                    <a:lnTo>
                      <a:pt x="4452" y="12340"/>
                    </a:lnTo>
                    <a:cubicBezTo>
                      <a:pt x="4461" y="12342"/>
                      <a:pt x="4470" y="12359"/>
                      <a:pt x="4482" y="12398"/>
                    </a:cubicBezTo>
                    <a:cubicBezTo>
                      <a:pt x="4473" y="12377"/>
                      <a:pt x="4461" y="12359"/>
                      <a:pt x="4452" y="12340"/>
                    </a:cubicBezTo>
                    <a:close/>
                    <a:moveTo>
                      <a:pt x="2656" y="13741"/>
                    </a:moveTo>
                    <a:cubicBezTo>
                      <a:pt x="2690" y="13741"/>
                      <a:pt x="2729" y="13800"/>
                      <a:pt x="2771" y="13826"/>
                    </a:cubicBezTo>
                    <a:cubicBezTo>
                      <a:pt x="2772" y="13812"/>
                      <a:pt x="2773" y="13803"/>
                      <a:pt x="2775" y="13803"/>
                    </a:cubicBezTo>
                    <a:cubicBezTo>
                      <a:pt x="2777" y="13803"/>
                      <a:pt x="2779" y="13812"/>
                      <a:pt x="2783" y="13833"/>
                    </a:cubicBezTo>
                    <a:cubicBezTo>
                      <a:pt x="2778" y="13831"/>
                      <a:pt x="2773" y="13828"/>
                      <a:pt x="2771" y="13826"/>
                    </a:cubicBezTo>
                    <a:cubicBezTo>
                      <a:pt x="2765" y="13879"/>
                      <a:pt x="2760" y="14021"/>
                      <a:pt x="2716" y="14021"/>
                    </a:cubicBezTo>
                    <a:cubicBezTo>
                      <a:pt x="2691" y="14021"/>
                      <a:pt x="2654" y="13976"/>
                      <a:pt x="2597" y="13845"/>
                    </a:cubicBezTo>
                    <a:cubicBezTo>
                      <a:pt x="2614" y="13767"/>
                      <a:pt x="2634" y="13741"/>
                      <a:pt x="2656" y="13741"/>
                    </a:cubicBezTo>
                    <a:close/>
                    <a:moveTo>
                      <a:pt x="10093" y="0"/>
                    </a:moveTo>
                    <a:cubicBezTo>
                      <a:pt x="9918" y="0"/>
                      <a:pt x="9830" y="336"/>
                      <a:pt x="9638" y="348"/>
                    </a:cubicBezTo>
                    <a:cubicBezTo>
                      <a:pt x="9617" y="2569"/>
                      <a:pt x="9218" y="4771"/>
                      <a:pt x="8471" y="6800"/>
                    </a:cubicBezTo>
                    <a:cubicBezTo>
                      <a:pt x="8489" y="6889"/>
                      <a:pt x="8478" y="6924"/>
                      <a:pt x="8454" y="6924"/>
                    </a:cubicBezTo>
                    <a:cubicBezTo>
                      <a:pt x="8447" y="6924"/>
                      <a:pt x="8439" y="6921"/>
                      <a:pt x="8430" y="6915"/>
                    </a:cubicBezTo>
                    <a:cubicBezTo>
                      <a:pt x="8138" y="7692"/>
                      <a:pt x="7792" y="8445"/>
                      <a:pt x="7391" y="9173"/>
                    </a:cubicBezTo>
                    <a:cubicBezTo>
                      <a:pt x="6536" y="10333"/>
                      <a:pt x="5534" y="11378"/>
                      <a:pt x="4415" y="12282"/>
                    </a:cubicBezTo>
                    <a:cubicBezTo>
                      <a:pt x="4426" y="12301"/>
                      <a:pt x="4440" y="12319"/>
                      <a:pt x="4452" y="12340"/>
                    </a:cubicBezTo>
                    <a:cubicBezTo>
                      <a:pt x="4450" y="12340"/>
                      <a:pt x="4449" y="12339"/>
                      <a:pt x="4448" y="12339"/>
                    </a:cubicBezTo>
                    <a:cubicBezTo>
                      <a:pt x="4420" y="12339"/>
                      <a:pt x="4396" y="12444"/>
                      <a:pt x="4355" y="12444"/>
                    </a:cubicBezTo>
                    <a:cubicBezTo>
                      <a:pt x="4338" y="12444"/>
                      <a:pt x="4318" y="12427"/>
                      <a:pt x="4294" y="12377"/>
                    </a:cubicBezTo>
                    <a:cubicBezTo>
                      <a:pt x="3986" y="12623"/>
                      <a:pt x="3668" y="12857"/>
                      <a:pt x="3344" y="13082"/>
                    </a:cubicBezTo>
                    <a:lnTo>
                      <a:pt x="3408" y="13105"/>
                    </a:lnTo>
                    <a:lnTo>
                      <a:pt x="3293" y="13212"/>
                    </a:lnTo>
                    <a:lnTo>
                      <a:pt x="3237" y="13154"/>
                    </a:lnTo>
                    <a:cubicBezTo>
                      <a:pt x="2222" y="13845"/>
                      <a:pt x="1137" y="14429"/>
                      <a:pt x="1" y="14899"/>
                    </a:cubicBezTo>
                    <a:cubicBezTo>
                      <a:pt x="66" y="15043"/>
                      <a:pt x="112" y="15178"/>
                      <a:pt x="107" y="15321"/>
                    </a:cubicBezTo>
                    <a:cubicBezTo>
                      <a:pt x="98" y="15331"/>
                      <a:pt x="91" y="15338"/>
                      <a:pt x="84" y="15345"/>
                    </a:cubicBezTo>
                    <a:cubicBezTo>
                      <a:pt x="2219" y="14480"/>
                      <a:pt x="4255" y="13184"/>
                      <a:pt x="6112" y="11461"/>
                    </a:cubicBezTo>
                    <a:cubicBezTo>
                      <a:pt x="6088" y="11438"/>
                      <a:pt x="6070" y="11410"/>
                      <a:pt x="6054" y="11380"/>
                    </a:cubicBezTo>
                    <a:lnTo>
                      <a:pt x="5993" y="10970"/>
                    </a:lnTo>
                    <a:lnTo>
                      <a:pt x="5993" y="10970"/>
                    </a:lnTo>
                    <a:cubicBezTo>
                      <a:pt x="6070" y="11227"/>
                      <a:pt x="6179" y="11253"/>
                      <a:pt x="6255" y="11327"/>
                    </a:cubicBezTo>
                    <a:cubicBezTo>
                      <a:pt x="6853" y="10761"/>
                      <a:pt x="7419" y="10166"/>
                      <a:pt x="7952" y="9542"/>
                    </a:cubicBezTo>
                    <a:cubicBezTo>
                      <a:pt x="8476" y="8770"/>
                      <a:pt x="8930" y="7952"/>
                      <a:pt x="9308" y="7099"/>
                    </a:cubicBezTo>
                    <a:lnTo>
                      <a:pt x="8907" y="6983"/>
                    </a:lnTo>
                    <a:cubicBezTo>
                      <a:pt x="9097" y="6911"/>
                      <a:pt x="8936" y="6236"/>
                      <a:pt x="9082" y="6236"/>
                    </a:cubicBezTo>
                    <a:cubicBezTo>
                      <a:pt x="9082" y="6236"/>
                      <a:pt x="9083" y="6236"/>
                      <a:pt x="9083" y="6236"/>
                    </a:cubicBezTo>
                    <a:cubicBezTo>
                      <a:pt x="9190" y="6445"/>
                      <a:pt x="9000" y="6452"/>
                      <a:pt x="9183" y="6633"/>
                    </a:cubicBezTo>
                    <a:cubicBezTo>
                      <a:pt x="9210" y="6530"/>
                      <a:pt x="9259" y="6492"/>
                      <a:pt x="9320" y="6492"/>
                    </a:cubicBezTo>
                    <a:cubicBezTo>
                      <a:pt x="9380" y="6492"/>
                      <a:pt x="9453" y="6529"/>
                      <a:pt x="9529" y="6575"/>
                    </a:cubicBezTo>
                    <a:cubicBezTo>
                      <a:pt x="9772" y="5963"/>
                      <a:pt x="9976" y="5337"/>
                      <a:pt x="10138" y="4699"/>
                    </a:cubicBezTo>
                    <a:cubicBezTo>
                      <a:pt x="10055" y="4602"/>
                      <a:pt x="9988" y="4491"/>
                      <a:pt x="9937" y="4372"/>
                    </a:cubicBezTo>
                    <a:lnTo>
                      <a:pt x="9937" y="4372"/>
                    </a:lnTo>
                    <a:cubicBezTo>
                      <a:pt x="10020" y="4412"/>
                      <a:pt x="10106" y="4430"/>
                      <a:pt x="10182" y="4528"/>
                    </a:cubicBezTo>
                    <a:cubicBezTo>
                      <a:pt x="10474" y="3325"/>
                      <a:pt x="10630" y="2094"/>
                      <a:pt x="10644" y="858"/>
                    </a:cubicBezTo>
                    <a:lnTo>
                      <a:pt x="10644" y="858"/>
                    </a:lnTo>
                    <a:cubicBezTo>
                      <a:pt x="10632" y="893"/>
                      <a:pt x="10625" y="927"/>
                      <a:pt x="10620" y="965"/>
                    </a:cubicBezTo>
                    <a:lnTo>
                      <a:pt x="10416" y="420"/>
                    </a:lnTo>
                    <a:lnTo>
                      <a:pt x="10259" y="603"/>
                    </a:lnTo>
                    <a:cubicBezTo>
                      <a:pt x="10159" y="267"/>
                      <a:pt x="10521" y="691"/>
                      <a:pt x="10314" y="149"/>
                    </a:cubicBezTo>
                    <a:cubicBezTo>
                      <a:pt x="10225" y="41"/>
                      <a:pt x="10154" y="0"/>
                      <a:pt x="10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70" name="Google Shape;10770;p49"/>
              <p:cNvSpPr/>
              <p:nvPr/>
            </p:nvSpPr>
            <p:spPr>
              <a:xfrm>
                <a:off x="4972525" y="2419325"/>
                <a:ext cx="15450" cy="13650"/>
              </a:xfrm>
              <a:custGeom>
                <a:avLst/>
                <a:gdLst/>
                <a:ahLst/>
                <a:cxnLst/>
                <a:rect l="l" t="t" r="r" b="b"/>
                <a:pathLst>
                  <a:path w="618" h="546" extrusionOk="0">
                    <a:moveTo>
                      <a:pt x="0" y="1"/>
                    </a:moveTo>
                    <a:lnTo>
                      <a:pt x="0" y="1"/>
                    </a:lnTo>
                    <a:cubicBezTo>
                      <a:pt x="17" y="158"/>
                      <a:pt x="19" y="291"/>
                      <a:pt x="47" y="434"/>
                    </a:cubicBezTo>
                    <a:cubicBezTo>
                      <a:pt x="237" y="476"/>
                      <a:pt x="427" y="513"/>
                      <a:pt x="617" y="546"/>
                    </a:cubicBezTo>
                    <a:cubicBezTo>
                      <a:pt x="536" y="383"/>
                      <a:pt x="411" y="221"/>
                      <a:pt x="290" y="66"/>
                    </a:cubicBezTo>
                    <a:cubicBezTo>
                      <a:pt x="251" y="59"/>
                      <a:pt x="211" y="49"/>
                      <a:pt x="172" y="40"/>
                    </a:cubicBezTo>
                    <a:lnTo>
                      <a:pt x="172" y="40"/>
                    </a:lnTo>
                    <a:cubicBezTo>
                      <a:pt x="237" y="142"/>
                      <a:pt x="341" y="212"/>
                      <a:pt x="265" y="240"/>
                    </a:cubicBezTo>
                    <a:cubicBezTo>
                      <a:pt x="269" y="273"/>
                      <a:pt x="268" y="287"/>
                      <a:pt x="262" y="287"/>
                    </a:cubicBezTo>
                    <a:cubicBezTo>
                      <a:pt x="247" y="287"/>
                      <a:pt x="196" y="167"/>
                      <a:pt x="137" y="31"/>
                    </a:cubicBezTo>
                    <a:cubicBezTo>
                      <a:pt x="91" y="22"/>
                      <a:pt x="44" y="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71" name="Google Shape;10771;p49"/>
              <p:cNvSpPr/>
              <p:nvPr/>
            </p:nvSpPr>
            <p:spPr>
              <a:xfrm>
                <a:off x="4962275" y="2416550"/>
                <a:ext cx="5175" cy="9175"/>
              </a:xfrm>
              <a:custGeom>
                <a:avLst/>
                <a:gdLst/>
                <a:ahLst/>
                <a:cxnLst/>
                <a:rect l="l" t="t" r="r" b="b"/>
                <a:pathLst>
                  <a:path w="207" h="367" extrusionOk="0">
                    <a:moveTo>
                      <a:pt x="0" y="0"/>
                    </a:moveTo>
                    <a:lnTo>
                      <a:pt x="109" y="367"/>
                    </a:lnTo>
                    <a:lnTo>
                      <a:pt x="114" y="367"/>
                    </a:lnTo>
                    <a:cubicBezTo>
                      <a:pt x="118" y="237"/>
                      <a:pt x="142" y="102"/>
                      <a:pt x="206" y="56"/>
                    </a:cubicBezTo>
                    <a:cubicBezTo>
                      <a:pt x="137" y="38"/>
                      <a:pt x="70" y="2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72" name="Google Shape;10772;p49"/>
              <p:cNvSpPr/>
              <p:nvPr/>
            </p:nvSpPr>
            <p:spPr>
              <a:xfrm>
                <a:off x="5007175" y="2426050"/>
                <a:ext cx="950" cy="225"/>
              </a:xfrm>
              <a:custGeom>
                <a:avLst/>
                <a:gdLst/>
                <a:ahLst/>
                <a:cxnLst/>
                <a:rect l="l" t="t" r="r" b="b"/>
                <a:pathLst>
                  <a:path w="38" h="9" extrusionOk="0">
                    <a:moveTo>
                      <a:pt x="1" y="1"/>
                    </a:moveTo>
                    <a:lnTo>
                      <a:pt x="1" y="1"/>
                    </a:lnTo>
                    <a:cubicBezTo>
                      <a:pt x="9" y="6"/>
                      <a:pt x="18" y="8"/>
                      <a:pt x="28" y="8"/>
                    </a:cubicBezTo>
                    <a:cubicBezTo>
                      <a:pt x="31" y="8"/>
                      <a:pt x="34" y="8"/>
                      <a:pt x="38" y="8"/>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73" name="Google Shape;10773;p49"/>
              <p:cNvSpPr/>
              <p:nvPr/>
            </p:nvSpPr>
            <p:spPr>
              <a:xfrm>
                <a:off x="4955775" y="2424525"/>
                <a:ext cx="13700" cy="4750"/>
              </a:xfrm>
              <a:custGeom>
                <a:avLst/>
                <a:gdLst/>
                <a:ahLst/>
                <a:cxnLst/>
                <a:rect l="l" t="t" r="r" b="b"/>
                <a:pathLst>
                  <a:path w="548" h="190" extrusionOk="0">
                    <a:moveTo>
                      <a:pt x="164" y="1"/>
                    </a:moveTo>
                    <a:cubicBezTo>
                      <a:pt x="104" y="1"/>
                      <a:pt x="50" y="10"/>
                      <a:pt x="0" y="13"/>
                    </a:cubicBezTo>
                    <a:cubicBezTo>
                      <a:pt x="5" y="29"/>
                      <a:pt x="12" y="45"/>
                      <a:pt x="17" y="62"/>
                    </a:cubicBezTo>
                    <a:cubicBezTo>
                      <a:pt x="193" y="108"/>
                      <a:pt x="369" y="150"/>
                      <a:pt x="548" y="189"/>
                    </a:cubicBezTo>
                    <a:cubicBezTo>
                      <a:pt x="499" y="134"/>
                      <a:pt x="439" y="85"/>
                      <a:pt x="374" y="50"/>
                    </a:cubicBezTo>
                    <a:lnTo>
                      <a:pt x="374" y="57"/>
                    </a:lnTo>
                    <a:lnTo>
                      <a:pt x="371" y="48"/>
                    </a:lnTo>
                    <a:cubicBezTo>
                      <a:pt x="296" y="11"/>
                      <a:pt x="227" y="1"/>
                      <a:pt x="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74" name="Google Shape;10774;p49"/>
              <p:cNvSpPr/>
              <p:nvPr/>
            </p:nvSpPr>
            <p:spPr>
              <a:xfrm>
                <a:off x="5491175" y="2013300"/>
                <a:ext cx="4600" cy="6625"/>
              </a:xfrm>
              <a:custGeom>
                <a:avLst/>
                <a:gdLst/>
                <a:ahLst/>
                <a:cxnLst/>
                <a:rect l="l" t="t" r="r" b="b"/>
                <a:pathLst>
                  <a:path w="184" h="265" extrusionOk="0">
                    <a:moveTo>
                      <a:pt x="125" y="0"/>
                    </a:moveTo>
                    <a:lnTo>
                      <a:pt x="0" y="172"/>
                    </a:lnTo>
                    <a:cubicBezTo>
                      <a:pt x="7" y="204"/>
                      <a:pt x="17" y="234"/>
                      <a:pt x="30" y="265"/>
                    </a:cubicBezTo>
                    <a:lnTo>
                      <a:pt x="183" y="258"/>
                    </a:lnTo>
                    <a:cubicBezTo>
                      <a:pt x="183" y="221"/>
                      <a:pt x="181" y="186"/>
                      <a:pt x="179" y="149"/>
                    </a:cubicBezTo>
                    <a:lnTo>
                      <a:pt x="12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75" name="Google Shape;10775;p49"/>
              <p:cNvSpPr/>
              <p:nvPr/>
            </p:nvSpPr>
            <p:spPr>
              <a:xfrm>
                <a:off x="4656250" y="1857000"/>
                <a:ext cx="29000" cy="47425"/>
              </a:xfrm>
              <a:custGeom>
                <a:avLst/>
                <a:gdLst/>
                <a:ahLst/>
                <a:cxnLst/>
                <a:rect l="l" t="t" r="r" b="b"/>
                <a:pathLst>
                  <a:path w="1160" h="1897" extrusionOk="0">
                    <a:moveTo>
                      <a:pt x="70" y="1275"/>
                    </a:moveTo>
                    <a:cubicBezTo>
                      <a:pt x="96" y="1333"/>
                      <a:pt x="128" y="1412"/>
                      <a:pt x="161" y="1495"/>
                    </a:cubicBezTo>
                    <a:cubicBezTo>
                      <a:pt x="124" y="1426"/>
                      <a:pt x="94" y="1352"/>
                      <a:pt x="70" y="1275"/>
                    </a:cubicBezTo>
                    <a:close/>
                    <a:moveTo>
                      <a:pt x="585" y="0"/>
                    </a:moveTo>
                    <a:cubicBezTo>
                      <a:pt x="478" y="234"/>
                      <a:pt x="379" y="468"/>
                      <a:pt x="286" y="702"/>
                    </a:cubicBezTo>
                    <a:cubicBezTo>
                      <a:pt x="362" y="851"/>
                      <a:pt x="458" y="995"/>
                      <a:pt x="564" y="1092"/>
                    </a:cubicBezTo>
                    <a:cubicBezTo>
                      <a:pt x="544" y="1130"/>
                      <a:pt x="519" y="1146"/>
                      <a:pt x="489" y="1146"/>
                    </a:cubicBezTo>
                    <a:cubicBezTo>
                      <a:pt x="413" y="1146"/>
                      <a:pt x="310" y="1037"/>
                      <a:pt x="203" y="911"/>
                    </a:cubicBezTo>
                    <a:cubicBezTo>
                      <a:pt x="131" y="1099"/>
                      <a:pt x="63" y="1284"/>
                      <a:pt x="1" y="1470"/>
                    </a:cubicBezTo>
                    <a:cubicBezTo>
                      <a:pt x="91" y="1644"/>
                      <a:pt x="179" y="1815"/>
                      <a:pt x="237" y="1896"/>
                    </a:cubicBezTo>
                    <a:cubicBezTo>
                      <a:pt x="263" y="1806"/>
                      <a:pt x="216" y="1644"/>
                      <a:pt x="161" y="1495"/>
                    </a:cubicBezTo>
                    <a:lnTo>
                      <a:pt x="161" y="1495"/>
                    </a:lnTo>
                    <a:cubicBezTo>
                      <a:pt x="202" y="1568"/>
                      <a:pt x="238" y="1593"/>
                      <a:pt x="271" y="1593"/>
                    </a:cubicBezTo>
                    <a:cubicBezTo>
                      <a:pt x="352" y="1593"/>
                      <a:pt x="418" y="1449"/>
                      <a:pt x="500" y="1449"/>
                    </a:cubicBezTo>
                    <a:cubicBezTo>
                      <a:pt x="547" y="1449"/>
                      <a:pt x="598" y="1495"/>
                      <a:pt x="659" y="1639"/>
                    </a:cubicBezTo>
                    <a:cubicBezTo>
                      <a:pt x="805" y="1194"/>
                      <a:pt x="972" y="751"/>
                      <a:pt x="1160" y="308"/>
                    </a:cubicBezTo>
                    <a:lnTo>
                      <a:pt x="1160" y="308"/>
                    </a:lnTo>
                    <a:cubicBezTo>
                      <a:pt x="1102" y="366"/>
                      <a:pt x="1046" y="429"/>
                      <a:pt x="998" y="496"/>
                    </a:cubicBezTo>
                    <a:cubicBezTo>
                      <a:pt x="977" y="265"/>
                      <a:pt x="938" y="217"/>
                      <a:pt x="896" y="217"/>
                    </a:cubicBezTo>
                    <a:cubicBezTo>
                      <a:pt x="865" y="217"/>
                      <a:pt x="833" y="241"/>
                      <a:pt x="803" y="241"/>
                    </a:cubicBezTo>
                    <a:cubicBezTo>
                      <a:pt x="767" y="241"/>
                      <a:pt x="734" y="205"/>
                      <a:pt x="715" y="46"/>
                    </a:cubicBezTo>
                    <a:cubicBezTo>
                      <a:pt x="678" y="37"/>
                      <a:pt x="631" y="19"/>
                      <a:pt x="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76" name="Google Shape;10776;p49"/>
              <p:cNvSpPr/>
              <p:nvPr/>
            </p:nvSpPr>
            <p:spPr>
              <a:xfrm>
                <a:off x="4649250" y="2113925"/>
                <a:ext cx="301100" cy="310250"/>
              </a:xfrm>
              <a:custGeom>
                <a:avLst/>
                <a:gdLst/>
                <a:ahLst/>
                <a:cxnLst/>
                <a:rect l="l" t="t" r="r" b="b"/>
                <a:pathLst>
                  <a:path w="12044" h="12410" extrusionOk="0">
                    <a:moveTo>
                      <a:pt x="2523" y="4666"/>
                    </a:moveTo>
                    <a:cubicBezTo>
                      <a:pt x="2562" y="4701"/>
                      <a:pt x="2601" y="4764"/>
                      <a:pt x="2634" y="4875"/>
                    </a:cubicBezTo>
                    <a:cubicBezTo>
                      <a:pt x="2639" y="4903"/>
                      <a:pt x="2640" y="4916"/>
                      <a:pt x="2637" y="4916"/>
                    </a:cubicBezTo>
                    <a:cubicBezTo>
                      <a:pt x="2628" y="4916"/>
                      <a:pt x="2580" y="4782"/>
                      <a:pt x="2523" y="4666"/>
                    </a:cubicBezTo>
                    <a:close/>
                    <a:moveTo>
                      <a:pt x="3499" y="5851"/>
                    </a:moveTo>
                    <a:lnTo>
                      <a:pt x="3499" y="5851"/>
                    </a:lnTo>
                    <a:cubicBezTo>
                      <a:pt x="3642" y="5985"/>
                      <a:pt x="3603" y="6060"/>
                      <a:pt x="3672" y="6282"/>
                    </a:cubicBezTo>
                    <a:lnTo>
                      <a:pt x="3598" y="6185"/>
                    </a:lnTo>
                    <a:cubicBezTo>
                      <a:pt x="3459" y="5927"/>
                      <a:pt x="3601" y="6122"/>
                      <a:pt x="3499" y="5851"/>
                    </a:cubicBezTo>
                    <a:close/>
                    <a:moveTo>
                      <a:pt x="3007" y="5879"/>
                    </a:moveTo>
                    <a:cubicBezTo>
                      <a:pt x="3116" y="5879"/>
                      <a:pt x="3289" y="6002"/>
                      <a:pt x="3359" y="6019"/>
                    </a:cubicBezTo>
                    <a:lnTo>
                      <a:pt x="3359" y="6019"/>
                    </a:lnTo>
                    <a:cubicBezTo>
                      <a:pt x="3170" y="6027"/>
                      <a:pt x="3232" y="6453"/>
                      <a:pt x="3069" y="6453"/>
                    </a:cubicBezTo>
                    <a:cubicBezTo>
                      <a:pt x="3033" y="6453"/>
                      <a:pt x="2984" y="6431"/>
                      <a:pt x="2919" y="6377"/>
                    </a:cubicBezTo>
                    <a:cubicBezTo>
                      <a:pt x="2903" y="6254"/>
                      <a:pt x="2895" y="6229"/>
                      <a:pt x="2900" y="6229"/>
                    </a:cubicBezTo>
                    <a:lnTo>
                      <a:pt x="2900" y="6229"/>
                    </a:lnTo>
                    <a:cubicBezTo>
                      <a:pt x="2904" y="6229"/>
                      <a:pt x="2915" y="6241"/>
                      <a:pt x="2935" y="6241"/>
                    </a:cubicBezTo>
                    <a:cubicBezTo>
                      <a:pt x="2942" y="6241"/>
                      <a:pt x="2949" y="6239"/>
                      <a:pt x="2958" y="6236"/>
                    </a:cubicBezTo>
                    <a:cubicBezTo>
                      <a:pt x="2875" y="5958"/>
                      <a:pt x="2920" y="5879"/>
                      <a:pt x="3007" y="5879"/>
                    </a:cubicBezTo>
                    <a:close/>
                    <a:moveTo>
                      <a:pt x="667" y="1"/>
                    </a:moveTo>
                    <a:cubicBezTo>
                      <a:pt x="591" y="1"/>
                      <a:pt x="563" y="244"/>
                      <a:pt x="504" y="244"/>
                    </a:cubicBezTo>
                    <a:cubicBezTo>
                      <a:pt x="479" y="244"/>
                      <a:pt x="448" y="200"/>
                      <a:pt x="406" y="74"/>
                    </a:cubicBezTo>
                    <a:cubicBezTo>
                      <a:pt x="384" y="64"/>
                      <a:pt x="367" y="59"/>
                      <a:pt x="353" y="59"/>
                    </a:cubicBezTo>
                    <a:cubicBezTo>
                      <a:pt x="222" y="59"/>
                      <a:pt x="395" y="468"/>
                      <a:pt x="422" y="623"/>
                    </a:cubicBezTo>
                    <a:cubicBezTo>
                      <a:pt x="255" y="1226"/>
                      <a:pt x="126" y="825"/>
                      <a:pt x="0" y="1184"/>
                    </a:cubicBezTo>
                    <a:cubicBezTo>
                      <a:pt x="269" y="2093"/>
                      <a:pt x="617" y="2979"/>
                      <a:pt x="1041" y="3827"/>
                    </a:cubicBezTo>
                    <a:cubicBezTo>
                      <a:pt x="1016" y="3741"/>
                      <a:pt x="999" y="3653"/>
                      <a:pt x="993" y="3565"/>
                    </a:cubicBezTo>
                    <a:lnTo>
                      <a:pt x="993" y="3565"/>
                    </a:lnTo>
                    <a:cubicBezTo>
                      <a:pt x="1139" y="3697"/>
                      <a:pt x="1324" y="3751"/>
                      <a:pt x="1382" y="4224"/>
                    </a:cubicBezTo>
                    <a:cubicBezTo>
                      <a:pt x="1217" y="3913"/>
                      <a:pt x="1127" y="3962"/>
                      <a:pt x="1064" y="3871"/>
                    </a:cubicBezTo>
                    <a:lnTo>
                      <a:pt x="1064" y="3871"/>
                    </a:lnTo>
                    <a:cubicBezTo>
                      <a:pt x="1748" y="5223"/>
                      <a:pt x="2622" y="6470"/>
                      <a:pt x="3661" y="7571"/>
                    </a:cubicBezTo>
                    <a:cubicBezTo>
                      <a:pt x="3670" y="7544"/>
                      <a:pt x="3685" y="7530"/>
                      <a:pt x="3706" y="7530"/>
                    </a:cubicBezTo>
                    <a:cubicBezTo>
                      <a:pt x="3732" y="7530"/>
                      <a:pt x="3767" y="7551"/>
                      <a:pt x="3812" y="7592"/>
                    </a:cubicBezTo>
                    <a:cubicBezTo>
                      <a:pt x="3793" y="7622"/>
                      <a:pt x="3779" y="7657"/>
                      <a:pt x="3777" y="7694"/>
                    </a:cubicBezTo>
                    <a:cubicBezTo>
                      <a:pt x="4507" y="8454"/>
                      <a:pt x="5311" y="9136"/>
                      <a:pt x="6181" y="9732"/>
                    </a:cubicBezTo>
                    <a:cubicBezTo>
                      <a:pt x="7936" y="10907"/>
                      <a:pt x="9779" y="11767"/>
                      <a:pt x="11656" y="12316"/>
                    </a:cubicBezTo>
                    <a:cubicBezTo>
                      <a:pt x="11633" y="12212"/>
                      <a:pt x="11601" y="12112"/>
                      <a:pt x="11564" y="12013"/>
                    </a:cubicBezTo>
                    <a:lnTo>
                      <a:pt x="11564" y="12013"/>
                    </a:lnTo>
                    <a:lnTo>
                      <a:pt x="11782" y="12177"/>
                    </a:lnTo>
                    <a:lnTo>
                      <a:pt x="11775" y="12351"/>
                    </a:lnTo>
                    <a:cubicBezTo>
                      <a:pt x="11844" y="12370"/>
                      <a:pt x="11911" y="12388"/>
                      <a:pt x="11981" y="12409"/>
                    </a:cubicBezTo>
                    <a:cubicBezTo>
                      <a:pt x="11988" y="12242"/>
                      <a:pt x="12025" y="12108"/>
                      <a:pt x="12044" y="11964"/>
                    </a:cubicBezTo>
                    <a:cubicBezTo>
                      <a:pt x="10871" y="11593"/>
                      <a:pt x="9753" y="11058"/>
                      <a:pt x="8731" y="10376"/>
                    </a:cubicBezTo>
                    <a:cubicBezTo>
                      <a:pt x="8720" y="10425"/>
                      <a:pt x="8702" y="10444"/>
                      <a:pt x="8680" y="10444"/>
                    </a:cubicBezTo>
                    <a:cubicBezTo>
                      <a:pt x="8620" y="10444"/>
                      <a:pt x="8529" y="10294"/>
                      <a:pt x="8460" y="10191"/>
                    </a:cubicBezTo>
                    <a:lnTo>
                      <a:pt x="8365" y="10121"/>
                    </a:lnTo>
                    <a:lnTo>
                      <a:pt x="8365" y="10121"/>
                    </a:lnTo>
                    <a:cubicBezTo>
                      <a:pt x="8369" y="10195"/>
                      <a:pt x="8381" y="10269"/>
                      <a:pt x="8399" y="10341"/>
                    </a:cubicBezTo>
                    <a:lnTo>
                      <a:pt x="8316" y="10089"/>
                    </a:lnTo>
                    <a:cubicBezTo>
                      <a:pt x="8177" y="9987"/>
                      <a:pt x="8040" y="9882"/>
                      <a:pt x="7903" y="9776"/>
                    </a:cubicBezTo>
                    <a:lnTo>
                      <a:pt x="7903" y="9776"/>
                    </a:lnTo>
                    <a:cubicBezTo>
                      <a:pt x="7922" y="9836"/>
                      <a:pt x="7929" y="9899"/>
                      <a:pt x="7926" y="9961"/>
                    </a:cubicBezTo>
                    <a:cubicBezTo>
                      <a:pt x="7910" y="9889"/>
                      <a:pt x="7894" y="9820"/>
                      <a:pt x="7871" y="9750"/>
                    </a:cubicBezTo>
                    <a:cubicBezTo>
                      <a:pt x="7678" y="9595"/>
                      <a:pt x="7488" y="9433"/>
                      <a:pt x="7300" y="9266"/>
                    </a:cubicBezTo>
                    <a:cubicBezTo>
                      <a:pt x="7293" y="9261"/>
                      <a:pt x="7287" y="9256"/>
                      <a:pt x="7282" y="9254"/>
                    </a:cubicBezTo>
                    <a:cubicBezTo>
                      <a:pt x="7222" y="9370"/>
                      <a:pt x="7101" y="9446"/>
                      <a:pt x="6969" y="9449"/>
                    </a:cubicBezTo>
                    <a:cubicBezTo>
                      <a:pt x="6910" y="9148"/>
                      <a:pt x="6928" y="9063"/>
                      <a:pt x="6976" y="9063"/>
                    </a:cubicBezTo>
                    <a:cubicBezTo>
                      <a:pt x="7040" y="9063"/>
                      <a:pt x="7155" y="9210"/>
                      <a:pt x="7214" y="9210"/>
                    </a:cubicBezTo>
                    <a:cubicBezTo>
                      <a:pt x="7216" y="9210"/>
                      <a:pt x="7218" y="9210"/>
                      <a:pt x="7219" y="9210"/>
                    </a:cubicBezTo>
                    <a:cubicBezTo>
                      <a:pt x="7103" y="9131"/>
                      <a:pt x="6987" y="9050"/>
                      <a:pt x="6874" y="8969"/>
                    </a:cubicBezTo>
                    <a:cubicBezTo>
                      <a:pt x="6874" y="8976"/>
                      <a:pt x="6874" y="8981"/>
                      <a:pt x="6872" y="8987"/>
                    </a:cubicBezTo>
                    <a:cubicBezTo>
                      <a:pt x="6846" y="8987"/>
                      <a:pt x="6828" y="8962"/>
                      <a:pt x="6811" y="8925"/>
                    </a:cubicBezTo>
                    <a:cubicBezTo>
                      <a:pt x="6644" y="8804"/>
                      <a:pt x="6480" y="8679"/>
                      <a:pt x="6318" y="8552"/>
                    </a:cubicBezTo>
                    <a:lnTo>
                      <a:pt x="6318" y="8552"/>
                    </a:lnTo>
                    <a:cubicBezTo>
                      <a:pt x="6364" y="8633"/>
                      <a:pt x="6406" y="8723"/>
                      <a:pt x="6429" y="8783"/>
                    </a:cubicBezTo>
                    <a:lnTo>
                      <a:pt x="6107" y="8408"/>
                    </a:lnTo>
                    <a:cubicBezTo>
                      <a:pt x="6109" y="8403"/>
                      <a:pt x="6114" y="8396"/>
                      <a:pt x="6118" y="8392"/>
                    </a:cubicBezTo>
                    <a:cubicBezTo>
                      <a:pt x="4934" y="7432"/>
                      <a:pt x="3890" y="6308"/>
                      <a:pt x="3021" y="5053"/>
                    </a:cubicBezTo>
                    <a:lnTo>
                      <a:pt x="2961" y="5123"/>
                    </a:lnTo>
                    <a:lnTo>
                      <a:pt x="3009" y="5035"/>
                    </a:lnTo>
                    <a:cubicBezTo>
                      <a:pt x="2836" y="4785"/>
                      <a:pt x="2669" y="4530"/>
                      <a:pt x="2511" y="4270"/>
                    </a:cubicBezTo>
                    <a:cubicBezTo>
                      <a:pt x="2476" y="4351"/>
                      <a:pt x="2446" y="4434"/>
                      <a:pt x="2423" y="4520"/>
                    </a:cubicBezTo>
                    <a:cubicBezTo>
                      <a:pt x="2465" y="4564"/>
                      <a:pt x="2499" y="4613"/>
                      <a:pt x="2523" y="4666"/>
                    </a:cubicBezTo>
                    <a:cubicBezTo>
                      <a:pt x="2482" y="4631"/>
                      <a:pt x="2440" y="4624"/>
                      <a:pt x="2400" y="4624"/>
                    </a:cubicBezTo>
                    <a:cubicBezTo>
                      <a:pt x="2375" y="4624"/>
                      <a:pt x="2350" y="4627"/>
                      <a:pt x="2327" y="4627"/>
                    </a:cubicBezTo>
                    <a:cubicBezTo>
                      <a:pt x="2241" y="4627"/>
                      <a:pt x="2176" y="4590"/>
                      <a:pt x="2170" y="4242"/>
                    </a:cubicBezTo>
                    <a:cubicBezTo>
                      <a:pt x="2118" y="4341"/>
                      <a:pt x="2037" y="4348"/>
                      <a:pt x="1966" y="4348"/>
                    </a:cubicBezTo>
                    <a:cubicBezTo>
                      <a:pt x="1955" y="4348"/>
                      <a:pt x="1944" y="4348"/>
                      <a:pt x="1933" y="4348"/>
                    </a:cubicBezTo>
                    <a:cubicBezTo>
                      <a:pt x="1907" y="4348"/>
                      <a:pt x="1883" y="4349"/>
                      <a:pt x="1864" y="4356"/>
                    </a:cubicBezTo>
                    <a:cubicBezTo>
                      <a:pt x="1809" y="4139"/>
                      <a:pt x="1849" y="4100"/>
                      <a:pt x="1908" y="4100"/>
                    </a:cubicBezTo>
                    <a:cubicBezTo>
                      <a:pt x="1941" y="4100"/>
                      <a:pt x="1979" y="4112"/>
                      <a:pt x="2010" y="4112"/>
                    </a:cubicBezTo>
                    <a:cubicBezTo>
                      <a:pt x="2056" y="4112"/>
                      <a:pt x="2087" y="4088"/>
                      <a:pt x="2066" y="3969"/>
                    </a:cubicBezTo>
                    <a:cubicBezTo>
                      <a:pt x="1928" y="3855"/>
                      <a:pt x="1810" y="3786"/>
                      <a:pt x="1705" y="3786"/>
                    </a:cubicBezTo>
                    <a:cubicBezTo>
                      <a:pt x="1618" y="3786"/>
                      <a:pt x="1540" y="3834"/>
                      <a:pt x="1468" y="3945"/>
                    </a:cubicBezTo>
                    <a:cubicBezTo>
                      <a:pt x="1332" y="3761"/>
                      <a:pt x="1240" y="3343"/>
                      <a:pt x="1101" y="3343"/>
                    </a:cubicBezTo>
                    <a:cubicBezTo>
                      <a:pt x="1093" y="3343"/>
                      <a:pt x="1084" y="3344"/>
                      <a:pt x="1076" y="3347"/>
                    </a:cubicBezTo>
                    <a:cubicBezTo>
                      <a:pt x="1078" y="3287"/>
                      <a:pt x="1090" y="3265"/>
                      <a:pt x="1108" y="3265"/>
                    </a:cubicBezTo>
                    <a:cubicBezTo>
                      <a:pt x="1157" y="3265"/>
                      <a:pt x="1250" y="3435"/>
                      <a:pt x="1292" y="3435"/>
                    </a:cubicBezTo>
                    <a:cubicBezTo>
                      <a:pt x="1313" y="3435"/>
                      <a:pt x="1321" y="3393"/>
                      <a:pt x="1306" y="3266"/>
                    </a:cubicBezTo>
                    <a:cubicBezTo>
                      <a:pt x="1275" y="3027"/>
                      <a:pt x="1127" y="3023"/>
                      <a:pt x="1132" y="2835"/>
                    </a:cubicBezTo>
                    <a:lnTo>
                      <a:pt x="1132" y="2835"/>
                    </a:lnTo>
                    <a:cubicBezTo>
                      <a:pt x="1165" y="2964"/>
                      <a:pt x="1185" y="3010"/>
                      <a:pt x="1198" y="3010"/>
                    </a:cubicBezTo>
                    <a:cubicBezTo>
                      <a:pt x="1232" y="3010"/>
                      <a:pt x="1227" y="2721"/>
                      <a:pt x="1310" y="2721"/>
                    </a:cubicBezTo>
                    <a:cubicBezTo>
                      <a:pt x="1325" y="2721"/>
                      <a:pt x="1341" y="2730"/>
                      <a:pt x="1361" y="2749"/>
                    </a:cubicBezTo>
                    <a:lnTo>
                      <a:pt x="1220" y="2492"/>
                    </a:lnTo>
                    <a:lnTo>
                      <a:pt x="1220" y="2492"/>
                    </a:lnTo>
                    <a:cubicBezTo>
                      <a:pt x="1248" y="2531"/>
                      <a:pt x="1296" y="2596"/>
                      <a:pt x="1317" y="2596"/>
                    </a:cubicBezTo>
                    <a:cubicBezTo>
                      <a:pt x="1324" y="2596"/>
                      <a:pt x="1328" y="2590"/>
                      <a:pt x="1329" y="2575"/>
                    </a:cubicBezTo>
                    <a:cubicBezTo>
                      <a:pt x="1412" y="2360"/>
                      <a:pt x="1238" y="1991"/>
                      <a:pt x="1164" y="1956"/>
                    </a:cubicBezTo>
                    <a:lnTo>
                      <a:pt x="1319" y="1898"/>
                    </a:lnTo>
                    <a:cubicBezTo>
                      <a:pt x="1071" y="1284"/>
                      <a:pt x="863" y="653"/>
                      <a:pt x="696" y="11"/>
                    </a:cubicBezTo>
                    <a:cubicBezTo>
                      <a:pt x="686" y="4"/>
                      <a:pt x="676" y="1"/>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77" name="Google Shape;10777;p49"/>
              <p:cNvSpPr/>
              <p:nvPr/>
            </p:nvSpPr>
            <p:spPr>
              <a:xfrm>
                <a:off x="4631800" y="1903400"/>
                <a:ext cx="33575" cy="168950"/>
              </a:xfrm>
              <a:custGeom>
                <a:avLst/>
                <a:gdLst/>
                <a:ahLst/>
                <a:cxnLst/>
                <a:rect l="l" t="t" r="r" b="b"/>
                <a:pathLst>
                  <a:path w="1343" h="6758" extrusionOk="0">
                    <a:moveTo>
                      <a:pt x="455" y="3476"/>
                    </a:moveTo>
                    <a:lnTo>
                      <a:pt x="455" y="3476"/>
                    </a:lnTo>
                    <a:cubicBezTo>
                      <a:pt x="473" y="3515"/>
                      <a:pt x="499" y="3550"/>
                      <a:pt x="529" y="3578"/>
                    </a:cubicBezTo>
                    <a:lnTo>
                      <a:pt x="527" y="3573"/>
                    </a:lnTo>
                    <a:lnTo>
                      <a:pt x="536" y="3585"/>
                    </a:lnTo>
                    <a:lnTo>
                      <a:pt x="529" y="3578"/>
                    </a:lnTo>
                    <a:lnTo>
                      <a:pt x="664" y="3956"/>
                    </a:lnTo>
                    <a:cubicBezTo>
                      <a:pt x="557" y="3812"/>
                      <a:pt x="490" y="3587"/>
                      <a:pt x="455" y="3476"/>
                    </a:cubicBezTo>
                    <a:close/>
                    <a:moveTo>
                      <a:pt x="647" y="3341"/>
                    </a:moveTo>
                    <a:lnTo>
                      <a:pt x="647" y="3341"/>
                    </a:lnTo>
                    <a:cubicBezTo>
                      <a:pt x="937" y="3671"/>
                      <a:pt x="677" y="3580"/>
                      <a:pt x="812" y="3958"/>
                    </a:cubicBezTo>
                    <a:lnTo>
                      <a:pt x="536" y="3585"/>
                    </a:lnTo>
                    <a:lnTo>
                      <a:pt x="536" y="3585"/>
                    </a:lnTo>
                    <a:cubicBezTo>
                      <a:pt x="552" y="3597"/>
                      <a:pt x="567" y="3603"/>
                      <a:pt x="580" y="3603"/>
                    </a:cubicBezTo>
                    <a:cubicBezTo>
                      <a:pt x="631" y="3603"/>
                      <a:pt x="664" y="3517"/>
                      <a:pt x="647" y="3341"/>
                    </a:cubicBezTo>
                    <a:close/>
                    <a:moveTo>
                      <a:pt x="218" y="4865"/>
                    </a:moveTo>
                    <a:cubicBezTo>
                      <a:pt x="343" y="4868"/>
                      <a:pt x="402" y="5232"/>
                      <a:pt x="487" y="5232"/>
                    </a:cubicBezTo>
                    <a:cubicBezTo>
                      <a:pt x="505" y="5232"/>
                      <a:pt x="524" y="5215"/>
                      <a:pt x="545" y="5175"/>
                    </a:cubicBezTo>
                    <a:lnTo>
                      <a:pt x="545" y="5175"/>
                    </a:lnTo>
                    <a:lnTo>
                      <a:pt x="536" y="5423"/>
                    </a:lnTo>
                    <a:lnTo>
                      <a:pt x="218" y="4865"/>
                    </a:lnTo>
                    <a:close/>
                    <a:moveTo>
                      <a:pt x="791" y="5639"/>
                    </a:moveTo>
                    <a:lnTo>
                      <a:pt x="833" y="5750"/>
                    </a:lnTo>
                    <a:cubicBezTo>
                      <a:pt x="817" y="5713"/>
                      <a:pt x="803" y="5676"/>
                      <a:pt x="791" y="5639"/>
                    </a:cubicBezTo>
                    <a:close/>
                    <a:moveTo>
                      <a:pt x="849" y="1"/>
                    </a:moveTo>
                    <a:cubicBezTo>
                      <a:pt x="817" y="103"/>
                      <a:pt x="784" y="205"/>
                      <a:pt x="752" y="307"/>
                    </a:cubicBezTo>
                    <a:lnTo>
                      <a:pt x="789" y="383"/>
                    </a:lnTo>
                    <a:lnTo>
                      <a:pt x="747" y="325"/>
                    </a:lnTo>
                    <a:cubicBezTo>
                      <a:pt x="550" y="982"/>
                      <a:pt x="395" y="1647"/>
                      <a:pt x="281" y="2321"/>
                    </a:cubicBezTo>
                    <a:lnTo>
                      <a:pt x="441" y="2799"/>
                    </a:lnTo>
                    <a:cubicBezTo>
                      <a:pt x="378" y="2743"/>
                      <a:pt x="307" y="2660"/>
                      <a:pt x="237" y="2583"/>
                    </a:cubicBezTo>
                    <a:cubicBezTo>
                      <a:pt x="47" y="3819"/>
                      <a:pt x="1" y="5073"/>
                      <a:pt x="96" y="6323"/>
                    </a:cubicBezTo>
                    <a:cubicBezTo>
                      <a:pt x="97" y="6323"/>
                      <a:pt x="99" y="6322"/>
                      <a:pt x="101" y="6322"/>
                    </a:cubicBezTo>
                    <a:cubicBezTo>
                      <a:pt x="149" y="6322"/>
                      <a:pt x="213" y="6387"/>
                      <a:pt x="309" y="6562"/>
                    </a:cubicBezTo>
                    <a:lnTo>
                      <a:pt x="279" y="6388"/>
                    </a:lnTo>
                    <a:lnTo>
                      <a:pt x="341" y="6738"/>
                    </a:lnTo>
                    <a:cubicBezTo>
                      <a:pt x="363" y="6752"/>
                      <a:pt x="382" y="6758"/>
                      <a:pt x="397" y="6758"/>
                    </a:cubicBezTo>
                    <a:cubicBezTo>
                      <a:pt x="509" y="6758"/>
                      <a:pt x="451" y="6418"/>
                      <a:pt x="358" y="6235"/>
                    </a:cubicBezTo>
                    <a:lnTo>
                      <a:pt x="358" y="6235"/>
                    </a:lnTo>
                    <a:cubicBezTo>
                      <a:pt x="432" y="6292"/>
                      <a:pt x="486" y="6315"/>
                      <a:pt x="526" y="6315"/>
                    </a:cubicBezTo>
                    <a:cubicBezTo>
                      <a:pt x="699" y="6315"/>
                      <a:pt x="614" y="5886"/>
                      <a:pt x="804" y="5886"/>
                    </a:cubicBezTo>
                    <a:cubicBezTo>
                      <a:pt x="828" y="5886"/>
                      <a:pt x="858" y="5894"/>
                      <a:pt x="893" y="5910"/>
                    </a:cubicBezTo>
                    <a:lnTo>
                      <a:pt x="833" y="5750"/>
                    </a:lnTo>
                    <a:lnTo>
                      <a:pt x="833" y="5750"/>
                    </a:lnTo>
                    <a:cubicBezTo>
                      <a:pt x="856" y="5806"/>
                      <a:pt x="893" y="5854"/>
                      <a:pt x="944" y="5889"/>
                    </a:cubicBezTo>
                    <a:cubicBezTo>
                      <a:pt x="926" y="5685"/>
                      <a:pt x="912" y="5479"/>
                      <a:pt x="902" y="5273"/>
                    </a:cubicBezTo>
                    <a:cubicBezTo>
                      <a:pt x="879" y="5247"/>
                      <a:pt x="858" y="5219"/>
                      <a:pt x="844" y="5189"/>
                    </a:cubicBezTo>
                    <a:cubicBezTo>
                      <a:pt x="782" y="5025"/>
                      <a:pt x="817" y="4830"/>
                      <a:pt x="884" y="4751"/>
                    </a:cubicBezTo>
                    <a:cubicBezTo>
                      <a:pt x="877" y="4359"/>
                      <a:pt x="886" y="3965"/>
                      <a:pt x="909" y="3569"/>
                    </a:cubicBezTo>
                    <a:cubicBezTo>
                      <a:pt x="803" y="3395"/>
                      <a:pt x="687" y="3265"/>
                      <a:pt x="768" y="3112"/>
                    </a:cubicBezTo>
                    <a:lnTo>
                      <a:pt x="768" y="3112"/>
                    </a:lnTo>
                    <a:cubicBezTo>
                      <a:pt x="822" y="3221"/>
                      <a:pt x="867" y="3253"/>
                      <a:pt x="905" y="3253"/>
                    </a:cubicBezTo>
                    <a:cubicBezTo>
                      <a:pt x="915" y="3253"/>
                      <a:pt x="925" y="3250"/>
                      <a:pt x="935" y="3246"/>
                    </a:cubicBezTo>
                    <a:cubicBezTo>
                      <a:pt x="946" y="3098"/>
                      <a:pt x="960" y="2947"/>
                      <a:pt x="979" y="2799"/>
                    </a:cubicBezTo>
                    <a:cubicBezTo>
                      <a:pt x="974" y="2797"/>
                      <a:pt x="970" y="2794"/>
                      <a:pt x="967" y="2792"/>
                    </a:cubicBezTo>
                    <a:cubicBezTo>
                      <a:pt x="970" y="2787"/>
                      <a:pt x="974" y="2783"/>
                      <a:pt x="981" y="2778"/>
                    </a:cubicBezTo>
                    <a:cubicBezTo>
                      <a:pt x="1058" y="2111"/>
                      <a:pt x="1178" y="1448"/>
                      <a:pt x="1343" y="796"/>
                    </a:cubicBezTo>
                    <a:cubicBezTo>
                      <a:pt x="1199" y="671"/>
                      <a:pt x="1016" y="19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78" name="Google Shape;10778;p49"/>
              <p:cNvSpPr/>
              <p:nvPr/>
            </p:nvSpPr>
            <p:spPr>
              <a:xfrm>
                <a:off x="4686675" y="1590400"/>
                <a:ext cx="770025" cy="268050"/>
              </a:xfrm>
              <a:custGeom>
                <a:avLst/>
                <a:gdLst/>
                <a:ahLst/>
                <a:cxnLst/>
                <a:rect l="l" t="t" r="r" b="b"/>
                <a:pathLst>
                  <a:path w="30801" h="10722" extrusionOk="0">
                    <a:moveTo>
                      <a:pt x="19785" y="823"/>
                    </a:moveTo>
                    <a:lnTo>
                      <a:pt x="19970" y="881"/>
                    </a:lnTo>
                    <a:cubicBezTo>
                      <a:pt x="20011" y="997"/>
                      <a:pt x="20008" y="1027"/>
                      <a:pt x="19987" y="1027"/>
                    </a:cubicBezTo>
                    <a:cubicBezTo>
                      <a:pt x="19964" y="1027"/>
                      <a:pt x="19919" y="988"/>
                      <a:pt x="19894" y="988"/>
                    </a:cubicBezTo>
                    <a:cubicBezTo>
                      <a:pt x="19866" y="988"/>
                      <a:pt x="19860" y="1031"/>
                      <a:pt x="19921" y="1208"/>
                    </a:cubicBezTo>
                    <a:cubicBezTo>
                      <a:pt x="19808" y="1187"/>
                      <a:pt x="19817" y="937"/>
                      <a:pt x="19785" y="823"/>
                    </a:cubicBezTo>
                    <a:close/>
                    <a:moveTo>
                      <a:pt x="9033" y="1662"/>
                    </a:moveTo>
                    <a:cubicBezTo>
                      <a:pt x="9096" y="1662"/>
                      <a:pt x="9184" y="1686"/>
                      <a:pt x="9260" y="1686"/>
                    </a:cubicBezTo>
                    <a:cubicBezTo>
                      <a:pt x="9287" y="1686"/>
                      <a:pt x="9311" y="1683"/>
                      <a:pt x="9333" y="1675"/>
                    </a:cubicBezTo>
                    <a:lnTo>
                      <a:pt x="9333" y="1675"/>
                    </a:lnTo>
                    <a:cubicBezTo>
                      <a:pt x="9270" y="1749"/>
                      <a:pt x="9227" y="1774"/>
                      <a:pt x="9185" y="1774"/>
                    </a:cubicBezTo>
                    <a:cubicBezTo>
                      <a:pt x="9125" y="1774"/>
                      <a:pt x="9069" y="1723"/>
                      <a:pt x="8961" y="1693"/>
                    </a:cubicBezTo>
                    <a:cubicBezTo>
                      <a:pt x="8972" y="1670"/>
                      <a:pt x="8999" y="1662"/>
                      <a:pt x="9033" y="1662"/>
                    </a:cubicBezTo>
                    <a:close/>
                    <a:moveTo>
                      <a:pt x="23019" y="1985"/>
                    </a:moveTo>
                    <a:lnTo>
                      <a:pt x="23002" y="2043"/>
                    </a:lnTo>
                    <a:cubicBezTo>
                      <a:pt x="23002" y="2005"/>
                      <a:pt x="23009" y="1989"/>
                      <a:pt x="23019" y="1985"/>
                    </a:cubicBezTo>
                    <a:close/>
                    <a:moveTo>
                      <a:pt x="23086" y="1764"/>
                    </a:moveTo>
                    <a:lnTo>
                      <a:pt x="23104" y="1964"/>
                    </a:lnTo>
                    <a:cubicBezTo>
                      <a:pt x="23145" y="1918"/>
                      <a:pt x="23186" y="1883"/>
                      <a:pt x="23216" y="1883"/>
                    </a:cubicBezTo>
                    <a:cubicBezTo>
                      <a:pt x="23230" y="1883"/>
                      <a:pt x="23242" y="1891"/>
                      <a:pt x="23250" y="1910"/>
                    </a:cubicBezTo>
                    <a:lnTo>
                      <a:pt x="23234" y="2031"/>
                    </a:lnTo>
                    <a:lnTo>
                      <a:pt x="23371" y="2216"/>
                    </a:lnTo>
                    <a:cubicBezTo>
                      <a:pt x="23332" y="2383"/>
                      <a:pt x="23447" y="2711"/>
                      <a:pt x="23381" y="2711"/>
                    </a:cubicBezTo>
                    <a:cubicBezTo>
                      <a:pt x="23368" y="2711"/>
                      <a:pt x="23348" y="2698"/>
                      <a:pt x="23318" y="2668"/>
                    </a:cubicBezTo>
                    <a:cubicBezTo>
                      <a:pt x="23269" y="2506"/>
                      <a:pt x="23223" y="2316"/>
                      <a:pt x="23216" y="2168"/>
                    </a:cubicBezTo>
                    <a:cubicBezTo>
                      <a:pt x="23206" y="2162"/>
                      <a:pt x="23191" y="2160"/>
                      <a:pt x="23174" y="2160"/>
                    </a:cubicBezTo>
                    <a:cubicBezTo>
                      <a:pt x="23144" y="2160"/>
                      <a:pt x="23107" y="2166"/>
                      <a:pt x="23075" y="2166"/>
                    </a:cubicBezTo>
                    <a:cubicBezTo>
                      <a:pt x="23029" y="2166"/>
                      <a:pt x="22992" y="2153"/>
                      <a:pt x="23000" y="2094"/>
                    </a:cubicBezTo>
                    <a:cubicBezTo>
                      <a:pt x="23019" y="2068"/>
                      <a:pt x="23042" y="2036"/>
                      <a:pt x="23067" y="2005"/>
                    </a:cubicBezTo>
                    <a:cubicBezTo>
                      <a:pt x="23053" y="1991"/>
                      <a:pt x="23040" y="1982"/>
                      <a:pt x="23028" y="1982"/>
                    </a:cubicBezTo>
                    <a:cubicBezTo>
                      <a:pt x="23025" y="1982"/>
                      <a:pt x="23022" y="1983"/>
                      <a:pt x="23019" y="1985"/>
                    </a:cubicBezTo>
                    <a:lnTo>
                      <a:pt x="23086" y="1764"/>
                    </a:lnTo>
                    <a:close/>
                    <a:moveTo>
                      <a:pt x="29181" y="8531"/>
                    </a:moveTo>
                    <a:lnTo>
                      <a:pt x="29181" y="8531"/>
                    </a:lnTo>
                    <a:cubicBezTo>
                      <a:pt x="29208" y="8550"/>
                      <a:pt x="29229" y="8575"/>
                      <a:pt x="29241" y="8605"/>
                    </a:cubicBezTo>
                    <a:cubicBezTo>
                      <a:pt x="29220" y="8582"/>
                      <a:pt x="29199" y="8557"/>
                      <a:pt x="29181" y="8531"/>
                    </a:cubicBezTo>
                    <a:close/>
                    <a:moveTo>
                      <a:pt x="15873" y="1"/>
                    </a:moveTo>
                    <a:cubicBezTo>
                      <a:pt x="10944" y="1"/>
                      <a:pt x="5982" y="1892"/>
                      <a:pt x="2820" y="5365"/>
                    </a:cubicBezTo>
                    <a:cubicBezTo>
                      <a:pt x="2850" y="5406"/>
                      <a:pt x="2880" y="5446"/>
                      <a:pt x="2906" y="5483"/>
                    </a:cubicBezTo>
                    <a:cubicBezTo>
                      <a:pt x="2895" y="5487"/>
                      <a:pt x="2883" y="5489"/>
                      <a:pt x="2871" y="5489"/>
                    </a:cubicBezTo>
                    <a:cubicBezTo>
                      <a:pt x="2831" y="5489"/>
                      <a:pt x="2786" y="5469"/>
                      <a:pt x="2743" y="5446"/>
                    </a:cubicBezTo>
                    <a:cubicBezTo>
                      <a:pt x="2725" y="5464"/>
                      <a:pt x="2709" y="5485"/>
                      <a:pt x="2690" y="5504"/>
                    </a:cubicBezTo>
                    <a:lnTo>
                      <a:pt x="2820" y="5824"/>
                    </a:lnTo>
                    <a:cubicBezTo>
                      <a:pt x="2779" y="5829"/>
                      <a:pt x="2740" y="5833"/>
                      <a:pt x="2700" y="5833"/>
                    </a:cubicBezTo>
                    <a:cubicBezTo>
                      <a:pt x="2620" y="5833"/>
                      <a:pt x="2541" y="5818"/>
                      <a:pt x="2458" y="5773"/>
                    </a:cubicBezTo>
                    <a:cubicBezTo>
                      <a:pt x="2108" y="6188"/>
                      <a:pt x="1784" y="6626"/>
                      <a:pt x="1489" y="7080"/>
                    </a:cubicBezTo>
                    <a:cubicBezTo>
                      <a:pt x="937" y="7815"/>
                      <a:pt x="441" y="8587"/>
                      <a:pt x="1" y="9394"/>
                    </a:cubicBezTo>
                    <a:cubicBezTo>
                      <a:pt x="131" y="9568"/>
                      <a:pt x="263" y="9802"/>
                      <a:pt x="411" y="9982"/>
                    </a:cubicBezTo>
                    <a:cubicBezTo>
                      <a:pt x="416" y="9976"/>
                      <a:pt x="421" y="9966"/>
                      <a:pt x="427" y="9955"/>
                    </a:cubicBezTo>
                    <a:cubicBezTo>
                      <a:pt x="254" y="9408"/>
                      <a:pt x="585" y="9549"/>
                      <a:pt x="562" y="9201"/>
                    </a:cubicBezTo>
                    <a:lnTo>
                      <a:pt x="562" y="9201"/>
                    </a:lnTo>
                    <a:lnTo>
                      <a:pt x="708" y="9431"/>
                    </a:lnTo>
                    <a:cubicBezTo>
                      <a:pt x="801" y="9268"/>
                      <a:pt x="893" y="9109"/>
                      <a:pt x="991" y="8949"/>
                    </a:cubicBezTo>
                    <a:cubicBezTo>
                      <a:pt x="977" y="8884"/>
                      <a:pt x="972" y="8828"/>
                      <a:pt x="988" y="8796"/>
                    </a:cubicBezTo>
                    <a:lnTo>
                      <a:pt x="988" y="8796"/>
                    </a:lnTo>
                    <a:cubicBezTo>
                      <a:pt x="1005" y="8819"/>
                      <a:pt x="1028" y="8835"/>
                      <a:pt x="1056" y="8847"/>
                    </a:cubicBezTo>
                    <a:cubicBezTo>
                      <a:pt x="1341" y="8381"/>
                      <a:pt x="1656" y="7922"/>
                      <a:pt x="1999" y="7470"/>
                    </a:cubicBezTo>
                    <a:cubicBezTo>
                      <a:pt x="4253" y="4052"/>
                      <a:pt x="8101" y="1808"/>
                      <a:pt x="12241" y="1013"/>
                    </a:cubicBezTo>
                    <a:cubicBezTo>
                      <a:pt x="12261" y="989"/>
                      <a:pt x="12283" y="978"/>
                      <a:pt x="12299" y="978"/>
                    </a:cubicBezTo>
                    <a:cubicBezTo>
                      <a:pt x="12311" y="978"/>
                      <a:pt x="12320" y="986"/>
                      <a:pt x="12320" y="999"/>
                    </a:cubicBezTo>
                    <a:cubicBezTo>
                      <a:pt x="13395" y="797"/>
                      <a:pt x="14486" y="695"/>
                      <a:pt x="15577" y="695"/>
                    </a:cubicBezTo>
                    <a:cubicBezTo>
                      <a:pt x="16025" y="695"/>
                      <a:pt x="16473" y="712"/>
                      <a:pt x="16919" y="747"/>
                    </a:cubicBezTo>
                    <a:cubicBezTo>
                      <a:pt x="16829" y="652"/>
                      <a:pt x="16776" y="529"/>
                      <a:pt x="16764" y="399"/>
                    </a:cubicBezTo>
                    <a:lnTo>
                      <a:pt x="16764" y="399"/>
                    </a:lnTo>
                    <a:cubicBezTo>
                      <a:pt x="16843" y="543"/>
                      <a:pt x="16961" y="656"/>
                      <a:pt x="17054" y="758"/>
                    </a:cubicBezTo>
                    <a:cubicBezTo>
                      <a:pt x="18296" y="863"/>
                      <a:pt x="19520" y="1113"/>
                      <a:pt x="20705" y="1507"/>
                    </a:cubicBezTo>
                    <a:cubicBezTo>
                      <a:pt x="20705" y="1475"/>
                      <a:pt x="20703" y="1442"/>
                      <a:pt x="20698" y="1410"/>
                    </a:cubicBezTo>
                    <a:cubicBezTo>
                      <a:pt x="20742" y="1405"/>
                      <a:pt x="20785" y="1401"/>
                      <a:pt x="20828" y="1401"/>
                    </a:cubicBezTo>
                    <a:cubicBezTo>
                      <a:pt x="20972" y="1401"/>
                      <a:pt x="21112" y="1448"/>
                      <a:pt x="21231" y="1695"/>
                    </a:cubicBezTo>
                    <a:cubicBezTo>
                      <a:pt x="22258" y="2082"/>
                      <a:pt x="23234" y="2590"/>
                      <a:pt x="24138" y="3206"/>
                    </a:cubicBezTo>
                    <a:cubicBezTo>
                      <a:pt x="24748" y="3614"/>
                      <a:pt x="25328" y="4062"/>
                      <a:pt x="25872" y="4549"/>
                    </a:cubicBezTo>
                    <a:lnTo>
                      <a:pt x="26464" y="3925"/>
                    </a:lnTo>
                    <a:lnTo>
                      <a:pt x="26229" y="4398"/>
                    </a:lnTo>
                    <a:lnTo>
                      <a:pt x="25914" y="4588"/>
                    </a:lnTo>
                    <a:cubicBezTo>
                      <a:pt x="25979" y="4646"/>
                      <a:pt x="26042" y="4704"/>
                      <a:pt x="26104" y="4762"/>
                    </a:cubicBezTo>
                    <a:cubicBezTo>
                      <a:pt x="26130" y="4702"/>
                      <a:pt x="26162" y="4644"/>
                      <a:pt x="26204" y="4593"/>
                    </a:cubicBezTo>
                    <a:cubicBezTo>
                      <a:pt x="26246" y="4692"/>
                      <a:pt x="26630" y="4750"/>
                      <a:pt x="26535" y="5035"/>
                    </a:cubicBezTo>
                    <a:cubicBezTo>
                      <a:pt x="26515" y="5063"/>
                      <a:pt x="26487" y="5082"/>
                      <a:pt x="26454" y="5096"/>
                    </a:cubicBezTo>
                    <a:cubicBezTo>
                      <a:pt x="26807" y="5443"/>
                      <a:pt x="27140" y="5805"/>
                      <a:pt x="27453" y="6183"/>
                    </a:cubicBezTo>
                    <a:lnTo>
                      <a:pt x="27588" y="5977"/>
                    </a:lnTo>
                    <a:lnTo>
                      <a:pt x="27544" y="6292"/>
                    </a:lnTo>
                    <a:cubicBezTo>
                      <a:pt x="27546" y="6294"/>
                      <a:pt x="27546" y="6294"/>
                      <a:pt x="27548" y="6297"/>
                    </a:cubicBezTo>
                    <a:lnTo>
                      <a:pt x="27975" y="6032"/>
                    </a:lnTo>
                    <a:lnTo>
                      <a:pt x="27975" y="6032"/>
                    </a:lnTo>
                    <a:cubicBezTo>
                      <a:pt x="27778" y="6248"/>
                      <a:pt x="27801" y="6477"/>
                      <a:pt x="27963" y="6519"/>
                    </a:cubicBezTo>
                    <a:lnTo>
                      <a:pt x="28198" y="6046"/>
                    </a:lnTo>
                    <a:lnTo>
                      <a:pt x="28198" y="6046"/>
                    </a:lnTo>
                    <a:cubicBezTo>
                      <a:pt x="28232" y="6127"/>
                      <a:pt x="28072" y="6540"/>
                      <a:pt x="27938" y="6790"/>
                    </a:cubicBezTo>
                    <a:cubicBezTo>
                      <a:pt x="27956" y="6816"/>
                      <a:pt x="27975" y="6841"/>
                      <a:pt x="27994" y="6867"/>
                    </a:cubicBezTo>
                    <a:lnTo>
                      <a:pt x="28214" y="6762"/>
                    </a:lnTo>
                    <a:lnTo>
                      <a:pt x="28214" y="6762"/>
                    </a:lnTo>
                    <a:cubicBezTo>
                      <a:pt x="28225" y="6876"/>
                      <a:pt x="28172" y="6946"/>
                      <a:pt x="28100" y="7011"/>
                    </a:cubicBezTo>
                    <a:cubicBezTo>
                      <a:pt x="28520" y="7583"/>
                      <a:pt x="28898" y="8186"/>
                      <a:pt x="29238" y="8809"/>
                    </a:cubicBezTo>
                    <a:cubicBezTo>
                      <a:pt x="29266" y="8816"/>
                      <a:pt x="29294" y="8830"/>
                      <a:pt x="29320" y="8851"/>
                    </a:cubicBezTo>
                    <a:cubicBezTo>
                      <a:pt x="29296" y="8777"/>
                      <a:pt x="29276" y="8677"/>
                      <a:pt x="29241" y="8605"/>
                    </a:cubicBezTo>
                    <a:lnTo>
                      <a:pt x="29241" y="8605"/>
                    </a:lnTo>
                    <a:cubicBezTo>
                      <a:pt x="29285" y="8651"/>
                      <a:pt x="29321" y="8674"/>
                      <a:pt x="29350" y="8674"/>
                    </a:cubicBezTo>
                    <a:cubicBezTo>
                      <a:pt x="29372" y="8674"/>
                      <a:pt x="29389" y="8661"/>
                      <a:pt x="29403" y="8636"/>
                    </a:cubicBezTo>
                    <a:lnTo>
                      <a:pt x="29368" y="8522"/>
                    </a:lnTo>
                    <a:lnTo>
                      <a:pt x="29623" y="8738"/>
                    </a:lnTo>
                    <a:cubicBezTo>
                      <a:pt x="29653" y="8974"/>
                      <a:pt x="29644" y="9224"/>
                      <a:pt x="29746" y="9496"/>
                    </a:cubicBezTo>
                    <a:cubicBezTo>
                      <a:pt x="29642" y="9354"/>
                      <a:pt x="29542" y="9262"/>
                      <a:pt x="29447" y="9208"/>
                    </a:cubicBezTo>
                    <a:lnTo>
                      <a:pt x="29447" y="9208"/>
                    </a:lnTo>
                    <a:cubicBezTo>
                      <a:pt x="29533" y="9375"/>
                      <a:pt x="29614" y="9542"/>
                      <a:pt x="29693" y="9711"/>
                    </a:cubicBezTo>
                    <a:cubicBezTo>
                      <a:pt x="29695" y="9707"/>
                      <a:pt x="29700" y="9704"/>
                      <a:pt x="29702" y="9700"/>
                    </a:cubicBezTo>
                    <a:cubicBezTo>
                      <a:pt x="29704" y="9714"/>
                      <a:pt x="29704" y="9727"/>
                      <a:pt x="29704" y="9739"/>
                    </a:cubicBezTo>
                    <a:cubicBezTo>
                      <a:pt x="29834" y="10015"/>
                      <a:pt x="29955" y="10291"/>
                      <a:pt x="30066" y="10571"/>
                    </a:cubicBezTo>
                    <a:lnTo>
                      <a:pt x="30126" y="10421"/>
                    </a:lnTo>
                    <a:lnTo>
                      <a:pt x="30126" y="10421"/>
                    </a:lnTo>
                    <a:cubicBezTo>
                      <a:pt x="30117" y="10479"/>
                      <a:pt x="30096" y="10548"/>
                      <a:pt x="30087" y="10620"/>
                    </a:cubicBezTo>
                    <a:cubicBezTo>
                      <a:pt x="30101" y="10655"/>
                      <a:pt x="30112" y="10687"/>
                      <a:pt x="30126" y="10722"/>
                    </a:cubicBezTo>
                    <a:cubicBezTo>
                      <a:pt x="30140" y="10682"/>
                      <a:pt x="30162" y="10669"/>
                      <a:pt x="30187" y="10669"/>
                    </a:cubicBezTo>
                    <a:cubicBezTo>
                      <a:pt x="30235" y="10669"/>
                      <a:pt x="30294" y="10713"/>
                      <a:pt x="30342" y="10713"/>
                    </a:cubicBezTo>
                    <a:cubicBezTo>
                      <a:pt x="30384" y="10713"/>
                      <a:pt x="30417" y="10678"/>
                      <a:pt x="30421" y="10543"/>
                    </a:cubicBezTo>
                    <a:cubicBezTo>
                      <a:pt x="30400" y="10523"/>
                      <a:pt x="30384" y="10499"/>
                      <a:pt x="30370" y="10474"/>
                    </a:cubicBezTo>
                    <a:lnTo>
                      <a:pt x="30342" y="10499"/>
                    </a:lnTo>
                    <a:lnTo>
                      <a:pt x="30309" y="10333"/>
                    </a:lnTo>
                    <a:lnTo>
                      <a:pt x="30316" y="10333"/>
                    </a:lnTo>
                    <a:cubicBezTo>
                      <a:pt x="30263" y="10134"/>
                      <a:pt x="30255" y="9902"/>
                      <a:pt x="30166" y="9902"/>
                    </a:cubicBezTo>
                    <a:cubicBezTo>
                      <a:pt x="30160" y="9902"/>
                      <a:pt x="30153" y="9903"/>
                      <a:pt x="30145" y="9906"/>
                    </a:cubicBezTo>
                    <a:lnTo>
                      <a:pt x="30177" y="10015"/>
                    </a:lnTo>
                    <a:cubicBezTo>
                      <a:pt x="30121" y="9938"/>
                      <a:pt x="30089" y="9918"/>
                      <a:pt x="30067" y="9918"/>
                    </a:cubicBezTo>
                    <a:cubicBezTo>
                      <a:pt x="30042" y="9918"/>
                      <a:pt x="30032" y="9947"/>
                      <a:pt x="30015" y="9947"/>
                    </a:cubicBezTo>
                    <a:cubicBezTo>
                      <a:pt x="29992" y="9947"/>
                      <a:pt x="29957" y="9893"/>
                      <a:pt x="29855" y="9642"/>
                    </a:cubicBezTo>
                    <a:lnTo>
                      <a:pt x="29855" y="9642"/>
                    </a:lnTo>
                    <a:cubicBezTo>
                      <a:pt x="29884" y="9672"/>
                      <a:pt x="29908" y="9684"/>
                      <a:pt x="29929" y="9684"/>
                    </a:cubicBezTo>
                    <a:cubicBezTo>
                      <a:pt x="30020" y="9684"/>
                      <a:pt x="30049" y="9445"/>
                      <a:pt x="30133" y="9445"/>
                    </a:cubicBezTo>
                    <a:cubicBezTo>
                      <a:pt x="30173" y="9445"/>
                      <a:pt x="30226" y="9499"/>
                      <a:pt x="30305" y="9660"/>
                    </a:cubicBezTo>
                    <a:lnTo>
                      <a:pt x="30289" y="10098"/>
                    </a:lnTo>
                    <a:cubicBezTo>
                      <a:pt x="30507" y="10264"/>
                      <a:pt x="30658" y="10455"/>
                      <a:pt x="30782" y="10455"/>
                    </a:cubicBezTo>
                    <a:cubicBezTo>
                      <a:pt x="30789" y="10455"/>
                      <a:pt x="30795" y="10454"/>
                      <a:pt x="30801" y="10453"/>
                    </a:cubicBezTo>
                    <a:cubicBezTo>
                      <a:pt x="30578" y="9929"/>
                      <a:pt x="30335" y="9415"/>
                      <a:pt x="30068" y="8905"/>
                    </a:cubicBezTo>
                    <a:cubicBezTo>
                      <a:pt x="29994" y="8888"/>
                      <a:pt x="29922" y="8860"/>
                      <a:pt x="29855" y="8823"/>
                    </a:cubicBezTo>
                    <a:lnTo>
                      <a:pt x="29855" y="8823"/>
                    </a:lnTo>
                    <a:cubicBezTo>
                      <a:pt x="29867" y="8923"/>
                      <a:pt x="29848" y="8990"/>
                      <a:pt x="29799" y="9041"/>
                    </a:cubicBezTo>
                    <a:cubicBezTo>
                      <a:pt x="29804" y="8956"/>
                      <a:pt x="29762" y="8796"/>
                      <a:pt x="29735" y="8670"/>
                    </a:cubicBezTo>
                    <a:cubicBezTo>
                      <a:pt x="29728" y="8650"/>
                      <a:pt x="29723" y="8631"/>
                      <a:pt x="29721" y="8612"/>
                    </a:cubicBezTo>
                    <a:cubicBezTo>
                      <a:pt x="29708" y="8543"/>
                      <a:pt x="29702" y="8495"/>
                      <a:pt x="29719" y="8495"/>
                    </a:cubicBezTo>
                    <a:cubicBezTo>
                      <a:pt x="29723" y="8495"/>
                      <a:pt x="29728" y="8498"/>
                      <a:pt x="29735" y="8503"/>
                    </a:cubicBezTo>
                    <a:cubicBezTo>
                      <a:pt x="29742" y="8499"/>
                      <a:pt x="29751" y="8496"/>
                      <a:pt x="29758" y="8492"/>
                    </a:cubicBezTo>
                    <a:lnTo>
                      <a:pt x="29644" y="8174"/>
                    </a:lnTo>
                    <a:lnTo>
                      <a:pt x="29684" y="8195"/>
                    </a:lnTo>
                    <a:cubicBezTo>
                      <a:pt x="29656" y="8146"/>
                      <a:pt x="29628" y="8098"/>
                      <a:pt x="29600" y="8051"/>
                    </a:cubicBezTo>
                    <a:cubicBezTo>
                      <a:pt x="29589" y="8079"/>
                      <a:pt x="29589" y="8112"/>
                      <a:pt x="29600" y="8142"/>
                    </a:cubicBezTo>
                    <a:cubicBezTo>
                      <a:pt x="29526" y="8123"/>
                      <a:pt x="29538" y="8075"/>
                      <a:pt x="29579" y="8014"/>
                    </a:cubicBezTo>
                    <a:cubicBezTo>
                      <a:pt x="29547" y="7956"/>
                      <a:pt x="29512" y="7901"/>
                      <a:pt x="29480" y="7843"/>
                    </a:cubicBezTo>
                    <a:cubicBezTo>
                      <a:pt x="29478" y="7843"/>
                      <a:pt x="29477" y="7843"/>
                      <a:pt x="29476" y="7843"/>
                    </a:cubicBezTo>
                    <a:cubicBezTo>
                      <a:pt x="29437" y="7843"/>
                      <a:pt x="29411" y="7898"/>
                      <a:pt x="29375" y="7898"/>
                    </a:cubicBezTo>
                    <a:cubicBezTo>
                      <a:pt x="29359" y="7898"/>
                      <a:pt x="29341" y="7887"/>
                      <a:pt x="29320" y="7857"/>
                    </a:cubicBezTo>
                    <a:cubicBezTo>
                      <a:pt x="29322" y="7774"/>
                      <a:pt x="29353" y="7730"/>
                      <a:pt x="29397" y="7730"/>
                    </a:cubicBezTo>
                    <a:cubicBezTo>
                      <a:pt x="29402" y="7730"/>
                      <a:pt x="29407" y="7730"/>
                      <a:pt x="29412" y="7731"/>
                    </a:cubicBezTo>
                    <a:cubicBezTo>
                      <a:pt x="28977" y="7008"/>
                      <a:pt x="28501" y="6310"/>
                      <a:pt x="27987" y="5643"/>
                    </a:cubicBezTo>
                    <a:cubicBezTo>
                      <a:pt x="27961" y="5652"/>
                      <a:pt x="27936" y="5680"/>
                      <a:pt x="27901" y="5766"/>
                    </a:cubicBezTo>
                    <a:cubicBezTo>
                      <a:pt x="27829" y="5747"/>
                      <a:pt x="27838" y="5631"/>
                      <a:pt x="27887" y="5513"/>
                    </a:cubicBezTo>
                    <a:cubicBezTo>
                      <a:pt x="27873" y="5492"/>
                      <a:pt x="27854" y="5471"/>
                      <a:pt x="27838" y="5453"/>
                    </a:cubicBezTo>
                    <a:cubicBezTo>
                      <a:pt x="27803" y="5539"/>
                      <a:pt x="27743" y="5552"/>
                      <a:pt x="27675" y="5552"/>
                    </a:cubicBezTo>
                    <a:cubicBezTo>
                      <a:pt x="27647" y="5552"/>
                      <a:pt x="27618" y="5549"/>
                      <a:pt x="27589" y="5549"/>
                    </a:cubicBezTo>
                    <a:cubicBezTo>
                      <a:pt x="27489" y="5549"/>
                      <a:pt x="27389" y="5574"/>
                      <a:pt x="27335" y="5796"/>
                    </a:cubicBezTo>
                    <a:cubicBezTo>
                      <a:pt x="27379" y="5467"/>
                      <a:pt x="27544" y="5369"/>
                      <a:pt x="27704" y="5281"/>
                    </a:cubicBezTo>
                    <a:cubicBezTo>
                      <a:pt x="26962" y="4356"/>
                      <a:pt x="26148" y="3494"/>
                      <a:pt x="25267" y="2701"/>
                    </a:cubicBezTo>
                    <a:cubicBezTo>
                      <a:pt x="24625" y="2272"/>
                      <a:pt x="23951" y="1894"/>
                      <a:pt x="23248" y="1570"/>
                    </a:cubicBezTo>
                    <a:cubicBezTo>
                      <a:pt x="23086" y="1646"/>
                      <a:pt x="23016" y="1632"/>
                      <a:pt x="22815" y="1820"/>
                    </a:cubicBezTo>
                    <a:lnTo>
                      <a:pt x="22995" y="1456"/>
                    </a:lnTo>
                    <a:cubicBezTo>
                      <a:pt x="22309" y="1152"/>
                      <a:pt x="21602" y="897"/>
                      <a:pt x="20881" y="691"/>
                    </a:cubicBezTo>
                    <a:lnTo>
                      <a:pt x="20881" y="691"/>
                    </a:lnTo>
                    <a:cubicBezTo>
                      <a:pt x="20911" y="832"/>
                      <a:pt x="20916" y="928"/>
                      <a:pt x="20942" y="1013"/>
                    </a:cubicBezTo>
                    <a:cubicBezTo>
                      <a:pt x="20886" y="870"/>
                      <a:pt x="20829" y="797"/>
                      <a:pt x="20787" y="797"/>
                    </a:cubicBezTo>
                    <a:cubicBezTo>
                      <a:pt x="20757" y="797"/>
                      <a:pt x="20734" y="831"/>
                      <a:pt x="20723" y="900"/>
                    </a:cubicBezTo>
                    <a:lnTo>
                      <a:pt x="20723" y="900"/>
                    </a:lnTo>
                    <a:cubicBezTo>
                      <a:pt x="20730" y="755"/>
                      <a:pt x="20691" y="678"/>
                      <a:pt x="20629" y="621"/>
                    </a:cubicBezTo>
                    <a:cubicBezTo>
                      <a:pt x="20559" y="603"/>
                      <a:pt x="20492" y="584"/>
                      <a:pt x="20425" y="566"/>
                    </a:cubicBezTo>
                    <a:lnTo>
                      <a:pt x="20425" y="566"/>
                    </a:lnTo>
                    <a:lnTo>
                      <a:pt x="20501" y="740"/>
                    </a:lnTo>
                    <a:cubicBezTo>
                      <a:pt x="20466" y="726"/>
                      <a:pt x="20415" y="628"/>
                      <a:pt x="20364" y="550"/>
                    </a:cubicBezTo>
                    <a:cubicBezTo>
                      <a:pt x="20246" y="519"/>
                      <a:pt x="20125" y="492"/>
                      <a:pt x="20005" y="464"/>
                    </a:cubicBezTo>
                    <a:cubicBezTo>
                      <a:pt x="19989" y="487"/>
                      <a:pt x="19972" y="510"/>
                      <a:pt x="19952" y="540"/>
                    </a:cubicBezTo>
                    <a:cubicBezTo>
                      <a:pt x="19910" y="510"/>
                      <a:pt x="19873" y="473"/>
                      <a:pt x="19850" y="427"/>
                    </a:cubicBezTo>
                    <a:cubicBezTo>
                      <a:pt x="18551" y="141"/>
                      <a:pt x="17213" y="1"/>
                      <a:pt x="158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79" name="Google Shape;10779;p49"/>
              <p:cNvSpPr/>
              <p:nvPr/>
            </p:nvSpPr>
            <p:spPr>
              <a:xfrm>
                <a:off x="4829025" y="1817175"/>
                <a:ext cx="94950" cy="109350"/>
              </a:xfrm>
              <a:custGeom>
                <a:avLst/>
                <a:gdLst/>
                <a:ahLst/>
                <a:cxnLst/>
                <a:rect l="l" t="t" r="r" b="b"/>
                <a:pathLst>
                  <a:path w="3798" h="4374" extrusionOk="0">
                    <a:moveTo>
                      <a:pt x="3601" y="0"/>
                    </a:moveTo>
                    <a:cubicBezTo>
                      <a:pt x="3552" y="31"/>
                      <a:pt x="3503" y="58"/>
                      <a:pt x="3455" y="91"/>
                    </a:cubicBezTo>
                    <a:cubicBezTo>
                      <a:pt x="3478" y="107"/>
                      <a:pt x="3501" y="121"/>
                      <a:pt x="3524" y="133"/>
                    </a:cubicBezTo>
                    <a:lnTo>
                      <a:pt x="3288" y="469"/>
                    </a:lnTo>
                    <a:lnTo>
                      <a:pt x="3230" y="242"/>
                    </a:lnTo>
                    <a:cubicBezTo>
                      <a:pt x="2342" y="835"/>
                      <a:pt x="1537" y="1544"/>
                      <a:pt x="837" y="2351"/>
                    </a:cubicBezTo>
                    <a:cubicBezTo>
                      <a:pt x="740" y="2530"/>
                      <a:pt x="647" y="2708"/>
                      <a:pt x="557" y="2887"/>
                    </a:cubicBezTo>
                    <a:cubicBezTo>
                      <a:pt x="615" y="2984"/>
                      <a:pt x="680" y="3098"/>
                      <a:pt x="719" y="3153"/>
                    </a:cubicBezTo>
                    <a:lnTo>
                      <a:pt x="571" y="3149"/>
                    </a:lnTo>
                    <a:lnTo>
                      <a:pt x="538" y="2975"/>
                    </a:lnTo>
                    <a:lnTo>
                      <a:pt x="522" y="2958"/>
                    </a:lnTo>
                    <a:cubicBezTo>
                      <a:pt x="325" y="3360"/>
                      <a:pt x="151" y="3770"/>
                      <a:pt x="0" y="4187"/>
                    </a:cubicBezTo>
                    <a:cubicBezTo>
                      <a:pt x="74" y="4325"/>
                      <a:pt x="126" y="4373"/>
                      <a:pt x="168" y="4373"/>
                    </a:cubicBezTo>
                    <a:cubicBezTo>
                      <a:pt x="265" y="4373"/>
                      <a:pt x="310" y="4116"/>
                      <a:pt x="442" y="4116"/>
                    </a:cubicBezTo>
                    <a:cubicBezTo>
                      <a:pt x="448" y="4116"/>
                      <a:pt x="455" y="4116"/>
                      <a:pt x="462" y="4118"/>
                    </a:cubicBezTo>
                    <a:lnTo>
                      <a:pt x="293" y="3557"/>
                    </a:lnTo>
                    <a:lnTo>
                      <a:pt x="550" y="3712"/>
                    </a:lnTo>
                    <a:cubicBezTo>
                      <a:pt x="645" y="3960"/>
                      <a:pt x="348" y="3677"/>
                      <a:pt x="485" y="4090"/>
                    </a:cubicBezTo>
                    <a:cubicBezTo>
                      <a:pt x="606" y="3791"/>
                      <a:pt x="738" y="3494"/>
                      <a:pt x="886" y="3197"/>
                    </a:cubicBezTo>
                    <a:cubicBezTo>
                      <a:pt x="877" y="3118"/>
                      <a:pt x="863" y="3028"/>
                      <a:pt x="840" y="2924"/>
                    </a:cubicBezTo>
                    <a:lnTo>
                      <a:pt x="728" y="2903"/>
                    </a:lnTo>
                    <a:lnTo>
                      <a:pt x="1009" y="2365"/>
                    </a:lnTo>
                    <a:lnTo>
                      <a:pt x="974" y="2316"/>
                    </a:lnTo>
                    <a:cubicBezTo>
                      <a:pt x="1027" y="2230"/>
                      <a:pt x="1107" y="2209"/>
                      <a:pt x="1194" y="2209"/>
                    </a:cubicBezTo>
                    <a:cubicBezTo>
                      <a:pt x="1282" y="2209"/>
                      <a:pt x="1377" y="2230"/>
                      <a:pt x="1462" y="2230"/>
                    </a:cubicBezTo>
                    <a:cubicBezTo>
                      <a:pt x="1507" y="2230"/>
                      <a:pt x="1550" y="2224"/>
                      <a:pt x="1586" y="2205"/>
                    </a:cubicBezTo>
                    <a:lnTo>
                      <a:pt x="1653" y="2138"/>
                    </a:lnTo>
                    <a:cubicBezTo>
                      <a:pt x="1686" y="2080"/>
                      <a:pt x="1702" y="2013"/>
                      <a:pt x="1704" y="1945"/>
                    </a:cubicBezTo>
                    <a:cubicBezTo>
                      <a:pt x="1670" y="1874"/>
                      <a:pt x="1653" y="1816"/>
                      <a:pt x="1704" y="1795"/>
                    </a:cubicBezTo>
                    <a:cubicBezTo>
                      <a:pt x="1707" y="1846"/>
                      <a:pt x="1707" y="1894"/>
                      <a:pt x="1704" y="1945"/>
                    </a:cubicBezTo>
                    <a:cubicBezTo>
                      <a:pt x="1718" y="1973"/>
                      <a:pt x="1737" y="2006"/>
                      <a:pt x="1753" y="2040"/>
                    </a:cubicBezTo>
                    <a:cubicBezTo>
                      <a:pt x="2337" y="1475"/>
                      <a:pt x="2975" y="967"/>
                      <a:pt x="3659" y="529"/>
                    </a:cubicBezTo>
                    <a:lnTo>
                      <a:pt x="3626" y="404"/>
                    </a:lnTo>
                    <a:lnTo>
                      <a:pt x="3700" y="503"/>
                    </a:lnTo>
                    <a:cubicBezTo>
                      <a:pt x="3733" y="483"/>
                      <a:pt x="3765" y="464"/>
                      <a:pt x="3798" y="446"/>
                    </a:cubicBezTo>
                    <a:cubicBezTo>
                      <a:pt x="3712" y="306"/>
                      <a:pt x="3645" y="158"/>
                      <a:pt x="3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80" name="Google Shape;10780;p49"/>
              <p:cNvSpPr/>
              <p:nvPr/>
            </p:nvSpPr>
            <p:spPr>
              <a:xfrm>
                <a:off x="4828375" y="1921850"/>
                <a:ext cx="1725" cy="2100"/>
              </a:xfrm>
              <a:custGeom>
                <a:avLst/>
                <a:gdLst/>
                <a:ahLst/>
                <a:cxnLst/>
                <a:rect l="l" t="t" r="r" b="b"/>
                <a:pathLst>
                  <a:path w="69" h="84" extrusionOk="0">
                    <a:moveTo>
                      <a:pt x="24" y="0"/>
                    </a:moveTo>
                    <a:cubicBezTo>
                      <a:pt x="15" y="23"/>
                      <a:pt x="8" y="42"/>
                      <a:pt x="1" y="65"/>
                    </a:cubicBezTo>
                    <a:cubicBezTo>
                      <a:pt x="22" y="74"/>
                      <a:pt x="45" y="81"/>
                      <a:pt x="68" y="84"/>
                    </a:cubicBezTo>
                    <a:cubicBezTo>
                      <a:pt x="52" y="53"/>
                      <a:pt x="38" y="2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81" name="Google Shape;10781;p49"/>
              <p:cNvSpPr/>
              <p:nvPr/>
            </p:nvSpPr>
            <p:spPr>
              <a:xfrm>
                <a:off x="5123375" y="2218925"/>
                <a:ext cx="17300" cy="33275"/>
              </a:xfrm>
              <a:custGeom>
                <a:avLst/>
                <a:gdLst/>
                <a:ahLst/>
                <a:cxnLst/>
                <a:rect l="l" t="t" r="r" b="b"/>
                <a:pathLst>
                  <a:path w="692" h="1331" extrusionOk="0">
                    <a:moveTo>
                      <a:pt x="75" y="0"/>
                    </a:moveTo>
                    <a:cubicBezTo>
                      <a:pt x="63" y="183"/>
                      <a:pt x="68" y="469"/>
                      <a:pt x="1" y="538"/>
                    </a:cubicBezTo>
                    <a:cubicBezTo>
                      <a:pt x="96" y="605"/>
                      <a:pt x="184" y="668"/>
                      <a:pt x="267" y="728"/>
                    </a:cubicBezTo>
                    <a:cubicBezTo>
                      <a:pt x="280" y="733"/>
                      <a:pt x="293" y="735"/>
                      <a:pt x="306" y="735"/>
                    </a:cubicBezTo>
                    <a:cubicBezTo>
                      <a:pt x="318" y="735"/>
                      <a:pt x="331" y="733"/>
                      <a:pt x="344" y="728"/>
                    </a:cubicBezTo>
                    <a:lnTo>
                      <a:pt x="360" y="798"/>
                    </a:lnTo>
                    <a:cubicBezTo>
                      <a:pt x="434" y="849"/>
                      <a:pt x="504" y="900"/>
                      <a:pt x="569" y="946"/>
                    </a:cubicBezTo>
                    <a:cubicBezTo>
                      <a:pt x="518" y="965"/>
                      <a:pt x="464" y="983"/>
                      <a:pt x="413" y="1004"/>
                    </a:cubicBezTo>
                    <a:lnTo>
                      <a:pt x="444" y="1127"/>
                    </a:lnTo>
                    <a:cubicBezTo>
                      <a:pt x="511" y="1220"/>
                      <a:pt x="564" y="1287"/>
                      <a:pt x="604" y="1331"/>
                    </a:cubicBezTo>
                    <a:cubicBezTo>
                      <a:pt x="631" y="1319"/>
                      <a:pt x="664" y="1308"/>
                      <a:pt x="692" y="1296"/>
                    </a:cubicBezTo>
                    <a:cubicBezTo>
                      <a:pt x="634" y="1064"/>
                      <a:pt x="437" y="547"/>
                      <a:pt x="525" y="339"/>
                    </a:cubicBezTo>
                    <a:lnTo>
                      <a:pt x="358" y="211"/>
                    </a:lnTo>
                    <a:lnTo>
                      <a:pt x="358" y="353"/>
                    </a:lnTo>
                    <a:cubicBezTo>
                      <a:pt x="330" y="279"/>
                      <a:pt x="309" y="214"/>
                      <a:pt x="286" y="158"/>
                    </a:cubicBezTo>
                    <a:cubicBezTo>
                      <a:pt x="221" y="107"/>
                      <a:pt x="149" y="56"/>
                      <a:pt x="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82" name="Google Shape;10782;p49"/>
              <p:cNvSpPr/>
              <p:nvPr/>
            </p:nvSpPr>
            <p:spPr>
              <a:xfrm>
                <a:off x="5140075" y="2022800"/>
                <a:ext cx="151400" cy="229300"/>
              </a:xfrm>
              <a:custGeom>
                <a:avLst/>
                <a:gdLst/>
                <a:ahLst/>
                <a:cxnLst/>
                <a:rect l="l" t="t" r="r" b="b"/>
                <a:pathLst>
                  <a:path w="6056" h="9172" extrusionOk="0">
                    <a:moveTo>
                      <a:pt x="504" y="8450"/>
                    </a:moveTo>
                    <a:lnTo>
                      <a:pt x="765" y="8478"/>
                    </a:lnTo>
                    <a:cubicBezTo>
                      <a:pt x="830" y="8761"/>
                      <a:pt x="541" y="8436"/>
                      <a:pt x="749" y="8916"/>
                    </a:cubicBezTo>
                    <a:cubicBezTo>
                      <a:pt x="643" y="8770"/>
                      <a:pt x="536" y="8624"/>
                      <a:pt x="504" y="8450"/>
                    </a:cubicBezTo>
                    <a:close/>
                    <a:moveTo>
                      <a:pt x="1677" y="0"/>
                    </a:moveTo>
                    <a:lnTo>
                      <a:pt x="1677" y="0"/>
                    </a:lnTo>
                    <a:cubicBezTo>
                      <a:pt x="1537" y="193"/>
                      <a:pt x="1470" y="123"/>
                      <a:pt x="1391" y="327"/>
                    </a:cubicBezTo>
                    <a:cubicBezTo>
                      <a:pt x="1312" y="198"/>
                      <a:pt x="1255" y="168"/>
                      <a:pt x="1206" y="168"/>
                    </a:cubicBezTo>
                    <a:cubicBezTo>
                      <a:pt x="1191" y="168"/>
                      <a:pt x="1176" y="171"/>
                      <a:pt x="1162" y="174"/>
                    </a:cubicBezTo>
                    <a:cubicBezTo>
                      <a:pt x="819" y="3946"/>
                      <a:pt x="497" y="7787"/>
                      <a:pt x="457" y="8555"/>
                    </a:cubicBezTo>
                    <a:lnTo>
                      <a:pt x="369" y="8596"/>
                    </a:lnTo>
                    <a:cubicBezTo>
                      <a:pt x="293" y="8527"/>
                      <a:pt x="165" y="8423"/>
                      <a:pt x="0" y="8295"/>
                    </a:cubicBezTo>
                    <a:lnTo>
                      <a:pt x="0" y="8295"/>
                    </a:lnTo>
                    <a:cubicBezTo>
                      <a:pt x="100" y="8571"/>
                      <a:pt x="109" y="8884"/>
                      <a:pt x="216" y="9060"/>
                    </a:cubicBezTo>
                    <a:cubicBezTo>
                      <a:pt x="230" y="9053"/>
                      <a:pt x="244" y="9048"/>
                      <a:pt x="258" y="9042"/>
                    </a:cubicBezTo>
                    <a:lnTo>
                      <a:pt x="313" y="9081"/>
                    </a:lnTo>
                    <a:cubicBezTo>
                      <a:pt x="293" y="9086"/>
                      <a:pt x="269" y="9093"/>
                      <a:pt x="244" y="9099"/>
                    </a:cubicBezTo>
                    <a:cubicBezTo>
                      <a:pt x="246" y="9104"/>
                      <a:pt x="248" y="9106"/>
                      <a:pt x="251" y="9109"/>
                    </a:cubicBezTo>
                    <a:cubicBezTo>
                      <a:pt x="279" y="9111"/>
                      <a:pt x="316" y="9113"/>
                      <a:pt x="362" y="9113"/>
                    </a:cubicBezTo>
                    <a:lnTo>
                      <a:pt x="443" y="9171"/>
                    </a:lnTo>
                    <a:cubicBezTo>
                      <a:pt x="473" y="9061"/>
                      <a:pt x="462" y="8850"/>
                      <a:pt x="512" y="8850"/>
                    </a:cubicBezTo>
                    <a:cubicBezTo>
                      <a:pt x="536" y="8850"/>
                      <a:pt x="572" y="8897"/>
                      <a:pt x="633" y="9023"/>
                    </a:cubicBezTo>
                    <a:cubicBezTo>
                      <a:pt x="633" y="9044"/>
                      <a:pt x="633" y="9062"/>
                      <a:pt x="631" y="9083"/>
                    </a:cubicBezTo>
                    <a:cubicBezTo>
                      <a:pt x="765" y="9051"/>
                      <a:pt x="888" y="8986"/>
                      <a:pt x="993" y="8895"/>
                    </a:cubicBezTo>
                    <a:cubicBezTo>
                      <a:pt x="974" y="8895"/>
                      <a:pt x="965" y="8831"/>
                      <a:pt x="963" y="8705"/>
                    </a:cubicBezTo>
                    <a:cubicBezTo>
                      <a:pt x="2518" y="7903"/>
                      <a:pt x="3874" y="6767"/>
                      <a:pt x="4938" y="5379"/>
                    </a:cubicBezTo>
                    <a:cubicBezTo>
                      <a:pt x="5386" y="4739"/>
                      <a:pt x="5761" y="4048"/>
                      <a:pt x="6056" y="3325"/>
                    </a:cubicBezTo>
                    <a:cubicBezTo>
                      <a:pt x="5949" y="3167"/>
                      <a:pt x="5838" y="2970"/>
                      <a:pt x="5720" y="2854"/>
                    </a:cubicBezTo>
                    <a:cubicBezTo>
                      <a:pt x="5680" y="2963"/>
                      <a:pt x="5641" y="3072"/>
                      <a:pt x="5597" y="3181"/>
                    </a:cubicBezTo>
                    <a:cubicBezTo>
                      <a:pt x="5590" y="3292"/>
                      <a:pt x="5557" y="3367"/>
                      <a:pt x="5553" y="3482"/>
                    </a:cubicBezTo>
                    <a:lnTo>
                      <a:pt x="5516" y="3390"/>
                    </a:lnTo>
                    <a:cubicBezTo>
                      <a:pt x="5258" y="3999"/>
                      <a:pt x="4943" y="4586"/>
                      <a:pt x="4579" y="5140"/>
                    </a:cubicBezTo>
                    <a:cubicBezTo>
                      <a:pt x="3635" y="6457"/>
                      <a:pt x="2402" y="7539"/>
                      <a:pt x="972" y="8304"/>
                    </a:cubicBezTo>
                    <a:cubicBezTo>
                      <a:pt x="1030" y="6939"/>
                      <a:pt x="1357" y="3424"/>
                      <a:pt x="16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83" name="Google Shape;10783;p49"/>
              <p:cNvSpPr/>
              <p:nvPr/>
            </p:nvSpPr>
            <p:spPr>
              <a:xfrm>
                <a:off x="4837600" y="1924150"/>
                <a:ext cx="1475" cy="3050"/>
              </a:xfrm>
              <a:custGeom>
                <a:avLst/>
                <a:gdLst/>
                <a:ahLst/>
                <a:cxnLst/>
                <a:rect l="l" t="t" r="r" b="b"/>
                <a:pathLst>
                  <a:path w="59" h="122" extrusionOk="0">
                    <a:moveTo>
                      <a:pt x="13" y="1"/>
                    </a:moveTo>
                    <a:cubicBezTo>
                      <a:pt x="9" y="1"/>
                      <a:pt x="5" y="2"/>
                      <a:pt x="1" y="3"/>
                    </a:cubicBezTo>
                    <a:cubicBezTo>
                      <a:pt x="10" y="43"/>
                      <a:pt x="19" y="82"/>
                      <a:pt x="24" y="121"/>
                    </a:cubicBezTo>
                    <a:cubicBezTo>
                      <a:pt x="35" y="89"/>
                      <a:pt x="45" y="59"/>
                      <a:pt x="59" y="26"/>
                    </a:cubicBezTo>
                    <a:cubicBezTo>
                      <a:pt x="42" y="10"/>
                      <a:pt x="27"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84" name="Google Shape;10784;p49"/>
              <p:cNvSpPr/>
              <p:nvPr/>
            </p:nvSpPr>
            <p:spPr>
              <a:xfrm>
                <a:off x="5046350" y="2175450"/>
                <a:ext cx="6000" cy="5775"/>
              </a:xfrm>
              <a:custGeom>
                <a:avLst/>
                <a:gdLst/>
                <a:ahLst/>
                <a:cxnLst/>
                <a:rect l="l" t="t" r="r" b="b"/>
                <a:pathLst>
                  <a:path w="240" h="231" extrusionOk="0">
                    <a:moveTo>
                      <a:pt x="61" y="0"/>
                    </a:moveTo>
                    <a:cubicBezTo>
                      <a:pt x="38" y="0"/>
                      <a:pt x="18" y="18"/>
                      <a:pt x="1" y="59"/>
                    </a:cubicBezTo>
                    <a:lnTo>
                      <a:pt x="240" y="230"/>
                    </a:lnTo>
                    <a:cubicBezTo>
                      <a:pt x="175" y="97"/>
                      <a:pt x="112"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85" name="Google Shape;10785;p49"/>
              <p:cNvSpPr/>
              <p:nvPr/>
            </p:nvSpPr>
            <p:spPr>
              <a:xfrm>
                <a:off x="5039050" y="2160000"/>
                <a:ext cx="6700" cy="16525"/>
              </a:xfrm>
              <a:custGeom>
                <a:avLst/>
                <a:gdLst/>
                <a:ahLst/>
                <a:cxnLst/>
                <a:rect l="l" t="t" r="r" b="b"/>
                <a:pathLst>
                  <a:path w="268" h="661" extrusionOk="0">
                    <a:moveTo>
                      <a:pt x="103" y="1"/>
                    </a:moveTo>
                    <a:cubicBezTo>
                      <a:pt x="71" y="1"/>
                      <a:pt x="51" y="77"/>
                      <a:pt x="14" y="77"/>
                    </a:cubicBezTo>
                    <a:cubicBezTo>
                      <a:pt x="10" y="77"/>
                      <a:pt x="5" y="76"/>
                      <a:pt x="1" y="74"/>
                    </a:cubicBezTo>
                    <a:lnTo>
                      <a:pt x="1" y="74"/>
                    </a:lnTo>
                    <a:cubicBezTo>
                      <a:pt x="52" y="276"/>
                      <a:pt x="93" y="431"/>
                      <a:pt x="124" y="554"/>
                    </a:cubicBezTo>
                    <a:lnTo>
                      <a:pt x="267" y="660"/>
                    </a:lnTo>
                    <a:lnTo>
                      <a:pt x="184" y="127"/>
                    </a:lnTo>
                    <a:cubicBezTo>
                      <a:pt x="147" y="30"/>
                      <a:pt x="122" y="1"/>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86" name="Google Shape;10786;p49"/>
              <p:cNvSpPr/>
              <p:nvPr/>
            </p:nvSpPr>
            <p:spPr>
              <a:xfrm>
                <a:off x="5019925" y="2144575"/>
                <a:ext cx="11400" cy="9700"/>
              </a:xfrm>
              <a:custGeom>
                <a:avLst/>
                <a:gdLst/>
                <a:ahLst/>
                <a:cxnLst/>
                <a:rect l="l" t="t" r="r" b="b"/>
                <a:pathLst>
                  <a:path w="456" h="388" extrusionOk="0">
                    <a:moveTo>
                      <a:pt x="36" y="0"/>
                    </a:moveTo>
                    <a:lnTo>
                      <a:pt x="1" y="46"/>
                    </a:lnTo>
                    <a:lnTo>
                      <a:pt x="251" y="387"/>
                    </a:lnTo>
                    <a:cubicBezTo>
                      <a:pt x="286" y="339"/>
                      <a:pt x="365" y="320"/>
                      <a:pt x="455" y="294"/>
                    </a:cubicBez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87" name="Google Shape;10787;p49"/>
              <p:cNvSpPr/>
              <p:nvPr/>
            </p:nvSpPr>
            <p:spPr>
              <a:xfrm>
                <a:off x="4987250" y="2125575"/>
                <a:ext cx="51600" cy="45625"/>
              </a:xfrm>
              <a:custGeom>
                <a:avLst/>
                <a:gdLst/>
                <a:ahLst/>
                <a:cxnLst/>
                <a:rect l="l" t="t" r="r" b="b"/>
                <a:pathLst>
                  <a:path w="2064" h="1825" extrusionOk="0">
                    <a:moveTo>
                      <a:pt x="169" y="1"/>
                    </a:moveTo>
                    <a:cubicBezTo>
                      <a:pt x="65" y="1"/>
                      <a:pt x="150" y="350"/>
                      <a:pt x="4" y="350"/>
                    </a:cubicBezTo>
                    <a:cubicBezTo>
                      <a:pt x="3" y="350"/>
                      <a:pt x="1" y="350"/>
                      <a:pt x="0" y="350"/>
                    </a:cubicBezTo>
                    <a:lnTo>
                      <a:pt x="0" y="350"/>
                    </a:lnTo>
                    <a:cubicBezTo>
                      <a:pt x="645" y="813"/>
                      <a:pt x="1289" y="1277"/>
                      <a:pt x="1910" y="1724"/>
                    </a:cubicBezTo>
                    <a:cubicBezTo>
                      <a:pt x="1911" y="1724"/>
                      <a:pt x="1912" y="1724"/>
                      <a:pt x="1913" y="1724"/>
                    </a:cubicBezTo>
                    <a:cubicBezTo>
                      <a:pt x="1922" y="1724"/>
                      <a:pt x="1935" y="1737"/>
                      <a:pt x="1950" y="1755"/>
                    </a:cubicBezTo>
                    <a:lnTo>
                      <a:pt x="2047" y="1824"/>
                    </a:lnTo>
                    <a:cubicBezTo>
                      <a:pt x="2059" y="1806"/>
                      <a:pt x="2063" y="1785"/>
                      <a:pt x="2061" y="1764"/>
                    </a:cubicBezTo>
                    <a:cubicBezTo>
                      <a:pt x="1957" y="1553"/>
                      <a:pt x="1853" y="1349"/>
                      <a:pt x="1778" y="1249"/>
                    </a:cubicBezTo>
                    <a:lnTo>
                      <a:pt x="1776" y="1312"/>
                    </a:lnTo>
                    <a:cubicBezTo>
                      <a:pt x="1586" y="1275"/>
                      <a:pt x="1428" y="1092"/>
                      <a:pt x="1254" y="700"/>
                    </a:cubicBezTo>
                    <a:lnTo>
                      <a:pt x="1018" y="533"/>
                    </a:lnTo>
                    <a:lnTo>
                      <a:pt x="930" y="883"/>
                    </a:lnTo>
                    <a:cubicBezTo>
                      <a:pt x="926" y="884"/>
                      <a:pt x="922" y="885"/>
                      <a:pt x="918" y="885"/>
                    </a:cubicBezTo>
                    <a:cubicBezTo>
                      <a:pt x="845" y="885"/>
                      <a:pt x="750" y="628"/>
                      <a:pt x="724" y="405"/>
                    </a:cubicBezTo>
                    <a:cubicBezTo>
                      <a:pt x="699" y="453"/>
                      <a:pt x="670" y="470"/>
                      <a:pt x="639" y="470"/>
                    </a:cubicBezTo>
                    <a:cubicBezTo>
                      <a:pt x="558" y="470"/>
                      <a:pt x="461" y="351"/>
                      <a:pt x="377" y="351"/>
                    </a:cubicBezTo>
                    <a:cubicBezTo>
                      <a:pt x="338" y="351"/>
                      <a:pt x="302" y="376"/>
                      <a:pt x="272" y="449"/>
                    </a:cubicBezTo>
                    <a:lnTo>
                      <a:pt x="285" y="74"/>
                    </a:lnTo>
                    <a:cubicBezTo>
                      <a:pt x="231" y="22"/>
                      <a:pt x="194" y="1"/>
                      <a:pt x="1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88" name="Google Shape;10788;p49"/>
              <p:cNvSpPr/>
              <p:nvPr/>
            </p:nvSpPr>
            <p:spPr>
              <a:xfrm>
                <a:off x="4806550" y="1935050"/>
                <a:ext cx="289800" cy="335875"/>
              </a:xfrm>
              <a:custGeom>
                <a:avLst/>
                <a:gdLst/>
                <a:ahLst/>
                <a:cxnLst/>
                <a:rect l="l" t="t" r="r" b="b"/>
                <a:pathLst>
                  <a:path w="11592" h="13435" extrusionOk="0">
                    <a:moveTo>
                      <a:pt x="1119" y="3179"/>
                    </a:moveTo>
                    <a:lnTo>
                      <a:pt x="1119" y="3179"/>
                    </a:lnTo>
                    <a:cubicBezTo>
                      <a:pt x="1119" y="3179"/>
                      <a:pt x="1119" y="3179"/>
                      <a:pt x="1120" y="3179"/>
                    </a:cubicBezTo>
                    <a:cubicBezTo>
                      <a:pt x="1119" y="3179"/>
                      <a:pt x="1119" y="3179"/>
                      <a:pt x="1119" y="3179"/>
                    </a:cubicBezTo>
                    <a:close/>
                    <a:moveTo>
                      <a:pt x="561" y="2912"/>
                    </a:moveTo>
                    <a:lnTo>
                      <a:pt x="846" y="3364"/>
                    </a:lnTo>
                    <a:lnTo>
                      <a:pt x="628" y="3135"/>
                    </a:lnTo>
                    <a:lnTo>
                      <a:pt x="561" y="2912"/>
                    </a:lnTo>
                    <a:close/>
                    <a:moveTo>
                      <a:pt x="2753" y="9315"/>
                    </a:moveTo>
                    <a:cubicBezTo>
                      <a:pt x="2771" y="9315"/>
                      <a:pt x="2806" y="9380"/>
                      <a:pt x="2877" y="9478"/>
                    </a:cubicBezTo>
                    <a:lnTo>
                      <a:pt x="2726" y="9533"/>
                    </a:lnTo>
                    <a:cubicBezTo>
                      <a:pt x="2732" y="9378"/>
                      <a:pt x="2734" y="9315"/>
                      <a:pt x="2753" y="9315"/>
                    </a:cubicBezTo>
                    <a:close/>
                    <a:moveTo>
                      <a:pt x="737" y="1"/>
                    </a:moveTo>
                    <a:lnTo>
                      <a:pt x="737" y="1"/>
                    </a:lnTo>
                    <a:cubicBezTo>
                      <a:pt x="767" y="237"/>
                      <a:pt x="758" y="488"/>
                      <a:pt x="897" y="810"/>
                    </a:cubicBezTo>
                    <a:cubicBezTo>
                      <a:pt x="810" y="626"/>
                      <a:pt x="693" y="517"/>
                      <a:pt x="609" y="517"/>
                    </a:cubicBezTo>
                    <a:cubicBezTo>
                      <a:pt x="594" y="517"/>
                      <a:pt x="580" y="520"/>
                      <a:pt x="568" y="527"/>
                    </a:cubicBezTo>
                    <a:cubicBezTo>
                      <a:pt x="547" y="610"/>
                      <a:pt x="524" y="694"/>
                      <a:pt x="505" y="777"/>
                    </a:cubicBezTo>
                    <a:cubicBezTo>
                      <a:pt x="508" y="812"/>
                      <a:pt x="512" y="849"/>
                      <a:pt x="519" y="889"/>
                    </a:cubicBezTo>
                    <a:cubicBezTo>
                      <a:pt x="542" y="880"/>
                      <a:pt x="567" y="847"/>
                      <a:pt x="600" y="847"/>
                    </a:cubicBezTo>
                    <a:cubicBezTo>
                      <a:pt x="620" y="847"/>
                      <a:pt x="643" y="859"/>
                      <a:pt x="670" y="896"/>
                    </a:cubicBezTo>
                    <a:cubicBezTo>
                      <a:pt x="659" y="886"/>
                      <a:pt x="649" y="881"/>
                      <a:pt x="640" y="881"/>
                    </a:cubicBezTo>
                    <a:cubicBezTo>
                      <a:pt x="554" y="881"/>
                      <a:pt x="525" y="1270"/>
                      <a:pt x="424" y="1270"/>
                    </a:cubicBezTo>
                    <a:cubicBezTo>
                      <a:pt x="417" y="1270"/>
                      <a:pt x="409" y="1268"/>
                      <a:pt x="401" y="1264"/>
                    </a:cubicBezTo>
                    <a:cubicBezTo>
                      <a:pt x="371" y="1419"/>
                      <a:pt x="345" y="1575"/>
                      <a:pt x="322" y="1730"/>
                    </a:cubicBezTo>
                    <a:cubicBezTo>
                      <a:pt x="342" y="1679"/>
                      <a:pt x="356" y="1620"/>
                      <a:pt x="380" y="1620"/>
                    </a:cubicBezTo>
                    <a:cubicBezTo>
                      <a:pt x="406" y="1620"/>
                      <a:pt x="446" y="1695"/>
                      <a:pt x="519" y="1941"/>
                    </a:cubicBezTo>
                    <a:lnTo>
                      <a:pt x="311" y="1807"/>
                    </a:lnTo>
                    <a:cubicBezTo>
                      <a:pt x="281" y="2022"/>
                      <a:pt x="257" y="2235"/>
                      <a:pt x="241" y="2451"/>
                    </a:cubicBezTo>
                    <a:cubicBezTo>
                      <a:pt x="250" y="2474"/>
                      <a:pt x="262" y="2500"/>
                      <a:pt x="274" y="2525"/>
                    </a:cubicBezTo>
                    <a:lnTo>
                      <a:pt x="239" y="2456"/>
                    </a:lnTo>
                    <a:cubicBezTo>
                      <a:pt x="236" y="2486"/>
                      <a:pt x="234" y="2518"/>
                      <a:pt x="232" y="2548"/>
                    </a:cubicBezTo>
                    <a:cubicBezTo>
                      <a:pt x="199" y="2556"/>
                      <a:pt x="173" y="2560"/>
                      <a:pt x="156" y="2560"/>
                    </a:cubicBezTo>
                    <a:cubicBezTo>
                      <a:pt x="141" y="2560"/>
                      <a:pt x="132" y="2557"/>
                      <a:pt x="130" y="2551"/>
                    </a:cubicBezTo>
                    <a:lnTo>
                      <a:pt x="130" y="2551"/>
                    </a:lnTo>
                    <a:cubicBezTo>
                      <a:pt x="146" y="2641"/>
                      <a:pt x="176" y="2727"/>
                      <a:pt x="216" y="2808"/>
                    </a:cubicBezTo>
                    <a:cubicBezTo>
                      <a:pt x="216" y="2817"/>
                      <a:pt x="216" y="2824"/>
                      <a:pt x="216" y="2831"/>
                    </a:cubicBezTo>
                    <a:cubicBezTo>
                      <a:pt x="199" y="2813"/>
                      <a:pt x="169" y="2780"/>
                      <a:pt x="123" y="2729"/>
                    </a:cubicBezTo>
                    <a:lnTo>
                      <a:pt x="123" y="2729"/>
                    </a:lnTo>
                    <a:cubicBezTo>
                      <a:pt x="0" y="2905"/>
                      <a:pt x="83" y="2947"/>
                      <a:pt x="211" y="3005"/>
                    </a:cubicBezTo>
                    <a:cubicBezTo>
                      <a:pt x="204" y="3235"/>
                      <a:pt x="206" y="3462"/>
                      <a:pt x="213" y="3689"/>
                    </a:cubicBezTo>
                    <a:lnTo>
                      <a:pt x="591" y="4204"/>
                    </a:lnTo>
                    <a:cubicBezTo>
                      <a:pt x="420" y="3770"/>
                      <a:pt x="176" y="3179"/>
                      <a:pt x="225" y="2915"/>
                    </a:cubicBezTo>
                    <a:lnTo>
                      <a:pt x="225" y="2915"/>
                    </a:lnTo>
                    <a:cubicBezTo>
                      <a:pt x="556" y="3102"/>
                      <a:pt x="561" y="3965"/>
                      <a:pt x="672" y="4048"/>
                    </a:cubicBezTo>
                    <a:cubicBezTo>
                      <a:pt x="874" y="5064"/>
                      <a:pt x="505" y="4816"/>
                      <a:pt x="336" y="4948"/>
                    </a:cubicBezTo>
                    <a:cubicBezTo>
                      <a:pt x="742" y="7502"/>
                      <a:pt x="2103" y="9881"/>
                      <a:pt x="4340" y="11749"/>
                    </a:cubicBezTo>
                    <a:cubicBezTo>
                      <a:pt x="5909" y="12915"/>
                      <a:pt x="7695" y="13435"/>
                      <a:pt x="9493" y="13435"/>
                    </a:cubicBezTo>
                    <a:cubicBezTo>
                      <a:pt x="10110" y="13435"/>
                      <a:pt x="10728" y="13373"/>
                      <a:pt x="11338" y="13256"/>
                    </a:cubicBezTo>
                    <a:lnTo>
                      <a:pt x="11290" y="13219"/>
                    </a:lnTo>
                    <a:lnTo>
                      <a:pt x="11350" y="13252"/>
                    </a:lnTo>
                    <a:cubicBezTo>
                      <a:pt x="11431" y="13235"/>
                      <a:pt x="11510" y="13222"/>
                      <a:pt x="11591" y="13203"/>
                    </a:cubicBezTo>
                    <a:cubicBezTo>
                      <a:pt x="11519" y="12902"/>
                      <a:pt x="11373" y="13122"/>
                      <a:pt x="11192" y="12825"/>
                    </a:cubicBezTo>
                    <a:lnTo>
                      <a:pt x="11190" y="12825"/>
                    </a:lnTo>
                    <a:cubicBezTo>
                      <a:pt x="11197" y="13040"/>
                      <a:pt x="11146" y="13104"/>
                      <a:pt x="11070" y="13104"/>
                    </a:cubicBezTo>
                    <a:cubicBezTo>
                      <a:pt x="10954" y="13104"/>
                      <a:pt x="10782" y="12957"/>
                      <a:pt x="10668" y="12957"/>
                    </a:cubicBezTo>
                    <a:cubicBezTo>
                      <a:pt x="10666" y="12957"/>
                      <a:pt x="10664" y="12957"/>
                      <a:pt x="10662" y="12957"/>
                    </a:cubicBezTo>
                    <a:cubicBezTo>
                      <a:pt x="10627" y="13132"/>
                      <a:pt x="10590" y="13202"/>
                      <a:pt x="10551" y="13202"/>
                    </a:cubicBezTo>
                    <a:cubicBezTo>
                      <a:pt x="10496" y="13202"/>
                      <a:pt x="10436" y="13069"/>
                      <a:pt x="10372" y="12895"/>
                    </a:cubicBezTo>
                    <a:cubicBezTo>
                      <a:pt x="10285" y="12897"/>
                      <a:pt x="10199" y="12898"/>
                      <a:pt x="10114" y="12898"/>
                    </a:cubicBezTo>
                    <a:cubicBezTo>
                      <a:pt x="10008" y="12898"/>
                      <a:pt x="9904" y="12896"/>
                      <a:pt x="9799" y="12892"/>
                    </a:cubicBezTo>
                    <a:lnTo>
                      <a:pt x="9799" y="12904"/>
                    </a:lnTo>
                    <a:lnTo>
                      <a:pt x="9795" y="12892"/>
                    </a:lnTo>
                    <a:cubicBezTo>
                      <a:pt x="9621" y="12885"/>
                      <a:pt x="9447" y="12874"/>
                      <a:pt x="9278" y="12855"/>
                    </a:cubicBezTo>
                    <a:lnTo>
                      <a:pt x="9229" y="13177"/>
                    </a:lnTo>
                    <a:lnTo>
                      <a:pt x="9236" y="12992"/>
                    </a:lnTo>
                    <a:cubicBezTo>
                      <a:pt x="9213" y="12936"/>
                      <a:pt x="9189" y="12888"/>
                      <a:pt x="9166" y="12844"/>
                    </a:cubicBezTo>
                    <a:cubicBezTo>
                      <a:pt x="7729" y="12672"/>
                      <a:pt x="6331" y="12102"/>
                      <a:pt x="5109" y="11061"/>
                    </a:cubicBezTo>
                    <a:cubicBezTo>
                      <a:pt x="4625" y="10743"/>
                      <a:pt x="4164" y="10386"/>
                      <a:pt x="3735" y="9997"/>
                    </a:cubicBezTo>
                    <a:cubicBezTo>
                      <a:pt x="3519" y="9950"/>
                      <a:pt x="3283" y="9899"/>
                      <a:pt x="3130" y="9691"/>
                    </a:cubicBezTo>
                    <a:lnTo>
                      <a:pt x="3130" y="9691"/>
                    </a:lnTo>
                    <a:cubicBezTo>
                      <a:pt x="3199" y="9851"/>
                      <a:pt x="3195" y="9978"/>
                      <a:pt x="3227" y="10152"/>
                    </a:cubicBezTo>
                    <a:cubicBezTo>
                      <a:pt x="3014" y="10015"/>
                      <a:pt x="2963" y="9570"/>
                      <a:pt x="2909" y="9151"/>
                    </a:cubicBezTo>
                    <a:cubicBezTo>
                      <a:pt x="2172" y="8307"/>
                      <a:pt x="1593" y="7336"/>
                      <a:pt x="1203" y="6285"/>
                    </a:cubicBezTo>
                    <a:lnTo>
                      <a:pt x="1189" y="6269"/>
                    </a:lnTo>
                    <a:lnTo>
                      <a:pt x="1189" y="6251"/>
                    </a:lnTo>
                    <a:cubicBezTo>
                      <a:pt x="853" y="5330"/>
                      <a:pt x="670" y="4359"/>
                      <a:pt x="644" y="3378"/>
                    </a:cubicBezTo>
                    <a:lnTo>
                      <a:pt x="644" y="3378"/>
                    </a:lnTo>
                    <a:cubicBezTo>
                      <a:pt x="1018" y="3575"/>
                      <a:pt x="2307" y="4468"/>
                      <a:pt x="3946" y="5627"/>
                    </a:cubicBezTo>
                    <a:cubicBezTo>
                      <a:pt x="3952" y="5562"/>
                      <a:pt x="3957" y="5496"/>
                      <a:pt x="3955" y="5429"/>
                    </a:cubicBezTo>
                    <a:lnTo>
                      <a:pt x="3955" y="5429"/>
                    </a:lnTo>
                    <a:cubicBezTo>
                      <a:pt x="3958" y="5517"/>
                      <a:pt x="3981" y="5606"/>
                      <a:pt x="4024" y="5683"/>
                    </a:cubicBezTo>
                    <a:cubicBezTo>
                      <a:pt x="4094" y="5731"/>
                      <a:pt x="4166" y="5782"/>
                      <a:pt x="4238" y="5833"/>
                    </a:cubicBezTo>
                    <a:cubicBezTo>
                      <a:pt x="4166" y="5615"/>
                      <a:pt x="4303" y="5708"/>
                      <a:pt x="4203" y="5340"/>
                    </a:cubicBezTo>
                    <a:cubicBezTo>
                      <a:pt x="2405" y="4094"/>
                      <a:pt x="1084" y="3178"/>
                      <a:pt x="1116" y="3178"/>
                    </a:cubicBezTo>
                    <a:lnTo>
                      <a:pt x="1116" y="3178"/>
                    </a:lnTo>
                    <a:cubicBezTo>
                      <a:pt x="1117" y="3178"/>
                      <a:pt x="1118" y="3178"/>
                      <a:pt x="1119" y="3179"/>
                    </a:cubicBezTo>
                    <a:lnTo>
                      <a:pt x="1119" y="3179"/>
                    </a:lnTo>
                    <a:cubicBezTo>
                      <a:pt x="1101" y="3169"/>
                      <a:pt x="1238" y="3084"/>
                      <a:pt x="1500" y="2940"/>
                    </a:cubicBezTo>
                    <a:cubicBezTo>
                      <a:pt x="1512" y="2807"/>
                      <a:pt x="1513" y="2665"/>
                      <a:pt x="1576" y="2665"/>
                    </a:cubicBezTo>
                    <a:cubicBezTo>
                      <a:pt x="1610" y="2665"/>
                      <a:pt x="1661" y="2705"/>
                      <a:pt x="1741" y="2810"/>
                    </a:cubicBezTo>
                    <a:cubicBezTo>
                      <a:pt x="1980" y="2683"/>
                      <a:pt x="2281" y="2525"/>
                      <a:pt x="2631" y="2347"/>
                    </a:cubicBezTo>
                    <a:cubicBezTo>
                      <a:pt x="2627" y="2266"/>
                      <a:pt x="2622" y="2190"/>
                      <a:pt x="2642" y="2190"/>
                    </a:cubicBezTo>
                    <a:cubicBezTo>
                      <a:pt x="2654" y="2190"/>
                      <a:pt x="2677" y="2221"/>
                      <a:pt x="2717" y="2300"/>
                    </a:cubicBezTo>
                    <a:lnTo>
                      <a:pt x="2833" y="2242"/>
                    </a:lnTo>
                    <a:cubicBezTo>
                      <a:pt x="2754" y="2092"/>
                      <a:pt x="2685" y="1936"/>
                      <a:pt x="2624" y="1776"/>
                    </a:cubicBezTo>
                    <a:cubicBezTo>
                      <a:pt x="2603" y="1769"/>
                      <a:pt x="2583" y="1766"/>
                      <a:pt x="2564" y="1766"/>
                    </a:cubicBezTo>
                    <a:cubicBezTo>
                      <a:pt x="2417" y="1766"/>
                      <a:pt x="2326" y="1962"/>
                      <a:pt x="2221" y="1962"/>
                    </a:cubicBezTo>
                    <a:cubicBezTo>
                      <a:pt x="2173" y="1962"/>
                      <a:pt x="2122" y="1920"/>
                      <a:pt x="2061" y="1800"/>
                    </a:cubicBezTo>
                    <a:lnTo>
                      <a:pt x="2214" y="1744"/>
                    </a:lnTo>
                    <a:cubicBezTo>
                      <a:pt x="2212" y="1737"/>
                      <a:pt x="2207" y="1732"/>
                      <a:pt x="2205" y="1725"/>
                    </a:cubicBezTo>
                    <a:cubicBezTo>
                      <a:pt x="1560" y="2018"/>
                      <a:pt x="1029" y="2249"/>
                      <a:pt x="668" y="2395"/>
                    </a:cubicBezTo>
                    <a:cubicBezTo>
                      <a:pt x="728" y="1623"/>
                      <a:pt x="876" y="863"/>
                      <a:pt x="1110" y="128"/>
                    </a:cubicBezTo>
                    <a:cubicBezTo>
                      <a:pt x="988" y="105"/>
                      <a:pt x="913" y="63"/>
                      <a:pt x="7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89" name="Google Shape;10789;p49"/>
              <p:cNvSpPr/>
              <p:nvPr/>
            </p:nvSpPr>
            <p:spPr>
              <a:xfrm>
                <a:off x="4811925" y="2028375"/>
                <a:ext cx="3050" cy="6400"/>
              </a:xfrm>
              <a:custGeom>
                <a:avLst/>
                <a:gdLst/>
                <a:ahLst/>
                <a:cxnLst/>
                <a:rect l="l" t="t" r="r" b="b"/>
                <a:pathLst>
                  <a:path w="122" h="256" extrusionOk="0">
                    <a:moveTo>
                      <a:pt x="1" y="0"/>
                    </a:moveTo>
                    <a:cubicBezTo>
                      <a:pt x="3" y="65"/>
                      <a:pt x="5" y="132"/>
                      <a:pt x="10" y="197"/>
                    </a:cubicBezTo>
                    <a:cubicBezTo>
                      <a:pt x="40" y="230"/>
                      <a:pt x="79" y="248"/>
                      <a:pt x="121" y="25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90" name="Google Shape;10790;p49"/>
              <p:cNvSpPr/>
              <p:nvPr/>
            </p:nvSpPr>
            <p:spPr>
              <a:xfrm>
                <a:off x="4873350" y="1772825"/>
                <a:ext cx="438350" cy="300900"/>
              </a:xfrm>
              <a:custGeom>
                <a:avLst/>
                <a:gdLst/>
                <a:ahLst/>
                <a:cxnLst/>
                <a:rect l="l" t="t" r="r" b="b"/>
                <a:pathLst>
                  <a:path w="17534" h="12036" extrusionOk="0">
                    <a:moveTo>
                      <a:pt x="16370" y="6538"/>
                    </a:moveTo>
                    <a:cubicBezTo>
                      <a:pt x="16404" y="6538"/>
                      <a:pt x="16475" y="6629"/>
                      <a:pt x="16535" y="6745"/>
                    </a:cubicBezTo>
                    <a:lnTo>
                      <a:pt x="16384" y="6740"/>
                    </a:lnTo>
                    <a:cubicBezTo>
                      <a:pt x="16340" y="6594"/>
                      <a:pt x="16343" y="6538"/>
                      <a:pt x="16370" y="6538"/>
                    </a:cubicBezTo>
                    <a:close/>
                    <a:moveTo>
                      <a:pt x="16695" y="7491"/>
                    </a:moveTo>
                    <a:cubicBezTo>
                      <a:pt x="16696" y="7492"/>
                      <a:pt x="16697" y="7493"/>
                      <a:pt x="16698" y="7493"/>
                    </a:cubicBezTo>
                    <a:lnTo>
                      <a:pt x="16698" y="7493"/>
                    </a:lnTo>
                    <a:cubicBezTo>
                      <a:pt x="16697" y="7493"/>
                      <a:pt x="16696" y="7492"/>
                      <a:pt x="16695" y="7491"/>
                    </a:cubicBezTo>
                    <a:close/>
                    <a:moveTo>
                      <a:pt x="16866" y="8085"/>
                    </a:moveTo>
                    <a:lnTo>
                      <a:pt x="16933" y="8145"/>
                    </a:lnTo>
                    <a:cubicBezTo>
                      <a:pt x="16930" y="8146"/>
                      <a:pt x="16926" y="8147"/>
                      <a:pt x="16923" y="8147"/>
                    </a:cubicBezTo>
                    <a:cubicBezTo>
                      <a:pt x="16902" y="8147"/>
                      <a:pt x="16884" y="8123"/>
                      <a:pt x="16866" y="8085"/>
                    </a:cubicBezTo>
                    <a:close/>
                    <a:moveTo>
                      <a:pt x="7918" y="1"/>
                    </a:moveTo>
                    <a:cubicBezTo>
                      <a:pt x="5900" y="1"/>
                      <a:pt x="3907" y="567"/>
                      <a:pt x="2157" y="1575"/>
                    </a:cubicBezTo>
                    <a:cubicBezTo>
                      <a:pt x="2199" y="1733"/>
                      <a:pt x="2240" y="1909"/>
                      <a:pt x="2287" y="2057"/>
                    </a:cubicBezTo>
                    <a:cubicBezTo>
                      <a:pt x="3935" y="1090"/>
                      <a:pt x="5794" y="524"/>
                      <a:pt x="7631" y="524"/>
                    </a:cubicBezTo>
                    <a:cubicBezTo>
                      <a:pt x="9320" y="524"/>
                      <a:pt x="10990" y="1002"/>
                      <a:pt x="12461" y="2085"/>
                    </a:cubicBezTo>
                    <a:cubicBezTo>
                      <a:pt x="10941" y="2757"/>
                      <a:pt x="5497" y="5423"/>
                      <a:pt x="1605" y="7255"/>
                    </a:cubicBezTo>
                    <a:cubicBezTo>
                      <a:pt x="1603" y="7285"/>
                      <a:pt x="1601" y="7315"/>
                      <a:pt x="1596" y="7345"/>
                    </a:cubicBezTo>
                    <a:cubicBezTo>
                      <a:pt x="1580" y="7324"/>
                      <a:pt x="1568" y="7301"/>
                      <a:pt x="1552" y="7278"/>
                    </a:cubicBezTo>
                    <a:cubicBezTo>
                      <a:pt x="998" y="7540"/>
                      <a:pt x="476" y="7783"/>
                      <a:pt x="1" y="8001"/>
                    </a:cubicBezTo>
                    <a:cubicBezTo>
                      <a:pt x="158" y="8253"/>
                      <a:pt x="316" y="8526"/>
                      <a:pt x="437" y="8526"/>
                    </a:cubicBezTo>
                    <a:cubicBezTo>
                      <a:pt x="479" y="8526"/>
                      <a:pt x="517" y="8493"/>
                      <a:pt x="548" y="8416"/>
                    </a:cubicBezTo>
                    <a:cubicBezTo>
                      <a:pt x="614" y="8349"/>
                      <a:pt x="694" y="8321"/>
                      <a:pt x="784" y="8321"/>
                    </a:cubicBezTo>
                    <a:cubicBezTo>
                      <a:pt x="830" y="8321"/>
                      <a:pt x="878" y="8328"/>
                      <a:pt x="928" y="8342"/>
                    </a:cubicBezTo>
                    <a:cubicBezTo>
                      <a:pt x="1181" y="8212"/>
                      <a:pt x="1452" y="8075"/>
                      <a:pt x="1730" y="7932"/>
                    </a:cubicBezTo>
                    <a:cubicBezTo>
                      <a:pt x="1744" y="7892"/>
                      <a:pt x="1763" y="7862"/>
                      <a:pt x="1798" y="7862"/>
                    </a:cubicBezTo>
                    <a:cubicBezTo>
                      <a:pt x="1810" y="7862"/>
                      <a:pt x="1823" y="7866"/>
                      <a:pt x="1839" y="7874"/>
                    </a:cubicBezTo>
                    <a:cubicBezTo>
                      <a:pt x="1839" y="7874"/>
                      <a:pt x="1839" y="7876"/>
                      <a:pt x="1839" y="7876"/>
                    </a:cubicBezTo>
                    <a:cubicBezTo>
                      <a:pt x="2192" y="7697"/>
                      <a:pt x="2560" y="7512"/>
                      <a:pt x="2940" y="7317"/>
                    </a:cubicBezTo>
                    <a:cubicBezTo>
                      <a:pt x="2996" y="7171"/>
                      <a:pt x="3062" y="7052"/>
                      <a:pt x="3176" y="7052"/>
                    </a:cubicBezTo>
                    <a:cubicBezTo>
                      <a:pt x="3210" y="7052"/>
                      <a:pt x="3248" y="7062"/>
                      <a:pt x="3291" y="7085"/>
                    </a:cubicBezTo>
                    <a:cubicBezTo>
                      <a:pt x="3258" y="6974"/>
                      <a:pt x="3228" y="6800"/>
                      <a:pt x="3156" y="6703"/>
                    </a:cubicBezTo>
                    <a:lnTo>
                      <a:pt x="3156" y="6703"/>
                    </a:lnTo>
                    <a:lnTo>
                      <a:pt x="3411" y="6856"/>
                    </a:lnTo>
                    <a:lnTo>
                      <a:pt x="3367" y="7102"/>
                    </a:lnTo>
                    <a:lnTo>
                      <a:pt x="4556" y="6501"/>
                    </a:lnTo>
                    <a:cubicBezTo>
                      <a:pt x="4491" y="6464"/>
                      <a:pt x="4426" y="6462"/>
                      <a:pt x="4366" y="6376"/>
                    </a:cubicBezTo>
                    <a:lnTo>
                      <a:pt x="4366" y="6376"/>
                    </a:lnTo>
                    <a:cubicBezTo>
                      <a:pt x="4383" y="6389"/>
                      <a:pt x="4403" y="6393"/>
                      <a:pt x="4425" y="6393"/>
                    </a:cubicBezTo>
                    <a:cubicBezTo>
                      <a:pt x="4468" y="6393"/>
                      <a:pt x="4518" y="6376"/>
                      <a:pt x="4563" y="6376"/>
                    </a:cubicBezTo>
                    <a:cubicBezTo>
                      <a:pt x="4605" y="6376"/>
                      <a:pt x="4642" y="6390"/>
                      <a:pt x="4665" y="6446"/>
                    </a:cubicBezTo>
                    <a:cubicBezTo>
                      <a:pt x="4758" y="6399"/>
                      <a:pt x="4853" y="6351"/>
                      <a:pt x="4946" y="6304"/>
                    </a:cubicBezTo>
                    <a:cubicBezTo>
                      <a:pt x="4967" y="6179"/>
                      <a:pt x="4990" y="6061"/>
                      <a:pt x="5018" y="5950"/>
                    </a:cubicBezTo>
                    <a:lnTo>
                      <a:pt x="5268" y="6140"/>
                    </a:lnTo>
                    <a:cubicBezTo>
                      <a:pt x="6114" y="5711"/>
                      <a:pt x="6967" y="5277"/>
                      <a:pt x="7776" y="4865"/>
                    </a:cubicBezTo>
                    <a:lnTo>
                      <a:pt x="7760" y="4684"/>
                    </a:lnTo>
                    <a:lnTo>
                      <a:pt x="7862" y="4821"/>
                    </a:lnTo>
                    <a:cubicBezTo>
                      <a:pt x="10271" y="3587"/>
                      <a:pt x="12288" y="2523"/>
                      <a:pt x="12638" y="2224"/>
                    </a:cubicBezTo>
                    <a:lnTo>
                      <a:pt x="12663" y="2243"/>
                    </a:lnTo>
                    <a:cubicBezTo>
                      <a:pt x="12526" y="2859"/>
                      <a:pt x="12176" y="6395"/>
                      <a:pt x="11842" y="10032"/>
                    </a:cubicBezTo>
                    <a:cubicBezTo>
                      <a:pt x="11967" y="9996"/>
                      <a:pt x="12100" y="9904"/>
                      <a:pt x="12248" y="9904"/>
                    </a:cubicBezTo>
                    <a:cubicBezTo>
                      <a:pt x="12282" y="9904"/>
                      <a:pt x="12317" y="9909"/>
                      <a:pt x="12352" y="9921"/>
                    </a:cubicBezTo>
                    <a:cubicBezTo>
                      <a:pt x="12424" y="9156"/>
                      <a:pt x="12494" y="8398"/>
                      <a:pt x="12563" y="7667"/>
                    </a:cubicBezTo>
                    <a:cubicBezTo>
                      <a:pt x="12540" y="7612"/>
                      <a:pt x="12531" y="7551"/>
                      <a:pt x="12533" y="7491"/>
                    </a:cubicBezTo>
                    <a:lnTo>
                      <a:pt x="12533" y="7491"/>
                    </a:lnTo>
                    <a:cubicBezTo>
                      <a:pt x="12543" y="7517"/>
                      <a:pt x="12556" y="7544"/>
                      <a:pt x="12573" y="7568"/>
                    </a:cubicBezTo>
                    <a:cubicBezTo>
                      <a:pt x="12779" y="5351"/>
                      <a:pt x="12953" y="3430"/>
                      <a:pt x="13006" y="2512"/>
                    </a:cubicBezTo>
                    <a:cubicBezTo>
                      <a:pt x="14729" y="3831"/>
                      <a:pt x="15904" y="5474"/>
                      <a:pt x="16486" y="7257"/>
                    </a:cubicBezTo>
                    <a:cubicBezTo>
                      <a:pt x="16618" y="7222"/>
                      <a:pt x="16778" y="7234"/>
                      <a:pt x="16574" y="6606"/>
                    </a:cubicBezTo>
                    <a:lnTo>
                      <a:pt x="16574" y="6606"/>
                    </a:lnTo>
                    <a:lnTo>
                      <a:pt x="16748" y="7037"/>
                    </a:lnTo>
                    <a:cubicBezTo>
                      <a:pt x="16741" y="7036"/>
                      <a:pt x="16735" y="7035"/>
                      <a:pt x="16730" y="7035"/>
                    </a:cubicBezTo>
                    <a:cubicBezTo>
                      <a:pt x="16570" y="7035"/>
                      <a:pt x="16863" y="7515"/>
                      <a:pt x="16754" y="7515"/>
                    </a:cubicBezTo>
                    <a:cubicBezTo>
                      <a:pt x="16742" y="7515"/>
                      <a:pt x="16723" y="7508"/>
                      <a:pt x="16698" y="7493"/>
                    </a:cubicBezTo>
                    <a:lnTo>
                      <a:pt x="16698" y="7493"/>
                    </a:lnTo>
                    <a:cubicBezTo>
                      <a:pt x="16754" y="7535"/>
                      <a:pt x="16796" y="7928"/>
                      <a:pt x="16866" y="8085"/>
                    </a:cubicBezTo>
                    <a:lnTo>
                      <a:pt x="16787" y="8013"/>
                    </a:lnTo>
                    <a:cubicBezTo>
                      <a:pt x="16792" y="7892"/>
                      <a:pt x="16715" y="7799"/>
                      <a:pt x="16618" y="7704"/>
                    </a:cubicBezTo>
                    <a:lnTo>
                      <a:pt x="16618" y="7704"/>
                    </a:lnTo>
                    <a:cubicBezTo>
                      <a:pt x="16968" y="9017"/>
                      <a:pt x="16998" y="10394"/>
                      <a:pt x="16708" y="11722"/>
                    </a:cubicBezTo>
                    <a:cubicBezTo>
                      <a:pt x="16790" y="11829"/>
                      <a:pt x="16868" y="11933"/>
                      <a:pt x="16945" y="12035"/>
                    </a:cubicBezTo>
                    <a:cubicBezTo>
                      <a:pt x="16949" y="12035"/>
                      <a:pt x="16953" y="12035"/>
                      <a:pt x="16957" y="12035"/>
                    </a:cubicBezTo>
                    <a:cubicBezTo>
                      <a:pt x="17074" y="12035"/>
                      <a:pt x="17124" y="11940"/>
                      <a:pt x="17205" y="11815"/>
                    </a:cubicBezTo>
                    <a:cubicBezTo>
                      <a:pt x="17506" y="10505"/>
                      <a:pt x="17534" y="9149"/>
                      <a:pt x="17283" y="7827"/>
                    </a:cubicBezTo>
                    <a:lnTo>
                      <a:pt x="17144" y="7447"/>
                    </a:lnTo>
                    <a:cubicBezTo>
                      <a:pt x="17188" y="7306"/>
                      <a:pt x="17045" y="7113"/>
                      <a:pt x="17052" y="6926"/>
                    </a:cubicBezTo>
                    <a:lnTo>
                      <a:pt x="17052" y="6926"/>
                    </a:lnTo>
                    <a:cubicBezTo>
                      <a:pt x="17061" y="6935"/>
                      <a:pt x="17070" y="6942"/>
                      <a:pt x="17077" y="6951"/>
                    </a:cubicBezTo>
                    <a:cubicBezTo>
                      <a:pt x="16887" y="6283"/>
                      <a:pt x="16630" y="5639"/>
                      <a:pt x="16310" y="5025"/>
                    </a:cubicBezTo>
                    <a:lnTo>
                      <a:pt x="16224" y="4943"/>
                    </a:lnTo>
                    <a:cubicBezTo>
                      <a:pt x="16224" y="4906"/>
                      <a:pt x="16191" y="4825"/>
                      <a:pt x="16168" y="4758"/>
                    </a:cubicBezTo>
                    <a:cubicBezTo>
                      <a:pt x="15519" y="3603"/>
                      <a:pt x="14671" y="2574"/>
                      <a:pt x="13660" y="1719"/>
                    </a:cubicBezTo>
                    <a:cubicBezTo>
                      <a:pt x="11859" y="535"/>
                      <a:pt x="9877" y="1"/>
                      <a:pt x="79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91" name="Google Shape;10791;p49"/>
              <p:cNvSpPr/>
              <p:nvPr/>
            </p:nvSpPr>
            <p:spPr>
              <a:xfrm>
                <a:off x="5110625" y="2248600"/>
                <a:ext cx="22925" cy="12425"/>
              </a:xfrm>
              <a:custGeom>
                <a:avLst/>
                <a:gdLst/>
                <a:ahLst/>
                <a:cxnLst/>
                <a:rect l="l" t="t" r="r" b="b"/>
                <a:pathLst>
                  <a:path w="917" h="497" extrusionOk="0">
                    <a:moveTo>
                      <a:pt x="360" y="0"/>
                    </a:moveTo>
                    <a:cubicBezTo>
                      <a:pt x="265" y="28"/>
                      <a:pt x="168" y="54"/>
                      <a:pt x="73" y="79"/>
                    </a:cubicBezTo>
                    <a:cubicBezTo>
                      <a:pt x="117" y="167"/>
                      <a:pt x="168" y="251"/>
                      <a:pt x="226" y="332"/>
                    </a:cubicBezTo>
                    <a:lnTo>
                      <a:pt x="1" y="353"/>
                    </a:lnTo>
                    <a:cubicBezTo>
                      <a:pt x="24" y="401"/>
                      <a:pt x="49" y="450"/>
                      <a:pt x="80" y="496"/>
                    </a:cubicBezTo>
                    <a:cubicBezTo>
                      <a:pt x="362" y="415"/>
                      <a:pt x="641" y="325"/>
                      <a:pt x="916" y="220"/>
                    </a:cubicBezTo>
                    <a:cubicBezTo>
                      <a:pt x="871" y="123"/>
                      <a:pt x="833" y="89"/>
                      <a:pt x="799" y="89"/>
                    </a:cubicBezTo>
                    <a:cubicBezTo>
                      <a:pt x="719" y="89"/>
                      <a:pt x="658" y="277"/>
                      <a:pt x="567" y="277"/>
                    </a:cubicBezTo>
                    <a:cubicBezTo>
                      <a:pt x="513" y="277"/>
                      <a:pt x="447" y="211"/>
                      <a:pt x="3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792" name="Google Shape;10792;p49"/>
              <p:cNvSpPr/>
              <p:nvPr/>
            </p:nvSpPr>
            <p:spPr>
              <a:xfrm>
                <a:off x="5056800" y="2173425"/>
                <a:ext cx="64575" cy="56825"/>
              </a:xfrm>
              <a:custGeom>
                <a:avLst/>
                <a:gdLst/>
                <a:ahLst/>
                <a:cxnLst/>
                <a:rect l="l" t="t" r="r" b="b"/>
                <a:pathLst>
                  <a:path w="2583" h="2273" extrusionOk="0">
                    <a:moveTo>
                      <a:pt x="204" y="1"/>
                    </a:moveTo>
                    <a:cubicBezTo>
                      <a:pt x="155" y="179"/>
                      <a:pt x="0" y="184"/>
                      <a:pt x="2" y="443"/>
                    </a:cubicBezTo>
                    <a:lnTo>
                      <a:pt x="1254" y="1345"/>
                    </a:lnTo>
                    <a:cubicBezTo>
                      <a:pt x="1312" y="1229"/>
                      <a:pt x="1338" y="1033"/>
                      <a:pt x="1392" y="1033"/>
                    </a:cubicBezTo>
                    <a:cubicBezTo>
                      <a:pt x="1408" y="1033"/>
                      <a:pt x="1425" y="1048"/>
                      <a:pt x="1447" y="1085"/>
                    </a:cubicBezTo>
                    <a:cubicBezTo>
                      <a:pt x="1551" y="1292"/>
                      <a:pt x="1655" y="1565"/>
                      <a:pt x="1764" y="1586"/>
                    </a:cubicBezTo>
                    <a:lnTo>
                      <a:pt x="1665" y="1250"/>
                    </a:lnTo>
                    <a:lnTo>
                      <a:pt x="1665" y="1250"/>
                    </a:lnTo>
                    <a:cubicBezTo>
                      <a:pt x="1774" y="1334"/>
                      <a:pt x="1732" y="1475"/>
                      <a:pt x="1801" y="1633"/>
                    </a:cubicBezTo>
                    <a:lnTo>
                      <a:pt x="1544" y="1480"/>
                    </a:lnTo>
                    <a:lnTo>
                      <a:pt x="1544" y="1480"/>
                    </a:lnTo>
                    <a:cubicBezTo>
                      <a:pt x="1590" y="1531"/>
                      <a:pt x="1632" y="1584"/>
                      <a:pt x="1669" y="1644"/>
                    </a:cubicBezTo>
                    <a:lnTo>
                      <a:pt x="1941" y="1839"/>
                    </a:lnTo>
                    <a:lnTo>
                      <a:pt x="2017" y="1860"/>
                    </a:lnTo>
                    <a:lnTo>
                      <a:pt x="2022" y="1897"/>
                    </a:lnTo>
                    <a:cubicBezTo>
                      <a:pt x="2207" y="2031"/>
                      <a:pt x="2381" y="2156"/>
                      <a:pt x="2546" y="2272"/>
                    </a:cubicBezTo>
                    <a:cubicBezTo>
                      <a:pt x="2497" y="2136"/>
                      <a:pt x="2453" y="2041"/>
                      <a:pt x="2506" y="1802"/>
                    </a:cubicBezTo>
                    <a:cubicBezTo>
                      <a:pt x="2534" y="1774"/>
                      <a:pt x="2559" y="1742"/>
                      <a:pt x="2583" y="1707"/>
                    </a:cubicBezTo>
                    <a:cubicBezTo>
                      <a:pt x="1957" y="1245"/>
                      <a:pt x="1129" y="654"/>
                      <a:pt x="2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10796"/>
        <p:cNvGrpSpPr/>
        <p:nvPr/>
      </p:nvGrpSpPr>
      <p:grpSpPr>
        <a:xfrm>
          <a:off x="0" y="0"/>
          <a:ext cx="0" cy="0"/>
          <a:chOff x="0" y="0"/>
          <a:chExt cx="0" cy="0"/>
        </a:xfrm>
      </p:grpSpPr>
      <p:sp>
        <p:nvSpPr>
          <p:cNvPr id="10797" name="Google Shape;10797;p50"/>
          <p:cNvSpPr txBox="1">
            <a:spLocks noGrp="1"/>
          </p:cNvSpPr>
          <p:nvPr>
            <p:ph type="title"/>
          </p:nvPr>
        </p:nvSpPr>
        <p:spPr>
          <a:xfrm>
            <a:off x="713225" y="539500"/>
            <a:ext cx="77175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Some percentages</a:t>
            </a:r>
          </a:p>
        </p:txBody>
      </p:sp>
      <p:sp>
        <p:nvSpPr>
          <p:cNvPr id="10798" name="Google Shape;10798;p50"/>
          <p:cNvSpPr txBox="1">
            <a:spLocks noGrp="1"/>
          </p:cNvSpPr>
          <p:nvPr>
            <p:ph type="title" idx="2"/>
          </p:nvPr>
        </p:nvSpPr>
        <p:spPr>
          <a:xfrm>
            <a:off x="713225" y="3089450"/>
            <a:ext cx="2375700" cy="548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25%</a:t>
            </a:r>
          </a:p>
        </p:txBody>
      </p:sp>
      <p:sp>
        <p:nvSpPr>
          <p:cNvPr id="10799" name="Google Shape;10799;p50"/>
          <p:cNvSpPr txBox="1">
            <a:spLocks noGrp="1"/>
          </p:cNvSpPr>
          <p:nvPr>
            <p:ph type="title" idx="3"/>
          </p:nvPr>
        </p:nvSpPr>
        <p:spPr>
          <a:xfrm>
            <a:off x="713225" y="3637400"/>
            <a:ext cx="2375700" cy="38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Venus</a:t>
            </a:r>
          </a:p>
        </p:txBody>
      </p:sp>
      <p:sp>
        <p:nvSpPr>
          <p:cNvPr id="10800" name="Google Shape;10800;p50"/>
          <p:cNvSpPr txBox="1">
            <a:spLocks noGrp="1"/>
          </p:cNvSpPr>
          <p:nvPr>
            <p:ph type="subTitle" idx="1"/>
          </p:nvPr>
        </p:nvSpPr>
        <p:spPr>
          <a:xfrm>
            <a:off x="713225" y="4023575"/>
            <a:ext cx="2375700" cy="585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latin typeface="Calibri"/>
                <a:ea typeface="微软雅黑"/>
                <a:sym typeface="Calibri"/>
              </a:rPr>
              <a:t>Venus is the second planet from the Sun</a:t>
            </a:r>
          </a:p>
        </p:txBody>
      </p:sp>
      <p:sp>
        <p:nvSpPr>
          <p:cNvPr id="10801" name="Google Shape;10801;p50"/>
          <p:cNvSpPr/>
          <p:nvPr/>
        </p:nvSpPr>
        <p:spPr>
          <a:xfrm>
            <a:off x="1224125" y="1472400"/>
            <a:ext cx="1353900" cy="13539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02" name="Google Shape;10802;p50"/>
          <p:cNvSpPr/>
          <p:nvPr/>
        </p:nvSpPr>
        <p:spPr>
          <a:xfrm>
            <a:off x="1224125" y="1472400"/>
            <a:ext cx="1353900" cy="1353900"/>
          </a:xfrm>
          <a:prstGeom prst="pie">
            <a:avLst>
              <a:gd name="adj1" fmla="val 16178545"/>
              <a:gd name="adj2" fmla="val 20420"/>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03" name="Google Shape;10803;p50"/>
          <p:cNvSpPr txBox="1">
            <a:spLocks noGrp="1"/>
          </p:cNvSpPr>
          <p:nvPr>
            <p:ph type="title" idx="4"/>
          </p:nvPr>
        </p:nvSpPr>
        <p:spPr>
          <a:xfrm>
            <a:off x="3384150" y="3089450"/>
            <a:ext cx="2375700" cy="548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50%</a:t>
            </a:r>
          </a:p>
        </p:txBody>
      </p:sp>
      <p:sp>
        <p:nvSpPr>
          <p:cNvPr id="10804" name="Google Shape;10804;p50"/>
          <p:cNvSpPr txBox="1">
            <a:spLocks noGrp="1"/>
          </p:cNvSpPr>
          <p:nvPr>
            <p:ph type="title" idx="5"/>
          </p:nvPr>
        </p:nvSpPr>
        <p:spPr>
          <a:xfrm>
            <a:off x="3384150" y="3637400"/>
            <a:ext cx="2375700" cy="38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Mars</a:t>
            </a:r>
          </a:p>
        </p:txBody>
      </p:sp>
      <p:sp>
        <p:nvSpPr>
          <p:cNvPr id="10805" name="Google Shape;10805;p50"/>
          <p:cNvSpPr txBox="1">
            <a:spLocks noGrp="1"/>
          </p:cNvSpPr>
          <p:nvPr>
            <p:ph type="subTitle" idx="6"/>
          </p:nvPr>
        </p:nvSpPr>
        <p:spPr>
          <a:xfrm>
            <a:off x="3384150" y="4023575"/>
            <a:ext cx="2375700" cy="585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latin typeface="Calibri"/>
                <a:ea typeface="微软雅黑"/>
                <a:sym typeface="Calibri"/>
              </a:rPr>
              <a:t>Despite being red, Mars is a cold place</a:t>
            </a:r>
          </a:p>
        </p:txBody>
      </p:sp>
      <p:sp>
        <p:nvSpPr>
          <p:cNvPr id="10806" name="Google Shape;10806;p50"/>
          <p:cNvSpPr txBox="1">
            <a:spLocks noGrp="1"/>
          </p:cNvSpPr>
          <p:nvPr>
            <p:ph type="title" idx="7"/>
          </p:nvPr>
        </p:nvSpPr>
        <p:spPr>
          <a:xfrm>
            <a:off x="6055075" y="3089450"/>
            <a:ext cx="2375700" cy="548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75%</a:t>
            </a:r>
          </a:p>
        </p:txBody>
      </p:sp>
      <p:sp>
        <p:nvSpPr>
          <p:cNvPr id="10807" name="Google Shape;10807;p50"/>
          <p:cNvSpPr txBox="1">
            <a:spLocks noGrp="1"/>
          </p:cNvSpPr>
          <p:nvPr>
            <p:ph type="title" idx="8"/>
          </p:nvPr>
        </p:nvSpPr>
        <p:spPr>
          <a:xfrm>
            <a:off x="6055075" y="3637400"/>
            <a:ext cx="2375700" cy="38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Saturn</a:t>
            </a:r>
          </a:p>
        </p:txBody>
      </p:sp>
      <p:sp>
        <p:nvSpPr>
          <p:cNvPr id="10808" name="Google Shape;10808;p50"/>
          <p:cNvSpPr txBox="1">
            <a:spLocks noGrp="1"/>
          </p:cNvSpPr>
          <p:nvPr>
            <p:ph type="subTitle" idx="9"/>
          </p:nvPr>
        </p:nvSpPr>
        <p:spPr>
          <a:xfrm>
            <a:off x="6055075" y="4023575"/>
            <a:ext cx="2375700" cy="585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latin typeface="Calibri"/>
                <a:ea typeface="微软雅黑"/>
                <a:sym typeface="Calibri"/>
              </a:rPr>
              <a:t>It’s composed of hydrogen and helium</a:t>
            </a:r>
          </a:p>
        </p:txBody>
      </p:sp>
      <p:sp>
        <p:nvSpPr>
          <p:cNvPr id="10809" name="Google Shape;10809;p50"/>
          <p:cNvSpPr/>
          <p:nvPr/>
        </p:nvSpPr>
        <p:spPr>
          <a:xfrm>
            <a:off x="3895050" y="1472400"/>
            <a:ext cx="1353900" cy="13539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10" name="Google Shape;10810;p50"/>
          <p:cNvSpPr/>
          <p:nvPr/>
        </p:nvSpPr>
        <p:spPr>
          <a:xfrm>
            <a:off x="3895050" y="1472400"/>
            <a:ext cx="1353900" cy="1353900"/>
          </a:xfrm>
          <a:prstGeom prst="pie">
            <a:avLst>
              <a:gd name="adj1" fmla="val 16178545"/>
              <a:gd name="adj2" fmla="val 5401091"/>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11" name="Google Shape;10811;p50"/>
          <p:cNvSpPr/>
          <p:nvPr/>
        </p:nvSpPr>
        <p:spPr>
          <a:xfrm>
            <a:off x="6565975" y="1472400"/>
            <a:ext cx="1353900" cy="13539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12" name="Google Shape;10812;p50"/>
          <p:cNvSpPr/>
          <p:nvPr/>
        </p:nvSpPr>
        <p:spPr>
          <a:xfrm>
            <a:off x="6565975" y="1472400"/>
            <a:ext cx="1353900" cy="1353900"/>
          </a:xfrm>
          <a:prstGeom prst="pie">
            <a:avLst>
              <a:gd name="adj1" fmla="val 16178545"/>
              <a:gd name="adj2" fmla="val 10805964"/>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0813" name="Google Shape;10813;p50"/>
          <p:cNvGrpSpPr/>
          <p:nvPr/>
        </p:nvGrpSpPr>
        <p:grpSpPr>
          <a:xfrm>
            <a:off x="7738714" y="639053"/>
            <a:ext cx="995328" cy="978457"/>
            <a:chOff x="4631800" y="1590400"/>
            <a:chExt cx="864375" cy="849650"/>
          </a:xfrm>
        </p:grpSpPr>
        <p:sp>
          <p:nvSpPr>
            <p:cNvPr id="10814" name="Google Shape;10814;p50"/>
            <p:cNvSpPr/>
            <p:nvPr/>
          </p:nvSpPr>
          <p:spPr>
            <a:xfrm>
              <a:off x="5417275" y="1960850"/>
              <a:ext cx="21475" cy="40075"/>
            </a:xfrm>
            <a:custGeom>
              <a:avLst/>
              <a:gdLst/>
              <a:ahLst/>
              <a:cxnLst/>
              <a:rect l="l" t="t" r="r" b="b"/>
              <a:pathLst>
                <a:path w="859" h="1603" extrusionOk="0">
                  <a:moveTo>
                    <a:pt x="349" y="1"/>
                  </a:moveTo>
                  <a:cubicBezTo>
                    <a:pt x="342" y="1"/>
                    <a:pt x="337" y="3"/>
                    <a:pt x="332" y="7"/>
                  </a:cubicBezTo>
                  <a:cubicBezTo>
                    <a:pt x="82" y="244"/>
                    <a:pt x="19" y="489"/>
                    <a:pt x="1" y="805"/>
                  </a:cubicBezTo>
                  <a:cubicBezTo>
                    <a:pt x="22" y="788"/>
                    <a:pt x="46" y="779"/>
                    <a:pt x="70" y="779"/>
                  </a:cubicBezTo>
                  <a:cubicBezTo>
                    <a:pt x="98" y="779"/>
                    <a:pt x="127" y="791"/>
                    <a:pt x="156" y="816"/>
                  </a:cubicBezTo>
                  <a:cubicBezTo>
                    <a:pt x="265" y="1185"/>
                    <a:pt x="265" y="1132"/>
                    <a:pt x="314" y="1356"/>
                  </a:cubicBezTo>
                  <a:cubicBezTo>
                    <a:pt x="339" y="1391"/>
                    <a:pt x="362" y="1428"/>
                    <a:pt x="385" y="1463"/>
                  </a:cubicBezTo>
                  <a:cubicBezTo>
                    <a:pt x="406" y="1472"/>
                    <a:pt x="425" y="1482"/>
                    <a:pt x="443" y="1496"/>
                  </a:cubicBezTo>
                  <a:cubicBezTo>
                    <a:pt x="455" y="1521"/>
                    <a:pt x="467" y="1553"/>
                    <a:pt x="480" y="1581"/>
                  </a:cubicBezTo>
                  <a:lnTo>
                    <a:pt x="541" y="1600"/>
                  </a:lnTo>
                  <a:cubicBezTo>
                    <a:pt x="509" y="1496"/>
                    <a:pt x="508" y="1436"/>
                    <a:pt x="479" y="1436"/>
                  </a:cubicBezTo>
                  <a:cubicBezTo>
                    <a:pt x="477" y="1436"/>
                    <a:pt x="474" y="1437"/>
                    <a:pt x="471" y="1438"/>
                  </a:cubicBezTo>
                  <a:cubicBezTo>
                    <a:pt x="473" y="1392"/>
                    <a:pt x="489" y="1374"/>
                    <a:pt x="513" y="1374"/>
                  </a:cubicBezTo>
                  <a:cubicBezTo>
                    <a:pt x="600" y="1374"/>
                    <a:pt x="795" y="1595"/>
                    <a:pt x="858" y="1602"/>
                  </a:cubicBezTo>
                  <a:cubicBezTo>
                    <a:pt x="807" y="1507"/>
                    <a:pt x="740" y="1419"/>
                    <a:pt x="659" y="1347"/>
                  </a:cubicBezTo>
                  <a:cubicBezTo>
                    <a:pt x="640" y="1292"/>
                    <a:pt x="687" y="1280"/>
                    <a:pt x="647" y="1247"/>
                  </a:cubicBezTo>
                  <a:cubicBezTo>
                    <a:pt x="538" y="1083"/>
                    <a:pt x="418" y="923"/>
                    <a:pt x="392" y="719"/>
                  </a:cubicBezTo>
                  <a:cubicBezTo>
                    <a:pt x="371" y="691"/>
                    <a:pt x="358" y="659"/>
                    <a:pt x="355" y="626"/>
                  </a:cubicBezTo>
                  <a:cubicBezTo>
                    <a:pt x="343" y="634"/>
                    <a:pt x="333" y="640"/>
                    <a:pt x="325" y="640"/>
                  </a:cubicBezTo>
                  <a:cubicBezTo>
                    <a:pt x="320" y="640"/>
                    <a:pt x="315" y="638"/>
                    <a:pt x="311" y="633"/>
                  </a:cubicBezTo>
                  <a:cubicBezTo>
                    <a:pt x="319" y="625"/>
                    <a:pt x="329" y="621"/>
                    <a:pt x="340" y="621"/>
                  </a:cubicBezTo>
                  <a:cubicBezTo>
                    <a:pt x="345" y="621"/>
                    <a:pt x="350" y="622"/>
                    <a:pt x="355" y="624"/>
                  </a:cubicBezTo>
                  <a:cubicBezTo>
                    <a:pt x="344" y="524"/>
                    <a:pt x="406" y="390"/>
                    <a:pt x="569" y="246"/>
                  </a:cubicBezTo>
                  <a:cubicBezTo>
                    <a:pt x="560" y="181"/>
                    <a:pt x="412" y="1"/>
                    <a:pt x="3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15" name="Google Shape;10815;p50"/>
            <p:cNvSpPr/>
            <p:nvPr/>
          </p:nvSpPr>
          <p:spPr>
            <a:xfrm>
              <a:off x="5428575" y="2021400"/>
              <a:ext cx="12600" cy="10425"/>
            </a:xfrm>
            <a:custGeom>
              <a:avLst/>
              <a:gdLst/>
              <a:ahLst/>
              <a:cxnLst/>
              <a:rect l="l" t="t" r="r" b="b"/>
              <a:pathLst>
                <a:path w="504" h="417" extrusionOk="0">
                  <a:moveTo>
                    <a:pt x="504" y="1"/>
                  </a:moveTo>
                  <a:lnTo>
                    <a:pt x="504" y="1"/>
                  </a:lnTo>
                  <a:cubicBezTo>
                    <a:pt x="334" y="15"/>
                    <a:pt x="184" y="156"/>
                    <a:pt x="1" y="237"/>
                  </a:cubicBezTo>
                  <a:cubicBezTo>
                    <a:pt x="47" y="311"/>
                    <a:pt x="115" y="416"/>
                    <a:pt x="156" y="416"/>
                  </a:cubicBezTo>
                  <a:cubicBezTo>
                    <a:pt x="160" y="416"/>
                    <a:pt x="164" y="415"/>
                    <a:pt x="168" y="413"/>
                  </a:cubicBezTo>
                  <a:cubicBezTo>
                    <a:pt x="330" y="328"/>
                    <a:pt x="450" y="179"/>
                    <a:pt x="50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16" name="Google Shape;10816;p50"/>
            <p:cNvSpPr/>
            <p:nvPr/>
          </p:nvSpPr>
          <p:spPr>
            <a:xfrm>
              <a:off x="5426650" y="1997350"/>
              <a:ext cx="400" cy="275"/>
            </a:xfrm>
            <a:custGeom>
              <a:avLst/>
              <a:gdLst/>
              <a:ahLst/>
              <a:cxnLst/>
              <a:rect l="l" t="t" r="r" b="b"/>
              <a:pathLst>
                <a:path w="16" h="11" extrusionOk="0">
                  <a:moveTo>
                    <a:pt x="2" y="0"/>
                  </a:moveTo>
                  <a:cubicBezTo>
                    <a:pt x="0" y="0"/>
                    <a:pt x="4" y="3"/>
                    <a:pt x="15" y="10"/>
                  </a:cubicBezTo>
                  <a:cubicBezTo>
                    <a:pt x="13" y="8"/>
                    <a:pt x="13" y="5"/>
                    <a:pt x="10" y="3"/>
                  </a:cubicBezTo>
                  <a:cubicBezTo>
                    <a:pt x="6" y="1"/>
                    <a:pt x="3" y="0"/>
                    <a:pt x="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17" name="Google Shape;10817;p50"/>
            <p:cNvSpPr/>
            <p:nvPr/>
          </p:nvSpPr>
          <p:spPr>
            <a:xfrm>
              <a:off x="5380825" y="1963575"/>
              <a:ext cx="27500" cy="66425"/>
            </a:xfrm>
            <a:custGeom>
              <a:avLst/>
              <a:gdLst/>
              <a:ahLst/>
              <a:cxnLst/>
              <a:rect l="l" t="t" r="r" b="b"/>
              <a:pathLst>
                <a:path w="1100" h="2657" extrusionOk="0">
                  <a:moveTo>
                    <a:pt x="422" y="0"/>
                  </a:moveTo>
                  <a:cubicBezTo>
                    <a:pt x="421" y="1"/>
                    <a:pt x="420" y="1"/>
                    <a:pt x="420" y="2"/>
                  </a:cubicBezTo>
                  <a:lnTo>
                    <a:pt x="420" y="2"/>
                  </a:lnTo>
                  <a:cubicBezTo>
                    <a:pt x="420" y="2"/>
                    <a:pt x="421" y="1"/>
                    <a:pt x="422" y="0"/>
                  </a:cubicBezTo>
                  <a:close/>
                  <a:moveTo>
                    <a:pt x="420" y="2"/>
                  </a:moveTo>
                  <a:cubicBezTo>
                    <a:pt x="118" y="215"/>
                    <a:pt x="1" y="530"/>
                    <a:pt x="82" y="823"/>
                  </a:cubicBezTo>
                  <a:cubicBezTo>
                    <a:pt x="163" y="1025"/>
                    <a:pt x="267" y="1217"/>
                    <a:pt x="392" y="1396"/>
                  </a:cubicBezTo>
                  <a:cubicBezTo>
                    <a:pt x="397" y="1393"/>
                    <a:pt x="402" y="1392"/>
                    <a:pt x="407" y="1392"/>
                  </a:cubicBezTo>
                  <a:cubicBezTo>
                    <a:pt x="434" y="1392"/>
                    <a:pt x="455" y="1430"/>
                    <a:pt x="445" y="1430"/>
                  </a:cubicBezTo>
                  <a:cubicBezTo>
                    <a:pt x="442" y="1430"/>
                    <a:pt x="437" y="1427"/>
                    <a:pt x="429" y="1419"/>
                  </a:cubicBezTo>
                  <a:lnTo>
                    <a:pt x="429" y="1419"/>
                  </a:lnTo>
                  <a:cubicBezTo>
                    <a:pt x="476" y="1486"/>
                    <a:pt x="524" y="1549"/>
                    <a:pt x="568" y="1609"/>
                  </a:cubicBezTo>
                  <a:lnTo>
                    <a:pt x="573" y="1528"/>
                  </a:lnTo>
                  <a:cubicBezTo>
                    <a:pt x="574" y="1528"/>
                    <a:pt x="574" y="1527"/>
                    <a:pt x="575" y="1527"/>
                  </a:cubicBezTo>
                  <a:cubicBezTo>
                    <a:pt x="588" y="1527"/>
                    <a:pt x="599" y="1595"/>
                    <a:pt x="619" y="1681"/>
                  </a:cubicBezTo>
                  <a:cubicBezTo>
                    <a:pt x="682" y="1776"/>
                    <a:pt x="731" y="1873"/>
                    <a:pt x="740" y="1989"/>
                  </a:cubicBezTo>
                  <a:lnTo>
                    <a:pt x="816" y="2054"/>
                  </a:lnTo>
                  <a:cubicBezTo>
                    <a:pt x="786" y="2043"/>
                    <a:pt x="758" y="2022"/>
                    <a:pt x="740" y="1996"/>
                  </a:cubicBezTo>
                  <a:cubicBezTo>
                    <a:pt x="731" y="2096"/>
                    <a:pt x="731" y="2270"/>
                    <a:pt x="473" y="2388"/>
                  </a:cubicBezTo>
                  <a:cubicBezTo>
                    <a:pt x="459" y="2409"/>
                    <a:pt x="649" y="2652"/>
                    <a:pt x="670" y="2657"/>
                  </a:cubicBezTo>
                  <a:cubicBezTo>
                    <a:pt x="953" y="2437"/>
                    <a:pt x="1099" y="2230"/>
                    <a:pt x="1071" y="1887"/>
                  </a:cubicBezTo>
                  <a:cubicBezTo>
                    <a:pt x="1027" y="1690"/>
                    <a:pt x="872" y="1449"/>
                    <a:pt x="731" y="1229"/>
                  </a:cubicBezTo>
                  <a:cubicBezTo>
                    <a:pt x="725" y="1249"/>
                    <a:pt x="718" y="1257"/>
                    <a:pt x="714" y="1257"/>
                  </a:cubicBezTo>
                  <a:cubicBezTo>
                    <a:pt x="707" y="1257"/>
                    <a:pt x="707" y="1229"/>
                    <a:pt x="731" y="1187"/>
                  </a:cubicBezTo>
                  <a:cubicBezTo>
                    <a:pt x="541" y="1002"/>
                    <a:pt x="476" y="849"/>
                    <a:pt x="404" y="747"/>
                  </a:cubicBezTo>
                  <a:cubicBezTo>
                    <a:pt x="376" y="568"/>
                    <a:pt x="390" y="434"/>
                    <a:pt x="573" y="269"/>
                  </a:cubicBezTo>
                  <a:cubicBezTo>
                    <a:pt x="609" y="220"/>
                    <a:pt x="403" y="26"/>
                    <a:pt x="420" y="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18" name="Google Shape;10818;p50"/>
            <p:cNvSpPr/>
            <p:nvPr/>
          </p:nvSpPr>
          <p:spPr>
            <a:xfrm>
              <a:off x="5414325" y="2033900"/>
              <a:ext cx="25300" cy="71975"/>
            </a:xfrm>
            <a:custGeom>
              <a:avLst/>
              <a:gdLst/>
              <a:ahLst/>
              <a:cxnLst/>
              <a:rect l="l" t="t" r="r" b="b"/>
              <a:pathLst>
                <a:path w="1012" h="2879" extrusionOk="0">
                  <a:moveTo>
                    <a:pt x="510" y="0"/>
                  </a:moveTo>
                  <a:cubicBezTo>
                    <a:pt x="504" y="0"/>
                    <a:pt x="500" y="4"/>
                    <a:pt x="496" y="11"/>
                  </a:cubicBezTo>
                  <a:cubicBezTo>
                    <a:pt x="151" y="187"/>
                    <a:pt x="0" y="433"/>
                    <a:pt x="93" y="704"/>
                  </a:cubicBezTo>
                  <a:cubicBezTo>
                    <a:pt x="107" y="936"/>
                    <a:pt x="109" y="1214"/>
                    <a:pt x="288" y="1388"/>
                  </a:cubicBezTo>
                  <a:cubicBezTo>
                    <a:pt x="286" y="1388"/>
                    <a:pt x="272" y="1454"/>
                    <a:pt x="291" y="1454"/>
                  </a:cubicBezTo>
                  <a:cubicBezTo>
                    <a:pt x="295" y="1454"/>
                    <a:pt x="299" y="1452"/>
                    <a:pt x="304" y="1448"/>
                  </a:cubicBezTo>
                  <a:lnTo>
                    <a:pt x="304" y="1448"/>
                  </a:lnTo>
                  <a:cubicBezTo>
                    <a:pt x="536" y="2021"/>
                    <a:pt x="510" y="2368"/>
                    <a:pt x="86" y="2510"/>
                  </a:cubicBezTo>
                  <a:cubicBezTo>
                    <a:pt x="121" y="2521"/>
                    <a:pt x="228" y="2834"/>
                    <a:pt x="209" y="2878"/>
                  </a:cubicBezTo>
                  <a:cubicBezTo>
                    <a:pt x="1011" y="2470"/>
                    <a:pt x="717" y="1722"/>
                    <a:pt x="603" y="1323"/>
                  </a:cubicBezTo>
                  <a:lnTo>
                    <a:pt x="603" y="1323"/>
                  </a:lnTo>
                  <a:cubicBezTo>
                    <a:pt x="594" y="1331"/>
                    <a:pt x="587" y="1334"/>
                    <a:pt x="583" y="1334"/>
                  </a:cubicBezTo>
                  <a:cubicBezTo>
                    <a:pt x="571" y="1334"/>
                    <a:pt x="580" y="1306"/>
                    <a:pt x="589" y="1306"/>
                  </a:cubicBezTo>
                  <a:cubicBezTo>
                    <a:pt x="591" y="1306"/>
                    <a:pt x="592" y="1307"/>
                    <a:pt x="594" y="1309"/>
                  </a:cubicBezTo>
                  <a:cubicBezTo>
                    <a:pt x="448" y="1070"/>
                    <a:pt x="404" y="855"/>
                    <a:pt x="418" y="713"/>
                  </a:cubicBezTo>
                  <a:cubicBezTo>
                    <a:pt x="422" y="567"/>
                    <a:pt x="404" y="472"/>
                    <a:pt x="710" y="210"/>
                  </a:cubicBezTo>
                  <a:lnTo>
                    <a:pt x="710" y="210"/>
                  </a:lnTo>
                  <a:cubicBezTo>
                    <a:pt x="707" y="212"/>
                    <a:pt x="705" y="212"/>
                    <a:pt x="702" y="212"/>
                  </a:cubicBezTo>
                  <a:cubicBezTo>
                    <a:pt x="656" y="212"/>
                    <a:pt x="554" y="0"/>
                    <a:pt x="51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19" name="Google Shape;10819;p50"/>
            <p:cNvSpPr/>
            <p:nvPr/>
          </p:nvSpPr>
          <p:spPr>
            <a:xfrm>
              <a:off x="5394725" y="2061050"/>
              <a:ext cx="1075" cy="2525"/>
            </a:xfrm>
            <a:custGeom>
              <a:avLst/>
              <a:gdLst/>
              <a:ahLst/>
              <a:cxnLst/>
              <a:rect l="l" t="t" r="r" b="b"/>
              <a:pathLst>
                <a:path w="43" h="101" extrusionOk="0">
                  <a:moveTo>
                    <a:pt x="17" y="0"/>
                  </a:moveTo>
                  <a:cubicBezTo>
                    <a:pt x="12" y="3"/>
                    <a:pt x="5" y="7"/>
                    <a:pt x="1" y="10"/>
                  </a:cubicBezTo>
                  <a:cubicBezTo>
                    <a:pt x="15" y="72"/>
                    <a:pt x="31" y="96"/>
                    <a:pt x="42" y="100"/>
                  </a:cubicBezTo>
                  <a:cubicBezTo>
                    <a:pt x="33" y="65"/>
                    <a:pt x="24" y="33"/>
                    <a:pt x="1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20" name="Google Shape;10820;p50"/>
            <p:cNvSpPr/>
            <p:nvPr/>
          </p:nvSpPr>
          <p:spPr>
            <a:xfrm>
              <a:off x="5386375" y="2032600"/>
              <a:ext cx="2250" cy="3025"/>
            </a:xfrm>
            <a:custGeom>
              <a:avLst/>
              <a:gdLst/>
              <a:ahLst/>
              <a:cxnLst/>
              <a:rect l="l" t="t" r="r" b="b"/>
              <a:pathLst>
                <a:path w="90" h="121" extrusionOk="0">
                  <a:moveTo>
                    <a:pt x="82" y="0"/>
                  </a:moveTo>
                  <a:cubicBezTo>
                    <a:pt x="54" y="23"/>
                    <a:pt x="26" y="49"/>
                    <a:pt x="1" y="74"/>
                  </a:cubicBezTo>
                  <a:cubicBezTo>
                    <a:pt x="10" y="91"/>
                    <a:pt x="24" y="105"/>
                    <a:pt x="36" y="121"/>
                  </a:cubicBezTo>
                  <a:lnTo>
                    <a:pt x="87" y="100"/>
                  </a:lnTo>
                  <a:cubicBezTo>
                    <a:pt x="89" y="70"/>
                    <a:pt x="89" y="40"/>
                    <a:pt x="87" y="10"/>
                  </a:cubicBezTo>
                  <a:cubicBezTo>
                    <a:pt x="84" y="5"/>
                    <a:pt x="84" y="3"/>
                    <a:pt x="8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21" name="Google Shape;10821;p50"/>
            <p:cNvSpPr/>
            <p:nvPr/>
          </p:nvSpPr>
          <p:spPr>
            <a:xfrm>
              <a:off x="5381425" y="2068825"/>
              <a:ext cx="18550" cy="27075"/>
            </a:xfrm>
            <a:custGeom>
              <a:avLst/>
              <a:gdLst/>
              <a:ahLst/>
              <a:cxnLst/>
              <a:rect l="l" t="t" r="r" b="b"/>
              <a:pathLst>
                <a:path w="742" h="1083" extrusionOk="0">
                  <a:moveTo>
                    <a:pt x="632" y="0"/>
                  </a:moveTo>
                  <a:cubicBezTo>
                    <a:pt x="588" y="26"/>
                    <a:pt x="554" y="91"/>
                    <a:pt x="521" y="172"/>
                  </a:cubicBezTo>
                  <a:lnTo>
                    <a:pt x="595" y="269"/>
                  </a:lnTo>
                  <a:cubicBezTo>
                    <a:pt x="493" y="413"/>
                    <a:pt x="428" y="438"/>
                    <a:pt x="373" y="445"/>
                  </a:cubicBezTo>
                  <a:cubicBezTo>
                    <a:pt x="368" y="471"/>
                    <a:pt x="359" y="496"/>
                    <a:pt x="343" y="519"/>
                  </a:cubicBezTo>
                  <a:cubicBezTo>
                    <a:pt x="343" y="617"/>
                    <a:pt x="199" y="705"/>
                    <a:pt x="60" y="763"/>
                  </a:cubicBezTo>
                  <a:cubicBezTo>
                    <a:pt x="0" y="797"/>
                    <a:pt x="142" y="1083"/>
                    <a:pt x="199" y="1083"/>
                  </a:cubicBezTo>
                  <a:cubicBezTo>
                    <a:pt x="200" y="1083"/>
                    <a:pt x="201" y="1083"/>
                    <a:pt x="201" y="1083"/>
                  </a:cubicBezTo>
                  <a:cubicBezTo>
                    <a:pt x="445" y="997"/>
                    <a:pt x="570" y="876"/>
                    <a:pt x="683" y="670"/>
                  </a:cubicBezTo>
                  <a:cubicBezTo>
                    <a:pt x="741" y="464"/>
                    <a:pt x="693" y="230"/>
                    <a:pt x="63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22" name="Google Shape;10822;p50"/>
            <p:cNvSpPr/>
            <p:nvPr/>
          </p:nvSpPr>
          <p:spPr>
            <a:xfrm>
              <a:off x="5380250" y="2029800"/>
              <a:ext cx="16475" cy="32375"/>
            </a:xfrm>
            <a:custGeom>
              <a:avLst/>
              <a:gdLst/>
              <a:ahLst/>
              <a:cxnLst/>
              <a:rect l="l" t="t" r="r" b="b"/>
              <a:pathLst>
                <a:path w="659" h="1295" extrusionOk="0">
                  <a:moveTo>
                    <a:pt x="462" y="1"/>
                  </a:moveTo>
                  <a:cubicBezTo>
                    <a:pt x="413" y="38"/>
                    <a:pt x="371" y="73"/>
                    <a:pt x="329" y="110"/>
                  </a:cubicBezTo>
                  <a:lnTo>
                    <a:pt x="329" y="122"/>
                  </a:lnTo>
                  <a:cubicBezTo>
                    <a:pt x="339" y="149"/>
                    <a:pt x="348" y="175"/>
                    <a:pt x="362" y="203"/>
                  </a:cubicBezTo>
                  <a:lnTo>
                    <a:pt x="329" y="214"/>
                  </a:lnTo>
                  <a:cubicBezTo>
                    <a:pt x="327" y="241"/>
                    <a:pt x="319" y="252"/>
                    <a:pt x="309" y="252"/>
                  </a:cubicBezTo>
                  <a:cubicBezTo>
                    <a:pt x="301" y="252"/>
                    <a:pt x="290" y="244"/>
                    <a:pt x="278" y="233"/>
                  </a:cubicBezTo>
                  <a:lnTo>
                    <a:pt x="162" y="277"/>
                  </a:lnTo>
                  <a:cubicBezTo>
                    <a:pt x="51" y="414"/>
                    <a:pt x="0" y="555"/>
                    <a:pt x="40" y="692"/>
                  </a:cubicBezTo>
                  <a:cubicBezTo>
                    <a:pt x="44" y="907"/>
                    <a:pt x="146" y="1079"/>
                    <a:pt x="209" y="1295"/>
                  </a:cubicBezTo>
                  <a:cubicBezTo>
                    <a:pt x="276" y="1189"/>
                    <a:pt x="352" y="1097"/>
                    <a:pt x="457" y="1097"/>
                  </a:cubicBezTo>
                  <a:cubicBezTo>
                    <a:pt x="468" y="1097"/>
                    <a:pt x="478" y="1098"/>
                    <a:pt x="489" y="1100"/>
                  </a:cubicBezTo>
                  <a:cubicBezTo>
                    <a:pt x="427" y="961"/>
                    <a:pt x="350" y="840"/>
                    <a:pt x="309" y="715"/>
                  </a:cubicBezTo>
                  <a:cubicBezTo>
                    <a:pt x="348" y="548"/>
                    <a:pt x="404" y="451"/>
                    <a:pt x="635" y="251"/>
                  </a:cubicBezTo>
                  <a:cubicBezTo>
                    <a:pt x="659" y="247"/>
                    <a:pt x="462" y="3"/>
                    <a:pt x="46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23" name="Google Shape;10823;p50"/>
            <p:cNvSpPr/>
            <p:nvPr/>
          </p:nvSpPr>
          <p:spPr>
            <a:xfrm>
              <a:off x="5392425" y="2105075"/>
              <a:ext cx="25925" cy="68200"/>
            </a:xfrm>
            <a:custGeom>
              <a:avLst/>
              <a:gdLst/>
              <a:ahLst/>
              <a:cxnLst/>
              <a:rect l="l" t="t" r="r" b="b"/>
              <a:pathLst>
                <a:path w="1037" h="2728" extrusionOk="0">
                  <a:moveTo>
                    <a:pt x="1036" y="235"/>
                  </a:moveTo>
                  <a:lnTo>
                    <a:pt x="1036" y="235"/>
                  </a:lnTo>
                  <a:cubicBezTo>
                    <a:pt x="1031" y="238"/>
                    <a:pt x="1025" y="241"/>
                    <a:pt x="1020" y="243"/>
                  </a:cubicBezTo>
                  <a:lnTo>
                    <a:pt x="1020" y="243"/>
                  </a:lnTo>
                  <a:cubicBezTo>
                    <a:pt x="1026" y="243"/>
                    <a:pt x="1031" y="240"/>
                    <a:pt x="1036" y="235"/>
                  </a:cubicBezTo>
                  <a:close/>
                  <a:moveTo>
                    <a:pt x="843" y="1"/>
                  </a:moveTo>
                  <a:cubicBezTo>
                    <a:pt x="841" y="1"/>
                    <a:pt x="839" y="2"/>
                    <a:pt x="837" y="4"/>
                  </a:cubicBezTo>
                  <a:cubicBezTo>
                    <a:pt x="151" y="266"/>
                    <a:pt x="257" y="815"/>
                    <a:pt x="392" y="1295"/>
                  </a:cubicBezTo>
                  <a:cubicBezTo>
                    <a:pt x="315" y="1330"/>
                    <a:pt x="355" y="1432"/>
                    <a:pt x="362" y="1434"/>
                  </a:cubicBezTo>
                  <a:cubicBezTo>
                    <a:pt x="366" y="1534"/>
                    <a:pt x="413" y="1659"/>
                    <a:pt x="392" y="1777"/>
                  </a:cubicBezTo>
                  <a:cubicBezTo>
                    <a:pt x="434" y="1868"/>
                    <a:pt x="436" y="1970"/>
                    <a:pt x="399" y="2060"/>
                  </a:cubicBezTo>
                  <a:cubicBezTo>
                    <a:pt x="362" y="2211"/>
                    <a:pt x="257" y="2382"/>
                    <a:pt x="5" y="2389"/>
                  </a:cubicBezTo>
                  <a:cubicBezTo>
                    <a:pt x="0" y="2398"/>
                    <a:pt x="12" y="2463"/>
                    <a:pt x="21" y="2537"/>
                  </a:cubicBezTo>
                  <a:cubicBezTo>
                    <a:pt x="70" y="2602"/>
                    <a:pt x="123" y="2665"/>
                    <a:pt x="176" y="2728"/>
                  </a:cubicBezTo>
                  <a:cubicBezTo>
                    <a:pt x="536" y="2584"/>
                    <a:pt x="684" y="2331"/>
                    <a:pt x="702" y="2171"/>
                  </a:cubicBezTo>
                  <a:cubicBezTo>
                    <a:pt x="730" y="2046"/>
                    <a:pt x="770" y="1939"/>
                    <a:pt x="767" y="1710"/>
                  </a:cubicBezTo>
                  <a:cubicBezTo>
                    <a:pt x="726" y="1589"/>
                    <a:pt x="709" y="1527"/>
                    <a:pt x="647" y="1364"/>
                  </a:cubicBezTo>
                  <a:lnTo>
                    <a:pt x="647" y="1364"/>
                  </a:lnTo>
                  <a:cubicBezTo>
                    <a:pt x="649" y="1365"/>
                    <a:pt x="651" y="1366"/>
                    <a:pt x="652" y="1366"/>
                  </a:cubicBezTo>
                  <a:cubicBezTo>
                    <a:pt x="682" y="1366"/>
                    <a:pt x="700" y="1236"/>
                    <a:pt x="655" y="1236"/>
                  </a:cubicBezTo>
                  <a:cubicBezTo>
                    <a:pt x="652" y="1236"/>
                    <a:pt x="650" y="1236"/>
                    <a:pt x="647" y="1237"/>
                  </a:cubicBezTo>
                  <a:cubicBezTo>
                    <a:pt x="532" y="749"/>
                    <a:pt x="572" y="460"/>
                    <a:pt x="1020" y="243"/>
                  </a:cubicBezTo>
                  <a:lnTo>
                    <a:pt x="1020" y="243"/>
                  </a:lnTo>
                  <a:cubicBezTo>
                    <a:pt x="1019" y="243"/>
                    <a:pt x="1018" y="243"/>
                    <a:pt x="1017" y="243"/>
                  </a:cubicBezTo>
                  <a:cubicBezTo>
                    <a:pt x="953" y="243"/>
                    <a:pt x="878" y="1"/>
                    <a:pt x="84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24" name="Google Shape;10824;p50"/>
            <p:cNvSpPr/>
            <p:nvPr/>
          </p:nvSpPr>
          <p:spPr>
            <a:xfrm>
              <a:off x="5359325" y="2093625"/>
              <a:ext cx="24950" cy="65450"/>
            </a:xfrm>
            <a:custGeom>
              <a:avLst/>
              <a:gdLst/>
              <a:ahLst/>
              <a:cxnLst/>
              <a:rect l="l" t="t" r="r" b="b"/>
              <a:pathLst>
                <a:path w="998" h="2618" extrusionOk="0">
                  <a:moveTo>
                    <a:pt x="874" y="0"/>
                  </a:moveTo>
                  <a:lnTo>
                    <a:pt x="874" y="0"/>
                  </a:lnTo>
                  <a:cubicBezTo>
                    <a:pt x="107" y="313"/>
                    <a:pt x="283" y="842"/>
                    <a:pt x="371" y="1241"/>
                  </a:cubicBezTo>
                  <a:cubicBezTo>
                    <a:pt x="364" y="1303"/>
                    <a:pt x="370" y="1369"/>
                    <a:pt x="377" y="1369"/>
                  </a:cubicBezTo>
                  <a:cubicBezTo>
                    <a:pt x="379" y="1369"/>
                    <a:pt x="381" y="1362"/>
                    <a:pt x="383" y="1345"/>
                  </a:cubicBezTo>
                  <a:cubicBezTo>
                    <a:pt x="415" y="1510"/>
                    <a:pt x="438" y="1605"/>
                    <a:pt x="445" y="1693"/>
                  </a:cubicBezTo>
                  <a:cubicBezTo>
                    <a:pt x="483" y="1822"/>
                    <a:pt x="494" y="1869"/>
                    <a:pt x="441" y="1994"/>
                  </a:cubicBezTo>
                  <a:cubicBezTo>
                    <a:pt x="452" y="2036"/>
                    <a:pt x="376" y="2189"/>
                    <a:pt x="12" y="2291"/>
                  </a:cubicBezTo>
                  <a:cubicBezTo>
                    <a:pt x="0" y="2295"/>
                    <a:pt x="128" y="2583"/>
                    <a:pt x="91" y="2618"/>
                  </a:cubicBezTo>
                  <a:cubicBezTo>
                    <a:pt x="571" y="2532"/>
                    <a:pt x="719" y="2244"/>
                    <a:pt x="756" y="2054"/>
                  </a:cubicBezTo>
                  <a:cubicBezTo>
                    <a:pt x="782" y="2003"/>
                    <a:pt x="795" y="1948"/>
                    <a:pt x="798" y="1892"/>
                  </a:cubicBezTo>
                  <a:cubicBezTo>
                    <a:pt x="772" y="1841"/>
                    <a:pt x="744" y="1788"/>
                    <a:pt x="717" y="1723"/>
                  </a:cubicBezTo>
                  <a:lnTo>
                    <a:pt x="717" y="1723"/>
                  </a:lnTo>
                  <a:lnTo>
                    <a:pt x="795" y="1804"/>
                  </a:lnTo>
                  <a:cubicBezTo>
                    <a:pt x="789" y="1758"/>
                    <a:pt x="775" y="1711"/>
                    <a:pt x="756" y="1667"/>
                  </a:cubicBezTo>
                  <a:cubicBezTo>
                    <a:pt x="770" y="1505"/>
                    <a:pt x="724" y="1456"/>
                    <a:pt x="696" y="1287"/>
                  </a:cubicBezTo>
                  <a:cubicBezTo>
                    <a:pt x="733" y="1268"/>
                    <a:pt x="687" y="1238"/>
                    <a:pt x="705" y="1162"/>
                  </a:cubicBezTo>
                  <a:cubicBezTo>
                    <a:pt x="589" y="726"/>
                    <a:pt x="550" y="501"/>
                    <a:pt x="955" y="390"/>
                  </a:cubicBezTo>
                  <a:cubicBezTo>
                    <a:pt x="997" y="332"/>
                    <a:pt x="835" y="70"/>
                    <a:pt x="87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25" name="Google Shape;10825;p50"/>
            <p:cNvSpPr/>
            <p:nvPr/>
          </p:nvSpPr>
          <p:spPr>
            <a:xfrm>
              <a:off x="4940000" y="1679000"/>
              <a:ext cx="61650" cy="35475"/>
            </a:xfrm>
            <a:custGeom>
              <a:avLst/>
              <a:gdLst/>
              <a:ahLst/>
              <a:cxnLst/>
              <a:rect l="l" t="t" r="r" b="b"/>
              <a:pathLst>
                <a:path w="2466" h="1419" extrusionOk="0">
                  <a:moveTo>
                    <a:pt x="170" y="944"/>
                  </a:moveTo>
                  <a:lnTo>
                    <a:pt x="170" y="944"/>
                  </a:lnTo>
                  <a:cubicBezTo>
                    <a:pt x="171" y="945"/>
                    <a:pt x="172" y="945"/>
                    <a:pt x="173" y="946"/>
                  </a:cubicBezTo>
                  <a:lnTo>
                    <a:pt x="173" y="946"/>
                  </a:lnTo>
                  <a:cubicBezTo>
                    <a:pt x="172" y="945"/>
                    <a:pt x="171" y="944"/>
                    <a:pt x="170" y="944"/>
                  </a:cubicBezTo>
                  <a:close/>
                  <a:moveTo>
                    <a:pt x="1836" y="1"/>
                  </a:moveTo>
                  <a:cubicBezTo>
                    <a:pt x="1751" y="1"/>
                    <a:pt x="1678" y="11"/>
                    <a:pt x="1624" y="12"/>
                  </a:cubicBezTo>
                  <a:cubicBezTo>
                    <a:pt x="1422" y="168"/>
                    <a:pt x="1218" y="349"/>
                    <a:pt x="1088" y="580"/>
                  </a:cubicBezTo>
                  <a:cubicBezTo>
                    <a:pt x="1044" y="608"/>
                    <a:pt x="1007" y="650"/>
                    <a:pt x="984" y="696"/>
                  </a:cubicBezTo>
                  <a:cubicBezTo>
                    <a:pt x="898" y="803"/>
                    <a:pt x="771" y="998"/>
                    <a:pt x="703" y="1023"/>
                  </a:cubicBezTo>
                  <a:cubicBezTo>
                    <a:pt x="649" y="1039"/>
                    <a:pt x="596" y="1054"/>
                    <a:pt x="529" y="1054"/>
                  </a:cubicBezTo>
                  <a:cubicBezTo>
                    <a:pt x="443" y="1054"/>
                    <a:pt x="334" y="1029"/>
                    <a:pt x="173" y="946"/>
                  </a:cubicBezTo>
                  <a:lnTo>
                    <a:pt x="173" y="946"/>
                  </a:lnTo>
                  <a:cubicBezTo>
                    <a:pt x="193" y="969"/>
                    <a:pt x="29" y="1236"/>
                    <a:pt x="4" y="1236"/>
                  </a:cubicBezTo>
                  <a:lnTo>
                    <a:pt x="4" y="1236"/>
                  </a:lnTo>
                  <a:cubicBezTo>
                    <a:pt x="3" y="1235"/>
                    <a:pt x="2" y="1235"/>
                    <a:pt x="1" y="1234"/>
                  </a:cubicBezTo>
                  <a:lnTo>
                    <a:pt x="1" y="1234"/>
                  </a:lnTo>
                  <a:cubicBezTo>
                    <a:pt x="1" y="1235"/>
                    <a:pt x="2" y="1236"/>
                    <a:pt x="4" y="1236"/>
                  </a:cubicBezTo>
                  <a:cubicBezTo>
                    <a:pt x="4" y="1236"/>
                    <a:pt x="4" y="1236"/>
                    <a:pt x="4" y="1236"/>
                  </a:cubicBezTo>
                  <a:lnTo>
                    <a:pt x="4" y="1236"/>
                  </a:lnTo>
                  <a:cubicBezTo>
                    <a:pt x="183" y="1368"/>
                    <a:pt x="348" y="1419"/>
                    <a:pt x="498" y="1419"/>
                  </a:cubicBezTo>
                  <a:cubicBezTo>
                    <a:pt x="615" y="1419"/>
                    <a:pt x="722" y="1388"/>
                    <a:pt x="819" y="1341"/>
                  </a:cubicBezTo>
                  <a:cubicBezTo>
                    <a:pt x="1000" y="1232"/>
                    <a:pt x="1148" y="1074"/>
                    <a:pt x="1241" y="882"/>
                  </a:cubicBezTo>
                  <a:cubicBezTo>
                    <a:pt x="1294" y="863"/>
                    <a:pt x="1334" y="819"/>
                    <a:pt x="1348" y="766"/>
                  </a:cubicBezTo>
                  <a:cubicBezTo>
                    <a:pt x="1473" y="608"/>
                    <a:pt x="1614" y="460"/>
                    <a:pt x="1765" y="325"/>
                  </a:cubicBezTo>
                  <a:cubicBezTo>
                    <a:pt x="1798" y="309"/>
                    <a:pt x="1840" y="297"/>
                    <a:pt x="1890" y="297"/>
                  </a:cubicBezTo>
                  <a:cubicBezTo>
                    <a:pt x="1984" y="297"/>
                    <a:pt x="2110" y="339"/>
                    <a:pt x="2270" y="474"/>
                  </a:cubicBezTo>
                  <a:cubicBezTo>
                    <a:pt x="2277" y="435"/>
                    <a:pt x="2414" y="277"/>
                    <a:pt x="2458" y="277"/>
                  </a:cubicBezTo>
                  <a:cubicBezTo>
                    <a:pt x="2461" y="277"/>
                    <a:pt x="2463" y="278"/>
                    <a:pt x="2465" y="279"/>
                  </a:cubicBezTo>
                  <a:cubicBezTo>
                    <a:pt x="2230" y="42"/>
                    <a:pt x="2007" y="1"/>
                    <a:pt x="183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26" name="Google Shape;10826;p50"/>
            <p:cNvSpPr/>
            <p:nvPr/>
          </p:nvSpPr>
          <p:spPr>
            <a:xfrm>
              <a:off x="4996750" y="1690825"/>
              <a:ext cx="325" cy="225"/>
            </a:xfrm>
            <a:custGeom>
              <a:avLst/>
              <a:gdLst/>
              <a:ahLst/>
              <a:cxnLst/>
              <a:rect l="l" t="t" r="r" b="b"/>
              <a:pathLst>
                <a:path w="13" h="9" extrusionOk="0">
                  <a:moveTo>
                    <a:pt x="0" y="1"/>
                  </a:moveTo>
                  <a:cubicBezTo>
                    <a:pt x="0" y="4"/>
                    <a:pt x="2" y="8"/>
                    <a:pt x="8" y="8"/>
                  </a:cubicBezTo>
                  <a:cubicBezTo>
                    <a:pt x="9" y="8"/>
                    <a:pt x="10" y="8"/>
                    <a:pt x="12" y="8"/>
                  </a:cubicBezTo>
                  <a:lnTo>
                    <a:pt x="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27" name="Google Shape;10827;p50"/>
            <p:cNvSpPr/>
            <p:nvPr/>
          </p:nvSpPr>
          <p:spPr>
            <a:xfrm>
              <a:off x="4988050" y="1647425"/>
              <a:ext cx="5200" cy="5300"/>
            </a:xfrm>
            <a:custGeom>
              <a:avLst/>
              <a:gdLst/>
              <a:ahLst/>
              <a:cxnLst/>
              <a:rect l="l" t="t" r="r" b="b"/>
              <a:pathLst>
                <a:path w="208" h="212" extrusionOk="0">
                  <a:moveTo>
                    <a:pt x="1" y="0"/>
                  </a:moveTo>
                  <a:lnTo>
                    <a:pt x="154" y="211"/>
                  </a:lnTo>
                  <a:cubicBezTo>
                    <a:pt x="184" y="169"/>
                    <a:pt x="207" y="135"/>
                    <a:pt x="196" y="135"/>
                  </a:cubicBezTo>
                  <a:cubicBezTo>
                    <a:pt x="194" y="135"/>
                    <a:pt x="192" y="136"/>
                    <a:pt x="189" y="137"/>
                  </a:cubicBezTo>
                  <a:cubicBezTo>
                    <a:pt x="131" y="86"/>
                    <a:pt x="68" y="40"/>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28" name="Google Shape;10828;p50"/>
            <p:cNvSpPr/>
            <p:nvPr/>
          </p:nvSpPr>
          <p:spPr>
            <a:xfrm>
              <a:off x="4926400" y="1644825"/>
              <a:ext cx="64925" cy="36750"/>
            </a:xfrm>
            <a:custGeom>
              <a:avLst/>
              <a:gdLst/>
              <a:ahLst/>
              <a:cxnLst/>
              <a:rect l="l" t="t" r="r" b="b"/>
              <a:pathLst>
                <a:path w="2597" h="1470" extrusionOk="0">
                  <a:moveTo>
                    <a:pt x="2133" y="1"/>
                  </a:moveTo>
                  <a:cubicBezTo>
                    <a:pt x="2002" y="1"/>
                    <a:pt x="1887" y="50"/>
                    <a:pt x="1783" y="123"/>
                  </a:cubicBezTo>
                  <a:cubicBezTo>
                    <a:pt x="1532" y="169"/>
                    <a:pt x="1382" y="415"/>
                    <a:pt x="1169" y="612"/>
                  </a:cubicBezTo>
                  <a:cubicBezTo>
                    <a:pt x="1144" y="660"/>
                    <a:pt x="1141" y="695"/>
                    <a:pt x="1120" y="695"/>
                  </a:cubicBezTo>
                  <a:cubicBezTo>
                    <a:pt x="1115" y="695"/>
                    <a:pt x="1109" y="693"/>
                    <a:pt x="1101" y="689"/>
                  </a:cubicBezTo>
                  <a:cubicBezTo>
                    <a:pt x="1006" y="867"/>
                    <a:pt x="856" y="1059"/>
                    <a:pt x="730" y="1087"/>
                  </a:cubicBezTo>
                  <a:cubicBezTo>
                    <a:pt x="686" y="1109"/>
                    <a:pt x="617" y="1128"/>
                    <a:pt x="525" y="1128"/>
                  </a:cubicBezTo>
                  <a:cubicBezTo>
                    <a:pt x="426" y="1128"/>
                    <a:pt x="301" y="1106"/>
                    <a:pt x="148" y="1039"/>
                  </a:cubicBezTo>
                  <a:lnTo>
                    <a:pt x="148" y="1039"/>
                  </a:lnTo>
                  <a:cubicBezTo>
                    <a:pt x="165" y="1059"/>
                    <a:pt x="21" y="1287"/>
                    <a:pt x="0" y="1335"/>
                  </a:cubicBezTo>
                  <a:cubicBezTo>
                    <a:pt x="209" y="1419"/>
                    <a:pt x="381" y="1470"/>
                    <a:pt x="536" y="1470"/>
                  </a:cubicBezTo>
                  <a:cubicBezTo>
                    <a:pt x="655" y="1470"/>
                    <a:pt x="764" y="1440"/>
                    <a:pt x="872" y="1372"/>
                  </a:cubicBezTo>
                  <a:cubicBezTo>
                    <a:pt x="1069" y="1284"/>
                    <a:pt x="1215" y="1069"/>
                    <a:pt x="1377" y="937"/>
                  </a:cubicBezTo>
                  <a:cubicBezTo>
                    <a:pt x="1371" y="879"/>
                    <a:pt x="1396" y="861"/>
                    <a:pt x="1415" y="861"/>
                  </a:cubicBezTo>
                  <a:cubicBezTo>
                    <a:pt x="1425" y="861"/>
                    <a:pt x="1433" y="866"/>
                    <a:pt x="1435" y="872"/>
                  </a:cubicBezTo>
                  <a:cubicBezTo>
                    <a:pt x="1625" y="633"/>
                    <a:pt x="1771" y="399"/>
                    <a:pt x="1943" y="327"/>
                  </a:cubicBezTo>
                  <a:cubicBezTo>
                    <a:pt x="2026" y="345"/>
                    <a:pt x="2230" y="292"/>
                    <a:pt x="2506" y="447"/>
                  </a:cubicBezTo>
                  <a:cubicBezTo>
                    <a:pt x="2506" y="448"/>
                    <a:pt x="2506" y="449"/>
                    <a:pt x="2506" y="449"/>
                  </a:cubicBezTo>
                  <a:cubicBezTo>
                    <a:pt x="2511" y="449"/>
                    <a:pt x="2556" y="398"/>
                    <a:pt x="2597" y="348"/>
                  </a:cubicBezTo>
                  <a:lnTo>
                    <a:pt x="2386" y="60"/>
                  </a:lnTo>
                  <a:cubicBezTo>
                    <a:pt x="2295" y="19"/>
                    <a:pt x="2211" y="1"/>
                    <a:pt x="213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29" name="Google Shape;10829;p50"/>
            <p:cNvSpPr/>
            <p:nvPr/>
          </p:nvSpPr>
          <p:spPr>
            <a:xfrm>
              <a:off x="4882750" y="1702325"/>
              <a:ext cx="55875" cy="41250"/>
            </a:xfrm>
            <a:custGeom>
              <a:avLst/>
              <a:gdLst/>
              <a:ahLst/>
              <a:cxnLst/>
              <a:rect l="l" t="t" r="r" b="b"/>
              <a:pathLst>
                <a:path w="2235" h="1650" extrusionOk="0">
                  <a:moveTo>
                    <a:pt x="0" y="1555"/>
                  </a:moveTo>
                  <a:cubicBezTo>
                    <a:pt x="0" y="1557"/>
                    <a:pt x="1" y="1557"/>
                    <a:pt x="1" y="1557"/>
                  </a:cubicBezTo>
                  <a:cubicBezTo>
                    <a:pt x="2" y="1557"/>
                    <a:pt x="2" y="1557"/>
                    <a:pt x="3" y="1556"/>
                  </a:cubicBezTo>
                  <a:lnTo>
                    <a:pt x="3" y="1556"/>
                  </a:lnTo>
                  <a:cubicBezTo>
                    <a:pt x="2" y="1556"/>
                    <a:pt x="1" y="1556"/>
                    <a:pt x="0" y="1555"/>
                  </a:cubicBezTo>
                  <a:close/>
                  <a:moveTo>
                    <a:pt x="1701" y="0"/>
                  </a:moveTo>
                  <a:cubicBezTo>
                    <a:pt x="1583" y="0"/>
                    <a:pt x="1469" y="34"/>
                    <a:pt x="1350" y="111"/>
                  </a:cubicBezTo>
                  <a:cubicBezTo>
                    <a:pt x="1347" y="116"/>
                    <a:pt x="1343" y="118"/>
                    <a:pt x="1340" y="123"/>
                  </a:cubicBezTo>
                  <a:lnTo>
                    <a:pt x="1454" y="366"/>
                  </a:lnTo>
                  <a:cubicBezTo>
                    <a:pt x="1445" y="364"/>
                    <a:pt x="1436" y="364"/>
                    <a:pt x="1428" y="364"/>
                  </a:cubicBezTo>
                  <a:cubicBezTo>
                    <a:pt x="1284" y="364"/>
                    <a:pt x="1273" y="601"/>
                    <a:pt x="1190" y="601"/>
                  </a:cubicBezTo>
                  <a:cubicBezTo>
                    <a:pt x="1163" y="601"/>
                    <a:pt x="1127" y="575"/>
                    <a:pt x="1076" y="505"/>
                  </a:cubicBezTo>
                  <a:lnTo>
                    <a:pt x="1083" y="456"/>
                  </a:lnTo>
                  <a:lnTo>
                    <a:pt x="1083" y="456"/>
                  </a:lnTo>
                  <a:cubicBezTo>
                    <a:pt x="1032" y="540"/>
                    <a:pt x="988" y="628"/>
                    <a:pt x="956" y="721"/>
                  </a:cubicBezTo>
                  <a:cubicBezTo>
                    <a:pt x="893" y="739"/>
                    <a:pt x="868" y="799"/>
                    <a:pt x="851" y="827"/>
                  </a:cubicBezTo>
                  <a:cubicBezTo>
                    <a:pt x="730" y="1145"/>
                    <a:pt x="613" y="1347"/>
                    <a:pt x="380" y="1347"/>
                  </a:cubicBezTo>
                  <a:cubicBezTo>
                    <a:pt x="306" y="1347"/>
                    <a:pt x="219" y="1326"/>
                    <a:pt x="116" y="1282"/>
                  </a:cubicBezTo>
                  <a:cubicBezTo>
                    <a:pt x="106" y="1296"/>
                    <a:pt x="18" y="1537"/>
                    <a:pt x="3" y="1556"/>
                  </a:cubicBezTo>
                  <a:lnTo>
                    <a:pt x="3" y="1556"/>
                  </a:lnTo>
                  <a:cubicBezTo>
                    <a:pt x="161" y="1621"/>
                    <a:pt x="296" y="1649"/>
                    <a:pt x="412" y="1649"/>
                  </a:cubicBezTo>
                  <a:cubicBezTo>
                    <a:pt x="840" y="1649"/>
                    <a:pt x="1016" y="1272"/>
                    <a:pt x="1136" y="973"/>
                  </a:cubicBezTo>
                  <a:cubicBezTo>
                    <a:pt x="1190" y="908"/>
                    <a:pt x="1199" y="897"/>
                    <a:pt x="1222" y="874"/>
                  </a:cubicBezTo>
                  <a:cubicBezTo>
                    <a:pt x="1352" y="653"/>
                    <a:pt x="1415" y="482"/>
                    <a:pt x="1540" y="424"/>
                  </a:cubicBezTo>
                  <a:cubicBezTo>
                    <a:pt x="1593" y="383"/>
                    <a:pt x="1678" y="322"/>
                    <a:pt x="1791" y="322"/>
                  </a:cubicBezTo>
                  <a:cubicBezTo>
                    <a:pt x="1866" y="322"/>
                    <a:pt x="1953" y="349"/>
                    <a:pt x="2052" y="426"/>
                  </a:cubicBezTo>
                  <a:cubicBezTo>
                    <a:pt x="2057" y="424"/>
                    <a:pt x="2234" y="147"/>
                    <a:pt x="2213" y="147"/>
                  </a:cubicBezTo>
                  <a:lnTo>
                    <a:pt x="2213" y="147"/>
                  </a:lnTo>
                  <a:cubicBezTo>
                    <a:pt x="2212" y="147"/>
                    <a:pt x="2211" y="147"/>
                    <a:pt x="2210" y="148"/>
                  </a:cubicBezTo>
                  <a:cubicBezTo>
                    <a:pt x="2016" y="57"/>
                    <a:pt x="1855" y="0"/>
                    <a:pt x="170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30" name="Google Shape;10830;p50"/>
            <p:cNvSpPr/>
            <p:nvPr/>
          </p:nvSpPr>
          <p:spPr>
            <a:xfrm>
              <a:off x="4887725" y="1690475"/>
              <a:ext cx="275" cy="550"/>
            </a:xfrm>
            <a:custGeom>
              <a:avLst/>
              <a:gdLst/>
              <a:ahLst/>
              <a:cxnLst/>
              <a:rect l="l" t="t" r="r" b="b"/>
              <a:pathLst>
                <a:path w="11" h="22" extrusionOk="0">
                  <a:moveTo>
                    <a:pt x="10" y="1"/>
                  </a:moveTo>
                  <a:lnTo>
                    <a:pt x="5" y="14"/>
                  </a:lnTo>
                  <a:lnTo>
                    <a:pt x="5" y="14"/>
                  </a:lnTo>
                  <a:cubicBezTo>
                    <a:pt x="9" y="7"/>
                    <a:pt x="10" y="3"/>
                    <a:pt x="10" y="1"/>
                  </a:cubicBezTo>
                  <a:close/>
                  <a:moveTo>
                    <a:pt x="5" y="14"/>
                  </a:moveTo>
                  <a:cubicBezTo>
                    <a:pt x="4" y="16"/>
                    <a:pt x="3" y="17"/>
                    <a:pt x="2" y="20"/>
                  </a:cubicBezTo>
                  <a:lnTo>
                    <a:pt x="2" y="20"/>
                  </a:lnTo>
                  <a:cubicBezTo>
                    <a:pt x="2" y="19"/>
                    <a:pt x="3" y="19"/>
                    <a:pt x="3" y="19"/>
                  </a:cubicBezTo>
                  <a:lnTo>
                    <a:pt x="5" y="14"/>
                  </a:lnTo>
                  <a:close/>
                  <a:moveTo>
                    <a:pt x="2" y="20"/>
                  </a:moveTo>
                  <a:cubicBezTo>
                    <a:pt x="1" y="20"/>
                    <a:pt x="1" y="22"/>
                    <a:pt x="1" y="22"/>
                  </a:cubicBezTo>
                  <a:cubicBezTo>
                    <a:pt x="1" y="21"/>
                    <a:pt x="2" y="20"/>
                    <a:pt x="2" y="2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31" name="Google Shape;10831;p50"/>
            <p:cNvSpPr/>
            <p:nvPr/>
          </p:nvSpPr>
          <p:spPr>
            <a:xfrm>
              <a:off x="4862775" y="1670450"/>
              <a:ext cx="61275" cy="44375"/>
            </a:xfrm>
            <a:custGeom>
              <a:avLst/>
              <a:gdLst/>
              <a:ahLst/>
              <a:cxnLst/>
              <a:rect l="l" t="t" r="r" b="b"/>
              <a:pathLst>
                <a:path w="2451" h="1775" extrusionOk="0">
                  <a:moveTo>
                    <a:pt x="2015" y="1"/>
                  </a:moveTo>
                  <a:cubicBezTo>
                    <a:pt x="1844" y="1"/>
                    <a:pt x="1675" y="62"/>
                    <a:pt x="1497" y="183"/>
                  </a:cubicBezTo>
                  <a:cubicBezTo>
                    <a:pt x="1421" y="232"/>
                    <a:pt x="1354" y="294"/>
                    <a:pt x="1300" y="366"/>
                  </a:cubicBezTo>
                  <a:cubicBezTo>
                    <a:pt x="1360" y="613"/>
                    <a:pt x="1358" y="688"/>
                    <a:pt x="1326" y="688"/>
                  </a:cubicBezTo>
                  <a:cubicBezTo>
                    <a:pt x="1293" y="688"/>
                    <a:pt x="1228" y="605"/>
                    <a:pt x="1168" y="554"/>
                  </a:cubicBezTo>
                  <a:cubicBezTo>
                    <a:pt x="1117" y="633"/>
                    <a:pt x="1061" y="721"/>
                    <a:pt x="1001" y="820"/>
                  </a:cubicBezTo>
                  <a:cubicBezTo>
                    <a:pt x="998" y="827"/>
                    <a:pt x="995" y="832"/>
                    <a:pt x="996" y="832"/>
                  </a:cubicBezTo>
                  <a:cubicBezTo>
                    <a:pt x="997" y="832"/>
                    <a:pt x="998" y="830"/>
                    <a:pt x="1001" y="827"/>
                  </a:cubicBezTo>
                  <a:lnTo>
                    <a:pt x="1001" y="827"/>
                  </a:lnTo>
                  <a:cubicBezTo>
                    <a:pt x="812" y="1209"/>
                    <a:pt x="687" y="1427"/>
                    <a:pt x="430" y="1427"/>
                  </a:cubicBezTo>
                  <a:cubicBezTo>
                    <a:pt x="344" y="1427"/>
                    <a:pt x="243" y="1403"/>
                    <a:pt x="120" y="1351"/>
                  </a:cubicBezTo>
                  <a:cubicBezTo>
                    <a:pt x="87" y="1391"/>
                    <a:pt x="0" y="1716"/>
                    <a:pt x="3" y="1716"/>
                  </a:cubicBezTo>
                  <a:cubicBezTo>
                    <a:pt x="3" y="1716"/>
                    <a:pt x="4" y="1715"/>
                    <a:pt x="4" y="1713"/>
                  </a:cubicBezTo>
                  <a:cubicBezTo>
                    <a:pt x="143" y="1756"/>
                    <a:pt x="266" y="1775"/>
                    <a:pt x="376" y="1775"/>
                  </a:cubicBezTo>
                  <a:cubicBezTo>
                    <a:pt x="888" y="1775"/>
                    <a:pt x="1109" y="1362"/>
                    <a:pt x="1277" y="1043"/>
                  </a:cubicBezTo>
                  <a:cubicBezTo>
                    <a:pt x="1299" y="1025"/>
                    <a:pt x="1320" y="938"/>
                    <a:pt x="1333" y="938"/>
                  </a:cubicBezTo>
                  <a:cubicBezTo>
                    <a:pt x="1334" y="938"/>
                    <a:pt x="1335" y="938"/>
                    <a:pt x="1335" y="939"/>
                  </a:cubicBezTo>
                  <a:cubicBezTo>
                    <a:pt x="1393" y="823"/>
                    <a:pt x="1460" y="711"/>
                    <a:pt x="1532" y="602"/>
                  </a:cubicBezTo>
                  <a:lnTo>
                    <a:pt x="1472" y="510"/>
                  </a:lnTo>
                  <a:lnTo>
                    <a:pt x="1472" y="510"/>
                  </a:lnTo>
                  <a:cubicBezTo>
                    <a:pt x="1497" y="535"/>
                    <a:pt x="1518" y="565"/>
                    <a:pt x="1534" y="598"/>
                  </a:cubicBezTo>
                  <a:cubicBezTo>
                    <a:pt x="1583" y="526"/>
                    <a:pt x="1646" y="466"/>
                    <a:pt x="1718" y="424"/>
                  </a:cubicBezTo>
                  <a:cubicBezTo>
                    <a:pt x="1765" y="383"/>
                    <a:pt x="1857" y="330"/>
                    <a:pt x="2002" y="330"/>
                  </a:cubicBezTo>
                  <a:cubicBezTo>
                    <a:pt x="2086" y="330"/>
                    <a:pt x="2186" y="347"/>
                    <a:pt x="2306" y="394"/>
                  </a:cubicBezTo>
                  <a:cubicBezTo>
                    <a:pt x="2306" y="394"/>
                    <a:pt x="2306" y="394"/>
                    <a:pt x="2306" y="394"/>
                  </a:cubicBezTo>
                  <a:cubicBezTo>
                    <a:pt x="2309" y="394"/>
                    <a:pt x="2409" y="134"/>
                    <a:pt x="2450" y="130"/>
                  </a:cubicBezTo>
                  <a:cubicBezTo>
                    <a:pt x="2300" y="43"/>
                    <a:pt x="2157" y="1"/>
                    <a:pt x="201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32" name="Google Shape;10832;p50"/>
            <p:cNvSpPr/>
            <p:nvPr/>
          </p:nvSpPr>
          <p:spPr>
            <a:xfrm>
              <a:off x="4832050" y="1736525"/>
              <a:ext cx="47850" cy="49350"/>
            </a:xfrm>
            <a:custGeom>
              <a:avLst/>
              <a:gdLst/>
              <a:ahLst/>
              <a:cxnLst/>
              <a:rect l="l" t="t" r="r" b="b"/>
              <a:pathLst>
                <a:path w="1914" h="1974" extrusionOk="0">
                  <a:moveTo>
                    <a:pt x="1518" y="0"/>
                  </a:moveTo>
                  <a:cubicBezTo>
                    <a:pt x="1422" y="0"/>
                    <a:pt x="1333" y="19"/>
                    <a:pt x="1259" y="43"/>
                  </a:cubicBezTo>
                  <a:cubicBezTo>
                    <a:pt x="1002" y="194"/>
                    <a:pt x="876" y="514"/>
                    <a:pt x="781" y="829"/>
                  </a:cubicBezTo>
                  <a:lnTo>
                    <a:pt x="793" y="929"/>
                  </a:lnTo>
                  <a:cubicBezTo>
                    <a:pt x="784" y="915"/>
                    <a:pt x="774" y="901"/>
                    <a:pt x="763" y="887"/>
                  </a:cubicBezTo>
                  <a:cubicBezTo>
                    <a:pt x="758" y="906"/>
                    <a:pt x="753" y="924"/>
                    <a:pt x="747" y="943"/>
                  </a:cubicBezTo>
                  <a:cubicBezTo>
                    <a:pt x="749" y="939"/>
                    <a:pt x="751" y="937"/>
                    <a:pt x="752" y="937"/>
                  </a:cubicBezTo>
                  <a:lnTo>
                    <a:pt x="752" y="937"/>
                  </a:lnTo>
                  <a:cubicBezTo>
                    <a:pt x="755" y="937"/>
                    <a:pt x="738" y="972"/>
                    <a:pt x="721" y="978"/>
                  </a:cubicBezTo>
                  <a:cubicBezTo>
                    <a:pt x="751" y="1015"/>
                    <a:pt x="696" y="1163"/>
                    <a:pt x="677" y="1228"/>
                  </a:cubicBezTo>
                  <a:cubicBezTo>
                    <a:pt x="626" y="1370"/>
                    <a:pt x="610" y="1418"/>
                    <a:pt x="566" y="1465"/>
                  </a:cubicBezTo>
                  <a:cubicBezTo>
                    <a:pt x="468" y="1615"/>
                    <a:pt x="387" y="1618"/>
                    <a:pt x="102" y="1620"/>
                  </a:cubicBezTo>
                  <a:cubicBezTo>
                    <a:pt x="96" y="1648"/>
                    <a:pt x="92" y="1676"/>
                    <a:pt x="90" y="1704"/>
                  </a:cubicBezTo>
                  <a:lnTo>
                    <a:pt x="90" y="1704"/>
                  </a:lnTo>
                  <a:lnTo>
                    <a:pt x="93" y="1620"/>
                  </a:lnTo>
                  <a:lnTo>
                    <a:pt x="72" y="1620"/>
                  </a:lnTo>
                  <a:cubicBezTo>
                    <a:pt x="72" y="1620"/>
                    <a:pt x="72" y="1620"/>
                    <a:pt x="72" y="1620"/>
                  </a:cubicBezTo>
                  <a:cubicBezTo>
                    <a:pt x="67" y="1620"/>
                    <a:pt x="14" y="1924"/>
                    <a:pt x="0" y="1956"/>
                  </a:cubicBezTo>
                  <a:cubicBezTo>
                    <a:pt x="67" y="1968"/>
                    <a:pt x="130" y="1973"/>
                    <a:pt x="191" y="1973"/>
                  </a:cubicBezTo>
                  <a:cubicBezTo>
                    <a:pt x="463" y="1973"/>
                    <a:pt x="669" y="1859"/>
                    <a:pt x="811" y="1682"/>
                  </a:cubicBezTo>
                  <a:cubicBezTo>
                    <a:pt x="906" y="1580"/>
                    <a:pt x="904" y="1518"/>
                    <a:pt x="988" y="1349"/>
                  </a:cubicBezTo>
                  <a:cubicBezTo>
                    <a:pt x="988" y="1272"/>
                    <a:pt x="1025" y="1152"/>
                    <a:pt x="1041" y="1047"/>
                  </a:cubicBezTo>
                  <a:cubicBezTo>
                    <a:pt x="1042" y="1048"/>
                    <a:pt x="1043" y="1048"/>
                    <a:pt x="1044" y="1048"/>
                  </a:cubicBezTo>
                  <a:cubicBezTo>
                    <a:pt x="1056" y="1048"/>
                    <a:pt x="1076" y="1019"/>
                    <a:pt x="1069" y="1019"/>
                  </a:cubicBezTo>
                  <a:lnTo>
                    <a:pt x="1069" y="1019"/>
                  </a:lnTo>
                  <a:cubicBezTo>
                    <a:pt x="1067" y="1019"/>
                    <a:pt x="1061" y="1023"/>
                    <a:pt x="1050" y="1033"/>
                  </a:cubicBezTo>
                  <a:cubicBezTo>
                    <a:pt x="1115" y="748"/>
                    <a:pt x="1226" y="470"/>
                    <a:pt x="1398" y="363"/>
                  </a:cubicBezTo>
                  <a:cubicBezTo>
                    <a:pt x="1427" y="351"/>
                    <a:pt x="1463" y="344"/>
                    <a:pt x="1505" y="344"/>
                  </a:cubicBezTo>
                  <a:cubicBezTo>
                    <a:pt x="1580" y="344"/>
                    <a:pt x="1677" y="366"/>
                    <a:pt x="1794" y="417"/>
                  </a:cubicBezTo>
                  <a:cubicBezTo>
                    <a:pt x="1809" y="398"/>
                    <a:pt x="1913" y="100"/>
                    <a:pt x="1895" y="100"/>
                  </a:cubicBezTo>
                  <a:lnTo>
                    <a:pt x="1895" y="100"/>
                  </a:lnTo>
                  <a:cubicBezTo>
                    <a:pt x="1894" y="100"/>
                    <a:pt x="1891" y="103"/>
                    <a:pt x="1887" y="108"/>
                  </a:cubicBezTo>
                  <a:cubicBezTo>
                    <a:pt x="1765" y="29"/>
                    <a:pt x="1637" y="0"/>
                    <a:pt x="151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33" name="Google Shape;10833;p50"/>
            <p:cNvSpPr/>
            <p:nvPr/>
          </p:nvSpPr>
          <p:spPr>
            <a:xfrm>
              <a:off x="4807700" y="1752850"/>
              <a:ext cx="3100" cy="2100"/>
            </a:xfrm>
            <a:custGeom>
              <a:avLst/>
              <a:gdLst/>
              <a:ahLst/>
              <a:cxnLst/>
              <a:rect l="l" t="t" r="r" b="b"/>
              <a:pathLst>
                <a:path w="124" h="84" extrusionOk="0">
                  <a:moveTo>
                    <a:pt x="0" y="0"/>
                  </a:moveTo>
                  <a:lnTo>
                    <a:pt x="0" y="0"/>
                  </a:lnTo>
                  <a:cubicBezTo>
                    <a:pt x="1" y="0"/>
                    <a:pt x="1" y="0"/>
                    <a:pt x="1" y="0"/>
                  </a:cubicBezTo>
                  <a:lnTo>
                    <a:pt x="1" y="0"/>
                  </a:lnTo>
                  <a:cubicBezTo>
                    <a:pt x="1" y="0"/>
                    <a:pt x="1" y="0"/>
                    <a:pt x="0" y="0"/>
                  </a:cubicBezTo>
                  <a:close/>
                  <a:moveTo>
                    <a:pt x="1" y="0"/>
                  </a:moveTo>
                  <a:cubicBezTo>
                    <a:pt x="5" y="1"/>
                    <a:pt x="7" y="13"/>
                    <a:pt x="10" y="26"/>
                  </a:cubicBezTo>
                  <a:cubicBezTo>
                    <a:pt x="47" y="63"/>
                    <a:pt x="82" y="83"/>
                    <a:pt x="109" y="83"/>
                  </a:cubicBezTo>
                  <a:cubicBezTo>
                    <a:pt x="114" y="83"/>
                    <a:pt x="119" y="83"/>
                    <a:pt x="123" y="81"/>
                  </a:cubicBezTo>
                  <a:cubicBezTo>
                    <a:pt x="119" y="54"/>
                    <a:pt x="114" y="30"/>
                    <a:pt x="107" y="7"/>
                  </a:cubicBezTo>
                  <a:cubicBezTo>
                    <a:pt x="72" y="7"/>
                    <a:pt x="36" y="5"/>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34" name="Google Shape;10834;p50"/>
            <p:cNvSpPr/>
            <p:nvPr/>
          </p:nvSpPr>
          <p:spPr>
            <a:xfrm>
              <a:off x="4813600" y="1708975"/>
              <a:ext cx="45525" cy="49100"/>
            </a:xfrm>
            <a:custGeom>
              <a:avLst/>
              <a:gdLst/>
              <a:ahLst/>
              <a:cxnLst/>
              <a:rect l="l" t="t" r="r" b="b"/>
              <a:pathLst>
                <a:path w="1821" h="1964" extrusionOk="0">
                  <a:moveTo>
                    <a:pt x="1478" y="1"/>
                  </a:moveTo>
                  <a:cubicBezTo>
                    <a:pt x="869" y="1"/>
                    <a:pt x="671" y="647"/>
                    <a:pt x="597" y="914"/>
                  </a:cubicBezTo>
                  <a:cubicBezTo>
                    <a:pt x="590" y="951"/>
                    <a:pt x="576" y="983"/>
                    <a:pt x="553" y="1013"/>
                  </a:cubicBezTo>
                  <a:cubicBezTo>
                    <a:pt x="546" y="1097"/>
                    <a:pt x="527" y="1180"/>
                    <a:pt x="495" y="1259"/>
                  </a:cubicBezTo>
                  <a:cubicBezTo>
                    <a:pt x="425" y="1403"/>
                    <a:pt x="342" y="1535"/>
                    <a:pt x="351" y="1549"/>
                  </a:cubicBezTo>
                  <a:cubicBezTo>
                    <a:pt x="274" y="1618"/>
                    <a:pt x="179" y="1723"/>
                    <a:pt x="1" y="1753"/>
                  </a:cubicBezTo>
                  <a:cubicBezTo>
                    <a:pt x="17" y="1822"/>
                    <a:pt x="26" y="1892"/>
                    <a:pt x="33" y="1964"/>
                  </a:cubicBezTo>
                  <a:cubicBezTo>
                    <a:pt x="100" y="1908"/>
                    <a:pt x="164" y="1885"/>
                    <a:pt x="227" y="1885"/>
                  </a:cubicBezTo>
                  <a:cubicBezTo>
                    <a:pt x="281" y="1885"/>
                    <a:pt x="335" y="1902"/>
                    <a:pt x="390" y="1931"/>
                  </a:cubicBezTo>
                  <a:cubicBezTo>
                    <a:pt x="469" y="1883"/>
                    <a:pt x="536" y="1818"/>
                    <a:pt x="592" y="1744"/>
                  </a:cubicBezTo>
                  <a:cubicBezTo>
                    <a:pt x="592" y="1744"/>
                    <a:pt x="594" y="1739"/>
                    <a:pt x="597" y="1737"/>
                  </a:cubicBezTo>
                  <a:cubicBezTo>
                    <a:pt x="550" y="1679"/>
                    <a:pt x="504" y="1618"/>
                    <a:pt x="460" y="1560"/>
                  </a:cubicBezTo>
                  <a:lnTo>
                    <a:pt x="460" y="1560"/>
                  </a:lnTo>
                  <a:cubicBezTo>
                    <a:pt x="490" y="1574"/>
                    <a:pt x="541" y="1642"/>
                    <a:pt x="599" y="1734"/>
                  </a:cubicBezTo>
                  <a:cubicBezTo>
                    <a:pt x="666" y="1632"/>
                    <a:pt x="726" y="1526"/>
                    <a:pt x="777" y="1412"/>
                  </a:cubicBezTo>
                  <a:cubicBezTo>
                    <a:pt x="805" y="1341"/>
                    <a:pt x="835" y="1212"/>
                    <a:pt x="893" y="1062"/>
                  </a:cubicBezTo>
                  <a:lnTo>
                    <a:pt x="893" y="1062"/>
                  </a:lnTo>
                  <a:cubicBezTo>
                    <a:pt x="893" y="1062"/>
                    <a:pt x="893" y="1062"/>
                    <a:pt x="893" y="1062"/>
                  </a:cubicBezTo>
                  <a:cubicBezTo>
                    <a:pt x="893" y="1062"/>
                    <a:pt x="893" y="1061"/>
                    <a:pt x="893" y="1060"/>
                  </a:cubicBezTo>
                  <a:lnTo>
                    <a:pt x="893" y="1060"/>
                  </a:lnTo>
                  <a:cubicBezTo>
                    <a:pt x="893" y="1060"/>
                    <a:pt x="893" y="1061"/>
                    <a:pt x="893" y="1062"/>
                  </a:cubicBezTo>
                  <a:lnTo>
                    <a:pt x="893" y="1062"/>
                  </a:lnTo>
                  <a:cubicBezTo>
                    <a:pt x="892" y="1061"/>
                    <a:pt x="892" y="1054"/>
                    <a:pt x="888" y="1054"/>
                  </a:cubicBezTo>
                  <a:cubicBezTo>
                    <a:pt x="885" y="1054"/>
                    <a:pt x="880" y="1057"/>
                    <a:pt x="872" y="1069"/>
                  </a:cubicBezTo>
                  <a:cubicBezTo>
                    <a:pt x="1062" y="557"/>
                    <a:pt x="1202" y="307"/>
                    <a:pt x="1518" y="307"/>
                  </a:cubicBezTo>
                  <a:cubicBezTo>
                    <a:pt x="1581" y="307"/>
                    <a:pt x="1651" y="317"/>
                    <a:pt x="1730" y="336"/>
                  </a:cubicBezTo>
                  <a:cubicBezTo>
                    <a:pt x="1730" y="337"/>
                    <a:pt x="1731" y="338"/>
                    <a:pt x="1731" y="338"/>
                  </a:cubicBezTo>
                  <a:cubicBezTo>
                    <a:pt x="1742" y="338"/>
                    <a:pt x="1820" y="47"/>
                    <a:pt x="1799" y="47"/>
                  </a:cubicBezTo>
                  <a:lnTo>
                    <a:pt x="1799" y="47"/>
                  </a:lnTo>
                  <a:cubicBezTo>
                    <a:pt x="1797" y="47"/>
                    <a:pt x="1795" y="48"/>
                    <a:pt x="1793" y="51"/>
                  </a:cubicBezTo>
                  <a:cubicBezTo>
                    <a:pt x="1677" y="16"/>
                    <a:pt x="1573" y="1"/>
                    <a:pt x="147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35" name="Google Shape;10835;p50"/>
            <p:cNvSpPr/>
            <p:nvPr/>
          </p:nvSpPr>
          <p:spPr>
            <a:xfrm>
              <a:off x="4676300" y="2010050"/>
              <a:ext cx="25200" cy="72175"/>
            </a:xfrm>
            <a:custGeom>
              <a:avLst/>
              <a:gdLst/>
              <a:ahLst/>
              <a:cxnLst/>
              <a:rect l="l" t="t" r="r" b="b"/>
              <a:pathLst>
                <a:path w="1008" h="2887" extrusionOk="0">
                  <a:moveTo>
                    <a:pt x="583" y="204"/>
                  </a:moveTo>
                  <a:lnTo>
                    <a:pt x="583" y="204"/>
                  </a:lnTo>
                  <a:cubicBezTo>
                    <a:pt x="582" y="205"/>
                    <a:pt x="581" y="206"/>
                    <a:pt x="580" y="207"/>
                  </a:cubicBezTo>
                  <a:lnTo>
                    <a:pt x="580" y="207"/>
                  </a:lnTo>
                  <a:cubicBezTo>
                    <a:pt x="581" y="207"/>
                    <a:pt x="582" y="206"/>
                    <a:pt x="583" y="204"/>
                  </a:cubicBezTo>
                  <a:close/>
                  <a:moveTo>
                    <a:pt x="360" y="316"/>
                  </a:moveTo>
                  <a:cubicBezTo>
                    <a:pt x="370" y="404"/>
                    <a:pt x="364" y="438"/>
                    <a:pt x="347" y="438"/>
                  </a:cubicBezTo>
                  <a:cubicBezTo>
                    <a:pt x="343" y="438"/>
                    <a:pt x="339" y="437"/>
                    <a:pt x="335" y="434"/>
                  </a:cubicBezTo>
                  <a:lnTo>
                    <a:pt x="335" y="434"/>
                  </a:lnTo>
                  <a:cubicBezTo>
                    <a:pt x="336" y="434"/>
                    <a:pt x="336" y="434"/>
                    <a:pt x="337" y="434"/>
                  </a:cubicBezTo>
                  <a:cubicBezTo>
                    <a:pt x="356" y="434"/>
                    <a:pt x="365" y="403"/>
                    <a:pt x="360" y="316"/>
                  </a:cubicBezTo>
                  <a:close/>
                  <a:moveTo>
                    <a:pt x="73" y="429"/>
                  </a:moveTo>
                  <a:lnTo>
                    <a:pt x="126" y="587"/>
                  </a:lnTo>
                  <a:cubicBezTo>
                    <a:pt x="98" y="538"/>
                    <a:pt x="82" y="485"/>
                    <a:pt x="73" y="429"/>
                  </a:cubicBezTo>
                  <a:close/>
                  <a:moveTo>
                    <a:pt x="625" y="1359"/>
                  </a:moveTo>
                  <a:cubicBezTo>
                    <a:pt x="627" y="1369"/>
                    <a:pt x="627" y="1373"/>
                    <a:pt x="626" y="1373"/>
                  </a:cubicBezTo>
                  <a:cubicBezTo>
                    <a:pt x="626" y="1373"/>
                    <a:pt x="625" y="1368"/>
                    <a:pt x="625" y="1359"/>
                  </a:cubicBezTo>
                  <a:close/>
                  <a:moveTo>
                    <a:pt x="426" y="0"/>
                  </a:moveTo>
                  <a:cubicBezTo>
                    <a:pt x="423" y="0"/>
                    <a:pt x="422" y="5"/>
                    <a:pt x="423" y="14"/>
                  </a:cubicBezTo>
                  <a:cubicBezTo>
                    <a:pt x="328" y="58"/>
                    <a:pt x="244" y="121"/>
                    <a:pt x="172" y="195"/>
                  </a:cubicBezTo>
                  <a:cubicBezTo>
                    <a:pt x="242" y="313"/>
                    <a:pt x="302" y="413"/>
                    <a:pt x="335" y="434"/>
                  </a:cubicBezTo>
                  <a:cubicBezTo>
                    <a:pt x="295" y="429"/>
                    <a:pt x="219" y="295"/>
                    <a:pt x="154" y="218"/>
                  </a:cubicBezTo>
                  <a:cubicBezTo>
                    <a:pt x="119" y="260"/>
                    <a:pt x="91" y="304"/>
                    <a:pt x="68" y="353"/>
                  </a:cubicBezTo>
                  <a:cubicBezTo>
                    <a:pt x="68" y="378"/>
                    <a:pt x="70" y="404"/>
                    <a:pt x="73" y="429"/>
                  </a:cubicBezTo>
                  <a:lnTo>
                    <a:pt x="59" y="381"/>
                  </a:lnTo>
                  <a:cubicBezTo>
                    <a:pt x="10" y="508"/>
                    <a:pt x="1" y="647"/>
                    <a:pt x="31" y="779"/>
                  </a:cubicBezTo>
                  <a:cubicBezTo>
                    <a:pt x="50" y="1007"/>
                    <a:pt x="196" y="1292"/>
                    <a:pt x="328" y="1477"/>
                  </a:cubicBezTo>
                  <a:cubicBezTo>
                    <a:pt x="321" y="1519"/>
                    <a:pt x="381" y="1551"/>
                    <a:pt x="360" y="1593"/>
                  </a:cubicBezTo>
                  <a:cubicBezTo>
                    <a:pt x="383" y="1612"/>
                    <a:pt x="404" y="1632"/>
                    <a:pt x="425" y="1656"/>
                  </a:cubicBezTo>
                  <a:cubicBezTo>
                    <a:pt x="438" y="1642"/>
                    <a:pt x="450" y="1636"/>
                    <a:pt x="462" y="1636"/>
                  </a:cubicBezTo>
                  <a:cubicBezTo>
                    <a:pt x="576" y="1636"/>
                    <a:pt x="681" y="2183"/>
                    <a:pt x="792" y="2183"/>
                  </a:cubicBezTo>
                  <a:cubicBezTo>
                    <a:pt x="814" y="2183"/>
                    <a:pt x="836" y="2161"/>
                    <a:pt x="859" y="2110"/>
                  </a:cubicBezTo>
                  <a:cubicBezTo>
                    <a:pt x="826" y="2001"/>
                    <a:pt x="759" y="1779"/>
                    <a:pt x="685" y="1741"/>
                  </a:cubicBezTo>
                  <a:cubicBezTo>
                    <a:pt x="677" y="1672"/>
                    <a:pt x="680" y="1646"/>
                    <a:pt x="689" y="1646"/>
                  </a:cubicBezTo>
                  <a:cubicBezTo>
                    <a:pt x="711" y="1646"/>
                    <a:pt x="769" y="1792"/>
                    <a:pt x="794" y="1825"/>
                  </a:cubicBezTo>
                  <a:cubicBezTo>
                    <a:pt x="866" y="1920"/>
                    <a:pt x="963" y="2379"/>
                    <a:pt x="849" y="2423"/>
                  </a:cubicBezTo>
                  <a:cubicBezTo>
                    <a:pt x="754" y="2162"/>
                    <a:pt x="698" y="2071"/>
                    <a:pt x="662" y="2071"/>
                  </a:cubicBezTo>
                  <a:cubicBezTo>
                    <a:pt x="647" y="2071"/>
                    <a:pt x="636" y="2085"/>
                    <a:pt x="627" y="2110"/>
                  </a:cubicBezTo>
                  <a:lnTo>
                    <a:pt x="627" y="2122"/>
                  </a:lnTo>
                  <a:cubicBezTo>
                    <a:pt x="687" y="2221"/>
                    <a:pt x="676" y="2326"/>
                    <a:pt x="555" y="2483"/>
                  </a:cubicBezTo>
                  <a:cubicBezTo>
                    <a:pt x="539" y="2528"/>
                    <a:pt x="522" y="2558"/>
                    <a:pt x="493" y="2558"/>
                  </a:cubicBezTo>
                  <a:cubicBezTo>
                    <a:pt x="492" y="2558"/>
                    <a:pt x="491" y="2558"/>
                    <a:pt x="490" y="2557"/>
                  </a:cubicBezTo>
                  <a:cubicBezTo>
                    <a:pt x="476" y="2576"/>
                    <a:pt x="462" y="2592"/>
                    <a:pt x="444" y="2611"/>
                  </a:cubicBezTo>
                  <a:cubicBezTo>
                    <a:pt x="446" y="2615"/>
                    <a:pt x="448" y="2618"/>
                    <a:pt x="451" y="2622"/>
                  </a:cubicBezTo>
                  <a:cubicBezTo>
                    <a:pt x="492" y="2676"/>
                    <a:pt x="683" y="2843"/>
                    <a:pt x="657" y="2887"/>
                  </a:cubicBezTo>
                  <a:cubicBezTo>
                    <a:pt x="701" y="2845"/>
                    <a:pt x="740" y="2801"/>
                    <a:pt x="778" y="2755"/>
                  </a:cubicBezTo>
                  <a:cubicBezTo>
                    <a:pt x="773" y="2736"/>
                    <a:pt x="766" y="2720"/>
                    <a:pt x="761" y="2699"/>
                  </a:cubicBezTo>
                  <a:lnTo>
                    <a:pt x="761" y="2699"/>
                  </a:lnTo>
                  <a:lnTo>
                    <a:pt x="785" y="2745"/>
                  </a:lnTo>
                  <a:cubicBezTo>
                    <a:pt x="958" y="2520"/>
                    <a:pt x="1007" y="2277"/>
                    <a:pt x="986" y="2031"/>
                  </a:cubicBezTo>
                  <a:cubicBezTo>
                    <a:pt x="949" y="1938"/>
                    <a:pt x="914" y="1843"/>
                    <a:pt x="875" y="1751"/>
                  </a:cubicBezTo>
                  <a:cubicBezTo>
                    <a:pt x="875" y="1750"/>
                    <a:pt x="875" y="1749"/>
                    <a:pt x="875" y="1748"/>
                  </a:cubicBezTo>
                  <a:cubicBezTo>
                    <a:pt x="815" y="1602"/>
                    <a:pt x="729" y="1468"/>
                    <a:pt x="625" y="1350"/>
                  </a:cubicBezTo>
                  <a:cubicBezTo>
                    <a:pt x="625" y="1329"/>
                    <a:pt x="629" y="1310"/>
                    <a:pt x="638" y="1292"/>
                  </a:cubicBezTo>
                  <a:cubicBezTo>
                    <a:pt x="481" y="1173"/>
                    <a:pt x="349" y="967"/>
                    <a:pt x="300" y="749"/>
                  </a:cubicBezTo>
                  <a:cubicBezTo>
                    <a:pt x="265" y="634"/>
                    <a:pt x="364" y="417"/>
                    <a:pt x="580" y="207"/>
                  </a:cubicBezTo>
                  <a:lnTo>
                    <a:pt x="580" y="207"/>
                  </a:lnTo>
                  <a:cubicBezTo>
                    <a:pt x="579" y="208"/>
                    <a:pt x="577" y="208"/>
                    <a:pt x="576" y="208"/>
                  </a:cubicBezTo>
                  <a:cubicBezTo>
                    <a:pt x="541" y="208"/>
                    <a:pt x="445" y="0"/>
                    <a:pt x="4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36" name="Google Shape;10836;p50"/>
            <p:cNvSpPr/>
            <p:nvPr/>
          </p:nvSpPr>
          <p:spPr>
            <a:xfrm>
              <a:off x="4727225" y="2067075"/>
              <a:ext cx="6075" cy="7975"/>
            </a:xfrm>
            <a:custGeom>
              <a:avLst/>
              <a:gdLst/>
              <a:ahLst/>
              <a:cxnLst/>
              <a:rect l="l" t="t" r="r" b="b"/>
              <a:pathLst>
                <a:path w="243" h="319" extrusionOk="0">
                  <a:moveTo>
                    <a:pt x="64" y="0"/>
                  </a:moveTo>
                  <a:cubicBezTo>
                    <a:pt x="20" y="0"/>
                    <a:pt x="1" y="66"/>
                    <a:pt x="43" y="242"/>
                  </a:cubicBezTo>
                  <a:lnTo>
                    <a:pt x="148" y="318"/>
                  </a:lnTo>
                  <a:cubicBezTo>
                    <a:pt x="182" y="270"/>
                    <a:pt x="213" y="219"/>
                    <a:pt x="243" y="170"/>
                  </a:cubicBezTo>
                  <a:cubicBezTo>
                    <a:pt x="185" y="75"/>
                    <a:pt x="110" y="0"/>
                    <a:pt x="6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37" name="Google Shape;10837;p50"/>
            <p:cNvSpPr/>
            <p:nvPr/>
          </p:nvSpPr>
          <p:spPr>
            <a:xfrm>
              <a:off x="4710225" y="2013225"/>
              <a:ext cx="24075" cy="40775"/>
            </a:xfrm>
            <a:custGeom>
              <a:avLst/>
              <a:gdLst/>
              <a:ahLst/>
              <a:cxnLst/>
              <a:rect l="l" t="t" r="r" b="b"/>
              <a:pathLst>
                <a:path w="963" h="1631" extrusionOk="0">
                  <a:moveTo>
                    <a:pt x="519" y="1"/>
                  </a:moveTo>
                  <a:cubicBezTo>
                    <a:pt x="512" y="47"/>
                    <a:pt x="478" y="82"/>
                    <a:pt x="431" y="89"/>
                  </a:cubicBezTo>
                  <a:cubicBezTo>
                    <a:pt x="406" y="66"/>
                    <a:pt x="385" y="40"/>
                    <a:pt x="364" y="13"/>
                  </a:cubicBezTo>
                  <a:cubicBezTo>
                    <a:pt x="91" y="182"/>
                    <a:pt x="0" y="379"/>
                    <a:pt x="56" y="666"/>
                  </a:cubicBezTo>
                  <a:cubicBezTo>
                    <a:pt x="125" y="958"/>
                    <a:pt x="269" y="1146"/>
                    <a:pt x="366" y="1352"/>
                  </a:cubicBezTo>
                  <a:cubicBezTo>
                    <a:pt x="392" y="1359"/>
                    <a:pt x="417" y="1371"/>
                    <a:pt x="438" y="1387"/>
                  </a:cubicBezTo>
                  <a:cubicBezTo>
                    <a:pt x="441" y="1392"/>
                    <a:pt x="443" y="1394"/>
                    <a:pt x="443" y="1399"/>
                  </a:cubicBezTo>
                  <a:cubicBezTo>
                    <a:pt x="638" y="1489"/>
                    <a:pt x="825" y="1591"/>
                    <a:pt x="962" y="1631"/>
                  </a:cubicBezTo>
                  <a:cubicBezTo>
                    <a:pt x="895" y="1499"/>
                    <a:pt x="779" y="1371"/>
                    <a:pt x="707" y="1213"/>
                  </a:cubicBezTo>
                  <a:cubicBezTo>
                    <a:pt x="657" y="1210"/>
                    <a:pt x="653" y="1154"/>
                    <a:pt x="647" y="1154"/>
                  </a:cubicBezTo>
                  <a:cubicBezTo>
                    <a:pt x="646" y="1154"/>
                    <a:pt x="644" y="1156"/>
                    <a:pt x="642" y="1162"/>
                  </a:cubicBezTo>
                  <a:cubicBezTo>
                    <a:pt x="561" y="1002"/>
                    <a:pt x="420" y="791"/>
                    <a:pt x="390" y="669"/>
                  </a:cubicBezTo>
                  <a:cubicBezTo>
                    <a:pt x="373" y="543"/>
                    <a:pt x="357" y="397"/>
                    <a:pt x="603" y="224"/>
                  </a:cubicBezTo>
                  <a:cubicBezTo>
                    <a:pt x="645" y="224"/>
                    <a:pt x="575" y="80"/>
                    <a:pt x="51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38" name="Google Shape;10838;p50"/>
            <p:cNvSpPr/>
            <p:nvPr/>
          </p:nvSpPr>
          <p:spPr>
            <a:xfrm>
              <a:off x="4678925" y="1937075"/>
              <a:ext cx="23950" cy="72700"/>
            </a:xfrm>
            <a:custGeom>
              <a:avLst/>
              <a:gdLst/>
              <a:ahLst/>
              <a:cxnLst/>
              <a:rect l="l" t="t" r="r" b="b"/>
              <a:pathLst>
                <a:path w="958" h="2908" extrusionOk="0">
                  <a:moveTo>
                    <a:pt x="800" y="1"/>
                  </a:moveTo>
                  <a:lnTo>
                    <a:pt x="800" y="1"/>
                  </a:lnTo>
                  <a:cubicBezTo>
                    <a:pt x="0" y="360"/>
                    <a:pt x="304" y="1072"/>
                    <a:pt x="448" y="1508"/>
                  </a:cubicBezTo>
                  <a:cubicBezTo>
                    <a:pt x="458" y="1496"/>
                    <a:pt x="462" y="1492"/>
                    <a:pt x="464" y="1492"/>
                  </a:cubicBezTo>
                  <a:lnTo>
                    <a:pt x="464" y="1492"/>
                  </a:lnTo>
                  <a:cubicBezTo>
                    <a:pt x="468" y="1492"/>
                    <a:pt x="462" y="1508"/>
                    <a:pt x="477" y="1508"/>
                  </a:cubicBezTo>
                  <a:cubicBezTo>
                    <a:pt x="481" y="1508"/>
                    <a:pt x="488" y="1507"/>
                    <a:pt x="496" y="1503"/>
                  </a:cubicBezTo>
                  <a:cubicBezTo>
                    <a:pt x="575" y="1733"/>
                    <a:pt x="633" y="1909"/>
                    <a:pt x="638" y="2087"/>
                  </a:cubicBezTo>
                  <a:cubicBezTo>
                    <a:pt x="617" y="2243"/>
                    <a:pt x="610" y="2440"/>
                    <a:pt x="339" y="2549"/>
                  </a:cubicBezTo>
                  <a:cubicBezTo>
                    <a:pt x="297" y="2593"/>
                    <a:pt x="503" y="2892"/>
                    <a:pt x="527" y="2908"/>
                  </a:cubicBezTo>
                  <a:cubicBezTo>
                    <a:pt x="816" y="2683"/>
                    <a:pt x="958" y="2444"/>
                    <a:pt x="937" y="2113"/>
                  </a:cubicBezTo>
                  <a:cubicBezTo>
                    <a:pt x="944" y="1899"/>
                    <a:pt x="856" y="1647"/>
                    <a:pt x="749" y="1410"/>
                  </a:cubicBezTo>
                  <a:cubicBezTo>
                    <a:pt x="775" y="1385"/>
                    <a:pt x="763" y="1345"/>
                    <a:pt x="731" y="1336"/>
                  </a:cubicBezTo>
                  <a:cubicBezTo>
                    <a:pt x="485" y="808"/>
                    <a:pt x="476" y="539"/>
                    <a:pt x="911" y="265"/>
                  </a:cubicBezTo>
                  <a:cubicBezTo>
                    <a:pt x="911" y="265"/>
                    <a:pt x="911" y="265"/>
                    <a:pt x="911" y="265"/>
                  </a:cubicBezTo>
                  <a:cubicBezTo>
                    <a:pt x="915" y="265"/>
                    <a:pt x="782" y="26"/>
                    <a:pt x="80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39" name="Google Shape;10839;p50"/>
            <p:cNvSpPr/>
            <p:nvPr/>
          </p:nvSpPr>
          <p:spPr>
            <a:xfrm>
              <a:off x="4718675" y="1961900"/>
              <a:ext cx="20200" cy="50200"/>
            </a:xfrm>
            <a:custGeom>
              <a:avLst/>
              <a:gdLst/>
              <a:ahLst/>
              <a:cxnLst/>
              <a:rect l="l" t="t" r="r" b="b"/>
              <a:pathLst>
                <a:path w="808" h="2008" extrusionOk="0">
                  <a:moveTo>
                    <a:pt x="40" y="0"/>
                  </a:moveTo>
                  <a:cubicBezTo>
                    <a:pt x="1" y="260"/>
                    <a:pt x="93" y="510"/>
                    <a:pt x="256" y="746"/>
                  </a:cubicBezTo>
                  <a:cubicBezTo>
                    <a:pt x="244" y="765"/>
                    <a:pt x="279" y="753"/>
                    <a:pt x="244" y="767"/>
                  </a:cubicBezTo>
                  <a:cubicBezTo>
                    <a:pt x="314" y="937"/>
                    <a:pt x="371" y="1046"/>
                    <a:pt x="402" y="1161"/>
                  </a:cubicBezTo>
                  <a:cubicBezTo>
                    <a:pt x="487" y="1097"/>
                    <a:pt x="293" y="770"/>
                    <a:pt x="293" y="709"/>
                  </a:cubicBezTo>
                  <a:lnTo>
                    <a:pt x="293" y="709"/>
                  </a:lnTo>
                  <a:lnTo>
                    <a:pt x="613" y="1208"/>
                  </a:lnTo>
                  <a:cubicBezTo>
                    <a:pt x="603" y="1227"/>
                    <a:pt x="584" y="1235"/>
                    <a:pt x="561" y="1235"/>
                  </a:cubicBezTo>
                  <a:cubicBezTo>
                    <a:pt x="508" y="1235"/>
                    <a:pt x="435" y="1195"/>
                    <a:pt x="404" y="1178"/>
                  </a:cubicBezTo>
                  <a:lnTo>
                    <a:pt x="404" y="1178"/>
                  </a:lnTo>
                  <a:cubicBezTo>
                    <a:pt x="416" y="1226"/>
                    <a:pt x="422" y="1277"/>
                    <a:pt x="420" y="1328"/>
                  </a:cubicBezTo>
                  <a:cubicBezTo>
                    <a:pt x="427" y="1400"/>
                    <a:pt x="406" y="1565"/>
                    <a:pt x="147" y="1669"/>
                  </a:cubicBezTo>
                  <a:cubicBezTo>
                    <a:pt x="177" y="1720"/>
                    <a:pt x="318" y="1954"/>
                    <a:pt x="320" y="2008"/>
                  </a:cubicBezTo>
                  <a:cubicBezTo>
                    <a:pt x="645" y="1771"/>
                    <a:pt x="807" y="1546"/>
                    <a:pt x="726" y="1301"/>
                  </a:cubicBezTo>
                  <a:cubicBezTo>
                    <a:pt x="756" y="1029"/>
                    <a:pt x="622" y="858"/>
                    <a:pt x="592" y="626"/>
                  </a:cubicBezTo>
                  <a:cubicBezTo>
                    <a:pt x="578" y="633"/>
                    <a:pt x="564" y="637"/>
                    <a:pt x="549" y="637"/>
                  </a:cubicBezTo>
                  <a:cubicBezTo>
                    <a:pt x="535" y="637"/>
                    <a:pt x="522" y="634"/>
                    <a:pt x="508" y="628"/>
                  </a:cubicBezTo>
                  <a:cubicBezTo>
                    <a:pt x="485" y="561"/>
                    <a:pt x="460" y="489"/>
                    <a:pt x="439" y="415"/>
                  </a:cubicBezTo>
                  <a:cubicBezTo>
                    <a:pt x="314" y="355"/>
                    <a:pt x="170" y="158"/>
                    <a:pt x="4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40" name="Google Shape;10840;p50"/>
            <p:cNvSpPr/>
            <p:nvPr/>
          </p:nvSpPr>
          <p:spPr>
            <a:xfrm>
              <a:off x="4702050" y="1868725"/>
              <a:ext cx="25000" cy="68725"/>
            </a:xfrm>
            <a:custGeom>
              <a:avLst/>
              <a:gdLst/>
              <a:ahLst/>
              <a:cxnLst/>
              <a:rect l="l" t="t" r="r" b="b"/>
              <a:pathLst>
                <a:path w="1000" h="2749" extrusionOk="0">
                  <a:moveTo>
                    <a:pt x="999" y="287"/>
                  </a:moveTo>
                  <a:cubicBezTo>
                    <a:pt x="999" y="287"/>
                    <a:pt x="998" y="287"/>
                    <a:pt x="998" y="287"/>
                  </a:cubicBezTo>
                  <a:lnTo>
                    <a:pt x="998" y="287"/>
                  </a:lnTo>
                  <a:cubicBezTo>
                    <a:pt x="998" y="287"/>
                    <a:pt x="998" y="287"/>
                    <a:pt x="999" y="287"/>
                  </a:cubicBezTo>
                  <a:cubicBezTo>
                    <a:pt x="999" y="287"/>
                    <a:pt x="999" y="287"/>
                    <a:pt x="999" y="287"/>
                  </a:cubicBezTo>
                  <a:close/>
                  <a:moveTo>
                    <a:pt x="624" y="1287"/>
                  </a:moveTo>
                  <a:cubicBezTo>
                    <a:pt x="625" y="1288"/>
                    <a:pt x="627" y="1289"/>
                    <a:pt x="628" y="1291"/>
                  </a:cubicBezTo>
                  <a:cubicBezTo>
                    <a:pt x="627" y="1288"/>
                    <a:pt x="625" y="1287"/>
                    <a:pt x="624" y="1287"/>
                  </a:cubicBezTo>
                  <a:close/>
                  <a:moveTo>
                    <a:pt x="916" y="1"/>
                  </a:moveTo>
                  <a:cubicBezTo>
                    <a:pt x="914" y="1"/>
                    <a:pt x="913" y="3"/>
                    <a:pt x="911" y="9"/>
                  </a:cubicBezTo>
                  <a:cubicBezTo>
                    <a:pt x="429" y="104"/>
                    <a:pt x="325" y="345"/>
                    <a:pt x="225" y="565"/>
                  </a:cubicBezTo>
                  <a:cubicBezTo>
                    <a:pt x="218" y="725"/>
                    <a:pt x="248" y="806"/>
                    <a:pt x="225" y="941"/>
                  </a:cubicBezTo>
                  <a:cubicBezTo>
                    <a:pt x="225" y="1158"/>
                    <a:pt x="251" y="1263"/>
                    <a:pt x="299" y="1379"/>
                  </a:cubicBezTo>
                  <a:cubicBezTo>
                    <a:pt x="241" y="1402"/>
                    <a:pt x="334" y="1432"/>
                    <a:pt x="299" y="1497"/>
                  </a:cubicBezTo>
                  <a:cubicBezTo>
                    <a:pt x="378" y="1977"/>
                    <a:pt x="424" y="2243"/>
                    <a:pt x="0" y="2431"/>
                  </a:cubicBezTo>
                  <a:cubicBezTo>
                    <a:pt x="19" y="2491"/>
                    <a:pt x="28" y="2554"/>
                    <a:pt x="35" y="2617"/>
                  </a:cubicBezTo>
                  <a:cubicBezTo>
                    <a:pt x="56" y="2686"/>
                    <a:pt x="79" y="2749"/>
                    <a:pt x="91" y="2749"/>
                  </a:cubicBezTo>
                  <a:cubicBezTo>
                    <a:pt x="93" y="2749"/>
                    <a:pt x="94" y="2748"/>
                    <a:pt x="95" y="2746"/>
                  </a:cubicBezTo>
                  <a:cubicBezTo>
                    <a:pt x="842" y="2387"/>
                    <a:pt x="691" y="1916"/>
                    <a:pt x="642" y="1355"/>
                  </a:cubicBezTo>
                  <a:lnTo>
                    <a:pt x="642" y="1355"/>
                  </a:lnTo>
                  <a:cubicBezTo>
                    <a:pt x="633" y="1365"/>
                    <a:pt x="626" y="1369"/>
                    <a:pt x="620" y="1369"/>
                  </a:cubicBezTo>
                  <a:cubicBezTo>
                    <a:pt x="596" y="1369"/>
                    <a:pt x="609" y="1287"/>
                    <a:pt x="623" y="1287"/>
                  </a:cubicBezTo>
                  <a:cubicBezTo>
                    <a:pt x="624" y="1287"/>
                    <a:pt x="624" y="1287"/>
                    <a:pt x="624" y="1287"/>
                  </a:cubicBezTo>
                  <a:lnTo>
                    <a:pt x="624" y="1287"/>
                  </a:lnTo>
                  <a:cubicBezTo>
                    <a:pt x="532" y="1204"/>
                    <a:pt x="570" y="1023"/>
                    <a:pt x="515" y="943"/>
                  </a:cubicBezTo>
                  <a:cubicBezTo>
                    <a:pt x="536" y="827"/>
                    <a:pt x="554" y="739"/>
                    <a:pt x="566" y="628"/>
                  </a:cubicBezTo>
                  <a:cubicBezTo>
                    <a:pt x="601" y="535"/>
                    <a:pt x="631" y="373"/>
                    <a:pt x="998" y="287"/>
                  </a:cubicBezTo>
                  <a:lnTo>
                    <a:pt x="998" y="287"/>
                  </a:lnTo>
                  <a:cubicBezTo>
                    <a:pt x="986" y="276"/>
                    <a:pt x="937" y="1"/>
                    <a:pt x="91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41" name="Google Shape;10841;p50"/>
            <p:cNvSpPr/>
            <p:nvPr/>
          </p:nvSpPr>
          <p:spPr>
            <a:xfrm>
              <a:off x="4734850" y="1936225"/>
              <a:ext cx="8600" cy="10150"/>
            </a:xfrm>
            <a:custGeom>
              <a:avLst/>
              <a:gdLst/>
              <a:ahLst/>
              <a:cxnLst/>
              <a:rect l="l" t="t" r="r" b="b"/>
              <a:pathLst>
                <a:path w="344" h="406" extrusionOk="0">
                  <a:moveTo>
                    <a:pt x="251" y="0"/>
                  </a:moveTo>
                  <a:cubicBezTo>
                    <a:pt x="190" y="44"/>
                    <a:pt x="123" y="77"/>
                    <a:pt x="51" y="95"/>
                  </a:cubicBezTo>
                  <a:cubicBezTo>
                    <a:pt x="0" y="130"/>
                    <a:pt x="126" y="369"/>
                    <a:pt x="126" y="406"/>
                  </a:cubicBezTo>
                  <a:cubicBezTo>
                    <a:pt x="163" y="399"/>
                    <a:pt x="197" y="378"/>
                    <a:pt x="221" y="348"/>
                  </a:cubicBezTo>
                  <a:cubicBezTo>
                    <a:pt x="229" y="351"/>
                    <a:pt x="238" y="352"/>
                    <a:pt x="248" y="352"/>
                  </a:cubicBezTo>
                  <a:cubicBezTo>
                    <a:pt x="260" y="352"/>
                    <a:pt x="273" y="350"/>
                    <a:pt x="286" y="345"/>
                  </a:cubicBezTo>
                  <a:lnTo>
                    <a:pt x="299" y="336"/>
                  </a:lnTo>
                  <a:cubicBezTo>
                    <a:pt x="343" y="294"/>
                    <a:pt x="309" y="162"/>
                    <a:pt x="2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42" name="Google Shape;10842;p50"/>
            <p:cNvSpPr/>
            <p:nvPr/>
          </p:nvSpPr>
          <p:spPr>
            <a:xfrm>
              <a:off x="4740075" y="1883075"/>
              <a:ext cx="18175" cy="58950"/>
            </a:xfrm>
            <a:custGeom>
              <a:avLst/>
              <a:gdLst/>
              <a:ahLst/>
              <a:cxnLst/>
              <a:rect l="l" t="t" r="r" b="b"/>
              <a:pathLst>
                <a:path w="727" h="2358" extrusionOk="0">
                  <a:moveTo>
                    <a:pt x="679" y="0"/>
                  </a:moveTo>
                  <a:lnTo>
                    <a:pt x="679" y="0"/>
                  </a:lnTo>
                  <a:cubicBezTo>
                    <a:pt x="206" y="109"/>
                    <a:pt x="16" y="378"/>
                    <a:pt x="16" y="522"/>
                  </a:cubicBezTo>
                  <a:cubicBezTo>
                    <a:pt x="0" y="659"/>
                    <a:pt x="23" y="765"/>
                    <a:pt x="5" y="953"/>
                  </a:cubicBezTo>
                  <a:cubicBezTo>
                    <a:pt x="0" y="1104"/>
                    <a:pt x="28" y="1159"/>
                    <a:pt x="56" y="1336"/>
                  </a:cubicBezTo>
                  <a:cubicBezTo>
                    <a:pt x="59" y="1323"/>
                    <a:pt x="62" y="1318"/>
                    <a:pt x="65" y="1318"/>
                  </a:cubicBezTo>
                  <a:cubicBezTo>
                    <a:pt x="76" y="1318"/>
                    <a:pt x="81" y="1391"/>
                    <a:pt x="87" y="1391"/>
                  </a:cubicBezTo>
                  <a:cubicBezTo>
                    <a:pt x="89" y="1391"/>
                    <a:pt x="91" y="1387"/>
                    <a:pt x="93" y="1375"/>
                  </a:cubicBezTo>
                  <a:cubicBezTo>
                    <a:pt x="153" y="1595"/>
                    <a:pt x="185" y="1767"/>
                    <a:pt x="169" y="1899"/>
                  </a:cubicBezTo>
                  <a:lnTo>
                    <a:pt x="179" y="1915"/>
                  </a:lnTo>
                  <a:lnTo>
                    <a:pt x="165" y="1920"/>
                  </a:lnTo>
                  <a:cubicBezTo>
                    <a:pt x="158" y="1957"/>
                    <a:pt x="146" y="1989"/>
                    <a:pt x="130" y="2022"/>
                  </a:cubicBezTo>
                  <a:cubicBezTo>
                    <a:pt x="197" y="2117"/>
                    <a:pt x="218" y="2261"/>
                    <a:pt x="260" y="2358"/>
                  </a:cubicBezTo>
                  <a:cubicBezTo>
                    <a:pt x="343" y="2293"/>
                    <a:pt x="408" y="2207"/>
                    <a:pt x="447" y="2110"/>
                  </a:cubicBezTo>
                  <a:cubicBezTo>
                    <a:pt x="457" y="2012"/>
                    <a:pt x="457" y="1913"/>
                    <a:pt x="445" y="1818"/>
                  </a:cubicBezTo>
                  <a:lnTo>
                    <a:pt x="445" y="1818"/>
                  </a:lnTo>
                  <a:lnTo>
                    <a:pt x="494" y="1883"/>
                  </a:lnTo>
                  <a:cubicBezTo>
                    <a:pt x="494" y="1864"/>
                    <a:pt x="496" y="1846"/>
                    <a:pt x="496" y="1825"/>
                  </a:cubicBezTo>
                  <a:lnTo>
                    <a:pt x="452" y="1628"/>
                  </a:lnTo>
                  <a:lnTo>
                    <a:pt x="452" y="1628"/>
                  </a:lnTo>
                  <a:cubicBezTo>
                    <a:pt x="464" y="1674"/>
                    <a:pt x="478" y="1720"/>
                    <a:pt x="496" y="1764"/>
                  </a:cubicBezTo>
                  <a:cubicBezTo>
                    <a:pt x="487" y="1607"/>
                    <a:pt x="457" y="1444"/>
                    <a:pt x="445" y="1287"/>
                  </a:cubicBezTo>
                  <a:cubicBezTo>
                    <a:pt x="427" y="1278"/>
                    <a:pt x="414" y="1224"/>
                    <a:pt x="388" y="1224"/>
                  </a:cubicBezTo>
                  <a:cubicBezTo>
                    <a:pt x="380" y="1224"/>
                    <a:pt x="370" y="1229"/>
                    <a:pt x="359" y="1243"/>
                  </a:cubicBezTo>
                  <a:cubicBezTo>
                    <a:pt x="359" y="1127"/>
                    <a:pt x="338" y="1011"/>
                    <a:pt x="299" y="902"/>
                  </a:cubicBezTo>
                  <a:cubicBezTo>
                    <a:pt x="311" y="758"/>
                    <a:pt x="350" y="682"/>
                    <a:pt x="338" y="591"/>
                  </a:cubicBezTo>
                  <a:cubicBezTo>
                    <a:pt x="306" y="543"/>
                    <a:pt x="396" y="371"/>
                    <a:pt x="716" y="332"/>
                  </a:cubicBezTo>
                  <a:cubicBezTo>
                    <a:pt x="717" y="332"/>
                    <a:pt x="717" y="332"/>
                    <a:pt x="717" y="332"/>
                  </a:cubicBezTo>
                  <a:cubicBezTo>
                    <a:pt x="727" y="332"/>
                    <a:pt x="634" y="28"/>
                    <a:pt x="67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43" name="Google Shape;10843;p50"/>
            <p:cNvSpPr/>
            <p:nvPr/>
          </p:nvSpPr>
          <p:spPr>
            <a:xfrm>
              <a:off x="5150800" y="2339925"/>
              <a:ext cx="4250" cy="5950"/>
            </a:xfrm>
            <a:custGeom>
              <a:avLst/>
              <a:gdLst/>
              <a:ahLst/>
              <a:cxnLst/>
              <a:rect l="l" t="t" r="r" b="b"/>
              <a:pathLst>
                <a:path w="170" h="238" extrusionOk="0">
                  <a:moveTo>
                    <a:pt x="0" y="1"/>
                  </a:moveTo>
                  <a:lnTo>
                    <a:pt x="112" y="237"/>
                  </a:lnTo>
                  <a:cubicBezTo>
                    <a:pt x="119" y="228"/>
                    <a:pt x="126" y="219"/>
                    <a:pt x="132" y="212"/>
                  </a:cubicBezTo>
                  <a:cubicBezTo>
                    <a:pt x="146" y="196"/>
                    <a:pt x="158" y="182"/>
                    <a:pt x="170" y="168"/>
                  </a:cubicBezTo>
                  <a:cubicBezTo>
                    <a:pt x="109" y="114"/>
                    <a:pt x="54" y="59"/>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44" name="Google Shape;10844;p50"/>
            <p:cNvSpPr/>
            <p:nvPr/>
          </p:nvSpPr>
          <p:spPr>
            <a:xfrm>
              <a:off x="5116025" y="2340575"/>
              <a:ext cx="35725" cy="22075"/>
            </a:xfrm>
            <a:custGeom>
              <a:avLst/>
              <a:gdLst/>
              <a:ahLst/>
              <a:cxnLst/>
              <a:rect l="l" t="t" r="r" b="b"/>
              <a:pathLst>
                <a:path w="1429" h="883" extrusionOk="0">
                  <a:moveTo>
                    <a:pt x="0" y="666"/>
                  </a:moveTo>
                  <a:cubicBezTo>
                    <a:pt x="0" y="666"/>
                    <a:pt x="1" y="666"/>
                    <a:pt x="1" y="666"/>
                  </a:cubicBezTo>
                  <a:lnTo>
                    <a:pt x="1" y="666"/>
                  </a:lnTo>
                  <a:cubicBezTo>
                    <a:pt x="1" y="666"/>
                    <a:pt x="1" y="666"/>
                    <a:pt x="0" y="666"/>
                  </a:cubicBezTo>
                  <a:close/>
                  <a:moveTo>
                    <a:pt x="1289" y="0"/>
                  </a:moveTo>
                  <a:cubicBezTo>
                    <a:pt x="1280" y="12"/>
                    <a:pt x="1273" y="21"/>
                    <a:pt x="1264" y="33"/>
                  </a:cubicBezTo>
                  <a:cubicBezTo>
                    <a:pt x="1243" y="33"/>
                    <a:pt x="1206" y="40"/>
                    <a:pt x="1153" y="112"/>
                  </a:cubicBezTo>
                  <a:cubicBezTo>
                    <a:pt x="1037" y="295"/>
                    <a:pt x="909" y="415"/>
                    <a:pt x="758" y="503"/>
                  </a:cubicBezTo>
                  <a:cubicBezTo>
                    <a:pt x="723" y="528"/>
                    <a:pt x="655" y="559"/>
                    <a:pt x="567" y="559"/>
                  </a:cubicBezTo>
                  <a:cubicBezTo>
                    <a:pt x="478" y="559"/>
                    <a:pt x="368" y="527"/>
                    <a:pt x="248" y="422"/>
                  </a:cubicBezTo>
                  <a:cubicBezTo>
                    <a:pt x="233" y="460"/>
                    <a:pt x="46" y="667"/>
                    <a:pt x="5" y="667"/>
                  </a:cubicBezTo>
                  <a:cubicBezTo>
                    <a:pt x="3" y="667"/>
                    <a:pt x="2" y="667"/>
                    <a:pt x="1" y="666"/>
                  </a:cubicBezTo>
                  <a:lnTo>
                    <a:pt x="1" y="666"/>
                  </a:lnTo>
                  <a:cubicBezTo>
                    <a:pt x="54" y="703"/>
                    <a:pt x="98" y="710"/>
                    <a:pt x="116" y="754"/>
                  </a:cubicBezTo>
                  <a:cubicBezTo>
                    <a:pt x="313" y="848"/>
                    <a:pt x="496" y="883"/>
                    <a:pt x="643" y="883"/>
                  </a:cubicBezTo>
                  <a:cubicBezTo>
                    <a:pt x="750" y="883"/>
                    <a:pt x="837" y="864"/>
                    <a:pt x="895" y="837"/>
                  </a:cubicBezTo>
                  <a:cubicBezTo>
                    <a:pt x="1097" y="691"/>
                    <a:pt x="1236" y="527"/>
                    <a:pt x="1428" y="316"/>
                  </a:cubicBezTo>
                  <a:lnTo>
                    <a:pt x="1343" y="299"/>
                  </a:lnTo>
                  <a:lnTo>
                    <a:pt x="1352" y="51"/>
                  </a:lnTo>
                  <a:cubicBezTo>
                    <a:pt x="1329" y="35"/>
                    <a:pt x="1308" y="19"/>
                    <a:pt x="128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45" name="Google Shape;10845;p50"/>
            <p:cNvSpPr/>
            <p:nvPr/>
          </p:nvSpPr>
          <p:spPr>
            <a:xfrm>
              <a:off x="5122100" y="2351000"/>
              <a:ext cx="200" cy="150"/>
            </a:xfrm>
            <a:custGeom>
              <a:avLst/>
              <a:gdLst/>
              <a:ahLst/>
              <a:cxnLst/>
              <a:rect l="l" t="t" r="r" b="b"/>
              <a:pathLst>
                <a:path w="8" h="6" extrusionOk="0">
                  <a:moveTo>
                    <a:pt x="6" y="0"/>
                  </a:moveTo>
                  <a:cubicBezTo>
                    <a:pt x="5" y="0"/>
                    <a:pt x="3" y="1"/>
                    <a:pt x="1" y="3"/>
                  </a:cubicBezTo>
                  <a:cubicBezTo>
                    <a:pt x="3" y="3"/>
                    <a:pt x="3" y="5"/>
                    <a:pt x="5" y="5"/>
                  </a:cubicBezTo>
                  <a:cubicBezTo>
                    <a:pt x="7" y="2"/>
                    <a:pt x="7" y="0"/>
                    <a:pt x="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46" name="Google Shape;10846;p50"/>
            <p:cNvSpPr/>
            <p:nvPr/>
          </p:nvSpPr>
          <p:spPr>
            <a:xfrm>
              <a:off x="5124850" y="2362700"/>
              <a:ext cx="59700" cy="34525"/>
            </a:xfrm>
            <a:custGeom>
              <a:avLst/>
              <a:gdLst/>
              <a:ahLst/>
              <a:cxnLst/>
              <a:rect l="l" t="t" r="r" b="b"/>
              <a:pathLst>
                <a:path w="2388" h="1381" extrusionOk="0">
                  <a:moveTo>
                    <a:pt x="1875" y="1"/>
                  </a:moveTo>
                  <a:cubicBezTo>
                    <a:pt x="1866" y="5"/>
                    <a:pt x="1859" y="8"/>
                    <a:pt x="1852" y="12"/>
                  </a:cubicBezTo>
                  <a:cubicBezTo>
                    <a:pt x="1636" y="135"/>
                    <a:pt x="1518" y="291"/>
                    <a:pt x="1370" y="425"/>
                  </a:cubicBezTo>
                  <a:cubicBezTo>
                    <a:pt x="1317" y="504"/>
                    <a:pt x="1333" y="492"/>
                    <a:pt x="1282" y="532"/>
                  </a:cubicBezTo>
                  <a:cubicBezTo>
                    <a:pt x="1099" y="764"/>
                    <a:pt x="922" y="921"/>
                    <a:pt x="751" y="1021"/>
                  </a:cubicBezTo>
                  <a:cubicBezTo>
                    <a:pt x="725" y="1023"/>
                    <a:pt x="682" y="1031"/>
                    <a:pt x="625" y="1031"/>
                  </a:cubicBezTo>
                  <a:cubicBezTo>
                    <a:pt x="525" y="1031"/>
                    <a:pt x="383" y="1006"/>
                    <a:pt x="225" y="882"/>
                  </a:cubicBezTo>
                  <a:cubicBezTo>
                    <a:pt x="225" y="881"/>
                    <a:pt x="225" y="880"/>
                    <a:pt x="225" y="880"/>
                  </a:cubicBezTo>
                  <a:lnTo>
                    <a:pt x="225" y="880"/>
                  </a:lnTo>
                  <a:cubicBezTo>
                    <a:pt x="222" y="880"/>
                    <a:pt x="47" y="1108"/>
                    <a:pt x="7" y="1127"/>
                  </a:cubicBezTo>
                  <a:cubicBezTo>
                    <a:pt x="1" y="1156"/>
                    <a:pt x="30" y="1197"/>
                    <a:pt x="64" y="1197"/>
                  </a:cubicBezTo>
                  <a:cubicBezTo>
                    <a:pt x="69" y="1197"/>
                    <a:pt x="74" y="1196"/>
                    <a:pt x="79" y="1195"/>
                  </a:cubicBezTo>
                  <a:cubicBezTo>
                    <a:pt x="277" y="1320"/>
                    <a:pt x="467" y="1381"/>
                    <a:pt x="619" y="1381"/>
                  </a:cubicBezTo>
                  <a:cubicBezTo>
                    <a:pt x="725" y="1381"/>
                    <a:pt x="812" y="1352"/>
                    <a:pt x="871" y="1294"/>
                  </a:cubicBezTo>
                  <a:cubicBezTo>
                    <a:pt x="1164" y="1197"/>
                    <a:pt x="1291" y="988"/>
                    <a:pt x="1474" y="770"/>
                  </a:cubicBezTo>
                  <a:cubicBezTo>
                    <a:pt x="1523" y="722"/>
                    <a:pt x="1576" y="715"/>
                    <a:pt x="1595" y="617"/>
                  </a:cubicBezTo>
                  <a:cubicBezTo>
                    <a:pt x="1729" y="490"/>
                    <a:pt x="1852" y="298"/>
                    <a:pt x="1947" y="298"/>
                  </a:cubicBezTo>
                  <a:cubicBezTo>
                    <a:pt x="2023" y="262"/>
                    <a:pt x="2123" y="213"/>
                    <a:pt x="2244" y="213"/>
                  </a:cubicBezTo>
                  <a:cubicBezTo>
                    <a:pt x="2289" y="213"/>
                    <a:pt x="2337" y="220"/>
                    <a:pt x="2388" y="237"/>
                  </a:cubicBezTo>
                  <a:cubicBezTo>
                    <a:pt x="2300" y="102"/>
                    <a:pt x="2144" y="9"/>
                    <a:pt x="2027" y="9"/>
                  </a:cubicBezTo>
                  <a:cubicBezTo>
                    <a:pt x="1975" y="9"/>
                    <a:pt x="1931" y="26"/>
                    <a:pt x="1903" y="66"/>
                  </a:cubicBezTo>
                  <a:cubicBezTo>
                    <a:pt x="1896" y="43"/>
                    <a:pt x="1887" y="22"/>
                    <a:pt x="187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47" name="Google Shape;10847;p50"/>
            <p:cNvSpPr/>
            <p:nvPr/>
          </p:nvSpPr>
          <p:spPr>
            <a:xfrm>
              <a:off x="5186275" y="2361950"/>
              <a:ext cx="5300" cy="8425"/>
            </a:xfrm>
            <a:custGeom>
              <a:avLst/>
              <a:gdLst/>
              <a:ahLst/>
              <a:cxnLst/>
              <a:rect l="l" t="t" r="r" b="b"/>
              <a:pathLst>
                <a:path w="212" h="337" extrusionOk="0">
                  <a:moveTo>
                    <a:pt x="12" y="1"/>
                  </a:moveTo>
                  <a:lnTo>
                    <a:pt x="0" y="297"/>
                  </a:lnTo>
                  <a:cubicBezTo>
                    <a:pt x="26" y="309"/>
                    <a:pt x="49" y="323"/>
                    <a:pt x="70" y="337"/>
                  </a:cubicBezTo>
                  <a:cubicBezTo>
                    <a:pt x="121" y="263"/>
                    <a:pt x="169" y="186"/>
                    <a:pt x="211" y="105"/>
                  </a:cubicBezTo>
                  <a:cubicBezTo>
                    <a:pt x="148" y="66"/>
                    <a:pt x="81" y="29"/>
                    <a:pt x="1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48" name="Google Shape;10848;p50"/>
            <p:cNvSpPr/>
            <p:nvPr/>
          </p:nvSpPr>
          <p:spPr>
            <a:xfrm>
              <a:off x="5233450" y="2305900"/>
              <a:ext cx="200" cy="225"/>
            </a:xfrm>
            <a:custGeom>
              <a:avLst/>
              <a:gdLst/>
              <a:ahLst/>
              <a:cxnLst/>
              <a:rect l="l" t="t" r="r" b="b"/>
              <a:pathLst>
                <a:path w="8" h="9" extrusionOk="0">
                  <a:moveTo>
                    <a:pt x="2" y="1"/>
                  </a:moveTo>
                  <a:cubicBezTo>
                    <a:pt x="1" y="6"/>
                    <a:pt x="1" y="9"/>
                    <a:pt x="1" y="9"/>
                  </a:cubicBezTo>
                  <a:cubicBezTo>
                    <a:pt x="2" y="9"/>
                    <a:pt x="4" y="6"/>
                    <a:pt x="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49" name="Google Shape;10849;p50"/>
            <p:cNvSpPr/>
            <p:nvPr/>
          </p:nvSpPr>
          <p:spPr>
            <a:xfrm>
              <a:off x="5190775" y="2297600"/>
              <a:ext cx="45475" cy="42525"/>
            </a:xfrm>
            <a:custGeom>
              <a:avLst/>
              <a:gdLst/>
              <a:ahLst/>
              <a:cxnLst/>
              <a:rect l="l" t="t" r="r" b="b"/>
              <a:pathLst>
                <a:path w="1819" h="1701" extrusionOk="0">
                  <a:moveTo>
                    <a:pt x="1816" y="84"/>
                  </a:moveTo>
                  <a:cubicBezTo>
                    <a:pt x="1816" y="84"/>
                    <a:pt x="1816" y="84"/>
                    <a:pt x="1816" y="84"/>
                  </a:cubicBezTo>
                  <a:lnTo>
                    <a:pt x="1816" y="84"/>
                  </a:lnTo>
                  <a:cubicBezTo>
                    <a:pt x="1817" y="84"/>
                    <a:pt x="1818" y="85"/>
                    <a:pt x="1818" y="85"/>
                  </a:cubicBezTo>
                  <a:cubicBezTo>
                    <a:pt x="1818" y="84"/>
                    <a:pt x="1817" y="84"/>
                    <a:pt x="1816" y="84"/>
                  </a:cubicBezTo>
                  <a:close/>
                  <a:moveTo>
                    <a:pt x="1422" y="0"/>
                  </a:moveTo>
                  <a:cubicBezTo>
                    <a:pt x="966" y="0"/>
                    <a:pt x="762" y="400"/>
                    <a:pt x="638" y="683"/>
                  </a:cubicBezTo>
                  <a:cubicBezTo>
                    <a:pt x="631" y="720"/>
                    <a:pt x="618" y="755"/>
                    <a:pt x="599" y="787"/>
                  </a:cubicBezTo>
                  <a:cubicBezTo>
                    <a:pt x="472" y="991"/>
                    <a:pt x="414" y="1163"/>
                    <a:pt x="274" y="1244"/>
                  </a:cubicBezTo>
                  <a:cubicBezTo>
                    <a:pt x="254" y="1267"/>
                    <a:pt x="230" y="1288"/>
                    <a:pt x="205" y="1307"/>
                  </a:cubicBezTo>
                  <a:cubicBezTo>
                    <a:pt x="235" y="1344"/>
                    <a:pt x="261" y="1383"/>
                    <a:pt x="284" y="1425"/>
                  </a:cubicBezTo>
                  <a:cubicBezTo>
                    <a:pt x="281" y="1518"/>
                    <a:pt x="152" y="1613"/>
                    <a:pt x="1" y="1698"/>
                  </a:cubicBezTo>
                  <a:cubicBezTo>
                    <a:pt x="17" y="1700"/>
                    <a:pt x="33" y="1700"/>
                    <a:pt x="50" y="1700"/>
                  </a:cubicBezTo>
                  <a:cubicBezTo>
                    <a:pt x="188" y="1700"/>
                    <a:pt x="325" y="1656"/>
                    <a:pt x="439" y="1573"/>
                  </a:cubicBezTo>
                  <a:cubicBezTo>
                    <a:pt x="634" y="1432"/>
                    <a:pt x="789" y="1156"/>
                    <a:pt x="852" y="954"/>
                  </a:cubicBezTo>
                  <a:cubicBezTo>
                    <a:pt x="880" y="917"/>
                    <a:pt x="889" y="885"/>
                    <a:pt x="933" y="834"/>
                  </a:cubicBezTo>
                  <a:cubicBezTo>
                    <a:pt x="1105" y="478"/>
                    <a:pt x="1190" y="304"/>
                    <a:pt x="1471" y="304"/>
                  </a:cubicBezTo>
                  <a:cubicBezTo>
                    <a:pt x="1538" y="304"/>
                    <a:pt x="1616" y="313"/>
                    <a:pt x="1709" y="333"/>
                  </a:cubicBezTo>
                  <a:cubicBezTo>
                    <a:pt x="1721" y="286"/>
                    <a:pt x="1796" y="85"/>
                    <a:pt x="1816" y="84"/>
                  </a:cubicBezTo>
                  <a:lnTo>
                    <a:pt x="1816" y="84"/>
                  </a:lnTo>
                  <a:cubicBezTo>
                    <a:pt x="1667" y="25"/>
                    <a:pt x="1537" y="0"/>
                    <a:pt x="142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50" name="Google Shape;10850;p50"/>
            <p:cNvSpPr/>
            <p:nvPr/>
          </p:nvSpPr>
          <p:spPr>
            <a:xfrm>
              <a:off x="5195125" y="2361575"/>
              <a:ext cx="10700" cy="6150"/>
            </a:xfrm>
            <a:custGeom>
              <a:avLst/>
              <a:gdLst/>
              <a:ahLst/>
              <a:cxnLst/>
              <a:rect l="l" t="t" r="r" b="b"/>
              <a:pathLst>
                <a:path w="428" h="246" extrusionOk="0">
                  <a:moveTo>
                    <a:pt x="150" y="1"/>
                  </a:moveTo>
                  <a:cubicBezTo>
                    <a:pt x="117" y="1"/>
                    <a:pt x="1" y="230"/>
                    <a:pt x="34" y="230"/>
                  </a:cubicBezTo>
                  <a:cubicBezTo>
                    <a:pt x="35" y="230"/>
                    <a:pt x="36" y="229"/>
                    <a:pt x="38" y="229"/>
                  </a:cubicBezTo>
                  <a:cubicBezTo>
                    <a:pt x="47" y="236"/>
                    <a:pt x="56" y="241"/>
                    <a:pt x="66" y="245"/>
                  </a:cubicBezTo>
                  <a:cubicBezTo>
                    <a:pt x="149" y="215"/>
                    <a:pt x="300" y="176"/>
                    <a:pt x="427" y="71"/>
                  </a:cubicBezTo>
                  <a:cubicBezTo>
                    <a:pt x="332" y="67"/>
                    <a:pt x="240" y="44"/>
                    <a:pt x="154" y="2"/>
                  </a:cubicBezTo>
                  <a:cubicBezTo>
                    <a:pt x="153" y="1"/>
                    <a:pt x="152" y="1"/>
                    <a:pt x="15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51" name="Google Shape;10851;p50"/>
            <p:cNvSpPr/>
            <p:nvPr/>
          </p:nvSpPr>
          <p:spPr>
            <a:xfrm>
              <a:off x="5215775" y="2354525"/>
              <a:ext cx="7200" cy="11050"/>
            </a:xfrm>
            <a:custGeom>
              <a:avLst/>
              <a:gdLst/>
              <a:ahLst/>
              <a:cxnLst/>
              <a:rect l="l" t="t" r="r" b="b"/>
              <a:pathLst>
                <a:path w="288" h="442" extrusionOk="0">
                  <a:moveTo>
                    <a:pt x="125" y="1"/>
                  </a:moveTo>
                  <a:cubicBezTo>
                    <a:pt x="88" y="61"/>
                    <a:pt x="46" y="119"/>
                    <a:pt x="0" y="175"/>
                  </a:cubicBezTo>
                  <a:cubicBezTo>
                    <a:pt x="67" y="193"/>
                    <a:pt x="139" y="221"/>
                    <a:pt x="199" y="441"/>
                  </a:cubicBezTo>
                  <a:cubicBezTo>
                    <a:pt x="232" y="409"/>
                    <a:pt x="260" y="374"/>
                    <a:pt x="288" y="339"/>
                  </a:cubicBezTo>
                  <a:cubicBezTo>
                    <a:pt x="239" y="240"/>
                    <a:pt x="172" y="126"/>
                    <a:pt x="12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52" name="Google Shape;10852;p50"/>
            <p:cNvSpPr/>
            <p:nvPr/>
          </p:nvSpPr>
          <p:spPr>
            <a:xfrm>
              <a:off x="5223250" y="2343050"/>
              <a:ext cx="4125" cy="3975"/>
            </a:xfrm>
            <a:custGeom>
              <a:avLst/>
              <a:gdLst/>
              <a:ahLst/>
              <a:cxnLst/>
              <a:rect l="l" t="t" r="r" b="b"/>
              <a:pathLst>
                <a:path w="165" h="159" extrusionOk="0">
                  <a:moveTo>
                    <a:pt x="81" y="1"/>
                  </a:moveTo>
                  <a:lnTo>
                    <a:pt x="0" y="140"/>
                  </a:lnTo>
                  <a:cubicBezTo>
                    <a:pt x="7" y="130"/>
                    <a:pt x="11" y="127"/>
                    <a:pt x="12" y="127"/>
                  </a:cubicBezTo>
                  <a:lnTo>
                    <a:pt x="12" y="127"/>
                  </a:lnTo>
                  <a:cubicBezTo>
                    <a:pt x="14" y="127"/>
                    <a:pt x="12" y="133"/>
                    <a:pt x="9" y="140"/>
                  </a:cubicBezTo>
                  <a:lnTo>
                    <a:pt x="165" y="159"/>
                  </a:lnTo>
                  <a:cubicBezTo>
                    <a:pt x="135" y="108"/>
                    <a:pt x="107" y="57"/>
                    <a:pt x="8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53" name="Google Shape;10853;p50"/>
            <p:cNvSpPr/>
            <p:nvPr/>
          </p:nvSpPr>
          <p:spPr>
            <a:xfrm>
              <a:off x="5225500" y="2327300"/>
              <a:ext cx="30425" cy="17775"/>
            </a:xfrm>
            <a:custGeom>
              <a:avLst/>
              <a:gdLst/>
              <a:ahLst/>
              <a:cxnLst/>
              <a:rect l="l" t="t" r="r" b="b"/>
              <a:pathLst>
                <a:path w="1217" h="711" extrusionOk="0">
                  <a:moveTo>
                    <a:pt x="816" y="1"/>
                  </a:moveTo>
                  <a:cubicBezTo>
                    <a:pt x="403" y="1"/>
                    <a:pt x="186" y="305"/>
                    <a:pt x="1" y="615"/>
                  </a:cubicBezTo>
                  <a:lnTo>
                    <a:pt x="7" y="629"/>
                  </a:lnTo>
                  <a:cubicBezTo>
                    <a:pt x="51" y="688"/>
                    <a:pt x="83" y="710"/>
                    <a:pt x="108" y="710"/>
                  </a:cubicBezTo>
                  <a:cubicBezTo>
                    <a:pt x="191" y="710"/>
                    <a:pt x="201" y="467"/>
                    <a:pt x="286" y="467"/>
                  </a:cubicBezTo>
                  <a:cubicBezTo>
                    <a:pt x="303" y="467"/>
                    <a:pt x="324" y="477"/>
                    <a:pt x="348" y="501"/>
                  </a:cubicBezTo>
                  <a:lnTo>
                    <a:pt x="381" y="624"/>
                  </a:lnTo>
                  <a:cubicBezTo>
                    <a:pt x="436" y="534"/>
                    <a:pt x="511" y="455"/>
                    <a:pt x="596" y="392"/>
                  </a:cubicBezTo>
                  <a:cubicBezTo>
                    <a:pt x="622" y="226"/>
                    <a:pt x="668" y="104"/>
                    <a:pt x="764" y="104"/>
                  </a:cubicBezTo>
                  <a:cubicBezTo>
                    <a:pt x="789" y="104"/>
                    <a:pt x="817" y="113"/>
                    <a:pt x="849" y="130"/>
                  </a:cubicBezTo>
                  <a:cubicBezTo>
                    <a:pt x="939" y="323"/>
                    <a:pt x="1037" y="309"/>
                    <a:pt x="1130" y="325"/>
                  </a:cubicBezTo>
                  <a:cubicBezTo>
                    <a:pt x="1153" y="257"/>
                    <a:pt x="1216" y="67"/>
                    <a:pt x="1193" y="67"/>
                  </a:cubicBezTo>
                  <a:cubicBezTo>
                    <a:pt x="1192" y="67"/>
                    <a:pt x="1190" y="68"/>
                    <a:pt x="1187" y="70"/>
                  </a:cubicBezTo>
                  <a:cubicBezTo>
                    <a:pt x="1048" y="22"/>
                    <a:pt x="925" y="1"/>
                    <a:pt x="81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54" name="Google Shape;10854;p50"/>
            <p:cNvSpPr/>
            <p:nvPr/>
          </p:nvSpPr>
          <p:spPr>
            <a:xfrm>
              <a:off x="5241100" y="2296550"/>
              <a:ext cx="175" cy="225"/>
            </a:xfrm>
            <a:custGeom>
              <a:avLst/>
              <a:gdLst/>
              <a:ahLst/>
              <a:cxnLst/>
              <a:rect l="l" t="t" r="r" b="b"/>
              <a:pathLst>
                <a:path w="7" h="9" extrusionOk="0">
                  <a:moveTo>
                    <a:pt x="6" y="1"/>
                  </a:moveTo>
                  <a:cubicBezTo>
                    <a:pt x="5" y="1"/>
                    <a:pt x="3" y="3"/>
                    <a:pt x="0" y="9"/>
                  </a:cubicBezTo>
                  <a:lnTo>
                    <a:pt x="5" y="9"/>
                  </a:lnTo>
                  <a:cubicBezTo>
                    <a:pt x="6" y="4"/>
                    <a:pt x="7" y="1"/>
                    <a:pt x="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55" name="Google Shape;10855;p50"/>
            <p:cNvSpPr/>
            <p:nvPr/>
          </p:nvSpPr>
          <p:spPr>
            <a:xfrm>
              <a:off x="5238950" y="2256125"/>
              <a:ext cx="48175" cy="48625"/>
            </a:xfrm>
            <a:custGeom>
              <a:avLst/>
              <a:gdLst/>
              <a:ahLst/>
              <a:cxnLst/>
              <a:rect l="l" t="t" r="r" b="b"/>
              <a:pathLst>
                <a:path w="1927" h="1945" extrusionOk="0">
                  <a:moveTo>
                    <a:pt x="1763" y="1"/>
                  </a:moveTo>
                  <a:cubicBezTo>
                    <a:pt x="1461" y="1"/>
                    <a:pt x="1251" y="104"/>
                    <a:pt x="1085" y="316"/>
                  </a:cubicBezTo>
                  <a:cubicBezTo>
                    <a:pt x="1062" y="328"/>
                    <a:pt x="1011" y="446"/>
                    <a:pt x="949" y="585"/>
                  </a:cubicBezTo>
                  <a:cubicBezTo>
                    <a:pt x="909" y="689"/>
                    <a:pt x="879" y="807"/>
                    <a:pt x="835" y="928"/>
                  </a:cubicBezTo>
                  <a:cubicBezTo>
                    <a:pt x="835" y="937"/>
                    <a:pt x="839" y="940"/>
                    <a:pt x="844" y="940"/>
                  </a:cubicBezTo>
                  <a:cubicBezTo>
                    <a:pt x="850" y="940"/>
                    <a:pt x="857" y="936"/>
                    <a:pt x="860" y="933"/>
                  </a:cubicBezTo>
                  <a:lnTo>
                    <a:pt x="860" y="933"/>
                  </a:lnTo>
                  <a:cubicBezTo>
                    <a:pt x="784" y="1188"/>
                    <a:pt x="684" y="1498"/>
                    <a:pt x="531" y="1572"/>
                  </a:cubicBezTo>
                  <a:cubicBezTo>
                    <a:pt x="458" y="1621"/>
                    <a:pt x="366" y="1633"/>
                    <a:pt x="256" y="1633"/>
                  </a:cubicBezTo>
                  <a:cubicBezTo>
                    <a:pt x="205" y="1633"/>
                    <a:pt x="150" y="1630"/>
                    <a:pt x="91" y="1628"/>
                  </a:cubicBezTo>
                  <a:cubicBezTo>
                    <a:pt x="78" y="1673"/>
                    <a:pt x="1" y="1886"/>
                    <a:pt x="8" y="1886"/>
                  </a:cubicBezTo>
                  <a:cubicBezTo>
                    <a:pt x="9" y="1886"/>
                    <a:pt x="10" y="1884"/>
                    <a:pt x="12" y="1881"/>
                  </a:cubicBezTo>
                  <a:cubicBezTo>
                    <a:pt x="140" y="1917"/>
                    <a:pt x="252" y="1944"/>
                    <a:pt x="359" y="1944"/>
                  </a:cubicBezTo>
                  <a:cubicBezTo>
                    <a:pt x="474" y="1944"/>
                    <a:pt x="584" y="1913"/>
                    <a:pt x="700" y="1830"/>
                  </a:cubicBezTo>
                  <a:cubicBezTo>
                    <a:pt x="972" y="1674"/>
                    <a:pt x="1041" y="1426"/>
                    <a:pt x="1164" y="1025"/>
                  </a:cubicBezTo>
                  <a:lnTo>
                    <a:pt x="1164" y="1025"/>
                  </a:lnTo>
                  <a:cubicBezTo>
                    <a:pt x="1156" y="1045"/>
                    <a:pt x="1148" y="1054"/>
                    <a:pt x="1146" y="1054"/>
                  </a:cubicBezTo>
                  <a:cubicBezTo>
                    <a:pt x="1142" y="1054"/>
                    <a:pt x="1153" y="1028"/>
                    <a:pt x="1197" y="986"/>
                  </a:cubicBezTo>
                  <a:cubicBezTo>
                    <a:pt x="1199" y="898"/>
                    <a:pt x="1241" y="773"/>
                    <a:pt x="1255" y="691"/>
                  </a:cubicBezTo>
                  <a:cubicBezTo>
                    <a:pt x="1301" y="594"/>
                    <a:pt x="1336" y="497"/>
                    <a:pt x="1338" y="497"/>
                  </a:cubicBezTo>
                  <a:cubicBezTo>
                    <a:pt x="1414" y="414"/>
                    <a:pt x="1491" y="351"/>
                    <a:pt x="1625" y="351"/>
                  </a:cubicBezTo>
                  <a:cubicBezTo>
                    <a:pt x="1680" y="351"/>
                    <a:pt x="1745" y="361"/>
                    <a:pt x="1822" y="385"/>
                  </a:cubicBezTo>
                  <a:cubicBezTo>
                    <a:pt x="1874" y="327"/>
                    <a:pt x="1902" y="16"/>
                    <a:pt x="1925" y="10"/>
                  </a:cubicBezTo>
                  <a:lnTo>
                    <a:pt x="1925" y="10"/>
                  </a:lnTo>
                  <a:cubicBezTo>
                    <a:pt x="1926" y="10"/>
                    <a:pt x="1926" y="10"/>
                    <a:pt x="1927" y="10"/>
                  </a:cubicBezTo>
                  <a:cubicBezTo>
                    <a:pt x="1926" y="10"/>
                    <a:pt x="1926" y="10"/>
                    <a:pt x="1926" y="10"/>
                  </a:cubicBezTo>
                  <a:cubicBezTo>
                    <a:pt x="1925" y="10"/>
                    <a:pt x="1925" y="10"/>
                    <a:pt x="1925" y="10"/>
                  </a:cubicBezTo>
                  <a:lnTo>
                    <a:pt x="1925" y="10"/>
                  </a:lnTo>
                  <a:cubicBezTo>
                    <a:pt x="1868" y="4"/>
                    <a:pt x="1814" y="1"/>
                    <a:pt x="17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56" name="Google Shape;10856;p50"/>
            <p:cNvSpPr/>
            <p:nvPr/>
          </p:nvSpPr>
          <p:spPr>
            <a:xfrm>
              <a:off x="5259625" y="2281450"/>
              <a:ext cx="52100" cy="51375"/>
            </a:xfrm>
            <a:custGeom>
              <a:avLst/>
              <a:gdLst/>
              <a:ahLst/>
              <a:cxnLst/>
              <a:rect l="l" t="t" r="r" b="b"/>
              <a:pathLst>
                <a:path w="2084" h="2055" extrusionOk="0">
                  <a:moveTo>
                    <a:pt x="2069" y="0"/>
                  </a:moveTo>
                  <a:cubicBezTo>
                    <a:pt x="2068" y="0"/>
                    <a:pt x="2066" y="2"/>
                    <a:pt x="2064" y="5"/>
                  </a:cubicBezTo>
                  <a:cubicBezTo>
                    <a:pt x="2020" y="3"/>
                    <a:pt x="1978" y="2"/>
                    <a:pt x="1939" y="2"/>
                  </a:cubicBezTo>
                  <a:cubicBezTo>
                    <a:pt x="1607" y="2"/>
                    <a:pt x="1402" y="75"/>
                    <a:pt x="1220" y="288"/>
                  </a:cubicBezTo>
                  <a:cubicBezTo>
                    <a:pt x="1151" y="392"/>
                    <a:pt x="1130" y="469"/>
                    <a:pt x="1067" y="636"/>
                  </a:cubicBezTo>
                  <a:cubicBezTo>
                    <a:pt x="1037" y="715"/>
                    <a:pt x="951" y="902"/>
                    <a:pt x="968" y="944"/>
                  </a:cubicBezTo>
                  <a:cubicBezTo>
                    <a:pt x="921" y="995"/>
                    <a:pt x="892" y="1037"/>
                    <a:pt x="900" y="1037"/>
                  </a:cubicBezTo>
                  <a:cubicBezTo>
                    <a:pt x="901" y="1037"/>
                    <a:pt x="903" y="1036"/>
                    <a:pt x="905" y="1035"/>
                  </a:cubicBezTo>
                  <a:lnTo>
                    <a:pt x="905" y="1035"/>
                  </a:lnTo>
                  <a:cubicBezTo>
                    <a:pt x="808" y="1467"/>
                    <a:pt x="628" y="1782"/>
                    <a:pt x="279" y="1782"/>
                  </a:cubicBezTo>
                  <a:cubicBezTo>
                    <a:pt x="213" y="1782"/>
                    <a:pt x="140" y="1770"/>
                    <a:pt x="61" y="1746"/>
                  </a:cubicBezTo>
                  <a:cubicBezTo>
                    <a:pt x="57" y="1757"/>
                    <a:pt x="0" y="2005"/>
                    <a:pt x="25" y="2005"/>
                  </a:cubicBezTo>
                  <a:cubicBezTo>
                    <a:pt x="27" y="2005"/>
                    <a:pt x="30" y="2003"/>
                    <a:pt x="33" y="1999"/>
                  </a:cubicBezTo>
                  <a:cubicBezTo>
                    <a:pt x="154" y="2037"/>
                    <a:pt x="263" y="2055"/>
                    <a:pt x="361" y="2055"/>
                  </a:cubicBezTo>
                  <a:cubicBezTo>
                    <a:pt x="958" y="2055"/>
                    <a:pt x="1144" y="1412"/>
                    <a:pt x="1255" y="1086"/>
                  </a:cubicBezTo>
                  <a:lnTo>
                    <a:pt x="1255" y="1086"/>
                  </a:lnTo>
                  <a:cubicBezTo>
                    <a:pt x="1248" y="1097"/>
                    <a:pt x="1240" y="1107"/>
                    <a:pt x="1236" y="1107"/>
                  </a:cubicBezTo>
                  <a:cubicBezTo>
                    <a:pt x="1233" y="1107"/>
                    <a:pt x="1236" y="1095"/>
                    <a:pt x="1255" y="1060"/>
                  </a:cubicBezTo>
                  <a:cubicBezTo>
                    <a:pt x="1264" y="991"/>
                    <a:pt x="1327" y="856"/>
                    <a:pt x="1329" y="777"/>
                  </a:cubicBezTo>
                  <a:cubicBezTo>
                    <a:pt x="1366" y="678"/>
                    <a:pt x="1417" y="585"/>
                    <a:pt x="1482" y="501"/>
                  </a:cubicBezTo>
                  <a:cubicBezTo>
                    <a:pt x="1552" y="414"/>
                    <a:pt x="1643" y="323"/>
                    <a:pt x="1841" y="323"/>
                  </a:cubicBezTo>
                  <a:cubicBezTo>
                    <a:pt x="1893" y="323"/>
                    <a:pt x="1953" y="329"/>
                    <a:pt x="2022" y="344"/>
                  </a:cubicBezTo>
                  <a:cubicBezTo>
                    <a:pt x="2031" y="298"/>
                    <a:pt x="2084" y="0"/>
                    <a:pt x="206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57" name="Google Shape;10857;p50"/>
            <p:cNvSpPr/>
            <p:nvPr/>
          </p:nvSpPr>
          <p:spPr>
            <a:xfrm>
              <a:off x="4738950" y="1784400"/>
              <a:ext cx="91425" cy="85000"/>
            </a:xfrm>
            <a:custGeom>
              <a:avLst/>
              <a:gdLst/>
              <a:ahLst/>
              <a:cxnLst/>
              <a:rect l="l" t="t" r="r" b="b"/>
              <a:pathLst>
                <a:path w="3657" h="3400" extrusionOk="0">
                  <a:moveTo>
                    <a:pt x="1178" y="0"/>
                  </a:moveTo>
                  <a:cubicBezTo>
                    <a:pt x="1081" y="0"/>
                    <a:pt x="982" y="45"/>
                    <a:pt x="933" y="169"/>
                  </a:cubicBezTo>
                  <a:cubicBezTo>
                    <a:pt x="875" y="257"/>
                    <a:pt x="845" y="458"/>
                    <a:pt x="907" y="521"/>
                  </a:cubicBezTo>
                  <a:cubicBezTo>
                    <a:pt x="1014" y="551"/>
                    <a:pt x="1332" y="1263"/>
                    <a:pt x="1503" y="1395"/>
                  </a:cubicBezTo>
                  <a:lnTo>
                    <a:pt x="1584" y="1402"/>
                  </a:lnTo>
                  <a:lnTo>
                    <a:pt x="1580" y="1529"/>
                  </a:lnTo>
                  <a:lnTo>
                    <a:pt x="1322" y="1376"/>
                  </a:lnTo>
                  <a:lnTo>
                    <a:pt x="1378" y="1381"/>
                  </a:lnTo>
                  <a:cubicBezTo>
                    <a:pt x="1306" y="1367"/>
                    <a:pt x="1218" y="1349"/>
                    <a:pt x="1128" y="1330"/>
                  </a:cubicBezTo>
                  <a:lnTo>
                    <a:pt x="1128" y="1330"/>
                  </a:lnTo>
                  <a:lnTo>
                    <a:pt x="1248" y="1643"/>
                  </a:lnTo>
                  <a:cubicBezTo>
                    <a:pt x="1153" y="1439"/>
                    <a:pt x="977" y="1610"/>
                    <a:pt x="880" y="1277"/>
                  </a:cubicBezTo>
                  <a:cubicBezTo>
                    <a:pt x="687" y="1235"/>
                    <a:pt x="527" y="1200"/>
                    <a:pt x="525" y="1200"/>
                  </a:cubicBezTo>
                  <a:cubicBezTo>
                    <a:pt x="515" y="1198"/>
                    <a:pt x="505" y="1197"/>
                    <a:pt x="493" y="1197"/>
                  </a:cubicBezTo>
                  <a:cubicBezTo>
                    <a:pt x="387" y="1197"/>
                    <a:pt x="194" y="1283"/>
                    <a:pt x="115" y="1360"/>
                  </a:cubicBezTo>
                  <a:cubicBezTo>
                    <a:pt x="47" y="1508"/>
                    <a:pt x="1" y="1743"/>
                    <a:pt x="154" y="1833"/>
                  </a:cubicBezTo>
                  <a:cubicBezTo>
                    <a:pt x="261" y="1861"/>
                    <a:pt x="372" y="1879"/>
                    <a:pt x="483" y="1891"/>
                  </a:cubicBezTo>
                  <a:cubicBezTo>
                    <a:pt x="474" y="1898"/>
                    <a:pt x="530" y="1899"/>
                    <a:pt x="619" y="1899"/>
                  </a:cubicBezTo>
                  <a:cubicBezTo>
                    <a:pt x="669" y="1899"/>
                    <a:pt x="730" y="1898"/>
                    <a:pt x="796" y="1898"/>
                  </a:cubicBezTo>
                  <a:cubicBezTo>
                    <a:pt x="1065" y="1898"/>
                    <a:pt x="1415" y="1905"/>
                    <a:pt x="1438" y="1970"/>
                  </a:cubicBezTo>
                  <a:cubicBezTo>
                    <a:pt x="1437" y="1968"/>
                    <a:pt x="1435" y="1966"/>
                    <a:pt x="1432" y="1966"/>
                  </a:cubicBezTo>
                  <a:cubicBezTo>
                    <a:pt x="1363" y="1966"/>
                    <a:pt x="832" y="2579"/>
                    <a:pt x="812" y="2612"/>
                  </a:cubicBezTo>
                  <a:cubicBezTo>
                    <a:pt x="648" y="2790"/>
                    <a:pt x="645" y="2909"/>
                    <a:pt x="877" y="3152"/>
                  </a:cubicBezTo>
                  <a:cubicBezTo>
                    <a:pt x="934" y="3180"/>
                    <a:pt x="983" y="3195"/>
                    <a:pt x="1031" y="3195"/>
                  </a:cubicBezTo>
                  <a:cubicBezTo>
                    <a:pt x="1139" y="3195"/>
                    <a:pt x="1235" y="3117"/>
                    <a:pt x="1373" y="2936"/>
                  </a:cubicBezTo>
                  <a:lnTo>
                    <a:pt x="1373" y="2936"/>
                  </a:lnTo>
                  <a:cubicBezTo>
                    <a:pt x="1371" y="2938"/>
                    <a:pt x="1369" y="2938"/>
                    <a:pt x="1368" y="2938"/>
                  </a:cubicBezTo>
                  <a:cubicBezTo>
                    <a:pt x="1309" y="2938"/>
                    <a:pt x="1748" y="2111"/>
                    <a:pt x="1772" y="2111"/>
                  </a:cubicBezTo>
                  <a:cubicBezTo>
                    <a:pt x="1772" y="2111"/>
                    <a:pt x="1772" y="2111"/>
                    <a:pt x="1772" y="2111"/>
                  </a:cubicBezTo>
                  <a:cubicBezTo>
                    <a:pt x="1795" y="2116"/>
                    <a:pt x="2101" y="3090"/>
                    <a:pt x="2014" y="3090"/>
                  </a:cubicBezTo>
                  <a:cubicBezTo>
                    <a:pt x="2014" y="3090"/>
                    <a:pt x="2014" y="3090"/>
                    <a:pt x="2013" y="3089"/>
                  </a:cubicBezTo>
                  <a:lnTo>
                    <a:pt x="2013" y="3089"/>
                  </a:lnTo>
                  <a:cubicBezTo>
                    <a:pt x="2171" y="3173"/>
                    <a:pt x="2185" y="3236"/>
                    <a:pt x="2236" y="3347"/>
                  </a:cubicBezTo>
                  <a:cubicBezTo>
                    <a:pt x="2278" y="3383"/>
                    <a:pt x="2328" y="3399"/>
                    <a:pt x="2380" y="3399"/>
                  </a:cubicBezTo>
                  <a:cubicBezTo>
                    <a:pt x="2499" y="3399"/>
                    <a:pt x="2628" y="3311"/>
                    <a:pt x="2699" y="3166"/>
                  </a:cubicBezTo>
                  <a:cubicBezTo>
                    <a:pt x="2873" y="3064"/>
                    <a:pt x="2841" y="2939"/>
                    <a:pt x="2716" y="2730"/>
                  </a:cubicBezTo>
                  <a:lnTo>
                    <a:pt x="2716" y="2730"/>
                  </a:lnTo>
                  <a:cubicBezTo>
                    <a:pt x="2716" y="2730"/>
                    <a:pt x="2716" y="2730"/>
                    <a:pt x="2716" y="2730"/>
                  </a:cubicBezTo>
                  <a:cubicBezTo>
                    <a:pt x="2720" y="2730"/>
                    <a:pt x="2198" y="2013"/>
                    <a:pt x="2152" y="1954"/>
                  </a:cubicBezTo>
                  <a:cubicBezTo>
                    <a:pt x="2155" y="1953"/>
                    <a:pt x="2157" y="1953"/>
                    <a:pt x="2161" y="1953"/>
                  </a:cubicBezTo>
                  <a:cubicBezTo>
                    <a:pt x="2292" y="1953"/>
                    <a:pt x="3081" y="2175"/>
                    <a:pt x="3183" y="2175"/>
                  </a:cubicBezTo>
                  <a:cubicBezTo>
                    <a:pt x="3186" y="2175"/>
                    <a:pt x="3189" y="2174"/>
                    <a:pt x="3191" y="2174"/>
                  </a:cubicBezTo>
                  <a:cubicBezTo>
                    <a:pt x="3325" y="2116"/>
                    <a:pt x="3495" y="2104"/>
                    <a:pt x="3552" y="2009"/>
                  </a:cubicBezTo>
                  <a:cubicBezTo>
                    <a:pt x="3657" y="1865"/>
                    <a:pt x="3610" y="1631"/>
                    <a:pt x="3525" y="1583"/>
                  </a:cubicBezTo>
                  <a:cubicBezTo>
                    <a:pt x="3451" y="1530"/>
                    <a:pt x="3377" y="1481"/>
                    <a:pt x="3289" y="1481"/>
                  </a:cubicBezTo>
                  <a:cubicBezTo>
                    <a:pt x="3262" y="1481"/>
                    <a:pt x="3233" y="1486"/>
                    <a:pt x="3202" y="1497"/>
                  </a:cubicBezTo>
                  <a:cubicBezTo>
                    <a:pt x="3225" y="1500"/>
                    <a:pt x="2962" y="1512"/>
                    <a:pt x="2705" y="1512"/>
                  </a:cubicBezTo>
                  <a:cubicBezTo>
                    <a:pt x="2462" y="1512"/>
                    <a:pt x="2226" y="1502"/>
                    <a:pt x="2245" y="1464"/>
                  </a:cubicBezTo>
                  <a:cubicBezTo>
                    <a:pt x="2240" y="1444"/>
                    <a:pt x="2393" y="1293"/>
                    <a:pt x="2544" y="1140"/>
                  </a:cubicBezTo>
                  <a:cubicBezTo>
                    <a:pt x="2447" y="1047"/>
                    <a:pt x="2382" y="841"/>
                    <a:pt x="2284" y="648"/>
                  </a:cubicBezTo>
                  <a:lnTo>
                    <a:pt x="2284" y="648"/>
                  </a:lnTo>
                  <a:cubicBezTo>
                    <a:pt x="2342" y="695"/>
                    <a:pt x="2390" y="715"/>
                    <a:pt x="2432" y="715"/>
                  </a:cubicBezTo>
                  <a:cubicBezTo>
                    <a:pt x="2579" y="715"/>
                    <a:pt x="2639" y="458"/>
                    <a:pt x="2706" y="210"/>
                  </a:cubicBezTo>
                  <a:cubicBezTo>
                    <a:pt x="2699" y="210"/>
                    <a:pt x="2691" y="209"/>
                    <a:pt x="2684" y="209"/>
                  </a:cubicBezTo>
                  <a:cubicBezTo>
                    <a:pt x="2537" y="209"/>
                    <a:pt x="2422" y="337"/>
                    <a:pt x="2354" y="495"/>
                  </a:cubicBezTo>
                  <a:cubicBezTo>
                    <a:pt x="2354" y="492"/>
                    <a:pt x="2352" y="490"/>
                    <a:pt x="2350" y="490"/>
                  </a:cubicBezTo>
                  <a:cubicBezTo>
                    <a:pt x="2314" y="490"/>
                    <a:pt x="2045" y="900"/>
                    <a:pt x="1930" y="1135"/>
                  </a:cubicBezTo>
                  <a:cubicBezTo>
                    <a:pt x="1951" y="1214"/>
                    <a:pt x="1974" y="1298"/>
                    <a:pt x="1997" y="1372"/>
                  </a:cubicBezTo>
                  <a:cubicBezTo>
                    <a:pt x="2003" y="1537"/>
                    <a:pt x="2001" y="1585"/>
                    <a:pt x="1989" y="1585"/>
                  </a:cubicBezTo>
                  <a:cubicBezTo>
                    <a:pt x="1973" y="1585"/>
                    <a:pt x="1939" y="1499"/>
                    <a:pt x="1885" y="1499"/>
                  </a:cubicBezTo>
                  <a:cubicBezTo>
                    <a:pt x="1861" y="1499"/>
                    <a:pt x="1833" y="1517"/>
                    <a:pt x="1800" y="1566"/>
                  </a:cubicBezTo>
                  <a:lnTo>
                    <a:pt x="1742" y="1158"/>
                  </a:lnTo>
                  <a:lnTo>
                    <a:pt x="1883" y="1416"/>
                  </a:lnTo>
                  <a:cubicBezTo>
                    <a:pt x="1944" y="1393"/>
                    <a:pt x="1828" y="1091"/>
                    <a:pt x="1814" y="920"/>
                  </a:cubicBezTo>
                  <a:cubicBezTo>
                    <a:pt x="1726" y="646"/>
                    <a:pt x="1595" y="317"/>
                    <a:pt x="1609" y="317"/>
                  </a:cubicBezTo>
                  <a:lnTo>
                    <a:pt x="1609" y="317"/>
                  </a:lnTo>
                  <a:cubicBezTo>
                    <a:pt x="1610" y="317"/>
                    <a:pt x="1610" y="317"/>
                    <a:pt x="1610" y="317"/>
                  </a:cubicBezTo>
                  <a:cubicBezTo>
                    <a:pt x="1610" y="182"/>
                    <a:pt x="1480" y="92"/>
                    <a:pt x="1399" y="85"/>
                  </a:cubicBezTo>
                  <a:cubicBezTo>
                    <a:pt x="1352" y="37"/>
                    <a:pt x="1265" y="0"/>
                    <a:pt x="117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58" name="Google Shape;10858;p50"/>
            <p:cNvSpPr/>
            <p:nvPr/>
          </p:nvSpPr>
          <p:spPr>
            <a:xfrm>
              <a:off x="5287575" y="2172400"/>
              <a:ext cx="85100" cy="85075"/>
            </a:xfrm>
            <a:custGeom>
              <a:avLst/>
              <a:gdLst/>
              <a:ahLst/>
              <a:cxnLst/>
              <a:rect l="l" t="t" r="r" b="b"/>
              <a:pathLst>
                <a:path w="3404" h="3403" extrusionOk="0">
                  <a:moveTo>
                    <a:pt x="1265" y="0"/>
                  </a:moveTo>
                  <a:cubicBezTo>
                    <a:pt x="1137" y="0"/>
                    <a:pt x="1027" y="63"/>
                    <a:pt x="921" y="144"/>
                  </a:cubicBezTo>
                  <a:cubicBezTo>
                    <a:pt x="884" y="341"/>
                    <a:pt x="891" y="498"/>
                    <a:pt x="942" y="535"/>
                  </a:cubicBezTo>
                  <a:cubicBezTo>
                    <a:pt x="942" y="535"/>
                    <a:pt x="943" y="535"/>
                    <a:pt x="944" y="535"/>
                  </a:cubicBezTo>
                  <a:cubicBezTo>
                    <a:pt x="1003" y="535"/>
                    <a:pt x="1483" y="1384"/>
                    <a:pt x="1444" y="1429"/>
                  </a:cubicBezTo>
                  <a:lnTo>
                    <a:pt x="1444" y="1429"/>
                  </a:lnTo>
                  <a:cubicBezTo>
                    <a:pt x="1436" y="1409"/>
                    <a:pt x="452" y="1252"/>
                    <a:pt x="515" y="1249"/>
                  </a:cubicBezTo>
                  <a:cubicBezTo>
                    <a:pt x="490" y="1232"/>
                    <a:pt x="452" y="1226"/>
                    <a:pt x="408" y="1226"/>
                  </a:cubicBezTo>
                  <a:cubicBezTo>
                    <a:pt x="290" y="1226"/>
                    <a:pt x="135" y="1274"/>
                    <a:pt x="109" y="1303"/>
                  </a:cubicBezTo>
                  <a:cubicBezTo>
                    <a:pt x="0" y="1530"/>
                    <a:pt x="19" y="1778"/>
                    <a:pt x="137" y="1852"/>
                  </a:cubicBezTo>
                  <a:cubicBezTo>
                    <a:pt x="230" y="1925"/>
                    <a:pt x="284" y="1953"/>
                    <a:pt x="340" y="1953"/>
                  </a:cubicBezTo>
                  <a:cubicBezTo>
                    <a:pt x="373" y="1953"/>
                    <a:pt x="407" y="1943"/>
                    <a:pt x="450" y="1926"/>
                  </a:cubicBezTo>
                  <a:cubicBezTo>
                    <a:pt x="520" y="1912"/>
                    <a:pt x="1384" y="1898"/>
                    <a:pt x="1465" y="1880"/>
                  </a:cubicBezTo>
                  <a:lnTo>
                    <a:pt x="1465" y="1880"/>
                  </a:lnTo>
                  <a:cubicBezTo>
                    <a:pt x="1415" y="1937"/>
                    <a:pt x="799" y="2606"/>
                    <a:pt x="851" y="2606"/>
                  </a:cubicBezTo>
                  <a:cubicBezTo>
                    <a:pt x="852" y="2606"/>
                    <a:pt x="853" y="2606"/>
                    <a:pt x="853" y="2605"/>
                  </a:cubicBezTo>
                  <a:lnTo>
                    <a:pt x="853" y="2605"/>
                  </a:lnTo>
                  <a:cubicBezTo>
                    <a:pt x="663" y="2865"/>
                    <a:pt x="680" y="2981"/>
                    <a:pt x="828" y="3076"/>
                  </a:cubicBezTo>
                  <a:cubicBezTo>
                    <a:pt x="880" y="3146"/>
                    <a:pt x="961" y="3176"/>
                    <a:pt x="1040" y="3176"/>
                  </a:cubicBezTo>
                  <a:cubicBezTo>
                    <a:pt x="1156" y="3176"/>
                    <a:pt x="1269" y="3111"/>
                    <a:pt x="1285" y="3011"/>
                  </a:cubicBezTo>
                  <a:cubicBezTo>
                    <a:pt x="1360" y="2963"/>
                    <a:pt x="1756" y="2155"/>
                    <a:pt x="1762" y="2155"/>
                  </a:cubicBezTo>
                  <a:lnTo>
                    <a:pt x="1762" y="2155"/>
                  </a:lnTo>
                  <a:cubicBezTo>
                    <a:pt x="1762" y="2155"/>
                    <a:pt x="1761" y="2156"/>
                    <a:pt x="1760" y="2160"/>
                  </a:cubicBezTo>
                  <a:lnTo>
                    <a:pt x="1760" y="2160"/>
                  </a:lnTo>
                  <a:cubicBezTo>
                    <a:pt x="1760" y="2160"/>
                    <a:pt x="1760" y="2160"/>
                    <a:pt x="1760" y="2160"/>
                  </a:cubicBezTo>
                  <a:cubicBezTo>
                    <a:pt x="1777" y="2160"/>
                    <a:pt x="2073" y="3075"/>
                    <a:pt x="2071" y="3139"/>
                  </a:cubicBezTo>
                  <a:cubicBezTo>
                    <a:pt x="2091" y="3231"/>
                    <a:pt x="2235" y="3299"/>
                    <a:pt x="2272" y="3380"/>
                  </a:cubicBezTo>
                  <a:cubicBezTo>
                    <a:pt x="2294" y="3394"/>
                    <a:pt x="2336" y="3402"/>
                    <a:pt x="2387" y="3402"/>
                  </a:cubicBezTo>
                  <a:cubicBezTo>
                    <a:pt x="2492" y="3402"/>
                    <a:pt x="2636" y="3367"/>
                    <a:pt x="2741" y="3271"/>
                  </a:cubicBezTo>
                  <a:cubicBezTo>
                    <a:pt x="2829" y="3187"/>
                    <a:pt x="2815" y="2981"/>
                    <a:pt x="2768" y="2877"/>
                  </a:cubicBezTo>
                  <a:cubicBezTo>
                    <a:pt x="2671" y="2777"/>
                    <a:pt x="2606" y="2650"/>
                    <a:pt x="2583" y="2510"/>
                  </a:cubicBezTo>
                  <a:cubicBezTo>
                    <a:pt x="2476" y="2318"/>
                    <a:pt x="2339" y="2093"/>
                    <a:pt x="2268" y="2033"/>
                  </a:cubicBezTo>
                  <a:lnTo>
                    <a:pt x="2268" y="2033"/>
                  </a:lnTo>
                  <a:cubicBezTo>
                    <a:pt x="2360" y="2049"/>
                    <a:pt x="2592" y="2086"/>
                    <a:pt x="2798" y="2116"/>
                  </a:cubicBezTo>
                  <a:cubicBezTo>
                    <a:pt x="2982" y="1902"/>
                    <a:pt x="3092" y="1607"/>
                    <a:pt x="3372" y="1607"/>
                  </a:cubicBezTo>
                  <a:cubicBezTo>
                    <a:pt x="3382" y="1607"/>
                    <a:pt x="3393" y="1608"/>
                    <a:pt x="3404" y="1609"/>
                  </a:cubicBezTo>
                  <a:cubicBezTo>
                    <a:pt x="3355" y="1595"/>
                    <a:pt x="3299" y="1541"/>
                    <a:pt x="3244" y="1474"/>
                  </a:cubicBezTo>
                  <a:cubicBezTo>
                    <a:pt x="3223" y="1477"/>
                    <a:pt x="3200" y="1479"/>
                    <a:pt x="3172" y="1483"/>
                  </a:cubicBezTo>
                  <a:cubicBezTo>
                    <a:pt x="3183" y="1467"/>
                    <a:pt x="3111" y="1461"/>
                    <a:pt x="3003" y="1461"/>
                  </a:cubicBezTo>
                  <a:cubicBezTo>
                    <a:pt x="2754" y="1461"/>
                    <a:pt x="2309" y="1497"/>
                    <a:pt x="2244" y="1539"/>
                  </a:cubicBezTo>
                  <a:cubicBezTo>
                    <a:pt x="2229" y="1462"/>
                    <a:pt x="2845" y="808"/>
                    <a:pt x="2821" y="808"/>
                  </a:cubicBezTo>
                  <a:lnTo>
                    <a:pt x="2821" y="808"/>
                  </a:lnTo>
                  <a:cubicBezTo>
                    <a:pt x="2820" y="808"/>
                    <a:pt x="2817" y="810"/>
                    <a:pt x="2812" y="813"/>
                  </a:cubicBezTo>
                  <a:cubicBezTo>
                    <a:pt x="2829" y="795"/>
                    <a:pt x="2843" y="776"/>
                    <a:pt x="2856" y="758"/>
                  </a:cubicBezTo>
                  <a:cubicBezTo>
                    <a:pt x="2849" y="742"/>
                    <a:pt x="2843" y="723"/>
                    <a:pt x="2836" y="705"/>
                  </a:cubicBezTo>
                  <a:lnTo>
                    <a:pt x="2836" y="705"/>
                  </a:lnTo>
                  <a:lnTo>
                    <a:pt x="2868" y="746"/>
                  </a:lnTo>
                  <a:cubicBezTo>
                    <a:pt x="3019" y="547"/>
                    <a:pt x="2991" y="394"/>
                    <a:pt x="2803" y="324"/>
                  </a:cubicBezTo>
                  <a:cubicBezTo>
                    <a:pt x="2778" y="272"/>
                    <a:pt x="2715" y="247"/>
                    <a:pt x="2645" y="247"/>
                  </a:cubicBezTo>
                  <a:cubicBezTo>
                    <a:pt x="2532" y="247"/>
                    <a:pt x="2402" y="316"/>
                    <a:pt x="2402" y="454"/>
                  </a:cubicBezTo>
                  <a:cubicBezTo>
                    <a:pt x="2402" y="454"/>
                    <a:pt x="2403" y="454"/>
                    <a:pt x="2403" y="454"/>
                  </a:cubicBezTo>
                  <a:lnTo>
                    <a:pt x="2403" y="454"/>
                  </a:lnTo>
                  <a:cubicBezTo>
                    <a:pt x="2419" y="454"/>
                    <a:pt x="1980" y="1130"/>
                    <a:pt x="1938" y="1198"/>
                  </a:cubicBezTo>
                  <a:cubicBezTo>
                    <a:pt x="1938" y="1164"/>
                    <a:pt x="1625" y="271"/>
                    <a:pt x="1593" y="250"/>
                  </a:cubicBezTo>
                  <a:cubicBezTo>
                    <a:pt x="1623" y="215"/>
                    <a:pt x="1554" y="130"/>
                    <a:pt x="1523" y="81"/>
                  </a:cubicBezTo>
                  <a:cubicBezTo>
                    <a:pt x="1428" y="24"/>
                    <a:pt x="1343" y="0"/>
                    <a:pt x="126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59" name="Google Shape;10859;p50"/>
            <p:cNvSpPr/>
            <p:nvPr/>
          </p:nvSpPr>
          <p:spPr>
            <a:xfrm>
              <a:off x="5000350" y="2425000"/>
              <a:ext cx="74375" cy="15050"/>
            </a:xfrm>
            <a:custGeom>
              <a:avLst/>
              <a:gdLst/>
              <a:ahLst/>
              <a:cxnLst/>
              <a:rect l="l" t="t" r="r" b="b"/>
              <a:pathLst>
                <a:path w="2975" h="602" extrusionOk="0">
                  <a:moveTo>
                    <a:pt x="0" y="1"/>
                  </a:moveTo>
                  <a:lnTo>
                    <a:pt x="0" y="1"/>
                  </a:lnTo>
                  <a:cubicBezTo>
                    <a:pt x="37" y="152"/>
                    <a:pt x="116" y="328"/>
                    <a:pt x="132" y="423"/>
                  </a:cubicBezTo>
                  <a:cubicBezTo>
                    <a:pt x="448" y="469"/>
                    <a:pt x="765" y="506"/>
                    <a:pt x="1083" y="534"/>
                  </a:cubicBezTo>
                  <a:lnTo>
                    <a:pt x="1233" y="476"/>
                  </a:lnTo>
                  <a:lnTo>
                    <a:pt x="1238" y="546"/>
                  </a:lnTo>
                  <a:cubicBezTo>
                    <a:pt x="1714" y="584"/>
                    <a:pt x="2190" y="602"/>
                    <a:pt x="2664" y="602"/>
                  </a:cubicBezTo>
                  <a:cubicBezTo>
                    <a:pt x="2768" y="602"/>
                    <a:pt x="2871" y="601"/>
                    <a:pt x="2974" y="599"/>
                  </a:cubicBezTo>
                  <a:lnTo>
                    <a:pt x="2833" y="203"/>
                  </a:lnTo>
                  <a:cubicBezTo>
                    <a:pt x="2729" y="205"/>
                    <a:pt x="2626" y="206"/>
                    <a:pt x="2522" y="206"/>
                  </a:cubicBezTo>
                  <a:cubicBezTo>
                    <a:pt x="1794" y="206"/>
                    <a:pt x="1068" y="156"/>
                    <a:pt x="348" y="54"/>
                  </a:cubicBezTo>
                  <a:cubicBezTo>
                    <a:pt x="341" y="136"/>
                    <a:pt x="325" y="170"/>
                    <a:pt x="303" y="170"/>
                  </a:cubicBezTo>
                  <a:cubicBezTo>
                    <a:pt x="276" y="170"/>
                    <a:pt x="238" y="114"/>
                    <a:pt x="195" y="31"/>
                  </a:cubicBezTo>
                  <a:cubicBezTo>
                    <a:pt x="130" y="22"/>
                    <a:pt x="65" y="13"/>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60" name="Google Shape;10860;p50"/>
            <p:cNvSpPr/>
            <p:nvPr/>
          </p:nvSpPr>
          <p:spPr>
            <a:xfrm>
              <a:off x="5494600" y="2011950"/>
              <a:ext cx="950" cy="2525"/>
            </a:xfrm>
            <a:custGeom>
              <a:avLst/>
              <a:gdLst/>
              <a:ahLst/>
              <a:cxnLst/>
              <a:rect l="l" t="t" r="r" b="b"/>
              <a:pathLst>
                <a:path w="38" h="101" extrusionOk="0">
                  <a:moveTo>
                    <a:pt x="30" y="1"/>
                  </a:moveTo>
                  <a:lnTo>
                    <a:pt x="0" y="40"/>
                  </a:lnTo>
                  <a:cubicBezTo>
                    <a:pt x="14" y="61"/>
                    <a:pt x="26" y="82"/>
                    <a:pt x="37" y="101"/>
                  </a:cubicBezTo>
                  <a:cubicBezTo>
                    <a:pt x="35" y="66"/>
                    <a:pt x="33" y="33"/>
                    <a:pt x="3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61" name="Google Shape;10861;p50"/>
            <p:cNvSpPr/>
            <p:nvPr/>
          </p:nvSpPr>
          <p:spPr>
            <a:xfrm>
              <a:off x="5074400" y="2397725"/>
              <a:ext cx="156700" cy="42325"/>
            </a:xfrm>
            <a:custGeom>
              <a:avLst/>
              <a:gdLst/>
              <a:ahLst/>
              <a:cxnLst/>
              <a:rect l="l" t="t" r="r" b="b"/>
              <a:pathLst>
                <a:path w="6268" h="1693" extrusionOk="0">
                  <a:moveTo>
                    <a:pt x="6098" y="0"/>
                  </a:moveTo>
                  <a:cubicBezTo>
                    <a:pt x="4141" y="793"/>
                    <a:pt x="2069" y="1236"/>
                    <a:pt x="19" y="1291"/>
                  </a:cubicBezTo>
                  <a:cubicBezTo>
                    <a:pt x="1" y="1382"/>
                    <a:pt x="1" y="1507"/>
                    <a:pt x="33" y="1692"/>
                  </a:cubicBezTo>
                  <a:cubicBezTo>
                    <a:pt x="2148" y="1648"/>
                    <a:pt x="4236" y="1222"/>
                    <a:pt x="6200" y="438"/>
                  </a:cubicBezTo>
                  <a:cubicBezTo>
                    <a:pt x="6167" y="406"/>
                    <a:pt x="6133" y="322"/>
                    <a:pt x="6040" y="227"/>
                  </a:cubicBezTo>
                  <a:lnTo>
                    <a:pt x="6267" y="144"/>
                  </a:lnTo>
                  <a:cubicBezTo>
                    <a:pt x="6202" y="107"/>
                    <a:pt x="6147" y="58"/>
                    <a:pt x="609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62" name="Google Shape;10862;p50"/>
            <p:cNvSpPr/>
            <p:nvPr/>
          </p:nvSpPr>
          <p:spPr>
            <a:xfrm>
              <a:off x="5458125" y="1914575"/>
              <a:ext cx="37000" cy="98525"/>
            </a:xfrm>
            <a:custGeom>
              <a:avLst/>
              <a:gdLst/>
              <a:ahLst/>
              <a:cxnLst/>
              <a:rect l="l" t="t" r="r" b="b"/>
              <a:pathLst>
                <a:path w="1480" h="3941" extrusionOk="0">
                  <a:moveTo>
                    <a:pt x="66" y="1"/>
                  </a:moveTo>
                  <a:cubicBezTo>
                    <a:pt x="33" y="1"/>
                    <a:pt x="9" y="28"/>
                    <a:pt x="1" y="99"/>
                  </a:cubicBezTo>
                  <a:cubicBezTo>
                    <a:pt x="6" y="120"/>
                    <a:pt x="10" y="143"/>
                    <a:pt x="15" y="164"/>
                  </a:cubicBezTo>
                  <a:lnTo>
                    <a:pt x="68" y="233"/>
                  </a:lnTo>
                  <a:cubicBezTo>
                    <a:pt x="59" y="247"/>
                    <a:pt x="50" y="259"/>
                    <a:pt x="40" y="270"/>
                  </a:cubicBezTo>
                  <a:cubicBezTo>
                    <a:pt x="291" y="1364"/>
                    <a:pt x="441" y="2477"/>
                    <a:pt x="495" y="3599"/>
                  </a:cubicBezTo>
                  <a:cubicBezTo>
                    <a:pt x="529" y="3584"/>
                    <a:pt x="563" y="3575"/>
                    <a:pt x="600" y="3575"/>
                  </a:cubicBezTo>
                  <a:cubicBezTo>
                    <a:pt x="682" y="3575"/>
                    <a:pt x="773" y="3624"/>
                    <a:pt x="880" y="3771"/>
                  </a:cubicBezTo>
                  <a:lnTo>
                    <a:pt x="933" y="3379"/>
                  </a:lnTo>
                  <a:lnTo>
                    <a:pt x="1325" y="3912"/>
                  </a:lnTo>
                  <a:cubicBezTo>
                    <a:pt x="1325" y="3921"/>
                    <a:pt x="1325" y="3931"/>
                    <a:pt x="1322" y="3940"/>
                  </a:cubicBezTo>
                  <a:cubicBezTo>
                    <a:pt x="1350" y="3910"/>
                    <a:pt x="1380" y="3877"/>
                    <a:pt x="1410" y="3843"/>
                  </a:cubicBezTo>
                  <a:lnTo>
                    <a:pt x="1403" y="3822"/>
                  </a:lnTo>
                  <a:lnTo>
                    <a:pt x="1403" y="3822"/>
                  </a:lnTo>
                  <a:cubicBezTo>
                    <a:pt x="1406" y="3829"/>
                    <a:pt x="1410" y="3836"/>
                    <a:pt x="1413" y="3840"/>
                  </a:cubicBezTo>
                  <a:cubicBezTo>
                    <a:pt x="1434" y="3815"/>
                    <a:pt x="1457" y="3789"/>
                    <a:pt x="1480" y="3764"/>
                  </a:cubicBezTo>
                  <a:cubicBezTo>
                    <a:pt x="1473" y="3660"/>
                    <a:pt x="1464" y="3553"/>
                    <a:pt x="1454" y="3449"/>
                  </a:cubicBezTo>
                  <a:cubicBezTo>
                    <a:pt x="1336" y="3377"/>
                    <a:pt x="1213" y="3314"/>
                    <a:pt x="1086" y="3261"/>
                  </a:cubicBezTo>
                  <a:cubicBezTo>
                    <a:pt x="1157" y="3234"/>
                    <a:pt x="1234" y="3002"/>
                    <a:pt x="1389" y="3002"/>
                  </a:cubicBezTo>
                  <a:cubicBezTo>
                    <a:pt x="1396" y="3002"/>
                    <a:pt x="1403" y="3002"/>
                    <a:pt x="1410" y="3003"/>
                  </a:cubicBezTo>
                  <a:cubicBezTo>
                    <a:pt x="1408" y="2987"/>
                    <a:pt x="1406" y="2969"/>
                    <a:pt x="1403" y="2950"/>
                  </a:cubicBezTo>
                  <a:lnTo>
                    <a:pt x="1257" y="2639"/>
                  </a:lnTo>
                  <a:cubicBezTo>
                    <a:pt x="1281" y="2595"/>
                    <a:pt x="1313" y="2558"/>
                    <a:pt x="1350" y="2528"/>
                  </a:cubicBezTo>
                  <a:cubicBezTo>
                    <a:pt x="1241" y="1749"/>
                    <a:pt x="1084" y="977"/>
                    <a:pt x="882" y="217"/>
                  </a:cubicBezTo>
                  <a:cubicBezTo>
                    <a:pt x="784" y="201"/>
                    <a:pt x="686" y="164"/>
                    <a:pt x="597" y="164"/>
                  </a:cubicBezTo>
                  <a:cubicBezTo>
                    <a:pt x="542" y="164"/>
                    <a:pt x="490" y="178"/>
                    <a:pt x="444" y="219"/>
                  </a:cubicBezTo>
                  <a:lnTo>
                    <a:pt x="516" y="319"/>
                  </a:lnTo>
                  <a:cubicBezTo>
                    <a:pt x="380" y="277"/>
                    <a:pt x="173" y="1"/>
                    <a:pt x="6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63" name="Google Shape;10863;p50"/>
            <p:cNvSpPr/>
            <p:nvPr/>
          </p:nvSpPr>
          <p:spPr>
            <a:xfrm>
              <a:off x="5230075" y="2023850"/>
              <a:ext cx="266100" cy="383625"/>
            </a:xfrm>
            <a:custGeom>
              <a:avLst/>
              <a:gdLst/>
              <a:ahLst/>
              <a:cxnLst/>
              <a:rect l="l" t="t" r="r" b="b"/>
              <a:pathLst>
                <a:path w="10644" h="15345" extrusionOk="0">
                  <a:moveTo>
                    <a:pt x="9777" y="471"/>
                  </a:moveTo>
                  <a:lnTo>
                    <a:pt x="10036" y="559"/>
                  </a:lnTo>
                  <a:lnTo>
                    <a:pt x="9955" y="714"/>
                  </a:lnTo>
                  <a:lnTo>
                    <a:pt x="9777" y="471"/>
                  </a:lnTo>
                  <a:close/>
                  <a:moveTo>
                    <a:pt x="8198" y="8049"/>
                  </a:moveTo>
                  <a:lnTo>
                    <a:pt x="8381" y="8167"/>
                  </a:lnTo>
                  <a:lnTo>
                    <a:pt x="8223" y="8348"/>
                  </a:lnTo>
                  <a:lnTo>
                    <a:pt x="8198" y="8049"/>
                  </a:lnTo>
                  <a:close/>
                  <a:moveTo>
                    <a:pt x="4452" y="12340"/>
                  </a:moveTo>
                  <a:lnTo>
                    <a:pt x="4452" y="12340"/>
                  </a:lnTo>
                  <a:cubicBezTo>
                    <a:pt x="4461" y="12342"/>
                    <a:pt x="4470" y="12359"/>
                    <a:pt x="4482" y="12398"/>
                  </a:cubicBezTo>
                  <a:cubicBezTo>
                    <a:pt x="4473" y="12377"/>
                    <a:pt x="4461" y="12359"/>
                    <a:pt x="4452" y="12340"/>
                  </a:cubicBezTo>
                  <a:close/>
                  <a:moveTo>
                    <a:pt x="2656" y="13741"/>
                  </a:moveTo>
                  <a:cubicBezTo>
                    <a:pt x="2690" y="13741"/>
                    <a:pt x="2729" y="13800"/>
                    <a:pt x="2771" y="13826"/>
                  </a:cubicBezTo>
                  <a:cubicBezTo>
                    <a:pt x="2772" y="13812"/>
                    <a:pt x="2773" y="13803"/>
                    <a:pt x="2775" y="13803"/>
                  </a:cubicBezTo>
                  <a:cubicBezTo>
                    <a:pt x="2777" y="13803"/>
                    <a:pt x="2779" y="13812"/>
                    <a:pt x="2783" y="13833"/>
                  </a:cubicBezTo>
                  <a:cubicBezTo>
                    <a:pt x="2778" y="13831"/>
                    <a:pt x="2773" y="13828"/>
                    <a:pt x="2771" y="13826"/>
                  </a:cubicBezTo>
                  <a:cubicBezTo>
                    <a:pt x="2765" y="13879"/>
                    <a:pt x="2760" y="14021"/>
                    <a:pt x="2716" y="14021"/>
                  </a:cubicBezTo>
                  <a:cubicBezTo>
                    <a:pt x="2691" y="14021"/>
                    <a:pt x="2654" y="13976"/>
                    <a:pt x="2597" y="13845"/>
                  </a:cubicBezTo>
                  <a:cubicBezTo>
                    <a:pt x="2614" y="13767"/>
                    <a:pt x="2634" y="13741"/>
                    <a:pt x="2656" y="13741"/>
                  </a:cubicBezTo>
                  <a:close/>
                  <a:moveTo>
                    <a:pt x="10093" y="0"/>
                  </a:moveTo>
                  <a:cubicBezTo>
                    <a:pt x="9918" y="0"/>
                    <a:pt x="9830" y="336"/>
                    <a:pt x="9638" y="348"/>
                  </a:cubicBezTo>
                  <a:cubicBezTo>
                    <a:pt x="9617" y="2569"/>
                    <a:pt x="9218" y="4771"/>
                    <a:pt x="8471" y="6800"/>
                  </a:cubicBezTo>
                  <a:cubicBezTo>
                    <a:pt x="8489" y="6889"/>
                    <a:pt x="8478" y="6924"/>
                    <a:pt x="8454" y="6924"/>
                  </a:cubicBezTo>
                  <a:cubicBezTo>
                    <a:pt x="8447" y="6924"/>
                    <a:pt x="8439" y="6921"/>
                    <a:pt x="8430" y="6915"/>
                  </a:cubicBezTo>
                  <a:cubicBezTo>
                    <a:pt x="8138" y="7692"/>
                    <a:pt x="7792" y="8445"/>
                    <a:pt x="7391" y="9173"/>
                  </a:cubicBezTo>
                  <a:cubicBezTo>
                    <a:pt x="6536" y="10333"/>
                    <a:pt x="5534" y="11378"/>
                    <a:pt x="4415" y="12282"/>
                  </a:cubicBezTo>
                  <a:cubicBezTo>
                    <a:pt x="4426" y="12301"/>
                    <a:pt x="4440" y="12319"/>
                    <a:pt x="4452" y="12340"/>
                  </a:cubicBezTo>
                  <a:cubicBezTo>
                    <a:pt x="4450" y="12340"/>
                    <a:pt x="4449" y="12339"/>
                    <a:pt x="4448" y="12339"/>
                  </a:cubicBezTo>
                  <a:cubicBezTo>
                    <a:pt x="4420" y="12339"/>
                    <a:pt x="4396" y="12444"/>
                    <a:pt x="4355" y="12444"/>
                  </a:cubicBezTo>
                  <a:cubicBezTo>
                    <a:pt x="4338" y="12444"/>
                    <a:pt x="4318" y="12427"/>
                    <a:pt x="4294" y="12377"/>
                  </a:cubicBezTo>
                  <a:cubicBezTo>
                    <a:pt x="3986" y="12623"/>
                    <a:pt x="3668" y="12857"/>
                    <a:pt x="3344" y="13082"/>
                  </a:cubicBezTo>
                  <a:lnTo>
                    <a:pt x="3408" y="13105"/>
                  </a:lnTo>
                  <a:lnTo>
                    <a:pt x="3293" y="13212"/>
                  </a:lnTo>
                  <a:lnTo>
                    <a:pt x="3237" y="13154"/>
                  </a:lnTo>
                  <a:cubicBezTo>
                    <a:pt x="2222" y="13845"/>
                    <a:pt x="1137" y="14429"/>
                    <a:pt x="1" y="14899"/>
                  </a:cubicBezTo>
                  <a:cubicBezTo>
                    <a:pt x="66" y="15043"/>
                    <a:pt x="112" y="15178"/>
                    <a:pt x="107" y="15321"/>
                  </a:cubicBezTo>
                  <a:cubicBezTo>
                    <a:pt x="98" y="15331"/>
                    <a:pt x="91" y="15338"/>
                    <a:pt x="84" y="15345"/>
                  </a:cubicBezTo>
                  <a:cubicBezTo>
                    <a:pt x="2219" y="14480"/>
                    <a:pt x="4255" y="13184"/>
                    <a:pt x="6112" y="11461"/>
                  </a:cubicBezTo>
                  <a:cubicBezTo>
                    <a:pt x="6088" y="11438"/>
                    <a:pt x="6070" y="11410"/>
                    <a:pt x="6054" y="11380"/>
                  </a:cubicBezTo>
                  <a:lnTo>
                    <a:pt x="5993" y="10970"/>
                  </a:lnTo>
                  <a:lnTo>
                    <a:pt x="5993" y="10970"/>
                  </a:lnTo>
                  <a:cubicBezTo>
                    <a:pt x="6070" y="11227"/>
                    <a:pt x="6179" y="11253"/>
                    <a:pt x="6255" y="11327"/>
                  </a:cubicBezTo>
                  <a:cubicBezTo>
                    <a:pt x="6853" y="10761"/>
                    <a:pt x="7419" y="10166"/>
                    <a:pt x="7952" y="9542"/>
                  </a:cubicBezTo>
                  <a:cubicBezTo>
                    <a:pt x="8476" y="8770"/>
                    <a:pt x="8930" y="7952"/>
                    <a:pt x="9308" y="7099"/>
                  </a:cubicBezTo>
                  <a:lnTo>
                    <a:pt x="8907" y="6983"/>
                  </a:lnTo>
                  <a:cubicBezTo>
                    <a:pt x="9097" y="6911"/>
                    <a:pt x="8936" y="6236"/>
                    <a:pt x="9082" y="6236"/>
                  </a:cubicBezTo>
                  <a:cubicBezTo>
                    <a:pt x="9082" y="6236"/>
                    <a:pt x="9083" y="6236"/>
                    <a:pt x="9083" y="6236"/>
                  </a:cubicBezTo>
                  <a:cubicBezTo>
                    <a:pt x="9190" y="6445"/>
                    <a:pt x="9000" y="6452"/>
                    <a:pt x="9183" y="6633"/>
                  </a:cubicBezTo>
                  <a:cubicBezTo>
                    <a:pt x="9210" y="6530"/>
                    <a:pt x="9259" y="6492"/>
                    <a:pt x="9320" y="6492"/>
                  </a:cubicBezTo>
                  <a:cubicBezTo>
                    <a:pt x="9380" y="6492"/>
                    <a:pt x="9453" y="6529"/>
                    <a:pt x="9529" y="6575"/>
                  </a:cubicBezTo>
                  <a:cubicBezTo>
                    <a:pt x="9772" y="5963"/>
                    <a:pt x="9976" y="5337"/>
                    <a:pt x="10138" y="4699"/>
                  </a:cubicBezTo>
                  <a:cubicBezTo>
                    <a:pt x="10055" y="4602"/>
                    <a:pt x="9988" y="4491"/>
                    <a:pt x="9937" y="4372"/>
                  </a:cubicBezTo>
                  <a:lnTo>
                    <a:pt x="9937" y="4372"/>
                  </a:lnTo>
                  <a:cubicBezTo>
                    <a:pt x="10020" y="4412"/>
                    <a:pt x="10106" y="4430"/>
                    <a:pt x="10182" y="4528"/>
                  </a:cubicBezTo>
                  <a:cubicBezTo>
                    <a:pt x="10474" y="3325"/>
                    <a:pt x="10630" y="2094"/>
                    <a:pt x="10644" y="858"/>
                  </a:cubicBezTo>
                  <a:lnTo>
                    <a:pt x="10644" y="858"/>
                  </a:lnTo>
                  <a:cubicBezTo>
                    <a:pt x="10632" y="893"/>
                    <a:pt x="10625" y="927"/>
                    <a:pt x="10620" y="965"/>
                  </a:cubicBezTo>
                  <a:lnTo>
                    <a:pt x="10416" y="420"/>
                  </a:lnTo>
                  <a:lnTo>
                    <a:pt x="10259" y="603"/>
                  </a:lnTo>
                  <a:cubicBezTo>
                    <a:pt x="10159" y="267"/>
                    <a:pt x="10521" y="691"/>
                    <a:pt x="10314" y="149"/>
                  </a:cubicBezTo>
                  <a:cubicBezTo>
                    <a:pt x="10225" y="41"/>
                    <a:pt x="10154" y="0"/>
                    <a:pt x="1009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64" name="Google Shape;10864;p50"/>
            <p:cNvSpPr/>
            <p:nvPr/>
          </p:nvSpPr>
          <p:spPr>
            <a:xfrm>
              <a:off x="4972525" y="2419325"/>
              <a:ext cx="15450" cy="13650"/>
            </a:xfrm>
            <a:custGeom>
              <a:avLst/>
              <a:gdLst/>
              <a:ahLst/>
              <a:cxnLst/>
              <a:rect l="l" t="t" r="r" b="b"/>
              <a:pathLst>
                <a:path w="618" h="546" extrusionOk="0">
                  <a:moveTo>
                    <a:pt x="0" y="1"/>
                  </a:moveTo>
                  <a:lnTo>
                    <a:pt x="0" y="1"/>
                  </a:lnTo>
                  <a:cubicBezTo>
                    <a:pt x="17" y="158"/>
                    <a:pt x="19" y="291"/>
                    <a:pt x="47" y="434"/>
                  </a:cubicBezTo>
                  <a:cubicBezTo>
                    <a:pt x="237" y="476"/>
                    <a:pt x="427" y="513"/>
                    <a:pt x="617" y="546"/>
                  </a:cubicBezTo>
                  <a:cubicBezTo>
                    <a:pt x="536" y="383"/>
                    <a:pt x="411" y="221"/>
                    <a:pt x="290" y="66"/>
                  </a:cubicBezTo>
                  <a:cubicBezTo>
                    <a:pt x="251" y="59"/>
                    <a:pt x="211" y="49"/>
                    <a:pt x="172" y="40"/>
                  </a:cubicBezTo>
                  <a:lnTo>
                    <a:pt x="172" y="40"/>
                  </a:lnTo>
                  <a:cubicBezTo>
                    <a:pt x="237" y="142"/>
                    <a:pt x="341" y="212"/>
                    <a:pt x="265" y="240"/>
                  </a:cubicBezTo>
                  <a:cubicBezTo>
                    <a:pt x="269" y="273"/>
                    <a:pt x="268" y="287"/>
                    <a:pt x="262" y="287"/>
                  </a:cubicBezTo>
                  <a:cubicBezTo>
                    <a:pt x="247" y="287"/>
                    <a:pt x="196" y="167"/>
                    <a:pt x="137" y="31"/>
                  </a:cubicBezTo>
                  <a:cubicBezTo>
                    <a:pt x="91" y="22"/>
                    <a:pt x="44" y="10"/>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65" name="Google Shape;10865;p50"/>
            <p:cNvSpPr/>
            <p:nvPr/>
          </p:nvSpPr>
          <p:spPr>
            <a:xfrm>
              <a:off x="4962275" y="2416550"/>
              <a:ext cx="5175" cy="9175"/>
            </a:xfrm>
            <a:custGeom>
              <a:avLst/>
              <a:gdLst/>
              <a:ahLst/>
              <a:cxnLst/>
              <a:rect l="l" t="t" r="r" b="b"/>
              <a:pathLst>
                <a:path w="207" h="367" extrusionOk="0">
                  <a:moveTo>
                    <a:pt x="0" y="0"/>
                  </a:moveTo>
                  <a:lnTo>
                    <a:pt x="109" y="367"/>
                  </a:lnTo>
                  <a:lnTo>
                    <a:pt x="114" y="367"/>
                  </a:lnTo>
                  <a:cubicBezTo>
                    <a:pt x="118" y="237"/>
                    <a:pt x="142" y="102"/>
                    <a:pt x="206" y="56"/>
                  </a:cubicBezTo>
                  <a:cubicBezTo>
                    <a:pt x="137" y="38"/>
                    <a:pt x="70" y="21"/>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66" name="Google Shape;10866;p50"/>
            <p:cNvSpPr/>
            <p:nvPr/>
          </p:nvSpPr>
          <p:spPr>
            <a:xfrm>
              <a:off x="5007175" y="2426050"/>
              <a:ext cx="950" cy="225"/>
            </a:xfrm>
            <a:custGeom>
              <a:avLst/>
              <a:gdLst/>
              <a:ahLst/>
              <a:cxnLst/>
              <a:rect l="l" t="t" r="r" b="b"/>
              <a:pathLst>
                <a:path w="38" h="9" extrusionOk="0">
                  <a:moveTo>
                    <a:pt x="1" y="1"/>
                  </a:moveTo>
                  <a:lnTo>
                    <a:pt x="1" y="1"/>
                  </a:lnTo>
                  <a:cubicBezTo>
                    <a:pt x="9" y="6"/>
                    <a:pt x="18" y="8"/>
                    <a:pt x="28" y="8"/>
                  </a:cubicBezTo>
                  <a:cubicBezTo>
                    <a:pt x="31" y="8"/>
                    <a:pt x="34" y="8"/>
                    <a:pt x="38" y="8"/>
                  </a:cubicBezTo>
                  <a:lnTo>
                    <a:pt x="1"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67" name="Google Shape;10867;p50"/>
            <p:cNvSpPr/>
            <p:nvPr/>
          </p:nvSpPr>
          <p:spPr>
            <a:xfrm>
              <a:off x="4955775" y="2424525"/>
              <a:ext cx="13700" cy="4750"/>
            </a:xfrm>
            <a:custGeom>
              <a:avLst/>
              <a:gdLst/>
              <a:ahLst/>
              <a:cxnLst/>
              <a:rect l="l" t="t" r="r" b="b"/>
              <a:pathLst>
                <a:path w="548" h="190" extrusionOk="0">
                  <a:moveTo>
                    <a:pt x="164" y="1"/>
                  </a:moveTo>
                  <a:cubicBezTo>
                    <a:pt x="104" y="1"/>
                    <a:pt x="50" y="10"/>
                    <a:pt x="0" y="13"/>
                  </a:cubicBezTo>
                  <a:cubicBezTo>
                    <a:pt x="5" y="29"/>
                    <a:pt x="12" y="45"/>
                    <a:pt x="17" y="62"/>
                  </a:cubicBezTo>
                  <a:cubicBezTo>
                    <a:pt x="193" y="108"/>
                    <a:pt x="369" y="150"/>
                    <a:pt x="548" y="189"/>
                  </a:cubicBezTo>
                  <a:cubicBezTo>
                    <a:pt x="499" y="134"/>
                    <a:pt x="439" y="85"/>
                    <a:pt x="374" y="50"/>
                  </a:cubicBezTo>
                  <a:lnTo>
                    <a:pt x="374" y="57"/>
                  </a:lnTo>
                  <a:lnTo>
                    <a:pt x="371" y="48"/>
                  </a:lnTo>
                  <a:cubicBezTo>
                    <a:pt x="296" y="11"/>
                    <a:pt x="227" y="1"/>
                    <a:pt x="16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68" name="Google Shape;10868;p50"/>
            <p:cNvSpPr/>
            <p:nvPr/>
          </p:nvSpPr>
          <p:spPr>
            <a:xfrm>
              <a:off x="5491175" y="2013300"/>
              <a:ext cx="4600" cy="6625"/>
            </a:xfrm>
            <a:custGeom>
              <a:avLst/>
              <a:gdLst/>
              <a:ahLst/>
              <a:cxnLst/>
              <a:rect l="l" t="t" r="r" b="b"/>
              <a:pathLst>
                <a:path w="184" h="265" extrusionOk="0">
                  <a:moveTo>
                    <a:pt x="125" y="0"/>
                  </a:moveTo>
                  <a:lnTo>
                    <a:pt x="0" y="172"/>
                  </a:lnTo>
                  <a:cubicBezTo>
                    <a:pt x="7" y="204"/>
                    <a:pt x="17" y="234"/>
                    <a:pt x="30" y="265"/>
                  </a:cubicBezTo>
                  <a:lnTo>
                    <a:pt x="183" y="258"/>
                  </a:lnTo>
                  <a:cubicBezTo>
                    <a:pt x="183" y="221"/>
                    <a:pt x="181" y="186"/>
                    <a:pt x="179" y="149"/>
                  </a:cubicBezTo>
                  <a:lnTo>
                    <a:pt x="125"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69" name="Google Shape;10869;p50"/>
            <p:cNvSpPr/>
            <p:nvPr/>
          </p:nvSpPr>
          <p:spPr>
            <a:xfrm>
              <a:off x="4656250" y="1857000"/>
              <a:ext cx="29000" cy="47425"/>
            </a:xfrm>
            <a:custGeom>
              <a:avLst/>
              <a:gdLst/>
              <a:ahLst/>
              <a:cxnLst/>
              <a:rect l="l" t="t" r="r" b="b"/>
              <a:pathLst>
                <a:path w="1160" h="1897" extrusionOk="0">
                  <a:moveTo>
                    <a:pt x="70" y="1275"/>
                  </a:moveTo>
                  <a:cubicBezTo>
                    <a:pt x="96" y="1333"/>
                    <a:pt x="128" y="1412"/>
                    <a:pt x="161" y="1495"/>
                  </a:cubicBezTo>
                  <a:cubicBezTo>
                    <a:pt x="124" y="1426"/>
                    <a:pt x="94" y="1352"/>
                    <a:pt x="70" y="1275"/>
                  </a:cubicBezTo>
                  <a:close/>
                  <a:moveTo>
                    <a:pt x="585" y="0"/>
                  </a:moveTo>
                  <a:cubicBezTo>
                    <a:pt x="478" y="234"/>
                    <a:pt x="379" y="468"/>
                    <a:pt x="286" y="702"/>
                  </a:cubicBezTo>
                  <a:cubicBezTo>
                    <a:pt x="362" y="851"/>
                    <a:pt x="458" y="995"/>
                    <a:pt x="564" y="1092"/>
                  </a:cubicBezTo>
                  <a:cubicBezTo>
                    <a:pt x="544" y="1130"/>
                    <a:pt x="519" y="1146"/>
                    <a:pt x="489" y="1146"/>
                  </a:cubicBezTo>
                  <a:cubicBezTo>
                    <a:pt x="413" y="1146"/>
                    <a:pt x="310" y="1037"/>
                    <a:pt x="203" y="911"/>
                  </a:cubicBezTo>
                  <a:cubicBezTo>
                    <a:pt x="131" y="1099"/>
                    <a:pt x="63" y="1284"/>
                    <a:pt x="1" y="1470"/>
                  </a:cubicBezTo>
                  <a:cubicBezTo>
                    <a:pt x="91" y="1644"/>
                    <a:pt x="179" y="1815"/>
                    <a:pt x="237" y="1896"/>
                  </a:cubicBezTo>
                  <a:cubicBezTo>
                    <a:pt x="263" y="1806"/>
                    <a:pt x="216" y="1644"/>
                    <a:pt x="161" y="1495"/>
                  </a:cubicBezTo>
                  <a:lnTo>
                    <a:pt x="161" y="1495"/>
                  </a:lnTo>
                  <a:cubicBezTo>
                    <a:pt x="202" y="1568"/>
                    <a:pt x="238" y="1593"/>
                    <a:pt x="271" y="1593"/>
                  </a:cubicBezTo>
                  <a:cubicBezTo>
                    <a:pt x="352" y="1593"/>
                    <a:pt x="418" y="1449"/>
                    <a:pt x="500" y="1449"/>
                  </a:cubicBezTo>
                  <a:cubicBezTo>
                    <a:pt x="547" y="1449"/>
                    <a:pt x="598" y="1495"/>
                    <a:pt x="659" y="1639"/>
                  </a:cubicBezTo>
                  <a:cubicBezTo>
                    <a:pt x="805" y="1194"/>
                    <a:pt x="972" y="751"/>
                    <a:pt x="1160" y="308"/>
                  </a:cubicBezTo>
                  <a:lnTo>
                    <a:pt x="1160" y="308"/>
                  </a:lnTo>
                  <a:cubicBezTo>
                    <a:pt x="1102" y="366"/>
                    <a:pt x="1046" y="429"/>
                    <a:pt x="998" y="496"/>
                  </a:cubicBezTo>
                  <a:cubicBezTo>
                    <a:pt x="977" y="265"/>
                    <a:pt x="938" y="217"/>
                    <a:pt x="896" y="217"/>
                  </a:cubicBezTo>
                  <a:cubicBezTo>
                    <a:pt x="865" y="217"/>
                    <a:pt x="833" y="241"/>
                    <a:pt x="803" y="241"/>
                  </a:cubicBezTo>
                  <a:cubicBezTo>
                    <a:pt x="767" y="241"/>
                    <a:pt x="734" y="205"/>
                    <a:pt x="715" y="46"/>
                  </a:cubicBezTo>
                  <a:cubicBezTo>
                    <a:pt x="678" y="37"/>
                    <a:pt x="631" y="19"/>
                    <a:pt x="58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70" name="Google Shape;10870;p50"/>
            <p:cNvSpPr/>
            <p:nvPr/>
          </p:nvSpPr>
          <p:spPr>
            <a:xfrm>
              <a:off x="4649250" y="2113925"/>
              <a:ext cx="301100" cy="310250"/>
            </a:xfrm>
            <a:custGeom>
              <a:avLst/>
              <a:gdLst/>
              <a:ahLst/>
              <a:cxnLst/>
              <a:rect l="l" t="t" r="r" b="b"/>
              <a:pathLst>
                <a:path w="12044" h="12410" extrusionOk="0">
                  <a:moveTo>
                    <a:pt x="2523" y="4666"/>
                  </a:moveTo>
                  <a:cubicBezTo>
                    <a:pt x="2562" y="4701"/>
                    <a:pt x="2601" y="4764"/>
                    <a:pt x="2634" y="4875"/>
                  </a:cubicBezTo>
                  <a:cubicBezTo>
                    <a:pt x="2639" y="4903"/>
                    <a:pt x="2640" y="4916"/>
                    <a:pt x="2637" y="4916"/>
                  </a:cubicBezTo>
                  <a:cubicBezTo>
                    <a:pt x="2628" y="4916"/>
                    <a:pt x="2580" y="4782"/>
                    <a:pt x="2523" y="4666"/>
                  </a:cubicBezTo>
                  <a:close/>
                  <a:moveTo>
                    <a:pt x="3499" y="5851"/>
                  </a:moveTo>
                  <a:lnTo>
                    <a:pt x="3499" y="5851"/>
                  </a:lnTo>
                  <a:cubicBezTo>
                    <a:pt x="3642" y="5985"/>
                    <a:pt x="3603" y="6060"/>
                    <a:pt x="3672" y="6282"/>
                  </a:cubicBezTo>
                  <a:lnTo>
                    <a:pt x="3598" y="6185"/>
                  </a:lnTo>
                  <a:cubicBezTo>
                    <a:pt x="3459" y="5927"/>
                    <a:pt x="3601" y="6122"/>
                    <a:pt x="3499" y="5851"/>
                  </a:cubicBezTo>
                  <a:close/>
                  <a:moveTo>
                    <a:pt x="3007" y="5879"/>
                  </a:moveTo>
                  <a:cubicBezTo>
                    <a:pt x="3116" y="5879"/>
                    <a:pt x="3289" y="6002"/>
                    <a:pt x="3359" y="6019"/>
                  </a:cubicBezTo>
                  <a:lnTo>
                    <a:pt x="3359" y="6019"/>
                  </a:lnTo>
                  <a:cubicBezTo>
                    <a:pt x="3170" y="6027"/>
                    <a:pt x="3232" y="6453"/>
                    <a:pt x="3069" y="6453"/>
                  </a:cubicBezTo>
                  <a:cubicBezTo>
                    <a:pt x="3033" y="6453"/>
                    <a:pt x="2984" y="6431"/>
                    <a:pt x="2919" y="6377"/>
                  </a:cubicBezTo>
                  <a:cubicBezTo>
                    <a:pt x="2903" y="6254"/>
                    <a:pt x="2895" y="6229"/>
                    <a:pt x="2900" y="6229"/>
                  </a:cubicBezTo>
                  <a:lnTo>
                    <a:pt x="2900" y="6229"/>
                  </a:lnTo>
                  <a:cubicBezTo>
                    <a:pt x="2904" y="6229"/>
                    <a:pt x="2915" y="6241"/>
                    <a:pt x="2935" y="6241"/>
                  </a:cubicBezTo>
                  <a:cubicBezTo>
                    <a:pt x="2942" y="6241"/>
                    <a:pt x="2949" y="6239"/>
                    <a:pt x="2958" y="6236"/>
                  </a:cubicBezTo>
                  <a:cubicBezTo>
                    <a:pt x="2875" y="5958"/>
                    <a:pt x="2920" y="5879"/>
                    <a:pt x="3007" y="5879"/>
                  </a:cubicBezTo>
                  <a:close/>
                  <a:moveTo>
                    <a:pt x="667" y="1"/>
                  </a:moveTo>
                  <a:cubicBezTo>
                    <a:pt x="591" y="1"/>
                    <a:pt x="563" y="244"/>
                    <a:pt x="504" y="244"/>
                  </a:cubicBezTo>
                  <a:cubicBezTo>
                    <a:pt x="479" y="244"/>
                    <a:pt x="448" y="200"/>
                    <a:pt x="406" y="74"/>
                  </a:cubicBezTo>
                  <a:cubicBezTo>
                    <a:pt x="384" y="64"/>
                    <a:pt x="367" y="59"/>
                    <a:pt x="353" y="59"/>
                  </a:cubicBezTo>
                  <a:cubicBezTo>
                    <a:pt x="222" y="59"/>
                    <a:pt x="395" y="468"/>
                    <a:pt x="422" y="623"/>
                  </a:cubicBezTo>
                  <a:cubicBezTo>
                    <a:pt x="255" y="1226"/>
                    <a:pt x="126" y="825"/>
                    <a:pt x="0" y="1184"/>
                  </a:cubicBezTo>
                  <a:cubicBezTo>
                    <a:pt x="269" y="2093"/>
                    <a:pt x="617" y="2979"/>
                    <a:pt x="1041" y="3827"/>
                  </a:cubicBezTo>
                  <a:cubicBezTo>
                    <a:pt x="1016" y="3741"/>
                    <a:pt x="999" y="3653"/>
                    <a:pt x="993" y="3565"/>
                  </a:cubicBezTo>
                  <a:lnTo>
                    <a:pt x="993" y="3565"/>
                  </a:lnTo>
                  <a:cubicBezTo>
                    <a:pt x="1139" y="3697"/>
                    <a:pt x="1324" y="3751"/>
                    <a:pt x="1382" y="4224"/>
                  </a:cubicBezTo>
                  <a:cubicBezTo>
                    <a:pt x="1217" y="3913"/>
                    <a:pt x="1127" y="3962"/>
                    <a:pt x="1064" y="3871"/>
                  </a:cubicBezTo>
                  <a:lnTo>
                    <a:pt x="1064" y="3871"/>
                  </a:lnTo>
                  <a:cubicBezTo>
                    <a:pt x="1748" y="5223"/>
                    <a:pt x="2622" y="6470"/>
                    <a:pt x="3661" y="7571"/>
                  </a:cubicBezTo>
                  <a:cubicBezTo>
                    <a:pt x="3670" y="7544"/>
                    <a:pt x="3685" y="7530"/>
                    <a:pt x="3706" y="7530"/>
                  </a:cubicBezTo>
                  <a:cubicBezTo>
                    <a:pt x="3732" y="7530"/>
                    <a:pt x="3767" y="7551"/>
                    <a:pt x="3812" y="7592"/>
                  </a:cubicBezTo>
                  <a:cubicBezTo>
                    <a:pt x="3793" y="7622"/>
                    <a:pt x="3779" y="7657"/>
                    <a:pt x="3777" y="7694"/>
                  </a:cubicBezTo>
                  <a:cubicBezTo>
                    <a:pt x="4507" y="8454"/>
                    <a:pt x="5311" y="9136"/>
                    <a:pt x="6181" y="9732"/>
                  </a:cubicBezTo>
                  <a:cubicBezTo>
                    <a:pt x="7936" y="10907"/>
                    <a:pt x="9779" y="11767"/>
                    <a:pt x="11656" y="12316"/>
                  </a:cubicBezTo>
                  <a:cubicBezTo>
                    <a:pt x="11633" y="12212"/>
                    <a:pt x="11601" y="12112"/>
                    <a:pt x="11564" y="12013"/>
                  </a:cubicBezTo>
                  <a:lnTo>
                    <a:pt x="11564" y="12013"/>
                  </a:lnTo>
                  <a:lnTo>
                    <a:pt x="11782" y="12177"/>
                  </a:lnTo>
                  <a:lnTo>
                    <a:pt x="11775" y="12351"/>
                  </a:lnTo>
                  <a:cubicBezTo>
                    <a:pt x="11844" y="12370"/>
                    <a:pt x="11911" y="12388"/>
                    <a:pt x="11981" y="12409"/>
                  </a:cubicBezTo>
                  <a:cubicBezTo>
                    <a:pt x="11988" y="12242"/>
                    <a:pt x="12025" y="12108"/>
                    <a:pt x="12044" y="11964"/>
                  </a:cubicBezTo>
                  <a:cubicBezTo>
                    <a:pt x="10871" y="11593"/>
                    <a:pt x="9753" y="11058"/>
                    <a:pt x="8731" y="10376"/>
                  </a:cubicBezTo>
                  <a:cubicBezTo>
                    <a:pt x="8720" y="10425"/>
                    <a:pt x="8702" y="10444"/>
                    <a:pt x="8680" y="10444"/>
                  </a:cubicBezTo>
                  <a:cubicBezTo>
                    <a:pt x="8620" y="10444"/>
                    <a:pt x="8529" y="10294"/>
                    <a:pt x="8460" y="10191"/>
                  </a:cubicBezTo>
                  <a:lnTo>
                    <a:pt x="8365" y="10121"/>
                  </a:lnTo>
                  <a:lnTo>
                    <a:pt x="8365" y="10121"/>
                  </a:lnTo>
                  <a:cubicBezTo>
                    <a:pt x="8369" y="10195"/>
                    <a:pt x="8381" y="10269"/>
                    <a:pt x="8399" y="10341"/>
                  </a:cubicBezTo>
                  <a:lnTo>
                    <a:pt x="8316" y="10089"/>
                  </a:lnTo>
                  <a:cubicBezTo>
                    <a:pt x="8177" y="9987"/>
                    <a:pt x="8040" y="9882"/>
                    <a:pt x="7903" y="9776"/>
                  </a:cubicBezTo>
                  <a:lnTo>
                    <a:pt x="7903" y="9776"/>
                  </a:lnTo>
                  <a:cubicBezTo>
                    <a:pt x="7922" y="9836"/>
                    <a:pt x="7929" y="9899"/>
                    <a:pt x="7926" y="9961"/>
                  </a:cubicBezTo>
                  <a:cubicBezTo>
                    <a:pt x="7910" y="9889"/>
                    <a:pt x="7894" y="9820"/>
                    <a:pt x="7871" y="9750"/>
                  </a:cubicBezTo>
                  <a:cubicBezTo>
                    <a:pt x="7678" y="9595"/>
                    <a:pt x="7488" y="9433"/>
                    <a:pt x="7300" y="9266"/>
                  </a:cubicBezTo>
                  <a:cubicBezTo>
                    <a:pt x="7293" y="9261"/>
                    <a:pt x="7287" y="9256"/>
                    <a:pt x="7282" y="9254"/>
                  </a:cubicBezTo>
                  <a:cubicBezTo>
                    <a:pt x="7222" y="9370"/>
                    <a:pt x="7101" y="9446"/>
                    <a:pt x="6969" y="9449"/>
                  </a:cubicBezTo>
                  <a:cubicBezTo>
                    <a:pt x="6910" y="9148"/>
                    <a:pt x="6928" y="9063"/>
                    <a:pt x="6976" y="9063"/>
                  </a:cubicBezTo>
                  <a:cubicBezTo>
                    <a:pt x="7040" y="9063"/>
                    <a:pt x="7155" y="9210"/>
                    <a:pt x="7214" y="9210"/>
                  </a:cubicBezTo>
                  <a:cubicBezTo>
                    <a:pt x="7216" y="9210"/>
                    <a:pt x="7218" y="9210"/>
                    <a:pt x="7219" y="9210"/>
                  </a:cubicBezTo>
                  <a:cubicBezTo>
                    <a:pt x="7103" y="9131"/>
                    <a:pt x="6987" y="9050"/>
                    <a:pt x="6874" y="8969"/>
                  </a:cubicBezTo>
                  <a:cubicBezTo>
                    <a:pt x="6874" y="8976"/>
                    <a:pt x="6874" y="8981"/>
                    <a:pt x="6872" y="8987"/>
                  </a:cubicBezTo>
                  <a:cubicBezTo>
                    <a:pt x="6846" y="8987"/>
                    <a:pt x="6828" y="8962"/>
                    <a:pt x="6811" y="8925"/>
                  </a:cubicBezTo>
                  <a:cubicBezTo>
                    <a:pt x="6644" y="8804"/>
                    <a:pt x="6480" y="8679"/>
                    <a:pt x="6318" y="8552"/>
                  </a:cubicBezTo>
                  <a:lnTo>
                    <a:pt x="6318" y="8552"/>
                  </a:lnTo>
                  <a:cubicBezTo>
                    <a:pt x="6364" y="8633"/>
                    <a:pt x="6406" y="8723"/>
                    <a:pt x="6429" y="8783"/>
                  </a:cubicBezTo>
                  <a:lnTo>
                    <a:pt x="6107" y="8408"/>
                  </a:lnTo>
                  <a:cubicBezTo>
                    <a:pt x="6109" y="8403"/>
                    <a:pt x="6114" y="8396"/>
                    <a:pt x="6118" y="8392"/>
                  </a:cubicBezTo>
                  <a:cubicBezTo>
                    <a:pt x="4934" y="7432"/>
                    <a:pt x="3890" y="6308"/>
                    <a:pt x="3021" y="5053"/>
                  </a:cubicBezTo>
                  <a:lnTo>
                    <a:pt x="2961" y="5123"/>
                  </a:lnTo>
                  <a:lnTo>
                    <a:pt x="3009" y="5035"/>
                  </a:lnTo>
                  <a:cubicBezTo>
                    <a:pt x="2836" y="4785"/>
                    <a:pt x="2669" y="4530"/>
                    <a:pt x="2511" y="4270"/>
                  </a:cubicBezTo>
                  <a:cubicBezTo>
                    <a:pt x="2476" y="4351"/>
                    <a:pt x="2446" y="4434"/>
                    <a:pt x="2423" y="4520"/>
                  </a:cubicBezTo>
                  <a:cubicBezTo>
                    <a:pt x="2465" y="4564"/>
                    <a:pt x="2499" y="4613"/>
                    <a:pt x="2523" y="4666"/>
                  </a:cubicBezTo>
                  <a:cubicBezTo>
                    <a:pt x="2482" y="4631"/>
                    <a:pt x="2440" y="4624"/>
                    <a:pt x="2400" y="4624"/>
                  </a:cubicBezTo>
                  <a:cubicBezTo>
                    <a:pt x="2375" y="4624"/>
                    <a:pt x="2350" y="4627"/>
                    <a:pt x="2327" y="4627"/>
                  </a:cubicBezTo>
                  <a:cubicBezTo>
                    <a:pt x="2241" y="4627"/>
                    <a:pt x="2176" y="4590"/>
                    <a:pt x="2170" y="4242"/>
                  </a:cubicBezTo>
                  <a:cubicBezTo>
                    <a:pt x="2118" y="4341"/>
                    <a:pt x="2037" y="4348"/>
                    <a:pt x="1966" y="4348"/>
                  </a:cubicBezTo>
                  <a:cubicBezTo>
                    <a:pt x="1955" y="4348"/>
                    <a:pt x="1944" y="4348"/>
                    <a:pt x="1933" y="4348"/>
                  </a:cubicBezTo>
                  <a:cubicBezTo>
                    <a:pt x="1907" y="4348"/>
                    <a:pt x="1883" y="4349"/>
                    <a:pt x="1864" y="4356"/>
                  </a:cubicBezTo>
                  <a:cubicBezTo>
                    <a:pt x="1809" y="4139"/>
                    <a:pt x="1849" y="4100"/>
                    <a:pt x="1908" y="4100"/>
                  </a:cubicBezTo>
                  <a:cubicBezTo>
                    <a:pt x="1941" y="4100"/>
                    <a:pt x="1979" y="4112"/>
                    <a:pt x="2010" y="4112"/>
                  </a:cubicBezTo>
                  <a:cubicBezTo>
                    <a:pt x="2056" y="4112"/>
                    <a:pt x="2087" y="4088"/>
                    <a:pt x="2066" y="3969"/>
                  </a:cubicBezTo>
                  <a:cubicBezTo>
                    <a:pt x="1928" y="3855"/>
                    <a:pt x="1810" y="3786"/>
                    <a:pt x="1705" y="3786"/>
                  </a:cubicBezTo>
                  <a:cubicBezTo>
                    <a:pt x="1618" y="3786"/>
                    <a:pt x="1540" y="3834"/>
                    <a:pt x="1468" y="3945"/>
                  </a:cubicBezTo>
                  <a:cubicBezTo>
                    <a:pt x="1332" y="3761"/>
                    <a:pt x="1240" y="3343"/>
                    <a:pt x="1101" y="3343"/>
                  </a:cubicBezTo>
                  <a:cubicBezTo>
                    <a:pt x="1093" y="3343"/>
                    <a:pt x="1084" y="3344"/>
                    <a:pt x="1076" y="3347"/>
                  </a:cubicBezTo>
                  <a:cubicBezTo>
                    <a:pt x="1078" y="3287"/>
                    <a:pt x="1090" y="3265"/>
                    <a:pt x="1108" y="3265"/>
                  </a:cubicBezTo>
                  <a:cubicBezTo>
                    <a:pt x="1157" y="3265"/>
                    <a:pt x="1250" y="3435"/>
                    <a:pt x="1292" y="3435"/>
                  </a:cubicBezTo>
                  <a:cubicBezTo>
                    <a:pt x="1313" y="3435"/>
                    <a:pt x="1321" y="3393"/>
                    <a:pt x="1306" y="3266"/>
                  </a:cubicBezTo>
                  <a:cubicBezTo>
                    <a:pt x="1275" y="3027"/>
                    <a:pt x="1127" y="3023"/>
                    <a:pt x="1132" y="2835"/>
                  </a:cubicBezTo>
                  <a:lnTo>
                    <a:pt x="1132" y="2835"/>
                  </a:lnTo>
                  <a:cubicBezTo>
                    <a:pt x="1165" y="2964"/>
                    <a:pt x="1185" y="3010"/>
                    <a:pt x="1198" y="3010"/>
                  </a:cubicBezTo>
                  <a:cubicBezTo>
                    <a:pt x="1232" y="3010"/>
                    <a:pt x="1227" y="2721"/>
                    <a:pt x="1310" y="2721"/>
                  </a:cubicBezTo>
                  <a:cubicBezTo>
                    <a:pt x="1325" y="2721"/>
                    <a:pt x="1341" y="2730"/>
                    <a:pt x="1361" y="2749"/>
                  </a:cubicBezTo>
                  <a:lnTo>
                    <a:pt x="1220" y="2492"/>
                  </a:lnTo>
                  <a:lnTo>
                    <a:pt x="1220" y="2492"/>
                  </a:lnTo>
                  <a:cubicBezTo>
                    <a:pt x="1248" y="2531"/>
                    <a:pt x="1296" y="2596"/>
                    <a:pt x="1317" y="2596"/>
                  </a:cubicBezTo>
                  <a:cubicBezTo>
                    <a:pt x="1324" y="2596"/>
                    <a:pt x="1328" y="2590"/>
                    <a:pt x="1329" y="2575"/>
                  </a:cubicBezTo>
                  <a:cubicBezTo>
                    <a:pt x="1412" y="2360"/>
                    <a:pt x="1238" y="1991"/>
                    <a:pt x="1164" y="1956"/>
                  </a:cubicBezTo>
                  <a:lnTo>
                    <a:pt x="1319" y="1898"/>
                  </a:lnTo>
                  <a:cubicBezTo>
                    <a:pt x="1071" y="1284"/>
                    <a:pt x="863" y="653"/>
                    <a:pt x="696" y="11"/>
                  </a:cubicBezTo>
                  <a:cubicBezTo>
                    <a:pt x="686" y="4"/>
                    <a:pt x="676" y="1"/>
                    <a:pt x="66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71" name="Google Shape;10871;p50"/>
            <p:cNvSpPr/>
            <p:nvPr/>
          </p:nvSpPr>
          <p:spPr>
            <a:xfrm>
              <a:off x="4631800" y="1903400"/>
              <a:ext cx="33575" cy="168950"/>
            </a:xfrm>
            <a:custGeom>
              <a:avLst/>
              <a:gdLst/>
              <a:ahLst/>
              <a:cxnLst/>
              <a:rect l="l" t="t" r="r" b="b"/>
              <a:pathLst>
                <a:path w="1343" h="6758" extrusionOk="0">
                  <a:moveTo>
                    <a:pt x="455" y="3476"/>
                  </a:moveTo>
                  <a:lnTo>
                    <a:pt x="455" y="3476"/>
                  </a:lnTo>
                  <a:cubicBezTo>
                    <a:pt x="473" y="3515"/>
                    <a:pt x="499" y="3550"/>
                    <a:pt x="529" y="3578"/>
                  </a:cubicBezTo>
                  <a:lnTo>
                    <a:pt x="527" y="3573"/>
                  </a:lnTo>
                  <a:lnTo>
                    <a:pt x="536" y="3585"/>
                  </a:lnTo>
                  <a:lnTo>
                    <a:pt x="529" y="3578"/>
                  </a:lnTo>
                  <a:lnTo>
                    <a:pt x="664" y="3956"/>
                  </a:lnTo>
                  <a:cubicBezTo>
                    <a:pt x="557" y="3812"/>
                    <a:pt x="490" y="3587"/>
                    <a:pt x="455" y="3476"/>
                  </a:cubicBezTo>
                  <a:close/>
                  <a:moveTo>
                    <a:pt x="647" y="3341"/>
                  </a:moveTo>
                  <a:lnTo>
                    <a:pt x="647" y="3341"/>
                  </a:lnTo>
                  <a:cubicBezTo>
                    <a:pt x="937" y="3671"/>
                    <a:pt x="677" y="3580"/>
                    <a:pt x="812" y="3958"/>
                  </a:cubicBezTo>
                  <a:lnTo>
                    <a:pt x="536" y="3585"/>
                  </a:lnTo>
                  <a:lnTo>
                    <a:pt x="536" y="3585"/>
                  </a:lnTo>
                  <a:cubicBezTo>
                    <a:pt x="552" y="3597"/>
                    <a:pt x="567" y="3603"/>
                    <a:pt x="580" y="3603"/>
                  </a:cubicBezTo>
                  <a:cubicBezTo>
                    <a:pt x="631" y="3603"/>
                    <a:pt x="664" y="3517"/>
                    <a:pt x="647" y="3341"/>
                  </a:cubicBezTo>
                  <a:close/>
                  <a:moveTo>
                    <a:pt x="218" y="4865"/>
                  </a:moveTo>
                  <a:cubicBezTo>
                    <a:pt x="343" y="4868"/>
                    <a:pt x="402" y="5232"/>
                    <a:pt x="487" y="5232"/>
                  </a:cubicBezTo>
                  <a:cubicBezTo>
                    <a:pt x="505" y="5232"/>
                    <a:pt x="524" y="5215"/>
                    <a:pt x="545" y="5175"/>
                  </a:cubicBezTo>
                  <a:lnTo>
                    <a:pt x="545" y="5175"/>
                  </a:lnTo>
                  <a:lnTo>
                    <a:pt x="536" y="5423"/>
                  </a:lnTo>
                  <a:lnTo>
                    <a:pt x="218" y="4865"/>
                  </a:lnTo>
                  <a:close/>
                  <a:moveTo>
                    <a:pt x="791" y="5639"/>
                  </a:moveTo>
                  <a:lnTo>
                    <a:pt x="833" y="5750"/>
                  </a:lnTo>
                  <a:cubicBezTo>
                    <a:pt x="817" y="5713"/>
                    <a:pt x="803" y="5676"/>
                    <a:pt x="791" y="5639"/>
                  </a:cubicBezTo>
                  <a:close/>
                  <a:moveTo>
                    <a:pt x="849" y="1"/>
                  </a:moveTo>
                  <a:cubicBezTo>
                    <a:pt x="817" y="103"/>
                    <a:pt x="784" y="205"/>
                    <a:pt x="752" y="307"/>
                  </a:cubicBezTo>
                  <a:lnTo>
                    <a:pt x="789" y="383"/>
                  </a:lnTo>
                  <a:lnTo>
                    <a:pt x="747" y="325"/>
                  </a:lnTo>
                  <a:cubicBezTo>
                    <a:pt x="550" y="982"/>
                    <a:pt x="395" y="1647"/>
                    <a:pt x="281" y="2321"/>
                  </a:cubicBezTo>
                  <a:lnTo>
                    <a:pt x="441" y="2799"/>
                  </a:lnTo>
                  <a:cubicBezTo>
                    <a:pt x="378" y="2743"/>
                    <a:pt x="307" y="2660"/>
                    <a:pt x="237" y="2583"/>
                  </a:cubicBezTo>
                  <a:cubicBezTo>
                    <a:pt x="47" y="3819"/>
                    <a:pt x="1" y="5073"/>
                    <a:pt x="96" y="6323"/>
                  </a:cubicBezTo>
                  <a:cubicBezTo>
                    <a:pt x="97" y="6323"/>
                    <a:pt x="99" y="6322"/>
                    <a:pt x="101" y="6322"/>
                  </a:cubicBezTo>
                  <a:cubicBezTo>
                    <a:pt x="149" y="6322"/>
                    <a:pt x="213" y="6387"/>
                    <a:pt x="309" y="6562"/>
                  </a:cubicBezTo>
                  <a:lnTo>
                    <a:pt x="279" y="6388"/>
                  </a:lnTo>
                  <a:lnTo>
                    <a:pt x="341" y="6738"/>
                  </a:lnTo>
                  <a:cubicBezTo>
                    <a:pt x="363" y="6752"/>
                    <a:pt x="382" y="6758"/>
                    <a:pt x="397" y="6758"/>
                  </a:cubicBezTo>
                  <a:cubicBezTo>
                    <a:pt x="509" y="6758"/>
                    <a:pt x="451" y="6418"/>
                    <a:pt x="358" y="6235"/>
                  </a:cubicBezTo>
                  <a:lnTo>
                    <a:pt x="358" y="6235"/>
                  </a:lnTo>
                  <a:cubicBezTo>
                    <a:pt x="432" y="6292"/>
                    <a:pt x="486" y="6315"/>
                    <a:pt x="526" y="6315"/>
                  </a:cubicBezTo>
                  <a:cubicBezTo>
                    <a:pt x="699" y="6315"/>
                    <a:pt x="614" y="5886"/>
                    <a:pt x="804" y="5886"/>
                  </a:cubicBezTo>
                  <a:cubicBezTo>
                    <a:pt x="828" y="5886"/>
                    <a:pt x="858" y="5894"/>
                    <a:pt x="893" y="5910"/>
                  </a:cubicBezTo>
                  <a:lnTo>
                    <a:pt x="833" y="5750"/>
                  </a:lnTo>
                  <a:lnTo>
                    <a:pt x="833" y="5750"/>
                  </a:lnTo>
                  <a:cubicBezTo>
                    <a:pt x="856" y="5806"/>
                    <a:pt x="893" y="5854"/>
                    <a:pt x="944" y="5889"/>
                  </a:cubicBezTo>
                  <a:cubicBezTo>
                    <a:pt x="926" y="5685"/>
                    <a:pt x="912" y="5479"/>
                    <a:pt x="902" y="5273"/>
                  </a:cubicBezTo>
                  <a:cubicBezTo>
                    <a:pt x="879" y="5247"/>
                    <a:pt x="858" y="5219"/>
                    <a:pt x="844" y="5189"/>
                  </a:cubicBezTo>
                  <a:cubicBezTo>
                    <a:pt x="782" y="5025"/>
                    <a:pt x="817" y="4830"/>
                    <a:pt x="884" y="4751"/>
                  </a:cubicBezTo>
                  <a:cubicBezTo>
                    <a:pt x="877" y="4359"/>
                    <a:pt x="886" y="3965"/>
                    <a:pt x="909" y="3569"/>
                  </a:cubicBezTo>
                  <a:cubicBezTo>
                    <a:pt x="803" y="3395"/>
                    <a:pt x="687" y="3265"/>
                    <a:pt x="768" y="3112"/>
                  </a:cubicBezTo>
                  <a:lnTo>
                    <a:pt x="768" y="3112"/>
                  </a:lnTo>
                  <a:cubicBezTo>
                    <a:pt x="822" y="3221"/>
                    <a:pt x="867" y="3253"/>
                    <a:pt x="905" y="3253"/>
                  </a:cubicBezTo>
                  <a:cubicBezTo>
                    <a:pt x="915" y="3253"/>
                    <a:pt x="925" y="3250"/>
                    <a:pt x="935" y="3246"/>
                  </a:cubicBezTo>
                  <a:cubicBezTo>
                    <a:pt x="946" y="3098"/>
                    <a:pt x="960" y="2947"/>
                    <a:pt x="979" y="2799"/>
                  </a:cubicBezTo>
                  <a:cubicBezTo>
                    <a:pt x="974" y="2797"/>
                    <a:pt x="970" y="2794"/>
                    <a:pt x="967" y="2792"/>
                  </a:cubicBezTo>
                  <a:cubicBezTo>
                    <a:pt x="970" y="2787"/>
                    <a:pt x="974" y="2783"/>
                    <a:pt x="981" y="2778"/>
                  </a:cubicBezTo>
                  <a:cubicBezTo>
                    <a:pt x="1058" y="2111"/>
                    <a:pt x="1178" y="1448"/>
                    <a:pt x="1343" y="796"/>
                  </a:cubicBezTo>
                  <a:cubicBezTo>
                    <a:pt x="1199" y="671"/>
                    <a:pt x="1016" y="191"/>
                    <a:pt x="8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72" name="Google Shape;10872;p50"/>
            <p:cNvSpPr/>
            <p:nvPr/>
          </p:nvSpPr>
          <p:spPr>
            <a:xfrm>
              <a:off x="4686675" y="1590400"/>
              <a:ext cx="770025" cy="268050"/>
            </a:xfrm>
            <a:custGeom>
              <a:avLst/>
              <a:gdLst/>
              <a:ahLst/>
              <a:cxnLst/>
              <a:rect l="l" t="t" r="r" b="b"/>
              <a:pathLst>
                <a:path w="30801" h="10722" extrusionOk="0">
                  <a:moveTo>
                    <a:pt x="19785" y="823"/>
                  </a:moveTo>
                  <a:lnTo>
                    <a:pt x="19970" y="881"/>
                  </a:lnTo>
                  <a:cubicBezTo>
                    <a:pt x="20011" y="997"/>
                    <a:pt x="20008" y="1027"/>
                    <a:pt x="19987" y="1027"/>
                  </a:cubicBezTo>
                  <a:cubicBezTo>
                    <a:pt x="19964" y="1027"/>
                    <a:pt x="19919" y="988"/>
                    <a:pt x="19894" y="988"/>
                  </a:cubicBezTo>
                  <a:cubicBezTo>
                    <a:pt x="19866" y="988"/>
                    <a:pt x="19860" y="1031"/>
                    <a:pt x="19921" y="1208"/>
                  </a:cubicBezTo>
                  <a:cubicBezTo>
                    <a:pt x="19808" y="1187"/>
                    <a:pt x="19817" y="937"/>
                    <a:pt x="19785" y="823"/>
                  </a:cubicBezTo>
                  <a:close/>
                  <a:moveTo>
                    <a:pt x="9033" y="1662"/>
                  </a:moveTo>
                  <a:cubicBezTo>
                    <a:pt x="9096" y="1662"/>
                    <a:pt x="9184" y="1686"/>
                    <a:pt x="9260" y="1686"/>
                  </a:cubicBezTo>
                  <a:cubicBezTo>
                    <a:pt x="9287" y="1686"/>
                    <a:pt x="9311" y="1683"/>
                    <a:pt x="9333" y="1675"/>
                  </a:cubicBezTo>
                  <a:lnTo>
                    <a:pt x="9333" y="1675"/>
                  </a:lnTo>
                  <a:cubicBezTo>
                    <a:pt x="9270" y="1749"/>
                    <a:pt x="9227" y="1774"/>
                    <a:pt x="9185" y="1774"/>
                  </a:cubicBezTo>
                  <a:cubicBezTo>
                    <a:pt x="9125" y="1774"/>
                    <a:pt x="9069" y="1723"/>
                    <a:pt x="8961" y="1693"/>
                  </a:cubicBezTo>
                  <a:cubicBezTo>
                    <a:pt x="8972" y="1670"/>
                    <a:pt x="8999" y="1662"/>
                    <a:pt x="9033" y="1662"/>
                  </a:cubicBezTo>
                  <a:close/>
                  <a:moveTo>
                    <a:pt x="23019" y="1985"/>
                  </a:moveTo>
                  <a:lnTo>
                    <a:pt x="23002" y="2043"/>
                  </a:lnTo>
                  <a:cubicBezTo>
                    <a:pt x="23002" y="2005"/>
                    <a:pt x="23009" y="1989"/>
                    <a:pt x="23019" y="1985"/>
                  </a:cubicBezTo>
                  <a:close/>
                  <a:moveTo>
                    <a:pt x="23086" y="1764"/>
                  </a:moveTo>
                  <a:lnTo>
                    <a:pt x="23104" y="1964"/>
                  </a:lnTo>
                  <a:cubicBezTo>
                    <a:pt x="23145" y="1918"/>
                    <a:pt x="23186" y="1883"/>
                    <a:pt x="23216" y="1883"/>
                  </a:cubicBezTo>
                  <a:cubicBezTo>
                    <a:pt x="23230" y="1883"/>
                    <a:pt x="23242" y="1891"/>
                    <a:pt x="23250" y="1910"/>
                  </a:cubicBezTo>
                  <a:lnTo>
                    <a:pt x="23234" y="2031"/>
                  </a:lnTo>
                  <a:lnTo>
                    <a:pt x="23371" y="2216"/>
                  </a:lnTo>
                  <a:cubicBezTo>
                    <a:pt x="23332" y="2383"/>
                    <a:pt x="23447" y="2711"/>
                    <a:pt x="23381" y="2711"/>
                  </a:cubicBezTo>
                  <a:cubicBezTo>
                    <a:pt x="23368" y="2711"/>
                    <a:pt x="23348" y="2698"/>
                    <a:pt x="23318" y="2668"/>
                  </a:cubicBezTo>
                  <a:cubicBezTo>
                    <a:pt x="23269" y="2506"/>
                    <a:pt x="23223" y="2316"/>
                    <a:pt x="23216" y="2168"/>
                  </a:cubicBezTo>
                  <a:cubicBezTo>
                    <a:pt x="23206" y="2162"/>
                    <a:pt x="23191" y="2160"/>
                    <a:pt x="23174" y="2160"/>
                  </a:cubicBezTo>
                  <a:cubicBezTo>
                    <a:pt x="23144" y="2160"/>
                    <a:pt x="23107" y="2166"/>
                    <a:pt x="23075" y="2166"/>
                  </a:cubicBezTo>
                  <a:cubicBezTo>
                    <a:pt x="23029" y="2166"/>
                    <a:pt x="22992" y="2153"/>
                    <a:pt x="23000" y="2094"/>
                  </a:cubicBezTo>
                  <a:cubicBezTo>
                    <a:pt x="23019" y="2068"/>
                    <a:pt x="23042" y="2036"/>
                    <a:pt x="23067" y="2005"/>
                  </a:cubicBezTo>
                  <a:cubicBezTo>
                    <a:pt x="23053" y="1991"/>
                    <a:pt x="23040" y="1982"/>
                    <a:pt x="23028" y="1982"/>
                  </a:cubicBezTo>
                  <a:cubicBezTo>
                    <a:pt x="23025" y="1982"/>
                    <a:pt x="23022" y="1983"/>
                    <a:pt x="23019" y="1985"/>
                  </a:cubicBezTo>
                  <a:lnTo>
                    <a:pt x="23086" y="1764"/>
                  </a:lnTo>
                  <a:close/>
                  <a:moveTo>
                    <a:pt x="29181" y="8531"/>
                  </a:moveTo>
                  <a:lnTo>
                    <a:pt x="29181" y="8531"/>
                  </a:lnTo>
                  <a:cubicBezTo>
                    <a:pt x="29208" y="8550"/>
                    <a:pt x="29229" y="8575"/>
                    <a:pt x="29241" y="8605"/>
                  </a:cubicBezTo>
                  <a:cubicBezTo>
                    <a:pt x="29220" y="8582"/>
                    <a:pt x="29199" y="8557"/>
                    <a:pt x="29181" y="8531"/>
                  </a:cubicBezTo>
                  <a:close/>
                  <a:moveTo>
                    <a:pt x="15873" y="1"/>
                  </a:moveTo>
                  <a:cubicBezTo>
                    <a:pt x="10944" y="1"/>
                    <a:pt x="5982" y="1892"/>
                    <a:pt x="2820" y="5365"/>
                  </a:cubicBezTo>
                  <a:cubicBezTo>
                    <a:pt x="2850" y="5406"/>
                    <a:pt x="2880" y="5446"/>
                    <a:pt x="2906" y="5483"/>
                  </a:cubicBezTo>
                  <a:cubicBezTo>
                    <a:pt x="2895" y="5487"/>
                    <a:pt x="2883" y="5489"/>
                    <a:pt x="2871" y="5489"/>
                  </a:cubicBezTo>
                  <a:cubicBezTo>
                    <a:pt x="2831" y="5489"/>
                    <a:pt x="2786" y="5469"/>
                    <a:pt x="2743" y="5446"/>
                  </a:cubicBezTo>
                  <a:cubicBezTo>
                    <a:pt x="2725" y="5464"/>
                    <a:pt x="2709" y="5485"/>
                    <a:pt x="2690" y="5504"/>
                  </a:cubicBezTo>
                  <a:lnTo>
                    <a:pt x="2820" y="5824"/>
                  </a:lnTo>
                  <a:cubicBezTo>
                    <a:pt x="2779" y="5829"/>
                    <a:pt x="2740" y="5833"/>
                    <a:pt x="2700" y="5833"/>
                  </a:cubicBezTo>
                  <a:cubicBezTo>
                    <a:pt x="2620" y="5833"/>
                    <a:pt x="2541" y="5818"/>
                    <a:pt x="2458" y="5773"/>
                  </a:cubicBezTo>
                  <a:cubicBezTo>
                    <a:pt x="2108" y="6188"/>
                    <a:pt x="1784" y="6626"/>
                    <a:pt x="1489" y="7080"/>
                  </a:cubicBezTo>
                  <a:cubicBezTo>
                    <a:pt x="937" y="7815"/>
                    <a:pt x="441" y="8587"/>
                    <a:pt x="1" y="9394"/>
                  </a:cubicBezTo>
                  <a:cubicBezTo>
                    <a:pt x="131" y="9568"/>
                    <a:pt x="263" y="9802"/>
                    <a:pt x="411" y="9982"/>
                  </a:cubicBezTo>
                  <a:cubicBezTo>
                    <a:pt x="416" y="9976"/>
                    <a:pt x="421" y="9966"/>
                    <a:pt x="427" y="9955"/>
                  </a:cubicBezTo>
                  <a:cubicBezTo>
                    <a:pt x="254" y="9408"/>
                    <a:pt x="585" y="9549"/>
                    <a:pt x="562" y="9201"/>
                  </a:cubicBezTo>
                  <a:lnTo>
                    <a:pt x="562" y="9201"/>
                  </a:lnTo>
                  <a:lnTo>
                    <a:pt x="708" y="9431"/>
                  </a:lnTo>
                  <a:cubicBezTo>
                    <a:pt x="801" y="9268"/>
                    <a:pt x="893" y="9109"/>
                    <a:pt x="991" y="8949"/>
                  </a:cubicBezTo>
                  <a:cubicBezTo>
                    <a:pt x="977" y="8884"/>
                    <a:pt x="972" y="8828"/>
                    <a:pt x="988" y="8796"/>
                  </a:cubicBezTo>
                  <a:lnTo>
                    <a:pt x="988" y="8796"/>
                  </a:lnTo>
                  <a:cubicBezTo>
                    <a:pt x="1005" y="8819"/>
                    <a:pt x="1028" y="8835"/>
                    <a:pt x="1056" y="8847"/>
                  </a:cubicBezTo>
                  <a:cubicBezTo>
                    <a:pt x="1341" y="8381"/>
                    <a:pt x="1656" y="7922"/>
                    <a:pt x="1999" y="7470"/>
                  </a:cubicBezTo>
                  <a:cubicBezTo>
                    <a:pt x="4253" y="4052"/>
                    <a:pt x="8101" y="1808"/>
                    <a:pt x="12241" y="1013"/>
                  </a:cubicBezTo>
                  <a:cubicBezTo>
                    <a:pt x="12261" y="989"/>
                    <a:pt x="12283" y="978"/>
                    <a:pt x="12299" y="978"/>
                  </a:cubicBezTo>
                  <a:cubicBezTo>
                    <a:pt x="12311" y="978"/>
                    <a:pt x="12320" y="986"/>
                    <a:pt x="12320" y="999"/>
                  </a:cubicBezTo>
                  <a:cubicBezTo>
                    <a:pt x="13395" y="797"/>
                    <a:pt x="14486" y="695"/>
                    <a:pt x="15577" y="695"/>
                  </a:cubicBezTo>
                  <a:cubicBezTo>
                    <a:pt x="16025" y="695"/>
                    <a:pt x="16473" y="712"/>
                    <a:pt x="16919" y="747"/>
                  </a:cubicBezTo>
                  <a:cubicBezTo>
                    <a:pt x="16829" y="652"/>
                    <a:pt x="16776" y="529"/>
                    <a:pt x="16764" y="399"/>
                  </a:cubicBezTo>
                  <a:lnTo>
                    <a:pt x="16764" y="399"/>
                  </a:lnTo>
                  <a:cubicBezTo>
                    <a:pt x="16843" y="543"/>
                    <a:pt x="16961" y="656"/>
                    <a:pt x="17054" y="758"/>
                  </a:cubicBezTo>
                  <a:cubicBezTo>
                    <a:pt x="18296" y="863"/>
                    <a:pt x="19520" y="1113"/>
                    <a:pt x="20705" y="1507"/>
                  </a:cubicBezTo>
                  <a:cubicBezTo>
                    <a:pt x="20705" y="1475"/>
                    <a:pt x="20703" y="1442"/>
                    <a:pt x="20698" y="1410"/>
                  </a:cubicBezTo>
                  <a:cubicBezTo>
                    <a:pt x="20742" y="1405"/>
                    <a:pt x="20785" y="1401"/>
                    <a:pt x="20828" y="1401"/>
                  </a:cubicBezTo>
                  <a:cubicBezTo>
                    <a:pt x="20972" y="1401"/>
                    <a:pt x="21112" y="1448"/>
                    <a:pt x="21231" y="1695"/>
                  </a:cubicBezTo>
                  <a:cubicBezTo>
                    <a:pt x="22258" y="2082"/>
                    <a:pt x="23234" y="2590"/>
                    <a:pt x="24138" y="3206"/>
                  </a:cubicBezTo>
                  <a:cubicBezTo>
                    <a:pt x="24748" y="3614"/>
                    <a:pt x="25328" y="4062"/>
                    <a:pt x="25872" y="4549"/>
                  </a:cubicBezTo>
                  <a:lnTo>
                    <a:pt x="26464" y="3925"/>
                  </a:lnTo>
                  <a:lnTo>
                    <a:pt x="26229" y="4398"/>
                  </a:lnTo>
                  <a:lnTo>
                    <a:pt x="25914" y="4588"/>
                  </a:lnTo>
                  <a:cubicBezTo>
                    <a:pt x="25979" y="4646"/>
                    <a:pt x="26042" y="4704"/>
                    <a:pt x="26104" y="4762"/>
                  </a:cubicBezTo>
                  <a:cubicBezTo>
                    <a:pt x="26130" y="4702"/>
                    <a:pt x="26162" y="4644"/>
                    <a:pt x="26204" y="4593"/>
                  </a:cubicBezTo>
                  <a:cubicBezTo>
                    <a:pt x="26246" y="4692"/>
                    <a:pt x="26630" y="4750"/>
                    <a:pt x="26535" y="5035"/>
                  </a:cubicBezTo>
                  <a:cubicBezTo>
                    <a:pt x="26515" y="5063"/>
                    <a:pt x="26487" y="5082"/>
                    <a:pt x="26454" y="5096"/>
                  </a:cubicBezTo>
                  <a:cubicBezTo>
                    <a:pt x="26807" y="5443"/>
                    <a:pt x="27140" y="5805"/>
                    <a:pt x="27453" y="6183"/>
                  </a:cubicBezTo>
                  <a:lnTo>
                    <a:pt x="27588" y="5977"/>
                  </a:lnTo>
                  <a:lnTo>
                    <a:pt x="27544" y="6292"/>
                  </a:lnTo>
                  <a:cubicBezTo>
                    <a:pt x="27546" y="6294"/>
                    <a:pt x="27546" y="6294"/>
                    <a:pt x="27548" y="6297"/>
                  </a:cubicBezTo>
                  <a:lnTo>
                    <a:pt x="27975" y="6032"/>
                  </a:lnTo>
                  <a:lnTo>
                    <a:pt x="27975" y="6032"/>
                  </a:lnTo>
                  <a:cubicBezTo>
                    <a:pt x="27778" y="6248"/>
                    <a:pt x="27801" y="6477"/>
                    <a:pt x="27963" y="6519"/>
                  </a:cubicBezTo>
                  <a:lnTo>
                    <a:pt x="28198" y="6046"/>
                  </a:lnTo>
                  <a:lnTo>
                    <a:pt x="28198" y="6046"/>
                  </a:lnTo>
                  <a:cubicBezTo>
                    <a:pt x="28232" y="6127"/>
                    <a:pt x="28072" y="6540"/>
                    <a:pt x="27938" y="6790"/>
                  </a:cubicBezTo>
                  <a:cubicBezTo>
                    <a:pt x="27956" y="6816"/>
                    <a:pt x="27975" y="6841"/>
                    <a:pt x="27994" y="6867"/>
                  </a:cubicBezTo>
                  <a:lnTo>
                    <a:pt x="28214" y="6762"/>
                  </a:lnTo>
                  <a:lnTo>
                    <a:pt x="28214" y="6762"/>
                  </a:lnTo>
                  <a:cubicBezTo>
                    <a:pt x="28225" y="6876"/>
                    <a:pt x="28172" y="6946"/>
                    <a:pt x="28100" y="7011"/>
                  </a:cubicBezTo>
                  <a:cubicBezTo>
                    <a:pt x="28520" y="7583"/>
                    <a:pt x="28898" y="8186"/>
                    <a:pt x="29238" y="8809"/>
                  </a:cubicBezTo>
                  <a:cubicBezTo>
                    <a:pt x="29266" y="8816"/>
                    <a:pt x="29294" y="8830"/>
                    <a:pt x="29320" y="8851"/>
                  </a:cubicBezTo>
                  <a:cubicBezTo>
                    <a:pt x="29296" y="8777"/>
                    <a:pt x="29276" y="8677"/>
                    <a:pt x="29241" y="8605"/>
                  </a:cubicBezTo>
                  <a:lnTo>
                    <a:pt x="29241" y="8605"/>
                  </a:lnTo>
                  <a:cubicBezTo>
                    <a:pt x="29285" y="8651"/>
                    <a:pt x="29321" y="8674"/>
                    <a:pt x="29350" y="8674"/>
                  </a:cubicBezTo>
                  <a:cubicBezTo>
                    <a:pt x="29372" y="8674"/>
                    <a:pt x="29389" y="8661"/>
                    <a:pt x="29403" y="8636"/>
                  </a:cubicBezTo>
                  <a:lnTo>
                    <a:pt x="29368" y="8522"/>
                  </a:lnTo>
                  <a:lnTo>
                    <a:pt x="29623" y="8738"/>
                  </a:lnTo>
                  <a:cubicBezTo>
                    <a:pt x="29653" y="8974"/>
                    <a:pt x="29644" y="9224"/>
                    <a:pt x="29746" y="9496"/>
                  </a:cubicBezTo>
                  <a:cubicBezTo>
                    <a:pt x="29642" y="9354"/>
                    <a:pt x="29542" y="9262"/>
                    <a:pt x="29447" y="9208"/>
                  </a:cubicBezTo>
                  <a:lnTo>
                    <a:pt x="29447" y="9208"/>
                  </a:lnTo>
                  <a:cubicBezTo>
                    <a:pt x="29533" y="9375"/>
                    <a:pt x="29614" y="9542"/>
                    <a:pt x="29693" y="9711"/>
                  </a:cubicBezTo>
                  <a:cubicBezTo>
                    <a:pt x="29695" y="9707"/>
                    <a:pt x="29700" y="9704"/>
                    <a:pt x="29702" y="9700"/>
                  </a:cubicBezTo>
                  <a:cubicBezTo>
                    <a:pt x="29704" y="9714"/>
                    <a:pt x="29704" y="9727"/>
                    <a:pt x="29704" y="9739"/>
                  </a:cubicBezTo>
                  <a:cubicBezTo>
                    <a:pt x="29834" y="10015"/>
                    <a:pt x="29955" y="10291"/>
                    <a:pt x="30066" y="10571"/>
                  </a:cubicBezTo>
                  <a:lnTo>
                    <a:pt x="30126" y="10421"/>
                  </a:lnTo>
                  <a:lnTo>
                    <a:pt x="30126" y="10421"/>
                  </a:lnTo>
                  <a:cubicBezTo>
                    <a:pt x="30117" y="10479"/>
                    <a:pt x="30096" y="10548"/>
                    <a:pt x="30087" y="10620"/>
                  </a:cubicBezTo>
                  <a:cubicBezTo>
                    <a:pt x="30101" y="10655"/>
                    <a:pt x="30112" y="10687"/>
                    <a:pt x="30126" y="10722"/>
                  </a:cubicBezTo>
                  <a:cubicBezTo>
                    <a:pt x="30140" y="10682"/>
                    <a:pt x="30162" y="10669"/>
                    <a:pt x="30187" y="10669"/>
                  </a:cubicBezTo>
                  <a:cubicBezTo>
                    <a:pt x="30235" y="10669"/>
                    <a:pt x="30294" y="10713"/>
                    <a:pt x="30342" y="10713"/>
                  </a:cubicBezTo>
                  <a:cubicBezTo>
                    <a:pt x="30384" y="10713"/>
                    <a:pt x="30417" y="10678"/>
                    <a:pt x="30421" y="10543"/>
                  </a:cubicBezTo>
                  <a:cubicBezTo>
                    <a:pt x="30400" y="10523"/>
                    <a:pt x="30384" y="10499"/>
                    <a:pt x="30370" y="10474"/>
                  </a:cubicBezTo>
                  <a:lnTo>
                    <a:pt x="30342" y="10499"/>
                  </a:lnTo>
                  <a:lnTo>
                    <a:pt x="30309" y="10333"/>
                  </a:lnTo>
                  <a:lnTo>
                    <a:pt x="30316" y="10333"/>
                  </a:lnTo>
                  <a:cubicBezTo>
                    <a:pt x="30263" y="10134"/>
                    <a:pt x="30255" y="9902"/>
                    <a:pt x="30166" y="9902"/>
                  </a:cubicBezTo>
                  <a:cubicBezTo>
                    <a:pt x="30160" y="9902"/>
                    <a:pt x="30153" y="9903"/>
                    <a:pt x="30145" y="9906"/>
                  </a:cubicBezTo>
                  <a:lnTo>
                    <a:pt x="30177" y="10015"/>
                  </a:lnTo>
                  <a:cubicBezTo>
                    <a:pt x="30121" y="9938"/>
                    <a:pt x="30089" y="9918"/>
                    <a:pt x="30067" y="9918"/>
                  </a:cubicBezTo>
                  <a:cubicBezTo>
                    <a:pt x="30042" y="9918"/>
                    <a:pt x="30032" y="9947"/>
                    <a:pt x="30015" y="9947"/>
                  </a:cubicBezTo>
                  <a:cubicBezTo>
                    <a:pt x="29992" y="9947"/>
                    <a:pt x="29957" y="9893"/>
                    <a:pt x="29855" y="9642"/>
                  </a:cubicBezTo>
                  <a:lnTo>
                    <a:pt x="29855" y="9642"/>
                  </a:lnTo>
                  <a:cubicBezTo>
                    <a:pt x="29884" y="9672"/>
                    <a:pt x="29908" y="9684"/>
                    <a:pt x="29929" y="9684"/>
                  </a:cubicBezTo>
                  <a:cubicBezTo>
                    <a:pt x="30020" y="9684"/>
                    <a:pt x="30049" y="9445"/>
                    <a:pt x="30133" y="9445"/>
                  </a:cubicBezTo>
                  <a:cubicBezTo>
                    <a:pt x="30173" y="9445"/>
                    <a:pt x="30226" y="9499"/>
                    <a:pt x="30305" y="9660"/>
                  </a:cubicBezTo>
                  <a:lnTo>
                    <a:pt x="30289" y="10098"/>
                  </a:lnTo>
                  <a:cubicBezTo>
                    <a:pt x="30507" y="10264"/>
                    <a:pt x="30658" y="10455"/>
                    <a:pt x="30782" y="10455"/>
                  </a:cubicBezTo>
                  <a:cubicBezTo>
                    <a:pt x="30789" y="10455"/>
                    <a:pt x="30795" y="10454"/>
                    <a:pt x="30801" y="10453"/>
                  </a:cubicBezTo>
                  <a:cubicBezTo>
                    <a:pt x="30578" y="9929"/>
                    <a:pt x="30335" y="9415"/>
                    <a:pt x="30068" y="8905"/>
                  </a:cubicBezTo>
                  <a:cubicBezTo>
                    <a:pt x="29994" y="8888"/>
                    <a:pt x="29922" y="8860"/>
                    <a:pt x="29855" y="8823"/>
                  </a:cubicBezTo>
                  <a:lnTo>
                    <a:pt x="29855" y="8823"/>
                  </a:lnTo>
                  <a:cubicBezTo>
                    <a:pt x="29867" y="8923"/>
                    <a:pt x="29848" y="8990"/>
                    <a:pt x="29799" y="9041"/>
                  </a:cubicBezTo>
                  <a:cubicBezTo>
                    <a:pt x="29804" y="8956"/>
                    <a:pt x="29762" y="8796"/>
                    <a:pt x="29735" y="8670"/>
                  </a:cubicBezTo>
                  <a:cubicBezTo>
                    <a:pt x="29728" y="8650"/>
                    <a:pt x="29723" y="8631"/>
                    <a:pt x="29721" y="8612"/>
                  </a:cubicBezTo>
                  <a:cubicBezTo>
                    <a:pt x="29708" y="8543"/>
                    <a:pt x="29702" y="8495"/>
                    <a:pt x="29719" y="8495"/>
                  </a:cubicBezTo>
                  <a:cubicBezTo>
                    <a:pt x="29723" y="8495"/>
                    <a:pt x="29728" y="8498"/>
                    <a:pt x="29735" y="8503"/>
                  </a:cubicBezTo>
                  <a:cubicBezTo>
                    <a:pt x="29742" y="8499"/>
                    <a:pt x="29751" y="8496"/>
                    <a:pt x="29758" y="8492"/>
                  </a:cubicBezTo>
                  <a:lnTo>
                    <a:pt x="29644" y="8174"/>
                  </a:lnTo>
                  <a:lnTo>
                    <a:pt x="29684" y="8195"/>
                  </a:lnTo>
                  <a:cubicBezTo>
                    <a:pt x="29656" y="8146"/>
                    <a:pt x="29628" y="8098"/>
                    <a:pt x="29600" y="8051"/>
                  </a:cubicBezTo>
                  <a:cubicBezTo>
                    <a:pt x="29589" y="8079"/>
                    <a:pt x="29589" y="8112"/>
                    <a:pt x="29600" y="8142"/>
                  </a:cubicBezTo>
                  <a:cubicBezTo>
                    <a:pt x="29526" y="8123"/>
                    <a:pt x="29538" y="8075"/>
                    <a:pt x="29579" y="8014"/>
                  </a:cubicBezTo>
                  <a:cubicBezTo>
                    <a:pt x="29547" y="7956"/>
                    <a:pt x="29512" y="7901"/>
                    <a:pt x="29480" y="7843"/>
                  </a:cubicBezTo>
                  <a:cubicBezTo>
                    <a:pt x="29478" y="7843"/>
                    <a:pt x="29477" y="7843"/>
                    <a:pt x="29476" y="7843"/>
                  </a:cubicBezTo>
                  <a:cubicBezTo>
                    <a:pt x="29437" y="7843"/>
                    <a:pt x="29411" y="7898"/>
                    <a:pt x="29375" y="7898"/>
                  </a:cubicBezTo>
                  <a:cubicBezTo>
                    <a:pt x="29359" y="7898"/>
                    <a:pt x="29341" y="7887"/>
                    <a:pt x="29320" y="7857"/>
                  </a:cubicBezTo>
                  <a:cubicBezTo>
                    <a:pt x="29322" y="7774"/>
                    <a:pt x="29353" y="7730"/>
                    <a:pt x="29397" y="7730"/>
                  </a:cubicBezTo>
                  <a:cubicBezTo>
                    <a:pt x="29402" y="7730"/>
                    <a:pt x="29407" y="7730"/>
                    <a:pt x="29412" y="7731"/>
                  </a:cubicBezTo>
                  <a:cubicBezTo>
                    <a:pt x="28977" y="7008"/>
                    <a:pt x="28501" y="6310"/>
                    <a:pt x="27987" y="5643"/>
                  </a:cubicBezTo>
                  <a:cubicBezTo>
                    <a:pt x="27961" y="5652"/>
                    <a:pt x="27936" y="5680"/>
                    <a:pt x="27901" y="5766"/>
                  </a:cubicBezTo>
                  <a:cubicBezTo>
                    <a:pt x="27829" y="5747"/>
                    <a:pt x="27838" y="5631"/>
                    <a:pt x="27887" y="5513"/>
                  </a:cubicBezTo>
                  <a:cubicBezTo>
                    <a:pt x="27873" y="5492"/>
                    <a:pt x="27854" y="5471"/>
                    <a:pt x="27838" y="5453"/>
                  </a:cubicBezTo>
                  <a:cubicBezTo>
                    <a:pt x="27803" y="5539"/>
                    <a:pt x="27743" y="5552"/>
                    <a:pt x="27675" y="5552"/>
                  </a:cubicBezTo>
                  <a:cubicBezTo>
                    <a:pt x="27647" y="5552"/>
                    <a:pt x="27618" y="5549"/>
                    <a:pt x="27589" y="5549"/>
                  </a:cubicBezTo>
                  <a:cubicBezTo>
                    <a:pt x="27489" y="5549"/>
                    <a:pt x="27389" y="5574"/>
                    <a:pt x="27335" y="5796"/>
                  </a:cubicBezTo>
                  <a:cubicBezTo>
                    <a:pt x="27379" y="5467"/>
                    <a:pt x="27544" y="5369"/>
                    <a:pt x="27704" y="5281"/>
                  </a:cubicBezTo>
                  <a:cubicBezTo>
                    <a:pt x="26962" y="4356"/>
                    <a:pt x="26148" y="3494"/>
                    <a:pt x="25267" y="2701"/>
                  </a:cubicBezTo>
                  <a:cubicBezTo>
                    <a:pt x="24625" y="2272"/>
                    <a:pt x="23951" y="1894"/>
                    <a:pt x="23248" y="1570"/>
                  </a:cubicBezTo>
                  <a:cubicBezTo>
                    <a:pt x="23086" y="1646"/>
                    <a:pt x="23016" y="1632"/>
                    <a:pt x="22815" y="1820"/>
                  </a:cubicBezTo>
                  <a:lnTo>
                    <a:pt x="22995" y="1456"/>
                  </a:lnTo>
                  <a:cubicBezTo>
                    <a:pt x="22309" y="1152"/>
                    <a:pt x="21602" y="897"/>
                    <a:pt x="20881" y="691"/>
                  </a:cubicBezTo>
                  <a:lnTo>
                    <a:pt x="20881" y="691"/>
                  </a:lnTo>
                  <a:cubicBezTo>
                    <a:pt x="20911" y="832"/>
                    <a:pt x="20916" y="928"/>
                    <a:pt x="20942" y="1013"/>
                  </a:cubicBezTo>
                  <a:cubicBezTo>
                    <a:pt x="20886" y="870"/>
                    <a:pt x="20829" y="797"/>
                    <a:pt x="20787" y="797"/>
                  </a:cubicBezTo>
                  <a:cubicBezTo>
                    <a:pt x="20757" y="797"/>
                    <a:pt x="20734" y="831"/>
                    <a:pt x="20723" y="900"/>
                  </a:cubicBezTo>
                  <a:lnTo>
                    <a:pt x="20723" y="900"/>
                  </a:lnTo>
                  <a:cubicBezTo>
                    <a:pt x="20730" y="755"/>
                    <a:pt x="20691" y="678"/>
                    <a:pt x="20629" y="621"/>
                  </a:cubicBezTo>
                  <a:cubicBezTo>
                    <a:pt x="20559" y="603"/>
                    <a:pt x="20492" y="584"/>
                    <a:pt x="20425" y="566"/>
                  </a:cubicBezTo>
                  <a:lnTo>
                    <a:pt x="20425" y="566"/>
                  </a:lnTo>
                  <a:lnTo>
                    <a:pt x="20501" y="740"/>
                  </a:lnTo>
                  <a:cubicBezTo>
                    <a:pt x="20466" y="726"/>
                    <a:pt x="20415" y="628"/>
                    <a:pt x="20364" y="550"/>
                  </a:cubicBezTo>
                  <a:cubicBezTo>
                    <a:pt x="20246" y="519"/>
                    <a:pt x="20125" y="492"/>
                    <a:pt x="20005" y="464"/>
                  </a:cubicBezTo>
                  <a:cubicBezTo>
                    <a:pt x="19989" y="487"/>
                    <a:pt x="19972" y="510"/>
                    <a:pt x="19952" y="540"/>
                  </a:cubicBezTo>
                  <a:cubicBezTo>
                    <a:pt x="19910" y="510"/>
                    <a:pt x="19873" y="473"/>
                    <a:pt x="19850" y="427"/>
                  </a:cubicBezTo>
                  <a:cubicBezTo>
                    <a:pt x="18551" y="141"/>
                    <a:pt x="17213" y="1"/>
                    <a:pt x="158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73" name="Google Shape;10873;p50"/>
            <p:cNvSpPr/>
            <p:nvPr/>
          </p:nvSpPr>
          <p:spPr>
            <a:xfrm>
              <a:off x="4829025" y="1817175"/>
              <a:ext cx="94950" cy="109350"/>
            </a:xfrm>
            <a:custGeom>
              <a:avLst/>
              <a:gdLst/>
              <a:ahLst/>
              <a:cxnLst/>
              <a:rect l="l" t="t" r="r" b="b"/>
              <a:pathLst>
                <a:path w="3798" h="4374" extrusionOk="0">
                  <a:moveTo>
                    <a:pt x="3601" y="0"/>
                  </a:moveTo>
                  <a:cubicBezTo>
                    <a:pt x="3552" y="31"/>
                    <a:pt x="3503" y="58"/>
                    <a:pt x="3455" y="91"/>
                  </a:cubicBezTo>
                  <a:cubicBezTo>
                    <a:pt x="3478" y="107"/>
                    <a:pt x="3501" y="121"/>
                    <a:pt x="3524" y="133"/>
                  </a:cubicBezTo>
                  <a:lnTo>
                    <a:pt x="3288" y="469"/>
                  </a:lnTo>
                  <a:lnTo>
                    <a:pt x="3230" y="242"/>
                  </a:lnTo>
                  <a:cubicBezTo>
                    <a:pt x="2342" y="835"/>
                    <a:pt x="1537" y="1544"/>
                    <a:pt x="837" y="2351"/>
                  </a:cubicBezTo>
                  <a:cubicBezTo>
                    <a:pt x="740" y="2530"/>
                    <a:pt x="647" y="2708"/>
                    <a:pt x="557" y="2887"/>
                  </a:cubicBezTo>
                  <a:cubicBezTo>
                    <a:pt x="615" y="2984"/>
                    <a:pt x="680" y="3098"/>
                    <a:pt x="719" y="3153"/>
                  </a:cubicBezTo>
                  <a:lnTo>
                    <a:pt x="571" y="3149"/>
                  </a:lnTo>
                  <a:lnTo>
                    <a:pt x="538" y="2975"/>
                  </a:lnTo>
                  <a:lnTo>
                    <a:pt x="522" y="2958"/>
                  </a:lnTo>
                  <a:cubicBezTo>
                    <a:pt x="325" y="3360"/>
                    <a:pt x="151" y="3770"/>
                    <a:pt x="0" y="4187"/>
                  </a:cubicBezTo>
                  <a:cubicBezTo>
                    <a:pt x="74" y="4325"/>
                    <a:pt x="126" y="4373"/>
                    <a:pt x="168" y="4373"/>
                  </a:cubicBezTo>
                  <a:cubicBezTo>
                    <a:pt x="265" y="4373"/>
                    <a:pt x="310" y="4116"/>
                    <a:pt x="442" y="4116"/>
                  </a:cubicBezTo>
                  <a:cubicBezTo>
                    <a:pt x="448" y="4116"/>
                    <a:pt x="455" y="4116"/>
                    <a:pt x="462" y="4118"/>
                  </a:cubicBezTo>
                  <a:lnTo>
                    <a:pt x="293" y="3557"/>
                  </a:lnTo>
                  <a:lnTo>
                    <a:pt x="550" y="3712"/>
                  </a:lnTo>
                  <a:cubicBezTo>
                    <a:pt x="645" y="3960"/>
                    <a:pt x="348" y="3677"/>
                    <a:pt x="485" y="4090"/>
                  </a:cubicBezTo>
                  <a:cubicBezTo>
                    <a:pt x="606" y="3791"/>
                    <a:pt x="738" y="3494"/>
                    <a:pt x="886" y="3197"/>
                  </a:cubicBezTo>
                  <a:cubicBezTo>
                    <a:pt x="877" y="3118"/>
                    <a:pt x="863" y="3028"/>
                    <a:pt x="840" y="2924"/>
                  </a:cubicBezTo>
                  <a:lnTo>
                    <a:pt x="728" y="2903"/>
                  </a:lnTo>
                  <a:lnTo>
                    <a:pt x="1009" y="2365"/>
                  </a:lnTo>
                  <a:lnTo>
                    <a:pt x="974" y="2316"/>
                  </a:lnTo>
                  <a:cubicBezTo>
                    <a:pt x="1027" y="2230"/>
                    <a:pt x="1107" y="2209"/>
                    <a:pt x="1194" y="2209"/>
                  </a:cubicBezTo>
                  <a:cubicBezTo>
                    <a:pt x="1282" y="2209"/>
                    <a:pt x="1377" y="2230"/>
                    <a:pt x="1462" y="2230"/>
                  </a:cubicBezTo>
                  <a:cubicBezTo>
                    <a:pt x="1507" y="2230"/>
                    <a:pt x="1550" y="2224"/>
                    <a:pt x="1586" y="2205"/>
                  </a:cubicBezTo>
                  <a:lnTo>
                    <a:pt x="1653" y="2138"/>
                  </a:lnTo>
                  <a:cubicBezTo>
                    <a:pt x="1686" y="2080"/>
                    <a:pt x="1702" y="2013"/>
                    <a:pt x="1704" y="1945"/>
                  </a:cubicBezTo>
                  <a:cubicBezTo>
                    <a:pt x="1670" y="1874"/>
                    <a:pt x="1653" y="1816"/>
                    <a:pt x="1704" y="1795"/>
                  </a:cubicBezTo>
                  <a:cubicBezTo>
                    <a:pt x="1707" y="1846"/>
                    <a:pt x="1707" y="1894"/>
                    <a:pt x="1704" y="1945"/>
                  </a:cubicBezTo>
                  <a:cubicBezTo>
                    <a:pt x="1718" y="1973"/>
                    <a:pt x="1737" y="2006"/>
                    <a:pt x="1753" y="2040"/>
                  </a:cubicBezTo>
                  <a:cubicBezTo>
                    <a:pt x="2337" y="1475"/>
                    <a:pt x="2975" y="967"/>
                    <a:pt x="3659" y="529"/>
                  </a:cubicBezTo>
                  <a:lnTo>
                    <a:pt x="3626" y="404"/>
                  </a:lnTo>
                  <a:lnTo>
                    <a:pt x="3700" y="503"/>
                  </a:lnTo>
                  <a:cubicBezTo>
                    <a:pt x="3733" y="483"/>
                    <a:pt x="3765" y="464"/>
                    <a:pt x="3798" y="446"/>
                  </a:cubicBezTo>
                  <a:cubicBezTo>
                    <a:pt x="3712" y="306"/>
                    <a:pt x="3645" y="158"/>
                    <a:pt x="360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74" name="Google Shape;10874;p50"/>
            <p:cNvSpPr/>
            <p:nvPr/>
          </p:nvSpPr>
          <p:spPr>
            <a:xfrm>
              <a:off x="4828375" y="1921850"/>
              <a:ext cx="1725" cy="2100"/>
            </a:xfrm>
            <a:custGeom>
              <a:avLst/>
              <a:gdLst/>
              <a:ahLst/>
              <a:cxnLst/>
              <a:rect l="l" t="t" r="r" b="b"/>
              <a:pathLst>
                <a:path w="69" h="84" extrusionOk="0">
                  <a:moveTo>
                    <a:pt x="24" y="0"/>
                  </a:moveTo>
                  <a:cubicBezTo>
                    <a:pt x="15" y="23"/>
                    <a:pt x="8" y="42"/>
                    <a:pt x="1" y="65"/>
                  </a:cubicBezTo>
                  <a:cubicBezTo>
                    <a:pt x="22" y="74"/>
                    <a:pt x="45" y="81"/>
                    <a:pt x="68" y="84"/>
                  </a:cubicBezTo>
                  <a:cubicBezTo>
                    <a:pt x="52" y="53"/>
                    <a:pt x="38" y="26"/>
                    <a:pt x="2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75" name="Google Shape;10875;p50"/>
            <p:cNvSpPr/>
            <p:nvPr/>
          </p:nvSpPr>
          <p:spPr>
            <a:xfrm>
              <a:off x="5123375" y="2218925"/>
              <a:ext cx="17300" cy="33275"/>
            </a:xfrm>
            <a:custGeom>
              <a:avLst/>
              <a:gdLst/>
              <a:ahLst/>
              <a:cxnLst/>
              <a:rect l="l" t="t" r="r" b="b"/>
              <a:pathLst>
                <a:path w="692" h="1331" extrusionOk="0">
                  <a:moveTo>
                    <a:pt x="75" y="0"/>
                  </a:moveTo>
                  <a:cubicBezTo>
                    <a:pt x="63" y="183"/>
                    <a:pt x="68" y="469"/>
                    <a:pt x="1" y="538"/>
                  </a:cubicBezTo>
                  <a:cubicBezTo>
                    <a:pt x="96" y="605"/>
                    <a:pt x="184" y="668"/>
                    <a:pt x="267" y="728"/>
                  </a:cubicBezTo>
                  <a:cubicBezTo>
                    <a:pt x="280" y="733"/>
                    <a:pt x="293" y="735"/>
                    <a:pt x="306" y="735"/>
                  </a:cubicBezTo>
                  <a:cubicBezTo>
                    <a:pt x="318" y="735"/>
                    <a:pt x="331" y="733"/>
                    <a:pt x="344" y="728"/>
                  </a:cubicBezTo>
                  <a:lnTo>
                    <a:pt x="360" y="798"/>
                  </a:lnTo>
                  <a:cubicBezTo>
                    <a:pt x="434" y="849"/>
                    <a:pt x="504" y="900"/>
                    <a:pt x="569" y="946"/>
                  </a:cubicBezTo>
                  <a:cubicBezTo>
                    <a:pt x="518" y="965"/>
                    <a:pt x="464" y="983"/>
                    <a:pt x="413" y="1004"/>
                  </a:cubicBezTo>
                  <a:lnTo>
                    <a:pt x="444" y="1127"/>
                  </a:lnTo>
                  <a:cubicBezTo>
                    <a:pt x="511" y="1220"/>
                    <a:pt x="564" y="1287"/>
                    <a:pt x="604" y="1331"/>
                  </a:cubicBezTo>
                  <a:cubicBezTo>
                    <a:pt x="631" y="1319"/>
                    <a:pt x="664" y="1308"/>
                    <a:pt x="692" y="1296"/>
                  </a:cubicBezTo>
                  <a:cubicBezTo>
                    <a:pt x="634" y="1064"/>
                    <a:pt x="437" y="547"/>
                    <a:pt x="525" y="339"/>
                  </a:cubicBezTo>
                  <a:lnTo>
                    <a:pt x="358" y="211"/>
                  </a:lnTo>
                  <a:lnTo>
                    <a:pt x="358" y="353"/>
                  </a:lnTo>
                  <a:cubicBezTo>
                    <a:pt x="330" y="279"/>
                    <a:pt x="309" y="214"/>
                    <a:pt x="286" y="158"/>
                  </a:cubicBezTo>
                  <a:cubicBezTo>
                    <a:pt x="221" y="107"/>
                    <a:pt x="149" y="56"/>
                    <a:pt x="7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76" name="Google Shape;10876;p50"/>
            <p:cNvSpPr/>
            <p:nvPr/>
          </p:nvSpPr>
          <p:spPr>
            <a:xfrm>
              <a:off x="5140075" y="2022800"/>
              <a:ext cx="151400" cy="229300"/>
            </a:xfrm>
            <a:custGeom>
              <a:avLst/>
              <a:gdLst/>
              <a:ahLst/>
              <a:cxnLst/>
              <a:rect l="l" t="t" r="r" b="b"/>
              <a:pathLst>
                <a:path w="6056" h="9172" extrusionOk="0">
                  <a:moveTo>
                    <a:pt x="504" y="8450"/>
                  </a:moveTo>
                  <a:lnTo>
                    <a:pt x="765" y="8478"/>
                  </a:lnTo>
                  <a:cubicBezTo>
                    <a:pt x="830" y="8761"/>
                    <a:pt x="541" y="8436"/>
                    <a:pt x="749" y="8916"/>
                  </a:cubicBezTo>
                  <a:cubicBezTo>
                    <a:pt x="643" y="8770"/>
                    <a:pt x="536" y="8624"/>
                    <a:pt x="504" y="8450"/>
                  </a:cubicBezTo>
                  <a:close/>
                  <a:moveTo>
                    <a:pt x="1677" y="0"/>
                  </a:moveTo>
                  <a:lnTo>
                    <a:pt x="1677" y="0"/>
                  </a:lnTo>
                  <a:cubicBezTo>
                    <a:pt x="1537" y="193"/>
                    <a:pt x="1470" y="123"/>
                    <a:pt x="1391" y="327"/>
                  </a:cubicBezTo>
                  <a:cubicBezTo>
                    <a:pt x="1312" y="198"/>
                    <a:pt x="1255" y="168"/>
                    <a:pt x="1206" y="168"/>
                  </a:cubicBezTo>
                  <a:cubicBezTo>
                    <a:pt x="1191" y="168"/>
                    <a:pt x="1176" y="171"/>
                    <a:pt x="1162" y="174"/>
                  </a:cubicBezTo>
                  <a:cubicBezTo>
                    <a:pt x="819" y="3946"/>
                    <a:pt x="497" y="7787"/>
                    <a:pt x="457" y="8555"/>
                  </a:cubicBezTo>
                  <a:lnTo>
                    <a:pt x="369" y="8596"/>
                  </a:lnTo>
                  <a:cubicBezTo>
                    <a:pt x="293" y="8527"/>
                    <a:pt x="165" y="8423"/>
                    <a:pt x="0" y="8295"/>
                  </a:cubicBezTo>
                  <a:lnTo>
                    <a:pt x="0" y="8295"/>
                  </a:lnTo>
                  <a:cubicBezTo>
                    <a:pt x="100" y="8571"/>
                    <a:pt x="109" y="8884"/>
                    <a:pt x="216" y="9060"/>
                  </a:cubicBezTo>
                  <a:cubicBezTo>
                    <a:pt x="230" y="9053"/>
                    <a:pt x="244" y="9048"/>
                    <a:pt x="258" y="9042"/>
                  </a:cubicBezTo>
                  <a:lnTo>
                    <a:pt x="313" y="9081"/>
                  </a:lnTo>
                  <a:cubicBezTo>
                    <a:pt x="293" y="9086"/>
                    <a:pt x="269" y="9093"/>
                    <a:pt x="244" y="9099"/>
                  </a:cubicBezTo>
                  <a:cubicBezTo>
                    <a:pt x="246" y="9104"/>
                    <a:pt x="248" y="9106"/>
                    <a:pt x="251" y="9109"/>
                  </a:cubicBezTo>
                  <a:cubicBezTo>
                    <a:pt x="279" y="9111"/>
                    <a:pt x="316" y="9113"/>
                    <a:pt x="362" y="9113"/>
                  </a:cubicBezTo>
                  <a:lnTo>
                    <a:pt x="443" y="9171"/>
                  </a:lnTo>
                  <a:cubicBezTo>
                    <a:pt x="473" y="9061"/>
                    <a:pt x="462" y="8850"/>
                    <a:pt x="512" y="8850"/>
                  </a:cubicBezTo>
                  <a:cubicBezTo>
                    <a:pt x="536" y="8850"/>
                    <a:pt x="572" y="8897"/>
                    <a:pt x="633" y="9023"/>
                  </a:cubicBezTo>
                  <a:cubicBezTo>
                    <a:pt x="633" y="9044"/>
                    <a:pt x="633" y="9062"/>
                    <a:pt x="631" y="9083"/>
                  </a:cubicBezTo>
                  <a:cubicBezTo>
                    <a:pt x="765" y="9051"/>
                    <a:pt x="888" y="8986"/>
                    <a:pt x="993" y="8895"/>
                  </a:cubicBezTo>
                  <a:cubicBezTo>
                    <a:pt x="974" y="8895"/>
                    <a:pt x="965" y="8831"/>
                    <a:pt x="963" y="8705"/>
                  </a:cubicBezTo>
                  <a:cubicBezTo>
                    <a:pt x="2518" y="7903"/>
                    <a:pt x="3874" y="6767"/>
                    <a:pt x="4938" y="5379"/>
                  </a:cubicBezTo>
                  <a:cubicBezTo>
                    <a:pt x="5386" y="4739"/>
                    <a:pt x="5761" y="4048"/>
                    <a:pt x="6056" y="3325"/>
                  </a:cubicBezTo>
                  <a:cubicBezTo>
                    <a:pt x="5949" y="3167"/>
                    <a:pt x="5838" y="2970"/>
                    <a:pt x="5720" y="2854"/>
                  </a:cubicBezTo>
                  <a:cubicBezTo>
                    <a:pt x="5680" y="2963"/>
                    <a:pt x="5641" y="3072"/>
                    <a:pt x="5597" y="3181"/>
                  </a:cubicBezTo>
                  <a:cubicBezTo>
                    <a:pt x="5590" y="3292"/>
                    <a:pt x="5557" y="3367"/>
                    <a:pt x="5553" y="3482"/>
                  </a:cubicBezTo>
                  <a:lnTo>
                    <a:pt x="5516" y="3390"/>
                  </a:lnTo>
                  <a:cubicBezTo>
                    <a:pt x="5258" y="3999"/>
                    <a:pt x="4943" y="4586"/>
                    <a:pt x="4579" y="5140"/>
                  </a:cubicBezTo>
                  <a:cubicBezTo>
                    <a:pt x="3635" y="6457"/>
                    <a:pt x="2402" y="7539"/>
                    <a:pt x="972" y="8304"/>
                  </a:cubicBezTo>
                  <a:cubicBezTo>
                    <a:pt x="1030" y="6939"/>
                    <a:pt x="1357" y="3424"/>
                    <a:pt x="167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77" name="Google Shape;10877;p50"/>
            <p:cNvSpPr/>
            <p:nvPr/>
          </p:nvSpPr>
          <p:spPr>
            <a:xfrm>
              <a:off x="4837600" y="1924150"/>
              <a:ext cx="1475" cy="3050"/>
            </a:xfrm>
            <a:custGeom>
              <a:avLst/>
              <a:gdLst/>
              <a:ahLst/>
              <a:cxnLst/>
              <a:rect l="l" t="t" r="r" b="b"/>
              <a:pathLst>
                <a:path w="59" h="122" extrusionOk="0">
                  <a:moveTo>
                    <a:pt x="13" y="1"/>
                  </a:moveTo>
                  <a:cubicBezTo>
                    <a:pt x="9" y="1"/>
                    <a:pt x="5" y="2"/>
                    <a:pt x="1" y="3"/>
                  </a:cubicBezTo>
                  <a:cubicBezTo>
                    <a:pt x="10" y="43"/>
                    <a:pt x="19" y="82"/>
                    <a:pt x="24" y="121"/>
                  </a:cubicBezTo>
                  <a:cubicBezTo>
                    <a:pt x="35" y="89"/>
                    <a:pt x="45" y="59"/>
                    <a:pt x="59" y="26"/>
                  </a:cubicBezTo>
                  <a:cubicBezTo>
                    <a:pt x="42" y="10"/>
                    <a:pt x="27" y="1"/>
                    <a:pt x="1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78" name="Google Shape;10878;p50"/>
            <p:cNvSpPr/>
            <p:nvPr/>
          </p:nvSpPr>
          <p:spPr>
            <a:xfrm>
              <a:off x="5046350" y="2175450"/>
              <a:ext cx="6000" cy="5775"/>
            </a:xfrm>
            <a:custGeom>
              <a:avLst/>
              <a:gdLst/>
              <a:ahLst/>
              <a:cxnLst/>
              <a:rect l="l" t="t" r="r" b="b"/>
              <a:pathLst>
                <a:path w="240" h="231" extrusionOk="0">
                  <a:moveTo>
                    <a:pt x="61" y="0"/>
                  </a:moveTo>
                  <a:cubicBezTo>
                    <a:pt x="38" y="0"/>
                    <a:pt x="18" y="18"/>
                    <a:pt x="1" y="59"/>
                  </a:cubicBezTo>
                  <a:lnTo>
                    <a:pt x="240" y="230"/>
                  </a:lnTo>
                  <a:cubicBezTo>
                    <a:pt x="175" y="97"/>
                    <a:pt x="112" y="0"/>
                    <a:pt x="6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79" name="Google Shape;10879;p50"/>
            <p:cNvSpPr/>
            <p:nvPr/>
          </p:nvSpPr>
          <p:spPr>
            <a:xfrm>
              <a:off x="5039050" y="2160000"/>
              <a:ext cx="6700" cy="16525"/>
            </a:xfrm>
            <a:custGeom>
              <a:avLst/>
              <a:gdLst/>
              <a:ahLst/>
              <a:cxnLst/>
              <a:rect l="l" t="t" r="r" b="b"/>
              <a:pathLst>
                <a:path w="268" h="661" extrusionOk="0">
                  <a:moveTo>
                    <a:pt x="103" y="1"/>
                  </a:moveTo>
                  <a:cubicBezTo>
                    <a:pt x="71" y="1"/>
                    <a:pt x="51" y="77"/>
                    <a:pt x="14" y="77"/>
                  </a:cubicBezTo>
                  <a:cubicBezTo>
                    <a:pt x="10" y="77"/>
                    <a:pt x="5" y="76"/>
                    <a:pt x="1" y="74"/>
                  </a:cubicBezTo>
                  <a:lnTo>
                    <a:pt x="1" y="74"/>
                  </a:lnTo>
                  <a:cubicBezTo>
                    <a:pt x="52" y="276"/>
                    <a:pt x="93" y="431"/>
                    <a:pt x="124" y="554"/>
                  </a:cubicBezTo>
                  <a:lnTo>
                    <a:pt x="267" y="660"/>
                  </a:lnTo>
                  <a:lnTo>
                    <a:pt x="184" y="127"/>
                  </a:lnTo>
                  <a:cubicBezTo>
                    <a:pt x="147" y="30"/>
                    <a:pt x="122" y="1"/>
                    <a:pt x="10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80" name="Google Shape;10880;p50"/>
            <p:cNvSpPr/>
            <p:nvPr/>
          </p:nvSpPr>
          <p:spPr>
            <a:xfrm>
              <a:off x="5019925" y="2144575"/>
              <a:ext cx="11400" cy="9700"/>
            </a:xfrm>
            <a:custGeom>
              <a:avLst/>
              <a:gdLst/>
              <a:ahLst/>
              <a:cxnLst/>
              <a:rect l="l" t="t" r="r" b="b"/>
              <a:pathLst>
                <a:path w="456" h="388" extrusionOk="0">
                  <a:moveTo>
                    <a:pt x="36" y="0"/>
                  </a:moveTo>
                  <a:lnTo>
                    <a:pt x="1" y="46"/>
                  </a:lnTo>
                  <a:lnTo>
                    <a:pt x="251" y="387"/>
                  </a:lnTo>
                  <a:cubicBezTo>
                    <a:pt x="286" y="339"/>
                    <a:pt x="365" y="320"/>
                    <a:pt x="455" y="294"/>
                  </a:cubicBezTo>
                  <a:lnTo>
                    <a:pt x="36"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81" name="Google Shape;10881;p50"/>
            <p:cNvSpPr/>
            <p:nvPr/>
          </p:nvSpPr>
          <p:spPr>
            <a:xfrm>
              <a:off x="4987250" y="2125575"/>
              <a:ext cx="51600" cy="45625"/>
            </a:xfrm>
            <a:custGeom>
              <a:avLst/>
              <a:gdLst/>
              <a:ahLst/>
              <a:cxnLst/>
              <a:rect l="l" t="t" r="r" b="b"/>
              <a:pathLst>
                <a:path w="2064" h="1825" extrusionOk="0">
                  <a:moveTo>
                    <a:pt x="169" y="1"/>
                  </a:moveTo>
                  <a:cubicBezTo>
                    <a:pt x="65" y="1"/>
                    <a:pt x="150" y="350"/>
                    <a:pt x="4" y="350"/>
                  </a:cubicBezTo>
                  <a:cubicBezTo>
                    <a:pt x="3" y="350"/>
                    <a:pt x="1" y="350"/>
                    <a:pt x="0" y="350"/>
                  </a:cubicBezTo>
                  <a:lnTo>
                    <a:pt x="0" y="350"/>
                  </a:lnTo>
                  <a:cubicBezTo>
                    <a:pt x="645" y="813"/>
                    <a:pt x="1289" y="1277"/>
                    <a:pt x="1910" y="1724"/>
                  </a:cubicBezTo>
                  <a:cubicBezTo>
                    <a:pt x="1911" y="1724"/>
                    <a:pt x="1912" y="1724"/>
                    <a:pt x="1913" y="1724"/>
                  </a:cubicBezTo>
                  <a:cubicBezTo>
                    <a:pt x="1922" y="1724"/>
                    <a:pt x="1935" y="1737"/>
                    <a:pt x="1950" y="1755"/>
                  </a:cubicBezTo>
                  <a:lnTo>
                    <a:pt x="2047" y="1824"/>
                  </a:lnTo>
                  <a:cubicBezTo>
                    <a:pt x="2059" y="1806"/>
                    <a:pt x="2063" y="1785"/>
                    <a:pt x="2061" y="1764"/>
                  </a:cubicBezTo>
                  <a:cubicBezTo>
                    <a:pt x="1957" y="1553"/>
                    <a:pt x="1853" y="1349"/>
                    <a:pt x="1778" y="1249"/>
                  </a:cubicBezTo>
                  <a:lnTo>
                    <a:pt x="1776" y="1312"/>
                  </a:lnTo>
                  <a:cubicBezTo>
                    <a:pt x="1586" y="1275"/>
                    <a:pt x="1428" y="1092"/>
                    <a:pt x="1254" y="700"/>
                  </a:cubicBezTo>
                  <a:lnTo>
                    <a:pt x="1018" y="533"/>
                  </a:lnTo>
                  <a:lnTo>
                    <a:pt x="930" y="883"/>
                  </a:lnTo>
                  <a:cubicBezTo>
                    <a:pt x="926" y="884"/>
                    <a:pt x="922" y="885"/>
                    <a:pt x="918" y="885"/>
                  </a:cubicBezTo>
                  <a:cubicBezTo>
                    <a:pt x="845" y="885"/>
                    <a:pt x="750" y="628"/>
                    <a:pt x="724" y="405"/>
                  </a:cubicBezTo>
                  <a:cubicBezTo>
                    <a:pt x="699" y="453"/>
                    <a:pt x="670" y="470"/>
                    <a:pt x="639" y="470"/>
                  </a:cubicBezTo>
                  <a:cubicBezTo>
                    <a:pt x="558" y="470"/>
                    <a:pt x="461" y="351"/>
                    <a:pt x="377" y="351"/>
                  </a:cubicBezTo>
                  <a:cubicBezTo>
                    <a:pt x="338" y="351"/>
                    <a:pt x="302" y="376"/>
                    <a:pt x="272" y="449"/>
                  </a:cubicBezTo>
                  <a:lnTo>
                    <a:pt x="285" y="74"/>
                  </a:lnTo>
                  <a:cubicBezTo>
                    <a:pt x="231" y="22"/>
                    <a:pt x="194" y="1"/>
                    <a:pt x="16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82" name="Google Shape;10882;p50"/>
            <p:cNvSpPr/>
            <p:nvPr/>
          </p:nvSpPr>
          <p:spPr>
            <a:xfrm>
              <a:off x="4806550" y="1935050"/>
              <a:ext cx="289800" cy="335875"/>
            </a:xfrm>
            <a:custGeom>
              <a:avLst/>
              <a:gdLst/>
              <a:ahLst/>
              <a:cxnLst/>
              <a:rect l="l" t="t" r="r" b="b"/>
              <a:pathLst>
                <a:path w="11592" h="13435" extrusionOk="0">
                  <a:moveTo>
                    <a:pt x="1119" y="3179"/>
                  </a:moveTo>
                  <a:lnTo>
                    <a:pt x="1119" y="3179"/>
                  </a:lnTo>
                  <a:cubicBezTo>
                    <a:pt x="1119" y="3179"/>
                    <a:pt x="1119" y="3179"/>
                    <a:pt x="1120" y="3179"/>
                  </a:cubicBezTo>
                  <a:cubicBezTo>
                    <a:pt x="1119" y="3179"/>
                    <a:pt x="1119" y="3179"/>
                    <a:pt x="1119" y="3179"/>
                  </a:cubicBezTo>
                  <a:close/>
                  <a:moveTo>
                    <a:pt x="561" y="2912"/>
                  </a:moveTo>
                  <a:lnTo>
                    <a:pt x="846" y="3364"/>
                  </a:lnTo>
                  <a:lnTo>
                    <a:pt x="628" y="3135"/>
                  </a:lnTo>
                  <a:lnTo>
                    <a:pt x="561" y="2912"/>
                  </a:lnTo>
                  <a:close/>
                  <a:moveTo>
                    <a:pt x="2753" y="9315"/>
                  </a:moveTo>
                  <a:cubicBezTo>
                    <a:pt x="2771" y="9315"/>
                    <a:pt x="2806" y="9380"/>
                    <a:pt x="2877" y="9478"/>
                  </a:cubicBezTo>
                  <a:lnTo>
                    <a:pt x="2726" y="9533"/>
                  </a:lnTo>
                  <a:cubicBezTo>
                    <a:pt x="2732" y="9378"/>
                    <a:pt x="2734" y="9315"/>
                    <a:pt x="2753" y="9315"/>
                  </a:cubicBezTo>
                  <a:close/>
                  <a:moveTo>
                    <a:pt x="737" y="1"/>
                  </a:moveTo>
                  <a:lnTo>
                    <a:pt x="737" y="1"/>
                  </a:lnTo>
                  <a:cubicBezTo>
                    <a:pt x="767" y="237"/>
                    <a:pt x="758" y="488"/>
                    <a:pt x="897" y="810"/>
                  </a:cubicBezTo>
                  <a:cubicBezTo>
                    <a:pt x="810" y="626"/>
                    <a:pt x="693" y="517"/>
                    <a:pt x="609" y="517"/>
                  </a:cubicBezTo>
                  <a:cubicBezTo>
                    <a:pt x="594" y="517"/>
                    <a:pt x="580" y="520"/>
                    <a:pt x="568" y="527"/>
                  </a:cubicBezTo>
                  <a:cubicBezTo>
                    <a:pt x="547" y="610"/>
                    <a:pt x="524" y="694"/>
                    <a:pt x="505" y="777"/>
                  </a:cubicBezTo>
                  <a:cubicBezTo>
                    <a:pt x="508" y="812"/>
                    <a:pt x="512" y="849"/>
                    <a:pt x="519" y="889"/>
                  </a:cubicBezTo>
                  <a:cubicBezTo>
                    <a:pt x="542" y="880"/>
                    <a:pt x="567" y="847"/>
                    <a:pt x="600" y="847"/>
                  </a:cubicBezTo>
                  <a:cubicBezTo>
                    <a:pt x="620" y="847"/>
                    <a:pt x="643" y="859"/>
                    <a:pt x="670" y="896"/>
                  </a:cubicBezTo>
                  <a:cubicBezTo>
                    <a:pt x="659" y="886"/>
                    <a:pt x="649" y="881"/>
                    <a:pt x="640" y="881"/>
                  </a:cubicBezTo>
                  <a:cubicBezTo>
                    <a:pt x="554" y="881"/>
                    <a:pt x="525" y="1270"/>
                    <a:pt x="424" y="1270"/>
                  </a:cubicBezTo>
                  <a:cubicBezTo>
                    <a:pt x="417" y="1270"/>
                    <a:pt x="409" y="1268"/>
                    <a:pt x="401" y="1264"/>
                  </a:cubicBezTo>
                  <a:cubicBezTo>
                    <a:pt x="371" y="1419"/>
                    <a:pt x="345" y="1575"/>
                    <a:pt x="322" y="1730"/>
                  </a:cubicBezTo>
                  <a:cubicBezTo>
                    <a:pt x="342" y="1679"/>
                    <a:pt x="356" y="1620"/>
                    <a:pt x="380" y="1620"/>
                  </a:cubicBezTo>
                  <a:cubicBezTo>
                    <a:pt x="406" y="1620"/>
                    <a:pt x="446" y="1695"/>
                    <a:pt x="519" y="1941"/>
                  </a:cubicBezTo>
                  <a:lnTo>
                    <a:pt x="311" y="1807"/>
                  </a:lnTo>
                  <a:cubicBezTo>
                    <a:pt x="281" y="2022"/>
                    <a:pt x="257" y="2235"/>
                    <a:pt x="241" y="2451"/>
                  </a:cubicBezTo>
                  <a:cubicBezTo>
                    <a:pt x="250" y="2474"/>
                    <a:pt x="262" y="2500"/>
                    <a:pt x="274" y="2525"/>
                  </a:cubicBezTo>
                  <a:lnTo>
                    <a:pt x="239" y="2456"/>
                  </a:lnTo>
                  <a:cubicBezTo>
                    <a:pt x="236" y="2486"/>
                    <a:pt x="234" y="2518"/>
                    <a:pt x="232" y="2548"/>
                  </a:cubicBezTo>
                  <a:cubicBezTo>
                    <a:pt x="199" y="2556"/>
                    <a:pt x="173" y="2560"/>
                    <a:pt x="156" y="2560"/>
                  </a:cubicBezTo>
                  <a:cubicBezTo>
                    <a:pt x="141" y="2560"/>
                    <a:pt x="132" y="2557"/>
                    <a:pt x="130" y="2551"/>
                  </a:cubicBezTo>
                  <a:lnTo>
                    <a:pt x="130" y="2551"/>
                  </a:lnTo>
                  <a:cubicBezTo>
                    <a:pt x="146" y="2641"/>
                    <a:pt x="176" y="2727"/>
                    <a:pt x="216" y="2808"/>
                  </a:cubicBezTo>
                  <a:cubicBezTo>
                    <a:pt x="216" y="2817"/>
                    <a:pt x="216" y="2824"/>
                    <a:pt x="216" y="2831"/>
                  </a:cubicBezTo>
                  <a:cubicBezTo>
                    <a:pt x="199" y="2813"/>
                    <a:pt x="169" y="2780"/>
                    <a:pt x="123" y="2729"/>
                  </a:cubicBezTo>
                  <a:lnTo>
                    <a:pt x="123" y="2729"/>
                  </a:lnTo>
                  <a:cubicBezTo>
                    <a:pt x="0" y="2905"/>
                    <a:pt x="83" y="2947"/>
                    <a:pt x="211" y="3005"/>
                  </a:cubicBezTo>
                  <a:cubicBezTo>
                    <a:pt x="204" y="3235"/>
                    <a:pt x="206" y="3462"/>
                    <a:pt x="213" y="3689"/>
                  </a:cubicBezTo>
                  <a:lnTo>
                    <a:pt x="591" y="4204"/>
                  </a:lnTo>
                  <a:cubicBezTo>
                    <a:pt x="420" y="3770"/>
                    <a:pt x="176" y="3179"/>
                    <a:pt x="225" y="2915"/>
                  </a:cubicBezTo>
                  <a:lnTo>
                    <a:pt x="225" y="2915"/>
                  </a:lnTo>
                  <a:cubicBezTo>
                    <a:pt x="556" y="3102"/>
                    <a:pt x="561" y="3965"/>
                    <a:pt x="672" y="4048"/>
                  </a:cubicBezTo>
                  <a:cubicBezTo>
                    <a:pt x="874" y="5064"/>
                    <a:pt x="505" y="4816"/>
                    <a:pt x="336" y="4948"/>
                  </a:cubicBezTo>
                  <a:cubicBezTo>
                    <a:pt x="742" y="7502"/>
                    <a:pt x="2103" y="9881"/>
                    <a:pt x="4340" y="11749"/>
                  </a:cubicBezTo>
                  <a:cubicBezTo>
                    <a:pt x="5909" y="12915"/>
                    <a:pt x="7695" y="13435"/>
                    <a:pt x="9493" y="13435"/>
                  </a:cubicBezTo>
                  <a:cubicBezTo>
                    <a:pt x="10110" y="13435"/>
                    <a:pt x="10728" y="13373"/>
                    <a:pt x="11338" y="13256"/>
                  </a:cubicBezTo>
                  <a:lnTo>
                    <a:pt x="11290" y="13219"/>
                  </a:lnTo>
                  <a:lnTo>
                    <a:pt x="11350" y="13252"/>
                  </a:lnTo>
                  <a:cubicBezTo>
                    <a:pt x="11431" y="13235"/>
                    <a:pt x="11510" y="13222"/>
                    <a:pt x="11591" y="13203"/>
                  </a:cubicBezTo>
                  <a:cubicBezTo>
                    <a:pt x="11519" y="12902"/>
                    <a:pt x="11373" y="13122"/>
                    <a:pt x="11192" y="12825"/>
                  </a:cubicBezTo>
                  <a:lnTo>
                    <a:pt x="11190" y="12825"/>
                  </a:lnTo>
                  <a:cubicBezTo>
                    <a:pt x="11197" y="13040"/>
                    <a:pt x="11146" y="13104"/>
                    <a:pt x="11070" y="13104"/>
                  </a:cubicBezTo>
                  <a:cubicBezTo>
                    <a:pt x="10954" y="13104"/>
                    <a:pt x="10782" y="12957"/>
                    <a:pt x="10668" y="12957"/>
                  </a:cubicBezTo>
                  <a:cubicBezTo>
                    <a:pt x="10666" y="12957"/>
                    <a:pt x="10664" y="12957"/>
                    <a:pt x="10662" y="12957"/>
                  </a:cubicBezTo>
                  <a:cubicBezTo>
                    <a:pt x="10627" y="13132"/>
                    <a:pt x="10590" y="13202"/>
                    <a:pt x="10551" y="13202"/>
                  </a:cubicBezTo>
                  <a:cubicBezTo>
                    <a:pt x="10496" y="13202"/>
                    <a:pt x="10436" y="13069"/>
                    <a:pt x="10372" y="12895"/>
                  </a:cubicBezTo>
                  <a:cubicBezTo>
                    <a:pt x="10285" y="12897"/>
                    <a:pt x="10199" y="12898"/>
                    <a:pt x="10114" y="12898"/>
                  </a:cubicBezTo>
                  <a:cubicBezTo>
                    <a:pt x="10008" y="12898"/>
                    <a:pt x="9904" y="12896"/>
                    <a:pt x="9799" y="12892"/>
                  </a:cubicBezTo>
                  <a:lnTo>
                    <a:pt x="9799" y="12904"/>
                  </a:lnTo>
                  <a:lnTo>
                    <a:pt x="9795" y="12892"/>
                  </a:lnTo>
                  <a:cubicBezTo>
                    <a:pt x="9621" y="12885"/>
                    <a:pt x="9447" y="12874"/>
                    <a:pt x="9278" y="12855"/>
                  </a:cubicBezTo>
                  <a:lnTo>
                    <a:pt x="9229" y="13177"/>
                  </a:lnTo>
                  <a:lnTo>
                    <a:pt x="9236" y="12992"/>
                  </a:lnTo>
                  <a:cubicBezTo>
                    <a:pt x="9213" y="12936"/>
                    <a:pt x="9189" y="12888"/>
                    <a:pt x="9166" y="12844"/>
                  </a:cubicBezTo>
                  <a:cubicBezTo>
                    <a:pt x="7729" y="12672"/>
                    <a:pt x="6331" y="12102"/>
                    <a:pt x="5109" y="11061"/>
                  </a:cubicBezTo>
                  <a:cubicBezTo>
                    <a:pt x="4625" y="10743"/>
                    <a:pt x="4164" y="10386"/>
                    <a:pt x="3735" y="9997"/>
                  </a:cubicBezTo>
                  <a:cubicBezTo>
                    <a:pt x="3519" y="9950"/>
                    <a:pt x="3283" y="9899"/>
                    <a:pt x="3130" y="9691"/>
                  </a:cubicBezTo>
                  <a:lnTo>
                    <a:pt x="3130" y="9691"/>
                  </a:lnTo>
                  <a:cubicBezTo>
                    <a:pt x="3199" y="9851"/>
                    <a:pt x="3195" y="9978"/>
                    <a:pt x="3227" y="10152"/>
                  </a:cubicBezTo>
                  <a:cubicBezTo>
                    <a:pt x="3014" y="10015"/>
                    <a:pt x="2963" y="9570"/>
                    <a:pt x="2909" y="9151"/>
                  </a:cubicBezTo>
                  <a:cubicBezTo>
                    <a:pt x="2172" y="8307"/>
                    <a:pt x="1593" y="7336"/>
                    <a:pt x="1203" y="6285"/>
                  </a:cubicBezTo>
                  <a:lnTo>
                    <a:pt x="1189" y="6269"/>
                  </a:lnTo>
                  <a:lnTo>
                    <a:pt x="1189" y="6251"/>
                  </a:lnTo>
                  <a:cubicBezTo>
                    <a:pt x="853" y="5330"/>
                    <a:pt x="670" y="4359"/>
                    <a:pt x="644" y="3378"/>
                  </a:cubicBezTo>
                  <a:lnTo>
                    <a:pt x="644" y="3378"/>
                  </a:lnTo>
                  <a:cubicBezTo>
                    <a:pt x="1018" y="3575"/>
                    <a:pt x="2307" y="4468"/>
                    <a:pt x="3946" y="5627"/>
                  </a:cubicBezTo>
                  <a:cubicBezTo>
                    <a:pt x="3952" y="5562"/>
                    <a:pt x="3957" y="5496"/>
                    <a:pt x="3955" y="5429"/>
                  </a:cubicBezTo>
                  <a:lnTo>
                    <a:pt x="3955" y="5429"/>
                  </a:lnTo>
                  <a:cubicBezTo>
                    <a:pt x="3958" y="5517"/>
                    <a:pt x="3981" y="5606"/>
                    <a:pt x="4024" y="5683"/>
                  </a:cubicBezTo>
                  <a:cubicBezTo>
                    <a:pt x="4094" y="5731"/>
                    <a:pt x="4166" y="5782"/>
                    <a:pt x="4238" y="5833"/>
                  </a:cubicBezTo>
                  <a:cubicBezTo>
                    <a:pt x="4166" y="5615"/>
                    <a:pt x="4303" y="5708"/>
                    <a:pt x="4203" y="5340"/>
                  </a:cubicBezTo>
                  <a:cubicBezTo>
                    <a:pt x="2405" y="4094"/>
                    <a:pt x="1084" y="3178"/>
                    <a:pt x="1116" y="3178"/>
                  </a:cubicBezTo>
                  <a:lnTo>
                    <a:pt x="1116" y="3178"/>
                  </a:lnTo>
                  <a:cubicBezTo>
                    <a:pt x="1117" y="3178"/>
                    <a:pt x="1118" y="3178"/>
                    <a:pt x="1119" y="3179"/>
                  </a:cubicBezTo>
                  <a:lnTo>
                    <a:pt x="1119" y="3179"/>
                  </a:lnTo>
                  <a:cubicBezTo>
                    <a:pt x="1101" y="3169"/>
                    <a:pt x="1238" y="3084"/>
                    <a:pt x="1500" y="2940"/>
                  </a:cubicBezTo>
                  <a:cubicBezTo>
                    <a:pt x="1512" y="2807"/>
                    <a:pt x="1513" y="2665"/>
                    <a:pt x="1576" y="2665"/>
                  </a:cubicBezTo>
                  <a:cubicBezTo>
                    <a:pt x="1610" y="2665"/>
                    <a:pt x="1661" y="2705"/>
                    <a:pt x="1741" y="2810"/>
                  </a:cubicBezTo>
                  <a:cubicBezTo>
                    <a:pt x="1980" y="2683"/>
                    <a:pt x="2281" y="2525"/>
                    <a:pt x="2631" y="2347"/>
                  </a:cubicBezTo>
                  <a:cubicBezTo>
                    <a:pt x="2627" y="2266"/>
                    <a:pt x="2622" y="2190"/>
                    <a:pt x="2642" y="2190"/>
                  </a:cubicBezTo>
                  <a:cubicBezTo>
                    <a:pt x="2654" y="2190"/>
                    <a:pt x="2677" y="2221"/>
                    <a:pt x="2717" y="2300"/>
                  </a:cubicBezTo>
                  <a:lnTo>
                    <a:pt x="2833" y="2242"/>
                  </a:lnTo>
                  <a:cubicBezTo>
                    <a:pt x="2754" y="2092"/>
                    <a:pt x="2685" y="1936"/>
                    <a:pt x="2624" y="1776"/>
                  </a:cubicBezTo>
                  <a:cubicBezTo>
                    <a:pt x="2603" y="1769"/>
                    <a:pt x="2583" y="1766"/>
                    <a:pt x="2564" y="1766"/>
                  </a:cubicBezTo>
                  <a:cubicBezTo>
                    <a:pt x="2417" y="1766"/>
                    <a:pt x="2326" y="1962"/>
                    <a:pt x="2221" y="1962"/>
                  </a:cubicBezTo>
                  <a:cubicBezTo>
                    <a:pt x="2173" y="1962"/>
                    <a:pt x="2122" y="1920"/>
                    <a:pt x="2061" y="1800"/>
                  </a:cubicBezTo>
                  <a:lnTo>
                    <a:pt x="2214" y="1744"/>
                  </a:lnTo>
                  <a:cubicBezTo>
                    <a:pt x="2212" y="1737"/>
                    <a:pt x="2207" y="1732"/>
                    <a:pt x="2205" y="1725"/>
                  </a:cubicBezTo>
                  <a:cubicBezTo>
                    <a:pt x="1560" y="2018"/>
                    <a:pt x="1029" y="2249"/>
                    <a:pt x="668" y="2395"/>
                  </a:cubicBezTo>
                  <a:cubicBezTo>
                    <a:pt x="728" y="1623"/>
                    <a:pt x="876" y="863"/>
                    <a:pt x="1110" y="128"/>
                  </a:cubicBezTo>
                  <a:cubicBezTo>
                    <a:pt x="988" y="105"/>
                    <a:pt x="913" y="63"/>
                    <a:pt x="73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83" name="Google Shape;10883;p50"/>
            <p:cNvSpPr/>
            <p:nvPr/>
          </p:nvSpPr>
          <p:spPr>
            <a:xfrm>
              <a:off x="4811925" y="2028375"/>
              <a:ext cx="3050" cy="6400"/>
            </a:xfrm>
            <a:custGeom>
              <a:avLst/>
              <a:gdLst/>
              <a:ahLst/>
              <a:cxnLst/>
              <a:rect l="l" t="t" r="r" b="b"/>
              <a:pathLst>
                <a:path w="122" h="256" extrusionOk="0">
                  <a:moveTo>
                    <a:pt x="1" y="0"/>
                  </a:moveTo>
                  <a:cubicBezTo>
                    <a:pt x="3" y="65"/>
                    <a:pt x="5" y="132"/>
                    <a:pt x="10" y="197"/>
                  </a:cubicBezTo>
                  <a:cubicBezTo>
                    <a:pt x="40" y="230"/>
                    <a:pt x="79" y="248"/>
                    <a:pt x="121" y="255"/>
                  </a:cubicBezTo>
                  <a:lnTo>
                    <a:pt x="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84" name="Google Shape;10884;p50"/>
            <p:cNvSpPr/>
            <p:nvPr/>
          </p:nvSpPr>
          <p:spPr>
            <a:xfrm>
              <a:off x="4873350" y="1772825"/>
              <a:ext cx="438350" cy="300900"/>
            </a:xfrm>
            <a:custGeom>
              <a:avLst/>
              <a:gdLst/>
              <a:ahLst/>
              <a:cxnLst/>
              <a:rect l="l" t="t" r="r" b="b"/>
              <a:pathLst>
                <a:path w="17534" h="12036" extrusionOk="0">
                  <a:moveTo>
                    <a:pt x="16370" y="6538"/>
                  </a:moveTo>
                  <a:cubicBezTo>
                    <a:pt x="16404" y="6538"/>
                    <a:pt x="16475" y="6629"/>
                    <a:pt x="16535" y="6745"/>
                  </a:cubicBezTo>
                  <a:lnTo>
                    <a:pt x="16384" y="6740"/>
                  </a:lnTo>
                  <a:cubicBezTo>
                    <a:pt x="16340" y="6594"/>
                    <a:pt x="16343" y="6538"/>
                    <a:pt x="16370" y="6538"/>
                  </a:cubicBezTo>
                  <a:close/>
                  <a:moveTo>
                    <a:pt x="16695" y="7491"/>
                  </a:moveTo>
                  <a:cubicBezTo>
                    <a:pt x="16696" y="7492"/>
                    <a:pt x="16697" y="7493"/>
                    <a:pt x="16698" y="7493"/>
                  </a:cubicBezTo>
                  <a:lnTo>
                    <a:pt x="16698" y="7493"/>
                  </a:lnTo>
                  <a:cubicBezTo>
                    <a:pt x="16697" y="7493"/>
                    <a:pt x="16696" y="7492"/>
                    <a:pt x="16695" y="7491"/>
                  </a:cubicBezTo>
                  <a:close/>
                  <a:moveTo>
                    <a:pt x="16866" y="8085"/>
                  </a:moveTo>
                  <a:lnTo>
                    <a:pt x="16933" y="8145"/>
                  </a:lnTo>
                  <a:cubicBezTo>
                    <a:pt x="16930" y="8146"/>
                    <a:pt x="16926" y="8147"/>
                    <a:pt x="16923" y="8147"/>
                  </a:cubicBezTo>
                  <a:cubicBezTo>
                    <a:pt x="16902" y="8147"/>
                    <a:pt x="16884" y="8123"/>
                    <a:pt x="16866" y="8085"/>
                  </a:cubicBezTo>
                  <a:close/>
                  <a:moveTo>
                    <a:pt x="7918" y="1"/>
                  </a:moveTo>
                  <a:cubicBezTo>
                    <a:pt x="5900" y="1"/>
                    <a:pt x="3907" y="567"/>
                    <a:pt x="2157" y="1575"/>
                  </a:cubicBezTo>
                  <a:cubicBezTo>
                    <a:pt x="2199" y="1733"/>
                    <a:pt x="2240" y="1909"/>
                    <a:pt x="2287" y="2057"/>
                  </a:cubicBezTo>
                  <a:cubicBezTo>
                    <a:pt x="3935" y="1090"/>
                    <a:pt x="5794" y="524"/>
                    <a:pt x="7631" y="524"/>
                  </a:cubicBezTo>
                  <a:cubicBezTo>
                    <a:pt x="9320" y="524"/>
                    <a:pt x="10990" y="1002"/>
                    <a:pt x="12461" y="2085"/>
                  </a:cubicBezTo>
                  <a:cubicBezTo>
                    <a:pt x="10941" y="2757"/>
                    <a:pt x="5497" y="5423"/>
                    <a:pt x="1605" y="7255"/>
                  </a:cubicBezTo>
                  <a:cubicBezTo>
                    <a:pt x="1603" y="7285"/>
                    <a:pt x="1601" y="7315"/>
                    <a:pt x="1596" y="7345"/>
                  </a:cubicBezTo>
                  <a:cubicBezTo>
                    <a:pt x="1580" y="7324"/>
                    <a:pt x="1568" y="7301"/>
                    <a:pt x="1552" y="7278"/>
                  </a:cubicBezTo>
                  <a:cubicBezTo>
                    <a:pt x="998" y="7540"/>
                    <a:pt x="476" y="7783"/>
                    <a:pt x="1" y="8001"/>
                  </a:cubicBezTo>
                  <a:cubicBezTo>
                    <a:pt x="158" y="8253"/>
                    <a:pt x="316" y="8526"/>
                    <a:pt x="437" y="8526"/>
                  </a:cubicBezTo>
                  <a:cubicBezTo>
                    <a:pt x="479" y="8526"/>
                    <a:pt x="517" y="8493"/>
                    <a:pt x="548" y="8416"/>
                  </a:cubicBezTo>
                  <a:cubicBezTo>
                    <a:pt x="614" y="8349"/>
                    <a:pt x="694" y="8321"/>
                    <a:pt x="784" y="8321"/>
                  </a:cubicBezTo>
                  <a:cubicBezTo>
                    <a:pt x="830" y="8321"/>
                    <a:pt x="878" y="8328"/>
                    <a:pt x="928" y="8342"/>
                  </a:cubicBezTo>
                  <a:cubicBezTo>
                    <a:pt x="1181" y="8212"/>
                    <a:pt x="1452" y="8075"/>
                    <a:pt x="1730" y="7932"/>
                  </a:cubicBezTo>
                  <a:cubicBezTo>
                    <a:pt x="1744" y="7892"/>
                    <a:pt x="1763" y="7862"/>
                    <a:pt x="1798" y="7862"/>
                  </a:cubicBezTo>
                  <a:cubicBezTo>
                    <a:pt x="1810" y="7862"/>
                    <a:pt x="1823" y="7866"/>
                    <a:pt x="1839" y="7874"/>
                  </a:cubicBezTo>
                  <a:cubicBezTo>
                    <a:pt x="1839" y="7874"/>
                    <a:pt x="1839" y="7876"/>
                    <a:pt x="1839" y="7876"/>
                  </a:cubicBezTo>
                  <a:cubicBezTo>
                    <a:pt x="2192" y="7697"/>
                    <a:pt x="2560" y="7512"/>
                    <a:pt x="2940" y="7317"/>
                  </a:cubicBezTo>
                  <a:cubicBezTo>
                    <a:pt x="2996" y="7171"/>
                    <a:pt x="3062" y="7052"/>
                    <a:pt x="3176" y="7052"/>
                  </a:cubicBezTo>
                  <a:cubicBezTo>
                    <a:pt x="3210" y="7052"/>
                    <a:pt x="3248" y="7062"/>
                    <a:pt x="3291" y="7085"/>
                  </a:cubicBezTo>
                  <a:cubicBezTo>
                    <a:pt x="3258" y="6974"/>
                    <a:pt x="3228" y="6800"/>
                    <a:pt x="3156" y="6703"/>
                  </a:cubicBezTo>
                  <a:lnTo>
                    <a:pt x="3156" y="6703"/>
                  </a:lnTo>
                  <a:lnTo>
                    <a:pt x="3411" y="6856"/>
                  </a:lnTo>
                  <a:lnTo>
                    <a:pt x="3367" y="7102"/>
                  </a:lnTo>
                  <a:lnTo>
                    <a:pt x="4556" y="6501"/>
                  </a:lnTo>
                  <a:cubicBezTo>
                    <a:pt x="4491" y="6464"/>
                    <a:pt x="4426" y="6462"/>
                    <a:pt x="4366" y="6376"/>
                  </a:cubicBezTo>
                  <a:lnTo>
                    <a:pt x="4366" y="6376"/>
                  </a:lnTo>
                  <a:cubicBezTo>
                    <a:pt x="4383" y="6389"/>
                    <a:pt x="4403" y="6393"/>
                    <a:pt x="4425" y="6393"/>
                  </a:cubicBezTo>
                  <a:cubicBezTo>
                    <a:pt x="4468" y="6393"/>
                    <a:pt x="4518" y="6376"/>
                    <a:pt x="4563" y="6376"/>
                  </a:cubicBezTo>
                  <a:cubicBezTo>
                    <a:pt x="4605" y="6376"/>
                    <a:pt x="4642" y="6390"/>
                    <a:pt x="4665" y="6446"/>
                  </a:cubicBezTo>
                  <a:cubicBezTo>
                    <a:pt x="4758" y="6399"/>
                    <a:pt x="4853" y="6351"/>
                    <a:pt x="4946" y="6304"/>
                  </a:cubicBezTo>
                  <a:cubicBezTo>
                    <a:pt x="4967" y="6179"/>
                    <a:pt x="4990" y="6061"/>
                    <a:pt x="5018" y="5950"/>
                  </a:cubicBezTo>
                  <a:lnTo>
                    <a:pt x="5268" y="6140"/>
                  </a:lnTo>
                  <a:cubicBezTo>
                    <a:pt x="6114" y="5711"/>
                    <a:pt x="6967" y="5277"/>
                    <a:pt x="7776" y="4865"/>
                  </a:cubicBezTo>
                  <a:lnTo>
                    <a:pt x="7760" y="4684"/>
                  </a:lnTo>
                  <a:lnTo>
                    <a:pt x="7862" y="4821"/>
                  </a:lnTo>
                  <a:cubicBezTo>
                    <a:pt x="10271" y="3587"/>
                    <a:pt x="12288" y="2523"/>
                    <a:pt x="12638" y="2224"/>
                  </a:cubicBezTo>
                  <a:lnTo>
                    <a:pt x="12663" y="2243"/>
                  </a:lnTo>
                  <a:cubicBezTo>
                    <a:pt x="12526" y="2859"/>
                    <a:pt x="12176" y="6395"/>
                    <a:pt x="11842" y="10032"/>
                  </a:cubicBezTo>
                  <a:cubicBezTo>
                    <a:pt x="11967" y="9996"/>
                    <a:pt x="12100" y="9904"/>
                    <a:pt x="12248" y="9904"/>
                  </a:cubicBezTo>
                  <a:cubicBezTo>
                    <a:pt x="12282" y="9904"/>
                    <a:pt x="12317" y="9909"/>
                    <a:pt x="12352" y="9921"/>
                  </a:cubicBezTo>
                  <a:cubicBezTo>
                    <a:pt x="12424" y="9156"/>
                    <a:pt x="12494" y="8398"/>
                    <a:pt x="12563" y="7667"/>
                  </a:cubicBezTo>
                  <a:cubicBezTo>
                    <a:pt x="12540" y="7612"/>
                    <a:pt x="12531" y="7551"/>
                    <a:pt x="12533" y="7491"/>
                  </a:cubicBezTo>
                  <a:lnTo>
                    <a:pt x="12533" y="7491"/>
                  </a:lnTo>
                  <a:cubicBezTo>
                    <a:pt x="12543" y="7517"/>
                    <a:pt x="12556" y="7544"/>
                    <a:pt x="12573" y="7568"/>
                  </a:cubicBezTo>
                  <a:cubicBezTo>
                    <a:pt x="12779" y="5351"/>
                    <a:pt x="12953" y="3430"/>
                    <a:pt x="13006" y="2512"/>
                  </a:cubicBezTo>
                  <a:cubicBezTo>
                    <a:pt x="14729" y="3831"/>
                    <a:pt x="15904" y="5474"/>
                    <a:pt x="16486" y="7257"/>
                  </a:cubicBezTo>
                  <a:cubicBezTo>
                    <a:pt x="16618" y="7222"/>
                    <a:pt x="16778" y="7234"/>
                    <a:pt x="16574" y="6606"/>
                  </a:cubicBezTo>
                  <a:lnTo>
                    <a:pt x="16574" y="6606"/>
                  </a:lnTo>
                  <a:lnTo>
                    <a:pt x="16748" y="7037"/>
                  </a:lnTo>
                  <a:cubicBezTo>
                    <a:pt x="16741" y="7036"/>
                    <a:pt x="16735" y="7035"/>
                    <a:pt x="16730" y="7035"/>
                  </a:cubicBezTo>
                  <a:cubicBezTo>
                    <a:pt x="16570" y="7035"/>
                    <a:pt x="16863" y="7515"/>
                    <a:pt x="16754" y="7515"/>
                  </a:cubicBezTo>
                  <a:cubicBezTo>
                    <a:pt x="16742" y="7515"/>
                    <a:pt x="16723" y="7508"/>
                    <a:pt x="16698" y="7493"/>
                  </a:cubicBezTo>
                  <a:lnTo>
                    <a:pt x="16698" y="7493"/>
                  </a:lnTo>
                  <a:cubicBezTo>
                    <a:pt x="16754" y="7535"/>
                    <a:pt x="16796" y="7928"/>
                    <a:pt x="16866" y="8085"/>
                  </a:cubicBezTo>
                  <a:lnTo>
                    <a:pt x="16787" y="8013"/>
                  </a:lnTo>
                  <a:cubicBezTo>
                    <a:pt x="16792" y="7892"/>
                    <a:pt x="16715" y="7799"/>
                    <a:pt x="16618" y="7704"/>
                  </a:cubicBezTo>
                  <a:lnTo>
                    <a:pt x="16618" y="7704"/>
                  </a:lnTo>
                  <a:cubicBezTo>
                    <a:pt x="16968" y="9017"/>
                    <a:pt x="16998" y="10394"/>
                    <a:pt x="16708" y="11722"/>
                  </a:cubicBezTo>
                  <a:cubicBezTo>
                    <a:pt x="16790" y="11829"/>
                    <a:pt x="16868" y="11933"/>
                    <a:pt x="16945" y="12035"/>
                  </a:cubicBezTo>
                  <a:cubicBezTo>
                    <a:pt x="16949" y="12035"/>
                    <a:pt x="16953" y="12035"/>
                    <a:pt x="16957" y="12035"/>
                  </a:cubicBezTo>
                  <a:cubicBezTo>
                    <a:pt x="17074" y="12035"/>
                    <a:pt x="17124" y="11940"/>
                    <a:pt x="17205" y="11815"/>
                  </a:cubicBezTo>
                  <a:cubicBezTo>
                    <a:pt x="17506" y="10505"/>
                    <a:pt x="17534" y="9149"/>
                    <a:pt x="17283" y="7827"/>
                  </a:cubicBezTo>
                  <a:lnTo>
                    <a:pt x="17144" y="7447"/>
                  </a:lnTo>
                  <a:cubicBezTo>
                    <a:pt x="17188" y="7306"/>
                    <a:pt x="17045" y="7113"/>
                    <a:pt x="17052" y="6926"/>
                  </a:cubicBezTo>
                  <a:lnTo>
                    <a:pt x="17052" y="6926"/>
                  </a:lnTo>
                  <a:cubicBezTo>
                    <a:pt x="17061" y="6935"/>
                    <a:pt x="17070" y="6942"/>
                    <a:pt x="17077" y="6951"/>
                  </a:cubicBezTo>
                  <a:cubicBezTo>
                    <a:pt x="16887" y="6283"/>
                    <a:pt x="16630" y="5639"/>
                    <a:pt x="16310" y="5025"/>
                  </a:cubicBezTo>
                  <a:lnTo>
                    <a:pt x="16224" y="4943"/>
                  </a:lnTo>
                  <a:cubicBezTo>
                    <a:pt x="16224" y="4906"/>
                    <a:pt x="16191" y="4825"/>
                    <a:pt x="16168" y="4758"/>
                  </a:cubicBezTo>
                  <a:cubicBezTo>
                    <a:pt x="15519" y="3603"/>
                    <a:pt x="14671" y="2574"/>
                    <a:pt x="13660" y="1719"/>
                  </a:cubicBezTo>
                  <a:cubicBezTo>
                    <a:pt x="11859" y="535"/>
                    <a:pt x="9877" y="1"/>
                    <a:pt x="791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85" name="Google Shape;10885;p50"/>
            <p:cNvSpPr/>
            <p:nvPr/>
          </p:nvSpPr>
          <p:spPr>
            <a:xfrm>
              <a:off x="5110625" y="2248600"/>
              <a:ext cx="22925" cy="12425"/>
            </a:xfrm>
            <a:custGeom>
              <a:avLst/>
              <a:gdLst/>
              <a:ahLst/>
              <a:cxnLst/>
              <a:rect l="l" t="t" r="r" b="b"/>
              <a:pathLst>
                <a:path w="917" h="497" extrusionOk="0">
                  <a:moveTo>
                    <a:pt x="360" y="0"/>
                  </a:moveTo>
                  <a:cubicBezTo>
                    <a:pt x="265" y="28"/>
                    <a:pt x="168" y="54"/>
                    <a:pt x="73" y="79"/>
                  </a:cubicBezTo>
                  <a:cubicBezTo>
                    <a:pt x="117" y="167"/>
                    <a:pt x="168" y="251"/>
                    <a:pt x="226" y="332"/>
                  </a:cubicBezTo>
                  <a:lnTo>
                    <a:pt x="1" y="353"/>
                  </a:lnTo>
                  <a:cubicBezTo>
                    <a:pt x="24" y="401"/>
                    <a:pt x="49" y="450"/>
                    <a:pt x="80" y="496"/>
                  </a:cubicBezTo>
                  <a:cubicBezTo>
                    <a:pt x="362" y="415"/>
                    <a:pt x="641" y="325"/>
                    <a:pt x="916" y="220"/>
                  </a:cubicBezTo>
                  <a:cubicBezTo>
                    <a:pt x="871" y="123"/>
                    <a:pt x="833" y="89"/>
                    <a:pt x="799" y="89"/>
                  </a:cubicBezTo>
                  <a:cubicBezTo>
                    <a:pt x="719" y="89"/>
                    <a:pt x="658" y="277"/>
                    <a:pt x="567" y="277"/>
                  </a:cubicBezTo>
                  <a:cubicBezTo>
                    <a:pt x="513" y="277"/>
                    <a:pt x="447" y="211"/>
                    <a:pt x="36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86" name="Google Shape;10886;p50"/>
            <p:cNvSpPr/>
            <p:nvPr/>
          </p:nvSpPr>
          <p:spPr>
            <a:xfrm>
              <a:off x="5056800" y="2173425"/>
              <a:ext cx="64575" cy="56825"/>
            </a:xfrm>
            <a:custGeom>
              <a:avLst/>
              <a:gdLst/>
              <a:ahLst/>
              <a:cxnLst/>
              <a:rect l="l" t="t" r="r" b="b"/>
              <a:pathLst>
                <a:path w="2583" h="2273" extrusionOk="0">
                  <a:moveTo>
                    <a:pt x="204" y="1"/>
                  </a:moveTo>
                  <a:cubicBezTo>
                    <a:pt x="155" y="179"/>
                    <a:pt x="0" y="184"/>
                    <a:pt x="2" y="443"/>
                  </a:cubicBezTo>
                  <a:lnTo>
                    <a:pt x="1254" y="1345"/>
                  </a:lnTo>
                  <a:cubicBezTo>
                    <a:pt x="1312" y="1229"/>
                    <a:pt x="1338" y="1033"/>
                    <a:pt x="1392" y="1033"/>
                  </a:cubicBezTo>
                  <a:cubicBezTo>
                    <a:pt x="1408" y="1033"/>
                    <a:pt x="1425" y="1048"/>
                    <a:pt x="1447" y="1085"/>
                  </a:cubicBezTo>
                  <a:cubicBezTo>
                    <a:pt x="1551" y="1292"/>
                    <a:pt x="1655" y="1565"/>
                    <a:pt x="1764" y="1586"/>
                  </a:cubicBezTo>
                  <a:lnTo>
                    <a:pt x="1665" y="1250"/>
                  </a:lnTo>
                  <a:lnTo>
                    <a:pt x="1665" y="1250"/>
                  </a:lnTo>
                  <a:cubicBezTo>
                    <a:pt x="1774" y="1334"/>
                    <a:pt x="1732" y="1475"/>
                    <a:pt x="1801" y="1633"/>
                  </a:cubicBezTo>
                  <a:lnTo>
                    <a:pt x="1544" y="1480"/>
                  </a:lnTo>
                  <a:lnTo>
                    <a:pt x="1544" y="1480"/>
                  </a:lnTo>
                  <a:cubicBezTo>
                    <a:pt x="1590" y="1531"/>
                    <a:pt x="1632" y="1584"/>
                    <a:pt x="1669" y="1644"/>
                  </a:cubicBezTo>
                  <a:lnTo>
                    <a:pt x="1941" y="1839"/>
                  </a:lnTo>
                  <a:lnTo>
                    <a:pt x="2017" y="1860"/>
                  </a:lnTo>
                  <a:lnTo>
                    <a:pt x="2022" y="1897"/>
                  </a:lnTo>
                  <a:cubicBezTo>
                    <a:pt x="2207" y="2031"/>
                    <a:pt x="2381" y="2156"/>
                    <a:pt x="2546" y="2272"/>
                  </a:cubicBezTo>
                  <a:cubicBezTo>
                    <a:pt x="2497" y="2136"/>
                    <a:pt x="2453" y="2041"/>
                    <a:pt x="2506" y="1802"/>
                  </a:cubicBezTo>
                  <a:cubicBezTo>
                    <a:pt x="2534" y="1774"/>
                    <a:pt x="2559" y="1742"/>
                    <a:pt x="2583" y="1707"/>
                  </a:cubicBezTo>
                  <a:cubicBezTo>
                    <a:pt x="1957" y="1245"/>
                    <a:pt x="1129" y="654"/>
                    <a:pt x="20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
        <p:nvSpPr>
          <p:cNvPr id="10887" name="Google Shape;10887;p50"/>
          <p:cNvSpPr/>
          <p:nvPr/>
        </p:nvSpPr>
        <p:spPr>
          <a:xfrm rot="-1799916">
            <a:off x="431844" y="769769"/>
            <a:ext cx="1455640" cy="824450"/>
          </a:xfrm>
          <a:custGeom>
            <a:avLst/>
            <a:gdLst/>
            <a:ahLst/>
            <a:cxnLst/>
            <a:rect l="l" t="t" r="r" b="b"/>
            <a:pathLst>
              <a:path w="47030" h="26637" extrusionOk="0">
                <a:moveTo>
                  <a:pt x="7892" y="308"/>
                </a:moveTo>
                <a:cubicBezTo>
                  <a:pt x="7884" y="308"/>
                  <a:pt x="7882" y="309"/>
                  <a:pt x="7884" y="312"/>
                </a:cubicBezTo>
                <a:lnTo>
                  <a:pt x="7884" y="312"/>
                </a:lnTo>
                <a:cubicBezTo>
                  <a:pt x="7887" y="310"/>
                  <a:pt x="7889" y="309"/>
                  <a:pt x="7892" y="308"/>
                </a:cubicBezTo>
                <a:close/>
                <a:moveTo>
                  <a:pt x="6018" y="132"/>
                </a:moveTo>
                <a:cubicBezTo>
                  <a:pt x="6418" y="132"/>
                  <a:pt x="6955" y="318"/>
                  <a:pt x="7432" y="318"/>
                </a:cubicBezTo>
                <a:cubicBezTo>
                  <a:pt x="7440" y="318"/>
                  <a:pt x="7448" y="318"/>
                  <a:pt x="7456" y="317"/>
                </a:cubicBezTo>
                <a:lnTo>
                  <a:pt x="7456" y="317"/>
                </a:lnTo>
                <a:cubicBezTo>
                  <a:pt x="7316" y="396"/>
                  <a:pt x="7184" y="426"/>
                  <a:pt x="7055" y="426"/>
                </a:cubicBezTo>
                <a:cubicBezTo>
                  <a:pt x="6682" y="426"/>
                  <a:pt x="6336" y="175"/>
                  <a:pt x="5891" y="139"/>
                </a:cubicBezTo>
                <a:cubicBezTo>
                  <a:pt x="5931" y="134"/>
                  <a:pt x="5974" y="132"/>
                  <a:pt x="6018" y="132"/>
                </a:cubicBezTo>
                <a:close/>
                <a:moveTo>
                  <a:pt x="3346" y="2823"/>
                </a:moveTo>
                <a:lnTo>
                  <a:pt x="3346" y="2823"/>
                </a:lnTo>
                <a:cubicBezTo>
                  <a:pt x="3347" y="2823"/>
                  <a:pt x="3344" y="2829"/>
                  <a:pt x="3336" y="2840"/>
                </a:cubicBezTo>
                <a:lnTo>
                  <a:pt x="3336" y="2840"/>
                </a:lnTo>
                <a:cubicBezTo>
                  <a:pt x="3342" y="2828"/>
                  <a:pt x="3346" y="2823"/>
                  <a:pt x="3346" y="2823"/>
                </a:cubicBezTo>
                <a:close/>
                <a:moveTo>
                  <a:pt x="2968" y="2890"/>
                </a:moveTo>
                <a:cubicBezTo>
                  <a:pt x="2968" y="2890"/>
                  <a:pt x="2968" y="2890"/>
                  <a:pt x="2968" y="2891"/>
                </a:cubicBezTo>
                <a:lnTo>
                  <a:pt x="2968" y="2891"/>
                </a:lnTo>
                <a:cubicBezTo>
                  <a:pt x="2968" y="2890"/>
                  <a:pt x="2968" y="2890"/>
                  <a:pt x="2968" y="2890"/>
                </a:cubicBezTo>
                <a:close/>
                <a:moveTo>
                  <a:pt x="2968" y="2891"/>
                </a:moveTo>
                <a:cubicBezTo>
                  <a:pt x="2968" y="2891"/>
                  <a:pt x="2968" y="2891"/>
                  <a:pt x="2968" y="2891"/>
                </a:cubicBezTo>
                <a:cubicBezTo>
                  <a:pt x="2968" y="2891"/>
                  <a:pt x="2968" y="2891"/>
                  <a:pt x="2968" y="2891"/>
                </a:cubicBezTo>
                <a:cubicBezTo>
                  <a:pt x="2968" y="2891"/>
                  <a:pt x="2968" y="2891"/>
                  <a:pt x="2968" y="2891"/>
                </a:cubicBezTo>
                <a:close/>
                <a:moveTo>
                  <a:pt x="3183" y="3628"/>
                </a:moveTo>
                <a:lnTo>
                  <a:pt x="3183" y="3628"/>
                </a:lnTo>
                <a:cubicBezTo>
                  <a:pt x="3123" y="3718"/>
                  <a:pt x="3064" y="3810"/>
                  <a:pt x="3004" y="3904"/>
                </a:cubicBezTo>
                <a:lnTo>
                  <a:pt x="3004" y="3904"/>
                </a:lnTo>
                <a:cubicBezTo>
                  <a:pt x="3061" y="3956"/>
                  <a:pt x="3103" y="4026"/>
                  <a:pt x="3132" y="4111"/>
                </a:cubicBezTo>
                <a:lnTo>
                  <a:pt x="3132" y="4111"/>
                </a:lnTo>
                <a:cubicBezTo>
                  <a:pt x="3076" y="4084"/>
                  <a:pt x="3001" y="4068"/>
                  <a:pt x="2903" y="4066"/>
                </a:cubicBezTo>
                <a:cubicBezTo>
                  <a:pt x="2937" y="4011"/>
                  <a:pt x="2970" y="3957"/>
                  <a:pt x="3004" y="3904"/>
                </a:cubicBezTo>
                <a:lnTo>
                  <a:pt x="3004" y="3904"/>
                </a:lnTo>
                <a:cubicBezTo>
                  <a:pt x="2978" y="3880"/>
                  <a:pt x="2948" y="3859"/>
                  <a:pt x="2914" y="3843"/>
                </a:cubicBezTo>
                <a:cubicBezTo>
                  <a:pt x="3005" y="3771"/>
                  <a:pt x="3095" y="3699"/>
                  <a:pt x="3183" y="3628"/>
                </a:cubicBezTo>
                <a:close/>
                <a:moveTo>
                  <a:pt x="4669" y="4368"/>
                </a:moveTo>
                <a:lnTo>
                  <a:pt x="4669" y="4368"/>
                </a:lnTo>
                <a:cubicBezTo>
                  <a:pt x="4674" y="4375"/>
                  <a:pt x="4678" y="4383"/>
                  <a:pt x="4683" y="4391"/>
                </a:cubicBezTo>
                <a:cubicBezTo>
                  <a:pt x="4679" y="4381"/>
                  <a:pt x="4674" y="4374"/>
                  <a:pt x="4669" y="4368"/>
                </a:cubicBezTo>
                <a:close/>
                <a:moveTo>
                  <a:pt x="3132" y="4111"/>
                </a:moveTo>
                <a:lnTo>
                  <a:pt x="3132" y="4111"/>
                </a:lnTo>
                <a:cubicBezTo>
                  <a:pt x="3280" y="4182"/>
                  <a:pt x="3284" y="4327"/>
                  <a:pt x="3182" y="4458"/>
                </a:cubicBezTo>
                <a:lnTo>
                  <a:pt x="3182" y="4458"/>
                </a:lnTo>
                <a:cubicBezTo>
                  <a:pt x="3180" y="4326"/>
                  <a:pt x="3164" y="4209"/>
                  <a:pt x="3132" y="4111"/>
                </a:cubicBezTo>
                <a:close/>
                <a:moveTo>
                  <a:pt x="2243" y="4386"/>
                </a:moveTo>
                <a:lnTo>
                  <a:pt x="2243" y="4386"/>
                </a:lnTo>
                <a:cubicBezTo>
                  <a:pt x="2109" y="4404"/>
                  <a:pt x="1961" y="4436"/>
                  <a:pt x="1827" y="4486"/>
                </a:cubicBezTo>
                <a:cubicBezTo>
                  <a:pt x="1875" y="4491"/>
                  <a:pt x="1919" y="4494"/>
                  <a:pt x="1958" y="4494"/>
                </a:cubicBezTo>
                <a:cubicBezTo>
                  <a:pt x="2115" y="4494"/>
                  <a:pt x="2203" y="4451"/>
                  <a:pt x="2243" y="4386"/>
                </a:cubicBezTo>
                <a:close/>
                <a:moveTo>
                  <a:pt x="1738" y="4588"/>
                </a:moveTo>
                <a:cubicBezTo>
                  <a:pt x="1737" y="4588"/>
                  <a:pt x="1736" y="4588"/>
                  <a:pt x="1735" y="4588"/>
                </a:cubicBezTo>
                <a:lnTo>
                  <a:pt x="1735" y="4588"/>
                </a:lnTo>
                <a:cubicBezTo>
                  <a:pt x="1768" y="4596"/>
                  <a:pt x="1789" y="4599"/>
                  <a:pt x="1800" y="4599"/>
                </a:cubicBezTo>
                <a:cubicBezTo>
                  <a:pt x="1821" y="4599"/>
                  <a:pt x="1799" y="4588"/>
                  <a:pt x="1738" y="4588"/>
                </a:cubicBezTo>
                <a:close/>
                <a:moveTo>
                  <a:pt x="2879" y="5096"/>
                </a:moveTo>
                <a:cubicBezTo>
                  <a:pt x="2892" y="5100"/>
                  <a:pt x="2905" y="5105"/>
                  <a:pt x="2919" y="5109"/>
                </a:cubicBezTo>
                <a:cubicBezTo>
                  <a:pt x="2906" y="5102"/>
                  <a:pt x="2893" y="5098"/>
                  <a:pt x="2879" y="5096"/>
                </a:cubicBezTo>
                <a:close/>
                <a:moveTo>
                  <a:pt x="2236" y="5968"/>
                </a:moveTo>
                <a:cubicBezTo>
                  <a:pt x="2236" y="5971"/>
                  <a:pt x="2235" y="5974"/>
                  <a:pt x="2234" y="5977"/>
                </a:cubicBezTo>
                <a:lnTo>
                  <a:pt x="2234" y="5977"/>
                </a:lnTo>
                <a:cubicBezTo>
                  <a:pt x="2246" y="5975"/>
                  <a:pt x="2258" y="5974"/>
                  <a:pt x="2268" y="5972"/>
                </a:cubicBezTo>
                <a:lnTo>
                  <a:pt x="2268" y="5972"/>
                </a:lnTo>
                <a:cubicBezTo>
                  <a:pt x="2284" y="5974"/>
                  <a:pt x="2300" y="5975"/>
                  <a:pt x="2317" y="5975"/>
                </a:cubicBezTo>
                <a:cubicBezTo>
                  <a:pt x="2336" y="5975"/>
                  <a:pt x="2355" y="5974"/>
                  <a:pt x="2374" y="5972"/>
                </a:cubicBezTo>
                <a:cubicBezTo>
                  <a:pt x="2366" y="5969"/>
                  <a:pt x="2353" y="5968"/>
                  <a:pt x="2337" y="5968"/>
                </a:cubicBezTo>
                <a:cubicBezTo>
                  <a:pt x="2319" y="5968"/>
                  <a:pt x="2295" y="5969"/>
                  <a:pt x="2268" y="5972"/>
                </a:cubicBezTo>
                <a:lnTo>
                  <a:pt x="2268" y="5972"/>
                </a:lnTo>
                <a:cubicBezTo>
                  <a:pt x="2258" y="5971"/>
                  <a:pt x="2247" y="5970"/>
                  <a:pt x="2236" y="5968"/>
                </a:cubicBezTo>
                <a:close/>
                <a:moveTo>
                  <a:pt x="1880" y="6136"/>
                </a:moveTo>
                <a:lnTo>
                  <a:pt x="1880" y="6136"/>
                </a:lnTo>
                <a:cubicBezTo>
                  <a:pt x="1879" y="6138"/>
                  <a:pt x="1879" y="6139"/>
                  <a:pt x="1878" y="6140"/>
                </a:cubicBezTo>
                <a:lnTo>
                  <a:pt x="1878" y="6140"/>
                </a:lnTo>
                <a:cubicBezTo>
                  <a:pt x="1880" y="6139"/>
                  <a:pt x="1881" y="6138"/>
                  <a:pt x="1882" y="6136"/>
                </a:cubicBezTo>
                <a:lnTo>
                  <a:pt x="1882" y="6136"/>
                </a:lnTo>
                <a:cubicBezTo>
                  <a:pt x="1882" y="6136"/>
                  <a:pt x="1881" y="6136"/>
                  <a:pt x="1880" y="6136"/>
                </a:cubicBezTo>
                <a:close/>
                <a:moveTo>
                  <a:pt x="1604" y="6146"/>
                </a:moveTo>
                <a:cubicBezTo>
                  <a:pt x="1551" y="6156"/>
                  <a:pt x="1528" y="6171"/>
                  <a:pt x="1521" y="6188"/>
                </a:cubicBezTo>
                <a:lnTo>
                  <a:pt x="1521" y="6188"/>
                </a:lnTo>
                <a:cubicBezTo>
                  <a:pt x="1545" y="6173"/>
                  <a:pt x="1573" y="6160"/>
                  <a:pt x="1604" y="6146"/>
                </a:cubicBezTo>
                <a:close/>
                <a:moveTo>
                  <a:pt x="1521" y="6188"/>
                </a:moveTo>
                <a:cubicBezTo>
                  <a:pt x="1451" y="6228"/>
                  <a:pt x="1409" y="6270"/>
                  <a:pt x="1417" y="6312"/>
                </a:cubicBezTo>
                <a:cubicBezTo>
                  <a:pt x="1608" y="6310"/>
                  <a:pt x="1497" y="6239"/>
                  <a:pt x="1521" y="6188"/>
                </a:cubicBezTo>
                <a:close/>
                <a:moveTo>
                  <a:pt x="2234" y="5977"/>
                </a:moveTo>
                <a:cubicBezTo>
                  <a:pt x="2064" y="5999"/>
                  <a:pt x="1787" y="6065"/>
                  <a:pt x="1604" y="6146"/>
                </a:cubicBezTo>
                <a:lnTo>
                  <a:pt x="1604" y="6146"/>
                </a:lnTo>
                <a:cubicBezTo>
                  <a:pt x="1644" y="6139"/>
                  <a:pt x="1701" y="6134"/>
                  <a:pt x="1782" y="6134"/>
                </a:cubicBezTo>
                <a:cubicBezTo>
                  <a:pt x="1812" y="6134"/>
                  <a:pt x="1844" y="6135"/>
                  <a:pt x="1880" y="6136"/>
                </a:cubicBezTo>
                <a:lnTo>
                  <a:pt x="1880" y="6136"/>
                </a:lnTo>
                <a:cubicBezTo>
                  <a:pt x="1891" y="6110"/>
                  <a:pt x="1927" y="6076"/>
                  <a:pt x="2001" y="6032"/>
                </a:cubicBezTo>
                <a:lnTo>
                  <a:pt x="2001" y="6032"/>
                </a:lnTo>
                <a:cubicBezTo>
                  <a:pt x="1954" y="6071"/>
                  <a:pt x="1915" y="6105"/>
                  <a:pt x="1882" y="6136"/>
                </a:cubicBezTo>
                <a:lnTo>
                  <a:pt x="1882" y="6136"/>
                </a:lnTo>
                <a:cubicBezTo>
                  <a:pt x="1899" y="6137"/>
                  <a:pt x="1917" y="6138"/>
                  <a:pt x="1936" y="6138"/>
                </a:cubicBezTo>
                <a:cubicBezTo>
                  <a:pt x="2182" y="6175"/>
                  <a:pt x="2110" y="6211"/>
                  <a:pt x="2014" y="6211"/>
                </a:cubicBezTo>
                <a:cubicBezTo>
                  <a:pt x="1944" y="6211"/>
                  <a:pt x="1861" y="6192"/>
                  <a:pt x="1878" y="6140"/>
                </a:cubicBezTo>
                <a:lnTo>
                  <a:pt x="1878" y="6140"/>
                </a:lnTo>
                <a:cubicBezTo>
                  <a:pt x="1578" y="6429"/>
                  <a:pt x="1857" y="6417"/>
                  <a:pt x="2273" y="6620"/>
                </a:cubicBezTo>
                <a:lnTo>
                  <a:pt x="2273" y="6620"/>
                </a:lnTo>
                <a:cubicBezTo>
                  <a:pt x="2166" y="6462"/>
                  <a:pt x="2170" y="6221"/>
                  <a:pt x="2234" y="5977"/>
                </a:cubicBezTo>
                <a:close/>
                <a:moveTo>
                  <a:pt x="2273" y="6620"/>
                </a:moveTo>
                <a:lnTo>
                  <a:pt x="2273" y="6620"/>
                </a:lnTo>
                <a:cubicBezTo>
                  <a:pt x="2332" y="6708"/>
                  <a:pt x="2427" y="6770"/>
                  <a:pt x="2564" y="6792"/>
                </a:cubicBezTo>
                <a:cubicBezTo>
                  <a:pt x="2464" y="6720"/>
                  <a:pt x="2365" y="6665"/>
                  <a:pt x="2273" y="6620"/>
                </a:cubicBezTo>
                <a:close/>
                <a:moveTo>
                  <a:pt x="33682" y="6885"/>
                </a:moveTo>
                <a:lnTo>
                  <a:pt x="33682" y="6885"/>
                </a:lnTo>
                <a:cubicBezTo>
                  <a:pt x="33683" y="6891"/>
                  <a:pt x="33685" y="6896"/>
                  <a:pt x="33687" y="6902"/>
                </a:cubicBezTo>
                <a:lnTo>
                  <a:pt x="33687" y="6902"/>
                </a:lnTo>
                <a:cubicBezTo>
                  <a:pt x="33817" y="6936"/>
                  <a:pt x="33944" y="6969"/>
                  <a:pt x="34069" y="7001"/>
                </a:cubicBezTo>
                <a:lnTo>
                  <a:pt x="34069" y="7001"/>
                </a:lnTo>
                <a:cubicBezTo>
                  <a:pt x="33956" y="6961"/>
                  <a:pt x="33827" y="6922"/>
                  <a:pt x="33682" y="6885"/>
                </a:cubicBezTo>
                <a:close/>
                <a:moveTo>
                  <a:pt x="1580" y="7206"/>
                </a:moveTo>
                <a:cubicBezTo>
                  <a:pt x="1604" y="7208"/>
                  <a:pt x="1619" y="7208"/>
                  <a:pt x="1591" y="7235"/>
                </a:cubicBezTo>
                <a:cubicBezTo>
                  <a:pt x="1587" y="7225"/>
                  <a:pt x="1583" y="7215"/>
                  <a:pt x="1580" y="7206"/>
                </a:cubicBezTo>
                <a:close/>
                <a:moveTo>
                  <a:pt x="38325" y="7949"/>
                </a:moveTo>
                <a:cubicBezTo>
                  <a:pt x="38325" y="7949"/>
                  <a:pt x="38325" y="7949"/>
                  <a:pt x="38326" y="7949"/>
                </a:cubicBezTo>
                <a:lnTo>
                  <a:pt x="38326" y="7949"/>
                </a:lnTo>
                <a:cubicBezTo>
                  <a:pt x="38326" y="7949"/>
                  <a:pt x="38325" y="7949"/>
                  <a:pt x="38325" y="7949"/>
                </a:cubicBezTo>
                <a:close/>
                <a:moveTo>
                  <a:pt x="3595" y="8005"/>
                </a:moveTo>
                <a:cubicBezTo>
                  <a:pt x="3625" y="8020"/>
                  <a:pt x="3658" y="8031"/>
                  <a:pt x="3693" y="8039"/>
                </a:cubicBezTo>
                <a:cubicBezTo>
                  <a:pt x="3659" y="8028"/>
                  <a:pt x="3626" y="8016"/>
                  <a:pt x="3595" y="8005"/>
                </a:cubicBezTo>
                <a:close/>
                <a:moveTo>
                  <a:pt x="35063" y="8055"/>
                </a:moveTo>
                <a:cubicBezTo>
                  <a:pt x="35081" y="8060"/>
                  <a:pt x="35092" y="8063"/>
                  <a:pt x="35092" y="8063"/>
                </a:cubicBezTo>
                <a:cubicBezTo>
                  <a:pt x="35092" y="8063"/>
                  <a:pt x="35092" y="8063"/>
                  <a:pt x="35091" y="8063"/>
                </a:cubicBezTo>
                <a:cubicBezTo>
                  <a:pt x="35082" y="8060"/>
                  <a:pt x="35072" y="8058"/>
                  <a:pt x="35063" y="8055"/>
                </a:cubicBezTo>
                <a:close/>
                <a:moveTo>
                  <a:pt x="35315" y="8036"/>
                </a:moveTo>
                <a:cubicBezTo>
                  <a:pt x="35342" y="8045"/>
                  <a:pt x="35374" y="8055"/>
                  <a:pt x="35416" y="8064"/>
                </a:cubicBezTo>
                <a:lnTo>
                  <a:pt x="35416" y="8064"/>
                </a:lnTo>
                <a:cubicBezTo>
                  <a:pt x="35362" y="8071"/>
                  <a:pt x="35306" y="8079"/>
                  <a:pt x="35252" y="8087"/>
                </a:cubicBezTo>
                <a:lnTo>
                  <a:pt x="35252" y="8087"/>
                </a:lnTo>
                <a:cubicBezTo>
                  <a:pt x="35279" y="8067"/>
                  <a:pt x="35300" y="8050"/>
                  <a:pt x="35315" y="8036"/>
                </a:cubicBezTo>
                <a:close/>
                <a:moveTo>
                  <a:pt x="38326" y="7949"/>
                </a:moveTo>
                <a:cubicBezTo>
                  <a:pt x="38571" y="8141"/>
                  <a:pt x="38948" y="8183"/>
                  <a:pt x="39280" y="8192"/>
                </a:cubicBezTo>
                <a:lnTo>
                  <a:pt x="39280" y="8192"/>
                </a:lnTo>
                <a:cubicBezTo>
                  <a:pt x="39244" y="8185"/>
                  <a:pt x="38347" y="7957"/>
                  <a:pt x="38326" y="7949"/>
                </a:cubicBezTo>
                <a:close/>
                <a:moveTo>
                  <a:pt x="39280" y="8192"/>
                </a:moveTo>
                <a:cubicBezTo>
                  <a:pt x="39280" y="8192"/>
                  <a:pt x="39281" y="8193"/>
                  <a:pt x="39281" y="8193"/>
                </a:cubicBezTo>
                <a:cubicBezTo>
                  <a:pt x="39281" y="8193"/>
                  <a:pt x="39281" y="8193"/>
                  <a:pt x="39280" y="8192"/>
                </a:cubicBezTo>
                <a:cubicBezTo>
                  <a:pt x="39280" y="8192"/>
                  <a:pt x="39280" y="8192"/>
                  <a:pt x="39280" y="8192"/>
                </a:cubicBezTo>
                <a:close/>
                <a:moveTo>
                  <a:pt x="34069" y="7001"/>
                </a:moveTo>
                <a:cubicBezTo>
                  <a:pt x="35163" y="7386"/>
                  <a:pt x="34883" y="7859"/>
                  <a:pt x="35015" y="7998"/>
                </a:cubicBezTo>
                <a:cubicBezTo>
                  <a:pt x="35059" y="7991"/>
                  <a:pt x="35094" y="7988"/>
                  <a:pt x="35124" y="7988"/>
                </a:cubicBezTo>
                <a:cubicBezTo>
                  <a:pt x="35159" y="7988"/>
                  <a:pt x="35187" y="7992"/>
                  <a:pt x="35212" y="7999"/>
                </a:cubicBezTo>
                <a:lnTo>
                  <a:pt x="35212" y="7999"/>
                </a:lnTo>
                <a:cubicBezTo>
                  <a:pt x="35252" y="7992"/>
                  <a:pt x="35282" y="7988"/>
                  <a:pt x="35302" y="7988"/>
                </a:cubicBezTo>
                <a:cubicBezTo>
                  <a:pt x="35347" y="7988"/>
                  <a:pt x="35347" y="8005"/>
                  <a:pt x="35315" y="8036"/>
                </a:cubicBezTo>
                <a:lnTo>
                  <a:pt x="35315" y="8036"/>
                </a:lnTo>
                <a:cubicBezTo>
                  <a:pt x="35275" y="8022"/>
                  <a:pt x="35245" y="8008"/>
                  <a:pt x="35212" y="7999"/>
                </a:cubicBezTo>
                <a:lnTo>
                  <a:pt x="35212" y="7999"/>
                </a:lnTo>
                <a:cubicBezTo>
                  <a:pt x="35164" y="8008"/>
                  <a:pt x="35103" y="8021"/>
                  <a:pt x="35025" y="8041"/>
                </a:cubicBezTo>
                <a:lnTo>
                  <a:pt x="35025" y="8041"/>
                </a:lnTo>
                <a:cubicBezTo>
                  <a:pt x="34978" y="8020"/>
                  <a:pt x="34937" y="7990"/>
                  <a:pt x="34904" y="7951"/>
                </a:cubicBezTo>
                <a:cubicBezTo>
                  <a:pt x="34894" y="7950"/>
                  <a:pt x="34885" y="7949"/>
                  <a:pt x="34875" y="7949"/>
                </a:cubicBezTo>
                <a:cubicBezTo>
                  <a:pt x="34835" y="7949"/>
                  <a:pt x="34796" y="7960"/>
                  <a:pt x="34762" y="7979"/>
                </a:cubicBezTo>
                <a:lnTo>
                  <a:pt x="34762" y="7979"/>
                </a:lnTo>
                <a:cubicBezTo>
                  <a:pt x="34762" y="7979"/>
                  <a:pt x="34762" y="7979"/>
                  <a:pt x="34762" y="7979"/>
                </a:cubicBezTo>
                <a:lnTo>
                  <a:pt x="34762" y="7979"/>
                </a:lnTo>
                <a:cubicBezTo>
                  <a:pt x="34762" y="7979"/>
                  <a:pt x="34762" y="7979"/>
                  <a:pt x="34762" y="7979"/>
                </a:cubicBezTo>
                <a:cubicBezTo>
                  <a:pt x="34762" y="7979"/>
                  <a:pt x="34762" y="7979"/>
                  <a:pt x="34762" y="7979"/>
                </a:cubicBezTo>
                <a:lnTo>
                  <a:pt x="34762" y="7979"/>
                </a:lnTo>
                <a:cubicBezTo>
                  <a:pt x="34768" y="7980"/>
                  <a:pt x="34920" y="8019"/>
                  <a:pt x="35016" y="8043"/>
                </a:cubicBezTo>
                <a:lnTo>
                  <a:pt x="35016" y="8043"/>
                </a:lnTo>
                <a:cubicBezTo>
                  <a:pt x="34976" y="8053"/>
                  <a:pt x="34933" y="8064"/>
                  <a:pt x="34885" y="8077"/>
                </a:cubicBezTo>
                <a:cubicBezTo>
                  <a:pt x="34879" y="8104"/>
                  <a:pt x="34916" y="8114"/>
                  <a:pt x="34977" y="8114"/>
                </a:cubicBezTo>
                <a:cubicBezTo>
                  <a:pt x="35045" y="8114"/>
                  <a:pt x="35146" y="8101"/>
                  <a:pt x="35252" y="8087"/>
                </a:cubicBezTo>
                <a:lnTo>
                  <a:pt x="35252" y="8087"/>
                </a:lnTo>
                <a:cubicBezTo>
                  <a:pt x="35245" y="8092"/>
                  <a:pt x="35238" y="8097"/>
                  <a:pt x="35230" y="8102"/>
                </a:cubicBezTo>
                <a:cubicBezTo>
                  <a:pt x="35249" y="8097"/>
                  <a:pt x="35265" y="8095"/>
                  <a:pt x="35280" y="8095"/>
                </a:cubicBezTo>
                <a:cubicBezTo>
                  <a:pt x="35395" y="8095"/>
                  <a:pt x="35408" y="8227"/>
                  <a:pt x="35954" y="8250"/>
                </a:cubicBezTo>
                <a:lnTo>
                  <a:pt x="35954" y="8250"/>
                </a:lnTo>
                <a:cubicBezTo>
                  <a:pt x="36133" y="8292"/>
                  <a:pt x="36431" y="8365"/>
                  <a:pt x="36602" y="8440"/>
                </a:cubicBezTo>
                <a:lnTo>
                  <a:pt x="36602" y="8440"/>
                </a:lnTo>
                <a:cubicBezTo>
                  <a:pt x="36642" y="8358"/>
                  <a:pt x="36696" y="8307"/>
                  <a:pt x="36686" y="8263"/>
                </a:cubicBezTo>
                <a:lnTo>
                  <a:pt x="36686" y="8263"/>
                </a:lnTo>
                <a:cubicBezTo>
                  <a:pt x="36689" y="8263"/>
                  <a:pt x="36692" y="8263"/>
                  <a:pt x="36695" y="8263"/>
                </a:cubicBezTo>
                <a:cubicBezTo>
                  <a:pt x="36754" y="8263"/>
                  <a:pt x="36819" y="8262"/>
                  <a:pt x="36890" y="8260"/>
                </a:cubicBezTo>
                <a:cubicBezTo>
                  <a:pt x="36752" y="8090"/>
                  <a:pt x="36406" y="7970"/>
                  <a:pt x="36648" y="7970"/>
                </a:cubicBezTo>
                <a:cubicBezTo>
                  <a:pt x="36691" y="7970"/>
                  <a:pt x="36752" y="7974"/>
                  <a:pt x="36836" y="7982"/>
                </a:cubicBezTo>
                <a:lnTo>
                  <a:pt x="36836" y="7982"/>
                </a:lnTo>
                <a:cubicBezTo>
                  <a:pt x="36688" y="7987"/>
                  <a:pt x="36769" y="8060"/>
                  <a:pt x="36801" y="8060"/>
                </a:cubicBezTo>
                <a:cubicBezTo>
                  <a:pt x="36815" y="8060"/>
                  <a:pt x="36820" y="8046"/>
                  <a:pt x="36793" y="8007"/>
                </a:cubicBezTo>
                <a:lnTo>
                  <a:pt x="36793" y="8007"/>
                </a:lnTo>
                <a:cubicBezTo>
                  <a:pt x="37310" y="8062"/>
                  <a:pt x="37724" y="8191"/>
                  <a:pt x="37858" y="8191"/>
                </a:cubicBezTo>
                <a:cubicBezTo>
                  <a:pt x="37932" y="8191"/>
                  <a:pt x="37921" y="8152"/>
                  <a:pt x="37794" y="8039"/>
                </a:cubicBezTo>
                <a:cubicBezTo>
                  <a:pt x="37729" y="7973"/>
                  <a:pt x="36288" y="7579"/>
                  <a:pt x="34069" y="7001"/>
                </a:cubicBezTo>
                <a:close/>
                <a:moveTo>
                  <a:pt x="36698" y="8341"/>
                </a:moveTo>
                <a:lnTo>
                  <a:pt x="36698" y="8341"/>
                </a:lnTo>
                <a:cubicBezTo>
                  <a:pt x="36768" y="8407"/>
                  <a:pt x="36973" y="8494"/>
                  <a:pt x="37270" y="8591"/>
                </a:cubicBezTo>
                <a:lnTo>
                  <a:pt x="37270" y="8591"/>
                </a:lnTo>
                <a:cubicBezTo>
                  <a:pt x="37268" y="8590"/>
                  <a:pt x="37266" y="8590"/>
                  <a:pt x="37264" y="8589"/>
                </a:cubicBezTo>
                <a:cubicBezTo>
                  <a:pt x="37229" y="8437"/>
                  <a:pt x="37252" y="8405"/>
                  <a:pt x="37239" y="8405"/>
                </a:cubicBezTo>
                <a:lnTo>
                  <a:pt x="37239" y="8405"/>
                </a:lnTo>
                <a:cubicBezTo>
                  <a:pt x="37230" y="8405"/>
                  <a:pt x="37203" y="8421"/>
                  <a:pt x="37122" y="8421"/>
                </a:cubicBezTo>
                <a:cubicBezTo>
                  <a:pt x="37043" y="8421"/>
                  <a:pt x="36913" y="8405"/>
                  <a:pt x="36698" y="8341"/>
                </a:cubicBezTo>
                <a:close/>
                <a:moveTo>
                  <a:pt x="36602" y="8440"/>
                </a:moveTo>
                <a:cubicBezTo>
                  <a:pt x="36577" y="8491"/>
                  <a:pt x="36558" y="8552"/>
                  <a:pt x="36561" y="8631"/>
                </a:cubicBezTo>
                <a:cubicBezTo>
                  <a:pt x="36808" y="8580"/>
                  <a:pt x="36759" y="8509"/>
                  <a:pt x="36602" y="8440"/>
                </a:cubicBezTo>
                <a:close/>
                <a:moveTo>
                  <a:pt x="37270" y="8591"/>
                </a:moveTo>
                <a:cubicBezTo>
                  <a:pt x="37334" y="8616"/>
                  <a:pt x="37407" y="8639"/>
                  <a:pt x="37488" y="8660"/>
                </a:cubicBezTo>
                <a:lnTo>
                  <a:pt x="37488" y="8660"/>
                </a:lnTo>
                <a:cubicBezTo>
                  <a:pt x="37411" y="8637"/>
                  <a:pt x="37338" y="8614"/>
                  <a:pt x="37270" y="8591"/>
                </a:cubicBezTo>
                <a:close/>
                <a:moveTo>
                  <a:pt x="41064" y="8668"/>
                </a:moveTo>
                <a:cubicBezTo>
                  <a:pt x="41084" y="8681"/>
                  <a:pt x="41109" y="8694"/>
                  <a:pt x="41141" y="8708"/>
                </a:cubicBezTo>
                <a:lnTo>
                  <a:pt x="41141" y="8708"/>
                </a:lnTo>
                <a:cubicBezTo>
                  <a:pt x="41139" y="8711"/>
                  <a:pt x="41137" y="8714"/>
                  <a:pt x="41135" y="8717"/>
                </a:cubicBezTo>
                <a:lnTo>
                  <a:pt x="41135" y="8717"/>
                </a:lnTo>
                <a:cubicBezTo>
                  <a:pt x="41099" y="8707"/>
                  <a:pt x="41066" y="8698"/>
                  <a:pt x="41035" y="8691"/>
                </a:cubicBezTo>
                <a:lnTo>
                  <a:pt x="41035" y="8691"/>
                </a:lnTo>
                <a:cubicBezTo>
                  <a:pt x="41046" y="8682"/>
                  <a:pt x="41055" y="8675"/>
                  <a:pt x="41064" y="8668"/>
                </a:cubicBezTo>
                <a:close/>
                <a:moveTo>
                  <a:pt x="41239" y="8746"/>
                </a:moveTo>
                <a:cubicBezTo>
                  <a:pt x="41238" y="8746"/>
                  <a:pt x="41238" y="8746"/>
                  <a:pt x="41238" y="8746"/>
                </a:cubicBezTo>
                <a:lnTo>
                  <a:pt x="41238" y="8746"/>
                </a:lnTo>
                <a:cubicBezTo>
                  <a:pt x="41241" y="8747"/>
                  <a:pt x="41244" y="8748"/>
                  <a:pt x="41246" y="8749"/>
                </a:cubicBezTo>
                <a:cubicBezTo>
                  <a:pt x="41244" y="8748"/>
                  <a:pt x="41241" y="8747"/>
                  <a:pt x="41239" y="8746"/>
                </a:cubicBezTo>
                <a:close/>
                <a:moveTo>
                  <a:pt x="41008" y="8710"/>
                </a:moveTo>
                <a:cubicBezTo>
                  <a:pt x="41014" y="8750"/>
                  <a:pt x="41043" y="8779"/>
                  <a:pt x="41100" y="8780"/>
                </a:cubicBezTo>
                <a:lnTo>
                  <a:pt x="41100" y="8780"/>
                </a:lnTo>
                <a:cubicBezTo>
                  <a:pt x="41066" y="8843"/>
                  <a:pt x="41053" y="8884"/>
                  <a:pt x="41041" y="8884"/>
                </a:cubicBezTo>
                <a:cubicBezTo>
                  <a:pt x="41029" y="8884"/>
                  <a:pt x="41017" y="8839"/>
                  <a:pt x="40984" y="8728"/>
                </a:cubicBezTo>
                <a:cubicBezTo>
                  <a:pt x="40993" y="8722"/>
                  <a:pt x="41001" y="8716"/>
                  <a:pt x="41008" y="8710"/>
                </a:cubicBezTo>
                <a:close/>
                <a:moveTo>
                  <a:pt x="42028" y="8832"/>
                </a:moveTo>
                <a:lnTo>
                  <a:pt x="42028" y="8832"/>
                </a:lnTo>
                <a:cubicBezTo>
                  <a:pt x="42040" y="8881"/>
                  <a:pt x="42051" y="8928"/>
                  <a:pt x="42061" y="8971"/>
                </a:cubicBezTo>
                <a:lnTo>
                  <a:pt x="42061" y="8971"/>
                </a:lnTo>
                <a:cubicBezTo>
                  <a:pt x="42122" y="8999"/>
                  <a:pt x="42185" y="9026"/>
                  <a:pt x="42248" y="9053"/>
                </a:cubicBezTo>
                <a:lnTo>
                  <a:pt x="42248" y="9053"/>
                </a:lnTo>
                <a:cubicBezTo>
                  <a:pt x="42190" y="8978"/>
                  <a:pt x="42120" y="8904"/>
                  <a:pt x="42028" y="8832"/>
                </a:cubicBezTo>
                <a:close/>
                <a:moveTo>
                  <a:pt x="43359" y="9265"/>
                </a:moveTo>
                <a:cubicBezTo>
                  <a:pt x="43257" y="9265"/>
                  <a:pt x="43156" y="9294"/>
                  <a:pt x="43021" y="9352"/>
                </a:cubicBezTo>
                <a:lnTo>
                  <a:pt x="43021" y="9352"/>
                </a:lnTo>
                <a:cubicBezTo>
                  <a:pt x="43298" y="9447"/>
                  <a:pt x="43529" y="9508"/>
                  <a:pt x="43646" y="9508"/>
                </a:cubicBezTo>
                <a:cubicBezTo>
                  <a:pt x="43696" y="9508"/>
                  <a:pt x="43724" y="9497"/>
                  <a:pt x="43727" y="9472"/>
                </a:cubicBezTo>
                <a:cubicBezTo>
                  <a:pt x="43944" y="9515"/>
                  <a:pt x="44148" y="9570"/>
                  <a:pt x="44338" y="9637"/>
                </a:cubicBezTo>
                <a:lnTo>
                  <a:pt x="44338" y="9637"/>
                </a:lnTo>
                <a:cubicBezTo>
                  <a:pt x="44341" y="9634"/>
                  <a:pt x="44343" y="9632"/>
                  <a:pt x="44346" y="9630"/>
                </a:cubicBezTo>
                <a:cubicBezTo>
                  <a:pt x="43793" y="9392"/>
                  <a:pt x="43574" y="9265"/>
                  <a:pt x="43359" y="9265"/>
                </a:cubicBezTo>
                <a:close/>
                <a:moveTo>
                  <a:pt x="43052" y="9683"/>
                </a:moveTo>
                <a:cubicBezTo>
                  <a:pt x="42943" y="9809"/>
                  <a:pt x="42994" y="9840"/>
                  <a:pt x="43185" y="9856"/>
                </a:cubicBezTo>
                <a:lnTo>
                  <a:pt x="43185" y="9856"/>
                </a:lnTo>
                <a:cubicBezTo>
                  <a:pt x="43149" y="9774"/>
                  <a:pt x="43102" y="9718"/>
                  <a:pt x="43052" y="9683"/>
                </a:cubicBezTo>
                <a:close/>
                <a:moveTo>
                  <a:pt x="42750" y="9816"/>
                </a:moveTo>
                <a:cubicBezTo>
                  <a:pt x="42767" y="9837"/>
                  <a:pt x="42790" y="9856"/>
                  <a:pt x="42820" y="9872"/>
                </a:cubicBezTo>
                <a:lnTo>
                  <a:pt x="42820" y="9872"/>
                </a:lnTo>
                <a:cubicBezTo>
                  <a:pt x="42855" y="9907"/>
                  <a:pt x="42907" y="9943"/>
                  <a:pt x="42980" y="9977"/>
                </a:cubicBezTo>
                <a:cubicBezTo>
                  <a:pt x="42938" y="9948"/>
                  <a:pt x="42899" y="9919"/>
                  <a:pt x="42863" y="9890"/>
                </a:cubicBezTo>
                <a:lnTo>
                  <a:pt x="42863" y="9890"/>
                </a:lnTo>
                <a:cubicBezTo>
                  <a:pt x="42910" y="9905"/>
                  <a:pt x="42971" y="9915"/>
                  <a:pt x="43051" y="9915"/>
                </a:cubicBezTo>
                <a:cubicBezTo>
                  <a:pt x="43095" y="9915"/>
                  <a:pt x="43146" y="9912"/>
                  <a:pt x="43203" y="9906"/>
                </a:cubicBezTo>
                <a:cubicBezTo>
                  <a:pt x="43199" y="9894"/>
                  <a:pt x="43195" y="9884"/>
                  <a:pt x="43191" y="9873"/>
                </a:cubicBezTo>
                <a:lnTo>
                  <a:pt x="43191" y="9873"/>
                </a:lnTo>
                <a:cubicBezTo>
                  <a:pt x="43281" y="9882"/>
                  <a:pt x="43354" y="9887"/>
                  <a:pt x="43408" y="9887"/>
                </a:cubicBezTo>
                <a:cubicBezTo>
                  <a:pt x="43455" y="9887"/>
                  <a:pt x="43487" y="9883"/>
                  <a:pt x="43502" y="9875"/>
                </a:cubicBezTo>
                <a:cubicBezTo>
                  <a:pt x="43372" y="9868"/>
                  <a:pt x="43266" y="9863"/>
                  <a:pt x="43185" y="9856"/>
                </a:cubicBezTo>
                <a:lnTo>
                  <a:pt x="43185" y="9856"/>
                </a:lnTo>
                <a:cubicBezTo>
                  <a:pt x="43187" y="9862"/>
                  <a:pt x="43189" y="9868"/>
                  <a:pt x="43191" y="9873"/>
                </a:cubicBezTo>
                <a:lnTo>
                  <a:pt x="43191" y="9873"/>
                </a:lnTo>
                <a:cubicBezTo>
                  <a:pt x="43080" y="9862"/>
                  <a:pt x="42942" y="9844"/>
                  <a:pt x="42783" y="9821"/>
                </a:cubicBezTo>
                <a:lnTo>
                  <a:pt x="42783" y="9821"/>
                </a:lnTo>
                <a:cubicBezTo>
                  <a:pt x="42781" y="9819"/>
                  <a:pt x="42780" y="9818"/>
                  <a:pt x="42779" y="9817"/>
                </a:cubicBezTo>
                <a:lnTo>
                  <a:pt x="42779" y="9817"/>
                </a:lnTo>
                <a:cubicBezTo>
                  <a:pt x="42779" y="9818"/>
                  <a:pt x="42780" y="9819"/>
                  <a:pt x="42781" y="9820"/>
                </a:cubicBezTo>
                <a:lnTo>
                  <a:pt x="42781" y="9820"/>
                </a:lnTo>
                <a:cubicBezTo>
                  <a:pt x="42771" y="9819"/>
                  <a:pt x="42761" y="9817"/>
                  <a:pt x="42750" y="9816"/>
                </a:cubicBezTo>
                <a:close/>
                <a:moveTo>
                  <a:pt x="40708" y="8355"/>
                </a:moveTo>
                <a:cubicBezTo>
                  <a:pt x="40706" y="8588"/>
                  <a:pt x="40838" y="8631"/>
                  <a:pt x="40951" y="8631"/>
                </a:cubicBezTo>
                <a:cubicBezTo>
                  <a:pt x="40972" y="8631"/>
                  <a:pt x="40992" y="8630"/>
                  <a:pt x="41011" y="8628"/>
                </a:cubicBezTo>
                <a:lnTo>
                  <a:pt x="41011" y="8628"/>
                </a:lnTo>
                <a:cubicBezTo>
                  <a:pt x="41013" y="8630"/>
                  <a:pt x="41015" y="8632"/>
                  <a:pt x="41017" y="8634"/>
                </a:cubicBezTo>
                <a:lnTo>
                  <a:pt x="41017" y="8634"/>
                </a:lnTo>
                <a:cubicBezTo>
                  <a:pt x="41011" y="8651"/>
                  <a:pt x="41008" y="8668"/>
                  <a:pt x="41007" y="8684"/>
                </a:cubicBezTo>
                <a:lnTo>
                  <a:pt x="41007" y="8684"/>
                </a:lnTo>
                <a:cubicBezTo>
                  <a:pt x="40857" y="8647"/>
                  <a:pt x="40764" y="8636"/>
                  <a:pt x="40679" y="8636"/>
                </a:cubicBezTo>
                <a:cubicBezTo>
                  <a:pt x="40534" y="8636"/>
                  <a:pt x="40410" y="8670"/>
                  <a:pt x="40059" y="8670"/>
                </a:cubicBezTo>
                <a:cubicBezTo>
                  <a:pt x="39934" y="8670"/>
                  <a:pt x="39780" y="8665"/>
                  <a:pt x="39586" y="8654"/>
                </a:cubicBezTo>
                <a:lnTo>
                  <a:pt x="39586" y="8654"/>
                </a:lnTo>
                <a:cubicBezTo>
                  <a:pt x="39475" y="8668"/>
                  <a:pt x="40300" y="8786"/>
                  <a:pt x="40282" y="8988"/>
                </a:cubicBezTo>
                <a:cubicBezTo>
                  <a:pt x="39482" y="8907"/>
                  <a:pt x="38192" y="8844"/>
                  <a:pt x="37488" y="8660"/>
                </a:cubicBezTo>
                <a:lnTo>
                  <a:pt x="37488" y="8660"/>
                </a:lnTo>
                <a:cubicBezTo>
                  <a:pt x="38622" y="9005"/>
                  <a:pt x="40692" y="9457"/>
                  <a:pt x="42084" y="9705"/>
                </a:cubicBezTo>
                <a:lnTo>
                  <a:pt x="42084" y="9705"/>
                </a:lnTo>
                <a:cubicBezTo>
                  <a:pt x="42079" y="9776"/>
                  <a:pt x="42080" y="9873"/>
                  <a:pt x="42085" y="10003"/>
                </a:cubicBezTo>
                <a:cubicBezTo>
                  <a:pt x="42090" y="9869"/>
                  <a:pt x="42113" y="9795"/>
                  <a:pt x="42129" y="9713"/>
                </a:cubicBezTo>
                <a:lnTo>
                  <a:pt x="42129" y="9713"/>
                </a:lnTo>
                <a:cubicBezTo>
                  <a:pt x="42358" y="9753"/>
                  <a:pt x="42567" y="9788"/>
                  <a:pt x="42750" y="9816"/>
                </a:cubicBezTo>
                <a:lnTo>
                  <a:pt x="42750" y="9816"/>
                </a:lnTo>
                <a:cubicBezTo>
                  <a:pt x="42735" y="9797"/>
                  <a:pt x="42724" y="9776"/>
                  <a:pt x="42716" y="9755"/>
                </a:cubicBezTo>
                <a:lnTo>
                  <a:pt x="42716" y="9755"/>
                </a:lnTo>
                <a:cubicBezTo>
                  <a:pt x="42735" y="9775"/>
                  <a:pt x="42756" y="9796"/>
                  <a:pt x="42779" y="9817"/>
                </a:cubicBezTo>
                <a:lnTo>
                  <a:pt x="42779" y="9817"/>
                </a:lnTo>
                <a:cubicBezTo>
                  <a:pt x="42728" y="9718"/>
                  <a:pt x="42806" y="9638"/>
                  <a:pt x="42913" y="9638"/>
                </a:cubicBezTo>
                <a:cubicBezTo>
                  <a:pt x="42957" y="9638"/>
                  <a:pt x="43006" y="9651"/>
                  <a:pt x="43052" y="9683"/>
                </a:cubicBezTo>
                <a:lnTo>
                  <a:pt x="43052" y="9683"/>
                </a:lnTo>
                <a:cubicBezTo>
                  <a:pt x="43063" y="9671"/>
                  <a:pt x="43075" y="9658"/>
                  <a:pt x="43089" y="9644"/>
                </a:cubicBezTo>
                <a:cubicBezTo>
                  <a:pt x="42985" y="9577"/>
                  <a:pt x="42898" y="9553"/>
                  <a:pt x="42828" y="9553"/>
                </a:cubicBezTo>
                <a:cubicBezTo>
                  <a:pt x="42760" y="9553"/>
                  <a:pt x="42708" y="9576"/>
                  <a:pt x="42671" y="9602"/>
                </a:cubicBezTo>
                <a:lnTo>
                  <a:pt x="42671" y="9602"/>
                </a:lnTo>
                <a:cubicBezTo>
                  <a:pt x="42666" y="9590"/>
                  <a:pt x="42661" y="9578"/>
                  <a:pt x="42653" y="9567"/>
                </a:cubicBezTo>
                <a:cubicBezTo>
                  <a:pt x="43026" y="9430"/>
                  <a:pt x="43067" y="9369"/>
                  <a:pt x="42986" y="9368"/>
                </a:cubicBezTo>
                <a:lnTo>
                  <a:pt x="42986" y="9368"/>
                </a:lnTo>
                <a:cubicBezTo>
                  <a:pt x="42998" y="9362"/>
                  <a:pt x="43009" y="9357"/>
                  <a:pt x="43021" y="9352"/>
                </a:cubicBezTo>
                <a:lnTo>
                  <a:pt x="43021" y="9352"/>
                </a:lnTo>
                <a:cubicBezTo>
                  <a:pt x="42782" y="9271"/>
                  <a:pt x="42510" y="9166"/>
                  <a:pt x="42248" y="9053"/>
                </a:cubicBezTo>
                <a:lnTo>
                  <a:pt x="42248" y="9053"/>
                </a:lnTo>
                <a:cubicBezTo>
                  <a:pt x="42374" y="9218"/>
                  <a:pt x="42442" y="9388"/>
                  <a:pt x="42562" y="9565"/>
                </a:cubicBezTo>
                <a:lnTo>
                  <a:pt x="42562" y="9565"/>
                </a:lnTo>
                <a:cubicBezTo>
                  <a:pt x="42557" y="9572"/>
                  <a:pt x="42552" y="9579"/>
                  <a:pt x="42547" y="9586"/>
                </a:cubicBezTo>
                <a:cubicBezTo>
                  <a:pt x="42554" y="9582"/>
                  <a:pt x="42562" y="9578"/>
                  <a:pt x="42569" y="9574"/>
                </a:cubicBezTo>
                <a:lnTo>
                  <a:pt x="42569" y="9574"/>
                </a:lnTo>
                <a:cubicBezTo>
                  <a:pt x="42580" y="9590"/>
                  <a:pt x="42591" y="9605"/>
                  <a:pt x="42602" y="9621"/>
                </a:cubicBezTo>
                <a:lnTo>
                  <a:pt x="42602" y="9621"/>
                </a:lnTo>
                <a:cubicBezTo>
                  <a:pt x="42402" y="9596"/>
                  <a:pt x="42271" y="9527"/>
                  <a:pt x="42189" y="9527"/>
                </a:cubicBezTo>
                <a:cubicBezTo>
                  <a:pt x="42174" y="9527"/>
                  <a:pt x="42160" y="9530"/>
                  <a:pt x="42148" y="9536"/>
                </a:cubicBezTo>
                <a:lnTo>
                  <a:pt x="42148" y="9536"/>
                </a:lnTo>
                <a:cubicBezTo>
                  <a:pt x="42147" y="9419"/>
                  <a:pt x="42127" y="9253"/>
                  <a:pt x="42061" y="8971"/>
                </a:cubicBezTo>
                <a:lnTo>
                  <a:pt x="42061" y="8971"/>
                </a:lnTo>
                <a:cubicBezTo>
                  <a:pt x="41870" y="8885"/>
                  <a:pt x="41691" y="8798"/>
                  <a:pt x="41540" y="8716"/>
                </a:cubicBezTo>
                <a:lnTo>
                  <a:pt x="41540" y="8716"/>
                </a:lnTo>
                <a:cubicBezTo>
                  <a:pt x="41486" y="8808"/>
                  <a:pt x="41415" y="8845"/>
                  <a:pt x="41351" y="8845"/>
                </a:cubicBezTo>
                <a:cubicBezTo>
                  <a:pt x="41289" y="8845"/>
                  <a:pt x="41235" y="8810"/>
                  <a:pt x="41211" y="8757"/>
                </a:cubicBezTo>
                <a:lnTo>
                  <a:pt x="41211" y="8757"/>
                </a:lnTo>
                <a:cubicBezTo>
                  <a:pt x="41220" y="8754"/>
                  <a:pt x="41229" y="8750"/>
                  <a:pt x="41238" y="8746"/>
                </a:cubicBezTo>
                <a:lnTo>
                  <a:pt x="41238" y="8746"/>
                </a:lnTo>
                <a:cubicBezTo>
                  <a:pt x="41226" y="8743"/>
                  <a:pt x="41215" y="8740"/>
                  <a:pt x="41203" y="8736"/>
                </a:cubicBezTo>
                <a:lnTo>
                  <a:pt x="41203" y="8736"/>
                </a:lnTo>
                <a:cubicBezTo>
                  <a:pt x="41203" y="8735"/>
                  <a:pt x="41203" y="8734"/>
                  <a:pt x="41202" y="8733"/>
                </a:cubicBezTo>
                <a:lnTo>
                  <a:pt x="41202" y="8733"/>
                </a:lnTo>
                <a:cubicBezTo>
                  <a:pt x="41214" y="8737"/>
                  <a:pt x="41226" y="8741"/>
                  <a:pt x="41239" y="8746"/>
                </a:cubicBezTo>
                <a:lnTo>
                  <a:pt x="41239" y="8746"/>
                </a:lnTo>
                <a:cubicBezTo>
                  <a:pt x="41289" y="8725"/>
                  <a:pt x="41349" y="8693"/>
                  <a:pt x="41420" y="8648"/>
                </a:cubicBezTo>
                <a:lnTo>
                  <a:pt x="41420" y="8648"/>
                </a:lnTo>
                <a:cubicBezTo>
                  <a:pt x="41457" y="8670"/>
                  <a:pt x="41497" y="8693"/>
                  <a:pt x="41540" y="8716"/>
                </a:cubicBezTo>
                <a:lnTo>
                  <a:pt x="41540" y="8716"/>
                </a:lnTo>
                <a:cubicBezTo>
                  <a:pt x="41570" y="8666"/>
                  <a:pt x="41595" y="8599"/>
                  <a:pt x="41610" y="8512"/>
                </a:cubicBezTo>
                <a:lnTo>
                  <a:pt x="41610" y="8512"/>
                </a:lnTo>
                <a:cubicBezTo>
                  <a:pt x="41540" y="8567"/>
                  <a:pt x="41476" y="8612"/>
                  <a:pt x="41420" y="8648"/>
                </a:cubicBezTo>
                <a:lnTo>
                  <a:pt x="41420" y="8648"/>
                </a:lnTo>
                <a:cubicBezTo>
                  <a:pt x="41362" y="8614"/>
                  <a:pt x="41311" y="8582"/>
                  <a:pt x="41268" y="8552"/>
                </a:cubicBezTo>
                <a:lnTo>
                  <a:pt x="41268" y="8552"/>
                </a:lnTo>
                <a:cubicBezTo>
                  <a:pt x="41256" y="8564"/>
                  <a:pt x="41245" y="8575"/>
                  <a:pt x="41235" y="8586"/>
                </a:cubicBezTo>
                <a:lnTo>
                  <a:pt x="41235" y="8586"/>
                </a:lnTo>
                <a:cubicBezTo>
                  <a:pt x="41243" y="8574"/>
                  <a:pt x="41253" y="8562"/>
                  <a:pt x="41265" y="8550"/>
                </a:cubicBezTo>
                <a:lnTo>
                  <a:pt x="41265" y="8550"/>
                </a:lnTo>
                <a:cubicBezTo>
                  <a:pt x="41266" y="8550"/>
                  <a:pt x="41267" y="8551"/>
                  <a:pt x="41268" y="8552"/>
                </a:cubicBezTo>
                <a:lnTo>
                  <a:pt x="41268" y="8552"/>
                </a:lnTo>
                <a:cubicBezTo>
                  <a:pt x="41289" y="8530"/>
                  <a:pt x="41313" y="8509"/>
                  <a:pt x="41339" y="8487"/>
                </a:cubicBezTo>
                <a:lnTo>
                  <a:pt x="41339" y="8487"/>
                </a:lnTo>
                <a:cubicBezTo>
                  <a:pt x="41309" y="8507"/>
                  <a:pt x="41284" y="8529"/>
                  <a:pt x="41265" y="8550"/>
                </a:cubicBezTo>
                <a:lnTo>
                  <a:pt x="41265" y="8550"/>
                </a:lnTo>
                <a:cubicBezTo>
                  <a:pt x="41230" y="8525"/>
                  <a:pt x="41200" y="8501"/>
                  <a:pt x="41177" y="8480"/>
                </a:cubicBezTo>
                <a:cubicBezTo>
                  <a:pt x="41104" y="8497"/>
                  <a:pt x="41045" y="8562"/>
                  <a:pt x="41020" y="8627"/>
                </a:cubicBezTo>
                <a:lnTo>
                  <a:pt x="41020" y="8627"/>
                </a:lnTo>
                <a:cubicBezTo>
                  <a:pt x="41017" y="8627"/>
                  <a:pt x="41014" y="8627"/>
                  <a:pt x="41011" y="8628"/>
                </a:cubicBezTo>
                <a:lnTo>
                  <a:pt x="41011" y="8628"/>
                </a:lnTo>
                <a:cubicBezTo>
                  <a:pt x="40948" y="8567"/>
                  <a:pt x="40946" y="8502"/>
                  <a:pt x="40708" y="8355"/>
                </a:cubicBezTo>
                <a:close/>
                <a:moveTo>
                  <a:pt x="645" y="10226"/>
                </a:moveTo>
                <a:cubicBezTo>
                  <a:pt x="642" y="10226"/>
                  <a:pt x="634" y="10232"/>
                  <a:pt x="619" y="10244"/>
                </a:cubicBezTo>
                <a:cubicBezTo>
                  <a:pt x="622" y="10256"/>
                  <a:pt x="623" y="10271"/>
                  <a:pt x="623" y="10286"/>
                </a:cubicBezTo>
                <a:lnTo>
                  <a:pt x="623" y="10286"/>
                </a:lnTo>
                <a:cubicBezTo>
                  <a:pt x="638" y="10249"/>
                  <a:pt x="651" y="10226"/>
                  <a:pt x="645" y="10226"/>
                </a:cubicBezTo>
                <a:close/>
                <a:moveTo>
                  <a:pt x="43163" y="10613"/>
                </a:moveTo>
                <a:cubicBezTo>
                  <a:pt x="43436" y="10839"/>
                  <a:pt x="43596" y="10923"/>
                  <a:pt x="43665" y="10923"/>
                </a:cubicBezTo>
                <a:cubicBezTo>
                  <a:pt x="43677" y="10923"/>
                  <a:pt x="43686" y="10920"/>
                  <a:pt x="43693" y="10915"/>
                </a:cubicBezTo>
                <a:lnTo>
                  <a:pt x="43693" y="10915"/>
                </a:lnTo>
                <a:cubicBezTo>
                  <a:pt x="43575" y="10847"/>
                  <a:pt x="43372" y="10759"/>
                  <a:pt x="43163" y="10613"/>
                </a:cubicBezTo>
                <a:close/>
                <a:moveTo>
                  <a:pt x="40274" y="10964"/>
                </a:moveTo>
                <a:cubicBezTo>
                  <a:pt x="40264" y="10968"/>
                  <a:pt x="40255" y="10972"/>
                  <a:pt x="40247" y="10977"/>
                </a:cubicBezTo>
                <a:cubicBezTo>
                  <a:pt x="40257" y="10973"/>
                  <a:pt x="40266" y="10968"/>
                  <a:pt x="40274" y="10964"/>
                </a:cubicBezTo>
                <a:close/>
                <a:moveTo>
                  <a:pt x="6441" y="1"/>
                </a:moveTo>
                <a:cubicBezTo>
                  <a:pt x="5418" y="1"/>
                  <a:pt x="3315" y="879"/>
                  <a:pt x="3288" y="2499"/>
                </a:cubicBezTo>
                <a:lnTo>
                  <a:pt x="3288" y="2499"/>
                </a:lnTo>
                <a:cubicBezTo>
                  <a:pt x="3320" y="2460"/>
                  <a:pt x="3342" y="2434"/>
                  <a:pt x="3343" y="2432"/>
                </a:cubicBezTo>
                <a:lnTo>
                  <a:pt x="3343" y="2432"/>
                </a:lnTo>
                <a:cubicBezTo>
                  <a:pt x="3340" y="2437"/>
                  <a:pt x="3333" y="2678"/>
                  <a:pt x="3326" y="2853"/>
                </a:cubicBezTo>
                <a:lnTo>
                  <a:pt x="3326" y="2853"/>
                </a:lnTo>
                <a:cubicBezTo>
                  <a:pt x="3323" y="2856"/>
                  <a:pt x="3320" y="2859"/>
                  <a:pt x="3317" y="2863"/>
                </a:cubicBezTo>
                <a:lnTo>
                  <a:pt x="3317" y="2863"/>
                </a:lnTo>
                <a:cubicBezTo>
                  <a:pt x="3296" y="2738"/>
                  <a:pt x="3287" y="2616"/>
                  <a:pt x="3288" y="2499"/>
                </a:cubicBezTo>
                <a:lnTo>
                  <a:pt x="3288" y="2499"/>
                </a:lnTo>
                <a:cubicBezTo>
                  <a:pt x="3186" y="2623"/>
                  <a:pt x="2975" y="2879"/>
                  <a:pt x="2968" y="2890"/>
                </a:cubicBezTo>
                <a:lnTo>
                  <a:pt x="2968" y="2890"/>
                </a:lnTo>
                <a:cubicBezTo>
                  <a:pt x="2968" y="2890"/>
                  <a:pt x="2968" y="2890"/>
                  <a:pt x="2968" y="2890"/>
                </a:cubicBezTo>
                <a:cubicBezTo>
                  <a:pt x="2977" y="2890"/>
                  <a:pt x="3090" y="2937"/>
                  <a:pt x="3184" y="2976"/>
                </a:cubicBezTo>
                <a:lnTo>
                  <a:pt x="3184" y="2976"/>
                </a:lnTo>
                <a:cubicBezTo>
                  <a:pt x="3251" y="2929"/>
                  <a:pt x="3293" y="2890"/>
                  <a:pt x="3317" y="2863"/>
                </a:cubicBezTo>
                <a:lnTo>
                  <a:pt x="3317" y="2863"/>
                </a:lnTo>
                <a:cubicBezTo>
                  <a:pt x="3318" y="2869"/>
                  <a:pt x="3319" y="2875"/>
                  <a:pt x="3320" y="2881"/>
                </a:cubicBezTo>
                <a:cubicBezTo>
                  <a:pt x="3322" y="2876"/>
                  <a:pt x="3324" y="2871"/>
                  <a:pt x="3325" y="2866"/>
                </a:cubicBezTo>
                <a:lnTo>
                  <a:pt x="3325" y="2866"/>
                </a:lnTo>
                <a:cubicBezTo>
                  <a:pt x="3322" y="2959"/>
                  <a:pt x="3318" y="3030"/>
                  <a:pt x="3316" y="3030"/>
                </a:cubicBezTo>
                <a:cubicBezTo>
                  <a:pt x="3316" y="3030"/>
                  <a:pt x="3316" y="3030"/>
                  <a:pt x="3316" y="3030"/>
                </a:cubicBezTo>
                <a:lnTo>
                  <a:pt x="3316" y="3030"/>
                </a:lnTo>
                <a:cubicBezTo>
                  <a:pt x="3316" y="3030"/>
                  <a:pt x="3316" y="3030"/>
                  <a:pt x="3316" y="3030"/>
                </a:cubicBezTo>
                <a:cubicBezTo>
                  <a:pt x="3316" y="3030"/>
                  <a:pt x="3316" y="3030"/>
                  <a:pt x="3315" y="3030"/>
                </a:cubicBezTo>
                <a:lnTo>
                  <a:pt x="3315" y="3030"/>
                </a:lnTo>
                <a:cubicBezTo>
                  <a:pt x="3315" y="3030"/>
                  <a:pt x="3315" y="3030"/>
                  <a:pt x="3316" y="3030"/>
                </a:cubicBezTo>
                <a:lnTo>
                  <a:pt x="3316" y="3030"/>
                </a:lnTo>
                <a:cubicBezTo>
                  <a:pt x="3313" y="3030"/>
                  <a:pt x="3253" y="3005"/>
                  <a:pt x="3184" y="2976"/>
                </a:cubicBezTo>
                <a:lnTo>
                  <a:pt x="3184" y="2976"/>
                </a:lnTo>
                <a:cubicBezTo>
                  <a:pt x="3137" y="3009"/>
                  <a:pt x="3078" y="3046"/>
                  <a:pt x="3002" y="3085"/>
                </a:cubicBezTo>
                <a:cubicBezTo>
                  <a:pt x="2921" y="3081"/>
                  <a:pt x="3239" y="3058"/>
                  <a:pt x="2585" y="2909"/>
                </a:cubicBezTo>
                <a:lnTo>
                  <a:pt x="2585" y="2909"/>
                </a:lnTo>
                <a:cubicBezTo>
                  <a:pt x="2655" y="3136"/>
                  <a:pt x="2478" y="3510"/>
                  <a:pt x="1820" y="3709"/>
                </a:cubicBezTo>
                <a:cubicBezTo>
                  <a:pt x="1996" y="3719"/>
                  <a:pt x="2374" y="4174"/>
                  <a:pt x="2243" y="4386"/>
                </a:cubicBezTo>
                <a:lnTo>
                  <a:pt x="2243" y="4386"/>
                </a:lnTo>
                <a:cubicBezTo>
                  <a:pt x="2336" y="4374"/>
                  <a:pt x="2421" y="4369"/>
                  <a:pt x="2491" y="4369"/>
                </a:cubicBezTo>
                <a:cubicBezTo>
                  <a:pt x="2673" y="4369"/>
                  <a:pt x="2747" y="4405"/>
                  <a:pt x="2550" y="4455"/>
                </a:cubicBezTo>
                <a:cubicBezTo>
                  <a:pt x="2443" y="4582"/>
                  <a:pt x="2470" y="4674"/>
                  <a:pt x="2170" y="4674"/>
                </a:cubicBezTo>
                <a:cubicBezTo>
                  <a:pt x="2038" y="4674"/>
                  <a:pt x="1842" y="4656"/>
                  <a:pt x="1542" y="4615"/>
                </a:cubicBezTo>
                <a:cubicBezTo>
                  <a:pt x="1625" y="4594"/>
                  <a:pt x="1690" y="4588"/>
                  <a:pt x="1735" y="4588"/>
                </a:cubicBezTo>
                <a:lnTo>
                  <a:pt x="1735" y="4588"/>
                </a:lnTo>
                <a:cubicBezTo>
                  <a:pt x="1664" y="4569"/>
                  <a:pt x="1539" y="4523"/>
                  <a:pt x="1354" y="4421"/>
                </a:cubicBezTo>
                <a:lnTo>
                  <a:pt x="1354" y="4421"/>
                </a:lnTo>
                <a:cubicBezTo>
                  <a:pt x="1492" y="4574"/>
                  <a:pt x="1645" y="5860"/>
                  <a:pt x="2236" y="5968"/>
                </a:cubicBezTo>
                <a:lnTo>
                  <a:pt x="2236" y="5968"/>
                </a:lnTo>
                <a:cubicBezTo>
                  <a:pt x="2352" y="5535"/>
                  <a:pt x="2652" y="5094"/>
                  <a:pt x="2858" y="5094"/>
                </a:cubicBezTo>
                <a:cubicBezTo>
                  <a:pt x="2865" y="5094"/>
                  <a:pt x="2872" y="5095"/>
                  <a:pt x="2879" y="5096"/>
                </a:cubicBezTo>
                <a:lnTo>
                  <a:pt x="2879" y="5096"/>
                </a:lnTo>
                <a:cubicBezTo>
                  <a:pt x="2610" y="5007"/>
                  <a:pt x="2540" y="4981"/>
                  <a:pt x="2497" y="4981"/>
                </a:cubicBezTo>
                <a:cubicBezTo>
                  <a:pt x="2440" y="4981"/>
                  <a:pt x="2428" y="5024"/>
                  <a:pt x="2084" y="5024"/>
                </a:cubicBezTo>
                <a:cubicBezTo>
                  <a:pt x="1978" y="5024"/>
                  <a:pt x="1841" y="5020"/>
                  <a:pt x="1662" y="5009"/>
                </a:cubicBezTo>
                <a:cubicBezTo>
                  <a:pt x="1971" y="4824"/>
                  <a:pt x="2392" y="4740"/>
                  <a:pt x="2599" y="4665"/>
                </a:cubicBezTo>
                <a:lnTo>
                  <a:pt x="2599" y="4665"/>
                </a:lnTo>
                <a:cubicBezTo>
                  <a:pt x="2661" y="4689"/>
                  <a:pt x="2703" y="4704"/>
                  <a:pt x="2592" y="4727"/>
                </a:cubicBezTo>
                <a:cubicBezTo>
                  <a:pt x="2868" y="4710"/>
                  <a:pt x="3079" y="4591"/>
                  <a:pt x="3182" y="4458"/>
                </a:cubicBezTo>
                <a:lnTo>
                  <a:pt x="3182" y="4458"/>
                </a:lnTo>
                <a:cubicBezTo>
                  <a:pt x="3196" y="5536"/>
                  <a:pt x="2296" y="7562"/>
                  <a:pt x="2632" y="7562"/>
                </a:cubicBezTo>
                <a:cubicBezTo>
                  <a:pt x="2641" y="7562"/>
                  <a:pt x="2651" y="7560"/>
                  <a:pt x="2662" y="7557"/>
                </a:cubicBezTo>
                <a:lnTo>
                  <a:pt x="2662" y="7557"/>
                </a:lnTo>
                <a:cubicBezTo>
                  <a:pt x="2437" y="7630"/>
                  <a:pt x="2384" y="7707"/>
                  <a:pt x="2517" y="7745"/>
                </a:cubicBezTo>
                <a:lnTo>
                  <a:pt x="2517" y="7745"/>
                </a:lnTo>
                <a:cubicBezTo>
                  <a:pt x="2521" y="7732"/>
                  <a:pt x="2532" y="7724"/>
                  <a:pt x="2547" y="7724"/>
                </a:cubicBezTo>
                <a:cubicBezTo>
                  <a:pt x="2565" y="7724"/>
                  <a:pt x="2590" y="7735"/>
                  <a:pt x="2622" y="7762"/>
                </a:cubicBezTo>
                <a:lnTo>
                  <a:pt x="2622" y="7762"/>
                </a:lnTo>
                <a:cubicBezTo>
                  <a:pt x="2579" y="7758"/>
                  <a:pt x="2544" y="7752"/>
                  <a:pt x="2517" y="7745"/>
                </a:cubicBezTo>
                <a:lnTo>
                  <a:pt x="2517" y="7745"/>
                </a:lnTo>
                <a:cubicBezTo>
                  <a:pt x="2502" y="7785"/>
                  <a:pt x="2542" y="7877"/>
                  <a:pt x="2661" y="7945"/>
                </a:cubicBezTo>
                <a:lnTo>
                  <a:pt x="2661" y="7945"/>
                </a:lnTo>
                <a:cubicBezTo>
                  <a:pt x="2663" y="7916"/>
                  <a:pt x="2677" y="7886"/>
                  <a:pt x="2705" y="7856"/>
                </a:cubicBezTo>
                <a:lnTo>
                  <a:pt x="2705" y="7856"/>
                </a:lnTo>
                <a:cubicBezTo>
                  <a:pt x="2674" y="7814"/>
                  <a:pt x="2646" y="7783"/>
                  <a:pt x="2622" y="7762"/>
                </a:cubicBezTo>
                <a:lnTo>
                  <a:pt x="2622" y="7762"/>
                </a:lnTo>
                <a:cubicBezTo>
                  <a:pt x="2660" y="7766"/>
                  <a:pt x="2705" y="7768"/>
                  <a:pt x="2757" y="7768"/>
                </a:cubicBezTo>
                <a:cubicBezTo>
                  <a:pt x="2781" y="7768"/>
                  <a:pt x="2807" y="7767"/>
                  <a:pt x="2834" y="7766"/>
                </a:cubicBezTo>
                <a:lnTo>
                  <a:pt x="2834" y="7766"/>
                </a:lnTo>
                <a:cubicBezTo>
                  <a:pt x="2777" y="7792"/>
                  <a:pt x="2734" y="7824"/>
                  <a:pt x="2705" y="7856"/>
                </a:cubicBezTo>
                <a:lnTo>
                  <a:pt x="2705" y="7856"/>
                </a:lnTo>
                <a:cubicBezTo>
                  <a:pt x="2732" y="7893"/>
                  <a:pt x="2762" y="7940"/>
                  <a:pt x="2794" y="7998"/>
                </a:cubicBezTo>
                <a:lnTo>
                  <a:pt x="2794" y="7998"/>
                </a:lnTo>
                <a:cubicBezTo>
                  <a:pt x="2742" y="7984"/>
                  <a:pt x="2697" y="7966"/>
                  <a:pt x="2661" y="7945"/>
                </a:cubicBezTo>
                <a:lnTo>
                  <a:pt x="2661" y="7945"/>
                </a:lnTo>
                <a:cubicBezTo>
                  <a:pt x="2656" y="8007"/>
                  <a:pt x="2710" y="8056"/>
                  <a:pt x="2822" y="8056"/>
                </a:cubicBezTo>
                <a:cubicBezTo>
                  <a:pt x="2872" y="8056"/>
                  <a:pt x="2934" y="8046"/>
                  <a:pt x="3007" y="8023"/>
                </a:cubicBezTo>
                <a:cubicBezTo>
                  <a:pt x="2948" y="8023"/>
                  <a:pt x="2895" y="8018"/>
                  <a:pt x="2847" y="8010"/>
                </a:cubicBezTo>
                <a:lnTo>
                  <a:pt x="2847" y="8010"/>
                </a:lnTo>
                <a:cubicBezTo>
                  <a:pt x="3165" y="7942"/>
                  <a:pt x="3278" y="7925"/>
                  <a:pt x="3282" y="7884"/>
                </a:cubicBezTo>
                <a:lnTo>
                  <a:pt x="3282" y="7884"/>
                </a:lnTo>
                <a:cubicBezTo>
                  <a:pt x="3360" y="7919"/>
                  <a:pt x="3461" y="7958"/>
                  <a:pt x="3595" y="8005"/>
                </a:cubicBezTo>
                <a:lnTo>
                  <a:pt x="3595" y="8005"/>
                </a:lnTo>
                <a:cubicBezTo>
                  <a:pt x="3482" y="7950"/>
                  <a:pt x="3409" y="7848"/>
                  <a:pt x="3368" y="7713"/>
                </a:cubicBezTo>
                <a:lnTo>
                  <a:pt x="3368" y="7713"/>
                </a:lnTo>
                <a:cubicBezTo>
                  <a:pt x="3380" y="7711"/>
                  <a:pt x="3392" y="7710"/>
                  <a:pt x="3403" y="7708"/>
                </a:cubicBezTo>
                <a:cubicBezTo>
                  <a:pt x="3391" y="7706"/>
                  <a:pt x="3378" y="7705"/>
                  <a:pt x="3366" y="7704"/>
                </a:cubicBezTo>
                <a:lnTo>
                  <a:pt x="3366" y="7704"/>
                </a:lnTo>
                <a:cubicBezTo>
                  <a:pt x="3102" y="6781"/>
                  <a:pt x="4310" y="4349"/>
                  <a:pt x="4628" y="4349"/>
                </a:cubicBezTo>
                <a:cubicBezTo>
                  <a:pt x="4644" y="4349"/>
                  <a:pt x="4658" y="4355"/>
                  <a:pt x="4669" y="4368"/>
                </a:cubicBezTo>
                <a:lnTo>
                  <a:pt x="4669" y="4368"/>
                </a:lnTo>
                <a:cubicBezTo>
                  <a:pt x="3916" y="3130"/>
                  <a:pt x="5084" y="2051"/>
                  <a:pt x="6037" y="2051"/>
                </a:cubicBezTo>
                <a:cubicBezTo>
                  <a:pt x="6114" y="2051"/>
                  <a:pt x="6189" y="2058"/>
                  <a:pt x="6262" y="2072"/>
                </a:cubicBezTo>
                <a:cubicBezTo>
                  <a:pt x="6274" y="2071"/>
                  <a:pt x="6288" y="2071"/>
                  <a:pt x="6305" y="2071"/>
                </a:cubicBezTo>
                <a:cubicBezTo>
                  <a:pt x="8261" y="2071"/>
                  <a:pt x="40267" y="10504"/>
                  <a:pt x="40122" y="10856"/>
                </a:cubicBezTo>
                <a:cubicBezTo>
                  <a:pt x="40691" y="10630"/>
                  <a:pt x="40513" y="10497"/>
                  <a:pt x="40542" y="10497"/>
                </a:cubicBezTo>
                <a:lnTo>
                  <a:pt x="40542" y="10497"/>
                </a:lnTo>
                <a:cubicBezTo>
                  <a:pt x="40562" y="10497"/>
                  <a:pt x="40681" y="10560"/>
                  <a:pt x="41214" y="10701"/>
                </a:cubicBezTo>
                <a:cubicBezTo>
                  <a:pt x="41188" y="10700"/>
                  <a:pt x="41163" y="10700"/>
                  <a:pt x="41140" y="10700"/>
                </a:cubicBezTo>
                <a:cubicBezTo>
                  <a:pt x="40358" y="10700"/>
                  <a:pt x="40444" y="10872"/>
                  <a:pt x="40274" y="10964"/>
                </a:cubicBezTo>
                <a:lnTo>
                  <a:pt x="40274" y="10964"/>
                </a:lnTo>
                <a:cubicBezTo>
                  <a:pt x="40368" y="10925"/>
                  <a:pt x="40548" y="10909"/>
                  <a:pt x="40770" y="10909"/>
                </a:cubicBezTo>
                <a:cubicBezTo>
                  <a:pt x="41660" y="10909"/>
                  <a:pt x="43230" y="11162"/>
                  <a:pt x="42755" y="11204"/>
                </a:cubicBezTo>
                <a:cubicBezTo>
                  <a:pt x="43438" y="11542"/>
                  <a:pt x="44448" y="12006"/>
                  <a:pt x="45124" y="12664"/>
                </a:cubicBezTo>
                <a:lnTo>
                  <a:pt x="45124" y="12664"/>
                </a:lnTo>
                <a:cubicBezTo>
                  <a:pt x="44728" y="11600"/>
                  <a:pt x="44303" y="10811"/>
                  <a:pt x="43567" y="10673"/>
                </a:cubicBezTo>
                <a:lnTo>
                  <a:pt x="43567" y="10673"/>
                </a:lnTo>
                <a:cubicBezTo>
                  <a:pt x="43682" y="10788"/>
                  <a:pt x="43731" y="10888"/>
                  <a:pt x="43693" y="10915"/>
                </a:cubicBezTo>
                <a:lnTo>
                  <a:pt x="43693" y="10915"/>
                </a:lnTo>
                <a:cubicBezTo>
                  <a:pt x="43831" y="10995"/>
                  <a:pt x="43853" y="11048"/>
                  <a:pt x="43628" y="11136"/>
                </a:cubicBezTo>
                <a:lnTo>
                  <a:pt x="43628" y="11136"/>
                </a:lnTo>
                <a:cubicBezTo>
                  <a:pt x="43597" y="11093"/>
                  <a:pt x="43443" y="11058"/>
                  <a:pt x="43181" y="11058"/>
                </a:cubicBezTo>
                <a:cubicBezTo>
                  <a:pt x="43120" y="11058"/>
                  <a:pt x="43052" y="11060"/>
                  <a:pt x="42978" y="11065"/>
                </a:cubicBezTo>
                <a:cubicBezTo>
                  <a:pt x="43293" y="10949"/>
                  <a:pt x="6329" y="1945"/>
                  <a:pt x="6721" y="1558"/>
                </a:cubicBezTo>
                <a:cubicBezTo>
                  <a:pt x="6597" y="1460"/>
                  <a:pt x="6462" y="1415"/>
                  <a:pt x="6316" y="1415"/>
                </a:cubicBezTo>
                <a:cubicBezTo>
                  <a:pt x="5602" y="1415"/>
                  <a:pt x="4604" y="2472"/>
                  <a:pt x="3183" y="3628"/>
                </a:cubicBezTo>
                <a:lnTo>
                  <a:pt x="3183" y="3628"/>
                </a:lnTo>
                <a:cubicBezTo>
                  <a:pt x="4311" y="1925"/>
                  <a:pt x="5470" y="906"/>
                  <a:pt x="6555" y="906"/>
                </a:cubicBezTo>
                <a:cubicBezTo>
                  <a:pt x="6685" y="906"/>
                  <a:pt x="6814" y="921"/>
                  <a:pt x="6941" y="950"/>
                </a:cubicBezTo>
                <a:cubicBezTo>
                  <a:pt x="7438" y="1178"/>
                  <a:pt x="34241" y="7830"/>
                  <a:pt x="34488" y="7830"/>
                </a:cubicBezTo>
                <a:cubicBezTo>
                  <a:pt x="34490" y="7830"/>
                  <a:pt x="34490" y="7829"/>
                  <a:pt x="34489" y="7828"/>
                </a:cubicBezTo>
                <a:cubicBezTo>
                  <a:pt x="34217" y="7525"/>
                  <a:pt x="33740" y="7548"/>
                  <a:pt x="34486" y="7532"/>
                </a:cubicBezTo>
                <a:cubicBezTo>
                  <a:pt x="34121" y="7091"/>
                  <a:pt x="33800" y="7285"/>
                  <a:pt x="33687" y="6902"/>
                </a:cubicBezTo>
                <a:lnTo>
                  <a:pt x="33687" y="6902"/>
                </a:lnTo>
                <a:cubicBezTo>
                  <a:pt x="25521" y="4782"/>
                  <a:pt x="8025" y="452"/>
                  <a:pt x="7884" y="312"/>
                </a:cubicBezTo>
                <a:lnTo>
                  <a:pt x="7884" y="312"/>
                </a:lnTo>
                <a:cubicBezTo>
                  <a:pt x="7505" y="490"/>
                  <a:pt x="7587" y="366"/>
                  <a:pt x="8165" y="649"/>
                </a:cubicBezTo>
                <a:cubicBezTo>
                  <a:pt x="8125" y="652"/>
                  <a:pt x="8086" y="654"/>
                  <a:pt x="8050" y="654"/>
                </a:cubicBezTo>
                <a:cubicBezTo>
                  <a:pt x="7424" y="654"/>
                  <a:pt x="7343" y="208"/>
                  <a:pt x="7797" y="127"/>
                </a:cubicBezTo>
                <a:lnTo>
                  <a:pt x="7797" y="127"/>
                </a:lnTo>
                <a:cubicBezTo>
                  <a:pt x="7560" y="163"/>
                  <a:pt x="7522" y="203"/>
                  <a:pt x="7426" y="203"/>
                </a:cubicBezTo>
                <a:cubicBezTo>
                  <a:pt x="7341" y="203"/>
                  <a:pt x="7209" y="172"/>
                  <a:pt x="6855" y="79"/>
                </a:cubicBezTo>
                <a:cubicBezTo>
                  <a:pt x="6759" y="26"/>
                  <a:pt x="6616" y="1"/>
                  <a:pt x="6441" y="1"/>
                </a:cubicBezTo>
                <a:close/>
                <a:moveTo>
                  <a:pt x="45124" y="12664"/>
                </a:moveTo>
                <a:cubicBezTo>
                  <a:pt x="45307" y="13157"/>
                  <a:pt x="45484" y="13710"/>
                  <a:pt x="45684" y="14284"/>
                </a:cubicBezTo>
                <a:lnTo>
                  <a:pt x="45684" y="14284"/>
                </a:lnTo>
                <a:cubicBezTo>
                  <a:pt x="45740" y="14226"/>
                  <a:pt x="45791" y="14167"/>
                  <a:pt x="45835" y="14105"/>
                </a:cubicBezTo>
                <a:lnTo>
                  <a:pt x="45835" y="14105"/>
                </a:lnTo>
                <a:cubicBezTo>
                  <a:pt x="45825" y="13542"/>
                  <a:pt x="45537" y="13067"/>
                  <a:pt x="45124" y="12664"/>
                </a:cubicBezTo>
                <a:close/>
                <a:moveTo>
                  <a:pt x="2247" y="6915"/>
                </a:moveTo>
                <a:lnTo>
                  <a:pt x="2247" y="6915"/>
                </a:lnTo>
                <a:cubicBezTo>
                  <a:pt x="2088" y="6976"/>
                  <a:pt x="1957" y="6926"/>
                  <a:pt x="1572" y="7185"/>
                </a:cubicBezTo>
                <a:lnTo>
                  <a:pt x="1572" y="7185"/>
                </a:lnTo>
                <a:cubicBezTo>
                  <a:pt x="1541" y="7100"/>
                  <a:pt x="1515" y="7026"/>
                  <a:pt x="1410" y="6950"/>
                </a:cubicBezTo>
                <a:lnTo>
                  <a:pt x="1410" y="6950"/>
                </a:lnTo>
                <a:cubicBezTo>
                  <a:pt x="1453" y="7130"/>
                  <a:pt x="955" y="8825"/>
                  <a:pt x="964" y="8825"/>
                </a:cubicBezTo>
                <a:cubicBezTo>
                  <a:pt x="964" y="8825"/>
                  <a:pt x="964" y="8824"/>
                  <a:pt x="965" y="8823"/>
                </a:cubicBezTo>
                <a:lnTo>
                  <a:pt x="965" y="8823"/>
                </a:lnTo>
                <a:cubicBezTo>
                  <a:pt x="961" y="8873"/>
                  <a:pt x="965" y="8925"/>
                  <a:pt x="980" y="8958"/>
                </a:cubicBezTo>
                <a:lnTo>
                  <a:pt x="980" y="8958"/>
                </a:lnTo>
                <a:cubicBezTo>
                  <a:pt x="965" y="8978"/>
                  <a:pt x="955" y="9014"/>
                  <a:pt x="951" y="9014"/>
                </a:cubicBezTo>
                <a:cubicBezTo>
                  <a:pt x="949" y="9014"/>
                  <a:pt x="948" y="9008"/>
                  <a:pt x="948" y="8992"/>
                </a:cubicBezTo>
                <a:cubicBezTo>
                  <a:pt x="914" y="8992"/>
                  <a:pt x="749" y="9514"/>
                  <a:pt x="765" y="9799"/>
                </a:cubicBezTo>
                <a:cubicBezTo>
                  <a:pt x="897" y="9846"/>
                  <a:pt x="968" y="9994"/>
                  <a:pt x="919" y="9994"/>
                </a:cubicBezTo>
                <a:cubicBezTo>
                  <a:pt x="900" y="9994"/>
                  <a:pt x="863" y="9971"/>
                  <a:pt x="805" y="9913"/>
                </a:cubicBezTo>
                <a:lnTo>
                  <a:pt x="805" y="9913"/>
                </a:lnTo>
                <a:cubicBezTo>
                  <a:pt x="807" y="9959"/>
                  <a:pt x="800" y="9973"/>
                  <a:pt x="791" y="9973"/>
                </a:cubicBezTo>
                <a:cubicBezTo>
                  <a:pt x="779" y="9973"/>
                  <a:pt x="762" y="9946"/>
                  <a:pt x="758" y="9946"/>
                </a:cubicBezTo>
                <a:lnTo>
                  <a:pt x="758" y="9946"/>
                </a:lnTo>
                <a:cubicBezTo>
                  <a:pt x="756" y="9946"/>
                  <a:pt x="758" y="9956"/>
                  <a:pt x="768" y="9984"/>
                </a:cubicBezTo>
                <a:cubicBezTo>
                  <a:pt x="759" y="9968"/>
                  <a:pt x="750" y="9960"/>
                  <a:pt x="741" y="9960"/>
                </a:cubicBezTo>
                <a:cubicBezTo>
                  <a:pt x="693" y="9960"/>
                  <a:pt x="654" y="10188"/>
                  <a:pt x="663" y="10362"/>
                </a:cubicBezTo>
                <a:cubicBezTo>
                  <a:pt x="656" y="10365"/>
                  <a:pt x="650" y="10367"/>
                  <a:pt x="646" y="10367"/>
                </a:cubicBezTo>
                <a:cubicBezTo>
                  <a:pt x="619" y="10367"/>
                  <a:pt x="623" y="10326"/>
                  <a:pt x="623" y="10286"/>
                </a:cubicBezTo>
                <a:lnTo>
                  <a:pt x="623" y="10286"/>
                </a:lnTo>
                <a:cubicBezTo>
                  <a:pt x="607" y="10324"/>
                  <a:pt x="590" y="10376"/>
                  <a:pt x="587" y="10436"/>
                </a:cubicBezTo>
                <a:cubicBezTo>
                  <a:pt x="589" y="10428"/>
                  <a:pt x="591" y="10425"/>
                  <a:pt x="591" y="10425"/>
                </a:cubicBezTo>
                <a:lnTo>
                  <a:pt x="591" y="10425"/>
                </a:lnTo>
                <a:cubicBezTo>
                  <a:pt x="593" y="10425"/>
                  <a:pt x="229" y="11638"/>
                  <a:pt x="290" y="11783"/>
                </a:cubicBezTo>
                <a:cubicBezTo>
                  <a:pt x="0" y="12743"/>
                  <a:pt x="47" y="13752"/>
                  <a:pt x="302" y="14642"/>
                </a:cubicBezTo>
                <a:cubicBezTo>
                  <a:pt x="325" y="14533"/>
                  <a:pt x="330" y="14405"/>
                  <a:pt x="311" y="14357"/>
                </a:cubicBezTo>
                <a:lnTo>
                  <a:pt x="311" y="14357"/>
                </a:lnTo>
                <a:cubicBezTo>
                  <a:pt x="621" y="14765"/>
                  <a:pt x="1007" y="14611"/>
                  <a:pt x="1324" y="14725"/>
                </a:cubicBezTo>
                <a:cubicBezTo>
                  <a:pt x="904" y="13983"/>
                  <a:pt x="798" y="12905"/>
                  <a:pt x="1030" y="11966"/>
                </a:cubicBezTo>
                <a:lnTo>
                  <a:pt x="1030" y="11966"/>
                </a:lnTo>
                <a:cubicBezTo>
                  <a:pt x="1030" y="11968"/>
                  <a:pt x="1030" y="11968"/>
                  <a:pt x="1030" y="11968"/>
                </a:cubicBezTo>
                <a:cubicBezTo>
                  <a:pt x="1055" y="11968"/>
                  <a:pt x="1844" y="8806"/>
                  <a:pt x="1817" y="8493"/>
                </a:cubicBezTo>
                <a:lnTo>
                  <a:pt x="1817" y="8493"/>
                </a:lnTo>
                <a:cubicBezTo>
                  <a:pt x="1838" y="8501"/>
                  <a:pt x="1859" y="8508"/>
                  <a:pt x="1878" y="8519"/>
                </a:cubicBezTo>
                <a:cubicBezTo>
                  <a:pt x="1878" y="8519"/>
                  <a:pt x="1878" y="8519"/>
                  <a:pt x="1878" y="8519"/>
                </a:cubicBezTo>
                <a:cubicBezTo>
                  <a:pt x="1881" y="8519"/>
                  <a:pt x="1915" y="8369"/>
                  <a:pt x="1917" y="8366"/>
                </a:cubicBezTo>
                <a:cubicBezTo>
                  <a:pt x="1853" y="8352"/>
                  <a:pt x="1797" y="8334"/>
                  <a:pt x="1767" y="8299"/>
                </a:cubicBezTo>
                <a:lnTo>
                  <a:pt x="1767" y="8299"/>
                </a:lnTo>
                <a:cubicBezTo>
                  <a:pt x="1708" y="8440"/>
                  <a:pt x="1756" y="8469"/>
                  <a:pt x="1815" y="8492"/>
                </a:cubicBezTo>
                <a:lnTo>
                  <a:pt x="1815" y="8492"/>
                </a:lnTo>
                <a:cubicBezTo>
                  <a:pt x="1813" y="8549"/>
                  <a:pt x="1797" y="8570"/>
                  <a:pt x="1772" y="8570"/>
                </a:cubicBezTo>
                <a:cubicBezTo>
                  <a:pt x="1708" y="8570"/>
                  <a:pt x="1591" y="8428"/>
                  <a:pt x="1544" y="8427"/>
                </a:cubicBezTo>
                <a:lnTo>
                  <a:pt x="1544" y="8427"/>
                </a:lnTo>
                <a:cubicBezTo>
                  <a:pt x="1618" y="8223"/>
                  <a:pt x="1797" y="8054"/>
                  <a:pt x="1987" y="8035"/>
                </a:cubicBezTo>
                <a:cubicBezTo>
                  <a:pt x="1988" y="8040"/>
                  <a:pt x="1989" y="8043"/>
                  <a:pt x="1991" y="8043"/>
                </a:cubicBezTo>
                <a:cubicBezTo>
                  <a:pt x="2025" y="8043"/>
                  <a:pt x="2275" y="7116"/>
                  <a:pt x="2247" y="6915"/>
                </a:cubicBezTo>
                <a:close/>
                <a:moveTo>
                  <a:pt x="2119" y="14714"/>
                </a:moveTo>
                <a:lnTo>
                  <a:pt x="2119" y="14714"/>
                </a:lnTo>
                <a:cubicBezTo>
                  <a:pt x="2109" y="14735"/>
                  <a:pt x="2171" y="14770"/>
                  <a:pt x="2248" y="14794"/>
                </a:cubicBezTo>
                <a:lnTo>
                  <a:pt x="2248" y="14794"/>
                </a:lnTo>
                <a:cubicBezTo>
                  <a:pt x="2208" y="14764"/>
                  <a:pt x="2165" y="14737"/>
                  <a:pt x="2119" y="14714"/>
                </a:cubicBezTo>
                <a:close/>
                <a:moveTo>
                  <a:pt x="3303" y="15299"/>
                </a:moveTo>
                <a:cubicBezTo>
                  <a:pt x="3300" y="15299"/>
                  <a:pt x="3298" y="15299"/>
                  <a:pt x="3295" y="15299"/>
                </a:cubicBezTo>
                <a:lnTo>
                  <a:pt x="3295" y="15299"/>
                </a:lnTo>
                <a:cubicBezTo>
                  <a:pt x="3361" y="15331"/>
                  <a:pt x="3428" y="15360"/>
                  <a:pt x="3496" y="15386"/>
                </a:cubicBezTo>
                <a:cubicBezTo>
                  <a:pt x="3427" y="15325"/>
                  <a:pt x="3361" y="15299"/>
                  <a:pt x="3303" y="15299"/>
                </a:cubicBezTo>
                <a:close/>
                <a:moveTo>
                  <a:pt x="4354" y="15509"/>
                </a:moveTo>
                <a:lnTo>
                  <a:pt x="4354" y="15509"/>
                </a:lnTo>
                <a:cubicBezTo>
                  <a:pt x="4350" y="15509"/>
                  <a:pt x="4358" y="15512"/>
                  <a:pt x="4395" y="15520"/>
                </a:cubicBezTo>
                <a:lnTo>
                  <a:pt x="4395" y="15520"/>
                </a:lnTo>
                <a:cubicBezTo>
                  <a:pt x="4409" y="15518"/>
                  <a:pt x="4362" y="15509"/>
                  <a:pt x="4354" y="15509"/>
                </a:cubicBezTo>
                <a:close/>
                <a:moveTo>
                  <a:pt x="2677" y="8565"/>
                </a:moveTo>
                <a:cubicBezTo>
                  <a:pt x="2590" y="8565"/>
                  <a:pt x="2516" y="8615"/>
                  <a:pt x="2439" y="8765"/>
                </a:cubicBezTo>
                <a:cubicBezTo>
                  <a:pt x="2382" y="8788"/>
                  <a:pt x="1549" y="12018"/>
                  <a:pt x="1526" y="12018"/>
                </a:cubicBezTo>
                <a:cubicBezTo>
                  <a:pt x="1526" y="12018"/>
                  <a:pt x="1526" y="12018"/>
                  <a:pt x="1526" y="12017"/>
                </a:cubicBezTo>
                <a:lnTo>
                  <a:pt x="1526" y="12017"/>
                </a:lnTo>
                <a:cubicBezTo>
                  <a:pt x="1359" y="12903"/>
                  <a:pt x="1465" y="13879"/>
                  <a:pt x="1901" y="14732"/>
                </a:cubicBezTo>
                <a:cubicBezTo>
                  <a:pt x="1990" y="14684"/>
                  <a:pt x="2075" y="14667"/>
                  <a:pt x="2154" y="14667"/>
                </a:cubicBezTo>
                <a:cubicBezTo>
                  <a:pt x="2292" y="14667"/>
                  <a:pt x="2411" y="14718"/>
                  <a:pt x="2499" y="14741"/>
                </a:cubicBezTo>
                <a:cubicBezTo>
                  <a:pt x="2514" y="14801"/>
                  <a:pt x="2468" y="14822"/>
                  <a:pt x="2404" y="14822"/>
                </a:cubicBezTo>
                <a:cubicBezTo>
                  <a:pt x="2357" y="14822"/>
                  <a:pt x="2299" y="14810"/>
                  <a:pt x="2248" y="14794"/>
                </a:cubicBezTo>
                <a:lnTo>
                  <a:pt x="2248" y="14794"/>
                </a:lnTo>
                <a:cubicBezTo>
                  <a:pt x="2562" y="15027"/>
                  <a:pt x="2722" y="15425"/>
                  <a:pt x="3067" y="15639"/>
                </a:cubicBezTo>
                <a:lnTo>
                  <a:pt x="3067" y="15639"/>
                </a:lnTo>
                <a:cubicBezTo>
                  <a:pt x="3071" y="15664"/>
                  <a:pt x="3080" y="15698"/>
                  <a:pt x="3093" y="15698"/>
                </a:cubicBezTo>
                <a:cubicBezTo>
                  <a:pt x="3098" y="15698"/>
                  <a:pt x="3103" y="15693"/>
                  <a:pt x="3109" y="15683"/>
                </a:cubicBezTo>
                <a:cubicBezTo>
                  <a:pt x="3065" y="15471"/>
                  <a:pt x="3154" y="15305"/>
                  <a:pt x="3295" y="15299"/>
                </a:cubicBezTo>
                <a:lnTo>
                  <a:pt x="3295" y="15299"/>
                </a:lnTo>
                <a:cubicBezTo>
                  <a:pt x="2283" y="14800"/>
                  <a:pt x="1694" y="13559"/>
                  <a:pt x="2006" y="12055"/>
                </a:cubicBezTo>
                <a:lnTo>
                  <a:pt x="2006" y="12055"/>
                </a:lnTo>
                <a:cubicBezTo>
                  <a:pt x="2006" y="12057"/>
                  <a:pt x="2006" y="12058"/>
                  <a:pt x="2007" y="12058"/>
                </a:cubicBezTo>
                <a:cubicBezTo>
                  <a:pt x="2045" y="12058"/>
                  <a:pt x="2885" y="8710"/>
                  <a:pt x="2957" y="8657"/>
                </a:cubicBezTo>
                <a:lnTo>
                  <a:pt x="2957" y="8657"/>
                </a:lnTo>
                <a:cubicBezTo>
                  <a:pt x="2958" y="8657"/>
                  <a:pt x="2959" y="8658"/>
                  <a:pt x="2961" y="8658"/>
                </a:cubicBezTo>
                <a:cubicBezTo>
                  <a:pt x="2960" y="8657"/>
                  <a:pt x="2959" y="8656"/>
                  <a:pt x="2959" y="8656"/>
                </a:cubicBezTo>
                <a:cubicBezTo>
                  <a:pt x="2958" y="8656"/>
                  <a:pt x="2958" y="8656"/>
                  <a:pt x="2957" y="8657"/>
                </a:cubicBezTo>
                <a:lnTo>
                  <a:pt x="2957" y="8657"/>
                </a:lnTo>
                <a:cubicBezTo>
                  <a:pt x="2847" y="8608"/>
                  <a:pt x="2757" y="8565"/>
                  <a:pt x="2677" y="8565"/>
                </a:cubicBezTo>
                <a:close/>
                <a:moveTo>
                  <a:pt x="5070" y="15757"/>
                </a:moveTo>
                <a:cubicBezTo>
                  <a:pt x="5081" y="15840"/>
                  <a:pt x="5104" y="15956"/>
                  <a:pt x="5096" y="16005"/>
                </a:cubicBezTo>
                <a:cubicBezTo>
                  <a:pt x="4862" y="15982"/>
                  <a:pt x="4780" y="15891"/>
                  <a:pt x="4797" y="15815"/>
                </a:cubicBezTo>
                <a:lnTo>
                  <a:pt x="4797" y="15815"/>
                </a:lnTo>
                <a:cubicBezTo>
                  <a:pt x="4800" y="15820"/>
                  <a:pt x="4813" y="15823"/>
                  <a:pt x="4831" y="15823"/>
                </a:cubicBezTo>
                <a:cubicBezTo>
                  <a:pt x="4890" y="15823"/>
                  <a:pt x="5011" y="15795"/>
                  <a:pt x="5070" y="15757"/>
                </a:cubicBezTo>
                <a:close/>
                <a:moveTo>
                  <a:pt x="2696" y="16267"/>
                </a:moveTo>
                <a:lnTo>
                  <a:pt x="2696" y="16267"/>
                </a:lnTo>
                <a:cubicBezTo>
                  <a:pt x="2714" y="16270"/>
                  <a:pt x="2732" y="16272"/>
                  <a:pt x="2751" y="16275"/>
                </a:cubicBezTo>
                <a:lnTo>
                  <a:pt x="2751" y="16275"/>
                </a:lnTo>
                <a:cubicBezTo>
                  <a:pt x="2736" y="16270"/>
                  <a:pt x="2717" y="16267"/>
                  <a:pt x="2696" y="16267"/>
                </a:cubicBezTo>
                <a:close/>
                <a:moveTo>
                  <a:pt x="1753" y="16254"/>
                </a:moveTo>
                <a:cubicBezTo>
                  <a:pt x="1630" y="16254"/>
                  <a:pt x="1502" y="16262"/>
                  <a:pt x="1375" y="16276"/>
                </a:cubicBezTo>
                <a:cubicBezTo>
                  <a:pt x="1656" y="16587"/>
                  <a:pt x="1994" y="16835"/>
                  <a:pt x="2374" y="17011"/>
                </a:cubicBezTo>
                <a:cubicBezTo>
                  <a:pt x="2518" y="16867"/>
                  <a:pt x="2680" y="16737"/>
                  <a:pt x="2546" y="16499"/>
                </a:cubicBezTo>
                <a:cubicBezTo>
                  <a:pt x="2422" y="16320"/>
                  <a:pt x="2108" y="16254"/>
                  <a:pt x="1753" y="16254"/>
                </a:cubicBezTo>
                <a:close/>
                <a:moveTo>
                  <a:pt x="2905" y="17245"/>
                </a:moveTo>
                <a:lnTo>
                  <a:pt x="2905" y="17247"/>
                </a:lnTo>
                <a:cubicBezTo>
                  <a:pt x="2908" y="17247"/>
                  <a:pt x="2910" y="17248"/>
                  <a:pt x="2913" y="17248"/>
                </a:cubicBezTo>
                <a:lnTo>
                  <a:pt x="2913" y="17248"/>
                </a:lnTo>
                <a:cubicBezTo>
                  <a:pt x="2910" y="17247"/>
                  <a:pt x="2907" y="17246"/>
                  <a:pt x="2905" y="17245"/>
                </a:cubicBezTo>
                <a:close/>
                <a:moveTo>
                  <a:pt x="15423" y="18804"/>
                </a:moveTo>
                <a:cubicBezTo>
                  <a:pt x="15428" y="18804"/>
                  <a:pt x="15438" y="18805"/>
                  <a:pt x="15454" y="18807"/>
                </a:cubicBezTo>
                <a:lnTo>
                  <a:pt x="15454" y="18807"/>
                </a:lnTo>
                <a:cubicBezTo>
                  <a:pt x="15450" y="18810"/>
                  <a:pt x="15445" y="18810"/>
                  <a:pt x="15440" y="18810"/>
                </a:cubicBezTo>
                <a:cubicBezTo>
                  <a:pt x="15424" y="18810"/>
                  <a:pt x="15409" y="18804"/>
                  <a:pt x="15423" y="18804"/>
                </a:cubicBezTo>
                <a:close/>
                <a:moveTo>
                  <a:pt x="16247" y="18911"/>
                </a:moveTo>
                <a:lnTo>
                  <a:pt x="16247" y="18911"/>
                </a:lnTo>
                <a:cubicBezTo>
                  <a:pt x="16262" y="18914"/>
                  <a:pt x="16279" y="18917"/>
                  <a:pt x="16300" y="18921"/>
                </a:cubicBezTo>
                <a:cubicBezTo>
                  <a:pt x="16267" y="18921"/>
                  <a:pt x="16250" y="18917"/>
                  <a:pt x="16247" y="18911"/>
                </a:cubicBezTo>
                <a:close/>
                <a:moveTo>
                  <a:pt x="4213" y="15506"/>
                </a:moveTo>
                <a:cubicBezTo>
                  <a:pt x="4468" y="15586"/>
                  <a:pt x="3944" y="15895"/>
                  <a:pt x="4036" y="15895"/>
                </a:cubicBezTo>
                <a:cubicBezTo>
                  <a:pt x="4040" y="15895"/>
                  <a:pt x="4046" y="15895"/>
                  <a:pt x="4053" y="15894"/>
                </a:cubicBezTo>
                <a:lnTo>
                  <a:pt x="4053" y="15894"/>
                </a:lnTo>
                <a:cubicBezTo>
                  <a:pt x="3895" y="15928"/>
                  <a:pt x="13253" y="18315"/>
                  <a:pt x="14957" y="18678"/>
                </a:cubicBezTo>
                <a:lnTo>
                  <a:pt x="14957" y="18678"/>
                </a:lnTo>
                <a:cubicBezTo>
                  <a:pt x="14941" y="18707"/>
                  <a:pt x="14950" y="18746"/>
                  <a:pt x="14990" y="18796"/>
                </a:cubicBezTo>
                <a:cubicBezTo>
                  <a:pt x="15019" y="18792"/>
                  <a:pt x="15050" y="18790"/>
                  <a:pt x="15080" y="18790"/>
                </a:cubicBezTo>
                <a:cubicBezTo>
                  <a:pt x="15221" y="18790"/>
                  <a:pt x="15364" y="18828"/>
                  <a:pt x="15430" y="18828"/>
                </a:cubicBezTo>
                <a:cubicBezTo>
                  <a:pt x="15454" y="18828"/>
                  <a:pt x="15468" y="18823"/>
                  <a:pt x="15468" y="18810"/>
                </a:cubicBezTo>
                <a:lnTo>
                  <a:pt x="15468" y="18810"/>
                </a:lnTo>
                <a:cubicBezTo>
                  <a:pt x="15485" y="18813"/>
                  <a:pt x="15507" y="18817"/>
                  <a:pt x="15535" y="18824"/>
                </a:cubicBezTo>
                <a:cubicBezTo>
                  <a:pt x="15461" y="18722"/>
                  <a:pt x="15484" y="18678"/>
                  <a:pt x="15551" y="18678"/>
                </a:cubicBezTo>
                <a:cubicBezTo>
                  <a:pt x="15656" y="18678"/>
                  <a:pt x="15867" y="18786"/>
                  <a:pt x="15980" y="18951"/>
                </a:cubicBezTo>
                <a:cubicBezTo>
                  <a:pt x="15659" y="18962"/>
                  <a:pt x="16110" y="19034"/>
                  <a:pt x="16162" y="19034"/>
                </a:cubicBezTo>
                <a:cubicBezTo>
                  <a:pt x="16169" y="19034"/>
                  <a:pt x="16169" y="19033"/>
                  <a:pt x="16161" y="19030"/>
                </a:cubicBezTo>
                <a:cubicBezTo>
                  <a:pt x="16456" y="18989"/>
                  <a:pt x="16418" y="18969"/>
                  <a:pt x="16348" y="18969"/>
                </a:cubicBezTo>
                <a:cubicBezTo>
                  <a:pt x="16332" y="18969"/>
                  <a:pt x="16314" y="18970"/>
                  <a:pt x="16299" y="18972"/>
                </a:cubicBezTo>
                <a:lnTo>
                  <a:pt x="16299" y="18972"/>
                </a:lnTo>
                <a:cubicBezTo>
                  <a:pt x="16370" y="18943"/>
                  <a:pt x="16307" y="18917"/>
                  <a:pt x="16247" y="18902"/>
                </a:cubicBezTo>
                <a:lnTo>
                  <a:pt x="16247" y="18902"/>
                </a:lnTo>
                <a:cubicBezTo>
                  <a:pt x="16282" y="18848"/>
                  <a:pt x="16794" y="18698"/>
                  <a:pt x="16793" y="18698"/>
                </a:cubicBezTo>
                <a:lnTo>
                  <a:pt x="16793" y="18698"/>
                </a:lnTo>
                <a:cubicBezTo>
                  <a:pt x="16793" y="18698"/>
                  <a:pt x="16791" y="18698"/>
                  <a:pt x="16789" y="18699"/>
                </a:cubicBezTo>
                <a:cubicBezTo>
                  <a:pt x="16905" y="18655"/>
                  <a:pt x="5634" y="15765"/>
                  <a:pt x="5084" y="15678"/>
                </a:cubicBezTo>
                <a:lnTo>
                  <a:pt x="5084" y="15678"/>
                </a:lnTo>
                <a:cubicBezTo>
                  <a:pt x="5066" y="15663"/>
                  <a:pt x="5036" y="15648"/>
                  <a:pt x="4989" y="15634"/>
                </a:cubicBezTo>
                <a:lnTo>
                  <a:pt x="4989" y="15634"/>
                </a:lnTo>
                <a:cubicBezTo>
                  <a:pt x="4990" y="15656"/>
                  <a:pt x="4970" y="15666"/>
                  <a:pt x="4939" y="15666"/>
                </a:cubicBezTo>
                <a:cubicBezTo>
                  <a:pt x="4812" y="15666"/>
                  <a:pt x="4488" y="15518"/>
                  <a:pt x="4463" y="15518"/>
                </a:cubicBezTo>
                <a:lnTo>
                  <a:pt x="4463" y="15518"/>
                </a:lnTo>
                <a:cubicBezTo>
                  <a:pt x="4458" y="15518"/>
                  <a:pt x="4465" y="15524"/>
                  <a:pt x="4488" y="15539"/>
                </a:cubicBezTo>
                <a:cubicBezTo>
                  <a:pt x="4446" y="15531"/>
                  <a:pt x="4415" y="15524"/>
                  <a:pt x="4395" y="15520"/>
                </a:cubicBezTo>
                <a:lnTo>
                  <a:pt x="4395" y="15520"/>
                </a:lnTo>
                <a:cubicBezTo>
                  <a:pt x="4393" y="15520"/>
                  <a:pt x="4390" y="15520"/>
                  <a:pt x="4386" y="15520"/>
                </a:cubicBezTo>
                <a:cubicBezTo>
                  <a:pt x="4365" y="15520"/>
                  <a:pt x="4316" y="15517"/>
                  <a:pt x="4213" y="15506"/>
                </a:cubicBezTo>
                <a:close/>
                <a:moveTo>
                  <a:pt x="11223" y="19255"/>
                </a:moveTo>
                <a:cubicBezTo>
                  <a:pt x="11226" y="19255"/>
                  <a:pt x="11240" y="19266"/>
                  <a:pt x="11268" y="19294"/>
                </a:cubicBezTo>
                <a:lnTo>
                  <a:pt x="11268" y="19294"/>
                </a:lnTo>
                <a:cubicBezTo>
                  <a:pt x="11236" y="19271"/>
                  <a:pt x="11221" y="19255"/>
                  <a:pt x="11223" y="19255"/>
                </a:cubicBezTo>
                <a:close/>
                <a:moveTo>
                  <a:pt x="14816" y="19314"/>
                </a:moveTo>
                <a:cubicBezTo>
                  <a:pt x="14813" y="19314"/>
                  <a:pt x="14807" y="19318"/>
                  <a:pt x="14799" y="19324"/>
                </a:cubicBezTo>
                <a:lnTo>
                  <a:pt x="14799" y="19324"/>
                </a:lnTo>
                <a:cubicBezTo>
                  <a:pt x="14804" y="19322"/>
                  <a:pt x="14811" y="19321"/>
                  <a:pt x="14818" y="19320"/>
                </a:cubicBezTo>
                <a:cubicBezTo>
                  <a:pt x="14819" y="19316"/>
                  <a:pt x="14818" y="19314"/>
                  <a:pt x="14816" y="19314"/>
                </a:cubicBezTo>
                <a:close/>
                <a:moveTo>
                  <a:pt x="14799" y="19324"/>
                </a:moveTo>
                <a:cubicBezTo>
                  <a:pt x="14785" y="19328"/>
                  <a:pt x="14780" y="19333"/>
                  <a:pt x="14781" y="19339"/>
                </a:cubicBezTo>
                <a:lnTo>
                  <a:pt x="14781" y="19339"/>
                </a:lnTo>
                <a:cubicBezTo>
                  <a:pt x="14788" y="19333"/>
                  <a:pt x="14794" y="19328"/>
                  <a:pt x="14799" y="19324"/>
                </a:cubicBezTo>
                <a:close/>
                <a:moveTo>
                  <a:pt x="14781" y="19339"/>
                </a:moveTo>
                <a:lnTo>
                  <a:pt x="14781" y="19339"/>
                </a:lnTo>
                <a:cubicBezTo>
                  <a:pt x="14773" y="19347"/>
                  <a:pt x="14765" y="19355"/>
                  <a:pt x="14755" y="19364"/>
                </a:cubicBezTo>
                <a:lnTo>
                  <a:pt x="14755" y="19364"/>
                </a:lnTo>
                <a:cubicBezTo>
                  <a:pt x="14790" y="19373"/>
                  <a:pt x="14824" y="19382"/>
                  <a:pt x="14857" y="19390"/>
                </a:cubicBezTo>
                <a:lnTo>
                  <a:pt x="14857" y="19390"/>
                </a:lnTo>
                <a:cubicBezTo>
                  <a:pt x="14814" y="19371"/>
                  <a:pt x="14783" y="19353"/>
                  <a:pt x="14781" y="19339"/>
                </a:cubicBezTo>
                <a:close/>
                <a:moveTo>
                  <a:pt x="13228" y="19303"/>
                </a:moveTo>
                <a:cubicBezTo>
                  <a:pt x="13420" y="19303"/>
                  <a:pt x="13406" y="19525"/>
                  <a:pt x="13750" y="19589"/>
                </a:cubicBezTo>
                <a:cubicBezTo>
                  <a:pt x="13609" y="19590"/>
                  <a:pt x="13467" y="19607"/>
                  <a:pt x="13330" y="19639"/>
                </a:cubicBezTo>
                <a:lnTo>
                  <a:pt x="13330" y="19639"/>
                </a:lnTo>
                <a:cubicBezTo>
                  <a:pt x="13362" y="19497"/>
                  <a:pt x="13126" y="19450"/>
                  <a:pt x="13140" y="19315"/>
                </a:cubicBezTo>
                <a:cubicBezTo>
                  <a:pt x="13174" y="19307"/>
                  <a:pt x="13203" y="19303"/>
                  <a:pt x="13228" y="19303"/>
                </a:cubicBezTo>
                <a:close/>
                <a:moveTo>
                  <a:pt x="12504" y="19656"/>
                </a:moveTo>
                <a:cubicBezTo>
                  <a:pt x="12460" y="19666"/>
                  <a:pt x="12470" y="19687"/>
                  <a:pt x="12623" y="19709"/>
                </a:cubicBezTo>
                <a:cubicBezTo>
                  <a:pt x="12579" y="19700"/>
                  <a:pt x="12539" y="19681"/>
                  <a:pt x="12504" y="19656"/>
                </a:cubicBezTo>
                <a:close/>
                <a:moveTo>
                  <a:pt x="12741" y="19698"/>
                </a:moveTo>
                <a:cubicBezTo>
                  <a:pt x="12744" y="19702"/>
                  <a:pt x="12747" y="19705"/>
                  <a:pt x="12751" y="19709"/>
                </a:cubicBezTo>
                <a:cubicBezTo>
                  <a:pt x="12748" y="19705"/>
                  <a:pt x="12745" y="19702"/>
                  <a:pt x="12741" y="19698"/>
                </a:cubicBezTo>
                <a:close/>
                <a:moveTo>
                  <a:pt x="45151" y="15682"/>
                </a:moveTo>
                <a:cubicBezTo>
                  <a:pt x="44473" y="16916"/>
                  <a:pt x="43623" y="19151"/>
                  <a:pt x="43397" y="19435"/>
                </a:cubicBezTo>
                <a:lnTo>
                  <a:pt x="43397" y="19435"/>
                </a:lnTo>
                <a:cubicBezTo>
                  <a:pt x="43378" y="19427"/>
                  <a:pt x="43359" y="19419"/>
                  <a:pt x="43340" y="19410"/>
                </a:cubicBezTo>
                <a:lnTo>
                  <a:pt x="43340" y="19410"/>
                </a:lnTo>
                <a:cubicBezTo>
                  <a:pt x="43340" y="19447"/>
                  <a:pt x="43347" y="19465"/>
                  <a:pt x="43359" y="19465"/>
                </a:cubicBezTo>
                <a:cubicBezTo>
                  <a:pt x="43369" y="19465"/>
                  <a:pt x="43381" y="19454"/>
                  <a:pt x="43397" y="19435"/>
                </a:cubicBezTo>
                <a:lnTo>
                  <a:pt x="43397" y="19435"/>
                </a:lnTo>
                <a:cubicBezTo>
                  <a:pt x="43874" y="19639"/>
                  <a:pt x="44042" y="19731"/>
                  <a:pt x="44064" y="19731"/>
                </a:cubicBezTo>
                <a:cubicBezTo>
                  <a:pt x="44083" y="19731"/>
                  <a:pt x="43980" y="19654"/>
                  <a:pt x="43877" y="19517"/>
                </a:cubicBezTo>
                <a:cubicBezTo>
                  <a:pt x="44082" y="19436"/>
                  <a:pt x="44630" y="17128"/>
                  <a:pt x="45151" y="15682"/>
                </a:cubicBezTo>
                <a:close/>
                <a:moveTo>
                  <a:pt x="14901" y="19716"/>
                </a:moveTo>
                <a:cubicBezTo>
                  <a:pt x="14911" y="19716"/>
                  <a:pt x="14921" y="19717"/>
                  <a:pt x="14930" y="19719"/>
                </a:cubicBezTo>
                <a:cubicBezTo>
                  <a:pt x="14982" y="19758"/>
                  <a:pt x="15002" y="19793"/>
                  <a:pt x="14967" y="19793"/>
                </a:cubicBezTo>
                <a:cubicBezTo>
                  <a:pt x="14946" y="19793"/>
                  <a:pt x="14905" y="19780"/>
                  <a:pt x="14837" y="19746"/>
                </a:cubicBezTo>
                <a:lnTo>
                  <a:pt x="14837" y="19746"/>
                </a:lnTo>
                <a:cubicBezTo>
                  <a:pt x="14917" y="19794"/>
                  <a:pt x="15007" y="19823"/>
                  <a:pt x="15067" y="19850"/>
                </a:cubicBezTo>
                <a:lnTo>
                  <a:pt x="15067" y="19850"/>
                </a:lnTo>
                <a:cubicBezTo>
                  <a:pt x="14737" y="19776"/>
                  <a:pt x="14817" y="19716"/>
                  <a:pt x="14901" y="19716"/>
                </a:cubicBezTo>
                <a:close/>
                <a:moveTo>
                  <a:pt x="44483" y="19862"/>
                </a:moveTo>
                <a:cubicBezTo>
                  <a:pt x="44488" y="19870"/>
                  <a:pt x="44494" y="19877"/>
                  <a:pt x="44499" y="19884"/>
                </a:cubicBezTo>
                <a:lnTo>
                  <a:pt x="44499" y="19884"/>
                </a:lnTo>
                <a:cubicBezTo>
                  <a:pt x="44494" y="19876"/>
                  <a:pt x="44488" y="19869"/>
                  <a:pt x="44483" y="19862"/>
                </a:cubicBezTo>
                <a:close/>
                <a:moveTo>
                  <a:pt x="2751" y="16275"/>
                </a:moveTo>
                <a:cubicBezTo>
                  <a:pt x="3021" y="16362"/>
                  <a:pt x="2501" y="17090"/>
                  <a:pt x="2733" y="17222"/>
                </a:cubicBezTo>
                <a:cubicBezTo>
                  <a:pt x="2734" y="17215"/>
                  <a:pt x="2754" y="17213"/>
                  <a:pt x="2783" y="17213"/>
                </a:cubicBezTo>
                <a:cubicBezTo>
                  <a:pt x="2887" y="17213"/>
                  <a:pt x="3110" y="17248"/>
                  <a:pt x="2945" y="17248"/>
                </a:cubicBezTo>
                <a:cubicBezTo>
                  <a:pt x="2936" y="17248"/>
                  <a:pt x="2925" y="17248"/>
                  <a:pt x="2913" y="17248"/>
                </a:cubicBezTo>
                <a:lnTo>
                  <a:pt x="2913" y="17248"/>
                </a:lnTo>
                <a:cubicBezTo>
                  <a:pt x="3255" y="17352"/>
                  <a:pt x="7839" y="18486"/>
                  <a:pt x="8110" y="18486"/>
                </a:cubicBezTo>
                <a:cubicBezTo>
                  <a:pt x="8114" y="18486"/>
                  <a:pt x="8116" y="18486"/>
                  <a:pt x="8118" y="18485"/>
                </a:cubicBezTo>
                <a:lnTo>
                  <a:pt x="8118" y="18485"/>
                </a:lnTo>
                <a:cubicBezTo>
                  <a:pt x="8067" y="18494"/>
                  <a:pt x="8134" y="18539"/>
                  <a:pt x="8308" y="18578"/>
                </a:cubicBezTo>
                <a:lnTo>
                  <a:pt x="8308" y="18578"/>
                </a:lnTo>
                <a:lnTo>
                  <a:pt x="8279" y="18590"/>
                </a:lnTo>
                <a:lnTo>
                  <a:pt x="8302" y="18597"/>
                </a:lnTo>
                <a:cubicBezTo>
                  <a:pt x="8304" y="18590"/>
                  <a:pt x="8306" y="18585"/>
                  <a:pt x="8309" y="18578"/>
                </a:cubicBezTo>
                <a:lnTo>
                  <a:pt x="8309" y="18578"/>
                </a:lnTo>
                <a:cubicBezTo>
                  <a:pt x="8373" y="18593"/>
                  <a:pt x="8451" y="18606"/>
                  <a:pt x="8543" y="18617"/>
                </a:cubicBezTo>
                <a:lnTo>
                  <a:pt x="8543" y="18617"/>
                </a:lnTo>
                <a:cubicBezTo>
                  <a:pt x="8670" y="18660"/>
                  <a:pt x="11197" y="19391"/>
                  <a:pt x="11430" y="19391"/>
                </a:cubicBezTo>
                <a:cubicBezTo>
                  <a:pt x="11436" y="19391"/>
                  <a:pt x="11440" y="19390"/>
                  <a:pt x="11443" y="19389"/>
                </a:cubicBezTo>
                <a:cubicBezTo>
                  <a:pt x="11405" y="19374"/>
                  <a:pt x="11372" y="19358"/>
                  <a:pt x="11343" y="19342"/>
                </a:cubicBezTo>
                <a:lnTo>
                  <a:pt x="11343" y="19342"/>
                </a:lnTo>
                <a:cubicBezTo>
                  <a:pt x="11461" y="19273"/>
                  <a:pt x="11558" y="19248"/>
                  <a:pt x="11640" y="19248"/>
                </a:cubicBezTo>
                <a:cubicBezTo>
                  <a:pt x="11868" y="19248"/>
                  <a:pt x="11974" y="19447"/>
                  <a:pt x="12080" y="19447"/>
                </a:cubicBezTo>
                <a:cubicBezTo>
                  <a:pt x="12131" y="19447"/>
                  <a:pt x="12182" y="19402"/>
                  <a:pt x="12245" y="19269"/>
                </a:cubicBezTo>
                <a:cubicBezTo>
                  <a:pt x="12279" y="19327"/>
                  <a:pt x="12349" y="19548"/>
                  <a:pt x="12504" y="19656"/>
                </a:cubicBezTo>
                <a:lnTo>
                  <a:pt x="12504" y="19656"/>
                </a:lnTo>
                <a:cubicBezTo>
                  <a:pt x="12519" y="19653"/>
                  <a:pt x="12539" y="19651"/>
                  <a:pt x="12562" y="19651"/>
                </a:cubicBezTo>
                <a:cubicBezTo>
                  <a:pt x="12624" y="19651"/>
                  <a:pt x="12705" y="19664"/>
                  <a:pt x="12741" y="19698"/>
                </a:cubicBezTo>
                <a:lnTo>
                  <a:pt x="12741" y="19698"/>
                </a:lnTo>
                <a:cubicBezTo>
                  <a:pt x="12710" y="19661"/>
                  <a:pt x="12709" y="19647"/>
                  <a:pt x="12728" y="19647"/>
                </a:cubicBezTo>
                <a:cubicBezTo>
                  <a:pt x="12785" y="19647"/>
                  <a:pt x="13033" y="19779"/>
                  <a:pt x="13219" y="19793"/>
                </a:cubicBezTo>
                <a:cubicBezTo>
                  <a:pt x="13228" y="19785"/>
                  <a:pt x="13236" y="19777"/>
                  <a:pt x="13243" y="19770"/>
                </a:cubicBezTo>
                <a:lnTo>
                  <a:pt x="13243" y="19770"/>
                </a:lnTo>
                <a:cubicBezTo>
                  <a:pt x="13347" y="19901"/>
                  <a:pt x="13462" y="19946"/>
                  <a:pt x="13579" y="19946"/>
                </a:cubicBezTo>
                <a:cubicBezTo>
                  <a:pt x="13819" y="19946"/>
                  <a:pt x="14070" y="19762"/>
                  <a:pt x="14273" y="19762"/>
                </a:cubicBezTo>
                <a:cubicBezTo>
                  <a:pt x="14302" y="19762"/>
                  <a:pt x="14330" y="19766"/>
                  <a:pt x="14357" y="19774"/>
                </a:cubicBezTo>
                <a:cubicBezTo>
                  <a:pt x="14357" y="19777"/>
                  <a:pt x="14357" y="19778"/>
                  <a:pt x="14359" y="19778"/>
                </a:cubicBezTo>
                <a:cubicBezTo>
                  <a:pt x="14384" y="19778"/>
                  <a:pt x="14635" y="19484"/>
                  <a:pt x="14755" y="19364"/>
                </a:cubicBezTo>
                <a:lnTo>
                  <a:pt x="14755" y="19364"/>
                </a:lnTo>
                <a:cubicBezTo>
                  <a:pt x="11784" y="18605"/>
                  <a:pt x="3128" y="16466"/>
                  <a:pt x="3230" y="16401"/>
                </a:cubicBezTo>
                <a:cubicBezTo>
                  <a:pt x="3313" y="16326"/>
                  <a:pt x="2988" y="16309"/>
                  <a:pt x="2751" y="16275"/>
                </a:cubicBezTo>
                <a:close/>
                <a:moveTo>
                  <a:pt x="14857" y="19390"/>
                </a:moveTo>
                <a:cubicBezTo>
                  <a:pt x="14973" y="19443"/>
                  <a:pt x="15179" y="19507"/>
                  <a:pt x="15122" y="19522"/>
                </a:cubicBezTo>
                <a:cubicBezTo>
                  <a:pt x="15144" y="19614"/>
                  <a:pt x="15101" y="19635"/>
                  <a:pt x="15025" y="19635"/>
                </a:cubicBezTo>
                <a:cubicBezTo>
                  <a:pt x="14961" y="19635"/>
                  <a:pt x="14874" y="19620"/>
                  <a:pt x="14782" y="19620"/>
                </a:cubicBezTo>
                <a:cubicBezTo>
                  <a:pt x="14641" y="19620"/>
                  <a:pt x="14490" y="19656"/>
                  <a:pt x="14401" y="19837"/>
                </a:cubicBezTo>
                <a:cubicBezTo>
                  <a:pt x="14439" y="19959"/>
                  <a:pt x="14527" y="20000"/>
                  <a:pt x="14629" y="20000"/>
                </a:cubicBezTo>
                <a:cubicBezTo>
                  <a:pt x="14792" y="20000"/>
                  <a:pt x="14990" y="19895"/>
                  <a:pt x="15069" y="19851"/>
                </a:cubicBezTo>
                <a:lnTo>
                  <a:pt x="15069" y="19851"/>
                </a:lnTo>
                <a:cubicBezTo>
                  <a:pt x="15153" y="19889"/>
                  <a:pt x="15180" y="19925"/>
                  <a:pt x="15037" y="20002"/>
                </a:cubicBezTo>
                <a:lnTo>
                  <a:pt x="15037" y="20002"/>
                </a:lnTo>
                <a:cubicBezTo>
                  <a:pt x="15451" y="19807"/>
                  <a:pt x="15697" y="19727"/>
                  <a:pt x="15741" y="19628"/>
                </a:cubicBezTo>
                <a:cubicBezTo>
                  <a:pt x="15757" y="19624"/>
                  <a:pt x="15424" y="19535"/>
                  <a:pt x="14857" y="19390"/>
                </a:cubicBezTo>
                <a:close/>
                <a:moveTo>
                  <a:pt x="15037" y="20002"/>
                </a:moveTo>
                <a:lnTo>
                  <a:pt x="15037" y="20002"/>
                </a:lnTo>
                <a:cubicBezTo>
                  <a:pt x="14996" y="20022"/>
                  <a:pt x="14953" y="20042"/>
                  <a:pt x="14909" y="20064"/>
                </a:cubicBezTo>
                <a:cubicBezTo>
                  <a:pt x="14962" y="20041"/>
                  <a:pt x="15004" y="20020"/>
                  <a:pt x="15037" y="20002"/>
                </a:cubicBezTo>
                <a:close/>
                <a:moveTo>
                  <a:pt x="14137" y="19902"/>
                </a:moveTo>
                <a:cubicBezTo>
                  <a:pt x="14130" y="19955"/>
                  <a:pt x="14111" y="20004"/>
                  <a:pt x="14081" y="20048"/>
                </a:cubicBezTo>
                <a:lnTo>
                  <a:pt x="14081" y="20048"/>
                </a:lnTo>
                <a:cubicBezTo>
                  <a:pt x="14081" y="20048"/>
                  <a:pt x="14081" y="20048"/>
                  <a:pt x="14081" y="20048"/>
                </a:cubicBezTo>
                <a:lnTo>
                  <a:pt x="14081" y="20048"/>
                </a:lnTo>
                <a:cubicBezTo>
                  <a:pt x="14081" y="20048"/>
                  <a:pt x="14081" y="20048"/>
                  <a:pt x="14081" y="20048"/>
                </a:cubicBezTo>
                <a:cubicBezTo>
                  <a:pt x="14081" y="20048"/>
                  <a:pt x="14081" y="20048"/>
                  <a:pt x="14081" y="20048"/>
                </a:cubicBezTo>
                <a:lnTo>
                  <a:pt x="14081" y="20048"/>
                </a:lnTo>
                <a:cubicBezTo>
                  <a:pt x="14087" y="20048"/>
                  <a:pt x="14335" y="20113"/>
                  <a:pt x="14336" y="20113"/>
                </a:cubicBezTo>
                <a:cubicBezTo>
                  <a:pt x="14336" y="20113"/>
                  <a:pt x="14336" y="20113"/>
                  <a:pt x="14336" y="20113"/>
                </a:cubicBezTo>
                <a:cubicBezTo>
                  <a:pt x="14346" y="20006"/>
                  <a:pt x="14281" y="19904"/>
                  <a:pt x="14137" y="19902"/>
                </a:cubicBezTo>
                <a:close/>
                <a:moveTo>
                  <a:pt x="44868" y="20028"/>
                </a:moveTo>
                <a:cubicBezTo>
                  <a:pt x="44877" y="20113"/>
                  <a:pt x="44891" y="20178"/>
                  <a:pt x="44914" y="20219"/>
                </a:cubicBezTo>
                <a:cubicBezTo>
                  <a:pt x="44864" y="20186"/>
                  <a:pt x="44820" y="20154"/>
                  <a:pt x="44783" y="20122"/>
                </a:cubicBezTo>
                <a:lnTo>
                  <a:pt x="44783" y="20122"/>
                </a:lnTo>
                <a:cubicBezTo>
                  <a:pt x="44784" y="20122"/>
                  <a:pt x="44785" y="20122"/>
                  <a:pt x="44786" y="20122"/>
                </a:cubicBezTo>
                <a:cubicBezTo>
                  <a:pt x="44829" y="20122"/>
                  <a:pt x="44855" y="20087"/>
                  <a:pt x="44868" y="20028"/>
                </a:cubicBezTo>
                <a:close/>
                <a:moveTo>
                  <a:pt x="17279" y="20546"/>
                </a:moveTo>
                <a:lnTo>
                  <a:pt x="17279" y="20546"/>
                </a:lnTo>
                <a:cubicBezTo>
                  <a:pt x="17285" y="20558"/>
                  <a:pt x="17322" y="20583"/>
                  <a:pt x="17336" y="20637"/>
                </a:cubicBezTo>
                <a:cubicBezTo>
                  <a:pt x="17328" y="20640"/>
                  <a:pt x="17323" y="20643"/>
                  <a:pt x="17319" y="20645"/>
                </a:cubicBezTo>
                <a:lnTo>
                  <a:pt x="17319" y="20645"/>
                </a:lnTo>
                <a:cubicBezTo>
                  <a:pt x="17315" y="20635"/>
                  <a:pt x="17309" y="20623"/>
                  <a:pt x="17304" y="20604"/>
                </a:cubicBezTo>
                <a:cubicBezTo>
                  <a:pt x="17291" y="20596"/>
                  <a:pt x="17271" y="20569"/>
                  <a:pt x="17279" y="20546"/>
                </a:cubicBezTo>
                <a:close/>
                <a:moveTo>
                  <a:pt x="17291" y="20661"/>
                </a:moveTo>
                <a:cubicBezTo>
                  <a:pt x="17292" y="20661"/>
                  <a:pt x="17295" y="20662"/>
                  <a:pt x="17298" y="20666"/>
                </a:cubicBezTo>
                <a:lnTo>
                  <a:pt x="17298" y="20666"/>
                </a:lnTo>
                <a:cubicBezTo>
                  <a:pt x="17291" y="20665"/>
                  <a:pt x="17290" y="20661"/>
                  <a:pt x="17291" y="20661"/>
                </a:cubicBezTo>
                <a:close/>
                <a:moveTo>
                  <a:pt x="21787" y="20166"/>
                </a:moveTo>
                <a:cubicBezTo>
                  <a:pt x="21643" y="20166"/>
                  <a:pt x="21483" y="20172"/>
                  <a:pt x="21298" y="20173"/>
                </a:cubicBezTo>
                <a:cubicBezTo>
                  <a:pt x="21275" y="20212"/>
                  <a:pt x="21284" y="20263"/>
                  <a:pt x="21319" y="20293"/>
                </a:cubicBezTo>
                <a:lnTo>
                  <a:pt x="21319" y="20293"/>
                </a:lnTo>
                <a:cubicBezTo>
                  <a:pt x="21319" y="20293"/>
                  <a:pt x="21318" y="20293"/>
                  <a:pt x="21318" y="20293"/>
                </a:cubicBezTo>
                <a:lnTo>
                  <a:pt x="21318" y="20293"/>
                </a:lnTo>
                <a:cubicBezTo>
                  <a:pt x="21318" y="20293"/>
                  <a:pt x="21318" y="20293"/>
                  <a:pt x="21319" y="20294"/>
                </a:cubicBezTo>
                <a:cubicBezTo>
                  <a:pt x="21319" y="20293"/>
                  <a:pt x="21319" y="20293"/>
                  <a:pt x="21319" y="20293"/>
                </a:cubicBezTo>
                <a:lnTo>
                  <a:pt x="21319" y="20293"/>
                </a:lnTo>
                <a:cubicBezTo>
                  <a:pt x="21339" y="20297"/>
                  <a:pt x="22813" y="20683"/>
                  <a:pt x="22844" y="20683"/>
                </a:cubicBezTo>
                <a:cubicBezTo>
                  <a:pt x="22844" y="20683"/>
                  <a:pt x="22844" y="20683"/>
                  <a:pt x="22844" y="20683"/>
                </a:cubicBezTo>
                <a:cubicBezTo>
                  <a:pt x="22819" y="20683"/>
                  <a:pt x="22907" y="20613"/>
                  <a:pt x="22853" y="20606"/>
                </a:cubicBezTo>
                <a:cubicBezTo>
                  <a:pt x="22476" y="20218"/>
                  <a:pt x="22192" y="20166"/>
                  <a:pt x="21787" y="20166"/>
                </a:cubicBezTo>
                <a:close/>
                <a:moveTo>
                  <a:pt x="17338" y="20662"/>
                </a:moveTo>
                <a:lnTo>
                  <a:pt x="17338" y="20662"/>
                </a:lnTo>
                <a:cubicBezTo>
                  <a:pt x="17336" y="20728"/>
                  <a:pt x="17328" y="20805"/>
                  <a:pt x="17320" y="20805"/>
                </a:cubicBezTo>
                <a:cubicBezTo>
                  <a:pt x="17314" y="20805"/>
                  <a:pt x="17309" y="20771"/>
                  <a:pt x="17304" y="20675"/>
                </a:cubicBezTo>
                <a:lnTo>
                  <a:pt x="17304" y="20675"/>
                </a:lnTo>
                <a:cubicBezTo>
                  <a:pt x="17305" y="20677"/>
                  <a:pt x="17307" y="20680"/>
                  <a:pt x="17308" y="20683"/>
                </a:cubicBezTo>
                <a:cubicBezTo>
                  <a:pt x="17318" y="20675"/>
                  <a:pt x="17322" y="20670"/>
                  <a:pt x="17323" y="20664"/>
                </a:cubicBezTo>
                <a:lnTo>
                  <a:pt x="17323" y="20664"/>
                </a:lnTo>
                <a:cubicBezTo>
                  <a:pt x="17324" y="20664"/>
                  <a:pt x="17325" y="20664"/>
                  <a:pt x="17326" y="20664"/>
                </a:cubicBezTo>
                <a:cubicBezTo>
                  <a:pt x="17329" y="20664"/>
                  <a:pt x="17333" y="20664"/>
                  <a:pt x="17338" y="20662"/>
                </a:cubicBezTo>
                <a:close/>
                <a:moveTo>
                  <a:pt x="20955" y="20857"/>
                </a:moveTo>
                <a:cubicBezTo>
                  <a:pt x="20954" y="20857"/>
                  <a:pt x="20954" y="20858"/>
                  <a:pt x="20954" y="20858"/>
                </a:cubicBezTo>
                <a:lnTo>
                  <a:pt x="20954" y="20858"/>
                </a:lnTo>
                <a:cubicBezTo>
                  <a:pt x="20955" y="20858"/>
                  <a:pt x="20955" y="20857"/>
                  <a:pt x="20955" y="20857"/>
                </a:cubicBezTo>
                <a:close/>
                <a:moveTo>
                  <a:pt x="17260" y="20136"/>
                </a:moveTo>
                <a:cubicBezTo>
                  <a:pt x="16872" y="20198"/>
                  <a:pt x="17037" y="20562"/>
                  <a:pt x="16960" y="20776"/>
                </a:cubicBezTo>
                <a:cubicBezTo>
                  <a:pt x="16960" y="20776"/>
                  <a:pt x="16960" y="20776"/>
                  <a:pt x="16960" y="20776"/>
                </a:cubicBezTo>
                <a:lnTo>
                  <a:pt x="16960" y="20776"/>
                </a:lnTo>
                <a:cubicBezTo>
                  <a:pt x="16936" y="20776"/>
                  <a:pt x="18483" y="21152"/>
                  <a:pt x="18487" y="21152"/>
                </a:cubicBezTo>
                <a:cubicBezTo>
                  <a:pt x="18487" y="21152"/>
                  <a:pt x="18487" y="21152"/>
                  <a:pt x="18486" y="21151"/>
                </a:cubicBezTo>
                <a:cubicBezTo>
                  <a:pt x="18667" y="20808"/>
                  <a:pt x="18563" y="20732"/>
                  <a:pt x="18353" y="20732"/>
                </a:cubicBezTo>
                <a:cubicBezTo>
                  <a:pt x="18187" y="20732"/>
                  <a:pt x="17955" y="20779"/>
                  <a:pt x="17748" y="20779"/>
                </a:cubicBezTo>
                <a:cubicBezTo>
                  <a:pt x="17583" y="20779"/>
                  <a:pt x="17434" y="20750"/>
                  <a:pt x="17343" y="20644"/>
                </a:cubicBezTo>
                <a:cubicBezTo>
                  <a:pt x="17333" y="20649"/>
                  <a:pt x="17327" y="20653"/>
                  <a:pt x="17323" y="20657"/>
                </a:cubicBezTo>
                <a:lnTo>
                  <a:pt x="17323" y="20657"/>
                </a:lnTo>
                <a:cubicBezTo>
                  <a:pt x="17323" y="20656"/>
                  <a:pt x="17323" y="20655"/>
                  <a:pt x="17322" y="20653"/>
                </a:cubicBezTo>
                <a:lnTo>
                  <a:pt x="17322" y="20653"/>
                </a:lnTo>
                <a:cubicBezTo>
                  <a:pt x="17514" y="20579"/>
                  <a:pt x="17310" y="20161"/>
                  <a:pt x="17260" y="20136"/>
                </a:cubicBezTo>
                <a:close/>
                <a:moveTo>
                  <a:pt x="20371" y="21325"/>
                </a:moveTo>
                <a:lnTo>
                  <a:pt x="20371" y="21325"/>
                </a:lnTo>
                <a:cubicBezTo>
                  <a:pt x="20370" y="21326"/>
                  <a:pt x="20370" y="21326"/>
                  <a:pt x="20370" y="21327"/>
                </a:cubicBezTo>
                <a:lnTo>
                  <a:pt x="20370" y="21327"/>
                </a:lnTo>
                <a:cubicBezTo>
                  <a:pt x="20371" y="21326"/>
                  <a:pt x="20371" y="21325"/>
                  <a:pt x="20371" y="21325"/>
                </a:cubicBezTo>
                <a:close/>
                <a:moveTo>
                  <a:pt x="18855" y="21172"/>
                </a:moveTo>
                <a:cubicBezTo>
                  <a:pt x="18801" y="21172"/>
                  <a:pt x="18741" y="21182"/>
                  <a:pt x="18671" y="21205"/>
                </a:cubicBezTo>
                <a:cubicBezTo>
                  <a:pt x="18685" y="21209"/>
                  <a:pt x="19404" y="21388"/>
                  <a:pt x="19411" y="21388"/>
                </a:cubicBezTo>
                <a:cubicBezTo>
                  <a:pt x="19177" y="21323"/>
                  <a:pt x="19067" y="21172"/>
                  <a:pt x="18855" y="21172"/>
                </a:cubicBezTo>
                <a:close/>
                <a:moveTo>
                  <a:pt x="19909" y="21383"/>
                </a:moveTo>
                <a:cubicBezTo>
                  <a:pt x="19799" y="21408"/>
                  <a:pt x="19711" y="21419"/>
                  <a:pt x="19632" y="21419"/>
                </a:cubicBezTo>
                <a:cubicBezTo>
                  <a:pt x="19564" y="21419"/>
                  <a:pt x="19503" y="21411"/>
                  <a:pt x="19441" y="21397"/>
                </a:cubicBezTo>
                <a:lnTo>
                  <a:pt x="19441" y="21397"/>
                </a:lnTo>
                <a:cubicBezTo>
                  <a:pt x="19450" y="21402"/>
                  <a:pt x="19935" y="21522"/>
                  <a:pt x="19948" y="21522"/>
                </a:cubicBezTo>
                <a:cubicBezTo>
                  <a:pt x="19948" y="21522"/>
                  <a:pt x="19949" y="21522"/>
                  <a:pt x="19949" y="21522"/>
                </a:cubicBezTo>
                <a:lnTo>
                  <a:pt x="19949" y="21522"/>
                </a:lnTo>
                <a:cubicBezTo>
                  <a:pt x="19949" y="21522"/>
                  <a:pt x="19949" y="21522"/>
                  <a:pt x="19949" y="21522"/>
                </a:cubicBezTo>
                <a:cubicBezTo>
                  <a:pt x="19949" y="21522"/>
                  <a:pt x="19949" y="21522"/>
                  <a:pt x="19949" y="21522"/>
                </a:cubicBezTo>
                <a:lnTo>
                  <a:pt x="19949" y="21522"/>
                </a:lnTo>
                <a:cubicBezTo>
                  <a:pt x="19949" y="21522"/>
                  <a:pt x="19949" y="21522"/>
                  <a:pt x="19949" y="21522"/>
                </a:cubicBezTo>
                <a:lnTo>
                  <a:pt x="19949" y="21522"/>
                </a:lnTo>
                <a:cubicBezTo>
                  <a:pt x="19943" y="21522"/>
                  <a:pt x="19900" y="21385"/>
                  <a:pt x="19909" y="21383"/>
                </a:cubicBezTo>
                <a:close/>
                <a:moveTo>
                  <a:pt x="24794" y="21599"/>
                </a:moveTo>
                <a:lnTo>
                  <a:pt x="24794" y="21599"/>
                </a:lnTo>
                <a:cubicBezTo>
                  <a:pt x="24796" y="21609"/>
                  <a:pt x="24802" y="21620"/>
                  <a:pt x="24810" y="21632"/>
                </a:cubicBezTo>
                <a:lnTo>
                  <a:pt x="24810" y="21632"/>
                </a:lnTo>
                <a:cubicBezTo>
                  <a:pt x="24805" y="21621"/>
                  <a:pt x="24800" y="21610"/>
                  <a:pt x="24794" y="21599"/>
                </a:cubicBezTo>
                <a:close/>
                <a:moveTo>
                  <a:pt x="20370" y="21327"/>
                </a:moveTo>
                <a:lnTo>
                  <a:pt x="20370" y="21327"/>
                </a:lnTo>
                <a:cubicBezTo>
                  <a:pt x="20355" y="21350"/>
                  <a:pt x="20119" y="21563"/>
                  <a:pt x="20118" y="21564"/>
                </a:cubicBezTo>
                <a:lnTo>
                  <a:pt x="20118" y="21564"/>
                </a:lnTo>
                <a:cubicBezTo>
                  <a:pt x="20118" y="21564"/>
                  <a:pt x="20118" y="21564"/>
                  <a:pt x="20118" y="21564"/>
                </a:cubicBezTo>
                <a:lnTo>
                  <a:pt x="20118" y="21564"/>
                </a:lnTo>
                <a:cubicBezTo>
                  <a:pt x="20118" y="21564"/>
                  <a:pt x="20118" y="21564"/>
                  <a:pt x="20118" y="21564"/>
                </a:cubicBezTo>
                <a:cubicBezTo>
                  <a:pt x="20118" y="21564"/>
                  <a:pt x="20118" y="21564"/>
                  <a:pt x="20118" y="21564"/>
                </a:cubicBezTo>
                <a:lnTo>
                  <a:pt x="20118" y="21564"/>
                </a:lnTo>
                <a:cubicBezTo>
                  <a:pt x="20117" y="21566"/>
                  <a:pt x="20390" y="21638"/>
                  <a:pt x="20405" y="21638"/>
                </a:cubicBezTo>
                <a:cubicBezTo>
                  <a:pt x="20405" y="21638"/>
                  <a:pt x="20405" y="21638"/>
                  <a:pt x="20405" y="21638"/>
                </a:cubicBezTo>
                <a:cubicBezTo>
                  <a:pt x="20348" y="21546"/>
                  <a:pt x="20334" y="21431"/>
                  <a:pt x="20370" y="21327"/>
                </a:cubicBezTo>
                <a:close/>
                <a:moveTo>
                  <a:pt x="27981" y="21745"/>
                </a:moveTo>
                <a:cubicBezTo>
                  <a:pt x="28206" y="21847"/>
                  <a:pt x="28964" y="21689"/>
                  <a:pt x="28545" y="22086"/>
                </a:cubicBezTo>
                <a:cubicBezTo>
                  <a:pt x="28494" y="21840"/>
                  <a:pt x="28141" y="21900"/>
                  <a:pt x="27979" y="21745"/>
                </a:cubicBezTo>
                <a:close/>
                <a:moveTo>
                  <a:pt x="23127" y="20201"/>
                </a:moveTo>
                <a:lnTo>
                  <a:pt x="23129" y="20203"/>
                </a:lnTo>
                <a:cubicBezTo>
                  <a:pt x="23273" y="20289"/>
                  <a:pt x="23122" y="20331"/>
                  <a:pt x="22784" y="20400"/>
                </a:cubicBezTo>
                <a:cubicBezTo>
                  <a:pt x="22860" y="20419"/>
                  <a:pt x="22960" y="20600"/>
                  <a:pt x="23146" y="20759"/>
                </a:cubicBezTo>
                <a:cubicBezTo>
                  <a:pt x="23083" y="20783"/>
                  <a:pt x="28927" y="22188"/>
                  <a:pt x="29041" y="22220"/>
                </a:cubicBezTo>
                <a:cubicBezTo>
                  <a:pt x="29073" y="22079"/>
                  <a:pt x="29242" y="21919"/>
                  <a:pt x="29528" y="21775"/>
                </a:cubicBezTo>
                <a:lnTo>
                  <a:pt x="29528" y="21775"/>
                </a:lnTo>
                <a:cubicBezTo>
                  <a:pt x="29527" y="21775"/>
                  <a:pt x="29527" y="21775"/>
                  <a:pt x="29526" y="21775"/>
                </a:cubicBezTo>
                <a:cubicBezTo>
                  <a:pt x="29382" y="21775"/>
                  <a:pt x="23265" y="20249"/>
                  <a:pt x="23127" y="20201"/>
                </a:cubicBezTo>
                <a:close/>
                <a:moveTo>
                  <a:pt x="42995" y="22487"/>
                </a:moveTo>
                <a:cubicBezTo>
                  <a:pt x="42976" y="22487"/>
                  <a:pt x="42935" y="22495"/>
                  <a:pt x="42904" y="22513"/>
                </a:cubicBezTo>
                <a:lnTo>
                  <a:pt x="42904" y="22513"/>
                </a:lnTo>
                <a:cubicBezTo>
                  <a:pt x="43010" y="22499"/>
                  <a:pt x="43019" y="22487"/>
                  <a:pt x="42995" y="22487"/>
                </a:cubicBezTo>
                <a:close/>
                <a:moveTo>
                  <a:pt x="28591" y="22505"/>
                </a:moveTo>
                <a:cubicBezTo>
                  <a:pt x="28553" y="22505"/>
                  <a:pt x="28500" y="22519"/>
                  <a:pt x="28438" y="22542"/>
                </a:cubicBezTo>
                <a:lnTo>
                  <a:pt x="28438" y="22542"/>
                </a:lnTo>
                <a:cubicBezTo>
                  <a:pt x="28526" y="22540"/>
                  <a:pt x="28592" y="22532"/>
                  <a:pt x="28633" y="22514"/>
                </a:cubicBezTo>
                <a:cubicBezTo>
                  <a:pt x="28623" y="22508"/>
                  <a:pt x="28608" y="22505"/>
                  <a:pt x="28591" y="22505"/>
                </a:cubicBezTo>
                <a:close/>
                <a:moveTo>
                  <a:pt x="28751" y="22480"/>
                </a:moveTo>
                <a:lnTo>
                  <a:pt x="28751" y="22480"/>
                </a:lnTo>
                <a:cubicBezTo>
                  <a:pt x="28677" y="22588"/>
                  <a:pt x="28628" y="22665"/>
                  <a:pt x="28599" y="22719"/>
                </a:cubicBezTo>
                <a:lnTo>
                  <a:pt x="28599" y="22719"/>
                </a:lnTo>
                <a:cubicBezTo>
                  <a:pt x="28619" y="22718"/>
                  <a:pt x="28639" y="22718"/>
                  <a:pt x="28660" y="22718"/>
                </a:cubicBezTo>
                <a:cubicBezTo>
                  <a:pt x="28665" y="22718"/>
                  <a:pt x="28670" y="22718"/>
                  <a:pt x="28675" y="22718"/>
                </a:cubicBezTo>
                <a:lnTo>
                  <a:pt x="28675" y="22718"/>
                </a:lnTo>
                <a:cubicBezTo>
                  <a:pt x="28681" y="22659"/>
                  <a:pt x="28703" y="22581"/>
                  <a:pt x="28751" y="22480"/>
                </a:cubicBezTo>
                <a:close/>
                <a:moveTo>
                  <a:pt x="43862" y="19942"/>
                </a:moveTo>
                <a:cubicBezTo>
                  <a:pt x="43827" y="19942"/>
                  <a:pt x="43799" y="19961"/>
                  <a:pt x="43806" y="19992"/>
                </a:cubicBezTo>
                <a:cubicBezTo>
                  <a:pt x="43800" y="19991"/>
                  <a:pt x="43795" y="19991"/>
                  <a:pt x="43789" y="19991"/>
                </a:cubicBezTo>
                <a:cubicBezTo>
                  <a:pt x="43419" y="19991"/>
                  <a:pt x="43120" y="22403"/>
                  <a:pt x="43191" y="22540"/>
                </a:cubicBezTo>
                <a:cubicBezTo>
                  <a:pt x="43137" y="22546"/>
                  <a:pt x="43091" y="22551"/>
                  <a:pt x="43051" y="22554"/>
                </a:cubicBezTo>
                <a:lnTo>
                  <a:pt x="43051" y="22554"/>
                </a:lnTo>
                <a:cubicBezTo>
                  <a:pt x="43031" y="22539"/>
                  <a:pt x="43005" y="22530"/>
                  <a:pt x="42972" y="22530"/>
                </a:cubicBezTo>
                <a:cubicBezTo>
                  <a:pt x="42944" y="22530"/>
                  <a:pt x="42911" y="22536"/>
                  <a:pt x="42869" y="22549"/>
                </a:cubicBezTo>
                <a:cubicBezTo>
                  <a:pt x="42876" y="22534"/>
                  <a:pt x="42889" y="22522"/>
                  <a:pt x="42904" y="22513"/>
                </a:cubicBezTo>
                <a:lnTo>
                  <a:pt x="42904" y="22513"/>
                </a:lnTo>
                <a:cubicBezTo>
                  <a:pt x="42863" y="22519"/>
                  <a:pt x="42809" y="22525"/>
                  <a:pt x="42737" y="22531"/>
                </a:cubicBezTo>
                <a:cubicBezTo>
                  <a:pt x="42799" y="22534"/>
                  <a:pt x="42800" y="22559"/>
                  <a:pt x="42928" y="22559"/>
                </a:cubicBezTo>
                <a:cubicBezTo>
                  <a:pt x="42960" y="22559"/>
                  <a:pt x="43000" y="22558"/>
                  <a:pt x="43051" y="22554"/>
                </a:cubicBezTo>
                <a:lnTo>
                  <a:pt x="43051" y="22554"/>
                </a:lnTo>
                <a:cubicBezTo>
                  <a:pt x="43129" y="22608"/>
                  <a:pt x="43149" y="22746"/>
                  <a:pt x="43332" y="22830"/>
                </a:cubicBezTo>
                <a:lnTo>
                  <a:pt x="43332" y="22830"/>
                </a:lnTo>
                <a:cubicBezTo>
                  <a:pt x="43362" y="22752"/>
                  <a:pt x="43390" y="22672"/>
                  <a:pt x="43416" y="22591"/>
                </a:cubicBezTo>
                <a:cubicBezTo>
                  <a:pt x="43197" y="22591"/>
                  <a:pt x="43757" y="20295"/>
                  <a:pt x="43904" y="20295"/>
                </a:cubicBezTo>
                <a:cubicBezTo>
                  <a:pt x="43910" y="20295"/>
                  <a:pt x="43915" y="20298"/>
                  <a:pt x="43919" y="20305"/>
                </a:cubicBezTo>
                <a:cubicBezTo>
                  <a:pt x="44174" y="20270"/>
                  <a:pt x="44026" y="20321"/>
                  <a:pt x="43928" y="20171"/>
                </a:cubicBezTo>
                <a:cubicBezTo>
                  <a:pt x="44000" y="20003"/>
                  <a:pt x="43922" y="19942"/>
                  <a:pt x="43862" y="19942"/>
                </a:cubicBezTo>
                <a:close/>
                <a:moveTo>
                  <a:pt x="43332" y="22830"/>
                </a:moveTo>
                <a:cubicBezTo>
                  <a:pt x="43328" y="22840"/>
                  <a:pt x="43324" y="22850"/>
                  <a:pt x="43320" y="22860"/>
                </a:cubicBezTo>
                <a:lnTo>
                  <a:pt x="43320" y="22860"/>
                </a:lnTo>
                <a:cubicBezTo>
                  <a:pt x="43362" y="22865"/>
                  <a:pt x="43404" y="22868"/>
                  <a:pt x="43446" y="22869"/>
                </a:cubicBezTo>
                <a:cubicBezTo>
                  <a:pt x="43402" y="22858"/>
                  <a:pt x="43364" y="22845"/>
                  <a:pt x="43332" y="22830"/>
                </a:cubicBezTo>
                <a:close/>
                <a:moveTo>
                  <a:pt x="28675" y="22718"/>
                </a:moveTo>
                <a:lnTo>
                  <a:pt x="28675" y="22718"/>
                </a:lnTo>
                <a:cubicBezTo>
                  <a:pt x="28664" y="22831"/>
                  <a:pt x="28713" y="22872"/>
                  <a:pt x="28754" y="22872"/>
                </a:cubicBezTo>
                <a:cubicBezTo>
                  <a:pt x="28809" y="22872"/>
                  <a:pt x="28849" y="22796"/>
                  <a:pt x="28700" y="22718"/>
                </a:cubicBezTo>
                <a:cubicBezTo>
                  <a:pt x="28692" y="22718"/>
                  <a:pt x="28683" y="22718"/>
                  <a:pt x="28675" y="22718"/>
                </a:cubicBezTo>
                <a:close/>
                <a:moveTo>
                  <a:pt x="30054" y="23143"/>
                </a:moveTo>
                <a:cubicBezTo>
                  <a:pt x="30054" y="23143"/>
                  <a:pt x="30054" y="23143"/>
                  <a:pt x="30054" y="23143"/>
                </a:cubicBezTo>
                <a:lnTo>
                  <a:pt x="30054" y="23143"/>
                </a:lnTo>
                <a:cubicBezTo>
                  <a:pt x="30054" y="23143"/>
                  <a:pt x="30054" y="23143"/>
                  <a:pt x="30054" y="23143"/>
                </a:cubicBezTo>
                <a:close/>
                <a:moveTo>
                  <a:pt x="30054" y="23143"/>
                </a:moveTo>
                <a:cubicBezTo>
                  <a:pt x="30049" y="23147"/>
                  <a:pt x="30047" y="23154"/>
                  <a:pt x="30047" y="23163"/>
                </a:cubicBezTo>
                <a:cubicBezTo>
                  <a:pt x="30045" y="23163"/>
                  <a:pt x="30225" y="23187"/>
                  <a:pt x="30223" y="23187"/>
                </a:cubicBezTo>
                <a:cubicBezTo>
                  <a:pt x="30230" y="23187"/>
                  <a:pt x="30055" y="23144"/>
                  <a:pt x="30054" y="23143"/>
                </a:cubicBezTo>
                <a:close/>
                <a:moveTo>
                  <a:pt x="26595" y="22948"/>
                </a:moveTo>
                <a:cubicBezTo>
                  <a:pt x="26271" y="22983"/>
                  <a:pt x="26268" y="23036"/>
                  <a:pt x="26326" y="23124"/>
                </a:cubicBezTo>
                <a:cubicBezTo>
                  <a:pt x="26322" y="23126"/>
                  <a:pt x="26707" y="23228"/>
                  <a:pt x="26724" y="23228"/>
                </a:cubicBezTo>
                <a:cubicBezTo>
                  <a:pt x="26725" y="23228"/>
                  <a:pt x="26725" y="23228"/>
                  <a:pt x="26725" y="23228"/>
                </a:cubicBezTo>
                <a:cubicBezTo>
                  <a:pt x="26669" y="23140"/>
                  <a:pt x="26628" y="23045"/>
                  <a:pt x="26595" y="22948"/>
                </a:cubicBezTo>
                <a:close/>
                <a:moveTo>
                  <a:pt x="27637" y="23066"/>
                </a:moveTo>
                <a:lnTo>
                  <a:pt x="27637" y="23066"/>
                </a:lnTo>
                <a:cubicBezTo>
                  <a:pt x="28157" y="23260"/>
                  <a:pt x="28114" y="23332"/>
                  <a:pt x="28274" y="23436"/>
                </a:cubicBezTo>
                <a:lnTo>
                  <a:pt x="28274" y="23436"/>
                </a:lnTo>
                <a:cubicBezTo>
                  <a:pt x="28220" y="23426"/>
                  <a:pt x="28172" y="23421"/>
                  <a:pt x="28129" y="23421"/>
                </a:cubicBezTo>
                <a:cubicBezTo>
                  <a:pt x="28107" y="23421"/>
                  <a:pt x="28087" y="23422"/>
                  <a:pt x="28068" y="23424"/>
                </a:cubicBezTo>
                <a:lnTo>
                  <a:pt x="28068" y="23424"/>
                </a:lnTo>
                <a:cubicBezTo>
                  <a:pt x="27864" y="23376"/>
                  <a:pt x="27696" y="23337"/>
                  <a:pt x="27574" y="23309"/>
                </a:cubicBezTo>
                <a:lnTo>
                  <a:pt x="27574" y="23309"/>
                </a:lnTo>
                <a:cubicBezTo>
                  <a:pt x="27555" y="23328"/>
                  <a:pt x="27534" y="23345"/>
                  <a:pt x="27508" y="23357"/>
                </a:cubicBezTo>
                <a:lnTo>
                  <a:pt x="27508" y="23357"/>
                </a:lnTo>
                <a:cubicBezTo>
                  <a:pt x="27469" y="23333"/>
                  <a:pt x="27426" y="23303"/>
                  <a:pt x="27381" y="23265"/>
                </a:cubicBezTo>
                <a:lnTo>
                  <a:pt x="27381" y="23265"/>
                </a:lnTo>
                <a:cubicBezTo>
                  <a:pt x="27421" y="23274"/>
                  <a:pt x="27486" y="23289"/>
                  <a:pt x="27574" y="23309"/>
                </a:cubicBezTo>
                <a:lnTo>
                  <a:pt x="27574" y="23309"/>
                </a:lnTo>
                <a:cubicBezTo>
                  <a:pt x="27648" y="23229"/>
                  <a:pt x="27665" y="23106"/>
                  <a:pt x="27637" y="23066"/>
                </a:cubicBezTo>
                <a:close/>
                <a:moveTo>
                  <a:pt x="20954" y="20858"/>
                </a:moveTo>
                <a:lnTo>
                  <a:pt x="20954" y="20858"/>
                </a:lnTo>
                <a:cubicBezTo>
                  <a:pt x="20930" y="20935"/>
                  <a:pt x="20969" y="20990"/>
                  <a:pt x="21046" y="21113"/>
                </a:cubicBezTo>
                <a:lnTo>
                  <a:pt x="21046" y="21113"/>
                </a:lnTo>
                <a:cubicBezTo>
                  <a:pt x="20990" y="21155"/>
                  <a:pt x="20842" y="21488"/>
                  <a:pt x="20591" y="21666"/>
                </a:cubicBezTo>
                <a:cubicBezTo>
                  <a:pt x="20602" y="21696"/>
                  <a:pt x="23245" y="22366"/>
                  <a:pt x="23322" y="22389"/>
                </a:cubicBezTo>
                <a:cubicBezTo>
                  <a:pt x="23611" y="22218"/>
                  <a:pt x="24018" y="21963"/>
                  <a:pt x="24466" y="21963"/>
                </a:cubicBezTo>
                <a:cubicBezTo>
                  <a:pt x="24543" y="21963"/>
                  <a:pt x="24621" y="21971"/>
                  <a:pt x="24701" y="21988"/>
                </a:cubicBezTo>
                <a:lnTo>
                  <a:pt x="24701" y="21988"/>
                </a:lnTo>
                <a:cubicBezTo>
                  <a:pt x="25917" y="22642"/>
                  <a:pt x="27100" y="22301"/>
                  <a:pt x="27617" y="22753"/>
                </a:cubicBezTo>
                <a:cubicBezTo>
                  <a:pt x="27646" y="22745"/>
                  <a:pt x="27664" y="22741"/>
                  <a:pt x="27673" y="22741"/>
                </a:cubicBezTo>
                <a:cubicBezTo>
                  <a:pt x="27750" y="22741"/>
                  <a:pt x="27201" y="23017"/>
                  <a:pt x="26996" y="23284"/>
                </a:cubicBezTo>
                <a:cubicBezTo>
                  <a:pt x="27230" y="23384"/>
                  <a:pt x="27342" y="23414"/>
                  <a:pt x="27381" y="23414"/>
                </a:cubicBezTo>
                <a:cubicBezTo>
                  <a:pt x="27415" y="23414"/>
                  <a:pt x="27393" y="23391"/>
                  <a:pt x="27348" y="23372"/>
                </a:cubicBezTo>
                <a:lnTo>
                  <a:pt x="27348" y="23372"/>
                </a:lnTo>
                <a:cubicBezTo>
                  <a:pt x="27370" y="23377"/>
                  <a:pt x="27391" y="23379"/>
                  <a:pt x="27410" y="23379"/>
                </a:cubicBezTo>
                <a:cubicBezTo>
                  <a:pt x="27447" y="23379"/>
                  <a:pt x="27480" y="23371"/>
                  <a:pt x="27508" y="23357"/>
                </a:cubicBezTo>
                <a:lnTo>
                  <a:pt x="27508" y="23357"/>
                </a:lnTo>
                <a:cubicBezTo>
                  <a:pt x="27630" y="23431"/>
                  <a:pt x="27728" y="23451"/>
                  <a:pt x="27802" y="23451"/>
                </a:cubicBezTo>
                <a:cubicBezTo>
                  <a:pt x="27887" y="23451"/>
                  <a:pt x="27940" y="23425"/>
                  <a:pt x="27962" y="23425"/>
                </a:cubicBezTo>
                <a:cubicBezTo>
                  <a:pt x="27972" y="23425"/>
                  <a:pt x="27975" y="23431"/>
                  <a:pt x="27971" y="23447"/>
                </a:cubicBezTo>
                <a:lnTo>
                  <a:pt x="27971" y="23447"/>
                </a:lnTo>
                <a:cubicBezTo>
                  <a:pt x="27999" y="23436"/>
                  <a:pt x="28031" y="23428"/>
                  <a:pt x="28068" y="23424"/>
                </a:cubicBezTo>
                <a:lnTo>
                  <a:pt x="28068" y="23424"/>
                </a:lnTo>
                <a:cubicBezTo>
                  <a:pt x="28226" y="23462"/>
                  <a:pt x="28407" y="23504"/>
                  <a:pt x="28606" y="23552"/>
                </a:cubicBezTo>
                <a:lnTo>
                  <a:pt x="28606" y="23552"/>
                </a:lnTo>
                <a:cubicBezTo>
                  <a:pt x="28495" y="23499"/>
                  <a:pt x="28398" y="23465"/>
                  <a:pt x="28313" y="23445"/>
                </a:cubicBezTo>
                <a:lnTo>
                  <a:pt x="28313" y="23445"/>
                </a:lnTo>
                <a:cubicBezTo>
                  <a:pt x="28422" y="23369"/>
                  <a:pt x="28489" y="23294"/>
                  <a:pt x="28541" y="23294"/>
                </a:cubicBezTo>
                <a:cubicBezTo>
                  <a:pt x="28589" y="23294"/>
                  <a:pt x="28623" y="23363"/>
                  <a:pt x="28662" y="23565"/>
                </a:cubicBezTo>
                <a:lnTo>
                  <a:pt x="28662" y="23565"/>
                </a:lnTo>
                <a:cubicBezTo>
                  <a:pt x="28643" y="23561"/>
                  <a:pt x="28625" y="23556"/>
                  <a:pt x="28606" y="23552"/>
                </a:cubicBezTo>
                <a:lnTo>
                  <a:pt x="28606" y="23552"/>
                </a:lnTo>
                <a:cubicBezTo>
                  <a:pt x="28625" y="23561"/>
                  <a:pt x="28645" y="23571"/>
                  <a:pt x="28665" y="23581"/>
                </a:cubicBezTo>
                <a:cubicBezTo>
                  <a:pt x="28664" y="23575"/>
                  <a:pt x="28663" y="23570"/>
                  <a:pt x="28662" y="23565"/>
                </a:cubicBezTo>
                <a:lnTo>
                  <a:pt x="28662" y="23565"/>
                </a:lnTo>
                <a:cubicBezTo>
                  <a:pt x="28797" y="23597"/>
                  <a:pt x="28939" y="23631"/>
                  <a:pt x="29089" y="23667"/>
                </a:cubicBezTo>
                <a:lnTo>
                  <a:pt x="29089" y="23667"/>
                </a:lnTo>
                <a:cubicBezTo>
                  <a:pt x="28873" y="23293"/>
                  <a:pt x="28734" y="23162"/>
                  <a:pt x="28940" y="23162"/>
                </a:cubicBezTo>
                <a:cubicBezTo>
                  <a:pt x="28965" y="23162"/>
                  <a:pt x="28997" y="23164"/>
                  <a:pt x="29034" y="23168"/>
                </a:cubicBezTo>
                <a:cubicBezTo>
                  <a:pt x="28819" y="22716"/>
                  <a:pt x="28457" y="22992"/>
                  <a:pt x="28599" y="22719"/>
                </a:cubicBezTo>
                <a:lnTo>
                  <a:pt x="28599" y="22719"/>
                </a:lnTo>
                <a:cubicBezTo>
                  <a:pt x="28138" y="22743"/>
                  <a:pt x="28094" y="23034"/>
                  <a:pt x="27925" y="23034"/>
                </a:cubicBezTo>
                <a:cubicBezTo>
                  <a:pt x="27877" y="23034"/>
                  <a:pt x="27819" y="23010"/>
                  <a:pt x="27738" y="22950"/>
                </a:cubicBezTo>
                <a:cubicBezTo>
                  <a:pt x="27859" y="22846"/>
                  <a:pt x="28209" y="22629"/>
                  <a:pt x="28438" y="22542"/>
                </a:cubicBezTo>
                <a:lnTo>
                  <a:pt x="28438" y="22542"/>
                </a:lnTo>
                <a:cubicBezTo>
                  <a:pt x="28428" y="22542"/>
                  <a:pt x="28418" y="22542"/>
                  <a:pt x="28407" y="22542"/>
                </a:cubicBezTo>
                <a:cubicBezTo>
                  <a:pt x="27567" y="22542"/>
                  <a:pt x="25051" y="21957"/>
                  <a:pt x="24810" y="21632"/>
                </a:cubicBezTo>
                <a:lnTo>
                  <a:pt x="24810" y="21632"/>
                </a:lnTo>
                <a:cubicBezTo>
                  <a:pt x="24937" y="21884"/>
                  <a:pt x="24965" y="21948"/>
                  <a:pt x="24938" y="21948"/>
                </a:cubicBezTo>
                <a:cubicBezTo>
                  <a:pt x="24917" y="21948"/>
                  <a:pt x="24865" y="21911"/>
                  <a:pt x="24800" y="21893"/>
                </a:cubicBezTo>
                <a:lnTo>
                  <a:pt x="24800" y="21893"/>
                </a:lnTo>
                <a:cubicBezTo>
                  <a:pt x="24798" y="21870"/>
                  <a:pt x="24796" y="21847"/>
                  <a:pt x="24789" y="21826"/>
                </a:cubicBezTo>
                <a:cubicBezTo>
                  <a:pt x="24928" y="21815"/>
                  <a:pt x="23371" y="21456"/>
                  <a:pt x="23242" y="21456"/>
                </a:cubicBezTo>
                <a:cubicBezTo>
                  <a:pt x="23237" y="21456"/>
                  <a:pt x="23234" y="21456"/>
                  <a:pt x="23234" y="21457"/>
                </a:cubicBezTo>
                <a:cubicBezTo>
                  <a:pt x="23321" y="21483"/>
                  <a:pt x="23342" y="21549"/>
                  <a:pt x="23188" y="21582"/>
                </a:cubicBezTo>
                <a:lnTo>
                  <a:pt x="23188" y="21582"/>
                </a:lnTo>
                <a:cubicBezTo>
                  <a:pt x="23136" y="21553"/>
                  <a:pt x="22804" y="21393"/>
                  <a:pt x="22849" y="21383"/>
                </a:cubicBezTo>
                <a:cubicBezTo>
                  <a:pt x="22895" y="21369"/>
                  <a:pt x="22944" y="21360"/>
                  <a:pt x="22993" y="21353"/>
                </a:cubicBezTo>
                <a:cubicBezTo>
                  <a:pt x="22920" y="21330"/>
                  <a:pt x="20980" y="20888"/>
                  <a:pt x="20954" y="20858"/>
                </a:cubicBezTo>
                <a:close/>
                <a:moveTo>
                  <a:pt x="27971" y="23447"/>
                </a:moveTo>
                <a:lnTo>
                  <a:pt x="27971" y="23447"/>
                </a:lnTo>
                <a:cubicBezTo>
                  <a:pt x="27787" y="23517"/>
                  <a:pt x="27784" y="23704"/>
                  <a:pt x="27871" y="23704"/>
                </a:cubicBezTo>
                <a:cubicBezTo>
                  <a:pt x="27872" y="23704"/>
                  <a:pt x="27872" y="23704"/>
                  <a:pt x="27872" y="23704"/>
                </a:cubicBezTo>
                <a:cubicBezTo>
                  <a:pt x="27931" y="23552"/>
                  <a:pt x="27964" y="23479"/>
                  <a:pt x="27971" y="23447"/>
                </a:cubicBezTo>
                <a:close/>
                <a:moveTo>
                  <a:pt x="30762" y="22067"/>
                </a:moveTo>
                <a:cubicBezTo>
                  <a:pt x="30755" y="22067"/>
                  <a:pt x="30752" y="22067"/>
                  <a:pt x="30752" y="22069"/>
                </a:cubicBezTo>
                <a:cubicBezTo>
                  <a:pt x="30478" y="22389"/>
                  <a:pt x="30448" y="22248"/>
                  <a:pt x="29657" y="22317"/>
                </a:cubicBezTo>
                <a:cubicBezTo>
                  <a:pt x="29821" y="22394"/>
                  <a:pt x="29852" y="22415"/>
                  <a:pt x="29867" y="22415"/>
                </a:cubicBezTo>
                <a:cubicBezTo>
                  <a:pt x="29882" y="22415"/>
                  <a:pt x="29879" y="22394"/>
                  <a:pt x="29980" y="22389"/>
                </a:cubicBezTo>
                <a:lnTo>
                  <a:pt x="29980" y="22389"/>
                </a:lnTo>
                <a:cubicBezTo>
                  <a:pt x="29793" y="22442"/>
                  <a:pt x="39686" y="24979"/>
                  <a:pt x="40099" y="24979"/>
                </a:cubicBezTo>
                <a:cubicBezTo>
                  <a:pt x="40101" y="24979"/>
                  <a:pt x="40104" y="24979"/>
                  <a:pt x="40106" y="24979"/>
                </a:cubicBezTo>
                <a:cubicBezTo>
                  <a:pt x="40259" y="25015"/>
                  <a:pt x="40415" y="25032"/>
                  <a:pt x="40574" y="25032"/>
                </a:cubicBezTo>
                <a:cubicBezTo>
                  <a:pt x="41638" y="25032"/>
                  <a:pt x="42779" y="24233"/>
                  <a:pt x="43320" y="22860"/>
                </a:cubicBezTo>
                <a:lnTo>
                  <a:pt x="43320" y="22860"/>
                </a:lnTo>
                <a:cubicBezTo>
                  <a:pt x="43091" y="22832"/>
                  <a:pt x="42874" y="22750"/>
                  <a:pt x="42788" y="22750"/>
                </a:cubicBezTo>
                <a:cubicBezTo>
                  <a:pt x="42779" y="22750"/>
                  <a:pt x="42771" y="22751"/>
                  <a:pt x="42765" y="22753"/>
                </a:cubicBezTo>
                <a:cubicBezTo>
                  <a:pt x="42517" y="23805"/>
                  <a:pt x="41594" y="24485"/>
                  <a:pt x="40472" y="24485"/>
                </a:cubicBezTo>
                <a:cubicBezTo>
                  <a:pt x="40281" y="24485"/>
                  <a:pt x="40085" y="24465"/>
                  <a:pt x="39885" y="24425"/>
                </a:cubicBezTo>
                <a:cubicBezTo>
                  <a:pt x="39885" y="24426"/>
                  <a:pt x="39883" y="24427"/>
                  <a:pt x="39878" y="24427"/>
                </a:cubicBezTo>
                <a:cubicBezTo>
                  <a:pt x="39594" y="24427"/>
                  <a:pt x="31098" y="22067"/>
                  <a:pt x="30762" y="22067"/>
                </a:cubicBezTo>
                <a:close/>
                <a:moveTo>
                  <a:pt x="44338" y="9637"/>
                </a:moveTo>
                <a:lnTo>
                  <a:pt x="44338" y="9637"/>
                </a:lnTo>
                <a:cubicBezTo>
                  <a:pt x="43287" y="10668"/>
                  <a:pt x="44538" y="10540"/>
                  <a:pt x="44615" y="11123"/>
                </a:cubicBezTo>
                <a:cubicBezTo>
                  <a:pt x="44703" y="11077"/>
                  <a:pt x="44775" y="11027"/>
                  <a:pt x="44825" y="10983"/>
                </a:cubicBezTo>
                <a:lnTo>
                  <a:pt x="44825" y="10983"/>
                </a:lnTo>
                <a:cubicBezTo>
                  <a:pt x="44848" y="10995"/>
                  <a:pt x="44879" y="11000"/>
                  <a:pt x="44916" y="11000"/>
                </a:cubicBezTo>
                <a:cubicBezTo>
                  <a:pt x="45102" y="11000"/>
                  <a:pt x="45443" y="10884"/>
                  <a:pt x="45647" y="10884"/>
                </a:cubicBezTo>
                <a:cubicBezTo>
                  <a:pt x="45750" y="10884"/>
                  <a:pt x="45818" y="10913"/>
                  <a:pt x="45813" y="11002"/>
                </a:cubicBezTo>
                <a:cubicBezTo>
                  <a:pt x="45500" y="11146"/>
                  <a:pt x="45521" y="11264"/>
                  <a:pt x="45370" y="11382"/>
                </a:cubicBezTo>
                <a:cubicBezTo>
                  <a:pt x="46030" y="12339"/>
                  <a:pt x="46375" y="13358"/>
                  <a:pt x="45835" y="14105"/>
                </a:cubicBezTo>
                <a:lnTo>
                  <a:pt x="45835" y="14105"/>
                </a:lnTo>
                <a:cubicBezTo>
                  <a:pt x="45838" y="14244"/>
                  <a:pt x="45823" y="14388"/>
                  <a:pt x="45790" y="14537"/>
                </a:cubicBezTo>
                <a:cubicBezTo>
                  <a:pt x="45785" y="14539"/>
                  <a:pt x="45780" y="14540"/>
                  <a:pt x="45774" y="14542"/>
                </a:cubicBezTo>
                <a:lnTo>
                  <a:pt x="45774" y="14542"/>
                </a:lnTo>
                <a:cubicBezTo>
                  <a:pt x="45744" y="14455"/>
                  <a:pt x="45713" y="14369"/>
                  <a:pt x="45684" y="14284"/>
                </a:cubicBezTo>
                <a:lnTo>
                  <a:pt x="45684" y="14284"/>
                </a:lnTo>
                <a:cubicBezTo>
                  <a:pt x="45647" y="14320"/>
                  <a:pt x="45609" y="14356"/>
                  <a:pt x="45567" y="14391"/>
                </a:cubicBezTo>
                <a:cubicBezTo>
                  <a:pt x="45568" y="14475"/>
                  <a:pt x="45554" y="14620"/>
                  <a:pt x="45530" y="14810"/>
                </a:cubicBezTo>
                <a:lnTo>
                  <a:pt x="45530" y="14810"/>
                </a:lnTo>
                <a:cubicBezTo>
                  <a:pt x="45409" y="15016"/>
                  <a:pt x="45281" y="15322"/>
                  <a:pt x="45151" y="15682"/>
                </a:cubicBezTo>
                <a:lnTo>
                  <a:pt x="45151" y="15682"/>
                </a:lnTo>
                <a:cubicBezTo>
                  <a:pt x="45268" y="15469"/>
                  <a:pt x="45380" y="15286"/>
                  <a:pt x="45483" y="15148"/>
                </a:cubicBezTo>
                <a:lnTo>
                  <a:pt x="45483" y="15148"/>
                </a:lnTo>
                <a:cubicBezTo>
                  <a:pt x="45300" y="16385"/>
                  <a:pt x="44885" y="18666"/>
                  <a:pt x="44860" y="19715"/>
                </a:cubicBezTo>
                <a:lnTo>
                  <a:pt x="44860" y="19715"/>
                </a:lnTo>
                <a:cubicBezTo>
                  <a:pt x="44879" y="19843"/>
                  <a:pt x="44884" y="19954"/>
                  <a:pt x="44868" y="20028"/>
                </a:cubicBezTo>
                <a:lnTo>
                  <a:pt x="44868" y="20028"/>
                </a:lnTo>
                <a:cubicBezTo>
                  <a:pt x="44859" y="19943"/>
                  <a:pt x="44857" y="19837"/>
                  <a:pt x="44860" y="19715"/>
                </a:cubicBezTo>
                <a:lnTo>
                  <a:pt x="44860" y="19715"/>
                </a:lnTo>
                <a:cubicBezTo>
                  <a:pt x="44859" y="19706"/>
                  <a:pt x="44857" y="19697"/>
                  <a:pt x="44856" y="19688"/>
                </a:cubicBezTo>
                <a:cubicBezTo>
                  <a:pt x="44823" y="19668"/>
                  <a:pt x="44788" y="19659"/>
                  <a:pt x="44754" y="19659"/>
                </a:cubicBezTo>
                <a:cubicBezTo>
                  <a:pt x="44600" y="19659"/>
                  <a:pt x="44475" y="19858"/>
                  <a:pt x="44783" y="20122"/>
                </a:cubicBezTo>
                <a:lnTo>
                  <a:pt x="44783" y="20122"/>
                </a:lnTo>
                <a:cubicBezTo>
                  <a:pt x="44723" y="20120"/>
                  <a:pt x="44631" y="20050"/>
                  <a:pt x="44499" y="19884"/>
                </a:cubicBezTo>
                <a:lnTo>
                  <a:pt x="44499" y="19884"/>
                </a:lnTo>
                <a:cubicBezTo>
                  <a:pt x="44769" y="20284"/>
                  <a:pt x="44380" y="22732"/>
                  <a:pt x="43884" y="23050"/>
                </a:cubicBezTo>
                <a:cubicBezTo>
                  <a:pt x="43766" y="24854"/>
                  <a:pt x="42266" y="25953"/>
                  <a:pt x="40431" y="25953"/>
                </a:cubicBezTo>
                <a:cubicBezTo>
                  <a:pt x="40174" y="25953"/>
                  <a:pt x="39911" y="25931"/>
                  <a:pt x="39644" y="25887"/>
                </a:cubicBezTo>
                <a:cubicBezTo>
                  <a:pt x="39807" y="25769"/>
                  <a:pt x="30578" y="23657"/>
                  <a:pt x="30777" y="23265"/>
                </a:cubicBezTo>
                <a:cubicBezTo>
                  <a:pt x="30817" y="23232"/>
                  <a:pt x="30823" y="23216"/>
                  <a:pt x="30807" y="23216"/>
                </a:cubicBezTo>
                <a:cubicBezTo>
                  <a:pt x="30747" y="23216"/>
                  <a:pt x="30397" y="23413"/>
                  <a:pt x="30274" y="23660"/>
                </a:cubicBezTo>
                <a:cubicBezTo>
                  <a:pt x="30317" y="23564"/>
                  <a:pt x="30082" y="23438"/>
                  <a:pt x="29824" y="23438"/>
                </a:cubicBezTo>
                <a:cubicBezTo>
                  <a:pt x="29629" y="23438"/>
                  <a:pt x="29421" y="23509"/>
                  <a:pt x="29311" y="23720"/>
                </a:cubicBezTo>
                <a:lnTo>
                  <a:pt x="29311" y="23720"/>
                </a:lnTo>
                <a:cubicBezTo>
                  <a:pt x="29235" y="23702"/>
                  <a:pt x="29161" y="23684"/>
                  <a:pt x="29089" y="23667"/>
                </a:cubicBezTo>
                <a:lnTo>
                  <a:pt x="29089" y="23667"/>
                </a:lnTo>
                <a:cubicBezTo>
                  <a:pt x="29137" y="23749"/>
                  <a:pt x="29188" y="23843"/>
                  <a:pt x="29240" y="23949"/>
                </a:cubicBezTo>
                <a:cubicBezTo>
                  <a:pt x="29253" y="23859"/>
                  <a:pt x="29277" y="23783"/>
                  <a:pt x="29311" y="23720"/>
                </a:cubicBezTo>
                <a:lnTo>
                  <a:pt x="29311" y="23720"/>
                </a:lnTo>
                <a:cubicBezTo>
                  <a:pt x="32803" y="24558"/>
                  <a:pt x="39680" y="26254"/>
                  <a:pt x="39413" y="26397"/>
                </a:cubicBezTo>
                <a:cubicBezTo>
                  <a:pt x="39805" y="26560"/>
                  <a:pt x="40225" y="26637"/>
                  <a:pt x="40653" y="26637"/>
                </a:cubicBezTo>
                <a:cubicBezTo>
                  <a:pt x="42558" y="26637"/>
                  <a:pt x="44620" y="25122"/>
                  <a:pt x="45076" y="22925"/>
                </a:cubicBezTo>
                <a:cubicBezTo>
                  <a:pt x="44407" y="22567"/>
                  <a:pt x="46422" y="14722"/>
                  <a:pt x="46879" y="14722"/>
                </a:cubicBezTo>
                <a:cubicBezTo>
                  <a:pt x="46882" y="14722"/>
                  <a:pt x="46884" y="14722"/>
                  <a:pt x="46887" y="14723"/>
                </a:cubicBezTo>
                <a:cubicBezTo>
                  <a:pt x="47029" y="12710"/>
                  <a:pt x="46531" y="10406"/>
                  <a:pt x="44338" y="963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0888" name="Google Shape;10888;p50"/>
          <p:cNvGrpSpPr/>
          <p:nvPr/>
        </p:nvGrpSpPr>
        <p:grpSpPr>
          <a:xfrm>
            <a:off x="525864" y="639048"/>
            <a:ext cx="550217" cy="500564"/>
            <a:chOff x="560994" y="2900409"/>
            <a:chExt cx="713918" cy="649325"/>
          </a:xfrm>
        </p:grpSpPr>
        <p:sp>
          <p:nvSpPr>
            <p:cNvPr id="10889" name="Google Shape;10889;p50"/>
            <p:cNvSpPr/>
            <p:nvPr/>
          </p:nvSpPr>
          <p:spPr>
            <a:xfrm>
              <a:off x="560994" y="2907216"/>
              <a:ext cx="713918" cy="635754"/>
            </a:xfrm>
            <a:custGeom>
              <a:avLst/>
              <a:gdLst/>
              <a:ahLst/>
              <a:cxnLst/>
              <a:rect l="l" t="t" r="r" b="b"/>
              <a:pathLst>
                <a:path w="14100" h="12555" extrusionOk="0">
                  <a:moveTo>
                    <a:pt x="7253" y="1"/>
                  </a:moveTo>
                  <a:cubicBezTo>
                    <a:pt x="6735" y="1"/>
                    <a:pt x="6217" y="264"/>
                    <a:pt x="5986" y="802"/>
                  </a:cubicBezTo>
                  <a:cubicBezTo>
                    <a:pt x="5770" y="1306"/>
                    <a:pt x="5255" y="1603"/>
                    <a:pt x="4716" y="1603"/>
                  </a:cubicBezTo>
                  <a:cubicBezTo>
                    <a:pt x="4498" y="1603"/>
                    <a:pt x="4277" y="1555"/>
                    <a:pt x="4069" y="1451"/>
                  </a:cubicBezTo>
                  <a:cubicBezTo>
                    <a:pt x="3852" y="1344"/>
                    <a:pt x="3631" y="1296"/>
                    <a:pt x="3418" y="1296"/>
                  </a:cubicBezTo>
                  <a:cubicBezTo>
                    <a:pt x="2505" y="1296"/>
                    <a:pt x="1750" y="2182"/>
                    <a:pt x="2163" y="3088"/>
                  </a:cubicBezTo>
                  <a:cubicBezTo>
                    <a:pt x="2483" y="3790"/>
                    <a:pt x="2085" y="4595"/>
                    <a:pt x="1306" y="4817"/>
                  </a:cubicBezTo>
                  <a:cubicBezTo>
                    <a:pt x="70" y="5172"/>
                    <a:pt x="0" y="6783"/>
                    <a:pt x="1201" y="7242"/>
                  </a:cubicBezTo>
                  <a:cubicBezTo>
                    <a:pt x="1959" y="7530"/>
                    <a:pt x="2286" y="8364"/>
                    <a:pt x="1908" y="9039"/>
                  </a:cubicBezTo>
                  <a:cubicBezTo>
                    <a:pt x="1398" y="9941"/>
                    <a:pt x="2159" y="10935"/>
                    <a:pt x="3127" y="10935"/>
                  </a:cubicBezTo>
                  <a:cubicBezTo>
                    <a:pt x="3302" y="10935"/>
                    <a:pt x="3485" y="10903"/>
                    <a:pt x="3668" y="10831"/>
                  </a:cubicBezTo>
                  <a:cubicBezTo>
                    <a:pt x="3842" y="10762"/>
                    <a:pt x="4023" y="10729"/>
                    <a:pt x="4200" y="10729"/>
                  </a:cubicBezTo>
                  <a:cubicBezTo>
                    <a:pt x="4785" y="10729"/>
                    <a:pt x="5336" y="11082"/>
                    <a:pt x="5522" y="11642"/>
                  </a:cubicBezTo>
                  <a:cubicBezTo>
                    <a:pt x="5723" y="12245"/>
                    <a:pt x="6286" y="12555"/>
                    <a:pt x="6848" y="12555"/>
                  </a:cubicBezTo>
                  <a:cubicBezTo>
                    <a:pt x="7366" y="12555"/>
                    <a:pt x="7883" y="12292"/>
                    <a:pt x="8114" y="11753"/>
                  </a:cubicBezTo>
                  <a:cubicBezTo>
                    <a:pt x="8331" y="11249"/>
                    <a:pt x="8846" y="10951"/>
                    <a:pt x="9385" y="10951"/>
                  </a:cubicBezTo>
                  <a:cubicBezTo>
                    <a:pt x="9603" y="10951"/>
                    <a:pt x="9824" y="11000"/>
                    <a:pt x="10031" y="11102"/>
                  </a:cubicBezTo>
                  <a:cubicBezTo>
                    <a:pt x="10249" y="11210"/>
                    <a:pt x="10471" y="11259"/>
                    <a:pt x="10685" y="11259"/>
                  </a:cubicBezTo>
                  <a:cubicBezTo>
                    <a:pt x="11596" y="11259"/>
                    <a:pt x="12350" y="10373"/>
                    <a:pt x="11937" y="9468"/>
                  </a:cubicBezTo>
                  <a:cubicBezTo>
                    <a:pt x="11617" y="8765"/>
                    <a:pt x="12016" y="7959"/>
                    <a:pt x="12795" y="7736"/>
                  </a:cubicBezTo>
                  <a:cubicBezTo>
                    <a:pt x="14030" y="7384"/>
                    <a:pt x="14100" y="5770"/>
                    <a:pt x="12897" y="5313"/>
                  </a:cubicBezTo>
                  <a:cubicBezTo>
                    <a:pt x="12141" y="5026"/>
                    <a:pt x="11812" y="4189"/>
                    <a:pt x="12192" y="3517"/>
                  </a:cubicBezTo>
                  <a:cubicBezTo>
                    <a:pt x="12702" y="2613"/>
                    <a:pt x="11943" y="1619"/>
                    <a:pt x="10976" y="1619"/>
                  </a:cubicBezTo>
                  <a:cubicBezTo>
                    <a:pt x="10799" y="1619"/>
                    <a:pt x="10616" y="1652"/>
                    <a:pt x="10432" y="1725"/>
                  </a:cubicBezTo>
                  <a:cubicBezTo>
                    <a:pt x="10258" y="1793"/>
                    <a:pt x="10078" y="1825"/>
                    <a:pt x="9901" y="1825"/>
                  </a:cubicBezTo>
                  <a:cubicBezTo>
                    <a:pt x="9316" y="1825"/>
                    <a:pt x="8765" y="1474"/>
                    <a:pt x="8578" y="913"/>
                  </a:cubicBezTo>
                  <a:cubicBezTo>
                    <a:pt x="8378" y="310"/>
                    <a:pt x="7815" y="1"/>
                    <a:pt x="7253" y="1"/>
                  </a:cubicBezTo>
                  <a:close/>
                </a:path>
              </a:pathLst>
            </a:custGeom>
            <a:solidFill>
              <a:schemeClr val="accent1"/>
            </a:solidFill>
            <a:ln w="114300" cap="flat" cmpd="sng">
              <a:solidFill>
                <a:schemeClr val="accent1"/>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0890" name="Google Shape;10890;p50"/>
            <p:cNvGrpSpPr/>
            <p:nvPr/>
          </p:nvGrpSpPr>
          <p:grpSpPr>
            <a:xfrm>
              <a:off x="571918" y="2900409"/>
              <a:ext cx="692096" cy="649325"/>
              <a:chOff x="464600" y="1492275"/>
              <a:chExt cx="341725" cy="320575"/>
            </a:xfrm>
          </p:grpSpPr>
          <p:sp>
            <p:nvSpPr>
              <p:cNvPr id="10891" name="Google Shape;10891;p50"/>
              <p:cNvSpPr/>
              <p:nvPr/>
            </p:nvSpPr>
            <p:spPr>
              <a:xfrm>
                <a:off x="683125" y="1767050"/>
                <a:ext cx="700" cy="925"/>
              </a:xfrm>
              <a:custGeom>
                <a:avLst/>
                <a:gdLst/>
                <a:ahLst/>
                <a:cxnLst/>
                <a:rect l="l" t="t" r="r" b="b"/>
                <a:pathLst>
                  <a:path w="28" h="37" extrusionOk="0">
                    <a:moveTo>
                      <a:pt x="9" y="0"/>
                    </a:moveTo>
                    <a:lnTo>
                      <a:pt x="9" y="0"/>
                    </a:lnTo>
                    <a:cubicBezTo>
                      <a:pt x="1" y="10"/>
                      <a:pt x="17" y="37"/>
                      <a:pt x="19" y="37"/>
                    </a:cubicBezTo>
                    <a:cubicBezTo>
                      <a:pt x="19" y="37"/>
                      <a:pt x="19" y="36"/>
                      <a:pt x="18" y="35"/>
                    </a:cubicBezTo>
                    <a:cubicBezTo>
                      <a:pt x="27" y="35"/>
                      <a:pt x="11" y="7"/>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92" name="Google Shape;10892;p50"/>
              <p:cNvSpPr/>
              <p:nvPr/>
            </p:nvSpPr>
            <p:spPr>
              <a:xfrm>
                <a:off x="681000" y="1770625"/>
                <a:ext cx="200" cy="950"/>
              </a:xfrm>
              <a:custGeom>
                <a:avLst/>
                <a:gdLst/>
                <a:ahLst/>
                <a:cxnLst/>
                <a:rect l="l" t="t" r="r" b="b"/>
                <a:pathLst>
                  <a:path w="8" h="38" extrusionOk="0">
                    <a:moveTo>
                      <a:pt x="3" y="1"/>
                    </a:moveTo>
                    <a:lnTo>
                      <a:pt x="1" y="38"/>
                    </a:lnTo>
                    <a:lnTo>
                      <a:pt x="8" y="12"/>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93" name="Google Shape;10893;p50"/>
              <p:cNvSpPr/>
              <p:nvPr/>
            </p:nvSpPr>
            <p:spPr>
              <a:xfrm>
                <a:off x="678275" y="1770875"/>
                <a:ext cx="1950" cy="1750"/>
              </a:xfrm>
              <a:custGeom>
                <a:avLst/>
                <a:gdLst/>
                <a:ahLst/>
                <a:cxnLst/>
                <a:rect l="l" t="t" r="r" b="b"/>
                <a:pathLst>
                  <a:path w="78" h="70" extrusionOk="0">
                    <a:moveTo>
                      <a:pt x="66" y="0"/>
                    </a:moveTo>
                    <a:cubicBezTo>
                      <a:pt x="46" y="18"/>
                      <a:pt x="28" y="56"/>
                      <a:pt x="5" y="56"/>
                    </a:cubicBezTo>
                    <a:cubicBezTo>
                      <a:pt x="4" y="56"/>
                      <a:pt x="2" y="56"/>
                      <a:pt x="1" y="56"/>
                    </a:cubicBezTo>
                    <a:lnTo>
                      <a:pt x="1" y="56"/>
                    </a:lnTo>
                    <a:cubicBezTo>
                      <a:pt x="10" y="66"/>
                      <a:pt x="17" y="70"/>
                      <a:pt x="23" y="70"/>
                    </a:cubicBezTo>
                    <a:cubicBezTo>
                      <a:pt x="39" y="70"/>
                      <a:pt x="44" y="36"/>
                      <a:pt x="62" y="36"/>
                    </a:cubicBezTo>
                    <a:cubicBezTo>
                      <a:pt x="64" y="36"/>
                      <a:pt x="66" y="36"/>
                      <a:pt x="68" y="37"/>
                    </a:cubicBezTo>
                    <a:lnTo>
                      <a:pt x="77" y="47"/>
                    </a:lnTo>
                    <a:lnTo>
                      <a:pt x="77" y="47"/>
                    </a:lnTo>
                    <a:lnTo>
                      <a:pt x="6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94" name="Google Shape;10894;p50"/>
              <p:cNvSpPr/>
              <p:nvPr/>
            </p:nvSpPr>
            <p:spPr>
              <a:xfrm>
                <a:off x="675225" y="1770225"/>
                <a:ext cx="475" cy="500"/>
              </a:xfrm>
              <a:custGeom>
                <a:avLst/>
                <a:gdLst/>
                <a:ahLst/>
                <a:cxnLst/>
                <a:rect l="l" t="t" r="r" b="b"/>
                <a:pathLst>
                  <a:path w="19" h="20" extrusionOk="0">
                    <a:moveTo>
                      <a:pt x="14" y="1"/>
                    </a:moveTo>
                    <a:cubicBezTo>
                      <a:pt x="9" y="3"/>
                      <a:pt x="5" y="3"/>
                      <a:pt x="0" y="5"/>
                    </a:cubicBezTo>
                    <a:cubicBezTo>
                      <a:pt x="7" y="14"/>
                      <a:pt x="6" y="20"/>
                      <a:pt x="6" y="20"/>
                    </a:cubicBezTo>
                    <a:cubicBezTo>
                      <a:pt x="6" y="20"/>
                      <a:pt x="8" y="15"/>
                      <a:pt x="19" y="3"/>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95" name="Google Shape;10895;p50"/>
              <p:cNvSpPr/>
              <p:nvPr/>
            </p:nvSpPr>
            <p:spPr>
              <a:xfrm>
                <a:off x="675325" y="1770000"/>
                <a:ext cx="375" cy="250"/>
              </a:xfrm>
              <a:custGeom>
                <a:avLst/>
                <a:gdLst/>
                <a:ahLst/>
                <a:cxnLst/>
                <a:rect l="l" t="t" r="r" b="b"/>
                <a:pathLst>
                  <a:path w="15" h="10" extrusionOk="0">
                    <a:moveTo>
                      <a:pt x="5" y="1"/>
                    </a:moveTo>
                    <a:cubicBezTo>
                      <a:pt x="2" y="1"/>
                      <a:pt x="0" y="3"/>
                      <a:pt x="8" y="10"/>
                    </a:cubicBezTo>
                    <a:cubicBezTo>
                      <a:pt x="14" y="5"/>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96" name="Google Shape;10896;p50"/>
              <p:cNvSpPr/>
              <p:nvPr/>
            </p:nvSpPr>
            <p:spPr>
              <a:xfrm>
                <a:off x="673475" y="1770225"/>
                <a:ext cx="950" cy="1075"/>
              </a:xfrm>
              <a:custGeom>
                <a:avLst/>
                <a:gdLst/>
                <a:ahLst/>
                <a:cxnLst/>
                <a:rect l="l" t="t" r="r" b="b"/>
                <a:pathLst>
                  <a:path w="38" h="43" extrusionOk="0">
                    <a:moveTo>
                      <a:pt x="10" y="1"/>
                    </a:moveTo>
                    <a:cubicBezTo>
                      <a:pt x="1" y="19"/>
                      <a:pt x="10" y="28"/>
                      <a:pt x="31" y="42"/>
                    </a:cubicBezTo>
                    <a:lnTo>
                      <a:pt x="38" y="15"/>
                    </a:lnTo>
                    <a:cubicBezTo>
                      <a:pt x="26" y="5"/>
                      <a:pt x="10" y="12"/>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97" name="Google Shape;10897;p50"/>
              <p:cNvSpPr/>
              <p:nvPr/>
            </p:nvSpPr>
            <p:spPr>
              <a:xfrm>
                <a:off x="674375" y="1772000"/>
                <a:ext cx="175" cy="400"/>
              </a:xfrm>
              <a:custGeom>
                <a:avLst/>
                <a:gdLst/>
                <a:ahLst/>
                <a:cxnLst/>
                <a:rect l="l" t="t" r="r" b="b"/>
                <a:pathLst>
                  <a:path w="7" h="16" extrusionOk="0">
                    <a:moveTo>
                      <a:pt x="3" y="0"/>
                    </a:moveTo>
                    <a:cubicBezTo>
                      <a:pt x="1" y="0"/>
                      <a:pt x="1" y="4"/>
                      <a:pt x="4" y="15"/>
                    </a:cubicBezTo>
                    <a:lnTo>
                      <a:pt x="6" y="2"/>
                    </a:lnTo>
                    <a:cubicBezTo>
                      <a:pt x="5" y="1"/>
                      <a:pt x="4"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98" name="Google Shape;10898;p50"/>
              <p:cNvSpPr/>
              <p:nvPr/>
            </p:nvSpPr>
            <p:spPr>
              <a:xfrm>
                <a:off x="674525" y="1771450"/>
                <a:ext cx="325" cy="850"/>
              </a:xfrm>
              <a:custGeom>
                <a:avLst/>
                <a:gdLst/>
                <a:ahLst/>
                <a:cxnLst/>
                <a:rect l="l" t="t" r="r" b="b"/>
                <a:pathLst>
                  <a:path w="13" h="34" extrusionOk="0">
                    <a:moveTo>
                      <a:pt x="10" y="0"/>
                    </a:moveTo>
                    <a:lnTo>
                      <a:pt x="0" y="24"/>
                    </a:lnTo>
                    <a:cubicBezTo>
                      <a:pt x="4" y="27"/>
                      <a:pt x="9" y="34"/>
                      <a:pt x="11" y="34"/>
                    </a:cubicBezTo>
                    <a:cubicBezTo>
                      <a:pt x="12" y="34"/>
                      <a:pt x="11" y="29"/>
                      <a:pt x="5" y="14"/>
                    </a:cubicBezTo>
                    <a:lnTo>
                      <a:pt x="5" y="14"/>
                    </a:lnTo>
                    <a:cubicBezTo>
                      <a:pt x="7" y="19"/>
                      <a:pt x="8" y="21"/>
                      <a:pt x="9" y="21"/>
                    </a:cubicBezTo>
                    <a:cubicBezTo>
                      <a:pt x="10" y="21"/>
                      <a:pt x="8" y="1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899" name="Google Shape;10899;p50"/>
              <p:cNvSpPr/>
              <p:nvPr/>
            </p:nvSpPr>
            <p:spPr>
              <a:xfrm>
                <a:off x="675100" y="1771300"/>
                <a:ext cx="1150" cy="975"/>
              </a:xfrm>
              <a:custGeom>
                <a:avLst/>
                <a:gdLst/>
                <a:ahLst/>
                <a:cxnLst/>
                <a:rect l="l" t="t" r="r" b="b"/>
                <a:pathLst>
                  <a:path w="46" h="39" extrusionOk="0">
                    <a:moveTo>
                      <a:pt x="19" y="0"/>
                    </a:moveTo>
                    <a:cubicBezTo>
                      <a:pt x="13" y="0"/>
                      <a:pt x="7" y="3"/>
                      <a:pt x="0" y="9"/>
                    </a:cubicBezTo>
                    <a:cubicBezTo>
                      <a:pt x="17" y="13"/>
                      <a:pt x="31" y="13"/>
                      <a:pt x="26" y="39"/>
                    </a:cubicBezTo>
                    <a:cubicBezTo>
                      <a:pt x="45" y="21"/>
                      <a:pt x="3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00" name="Google Shape;10900;p50"/>
              <p:cNvSpPr/>
              <p:nvPr/>
            </p:nvSpPr>
            <p:spPr>
              <a:xfrm>
                <a:off x="678775" y="1773300"/>
                <a:ext cx="650" cy="550"/>
              </a:xfrm>
              <a:custGeom>
                <a:avLst/>
                <a:gdLst/>
                <a:ahLst/>
                <a:cxnLst/>
                <a:rect l="l" t="t" r="r" b="b"/>
                <a:pathLst>
                  <a:path w="26" h="22" extrusionOk="0">
                    <a:moveTo>
                      <a:pt x="25" y="1"/>
                    </a:moveTo>
                    <a:cubicBezTo>
                      <a:pt x="25" y="5"/>
                      <a:pt x="21" y="6"/>
                      <a:pt x="16" y="6"/>
                    </a:cubicBezTo>
                    <a:cubicBezTo>
                      <a:pt x="13" y="6"/>
                      <a:pt x="10" y="5"/>
                      <a:pt x="8" y="5"/>
                    </a:cubicBezTo>
                    <a:cubicBezTo>
                      <a:pt x="3" y="5"/>
                      <a:pt x="0" y="6"/>
                      <a:pt x="4" y="12"/>
                    </a:cubicBezTo>
                    <a:lnTo>
                      <a:pt x="25" y="21"/>
                    </a:lnTo>
                    <a:lnTo>
                      <a:pt x="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01" name="Google Shape;10901;p50"/>
              <p:cNvSpPr/>
              <p:nvPr/>
            </p:nvSpPr>
            <p:spPr>
              <a:xfrm>
                <a:off x="671325" y="1772075"/>
                <a:ext cx="950" cy="950"/>
              </a:xfrm>
              <a:custGeom>
                <a:avLst/>
                <a:gdLst/>
                <a:ahLst/>
                <a:cxnLst/>
                <a:rect l="l" t="t" r="r" b="b"/>
                <a:pathLst>
                  <a:path w="38" h="38" extrusionOk="0">
                    <a:moveTo>
                      <a:pt x="1" y="1"/>
                    </a:moveTo>
                    <a:cubicBezTo>
                      <a:pt x="2" y="3"/>
                      <a:pt x="4" y="5"/>
                      <a:pt x="5" y="6"/>
                    </a:cubicBezTo>
                    <a:lnTo>
                      <a:pt x="5" y="6"/>
                    </a:lnTo>
                    <a:cubicBezTo>
                      <a:pt x="4" y="5"/>
                      <a:pt x="2" y="3"/>
                      <a:pt x="1" y="1"/>
                    </a:cubicBezTo>
                    <a:close/>
                    <a:moveTo>
                      <a:pt x="5" y="6"/>
                    </a:moveTo>
                    <a:lnTo>
                      <a:pt x="5" y="6"/>
                    </a:lnTo>
                    <a:cubicBezTo>
                      <a:pt x="16" y="18"/>
                      <a:pt x="26" y="28"/>
                      <a:pt x="36" y="38"/>
                    </a:cubicBezTo>
                    <a:lnTo>
                      <a:pt x="38" y="19"/>
                    </a:lnTo>
                    <a:cubicBezTo>
                      <a:pt x="30" y="17"/>
                      <a:pt x="16" y="17"/>
                      <a:pt x="5"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02" name="Google Shape;10902;p50"/>
              <p:cNvSpPr/>
              <p:nvPr/>
            </p:nvSpPr>
            <p:spPr>
              <a:xfrm>
                <a:off x="672025" y="1773000"/>
                <a:ext cx="500" cy="725"/>
              </a:xfrm>
              <a:custGeom>
                <a:avLst/>
                <a:gdLst/>
                <a:ahLst/>
                <a:cxnLst/>
                <a:rect l="l" t="t" r="r" b="b"/>
                <a:pathLst>
                  <a:path w="20" h="29" extrusionOk="0">
                    <a:moveTo>
                      <a:pt x="8" y="1"/>
                    </a:moveTo>
                    <a:lnTo>
                      <a:pt x="1" y="29"/>
                    </a:lnTo>
                    <a:cubicBezTo>
                      <a:pt x="19" y="22"/>
                      <a:pt x="15" y="10"/>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03" name="Google Shape;10903;p50"/>
              <p:cNvSpPr/>
              <p:nvPr/>
            </p:nvSpPr>
            <p:spPr>
              <a:xfrm>
                <a:off x="675100" y="1772425"/>
                <a:ext cx="250" cy="1425"/>
              </a:xfrm>
              <a:custGeom>
                <a:avLst/>
                <a:gdLst/>
                <a:ahLst/>
                <a:cxnLst/>
                <a:rect l="l" t="t" r="r" b="b"/>
                <a:pathLst>
                  <a:path w="10" h="57" extrusionOk="0">
                    <a:moveTo>
                      <a:pt x="10" y="1"/>
                    </a:moveTo>
                    <a:lnTo>
                      <a:pt x="0" y="56"/>
                    </a:lnTo>
                    <a:lnTo>
                      <a:pt x="5" y="5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04" name="Google Shape;10904;p50"/>
              <p:cNvSpPr/>
              <p:nvPr/>
            </p:nvSpPr>
            <p:spPr>
              <a:xfrm>
                <a:off x="669425" y="1772425"/>
                <a:ext cx="250" cy="1200"/>
              </a:xfrm>
              <a:custGeom>
                <a:avLst/>
                <a:gdLst/>
                <a:ahLst/>
                <a:cxnLst/>
                <a:rect l="l" t="t" r="r" b="b"/>
                <a:pathLst>
                  <a:path w="10" h="48" extrusionOk="0">
                    <a:moveTo>
                      <a:pt x="0" y="1"/>
                    </a:moveTo>
                    <a:lnTo>
                      <a:pt x="10" y="47"/>
                    </a:lnTo>
                    <a:lnTo>
                      <a:pt x="7" y="29"/>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05" name="Google Shape;10905;p50"/>
              <p:cNvSpPr/>
              <p:nvPr/>
            </p:nvSpPr>
            <p:spPr>
              <a:xfrm>
                <a:off x="667450" y="1773000"/>
                <a:ext cx="1175" cy="1425"/>
              </a:xfrm>
              <a:custGeom>
                <a:avLst/>
                <a:gdLst/>
                <a:ahLst/>
                <a:cxnLst/>
                <a:rect l="l" t="t" r="r" b="b"/>
                <a:pathLst>
                  <a:path w="47" h="57" extrusionOk="0">
                    <a:moveTo>
                      <a:pt x="10" y="1"/>
                    </a:moveTo>
                    <a:cubicBezTo>
                      <a:pt x="3" y="17"/>
                      <a:pt x="0" y="38"/>
                      <a:pt x="5" y="57"/>
                    </a:cubicBezTo>
                    <a:cubicBezTo>
                      <a:pt x="7" y="44"/>
                      <a:pt x="16" y="40"/>
                      <a:pt x="32" y="40"/>
                    </a:cubicBezTo>
                    <a:cubicBezTo>
                      <a:pt x="37" y="40"/>
                      <a:pt x="42" y="40"/>
                      <a:pt x="47" y="40"/>
                    </a:cubicBezTo>
                    <a:cubicBezTo>
                      <a:pt x="40" y="17"/>
                      <a:pt x="12" y="1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06" name="Google Shape;10906;p50"/>
              <p:cNvSpPr/>
              <p:nvPr/>
            </p:nvSpPr>
            <p:spPr>
              <a:xfrm>
                <a:off x="667575" y="1774400"/>
                <a:ext cx="125" cy="775"/>
              </a:xfrm>
              <a:custGeom>
                <a:avLst/>
                <a:gdLst/>
                <a:ahLst/>
                <a:cxnLst/>
                <a:rect l="l" t="t" r="r" b="b"/>
                <a:pathLst>
                  <a:path w="5" h="31" extrusionOk="0">
                    <a:moveTo>
                      <a:pt x="0" y="1"/>
                    </a:moveTo>
                    <a:cubicBezTo>
                      <a:pt x="0" y="10"/>
                      <a:pt x="0" y="21"/>
                      <a:pt x="2" y="31"/>
                    </a:cubicBezTo>
                    <a:cubicBezTo>
                      <a:pt x="5" y="21"/>
                      <a:pt x="2" y="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07" name="Google Shape;10907;p50"/>
              <p:cNvSpPr/>
              <p:nvPr/>
            </p:nvSpPr>
            <p:spPr>
              <a:xfrm>
                <a:off x="670350" y="1773525"/>
                <a:ext cx="900" cy="600"/>
              </a:xfrm>
              <a:custGeom>
                <a:avLst/>
                <a:gdLst/>
                <a:ahLst/>
                <a:cxnLst/>
                <a:rect l="l" t="t" r="r" b="b"/>
                <a:pathLst>
                  <a:path w="36" h="24" extrusionOk="0">
                    <a:moveTo>
                      <a:pt x="0" y="1"/>
                    </a:moveTo>
                    <a:lnTo>
                      <a:pt x="28" y="24"/>
                    </a:lnTo>
                    <a:lnTo>
                      <a:pt x="35" y="22"/>
                    </a:lnTo>
                    <a:cubicBezTo>
                      <a:pt x="26" y="10"/>
                      <a:pt x="14"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08" name="Google Shape;10908;p50"/>
              <p:cNvSpPr/>
              <p:nvPr/>
            </p:nvSpPr>
            <p:spPr>
              <a:xfrm>
                <a:off x="670700" y="1774175"/>
                <a:ext cx="425" cy="200"/>
              </a:xfrm>
              <a:custGeom>
                <a:avLst/>
                <a:gdLst/>
                <a:ahLst/>
                <a:cxnLst/>
                <a:rect l="l" t="t" r="r" b="b"/>
                <a:pathLst>
                  <a:path w="17" h="8" extrusionOk="0">
                    <a:moveTo>
                      <a:pt x="17" y="0"/>
                    </a:moveTo>
                    <a:lnTo>
                      <a:pt x="17" y="0"/>
                    </a:lnTo>
                    <a:lnTo>
                      <a:pt x="0" y="7"/>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09" name="Google Shape;10909;p50"/>
              <p:cNvSpPr/>
              <p:nvPr/>
            </p:nvSpPr>
            <p:spPr>
              <a:xfrm>
                <a:off x="671225" y="1774050"/>
                <a:ext cx="125" cy="75"/>
              </a:xfrm>
              <a:custGeom>
                <a:avLst/>
                <a:gdLst/>
                <a:ahLst/>
                <a:cxnLst/>
                <a:rect l="l" t="t" r="r" b="b"/>
                <a:pathLst>
                  <a:path w="5" h="3" extrusionOk="0">
                    <a:moveTo>
                      <a:pt x="0" y="1"/>
                    </a:moveTo>
                    <a:cubicBezTo>
                      <a:pt x="2" y="2"/>
                      <a:pt x="4" y="2"/>
                      <a:pt x="4" y="2"/>
                    </a:cubicBezTo>
                    <a:cubicBezTo>
                      <a:pt x="4" y="2"/>
                      <a:pt x="4" y="2"/>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10" name="Google Shape;10910;p50"/>
              <p:cNvSpPr/>
              <p:nvPr/>
            </p:nvSpPr>
            <p:spPr>
              <a:xfrm>
                <a:off x="673575" y="1773775"/>
                <a:ext cx="850" cy="1625"/>
              </a:xfrm>
              <a:custGeom>
                <a:avLst/>
                <a:gdLst/>
                <a:ahLst/>
                <a:cxnLst/>
                <a:rect l="l" t="t" r="r" b="b"/>
                <a:pathLst>
                  <a:path w="34" h="65" extrusionOk="0">
                    <a:moveTo>
                      <a:pt x="4" y="0"/>
                    </a:moveTo>
                    <a:lnTo>
                      <a:pt x="4" y="0"/>
                    </a:lnTo>
                    <a:cubicBezTo>
                      <a:pt x="4" y="1"/>
                      <a:pt x="4" y="2"/>
                      <a:pt x="4" y="3"/>
                    </a:cubicBezTo>
                    <a:lnTo>
                      <a:pt x="4" y="3"/>
                    </a:lnTo>
                    <a:cubicBezTo>
                      <a:pt x="4" y="2"/>
                      <a:pt x="4" y="1"/>
                      <a:pt x="4" y="0"/>
                    </a:cubicBezTo>
                    <a:close/>
                    <a:moveTo>
                      <a:pt x="4" y="3"/>
                    </a:moveTo>
                    <a:cubicBezTo>
                      <a:pt x="5" y="23"/>
                      <a:pt x="0" y="50"/>
                      <a:pt x="34" y="65"/>
                    </a:cubicBezTo>
                    <a:cubicBezTo>
                      <a:pt x="27" y="40"/>
                      <a:pt x="7" y="33"/>
                      <a:pt x="4"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11" name="Google Shape;10911;p50"/>
              <p:cNvSpPr/>
              <p:nvPr/>
            </p:nvSpPr>
            <p:spPr>
              <a:xfrm>
                <a:off x="672150" y="1773950"/>
                <a:ext cx="600" cy="825"/>
              </a:xfrm>
              <a:custGeom>
                <a:avLst/>
                <a:gdLst/>
                <a:ahLst/>
                <a:cxnLst/>
                <a:rect l="l" t="t" r="r" b="b"/>
                <a:pathLst>
                  <a:path w="24" h="33" extrusionOk="0">
                    <a:moveTo>
                      <a:pt x="5" y="0"/>
                    </a:moveTo>
                    <a:lnTo>
                      <a:pt x="0" y="32"/>
                    </a:lnTo>
                    <a:lnTo>
                      <a:pt x="23" y="28"/>
                    </a:lnTo>
                    <a:cubicBezTo>
                      <a:pt x="16" y="21"/>
                      <a:pt x="5"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12" name="Google Shape;10912;p50"/>
              <p:cNvSpPr/>
              <p:nvPr/>
            </p:nvSpPr>
            <p:spPr>
              <a:xfrm>
                <a:off x="671900" y="1774750"/>
                <a:ext cx="275" cy="375"/>
              </a:xfrm>
              <a:custGeom>
                <a:avLst/>
                <a:gdLst/>
                <a:ahLst/>
                <a:cxnLst/>
                <a:rect l="l" t="t" r="r" b="b"/>
                <a:pathLst>
                  <a:path w="11" h="15" extrusionOk="0">
                    <a:moveTo>
                      <a:pt x="10" y="0"/>
                    </a:moveTo>
                    <a:lnTo>
                      <a:pt x="1" y="3"/>
                    </a:lnTo>
                    <a:lnTo>
                      <a:pt x="8" y="14"/>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13" name="Google Shape;10913;p50"/>
              <p:cNvSpPr/>
              <p:nvPr/>
            </p:nvSpPr>
            <p:spPr>
              <a:xfrm>
                <a:off x="668600" y="1775175"/>
                <a:ext cx="950" cy="925"/>
              </a:xfrm>
              <a:custGeom>
                <a:avLst/>
                <a:gdLst/>
                <a:ahLst/>
                <a:cxnLst/>
                <a:rect l="l" t="t" r="r" b="b"/>
                <a:pathLst>
                  <a:path w="38" h="37" extrusionOk="0">
                    <a:moveTo>
                      <a:pt x="17" y="0"/>
                    </a:moveTo>
                    <a:cubicBezTo>
                      <a:pt x="16" y="0"/>
                      <a:pt x="14" y="1"/>
                      <a:pt x="12" y="2"/>
                    </a:cubicBezTo>
                    <a:cubicBezTo>
                      <a:pt x="15" y="16"/>
                      <a:pt x="10" y="28"/>
                      <a:pt x="1" y="37"/>
                    </a:cubicBezTo>
                    <a:cubicBezTo>
                      <a:pt x="15" y="34"/>
                      <a:pt x="26" y="30"/>
                      <a:pt x="38" y="23"/>
                    </a:cubicBezTo>
                    <a:cubicBezTo>
                      <a:pt x="32" y="15"/>
                      <a:pt x="26"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14" name="Google Shape;10914;p50"/>
              <p:cNvSpPr/>
              <p:nvPr/>
            </p:nvSpPr>
            <p:spPr>
              <a:xfrm>
                <a:off x="670000" y="1774750"/>
                <a:ext cx="100" cy="125"/>
              </a:xfrm>
              <a:custGeom>
                <a:avLst/>
                <a:gdLst/>
                <a:ahLst/>
                <a:cxnLst/>
                <a:rect l="l" t="t" r="r" b="b"/>
                <a:pathLst>
                  <a:path w="4" h="5" extrusionOk="0">
                    <a:moveTo>
                      <a:pt x="0" y="0"/>
                    </a:moveTo>
                    <a:lnTo>
                      <a:pt x="0" y="3"/>
                    </a:lnTo>
                    <a:cubicBezTo>
                      <a:pt x="1" y="4"/>
                      <a:pt x="2" y="4"/>
                      <a:pt x="3" y="4"/>
                    </a:cubicBezTo>
                    <a:cubicBezTo>
                      <a:pt x="4" y="4"/>
                      <a:pt x="3"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15" name="Google Shape;10915;p50"/>
              <p:cNvSpPr/>
              <p:nvPr/>
            </p:nvSpPr>
            <p:spPr>
              <a:xfrm>
                <a:off x="666475" y="1777825"/>
                <a:ext cx="75" cy="125"/>
              </a:xfrm>
              <a:custGeom>
                <a:avLst/>
                <a:gdLst/>
                <a:ahLst/>
                <a:cxnLst/>
                <a:rect l="l" t="t" r="r" b="b"/>
                <a:pathLst>
                  <a:path w="3" h="5" extrusionOk="0">
                    <a:moveTo>
                      <a:pt x="2" y="5"/>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16" name="Google Shape;10916;p50"/>
              <p:cNvSpPr/>
              <p:nvPr/>
            </p:nvSpPr>
            <p:spPr>
              <a:xfrm>
                <a:off x="669525" y="1775275"/>
                <a:ext cx="450" cy="600"/>
              </a:xfrm>
              <a:custGeom>
                <a:avLst/>
                <a:gdLst/>
                <a:ahLst/>
                <a:cxnLst/>
                <a:rect l="l" t="t" r="r" b="b"/>
                <a:pathLst>
                  <a:path w="18" h="24" extrusionOk="0">
                    <a:moveTo>
                      <a:pt x="15" y="0"/>
                    </a:moveTo>
                    <a:lnTo>
                      <a:pt x="15" y="0"/>
                    </a:lnTo>
                    <a:cubicBezTo>
                      <a:pt x="10" y="7"/>
                      <a:pt x="6" y="14"/>
                      <a:pt x="1" y="17"/>
                    </a:cubicBezTo>
                    <a:cubicBezTo>
                      <a:pt x="3" y="20"/>
                      <a:pt x="4" y="23"/>
                      <a:pt x="5" y="23"/>
                    </a:cubicBezTo>
                    <a:cubicBezTo>
                      <a:pt x="5" y="23"/>
                      <a:pt x="6" y="23"/>
                      <a:pt x="6" y="21"/>
                    </a:cubicBezTo>
                    <a:cubicBezTo>
                      <a:pt x="17" y="21"/>
                      <a:pt x="17" y="12"/>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17" name="Google Shape;10917;p50"/>
              <p:cNvSpPr/>
              <p:nvPr/>
            </p:nvSpPr>
            <p:spPr>
              <a:xfrm>
                <a:off x="667250" y="1775900"/>
                <a:ext cx="700" cy="200"/>
              </a:xfrm>
              <a:custGeom>
                <a:avLst/>
                <a:gdLst/>
                <a:ahLst/>
                <a:cxnLst/>
                <a:rect l="l" t="t" r="r" b="b"/>
                <a:pathLst>
                  <a:path w="28" h="8" extrusionOk="0">
                    <a:moveTo>
                      <a:pt x="3" y="0"/>
                    </a:moveTo>
                    <a:cubicBezTo>
                      <a:pt x="1" y="0"/>
                      <a:pt x="0" y="1"/>
                      <a:pt x="2" y="3"/>
                    </a:cubicBezTo>
                    <a:cubicBezTo>
                      <a:pt x="11" y="5"/>
                      <a:pt x="18" y="8"/>
                      <a:pt x="27" y="8"/>
                    </a:cubicBezTo>
                    <a:cubicBezTo>
                      <a:pt x="19" y="5"/>
                      <a:pt x="8"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18" name="Google Shape;10918;p50"/>
              <p:cNvSpPr/>
              <p:nvPr/>
            </p:nvSpPr>
            <p:spPr>
              <a:xfrm>
                <a:off x="669675" y="1774575"/>
                <a:ext cx="125" cy="150"/>
              </a:xfrm>
              <a:custGeom>
                <a:avLst/>
                <a:gdLst/>
                <a:ahLst/>
                <a:cxnLst/>
                <a:rect l="l" t="t" r="r" b="b"/>
                <a:pathLst>
                  <a:path w="5" h="6" extrusionOk="0">
                    <a:moveTo>
                      <a:pt x="2" y="1"/>
                    </a:moveTo>
                    <a:cubicBezTo>
                      <a:pt x="1" y="1"/>
                      <a:pt x="3" y="4"/>
                      <a:pt x="4" y="5"/>
                    </a:cubicBezTo>
                    <a:lnTo>
                      <a:pt x="4" y="3"/>
                    </a:lnTo>
                    <a:cubicBezTo>
                      <a:pt x="3" y="1"/>
                      <a:pt x="2"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19" name="Google Shape;10919;p50"/>
              <p:cNvSpPr/>
              <p:nvPr/>
            </p:nvSpPr>
            <p:spPr>
              <a:xfrm>
                <a:off x="669775" y="1774700"/>
                <a:ext cx="250" cy="600"/>
              </a:xfrm>
              <a:custGeom>
                <a:avLst/>
                <a:gdLst/>
                <a:ahLst/>
                <a:cxnLst/>
                <a:rect l="l" t="t" r="r" b="b"/>
                <a:pathLst>
                  <a:path w="10" h="24" extrusionOk="0">
                    <a:moveTo>
                      <a:pt x="0" y="0"/>
                    </a:moveTo>
                    <a:cubicBezTo>
                      <a:pt x="0" y="7"/>
                      <a:pt x="3" y="16"/>
                      <a:pt x="5" y="23"/>
                    </a:cubicBezTo>
                    <a:cubicBezTo>
                      <a:pt x="7" y="19"/>
                      <a:pt x="9" y="12"/>
                      <a:pt x="9"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20" name="Google Shape;10920;p50"/>
              <p:cNvSpPr/>
              <p:nvPr/>
            </p:nvSpPr>
            <p:spPr>
              <a:xfrm>
                <a:off x="666525" y="1777925"/>
                <a:ext cx="3500" cy="4625"/>
              </a:xfrm>
              <a:custGeom>
                <a:avLst/>
                <a:gdLst/>
                <a:ahLst/>
                <a:cxnLst/>
                <a:rect l="l" t="t" r="r" b="b"/>
                <a:pathLst>
                  <a:path w="140" h="185" extrusionOk="0">
                    <a:moveTo>
                      <a:pt x="0" y="1"/>
                    </a:moveTo>
                    <a:lnTo>
                      <a:pt x="0" y="1"/>
                    </a:lnTo>
                    <a:cubicBezTo>
                      <a:pt x="12" y="13"/>
                      <a:pt x="19" y="31"/>
                      <a:pt x="17" y="47"/>
                    </a:cubicBezTo>
                    <a:cubicBezTo>
                      <a:pt x="35" y="54"/>
                      <a:pt x="82" y="47"/>
                      <a:pt x="88" y="80"/>
                    </a:cubicBezTo>
                    <a:cubicBezTo>
                      <a:pt x="85" y="90"/>
                      <a:pt x="81" y="93"/>
                      <a:pt x="76" y="93"/>
                    </a:cubicBezTo>
                    <a:cubicBezTo>
                      <a:pt x="67" y="93"/>
                      <a:pt x="55" y="84"/>
                      <a:pt x="42" y="82"/>
                    </a:cubicBezTo>
                    <a:lnTo>
                      <a:pt x="42" y="82"/>
                    </a:lnTo>
                    <a:cubicBezTo>
                      <a:pt x="79" y="103"/>
                      <a:pt x="58" y="145"/>
                      <a:pt x="107" y="184"/>
                    </a:cubicBezTo>
                    <a:lnTo>
                      <a:pt x="107" y="154"/>
                    </a:lnTo>
                    <a:cubicBezTo>
                      <a:pt x="114" y="161"/>
                      <a:pt x="119" y="175"/>
                      <a:pt x="128" y="177"/>
                    </a:cubicBezTo>
                    <a:cubicBezTo>
                      <a:pt x="108" y="157"/>
                      <a:pt x="103" y="129"/>
                      <a:pt x="126" y="129"/>
                    </a:cubicBezTo>
                    <a:cubicBezTo>
                      <a:pt x="130" y="129"/>
                      <a:pt x="134" y="129"/>
                      <a:pt x="139" y="131"/>
                    </a:cubicBezTo>
                    <a:cubicBezTo>
                      <a:pt x="137" y="103"/>
                      <a:pt x="56" y="3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21" name="Google Shape;10921;p50"/>
              <p:cNvSpPr/>
              <p:nvPr/>
            </p:nvSpPr>
            <p:spPr>
              <a:xfrm>
                <a:off x="666125" y="1776825"/>
                <a:ext cx="1350" cy="1025"/>
              </a:xfrm>
              <a:custGeom>
                <a:avLst/>
                <a:gdLst/>
                <a:ahLst/>
                <a:cxnLst/>
                <a:rect l="l" t="t" r="r" b="b"/>
                <a:pathLst>
                  <a:path w="54" h="41" extrusionOk="0">
                    <a:moveTo>
                      <a:pt x="2" y="1"/>
                    </a:moveTo>
                    <a:lnTo>
                      <a:pt x="2" y="1"/>
                    </a:lnTo>
                    <a:cubicBezTo>
                      <a:pt x="0" y="15"/>
                      <a:pt x="5" y="29"/>
                      <a:pt x="14" y="40"/>
                    </a:cubicBezTo>
                    <a:lnTo>
                      <a:pt x="49" y="15"/>
                    </a:lnTo>
                    <a:lnTo>
                      <a:pt x="49" y="22"/>
                    </a:lnTo>
                    <a:lnTo>
                      <a:pt x="53" y="13"/>
                    </a:lnTo>
                    <a:cubicBezTo>
                      <a:pt x="35" y="13"/>
                      <a:pt x="19"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22" name="Google Shape;10922;p50"/>
              <p:cNvSpPr/>
              <p:nvPr/>
            </p:nvSpPr>
            <p:spPr>
              <a:xfrm>
                <a:off x="667450" y="1776025"/>
                <a:ext cx="2450" cy="2400"/>
              </a:xfrm>
              <a:custGeom>
                <a:avLst/>
                <a:gdLst/>
                <a:ahLst/>
                <a:cxnLst/>
                <a:rect l="l" t="t" r="r" b="b"/>
                <a:pathLst>
                  <a:path w="98" h="96" extrusionOk="0">
                    <a:moveTo>
                      <a:pt x="23" y="3"/>
                    </a:moveTo>
                    <a:cubicBezTo>
                      <a:pt x="24" y="4"/>
                      <a:pt x="26" y="5"/>
                      <a:pt x="24" y="5"/>
                    </a:cubicBezTo>
                    <a:lnTo>
                      <a:pt x="23" y="3"/>
                    </a:lnTo>
                    <a:close/>
                    <a:moveTo>
                      <a:pt x="24" y="5"/>
                    </a:moveTo>
                    <a:lnTo>
                      <a:pt x="24" y="5"/>
                    </a:lnTo>
                    <a:cubicBezTo>
                      <a:pt x="26" y="7"/>
                      <a:pt x="28" y="12"/>
                      <a:pt x="31" y="17"/>
                    </a:cubicBezTo>
                    <a:cubicBezTo>
                      <a:pt x="17" y="17"/>
                      <a:pt x="24" y="10"/>
                      <a:pt x="24" y="5"/>
                    </a:cubicBezTo>
                    <a:close/>
                    <a:moveTo>
                      <a:pt x="21" y="0"/>
                    </a:moveTo>
                    <a:lnTo>
                      <a:pt x="0" y="40"/>
                    </a:lnTo>
                    <a:cubicBezTo>
                      <a:pt x="2" y="40"/>
                      <a:pt x="3" y="40"/>
                      <a:pt x="5" y="40"/>
                    </a:cubicBezTo>
                    <a:cubicBezTo>
                      <a:pt x="14" y="40"/>
                      <a:pt x="21" y="33"/>
                      <a:pt x="33" y="19"/>
                    </a:cubicBezTo>
                    <a:cubicBezTo>
                      <a:pt x="49" y="51"/>
                      <a:pt x="45" y="75"/>
                      <a:pt x="79" y="96"/>
                    </a:cubicBezTo>
                    <a:cubicBezTo>
                      <a:pt x="98" y="79"/>
                      <a:pt x="72" y="63"/>
                      <a:pt x="75" y="42"/>
                    </a:cubicBezTo>
                    <a:lnTo>
                      <a:pt x="75" y="42"/>
                    </a:lnTo>
                    <a:cubicBezTo>
                      <a:pt x="69" y="49"/>
                      <a:pt x="66" y="51"/>
                      <a:pt x="64" y="51"/>
                    </a:cubicBezTo>
                    <a:cubicBezTo>
                      <a:pt x="57" y="51"/>
                      <a:pt x="64" y="21"/>
                      <a:pt x="38" y="21"/>
                    </a:cubicBezTo>
                    <a:cubicBezTo>
                      <a:pt x="37" y="21"/>
                      <a:pt x="36" y="21"/>
                      <a:pt x="35" y="21"/>
                    </a:cubicBezTo>
                    <a:cubicBezTo>
                      <a:pt x="38" y="14"/>
                      <a:pt x="42" y="7"/>
                      <a:pt x="47" y="3"/>
                    </a:cubicBezTo>
                    <a:lnTo>
                      <a:pt x="22" y="3"/>
                    </a:ln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23" name="Google Shape;10923;p50"/>
              <p:cNvSpPr/>
              <p:nvPr/>
            </p:nvSpPr>
            <p:spPr>
              <a:xfrm>
                <a:off x="674875" y="1776950"/>
                <a:ext cx="200" cy="225"/>
              </a:xfrm>
              <a:custGeom>
                <a:avLst/>
                <a:gdLst/>
                <a:ahLst/>
                <a:cxnLst/>
                <a:rect l="l" t="t" r="r" b="b"/>
                <a:pathLst>
                  <a:path w="8" h="9" extrusionOk="0">
                    <a:moveTo>
                      <a:pt x="0" y="1"/>
                    </a:moveTo>
                    <a:cubicBezTo>
                      <a:pt x="0" y="6"/>
                      <a:pt x="3" y="8"/>
                      <a:pt x="5" y="8"/>
                    </a:cubicBezTo>
                    <a:cubicBezTo>
                      <a:pt x="6" y="8"/>
                      <a:pt x="7" y="8"/>
                      <a:pt x="7" y="8"/>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24" name="Google Shape;10924;p50"/>
              <p:cNvSpPr/>
              <p:nvPr/>
            </p:nvSpPr>
            <p:spPr>
              <a:xfrm>
                <a:off x="672775" y="1775450"/>
                <a:ext cx="2225" cy="1525"/>
              </a:xfrm>
              <a:custGeom>
                <a:avLst/>
                <a:gdLst/>
                <a:ahLst/>
                <a:cxnLst/>
                <a:rect l="l" t="t" r="r" b="b"/>
                <a:pathLst>
                  <a:path w="89" h="61" extrusionOk="0">
                    <a:moveTo>
                      <a:pt x="1" y="0"/>
                    </a:moveTo>
                    <a:lnTo>
                      <a:pt x="1" y="0"/>
                    </a:lnTo>
                    <a:cubicBezTo>
                      <a:pt x="22" y="21"/>
                      <a:pt x="42" y="42"/>
                      <a:pt x="66" y="58"/>
                    </a:cubicBezTo>
                    <a:cubicBezTo>
                      <a:pt x="66" y="54"/>
                      <a:pt x="61" y="40"/>
                      <a:pt x="70" y="40"/>
                    </a:cubicBezTo>
                    <a:cubicBezTo>
                      <a:pt x="82" y="42"/>
                      <a:pt x="80" y="51"/>
                      <a:pt x="87" y="61"/>
                    </a:cubicBezTo>
                    <a:cubicBezTo>
                      <a:pt x="87" y="51"/>
                      <a:pt x="89" y="33"/>
                      <a:pt x="63" y="26"/>
                    </a:cubicBezTo>
                    <a:lnTo>
                      <a:pt x="63" y="30"/>
                    </a:lnTo>
                    <a:cubicBezTo>
                      <a:pt x="40" y="26"/>
                      <a:pt x="19" y="1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25" name="Google Shape;10925;p50"/>
              <p:cNvSpPr/>
              <p:nvPr/>
            </p:nvSpPr>
            <p:spPr>
              <a:xfrm>
                <a:off x="671100" y="1776775"/>
                <a:ext cx="1000" cy="1175"/>
              </a:xfrm>
              <a:custGeom>
                <a:avLst/>
                <a:gdLst/>
                <a:ahLst/>
                <a:cxnLst/>
                <a:rect l="l" t="t" r="r" b="b"/>
                <a:pathLst>
                  <a:path w="40" h="47" extrusionOk="0">
                    <a:moveTo>
                      <a:pt x="17" y="1"/>
                    </a:moveTo>
                    <a:lnTo>
                      <a:pt x="1" y="33"/>
                    </a:lnTo>
                    <a:lnTo>
                      <a:pt x="33" y="47"/>
                    </a:lnTo>
                    <a:lnTo>
                      <a:pt x="21" y="35"/>
                    </a:lnTo>
                    <a:cubicBezTo>
                      <a:pt x="40" y="28"/>
                      <a:pt x="24" y="15"/>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26" name="Google Shape;10926;p50"/>
              <p:cNvSpPr/>
              <p:nvPr/>
            </p:nvSpPr>
            <p:spPr>
              <a:xfrm>
                <a:off x="665475" y="1776825"/>
                <a:ext cx="550" cy="1300"/>
              </a:xfrm>
              <a:custGeom>
                <a:avLst/>
                <a:gdLst/>
                <a:ahLst/>
                <a:cxnLst/>
                <a:rect l="l" t="t" r="r" b="b"/>
                <a:pathLst>
                  <a:path w="22" h="52" extrusionOk="0">
                    <a:moveTo>
                      <a:pt x="1" y="1"/>
                    </a:moveTo>
                    <a:lnTo>
                      <a:pt x="22" y="52"/>
                    </a:lnTo>
                    <a:lnTo>
                      <a:pt x="22" y="3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27" name="Google Shape;10927;p50"/>
              <p:cNvSpPr/>
              <p:nvPr/>
            </p:nvSpPr>
            <p:spPr>
              <a:xfrm>
                <a:off x="664725" y="1777825"/>
                <a:ext cx="550" cy="600"/>
              </a:xfrm>
              <a:custGeom>
                <a:avLst/>
                <a:gdLst/>
                <a:ahLst/>
                <a:cxnLst/>
                <a:rect l="l" t="t" r="r" b="b"/>
                <a:pathLst>
                  <a:path w="22" h="24" extrusionOk="0">
                    <a:moveTo>
                      <a:pt x="1" y="0"/>
                    </a:moveTo>
                    <a:lnTo>
                      <a:pt x="5" y="21"/>
                    </a:lnTo>
                    <a:lnTo>
                      <a:pt x="21" y="24"/>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28" name="Google Shape;10928;p50"/>
              <p:cNvSpPr/>
              <p:nvPr/>
            </p:nvSpPr>
            <p:spPr>
              <a:xfrm>
                <a:off x="621075" y="1808825"/>
                <a:ext cx="325" cy="375"/>
              </a:xfrm>
              <a:custGeom>
                <a:avLst/>
                <a:gdLst/>
                <a:ahLst/>
                <a:cxnLst/>
                <a:rect l="l" t="t" r="r" b="b"/>
                <a:pathLst>
                  <a:path w="13" h="15" extrusionOk="0">
                    <a:moveTo>
                      <a:pt x="12" y="1"/>
                    </a:moveTo>
                    <a:lnTo>
                      <a:pt x="12" y="1"/>
                    </a:lnTo>
                    <a:cubicBezTo>
                      <a:pt x="3" y="8"/>
                      <a:pt x="1" y="12"/>
                      <a:pt x="3" y="15"/>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29" name="Google Shape;10929;p50"/>
              <p:cNvSpPr/>
              <p:nvPr/>
            </p:nvSpPr>
            <p:spPr>
              <a:xfrm>
                <a:off x="647950" y="1795150"/>
                <a:ext cx="1325" cy="950"/>
              </a:xfrm>
              <a:custGeom>
                <a:avLst/>
                <a:gdLst/>
                <a:ahLst/>
                <a:cxnLst/>
                <a:rect l="l" t="t" r="r" b="b"/>
                <a:pathLst>
                  <a:path w="53" h="38" extrusionOk="0">
                    <a:moveTo>
                      <a:pt x="2" y="1"/>
                    </a:moveTo>
                    <a:cubicBezTo>
                      <a:pt x="0" y="1"/>
                      <a:pt x="2" y="4"/>
                      <a:pt x="8" y="12"/>
                    </a:cubicBezTo>
                    <a:lnTo>
                      <a:pt x="34" y="38"/>
                    </a:lnTo>
                    <a:cubicBezTo>
                      <a:pt x="35" y="32"/>
                      <a:pt x="38" y="30"/>
                      <a:pt x="42" y="30"/>
                    </a:cubicBezTo>
                    <a:cubicBezTo>
                      <a:pt x="45" y="30"/>
                      <a:pt x="49" y="31"/>
                      <a:pt x="53" y="33"/>
                    </a:cubicBezTo>
                    <a:cubicBezTo>
                      <a:pt x="31" y="20"/>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30" name="Google Shape;10930;p50"/>
              <p:cNvSpPr/>
              <p:nvPr/>
            </p:nvSpPr>
            <p:spPr>
              <a:xfrm>
                <a:off x="636625" y="1805750"/>
                <a:ext cx="250" cy="900"/>
              </a:xfrm>
              <a:custGeom>
                <a:avLst/>
                <a:gdLst/>
                <a:ahLst/>
                <a:cxnLst/>
                <a:rect l="l" t="t" r="r" b="b"/>
                <a:pathLst>
                  <a:path w="10" h="36" extrusionOk="0">
                    <a:moveTo>
                      <a:pt x="9" y="1"/>
                    </a:moveTo>
                    <a:lnTo>
                      <a:pt x="0" y="24"/>
                    </a:lnTo>
                    <a:cubicBezTo>
                      <a:pt x="0" y="29"/>
                      <a:pt x="2" y="31"/>
                      <a:pt x="5" y="36"/>
                    </a:cubicBezTo>
                    <a:cubicBezTo>
                      <a:pt x="5" y="22"/>
                      <a:pt x="7" y="12"/>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31" name="Google Shape;10931;p50"/>
              <p:cNvSpPr/>
              <p:nvPr/>
            </p:nvSpPr>
            <p:spPr>
              <a:xfrm>
                <a:off x="608925" y="1804200"/>
                <a:ext cx="875" cy="625"/>
              </a:xfrm>
              <a:custGeom>
                <a:avLst/>
                <a:gdLst/>
                <a:ahLst/>
                <a:cxnLst/>
                <a:rect l="l" t="t" r="r" b="b"/>
                <a:pathLst>
                  <a:path w="35" h="25" extrusionOk="0">
                    <a:moveTo>
                      <a:pt x="35" y="0"/>
                    </a:moveTo>
                    <a:lnTo>
                      <a:pt x="0" y="21"/>
                    </a:lnTo>
                    <a:cubicBezTo>
                      <a:pt x="4" y="24"/>
                      <a:pt x="7" y="25"/>
                      <a:pt x="9" y="25"/>
                    </a:cubicBezTo>
                    <a:cubicBezTo>
                      <a:pt x="19" y="25"/>
                      <a:pt x="24" y="11"/>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32" name="Google Shape;10932;p50"/>
              <p:cNvSpPr/>
              <p:nvPr/>
            </p:nvSpPr>
            <p:spPr>
              <a:xfrm>
                <a:off x="657125" y="1787100"/>
                <a:ext cx="1350" cy="375"/>
              </a:xfrm>
              <a:custGeom>
                <a:avLst/>
                <a:gdLst/>
                <a:ahLst/>
                <a:cxnLst/>
                <a:rect l="l" t="t" r="r" b="b"/>
                <a:pathLst>
                  <a:path w="54" h="15" extrusionOk="0">
                    <a:moveTo>
                      <a:pt x="38" y="0"/>
                    </a:moveTo>
                    <a:cubicBezTo>
                      <a:pt x="24" y="3"/>
                      <a:pt x="12" y="7"/>
                      <a:pt x="1" y="14"/>
                    </a:cubicBezTo>
                    <a:cubicBezTo>
                      <a:pt x="10" y="14"/>
                      <a:pt x="20" y="15"/>
                      <a:pt x="28" y="15"/>
                    </a:cubicBezTo>
                    <a:cubicBezTo>
                      <a:pt x="44" y="15"/>
                      <a:pt x="53" y="13"/>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33" name="Google Shape;10933;p50"/>
              <p:cNvSpPr/>
              <p:nvPr/>
            </p:nvSpPr>
            <p:spPr>
              <a:xfrm>
                <a:off x="623400" y="1800300"/>
                <a:ext cx="425" cy="450"/>
              </a:xfrm>
              <a:custGeom>
                <a:avLst/>
                <a:gdLst/>
                <a:ahLst/>
                <a:cxnLst/>
                <a:rect l="l" t="t" r="r" b="b"/>
                <a:pathLst>
                  <a:path w="17" h="18" extrusionOk="0">
                    <a:moveTo>
                      <a:pt x="17" y="1"/>
                    </a:moveTo>
                    <a:cubicBezTo>
                      <a:pt x="10" y="3"/>
                      <a:pt x="5" y="10"/>
                      <a:pt x="1" y="17"/>
                    </a:cubicBezTo>
                    <a:cubicBezTo>
                      <a:pt x="10" y="12"/>
                      <a:pt x="15"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34" name="Google Shape;10934;p50"/>
              <p:cNvSpPr/>
              <p:nvPr/>
            </p:nvSpPr>
            <p:spPr>
              <a:xfrm>
                <a:off x="656375" y="1787450"/>
                <a:ext cx="775" cy="600"/>
              </a:xfrm>
              <a:custGeom>
                <a:avLst/>
                <a:gdLst/>
                <a:ahLst/>
                <a:cxnLst/>
                <a:rect l="l" t="t" r="r" b="b"/>
                <a:pathLst>
                  <a:path w="31" h="24" extrusionOk="0">
                    <a:moveTo>
                      <a:pt x="31" y="0"/>
                    </a:moveTo>
                    <a:cubicBezTo>
                      <a:pt x="12" y="0"/>
                      <a:pt x="1" y="2"/>
                      <a:pt x="17" y="23"/>
                    </a:cubicBezTo>
                    <a:lnTo>
                      <a:pt x="26" y="23"/>
                    </a:lnTo>
                    <a:cubicBezTo>
                      <a:pt x="24" y="16"/>
                      <a:pt x="26" y="7"/>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35" name="Google Shape;10935;p50"/>
              <p:cNvSpPr/>
              <p:nvPr/>
            </p:nvSpPr>
            <p:spPr>
              <a:xfrm>
                <a:off x="588275" y="1780200"/>
                <a:ext cx="100" cy="150"/>
              </a:xfrm>
              <a:custGeom>
                <a:avLst/>
                <a:gdLst/>
                <a:ahLst/>
                <a:cxnLst/>
                <a:rect l="l" t="t" r="r" b="b"/>
                <a:pathLst>
                  <a:path w="4" h="6" extrusionOk="0">
                    <a:moveTo>
                      <a:pt x="3" y="0"/>
                    </a:moveTo>
                    <a:cubicBezTo>
                      <a:pt x="1" y="5"/>
                      <a:pt x="1" y="5"/>
                      <a:pt x="3" y="5"/>
                    </a:cubicBezTo>
                    <a:cubicBezTo>
                      <a:pt x="3" y="3"/>
                      <a:pt x="3" y="3"/>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36" name="Google Shape;10936;p50"/>
              <p:cNvSpPr/>
              <p:nvPr/>
            </p:nvSpPr>
            <p:spPr>
              <a:xfrm>
                <a:off x="584925" y="1768250"/>
                <a:ext cx="425" cy="150"/>
              </a:xfrm>
              <a:custGeom>
                <a:avLst/>
                <a:gdLst/>
                <a:ahLst/>
                <a:cxnLst/>
                <a:rect l="l" t="t" r="r" b="b"/>
                <a:pathLst>
                  <a:path w="17" h="6" extrusionOk="0">
                    <a:moveTo>
                      <a:pt x="0" y="1"/>
                    </a:moveTo>
                    <a:cubicBezTo>
                      <a:pt x="5" y="3"/>
                      <a:pt x="10" y="3"/>
                      <a:pt x="17" y="5"/>
                    </a:cubicBezTo>
                    <a:cubicBezTo>
                      <a:pt x="14" y="3"/>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37" name="Google Shape;10937;p50"/>
              <p:cNvSpPr/>
              <p:nvPr/>
            </p:nvSpPr>
            <p:spPr>
              <a:xfrm>
                <a:off x="661725" y="1781225"/>
                <a:ext cx="100" cy="150"/>
              </a:xfrm>
              <a:custGeom>
                <a:avLst/>
                <a:gdLst/>
                <a:ahLst/>
                <a:cxnLst/>
                <a:rect l="l" t="t" r="r" b="b"/>
                <a:pathLst>
                  <a:path w="4" h="6" extrusionOk="0">
                    <a:moveTo>
                      <a:pt x="3" y="0"/>
                    </a:moveTo>
                    <a:cubicBezTo>
                      <a:pt x="2" y="0"/>
                      <a:pt x="1" y="3"/>
                      <a:pt x="2" y="6"/>
                    </a:cubicBez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38" name="Google Shape;10938;p50"/>
              <p:cNvSpPr/>
              <p:nvPr/>
            </p:nvSpPr>
            <p:spPr>
              <a:xfrm>
                <a:off x="665250" y="1782750"/>
                <a:ext cx="300" cy="375"/>
              </a:xfrm>
              <a:custGeom>
                <a:avLst/>
                <a:gdLst/>
                <a:ahLst/>
                <a:cxnLst/>
                <a:rect l="l" t="t" r="r" b="b"/>
                <a:pathLst>
                  <a:path w="12" h="15" extrusionOk="0">
                    <a:moveTo>
                      <a:pt x="0" y="0"/>
                    </a:moveTo>
                    <a:lnTo>
                      <a:pt x="0" y="0"/>
                    </a:lnTo>
                    <a:cubicBezTo>
                      <a:pt x="3" y="7"/>
                      <a:pt x="7" y="12"/>
                      <a:pt x="12" y="14"/>
                    </a:cubicBezTo>
                    <a:cubicBezTo>
                      <a:pt x="7" y="12"/>
                      <a:pt x="5"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39" name="Google Shape;10939;p50"/>
              <p:cNvSpPr/>
              <p:nvPr/>
            </p:nvSpPr>
            <p:spPr>
              <a:xfrm>
                <a:off x="660275" y="1792650"/>
                <a:ext cx="150" cy="125"/>
              </a:xfrm>
              <a:custGeom>
                <a:avLst/>
                <a:gdLst/>
                <a:ahLst/>
                <a:cxnLst/>
                <a:rect l="l" t="t" r="r" b="b"/>
                <a:pathLst>
                  <a:path w="6" h="5" extrusionOk="0">
                    <a:moveTo>
                      <a:pt x="0" y="1"/>
                    </a:moveTo>
                    <a:cubicBezTo>
                      <a:pt x="2" y="3"/>
                      <a:pt x="5" y="4"/>
                      <a:pt x="5" y="4"/>
                    </a:cubicBezTo>
                    <a:cubicBezTo>
                      <a:pt x="6"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40" name="Google Shape;10940;p50"/>
              <p:cNvSpPr/>
              <p:nvPr/>
            </p:nvSpPr>
            <p:spPr>
              <a:xfrm>
                <a:off x="661950" y="1780925"/>
                <a:ext cx="200" cy="225"/>
              </a:xfrm>
              <a:custGeom>
                <a:avLst/>
                <a:gdLst/>
                <a:ahLst/>
                <a:cxnLst/>
                <a:rect l="l" t="t" r="r" b="b"/>
                <a:pathLst>
                  <a:path w="8" h="9" extrusionOk="0">
                    <a:moveTo>
                      <a:pt x="3" y="0"/>
                    </a:moveTo>
                    <a:cubicBezTo>
                      <a:pt x="2" y="0"/>
                      <a:pt x="0" y="2"/>
                      <a:pt x="0" y="8"/>
                    </a:cubicBezTo>
                    <a:lnTo>
                      <a:pt x="7" y="4"/>
                    </a:lnTo>
                    <a:cubicBezTo>
                      <a:pt x="6" y="2"/>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41" name="Google Shape;10941;p50"/>
              <p:cNvSpPr/>
              <p:nvPr/>
            </p:nvSpPr>
            <p:spPr>
              <a:xfrm>
                <a:off x="661550" y="1781350"/>
                <a:ext cx="350" cy="275"/>
              </a:xfrm>
              <a:custGeom>
                <a:avLst/>
                <a:gdLst/>
                <a:ahLst/>
                <a:cxnLst/>
                <a:rect l="l" t="t" r="r" b="b"/>
                <a:pathLst>
                  <a:path w="14" h="11" extrusionOk="0">
                    <a:moveTo>
                      <a:pt x="9" y="1"/>
                    </a:moveTo>
                    <a:lnTo>
                      <a:pt x="0" y="10"/>
                    </a:lnTo>
                    <a:cubicBezTo>
                      <a:pt x="5" y="8"/>
                      <a:pt x="9" y="3"/>
                      <a:pt x="14" y="3"/>
                    </a:cubicBezTo>
                    <a:cubicBezTo>
                      <a:pt x="12" y="3"/>
                      <a:pt x="9" y="3"/>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42" name="Google Shape;10942;p50"/>
              <p:cNvSpPr/>
              <p:nvPr/>
            </p:nvSpPr>
            <p:spPr>
              <a:xfrm>
                <a:off x="600575" y="1790100"/>
                <a:ext cx="425" cy="100"/>
              </a:xfrm>
              <a:custGeom>
                <a:avLst/>
                <a:gdLst/>
                <a:ahLst/>
                <a:cxnLst/>
                <a:rect l="l" t="t" r="r" b="b"/>
                <a:pathLst>
                  <a:path w="17" h="4" extrusionOk="0">
                    <a:moveTo>
                      <a:pt x="16" y="1"/>
                    </a:moveTo>
                    <a:cubicBezTo>
                      <a:pt x="0" y="1"/>
                      <a:pt x="3" y="3"/>
                      <a:pt x="14" y="3"/>
                    </a:cubicBezTo>
                    <a:cubicBezTo>
                      <a:pt x="14" y="3"/>
                      <a:pt x="1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43" name="Google Shape;10943;p50"/>
              <p:cNvSpPr/>
              <p:nvPr/>
            </p:nvSpPr>
            <p:spPr>
              <a:xfrm>
                <a:off x="649600" y="1806225"/>
                <a:ext cx="25" cy="75"/>
              </a:xfrm>
              <a:custGeom>
                <a:avLst/>
                <a:gdLst/>
                <a:ahLst/>
                <a:cxnLst/>
                <a:rect l="l" t="t" r="r" b="b"/>
                <a:pathLst>
                  <a:path w="1" h="3" extrusionOk="0">
                    <a:moveTo>
                      <a:pt x="0" y="3"/>
                    </a:moveTo>
                    <a:cubicBezTo>
                      <a:pt x="0" y="3"/>
                      <a:pt x="0" y="0"/>
                      <a:pt x="0" y="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44" name="Google Shape;10944;p50"/>
              <p:cNvSpPr/>
              <p:nvPr/>
            </p:nvSpPr>
            <p:spPr>
              <a:xfrm>
                <a:off x="648100" y="1804125"/>
                <a:ext cx="1525" cy="3150"/>
              </a:xfrm>
              <a:custGeom>
                <a:avLst/>
                <a:gdLst/>
                <a:ahLst/>
                <a:cxnLst/>
                <a:rect l="l" t="t" r="r" b="b"/>
                <a:pathLst>
                  <a:path w="61" h="126" extrusionOk="0">
                    <a:moveTo>
                      <a:pt x="0" y="1"/>
                    </a:moveTo>
                    <a:lnTo>
                      <a:pt x="42" y="126"/>
                    </a:lnTo>
                    <a:cubicBezTo>
                      <a:pt x="36" y="90"/>
                      <a:pt x="41" y="83"/>
                      <a:pt x="51" y="83"/>
                    </a:cubicBezTo>
                    <a:cubicBezTo>
                      <a:pt x="54" y="83"/>
                      <a:pt x="57" y="84"/>
                      <a:pt x="60" y="84"/>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45" name="Google Shape;10945;p50"/>
              <p:cNvSpPr/>
              <p:nvPr/>
            </p:nvSpPr>
            <p:spPr>
              <a:xfrm>
                <a:off x="580975" y="1767850"/>
                <a:ext cx="85725" cy="45000"/>
              </a:xfrm>
              <a:custGeom>
                <a:avLst/>
                <a:gdLst/>
                <a:ahLst/>
                <a:cxnLst/>
                <a:rect l="l" t="t" r="r" b="b"/>
                <a:pathLst>
                  <a:path w="3429" h="1800" extrusionOk="0">
                    <a:moveTo>
                      <a:pt x="212" y="212"/>
                    </a:moveTo>
                    <a:lnTo>
                      <a:pt x="188" y="272"/>
                    </a:lnTo>
                    <a:cubicBezTo>
                      <a:pt x="179" y="260"/>
                      <a:pt x="165" y="274"/>
                      <a:pt x="168" y="253"/>
                    </a:cubicBezTo>
                    <a:cubicBezTo>
                      <a:pt x="184" y="239"/>
                      <a:pt x="200" y="228"/>
                      <a:pt x="212" y="212"/>
                    </a:cubicBezTo>
                    <a:close/>
                    <a:moveTo>
                      <a:pt x="761" y="395"/>
                    </a:moveTo>
                    <a:cubicBezTo>
                      <a:pt x="760" y="396"/>
                      <a:pt x="759" y="398"/>
                      <a:pt x="758" y="399"/>
                    </a:cubicBezTo>
                    <a:lnTo>
                      <a:pt x="758" y="399"/>
                    </a:lnTo>
                    <a:cubicBezTo>
                      <a:pt x="759" y="398"/>
                      <a:pt x="760" y="396"/>
                      <a:pt x="761" y="395"/>
                    </a:cubicBezTo>
                    <a:close/>
                    <a:moveTo>
                      <a:pt x="341" y="533"/>
                    </a:moveTo>
                    <a:lnTo>
                      <a:pt x="341" y="534"/>
                    </a:lnTo>
                    <a:cubicBezTo>
                      <a:pt x="341" y="533"/>
                      <a:pt x="341" y="533"/>
                      <a:pt x="341" y="533"/>
                    </a:cubicBezTo>
                    <a:close/>
                    <a:moveTo>
                      <a:pt x="3253" y="543"/>
                    </a:moveTo>
                    <a:cubicBezTo>
                      <a:pt x="3253" y="544"/>
                      <a:pt x="3254" y="545"/>
                      <a:pt x="3254" y="545"/>
                    </a:cubicBezTo>
                    <a:cubicBezTo>
                      <a:pt x="3254" y="545"/>
                      <a:pt x="3254" y="544"/>
                      <a:pt x="3253" y="543"/>
                    </a:cubicBezTo>
                    <a:close/>
                    <a:moveTo>
                      <a:pt x="556" y="630"/>
                    </a:moveTo>
                    <a:cubicBezTo>
                      <a:pt x="555" y="631"/>
                      <a:pt x="554" y="631"/>
                      <a:pt x="552" y="631"/>
                    </a:cubicBezTo>
                    <a:lnTo>
                      <a:pt x="557" y="631"/>
                    </a:lnTo>
                    <a:cubicBezTo>
                      <a:pt x="557" y="631"/>
                      <a:pt x="556" y="631"/>
                      <a:pt x="556" y="630"/>
                    </a:cubicBezTo>
                    <a:close/>
                    <a:moveTo>
                      <a:pt x="3188" y="638"/>
                    </a:moveTo>
                    <a:cubicBezTo>
                      <a:pt x="3179" y="640"/>
                      <a:pt x="3176" y="641"/>
                      <a:pt x="3176" y="641"/>
                    </a:cubicBezTo>
                    <a:cubicBezTo>
                      <a:pt x="3176" y="641"/>
                      <a:pt x="3182" y="639"/>
                      <a:pt x="3188" y="638"/>
                    </a:cubicBezTo>
                    <a:close/>
                    <a:moveTo>
                      <a:pt x="981" y="682"/>
                    </a:moveTo>
                    <a:lnTo>
                      <a:pt x="977" y="694"/>
                    </a:lnTo>
                    <a:cubicBezTo>
                      <a:pt x="958" y="687"/>
                      <a:pt x="970" y="684"/>
                      <a:pt x="981" y="682"/>
                    </a:cubicBezTo>
                    <a:close/>
                    <a:moveTo>
                      <a:pt x="713" y="939"/>
                    </a:moveTo>
                    <a:cubicBezTo>
                      <a:pt x="713" y="939"/>
                      <a:pt x="713" y="939"/>
                      <a:pt x="712" y="939"/>
                    </a:cubicBezTo>
                    <a:cubicBezTo>
                      <a:pt x="713" y="939"/>
                      <a:pt x="713" y="939"/>
                      <a:pt x="713" y="939"/>
                    </a:cubicBezTo>
                    <a:close/>
                    <a:moveTo>
                      <a:pt x="2734" y="1125"/>
                    </a:moveTo>
                    <a:cubicBezTo>
                      <a:pt x="2741" y="1130"/>
                      <a:pt x="2748" y="1132"/>
                      <a:pt x="2755" y="1134"/>
                    </a:cubicBezTo>
                    <a:cubicBezTo>
                      <a:pt x="2748" y="1130"/>
                      <a:pt x="2741" y="1127"/>
                      <a:pt x="2734" y="1125"/>
                    </a:cubicBezTo>
                    <a:close/>
                    <a:moveTo>
                      <a:pt x="810" y="1133"/>
                    </a:moveTo>
                    <a:cubicBezTo>
                      <a:pt x="811" y="1135"/>
                      <a:pt x="813" y="1136"/>
                      <a:pt x="814" y="1137"/>
                    </a:cubicBezTo>
                    <a:cubicBezTo>
                      <a:pt x="813" y="1135"/>
                      <a:pt x="812" y="1134"/>
                      <a:pt x="810" y="1133"/>
                    </a:cubicBezTo>
                    <a:close/>
                    <a:moveTo>
                      <a:pt x="2689" y="1274"/>
                    </a:moveTo>
                    <a:cubicBezTo>
                      <a:pt x="2690" y="1278"/>
                      <a:pt x="2692" y="1281"/>
                      <a:pt x="2694" y="1285"/>
                    </a:cubicBezTo>
                    <a:cubicBezTo>
                      <a:pt x="2690" y="1279"/>
                      <a:pt x="2686" y="1276"/>
                      <a:pt x="2689" y="1274"/>
                    </a:cubicBezTo>
                    <a:close/>
                    <a:moveTo>
                      <a:pt x="2819" y="1492"/>
                    </a:moveTo>
                    <a:cubicBezTo>
                      <a:pt x="2820" y="1493"/>
                      <a:pt x="2821" y="1493"/>
                      <a:pt x="2822" y="1494"/>
                    </a:cubicBezTo>
                    <a:cubicBezTo>
                      <a:pt x="2821" y="1493"/>
                      <a:pt x="2820" y="1492"/>
                      <a:pt x="2819" y="1492"/>
                    </a:cubicBezTo>
                    <a:close/>
                    <a:moveTo>
                      <a:pt x="2273" y="1599"/>
                    </a:moveTo>
                    <a:cubicBezTo>
                      <a:pt x="2276" y="1599"/>
                      <a:pt x="2281" y="1602"/>
                      <a:pt x="2286" y="1607"/>
                    </a:cubicBezTo>
                    <a:cubicBezTo>
                      <a:pt x="2286" y="1612"/>
                      <a:pt x="2283" y="1614"/>
                      <a:pt x="2281" y="1614"/>
                    </a:cubicBezTo>
                    <a:cubicBezTo>
                      <a:pt x="2277" y="1614"/>
                      <a:pt x="2271" y="1609"/>
                      <a:pt x="2266" y="1603"/>
                    </a:cubicBezTo>
                    <a:cubicBezTo>
                      <a:pt x="2267" y="1601"/>
                      <a:pt x="2270" y="1599"/>
                      <a:pt x="2273" y="1599"/>
                    </a:cubicBezTo>
                    <a:close/>
                    <a:moveTo>
                      <a:pt x="1568" y="1628"/>
                    </a:moveTo>
                    <a:lnTo>
                      <a:pt x="1568" y="1628"/>
                    </a:lnTo>
                    <a:cubicBezTo>
                      <a:pt x="1569" y="1629"/>
                      <a:pt x="1570" y="1630"/>
                      <a:pt x="1571" y="1630"/>
                    </a:cubicBezTo>
                    <a:cubicBezTo>
                      <a:pt x="1572" y="1630"/>
                      <a:pt x="1573" y="1629"/>
                      <a:pt x="1573" y="1629"/>
                    </a:cubicBezTo>
                    <a:lnTo>
                      <a:pt x="1573" y="1629"/>
                    </a:lnTo>
                    <a:lnTo>
                      <a:pt x="1568" y="1628"/>
                    </a:lnTo>
                    <a:close/>
                    <a:moveTo>
                      <a:pt x="2363" y="1651"/>
                    </a:moveTo>
                    <a:cubicBezTo>
                      <a:pt x="2363" y="1651"/>
                      <a:pt x="2364" y="1651"/>
                      <a:pt x="2364" y="1651"/>
                    </a:cubicBezTo>
                    <a:lnTo>
                      <a:pt x="2364" y="1651"/>
                    </a:lnTo>
                    <a:cubicBezTo>
                      <a:pt x="2364" y="1651"/>
                      <a:pt x="2363" y="1651"/>
                      <a:pt x="2363" y="1651"/>
                    </a:cubicBezTo>
                    <a:close/>
                    <a:moveTo>
                      <a:pt x="1698" y="1681"/>
                    </a:moveTo>
                    <a:cubicBezTo>
                      <a:pt x="1699" y="1683"/>
                      <a:pt x="1701" y="1685"/>
                      <a:pt x="1703" y="1685"/>
                    </a:cubicBezTo>
                    <a:lnTo>
                      <a:pt x="1703" y="1685"/>
                    </a:lnTo>
                    <a:cubicBezTo>
                      <a:pt x="1701" y="1683"/>
                      <a:pt x="1700" y="1682"/>
                      <a:pt x="1698" y="1681"/>
                    </a:cubicBezTo>
                    <a:close/>
                    <a:moveTo>
                      <a:pt x="198" y="1"/>
                    </a:moveTo>
                    <a:lnTo>
                      <a:pt x="198" y="1"/>
                    </a:lnTo>
                    <a:cubicBezTo>
                      <a:pt x="199" y="23"/>
                      <a:pt x="194" y="29"/>
                      <a:pt x="187" y="29"/>
                    </a:cubicBezTo>
                    <a:cubicBezTo>
                      <a:pt x="184" y="29"/>
                      <a:pt x="180" y="28"/>
                      <a:pt x="177" y="26"/>
                    </a:cubicBezTo>
                    <a:lnTo>
                      <a:pt x="177" y="26"/>
                    </a:lnTo>
                    <a:cubicBezTo>
                      <a:pt x="181" y="35"/>
                      <a:pt x="161" y="56"/>
                      <a:pt x="151" y="75"/>
                    </a:cubicBezTo>
                    <a:lnTo>
                      <a:pt x="130" y="5"/>
                    </a:lnTo>
                    <a:cubicBezTo>
                      <a:pt x="121" y="18"/>
                      <a:pt x="113" y="22"/>
                      <a:pt x="105" y="22"/>
                    </a:cubicBezTo>
                    <a:cubicBezTo>
                      <a:pt x="94" y="22"/>
                      <a:pt x="84" y="14"/>
                      <a:pt x="74" y="14"/>
                    </a:cubicBezTo>
                    <a:cubicBezTo>
                      <a:pt x="67" y="14"/>
                      <a:pt x="60" y="18"/>
                      <a:pt x="52" y="31"/>
                    </a:cubicBezTo>
                    <a:lnTo>
                      <a:pt x="70" y="31"/>
                    </a:lnTo>
                    <a:cubicBezTo>
                      <a:pt x="24" y="75"/>
                      <a:pt x="38" y="161"/>
                      <a:pt x="1" y="228"/>
                    </a:cubicBezTo>
                    <a:cubicBezTo>
                      <a:pt x="8" y="221"/>
                      <a:pt x="13" y="218"/>
                      <a:pt x="17" y="218"/>
                    </a:cubicBezTo>
                    <a:cubicBezTo>
                      <a:pt x="29" y="218"/>
                      <a:pt x="28" y="250"/>
                      <a:pt x="35" y="272"/>
                    </a:cubicBezTo>
                    <a:cubicBezTo>
                      <a:pt x="47" y="260"/>
                      <a:pt x="56" y="249"/>
                      <a:pt x="66" y="235"/>
                    </a:cubicBezTo>
                    <a:lnTo>
                      <a:pt x="61" y="232"/>
                    </a:lnTo>
                    <a:cubicBezTo>
                      <a:pt x="76" y="221"/>
                      <a:pt x="85" y="216"/>
                      <a:pt x="90" y="216"/>
                    </a:cubicBezTo>
                    <a:cubicBezTo>
                      <a:pt x="104" y="216"/>
                      <a:pt x="90" y="249"/>
                      <a:pt x="75" y="279"/>
                    </a:cubicBezTo>
                    <a:cubicBezTo>
                      <a:pt x="77" y="276"/>
                      <a:pt x="79" y="274"/>
                      <a:pt x="84" y="270"/>
                    </a:cubicBezTo>
                    <a:lnTo>
                      <a:pt x="84" y="270"/>
                    </a:lnTo>
                    <a:cubicBezTo>
                      <a:pt x="84" y="288"/>
                      <a:pt x="66" y="290"/>
                      <a:pt x="61" y="307"/>
                    </a:cubicBezTo>
                    <a:cubicBezTo>
                      <a:pt x="73" y="293"/>
                      <a:pt x="83" y="287"/>
                      <a:pt x="91" y="287"/>
                    </a:cubicBezTo>
                    <a:cubicBezTo>
                      <a:pt x="98" y="287"/>
                      <a:pt x="104" y="292"/>
                      <a:pt x="110" y="302"/>
                    </a:cubicBezTo>
                    <a:lnTo>
                      <a:pt x="103" y="309"/>
                    </a:lnTo>
                    <a:cubicBezTo>
                      <a:pt x="158" y="327"/>
                      <a:pt x="163" y="367"/>
                      <a:pt x="202" y="416"/>
                    </a:cubicBezTo>
                    <a:lnTo>
                      <a:pt x="221" y="381"/>
                    </a:lnTo>
                    <a:cubicBezTo>
                      <a:pt x="228" y="392"/>
                      <a:pt x="223" y="404"/>
                      <a:pt x="223" y="416"/>
                    </a:cubicBezTo>
                    <a:cubicBezTo>
                      <a:pt x="270" y="374"/>
                      <a:pt x="195" y="392"/>
                      <a:pt x="242" y="348"/>
                    </a:cubicBezTo>
                    <a:lnTo>
                      <a:pt x="242" y="348"/>
                    </a:lnTo>
                    <a:cubicBezTo>
                      <a:pt x="214" y="420"/>
                      <a:pt x="323" y="399"/>
                      <a:pt x="279" y="476"/>
                    </a:cubicBezTo>
                    <a:cubicBezTo>
                      <a:pt x="281" y="477"/>
                      <a:pt x="282" y="478"/>
                      <a:pt x="284" y="478"/>
                    </a:cubicBezTo>
                    <a:cubicBezTo>
                      <a:pt x="295" y="478"/>
                      <a:pt x="302" y="448"/>
                      <a:pt x="313" y="448"/>
                    </a:cubicBezTo>
                    <a:cubicBezTo>
                      <a:pt x="314" y="448"/>
                      <a:pt x="316" y="449"/>
                      <a:pt x="318" y="450"/>
                    </a:cubicBezTo>
                    <a:lnTo>
                      <a:pt x="307" y="471"/>
                    </a:lnTo>
                    <a:lnTo>
                      <a:pt x="307" y="471"/>
                    </a:lnTo>
                    <a:lnTo>
                      <a:pt x="330" y="450"/>
                    </a:lnTo>
                    <a:lnTo>
                      <a:pt x="330" y="450"/>
                    </a:lnTo>
                    <a:cubicBezTo>
                      <a:pt x="339" y="462"/>
                      <a:pt x="325" y="490"/>
                      <a:pt x="314" y="506"/>
                    </a:cubicBezTo>
                    <a:cubicBezTo>
                      <a:pt x="314" y="504"/>
                      <a:pt x="312" y="504"/>
                      <a:pt x="310" y="504"/>
                    </a:cubicBezTo>
                    <a:cubicBezTo>
                      <a:pt x="307" y="504"/>
                      <a:pt x="300" y="506"/>
                      <a:pt x="297" y="506"/>
                    </a:cubicBezTo>
                    <a:cubicBezTo>
                      <a:pt x="293" y="535"/>
                      <a:pt x="336" y="526"/>
                      <a:pt x="341" y="533"/>
                    </a:cubicBezTo>
                    <a:lnTo>
                      <a:pt x="341" y="533"/>
                    </a:lnTo>
                    <a:lnTo>
                      <a:pt x="334" y="511"/>
                    </a:lnTo>
                    <a:lnTo>
                      <a:pt x="334" y="511"/>
                    </a:lnTo>
                    <a:cubicBezTo>
                      <a:pt x="392" y="527"/>
                      <a:pt x="423" y="589"/>
                      <a:pt x="494" y="589"/>
                    </a:cubicBezTo>
                    <a:lnTo>
                      <a:pt x="506" y="576"/>
                    </a:lnTo>
                    <a:cubicBezTo>
                      <a:pt x="561" y="578"/>
                      <a:pt x="516" y="610"/>
                      <a:pt x="556" y="630"/>
                    </a:cubicBezTo>
                    <a:lnTo>
                      <a:pt x="556" y="630"/>
                    </a:lnTo>
                    <a:cubicBezTo>
                      <a:pt x="562" y="629"/>
                      <a:pt x="569" y="628"/>
                      <a:pt x="574" y="628"/>
                    </a:cubicBezTo>
                    <a:cubicBezTo>
                      <a:pt x="584" y="628"/>
                      <a:pt x="592" y="631"/>
                      <a:pt x="596" y="638"/>
                    </a:cubicBezTo>
                    <a:cubicBezTo>
                      <a:pt x="571" y="645"/>
                      <a:pt x="578" y="680"/>
                      <a:pt x="550" y="684"/>
                    </a:cubicBezTo>
                    <a:cubicBezTo>
                      <a:pt x="564" y="687"/>
                      <a:pt x="573" y="688"/>
                      <a:pt x="580" y="688"/>
                    </a:cubicBezTo>
                    <a:cubicBezTo>
                      <a:pt x="603" y="688"/>
                      <a:pt x="603" y="677"/>
                      <a:pt x="659" y="661"/>
                    </a:cubicBezTo>
                    <a:lnTo>
                      <a:pt x="659" y="661"/>
                    </a:lnTo>
                    <a:lnTo>
                      <a:pt x="640" y="684"/>
                    </a:lnTo>
                    <a:cubicBezTo>
                      <a:pt x="658" y="679"/>
                      <a:pt x="669" y="674"/>
                      <a:pt x="680" y="674"/>
                    </a:cubicBezTo>
                    <a:cubicBezTo>
                      <a:pt x="686" y="674"/>
                      <a:pt x="693" y="676"/>
                      <a:pt x="701" y="680"/>
                    </a:cubicBezTo>
                    <a:cubicBezTo>
                      <a:pt x="668" y="680"/>
                      <a:pt x="673" y="719"/>
                      <a:pt x="631" y="724"/>
                    </a:cubicBezTo>
                    <a:cubicBezTo>
                      <a:pt x="608" y="798"/>
                      <a:pt x="731" y="740"/>
                      <a:pt x="664" y="812"/>
                    </a:cubicBezTo>
                    <a:cubicBezTo>
                      <a:pt x="747" y="782"/>
                      <a:pt x="678" y="754"/>
                      <a:pt x="701" y="754"/>
                    </a:cubicBezTo>
                    <a:cubicBezTo>
                      <a:pt x="709" y="741"/>
                      <a:pt x="725" y="735"/>
                      <a:pt x="740" y="735"/>
                    </a:cubicBezTo>
                    <a:cubicBezTo>
                      <a:pt x="753" y="735"/>
                      <a:pt x="765" y="740"/>
                      <a:pt x="766" y="749"/>
                    </a:cubicBezTo>
                    <a:cubicBezTo>
                      <a:pt x="775" y="761"/>
                      <a:pt x="692" y="826"/>
                      <a:pt x="711" y="857"/>
                    </a:cubicBezTo>
                    <a:lnTo>
                      <a:pt x="711" y="857"/>
                    </a:lnTo>
                    <a:cubicBezTo>
                      <a:pt x="710" y="856"/>
                      <a:pt x="709" y="856"/>
                      <a:pt x="708" y="856"/>
                    </a:cubicBezTo>
                    <a:cubicBezTo>
                      <a:pt x="706" y="856"/>
                      <a:pt x="704" y="856"/>
                      <a:pt x="703" y="854"/>
                    </a:cubicBezTo>
                    <a:lnTo>
                      <a:pt x="703" y="854"/>
                    </a:lnTo>
                    <a:cubicBezTo>
                      <a:pt x="691" y="877"/>
                      <a:pt x="745" y="861"/>
                      <a:pt x="722" y="893"/>
                    </a:cubicBezTo>
                    <a:cubicBezTo>
                      <a:pt x="732" y="890"/>
                      <a:pt x="738" y="889"/>
                      <a:pt x="742" y="889"/>
                    </a:cubicBezTo>
                    <a:cubicBezTo>
                      <a:pt x="753" y="889"/>
                      <a:pt x="751" y="896"/>
                      <a:pt x="759" y="896"/>
                    </a:cubicBezTo>
                    <a:cubicBezTo>
                      <a:pt x="764" y="896"/>
                      <a:pt x="772" y="893"/>
                      <a:pt x="791" y="884"/>
                    </a:cubicBezTo>
                    <a:lnTo>
                      <a:pt x="759" y="861"/>
                    </a:lnTo>
                    <a:lnTo>
                      <a:pt x="759" y="861"/>
                    </a:lnTo>
                    <a:cubicBezTo>
                      <a:pt x="764" y="863"/>
                      <a:pt x="772" y="863"/>
                      <a:pt x="781" y="863"/>
                    </a:cubicBezTo>
                    <a:cubicBezTo>
                      <a:pt x="789" y="863"/>
                      <a:pt x="798" y="863"/>
                      <a:pt x="807" y="863"/>
                    </a:cubicBezTo>
                    <a:cubicBezTo>
                      <a:pt x="832" y="863"/>
                      <a:pt x="854" y="866"/>
                      <a:pt x="845" y="893"/>
                    </a:cubicBezTo>
                    <a:cubicBezTo>
                      <a:pt x="831" y="898"/>
                      <a:pt x="814" y="898"/>
                      <a:pt x="800" y="898"/>
                    </a:cubicBezTo>
                    <a:cubicBezTo>
                      <a:pt x="789" y="916"/>
                      <a:pt x="821" y="905"/>
                      <a:pt x="810" y="926"/>
                    </a:cubicBezTo>
                    <a:cubicBezTo>
                      <a:pt x="798" y="931"/>
                      <a:pt x="789" y="933"/>
                      <a:pt x="782" y="933"/>
                    </a:cubicBezTo>
                    <a:cubicBezTo>
                      <a:pt x="758" y="933"/>
                      <a:pt x="763" y="904"/>
                      <a:pt x="728" y="904"/>
                    </a:cubicBezTo>
                    <a:cubicBezTo>
                      <a:pt x="726" y="904"/>
                      <a:pt x="723" y="904"/>
                      <a:pt x="719" y="905"/>
                    </a:cubicBezTo>
                    <a:cubicBezTo>
                      <a:pt x="701" y="926"/>
                      <a:pt x="781" y="914"/>
                      <a:pt x="713" y="939"/>
                    </a:cubicBezTo>
                    <a:lnTo>
                      <a:pt x="713" y="939"/>
                    </a:lnTo>
                    <a:cubicBezTo>
                      <a:pt x="730" y="933"/>
                      <a:pt x="740" y="931"/>
                      <a:pt x="747" y="931"/>
                    </a:cubicBezTo>
                    <a:cubicBezTo>
                      <a:pt x="758" y="931"/>
                      <a:pt x="760" y="937"/>
                      <a:pt x="761" y="944"/>
                    </a:cubicBezTo>
                    <a:cubicBezTo>
                      <a:pt x="761" y="954"/>
                      <a:pt x="763" y="970"/>
                      <a:pt x="790" y="970"/>
                    </a:cubicBezTo>
                    <a:cubicBezTo>
                      <a:pt x="793" y="970"/>
                      <a:pt x="796" y="970"/>
                      <a:pt x="800" y="970"/>
                    </a:cubicBezTo>
                    <a:lnTo>
                      <a:pt x="800" y="970"/>
                    </a:lnTo>
                    <a:lnTo>
                      <a:pt x="766" y="988"/>
                    </a:lnTo>
                    <a:cubicBezTo>
                      <a:pt x="775" y="988"/>
                      <a:pt x="796" y="988"/>
                      <a:pt x="800" y="995"/>
                    </a:cubicBezTo>
                    <a:lnTo>
                      <a:pt x="747" y="1009"/>
                    </a:lnTo>
                    <a:cubicBezTo>
                      <a:pt x="748" y="1009"/>
                      <a:pt x="749" y="1009"/>
                      <a:pt x="750" y="1009"/>
                    </a:cubicBezTo>
                    <a:cubicBezTo>
                      <a:pt x="796" y="1009"/>
                      <a:pt x="743" y="1067"/>
                      <a:pt x="777" y="1074"/>
                    </a:cubicBezTo>
                    <a:cubicBezTo>
                      <a:pt x="745" y="1035"/>
                      <a:pt x="810" y="1041"/>
                      <a:pt x="821" y="1009"/>
                    </a:cubicBezTo>
                    <a:lnTo>
                      <a:pt x="821" y="1009"/>
                    </a:lnTo>
                    <a:cubicBezTo>
                      <a:pt x="898" y="1027"/>
                      <a:pt x="763" y="1089"/>
                      <a:pt x="810" y="1133"/>
                    </a:cubicBezTo>
                    <a:lnTo>
                      <a:pt x="810" y="1133"/>
                    </a:lnTo>
                    <a:cubicBezTo>
                      <a:pt x="806" y="1124"/>
                      <a:pt x="816" y="1097"/>
                      <a:pt x="835" y="1097"/>
                    </a:cubicBezTo>
                    <a:cubicBezTo>
                      <a:pt x="838" y="1116"/>
                      <a:pt x="833" y="1137"/>
                      <a:pt x="824" y="1153"/>
                    </a:cubicBezTo>
                    <a:cubicBezTo>
                      <a:pt x="831" y="1159"/>
                      <a:pt x="837" y="1161"/>
                      <a:pt x="841" y="1161"/>
                    </a:cubicBezTo>
                    <a:cubicBezTo>
                      <a:pt x="859" y="1161"/>
                      <a:pt x="860" y="1123"/>
                      <a:pt x="884" y="1123"/>
                    </a:cubicBezTo>
                    <a:cubicBezTo>
                      <a:pt x="873" y="1139"/>
                      <a:pt x="875" y="1143"/>
                      <a:pt x="883" y="1143"/>
                    </a:cubicBezTo>
                    <a:cubicBezTo>
                      <a:pt x="895" y="1143"/>
                      <a:pt x="918" y="1134"/>
                      <a:pt x="934" y="1134"/>
                    </a:cubicBezTo>
                    <a:cubicBezTo>
                      <a:pt x="936" y="1134"/>
                      <a:pt x="938" y="1134"/>
                      <a:pt x="940" y="1134"/>
                    </a:cubicBezTo>
                    <a:lnTo>
                      <a:pt x="907" y="1157"/>
                    </a:lnTo>
                    <a:cubicBezTo>
                      <a:pt x="910" y="1171"/>
                      <a:pt x="917" y="1176"/>
                      <a:pt x="924" y="1176"/>
                    </a:cubicBezTo>
                    <a:cubicBezTo>
                      <a:pt x="940" y="1176"/>
                      <a:pt x="963" y="1153"/>
                      <a:pt x="976" y="1153"/>
                    </a:cubicBezTo>
                    <a:cubicBezTo>
                      <a:pt x="982" y="1153"/>
                      <a:pt x="987" y="1157"/>
                      <a:pt x="988" y="1169"/>
                    </a:cubicBezTo>
                    <a:lnTo>
                      <a:pt x="930" y="1190"/>
                    </a:lnTo>
                    <a:lnTo>
                      <a:pt x="958" y="1199"/>
                    </a:lnTo>
                    <a:lnTo>
                      <a:pt x="921" y="1225"/>
                    </a:lnTo>
                    <a:cubicBezTo>
                      <a:pt x="965" y="1225"/>
                      <a:pt x="965" y="1234"/>
                      <a:pt x="974" y="1262"/>
                    </a:cubicBezTo>
                    <a:cubicBezTo>
                      <a:pt x="987" y="1244"/>
                      <a:pt x="1014" y="1227"/>
                      <a:pt x="1032" y="1227"/>
                    </a:cubicBezTo>
                    <a:cubicBezTo>
                      <a:pt x="1038" y="1227"/>
                      <a:pt x="1043" y="1228"/>
                      <a:pt x="1046" y="1232"/>
                    </a:cubicBezTo>
                    <a:cubicBezTo>
                      <a:pt x="1042" y="1257"/>
                      <a:pt x="1014" y="1250"/>
                      <a:pt x="1042" y="1269"/>
                    </a:cubicBezTo>
                    <a:cubicBezTo>
                      <a:pt x="1029" y="1276"/>
                      <a:pt x="1014" y="1284"/>
                      <a:pt x="1006" y="1284"/>
                    </a:cubicBezTo>
                    <a:cubicBezTo>
                      <a:pt x="999" y="1284"/>
                      <a:pt x="997" y="1279"/>
                      <a:pt x="1004" y="1262"/>
                    </a:cubicBezTo>
                    <a:lnTo>
                      <a:pt x="1004" y="1262"/>
                    </a:lnTo>
                    <a:cubicBezTo>
                      <a:pt x="995" y="1271"/>
                      <a:pt x="981" y="1273"/>
                      <a:pt x="972" y="1283"/>
                    </a:cubicBezTo>
                    <a:cubicBezTo>
                      <a:pt x="963" y="1313"/>
                      <a:pt x="1000" y="1317"/>
                      <a:pt x="1009" y="1324"/>
                    </a:cubicBezTo>
                    <a:cubicBezTo>
                      <a:pt x="1004" y="1320"/>
                      <a:pt x="1004" y="1315"/>
                      <a:pt x="1004" y="1308"/>
                    </a:cubicBezTo>
                    <a:lnTo>
                      <a:pt x="1042" y="1306"/>
                    </a:lnTo>
                    <a:lnTo>
                      <a:pt x="1079" y="1301"/>
                    </a:lnTo>
                    <a:lnTo>
                      <a:pt x="1079" y="1301"/>
                    </a:lnTo>
                    <a:cubicBezTo>
                      <a:pt x="1074" y="1317"/>
                      <a:pt x="1062" y="1322"/>
                      <a:pt x="1051" y="1327"/>
                    </a:cubicBezTo>
                    <a:cubicBezTo>
                      <a:pt x="1052" y="1327"/>
                      <a:pt x="1054" y="1327"/>
                      <a:pt x="1056" y="1327"/>
                    </a:cubicBezTo>
                    <a:cubicBezTo>
                      <a:pt x="1063" y="1327"/>
                      <a:pt x="1072" y="1325"/>
                      <a:pt x="1081" y="1325"/>
                    </a:cubicBezTo>
                    <a:cubicBezTo>
                      <a:pt x="1085" y="1325"/>
                      <a:pt x="1089" y="1325"/>
                      <a:pt x="1093" y="1327"/>
                    </a:cubicBezTo>
                    <a:cubicBezTo>
                      <a:pt x="1069" y="1346"/>
                      <a:pt x="1048" y="1368"/>
                      <a:pt x="1025" y="1369"/>
                    </a:cubicBezTo>
                    <a:lnTo>
                      <a:pt x="1025" y="1369"/>
                    </a:lnTo>
                    <a:lnTo>
                      <a:pt x="1018" y="1368"/>
                    </a:lnTo>
                    <a:lnTo>
                      <a:pt x="1018" y="1368"/>
                    </a:lnTo>
                    <a:cubicBezTo>
                      <a:pt x="1020" y="1369"/>
                      <a:pt x="1022" y="1369"/>
                      <a:pt x="1024" y="1369"/>
                    </a:cubicBezTo>
                    <a:cubicBezTo>
                      <a:pt x="1025" y="1369"/>
                      <a:pt x="1025" y="1369"/>
                      <a:pt x="1025" y="1369"/>
                    </a:cubicBezTo>
                    <a:lnTo>
                      <a:pt x="1025" y="1369"/>
                    </a:lnTo>
                    <a:lnTo>
                      <a:pt x="1079" y="1373"/>
                    </a:lnTo>
                    <a:cubicBezTo>
                      <a:pt x="1072" y="1385"/>
                      <a:pt x="1072" y="1417"/>
                      <a:pt x="1058" y="1422"/>
                    </a:cubicBezTo>
                    <a:cubicBezTo>
                      <a:pt x="1061" y="1433"/>
                      <a:pt x="1074" y="1435"/>
                      <a:pt x="1089" y="1435"/>
                    </a:cubicBezTo>
                    <a:cubicBezTo>
                      <a:pt x="1099" y="1435"/>
                      <a:pt x="1110" y="1434"/>
                      <a:pt x="1120" y="1434"/>
                    </a:cubicBezTo>
                    <a:cubicBezTo>
                      <a:pt x="1139" y="1434"/>
                      <a:pt x="1155" y="1437"/>
                      <a:pt x="1160" y="1452"/>
                    </a:cubicBezTo>
                    <a:cubicBezTo>
                      <a:pt x="1167" y="1447"/>
                      <a:pt x="1174" y="1447"/>
                      <a:pt x="1181" y="1447"/>
                    </a:cubicBezTo>
                    <a:cubicBezTo>
                      <a:pt x="1199" y="1468"/>
                      <a:pt x="1199" y="1507"/>
                      <a:pt x="1244" y="1507"/>
                    </a:cubicBezTo>
                    <a:cubicBezTo>
                      <a:pt x="1249" y="1507"/>
                      <a:pt x="1255" y="1506"/>
                      <a:pt x="1262" y="1505"/>
                    </a:cubicBezTo>
                    <a:lnTo>
                      <a:pt x="1262" y="1505"/>
                    </a:lnTo>
                    <a:lnTo>
                      <a:pt x="1250" y="1563"/>
                    </a:lnTo>
                    <a:cubicBezTo>
                      <a:pt x="1251" y="1563"/>
                      <a:pt x="1252" y="1563"/>
                      <a:pt x="1253" y="1563"/>
                    </a:cubicBezTo>
                    <a:cubicBezTo>
                      <a:pt x="1280" y="1563"/>
                      <a:pt x="1267" y="1495"/>
                      <a:pt x="1313" y="1495"/>
                    </a:cubicBezTo>
                    <a:cubicBezTo>
                      <a:pt x="1315" y="1495"/>
                      <a:pt x="1317" y="1496"/>
                      <a:pt x="1320" y="1496"/>
                    </a:cubicBezTo>
                    <a:cubicBezTo>
                      <a:pt x="1359" y="1498"/>
                      <a:pt x="1304" y="1545"/>
                      <a:pt x="1306" y="1563"/>
                    </a:cubicBezTo>
                    <a:cubicBezTo>
                      <a:pt x="1325" y="1555"/>
                      <a:pt x="1353" y="1538"/>
                      <a:pt x="1374" y="1538"/>
                    </a:cubicBezTo>
                    <a:cubicBezTo>
                      <a:pt x="1388" y="1538"/>
                      <a:pt x="1398" y="1545"/>
                      <a:pt x="1401" y="1568"/>
                    </a:cubicBezTo>
                    <a:cubicBezTo>
                      <a:pt x="1398" y="1568"/>
                      <a:pt x="1396" y="1569"/>
                      <a:pt x="1394" y="1569"/>
                    </a:cubicBezTo>
                    <a:cubicBezTo>
                      <a:pt x="1384" y="1569"/>
                      <a:pt x="1380" y="1560"/>
                      <a:pt x="1371" y="1558"/>
                    </a:cubicBezTo>
                    <a:lnTo>
                      <a:pt x="1371" y="1558"/>
                    </a:lnTo>
                    <a:lnTo>
                      <a:pt x="1378" y="1598"/>
                    </a:lnTo>
                    <a:cubicBezTo>
                      <a:pt x="1322" y="1628"/>
                      <a:pt x="1310" y="1600"/>
                      <a:pt x="1308" y="1651"/>
                    </a:cubicBezTo>
                    <a:cubicBezTo>
                      <a:pt x="1326" y="1623"/>
                      <a:pt x="1342" y="1615"/>
                      <a:pt x="1357" y="1615"/>
                    </a:cubicBezTo>
                    <a:cubicBezTo>
                      <a:pt x="1376" y="1615"/>
                      <a:pt x="1394" y="1628"/>
                      <a:pt x="1413" y="1628"/>
                    </a:cubicBezTo>
                    <a:cubicBezTo>
                      <a:pt x="1428" y="1628"/>
                      <a:pt x="1444" y="1620"/>
                      <a:pt x="1461" y="1591"/>
                    </a:cubicBezTo>
                    <a:lnTo>
                      <a:pt x="1463" y="1619"/>
                    </a:lnTo>
                    <a:cubicBezTo>
                      <a:pt x="1463" y="1618"/>
                      <a:pt x="1462" y="1617"/>
                      <a:pt x="1461" y="1617"/>
                    </a:cubicBezTo>
                    <a:cubicBezTo>
                      <a:pt x="1459" y="1617"/>
                      <a:pt x="1457" y="1619"/>
                      <a:pt x="1455" y="1619"/>
                    </a:cubicBezTo>
                    <a:cubicBezTo>
                      <a:pt x="1455" y="1619"/>
                      <a:pt x="1455" y="1619"/>
                      <a:pt x="1454" y="1619"/>
                    </a:cubicBezTo>
                    <a:lnTo>
                      <a:pt x="1454" y="1619"/>
                    </a:lnTo>
                    <a:cubicBezTo>
                      <a:pt x="1455" y="1630"/>
                      <a:pt x="1458" y="1635"/>
                      <a:pt x="1462" y="1635"/>
                    </a:cubicBezTo>
                    <a:cubicBezTo>
                      <a:pt x="1477" y="1635"/>
                      <a:pt x="1507" y="1581"/>
                      <a:pt x="1530" y="1581"/>
                    </a:cubicBezTo>
                    <a:cubicBezTo>
                      <a:pt x="1533" y="1581"/>
                      <a:pt x="1537" y="1583"/>
                      <a:pt x="1540" y="1586"/>
                    </a:cubicBezTo>
                    <a:cubicBezTo>
                      <a:pt x="1549" y="1598"/>
                      <a:pt x="1552" y="1616"/>
                      <a:pt x="1538" y="1626"/>
                    </a:cubicBezTo>
                    <a:lnTo>
                      <a:pt x="1577" y="1612"/>
                    </a:lnTo>
                    <a:lnTo>
                      <a:pt x="1577" y="1612"/>
                    </a:lnTo>
                    <a:cubicBezTo>
                      <a:pt x="1582" y="1615"/>
                      <a:pt x="1578" y="1626"/>
                      <a:pt x="1573" y="1629"/>
                    </a:cubicBezTo>
                    <a:lnTo>
                      <a:pt x="1573" y="1629"/>
                    </a:lnTo>
                    <a:lnTo>
                      <a:pt x="1616" y="1637"/>
                    </a:lnTo>
                    <a:lnTo>
                      <a:pt x="1616" y="1640"/>
                    </a:lnTo>
                    <a:cubicBezTo>
                      <a:pt x="1630" y="1628"/>
                      <a:pt x="1656" y="1609"/>
                      <a:pt x="1667" y="1600"/>
                    </a:cubicBezTo>
                    <a:lnTo>
                      <a:pt x="1667" y="1600"/>
                    </a:lnTo>
                    <a:cubicBezTo>
                      <a:pt x="1677" y="1619"/>
                      <a:pt x="1658" y="1609"/>
                      <a:pt x="1656" y="1623"/>
                    </a:cubicBezTo>
                    <a:cubicBezTo>
                      <a:pt x="1670" y="1619"/>
                      <a:pt x="1681" y="1612"/>
                      <a:pt x="1693" y="1605"/>
                    </a:cubicBezTo>
                    <a:lnTo>
                      <a:pt x="1693" y="1605"/>
                    </a:lnTo>
                    <a:cubicBezTo>
                      <a:pt x="1693" y="1629"/>
                      <a:pt x="1676" y="1647"/>
                      <a:pt x="1658" y="1647"/>
                    </a:cubicBezTo>
                    <a:cubicBezTo>
                      <a:pt x="1653" y="1647"/>
                      <a:pt x="1649" y="1646"/>
                      <a:pt x="1644" y="1644"/>
                    </a:cubicBezTo>
                    <a:lnTo>
                      <a:pt x="1644" y="1644"/>
                    </a:lnTo>
                    <a:cubicBezTo>
                      <a:pt x="1643" y="1681"/>
                      <a:pt x="1646" y="1692"/>
                      <a:pt x="1652" y="1692"/>
                    </a:cubicBezTo>
                    <a:cubicBezTo>
                      <a:pt x="1660" y="1692"/>
                      <a:pt x="1672" y="1676"/>
                      <a:pt x="1686" y="1676"/>
                    </a:cubicBezTo>
                    <a:cubicBezTo>
                      <a:pt x="1690" y="1676"/>
                      <a:pt x="1694" y="1677"/>
                      <a:pt x="1698" y="1681"/>
                    </a:cubicBezTo>
                    <a:lnTo>
                      <a:pt x="1698" y="1681"/>
                    </a:lnTo>
                    <a:cubicBezTo>
                      <a:pt x="1698" y="1679"/>
                      <a:pt x="1698" y="1677"/>
                      <a:pt x="1698" y="1674"/>
                    </a:cubicBezTo>
                    <a:cubicBezTo>
                      <a:pt x="1707" y="1658"/>
                      <a:pt x="1713" y="1652"/>
                      <a:pt x="1717" y="1652"/>
                    </a:cubicBezTo>
                    <a:cubicBezTo>
                      <a:pt x="1722" y="1652"/>
                      <a:pt x="1724" y="1663"/>
                      <a:pt x="1728" y="1672"/>
                    </a:cubicBezTo>
                    <a:cubicBezTo>
                      <a:pt x="1722" y="1675"/>
                      <a:pt x="1711" y="1685"/>
                      <a:pt x="1704" y="1685"/>
                    </a:cubicBezTo>
                    <a:cubicBezTo>
                      <a:pt x="1703" y="1685"/>
                      <a:pt x="1703" y="1685"/>
                      <a:pt x="1703" y="1685"/>
                    </a:cubicBezTo>
                    <a:lnTo>
                      <a:pt x="1703" y="1685"/>
                    </a:lnTo>
                    <a:cubicBezTo>
                      <a:pt x="1706" y="1689"/>
                      <a:pt x="1709" y="1694"/>
                      <a:pt x="1712" y="1700"/>
                    </a:cubicBezTo>
                    <a:lnTo>
                      <a:pt x="1681" y="1707"/>
                    </a:lnTo>
                    <a:cubicBezTo>
                      <a:pt x="1679" y="1769"/>
                      <a:pt x="1705" y="1756"/>
                      <a:pt x="1725" y="1800"/>
                    </a:cubicBezTo>
                    <a:cubicBezTo>
                      <a:pt x="1723" y="1776"/>
                      <a:pt x="1693" y="1691"/>
                      <a:pt x="1730" y="1672"/>
                    </a:cubicBezTo>
                    <a:cubicBezTo>
                      <a:pt x="1733" y="1677"/>
                      <a:pt x="1737" y="1682"/>
                      <a:pt x="1744" y="1682"/>
                    </a:cubicBezTo>
                    <a:cubicBezTo>
                      <a:pt x="1749" y="1682"/>
                      <a:pt x="1756" y="1679"/>
                      <a:pt x="1765" y="1672"/>
                    </a:cubicBezTo>
                    <a:lnTo>
                      <a:pt x="1765" y="1672"/>
                    </a:lnTo>
                    <a:cubicBezTo>
                      <a:pt x="1756" y="1709"/>
                      <a:pt x="1774" y="1705"/>
                      <a:pt x="1795" y="1707"/>
                    </a:cubicBezTo>
                    <a:lnTo>
                      <a:pt x="1781" y="1756"/>
                    </a:lnTo>
                    <a:cubicBezTo>
                      <a:pt x="1807" y="1746"/>
                      <a:pt x="1811" y="1721"/>
                      <a:pt x="1827" y="1700"/>
                    </a:cubicBezTo>
                    <a:cubicBezTo>
                      <a:pt x="1851" y="1709"/>
                      <a:pt x="1846" y="1749"/>
                      <a:pt x="1846" y="1783"/>
                    </a:cubicBezTo>
                    <a:cubicBezTo>
                      <a:pt x="1849" y="1784"/>
                      <a:pt x="1852" y="1785"/>
                      <a:pt x="1854" y="1785"/>
                    </a:cubicBezTo>
                    <a:cubicBezTo>
                      <a:pt x="1878" y="1785"/>
                      <a:pt x="1836" y="1716"/>
                      <a:pt x="1878" y="1714"/>
                    </a:cubicBezTo>
                    <a:cubicBezTo>
                      <a:pt x="1888" y="1722"/>
                      <a:pt x="1898" y="1725"/>
                      <a:pt x="1908" y="1725"/>
                    </a:cubicBezTo>
                    <a:cubicBezTo>
                      <a:pt x="1927" y="1725"/>
                      <a:pt x="1948" y="1711"/>
                      <a:pt x="1976" y="1693"/>
                    </a:cubicBezTo>
                    <a:lnTo>
                      <a:pt x="1976" y="1693"/>
                    </a:lnTo>
                    <a:cubicBezTo>
                      <a:pt x="1997" y="1711"/>
                      <a:pt x="1969" y="1723"/>
                      <a:pt x="1976" y="1739"/>
                    </a:cubicBezTo>
                    <a:lnTo>
                      <a:pt x="1999" y="1700"/>
                    </a:lnTo>
                    <a:cubicBezTo>
                      <a:pt x="2004" y="1702"/>
                      <a:pt x="2001" y="1714"/>
                      <a:pt x="1999" y="1721"/>
                    </a:cubicBezTo>
                    <a:cubicBezTo>
                      <a:pt x="2018" y="1705"/>
                      <a:pt x="2004" y="1670"/>
                      <a:pt x="2029" y="1656"/>
                    </a:cubicBezTo>
                    <a:cubicBezTo>
                      <a:pt x="2031" y="1646"/>
                      <a:pt x="2033" y="1642"/>
                      <a:pt x="2037" y="1642"/>
                    </a:cubicBezTo>
                    <a:cubicBezTo>
                      <a:pt x="2049" y="1642"/>
                      <a:pt x="2072" y="1692"/>
                      <a:pt x="2094" y="1692"/>
                    </a:cubicBezTo>
                    <a:cubicBezTo>
                      <a:pt x="2100" y="1692"/>
                      <a:pt x="2107" y="1687"/>
                      <a:pt x="2113" y="1674"/>
                    </a:cubicBezTo>
                    <a:lnTo>
                      <a:pt x="2113" y="1674"/>
                    </a:lnTo>
                    <a:cubicBezTo>
                      <a:pt x="2122" y="1688"/>
                      <a:pt x="2110" y="1707"/>
                      <a:pt x="2113" y="1725"/>
                    </a:cubicBezTo>
                    <a:cubicBezTo>
                      <a:pt x="2143" y="1702"/>
                      <a:pt x="2166" y="1670"/>
                      <a:pt x="2180" y="1635"/>
                    </a:cubicBezTo>
                    <a:lnTo>
                      <a:pt x="2215" y="1665"/>
                    </a:lnTo>
                    <a:cubicBezTo>
                      <a:pt x="2187" y="1630"/>
                      <a:pt x="2210" y="1582"/>
                      <a:pt x="2226" y="1542"/>
                    </a:cubicBezTo>
                    <a:cubicBezTo>
                      <a:pt x="2217" y="1526"/>
                      <a:pt x="2210" y="1510"/>
                      <a:pt x="2205" y="1503"/>
                    </a:cubicBezTo>
                    <a:lnTo>
                      <a:pt x="2233" y="1473"/>
                    </a:lnTo>
                    <a:cubicBezTo>
                      <a:pt x="2238" y="1487"/>
                      <a:pt x="2240" y="1503"/>
                      <a:pt x="2235" y="1519"/>
                    </a:cubicBezTo>
                    <a:cubicBezTo>
                      <a:pt x="2238" y="1514"/>
                      <a:pt x="2240" y="1510"/>
                      <a:pt x="2240" y="1507"/>
                    </a:cubicBezTo>
                    <a:cubicBezTo>
                      <a:pt x="2254" y="1528"/>
                      <a:pt x="2256" y="1556"/>
                      <a:pt x="2249" y="1582"/>
                    </a:cubicBezTo>
                    <a:lnTo>
                      <a:pt x="2231" y="1554"/>
                    </a:lnTo>
                    <a:cubicBezTo>
                      <a:pt x="2226" y="1584"/>
                      <a:pt x="2226" y="1616"/>
                      <a:pt x="2228" y="1649"/>
                    </a:cubicBezTo>
                    <a:cubicBezTo>
                      <a:pt x="2231" y="1642"/>
                      <a:pt x="2235" y="1637"/>
                      <a:pt x="2240" y="1635"/>
                    </a:cubicBezTo>
                    <a:lnTo>
                      <a:pt x="2240" y="1635"/>
                    </a:lnTo>
                    <a:cubicBezTo>
                      <a:pt x="2238" y="1642"/>
                      <a:pt x="2238" y="1649"/>
                      <a:pt x="2240" y="1656"/>
                    </a:cubicBezTo>
                    <a:cubicBezTo>
                      <a:pt x="2240" y="1657"/>
                      <a:pt x="2241" y="1657"/>
                      <a:pt x="2241" y="1657"/>
                    </a:cubicBezTo>
                    <a:cubicBezTo>
                      <a:pt x="2243" y="1657"/>
                      <a:pt x="2245" y="1647"/>
                      <a:pt x="2249" y="1635"/>
                    </a:cubicBezTo>
                    <a:lnTo>
                      <a:pt x="2266" y="1691"/>
                    </a:lnTo>
                    <a:lnTo>
                      <a:pt x="2266" y="1667"/>
                    </a:lnTo>
                    <a:lnTo>
                      <a:pt x="2324" y="1693"/>
                    </a:lnTo>
                    <a:cubicBezTo>
                      <a:pt x="2349" y="1630"/>
                      <a:pt x="2358" y="1545"/>
                      <a:pt x="2402" y="1507"/>
                    </a:cubicBezTo>
                    <a:cubicBezTo>
                      <a:pt x="2402" y="1552"/>
                      <a:pt x="2419" y="1575"/>
                      <a:pt x="2432" y="1621"/>
                    </a:cubicBezTo>
                    <a:cubicBezTo>
                      <a:pt x="2426" y="1610"/>
                      <a:pt x="2420" y="1606"/>
                      <a:pt x="2415" y="1606"/>
                    </a:cubicBezTo>
                    <a:cubicBezTo>
                      <a:pt x="2398" y="1606"/>
                      <a:pt x="2388" y="1651"/>
                      <a:pt x="2364" y="1651"/>
                    </a:cubicBezTo>
                    <a:cubicBezTo>
                      <a:pt x="2364" y="1651"/>
                      <a:pt x="2364" y="1651"/>
                      <a:pt x="2364" y="1651"/>
                    </a:cubicBezTo>
                    <a:lnTo>
                      <a:pt x="2364" y="1651"/>
                    </a:lnTo>
                    <a:cubicBezTo>
                      <a:pt x="2379" y="1652"/>
                      <a:pt x="2381" y="1677"/>
                      <a:pt x="2379" y="1684"/>
                    </a:cubicBezTo>
                    <a:lnTo>
                      <a:pt x="2400" y="1656"/>
                    </a:lnTo>
                    <a:lnTo>
                      <a:pt x="2421" y="1626"/>
                    </a:lnTo>
                    <a:cubicBezTo>
                      <a:pt x="2430" y="1665"/>
                      <a:pt x="2439" y="1654"/>
                      <a:pt x="2458" y="1665"/>
                    </a:cubicBezTo>
                    <a:cubicBezTo>
                      <a:pt x="2423" y="1591"/>
                      <a:pt x="2481" y="1603"/>
                      <a:pt x="2493" y="1575"/>
                    </a:cubicBezTo>
                    <a:lnTo>
                      <a:pt x="2493" y="1575"/>
                    </a:lnTo>
                    <a:cubicBezTo>
                      <a:pt x="2502" y="1598"/>
                      <a:pt x="2507" y="1626"/>
                      <a:pt x="2479" y="1628"/>
                    </a:cubicBezTo>
                    <a:cubicBezTo>
                      <a:pt x="2486" y="1635"/>
                      <a:pt x="2491" y="1638"/>
                      <a:pt x="2495" y="1638"/>
                    </a:cubicBezTo>
                    <a:cubicBezTo>
                      <a:pt x="2514" y="1638"/>
                      <a:pt x="2496" y="1561"/>
                      <a:pt x="2515" y="1561"/>
                    </a:cubicBezTo>
                    <a:cubicBezTo>
                      <a:pt x="2518" y="1561"/>
                      <a:pt x="2522" y="1563"/>
                      <a:pt x="2528" y="1568"/>
                    </a:cubicBezTo>
                    <a:cubicBezTo>
                      <a:pt x="2521" y="1570"/>
                      <a:pt x="2516" y="1568"/>
                      <a:pt x="2518" y="1582"/>
                    </a:cubicBezTo>
                    <a:cubicBezTo>
                      <a:pt x="2523" y="1569"/>
                      <a:pt x="2533" y="1564"/>
                      <a:pt x="2543" y="1564"/>
                    </a:cubicBezTo>
                    <a:cubicBezTo>
                      <a:pt x="2554" y="1564"/>
                      <a:pt x="2565" y="1571"/>
                      <a:pt x="2567" y="1584"/>
                    </a:cubicBezTo>
                    <a:lnTo>
                      <a:pt x="2560" y="1586"/>
                    </a:lnTo>
                    <a:cubicBezTo>
                      <a:pt x="2604" y="1582"/>
                      <a:pt x="2681" y="1538"/>
                      <a:pt x="2655" y="1475"/>
                    </a:cubicBezTo>
                    <a:lnTo>
                      <a:pt x="2655" y="1475"/>
                    </a:lnTo>
                    <a:cubicBezTo>
                      <a:pt x="2660" y="1482"/>
                      <a:pt x="2687" y="1549"/>
                      <a:pt x="2692" y="1561"/>
                    </a:cubicBezTo>
                    <a:cubicBezTo>
                      <a:pt x="2692" y="1561"/>
                      <a:pt x="2683" y="1503"/>
                      <a:pt x="2671" y="1445"/>
                    </a:cubicBezTo>
                    <a:cubicBezTo>
                      <a:pt x="2657" y="1387"/>
                      <a:pt x="2643" y="1329"/>
                      <a:pt x="2643" y="1329"/>
                    </a:cubicBezTo>
                    <a:lnTo>
                      <a:pt x="2643" y="1329"/>
                    </a:lnTo>
                    <a:cubicBezTo>
                      <a:pt x="2667" y="1385"/>
                      <a:pt x="2762" y="1494"/>
                      <a:pt x="2748" y="1538"/>
                    </a:cubicBezTo>
                    <a:cubicBezTo>
                      <a:pt x="2751" y="1538"/>
                      <a:pt x="2755" y="1539"/>
                      <a:pt x="2758" y="1539"/>
                    </a:cubicBezTo>
                    <a:cubicBezTo>
                      <a:pt x="2768" y="1539"/>
                      <a:pt x="2778" y="1535"/>
                      <a:pt x="2785" y="1514"/>
                    </a:cubicBezTo>
                    <a:cubicBezTo>
                      <a:pt x="2773" y="1510"/>
                      <a:pt x="2727" y="1450"/>
                      <a:pt x="2732" y="1440"/>
                    </a:cubicBezTo>
                    <a:lnTo>
                      <a:pt x="2732" y="1440"/>
                    </a:lnTo>
                    <a:cubicBezTo>
                      <a:pt x="2786" y="1483"/>
                      <a:pt x="2765" y="1464"/>
                      <a:pt x="2819" y="1492"/>
                    </a:cubicBezTo>
                    <a:lnTo>
                      <a:pt x="2819" y="1492"/>
                    </a:lnTo>
                    <a:cubicBezTo>
                      <a:pt x="2801" y="1479"/>
                      <a:pt x="2765" y="1405"/>
                      <a:pt x="2780" y="1401"/>
                    </a:cubicBezTo>
                    <a:lnTo>
                      <a:pt x="2780" y="1401"/>
                    </a:lnTo>
                    <a:cubicBezTo>
                      <a:pt x="2799" y="1429"/>
                      <a:pt x="2817" y="1456"/>
                      <a:pt x="2831" y="1487"/>
                    </a:cubicBezTo>
                    <a:cubicBezTo>
                      <a:pt x="2831" y="1487"/>
                      <a:pt x="2829" y="1463"/>
                      <a:pt x="2824" y="1440"/>
                    </a:cubicBezTo>
                    <a:cubicBezTo>
                      <a:pt x="2821" y="1423"/>
                      <a:pt x="2818" y="1407"/>
                      <a:pt x="2816" y="1398"/>
                    </a:cubicBezTo>
                    <a:lnTo>
                      <a:pt x="2816" y="1398"/>
                    </a:lnTo>
                    <a:cubicBezTo>
                      <a:pt x="2824" y="1420"/>
                      <a:pt x="2859" y="1458"/>
                      <a:pt x="2880" y="1473"/>
                    </a:cubicBezTo>
                    <a:cubicBezTo>
                      <a:pt x="2866" y="1461"/>
                      <a:pt x="2908" y="1456"/>
                      <a:pt x="2915" y="1443"/>
                    </a:cubicBezTo>
                    <a:lnTo>
                      <a:pt x="2887" y="1436"/>
                    </a:lnTo>
                    <a:cubicBezTo>
                      <a:pt x="2933" y="1422"/>
                      <a:pt x="2847" y="1308"/>
                      <a:pt x="2882" y="1290"/>
                    </a:cubicBezTo>
                    <a:lnTo>
                      <a:pt x="2882" y="1290"/>
                    </a:lnTo>
                    <a:cubicBezTo>
                      <a:pt x="2891" y="1308"/>
                      <a:pt x="2942" y="1382"/>
                      <a:pt x="2970" y="1382"/>
                    </a:cubicBezTo>
                    <a:cubicBezTo>
                      <a:pt x="2971" y="1382"/>
                      <a:pt x="2972" y="1382"/>
                      <a:pt x="2973" y="1382"/>
                    </a:cubicBezTo>
                    <a:cubicBezTo>
                      <a:pt x="2952" y="1341"/>
                      <a:pt x="2861" y="1185"/>
                      <a:pt x="2861" y="1139"/>
                    </a:cubicBezTo>
                    <a:lnTo>
                      <a:pt x="2861" y="1139"/>
                    </a:lnTo>
                    <a:lnTo>
                      <a:pt x="2885" y="1153"/>
                    </a:lnTo>
                    <a:lnTo>
                      <a:pt x="2885" y="1116"/>
                    </a:lnTo>
                    <a:cubicBezTo>
                      <a:pt x="2933" y="1197"/>
                      <a:pt x="2973" y="1285"/>
                      <a:pt x="2998" y="1378"/>
                    </a:cubicBezTo>
                    <a:cubicBezTo>
                      <a:pt x="3018" y="1382"/>
                      <a:pt x="3023" y="1390"/>
                      <a:pt x="3029" y="1390"/>
                    </a:cubicBezTo>
                    <a:cubicBezTo>
                      <a:pt x="3032" y="1390"/>
                      <a:pt x="3036" y="1388"/>
                      <a:pt x="3042" y="1382"/>
                    </a:cubicBezTo>
                    <a:cubicBezTo>
                      <a:pt x="3058" y="1389"/>
                      <a:pt x="3063" y="1410"/>
                      <a:pt x="3051" y="1426"/>
                    </a:cubicBezTo>
                    <a:lnTo>
                      <a:pt x="3109" y="1398"/>
                    </a:lnTo>
                    <a:cubicBezTo>
                      <a:pt x="3070" y="1359"/>
                      <a:pt x="3107" y="1329"/>
                      <a:pt x="3072" y="1296"/>
                    </a:cubicBezTo>
                    <a:lnTo>
                      <a:pt x="3072" y="1296"/>
                    </a:lnTo>
                    <a:cubicBezTo>
                      <a:pt x="3072" y="1297"/>
                      <a:pt x="3070" y="1317"/>
                      <a:pt x="3068" y="1338"/>
                    </a:cubicBezTo>
                    <a:lnTo>
                      <a:pt x="3063" y="1380"/>
                    </a:lnTo>
                    <a:cubicBezTo>
                      <a:pt x="3024" y="1341"/>
                      <a:pt x="2987" y="1243"/>
                      <a:pt x="3021" y="1225"/>
                    </a:cubicBezTo>
                    <a:lnTo>
                      <a:pt x="3021" y="1225"/>
                    </a:lnTo>
                    <a:cubicBezTo>
                      <a:pt x="3045" y="1234"/>
                      <a:pt x="3084" y="1299"/>
                      <a:pt x="3098" y="1310"/>
                    </a:cubicBezTo>
                    <a:cubicBezTo>
                      <a:pt x="3089" y="1296"/>
                      <a:pt x="3100" y="1265"/>
                      <a:pt x="3111" y="1265"/>
                    </a:cubicBezTo>
                    <a:cubicBezTo>
                      <a:pt x="3112" y="1265"/>
                      <a:pt x="3113" y="1266"/>
                      <a:pt x="3114" y="1266"/>
                    </a:cubicBezTo>
                    <a:lnTo>
                      <a:pt x="3121" y="1299"/>
                    </a:lnTo>
                    <a:cubicBezTo>
                      <a:pt x="3150" y="1297"/>
                      <a:pt x="3109" y="1238"/>
                      <a:pt x="3140" y="1238"/>
                    </a:cubicBezTo>
                    <a:cubicBezTo>
                      <a:pt x="3144" y="1238"/>
                      <a:pt x="3149" y="1239"/>
                      <a:pt x="3156" y="1241"/>
                    </a:cubicBezTo>
                    <a:cubicBezTo>
                      <a:pt x="3156" y="1241"/>
                      <a:pt x="3157" y="1240"/>
                      <a:pt x="3158" y="1240"/>
                    </a:cubicBezTo>
                    <a:cubicBezTo>
                      <a:pt x="3169" y="1240"/>
                      <a:pt x="3200" y="1254"/>
                      <a:pt x="3209" y="1254"/>
                    </a:cubicBezTo>
                    <a:cubicBezTo>
                      <a:pt x="3213" y="1254"/>
                      <a:pt x="3213" y="1252"/>
                      <a:pt x="3207" y="1245"/>
                    </a:cubicBezTo>
                    <a:cubicBezTo>
                      <a:pt x="3121" y="1190"/>
                      <a:pt x="3042" y="1123"/>
                      <a:pt x="2970" y="1048"/>
                    </a:cubicBezTo>
                    <a:lnTo>
                      <a:pt x="2970" y="1048"/>
                    </a:lnTo>
                    <a:cubicBezTo>
                      <a:pt x="3007" y="1053"/>
                      <a:pt x="3042" y="1060"/>
                      <a:pt x="3077" y="1069"/>
                    </a:cubicBezTo>
                    <a:cubicBezTo>
                      <a:pt x="3126" y="1090"/>
                      <a:pt x="3153" y="1162"/>
                      <a:pt x="3193" y="1181"/>
                    </a:cubicBezTo>
                    <a:cubicBezTo>
                      <a:pt x="3184" y="1169"/>
                      <a:pt x="3177" y="1157"/>
                      <a:pt x="3172" y="1146"/>
                    </a:cubicBezTo>
                    <a:cubicBezTo>
                      <a:pt x="3184" y="1146"/>
                      <a:pt x="3197" y="1164"/>
                      <a:pt x="3206" y="1164"/>
                    </a:cubicBezTo>
                    <a:cubicBezTo>
                      <a:pt x="3209" y="1164"/>
                      <a:pt x="3211" y="1162"/>
                      <a:pt x="3214" y="1157"/>
                    </a:cubicBezTo>
                    <a:cubicBezTo>
                      <a:pt x="3172" y="1120"/>
                      <a:pt x="3246" y="1130"/>
                      <a:pt x="3184" y="1120"/>
                    </a:cubicBezTo>
                    <a:cubicBezTo>
                      <a:pt x="3184" y="1095"/>
                      <a:pt x="3207" y="1111"/>
                      <a:pt x="3221" y="1092"/>
                    </a:cubicBezTo>
                    <a:cubicBezTo>
                      <a:pt x="3181" y="1065"/>
                      <a:pt x="3151" y="1023"/>
                      <a:pt x="3135" y="979"/>
                    </a:cubicBezTo>
                    <a:lnTo>
                      <a:pt x="3135" y="979"/>
                    </a:lnTo>
                    <a:cubicBezTo>
                      <a:pt x="3147" y="986"/>
                      <a:pt x="3158" y="993"/>
                      <a:pt x="3172" y="997"/>
                    </a:cubicBezTo>
                    <a:cubicBezTo>
                      <a:pt x="3200" y="970"/>
                      <a:pt x="3235" y="967"/>
                      <a:pt x="3255" y="935"/>
                    </a:cubicBezTo>
                    <a:cubicBezTo>
                      <a:pt x="3269" y="939"/>
                      <a:pt x="3295" y="933"/>
                      <a:pt x="3311" y="951"/>
                    </a:cubicBezTo>
                    <a:cubicBezTo>
                      <a:pt x="3306" y="942"/>
                      <a:pt x="3293" y="930"/>
                      <a:pt x="3297" y="919"/>
                    </a:cubicBezTo>
                    <a:lnTo>
                      <a:pt x="3297" y="919"/>
                    </a:lnTo>
                    <a:cubicBezTo>
                      <a:pt x="3351" y="928"/>
                      <a:pt x="3290" y="944"/>
                      <a:pt x="3351" y="960"/>
                    </a:cubicBezTo>
                    <a:cubicBezTo>
                      <a:pt x="3320" y="942"/>
                      <a:pt x="3327" y="914"/>
                      <a:pt x="3318" y="891"/>
                    </a:cubicBezTo>
                    <a:cubicBezTo>
                      <a:pt x="3310" y="887"/>
                      <a:pt x="3303" y="885"/>
                      <a:pt x="3299" y="885"/>
                    </a:cubicBezTo>
                    <a:cubicBezTo>
                      <a:pt x="3278" y="885"/>
                      <a:pt x="3292" y="921"/>
                      <a:pt x="3297" y="939"/>
                    </a:cubicBezTo>
                    <a:cubicBezTo>
                      <a:pt x="3237" y="902"/>
                      <a:pt x="3191" y="842"/>
                      <a:pt x="3186" y="791"/>
                    </a:cubicBezTo>
                    <a:cubicBezTo>
                      <a:pt x="3187" y="782"/>
                      <a:pt x="3191" y="778"/>
                      <a:pt x="3196" y="778"/>
                    </a:cubicBezTo>
                    <a:cubicBezTo>
                      <a:pt x="3208" y="778"/>
                      <a:pt x="3226" y="797"/>
                      <a:pt x="3228" y="797"/>
                    </a:cubicBezTo>
                    <a:cubicBezTo>
                      <a:pt x="3228" y="797"/>
                      <a:pt x="3228" y="797"/>
                      <a:pt x="3228" y="796"/>
                    </a:cubicBezTo>
                    <a:cubicBezTo>
                      <a:pt x="3274" y="756"/>
                      <a:pt x="3156" y="684"/>
                      <a:pt x="3230" y="675"/>
                    </a:cubicBezTo>
                    <a:lnTo>
                      <a:pt x="3230" y="675"/>
                    </a:lnTo>
                    <a:cubicBezTo>
                      <a:pt x="3279" y="684"/>
                      <a:pt x="3302" y="726"/>
                      <a:pt x="3332" y="740"/>
                    </a:cubicBezTo>
                    <a:cubicBezTo>
                      <a:pt x="3330" y="770"/>
                      <a:pt x="3283" y="754"/>
                      <a:pt x="3274" y="770"/>
                    </a:cubicBezTo>
                    <a:lnTo>
                      <a:pt x="3302" y="766"/>
                    </a:lnTo>
                    <a:lnTo>
                      <a:pt x="3302" y="766"/>
                    </a:lnTo>
                    <a:cubicBezTo>
                      <a:pt x="3311" y="780"/>
                      <a:pt x="3309" y="800"/>
                      <a:pt x="3293" y="800"/>
                    </a:cubicBezTo>
                    <a:cubicBezTo>
                      <a:pt x="3295" y="801"/>
                      <a:pt x="3297" y="801"/>
                      <a:pt x="3299" y="801"/>
                    </a:cubicBezTo>
                    <a:cubicBezTo>
                      <a:pt x="3337" y="801"/>
                      <a:pt x="3363" y="726"/>
                      <a:pt x="3418" y="717"/>
                    </a:cubicBezTo>
                    <a:cubicBezTo>
                      <a:pt x="3413" y="703"/>
                      <a:pt x="3411" y="682"/>
                      <a:pt x="3392" y="678"/>
                    </a:cubicBezTo>
                    <a:lnTo>
                      <a:pt x="3388" y="691"/>
                    </a:lnTo>
                    <a:cubicBezTo>
                      <a:pt x="3352" y="678"/>
                      <a:pt x="3366" y="643"/>
                      <a:pt x="3343" y="643"/>
                    </a:cubicBezTo>
                    <a:cubicBezTo>
                      <a:pt x="3343" y="643"/>
                      <a:pt x="3342" y="643"/>
                      <a:pt x="3341" y="643"/>
                    </a:cubicBezTo>
                    <a:cubicBezTo>
                      <a:pt x="3334" y="615"/>
                      <a:pt x="3320" y="571"/>
                      <a:pt x="3355" y="564"/>
                    </a:cubicBezTo>
                    <a:lnTo>
                      <a:pt x="3394" y="590"/>
                    </a:lnTo>
                    <a:lnTo>
                      <a:pt x="3394" y="590"/>
                    </a:lnTo>
                    <a:cubicBezTo>
                      <a:pt x="3390" y="587"/>
                      <a:pt x="3385" y="586"/>
                      <a:pt x="3381" y="586"/>
                    </a:cubicBezTo>
                    <a:cubicBezTo>
                      <a:pt x="3372" y="586"/>
                      <a:pt x="3365" y="591"/>
                      <a:pt x="3369" y="601"/>
                    </a:cubicBezTo>
                    <a:cubicBezTo>
                      <a:pt x="3366" y="594"/>
                      <a:pt x="3372" y="593"/>
                      <a:pt x="3380" y="593"/>
                    </a:cubicBezTo>
                    <a:cubicBezTo>
                      <a:pt x="3387" y="593"/>
                      <a:pt x="3395" y="594"/>
                      <a:pt x="3403" y="594"/>
                    </a:cubicBezTo>
                    <a:cubicBezTo>
                      <a:pt x="3418" y="594"/>
                      <a:pt x="3429" y="590"/>
                      <a:pt x="3408" y="564"/>
                    </a:cubicBezTo>
                    <a:lnTo>
                      <a:pt x="3369" y="555"/>
                    </a:lnTo>
                    <a:cubicBezTo>
                      <a:pt x="3364" y="522"/>
                      <a:pt x="3344" y="469"/>
                      <a:pt x="3376" y="462"/>
                    </a:cubicBezTo>
                    <a:cubicBezTo>
                      <a:pt x="3362" y="454"/>
                      <a:pt x="3356" y="452"/>
                      <a:pt x="3354" y="452"/>
                    </a:cubicBezTo>
                    <a:cubicBezTo>
                      <a:pt x="3351" y="452"/>
                      <a:pt x="3352" y="455"/>
                      <a:pt x="3348" y="455"/>
                    </a:cubicBezTo>
                    <a:cubicBezTo>
                      <a:pt x="3345" y="455"/>
                      <a:pt x="3337" y="453"/>
                      <a:pt x="3318" y="443"/>
                    </a:cubicBezTo>
                    <a:lnTo>
                      <a:pt x="3318" y="443"/>
                    </a:lnTo>
                    <a:cubicBezTo>
                      <a:pt x="3381" y="479"/>
                      <a:pt x="3274" y="487"/>
                      <a:pt x="3337" y="517"/>
                    </a:cubicBezTo>
                    <a:lnTo>
                      <a:pt x="3337" y="517"/>
                    </a:lnTo>
                    <a:cubicBezTo>
                      <a:pt x="3319" y="509"/>
                      <a:pt x="3309" y="507"/>
                      <a:pt x="3300" y="507"/>
                    </a:cubicBezTo>
                    <a:cubicBezTo>
                      <a:pt x="3289" y="507"/>
                      <a:pt x="3282" y="512"/>
                      <a:pt x="3268" y="512"/>
                    </a:cubicBezTo>
                    <a:cubicBezTo>
                      <a:pt x="3261" y="512"/>
                      <a:pt x="3251" y="510"/>
                      <a:pt x="3237" y="506"/>
                    </a:cubicBezTo>
                    <a:lnTo>
                      <a:pt x="3237" y="506"/>
                    </a:lnTo>
                    <a:cubicBezTo>
                      <a:pt x="3249" y="515"/>
                      <a:pt x="3267" y="520"/>
                      <a:pt x="3244" y="531"/>
                    </a:cubicBezTo>
                    <a:cubicBezTo>
                      <a:pt x="3249" y="536"/>
                      <a:pt x="3251" y="538"/>
                      <a:pt x="3253" y="543"/>
                    </a:cubicBezTo>
                    <a:cubicBezTo>
                      <a:pt x="3262" y="545"/>
                      <a:pt x="3272" y="548"/>
                      <a:pt x="3281" y="552"/>
                    </a:cubicBezTo>
                    <a:cubicBezTo>
                      <a:pt x="3302" y="585"/>
                      <a:pt x="3279" y="610"/>
                      <a:pt x="3288" y="629"/>
                    </a:cubicBezTo>
                    <a:cubicBezTo>
                      <a:pt x="3286" y="629"/>
                      <a:pt x="3285" y="630"/>
                      <a:pt x="3284" y="630"/>
                    </a:cubicBezTo>
                    <a:cubicBezTo>
                      <a:pt x="3272" y="630"/>
                      <a:pt x="3274" y="612"/>
                      <a:pt x="3258" y="608"/>
                    </a:cubicBezTo>
                    <a:lnTo>
                      <a:pt x="3258" y="608"/>
                    </a:lnTo>
                    <a:lnTo>
                      <a:pt x="3269" y="638"/>
                    </a:lnTo>
                    <a:cubicBezTo>
                      <a:pt x="3253" y="626"/>
                      <a:pt x="3233" y="624"/>
                      <a:pt x="3218" y="618"/>
                    </a:cubicBezTo>
                    <a:lnTo>
                      <a:pt x="3218" y="618"/>
                    </a:lnTo>
                    <a:cubicBezTo>
                      <a:pt x="3220" y="620"/>
                      <a:pt x="3222" y="622"/>
                      <a:pt x="3223" y="624"/>
                    </a:cubicBezTo>
                    <a:cubicBezTo>
                      <a:pt x="3223" y="631"/>
                      <a:pt x="3220" y="634"/>
                      <a:pt x="3216" y="634"/>
                    </a:cubicBezTo>
                    <a:cubicBezTo>
                      <a:pt x="3214" y="634"/>
                      <a:pt x="3210" y="633"/>
                      <a:pt x="3207" y="631"/>
                    </a:cubicBezTo>
                    <a:cubicBezTo>
                      <a:pt x="3213" y="627"/>
                      <a:pt x="3217" y="621"/>
                      <a:pt x="3214" y="615"/>
                    </a:cubicBezTo>
                    <a:lnTo>
                      <a:pt x="3214" y="615"/>
                    </a:lnTo>
                    <a:cubicBezTo>
                      <a:pt x="3215" y="616"/>
                      <a:pt x="3217" y="617"/>
                      <a:pt x="3218" y="618"/>
                    </a:cubicBezTo>
                    <a:lnTo>
                      <a:pt x="3218" y="618"/>
                    </a:lnTo>
                    <a:cubicBezTo>
                      <a:pt x="3216" y="616"/>
                      <a:pt x="3214" y="614"/>
                      <a:pt x="3211" y="613"/>
                    </a:cubicBezTo>
                    <a:lnTo>
                      <a:pt x="3211" y="613"/>
                    </a:lnTo>
                    <a:cubicBezTo>
                      <a:pt x="3212" y="614"/>
                      <a:pt x="3213" y="614"/>
                      <a:pt x="3214" y="615"/>
                    </a:cubicBezTo>
                    <a:lnTo>
                      <a:pt x="3214" y="615"/>
                    </a:lnTo>
                    <a:cubicBezTo>
                      <a:pt x="3206" y="611"/>
                      <a:pt x="3201" y="604"/>
                      <a:pt x="3202" y="592"/>
                    </a:cubicBezTo>
                    <a:lnTo>
                      <a:pt x="3202" y="592"/>
                    </a:lnTo>
                    <a:lnTo>
                      <a:pt x="3181" y="610"/>
                    </a:lnTo>
                    <a:cubicBezTo>
                      <a:pt x="3156" y="610"/>
                      <a:pt x="3133" y="624"/>
                      <a:pt x="3137" y="645"/>
                    </a:cubicBezTo>
                    <a:cubicBezTo>
                      <a:pt x="3126" y="649"/>
                      <a:pt x="3141" y="676"/>
                      <a:pt x="3140" y="676"/>
                    </a:cubicBezTo>
                    <a:cubicBezTo>
                      <a:pt x="3140" y="676"/>
                      <a:pt x="3139" y="674"/>
                      <a:pt x="3135" y="668"/>
                    </a:cubicBezTo>
                    <a:lnTo>
                      <a:pt x="3128" y="715"/>
                    </a:lnTo>
                    <a:lnTo>
                      <a:pt x="3123" y="708"/>
                    </a:lnTo>
                    <a:cubicBezTo>
                      <a:pt x="3107" y="722"/>
                      <a:pt x="3109" y="747"/>
                      <a:pt x="3102" y="770"/>
                    </a:cubicBezTo>
                    <a:cubicBezTo>
                      <a:pt x="3098" y="792"/>
                      <a:pt x="3078" y="809"/>
                      <a:pt x="3056" y="809"/>
                    </a:cubicBezTo>
                    <a:cubicBezTo>
                      <a:pt x="3052" y="809"/>
                      <a:pt x="3048" y="808"/>
                      <a:pt x="3045" y="807"/>
                    </a:cubicBezTo>
                    <a:lnTo>
                      <a:pt x="3045" y="807"/>
                    </a:lnTo>
                    <a:cubicBezTo>
                      <a:pt x="3047" y="821"/>
                      <a:pt x="3049" y="837"/>
                      <a:pt x="3028" y="847"/>
                    </a:cubicBezTo>
                    <a:lnTo>
                      <a:pt x="3000" y="833"/>
                    </a:lnTo>
                    <a:cubicBezTo>
                      <a:pt x="3000" y="849"/>
                      <a:pt x="2947" y="847"/>
                      <a:pt x="2970" y="870"/>
                    </a:cubicBezTo>
                    <a:cubicBezTo>
                      <a:pt x="2955" y="862"/>
                      <a:pt x="2943" y="859"/>
                      <a:pt x="2934" y="859"/>
                    </a:cubicBezTo>
                    <a:cubicBezTo>
                      <a:pt x="2898" y="859"/>
                      <a:pt x="2907" y="911"/>
                      <a:pt x="2885" y="919"/>
                    </a:cubicBezTo>
                    <a:lnTo>
                      <a:pt x="2915" y="946"/>
                    </a:lnTo>
                    <a:cubicBezTo>
                      <a:pt x="2901" y="958"/>
                      <a:pt x="2898" y="977"/>
                      <a:pt x="2896" y="1004"/>
                    </a:cubicBezTo>
                    <a:lnTo>
                      <a:pt x="2924" y="1028"/>
                    </a:lnTo>
                    <a:cubicBezTo>
                      <a:pt x="2933" y="1062"/>
                      <a:pt x="2868" y="1044"/>
                      <a:pt x="2850" y="1067"/>
                    </a:cubicBezTo>
                    <a:cubicBezTo>
                      <a:pt x="2843" y="1058"/>
                      <a:pt x="2847" y="1055"/>
                      <a:pt x="2853" y="1055"/>
                    </a:cubicBezTo>
                    <a:cubicBezTo>
                      <a:pt x="2855" y="1055"/>
                      <a:pt x="2857" y="1055"/>
                      <a:pt x="2859" y="1055"/>
                    </a:cubicBezTo>
                    <a:cubicBezTo>
                      <a:pt x="2848" y="1051"/>
                      <a:pt x="2840" y="1049"/>
                      <a:pt x="2834" y="1049"/>
                    </a:cubicBezTo>
                    <a:cubicBezTo>
                      <a:pt x="2795" y="1049"/>
                      <a:pt x="2826" y="1126"/>
                      <a:pt x="2789" y="1126"/>
                    </a:cubicBezTo>
                    <a:cubicBezTo>
                      <a:pt x="2785" y="1126"/>
                      <a:pt x="2780" y="1125"/>
                      <a:pt x="2773" y="1123"/>
                    </a:cubicBezTo>
                    <a:lnTo>
                      <a:pt x="2773" y="1123"/>
                    </a:lnTo>
                    <a:cubicBezTo>
                      <a:pt x="2775" y="1133"/>
                      <a:pt x="2772" y="1137"/>
                      <a:pt x="2768" y="1137"/>
                    </a:cubicBezTo>
                    <a:cubicBezTo>
                      <a:pt x="2766" y="1137"/>
                      <a:pt x="2763" y="1136"/>
                      <a:pt x="2759" y="1134"/>
                    </a:cubicBezTo>
                    <a:cubicBezTo>
                      <a:pt x="2759" y="1134"/>
                      <a:pt x="2759" y="1132"/>
                      <a:pt x="2759" y="1132"/>
                    </a:cubicBezTo>
                    <a:cubicBezTo>
                      <a:pt x="2757" y="1132"/>
                      <a:pt x="2757" y="1132"/>
                      <a:pt x="2755" y="1134"/>
                    </a:cubicBezTo>
                    <a:cubicBezTo>
                      <a:pt x="2748" y="1141"/>
                      <a:pt x="2743" y="1150"/>
                      <a:pt x="2743" y="1160"/>
                    </a:cubicBezTo>
                    <a:lnTo>
                      <a:pt x="2715" y="1132"/>
                    </a:lnTo>
                    <a:lnTo>
                      <a:pt x="2715" y="1134"/>
                    </a:lnTo>
                    <a:cubicBezTo>
                      <a:pt x="2713" y="1133"/>
                      <a:pt x="2712" y="1133"/>
                      <a:pt x="2711" y="1133"/>
                    </a:cubicBezTo>
                    <a:cubicBezTo>
                      <a:pt x="2704" y="1133"/>
                      <a:pt x="2723" y="1155"/>
                      <a:pt x="2743" y="1174"/>
                    </a:cubicBezTo>
                    <a:cubicBezTo>
                      <a:pt x="2743" y="1183"/>
                      <a:pt x="2745" y="1190"/>
                      <a:pt x="2748" y="1199"/>
                    </a:cubicBezTo>
                    <a:cubicBezTo>
                      <a:pt x="2737" y="1187"/>
                      <a:pt x="2731" y="1184"/>
                      <a:pt x="2727" y="1184"/>
                    </a:cubicBezTo>
                    <a:cubicBezTo>
                      <a:pt x="2720" y="1184"/>
                      <a:pt x="2722" y="1198"/>
                      <a:pt x="2714" y="1198"/>
                    </a:cubicBezTo>
                    <a:cubicBezTo>
                      <a:pt x="2710" y="1198"/>
                      <a:pt x="2703" y="1193"/>
                      <a:pt x="2690" y="1181"/>
                    </a:cubicBezTo>
                    <a:lnTo>
                      <a:pt x="2690" y="1181"/>
                    </a:lnTo>
                    <a:cubicBezTo>
                      <a:pt x="2703" y="1206"/>
                      <a:pt x="2666" y="1224"/>
                      <a:pt x="2688" y="1273"/>
                    </a:cubicBezTo>
                    <a:lnTo>
                      <a:pt x="2688" y="1273"/>
                    </a:lnTo>
                    <a:cubicBezTo>
                      <a:pt x="2686" y="1273"/>
                      <a:pt x="2684" y="1273"/>
                      <a:pt x="2682" y="1273"/>
                    </a:cubicBezTo>
                    <a:cubicBezTo>
                      <a:pt x="2671" y="1273"/>
                      <a:pt x="2660" y="1275"/>
                      <a:pt x="2662" y="1292"/>
                    </a:cubicBezTo>
                    <a:lnTo>
                      <a:pt x="2634" y="1252"/>
                    </a:lnTo>
                    <a:lnTo>
                      <a:pt x="2646" y="1322"/>
                    </a:lnTo>
                    <a:cubicBezTo>
                      <a:pt x="2620" y="1308"/>
                      <a:pt x="2602" y="1280"/>
                      <a:pt x="2597" y="1250"/>
                    </a:cubicBezTo>
                    <a:cubicBezTo>
                      <a:pt x="2597" y="1315"/>
                      <a:pt x="2585" y="1283"/>
                      <a:pt x="2585" y="1345"/>
                    </a:cubicBezTo>
                    <a:lnTo>
                      <a:pt x="2572" y="1315"/>
                    </a:lnTo>
                    <a:cubicBezTo>
                      <a:pt x="2564" y="1321"/>
                      <a:pt x="2566" y="1351"/>
                      <a:pt x="2557" y="1351"/>
                    </a:cubicBezTo>
                    <a:cubicBezTo>
                      <a:pt x="2555" y="1351"/>
                      <a:pt x="2552" y="1349"/>
                      <a:pt x="2548" y="1345"/>
                    </a:cubicBezTo>
                    <a:cubicBezTo>
                      <a:pt x="2538" y="1335"/>
                      <a:pt x="2526" y="1332"/>
                      <a:pt x="2514" y="1332"/>
                    </a:cubicBezTo>
                    <a:cubicBezTo>
                      <a:pt x="2481" y="1332"/>
                      <a:pt x="2443" y="1355"/>
                      <a:pt x="2401" y="1355"/>
                    </a:cubicBezTo>
                    <a:cubicBezTo>
                      <a:pt x="2387" y="1355"/>
                      <a:pt x="2373" y="1352"/>
                      <a:pt x="2358" y="1345"/>
                    </a:cubicBezTo>
                    <a:lnTo>
                      <a:pt x="2358" y="1345"/>
                    </a:lnTo>
                    <a:cubicBezTo>
                      <a:pt x="2369" y="1370"/>
                      <a:pt x="2370" y="1378"/>
                      <a:pt x="2367" y="1378"/>
                    </a:cubicBezTo>
                    <a:cubicBezTo>
                      <a:pt x="2362" y="1378"/>
                      <a:pt x="2347" y="1359"/>
                      <a:pt x="2339" y="1359"/>
                    </a:cubicBezTo>
                    <a:cubicBezTo>
                      <a:pt x="2335" y="1359"/>
                      <a:pt x="2333" y="1365"/>
                      <a:pt x="2337" y="1382"/>
                    </a:cubicBezTo>
                    <a:cubicBezTo>
                      <a:pt x="2328" y="1361"/>
                      <a:pt x="2317" y="1352"/>
                      <a:pt x="2321" y="1331"/>
                    </a:cubicBezTo>
                    <a:lnTo>
                      <a:pt x="2321" y="1331"/>
                    </a:lnTo>
                    <a:cubicBezTo>
                      <a:pt x="2316" y="1338"/>
                      <a:pt x="2310" y="1340"/>
                      <a:pt x="2304" y="1340"/>
                    </a:cubicBezTo>
                    <a:cubicBezTo>
                      <a:pt x="2296" y="1340"/>
                      <a:pt x="2289" y="1336"/>
                      <a:pt x="2282" y="1336"/>
                    </a:cubicBezTo>
                    <a:cubicBezTo>
                      <a:pt x="2274" y="1336"/>
                      <a:pt x="2267" y="1342"/>
                      <a:pt x="2263" y="1368"/>
                    </a:cubicBezTo>
                    <a:cubicBezTo>
                      <a:pt x="2256" y="1347"/>
                      <a:pt x="2263" y="1336"/>
                      <a:pt x="2256" y="1324"/>
                    </a:cubicBezTo>
                    <a:cubicBezTo>
                      <a:pt x="2256" y="1328"/>
                      <a:pt x="2254" y="1337"/>
                      <a:pt x="2251" y="1337"/>
                    </a:cubicBezTo>
                    <a:cubicBezTo>
                      <a:pt x="2250" y="1337"/>
                      <a:pt x="2248" y="1335"/>
                      <a:pt x="2247" y="1331"/>
                    </a:cubicBezTo>
                    <a:cubicBezTo>
                      <a:pt x="2240" y="1320"/>
                      <a:pt x="2247" y="1313"/>
                      <a:pt x="2249" y="1303"/>
                    </a:cubicBezTo>
                    <a:lnTo>
                      <a:pt x="2249" y="1303"/>
                    </a:lnTo>
                    <a:cubicBezTo>
                      <a:pt x="2224" y="1310"/>
                      <a:pt x="2231" y="1378"/>
                      <a:pt x="2240" y="1440"/>
                    </a:cubicBezTo>
                    <a:cubicBezTo>
                      <a:pt x="2232" y="1430"/>
                      <a:pt x="2225" y="1425"/>
                      <a:pt x="2220" y="1425"/>
                    </a:cubicBezTo>
                    <a:cubicBezTo>
                      <a:pt x="2212" y="1425"/>
                      <a:pt x="2208" y="1436"/>
                      <a:pt x="2205" y="1461"/>
                    </a:cubicBezTo>
                    <a:cubicBezTo>
                      <a:pt x="2196" y="1443"/>
                      <a:pt x="2184" y="1422"/>
                      <a:pt x="2203" y="1412"/>
                    </a:cubicBezTo>
                    <a:cubicBezTo>
                      <a:pt x="2197" y="1412"/>
                      <a:pt x="2180" y="1406"/>
                      <a:pt x="2165" y="1406"/>
                    </a:cubicBezTo>
                    <a:cubicBezTo>
                      <a:pt x="2150" y="1406"/>
                      <a:pt x="2137" y="1412"/>
                      <a:pt x="2138" y="1438"/>
                    </a:cubicBezTo>
                    <a:cubicBezTo>
                      <a:pt x="2136" y="1433"/>
                      <a:pt x="2134" y="1431"/>
                      <a:pt x="2131" y="1431"/>
                    </a:cubicBezTo>
                    <a:cubicBezTo>
                      <a:pt x="2126" y="1431"/>
                      <a:pt x="2121" y="1437"/>
                      <a:pt x="2120" y="1440"/>
                    </a:cubicBezTo>
                    <a:cubicBezTo>
                      <a:pt x="2100" y="1440"/>
                      <a:pt x="2094" y="1436"/>
                      <a:pt x="2082" y="1436"/>
                    </a:cubicBezTo>
                    <a:cubicBezTo>
                      <a:pt x="2078" y="1436"/>
                      <a:pt x="2073" y="1437"/>
                      <a:pt x="2066" y="1438"/>
                    </a:cubicBezTo>
                    <a:lnTo>
                      <a:pt x="2073" y="1447"/>
                    </a:lnTo>
                    <a:cubicBezTo>
                      <a:pt x="2069" y="1472"/>
                      <a:pt x="2065" y="1480"/>
                      <a:pt x="2061" y="1480"/>
                    </a:cubicBezTo>
                    <a:cubicBezTo>
                      <a:pt x="2054" y="1480"/>
                      <a:pt x="2047" y="1467"/>
                      <a:pt x="2038" y="1467"/>
                    </a:cubicBezTo>
                    <a:cubicBezTo>
                      <a:pt x="2036" y="1467"/>
                      <a:pt x="2035" y="1468"/>
                      <a:pt x="2034" y="1468"/>
                    </a:cubicBezTo>
                    <a:lnTo>
                      <a:pt x="2034" y="1461"/>
                    </a:lnTo>
                    <a:cubicBezTo>
                      <a:pt x="2021" y="1447"/>
                      <a:pt x="2014" y="1444"/>
                      <a:pt x="2010" y="1444"/>
                    </a:cubicBezTo>
                    <a:cubicBezTo>
                      <a:pt x="2004" y="1444"/>
                      <a:pt x="2001" y="1450"/>
                      <a:pt x="1996" y="1450"/>
                    </a:cubicBezTo>
                    <a:cubicBezTo>
                      <a:pt x="1992" y="1450"/>
                      <a:pt x="1986" y="1445"/>
                      <a:pt x="1973" y="1426"/>
                    </a:cubicBezTo>
                    <a:lnTo>
                      <a:pt x="1971" y="1466"/>
                    </a:lnTo>
                    <a:cubicBezTo>
                      <a:pt x="1967" y="1485"/>
                      <a:pt x="1963" y="1492"/>
                      <a:pt x="1959" y="1492"/>
                    </a:cubicBezTo>
                    <a:cubicBezTo>
                      <a:pt x="1947" y="1492"/>
                      <a:pt x="1933" y="1435"/>
                      <a:pt x="1914" y="1435"/>
                    </a:cubicBezTo>
                    <a:cubicBezTo>
                      <a:pt x="1912" y="1435"/>
                      <a:pt x="1909" y="1436"/>
                      <a:pt x="1906" y="1438"/>
                    </a:cubicBezTo>
                    <a:lnTo>
                      <a:pt x="1911" y="1461"/>
                    </a:lnTo>
                    <a:cubicBezTo>
                      <a:pt x="1909" y="1463"/>
                      <a:pt x="1908" y="1464"/>
                      <a:pt x="1906" y="1464"/>
                    </a:cubicBezTo>
                    <a:cubicBezTo>
                      <a:pt x="1891" y="1464"/>
                      <a:pt x="1894" y="1344"/>
                      <a:pt x="1885" y="1334"/>
                    </a:cubicBezTo>
                    <a:cubicBezTo>
                      <a:pt x="1885" y="1324"/>
                      <a:pt x="1892" y="1322"/>
                      <a:pt x="1897" y="1317"/>
                    </a:cubicBezTo>
                    <a:cubicBezTo>
                      <a:pt x="1892" y="1306"/>
                      <a:pt x="1889" y="1302"/>
                      <a:pt x="1886" y="1302"/>
                    </a:cubicBezTo>
                    <a:cubicBezTo>
                      <a:pt x="1875" y="1302"/>
                      <a:pt x="1875" y="1367"/>
                      <a:pt x="1853" y="1371"/>
                    </a:cubicBezTo>
                    <a:cubicBezTo>
                      <a:pt x="1853" y="1345"/>
                      <a:pt x="1874" y="1306"/>
                      <a:pt x="1860" y="1299"/>
                    </a:cubicBezTo>
                    <a:cubicBezTo>
                      <a:pt x="1860" y="1296"/>
                      <a:pt x="1859" y="1295"/>
                      <a:pt x="1857" y="1295"/>
                    </a:cubicBezTo>
                    <a:cubicBezTo>
                      <a:pt x="1847" y="1295"/>
                      <a:pt x="1812" y="1331"/>
                      <a:pt x="1791" y="1331"/>
                    </a:cubicBezTo>
                    <a:cubicBezTo>
                      <a:pt x="1784" y="1331"/>
                      <a:pt x="1778" y="1326"/>
                      <a:pt x="1776" y="1313"/>
                    </a:cubicBezTo>
                    <a:cubicBezTo>
                      <a:pt x="1774" y="1334"/>
                      <a:pt x="1772" y="1354"/>
                      <a:pt x="1756" y="1366"/>
                    </a:cubicBezTo>
                    <a:cubicBezTo>
                      <a:pt x="1746" y="1366"/>
                      <a:pt x="1742" y="1345"/>
                      <a:pt x="1737" y="1331"/>
                    </a:cubicBezTo>
                    <a:cubicBezTo>
                      <a:pt x="1735" y="1323"/>
                      <a:pt x="1730" y="1316"/>
                      <a:pt x="1723" y="1316"/>
                    </a:cubicBezTo>
                    <a:cubicBezTo>
                      <a:pt x="1717" y="1316"/>
                      <a:pt x="1710" y="1321"/>
                      <a:pt x="1700" y="1334"/>
                    </a:cubicBezTo>
                    <a:cubicBezTo>
                      <a:pt x="1700" y="1327"/>
                      <a:pt x="1700" y="1322"/>
                      <a:pt x="1702" y="1317"/>
                    </a:cubicBezTo>
                    <a:lnTo>
                      <a:pt x="1702" y="1317"/>
                    </a:lnTo>
                    <a:cubicBezTo>
                      <a:pt x="1681" y="1327"/>
                      <a:pt x="1644" y="1324"/>
                      <a:pt x="1621" y="1352"/>
                    </a:cubicBezTo>
                    <a:cubicBezTo>
                      <a:pt x="1638" y="1308"/>
                      <a:pt x="1627" y="1297"/>
                      <a:pt x="1609" y="1297"/>
                    </a:cubicBezTo>
                    <a:cubicBezTo>
                      <a:pt x="1594" y="1297"/>
                      <a:pt x="1574" y="1305"/>
                      <a:pt x="1562" y="1305"/>
                    </a:cubicBezTo>
                    <a:cubicBezTo>
                      <a:pt x="1548" y="1305"/>
                      <a:pt x="1543" y="1296"/>
                      <a:pt x="1563" y="1259"/>
                    </a:cubicBezTo>
                    <a:lnTo>
                      <a:pt x="1519" y="1245"/>
                    </a:lnTo>
                    <a:lnTo>
                      <a:pt x="1526" y="1234"/>
                    </a:lnTo>
                    <a:cubicBezTo>
                      <a:pt x="1520" y="1228"/>
                      <a:pt x="1513" y="1225"/>
                      <a:pt x="1507" y="1225"/>
                    </a:cubicBezTo>
                    <a:cubicBezTo>
                      <a:pt x="1491" y="1225"/>
                      <a:pt x="1474" y="1239"/>
                      <a:pt x="1457" y="1252"/>
                    </a:cubicBezTo>
                    <a:cubicBezTo>
                      <a:pt x="1457" y="1241"/>
                      <a:pt x="1466" y="1234"/>
                      <a:pt x="1470" y="1229"/>
                    </a:cubicBezTo>
                    <a:cubicBezTo>
                      <a:pt x="1460" y="1208"/>
                      <a:pt x="1454" y="1198"/>
                      <a:pt x="1439" y="1198"/>
                    </a:cubicBezTo>
                    <a:cubicBezTo>
                      <a:pt x="1426" y="1198"/>
                      <a:pt x="1407" y="1205"/>
                      <a:pt x="1375" y="1218"/>
                    </a:cubicBezTo>
                    <a:lnTo>
                      <a:pt x="1399" y="1183"/>
                    </a:lnTo>
                    <a:lnTo>
                      <a:pt x="1399" y="1183"/>
                    </a:lnTo>
                    <a:cubicBezTo>
                      <a:pt x="1397" y="1184"/>
                      <a:pt x="1396" y="1184"/>
                      <a:pt x="1395" y="1184"/>
                    </a:cubicBezTo>
                    <a:cubicBezTo>
                      <a:pt x="1376" y="1184"/>
                      <a:pt x="1385" y="1108"/>
                      <a:pt x="1333" y="1108"/>
                    </a:cubicBezTo>
                    <a:cubicBezTo>
                      <a:pt x="1330" y="1108"/>
                      <a:pt x="1327" y="1108"/>
                      <a:pt x="1324" y="1109"/>
                    </a:cubicBezTo>
                    <a:cubicBezTo>
                      <a:pt x="1329" y="1104"/>
                      <a:pt x="1336" y="1099"/>
                      <a:pt x="1341" y="1097"/>
                    </a:cubicBezTo>
                    <a:lnTo>
                      <a:pt x="1341" y="1097"/>
                    </a:lnTo>
                    <a:cubicBezTo>
                      <a:pt x="1340" y="1097"/>
                      <a:pt x="1340" y="1097"/>
                      <a:pt x="1339" y="1097"/>
                    </a:cubicBezTo>
                    <a:cubicBezTo>
                      <a:pt x="1286" y="1097"/>
                      <a:pt x="1315" y="1009"/>
                      <a:pt x="1276" y="1009"/>
                    </a:cubicBezTo>
                    <a:cubicBezTo>
                      <a:pt x="1265" y="1009"/>
                      <a:pt x="1247" y="1017"/>
                      <a:pt x="1220" y="1037"/>
                    </a:cubicBezTo>
                    <a:lnTo>
                      <a:pt x="1171" y="1039"/>
                    </a:lnTo>
                    <a:cubicBezTo>
                      <a:pt x="1190" y="1076"/>
                      <a:pt x="1118" y="1076"/>
                      <a:pt x="1111" y="1104"/>
                    </a:cubicBezTo>
                    <a:cubicBezTo>
                      <a:pt x="1094" y="1098"/>
                      <a:pt x="1112" y="1054"/>
                      <a:pt x="1130" y="1054"/>
                    </a:cubicBezTo>
                    <a:cubicBezTo>
                      <a:pt x="1133" y="1054"/>
                      <a:pt x="1135" y="1054"/>
                      <a:pt x="1137" y="1055"/>
                    </a:cubicBezTo>
                    <a:lnTo>
                      <a:pt x="1132" y="1062"/>
                    </a:lnTo>
                    <a:cubicBezTo>
                      <a:pt x="1197" y="1018"/>
                      <a:pt x="1118" y="1007"/>
                      <a:pt x="1162" y="974"/>
                    </a:cubicBezTo>
                    <a:cubicBezTo>
                      <a:pt x="1104" y="916"/>
                      <a:pt x="1095" y="831"/>
                      <a:pt x="1062" y="773"/>
                    </a:cubicBezTo>
                    <a:lnTo>
                      <a:pt x="1014" y="810"/>
                    </a:lnTo>
                    <a:lnTo>
                      <a:pt x="1002" y="782"/>
                    </a:lnTo>
                    <a:cubicBezTo>
                      <a:pt x="1007" y="774"/>
                      <a:pt x="1022" y="762"/>
                      <a:pt x="1034" y="762"/>
                    </a:cubicBezTo>
                    <a:cubicBezTo>
                      <a:pt x="1039" y="762"/>
                      <a:pt x="1043" y="765"/>
                      <a:pt x="1046" y="770"/>
                    </a:cubicBezTo>
                    <a:cubicBezTo>
                      <a:pt x="1059" y="758"/>
                      <a:pt x="1048" y="753"/>
                      <a:pt x="1032" y="753"/>
                    </a:cubicBezTo>
                    <a:cubicBezTo>
                      <a:pt x="1017" y="753"/>
                      <a:pt x="996" y="758"/>
                      <a:pt x="991" y="761"/>
                    </a:cubicBezTo>
                    <a:cubicBezTo>
                      <a:pt x="991" y="734"/>
                      <a:pt x="1012" y="730"/>
                      <a:pt x="1030" y="730"/>
                    </a:cubicBezTo>
                    <a:cubicBezTo>
                      <a:pt x="1038" y="730"/>
                      <a:pt x="1046" y="731"/>
                      <a:pt x="1051" y="731"/>
                    </a:cubicBezTo>
                    <a:cubicBezTo>
                      <a:pt x="1055" y="731"/>
                      <a:pt x="1056" y="730"/>
                      <a:pt x="1055" y="729"/>
                    </a:cubicBezTo>
                    <a:lnTo>
                      <a:pt x="1042" y="715"/>
                    </a:lnTo>
                    <a:lnTo>
                      <a:pt x="1037" y="722"/>
                    </a:lnTo>
                    <a:cubicBezTo>
                      <a:pt x="1022" y="722"/>
                      <a:pt x="1008" y="726"/>
                      <a:pt x="997" y="726"/>
                    </a:cubicBezTo>
                    <a:cubicBezTo>
                      <a:pt x="987" y="726"/>
                      <a:pt x="980" y="723"/>
                      <a:pt x="974" y="712"/>
                    </a:cubicBezTo>
                    <a:cubicBezTo>
                      <a:pt x="974" y="694"/>
                      <a:pt x="1000" y="687"/>
                      <a:pt x="1000" y="680"/>
                    </a:cubicBezTo>
                    <a:cubicBezTo>
                      <a:pt x="1002" y="678"/>
                      <a:pt x="1004" y="675"/>
                      <a:pt x="995" y="671"/>
                    </a:cubicBezTo>
                    <a:lnTo>
                      <a:pt x="977" y="636"/>
                    </a:lnTo>
                    <a:lnTo>
                      <a:pt x="944" y="675"/>
                    </a:lnTo>
                    <a:cubicBezTo>
                      <a:pt x="928" y="675"/>
                      <a:pt x="925" y="665"/>
                      <a:pt x="918" y="665"/>
                    </a:cubicBezTo>
                    <a:cubicBezTo>
                      <a:pt x="913" y="665"/>
                      <a:pt x="906" y="670"/>
                      <a:pt x="891" y="687"/>
                    </a:cubicBezTo>
                    <a:cubicBezTo>
                      <a:pt x="947" y="622"/>
                      <a:pt x="831" y="559"/>
                      <a:pt x="840" y="534"/>
                    </a:cubicBezTo>
                    <a:lnTo>
                      <a:pt x="840" y="534"/>
                    </a:lnTo>
                    <a:cubicBezTo>
                      <a:pt x="836" y="534"/>
                      <a:pt x="832" y="535"/>
                      <a:pt x="828" y="535"/>
                    </a:cubicBezTo>
                    <a:cubicBezTo>
                      <a:pt x="802" y="535"/>
                      <a:pt x="778" y="521"/>
                      <a:pt x="766" y="497"/>
                    </a:cubicBezTo>
                    <a:cubicBezTo>
                      <a:pt x="764" y="506"/>
                      <a:pt x="739" y="531"/>
                      <a:pt x="723" y="531"/>
                    </a:cubicBezTo>
                    <a:cubicBezTo>
                      <a:pt x="719" y="531"/>
                      <a:pt x="715" y="529"/>
                      <a:pt x="712" y="525"/>
                    </a:cubicBezTo>
                    <a:cubicBezTo>
                      <a:pt x="801" y="461"/>
                      <a:pt x="721" y="462"/>
                      <a:pt x="758" y="399"/>
                    </a:cubicBezTo>
                    <a:lnTo>
                      <a:pt x="758" y="399"/>
                    </a:lnTo>
                    <a:cubicBezTo>
                      <a:pt x="753" y="406"/>
                      <a:pt x="748" y="409"/>
                      <a:pt x="742" y="409"/>
                    </a:cubicBezTo>
                    <a:cubicBezTo>
                      <a:pt x="728" y="409"/>
                      <a:pt x="713" y="395"/>
                      <a:pt x="698" y="395"/>
                    </a:cubicBezTo>
                    <a:cubicBezTo>
                      <a:pt x="687" y="395"/>
                      <a:pt x="676" y="402"/>
                      <a:pt x="666" y="425"/>
                    </a:cubicBezTo>
                    <a:cubicBezTo>
                      <a:pt x="657" y="404"/>
                      <a:pt x="696" y="395"/>
                      <a:pt x="701" y="367"/>
                    </a:cubicBezTo>
                    <a:cubicBezTo>
                      <a:pt x="634" y="362"/>
                      <a:pt x="636" y="274"/>
                      <a:pt x="573" y="246"/>
                    </a:cubicBezTo>
                    <a:cubicBezTo>
                      <a:pt x="564" y="256"/>
                      <a:pt x="559" y="279"/>
                      <a:pt x="534" y="288"/>
                    </a:cubicBezTo>
                    <a:lnTo>
                      <a:pt x="552" y="214"/>
                    </a:lnTo>
                    <a:cubicBezTo>
                      <a:pt x="552" y="214"/>
                      <a:pt x="552" y="214"/>
                      <a:pt x="552" y="214"/>
                    </a:cubicBezTo>
                    <a:cubicBezTo>
                      <a:pt x="541" y="214"/>
                      <a:pt x="517" y="241"/>
                      <a:pt x="507" y="241"/>
                    </a:cubicBezTo>
                    <a:cubicBezTo>
                      <a:pt x="502" y="241"/>
                      <a:pt x="500" y="235"/>
                      <a:pt x="504" y="219"/>
                    </a:cubicBezTo>
                    <a:lnTo>
                      <a:pt x="504" y="219"/>
                    </a:lnTo>
                    <a:cubicBezTo>
                      <a:pt x="499" y="229"/>
                      <a:pt x="493" y="247"/>
                      <a:pt x="484" y="247"/>
                    </a:cubicBezTo>
                    <a:cubicBezTo>
                      <a:pt x="484" y="247"/>
                      <a:pt x="483" y="246"/>
                      <a:pt x="483" y="246"/>
                    </a:cubicBezTo>
                    <a:cubicBezTo>
                      <a:pt x="453" y="184"/>
                      <a:pt x="392" y="163"/>
                      <a:pt x="334" y="137"/>
                    </a:cubicBezTo>
                    <a:cubicBezTo>
                      <a:pt x="283" y="121"/>
                      <a:pt x="239" y="84"/>
                      <a:pt x="212" y="38"/>
                    </a:cubicBezTo>
                    <a:lnTo>
                      <a:pt x="161" y="91"/>
                    </a:lnTo>
                    <a:lnTo>
                      <a:pt x="198" y="45"/>
                    </a:lnTo>
                    <a:cubicBezTo>
                      <a:pt x="193" y="45"/>
                      <a:pt x="181" y="45"/>
                      <a:pt x="198" y="21"/>
                    </a:cubicBezTo>
                    <a:lnTo>
                      <a:pt x="207" y="24"/>
                    </a:lnTo>
                    <a:cubicBezTo>
                      <a:pt x="202" y="17"/>
                      <a:pt x="200" y="10"/>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46" name="Google Shape;10946;p50"/>
              <p:cNvSpPr/>
              <p:nvPr/>
            </p:nvSpPr>
            <p:spPr>
              <a:xfrm>
                <a:off x="661125" y="1783150"/>
                <a:ext cx="475" cy="575"/>
              </a:xfrm>
              <a:custGeom>
                <a:avLst/>
                <a:gdLst/>
                <a:ahLst/>
                <a:cxnLst/>
                <a:rect l="l" t="t" r="r" b="b"/>
                <a:pathLst>
                  <a:path w="19" h="23" extrusionOk="0">
                    <a:moveTo>
                      <a:pt x="5" y="1"/>
                    </a:moveTo>
                    <a:lnTo>
                      <a:pt x="5" y="1"/>
                    </a:lnTo>
                    <a:cubicBezTo>
                      <a:pt x="12" y="8"/>
                      <a:pt x="8" y="15"/>
                      <a:pt x="1" y="19"/>
                    </a:cubicBezTo>
                    <a:cubicBezTo>
                      <a:pt x="4" y="21"/>
                      <a:pt x="8" y="22"/>
                      <a:pt x="11" y="22"/>
                    </a:cubicBezTo>
                    <a:cubicBezTo>
                      <a:pt x="15" y="22"/>
                      <a:pt x="18" y="19"/>
                      <a:pt x="17" y="12"/>
                    </a:cubicBezTo>
                    <a:cubicBezTo>
                      <a:pt x="15" y="8"/>
                      <a:pt x="10"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47" name="Google Shape;10947;p50"/>
              <p:cNvSpPr/>
              <p:nvPr/>
            </p:nvSpPr>
            <p:spPr>
              <a:xfrm>
                <a:off x="636625" y="1809000"/>
                <a:ext cx="250" cy="550"/>
              </a:xfrm>
              <a:custGeom>
                <a:avLst/>
                <a:gdLst/>
                <a:ahLst/>
                <a:cxnLst/>
                <a:rect l="l" t="t" r="r" b="b"/>
                <a:pathLst>
                  <a:path w="10" h="22" extrusionOk="0">
                    <a:moveTo>
                      <a:pt x="2" y="1"/>
                    </a:moveTo>
                    <a:lnTo>
                      <a:pt x="2" y="1"/>
                    </a:lnTo>
                    <a:cubicBezTo>
                      <a:pt x="0" y="8"/>
                      <a:pt x="2" y="17"/>
                      <a:pt x="9" y="21"/>
                    </a:cubicBezTo>
                    <a:cubicBezTo>
                      <a:pt x="5" y="14"/>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48" name="Google Shape;10948;p50"/>
              <p:cNvSpPr/>
              <p:nvPr/>
            </p:nvSpPr>
            <p:spPr>
              <a:xfrm>
                <a:off x="609775" y="1804125"/>
                <a:ext cx="150" cy="150"/>
              </a:xfrm>
              <a:custGeom>
                <a:avLst/>
                <a:gdLst/>
                <a:ahLst/>
                <a:cxnLst/>
                <a:rect l="l" t="t" r="r" b="b"/>
                <a:pathLst>
                  <a:path w="6" h="6" extrusionOk="0">
                    <a:moveTo>
                      <a:pt x="5" y="1"/>
                    </a:moveTo>
                    <a:lnTo>
                      <a:pt x="5" y="1"/>
                    </a:lnTo>
                    <a:lnTo>
                      <a:pt x="1" y="5"/>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49" name="Google Shape;10949;p50"/>
              <p:cNvSpPr/>
              <p:nvPr/>
            </p:nvSpPr>
            <p:spPr>
              <a:xfrm>
                <a:off x="660850" y="1797225"/>
                <a:ext cx="600" cy="175"/>
              </a:xfrm>
              <a:custGeom>
                <a:avLst/>
                <a:gdLst/>
                <a:ahLst/>
                <a:cxnLst/>
                <a:rect l="l" t="t" r="r" b="b"/>
                <a:pathLst>
                  <a:path w="24" h="7" extrusionOk="0">
                    <a:moveTo>
                      <a:pt x="0" y="1"/>
                    </a:moveTo>
                    <a:lnTo>
                      <a:pt x="0" y="1"/>
                    </a:lnTo>
                    <a:cubicBezTo>
                      <a:pt x="3" y="5"/>
                      <a:pt x="7" y="6"/>
                      <a:pt x="12" y="6"/>
                    </a:cubicBezTo>
                    <a:cubicBezTo>
                      <a:pt x="16" y="6"/>
                      <a:pt x="20" y="5"/>
                      <a:pt x="23" y="3"/>
                    </a:cubicBezTo>
                    <a:lnTo>
                      <a:pt x="23" y="3"/>
                    </a:lnTo>
                    <a:cubicBezTo>
                      <a:pt x="21" y="4"/>
                      <a:pt x="19" y="4"/>
                      <a:pt x="17" y="4"/>
                    </a:cubicBezTo>
                    <a:cubicBezTo>
                      <a:pt x="11"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50" name="Google Shape;10950;p50"/>
              <p:cNvSpPr/>
              <p:nvPr/>
            </p:nvSpPr>
            <p:spPr>
              <a:xfrm>
                <a:off x="662925" y="1779275"/>
                <a:ext cx="600" cy="550"/>
              </a:xfrm>
              <a:custGeom>
                <a:avLst/>
                <a:gdLst/>
                <a:ahLst/>
                <a:cxnLst/>
                <a:rect l="l" t="t" r="r" b="b"/>
                <a:pathLst>
                  <a:path w="24" h="22" extrusionOk="0">
                    <a:moveTo>
                      <a:pt x="8" y="0"/>
                    </a:moveTo>
                    <a:lnTo>
                      <a:pt x="8" y="0"/>
                    </a:lnTo>
                    <a:cubicBezTo>
                      <a:pt x="7" y="1"/>
                      <a:pt x="7" y="1"/>
                      <a:pt x="7" y="1"/>
                    </a:cubicBezTo>
                    <a:lnTo>
                      <a:pt x="7" y="1"/>
                    </a:lnTo>
                    <a:lnTo>
                      <a:pt x="8" y="0"/>
                    </a:lnTo>
                    <a:close/>
                    <a:moveTo>
                      <a:pt x="7" y="1"/>
                    </a:moveTo>
                    <a:lnTo>
                      <a:pt x="1" y="21"/>
                    </a:lnTo>
                    <a:cubicBezTo>
                      <a:pt x="4" y="17"/>
                      <a:pt x="8" y="15"/>
                      <a:pt x="12" y="15"/>
                    </a:cubicBezTo>
                    <a:cubicBezTo>
                      <a:pt x="16" y="15"/>
                      <a:pt x="20" y="17"/>
                      <a:pt x="24" y="17"/>
                    </a:cubicBezTo>
                    <a:cubicBezTo>
                      <a:pt x="17" y="10"/>
                      <a:pt x="7" y="5"/>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51" name="Google Shape;10951;p50"/>
              <p:cNvSpPr/>
              <p:nvPr/>
            </p:nvSpPr>
            <p:spPr>
              <a:xfrm>
                <a:off x="670175" y="1780150"/>
                <a:ext cx="600" cy="600"/>
              </a:xfrm>
              <a:custGeom>
                <a:avLst/>
                <a:gdLst/>
                <a:ahLst/>
                <a:cxnLst/>
                <a:rect l="l" t="t" r="r" b="b"/>
                <a:pathLst>
                  <a:path w="24" h="24" extrusionOk="0">
                    <a:moveTo>
                      <a:pt x="10" y="0"/>
                    </a:moveTo>
                    <a:lnTo>
                      <a:pt x="10" y="0"/>
                    </a:lnTo>
                    <a:cubicBezTo>
                      <a:pt x="0" y="7"/>
                      <a:pt x="7" y="23"/>
                      <a:pt x="21" y="23"/>
                    </a:cubicBezTo>
                    <a:cubicBezTo>
                      <a:pt x="21" y="16"/>
                      <a:pt x="24" y="19"/>
                      <a:pt x="24" y="12"/>
                    </a:cubicBez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52" name="Google Shape;10952;p50"/>
              <p:cNvSpPr/>
              <p:nvPr/>
            </p:nvSpPr>
            <p:spPr>
              <a:xfrm>
                <a:off x="665900" y="1780525"/>
                <a:ext cx="825" cy="900"/>
              </a:xfrm>
              <a:custGeom>
                <a:avLst/>
                <a:gdLst/>
                <a:ahLst/>
                <a:cxnLst/>
                <a:rect l="l" t="t" r="r" b="b"/>
                <a:pathLst>
                  <a:path w="33" h="36" extrusionOk="0">
                    <a:moveTo>
                      <a:pt x="6" y="0"/>
                    </a:moveTo>
                    <a:cubicBezTo>
                      <a:pt x="0" y="0"/>
                      <a:pt x="1" y="12"/>
                      <a:pt x="2" y="24"/>
                    </a:cubicBezTo>
                    <a:cubicBezTo>
                      <a:pt x="11" y="32"/>
                      <a:pt x="16" y="35"/>
                      <a:pt x="20" y="35"/>
                    </a:cubicBezTo>
                    <a:cubicBezTo>
                      <a:pt x="27" y="35"/>
                      <a:pt x="29" y="26"/>
                      <a:pt x="32" y="18"/>
                    </a:cubicBezTo>
                    <a:lnTo>
                      <a:pt x="32" y="18"/>
                    </a:lnTo>
                    <a:lnTo>
                      <a:pt x="30" y="20"/>
                    </a:lnTo>
                    <a:cubicBezTo>
                      <a:pt x="18" y="6"/>
                      <a:pt x="11"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53" name="Google Shape;10953;p50"/>
              <p:cNvSpPr/>
              <p:nvPr/>
            </p:nvSpPr>
            <p:spPr>
              <a:xfrm>
                <a:off x="666725" y="1780500"/>
                <a:ext cx="225" cy="350"/>
              </a:xfrm>
              <a:custGeom>
                <a:avLst/>
                <a:gdLst/>
                <a:ahLst/>
                <a:cxnLst/>
                <a:rect l="l" t="t" r="r" b="b"/>
                <a:pathLst>
                  <a:path w="9" h="14" extrusionOk="0">
                    <a:moveTo>
                      <a:pt x="2" y="1"/>
                    </a:moveTo>
                    <a:cubicBezTo>
                      <a:pt x="1" y="1"/>
                      <a:pt x="3" y="8"/>
                      <a:pt x="2" y="13"/>
                    </a:cubicBezTo>
                    <a:lnTo>
                      <a:pt x="2" y="13"/>
                    </a:lnTo>
                    <a:cubicBezTo>
                      <a:pt x="3" y="10"/>
                      <a:pt x="7" y="7"/>
                      <a:pt x="9" y="7"/>
                    </a:cubicBezTo>
                    <a:cubicBezTo>
                      <a:pt x="5" y="3"/>
                      <a:pt x="3" y="1"/>
                      <a:pt x="2" y="1"/>
                    </a:cubicBezTo>
                    <a:close/>
                    <a:moveTo>
                      <a:pt x="2" y="13"/>
                    </a:moveTo>
                    <a:lnTo>
                      <a:pt x="2" y="13"/>
                    </a:lnTo>
                    <a:cubicBezTo>
                      <a:pt x="2" y="13"/>
                      <a:pt x="2" y="14"/>
                      <a:pt x="2" y="14"/>
                    </a:cubicBezTo>
                    <a:cubicBezTo>
                      <a:pt x="2" y="14"/>
                      <a:pt x="2" y="13"/>
                      <a:pt x="2" y="1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54" name="Google Shape;10954;p50"/>
              <p:cNvSpPr/>
              <p:nvPr/>
            </p:nvSpPr>
            <p:spPr>
              <a:xfrm>
                <a:off x="660925" y="1781600"/>
                <a:ext cx="1125" cy="1025"/>
              </a:xfrm>
              <a:custGeom>
                <a:avLst/>
                <a:gdLst/>
                <a:ahLst/>
                <a:cxnLst/>
                <a:rect l="l" t="t" r="r" b="b"/>
                <a:pathLst>
                  <a:path w="45" h="41" extrusionOk="0">
                    <a:moveTo>
                      <a:pt x="7" y="0"/>
                    </a:moveTo>
                    <a:cubicBezTo>
                      <a:pt x="1" y="0"/>
                      <a:pt x="17" y="41"/>
                      <a:pt x="28" y="41"/>
                    </a:cubicBezTo>
                    <a:cubicBezTo>
                      <a:pt x="31" y="41"/>
                      <a:pt x="33" y="38"/>
                      <a:pt x="34" y="30"/>
                    </a:cubicBezTo>
                    <a:cubicBezTo>
                      <a:pt x="45" y="30"/>
                      <a:pt x="8" y="6"/>
                      <a:pt x="14" y="6"/>
                    </a:cubicBezTo>
                    <a:cubicBezTo>
                      <a:pt x="14" y="6"/>
                      <a:pt x="15" y="7"/>
                      <a:pt x="16" y="7"/>
                    </a:cubicBezTo>
                    <a:cubicBezTo>
                      <a:pt x="12" y="2"/>
                      <a:pt x="9"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55" name="Google Shape;10955;p50"/>
              <p:cNvSpPr/>
              <p:nvPr/>
            </p:nvSpPr>
            <p:spPr>
              <a:xfrm>
                <a:off x="667275" y="1782175"/>
                <a:ext cx="900" cy="725"/>
              </a:xfrm>
              <a:custGeom>
                <a:avLst/>
                <a:gdLst/>
                <a:ahLst/>
                <a:cxnLst/>
                <a:rect l="l" t="t" r="r" b="b"/>
                <a:pathLst>
                  <a:path w="36" h="29" extrusionOk="0">
                    <a:moveTo>
                      <a:pt x="1" y="0"/>
                    </a:moveTo>
                    <a:lnTo>
                      <a:pt x="19" y="28"/>
                    </a:lnTo>
                    <a:lnTo>
                      <a:pt x="35"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56" name="Google Shape;10956;p50"/>
              <p:cNvSpPr/>
              <p:nvPr/>
            </p:nvSpPr>
            <p:spPr>
              <a:xfrm>
                <a:off x="665525" y="1783625"/>
                <a:ext cx="850" cy="550"/>
              </a:xfrm>
              <a:custGeom>
                <a:avLst/>
                <a:gdLst/>
                <a:ahLst/>
                <a:cxnLst/>
                <a:rect l="l" t="t" r="r" b="b"/>
                <a:pathLst>
                  <a:path w="34" h="22" extrusionOk="0">
                    <a:moveTo>
                      <a:pt x="26" y="0"/>
                    </a:moveTo>
                    <a:cubicBezTo>
                      <a:pt x="15" y="7"/>
                      <a:pt x="1" y="14"/>
                      <a:pt x="10" y="21"/>
                    </a:cubicBezTo>
                    <a:lnTo>
                      <a:pt x="33" y="12"/>
                    </a:lnTo>
                    <a:cubicBezTo>
                      <a:pt x="29" y="9"/>
                      <a:pt x="26" y="5"/>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57" name="Google Shape;10957;p50"/>
              <p:cNvSpPr/>
              <p:nvPr/>
            </p:nvSpPr>
            <p:spPr>
              <a:xfrm>
                <a:off x="666175" y="1783200"/>
                <a:ext cx="250" cy="450"/>
              </a:xfrm>
              <a:custGeom>
                <a:avLst/>
                <a:gdLst/>
                <a:ahLst/>
                <a:cxnLst/>
                <a:rect l="l" t="t" r="r" b="b"/>
                <a:pathLst>
                  <a:path w="10" h="18" extrusionOk="0">
                    <a:moveTo>
                      <a:pt x="7" y="1"/>
                    </a:moveTo>
                    <a:cubicBezTo>
                      <a:pt x="3" y="6"/>
                      <a:pt x="0" y="10"/>
                      <a:pt x="0" y="17"/>
                    </a:cubicBezTo>
                    <a:cubicBezTo>
                      <a:pt x="5" y="13"/>
                      <a:pt x="10" y="8"/>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58" name="Google Shape;10958;p50"/>
              <p:cNvSpPr/>
              <p:nvPr/>
            </p:nvSpPr>
            <p:spPr>
              <a:xfrm>
                <a:off x="667275" y="1783450"/>
                <a:ext cx="600" cy="250"/>
              </a:xfrm>
              <a:custGeom>
                <a:avLst/>
                <a:gdLst/>
                <a:ahLst/>
                <a:cxnLst/>
                <a:rect l="l" t="t" r="r" b="b"/>
                <a:pathLst>
                  <a:path w="24" h="10" extrusionOk="0">
                    <a:moveTo>
                      <a:pt x="12" y="0"/>
                    </a:moveTo>
                    <a:lnTo>
                      <a:pt x="1" y="9"/>
                    </a:lnTo>
                    <a:lnTo>
                      <a:pt x="24" y="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59" name="Google Shape;10959;p50"/>
              <p:cNvSpPr/>
              <p:nvPr/>
            </p:nvSpPr>
            <p:spPr>
              <a:xfrm>
                <a:off x="661950" y="1788375"/>
                <a:ext cx="600" cy="775"/>
              </a:xfrm>
              <a:custGeom>
                <a:avLst/>
                <a:gdLst/>
                <a:ahLst/>
                <a:cxnLst/>
                <a:rect l="l" t="t" r="r" b="b"/>
                <a:pathLst>
                  <a:path w="24" h="31" extrusionOk="0">
                    <a:moveTo>
                      <a:pt x="5" y="0"/>
                    </a:moveTo>
                    <a:lnTo>
                      <a:pt x="0" y="23"/>
                    </a:lnTo>
                    <a:cubicBezTo>
                      <a:pt x="6" y="28"/>
                      <a:pt x="12" y="30"/>
                      <a:pt x="16" y="30"/>
                    </a:cubicBezTo>
                    <a:cubicBezTo>
                      <a:pt x="21" y="30"/>
                      <a:pt x="23" y="28"/>
                      <a:pt x="23" y="23"/>
                    </a:cubicBezTo>
                    <a:cubicBezTo>
                      <a:pt x="16" y="14"/>
                      <a:pt x="19"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60" name="Google Shape;10960;p50"/>
              <p:cNvSpPr/>
              <p:nvPr/>
            </p:nvSpPr>
            <p:spPr>
              <a:xfrm>
                <a:off x="664600" y="1788300"/>
                <a:ext cx="1075" cy="800"/>
              </a:xfrm>
              <a:custGeom>
                <a:avLst/>
                <a:gdLst/>
                <a:ahLst/>
                <a:cxnLst/>
                <a:rect l="l" t="t" r="r" b="b"/>
                <a:pathLst>
                  <a:path w="43" h="32" extrusionOk="0">
                    <a:moveTo>
                      <a:pt x="1" y="1"/>
                    </a:moveTo>
                    <a:lnTo>
                      <a:pt x="43" y="31"/>
                    </a:lnTo>
                    <a:lnTo>
                      <a:pt x="33" y="13"/>
                    </a:lnTo>
                    <a:cubicBezTo>
                      <a:pt x="22" y="10"/>
                      <a:pt x="10"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61" name="Google Shape;10961;p50"/>
              <p:cNvSpPr/>
              <p:nvPr/>
            </p:nvSpPr>
            <p:spPr>
              <a:xfrm>
                <a:off x="664725" y="1789950"/>
                <a:ext cx="775" cy="825"/>
              </a:xfrm>
              <a:custGeom>
                <a:avLst/>
                <a:gdLst/>
                <a:ahLst/>
                <a:cxnLst/>
                <a:rect l="l" t="t" r="r" b="b"/>
                <a:pathLst>
                  <a:path w="31" h="33" extrusionOk="0">
                    <a:moveTo>
                      <a:pt x="9" y="0"/>
                    </a:moveTo>
                    <a:cubicBezTo>
                      <a:pt x="7" y="0"/>
                      <a:pt x="4" y="1"/>
                      <a:pt x="1" y="2"/>
                    </a:cubicBezTo>
                    <a:cubicBezTo>
                      <a:pt x="9" y="9"/>
                      <a:pt x="16" y="33"/>
                      <a:pt x="23" y="33"/>
                    </a:cubicBezTo>
                    <a:cubicBezTo>
                      <a:pt x="26" y="33"/>
                      <a:pt x="28" y="31"/>
                      <a:pt x="31" y="25"/>
                    </a:cubicBezTo>
                    <a:cubicBezTo>
                      <a:pt x="21" y="18"/>
                      <a:pt x="2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62" name="Google Shape;10962;p50"/>
              <p:cNvSpPr/>
              <p:nvPr/>
            </p:nvSpPr>
            <p:spPr>
              <a:xfrm>
                <a:off x="656600" y="1794275"/>
                <a:ext cx="1600" cy="1475"/>
              </a:xfrm>
              <a:custGeom>
                <a:avLst/>
                <a:gdLst/>
                <a:ahLst/>
                <a:cxnLst/>
                <a:rect l="l" t="t" r="r" b="b"/>
                <a:pathLst>
                  <a:path w="64" h="59" extrusionOk="0">
                    <a:moveTo>
                      <a:pt x="1" y="1"/>
                    </a:moveTo>
                    <a:lnTo>
                      <a:pt x="61" y="59"/>
                    </a:lnTo>
                    <a:lnTo>
                      <a:pt x="64" y="5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63" name="Google Shape;10963;p50"/>
              <p:cNvSpPr/>
              <p:nvPr/>
            </p:nvSpPr>
            <p:spPr>
              <a:xfrm>
                <a:off x="654350" y="1802975"/>
                <a:ext cx="1900" cy="1600"/>
              </a:xfrm>
              <a:custGeom>
                <a:avLst/>
                <a:gdLst/>
                <a:ahLst/>
                <a:cxnLst/>
                <a:rect l="l" t="t" r="r" b="b"/>
                <a:pathLst>
                  <a:path w="76" h="64" extrusionOk="0">
                    <a:moveTo>
                      <a:pt x="17" y="0"/>
                    </a:moveTo>
                    <a:lnTo>
                      <a:pt x="17" y="0"/>
                    </a:lnTo>
                    <a:cubicBezTo>
                      <a:pt x="14" y="28"/>
                      <a:pt x="1" y="24"/>
                      <a:pt x="40" y="63"/>
                    </a:cubicBezTo>
                    <a:cubicBezTo>
                      <a:pt x="75" y="61"/>
                      <a:pt x="20" y="21"/>
                      <a:pt x="47" y="21"/>
                    </a:cubicBezTo>
                    <a:cubicBezTo>
                      <a:pt x="48" y="21"/>
                      <a:pt x="50" y="21"/>
                      <a:pt x="52" y="21"/>
                    </a:cubicBezTo>
                    <a:cubicBezTo>
                      <a:pt x="47" y="3"/>
                      <a:pt x="21" y="19"/>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64" name="Google Shape;10964;p50"/>
              <p:cNvSpPr/>
              <p:nvPr/>
            </p:nvSpPr>
            <p:spPr>
              <a:xfrm>
                <a:off x="583575" y="1766050"/>
                <a:ext cx="275" cy="725"/>
              </a:xfrm>
              <a:custGeom>
                <a:avLst/>
                <a:gdLst/>
                <a:ahLst/>
                <a:cxnLst/>
                <a:rect l="l" t="t" r="r" b="b"/>
                <a:pathLst>
                  <a:path w="11" h="29" extrusionOk="0">
                    <a:moveTo>
                      <a:pt x="1" y="1"/>
                    </a:moveTo>
                    <a:lnTo>
                      <a:pt x="1" y="29"/>
                    </a:lnTo>
                    <a:lnTo>
                      <a:pt x="10" y="2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65" name="Google Shape;10965;p50"/>
              <p:cNvSpPr/>
              <p:nvPr/>
            </p:nvSpPr>
            <p:spPr>
              <a:xfrm>
                <a:off x="582075" y="1766400"/>
                <a:ext cx="775" cy="1250"/>
              </a:xfrm>
              <a:custGeom>
                <a:avLst/>
                <a:gdLst/>
                <a:ahLst/>
                <a:cxnLst/>
                <a:rect l="l" t="t" r="r" b="b"/>
                <a:pathLst>
                  <a:path w="31" h="50" extrusionOk="0">
                    <a:moveTo>
                      <a:pt x="31" y="1"/>
                    </a:moveTo>
                    <a:lnTo>
                      <a:pt x="1" y="38"/>
                    </a:lnTo>
                    <a:cubicBezTo>
                      <a:pt x="8" y="38"/>
                      <a:pt x="15" y="38"/>
                      <a:pt x="12" y="49"/>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66" name="Google Shape;10966;p50"/>
              <p:cNvSpPr/>
              <p:nvPr/>
            </p:nvSpPr>
            <p:spPr>
              <a:xfrm>
                <a:off x="624625" y="1811675"/>
                <a:ext cx="375" cy="825"/>
              </a:xfrm>
              <a:custGeom>
                <a:avLst/>
                <a:gdLst/>
                <a:ahLst/>
                <a:cxnLst/>
                <a:rect l="l" t="t" r="r" b="b"/>
                <a:pathLst>
                  <a:path w="15" h="33" extrusionOk="0">
                    <a:moveTo>
                      <a:pt x="0" y="0"/>
                    </a:moveTo>
                    <a:lnTo>
                      <a:pt x="10" y="33"/>
                    </a:lnTo>
                    <a:lnTo>
                      <a:pt x="14" y="21"/>
                    </a:lnTo>
                    <a:cubicBezTo>
                      <a:pt x="14" y="7"/>
                      <a:pt x="10"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67" name="Google Shape;10967;p50"/>
              <p:cNvSpPr/>
              <p:nvPr/>
            </p:nvSpPr>
            <p:spPr>
              <a:xfrm>
                <a:off x="618250" y="1808300"/>
                <a:ext cx="425" cy="1200"/>
              </a:xfrm>
              <a:custGeom>
                <a:avLst/>
                <a:gdLst/>
                <a:ahLst/>
                <a:cxnLst/>
                <a:rect l="l" t="t" r="r" b="b"/>
                <a:pathLst>
                  <a:path w="17" h="48" extrusionOk="0">
                    <a:moveTo>
                      <a:pt x="17" y="1"/>
                    </a:moveTo>
                    <a:lnTo>
                      <a:pt x="0" y="42"/>
                    </a:lnTo>
                    <a:lnTo>
                      <a:pt x="5" y="47"/>
                    </a:ln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68" name="Google Shape;10968;p50"/>
              <p:cNvSpPr/>
              <p:nvPr/>
            </p:nvSpPr>
            <p:spPr>
              <a:xfrm>
                <a:off x="612225" y="1807550"/>
                <a:ext cx="825" cy="775"/>
              </a:xfrm>
              <a:custGeom>
                <a:avLst/>
                <a:gdLst/>
                <a:ahLst/>
                <a:cxnLst/>
                <a:rect l="l" t="t" r="r" b="b"/>
                <a:pathLst>
                  <a:path w="33" h="31" extrusionOk="0">
                    <a:moveTo>
                      <a:pt x="17" y="1"/>
                    </a:moveTo>
                    <a:cubicBezTo>
                      <a:pt x="15" y="1"/>
                      <a:pt x="10" y="6"/>
                      <a:pt x="0" y="21"/>
                    </a:cubicBezTo>
                    <a:cubicBezTo>
                      <a:pt x="7" y="27"/>
                      <a:pt x="18" y="25"/>
                      <a:pt x="26" y="27"/>
                    </a:cubicBezTo>
                    <a:lnTo>
                      <a:pt x="26" y="27"/>
                    </a:lnTo>
                    <a:cubicBezTo>
                      <a:pt x="18" y="19"/>
                      <a:pt x="22" y="1"/>
                      <a:pt x="17" y="1"/>
                    </a:cubicBezTo>
                    <a:close/>
                    <a:moveTo>
                      <a:pt x="26" y="27"/>
                    </a:moveTo>
                    <a:cubicBezTo>
                      <a:pt x="27" y="29"/>
                      <a:pt x="30" y="30"/>
                      <a:pt x="33" y="31"/>
                    </a:cubicBezTo>
                    <a:cubicBezTo>
                      <a:pt x="31" y="29"/>
                      <a:pt x="28" y="28"/>
                      <a:pt x="26" y="2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69" name="Google Shape;10969;p50"/>
              <p:cNvSpPr/>
              <p:nvPr/>
            </p:nvSpPr>
            <p:spPr>
              <a:xfrm>
                <a:off x="582375" y="1765250"/>
                <a:ext cx="600" cy="800"/>
              </a:xfrm>
              <a:custGeom>
                <a:avLst/>
                <a:gdLst/>
                <a:ahLst/>
                <a:cxnLst/>
                <a:rect l="l" t="t" r="r" b="b"/>
                <a:pathLst>
                  <a:path w="24" h="32" extrusionOk="0">
                    <a:moveTo>
                      <a:pt x="23" y="0"/>
                    </a:moveTo>
                    <a:lnTo>
                      <a:pt x="23" y="0"/>
                    </a:lnTo>
                    <a:cubicBezTo>
                      <a:pt x="9" y="2"/>
                      <a:pt x="0" y="32"/>
                      <a:pt x="2" y="32"/>
                    </a:cubicBezTo>
                    <a:cubicBezTo>
                      <a:pt x="2" y="32"/>
                      <a:pt x="2" y="31"/>
                      <a:pt x="3" y="30"/>
                    </a:cubicBezTo>
                    <a:cubicBezTo>
                      <a:pt x="3" y="31"/>
                      <a:pt x="4" y="31"/>
                      <a:pt x="4" y="31"/>
                    </a:cubicBezTo>
                    <a:cubicBezTo>
                      <a:pt x="9" y="31"/>
                      <a:pt x="19" y="4"/>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70" name="Google Shape;10970;p50"/>
              <p:cNvSpPr/>
              <p:nvPr/>
            </p:nvSpPr>
            <p:spPr>
              <a:xfrm>
                <a:off x="577850" y="1766300"/>
                <a:ext cx="825" cy="650"/>
              </a:xfrm>
              <a:custGeom>
                <a:avLst/>
                <a:gdLst/>
                <a:ahLst/>
                <a:cxnLst/>
                <a:rect l="l" t="t" r="r" b="b"/>
                <a:pathLst>
                  <a:path w="33" h="26" extrusionOk="0">
                    <a:moveTo>
                      <a:pt x="33" y="0"/>
                    </a:moveTo>
                    <a:lnTo>
                      <a:pt x="0" y="26"/>
                    </a:lnTo>
                    <a:lnTo>
                      <a:pt x="26" y="12"/>
                    </a:ln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71" name="Google Shape;10971;p50"/>
              <p:cNvSpPr/>
              <p:nvPr/>
            </p:nvSpPr>
            <p:spPr>
              <a:xfrm>
                <a:off x="575400" y="1765600"/>
                <a:ext cx="2250" cy="1125"/>
              </a:xfrm>
              <a:custGeom>
                <a:avLst/>
                <a:gdLst/>
                <a:ahLst/>
                <a:cxnLst/>
                <a:rect l="l" t="t" r="r" b="b"/>
                <a:pathLst>
                  <a:path w="90" h="45" extrusionOk="0">
                    <a:moveTo>
                      <a:pt x="3" y="0"/>
                    </a:moveTo>
                    <a:lnTo>
                      <a:pt x="3" y="0"/>
                    </a:lnTo>
                    <a:cubicBezTo>
                      <a:pt x="1" y="23"/>
                      <a:pt x="7" y="29"/>
                      <a:pt x="17" y="29"/>
                    </a:cubicBezTo>
                    <a:cubicBezTo>
                      <a:pt x="27" y="29"/>
                      <a:pt x="40" y="23"/>
                      <a:pt x="50" y="23"/>
                    </a:cubicBezTo>
                    <a:cubicBezTo>
                      <a:pt x="56" y="23"/>
                      <a:pt x="61" y="25"/>
                      <a:pt x="64" y="30"/>
                    </a:cubicBezTo>
                    <a:lnTo>
                      <a:pt x="64" y="44"/>
                    </a:lnTo>
                    <a:lnTo>
                      <a:pt x="89" y="5"/>
                    </a:lnTo>
                    <a:cubicBezTo>
                      <a:pt x="88" y="5"/>
                      <a:pt x="86" y="5"/>
                      <a:pt x="84" y="5"/>
                    </a:cubicBezTo>
                    <a:cubicBezTo>
                      <a:pt x="67" y="5"/>
                      <a:pt x="46" y="10"/>
                      <a:pt x="29" y="10"/>
                    </a:cubicBezTo>
                    <a:cubicBezTo>
                      <a:pt x="18" y="10"/>
                      <a:pt x="9" y="8"/>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72" name="Google Shape;10972;p50"/>
              <p:cNvSpPr/>
              <p:nvPr/>
            </p:nvSpPr>
            <p:spPr>
              <a:xfrm>
                <a:off x="572625" y="1762850"/>
                <a:ext cx="325" cy="275"/>
              </a:xfrm>
              <a:custGeom>
                <a:avLst/>
                <a:gdLst/>
                <a:ahLst/>
                <a:cxnLst/>
                <a:rect l="l" t="t" r="r" b="b"/>
                <a:pathLst>
                  <a:path w="13" h="11" extrusionOk="0">
                    <a:moveTo>
                      <a:pt x="10" y="0"/>
                    </a:moveTo>
                    <a:cubicBezTo>
                      <a:pt x="9" y="0"/>
                      <a:pt x="6" y="3"/>
                      <a:pt x="1" y="11"/>
                    </a:cubicBezTo>
                    <a:lnTo>
                      <a:pt x="12" y="6"/>
                    </a:lnTo>
                    <a:cubicBezTo>
                      <a:pt x="12" y="3"/>
                      <a:pt x="12"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73" name="Google Shape;10973;p50"/>
              <p:cNvSpPr/>
              <p:nvPr/>
            </p:nvSpPr>
            <p:spPr>
              <a:xfrm>
                <a:off x="572875" y="1762800"/>
                <a:ext cx="475" cy="525"/>
              </a:xfrm>
              <a:custGeom>
                <a:avLst/>
                <a:gdLst/>
                <a:ahLst/>
                <a:cxnLst/>
                <a:rect l="l" t="t" r="r" b="b"/>
                <a:pathLst>
                  <a:path w="19" h="21" extrusionOk="0">
                    <a:moveTo>
                      <a:pt x="16" y="1"/>
                    </a:moveTo>
                    <a:lnTo>
                      <a:pt x="2" y="8"/>
                    </a:lnTo>
                    <a:cubicBezTo>
                      <a:pt x="2" y="13"/>
                      <a:pt x="1" y="21"/>
                      <a:pt x="3" y="21"/>
                    </a:cubicBezTo>
                    <a:cubicBezTo>
                      <a:pt x="4" y="21"/>
                      <a:pt x="7" y="16"/>
                      <a:pt x="14" y="3"/>
                    </a:cubicBezTo>
                    <a:lnTo>
                      <a:pt x="14" y="3"/>
                    </a:lnTo>
                    <a:cubicBezTo>
                      <a:pt x="12" y="8"/>
                      <a:pt x="12" y="10"/>
                      <a:pt x="12" y="10"/>
                    </a:cubicBezTo>
                    <a:cubicBezTo>
                      <a:pt x="13" y="10"/>
                      <a:pt x="16" y="7"/>
                      <a:pt x="19" y="3"/>
                    </a:cubicBezTo>
                    <a:lnTo>
                      <a:pt x="1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74" name="Google Shape;10974;p50"/>
              <p:cNvSpPr/>
              <p:nvPr/>
            </p:nvSpPr>
            <p:spPr>
              <a:xfrm>
                <a:off x="573800" y="1763750"/>
                <a:ext cx="200" cy="125"/>
              </a:xfrm>
              <a:custGeom>
                <a:avLst/>
                <a:gdLst/>
                <a:ahLst/>
                <a:cxnLst/>
                <a:rect l="l" t="t" r="r" b="b"/>
                <a:pathLst>
                  <a:path w="8" h="5" extrusionOk="0">
                    <a:moveTo>
                      <a:pt x="3" y="0"/>
                    </a:moveTo>
                    <a:lnTo>
                      <a:pt x="0" y="5"/>
                    </a:lnTo>
                    <a:lnTo>
                      <a:pt x="7" y="5"/>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75" name="Google Shape;10975;p50"/>
              <p:cNvSpPr/>
              <p:nvPr/>
            </p:nvSpPr>
            <p:spPr>
              <a:xfrm>
                <a:off x="574825" y="1766800"/>
                <a:ext cx="625" cy="675"/>
              </a:xfrm>
              <a:custGeom>
                <a:avLst/>
                <a:gdLst/>
                <a:ahLst/>
                <a:cxnLst/>
                <a:rect l="l" t="t" r="r" b="b"/>
                <a:pathLst>
                  <a:path w="25" h="27" extrusionOk="0">
                    <a:moveTo>
                      <a:pt x="5" y="1"/>
                    </a:moveTo>
                    <a:cubicBezTo>
                      <a:pt x="3" y="1"/>
                      <a:pt x="2" y="2"/>
                      <a:pt x="1" y="6"/>
                    </a:cubicBezTo>
                    <a:lnTo>
                      <a:pt x="8" y="26"/>
                    </a:lnTo>
                    <a:lnTo>
                      <a:pt x="24" y="10"/>
                    </a:lnTo>
                    <a:lnTo>
                      <a:pt x="24" y="10"/>
                    </a:lnTo>
                    <a:cubicBezTo>
                      <a:pt x="23" y="11"/>
                      <a:pt x="22" y="12"/>
                      <a:pt x="20" y="12"/>
                    </a:cubicBezTo>
                    <a:cubicBezTo>
                      <a:pt x="14" y="12"/>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76" name="Google Shape;10976;p50"/>
              <p:cNvSpPr/>
              <p:nvPr/>
            </p:nvSpPr>
            <p:spPr>
              <a:xfrm>
                <a:off x="570550" y="1760900"/>
                <a:ext cx="425" cy="1175"/>
              </a:xfrm>
              <a:custGeom>
                <a:avLst/>
                <a:gdLst/>
                <a:ahLst/>
                <a:cxnLst/>
                <a:rect l="l" t="t" r="r" b="b"/>
                <a:pathLst>
                  <a:path w="17" h="47" extrusionOk="0">
                    <a:moveTo>
                      <a:pt x="5" y="0"/>
                    </a:moveTo>
                    <a:cubicBezTo>
                      <a:pt x="4" y="3"/>
                      <a:pt x="4" y="5"/>
                      <a:pt x="4" y="7"/>
                    </a:cubicBezTo>
                    <a:lnTo>
                      <a:pt x="4" y="7"/>
                    </a:lnTo>
                    <a:cubicBezTo>
                      <a:pt x="4" y="5"/>
                      <a:pt x="5" y="3"/>
                      <a:pt x="5" y="0"/>
                    </a:cubicBezTo>
                    <a:close/>
                    <a:moveTo>
                      <a:pt x="4" y="7"/>
                    </a:moveTo>
                    <a:lnTo>
                      <a:pt x="4" y="7"/>
                    </a:lnTo>
                    <a:cubicBezTo>
                      <a:pt x="2" y="19"/>
                      <a:pt x="0" y="33"/>
                      <a:pt x="0" y="47"/>
                    </a:cubicBezTo>
                    <a:lnTo>
                      <a:pt x="17" y="38"/>
                    </a:lnTo>
                    <a:cubicBezTo>
                      <a:pt x="13" y="28"/>
                      <a:pt x="4" y="19"/>
                      <a:pt x="4"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77" name="Google Shape;10977;p50"/>
              <p:cNvSpPr/>
              <p:nvPr/>
            </p:nvSpPr>
            <p:spPr>
              <a:xfrm>
                <a:off x="569975" y="1762050"/>
                <a:ext cx="600" cy="475"/>
              </a:xfrm>
              <a:custGeom>
                <a:avLst/>
                <a:gdLst/>
                <a:ahLst/>
                <a:cxnLst/>
                <a:rect l="l" t="t" r="r" b="b"/>
                <a:pathLst>
                  <a:path w="24" h="19" extrusionOk="0">
                    <a:moveTo>
                      <a:pt x="23" y="1"/>
                    </a:moveTo>
                    <a:lnTo>
                      <a:pt x="0" y="17"/>
                    </a:lnTo>
                    <a:cubicBezTo>
                      <a:pt x="4" y="18"/>
                      <a:pt x="7" y="18"/>
                      <a:pt x="9" y="18"/>
                    </a:cubicBezTo>
                    <a:cubicBezTo>
                      <a:pt x="19" y="18"/>
                      <a:pt x="23" y="12"/>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78" name="Google Shape;10978;p50"/>
              <p:cNvSpPr/>
              <p:nvPr/>
            </p:nvSpPr>
            <p:spPr>
              <a:xfrm>
                <a:off x="572000" y="1763750"/>
                <a:ext cx="1300" cy="875"/>
              </a:xfrm>
              <a:custGeom>
                <a:avLst/>
                <a:gdLst/>
                <a:ahLst/>
                <a:cxnLst/>
                <a:rect l="l" t="t" r="r" b="b"/>
                <a:pathLst>
                  <a:path w="52" h="35" extrusionOk="0">
                    <a:moveTo>
                      <a:pt x="51" y="0"/>
                    </a:moveTo>
                    <a:lnTo>
                      <a:pt x="0" y="35"/>
                    </a:lnTo>
                    <a:lnTo>
                      <a:pt x="7" y="35"/>
                    </a:lnTo>
                    <a:lnTo>
                      <a:pt x="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79" name="Google Shape;10979;p50"/>
              <p:cNvSpPr/>
              <p:nvPr/>
            </p:nvSpPr>
            <p:spPr>
              <a:xfrm>
                <a:off x="568350" y="1759850"/>
                <a:ext cx="725" cy="950"/>
              </a:xfrm>
              <a:custGeom>
                <a:avLst/>
                <a:gdLst/>
                <a:ahLst/>
                <a:cxnLst/>
                <a:rect l="l" t="t" r="r" b="b"/>
                <a:pathLst>
                  <a:path w="29" h="38" extrusionOk="0">
                    <a:moveTo>
                      <a:pt x="28" y="1"/>
                    </a:moveTo>
                    <a:lnTo>
                      <a:pt x="0" y="38"/>
                    </a:lnTo>
                    <a:lnTo>
                      <a:pt x="12" y="26"/>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80" name="Google Shape;10980;p50"/>
              <p:cNvSpPr/>
              <p:nvPr/>
            </p:nvSpPr>
            <p:spPr>
              <a:xfrm>
                <a:off x="566325" y="1759100"/>
                <a:ext cx="1300" cy="1300"/>
              </a:xfrm>
              <a:custGeom>
                <a:avLst/>
                <a:gdLst/>
                <a:ahLst/>
                <a:cxnLst/>
                <a:rect l="l" t="t" r="r" b="b"/>
                <a:pathLst>
                  <a:path w="52" h="52" extrusionOk="0">
                    <a:moveTo>
                      <a:pt x="44" y="1"/>
                    </a:moveTo>
                    <a:cubicBezTo>
                      <a:pt x="28" y="1"/>
                      <a:pt x="12" y="19"/>
                      <a:pt x="0" y="35"/>
                    </a:cubicBezTo>
                    <a:cubicBezTo>
                      <a:pt x="4" y="33"/>
                      <a:pt x="7" y="32"/>
                      <a:pt x="11" y="32"/>
                    </a:cubicBezTo>
                    <a:cubicBezTo>
                      <a:pt x="20" y="32"/>
                      <a:pt x="30" y="38"/>
                      <a:pt x="40" y="52"/>
                    </a:cubicBezTo>
                    <a:cubicBezTo>
                      <a:pt x="51" y="31"/>
                      <a:pt x="33" y="12"/>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81" name="Google Shape;10981;p50"/>
              <p:cNvSpPr/>
              <p:nvPr/>
            </p:nvSpPr>
            <p:spPr>
              <a:xfrm>
                <a:off x="565725" y="1759975"/>
                <a:ext cx="550" cy="650"/>
              </a:xfrm>
              <a:custGeom>
                <a:avLst/>
                <a:gdLst/>
                <a:ahLst/>
                <a:cxnLst/>
                <a:rect l="l" t="t" r="r" b="b"/>
                <a:pathLst>
                  <a:path w="22" h="26" extrusionOk="0">
                    <a:moveTo>
                      <a:pt x="22" y="0"/>
                    </a:moveTo>
                    <a:lnTo>
                      <a:pt x="22" y="0"/>
                    </a:lnTo>
                    <a:cubicBezTo>
                      <a:pt x="13" y="7"/>
                      <a:pt x="6" y="17"/>
                      <a:pt x="1" y="26"/>
                    </a:cubicBezTo>
                    <a:cubicBezTo>
                      <a:pt x="8" y="19"/>
                      <a:pt x="15"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82" name="Google Shape;10982;p50"/>
              <p:cNvSpPr/>
              <p:nvPr/>
            </p:nvSpPr>
            <p:spPr>
              <a:xfrm>
                <a:off x="568875" y="1761250"/>
                <a:ext cx="300" cy="950"/>
              </a:xfrm>
              <a:custGeom>
                <a:avLst/>
                <a:gdLst/>
                <a:ahLst/>
                <a:cxnLst/>
                <a:rect l="l" t="t" r="r" b="b"/>
                <a:pathLst>
                  <a:path w="12" h="38" extrusionOk="0">
                    <a:moveTo>
                      <a:pt x="0" y="0"/>
                    </a:moveTo>
                    <a:lnTo>
                      <a:pt x="2" y="35"/>
                    </a:lnTo>
                    <a:cubicBezTo>
                      <a:pt x="5" y="35"/>
                      <a:pt x="7" y="37"/>
                      <a:pt x="9" y="37"/>
                    </a:cubicBezTo>
                    <a:cubicBezTo>
                      <a:pt x="12" y="24"/>
                      <a:pt x="7"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83" name="Google Shape;10983;p50"/>
              <p:cNvSpPr/>
              <p:nvPr/>
            </p:nvSpPr>
            <p:spPr>
              <a:xfrm>
                <a:off x="568525" y="1762000"/>
                <a:ext cx="425" cy="200"/>
              </a:xfrm>
              <a:custGeom>
                <a:avLst/>
                <a:gdLst/>
                <a:ahLst/>
                <a:cxnLst/>
                <a:rect l="l" t="t" r="r" b="b"/>
                <a:pathLst>
                  <a:path w="17" h="8" extrusionOk="0">
                    <a:moveTo>
                      <a:pt x="0" y="0"/>
                    </a:moveTo>
                    <a:lnTo>
                      <a:pt x="16" y="7"/>
                    </a:lnTo>
                    <a:lnTo>
                      <a:pt x="16" y="5"/>
                    </a:lnTo>
                    <a:cubicBezTo>
                      <a:pt x="7" y="3"/>
                      <a:pt x="3"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84" name="Google Shape;10984;p50"/>
              <p:cNvSpPr/>
              <p:nvPr/>
            </p:nvSpPr>
            <p:spPr>
              <a:xfrm>
                <a:off x="569100" y="1762175"/>
                <a:ext cx="150" cy="125"/>
              </a:xfrm>
              <a:custGeom>
                <a:avLst/>
                <a:gdLst/>
                <a:ahLst/>
                <a:cxnLst/>
                <a:rect l="l" t="t" r="r" b="b"/>
                <a:pathLst>
                  <a:path w="6" h="5" extrusionOk="0">
                    <a:moveTo>
                      <a:pt x="3" y="0"/>
                    </a:moveTo>
                    <a:cubicBezTo>
                      <a:pt x="1" y="2"/>
                      <a:pt x="1" y="4"/>
                      <a:pt x="2" y="4"/>
                    </a:cubicBezTo>
                    <a:cubicBezTo>
                      <a:pt x="2" y="4"/>
                      <a:pt x="3"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85" name="Google Shape;10985;p50"/>
              <p:cNvSpPr/>
              <p:nvPr/>
            </p:nvSpPr>
            <p:spPr>
              <a:xfrm>
                <a:off x="569975" y="1763575"/>
                <a:ext cx="1125" cy="1625"/>
              </a:xfrm>
              <a:custGeom>
                <a:avLst/>
                <a:gdLst/>
                <a:ahLst/>
                <a:cxnLst/>
                <a:rect l="l" t="t" r="r" b="b"/>
                <a:pathLst>
                  <a:path w="45" h="65" extrusionOk="0">
                    <a:moveTo>
                      <a:pt x="44" y="0"/>
                    </a:moveTo>
                    <a:cubicBezTo>
                      <a:pt x="28" y="16"/>
                      <a:pt x="0" y="33"/>
                      <a:pt x="16" y="65"/>
                    </a:cubicBezTo>
                    <a:cubicBezTo>
                      <a:pt x="30" y="44"/>
                      <a:pt x="21" y="26"/>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86" name="Google Shape;10986;p50"/>
              <p:cNvSpPr/>
              <p:nvPr/>
            </p:nvSpPr>
            <p:spPr>
              <a:xfrm>
                <a:off x="569225" y="1762800"/>
                <a:ext cx="650" cy="800"/>
              </a:xfrm>
              <a:custGeom>
                <a:avLst/>
                <a:gdLst/>
                <a:ahLst/>
                <a:cxnLst/>
                <a:rect l="l" t="t" r="r" b="b"/>
                <a:pathLst>
                  <a:path w="26" h="32" extrusionOk="0">
                    <a:moveTo>
                      <a:pt x="26" y="1"/>
                    </a:moveTo>
                    <a:lnTo>
                      <a:pt x="0" y="19"/>
                    </a:lnTo>
                    <a:lnTo>
                      <a:pt x="19" y="31"/>
                    </a:lnTo>
                    <a:cubicBezTo>
                      <a:pt x="19" y="22"/>
                      <a:pt x="19" y="8"/>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87" name="Google Shape;10987;p50"/>
              <p:cNvSpPr/>
              <p:nvPr/>
            </p:nvSpPr>
            <p:spPr>
              <a:xfrm>
                <a:off x="568925" y="1763150"/>
                <a:ext cx="325" cy="375"/>
              </a:xfrm>
              <a:custGeom>
                <a:avLst/>
                <a:gdLst/>
                <a:ahLst/>
                <a:cxnLst/>
                <a:rect l="l" t="t" r="r" b="b"/>
                <a:pathLst>
                  <a:path w="13" h="15" extrusionOk="0">
                    <a:moveTo>
                      <a:pt x="5" y="1"/>
                    </a:moveTo>
                    <a:lnTo>
                      <a:pt x="0" y="15"/>
                    </a:lnTo>
                    <a:lnTo>
                      <a:pt x="12"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88" name="Google Shape;10988;p50"/>
              <p:cNvSpPr/>
              <p:nvPr/>
            </p:nvSpPr>
            <p:spPr>
              <a:xfrm>
                <a:off x="565725" y="1761475"/>
                <a:ext cx="1200" cy="775"/>
              </a:xfrm>
              <a:custGeom>
                <a:avLst/>
                <a:gdLst/>
                <a:ahLst/>
                <a:cxnLst/>
                <a:rect l="l" t="t" r="r" b="b"/>
                <a:pathLst>
                  <a:path w="48" h="31" extrusionOk="0">
                    <a:moveTo>
                      <a:pt x="33" y="1"/>
                    </a:moveTo>
                    <a:cubicBezTo>
                      <a:pt x="26" y="10"/>
                      <a:pt x="13" y="17"/>
                      <a:pt x="1" y="17"/>
                    </a:cubicBezTo>
                    <a:cubicBezTo>
                      <a:pt x="10" y="24"/>
                      <a:pt x="24" y="28"/>
                      <a:pt x="36" y="31"/>
                    </a:cubicBezTo>
                    <a:cubicBezTo>
                      <a:pt x="40" y="19"/>
                      <a:pt x="47"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89" name="Google Shape;10989;p50"/>
              <p:cNvSpPr/>
              <p:nvPr/>
            </p:nvSpPr>
            <p:spPr>
              <a:xfrm>
                <a:off x="567650" y="1761875"/>
                <a:ext cx="150" cy="125"/>
              </a:xfrm>
              <a:custGeom>
                <a:avLst/>
                <a:gdLst/>
                <a:ahLst/>
                <a:cxnLst/>
                <a:rect l="l" t="t" r="r" b="b"/>
                <a:pathLst>
                  <a:path w="6" h="5" extrusionOk="0">
                    <a:moveTo>
                      <a:pt x="0" y="1"/>
                    </a:moveTo>
                    <a:cubicBezTo>
                      <a:pt x="0" y="3"/>
                      <a:pt x="1" y="4"/>
                      <a:pt x="2" y="4"/>
                    </a:cubicBezTo>
                    <a:cubicBezTo>
                      <a:pt x="3" y="4"/>
                      <a:pt x="4"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90" name="Google Shape;10990;p50"/>
              <p:cNvSpPr/>
              <p:nvPr/>
            </p:nvSpPr>
            <p:spPr>
              <a:xfrm>
                <a:off x="562850" y="1761650"/>
                <a:ext cx="75" cy="200"/>
              </a:xfrm>
              <a:custGeom>
                <a:avLst/>
                <a:gdLst/>
                <a:ahLst/>
                <a:cxnLst/>
                <a:rect l="l" t="t" r="r" b="b"/>
                <a:pathLst>
                  <a:path w="3" h="8" extrusionOk="0">
                    <a:moveTo>
                      <a:pt x="0" y="1"/>
                    </a:moveTo>
                    <a:lnTo>
                      <a:pt x="2" y="8"/>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91" name="Google Shape;10991;p50"/>
              <p:cNvSpPr/>
              <p:nvPr/>
            </p:nvSpPr>
            <p:spPr>
              <a:xfrm>
                <a:off x="566600" y="1762175"/>
                <a:ext cx="600" cy="300"/>
              </a:xfrm>
              <a:custGeom>
                <a:avLst/>
                <a:gdLst/>
                <a:ahLst/>
                <a:cxnLst/>
                <a:rect l="l" t="t" r="r" b="b"/>
                <a:pathLst>
                  <a:path w="24" h="12" extrusionOk="0">
                    <a:moveTo>
                      <a:pt x="24" y="0"/>
                    </a:moveTo>
                    <a:cubicBezTo>
                      <a:pt x="17" y="0"/>
                      <a:pt x="10" y="3"/>
                      <a:pt x="3" y="3"/>
                    </a:cubicBezTo>
                    <a:cubicBezTo>
                      <a:pt x="1" y="6"/>
                      <a:pt x="1" y="8"/>
                      <a:pt x="2" y="8"/>
                    </a:cubicBezTo>
                    <a:cubicBezTo>
                      <a:pt x="2" y="8"/>
                      <a:pt x="2" y="8"/>
                      <a:pt x="3" y="7"/>
                    </a:cubicBezTo>
                    <a:cubicBezTo>
                      <a:pt x="5" y="10"/>
                      <a:pt x="7" y="11"/>
                      <a:pt x="9" y="11"/>
                    </a:cubicBezTo>
                    <a:cubicBezTo>
                      <a:pt x="14" y="11"/>
                      <a:pt x="19" y="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92" name="Google Shape;10992;p50"/>
              <p:cNvSpPr/>
              <p:nvPr/>
            </p:nvSpPr>
            <p:spPr>
              <a:xfrm>
                <a:off x="564875" y="1760850"/>
                <a:ext cx="375" cy="600"/>
              </a:xfrm>
              <a:custGeom>
                <a:avLst/>
                <a:gdLst/>
                <a:ahLst/>
                <a:cxnLst/>
                <a:rect l="l" t="t" r="r" b="b"/>
                <a:pathLst>
                  <a:path w="15" h="24" extrusionOk="0">
                    <a:moveTo>
                      <a:pt x="2" y="1"/>
                    </a:moveTo>
                    <a:cubicBezTo>
                      <a:pt x="1" y="1"/>
                      <a:pt x="1" y="1"/>
                      <a:pt x="0" y="2"/>
                    </a:cubicBezTo>
                    <a:cubicBezTo>
                      <a:pt x="3" y="9"/>
                      <a:pt x="7" y="16"/>
                      <a:pt x="14" y="23"/>
                    </a:cubicBezTo>
                    <a:cubicBezTo>
                      <a:pt x="10" y="1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93" name="Google Shape;10993;p50"/>
              <p:cNvSpPr/>
              <p:nvPr/>
            </p:nvSpPr>
            <p:spPr>
              <a:xfrm>
                <a:off x="567600" y="1761525"/>
                <a:ext cx="75" cy="150"/>
              </a:xfrm>
              <a:custGeom>
                <a:avLst/>
                <a:gdLst/>
                <a:ahLst/>
                <a:cxnLst/>
                <a:rect l="l" t="t" r="r" b="b"/>
                <a:pathLst>
                  <a:path w="3" h="6" extrusionOk="0">
                    <a:moveTo>
                      <a:pt x="1" y="0"/>
                    </a:moveTo>
                    <a:cubicBezTo>
                      <a:pt x="0" y="0"/>
                      <a:pt x="0" y="3"/>
                      <a:pt x="0" y="6"/>
                    </a:cubicBezTo>
                    <a:lnTo>
                      <a:pt x="2" y="6"/>
                    </a:lnTo>
                    <a:cubicBezTo>
                      <a:pt x="1" y="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94" name="Google Shape;10994;p50"/>
              <p:cNvSpPr/>
              <p:nvPr/>
            </p:nvSpPr>
            <p:spPr>
              <a:xfrm>
                <a:off x="567250" y="1761650"/>
                <a:ext cx="425" cy="550"/>
              </a:xfrm>
              <a:custGeom>
                <a:avLst/>
                <a:gdLst/>
                <a:ahLst/>
                <a:cxnLst/>
                <a:rect l="l" t="t" r="r" b="b"/>
                <a:pathLst>
                  <a:path w="17" h="22" extrusionOk="0">
                    <a:moveTo>
                      <a:pt x="14" y="1"/>
                    </a:moveTo>
                    <a:cubicBezTo>
                      <a:pt x="10" y="8"/>
                      <a:pt x="3" y="12"/>
                      <a:pt x="0" y="21"/>
                    </a:cubicBezTo>
                    <a:cubicBezTo>
                      <a:pt x="5" y="19"/>
                      <a:pt x="12" y="14"/>
                      <a:pt x="16" y="10"/>
                    </a:cubicBezTo>
                    <a:cubicBezTo>
                      <a:pt x="16" y="8"/>
                      <a:pt x="14" y="5"/>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95" name="Google Shape;10995;p50"/>
              <p:cNvSpPr/>
              <p:nvPr/>
            </p:nvSpPr>
            <p:spPr>
              <a:xfrm>
                <a:off x="561150" y="1761775"/>
                <a:ext cx="2300" cy="5300"/>
              </a:xfrm>
              <a:custGeom>
                <a:avLst/>
                <a:gdLst/>
                <a:ahLst/>
                <a:cxnLst/>
                <a:rect l="l" t="t" r="r" b="b"/>
                <a:pathLst>
                  <a:path w="92" h="212" extrusionOk="0">
                    <a:moveTo>
                      <a:pt x="70" y="0"/>
                    </a:moveTo>
                    <a:cubicBezTo>
                      <a:pt x="70" y="19"/>
                      <a:pt x="61" y="35"/>
                      <a:pt x="45" y="44"/>
                    </a:cubicBezTo>
                    <a:cubicBezTo>
                      <a:pt x="52" y="63"/>
                      <a:pt x="91" y="88"/>
                      <a:pt x="70" y="116"/>
                    </a:cubicBezTo>
                    <a:cubicBezTo>
                      <a:pt x="65" y="118"/>
                      <a:pt x="62" y="119"/>
                      <a:pt x="59" y="119"/>
                    </a:cubicBezTo>
                    <a:cubicBezTo>
                      <a:pt x="55" y="119"/>
                      <a:pt x="53" y="117"/>
                      <a:pt x="52" y="116"/>
                    </a:cubicBezTo>
                    <a:lnTo>
                      <a:pt x="24" y="151"/>
                    </a:lnTo>
                    <a:lnTo>
                      <a:pt x="29" y="128"/>
                    </a:lnTo>
                    <a:lnTo>
                      <a:pt x="47" y="111"/>
                    </a:lnTo>
                    <a:cubicBezTo>
                      <a:pt x="45" y="102"/>
                      <a:pt x="40" y="93"/>
                      <a:pt x="36" y="86"/>
                    </a:cubicBezTo>
                    <a:lnTo>
                      <a:pt x="36" y="86"/>
                    </a:lnTo>
                    <a:cubicBezTo>
                      <a:pt x="45" y="125"/>
                      <a:pt x="1" y="144"/>
                      <a:pt x="5" y="200"/>
                    </a:cubicBezTo>
                    <a:lnTo>
                      <a:pt x="29" y="179"/>
                    </a:lnTo>
                    <a:lnTo>
                      <a:pt x="29" y="179"/>
                    </a:lnTo>
                    <a:cubicBezTo>
                      <a:pt x="29" y="188"/>
                      <a:pt x="19" y="202"/>
                      <a:pt x="26" y="211"/>
                    </a:cubicBezTo>
                    <a:cubicBezTo>
                      <a:pt x="28" y="189"/>
                      <a:pt x="39" y="171"/>
                      <a:pt x="52" y="171"/>
                    </a:cubicBezTo>
                    <a:cubicBezTo>
                      <a:pt x="58" y="171"/>
                      <a:pt x="64" y="175"/>
                      <a:pt x="70" y="186"/>
                    </a:cubicBezTo>
                    <a:cubicBezTo>
                      <a:pt x="89" y="162"/>
                      <a:pt x="84" y="60"/>
                      <a:pt x="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96" name="Google Shape;10996;p50"/>
              <p:cNvSpPr/>
              <p:nvPr/>
            </p:nvSpPr>
            <p:spPr>
              <a:xfrm>
                <a:off x="562900" y="1760725"/>
                <a:ext cx="1250" cy="1250"/>
              </a:xfrm>
              <a:custGeom>
                <a:avLst/>
                <a:gdLst/>
                <a:ahLst/>
                <a:cxnLst/>
                <a:rect l="l" t="t" r="r" b="b"/>
                <a:pathLst>
                  <a:path w="50" h="50" extrusionOk="0">
                    <a:moveTo>
                      <a:pt x="21" y="0"/>
                    </a:moveTo>
                    <a:cubicBezTo>
                      <a:pt x="10" y="10"/>
                      <a:pt x="3" y="24"/>
                      <a:pt x="0" y="38"/>
                    </a:cubicBezTo>
                    <a:lnTo>
                      <a:pt x="44" y="45"/>
                    </a:lnTo>
                    <a:lnTo>
                      <a:pt x="40" y="49"/>
                    </a:lnTo>
                    <a:lnTo>
                      <a:pt x="40" y="49"/>
                    </a:lnTo>
                    <a:lnTo>
                      <a:pt x="49" y="45"/>
                    </a:lnTo>
                    <a:cubicBezTo>
                      <a:pt x="40" y="40"/>
                      <a:pt x="33" y="26"/>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97" name="Google Shape;10997;p50"/>
              <p:cNvSpPr/>
              <p:nvPr/>
            </p:nvSpPr>
            <p:spPr>
              <a:xfrm>
                <a:off x="564125" y="1761425"/>
                <a:ext cx="1675" cy="2625"/>
              </a:xfrm>
              <a:custGeom>
                <a:avLst/>
                <a:gdLst/>
                <a:ahLst/>
                <a:cxnLst/>
                <a:rect l="l" t="t" r="r" b="b"/>
                <a:pathLst>
                  <a:path w="67" h="105" extrusionOk="0">
                    <a:moveTo>
                      <a:pt x="44" y="7"/>
                    </a:moveTo>
                    <a:cubicBezTo>
                      <a:pt x="44" y="10"/>
                      <a:pt x="42" y="14"/>
                      <a:pt x="42" y="19"/>
                    </a:cubicBezTo>
                    <a:cubicBezTo>
                      <a:pt x="30" y="12"/>
                      <a:pt x="42" y="10"/>
                      <a:pt x="44" y="7"/>
                    </a:cubicBezTo>
                    <a:close/>
                    <a:moveTo>
                      <a:pt x="44" y="0"/>
                    </a:moveTo>
                    <a:lnTo>
                      <a:pt x="44" y="3"/>
                    </a:lnTo>
                    <a:cubicBezTo>
                      <a:pt x="46" y="6"/>
                      <a:pt x="46" y="8"/>
                      <a:pt x="45" y="8"/>
                    </a:cubicBezTo>
                    <a:cubicBezTo>
                      <a:pt x="45" y="8"/>
                      <a:pt x="45" y="8"/>
                      <a:pt x="44" y="7"/>
                    </a:cubicBezTo>
                    <a:lnTo>
                      <a:pt x="44" y="3"/>
                    </a:lnTo>
                    <a:lnTo>
                      <a:pt x="0" y="17"/>
                    </a:lnTo>
                    <a:cubicBezTo>
                      <a:pt x="9" y="19"/>
                      <a:pt x="17" y="21"/>
                      <a:pt x="26" y="21"/>
                    </a:cubicBezTo>
                    <a:cubicBezTo>
                      <a:pt x="31" y="21"/>
                      <a:pt x="36" y="21"/>
                      <a:pt x="42" y="19"/>
                    </a:cubicBezTo>
                    <a:lnTo>
                      <a:pt x="42" y="19"/>
                    </a:lnTo>
                    <a:cubicBezTo>
                      <a:pt x="30" y="54"/>
                      <a:pt x="9" y="65"/>
                      <a:pt x="16" y="105"/>
                    </a:cubicBezTo>
                    <a:cubicBezTo>
                      <a:pt x="42" y="105"/>
                      <a:pt x="37" y="77"/>
                      <a:pt x="53" y="63"/>
                    </a:cubicBezTo>
                    <a:lnTo>
                      <a:pt x="53" y="63"/>
                    </a:lnTo>
                    <a:cubicBezTo>
                      <a:pt x="49" y="63"/>
                      <a:pt x="46" y="64"/>
                      <a:pt x="44" y="64"/>
                    </a:cubicBezTo>
                    <a:cubicBezTo>
                      <a:pt x="22" y="64"/>
                      <a:pt x="67" y="44"/>
                      <a:pt x="42" y="23"/>
                    </a:cubicBezTo>
                    <a:cubicBezTo>
                      <a:pt x="49" y="19"/>
                      <a:pt x="56" y="17"/>
                      <a:pt x="65" y="17"/>
                    </a:cubicBezTo>
                    <a:cubicBezTo>
                      <a:pt x="56" y="12"/>
                      <a:pt x="51" y="5"/>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98" name="Google Shape;10998;p50"/>
              <p:cNvSpPr/>
              <p:nvPr/>
            </p:nvSpPr>
            <p:spPr>
              <a:xfrm>
                <a:off x="569325" y="1766700"/>
                <a:ext cx="150" cy="200"/>
              </a:xfrm>
              <a:custGeom>
                <a:avLst/>
                <a:gdLst/>
                <a:ahLst/>
                <a:cxnLst/>
                <a:rect l="l" t="t" r="r" b="b"/>
                <a:pathLst>
                  <a:path w="6" h="8" extrusionOk="0">
                    <a:moveTo>
                      <a:pt x="5" y="0"/>
                    </a:moveTo>
                    <a:cubicBezTo>
                      <a:pt x="3" y="3"/>
                      <a:pt x="1" y="5"/>
                      <a:pt x="5" y="7"/>
                    </a:cubicBezTo>
                    <a:cubicBezTo>
                      <a:pt x="5" y="5"/>
                      <a:pt x="5"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0999" name="Google Shape;10999;p50"/>
              <p:cNvSpPr/>
              <p:nvPr/>
            </p:nvSpPr>
            <p:spPr>
              <a:xfrm>
                <a:off x="569050" y="1764200"/>
                <a:ext cx="1050" cy="2525"/>
              </a:xfrm>
              <a:custGeom>
                <a:avLst/>
                <a:gdLst/>
                <a:ahLst/>
                <a:cxnLst/>
                <a:rect l="l" t="t" r="r" b="b"/>
                <a:pathLst>
                  <a:path w="42" h="101" extrusionOk="0">
                    <a:moveTo>
                      <a:pt x="2" y="1"/>
                    </a:moveTo>
                    <a:lnTo>
                      <a:pt x="2" y="1"/>
                    </a:lnTo>
                    <a:cubicBezTo>
                      <a:pt x="0" y="28"/>
                      <a:pt x="2" y="56"/>
                      <a:pt x="5" y="84"/>
                    </a:cubicBezTo>
                    <a:cubicBezTo>
                      <a:pt x="9" y="80"/>
                      <a:pt x="13" y="71"/>
                      <a:pt x="19" y="71"/>
                    </a:cubicBezTo>
                    <a:cubicBezTo>
                      <a:pt x="20" y="71"/>
                      <a:pt x="22" y="72"/>
                      <a:pt x="23" y="72"/>
                    </a:cubicBezTo>
                    <a:cubicBezTo>
                      <a:pt x="28" y="84"/>
                      <a:pt x="19" y="89"/>
                      <a:pt x="16" y="100"/>
                    </a:cubicBezTo>
                    <a:cubicBezTo>
                      <a:pt x="26" y="91"/>
                      <a:pt x="42" y="79"/>
                      <a:pt x="28" y="59"/>
                    </a:cubicBezTo>
                    <a:lnTo>
                      <a:pt x="28" y="59"/>
                    </a:lnTo>
                    <a:lnTo>
                      <a:pt x="26" y="63"/>
                    </a:lnTo>
                    <a:cubicBezTo>
                      <a:pt x="12" y="45"/>
                      <a:pt x="5" y="2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00" name="Google Shape;11000;p50"/>
              <p:cNvSpPr/>
              <p:nvPr/>
            </p:nvSpPr>
            <p:spPr>
              <a:xfrm>
                <a:off x="566325" y="1764325"/>
                <a:ext cx="875" cy="1050"/>
              </a:xfrm>
              <a:custGeom>
                <a:avLst/>
                <a:gdLst/>
                <a:ahLst/>
                <a:cxnLst/>
                <a:rect l="l" t="t" r="r" b="b"/>
                <a:pathLst>
                  <a:path w="35" h="42" extrusionOk="0">
                    <a:moveTo>
                      <a:pt x="35" y="0"/>
                    </a:moveTo>
                    <a:lnTo>
                      <a:pt x="0" y="12"/>
                    </a:lnTo>
                    <a:lnTo>
                      <a:pt x="12" y="42"/>
                    </a:lnTo>
                    <a:lnTo>
                      <a:pt x="14" y="26"/>
                    </a:lnTo>
                    <a:cubicBezTo>
                      <a:pt x="17" y="27"/>
                      <a:pt x="19" y="28"/>
                      <a:pt x="21" y="28"/>
                    </a:cubicBezTo>
                    <a:cubicBezTo>
                      <a:pt x="32" y="28"/>
                      <a:pt x="31" y="1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01" name="Google Shape;11001;p50"/>
              <p:cNvSpPr/>
              <p:nvPr/>
            </p:nvSpPr>
            <p:spPr>
              <a:xfrm>
                <a:off x="562325" y="1760325"/>
                <a:ext cx="600" cy="1225"/>
              </a:xfrm>
              <a:custGeom>
                <a:avLst/>
                <a:gdLst/>
                <a:ahLst/>
                <a:cxnLst/>
                <a:rect l="l" t="t" r="r" b="b"/>
                <a:pathLst>
                  <a:path w="24" h="49" extrusionOk="0">
                    <a:moveTo>
                      <a:pt x="23" y="0"/>
                    </a:moveTo>
                    <a:lnTo>
                      <a:pt x="0" y="49"/>
                    </a:lnTo>
                    <a:lnTo>
                      <a:pt x="16" y="35"/>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02" name="Google Shape;11002;p50"/>
              <p:cNvSpPr/>
              <p:nvPr/>
            </p:nvSpPr>
            <p:spPr>
              <a:xfrm>
                <a:off x="561325" y="1760500"/>
                <a:ext cx="325" cy="825"/>
              </a:xfrm>
              <a:custGeom>
                <a:avLst/>
                <a:gdLst/>
                <a:ahLst/>
                <a:cxnLst/>
                <a:rect l="l" t="t" r="r" b="b"/>
                <a:pathLst>
                  <a:path w="13" h="33" extrusionOk="0">
                    <a:moveTo>
                      <a:pt x="12" y="0"/>
                    </a:moveTo>
                    <a:lnTo>
                      <a:pt x="1" y="19"/>
                    </a:lnTo>
                    <a:lnTo>
                      <a:pt x="10" y="3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03" name="Google Shape;11003;p50"/>
              <p:cNvSpPr/>
              <p:nvPr/>
            </p:nvSpPr>
            <p:spPr>
              <a:xfrm>
                <a:off x="507200" y="1753775"/>
                <a:ext cx="425" cy="125"/>
              </a:xfrm>
              <a:custGeom>
                <a:avLst/>
                <a:gdLst/>
                <a:ahLst/>
                <a:cxnLst/>
                <a:rect l="l" t="t" r="r" b="b"/>
                <a:pathLst>
                  <a:path w="17" h="5" extrusionOk="0">
                    <a:moveTo>
                      <a:pt x="17" y="0"/>
                    </a:moveTo>
                    <a:cubicBezTo>
                      <a:pt x="8" y="0"/>
                      <a:pt x="1" y="3"/>
                      <a:pt x="1" y="5"/>
                    </a:cubicBezTo>
                    <a:lnTo>
                      <a:pt x="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04" name="Google Shape;11004;p50"/>
              <p:cNvSpPr/>
              <p:nvPr/>
            </p:nvSpPr>
            <p:spPr>
              <a:xfrm>
                <a:off x="536525" y="1761700"/>
                <a:ext cx="550" cy="1375"/>
              </a:xfrm>
              <a:custGeom>
                <a:avLst/>
                <a:gdLst/>
                <a:ahLst/>
                <a:cxnLst/>
                <a:rect l="l" t="t" r="r" b="b"/>
                <a:pathLst>
                  <a:path w="22" h="55" extrusionOk="0">
                    <a:moveTo>
                      <a:pt x="6" y="0"/>
                    </a:moveTo>
                    <a:cubicBezTo>
                      <a:pt x="5" y="0"/>
                      <a:pt x="4" y="4"/>
                      <a:pt x="3" y="12"/>
                    </a:cubicBezTo>
                    <a:lnTo>
                      <a:pt x="1" y="47"/>
                    </a:lnTo>
                    <a:cubicBezTo>
                      <a:pt x="3" y="46"/>
                      <a:pt x="6" y="45"/>
                      <a:pt x="8" y="45"/>
                    </a:cubicBezTo>
                    <a:cubicBezTo>
                      <a:pt x="14" y="45"/>
                      <a:pt x="18" y="49"/>
                      <a:pt x="21" y="54"/>
                    </a:cubicBezTo>
                    <a:cubicBezTo>
                      <a:pt x="14" y="33"/>
                      <a:pt x="10"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05" name="Google Shape;11005;p50"/>
              <p:cNvSpPr/>
              <p:nvPr/>
            </p:nvSpPr>
            <p:spPr>
              <a:xfrm>
                <a:off x="520125" y="1761825"/>
                <a:ext cx="775" cy="550"/>
              </a:xfrm>
              <a:custGeom>
                <a:avLst/>
                <a:gdLst/>
                <a:ahLst/>
                <a:cxnLst/>
                <a:rect l="l" t="t" r="r" b="b"/>
                <a:pathLst>
                  <a:path w="31" h="22" extrusionOk="0">
                    <a:moveTo>
                      <a:pt x="31" y="1"/>
                    </a:moveTo>
                    <a:lnTo>
                      <a:pt x="5" y="12"/>
                    </a:lnTo>
                    <a:cubicBezTo>
                      <a:pt x="5" y="14"/>
                      <a:pt x="3" y="19"/>
                      <a:pt x="1" y="21"/>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06" name="Google Shape;11006;p50"/>
              <p:cNvSpPr/>
              <p:nvPr/>
            </p:nvSpPr>
            <p:spPr>
              <a:xfrm>
                <a:off x="501925" y="1742650"/>
                <a:ext cx="950" cy="275"/>
              </a:xfrm>
              <a:custGeom>
                <a:avLst/>
                <a:gdLst/>
                <a:ahLst/>
                <a:cxnLst/>
                <a:rect l="l" t="t" r="r" b="b"/>
                <a:pathLst>
                  <a:path w="38" h="11" extrusionOk="0">
                    <a:moveTo>
                      <a:pt x="1" y="0"/>
                    </a:moveTo>
                    <a:cubicBezTo>
                      <a:pt x="2" y="8"/>
                      <a:pt x="5" y="11"/>
                      <a:pt x="11" y="11"/>
                    </a:cubicBezTo>
                    <a:cubicBezTo>
                      <a:pt x="18" y="11"/>
                      <a:pt x="27" y="7"/>
                      <a:pt x="38" y="7"/>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07" name="Google Shape;11007;p50"/>
              <p:cNvSpPr/>
              <p:nvPr/>
            </p:nvSpPr>
            <p:spPr>
              <a:xfrm>
                <a:off x="549050" y="1762350"/>
                <a:ext cx="900" cy="675"/>
              </a:xfrm>
              <a:custGeom>
                <a:avLst/>
                <a:gdLst/>
                <a:ahLst/>
                <a:cxnLst/>
                <a:rect l="l" t="t" r="r" b="b"/>
                <a:pathLst>
                  <a:path w="36" h="27" extrusionOk="0">
                    <a:moveTo>
                      <a:pt x="0" y="0"/>
                    </a:moveTo>
                    <a:cubicBezTo>
                      <a:pt x="13" y="11"/>
                      <a:pt x="25" y="27"/>
                      <a:pt x="32" y="27"/>
                    </a:cubicBezTo>
                    <a:cubicBezTo>
                      <a:pt x="34" y="27"/>
                      <a:pt x="36" y="23"/>
                      <a:pt x="35" y="14"/>
                    </a:cubicBezTo>
                    <a:cubicBezTo>
                      <a:pt x="26" y="5"/>
                      <a:pt x="12"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08" name="Google Shape;11008;p50"/>
              <p:cNvSpPr/>
              <p:nvPr/>
            </p:nvSpPr>
            <p:spPr>
              <a:xfrm>
                <a:off x="515150" y="1749200"/>
                <a:ext cx="600" cy="150"/>
              </a:xfrm>
              <a:custGeom>
                <a:avLst/>
                <a:gdLst/>
                <a:ahLst/>
                <a:cxnLst/>
                <a:rect l="l" t="t" r="r" b="b"/>
                <a:pathLst>
                  <a:path w="24" h="6" extrusionOk="0">
                    <a:moveTo>
                      <a:pt x="14" y="1"/>
                    </a:moveTo>
                    <a:cubicBezTo>
                      <a:pt x="9" y="1"/>
                      <a:pt x="4" y="2"/>
                      <a:pt x="0" y="5"/>
                    </a:cubicBezTo>
                    <a:cubicBezTo>
                      <a:pt x="3" y="5"/>
                      <a:pt x="5" y="6"/>
                      <a:pt x="8" y="6"/>
                    </a:cubicBezTo>
                    <a:cubicBezTo>
                      <a:pt x="14" y="6"/>
                      <a:pt x="18" y="4"/>
                      <a:pt x="23" y="2"/>
                    </a:cubicBezTo>
                    <a:cubicBezTo>
                      <a:pt x="20"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09" name="Google Shape;11009;p50"/>
              <p:cNvSpPr/>
              <p:nvPr/>
            </p:nvSpPr>
            <p:spPr>
              <a:xfrm>
                <a:off x="548300" y="1762025"/>
                <a:ext cx="775" cy="625"/>
              </a:xfrm>
              <a:custGeom>
                <a:avLst/>
                <a:gdLst/>
                <a:ahLst/>
                <a:cxnLst/>
                <a:rect l="l" t="t" r="r" b="b"/>
                <a:pathLst>
                  <a:path w="31" h="25" extrusionOk="0">
                    <a:moveTo>
                      <a:pt x="12" y="1"/>
                    </a:moveTo>
                    <a:cubicBezTo>
                      <a:pt x="7" y="1"/>
                      <a:pt x="4" y="6"/>
                      <a:pt x="0" y="18"/>
                    </a:cubicBezTo>
                    <a:cubicBezTo>
                      <a:pt x="3" y="20"/>
                      <a:pt x="5" y="23"/>
                      <a:pt x="7" y="25"/>
                    </a:cubicBezTo>
                    <a:cubicBezTo>
                      <a:pt x="16" y="18"/>
                      <a:pt x="19" y="13"/>
                      <a:pt x="30" y="13"/>
                    </a:cubicBezTo>
                    <a:cubicBezTo>
                      <a:pt x="23" y="6"/>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10" name="Google Shape;11010;p50"/>
              <p:cNvSpPr/>
              <p:nvPr/>
            </p:nvSpPr>
            <p:spPr>
              <a:xfrm>
                <a:off x="505700" y="1711575"/>
                <a:ext cx="125" cy="150"/>
              </a:xfrm>
              <a:custGeom>
                <a:avLst/>
                <a:gdLst/>
                <a:ahLst/>
                <a:cxnLst/>
                <a:rect l="l" t="t" r="r" b="b"/>
                <a:pathLst>
                  <a:path w="5" h="6" extrusionOk="0">
                    <a:moveTo>
                      <a:pt x="5" y="1"/>
                    </a:moveTo>
                    <a:cubicBezTo>
                      <a:pt x="0" y="3"/>
                      <a:pt x="0" y="3"/>
                      <a:pt x="0" y="5"/>
                    </a:cubicBezTo>
                    <a:cubicBezTo>
                      <a:pt x="3" y="3"/>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11" name="Google Shape;11011;p50"/>
              <p:cNvSpPr/>
              <p:nvPr/>
            </p:nvSpPr>
            <p:spPr>
              <a:xfrm>
                <a:off x="512350" y="1700850"/>
                <a:ext cx="275" cy="375"/>
              </a:xfrm>
              <a:custGeom>
                <a:avLst/>
                <a:gdLst/>
                <a:ahLst/>
                <a:cxnLst/>
                <a:rect l="l" t="t" r="r" b="b"/>
                <a:pathLst>
                  <a:path w="11" h="15" extrusionOk="0">
                    <a:moveTo>
                      <a:pt x="1" y="1"/>
                    </a:moveTo>
                    <a:cubicBezTo>
                      <a:pt x="6" y="5"/>
                      <a:pt x="8" y="10"/>
                      <a:pt x="10" y="15"/>
                    </a:cubicBezTo>
                    <a:cubicBezTo>
                      <a:pt x="10" y="12"/>
                      <a:pt x="10" y="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12" name="Google Shape;11012;p50"/>
              <p:cNvSpPr/>
              <p:nvPr/>
            </p:nvSpPr>
            <p:spPr>
              <a:xfrm>
                <a:off x="556875" y="1760975"/>
                <a:ext cx="150" cy="75"/>
              </a:xfrm>
              <a:custGeom>
                <a:avLst/>
                <a:gdLst/>
                <a:ahLst/>
                <a:cxnLst/>
                <a:rect l="l" t="t" r="r" b="b"/>
                <a:pathLst>
                  <a:path w="6" h="3" extrusionOk="0">
                    <a:moveTo>
                      <a:pt x="5" y="0"/>
                    </a:moveTo>
                    <a:cubicBezTo>
                      <a:pt x="4" y="0"/>
                      <a:pt x="1" y="1"/>
                      <a:pt x="0" y="2"/>
                    </a:cubicBezTo>
                    <a:cubicBezTo>
                      <a:pt x="5" y="1"/>
                      <a:pt x="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13" name="Google Shape;11013;p50"/>
              <p:cNvSpPr/>
              <p:nvPr/>
            </p:nvSpPr>
            <p:spPr>
              <a:xfrm>
                <a:off x="547300" y="1768075"/>
                <a:ext cx="100" cy="150"/>
              </a:xfrm>
              <a:custGeom>
                <a:avLst/>
                <a:gdLst/>
                <a:ahLst/>
                <a:cxnLst/>
                <a:rect l="l" t="t" r="r" b="b"/>
                <a:pathLst>
                  <a:path w="4" h="6" extrusionOk="0">
                    <a:moveTo>
                      <a:pt x="1" y="1"/>
                    </a:moveTo>
                    <a:lnTo>
                      <a:pt x="1" y="1"/>
                    </a:lnTo>
                    <a:cubicBezTo>
                      <a:pt x="3" y="6"/>
                      <a:pt x="3"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14" name="Google Shape;11014;p50"/>
              <p:cNvSpPr/>
              <p:nvPr/>
            </p:nvSpPr>
            <p:spPr>
              <a:xfrm>
                <a:off x="557225" y="1760900"/>
                <a:ext cx="250" cy="200"/>
              </a:xfrm>
              <a:custGeom>
                <a:avLst/>
                <a:gdLst/>
                <a:ahLst/>
                <a:cxnLst/>
                <a:rect l="l" t="t" r="r" b="b"/>
                <a:pathLst>
                  <a:path w="10" h="8" extrusionOk="0">
                    <a:moveTo>
                      <a:pt x="7" y="1"/>
                    </a:moveTo>
                    <a:cubicBezTo>
                      <a:pt x="5" y="1"/>
                      <a:pt x="3" y="2"/>
                      <a:pt x="0" y="5"/>
                    </a:cubicBezTo>
                    <a:lnTo>
                      <a:pt x="9" y="7"/>
                    </a:lnTo>
                    <a:cubicBezTo>
                      <a:pt x="9" y="3"/>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15" name="Google Shape;11015;p50"/>
              <p:cNvSpPr/>
              <p:nvPr/>
            </p:nvSpPr>
            <p:spPr>
              <a:xfrm>
                <a:off x="556525" y="1761025"/>
                <a:ext cx="425" cy="200"/>
              </a:xfrm>
              <a:custGeom>
                <a:avLst/>
                <a:gdLst/>
                <a:ahLst/>
                <a:cxnLst/>
                <a:rect l="l" t="t" r="r" b="b"/>
                <a:pathLst>
                  <a:path w="17" h="8" extrusionOk="0">
                    <a:moveTo>
                      <a:pt x="14" y="0"/>
                    </a:moveTo>
                    <a:lnTo>
                      <a:pt x="0" y="2"/>
                    </a:lnTo>
                    <a:cubicBezTo>
                      <a:pt x="7" y="2"/>
                      <a:pt x="12" y="5"/>
                      <a:pt x="17" y="7"/>
                    </a:cubicBezTo>
                    <a:cubicBezTo>
                      <a:pt x="14" y="5"/>
                      <a:pt x="14" y="2"/>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16" name="Google Shape;11016;p50"/>
              <p:cNvSpPr/>
              <p:nvPr/>
            </p:nvSpPr>
            <p:spPr>
              <a:xfrm>
                <a:off x="507050" y="1726825"/>
                <a:ext cx="300" cy="200"/>
              </a:xfrm>
              <a:custGeom>
                <a:avLst/>
                <a:gdLst/>
                <a:ahLst/>
                <a:cxnLst/>
                <a:rect l="l" t="t" r="r" b="b"/>
                <a:pathLst>
                  <a:path w="12" h="8" extrusionOk="0">
                    <a:moveTo>
                      <a:pt x="1" y="0"/>
                    </a:moveTo>
                    <a:cubicBezTo>
                      <a:pt x="0" y="0"/>
                      <a:pt x="3" y="3"/>
                      <a:pt x="7" y="7"/>
                    </a:cubicBezTo>
                    <a:lnTo>
                      <a:pt x="11" y="7"/>
                    </a:lnTo>
                    <a:cubicBezTo>
                      <a:pt x="5" y="2"/>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17" name="Google Shape;11017;p50"/>
              <p:cNvSpPr/>
              <p:nvPr/>
            </p:nvSpPr>
            <p:spPr>
              <a:xfrm>
                <a:off x="529450" y="1770575"/>
                <a:ext cx="100" cy="75"/>
              </a:xfrm>
              <a:custGeom>
                <a:avLst/>
                <a:gdLst/>
                <a:ahLst/>
                <a:cxnLst/>
                <a:rect l="l" t="t" r="r" b="b"/>
                <a:pathLst>
                  <a:path w="4" h="3" extrusionOk="0">
                    <a:moveTo>
                      <a:pt x="1" y="1"/>
                    </a:moveTo>
                    <a:lnTo>
                      <a:pt x="1" y="3"/>
                    </a:lnTo>
                    <a:lnTo>
                      <a:pt x="3" y="3"/>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18" name="Google Shape;11018;p50"/>
              <p:cNvSpPr/>
              <p:nvPr/>
            </p:nvSpPr>
            <p:spPr>
              <a:xfrm>
                <a:off x="528425" y="1768150"/>
                <a:ext cx="1575" cy="2925"/>
              </a:xfrm>
              <a:custGeom>
                <a:avLst/>
                <a:gdLst/>
                <a:ahLst/>
                <a:cxnLst/>
                <a:rect l="l" t="t" r="r" b="b"/>
                <a:pathLst>
                  <a:path w="63" h="117" extrusionOk="0">
                    <a:moveTo>
                      <a:pt x="63" y="0"/>
                    </a:moveTo>
                    <a:lnTo>
                      <a:pt x="0" y="116"/>
                    </a:lnTo>
                    <a:cubicBezTo>
                      <a:pt x="17" y="95"/>
                      <a:pt x="26" y="88"/>
                      <a:pt x="32" y="88"/>
                    </a:cubicBezTo>
                    <a:cubicBezTo>
                      <a:pt x="36" y="88"/>
                      <a:pt x="39" y="92"/>
                      <a:pt x="42" y="98"/>
                    </a:cubicBezTo>
                    <a:lnTo>
                      <a:pt x="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19" name="Google Shape;11019;p50"/>
              <p:cNvSpPr/>
              <p:nvPr/>
            </p:nvSpPr>
            <p:spPr>
              <a:xfrm>
                <a:off x="509100" y="1699525"/>
                <a:ext cx="1550" cy="1125"/>
              </a:xfrm>
              <a:custGeom>
                <a:avLst/>
                <a:gdLst/>
                <a:ahLst/>
                <a:cxnLst/>
                <a:rect l="l" t="t" r="r" b="b"/>
                <a:pathLst>
                  <a:path w="62" h="45" extrusionOk="0">
                    <a:moveTo>
                      <a:pt x="61" y="0"/>
                    </a:moveTo>
                    <a:lnTo>
                      <a:pt x="61" y="0"/>
                    </a:lnTo>
                    <a:cubicBezTo>
                      <a:pt x="45" y="3"/>
                      <a:pt x="31" y="5"/>
                      <a:pt x="17" y="12"/>
                    </a:cubicBezTo>
                    <a:cubicBezTo>
                      <a:pt x="13" y="17"/>
                      <a:pt x="8" y="21"/>
                      <a:pt x="6" y="26"/>
                    </a:cubicBezTo>
                    <a:cubicBezTo>
                      <a:pt x="0" y="40"/>
                      <a:pt x="1" y="45"/>
                      <a:pt x="5" y="45"/>
                    </a:cubicBezTo>
                    <a:cubicBezTo>
                      <a:pt x="14" y="45"/>
                      <a:pt x="43" y="15"/>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20" name="Google Shape;11020;p50"/>
              <p:cNvSpPr/>
              <p:nvPr/>
            </p:nvSpPr>
            <p:spPr>
              <a:xfrm>
                <a:off x="554725" y="1762000"/>
                <a:ext cx="500" cy="550"/>
              </a:xfrm>
              <a:custGeom>
                <a:avLst/>
                <a:gdLst/>
                <a:ahLst/>
                <a:cxnLst/>
                <a:rect l="l" t="t" r="r" b="b"/>
                <a:pathLst>
                  <a:path w="20" h="22" extrusionOk="0">
                    <a:moveTo>
                      <a:pt x="17" y="0"/>
                    </a:moveTo>
                    <a:cubicBezTo>
                      <a:pt x="17" y="8"/>
                      <a:pt x="13" y="11"/>
                      <a:pt x="7" y="11"/>
                    </a:cubicBezTo>
                    <a:cubicBezTo>
                      <a:pt x="5" y="11"/>
                      <a:pt x="3" y="10"/>
                      <a:pt x="1" y="10"/>
                    </a:cubicBezTo>
                    <a:lnTo>
                      <a:pt x="1" y="10"/>
                    </a:lnTo>
                    <a:cubicBezTo>
                      <a:pt x="2" y="16"/>
                      <a:pt x="5" y="21"/>
                      <a:pt x="9" y="21"/>
                    </a:cubicBezTo>
                    <a:cubicBezTo>
                      <a:pt x="11" y="21"/>
                      <a:pt x="14" y="20"/>
                      <a:pt x="17" y="17"/>
                    </a:cubicBezTo>
                    <a:cubicBezTo>
                      <a:pt x="19" y="10"/>
                      <a:pt x="19"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21" name="Google Shape;11021;p50"/>
              <p:cNvSpPr/>
              <p:nvPr/>
            </p:nvSpPr>
            <p:spPr>
              <a:xfrm>
                <a:off x="503600" y="1700625"/>
                <a:ext cx="4500" cy="5825"/>
              </a:xfrm>
              <a:custGeom>
                <a:avLst/>
                <a:gdLst/>
                <a:ahLst/>
                <a:cxnLst/>
                <a:rect l="l" t="t" r="r" b="b"/>
                <a:pathLst>
                  <a:path w="180" h="233" extrusionOk="0">
                    <a:moveTo>
                      <a:pt x="179" y="0"/>
                    </a:moveTo>
                    <a:lnTo>
                      <a:pt x="179" y="0"/>
                    </a:lnTo>
                    <a:cubicBezTo>
                      <a:pt x="149" y="21"/>
                      <a:pt x="117" y="38"/>
                      <a:pt x="84" y="49"/>
                    </a:cubicBezTo>
                    <a:cubicBezTo>
                      <a:pt x="161" y="49"/>
                      <a:pt x="1" y="135"/>
                      <a:pt x="110" y="137"/>
                    </a:cubicBezTo>
                    <a:cubicBezTo>
                      <a:pt x="105" y="142"/>
                      <a:pt x="100" y="143"/>
                      <a:pt x="94" y="143"/>
                    </a:cubicBezTo>
                    <a:cubicBezTo>
                      <a:pt x="91" y="143"/>
                      <a:pt x="88" y="143"/>
                      <a:pt x="85" y="143"/>
                    </a:cubicBezTo>
                    <a:cubicBezTo>
                      <a:pt x="79" y="143"/>
                      <a:pt x="74" y="143"/>
                      <a:pt x="68" y="147"/>
                    </a:cubicBezTo>
                    <a:cubicBezTo>
                      <a:pt x="103" y="147"/>
                      <a:pt x="112" y="153"/>
                      <a:pt x="105" y="177"/>
                    </a:cubicBezTo>
                    <a:lnTo>
                      <a:pt x="96" y="177"/>
                    </a:lnTo>
                    <a:cubicBezTo>
                      <a:pt x="103" y="193"/>
                      <a:pt x="107" y="214"/>
                      <a:pt x="103" y="232"/>
                    </a:cubicBezTo>
                    <a:cubicBezTo>
                      <a:pt x="107" y="230"/>
                      <a:pt x="112" y="228"/>
                      <a:pt x="119" y="225"/>
                    </a:cubicBezTo>
                    <a:cubicBezTo>
                      <a:pt x="133" y="207"/>
                      <a:pt x="147" y="188"/>
                      <a:pt x="158" y="165"/>
                    </a:cubicBezTo>
                    <a:lnTo>
                      <a:pt x="158" y="165"/>
                    </a:lnTo>
                    <a:lnTo>
                      <a:pt x="126" y="179"/>
                    </a:lnTo>
                    <a:cubicBezTo>
                      <a:pt x="138" y="128"/>
                      <a:pt x="161" y="42"/>
                      <a:pt x="149" y="28"/>
                    </a:cubicBezTo>
                    <a:lnTo>
                      <a:pt x="172" y="26"/>
                    </a:lnTo>
                    <a:cubicBezTo>
                      <a:pt x="175" y="17"/>
                      <a:pt x="177" y="7"/>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22" name="Google Shape;11022;p50"/>
              <p:cNvSpPr/>
              <p:nvPr/>
            </p:nvSpPr>
            <p:spPr>
              <a:xfrm>
                <a:off x="503200" y="1728900"/>
                <a:ext cx="950" cy="850"/>
              </a:xfrm>
              <a:custGeom>
                <a:avLst/>
                <a:gdLst/>
                <a:ahLst/>
                <a:cxnLst/>
                <a:rect l="l" t="t" r="r" b="b"/>
                <a:pathLst>
                  <a:path w="38" h="34" extrusionOk="0">
                    <a:moveTo>
                      <a:pt x="33" y="1"/>
                    </a:moveTo>
                    <a:cubicBezTo>
                      <a:pt x="17" y="10"/>
                      <a:pt x="1" y="19"/>
                      <a:pt x="10" y="33"/>
                    </a:cubicBezTo>
                    <a:cubicBezTo>
                      <a:pt x="15" y="12"/>
                      <a:pt x="24" y="10"/>
                      <a:pt x="35" y="10"/>
                    </a:cubicBezTo>
                    <a:cubicBezTo>
                      <a:pt x="38" y="5"/>
                      <a:pt x="35" y="3"/>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23" name="Google Shape;11023;p50"/>
              <p:cNvSpPr/>
              <p:nvPr/>
            </p:nvSpPr>
            <p:spPr>
              <a:xfrm>
                <a:off x="501475" y="1699300"/>
                <a:ext cx="59600" cy="74725"/>
              </a:xfrm>
              <a:custGeom>
                <a:avLst/>
                <a:gdLst/>
                <a:ahLst/>
                <a:cxnLst/>
                <a:rect l="l" t="t" r="r" b="b"/>
                <a:pathLst>
                  <a:path w="2384" h="2989" extrusionOk="0">
                    <a:moveTo>
                      <a:pt x="341" y="121"/>
                    </a:moveTo>
                    <a:cubicBezTo>
                      <a:pt x="341" y="125"/>
                      <a:pt x="341" y="132"/>
                      <a:pt x="341" y="137"/>
                    </a:cubicBezTo>
                    <a:cubicBezTo>
                      <a:pt x="336" y="135"/>
                      <a:pt x="334" y="130"/>
                      <a:pt x="341" y="121"/>
                    </a:cubicBezTo>
                    <a:close/>
                    <a:moveTo>
                      <a:pt x="340" y="138"/>
                    </a:moveTo>
                    <a:cubicBezTo>
                      <a:pt x="340" y="142"/>
                      <a:pt x="347" y="147"/>
                      <a:pt x="339" y="160"/>
                    </a:cubicBezTo>
                    <a:cubicBezTo>
                      <a:pt x="339" y="154"/>
                      <a:pt x="339" y="145"/>
                      <a:pt x="340" y="138"/>
                    </a:cubicBezTo>
                    <a:close/>
                    <a:moveTo>
                      <a:pt x="445" y="88"/>
                    </a:moveTo>
                    <a:lnTo>
                      <a:pt x="436" y="125"/>
                    </a:lnTo>
                    <a:cubicBezTo>
                      <a:pt x="434" y="125"/>
                      <a:pt x="432" y="124"/>
                      <a:pt x="430" y="124"/>
                    </a:cubicBezTo>
                    <a:cubicBezTo>
                      <a:pt x="406" y="124"/>
                      <a:pt x="407" y="178"/>
                      <a:pt x="362" y="206"/>
                    </a:cubicBezTo>
                    <a:cubicBezTo>
                      <a:pt x="371" y="190"/>
                      <a:pt x="373" y="172"/>
                      <a:pt x="371" y="153"/>
                    </a:cubicBezTo>
                    <a:cubicBezTo>
                      <a:pt x="376" y="139"/>
                      <a:pt x="379" y="135"/>
                      <a:pt x="382" y="135"/>
                    </a:cubicBezTo>
                    <a:cubicBezTo>
                      <a:pt x="385" y="135"/>
                      <a:pt x="388" y="139"/>
                      <a:pt x="392" y="139"/>
                    </a:cubicBezTo>
                    <a:cubicBezTo>
                      <a:pt x="396" y="139"/>
                      <a:pt x="401" y="136"/>
                      <a:pt x="408" y="125"/>
                    </a:cubicBezTo>
                    <a:cubicBezTo>
                      <a:pt x="415" y="109"/>
                      <a:pt x="429" y="98"/>
                      <a:pt x="445" y="88"/>
                    </a:cubicBezTo>
                    <a:close/>
                    <a:moveTo>
                      <a:pt x="380" y="325"/>
                    </a:moveTo>
                    <a:lnTo>
                      <a:pt x="366" y="364"/>
                    </a:lnTo>
                    <a:lnTo>
                      <a:pt x="362" y="339"/>
                    </a:lnTo>
                    <a:lnTo>
                      <a:pt x="380" y="325"/>
                    </a:lnTo>
                    <a:close/>
                    <a:moveTo>
                      <a:pt x="180" y="545"/>
                    </a:moveTo>
                    <a:lnTo>
                      <a:pt x="179" y="547"/>
                    </a:lnTo>
                    <a:cubicBezTo>
                      <a:pt x="179" y="547"/>
                      <a:pt x="180" y="546"/>
                      <a:pt x="180" y="545"/>
                    </a:cubicBezTo>
                    <a:close/>
                    <a:moveTo>
                      <a:pt x="582" y="730"/>
                    </a:moveTo>
                    <a:cubicBezTo>
                      <a:pt x="580" y="731"/>
                      <a:pt x="578" y="731"/>
                      <a:pt x="576" y="732"/>
                    </a:cubicBezTo>
                    <a:lnTo>
                      <a:pt x="576" y="732"/>
                    </a:lnTo>
                    <a:cubicBezTo>
                      <a:pt x="578" y="732"/>
                      <a:pt x="580" y="731"/>
                      <a:pt x="582" y="730"/>
                    </a:cubicBezTo>
                    <a:close/>
                    <a:moveTo>
                      <a:pt x="505" y="1074"/>
                    </a:moveTo>
                    <a:cubicBezTo>
                      <a:pt x="508" y="1074"/>
                      <a:pt x="513" y="1077"/>
                      <a:pt x="519" y="1080"/>
                    </a:cubicBezTo>
                    <a:lnTo>
                      <a:pt x="508" y="1083"/>
                    </a:lnTo>
                    <a:cubicBezTo>
                      <a:pt x="503" y="1076"/>
                      <a:pt x="503" y="1074"/>
                      <a:pt x="505" y="1074"/>
                    </a:cubicBezTo>
                    <a:close/>
                    <a:moveTo>
                      <a:pt x="111" y="1150"/>
                    </a:moveTo>
                    <a:lnTo>
                      <a:pt x="112" y="1150"/>
                    </a:lnTo>
                    <a:lnTo>
                      <a:pt x="112" y="1150"/>
                    </a:lnTo>
                    <a:cubicBezTo>
                      <a:pt x="112" y="1150"/>
                      <a:pt x="112" y="1150"/>
                      <a:pt x="111" y="1150"/>
                    </a:cubicBezTo>
                    <a:close/>
                    <a:moveTo>
                      <a:pt x="129" y="1160"/>
                    </a:moveTo>
                    <a:lnTo>
                      <a:pt x="131" y="1161"/>
                    </a:lnTo>
                    <a:lnTo>
                      <a:pt x="131" y="1161"/>
                    </a:lnTo>
                    <a:cubicBezTo>
                      <a:pt x="130" y="1160"/>
                      <a:pt x="130" y="1160"/>
                      <a:pt x="129" y="1160"/>
                    </a:cubicBezTo>
                    <a:close/>
                    <a:moveTo>
                      <a:pt x="112" y="1150"/>
                    </a:moveTo>
                    <a:cubicBezTo>
                      <a:pt x="116" y="1153"/>
                      <a:pt x="118" y="1159"/>
                      <a:pt x="118" y="1164"/>
                    </a:cubicBezTo>
                    <a:cubicBezTo>
                      <a:pt x="123" y="1162"/>
                      <a:pt x="127" y="1160"/>
                      <a:pt x="129" y="1160"/>
                    </a:cubicBezTo>
                    <a:cubicBezTo>
                      <a:pt x="129" y="1160"/>
                      <a:pt x="129" y="1160"/>
                      <a:pt x="129" y="1160"/>
                    </a:cubicBezTo>
                    <a:lnTo>
                      <a:pt x="129" y="1160"/>
                    </a:lnTo>
                    <a:lnTo>
                      <a:pt x="112" y="1150"/>
                    </a:lnTo>
                    <a:close/>
                    <a:moveTo>
                      <a:pt x="60" y="1283"/>
                    </a:moveTo>
                    <a:cubicBezTo>
                      <a:pt x="60" y="1284"/>
                      <a:pt x="60" y="1284"/>
                      <a:pt x="60" y="1284"/>
                    </a:cubicBezTo>
                    <a:cubicBezTo>
                      <a:pt x="60" y="1284"/>
                      <a:pt x="60" y="1284"/>
                      <a:pt x="60" y="1283"/>
                    </a:cubicBezTo>
                    <a:close/>
                    <a:moveTo>
                      <a:pt x="30" y="1584"/>
                    </a:moveTo>
                    <a:cubicBezTo>
                      <a:pt x="30" y="1584"/>
                      <a:pt x="31" y="1584"/>
                      <a:pt x="31" y="1584"/>
                    </a:cubicBezTo>
                    <a:lnTo>
                      <a:pt x="31" y="1584"/>
                    </a:lnTo>
                    <a:lnTo>
                      <a:pt x="30" y="1584"/>
                    </a:lnTo>
                    <a:close/>
                    <a:moveTo>
                      <a:pt x="225" y="2138"/>
                    </a:moveTo>
                    <a:cubicBezTo>
                      <a:pt x="225" y="2139"/>
                      <a:pt x="226" y="2141"/>
                      <a:pt x="228" y="2142"/>
                    </a:cubicBezTo>
                    <a:lnTo>
                      <a:pt x="228" y="2142"/>
                    </a:lnTo>
                    <a:lnTo>
                      <a:pt x="225" y="2138"/>
                    </a:lnTo>
                    <a:close/>
                    <a:moveTo>
                      <a:pt x="274" y="2259"/>
                    </a:moveTo>
                    <a:cubicBezTo>
                      <a:pt x="271" y="2262"/>
                      <a:pt x="271" y="2265"/>
                      <a:pt x="273" y="2267"/>
                    </a:cubicBezTo>
                    <a:lnTo>
                      <a:pt x="273" y="2267"/>
                    </a:lnTo>
                    <a:cubicBezTo>
                      <a:pt x="274" y="2264"/>
                      <a:pt x="274" y="2261"/>
                      <a:pt x="274" y="2259"/>
                    </a:cubicBezTo>
                    <a:close/>
                    <a:moveTo>
                      <a:pt x="2101" y="2504"/>
                    </a:moveTo>
                    <a:cubicBezTo>
                      <a:pt x="2102" y="2504"/>
                      <a:pt x="2106" y="2507"/>
                      <a:pt x="2112" y="2511"/>
                    </a:cubicBezTo>
                    <a:cubicBezTo>
                      <a:pt x="2112" y="2511"/>
                      <a:pt x="2112" y="2513"/>
                      <a:pt x="2112" y="2513"/>
                    </a:cubicBezTo>
                    <a:cubicBezTo>
                      <a:pt x="2104" y="2507"/>
                      <a:pt x="2101" y="2504"/>
                      <a:pt x="2101" y="2504"/>
                    </a:cubicBezTo>
                    <a:close/>
                    <a:moveTo>
                      <a:pt x="2147" y="2508"/>
                    </a:moveTo>
                    <a:cubicBezTo>
                      <a:pt x="2149" y="2513"/>
                      <a:pt x="2149" y="2517"/>
                      <a:pt x="2149" y="2522"/>
                    </a:cubicBezTo>
                    <a:lnTo>
                      <a:pt x="2149" y="2522"/>
                    </a:lnTo>
                    <a:cubicBezTo>
                      <a:pt x="2146" y="2527"/>
                      <a:pt x="2143" y="2528"/>
                      <a:pt x="2140" y="2528"/>
                    </a:cubicBezTo>
                    <a:cubicBezTo>
                      <a:pt x="2136" y="2528"/>
                      <a:pt x="2133" y="2524"/>
                      <a:pt x="2131" y="2518"/>
                    </a:cubicBezTo>
                    <a:cubicBezTo>
                      <a:pt x="2140" y="2518"/>
                      <a:pt x="2147" y="2518"/>
                      <a:pt x="2147" y="2508"/>
                    </a:cubicBezTo>
                    <a:close/>
                    <a:moveTo>
                      <a:pt x="1231" y="2550"/>
                    </a:moveTo>
                    <a:lnTo>
                      <a:pt x="1231" y="2550"/>
                    </a:lnTo>
                    <a:cubicBezTo>
                      <a:pt x="1231" y="2550"/>
                      <a:pt x="1231" y="2550"/>
                      <a:pt x="1231" y="2551"/>
                    </a:cubicBezTo>
                    <a:lnTo>
                      <a:pt x="1231" y="2551"/>
                    </a:lnTo>
                    <a:cubicBezTo>
                      <a:pt x="1231" y="2550"/>
                      <a:pt x="1231" y="2550"/>
                      <a:pt x="1231" y="2550"/>
                    </a:cubicBezTo>
                    <a:close/>
                    <a:moveTo>
                      <a:pt x="2276" y="2597"/>
                    </a:moveTo>
                    <a:lnTo>
                      <a:pt x="2276" y="2597"/>
                    </a:lnTo>
                    <a:cubicBezTo>
                      <a:pt x="2275" y="2597"/>
                      <a:pt x="2275" y="2598"/>
                      <a:pt x="2274" y="2599"/>
                    </a:cubicBezTo>
                    <a:cubicBezTo>
                      <a:pt x="2275" y="2598"/>
                      <a:pt x="2275" y="2597"/>
                      <a:pt x="2276" y="2597"/>
                    </a:cubicBezTo>
                    <a:close/>
                    <a:moveTo>
                      <a:pt x="733" y="2580"/>
                    </a:moveTo>
                    <a:cubicBezTo>
                      <a:pt x="740" y="2580"/>
                      <a:pt x="744" y="2587"/>
                      <a:pt x="747" y="2599"/>
                    </a:cubicBezTo>
                    <a:cubicBezTo>
                      <a:pt x="743" y="2601"/>
                      <a:pt x="740" y="2602"/>
                      <a:pt x="738" y="2602"/>
                    </a:cubicBezTo>
                    <a:cubicBezTo>
                      <a:pt x="732" y="2602"/>
                      <a:pt x="731" y="2593"/>
                      <a:pt x="733" y="2580"/>
                    </a:cubicBezTo>
                    <a:close/>
                    <a:moveTo>
                      <a:pt x="1274" y="2629"/>
                    </a:moveTo>
                    <a:cubicBezTo>
                      <a:pt x="1274" y="2629"/>
                      <a:pt x="1274" y="2629"/>
                      <a:pt x="1275" y="2629"/>
                    </a:cubicBezTo>
                    <a:lnTo>
                      <a:pt x="1275" y="2629"/>
                    </a:lnTo>
                    <a:cubicBezTo>
                      <a:pt x="1273" y="2632"/>
                      <a:pt x="1272" y="2636"/>
                      <a:pt x="1271" y="2640"/>
                    </a:cubicBezTo>
                    <a:lnTo>
                      <a:pt x="1271" y="2640"/>
                    </a:lnTo>
                    <a:cubicBezTo>
                      <a:pt x="1272" y="2634"/>
                      <a:pt x="1271" y="2629"/>
                      <a:pt x="1274" y="2629"/>
                    </a:cubicBezTo>
                    <a:close/>
                    <a:moveTo>
                      <a:pt x="950" y="2724"/>
                    </a:moveTo>
                    <a:cubicBezTo>
                      <a:pt x="950" y="2724"/>
                      <a:pt x="950" y="2724"/>
                      <a:pt x="951" y="2724"/>
                    </a:cubicBezTo>
                    <a:cubicBezTo>
                      <a:pt x="951" y="2724"/>
                      <a:pt x="951" y="2724"/>
                      <a:pt x="951" y="2724"/>
                    </a:cubicBezTo>
                    <a:lnTo>
                      <a:pt x="951" y="2724"/>
                    </a:lnTo>
                    <a:cubicBezTo>
                      <a:pt x="950" y="2724"/>
                      <a:pt x="950" y="2724"/>
                      <a:pt x="950" y="2724"/>
                    </a:cubicBezTo>
                    <a:close/>
                    <a:moveTo>
                      <a:pt x="944" y="2721"/>
                    </a:moveTo>
                    <a:cubicBezTo>
                      <a:pt x="942" y="2721"/>
                      <a:pt x="940" y="2723"/>
                      <a:pt x="937" y="2729"/>
                    </a:cubicBezTo>
                    <a:cubicBezTo>
                      <a:pt x="941" y="2725"/>
                      <a:pt x="946" y="2724"/>
                      <a:pt x="950" y="2724"/>
                    </a:cubicBezTo>
                    <a:cubicBezTo>
                      <a:pt x="950" y="2724"/>
                      <a:pt x="950" y="2724"/>
                      <a:pt x="950" y="2724"/>
                    </a:cubicBezTo>
                    <a:lnTo>
                      <a:pt x="950" y="2724"/>
                    </a:lnTo>
                    <a:cubicBezTo>
                      <a:pt x="948" y="2723"/>
                      <a:pt x="946" y="2721"/>
                      <a:pt x="944" y="2721"/>
                    </a:cubicBezTo>
                    <a:close/>
                    <a:moveTo>
                      <a:pt x="1210" y="2867"/>
                    </a:moveTo>
                    <a:lnTo>
                      <a:pt x="1210" y="2867"/>
                    </a:lnTo>
                    <a:cubicBezTo>
                      <a:pt x="1210" y="2867"/>
                      <a:pt x="1210" y="2868"/>
                      <a:pt x="1210" y="2868"/>
                    </a:cubicBezTo>
                    <a:cubicBezTo>
                      <a:pt x="1210" y="2868"/>
                      <a:pt x="1210" y="2867"/>
                      <a:pt x="1210" y="2867"/>
                    </a:cubicBezTo>
                    <a:close/>
                    <a:moveTo>
                      <a:pt x="369" y="0"/>
                    </a:moveTo>
                    <a:cubicBezTo>
                      <a:pt x="365" y="0"/>
                      <a:pt x="360" y="1"/>
                      <a:pt x="355" y="2"/>
                    </a:cubicBezTo>
                    <a:lnTo>
                      <a:pt x="369" y="12"/>
                    </a:lnTo>
                    <a:lnTo>
                      <a:pt x="366" y="12"/>
                    </a:lnTo>
                    <a:cubicBezTo>
                      <a:pt x="339" y="44"/>
                      <a:pt x="311" y="74"/>
                      <a:pt x="276" y="100"/>
                    </a:cubicBezTo>
                    <a:lnTo>
                      <a:pt x="269" y="169"/>
                    </a:lnTo>
                    <a:cubicBezTo>
                      <a:pt x="278" y="142"/>
                      <a:pt x="306" y="132"/>
                      <a:pt x="315" y="104"/>
                    </a:cubicBezTo>
                    <a:lnTo>
                      <a:pt x="315" y="104"/>
                    </a:lnTo>
                    <a:cubicBezTo>
                      <a:pt x="322" y="132"/>
                      <a:pt x="296" y="166"/>
                      <a:pt x="323" y="166"/>
                    </a:cubicBezTo>
                    <a:cubicBezTo>
                      <a:pt x="326" y="166"/>
                      <a:pt x="329" y="166"/>
                      <a:pt x="334" y="165"/>
                    </a:cubicBezTo>
                    <a:cubicBezTo>
                      <a:pt x="334" y="162"/>
                      <a:pt x="336" y="162"/>
                      <a:pt x="339" y="160"/>
                    </a:cubicBezTo>
                    <a:lnTo>
                      <a:pt x="339" y="160"/>
                    </a:lnTo>
                    <a:cubicBezTo>
                      <a:pt x="332" y="218"/>
                      <a:pt x="327" y="276"/>
                      <a:pt x="327" y="327"/>
                    </a:cubicBezTo>
                    <a:cubicBezTo>
                      <a:pt x="323" y="319"/>
                      <a:pt x="317" y="317"/>
                      <a:pt x="309" y="317"/>
                    </a:cubicBezTo>
                    <a:cubicBezTo>
                      <a:pt x="295" y="317"/>
                      <a:pt x="276" y="328"/>
                      <a:pt x="262" y="328"/>
                    </a:cubicBezTo>
                    <a:cubicBezTo>
                      <a:pt x="261" y="328"/>
                      <a:pt x="259" y="327"/>
                      <a:pt x="257" y="327"/>
                    </a:cubicBezTo>
                    <a:cubicBezTo>
                      <a:pt x="271" y="320"/>
                      <a:pt x="283" y="308"/>
                      <a:pt x="292" y="297"/>
                    </a:cubicBezTo>
                    <a:cubicBezTo>
                      <a:pt x="292" y="281"/>
                      <a:pt x="301" y="262"/>
                      <a:pt x="288" y="262"/>
                    </a:cubicBezTo>
                    <a:cubicBezTo>
                      <a:pt x="255" y="297"/>
                      <a:pt x="240" y="308"/>
                      <a:pt x="232" y="308"/>
                    </a:cubicBezTo>
                    <a:cubicBezTo>
                      <a:pt x="219" y="308"/>
                      <a:pt x="225" y="278"/>
                      <a:pt x="207" y="278"/>
                    </a:cubicBezTo>
                    <a:cubicBezTo>
                      <a:pt x="206" y="278"/>
                      <a:pt x="205" y="278"/>
                      <a:pt x="204" y="278"/>
                    </a:cubicBezTo>
                    <a:cubicBezTo>
                      <a:pt x="199" y="283"/>
                      <a:pt x="195" y="285"/>
                      <a:pt x="188" y="285"/>
                    </a:cubicBezTo>
                    <a:cubicBezTo>
                      <a:pt x="186" y="308"/>
                      <a:pt x="176" y="334"/>
                      <a:pt x="169" y="371"/>
                    </a:cubicBezTo>
                    <a:lnTo>
                      <a:pt x="209" y="359"/>
                    </a:lnTo>
                    <a:lnTo>
                      <a:pt x="209" y="359"/>
                    </a:lnTo>
                    <a:cubicBezTo>
                      <a:pt x="206" y="373"/>
                      <a:pt x="195" y="378"/>
                      <a:pt x="186" y="385"/>
                    </a:cubicBezTo>
                    <a:cubicBezTo>
                      <a:pt x="187" y="385"/>
                      <a:pt x="189" y="385"/>
                      <a:pt x="191" y="385"/>
                    </a:cubicBezTo>
                    <a:cubicBezTo>
                      <a:pt x="244" y="385"/>
                      <a:pt x="183" y="350"/>
                      <a:pt x="250" y="348"/>
                    </a:cubicBezTo>
                    <a:lnTo>
                      <a:pt x="250" y="348"/>
                    </a:lnTo>
                    <a:cubicBezTo>
                      <a:pt x="174" y="383"/>
                      <a:pt x="267" y="438"/>
                      <a:pt x="179" y="464"/>
                    </a:cubicBezTo>
                    <a:cubicBezTo>
                      <a:pt x="179" y="469"/>
                      <a:pt x="183" y="471"/>
                      <a:pt x="187" y="471"/>
                    </a:cubicBezTo>
                    <a:cubicBezTo>
                      <a:pt x="196" y="471"/>
                      <a:pt x="209" y="465"/>
                      <a:pt x="217" y="465"/>
                    </a:cubicBezTo>
                    <a:cubicBezTo>
                      <a:pt x="222" y="465"/>
                      <a:pt x="224" y="466"/>
                      <a:pt x="225" y="471"/>
                    </a:cubicBezTo>
                    <a:lnTo>
                      <a:pt x="202" y="480"/>
                    </a:lnTo>
                    <a:lnTo>
                      <a:pt x="234" y="480"/>
                    </a:lnTo>
                    <a:cubicBezTo>
                      <a:pt x="232" y="494"/>
                      <a:pt x="202" y="503"/>
                      <a:pt x="181" y="508"/>
                    </a:cubicBezTo>
                    <a:cubicBezTo>
                      <a:pt x="183" y="503"/>
                      <a:pt x="174" y="499"/>
                      <a:pt x="172" y="496"/>
                    </a:cubicBezTo>
                    <a:lnTo>
                      <a:pt x="172" y="496"/>
                    </a:lnTo>
                    <a:cubicBezTo>
                      <a:pt x="146" y="516"/>
                      <a:pt x="182" y="537"/>
                      <a:pt x="180" y="545"/>
                    </a:cubicBezTo>
                    <a:lnTo>
                      <a:pt x="180" y="545"/>
                    </a:lnTo>
                    <a:lnTo>
                      <a:pt x="192" y="526"/>
                    </a:lnTo>
                    <a:cubicBezTo>
                      <a:pt x="204" y="559"/>
                      <a:pt x="211" y="591"/>
                      <a:pt x="213" y="624"/>
                    </a:cubicBezTo>
                    <a:cubicBezTo>
                      <a:pt x="220" y="626"/>
                      <a:pt x="227" y="631"/>
                      <a:pt x="218" y="645"/>
                    </a:cubicBezTo>
                    <a:cubicBezTo>
                      <a:pt x="223" y="661"/>
                      <a:pt x="232" y="677"/>
                      <a:pt x="246" y="689"/>
                    </a:cubicBezTo>
                    <a:lnTo>
                      <a:pt x="264" y="684"/>
                    </a:lnTo>
                    <a:lnTo>
                      <a:pt x="264" y="684"/>
                    </a:lnTo>
                    <a:cubicBezTo>
                      <a:pt x="299" y="723"/>
                      <a:pt x="243" y="716"/>
                      <a:pt x="257" y="758"/>
                    </a:cubicBezTo>
                    <a:lnTo>
                      <a:pt x="253" y="758"/>
                    </a:lnTo>
                    <a:cubicBezTo>
                      <a:pt x="274" y="765"/>
                      <a:pt x="283" y="779"/>
                      <a:pt x="278" y="791"/>
                    </a:cubicBezTo>
                    <a:cubicBezTo>
                      <a:pt x="275" y="789"/>
                      <a:pt x="271" y="788"/>
                      <a:pt x="267" y="788"/>
                    </a:cubicBezTo>
                    <a:cubicBezTo>
                      <a:pt x="254" y="788"/>
                      <a:pt x="240" y="798"/>
                      <a:pt x="226" y="798"/>
                    </a:cubicBezTo>
                    <a:cubicBezTo>
                      <a:pt x="221" y="798"/>
                      <a:pt x="216" y="797"/>
                      <a:pt x="211" y="793"/>
                    </a:cubicBezTo>
                    <a:lnTo>
                      <a:pt x="211" y="793"/>
                    </a:lnTo>
                    <a:cubicBezTo>
                      <a:pt x="246" y="837"/>
                      <a:pt x="239" y="814"/>
                      <a:pt x="306" y="849"/>
                    </a:cubicBezTo>
                    <a:lnTo>
                      <a:pt x="274" y="853"/>
                    </a:lnTo>
                    <a:cubicBezTo>
                      <a:pt x="301" y="865"/>
                      <a:pt x="318" y="867"/>
                      <a:pt x="322" y="890"/>
                    </a:cubicBezTo>
                    <a:cubicBezTo>
                      <a:pt x="315" y="884"/>
                      <a:pt x="308" y="883"/>
                      <a:pt x="300" y="883"/>
                    </a:cubicBezTo>
                    <a:cubicBezTo>
                      <a:pt x="290" y="883"/>
                      <a:pt x="280" y="886"/>
                      <a:pt x="269" y="886"/>
                    </a:cubicBezTo>
                    <a:cubicBezTo>
                      <a:pt x="259" y="886"/>
                      <a:pt x="250" y="884"/>
                      <a:pt x="239" y="876"/>
                    </a:cubicBezTo>
                    <a:lnTo>
                      <a:pt x="239" y="876"/>
                    </a:lnTo>
                    <a:cubicBezTo>
                      <a:pt x="167" y="911"/>
                      <a:pt x="297" y="951"/>
                      <a:pt x="197" y="958"/>
                    </a:cubicBezTo>
                    <a:cubicBezTo>
                      <a:pt x="214" y="965"/>
                      <a:pt x="226" y="968"/>
                      <a:pt x="235" y="968"/>
                    </a:cubicBezTo>
                    <a:cubicBezTo>
                      <a:pt x="264" y="968"/>
                      <a:pt x="257" y="939"/>
                      <a:pt x="263" y="939"/>
                    </a:cubicBezTo>
                    <a:cubicBezTo>
                      <a:pt x="264" y="939"/>
                      <a:pt x="265" y="940"/>
                      <a:pt x="267" y="941"/>
                    </a:cubicBezTo>
                    <a:cubicBezTo>
                      <a:pt x="269" y="941"/>
                      <a:pt x="272" y="940"/>
                      <a:pt x="275" y="940"/>
                    </a:cubicBezTo>
                    <a:cubicBezTo>
                      <a:pt x="300" y="940"/>
                      <a:pt x="326" y="968"/>
                      <a:pt x="318" y="981"/>
                    </a:cubicBezTo>
                    <a:cubicBezTo>
                      <a:pt x="313" y="995"/>
                      <a:pt x="202" y="988"/>
                      <a:pt x="197" y="1022"/>
                    </a:cubicBezTo>
                    <a:cubicBezTo>
                      <a:pt x="197" y="1020"/>
                      <a:pt x="190" y="1018"/>
                      <a:pt x="192" y="1013"/>
                    </a:cubicBezTo>
                    <a:lnTo>
                      <a:pt x="192" y="1013"/>
                    </a:lnTo>
                    <a:cubicBezTo>
                      <a:pt x="167" y="1022"/>
                      <a:pt x="216" y="1046"/>
                      <a:pt x="176" y="1055"/>
                    </a:cubicBezTo>
                    <a:cubicBezTo>
                      <a:pt x="225" y="1076"/>
                      <a:pt x="169" y="1076"/>
                      <a:pt x="234" y="1092"/>
                    </a:cubicBezTo>
                    <a:lnTo>
                      <a:pt x="227" y="1057"/>
                    </a:lnTo>
                    <a:lnTo>
                      <a:pt x="227" y="1057"/>
                    </a:lnTo>
                    <a:cubicBezTo>
                      <a:pt x="239" y="1078"/>
                      <a:pt x="311" y="1115"/>
                      <a:pt x="264" y="1136"/>
                    </a:cubicBezTo>
                    <a:cubicBezTo>
                      <a:pt x="253" y="1129"/>
                      <a:pt x="239" y="1120"/>
                      <a:pt x="230" y="1108"/>
                    </a:cubicBezTo>
                    <a:lnTo>
                      <a:pt x="230" y="1108"/>
                    </a:lnTo>
                    <a:cubicBezTo>
                      <a:pt x="209" y="1113"/>
                      <a:pt x="239" y="1127"/>
                      <a:pt x="216" y="1134"/>
                    </a:cubicBezTo>
                    <a:cubicBezTo>
                      <a:pt x="153" y="1113"/>
                      <a:pt x="211" y="1090"/>
                      <a:pt x="167" y="1057"/>
                    </a:cubicBezTo>
                    <a:lnTo>
                      <a:pt x="167" y="1057"/>
                    </a:lnTo>
                    <a:cubicBezTo>
                      <a:pt x="145" y="1061"/>
                      <a:pt x="181" y="1088"/>
                      <a:pt x="167" y="1088"/>
                    </a:cubicBezTo>
                    <a:cubicBezTo>
                      <a:pt x="162" y="1088"/>
                      <a:pt x="154" y="1086"/>
                      <a:pt x="139" y="1080"/>
                    </a:cubicBezTo>
                    <a:lnTo>
                      <a:pt x="139" y="1080"/>
                    </a:lnTo>
                    <a:cubicBezTo>
                      <a:pt x="181" y="1097"/>
                      <a:pt x="176" y="1106"/>
                      <a:pt x="167" y="1115"/>
                    </a:cubicBezTo>
                    <a:cubicBezTo>
                      <a:pt x="160" y="1122"/>
                      <a:pt x="148" y="1136"/>
                      <a:pt x="179" y="1159"/>
                    </a:cubicBezTo>
                    <a:lnTo>
                      <a:pt x="139" y="1148"/>
                    </a:lnTo>
                    <a:lnTo>
                      <a:pt x="139" y="1148"/>
                    </a:lnTo>
                    <a:cubicBezTo>
                      <a:pt x="144" y="1155"/>
                      <a:pt x="160" y="1169"/>
                      <a:pt x="158" y="1175"/>
                    </a:cubicBezTo>
                    <a:lnTo>
                      <a:pt x="131" y="1161"/>
                    </a:lnTo>
                    <a:lnTo>
                      <a:pt x="131" y="1161"/>
                    </a:lnTo>
                    <a:cubicBezTo>
                      <a:pt x="132" y="1163"/>
                      <a:pt x="126" y="1172"/>
                      <a:pt x="107" y="1194"/>
                    </a:cubicBezTo>
                    <a:cubicBezTo>
                      <a:pt x="118" y="1196"/>
                      <a:pt x="133" y="1202"/>
                      <a:pt x="147" y="1202"/>
                    </a:cubicBezTo>
                    <a:cubicBezTo>
                      <a:pt x="153" y="1202"/>
                      <a:pt x="159" y="1201"/>
                      <a:pt x="165" y="1199"/>
                    </a:cubicBezTo>
                    <a:lnTo>
                      <a:pt x="165" y="1199"/>
                    </a:lnTo>
                    <a:cubicBezTo>
                      <a:pt x="206" y="1265"/>
                      <a:pt x="55" y="1213"/>
                      <a:pt x="60" y="1283"/>
                    </a:cubicBezTo>
                    <a:lnTo>
                      <a:pt x="60" y="1283"/>
                    </a:lnTo>
                    <a:cubicBezTo>
                      <a:pt x="61" y="1276"/>
                      <a:pt x="77" y="1265"/>
                      <a:pt x="91" y="1265"/>
                    </a:cubicBezTo>
                    <a:cubicBezTo>
                      <a:pt x="97" y="1265"/>
                      <a:pt x="102" y="1266"/>
                      <a:pt x="107" y="1271"/>
                    </a:cubicBezTo>
                    <a:cubicBezTo>
                      <a:pt x="93" y="1287"/>
                      <a:pt x="77" y="1296"/>
                      <a:pt x="56" y="1303"/>
                    </a:cubicBezTo>
                    <a:cubicBezTo>
                      <a:pt x="56" y="1319"/>
                      <a:pt x="62" y="1324"/>
                      <a:pt x="69" y="1324"/>
                    </a:cubicBezTo>
                    <a:cubicBezTo>
                      <a:pt x="79" y="1324"/>
                      <a:pt x="93" y="1316"/>
                      <a:pt x="106" y="1316"/>
                    </a:cubicBezTo>
                    <a:cubicBezTo>
                      <a:pt x="111" y="1316"/>
                      <a:pt x="116" y="1317"/>
                      <a:pt x="121" y="1322"/>
                    </a:cubicBezTo>
                    <a:cubicBezTo>
                      <a:pt x="70" y="1333"/>
                      <a:pt x="137" y="1347"/>
                      <a:pt x="151" y="1366"/>
                    </a:cubicBezTo>
                    <a:lnTo>
                      <a:pt x="111" y="1363"/>
                    </a:lnTo>
                    <a:lnTo>
                      <a:pt x="111" y="1363"/>
                    </a:lnTo>
                    <a:cubicBezTo>
                      <a:pt x="79" y="1412"/>
                      <a:pt x="192" y="1382"/>
                      <a:pt x="158" y="1424"/>
                    </a:cubicBezTo>
                    <a:lnTo>
                      <a:pt x="104" y="1403"/>
                    </a:lnTo>
                    <a:lnTo>
                      <a:pt x="104" y="1403"/>
                    </a:lnTo>
                    <a:lnTo>
                      <a:pt x="116" y="1426"/>
                    </a:lnTo>
                    <a:lnTo>
                      <a:pt x="70" y="1419"/>
                    </a:lnTo>
                    <a:lnTo>
                      <a:pt x="70" y="1419"/>
                    </a:lnTo>
                    <a:cubicBezTo>
                      <a:pt x="102" y="1449"/>
                      <a:pt x="95" y="1454"/>
                      <a:pt x="81" y="1479"/>
                    </a:cubicBezTo>
                    <a:cubicBezTo>
                      <a:pt x="86" y="1478"/>
                      <a:pt x="91" y="1478"/>
                      <a:pt x="96" y="1478"/>
                    </a:cubicBezTo>
                    <a:cubicBezTo>
                      <a:pt x="123" y="1478"/>
                      <a:pt x="153" y="1488"/>
                      <a:pt x="155" y="1507"/>
                    </a:cubicBezTo>
                    <a:cubicBezTo>
                      <a:pt x="148" y="1511"/>
                      <a:pt x="142" y="1512"/>
                      <a:pt x="136" y="1512"/>
                    </a:cubicBezTo>
                    <a:cubicBezTo>
                      <a:pt x="132" y="1512"/>
                      <a:pt x="128" y="1511"/>
                      <a:pt x="126" y="1511"/>
                    </a:cubicBezTo>
                    <a:cubicBezTo>
                      <a:pt x="120" y="1511"/>
                      <a:pt x="118" y="1514"/>
                      <a:pt x="121" y="1528"/>
                    </a:cubicBezTo>
                    <a:cubicBezTo>
                      <a:pt x="95" y="1521"/>
                      <a:pt x="63" y="1514"/>
                      <a:pt x="102" y="1500"/>
                    </a:cubicBezTo>
                    <a:cubicBezTo>
                      <a:pt x="88" y="1498"/>
                      <a:pt x="77" y="1493"/>
                      <a:pt x="63" y="1491"/>
                    </a:cubicBezTo>
                    <a:cubicBezTo>
                      <a:pt x="35" y="1507"/>
                      <a:pt x="56" y="1532"/>
                      <a:pt x="58" y="1544"/>
                    </a:cubicBezTo>
                    <a:cubicBezTo>
                      <a:pt x="58" y="1539"/>
                      <a:pt x="63" y="1535"/>
                      <a:pt x="67" y="1532"/>
                    </a:cubicBezTo>
                    <a:lnTo>
                      <a:pt x="125" y="1577"/>
                    </a:lnTo>
                    <a:cubicBezTo>
                      <a:pt x="119" y="1579"/>
                      <a:pt x="113" y="1580"/>
                      <a:pt x="107" y="1580"/>
                    </a:cubicBezTo>
                    <a:cubicBezTo>
                      <a:pt x="99" y="1580"/>
                      <a:pt x="92" y="1578"/>
                      <a:pt x="86" y="1574"/>
                    </a:cubicBezTo>
                    <a:lnTo>
                      <a:pt x="86" y="1574"/>
                    </a:lnTo>
                    <a:cubicBezTo>
                      <a:pt x="90" y="1584"/>
                      <a:pt x="109" y="1588"/>
                      <a:pt x="114" y="1602"/>
                    </a:cubicBezTo>
                    <a:cubicBezTo>
                      <a:pt x="82" y="1600"/>
                      <a:pt x="47" y="1602"/>
                      <a:pt x="31" y="1584"/>
                    </a:cubicBezTo>
                    <a:lnTo>
                      <a:pt x="31" y="1584"/>
                    </a:lnTo>
                    <a:lnTo>
                      <a:pt x="70" y="1628"/>
                    </a:lnTo>
                    <a:cubicBezTo>
                      <a:pt x="55" y="1630"/>
                      <a:pt x="34" y="1649"/>
                      <a:pt x="22" y="1649"/>
                    </a:cubicBezTo>
                    <a:cubicBezTo>
                      <a:pt x="21" y="1649"/>
                      <a:pt x="20" y="1649"/>
                      <a:pt x="19" y="1648"/>
                    </a:cubicBezTo>
                    <a:lnTo>
                      <a:pt x="19" y="1648"/>
                    </a:lnTo>
                    <a:cubicBezTo>
                      <a:pt x="0" y="1676"/>
                      <a:pt x="88" y="1704"/>
                      <a:pt x="67" y="1739"/>
                    </a:cubicBezTo>
                    <a:cubicBezTo>
                      <a:pt x="74" y="1741"/>
                      <a:pt x="81" y="1743"/>
                      <a:pt x="86" y="1750"/>
                    </a:cubicBezTo>
                    <a:cubicBezTo>
                      <a:pt x="84" y="1781"/>
                      <a:pt x="49" y="1815"/>
                      <a:pt x="100" y="1843"/>
                    </a:cubicBezTo>
                    <a:lnTo>
                      <a:pt x="46" y="1873"/>
                    </a:lnTo>
                    <a:cubicBezTo>
                      <a:pt x="50" y="1878"/>
                      <a:pt x="54" y="1879"/>
                      <a:pt x="58" y="1879"/>
                    </a:cubicBezTo>
                    <a:cubicBezTo>
                      <a:pt x="74" y="1879"/>
                      <a:pt x="98" y="1859"/>
                      <a:pt x="120" y="1859"/>
                    </a:cubicBezTo>
                    <a:cubicBezTo>
                      <a:pt x="129" y="1859"/>
                      <a:pt x="138" y="1863"/>
                      <a:pt x="146" y="1873"/>
                    </a:cubicBezTo>
                    <a:cubicBezTo>
                      <a:pt x="174" y="1903"/>
                      <a:pt x="100" y="1896"/>
                      <a:pt x="86" y="1913"/>
                    </a:cubicBezTo>
                    <a:cubicBezTo>
                      <a:pt x="121" y="1924"/>
                      <a:pt x="188" y="1936"/>
                      <a:pt x="148" y="1978"/>
                    </a:cubicBezTo>
                    <a:cubicBezTo>
                      <a:pt x="135" y="1971"/>
                      <a:pt x="141" y="1961"/>
                      <a:pt x="135" y="1952"/>
                    </a:cubicBezTo>
                    <a:lnTo>
                      <a:pt x="109" y="1985"/>
                    </a:lnTo>
                    <a:cubicBezTo>
                      <a:pt x="70" y="1976"/>
                      <a:pt x="61" y="1961"/>
                      <a:pt x="50" y="1961"/>
                    </a:cubicBezTo>
                    <a:cubicBezTo>
                      <a:pt x="43" y="1961"/>
                      <a:pt x="36" y="1965"/>
                      <a:pt x="23" y="1978"/>
                    </a:cubicBezTo>
                    <a:cubicBezTo>
                      <a:pt x="34" y="1975"/>
                      <a:pt x="43" y="1974"/>
                      <a:pt x="51" y="1974"/>
                    </a:cubicBezTo>
                    <a:cubicBezTo>
                      <a:pt x="113" y="1974"/>
                      <a:pt x="86" y="2044"/>
                      <a:pt x="141" y="2044"/>
                    </a:cubicBezTo>
                    <a:cubicBezTo>
                      <a:pt x="150" y="2044"/>
                      <a:pt x="161" y="2042"/>
                      <a:pt x="174" y="2038"/>
                    </a:cubicBezTo>
                    <a:lnTo>
                      <a:pt x="174" y="2038"/>
                    </a:lnTo>
                    <a:lnTo>
                      <a:pt x="158" y="2061"/>
                    </a:lnTo>
                    <a:cubicBezTo>
                      <a:pt x="158" y="2056"/>
                      <a:pt x="151" y="2056"/>
                      <a:pt x="151" y="2052"/>
                    </a:cubicBezTo>
                    <a:lnTo>
                      <a:pt x="151" y="2052"/>
                    </a:lnTo>
                    <a:cubicBezTo>
                      <a:pt x="135" y="2070"/>
                      <a:pt x="143" y="2074"/>
                      <a:pt x="159" y="2074"/>
                    </a:cubicBezTo>
                    <a:cubicBezTo>
                      <a:pt x="172" y="2074"/>
                      <a:pt x="189" y="2072"/>
                      <a:pt x="204" y="2072"/>
                    </a:cubicBezTo>
                    <a:cubicBezTo>
                      <a:pt x="222" y="2072"/>
                      <a:pt x="237" y="2075"/>
                      <a:pt x="237" y="2089"/>
                    </a:cubicBezTo>
                    <a:cubicBezTo>
                      <a:pt x="234" y="2104"/>
                      <a:pt x="225" y="2115"/>
                      <a:pt x="210" y="2115"/>
                    </a:cubicBezTo>
                    <a:cubicBezTo>
                      <a:pt x="209" y="2115"/>
                      <a:pt x="208" y="2115"/>
                      <a:pt x="206" y="2114"/>
                    </a:cubicBezTo>
                    <a:lnTo>
                      <a:pt x="206" y="2114"/>
                    </a:lnTo>
                    <a:lnTo>
                      <a:pt x="243" y="2133"/>
                    </a:lnTo>
                    <a:cubicBezTo>
                      <a:pt x="245" y="2139"/>
                      <a:pt x="238" y="2143"/>
                      <a:pt x="233" y="2143"/>
                    </a:cubicBezTo>
                    <a:cubicBezTo>
                      <a:pt x="231" y="2143"/>
                      <a:pt x="229" y="2142"/>
                      <a:pt x="228" y="2142"/>
                    </a:cubicBezTo>
                    <a:lnTo>
                      <a:pt x="228" y="2142"/>
                    </a:lnTo>
                    <a:lnTo>
                      <a:pt x="255" y="2177"/>
                    </a:lnTo>
                    <a:lnTo>
                      <a:pt x="250" y="2177"/>
                    </a:lnTo>
                    <a:cubicBezTo>
                      <a:pt x="274" y="2177"/>
                      <a:pt x="294" y="2177"/>
                      <a:pt x="315" y="2179"/>
                    </a:cubicBezTo>
                    <a:cubicBezTo>
                      <a:pt x="312" y="2185"/>
                      <a:pt x="309" y="2187"/>
                      <a:pt x="307" y="2187"/>
                    </a:cubicBezTo>
                    <a:cubicBezTo>
                      <a:pt x="303" y="2187"/>
                      <a:pt x="300" y="2184"/>
                      <a:pt x="296" y="2184"/>
                    </a:cubicBezTo>
                    <a:cubicBezTo>
                      <a:pt x="294" y="2184"/>
                      <a:pt x="292" y="2185"/>
                      <a:pt x="290" y="2186"/>
                    </a:cubicBezTo>
                    <a:lnTo>
                      <a:pt x="327" y="2198"/>
                    </a:lnTo>
                    <a:cubicBezTo>
                      <a:pt x="318" y="2208"/>
                      <a:pt x="305" y="2213"/>
                      <a:pt x="294" y="2213"/>
                    </a:cubicBezTo>
                    <a:cubicBezTo>
                      <a:pt x="280" y="2213"/>
                      <a:pt x="268" y="2206"/>
                      <a:pt x="267" y="2196"/>
                    </a:cubicBezTo>
                    <a:lnTo>
                      <a:pt x="267" y="2196"/>
                    </a:lnTo>
                    <a:cubicBezTo>
                      <a:pt x="185" y="2258"/>
                      <a:pt x="279" y="2213"/>
                      <a:pt x="274" y="2259"/>
                    </a:cubicBezTo>
                    <a:lnTo>
                      <a:pt x="274" y="2259"/>
                    </a:lnTo>
                    <a:cubicBezTo>
                      <a:pt x="275" y="2258"/>
                      <a:pt x="277" y="2257"/>
                      <a:pt x="278" y="2256"/>
                    </a:cubicBezTo>
                    <a:cubicBezTo>
                      <a:pt x="291" y="2252"/>
                      <a:pt x="298" y="2250"/>
                      <a:pt x="303" y="2250"/>
                    </a:cubicBezTo>
                    <a:cubicBezTo>
                      <a:pt x="313" y="2250"/>
                      <a:pt x="305" y="2259"/>
                      <a:pt x="300" y="2271"/>
                    </a:cubicBezTo>
                    <a:lnTo>
                      <a:pt x="300" y="2271"/>
                    </a:lnTo>
                    <a:cubicBezTo>
                      <a:pt x="299" y="2271"/>
                      <a:pt x="297" y="2271"/>
                      <a:pt x="296" y="2271"/>
                    </a:cubicBezTo>
                    <a:cubicBezTo>
                      <a:pt x="294" y="2271"/>
                      <a:pt x="292" y="2271"/>
                      <a:pt x="290" y="2272"/>
                    </a:cubicBezTo>
                    <a:lnTo>
                      <a:pt x="290" y="2272"/>
                    </a:lnTo>
                    <a:cubicBezTo>
                      <a:pt x="283" y="2271"/>
                      <a:pt x="276" y="2269"/>
                      <a:pt x="273" y="2267"/>
                    </a:cubicBezTo>
                    <a:lnTo>
                      <a:pt x="273" y="2267"/>
                    </a:lnTo>
                    <a:cubicBezTo>
                      <a:pt x="272" y="2270"/>
                      <a:pt x="271" y="2273"/>
                      <a:pt x="269" y="2277"/>
                    </a:cubicBezTo>
                    <a:lnTo>
                      <a:pt x="243" y="2263"/>
                    </a:lnTo>
                    <a:cubicBezTo>
                      <a:pt x="195" y="2307"/>
                      <a:pt x="225" y="2314"/>
                      <a:pt x="206" y="2358"/>
                    </a:cubicBezTo>
                    <a:cubicBezTo>
                      <a:pt x="219" y="2343"/>
                      <a:pt x="254" y="2279"/>
                      <a:pt x="290" y="2272"/>
                    </a:cubicBezTo>
                    <a:lnTo>
                      <a:pt x="290" y="2272"/>
                    </a:lnTo>
                    <a:cubicBezTo>
                      <a:pt x="293" y="2272"/>
                      <a:pt x="297" y="2272"/>
                      <a:pt x="299" y="2272"/>
                    </a:cubicBezTo>
                    <a:lnTo>
                      <a:pt x="299" y="2274"/>
                    </a:lnTo>
                    <a:cubicBezTo>
                      <a:pt x="299" y="2273"/>
                      <a:pt x="300" y="2272"/>
                      <a:pt x="300" y="2271"/>
                    </a:cubicBezTo>
                    <a:lnTo>
                      <a:pt x="300" y="2271"/>
                    </a:lnTo>
                    <a:cubicBezTo>
                      <a:pt x="301" y="2271"/>
                      <a:pt x="303" y="2272"/>
                      <a:pt x="304" y="2272"/>
                    </a:cubicBezTo>
                    <a:cubicBezTo>
                      <a:pt x="301" y="2281"/>
                      <a:pt x="304" y="2293"/>
                      <a:pt x="332" y="2295"/>
                    </a:cubicBezTo>
                    <a:cubicBezTo>
                      <a:pt x="297" y="2314"/>
                      <a:pt x="313" y="2323"/>
                      <a:pt x="325" y="2337"/>
                    </a:cubicBezTo>
                    <a:lnTo>
                      <a:pt x="278" y="2365"/>
                    </a:lnTo>
                    <a:cubicBezTo>
                      <a:pt x="284" y="2367"/>
                      <a:pt x="289" y="2368"/>
                      <a:pt x="295" y="2368"/>
                    </a:cubicBezTo>
                    <a:cubicBezTo>
                      <a:pt x="314" y="2368"/>
                      <a:pt x="333" y="2357"/>
                      <a:pt x="355" y="2355"/>
                    </a:cubicBezTo>
                    <a:lnTo>
                      <a:pt x="355" y="2355"/>
                    </a:lnTo>
                    <a:cubicBezTo>
                      <a:pt x="362" y="2376"/>
                      <a:pt x="332" y="2402"/>
                      <a:pt x="306" y="2427"/>
                    </a:cubicBezTo>
                    <a:cubicBezTo>
                      <a:pt x="309" y="2433"/>
                      <a:pt x="311" y="2435"/>
                      <a:pt x="315" y="2435"/>
                    </a:cubicBezTo>
                    <a:cubicBezTo>
                      <a:pt x="328" y="2435"/>
                      <a:pt x="345" y="2392"/>
                      <a:pt x="367" y="2392"/>
                    </a:cubicBezTo>
                    <a:cubicBezTo>
                      <a:pt x="371" y="2392"/>
                      <a:pt x="376" y="2393"/>
                      <a:pt x="380" y="2397"/>
                    </a:cubicBezTo>
                    <a:cubicBezTo>
                      <a:pt x="383" y="2434"/>
                      <a:pt x="415" y="2439"/>
                      <a:pt x="464" y="2446"/>
                    </a:cubicBezTo>
                    <a:cubicBezTo>
                      <a:pt x="464" y="2474"/>
                      <a:pt x="434" y="2462"/>
                      <a:pt x="429" y="2478"/>
                    </a:cubicBezTo>
                    <a:lnTo>
                      <a:pt x="475" y="2467"/>
                    </a:lnTo>
                    <a:lnTo>
                      <a:pt x="475" y="2467"/>
                    </a:lnTo>
                    <a:cubicBezTo>
                      <a:pt x="478" y="2469"/>
                      <a:pt x="466" y="2476"/>
                      <a:pt x="461" y="2481"/>
                    </a:cubicBezTo>
                    <a:cubicBezTo>
                      <a:pt x="482" y="2481"/>
                      <a:pt x="498" y="2456"/>
                      <a:pt x="521" y="2456"/>
                    </a:cubicBezTo>
                    <a:cubicBezTo>
                      <a:pt x="524" y="2456"/>
                      <a:pt x="527" y="2456"/>
                      <a:pt x="531" y="2457"/>
                    </a:cubicBezTo>
                    <a:cubicBezTo>
                      <a:pt x="537" y="2453"/>
                      <a:pt x="540" y="2451"/>
                      <a:pt x="543" y="2451"/>
                    </a:cubicBezTo>
                    <a:cubicBezTo>
                      <a:pt x="559" y="2451"/>
                      <a:pt x="521" y="2528"/>
                      <a:pt x="559" y="2528"/>
                    </a:cubicBezTo>
                    <a:cubicBezTo>
                      <a:pt x="563" y="2528"/>
                      <a:pt x="568" y="2527"/>
                      <a:pt x="575" y="2525"/>
                    </a:cubicBezTo>
                    <a:lnTo>
                      <a:pt x="575" y="2525"/>
                    </a:lnTo>
                    <a:cubicBezTo>
                      <a:pt x="570" y="2541"/>
                      <a:pt x="549" y="2546"/>
                      <a:pt x="538" y="2562"/>
                    </a:cubicBezTo>
                    <a:cubicBezTo>
                      <a:pt x="543" y="2562"/>
                      <a:pt x="548" y="2562"/>
                      <a:pt x="553" y="2562"/>
                    </a:cubicBezTo>
                    <a:cubicBezTo>
                      <a:pt x="587" y="2562"/>
                      <a:pt x="621" y="2555"/>
                      <a:pt x="654" y="2543"/>
                    </a:cubicBezTo>
                    <a:lnTo>
                      <a:pt x="654" y="2587"/>
                    </a:lnTo>
                    <a:cubicBezTo>
                      <a:pt x="661" y="2543"/>
                      <a:pt x="714" y="2525"/>
                      <a:pt x="753" y="2508"/>
                    </a:cubicBezTo>
                    <a:cubicBezTo>
                      <a:pt x="760" y="2490"/>
                      <a:pt x="767" y="2474"/>
                      <a:pt x="770" y="2464"/>
                    </a:cubicBezTo>
                    <a:lnTo>
                      <a:pt x="814" y="2462"/>
                    </a:lnTo>
                    <a:lnTo>
                      <a:pt x="814" y="2462"/>
                    </a:lnTo>
                    <a:cubicBezTo>
                      <a:pt x="804" y="2476"/>
                      <a:pt x="793" y="2488"/>
                      <a:pt x="779" y="2497"/>
                    </a:cubicBezTo>
                    <a:lnTo>
                      <a:pt x="793" y="2490"/>
                    </a:lnTo>
                    <a:lnTo>
                      <a:pt x="793" y="2490"/>
                    </a:lnTo>
                    <a:cubicBezTo>
                      <a:pt x="791" y="2513"/>
                      <a:pt x="767" y="2534"/>
                      <a:pt x="742" y="2550"/>
                    </a:cubicBezTo>
                    <a:cubicBezTo>
                      <a:pt x="744" y="2541"/>
                      <a:pt x="749" y="2529"/>
                      <a:pt x="751" y="2518"/>
                    </a:cubicBezTo>
                    <a:lnTo>
                      <a:pt x="751" y="2518"/>
                    </a:lnTo>
                    <a:cubicBezTo>
                      <a:pt x="723" y="2536"/>
                      <a:pt x="698" y="2559"/>
                      <a:pt x="677" y="2585"/>
                    </a:cubicBezTo>
                    <a:cubicBezTo>
                      <a:pt x="684" y="2583"/>
                      <a:pt x="689" y="2580"/>
                      <a:pt x="696" y="2580"/>
                    </a:cubicBezTo>
                    <a:cubicBezTo>
                      <a:pt x="691" y="2585"/>
                      <a:pt x="684" y="2590"/>
                      <a:pt x="682" y="2597"/>
                    </a:cubicBezTo>
                    <a:cubicBezTo>
                      <a:pt x="681" y="2598"/>
                      <a:pt x="680" y="2598"/>
                      <a:pt x="681" y="2598"/>
                    </a:cubicBezTo>
                    <a:cubicBezTo>
                      <a:pt x="682" y="2598"/>
                      <a:pt x="692" y="2593"/>
                      <a:pt x="702" y="2587"/>
                    </a:cubicBezTo>
                    <a:lnTo>
                      <a:pt x="702" y="2587"/>
                    </a:lnTo>
                    <a:lnTo>
                      <a:pt x="672" y="2638"/>
                    </a:lnTo>
                    <a:lnTo>
                      <a:pt x="672" y="2638"/>
                    </a:lnTo>
                    <a:lnTo>
                      <a:pt x="689" y="2622"/>
                    </a:lnTo>
                    <a:lnTo>
                      <a:pt x="709" y="2680"/>
                    </a:lnTo>
                    <a:cubicBezTo>
                      <a:pt x="772" y="2651"/>
                      <a:pt x="843" y="2599"/>
                      <a:pt x="897" y="2599"/>
                    </a:cubicBezTo>
                    <a:cubicBezTo>
                      <a:pt x="900" y="2599"/>
                      <a:pt x="902" y="2599"/>
                      <a:pt x="904" y="2599"/>
                    </a:cubicBezTo>
                    <a:cubicBezTo>
                      <a:pt x="872" y="2629"/>
                      <a:pt x="865" y="2657"/>
                      <a:pt x="839" y="2699"/>
                    </a:cubicBezTo>
                    <a:cubicBezTo>
                      <a:pt x="844" y="2680"/>
                      <a:pt x="839" y="2675"/>
                      <a:pt x="829" y="2675"/>
                    </a:cubicBezTo>
                    <a:cubicBezTo>
                      <a:pt x="819" y="2675"/>
                      <a:pt x="803" y="2681"/>
                      <a:pt x="789" y="2681"/>
                    </a:cubicBezTo>
                    <a:cubicBezTo>
                      <a:pt x="781" y="2681"/>
                      <a:pt x="774" y="2679"/>
                      <a:pt x="770" y="2673"/>
                    </a:cubicBezTo>
                    <a:lnTo>
                      <a:pt x="770" y="2673"/>
                    </a:lnTo>
                    <a:cubicBezTo>
                      <a:pt x="779" y="2687"/>
                      <a:pt x="765" y="2703"/>
                      <a:pt x="756" y="2710"/>
                    </a:cubicBezTo>
                    <a:lnTo>
                      <a:pt x="793" y="2703"/>
                    </a:lnTo>
                    <a:lnTo>
                      <a:pt x="828" y="2694"/>
                    </a:lnTo>
                    <a:lnTo>
                      <a:pt x="828" y="2694"/>
                    </a:lnTo>
                    <a:cubicBezTo>
                      <a:pt x="804" y="2729"/>
                      <a:pt x="818" y="2724"/>
                      <a:pt x="825" y="2747"/>
                    </a:cubicBezTo>
                    <a:cubicBezTo>
                      <a:pt x="839" y="2713"/>
                      <a:pt x="855" y="2705"/>
                      <a:pt x="871" y="2705"/>
                    </a:cubicBezTo>
                    <a:cubicBezTo>
                      <a:pt x="884" y="2705"/>
                      <a:pt x="897" y="2711"/>
                      <a:pt x="910" y="2711"/>
                    </a:cubicBezTo>
                    <a:cubicBezTo>
                      <a:pt x="914" y="2711"/>
                      <a:pt x="918" y="2710"/>
                      <a:pt x="923" y="2708"/>
                    </a:cubicBezTo>
                    <a:lnTo>
                      <a:pt x="923" y="2708"/>
                    </a:lnTo>
                    <a:cubicBezTo>
                      <a:pt x="914" y="2725"/>
                      <a:pt x="903" y="2742"/>
                      <a:pt x="888" y="2742"/>
                    </a:cubicBezTo>
                    <a:cubicBezTo>
                      <a:pt x="883" y="2742"/>
                      <a:pt x="878" y="2740"/>
                      <a:pt x="872" y="2736"/>
                    </a:cubicBezTo>
                    <a:lnTo>
                      <a:pt x="872" y="2736"/>
                    </a:lnTo>
                    <a:cubicBezTo>
                      <a:pt x="872" y="2750"/>
                      <a:pt x="876" y="2755"/>
                      <a:pt x="881" y="2755"/>
                    </a:cubicBezTo>
                    <a:cubicBezTo>
                      <a:pt x="897" y="2755"/>
                      <a:pt x="928" y="2709"/>
                      <a:pt x="943" y="2709"/>
                    </a:cubicBezTo>
                    <a:cubicBezTo>
                      <a:pt x="947" y="2709"/>
                      <a:pt x="950" y="2713"/>
                      <a:pt x="951" y="2724"/>
                    </a:cubicBezTo>
                    <a:lnTo>
                      <a:pt x="951" y="2724"/>
                    </a:lnTo>
                    <a:cubicBezTo>
                      <a:pt x="967" y="2724"/>
                      <a:pt x="979" y="2745"/>
                      <a:pt x="967" y="2761"/>
                    </a:cubicBezTo>
                    <a:lnTo>
                      <a:pt x="960" y="2759"/>
                    </a:lnTo>
                    <a:lnTo>
                      <a:pt x="960" y="2759"/>
                    </a:lnTo>
                    <a:cubicBezTo>
                      <a:pt x="977" y="2772"/>
                      <a:pt x="1008" y="2783"/>
                      <a:pt x="1038" y="2783"/>
                    </a:cubicBezTo>
                    <a:cubicBezTo>
                      <a:pt x="1067" y="2783"/>
                      <a:pt x="1094" y="2772"/>
                      <a:pt x="1108" y="2740"/>
                    </a:cubicBezTo>
                    <a:lnTo>
                      <a:pt x="1108" y="2740"/>
                    </a:lnTo>
                    <a:cubicBezTo>
                      <a:pt x="1106" y="2750"/>
                      <a:pt x="1076" y="2817"/>
                      <a:pt x="1069" y="2828"/>
                    </a:cubicBezTo>
                    <a:cubicBezTo>
                      <a:pt x="1069" y="2828"/>
                      <a:pt x="1106" y="2780"/>
                      <a:pt x="1143" y="2731"/>
                    </a:cubicBezTo>
                    <a:cubicBezTo>
                      <a:pt x="1178" y="2682"/>
                      <a:pt x="1210" y="2634"/>
                      <a:pt x="1210" y="2634"/>
                    </a:cubicBezTo>
                    <a:lnTo>
                      <a:pt x="1210" y="2634"/>
                    </a:lnTo>
                    <a:cubicBezTo>
                      <a:pt x="1187" y="2687"/>
                      <a:pt x="1171" y="2826"/>
                      <a:pt x="1124" y="2847"/>
                    </a:cubicBezTo>
                    <a:cubicBezTo>
                      <a:pt x="1131" y="2855"/>
                      <a:pt x="1137" y="2864"/>
                      <a:pt x="1149" y="2864"/>
                    </a:cubicBezTo>
                    <a:cubicBezTo>
                      <a:pt x="1155" y="2864"/>
                      <a:pt x="1162" y="2862"/>
                      <a:pt x="1171" y="2856"/>
                    </a:cubicBezTo>
                    <a:cubicBezTo>
                      <a:pt x="1164" y="2847"/>
                      <a:pt x="1178" y="2773"/>
                      <a:pt x="1187" y="2770"/>
                    </a:cubicBezTo>
                    <a:cubicBezTo>
                      <a:pt x="1194" y="2837"/>
                      <a:pt x="1194" y="2808"/>
                      <a:pt x="1210" y="2867"/>
                    </a:cubicBezTo>
                    <a:lnTo>
                      <a:pt x="1210" y="2867"/>
                    </a:lnTo>
                    <a:cubicBezTo>
                      <a:pt x="1207" y="2852"/>
                      <a:pt x="1238" y="2775"/>
                      <a:pt x="1253" y="2775"/>
                    </a:cubicBezTo>
                    <a:cubicBezTo>
                      <a:pt x="1253" y="2775"/>
                      <a:pt x="1254" y="2775"/>
                      <a:pt x="1254" y="2775"/>
                    </a:cubicBezTo>
                    <a:cubicBezTo>
                      <a:pt x="1245" y="2808"/>
                      <a:pt x="1236" y="2840"/>
                      <a:pt x="1224" y="2870"/>
                    </a:cubicBezTo>
                    <a:cubicBezTo>
                      <a:pt x="1224" y="2870"/>
                      <a:pt x="1240" y="2852"/>
                      <a:pt x="1257" y="2831"/>
                    </a:cubicBezTo>
                    <a:lnTo>
                      <a:pt x="1283" y="2793"/>
                    </a:lnTo>
                    <a:lnTo>
                      <a:pt x="1283" y="2793"/>
                    </a:lnTo>
                    <a:cubicBezTo>
                      <a:pt x="1272" y="2811"/>
                      <a:pt x="1268" y="2867"/>
                      <a:pt x="1270" y="2891"/>
                    </a:cubicBezTo>
                    <a:cubicBezTo>
                      <a:pt x="1270" y="2886"/>
                      <a:pt x="1273" y="2884"/>
                      <a:pt x="1277" y="2884"/>
                    </a:cubicBezTo>
                    <a:cubicBezTo>
                      <a:pt x="1286" y="2884"/>
                      <a:pt x="1302" y="2892"/>
                      <a:pt x="1311" y="2892"/>
                    </a:cubicBezTo>
                    <a:cubicBezTo>
                      <a:pt x="1314" y="2892"/>
                      <a:pt x="1315" y="2892"/>
                      <a:pt x="1317" y="2891"/>
                    </a:cubicBezTo>
                    <a:lnTo>
                      <a:pt x="1305" y="2868"/>
                    </a:lnTo>
                    <a:lnTo>
                      <a:pt x="1305" y="2868"/>
                    </a:lnTo>
                    <a:cubicBezTo>
                      <a:pt x="1308" y="2869"/>
                      <a:pt x="1311" y="2870"/>
                      <a:pt x="1314" y="2870"/>
                    </a:cubicBezTo>
                    <a:cubicBezTo>
                      <a:pt x="1349" y="2870"/>
                      <a:pt x="1371" y="2761"/>
                      <a:pt x="1406" y="2761"/>
                    </a:cubicBezTo>
                    <a:cubicBezTo>
                      <a:pt x="1407" y="2761"/>
                      <a:pt x="1408" y="2761"/>
                      <a:pt x="1410" y="2761"/>
                    </a:cubicBezTo>
                    <a:cubicBezTo>
                      <a:pt x="1403" y="2780"/>
                      <a:pt x="1382" y="2872"/>
                      <a:pt x="1403" y="2886"/>
                    </a:cubicBezTo>
                    <a:cubicBezTo>
                      <a:pt x="1421" y="2842"/>
                      <a:pt x="1474" y="2673"/>
                      <a:pt x="1512" y="2641"/>
                    </a:cubicBezTo>
                    <a:lnTo>
                      <a:pt x="1514" y="2666"/>
                    </a:lnTo>
                    <a:lnTo>
                      <a:pt x="1544" y="2638"/>
                    </a:lnTo>
                    <a:lnTo>
                      <a:pt x="1544" y="2638"/>
                    </a:lnTo>
                    <a:cubicBezTo>
                      <a:pt x="1514" y="2729"/>
                      <a:pt x="1474" y="2817"/>
                      <a:pt x="1423" y="2898"/>
                    </a:cubicBezTo>
                    <a:cubicBezTo>
                      <a:pt x="1440" y="2921"/>
                      <a:pt x="1426" y="2930"/>
                      <a:pt x="1454" y="2930"/>
                    </a:cubicBezTo>
                    <a:cubicBezTo>
                      <a:pt x="1458" y="2947"/>
                      <a:pt x="1444" y="2965"/>
                      <a:pt x="1426" y="2967"/>
                    </a:cubicBezTo>
                    <a:lnTo>
                      <a:pt x="1488" y="2988"/>
                    </a:lnTo>
                    <a:cubicBezTo>
                      <a:pt x="1491" y="2935"/>
                      <a:pt x="1539" y="2937"/>
                      <a:pt x="1539" y="2893"/>
                    </a:cubicBezTo>
                    <a:lnTo>
                      <a:pt x="1539" y="2893"/>
                    </a:lnTo>
                    <a:lnTo>
                      <a:pt x="1505" y="2919"/>
                    </a:lnTo>
                    <a:lnTo>
                      <a:pt x="1470" y="2944"/>
                    </a:lnTo>
                    <a:cubicBezTo>
                      <a:pt x="1472" y="2893"/>
                      <a:pt x="1516" y="2805"/>
                      <a:pt x="1553" y="2805"/>
                    </a:cubicBezTo>
                    <a:cubicBezTo>
                      <a:pt x="1554" y="2805"/>
                      <a:pt x="1556" y="2805"/>
                      <a:pt x="1558" y="2805"/>
                    </a:cubicBezTo>
                    <a:cubicBezTo>
                      <a:pt x="1567" y="2828"/>
                      <a:pt x="1546" y="2900"/>
                      <a:pt x="1546" y="2919"/>
                    </a:cubicBezTo>
                    <a:cubicBezTo>
                      <a:pt x="1551" y="2905"/>
                      <a:pt x="1572" y="2893"/>
                      <a:pt x="1584" y="2893"/>
                    </a:cubicBezTo>
                    <a:cubicBezTo>
                      <a:pt x="1588" y="2893"/>
                      <a:pt x="1591" y="2894"/>
                      <a:pt x="1593" y="2898"/>
                    </a:cubicBezTo>
                    <a:lnTo>
                      <a:pt x="1572" y="2928"/>
                    </a:lnTo>
                    <a:cubicBezTo>
                      <a:pt x="1574" y="2930"/>
                      <a:pt x="1577" y="2931"/>
                      <a:pt x="1579" y="2931"/>
                    </a:cubicBezTo>
                    <a:cubicBezTo>
                      <a:pt x="1595" y="2931"/>
                      <a:pt x="1608" y="2891"/>
                      <a:pt x="1625" y="2891"/>
                    </a:cubicBezTo>
                    <a:cubicBezTo>
                      <a:pt x="1631" y="2891"/>
                      <a:pt x="1637" y="2896"/>
                      <a:pt x="1644" y="2907"/>
                    </a:cubicBezTo>
                    <a:cubicBezTo>
                      <a:pt x="1651" y="2909"/>
                      <a:pt x="1668" y="2952"/>
                      <a:pt x="1674" y="2952"/>
                    </a:cubicBezTo>
                    <a:cubicBezTo>
                      <a:pt x="1675" y="2952"/>
                      <a:pt x="1676" y="2950"/>
                      <a:pt x="1676" y="2944"/>
                    </a:cubicBezTo>
                    <a:cubicBezTo>
                      <a:pt x="1658" y="2847"/>
                      <a:pt x="1651" y="2747"/>
                      <a:pt x="1655" y="2650"/>
                    </a:cubicBezTo>
                    <a:lnTo>
                      <a:pt x="1655" y="2650"/>
                    </a:lnTo>
                    <a:cubicBezTo>
                      <a:pt x="1678" y="2675"/>
                      <a:pt x="1699" y="2706"/>
                      <a:pt x="1716" y="2736"/>
                    </a:cubicBezTo>
                    <a:cubicBezTo>
                      <a:pt x="1734" y="2782"/>
                      <a:pt x="1702" y="2852"/>
                      <a:pt x="1716" y="2891"/>
                    </a:cubicBezTo>
                    <a:cubicBezTo>
                      <a:pt x="1716" y="2877"/>
                      <a:pt x="1720" y="2863"/>
                      <a:pt x="1727" y="2852"/>
                    </a:cubicBezTo>
                    <a:cubicBezTo>
                      <a:pt x="1735" y="2862"/>
                      <a:pt x="1729" y="2890"/>
                      <a:pt x="1742" y="2890"/>
                    </a:cubicBezTo>
                    <a:cubicBezTo>
                      <a:pt x="1744" y="2890"/>
                      <a:pt x="1746" y="2890"/>
                      <a:pt x="1748" y="2889"/>
                    </a:cubicBezTo>
                    <a:cubicBezTo>
                      <a:pt x="1748" y="2866"/>
                      <a:pt x="1756" y="2863"/>
                      <a:pt x="1762" y="2863"/>
                    </a:cubicBezTo>
                    <a:cubicBezTo>
                      <a:pt x="1765" y="2863"/>
                      <a:pt x="1767" y="2863"/>
                      <a:pt x="1768" y="2863"/>
                    </a:cubicBezTo>
                    <a:cubicBezTo>
                      <a:pt x="1771" y="2863"/>
                      <a:pt x="1768" y="2860"/>
                      <a:pt x="1753" y="2842"/>
                    </a:cubicBezTo>
                    <a:cubicBezTo>
                      <a:pt x="1758" y="2838"/>
                      <a:pt x="1762" y="2837"/>
                      <a:pt x="1765" y="2837"/>
                    </a:cubicBezTo>
                    <a:cubicBezTo>
                      <a:pt x="1775" y="2837"/>
                      <a:pt x="1781" y="2848"/>
                      <a:pt x="1795" y="2848"/>
                    </a:cubicBezTo>
                    <a:cubicBezTo>
                      <a:pt x="1797" y="2848"/>
                      <a:pt x="1799" y="2847"/>
                      <a:pt x="1801" y="2847"/>
                    </a:cubicBezTo>
                    <a:cubicBezTo>
                      <a:pt x="1794" y="2798"/>
                      <a:pt x="1801" y="2752"/>
                      <a:pt x="1824" y="2708"/>
                    </a:cubicBezTo>
                    <a:cubicBezTo>
                      <a:pt x="1827" y="2722"/>
                      <a:pt x="1831" y="2736"/>
                      <a:pt x="1836" y="2747"/>
                    </a:cubicBezTo>
                    <a:cubicBezTo>
                      <a:pt x="1872" y="2747"/>
                      <a:pt x="1897" y="2763"/>
                      <a:pt x="1927" y="2763"/>
                    </a:cubicBezTo>
                    <a:cubicBezTo>
                      <a:pt x="1932" y="2763"/>
                      <a:pt x="1937" y="2762"/>
                      <a:pt x="1943" y="2761"/>
                    </a:cubicBezTo>
                    <a:cubicBezTo>
                      <a:pt x="1950" y="2773"/>
                      <a:pt x="1973" y="2784"/>
                      <a:pt x="1971" y="2808"/>
                    </a:cubicBezTo>
                    <a:cubicBezTo>
                      <a:pt x="1973" y="2798"/>
                      <a:pt x="1973" y="2780"/>
                      <a:pt x="1984" y="2775"/>
                    </a:cubicBezTo>
                    <a:lnTo>
                      <a:pt x="1984" y="2775"/>
                    </a:lnTo>
                    <a:cubicBezTo>
                      <a:pt x="2017" y="2817"/>
                      <a:pt x="1961" y="2789"/>
                      <a:pt x="1991" y="2840"/>
                    </a:cubicBezTo>
                    <a:cubicBezTo>
                      <a:pt x="1984" y="2808"/>
                      <a:pt x="2010" y="2791"/>
                      <a:pt x="2022" y="2768"/>
                    </a:cubicBezTo>
                    <a:cubicBezTo>
                      <a:pt x="2016" y="2754"/>
                      <a:pt x="2011" y="2748"/>
                      <a:pt x="2005" y="2748"/>
                    </a:cubicBezTo>
                    <a:cubicBezTo>
                      <a:pt x="1992" y="2748"/>
                      <a:pt x="1979" y="2775"/>
                      <a:pt x="1971" y="2789"/>
                    </a:cubicBezTo>
                    <a:cubicBezTo>
                      <a:pt x="1954" y="2724"/>
                      <a:pt x="1968" y="2650"/>
                      <a:pt x="2003" y="2610"/>
                    </a:cubicBezTo>
                    <a:cubicBezTo>
                      <a:pt x="2007" y="2607"/>
                      <a:pt x="2010" y="2606"/>
                      <a:pt x="2013" y="2606"/>
                    </a:cubicBezTo>
                    <a:cubicBezTo>
                      <a:pt x="2028" y="2606"/>
                      <a:pt x="2027" y="2642"/>
                      <a:pt x="2028" y="2642"/>
                    </a:cubicBezTo>
                    <a:cubicBezTo>
                      <a:pt x="2028" y="2642"/>
                      <a:pt x="2028" y="2642"/>
                      <a:pt x="2029" y="2641"/>
                    </a:cubicBezTo>
                    <a:cubicBezTo>
                      <a:pt x="2029" y="2641"/>
                      <a:pt x="2030" y="2641"/>
                      <a:pt x="2030" y="2641"/>
                    </a:cubicBezTo>
                    <a:cubicBezTo>
                      <a:pt x="2082" y="2641"/>
                      <a:pt x="2068" y="2549"/>
                      <a:pt x="2101" y="2549"/>
                    </a:cubicBezTo>
                    <a:cubicBezTo>
                      <a:pt x="2106" y="2549"/>
                      <a:pt x="2113" y="2551"/>
                      <a:pt x="2121" y="2557"/>
                    </a:cubicBezTo>
                    <a:cubicBezTo>
                      <a:pt x="2149" y="2597"/>
                      <a:pt x="2135" y="2641"/>
                      <a:pt x="2144" y="2671"/>
                    </a:cubicBezTo>
                    <a:cubicBezTo>
                      <a:pt x="2140" y="2674"/>
                      <a:pt x="2135" y="2676"/>
                      <a:pt x="2130" y="2676"/>
                    </a:cubicBezTo>
                    <a:cubicBezTo>
                      <a:pt x="2113" y="2676"/>
                      <a:pt x="2099" y="2654"/>
                      <a:pt x="2085" y="2654"/>
                    </a:cubicBezTo>
                    <a:cubicBezTo>
                      <a:pt x="2084" y="2654"/>
                      <a:pt x="2083" y="2654"/>
                      <a:pt x="2082" y="2655"/>
                    </a:cubicBezTo>
                    <a:lnTo>
                      <a:pt x="2107" y="2671"/>
                    </a:lnTo>
                    <a:cubicBezTo>
                      <a:pt x="2102" y="2683"/>
                      <a:pt x="2093" y="2693"/>
                      <a:pt x="2084" y="2693"/>
                    </a:cubicBezTo>
                    <a:cubicBezTo>
                      <a:pt x="2081" y="2693"/>
                      <a:pt x="2078" y="2692"/>
                      <a:pt x="2075" y="2689"/>
                    </a:cubicBezTo>
                    <a:lnTo>
                      <a:pt x="2075" y="2689"/>
                    </a:lnTo>
                    <a:cubicBezTo>
                      <a:pt x="2082" y="2701"/>
                      <a:pt x="2096" y="2704"/>
                      <a:pt x="2114" y="2704"/>
                    </a:cubicBezTo>
                    <a:cubicBezTo>
                      <a:pt x="2131" y="2704"/>
                      <a:pt x="2151" y="2701"/>
                      <a:pt x="2170" y="2701"/>
                    </a:cubicBezTo>
                    <a:cubicBezTo>
                      <a:pt x="2190" y="2701"/>
                      <a:pt x="2210" y="2704"/>
                      <a:pt x="2226" y="2715"/>
                    </a:cubicBezTo>
                    <a:cubicBezTo>
                      <a:pt x="2233" y="2699"/>
                      <a:pt x="2244" y="2682"/>
                      <a:pt x="2237" y="2666"/>
                    </a:cubicBezTo>
                    <a:lnTo>
                      <a:pt x="2237" y="2666"/>
                    </a:lnTo>
                    <a:lnTo>
                      <a:pt x="2223" y="2673"/>
                    </a:lnTo>
                    <a:cubicBezTo>
                      <a:pt x="2205" y="2641"/>
                      <a:pt x="2246" y="2624"/>
                      <a:pt x="2226" y="2610"/>
                    </a:cubicBezTo>
                    <a:cubicBezTo>
                      <a:pt x="2241" y="2588"/>
                      <a:pt x="2258" y="2557"/>
                      <a:pt x="2280" y="2557"/>
                    </a:cubicBezTo>
                    <a:cubicBezTo>
                      <a:pt x="2285" y="2557"/>
                      <a:pt x="2290" y="2558"/>
                      <a:pt x="2295" y="2562"/>
                    </a:cubicBezTo>
                    <a:lnTo>
                      <a:pt x="2304" y="2610"/>
                    </a:lnTo>
                    <a:lnTo>
                      <a:pt x="2304" y="2610"/>
                    </a:lnTo>
                    <a:cubicBezTo>
                      <a:pt x="2302" y="2600"/>
                      <a:pt x="2293" y="2592"/>
                      <a:pt x="2285" y="2592"/>
                    </a:cubicBezTo>
                    <a:cubicBezTo>
                      <a:pt x="2282" y="2592"/>
                      <a:pt x="2279" y="2593"/>
                      <a:pt x="2276" y="2597"/>
                    </a:cubicBezTo>
                    <a:lnTo>
                      <a:pt x="2276" y="2597"/>
                    </a:lnTo>
                    <a:cubicBezTo>
                      <a:pt x="2277" y="2595"/>
                      <a:pt x="2278" y="2595"/>
                      <a:pt x="2280" y="2595"/>
                    </a:cubicBezTo>
                    <a:cubicBezTo>
                      <a:pt x="2290" y="2595"/>
                      <a:pt x="2306" y="2622"/>
                      <a:pt x="2318" y="2622"/>
                    </a:cubicBezTo>
                    <a:cubicBezTo>
                      <a:pt x="2324" y="2622"/>
                      <a:pt x="2329" y="2616"/>
                      <a:pt x="2332" y="2599"/>
                    </a:cubicBezTo>
                    <a:lnTo>
                      <a:pt x="2311" y="2564"/>
                    </a:lnTo>
                    <a:cubicBezTo>
                      <a:pt x="2325" y="2546"/>
                      <a:pt x="2348" y="2505"/>
                      <a:pt x="2372" y="2505"/>
                    </a:cubicBezTo>
                    <a:cubicBezTo>
                      <a:pt x="2376" y="2505"/>
                      <a:pt x="2379" y="2506"/>
                      <a:pt x="2383" y="2508"/>
                    </a:cubicBezTo>
                    <a:cubicBezTo>
                      <a:pt x="2378" y="2488"/>
                      <a:pt x="2376" y="2485"/>
                      <a:pt x="2374" y="2485"/>
                    </a:cubicBezTo>
                    <a:cubicBezTo>
                      <a:pt x="2374" y="2485"/>
                      <a:pt x="2373" y="2486"/>
                      <a:pt x="2372" y="2486"/>
                    </a:cubicBezTo>
                    <a:cubicBezTo>
                      <a:pt x="2370" y="2486"/>
                      <a:pt x="2366" y="2483"/>
                      <a:pt x="2358" y="2457"/>
                    </a:cubicBezTo>
                    <a:lnTo>
                      <a:pt x="2358" y="2457"/>
                    </a:lnTo>
                    <a:cubicBezTo>
                      <a:pt x="2365" y="2489"/>
                      <a:pt x="2351" y="2491"/>
                      <a:pt x="2336" y="2491"/>
                    </a:cubicBezTo>
                    <a:cubicBezTo>
                      <a:pt x="2333" y="2491"/>
                      <a:pt x="2331" y="2491"/>
                      <a:pt x="2328" y="2491"/>
                    </a:cubicBezTo>
                    <a:cubicBezTo>
                      <a:pt x="2314" y="2491"/>
                      <a:pt x="2304" y="2494"/>
                      <a:pt x="2313" y="2520"/>
                    </a:cubicBezTo>
                    <a:lnTo>
                      <a:pt x="2313" y="2520"/>
                    </a:lnTo>
                    <a:cubicBezTo>
                      <a:pt x="2292" y="2467"/>
                      <a:pt x="2280" y="2499"/>
                      <a:pt x="2251" y="2448"/>
                    </a:cubicBezTo>
                    <a:lnTo>
                      <a:pt x="2251" y="2448"/>
                    </a:lnTo>
                    <a:cubicBezTo>
                      <a:pt x="2253" y="2460"/>
                      <a:pt x="2260" y="2472"/>
                      <a:pt x="2247" y="2472"/>
                    </a:cubicBezTo>
                    <a:cubicBezTo>
                      <a:pt x="2245" y="2472"/>
                      <a:pt x="2243" y="2472"/>
                      <a:pt x="2239" y="2471"/>
                    </a:cubicBezTo>
                    <a:cubicBezTo>
                      <a:pt x="2237" y="2476"/>
                      <a:pt x="2237" y="2481"/>
                      <a:pt x="2235" y="2485"/>
                    </a:cubicBezTo>
                    <a:lnTo>
                      <a:pt x="2233" y="2485"/>
                    </a:lnTo>
                    <a:lnTo>
                      <a:pt x="2235" y="2488"/>
                    </a:lnTo>
                    <a:cubicBezTo>
                      <a:pt x="2239" y="2495"/>
                      <a:pt x="2244" y="2502"/>
                      <a:pt x="2246" y="2511"/>
                    </a:cubicBezTo>
                    <a:cubicBezTo>
                      <a:pt x="2239" y="2548"/>
                      <a:pt x="2202" y="2550"/>
                      <a:pt x="2193" y="2569"/>
                    </a:cubicBezTo>
                    <a:cubicBezTo>
                      <a:pt x="2179" y="2562"/>
                      <a:pt x="2198" y="2550"/>
                      <a:pt x="2188" y="2534"/>
                    </a:cubicBezTo>
                    <a:lnTo>
                      <a:pt x="2188" y="2534"/>
                    </a:lnTo>
                    <a:lnTo>
                      <a:pt x="2172" y="2562"/>
                    </a:lnTo>
                    <a:cubicBezTo>
                      <a:pt x="2168" y="2527"/>
                      <a:pt x="2131" y="2506"/>
                      <a:pt x="2161" y="2483"/>
                    </a:cubicBezTo>
                    <a:lnTo>
                      <a:pt x="2131" y="2483"/>
                    </a:lnTo>
                    <a:cubicBezTo>
                      <a:pt x="2120" y="2474"/>
                      <a:pt x="2107" y="2467"/>
                      <a:pt x="2095" y="2467"/>
                    </a:cubicBezTo>
                    <a:cubicBezTo>
                      <a:pt x="2087" y="2467"/>
                      <a:pt x="2080" y="2471"/>
                      <a:pt x="2075" y="2478"/>
                    </a:cubicBezTo>
                    <a:cubicBezTo>
                      <a:pt x="2074" y="2478"/>
                      <a:pt x="2073" y="2478"/>
                      <a:pt x="2072" y="2478"/>
                    </a:cubicBezTo>
                    <a:cubicBezTo>
                      <a:pt x="2062" y="2478"/>
                      <a:pt x="2053" y="2502"/>
                      <a:pt x="2052" y="2502"/>
                    </a:cubicBezTo>
                    <a:cubicBezTo>
                      <a:pt x="2052" y="2502"/>
                      <a:pt x="2052" y="2499"/>
                      <a:pt x="2054" y="2492"/>
                    </a:cubicBezTo>
                    <a:lnTo>
                      <a:pt x="2054" y="2492"/>
                    </a:lnTo>
                    <a:lnTo>
                      <a:pt x="2015" y="2522"/>
                    </a:lnTo>
                    <a:lnTo>
                      <a:pt x="2012" y="2513"/>
                    </a:lnTo>
                    <a:cubicBezTo>
                      <a:pt x="1989" y="2513"/>
                      <a:pt x="1971" y="2534"/>
                      <a:pt x="1950" y="2546"/>
                    </a:cubicBezTo>
                    <a:cubicBezTo>
                      <a:pt x="1942" y="2551"/>
                      <a:pt x="1932" y="2553"/>
                      <a:pt x="1923" y="2553"/>
                    </a:cubicBezTo>
                    <a:cubicBezTo>
                      <a:pt x="1907" y="2553"/>
                      <a:pt x="1890" y="2546"/>
                      <a:pt x="1880" y="2532"/>
                    </a:cubicBezTo>
                    <a:cubicBezTo>
                      <a:pt x="1873" y="2541"/>
                      <a:pt x="1865" y="2552"/>
                      <a:pt x="1851" y="2552"/>
                    </a:cubicBezTo>
                    <a:cubicBezTo>
                      <a:pt x="1848" y="2552"/>
                      <a:pt x="1845" y="2551"/>
                      <a:pt x="1841" y="2550"/>
                    </a:cubicBezTo>
                    <a:lnTo>
                      <a:pt x="1831" y="2520"/>
                    </a:lnTo>
                    <a:cubicBezTo>
                      <a:pt x="1829" y="2522"/>
                      <a:pt x="1827" y="2523"/>
                      <a:pt x="1824" y="2523"/>
                    </a:cubicBezTo>
                    <a:cubicBezTo>
                      <a:pt x="1814" y="2523"/>
                      <a:pt x="1801" y="2516"/>
                      <a:pt x="1792" y="2516"/>
                    </a:cubicBezTo>
                    <a:cubicBezTo>
                      <a:pt x="1787" y="2516"/>
                      <a:pt x="1783" y="2519"/>
                      <a:pt x="1783" y="2529"/>
                    </a:cubicBezTo>
                    <a:cubicBezTo>
                      <a:pt x="1772" y="2498"/>
                      <a:pt x="1759" y="2489"/>
                      <a:pt x="1745" y="2489"/>
                    </a:cubicBezTo>
                    <a:cubicBezTo>
                      <a:pt x="1726" y="2489"/>
                      <a:pt x="1705" y="2506"/>
                      <a:pt x="1689" y="2506"/>
                    </a:cubicBezTo>
                    <a:cubicBezTo>
                      <a:pt x="1686" y="2506"/>
                      <a:pt x="1683" y="2505"/>
                      <a:pt x="1681" y="2504"/>
                    </a:cubicBezTo>
                    <a:lnTo>
                      <a:pt x="1681" y="2504"/>
                    </a:lnTo>
                    <a:lnTo>
                      <a:pt x="1683" y="2546"/>
                    </a:lnTo>
                    <a:cubicBezTo>
                      <a:pt x="1662" y="2548"/>
                      <a:pt x="1641" y="2557"/>
                      <a:pt x="1625" y="2573"/>
                    </a:cubicBezTo>
                    <a:lnTo>
                      <a:pt x="1627" y="2610"/>
                    </a:lnTo>
                    <a:cubicBezTo>
                      <a:pt x="1624" y="2616"/>
                      <a:pt x="1619" y="2619"/>
                      <a:pt x="1614" y="2619"/>
                    </a:cubicBezTo>
                    <a:cubicBezTo>
                      <a:pt x="1597" y="2619"/>
                      <a:pt x="1574" y="2587"/>
                      <a:pt x="1551" y="2587"/>
                    </a:cubicBezTo>
                    <a:cubicBezTo>
                      <a:pt x="1550" y="2587"/>
                      <a:pt x="1549" y="2587"/>
                      <a:pt x="1549" y="2587"/>
                    </a:cubicBezTo>
                    <a:cubicBezTo>
                      <a:pt x="1550" y="2581"/>
                      <a:pt x="1552" y="2579"/>
                      <a:pt x="1554" y="2579"/>
                    </a:cubicBezTo>
                    <a:cubicBezTo>
                      <a:pt x="1557" y="2579"/>
                      <a:pt x="1560" y="2582"/>
                      <a:pt x="1563" y="2587"/>
                    </a:cubicBezTo>
                    <a:cubicBezTo>
                      <a:pt x="1556" y="2567"/>
                      <a:pt x="1547" y="2560"/>
                      <a:pt x="1538" y="2560"/>
                    </a:cubicBezTo>
                    <a:cubicBezTo>
                      <a:pt x="1517" y="2560"/>
                      <a:pt x="1493" y="2595"/>
                      <a:pt x="1472" y="2595"/>
                    </a:cubicBezTo>
                    <a:cubicBezTo>
                      <a:pt x="1464" y="2595"/>
                      <a:pt x="1457" y="2591"/>
                      <a:pt x="1451" y="2578"/>
                    </a:cubicBezTo>
                    <a:cubicBezTo>
                      <a:pt x="1447" y="2583"/>
                      <a:pt x="1444" y="2585"/>
                      <a:pt x="1441" y="2585"/>
                    </a:cubicBezTo>
                    <a:cubicBezTo>
                      <a:pt x="1437" y="2585"/>
                      <a:pt x="1433" y="2581"/>
                      <a:pt x="1430" y="2576"/>
                    </a:cubicBezTo>
                    <a:cubicBezTo>
                      <a:pt x="1430" y="2576"/>
                      <a:pt x="1433" y="2576"/>
                      <a:pt x="1433" y="2573"/>
                    </a:cubicBezTo>
                    <a:lnTo>
                      <a:pt x="1430" y="2573"/>
                    </a:lnTo>
                    <a:cubicBezTo>
                      <a:pt x="1428" y="2566"/>
                      <a:pt x="1423" y="2559"/>
                      <a:pt x="1421" y="2553"/>
                    </a:cubicBezTo>
                    <a:lnTo>
                      <a:pt x="1421" y="2553"/>
                    </a:lnTo>
                    <a:cubicBezTo>
                      <a:pt x="1423" y="2559"/>
                      <a:pt x="1426" y="2566"/>
                      <a:pt x="1428" y="2573"/>
                    </a:cubicBezTo>
                    <a:cubicBezTo>
                      <a:pt x="1419" y="2573"/>
                      <a:pt x="1407" y="2578"/>
                      <a:pt x="1400" y="2585"/>
                    </a:cubicBezTo>
                    <a:lnTo>
                      <a:pt x="1403" y="2546"/>
                    </a:lnTo>
                    <a:lnTo>
                      <a:pt x="1400" y="2546"/>
                    </a:lnTo>
                    <a:cubicBezTo>
                      <a:pt x="1399" y="2543"/>
                      <a:pt x="1398" y="2541"/>
                      <a:pt x="1397" y="2541"/>
                    </a:cubicBezTo>
                    <a:cubicBezTo>
                      <a:pt x="1392" y="2541"/>
                      <a:pt x="1389" y="2567"/>
                      <a:pt x="1389" y="2592"/>
                    </a:cubicBezTo>
                    <a:cubicBezTo>
                      <a:pt x="1382" y="2597"/>
                      <a:pt x="1377" y="2604"/>
                      <a:pt x="1372" y="2613"/>
                    </a:cubicBezTo>
                    <a:cubicBezTo>
                      <a:pt x="1373" y="2592"/>
                      <a:pt x="1370" y="2587"/>
                      <a:pt x="1366" y="2587"/>
                    </a:cubicBezTo>
                    <a:cubicBezTo>
                      <a:pt x="1361" y="2587"/>
                      <a:pt x="1356" y="2591"/>
                      <a:pt x="1351" y="2591"/>
                    </a:cubicBezTo>
                    <a:cubicBezTo>
                      <a:pt x="1346" y="2591"/>
                      <a:pt x="1342" y="2585"/>
                      <a:pt x="1342" y="2562"/>
                    </a:cubicBezTo>
                    <a:cubicBezTo>
                      <a:pt x="1329" y="2590"/>
                      <a:pt x="1296" y="2578"/>
                      <a:pt x="1275" y="2629"/>
                    </a:cubicBezTo>
                    <a:lnTo>
                      <a:pt x="1275" y="2629"/>
                    </a:lnTo>
                    <a:cubicBezTo>
                      <a:pt x="1269" y="2623"/>
                      <a:pt x="1264" y="2616"/>
                      <a:pt x="1257" y="2616"/>
                    </a:cubicBezTo>
                    <a:cubicBezTo>
                      <a:pt x="1253" y="2616"/>
                      <a:pt x="1249" y="2618"/>
                      <a:pt x="1243" y="2624"/>
                    </a:cubicBezTo>
                    <a:lnTo>
                      <a:pt x="1252" y="2576"/>
                    </a:lnTo>
                    <a:lnTo>
                      <a:pt x="1210" y="2634"/>
                    </a:lnTo>
                    <a:cubicBezTo>
                      <a:pt x="1201" y="2604"/>
                      <a:pt x="1208" y="2572"/>
                      <a:pt x="1231" y="2551"/>
                    </a:cubicBezTo>
                    <a:lnTo>
                      <a:pt x="1231" y="2551"/>
                    </a:lnTo>
                    <a:cubicBezTo>
                      <a:pt x="1180" y="2596"/>
                      <a:pt x="1198" y="2564"/>
                      <a:pt x="1150" y="2608"/>
                    </a:cubicBezTo>
                    <a:lnTo>
                      <a:pt x="1161" y="2580"/>
                    </a:lnTo>
                    <a:cubicBezTo>
                      <a:pt x="1161" y="2580"/>
                      <a:pt x="1161" y="2580"/>
                      <a:pt x="1160" y="2580"/>
                    </a:cubicBezTo>
                    <a:cubicBezTo>
                      <a:pt x="1153" y="2580"/>
                      <a:pt x="1136" y="2595"/>
                      <a:pt x="1127" y="2595"/>
                    </a:cubicBezTo>
                    <a:cubicBezTo>
                      <a:pt x="1124" y="2595"/>
                      <a:pt x="1121" y="2592"/>
                      <a:pt x="1122" y="2585"/>
                    </a:cubicBezTo>
                    <a:cubicBezTo>
                      <a:pt x="1122" y="2553"/>
                      <a:pt x="1097" y="2541"/>
                      <a:pt x="1064" y="2527"/>
                    </a:cubicBezTo>
                    <a:cubicBezTo>
                      <a:pt x="1034" y="2513"/>
                      <a:pt x="997" y="2495"/>
                      <a:pt x="992" y="2460"/>
                    </a:cubicBezTo>
                    <a:cubicBezTo>
                      <a:pt x="982" y="2483"/>
                      <a:pt x="977" y="2490"/>
                      <a:pt x="974" y="2490"/>
                    </a:cubicBezTo>
                    <a:cubicBezTo>
                      <a:pt x="969" y="2490"/>
                      <a:pt x="974" y="2455"/>
                      <a:pt x="965" y="2455"/>
                    </a:cubicBezTo>
                    <a:cubicBezTo>
                      <a:pt x="961" y="2455"/>
                      <a:pt x="956" y="2460"/>
                      <a:pt x="948" y="2471"/>
                    </a:cubicBezTo>
                    <a:cubicBezTo>
                      <a:pt x="957" y="2451"/>
                      <a:pt x="957" y="2437"/>
                      <a:pt x="978" y="2425"/>
                    </a:cubicBezTo>
                    <a:lnTo>
                      <a:pt x="978" y="2425"/>
                    </a:lnTo>
                    <a:cubicBezTo>
                      <a:pt x="977" y="2425"/>
                      <a:pt x="977" y="2425"/>
                      <a:pt x="976" y="2425"/>
                    </a:cubicBezTo>
                    <a:cubicBezTo>
                      <a:pt x="950" y="2425"/>
                      <a:pt x="952" y="2399"/>
                      <a:pt x="936" y="2399"/>
                    </a:cubicBezTo>
                    <a:cubicBezTo>
                      <a:pt x="930" y="2399"/>
                      <a:pt x="921" y="2403"/>
                      <a:pt x="906" y="2413"/>
                    </a:cubicBezTo>
                    <a:cubicBezTo>
                      <a:pt x="918" y="2393"/>
                      <a:pt x="932" y="2390"/>
                      <a:pt x="937" y="2376"/>
                    </a:cubicBezTo>
                    <a:lnTo>
                      <a:pt x="937" y="2376"/>
                    </a:lnTo>
                    <a:cubicBezTo>
                      <a:pt x="934" y="2378"/>
                      <a:pt x="926" y="2382"/>
                      <a:pt x="923" y="2382"/>
                    </a:cubicBezTo>
                    <a:cubicBezTo>
                      <a:pt x="921" y="2382"/>
                      <a:pt x="920" y="2381"/>
                      <a:pt x="923" y="2376"/>
                    </a:cubicBezTo>
                    <a:cubicBezTo>
                      <a:pt x="927" y="2362"/>
                      <a:pt x="937" y="2362"/>
                      <a:pt x="946" y="2358"/>
                    </a:cubicBezTo>
                    <a:cubicBezTo>
                      <a:pt x="943" y="2357"/>
                      <a:pt x="941" y="2356"/>
                      <a:pt x="938" y="2356"/>
                    </a:cubicBezTo>
                    <a:cubicBezTo>
                      <a:pt x="912" y="2356"/>
                      <a:pt x="872" y="2402"/>
                      <a:pt x="835" y="2448"/>
                    </a:cubicBezTo>
                    <a:cubicBezTo>
                      <a:pt x="837" y="2429"/>
                      <a:pt x="836" y="2421"/>
                      <a:pt x="828" y="2421"/>
                    </a:cubicBezTo>
                    <a:cubicBezTo>
                      <a:pt x="822" y="2421"/>
                      <a:pt x="811" y="2427"/>
                      <a:pt x="795" y="2439"/>
                    </a:cubicBezTo>
                    <a:cubicBezTo>
                      <a:pt x="802" y="2422"/>
                      <a:pt x="810" y="2401"/>
                      <a:pt x="825" y="2401"/>
                    </a:cubicBezTo>
                    <a:cubicBezTo>
                      <a:pt x="827" y="2401"/>
                      <a:pt x="828" y="2401"/>
                      <a:pt x="830" y="2402"/>
                    </a:cubicBezTo>
                    <a:cubicBezTo>
                      <a:pt x="825" y="2397"/>
                      <a:pt x="812" y="2366"/>
                      <a:pt x="789" y="2366"/>
                    </a:cubicBezTo>
                    <a:cubicBezTo>
                      <a:pt x="782" y="2366"/>
                      <a:pt x="773" y="2369"/>
                      <a:pt x="763" y="2379"/>
                    </a:cubicBezTo>
                    <a:cubicBezTo>
                      <a:pt x="768" y="2371"/>
                      <a:pt x="762" y="2368"/>
                      <a:pt x="756" y="2368"/>
                    </a:cubicBezTo>
                    <a:cubicBezTo>
                      <a:pt x="754" y="2368"/>
                      <a:pt x="751" y="2369"/>
                      <a:pt x="749" y="2369"/>
                    </a:cubicBezTo>
                    <a:cubicBezTo>
                      <a:pt x="733" y="2351"/>
                      <a:pt x="735" y="2346"/>
                      <a:pt x="714" y="2332"/>
                    </a:cubicBezTo>
                    <a:lnTo>
                      <a:pt x="714" y="2344"/>
                    </a:lnTo>
                    <a:cubicBezTo>
                      <a:pt x="697" y="2355"/>
                      <a:pt x="689" y="2359"/>
                      <a:pt x="684" y="2359"/>
                    </a:cubicBezTo>
                    <a:cubicBezTo>
                      <a:pt x="672" y="2359"/>
                      <a:pt x="683" y="2336"/>
                      <a:pt x="670" y="2330"/>
                    </a:cubicBezTo>
                    <a:lnTo>
                      <a:pt x="675" y="2328"/>
                    </a:lnTo>
                    <a:cubicBezTo>
                      <a:pt x="679" y="2265"/>
                      <a:pt x="645" y="2328"/>
                      <a:pt x="656" y="2260"/>
                    </a:cubicBezTo>
                    <a:lnTo>
                      <a:pt x="656" y="2260"/>
                    </a:lnTo>
                    <a:lnTo>
                      <a:pt x="626" y="2286"/>
                    </a:lnTo>
                    <a:cubicBezTo>
                      <a:pt x="613" y="2295"/>
                      <a:pt x="605" y="2298"/>
                      <a:pt x="601" y="2298"/>
                    </a:cubicBezTo>
                    <a:cubicBezTo>
                      <a:pt x="582" y="2298"/>
                      <a:pt x="635" y="2226"/>
                      <a:pt x="600" y="2226"/>
                    </a:cubicBezTo>
                    <a:lnTo>
                      <a:pt x="587" y="2247"/>
                    </a:lnTo>
                    <a:cubicBezTo>
                      <a:pt x="586" y="2247"/>
                      <a:pt x="585" y="2247"/>
                      <a:pt x="585" y="2247"/>
                    </a:cubicBezTo>
                    <a:cubicBezTo>
                      <a:pt x="559" y="2247"/>
                      <a:pt x="663" y="2151"/>
                      <a:pt x="665" y="2138"/>
                    </a:cubicBezTo>
                    <a:cubicBezTo>
                      <a:pt x="667" y="2135"/>
                      <a:pt x="670" y="2134"/>
                      <a:pt x="673" y="2134"/>
                    </a:cubicBezTo>
                    <a:cubicBezTo>
                      <a:pt x="676" y="2134"/>
                      <a:pt x="681" y="2135"/>
                      <a:pt x="686" y="2135"/>
                    </a:cubicBezTo>
                    <a:cubicBezTo>
                      <a:pt x="692" y="2121"/>
                      <a:pt x="692" y="2116"/>
                      <a:pt x="687" y="2116"/>
                    </a:cubicBezTo>
                    <a:cubicBezTo>
                      <a:pt x="676" y="2116"/>
                      <a:pt x="642" y="2145"/>
                      <a:pt x="621" y="2145"/>
                    </a:cubicBezTo>
                    <a:cubicBezTo>
                      <a:pt x="618" y="2145"/>
                      <a:pt x="615" y="2144"/>
                      <a:pt x="612" y="2142"/>
                    </a:cubicBezTo>
                    <a:cubicBezTo>
                      <a:pt x="635" y="2126"/>
                      <a:pt x="679" y="2112"/>
                      <a:pt x="675" y="2096"/>
                    </a:cubicBezTo>
                    <a:cubicBezTo>
                      <a:pt x="691" y="2080"/>
                      <a:pt x="568" y="2098"/>
                      <a:pt x="605" y="2052"/>
                    </a:cubicBezTo>
                    <a:lnTo>
                      <a:pt x="605" y="2052"/>
                    </a:lnTo>
                    <a:cubicBezTo>
                      <a:pt x="591" y="2064"/>
                      <a:pt x="575" y="2078"/>
                      <a:pt x="558" y="2078"/>
                    </a:cubicBezTo>
                    <a:cubicBezTo>
                      <a:pt x="556" y="2078"/>
                      <a:pt x="554" y="2078"/>
                      <a:pt x="552" y="2077"/>
                    </a:cubicBezTo>
                    <a:cubicBezTo>
                      <a:pt x="535" y="2065"/>
                      <a:pt x="594" y="2011"/>
                      <a:pt x="548" y="2011"/>
                    </a:cubicBezTo>
                    <a:cubicBezTo>
                      <a:pt x="544" y="2011"/>
                      <a:pt x="539" y="2011"/>
                      <a:pt x="533" y="2012"/>
                    </a:cubicBezTo>
                    <a:cubicBezTo>
                      <a:pt x="538" y="2008"/>
                      <a:pt x="543" y="2005"/>
                      <a:pt x="549" y="2003"/>
                    </a:cubicBezTo>
                    <a:cubicBezTo>
                      <a:pt x="528" y="1997"/>
                      <a:pt x="507" y="1975"/>
                      <a:pt x="473" y="1975"/>
                    </a:cubicBezTo>
                    <a:cubicBezTo>
                      <a:pt x="470" y="1975"/>
                      <a:pt x="467" y="1975"/>
                      <a:pt x="464" y="1975"/>
                    </a:cubicBezTo>
                    <a:cubicBezTo>
                      <a:pt x="526" y="1945"/>
                      <a:pt x="503" y="1931"/>
                      <a:pt x="480" y="1917"/>
                    </a:cubicBezTo>
                    <a:cubicBezTo>
                      <a:pt x="454" y="1903"/>
                      <a:pt x="431" y="1887"/>
                      <a:pt x="494" y="1873"/>
                    </a:cubicBezTo>
                    <a:lnTo>
                      <a:pt x="475" y="1834"/>
                    </a:lnTo>
                    <a:lnTo>
                      <a:pt x="487" y="1834"/>
                    </a:lnTo>
                    <a:cubicBezTo>
                      <a:pt x="489" y="1804"/>
                      <a:pt x="457" y="1801"/>
                      <a:pt x="424" y="1797"/>
                    </a:cubicBezTo>
                    <a:cubicBezTo>
                      <a:pt x="428" y="1793"/>
                      <a:pt x="435" y="1792"/>
                      <a:pt x="441" y="1792"/>
                    </a:cubicBezTo>
                    <a:cubicBezTo>
                      <a:pt x="445" y="1792"/>
                      <a:pt x="449" y="1792"/>
                      <a:pt x="452" y="1792"/>
                    </a:cubicBezTo>
                    <a:cubicBezTo>
                      <a:pt x="468" y="1746"/>
                      <a:pt x="461" y="1743"/>
                      <a:pt x="394" y="1718"/>
                    </a:cubicBezTo>
                    <a:lnTo>
                      <a:pt x="434" y="1709"/>
                    </a:lnTo>
                    <a:cubicBezTo>
                      <a:pt x="408" y="1702"/>
                      <a:pt x="492" y="1644"/>
                      <a:pt x="441" y="1609"/>
                    </a:cubicBezTo>
                    <a:cubicBezTo>
                      <a:pt x="447" y="1609"/>
                      <a:pt x="454" y="1611"/>
                      <a:pt x="459" y="1614"/>
                    </a:cubicBezTo>
                    <a:cubicBezTo>
                      <a:pt x="406" y="1567"/>
                      <a:pt x="573" y="1509"/>
                      <a:pt x="422" y="1491"/>
                    </a:cubicBezTo>
                    <a:lnTo>
                      <a:pt x="385" y="1458"/>
                    </a:lnTo>
                    <a:cubicBezTo>
                      <a:pt x="381" y="1470"/>
                      <a:pt x="373" y="1474"/>
                      <a:pt x="363" y="1474"/>
                    </a:cubicBezTo>
                    <a:cubicBezTo>
                      <a:pt x="346" y="1474"/>
                      <a:pt x="323" y="1462"/>
                      <a:pt x="306" y="1462"/>
                    </a:cubicBezTo>
                    <a:cubicBezTo>
                      <a:pt x="301" y="1462"/>
                      <a:pt x="296" y="1463"/>
                      <a:pt x="292" y="1465"/>
                    </a:cubicBezTo>
                    <a:cubicBezTo>
                      <a:pt x="287" y="1452"/>
                      <a:pt x="315" y="1436"/>
                      <a:pt x="333" y="1436"/>
                    </a:cubicBezTo>
                    <a:cubicBezTo>
                      <a:pt x="340" y="1436"/>
                      <a:pt x="346" y="1439"/>
                      <a:pt x="348" y="1444"/>
                    </a:cubicBezTo>
                    <a:lnTo>
                      <a:pt x="341" y="1447"/>
                    </a:lnTo>
                    <a:cubicBezTo>
                      <a:pt x="348" y="1448"/>
                      <a:pt x="354" y="1448"/>
                      <a:pt x="359" y="1448"/>
                    </a:cubicBezTo>
                    <a:cubicBezTo>
                      <a:pt x="409" y="1448"/>
                      <a:pt x="379" y="1405"/>
                      <a:pt x="421" y="1405"/>
                    </a:cubicBezTo>
                    <a:cubicBezTo>
                      <a:pt x="422" y="1405"/>
                      <a:pt x="424" y="1405"/>
                      <a:pt x="427" y="1405"/>
                    </a:cubicBezTo>
                    <a:cubicBezTo>
                      <a:pt x="431" y="1326"/>
                      <a:pt x="489" y="1261"/>
                      <a:pt x="510" y="1196"/>
                    </a:cubicBezTo>
                    <a:lnTo>
                      <a:pt x="447" y="1189"/>
                    </a:lnTo>
                    <a:lnTo>
                      <a:pt x="459" y="1164"/>
                    </a:lnTo>
                    <a:cubicBezTo>
                      <a:pt x="463" y="1163"/>
                      <a:pt x="467" y="1162"/>
                      <a:pt x="472" y="1162"/>
                    </a:cubicBezTo>
                    <a:cubicBezTo>
                      <a:pt x="488" y="1162"/>
                      <a:pt x="506" y="1169"/>
                      <a:pt x="501" y="1185"/>
                    </a:cubicBezTo>
                    <a:cubicBezTo>
                      <a:pt x="538" y="1182"/>
                      <a:pt x="480" y="1143"/>
                      <a:pt x="468" y="1141"/>
                    </a:cubicBezTo>
                    <a:cubicBezTo>
                      <a:pt x="476" y="1133"/>
                      <a:pt x="483" y="1130"/>
                      <a:pt x="490" y="1130"/>
                    </a:cubicBezTo>
                    <a:cubicBezTo>
                      <a:pt x="512" y="1130"/>
                      <a:pt x="530" y="1161"/>
                      <a:pt x="536" y="1161"/>
                    </a:cubicBezTo>
                    <a:cubicBezTo>
                      <a:pt x="537" y="1161"/>
                      <a:pt x="537" y="1160"/>
                      <a:pt x="538" y="1159"/>
                    </a:cubicBezTo>
                    <a:lnTo>
                      <a:pt x="538" y="1143"/>
                    </a:lnTo>
                    <a:lnTo>
                      <a:pt x="531" y="1145"/>
                    </a:lnTo>
                    <a:cubicBezTo>
                      <a:pt x="510" y="1124"/>
                      <a:pt x="485" y="1120"/>
                      <a:pt x="492" y="1094"/>
                    </a:cubicBezTo>
                    <a:cubicBezTo>
                      <a:pt x="498" y="1090"/>
                      <a:pt x="505" y="1089"/>
                      <a:pt x="512" y="1089"/>
                    </a:cubicBezTo>
                    <a:cubicBezTo>
                      <a:pt x="518" y="1089"/>
                      <a:pt x="524" y="1090"/>
                      <a:pt x="528" y="1090"/>
                    </a:cubicBezTo>
                    <a:cubicBezTo>
                      <a:pt x="532" y="1090"/>
                      <a:pt x="534" y="1089"/>
                      <a:pt x="536" y="1087"/>
                    </a:cubicBezTo>
                    <a:cubicBezTo>
                      <a:pt x="540" y="1087"/>
                      <a:pt x="543" y="1087"/>
                      <a:pt x="538" y="1080"/>
                    </a:cubicBezTo>
                    <a:lnTo>
                      <a:pt x="552" y="1043"/>
                    </a:lnTo>
                    <a:lnTo>
                      <a:pt x="501" y="1050"/>
                    </a:lnTo>
                    <a:cubicBezTo>
                      <a:pt x="484" y="1033"/>
                      <a:pt x="501" y="1021"/>
                      <a:pt x="475" y="1021"/>
                    </a:cubicBezTo>
                    <a:cubicBezTo>
                      <a:pt x="470" y="1021"/>
                      <a:pt x="464" y="1021"/>
                      <a:pt x="455" y="1022"/>
                    </a:cubicBezTo>
                    <a:lnTo>
                      <a:pt x="455" y="1022"/>
                    </a:lnTo>
                    <a:cubicBezTo>
                      <a:pt x="542" y="1011"/>
                      <a:pt x="506" y="893"/>
                      <a:pt x="531" y="881"/>
                    </a:cubicBezTo>
                    <a:cubicBezTo>
                      <a:pt x="505" y="865"/>
                      <a:pt x="496" y="832"/>
                      <a:pt x="508" y="805"/>
                    </a:cubicBezTo>
                    <a:lnTo>
                      <a:pt x="508" y="805"/>
                    </a:lnTo>
                    <a:cubicBezTo>
                      <a:pt x="504" y="807"/>
                      <a:pt x="494" y="809"/>
                      <a:pt x="484" y="809"/>
                    </a:cubicBezTo>
                    <a:cubicBezTo>
                      <a:pt x="465" y="809"/>
                      <a:pt x="444" y="803"/>
                      <a:pt x="450" y="788"/>
                    </a:cubicBezTo>
                    <a:lnTo>
                      <a:pt x="450" y="788"/>
                    </a:lnTo>
                    <a:cubicBezTo>
                      <a:pt x="462" y="790"/>
                      <a:pt x="473" y="791"/>
                      <a:pt x="481" y="791"/>
                    </a:cubicBezTo>
                    <a:cubicBezTo>
                      <a:pt x="547" y="791"/>
                      <a:pt x="510" y="749"/>
                      <a:pt x="576" y="732"/>
                    </a:cubicBezTo>
                    <a:lnTo>
                      <a:pt x="576" y="732"/>
                    </a:lnTo>
                    <a:cubicBezTo>
                      <a:pt x="574" y="732"/>
                      <a:pt x="572" y="732"/>
                      <a:pt x="570" y="732"/>
                    </a:cubicBezTo>
                    <a:cubicBezTo>
                      <a:pt x="540" y="732"/>
                      <a:pt x="554" y="682"/>
                      <a:pt x="519" y="682"/>
                    </a:cubicBezTo>
                    <a:cubicBezTo>
                      <a:pt x="512" y="682"/>
                      <a:pt x="503" y="684"/>
                      <a:pt x="492" y="689"/>
                    </a:cubicBezTo>
                    <a:cubicBezTo>
                      <a:pt x="496" y="678"/>
                      <a:pt x="507" y="678"/>
                      <a:pt x="519" y="678"/>
                    </a:cubicBezTo>
                    <a:cubicBezTo>
                      <a:pt x="521" y="678"/>
                      <a:pt x="522" y="678"/>
                      <a:pt x="524" y="678"/>
                    </a:cubicBezTo>
                    <a:cubicBezTo>
                      <a:pt x="535" y="678"/>
                      <a:pt x="548" y="677"/>
                      <a:pt x="559" y="670"/>
                    </a:cubicBezTo>
                    <a:cubicBezTo>
                      <a:pt x="515" y="624"/>
                      <a:pt x="584" y="561"/>
                      <a:pt x="559" y="501"/>
                    </a:cubicBezTo>
                    <a:cubicBezTo>
                      <a:pt x="549" y="501"/>
                      <a:pt x="536" y="508"/>
                      <a:pt x="521" y="508"/>
                    </a:cubicBezTo>
                    <a:cubicBezTo>
                      <a:pt x="514" y="508"/>
                      <a:pt x="508" y="507"/>
                      <a:pt x="501" y="503"/>
                    </a:cubicBezTo>
                    <a:lnTo>
                      <a:pt x="570" y="464"/>
                    </a:lnTo>
                    <a:cubicBezTo>
                      <a:pt x="561" y="452"/>
                      <a:pt x="482" y="464"/>
                      <a:pt x="531" y="434"/>
                    </a:cubicBezTo>
                    <a:lnTo>
                      <a:pt x="531" y="434"/>
                    </a:lnTo>
                    <a:cubicBezTo>
                      <a:pt x="523" y="437"/>
                      <a:pt x="511" y="441"/>
                      <a:pt x="503" y="441"/>
                    </a:cubicBezTo>
                    <a:cubicBezTo>
                      <a:pt x="499" y="441"/>
                      <a:pt x="496" y="440"/>
                      <a:pt x="494" y="438"/>
                    </a:cubicBezTo>
                    <a:cubicBezTo>
                      <a:pt x="522" y="376"/>
                      <a:pt x="494" y="320"/>
                      <a:pt x="473" y="264"/>
                    </a:cubicBezTo>
                    <a:cubicBezTo>
                      <a:pt x="450" y="211"/>
                      <a:pt x="434" y="153"/>
                      <a:pt x="480" y="79"/>
                    </a:cubicBezTo>
                    <a:lnTo>
                      <a:pt x="480" y="79"/>
                    </a:lnTo>
                    <a:cubicBezTo>
                      <a:pt x="469" y="89"/>
                      <a:pt x="462" y="93"/>
                      <a:pt x="457" y="93"/>
                    </a:cubicBezTo>
                    <a:cubicBezTo>
                      <a:pt x="451" y="93"/>
                      <a:pt x="448" y="88"/>
                      <a:pt x="445" y="81"/>
                    </a:cubicBezTo>
                    <a:cubicBezTo>
                      <a:pt x="441" y="91"/>
                      <a:pt x="410" y="91"/>
                      <a:pt x="392" y="100"/>
                    </a:cubicBezTo>
                    <a:lnTo>
                      <a:pt x="429" y="37"/>
                    </a:lnTo>
                    <a:lnTo>
                      <a:pt x="429" y="37"/>
                    </a:lnTo>
                    <a:cubicBezTo>
                      <a:pt x="425" y="38"/>
                      <a:pt x="421" y="38"/>
                      <a:pt x="418" y="38"/>
                    </a:cubicBezTo>
                    <a:cubicBezTo>
                      <a:pt x="382" y="38"/>
                      <a:pt x="397"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24" name="Google Shape;11024;p50"/>
              <p:cNvSpPr/>
              <p:nvPr/>
            </p:nvSpPr>
            <p:spPr>
              <a:xfrm>
                <a:off x="518050" y="1764025"/>
                <a:ext cx="300" cy="500"/>
              </a:xfrm>
              <a:custGeom>
                <a:avLst/>
                <a:gdLst/>
                <a:ahLst/>
                <a:cxnLst/>
                <a:rect l="l" t="t" r="r" b="b"/>
                <a:pathLst>
                  <a:path w="12" h="20" extrusionOk="0">
                    <a:moveTo>
                      <a:pt x="12" y="1"/>
                    </a:moveTo>
                    <a:lnTo>
                      <a:pt x="12" y="1"/>
                    </a:lnTo>
                    <a:cubicBezTo>
                      <a:pt x="2" y="5"/>
                      <a:pt x="0" y="12"/>
                      <a:pt x="0" y="19"/>
                    </a:cubicBezTo>
                    <a:cubicBezTo>
                      <a:pt x="2" y="12"/>
                      <a:pt x="7" y="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25" name="Google Shape;11025;p50"/>
              <p:cNvSpPr/>
              <p:nvPr/>
            </p:nvSpPr>
            <p:spPr>
              <a:xfrm>
                <a:off x="502850" y="1742875"/>
                <a:ext cx="200" cy="25"/>
              </a:xfrm>
              <a:custGeom>
                <a:avLst/>
                <a:gdLst/>
                <a:ahLst/>
                <a:cxnLst/>
                <a:rect l="l" t="t" r="r" b="b"/>
                <a:pathLst>
                  <a:path w="8" h="1" extrusionOk="0">
                    <a:moveTo>
                      <a:pt x="8" y="0"/>
                    </a:moveTo>
                    <a:lnTo>
                      <a:pt x="8"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26" name="Google Shape;11026;p50"/>
              <p:cNvSpPr/>
              <p:nvPr/>
            </p:nvSpPr>
            <p:spPr>
              <a:xfrm>
                <a:off x="544225" y="1771675"/>
                <a:ext cx="450" cy="500"/>
              </a:xfrm>
              <a:custGeom>
                <a:avLst/>
                <a:gdLst/>
                <a:ahLst/>
                <a:cxnLst/>
                <a:rect l="l" t="t" r="r" b="b"/>
                <a:pathLst>
                  <a:path w="18" h="20" extrusionOk="0">
                    <a:moveTo>
                      <a:pt x="3" y="1"/>
                    </a:moveTo>
                    <a:lnTo>
                      <a:pt x="3" y="1"/>
                    </a:lnTo>
                    <a:cubicBezTo>
                      <a:pt x="1" y="10"/>
                      <a:pt x="8" y="17"/>
                      <a:pt x="17" y="19"/>
                    </a:cubicBezTo>
                    <a:cubicBezTo>
                      <a:pt x="10" y="15"/>
                      <a:pt x="6" y="8"/>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27" name="Google Shape;11027;p50"/>
              <p:cNvSpPr/>
              <p:nvPr/>
            </p:nvSpPr>
            <p:spPr>
              <a:xfrm>
                <a:off x="558850" y="1760500"/>
                <a:ext cx="600" cy="550"/>
              </a:xfrm>
              <a:custGeom>
                <a:avLst/>
                <a:gdLst/>
                <a:ahLst/>
                <a:cxnLst/>
                <a:rect l="l" t="t" r="r" b="b"/>
                <a:pathLst>
                  <a:path w="24" h="22" extrusionOk="0">
                    <a:moveTo>
                      <a:pt x="23" y="0"/>
                    </a:moveTo>
                    <a:cubicBezTo>
                      <a:pt x="22" y="0"/>
                      <a:pt x="21" y="1"/>
                      <a:pt x="21" y="1"/>
                    </a:cubicBezTo>
                    <a:lnTo>
                      <a:pt x="21" y="1"/>
                    </a:lnTo>
                    <a:lnTo>
                      <a:pt x="23" y="0"/>
                    </a:lnTo>
                    <a:close/>
                    <a:moveTo>
                      <a:pt x="21" y="1"/>
                    </a:moveTo>
                    <a:lnTo>
                      <a:pt x="0" y="9"/>
                    </a:lnTo>
                    <a:cubicBezTo>
                      <a:pt x="2" y="9"/>
                      <a:pt x="3" y="9"/>
                      <a:pt x="4" y="9"/>
                    </a:cubicBezTo>
                    <a:cubicBezTo>
                      <a:pt x="15" y="9"/>
                      <a:pt x="17" y="17"/>
                      <a:pt x="23" y="21"/>
                    </a:cubicBezTo>
                    <a:cubicBezTo>
                      <a:pt x="23" y="15"/>
                      <a:pt x="18" y="4"/>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28" name="Google Shape;11028;p50"/>
              <p:cNvSpPr/>
              <p:nvPr/>
            </p:nvSpPr>
            <p:spPr>
              <a:xfrm>
                <a:off x="563350" y="1765950"/>
                <a:ext cx="625" cy="525"/>
              </a:xfrm>
              <a:custGeom>
                <a:avLst/>
                <a:gdLst/>
                <a:ahLst/>
                <a:cxnLst/>
                <a:rect l="l" t="t" r="r" b="b"/>
                <a:pathLst>
                  <a:path w="25" h="21" extrusionOk="0">
                    <a:moveTo>
                      <a:pt x="24" y="0"/>
                    </a:moveTo>
                    <a:cubicBezTo>
                      <a:pt x="10" y="0"/>
                      <a:pt x="1" y="14"/>
                      <a:pt x="13" y="21"/>
                    </a:cubicBezTo>
                    <a:cubicBezTo>
                      <a:pt x="15" y="20"/>
                      <a:pt x="17" y="20"/>
                      <a:pt x="18" y="20"/>
                    </a:cubicBezTo>
                    <a:cubicBezTo>
                      <a:pt x="20" y="20"/>
                      <a:pt x="22" y="20"/>
                      <a:pt x="24" y="19"/>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29" name="Google Shape;11029;p50"/>
              <p:cNvSpPr/>
              <p:nvPr/>
            </p:nvSpPr>
            <p:spPr>
              <a:xfrm>
                <a:off x="560000" y="1763275"/>
                <a:ext cx="725" cy="950"/>
              </a:xfrm>
              <a:custGeom>
                <a:avLst/>
                <a:gdLst/>
                <a:ahLst/>
                <a:cxnLst/>
                <a:rect l="l" t="t" r="r" b="b"/>
                <a:pathLst>
                  <a:path w="29" h="38" extrusionOk="0">
                    <a:moveTo>
                      <a:pt x="20" y="1"/>
                    </a:moveTo>
                    <a:cubicBezTo>
                      <a:pt x="15" y="1"/>
                      <a:pt x="7" y="8"/>
                      <a:pt x="0" y="14"/>
                    </a:cubicBezTo>
                    <a:cubicBezTo>
                      <a:pt x="2" y="32"/>
                      <a:pt x="6" y="37"/>
                      <a:pt x="11" y="37"/>
                    </a:cubicBezTo>
                    <a:cubicBezTo>
                      <a:pt x="16" y="37"/>
                      <a:pt x="22" y="34"/>
                      <a:pt x="28" y="31"/>
                    </a:cubicBezTo>
                    <a:lnTo>
                      <a:pt x="26" y="31"/>
                    </a:lnTo>
                    <a:cubicBezTo>
                      <a:pt x="28" y="8"/>
                      <a:pt x="25"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30" name="Google Shape;11030;p50"/>
              <p:cNvSpPr/>
              <p:nvPr/>
            </p:nvSpPr>
            <p:spPr>
              <a:xfrm>
                <a:off x="560750" y="1763800"/>
                <a:ext cx="400" cy="250"/>
              </a:xfrm>
              <a:custGeom>
                <a:avLst/>
                <a:gdLst/>
                <a:ahLst/>
                <a:cxnLst/>
                <a:rect l="l" t="t" r="r" b="b"/>
                <a:pathLst>
                  <a:path w="16" h="10" extrusionOk="0">
                    <a:moveTo>
                      <a:pt x="14" y="0"/>
                    </a:moveTo>
                    <a:cubicBezTo>
                      <a:pt x="11" y="0"/>
                      <a:pt x="6" y="7"/>
                      <a:pt x="1" y="10"/>
                    </a:cubicBezTo>
                    <a:cubicBezTo>
                      <a:pt x="3" y="8"/>
                      <a:pt x="5" y="8"/>
                      <a:pt x="8" y="8"/>
                    </a:cubicBezTo>
                    <a:cubicBezTo>
                      <a:pt x="10" y="8"/>
                      <a:pt x="12" y="8"/>
                      <a:pt x="15" y="10"/>
                    </a:cubicBezTo>
                    <a:cubicBezTo>
                      <a:pt x="15" y="3"/>
                      <a:pt x="15"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31" name="Google Shape;11031;p50"/>
              <p:cNvSpPr/>
              <p:nvPr/>
            </p:nvSpPr>
            <p:spPr>
              <a:xfrm>
                <a:off x="555575" y="1760775"/>
                <a:ext cx="750" cy="1100"/>
              </a:xfrm>
              <a:custGeom>
                <a:avLst/>
                <a:gdLst/>
                <a:ahLst/>
                <a:cxnLst/>
                <a:rect l="l" t="t" r="r" b="b"/>
                <a:pathLst>
                  <a:path w="30" h="44" extrusionOk="0">
                    <a:moveTo>
                      <a:pt x="27" y="0"/>
                    </a:moveTo>
                    <a:cubicBezTo>
                      <a:pt x="19" y="0"/>
                      <a:pt x="0" y="44"/>
                      <a:pt x="13" y="44"/>
                    </a:cubicBezTo>
                    <a:cubicBezTo>
                      <a:pt x="15" y="44"/>
                      <a:pt x="18" y="43"/>
                      <a:pt x="22" y="40"/>
                    </a:cubicBezTo>
                    <a:cubicBezTo>
                      <a:pt x="23" y="41"/>
                      <a:pt x="23" y="41"/>
                      <a:pt x="24" y="41"/>
                    </a:cubicBezTo>
                    <a:cubicBezTo>
                      <a:pt x="30" y="41"/>
                      <a:pt x="26" y="8"/>
                      <a:pt x="28" y="8"/>
                    </a:cubicBezTo>
                    <a:cubicBezTo>
                      <a:pt x="28" y="8"/>
                      <a:pt x="29" y="9"/>
                      <a:pt x="29" y="10"/>
                    </a:cubicBezTo>
                    <a:cubicBezTo>
                      <a:pt x="30" y="3"/>
                      <a:pt x="28"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32" name="Google Shape;11032;p50"/>
              <p:cNvSpPr/>
              <p:nvPr/>
            </p:nvSpPr>
            <p:spPr>
              <a:xfrm>
                <a:off x="560000" y="1765300"/>
                <a:ext cx="325" cy="1025"/>
              </a:xfrm>
              <a:custGeom>
                <a:avLst/>
                <a:gdLst/>
                <a:ahLst/>
                <a:cxnLst/>
                <a:rect l="l" t="t" r="r" b="b"/>
                <a:pathLst>
                  <a:path w="13" h="41" extrusionOk="0">
                    <a:moveTo>
                      <a:pt x="7" y="1"/>
                    </a:moveTo>
                    <a:lnTo>
                      <a:pt x="0" y="33"/>
                    </a:lnTo>
                    <a:lnTo>
                      <a:pt x="12" y="40"/>
                    </a:lnTo>
                    <a:lnTo>
                      <a:pt x="12"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33" name="Google Shape;11033;p50"/>
              <p:cNvSpPr/>
              <p:nvPr/>
            </p:nvSpPr>
            <p:spPr>
              <a:xfrm>
                <a:off x="557625" y="1765475"/>
                <a:ext cx="650" cy="425"/>
              </a:xfrm>
              <a:custGeom>
                <a:avLst/>
                <a:gdLst/>
                <a:ahLst/>
                <a:cxnLst/>
                <a:rect l="l" t="t" r="r" b="b"/>
                <a:pathLst>
                  <a:path w="26" h="17" extrusionOk="0">
                    <a:moveTo>
                      <a:pt x="8" y="1"/>
                    </a:moveTo>
                    <a:cubicBezTo>
                      <a:pt x="3" y="1"/>
                      <a:pt x="0" y="2"/>
                      <a:pt x="0" y="8"/>
                    </a:cubicBezTo>
                    <a:lnTo>
                      <a:pt x="21" y="17"/>
                    </a:lnTo>
                    <a:cubicBezTo>
                      <a:pt x="21" y="12"/>
                      <a:pt x="24" y="8"/>
                      <a:pt x="26" y="3"/>
                    </a:cubicBezTo>
                    <a:cubicBezTo>
                      <a:pt x="20" y="3"/>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34" name="Google Shape;11034;p50"/>
              <p:cNvSpPr/>
              <p:nvPr/>
            </p:nvSpPr>
            <p:spPr>
              <a:xfrm>
                <a:off x="558325" y="1765350"/>
                <a:ext cx="425" cy="200"/>
              </a:xfrm>
              <a:custGeom>
                <a:avLst/>
                <a:gdLst/>
                <a:ahLst/>
                <a:cxnLst/>
                <a:rect l="l" t="t" r="r" b="b"/>
                <a:pathLst>
                  <a:path w="17" h="8" extrusionOk="0">
                    <a:moveTo>
                      <a:pt x="16" y="1"/>
                    </a:moveTo>
                    <a:cubicBezTo>
                      <a:pt x="12" y="3"/>
                      <a:pt x="5" y="6"/>
                      <a:pt x="0" y="8"/>
                    </a:cubicBezTo>
                    <a:cubicBezTo>
                      <a:pt x="7" y="8"/>
                      <a:pt x="14" y="8"/>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35" name="Google Shape;11035;p50"/>
              <p:cNvSpPr/>
              <p:nvPr/>
            </p:nvSpPr>
            <p:spPr>
              <a:xfrm>
                <a:off x="559025" y="1766350"/>
                <a:ext cx="600" cy="300"/>
              </a:xfrm>
              <a:custGeom>
                <a:avLst/>
                <a:gdLst/>
                <a:ahLst/>
                <a:cxnLst/>
                <a:rect l="l" t="t" r="r" b="b"/>
                <a:pathLst>
                  <a:path w="24" h="12" extrusionOk="0">
                    <a:moveTo>
                      <a:pt x="0" y="0"/>
                    </a:moveTo>
                    <a:lnTo>
                      <a:pt x="23" y="12"/>
                    </a:lnTo>
                    <a:lnTo>
                      <a:pt x="16"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36" name="Google Shape;11036;p50"/>
              <p:cNvSpPr/>
              <p:nvPr/>
            </p:nvSpPr>
            <p:spPr>
              <a:xfrm>
                <a:off x="551300" y="1766175"/>
                <a:ext cx="725" cy="850"/>
              </a:xfrm>
              <a:custGeom>
                <a:avLst/>
                <a:gdLst/>
                <a:ahLst/>
                <a:cxnLst/>
                <a:rect l="l" t="t" r="r" b="b"/>
                <a:pathLst>
                  <a:path w="29" h="34" extrusionOk="0">
                    <a:moveTo>
                      <a:pt x="22" y="0"/>
                    </a:moveTo>
                    <a:lnTo>
                      <a:pt x="1" y="17"/>
                    </a:lnTo>
                    <a:cubicBezTo>
                      <a:pt x="1" y="27"/>
                      <a:pt x="6" y="33"/>
                      <a:pt x="11" y="33"/>
                    </a:cubicBezTo>
                    <a:cubicBezTo>
                      <a:pt x="13" y="33"/>
                      <a:pt x="15" y="32"/>
                      <a:pt x="17" y="31"/>
                    </a:cubicBezTo>
                    <a:cubicBezTo>
                      <a:pt x="24" y="24"/>
                      <a:pt x="29" y="12"/>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37" name="Google Shape;11037;p50"/>
              <p:cNvSpPr/>
              <p:nvPr/>
            </p:nvSpPr>
            <p:spPr>
              <a:xfrm>
                <a:off x="553675" y="1767850"/>
                <a:ext cx="375" cy="1250"/>
              </a:xfrm>
              <a:custGeom>
                <a:avLst/>
                <a:gdLst/>
                <a:ahLst/>
                <a:cxnLst/>
                <a:rect l="l" t="t" r="r" b="b"/>
                <a:pathLst>
                  <a:path w="15" h="50" extrusionOk="0">
                    <a:moveTo>
                      <a:pt x="1" y="1"/>
                    </a:moveTo>
                    <a:lnTo>
                      <a:pt x="8" y="49"/>
                    </a:lnTo>
                    <a:lnTo>
                      <a:pt x="15" y="31"/>
                    </a:lnTo>
                    <a:cubicBezTo>
                      <a:pt x="8" y="21"/>
                      <a:pt x="3" y="1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38" name="Google Shape;11038;p50"/>
              <p:cNvSpPr/>
              <p:nvPr/>
            </p:nvSpPr>
            <p:spPr>
              <a:xfrm>
                <a:off x="552000" y="1769125"/>
                <a:ext cx="1075" cy="975"/>
              </a:xfrm>
              <a:custGeom>
                <a:avLst/>
                <a:gdLst/>
                <a:ahLst/>
                <a:cxnLst/>
                <a:rect l="l" t="t" r="r" b="b"/>
                <a:pathLst>
                  <a:path w="43" h="39" extrusionOk="0">
                    <a:moveTo>
                      <a:pt x="19" y="1"/>
                    </a:moveTo>
                    <a:cubicBezTo>
                      <a:pt x="21" y="13"/>
                      <a:pt x="1" y="39"/>
                      <a:pt x="17" y="39"/>
                    </a:cubicBezTo>
                    <a:cubicBezTo>
                      <a:pt x="19" y="39"/>
                      <a:pt x="21" y="38"/>
                      <a:pt x="24" y="38"/>
                    </a:cubicBezTo>
                    <a:cubicBezTo>
                      <a:pt x="24" y="24"/>
                      <a:pt x="42"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39" name="Google Shape;11039;p50"/>
              <p:cNvSpPr/>
              <p:nvPr/>
            </p:nvSpPr>
            <p:spPr>
              <a:xfrm>
                <a:off x="543475" y="1766750"/>
                <a:ext cx="150" cy="2050"/>
              </a:xfrm>
              <a:custGeom>
                <a:avLst/>
                <a:gdLst/>
                <a:ahLst/>
                <a:cxnLst/>
                <a:rect l="l" t="t" r="r" b="b"/>
                <a:pathLst>
                  <a:path w="6" h="82" extrusionOk="0">
                    <a:moveTo>
                      <a:pt x="1" y="1"/>
                    </a:moveTo>
                    <a:lnTo>
                      <a:pt x="1" y="82"/>
                    </a:lnTo>
                    <a:lnTo>
                      <a:pt x="5" y="8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40" name="Google Shape;11040;p50"/>
              <p:cNvSpPr/>
              <p:nvPr/>
            </p:nvSpPr>
            <p:spPr>
              <a:xfrm>
                <a:off x="534900" y="1771725"/>
                <a:ext cx="1250" cy="1600"/>
              </a:xfrm>
              <a:custGeom>
                <a:avLst/>
                <a:gdLst/>
                <a:ahLst/>
                <a:cxnLst/>
                <a:rect l="l" t="t" r="r" b="b"/>
                <a:pathLst>
                  <a:path w="50" h="64" extrusionOk="0">
                    <a:moveTo>
                      <a:pt x="28" y="1"/>
                    </a:moveTo>
                    <a:lnTo>
                      <a:pt x="28" y="1"/>
                    </a:lnTo>
                    <a:cubicBezTo>
                      <a:pt x="10" y="17"/>
                      <a:pt x="1" y="6"/>
                      <a:pt x="1" y="59"/>
                    </a:cubicBezTo>
                    <a:cubicBezTo>
                      <a:pt x="5" y="62"/>
                      <a:pt x="8" y="64"/>
                      <a:pt x="10" y="64"/>
                    </a:cubicBezTo>
                    <a:cubicBezTo>
                      <a:pt x="22" y="64"/>
                      <a:pt x="20" y="32"/>
                      <a:pt x="30" y="32"/>
                    </a:cubicBezTo>
                    <a:cubicBezTo>
                      <a:pt x="33" y="32"/>
                      <a:pt x="36" y="33"/>
                      <a:pt x="40" y="38"/>
                    </a:cubicBezTo>
                    <a:cubicBezTo>
                      <a:pt x="49" y="19"/>
                      <a:pt x="19" y="15"/>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41" name="Google Shape;11041;p50"/>
              <p:cNvSpPr/>
              <p:nvPr/>
            </p:nvSpPr>
            <p:spPr>
              <a:xfrm>
                <a:off x="512600" y="1698425"/>
                <a:ext cx="600" cy="600"/>
              </a:xfrm>
              <a:custGeom>
                <a:avLst/>
                <a:gdLst/>
                <a:ahLst/>
                <a:cxnLst/>
                <a:rect l="l" t="t" r="r" b="b"/>
                <a:pathLst>
                  <a:path w="24" h="24" extrusionOk="0">
                    <a:moveTo>
                      <a:pt x="23" y="0"/>
                    </a:moveTo>
                    <a:lnTo>
                      <a:pt x="0" y="21"/>
                    </a:lnTo>
                    <a:lnTo>
                      <a:pt x="14" y="24"/>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42" name="Google Shape;11042;p50"/>
              <p:cNvSpPr/>
              <p:nvPr/>
            </p:nvSpPr>
            <p:spPr>
              <a:xfrm>
                <a:off x="511075" y="1698200"/>
                <a:ext cx="1300" cy="525"/>
              </a:xfrm>
              <a:custGeom>
                <a:avLst/>
                <a:gdLst/>
                <a:ahLst/>
                <a:cxnLst/>
                <a:rect l="l" t="t" r="r" b="b"/>
                <a:pathLst>
                  <a:path w="52" h="21" extrusionOk="0">
                    <a:moveTo>
                      <a:pt x="52" y="0"/>
                    </a:moveTo>
                    <a:lnTo>
                      <a:pt x="1" y="7"/>
                    </a:lnTo>
                    <a:cubicBezTo>
                      <a:pt x="6" y="9"/>
                      <a:pt x="12" y="14"/>
                      <a:pt x="1" y="21"/>
                    </a:cubicBez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43" name="Google Shape;11043;p50"/>
              <p:cNvSpPr/>
              <p:nvPr/>
            </p:nvSpPr>
            <p:spPr>
              <a:xfrm>
                <a:off x="507325" y="1757875"/>
                <a:ext cx="600" cy="800"/>
              </a:xfrm>
              <a:custGeom>
                <a:avLst/>
                <a:gdLst/>
                <a:ahLst/>
                <a:cxnLst/>
                <a:rect l="l" t="t" r="r" b="b"/>
                <a:pathLst>
                  <a:path w="24" h="32" extrusionOk="0">
                    <a:moveTo>
                      <a:pt x="19" y="1"/>
                    </a:moveTo>
                    <a:lnTo>
                      <a:pt x="0" y="31"/>
                    </a:lnTo>
                    <a:lnTo>
                      <a:pt x="12" y="24"/>
                    </a:lnTo>
                    <a:cubicBezTo>
                      <a:pt x="23" y="15"/>
                      <a:pt x="21" y="10"/>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44" name="Google Shape;11044;p50"/>
              <p:cNvSpPr/>
              <p:nvPr/>
            </p:nvSpPr>
            <p:spPr>
              <a:xfrm>
                <a:off x="505000" y="1751575"/>
                <a:ext cx="1125" cy="650"/>
              </a:xfrm>
              <a:custGeom>
                <a:avLst/>
                <a:gdLst/>
                <a:ahLst/>
                <a:cxnLst/>
                <a:rect l="l" t="t" r="r" b="b"/>
                <a:pathLst>
                  <a:path w="45" h="26" extrusionOk="0">
                    <a:moveTo>
                      <a:pt x="45" y="0"/>
                    </a:moveTo>
                    <a:lnTo>
                      <a:pt x="0" y="21"/>
                    </a:lnTo>
                    <a:lnTo>
                      <a:pt x="0" y="26"/>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45" name="Google Shape;11045;p50"/>
              <p:cNvSpPr/>
              <p:nvPr/>
            </p:nvSpPr>
            <p:spPr>
              <a:xfrm>
                <a:off x="501700" y="1746975"/>
                <a:ext cx="900" cy="900"/>
              </a:xfrm>
              <a:custGeom>
                <a:avLst/>
                <a:gdLst/>
                <a:ahLst/>
                <a:cxnLst/>
                <a:rect l="l" t="t" r="r" b="b"/>
                <a:pathLst>
                  <a:path w="36" h="36" extrusionOk="0">
                    <a:moveTo>
                      <a:pt x="25" y="1"/>
                    </a:moveTo>
                    <a:cubicBezTo>
                      <a:pt x="21" y="1"/>
                      <a:pt x="14" y="2"/>
                      <a:pt x="0" y="6"/>
                    </a:cubicBezTo>
                    <a:cubicBezTo>
                      <a:pt x="0" y="13"/>
                      <a:pt x="8" y="20"/>
                      <a:pt x="12" y="28"/>
                    </a:cubicBezTo>
                    <a:lnTo>
                      <a:pt x="12" y="28"/>
                    </a:lnTo>
                    <a:cubicBezTo>
                      <a:pt x="13" y="14"/>
                      <a:pt x="35" y="1"/>
                      <a:pt x="25" y="1"/>
                    </a:cubicBezTo>
                    <a:close/>
                    <a:moveTo>
                      <a:pt x="12" y="28"/>
                    </a:moveTo>
                    <a:cubicBezTo>
                      <a:pt x="12" y="30"/>
                      <a:pt x="12" y="33"/>
                      <a:pt x="14" y="36"/>
                    </a:cubicBezTo>
                    <a:cubicBezTo>
                      <a:pt x="14" y="33"/>
                      <a:pt x="13" y="30"/>
                      <a:pt x="12"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46" name="Google Shape;11046;p50"/>
              <p:cNvSpPr/>
              <p:nvPr/>
            </p:nvSpPr>
            <p:spPr>
              <a:xfrm>
                <a:off x="512275" y="1697375"/>
                <a:ext cx="1025" cy="325"/>
              </a:xfrm>
              <a:custGeom>
                <a:avLst/>
                <a:gdLst/>
                <a:ahLst/>
                <a:cxnLst/>
                <a:rect l="l" t="t" r="r" b="b"/>
                <a:pathLst>
                  <a:path w="41" h="13" extrusionOk="0">
                    <a:moveTo>
                      <a:pt x="33" y="1"/>
                    </a:moveTo>
                    <a:cubicBezTo>
                      <a:pt x="21" y="1"/>
                      <a:pt x="6" y="8"/>
                      <a:pt x="2" y="10"/>
                    </a:cubicBezTo>
                    <a:lnTo>
                      <a:pt x="2" y="10"/>
                    </a:lnTo>
                    <a:cubicBezTo>
                      <a:pt x="2" y="10"/>
                      <a:pt x="2" y="10"/>
                      <a:pt x="2" y="10"/>
                    </a:cubicBezTo>
                    <a:cubicBezTo>
                      <a:pt x="1" y="10"/>
                      <a:pt x="1" y="11"/>
                      <a:pt x="1" y="11"/>
                    </a:cubicBezTo>
                    <a:cubicBezTo>
                      <a:pt x="1" y="11"/>
                      <a:pt x="1" y="10"/>
                      <a:pt x="2" y="10"/>
                    </a:cubicBezTo>
                    <a:lnTo>
                      <a:pt x="2" y="10"/>
                    </a:lnTo>
                    <a:cubicBezTo>
                      <a:pt x="2" y="12"/>
                      <a:pt x="3" y="13"/>
                      <a:pt x="6" y="13"/>
                    </a:cubicBezTo>
                    <a:cubicBezTo>
                      <a:pt x="15" y="13"/>
                      <a:pt x="36" y="3"/>
                      <a:pt x="41" y="3"/>
                    </a:cubicBezTo>
                    <a:cubicBezTo>
                      <a:pt x="39" y="1"/>
                      <a:pt x="36"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47" name="Google Shape;11047;p50"/>
              <p:cNvSpPr/>
              <p:nvPr/>
            </p:nvSpPr>
            <p:spPr>
              <a:xfrm>
                <a:off x="508475" y="1695225"/>
                <a:ext cx="1000" cy="200"/>
              </a:xfrm>
              <a:custGeom>
                <a:avLst/>
                <a:gdLst/>
                <a:ahLst/>
                <a:cxnLst/>
                <a:rect l="l" t="t" r="r" b="b"/>
                <a:pathLst>
                  <a:path w="40" h="8" extrusionOk="0">
                    <a:moveTo>
                      <a:pt x="1" y="1"/>
                    </a:moveTo>
                    <a:lnTo>
                      <a:pt x="26" y="8"/>
                    </a:lnTo>
                    <a:lnTo>
                      <a:pt x="40"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48" name="Google Shape;11048;p50"/>
              <p:cNvSpPr/>
              <p:nvPr/>
            </p:nvSpPr>
            <p:spPr>
              <a:xfrm>
                <a:off x="506575" y="1692675"/>
                <a:ext cx="2625" cy="1825"/>
              </a:xfrm>
              <a:custGeom>
                <a:avLst/>
                <a:gdLst/>
                <a:ahLst/>
                <a:cxnLst/>
                <a:rect l="l" t="t" r="r" b="b"/>
                <a:pathLst>
                  <a:path w="105" h="73" extrusionOk="0">
                    <a:moveTo>
                      <a:pt x="46" y="1"/>
                    </a:moveTo>
                    <a:cubicBezTo>
                      <a:pt x="0" y="38"/>
                      <a:pt x="77" y="36"/>
                      <a:pt x="67" y="66"/>
                    </a:cubicBezTo>
                    <a:lnTo>
                      <a:pt x="56" y="73"/>
                    </a:lnTo>
                    <a:lnTo>
                      <a:pt x="104" y="61"/>
                    </a:lnTo>
                    <a:cubicBezTo>
                      <a:pt x="86" y="43"/>
                      <a:pt x="42" y="24"/>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49" name="Google Shape;11049;p50"/>
              <p:cNvSpPr/>
              <p:nvPr/>
            </p:nvSpPr>
            <p:spPr>
              <a:xfrm>
                <a:off x="509350" y="1689775"/>
                <a:ext cx="600" cy="500"/>
              </a:xfrm>
              <a:custGeom>
                <a:avLst/>
                <a:gdLst/>
                <a:ahLst/>
                <a:cxnLst/>
                <a:rect l="l" t="t" r="r" b="b"/>
                <a:pathLst>
                  <a:path w="24" h="20" extrusionOk="0">
                    <a:moveTo>
                      <a:pt x="17" y="1"/>
                    </a:moveTo>
                    <a:cubicBezTo>
                      <a:pt x="8" y="8"/>
                      <a:pt x="3" y="9"/>
                      <a:pt x="2" y="9"/>
                    </a:cubicBezTo>
                    <a:cubicBezTo>
                      <a:pt x="1" y="9"/>
                      <a:pt x="1" y="9"/>
                      <a:pt x="1" y="9"/>
                    </a:cubicBezTo>
                    <a:cubicBezTo>
                      <a:pt x="1" y="9"/>
                      <a:pt x="6" y="9"/>
                      <a:pt x="19" y="20"/>
                    </a:cubicBezTo>
                    <a:lnTo>
                      <a:pt x="24" y="13"/>
                    </a:lnTo>
                    <a:cubicBezTo>
                      <a:pt x="21" y="10"/>
                      <a:pt x="19" y="6"/>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50" name="Google Shape;11050;p50"/>
              <p:cNvSpPr/>
              <p:nvPr/>
            </p:nvSpPr>
            <p:spPr>
              <a:xfrm>
                <a:off x="509925" y="1689950"/>
                <a:ext cx="225" cy="225"/>
              </a:xfrm>
              <a:custGeom>
                <a:avLst/>
                <a:gdLst/>
                <a:ahLst/>
                <a:cxnLst/>
                <a:rect l="l" t="t" r="r" b="b"/>
                <a:pathLst>
                  <a:path w="9" h="9" extrusionOk="0">
                    <a:moveTo>
                      <a:pt x="6" y="0"/>
                    </a:moveTo>
                    <a:cubicBezTo>
                      <a:pt x="5" y="0"/>
                      <a:pt x="3" y="2"/>
                      <a:pt x="1" y="6"/>
                    </a:cubicBezTo>
                    <a:cubicBezTo>
                      <a:pt x="2" y="8"/>
                      <a:pt x="3" y="8"/>
                      <a:pt x="4" y="8"/>
                    </a:cubicBezTo>
                    <a:cubicBezTo>
                      <a:pt x="7" y="8"/>
                      <a:pt x="9"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51" name="Google Shape;11051;p50"/>
              <p:cNvSpPr/>
              <p:nvPr/>
            </p:nvSpPr>
            <p:spPr>
              <a:xfrm>
                <a:off x="508775" y="1688350"/>
                <a:ext cx="1175" cy="700"/>
              </a:xfrm>
              <a:custGeom>
                <a:avLst/>
                <a:gdLst/>
                <a:ahLst/>
                <a:cxnLst/>
                <a:rect l="l" t="t" r="r" b="b"/>
                <a:pathLst>
                  <a:path w="47" h="28" extrusionOk="0">
                    <a:moveTo>
                      <a:pt x="31" y="0"/>
                    </a:moveTo>
                    <a:cubicBezTo>
                      <a:pt x="20" y="0"/>
                      <a:pt x="12" y="10"/>
                      <a:pt x="0" y="23"/>
                    </a:cubicBezTo>
                    <a:lnTo>
                      <a:pt x="30" y="28"/>
                    </a:lnTo>
                    <a:cubicBezTo>
                      <a:pt x="40" y="19"/>
                      <a:pt x="35" y="5"/>
                      <a:pt x="47" y="5"/>
                    </a:cubicBezTo>
                    <a:cubicBezTo>
                      <a:pt x="41" y="1"/>
                      <a:pt x="36"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52" name="Google Shape;11052;p50"/>
              <p:cNvSpPr/>
              <p:nvPr/>
            </p:nvSpPr>
            <p:spPr>
              <a:xfrm>
                <a:off x="507600" y="1689050"/>
                <a:ext cx="450" cy="125"/>
              </a:xfrm>
              <a:custGeom>
                <a:avLst/>
                <a:gdLst/>
                <a:ahLst/>
                <a:cxnLst/>
                <a:rect l="l" t="t" r="r" b="b"/>
                <a:pathLst>
                  <a:path w="18" h="5" extrusionOk="0">
                    <a:moveTo>
                      <a:pt x="13" y="0"/>
                    </a:moveTo>
                    <a:cubicBezTo>
                      <a:pt x="10" y="0"/>
                      <a:pt x="7" y="1"/>
                      <a:pt x="1" y="2"/>
                    </a:cubicBezTo>
                    <a:lnTo>
                      <a:pt x="12" y="4"/>
                    </a:lnTo>
                    <a:cubicBezTo>
                      <a:pt x="16" y="3"/>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53" name="Google Shape;11053;p50"/>
              <p:cNvSpPr/>
              <p:nvPr/>
            </p:nvSpPr>
            <p:spPr>
              <a:xfrm>
                <a:off x="507600" y="1689150"/>
                <a:ext cx="1025" cy="300"/>
              </a:xfrm>
              <a:custGeom>
                <a:avLst/>
                <a:gdLst/>
                <a:ahLst/>
                <a:cxnLst/>
                <a:rect l="l" t="t" r="r" b="b"/>
                <a:pathLst>
                  <a:path w="41" h="12" extrusionOk="0">
                    <a:moveTo>
                      <a:pt x="15" y="0"/>
                    </a:moveTo>
                    <a:cubicBezTo>
                      <a:pt x="10" y="5"/>
                      <a:pt x="1" y="12"/>
                      <a:pt x="4" y="12"/>
                    </a:cubicBezTo>
                    <a:cubicBezTo>
                      <a:pt x="6" y="12"/>
                      <a:pt x="12" y="10"/>
                      <a:pt x="24" y="5"/>
                    </a:cubicBezTo>
                    <a:lnTo>
                      <a:pt x="24" y="5"/>
                    </a:lnTo>
                    <a:cubicBezTo>
                      <a:pt x="16" y="9"/>
                      <a:pt x="16" y="9"/>
                      <a:pt x="20" y="9"/>
                    </a:cubicBezTo>
                    <a:cubicBezTo>
                      <a:pt x="22" y="9"/>
                      <a:pt x="25" y="9"/>
                      <a:pt x="29" y="9"/>
                    </a:cubicBezTo>
                    <a:cubicBezTo>
                      <a:pt x="32" y="9"/>
                      <a:pt x="36" y="9"/>
                      <a:pt x="40" y="10"/>
                    </a:cubicBezTo>
                    <a:lnTo>
                      <a:pt x="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54" name="Google Shape;11054;p50"/>
              <p:cNvSpPr/>
              <p:nvPr/>
            </p:nvSpPr>
            <p:spPr>
              <a:xfrm>
                <a:off x="507675" y="1689725"/>
                <a:ext cx="1325" cy="850"/>
              </a:xfrm>
              <a:custGeom>
                <a:avLst/>
                <a:gdLst/>
                <a:ahLst/>
                <a:cxnLst/>
                <a:rect l="l" t="t" r="r" b="b"/>
                <a:pathLst>
                  <a:path w="53" h="34" extrusionOk="0">
                    <a:moveTo>
                      <a:pt x="35" y="1"/>
                    </a:moveTo>
                    <a:cubicBezTo>
                      <a:pt x="31" y="13"/>
                      <a:pt x="29" y="25"/>
                      <a:pt x="10" y="25"/>
                    </a:cubicBezTo>
                    <a:cubicBezTo>
                      <a:pt x="7" y="25"/>
                      <a:pt x="4" y="24"/>
                      <a:pt x="0" y="24"/>
                    </a:cubicBezTo>
                    <a:lnTo>
                      <a:pt x="0" y="24"/>
                    </a:lnTo>
                    <a:cubicBezTo>
                      <a:pt x="8" y="31"/>
                      <a:pt x="16" y="33"/>
                      <a:pt x="23" y="33"/>
                    </a:cubicBezTo>
                    <a:cubicBezTo>
                      <a:pt x="41" y="33"/>
                      <a:pt x="53" y="17"/>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55" name="Google Shape;11055;p50"/>
              <p:cNvSpPr/>
              <p:nvPr/>
            </p:nvSpPr>
            <p:spPr>
              <a:xfrm>
                <a:off x="506050" y="1693225"/>
                <a:ext cx="600" cy="525"/>
              </a:xfrm>
              <a:custGeom>
                <a:avLst/>
                <a:gdLst/>
                <a:ahLst/>
                <a:cxnLst/>
                <a:rect l="l" t="t" r="r" b="b"/>
                <a:pathLst>
                  <a:path w="24" h="21" extrusionOk="0">
                    <a:moveTo>
                      <a:pt x="15" y="0"/>
                    </a:moveTo>
                    <a:cubicBezTo>
                      <a:pt x="13" y="0"/>
                      <a:pt x="12" y="1"/>
                      <a:pt x="9" y="2"/>
                    </a:cubicBezTo>
                    <a:lnTo>
                      <a:pt x="0" y="21"/>
                    </a:lnTo>
                    <a:lnTo>
                      <a:pt x="23" y="21"/>
                    </a:lnTo>
                    <a:cubicBezTo>
                      <a:pt x="13" y="21"/>
                      <a:pt x="22"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56" name="Google Shape;11056;p50"/>
              <p:cNvSpPr/>
              <p:nvPr/>
            </p:nvSpPr>
            <p:spPr>
              <a:xfrm>
                <a:off x="506150" y="1686825"/>
                <a:ext cx="775" cy="325"/>
              </a:xfrm>
              <a:custGeom>
                <a:avLst/>
                <a:gdLst/>
                <a:ahLst/>
                <a:cxnLst/>
                <a:rect l="l" t="t" r="r" b="b"/>
                <a:pathLst>
                  <a:path w="31" h="13" extrusionOk="0">
                    <a:moveTo>
                      <a:pt x="1" y="1"/>
                    </a:moveTo>
                    <a:lnTo>
                      <a:pt x="1" y="1"/>
                    </a:lnTo>
                    <a:cubicBezTo>
                      <a:pt x="5" y="10"/>
                      <a:pt x="10" y="13"/>
                      <a:pt x="16" y="13"/>
                    </a:cubicBezTo>
                    <a:cubicBezTo>
                      <a:pt x="21" y="13"/>
                      <a:pt x="26" y="11"/>
                      <a:pt x="31" y="8"/>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57" name="Google Shape;11057;p50"/>
              <p:cNvSpPr/>
              <p:nvPr/>
            </p:nvSpPr>
            <p:spPr>
              <a:xfrm>
                <a:off x="506850" y="1689850"/>
                <a:ext cx="725" cy="125"/>
              </a:xfrm>
              <a:custGeom>
                <a:avLst/>
                <a:gdLst/>
                <a:ahLst/>
                <a:cxnLst/>
                <a:rect l="l" t="t" r="r" b="b"/>
                <a:pathLst>
                  <a:path w="29" h="5" extrusionOk="0">
                    <a:moveTo>
                      <a:pt x="1" y="0"/>
                    </a:moveTo>
                    <a:lnTo>
                      <a:pt x="1" y="3"/>
                    </a:lnTo>
                    <a:lnTo>
                      <a:pt x="28" y="5"/>
                    </a:lnTo>
                    <a:lnTo>
                      <a:pt x="28"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58" name="Google Shape;11058;p50"/>
              <p:cNvSpPr/>
              <p:nvPr/>
            </p:nvSpPr>
            <p:spPr>
              <a:xfrm>
                <a:off x="506325" y="1684400"/>
                <a:ext cx="1250" cy="200"/>
              </a:xfrm>
              <a:custGeom>
                <a:avLst/>
                <a:gdLst/>
                <a:ahLst/>
                <a:cxnLst/>
                <a:rect l="l" t="t" r="r" b="b"/>
                <a:pathLst>
                  <a:path w="50" h="8" extrusionOk="0">
                    <a:moveTo>
                      <a:pt x="49" y="0"/>
                    </a:moveTo>
                    <a:lnTo>
                      <a:pt x="1" y="7"/>
                    </a:lnTo>
                    <a:lnTo>
                      <a:pt x="17" y="7"/>
                    </a:lnTo>
                    <a:lnTo>
                      <a:pt x="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59" name="Google Shape;11059;p50"/>
              <p:cNvSpPr/>
              <p:nvPr/>
            </p:nvSpPr>
            <p:spPr>
              <a:xfrm>
                <a:off x="505475" y="1682575"/>
                <a:ext cx="1450" cy="1100"/>
              </a:xfrm>
              <a:custGeom>
                <a:avLst/>
                <a:gdLst/>
                <a:ahLst/>
                <a:cxnLst/>
                <a:rect l="l" t="t" r="r" b="b"/>
                <a:pathLst>
                  <a:path w="58" h="44" extrusionOk="0">
                    <a:moveTo>
                      <a:pt x="24" y="1"/>
                    </a:moveTo>
                    <a:cubicBezTo>
                      <a:pt x="16" y="1"/>
                      <a:pt x="8" y="2"/>
                      <a:pt x="0" y="4"/>
                    </a:cubicBezTo>
                    <a:cubicBezTo>
                      <a:pt x="16" y="6"/>
                      <a:pt x="21" y="18"/>
                      <a:pt x="14" y="43"/>
                    </a:cubicBezTo>
                    <a:cubicBezTo>
                      <a:pt x="39" y="34"/>
                      <a:pt x="39" y="8"/>
                      <a:pt x="58" y="8"/>
                    </a:cubicBezTo>
                    <a:cubicBezTo>
                      <a:pt x="47" y="3"/>
                      <a:pt x="3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60" name="Google Shape;11060;p50"/>
              <p:cNvSpPr/>
              <p:nvPr/>
            </p:nvSpPr>
            <p:spPr>
              <a:xfrm>
                <a:off x="504600" y="1682650"/>
                <a:ext cx="900" cy="100"/>
              </a:xfrm>
              <a:custGeom>
                <a:avLst/>
                <a:gdLst/>
                <a:ahLst/>
                <a:cxnLst/>
                <a:rect l="l" t="t" r="r" b="b"/>
                <a:pathLst>
                  <a:path w="36" h="4" extrusionOk="0">
                    <a:moveTo>
                      <a:pt x="35" y="1"/>
                    </a:moveTo>
                    <a:cubicBezTo>
                      <a:pt x="23" y="1"/>
                      <a:pt x="12" y="1"/>
                      <a:pt x="0" y="3"/>
                    </a:cubicBezTo>
                    <a:cubicBezTo>
                      <a:pt x="12" y="3"/>
                      <a:pt x="23" y="3"/>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61" name="Google Shape;11061;p50"/>
              <p:cNvSpPr/>
              <p:nvPr/>
            </p:nvSpPr>
            <p:spPr>
              <a:xfrm>
                <a:off x="505700" y="1685275"/>
                <a:ext cx="650" cy="825"/>
              </a:xfrm>
              <a:custGeom>
                <a:avLst/>
                <a:gdLst/>
                <a:ahLst/>
                <a:cxnLst/>
                <a:rect l="l" t="t" r="r" b="b"/>
                <a:pathLst>
                  <a:path w="26" h="33" extrusionOk="0">
                    <a:moveTo>
                      <a:pt x="26" y="0"/>
                    </a:moveTo>
                    <a:lnTo>
                      <a:pt x="0" y="26"/>
                    </a:lnTo>
                    <a:lnTo>
                      <a:pt x="5" y="33"/>
                    </a:lnTo>
                    <a:cubicBezTo>
                      <a:pt x="12" y="28"/>
                      <a:pt x="26" y="14"/>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62" name="Google Shape;11062;p50"/>
              <p:cNvSpPr/>
              <p:nvPr/>
            </p:nvSpPr>
            <p:spPr>
              <a:xfrm>
                <a:off x="505475" y="1685550"/>
                <a:ext cx="250" cy="425"/>
              </a:xfrm>
              <a:custGeom>
                <a:avLst/>
                <a:gdLst/>
                <a:ahLst/>
                <a:cxnLst/>
                <a:rect l="l" t="t" r="r" b="b"/>
                <a:pathLst>
                  <a:path w="10" h="17" extrusionOk="0">
                    <a:moveTo>
                      <a:pt x="0" y="1"/>
                    </a:moveTo>
                    <a:lnTo>
                      <a:pt x="9" y="17"/>
                    </a:lnTo>
                    <a:cubicBezTo>
                      <a:pt x="5" y="8"/>
                      <a:pt x="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63" name="Google Shape;11063;p50"/>
              <p:cNvSpPr/>
              <p:nvPr/>
            </p:nvSpPr>
            <p:spPr>
              <a:xfrm>
                <a:off x="505750" y="1686075"/>
                <a:ext cx="150" cy="100"/>
              </a:xfrm>
              <a:custGeom>
                <a:avLst/>
                <a:gdLst/>
                <a:ahLst/>
                <a:cxnLst/>
                <a:rect l="l" t="t" r="r" b="b"/>
                <a:pathLst>
                  <a:path w="6" h="4" extrusionOk="0">
                    <a:moveTo>
                      <a:pt x="5" y="1"/>
                    </a:moveTo>
                    <a:cubicBezTo>
                      <a:pt x="2" y="2"/>
                      <a:pt x="1" y="4"/>
                      <a:pt x="2" y="4"/>
                    </a:cubicBezTo>
                    <a:cubicBezTo>
                      <a:pt x="3" y="4"/>
                      <a:pt x="4" y="4"/>
                      <a:pt x="5"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64" name="Google Shape;11064;p50"/>
              <p:cNvSpPr/>
              <p:nvPr/>
            </p:nvSpPr>
            <p:spPr>
              <a:xfrm>
                <a:off x="504425" y="1688400"/>
                <a:ext cx="1525" cy="650"/>
              </a:xfrm>
              <a:custGeom>
                <a:avLst/>
                <a:gdLst/>
                <a:ahLst/>
                <a:cxnLst/>
                <a:rect l="l" t="t" r="r" b="b"/>
                <a:pathLst>
                  <a:path w="61" h="26" extrusionOk="0">
                    <a:moveTo>
                      <a:pt x="51" y="0"/>
                    </a:moveTo>
                    <a:cubicBezTo>
                      <a:pt x="30" y="0"/>
                      <a:pt x="10" y="2"/>
                      <a:pt x="0" y="26"/>
                    </a:cubicBezTo>
                    <a:cubicBezTo>
                      <a:pt x="23" y="21"/>
                      <a:pt x="33" y="7"/>
                      <a:pt x="58" y="3"/>
                    </a:cubicBezTo>
                    <a:lnTo>
                      <a:pt x="61" y="0"/>
                    </a:lnTo>
                    <a:cubicBezTo>
                      <a:pt x="57" y="0"/>
                      <a:pt x="54"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65" name="Google Shape;11065;p50"/>
              <p:cNvSpPr/>
              <p:nvPr/>
            </p:nvSpPr>
            <p:spPr>
              <a:xfrm>
                <a:off x="505050" y="1686950"/>
                <a:ext cx="900" cy="550"/>
              </a:xfrm>
              <a:custGeom>
                <a:avLst/>
                <a:gdLst/>
                <a:ahLst/>
                <a:cxnLst/>
                <a:rect l="l" t="t" r="r" b="b"/>
                <a:pathLst>
                  <a:path w="36" h="22" extrusionOk="0">
                    <a:moveTo>
                      <a:pt x="1" y="0"/>
                    </a:moveTo>
                    <a:lnTo>
                      <a:pt x="5" y="21"/>
                    </a:lnTo>
                    <a:cubicBezTo>
                      <a:pt x="15" y="17"/>
                      <a:pt x="24" y="5"/>
                      <a:pt x="36" y="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66" name="Google Shape;11066;p50"/>
              <p:cNvSpPr/>
              <p:nvPr/>
            </p:nvSpPr>
            <p:spPr>
              <a:xfrm>
                <a:off x="504650" y="1686725"/>
                <a:ext cx="425" cy="250"/>
              </a:xfrm>
              <a:custGeom>
                <a:avLst/>
                <a:gdLst/>
                <a:ahLst/>
                <a:cxnLst/>
                <a:rect l="l" t="t" r="r" b="b"/>
                <a:pathLst>
                  <a:path w="17" h="10" extrusionOk="0">
                    <a:moveTo>
                      <a:pt x="14" y="0"/>
                    </a:moveTo>
                    <a:lnTo>
                      <a:pt x="1" y="7"/>
                    </a:lnTo>
                    <a:lnTo>
                      <a:pt x="17" y="9"/>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67" name="Google Shape;11067;p50"/>
              <p:cNvSpPr/>
              <p:nvPr/>
            </p:nvSpPr>
            <p:spPr>
              <a:xfrm>
                <a:off x="503675" y="1683650"/>
                <a:ext cx="300" cy="375"/>
              </a:xfrm>
              <a:custGeom>
                <a:avLst/>
                <a:gdLst/>
                <a:ahLst/>
                <a:cxnLst/>
                <a:rect l="l" t="t" r="r" b="b"/>
                <a:pathLst>
                  <a:path w="12" h="15" extrusionOk="0">
                    <a:moveTo>
                      <a:pt x="0" y="0"/>
                    </a:moveTo>
                    <a:cubicBezTo>
                      <a:pt x="0" y="5"/>
                      <a:pt x="2" y="10"/>
                      <a:pt x="7" y="14"/>
                    </a:cubicBezTo>
                    <a:lnTo>
                      <a:pt x="12" y="7"/>
                    </a:lnTo>
                    <a:cubicBezTo>
                      <a:pt x="7" y="5"/>
                      <a:pt x="2"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68" name="Google Shape;11068;p50"/>
              <p:cNvSpPr/>
              <p:nvPr/>
            </p:nvSpPr>
            <p:spPr>
              <a:xfrm>
                <a:off x="503850" y="1683925"/>
                <a:ext cx="300" cy="375"/>
              </a:xfrm>
              <a:custGeom>
                <a:avLst/>
                <a:gdLst/>
                <a:ahLst/>
                <a:cxnLst/>
                <a:rect l="l" t="t" r="r" b="b"/>
                <a:pathLst>
                  <a:path w="12" h="15" extrusionOk="0">
                    <a:moveTo>
                      <a:pt x="9" y="0"/>
                    </a:moveTo>
                    <a:cubicBezTo>
                      <a:pt x="6" y="0"/>
                      <a:pt x="1" y="3"/>
                      <a:pt x="0" y="3"/>
                    </a:cubicBezTo>
                    <a:cubicBezTo>
                      <a:pt x="0" y="8"/>
                      <a:pt x="2" y="10"/>
                      <a:pt x="5" y="15"/>
                    </a:cubicBezTo>
                    <a:cubicBezTo>
                      <a:pt x="12" y="3"/>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69" name="Google Shape;11069;p50"/>
              <p:cNvSpPr/>
              <p:nvPr/>
            </p:nvSpPr>
            <p:spPr>
              <a:xfrm>
                <a:off x="504950" y="1684975"/>
                <a:ext cx="125" cy="50"/>
              </a:xfrm>
              <a:custGeom>
                <a:avLst/>
                <a:gdLst/>
                <a:ahLst/>
                <a:cxnLst/>
                <a:rect l="l" t="t" r="r" b="b"/>
                <a:pathLst>
                  <a:path w="5" h="2" extrusionOk="0">
                    <a:moveTo>
                      <a:pt x="2" y="1"/>
                    </a:moveTo>
                    <a:cubicBezTo>
                      <a:pt x="1" y="1"/>
                      <a:pt x="0" y="2"/>
                      <a:pt x="2" y="2"/>
                    </a:cubicBezTo>
                    <a:cubicBezTo>
                      <a:pt x="2" y="2"/>
                      <a:pt x="3"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70" name="Google Shape;11070;p50"/>
              <p:cNvSpPr/>
              <p:nvPr/>
            </p:nvSpPr>
            <p:spPr>
              <a:xfrm>
                <a:off x="501700" y="1681550"/>
                <a:ext cx="125" cy="150"/>
              </a:xfrm>
              <a:custGeom>
                <a:avLst/>
                <a:gdLst/>
                <a:ahLst/>
                <a:cxnLst/>
                <a:rect l="l" t="t" r="r" b="b"/>
                <a:pathLst>
                  <a:path w="5" h="6" extrusionOk="0">
                    <a:moveTo>
                      <a:pt x="3" y="1"/>
                    </a:moveTo>
                    <a:lnTo>
                      <a:pt x="0" y="5"/>
                    </a:lnTo>
                    <a:lnTo>
                      <a:pt x="5"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71" name="Google Shape;11071;p50"/>
              <p:cNvSpPr/>
              <p:nvPr/>
            </p:nvSpPr>
            <p:spPr>
              <a:xfrm>
                <a:off x="504025" y="1684575"/>
                <a:ext cx="200" cy="300"/>
              </a:xfrm>
              <a:custGeom>
                <a:avLst/>
                <a:gdLst/>
                <a:ahLst/>
                <a:cxnLst/>
                <a:rect l="l" t="t" r="r" b="b"/>
                <a:pathLst>
                  <a:path w="8" h="12" extrusionOk="0">
                    <a:moveTo>
                      <a:pt x="7" y="0"/>
                    </a:moveTo>
                    <a:lnTo>
                      <a:pt x="0" y="7"/>
                    </a:lnTo>
                    <a:cubicBezTo>
                      <a:pt x="0" y="7"/>
                      <a:pt x="2" y="12"/>
                      <a:pt x="5" y="12"/>
                    </a:cubicBezTo>
                    <a:lnTo>
                      <a:pt x="7" y="3"/>
                    </a:lnTo>
                    <a:cubicBezTo>
                      <a:pt x="7" y="3"/>
                      <a:pt x="7"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72" name="Google Shape;11072;p50"/>
              <p:cNvSpPr/>
              <p:nvPr/>
            </p:nvSpPr>
            <p:spPr>
              <a:xfrm>
                <a:off x="504250" y="1684675"/>
                <a:ext cx="250" cy="150"/>
              </a:xfrm>
              <a:custGeom>
                <a:avLst/>
                <a:gdLst/>
                <a:ahLst/>
                <a:cxnLst/>
                <a:rect l="l" t="t" r="r" b="b"/>
                <a:pathLst>
                  <a:path w="10" h="6" extrusionOk="0">
                    <a:moveTo>
                      <a:pt x="5" y="1"/>
                    </a:moveTo>
                    <a:lnTo>
                      <a:pt x="0" y="6"/>
                    </a:lnTo>
                    <a:lnTo>
                      <a:pt x="10" y="6"/>
                    </a:lnTo>
                    <a:cubicBezTo>
                      <a:pt x="7" y="6"/>
                      <a:pt x="7"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73" name="Google Shape;11073;p50"/>
              <p:cNvSpPr/>
              <p:nvPr/>
            </p:nvSpPr>
            <p:spPr>
              <a:xfrm>
                <a:off x="503600" y="1682350"/>
                <a:ext cx="400" cy="675"/>
              </a:xfrm>
              <a:custGeom>
                <a:avLst/>
                <a:gdLst/>
                <a:ahLst/>
                <a:cxnLst/>
                <a:rect l="l" t="t" r="r" b="b"/>
                <a:pathLst>
                  <a:path w="16" h="27" extrusionOk="0">
                    <a:moveTo>
                      <a:pt x="9" y="1"/>
                    </a:moveTo>
                    <a:cubicBezTo>
                      <a:pt x="8" y="1"/>
                      <a:pt x="7" y="1"/>
                      <a:pt x="5" y="1"/>
                    </a:cubicBezTo>
                    <a:cubicBezTo>
                      <a:pt x="3" y="11"/>
                      <a:pt x="3" y="17"/>
                      <a:pt x="1" y="27"/>
                    </a:cubicBezTo>
                    <a:cubicBezTo>
                      <a:pt x="7" y="16"/>
                      <a:pt x="15"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74" name="Google Shape;11074;p50"/>
              <p:cNvSpPr/>
              <p:nvPr/>
            </p:nvSpPr>
            <p:spPr>
              <a:xfrm>
                <a:off x="505125" y="1684675"/>
                <a:ext cx="75" cy="100"/>
              </a:xfrm>
              <a:custGeom>
                <a:avLst/>
                <a:gdLst/>
                <a:ahLst/>
                <a:cxnLst/>
                <a:rect l="l" t="t" r="r" b="b"/>
                <a:pathLst>
                  <a:path w="3" h="4" extrusionOk="0">
                    <a:moveTo>
                      <a:pt x="2" y="1"/>
                    </a:moveTo>
                    <a:lnTo>
                      <a:pt x="0" y="3"/>
                    </a:lnTo>
                    <a:lnTo>
                      <a:pt x="2" y="3"/>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75" name="Google Shape;11075;p50"/>
              <p:cNvSpPr/>
              <p:nvPr/>
            </p:nvSpPr>
            <p:spPr>
              <a:xfrm>
                <a:off x="504475" y="1684750"/>
                <a:ext cx="675" cy="200"/>
              </a:xfrm>
              <a:custGeom>
                <a:avLst/>
                <a:gdLst/>
                <a:ahLst/>
                <a:cxnLst/>
                <a:rect l="l" t="t" r="r" b="b"/>
                <a:pathLst>
                  <a:path w="27" h="8" extrusionOk="0">
                    <a:moveTo>
                      <a:pt x="26" y="0"/>
                    </a:moveTo>
                    <a:cubicBezTo>
                      <a:pt x="17" y="0"/>
                      <a:pt x="10" y="0"/>
                      <a:pt x="1" y="3"/>
                    </a:cubicBezTo>
                    <a:cubicBezTo>
                      <a:pt x="8" y="5"/>
                      <a:pt x="15" y="7"/>
                      <a:pt x="21" y="7"/>
                    </a:cubicBezTo>
                    <a:cubicBezTo>
                      <a:pt x="21" y="5"/>
                      <a:pt x="24" y="3"/>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76" name="Google Shape;11076;p50"/>
              <p:cNvSpPr/>
              <p:nvPr/>
            </p:nvSpPr>
            <p:spPr>
              <a:xfrm>
                <a:off x="496825" y="1681675"/>
                <a:ext cx="4900" cy="3325"/>
              </a:xfrm>
              <a:custGeom>
                <a:avLst/>
                <a:gdLst/>
                <a:ahLst/>
                <a:cxnLst/>
                <a:rect l="l" t="t" r="r" b="b"/>
                <a:pathLst>
                  <a:path w="196" h="133" extrusionOk="0">
                    <a:moveTo>
                      <a:pt x="195" y="0"/>
                    </a:moveTo>
                    <a:cubicBezTo>
                      <a:pt x="184" y="12"/>
                      <a:pt x="169" y="17"/>
                      <a:pt x="153" y="17"/>
                    </a:cubicBezTo>
                    <a:cubicBezTo>
                      <a:pt x="150" y="17"/>
                      <a:pt x="147" y="17"/>
                      <a:pt x="144" y="17"/>
                    </a:cubicBezTo>
                    <a:cubicBezTo>
                      <a:pt x="137" y="33"/>
                      <a:pt x="144" y="77"/>
                      <a:pt x="110" y="82"/>
                    </a:cubicBezTo>
                    <a:cubicBezTo>
                      <a:pt x="79" y="75"/>
                      <a:pt x="105" y="61"/>
                      <a:pt x="107" y="40"/>
                    </a:cubicBezTo>
                    <a:lnTo>
                      <a:pt x="107" y="40"/>
                    </a:lnTo>
                    <a:cubicBezTo>
                      <a:pt x="84" y="72"/>
                      <a:pt x="40" y="56"/>
                      <a:pt x="1" y="100"/>
                    </a:cubicBezTo>
                    <a:lnTo>
                      <a:pt x="31" y="100"/>
                    </a:lnTo>
                    <a:cubicBezTo>
                      <a:pt x="24" y="107"/>
                      <a:pt x="8" y="112"/>
                      <a:pt x="5" y="121"/>
                    </a:cubicBezTo>
                    <a:cubicBezTo>
                      <a:pt x="17" y="111"/>
                      <a:pt x="32" y="105"/>
                      <a:pt x="43" y="105"/>
                    </a:cubicBezTo>
                    <a:cubicBezTo>
                      <a:pt x="56" y="105"/>
                      <a:pt x="64" y="113"/>
                      <a:pt x="56" y="133"/>
                    </a:cubicBezTo>
                    <a:cubicBezTo>
                      <a:pt x="86" y="130"/>
                      <a:pt x="161" y="54"/>
                      <a:pt x="1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77" name="Google Shape;11077;p50"/>
              <p:cNvSpPr/>
              <p:nvPr/>
            </p:nvSpPr>
            <p:spPr>
              <a:xfrm>
                <a:off x="501800" y="1681300"/>
                <a:ext cx="1075" cy="1275"/>
              </a:xfrm>
              <a:custGeom>
                <a:avLst/>
                <a:gdLst/>
                <a:ahLst/>
                <a:cxnLst/>
                <a:rect l="l" t="t" r="r" b="b"/>
                <a:pathLst>
                  <a:path w="43" h="51" extrusionOk="0">
                    <a:moveTo>
                      <a:pt x="35" y="1"/>
                    </a:moveTo>
                    <a:cubicBezTo>
                      <a:pt x="23" y="1"/>
                      <a:pt x="11" y="5"/>
                      <a:pt x="1" y="13"/>
                    </a:cubicBezTo>
                    <a:lnTo>
                      <a:pt x="26" y="46"/>
                    </a:lnTo>
                    <a:lnTo>
                      <a:pt x="22" y="48"/>
                    </a:lnTo>
                    <a:lnTo>
                      <a:pt x="31" y="50"/>
                    </a:lnTo>
                    <a:cubicBezTo>
                      <a:pt x="29" y="34"/>
                      <a:pt x="33" y="15"/>
                      <a:pt x="43" y="2"/>
                    </a:cubicBezTo>
                    <a:cubicBezTo>
                      <a:pt x="40" y="1"/>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78" name="Google Shape;11078;p50"/>
              <p:cNvSpPr/>
              <p:nvPr/>
            </p:nvSpPr>
            <p:spPr>
              <a:xfrm>
                <a:off x="501175" y="1682550"/>
                <a:ext cx="2525" cy="2025"/>
              </a:xfrm>
              <a:custGeom>
                <a:avLst/>
                <a:gdLst/>
                <a:ahLst/>
                <a:cxnLst/>
                <a:rect l="l" t="t" r="r" b="b"/>
                <a:pathLst>
                  <a:path w="101" h="81" extrusionOk="0">
                    <a:moveTo>
                      <a:pt x="58" y="0"/>
                    </a:moveTo>
                    <a:cubicBezTo>
                      <a:pt x="56" y="12"/>
                      <a:pt x="65" y="19"/>
                      <a:pt x="82" y="30"/>
                    </a:cubicBezTo>
                    <a:cubicBezTo>
                      <a:pt x="49" y="47"/>
                      <a:pt x="24" y="42"/>
                      <a:pt x="0" y="74"/>
                    </a:cubicBezTo>
                    <a:cubicBezTo>
                      <a:pt x="6" y="79"/>
                      <a:pt x="11" y="81"/>
                      <a:pt x="16" y="81"/>
                    </a:cubicBezTo>
                    <a:cubicBezTo>
                      <a:pt x="29" y="81"/>
                      <a:pt x="42" y="70"/>
                      <a:pt x="58" y="70"/>
                    </a:cubicBezTo>
                    <a:cubicBezTo>
                      <a:pt x="24" y="47"/>
                      <a:pt x="82" y="67"/>
                      <a:pt x="77" y="33"/>
                    </a:cubicBezTo>
                    <a:lnTo>
                      <a:pt x="77" y="33"/>
                    </a:lnTo>
                    <a:cubicBezTo>
                      <a:pt x="86" y="35"/>
                      <a:pt x="93" y="37"/>
                      <a:pt x="100" y="44"/>
                    </a:cubicBezTo>
                    <a:cubicBezTo>
                      <a:pt x="98" y="36"/>
                      <a:pt x="98" y="28"/>
                      <a:pt x="99" y="20"/>
                    </a:cubicBezTo>
                    <a:lnTo>
                      <a:pt x="99" y="20"/>
                    </a:lnTo>
                    <a:cubicBezTo>
                      <a:pt x="98" y="23"/>
                      <a:pt x="97" y="24"/>
                      <a:pt x="96" y="24"/>
                    </a:cubicBezTo>
                    <a:cubicBezTo>
                      <a:pt x="96" y="24"/>
                      <a:pt x="96" y="24"/>
                      <a:pt x="96" y="23"/>
                    </a:cubicBezTo>
                    <a:cubicBezTo>
                      <a:pt x="91" y="26"/>
                      <a:pt x="86" y="28"/>
                      <a:pt x="84" y="30"/>
                    </a:cubicBezTo>
                    <a:cubicBezTo>
                      <a:pt x="83" y="23"/>
                      <a:pt x="84" y="21"/>
                      <a:pt x="87" y="21"/>
                    </a:cubicBezTo>
                    <a:cubicBezTo>
                      <a:pt x="89" y="21"/>
                      <a:pt x="92" y="22"/>
                      <a:pt x="96" y="23"/>
                    </a:cubicBezTo>
                    <a:lnTo>
                      <a:pt x="99" y="19"/>
                    </a:lnTo>
                    <a:lnTo>
                      <a:pt x="99" y="19"/>
                    </a:lnTo>
                    <a:cubicBezTo>
                      <a:pt x="99" y="20"/>
                      <a:pt x="99" y="20"/>
                      <a:pt x="99" y="20"/>
                    </a:cubicBezTo>
                    <a:lnTo>
                      <a:pt x="99" y="20"/>
                    </a:lnTo>
                    <a:cubicBezTo>
                      <a:pt x="100" y="20"/>
                      <a:pt x="100" y="19"/>
                      <a:pt x="100" y="19"/>
                    </a:cubicBezTo>
                    <a:lnTo>
                      <a:pt x="100" y="19"/>
                    </a:lnTo>
                    <a:lnTo>
                      <a:pt x="99" y="19"/>
                    </a:lnTo>
                    <a:lnTo>
                      <a:pt x="99" y="19"/>
                    </a:lnTo>
                    <a:cubicBezTo>
                      <a:pt x="100" y="19"/>
                      <a:pt x="100" y="19"/>
                      <a:pt x="100" y="19"/>
                    </a:cubicBezTo>
                    <a:lnTo>
                      <a:pt x="100" y="19"/>
                    </a:lnTo>
                    <a:lnTo>
                      <a:pt x="100" y="19"/>
                    </a:lnTo>
                    <a:lnTo>
                      <a:pt x="100" y="16"/>
                    </a:lnTo>
                    <a:cubicBezTo>
                      <a:pt x="100" y="17"/>
                      <a:pt x="100" y="18"/>
                      <a:pt x="100" y="19"/>
                    </a:cubicBezTo>
                    <a:lnTo>
                      <a:pt x="100" y="19"/>
                    </a:lnTo>
                    <a:lnTo>
                      <a:pt x="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79" name="Google Shape;11079;p50"/>
              <p:cNvSpPr/>
              <p:nvPr/>
            </p:nvSpPr>
            <p:spPr>
              <a:xfrm>
                <a:off x="502450" y="1689500"/>
                <a:ext cx="250" cy="200"/>
              </a:xfrm>
              <a:custGeom>
                <a:avLst/>
                <a:gdLst/>
                <a:ahLst/>
                <a:cxnLst/>
                <a:rect l="l" t="t" r="r" b="b"/>
                <a:pathLst>
                  <a:path w="10" h="8" extrusionOk="0">
                    <a:moveTo>
                      <a:pt x="10" y="0"/>
                    </a:moveTo>
                    <a:lnTo>
                      <a:pt x="10" y="0"/>
                    </a:lnTo>
                    <a:cubicBezTo>
                      <a:pt x="5" y="3"/>
                      <a:pt x="0" y="3"/>
                      <a:pt x="5" y="7"/>
                    </a:cubicBezTo>
                    <a:cubicBezTo>
                      <a:pt x="5" y="5"/>
                      <a:pt x="7" y="3"/>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80" name="Google Shape;11080;p50"/>
              <p:cNvSpPr/>
              <p:nvPr/>
            </p:nvSpPr>
            <p:spPr>
              <a:xfrm>
                <a:off x="502675" y="1687525"/>
                <a:ext cx="1650" cy="2000"/>
              </a:xfrm>
              <a:custGeom>
                <a:avLst/>
                <a:gdLst/>
                <a:ahLst/>
                <a:cxnLst/>
                <a:rect l="l" t="t" r="r" b="b"/>
                <a:pathLst>
                  <a:path w="66" h="80" extrusionOk="0">
                    <a:moveTo>
                      <a:pt x="66" y="1"/>
                    </a:moveTo>
                    <a:lnTo>
                      <a:pt x="66" y="1"/>
                    </a:lnTo>
                    <a:cubicBezTo>
                      <a:pt x="42" y="19"/>
                      <a:pt x="22" y="40"/>
                      <a:pt x="3" y="61"/>
                    </a:cubicBezTo>
                    <a:cubicBezTo>
                      <a:pt x="7" y="61"/>
                      <a:pt x="12" y="60"/>
                      <a:pt x="16" y="60"/>
                    </a:cubicBezTo>
                    <a:cubicBezTo>
                      <a:pt x="20" y="60"/>
                      <a:pt x="24" y="61"/>
                      <a:pt x="24" y="65"/>
                    </a:cubicBezTo>
                    <a:cubicBezTo>
                      <a:pt x="22" y="77"/>
                      <a:pt x="10" y="72"/>
                      <a:pt x="1" y="79"/>
                    </a:cubicBezTo>
                    <a:cubicBezTo>
                      <a:pt x="3" y="79"/>
                      <a:pt x="5" y="79"/>
                      <a:pt x="7" y="79"/>
                    </a:cubicBezTo>
                    <a:cubicBezTo>
                      <a:pt x="19" y="79"/>
                      <a:pt x="34" y="78"/>
                      <a:pt x="38" y="59"/>
                    </a:cubicBezTo>
                    <a:lnTo>
                      <a:pt x="33" y="59"/>
                    </a:lnTo>
                    <a:cubicBezTo>
                      <a:pt x="38" y="38"/>
                      <a:pt x="49" y="17"/>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81" name="Google Shape;11081;p50"/>
              <p:cNvSpPr/>
              <p:nvPr/>
            </p:nvSpPr>
            <p:spPr>
              <a:xfrm>
                <a:off x="501650" y="1685950"/>
                <a:ext cx="1225" cy="800"/>
              </a:xfrm>
              <a:custGeom>
                <a:avLst/>
                <a:gdLst/>
                <a:ahLst/>
                <a:cxnLst/>
                <a:rect l="l" t="t" r="r" b="b"/>
                <a:pathLst>
                  <a:path w="49" h="32" extrusionOk="0">
                    <a:moveTo>
                      <a:pt x="14" y="1"/>
                    </a:moveTo>
                    <a:lnTo>
                      <a:pt x="0" y="31"/>
                    </a:lnTo>
                    <a:lnTo>
                      <a:pt x="0" y="31"/>
                    </a:lnTo>
                    <a:lnTo>
                      <a:pt x="14" y="20"/>
                    </a:lnTo>
                    <a:cubicBezTo>
                      <a:pt x="16" y="26"/>
                      <a:pt x="20" y="28"/>
                      <a:pt x="24" y="28"/>
                    </a:cubicBezTo>
                    <a:cubicBezTo>
                      <a:pt x="31" y="28"/>
                      <a:pt x="41" y="19"/>
                      <a:pt x="49" y="15"/>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82" name="Google Shape;11082;p50"/>
              <p:cNvSpPr/>
              <p:nvPr/>
            </p:nvSpPr>
            <p:spPr>
              <a:xfrm>
                <a:off x="501475" y="1680700"/>
                <a:ext cx="1400" cy="525"/>
              </a:xfrm>
              <a:custGeom>
                <a:avLst/>
                <a:gdLst/>
                <a:ahLst/>
                <a:cxnLst/>
                <a:rect l="l" t="t" r="r" b="b"/>
                <a:pathLst>
                  <a:path w="56" h="21" extrusionOk="0">
                    <a:moveTo>
                      <a:pt x="56" y="0"/>
                    </a:moveTo>
                    <a:lnTo>
                      <a:pt x="0" y="19"/>
                    </a:lnTo>
                    <a:lnTo>
                      <a:pt x="23" y="21"/>
                    </a:lnTo>
                    <a:lnTo>
                      <a:pt x="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83" name="Google Shape;11083;p50"/>
              <p:cNvSpPr/>
              <p:nvPr/>
            </p:nvSpPr>
            <p:spPr>
              <a:xfrm>
                <a:off x="501175" y="1680000"/>
                <a:ext cx="650" cy="475"/>
              </a:xfrm>
              <a:custGeom>
                <a:avLst/>
                <a:gdLst/>
                <a:ahLst/>
                <a:cxnLst/>
                <a:rect l="l" t="t" r="r" b="b"/>
                <a:pathLst>
                  <a:path w="26" h="19" extrusionOk="0">
                    <a:moveTo>
                      <a:pt x="26" y="0"/>
                    </a:moveTo>
                    <a:lnTo>
                      <a:pt x="3" y="5"/>
                    </a:lnTo>
                    <a:lnTo>
                      <a:pt x="0" y="19"/>
                    </a:ln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84" name="Google Shape;11084;p50"/>
              <p:cNvSpPr/>
              <p:nvPr/>
            </p:nvSpPr>
            <p:spPr>
              <a:xfrm>
                <a:off x="468325" y="1639100"/>
                <a:ext cx="350" cy="225"/>
              </a:xfrm>
              <a:custGeom>
                <a:avLst/>
                <a:gdLst/>
                <a:ahLst/>
                <a:cxnLst/>
                <a:rect l="l" t="t" r="r" b="b"/>
                <a:pathLst>
                  <a:path w="14" h="9" extrusionOk="0">
                    <a:moveTo>
                      <a:pt x="2" y="1"/>
                    </a:moveTo>
                    <a:cubicBezTo>
                      <a:pt x="1" y="1"/>
                      <a:pt x="1" y="1"/>
                      <a:pt x="0" y="2"/>
                    </a:cubicBezTo>
                    <a:lnTo>
                      <a:pt x="14" y="9"/>
                    </a:lnTo>
                    <a:cubicBezTo>
                      <a:pt x="9" y="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85" name="Google Shape;11085;p50"/>
              <p:cNvSpPr/>
              <p:nvPr/>
            </p:nvSpPr>
            <p:spPr>
              <a:xfrm>
                <a:off x="482275" y="1664300"/>
                <a:ext cx="1150" cy="1175"/>
              </a:xfrm>
              <a:custGeom>
                <a:avLst/>
                <a:gdLst/>
                <a:ahLst/>
                <a:cxnLst/>
                <a:rect l="l" t="t" r="r" b="b"/>
                <a:pathLst>
                  <a:path w="46" h="47" extrusionOk="0">
                    <a:moveTo>
                      <a:pt x="40" y="1"/>
                    </a:moveTo>
                    <a:cubicBezTo>
                      <a:pt x="39" y="1"/>
                      <a:pt x="35" y="2"/>
                      <a:pt x="29" y="7"/>
                    </a:cubicBezTo>
                    <a:lnTo>
                      <a:pt x="1" y="30"/>
                    </a:lnTo>
                    <a:cubicBezTo>
                      <a:pt x="10" y="32"/>
                      <a:pt x="12" y="39"/>
                      <a:pt x="8" y="46"/>
                    </a:cubicBezTo>
                    <a:cubicBezTo>
                      <a:pt x="22" y="26"/>
                      <a:pt x="4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86" name="Google Shape;11086;p50"/>
              <p:cNvSpPr/>
              <p:nvPr/>
            </p:nvSpPr>
            <p:spPr>
              <a:xfrm>
                <a:off x="471100" y="1653675"/>
                <a:ext cx="900" cy="250"/>
              </a:xfrm>
              <a:custGeom>
                <a:avLst/>
                <a:gdLst/>
                <a:ahLst/>
                <a:cxnLst/>
                <a:rect l="l" t="t" r="r" b="b"/>
                <a:pathLst>
                  <a:path w="36" h="10" extrusionOk="0">
                    <a:moveTo>
                      <a:pt x="10" y="1"/>
                    </a:moveTo>
                    <a:cubicBezTo>
                      <a:pt x="7" y="1"/>
                      <a:pt x="3" y="3"/>
                      <a:pt x="0" y="5"/>
                    </a:cubicBezTo>
                    <a:lnTo>
                      <a:pt x="35" y="10"/>
                    </a:lnTo>
                    <a:cubicBezTo>
                      <a:pt x="28" y="5"/>
                      <a:pt x="19"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87" name="Google Shape;11087;p50"/>
              <p:cNvSpPr/>
              <p:nvPr/>
            </p:nvSpPr>
            <p:spPr>
              <a:xfrm>
                <a:off x="472775" y="1627725"/>
                <a:ext cx="900" cy="775"/>
              </a:xfrm>
              <a:custGeom>
                <a:avLst/>
                <a:gdLst/>
                <a:ahLst/>
                <a:cxnLst/>
                <a:rect l="l" t="t" r="r" b="b"/>
                <a:pathLst>
                  <a:path w="36" h="31" extrusionOk="0">
                    <a:moveTo>
                      <a:pt x="14" y="0"/>
                    </a:moveTo>
                    <a:cubicBezTo>
                      <a:pt x="1" y="14"/>
                      <a:pt x="21" y="19"/>
                      <a:pt x="35" y="30"/>
                    </a:cubicBez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88" name="Google Shape;11088;p50"/>
              <p:cNvSpPr/>
              <p:nvPr/>
            </p:nvSpPr>
            <p:spPr>
              <a:xfrm>
                <a:off x="491450" y="1672875"/>
                <a:ext cx="475" cy="1075"/>
              </a:xfrm>
              <a:custGeom>
                <a:avLst/>
                <a:gdLst/>
                <a:ahLst/>
                <a:cxnLst/>
                <a:rect l="l" t="t" r="r" b="b"/>
                <a:pathLst>
                  <a:path w="19" h="43" extrusionOk="0">
                    <a:moveTo>
                      <a:pt x="2" y="0"/>
                    </a:moveTo>
                    <a:cubicBezTo>
                      <a:pt x="4" y="19"/>
                      <a:pt x="0" y="43"/>
                      <a:pt x="8" y="43"/>
                    </a:cubicBezTo>
                    <a:cubicBezTo>
                      <a:pt x="10" y="43"/>
                      <a:pt x="14" y="40"/>
                      <a:pt x="19" y="35"/>
                    </a:cubicBezTo>
                    <a:cubicBezTo>
                      <a:pt x="16" y="23"/>
                      <a:pt x="12" y="9"/>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89" name="Google Shape;11089;p50"/>
              <p:cNvSpPr/>
              <p:nvPr/>
            </p:nvSpPr>
            <p:spPr>
              <a:xfrm>
                <a:off x="477350" y="1641275"/>
                <a:ext cx="500" cy="375"/>
              </a:xfrm>
              <a:custGeom>
                <a:avLst/>
                <a:gdLst/>
                <a:ahLst/>
                <a:cxnLst/>
                <a:rect l="l" t="t" r="r" b="b"/>
                <a:pathLst>
                  <a:path w="20" h="15" extrusionOk="0">
                    <a:moveTo>
                      <a:pt x="1" y="1"/>
                    </a:moveTo>
                    <a:lnTo>
                      <a:pt x="1" y="1"/>
                    </a:lnTo>
                    <a:cubicBezTo>
                      <a:pt x="5" y="8"/>
                      <a:pt x="12" y="12"/>
                      <a:pt x="19" y="15"/>
                    </a:cubicBezTo>
                    <a:cubicBezTo>
                      <a:pt x="15" y="8"/>
                      <a:pt x="10" y="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90" name="Google Shape;11090;p50"/>
              <p:cNvSpPr/>
              <p:nvPr/>
            </p:nvSpPr>
            <p:spPr>
              <a:xfrm>
                <a:off x="490925" y="1672350"/>
                <a:ext cx="600" cy="550"/>
              </a:xfrm>
              <a:custGeom>
                <a:avLst/>
                <a:gdLst/>
                <a:ahLst/>
                <a:cxnLst/>
                <a:rect l="l" t="t" r="r" b="b"/>
                <a:pathLst>
                  <a:path w="24" h="22" extrusionOk="0">
                    <a:moveTo>
                      <a:pt x="15" y="1"/>
                    </a:moveTo>
                    <a:cubicBezTo>
                      <a:pt x="11" y="1"/>
                      <a:pt x="7" y="3"/>
                      <a:pt x="0" y="7"/>
                    </a:cubicBezTo>
                    <a:lnTo>
                      <a:pt x="0" y="16"/>
                    </a:lnTo>
                    <a:cubicBezTo>
                      <a:pt x="4" y="16"/>
                      <a:pt x="7" y="16"/>
                      <a:pt x="10" y="16"/>
                    </a:cubicBezTo>
                    <a:cubicBezTo>
                      <a:pt x="15" y="16"/>
                      <a:pt x="19" y="17"/>
                      <a:pt x="23" y="21"/>
                    </a:cubicBezTo>
                    <a:cubicBezTo>
                      <a:pt x="23" y="10"/>
                      <a:pt x="22"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91" name="Google Shape;11091;p50"/>
              <p:cNvSpPr/>
              <p:nvPr/>
            </p:nvSpPr>
            <p:spPr>
              <a:xfrm>
                <a:off x="499100" y="1608325"/>
                <a:ext cx="175" cy="50"/>
              </a:xfrm>
              <a:custGeom>
                <a:avLst/>
                <a:gdLst/>
                <a:ahLst/>
                <a:cxnLst/>
                <a:rect l="l" t="t" r="r" b="b"/>
                <a:pathLst>
                  <a:path w="7" h="2" extrusionOk="0">
                    <a:moveTo>
                      <a:pt x="4" y="1"/>
                    </a:moveTo>
                    <a:cubicBezTo>
                      <a:pt x="2" y="1"/>
                      <a:pt x="2" y="2"/>
                      <a:pt x="0" y="2"/>
                    </a:cubicBezTo>
                    <a:lnTo>
                      <a:pt x="7" y="2"/>
                    </a:lnTo>
                    <a:cubicBezTo>
                      <a:pt x="5" y="1"/>
                      <a:pt x="4" y="1"/>
                      <a:pt x="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92" name="Google Shape;11092;p50"/>
              <p:cNvSpPr/>
              <p:nvPr/>
            </p:nvSpPr>
            <p:spPr>
              <a:xfrm>
                <a:off x="511850" y="1605175"/>
                <a:ext cx="125" cy="375"/>
              </a:xfrm>
              <a:custGeom>
                <a:avLst/>
                <a:gdLst/>
                <a:ahLst/>
                <a:cxnLst/>
                <a:rect l="l" t="t" r="r" b="b"/>
                <a:pathLst>
                  <a:path w="5" h="15" extrusionOk="0">
                    <a:moveTo>
                      <a:pt x="5" y="0"/>
                    </a:moveTo>
                    <a:cubicBezTo>
                      <a:pt x="5" y="5"/>
                      <a:pt x="2" y="10"/>
                      <a:pt x="0" y="14"/>
                    </a:cubicBezTo>
                    <a:cubicBezTo>
                      <a:pt x="2" y="14"/>
                      <a:pt x="5" y="1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93" name="Google Shape;11093;p50"/>
              <p:cNvSpPr/>
              <p:nvPr/>
            </p:nvSpPr>
            <p:spPr>
              <a:xfrm>
                <a:off x="498050" y="1677200"/>
                <a:ext cx="150" cy="75"/>
              </a:xfrm>
              <a:custGeom>
                <a:avLst/>
                <a:gdLst/>
                <a:ahLst/>
                <a:cxnLst/>
                <a:rect l="l" t="t" r="r" b="b"/>
                <a:pathLst>
                  <a:path w="6" h="3" extrusionOk="0">
                    <a:moveTo>
                      <a:pt x="2" y="0"/>
                    </a:moveTo>
                    <a:cubicBezTo>
                      <a:pt x="1" y="0"/>
                      <a:pt x="1" y="1"/>
                      <a:pt x="0" y="1"/>
                    </a:cubicBezTo>
                    <a:cubicBezTo>
                      <a:pt x="3" y="2"/>
                      <a:pt x="4" y="3"/>
                      <a:pt x="5" y="3"/>
                    </a:cubicBezTo>
                    <a:cubicBezTo>
                      <a:pt x="6" y="3"/>
                      <a:pt x="3"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94" name="Google Shape;11094;p50"/>
              <p:cNvSpPr/>
              <p:nvPr/>
            </p:nvSpPr>
            <p:spPr>
              <a:xfrm>
                <a:off x="496125" y="1680450"/>
                <a:ext cx="375" cy="250"/>
              </a:xfrm>
              <a:custGeom>
                <a:avLst/>
                <a:gdLst/>
                <a:ahLst/>
                <a:cxnLst/>
                <a:rect l="l" t="t" r="r" b="b"/>
                <a:pathLst>
                  <a:path w="15" h="10" extrusionOk="0">
                    <a:moveTo>
                      <a:pt x="15" y="1"/>
                    </a:moveTo>
                    <a:cubicBezTo>
                      <a:pt x="10" y="3"/>
                      <a:pt x="5" y="5"/>
                      <a:pt x="1" y="10"/>
                    </a:cubicBezTo>
                    <a:cubicBezTo>
                      <a:pt x="5" y="5"/>
                      <a:pt x="10" y="3"/>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95" name="Google Shape;11095;p50"/>
              <p:cNvSpPr/>
              <p:nvPr/>
            </p:nvSpPr>
            <p:spPr>
              <a:xfrm>
                <a:off x="485875" y="1675825"/>
                <a:ext cx="75" cy="125"/>
              </a:xfrm>
              <a:custGeom>
                <a:avLst/>
                <a:gdLst/>
                <a:ahLst/>
                <a:cxnLst/>
                <a:rect l="l" t="t" r="r" b="b"/>
                <a:pathLst>
                  <a:path w="3" h="5" extrusionOk="0">
                    <a:moveTo>
                      <a:pt x="3" y="0"/>
                    </a:moveTo>
                    <a:lnTo>
                      <a:pt x="3" y="0"/>
                    </a:lnTo>
                    <a:cubicBezTo>
                      <a:pt x="0" y="5"/>
                      <a:pt x="0"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96" name="Google Shape;11096;p50"/>
              <p:cNvSpPr/>
              <p:nvPr/>
            </p:nvSpPr>
            <p:spPr>
              <a:xfrm>
                <a:off x="498275" y="1677375"/>
                <a:ext cx="325" cy="200"/>
              </a:xfrm>
              <a:custGeom>
                <a:avLst/>
                <a:gdLst/>
                <a:ahLst/>
                <a:cxnLst/>
                <a:rect l="l" t="t" r="r" b="b"/>
                <a:pathLst>
                  <a:path w="13" h="8" extrusionOk="0">
                    <a:moveTo>
                      <a:pt x="1" y="1"/>
                    </a:moveTo>
                    <a:cubicBezTo>
                      <a:pt x="3" y="3"/>
                      <a:pt x="5" y="6"/>
                      <a:pt x="5" y="8"/>
                    </a:cubicBezTo>
                    <a:cubicBezTo>
                      <a:pt x="10" y="6"/>
                      <a:pt x="1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97" name="Google Shape;11097;p50"/>
              <p:cNvSpPr/>
              <p:nvPr/>
            </p:nvSpPr>
            <p:spPr>
              <a:xfrm>
                <a:off x="497750" y="1677025"/>
                <a:ext cx="325" cy="325"/>
              </a:xfrm>
              <a:custGeom>
                <a:avLst/>
                <a:gdLst/>
                <a:ahLst/>
                <a:cxnLst/>
                <a:rect l="l" t="t" r="r" b="b"/>
                <a:pathLst>
                  <a:path w="13" h="13" extrusionOk="0">
                    <a:moveTo>
                      <a:pt x="1" y="1"/>
                    </a:moveTo>
                    <a:lnTo>
                      <a:pt x="2" y="2"/>
                    </a:lnTo>
                    <a:lnTo>
                      <a:pt x="2" y="2"/>
                    </a:lnTo>
                    <a:cubicBezTo>
                      <a:pt x="2" y="2"/>
                      <a:pt x="1" y="1"/>
                      <a:pt x="1" y="1"/>
                    </a:cubicBezTo>
                    <a:close/>
                    <a:moveTo>
                      <a:pt x="2" y="2"/>
                    </a:moveTo>
                    <a:cubicBezTo>
                      <a:pt x="6" y="4"/>
                      <a:pt x="8" y="9"/>
                      <a:pt x="10" y="13"/>
                    </a:cubicBezTo>
                    <a:cubicBezTo>
                      <a:pt x="10" y="10"/>
                      <a:pt x="10" y="8"/>
                      <a:pt x="12" y="8"/>
                    </a:cubicBezTo>
                    <a:lnTo>
                      <a:pt x="2" y="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98" name="Google Shape;11098;p50"/>
              <p:cNvSpPr/>
              <p:nvPr/>
            </p:nvSpPr>
            <p:spPr>
              <a:xfrm>
                <a:off x="488600" y="1619950"/>
                <a:ext cx="150" cy="325"/>
              </a:xfrm>
              <a:custGeom>
                <a:avLst/>
                <a:gdLst/>
                <a:ahLst/>
                <a:cxnLst/>
                <a:rect l="l" t="t" r="r" b="b"/>
                <a:pathLst>
                  <a:path w="6" h="13" extrusionOk="0">
                    <a:moveTo>
                      <a:pt x="3" y="1"/>
                    </a:moveTo>
                    <a:cubicBezTo>
                      <a:pt x="2" y="1"/>
                      <a:pt x="2" y="4"/>
                      <a:pt x="0" y="10"/>
                    </a:cubicBezTo>
                    <a:lnTo>
                      <a:pt x="5" y="12"/>
                    </a:lnTo>
                    <a:cubicBezTo>
                      <a:pt x="4" y="4"/>
                      <a:pt x="3"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099" name="Google Shape;11099;p50"/>
              <p:cNvSpPr/>
              <p:nvPr/>
            </p:nvSpPr>
            <p:spPr>
              <a:xfrm>
                <a:off x="471450" y="1665800"/>
                <a:ext cx="75" cy="75"/>
              </a:xfrm>
              <a:custGeom>
                <a:avLst/>
                <a:gdLst/>
                <a:ahLst/>
                <a:cxnLst/>
                <a:rect l="l" t="t" r="r" b="b"/>
                <a:pathLst>
                  <a:path w="3" h="3" extrusionOk="0">
                    <a:moveTo>
                      <a:pt x="3" y="0"/>
                    </a:moveTo>
                    <a:lnTo>
                      <a:pt x="0" y="3"/>
                    </a:lnTo>
                    <a:lnTo>
                      <a:pt x="3" y="3"/>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00" name="Google Shape;11100;p50"/>
              <p:cNvSpPr/>
              <p:nvPr/>
            </p:nvSpPr>
            <p:spPr>
              <a:xfrm>
                <a:off x="470400" y="1664400"/>
                <a:ext cx="3325" cy="1425"/>
              </a:xfrm>
              <a:custGeom>
                <a:avLst/>
                <a:gdLst/>
                <a:ahLst/>
                <a:cxnLst/>
                <a:rect l="l" t="t" r="r" b="b"/>
                <a:pathLst>
                  <a:path w="133" h="57" extrusionOk="0">
                    <a:moveTo>
                      <a:pt x="133" y="1"/>
                    </a:moveTo>
                    <a:lnTo>
                      <a:pt x="0" y="40"/>
                    </a:lnTo>
                    <a:cubicBezTo>
                      <a:pt x="12" y="38"/>
                      <a:pt x="20" y="38"/>
                      <a:pt x="27" y="38"/>
                    </a:cubicBezTo>
                    <a:cubicBezTo>
                      <a:pt x="48" y="38"/>
                      <a:pt x="46" y="46"/>
                      <a:pt x="45" y="56"/>
                    </a:cubicBezTo>
                    <a:lnTo>
                      <a:pt x="1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01" name="Google Shape;11101;p50"/>
              <p:cNvSpPr/>
              <p:nvPr/>
            </p:nvSpPr>
            <p:spPr>
              <a:xfrm>
                <a:off x="495500" y="1676575"/>
                <a:ext cx="600" cy="450"/>
              </a:xfrm>
              <a:custGeom>
                <a:avLst/>
                <a:gdLst/>
                <a:ahLst/>
                <a:cxnLst/>
                <a:rect l="l" t="t" r="r" b="b"/>
                <a:pathLst>
                  <a:path w="24" h="18" extrusionOk="0">
                    <a:moveTo>
                      <a:pt x="5" y="0"/>
                    </a:moveTo>
                    <a:lnTo>
                      <a:pt x="5" y="0"/>
                    </a:lnTo>
                    <a:cubicBezTo>
                      <a:pt x="1" y="11"/>
                      <a:pt x="0" y="17"/>
                      <a:pt x="8" y="17"/>
                    </a:cubicBezTo>
                    <a:cubicBezTo>
                      <a:pt x="9" y="17"/>
                      <a:pt x="10" y="17"/>
                      <a:pt x="12" y="17"/>
                    </a:cubicBezTo>
                    <a:cubicBezTo>
                      <a:pt x="19" y="14"/>
                      <a:pt x="21" y="12"/>
                      <a:pt x="23" y="5"/>
                    </a:cubicBezTo>
                    <a:lnTo>
                      <a:pt x="23" y="5"/>
                    </a:lnTo>
                    <a:cubicBezTo>
                      <a:pt x="21" y="7"/>
                      <a:pt x="19" y="8"/>
                      <a:pt x="16" y="8"/>
                    </a:cubicBezTo>
                    <a:cubicBezTo>
                      <a:pt x="12" y="8"/>
                      <a:pt x="8"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02" name="Google Shape;11102;p50"/>
              <p:cNvSpPr/>
              <p:nvPr/>
            </p:nvSpPr>
            <p:spPr>
              <a:xfrm>
                <a:off x="464600" y="1601300"/>
                <a:ext cx="48300" cy="80400"/>
              </a:xfrm>
              <a:custGeom>
                <a:avLst/>
                <a:gdLst/>
                <a:ahLst/>
                <a:cxnLst/>
                <a:rect l="l" t="t" r="r" b="b"/>
                <a:pathLst>
                  <a:path w="1932" h="3216" extrusionOk="0">
                    <a:moveTo>
                      <a:pt x="1352" y="319"/>
                    </a:moveTo>
                    <a:lnTo>
                      <a:pt x="1350" y="320"/>
                    </a:lnTo>
                    <a:cubicBezTo>
                      <a:pt x="1350" y="320"/>
                      <a:pt x="1350" y="320"/>
                      <a:pt x="1351" y="320"/>
                    </a:cubicBezTo>
                    <a:cubicBezTo>
                      <a:pt x="1351" y="320"/>
                      <a:pt x="1352" y="320"/>
                      <a:pt x="1352" y="319"/>
                    </a:cubicBezTo>
                    <a:close/>
                    <a:moveTo>
                      <a:pt x="1493" y="711"/>
                    </a:moveTo>
                    <a:cubicBezTo>
                      <a:pt x="1494" y="712"/>
                      <a:pt x="1496" y="713"/>
                      <a:pt x="1498" y="714"/>
                    </a:cubicBezTo>
                    <a:cubicBezTo>
                      <a:pt x="1496" y="713"/>
                      <a:pt x="1495" y="712"/>
                      <a:pt x="1493" y="711"/>
                    </a:cubicBezTo>
                    <a:close/>
                    <a:moveTo>
                      <a:pt x="709" y="765"/>
                    </a:moveTo>
                    <a:cubicBezTo>
                      <a:pt x="709" y="766"/>
                      <a:pt x="708" y="767"/>
                      <a:pt x="708" y="767"/>
                    </a:cubicBezTo>
                    <a:cubicBezTo>
                      <a:pt x="708" y="767"/>
                      <a:pt x="709" y="766"/>
                      <a:pt x="709" y="765"/>
                    </a:cubicBezTo>
                    <a:close/>
                    <a:moveTo>
                      <a:pt x="1177" y="921"/>
                    </a:moveTo>
                    <a:lnTo>
                      <a:pt x="1177" y="921"/>
                    </a:lnTo>
                    <a:cubicBezTo>
                      <a:pt x="1176" y="921"/>
                      <a:pt x="1176" y="922"/>
                      <a:pt x="1176" y="923"/>
                    </a:cubicBezTo>
                    <a:lnTo>
                      <a:pt x="1180" y="924"/>
                    </a:lnTo>
                    <a:lnTo>
                      <a:pt x="1180" y="924"/>
                    </a:lnTo>
                    <a:cubicBezTo>
                      <a:pt x="1179" y="923"/>
                      <a:pt x="1178" y="922"/>
                      <a:pt x="1177" y="921"/>
                    </a:cubicBezTo>
                    <a:close/>
                    <a:moveTo>
                      <a:pt x="460" y="960"/>
                    </a:moveTo>
                    <a:lnTo>
                      <a:pt x="460" y="960"/>
                    </a:lnTo>
                    <a:cubicBezTo>
                      <a:pt x="460" y="960"/>
                      <a:pt x="460" y="961"/>
                      <a:pt x="460" y="961"/>
                    </a:cubicBezTo>
                    <a:lnTo>
                      <a:pt x="460" y="961"/>
                    </a:lnTo>
                    <a:lnTo>
                      <a:pt x="460" y="960"/>
                    </a:lnTo>
                    <a:close/>
                    <a:moveTo>
                      <a:pt x="181" y="1477"/>
                    </a:moveTo>
                    <a:lnTo>
                      <a:pt x="181" y="1477"/>
                    </a:lnTo>
                    <a:cubicBezTo>
                      <a:pt x="180" y="1478"/>
                      <a:pt x="180" y="1480"/>
                      <a:pt x="180" y="1482"/>
                    </a:cubicBezTo>
                    <a:lnTo>
                      <a:pt x="180" y="1482"/>
                    </a:lnTo>
                    <a:lnTo>
                      <a:pt x="181" y="1477"/>
                    </a:lnTo>
                    <a:close/>
                    <a:moveTo>
                      <a:pt x="120" y="1601"/>
                    </a:moveTo>
                    <a:lnTo>
                      <a:pt x="120" y="1601"/>
                    </a:lnTo>
                    <a:cubicBezTo>
                      <a:pt x="118" y="1601"/>
                      <a:pt x="117" y="1602"/>
                      <a:pt x="117" y="1603"/>
                    </a:cubicBezTo>
                    <a:lnTo>
                      <a:pt x="117" y="1603"/>
                    </a:lnTo>
                    <a:cubicBezTo>
                      <a:pt x="118" y="1602"/>
                      <a:pt x="119" y="1601"/>
                      <a:pt x="120" y="1601"/>
                    </a:cubicBezTo>
                    <a:close/>
                    <a:moveTo>
                      <a:pt x="90" y="1581"/>
                    </a:moveTo>
                    <a:cubicBezTo>
                      <a:pt x="30" y="1581"/>
                      <a:pt x="45" y="1605"/>
                      <a:pt x="1" y="1623"/>
                    </a:cubicBezTo>
                    <a:cubicBezTo>
                      <a:pt x="12" y="1621"/>
                      <a:pt x="51" y="1610"/>
                      <a:pt x="85" y="1610"/>
                    </a:cubicBezTo>
                    <a:cubicBezTo>
                      <a:pt x="101" y="1610"/>
                      <a:pt x="116" y="1613"/>
                      <a:pt x="125" y="1621"/>
                    </a:cubicBezTo>
                    <a:lnTo>
                      <a:pt x="125" y="1621"/>
                    </a:lnTo>
                    <a:cubicBezTo>
                      <a:pt x="120" y="1615"/>
                      <a:pt x="114" y="1607"/>
                      <a:pt x="117" y="1603"/>
                    </a:cubicBezTo>
                    <a:lnTo>
                      <a:pt x="117" y="1603"/>
                    </a:lnTo>
                    <a:cubicBezTo>
                      <a:pt x="113" y="1605"/>
                      <a:pt x="110" y="1607"/>
                      <a:pt x="105" y="1609"/>
                    </a:cubicBezTo>
                    <a:lnTo>
                      <a:pt x="98" y="1581"/>
                    </a:lnTo>
                    <a:cubicBezTo>
                      <a:pt x="95" y="1581"/>
                      <a:pt x="92" y="1581"/>
                      <a:pt x="90" y="1581"/>
                    </a:cubicBezTo>
                    <a:close/>
                    <a:moveTo>
                      <a:pt x="125" y="1621"/>
                    </a:moveTo>
                    <a:cubicBezTo>
                      <a:pt x="127" y="1623"/>
                      <a:pt x="129" y="1626"/>
                      <a:pt x="130" y="1627"/>
                    </a:cubicBezTo>
                    <a:cubicBezTo>
                      <a:pt x="129" y="1625"/>
                      <a:pt x="127" y="1623"/>
                      <a:pt x="125" y="1621"/>
                    </a:cubicBezTo>
                    <a:close/>
                    <a:moveTo>
                      <a:pt x="205" y="2130"/>
                    </a:moveTo>
                    <a:lnTo>
                      <a:pt x="205" y="2130"/>
                    </a:lnTo>
                    <a:cubicBezTo>
                      <a:pt x="209" y="2135"/>
                      <a:pt x="209" y="2142"/>
                      <a:pt x="200" y="2154"/>
                    </a:cubicBezTo>
                    <a:lnTo>
                      <a:pt x="200" y="2151"/>
                    </a:lnTo>
                    <a:cubicBezTo>
                      <a:pt x="186" y="2149"/>
                      <a:pt x="191" y="2140"/>
                      <a:pt x="205" y="2130"/>
                    </a:cubicBezTo>
                    <a:close/>
                    <a:moveTo>
                      <a:pt x="556" y="2520"/>
                    </a:moveTo>
                    <a:cubicBezTo>
                      <a:pt x="557" y="2520"/>
                      <a:pt x="557" y="2521"/>
                      <a:pt x="559" y="2522"/>
                    </a:cubicBezTo>
                    <a:lnTo>
                      <a:pt x="559" y="2522"/>
                    </a:lnTo>
                    <a:cubicBezTo>
                      <a:pt x="554" y="2523"/>
                      <a:pt x="550" y="2525"/>
                      <a:pt x="545" y="2527"/>
                    </a:cubicBezTo>
                    <a:cubicBezTo>
                      <a:pt x="550" y="2524"/>
                      <a:pt x="553" y="2520"/>
                      <a:pt x="556" y="2520"/>
                    </a:cubicBezTo>
                    <a:close/>
                    <a:moveTo>
                      <a:pt x="717" y="2564"/>
                    </a:moveTo>
                    <a:lnTo>
                      <a:pt x="717" y="2564"/>
                    </a:lnTo>
                    <a:cubicBezTo>
                      <a:pt x="712" y="2571"/>
                      <a:pt x="710" y="2578"/>
                      <a:pt x="708" y="2585"/>
                    </a:cubicBezTo>
                    <a:cubicBezTo>
                      <a:pt x="710" y="2578"/>
                      <a:pt x="715" y="2571"/>
                      <a:pt x="717" y="2564"/>
                    </a:cubicBezTo>
                    <a:close/>
                    <a:moveTo>
                      <a:pt x="320" y="2649"/>
                    </a:moveTo>
                    <a:lnTo>
                      <a:pt x="320" y="2649"/>
                    </a:lnTo>
                    <a:cubicBezTo>
                      <a:pt x="319" y="2650"/>
                      <a:pt x="319" y="2651"/>
                      <a:pt x="318" y="2652"/>
                    </a:cubicBezTo>
                    <a:cubicBezTo>
                      <a:pt x="319" y="2651"/>
                      <a:pt x="320" y="2650"/>
                      <a:pt x="320" y="2649"/>
                    </a:cubicBezTo>
                    <a:close/>
                    <a:moveTo>
                      <a:pt x="328" y="2661"/>
                    </a:moveTo>
                    <a:cubicBezTo>
                      <a:pt x="326" y="2661"/>
                      <a:pt x="325" y="2661"/>
                      <a:pt x="325" y="2661"/>
                    </a:cubicBezTo>
                    <a:cubicBezTo>
                      <a:pt x="326" y="2661"/>
                      <a:pt x="327" y="2661"/>
                      <a:pt x="328" y="2661"/>
                    </a:cubicBezTo>
                    <a:close/>
                    <a:moveTo>
                      <a:pt x="1230" y="2985"/>
                    </a:moveTo>
                    <a:cubicBezTo>
                      <a:pt x="1230" y="2985"/>
                      <a:pt x="1231" y="2991"/>
                      <a:pt x="1234" y="2998"/>
                    </a:cubicBezTo>
                    <a:lnTo>
                      <a:pt x="1232" y="2998"/>
                    </a:lnTo>
                    <a:cubicBezTo>
                      <a:pt x="1231" y="2988"/>
                      <a:pt x="1230" y="2985"/>
                      <a:pt x="1230" y="2985"/>
                    </a:cubicBezTo>
                    <a:close/>
                    <a:moveTo>
                      <a:pt x="1241" y="3011"/>
                    </a:moveTo>
                    <a:lnTo>
                      <a:pt x="1241" y="3011"/>
                    </a:lnTo>
                    <a:cubicBezTo>
                      <a:pt x="1244" y="3016"/>
                      <a:pt x="1248" y="3019"/>
                      <a:pt x="1252" y="3019"/>
                    </a:cubicBezTo>
                    <a:cubicBezTo>
                      <a:pt x="1255" y="3019"/>
                      <a:pt x="1257" y="3018"/>
                      <a:pt x="1259" y="3016"/>
                    </a:cubicBezTo>
                    <a:lnTo>
                      <a:pt x="1259" y="3016"/>
                    </a:lnTo>
                    <a:cubicBezTo>
                      <a:pt x="1257" y="3023"/>
                      <a:pt x="1255" y="3025"/>
                      <a:pt x="1248" y="3028"/>
                    </a:cubicBezTo>
                    <a:cubicBezTo>
                      <a:pt x="1246" y="3028"/>
                      <a:pt x="1245" y="3028"/>
                      <a:pt x="1244" y="3028"/>
                    </a:cubicBezTo>
                    <a:cubicBezTo>
                      <a:pt x="1236" y="3028"/>
                      <a:pt x="1237" y="3022"/>
                      <a:pt x="1241" y="3011"/>
                    </a:cubicBezTo>
                    <a:close/>
                    <a:moveTo>
                      <a:pt x="1677" y="0"/>
                    </a:moveTo>
                    <a:lnTo>
                      <a:pt x="1677" y="0"/>
                    </a:lnTo>
                    <a:cubicBezTo>
                      <a:pt x="1730" y="51"/>
                      <a:pt x="1554" y="7"/>
                      <a:pt x="1630" y="79"/>
                    </a:cubicBezTo>
                    <a:cubicBezTo>
                      <a:pt x="1612" y="79"/>
                      <a:pt x="1610" y="63"/>
                      <a:pt x="1591" y="58"/>
                    </a:cubicBezTo>
                    <a:lnTo>
                      <a:pt x="1591" y="58"/>
                    </a:lnTo>
                    <a:cubicBezTo>
                      <a:pt x="1619" y="81"/>
                      <a:pt x="1621" y="93"/>
                      <a:pt x="1596" y="102"/>
                    </a:cubicBezTo>
                    <a:lnTo>
                      <a:pt x="1589" y="97"/>
                    </a:lnTo>
                    <a:cubicBezTo>
                      <a:pt x="1570" y="148"/>
                      <a:pt x="1528" y="153"/>
                      <a:pt x="1475" y="190"/>
                    </a:cubicBezTo>
                    <a:lnTo>
                      <a:pt x="1512" y="206"/>
                    </a:lnTo>
                    <a:cubicBezTo>
                      <a:pt x="1506" y="211"/>
                      <a:pt x="1501" y="212"/>
                      <a:pt x="1495" y="212"/>
                    </a:cubicBezTo>
                    <a:cubicBezTo>
                      <a:pt x="1489" y="212"/>
                      <a:pt x="1483" y="211"/>
                      <a:pt x="1477" y="211"/>
                    </a:cubicBezTo>
                    <a:cubicBezTo>
                      <a:pt x="1488" y="222"/>
                      <a:pt x="1495" y="226"/>
                      <a:pt x="1499" y="226"/>
                    </a:cubicBezTo>
                    <a:cubicBezTo>
                      <a:pt x="1508" y="226"/>
                      <a:pt x="1511" y="212"/>
                      <a:pt x="1522" y="212"/>
                    </a:cubicBezTo>
                    <a:cubicBezTo>
                      <a:pt x="1528" y="212"/>
                      <a:pt x="1536" y="216"/>
                      <a:pt x="1549" y="227"/>
                    </a:cubicBezTo>
                    <a:cubicBezTo>
                      <a:pt x="1540" y="224"/>
                      <a:pt x="1533" y="223"/>
                      <a:pt x="1526" y="223"/>
                    </a:cubicBezTo>
                    <a:cubicBezTo>
                      <a:pt x="1484" y="223"/>
                      <a:pt x="1483" y="272"/>
                      <a:pt x="1445" y="272"/>
                    </a:cubicBezTo>
                    <a:cubicBezTo>
                      <a:pt x="1436" y="272"/>
                      <a:pt x="1425" y="269"/>
                      <a:pt x="1410" y="262"/>
                    </a:cubicBezTo>
                    <a:lnTo>
                      <a:pt x="1410" y="262"/>
                    </a:lnTo>
                    <a:cubicBezTo>
                      <a:pt x="1399" y="278"/>
                      <a:pt x="1452" y="283"/>
                      <a:pt x="1440" y="299"/>
                    </a:cubicBezTo>
                    <a:lnTo>
                      <a:pt x="1417" y="290"/>
                    </a:lnTo>
                    <a:lnTo>
                      <a:pt x="1440" y="311"/>
                    </a:lnTo>
                    <a:cubicBezTo>
                      <a:pt x="1437" y="312"/>
                      <a:pt x="1434" y="313"/>
                      <a:pt x="1430" y="313"/>
                    </a:cubicBezTo>
                    <a:cubicBezTo>
                      <a:pt x="1415" y="313"/>
                      <a:pt x="1395" y="304"/>
                      <a:pt x="1382" y="294"/>
                    </a:cubicBezTo>
                    <a:cubicBezTo>
                      <a:pt x="1385" y="294"/>
                      <a:pt x="1382" y="283"/>
                      <a:pt x="1382" y="281"/>
                    </a:cubicBezTo>
                    <a:cubicBezTo>
                      <a:pt x="1381" y="280"/>
                      <a:pt x="1379" y="280"/>
                      <a:pt x="1378" y="280"/>
                    </a:cubicBezTo>
                    <a:cubicBezTo>
                      <a:pt x="1352" y="280"/>
                      <a:pt x="1359" y="314"/>
                      <a:pt x="1352" y="319"/>
                    </a:cubicBezTo>
                    <a:lnTo>
                      <a:pt x="1352" y="319"/>
                    </a:lnTo>
                    <a:lnTo>
                      <a:pt x="1373" y="315"/>
                    </a:lnTo>
                    <a:lnTo>
                      <a:pt x="1373" y="315"/>
                    </a:lnTo>
                    <a:cubicBezTo>
                      <a:pt x="1357" y="369"/>
                      <a:pt x="1290" y="396"/>
                      <a:pt x="1290" y="466"/>
                    </a:cubicBezTo>
                    <a:lnTo>
                      <a:pt x="1306" y="475"/>
                    </a:lnTo>
                    <a:cubicBezTo>
                      <a:pt x="1301" y="526"/>
                      <a:pt x="1266" y="485"/>
                      <a:pt x="1246" y="524"/>
                    </a:cubicBezTo>
                    <a:lnTo>
                      <a:pt x="1243" y="519"/>
                    </a:lnTo>
                    <a:lnTo>
                      <a:pt x="1243" y="519"/>
                    </a:lnTo>
                    <a:cubicBezTo>
                      <a:pt x="1250" y="538"/>
                      <a:pt x="1248" y="554"/>
                      <a:pt x="1236" y="559"/>
                    </a:cubicBezTo>
                    <a:cubicBezTo>
                      <a:pt x="1232" y="538"/>
                      <a:pt x="1192" y="543"/>
                      <a:pt x="1188" y="517"/>
                    </a:cubicBezTo>
                    <a:lnTo>
                      <a:pt x="1188" y="517"/>
                    </a:lnTo>
                    <a:cubicBezTo>
                      <a:pt x="1178" y="570"/>
                      <a:pt x="1190" y="549"/>
                      <a:pt x="1213" y="619"/>
                    </a:cubicBezTo>
                    <a:lnTo>
                      <a:pt x="1188" y="600"/>
                    </a:lnTo>
                    <a:lnTo>
                      <a:pt x="1188" y="600"/>
                    </a:lnTo>
                    <a:cubicBezTo>
                      <a:pt x="1197" y="628"/>
                      <a:pt x="1206" y="640"/>
                      <a:pt x="1192" y="658"/>
                    </a:cubicBezTo>
                    <a:cubicBezTo>
                      <a:pt x="1190" y="628"/>
                      <a:pt x="1150" y="633"/>
                      <a:pt x="1146" y="594"/>
                    </a:cubicBezTo>
                    <a:cubicBezTo>
                      <a:pt x="1139" y="591"/>
                      <a:pt x="1132" y="590"/>
                      <a:pt x="1127" y="590"/>
                    </a:cubicBezTo>
                    <a:cubicBezTo>
                      <a:pt x="1090" y="590"/>
                      <a:pt x="1106" y="641"/>
                      <a:pt x="1087" y="641"/>
                    </a:cubicBezTo>
                    <a:cubicBezTo>
                      <a:pt x="1080" y="641"/>
                      <a:pt x="1070" y="636"/>
                      <a:pt x="1053" y="621"/>
                    </a:cubicBezTo>
                    <a:lnTo>
                      <a:pt x="1053" y="621"/>
                    </a:lnTo>
                    <a:cubicBezTo>
                      <a:pt x="1066" y="653"/>
                      <a:pt x="1079" y="662"/>
                      <a:pt x="1090" y="662"/>
                    </a:cubicBezTo>
                    <a:cubicBezTo>
                      <a:pt x="1101" y="662"/>
                      <a:pt x="1110" y="652"/>
                      <a:pt x="1114" y="652"/>
                    </a:cubicBezTo>
                    <a:cubicBezTo>
                      <a:pt x="1115" y="652"/>
                      <a:pt x="1116" y="653"/>
                      <a:pt x="1116" y="656"/>
                    </a:cubicBezTo>
                    <a:cubicBezTo>
                      <a:pt x="1141" y="672"/>
                      <a:pt x="1139" y="716"/>
                      <a:pt x="1120" y="719"/>
                    </a:cubicBezTo>
                    <a:cubicBezTo>
                      <a:pt x="1120" y="719"/>
                      <a:pt x="1119" y="719"/>
                      <a:pt x="1118" y="719"/>
                    </a:cubicBezTo>
                    <a:cubicBezTo>
                      <a:pt x="1102" y="719"/>
                      <a:pt x="1047" y="664"/>
                      <a:pt x="1016" y="664"/>
                    </a:cubicBezTo>
                    <a:cubicBezTo>
                      <a:pt x="1012" y="664"/>
                      <a:pt x="1008" y="665"/>
                      <a:pt x="1005" y="667"/>
                    </a:cubicBezTo>
                    <a:lnTo>
                      <a:pt x="1005" y="667"/>
                    </a:lnTo>
                    <a:cubicBezTo>
                      <a:pt x="1006" y="665"/>
                      <a:pt x="1005" y="661"/>
                      <a:pt x="1007" y="661"/>
                    </a:cubicBezTo>
                    <a:cubicBezTo>
                      <a:pt x="1004" y="659"/>
                      <a:pt x="1002" y="659"/>
                      <a:pt x="1000" y="659"/>
                    </a:cubicBezTo>
                    <a:cubicBezTo>
                      <a:pt x="989" y="659"/>
                      <a:pt x="993" y="682"/>
                      <a:pt x="979" y="682"/>
                    </a:cubicBezTo>
                    <a:cubicBezTo>
                      <a:pt x="976" y="682"/>
                      <a:pt x="971" y="681"/>
                      <a:pt x="965" y="677"/>
                    </a:cubicBezTo>
                    <a:lnTo>
                      <a:pt x="965" y="677"/>
                    </a:lnTo>
                    <a:cubicBezTo>
                      <a:pt x="984" y="726"/>
                      <a:pt x="944" y="686"/>
                      <a:pt x="977" y="742"/>
                    </a:cubicBezTo>
                    <a:lnTo>
                      <a:pt x="1000" y="714"/>
                    </a:lnTo>
                    <a:lnTo>
                      <a:pt x="1000" y="714"/>
                    </a:lnTo>
                    <a:cubicBezTo>
                      <a:pt x="993" y="735"/>
                      <a:pt x="1012" y="797"/>
                      <a:pt x="977" y="797"/>
                    </a:cubicBezTo>
                    <a:cubicBezTo>
                      <a:pt x="973" y="797"/>
                      <a:pt x="969" y="796"/>
                      <a:pt x="965" y="795"/>
                    </a:cubicBezTo>
                    <a:cubicBezTo>
                      <a:pt x="963" y="781"/>
                      <a:pt x="960" y="767"/>
                      <a:pt x="963" y="753"/>
                    </a:cubicBezTo>
                    <a:cubicBezTo>
                      <a:pt x="960" y="752"/>
                      <a:pt x="957" y="751"/>
                      <a:pt x="956" y="751"/>
                    </a:cubicBezTo>
                    <a:cubicBezTo>
                      <a:pt x="948" y="751"/>
                      <a:pt x="949" y="765"/>
                      <a:pt x="940" y="765"/>
                    </a:cubicBezTo>
                    <a:cubicBezTo>
                      <a:pt x="938" y="765"/>
                      <a:pt x="935" y="764"/>
                      <a:pt x="933" y="763"/>
                    </a:cubicBezTo>
                    <a:cubicBezTo>
                      <a:pt x="905" y="705"/>
                      <a:pt x="965" y="728"/>
                      <a:pt x="956" y="677"/>
                    </a:cubicBezTo>
                    <a:cubicBezTo>
                      <a:pt x="953" y="675"/>
                      <a:pt x="951" y="674"/>
                      <a:pt x="949" y="674"/>
                    </a:cubicBezTo>
                    <a:cubicBezTo>
                      <a:pt x="940" y="674"/>
                      <a:pt x="940" y="697"/>
                      <a:pt x="935" y="697"/>
                    </a:cubicBezTo>
                    <a:cubicBezTo>
                      <a:pt x="932" y="697"/>
                      <a:pt x="927" y="691"/>
                      <a:pt x="919" y="672"/>
                    </a:cubicBezTo>
                    <a:lnTo>
                      <a:pt x="919" y="672"/>
                    </a:lnTo>
                    <a:cubicBezTo>
                      <a:pt x="935" y="712"/>
                      <a:pt x="926" y="714"/>
                      <a:pt x="914" y="716"/>
                    </a:cubicBezTo>
                    <a:cubicBezTo>
                      <a:pt x="900" y="716"/>
                      <a:pt x="882" y="719"/>
                      <a:pt x="886" y="753"/>
                    </a:cubicBezTo>
                    <a:lnTo>
                      <a:pt x="868" y="721"/>
                    </a:lnTo>
                    <a:cubicBezTo>
                      <a:pt x="868" y="728"/>
                      <a:pt x="868" y="751"/>
                      <a:pt x="861" y="753"/>
                    </a:cubicBezTo>
                    <a:lnTo>
                      <a:pt x="847" y="702"/>
                    </a:lnTo>
                    <a:cubicBezTo>
                      <a:pt x="847" y="720"/>
                      <a:pt x="838" y="724"/>
                      <a:pt x="827" y="724"/>
                    </a:cubicBezTo>
                    <a:cubicBezTo>
                      <a:pt x="817" y="724"/>
                      <a:pt x="803" y="720"/>
                      <a:pt x="792" y="720"/>
                    </a:cubicBezTo>
                    <a:cubicBezTo>
                      <a:pt x="784" y="720"/>
                      <a:pt x="777" y="723"/>
                      <a:pt x="775" y="733"/>
                    </a:cubicBezTo>
                    <a:cubicBezTo>
                      <a:pt x="783" y="727"/>
                      <a:pt x="790" y="724"/>
                      <a:pt x="795" y="724"/>
                    </a:cubicBezTo>
                    <a:cubicBezTo>
                      <a:pt x="816" y="724"/>
                      <a:pt x="819" y="765"/>
                      <a:pt x="847" y="774"/>
                    </a:cubicBezTo>
                    <a:cubicBezTo>
                      <a:pt x="842" y="791"/>
                      <a:pt x="835" y="797"/>
                      <a:pt x="826" y="797"/>
                    </a:cubicBezTo>
                    <a:cubicBezTo>
                      <a:pt x="803" y="797"/>
                      <a:pt x="768" y="754"/>
                      <a:pt x="735" y="754"/>
                    </a:cubicBezTo>
                    <a:cubicBezTo>
                      <a:pt x="726" y="754"/>
                      <a:pt x="718" y="757"/>
                      <a:pt x="709" y="765"/>
                    </a:cubicBezTo>
                    <a:lnTo>
                      <a:pt x="709" y="765"/>
                    </a:lnTo>
                    <a:cubicBezTo>
                      <a:pt x="711" y="764"/>
                      <a:pt x="715" y="763"/>
                      <a:pt x="718" y="763"/>
                    </a:cubicBezTo>
                    <a:cubicBezTo>
                      <a:pt x="731" y="763"/>
                      <a:pt x="751" y="772"/>
                      <a:pt x="749" y="788"/>
                    </a:cubicBezTo>
                    <a:cubicBezTo>
                      <a:pt x="731" y="788"/>
                      <a:pt x="710" y="786"/>
                      <a:pt x="691" y="777"/>
                    </a:cubicBezTo>
                    <a:lnTo>
                      <a:pt x="691" y="777"/>
                    </a:lnTo>
                    <a:cubicBezTo>
                      <a:pt x="659" y="811"/>
                      <a:pt x="724" y="804"/>
                      <a:pt x="724" y="835"/>
                    </a:cubicBezTo>
                    <a:cubicBezTo>
                      <a:pt x="716" y="829"/>
                      <a:pt x="710" y="827"/>
                      <a:pt x="707" y="827"/>
                    </a:cubicBezTo>
                    <a:cubicBezTo>
                      <a:pt x="692" y="827"/>
                      <a:pt x="716" y="869"/>
                      <a:pt x="712" y="886"/>
                    </a:cubicBezTo>
                    <a:lnTo>
                      <a:pt x="685" y="858"/>
                    </a:lnTo>
                    <a:lnTo>
                      <a:pt x="685" y="858"/>
                    </a:lnTo>
                    <a:cubicBezTo>
                      <a:pt x="627" y="869"/>
                      <a:pt x="729" y="927"/>
                      <a:pt x="673" y="932"/>
                    </a:cubicBezTo>
                    <a:lnTo>
                      <a:pt x="652" y="879"/>
                    </a:lnTo>
                    <a:lnTo>
                      <a:pt x="643" y="904"/>
                    </a:lnTo>
                    <a:lnTo>
                      <a:pt x="615" y="869"/>
                    </a:lnTo>
                    <a:lnTo>
                      <a:pt x="615" y="869"/>
                    </a:lnTo>
                    <a:cubicBezTo>
                      <a:pt x="617" y="911"/>
                      <a:pt x="603" y="911"/>
                      <a:pt x="576" y="920"/>
                    </a:cubicBezTo>
                    <a:cubicBezTo>
                      <a:pt x="599" y="934"/>
                      <a:pt x="624" y="971"/>
                      <a:pt x="608" y="988"/>
                    </a:cubicBezTo>
                    <a:cubicBezTo>
                      <a:pt x="588" y="984"/>
                      <a:pt x="585" y="971"/>
                      <a:pt x="579" y="971"/>
                    </a:cubicBezTo>
                    <a:cubicBezTo>
                      <a:pt x="577" y="971"/>
                      <a:pt x="573" y="974"/>
                      <a:pt x="566" y="983"/>
                    </a:cubicBezTo>
                    <a:cubicBezTo>
                      <a:pt x="557" y="964"/>
                      <a:pt x="545" y="944"/>
                      <a:pt x="559" y="944"/>
                    </a:cubicBezTo>
                    <a:cubicBezTo>
                      <a:pt x="563" y="944"/>
                      <a:pt x="568" y="945"/>
                      <a:pt x="576" y="948"/>
                    </a:cubicBezTo>
                    <a:cubicBezTo>
                      <a:pt x="566" y="939"/>
                      <a:pt x="562" y="927"/>
                      <a:pt x="555" y="916"/>
                    </a:cubicBezTo>
                    <a:cubicBezTo>
                      <a:pt x="552" y="915"/>
                      <a:pt x="549" y="915"/>
                      <a:pt x="547" y="915"/>
                    </a:cubicBezTo>
                    <a:cubicBezTo>
                      <a:pt x="521" y="915"/>
                      <a:pt x="517" y="944"/>
                      <a:pt x="508" y="951"/>
                    </a:cubicBezTo>
                    <a:cubicBezTo>
                      <a:pt x="512" y="949"/>
                      <a:pt x="516" y="947"/>
                      <a:pt x="520" y="947"/>
                    </a:cubicBezTo>
                    <a:cubicBezTo>
                      <a:pt x="522" y="947"/>
                      <a:pt x="523" y="948"/>
                      <a:pt x="525" y="948"/>
                    </a:cubicBezTo>
                    <a:cubicBezTo>
                      <a:pt x="525" y="948"/>
                      <a:pt x="527" y="967"/>
                      <a:pt x="529" y="983"/>
                    </a:cubicBezTo>
                    <a:lnTo>
                      <a:pt x="532" y="1018"/>
                    </a:lnTo>
                    <a:cubicBezTo>
                      <a:pt x="520" y="1013"/>
                      <a:pt x="508" y="1004"/>
                      <a:pt x="506" y="990"/>
                    </a:cubicBezTo>
                    <a:lnTo>
                      <a:pt x="506" y="990"/>
                    </a:lnTo>
                    <a:cubicBezTo>
                      <a:pt x="504" y="999"/>
                      <a:pt x="513" y="1015"/>
                      <a:pt x="506" y="1027"/>
                    </a:cubicBezTo>
                    <a:cubicBezTo>
                      <a:pt x="485" y="1004"/>
                      <a:pt x="458" y="984"/>
                      <a:pt x="460" y="961"/>
                    </a:cubicBezTo>
                    <a:lnTo>
                      <a:pt x="460" y="961"/>
                    </a:lnTo>
                    <a:lnTo>
                      <a:pt x="455" y="1018"/>
                    </a:lnTo>
                    <a:cubicBezTo>
                      <a:pt x="443" y="1011"/>
                      <a:pt x="411" y="1011"/>
                      <a:pt x="404" y="999"/>
                    </a:cubicBezTo>
                    <a:lnTo>
                      <a:pt x="404" y="999"/>
                    </a:lnTo>
                    <a:cubicBezTo>
                      <a:pt x="372" y="1006"/>
                      <a:pt x="413" y="1085"/>
                      <a:pt x="372" y="1094"/>
                    </a:cubicBezTo>
                    <a:cubicBezTo>
                      <a:pt x="376" y="1099"/>
                      <a:pt x="379" y="1106"/>
                      <a:pt x="379" y="1113"/>
                    </a:cubicBezTo>
                    <a:cubicBezTo>
                      <a:pt x="353" y="1134"/>
                      <a:pt x="302" y="1131"/>
                      <a:pt x="316" y="1189"/>
                    </a:cubicBezTo>
                    <a:lnTo>
                      <a:pt x="253" y="1178"/>
                    </a:lnTo>
                    <a:lnTo>
                      <a:pt x="253" y="1178"/>
                    </a:lnTo>
                    <a:cubicBezTo>
                      <a:pt x="246" y="1208"/>
                      <a:pt x="332" y="1192"/>
                      <a:pt x="323" y="1243"/>
                    </a:cubicBezTo>
                    <a:cubicBezTo>
                      <a:pt x="322" y="1253"/>
                      <a:pt x="318" y="1256"/>
                      <a:pt x="313" y="1256"/>
                    </a:cubicBezTo>
                    <a:cubicBezTo>
                      <a:pt x="298" y="1256"/>
                      <a:pt x="270" y="1231"/>
                      <a:pt x="255" y="1231"/>
                    </a:cubicBezTo>
                    <a:cubicBezTo>
                      <a:pt x="254" y="1231"/>
                      <a:pt x="254" y="1231"/>
                      <a:pt x="253" y="1231"/>
                    </a:cubicBezTo>
                    <a:cubicBezTo>
                      <a:pt x="270" y="1261"/>
                      <a:pt x="307" y="1312"/>
                      <a:pt x="249" y="1319"/>
                    </a:cubicBezTo>
                    <a:cubicBezTo>
                      <a:pt x="244" y="1305"/>
                      <a:pt x="256" y="1301"/>
                      <a:pt x="258" y="1289"/>
                    </a:cubicBezTo>
                    <a:lnTo>
                      <a:pt x="258" y="1289"/>
                    </a:lnTo>
                    <a:lnTo>
                      <a:pt x="216" y="1296"/>
                    </a:lnTo>
                    <a:cubicBezTo>
                      <a:pt x="184" y="1245"/>
                      <a:pt x="212" y="1233"/>
                      <a:pt x="158" y="1233"/>
                    </a:cubicBezTo>
                    <a:cubicBezTo>
                      <a:pt x="256" y="1289"/>
                      <a:pt x="119" y="1324"/>
                      <a:pt x="221" y="1375"/>
                    </a:cubicBezTo>
                    <a:lnTo>
                      <a:pt x="193" y="1379"/>
                    </a:lnTo>
                    <a:cubicBezTo>
                      <a:pt x="195" y="1377"/>
                      <a:pt x="188" y="1372"/>
                      <a:pt x="193" y="1368"/>
                    </a:cubicBezTo>
                    <a:lnTo>
                      <a:pt x="193" y="1368"/>
                    </a:lnTo>
                    <a:cubicBezTo>
                      <a:pt x="128" y="1375"/>
                      <a:pt x="256" y="1423"/>
                      <a:pt x="226" y="1449"/>
                    </a:cubicBezTo>
                    <a:cubicBezTo>
                      <a:pt x="219" y="1454"/>
                      <a:pt x="210" y="1456"/>
                      <a:pt x="203" y="1456"/>
                    </a:cubicBezTo>
                    <a:cubicBezTo>
                      <a:pt x="195" y="1456"/>
                      <a:pt x="188" y="1454"/>
                      <a:pt x="184" y="1447"/>
                    </a:cubicBezTo>
                    <a:lnTo>
                      <a:pt x="184" y="1447"/>
                    </a:lnTo>
                    <a:lnTo>
                      <a:pt x="198" y="1486"/>
                    </a:lnTo>
                    <a:cubicBezTo>
                      <a:pt x="197" y="1488"/>
                      <a:pt x="195" y="1488"/>
                      <a:pt x="192" y="1488"/>
                    </a:cubicBezTo>
                    <a:cubicBezTo>
                      <a:pt x="187" y="1488"/>
                      <a:pt x="182" y="1485"/>
                      <a:pt x="180" y="1482"/>
                    </a:cubicBezTo>
                    <a:lnTo>
                      <a:pt x="180" y="1482"/>
                    </a:lnTo>
                    <a:lnTo>
                      <a:pt x="170" y="1523"/>
                    </a:lnTo>
                    <a:lnTo>
                      <a:pt x="168" y="1521"/>
                    </a:lnTo>
                    <a:lnTo>
                      <a:pt x="168" y="1521"/>
                    </a:lnTo>
                    <a:cubicBezTo>
                      <a:pt x="181" y="1535"/>
                      <a:pt x="202" y="1558"/>
                      <a:pt x="212" y="1569"/>
                    </a:cubicBezTo>
                    <a:cubicBezTo>
                      <a:pt x="208" y="1571"/>
                      <a:pt x="205" y="1571"/>
                      <a:pt x="203" y="1571"/>
                    </a:cubicBezTo>
                    <a:cubicBezTo>
                      <a:pt x="193" y="1571"/>
                      <a:pt x="198" y="1560"/>
                      <a:pt x="186" y="1558"/>
                    </a:cubicBezTo>
                    <a:lnTo>
                      <a:pt x="186" y="1558"/>
                    </a:lnTo>
                    <a:cubicBezTo>
                      <a:pt x="191" y="1569"/>
                      <a:pt x="198" y="1581"/>
                      <a:pt x="205" y="1590"/>
                    </a:cubicBezTo>
                    <a:cubicBezTo>
                      <a:pt x="175" y="1590"/>
                      <a:pt x="151" y="1567"/>
                      <a:pt x="163" y="1546"/>
                    </a:cubicBezTo>
                    <a:cubicBezTo>
                      <a:pt x="156" y="1546"/>
                      <a:pt x="149" y="1546"/>
                      <a:pt x="144" y="1546"/>
                    </a:cubicBezTo>
                    <a:cubicBezTo>
                      <a:pt x="66" y="1546"/>
                      <a:pt x="157" y="1573"/>
                      <a:pt x="120" y="1601"/>
                    </a:cubicBezTo>
                    <a:lnTo>
                      <a:pt x="120" y="1601"/>
                    </a:lnTo>
                    <a:cubicBezTo>
                      <a:pt x="122" y="1600"/>
                      <a:pt x="125" y="1600"/>
                      <a:pt x="128" y="1600"/>
                    </a:cubicBezTo>
                    <a:cubicBezTo>
                      <a:pt x="170" y="1618"/>
                      <a:pt x="147" y="1618"/>
                      <a:pt x="130" y="1627"/>
                    </a:cubicBezTo>
                    <a:cubicBezTo>
                      <a:pt x="119" y="1632"/>
                      <a:pt x="112" y="1641"/>
                      <a:pt x="130" y="1660"/>
                    </a:cubicBezTo>
                    <a:cubicBezTo>
                      <a:pt x="124" y="1659"/>
                      <a:pt x="119" y="1658"/>
                      <a:pt x="115" y="1658"/>
                    </a:cubicBezTo>
                    <a:cubicBezTo>
                      <a:pt x="92" y="1658"/>
                      <a:pt x="96" y="1672"/>
                      <a:pt x="96" y="1688"/>
                    </a:cubicBezTo>
                    <a:lnTo>
                      <a:pt x="42" y="1674"/>
                    </a:lnTo>
                    <a:lnTo>
                      <a:pt x="42" y="1674"/>
                    </a:lnTo>
                    <a:cubicBezTo>
                      <a:pt x="52" y="1697"/>
                      <a:pt x="79" y="1702"/>
                      <a:pt x="100" y="1718"/>
                    </a:cubicBezTo>
                    <a:cubicBezTo>
                      <a:pt x="93" y="1735"/>
                      <a:pt x="62" y="1736"/>
                      <a:pt x="32" y="1736"/>
                    </a:cubicBezTo>
                    <a:cubicBezTo>
                      <a:pt x="25" y="1736"/>
                      <a:pt x="19" y="1736"/>
                      <a:pt x="12" y="1736"/>
                    </a:cubicBezTo>
                    <a:cubicBezTo>
                      <a:pt x="8" y="1747"/>
                      <a:pt x="13" y="1750"/>
                      <a:pt x="23" y="1750"/>
                    </a:cubicBezTo>
                    <a:cubicBezTo>
                      <a:pt x="32" y="1750"/>
                      <a:pt x="47" y="1747"/>
                      <a:pt x="60" y="1747"/>
                    </a:cubicBezTo>
                    <a:cubicBezTo>
                      <a:pt x="74" y="1747"/>
                      <a:pt x="86" y="1751"/>
                      <a:pt x="86" y="1767"/>
                    </a:cubicBezTo>
                    <a:cubicBezTo>
                      <a:pt x="61" y="1792"/>
                      <a:pt x="79" y="1818"/>
                      <a:pt x="107" y="1857"/>
                    </a:cubicBezTo>
                    <a:cubicBezTo>
                      <a:pt x="102" y="1862"/>
                      <a:pt x="96" y="1864"/>
                      <a:pt x="92" y="1864"/>
                    </a:cubicBezTo>
                    <a:cubicBezTo>
                      <a:pt x="82" y="1864"/>
                      <a:pt x="74" y="1856"/>
                      <a:pt x="65" y="1856"/>
                    </a:cubicBezTo>
                    <a:cubicBezTo>
                      <a:pt x="63" y="1856"/>
                      <a:pt x="61" y="1856"/>
                      <a:pt x="59" y="1857"/>
                    </a:cubicBezTo>
                    <a:lnTo>
                      <a:pt x="100" y="1878"/>
                    </a:lnTo>
                    <a:cubicBezTo>
                      <a:pt x="100" y="1880"/>
                      <a:pt x="98" y="1880"/>
                      <a:pt x="94" y="1880"/>
                    </a:cubicBezTo>
                    <a:cubicBezTo>
                      <a:pt x="90" y="1880"/>
                      <a:pt x="83" y="1879"/>
                      <a:pt x="79" y="1878"/>
                    </a:cubicBezTo>
                    <a:lnTo>
                      <a:pt x="79" y="1878"/>
                    </a:lnTo>
                    <a:cubicBezTo>
                      <a:pt x="96" y="1894"/>
                      <a:pt x="133" y="1882"/>
                      <a:pt x="147" y="1908"/>
                    </a:cubicBezTo>
                    <a:cubicBezTo>
                      <a:pt x="205" y="1913"/>
                      <a:pt x="59" y="1957"/>
                      <a:pt x="126" y="1984"/>
                    </a:cubicBezTo>
                    <a:cubicBezTo>
                      <a:pt x="122" y="1987"/>
                      <a:pt x="117" y="1988"/>
                      <a:pt x="112" y="1988"/>
                    </a:cubicBezTo>
                    <a:cubicBezTo>
                      <a:pt x="102" y="1988"/>
                      <a:pt x="91" y="1984"/>
                      <a:pt x="78" y="1984"/>
                    </a:cubicBezTo>
                    <a:cubicBezTo>
                      <a:pt x="76" y="1984"/>
                      <a:pt x="74" y="1984"/>
                      <a:pt x="73" y="1984"/>
                    </a:cubicBezTo>
                    <a:cubicBezTo>
                      <a:pt x="100" y="2015"/>
                      <a:pt x="133" y="2035"/>
                      <a:pt x="170" y="2049"/>
                    </a:cubicBezTo>
                    <a:lnTo>
                      <a:pt x="137" y="2079"/>
                    </a:lnTo>
                    <a:cubicBezTo>
                      <a:pt x="149" y="2072"/>
                      <a:pt x="163" y="2069"/>
                      <a:pt x="177" y="2069"/>
                    </a:cubicBezTo>
                    <a:cubicBezTo>
                      <a:pt x="207" y="2069"/>
                      <a:pt x="239" y="2082"/>
                      <a:pt x="267" y="2091"/>
                    </a:cubicBezTo>
                    <a:cubicBezTo>
                      <a:pt x="286" y="2084"/>
                      <a:pt x="302" y="2075"/>
                      <a:pt x="311" y="2070"/>
                    </a:cubicBezTo>
                    <a:lnTo>
                      <a:pt x="344" y="2100"/>
                    </a:lnTo>
                    <a:cubicBezTo>
                      <a:pt x="334" y="2103"/>
                      <a:pt x="324" y="2104"/>
                      <a:pt x="314" y="2104"/>
                    </a:cubicBezTo>
                    <a:cubicBezTo>
                      <a:pt x="307" y="2104"/>
                      <a:pt x="299" y="2104"/>
                      <a:pt x="293" y="2103"/>
                    </a:cubicBezTo>
                    <a:lnTo>
                      <a:pt x="293" y="2103"/>
                    </a:lnTo>
                    <a:cubicBezTo>
                      <a:pt x="297" y="2105"/>
                      <a:pt x="302" y="2105"/>
                      <a:pt x="307" y="2107"/>
                    </a:cubicBezTo>
                    <a:cubicBezTo>
                      <a:pt x="291" y="2115"/>
                      <a:pt x="274" y="2118"/>
                      <a:pt x="257" y="2118"/>
                    </a:cubicBezTo>
                    <a:cubicBezTo>
                      <a:pt x="246" y="2118"/>
                      <a:pt x="236" y="2117"/>
                      <a:pt x="226" y="2114"/>
                    </a:cubicBezTo>
                    <a:lnTo>
                      <a:pt x="258" y="2098"/>
                    </a:lnTo>
                    <a:cubicBezTo>
                      <a:pt x="236" y="2095"/>
                      <a:pt x="215" y="2093"/>
                      <a:pt x="194" y="2093"/>
                    </a:cubicBezTo>
                    <a:cubicBezTo>
                      <a:pt x="180" y="2093"/>
                      <a:pt x="167" y="2094"/>
                      <a:pt x="154" y="2096"/>
                    </a:cubicBezTo>
                    <a:cubicBezTo>
                      <a:pt x="161" y="2098"/>
                      <a:pt x="168" y="2100"/>
                      <a:pt x="172" y="2105"/>
                    </a:cubicBezTo>
                    <a:lnTo>
                      <a:pt x="149" y="2105"/>
                    </a:lnTo>
                    <a:cubicBezTo>
                      <a:pt x="142" y="2107"/>
                      <a:pt x="156" y="2110"/>
                      <a:pt x="170" y="2114"/>
                    </a:cubicBezTo>
                    <a:lnTo>
                      <a:pt x="112" y="2130"/>
                    </a:lnTo>
                    <a:lnTo>
                      <a:pt x="135" y="2130"/>
                    </a:lnTo>
                    <a:lnTo>
                      <a:pt x="107" y="2186"/>
                    </a:lnTo>
                    <a:cubicBezTo>
                      <a:pt x="175" y="2209"/>
                      <a:pt x="267" y="2219"/>
                      <a:pt x="307" y="2258"/>
                    </a:cubicBezTo>
                    <a:cubicBezTo>
                      <a:pt x="260" y="2258"/>
                      <a:pt x="235" y="2274"/>
                      <a:pt x="186" y="2288"/>
                    </a:cubicBezTo>
                    <a:cubicBezTo>
                      <a:pt x="235" y="2258"/>
                      <a:pt x="151" y="2253"/>
                      <a:pt x="154" y="2223"/>
                    </a:cubicBezTo>
                    <a:lnTo>
                      <a:pt x="154" y="2223"/>
                    </a:lnTo>
                    <a:cubicBezTo>
                      <a:pt x="151" y="2237"/>
                      <a:pt x="128" y="2239"/>
                      <a:pt x="119" y="2239"/>
                    </a:cubicBezTo>
                    <a:lnTo>
                      <a:pt x="149" y="2258"/>
                    </a:lnTo>
                    <a:lnTo>
                      <a:pt x="179" y="2277"/>
                    </a:lnTo>
                    <a:cubicBezTo>
                      <a:pt x="137" y="2286"/>
                      <a:pt x="151" y="2295"/>
                      <a:pt x="140" y="2311"/>
                    </a:cubicBezTo>
                    <a:cubicBezTo>
                      <a:pt x="157" y="2305"/>
                      <a:pt x="169" y="2302"/>
                      <a:pt x="179" y="2302"/>
                    </a:cubicBezTo>
                    <a:cubicBezTo>
                      <a:pt x="213" y="2302"/>
                      <a:pt x="212" y="2335"/>
                      <a:pt x="237" y="2344"/>
                    </a:cubicBezTo>
                    <a:cubicBezTo>
                      <a:pt x="225" y="2348"/>
                      <a:pt x="212" y="2351"/>
                      <a:pt x="202" y="2351"/>
                    </a:cubicBezTo>
                    <a:cubicBezTo>
                      <a:pt x="189" y="2351"/>
                      <a:pt x="180" y="2346"/>
                      <a:pt x="179" y="2332"/>
                    </a:cubicBezTo>
                    <a:lnTo>
                      <a:pt x="179" y="2332"/>
                    </a:lnTo>
                    <a:cubicBezTo>
                      <a:pt x="126" y="2379"/>
                      <a:pt x="283" y="2337"/>
                      <a:pt x="242" y="2376"/>
                    </a:cubicBezTo>
                    <a:cubicBezTo>
                      <a:pt x="240" y="2372"/>
                      <a:pt x="241" y="2369"/>
                      <a:pt x="234" y="2369"/>
                    </a:cubicBezTo>
                    <a:cubicBezTo>
                      <a:pt x="232" y="2369"/>
                      <a:pt x="230" y="2369"/>
                      <a:pt x="228" y="2369"/>
                    </a:cubicBezTo>
                    <a:cubicBezTo>
                      <a:pt x="256" y="2374"/>
                      <a:pt x="253" y="2413"/>
                      <a:pt x="226" y="2413"/>
                    </a:cubicBezTo>
                    <a:lnTo>
                      <a:pt x="221" y="2409"/>
                    </a:lnTo>
                    <a:lnTo>
                      <a:pt x="221" y="2409"/>
                    </a:lnTo>
                    <a:cubicBezTo>
                      <a:pt x="227" y="2444"/>
                      <a:pt x="261" y="2501"/>
                      <a:pt x="312" y="2501"/>
                    </a:cubicBezTo>
                    <a:cubicBezTo>
                      <a:pt x="321" y="2501"/>
                      <a:pt x="331" y="2499"/>
                      <a:pt x="341" y="2494"/>
                    </a:cubicBezTo>
                    <a:lnTo>
                      <a:pt x="341" y="2494"/>
                    </a:lnTo>
                    <a:cubicBezTo>
                      <a:pt x="332" y="2499"/>
                      <a:pt x="260" y="2527"/>
                      <a:pt x="246" y="2529"/>
                    </a:cubicBezTo>
                    <a:cubicBezTo>
                      <a:pt x="246" y="2529"/>
                      <a:pt x="309" y="2522"/>
                      <a:pt x="372" y="2511"/>
                    </a:cubicBezTo>
                    <a:cubicBezTo>
                      <a:pt x="434" y="2499"/>
                      <a:pt x="494" y="2485"/>
                      <a:pt x="494" y="2485"/>
                    </a:cubicBezTo>
                    <a:lnTo>
                      <a:pt x="494" y="2485"/>
                    </a:lnTo>
                    <a:cubicBezTo>
                      <a:pt x="441" y="2507"/>
                      <a:pt x="337" y="2584"/>
                      <a:pt x="283" y="2584"/>
                    </a:cubicBezTo>
                    <a:cubicBezTo>
                      <a:pt x="279" y="2584"/>
                      <a:pt x="275" y="2584"/>
                      <a:pt x="272" y="2583"/>
                    </a:cubicBezTo>
                    <a:lnTo>
                      <a:pt x="272" y="2583"/>
                    </a:lnTo>
                    <a:cubicBezTo>
                      <a:pt x="270" y="2594"/>
                      <a:pt x="267" y="2610"/>
                      <a:pt x="297" y="2617"/>
                    </a:cubicBezTo>
                    <a:cubicBezTo>
                      <a:pt x="302" y="2608"/>
                      <a:pt x="361" y="2566"/>
                      <a:pt x="375" y="2566"/>
                    </a:cubicBezTo>
                    <a:cubicBezTo>
                      <a:pt x="375" y="2566"/>
                      <a:pt x="376" y="2566"/>
                      <a:pt x="376" y="2566"/>
                    </a:cubicBezTo>
                    <a:cubicBezTo>
                      <a:pt x="331" y="2619"/>
                      <a:pt x="352" y="2600"/>
                      <a:pt x="320" y="2649"/>
                    </a:cubicBezTo>
                    <a:lnTo>
                      <a:pt x="320" y="2649"/>
                    </a:lnTo>
                    <a:cubicBezTo>
                      <a:pt x="332" y="2636"/>
                      <a:pt x="390" y="2610"/>
                      <a:pt x="411" y="2610"/>
                    </a:cubicBezTo>
                    <a:cubicBezTo>
                      <a:pt x="415" y="2610"/>
                      <a:pt x="417" y="2611"/>
                      <a:pt x="418" y="2613"/>
                    </a:cubicBezTo>
                    <a:cubicBezTo>
                      <a:pt x="405" y="2617"/>
                      <a:pt x="345" y="2656"/>
                      <a:pt x="328" y="2661"/>
                    </a:cubicBezTo>
                    <a:lnTo>
                      <a:pt x="328" y="2661"/>
                    </a:lnTo>
                    <a:cubicBezTo>
                      <a:pt x="335" y="2660"/>
                      <a:pt x="356" y="2656"/>
                      <a:pt x="376" y="2654"/>
                    </a:cubicBezTo>
                    <a:lnTo>
                      <a:pt x="420" y="2646"/>
                    </a:lnTo>
                    <a:lnTo>
                      <a:pt x="420" y="2646"/>
                    </a:lnTo>
                    <a:cubicBezTo>
                      <a:pt x="398" y="2653"/>
                      <a:pt x="356" y="2687"/>
                      <a:pt x="341" y="2705"/>
                    </a:cubicBezTo>
                    <a:cubicBezTo>
                      <a:pt x="343" y="2704"/>
                      <a:pt x="344" y="2703"/>
                      <a:pt x="345" y="2703"/>
                    </a:cubicBezTo>
                    <a:cubicBezTo>
                      <a:pt x="354" y="2703"/>
                      <a:pt x="360" y="2736"/>
                      <a:pt x="374" y="2738"/>
                    </a:cubicBezTo>
                    <a:lnTo>
                      <a:pt x="381" y="2712"/>
                    </a:lnTo>
                    <a:cubicBezTo>
                      <a:pt x="384" y="2722"/>
                      <a:pt x="393" y="2726"/>
                      <a:pt x="405" y="2726"/>
                    </a:cubicBezTo>
                    <a:cubicBezTo>
                      <a:pt x="436" y="2726"/>
                      <a:pt x="486" y="2701"/>
                      <a:pt x="516" y="2701"/>
                    </a:cubicBezTo>
                    <a:cubicBezTo>
                      <a:pt x="525" y="2701"/>
                      <a:pt x="532" y="2704"/>
                      <a:pt x="536" y="2710"/>
                    </a:cubicBezTo>
                    <a:cubicBezTo>
                      <a:pt x="520" y="2717"/>
                      <a:pt x="432" y="2768"/>
                      <a:pt x="439" y="2793"/>
                    </a:cubicBezTo>
                    <a:cubicBezTo>
                      <a:pt x="483" y="2773"/>
                      <a:pt x="650" y="2689"/>
                      <a:pt x="698" y="2689"/>
                    </a:cubicBezTo>
                    <a:lnTo>
                      <a:pt x="682" y="2712"/>
                    </a:lnTo>
                    <a:lnTo>
                      <a:pt x="724" y="2712"/>
                    </a:lnTo>
                    <a:cubicBezTo>
                      <a:pt x="634" y="2759"/>
                      <a:pt x="541" y="2793"/>
                      <a:pt x="441" y="2819"/>
                    </a:cubicBezTo>
                    <a:cubicBezTo>
                      <a:pt x="436" y="2845"/>
                      <a:pt x="420" y="2842"/>
                      <a:pt x="439" y="2858"/>
                    </a:cubicBezTo>
                    <a:cubicBezTo>
                      <a:pt x="432" y="2869"/>
                      <a:pt x="421" y="2874"/>
                      <a:pt x="410" y="2874"/>
                    </a:cubicBezTo>
                    <a:cubicBezTo>
                      <a:pt x="404" y="2874"/>
                      <a:pt x="398" y="2872"/>
                      <a:pt x="392" y="2868"/>
                    </a:cubicBezTo>
                    <a:lnTo>
                      <a:pt x="392" y="2868"/>
                    </a:lnTo>
                    <a:lnTo>
                      <a:pt x="420" y="2923"/>
                    </a:lnTo>
                    <a:cubicBezTo>
                      <a:pt x="441" y="2905"/>
                      <a:pt x="460" y="2904"/>
                      <a:pt x="477" y="2904"/>
                    </a:cubicBezTo>
                    <a:cubicBezTo>
                      <a:pt x="479" y="2904"/>
                      <a:pt x="480" y="2904"/>
                      <a:pt x="481" y="2904"/>
                    </a:cubicBezTo>
                    <a:cubicBezTo>
                      <a:pt x="497" y="2904"/>
                      <a:pt x="513" y="2904"/>
                      <a:pt x="529" y="2889"/>
                    </a:cubicBezTo>
                    <a:lnTo>
                      <a:pt x="485" y="2884"/>
                    </a:lnTo>
                    <a:lnTo>
                      <a:pt x="446" y="2877"/>
                    </a:lnTo>
                    <a:cubicBezTo>
                      <a:pt x="476" y="2852"/>
                      <a:pt x="540" y="2825"/>
                      <a:pt x="580" y="2825"/>
                    </a:cubicBezTo>
                    <a:cubicBezTo>
                      <a:pt x="595" y="2825"/>
                      <a:pt x="607" y="2829"/>
                      <a:pt x="613" y="2838"/>
                    </a:cubicBezTo>
                    <a:cubicBezTo>
                      <a:pt x="603" y="2861"/>
                      <a:pt x="534" y="2896"/>
                      <a:pt x="520" y="2912"/>
                    </a:cubicBezTo>
                    <a:cubicBezTo>
                      <a:pt x="525" y="2909"/>
                      <a:pt x="530" y="2908"/>
                      <a:pt x="536" y="2908"/>
                    </a:cubicBezTo>
                    <a:cubicBezTo>
                      <a:pt x="553" y="2908"/>
                      <a:pt x="571" y="2917"/>
                      <a:pt x="566" y="2926"/>
                    </a:cubicBezTo>
                    <a:lnTo>
                      <a:pt x="532" y="2933"/>
                    </a:lnTo>
                    <a:cubicBezTo>
                      <a:pt x="532" y="2941"/>
                      <a:pt x="538" y="2944"/>
                      <a:pt x="546" y="2944"/>
                    </a:cubicBezTo>
                    <a:cubicBezTo>
                      <a:pt x="557" y="2944"/>
                      <a:pt x="572" y="2939"/>
                      <a:pt x="583" y="2939"/>
                    </a:cubicBezTo>
                    <a:cubicBezTo>
                      <a:pt x="595" y="2939"/>
                      <a:pt x="603" y="2944"/>
                      <a:pt x="596" y="2965"/>
                    </a:cubicBezTo>
                    <a:cubicBezTo>
                      <a:pt x="600" y="2973"/>
                      <a:pt x="576" y="3017"/>
                      <a:pt x="584" y="3017"/>
                    </a:cubicBezTo>
                    <a:cubicBezTo>
                      <a:pt x="585" y="3017"/>
                      <a:pt x="588" y="3015"/>
                      <a:pt x="592" y="3011"/>
                    </a:cubicBezTo>
                    <a:cubicBezTo>
                      <a:pt x="624" y="2956"/>
                      <a:pt x="761" y="2819"/>
                      <a:pt x="800" y="2791"/>
                    </a:cubicBezTo>
                    <a:lnTo>
                      <a:pt x="800" y="2791"/>
                    </a:lnTo>
                    <a:cubicBezTo>
                      <a:pt x="796" y="2826"/>
                      <a:pt x="789" y="2858"/>
                      <a:pt x="777" y="2891"/>
                    </a:cubicBezTo>
                    <a:cubicBezTo>
                      <a:pt x="756" y="2937"/>
                      <a:pt x="680" y="2963"/>
                      <a:pt x="661" y="3002"/>
                    </a:cubicBezTo>
                    <a:cubicBezTo>
                      <a:pt x="673" y="2993"/>
                      <a:pt x="685" y="2986"/>
                      <a:pt x="698" y="2981"/>
                    </a:cubicBezTo>
                    <a:lnTo>
                      <a:pt x="698" y="2981"/>
                    </a:lnTo>
                    <a:cubicBezTo>
                      <a:pt x="698" y="2998"/>
                      <a:pt x="664" y="3011"/>
                      <a:pt x="685" y="3021"/>
                    </a:cubicBezTo>
                    <a:cubicBezTo>
                      <a:pt x="695" y="3011"/>
                      <a:pt x="702" y="3008"/>
                      <a:pt x="707" y="3008"/>
                    </a:cubicBezTo>
                    <a:cubicBezTo>
                      <a:pt x="716" y="3008"/>
                      <a:pt x="718" y="3017"/>
                      <a:pt x="720" y="3017"/>
                    </a:cubicBezTo>
                    <a:cubicBezTo>
                      <a:pt x="721" y="3017"/>
                      <a:pt x="722" y="3012"/>
                      <a:pt x="724" y="2993"/>
                    </a:cubicBezTo>
                    <a:cubicBezTo>
                      <a:pt x="752" y="2993"/>
                      <a:pt x="736" y="3014"/>
                      <a:pt x="756" y="3028"/>
                    </a:cubicBezTo>
                    <a:cubicBezTo>
                      <a:pt x="787" y="2988"/>
                      <a:pt x="828" y="2960"/>
                      <a:pt x="877" y="2944"/>
                    </a:cubicBezTo>
                    <a:lnTo>
                      <a:pt x="877" y="2944"/>
                    </a:lnTo>
                    <a:cubicBezTo>
                      <a:pt x="868" y="2956"/>
                      <a:pt x="861" y="2967"/>
                      <a:pt x="856" y="2979"/>
                    </a:cubicBezTo>
                    <a:cubicBezTo>
                      <a:pt x="884" y="3007"/>
                      <a:pt x="889" y="3037"/>
                      <a:pt x="921" y="3060"/>
                    </a:cubicBezTo>
                    <a:cubicBezTo>
                      <a:pt x="916" y="3072"/>
                      <a:pt x="923" y="3095"/>
                      <a:pt x="905" y="3111"/>
                    </a:cubicBezTo>
                    <a:cubicBezTo>
                      <a:pt x="913" y="3107"/>
                      <a:pt x="924" y="3096"/>
                      <a:pt x="935" y="3096"/>
                    </a:cubicBezTo>
                    <a:cubicBezTo>
                      <a:pt x="936" y="3096"/>
                      <a:pt x="938" y="3097"/>
                      <a:pt x="940" y="3097"/>
                    </a:cubicBezTo>
                    <a:cubicBezTo>
                      <a:pt x="936" y="3117"/>
                      <a:pt x="931" y="3120"/>
                      <a:pt x="926" y="3120"/>
                    </a:cubicBezTo>
                    <a:cubicBezTo>
                      <a:pt x="923" y="3120"/>
                      <a:pt x="920" y="3119"/>
                      <a:pt x="917" y="3119"/>
                    </a:cubicBezTo>
                    <a:cubicBezTo>
                      <a:pt x="910" y="3119"/>
                      <a:pt x="903" y="3123"/>
                      <a:pt x="895" y="3146"/>
                    </a:cubicBezTo>
                    <a:cubicBezTo>
                      <a:pt x="914" y="3120"/>
                      <a:pt x="944" y="3125"/>
                      <a:pt x="970" y="3118"/>
                    </a:cubicBezTo>
                    <a:cubicBezTo>
                      <a:pt x="983" y="3096"/>
                      <a:pt x="976" y="3089"/>
                      <a:pt x="962" y="3089"/>
                    </a:cubicBezTo>
                    <a:cubicBezTo>
                      <a:pt x="950" y="3089"/>
                      <a:pt x="931" y="3095"/>
                      <a:pt x="919" y="3100"/>
                    </a:cubicBezTo>
                    <a:cubicBezTo>
                      <a:pt x="953" y="3044"/>
                      <a:pt x="1011" y="3004"/>
                      <a:pt x="1076" y="2995"/>
                    </a:cubicBezTo>
                    <a:lnTo>
                      <a:pt x="1076" y="2995"/>
                    </a:lnTo>
                    <a:cubicBezTo>
                      <a:pt x="1111" y="2997"/>
                      <a:pt x="1068" y="3033"/>
                      <a:pt x="1071" y="3033"/>
                    </a:cubicBezTo>
                    <a:cubicBezTo>
                      <a:pt x="1071" y="3033"/>
                      <a:pt x="1071" y="3033"/>
                      <a:pt x="1072" y="3032"/>
                    </a:cubicBezTo>
                    <a:cubicBezTo>
                      <a:pt x="1079" y="3040"/>
                      <a:pt x="1088" y="3043"/>
                      <a:pt x="1097" y="3043"/>
                    </a:cubicBezTo>
                    <a:cubicBezTo>
                      <a:pt x="1126" y="3043"/>
                      <a:pt x="1160" y="3013"/>
                      <a:pt x="1182" y="3013"/>
                    </a:cubicBezTo>
                    <a:cubicBezTo>
                      <a:pt x="1191" y="3013"/>
                      <a:pt x="1199" y="3019"/>
                      <a:pt x="1201" y="3037"/>
                    </a:cubicBezTo>
                    <a:cubicBezTo>
                      <a:pt x="1190" y="3083"/>
                      <a:pt x="1146" y="3104"/>
                      <a:pt x="1130" y="3130"/>
                    </a:cubicBezTo>
                    <a:cubicBezTo>
                      <a:pt x="1099" y="3130"/>
                      <a:pt x="1116" y="3086"/>
                      <a:pt x="1099" y="3079"/>
                    </a:cubicBezTo>
                    <a:lnTo>
                      <a:pt x="1099" y="3079"/>
                    </a:lnTo>
                    <a:lnTo>
                      <a:pt x="1106" y="3106"/>
                    </a:lnTo>
                    <a:cubicBezTo>
                      <a:pt x="1100" y="3109"/>
                      <a:pt x="1093" y="3111"/>
                      <a:pt x="1087" y="3111"/>
                    </a:cubicBezTo>
                    <a:cubicBezTo>
                      <a:pt x="1077" y="3111"/>
                      <a:pt x="1069" y="3107"/>
                      <a:pt x="1069" y="3097"/>
                    </a:cubicBezTo>
                    <a:lnTo>
                      <a:pt x="1069" y="3097"/>
                    </a:lnTo>
                    <a:cubicBezTo>
                      <a:pt x="1058" y="3137"/>
                      <a:pt x="1146" y="3160"/>
                      <a:pt x="1155" y="3215"/>
                    </a:cubicBezTo>
                    <a:cubicBezTo>
                      <a:pt x="1171" y="3208"/>
                      <a:pt x="1192" y="3206"/>
                      <a:pt x="1199" y="3190"/>
                    </a:cubicBezTo>
                    <a:lnTo>
                      <a:pt x="1183" y="3185"/>
                    </a:lnTo>
                    <a:cubicBezTo>
                      <a:pt x="1197" y="3151"/>
                      <a:pt x="1239" y="3167"/>
                      <a:pt x="1234" y="3141"/>
                    </a:cubicBezTo>
                    <a:cubicBezTo>
                      <a:pt x="1250" y="3139"/>
                      <a:pt x="1270" y="3134"/>
                      <a:pt x="1286" y="3134"/>
                    </a:cubicBezTo>
                    <a:cubicBezTo>
                      <a:pt x="1303" y="3134"/>
                      <a:pt x="1316" y="3139"/>
                      <a:pt x="1320" y="3155"/>
                    </a:cubicBezTo>
                    <a:lnTo>
                      <a:pt x="1288" y="3196"/>
                    </a:lnTo>
                    <a:lnTo>
                      <a:pt x="1288" y="3196"/>
                    </a:lnTo>
                    <a:cubicBezTo>
                      <a:pt x="1296" y="3186"/>
                      <a:pt x="1292" y="3166"/>
                      <a:pt x="1280" y="3166"/>
                    </a:cubicBezTo>
                    <a:cubicBezTo>
                      <a:pt x="1278" y="3166"/>
                      <a:pt x="1277" y="3166"/>
                      <a:pt x="1276" y="3167"/>
                    </a:cubicBezTo>
                    <a:cubicBezTo>
                      <a:pt x="1277" y="3166"/>
                      <a:pt x="1278" y="3166"/>
                      <a:pt x="1278" y="3166"/>
                    </a:cubicBezTo>
                    <a:cubicBezTo>
                      <a:pt x="1294" y="3166"/>
                      <a:pt x="1275" y="3216"/>
                      <a:pt x="1295" y="3216"/>
                    </a:cubicBezTo>
                    <a:cubicBezTo>
                      <a:pt x="1300" y="3216"/>
                      <a:pt x="1307" y="3213"/>
                      <a:pt x="1317" y="3206"/>
                    </a:cubicBezTo>
                    <a:lnTo>
                      <a:pt x="1327" y="3167"/>
                    </a:lnTo>
                    <a:cubicBezTo>
                      <a:pt x="1345" y="3164"/>
                      <a:pt x="1372" y="3157"/>
                      <a:pt x="1393" y="3157"/>
                    </a:cubicBezTo>
                    <a:cubicBezTo>
                      <a:pt x="1409" y="3157"/>
                      <a:pt x="1421" y="3161"/>
                      <a:pt x="1424" y="3174"/>
                    </a:cubicBezTo>
                    <a:cubicBezTo>
                      <a:pt x="1454" y="3132"/>
                      <a:pt x="1417" y="3174"/>
                      <a:pt x="1445" y="3120"/>
                    </a:cubicBezTo>
                    <a:lnTo>
                      <a:pt x="1445" y="3120"/>
                    </a:lnTo>
                    <a:cubicBezTo>
                      <a:pt x="1436" y="3135"/>
                      <a:pt x="1428" y="3139"/>
                      <a:pt x="1421" y="3139"/>
                    </a:cubicBezTo>
                    <a:cubicBezTo>
                      <a:pt x="1407" y="3139"/>
                      <a:pt x="1397" y="3118"/>
                      <a:pt x="1385" y="3118"/>
                    </a:cubicBezTo>
                    <a:cubicBezTo>
                      <a:pt x="1380" y="3118"/>
                      <a:pt x="1374" y="3122"/>
                      <a:pt x="1368" y="3132"/>
                    </a:cubicBezTo>
                    <a:lnTo>
                      <a:pt x="1368" y="3132"/>
                    </a:lnTo>
                    <a:cubicBezTo>
                      <a:pt x="1391" y="3085"/>
                      <a:pt x="1358" y="3098"/>
                      <a:pt x="1378" y="3044"/>
                    </a:cubicBezTo>
                    <a:lnTo>
                      <a:pt x="1378" y="3044"/>
                    </a:lnTo>
                    <a:cubicBezTo>
                      <a:pt x="1372" y="3051"/>
                      <a:pt x="1368" y="3061"/>
                      <a:pt x="1362" y="3061"/>
                    </a:cubicBezTo>
                    <a:cubicBezTo>
                      <a:pt x="1359" y="3061"/>
                      <a:pt x="1356" y="3058"/>
                      <a:pt x="1352" y="3051"/>
                    </a:cubicBezTo>
                    <a:cubicBezTo>
                      <a:pt x="1348" y="3053"/>
                      <a:pt x="1343" y="3058"/>
                      <a:pt x="1338" y="3060"/>
                    </a:cubicBezTo>
                    <a:cubicBezTo>
                      <a:pt x="1338" y="3069"/>
                      <a:pt x="1334" y="3076"/>
                      <a:pt x="1329" y="3086"/>
                    </a:cubicBezTo>
                    <a:cubicBezTo>
                      <a:pt x="1318" y="3092"/>
                      <a:pt x="1307" y="3095"/>
                      <a:pt x="1298" y="3095"/>
                    </a:cubicBezTo>
                    <a:cubicBezTo>
                      <a:pt x="1282" y="3095"/>
                      <a:pt x="1269" y="3089"/>
                      <a:pt x="1257" y="3089"/>
                    </a:cubicBezTo>
                    <a:cubicBezTo>
                      <a:pt x="1254" y="3089"/>
                      <a:pt x="1251" y="3089"/>
                      <a:pt x="1248" y="3090"/>
                    </a:cubicBezTo>
                    <a:cubicBezTo>
                      <a:pt x="1243" y="3076"/>
                      <a:pt x="1264" y="3079"/>
                      <a:pt x="1271" y="3062"/>
                    </a:cubicBezTo>
                    <a:lnTo>
                      <a:pt x="1271" y="3062"/>
                    </a:lnTo>
                    <a:lnTo>
                      <a:pt x="1236" y="3074"/>
                    </a:lnTo>
                    <a:cubicBezTo>
                      <a:pt x="1259" y="3045"/>
                      <a:pt x="1251" y="3009"/>
                      <a:pt x="1284" y="3009"/>
                    </a:cubicBezTo>
                    <a:cubicBezTo>
                      <a:pt x="1285" y="3009"/>
                      <a:pt x="1286" y="3009"/>
                      <a:pt x="1287" y="3009"/>
                    </a:cubicBezTo>
                    <a:lnTo>
                      <a:pt x="1266" y="2991"/>
                    </a:lnTo>
                    <a:cubicBezTo>
                      <a:pt x="1266" y="2967"/>
                      <a:pt x="1255" y="2948"/>
                      <a:pt x="1237" y="2948"/>
                    </a:cubicBezTo>
                    <a:cubicBezTo>
                      <a:pt x="1236" y="2948"/>
                      <a:pt x="1234" y="2948"/>
                      <a:pt x="1232" y="2949"/>
                    </a:cubicBezTo>
                    <a:cubicBezTo>
                      <a:pt x="1230" y="2946"/>
                      <a:pt x="1227" y="2945"/>
                      <a:pt x="1223" y="2945"/>
                    </a:cubicBezTo>
                    <a:cubicBezTo>
                      <a:pt x="1213" y="2945"/>
                      <a:pt x="1198" y="2952"/>
                      <a:pt x="1197" y="2952"/>
                    </a:cubicBezTo>
                    <a:cubicBezTo>
                      <a:pt x="1197" y="2952"/>
                      <a:pt x="1199" y="2950"/>
                      <a:pt x="1206" y="2947"/>
                    </a:cubicBezTo>
                    <a:lnTo>
                      <a:pt x="1155" y="2940"/>
                    </a:lnTo>
                    <a:lnTo>
                      <a:pt x="1160" y="2933"/>
                    </a:lnTo>
                    <a:cubicBezTo>
                      <a:pt x="1146" y="2916"/>
                      <a:pt x="1116" y="2919"/>
                      <a:pt x="1093" y="2912"/>
                    </a:cubicBezTo>
                    <a:cubicBezTo>
                      <a:pt x="1067" y="2909"/>
                      <a:pt x="1046" y="2884"/>
                      <a:pt x="1053" y="2858"/>
                    </a:cubicBezTo>
                    <a:cubicBezTo>
                      <a:pt x="1050" y="2858"/>
                      <a:pt x="1047" y="2859"/>
                      <a:pt x="1043" y="2859"/>
                    </a:cubicBezTo>
                    <a:cubicBezTo>
                      <a:pt x="1031" y="2859"/>
                      <a:pt x="1019" y="2857"/>
                      <a:pt x="1011" y="2842"/>
                    </a:cubicBezTo>
                    <a:lnTo>
                      <a:pt x="1028" y="2817"/>
                    </a:lnTo>
                    <a:cubicBezTo>
                      <a:pt x="1012" y="2817"/>
                      <a:pt x="1011" y="2784"/>
                      <a:pt x="997" y="2784"/>
                    </a:cubicBezTo>
                    <a:cubicBezTo>
                      <a:pt x="994" y="2784"/>
                      <a:pt x="990" y="2785"/>
                      <a:pt x="986" y="2789"/>
                    </a:cubicBezTo>
                    <a:cubicBezTo>
                      <a:pt x="1028" y="2715"/>
                      <a:pt x="944" y="2733"/>
                      <a:pt x="935" y="2705"/>
                    </a:cubicBezTo>
                    <a:lnTo>
                      <a:pt x="905" y="2736"/>
                    </a:lnTo>
                    <a:cubicBezTo>
                      <a:pt x="893" y="2722"/>
                      <a:pt x="872" y="2719"/>
                      <a:pt x="844" y="2717"/>
                    </a:cubicBezTo>
                    <a:lnTo>
                      <a:pt x="819" y="2742"/>
                    </a:lnTo>
                    <a:cubicBezTo>
                      <a:pt x="816" y="2743"/>
                      <a:pt x="814" y="2743"/>
                      <a:pt x="812" y="2743"/>
                    </a:cubicBezTo>
                    <a:cubicBezTo>
                      <a:pt x="785" y="2743"/>
                      <a:pt x="801" y="2690"/>
                      <a:pt x="780" y="2673"/>
                    </a:cubicBezTo>
                    <a:cubicBezTo>
                      <a:pt x="783" y="2671"/>
                      <a:pt x="785" y="2670"/>
                      <a:pt x="787" y="2670"/>
                    </a:cubicBezTo>
                    <a:cubicBezTo>
                      <a:pt x="792" y="2670"/>
                      <a:pt x="793" y="2676"/>
                      <a:pt x="791" y="2682"/>
                    </a:cubicBezTo>
                    <a:cubicBezTo>
                      <a:pt x="831" y="2603"/>
                      <a:pt x="691" y="2666"/>
                      <a:pt x="717" y="2603"/>
                    </a:cubicBezTo>
                    <a:lnTo>
                      <a:pt x="717" y="2603"/>
                    </a:lnTo>
                    <a:cubicBezTo>
                      <a:pt x="715" y="2604"/>
                      <a:pt x="713" y="2604"/>
                      <a:pt x="711" y="2604"/>
                    </a:cubicBezTo>
                    <a:cubicBezTo>
                      <a:pt x="701" y="2604"/>
                      <a:pt x="701" y="2597"/>
                      <a:pt x="705" y="2587"/>
                    </a:cubicBezTo>
                    <a:lnTo>
                      <a:pt x="705" y="2587"/>
                    </a:lnTo>
                    <a:cubicBezTo>
                      <a:pt x="705" y="2588"/>
                      <a:pt x="706" y="2589"/>
                      <a:pt x="707" y="2589"/>
                    </a:cubicBezTo>
                    <a:cubicBezTo>
                      <a:pt x="707" y="2589"/>
                      <a:pt x="708" y="2588"/>
                      <a:pt x="708" y="2587"/>
                    </a:cubicBezTo>
                    <a:cubicBezTo>
                      <a:pt x="708" y="2587"/>
                      <a:pt x="708" y="2585"/>
                      <a:pt x="708" y="2585"/>
                    </a:cubicBezTo>
                    <a:cubicBezTo>
                      <a:pt x="698" y="2578"/>
                      <a:pt x="689" y="2573"/>
                      <a:pt x="680" y="2573"/>
                    </a:cubicBezTo>
                    <a:lnTo>
                      <a:pt x="710" y="2548"/>
                    </a:lnTo>
                    <a:lnTo>
                      <a:pt x="708" y="2548"/>
                    </a:lnTo>
                    <a:cubicBezTo>
                      <a:pt x="709" y="2544"/>
                      <a:pt x="709" y="2542"/>
                      <a:pt x="707" y="2542"/>
                    </a:cubicBezTo>
                    <a:cubicBezTo>
                      <a:pt x="702" y="2542"/>
                      <a:pt x="683" y="2558"/>
                      <a:pt x="666" y="2573"/>
                    </a:cubicBezTo>
                    <a:cubicBezTo>
                      <a:pt x="657" y="2573"/>
                      <a:pt x="647" y="2573"/>
                      <a:pt x="638" y="2576"/>
                    </a:cubicBezTo>
                    <a:cubicBezTo>
                      <a:pt x="689" y="2536"/>
                      <a:pt x="606" y="2569"/>
                      <a:pt x="659" y="2522"/>
                    </a:cubicBezTo>
                    <a:lnTo>
                      <a:pt x="659" y="2522"/>
                    </a:lnTo>
                    <a:cubicBezTo>
                      <a:pt x="654" y="2524"/>
                      <a:pt x="649" y="2525"/>
                      <a:pt x="644" y="2525"/>
                    </a:cubicBezTo>
                    <a:cubicBezTo>
                      <a:pt x="629" y="2525"/>
                      <a:pt x="614" y="2515"/>
                      <a:pt x="591" y="2515"/>
                    </a:cubicBezTo>
                    <a:cubicBezTo>
                      <a:pt x="582" y="2515"/>
                      <a:pt x="572" y="2517"/>
                      <a:pt x="559" y="2521"/>
                    </a:cubicBezTo>
                    <a:lnTo>
                      <a:pt x="559" y="2521"/>
                    </a:lnTo>
                    <a:cubicBezTo>
                      <a:pt x="559" y="2509"/>
                      <a:pt x="561" y="2499"/>
                      <a:pt x="544" y="2499"/>
                    </a:cubicBezTo>
                    <a:cubicBezTo>
                      <a:pt x="542" y="2499"/>
                      <a:pt x="540" y="2499"/>
                      <a:pt x="538" y="2499"/>
                    </a:cubicBezTo>
                    <a:lnTo>
                      <a:pt x="580" y="2469"/>
                    </a:lnTo>
                    <a:lnTo>
                      <a:pt x="508" y="2483"/>
                    </a:lnTo>
                    <a:cubicBezTo>
                      <a:pt x="525" y="2455"/>
                      <a:pt x="552" y="2439"/>
                      <a:pt x="583" y="2436"/>
                    </a:cubicBezTo>
                    <a:cubicBezTo>
                      <a:pt x="513" y="2436"/>
                      <a:pt x="550" y="2423"/>
                      <a:pt x="483" y="2423"/>
                    </a:cubicBezTo>
                    <a:lnTo>
                      <a:pt x="513" y="2411"/>
                    </a:lnTo>
                    <a:cubicBezTo>
                      <a:pt x="508" y="2402"/>
                      <a:pt x="460" y="2406"/>
                      <a:pt x="481" y="2390"/>
                    </a:cubicBezTo>
                    <a:cubicBezTo>
                      <a:pt x="529" y="2346"/>
                      <a:pt x="441" y="2281"/>
                      <a:pt x="483" y="2212"/>
                    </a:cubicBezTo>
                    <a:lnTo>
                      <a:pt x="483" y="2212"/>
                    </a:lnTo>
                    <a:cubicBezTo>
                      <a:pt x="465" y="2219"/>
                      <a:pt x="455" y="2221"/>
                      <a:pt x="451" y="2221"/>
                    </a:cubicBezTo>
                    <a:cubicBezTo>
                      <a:pt x="437" y="2221"/>
                      <a:pt x="486" y="2188"/>
                      <a:pt x="461" y="2188"/>
                    </a:cubicBezTo>
                    <a:cubicBezTo>
                      <a:pt x="457" y="2188"/>
                      <a:pt x="451" y="2189"/>
                      <a:pt x="443" y="2191"/>
                    </a:cubicBezTo>
                    <a:cubicBezTo>
                      <a:pt x="463" y="2185"/>
                      <a:pt x="474" y="2176"/>
                      <a:pt x="490" y="2176"/>
                    </a:cubicBezTo>
                    <a:cubicBezTo>
                      <a:pt x="493" y="2176"/>
                      <a:pt x="496" y="2176"/>
                      <a:pt x="499" y="2177"/>
                    </a:cubicBezTo>
                    <a:cubicBezTo>
                      <a:pt x="471" y="2154"/>
                      <a:pt x="525" y="2130"/>
                      <a:pt x="457" y="2124"/>
                    </a:cubicBezTo>
                    <a:cubicBezTo>
                      <a:pt x="469" y="2120"/>
                      <a:pt x="478" y="2120"/>
                      <a:pt x="485" y="2120"/>
                    </a:cubicBezTo>
                    <a:cubicBezTo>
                      <a:pt x="493" y="2120"/>
                      <a:pt x="499" y="2120"/>
                      <a:pt x="506" y="2117"/>
                    </a:cubicBezTo>
                    <a:cubicBezTo>
                      <a:pt x="501" y="2117"/>
                      <a:pt x="483" y="2112"/>
                      <a:pt x="497" y="2107"/>
                    </a:cubicBezTo>
                    <a:cubicBezTo>
                      <a:pt x="501" y="2106"/>
                      <a:pt x="505" y="2105"/>
                      <a:pt x="508" y="2105"/>
                    </a:cubicBezTo>
                    <a:cubicBezTo>
                      <a:pt x="515" y="2105"/>
                      <a:pt x="521" y="2108"/>
                      <a:pt x="529" y="2110"/>
                    </a:cubicBezTo>
                    <a:cubicBezTo>
                      <a:pt x="524" y="2098"/>
                      <a:pt x="503" y="2094"/>
                      <a:pt x="473" y="2094"/>
                    </a:cubicBezTo>
                    <a:cubicBezTo>
                      <a:pt x="447" y="2094"/>
                      <a:pt x="413" y="2097"/>
                      <a:pt x="381" y="2100"/>
                    </a:cubicBezTo>
                    <a:cubicBezTo>
                      <a:pt x="409" y="2082"/>
                      <a:pt x="404" y="2075"/>
                      <a:pt x="360" y="2068"/>
                    </a:cubicBezTo>
                    <a:cubicBezTo>
                      <a:pt x="372" y="2064"/>
                      <a:pt x="385" y="2058"/>
                      <a:pt x="396" y="2058"/>
                    </a:cubicBezTo>
                    <a:cubicBezTo>
                      <a:pt x="403" y="2058"/>
                      <a:pt x="409" y="2060"/>
                      <a:pt x="413" y="2068"/>
                    </a:cubicBezTo>
                    <a:cubicBezTo>
                      <a:pt x="413" y="2057"/>
                      <a:pt x="438" y="2005"/>
                      <a:pt x="387" y="2005"/>
                    </a:cubicBezTo>
                    <a:cubicBezTo>
                      <a:pt x="385" y="2005"/>
                      <a:pt x="384" y="2005"/>
                      <a:pt x="383" y="2005"/>
                    </a:cubicBezTo>
                    <a:cubicBezTo>
                      <a:pt x="397" y="2001"/>
                      <a:pt x="388" y="1989"/>
                      <a:pt x="381" y="1987"/>
                    </a:cubicBezTo>
                    <a:cubicBezTo>
                      <a:pt x="383" y="1964"/>
                      <a:pt x="388" y="1961"/>
                      <a:pt x="383" y="1940"/>
                    </a:cubicBezTo>
                    <a:lnTo>
                      <a:pt x="383" y="1940"/>
                    </a:lnTo>
                    <a:lnTo>
                      <a:pt x="374" y="1945"/>
                    </a:lnTo>
                    <a:cubicBezTo>
                      <a:pt x="309" y="1936"/>
                      <a:pt x="360" y="1926"/>
                      <a:pt x="353" y="1908"/>
                    </a:cubicBezTo>
                    <a:lnTo>
                      <a:pt x="358" y="1908"/>
                    </a:lnTo>
                    <a:cubicBezTo>
                      <a:pt x="409" y="1869"/>
                      <a:pt x="337" y="1887"/>
                      <a:pt x="395" y="1850"/>
                    </a:cubicBezTo>
                    <a:lnTo>
                      <a:pt x="355" y="1848"/>
                    </a:lnTo>
                    <a:cubicBezTo>
                      <a:pt x="267" y="1834"/>
                      <a:pt x="411" y="1815"/>
                      <a:pt x="383" y="1787"/>
                    </a:cubicBezTo>
                    <a:lnTo>
                      <a:pt x="383" y="1787"/>
                    </a:lnTo>
                    <a:lnTo>
                      <a:pt x="360" y="1792"/>
                    </a:lnTo>
                    <a:cubicBezTo>
                      <a:pt x="332" y="1773"/>
                      <a:pt x="483" y="1776"/>
                      <a:pt x="497" y="1767"/>
                    </a:cubicBezTo>
                    <a:cubicBezTo>
                      <a:pt x="504" y="1767"/>
                      <a:pt x="508" y="1773"/>
                      <a:pt x="513" y="1778"/>
                    </a:cubicBezTo>
                    <a:cubicBezTo>
                      <a:pt x="571" y="1757"/>
                      <a:pt x="462" y="1764"/>
                      <a:pt x="455" y="1736"/>
                    </a:cubicBezTo>
                    <a:lnTo>
                      <a:pt x="455" y="1736"/>
                    </a:lnTo>
                    <a:cubicBezTo>
                      <a:pt x="475" y="1738"/>
                      <a:pt x="503" y="1749"/>
                      <a:pt x="520" y="1749"/>
                    </a:cubicBezTo>
                    <a:cubicBezTo>
                      <a:pt x="526" y="1749"/>
                      <a:pt x="531" y="1748"/>
                      <a:pt x="534" y="1743"/>
                    </a:cubicBezTo>
                    <a:cubicBezTo>
                      <a:pt x="557" y="1743"/>
                      <a:pt x="457" y="1671"/>
                      <a:pt x="518" y="1665"/>
                    </a:cubicBezTo>
                    <a:cubicBezTo>
                      <a:pt x="494" y="1662"/>
                      <a:pt x="471" y="1662"/>
                      <a:pt x="460" y="1646"/>
                    </a:cubicBezTo>
                    <a:cubicBezTo>
                      <a:pt x="457" y="1639"/>
                      <a:pt x="481" y="1634"/>
                      <a:pt x="497" y="1630"/>
                    </a:cubicBezTo>
                    <a:cubicBezTo>
                      <a:pt x="513" y="1625"/>
                      <a:pt x="525" y="1614"/>
                      <a:pt x="494" y="1593"/>
                    </a:cubicBezTo>
                    <a:cubicBezTo>
                      <a:pt x="501" y="1593"/>
                      <a:pt x="508" y="1595"/>
                      <a:pt x="513" y="1597"/>
                    </a:cubicBezTo>
                    <a:cubicBezTo>
                      <a:pt x="501" y="1576"/>
                      <a:pt x="506" y="1542"/>
                      <a:pt x="476" y="1518"/>
                    </a:cubicBezTo>
                    <a:lnTo>
                      <a:pt x="476" y="1518"/>
                    </a:lnTo>
                    <a:cubicBezTo>
                      <a:pt x="493" y="1525"/>
                      <a:pt x="506" y="1527"/>
                      <a:pt x="514" y="1527"/>
                    </a:cubicBezTo>
                    <a:cubicBezTo>
                      <a:pt x="561" y="1527"/>
                      <a:pt x="503" y="1453"/>
                      <a:pt x="536" y="1453"/>
                    </a:cubicBezTo>
                    <a:cubicBezTo>
                      <a:pt x="544" y="1453"/>
                      <a:pt x="555" y="1457"/>
                      <a:pt x="573" y="1465"/>
                    </a:cubicBezTo>
                    <a:lnTo>
                      <a:pt x="589" y="1426"/>
                    </a:lnTo>
                    <a:lnTo>
                      <a:pt x="601" y="1433"/>
                    </a:lnTo>
                    <a:cubicBezTo>
                      <a:pt x="622" y="1414"/>
                      <a:pt x="601" y="1391"/>
                      <a:pt x="583" y="1365"/>
                    </a:cubicBezTo>
                    <a:cubicBezTo>
                      <a:pt x="592" y="1365"/>
                      <a:pt x="601" y="1375"/>
                      <a:pt x="606" y="1379"/>
                    </a:cubicBezTo>
                    <a:cubicBezTo>
                      <a:pt x="650" y="1361"/>
                      <a:pt x="647" y="1356"/>
                      <a:pt x="620" y="1291"/>
                    </a:cubicBezTo>
                    <a:lnTo>
                      <a:pt x="620" y="1291"/>
                    </a:lnTo>
                    <a:lnTo>
                      <a:pt x="654" y="1312"/>
                    </a:lnTo>
                    <a:cubicBezTo>
                      <a:pt x="643" y="1289"/>
                      <a:pt x="745" y="1303"/>
                      <a:pt x="736" y="1243"/>
                    </a:cubicBezTo>
                    <a:lnTo>
                      <a:pt x="736" y="1243"/>
                    </a:lnTo>
                    <a:cubicBezTo>
                      <a:pt x="740" y="1247"/>
                      <a:pt x="745" y="1252"/>
                      <a:pt x="747" y="1259"/>
                    </a:cubicBezTo>
                    <a:cubicBezTo>
                      <a:pt x="742" y="1192"/>
                      <a:pt x="905" y="1259"/>
                      <a:pt x="812" y="1145"/>
                    </a:cubicBezTo>
                    <a:lnTo>
                      <a:pt x="810" y="1099"/>
                    </a:lnTo>
                    <a:cubicBezTo>
                      <a:pt x="805" y="1101"/>
                      <a:pt x="801" y="1102"/>
                      <a:pt x="797" y="1102"/>
                    </a:cubicBezTo>
                    <a:cubicBezTo>
                      <a:pt x="769" y="1102"/>
                      <a:pt x="765" y="1049"/>
                      <a:pt x="740" y="1041"/>
                    </a:cubicBezTo>
                    <a:cubicBezTo>
                      <a:pt x="742" y="1037"/>
                      <a:pt x="747" y="1035"/>
                      <a:pt x="753" y="1035"/>
                    </a:cubicBezTo>
                    <a:cubicBezTo>
                      <a:pt x="771" y="1035"/>
                      <a:pt x="800" y="1050"/>
                      <a:pt x="791" y="1064"/>
                    </a:cubicBezTo>
                    <a:lnTo>
                      <a:pt x="784" y="1062"/>
                    </a:lnTo>
                    <a:lnTo>
                      <a:pt x="784" y="1062"/>
                    </a:lnTo>
                    <a:cubicBezTo>
                      <a:pt x="799" y="1081"/>
                      <a:pt x="810" y="1087"/>
                      <a:pt x="820" y="1087"/>
                    </a:cubicBezTo>
                    <a:cubicBezTo>
                      <a:pt x="834" y="1087"/>
                      <a:pt x="844" y="1076"/>
                      <a:pt x="856" y="1076"/>
                    </a:cubicBezTo>
                    <a:cubicBezTo>
                      <a:pt x="862" y="1076"/>
                      <a:pt x="869" y="1079"/>
                      <a:pt x="877" y="1090"/>
                    </a:cubicBezTo>
                    <a:cubicBezTo>
                      <a:pt x="940" y="1036"/>
                      <a:pt x="1030" y="1027"/>
                      <a:pt x="1095" y="997"/>
                    </a:cubicBezTo>
                    <a:lnTo>
                      <a:pt x="1055" y="951"/>
                    </a:lnTo>
                    <a:lnTo>
                      <a:pt x="1083" y="939"/>
                    </a:lnTo>
                    <a:cubicBezTo>
                      <a:pt x="1097" y="946"/>
                      <a:pt x="1118" y="974"/>
                      <a:pt x="1097" y="981"/>
                    </a:cubicBezTo>
                    <a:cubicBezTo>
                      <a:pt x="1101" y="984"/>
                      <a:pt x="1105" y="986"/>
                      <a:pt x="1107" y="986"/>
                    </a:cubicBezTo>
                    <a:cubicBezTo>
                      <a:pt x="1122" y="986"/>
                      <a:pt x="1112" y="938"/>
                      <a:pt x="1106" y="930"/>
                    </a:cubicBezTo>
                    <a:cubicBezTo>
                      <a:pt x="1156" y="930"/>
                      <a:pt x="1131" y="990"/>
                      <a:pt x="1140" y="990"/>
                    </a:cubicBezTo>
                    <a:cubicBezTo>
                      <a:pt x="1140" y="990"/>
                      <a:pt x="1141" y="990"/>
                      <a:pt x="1141" y="990"/>
                    </a:cubicBezTo>
                    <a:lnTo>
                      <a:pt x="1155" y="976"/>
                    </a:lnTo>
                    <a:lnTo>
                      <a:pt x="1148" y="974"/>
                    </a:lnTo>
                    <a:cubicBezTo>
                      <a:pt x="1148" y="946"/>
                      <a:pt x="1134" y="925"/>
                      <a:pt x="1160" y="913"/>
                    </a:cubicBezTo>
                    <a:cubicBezTo>
                      <a:pt x="1166" y="913"/>
                      <a:pt x="1172" y="917"/>
                      <a:pt x="1177" y="921"/>
                    </a:cubicBezTo>
                    <a:lnTo>
                      <a:pt x="1177" y="921"/>
                    </a:lnTo>
                    <a:cubicBezTo>
                      <a:pt x="1178" y="916"/>
                      <a:pt x="1179" y="914"/>
                      <a:pt x="1181" y="914"/>
                    </a:cubicBezTo>
                    <a:cubicBezTo>
                      <a:pt x="1183" y="914"/>
                      <a:pt x="1185" y="920"/>
                      <a:pt x="1188" y="927"/>
                    </a:cubicBezTo>
                    <a:lnTo>
                      <a:pt x="1180" y="924"/>
                    </a:lnTo>
                    <a:lnTo>
                      <a:pt x="1180" y="924"/>
                    </a:lnTo>
                    <a:cubicBezTo>
                      <a:pt x="1186" y="930"/>
                      <a:pt x="1190" y="937"/>
                      <a:pt x="1194" y="937"/>
                    </a:cubicBezTo>
                    <a:cubicBezTo>
                      <a:pt x="1194" y="937"/>
                      <a:pt x="1194" y="937"/>
                      <a:pt x="1195" y="937"/>
                    </a:cubicBezTo>
                    <a:cubicBezTo>
                      <a:pt x="1196" y="939"/>
                      <a:pt x="1196" y="940"/>
                      <a:pt x="1198" y="940"/>
                    </a:cubicBezTo>
                    <a:cubicBezTo>
                      <a:pt x="1199" y="940"/>
                      <a:pt x="1201" y="937"/>
                      <a:pt x="1204" y="932"/>
                    </a:cubicBezTo>
                    <a:lnTo>
                      <a:pt x="1241" y="916"/>
                    </a:lnTo>
                    <a:lnTo>
                      <a:pt x="1199" y="888"/>
                    </a:lnTo>
                    <a:cubicBezTo>
                      <a:pt x="1199" y="859"/>
                      <a:pt x="1229" y="869"/>
                      <a:pt x="1190" y="841"/>
                    </a:cubicBezTo>
                    <a:lnTo>
                      <a:pt x="1190" y="841"/>
                    </a:lnTo>
                    <a:cubicBezTo>
                      <a:pt x="1202" y="848"/>
                      <a:pt x="1214" y="851"/>
                      <a:pt x="1225" y="851"/>
                    </a:cubicBezTo>
                    <a:cubicBezTo>
                      <a:pt x="1276" y="851"/>
                      <a:pt x="1320" y="788"/>
                      <a:pt x="1344" y="788"/>
                    </a:cubicBezTo>
                    <a:cubicBezTo>
                      <a:pt x="1345" y="788"/>
                      <a:pt x="1346" y="788"/>
                      <a:pt x="1348" y="788"/>
                    </a:cubicBezTo>
                    <a:cubicBezTo>
                      <a:pt x="1343" y="758"/>
                      <a:pt x="1359" y="730"/>
                      <a:pt x="1389" y="719"/>
                    </a:cubicBezTo>
                    <a:cubicBezTo>
                      <a:pt x="1375" y="716"/>
                      <a:pt x="1336" y="679"/>
                      <a:pt x="1359" y="670"/>
                    </a:cubicBezTo>
                    <a:lnTo>
                      <a:pt x="1359" y="670"/>
                    </a:lnTo>
                    <a:cubicBezTo>
                      <a:pt x="1386" y="702"/>
                      <a:pt x="1402" y="710"/>
                      <a:pt x="1416" y="710"/>
                    </a:cubicBezTo>
                    <a:cubicBezTo>
                      <a:pt x="1430" y="710"/>
                      <a:pt x="1441" y="702"/>
                      <a:pt x="1459" y="702"/>
                    </a:cubicBezTo>
                    <a:cubicBezTo>
                      <a:pt x="1468" y="702"/>
                      <a:pt x="1479" y="704"/>
                      <a:pt x="1493" y="711"/>
                    </a:cubicBezTo>
                    <a:lnTo>
                      <a:pt x="1493" y="711"/>
                    </a:lnTo>
                    <a:cubicBezTo>
                      <a:pt x="1454" y="688"/>
                      <a:pt x="1539" y="655"/>
                      <a:pt x="1466" y="626"/>
                    </a:cubicBezTo>
                    <a:cubicBezTo>
                      <a:pt x="1468" y="625"/>
                      <a:pt x="1471" y="624"/>
                      <a:pt x="1473" y="624"/>
                    </a:cubicBezTo>
                    <a:cubicBezTo>
                      <a:pt x="1490" y="624"/>
                      <a:pt x="1502" y="652"/>
                      <a:pt x="1528" y="658"/>
                    </a:cubicBezTo>
                    <a:cubicBezTo>
                      <a:pt x="1533" y="596"/>
                      <a:pt x="1628" y="596"/>
                      <a:pt x="1656" y="540"/>
                    </a:cubicBezTo>
                    <a:cubicBezTo>
                      <a:pt x="1644" y="531"/>
                      <a:pt x="1621" y="524"/>
                      <a:pt x="1612" y="501"/>
                    </a:cubicBezTo>
                    <a:lnTo>
                      <a:pt x="1612" y="501"/>
                    </a:lnTo>
                    <a:lnTo>
                      <a:pt x="1691" y="519"/>
                    </a:lnTo>
                    <a:cubicBezTo>
                      <a:pt x="1693" y="507"/>
                      <a:pt x="1644" y="471"/>
                      <a:pt x="1670" y="471"/>
                    </a:cubicBezTo>
                    <a:cubicBezTo>
                      <a:pt x="1673" y="471"/>
                      <a:pt x="1678" y="472"/>
                      <a:pt x="1684" y="473"/>
                    </a:cubicBezTo>
                    <a:cubicBezTo>
                      <a:pt x="1672" y="468"/>
                      <a:pt x="1656" y="461"/>
                      <a:pt x="1656" y="454"/>
                    </a:cubicBezTo>
                    <a:cubicBezTo>
                      <a:pt x="1721" y="427"/>
                      <a:pt x="1744" y="366"/>
                      <a:pt x="1772" y="315"/>
                    </a:cubicBezTo>
                    <a:cubicBezTo>
                      <a:pt x="1795" y="250"/>
                      <a:pt x="1851" y="202"/>
                      <a:pt x="1916" y="185"/>
                    </a:cubicBezTo>
                    <a:lnTo>
                      <a:pt x="1916" y="185"/>
                    </a:lnTo>
                    <a:cubicBezTo>
                      <a:pt x="1912" y="186"/>
                      <a:pt x="1909" y="186"/>
                      <a:pt x="1906" y="186"/>
                    </a:cubicBezTo>
                    <a:cubicBezTo>
                      <a:pt x="1884" y="186"/>
                      <a:pt x="1886" y="177"/>
                      <a:pt x="1890" y="167"/>
                    </a:cubicBezTo>
                    <a:lnTo>
                      <a:pt x="1890" y="167"/>
                    </a:lnTo>
                    <a:cubicBezTo>
                      <a:pt x="1889" y="167"/>
                      <a:pt x="1888" y="168"/>
                      <a:pt x="1887" y="168"/>
                    </a:cubicBezTo>
                    <a:cubicBezTo>
                      <a:pt x="1876" y="168"/>
                      <a:pt x="1856" y="150"/>
                      <a:pt x="1839" y="144"/>
                    </a:cubicBezTo>
                    <a:lnTo>
                      <a:pt x="1913" y="123"/>
                    </a:lnTo>
                    <a:cubicBezTo>
                      <a:pt x="1865" y="93"/>
                      <a:pt x="1932" y="74"/>
                      <a:pt x="1885" y="49"/>
                    </a:cubicBezTo>
                    <a:lnTo>
                      <a:pt x="1885" y="49"/>
                    </a:lnTo>
                    <a:lnTo>
                      <a:pt x="1888" y="67"/>
                    </a:lnTo>
                    <a:cubicBezTo>
                      <a:pt x="1839" y="23"/>
                      <a:pt x="1749" y="37"/>
                      <a:pt x="16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03" name="Google Shape;11103;p50"/>
              <p:cNvSpPr/>
              <p:nvPr/>
            </p:nvSpPr>
            <p:spPr>
              <a:xfrm>
                <a:off x="467975" y="1653650"/>
                <a:ext cx="525" cy="225"/>
              </a:xfrm>
              <a:custGeom>
                <a:avLst/>
                <a:gdLst/>
                <a:ahLst/>
                <a:cxnLst/>
                <a:rect l="l" t="t" r="r" b="b"/>
                <a:pathLst>
                  <a:path w="21" h="9" extrusionOk="0">
                    <a:moveTo>
                      <a:pt x="16" y="1"/>
                    </a:moveTo>
                    <a:cubicBezTo>
                      <a:pt x="11" y="1"/>
                      <a:pt x="5" y="3"/>
                      <a:pt x="0" y="9"/>
                    </a:cubicBezTo>
                    <a:cubicBezTo>
                      <a:pt x="7" y="4"/>
                      <a:pt x="14" y="4"/>
                      <a:pt x="21" y="2"/>
                    </a:cubicBezTo>
                    <a:cubicBezTo>
                      <a:pt x="19" y="1"/>
                      <a:pt x="1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04" name="Google Shape;11104;p50"/>
              <p:cNvSpPr/>
              <p:nvPr/>
            </p:nvSpPr>
            <p:spPr>
              <a:xfrm>
                <a:off x="473650" y="1628475"/>
                <a:ext cx="125" cy="125"/>
              </a:xfrm>
              <a:custGeom>
                <a:avLst/>
                <a:gdLst/>
                <a:ahLst/>
                <a:cxnLst/>
                <a:rect l="l" t="t" r="r" b="b"/>
                <a:pathLst>
                  <a:path w="5" h="5" extrusionOk="0">
                    <a:moveTo>
                      <a:pt x="0" y="0"/>
                    </a:moveTo>
                    <a:cubicBezTo>
                      <a:pt x="0" y="3"/>
                      <a:pt x="3" y="5"/>
                      <a:pt x="5"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05" name="Google Shape;11105;p50"/>
              <p:cNvSpPr/>
              <p:nvPr/>
            </p:nvSpPr>
            <p:spPr>
              <a:xfrm>
                <a:off x="480825" y="1676350"/>
                <a:ext cx="325" cy="600"/>
              </a:xfrm>
              <a:custGeom>
                <a:avLst/>
                <a:gdLst/>
                <a:ahLst/>
                <a:cxnLst/>
                <a:rect l="l" t="t" r="r" b="b"/>
                <a:pathLst>
                  <a:path w="13" h="24" extrusionOk="0">
                    <a:moveTo>
                      <a:pt x="12" y="0"/>
                    </a:moveTo>
                    <a:lnTo>
                      <a:pt x="12" y="0"/>
                    </a:lnTo>
                    <a:cubicBezTo>
                      <a:pt x="5" y="7"/>
                      <a:pt x="1" y="14"/>
                      <a:pt x="8" y="23"/>
                    </a:cubicBezTo>
                    <a:cubicBezTo>
                      <a:pt x="5" y="14"/>
                      <a:pt x="8"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06" name="Google Shape;11106;p50"/>
              <p:cNvSpPr/>
              <p:nvPr/>
            </p:nvSpPr>
            <p:spPr>
              <a:xfrm>
                <a:off x="499675" y="1678300"/>
                <a:ext cx="600" cy="625"/>
              </a:xfrm>
              <a:custGeom>
                <a:avLst/>
                <a:gdLst/>
                <a:ahLst/>
                <a:cxnLst/>
                <a:rect l="l" t="t" r="r" b="b"/>
                <a:pathLst>
                  <a:path w="24" h="25" extrusionOk="0">
                    <a:moveTo>
                      <a:pt x="0" y="1"/>
                    </a:moveTo>
                    <a:lnTo>
                      <a:pt x="0" y="1"/>
                    </a:lnTo>
                    <a:cubicBezTo>
                      <a:pt x="9" y="8"/>
                      <a:pt x="5" y="15"/>
                      <a:pt x="5" y="24"/>
                    </a:cubicBezTo>
                    <a:cubicBezTo>
                      <a:pt x="10" y="18"/>
                      <a:pt x="16" y="8"/>
                      <a:pt x="21" y="7"/>
                    </a:cubicBezTo>
                    <a:lnTo>
                      <a:pt x="21" y="7"/>
                    </a:lnTo>
                    <a:lnTo>
                      <a:pt x="23" y="8"/>
                    </a:lnTo>
                    <a:cubicBezTo>
                      <a:pt x="23" y="7"/>
                      <a:pt x="22" y="7"/>
                      <a:pt x="21" y="7"/>
                    </a:cubicBezTo>
                    <a:cubicBezTo>
                      <a:pt x="21" y="7"/>
                      <a:pt x="21" y="7"/>
                      <a:pt x="21" y="7"/>
                    </a:cubicBezTo>
                    <a:lnTo>
                      <a:pt x="21" y="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07" name="Google Shape;11107;p50"/>
              <p:cNvSpPr/>
              <p:nvPr/>
            </p:nvSpPr>
            <p:spPr>
              <a:xfrm>
                <a:off x="498700" y="1685225"/>
                <a:ext cx="650" cy="425"/>
              </a:xfrm>
              <a:custGeom>
                <a:avLst/>
                <a:gdLst/>
                <a:ahLst/>
                <a:cxnLst/>
                <a:rect l="l" t="t" r="r" b="b"/>
                <a:pathLst>
                  <a:path w="26" h="17" extrusionOk="0">
                    <a:moveTo>
                      <a:pt x="14" y="1"/>
                    </a:moveTo>
                    <a:cubicBezTo>
                      <a:pt x="7" y="1"/>
                      <a:pt x="1" y="5"/>
                      <a:pt x="2" y="14"/>
                    </a:cubicBezTo>
                    <a:cubicBezTo>
                      <a:pt x="6" y="14"/>
                      <a:pt x="7" y="17"/>
                      <a:pt x="9" y="17"/>
                    </a:cubicBezTo>
                    <a:cubicBezTo>
                      <a:pt x="10" y="17"/>
                      <a:pt x="10" y="17"/>
                      <a:pt x="11" y="16"/>
                    </a:cubicBezTo>
                    <a:lnTo>
                      <a:pt x="25" y="4"/>
                    </a:lnTo>
                    <a:cubicBezTo>
                      <a:pt x="22" y="2"/>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08" name="Google Shape;11108;p50"/>
              <p:cNvSpPr/>
              <p:nvPr/>
            </p:nvSpPr>
            <p:spPr>
              <a:xfrm>
                <a:off x="497725" y="1681100"/>
                <a:ext cx="1625" cy="725"/>
              </a:xfrm>
              <a:custGeom>
                <a:avLst/>
                <a:gdLst/>
                <a:ahLst/>
                <a:cxnLst/>
                <a:rect l="l" t="t" r="r" b="b"/>
                <a:pathLst>
                  <a:path w="65" h="29" extrusionOk="0">
                    <a:moveTo>
                      <a:pt x="23" y="0"/>
                    </a:moveTo>
                    <a:cubicBezTo>
                      <a:pt x="0" y="23"/>
                      <a:pt x="14" y="23"/>
                      <a:pt x="28" y="28"/>
                    </a:cubicBezTo>
                    <a:lnTo>
                      <a:pt x="28" y="28"/>
                    </a:lnTo>
                    <a:cubicBezTo>
                      <a:pt x="64" y="0"/>
                      <a:pt x="43" y="0"/>
                      <a:pt x="23" y="0"/>
                    </a:cubicBezTo>
                    <a:close/>
                    <a:moveTo>
                      <a:pt x="28" y="28"/>
                    </a:moveTo>
                    <a:cubicBezTo>
                      <a:pt x="28" y="28"/>
                      <a:pt x="27" y="28"/>
                      <a:pt x="27" y="28"/>
                    </a:cubicBezTo>
                    <a:lnTo>
                      <a:pt x="30" y="28"/>
                    </a:lnTo>
                    <a:cubicBezTo>
                      <a:pt x="29" y="28"/>
                      <a:pt x="28" y="28"/>
                      <a:pt x="28"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09" name="Google Shape;11109;p50"/>
              <p:cNvSpPr/>
              <p:nvPr/>
            </p:nvSpPr>
            <p:spPr>
              <a:xfrm>
                <a:off x="498575" y="1681800"/>
                <a:ext cx="600" cy="300"/>
              </a:xfrm>
              <a:custGeom>
                <a:avLst/>
                <a:gdLst/>
                <a:ahLst/>
                <a:cxnLst/>
                <a:rect l="l" t="t" r="r" b="b"/>
                <a:pathLst>
                  <a:path w="24" h="12" extrusionOk="0">
                    <a:moveTo>
                      <a:pt x="0" y="2"/>
                    </a:moveTo>
                    <a:lnTo>
                      <a:pt x="0" y="2"/>
                    </a:lnTo>
                    <a:cubicBezTo>
                      <a:pt x="2" y="5"/>
                      <a:pt x="7" y="7"/>
                      <a:pt x="9" y="12"/>
                    </a:cubicBezTo>
                    <a:cubicBezTo>
                      <a:pt x="23" y="0"/>
                      <a:pt x="9" y="5"/>
                      <a:pt x="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10" name="Google Shape;11110;p50"/>
              <p:cNvSpPr/>
              <p:nvPr/>
            </p:nvSpPr>
            <p:spPr>
              <a:xfrm>
                <a:off x="496125" y="1676550"/>
                <a:ext cx="1700" cy="725"/>
              </a:xfrm>
              <a:custGeom>
                <a:avLst/>
                <a:gdLst/>
                <a:ahLst/>
                <a:cxnLst/>
                <a:rect l="l" t="t" r="r" b="b"/>
                <a:pathLst>
                  <a:path w="68" h="29" extrusionOk="0">
                    <a:moveTo>
                      <a:pt x="62" y="0"/>
                    </a:moveTo>
                    <a:cubicBezTo>
                      <a:pt x="48" y="0"/>
                      <a:pt x="1" y="22"/>
                      <a:pt x="33" y="27"/>
                    </a:cubicBezTo>
                    <a:cubicBezTo>
                      <a:pt x="33" y="28"/>
                      <a:pt x="34" y="28"/>
                      <a:pt x="34" y="28"/>
                    </a:cubicBezTo>
                    <a:cubicBezTo>
                      <a:pt x="39" y="28"/>
                      <a:pt x="57" y="8"/>
                      <a:pt x="59" y="8"/>
                    </a:cubicBezTo>
                    <a:cubicBezTo>
                      <a:pt x="60" y="8"/>
                      <a:pt x="60" y="9"/>
                      <a:pt x="59" y="11"/>
                    </a:cubicBezTo>
                    <a:cubicBezTo>
                      <a:pt x="68" y="3"/>
                      <a:pt x="67"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11" name="Google Shape;11111;p50"/>
              <p:cNvSpPr/>
              <p:nvPr/>
            </p:nvSpPr>
            <p:spPr>
              <a:xfrm>
                <a:off x="496375" y="1682375"/>
                <a:ext cx="775" cy="825"/>
              </a:xfrm>
              <a:custGeom>
                <a:avLst/>
                <a:gdLst/>
                <a:ahLst/>
                <a:cxnLst/>
                <a:rect l="l" t="t" r="r" b="b"/>
                <a:pathLst>
                  <a:path w="31" h="33" extrusionOk="0">
                    <a:moveTo>
                      <a:pt x="30" y="0"/>
                    </a:moveTo>
                    <a:lnTo>
                      <a:pt x="0" y="19"/>
                    </a:lnTo>
                    <a:lnTo>
                      <a:pt x="5" y="33"/>
                    </a:lnTo>
                    <a:lnTo>
                      <a:pt x="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12" name="Google Shape;11112;p50"/>
              <p:cNvSpPr/>
              <p:nvPr/>
            </p:nvSpPr>
            <p:spPr>
              <a:xfrm>
                <a:off x="495025" y="1680900"/>
                <a:ext cx="600" cy="625"/>
              </a:xfrm>
              <a:custGeom>
                <a:avLst/>
                <a:gdLst/>
                <a:ahLst/>
                <a:cxnLst/>
                <a:rect l="l" t="t" r="r" b="b"/>
                <a:pathLst>
                  <a:path w="24" h="25" extrusionOk="0">
                    <a:moveTo>
                      <a:pt x="7" y="1"/>
                    </a:moveTo>
                    <a:cubicBezTo>
                      <a:pt x="5" y="1"/>
                      <a:pt x="3" y="1"/>
                      <a:pt x="1" y="4"/>
                    </a:cubicBezTo>
                    <a:lnTo>
                      <a:pt x="10" y="24"/>
                    </a:lnTo>
                    <a:cubicBezTo>
                      <a:pt x="12" y="20"/>
                      <a:pt x="19" y="18"/>
                      <a:pt x="24" y="18"/>
                    </a:cubicBezTo>
                    <a:cubicBezTo>
                      <a:pt x="17" y="10"/>
                      <a:pt x="12"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13" name="Google Shape;11113;p50"/>
              <p:cNvSpPr/>
              <p:nvPr/>
            </p:nvSpPr>
            <p:spPr>
              <a:xfrm>
                <a:off x="495550" y="1681325"/>
                <a:ext cx="500" cy="200"/>
              </a:xfrm>
              <a:custGeom>
                <a:avLst/>
                <a:gdLst/>
                <a:ahLst/>
                <a:cxnLst/>
                <a:rect l="l" t="t" r="r" b="b"/>
                <a:pathLst>
                  <a:path w="20" h="8" extrusionOk="0">
                    <a:moveTo>
                      <a:pt x="1" y="1"/>
                    </a:moveTo>
                    <a:cubicBezTo>
                      <a:pt x="5" y="5"/>
                      <a:pt x="12" y="7"/>
                      <a:pt x="19" y="7"/>
                    </a:cubicBezTo>
                    <a:cubicBezTo>
                      <a:pt x="15" y="3"/>
                      <a:pt x="8"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14" name="Google Shape;11114;p50"/>
              <p:cNvSpPr/>
              <p:nvPr/>
            </p:nvSpPr>
            <p:spPr>
              <a:xfrm>
                <a:off x="495550" y="1682375"/>
                <a:ext cx="250" cy="550"/>
              </a:xfrm>
              <a:custGeom>
                <a:avLst/>
                <a:gdLst/>
                <a:ahLst/>
                <a:cxnLst/>
                <a:rect l="l" t="t" r="r" b="b"/>
                <a:pathLst>
                  <a:path w="10" h="22" extrusionOk="0">
                    <a:moveTo>
                      <a:pt x="1" y="0"/>
                    </a:moveTo>
                    <a:lnTo>
                      <a:pt x="8" y="21"/>
                    </a:lnTo>
                    <a:lnTo>
                      <a:pt x="10" y="1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15" name="Google Shape;11115;p50"/>
              <p:cNvSpPr/>
              <p:nvPr/>
            </p:nvSpPr>
            <p:spPr>
              <a:xfrm>
                <a:off x="489650" y="1677375"/>
                <a:ext cx="950" cy="550"/>
              </a:xfrm>
              <a:custGeom>
                <a:avLst/>
                <a:gdLst/>
                <a:ahLst/>
                <a:cxnLst/>
                <a:rect l="l" t="t" r="r" b="b"/>
                <a:pathLst>
                  <a:path w="38" h="22" extrusionOk="0">
                    <a:moveTo>
                      <a:pt x="12" y="1"/>
                    </a:moveTo>
                    <a:cubicBezTo>
                      <a:pt x="0" y="12"/>
                      <a:pt x="2" y="22"/>
                      <a:pt x="12" y="22"/>
                    </a:cubicBezTo>
                    <a:cubicBezTo>
                      <a:pt x="23" y="17"/>
                      <a:pt x="33" y="17"/>
                      <a:pt x="37" y="3"/>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16" name="Google Shape;11116;p50"/>
              <p:cNvSpPr/>
              <p:nvPr/>
            </p:nvSpPr>
            <p:spPr>
              <a:xfrm>
                <a:off x="489825" y="1679925"/>
                <a:ext cx="775" cy="1025"/>
              </a:xfrm>
              <a:custGeom>
                <a:avLst/>
                <a:gdLst/>
                <a:ahLst/>
                <a:cxnLst/>
                <a:rect l="l" t="t" r="r" b="b"/>
                <a:pathLst>
                  <a:path w="31" h="41" extrusionOk="0">
                    <a:moveTo>
                      <a:pt x="30" y="1"/>
                    </a:moveTo>
                    <a:lnTo>
                      <a:pt x="0" y="40"/>
                    </a:lnTo>
                    <a:lnTo>
                      <a:pt x="21" y="29"/>
                    </a:lnTo>
                    <a:cubicBezTo>
                      <a:pt x="21" y="19"/>
                      <a:pt x="26" y="8"/>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17" name="Google Shape;11117;p50"/>
              <p:cNvSpPr/>
              <p:nvPr/>
            </p:nvSpPr>
            <p:spPr>
              <a:xfrm>
                <a:off x="487550" y="1680000"/>
                <a:ext cx="1525" cy="700"/>
              </a:xfrm>
              <a:custGeom>
                <a:avLst/>
                <a:gdLst/>
                <a:ahLst/>
                <a:cxnLst/>
                <a:rect l="l" t="t" r="r" b="b"/>
                <a:pathLst>
                  <a:path w="61" h="28" extrusionOk="0">
                    <a:moveTo>
                      <a:pt x="52" y="0"/>
                    </a:moveTo>
                    <a:lnTo>
                      <a:pt x="52" y="0"/>
                    </a:lnTo>
                    <a:cubicBezTo>
                      <a:pt x="40" y="9"/>
                      <a:pt x="1" y="16"/>
                      <a:pt x="26" y="28"/>
                    </a:cubicBezTo>
                    <a:cubicBezTo>
                      <a:pt x="35" y="19"/>
                      <a:pt x="61" y="19"/>
                      <a:pt x="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18" name="Google Shape;11118;p50"/>
              <p:cNvSpPr/>
              <p:nvPr/>
            </p:nvSpPr>
            <p:spPr>
              <a:xfrm>
                <a:off x="482675" y="1672350"/>
                <a:ext cx="1600" cy="1525"/>
              </a:xfrm>
              <a:custGeom>
                <a:avLst/>
                <a:gdLst/>
                <a:ahLst/>
                <a:cxnLst/>
                <a:rect l="l" t="t" r="r" b="b"/>
                <a:pathLst>
                  <a:path w="64" h="61" extrusionOk="0">
                    <a:moveTo>
                      <a:pt x="64" y="0"/>
                    </a:moveTo>
                    <a:lnTo>
                      <a:pt x="1" y="58"/>
                    </a:lnTo>
                    <a:lnTo>
                      <a:pt x="6" y="60"/>
                    </a:lnTo>
                    <a:lnTo>
                      <a:pt x="6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19" name="Google Shape;11119;p50"/>
              <p:cNvSpPr/>
              <p:nvPr/>
            </p:nvSpPr>
            <p:spPr>
              <a:xfrm>
                <a:off x="473300" y="1670550"/>
                <a:ext cx="1650" cy="950"/>
              </a:xfrm>
              <a:custGeom>
                <a:avLst/>
                <a:gdLst/>
                <a:ahLst/>
                <a:cxnLst/>
                <a:rect l="l" t="t" r="r" b="b"/>
                <a:pathLst>
                  <a:path w="66" h="38" extrusionOk="0">
                    <a:moveTo>
                      <a:pt x="40" y="0"/>
                    </a:moveTo>
                    <a:cubicBezTo>
                      <a:pt x="32" y="0"/>
                      <a:pt x="23" y="6"/>
                      <a:pt x="0" y="26"/>
                    </a:cubicBezTo>
                    <a:cubicBezTo>
                      <a:pt x="1" y="35"/>
                      <a:pt x="4" y="37"/>
                      <a:pt x="9" y="37"/>
                    </a:cubicBezTo>
                    <a:cubicBezTo>
                      <a:pt x="18" y="37"/>
                      <a:pt x="32" y="26"/>
                      <a:pt x="40" y="26"/>
                    </a:cubicBezTo>
                    <a:cubicBezTo>
                      <a:pt x="44" y="26"/>
                      <a:pt x="46" y="29"/>
                      <a:pt x="44" y="37"/>
                    </a:cubicBezTo>
                    <a:cubicBezTo>
                      <a:pt x="65" y="30"/>
                      <a:pt x="47" y="10"/>
                      <a:pt x="65" y="5"/>
                    </a:cubicBezTo>
                    <a:cubicBezTo>
                      <a:pt x="53" y="4"/>
                      <a:pt x="47"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20" name="Google Shape;11120;p50"/>
              <p:cNvSpPr/>
              <p:nvPr/>
            </p:nvSpPr>
            <p:spPr>
              <a:xfrm>
                <a:off x="513575" y="1603900"/>
                <a:ext cx="775" cy="300"/>
              </a:xfrm>
              <a:custGeom>
                <a:avLst/>
                <a:gdLst/>
                <a:ahLst/>
                <a:cxnLst/>
                <a:rect l="l" t="t" r="r" b="b"/>
                <a:pathLst>
                  <a:path w="31" h="12" extrusionOk="0">
                    <a:moveTo>
                      <a:pt x="1" y="0"/>
                    </a:moveTo>
                    <a:lnTo>
                      <a:pt x="8" y="12"/>
                    </a:lnTo>
                    <a:lnTo>
                      <a:pt x="31"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21" name="Google Shape;11121;p50"/>
              <p:cNvSpPr/>
              <p:nvPr/>
            </p:nvSpPr>
            <p:spPr>
              <a:xfrm>
                <a:off x="512650" y="1602500"/>
                <a:ext cx="1350" cy="725"/>
              </a:xfrm>
              <a:custGeom>
                <a:avLst/>
                <a:gdLst/>
                <a:ahLst/>
                <a:cxnLst/>
                <a:rect l="l" t="t" r="r" b="b"/>
                <a:pathLst>
                  <a:path w="54" h="29" extrusionOk="0">
                    <a:moveTo>
                      <a:pt x="12" y="1"/>
                    </a:moveTo>
                    <a:cubicBezTo>
                      <a:pt x="12" y="5"/>
                      <a:pt x="14" y="10"/>
                      <a:pt x="5" y="10"/>
                    </a:cubicBezTo>
                    <a:cubicBezTo>
                      <a:pt x="4" y="10"/>
                      <a:pt x="2" y="10"/>
                      <a:pt x="0" y="10"/>
                    </a:cubicBezTo>
                    <a:lnTo>
                      <a:pt x="0" y="10"/>
                    </a:lnTo>
                    <a:lnTo>
                      <a:pt x="54" y="29"/>
                    </a:lnTo>
                    <a:lnTo>
                      <a:pt x="54" y="29"/>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22" name="Google Shape;11122;p50"/>
              <p:cNvSpPr/>
              <p:nvPr/>
            </p:nvSpPr>
            <p:spPr>
              <a:xfrm>
                <a:off x="464825" y="1642425"/>
                <a:ext cx="900" cy="325"/>
              </a:xfrm>
              <a:custGeom>
                <a:avLst/>
                <a:gdLst/>
                <a:ahLst/>
                <a:cxnLst/>
                <a:rect l="l" t="t" r="r" b="b"/>
                <a:pathLst>
                  <a:path w="36" h="13" extrusionOk="0">
                    <a:moveTo>
                      <a:pt x="36" y="1"/>
                    </a:moveTo>
                    <a:lnTo>
                      <a:pt x="1" y="8"/>
                    </a:lnTo>
                    <a:lnTo>
                      <a:pt x="13" y="13"/>
                    </a:lnTo>
                    <a:cubicBezTo>
                      <a:pt x="29" y="13"/>
                      <a:pt x="31" y="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23" name="Google Shape;11123;p50"/>
              <p:cNvSpPr/>
              <p:nvPr/>
            </p:nvSpPr>
            <p:spPr>
              <a:xfrm>
                <a:off x="468075" y="1636400"/>
                <a:ext cx="1250" cy="450"/>
              </a:xfrm>
              <a:custGeom>
                <a:avLst/>
                <a:gdLst/>
                <a:ahLst/>
                <a:cxnLst/>
                <a:rect l="l" t="t" r="r" b="b"/>
                <a:pathLst>
                  <a:path w="50" h="18" extrusionOk="0">
                    <a:moveTo>
                      <a:pt x="3" y="1"/>
                    </a:moveTo>
                    <a:lnTo>
                      <a:pt x="1" y="6"/>
                    </a:lnTo>
                    <a:lnTo>
                      <a:pt x="49" y="17"/>
                    </a:lnTo>
                    <a:lnTo>
                      <a:pt x="49" y="17"/>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24" name="Google Shape;11124;p50"/>
              <p:cNvSpPr/>
              <p:nvPr/>
            </p:nvSpPr>
            <p:spPr>
              <a:xfrm>
                <a:off x="469250" y="1630800"/>
                <a:ext cx="1475" cy="775"/>
              </a:xfrm>
              <a:custGeom>
                <a:avLst/>
                <a:gdLst/>
                <a:ahLst/>
                <a:cxnLst/>
                <a:rect l="l" t="t" r="r" b="b"/>
                <a:pathLst>
                  <a:path w="59" h="31" extrusionOk="0">
                    <a:moveTo>
                      <a:pt x="12" y="0"/>
                    </a:moveTo>
                    <a:lnTo>
                      <a:pt x="12" y="0"/>
                    </a:lnTo>
                    <a:cubicBezTo>
                      <a:pt x="6" y="5"/>
                      <a:pt x="6" y="16"/>
                      <a:pt x="4" y="24"/>
                    </a:cubicBezTo>
                    <a:lnTo>
                      <a:pt x="4" y="24"/>
                    </a:lnTo>
                    <a:cubicBezTo>
                      <a:pt x="17" y="11"/>
                      <a:pt x="59" y="25"/>
                      <a:pt x="12" y="0"/>
                    </a:cubicBezTo>
                    <a:close/>
                    <a:moveTo>
                      <a:pt x="4" y="24"/>
                    </a:moveTo>
                    <a:cubicBezTo>
                      <a:pt x="2" y="25"/>
                      <a:pt x="1" y="27"/>
                      <a:pt x="0" y="30"/>
                    </a:cubicBezTo>
                    <a:cubicBezTo>
                      <a:pt x="2" y="28"/>
                      <a:pt x="3" y="26"/>
                      <a:pt x="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25" name="Google Shape;11125;p50"/>
              <p:cNvSpPr/>
              <p:nvPr/>
            </p:nvSpPr>
            <p:spPr>
              <a:xfrm>
                <a:off x="514225" y="1602775"/>
                <a:ext cx="1000" cy="575"/>
              </a:xfrm>
              <a:custGeom>
                <a:avLst/>
                <a:gdLst/>
                <a:ahLst/>
                <a:cxnLst/>
                <a:rect l="l" t="t" r="r" b="b"/>
                <a:pathLst>
                  <a:path w="40" h="23" extrusionOk="0">
                    <a:moveTo>
                      <a:pt x="6" y="1"/>
                    </a:moveTo>
                    <a:cubicBezTo>
                      <a:pt x="6" y="1"/>
                      <a:pt x="6" y="1"/>
                      <a:pt x="7" y="1"/>
                    </a:cubicBezTo>
                    <a:lnTo>
                      <a:pt x="7" y="1"/>
                    </a:lnTo>
                    <a:cubicBezTo>
                      <a:pt x="7" y="1"/>
                      <a:pt x="7" y="1"/>
                      <a:pt x="7" y="1"/>
                    </a:cubicBezTo>
                    <a:cubicBezTo>
                      <a:pt x="6" y="1"/>
                      <a:pt x="6" y="1"/>
                      <a:pt x="6" y="1"/>
                    </a:cubicBezTo>
                    <a:close/>
                    <a:moveTo>
                      <a:pt x="7" y="1"/>
                    </a:moveTo>
                    <a:lnTo>
                      <a:pt x="7" y="1"/>
                    </a:lnTo>
                    <a:cubicBezTo>
                      <a:pt x="0" y="8"/>
                      <a:pt x="35" y="18"/>
                      <a:pt x="39" y="22"/>
                    </a:cubicBezTo>
                    <a:cubicBezTo>
                      <a:pt x="38" y="11"/>
                      <a:pt x="13"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26" name="Google Shape;11126;p50"/>
              <p:cNvSpPr/>
              <p:nvPr/>
            </p:nvSpPr>
            <p:spPr>
              <a:xfrm>
                <a:off x="513450" y="1598575"/>
                <a:ext cx="675" cy="700"/>
              </a:xfrm>
              <a:custGeom>
                <a:avLst/>
                <a:gdLst/>
                <a:ahLst/>
                <a:cxnLst/>
                <a:rect l="l" t="t" r="r" b="b"/>
                <a:pathLst>
                  <a:path w="27" h="28" extrusionOk="0">
                    <a:moveTo>
                      <a:pt x="1" y="0"/>
                    </a:moveTo>
                    <a:lnTo>
                      <a:pt x="13" y="23"/>
                    </a:lnTo>
                    <a:lnTo>
                      <a:pt x="26"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27" name="Google Shape;11127;p50"/>
              <p:cNvSpPr/>
              <p:nvPr/>
            </p:nvSpPr>
            <p:spPr>
              <a:xfrm>
                <a:off x="513500" y="1596300"/>
                <a:ext cx="1375" cy="2050"/>
              </a:xfrm>
              <a:custGeom>
                <a:avLst/>
                <a:gdLst/>
                <a:ahLst/>
                <a:cxnLst/>
                <a:rect l="l" t="t" r="r" b="b"/>
                <a:pathLst>
                  <a:path w="55" h="82" extrusionOk="0">
                    <a:moveTo>
                      <a:pt x="44" y="0"/>
                    </a:moveTo>
                    <a:cubicBezTo>
                      <a:pt x="1" y="0"/>
                      <a:pt x="48" y="46"/>
                      <a:pt x="22" y="59"/>
                    </a:cubicBezTo>
                    <a:lnTo>
                      <a:pt x="8" y="59"/>
                    </a:lnTo>
                    <a:lnTo>
                      <a:pt x="50" y="82"/>
                    </a:lnTo>
                    <a:cubicBezTo>
                      <a:pt x="50" y="54"/>
                      <a:pt x="31" y="12"/>
                      <a:pt x="55" y="1"/>
                    </a:cubicBezTo>
                    <a:cubicBezTo>
                      <a:pt x="51" y="0"/>
                      <a:pt x="47"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28" name="Google Shape;11128;p50"/>
              <p:cNvSpPr/>
              <p:nvPr/>
            </p:nvSpPr>
            <p:spPr>
              <a:xfrm>
                <a:off x="518050" y="1595425"/>
                <a:ext cx="425" cy="550"/>
              </a:xfrm>
              <a:custGeom>
                <a:avLst/>
                <a:gdLst/>
                <a:ahLst/>
                <a:cxnLst/>
                <a:rect l="l" t="t" r="r" b="b"/>
                <a:pathLst>
                  <a:path w="17" h="22" extrusionOk="0">
                    <a:moveTo>
                      <a:pt x="1" y="1"/>
                    </a:moveTo>
                    <a:lnTo>
                      <a:pt x="1" y="1"/>
                    </a:lnTo>
                    <a:cubicBezTo>
                      <a:pt x="1" y="1"/>
                      <a:pt x="1" y="1"/>
                      <a:pt x="1" y="1"/>
                    </a:cubicBezTo>
                    <a:lnTo>
                      <a:pt x="1" y="1"/>
                    </a:lnTo>
                    <a:cubicBezTo>
                      <a:pt x="1" y="1"/>
                      <a:pt x="1" y="1"/>
                      <a:pt x="1" y="1"/>
                    </a:cubicBezTo>
                    <a:close/>
                    <a:moveTo>
                      <a:pt x="1" y="1"/>
                    </a:moveTo>
                    <a:cubicBezTo>
                      <a:pt x="2" y="2"/>
                      <a:pt x="4" y="8"/>
                      <a:pt x="5" y="22"/>
                    </a:cubicBezTo>
                    <a:cubicBezTo>
                      <a:pt x="6" y="21"/>
                      <a:pt x="7" y="20"/>
                      <a:pt x="8" y="20"/>
                    </a:cubicBezTo>
                    <a:cubicBezTo>
                      <a:pt x="9" y="20"/>
                      <a:pt x="10" y="21"/>
                      <a:pt x="12" y="22"/>
                    </a:cubicBezTo>
                    <a:cubicBezTo>
                      <a:pt x="12" y="17"/>
                      <a:pt x="14" y="12"/>
                      <a:pt x="16" y="8"/>
                    </a:cubicBezTo>
                    <a:cubicBezTo>
                      <a:pt x="6" y="7"/>
                      <a:pt x="2" y="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29" name="Google Shape;11129;p50"/>
              <p:cNvSpPr/>
              <p:nvPr/>
            </p:nvSpPr>
            <p:spPr>
              <a:xfrm>
                <a:off x="518300" y="1595900"/>
                <a:ext cx="375" cy="175"/>
              </a:xfrm>
              <a:custGeom>
                <a:avLst/>
                <a:gdLst/>
                <a:ahLst/>
                <a:cxnLst/>
                <a:rect l="l" t="t" r="r" b="b"/>
                <a:pathLst>
                  <a:path w="15" h="7" extrusionOk="0">
                    <a:moveTo>
                      <a:pt x="5" y="0"/>
                    </a:moveTo>
                    <a:cubicBezTo>
                      <a:pt x="4" y="0"/>
                      <a:pt x="3" y="0"/>
                      <a:pt x="2" y="0"/>
                    </a:cubicBezTo>
                    <a:cubicBezTo>
                      <a:pt x="1" y="5"/>
                      <a:pt x="3" y="6"/>
                      <a:pt x="5" y="6"/>
                    </a:cubicBezTo>
                    <a:cubicBezTo>
                      <a:pt x="9" y="6"/>
                      <a:pt x="1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30" name="Google Shape;11130;p50"/>
              <p:cNvSpPr/>
              <p:nvPr/>
            </p:nvSpPr>
            <p:spPr>
              <a:xfrm>
                <a:off x="518500" y="1594300"/>
                <a:ext cx="1125" cy="575"/>
              </a:xfrm>
              <a:custGeom>
                <a:avLst/>
                <a:gdLst/>
                <a:ahLst/>
                <a:cxnLst/>
                <a:rect l="l" t="t" r="r" b="b"/>
                <a:pathLst>
                  <a:path w="45" h="23" extrusionOk="0">
                    <a:moveTo>
                      <a:pt x="21" y="0"/>
                    </a:moveTo>
                    <a:cubicBezTo>
                      <a:pt x="15" y="0"/>
                      <a:pt x="8" y="1"/>
                      <a:pt x="1" y="2"/>
                    </a:cubicBezTo>
                    <a:lnTo>
                      <a:pt x="15" y="23"/>
                    </a:lnTo>
                    <a:cubicBezTo>
                      <a:pt x="26" y="23"/>
                      <a:pt x="34" y="14"/>
                      <a:pt x="40" y="14"/>
                    </a:cubicBezTo>
                    <a:cubicBezTo>
                      <a:pt x="42" y="14"/>
                      <a:pt x="43" y="14"/>
                      <a:pt x="45" y="16"/>
                    </a:cubicBezTo>
                    <a:cubicBezTo>
                      <a:pt x="40" y="3"/>
                      <a:pt x="32"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31" name="Google Shape;11131;p50"/>
              <p:cNvSpPr/>
              <p:nvPr/>
            </p:nvSpPr>
            <p:spPr>
              <a:xfrm>
                <a:off x="517525" y="1593650"/>
                <a:ext cx="375" cy="300"/>
              </a:xfrm>
              <a:custGeom>
                <a:avLst/>
                <a:gdLst/>
                <a:ahLst/>
                <a:cxnLst/>
                <a:rect l="l" t="t" r="r" b="b"/>
                <a:pathLst>
                  <a:path w="15" h="12" extrusionOk="0">
                    <a:moveTo>
                      <a:pt x="0" y="0"/>
                    </a:moveTo>
                    <a:lnTo>
                      <a:pt x="5" y="12"/>
                    </a:lnTo>
                    <a:cubicBezTo>
                      <a:pt x="12" y="12"/>
                      <a:pt x="14" y="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32" name="Google Shape;11132;p50"/>
              <p:cNvSpPr/>
              <p:nvPr/>
            </p:nvSpPr>
            <p:spPr>
              <a:xfrm>
                <a:off x="517225" y="1593900"/>
                <a:ext cx="775" cy="625"/>
              </a:xfrm>
              <a:custGeom>
                <a:avLst/>
                <a:gdLst/>
                <a:ahLst/>
                <a:cxnLst/>
                <a:rect l="l" t="t" r="r" b="b"/>
                <a:pathLst>
                  <a:path w="31" h="25" extrusionOk="0">
                    <a:moveTo>
                      <a:pt x="5" y="1"/>
                    </a:moveTo>
                    <a:cubicBezTo>
                      <a:pt x="1" y="1"/>
                      <a:pt x="2" y="3"/>
                      <a:pt x="21" y="11"/>
                    </a:cubicBezTo>
                    <a:cubicBezTo>
                      <a:pt x="18" y="10"/>
                      <a:pt x="17" y="10"/>
                      <a:pt x="16" y="10"/>
                    </a:cubicBezTo>
                    <a:cubicBezTo>
                      <a:pt x="11" y="10"/>
                      <a:pt x="23" y="17"/>
                      <a:pt x="31" y="25"/>
                    </a:cubicBezTo>
                    <a:lnTo>
                      <a:pt x="17" y="2"/>
                    </a:lnTo>
                    <a:cubicBezTo>
                      <a:pt x="13" y="2"/>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33" name="Google Shape;11133;p50"/>
              <p:cNvSpPr/>
              <p:nvPr/>
            </p:nvSpPr>
            <p:spPr>
              <a:xfrm>
                <a:off x="516600" y="1594575"/>
                <a:ext cx="1125" cy="750"/>
              </a:xfrm>
              <a:custGeom>
                <a:avLst/>
                <a:gdLst/>
                <a:ahLst/>
                <a:cxnLst/>
                <a:rect l="l" t="t" r="r" b="b"/>
                <a:pathLst>
                  <a:path w="45" h="30" extrusionOk="0">
                    <a:moveTo>
                      <a:pt x="0" y="0"/>
                    </a:moveTo>
                    <a:cubicBezTo>
                      <a:pt x="0" y="19"/>
                      <a:pt x="13" y="30"/>
                      <a:pt x="24" y="30"/>
                    </a:cubicBezTo>
                    <a:cubicBezTo>
                      <a:pt x="34" y="30"/>
                      <a:pt x="43" y="23"/>
                      <a:pt x="44" y="7"/>
                    </a:cubicBezTo>
                    <a:lnTo>
                      <a:pt x="44" y="7"/>
                    </a:lnTo>
                    <a:cubicBezTo>
                      <a:pt x="36" y="10"/>
                      <a:pt x="29" y="13"/>
                      <a:pt x="22" y="13"/>
                    </a:cubicBezTo>
                    <a:cubicBezTo>
                      <a:pt x="16" y="13"/>
                      <a:pt x="9" y="1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34" name="Google Shape;11134;p50"/>
              <p:cNvSpPr/>
              <p:nvPr/>
            </p:nvSpPr>
            <p:spPr>
              <a:xfrm>
                <a:off x="512875" y="1595725"/>
                <a:ext cx="950" cy="550"/>
              </a:xfrm>
              <a:custGeom>
                <a:avLst/>
                <a:gdLst/>
                <a:ahLst/>
                <a:cxnLst/>
                <a:rect l="l" t="t" r="r" b="b"/>
                <a:pathLst>
                  <a:path w="38" h="22" extrusionOk="0">
                    <a:moveTo>
                      <a:pt x="22" y="0"/>
                    </a:moveTo>
                    <a:lnTo>
                      <a:pt x="1" y="7"/>
                    </a:lnTo>
                    <a:lnTo>
                      <a:pt x="16" y="21"/>
                    </a:lnTo>
                    <a:lnTo>
                      <a:pt x="16" y="21"/>
                    </a:lnTo>
                    <a:cubicBezTo>
                      <a:pt x="9" y="14"/>
                      <a:pt x="37" y="5"/>
                      <a:pt x="22" y="0"/>
                    </a:cubicBezTo>
                    <a:close/>
                    <a:moveTo>
                      <a:pt x="16" y="21"/>
                    </a:moveTo>
                    <a:cubicBezTo>
                      <a:pt x="16" y="21"/>
                      <a:pt x="17" y="21"/>
                      <a:pt x="17" y="21"/>
                    </a:cubicBezTo>
                    <a:lnTo>
                      <a:pt x="16" y="2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35" name="Google Shape;11135;p50"/>
              <p:cNvSpPr/>
              <p:nvPr/>
            </p:nvSpPr>
            <p:spPr>
              <a:xfrm>
                <a:off x="518625" y="1591725"/>
                <a:ext cx="1300" cy="425"/>
              </a:xfrm>
              <a:custGeom>
                <a:avLst/>
                <a:gdLst/>
                <a:ahLst/>
                <a:cxnLst/>
                <a:rect l="l" t="t" r="r" b="b"/>
                <a:pathLst>
                  <a:path w="52" h="17" extrusionOk="0">
                    <a:moveTo>
                      <a:pt x="0" y="1"/>
                    </a:moveTo>
                    <a:lnTo>
                      <a:pt x="12" y="17"/>
                    </a:lnTo>
                    <a:cubicBezTo>
                      <a:pt x="23" y="7"/>
                      <a:pt x="37" y="3"/>
                      <a:pt x="51" y="3"/>
                    </a:cubicBezTo>
                    <a:cubicBezTo>
                      <a:pt x="33" y="1"/>
                      <a:pt x="1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36" name="Google Shape;11136;p50"/>
              <p:cNvSpPr/>
              <p:nvPr/>
            </p:nvSpPr>
            <p:spPr>
              <a:xfrm>
                <a:off x="518050" y="1591150"/>
                <a:ext cx="600" cy="600"/>
              </a:xfrm>
              <a:custGeom>
                <a:avLst/>
                <a:gdLst/>
                <a:ahLst/>
                <a:cxnLst/>
                <a:rect l="l" t="t" r="r" b="b"/>
                <a:pathLst>
                  <a:path w="24" h="24" extrusionOk="0">
                    <a:moveTo>
                      <a:pt x="5" y="0"/>
                    </a:moveTo>
                    <a:lnTo>
                      <a:pt x="5" y="0"/>
                    </a:lnTo>
                    <a:cubicBezTo>
                      <a:pt x="0" y="17"/>
                      <a:pt x="9" y="21"/>
                      <a:pt x="23" y="24"/>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37" name="Google Shape;11137;p50"/>
              <p:cNvSpPr/>
              <p:nvPr/>
            </p:nvSpPr>
            <p:spPr>
              <a:xfrm>
                <a:off x="515900" y="1593050"/>
                <a:ext cx="900" cy="1200"/>
              </a:xfrm>
              <a:custGeom>
                <a:avLst/>
                <a:gdLst/>
                <a:ahLst/>
                <a:cxnLst/>
                <a:rect l="l" t="t" r="r" b="b"/>
                <a:pathLst>
                  <a:path w="36" h="48" extrusionOk="0">
                    <a:moveTo>
                      <a:pt x="0" y="1"/>
                    </a:moveTo>
                    <a:lnTo>
                      <a:pt x="0" y="8"/>
                    </a:lnTo>
                    <a:lnTo>
                      <a:pt x="35" y="4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38" name="Google Shape;11138;p50"/>
              <p:cNvSpPr/>
              <p:nvPr/>
            </p:nvSpPr>
            <p:spPr>
              <a:xfrm>
                <a:off x="519950" y="1589650"/>
                <a:ext cx="1075" cy="650"/>
              </a:xfrm>
              <a:custGeom>
                <a:avLst/>
                <a:gdLst/>
                <a:ahLst/>
                <a:cxnLst/>
                <a:rect l="l" t="t" r="r" b="b"/>
                <a:pathLst>
                  <a:path w="43" h="26" extrusionOk="0">
                    <a:moveTo>
                      <a:pt x="1" y="0"/>
                    </a:moveTo>
                    <a:lnTo>
                      <a:pt x="14" y="12"/>
                    </a:lnTo>
                    <a:lnTo>
                      <a:pt x="42" y="26"/>
                    </a:lnTo>
                    <a:lnTo>
                      <a:pt x="42"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39" name="Google Shape;11139;p50"/>
              <p:cNvSpPr/>
              <p:nvPr/>
            </p:nvSpPr>
            <p:spPr>
              <a:xfrm>
                <a:off x="520350" y="1587675"/>
                <a:ext cx="1475" cy="1050"/>
              </a:xfrm>
              <a:custGeom>
                <a:avLst/>
                <a:gdLst/>
                <a:ahLst/>
                <a:cxnLst/>
                <a:rect l="l" t="t" r="r" b="b"/>
                <a:pathLst>
                  <a:path w="59" h="42" extrusionOk="0">
                    <a:moveTo>
                      <a:pt x="19" y="0"/>
                    </a:moveTo>
                    <a:lnTo>
                      <a:pt x="19" y="0"/>
                    </a:lnTo>
                    <a:cubicBezTo>
                      <a:pt x="29" y="14"/>
                      <a:pt x="24" y="26"/>
                      <a:pt x="1" y="37"/>
                    </a:cubicBezTo>
                    <a:cubicBezTo>
                      <a:pt x="7" y="41"/>
                      <a:pt x="14" y="42"/>
                      <a:pt x="20" y="42"/>
                    </a:cubicBezTo>
                    <a:cubicBezTo>
                      <a:pt x="30" y="42"/>
                      <a:pt x="39" y="39"/>
                      <a:pt x="47" y="39"/>
                    </a:cubicBezTo>
                    <a:cubicBezTo>
                      <a:pt x="52" y="39"/>
                      <a:pt x="55" y="40"/>
                      <a:pt x="59" y="42"/>
                    </a:cubicBezTo>
                    <a:cubicBezTo>
                      <a:pt x="56" y="28"/>
                      <a:pt x="36" y="14"/>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40" name="Google Shape;11140;p50"/>
              <p:cNvSpPr/>
              <p:nvPr/>
            </p:nvSpPr>
            <p:spPr>
              <a:xfrm>
                <a:off x="520175" y="1587150"/>
                <a:ext cx="675" cy="550"/>
              </a:xfrm>
              <a:custGeom>
                <a:avLst/>
                <a:gdLst/>
                <a:ahLst/>
                <a:cxnLst/>
                <a:rect l="l" t="t" r="r" b="b"/>
                <a:pathLst>
                  <a:path w="27" h="22" extrusionOk="0">
                    <a:moveTo>
                      <a:pt x="1" y="0"/>
                    </a:moveTo>
                    <a:lnTo>
                      <a:pt x="1" y="0"/>
                    </a:lnTo>
                    <a:cubicBezTo>
                      <a:pt x="8" y="10"/>
                      <a:pt x="17" y="17"/>
                      <a:pt x="26" y="21"/>
                    </a:cubicBezTo>
                    <a:cubicBezTo>
                      <a:pt x="19" y="12"/>
                      <a:pt x="10"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41" name="Google Shape;11141;p50"/>
              <p:cNvSpPr/>
              <p:nvPr/>
            </p:nvSpPr>
            <p:spPr>
              <a:xfrm>
                <a:off x="518500" y="1590100"/>
                <a:ext cx="950" cy="250"/>
              </a:xfrm>
              <a:custGeom>
                <a:avLst/>
                <a:gdLst/>
                <a:ahLst/>
                <a:cxnLst/>
                <a:rect l="l" t="t" r="r" b="b"/>
                <a:pathLst>
                  <a:path w="38" h="10" extrusionOk="0">
                    <a:moveTo>
                      <a:pt x="1" y="1"/>
                    </a:moveTo>
                    <a:cubicBezTo>
                      <a:pt x="1" y="5"/>
                      <a:pt x="1" y="8"/>
                      <a:pt x="1" y="10"/>
                    </a:cubicBezTo>
                    <a:cubicBezTo>
                      <a:pt x="12" y="10"/>
                      <a:pt x="26" y="8"/>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42" name="Google Shape;11142;p50"/>
              <p:cNvSpPr/>
              <p:nvPr/>
            </p:nvSpPr>
            <p:spPr>
              <a:xfrm>
                <a:off x="518500" y="1589750"/>
                <a:ext cx="150" cy="425"/>
              </a:xfrm>
              <a:custGeom>
                <a:avLst/>
                <a:gdLst/>
                <a:ahLst/>
                <a:cxnLst/>
                <a:rect l="l" t="t" r="r" b="b"/>
                <a:pathLst>
                  <a:path w="6" h="17" extrusionOk="0">
                    <a:moveTo>
                      <a:pt x="5" y="1"/>
                    </a:moveTo>
                    <a:lnTo>
                      <a:pt x="1" y="17"/>
                    </a:lnTo>
                    <a:cubicBezTo>
                      <a:pt x="3" y="10"/>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43" name="Google Shape;11143;p50"/>
              <p:cNvSpPr/>
              <p:nvPr/>
            </p:nvSpPr>
            <p:spPr>
              <a:xfrm>
                <a:off x="518325" y="1590325"/>
                <a:ext cx="200" cy="100"/>
              </a:xfrm>
              <a:custGeom>
                <a:avLst/>
                <a:gdLst/>
                <a:ahLst/>
                <a:cxnLst/>
                <a:rect l="l" t="t" r="r" b="b"/>
                <a:pathLst>
                  <a:path w="8" h="4" extrusionOk="0">
                    <a:moveTo>
                      <a:pt x="8" y="1"/>
                    </a:moveTo>
                    <a:cubicBezTo>
                      <a:pt x="3" y="1"/>
                      <a:pt x="1" y="3"/>
                      <a:pt x="8" y="3"/>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44" name="Google Shape;11144;p50"/>
              <p:cNvSpPr/>
              <p:nvPr/>
            </p:nvSpPr>
            <p:spPr>
              <a:xfrm>
                <a:off x="515250" y="1591425"/>
                <a:ext cx="1775" cy="800"/>
              </a:xfrm>
              <a:custGeom>
                <a:avLst/>
                <a:gdLst/>
                <a:ahLst/>
                <a:cxnLst/>
                <a:rect l="l" t="t" r="r" b="b"/>
                <a:pathLst>
                  <a:path w="71" h="32" extrusionOk="0">
                    <a:moveTo>
                      <a:pt x="22" y="0"/>
                    </a:moveTo>
                    <a:cubicBezTo>
                      <a:pt x="16" y="0"/>
                      <a:pt x="9" y="2"/>
                      <a:pt x="1" y="6"/>
                    </a:cubicBezTo>
                    <a:cubicBezTo>
                      <a:pt x="24" y="17"/>
                      <a:pt x="44" y="8"/>
                      <a:pt x="69" y="30"/>
                    </a:cubicBezTo>
                    <a:lnTo>
                      <a:pt x="69" y="30"/>
                    </a:lnTo>
                    <a:cubicBezTo>
                      <a:pt x="55" y="17"/>
                      <a:pt x="42" y="0"/>
                      <a:pt x="22" y="0"/>
                    </a:cubicBezTo>
                    <a:close/>
                    <a:moveTo>
                      <a:pt x="69" y="30"/>
                    </a:moveTo>
                    <a:cubicBezTo>
                      <a:pt x="69" y="30"/>
                      <a:pt x="70" y="31"/>
                      <a:pt x="70" y="31"/>
                    </a:cubicBezTo>
                    <a:cubicBezTo>
                      <a:pt x="70" y="31"/>
                      <a:pt x="69" y="30"/>
                      <a:pt x="69" y="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45" name="Google Shape;11145;p50"/>
              <p:cNvSpPr/>
              <p:nvPr/>
            </p:nvSpPr>
            <p:spPr>
              <a:xfrm>
                <a:off x="517000" y="1590450"/>
                <a:ext cx="825" cy="675"/>
              </a:xfrm>
              <a:custGeom>
                <a:avLst/>
                <a:gdLst/>
                <a:ahLst/>
                <a:cxnLst/>
                <a:rect l="l" t="t" r="r" b="b"/>
                <a:pathLst>
                  <a:path w="33" h="27" extrusionOk="0">
                    <a:moveTo>
                      <a:pt x="12" y="1"/>
                    </a:moveTo>
                    <a:lnTo>
                      <a:pt x="0" y="19"/>
                    </a:lnTo>
                    <a:cubicBezTo>
                      <a:pt x="10" y="19"/>
                      <a:pt x="24" y="19"/>
                      <a:pt x="33" y="26"/>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46" name="Google Shape;11146;p50"/>
              <p:cNvSpPr/>
              <p:nvPr/>
            </p:nvSpPr>
            <p:spPr>
              <a:xfrm>
                <a:off x="517050" y="1590150"/>
                <a:ext cx="375" cy="325"/>
              </a:xfrm>
              <a:custGeom>
                <a:avLst/>
                <a:gdLst/>
                <a:ahLst/>
                <a:cxnLst/>
                <a:rect l="l" t="t" r="r" b="b"/>
                <a:pathLst>
                  <a:path w="15" h="13" extrusionOk="0">
                    <a:moveTo>
                      <a:pt x="1" y="1"/>
                    </a:moveTo>
                    <a:lnTo>
                      <a:pt x="10" y="13"/>
                    </a:lnTo>
                    <a:lnTo>
                      <a:pt x="15"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47" name="Google Shape;11147;p50"/>
              <p:cNvSpPr/>
              <p:nvPr/>
            </p:nvSpPr>
            <p:spPr>
              <a:xfrm>
                <a:off x="518450" y="1587150"/>
                <a:ext cx="775" cy="1025"/>
              </a:xfrm>
              <a:custGeom>
                <a:avLst/>
                <a:gdLst/>
                <a:ahLst/>
                <a:cxnLst/>
                <a:rect l="l" t="t" r="r" b="b"/>
                <a:pathLst>
                  <a:path w="31" h="41" extrusionOk="0">
                    <a:moveTo>
                      <a:pt x="14" y="0"/>
                    </a:moveTo>
                    <a:cubicBezTo>
                      <a:pt x="7" y="12"/>
                      <a:pt x="3" y="24"/>
                      <a:pt x="0" y="35"/>
                    </a:cubicBezTo>
                    <a:cubicBezTo>
                      <a:pt x="7" y="37"/>
                      <a:pt x="16" y="40"/>
                      <a:pt x="23" y="40"/>
                    </a:cubicBezTo>
                    <a:cubicBezTo>
                      <a:pt x="27" y="40"/>
                      <a:pt x="30" y="39"/>
                      <a:pt x="30" y="33"/>
                    </a:cubicBezTo>
                    <a:cubicBezTo>
                      <a:pt x="21" y="26"/>
                      <a:pt x="14" y="14"/>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48" name="Google Shape;11148;p50"/>
              <p:cNvSpPr/>
              <p:nvPr/>
            </p:nvSpPr>
            <p:spPr>
              <a:xfrm>
                <a:off x="518625" y="1589000"/>
                <a:ext cx="200" cy="75"/>
              </a:xfrm>
              <a:custGeom>
                <a:avLst/>
                <a:gdLst/>
                <a:ahLst/>
                <a:cxnLst/>
                <a:rect l="l" t="t" r="r" b="b"/>
                <a:pathLst>
                  <a:path w="8" h="3" extrusionOk="0">
                    <a:moveTo>
                      <a:pt x="5" y="1"/>
                    </a:moveTo>
                    <a:cubicBezTo>
                      <a:pt x="3" y="1"/>
                      <a:pt x="0" y="1"/>
                      <a:pt x="7"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49" name="Google Shape;11149;p50"/>
              <p:cNvSpPr/>
              <p:nvPr/>
            </p:nvSpPr>
            <p:spPr>
              <a:xfrm>
                <a:off x="518900" y="1584475"/>
                <a:ext cx="150" cy="25"/>
              </a:xfrm>
              <a:custGeom>
                <a:avLst/>
                <a:gdLst/>
                <a:ahLst/>
                <a:cxnLst/>
                <a:rect l="l" t="t" r="r" b="b"/>
                <a:pathLst>
                  <a:path w="6" h="1" extrusionOk="0">
                    <a:moveTo>
                      <a:pt x="5" y="1"/>
                    </a:moveTo>
                    <a:lnTo>
                      <a:pt x="1" y="1"/>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50" name="Google Shape;11150;p50"/>
              <p:cNvSpPr/>
              <p:nvPr/>
            </p:nvSpPr>
            <p:spPr>
              <a:xfrm>
                <a:off x="518050" y="1588000"/>
                <a:ext cx="475" cy="625"/>
              </a:xfrm>
              <a:custGeom>
                <a:avLst/>
                <a:gdLst/>
                <a:ahLst/>
                <a:cxnLst/>
                <a:rect l="l" t="t" r="r" b="b"/>
                <a:pathLst>
                  <a:path w="19" h="25" extrusionOk="0">
                    <a:moveTo>
                      <a:pt x="10" y="1"/>
                    </a:moveTo>
                    <a:cubicBezTo>
                      <a:pt x="9" y="1"/>
                      <a:pt x="8" y="1"/>
                      <a:pt x="9" y="3"/>
                    </a:cubicBezTo>
                    <a:cubicBezTo>
                      <a:pt x="0" y="10"/>
                      <a:pt x="9" y="17"/>
                      <a:pt x="19" y="24"/>
                    </a:cubicBezTo>
                    <a:cubicBezTo>
                      <a:pt x="16" y="17"/>
                      <a:pt x="14" y="8"/>
                      <a:pt x="16" y="1"/>
                    </a:cubicBezTo>
                    <a:cubicBezTo>
                      <a:pt x="14" y="1"/>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51" name="Google Shape;11151;p50"/>
              <p:cNvSpPr/>
              <p:nvPr/>
            </p:nvSpPr>
            <p:spPr>
              <a:xfrm>
                <a:off x="519250" y="1586325"/>
                <a:ext cx="850" cy="375"/>
              </a:xfrm>
              <a:custGeom>
                <a:avLst/>
                <a:gdLst/>
                <a:ahLst/>
                <a:cxnLst/>
                <a:rect l="l" t="t" r="r" b="b"/>
                <a:pathLst>
                  <a:path w="34" h="15" extrusionOk="0">
                    <a:moveTo>
                      <a:pt x="24" y="1"/>
                    </a:moveTo>
                    <a:lnTo>
                      <a:pt x="24" y="1"/>
                    </a:lnTo>
                    <a:cubicBezTo>
                      <a:pt x="15" y="6"/>
                      <a:pt x="8" y="10"/>
                      <a:pt x="1" y="15"/>
                    </a:cubicBezTo>
                    <a:cubicBezTo>
                      <a:pt x="15" y="13"/>
                      <a:pt x="33" y="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52" name="Google Shape;11152;p50"/>
              <p:cNvSpPr/>
              <p:nvPr/>
            </p:nvSpPr>
            <p:spPr>
              <a:xfrm>
                <a:off x="519025" y="1588950"/>
                <a:ext cx="250" cy="25"/>
              </a:xfrm>
              <a:custGeom>
                <a:avLst/>
                <a:gdLst/>
                <a:ahLst/>
                <a:cxnLst/>
                <a:rect l="l" t="t" r="r" b="b"/>
                <a:pathLst>
                  <a:path w="10" h="1" extrusionOk="0">
                    <a:moveTo>
                      <a:pt x="0" y="0"/>
                    </a:moveTo>
                    <a:lnTo>
                      <a:pt x="0" y="0"/>
                    </a:lnTo>
                    <a:cubicBezTo>
                      <a:pt x="10" y="0"/>
                      <a:pt x="5"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53" name="Google Shape;11153;p50"/>
              <p:cNvSpPr/>
              <p:nvPr/>
            </p:nvSpPr>
            <p:spPr>
              <a:xfrm>
                <a:off x="518500" y="1588600"/>
                <a:ext cx="550" cy="425"/>
              </a:xfrm>
              <a:custGeom>
                <a:avLst/>
                <a:gdLst/>
                <a:ahLst/>
                <a:cxnLst/>
                <a:rect l="l" t="t" r="r" b="b"/>
                <a:pathLst>
                  <a:path w="22" h="17" extrusionOk="0">
                    <a:moveTo>
                      <a:pt x="1" y="0"/>
                    </a:moveTo>
                    <a:lnTo>
                      <a:pt x="1" y="0"/>
                    </a:lnTo>
                    <a:cubicBezTo>
                      <a:pt x="3" y="5"/>
                      <a:pt x="5" y="10"/>
                      <a:pt x="10" y="17"/>
                    </a:cubicBezTo>
                    <a:cubicBezTo>
                      <a:pt x="15" y="14"/>
                      <a:pt x="17" y="14"/>
                      <a:pt x="21" y="14"/>
                    </a:cubicBezTo>
                    <a:cubicBezTo>
                      <a:pt x="15" y="7"/>
                      <a:pt x="8"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54" name="Google Shape;11154;p50"/>
              <p:cNvSpPr/>
              <p:nvPr/>
            </p:nvSpPr>
            <p:spPr>
              <a:xfrm>
                <a:off x="513275" y="1583025"/>
                <a:ext cx="5650" cy="1825"/>
              </a:xfrm>
              <a:custGeom>
                <a:avLst/>
                <a:gdLst/>
                <a:ahLst/>
                <a:cxnLst/>
                <a:rect l="l" t="t" r="r" b="b"/>
                <a:pathLst>
                  <a:path w="226" h="73" extrusionOk="0">
                    <a:moveTo>
                      <a:pt x="25" y="0"/>
                    </a:moveTo>
                    <a:cubicBezTo>
                      <a:pt x="21" y="0"/>
                      <a:pt x="17" y="0"/>
                      <a:pt x="13" y="1"/>
                    </a:cubicBezTo>
                    <a:lnTo>
                      <a:pt x="33" y="22"/>
                    </a:lnTo>
                    <a:cubicBezTo>
                      <a:pt x="27" y="22"/>
                      <a:pt x="17" y="17"/>
                      <a:pt x="9" y="17"/>
                    </a:cubicBezTo>
                    <a:cubicBezTo>
                      <a:pt x="6" y="17"/>
                      <a:pt x="3" y="17"/>
                      <a:pt x="1" y="19"/>
                    </a:cubicBezTo>
                    <a:cubicBezTo>
                      <a:pt x="33" y="22"/>
                      <a:pt x="64" y="43"/>
                      <a:pt x="26" y="59"/>
                    </a:cubicBezTo>
                    <a:cubicBezTo>
                      <a:pt x="38" y="69"/>
                      <a:pt x="69" y="73"/>
                      <a:pt x="104" y="73"/>
                    </a:cubicBezTo>
                    <a:cubicBezTo>
                      <a:pt x="145" y="73"/>
                      <a:pt x="191" y="67"/>
                      <a:pt x="226" y="59"/>
                    </a:cubicBezTo>
                    <a:cubicBezTo>
                      <a:pt x="207" y="59"/>
                      <a:pt x="189" y="52"/>
                      <a:pt x="177" y="38"/>
                    </a:cubicBezTo>
                    <a:cubicBezTo>
                      <a:pt x="162" y="42"/>
                      <a:pt x="143" y="66"/>
                      <a:pt x="120" y="66"/>
                    </a:cubicBezTo>
                    <a:cubicBezTo>
                      <a:pt x="115" y="66"/>
                      <a:pt x="109" y="65"/>
                      <a:pt x="103" y="61"/>
                    </a:cubicBezTo>
                    <a:cubicBezTo>
                      <a:pt x="87" y="36"/>
                      <a:pt x="117" y="40"/>
                      <a:pt x="135" y="29"/>
                    </a:cubicBezTo>
                    <a:lnTo>
                      <a:pt x="135" y="29"/>
                    </a:lnTo>
                    <a:cubicBezTo>
                      <a:pt x="131" y="30"/>
                      <a:pt x="128" y="30"/>
                      <a:pt x="124" y="30"/>
                    </a:cubicBezTo>
                    <a:cubicBezTo>
                      <a:pt x="92" y="30"/>
                      <a:pt x="71"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55" name="Google Shape;11155;p50"/>
              <p:cNvSpPr/>
              <p:nvPr/>
            </p:nvSpPr>
            <p:spPr>
              <a:xfrm>
                <a:off x="518725" y="1584550"/>
                <a:ext cx="1300" cy="1175"/>
              </a:xfrm>
              <a:custGeom>
                <a:avLst/>
                <a:gdLst/>
                <a:ahLst/>
                <a:cxnLst/>
                <a:rect l="l" t="t" r="r" b="b"/>
                <a:pathLst>
                  <a:path w="52" h="47" extrusionOk="0">
                    <a:moveTo>
                      <a:pt x="12" y="0"/>
                    </a:moveTo>
                    <a:lnTo>
                      <a:pt x="6" y="39"/>
                    </a:lnTo>
                    <a:lnTo>
                      <a:pt x="1" y="37"/>
                    </a:lnTo>
                    <a:lnTo>
                      <a:pt x="6" y="46"/>
                    </a:lnTo>
                    <a:cubicBezTo>
                      <a:pt x="10" y="37"/>
                      <a:pt x="24" y="30"/>
                      <a:pt x="52" y="19"/>
                    </a:cubicBezTo>
                    <a:cubicBezTo>
                      <a:pt x="43" y="7"/>
                      <a:pt x="29"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56" name="Google Shape;11156;p50"/>
              <p:cNvSpPr/>
              <p:nvPr/>
            </p:nvSpPr>
            <p:spPr>
              <a:xfrm>
                <a:off x="516475" y="1585650"/>
                <a:ext cx="2800" cy="1525"/>
              </a:xfrm>
              <a:custGeom>
                <a:avLst/>
                <a:gdLst/>
                <a:ahLst/>
                <a:cxnLst/>
                <a:rect l="l" t="t" r="r" b="b"/>
                <a:pathLst>
                  <a:path w="112" h="61" extrusionOk="0">
                    <a:moveTo>
                      <a:pt x="96" y="0"/>
                    </a:moveTo>
                    <a:cubicBezTo>
                      <a:pt x="89" y="12"/>
                      <a:pt x="89" y="26"/>
                      <a:pt x="91" y="40"/>
                    </a:cubicBezTo>
                    <a:cubicBezTo>
                      <a:pt x="94" y="36"/>
                      <a:pt x="96" y="34"/>
                      <a:pt x="98" y="34"/>
                    </a:cubicBezTo>
                    <a:cubicBezTo>
                      <a:pt x="102" y="34"/>
                      <a:pt x="103" y="40"/>
                      <a:pt x="105" y="42"/>
                    </a:cubicBezTo>
                    <a:lnTo>
                      <a:pt x="109" y="42"/>
                    </a:lnTo>
                    <a:cubicBezTo>
                      <a:pt x="107" y="43"/>
                      <a:pt x="105" y="44"/>
                      <a:pt x="105" y="44"/>
                    </a:cubicBezTo>
                    <a:cubicBezTo>
                      <a:pt x="104" y="44"/>
                      <a:pt x="104" y="43"/>
                      <a:pt x="105" y="42"/>
                    </a:cubicBezTo>
                    <a:lnTo>
                      <a:pt x="91" y="40"/>
                    </a:lnTo>
                    <a:cubicBezTo>
                      <a:pt x="61" y="32"/>
                      <a:pt x="46" y="15"/>
                      <a:pt x="16" y="15"/>
                    </a:cubicBezTo>
                    <a:cubicBezTo>
                      <a:pt x="12" y="15"/>
                      <a:pt x="6" y="15"/>
                      <a:pt x="0" y="16"/>
                    </a:cubicBezTo>
                    <a:cubicBezTo>
                      <a:pt x="0" y="42"/>
                      <a:pt x="31" y="37"/>
                      <a:pt x="45" y="53"/>
                    </a:cubicBezTo>
                    <a:cubicBezTo>
                      <a:pt x="43" y="41"/>
                      <a:pt x="44" y="37"/>
                      <a:pt x="47" y="37"/>
                    </a:cubicBezTo>
                    <a:cubicBezTo>
                      <a:pt x="52" y="37"/>
                      <a:pt x="61" y="47"/>
                      <a:pt x="72" y="47"/>
                    </a:cubicBezTo>
                    <a:cubicBezTo>
                      <a:pt x="76" y="47"/>
                      <a:pt x="81" y="45"/>
                      <a:pt x="86" y="40"/>
                    </a:cubicBezTo>
                    <a:cubicBezTo>
                      <a:pt x="91" y="46"/>
                      <a:pt x="93" y="53"/>
                      <a:pt x="93" y="60"/>
                    </a:cubicBezTo>
                    <a:cubicBezTo>
                      <a:pt x="100" y="53"/>
                      <a:pt x="105" y="49"/>
                      <a:pt x="112" y="42"/>
                    </a:cubicBezTo>
                    <a:lnTo>
                      <a:pt x="9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57" name="Google Shape;11157;p50"/>
              <p:cNvSpPr/>
              <p:nvPr/>
            </p:nvSpPr>
            <p:spPr>
              <a:xfrm>
                <a:off x="513450" y="1590625"/>
                <a:ext cx="275" cy="75"/>
              </a:xfrm>
              <a:custGeom>
                <a:avLst/>
                <a:gdLst/>
                <a:ahLst/>
                <a:cxnLst/>
                <a:rect l="l" t="t" r="r" b="b"/>
                <a:pathLst>
                  <a:path w="11" h="3" extrusionOk="0">
                    <a:moveTo>
                      <a:pt x="4" y="0"/>
                    </a:moveTo>
                    <a:cubicBezTo>
                      <a:pt x="3" y="0"/>
                      <a:pt x="2" y="1"/>
                      <a:pt x="1" y="3"/>
                    </a:cubicBezTo>
                    <a:lnTo>
                      <a:pt x="10" y="3"/>
                    </a:lnTo>
                    <a:cubicBezTo>
                      <a:pt x="8" y="1"/>
                      <a:pt x="6" y="0"/>
                      <a:pt x="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58" name="Google Shape;11158;p50"/>
              <p:cNvSpPr/>
              <p:nvPr/>
            </p:nvSpPr>
            <p:spPr>
              <a:xfrm>
                <a:off x="513700" y="1590300"/>
                <a:ext cx="2675" cy="800"/>
              </a:xfrm>
              <a:custGeom>
                <a:avLst/>
                <a:gdLst/>
                <a:ahLst/>
                <a:cxnLst/>
                <a:rect l="l" t="t" r="r" b="b"/>
                <a:pathLst>
                  <a:path w="107" h="32" extrusionOk="0">
                    <a:moveTo>
                      <a:pt x="80" y="1"/>
                    </a:moveTo>
                    <a:cubicBezTo>
                      <a:pt x="59" y="1"/>
                      <a:pt x="38" y="3"/>
                      <a:pt x="16" y="4"/>
                    </a:cubicBezTo>
                    <a:cubicBezTo>
                      <a:pt x="21" y="9"/>
                      <a:pt x="33" y="13"/>
                      <a:pt x="28" y="20"/>
                    </a:cubicBezTo>
                    <a:cubicBezTo>
                      <a:pt x="25" y="22"/>
                      <a:pt x="23" y="22"/>
                      <a:pt x="21" y="22"/>
                    </a:cubicBezTo>
                    <a:cubicBezTo>
                      <a:pt x="14" y="22"/>
                      <a:pt x="9" y="18"/>
                      <a:pt x="0" y="16"/>
                    </a:cubicBezTo>
                    <a:lnTo>
                      <a:pt x="0" y="16"/>
                    </a:lnTo>
                    <a:cubicBezTo>
                      <a:pt x="5" y="21"/>
                      <a:pt x="15" y="31"/>
                      <a:pt x="28" y="31"/>
                    </a:cubicBezTo>
                    <a:cubicBezTo>
                      <a:pt x="32" y="31"/>
                      <a:pt x="37" y="30"/>
                      <a:pt x="42" y="27"/>
                    </a:cubicBezTo>
                    <a:lnTo>
                      <a:pt x="37" y="23"/>
                    </a:lnTo>
                    <a:cubicBezTo>
                      <a:pt x="58" y="11"/>
                      <a:pt x="81" y="4"/>
                      <a:pt x="107" y="2"/>
                    </a:cubicBezTo>
                    <a:cubicBezTo>
                      <a:pt x="98" y="1"/>
                      <a:pt x="89" y="1"/>
                      <a:pt x="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59" name="Google Shape;11159;p50"/>
              <p:cNvSpPr/>
              <p:nvPr/>
            </p:nvSpPr>
            <p:spPr>
              <a:xfrm>
                <a:off x="515025" y="1587725"/>
                <a:ext cx="1250" cy="850"/>
              </a:xfrm>
              <a:custGeom>
                <a:avLst/>
                <a:gdLst/>
                <a:ahLst/>
                <a:cxnLst/>
                <a:rect l="l" t="t" r="r" b="b"/>
                <a:pathLst>
                  <a:path w="50" h="34" extrusionOk="0">
                    <a:moveTo>
                      <a:pt x="35" y="1"/>
                    </a:moveTo>
                    <a:lnTo>
                      <a:pt x="1" y="12"/>
                    </a:lnTo>
                    <a:lnTo>
                      <a:pt x="21" y="12"/>
                    </a:lnTo>
                    <a:cubicBezTo>
                      <a:pt x="10" y="31"/>
                      <a:pt x="35" y="31"/>
                      <a:pt x="49" y="33"/>
                    </a:cubicBezTo>
                    <a:lnTo>
                      <a:pt x="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60" name="Google Shape;11160;p50"/>
              <p:cNvSpPr/>
              <p:nvPr/>
            </p:nvSpPr>
            <p:spPr>
              <a:xfrm>
                <a:off x="519150" y="1584025"/>
                <a:ext cx="1350" cy="550"/>
              </a:xfrm>
              <a:custGeom>
                <a:avLst/>
                <a:gdLst/>
                <a:ahLst/>
                <a:cxnLst/>
                <a:rect l="l" t="t" r="r" b="b"/>
                <a:pathLst>
                  <a:path w="54" h="22" extrusionOk="0">
                    <a:moveTo>
                      <a:pt x="0" y="0"/>
                    </a:moveTo>
                    <a:lnTo>
                      <a:pt x="14" y="14"/>
                    </a:lnTo>
                    <a:lnTo>
                      <a:pt x="53" y="21"/>
                    </a:lnTo>
                    <a:lnTo>
                      <a:pt x="53" y="21"/>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61" name="Google Shape;11161;p50"/>
              <p:cNvSpPr/>
              <p:nvPr/>
            </p:nvSpPr>
            <p:spPr>
              <a:xfrm>
                <a:off x="519425" y="1583025"/>
                <a:ext cx="850" cy="325"/>
              </a:xfrm>
              <a:custGeom>
                <a:avLst/>
                <a:gdLst/>
                <a:ahLst/>
                <a:cxnLst/>
                <a:rect l="l" t="t" r="r" b="b"/>
                <a:pathLst>
                  <a:path w="34" h="13" extrusionOk="0">
                    <a:moveTo>
                      <a:pt x="15" y="1"/>
                    </a:moveTo>
                    <a:lnTo>
                      <a:pt x="1" y="10"/>
                    </a:lnTo>
                    <a:lnTo>
                      <a:pt x="33" y="12"/>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62" name="Google Shape;11162;p50"/>
              <p:cNvSpPr/>
              <p:nvPr/>
            </p:nvSpPr>
            <p:spPr>
              <a:xfrm>
                <a:off x="527300" y="1532300"/>
                <a:ext cx="150" cy="400"/>
              </a:xfrm>
              <a:custGeom>
                <a:avLst/>
                <a:gdLst/>
                <a:ahLst/>
                <a:cxnLst/>
                <a:rect l="l" t="t" r="r" b="b"/>
                <a:pathLst>
                  <a:path w="6" h="16" extrusionOk="0">
                    <a:moveTo>
                      <a:pt x="2" y="1"/>
                    </a:moveTo>
                    <a:cubicBezTo>
                      <a:pt x="2" y="1"/>
                      <a:pt x="1" y="1"/>
                      <a:pt x="1" y="1"/>
                    </a:cubicBezTo>
                    <a:lnTo>
                      <a:pt x="6" y="15"/>
                    </a:lnTo>
                    <a:cubicBezTo>
                      <a:pt x="6" y="7"/>
                      <a:pt x="4"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63" name="Google Shape;11163;p50"/>
              <p:cNvSpPr/>
              <p:nvPr/>
            </p:nvSpPr>
            <p:spPr>
              <a:xfrm>
                <a:off x="517525" y="1559800"/>
                <a:ext cx="2100" cy="475"/>
              </a:xfrm>
              <a:custGeom>
                <a:avLst/>
                <a:gdLst/>
                <a:ahLst/>
                <a:cxnLst/>
                <a:rect l="l" t="t" r="r" b="b"/>
                <a:pathLst>
                  <a:path w="84" h="19" extrusionOk="0">
                    <a:moveTo>
                      <a:pt x="9" y="0"/>
                    </a:moveTo>
                    <a:cubicBezTo>
                      <a:pt x="14" y="9"/>
                      <a:pt x="9" y="16"/>
                      <a:pt x="0" y="19"/>
                    </a:cubicBezTo>
                    <a:cubicBezTo>
                      <a:pt x="33" y="12"/>
                      <a:pt x="84" y="7"/>
                      <a:pt x="47" y="3"/>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64" name="Google Shape;11164;p50"/>
              <p:cNvSpPr/>
              <p:nvPr/>
            </p:nvSpPr>
            <p:spPr>
              <a:xfrm>
                <a:off x="518275" y="1544425"/>
                <a:ext cx="600" cy="725"/>
              </a:xfrm>
              <a:custGeom>
                <a:avLst/>
                <a:gdLst/>
                <a:ahLst/>
                <a:cxnLst/>
                <a:rect l="l" t="t" r="r" b="b"/>
                <a:pathLst>
                  <a:path w="24" h="29" extrusionOk="0">
                    <a:moveTo>
                      <a:pt x="0" y="1"/>
                    </a:moveTo>
                    <a:lnTo>
                      <a:pt x="0" y="1"/>
                    </a:lnTo>
                    <a:cubicBezTo>
                      <a:pt x="10" y="10"/>
                      <a:pt x="17" y="19"/>
                      <a:pt x="24" y="29"/>
                    </a:cubicBezTo>
                    <a:lnTo>
                      <a:pt x="12" y="6"/>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65" name="Google Shape;11165;p50"/>
              <p:cNvSpPr/>
              <p:nvPr/>
            </p:nvSpPr>
            <p:spPr>
              <a:xfrm>
                <a:off x="538775" y="1527325"/>
                <a:ext cx="550" cy="975"/>
              </a:xfrm>
              <a:custGeom>
                <a:avLst/>
                <a:gdLst/>
                <a:ahLst/>
                <a:cxnLst/>
                <a:rect l="l" t="t" r="r" b="b"/>
                <a:pathLst>
                  <a:path w="22" h="39" extrusionOk="0">
                    <a:moveTo>
                      <a:pt x="22" y="1"/>
                    </a:moveTo>
                    <a:cubicBezTo>
                      <a:pt x="1" y="3"/>
                      <a:pt x="13" y="20"/>
                      <a:pt x="15" y="38"/>
                    </a:cubicBezTo>
                    <a:lnTo>
                      <a:pt x="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66" name="Google Shape;11166;p50"/>
              <p:cNvSpPr/>
              <p:nvPr/>
            </p:nvSpPr>
            <p:spPr>
              <a:xfrm>
                <a:off x="517250" y="1571500"/>
                <a:ext cx="1100" cy="900"/>
              </a:xfrm>
              <a:custGeom>
                <a:avLst/>
                <a:gdLst/>
                <a:ahLst/>
                <a:cxnLst/>
                <a:rect l="l" t="t" r="r" b="b"/>
                <a:pathLst>
                  <a:path w="44" h="36" extrusionOk="0">
                    <a:moveTo>
                      <a:pt x="44" y="0"/>
                    </a:moveTo>
                    <a:lnTo>
                      <a:pt x="44" y="0"/>
                    </a:lnTo>
                    <a:cubicBezTo>
                      <a:pt x="26" y="20"/>
                      <a:pt x="1" y="35"/>
                      <a:pt x="22" y="35"/>
                    </a:cubicBezTo>
                    <a:cubicBezTo>
                      <a:pt x="24" y="35"/>
                      <a:pt x="25" y="35"/>
                      <a:pt x="27" y="35"/>
                    </a:cubicBezTo>
                    <a:cubicBezTo>
                      <a:pt x="37" y="26"/>
                      <a:pt x="41"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67" name="Google Shape;11167;p50"/>
              <p:cNvSpPr/>
              <p:nvPr/>
            </p:nvSpPr>
            <p:spPr>
              <a:xfrm>
                <a:off x="532125" y="1539800"/>
                <a:ext cx="200" cy="550"/>
              </a:xfrm>
              <a:custGeom>
                <a:avLst/>
                <a:gdLst/>
                <a:ahLst/>
                <a:cxnLst/>
                <a:rect l="l" t="t" r="r" b="b"/>
                <a:pathLst>
                  <a:path w="8" h="22" extrusionOk="0">
                    <a:moveTo>
                      <a:pt x="5" y="0"/>
                    </a:moveTo>
                    <a:lnTo>
                      <a:pt x="5" y="0"/>
                    </a:lnTo>
                    <a:cubicBezTo>
                      <a:pt x="0" y="7"/>
                      <a:pt x="3" y="14"/>
                      <a:pt x="7" y="21"/>
                    </a:cubicBezTo>
                    <a:cubicBezTo>
                      <a:pt x="7" y="14"/>
                      <a:pt x="7"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68" name="Google Shape;11168;p50"/>
              <p:cNvSpPr/>
              <p:nvPr/>
            </p:nvSpPr>
            <p:spPr>
              <a:xfrm>
                <a:off x="517975" y="1570850"/>
                <a:ext cx="900" cy="675"/>
              </a:xfrm>
              <a:custGeom>
                <a:avLst/>
                <a:gdLst/>
                <a:ahLst/>
                <a:cxnLst/>
                <a:rect l="l" t="t" r="r" b="b"/>
                <a:pathLst>
                  <a:path w="36" h="27" extrusionOk="0">
                    <a:moveTo>
                      <a:pt x="8" y="1"/>
                    </a:moveTo>
                    <a:cubicBezTo>
                      <a:pt x="5" y="3"/>
                      <a:pt x="3" y="6"/>
                      <a:pt x="1" y="8"/>
                    </a:cubicBezTo>
                    <a:cubicBezTo>
                      <a:pt x="8" y="15"/>
                      <a:pt x="15" y="17"/>
                      <a:pt x="15" y="26"/>
                    </a:cubicBezTo>
                    <a:cubicBezTo>
                      <a:pt x="26" y="15"/>
                      <a:pt x="36" y="6"/>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69" name="Google Shape;11169;p50"/>
              <p:cNvSpPr/>
              <p:nvPr/>
            </p:nvSpPr>
            <p:spPr>
              <a:xfrm>
                <a:off x="572350" y="1530925"/>
                <a:ext cx="75" cy="150"/>
              </a:xfrm>
              <a:custGeom>
                <a:avLst/>
                <a:gdLst/>
                <a:ahLst/>
                <a:cxnLst/>
                <a:rect l="l" t="t" r="r" b="b"/>
                <a:pathLst>
                  <a:path w="3" h="6" extrusionOk="0">
                    <a:moveTo>
                      <a:pt x="0" y="1"/>
                    </a:moveTo>
                    <a:cubicBezTo>
                      <a:pt x="0" y="3"/>
                      <a:pt x="3" y="3"/>
                      <a:pt x="3" y="5"/>
                    </a:cubicBezTo>
                    <a:cubicBezTo>
                      <a:pt x="3" y="1"/>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70" name="Google Shape;11170;p50"/>
              <p:cNvSpPr/>
              <p:nvPr/>
            </p:nvSpPr>
            <p:spPr>
              <a:xfrm>
                <a:off x="583475" y="1537200"/>
                <a:ext cx="425" cy="200"/>
              </a:xfrm>
              <a:custGeom>
                <a:avLst/>
                <a:gdLst/>
                <a:ahLst/>
                <a:cxnLst/>
                <a:rect l="l" t="t" r="r" b="b"/>
                <a:pathLst>
                  <a:path w="17" h="8" extrusionOk="0">
                    <a:moveTo>
                      <a:pt x="17" y="0"/>
                    </a:moveTo>
                    <a:lnTo>
                      <a:pt x="17" y="0"/>
                    </a:lnTo>
                    <a:cubicBezTo>
                      <a:pt x="12" y="2"/>
                      <a:pt x="5" y="5"/>
                      <a:pt x="0" y="7"/>
                    </a:cubicBezTo>
                    <a:cubicBezTo>
                      <a:pt x="2" y="8"/>
                      <a:pt x="3" y="8"/>
                      <a:pt x="4" y="8"/>
                    </a:cubicBezTo>
                    <a:cubicBezTo>
                      <a:pt x="7" y="8"/>
                      <a:pt x="11"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71" name="Google Shape;11171;p50"/>
              <p:cNvSpPr/>
              <p:nvPr/>
            </p:nvSpPr>
            <p:spPr>
              <a:xfrm>
                <a:off x="519725" y="1578850"/>
                <a:ext cx="75" cy="150"/>
              </a:xfrm>
              <a:custGeom>
                <a:avLst/>
                <a:gdLst/>
                <a:ahLst/>
                <a:cxnLst/>
                <a:rect l="l" t="t" r="r" b="b"/>
                <a:pathLst>
                  <a:path w="3" h="6" extrusionOk="0">
                    <a:moveTo>
                      <a:pt x="0" y="1"/>
                    </a:moveTo>
                    <a:cubicBezTo>
                      <a:pt x="1" y="4"/>
                      <a:pt x="2" y="5"/>
                      <a:pt x="2" y="5"/>
                    </a:cubicBezTo>
                    <a:cubicBezTo>
                      <a:pt x="2" y="5"/>
                      <a:pt x="2"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72" name="Google Shape;11172;p50"/>
              <p:cNvSpPr/>
              <p:nvPr/>
            </p:nvSpPr>
            <p:spPr>
              <a:xfrm>
                <a:off x="512075" y="1569875"/>
                <a:ext cx="125" cy="75"/>
              </a:xfrm>
              <a:custGeom>
                <a:avLst/>
                <a:gdLst/>
                <a:ahLst/>
                <a:cxnLst/>
                <a:rect l="l" t="t" r="r" b="b"/>
                <a:pathLst>
                  <a:path w="5" h="3" extrusionOk="0">
                    <a:moveTo>
                      <a:pt x="5" y="1"/>
                    </a:moveTo>
                    <a:cubicBezTo>
                      <a:pt x="1" y="2"/>
                      <a:pt x="0" y="2"/>
                      <a:pt x="1" y="2"/>
                    </a:cubicBezTo>
                    <a:cubicBezTo>
                      <a:pt x="1" y="2"/>
                      <a:pt x="3"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73" name="Google Shape;11173;p50"/>
              <p:cNvSpPr/>
              <p:nvPr/>
            </p:nvSpPr>
            <p:spPr>
              <a:xfrm>
                <a:off x="519650" y="1579200"/>
                <a:ext cx="275" cy="225"/>
              </a:xfrm>
              <a:custGeom>
                <a:avLst/>
                <a:gdLst/>
                <a:ahLst/>
                <a:cxnLst/>
                <a:rect l="l" t="t" r="r" b="b"/>
                <a:pathLst>
                  <a:path w="11" h="9" extrusionOk="0">
                    <a:moveTo>
                      <a:pt x="3" y="1"/>
                    </a:moveTo>
                    <a:lnTo>
                      <a:pt x="1" y="8"/>
                    </a:lnTo>
                    <a:cubicBezTo>
                      <a:pt x="3" y="8"/>
                      <a:pt x="4" y="9"/>
                      <a:pt x="6" y="9"/>
                    </a:cubicBezTo>
                    <a:cubicBezTo>
                      <a:pt x="9" y="9"/>
                      <a:pt x="10" y="6"/>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74" name="Google Shape;11174;p50"/>
              <p:cNvSpPr/>
              <p:nvPr/>
            </p:nvSpPr>
            <p:spPr>
              <a:xfrm>
                <a:off x="519550" y="1578575"/>
                <a:ext cx="200" cy="375"/>
              </a:xfrm>
              <a:custGeom>
                <a:avLst/>
                <a:gdLst/>
                <a:ahLst/>
                <a:cxnLst/>
                <a:rect l="l" t="t" r="r" b="b"/>
                <a:pathLst>
                  <a:path w="8" h="15" extrusionOk="0">
                    <a:moveTo>
                      <a:pt x="3" y="0"/>
                    </a:moveTo>
                    <a:cubicBezTo>
                      <a:pt x="3" y="1"/>
                      <a:pt x="3" y="2"/>
                      <a:pt x="3" y="3"/>
                    </a:cubicBezTo>
                    <a:lnTo>
                      <a:pt x="3" y="3"/>
                    </a:lnTo>
                    <a:cubicBezTo>
                      <a:pt x="3" y="2"/>
                      <a:pt x="3" y="1"/>
                      <a:pt x="3" y="0"/>
                    </a:cubicBezTo>
                    <a:close/>
                    <a:moveTo>
                      <a:pt x="7" y="12"/>
                    </a:moveTo>
                    <a:cubicBezTo>
                      <a:pt x="7" y="12"/>
                      <a:pt x="7" y="12"/>
                      <a:pt x="7" y="12"/>
                    </a:cubicBezTo>
                    <a:lnTo>
                      <a:pt x="7" y="12"/>
                    </a:lnTo>
                    <a:cubicBezTo>
                      <a:pt x="7" y="12"/>
                      <a:pt x="7" y="12"/>
                      <a:pt x="7" y="12"/>
                    </a:cubicBezTo>
                    <a:cubicBezTo>
                      <a:pt x="7" y="12"/>
                      <a:pt x="7" y="12"/>
                      <a:pt x="7" y="12"/>
                    </a:cubicBezTo>
                    <a:close/>
                    <a:moveTo>
                      <a:pt x="3" y="3"/>
                    </a:moveTo>
                    <a:cubicBezTo>
                      <a:pt x="4" y="7"/>
                      <a:pt x="2" y="10"/>
                      <a:pt x="0" y="14"/>
                    </a:cubicBezTo>
                    <a:cubicBezTo>
                      <a:pt x="3" y="14"/>
                      <a:pt x="5" y="12"/>
                      <a:pt x="7" y="12"/>
                    </a:cubicBezTo>
                    <a:lnTo>
                      <a:pt x="7" y="12"/>
                    </a:lnTo>
                    <a:cubicBezTo>
                      <a:pt x="6" y="11"/>
                      <a:pt x="5" y="7"/>
                      <a:pt x="3"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75" name="Google Shape;11175;p50"/>
              <p:cNvSpPr/>
              <p:nvPr/>
            </p:nvSpPr>
            <p:spPr>
              <a:xfrm>
                <a:off x="556000" y="1532175"/>
                <a:ext cx="250" cy="225"/>
              </a:xfrm>
              <a:custGeom>
                <a:avLst/>
                <a:gdLst/>
                <a:ahLst/>
                <a:cxnLst/>
                <a:rect l="l" t="t" r="r" b="b"/>
                <a:pathLst>
                  <a:path w="10" h="9" extrusionOk="0">
                    <a:moveTo>
                      <a:pt x="9" y="1"/>
                    </a:moveTo>
                    <a:cubicBezTo>
                      <a:pt x="9" y="1"/>
                      <a:pt x="5" y="3"/>
                      <a:pt x="1" y="6"/>
                    </a:cubicBezTo>
                    <a:cubicBezTo>
                      <a:pt x="1" y="6"/>
                      <a:pt x="1" y="9"/>
                      <a:pt x="1" y="9"/>
                    </a:cubicBezTo>
                    <a:cubicBezTo>
                      <a:pt x="7" y="3"/>
                      <a:pt x="10"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76" name="Google Shape;11176;p50"/>
              <p:cNvSpPr/>
              <p:nvPr/>
            </p:nvSpPr>
            <p:spPr>
              <a:xfrm>
                <a:off x="509450" y="1553175"/>
                <a:ext cx="100" cy="100"/>
              </a:xfrm>
              <a:custGeom>
                <a:avLst/>
                <a:gdLst/>
                <a:ahLst/>
                <a:cxnLst/>
                <a:rect l="l" t="t" r="r" b="b"/>
                <a:pathLst>
                  <a:path w="4" h="4" extrusionOk="0">
                    <a:moveTo>
                      <a:pt x="1" y="1"/>
                    </a:moveTo>
                    <a:lnTo>
                      <a:pt x="1"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77" name="Google Shape;11177;p50"/>
              <p:cNvSpPr/>
              <p:nvPr/>
            </p:nvSpPr>
            <p:spPr>
              <a:xfrm>
                <a:off x="509050" y="1552250"/>
                <a:ext cx="3100" cy="1475"/>
              </a:xfrm>
              <a:custGeom>
                <a:avLst/>
                <a:gdLst/>
                <a:ahLst/>
                <a:cxnLst/>
                <a:rect l="l" t="t" r="r" b="b"/>
                <a:pathLst>
                  <a:path w="124" h="59" extrusionOk="0">
                    <a:moveTo>
                      <a:pt x="1" y="1"/>
                    </a:moveTo>
                    <a:cubicBezTo>
                      <a:pt x="40" y="26"/>
                      <a:pt x="31" y="31"/>
                      <a:pt x="19" y="40"/>
                    </a:cubicBezTo>
                    <a:lnTo>
                      <a:pt x="124" y="59"/>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78" name="Google Shape;11178;p50"/>
              <p:cNvSpPr/>
              <p:nvPr/>
            </p:nvSpPr>
            <p:spPr>
              <a:xfrm>
                <a:off x="517975" y="1576900"/>
                <a:ext cx="725" cy="425"/>
              </a:xfrm>
              <a:custGeom>
                <a:avLst/>
                <a:gdLst/>
                <a:ahLst/>
                <a:cxnLst/>
                <a:rect l="l" t="t" r="r" b="b"/>
                <a:pathLst>
                  <a:path w="29" h="17" extrusionOk="0">
                    <a:moveTo>
                      <a:pt x="19" y="0"/>
                    </a:moveTo>
                    <a:lnTo>
                      <a:pt x="19" y="0"/>
                    </a:lnTo>
                    <a:cubicBezTo>
                      <a:pt x="8" y="2"/>
                      <a:pt x="1" y="7"/>
                      <a:pt x="12" y="16"/>
                    </a:cubicBezTo>
                    <a:cubicBezTo>
                      <a:pt x="17" y="16"/>
                      <a:pt x="24" y="16"/>
                      <a:pt x="29" y="14"/>
                    </a:cubicBezTo>
                    <a:cubicBezTo>
                      <a:pt x="17" y="14"/>
                      <a:pt x="17"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79" name="Google Shape;11179;p50"/>
              <p:cNvSpPr/>
              <p:nvPr/>
            </p:nvSpPr>
            <p:spPr>
              <a:xfrm>
                <a:off x="505525" y="1527225"/>
                <a:ext cx="80400" cy="55550"/>
              </a:xfrm>
              <a:custGeom>
                <a:avLst/>
                <a:gdLst/>
                <a:ahLst/>
                <a:cxnLst/>
                <a:rect l="l" t="t" r="r" b="b"/>
                <a:pathLst>
                  <a:path w="3216" h="2222" extrusionOk="0">
                    <a:moveTo>
                      <a:pt x="1505" y="14"/>
                    </a:moveTo>
                    <a:cubicBezTo>
                      <a:pt x="1503" y="15"/>
                      <a:pt x="1502" y="17"/>
                      <a:pt x="1500" y="18"/>
                    </a:cubicBezTo>
                    <a:lnTo>
                      <a:pt x="1500" y="18"/>
                    </a:lnTo>
                    <a:lnTo>
                      <a:pt x="1505" y="14"/>
                    </a:lnTo>
                    <a:close/>
                    <a:moveTo>
                      <a:pt x="2618" y="156"/>
                    </a:moveTo>
                    <a:lnTo>
                      <a:pt x="2618" y="156"/>
                    </a:lnTo>
                    <a:cubicBezTo>
                      <a:pt x="2618" y="157"/>
                      <a:pt x="2619" y="157"/>
                      <a:pt x="2620" y="157"/>
                    </a:cubicBezTo>
                    <a:lnTo>
                      <a:pt x="2620" y="157"/>
                    </a:lnTo>
                    <a:lnTo>
                      <a:pt x="2618" y="156"/>
                    </a:lnTo>
                    <a:close/>
                    <a:moveTo>
                      <a:pt x="914" y="195"/>
                    </a:moveTo>
                    <a:cubicBezTo>
                      <a:pt x="912" y="196"/>
                      <a:pt x="911" y="196"/>
                      <a:pt x="910" y="198"/>
                    </a:cubicBezTo>
                    <a:lnTo>
                      <a:pt x="910" y="198"/>
                    </a:lnTo>
                    <a:lnTo>
                      <a:pt x="914" y="195"/>
                    </a:lnTo>
                    <a:close/>
                    <a:moveTo>
                      <a:pt x="787" y="242"/>
                    </a:moveTo>
                    <a:cubicBezTo>
                      <a:pt x="789" y="242"/>
                      <a:pt x="792" y="244"/>
                      <a:pt x="795" y="248"/>
                    </a:cubicBezTo>
                    <a:cubicBezTo>
                      <a:pt x="804" y="271"/>
                      <a:pt x="804" y="277"/>
                      <a:pt x="798" y="277"/>
                    </a:cubicBezTo>
                    <a:cubicBezTo>
                      <a:pt x="794" y="277"/>
                      <a:pt x="786" y="272"/>
                      <a:pt x="777" y="269"/>
                    </a:cubicBezTo>
                    <a:cubicBezTo>
                      <a:pt x="779" y="262"/>
                      <a:pt x="779" y="242"/>
                      <a:pt x="787" y="242"/>
                    </a:cubicBezTo>
                    <a:close/>
                    <a:moveTo>
                      <a:pt x="2056" y="461"/>
                    </a:moveTo>
                    <a:cubicBezTo>
                      <a:pt x="2060" y="461"/>
                      <a:pt x="2055" y="467"/>
                      <a:pt x="2050" y="476"/>
                    </a:cubicBezTo>
                    <a:lnTo>
                      <a:pt x="2047" y="464"/>
                    </a:lnTo>
                    <a:cubicBezTo>
                      <a:pt x="2052" y="462"/>
                      <a:pt x="2055" y="461"/>
                      <a:pt x="2056" y="461"/>
                    </a:cubicBezTo>
                    <a:close/>
                    <a:moveTo>
                      <a:pt x="2423" y="526"/>
                    </a:moveTo>
                    <a:cubicBezTo>
                      <a:pt x="2424" y="528"/>
                      <a:pt x="2424" y="531"/>
                      <a:pt x="2425" y="534"/>
                    </a:cubicBezTo>
                    <a:cubicBezTo>
                      <a:pt x="2425" y="531"/>
                      <a:pt x="2424" y="528"/>
                      <a:pt x="2423" y="526"/>
                    </a:cubicBezTo>
                    <a:close/>
                    <a:moveTo>
                      <a:pt x="448" y="675"/>
                    </a:moveTo>
                    <a:cubicBezTo>
                      <a:pt x="448" y="682"/>
                      <a:pt x="441" y="687"/>
                      <a:pt x="429" y="687"/>
                    </a:cubicBezTo>
                    <a:cubicBezTo>
                      <a:pt x="420" y="677"/>
                      <a:pt x="432" y="675"/>
                      <a:pt x="448" y="675"/>
                    </a:cubicBezTo>
                    <a:close/>
                    <a:moveTo>
                      <a:pt x="339" y="705"/>
                    </a:moveTo>
                    <a:cubicBezTo>
                      <a:pt x="339" y="705"/>
                      <a:pt x="338" y="705"/>
                      <a:pt x="338" y="706"/>
                    </a:cubicBezTo>
                    <a:lnTo>
                      <a:pt x="338" y="706"/>
                    </a:lnTo>
                    <a:cubicBezTo>
                      <a:pt x="338" y="705"/>
                      <a:pt x="339" y="705"/>
                      <a:pt x="339" y="705"/>
                    </a:cubicBezTo>
                    <a:close/>
                    <a:moveTo>
                      <a:pt x="133" y="1119"/>
                    </a:moveTo>
                    <a:cubicBezTo>
                      <a:pt x="132" y="1119"/>
                      <a:pt x="131" y="1120"/>
                      <a:pt x="130" y="1120"/>
                    </a:cubicBezTo>
                    <a:cubicBezTo>
                      <a:pt x="131" y="1120"/>
                      <a:pt x="132" y="1120"/>
                      <a:pt x="133" y="1119"/>
                    </a:cubicBezTo>
                    <a:close/>
                    <a:moveTo>
                      <a:pt x="385" y="1178"/>
                    </a:moveTo>
                    <a:cubicBezTo>
                      <a:pt x="394" y="1178"/>
                      <a:pt x="399" y="1178"/>
                      <a:pt x="399" y="1182"/>
                    </a:cubicBezTo>
                    <a:lnTo>
                      <a:pt x="399" y="1182"/>
                    </a:lnTo>
                    <a:cubicBezTo>
                      <a:pt x="395" y="1181"/>
                      <a:pt x="390" y="1179"/>
                      <a:pt x="385" y="1178"/>
                    </a:cubicBezTo>
                    <a:close/>
                    <a:moveTo>
                      <a:pt x="530" y="1960"/>
                    </a:moveTo>
                    <a:cubicBezTo>
                      <a:pt x="529" y="1962"/>
                      <a:pt x="526" y="1966"/>
                      <a:pt x="524" y="1971"/>
                    </a:cubicBezTo>
                    <a:lnTo>
                      <a:pt x="522" y="1971"/>
                    </a:lnTo>
                    <a:cubicBezTo>
                      <a:pt x="526" y="1965"/>
                      <a:pt x="529" y="1962"/>
                      <a:pt x="530" y="1960"/>
                    </a:cubicBezTo>
                    <a:close/>
                    <a:moveTo>
                      <a:pt x="517" y="1987"/>
                    </a:moveTo>
                    <a:lnTo>
                      <a:pt x="517" y="1987"/>
                    </a:lnTo>
                    <a:cubicBezTo>
                      <a:pt x="515" y="1994"/>
                      <a:pt x="517" y="2001"/>
                      <a:pt x="527" y="2001"/>
                    </a:cubicBezTo>
                    <a:cubicBezTo>
                      <a:pt x="524" y="2002"/>
                      <a:pt x="521" y="2003"/>
                      <a:pt x="518" y="2003"/>
                    </a:cubicBezTo>
                    <a:cubicBezTo>
                      <a:pt x="516" y="2003"/>
                      <a:pt x="513" y="2002"/>
                      <a:pt x="510" y="2001"/>
                    </a:cubicBezTo>
                    <a:cubicBezTo>
                      <a:pt x="499" y="1994"/>
                      <a:pt x="506" y="1989"/>
                      <a:pt x="517" y="1987"/>
                    </a:cubicBezTo>
                    <a:close/>
                    <a:moveTo>
                      <a:pt x="427" y="2117"/>
                    </a:moveTo>
                    <a:lnTo>
                      <a:pt x="427" y="2117"/>
                    </a:lnTo>
                    <a:cubicBezTo>
                      <a:pt x="428" y="2117"/>
                      <a:pt x="428" y="2118"/>
                      <a:pt x="429" y="2118"/>
                    </a:cubicBezTo>
                    <a:lnTo>
                      <a:pt x="429" y="2118"/>
                    </a:lnTo>
                    <a:cubicBezTo>
                      <a:pt x="429" y="2118"/>
                      <a:pt x="428" y="2117"/>
                      <a:pt x="427" y="2117"/>
                    </a:cubicBezTo>
                    <a:close/>
                    <a:moveTo>
                      <a:pt x="1430" y="1"/>
                    </a:moveTo>
                    <a:cubicBezTo>
                      <a:pt x="1405" y="1"/>
                      <a:pt x="1381" y="52"/>
                      <a:pt x="1351" y="52"/>
                    </a:cubicBezTo>
                    <a:cubicBezTo>
                      <a:pt x="1347" y="52"/>
                      <a:pt x="1342" y="51"/>
                      <a:pt x="1338" y="49"/>
                    </a:cubicBezTo>
                    <a:cubicBezTo>
                      <a:pt x="1338" y="56"/>
                      <a:pt x="1333" y="63"/>
                      <a:pt x="1329" y="68"/>
                    </a:cubicBezTo>
                    <a:cubicBezTo>
                      <a:pt x="1309" y="66"/>
                      <a:pt x="1288" y="55"/>
                      <a:pt x="1269" y="55"/>
                    </a:cubicBezTo>
                    <a:cubicBezTo>
                      <a:pt x="1255" y="55"/>
                      <a:pt x="1242" y="61"/>
                      <a:pt x="1229" y="81"/>
                    </a:cubicBezTo>
                    <a:lnTo>
                      <a:pt x="1197" y="30"/>
                    </a:lnTo>
                    <a:lnTo>
                      <a:pt x="1197" y="30"/>
                    </a:lnTo>
                    <a:cubicBezTo>
                      <a:pt x="1169" y="49"/>
                      <a:pt x="1241" y="93"/>
                      <a:pt x="1197" y="123"/>
                    </a:cubicBezTo>
                    <a:cubicBezTo>
                      <a:pt x="1192" y="127"/>
                      <a:pt x="1188" y="129"/>
                      <a:pt x="1184" y="129"/>
                    </a:cubicBezTo>
                    <a:cubicBezTo>
                      <a:pt x="1166" y="129"/>
                      <a:pt x="1169" y="77"/>
                      <a:pt x="1155" y="68"/>
                    </a:cubicBezTo>
                    <a:cubicBezTo>
                      <a:pt x="1146" y="91"/>
                      <a:pt x="1135" y="136"/>
                      <a:pt x="1109" y="136"/>
                    </a:cubicBezTo>
                    <a:cubicBezTo>
                      <a:pt x="1102" y="136"/>
                      <a:pt x="1094" y="133"/>
                      <a:pt x="1085" y="126"/>
                    </a:cubicBezTo>
                    <a:cubicBezTo>
                      <a:pt x="1092" y="112"/>
                      <a:pt x="1104" y="119"/>
                      <a:pt x="1111" y="112"/>
                    </a:cubicBezTo>
                    <a:lnTo>
                      <a:pt x="1078" y="88"/>
                    </a:lnTo>
                    <a:cubicBezTo>
                      <a:pt x="1092" y="30"/>
                      <a:pt x="1122" y="42"/>
                      <a:pt x="1085" y="5"/>
                    </a:cubicBezTo>
                    <a:lnTo>
                      <a:pt x="1085" y="5"/>
                    </a:lnTo>
                    <a:cubicBezTo>
                      <a:pt x="1113" y="109"/>
                      <a:pt x="988" y="44"/>
                      <a:pt x="1020" y="149"/>
                    </a:cubicBezTo>
                    <a:lnTo>
                      <a:pt x="997" y="132"/>
                    </a:lnTo>
                    <a:cubicBezTo>
                      <a:pt x="1002" y="132"/>
                      <a:pt x="999" y="126"/>
                      <a:pt x="1004" y="126"/>
                    </a:cubicBezTo>
                    <a:cubicBezTo>
                      <a:pt x="997" y="120"/>
                      <a:pt x="993" y="118"/>
                      <a:pt x="989" y="118"/>
                    </a:cubicBezTo>
                    <a:cubicBezTo>
                      <a:pt x="969" y="118"/>
                      <a:pt x="1005" y="207"/>
                      <a:pt x="967" y="207"/>
                    </a:cubicBezTo>
                    <a:cubicBezTo>
                      <a:pt x="951" y="202"/>
                      <a:pt x="935" y="193"/>
                      <a:pt x="937" y="177"/>
                    </a:cubicBezTo>
                    <a:lnTo>
                      <a:pt x="937" y="177"/>
                    </a:lnTo>
                    <a:lnTo>
                      <a:pt x="918" y="214"/>
                    </a:lnTo>
                    <a:cubicBezTo>
                      <a:pt x="911" y="214"/>
                      <a:pt x="906" y="203"/>
                      <a:pt x="910" y="198"/>
                    </a:cubicBezTo>
                    <a:lnTo>
                      <a:pt x="910" y="198"/>
                    </a:lnTo>
                    <a:lnTo>
                      <a:pt x="872" y="223"/>
                    </a:lnTo>
                    <a:lnTo>
                      <a:pt x="872" y="218"/>
                    </a:lnTo>
                    <a:cubicBezTo>
                      <a:pt x="872" y="239"/>
                      <a:pt x="872" y="260"/>
                      <a:pt x="870" y="281"/>
                    </a:cubicBezTo>
                    <a:cubicBezTo>
                      <a:pt x="851" y="272"/>
                      <a:pt x="870" y="267"/>
                      <a:pt x="860" y="255"/>
                    </a:cubicBezTo>
                    <a:lnTo>
                      <a:pt x="860" y="255"/>
                    </a:lnTo>
                    <a:lnTo>
                      <a:pt x="849" y="290"/>
                    </a:lnTo>
                    <a:cubicBezTo>
                      <a:pt x="826" y="272"/>
                      <a:pt x="833" y="237"/>
                      <a:pt x="851" y="232"/>
                    </a:cubicBezTo>
                    <a:cubicBezTo>
                      <a:pt x="831" y="209"/>
                      <a:pt x="821" y="201"/>
                      <a:pt x="816" y="201"/>
                    </a:cubicBezTo>
                    <a:cubicBezTo>
                      <a:pt x="805" y="201"/>
                      <a:pt x="817" y="241"/>
                      <a:pt x="787" y="241"/>
                    </a:cubicBezTo>
                    <a:cubicBezTo>
                      <a:pt x="781" y="241"/>
                      <a:pt x="774" y="240"/>
                      <a:pt x="765" y="237"/>
                    </a:cubicBezTo>
                    <a:lnTo>
                      <a:pt x="782" y="211"/>
                    </a:lnTo>
                    <a:cubicBezTo>
                      <a:pt x="735" y="167"/>
                      <a:pt x="728" y="195"/>
                      <a:pt x="680" y="177"/>
                    </a:cubicBezTo>
                    <a:lnTo>
                      <a:pt x="680" y="177"/>
                    </a:lnTo>
                    <a:cubicBezTo>
                      <a:pt x="698" y="190"/>
                      <a:pt x="784" y="232"/>
                      <a:pt x="772" y="269"/>
                    </a:cubicBezTo>
                    <a:cubicBezTo>
                      <a:pt x="770" y="268"/>
                      <a:pt x="767" y="268"/>
                      <a:pt x="765" y="268"/>
                    </a:cubicBezTo>
                    <a:cubicBezTo>
                      <a:pt x="756" y="268"/>
                      <a:pt x="749" y="275"/>
                      <a:pt x="747" y="295"/>
                    </a:cubicBezTo>
                    <a:cubicBezTo>
                      <a:pt x="737" y="280"/>
                      <a:pt x="730" y="275"/>
                      <a:pt x="724" y="275"/>
                    </a:cubicBezTo>
                    <a:cubicBezTo>
                      <a:pt x="716" y="275"/>
                      <a:pt x="709" y="283"/>
                      <a:pt x="700" y="290"/>
                    </a:cubicBezTo>
                    <a:lnTo>
                      <a:pt x="673" y="246"/>
                    </a:lnTo>
                    <a:lnTo>
                      <a:pt x="673" y="246"/>
                    </a:lnTo>
                    <a:cubicBezTo>
                      <a:pt x="661" y="269"/>
                      <a:pt x="677" y="290"/>
                      <a:pt x="682" y="316"/>
                    </a:cubicBezTo>
                    <a:cubicBezTo>
                      <a:pt x="679" y="317"/>
                      <a:pt x="676" y="317"/>
                      <a:pt x="673" y="317"/>
                    </a:cubicBezTo>
                    <a:cubicBezTo>
                      <a:pt x="652" y="317"/>
                      <a:pt x="628" y="292"/>
                      <a:pt x="605" y="272"/>
                    </a:cubicBezTo>
                    <a:lnTo>
                      <a:pt x="605" y="272"/>
                    </a:lnTo>
                    <a:cubicBezTo>
                      <a:pt x="566" y="285"/>
                      <a:pt x="666" y="309"/>
                      <a:pt x="633" y="341"/>
                    </a:cubicBezTo>
                    <a:cubicBezTo>
                      <a:pt x="596" y="343"/>
                      <a:pt x="589" y="374"/>
                      <a:pt x="582" y="420"/>
                    </a:cubicBezTo>
                    <a:cubicBezTo>
                      <a:pt x="552" y="420"/>
                      <a:pt x="564" y="392"/>
                      <a:pt x="547" y="385"/>
                    </a:cubicBezTo>
                    <a:lnTo>
                      <a:pt x="547" y="385"/>
                    </a:lnTo>
                    <a:lnTo>
                      <a:pt x="561" y="429"/>
                    </a:lnTo>
                    <a:cubicBezTo>
                      <a:pt x="561" y="429"/>
                      <a:pt x="560" y="430"/>
                      <a:pt x="560" y="430"/>
                    </a:cubicBezTo>
                    <a:cubicBezTo>
                      <a:pt x="555" y="430"/>
                      <a:pt x="549" y="420"/>
                      <a:pt x="545" y="415"/>
                    </a:cubicBezTo>
                    <a:lnTo>
                      <a:pt x="545" y="415"/>
                    </a:lnTo>
                    <a:cubicBezTo>
                      <a:pt x="543" y="438"/>
                      <a:pt x="580" y="455"/>
                      <a:pt x="571" y="480"/>
                    </a:cubicBezTo>
                    <a:cubicBezTo>
                      <a:pt x="581" y="493"/>
                      <a:pt x="578" y="496"/>
                      <a:pt x="568" y="496"/>
                    </a:cubicBezTo>
                    <a:cubicBezTo>
                      <a:pt x="557" y="496"/>
                      <a:pt x="536" y="491"/>
                      <a:pt x="520" y="491"/>
                    </a:cubicBezTo>
                    <a:cubicBezTo>
                      <a:pt x="501" y="491"/>
                      <a:pt x="487" y="498"/>
                      <a:pt x="496" y="524"/>
                    </a:cubicBezTo>
                    <a:cubicBezTo>
                      <a:pt x="480" y="520"/>
                      <a:pt x="476" y="499"/>
                      <a:pt x="459" y="487"/>
                    </a:cubicBezTo>
                    <a:lnTo>
                      <a:pt x="459" y="487"/>
                    </a:lnTo>
                    <a:cubicBezTo>
                      <a:pt x="455" y="524"/>
                      <a:pt x="462" y="564"/>
                      <a:pt x="478" y="596"/>
                    </a:cubicBezTo>
                    <a:lnTo>
                      <a:pt x="432" y="596"/>
                    </a:lnTo>
                    <a:cubicBezTo>
                      <a:pt x="478" y="603"/>
                      <a:pt x="499" y="654"/>
                      <a:pt x="515" y="691"/>
                    </a:cubicBezTo>
                    <a:cubicBezTo>
                      <a:pt x="536" y="698"/>
                      <a:pt x="554" y="703"/>
                      <a:pt x="561" y="705"/>
                    </a:cubicBezTo>
                    <a:lnTo>
                      <a:pt x="566" y="747"/>
                    </a:lnTo>
                    <a:cubicBezTo>
                      <a:pt x="550" y="740"/>
                      <a:pt x="538" y="728"/>
                      <a:pt x="527" y="714"/>
                    </a:cubicBezTo>
                    <a:lnTo>
                      <a:pt x="527" y="714"/>
                    </a:lnTo>
                    <a:cubicBezTo>
                      <a:pt x="529" y="719"/>
                      <a:pt x="531" y="724"/>
                      <a:pt x="534" y="726"/>
                    </a:cubicBezTo>
                    <a:cubicBezTo>
                      <a:pt x="508" y="719"/>
                      <a:pt x="485" y="703"/>
                      <a:pt x="471" y="680"/>
                    </a:cubicBezTo>
                    <a:lnTo>
                      <a:pt x="471" y="680"/>
                    </a:lnTo>
                    <a:lnTo>
                      <a:pt x="506" y="689"/>
                    </a:lnTo>
                    <a:cubicBezTo>
                      <a:pt x="485" y="661"/>
                      <a:pt x="462" y="638"/>
                      <a:pt x="434" y="619"/>
                    </a:cubicBezTo>
                    <a:lnTo>
                      <a:pt x="434" y="619"/>
                    </a:lnTo>
                    <a:cubicBezTo>
                      <a:pt x="436" y="624"/>
                      <a:pt x="438" y="631"/>
                      <a:pt x="438" y="638"/>
                    </a:cubicBezTo>
                    <a:cubicBezTo>
                      <a:pt x="434" y="631"/>
                      <a:pt x="429" y="626"/>
                      <a:pt x="422" y="622"/>
                    </a:cubicBezTo>
                    <a:cubicBezTo>
                      <a:pt x="422" y="621"/>
                      <a:pt x="421" y="621"/>
                      <a:pt x="421" y="621"/>
                    </a:cubicBezTo>
                    <a:cubicBezTo>
                      <a:pt x="419" y="621"/>
                      <a:pt x="425" y="630"/>
                      <a:pt x="432" y="642"/>
                    </a:cubicBezTo>
                    <a:lnTo>
                      <a:pt x="376" y="615"/>
                    </a:lnTo>
                    <a:lnTo>
                      <a:pt x="376" y="615"/>
                    </a:lnTo>
                    <a:lnTo>
                      <a:pt x="394" y="631"/>
                    </a:lnTo>
                    <a:lnTo>
                      <a:pt x="334" y="649"/>
                    </a:lnTo>
                    <a:cubicBezTo>
                      <a:pt x="364" y="710"/>
                      <a:pt x="425" y="779"/>
                      <a:pt x="420" y="833"/>
                    </a:cubicBezTo>
                    <a:cubicBezTo>
                      <a:pt x="387" y="800"/>
                      <a:pt x="357" y="796"/>
                      <a:pt x="313" y="770"/>
                    </a:cubicBezTo>
                    <a:lnTo>
                      <a:pt x="313" y="770"/>
                    </a:lnTo>
                    <a:cubicBezTo>
                      <a:pt x="319" y="771"/>
                      <a:pt x="323" y="772"/>
                      <a:pt x="327" y="772"/>
                    </a:cubicBezTo>
                    <a:cubicBezTo>
                      <a:pt x="358" y="772"/>
                      <a:pt x="317" y="723"/>
                      <a:pt x="338" y="706"/>
                    </a:cubicBezTo>
                    <a:lnTo>
                      <a:pt x="338" y="706"/>
                    </a:lnTo>
                    <a:cubicBezTo>
                      <a:pt x="336" y="707"/>
                      <a:pt x="333" y="708"/>
                      <a:pt x="329" y="708"/>
                    </a:cubicBezTo>
                    <a:cubicBezTo>
                      <a:pt x="318" y="708"/>
                      <a:pt x="305" y="699"/>
                      <a:pt x="302" y="694"/>
                    </a:cubicBezTo>
                    <a:lnTo>
                      <a:pt x="302" y="694"/>
                    </a:lnTo>
                    <a:cubicBezTo>
                      <a:pt x="302" y="694"/>
                      <a:pt x="306" y="710"/>
                      <a:pt x="309" y="726"/>
                    </a:cubicBezTo>
                    <a:cubicBezTo>
                      <a:pt x="313" y="745"/>
                      <a:pt x="318" y="761"/>
                      <a:pt x="318" y="761"/>
                    </a:cubicBezTo>
                    <a:cubicBezTo>
                      <a:pt x="302" y="752"/>
                      <a:pt x="294" y="749"/>
                      <a:pt x="288" y="749"/>
                    </a:cubicBezTo>
                    <a:cubicBezTo>
                      <a:pt x="280" y="749"/>
                      <a:pt x="276" y="754"/>
                      <a:pt x="262" y="758"/>
                    </a:cubicBezTo>
                    <a:cubicBezTo>
                      <a:pt x="341" y="786"/>
                      <a:pt x="288" y="821"/>
                      <a:pt x="304" y="849"/>
                    </a:cubicBezTo>
                    <a:cubicBezTo>
                      <a:pt x="279" y="837"/>
                      <a:pt x="253" y="823"/>
                      <a:pt x="272" y="800"/>
                    </a:cubicBezTo>
                    <a:lnTo>
                      <a:pt x="272" y="800"/>
                    </a:lnTo>
                    <a:cubicBezTo>
                      <a:pt x="200" y="802"/>
                      <a:pt x="346" y="874"/>
                      <a:pt x="285" y="877"/>
                    </a:cubicBezTo>
                    <a:cubicBezTo>
                      <a:pt x="288" y="870"/>
                      <a:pt x="292" y="870"/>
                      <a:pt x="281" y="860"/>
                    </a:cubicBezTo>
                    <a:lnTo>
                      <a:pt x="281" y="860"/>
                    </a:lnTo>
                    <a:cubicBezTo>
                      <a:pt x="293" y="878"/>
                      <a:pt x="277" y="896"/>
                      <a:pt x="260" y="896"/>
                    </a:cubicBezTo>
                    <a:cubicBezTo>
                      <a:pt x="255" y="896"/>
                      <a:pt x="250" y="894"/>
                      <a:pt x="246" y="891"/>
                    </a:cubicBezTo>
                    <a:lnTo>
                      <a:pt x="248" y="886"/>
                    </a:lnTo>
                    <a:lnTo>
                      <a:pt x="248" y="886"/>
                    </a:lnTo>
                    <a:cubicBezTo>
                      <a:pt x="221" y="916"/>
                      <a:pt x="200" y="997"/>
                      <a:pt x="267" y="1025"/>
                    </a:cubicBezTo>
                    <a:cubicBezTo>
                      <a:pt x="258" y="1023"/>
                      <a:pt x="186" y="993"/>
                      <a:pt x="174" y="986"/>
                    </a:cubicBezTo>
                    <a:lnTo>
                      <a:pt x="174" y="986"/>
                    </a:lnTo>
                    <a:cubicBezTo>
                      <a:pt x="174" y="986"/>
                      <a:pt x="223" y="1023"/>
                      <a:pt x="276" y="1055"/>
                    </a:cubicBezTo>
                    <a:cubicBezTo>
                      <a:pt x="327" y="1088"/>
                      <a:pt x="383" y="1120"/>
                      <a:pt x="383" y="1120"/>
                    </a:cubicBezTo>
                    <a:cubicBezTo>
                      <a:pt x="325" y="1097"/>
                      <a:pt x="177" y="1081"/>
                      <a:pt x="153" y="1039"/>
                    </a:cubicBezTo>
                    <a:cubicBezTo>
                      <a:pt x="142" y="1046"/>
                      <a:pt x="128" y="1055"/>
                      <a:pt x="142" y="1081"/>
                    </a:cubicBezTo>
                    <a:cubicBezTo>
                      <a:pt x="144" y="1080"/>
                      <a:pt x="147" y="1080"/>
                      <a:pt x="152" y="1080"/>
                    </a:cubicBezTo>
                    <a:cubicBezTo>
                      <a:pt x="177" y="1080"/>
                      <a:pt x="235" y="1089"/>
                      <a:pt x="237" y="1097"/>
                    </a:cubicBezTo>
                    <a:cubicBezTo>
                      <a:pt x="164" y="1104"/>
                      <a:pt x="194" y="1104"/>
                      <a:pt x="133" y="1119"/>
                    </a:cubicBezTo>
                    <a:lnTo>
                      <a:pt x="133" y="1119"/>
                    </a:lnTo>
                    <a:cubicBezTo>
                      <a:pt x="134" y="1119"/>
                      <a:pt x="135" y="1119"/>
                      <a:pt x="137" y="1119"/>
                    </a:cubicBezTo>
                    <a:cubicBezTo>
                      <a:pt x="163" y="1119"/>
                      <a:pt x="236" y="1147"/>
                      <a:pt x="232" y="1159"/>
                    </a:cubicBezTo>
                    <a:cubicBezTo>
                      <a:pt x="197" y="1153"/>
                      <a:pt x="163" y="1143"/>
                      <a:pt x="130" y="1134"/>
                    </a:cubicBezTo>
                    <a:lnTo>
                      <a:pt x="130" y="1134"/>
                    </a:lnTo>
                    <a:cubicBezTo>
                      <a:pt x="130" y="1134"/>
                      <a:pt x="149" y="1148"/>
                      <a:pt x="172" y="1162"/>
                    </a:cubicBezTo>
                    <a:lnTo>
                      <a:pt x="209" y="1189"/>
                    </a:lnTo>
                    <a:lnTo>
                      <a:pt x="209" y="1189"/>
                    </a:lnTo>
                    <a:cubicBezTo>
                      <a:pt x="194" y="1180"/>
                      <a:pt x="157" y="1177"/>
                      <a:pt x="129" y="1177"/>
                    </a:cubicBezTo>
                    <a:cubicBezTo>
                      <a:pt x="121" y="1177"/>
                      <a:pt x="113" y="1178"/>
                      <a:pt x="107" y="1178"/>
                    </a:cubicBezTo>
                    <a:cubicBezTo>
                      <a:pt x="126" y="1178"/>
                      <a:pt x="98" y="1210"/>
                      <a:pt x="107" y="1222"/>
                    </a:cubicBezTo>
                    <a:lnTo>
                      <a:pt x="130" y="1210"/>
                    </a:lnTo>
                    <a:lnTo>
                      <a:pt x="130" y="1210"/>
                    </a:lnTo>
                    <a:cubicBezTo>
                      <a:pt x="109" y="1250"/>
                      <a:pt x="255" y="1271"/>
                      <a:pt x="246" y="1310"/>
                    </a:cubicBezTo>
                    <a:cubicBezTo>
                      <a:pt x="233" y="1305"/>
                      <a:pt x="180" y="1292"/>
                      <a:pt x="144" y="1292"/>
                    </a:cubicBezTo>
                    <a:cubicBezTo>
                      <a:pt x="129" y="1292"/>
                      <a:pt x="116" y="1295"/>
                      <a:pt x="112" y="1301"/>
                    </a:cubicBezTo>
                    <a:cubicBezTo>
                      <a:pt x="158" y="1317"/>
                      <a:pt x="339" y="1370"/>
                      <a:pt x="374" y="1403"/>
                    </a:cubicBezTo>
                    <a:lnTo>
                      <a:pt x="346" y="1408"/>
                    </a:lnTo>
                    <a:lnTo>
                      <a:pt x="374" y="1433"/>
                    </a:lnTo>
                    <a:cubicBezTo>
                      <a:pt x="279" y="1408"/>
                      <a:pt x="183" y="1370"/>
                      <a:pt x="95" y="1322"/>
                    </a:cubicBezTo>
                    <a:cubicBezTo>
                      <a:pt x="72" y="1336"/>
                      <a:pt x="63" y="1322"/>
                      <a:pt x="63" y="1347"/>
                    </a:cubicBezTo>
                    <a:cubicBezTo>
                      <a:pt x="60" y="1348"/>
                      <a:pt x="57" y="1348"/>
                      <a:pt x="55" y="1348"/>
                    </a:cubicBezTo>
                    <a:cubicBezTo>
                      <a:pt x="39" y="1348"/>
                      <a:pt x="25" y="1338"/>
                      <a:pt x="24" y="1322"/>
                    </a:cubicBezTo>
                    <a:lnTo>
                      <a:pt x="0" y="1380"/>
                    </a:lnTo>
                    <a:cubicBezTo>
                      <a:pt x="65" y="1382"/>
                      <a:pt x="63" y="1428"/>
                      <a:pt x="109" y="1428"/>
                    </a:cubicBezTo>
                    <a:lnTo>
                      <a:pt x="84" y="1396"/>
                    </a:lnTo>
                    <a:cubicBezTo>
                      <a:pt x="70" y="1380"/>
                      <a:pt x="56" y="1361"/>
                      <a:pt x="56" y="1361"/>
                    </a:cubicBezTo>
                    <a:lnTo>
                      <a:pt x="56" y="1361"/>
                    </a:lnTo>
                    <a:cubicBezTo>
                      <a:pt x="114" y="1363"/>
                      <a:pt x="214" y="1410"/>
                      <a:pt x="200" y="1445"/>
                    </a:cubicBezTo>
                    <a:cubicBezTo>
                      <a:pt x="195" y="1446"/>
                      <a:pt x="190" y="1447"/>
                      <a:pt x="182" y="1447"/>
                    </a:cubicBezTo>
                    <a:cubicBezTo>
                      <a:pt x="151" y="1447"/>
                      <a:pt x="97" y="1433"/>
                      <a:pt x="81" y="1433"/>
                    </a:cubicBezTo>
                    <a:cubicBezTo>
                      <a:pt x="100" y="1440"/>
                      <a:pt x="116" y="1472"/>
                      <a:pt x="102" y="1477"/>
                    </a:cubicBezTo>
                    <a:lnTo>
                      <a:pt x="75" y="1459"/>
                    </a:lnTo>
                    <a:lnTo>
                      <a:pt x="75" y="1459"/>
                    </a:lnTo>
                    <a:cubicBezTo>
                      <a:pt x="51" y="1482"/>
                      <a:pt x="149" y="1498"/>
                      <a:pt x="95" y="1526"/>
                    </a:cubicBezTo>
                    <a:cubicBezTo>
                      <a:pt x="91" y="1535"/>
                      <a:pt x="24" y="1556"/>
                      <a:pt x="56" y="1556"/>
                    </a:cubicBezTo>
                    <a:cubicBezTo>
                      <a:pt x="134" y="1542"/>
                      <a:pt x="211" y="1535"/>
                      <a:pt x="290" y="1535"/>
                    </a:cubicBezTo>
                    <a:cubicBezTo>
                      <a:pt x="317" y="1535"/>
                      <a:pt x="344" y="1536"/>
                      <a:pt x="371" y="1537"/>
                    </a:cubicBezTo>
                    <a:cubicBezTo>
                      <a:pt x="341" y="1558"/>
                      <a:pt x="311" y="1577"/>
                      <a:pt x="279" y="1595"/>
                    </a:cubicBezTo>
                    <a:cubicBezTo>
                      <a:pt x="268" y="1599"/>
                      <a:pt x="255" y="1600"/>
                      <a:pt x="243" y="1600"/>
                    </a:cubicBezTo>
                    <a:cubicBezTo>
                      <a:pt x="210" y="1600"/>
                      <a:pt x="172" y="1592"/>
                      <a:pt x="142" y="1592"/>
                    </a:cubicBezTo>
                    <a:cubicBezTo>
                      <a:pt x="132" y="1592"/>
                      <a:pt x="122" y="1593"/>
                      <a:pt x="114" y="1595"/>
                    </a:cubicBezTo>
                    <a:cubicBezTo>
                      <a:pt x="128" y="1595"/>
                      <a:pt x="142" y="1598"/>
                      <a:pt x="156" y="1605"/>
                    </a:cubicBezTo>
                    <a:cubicBezTo>
                      <a:pt x="144" y="1614"/>
                      <a:pt x="107" y="1605"/>
                      <a:pt x="116" y="1623"/>
                    </a:cubicBezTo>
                    <a:cubicBezTo>
                      <a:pt x="157" y="1623"/>
                      <a:pt x="140" y="1644"/>
                      <a:pt x="144" y="1644"/>
                    </a:cubicBezTo>
                    <a:cubicBezTo>
                      <a:pt x="146" y="1644"/>
                      <a:pt x="151" y="1640"/>
                      <a:pt x="165" y="1630"/>
                    </a:cubicBezTo>
                    <a:lnTo>
                      <a:pt x="165" y="1630"/>
                    </a:lnTo>
                    <a:cubicBezTo>
                      <a:pt x="183" y="1649"/>
                      <a:pt x="156" y="1651"/>
                      <a:pt x="160" y="1674"/>
                    </a:cubicBezTo>
                    <a:cubicBezTo>
                      <a:pt x="172" y="1673"/>
                      <a:pt x="183" y="1672"/>
                      <a:pt x="194" y="1672"/>
                    </a:cubicBezTo>
                    <a:cubicBezTo>
                      <a:pt x="234" y="1672"/>
                      <a:pt x="273" y="1681"/>
                      <a:pt x="309" y="1697"/>
                    </a:cubicBezTo>
                    <a:cubicBezTo>
                      <a:pt x="295" y="1700"/>
                      <a:pt x="281" y="1702"/>
                      <a:pt x="267" y="1707"/>
                    </a:cubicBezTo>
                    <a:cubicBezTo>
                      <a:pt x="267" y="1746"/>
                      <a:pt x="246" y="1771"/>
                      <a:pt x="253" y="1809"/>
                    </a:cubicBezTo>
                    <a:cubicBezTo>
                      <a:pt x="242" y="1813"/>
                      <a:pt x="229" y="1832"/>
                      <a:pt x="206" y="1832"/>
                    </a:cubicBezTo>
                    <a:cubicBezTo>
                      <a:pt x="205" y="1832"/>
                      <a:pt x="203" y="1832"/>
                      <a:pt x="202" y="1832"/>
                    </a:cubicBezTo>
                    <a:lnTo>
                      <a:pt x="202" y="1832"/>
                    </a:lnTo>
                    <a:cubicBezTo>
                      <a:pt x="214" y="1836"/>
                      <a:pt x="232" y="1836"/>
                      <a:pt x="237" y="1846"/>
                    </a:cubicBezTo>
                    <a:cubicBezTo>
                      <a:pt x="226" y="1853"/>
                      <a:pt x="220" y="1856"/>
                      <a:pt x="215" y="1856"/>
                    </a:cubicBezTo>
                    <a:cubicBezTo>
                      <a:pt x="206" y="1856"/>
                      <a:pt x="207" y="1844"/>
                      <a:pt x="195" y="1844"/>
                    </a:cubicBezTo>
                    <a:cubicBezTo>
                      <a:pt x="190" y="1844"/>
                      <a:pt x="182" y="1846"/>
                      <a:pt x="170" y="1853"/>
                    </a:cubicBezTo>
                    <a:cubicBezTo>
                      <a:pt x="174" y="1852"/>
                      <a:pt x="178" y="1851"/>
                      <a:pt x="181" y="1851"/>
                    </a:cubicBezTo>
                    <a:cubicBezTo>
                      <a:pt x="207" y="1851"/>
                      <a:pt x="223" y="1870"/>
                      <a:pt x="244" y="1880"/>
                    </a:cubicBezTo>
                    <a:cubicBezTo>
                      <a:pt x="295" y="1867"/>
                      <a:pt x="246" y="1843"/>
                      <a:pt x="223" y="1834"/>
                    </a:cubicBezTo>
                    <a:cubicBezTo>
                      <a:pt x="244" y="1829"/>
                      <a:pt x="266" y="1827"/>
                      <a:pt x="287" y="1827"/>
                    </a:cubicBezTo>
                    <a:cubicBezTo>
                      <a:pt x="337" y="1827"/>
                      <a:pt x="384" y="1839"/>
                      <a:pt x="413" y="1862"/>
                    </a:cubicBezTo>
                    <a:cubicBezTo>
                      <a:pt x="436" y="1892"/>
                      <a:pt x="369" y="1883"/>
                      <a:pt x="381" y="1887"/>
                    </a:cubicBezTo>
                    <a:cubicBezTo>
                      <a:pt x="378" y="1945"/>
                      <a:pt x="515" y="1918"/>
                      <a:pt x="469" y="1973"/>
                    </a:cubicBezTo>
                    <a:cubicBezTo>
                      <a:pt x="427" y="1999"/>
                      <a:pt x="381" y="1985"/>
                      <a:pt x="348" y="1994"/>
                    </a:cubicBezTo>
                    <a:cubicBezTo>
                      <a:pt x="327" y="1971"/>
                      <a:pt x="371" y="1952"/>
                      <a:pt x="367" y="1936"/>
                    </a:cubicBezTo>
                    <a:lnTo>
                      <a:pt x="367" y="1936"/>
                    </a:lnTo>
                    <a:lnTo>
                      <a:pt x="348" y="1959"/>
                    </a:lnTo>
                    <a:cubicBezTo>
                      <a:pt x="332" y="1955"/>
                      <a:pt x="318" y="1938"/>
                      <a:pt x="330" y="1929"/>
                    </a:cubicBezTo>
                    <a:lnTo>
                      <a:pt x="330" y="1929"/>
                    </a:lnTo>
                    <a:cubicBezTo>
                      <a:pt x="292" y="1950"/>
                      <a:pt x="336" y="2024"/>
                      <a:pt x="302" y="2071"/>
                    </a:cubicBezTo>
                    <a:cubicBezTo>
                      <a:pt x="314" y="2076"/>
                      <a:pt x="326" y="2083"/>
                      <a:pt x="338" y="2083"/>
                    </a:cubicBezTo>
                    <a:cubicBezTo>
                      <a:pt x="343" y="2083"/>
                      <a:pt x="348" y="2082"/>
                      <a:pt x="353" y="2080"/>
                    </a:cubicBezTo>
                    <a:lnTo>
                      <a:pt x="346" y="2068"/>
                    </a:lnTo>
                    <a:cubicBezTo>
                      <a:pt x="352" y="2065"/>
                      <a:pt x="358" y="2064"/>
                      <a:pt x="364" y="2064"/>
                    </a:cubicBezTo>
                    <a:cubicBezTo>
                      <a:pt x="381" y="2064"/>
                      <a:pt x="394" y="2076"/>
                      <a:pt x="404" y="2076"/>
                    </a:cubicBezTo>
                    <a:cubicBezTo>
                      <a:pt x="407" y="2076"/>
                      <a:pt x="410" y="2074"/>
                      <a:pt x="413" y="2071"/>
                    </a:cubicBezTo>
                    <a:cubicBezTo>
                      <a:pt x="441" y="2089"/>
                      <a:pt x="485" y="2108"/>
                      <a:pt x="464" y="2138"/>
                    </a:cubicBezTo>
                    <a:lnTo>
                      <a:pt x="416" y="2144"/>
                    </a:lnTo>
                    <a:lnTo>
                      <a:pt x="416" y="2144"/>
                    </a:lnTo>
                    <a:cubicBezTo>
                      <a:pt x="429" y="2141"/>
                      <a:pt x="440" y="2127"/>
                      <a:pt x="429" y="2118"/>
                    </a:cubicBezTo>
                    <a:lnTo>
                      <a:pt x="429" y="2118"/>
                    </a:lnTo>
                    <a:cubicBezTo>
                      <a:pt x="443" y="2131"/>
                      <a:pt x="360" y="2161"/>
                      <a:pt x="427" y="2173"/>
                    </a:cubicBezTo>
                    <a:lnTo>
                      <a:pt x="462" y="2152"/>
                    </a:lnTo>
                    <a:cubicBezTo>
                      <a:pt x="489" y="2170"/>
                      <a:pt x="545" y="2196"/>
                      <a:pt x="527" y="2221"/>
                    </a:cubicBezTo>
                    <a:cubicBezTo>
                      <a:pt x="578" y="2210"/>
                      <a:pt x="522" y="2214"/>
                      <a:pt x="582" y="2198"/>
                    </a:cubicBezTo>
                    <a:lnTo>
                      <a:pt x="582" y="2198"/>
                    </a:lnTo>
                    <a:cubicBezTo>
                      <a:pt x="576" y="2199"/>
                      <a:pt x="570" y="2200"/>
                      <a:pt x="566" y="2200"/>
                    </a:cubicBezTo>
                    <a:cubicBezTo>
                      <a:pt x="527" y="2200"/>
                      <a:pt x="560" y="2153"/>
                      <a:pt x="530" y="2153"/>
                    </a:cubicBezTo>
                    <a:cubicBezTo>
                      <a:pt x="527" y="2153"/>
                      <a:pt x="522" y="2154"/>
                      <a:pt x="517" y="2155"/>
                    </a:cubicBezTo>
                    <a:lnTo>
                      <a:pt x="517" y="2155"/>
                    </a:lnTo>
                    <a:cubicBezTo>
                      <a:pt x="571" y="2136"/>
                      <a:pt x="537" y="2125"/>
                      <a:pt x="591" y="2098"/>
                    </a:cubicBezTo>
                    <a:cubicBezTo>
                      <a:pt x="584" y="2098"/>
                      <a:pt x="577" y="2100"/>
                      <a:pt x="572" y="2100"/>
                    </a:cubicBezTo>
                    <a:cubicBezTo>
                      <a:pt x="566" y="2100"/>
                      <a:pt x="564" y="2098"/>
                      <a:pt x="566" y="2087"/>
                    </a:cubicBezTo>
                    <a:cubicBezTo>
                      <a:pt x="561" y="2084"/>
                      <a:pt x="557" y="2084"/>
                      <a:pt x="552" y="2082"/>
                    </a:cubicBezTo>
                    <a:lnTo>
                      <a:pt x="552" y="2080"/>
                    </a:lnTo>
                    <a:lnTo>
                      <a:pt x="550" y="2080"/>
                    </a:lnTo>
                    <a:cubicBezTo>
                      <a:pt x="543" y="2087"/>
                      <a:pt x="534" y="2091"/>
                      <a:pt x="524" y="2094"/>
                    </a:cubicBezTo>
                    <a:cubicBezTo>
                      <a:pt x="485" y="2084"/>
                      <a:pt x="483" y="2052"/>
                      <a:pt x="462" y="2043"/>
                    </a:cubicBezTo>
                    <a:cubicBezTo>
                      <a:pt x="464" y="2038"/>
                      <a:pt x="467" y="2037"/>
                      <a:pt x="470" y="2037"/>
                    </a:cubicBezTo>
                    <a:cubicBezTo>
                      <a:pt x="476" y="2037"/>
                      <a:pt x="482" y="2040"/>
                      <a:pt x="490" y="2040"/>
                    </a:cubicBezTo>
                    <a:cubicBezTo>
                      <a:pt x="493" y="2040"/>
                      <a:pt x="496" y="2039"/>
                      <a:pt x="499" y="2038"/>
                    </a:cubicBezTo>
                    <a:lnTo>
                      <a:pt x="466" y="2024"/>
                    </a:lnTo>
                    <a:cubicBezTo>
                      <a:pt x="495" y="2021"/>
                      <a:pt x="512" y="2002"/>
                      <a:pt x="530" y="2002"/>
                    </a:cubicBezTo>
                    <a:cubicBezTo>
                      <a:pt x="537" y="2002"/>
                      <a:pt x="544" y="2005"/>
                      <a:pt x="552" y="2013"/>
                    </a:cubicBezTo>
                    <a:lnTo>
                      <a:pt x="550" y="1985"/>
                    </a:lnTo>
                    <a:cubicBezTo>
                      <a:pt x="571" y="1966"/>
                      <a:pt x="575" y="1943"/>
                      <a:pt x="557" y="1931"/>
                    </a:cubicBezTo>
                    <a:cubicBezTo>
                      <a:pt x="562" y="1920"/>
                      <a:pt x="530" y="1911"/>
                      <a:pt x="531" y="1911"/>
                    </a:cubicBezTo>
                    <a:cubicBezTo>
                      <a:pt x="532" y="1911"/>
                      <a:pt x="534" y="1911"/>
                      <a:pt x="540" y="1913"/>
                    </a:cubicBezTo>
                    <a:lnTo>
                      <a:pt x="510" y="1876"/>
                    </a:lnTo>
                    <a:lnTo>
                      <a:pt x="520" y="1873"/>
                    </a:lnTo>
                    <a:cubicBezTo>
                      <a:pt x="520" y="1853"/>
                      <a:pt x="499" y="1834"/>
                      <a:pt x="487" y="1816"/>
                    </a:cubicBezTo>
                    <a:cubicBezTo>
                      <a:pt x="469" y="1795"/>
                      <a:pt x="476" y="1762"/>
                      <a:pt x="499" y="1751"/>
                    </a:cubicBezTo>
                    <a:cubicBezTo>
                      <a:pt x="487" y="1741"/>
                      <a:pt x="473" y="1732"/>
                      <a:pt x="480" y="1711"/>
                    </a:cubicBezTo>
                    <a:lnTo>
                      <a:pt x="513" y="1704"/>
                    </a:lnTo>
                    <a:cubicBezTo>
                      <a:pt x="499" y="1690"/>
                      <a:pt x="538" y="1658"/>
                      <a:pt x="503" y="1658"/>
                    </a:cubicBezTo>
                    <a:cubicBezTo>
                      <a:pt x="589" y="1632"/>
                      <a:pt x="515" y="1588"/>
                      <a:pt x="529" y="1563"/>
                    </a:cubicBezTo>
                    <a:lnTo>
                      <a:pt x="487" y="1563"/>
                    </a:lnTo>
                    <a:cubicBezTo>
                      <a:pt x="487" y="1547"/>
                      <a:pt x="476" y="1530"/>
                      <a:pt x="457" y="1510"/>
                    </a:cubicBezTo>
                    <a:lnTo>
                      <a:pt x="420" y="1512"/>
                    </a:lnTo>
                    <a:cubicBezTo>
                      <a:pt x="387" y="1493"/>
                      <a:pt x="445" y="1465"/>
                      <a:pt x="443" y="1438"/>
                    </a:cubicBezTo>
                    <a:lnTo>
                      <a:pt x="443" y="1438"/>
                    </a:lnTo>
                    <a:cubicBezTo>
                      <a:pt x="459" y="1440"/>
                      <a:pt x="455" y="1447"/>
                      <a:pt x="443" y="1452"/>
                    </a:cubicBezTo>
                    <a:cubicBezTo>
                      <a:pt x="531" y="1424"/>
                      <a:pt x="385" y="1375"/>
                      <a:pt x="452" y="1347"/>
                    </a:cubicBezTo>
                    <a:cubicBezTo>
                      <a:pt x="441" y="1338"/>
                      <a:pt x="445" y="1331"/>
                      <a:pt x="457" y="1329"/>
                    </a:cubicBezTo>
                    <a:cubicBezTo>
                      <a:pt x="457" y="1329"/>
                      <a:pt x="457" y="1329"/>
                      <a:pt x="457" y="1326"/>
                    </a:cubicBezTo>
                    <a:cubicBezTo>
                      <a:pt x="464" y="1324"/>
                      <a:pt x="473" y="1322"/>
                      <a:pt x="480" y="1317"/>
                    </a:cubicBezTo>
                    <a:lnTo>
                      <a:pt x="480" y="1317"/>
                    </a:lnTo>
                    <a:cubicBezTo>
                      <a:pt x="471" y="1319"/>
                      <a:pt x="464" y="1322"/>
                      <a:pt x="457" y="1324"/>
                    </a:cubicBezTo>
                    <a:cubicBezTo>
                      <a:pt x="457" y="1315"/>
                      <a:pt x="452" y="1306"/>
                      <a:pt x="448" y="1299"/>
                    </a:cubicBezTo>
                    <a:lnTo>
                      <a:pt x="448" y="1299"/>
                    </a:lnTo>
                    <a:lnTo>
                      <a:pt x="487" y="1301"/>
                    </a:lnTo>
                    <a:cubicBezTo>
                      <a:pt x="487" y="1299"/>
                      <a:pt x="487" y="1299"/>
                      <a:pt x="487" y="1299"/>
                    </a:cubicBezTo>
                    <a:cubicBezTo>
                      <a:pt x="503" y="1292"/>
                      <a:pt x="469" y="1287"/>
                      <a:pt x="438" y="1287"/>
                    </a:cubicBezTo>
                    <a:cubicBezTo>
                      <a:pt x="432" y="1282"/>
                      <a:pt x="425" y="1278"/>
                      <a:pt x="415" y="1273"/>
                    </a:cubicBezTo>
                    <a:lnTo>
                      <a:pt x="415" y="1273"/>
                    </a:lnTo>
                    <a:cubicBezTo>
                      <a:pt x="418" y="1273"/>
                      <a:pt x="420" y="1273"/>
                      <a:pt x="422" y="1273"/>
                    </a:cubicBezTo>
                    <a:cubicBezTo>
                      <a:pt x="475" y="1273"/>
                      <a:pt x="407" y="1245"/>
                      <a:pt x="464" y="1245"/>
                    </a:cubicBezTo>
                    <a:cubicBezTo>
                      <a:pt x="466" y="1245"/>
                      <a:pt x="468" y="1245"/>
                      <a:pt x="471" y="1245"/>
                    </a:cubicBezTo>
                    <a:cubicBezTo>
                      <a:pt x="441" y="1232"/>
                      <a:pt x="453" y="1202"/>
                      <a:pt x="399" y="1182"/>
                    </a:cubicBezTo>
                    <a:lnTo>
                      <a:pt x="399" y="1182"/>
                    </a:lnTo>
                    <a:cubicBezTo>
                      <a:pt x="409" y="1173"/>
                      <a:pt x="420" y="1166"/>
                      <a:pt x="404" y="1153"/>
                    </a:cubicBezTo>
                    <a:lnTo>
                      <a:pt x="404" y="1153"/>
                    </a:lnTo>
                    <a:lnTo>
                      <a:pt x="455" y="1162"/>
                    </a:lnTo>
                    <a:lnTo>
                      <a:pt x="455" y="1162"/>
                    </a:lnTo>
                    <a:lnTo>
                      <a:pt x="394" y="1120"/>
                    </a:lnTo>
                    <a:cubicBezTo>
                      <a:pt x="402" y="1118"/>
                      <a:pt x="410" y="1117"/>
                      <a:pt x="418" y="1117"/>
                    </a:cubicBezTo>
                    <a:cubicBezTo>
                      <a:pt x="441" y="1117"/>
                      <a:pt x="463" y="1125"/>
                      <a:pt x="480" y="1139"/>
                    </a:cubicBezTo>
                    <a:cubicBezTo>
                      <a:pt x="432" y="1092"/>
                      <a:pt x="466" y="1108"/>
                      <a:pt x="420" y="1062"/>
                    </a:cubicBezTo>
                    <a:lnTo>
                      <a:pt x="420" y="1062"/>
                    </a:lnTo>
                    <a:lnTo>
                      <a:pt x="450" y="1074"/>
                    </a:lnTo>
                    <a:cubicBezTo>
                      <a:pt x="452" y="1065"/>
                      <a:pt x="418" y="1036"/>
                      <a:pt x="442" y="1036"/>
                    </a:cubicBezTo>
                    <a:cubicBezTo>
                      <a:pt x="443" y="1036"/>
                      <a:pt x="444" y="1037"/>
                      <a:pt x="445" y="1037"/>
                    </a:cubicBezTo>
                    <a:cubicBezTo>
                      <a:pt x="478" y="1037"/>
                      <a:pt x="492" y="1011"/>
                      <a:pt x="506" y="983"/>
                    </a:cubicBezTo>
                    <a:cubicBezTo>
                      <a:pt x="522" y="953"/>
                      <a:pt x="540" y="918"/>
                      <a:pt x="578" y="914"/>
                    </a:cubicBezTo>
                    <a:cubicBezTo>
                      <a:pt x="487" y="877"/>
                      <a:pt x="629" y="914"/>
                      <a:pt x="566" y="874"/>
                    </a:cubicBezTo>
                    <a:lnTo>
                      <a:pt x="566" y="874"/>
                    </a:lnTo>
                    <a:cubicBezTo>
                      <a:pt x="587" y="884"/>
                      <a:pt x="603" y="881"/>
                      <a:pt x="615" y="900"/>
                    </a:cubicBezTo>
                    <a:cubicBezTo>
                      <a:pt x="612" y="863"/>
                      <a:pt x="670" y="884"/>
                      <a:pt x="629" y="833"/>
                    </a:cubicBezTo>
                    <a:lnTo>
                      <a:pt x="629" y="833"/>
                    </a:lnTo>
                    <a:cubicBezTo>
                      <a:pt x="649" y="844"/>
                      <a:pt x="654" y="856"/>
                      <a:pt x="666" y="863"/>
                    </a:cubicBezTo>
                    <a:cubicBezTo>
                      <a:pt x="664" y="859"/>
                      <a:pt x="657" y="848"/>
                      <a:pt x="663" y="848"/>
                    </a:cubicBezTo>
                    <a:cubicBezTo>
                      <a:pt x="665" y="848"/>
                      <a:pt x="666" y="848"/>
                      <a:pt x="668" y="849"/>
                    </a:cubicBezTo>
                    <a:cubicBezTo>
                      <a:pt x="682" y="853"/>
                      <a:pt x="682" y="863"/>
                      <a:pt x="687" y="872"/>
                    </a:cubicBezTo>
                    <a:cubicBezTo>
                      <a:pt x="700" y="847"/>
                      <a:pt x="645" y="805"/>
                      <a:pt x="591" y="768"/>
                    </a:cubicBezTo>
                    <a:lnTo>
                      <a:pt x="591" y="768"/>
                    </a:lnTo>
                    <a:cubicBezTo>
                      <a:pt x="597" y="768"/>
                      <a:pt x="602" y="769"/>
                      <a:pt x="605" y="769"/>
                    </a:cubicBezTo>
                    <a:cubicBezTo>
                      <a:pt x="626" y="769"/>
                      <a:pt x="622" y="758"/>
                      <a:pt x="598" y="731"/>
                    </a:cubicBezTo>
                    <a:lnTo>
                      <a:pt x="598" y="731"/>
                    </a:lnTo>
                    <a:cubicBezTo>
                      <a:pt x="619" y="738"/>
                      <a:pt x="645" y="745"/>
                      <a:pt x="638" y="763"/>
                    </a:cubicBezTo>
                    <a:cubicBezTo>
                      <a:pt x="647" y="756"/>
                      <a:pt x="705" y="735"/>
                      <a:pt x="666" y="700"/>
                    </a:cubicBezTo>
                    <a:lnTo>
                      <a:pt x="666" y="700"/>
                    </a:lnTo>
                    <a:cubicBezTo>
                      <a:pt x="668" y="702"/>
                      <a:pt x="670" y="702"/>
                      <a:pt x="671" y="702"/>
                    </a:cubicBezTo>
                    <a:cubicBezTo>
                      <a:pt x="677" y="702"/>
                      <a:pt x="677" y="692"/>
                      <a:pt x="675" y="687"/>
                    </a:cubicBezTo>
                    <a:cubicBezTo>
                      <a:pt x="693" y="673"/>
                      <a:pt x="700" y="675"/>
                      <a:pt x="712" y="654"/>
                    </a:cubicBezTo>
                    <a:lnTo>
                      <a:pt x="700" y="654"/>
                    </a:lnTo>
                    <a:cubicBezTo>
                      <a:pt x="663" y="605"/>
                      <a:pt x="707" y="631"/>
                      <a:pt x="717" y="615"/>
                    </a:cubicBezTo>
                    <a:lnTo>
                      <a:pt x="719" y="619"/>
                    </a:lnTo>
                    <a:cubicBezTo>
                      <a:pt x="723" y="620"/>
                      <a:pt x="727" y="620"/>
                      <a:pt x="730" y="620"/>
                    </a:cubicBezTo>
                    <a:cubicBezTo>
                      <a:pt x="770" y="620"/>
                      <a:pt x="740" y="600"/>
                      <a:pt x="764" y="600"/>
                    </a:cubicBezTo>
                    <a:cubicBezTo>
                      <a:pt x="769" y="600"/>
                      <a:pt x="777" y="601"/>
                      <a:pt x="789" y="603"/>
                    </a:cubicBezTo>
                    <a:lnTo>
                      <a:pt x="763" y="573"/>
                    </a:lnTo>
                    <a:cubicBezTo>
                      <a:pt x="747" y="552"/>
                      <a:pt x="747" y="545"/>
                      <a:pt x="755" y="545"/>
                    </a:cubicBezTo>
                    <a:cubicBezTo>
                      <a:pt x="768" y="545"/>
                      <a:pt x="798" y="560"/>
                      <a:pt x="815" y="560"/>
                    </a:cubicBezTo>
                    <a:cubicBezTo>
                      <a:pt x="822" y="560"/>
                      <a:pt x="827" y="557"/>
                      <a:pt x="828" y="550"/>
                    </a:cubicBezTo>
                    <a:lnTo>
                      <a:pt x="805" y="536"/>
                    </a:lnTo>
                    <a:cubicBezTo>
                      <a:pt x="804" y="532"/>
                      <a:pt x="806" y="530"/>
                      <a:pt x="809" y="530"/>
                    </a:cubicBezTo>
                    <a:cubicBezTo>
                      <a:pt x="828" y="530"/>
                      <a:pt x="909" y="608"/>
                      <a:pt x="921" y="610"/>
                    </a:cubicBezTo>
                    <a:cubicBezTo>
                      <a:pt x="928" y="615"/>
                      <a:pt x="925" y="622"/>
                      <a:pt x="925" y="629"/>
                    </a:cubicBezTo>
                    <a:cubicBezTo>
                      <a:pt x="933" y="632"/>
                      <a:pt x="938" y="633"/>
                      <a:pt x="941" y="633"/>
                    </a:cubicBezTo>
                    <a:cubicBezTo>
                      <a:pt x="960" y="633"/>
                      <a:pt x="902" y="581"/>
                      <a:pt x="916" y="561"/>
                    </a:cubicBezTo>
                    <a:lnTo>
                      <a:pt x="916" y="561"/>
                    </a:lnTo>
                    <a:cubicBezTo>
                      <a:pt x="934" y="582"/>
                      <a:pt x="948" y="619"/>
                      <a:pt x="963" y="619"/>
                    </a:cubicBezTo>
                    <a:cubicBezTo>
                      <a:pt x="964" y="619"/>
                      <a:pt x="964" y="619"/>
                      <a:pt x="965" y="619"/>
                    </a:cubicBezTo>
                    <a:cubicBezTo>
                      <a:pt x="966" y="620"/>
                      <a:pt x="967" y="621"/>
                      <a:pt x="968" y="621"/>
                    </a:cubicBezTo>
                    <a:cubicBezTo>
                      <a:pt x="979" y="621"/>
                      <a:pt x="969" y="548"/>
                      <a:pt x="995" y="548"/>
                    </a:cubicBezTo>
                    <a:cubicBezTo>
                      <a:pt x="999" y="548"/>
                      <a:pt x="1005" y="550"/>
                      <a:pt x="1011" y="554"/>
                    </a:cubicBezTo>
                    <a:cubicBezTo>
                      <a:pt x="997" y="538"/>
                      <a:pt x="983" y="522"/>
                      <a:pt x="986" y="503"/>
                    </a:cubicBezTo>
                    <a:cubicBezTo>
                      <a:pt x="987" y="501"/>
                      <a:pt x="990" y="501"/>
                      <a:pt x="993" y="501"/>
                    </a:cubicBezTo>
                    <a:cubicBezTo>
                      <a:pt x="1006" y="501"/>
                      <a:pt x="1030" y="517"/>
                      <a:pt x="1044" y="517"/>
                    </a:cubicBezTo>
                    <a:cubicBezTo>
                      <a:pt x="1054" y="517"/>
                      <a:pt x="1059" y="510"/>
                      <a:pt x="1055" y="487"/>
                    </a:cubicBezTo>
                    <a:lnTo>
                      <a:pt x="1055" y="487"/>
                    </a:lnTo>
                    <a:cubicBezTo>
                      <a:pt x="1060" y="489"/>
                      <a:pt x="1062" y="494"/>
                      <a:pt x="1064" y="501"/>
                    </a:cubicBezTo>
                    <a:cubicBezTo>
                      <a:pt x="1071" y="480"/>
                      <a:pt x="1099" y="457"/>
                      <a:pt x="1095" y="422"/>
                    </a:cubicBezTo>
                    <a:lnTo>
                      <a:pt x="1095" y="422"/>
                    </a:lnTo>
                    <a:cubicBezTo>
                      <a:pt x="1109" y="450"/>
                      <a:pt x="1120" y="460"/>
                      <a:pt x="1130" y="460"/>
                    </a:cubicBezTo>
                    <a:cubicBezTo>
                      <a:pt x="1140" y="460"/>
                      <a:pt x="1148" y="448"/>
                      <a:pt x="1155" y="436"/>
                    </a:cubicBezTo>
                    <a:cubicBezTo>
                      <a:pt x="1163" y="424"/>
                      <a:pt x="1171" y="411"/>
                      <a:pt x="1180" y="411"/>
                    </a:cubicBezTo>
                    <a:cubicBezTo>
                      <a:pt x="1187" y="411"/>
                      <a:pt x="1195" y="421"/>
                      <a:pt x="1203" y="448"/>
                    </a:cubicBezTo>
                    <a:lnTo>
                      <a:pt x="1245" y="432"/>
                    </a:lnTo>
                    <a:lnTo>
                      <a:pt x="1248" y="443"/>
                    </a:lnTo>
                    <a:cubicBezTo>
                      <a:pt x="1249" y="443"/>
                      <a:pt x="1250" y="443"/>
                      <a:pt x="1250" y="443"/>
                    </a:cubicBezTo>
                    <a:cubicBezTo>
                      <a:pt x="1276" y="443"/>
                      <a:pt x="1280" y="414"/>
                      <a:pt x="1285" y="385"/>
                    </a:cubicBezTo>
                    <a:cubicBezTo>
                      <a:pt x="1294" y="392"/>
                      <a:pt x="1292" y="404"/>
                      <a:pt x="1292" y="411"/>
                    </a:cubicBezTo>
                    <a:cubicBezTo>
                      <a:pt x="1306" y="415"/>
                      <a:pt x="1316" y="418"/>
                      <a:pt x="1324" y="418"/>
                    </a:cubicBezTo>
                    <a:cubicBezTo>
                      <a:pt x="1344" y="418"/>
                      <a:pt x="1351" y="401"/>
                      <a:pt x="1370" y="355"/>
                    </a:cubicBezTo>
                    <a:lnTo>
                      <a:pt x="1380" y="394"/>
                    </a:lnTo>
                    <a:cubicBezTo>
                      <a:pt x="1381" y="391"/>
                      <a:pt x="1383" y="389"/>
                      <a:pt x="1386" y="389"/>
                    </a:cubicBezTo>
                    <a:cubicBezTo>
                      <a:pt x="1399" y="389"/>
                      <a:pt x="1428" y="415"/>
                      <a:pt x="1456" y="415"/>
                    </a:cubicBezTo>
                    <a:cubicBezTo>
                      <a:pt x="1467" y="415"/>
                      <a:pt x="1477" y="411"/>
                      <a:pt x="1486" y="399"/>
                    </a:cubicBezTo>
                    <a:lnTo>
                      <a:pt x="1486" y="399"/>
                    </a:lnTo>
                    <a:cubicBezTo>
                      <a:pt x="1486" y="406"/>
                      <a:pt x="1484" y="413"/>
                      <a:pt x="1482" y="418"/>
                    </a:cubicBezTo>
                    <a:cubicBezTo>
                      <a:pt x="1489" y="411"/>
                      <a:pt x="1496" y="408"/>
                      <a:pt x="1504" y="408"/>
                    </a:cubicBezTo>
                    <a:cubicBezTo>
                      <a:pt x="1531" y="408"/>
                      <a:pt x="1559" y="444"/>
                      <a:pt x="1581" y="444"/>
                    </a:cubicBezTo>
                    <a:cubicBezTo>
                      <a:pt x="1595" y="444"/>
                      <a:pt x="1607" y="430"/>
                      <a:pt x="1614" y="383"/>
                    </a:cubicBezTo>
                    <a:lnTo>
                      <a:pt x="1646" y="348"/>
                    </a:lnTo>
                    <a:cubicBezTo>
                      <a:pt x="1605" y="334"/>
                      <a:pt x="1658" y="285"/>
                      <a:pt x="1639" y="260"/>
                    </a:cubicBezTo>
                    <a:cubicBezTo>
                      <a:pt x="1640" y="260"/>
                      <a:pt x="1642" y="259"/>
                      <a:pt x="1643" y="259"/>
                    </a:cubicBezTo>
                    <a:cubicBezTo>
                      <a:pt x="1661" y="259"/>
                      <a:pt x="1682" y="307"/>
                      <a:pt x="1660" y="313"/>
                    </a:cubicBezTo>
                    <a:lnTo>
                      <a:pt x="1658" y="304"/>
                    </a:lnTo>
                    <a:lnTo>
                      <a:pt x="1658" y="304"/>
                    </a:lnTo>
                    <a:cubicBezTo>
                      <a:pt x="1646" y="378"/>
                      <a:pt x="1709" y="334"/>
                      <a:pt x="1704" y="385"/>
                    </a:cubicBezTo>
                    <a:cubicBezTo>
                      <a:pt x="1788" y="390"/>
                      <a:pt x="1855" y="443"/>
                      <a:pt x="1927" y="464"/>
                    </a:cubicBezTo>
                    <a:lnTo>
                      <a:pt x="1931" y="406"/>
                    </a:lnTo>
                    <a:lnTo>
                      <a:pt x="1962" y="415"/>
                    </a:lnTo>
                    <a:cubicBezTo>
                      <a:pt x="1966" y="430"/>
                      <a:pt x="1962" y="456"/>
                      <a:pt x="1945" y="456"/>
                    </a:cubicBezTo>
                    <a:cubicBezTo>
                      <a:pt x="1943" y="456"/>
                      <a:pt x="1941" y="455"/>
                      <a:pt x="1938" y="455"/>
                    </a:cubicBezTo>
                    <a:lnTo>
                      <a:pt x="1938" y="455"/>
                    </a:lnTo>
                    <a:cubicBezTo>
                      <a:pt x="1939" y="463"/>
                      <a:pt x="1943" y="466"/>
                      <a:pt x="1947" y="466"/>
                    </a:cubicBezTo>
                    <a:cubicBezTo>
                      <a:pt x="1960" y="466"/>
                      <a:pt x="1984" y="434"/>
                      <a:pt x="1987" y="427"/>
                    </a:cubicBezTo>
                    <a:lnTo>
                      <a:pt x="1987" y="427"/>
                    </a:lnTo>
                    <a:cubicBezTo>
                      <a:pt x="2022" y="459"/>
                      <a:pt x="1952" y="487"/>
                      <a:pt x="1966" y="492"/>
                    </a:cubicBezTo>
                    <a:lnTo>
                      <a:pt x="1985" y="492"/>
                    </a:lnTo>
                    <a:lnTo>
                      <a:pt x="1982" y="485"/>
                    </a:lnTo>
                    <a:cubicBezTo>
                      <a:pt x="2000" y="467"/>
                      <a:pt x="2008" y="448"/>
                      <a:pt x="2025" y="448"/>
                    </a:cubicBezTo>
                    <a:cubicBezTo>
                      <a:pt x="2028" y="448"/>
                      <a:pt x="2032" y="449"/>
                      <a:pt x="2036" y="450"/>
                    </a:cubicBezTo>
                    <a:cubicBezTo>
                      <a:pt x="2050" y="464"/>
                      <a:pt x="2036" y="485"/>
                      <a:pt x="2043" y="489"/>
                    </a:cubicBezTo>
                    <a:cubicBezTo>
                      <a:pt x="2043" y="492"/>
                      <a:pt x="2043" y="494"/>
                      <a:pt x="2045" y="494"/>
                    </a:cubicBezTo>
                    <a:cubicBezTo>
                      <a:pt x="2046" y="494"/>
                      <a:pt x="2048" y="494"/>
                      <a:pt x="2052" y="492"/>
                    </a:cubicBezTo>
                    <a:lnTo>
                      <a:pt x="2089" y="506"/>
                    </a:lnTo>
                    <a:lnTo>
                      <a:pt x="2084" y="457"/>
                    </a:lnTo>
                    <a:cubicBezTo>
                      <a:pt x="2105" y="438"/>
                      <a:pt x="2119" y="466"/>
                      <a:pt x="2112" y="413"/>
                    </a:cubicBezTo>
                    <a:lnTo>
                      <a:pt x="2112" y="413"/>
                    </a:lnTo>
                    <a:cubicBezTo>
                      <a:pt x="2124" y="496"/>
                      <a:pt x="2251" y="462"/>
                      <a:pt x="2265" y="487"/>
                    </a:cubicBezTo>
                    <a:cubicBezTo>
                      <a:pt x="2278" y="469"/>
                      <a:pt x="2299" y="459"/>
                      <a:pt x="2319" y="459"/>
                    </a:cubicBezTo>
                    <a:cubicBezTo>
                      <a:pt x="2328" y="459"/>
                      <a:pt x="2336" y="461"/>
                      <a:pt x="2344" y="464"/>
                    </a:cubicBezTo>
                    <a:cubicBezTo>
                      <a:pt x="2340" y="453"/>
                      <a:pt x="2337" y="408"/>
                      <a:pt x="2358" y="408"/>
                    </a:cubicBezTo>
                    <a:cubicBezTo>
                      <a:pt x="2359" y="408"/>
                      <a:pt x="2361" y="408"/>
                      <a:pt x="2363" y="408"/>
                    </a:cubicBezTo>
                    <a:cubicBezTo>
                      <a:pt x="2347" y="511"/>
                      <a:pt x="2403" y="461"/>
                      <a:pt x="2423" y="526"/>
                    </a:cubicBezTo>
                    <a:lnTo>
                      <a:pt x="2423" y="526"/>
                    </a:lnTo>
                    <a:cubicBezTo>
                      <a:pt x="2416" y="486"/>
                      <a:pt x="2498" y="516"/>
                      <a:pt x="2469" y="448"/>
                    </a:cubicBezTo>
                    <a:lnTo>
                      <a:pt x="2469" y="448"/>
                    </a:lnTo>
                    <a:cubicBezTo>
                      <a:pt x="2492" y="457"/>
                      <a:pt x="2472" y="487"/>
                      <a:pt x="2488" y="513"/>
                    </a:cubicBezTo>
                    <a:cubicBezTo>
                      <a:pt x="2501" y="502"/>
                      <a:pt x="2515" y="498"/>
                      <a:pt x="2529" y="498"/>
                    </a:cubicBezTo>
                    <a:cubicBezTo>
                      <a:pt x="2563" y="498"/>
                      <a:pt x="2600" y="518"/>
                      <a:pt x="2639" y="518"/>
                    </a:cubicBezTo>
                    <a:cubicBezTo>
                      <a:pt x="2650" y="518"/>
                      <a:pt x="2660" y="516"/>
                      <a:pt x="2671" y="513"/>
                    </a:cubicBezTo>
                    <a:cubicBezTo>
                      <a:pt x="2671" y="499"/>
                      <a:pt x="2655" y="478"/>
                      <a:pt x="2666" y="457"/>
                    </a:cubicBezTo>
                    <a:lnTo>
                      <a:pt x="2666" y="457"/>
                    </a:lnTo>
                    <a:lnTo>
                      <a:pt x="2710" y="522"/>
                    </a:lnTo>
                    <a:cubicBezTo>
                      <a:pt x="2719" y="515"/>
                      <a:pt x="2714" y="471"/>
                      <a:pt x="2724" y="471"/>
                    </a:cubicBezTo>
                    <a:cubicBezTo>
                      <a:pt x="2727" y="471"/>
                      <a:pt x="2732" y="475"/>
                      <a:pt x="2738" y="485"/>
                    </a:cubicBezTo>
                    <a:cubicBezTo>
                      <a:pt x="2734" y="473"/>
                      <a:pt x="2727" y="457"/>
                      <a:pt x="2734" y="452"/>
                    </a:cubicBezTo>
                    <a:lnTo>
                      <a:pt x="2734" y="452"/>
                    </a:lnTo>
                    <a:cubicBezTo>
                      <a:pt x="2754" y="460"/>
                      <a:pt x="2773" y="463"/>
                      <a:pt x="2792" y="463"/>
                    </a:cubicBezTo>
                    <a:cubicBezTo>
                      <a:pt x="2837" y="463"/>
                      <a:pt x="2879" y="446"/>
                      <a:pt x="2921" y="432"/>
                    </a:cubicBezTo>
                    <a:cubicBezTo>
                      <a:pt x="2951" y="417"/>
                      <a:pt x="2983" y="410"/>
                      <a:pt x="3015" y="410"/>
                    </a:cubicBezTo>
                    <a:cubicBezTo>
                      <a:pt x="3051" y="410"/>
                      <a:pt x="3088" y="419"/>
                      <a:pt x="3121" y="436"/>
                    </a:cubicBezTo>
                    <a:cubicBezTo>
                      <a:pt x="3095" y="418"/>
                      <a:pt x="3104" y="411"/>
                      <a:pt x="3116" y="406"/>
                    </a:cubicBezTo>
                    <a:cubicBezTo>
                      <a:pt x="3107" y="401"/>
                      <a:pt x="3104" y="374"/>
                      <a:pt x="3097" y="355"/>
                    </a:cubicBezTo>
                    <a:lnTo>
                      <a:pt x="3097" y="355"/>
                    </a:lnTo>
                    <a:lnTo>
                      <a:pt x="3165" y="390"/>
                    </a:lnTo>
                    <a:cubicBezTo>
                      <a:pt x="3155" y="336"/>
                      <a:pt x="3216" y="369"/>
                      <a:pt x="3202" y="320"/>
                    </a:cubicBezTo>
                    <a:lnTo>
                      <a:pt x="3202" y="320"/>
                    </a:lnTo>
                    <a:lnTo>
                      <a:pt x="3190" y="334"/>
                    </a:lnTo>
                    <a:cubicBezTo>
                      <a:pt x="3188" y="272"/>
                      <a:pt x="3114" y="218"/>
                      <a:pt x="3091" y="146"/>
                    </a:cubicBezTo>
                    <a:lnTo>
                      <a:pt x="3091" y="146"/>
                    </a:lnTo>
                    <a:cubicBezTo>
                      <a:pt x="3091" y="162"/>
                      <a:pt x="3087" y="167"/>
                      <a:pt x="3081" y="167"/>
                    </a:cubicBezTo>
                    <a:cubicBezTo>
                      <a:pt x="3066" y="167"/>
                      <a:pt x="3036" y="135"/>
                      <a:pt x="3016" y="135"/>
                    </a:cubicBezTo>
                    <a:cubicBezTo>
                      <a:pt x="3006" y="135"/>
                      <a:pt x="2998" y="144"/>
                      <a:pt x="2998" y="172"/>
                    </a:cubicBezTo>
                    <a:cubicBezTo>
                      <a:pt x="2986" y="160"/>
                      <a:pt x="2998" y="146"/>
                      <a:pt x="2989" y="132"/>
                    </a:cubicBezTo>
                    <a:lnTo>
                      <a:pt x="2989" y="132"/>
                    </a:lnTo>
                    <a:cubicBezTo>
                      <a:pt x="2989" y="157"/>
                      <a:pt x="2985" y="168"/>
                      <a:pt x="2972" y="168"/>
                    </a:cubicBezTo>
                    <a:cubicBezTo>
                      <a:pt x="2967" y="168"/>
                      <a:pt x="2962" y="167"/>
                      <a:pt x="2956" y="165"/>
                    </a:cubicBezTo>
                    <a:lnTo>
                      <a:pt x="2956" y="158"/>
                    </a:lnTo>
                    <a:cubicBezTo>
                      <a:pt x="2941" y="165"/>
                      <a:pt x="2927" y="168"/>
                      <a:pt x="2913" y="168"/>
                    </a:cubicBezTo>
                    <a:cubicBezTo>
                      <a:pt x="2881" y="168"/>
                      <a:pt x="2851" y="154"/>
                      <a:pt x="2805" y="149"/>
                    </a:cubicBezTo>
                    <a:lnTo>
                      <a:pt x="2805" y="149"/>
                    </a:lnTo>
                    <a:lnTo>
                      <a:pt x="2819" y="183"/>
                    </a:lnTo>
                    <a:cubicBezTo>
                      <a:pt x="2805" y="181"/>
                      <a:pt x="2798" y="170"/>
                      <a:pt x="2789" y="163"/>
                    </a:cubicBezTo>
                    <a:lnTo>
                      <a:pt x="2789" y="163"/>
                    </a:lnTo>
                    <a:cubicBezTo>
                      <a:pt x="2788" y="188"/>
                      <a:pt x="2796" y="190"/>
                      <a:pt x="2804" y="190"/>
                    </a:cubicBezTo>
                    <a:cubicBezTo>
                      <a:pt x="2806" y="190"/>
                      <a:pt x="2808" y="190"/>
                      <a:pt x="2810" y="190"/>
                    </a:cubicBezTo>
                    <a:cubicBezTo>
                      <a:pt x="2820" y="190"/>
                      <a:pt x="2829" y="193"/>
                      <a:pt x="2829" y="223"/>
                    </a:cubicBezTo>
                    <a:cubicBezTo>
                      <a:pt x="2816" y="197"/>
                      <a:pt x="2801" y="192"/>
                      <a:pt x="2784" y="192"/>
                    </a:cubicBezTo>
                    <a:cubicBezTo>
                      <a:pt x="2773" y="192"/>
                      <a:pt x="2761" y="195"/>
                      <a:pt x="2750" y="195"/>
                    </a:cubicBezTo>
                    <a:cubicBezTo>
                      <a:pt x="2732" y="195"/>
                      <a:pt x="2717" y="188"/>
                      <a:pt x="2706" y="156"/>
                    </a:cubicBezTo>
                    <a:lnTo>
                      <a:pt x="2706" y="156"/>
                    </a:lnTo>
                    <a:cubicBezTo>
                      <a:pt x="2685" y="158"/>
                      <a:pt x="2720" y="197"/>
                      <a:pt x="2699" y="200"/>
                    </a:cubicBezTo>
                    <a:lnTo>
                      <a:pt x="2689" y="177"/>
                    </a:lnTo>
                    <a:lnTo>
                      <a:pt x="2689" y="209"/>
                    </a:lnTo>
                    <a:cubicBezTo>
                      <a:pt x="2676" y="204"/>
                      <a:pt x="2664" y="177"/>
                      <a:pt x="2659" y="158"/>
                    </a:cubicBezTo>
                    <a:lnTo>
                      <a:pt x="2659" y="158"/>
                    </a:lnTo>
                    <a:cubicBezTo>
                      <a:pt x="2660" y="158"/>
                      <a:pt x="2660" y="158"/>
                      <a:pt x="2661" y="158"/>
                    </a:cubicBezTo>
                    <a:cubicBezTo>
                      <a:pt x="2665" y="158"/>
                      <a:pt x="2669" y="151"/>
                      <a:pt x="2671" y="149"/>
                    </a:cubicBezTo>
                    <a:cubicBezTo>
                      <a:pt x="2666" y="143"/>
                      <a:pt x="2661" y="140"/>
                      <a:pt x="2655" y="140"/>
                    </a:cubicBezTo>
                    <a:cubicBezTo>
                      <a:pt x="2641" y="140"/>
                      <a:pt x="2627" y="157"/>
                      <a:pt x="2620" y="157"/>
                    </a:cubicBezTo>
                    <a:cubicBezTo>
                      <a:pt x="2620" y="157"/>
                      <a:pt x="2620" y="157"/>
                      <a:pt x="2620" y="157"/>
                    </a:cubicBezTo>
                    <a:lnTo>
                      <a:pt x="2620" y="157"/>
                    </a:lnTo>
                    <a:lnTo>
                      <a:pt x="2638" y="167"/>
                    </a:lnTo>
                    <a:cubicBezTo>
                      <a:pt x="2585" y="195"/>
                      <a:pt x="2518" y="170"/>
                      <a:pt x="2465" y="218"/>
                    </a:cubicBezTo>
                    <a:lnTo>
                      <a:pt x="2469" y="234"/>
                    </a:lnTo>
                    <a:cubicBezTo>
                      <a:pt x="2459" y="243"/>
                      <a:pt x="2451" y="246"/>
                      <a:pt x="2446" y="246"/>
                    </a:cubicBezTo>
                    <a:cubicBezTo>
                      <a:pt x="2431" y="246"/>
                      <a:pt x="2427" y="227"/>
                      <a:pt x="2405" y="227"/>
                    </a:cubicBezTo>
                    <a:cubicBezTo>
                      <a:pt x="2401" y="227"/>
                      <a:pt x="2396" y="228"/>
                      <a:pt x="2390" y="230"/>
                    </a:cubicBezTo>
                    <a:lnTo>
                      <a:pt x="2393" y="225"/>
                    </a:lnTo>
                    <a:lnTo>
                      <a:pt x="2393" y="225"/>
                    </a:lnTo>
                    <a:cubicBezTo>
                      <a:pt x="2382" y="242"/>
                      <a:pt x="2372" y="251"/>
                      <a:pt x="2360" y="251"/>
                    </a:cubicBezTo>
                    <a:cubicBezTo>
                      <a:pt x="2358" y="251"/>
                      <a:pt x="2357" y="251"/>
                      <a:pt x="2356" y="251"/>
                    </a:cubicBezTo>
                    <a:cubicBezTo>
                      <a:pt x="2370" y="230"/>
                      <a:pt x="2337" y="207"/>
                      <a:pt x="2353" y="186"/>
                    </a:cubicBezTo>
                    <a:lnTo>
                      <a:pt x="2353" y="186"/>
                    </a:lnTo>
                    <a:cubicBezTo>
                      <a:pt x="2307" y="218"/>
                      <a:pt x="2330" y="211"/>
                      <a:pt x="2293" y="276"/>
                    </a:cubicBezTo>
                    <a:lnTo>
                      <a:pt x="2291" y="246"/>
                    </a:lnTo>
                    <a:cubicBezTo>
                      <a:pt x="2277" y="272"/>
                      <a:pt x="2275" y="285"/>
                      <a:pt x="2249" y="290"/>
                    </a:cubicBezTo>
                    <a:cubicBezTo>
                      <a:pt x="2272" y="267"/>
                      <a:pt x="2240" y="246"/>
                      <a:pt x="2265" y="214"/>
                    </a:cubicBezTo>
                    <a:cubicBezTo>
                      <a:pt x="2256" y="198"/>
                      <a:pt x="2247" y="192"/>
                      <a:pt x="2238" y="192"/>
                    </a:cubicBezTo>
                    <a:cubicBezTo>
                      <a:pt x="2221" y="192"/>
                      <a:pt x="2205" y="212"/>
                      <a:pt x="2193" y="212"/>
                    </a:cubicBezTo>
                    <a:cubicBezTo>
                      <a:pt x="2186" y="212"/>
                      <a:pt x="2181" y="203"/>
                      <a:pt x="2179" y="174"/>
                    </a:cubicBezTo>
                    <a:lnTo>
                      <a:pt x="2179" y="174"/>
                    </a:lnTo>
                    <a:cubicBezTo>
                      <a:pt x="2142" y="251"/>
                      <a:pt x="2212" y="223"/>
                      <a:pt x="2198" y="239"/>
                    </a:cubicBezTo>
                    <a:cubicBezTo>
                      <a:pt x="2202" y="264"/>
                      <a:pt x="2178" y="288"/>
                      <a:pt x="2162" y="288"/>
                    </a:cubicBezTo>
                    <a:cubicBezTo>
                      <a:pt x="2159" y="288"/>
                      <a:pt x="2156" y="287"/>
                      <a:pt x="2154" y="285"/>
                    </a:cubicBezTo>
                    <a:cubicBezTo>
                      <a:pt x="2138" y="283"/>
                      <a:pt x="2147" y="179"/>
                      <a:pt x="2110" y="174"/>
                    </a:cubicBezTo>
                    <a:cubicBezTo>
                      <a:pt x="2112" y="174"/>
                      <a:pt x="2115" y="170"/>
                      <a:pt x="2119" y="170"/>
                    </a:cubicBezTo>
                    <a:cubicBezTo>
                      <a:pt x="2117" y="164"/>
                      <a:pt x="2114" y="163"/>
                      <a:pt x="2111" y="163"/>
                    </a:cubicBezTo>
                    <a:cubicBezTo>
                      <a:pt x="2104" y="163"/>
                      <a:pt x="2095" y="171"/>
                      <a:pt x="2088" y="171"/>
                    </a:cubicBezTo>
                    <a:cubicBezTo>
                      <a:pt x="2082" y="171"/>
                      <a:pt x="2078" y="167"/>
                      <a:pt x="2075" y="156"/>
                    </a:cubicBezTo>
                    <a:cubicBezTo>
                      <a:pt x="2067" y="174"/>
                      <a:pt x="2062" y="176"/>
                      <a:pt x="2058" y="176"/>
                    </a:cubicBezTo>
                    <a:cubicBezTo>
                      <a:pt x="2056" y="176"/>
                      <a:pt x="2055" y="176"/>
                      <a:pt x="2054" y="176"/>
                    </a:cubicBezTo>
                    <a:cubicBezTo>
                      <a:pt x="2049" y="176"/>
                      <a:pt x="2045" y="179"/>
                      <a:pt x="2036" y="209"/>
                    </a:cubicBezTo>
                    <a:lnTo>
                      <a:pt x="2073" y="202"/>
                    </a:lnTo>
                    <a:lnTo>
                      <a:pt x="2073" y="202"/>
                    </a:lnTo>
                    <a:cubicBezTo>
                      <a:pt x="2055" y="211"/>
                      <a:pt x="2030" y="252"/>
                      <a:pt x="2007" y="252"/>
                    </a:cubicBezTo>
                    <a:cubicBezTo>
                      <a:pt x="2000" y="252"/>
                      <a:pt x="1993" y="247"/>
                      <a:pt x="1987" y="237"/>
                    </a:cubicBezTo>
                    <a:cubicBezTo>
                      <a:pt x="1994" y="225"/>
                      <a:pt x="2003" y="214"/>
                      <a:pt x="2015" y="204"/>
                    </a:cubicBezTo>
                    <a:cubicBezTo>
                      <a:pt x="2014" y="199"/>
                      <a:pt x="2011" y="198"/>
                      <a:pt x="2009" y="198"/>
                    </a:cubicBezTo>
                    <a:cubicBezTo>
                      <a:pt x="2005" y="198"/>
                      <a:pt x="2000" y="200"/>
                      <a:pt x="1996" y="200"/>
                    </a:cubicBezTo>
                    <a:cubicBezTo>
                      <a:pt x="1993" y="200"/>
                      <a:pt x="1989" y="198"/>
                      <a:pt x="1987" y="190"/>
                    </a:cubicBezTo>
                    <a:cubicBezTo>
                      <a:pt x="1996" y="166"/>
                      <a:pt x="2005" y="162"/>
                      <a:pt x="2016" y="162"/>
                    </a:cubicBezTo>
                    <a:cubicBezTo>
                      <a:pt x="2022" y="162"/>
                      <a:pt x="2028" y="163"/>
                      <a:pt x="2035" y="163"/>
                    </a:cubicBezTo>
                    <a:cubicBezTo>
                      <a:pt x="2045" y="163"/>
                      <a:pt x="2055" y="161"/>
                      <a:pt x="2066" y="146"/>
                    </a:cubicBezTo>
                    <a:cubicBezTo>
                      <a:pt x="2065" y="141"/>
                      <a:pt x="2063" y="139"/>
                      <a:pt x="2060" y="139"/>
                    </a:cubicBezTo>
                    <a:cubicBezTo>
                      <a:pt x="2053" y="139"/>
                      <a:pt x="2042" y="148"/>
                      <a:pt x="2037" y="148"/>
                    </a:cubicBezTo>
                    <a:cubicBezTo>
                      <a:pt x="2033" y="148"/>
                      <a:pt x="2033" y="141"/>
                      <a:pt x="2043" y="119"/>
                    </a:cubicBezTo>
                    <a:lnTo>
                      <a:pt x="2043" y="119"/>
                    </a:lnTo>
                    <a:cubicBezTo>
                      <a:pt x="2031" y="144"/>
                      <a:pt x="2024" y="151"/>
                      <a:pt x="2017" y="151"/>
                    </a:cubicBezTo>
                    <a:cubicBezTo>
                      <a:pt x="2013" y="151"/>
                      <a:pt x="2010" y="149"/>
                      <a:pt x="2006" y="146"/>
                    </a:cubicBezTo>
                    <a:cubicBezTo>
                      <a:pt x="2001" y="143"/>
                      <a:pt x="1995" y="138"/>
                      <a:pt x="1987" y="138"/>
                    </a:cubicBezTo>
                    <a:cubicBezTo>
                      <a:pt x="1979" y="138"/>
                      <a:pt x="1970" y="142"/>
                      <a:pt x="1959" y="156"/>
                    </a:cubicBezTo>
                    <a:lnTo>
                      <a:pt x="1971" y="121"/>
                    </a:lnTo>
                    <a:lnTo>
                      <a:pt x="1971" y="121"/>
                    </a:lnTo>
                    <a:cubicBezTo>
                      <a:pt x="1964" y="125"/>
                      <a:pt x="1952" y="137"/>
                      <a:pt x="1943" y="137"/>
                    </a:cubicBezTo>
                    <a:cubicBezTo>
                      <a:pt x="1942" y="137"/>
                      <a:pt x="1941" y="137"/>
                      <a:pt x="1941" y="137"/>
                    </a:cubicBezTo>
                    <a:lnTo>
                      <a:pt x="1971" y="93"/>
                    </a:lnTo>
                    <a:lnTo>
                      <a:pt x="1971" y="93"/>
                    </a:lnTo>
                    <a:cubicBezTo>
                      <a:pt x="1965" y="99"/>
                      <a:pt x="1959" y="102"/>
                      <a:pt x="1954" y="102"/>
                    </a:cubicBezTo>
                    <a:cubicBezTo>
                      <a:pt x="1935" y="102"/>
                      <a:pt x="1926" y="61"/>
                      <a:pt x="1907" y="61"/>
                    </a:cubicBezTo>
                    <a:cubicBezTo>
                      <a:pt x="1904" y="61"/>
                      <a:pt x="1902" y="61"/>
                      <a:pt x="1899" y="63"/>
                    </a:cubicBezTo>
                    <a:cubicBezTo>
                      <a:pt x="1950" y="72"/>
                      <a:pt x="1901" y="109"/>
                      <a:pt x="1918" y="142"/>
                    </a:cubicBezTo>
                    <a:cubicBezTo>
                      <a:pt x="1909" y="147"/>
                      <a:pt x="1902" y="149"/>
                      <a:pt x="1897" y="149"/>
                    </a:cubicBezTo>
                    <a:cubicBezTo>
                      <a:pt x="1858" y="149"/>
                      <a:pt x="1890" y="44"/>
                      <a:pt x="1830" y="44"/>
                    </a:cubicBezTo>
                    <a:cubicBezTo>
                      <a:pt x="1829" y="44"/>
                      <a:pt x="1829" y="44"/>
                      <a:pt x="1828" y="44"/>
                    </a:cubicBezTo>
                    <a:lnTo>
                      <a:pt x="1828" y="44"/>
                    </a:lnTo>
                    <a:cubicBezTo>
                      <a:pt x="1828" y="44"/>
                      <a:pt x="1827" y="44"/>
                      <a:pt x="1827" y="44"/>
                    </a:cubicBezTo>
                    <a:cubicBezTo>
                      <a:pt x="1826" y="44"/>
                      <a:pt x="1825" y="44"/>
                      <a:pt x="1825" y="44"/>
                    </a:cubicBezTo>
                    <a:cubicBezTo>
                      <a:pt x="1826" y="44"/>
                      <a:pt x="1827" y="44"/>
                      <a:pt x="1828" y="44"/>
                    </a:cubicBezTo>
                    <a:lnTo>
                      <a:pt x="1828" y="44"/>
                    </a:lnTo>
                    <a:cubicBezTo>
                      <a:pt x="1839" y="47"/>
                      <a:pt x="1855" y="76"/>
                      <a:pt x="1839" y="86"/>
                    </a:cubicBezTo>
                    <a:cubicBezTo>
                      <a:pt x="1825" y="75"/>
                      <a:pt x="1811" y="58"/>
                      <a:pt x="1806" y="40"/>
                    </a:cubicBezTo>
                    <a:lnTo>
                      <a:pt x="1806" y="40"/>
                    </a:lnTo>
                    <a:cubicBezTo>
                      <a:pt x="1758" y="42"/>
                      <a:pt x="1809" y="79"/>
                      <a:pt x="1785" y="100"/>
                    </a:cubicBezTo>
                    <a:cubicBezTo>
                      <a:pt x="1782" y="88"/>
                      <a:pt x="1779" y="83"/>
                      <a:pt x="1775" y="83"/>
                    </a:cubicBezTo>
                    <a:cubicBezTo>
                      <a:pt x="1765" y="83"/>
                      <a:pt x="1752" y="120"/>
                      <a:pt x="1737" y="130"/>
                    </a:cubicBezTo>
                    <a:lnTo>
                      <a:pt x="1741" y="91"/>
                    </a:lnTo>
                    <a:cubicBezTo>
                      <a:pt x="1735" y="87"/>
                      <a:pt x="1730" y="86"/>
                      <a:pt x="1726" y="86"/>
                    </a:cubicBezTo>
                    <a:cubicBezTo>
                      <a:pt x="1701" y="86"/>
                      <a:pt x="1711" y="143"/>
                      <a:pt x="1691" y="143"/>
                    </a:cubicBezTo>
                    <a:cubicBezTo>
                      <a:pt x="1687" y="143"/>
                      <a:pt x="1682" y="141"/>
                      <a:pt x="1676" y="137"/>
                    </a:cubicBezTo>
                    <a:lnTo>
                      <a:pt x="1700" y="84"/>
                    </a:lnTo>
                    <a:lnTo>
                      <a:pt x="1674" y="98"/>
                    </a:lnTo>
                    <a:lnTo>
                      <a:pt x="1681" y="54"/>
                    </a:lnTo>
                    <a:lnTo>
                      <a:pt x="1681" y="54"/>
                    </a:lnTo>
                    <a:cubicBezTo>
                      <a:pt x="1667" y="69"/>
                      <a:pt x="1658" y="74"/>
                      <a:pt x="1649" y="74"/>
                    </a:cubicBezTo>
                    <a:cubicBezTo>
                      <a:pt x="1640" y="74"/>
                      <a:pt x="1631" y="69"/>
                      <a:pt x="1618" y="63"/>
                    </a:cubicBezTo>
                    <a:lnTo>
                      <a:pt x="1618" y="63"/>
                    </a:lnTo>
                    <a:cubicBezTo>
                      <a:pt x="1623" y="91"/>
                      <a:pt x="1611" y="132"/>
                      <a:pt x="1588" y="132"/>
                    </a:cubicBezTo>
                    <a:cubicBezTo>
                      <a:pt x="1575" y="113"/>
                      <a:pt x="1590" y="101"/>
                      <a:pt x="1577" y="101"/>
                    </a:cubicBezTo>
                    <a:cubicBezTo>
                      <a:pt x="1575" y="101"/>
                      <a:pt x="1571" y="101"/>
                      <a:pt x="1565" y="102"/>
                    </a:cubicBezTo>
                    <a:cubicBezTo>
                      <a:pt x="1570" y="85"/>
                      <a:pt x="1575" y="66"/>
                      <a:pt x="1583" y="66"/>
                    </a:cubicBezTo>
                    <a:cubicBezTo>
                      <a:pt x="1586" y="66"/>
                      <a:pt x="1591" y="71"/>
                      <a:pt x="1595" y="84"/>
                    </a:cubicBezTo>
                    <a:cubicBezTo>
                      <a:pt x="1598" y="70"/>
                      <a:pt x="1602" y="58"/>
                      <a:pt x="1605" y="47"/>
                    </a:cubicBezTo>
                    <a:cubicBezTo>
                      <a:pt x="1598" y="36"/>
                      <a:pt x="1589" y="33"/>
                      <a:pt x="1581" y="33"/>
                    </a:cubicBezTo>
                    <a:cubicBezTo>
                      <a:pt x="1568" y="33"/>
                      <a:pt x="1555" y="40"/>
                      <a:pt x="1547" y="40"/>
                    </a:cubicBezTo>
                    <a:cubicBezTo>
                      <a:pt x="1554" y="42"/>
                      <a:pt x="1558" y="44"/>
                      <a:pt x="1560" y="49"/>
                    </a:cubicBezTo>
                    <a:lnTo>
                      <a:pt x="1512" y="105"/>
                    </a:lnTo>
                    <a:cubicBezTo>
                      <a:pt x="1507" y="93"/>
                      <a:pt x="1507" y="77"/>
                      <a:pt x="1516" y="68"/>
                    </a:cubicBezTo>
                    <a:lnTo>
                      <a:pt x="1516" y="68"/>
                    </a:lnTo>
                    <a:cubicBezTo>
                      <a:pt x="1505" y="70"/>
                      <a:pt x="1500" y="88"/>
                      <a:pt x="1484" y="93"/>
                    </a:cubicBezTo>
                    <a:cubicBezTo>
                      <a:pt x="1486" y="63"/>
                      <a:pt x="1484" y="33"/>
                      <a:pt x="1500" y="18"/>
                    </a:cubicBezTo>
                    <a:lnTo>
                      <a:pt x="1500" y="18"/>
                    </a:lnTo>
                    <a:lnTo>
                      <a:pt x="1458" y="51"/>
                    </a:lnTo>
                    <a:cubicBezTo>
                      <a:pt x="1456" y="37"/>
                      <a:pt x="1431" y="14"/>
                      <a:pt x="1438" y="3"/>
                    </a:cubicBezTo>
                    <a:cubicBezTo>
                      <a:pt x="1435" y="1"/>
                      <a:pt x="1432" y="1"/>
                      <a:pt x="1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80" name="Google Shape;11180;p50"/>
              <p:cNvSpPr/>
              <p:nvPr/>
            </p:nvSpPr>
            <p:spPr>
              <a:xfrm>
                <a:off x="516000" y="1542475"/>
                <a:ext cx="550" cy="250"/>
              </a:xfrm>
              <a:custGeom>
                <a:avLst/>
                <a:gdLst/>
                <a:ahLst/>
                <a:cxnLst/>
                <a:rect l="l" t="t" r="r" b="b"/>
                <a:pathLst>
                  <a:path w="22" h="10" extrusionOk="0">
                    <a:moveTo>
                      <a:pt x="1" y="0"/>
                    </a:moveTo>
                    <a:cubicBezTo>
                      <a:pt x="8" y="2"/>
                      <a:pt x="15" y="7"/>
                      <a:pt x="22" y="9"/>
                    </a:cubicBezTo>
                    <a:cubicBezTo>
                      <a:pt x="17" y="2"/>
                      <a:pt x="10"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81" name="Google Shape;11181;p50"/>
              <p:cNvSpPr/>
              <p:nvPr/>
            </p:nvSpPr>
            <p:spPr>
              <a:xfrm>
                <a:off x="539075" y="1528275"/>
                <a:ext cx="25" cy="200"/>
              </a:xfrm>
              <a:custGeom>
                <a:avLst/>
                <a:gdLst/>
                <a:ahLst/>
                <a:cxnLst/>
                <a:rect l="l" t="t" r="r" b="b"/>
                <a:pathLst>
                  <a:path w="1" h="8" extrusionOk="0">
                    <a:moveTo>
                      <a:pt x="1" y="7"/>
                    </a:moveTo>
                    <a:lnTo>
                      <a:pt x="1" y="7"/>
                    </a:lnTo>
                    <a:cubicBezTo>
                      <a:pt x="1" y="5"/>
                      <a:pt x="1"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82" name="Google Shape;11182;p50"/>
              <p:cNvSpPr/>
              <p:nvPr/>
            </p:nvSpPr>
            <p:spPr>
              <a:xfrm>
                <a:off x="507850" y="1567100"/>
                <a:ext cx="525" cy="300"/>
              </a:xfrm>
              <a:custGeom>
                <a:avLst/>
                <a:gdLst/>
                <a:ahLst/>
                <a:cxnLst/>
                <a:rect l="l" t="t" r="r" b="b"/>
                <a:pathLst>
                  <a:path w="21" h="12" extrusionOk="0">
                    <a:moveTo>
                      <a:pt x="21" y="0"/>
                    </a:moveTo>
                    <a:cubicBezTo>
                      <a:pt x="12" y="0"/>
                      <a:pt x="2" y="3"/>
                      <a:pt x="0" y="12"/>
                    </a:cubicBezTo>
                    <a:cubicBezTo>
                      <a:pt x="7" y="7"/>
                      <a:pt x="14" y="3"/>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83" name="Google Shape;11183;p50"/>
              <p:cNvSpPr/>
              <p:nvPr/>
            </p:nvSpPr>
            <p:spPr>
              <a:xfrm>
                <a:off x="519650" y="1580775"/>
                <a:ext cx="675" cy="475"/>
              </a:xfrm>
              <a:custGeom>
                <a:avLst/>
                <a:gdLst/>
                <a:ahLst/>
                <a:cxnLst/>
                <a:rect l="l" t="t" r="r" b="b"/>
                <a:pathLst>
                  <a:path w="27" h="19" extrusionOk="0">
                    <a:moveTo>
                      <a:pt x="15" y="0"/>
                    </a:moveTo>
                    <a:lnTo>
                      <a:pt x="15" y="0"/>
                    </a:lnTo>
                    <a:cubicBezTo>
                      <a:pt x="17" y="10"/>
                      <a:pt x="8" y="14"/>
                      <a:pt x="1" y="19"/>
                    </a:cubicBezTo>
                    <a:cubicBezTo>
                      <a:pt x="9" y="19"/>
                      <a:pt x="16" y="17"/>
                      <a:pt x="21" y="17"/>
                    </a:cubicBezTo>
                    <a:cubicBezTo>
                      <a:pt x="24" y="17"/>
                      <a:pt x="25" y="17"/>
                      <a:pt x="26" y="18"/>
                    </a:cubicBezTo>
                    <a:lnTo>
                      <a:pt x="26" y="18"/>
                    </a:lnTo>
                    <a:lnTo>
                      <a:pt x="15" y="0"/>
                    </a:lnTo>
                    <a:close/>
                    <a:moveTo>
                      <a:pt x="26" y="18"/>
                    </a:moveTo>
                    <a:lnTo>
                      <a:pt x="26" y="19"/>
                    </a:lnTo>
                    <a:cubicBezTo>
                      <a:pt x="26" y="19"/>
                      <a:pt x="26" y="19"/>
                      <a:pt x="2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84" name="Google Shape;11184;p50"/>
              <p:cNvSpPr/>
              <p:nvPr/>
            </p:nvSpPr>
            <p:spPr>
              <a:xfrm>
                <a:off x="513875" y="1585150"/>
                <a:ext cx="600" cy="350"/>
              </a:xfrm>
              <a:custGeom>
                <a:avLst/>
                <a:gdLst/>
                <a:ahLst/>
                <a:cxnLst/>
                <a:rect l="l" t="t" r="r" b="b"/>
                <a:pathLst>
                  <a:path w="24" h="14" extrusionOk="0">
                    <a:moveTo>
                      <a:pt x="11" y="0"/>
                    </a:moveTo>
                    <a:cubicBezTo>
                      <a:pt x="7" y="0"/>
                      <a:pt x="4" y="2"/>
                      <a:pt x="0" y="6"/>
                    </a:cubicBezTo>
                    <a:cubicBezTo>
                      <a:pt x="5" y="9"/>
                      <a:pt x="0" y="11"/>
                      <a:pt x="5" y="13"/>
                    </a:cubicBezTo>
                    <a:lnTo>
                      <a:pt x="23" y="13"/>
                    </a:lnTo>
                    <a:cubicBezTo>
                      <a:pt x="23" y="6"/>
                      <a:pt x="18"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85" name="Google Shape;11185;p50"/>
              <p:cNvSpPr/>
              <p:nvPr/>
            </p:nvSpPr>
            <p:spPr>
              <a:xfrm>
                <a:off x="516075" y="1581825"/>
                <a:ext cx="1525" cy="650"/>
              </a:xfrm>
              <a:custGeom>
                <a:avLst/>
                <a:gdLst/>
                <a:ahLst/>
                <a:cxnLst/>
                <a:rect l="l" t="t" r="r" b="b"/>
                <a:pathLst>
                  <a:path w="61" h="26" extrusionOk="0">
                    <a:moveTo>
                      <a:pt x="35" y="0"/>
                    </a:moveTo>
                    <a:cubicBezTo>
                      <a:pt x="0" y="0"/>
                      <a:pt x="12" y="12"/>
                      <a:pt x="19" y="26"/>
                    </a:cubicBezTo>
                    <a:lnTo>
                      <a:pt x="19" y="23"/>
                    </a:lnTo>
                    <a:cubicBezTo>
                      <a:pt x="25" y="24"/>
                      <a:pt x="30" y="24"/>
                      <a:pt x="34" y="24"/>
                    </a:cubicBezTo>
                    <a:cubicBezTo>
                      <a:pt x="61" y="24"/>
                      <a:pt x="47" y="12"/>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86" name="Google Shape;11186;p50"/>
              <p:cNvSpPr/>
              <p:nvPr/>
            </p:nvSpPr>
            <p:spPr>
              <a:xfrm>
                <a:off x="516525" y="1582500"/>
                <a:ext cx="550" cy="375"/>
              </a:xfrm>
              <a:custGeom>
                <a:avLst/>
                <a:gdLst/>
                <a:ahLst/>
                <a:cxnLst/>
                <a:rect l="l" t="t" r="r" b="b"/>
                <a:pathLst>
                  <a:path w="22" h="15" extrusionOk="0">
                    <a:moveTo>
                      <a:pt x="1" y="1"/>
                    </a:moveTo>
                    <a:lnTo>
                      <a:pt x="1" y="1"/>
                    </a:lnTo>
                    <a:cubicBezTo>
                      <a:pt x="3" y="6"/>
                      <a:pt x="3" y="10"/>
                      <a:pt x="1" y="15"/>
                    </a:cubicBezTo>
                    <a:cubicBezTo>
                      <a:pt x="22" y="15"/>
                      <a:pt x="5"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87" name="Google Shape;11187;p50"/>
              <p:cNvSpPr/>
              <p:nvPr/>
            </p:nvSpPr>
            <p:spPr>
              <a:xfrm>
                <a:off x="518725" y="1577850"/>
                <a:ext cx="1725" cy="525"/>
              </a:xfrm>
              <a:custGeom>
                <a:avLst/>
                <a:gdLst/>
                <a:ahLst/>
                <a:cxnLst/>
                <a:rect l="l" t="t" r="r" b="b"/>
                <a:pathLst>
                  <a:path w="69" h="21" extrusionOk="0">
                    <a:moveTo>
                      <a:pt x="11" y="1"/>
                    </a:moveTo>
                    <a:cubicBezTo>
                      <a:pt x="4" y="1"/>
                      <a:pt x="1" y="4"/>
                      <a:pt x="8" y="13"/>
                    </a:cubicBezTo>
                    <a:cubicBezTo>
                      <a:pt x="4" y="17"/>
                      <a:pt x="15" y="17"/>
                      <a:pt x="26" y="17"/>
                    </a:cubicBezTo>
                    <a:cubicBezTo>
                      <a:pt x="36" y="17"/>
                      <a:pt x="46" y="17"/>
                      <a:pt x="40" y="20"/>
                    </a:cubicBezTo>
                    <a:cubicBezTo>
                      <a:pt x="41" y="20"/>
                      <a:pt x="43" y="20"/>
                      <a:pt x="44" y="20"/>
                    </a:cubicBezTo>
                    <a:cubicBezTo>
                      <a:pt x="69" y="20"/>
                      <a:pt x="28"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88" name="Google Shape;11188;p50"/>
              <p:cNvSpPr/>
              <p:nvPr/>
            </p:nvSpPr>
            <p:spPr>
              <a:xfrm>
                <a:off x="514100" y="1581825"/>
                <a:ext cx="1075" cy="300"/>
              </a:xfrm>
              <a:custGeom>
                <a:avLst/>
                <a:gdLst/>
                <a:ahLst/>
                <a:cxnLst/>
                <a:rect l="l" t="t" r="r" b="b"/>
                <a:pathLst>
                  <a:path w="43" h="12" extrusionOk="0">
                    <a:moveTo>
                      <a:pt x="7" y="0"/>
                    </a:moveTo>
                    <a:lnTo>
                      <a:pt x="0" y="12"/>
                    </a:lnTo>
                    <a:lnTo>
                      <a:pt x="42" y="5"/>
                    </a:lnTo>
                    <a:lnTo>
                      <a:pt x="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89" name="Google Shape;11189;p50"/>
              <p:cNvSpPr/>
              <p:nvPr/>
            </p:nvSpPr>
            <p:spPr>
              <a:xfrm>
                <a:off x="514500" y="1579550"/>
                <a:ext cx="600" cy="675"/>
              </a:xfrm>
              <a:custGeom>
                <a:avLst/>
                <a:gdLst/>
                <a:ahLst/>
                <a:cxnLst/>
                <a:rect l="l" t="t" r="r" b="b"/>
                <a:pathLst>
                  <a:path w="24" h="27" extrusionOk="0">
                    <a:moveTo>
                      <a:pt x="10" y="1"/>
                    </a:moveTo>
                    <a:lnTo>
                      <a:pt x="1" y="22"/>
                    </a:lnTo>
                    <a:cubicBezTo>
                      <a:pt x="5" y="22"/>
                      <a:pt x="10" y="24"/>
                      <a:pt x="15" y="26"/>
                    </a:cubicBezTo>
                    <a:cubicBezTo>
                      <a:pt x="17" y="15"/>
                      <a:pt x="2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90" name="Google Shape;11190;p50"/>
              <p:cNvSpPr/>
              <p:nvPr/>
            </p:nvSpPr>
            <p:spPr>
              <a:xfrm>
                <a:off x="514800" y="1580200"/>
                <a:ext cx="250" cy="425"/>
              </a:xfrm>
              <a:custGeom>
                <a:avLst/>
                <a:gdLst/>
                <a:ahLst/>
                <a:cxnLst/>
                <a:rect l="l" t="t" r="r" b="b"/>
                <a:pathLst>
                  <a:path w="10" h="17" extrusionOk="0">
                    <a:moveTo>
                      <a:pt x="3" y="0"/>
                    </a:moveTo>
                    <a:lnTo>
                      <a:pt x="3" y="0"/>
                    </a:lnTo>
                    <a:cubicBezTo>
                      <a:pt x="0" y="7"/>
                      <a:pt x="5" y="14"/>
                      <a:pt x="10" y="16"/>
                    </a:cubicBezTo>
                    <a:cubicBezTo>
                      <a:pt x="10" y="12"/>
                      <a:pt x="7"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91" name="Google Shape;11191;p50"/>
              <p:cNvSpPr/>
              <p:nvPr/>
            </p:nvSpPr>
            <p:spPr>
              <a:xfrm>
                <a:off x="513750" y="1580900"/>
                <a:ext cx="325" cy="525"/>
              </a:xfrm>
              <a:custGeom>
                <a:avLst/>
                <a:gdLst/>
                <a:ahLst/>
                <a:cxnLst/>
                <a:rect l="l" t="t" r="r" b="b"/>
                <a:pathLst>
                  <a:path w="13" h="21" extrusionOk="0">
                    <a:moveTo>
                      <a:pt x="12" y="0"/>
                    </a:moveTo>
                    <a:lnTo>
                      <a:pt x="1" y="21"/>
                    </a:lnTo>
                    <a:lnTo>
                      <a:pt x="10" y="14"/>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92" name="Google Shape;11192;p50"/>
              <p:cNvSpPr/>
              <p:nvPr/>
            </p:nvSpPr>
            <p:spPr>
              <a:xfrm>
                <a:off x="513225" y="1573650"/>
                <a:ext cx="1025" cy="600"/>
              </a:xfrm>
              <a:custGeom>
                <a:avLst/>
                <a:gdLst/>
                <a:ahLst/>
                <a:cxnLst/>
                <a:rect l="l" t="t" r="r" b="b"/>
                <a:pathLst>
                  <a:path w="41" h="24" extrusionOk="0">
                    <a:moveTo>
                      <a:pt x="24" y="0"/>
                    </a:moveTo>
                    <a:cubicBezTo>
                      <a:pt x="8" y="0"/>
                      <a:pt x="1" y="10"/>
                      <a:pt x="8" y="16"/>
                    </a:cubicBezTo>
                    <a:cubicBezTo>
                      <a:pt x="12" y="21"/>
                      <a:pt x="19" y="24"/>
                      <a:pt x="26" y="24"/>
                    </a:cubicBezTo>
                    <a:cubicBezTo>
                      <a:pt x="30" y="24"/>
                      <a:pt x="35" y="23"/>
                      <a:pt x="40" y="21"/>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93" name="Google Shape;11193;p50"/>
              <p:cNvSpPr/>
              <p:nvPr/>
            </p:nvSpPr>
            <p:spPr>
              <a:xfrm>
                <a:off x="511075" y="1575850"/>
                <a:ext cx="1375" cy="375"/>
              </a:xfrm>
              <a:custGeom>
                <a:avLst/>
                <a:gdLst/>
                <a:ahLst/>
                <a:cxnLst/>
                <a:rect l="l" t="t" r="r" b="b"/>
                <a:pathLst>
                  <a:path w="55" h="15" extrusionOk="0">
                    <a:moveTo>
                      <a:pt x="54" y="0"/>
                    </a:moveTo>
                    <a:lnTo>
                      <a:pt x="1" y="10"/>
                    </a:lnTo>
                    <a:lnTo>
                      <a:pt x="22" y="14"/>
                    </a:lnTo>
                    <a:cubicBezTo>
                      <a:pt x="31" y="7"/>
                      <a:pt x="43" y="5"/>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94" name="Google Shape;11194;p50"/>
              <p:cNvSpPr/>
              <p:nvPr/>
            </p:nvSpPr>
            <p:spPr>
              <a:xfrm>
                <a:off x="510000" y="1574550"/>
                <a:ext cx="1100" cy="475"/>
              </a:xfrm>
              <a:custGeom>
                <a:avLst/>
                <a:gdLst/>
                <a:ahLst/>
                <a:cxnLst/>
                <a:rect l="l" t="t" r="r" b="b"/>
                <a:pathLst>
                  <a:path w="44" h="19" extrusionOk="0">
                    <a:moveTo>
                      <a:pt x="9" y="0"/>
                    </a:moveTo>
                    <a:cubicBezTo>
                      <a:pt x="3" y="0"/>
                      <a:pt x="1" y="3"/>
                      <a:pt x="4" y="13"/>
                    </a:cubicBezTo>
                    <a:cubicBezTo>
                      <a:pt x="13" y="13"/>
                      <a:pt x="22" y="19"/>
                      <a:pt x="30" y="19"/>
                    </a:cubicBezTo>
                    <a:cubicBezTo>
                      <a:pt x="36" y="19"/>
                      <a:pt x="40" y="16"/>
                      <a:pt x="44" y="8"/>
                    </a:cubicBezTo>
                    <a:cubicBezTo>
                      <a:pt x="34" y="8"/>
                      <a:pt x="17"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95" name="Google Shape;11195;p50"/>
              <p:cNvSpPr/>
              <p:nvPr/>
            </p:nvSpPr>
            <p:spPr>
              <a:xfrm>
                <a:off x="511375" y="1566275"/>
                <a:ext cx="2225" cy="200"/>
              </a:xfrm>
              <a:custGeom>
                <a:avLst/>
                <a:gdLst/>
                <a:ahLst/>
                <a:cxnLst/>
                <a:rect l="l" t="t" r="r" b="b"/>
                <a:pathLst>
                  <a:path w="89" h="8" extrusionOk="0">
                    <a:moveTo>
                      <a:pt x="0" y="1"/>
                    </a:moveTo>
                    <a:lnTo>
                      <a:pt x="3" y="8"/>
                    </a:lnTo>
                    <a:lnTo>
                      <a:pt x="89" y="3"/>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96" name="Google Shape;11196;p50"/>
              <p:cNvSpPr/>
              <p:nvPr/>
            </p:nvSpPr>
            <p:spPr>
              <a:xfrm>
                <a:off x="506100" y="1558275"/>
                <a:ext cx="2225" cy="1000"/>
              </a:xfrm>
              <a:custGeom>
                <a:avLst/>
                <a:gdLst/>
                <a:ahLst/>
                <a:cxnLst/>
                <a:rect l="l" t="t" r="r" b="b"/>
                <a:pathLst>
                  <a:path w="89" h="40" extrusionOk="0">
                    <a:moveTo>
                      <a:pt x="26" y="1"/>
                    </a:moveTo>
                    <a:cubicBezTo>
                      <a:pt x="1" y="26"/>
                      <a:pt x="77" y="15"/>
                      <a:pt x="49" y="38"/>
                    </a:cubicBezTo>
                    <a:cubicBezTo>
                      <a:pt x="51" y="39"/>
                      <a:pt x="53" y="39"/>
                      <a:pt x="55" y="39"/>
                    </a:cubicBezTo>
                    <a:cubicBezTo>
                      <a:pt x="66" y="39"/>
                      <a:pt x="72" y="26"/>
                      <a:pt x="81" y="26"/>
                    </a:cubicBezTo>
                    <a:cubicBezTo>
                      <a:pt x="83" y="26"/>
                      <a:pt x="86" y="27"/>
                      <a:pt x="89" y="29"/>
                    </a:cubicBezTo>
                    <a:cubicBezTo>
                      <a:pt x="70" y="8"/>
                      <a:pt x="84"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97" name="Google Shape;11197;p50"/>
              <p:cNvSpPr/>
              <p:nvPr/>
            </p:nvSpPr>
            <p:spPr>
              <a:xfrm>
                <a:off x="585850" y="1537375"/>
                <a:ext cx="650" cy="525"/>
              </a:xfrm>
              <a:custGeom>
                <a:avLst/>
                <a:gdLst/>
                <a:ahLst/>
                <a:cxnLst/>
                <a:rect l="l" t="t" r="r" b="b"/>
                <a:pathLst>
                  <a:path w="26" h="21" extrusionOk="0">
                    <a:moveTo>
                      <a:pt x="5" y="0"/>
                    </a:moveTo>
                    <a:lnTo>
                      <a:pt x="0" y="12"/>
                    </a:lnTo>
                    <a:lnTo>
                      <a:pt x="26" y="21"/>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98" name="Google Shape;11198;p50"/>
              <p:cNvSpPr/>
              <p:nvPr/>
            </p:nvSpPr>
            <p:spPr>
              <a:xfrm>
                <a:off x="586125" y="1535975"/>
                <a:ext cx="675" cy="1175"/>
              </a:xfrm>
              <a:custGeom>
                <a:avLst/>
                <a:gdLst/>
                <a:ahLst/>
                <a:cxnLst/>
                <a:rect l="l" t="t" r="r" b="b"/>
                <a:pathLst>
                  <a:path w="27" h="47" extrusionOk="0">
                    <a:moveTo>
                      <a:pt x="20" y="0"/>
                    </a:moveTo>
                    <a:cubicBezTo>
                      <a:pt x="17" y="2"/>
                      <a:pt x="14" y="5"/>
                      <a:pt x="10" y="5"/>
                    </a:cubicBezTo>
                    <a:cubicBezTo>
                      <a:pt x="7" y="5"/>
                      <a:pt x="4" y="4"/>
                      <a:pt x="1" y="0"/>
                    </a:cubicBezTo>
                    <a:lnTo>
                      <a:pt x="1" y="0"/>
                    </a:lnTo>
                    <a:lnTo>
                      <a:pt x="26" y="47"/>
                    </a:lnTo>
                    <a:lnTo>
                      <a:pt x="2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199" name="Google Shape;11199;p50"/>
              <p:cNvSpPr/>
              <p:nvPr/>
            </p:nvSpPr>
            <p:spPr>
              <a:xfrm>
                <a:off x="522275" y="1532425"/>
                <a:ext cx="775" cy="500"/>
              </a:xfrm>
              <a:custGeom>
                <a:avLst/>
                <a:gdLst/>
                <a:ahLst/>
                <a:cxnLst/>
                <a:rect l="l" t="t" r="r" b="b"/>
                <a:pathLst>
                  <a:path w="31" h="20" extrusionOk="0">
                    <a:moveTo>
                      <a:pt x="0" y="1"/>
                    </a:moveTo>
                    <a:lnTo>
                      <a:pt x="5" y="13"/>
                    </a:lnTo>
                    <a:cubicBezTo>
                      <a:pt x="9" y="17"/>
                      <a:pt x="15" y="20"/>
                      <a:pt x="21" y="20"/>
                    </a:cubicBezTo>
                    <a:cubicBezTo>
                      <a:pt x="24" y="20"/>
                      <a:pt x="27" y="19"/>
                      <a:pt x="30" y="1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00" name="Google Shape;11200;p50"/>
              <p:cNvSpPr/>
              <p:nvPr/>
            </p:nvSpPr>
            <p:spPr>
              <a:xfrm>
                <a:off x="529100" y="1530225"/>
                <a:ext cx="675" cy="1075"/>
              </a:xfrm>
              <a:custGeom>
                <a:avLst/>
                <a:gdLst/>
                <a:ahLst/>
                <a:cxnLst/>
                <a:rect l="l" t="t" r="r" b="b"/>
                <a:pathLst>
                  <a:path w="27" h="43" extrusionOk="0">
                    <a:moveTo>
                      <a:pt x="1" y="1"/>
                    </a:moveTo>
                    <a:lnTo>
                      <a:pt x="26" y="43"/>
                    </a:lnTo>
                    <a:lnTo>
                      <a:pt x="26" y="43"/>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01" name="Google Shape;11201;p50"/>
              <p:cNvSpPr/>
              <p:nvPr/>
            </p:nvSpPr>
            <p:spPr>
              <a:xfrm>
                <a:off x="533850" y="1527175"/>
                <a:ext cx="900" cy="650"/>
              </a:xfrm>
              <a:custGeom>
                <a:avLst/>
                <a:gdLst/>
                <a:ahLst/>
                <a:cxnLst/>
                <a:rect l="l" t="t" r="r" b="b"/>
                <a:pathLst>
                  <a:path w="36" h="26" extrusionOk="0">
                    <a:moveTo>
                      <a:pt x="8" y="12"/>
                    </a:moveTo>
                    <a:cubicBezTo>
                      <a:pt x="5" y="12"/>
                      <a:pt x="3" y="12"/>
                      <a:pt x="1" y="14"/>
                    </a:cubicBezTo>
                    <a:cubicBezTo>
                      <a:pt x="3" y="14"/>
                      <a:pt x="6" y="13"/>
                      <a:pt x="8" y="12"/>
                    </a:cubicBezTo>
                    <a:lnTo>
                      <a:pt x="8" y="12"/>
                    </a:lnTo>
                    <a:cubicBezTo>
                      <a:pt x="8" y="12"/>
                      <a:pt x="8" y="12"/>
                      <a:pt x="8" y="12"/>
                    </a:cubicBezTo>
                    <a:close/>
                    <a:moveTo>
                      <a:pt x="29" y="0"/>
                    </a:moveTo>
                    <a:cubicBezTo>
                      <a:pt x="22" y="0"/>
                      <a:pt x="15" y="8"/>
                      <a:pt x="8" y="12"/>
                    </a:cubicBezTo>
                    <a:lnTo>
                      <a:pt x="8" y="12"/>
                    </a:lnTo>
                    <a:cubicBezTo>
                      <a:pt x="18" y="12"/>
                      <a:pt x="29" y="25"/>
                      <a:pt x="33" y="25"/>
                    </a:cubicBezTo>
                    <a:cubicBezTo>
                      <a:pt x="35" y="25"/>
                      <a:pt x="34" y="19"/>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02" name="Google Shape;11202;p50"/>
              <p:cNvSpPr/>
              <p:nvPr/>
            </p:nvSpPr>
            <p:spPr>
              <a:xfrm>
                <a:off x="587125" y="1537100"/>
                <a:ext cx="675" cy="925"/>
              </a:xfrm>
              <a:custGeom>
                <a:avLst/>
                <a:gdLst/>
                <a:ahLst/>
                <a:cxnLst/>
                <a:rect l="l" t="t" r="r" b="b"/>
                <a:pathLst>
                  <a:path w="27" h="37" extrusionOk="0">
                    <a:moveTo>
                      <a:pt x="9" y="0"/>
                    </a:moveTo>
                    <a:cubicBezTo>
                      <a:pt x="9" y="0"/>
                      <a:pt x="9" y="1"/>
                      <a:pt x="10" y="2"/>
                    </a:cubicBezTo>
                    <a:cubicBezTo>
                      <a:pt x="0" y="2"/>
                      <a:pt x="17" y="30"/>
                      <a:pt x="17" y="37"/>
                    </a:cubicBezTo>
                    <a:cubicBezTo>
                      <a:pt x="27" y="28"/>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03" name="Google Shape;11203;p50"/>
              <p:cNvSpPr/>
              <p:nvPr/>
            </p:nvSpPr>
            <p:spPr>
              <a:xfrm>
                <a:off x="589675" y="1533475"/>
                <a:ext cx="200" cy="1025"/>
              </a:xfrm>
              <a:custGeom>
                <a:avLst/>
                <a:gdLst/>
                <a:ahLst/>
                <a:cxnLst/>
                <a:rect l="l" t="t" r="r" b="b"/>
                <a:pathLst>
                  <a:path w="8" h="41" extrusionOk="0">
                    <a:moveTo>
                      <a:pt x="7" y="1"/>
                    </a:moveTo>
                    <a:lnTo>
                      <a:pt x="0" y="26"/>
                    </a:lnTo>
                    <a:lnTo>
                      <a:pt x="5"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04" name="Google Shape;11204;p50"/>
              <p:cNvSpPr/>
              <p:nvPr/>
            </p:nvSpPr>
            <p:spPr>
              <a:xfrm>
                <a:off x="590650" y="1532425"/>
                <a:ext cx="1950" cy="1775"/>
              </a:xfrm>
              <a:custGeom>
                <a:avLst/>
                <a:gdLst/>
                <a:ahLst/>
                <a:cxnLst/>
                <a:rect l="l" t="t" r="r" b="b"/>
                <a:pathLst>
                  <a:path w="78" h="71" extrusionOk="0">
                    <a:moveTo>
                      <a:pt x="56" y="1"/>
                    </a:moveTo>
                    <a:cubicBezTo>
                      <a:pt x="39" y="1"/>
                      <a:pt x="34" y="37"/>
                      <a:pt x="15" y="37"/>
                    </a:cubicBezTo>
                    <a:cubicBezTo>
                      <a:pt x="14" y="37"/>
                      <a:pt x="12" y="36"/>
                      <a:pt x="10" y="36"/>
                    </a:cubicBezTo>
                    <a:lnTo>
                      <a:pt x="1" y="24"/>
                    </a:lnTo>
                    <a:lnTo>
                      <a:pt x="1" y="24"/>
                    </a:lnTo>
                    <a:lnTo>
                      <a:pt x="12" y="71"/>
                    </a:lnTo>
                    <a:cubicBezTo>
                      <a:pt x="34" y="53"/>
                      <a:pt x="50" y="15"/>
                      <a:pt x="73" y="15"/>
                    </a:cubicBezTo>
                    <a:cubicBezTo>
                      <a:pt x="75" y="15"/>
                      <a:pt x="76" y="15"/>
                      <a:pt x="77" y="15"/>
                    </a:cubicBezTo>
                    <a:cubicBezTo>
                      <a:pt x="68" y="5"/>
                      <a:pt x="61"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05" name="Google Shape;11205;p50"/>
              <p:cNvSpPr/>
              <p:nvPr/>
            </p:nvSpPr>
            <p:spPr>
              <a:xfrm>
                <a:off x="595225" y="1534325"/>
                <a:ext cx="500" cy="575"/>
              </a:xfrm>
              <a:custGeom>
                <a:avLst/>
                <a:gdLst/>
                <a:ahLst/>
                <a:cxnLst/>
                <a:rect l="l" t="t" r="r" b="b"/>
                <a:pathLst>
                  <a:path w="20" h="23" extrusionOk="0">
                    <a:moveTo>
                      <a:pt x="12" y="1"/>
                    </a:moveTo>
                    <a:cubicBezTo>
                      <a:pt x="12" y="1"/>
                      <a:pt x="11" y="6"/>
                      <a:pt x="1" y="18"/>
                    </a:cubicBezTo>
                    <a:lnTo>
                      <a:pt x="6" y="22"/>
                    </a:lnTo>
                    <a:cubicBezTo>
                      <a:pt x="10" y="20"/>
                      <a:pt x="15" y="18"/>
                      <a:pt x="19" y="15"/>
                    </a:cubicBezTo>
                    <a:cubicBezTo>
                      <a:pt x="11" y="7"/>
                      <a:pt x="12"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06" name="Google Shape;11206;p50"/>
              <p:cNvSpPr/>
              <p:nvPr/>
            </p:nvSpPr>
            <p:spPr>
              <a:xfrm>
                <a:off x="595200" y="1534875"/>
                <a:ext cx="375" cy="200"/>
              </a:xfrm>
              <a:custGeom>
                <a:avLst/>
                <a:gdLst/>
                <a:ahLst/>
                <a:cxnLst/>
                <a:rect l="l" t="t" r="r" b="b"/>
                <a:pathLst>
                  <a:path w="15" h="8" extrusionOk="0">
                    <a:moveTo>
                      <a:pt x="7" y="0"/>
                    </a:moveTo>
                    <a:lnTo>
                      <a:pt x="7" y="0"/>
                    </a:lnTo>
                    <a:cubicBezTo>
                      <a:pt x="0" y="4"/>
                      <a:pt x="7" y="7"/>
                      <a:pt x="10" y="7"/>
                    </a:cubicBezTo>
                    <a:cubicBezTo>
                      <a:pt x="13" y="7"/>
                      <a:pt x="15" y="5"/>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07" name="Google Shape;11207;p50"/>
              <p:cNvSpPr/>
              <p:nvPr/>
            </p:nvSpPr>
            <p:spPr>
              <a:xfrm>
                <a:off x="596450" y="1533825"/>
                <a:ext cx="1025" cy="1075"/>
              </a:xfrm>
              <a:custGeom>
                <a:avLst/>
                <a:gdLst/>
                <a:ahLst/>
                <a:cxnLst/>
                <a:rect l="l" t="t" r="r" b="b"/>
                <a:pathLst>
                  <a:path w="41" h="43" extrusionOk="0">
                    <a:moveTo>
                      <a:pt x="8" y="1"/>
                    </a:moveTo>
                    <a:lnTo>
                      <a:pt x="1" y="26"/>
                    </a:lnTo>
                    <a:cubicBezTo>
                      <a:pt x="12" y="35"/>
                      <a:pt x="28" y="28"/>
                      <a:pt x="28" y="42"/>
                    </a:cubicBezTo>
                    <a:cubicBezTo>
                      <a:pt x="40" y="21"/>
                      <a:pt x="28" y="12"/>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08" name="Google Shape;11208;p50"/>
              <p:cNvSpPr/>
              <p:nvPr/>
            </p:nvSpPr>
            <p:spPr>
              <a:xfrm>
                <a:off x="596325" y="1532725"/>
                <a:ext cx="200" cy="350"/>
              </a:xfrm>
              <a:custGeom>
                <a:avLst/>
                <a:gdLst/>
                <a:ahLst/>
                <a:cxnLst/>
                <a:rect l="l" t="t" r="r" b="b"/>
                <a:pathLst>
                  <a:path w="8" h="14" extrusionOk="0">
                    <a:moveTo>
                      <a:pt x="6" y="1"/>
                    </a:moveTo>
                    <a:lnTo>
                      <a:pt x="1" y="12"/>
                    </a:lnTo>
                    <a:cubicBezTo>
                      <a:pt x="3" y="13"/>
                      <a:pt x="4" y="14"/>
                      <a:pt x="5" y="14"/>
                    </a:cubicBezTo>
                    <a:cubicBezTo>
                      <a:pt x="7" y="14"/>
                      <a:pt x="7" y="1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09" name="Google Shape;11209;p50"/>
              <p:cNvSpPr/>
              <p:nvPr/>
            </p:nvSpPr>
            <p:spPr>
              <a:xfrm>
                <a:off x="596075" y="1532750"/>
                <a:ext cx="275" cy="875"/>
              </a:xfrm>
              <a:custGeom>
                <a:avLst/>
                <a:gdLst/>
                <a:ahLst/>
                <a:cxnLst/>
                <a:rect l="l" t="t" r="r" b="b"/>
                <a:pathLst>
                  <a:path w="11" h="35" extrusionOk="0">
                    <a:moveTo>
                      <a:pt x="1" y="1"/>
                    </a:moveTo>
                    <a:cubicBezTo>
                      <a:pt x="0" y="1"/>
                      <a:pt x="1" y="6"/>
                      <a:pt x="6" y="20"/>
                    </a:cubicBezTo>
                    <a:cubicBezTo>
                      <a:pt x="4" y="16"/>
                      <a:pt x="3" y="14"/>
                      <a:pt x="3" y="14"/>
                    </a:cubicBezTo>
                    <a:cubicBezTo>
                      <a:pt x="2" y="14"/>
                      <a:pt x="4" y="25"/>
                      <a:pt x="4" y="34"/>
                    </a:cubicBezTo>
                    <a:lnTo>
                      <a:pt x="11" y="11"/>
                    </a:lnTo>
                    <a:cubicBezTo>
                      <a:pt x="7" y="7"/>
                      <a:pt x="3"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10" name="Google Shape;11210;p50"/>
              <p:cNvSpPr/>
              <p:nvPr/>
            </p:nvSpPr>
            <p:spPr>
              <a:xfrm>
                <a:off x="594650" y="1532775"/>
                <a:ext cx="1125" cy="1050"/>
              </a:xfrm>
              <a:custGeom>
                <a:avLst/>
                <a:gdLst/>
                <a:ahLst/>
                <a:cxnLst/>
                <a:rect l="l" t="t" r="r" b="b"/>
                <a:pathLst>
                  <a:path w="45" h="42" extrusionOk="0">
                    <a:moveTo>
                      <a:pt x="19" y="1"/>
                    </a:moveTo>
                    <a:cubicBezTo>
                      <a:pt x="0" y="18"/>
                      <a:pt x="10" y="41"/>
                      <a:pt x="27" y="41"/>
                    </a:cubicBezTo>
                    <a:cubicBezTo>
                      <a:pt x="32" y="41"/>
                      <a:pt x="39" y="39"/>
                      <a:pt x="45" y="33"/>
                    </a:cubicBezTo>
                    <a:cubicBezTo>
                      <a:pt x="31" y="26"/>
                      <a:pt x="15" y="26"/>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11" name="Google Shape;11211;p50"/>
              <p:cNvSpPr/>
              <p:nvPr/>
            </p:nvSpPr>
            <p:spPr>
              <a:xfrm>
                <a:off x="591475" y="1531225"/>
                <a:ext cx="650" cy="550"/>
              </a:xfrm>
              <a:custGeom>
                <a:avLst/>
                <a:gdLst/>
                <a:ahLst/>
                <a:cxnLst/>
                <a:rect l="l" t="t" r="r" b="b"/>
                <a:pathLst>
                  <a:path w="26" h="22" extrusionOk="0">
                    <a:moveTo>
                      <a:pt x="0" y="0"/>
                    </a:moveTo>
                    <a:lnTo>
                      <a:pt x="0" y="21"/>
                    </a:lnTo>
                    <a:cubicBezTo>
                      <a:pt x="0" y="17"/>
                      <a:pt x="5" y="17"/>
                      <a:pt x="10" y="17"/>
                    </a:cubicBezTo>
                    <a:cubicBezTo>
                      <a:pt x="12" y="17"/>
                      <a:pt x="13" y="17"/>
                      <a:pt x="14" y="17"/>
                    </a:cubicBezTo>
                    <a:cubicBezTo>
                      <a:pt x="21" y="17"/>
                      <a:pt x="26" y="17"/>
                      <a:pt x="21" y="1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12" name="Google Shape;11212;p50"/>
              <p:cNvSpPr/>
              <p:nvPr/>
            </p:nvSpPr>
            <p:spPr>
              <a:xfrm>
                <a:off x="598600" y="1532100"/>
                <a:ext cx="1000" cy="875"/>
              </a:xfrm>
              <a:custGeom>
                <a:avLst/>
                <a:gdLst/>
                <a:ahLst/>
                <a:cxnLst/>
                <a:rect l="l" t="t" r="r" b="b"/>
                <a:pathLst>
                  <a:path w="40" h="35" extrusionOk="0">
                    <a:moveTo>
                      <a:pt x="5" y="0"/>
                    </a:moveTo>
                    <a:lnTo>
                      <a:pt x="0" y="19"/>
                    </a:lnTo>
                    <a:cubicBezTo>
                      <a:pt x="14" y="19"/>
                      <a:pt x="28" y="26"/>
                      <a:pt x="40" y="35"/>
                    </a:cubicBezTo>
                    <a:cubicBezTo>
                      <a:pt x="33" y="23"/>
                      <a:pt x="14"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13" name="Google Shape;11213;p50"/>
              <p:cNvSpPr/>
              <p:nvPr/>
            </p:nvSpPr>
            <p:spPr>
              <a:xfrm>
                <a:off x="598425" y="1531325"/>
                <a:ext cx="425" cy="800"/>
              </a:xfrm>
              <a:custGeom>
                <a:avLst/>
                <a:gdLst/>
                <a:ahLst/>
                <a:cxnLst/>
                <a:rect l="l" t="t" r="r" b="b"/>
                <a:pathLst>
                  <a:path w="17" h="32" extrusionOk="0">
                    <a:moveTo>
                      <a:pt x="17" y="1"/>
                    </a:moveTo>
                    <a:cubicBezTo>
                      <a:pt x="0" y="10"/>
                      <a:pt x="3" y="19"/>
                      <a:pt x="12" y="31"/>
                    </a:cubicBez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14" name="Google Shape;11214;p50"/>
              <p:cNvSpPr/>
              <p:nvPr/>
            </p:nvSpPr>
            <p:spPr>
              <a:xfrm>
                <a:off x="595525" y="1531225"/>
                <a:ext cx="250" cy="1475"/>
              </a:xfrm>
              <a:custGeom>
                <a:avLst/>
                <a:gdLst/>
                <a:ahLst/>
                <a:cxnLst/>
                <a:rect l="l" t="t" r="r" b="b"/>
                <a:pathLst>
                  <a:path w="10" h="59" extrusionOk="0">
                    <a:moveTo>
                      <a:pt x="10" y="0"/>
                    </a:moveTo>
                    <a:lnTo>
                      <a:pt x="5" y="5"/>
                    </a:lnTo>
                    <a:lnTo>
                      <a:pt x="1" y="58"/>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15" name="Google Shape;11215;p50"/>
              <p:cNvSpPr/>
              <p:nvPr/>
            </p:nvSpPr>
            <p:spPr>
              <a:xfrm>
                <a:off x="601200" y="1531450"/>
                <a:ext cx="250" cy="1175"/>
              </a:xfrm>
              <a:custGeom>
                <a:avLst/>
                <a:gdLst/>
                <a:ahLst/>
                <a:cxnLst/>
                <a:rect l="l" t="t" r="r" b="b"/>
                <a:pathLst>
                  <a:path w="10" h="47" extrusionOk="0">
                    <a:moveTo>
                      <a:pt x="1" y="1"/>
                    </a:moveTo>
                    <a:lnTo>
                      <a:pt x="3" y="19"/>
                    </a:lnTo>
                    <a:lnTo>
                      <a:pt x="10" y="47"/>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16" name="Google Shape;11216;p50"/>
              <p:cNvSpPr/>
              <p:nvPr/>
            </p:nvSpPr>
            <p:spPr>
              <a:xfrm>
                <a:off x="602250" y="1530650"/>
                <a:ext cx="1175" cy="1400"/>
              </a:xfrm>
              <a:custGeom>
                <a:avLst/>
                <a:gdLst/>
                <a:ahLst/>
                <a:cxnLst/>
                <a:rect l="l" t="t" r="r" b="b"/>
                <a:pathLst>
                  <a:path w="47" h="56" extrusionOk="0">
                    <a:moveTo>
                      <a:pt x="42" y="0"/>
                    </a:moveTo>
                    <a:cubicBezTo>
                      <a:pt x="40" y="12"/>
                      <a:pt x="32" y="18"/>
                      <a:pt x="17" y="18"/>
                    </a:cubicBezTo>
                    <a:cubicBezTo>
                      <a:pt x="12" y="18"/>
                      <a:pt x="7" y="17"/>
                      <a:pt x="0" y="16"/>
                    </a:cubicBezTo>
                    <a:lnTo>
                      <a:pt x="0" y="16"/>
                    </a:lnTo>
                    <a:cubicBezTo>
                      <a:pt x="10" y="40"/>
                      <a:pt x="38" y="40"/>
                      <a:pt x="38" y="56"/>
                    </a:cubicBezTo>
                    <a:cubicBezTo>
                      <a:pt x="47" y="40"/>
                      <a:pt x="47" y="19"/>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17" name="Google Shape;11217;p50"/>
              <p:cNvSpPr/>
              <p:nvPr/>
            </p:nvSpPr>
            <p:spPr>
              <a:xfrm>
                <a:off x="603225" y="1529875"/>
                <a:ext cx="150" cy="800"/>
              </a:xfrm>
              <a:custGeom>
                <a:avLst/>
                <a:gdLst/>
                <a:ahLst/>
                <a:cxnLst/>
                <a:rect l="l" t="t" r="r" b="b"/>
                <a:pathLst>
                  <a:path w="6" h="32" extrusionOk="0">
                    <a:moveTo>
                      <a:pt x="1" y="1"/>
                    </a:moveTo>
                    <a:cubicBezTo>
                      <a:pt x="1" y="10"/>
                      <a:pt x="1" y="22"/>
                      <a:pt x="3" y="31"/>
                    </a:cubicBezTo>
                    <a:cubicBezTo>
                      <a:pt x="6" y="22"/>
                      <a:pt x="3"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18" name="Google Shape;11218;p50"/>
              <p:cNvSpPr/>
              <p:nvPr/>
            </p:nvSpPr>
            <p:spPr>
              <a:xfrm>
                <a:off x="599575" y="1530925"/>
                <a:ext cx="950" cy="600"/>
              </a:xfrm>
              <a:custGeom>
                <a:avLst/>
                <a:gdLst/>
                <a:ahLst/>
                <a:cxnLst/>
                <a:rect l="l" t="t" r="r" b="b"/>
                <a:pathLst>
                  <a:path w="38" h="24" extrusionOk="0">
                    <a:moveTo>
                      <a:pt x="8" y="1"/>
                    </a:moveTo>
                    <a:lnTo>
                      <a:pt x="1" y="3"/>
                    </a:lnTo>
                    <a:cubicBezTo>
                      <a:pt x="10" y="15"/>
                      <a:pt x="24" y="22"/>
                      <a:pt x="38" y="24"/>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19" name="Google Shape;11219;p50"/>
              <p:cNvSpPr/>
              <p:nvPr/>
            </p:nvSpPr>
            <p:spPr>
              <a:xfrm>
                <a:off x="599750" y="1530700"/>
                <a:ext cx="500" cy="250"/>
              </a:xfrm>
              <a:custGeom>
                <a:avLst/>
                <a:gdLst/>
                <a:ahLst/>
                <a:cxnLst/>
                <a:rect l="l" t="t" r="r" b="b"/>
                <a:pathLst>
                  <a:path w="20" h="10" extrusionOk="0">
                    <a:moveTo>
                      <a:pt x="19" y="0"/>
                    </a:moveTo>
                    <a:lnTo>
                      <a:pt x="1" y="10"/>
                    </a:lnTo>
                    <a:lnTo>
                      <a:pt x="1" y="1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20" name="Google Shape;11220;p50"/>
              <p:cNvSpPr/>
              <p:nvPr/>
            </p:nvSpPr>
            <p:spPr>
              <a:xfrm>
                <a:off x="599575" y="1530950"/>
                <a:ext cx="100" cy="125"/>
              </a:xfrm>
              <a:custGeom>
                <a:avLst/>
                <a:gdLst/>
                <a:ahLst/>
                <a:cxnLst/>
                <a:rect l="l" t="t" r="r" b="b"/>
                <a:pathLst>
                  <a:path w="4" h="5" extrusionOk="0">
                    <a:moveTo>
                      <a:pt x="1" y="1"/>
                    </a:moveTo>
                    <a:cubicBezTo>
                      <a:pt x="0" y="1"/>
                      <a:pt x="1" y="2"/>
                      <a:pt x="3" y="4"/>
                    </a:cubicBezTo>
                    <a:cubicBezTo>
                      <a:pt x="2" y="2"/>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21" name="Google Shape;11221;p50"/>
              <p:cNvSpPr/>
              <p:nvPr/>
            </p:nvSpPr>
            <p:spPr>
              <a:xfrm>
                <a:off x="596450" y="1529725"/>
                <a:ext cx="925" cy="1625"/>
              </a:xfrm>
              <a:custGeom>
                <a:avLst/>
                <a:gdLst/>
                <a:ahLst/>
                <a:cxnLst/>
                <a:rect l="l" t="t" r="r" b="b"/>
                <a:pathLst>
                  <a:path w="37" h="65" extrusionOk="0">
                    <a:moveTo>
                      <a:pt x="1" y="0"/>
                    </a:moveTo>
                    <a:lnTo>
                      <a:pt x="1" y="0"/>
                    </a:lnTo>
                    <a:cubicBezTo>
                      <a:pt x="7" y="25"/>
                      <a:pt x="27" y="30"/>
                      <a:pt x="31" y="62"/>
                    </a:cubicBezTo>
                    <a:lnTo>
                      <a:pt x="31" y="62"/>
                    </a:lnTo>
                    <a:cubicBezTo>
                      <a:pt x="29" y="40"/>
                      <a:pt x="36" y="13"/>
                      <a:pt x="1" y="0"/>
                    </a:cubicBezTo>
                    <a:close/>
                    <a:moveTo>
                      <a:pt x="31" y="62"/>
                    </a:moveTo>
                    <a:lnTo>
                      <a:pt x="31" y="62"/>
                    </a:lnTo>
                    <a:cubicBezTo>
                      <a:pt x="31" y="63"/>
                      <a:pt x="31" y="64"/>
                      <a:pt x="31" y="65"/>
                    </a:cubicBezTo>
                    <a:cubicBezTo>
                      <a:pt x="31" y="64"/>
                      <a:pt x="31" y="63"/>
                      <a:pt x="31" y="6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22" name="Google Shape;11222;p50"/>
              <p:cNvSpPr/>
              <p:nvPr/>
            </p:nvSpPr>
            <p:spPr>
              <a:xfrm>
                <a:off x="598200" y="1530300"/>
                <a:ext cx="550" cy="825"/>
              </a:xfrm>
              <a:custGeom>
                <a:avLst/>
                <a:gdLst/>
                <a:ahLst/>
                <a:cxnLst/>
                <a:rect l="l" t="t" r="r" b="b"/>
                <a:pathLst>
                  <a:path w="22" h="33" extrusionOk="0">
                    <a:moveTo>
                      <a:pt x="21" y="0"/>
                    </a:moveTo>
                    <a:lnTo>
                      <a:pt x="0" y="5"/>
                    </a:lnTo>
                    <a:cubicBezTo>
                      <a:pt x="5" y="12"/>
                      <a:pt x="16" y="21"/>
                      <a:pt x="16" y="33"/>
                    </a:cubicBez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23" name="Google Shape;11223;p50"/>
              <p:cNvSpPr/>
              <p:nvPr/>
            </p:nvSpPr>
            <p:spPr>
              <a:xfrm>
                <a:off x="598725" y="1529950"/>
                <a:ext cx="250" cy="375"/>
              </a:xfrm>
              <a:custGeom>
                <a:avLst/>
                <a:gdLst/>
                <a:ahLst/>
                <a:cxnLst/>
                <a:rect l="l" t="t" r="r" b="b"/>
                <a:pathLst>
                  <a:path w="10" h="15" extrusionOk="0">
                    <a:moveTo>
                      <a:pt x="2" y="0"/>
                    </a:moveTo>
                    <a:lnTo>
                      <a:pt x="0" y="14"/>
                    </a:lnTo>
                    <a:lnTo>
                      <a:pt x="9" y="12"/>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24" name="Google Shape;11224;p50"/>
              <p:cNvSpPr/>
              <p:nvPr/>
            </p:nvSpPr>
            <p:spPr>
              <a:xfrm>
                <a:off x="601325" y="1528950"/>
                <a:ext cx="950" cy="975"/>
              </a:xfrm>
              <a:custGeom>
                <a:avLst/>
                <a:gdLst/>
                <a:ahLst/>
                <a:cxnLst/>
                <a:rect l="l" t="t" r="r" b="b"/>
                <a:pathLst>
                  <a:path w="38" h="39" extrusionOk="0">
                    <a:moveTo>
                      <a:pt x="37" y="1"/>
                    </a:moveTo>
                    <a:lnTo>
                      <a:pt x="37" y="1"/>
                    </a:lnTo>
                    <a:cubicBezTo>
                      <a:pt x="24" y="3"/>
                      <a:pt x="12" y="8"/>
                      <a:pt x="0" y="17"/>
                    </a:cubicBezTo>
                    <a:cubicBezTo>
                      <a:pt x="6" y="25"/>
                      <a:pt x="12" y="38"/>
                      <a:pt x="20" y="38"/>
                    </a:cubicBezTo>
                    <a:cubicBezTo>
                      <a:pt x="22" y="38"/>
                      <a:pt x="24" y="37"/>
                      <a:pt x="26" y="36"/>
                    </a:cubicBezTo>
                    <a:cubicBezTo>
                      <a:pt x="24" y="22"/>
                      <a:pt x="28" y="1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25" name="Google Shape;11225;p50"/>
              <p:cNvSpPr/>
              <p:nvPr/>
            </p:nvSpPr>
            <p:spPr>
              <a:xfrm>
                <a:off x="600775" y="1530200"/>
                <a:ext cx="100" cy="125"/>
              </a:xfrm>
              <a:custGeom>
                <a:avLst/>
                <a:gdLst/>
                <a:ahLst/>
                <a:cxnLst/>
                <a:rect l="l" t="t" r="r" b="b"/>
                <a:pathLst>
                  <a:path w="4" h="5" extrusionOk="0">
                    <a:moveTo>
                      <a:pt x="1" y="0"/>
                    </a:moveTo>
                    <a:cubicBezTo>
                      <a:pt x="1" y="0"/>
                      <a:pt x="1" y="2"/>
                      <a:pt x="4" y="4"/>
                    </a:cubicBezTo>
                    <a:lnTo>
                      <a:pt x="4" y="2"/>
                    </a:ln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26" name="Google Shape;11226;p50"/>
              <p:cNvSpPr/>
              <p:nvPr/>
            </p:nvSpPr>
            <p:spPr>
              <a:xfrm>
                <a:off x="604325" y="1527100"/>
                <a:ext cx="150" cy="200"/>
              </a:xfrm>
              <a:custGeom>
                <a:avLst/>
                <a:gdLst/>
                <a:ahLst/>
                <a:cxnLst/>
                <a:rect l="l" t="t" r="r" b="b"/>
                <a:pathLst>
                  <a:path w="6" h="8" extrusionOk="0">
                    <a:moveTo>
                      <a:pt x="1" y="1"/>
                    </a:moveTo>
                    <a:lnTo>
                      <a:pt x="3" y="8"/>
                    </a:lnTo>
                    <a:lnTo>
                      <a:pt x="6" y="8"/>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27" name="Google Shape;11227;p50"/>
              <p:cNvSpPr/>
              <p:nvPr/>
            </p:nvSpPr>
            <p:spPr>
              <a:xfrm>
                <a:off x="600925" y="1529225"/>
                <a:ext cx="425" cy="575"/>
              </a:xfrm>
              <a:custGeom>
                <a:avLst/>
                <a:gdLst/>
                <a:ahLst/>
                <a:cxnLst/>
                <a:rect l="l" t="t" r="r" b="b"/>
                <a:pathLst>
                  <a:path w="17" h="23" extrusionOk="0">
                    <a:moveTo>
                      <a:pt x="13" y="1"/>
                    </a:moveTo>
                    <a:cubicBezTo>
                      <a:pt x="13" y="1"/>
                      <a:pt x="12" y="1"/>
                      <a:pt x="12" y="1"/>
                    </a:cubicBezTo>
                    <a:cubicBezTo>
                      <a:pt x="0" y="1"/>
                      <a:pt x="0" y="11"/>
                      <a:pt x="2" y="22"/>
                    </a:cubicBezTo>
                    <a:cubicBezTo>
                      <a:pt x="7" y="15"/>
                      <a:pt x="12" y="11"/>
                      <a:pt x="16" y="6"/>
                    </a:cubicBezTo>
                    <a:cubicBezTo>
                      <a:pt x="15" y="3"/>
                      <a:pt x="14"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28" name="Google Shape;11228;p50"/>
              <p:cNvSpPr/>
              <p:nvPr/>
            </p:nvSpPr>
            <p:spPr>
              <a:xfrm>
                <a:off x="602950" y="1528950"/>
                <a:ext cx="700" cy="225"/>
              </a:xfrm>
              <a:custGeom>
                <a:avLst/>
                <a:gdLst/>
                <a:ahLst/>
                <a:cxnLst/>
                <a:rect l="l" t="t" r="r" b="b"/>
                <a:pathLst>
                  <a:path w="28" h="9" extrusionOk="0">
                    <a:moveTo>
                      <a:pt x="0" y="1"/>
                    </a:moveTo>
                    <a:cubicBezTo>
                      <a:pt x="8" y="4"/>
                      <a:pt x="20" y="8"/>
                      <a:pt x="24" y="8"/>
                    </a:cubicBezTo>
                    <a:cubicBezTo>
                      <a:pt x="26" y="8"/>
                      <a:pt x="27" y="8"/>
                      <a:pt x="26" y="6"/>
                    </a:cubicBezTo>
                    <a:cubicBezTo>
                      <a:pt x="19" y="1"/>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29" name="Google Shape;11229;p50"/>
              <p:cNvSpPr/>
              <p:nvPr/>
            </p:nvSpPr>
            <p:spPr>
              <a:xfrm>
                <a:off x="601100" y="1530350"/>
                <a:ext cx="125" cy="150"/>
              </a:xfrm>
              <a:custGeom>
                <a:avLst/>
                <a:gdLst/>
                <a:ahLst/>
                <a:cxnLst/>
                <a:rect l="l" t="t" r="r" b="b"/>
                <a:pathLst>
                  <a:path w="5" h="6" extrusionOk="0">
                    <a:moveTo>
                      <a:pt x="0" y="1"/>
                    </a:moveTo>
                    <a:lnTo>
                      <a:pt x="0" y="3"/>
                    </a:lnTo>
                    <a:cubicBezTo>
                      <a:pt x="3" y="5"/>
                      <a:pt x="4" y="5"/>
                      <a:pt x="4" y="5"/>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30" name="Google Shape;11230;p50"/>
              <p:cNvSpPr/>
              <p:nvPr/>
            </p:nvSpPr>
            <p:spPr>
              <a:xfrm>
                <a:off x="600850" y="1529775"/>
                <a:ext cx="275" cy="600"/>
              </a:xfrm>
              <a:custGeom>
                <a:avLst/>
                <a:gdLst/>
                <a:ahLst/>
                <a:cxnLst/>
                <a:rect l="l" t="t" r="r" b="b"/>
                <a:pathLst>
                  <a:path w="11" h="24" extrusionOk="0">
                    <a:moveTo>
                      <a:pt x="5" y="0"/>
                    </a:moveTo>
                    <a:cubicBezTo>
                      <a:pt x="3" y="5"/>
                      <a:pt x="1" y="12"/>
                      <a:pt x="1" y="19"/>
                    </a:cubicBezTo>
                    <a:lnTo>
                      <a:pt x="10" y="24"/>
                    </a:lnTo>
                    <a:cubicBezTo>
                      <a:pt x="10" y="17"/>
                      <a:pt x="8" y="7"/>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31" name="Google Shape;11231;p50"/>
              <p:cNvSpPr/>
              <p:nvPr/>
            </p:nvSpPr>
            <p:spPr>
              <a:xfrm>
                <a:off x="600850" y="1522575"/>
                <a:ext cx="3500" cy="4550"/>
              </a:xfrm>
              <a:custGeom>
                <a:avLst/>
                <a:gdLst/>
                <a:ahLst/>
                <a:cxnLst/>
                <a:rect l="l" t="t" r="r" b="b"/>
                <a:pathLst>
                  <a:path w="140" h="182" extrusionOk="0">
                    <a:moveTo>
                      <a:pt x="36" y="1"/>
                    </a:moveTo>
                    <a:lnTo>
                      <a:pt x="36" y="29"/>
                    </a:lnTo>
                    <a:cubicBezTo>
                      <a:pt x="29" y="24"/>
                      <a:pt x="24" y="8"/>
                      <a:pt x="12" y="6"/>
                    </a:cubicBezTo>
                    <a:lnTo>
                      <a:pt x="12" y="6"/>
                    </a:lnTo>
                    <a:cubicBezTo>
                      <a:pt x="32" y="26"/>
                      <a:pt x="37" y="54"/>
                      <a:pt x="14" y="54"/>
                    </a:cubicBezTo>
                    <a:cubicBezTo>
                      <a:pt x="10" y="54"/>
                      <a:pt x="6" y="53"/>
                      <a:pt x="1" y="52"/>
                    </a:cubicBezTo>
                    <a:lnTo>
                      <a:pt x="1" y="52"/>
                    </a:lnTo>
                    <a:cubicBezTo>
                      <a:pt x="3" y="82"/>
                      <a:pt x="84" y="152"/>
                      <a:pt x="140" y="182"/>
                    </a:cubicBezTo>
                    <a:cubicBezTo>
                      <a:pt x="128" y="170"/>
                      <a:pt x="121" y="154"/>
                      <a:pt x="124" y="135"/>
                    </a:cubicBezTo>
                    <a:cubicBezTo>
                      <a:pt x="105" y="128"/>
                      <a:pt x="61" y="135"/>
                      <a:pt x="52" y="103"/>
                    </a:cubicBezTo>
                    <a:cubicBezTo>
                      <a:pt x="55" y="93"/>
                      <a:pt x="60" y="89"/>
                      <a:pt x="65" y="89"/>
                    </a:cubicBezTo>
                    <a:cubicBezTo>
                      <a:pt x="74" y="89"/>
                      <a:pt x="85" y="99"/>
                      <a:pt x="98" y="101"/>
                    </a:cubicBezTo>
                    <a:cubicBezTo>
                      <a:pt x="63" y="80"/>
                      <a:pt x="82" y="3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32" name="Google Shape;11232;p50"/>
              <p:cNvSpPr/>
              <p:nvPr/>
            </p:nvSpPr>
            <p:spPr>
              <a:xfrm>
                <a:off x="603400" y="1527275"/>
                <a:ext cx="1375" cy="1025"/>
              </a:xfrm>
              <a:custGeom>
                <a:avLst/>
                <a:gdLst/>
                <a:ahLst/>
                <a:cxnLst/>
                <a:rect l="l" t="t" r="r" b="b"/>
                <a:pathLst>
                  <a:path w="55" h="41" extrusionOk="0">
                    <a:moveTo>
                      <a:pt x="40" y="1"/>
                    </a:moveTo>
                    <a:lnTo>
                      <a:pt x="5" y="24"/>
                    </a:lnTo>
                    <a:lnTo>
                      <a:pt x="5" y="19"/>
                    </a:lnTo>
                    <a:lnTo>
                      <a:pt x="1" y="26"/>
                    </a:lnTo>
                    <a:cubicBezTo>
                      <a:pt x="19" y="26"/>
                      <a:pt x="38" y="31"/>
                      <a:pt x="54" y="40"/>
                    </a:cubicBezTo>
                    <a:cubicBezTo>
                      <a:pt x="54" y="26"/>
                      <a:pt x="50" y="10"/>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33" name="Google Shape;11233;p50"/>
              <p:cNvSpPr/>
              <p:nvPr/>
            </p:nvSpPr>
            <p:spPr>
              <a:xfrm>
                <a:off x="601025" y="1526700"/>
                <a:ext cx="2400" cy="2350"/>
              </a:xfrm>
              <a:custGeom>
                <a:avLst/>
                <a:gdLst/>
                <a:ahLst/>
                <a:cxnLst/>
                <a:rect l="l" t="t" r="r" b="b"/>
                <a:pathLst>
                  <a:path w="96" h="94" extrusionOk="0">
                    <a:moveTo>
                      <a:pt x="17" y="0"/>
                    </a:moveTo>
                    <a:lnTo>
                      <a:pt x="17" y="0"/>
                    </a:lnTo>
                    <a:cubicBezTo>
                      <a:pt x="1" y="17"/>
                      <a:pt x="24" y="33"/>
                      <a:pt x="22" y="54"/>
                    </a:cubicBezTo>
                    <a:cubicBezTo>
                      <a:pt x="27" y="47"/>
                      <a:pt x="31" y="44"/>
                      <a:pt x="33" y="44"/>
                    </a:cubicBezTo>
                    <a:cubicBezTo>
                      <a:pt x="39" y="44"/>
                      <a:pt x="33" y="72"/>
                      <a:pt x="59" y="72"/>
                    </a:cubicBezTo>
                    <a:cubicBezTo>
                      <a:pt x="59" y="72"/>
                      <a:pt x="60" y="72"/>
                      <a:pt x="61" y="72"/>
                    </a:cubicBezTo>
                    <a:lnTo>
                      <a:pt x="61" y="72"/>
                    </a:lnTo>
                    <a:cubicBezTo>
                      <a:pt x="59" y="82"/>
                      <a:pt x="56" y="89"/>
                      <a:pt x="49" y="93"/>
                    </a:cubicBezTo>
                    <a:lnTo>
                      <a:pt x="80" y="93"/>
                    </a:lnTo>
                    <a:lnTo>
                      <a:pt x="75" y="91"/>
                    </a:lnTo>
                    <a:cubicBezTo>
                      <a:pt x="70" y="89"/>
                      <a:pt x="68" y="86"/>
                      <a:pt x="73" y="86"/>
                    </a:cubicBezTo>
                    <a:cubicBezTo>
                      <a:pt x="70" y="84"/>
                      <a:pt x="68" y="79"/>
                      <a:pt x="66" y="77"/>
                    </a:cubicBezTo>
                    <a:cubicBezTo>
                      <a:pt x="68" y="77"/>
                      <a:pt x="69" y="77"/>
                      <a:pt x="70" y="77"/>
                    </a:cubicBezTo>
                    <a:cubicBezTo>
                      <a:pt x="78" y="77"/>
                      <a:pt x="73" y="82"/>
                      <a:pt x="73" y="86"/>
                    </a:cubicBezTo>
                    <a:lnTo>
                      <a:pt x="75" y="91"/>
                    </a:lnTo>
                    <a:lnTo>
                      <a:pt x="96" y="51"/>
                    </a:lnTo>
                    <a:lnTo>
                      <a:pt x="96" y="51"/>
                    </a:lnTo>
                    <a:cubicBezTo>
                      <a:pt x="84" y="54"/>
                      <a:pt x="77" y="61"/>
                      <a:pt x="66" y="75"/>
                    </a:cubicBezTo>
                    <a:cubicBezTo>
                      <a:pt x="47" y="47"/>
                      <a:pt x="52"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34" name="Google Shape;11234;p50"/>
              <p:cNvSpPr/>
              <p:nvPr/>
            </p:nvSpPr>
            <p:spPr>
              <a:xfrm>
                <a:off x="595825" y="1527900"/>
                <a:ext cx="200" cy="225"/>
              </a:xfrm>
              <a:custGeom>
                <a:avLst/>
                <a:gdLst/>
                <a:ahLst/>
                <a:cxnLst/>
                <a:rect l="l" t="t" r="r" b="b"/>
                <a:pathLst>
                  <a:path w="8" h="9" extrusionOk="0">
                    <a:moveTo>
                      <a:pt x="2" y="1"/>
                    </a:moveTo>
                    <a:cubicBezTo>
                      <a:pt x="2" y="1"/>
                      <a:pt x="1" y="1"/>
                      <a:pt x="0" y="1"/>
                    </a:cubicBezTo>
                    <a:cubicBezTo>
                      <a:pt x="2" y="3"/>
                      <a:pt x="5" y="6"/>
                      <a:pt x="7" y="8"/>
                    </a:cubicBezTo>
                    <a:cubicBezTo>
                      <a:pt x="7" y="4"/>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35" name="Google Shape;11235;p50"/>
              <p:cNvSpPr/>
              <p:nvPr/>
            </p:nvSpPr>
            <p:spPr>
              <a:xfrm>
                <a:off x="595925" y="1528100"/>
                <a:ext cx="2225" cy="1525"/>
              </a:xfrm>
              <a:custGeom>
                <a:avLst/>
                <a:gdLst/>
                <a:ahLst/>
                <a:cxnLst/>
                <a:rect l="l" t="t" r="r" b="b"/>
                <a:pathLst>
                  <a:path w="89" h="61" extrusionOk="0">
                    <a:moveTo>
                      <a:pt x="3" y="0"/>
                    </a:moveTo>
                    <a:cubicBezTo>
                      <a:pt x="3" y="9"/>
                      <a:pt x="1" y="30"/>
                      <a:pt x="26" y="35"/>
                    </a:cubicBezTo>
                    <a:lnTo>
                      <a:pt x="26" y="30"/>
                    </a:lnTo>
                    <a:cubicBezTo>
                      <a:pt x="49" y="35"/>
                      <a:pt x="70" y="44"/>
                      <a:pt x="89" y="60"/>
                    </a:cubicBezTo>
                    <a:cubicBezTo>
                      <a:pt x="68" y="40"/>
                      <a:pt x="47" y="21"/>
                      <a:pt x="24" y="2"/>
                    </a:cubicBezTo>
                    <a:lnTo>
                      <a:pt x="24" y="2"/>
                    </a:lnTo>
                    <a:cubicBezTo>
                      <a:pt x="24" y="9"/>
                      <a:pt x="29" y="21"/>
                      <a:pt x="19" y="23"/>
                    </a:cubicBezTo>
                    <a:cubicBezTo>
                      <a:pt x="8" y="19"/>
                      <a:pt x="10" y="9"/>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36" name="Google Shape;11236;p50"/>
              <p:cNvSpPr/>
              <p:nvPr/>
            </p:nvSpPr>
            <p:spPr>
              <a:xfrm>
                <a:off x="598775" y="1527100"/>
                <a:ext cx="1000" cy="1200"/>
              </a:xfrm>
              <a:custGeom>
                <a:avLst/>
                <a:gdLst/>
                <a:ahLst/>
                <a:cxnLst/>
                <a:rect l="l" t="t" r="r" b="b"/>
                <a:pathLst>
                  <a:path w="40" h="48" extrusionOk="0">
                    <a:moveTo>
                      <a:pt x="7" y="1"/>
                    </a:moveTo>
                    <a:lnTo>
                      <a:pt x="21" y="15"/>
                    </a:lnTo>
                    <a:cubicBezTo>
                      <a:pt x="0" y="22"/>
                      <a:pt x="19" y="33"/>
                      <a:pt x="26" y="47"/>
                    </a:cubicBezTo>
                    <a:lnTo>
                      <a:pt x="40" y="15"/>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37" name="Google Shape;11237;p50"/>
              <p:cNvSpPr/>
              <p:nvPr/>
            </p:nvSpPr>
            <p:spPr>
              <a:xfrm>
                <a:off x="604850" y="1526925"/>
                <a:ext cx="600" cy="1300"/>
              </a:xfrm>
              <a:custGeom>
                <a:avLst/>
                <a:gdLst/>
                <a:ahLst/>
                <a:cxnLst/>
                <a:rect l="l" t="t" r="r" b="b"/>
                <a:pathLst>
                  <a:path w="24" h="52" extrusionOk="0">
                    <a:moveTo>
                      <a:pt x="1" y="1"/>
                    </a:moveTo>
                    <a:lnTo>
                      <a:pt x="1" y="22"/>
                    </a:lnTo>
                    <a:lnTo>
                      <a:pt x="24" y="5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38" name="Google Shape;11238;p50"/>
              <p:cNvSpPr/>
              <p:nvPr/>
            </p:nvSpPr>
            <p:spPr>
              <a:xfrm>
                <a:off x="605600" y="1526650"/>
                <a:ext cx="625" cy="600"/>
              </a:xfrm>
              <a:custGeom>
                <a:avLst/>
                <a:gdLst/>
                <a:ahLst/>
                <a:cxnLst/>
                <a:rect l="l" t="t" r="r" b="b"/>
                <a:pathLst>
                  <a:path w="25" h="24" extrusionOk="0">
                    <a:moveTo>
                      <a:pt x="1" y="0"/>
                    </a:moveTo>
                    <a:lnTo>
                      <a:pt x="24" y="23"/>
                    </a:lnTo>
                    <a:lnTo>
                      <a:pt x="24" y="23"/>
                    </a:lnTo>
                    <a:lnTo>
                      <a:pt x="17"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39" name="Google Shape;11239;p50"/>
              <p:cNvSpPr/>
              <p:nvPr/>
            </p:nvSpPr>
            <p:spPr>
              <a:xfrm>
                <a:off x="649550" y="1495875"/>
                <a:ext cx="300" cy="375"/>
              </a:xfrm>
              <a:custGeom>
                <a:avLst/>
                <a:gdLst/>
                <a:ahLst/>
                <a:cxnLst/>
                <a:rect l="l" t="t" r="r" b="b"/>
                <a:pathLst>
                  <a:path w="12" h="15" extrusionOk="0">
                    <a:moveTo>
                      <a:pt x="7" y="0"/>
                    </a:moveTo>
                    <a:lnTo>
                      <a:pt x="0" y="14"/>
                    </a:lnTo>
                    <a:cubicBezTo>
                      <a:pt x="7" y="7"/>
                      <a:pt x="12"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40" name="Google Shape;11240;p50"/>
              <p:cNvSpPr/>
              <p:nvPr/>
            </p:nvSpPr>
            <p:spPr>
              <a:xfrm>
                <a:off x="621675" y="1508975"/>
                <a:ext cx="1275" cy="925"/>
              </a:xfrm>
              <a:custGeom>
                <a:avLst/>
                <a:gdLst/>
                <a:ahLst/>
                <a:cxnLst/>
                <a:rect l="l" t="t" r="r" b="b"/>
                <a:pathLst>
                  <a:path w="51" h="37" extrusionOk="0">
                    <a:moveTo>
                      <a:pt x="19" y="0"/>
                    </a:moveTo>
                    <a:cubicBezTo>
                      <a:pt x="17" y="6"/>
                      <a:pt x="12" y="8"/>
                      <a:pt x="7" y="8"/>
                    </a:cubicBezTo>
                    <a:cubicBezTo>
                      <a:pt x="5" y="8"/>
                      <a:pt x="2" y="8"/>
                      <a:pt x="0" y="7"/>
                    </a:cubicBezTo>
                    <a:lnTo>
                      <a:pt x="0" y="7"/>
                    </a:lnTo>
                    <a:cubicBezTo>
                      <a:pt x="20" y="19"/>
                      <a:pt x="44" y="37"/>
                      <a:pt x="48" y="37"/>
                    </a:cubicBezTo>
                    <a:cubicBezTo>
                      <a:pt x="50" y="37"/>
                      <a:pt x="49" y="34"/>
                      <a:pt x="42" y="26"/>
                    </a:cubicBez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41" name="Google Shape;11241;p50"/>
              <p:cNvSpPr/>
              <p:nvPr/>
            </p:nvSpPr>
            <p:spPr>
              <a:xfrm>
                <a:off x="634000" y="1498425"/>
                <a:ext cx="275" cy="875"/>
              </a:xfrm>
              <a:custGeom>
                <a:avLst/>
                <a:gdLst/>
                <a:ahLst/>
                <a:cxnLst/>
                <a:rect l="l" t="t" r="r" b="b"/>
                <a:pathLst>
                  <a:path w="11" h="35" extrusionOk="0">
                    <a:moveTo>
                      <a:pt x="5" y="0"/>
                    </a:moveTo>
                    <a:cubicBezTo>
                      <a:pt x="3" y="14"/>
                      <a:pt x="3" y="26"/>
                      <a:pt x="1" y="35"/>
                    </a:cubicBezTo>
                    <a:lnTo>
                      <a:pt x="10"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42" name="Google Shape;11242;p50"/>
              <p:cNvSpPr/>
              <p:nvPr/>
            </p:nvSpPr>
            <p:spPr>
              <a:xfrm>
                <a:off x="661125" y="1500275"/>
                <a:ext cx="850" cy="600"/>
              </a:xfrm>
              <a:custGeom>
                <a:avLst/>
                <a:gdLst/>
                <a:ahLst/>
                <a:cxnLst/>
                <a:rect l="l" t="t" r="r" b="b"/>
                <a:pathLst>
                  <a:path w="34" h="24" extrusionOk="0">
                    <a:moveTo>
                      <a:pt x="25" y="0"/>
                    </a:moveTo>
                    <a:cubicBezTo>
                      <a:pt x="15" y="0"/>
                      <a:pt x="10" y="14"/>
                      <a:pt x="1" y="24"/>
                    </a:cubicBezTo>
                    <a:lnTo>
                      <a:pt x="33" y="3"/>
                    </a:lnTo>
                    <a:cubicBezTo>
                      <a:pt x="30"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43" name="Google Shape;11243;p50"/>
              <p:cNvSpPr/>
              <p:nvPr/>
            </p:nvSpPr>
            <p:spPr>
              <a:xfrm>
                <a:off x="612400" y="1517600"/>
                <a:ext cx="1350" cy="375"/>
              </a:xfrm>
              <a:custGeom>
                <a:avLst/>
                <a:gdLst/>
                <a:ahLst/>
                <a:cxnLst/>
                <a:rect l="l" t="t" r="r" b="b"/>
                <a:pathLst>
                  <a:path w="54" h="15" extrusionOk="0">
                    <a:moveTo>
                      <a:pt x="53" y="1"/>
                    </a:moveTo>
                    <a:lnTo>
                      <a:pt x="53" y="1"/>
                    </a:lnTo>
                    <a:cubicBezTo>
                      <a:pt x="48" y="1"/>
                      <a:pt x="42" y="1"/>
                      <a:pt x="37" y="1"/>
                    </a:cubicBezTo>
                    <a:cubicBezTo>
                      <a:pt x="33" y="1"/>
                      <a:pt x="30" y="1"/>
                      <a:pt x="26" y="1"/>
                    </a:cubicBezTo>
                    <a:cubicBezTo>
                      <a:pt x="10" y="1"/>
                      <a:pt x="1" y="2"/>
                      <a:pt x="16" y="14"/>
                    </a:cubicBezTo>
                    <a:cubicBezTo>
                      <a:pt x="30" y="14"/>
                      <a:pt x="42" y="10"/>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44" name="Google Shape;11244;p50"/>
              <p:cNvSpPr/>
              <p:nvPr/>
            </p:nvSpPr>
            <p:spPr>
              <a:xfrm>
                <a:off x="647050" y="1504325"/>
                <a:ext cx="425" cy="500"/>
              </a:xfrm>
              <a:custGeom>
                <a:avLst/>
                <a:gdLst/>
                <a:ahLst/>
                <a:cxnLst/>
                <a:rect l="l" t="t" r="r" b="b"/>
                <a:pathLst>
                  <a:path w="17" h="20" extrusionOk="0">
                    <a:moveTo>
                      <a:pt x="17" y="1"/>
                    </a:moveTo>
                    <a:cubicBezTo>
                      <a:pt x="10" y="5"/>
                      <a:pt x="3" y="10"/>
                      <a:pt x="0" y="19"/>
                    </a:cubicBezTo>
                    <a:cubicBezTo>
                      <a:pt x="7" y="15"/>
                      <a:pt x="12"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45" name="Google Shape;11245;p50"/>
              <p:cNvSpPr/>
              <p:nvPr/>
            </p:nvSpPr>
            <p:spPr>
              <a:xfrm>
                <a:off x="613725" y="1517025"/>
                <a:ext cx="825" cy="600"/>
              </a:xfrm>
              <a:custGeom>
                <a:avLst/>
                <a:gdLst/>
                <a:ahLst/>
                <a:cxnLst/>
                <a:rect l="l" t="t" r="r" b="b"/>
                <a:pathLst>
                  <a:path w="33" h="24" extrusionOk="0">
                    <a:moveTo>
                      <a:pt x="5" y="0"/>
                    </a:moveTo>
                    <a:cubicBezTo>
                      <a:pt x="7" y="10"/>
                      <a:pt x="5" y="17"/>
                      <a:pt x="0" y="24"/>
                    </a:cubicBezTo>
                    <a:cubicBezTo>
                      <a:pt x="19" y="24"/>
                      <a:pt x="33"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46" name="Google Shape;11246;p50"/>
              <p:cNvSpPr/>
              <p:nvPr/>
            </p:nvSpPr>
            <p:spPr>
              <a:xfrm>
                <a:off x="682525" y="1524725"/>
                <a:ext cx="75" cy="150"/>
              </a:xfrm>
              <a:custGeom>
                <a:avLst/>
                <a:gdLst/>
                <a:ahLst/>
                <a:cxnLst/>
                <a:rect l="l" t="t" r="r" b="b"/>
                <a:pathLst>
                  <a:path w="3" h="6" extrusionOk="0">
                    <a:moveTo>
                      <a:pt x="0" y="1"/>
                    </a:moveTo>
                    <a:cubicBezTo>
                      <a:pt x="0" y="1"/>
                      <a:pt x="0" y="3"/>
                      <a:pt x="0" y="5"/>
                    </a:cubicBezTo>
                    <a:cubicBezTo>
                      <a:pt x="3" y="3"/>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47" name="Google Shape;11247;p50"/>
              <p:cNvSpPr/>
              <p:nvPr/>
            </p:nvSpPr>
            <p:spPr>
              <a:xfrm>
                <a:off x="685600" y="1536675"/>
                <a:ext cx="425" cy="125"/>
              </a:xfrm>
              <a:custGeom>
                <a:avLst/>
                <a:gdLst/>
                <a:ahLst/>
                <a:cxnLst/>
                <a:rect l="l" t="t" r="r" b="b"/>
                <a:pathLst>
                  <a:path w="17" h="5" extrusionOk="0">
                    <a:moveTo>
                      <a:pt x="0" y="0"/>
                    </a:moveTo>
                    <a:cubicBezTo>
                      <a:pt x="0" y="3"/>
                      <a:pt x="5" y="5"/>
                      <a:pt x="16" y="5"/>
                    </a:cubicBezTo>
                    <a:cubicBezTo>
                      <a:pt x="9" y="5"/>
                      <a:pt x="5"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48" name="Google Shape;11248;p50"/>
              <p:cNvSpPr/>
              <p:nvPr/>
            </p:nvSpPr>
            <p:spPr>
              <a:xfrm>
                <a:off x="609100" y="1523750"/>
                <a:ext cx="100" cy="100"/>
              </a:xfrm>
              <a:custGeom>
                <a:avLst/>
                <a:gdLst/>
                <a:ahLst/>
                <a:cxnLst/>
                <a:rect l="l" t="t" r="r" b="b"/>
                <a:pathLst>
                  <a:path w="4" h="4" extrusionOk="0">
                    <a:moveTo>
                      <a:pt x="2" y="0"/>
                    </a:moveTo>
                    <a:lnTo>
                      <a:pt x="2" y="0"/>
                    </a:lnTo>
                    <a:cubicBezTo>
                      <a:pt x="1" y="3"/>
                      <a:pt x="0" y="4"/>
                      <a:pt x="1" y="4"/>
                    </a:cubicBezTo>
                    <a:cubicBezTo>
                      <a:pt x="2" y="4"/>
                      <a:pt x="4" y="2"/>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49" name="Google Shape;11249;p50"/>
              <p:cNvSpPr/>
              <p:nvPr/>
            </p:nvSpPr>
            <p:spPr>
              <a:xfrm>
                <a:off x="605425" y="1521950"/>
                <a:ext cx="275" cy="375"/>
              </a:xfrm>
              <a:custGeom>
                <a:avLst/>
                <a:gdLst/>
                <a:ahLst/>
                <a:cxnLst/>
                <a:rect l="l" t="t" r="r" b="b"/>
                <a:pathLst>
                  <a:path w="11" h="15" extrusionOk="0">
                    <a:moveTo>
                      <a:pt x="1" y="0"/>
                    </a:moveTo>
                    <a:cubicBezTo>
                      <a:pt x="3" y="3"/>
                      <a:pt x="8" y="7"/>
                      <a:pt x="10" y="14"/>
                    </a:cubicBezTo>
                    <a:cubicBezTo>
                      <a:pt x="8" y="7"/>
                      <a:pt x="3"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50" name="Google Shape;11250;p50"/>
              <p:cNvSpPr/>
              <p:nvPr/>
            </p:nvSpPr>
            <p:spPr>
              <a:xfrm>
                <a:off x="610475" y="1512350"/>
                <a:ext cx="150" cy="50"/>
              </a:xfrm>
              <a:custGeom>
                <a:avLst/>
                <a:gdLst/>
                <a:ahLst/>
                <a:cxnLst/>
                <a:rect l="l" t="t" r="r" b="b"/>
                <a:pathLst>
                  <a:path w="6" h="2" extrusionOk="0">
                    <a:moveTo>
                      <a:pt x="1" y="0"/>
                    </a:moveTo>
                    <a:cubicBezTo>
                      <a:pt x="1" y="0"/>
                      <a:pt x="2" y="1"/>
                      <a:pt x="5" y="2"/>
                    </a:cubicBezTo>
                    <a:cubicBezTo>
                      <a:pt x="3" y="1"/>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51" name="Google Shape;11251;p50"/>
              <p:cNvSpPr/>
              <p:nvPr/>
            </p:nvSpPr>
            <p:spPr>
              <a:xfrm>
                <a:off x="608750" y="1523975"/>
                <a:ext cx="200" cy="200"/>
              </a:xfrm>
              <a:custGeom>
                <a:avLst/>
                <a:gdLst/>
                <a:ahLst/>
                <a:cxnLst/>
                <a:rect l="l" t="t" r="r" b="b"/>
                <a:pathLst>
                  <a:path w="8" h="8" extrusionOk="0">
                    <a:moveTo>
                      <a:pt x="7" y="1"/>
                    </a:moveTo>
                    <a:lnTo>
                      <a:pt x="0" y="5"/>
                    </a:lnTo>
                    <a:cubicBezTo>
                      <a:pt x="1" y="6"/>
                      <a:pt x="3" y="7"/>
                      <a:pt x="4" y="7"/>
                    </a:cubicBezTo>
                    <a:cubicBezTo>
                      <a:pt x="6" y="7"/>
                      <a:pt x="7" y="6"/>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52" name="Google Shape;11252;p50"/>
              <p:cNvSpPr/>
              <p:nvPr/>
            </p:nvSpPr>
            <p:spPr>
              <a:xfrm>
                <a:off x="608975" y="1523450"/>
                <a:ext cx="375" cy="325"/>
              </a:xfrm>
              <a:custGeom>
                <a:avLst/>
                <a:gdLst/>
                <a:ahLst/>
                <a:cxnLst/>
                <a:rect l="l" t="t" r="r" b="b"/>
                <a:pathLst>
                  <a:path w="15" h="13" extrusionOk="0">
                    <a:moveTo>
                      <a:pt x="14" y="1"/>
                    </a:moveTo>
                    <a:cubicBezTo>
                      <a:pt x="10" y="5"/>
                      <a:pt x="5" y="8"/>
                      <a:pt x="0" y="10"/>
                    </a:cubicBezTo>
                    <a:cubicBezTo>
                      <a:pt x="5" y="10"/>
                      <a:pt x="5" y="10"/>
                      <a:pt x="7" y="12"/>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53" name="Google Shape;11253;p50"/>
              <p:cNvSpPr/>
              <p:nvPr/>
            </p:nvSpPr>
            <p:spPr>
              <a:xfrm>
                <a:off x="669875" y="1514875"/>
                <a:ext cx="500" cy="150"/>
              </a:xfrm>
              <a:custGeom>
                <a:avLst/>
                <a:gdLst/>
                <a:ahLst/>
                <a:cxnLst/>
                <a:rect l="l" t="t" r="r" b="b"/>
                <a:pathLst>
                  <a:path w="20" h="6" extrusionOk="0">
                    <a:moveTo>
                      <a:pt x="3" y="1"/>
                    </a:moveTo>
                    <a:cubicBezTo>
                      <a:pt x="3" y="3"/>
                      <a:pt x="3" y="3"/>
                      <a:pt x="1" y="5"/>
                    </a:cubicBezTo>
                    <a:cubicBezTo>
                      <a:pt x="19" y="3"/>
                      <a:pt x="15"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54" name="Google Shape;11254;p50"/>
              <p:cNvSpPr/>
              <p:nvPr/>
            </p:nvSpPr>
            <p:spPr>
              <a:xfrm>
                <a:off x="621250" y="1498775"/>
                <a:ext cx="100" cy="75"/>
              </a:xfrm>
              <a:custGeom>
                <a:avLst/>
                <a:gdLst/>
                <a:ahLst/>
                <a:cxnLst/>
                <a:rect l="l" t="t" r="r" b="b"/>
                <a:pathLst>
                  <a:path w="4" h="3" extrusionOk="0">
                    <a:moveTo>
                      <a:pt x="1" y="0"/>
                    </a:moveTo>
                    <a:lnTo>
                      <a:pt x="1" y="2"/>
                    </a:lnTo>
                    <a:lnTo>
                      <a:pt x="3"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55" name="Google Shape;11255;p50"/>
              <p:cNvSpPr/>
              <p:nvPr/>
            </p:nvSpPr>
            <p:spPr>
              <a:xfrm>
                <a:off x="621250" y="1497850"/>
                <a:ext cx="1550" cy="3075"/>
              </a:xfrm>
              <a:custGeom>
                <a:avLst/>
                <a:gdLst/>
                <a:ahLst/>
                <a:cxnLst/>
                <a:rect l="l" t="t" r="r" b="b"/>
                <a:pathLst>
                  <a:path w="62" h="123" extrusionOk="0">
                    <a:moveTo>
                      <a:pt x="19" y="0"/>
                    </a:moveTo>
                    <a:cubicBezTo>
                      <a:pt x="25" y="34"/>
                      <a:pt x="20" y="40"/>
                      <a:pt x="11" y="40"/>
                    </a:cubicBezTo>
                    <a:cubicBezTo>
                      <a:pt x="8" y="40"/>
                      <a:pt x="4" y="40"/>
                      <a:pt x="1" y="39"/>
                    </a:cubicBezTo>
                    <a:lnTo>
                      <a:pt x="1" y="39"/>
                    </a:lnTo>
                    <a:lnTo>
                      <a:pt x="61" y="123"/>
                    </a:ln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56" name="Google Shape;11256;p50"/>
              <p:cNvSpPr/>
              <p:nvPr/>
            </p:nvSpPr>
            <p:spPr>
              <a:xfrm>
                <a:off x="609325" y="1521375"/>
                <a:ext cx="475" cy="550"/>
              </a:xfrm>
              <a:custGeom>
                <a:avLst/>
                <a:gdLst/>
                <a:ahLst/>
                <a:cxnLst/>
                <a:rect l="l" t="t" r="r" b="b"/>
                <a:pathLst>
                  <a:path w="19" h="22" extrusionOk="0">
                    <a:moveTo>
                      <a:pt x="7" y="1"/>
                    </a:moveTo>
                    <a:cubicBezTo>
                      <a:pt x="3" y="1"/>
                      <a:pt x="0" y="3"/>
                      <a:pt x="0" y="9"/>
                    </a:cubicBezTo>
                    <a:cubicBezTo>
                      <a:pt x="3" y="16"/>
                      <a:pt x="7" y="19"/>
                      <a:pt x="12" y="21"/>
                    </a:cubicBezTo>
                    <a:cubicBezTo>
                      <a:pt x="7" y="14"/>
                      <a:pt x="10" y="7"/>
                      <a:pt x="19" y="3"/>
                    </a:cubicBezTo>
                    <a:cubicBezTo>
                      <a:pt x="14" y="2"/>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57" name="Google Shape;11257;p50"/>
              <p:cNvSpPr/>
              <p:nvPr/>
            </p:nvSpPr>
            <p:spPr>
              <a:xfrm>
                <a:off x="604075" y="1492275"/>
                <a:ext cx="85875" cy="45000"/>
              </a:xfrm>
              <a:custGeom>
                <a:avLst/>
                <a:gdLst/>
                <a:ahLst/>
                <a:cxnLst/>
                <a:rect l="l" t="t" r="r" b="b"/>
                <a:pathLst>
                  <a:path w="3435" h="1800" extrusionOk="0">
                    <a:moveTo>
                      <a:pt x="1731" y="113"/>
                    </a:moveTo>
                    <a:cubicBezTo>
                      <a:pt x="1733" y="115"/>
                      <a:pt x="1734" y="116"/>
                      <a:pt x="1735" y="117"/>
                    </a:cubicBezTo>
                    <a:lnTo>
                      <a:pt x="1735" y="117"/>
                    </a:lnTo>
                    <a:cubicBezTo>
                      <a:pt x="1734" y="115"/>
                      <a:pt x="1733" y="113"/>
                      <a:pt x="1731" y="113"/>
                    </a:cubicBezTo>
                    <a:close/>
                    <a:moveTo>
                      <a:pt x="1710" y="0"/>
                    </a:moveTo>
                    <a:cubicBezTo>
                      <a:pt x="1712" y="21"/>
                      <a:pt x="1737" y="93"/>
                      <a:pt x="1715" y="121"/>
                    </a:cubicBezTo>
                    <a:lnTo>
                      <a:pt x="1715" y="121"/>
                    </a:lnTo>
                    <a:cubicBezTo>
                      <a:pt x="1720" y="117"/>
                      <a:pt x="1726" y="113"/>
                      <a:pt x="1730" y="113"/>
                    </a:cubicBezTo>
                    <a:cubicBezTo>
                      <a:pt x="1730" y="113"/>
                      <a:pt x="1731" y="113"/>
                      <a:pt x="1731" y="113"/>
                    </a:cubicBezTo>
                    <a:lnTo>
                      <a:pt x="1731" y="113"/>
                    </a:lnTo>
                    <a:cubicBezTo>
                      <a:pt x="1729" y="110"/>
                      <a:pt x="1727" y="105"/>
                      <a:pt x="1724" y="100"/>
                    </a:cubicBezTo>
                    <a:lnTo>
                      <a:pt x="1754" y="93"/>
                    </a:lnTo>
                    <a:cubicBezTo>
                      <a:pt x="1757" y="28"/>
                      <a:pt x="1729" y="45"/>
                      <a:pt x="1710" y="0"/>
                    </a:cubicBezTo>
                    <a:close/>
                    <a:moveTo>
                      <a:pt x="1715" y="121"/>
                    </a:moveTo>
                    <a:cubicBezTo>
                      <a:pt x="1711" y="123"/>
                      <a:pt x="1708" y="126"/>
                      <a:pt x="1706" y="128"/>
                    </a:cubicBezTo>
                    <a:cubicBezTo>
                      <a:pt x="1709" y="126"/>
                      <a:pt x="1712" y="124"/>
                      <a:pt x="1715" y="121"/>
                    </a:cubicBezTo>
                    <a:close/>
                    <a:moveTo>
                      <a:pt x="1152" y="184"/>
                    </a:moveTo>
                    <a:cubicBezTo>
                      <a:pt x="1156" y="184"/>
                      <a:pt x="1162" y="188"/>
                      <a:pt x="1169" y="196"/>
                    </a:cubicBezTo>
                    <a:lnTo>
                      <a:pt x="1169" y="196"/>
                    </a:lnTo>
                    <a:cubicBezTo>
                      <a:pt x="1166" y="197"/>
                      <a:pt x="1164" y="198"/>
                      <a:pt x="1161" y="198"/>
                    </a:cubicBezTo>
                    <a:cubicBezTo>
                      <a:pt x="1157" y="198"/>
                      <a:pt x="1152" y="196"/>
                      <a:pt x="1147" y="191"/>
                    </a:cubicBezTo>
                    <a:cubicBezTo>
                      <a:pt x="1148" y="186"/>
                      <a:pt x="1150" y="184"/>
                      <a:pt x="1152" y="184"/>
                    </a:cubicBezTo>
                    <a:close/>
                    <a:moveTo>
                      <a:pt x="915" y="221"/>
                    </a:moveTo>
                    <a:cubicBezTo>
                      <a:pt x="913" y="225"/>
                      <a:pt x="911" y="229"/>
                      <a:pt x="908" y="232"/>
                    </a:cubicBezTo>
                    <a:lnTo>
                      <a:pt x="908" y="232"/>
                    </a:lnTo>
                    <a:cubicBezTo>
                      <a:pt x="914" y="230"/>
                      <a:pt x="917" y="231"/>
                      <a:pt x="915" y="221"/>
                    </a:cubicBezTo>
                    <a:close/>
                    <a:moveTo>
                      <a:pt x="908" y="232"/>
                    </a:moveTo>
                    <a:cubicBezTo>
                      <a:pt x="907" y="232"/>
                      <a:pt x="906" y="232"/>
                      <a:pt x="906" y="232"/>
                    </a:cubicBezTo>
                    <a:cubicBezTo>
                      <a:pt x="906" y="232"/>
                      <a:pt x="906" y="233"/>
                      <a:pt x="906" y="233"/>
                    </a:cubicBezTo>
                    <a:lnTo>
                      <a:pt x="906" y="233"/>
                    </a:lnTo>
                    <a:cubicBezTo>
                      <a:pt x="907" y="232"/>
                      <a:pt x="907" y="232"/>
                      <a:pt x="908" y="232"/>
                    </a:cubicBezTo>
                    <a:close/>
                    <a:moveTo>
                      <a:pt x="611" y="304"/>
                    </a:moveTo>
                    <a:cubicBezTo>
                      <a:pt x="613" y="305"/>
                      <a:pt x="614" y="306"/>
                      <a:pt x="615" y="306"/>
                    </a:cubicBezTo>
                    <a:lnTo>
                      <a:pt x="615" y="306"/>
                    </a:lnTo>
                    <a:cubicBezTo>
                      <a:pt x="614" y="305"/>
                      <a:pt x="612" y="304"/>
                      <a:pt x="611" y="304"/>
                    </a:cubicBezTo>
                    <a:close/>
                    <a:moveTo>
                      <a:pt x="2419" y="432"/>
                    </a:moveTo>
                    <a:lnTo>
                      <a:pt x="2420" y="432"/>
                    </a:lnTo>
                    <a:cubicBezTo>
                      <a:pt x="2419" y="432"/>
                      <a:pt x="2419" y="432"/>
                      <a:pt x="2419" y="432"/>
                    </a:cubicBezTo>
                    <a:close/>
                    <a:moveTo>
                      <a:pt x="741" y="513"/>
                    </a:moveTo>
                    <a:lnTo>
                      <a:pt x="741" y="513"/>
                    </a:lnTo>
                    <a:cubicBezTo>
                      <a:pt x="745" y="519"/>
                      <a:pt x="749" y="521"/>
                      <a:pt x="747" y="525"/>
                    </a:cubicBezTo>
                    <a:lnTo>
                      <a:pt x="747" y="525"/>
                    </a:lnTo>
                    <a:cubicBezTo>
                      <a:pt x="746" y="521"/>
                      <a:pt x="744" y="517"/>
                      <a:pt x="741" y="513"/>
                    </a:cubicBezTo>
                    <a:close/>
                    <a:moveTo>
                      <a:pt x="2621" y="663"/>
                    </a:moveTo>
                    <a:lnTo>
                      <a:pt x="2621" y="663"/>
                    </a:lnTo>
                    <a:cubicBezTo>
                      <a:pt x="2622" y="664"/>
                      <a:pt x="2623" y="665"/>
                      <a:pt x="2624" y="666"/>
                    </a:cubicBezTo>
                    <a:lnTo>
                      <a:pt x="2624" y="666"/>
                    </a:lnTo>
                    <a:cubicBezTo>
                      <a:pt x="2623" y="665"/>
                      <a:pt x="2622" y="664"/>
                      <a:pt x="2621" y="663"/>
                    </a:cubicBezTo>
                    <a:close/>
                    <a:moveTo>
                      <a:pt x="679" y="666"/>
                    </a:moveTo>
                    <a:cubicBezTo>
                      <a:pt x="686" y="668"/>
                      <a:pt x="692" y="673"/>
                      <a:pt x="699" y="675"/>
                    </a:cubicBezTo>
                    <a:cubicBezTo>
                      <a:pt x="692" y="670"/>
                      <a:pt x="688" y="666"/>
                      <a:pt x="679" y="666"/>
                    </a:cubicBezTo>
                    <a:close/>
                    <a:moveTo>
                      <a:pt x="2457" y="1106"/>
                    </a:moveTo>
                    <a:lnTo>
                      <a:pt x="2457" y="1106"/>
                    </a:lnTo>
                    <a:cubicBezTo>
                      <a:pt x="2475" y="1111"/>
                      <a:pt x="2464" y="1113"/>
                      <a:pt x="2452" y="1116"/>
                    </a:cubicBezTo>
                    <a:lnTo>
                      <a:pt x="2457" y="1106"/>
                    </a:lnTo>
                    <a:close/>
                    <a:moveTo>
                      <a:pt x="248" y="1159"/>
                    </a:moveTo>
                    <a:lnTo>
                      <a:pt x="248" y="1159"/>
                    </a:lnTo>
                    <a:cubicBezTo>
                      <a:pt x="247" y="1159"/>
                      <a:pt x="246" y="1159"/>
                      <a:pt x="245" y="1160"/>
                    </a:cubicBezTo>
                    <a:lnTo>
                      <a:pt x="243" y="1160"/>
                    </a:lnTo>
                    <a:cubicBezTo>
                      <a:pt x="245" y="1159"/>
                      <a:pt x="246" y="1159"/>
                      <a:pt x="248" y="1159"/>
                    </a:cubicBezTo>
                    <a:close/>
                    <a:moveTo>
                      <a:pt x="2879" y="1171"/>
                    </a:moveTo>
                    <a:cubicBezTo>
                      <a:pt x="2879" y="1171"/>
                      <a:pt x="2879" y="1172"/>
                      <a:pt x="2880" y="1172"/>
                    </a:cubicBezTo>
                    <a:lnTo>
                      <a:pt x="2880" y="1172"/>
                    </a:lnTo>
                    <a:cubicBezTo>
                      <a:pt x="2881" y="1172"/>
                      <a:pt x="2882" y="1171"/>
                      <a:pt x="2883" y="1171"/>
                    </a:cubicBezTo>
                    <a:close/>
                    <a:moveTo>
                      <a:pt x="217" y="1165"/>
                    </a:moveTo>
                    <a:cubicBezTo>
                      <a:pt x="220" y="1165"/>
                      <a:pt x="224" y="1166"/>
                      <a:pt x="229" y="1167"/>
                    </a:cubicBezTo>
                    <a:lnTo>
                      <a:pt x="227" y="1167"/>
                    </a:lnTo>
                    <a:cubicBezTo>
                      <a:pt x="220" y="1171"/>
                      <a:pt x="217" y="1178"/>
                      <a:pt x="222" y="1185"/>
                    </a:cubicBezTo>
                    <a:cubicBezTo>
                      <a:pt x="217" y="1183"/>
                      <a:pt x="213" y="1180"/>
                      <a:pt x="210" y="1173"/>
                    </a:cubicBezTo>
                    <a:cubicBezTo>
                      <a:pt x="210" y="1167"/>
                      <a:pt x="213" y="1165"/>
                      <a:pt x="217" y="1165"/>
                    </a:cubicBezTo>
                    <a:close/>
                    <a:moveTo>
                      <a:pt x="3094" y="1269"/>
                    </a:moveTo>
                    <a:cubicBezTo>
                      <a:pt x="3094" y="1269"/>
                      <a:pt x="3094" y="1269"/>
                      <a:pt x="3095" y="1270"/>
                    </a:cubicBezTo>
                    <a:lnTo>
                      <a:pt x="3095" y="1270"/>
                    </a:lnTo>
                    <a:lnTo>
                      <a:pt x="3094" y="1269"/>
                    </a:lnTo>
                    <a:close/>
                    <a:moveTo>
                      <a:pt x="2678" y="1403"/>
                    </a:moveTo>
                    <a:lnTo>
                      <a:pt x="2678" y="1403"/>
                    </a:lnTo>
                    <a:cubicBezTo>
                      <a:pt x="2677" y="1404"/>
                      <a:pt x="2676" y="1406"/>
                      <a:pt x="2675" y="1408"/>
                    </a:cubicBezTo>
                    <a:cubicBezTo>
                      <a:pt x="2676" y="1406"/>
                      <a:pt x="2677" y="1404"/>
                      <a:pt x="2678" y="1403"/>
                    </a:cubicBezTo>
                    <a:close/>
                    <a:moveTo>
                      <a:pt x="1579" y="17"/>
                    </a:moveTo>
                    <a:cubicBezTo>
                      <a:pt x="1559" y="17"/>
                      <a:pt x="1599" y="84"/>
                      <a:pt x="1557" y="86"/>
                    </a:cubicBezTo>
                    <a:cubicBezTo>
                      <a:pt x="1547" y="79"/>
                      <a:pt x="1538" y="75"/>
                      <a:pt x="1528" y="75"/>
                    </a:cubicBezTo>
                    <a:cubicBezTo>
                      <a:pt x="1508" y="75"/>
                      <a:pt x="1488" y="89"/>
                      <a:pt x="1460" y="107"/>
                    </a:cubicBezTo>
                    <a:cubicBezTo>
                      <a:pt x="1439" y="89"/>
                      <a:pt x="1467" y="77"/>
                      <a:pt x="1460" y="61"/>
                    </a:cubicBezTo>
                    <a:lnTo>
                      <a:pt x="1460" y="61"/>
                    </a:lnTo>
                    <a:lnTo>
                      <a:pt x="1437" y="100"/>
                    </a:lnTo>
                    <a:cubicBezTo>
                      <a:pt x="1432" y="98"/>
                      <a:pt x="1434" y="86"/>
                      <a:pt x="1437" y="82"/>
                    </a:cubicBezTo>
                    <a:lnTo>
                      <a:pt x="1437" y="82"/>
                    </a:lnTo>
                    <a:cubicBezTo>
                      <a:pt x="1418" y="96"/>
                      <a:pt x="1432" y="130"/>
                      <a:pt x="1404" y="144"/>
                    </a:cubicBezTo>
                    <a:cubicBezTo>
                      <a:pt x="1403" y="154"/>
                      <a:pt x="1401" y="158"/>
                      <a:pt x="1397" y="158"/>
                    </a:cubicBezTo>
                    <a:cubicBezTo>
                      <a:pt x="1386" y="158"/>
                      <a:pt x="1363" y="108"/>
                      <a:pt x="1341" y="108"/>
                    </a:cubicBezTo>
                    <a:cubicBezTo>
                      <a:pt x="1334" y="108"/>
                      <a:pt x="1327" y="113"/>
                      <a:pt x="1321" y="126"/>
                    </a:cubicBezTo>
                    <a:cubicBezTo>
                      <a:pt x="1314" y="112"/>
                      <a:pt x="1323" y="93"/>
                      <a:pt x="1321" y="75"/>
                    </a:cubicBezTo>
                    <a:lnTo>
                      <a:pt x="1321" y="75"/>
                    </a:lnTo>
                    <a:cubicBezTo>
                      <a:pt x="1291" y="98"/>
                      <a:pt x="1270" y="130"/>
                      <a:pt x="1253" y="165"/>
                    </a:cubicBezTo>
                    <a:lnTo>
                      <a:pt x="1221" y="135"/>
                    </a:lnTo>
                    <a:lnTo>
                      <a:pt x="1221" y="135"/>
                    </a:lnTo>
                    <a:cubicBezTo>
                      <a:pt x="1247" y="170"/>
                      <a:pt x="1223" y="218"/>
                      <a:pt x="1207" y="258"/>
                    </a:cubicBezTo>
                    <a:cubicBezTo>
                      <a:pt x="1219" y="274"/>
                      <a:pt x="1226" y="290"/>
                      <a:pt x="1230" y="297"/>
                    </a:cubicBezTo>
                    <a:lnTo>
                      <a:pt x="1202" y="327"/>
                    </a:lnTo>
                    <a:cubicBezTo>
                      <a:pt x="1196" y="313"/>
                      <a:pt x="1196" y="297"/>
                      <a:pt x="1200" y="281"/>
                    </a:cubicBezTo>
                    <a:lnTo>
                      <a:pt x="1200" y="281"/>
                    </a:lnTo>
                    <a:lnTo>
                      <a:pt x="1196" y="295"/>
                    </a:lnTo>
                    <a:cubicBezTo>
                      <a:pt x="1182" y="272"/>
                      <a:pt x="1177" y="244"/>
                      <a:pt x="1186" y="218"/>
                    </a:cubicBezTo>
                    <a:lnTo>
                      <a:pt x="1186" y="218"/>
                    </a:lnTo>
                    <a:cubicBezTo>
                      <a:pt x="1191" y="228"/>
                      <a:pt x="1198" y="237"/>
                      <a:pt x="1202" y="246"/>
                    </a:cubicBezTo>
                    <a:cubicBezTo>
                      <a:pt x="1209" y="216"/>
                      <a:pt x="1209" y="184"/>
                      <a:pt x="1205" y="151"/>
                    </a:cubicBezTo>
                    <a:lnTo>
                      <a:pt x="1205" y="151"/>
                    </a:lnTo>
                    <a:cubicBezTo>
                      <a:pt x="1205" y="158"/>
                      <a:pt x="1200" y="163"/>
                      <a:pt x="1196" y="167"/>
                    </a:cubicBezTo>
                    <a:cubicBezTo>
                      <a:pt x="1196" y="160"/>
                      <a:pt x="1196" y="153"/>
                      <a:pt x="1196" y="147"/>
                    </a:cubicBezTo>
                    <a:cubicBezTo>
                      <a:pt x="1195" y="145"/>
                      <a:pt x="1195" y="144"/>
                      <a:pt x="1194" y="144"/>
                    </a:cubicBezTo>
                    <a:cubicBezTo>
                      <a:pt x="1192" y="144"/>
                      <a:pt x="1190" y="154"/>
                      <a:pt x="1186" y="165"/>
                    </a:cubicBezTo>
                    <a:lnTo>
                      <a:pt x="1168" y="109"/>
                    </a:lnTo>
                    <a:lnTo>
                      <a:pt x="1168" y="133"/>
                    </a:lnTo>
                    <a:lnTo>
                      <a:pt x="1110" y="107"/>
                    </a:lnTo>
                    <a:cubicBezTo>
                      <a:pt x="1084" y="170"/>
                      <a:pt x="1075" y="258"/>
                      <a:pt x="1031" y="293"/>
                    </a:cubicBezTo>
                    <a:cubicBezTo>
                      <a:pt x="1031" y="249"/>
                      <a:pt x="1015" y="228"/>
                      <a:pt x="1001" y="179"/>
                    </a:cubicBezTo>
                    <a:lnTo>
                      <a:pt x="1001" y="179"/>
                    </a:lnTo>
                    <a:cubicBezTo>
                      <a:pt x="1008" y="190"/>
                      <a:pt x="1013" y="194"/>
                      <a:pt x="1018" y="194"/>
                    </a:cubicBezTo>
                    <a:cubicBezTo>
                      <a:pt x="1035" y="194"/>
                      <a:pt x="1045" y="151"/>
                      <a:pt x="1068" y="151"/>
                    </a:cubicBezTo>
                    <a:cubicBezTo>
                      <a:pt x="1068" y="151"/>
                      <a:pt x="1069" y="151"/>
                      <a:pt x="1070" y="151"/>
                    </a:cubicBezTo>
                    <a:cubicBezTo>
                      <a:pt x="1054" y="149"/>
                      <a:pt x="1052" y="126"/>
                      <a:pt x="1054" y="116"/>
                    </a:cubicBezTo>
                    <a:lnTo>
                      <a:pt x="1054" y="116"/>
                    </a:lnTo>
                    <a:cubicBezTo>
                      <a:pt x="1054" y="116"/>
                      <a:pt x="1043" y="130"/>
                      <a:pt x="1033" y="144"/>
                    </a:cubicBezTo>
                    <a:lnTo>
                      <a:pt x="1012" y="174"/>
                    </a:lnTo>
                    <a:cubicBezTo>
                      <a:pt x="1003" y="135"/>
                      <a:pt x="994" y="149"/>
                      <a:pt x="975" y="135"/>
                    </a:cubicBezTo>
                    <a:lnTo>
                      <a:pt x="975" y="135"/>
                    </a:lnTo>
                    <a:cubicBezTo>
                      <a:pt x="1008" y="209"/>
                      <a:pt x="952" y="198"/>
                      <a:pt x="941" y="228"/>
                    </a:cubicBezTo>
                    <a:cubicBezTo>
                      <a:pt x="931" y="202"/>
                      <a:pt x="927" y="174"/>
                      <a:pt x="954" y="172"/>
                    </a:cubicBezTo>
                    <a:cubicBezTo>
                      <a:pt x="948" y="166"/>
                      <a:pt x="943" y="163"/>
                      <a:pt x="939" y="163"/>
                    </a:cubicBezTo>
                    <a:cubicBezTo>
                      <a:pt x="920" y="163"/>
                      <a:pt x="937" y="239"/>
                      <a:pt x="918" y="239"/>
                    </a:cubicBezTo>
                    <a:cubicBezTo>
                      <a:pt x="915" y="239"/>
                      <a:pt x="911" y="237"/>
                      <a:pt x="906" y="233"/>
                    </a:cubicBezTo>
                    <a:lnTo>
                      <a:pt x="906" y="233"/>
                    </a:lnTo>
                    <a:cubicBezTo>
                      <a:pt x="902" y="236"/>
                      <a:pt x="897" y="238"/>
                      <a:pt x="892" y="238"/>
                    </a:cubicBezTo>
                    <a:cubicBezTo>
                      <a:pt x="880" y="238"/>
                      <a:pt x="869" y="230"/>
                      <a:pt x="866" y="216"/>
                    </a:cubicBezTo>
                    <a:lnTo>
                      <a:pt x="873" y="214"/>
                    </a:lnTo>
                    <a:lnTo>
                      <a:pt x="873" y="214"/>
                    </a:lnTo>
                    <a:cubicBezTo>
                      <a:pt x="829" y="218"/>
                      <a:pt x="753" y="262"/>
                      <a:pt x="778" y="325"/>
                    </a:cubicBezTo>
                    <a:cubicBezTo>
                      <a:pt x="774" y="318"/>
                      <a:pt x="746" y="251"/>
                      <a:pt x="741" y="237"/>
                    </a:cubicBezTo>
                    <a:lnTo>
                      <a:pt x="741" y="237"/>
                    </a:lnTo>
                    <a:cubicBezTo>
                      <a:pt x="741" y="237"/>
                      <a:pt x="750" y="295"/>
                      <a:pt x="762" y="353"/>
                    </a:cubicBezTo>
                    <a:cubicBezTo>
                      <a:pt x="776" y="411"/>
                      <a:pt x="790" y="469"/>
                      <a:pt x="790" y="469"/>
                    </a:cubicBezTo>
                    <a:cubicBezTo>
                      <a:pt x="767" y="415"/>
                      <a:pt x="672" y="306"/>
                      <a:pt x="686" y="260"/>
                    </a:cubicBezTo>
                    <a:cubicBezTo>
                      <a:pt x="682" y="259"/>
                      <a:pt x="679" y="259"/>
                      <a:pt x="675" y="259"/>
                    </a:cubicBezTo>
                    <a:cubicBezTo>
                      <a:pt x="665" y="259"/>
                      <a:pt x="655" y="263"/>
                      <a:pt x="648" y="283"/>
                    </a:cubicBezTo>
                    <a:cubicBezTo>
                      <a:pt x="658" y="288"/>
                      <a:pt x="706" y="348"/>
                      <a:pt x="702" y="357"/>
                    </a:cubicBezTo>
                    <a:cubicBezTo>
                      <a:pt x="647" y="314"/>
                      <a:pt x="668" y="336"/>
                      <a:pt x="615" y="306"/>
                    </a:cubicBezTo>
                    <a:lnTo>
                      <a:pt x="615" y="306"/>
                    </a:lnTo>
                    <a:cubicBezTo>
                      <a:pt x="633" y="320"/>
                      <a:pt x="666" y="393"/>
                      <a:pt x="653" y="399"/>
                    </a:cubicBezTo>
                    <a:cubicBezTo>
                      <a:pt x="635" y="369"/>
                      <a:pt x="616" y="341"/>
                      <a:pt x="602" y="311"/>
                    </a:cubicBezTo>
                    <a:lnTo>
                      <a:pt x="602" y="311"/>
                    </a:lnTo>
                    <a:lnTo>
                      <a:pt x="609" y="360"/>
                    </a:lnTo>
                    <a:lnTo>
                      <a:pt x="617" y="399"/>
                    </a:lnTo>
                    <a:lnTo>
                      <a:pt x="617" y="399"/>
                    </a:lnTo>
                    <a:cubicBezTo>
                      <a:pt x="610" y="378"/>
                      <a:pt x="574" y="339"/>
                      <a:pt x="553" y="325"/>
                    </a:cubicBezTo>
                    <a:lnTo>
                      <a:pt x="553" y="325"/>
                    </a:lnTo>
                    <a:cubicBezTo>
                      <a:pt x="567" y="339"/>
                      <a:pt x="523" y="344"/>
                      <a:pt x="519" y="355"/>
                    </a:cubicBezTo>
                    <a:lnTo>
                      <a:pt x="546" y="362"/>
                    </a:lnTo>
                    <a:cubicBezTo>
                      <a:pt x="500" y="376"/>
                      <a:pt x="586" y="490"/>
                      <a:pt x="551" y="508"/>
                    </a:cubicBezTo>
                    <a:cubicBezTo>
                      <a:pt x="542" y="492"/>
                      <a:pt x="491" y="415"/>
                      <a:pt x="463" y="415"/>
                    </a:cubicBezTo>
                    <a:cubicBezTo>
                      <a:pt x="462" y="415"/>
                      <a:pt x="461" y="415"/>
                      <a:pt x="461" y="415"/>
                    </a:cubicBezTo>
                    <a:cubicBezTo>
                      <a:pt x="482" y="459"/>
                      <a:pt x="572" y="615"/>
                      <a:pt x="572" y="661"/>
                    </a:cubicBezTo>
                    <a:lnTo>
                      <a:pt x="549" y="645"/>
                    </a:lnTo>
                    <a:lnTo>
                      <a:pt x="549" y="684"/>
                    </a:lnTo>
                    <a:cubicBezTo>
                      <a:pt x="500" y="601"/>
                      <a:pt x="461" y="513"/>
                      <a:pt x="435" y="420"/>
                    </a:cubicBezTo>
                    <a:cubicBezTo>
                      <a:pt x="415" y="417"/>
                      <a:pt x="411" y="409"/>
                      <a:pt x="404" y="409"/>
                    </a:cubicBezTo>
                    <a:cubicBezTo>
                      <a:pt x="401" y="409"/>
                      <a:pt x="398" y="411"/>
                      <a:pt x="391" y="418"/>
                    </a:cubicBezTo>
                    <a:cubicBezTo>
                      <a:pt x="375" y="408"/>
                      <a:pt x="370" y="388"/>
                      <a:pt x="382" y="374"/>
                    </a:cubicBezTo>
                    <a:lnTo>
                      <a:pt x="382" y="374"/>
                    </a:lnTo>
                    <a:lnTo>
                      <a:pt x="322" y="399"/>
                    </a:lnTo>
                    <a:cubicBezTo>
                      <a:pt x="361" y="439"/>
                      <a:pt x="324" y="469"/>
                      <a:pt x="359" y="501"/>
                    </a:cubicBezTo>
                    <a:cubicBezTo>
                      <a:pt x="359" y="501"/>
                      <a:pt x="361" y="480"/>
                      <a:pt x="363" y="459"/>
                    </a:cubicBezTo>
                    <a:cubicBezTo>
                      <a:pt x="366" y="441"/>
                      <a:pt x="370" y="418"/>
                      <a:pt x="370" y="418"/>
                    </a:cubicBezTo>
                    <a:cubicBezTo>
                      <a:pt x="407" y="457"/>
                      <a:pt x="447" y="557"/>
                      <a:pt x="412" y="575"/>
                    </a:cubicBezTo>
                    <a:cubicBezTo>
                      <a:pt x="389" y="566"/>
                      <a:pt x="347" y="499"/>
                      <a:pt x="333" y="487"/>
                    </a:cubicBezTo>
                    <a:lnTo>
                      <a:pt x="333" y="487"/>
                    </a:lnTo>
                    <a:cubicBezTo>
                      <a:pt x="342" y="504"/>
                      <a:pt x="333" y="532"/>
                      <a:pt x="321" y="532"/>
                    </a:cubicBezTo>
                    <a:cubicBezTo>
                      <a:pt x="320" y="532"/>
                      <a:pt x="318" y="532"/>
                      <a:pt x="317" y="531"/>
                    </a:cubicBezTo>
                    <a:lnTo>
                      <a:pt x="310" y="499"/>
                    </a:lnTo>
                    <a:lnTo>
                      <a:pt x="310" y="499"/>
                    </a:lnTo>
                    <a:cubicBezTo>
                      <a:pt x="281" y="501"/>
                      <a:pt x="324" y="560"/>
                      <a:pt x="293" y="560"/>
                    </a:cubicBezTo>
                    <a:cubicBezTo>
                      <a:pt x="289" y="560"/>
                      <a:pt x="284" y="559"/>
                      <a:pt x="278" y="557"/>
                    </a:cubicBezTo>
                    <a:cubicBezTo>
                      <a:pt x="277" y="557"/>
                      <a:pt x="276" y="557"/>
                      <a:pt x="275" y="557"/>
                    </a:cubicBezTo>
                    <a:cubicBezTo>
                      <a:pt x="264" y="557"/>
                      <a:pt x="235" y="546"/>
                      <a:pt x="225" y="546"/>
                    </a:cubicBezTo>
                    <a:cubicBezTo>
                      <a:pt x="220" y="546"/>
                      <a:pt x="220" y="548"/>
                      <a:pt x="227" y="555"/>
                    </a:cubicBezTo>
                    <a:cubicBezTo>
                      <a:pt x="312" y="610"/>
                      <a:pt x="391" y="675"/>
                      <a:pt x="461" y="749"/>
                    </a:cubicBezTo>
                    <a:cubicBezTo>
                      <a:pt x="424" y="747"/>
                      <a:pt x="389" y="740"/>
                      <a:pt x="354" y="728"/>
                    </a:cubicBezTo>
                    <a:cubicBezTo>
                      <a:pt x="305" y="708"/>
                      <a:pt x="278" y="638"/>
                      <a:pt x="238" y="619"/>
                    </a:cubicBezTo>
                    <a:lnTo>
                      <a:pt x="238" y="619"/>
                    </a:lnTo>
                    <a:cubicBezTo>
                      <a:pt x="247" y="629"/>
                      <a:pt x="254" y="640"/>
                      <a:pt x="259" y="654"/>
                    </a:cubicBezTo>
                    <a:cubicBezTo>
                      <a:pt x="247" y="654"/>
                      <a:pt x="234" y="636"/>
                      <a:pt x="225" y="636"/>
                    </a:cubicBezTo>
                    <a:cubicBezTo>
                      <a:pt x="222" y="636"/>
                      <a:pt x="219" y="638"/>
                      <a:pt x="217" y="643"/>
                    </a:cubicBezTo>
                    <a:cubicBezTo>
                      <a:pt x="259" y="680"/>
                      <a:pt x="185" y="670"/>
                      <a:pt x="245" y="680"/>
                    </a:cubicBezTo>
                    <a:cubicBezTo>
                      <a:pt x="245" y="703"/>
                      <a:pt x="222" y="689"/>
                      <a:pt x="208" y="708"/>
                    </a:cubicBezTo>
                    <a:cubicBezTo>
                      <a:pt x="247" y="735"/>
                      <a:pt x="280" y="775"/>
                      <a:pt x="296" y="821"/>
                    </a:cubicBezTo>
                    <a:cubicBezTo>
                      <a:pt x="284" y="812"/>
                      <a:pt x="271" y="807"/>
                      <a:pt x="259" y="803"/>
                    </a:cubicBezTo>
                    <a:cubicBezTo>
                      <a:pt x="229" y="830"/>
                      <a:pt x="194" y="833"/>
                      <a:pt x="173" y="863"/>
                    </a:cubicBezTo>
                    <a:cubicBezTo>
                      <a:pt x="159" y="858"/>
                      <a:pt x="134" y="865"/>
                      <a:pt x="118" y="847"/>
                    </a:cubicBezTo>
                    <a:lnTo>
                      <a:pt x="118" y="847"/>
                    </a:lnTo>
                    <a:cubicBezTo>
                      <a:pt x="125" y="856"/>
                      <a:pt x="138" y="870"/>
                      <a:pt x="131" y="879"/>
                    </a:cubicBezTo>
                    <a:cubicBezTo>
                      <a:pt x="78" y="872"/>
                      <a:pt x="141" y="856"/>
                      <a:pt x="80" y="840"/>
                    </a:cubicBezTo>
                    <a:lnTo>
                      <a:pt x="80" y="840"/>
                    </a:lnTo>
                    <a:cubicBezTo>
                      <a:pt x="108" y="856"/>
                      <a:pt x="104" y="886"/>
                      <a:pt x="111" y="909"/>
                    </a:cubicBezTo>
                    <a:cubicBezTo>
                      <a:pt x="119" y="913"/>
                      <a:pt x="126" y="915"/>
                      <a:pt x="130" y="915"/>
                    </a:cubicBezTo>
                    <a:cubicBezTo>
                      <a:pt x="151" y="915"/>
                      <a:pt x="139" y="879"/>
                      <a:pt x="131" y="861"/>
                    </a:cubicBezTo>
                    <a:lnTo>
                      <a:pt x="131" y="861"/>
                    </a:lnTo>
                    <a:cubicBezTo>
                      <a:pt x="192" y="895"/>
                      <a:pt x="240" y="958"/>
                      <a:pt x="243" y="1007"/>
                    </a:cubicBezTo>
                    <a:cubicBezTo>
                      <a:pt x="242" y="1017"/>
                      <a:pt x="238" y="1021"/>
                      <a:pt x="233" y="1021"/>
                    </a:cubicBezTo>
                    <a:cubicBezTo>
                      <a:pt x="221" y="1021"/>
                      <a:pt x="204" y="1003"/>
                      <a:pt x="203" y="1003"/>
                    </a:cubicBezTo>
                    <a:lnTo>
                      <a:pt x="203" y="1003"/>
                    </a:lnTo>
                    <a:cubicBezTo>
                      <a:pt x="202" y="1003"/>
                      <a:pt x="203" y="1003"/>
                      <a:pt x="203" y="1004"/>
                    </a:cubicBezTo>
                    <a:cubicBezTo>
                      <a:pt x="157" y="1044"/>
                      <a:pt x="273" y="1113"/>
                      <a:pt x="199" y="1125"/>
                    </a:cubicBezTo>
                    <a:cubicBezTo>
                      <a:pt x="150" y="1113"/>
                      <a:pt x="127" y="1074"/>
                      <a:pt x="97" y="1058"/>
                    </a:cubicBezTo>
                    <a:cubicBezTo>
                      <a:pt x="101" y="1030"/>
                      <a:pt x="145" y="1044"/>
                      <a:pt x="155" y="1030"/>
                    </a:cubicBezTo>
                    <a:lnTo>
                      <a:pt x="155" y="1030"/>
                    </a:lnTo>
                    <a:lnTo>
                      <a:pt x="125" y="1034"/>
                    </a:lnTo>
                    <a:cubicBezTo>
                      <a:pt x="118" y="1018"/>
                      <a:pt x="118" y="1000"/>
                      <a:pt x="136" y="1000"/>
                    </a:cubicBezTo>
                    <a:cubicBezTo>
                      <a:pt x="134" y="999"/>
                      <a:pt x="131" y="999"/>
                      <a:pt x="129" y="999"/>
                    </a:cubicBezTo>
                    <a:cubicBezTo>
                      <a:pt x="89" y="999"/>
                      <a:pt x="66" y="1072"/>
                      <a:pt x="9" y="1081"/>
                    </a:cubicBezTo>
                    <a:cubicBezTo>
                      <a:pt x="18" y="1099"/>
                      <a:pt x="20" y="1120"/>
                      <a:pt x="39" y="1127"/>
                    </a:cubicBezTo>
                    <a:lnTo>
                      <a:pt x="43" y="1113"/>
                    </a:lnTo>
                    <a:cubicBezTo>
                      <a:pt x="78" y="1124"/>
                      <a:pt x="66" y="1160"/>
                      <a:pt x="86" y="1160"/>
                    </a:cubicBezTo>
                    <a:cubicBezTo>
                      <a:pt x="87" y="1160"/>
                      <a:pt x="88" y="1160"/>
                      <a:pt x="90" y="1160"/>
                    </a:cubicBezTo>
                    <a:lnTo>
                      <a:pt x="90" y="1160"/>
                    </a:lnTo>
                    <a:cubicBezTo>
                      <a:pt x="97" y="1190"/>
                      <a:pt x="111" y="1231"/>
                      <a:pt x="76" y="1238"/>
                    </a:cubicBezTo>
                    <a:lnTo>
                      <a:pt x="37" y="1213"/>
                    </a:lnTo>
                    <a:lnTo>
                      <a:pt x="37" y="1213"/>
                    </a:lnTo>
                    <a:cubicBezTo>
                      <a:pt x="41" y="1215"/>
                      <a:pt x="46" y="1216"/>
                      <a:pt x="50" y="1216"/>
                    </a:cubicBezTo>
                    <a:cubicBezTo>
                      <a:pt x="59" y="1216"/>
                      <a:pt x="66" y="1211"/>
                      <a:pt x="62" y="1201"/>
                    </a:cubicBezTo>
                    <a:lnTo>
                      <a:pt x="62" y="1201"/>
                    </a:lnTo>
                    <a:cubicBezTo>
                      <a:pt x="65" y="1209"/>
                      <a:pt x="58" y="1210"/>
                      <a:pt x="48" y="1210"/>
                    </a:cubicBezTo>
                    <a:cubicBezTo>
                      <a:pt x="43" y="1210"/>
                      <a:pt x="37" y="1210"/>
                      <a:pt x="32" y="1210"/>
                    </a:cubicBezTo>
                    <a:cubicBezTo>
                      <a:pt x="15" y="1210"/>
                      <a:pt x="1" y="1213"/>
                      <a:pt x="23" y="1241"/>
                    </a:cubicBezTo>
                    <a:lnTo>
                      <a:pt x="62" y="1250"/>
                    </a:lnTo>
                    <a:cubicBezTo>
                      <a:pt x="67" y="1280"/>
                      <a:pt x="87" y="1333"/>
                      <a:pt x="57" y="1340"/>
                    </a:cubicBezTo>
                    <a:cubicBezTo>
                      <a:pt x="72" y="1350"/>
                      <a:pt x="77" y="1352"/>
                      <a:pt x="79" y="1352"/>
                    </a:cubicBezTo>
                    <a:cubicBezTo>
                      <a:pt x="81" y="1352"/>
                      <a:pt x="80" y="1349"/>
                      <a:pt x="84" y="1349"/>
                    </a:cubicBezTo>
                    <a:cubicBezTo>
                      <a:pt x="88" y="1349"/>
                      <a:pt x="96" y="1351"/>
                      <a:pt x="113" y="1359"/>
                    </a:cubicBezTo>
                    <a:cubicBezTo>
                      <a:pt x="50" y="1323"/>
                      <a:pt x="156" y="1315"/>
                      <a:pt x="97" y="1286"/>
                    </a:cubicBezTo>
                    <a:lnTo>
                      <a:pt x="97" y="1286"/>
                    </a:lnTo>
                    <a:cubicBezTo>
                      <a:pt x="113" y="1293"/>
                      <a:pt x="123" y="1295"/>
                      <a:pt x="131" y="1295"/>
                    </a:cubicBezTo>
                    <a:cubicBezTo>
                      <a:pt x="143" y="1295"/>
                      <a:pt x="149" y="1291"/>
                      <a:pt x="164" y="1291"/>
                    </a:cubicBezTo>
                    <a:cubicBezTo>
                      <a:pt x="171" y="1291"/>
                      <a:pt x="182" y="1292"/>
                      <a:pt x="196" y="1296"/>
                    </a:cubicBezTo>
                    <a:cubicBezTo>
                      <a:pt x="182" y="1287"/>
                      <a:pt x="164" y="1282"/>
                      <a:pt x="187" y="1271"/>
                    </a:cubicBezTo>
                    <a:cubicBezTo>
                      <a:pt x="182" y="1269"/>
                      <a:pt x="180" y="1264"/>
                      <a:pt x="178" y="1259"/>
                    </a:cubicBezTo>
                    <a:cubicBezTo>
                      <a:pt x="169" y="1259"/>
                      <a:pt x="159" y="1257"/>
                      <a:pt x="150" y="1252"/>
                    </a:cubicBezTo>
                    <a:cubicBezTo>
                      <a:pt x="129" y="1220"/>
                      <a:pt x="152" y="1194"/>
                      <a:pt x="145" y="1173"/>
                    </a:cubicBezTo>
                    <a:cubicBezTo>
                      <a:pt x="147" y="1173"/>
                      <a:pt x="148" y="1173"/>
                      <a:pt x="149" y="1173"/>
                    </a:cubicBezTo>
                    <a:cubicBezTo>
                      <a:pt x="159" y="1173"/>
                      <a:pt x="159" y="1190"/>
                      <a:pt x="173" y="1194"/>
                    </a:cubicBezTo>
                    <a:lnTo>
                      <a:pt x="162" y="1164"/>
                    </a:lnTo>
                    <a:lnTo>
                      <a:pt x="162" y="1164"/>
                    </a:lnTo>
                    <a:cubicBezTo>
                      <a:pt x="189" y="1185"/>
                      <a:pt x="231" y="1176"/>
                      <a:pt x="229" y="1213"/>
                    </a:cubicBezTo>
                    <a:lnTo>
                      <a:pt x="250" y="1192"/>
                    </a:lnTo>
                    <a:cubicBezTo>
                      <a:pt x="275" y="1192"/>
                      <a:pt x="298" y="1178"/>
                      <a:pt x="294" y="1160"/>
                    </a:cubicBezTo>
                    <a:cubicBezTo>
                      <a:pt x="304" y="1154"/>
                      <a:pt x="291" y="1127"/>
                      <a:pt x="291" y="1127"/>
                    </a:cubicBezTo>
                    <a:lnTo>
                      <a:pt x="291" y="1127"/>
                    </a:lnTo>
                    <a:cubicBezTo>
                      <a:pt x="291" y="1127"/>
                      <a:pt x="292" y="1130"/>
                      <a:pt x="296" y="1136"/>
                    </a:cubicBezTo>
                    <a:lnTo>
                      <a:pt x="303" y="1088"/>
                    </a:lnTo>
                    <a:lnTo>
                      <a:pt x="312" y="1092"/>
                    </a:lnTo>
                    <a:cubicBezTo>
                      <a:pt x="326" y="1078"/>
                      <a:pt x="326" y="1051"/>
                      <a:pt x="333" y="1030"/>
                    </a:cubicBezTo>
                    <a:cubicBezTo>
                      <a:pt x="337" y="1005"/>
                      <a:pt x="358" y="990"/>
                      <a:pt x="382" y="990"/>
                    </a:cubicBezTo>
                    <a:cubicBezTo>
                      <a:pt x="385" y="990"/>
                      <a:pt x="388" y="990"/>
                      <a:pt x="391" y="990"/>
                    </a:cubicBezTo>
                    <a:cubicBezTo>
                      <a:pt x="389" y="976"/>
                      <a:pt x="386" y="963"/>
                      <a:pt x="405" y="953"/>
                    </a:cubicBezTo>
                    <a:lnTo>
                      <a:pt x="435" y="967"/>
                    </a:lnTo>
                    <a:cubicBezTo>
                      <a:pt x="435" y="951"/>
                      <a:pt x="486" y="953"/>
                      <a:pt x="463" y="930"/>
                    </a:cubicBezTo>
                    <a:lnTo>
                      <a:pt x="463" y="930"/>
                    </a:lnTo>
                    <a:cubicBezTo>
                      <a:pt x="478" y="937"/>
                      <a:pt x="490" y="940"/>
                      <a:pt x="499" y="940"/>
                    </a:cubicBezTo>
                    <a:cubicBezTo>
                      <a:pt x="536" y="940"/>
                      <a:pt x="527" y="889"/>
                      <a:pt x="551" y="881"/>
                    </a:cubicBezTo>
                    <a:lnTo>
                      <a:pt x="519" y="854"/>
                    </a:lnTo>
                    <a:cubicBezTo>
                      <a:pt x="533" y="842"/>
                      <a:pt x="535" y="823"/>
                      <a:pt x="539" y="796"/>
                    </a:cubicBezTo>
                    <a:lnTo>
                      <a:pt x="509" y="772"/>
                    </a:lnTo>
                    <a:cubicBezTo>
                      <a:pt x="502" y="738"/>
                      <a:pt x="565" y="754"/>
                      <a:pt x="586" y="733"/>
                    </a:cubicBezTo>
                    <a:lnTo>
                      <a:pt x="586" y="733"/>
                    </a:lnTo>
                    <a:cubicBezTo>
                      <a:pt x="591" y="742"/>
                      <a:pt x="588" y="745"/>
                      <a:pt x="581" y="745"/>
                    </a:cubicBezTo>
                    <a:cubicBezTo>
                      <a:pt x="579" y="745"/>
                      <a:pt x="577" y="745"/>
                      <a:pt x="574" y="745"/>
                    </a:cubicBezTo>
                    <a:lnTo>
                      <a:pt x="574" y="745"/>
                    </a:lnTo>
                    <a:cubicBezTo>
                      <a:pt x="585" y="749"/>
                      <a:pt x="593" y="751"/>
                      <a:pt x="599" y="751"/>
                    </a:cubicBezTo>
                    <a:cubicBezTo>
                      <a:pt x="639" y="751"/>
                      <a:pt x="609" y="672"/>
                      <a:pt x="646" y="672"/>
                    </a:cubicBezTo>
                    <a:cubicBezTo>
                      <a:pt x="650" y="672"/>
                      <a:pt x="654" y="673"/>
                      <a:pt x="660" y="675"/>
                    </a:cubicBezTo>
                    <a:cubicBezTo>
                      <a:pt x="659" y="666"/>
                      <a:pt x="661" y="663"/>
                      <a:pt x="666" y="663"/>
                    </a:cubicBezTo>
                    <a:cubicBezTo>
                      <a:pt x="668" y="663"/>
                      <a:pt x="672" y="664"/>
                      <a:pt x="676" y="666"/>
                    </a:cubicBezTo>
                    <a:lnTo>
                      <a:pt x="676" y="668"/>
                    </a:lnTo>
                    <a:cubicBezTo>
                      <a:pt x="676" y="668"/>
                      <a:pt x="676" y="666"/>
                      <a:pt x="679" y="666"/>
                    </a:cubicBezTo>
                    <a:cubicBezTo>
                      <a:pt x="686" y="657"/>
                      <a:pt x="690" y="650"/>
                      <a:pt x="692" y="638"/>
                    </a:cubicBezTo>
                    <a:lnTo>
                      <a:pt x="718" y="668"/>
                    </a:lnTo>
                    <a:lnTo>
                      <a:pt x="718" y="666"/>
                    </a:lnTo>
                    <a:cubicBezTo>
                      <a:pt x="720" y="667"/>
                      <a:pt x="721" y="667"/>
                      <a:pt x="722" y="667"/>
                    </a:cubicBezTo>
                    <a:cubicBezTo>
                      <a:pt x="729" y="667"/>
                      <a:pt x="711" y="645"/>
                      <a:pt x="692" y="626"/>
                    </a:cubicBezTo>
                    <a:cubicBezTo>
                      <a:pt x="692" y="617"/>
                      <a:pt x="690" y="608"/>
                      <a:pt x="688" y="601"/>
                    </a:cubicBezTo>
                    <a:lnTo>
                      <a:pt x="688" y="601"/>
                    </a:lnTo>
                    <a:cubicBezTo>
                      <a:pt x="699" y="613"/>
                      <a:pt x="705" y="616"/>
                      <a:pt x="709" y="616"/>
                    </a:cubicBezTo>
                    <a:cubicBezTo>
                      <a:pt x="716" y="616"/>
                      <a:pt x="714" y="602"/>
                      <a:pt x="722" y="602"/>
                    </a:cubicBezTo>
                    <a:cubicBezTo>
                      <a:pt x="726" y="602"/>
                      <a:pt x="733" y="607"/>
                      <a:pt x="746" y="619"/>
                    </a:cubicBezTo>
                    <a:cubicBezTo>
                      <a:pt x="733" y="592"/>
                      <a:pt x="769" y="576"/>
                      <a:pt x="748" y="527"/>
                    </a:cubicBezTo>
                    <a:lnTo>
                      <a:pt x="748" y="527"/>
                    </a:lnTo>
                    <a:cubicBezTo>
                      <a:pt x="761" y="527"/>
                      <a:pt x="776" y="526"/>
                      <a:pt x="774" y="506"/>
                    </a:cubicBezTo>
                    <a:lnTo>
                      <a:pt x="774" y="506"/>
                    </a:lnTo>
                    <a:lnTo>
                      <a:pt x="801" y="545"/>
                    </a:lnTo>
                    <a:lnTo>
                      <a:pt x="801" y="545"/>
                    </a:lnTo>
                    <a:lnTo>
                      <a:pt x="790" y="478"/>
                    </a:lnTo>
                    <a:lnTo>
                      <a:pt x="790" y="478"/>
                    </a:lnTo>
                    <a:cubicBezTo>
                      <a:pt x="815" y="492"/>
                      <a:pt x="834" y="520"/>
                      <a:pt x="839" y="550"/>
                    </a:cubicBezTo>
                    <a:cubicBezTo>
                      <a:pt x="839" y="483"/>
                      <a:pt x="850" y="517"/>
                      <a:pt x="850" y="455"/>
                    </a:cubicBezTo>
                    <a:lnTo>
                      <a:pt x="864" y="483"/>
                    </a:lnTo>
                    <a:cubicBezTo>
                      <a:pt x="871" y="479"/>
                      <a:pt x="871" y="448"/>
                      <a:pt x="880" y="448"/>
                    </a:cubicBezTo>
                    <a:cubicBezTo>
                      <a:pt x="882" y="448"/>
                      <a:pt x="884" y="450"/>
                      <a:pt x="887" y="455"/>
                    </a:cubicBezTo>
                    <a:cubicBezTo>
                      <a:pt x="898" y="465"/>
                      <a:pt x="909" y="468"/>
                      <a:pt x="922" y="468"/>
                    </a:cubicBezTo>
                    <a:cubicBezTo>
                      <a:pt x="954" y="468"/>
                      <a:pt x="991" y="446"/>
                      <a:pt x="1032" y="446"/>
                    </a:cubicBezTo>
                    <a:cubicBezTo>
                      <a:pt x="1047" y="446"/>
                      <a:pt x="1062" y="449"/>
                      <a:pt x="1077" y="457"/>
                    </a:cubicBezTo>
                    <a:cubicBezTo>
                      <a:pt x="1066" y="431"/>
                      <a:pt x="1065" y="423"/>
                      <a:pt x="1068" y="423"/>
                    </a:cubicBezTo>
                    <a:cubicBezTo>
                      <a:pt x="1073" y="423"/>
                      <a:pt x="1089" y="443"/>
                      <a:pt x="1097" y="443"/>
                    </a:cubicBezTo>
                    <a:cubicBezTo>
                      <a:pt x="1101" y="443"/>
                      <a:pt x="1102" y="437"/>
                      <a:pt x="1098" y="420"/>
                    </a:cubicBezTo>
                    <a:lnTo>
                      <a:pt x="1098" y="420"/>
                    </a:lnTo>
                    <a:cubicBezTo>
                      <a:pt x="1107" y="441"/>
                      <a:pt x="1119" y="448"/>
                      <a:pt x="1114" y="471"/>
                    </a:cubicBezTo>
                    <a:cubicBezTo>
                      <a:pt x="1120" y="463"/>
                      <a:pt x="1126" y="461"/>
                      <a:pt x="1132" y="461"/>
                    </a:cubicBezTo>
                    <a:cubicBezTo>
                      <a:pt x="1140" y="461"/>
                      <a:pt x="1147" y="465"/>
                      <a:pt x="1153" y="465"/>
                    </a:cubicBezTo>
                    <a:cubicBezTo>
                      <a:pt x="1162" y="465"/>
                      <a:pt x="1168" y="459"/>
                      <a:pt x="1172" y="432"/>
                    </a:cubicBezTo>
                    <a:cubicBezTo>
                      <a:pt x="1179" y="453"/>
                      <a:pt x="1172" y="464"/>
                      <a:pt x="1177" y="478"/>
                    </a:cubicBezTo>
                    <a:cubicBezTo>
                      <a:pt x="1177" y="473"/>
                      <a:pt x="1181" y="464"/>
                      <a:pt x="1184" y="464"/>
                    </a:cubicBezTo>
                    <a:cubicBezTo>
                      <a:pt x="1186" y="464"/>
                      <a:pt x="1187" y="466"/>
                      <a:pt x="1189" y="469"/>
                    </a:cubicBezTo>
                    <a:cubicBezTo>
                      <a:pt x="1193" y="483"/>
                      <a:pt x="1189" y="487"/>
                      <a:pt x="1186" y="499"/>
                    </a:cubicBezTo>
                    <a:cubicBezTo>
                      <a:pt x="1212" y="490"/>
                      <a:pt x="1205" y="422"/>
                      <a:pt x="1196" y="360"/>
                    </a:cubicBezTo>
                    <a:lnTo>
                      <a:pt x="1196" y="360"/>
                    </a:lnTo>
                    <a:cubicBezTo>
                      <a:pt x="1204" y="371"/>
                      <a:pt x="1211" y="377"/>
                      <a:pt x="1216" y="377"/>
                    </a:cubicBezTo>
                    <a:cubicBezTo>
                      <a:pt x="1223" y="377"/>
                      <a:pt x="1228" y="365"/>
                      <a:pt x="1230" y="339"/>
                    </a:cubicBezTo>
                    <a:cubicBezTo>
                      <a:pt x="1240" y="360"/>
                      <a:pt x="1251" y="381"/>
                      <a:pt x="1233" y="390"/>
                    </a:cubicBezTo>
                    <a:cubicBezTo>
                      <a:pt x="1238" y="390"/>
                      <a:pt x="1254" y="395"/>
                      <a:pt x="1269" y="395"/>
                    </a:cubicBezTo>
                    <a:cubicBezTo>
                      <a:pt x="1285" y="395"/>
                      <a:pt x="1299" y="389"/>
                      <a:pt x="1298" y="364"/>
                    </a:cubicBezTo>
                    <a:lnTo>
                      <a:pt x="1298" y="364"/>
                    </a:lnTo>
                    <a:cubicBezTo>
                      <a:pt x="1299" y="368"/>
                      <a:pt x="1302" y="370"/>
                      <a:pt x="1304" y="370"/>
                    </a:cubicBezTo>
                    <a:cubicBezTo>
                      <a:pt x="1309" y="370"/>
                      <a:pt x="1315" y="364"/>
                      <a:pt x="1316" y="360"/>
                    </a:cubicBezTo>
                    <a:cubicBezTo>
                      <a:pt x="1327" y="363"/>
                      <a:pt x="1337" y="364"/>
                      <a:pt x="1347" y="364"/>
                    </a:cubicBezTo>
                    <a:cubicBezTo>
                      <a:pt x="1354" y="364"/>
                      <a:pt x="1360" y="363"/>
                      <a:pt x="1367" y="362"/>
                    </a:cubicBezTo>
                    <a:lnTo>
                      <a:pt x="1362" y="353"/>
                    </a:lnTo>
                    <a:cubicBezTo>
                      <a:pt x="1366" y="329"/>
                      <a:pt x="1370" y="322"/>
                      <a:pt x="1375" y="322"/>
                    </a:cubicBezTo>
                    <a:cubicBezTo>
                      <a:pt x="1381" y="322"/>
                      <a:pt x="1389" y="335"/>
                      <a:pt x="1398" y="335"/>
                    </a:cubicBezTo>
                    <a:cubicBezTo>
                      <a:pt x="1399" y="335"/>
                      <a:pt x="1401" y="335"/>
                      <a:pt x="1402" y="334"/>
                    </a:cubicBezTo>
                    <a:lnTo>
                      <a:pt x="1402" y="339"/>
                    </a:lnTo>
                    <a:cubicBezTo>
                      <a:pt x="1415" y="354"/>
                      <a:pt x="1422" y="358"/>
                      <a:pt x="1427" y="358"/>
                    </a:cubicBezTo>
                    <a:cubicBezTo>
                      <a:pt x="1432" y="358"/>
                      <a:pt x="1435" y="352"/>
                      <a:pt x="1440" y="352"/>
                    </a:cubicBezTo>
                    <a:cubicBezTo>
                      <a:pt x="1445" y="352"/>
                      <a:pt x="1452" y="356"/>
                      <a:pt x="1464" y="374"/>
                    </a:cubicBezTo>
                    <a:lnTo>
                      <a:pt x="1467" y="337"/>
                    </a:lnTo>
                    <a:cubicBezTo>
                      <a:pt x="1470" y="317"/>
                      <a:pt x="1474" y="310"/>
                      <a:pt x="1478" y="310"/>
                    </a:cubicBezTo>
                    <a:cubicBezTo>
                      <a:pt x="1489" y="310"/>
                      <a:pt x="1503" y="365"/>
                      <a:pt x="1521" y="365"/>
                    </a:cubicBezTo>
                    <a:cubicBezTo>
                      <a:pt x="1524" y="365"/>
                      <a:pt x="1527" y="364"/>
                      <a:pt x="1529" y="362"/>
                    </a:cubicBezTo>
                    <a:lnTo>
                      <a:pt x="1525" y="339"/>
                    </a:lnTo>
                    <a:cubicBezTo>
                      <a:pt x="1526" y="337"/>
                      <a:pt x="1528" y="336"/>
                      <a:pt x="1529" y="336"/>
                    </a:cubicBezTo>
                    <a:cubicBezTo>
                      <a:pt x="1545" y="336"/>
                      <a:pt x="1542" y="456"/>
                      <a:pt x="1550" y="469"/>
                    </a:cubicBezTo>
                    <a:cubicBezTo>
                      <a:pt x="1550" y="476"/>
                      <a:pt x="1543" y="478"/>
                      <a:pt x="1539" y="483"/>
                    </a:cubicBezTo>
                    <a:cubicBezTo>
                      <a:pt x="1543" y="494"/>
                      <a:pt x="1547" y="498"/>
                      <a:pt x="1550" y="498"/>
                    </a:cubicBezTo>
                    <a:cubicBezTo>
                      <a:pt x="1561" y="498"/>
                      <a:pt x="1561" y="433"/>
                      <a:pt x="1585" y="429"/>
                    </a:cubicBezTo>
                    <a:lnTo>
                      <a:pt x="1585" y="429"/>
                    </a:lnTo>
                    <a:cubicBezTo>
                      <a:pt x="1583" y="457"/>
                      <a:pt x="1562" y="494"/>
                      <a:pt x="1576" y="504"/>
                    </a:cubicBezTo>
                    <a:cubicBezTo>
                      <a:pt x="1576" y="506"/>
                      <a:pt x="1577" y="507"/>
                      <a:pt x="1578" y="507"/>
                    </a:cubicBezTo>
                    <a:cubicBezTo>
                      <a:pt x="1588" y="507"/>
                      <a:pt x="1624" y="470"/>
                      <a:pt x="1645" y="470"/>
                    </a:cubicBezTo>
                    <a:cubicBezTo>
                      <a:pt x="1652" y="470"/>
                      <a:pt x="1658" y="474"/>
                      <a:pt x="1659" y="487"/>
                    </a:cubicBezTo>
                    <a:cubicBezTo>
                      <a:pt x="1661" y="466"/>
                      <a:pt x="1664" y="446"/>
                      <a:pt x="1680" y="434"/>
                    </a:cubicBezTo>
                    <a:cubicBezTo>
                      <a:pt x="1680" y="434"/>
                      <a:pt x="1681" y="434"/>
                      <a:pt x="1681" y="434"/>
                    </a:cubicBezTo>
                    <a:cubicBezTo>
                      <a:pt x="1690" y="434"/>
                      <a:pt x="1694" y="456"/>
                      <a:pt x="1699" y="471"/>
                    </a:cubicBezTo>
                    <a:cubicBezTo>
                      <a:pt x="1701" y="479"/>
                      <a:pt x="1706" y="485"/>
                      <a:pt x="1713" y="485"/>
                    </a:cubicBezTo>
                    <a:cubicBezTo>
                      <a:pt x="1719" y="485"/>
                      <a:pt x="1727" y="480"/>
                      <a:pt x="1738" y="469"/>
                    </a:cubicBezTo>
                    <a:lnTo>
                      <a:pt x="1738" y="469"/>
                    </a:lnTo>
                    <a:cubicBezTo>
                      <a:pt x="1738" y="473"/>
                      <a:pt x="1736" y="480"/>
                      <a:pt x="1733" y="485"/>
                    </a:cubicBezTo>
                    <a:cubicBezTo>
                      <a:pt x="1754" y="476"/>
                      <a:pt x="1791" y="478"/>
                      <a:pt x="1814" y="450"/>
                    </a:cubicBezTo>
                    <a:lnTo>
                      <a:pt x="1814" y="450"/>
                    </a:lnTo>
                    <a:cubicBezTo>
                      <a:pt x="1798" y="494"/>
                      <a:pt x="1808" y="505"/>
                      <a:pt x="1826" y="505"/>
                    </a:cubicBezTo>
                    <a:cubicBezTo>
                      <a:pt x="1841" y="505"/>
                      <a:pt x="1862" y="497"/>
                      <a:pt x="1875" y="497"/>
                    </a:cubicBezTo>
                    <a:cubicBezTo>
                      <a:pt x="1888" y="497"/>
                      <a:pt x="1892" y="506"/>
                      <a:pt x="1872" y="541"/>
                    </a:cubicBezTo>
                    <a:lnTo>
                      <a:pt x="1917" y="557"/>
                    </a:lnTo>
                    <a:lnTo>
                      <a:pt x="1910" y="566"/>
                    </a:lnTo>
                    <a:cubicBezTo>
                      <a:pt x="1916" y="572"/>
                      <a:pt x="1922" y="575"/>
                      <a:pt x="1929" y="575"/>
                    </a:cubicBezTo>
                    <a:cubicBezTo>
                      <a:pt x="1945" y="575"/>
                      <a:pt x="1961" y="561"/>
                      <a:pt x="1979" y="550"/>
                    </a:cubicBezTo>
                    <a:lnTo>
                      <a:pt x="1979" y="550"/>
                    </a:lnTo>
                    <a:cubicBezTo>
                      <a:pt x="1979" y="559"/>
                      <a:pt x="1970" y="566"/>
                      <a:pt x="1965" y="571"/>
                    </a:cubicBezTo>
                    <a:cubicBezTo>
                      <a:pt x="1977" y="593"/>
                      <a:pt x="1983" y="603"/>
                      <a:pt x="1998" y="603"/>
                    </a:cubicBezTo>
                    <a:cubicBezTo>
                      <a:pt x="2010" y="603"/>
                      <a:pt x="2028" y="596"/>
                      <a:pt x="2060" y="585"/>
                    </a:cubicBezTo>
                    <a:lnTo>
                      <a:pt x="2060" y="585"/>
                    </a:lnTo>
                    <a:lnTo>
                      <a:pt x="2037" y="617"/>
                    </a:lnTo>
                    <a:cubicBezTo>
                      <a:pt x="2038" y="616"/>
                      <a:pt x="2040" y="616"/>
                      <a:pt x="2041" y="616"/>
                    </a:cubicBezTo>
                    <a:cubicBezTo>
                      <a:pt x="2060" y="616"/>
                      <a:pt x="2051" y="694"/>
                      <a:pt x="2103" y="694"/>
                    </a:cubicBezTo>
                    <a:cubicBezTo>
                      <a:pt x="2105" y="694"/>
                      <a:pt x="2108" y="694"/>
                      <a:pt x="2111" y="694"/>
                    </a:cubicBezTo>
                    <a:lnTo>
                      <a:pt x="2111" y="694"/>
                    </a:lnTo>
                    <a:cubicBezTo>
                      <a:pt x="2107" y="698"/>
                      <a:pt x="2100" y="701"/>
                      <a:pt x="2095" y="703"/>
                    </a:cubicBezTo>
                    <a:cubicBezTo>
                      <a:pt x="2096" y="703"/>
                      <a:pt x="2096" y="703"/>
                      <a:pt x="2097" y="703"/>
                    </a:cubicBezTo>
                    <a:cubicBezTo>
                      <a:pt x="2150" y="703"/>
                      <a:pt x="2120" y="793"/>
                      <a:pt x="2160" y="793"/>
                    </a:cubicBezTo>
                    <a:cubicBezTo>
                      <a:pt x="2171" y="793"/>
                      <a:pt x="2189" y="785"/>
                      <a:pt x="2216" y="765"/>
                    </a:cubicBezTo>
                    <a:lnTo>
                      <a:pt x="2264" y="763"/>
                    </a:lnTo>
                    <a:cubicBezTo>
                      <a:pt x="2246" y="726"/>
                      <a:pt x="2318" y="724"/>
                      <a:pt x="2325" y="696"/>
                    </a:cubicBezTo>
                    <a:lnTo>
                      <a:pt x="2325" y="696"/>
                    </a:lnTo>
                    <a:cubicBezTo>
                      <a:pt x="2342" y="702"/>
                      <a:pt x="2323" y="748"/>
                      <a:pt x="2304" y="748"/>
                    </a:cubicBezTo>
                    <a:cubicBezTo>
                      <a:pt x="2302" y="748"/>
                      <a:pt x="2301" y="748"/>
                      <a:pt x="2299" y="747"/>
                    </a:cubicBezTo>
                    <a:lnTo>
                      <a:pt x="2304" y="740"/>
                    </a:lnTo>
                    <a:lnTo>
                      <a:pt x="2304" y="740"/>
                    </a:lnTo>
                    <a:cubicBezTo>
                      <a:pt x="2239" y="784"/>
                      <a:pt x="2318" y="796"/>
                      <a:pt x="2274" y="826"/>
                    </a:cubicBezTo>
                    <a:cubicBezTo>
                      <a:pt x="2329" y="884"/>
                      <a:pt x="2341" y="969"/>
                      <a:pt x="2373" y="1030"/>
                    </a:cubicBezTo>
                    <a:lnTo>
                      <a:pt x="2422" y="993"/>
                    </a:lnTo>
                    <a:lnTo>
                      <a:pt x="2433" y="1018"/>
                    </a:lnTo>
                    <a:cubicBezTo>
                      <a:pt x="2429" y="1028"/>
                      <a:pt x="2414" y="1040"/>
                      <a:pt x="2402" y="1040"/>
                    </a:cubicBezTo>
                    <a:cubicBezTo>
                      <a:pt x="2397" y="1040"/>
                      <a:pt x="2392" y="1038"/>
                      <a:pt x="2389" y="1032"/>
                    </a:cubicBezTo>
                    <a:lnTo>
                      <a:pt x="2389" y="1032"/>
                    </a:lnTo>
                    <a:cubicBezTo>
                      <a:pt x="2377" y="1045"/>
                      <a:pt x="2388" y="1049"/>
                      <a:pt x="2403" y="1049"/>
                    </a:cubicBezTo>
                    <a:cubicBezTo>
                      <a:pt x="2419" y="1049"/>
                      <a:pt x="2439" y="1045"/>
                      <a:pt x="2445" y="1041"/>
                    </a:cubicBezTo>
                    <a:lnTo>
                      <a:pt x="2445" y="1041"/>
                    </a:lnTo>
                    <a:cubicBezTo>
                      <a:pt x="2445" y="1067"/>
                      <a:pt x="2423" y="1071"/>
                      <a:pt x="2405" y="1071"/>
                    </a:cubicBezTo>
                    <a:cubicBezTo>
                      <a:pt x="2398" y="1071"/>
                      <a:pt x="2392" y="1070"/>
                      <a:pt x="2388" y="1070"/>
                    </a:cubicBezTo>
                    <a:cubicBezTo>
                      <a:pt x="2382" y="1070"/>
                      <a:pt x="2379" y="1071"/>
                      <a:pt x="2380" y="1074"/>
                    </a:cubicBezTo>
                    <a:lnTo>
                      <a:pt x="2394" y="1085"/>
                    </a:lnTo>
                    <a:lnTo>
                      <a:pt x="2396" y="1081"/>
                    </a:lnTo>
                    <a:cubicBezTo>
                      <a:pt x="2413" y="1081"/>
                      <a:pt x="2427" y="1077"/>
                      <a:pt x="2439" y="1077"/>
                    </a:cubicBezTo>
                    <a:cubicBezTo>
                      <a:pt x="2448" y="1077"/>
                      <a:pt x="2456" y="1079"/>
                      <a:pt x="2461" y="1090"/>
                    </a:cubicBezTo>
                    <a:cubicBezTo>
                      <a:pt x="2461" y="1109"/>
                      <a:pt x="2433" y="1116"/>
                      <a:pt x="2436" y="1122"/>
                    </a:cubicBezTo>
                    <a:cubicBezTo>
                      <a:pt x="2433" y="1125"/>
                      <a:pt x="2431" y="1127"/>
                      <a:pt x="2440" y="1132"/>
                    </a:cubicBezTo>
                    <a:lnTo>
                      <a:pt x="2459" y="1167"/>
                    </a:lnTo>
                    <a:lnTo>
                      <a:pt x="2489" y="1127"/>
                    </a:lnTo>
                    <a:cubicBezTo>
                      <a:pt x="2506" y="1127"/>
                      <a:pt x="2510" y="1136"/>
                      <a:pt x="2517" y="1136"/>
                    </a:cubicBezTo>
                    <a:cubicBezTo>
                      <a:pt x="2522" y="1136"/>
                      <a:pt x="2529" y="1131"/>
                      <a:pt x="2545" y="1113"/>
                    </a:cubicBezTo>
                    <a:lnTo>
                      <a:pt x="2545" y="1113"/>
                    </a:lnTo>
                    <a:cubicBezTo>
                      <a:pt x="2489" y="1180"/>
                      <a:pt x="2605" y="1241"/>
                      <a:pt x="2596" y="1269"/>
                    </a:cubicBezTo>
                    <a:cubicBezTo>
                      <a:pt x="2600" y="1267"/>
                      <a:pt x="2605" y="1267"/>
                      <a:pt x="2610" y="1267"/>
                    </a:cubicBezTo>
                    <a:cubicBezTo>
                      <a:pt x="2635" y="1267"/>
                      <a:pt x="2658" y="1282"/>
                      <a:pt x="2670" y="1306"/>
                    </a:cubicBezTo>
                    <a:cubicBezTo>
                      <a:pt x="2672" y="1295"/>
                      <a:pt x="2696" y="1271"/>
                      <a:pt x="2712" y="1271"/>
                    </a:cubicBezTo>
                    <a:cubicBezTo>
                      <a:pt x="2717" y="1271"/>
                      <a:pt x="2721" y="1273"/>
                      <a:pt x="2723" y="1278"/>
                    </a:cubicBezTo>
                    <a:cubicBezTo>
                      <a:pt x="2635" y="1341"/>
                      <a:pt x="2715" y="1340"/>
                      <a:pt x="2678" y="1403"/>
                    </a:cubicBezTo>
                    <a:lnTo>
                      <a:pt x="2678" y="1403"/>
                    </a:lnTo>
                    <a:cubicBezTo>
                      <a:pt x="2683" y="1396"/>
                      <a:pt x="2688" y="1393"/>
                      <a:pt x="2694" y="1393"/>
                    </a:cubicBezTo>
                    <a:cubicBezTo>
                      <a:pt x="2708" y="1393"/>
                      <a:pt x="2723" y="1406"/>
                      <a:pt x="2738" y="1406"/>
                    </a:cubicBezTo>
                    <a:cubicBezTo>
                      <a:pt x="2749" y="1406"/>
                      <a:pt x="2759" y="1400"/>
                      <a:pt x="2770" y="1377"/>
                    </a:cubicBezTo>
                    <a:lnTo>
                      <a:pt x="2770" y="1377"/>
                    </a:lnTo>
                    <a:cubicBezTo>
                      <a:pt x="2779" y="1398"/>
                      <a:pt x="2739" y="1405"/>
                      <a:pt x="2735" y="1435"/>
                    </a:cubicBezTo>
                    <a:cubicBezTo>
                      <a:pt x="2800" y="1438"/>
                      <a:pt x="2800" y="1528"/>
                      <a:pt x="2862" y="1556"/>
                    </a:cubicBezTo>
                    <a:cubicBezTo>
                      <a:pt x="2872" y="1544"/>
                      <a:pt x="2876" y="1524"/>
                      <a:pt x="2902" y="1514"/>
                    </a:cubicBezTo>
                    <a:lnTo>
                      <a:pt x="2902" y="1514"/>
                    </a:lnTo>
                    <a:lnTo>
                      <a:pt x="2883" y="1588"/>
                    </a:lnTo>
                    <a:cubicBezTo>
                      <a:pt x="2893" y="1588"/>
                      <a:pt x="2918" y="1560"/>
                      <a:pt x="2929" y="1560"/>
                    </a:cubicBezTo>
                    <a:cubicBezTo>
                      <a:pt x="2934" y="1560"/>
                      <a:pt x="2935" y="1566"/>
                      <a:pt x="2932" y="1581"/>
                    </a:cubicBezTo>
                    <a:cubicBezTo>
                      <a:pt x="2936" y="1571"/>
                      <a:pt x="2943" y="1556"/>
                      <a:pt x="2951" y="1556"/>
                    </a:cubicBezTo>
                    <a:cubicBezTo>
                      <a:pt x="2952" y="1556"/>
                      <a:pt x="2952" y="1556"/>
                      <a:pt x="2953" y="1556"/>
                    </a:cubicBezTo>
                    <a:cubicBezTo>
                      <a:pt x="2983" y="1616"/>
                      <a:pt x="3043" y="1639"/>
                      <a:pt x="3101" y="1663"/>
                    </a:cubicBezTo>
                    <a:cubicBezTo>
                      <a:pt x="3159" y="1688"/>
                      <a:pt x="3212" y="1716"/>
                      <a:pt x="3238" y="1799"/>
                    </a:cubicBezTo>
                    <a:cubicBezTo>
                      <a:pt x="3236" y="1779"/>
                      <a:pt x="3241" y="1773"/>
                      <a:pt x="3248" y="1773"/>
                    </a:cubicBezTo>
                    <a:cubicBezTo>
                      <a:pt x="3251" y="1773"/>
                      <a:pt x="3255" y="1775"/>
                      <a:pt x="3259" y="1776"/>
                    </a:cubicBezTo>
                    <a:cubicBezTo>
                      <a:pt x="3254" y="1767"/>
                      <a:pt x="3275" y="1746"/>
                      <a:pt x="3284" y="1728"/>
                    </a:cubicBezTo>
                    <a:lnTo>
                      <a:pt x="3305" y="1797"/>
                    </a:lnTo>
                    <a:cubicBezTo>
                      <a:pt x="3315" y="1784"/>
                      <a:pt x="3323" y="1780"/>
                      <a:pt x="3331" y="1780"/>
                    </a:cubicBezTo>
                    <a:cubicBezTo>
                      <a:pt x="3342" y="1780"/>
                      <a:pt x="3351" y="1788"/>
                      <a:pt x="3361" y="1788"/>
                    </a:cubicBezTo>
                    <a:cubicBezTo>
                      <a:pt x="3369" y="1788"/>
                      <a:pt x="3376" y="1784"/>
                      <a:pt x="3384" y="1772"/>
                    </a:cubicBezTo>
                    <a:lnTo>
                      <a:pt x="3384" y="1772"/>
                    </a:lnTo>
                    <a:lnTo>
                      <a:pt x="3365" y="1774"/>
                    </a:lnTo>
                    <a:cubicBezTo>
                      <a:pt x="3412" y="1728"/>
                      <a:pt x="3398" y="1642"/>
                      <a:pt x="3435" y="1575"/>
                    </a:cubicBezTo>
                    <a:lnTo>
                      <a:pt x="3435" y="1575"/>
                    </a:lnTo>
                    <a:cubicBezTo>
                      <a:pt x="3428" y="1582"/>
                      <a:pt x="3422" y="1585"/>
                      <a:pt x="3418" y="1585"/>
                    </a:cubicBezTo>
                    <a:cubicBezTo>
                      <a:pt x="3400" y="1585"/>
                      <a:pt x="3411" y="1515"/>
                      <a:pt x="3383" y="1515"/>
                    </a:cubicBezTo>
                    <a:cubicBezTo>
                      <a:pt x="3376" y="1515"/>
                      <a:pt x="3366" y="1520"/>
                      <a:pt x="3351" y="1533"/>
                    </a:cubicBezTo>
                    <a:cubicBezTo>
                      <a:pt x="3351" y="1514"/>
                      <a:pt x="3370" y="1514"/>
                      <a:pt x="3375" y="1496"/>
                    </a:cubicBezTo>
                    <a:lnTo>
                      <a:pt x="3375" y="1496"/>
                    </a:lnTo>
                    <a:cubicBezTo>
                      <a:pt x="3362" y="1509"/>
                      <a:pt x="3353" y="1515"/>
                      <a:pt x="3345" y="1515"/>
                    </a:cubicBezTo>
                    <a:cubicBezTo>
                      <a:pt x="3338" y="1515"/>
                      <a:pt x="3331" y="1510"/>
                      <a:pt x="3326" y="1500"/>
                    </a:cubicBezTo>
                    <a:lnTo>
                      <a:pt x="3333" y="1493"/>
                    </a:lnTo>
                    <a:cubicBezTo>
                      <a:pt x="3277" y="1475"/>
                      <a:pt x="3275" y="1435"/>
                      <a:pt x="3233" y="1387"/>
                    </a:cubicBezTo>
                    <a:lnTo>
                      <a:pt x="3215" y="1422"/>
                    </a:lnTo>
                    <a:cubicBezTo>
                      <a:pt x="3208" y="1410"/>
                      <a:pt x="3210" y="1398"/>
                      <a:pt x="3212" y="1387"/>
                    </a:cubicBezTo>
                    <a:lnTo>
                      <a:pt x="3212" y="1387"/>
                    </a:lnTo>
                    <a:cubicBezTo>
                      <a:pt x="3166" y="1428"/>
                      <a:pt x="3240" y="1410"/>
                      <a:pt x="3194" y="1456"/>
                    </a:cubicBezTo>
                    <a:cubicBezTo>
                      <a:pt x="3224" y="1382"/>
                      <a:pt x="3113" y="1403"/>
                      <a:pt x="3157" y="1326"/>
                    </a:cubicBezTo>
                    <a:cubicBezTo>
                      <a:pt x="3155" y="1325"/>
                      <a:pt x="3154" y="1325"/>
                      <a:pt x="3152" y="1325"/>
                    </a:cubicBezTo>
                    <a:cubicBezTo>
                      <a:pt x="3140" y="1325"/>
                      <a:pt x="3134" y="1356"/>
                      <a:pt x="3122" y="1356"/>
                    </a:cubicBezTo>
                    <a:cubicBezTo>
                      <a:pt x="3121" y="1356"/>
                      <a:pt x="3119" y="1356"/>
                      <a:pt x="3117" y="1354"/>
                    </a:cubicBezTo>
                    <a:lnTo>
                      <a:pt x="3129" y="1331"/>
                    </a:lnTo>
                    <a:lnTo>
                      <a:pt x="3129" y="1331"/>
                    </a:lnTo>
                    <a:lnTo>
                      <a:pt x="3106" y="1352"/>
                    </a:lnTo>
                    <a:cubicBezTo>
                      <a:pt x="3096" y="1340"/>
                      <a:pt x="3110" y="1315"/>
                      <a:pt x="3124" y="1299"/>
                    </a:cubicBezTo>
                    <a:cubicBezTo>
                      <a:pt x="3124" y="1299"/>
                      <a:pt x="3125" y="1300"/>
                      <a:pt x="3127" y="1300"/>
                    </a:cubicBezTo>
                    <a:cubicBezTo>
                      <a:pt x="3130" y="1300"/>
                      <a:pt x="3135" y="1299"/>
                      <a:pt x="3138" y="1299"/>
                    </a:cubicBezTo>
                    <a:cubicBezTo>
                      <a:pt x="3143" y="1268"/>
                      <a:pt x="3099" y="1277"/>
                      <a:pt x="3095" y="1270"/>
                    </a:cubicBezTo>
                    <a:lnTo>
                      <a:pt x="3095" y="1270"/>
                    </a:lnTo>
                    <a:lnTo>
                      <a:pt x="3101" y="1292"/>
                    </a:lnTo>
                    <a:cubicBezTo>
                      <a:pt x="3043" y="1275"/>
                      <a:pt x="3013" y="1213"/>
                      <a:pt x="2941" y="1213"/>
                    </a:cubicBezTo>
                    <a:lnTo>
                      <a:pt x="2930" y="1229"/>
                    </a:lnTo>
                    <a:cubicBezTo>
                      <a:pt x="2875" y="1225"/>
                      <a:pt x="2919" y="1193"/>
                      <a:pt x="2880" y="1172"/>
                    </a:cubicBezTo>
                    <a:lnTo>
                      <a:pt x="2880" y="1172"/>
                    </a:lnTo>
                    <a:cubicBezTo>
                      <a:pt x="2874" y="1173"/>
                      <a:pt x="2869" y="1173"/>
                      <a:pt x="2864" y="1173"/>
                    </a:cubicBezTo>
                    <a:cubicBezTo>
                      <a:pt x="2853" y="1173"/>
                      <a:pt x="2844" y="1170"/>
                      <a:pt x="2839" y="1164"/>
                    </a:cubicBezTo>
                    <a:cubicBezTo>
                      <a:pt x="2865" y="1157"/>
                      <a:pt x="2858" y="1120"/>
                      <a:pt x="2886" y="1118"/>
                    </a:cubicBezTo>
                    <a:cubicBezTo>
                      <a:pt x="2872" y="1116"/>
                      <a:pt x="2863" y="1115"/>
                      <a:pt x="2856" y="1115"/>
                    </a:cubicBezTo>
                    <a:cubicBezTo>
                      <a:pt x="2833" y="1115"/>
                      <a:pt x="2833" y="1125"/>
                      <a:pt x="2777" y="1141"/>
                    </a:cubicBezTo>
                    <a:lnTo>
                      <a:pt x="2795" y="1116"/>
                    </a:lnTo>
                    <a:lnTo>
                      <a:pt x="2795" y="1116"/>
                    </a:lnTo>
                    <a:cubicBezTo>
                      <a:pt x="2778" y="1121"/>
                      <a:pt x="2766" y="1127"/>
                      <a:pt x="2755" y="1127"/>
                    </a:cubicBezTo>
                    <a:cubicBezTo>
                      <a:pt x="2749" y="1127"/>
                      <a:pt x="2743" y="1125"/>
                      <a:pt x="2735" y="1120"/>
                    </a:cubicBezTo>
                    <a:cubicBezTo>
                      <a:pt x="2767" y="1120"/>
                      <a:pt x="2763" y="1083"/>
                      <a:pt x="2804" y="1078"/>
                    </a:cubicBezTo>
                    <a:cubicBezTo>
                      <a:pt x="2828" y="1004"/>
                      <a:pt x="2705" y="1062"/>
                      <a:pt x="2772" y="990"/>
                    </a:cubicBezTo>
                    <a:lnTo>
                      <a:pt x="2772" y="990"/>
                    </a:lnTo>
                    <a:cubicBezTo>
                      <a:pt x="2688" y="1020"/>
                      <a:pt x="2758" y="1048"/>
                      <a:pt x="2735" y="1048"/>
                    </a:cubicBezTo>
                    <a:cubicBezTo>
                      <a:pt x="2726" y="1060"/>
                      <a:pt x="2710" y="1065"/>
                      <a:pt x="2696" y="1065"/>
                    </a:cubicBezTo>
                    <a:cubicBezTo>
                      <a:pt x="2683" y="1065"/>
                      <a:pt x="2671" y="1061"/>
                      <a:pt x="2670" y="1053"/>
                    </a:cubicBezTo>
                    <a:cubicBezTo>
                      <a:pt x="2661" y="1039"/>
                      <a:pt x="2746" y="972"/>
                      <a:pt x="2723" y="944"/>
                    </a:cubicBezTo>
                    <a:lnTo>
                      <a:pt x="2723" y="944"/>
                    </a:lnTo>
                    <a:cubicBezTo>
                      <a:pt x="2724" y="945"/>
                      <a:pt x="2726" y="945"/>
                      <a:pt x="2728" y="945"/>
                    </a:cubicBezTo>
                    <a:cubicBezTo>
                      <a:pt x="2730" y="945"/>
                      <a:pt x="2731" y="945"/>
                      <a:pt x="2733" y="946"/>
                    </a:cubicBezTo>
                    <a:cubicBezTo>
                      <a:pt x="2744" y="925"/>
                      <a:pt x="2691" y="942"/>
                      <a:pt x="2714" y="909"/>
                    </a:cubicBezTo>
                    <a:lnTo>
                      <a:pt x="2714" y="909"/>
                    </a:lnTo>
                    <a:cubicBezTo>
                      <a:pt x="2704" y="912"/>
                      <a:pt x="2698" y="914"/>
                      <a:pt x="2693" y="914"/>
                    </a:cubicBezTo>
                    <a:cubicBezTo>
                      <a:pt x="2682" y="914"/>
                      <a:pt x="2685" y="906"/>
                      <a:pt x="2677" y="906"/>
                    </a:cubicBezTo>
                    <a:cubicBezTo>
                      <a:pt x="2672" y="906"/>
                      <a:pt x="2663" y="909"/>
                      <a:pt x="2644" y="918"/>
                    </a:cubicBezTo>
                    <a:lnTo>
                      <a:pt x="2677" y="939"/>
                    </a:lnTo>
                    <a:cubicBezTo>
                      <a:pt x="2672" y="938"/>
                      <a:pt x="2666" y="938"/>
                      <a:pt x="2659" y="938"/>
                    </a:cubicBezTo>
                    <a:cubicBezTo>
                      <a:pt x="2650" y="938"/>
                      <a:pt x="2640" y="938"/>
                      <a:pt x="2630" y="938"/>
                    </a:cubicBezTo>
                    <a:cubicBezTo>
                      <a:pt x="2604" y="938"/>
                      <a:pt x="2581" y="935"/>
                      <a:pt x="2589" y="907"/>
                    </a:cubicBezTo>
                    <a:cubicBezTo>
                      <a:pt x="2600" y="905"/>
                      <a:pt x="2611" y="904"/>
                      <a:pt x="2621" y="904"/>
                    </a:cubicBezTo>
                    <a:cubicBezTo>
                      <a:pt x="2626" y="904"/>
                      <a:pt x="2630" y="904"/>
                      <a:pt x="2635" y="905"/>
                    </a:cubicBezTo>
                    <a:cubicBezTo>
                      <a:pt x="2647" y="886"/>
                      <a:pt x="2614" y="895"/>
                      <a:pt x="2626" y="874"/>
                    </a:cubicBezTo>
                    <a:cubicBezTo>
                      <a:pt x="2637" y="870"/>
                      <a:pt x="2646" y="868"/>
                      <a:pt x="2652" y="868"/>
                    </a:cubicBezTo>
                    <a:cubicBezTo>
                      <a:pt x="2677" y="868"/>
                      <a:pt x="2672" y="898"/>
                      <a:pt x="2707" y="898"/>
                    </a:cubicBezTo>
                    <a:cubicBezTo>
                      <a:pt x="2710" y="898"/>
                      <a:pt x="2713" y="898"/>
                      <a:pt x="2716" y="898"/>
                    </a:cubicBezTo>
                    <a:cubicBezTo>
                      <a:pt x="2735" y="874"/>
                      <a:pt x="2654" y="888"/>
                      <a:pt x="2721" y="863"/>
                    </a:cubicBezTo>
                    <a:lnTo>
                      <a:pt x="2721" y="863"/>
                    </a:lnTo>
                    <a:cubicBezTo>
                      <a:pt x="2705" y="868"/>
                      <a:pt x="2695" y="870"/>
                      <a:pt x="2688" y="870"/>
                    </a:cubicBezTo>
                    <a:cubicBezTo>
                      <a:pt x="2677" y="870"/>
                      <a:pt x="2676" y="864"/>
                      <a:pt x="2675" y="856"/>
                    </a:cubicBezTo>
                    <a:cubicBezTo>
                      <a:pt x="2673" y="846"/>
                      <a:pt x="2672" y="832"/>
                      <a:pt x="2645" y="832"/>
                    </a:cubicBezTo>
                    <a:cubicBezTo>
                      <a:pt x="2642" y="832"/>
                      <a:pt x="2638" y="832"/>
                      <a:pt x="2633" y="833"/>
                    </a:cubicBezTo>
                    <a:lnTo>
                      <a:pt x="2670" y="814"/>
                    </a:lnTo>
                    <a:cubicBezTo>
                      <a:pt x="2661" y="814"/>
                      <a:pt x="2640" y="814"/>
                      <a:pt x="2635" y="807"/>
                    </a:cubicBezTo>
                    <a:lnTo>
                      <a:pt x="2688" y="793"/>
                    </a:lnTo>
                    <a:lnTo>
                      <a:pt x="2688" y="793"/>
                    </a:lnTo>
                    <a:cubicBezTo>
                      <a:pt x="2688" y="793"/>
                      <a:pt x="2687" y="793"/>
                      <a:pt x="2686" y="793"/>
                    </a:cubicBezTo>
                    <a:cubicBezTo>
                      <a:pt x="2639" y="793"/>
                      <a:pt x="2692" y="733"/>
                      <a:pt x="2658" y="726"/>
                    </a:cubicBezTo>
                    <a:lnTo>
                      <a:pt x="2658" y="726"/>
                    </a:lnTo>
                    <a:cubicBezTo>
                      <a:pt x="2691" y="765"/>
                      <a:pt x="2626" y="761"/>
                      <a:pt x="2614" y="793"/>
                    </a:cubicBezTo>
                    <a:cubicBezTo>
                      <a:pt x="2537" y="775"/>
                      <a:pt x="2677" y="712"/>
                      <a:pt x="2624" y="666"/>
                    </a:cubicBezTo>
                    <a:lnTo>
                      <a:pt x="2624" y="666"/>
                    </a:lnTo>
                    <a:cubicBezTo>
                      <a:pt x="2631" y="675"/>
                      <a:pt x="2622" y="703"/>
                      <a:pt x="2602" y="703"/>
                    </a:cubicBezTo>
                    <a:cubicBezTo>
                      <a:pt x="2602" y="703"/>
                      <a:pt x="2601" y="703"/>
                      <a:pt x="2600" y="703"/>
                    </a:cubicBezTo>
                    <a:cubicBezTo>
                      <a:pt x="2598" y="684"/>
                      <a:pt x="2603" y="666"/>
                      <a:pt x="2612" y="650"/>
                    </a:cubicBezTo>
                    <a:cubicBezTo>
                      <a:pt x="2604" y="643"/>
                      <a:pt x="2598" y="640"/>
                      <a:pt x="2594" y="640"/>
                    </a:cubicBezTo>
                    <a:cubicBezTo>
                      <a:pt x="2576" y="640"/>
                      <a:pt x="2575" y="677"/>
                      <a:pt x="2552" y="677"/>
                    </a:cubicBezTo>
                    <a:cubicBezTo>
                      <a:pt x="2562" y="663"/>
                      <a:pt x="2560" y="658"/>
                      <a:pt x="2553" y="658"/>
                    </a:cubicBezTo>
                    <a:cubicBezTo>
                      <a:pt x="2542" y="658"/>
                      <a:pt x="2520" y="667"/>
                      <a:pt x="2504" y="667"/>
                    </a:cubicBezTo>
                    <a:cubicBezTo>
                      <a:pt x="2501" y="667"/>
                      <a:pt x="2499" y="666"/>
                      <a:pt x="2496" y="666"/>
                    </a:cubicBezTo>
                    <a:lnTo>
                      <a:pt x="2529" y="643"/>
                    </a:lnTo>
                    <a:cubicBezTo>
                      <a:pt x="2525" y="630"/>
                      <a:pt x="2519" y="626"/>
                      <a:pt x="2512" y="626"/>
                    </a:cubicBezTo>
                    <a:cubicBezTo>
                      <a:pt x="2496" y="626"/>
                      <a:pt x="2474" y="648"/>
                      <a:pt x="2460" y="648"/>
                    </a:cubicBezTo>
                    <a:cubicBezTo>
                      <a:pt x="2454" y="648"/>
                      <a:pt x="2449" y="644"/>
                      <a:pt x="2447" y="631"/>
                    </a:cubicBezTo>
                    <a:lnTo>
                      <a:pt x="2505" y="610"/>
                    </a:lnTo>
                    <a:lnTo>
                      <a:pt x="2478" y="601"/>
                    </a:lnTo>
                    <a:lnTo>
                      <a:pt x="2515" y="578"/>
                    </a:lnTo>
                    <a:cubicBezTo>
                      <a:pt x="2471" y="578"/>
                      <a:pt x="2471" y="566"/>
                      <a:pt x="2461" y="538"/>
                    </a:cubicBezTo>
                    <a:cubicBezTo>
                      <a:pt x="2448" y="557"/>
                      <a:pt x="2421" y="575"/>
                      <a:pt x="2402" y="575"/>
                    </a:cubicBezTo>
                    <a:cubicBezTo>
                      <a:pt x="2397" y="575"/>
                      <a:pt x="2393" y="574"/>
                      <a:pt x="2389" y="571"/>
                    </a:cubicBezTo>
                    <a:cubicBezTo>
                      <a:pt x="2394" y="543"/>
                      <a:pt x="2422" y="550"/>
                      <a:pt x="2394" y="531"/>
                    </a:cubicBezTo>
                    <a:cubicBezTo>
                      <a:pt x="2407" y="525"/>
                      <a:pt x="2422" y="517"/>
                      <a:pt x="2430" y="517"/>
                    </a:cubicBezTo>
                    <a:cubicBezTo>
                      <a:pt x="2436" y="517"/>
                      <a:pt x="2438" y="523"/>
                      <a:pt x="2431" y="538"/>
                    </a:cubicBezTo>
                    <a:cubicBezTo>
                      <a:pt x="2440" y="531"/>
                      <a:pt x="2454" y="527"/>
                      <a:pt x="2464" y="520"/>
                    </a:cubicBezTo>
                    <a:cubicBezTo>
                      <a:pt x="2473" y="490"/>
                      <a:pt x="2436" y="485"/>
                      <a:pt x="2429" y="478"/>
                    </a:cubicBezTo>
                    <a:lnTo>
                      <a:pt x="2429" y="478"/>
                    </a:lnTo>
                    <a:cubicBezTo>
                      <a:pt x="2431" y="483"/>
                      <a:pt x="2431" y="487"/>
                      <a:pt x="2431" y="492"/>
                    </a:cubicBezTo>
                    <a:lnTo>
                      <a:pt x="2394" y="497"/>
                    </a:lnTo>
                    <a:lnTo>
                      <a:pt x="2357" y="499"/>
                    </a:lnTo>
                    <a:cubicBezTo>
                      <a:pt x="2362" y="485"/>
                      <a:pt x="2373" y="478"/>
                      <a:pt x="2387" y="473"/>
                    </a:cubicBezTo>
                    <a:cubicBezTo>
                      <a:pt x="2386" y="473"/>
                      <a:pt x="2384" y="473"/>
                      <a:pt x="2383" y="473"/>
                    </a:cubicBezTo>
                    <a:cubicBezTo>
                      <a:pt x="2375" y="473"/>
                      <a:pt x="2365" y="476"/>
                      <a:pt x="2357" y="476"/>
                    </a:cubicBezTo>
                    <a:cubicBezTo>
                      <a:pt x="2352" y="476"/>
                      <a:pt x="2349" y="475"/>
                      <a:pt x="2345" y="473"/>
                    </a:cubicBezTo>
                    <a:cubicBezTo>
                      <a:pt x="2370" y="456"/>
                      <a:pt x="2390" y="432"/>
                      <a:pt x="2416" y="432"/>
                    </a:cubicBezTo>
                    <a:cubicBezTo>
                      <a:pt x="2417" y="432"/>
                      <a:pt x="2418" y="432"/>
                      <a:pt x="2419" y="432"/>
                    </a:cubicBezTo>
                    <a:lnTo>
                      <a:pt x="2419" y="432"/>
                    </a:lnTo>
                    <a:lnTo>
                      <a:pt x="2359" y="427"/>
                    </a:lnTo>
                    <a:cubicBezTo>
                      <a:pt x="2366" y="415"/>
                      <a:pt x="2366" y="385"/>
                      <a:pt x="2378" y="381"/>
                    </a:cubicBezTo>
                    <a:cubicBezTo>
                      <a:pt x="2375" y="369"/>
                      <a:pt x="2362" y="367"/>
                      <a:pt x="2347" y="367"/>
                    </a:cubicBezTo>
                    <a:cubicBezTo>
                      <a:pt x="2337" y="367"/>
                      <a:pt x="2327" y="367"/>
                      <a:pt x="2317" y="367"/>
                    </a:cubicBezTo>
                    <a:cubicBezTo>
                      <a:pt x="2298" y="367"/>
                      <a:pt x="2281" y="364"/>
                      <a:pt x="2276" y="348"/>
                    </a:cubicBezTo>
                    <a:cubicBezTo>
                      <a:pt x="2271" y="353"/>
                      <a:pt x="2264" y="355"/>
                      <a:pt x="2257" y="355"/>
                    </a:cubicBezTo>
                    <a:cubicBezTo>
                      <a:pt x="2239" y="335"/>
                      <a:pt x="2237" y="295"/>
                      <a:pt x="2194" y="295"/>
                    </a:cubicBezTo>
                    <a:cubicBezTo>
                      <a:pt x="2188" y="295"/>
                      <a:pt x="2181" y="296"/>
                      <a:pt x="2174" y="297"/>
                    </a:cubicBezTo>
                    <a:lnTo>
                      <a:pt x="2188" y="239"/>
                    </a:lnTo>
                    <a:cubicBezTo>
                      <a:pt x="2186" y="239"/>
                      <a:pt x="2185" y="239"/>
                      <a:pt x="2184" y="239"/>
                    </a:cubicBezTo>
                    <a:cubicBezTo>
                      <a:pt x="2156" y="239"/>
                      <a:pt x="2168" y="305"/>
                      <a:pt x="2126" y="305"/>
                    </a:cubicBezTo>
                    <a:cubicBezTo>
                      <a:pt x="2124" y="305"/>
                      <a:pt x="2121" y="305"/>
                      <a:pt x="2118" y="304"/>
                    </a:cubicBezTo>
                    <a:cubicBezTo>
                      <a:pt x="2076" y="302"/>
                      <a:pt x="2132" y="258"/>
                      <a:pt x="2130" y="239"/>
                    </a:cubicBezTo>
                    <a:lnTo>
                      <a:pt x="2130" y="239"/>
                    </a:lnTo>
                    <a:cubicBezTo>
                      <a:pt x="2110" y="248"/>
                      <a:pt x="2084" y="263"/>
                      <a:pt x="2064" y="263"/>
                    </a:cubicBezTo>
                    <a:cubicBezTo>
                      <a:pt x="2050" y="263"/>
                      <a:pt x="2040" y="256"/>
                      <a:pt x="2037" y="235"/>
                    </a:cubicBezTo>
                    <a:cubicBezTo>
                      <a:pt x="2039" y="234"/>
                      <a:pt x="2041" y="234"/>
                      <a:pt x="2043" y="234"/>
                    </a:cubicBezTo>
                    <a:cubicBezTo>
                      <a:pt x="2053" y="234"/>
                      <a:pt x="2057" y="242"/>
                      <a:pt x="2065" y="242"/>
                    </a:cubicBezTo>
                    <a:lnTo>
                      <a:pt x="2058" y="204"/>
                    </a:lnTo>
                    <a:cubicBezTo>
                      <a:pt x="2114" y="172"/>
                      <a:pt x="2125" y="200"/>
                      <a:pt x="2125" y="149"/>
                    </a:cubicBezTo>
                    <a:lnTo>
                      <a:pt x="2125" y="149"/>
                    </a:lnTo>
                    <a:cubicBezTo>
                      <a:pt x="2108" y="177"/>
                      <a:pt x="2092" y="185"/>
                      <a:pt x="2077" y="185"/>
                    </a:cubicBezTo>
                    <a:cubicBezTo>
                      <a:pt x="2057" y="185"/>
                      <a:pt x="2039" y="172"/>
                      <a:pt x="2021" y="172"/>
                    </a:cubicBezTo>
                    <a:cubicBezTo>
                      <a:pt x="2006" y="172"/>
                      <a:pt x="1991" y="180"/>
                      <a:pt x="1974" y="209"/>
                    </a:cubicBezTo>
                    <a:lnTo>
                      <a:pt x="1970" y="181"/>
                    </a:lnTo>
                    <a:lnTo>
                      <a:pt x="1970" y="181"/>
                    </a:lnTo>
                    <a:cubicBezTo>
                      <a:pt x="1971" y="182"/>
                      <a:pt x="1972" y="183"/>
                      <a:pt x="1973" y="183"/>
                    </a:cubicBezTo>
                    <a:cubicBezTo>
                      <a:pt x="1975" y="183"/>
                      <a:pt x="1977" y="181"/>
                      <a:pt x="1979" y="181"/>
                    </a:cubicBezTo>
                    <a:cubicBezTo>
                      <a:pt x="1980" y="181"/>
                      <a:pt x="1981" y="181"/>
                      <a:pt x="1981" y="181"/>
                    </a:cubicBezTo>
                    <a:cubicBezTo>
                      <a:pt x="1980" y="170"/>
                      <a:pt x="1977" y="165"/>
                      <a:pt x="1973" y="165"/>
                    </a:cubicBezTo>
                    <a:cubicBezTo>
                      <a:pt x="1958" y="165"/>
                      <a:pt x="1928" y="219"/>
                      <a:pt x="1904" y="219"/>
                    </a:cubicBezTo>
                    <a:cubicBezTo>
                      <a:pt x="1900" y="219"/>
                      <a:pt x="1897" y="217"/>
                      <a:pt x="1893" y="214"/>
                    </a:cubicBezTo>
                    <a:cubicBezTo>
                      <a:pt x="1884" y="202"/>
                      <a:pt x="1882" y="184"/>
                      <a:pt x="1896" y="174"/>
                    </a:cubicBezTo>
                    <a:lnTo>
                      <a:pt x="1896" y="174"/>
                    </a:lnTo>
                    <a:lnTo>
                      <a:pt x="1856" y="188"/>
                    </a:lnTo>
                    <a:cubicBezTo>
                      <a:pt x="1851" y="185"/>
                      <a:pt x="1855" y="174"/>
                      <a:pt x="1860" y="171"/>
                    </a:cubicBezTo>
                    <a:lnTo>
                      <a:pt x="1860" y="171"/>
                    </a:lnTo>
                    <a:lnTo>
                      <a:pt x="1865" y="172"/>
                    </a:lnTo>
                    <a:cubicBezTo>
                      <a:pt x="1864" y="171"/>
                      <a:pt x="1863" y="170"/>
                      <a:pt x="1862" y="170"/>
                    </a:cubicBezTo>
                    <a:cubicBezTo>
                      <a:pt x="1861" y="170"/>
                      <a:pt x="1861" y="171"/>
                      <a:pt x="1860" y="171"/>
                    </a:cubicBezTo>
                    <a:lnTo>
                      <a:pt x="1860" y="171"/>
                    </a:lnTo>
                    <a:lnTo>
                      <a:pt x="1817" y="163"/>
                    </a:lnTo>
                    <a:lnTo>
                      <a:pt x="1819" y="160"/>
                    </a:lnTo>
                    <a:lnTo>
                      <a:pt x="1819" y="160"/>
                    </a:lnTo>
                    <a:cubicBezTo>
                      <a:pt x="1805" y="172"/>
                      <a:pt x="1777" y="191"/>
                      <a:pt x="1766" y="200"/>
                    </a:cubicBezTo>
                    <a:cubicBezTo>
                      <a:pt x="1759" y="181"/>
                      <a:pt x="1777" y="191"/>
                      <a:pt x="1777" y="177"/>
                    </a:cubicBezTo>
                    <a:lnTo>
                      <a:pt x="1777" y="177"/>
                    </a:lnTo>
                    <a:cubicBezTo>
                      <a:pt x="1766" y="181"/>
                      <a:pt x="1754" y="188"/>
                      <a:pt x="1743" y="195"/>
                    </a:cubicBezTo>
                    <a:cubicBezTo>
                      <a:pt x="1743" y="170"/>
                      <a:pt x="1760" y="151"/>
                      <a:pt x="1780" y="151"/>
                    </a:cubicBezTo>
                    <a:cubicBezTo>
                      <a:pt x="1784" y="151"/>
                      <a:pt x="1788" y="152"/>
                      <a:pt x="1791" y="153"/>
                    </a:cubicBezTo>
                    <a:cubicBezTo>
                      <a:pt x="1793" y="118"/>
                      <a:pt x="1790" y="108"/>
                      <a:pt x="1784" y="108"/>
                    </a:cubicBezTo>
                    <a:cubicBezTo>
                      <a:pt x="1776" y="108"/>
                      <a:pt x="1764" y="124"/>
                      <a:pt x="1750" y="124"/>
                    </a:cubicBezTo>
                    <a:cubicBezTo>
                      <a:pt x="1745" y="124"/>
                      <a:pt x="1740" y="122"/>
                      <a:pt x="1735" y="117"/>
                    </a:cubicBezTo>
                    <a:lnTo>
                      <a:pt x="1735" y="117"/>
                    </a:lnTo>
                    <a:cubicBezTo>
                      <a:pt x="1735" y="119"/>
                      <a:pt x="1736" y="121"/>
                      <a:pt x="1736" y="123"/>
                    </a:cubicBezTo>
                    <a:cubicBezTo>
                      <a:pt x="1727" y="140"/>
                      <a:pt x="1722" y="146"/>
                      <a:pt x="1718" y="146"/>
                    </a:cubicBezTo>
                    <a:cubicBezTo>
                      <a:pt x="1713" y="146"/>
                      <a:pt x="1711" y="136"/>
                      <a:pt x="1706" y="128"/>
                    </a:cubicBezTo>
                    <a:cubicBezTo>
                      <a:pt x="1703" y="122"/>
                      <a:pt x="1698" y="117"/>
                      <a:pt x="1692" y="117"/>
                    </a:cubicBezTo>
                    <a:cubicBezTo>
                      <a:pt x="1686" y="117"/>
                      <a:pt x="1678" y="121"/>
                      <a:pt x="1668" y="128"/>
                    </a:cubicBezTo>
                    <a:cubicBezTo>
                      <a:pt x="1680" y="91"/>
                      <a:pt x="1661" y="96"/>
                      <a:pt x="1641" y="93"/>
                    </a:cubicBezTo>
                    <a:lnTo>
                      <a:pt x="1655" y="45"/>
                    </a:lnTo>
                    <a:lnTo>
                      <a:pt x="1655" y="45"/>
                    </a:lnTo>
                    <a:cubicBezTo>
                      <a:pt x="1629" y="54"/>
                      <a:pt x="1624" y="82"/>
                      <a:pt x="1608" y="100"/>
                    </a:cubicBezTo>
                    <a:cubicBezTo>
                      <a:pt x="1585" y="91"/>
                      <a:pt x="1587" y="51"/>
                      <a:pt x="1587" y="19"/>
                    </a:cubicBezTo>
                    <a:cubicBezTo>
                      <a:pt x="1584" y="18"/>
                      <a:pt x="1581" y="17"/>
                      <a:pt x="1579" y="1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58" name="Google Shape;11258;p50"/>
              <p:cNvSpPr/>
              <p:nvPr/>
            </p:nvSpPr>
            <p:spPr>
              <a:xfrm>
                <a:off x="634075" y="1495525"/>
                <a:ext cx="200" cy="550"/>
              </a:xfrm>
              <a:custGeom>
                <a:avLst/>
                <a:gdLst/>
                <a:ahLst/>
                <a:cxnLst/>
                <a:rect l="l" t="t" r="r" b="b"/>
                <a:pathLst>
                  <a:path w="8" h="22" extrusionOk="0">
                    <a:moveTo>
                      <a:pt x="0" y="0"/>
                    </a:moveTo>
                    <a:lnTo>
                      <a:pt x="0" y="0"/>
                    </a:lnTo>
                    <a:cubicBezTo>
                      <a:pt x="2" y="7"/>
                      <a:pt x="5" y="14"/>
                      <a:pt x="5" y="21"/>
                    </a:cubicBezTo>
                    <a:cubicBezTo>
                      <a:pt x="7" y="14"/>
                      <a:pt x="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59" name="Google Shape;11259;p50"/>
              <p:cNvSpPr/>
              <p:nvPr/>
            </p:nvSpPr>
            <p:spPr>
              <a:xfrm>
                <a:off x="660950" y="1500850"/>
                <a:ext cx="150" cy="150"/>
              </a:xfrm>
              <a:custGeom>
                <a:avLst/>
                <a:gdLst/>
                <a:ahLst/>
                <a:cxnLst/>
                <a:rect l="l" t="t" r="r" b="b"/>
                <a:pathLst>
                  <a:path w="6" h="6" extrusionOk="0">
                    <a:moveTo>
                      <a:pt x="1" y="5"/>
                    </a:moveTo>
                    <a:lnTo>
                      <a:pt x="1"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60" name="Google Shape;11260;p50"/>
              <p:cNvSpPr/>
              <p:nvPr/>
            </p:nvSpPr>
            <p:spPr>
              <a:xfrm>
                <a:off x="609425" y="1507675"/>
                <a:ext cx="675" cy="225"/>
              </a:xfrm>
              <a:custGeom>
                <a:avLst/>
                <a:gdLst/>
                <a:ahLst/>
                <a:cxnLst/>
                <a:rect l="l" t="t" r="r" b="b"/>
                <a:pathLst>
                  <a:path w="27" h="9" extrusionOk="0">
                    <a:moveTo>
                      <a:pt x="11" y="0"/>
                    </a:moveTo>
                    <a:cubicBezTo>
                      <a:pt x="7" y="0"/>
                      <a:pt x="4" y="2"/>
                      <a:pt x="1" y="3"/>
                    </a:cubicBezTo>
                    <a:cubicBezTo>
                      <a:pt x="3" y="3"/>
                      <a:pt x="6" y="3"/>
                      <a:pt x="8" y="3"/>
                    </a:cubicBezTo>
                    <a:cubicBezTo>
                      <a:pt x="14" y="3"/>
                      <a:pt x="20" y="5"/>
                      <a:pt x="26" y="8"/>
                    </a:cubicBezTo>
                    <a:cubicBezTo>
                      <a:pt x="22" y="3"/>
                      <a:pt x="17"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61" name="Google Shape;11261;p50"/>
              <p:cNvSpPr/>
              <p:nvPr/>
            </p:nvSpPr>
            <p:spPr>
              <a:xfrm>
                <a:off x="607350" y="1525250"/>
                <a:ext cx="600" cy="550"/>
              </a:xfrm>
              <a:custGeom>
                <a:avLst/>
                <a:gdLst/>
                <a:ahLst/>
                <a:cxnLst/>
                <a:rect l="l" t="t" r="r" b="b"/>
                <a:pathLst>
                  <a:path w="24" h="22" extrusionOk="0">
                    <a:moveTo>
                      <a:pt x="24" y="1"/>
                    </a:moveTo>
                    <a:cubicBezTo>
                      <a:pt x="20" y="5"/>
                      <a:pt x="16" y="6"/>
                      <a:pt x="12" y="6"/>
                    </a:cubicBezTo>
                    <a:cubicBezTo>
                      <a:pt x="8" y="6"/>
                      <a:pt x="4" y="5"/>
                      <a:pt x="0" y="5"/>
                    </a:cubicBezTo>
                    <a:cubicBezTo>
                      <a:pt x="6" y="11"/>
                      <a:pt x="17" y="15"/>
                      <a:pt x="18" y="19"/>
                    </a:cubicBezTo>
                    <a:lnTo>
                      <a:pt x="18" y="19"/>
                    </a:lnTo>
                    <a:lnTo>
                      <a:pt x="24" y="1"/>
                    </a:lnTo>
                    <a:close/>
                    <a:moveTo>
                      <a:pt x="18" y="19"/>
                    </a:moveTo>
                    <a:lnTo>
                      <a:pt x="17" y="21"/>
                    </a:lnTo>
                    <a:cubicBezTo>
                      <a:pt x="18" y="21"/>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62" name="Google Shape;11262;p50"/>
              <p:cNvSpPr/>
              <p:nvPr/>
            </p:nvSpPr>
            <p:spPr>
              <a:xfrm>
                <a:off x="600100" y="1524375"/>
                <a:ext cx="600" cy="550"/>
              </a:xfrm>
              <a:custGeom>
                <a:avLst/>
                <a:gdLst/>
                <a:ahLst/>
                <a:cxnLst/>
                <a:rect l="l" t="t" r="r" b="b"/>
                <a:pathLst>
                  <a:path w="24" h="22" extrusionOk="0">
                    <a:moveTo>
                      <a:pt x="8" y="1"/>
                    </a:moveTo>
                    <a:cubicBezTo>
                      <a:pt x="7" y="1"/>
                      <a:pt x="6" y="1"/>
                      <a:pt x="5" y="1"/>
                    </a:cubicBezTo>
                    <a:cubicBezTo>
                      <a:pt x="5" y="5"/>
                      <a:pt x="1" y="5"/>
                      <a:pt x="1" y="10"/>
                    </a:cubicBezTo>
                    <a:lnTo>
                      <a:pt x="15" y="22"/>
                    </a:lnTo>
                    <a:cubicBezTo>
                      <a:pt x="23" y="15"/>
                      <a:pt x="18"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63" name="Google Shape;11263;p50"/>
              <p:cNvSpPr/>
              <p:nvPr/>
            </p:nvSpPr>
            <p:spPr>
              <a:xfrm>
                <a:off x="604150" y="1523675"/>
                <a:ext cx="850" cy="900"/>
              </a:xfrm>
              <a:custGeom>
                <a:avLst/>
                <a:gdLst/>
                <a:ahLst/>
                <a:cxnLst/>
                <a:rect l="l" t="t" r="r" b="b"/>
                <a:pathLst>
                  <a:path w="34" h="36" extrusionOk="0">
                    <a:moveTo>
                      <a:pt x="14" y="0"/>
                    </a:moveTo>
                    <a:cubicBezTo>
                      <a:pt x="6" y="0"/>
                      <a:pt x="4" y="10"/>
                      <a:pt x="1" y="19"/>
                    </a:cubicBezTo>
                    <a:lnTo>
                      <a:pt x="3" y="17"/>
                    </a:lnTo>
                    <a:cubicBezTo>
                      <a:pt x="15" y="31"/>
                      <a:pt x="22" y="36"/>
                      <a:pt x="26" y="36"/>
                    </a:cubicBezTo>
                    <a:cubicBezTo>
                      <a:pt x="33" y="36"/>
                      <a:pt x="33" y="23"/>
                      <a:pt x="33" y="10"/>
                    </a:cubicBezTo>
                    <a:cubicBezTo>
                      <a:pt x="25" y="3"/>
                      <a:pt x="19"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64" name="Google Shape;11264;p50"/>
              <p:cNvSpPr/>
              <p:nvPr/>
            </p:nvSpPr>
            <p:spPr>
              <a:xfrm>
                <a:off x="603925" y="1524200"/>
                <a:ext cx="275" cy="400"/>
              </a:xfrm>
              <a:custGeom>
                <a:avLst/>
                <a:gdLst/>
                <a:ahLst/>
                <a:cxnLst/>
                <a:rect l="l" t="t" r="r" b="b"/>
                <a:pathLst>
                  <a:path w="11" h="16" extrusionOk="0">
                    <a:moveTo>
                      <a:pt x="10" y="1"/>
                    </a:moveTo>
                    <a:cubicBezTo>
                      <a:pt x="8" y="3"/>
                      <a:pt x="3" y="8"/>
                      <a:pt x="1" y="10"/>
                    </a:cubicBezTo>
                    <a:cubicBezTo>
                      <a:pt x="4" y="14"/>
                      <a:pt x="6" y="16"/>
                      <a:pt x="7" y="16"/>
                    </a:cubicBezTo>
                    <a:cubicBezTo>
                      <a:pt x="10" y="16"/>
                      <a:pt x="8" y="6"/>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65" name="Google Shape;11265;p50"/>
              <p:cNvSpPr/>
              <p:nvPr/>
            </p:nvSpPr>
            <p:spPr>
              <a:xfrm>
                <a:off x="608875" y="1522425"/>
                <a:ext cx="1100" cy="1075"/>
              </a:xfrm>
              <a:custGeom>
                <a:avLst/>
                <a:gdLst/>
                <a:ahLst/>
                <a:cxnLst/>
                <a:rect l="l" t="t" r="r" b="b"/>
                <a:pathLst>
                  <a:path w="44" h="43" extrusionOk="0">
                    <a:moveTo>
                      <a:pt x="16" y="1"/>
                    </a:moveTo>
                    <a:cubicBezTo>
                      <a:pt x="13" y="1"/>
                      <a:pt x="11" y="4"/>
                      <a:pt x="9" y="12"/>
                    </a:cubicBezTo>
                    <a:cubicBezTo>
                      <a:pt x="0" y="12"/>
                      <a:pt x="36" y="38"/>
                      <a:pt x="30" y="38"/>
                    </a:cubicBezTo>
                    <a:cubicBezTo>
                      <a:pt x="29" y="38"/>
                      <a:pt x="29" y="37"/>
                      <a:pt x="28" y="37"/>
                    </a:cubicBezTo>
                    <a:lnTo>
                      <a:pt x="28" y="37"/>
                    </a:lnTo>
                    <a:cubicBezTo>
                      <a:pt x="31" y="41"/>
                      <a:pt x="34" y="43"/>
                      <a:pt x="36" y="43"/>
                    </a:cubicBezTo>
                    <a:cubicBezTo>
                      <a:pt x="44" y="43"/>
                      <a:pt x="2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66" name="Google Shape;11266;p50"/>
              <p:cNvSpPr/>
              <p:nvPr/>
            </p:nvSpPr>
            <p:spPr>
              <a:xfrm>
                <a:off x="602775" y="1522175"/>
                <a:ext cx="825" cy="725"/>
              </a:xfrm>
              <a:custGeom>
                <a:avLst/>
                <a:gdLst/>
                <a:ahLst/>
                <a:cxnLst/>
                <a:rect l="l" t="t" r="r" b="b"/>
                <a:pathLst>
                  <a:path w="33" h="29" extrusionOk="0">
                    <a:moveTo>
                      <a:pt x="14" y="1"/>
                    </a:moveTo>
                    <a:lnTo>
                      <a:pt x="0" y="3"/>
                    </a:lnTo>
                    <a:lnTo>
                      <a:pt x="33" y="2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67" name="Google Shape;11267;p50"/>
              <p:cNvSpPr/>
              <p:nvPr/>
            </p:nvSpPr>
            <p:spPr>
              <a:xfrm>
                <a:off x="604575" y="1520900"/>
                <a:ext cx="825" cy="550"/>
              </a:xfrm>
              <a:custGeom>
                <a:avLst/>
                <a:gdLst/>
                <a:ahLst/>
                <a:cxnLst/>
                <a:rect l="l" t="t" r="r" b="b"/>
                <a:pathLst>
                  <a:path w="33" h="22" extrusionOk="0">
                    <a:moveTo>
                      <a:pt x="21" y="1"/>
                    </a:moveTo>
                    <a:lnTo>
                      <a:pt x="0" y="10"/>
                    </a:lnTo>
                    <a:cubicBezTo>
                      <a:pt x="3" y="12"/>
                      <a:pt x="7" y="17"/>
                      <a:pt x="7" y="22"/>
                    </a:cubicBezTo>
                    <a:cubicBezTo>
                      <a:pt x="16" y="15"/>
                      <a:pt x="33" y="8"/>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68" name="Google Shape;11268;p50"/>
              <p:cNvSpPr/>
              <p:nvPr/>
            </p:nvSpPr>
            <p:spPr>
              <a:xfrm>
                <a:off x="604500" y="1521425"/>
                <a:ext cx="275" cy="500"/>
              </a:xfrm>
              <a:custGeom>
                <a:avLst/>
                <a:gdLst/>
                <a:ahLst/>
                <a:cxnLst/>
                <a:rect l="l" t="t" r="r" b="b"/>
                <a:pathLst>
                  <a:path w="11" h="20" extrusionOk="0">
                    <a:moveTo>
                      <a:pt x="10" y="1"/>
                    </a:moveTo>
                    <a:lnTo>
                      <a:pt x="10" y="1"/>
                    </a:lnTo>
                    <a:cubicBezTo>
                      <a:pt x="3" y="5"/>
                      <a:pt x="1" y="12"/>
                      <a:pt x="3" y="19"/>
                    </a:cubicBezTo>
                    <a:cubicBezTo>
                      <a:pt x="6" y="12"/>
                      <a:pt x="8" y="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69" name="Google Shape;11269;p50"/>
              <p:cNvSpPr/>
              <p:nvPr/>
            </p:nvSpPr>
            <p:spPr>
              <a:xfrm>
                <a:off x="603000" y="1521375"/>
                <a:ext cx="600" cy="250"/>
              </a:xfrm>
              <a:custGeom>
                <a:avLst/>
                <a:gdLst/>
                <a:ahLst/>
                <a:cxnLst/>
                <a:rect l="l" t="t" r="r" b="b"/>
                <a:pathLst>
                  <a:path w="24" h="10" extrusionOk="0">
                    <a:moveTo>
                      <a:pt x="24" y="0"/>
                    </a:moveTo>
                    <a:lnTo>
                      <a:pt x="1" y="7"/>
                    </a:lnTo>
                    <a:lnTo>
                      <a:pt x="12"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70" name="Google Shape;11270;p50"/>
              <p:cNvSpPr/>
              <p:nvPr/>
            </p:nvSpPr>
            <p:spPr>
              <a:xfrm>
                <a:off x="608325" y="1515925"/>
                <a:ext cx="625" cy="825"/>
              </a:xfrm>
              <a:custGeom>
                <a:avLst/>
                <a:gdLst/>
                <a:ahLst/>
                <a:cxnLst/>
                <a:rect l="l" t="t" r="r" b="b"/>
                <a:pathLst>
                  <a:path w="25" h="33" extrusionOk="0">
                    <a:moveTo>
                      <a:pt x="8" y="0"/>
                    </a:moveTo>
                    <a:cubicBezTo>
                      <a:pt x="4" y="0"/>
                      <a:pt x="1" y="3"/>
                      <a:pt x="1" y="7"/>
                    </a:cubicBezTo>
                    <a:cubicBezTo>
                      <a:pt x="8" y="17"/>
                      <a:pt x="8" y="26"/>
                      <a:pt x="19" y="33"/>
                    </a:cubicBezTo>
                    <a:lnTo>
                      <a:pt x="24" y="7"/>
                    </a:ln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71" name="Google Shape;11271;p50"/>
              <p:cNvSpPr/>
              <p:nvPr/>
            </p:nvSpPr>
            <p:spPr>
              <a:xfrm>
                <a:off x="605200" y="1516025"/>
                <a:ext cx="1075" cy="725"/>
              </a:xfrm>
              <a:custGeom>
                <a:avLst/>
                <a:gdLst/>
                <a:ahLst/>
                <a:cxnLst/>
                <a:rect l="l" t="t" r="r" b="b"/>
                <a:pathLst>
                  <a:path w="43" h="29" extrusionOk="0">
                    <a:moveTo>
                      <a:pt x="1" y="1"/>
                    </a:moveTo>
                    <a:lnTo>
                      <a:pt x="10" y="19"/>
                    </a:lnTo>
                    <a:cubicBezTo>
                      <a:pt x="22" y="22"/>
                      <a:pt x="33" y="24"/>
                      <a:pt x="42" y="29"/>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72" name="Google Shape;11272;p50"/>
              <p:cNvSpPr/>
              <p:nvPr/>
            </p:nvSpPr>
            <p:spPr>
              <a:xfrm>
                <a:off x="605425" y="1514275"/>
                <a:ext cx="725" cy="850"/>
              </a:xfrm>
              <a:custGeom>
                <a:avLst/>
                <a:gdLst/>
                <a:ahLst/>
                <a:cxnLst/>
                <a:rect l="l" t="t" r="r" b="b"/>
                <a:pathLst>
                  <a:path w="29" h="34" extrusionOk="0">
                    <a:moveTo>
                      <a:pt x="8" y="1"/>
                    </a:moveTo>
                    <a:cubicBezTo>
                      <a:pt x="6" y="1"/>
                      <a:pt x="4" y="3"/>
                      <a:pt x="1" y="8"/>
                    </a:cubicBezTo>
                    <a:cubicBezTo>
                      <a:pt x="9" y="16"/>
                      <a:pt x="8" y="34"/>
                      <a:pt x="20" y="34"/>
                    </a:cubicBezTo>
                    <a:cubicBezTo>
                      <a:pt x="23" y="34"/>
                      <a:pt x="25" y="33"/>
                      <a:pt x="29" y="32"/>
                    </a:cubicBezTo>
                    <a:cubicBezTo>
                      <a:pt x="20" y="24"/>
                      <a:pt x="15"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73" name="Google Shape;11273;p50"/>
              <p:cNvSpPr/>
              <p:nvPr/>
            </p:nvSpPr>
            <p:spPr>
              <a:xfrm>
                <a:off x="612675" y="1509325"/>
                <a:ext cx="1650" cy="1525"/>
              </a:xfrm>
              <a:custGeom>
                <a:avLst/>
                <a:gdLst/>
                <a:ahLst/>
                <a:cxnLst/>
                <a:rect l="l" t="t" r="r" b="b"/>
                <a:pathLst>
                  <a:path w="66" h="61" extrusionOk="0">
                    <a:moveTo>
                      <a:pt x="3" y="0"/>
                    </a:moveTo>
                    <a:lnTo>
                      <a:pt x="1" y="5"/>
                    </a:lnTo>
                    <a:lnTo>
                      <a:pt x="66" y="60"/>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74" name="Google Shape;11274;p50"/>
              <p:cNvSpPr/>
              <p:nvPr/>
            </p:nvSpPr>
            <p:spPr>
              <a:xfrm>
                <a:off x="614650" y="1500550"/>
                <a:ext cx="1950" cy="1550"/>
              </a:xfrm>
              <a:custGeom>
                <a:avLst/>
                <a:gdLst/>
                <a:ahLst/>
                <a:cxnLst/>
                <a:rect l="l" t="t" r="r" b="b"/>
                <a:pathLst>
                  <a:path w="78" h="62" extrusionOk="0">
                    <a:moveTo>
                      <a:pt x="35" y="1"/>
                    </a:moveTo>
                    <a:lnTo>
                      <a:pt x="35" y="1"/>
                    </a:lnTo>
                    <a:cubicBezTo>
                      <a:pt x="0" y="3"/>
                      <a:pt x="55" y="41"/>
                      <a:pt x="29" y="41"/>
                    </a:cubicBezTo>
                    <a:cubicBezTo>
                      <a:pt x="27" y="41"/>
                      <a:pt x="26" y="41"/>
                      <a:pt x="24" y="40"/>
                    </a:cubicBezTo>
                    <a:lnTo>
                      <a:pt x="24" y="40"/>
                    </a:lnTo>
                    <a:cubicBezTo>
                      <a:pt x="31" y="59"/>
                      <a:pt x="54" y="43"/>
                      <a:pt x="59" y="61"/>
                    </a:cubicBezTo>
                    <a:cubicBezTo>
                      <a:pt x="61" y="36"/>
                      <a:pt x="77" y="38"/>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75" name="Google Shape;11275;p50"/>
              <p:cNvSpPr/>
              <p:nvPr/>
            </p:nvSpPr>
            <p:spPr>
              <a:xfrm>
                <a:off x="687050" y="1538300"/>
                <a:ext cx="250" cy="775"/>
              </a:xfrm>
              <a:custGeom>
                <a:avLst/>
                <a:gdLst/>
                <a:ahLst/>
                <a:cxnLst/>
                <a:rect l="l" t="t" r="r" b="b"/>
                <a:pathLst>
                  <a:path w="10" h="31" extrusionOk="0">
                    <a:moveTo>
                      <a:pt x="9" y="0"/>
                    </a:moveTo>
                    <a:lnTo>
                      <a:pt x="0" y="7"/>
                    </a:lnTo>
                    <a:lnTo>
                      <a:pt x="9" y="30"/>
                    </a:ln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76" name="Google Shape;11276;p50"/>
              <p:cNvSpPr/>
              <p:nvPr/>
            </p:nvSpPr>
            <p:spPr>
              <a:xfrm>
                <a:off x="688025" y="1537425"/>
                <a:ext cx="825" cy="1250"/>
              </a:xfrm>
              <a:custGeom>
                <a:avLst/>
                <a:gdLst/>
                <a:ahLst/>
                <a:cxnLst/>
                <a:rect l="l" t="t" r="r" b="b"/>
                <a:pathLst>
                  <a:path w="33" h="50" extrusionOk="0">
                    <a:moveTo>
                      <a:pt x="19" y="0"/>
                    </a:moveTo>
                    <a:lnTo>
                      <a:pt x="0" y="49"/>
                    </a:lnTo>
                    <a:lnTo>
                      <a:pt x="0" y="49"/>
                    </a:lnTo>
                    <a:lnTo>
                      <a:pt x="33" y="12"/>
                    </a:lnTo>
                    <a:lnTo>
                      <a:pt x="33" y="12"/>
                    </a:lnTo>
                    <a:cubicBezTo>
                      <a:pt x="32" y="13"/>
                      <a:pt x="30" y="13"/>
                      <a:pt x="28" y="13"/>
                    </a:cubicBezTo>
                    <a:cubicBezTo>
                      <a:pt x="23" y="13"/>
                      <a:pt x="17" y="1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77" name="Google Shape;11277;p50"/>
              <p:cNvSpPr/>
              <p:nvPr/>
            </p:nvSpPr>
            <p:spPr>
              <a:xfrm>
                <a:off x="645900" y="1492575"/>
                <a:ext cx="350" cy="825"/>
              </a:xfrm>
              <a:custGeom>
                <a:avLst/>
                <a:gdLst/>
                <a:ahLst/>
                <a:cxnLst/>
                <a:rect l="l" t="t" r="r" b="b"/>
                <a:pathLst>
                  <a:path w="14" h="33" extrusionOk="0">
                    <a:moveTo>
                      <a:pt x="5" y="0"/>
                    </a:moveTo>
                    <a:lnTo>
                      <a:pt x="0" y="12"/>
                    </a:lnTo>
                    <a:cubicBezTo>
                      <a:pt x="0" y="28"/>
                      <a:pt x="5" y="28"/>
                      <a:pt x="14" y="33"/>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78" name="Google Shape;11278;p50"/>
              <p:cNvSpPr/>
              <p:nvPr/>
            </p:nvSpPr>
            <p:spPr>
              <a:xfrm>
                <a:off x="652200" y="1495625"/>
                <a:ext cx="425" cy="1125"/>
              </a:xfrm>
              <a:custGeom>
                <a:avLst/>
                <a:gdLst/>
                <a:ahLst/>
                <a:cxnLst/>
                <a:rect l="l" t="t" r="r" b="b"/>
                <a:pathLst>
                  <a:path w="17" h="45" extrusionOk="0">
                    <a:moveTo>
                      <a:pt x="12" y="1"/>
                    </a:moveTo>
                    <a:lnTo>
                      <a:pt x="1" y="45"/>
                    </a:lnTo>
                    <a:lnTo>
                      <a:pt x="17" y="3"/>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79" name="Google Shape;11279;p50"/>
              <p:cNvSpPr/>
              <p:nvPr/>
            </p:nvSpPr>
            <p:spPr>
              <a:xfrm>
                <a:off x="657825" y="1496725"/>
                <a:ext cx="850" cy="800"/>
              </a:xfrm>
              <a:custGeom>
                <a:avLst/>
                <a:gdLst/>
                <a:ahLst/>
                <a:cxnLst/>
                <a:rect l="l" t="t" r="r" b="b"/>
                <a:pathLst>
                  <a:path w="34" h="32" extrusionOk="0">
                    <a:moveTo>
                      <a:pt x="1" y="1"/>
                    </a:moveTo>
                    <a:lnTo>
                      <a:pt x="1" y="1"/>
                    </a:lnTo>
                    <a:cubicBezTo>
                      <a:pt x="3" y="3"/>
                      <a:pt x="6" y="4"/>
                      <a:pt x="8" y="4"/>
                    </a:cubicBezTo>
                    <a:lnTo>
                      <a:pt x="8" y="4"/>
                    </a:lnTo>
                    <a:cubicBezTo>
                      <a:pt x="7" y="3"/>
                      <a:pt x="4" y="1"/>
                      <a:pt x="1" y="1"/>
                    </a:cubicBezTo>
                    <a:close/>
                    <a:moveTo>
                      <a:pt x="8" y="4"/>
                    </a:moveTo>
                    <a:cubicBezTo>
                      <a:pt x="17" y="12"/>
                      <a:pt x="13" y="31"/>
                      <a:pt x="18" y="31"/>
                    </a:cubicBezTo>
                    <a:cubicBezTo>
                      <a:pt x="20" y="31"/>
                      <a:pt x="24" y="26"/>
                      <a:pt x="33" y="10"/>
                    </a:cubicBezTo>
                    <a:cubicBezTo>
                      <a:pt x="26" y="5"/>
                      <a:pt x="17" y="6"/>
                      <a:pt x="8"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80" name="Google Shape;11280;p50"/>
              <p:cNvSpPr/>
              <p:nvPr/>
            </p:nvSpPr>
            <p:spPr>
              <a:xfrm>
                <a:off x="687900" y="1539000"/>
                <a:ext cx="625" cy="825"/>
              </a:xfrm>
              <a:custGeom>
                <a:avLst/>
                <a:gdLst/>
                <a:ahLst/>
                <a:cxnLst/>
                <a:rect l="l" t="t" r="r" b="b"/>
                <a:pathLst>
                  <a:path w="25" h="33" extrusionOk="0">
                    <a:moveTo>
                      <a:pt x="24" y="1"/>
                    </a:moveTo>
                    <a:cubicBezTo>
                      <a:pt x="24" y="1"/>
                      <a:pt x="24" y="1"/>
                      <a:pt x="24" y="2"/>
                    </a:cubicBezTo>
                    <a:cubicBezTo>
                      <a:pt x="23" y="2"/>
                      <a:pt x="23" y="1"/>
                      <a:pt x="22" y="1"/>
                    </a:cubicBezTo>
                    <a:cubicBezTo>
                      <a:pt x="15" y="1"/>
                      <a:pt x="5" y="28"/>
                      <a:pt x="1" y="32"/>
                    </a:cubicBezTo>
                    <a:cubicBezTo>
                      <a:pt x="17" y="3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81" name="Google Shape;11281;p50"/>
              <p:cNvSpPr/>
              <p:nvPr/>
            </p:nvSpPr>
            <p:spPr>
              <a:xfrm>
                <a:off x="692250" y="1538175"/>
                <a:ext cx="775" cy="600"/>
              </a:xfrm>
              <a:custGeom>
                <a:avLst/>
                <a:gdLst/>
                <a:ahLst/>
                <a:cxnLst/>
                <a:rect l="l" t="t" r="r" b="b"/>
                <a:pathLst>
                  <a:path w="31" h="24" extrusionOk="0">
                    <a:moveTo>
                      <a:pt x="31" y="0"/>
                    </a:moveTo>
                    <a:lnTo>
                      <a:pt x="8" y="12"/>
                    </a:lnTo>
                    <a:lnTo>
                      <a:pt x="1" y="24"/>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82" name="Google Shape;11282;p50"/>
              <p:cNvSpPr/>
              <p:nvPr/>
            </p:nvSpPr>
            <p:spPr>
              <a:xfrm>
                <a:off x="693250" y="1538350"/>
                <a:ext cx="2275" cy="1125"/>
              </a:xfrm>
              <a:custGeom>
                <a:avLst/>
                <a:gdLst/>
                <a:ahLst/>
                <a:cxnLst/>
                <a:rect l="l" t="t" r="r" b="b"/>
                <a:pathLst>
                  <a:path w="91" h="45" extrusionOk="0">
                    <a:moveTo>
                      <a:pt x="26" y="0"/>
                    </a:moveTo>
                    <a:lnTo>
                      <a:pt x="0" y="40"/>
                    </a:lnTo>
                    <a:cubicBezTo>
                      <a:pt x="2" y="40"/>
                      <a:pt x="4" y="40"/>
                      <a:pt x="7" y="40"/>
                    </a:cubicBezTo>
                    <a:cubicBezTo>
                      <a:pt x="24" y="40"/>
                      <a:pt x="45" y="35"/>
                      <a:pt x="62" y="35"/>
                    </a:cubicBezTo>
                    <a:cubicBezTo>
                      <a:pt x="74" y="35"/>
                      <a:pt x="83" y="38"/>
                      <a:pt x="88" y="44"/>
                    </a:cubicBezTo>
                    <a:cubicBezTo>
                      <a:pt x="91" y="22"/>
                      <a:pt x="84" y="16"/>
                      <a:pt x="74" y="16"/>
                    </a:cubicBezTo>
                    <a:cubicBezTo>
                      <a:pt x="64" y="16"/>
                      <a:pt x="50" y="22"/>
                      <a:pt x="40" y="22"/>
                    </a:cubicBezTo>
                    <a:cubicBezTo>
                      <a:pt x="34" y="22"/>
                      <a:pt x="29" y="20"/>
                      <a:pt x="26" y="14"/>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83" name="Google Shape;11283;p50"/>
              <p:cNvSpPr/>
              <p:nvPr/>
            </p:nvSpPr>
            <p:spPr>
              <a:xfrm>
                <a:off x="695800" y="1542475"/>
                <a:ext cx="575" cy="425"/>
              </a:xfrm>
              <a:custGeom>
                <a:avLst/>
                <a:gdLst/>
                <a:ahLst/>
                <a:cxnLst/>
                <a:rect l="l" t="t" r="r" b="b"/>
                <a:pathLst>
                  <a:path w="23" h="17" extrusionOk="0">
                    <a:moveTo>
                      <a:pt x="22" y="1"/>
                    </a:moveTo>
                    <a:cubicBezTo>
                      <a:pt x="22" y="1"/>
                      <a:pt x="21" y="1"/>
                      <a:pt x="21" y="1"/>
                    </a:cubicBezTo>
                    <a:lnTo>
                      <a:pt x="21" y="1"/>
                    </a:lnTo>
                    <a:cubicBezTo>
                      <a:pt x="22" y="1"/>
                      <a:pt x="22" y="1"/>
                      <a:pt x="22" y="1"/>
                    </a:cubicBezTo>
                    <a:close/>
                    <a:moveTo>
                      <a:pt x="21" y="1"/>
                    </a:moveTo>
                    <a:lnTo>
                      <a:pt x="21" y="1"/>
                    </a:lnTo>
                    <a:cubicBezTo>
                      <a:pt x="19" y="2"/>
                      <a:pt x="13" y="4"/>
                      <a:pt x="0" y="5"/>
                    </a:cubicBezTo>
                    <a:lnTo>
                      <a:pt x="0" y="12"/>
                    </a:lnTo>
                    <a:cubicBezTo>
                      <a:pt x="5" y="12"/>
                      <a:pt x="9" y="14"/>
                      <a:pt x="14" y="16"/>
                    </a:cubicBezTo>
                    <a:cubicBezTo>
                      <a:pt x="15" y="7"/>
                      <a:pt x="19"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84" name="Google Shape;11284;p50"/>
              <p:cNvSpPr/>
              <p:nvPr/>
            </p:nvSpPr>
            <p:spPr>
              <a:xfrm>
                <a:off x="695625" y="1542750"/>
                <a:ext cx="275" cy="250"/>
              </a:xfrm>
              <a:custGeom>
                <a:avLst/>
                <a:gdLst/>
                <a:ahLst/>
                <a:cxnLst/>
                <a:rect l="l" t="t" r="r" b="b"/>
                <a:pathLst>
                  <a:path w="11" h="10" extrusionOk="0">
                    <a:moveTo>
                      <a:pt x="8" y="0"/>
                    </a:moveTo>
                    <a:cubicBezTo>
                      <a:pt x="1" y="0"/>
                      <a:pt x="5" y="9"/>
                      <a:pt x="8" y="9"/>
                    </a:cubicBezTo>
                    <a:cubicBezTo>
                      <a:pt x="9" y="9"/>
                      <a:pt x="10" y="7"/>
                      <a:pt x="9" y="1"/>
                    </a:cubicBezTo>
                    <a:cubicBezTo>
                      <a:pt x="9" y="1"/>
                      <a:pt x="8"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85" name="Google Shape;11285;p50"/>
              <p:cNvSpPr/>
              <p:nvPr/>
            </p:nvSpPr>
            <p:spPr>
              <a:xfrm>
                <a:off x="696950" y="1542875"/>
                <a:ext cx="725" cy="1050"/>
              </a:xfrm>
              <a:custGeom>
                <a:avLst/>
                <a:gdLst/>
                <a:ahLst/>
                <a:cxnLst/>
                <a:rect l="l" t="t" r="r" b="b"/>
                <a:pathLst>
                  <a:path w="29" h="42" extrusionOk="0">
                    <a:moveTo>
                      <a:pt x="24" y="0"/>
                    </a:moveTo>
                    <a:lnTo>
                      <a:pt x="0" y="14"/>
                    </a:lnTo>
                    <a:cubicBezTo>
                      <a:pt x="0" y="28"/>
                      <a:pt x="17" y="35"/>
                      <a:pt x="7" y="42"/>
                    </a:cubicBezTo>
                    <a:cubicBezTo>
                      <a:pt x="28" y="37"/>
                      <a:pt x="28"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86" name="Google Shape;11286;p50"/>
              <p:cNvSpPr/>
              <p:nvPr/>
            </p:nvSpPr>
            <p:spPr>
              <a:xfrm>
                <a:off x="697925" y="1541950"/>
                <a:ext cx="325" cy="275"/>
              </a:xfrm>
              <a:custGeom>
                <a:avLst/>
                <a:gdLst/>
                <a:ahLst/>
                <a:cxnLst/>
                <a:rect l="l" t="t" r="r" b="b"/>
                <a:pathLst>
                  <a:path w="13" h="11" extrusionOk="0">
                    <a:moveTo>
                      <a:pt x="12" y="0"/>
                    </a:moveTo>
                    <a:lnTo>
                      <a:pt x="1" y="7"/>
                    </a:lnTo>
                    <a:cubicBezTo>
                      <a:pt x="1" y="9"/>
                      <a:pt x="1" y="11"/>
                      <a:pt x="3" y="11"/>
                    </a:cubicBezTo>
                    <a:cubicBezTo>
                      <a:pt x="4" y="11"/>
                      <a:pt x="7" y="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87" name="Google Shape;11287;p50"/>
              <p:cNvSpPr/>
              <p:nvPr/>
            </p:nvSpPr>
            <p:spPr>
              <a:xfrm>
                <a:off x="697350" y="1541750"/>
                <a:ext cx="650" cy="675"/>
              </a:xfrm>
              <a:custGeom>
                <a:avLst/>
                <a:gdLst/>
                <a:ahLst/>
                <a:cxnLst/>
                <a:rect l="l" t="t" r="r" b="b"/>
                <a:pathLst>
                  <a:path w="26" h="27" extrusionOk="0">
                    <a:moveTo>
                      <a:pt x="24" y="1"/>
                    </a:moveTo>
                    <a:cubicBezTo>
                      <a:pt x="23" y="1"/>
                      <a:pt x="20" y="5"/>
                      <a:pt x="15" y="17"/>
                    </a:cubicBezTo>
                    <a:cubicBezTo>
                      <a:pt x="16" y="13"/>
                      <a:pt x="16" y="12"/>
                      <a:pt x="16" y="12"/>
                    </a:cubicBezTo>
                    <a:cubicBezTo>
                      <a:pt x="15" y="12"/>
                      <a:pt x="9" y="20"/>
                      <a:pt x="1" y="27"/>
                    </a:cubicBezTo>
                    <a:lnTo>
                      <a:pt x="24" y="15"/>
                    </a:lnTo>
                    <a:cubicBezTo>
                      <a:pt x="24" y="1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88" name="Google Shape;11288;p50"/>
              <p:cNvSpPr/>
              <p:nvPr/>
            </p:nvSpPr>
            <p:spPr>
              <a:xfrm>
                <a:off x="696200" y="1541125"/>
                <a:ext cx="1075" cy="1025"/>
              </a:xfrm>
              <a:custGeom>
                <a:avLst/>
                <a:gdLst/>
                <a:ahLst/>
                <a:cxnLst/>
                <a:rect l="l" t="t" r="r" b="b"/>
                <a:pathLst>
                  <a:path w="43" h="41" extrusionOk="0">
                    <a:moveTo>
                      <a:pt x="42" y="1"/>
                    </a:moveTo>
                    <a:cubicBezTo>
                      <a:pt x="7" y="1"/>
                      <a:pt x="0" y="40"/>
                      <a:pt x="37" y="40"/>
                    </a:cubicBezTo>
                    <a:cubicBezTo>
                      <a:pt x="30" y="24"/>
                      <a:pt x="19" y="15"/>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89" name="Google Shape;11289;p50"/>
              <p:cNvSpPr/>
              <p:nvPr/>
            </p:nvSpPr>
            <p:spPr>
              <a:xfrm>
                <a:off x="695450" y="1537600"/>
                <a:ext cx="600" cy="675"/>
              </a:xfrm>
              <a:custGeom>
                <a:avLst/>
                <a:gdLst/>
                <a:ahLst/>
                <a:cxnLst/>
                <a:rect l="l" t="t" r="r" b="b"/>
                <a:pathLst>
                  <a:path w="24" h="27" extrusionOk="0">
                    <a:moveTo>
                      <a:pt x="16" y="0"/>
                    </a:moveTo>
                    <a:lnTo>
                      <a:pt x="0" y="17"/>
                    </a:lnTo>
                    <a:cubicBezTo>
                      <a:pt x="1" y="16"/>
                      <a:pt x="2" y="15"/>
                      <a:pt x="3" y="15"/>
                    </a:cubicBezTo>
                    <a:cubicBezTo>
                      <a:pt x="9" y="15"/>
                      <a:pt x="15" y="26"/>
                      <a:pt x="19" y="26"/>
                    </a:cubicBezTo>
                    <a:cubicBezTo>
                      <a:pt x="21" y="26"/>
                      <a:pt x="22" y="25"/>
                      <a:pt x="23" y="21"/>
                    </a:cubicBezTo>
                    <a:lnTo>
                      <a:pt x="1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90" name="Google Shape;11290;p50"/>
              <p:cNvSpPr/>
              <p:nvPr/>
            </p:nvSpPr>
            <p:spPr>
              <a:xfrm>
                <a:off x="699900" y="1542975"/>
                <a:ext cx="425" cy="1250"/>
              </a:xfrm>
              <a:custGeom>
                <a:avLst/>
                <a:gdLst/>
                <a:ahLst/>
                <a:cxnLst/>
                <a:rect l="l" t="t" r="r" b="b"/>
                <a:pathLst>
                  <a:path w="17" h="50" extrusionOk="0">
                    <a:moveTo>
                      <a:pt x="17" y="1"/>
                    </a:moveTo>
                    <a:lnTo>
                      <a:pt x="1" y="12"/>
                    </a:lnTo>
                    <a:cubicBezTo>
                      <a:pt x="5" y="22"/>
                      <a:pt x="14" y="29"/>
                      <a:pt x="15" y="42"/>
                    </a:cubicBezTo>
                    <a:lnTo>
                      <a:pt x="15" y="42"/>
                    </a:lnTo>
                    <a:cubicBezTo>
                      <a:pt x="15" y="28"/>
                      <a:pt x="17" y="15"/>
                      <a:pt x="17" y="1"/>
                    </a:cubicBezTo>
                    <a:close/>
                    <a:moveTo>
                      <a:pt x="15" y="42"/>
                    </a:moveTo>
                    <a:cubicBezTo>
                      <a:pt x="15" y="44"/>
                      <a:pt x="15" y="47"/>
                      <a:pt x="15" y="50"/>
                    </a:cubicBezTo>
                    <a:cubicBezTo>
                      <a:pt x="15" y="47"/>
                      <a:pt x="15" y="44"/>
                      <a:pt x="15"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91" name="Google Shape;11291;p50"/>
              <p:cNvSpPr/>
              <p:nvPr/>
            </p:nvSpPr>
            <p:spPr>
              <a:xfrm>
                <a:off x="700300" y="1542550"/>
                <a:ext cx="675" cy="450"/>
              </a:xfrm>
              <a:custGeom>
                <a:avLst/>
                <a:gdLst/>
                <a:ahLst/>
                <a:cxnLst/>
                <a:rect l="l" t="t" r="r" b="b"/>
                <a:pathLst>
                  <a:path w="27" h="18" extrusionOk="0">
                    <a:moveTo>
                      <a:pt x="18" y="0"/>
                    </a:moveTo>
                    <a:cubicBezTo>
                      <a:pt x="6" y="0"/>
                      <a:pt x="3" y="8"/>
                      <a:pt x="1" y="18"/>
                    </a:cubicBezTo>
                    <a:lnTo>
                      <a:pt x="26" y="2"/>
                    </a:lnTo>
                    <a:cubicBezTo>
                      <a:pt x="23" y="1"/>
                      <a:pt x="20"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92" name="Google Shape;11292;p50"/>
              <p:cNvSpPr/>
              <p:nvPr/>
            </p:nvSpPr>
            <p:spPr>
              <a:xfrm>
                <a:off x="697650" y="1540425"/>
                <a:ext cx="1225" cy="900"/>
              </a:xfrm>
              <a:custGeom>
                <a:avLst/>
                <a:gdLst/>
                <a:ahLst/>
                <a:cxnLst/>
                <a:rect l="l" t="t" r="r" b="b"/>
                <a:pathLst>
                  <a:path w="49" h="36" extrusionOk="0">
                    <a:moveTo>
                      <a:pt x="42" y="1"/>
                    </a:moveTo>
                    <a:lnTo>
                      <a:pt x="0" y="36"/>
                    </a:lnTo>
                    <a:lnTo>
                      <a:pt x="0" y="36"/>
                    </a:lnTo>
                    <a:lnTo>
                      <a:pt x="49" y="3"/>
                    </a:lnTo>
                    <a:lnTo>
                      <a:pt x="4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93" name="Google Shape;11293;p50"/>
              <p:cNvSpPr/>
              <p:nvPr/>
            </p:nvSpPr>
            <p:spPr>
              <a:xfrm>
                <a:off x="701825" y="1544250"/>
                <a:ext cx="700" cy="1025"/>
              </a:xfrm>
              <a:custGeom>
                <a:avLst/>
                <a:gdLst/>
                <a:ahLst/>
                <a:cxnLst/>
                <a:rect l="l" t="t" r="r" b="b"/>
                <a:pathLst>
                  <a:path w="28" h="41" extrusionOk="0">
                    <a:moveTo>
                      <a:pt x="28" y="1"/>
                    </a:moveTo>
                    <a:lnTo>
                      <a:pt x="16" y="15"/>
                    </a:lnTo>
                    <a:lnTo>
                      <a:pt x="0" y="40"/>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94" name="Google Shape;11294;p50"/>
              <p:cNvSpPr/>
              <p:nvPr/>
            </p:nvSpPr>
            <p:spPr>
              <a:xfrm>
                <a:off x="703325" y="1544675"/>
                <a:ext cx="1300" cy="1350"/>
              </a:xfrm>
              <a:custGeom>
                <a:avLst/>
                <a:gdLst/>
                <a:ahLst/>
                <a:cxnLst/>
                <a:rect l="l" t="t" r="r" b="b"/>
                <a:pathLst>
                  <a:path w="52" h="54" extrusionOk="0">
                    <a:moveTo>
                      <a:pt x="12" y="0"/>
                    </a:moveTo>
                    <a:lnTo>
                      <a:pt x="12" y="0"/>
                    </a:lnTo>
                    <a:cubicBezTo>
                      <a:pt x="0" y="21"/>
                      <a:pt x="19" y="40"/>
                      <a:pt x="7" y="53"/>
                    </a:cubicBezTo>
                    <a:cubicBezTo>
                      <a:pt x="24" y="51"/>
                      <a:pt x="38" y="33"/>
                      <a:pt x="51" y="16"/>
                    </a:cubicBezTo>
                    <a:lnTo>
                      <a:pt x="51" y="16"/>
                    </a:lnTo>
                    <a:cubicBezTo>
                      <a:pt x="47" y="19"/>
                      <a:pt x="43" y="21"/>
                      <a:pt x="38" y="21"/>
                    </a:cubicBezTo>
                    <a:cubicBezTo>
                      <a:pt x="30" y="21"/>
                      <a:pt x="21" y="1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95" name="Google Shape;11295;p50"/>
              <p:cNvSpPr/>
              <p:nvPr/>
            </p:nvSpPr>
            <p:spPr>
              <a:xfrm>
                <a:off x="704600" y="1544425"/>
                <a:ext cx="600" cy="675"/>
              </a:xfrm>
              <a:custGeom>
                <a:avLst/>
                <a:gdLst/>
                <a:ahLst/>
                <a:cxnLst/>
                <a:rect l="l" t="t" r="r" b="b"/>
                <a:pathLst>
                  <a:path w="24" h="27" extrusionOk="0">
                    <a:moveTo>
                      <a:pt x="24" y="1"/>
                    </a:moveTo>
                    <a:lnTo>
                      <a:pt x="24" y="1"/>
                    </a:lnTo>
                    <a:cubicBezTo>
                      <a:pt x="14" y="8"/>
                      <a:pt x="7" y="17"/>
                      <a:pt x="0" y="26"/>
                    </a:cubicBezTo>
                    <a:cubicBezTo>
                      <a:pt x="10" y="19"/>
                      <a:pt x="17" y="1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96" name="Google Shape;11296;p50"/>
              <p:cNvSpPr/>
              <p:nvPr/>
            </p:nvSpPr>
            <p:spPr>
              <a:xfrm>
                <a:off x="701700" y="1542875"/>
                <a:ext cx="325" cy="950"/>
              </a:xfrm>
              <a:custGeom>
                <a:avLst/>
                <a:gdLst/>
                <a:ahLst/>
                <a:cxnLst/>
                <a:rect l="l" t="t" r="r" b="b"/>
                <a:pathLst>
                  <a:path w="13" h="38" extrusionOk="0">
                    <a:moveTo>
                      <a:pt x="3" y="0"/>
                    </a:moveTo>
                    <a:cubicBezTo>
                      <a:pt x="1" y="14"/>
                      <a:pt x="5" y="26"/>
                      <a:pt x="12" y="37"/>
                    </a:cubicBezTo>
                    <a:lnTo>
                      <a:pt x="10" y="3"/>
                    </a:lnTo>
                    <a:cubicBezTo>
                      <a:pt x="7" y="3"/>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97" name="Google Shape;11297;p50"/>
              <p:cNvSpPr/>
              <p:nvPr/>
            </p:nvSpPr>
            <p:spPr>
              <a:xfrm>
                <a:off x="701925" y="1542925"/>
                <a:ext cx="500" cy="150"/>
              </a:xfrm>
              <a:custGeom>
                <a:avLst/>
                <a:gdLst/>
                <a:ahLst/>
                <a:cxnLst/>
                <a:rect l="l" t="t" r="r" b="b"/>
                <a:pathLst>
                  <a:path w="20" h="6" extrusionOk="0">
                    <a:moveTo>
                      <a:pt x="1" y="1"/>
                    </a:moveTo>
                    <a:lnTo>
                      <a:pt x="19"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98" name="Google Shape;11298;p50"/>
              <p:cNvSpPr/>
              <p:nvPr/>
            </p:nvSpPr>
            <p:spPr>
              <a:xfrm>
                <a:off x="701700" y="1542800"/>
                <a:ext cx="75" cy="100"/>
              </a:xfrm>
              <a:custGeom>
                <a:avLst/>
                <a:gdLst/>
                <a:ahLst/>
                <a:cxnLst/>
                <a:rect l="l" t="t" r="r" b="b"/>
                <a:pathLst>
                  <a:path w="3" h="4" extrusionOk="0">
                    <a:moveTo>
                      <a:pt x="2" y="1"/>
                    </a:moveTo>
                    <a:cubicBezTo>
                      <a:pt x="2" y="1"/>
                      <a:pt x="2" y="1"/>
                      <a:pt x="1" y="3"/>
                    </a:cubicBezTo>
                    <a:lnTo>
                      <a:pt x="3" y="3"/>
                    </a:lnTo>
                    <a:cubicBezTo>
                      <a:pt x="3" y="2"/>
                      <a:pt x="3"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299" name="Google Shape;11299;p50"/>
              <p:cNvSpPr/>
              <p:nvPr/>
            </p:nvSpPr>
            <p:spPr>
              <a:xfrm>
                <a:off x="699800" y="1539850"/>
                <a:ext cx="1100" cy="1650"/>
              </a:xfrm>
              <a:custGeom>
                <a:avLst/>
                <a:gdLst/>
                <a:ahLst/>
                <a:cxnLst/>
                <a:rect l="l" t="t" r="r" b="b"/>
                <a:pathLst>
                  <a:path w="44" h="66" extrusionOk="0">
                    <a:moveTo>
                      <a:pt x="28" y="1"/>
                    </a:moveTo>
                    <a:lnTo>
                      <a:pt x="28" y="1"/>
                    </a:lnTo>
                    <a:cubicBezTo>
                      <a:pt x="14" y="21"/>
                      <a:pt x="25" y="41"/>
                      <a:pt x="3" y="63"/>
                    </a:cubicBezTo>
                    <a:lnTo>
                      <a:pt x="3" y="63"/>
                    </a:lnTo>
                    <a:cubicBezTo>
                      <a:pt x="19" y="48"/>
                      <a:pt x="43" y="34"/>
                      <a:pt x="28" y="1"/>
                    </a:cubicBezTo>
                    <a:close/>
                    <a:moveTo>
                      <a:pt x="3" y="63"/>
                    </a:moveTo>
                    <a:cubicBezTo>
                      <a:pt x="2" y="64"/>
                      <a:pt x="1" y="65"/>
                      <a:pt x="0" y="66"/>
                    </a:cubicBezTo>
                    <a:cubicBezTo>
                      <a:pt x="1" y="65"/>
                      <a:pt x="2" y="64"/>
                      <a:pt x="3" y="6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00" name="Google Shape;11300;p50"/>
              <p:cNvSpPr/>
              <p:nvPr/>
            </p:nvSpPr>
            <p:spPr>
              <a:xfrm>
                <a:off x="701000" y="1541475"/>
                <a:ext cx="725" cy="850"/>
              </a:xfrm>
              <a:custGeom>
                <a:avLst/>
                <a:gdLst/>
                <a:ahLst/>
                <a:cxnLst/>
                <a:rect l="l" t="t" r="r" b="b"/>
                <a:pathLst>
                  <a:path w="29" h="34" extrusionOk="0">
                    <a:moveTo>
                      <a:pt x="8" y="1"/>
                    </a:moveTo>
                    <a:cubicBezTo>
                      <a:pt x="5" y="10"/>
                      <a:pt x="8" y="24"/>
                      <a:pt x="1" y="33"/>
                    </a:cubicBezTo>
                    <a:lnTo>
                      <a:pt x="29" y="1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01" name="Google Shape;11301;p50"/>
              <p:cNvSpPr/>
              <p:nvPr/>
            </p:nvSpPr>
            <p:spPr>
              <a:xfrm>
                <a:off x="701650" y="1541600"/>
                <a:ext cx="375" cy="300"/>
              </a:xfrm>
              <a:custGeom>
                <a:avLst/>
                <a:gdLst/>
                <a:ahLst/>
                <a:cxnLst/>
                <a:rect l="l" t="t" r="r" b="b"/>
                <a:pathLst>
                  <a:path w="15" h="12" extrusionOk="0">
                    <a:moveTo>
                      <a:pt x="14" y="0"/>
                    </a:moveTo>
                    <a:lnTo>
                      <a:pt x="0" y="7"/>
                    </a:lnTo>
                    <a:lnTo>
                      <a:pt x="9" y="12"/>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02" name="Google Shape;11302;p50"/>
              <p:cNvSpPr/>
              <p:nvPr/>
            </p:nvSpPr>
            <p:spPr>
              <a:xfrm>
                <a:off x="703950" y="1542875"/>
                <a:ext cx="1200" cy="725"/>
              </a:xfrm>
              <a:custGeom>
                <a:avLst/>
                <a:gdLst/>
                <a:ahLst/>
                <a:cxnLst/>
                <a:rect l="l" t="t" r="r" b="b"/>
                <a:pathLst>
                  <a:path w="48" h="29" extrusionOk="0">
                    <a:moveTo>
                      <a:pt x="13" y="0"/>
                    </a:moveTo>
                    <a:cubicBezTo>
                      <a:pt x="8" y="10"/>
                      <a:pt x="1" y="28"/>
                      <a:pt x="15" y="28"/>
                    </a:cubicBezTo>
                    <a:cubicBezTo>
                      <a:pt x="21" y="20"/>
                      <a:pt x="32" y="14"/>
                      <a:pt x="43" y="14"/>
                    </a:cubicBezTo>
                    <a:cubicBezTo>
                      <a:pt x="44" y="14"/>
                      <a:pt x="46" y="14"/>
                      <a:pt x="47" y="14"/>
                    </a:cubicBezTo>
                    <a:cubicBezTo>
                      <a:pt x="38" y="5"/>
                      <a:pt x="24"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03" name="Google Shape;11303;p50"/>
              <p:cNvSpPr/>
              <p:nvPr/>
            </p:nvSpPr>
            <p:spPr>
              <a:xfrm>
                <a:off x="703150" y="1543075"/>
                <a:ext cx="75" cy="100"/>
              </a:xfrm>
              <a:custGeom>
                <a:avLst/>
                <a:gdLst/>
                <a:ahLst/>
                <a:cxnLst/>
                <a:rect l="l" t="t" r="r" b="b"/>
                <a:pathLst>
                  <a:path w="3" h="4" extrusionOk="0">
                    <a:moveTo>
                      <a:pt x="3" y="0"/>
                    </a:moveTo>
                    <a:cubicBezTo>
                      <a:pt x="2" y="0"/>
                      <a:pt x="2" y="2"/>
                      <a:pt x="1" y="4"/>
                    </a:cubicBezTo>
                    <a:lnTo>
                      <a:pt x="3" y="4"/>
                    </a:ln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04" name="Google Shape;11304;p50"/>
              <p:cNvSpPr/>
              <p:nvPr/>
            </p:nvSpPr>
            <p:spPr>
              <a:xfrm>
                <a:off x="708025" y="1543275"/>
                <a:ext cx="75" cy="150"/>
              </a:xfrm>
              <a:custGeom>
                <a:avLst/>
                <a:gdLst/>
                <a:ahLst/>
                <a:cxnLst/>
                <a:rect l="l" t="t" r="r" b="b"/>
                <a:pathLst>
                  <a:path w="3" h="6" extrusionOk="0">
                    <a:moveTo>
                      <a:pt x="0" y="0"/>
                    </a:moveTo>
                    <a:lnTo>
                      <a:pt x="0" y="5"/>
                    </a:lnTo>
                    <a:lnTo>
                      <a:pt x="3" y="5"/>
                    </a:lnTo>
                    <a:cubicBezTo>
                      <a:pt x="0" y="5"/>
                      <a:pt x="0"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05" name="Google Shape;11305;p50"/>
              <p:cNvSpPr/>
              <p:nvPr/>
            </p:nvSpPr>
            <p:spPr>
              <a:xfrm>
                <a:off x="703675" y="1542600"/>
                <a:ext cx="625" cy="350"/>
              </a:xfrm>
              <a:custGeom>
                <a:avLst/>
                <a:gdLst/>
                <a:ahLst/>
                <a:cxnLst/>
                <a:rect l="l" t="t" r="r" b="b"/>
                <a:pathLst>
                  <a:path w="25" h="14" extrusionOk="0">
                    <a:moveTo>
                      <a:pt x="15" y="0"/>
                    </a:moveTo>
                    <a:cubicBezTo>
                      <a:pt x="10" y="0"/>
                      <a:pt x="5" y="7"/>
                      <a:pt x="0" y="14"/>
                    </a:cubicBezTo>
                    <a:cubicBezTo>
                      <a:pt x="5" y="12"/>
                      <a:pt x="10" y="10"/>
                      <a:pt x="16" y="10"/>
                    </a:cubicBezTo>
                    <a:cubicBezTo>
                      <a:pt x="18" y="10"/>
                      <a:pt x="21" y="11"/>
                      <a:pt x="24" y="11"/>
                    </a:cubicBezTo>
                    <a:cubicBezTo>
                      <a:pt x="24" y="6"/>
                      <a:pt x="25" y="3"/>
                      <a:pt x="24" y="3"/>
                    </a:cubicBezTo>
                    <a:cubicBezTo>
                      <a:pt x="23" y="3"/>
                      <a:pt x="22" y="4"/>
                      <a:pt x="21" y="4"/>
                    </a:cubicBezTo>
                    <a:cubicBezTo>
                      <a:pt x="19" y="2"/>
                      <a:pt x="17"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06" name="Google Shape;11306;p50"/>
              <p:cNvSpPr/>
              <p:nvPr/>
            </p:nvSpPr>
            <p:spPr>
              <a:xfrm>
                <a:off x="705650" y="1543625"/>
                <a:ext cx="425" cy="600"/>
              </a:xfrm>
              <a:custGeom>
                <a:avLst/>
                <a:gdLst/>
                <a:ahLst/>
                <a:cxnLst/>
                <a:rect l="l" t="t" r="r" b="b"/>
                <a:pathLst>
                  <a:path w="17" h="24" extrusionOk="0">
                    <a:moveTo>
                      <a:pt x="0" y="0"/>
                    </a:moveTo>
                    <a:lnTo>
                      <a:pt x="0" y="0"/>
                    </a:lnTo>
                    <a:cubicBezTo>
                      <a:pt x="4" y="10"/>
                      <a:pt x="9" y="24"/>
                      <a:pt x="14" y="24"/>
                    </a:cubicBezTo>
                    <a:cubicBezTo>
                      <a:pt x="15" y="24"/>
                      <a:pt x="16" y="23"/>
                      <a:pt x="16" y="21"/>
                    </a:cubicBezTo>
                    <a:cubicBezTo>
                      <a:pt x="12" y="14"/>
                      <a:pt x="7"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07" name="Google Shape;11307;p50"/>
              <p:cNvSpPr/>
              <p:nvPr/>
            </p:nvSpPr>
            <p:spPr>
              <a:xfrm>
                <a:off x="703200" y="1543400"/>
                <a:ext cx="100" cy="175"/>
              </a:xfrm>
              <a:custGeom>
                <a:avLst/>
                <a:gdLst/>
                <a:ahLst/>
                <a:cxnLst/>
                <a:rect l="l" t="t" r="r" b="b"/>
                <a:pathLst>
                  <a:path w="4" h="7" extrusionOk="0">
                    <a:moveTo>
                      <a:pt x="3" y="0"/>
                    </a:moveTo>
                    <a:lnTo>
                      <a:pt x="1" y="2"/>
                    </a:lnTo>
                    <a:cubicBezTo>
                      <a:pt x="2" y="5"/>
                      <a:pt x="2" y="7"/>
                      <a:pt x="3" y="7"/>
                    </a:cubicBezTo>
                    <a:cubicBezTo>
                      <a:pt x="3" y="7"/>
                      <a:pt x="3" y="4"/>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08" name="Google Shape;11308;p50"/>
              <p:cNvSpPr/>
              <p:nvPr/>
            </p:nvSpPr>
            <p:spPr>
              <a:xfrm>
                <a:off x="703200" y="1542925"/>
                <a:ext cx="500" cy="500"/>
              </a:xfrm>
              <a:custGeom>
                <a:avLst/>
                <a:gdLst/>
                <a:ahLst/>
                <a:cxnLst/>
                <a:rect l="l" t="t" r="r" b="b"/>
                <a:pathLst>
                  <a:path w="20" h="20" extrusionOk="0">
                    <a:moveTo>
                      <a:pt x="19" y="1"/>
                    </a:moveTo>
                    <a:cubicBezTo>
                      <a:pt x="12" y="3"/>
                      <a:pt x="8" y="5"/>
                      <a:pt x="1" y="10"/>
                    </a:cubicBezTo>
                    <a:cubicBezTo>
                      <a:pt x="1" y="12"/>
                      <a:pt x="1" y="14"/>
                      <a:pt x="3" y="19"/>
                    </a:cubicBezTo>
                    <a:cubicBezTo>
                      <a:pt x="10" y="12"/>
                      <a:pt x="15"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09" name="Google Shape;11309;p50"/>
              <p:cNvSpPr/>
              <p:nvPr/>
            </p:nvSpPr>
            <p:spPr>
              <a:xfrm>
                <a:off x="707500" y="1538000"/>
                <a:ext cx="2275" cy="5300"/>
              </a:xfrm>
              <a:custGeom>
                <a:avLst/>
                <a:gdLst/>
                <a:ahLst/>
                <a:cxnLst/>
                <a:rect l="l" t="t" r="r" b="b"/>
                <a:pathLst>
                  <a:path w="91" h="212" extrusionOk="0">
                    <a:moveTo>
                      <a:pt x="65" y="1"/>
                    </a:moveTo>
                    <a:lnTo>
                      <a:pt x="65" y="1"/>
                    </a:lnTo>
                    <a:cubicBezTo>
                      <a:pt x="64" y="22"/>
                      <a:pt x="52" y="42"/>
                      <a:pt x="39" y="42"/>
                    </a:cubicBezTo>
                    <a:cubicBezTo>
                      <a:pt x="33" y="42"/>
                      <a:pt x="27" y="37"/>
                      <a:pt x="21" y="26"/>
                    </a:cubicBezTo>
                    <a:cubicBezTo>
                      <a:pt x="0" y="47"/>
                      <a:pt x="5" y="151"/>
                      <a:pt x="21" y="211"/>
                    </a:cubicBezTo>
                    <a:cubicBezTo>
                      <a:pt x="21" y="193"/>
                      <a:pt x="31" y="177"/>
                      <a:pt x="44" y="167"/>
                    </a:cubicBezTo>
                    <a:cubicBezTo>
                      <a:pt x="37" y="149"/>
                      <a:pt x="0" y="126"/>
                      <a:pt x="19" y="98"/>
                    </a:cubicBezTo>
                    <a:cubicBezTo>
                      <a:pt x="25" y="94"/>
                      <a:pt x="30" y="93"/>
                      <a:pt x="34" y="93"/>
                    </a:cubicBezTo>
                    <a:cubicBezTo>
                      <a:pt x="47" y="93"/>
                      <a:pt x="45" y="113"/>
                      <a:pt x="54" y="126"/>
                    </a:cubicBezTo>
                    <a:cubicBezTo>
                      <a:pt x="44" y="86"/>
                      <a:pt x="91" y="68"/>
                      <a:pt x="84" y="12"/>
                    </a:cubicBezTo>
                    <a:lnTo>
                      <a:pt x="84" y="12"/>
                    </a:lnTo>
                    <a:lnTo>
                      <a:pt x="63" y="33"/>
                    </a:lnTo>
                    <a:cubicBezTo>
                      <a:pt x="63" y="24"/>
                      <a:pt x="70" y="10"/>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10" name="Google Shape;11310;p50"/>
              <p:cNvSpPr/>
              <p:nvPr/>
            </p:nvSpPr>
            <p:spPr>
              <a:xfrm>
                <a:off x="706750" y="1543100"/>
                <a:ext cx="1225" cy="1250"/>
              </a:xfrm>
              <a:custGeom>
                <a:avLst/>
                <a:gdLst/>
                <a:ahLst/>
                <a:cxnLst/>
                <a:rect l="l" t="t" r="r" b="b"/>
                <a:pathLst>
                  <a:path w="49" h="50" extrusionOk="0">
                    <a:moveTo>
                      <a:pt x="10" y="1"/>
                    </a:moveTo>
                    <a:lnTo>
                      <a:pt x="0" y="5"/>
                    </a:lnTo>
                    <a:cubicBezTo>
                      <a:pt x="10" y="12"/>
                      <a:pt x="16" y="24"/>
                      <a:pt x="28" y="49"/>
                    </a:cubicBezTo>
                    <a:cubicBezTo>
                      <a:pt x="40" y="40"/>
                      <a:pt x="47" y="26"/>
                      <a:pt x="49" y="12"/>
                    </a:cubicBezTo>
                    <a:lnTo>
                      <a:pt x="7" y="5"/>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11" name="Google Shape;11311;p50"/>
              <p:cNvSpPr/>
              <p:nvPr/>
            </p:nvSpPr>
            <p:spPr>
              <a:xfrm>
                <a:off x="705125" y="1541025"/>
                <a:ext cx="1650" cy="2675"/>
              </a:xfrm>
              <a:custGeom>
                <a:avLst/>
                <a:gdLst/>
                <a:ahLst/>
                <a:cxnLst/>
                <a:rect l="l" t="t" r="r" b="b"/>
                <a:pathLst>
                  <a:path w="66" h="107" extrusionOk="0">
                    <a:moveTo>
                      <a:pt x="24" y="86"/>
                    </a:moveTo>
                    <a:lnTo>
                      <a:pt x="24" y="86"/>
                    </a:lnTo>
                    <a:cubicBezTo>
                      <a:pt x="35" y="93"/>
                      <a:pt x="24" y="95"/>
                      <a:pt x="21" y="97"/>
                    </a:cubicBezTo>
                    <a:lnTo>
                      <a:pt x="21" y="102"/>
                    </a:lnTo>
                    <a:cubicBezTo>
                      <a:pt x="19" y="99"/>
                      <a:pt x="19" y="97"/>
                      <a:pt x="20" y="97"/>
                    </a:cubicBezTo>
                    <a:cubicBezTo>
                      <a:pt x="20" y="97"/>
                      <a:pt x="21" y="97"/>
                      <a:pt x="21" y="97"/>
                    </a:cubicBezTo>
                    <a:cubicBezTo>
                      <a:pt x="21" y="93"/>
                      <a:pt x="24" y="90"/>
                      <a:pt x="24" y="86"/>
                    </a:cubicBezTo>
                    <a:close/>
                    <a:moveTo>
                      <a:pt x="49" y="0"/>
                    </a:moveTo>
                    <a:cubicBezTo>
                      <a:pt x="24" y="0"/>
                      <a:pt x="28" y="28"/>
                      <a:pt x="12" y="42"/>
                    </a:cubicBezTo>
                    <a:cubicBezTo>
                      <a:pt x="16" y="41"/>
                      <a:pt x="19" y="41"/>
                      <a:pt x="21" y="41"/>
                    </a:cubicBezTo>
                    <a:cubicBezTo>
                      <a:pt x="44" y="41"/>
                      <a:pt x="1" y="60"/>
                      <a:pt x="26" y="81"/>
                    </a:cubicBezTo>
                    <a:cubicBezTo>
                      <a:pt x="19" y="86"/>
                      <a:pt x="10" y="88"/>
                      <a:pt x="0" y="88"/>
                    </a:cubicBezTo>
                    <a:cubicBezTo>
                      <a:pt x="10" y="93"/>
                      <a:pt x="17" y="100"/>
                      <a:pt x="21" y="107"/>
                    </a:cubicBezTo>
                    <a:lnTo>
                      <a:pt x="21" y="104"/>
                    </a:lnTo>
                    <a:lnTo>
                      <a:pt x="65" y="88"/>
                    </a:lnTo>
                    <a:cubicBezTo>
                      <a:pt x="57" y="85"/>
                      <a:pt x="48" y="83"/>
                      <a:pt x="40" y="83"/>
                    </a:cubicBezTo>
                    <a:cubicBezTo>
                      <a:pt x="35" y="83"/>
                      <a:pt x="30" y="84"/>
                      <a:pt x="26" y="86"/>
                    </a:cubicBezTo>
                    <a:cubicBezTo>
                      <a:pt x="35" y="51"/>
                      <a:pt x="58" y="39"/>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12" name="Google Shape;11312;p50"/>
              <p:cNvSpPr/>
              <p:nvPr/>
            </p:nvSpPr>
            <p:spPr>
              <a:xfrm>
                <a:off x="701400" y="1538175"/>
                <a:ext cx="150" cy="250"/>
              </a:xfrm>
              <a:custGeom>
                <a:avLst/>
                <a:gdLst/>
                <a:ahLst/>
                <a:cxnLst/>
                <a:rect l="l" t="t" r="r" b="b"/>
                <a:pathLst>
                  <a:path w="6" h="10" extrusionOk="0">
                    <a:moveTo>
                      <a:pt x="1" y="0"/>
                    </a:moveTo>
                    <a:cubicBezTo>
                      <a:pt x="1" y="3"/>
                      <a:pt x="1" y="5"/>
                      <a:pt x="1" y="10"/>
                    </a:cubicBezTo>
                    <a:cubicBezTo>
                      <a:pt x="3" y="5"/>
                      <a:pt x="6"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13" name="Google Shape;11313;p50"/>
              <p:cNvSpPr/>
              <p:nvPr/>
            </p:nvSpPr>
            <p:spPr>
              <a:xfrm>
                <a:off x="700775" y="1538400"/>
                <a:ext cx="1075" cy="2525"/>
              </a:xfrm>
              <a:custGeom>
                <a:avLst/>
                <a:gdLst/>
                <a:ahLst/>
                <a:cxnLst/>
                <a:rect l="l" t="t" r="r" b="b"/>
                <a:pathLst>
                  <a:path w="43" h="101" extrusionOk="0">
                    <a:moveTo>
                      <a:pt x="26" y="1"/>
                    </a:moveTo>
                    <a:lnTo>
                      <a:pt x="26" y="1"/>
                    </a:lnTo>
                    <a:cubicBezTo>
                      <a:pt x="19" y="8"/>
                      <a:pt x="0" y="19"/>
                      <a:pt x="14" y="40"/>
                    </a:cubicBezTo>
                    <a:lnTo>
                      <a:pt x="19" y="36"/>
                    </a:lnTo>
                    <a:cubicBezTo>
                      <a:pt x="31" y="54"/>
                      <a:pt x="40" y="77"/>
                      <a:pt x="40" y="100"/>
                    </a:cubicBezTo>
                    <a:cubicBezTo>
                      <a:pt x="42" y="70"/>
                      <a:pt x="40" y="42"/>
                      <a:pt x="38" y="15"/>
                    </a:cubicBezTo>
                    <a:cubicBezTo>
                      <a:pt x="34" y="19"/>
                      <a:pt x="30" y="27"/>
                      <a:pt x="23" y="27"/>
                    </a:cubicBezTo>
                    <a:cubicBezTo>
                      <a:pt x="22" y="27"/>
                      <a:pt x="20" y="27"/>
                      <a:pt x="19" y="26"/>
                    </a:cubicBezTo>
                    <a:cubicBezTo>
                      <a:pt x="14" y="15"/>
                      <a:pt x="24" y="10"/>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14" name="Google Shape;11314;p50"/>
              <p:cNvSpPr/>
              <p:nvPr/>
            </p:nvSpPr>
            <p:spPr>
              <a:xfrm>
                <a:off x="703675" y="1539675"/>
                <a:ext cx="900" cy="1125"/>
              </a:xfrm>
              <a:custGeom>
                <a:avLst/>
                <a:gdLst/>
                <a:ahLst/>
                <a:cxnLst/>
                <a:rect l="l" t="t" r="r" b="b"/>
                <a:pathLst>
                  <a:path w="36" h="45" extrusionOk="0">
                    <a:moveTo>
                      <a:pt x="24" y="1"/>
                    </a:moveTo>
                    <a:lnTo>
                      <a:pt x="21" y="19"/>
                    </a:lnTo>
                    <a:cubicBezTo>
                      <a:pt x="18" y="17"/>
                      <a:pt x="16" y="16"/>
                      <a:pt x="14" y="16"/>
                    </a:cubicBezTo>
                    <a:cubicBezTo>
                      <a:pt x="5" y="16"/>
                      <a:pt x="4" y="34"/>
                      <a:pt x="0" y="45"/>
                    </a:cubicBezTo>
                    <a:lnTo>
                      <a:pt x="35" y="31"/>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15" name="Google Shape;11315;p50"/>
              <p:cNvSpPr/>
              <p:nvPr/>
            </p:nvSpPr>
            <p:spPr>
              <a:xfrm>
                <a:off x="707950" y="1543500"/>
                <a:ext cx="625" cy="1250"/>
              </a:xfrm>
              <a:custGeom>
                <a:avLst/>
                <a:gdLst/>
                <a:ahLst/>
                <a:cxnLst/>
                <a:rect l="l" t="t" r="r" b="b"/>
                <a:pathLst>
                  <a:path w="25" h="50" extrusionOk="0">
                    <a:moveTo>
                      <a:pt x="24" y="1"/>
                    </a:moveTo>
                    <a:lnTo>
                      <a:pt x="8" y="15"/>
                    </a:lnTo>
                    <a:lnTo>
                      <a:pt x="1" y="49"/>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16" name="Google Shape;11316;p50"/>
              <p:cNvSpPr/>
              <p:nvPr/>
            </p:nvSpPr>
            <p:spPr>
              <a:xfrm>
                <a:off x="709225" y="1543800"/>
                <a:ext cx="325" cy="775"/>
              </a:xfrm>
              <a:custGeom>
                <a:avLst/>
                <a:gdLst/>
                <a:ahLst/>
                <a:cxnLst/>
                <a:rect l="l" t="t" r="r" b="b"/>
                <a:pathLst>
                  <a:path w="13" h="31" extrusionOk="0">
                    <a:moveTo>
                      <a:pt x="3" y="0"/>
                    </a:moveTo>
                    <a:lnTo>
                      <a:pt x="1" y="31"/>
                    </a:lnTo>
                    <a:lnTo>
                      <a:pt x="13" y="12"/>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17" name="Google Shape;11317;p50"/>
              <p:cNvSpPr/>
              <p:nvPr/>
            </p:nvSpPr>
            <p:spPr>
              <a:xfrm>
                <a:off x="763250" y="1551150"/>
                <a:ext cx="425" cy="150"/>
              </a:xfrm>
              <a:custGeom>
                <a:avLst/>
                <a:gdLst/>
                <a:ahLst/>
                <a:cxnLst/>
                <a:rect l="l" t="t" r="r" b="b"/>
                <a:pathLst>
                  <a:path w="17" h="6" extrusionOk="0">
                    <a:moveTo>
                      <a:pt x="17" y="1"/>
                    </a:moveTo>
                    <a:lnTo>
                      <a:pt x="1" y="5"/>
                    </a:lnTo>
                    <a:cubicBezTo>
                      <a:pt x="10" y="5"/>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18" name="Google Shape;11318;p50"/>
              <p:cNvSpPr/>
              <p:nvPr/>
            </p:nvSpPr>
            <p:spPr>
              <a:xfrm>
                <a:off x="733875" y="1542000"/>
                <a:ext cx="475" cy="1375"/>
              </a:xfrm>
              <a:custGeom>
                <a:avLst/>
                <a:gdLst/>
                <a:ahLst/>
                <a:cxnLst/>
                <a:rect l="l" t="t" r="r" b="b"/>
                <a:pathLst>
                  <a:path w="19" h="55" extrusionOk="0">
                    <a:moveTo>
                      <a:pt x="0" y="0"/>
                    </a:moveTo>
                    <a:lnTo>
                      <a:pt x="0" y="0"/>
                    </a:lnTo>
                    <a:cubicBezTo>
                      <a:pt x="5" y="23"/>
                      <a:pt x="9" y="55"/>
                      <a:pt x="13" y="55"/>
                    </a:cubicBezTo>
                    <a:cubicBezTo>
                      <a:pt x="14" y="55"/>
                      <a:pt x="15" y="51"/>
                      <a:pt x="16" y="42"/>
                    </a:cubicBezTo>
                    <a:lnTo>
                      <a:pt x="19" y="7"/>
                    </a:lnTo>
                    <a:lnTo>
                      <a:pt x="19" y="7"/>
                    </a:lnTo>
                    <a:cubicBezTo>
                      <a:pt x="16" y="9"/>
                      <a:pt x="13" y="10"/>
                      <a:pt x="10" y="10"/>
                    </a:cubicBezTo>
                    <a:cubicBezTo>
                      <a:pt x="5" y="10"/>
                      <a:pt x="2"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19" name="Google Shape;11319;p50"/>
              <p:cNvSpPr/>
              <p:nvPr/>
            </p:nvSpPr>
            <p:spPr>
              <a:xfrm>
                <a:off x="749975" y="1542700"/>
                <a:ext cx="775" cy="550"/>
              </a:xfrm>
              <a:custGeom>
                <a:avLst/>
                <a:gdLst/>
                <a:ahLst/>
                <a:cxnLst/>
                <a:rect l="l" t="t" r="r" b="b"/>
                <a:pathLst>
                  <a:path w="31" h="22" extrusionOk="0">
                    <a:moveTo>
                      <a:pt x="31" y="0"/>
                    </a:moveTo>
                    <a:lnTo>
                      <a:pt x="1" y="21"/>
                    </a:lnTo>
                    <a:lnTo>
                      <a:pt x="1" y="21"/>
                    </a:lnTo>
                    <a:lnTo>
                      <a:pt x="26" y="12"/>
                    </a:lnTo>
                    <a:cubicBezTo>
                      <a:pt x="26" y="7"/>
                      <a:pt x="28" y="5"/>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20" name="Google Shape;11320;p50"/>
              <p:cNvSpPr/>
              <p:nvPr/>
            </p:nvSpPr>
            <p:spPr>
              <a:xfrm>
                <a:off x="768000" y="1562125"/>
                <a:ext cx="1025" cy="300"/>
              </a:xfrm>
              <a:custGeom>
                <a:avLst/>
                <a:gdLst/>
                <a:ahLst/>
                <a:cxnLst/>
                <a:rect l="l" t="t" r="r" b="b"/>
                <a:pathLst>
                  <a:path w="41" h="12" extrusionOk="0">
                    <a:moveTo>
                      <a:pt x="29" y="1"/>
                    </a:moveTo>
                    <a:cubicBezTo>
                      <a:pt x="21" y="1"/>
                      <a:pt x="11" y="5"/>
                      <a:pt x="1" y="5"/>
                    </a:cubicBezTo>
                    <a:lnTo>
                      <a:pt x="40" y="12"/>
                    </a:lnTo>
                    <a:cubicBezTo>
                      <a:pt x="39" y="3"/>
                      <a:pt x="35"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21" name="Google Shape;11321;p50"/>
              <p:cNvSpPr/>
              <p:nvPr/>
            </p:nvSpPr>
            <p:spPr>
              <a:xfrm>
                <a:off x="720925" y="1542050"/>
                <a:ext cx="975" cy="675"/>
              </a:xfrm>
              <a:custGeom>
                <a:avLst/>
                <a:gdLst/>
                <a:ahLst/>
                <a:cxnLst/>
                <a:rect l="l" t="t" r="r" b="b"/>
                <a:pathLst>
                  <a:path w="39" h="27" extrusionOk="0">
                    <a:moveTo>
                      <a:pt x="5" y="0"/>
                    </a:moveTo>
                    <a:cubicBezTo>
                      <a:pt x="2" y="0"/>
                      <a:pt x="0" y="3"/>
                      <a:pt x="1" y="12"/>
                    </a:cubicBezTo>
                    <a:cubicBezTo>
                      <a:pt x="10" y="22"/>
                      <a:pt x="24" y="26"/>
                      <a:pt x="38" y="26"/>
                    </a:cubicBezTo>
                    <a:cubicBezTo>
                      <a:pt x="24" y="15"/>
                      <a:pt x="11"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22" name="Google Shape;11322;p50"/>
              <p:cNvSpPr/>
              <p:nvPr/>
            </p:nvSpPr>
            <p:spPr>
              <a:xfrm>
                <a:off x="755125" y="1555700"/>
                <a:ext cx="625" cy="150"/>
              </a:xfrm>
              <a:custGeom>
                <a:avLst/>
                <a:gdLst/>
                <a:ahLst/>
                <a:cxnLst/>
                <a:rect l="l" t="t" r="r" b="b"/>
                <a:pathLst>
                  <a:path w="25" h="6" extrusionOk="0">
                    <a:moveTo>
                      <a:pt x="18" y="1"/>
                    </a:moveTo>
                    <a:cubicBezTo>
                      <a:pt x="12" y="1"/>
                      <a:pt x="6" y="3"/>
                      <a:pt x="1" y="4"/>
                    </a:cubicBezTo>
                    <a:cubicBezTo>
                      <a:pt x="4" y="5"/>
                      <a:pt x="7" y="6"/>
                      <a:pt x="10" y="6"/>
                    </a:cubicBezTo>
                    <a:cubicBezTo>
                      <a:pt x="15" y="6"/>
                      <a:pt x="20" y="5"/>
                      <a:pt x="24" y="2"/>
                    </a:cubicBezTo>
                    <a:cubicBezTo>
                      <a:pt x="22" y="1"/>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23" name="Google Shape;11323;p50"/>
              <p:cNvSpPr/>
              <p:nvPr/>
            </p:nvSpPr>
            <p:spPr>
              <a:xfrm>
                <a:off x="721875" y="1542400"/>
                <a:ext cx="725" cy="625"/>
              </a:xfrm>
              <a:custGeom>
                <a:avLst/>
                <a:gdLst/>
                <a:ahLst/>
                <a:cxnLst/>
                <a:rect l="l" t="t" r="r" b="b"/>
                <a:pathLst>
                  <a:path w="29" h="25" extrusionOk="0">
                    <a:moveTo>
                      <a:pt x="21" y="1"/>
                    </a:moveTo>
                    <a:cubicBezTo>
                      <a:pt x="15" y="7"/>
                      <a:pt x="11" y="13"/>
                      <a:pt x="4" y="13"/>
                    </a:cubicBezTo>
                    <a:cubicBezTo>
                      <a:pt x="3" y="13"/>
                      <a:pt x="2" y="13"/>
                      <a:pt x="0" y="12"/>
                    </a:cubicBezTo>
                    <a:lnTo>
                      <a:pt x="0" y="12"/>
                    </a:lnTo>
                    <a:cubicBezTo>
                      <a:pt x="6" y="19"/>
                      <a:pt x="12" y="25"/>
                      <a:pt x="16" y="25"/>
                    </a:cubicBezTo>
                    <a:cubicBezTo>
                      <a:pt x="21" y="25"/>
                      <a:pt x="25" y="20"/>
                      <a:pt x="28" y="8"/>
                    </a:cubicBezTo>
                    <a:cubicBezTo>
                      <a:pt x="26" y="5"/>
                      <a:pt x="23"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24" name="Google Shape;11324;p50"/>
              <p:cNvSpPr/>
              <p:nvPr/>
            </p:nvSpPr>
            <p:spPr>
              <a:xfrm>
                <a:off x="765050" y="1593400"/>
                <a:ext cx="150" cy="100"/>
              </a:xfrm>
              <a:custGeom>
                <a:avLst/>
                <a:gdLst/>
                <a:ahLst/>
                <a:cxnLst/>
                <a:rect l="l" t="t" r="r" b="b"/>
                <a:pathLst>
                  <a:path w="6" h="4" extrusionOk="0">
                    <a:moveTo>
                      <a:pt x="5" y="1"/>
                    </a:moveTo>
                    <a:cubicBezTo>
                      <a:pt x="3" y="1"/>
                      <a:pt x="3" y="3"/>
                      <a:pt x="0" y="3"/>
                    </a:cubicBezTo>
                    <a:cubicBezTo>
                      <a:pt x="5" y="3"/>
                      <a:pt x="5"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25" name="Google Shape;11325;p50"/>
              <p:cNvSpPr/>
              <p:nvPr/>
            </p:nvSpPr>
            <p:spPr>
              <a:xfrm>
                <a:off x="758275" y="1603850"/>
                <a:ext cx="250" cy="350"/>
              </a:xfrm>
              <a:custGeom>
                <a:avLst/>
                <a:gdLst/>
                <a:ahLst/>
                <a:cxnLst/>
                <a:rect l="l" t="t" r="r" b="b"/>
                <a:pathLst>
                  <a:path w="10" h="14" extrusionOk="0">
                    <a:moveTo>
                      <a:pt x="0" y="0"/>
                    </a:moveTo>
                    <a:cubicBezTo>
                      <a:pt x="0" y="2"/>
                      <a:pt x="0" y="7"/>
                      <a:pt x="9" y="14"/>
                    </a:cubicBezTo>
                    <a:cubicBezTo>
                      <a:pt x="5" y="9"/>
                      <a:pt x="2"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26" name="Google Shape;11326;p50"/>
              <p:cNvSpPr/>
              <p:nvPr/>
            </p:nvSpPr>
            <p:spPr>
              <a:xfrm>
                <a:off x="713850" y="1544025"/>
                <a:ext cx="175" cy="100"/>
              </a:xfrm>
              <a:custGeom>
                <a:avLst/>
                <a:gdLst/>
                <a:ahLst/>
                <a:cxnLst/>
                <a:rect l="l" t="t" r="r" b="b"/>
                <a:pathLst>
                  <a:path w="7" h="4" extrusionOk="0">
                    <a:moveTo>
                      <a:pt x="6" y="1"/>
                    </a:moveTo>
                    <a:lnTo>
                      <a:pt x="6" y="1"/>
                    </a:lnTo>
                    <a:cubicBezTo>
                      <a:pt x="1" y="2"/>
                      <a:pt x="1" y="3"/>
                      <a:pt x="3" y="3"/>
                    </a:cubicBezTo>
                    <a:cubicBezTo>
                      <a:pt x="4" y="3"/>
                      <a:pt x="6" y="3"/>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27" name="Google Shape;11327;p50"/>
              <p:cNvSpPr/>
              <p:nvPr/>
            </p:nvSpPr>
            <p:spPr>
              <a:xfrm>
                <a:off x="723500" y="1536850"/>
                <a:ext cx="125" cy="200"/>
              </a:xfrm>
              <a:custGeom>
                <a:avLst/>
                <a:gdLst/>
                <a:ahLst/>
                <a:cxnLst/>
                <a:rect l="l" t="t" r="r" b="b"/>
                <a:pathLst>
                  <a:path w="5" h="8" extrusionOk="0">
                    <a:moveTo>
                      <a:pt x="5" y="7"/>
                    </a:moveTo>
                    <a:lnTo>
                      <a:pt x="5" y="7"/>
                    </a:lnTo>
                    <a:cubicBezTo>
                      <a:pt x="0" y="0"/>
                      <a:pt x="0" y="0"/>
                      <a:pt x="5"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28" name="Google Shape;11328;p50"/>
              <p:cNvSpPr/>
              <p:nvPr/>
            </p:nvSpPr>
            <p:spPr>
              <a:xfrm>
                <a:off x="713425" y="1544025"/>
                <a:ext cx="250" cy="175"/>
              </a:xfrm>
              <a:custGeom>
                <a:avLst/>
                <a:gdLst/>
                <a:ahLst/>
                <a:cxnLst/>
                <a:rect l="l" t="t" r="r" b="b"/>
                <a:pathLst>
                  <a:path w="10" h="7" extrusionOk="0">
                    <a:moveTo>
                      <a:pt x="2" y="1"/>
                    </a:moveTo>
                    <a:cubicBezTo>
                      <a:pt x="1" y="4"/>
                      <a:pt x="1" y="7"/>
                      <a:pt x="3" y="7"/>
                    </a:cubicBezTo>
                    <a:cubicBezTo>
                      <a:pt x="5" y="7"/>
                      <a:pt x="7" y="6"/>
                      <a:pt x="9" y="3"/>
                    </a:cubicBez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29" name="Google Shape;11329;p50"/>
              <p:cNvSpPr/>
              <p:nvPr/>
            </p:nvSpPr>
            <p:spPr>
              <a:xfrm>
                <a:off x="713925" y="1543900"/>
                <a:ext cx="425" cy="150"/>
              </a:xfrm>
              <a:custGeom>
                <a:avLst/>
                <a:gdLst/>
                <a:ahLst/>
                <a:cxnLst/>
                <a:rect l="l" t="t" r="r" b="b"/>
                <a:pathLst>
                  <a:path w="17" h="6" extrusionOk="0">
                    <a:moveTo>
                      <a:pt x="1" y="1"/>
                    </a:moveTo>
                    <a:cubicBezTo>
                      <a:pt x="1" y="1"/>
                      <a:pt x="2" y="2"/>
                      <a:pt x="2" y="2"/>
                    </a:cubicBezTo>
                    <a:lnTo>
                      <a:pt x="2" y="2"/>
                    </a:lnTo>
                    <a:cubicBezTo>
                      <a:pt x="2" y="1"/>
                      <a:pt x="1" y="1"/>
                      <a:pt x="1" y="1"/>
                    </a:cubicBezTo>
                    <a:close/>
                    <a:moveTo>
                      <a:pt x="2" y="2"/>
                    </a:moveTo>
                    <a:cubicBezTo>
                      <a:pt x="3" y="3"/>
                      <a:pt x="3" y="4"/>
                      <a:pt x="3" y="6"/>
                    </a:cubicBezTo>
                    <a:cubicBezTo>
                      <a:pt x="8" y="6"/>
                      <a:pt x="10" y="3"/>
                      <a:pt x="17" y="3"/>
                    </a:cubicBezTo>
                    <a:cubicBezTo>
                      <a:pt x="11" y="3"/>
                      <a:pt x="6" y="3"/>
                      <a:pt x="2"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30" name="Google Shape;11330;p50"/>
              <p:cNvSpPr/>
              <p:nvPr/>
            </p:nvSpPr>
            <p:spPr>
              <a:xfrm>
                <a:off x="763600" y="1578050"/>
                <a:ext cx="225" cy="225"/>
              </a:xfrm>
              <a:custGeom>
                <a:avLst/>
                <a:gdLst/>
                <a:ahLst/>
                <a:cxnLst/>
                <a:rect l="l" t="t" r="r" b="b"/>
                <a:pathLst>
                  <a:path w="9" h="9" extrusionOk="0">
                    <a:moveTo>
                      <a:pt x="0" y="0"/>
                    </a:moveTo>
                    <a:cubicBezTo>
                      <a:pt x="6" y="6"/>
                      <a:pt x="8" y="8"/>
                      <a:pt x="9" y="8"/>
                    </a:cubicBezTo>
                    <a:cubicBezTo>
                      <a:pt x="9" y="8"/>
                      <a:pt x="6"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31" name="Google Shape;11331;p50"/>
              <p:cNvSpPr/>
              <p:nvPr/>
            </p:nvSpPr>
            <p:spPr>
              <a:xfrm>
                <a:off x="741350" y="1534400"/>
                <a:ext cx="75" cy="100"/>
              </a:xfrm>
              <a:custGeom>
                <a:avLst/>
                <a:gdLst/>
                <a:ahLst/>
                <a:cxnLst/>
                <a:rect l="l" t="t" r="r" b="b"/>
                <a:pathLst>
                  <a:path w="3" h="4" extrusionOk="0">
                    <a:moveTo>
                      <a:pt x="3" y="1"/>
                    </a:moveTo>
                    <a:lnTo>
                      <a:pt x="0" y="3"/>
                    </a:lnTo>
                    <a:lnTo>
                      <a:pt x="3"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32" name="Google Shape;11332;p50"/>
              <p:cNvSpPr/>
              <p:nvPr/>
            </p:nvSpPr>
            <p:spPr>
              <a:xfrm>
                <a:off x="740875" y="1534050"/>
                <a:ext cx="1600" cy="2925"/>
              </a:xfrm>
              <a:custGeom>
                <a:avLst/>
                <a:gdLst/>
                <a:ahLst/>
                <a:cxnLst/>
                <a:rect l="l" t="t" r="r" b="b"/>
                <a:pathLst>
                  <a:path w="64" h="117" extrusionOk="0">
                    <a:moveTo>
                      <a:pt x="63" y="1"/>
                    </a:moveTo>
                    <a:cubicBezTo>
                      <a:pt x="48" y="21"/>
                      <a:pt x="39" y="27"/>
                      <a:pt x="33" y="27"/>
                    </a:cubicBezTo>
                    <a:cubicBezTo>
                      <a:pt x="28" y="27"/>
                      <a:pt x="25" y="22"/>
                      <a:pt x="22" y="17"/>
                    </a:cubicBezTo>
                    <a:lnTo>
                      <a:pt x="1" y="117"/>
                    </a:lnTo>
                    <a:lnTo>
                      <a:pt x="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33" name="Google Shape;11333;p50"/>
              <p:cNvSpPr/>
              <p:nvPr/>
            </p:nvSpPr>
            <p:spPr>
              <a:xfrm>
                <a:off x="709825" y="1530925"/>
                <a:ext cx="59650" cy="74850"/>
              </a:xfrm>
              <a:custGeom>
                <a:avLst/>
                <a:gdLst/>
                <a:ahLst/>
                <a:cxnLst/>
                <a:rect l="l" t="t" r="r" b="b"/>
                <a:pathLst>
                  <a:path w="2386" h="2994" extrusionOk="0">
                    <a:moveTo>
                      <a:pt x="1159" y="119"/>
                    </a:moveTo>
                    <a:lnTo>
                      <a:pt x="1159" y="119"/>
                    </a:lnTo>
                    <a:cubicBezTo>
                      <a:pt x="1159" y="119"/>
                      <a:pt x="1159" y="119"/>
                      <a:pt x="1159" y="120"/>
                    </a:cubicBezTo>
                    <a:lnTo>
                      <a:pt x="1159" y="120"/>
                    </a:lnTo>
                    <a:cubicBezTo>
                      <a:pt x="1159" y="119"/>
                      <a:pt x="1159" y="119"/>
                      <a:pt x="1159" y="119"/>
                    </a:cubicBezTo>
                    <a:close/>
                    <a:moveTo>
                      <a:pt x="1173" y="119"/>
                    </a:moveTo>
                    <a:lnTo>
                      <a:pt x="1173" y="119"/>
                    </a:lnTo>
                    <a:cubicBezTo>
                      <a:pt x="1173" y="120"/>
                      <a:pt x="1174" y="120"/>
                      <a:pt x="1174" y="121"/>
                    </a:cubicBezTo>
                    <a:lnTo>
                      <a:pt x="1174" y="121"/>
                    </a:lnTo>
                    <a:cubicBezTo>
                      <a:pt x="1174" y="120"/>
                      <a:pt x="1173" y="120"/>
                      <a:pt x="1173" y="119"/>
                    </a:cubicBezTo>
                    <a:close/>
                    <a:moveTo>
                      <a:pt x="1449" y="260"/>
                    </a:moveTo>
                    <a:lnTo>
                      <a:pt x="1449" y="260"/>
                    </a:lnTo>
                    <a:cubicBezTo>
                      <a:pt x="1445" y="264"/>
                      <a:pt x="1440" y="265"/>
                      <a:pt x="1435" y="265"/>
                    </a:cubicBezTo>
                    <a:cubicBezTo>
                      <a:pt x="1435" y="265"/>
                      <a:pt x="1434" y="265"/>
                      <a:pt x="1433" y="265"/>
                    </a:cubicBezTo>
                    <a:lnTo>
                      <a:pt x="1433" y="265"/>
                    </a:lnTo>
                    <a:cubicBezTo>
                      <a:pt x="1436" y="266"/>
                      <a:pt x="1438" y="268"/>
                      <a:pt x="1440" y="268"/>
                    </a:cubicBezTo>
                    <a:cubicBezTo>
                      <a:pt x="1442" y="268"/>
                      <a:pt x="1444" y="266"/>
                      <a:pt x="1449" y="260"/>
                    </a:cubicBezTo>
                    <a:close/>
                    <a:moveTo>
                      <a:pt x="109" y="392"/>
                    </a:moveTo>
                    <a:cubicBezTo>
                      <a:pt x="109" y="393"/>
                      <a:pt x="108" y="394"/>
                      <a:pt x="108" y="394"/>
                    </a:cubicBezTo>
                    <a:lnTo>
                      <a:pt x="108" y="394"/>
                    </a:lnTo>
                    <a:cubicBezTo>
                      <a:pt x="108" y="394"/>
                      <a:pt x="109" y="393"/>
                      <a:pt x="109" y="392"/>
                    </a:cubicBezTo>
                    <a:close/>
                    <a:moveTo>
                      <a:pt x="1646" y="392"/>
                    </a:moveTo>
                    <a:cubicBezTo>
                      <a:pt x="1651" y="392"/>
                      <a:pt x="1652" y="401"/>
                      <a:pt x="1651" y="413"/>
                    </a:cubicBezTo>
                    <a:cubicBezTo>
                      <a:pt x="1644" y="413"/>
                      <a:pt x="1639" y="406"/>
                      <a:pt x="1639" y="395"/>
                    </a:cubicBezTo>
                    <a:cubicBezTo>
                      <a:pt x="1642" y="393"/>
                      <a:pt x="1644" y="392"/>
                      <a:pt x="1646" y="392"/>
                    </a:cubicBezTo>
                    <a:close/>
                    <a:moveTo>
                      <a:pt x="244" y="465"/>
                    </a:moveTo>
                    <a:cubicBezTo>
                      <a:pt x="248" y="465"/>
                      <a:pt x="251" y="470"/>
                      <a:pt x="253" y="476"/>
                    </a:cubicBezTo>
                    <a:cubicBezTo>
                      <a:pt x="244" y="476"/>
                      <a:pt x="237" y="476"/>
                      <a:pt x="237" y="488"/>
                    </a:cubicBezTo>
                    <a:cubicBezTo>
                      <a:pt x="234" y="481"/>
                      <a:pt x="234" y="476"/>
                      <a:pt x="237" y="471"/>
                    </a:cubicBezTo>
                    <a:cubicBezTo>
                      <a:pt x="239" y="467"/>
                      <a:pt x="242" y="465"/>
                      <a:pt x="244" y="465"/>
                    </a:cubicBezTo>
                    <a:close/>
                    <a:moveTo>
                      <a:pt x="271" y="481"/>
                    </a:moveTo>
                    <a:cubicBezTo>
                      <a:pt x="280" y="487"/>
                      <a:pt x="283" y="490"/>
                      <a:pt x="283" y="490"/>
                    </a:cubicBezTo>
                    <a:cubicBezTo>
                      <a:pt x="282" y="490"/>
                      <a:pt x="277" y="487"/>
                      <a:pt x="271" y="483"/>
                    </a:cubicBezTo>
                    <a:cubicBezTo>
                      <a:pt x="271" y="483"/>
                      <a:pt x="271" y="483"/>
                      <a:pt x="271" y="481"/>
                    </a:cubicBezTo>
                    <a:close/>
                    <a:moveTo>
                      <a:pt x="2112" y="727"/>
                    </a:moveTo>
                    <a:cubicBezTo>
                      <a:pt x="2111" y="730"/>
                      <a:pt x="2111" y="732"/>
                      <a:pt x="2111" y="735"/>
                    </a:cubicBezTo>
                    <a:lnTo>
                      <a:pt x="2111" y="735"/>
                    </a:lnTo>
                    <a:cubicBezTo>
                      <a:pt x="2114" y="731"/>
                      <a:pt x="2114" y="729"/>
                      <a:pt x="2112" y="727"/>
                    </a:cubicBezTo>
                    <a:close/>
                    <a:moveTo>
                      <a:pt x="2131" y="812"/>
                    </a:moveTo>
                    <a:lnTo>
                      <a:pt x="2131" y="812"/>
                    </a:lnTo>
                    <a:lnTo>
                      <a:pt x="2131" y="812"/>
                    </a:lnTo>
                    <a:cubicBezTo>
                      <a:pt x="2131" y="812"/>
                      <a:pt x="2132" y="812"/>
                      <a:pt x="2133" y="812"/>
                    </a:cubicBezTo>
                    <a:close/>
                    <a:moveTo>
                      <a:pt x="2155" y="847"/>
                    </a:moveTo>
                    <a:lnTo>
                      <a:pt x="2158" y="852"/>
                    </a:lnTo>
                    <a:cubicBezTo>
                      <a:pt x="2158" y="849"/>
                      <a:pt x="2157" y="848"/>
                      <a:pt x="2155" y="847"/>
                    </a:cubicBezTo>
                    <a:close/>
                    <a:moveTo>
                      <a:pt x="2357" y="1405"/>
                    </a:moveTo>
                    <a:lnTo>
                      <a:pt x="2358" y="1406"/>
                    </a:lnTo>
                    <a:cubicBezTo>
                      <a:pt x="2358" y="1405"/>
                      <a:pt x="2357" y="1405"/>
                      <a:pt x="2357" y="1405"/>
                    </a:cubicBezTo>
                    <a:close/>
                    <a:moveTo>
                      <a:pt x="2325" y="1705"/>
                    </a:moveTo>
                    <a:lnTo>
                      <a:pt x="2325" y="1705"/>
                    </a:lnTo>
                    <a:cubicBezTo>
                      <a:pt x="2325" y="1706"/>
                      <a:pt x="2325" y="1707"/>
                      <a:pt x="2325" y="1708"/>
                    </a:cubicBezTo>
                    <a:lnTo>
                      <a:pt x="2325" y="1708"/>
                    </a:lnTo>
                    <a:cubicBezTo>
                      <a:pt x="2326" y="1707"/>
                      <a:pt x="2326" y="1706"/>
                      <a:pt x="2325" y="1705"/>
                    </a:cubicBezTo>
                    <a:close/>
                    <a:moveTo>
                      <a:pt x="1876" y="1911"/>
                    </a:moveTo>
                    <a:cubicBezTo>
                      <a:pt x="1880" y="1919"/>
                      <a:pt x="1880" y="1921"/>
                      <a:pt x="1878" y="1921"/>
                    </a:cubicBezTo>
                    <a:cubicBezTo>
                      <a:pt x="1876" y="1921"/>
                      <a:pt x="1870" y="1918"/>
                      <a:pt x="1864" y="1916"/>
                    </a:cubicBezTo>
                    <a:lnTo>
                      <a:pt x="1876" y="1911"/>
                    </a:lnTo>
                    <a:close/>
                    <a:moveTo>
                      <a:pt x="1812" y="2262"/>
                    </a:moveTo>
                    <a:cubicBezTo>
                      <a:pt x="1810" y="2262"/>
                      <a:pt x="1808" y="2263"/>
                      <a:pt x="1806" y="2263"/>
                    </a:cubicBezTo>
                    <a:cubicBezTo>
                      <a:pt x="1808" y="2263"/>
                      <a:pt x="1810" y="2262"/>
                      <a:pt x="1812" y="2262"/>
                    </a:cubicBezTo>
                    <a:close/>
                    <a:moveTo>
                      <a:pt x="2209" y="2446"/>
                    </a:moveTo>
                    <a:lnTo>
                      <a:pt x="2209" y="2446"/>
                    </a:lnTo>
                    <a:cubicBezTo>
                      <a:pt x="2209" y="2447"/>
                      <a:pt x="2208" y="2447"/>
                      <a:pt x="2208" y="2448"/>
                    </a:cubicBezTo>
                    <a:lnTo>
                      <a:pt x="2208" y="2448"/>
                    </a:lnTo>
                    <a:lnTo>
                      <a:pt x="2209" y="2446"/>
                    </a:lnTo>
                    <a:close/>
                    <a:moveTo>
                      <a:pt x="897" y="1"/>
                    </a:moveTo>
                    <a:cubicBezTo>
                      <a:pt x="897" y="54"/>
                      <a:pt x="844" y="52"/>
                      <a:pt x="846" y="96"/>
                    </a:cubicBezTo>
                    <a:lnTo>
                      <a:pt x="879" y="70"/>
                    </a:lnTo>
                    <a:lnTo>
                      <a:pt x="916" y="47"/>
                    </a:lnTo>
                    <a:lnTo>
                      <a:pt x="916" y="47"/>
                    </a:lnTo>
                    <a:cubicBezTo>
                      <a:pt x="914" y="96"/>
                      <a:pt x="869" y="184"/>
                      <a:pt x="831" y="184"/>
                    </a:cubicBezTo>
                    <a:cubicBezTo>
                      <a:pt x="829" y="184"/>
                      <a:pt x="827" y="184"/>
                      <a:pt x="825" y="184"/>
                    </a:cubicBezTo>
                    <a:cubicBezTo>
                      <a:pt x="816" y="161"/>
                      <a:pt x="839" y="89"/>
                      <a:pt x="839" y="70"/>
                    </a:cubicBezTo>
                    <a:lnTo>
                      <a:pt x="839" y="70"/>
                    </a:lnTo>
                    <a:cubicBezTo>
                      <a:pt x="834" y="84"/>
                      <a:pt x="813" y="96"/>
                      <a:pt x="801" y="96"/>
                    </a:cubicBezTo>
                    <a:cubicBezTo>
                      <a:pt x="797" y="96"/>
                      <a:pt x="794" y="95"/>
                      <a:pt x="793" y="91"/>
                    </a:cubicBezTo>
                    <a:lnTo>
                      <a:pt x="811" y="61"/>
                    </a:lnTo>
                    <a:cubicBezTo>
                      <a:pt x="809" y="59"/>
                      <a:pt x="807" y="58"/>
                      <a:pt x="805" y="58"/>
                    </a:cubicBezTo>
                    <a:cubicBezTo>
                      <a:pt x="790" y="58"/>
                      <a:pt x="777" y="98"/>
                      <a:pt x="760" y="98"/>
                    </a:cubicBezTo>
                    <a:cubicBezTo>
                      <a:pt x="755" y="98"/>
                      <a:pt x="749" y="93"/>
                      <a:pt x="742" y="82"/>
                    </a:cubicBezTo>
                    <a:cubicBezTo>
                      <a:pt x="733" y="80"/>
                      <a:pt x="717" y="37"/>
                      <a:pt x="711" y="37"/>
                    </a:cubicBezTo>
                    <a:cubicBezTo>
                      <a:pt x="710" y="37"/>
                      <a:pt x="709" y="39"/>
                      <a:pt x="709" y="45"/>
                    </a:cubicBezTo>
                    <a:cubicBezTo>
                      <a:pt x="728" y="142"/>
                      <a:pt x="735" y="242"/>
                      <a:pt x="728" y="341"/>
                    </a:cubicBezTo>
                    <a:cubicBezTo>
                      <a:pt x="707" y="314"/>
                      <a:pt x="686" y="284"/>
                      <a:pt x="668" y="253"/>
                    </a:cubicBezTo>
                    <a:cubicBezTo>
                      <a:pt x="649" y="207"/>
                      <a:pt x="684" y="137"/>
                      <a:pt x="668" y="98"/>
                    </a:cubicBezTo>
                    <a:lnTo>
                      <a:pt x="668" y="98"/>
                    </a:lnTo>
                    <a:cubicBezTo>
                      <a:pt x="668" y="112"/>
                      <a:pt x="665" y="126"/>
                      <a:pt x="658" y="137"/>
                    </a:cubicBezTo>
                    <a:cubicBezTo>
                      <a:pt x="648" y="127"/>
                      <a:pt x="656" y="99"/>
                      <a:pt x="644" y="99"/>
                    </a:cubicBezTo>
                    <a:cubicBezTo>
                      <a:pt x="642" y="99"/>
                      <a:pt x="640" y="99"/>
                      <a:pt x="638" y="100"/>
                    </a:cubicBezTo>
                    <a:cubicBezTo>
                      <a:pt x="638" y="123"/>
                      <a:pt x="630" y="126"/>
                      <a:pt x="623" y="126"/>
                    </a:cubicBezTo>
                    <a:cubicBezTo>
                      <a:pt x="621" y="126"/>
                      <a:pt x="618" y="126"/>
                      <a:pt x="617" y="126"/>
                    </a:cubicBezTo>
                    <a:cubicBezTo>
                      <a:pt x="614" y="126"/>
                      <a:pt x="616" y="129"/>
                      <a:pt x="631" y="147"/>
                    </a:cubicBezTo>
                    <a:cubicBezTo>
                      <a:pt x="626" y="151"/>
                      <a:pt x="622" y="152"/>
                      <a:pt x="619" y="152"/>
                    </a:cubicBezTo>
                    <a:cubicBezTo>
                      <a:pt x="610" y="152"/>
                      <a:pt x="603" y="142"/>
                      <a:pt x="590" y="142"/>
                    </a:cubicBezTo>
                    <a:cubicBezTo>
                      <a:pt x="588" y="142"/>
                      <a:pt x="586" y="142"/>
                      <a:pt x="584" y="142"/>
                    </a:cubicBezTo>
                    <a:cubicBezTo>
                      <a:pt x="591" y="191"/>
                      <a:pt x="582" y="239"/>
                      <a:pt x="559" y="281"/>
                    </a:cubicBezTo>
                    <a:cubicBezTo>
                      <a:pt x="556" y="267"/>
                      <a:pt x="554" y="253"/>
                      <a:pt x="550" y="242"/>
                    </a:cubicBezTo>
                    <a:cubicBezTo>
                      <a:pt x="514" y="242"/>
                      <a:pt x="488" y="226"/>
                      <a:pt x="457" y="226"/>
                    </a:cubicBezTo>
                    <a:cubicBezTo>
                      <a:pt x="452" y="226"/>
                      <a:pt x="446" y="227"/>
                      <a:pt x="441" y="228"/>
                    </a:cubicBezTo>
                    <a:cubicBezTo>
                      <a:pt x="436" y="216"/>
                      <a:pt x="413" y="205"/>
                      <a:pt x="415" y="182"/>
                    </a:cubicBezTo>
                    <a:lnTo>
                      <a:pt x="415" y="182"/>
                    </a:lnTo>
                    <a:cubicBezTo>
                      <a:pt x="410" y="191"/>
                      <a:pt x="410" y="209"/>
                      <a:pt x="401" y="214"/>
                    </a:cubicBezTo>
                    <a:cubicBezTo>
                      <a:pt x="369" y="172"/>
                      <a:pt x="424" y="202"/>
                      <a:pt x="394" y="149"/>
                    </a:cubicBezTo>
                    <a:lnTo>
                      <a:pt x="394" y="149"/>
                    </a:lnTo>
                    <a:cubicBezTo>
                      <a:pt x="399" y="182"/>
                      <a:pt x="376" y="198"/>
                      <a:pt x="364" y="221"/>
                    </a:cubicBezTo>
                    <a:cubicBezTo>
                      <a:pt x="368" y="236"/>
                      <a:pt x="374" y="241"/>
                      <a:pt x="380" y="241"/>
                    </a:cubicBezTo>
                    <a:cubicBezTo>
                      <a:pt x="393" y="241"/>
                      <a:pt x="407" y="216"/>
                      <a:pt x="415" y="200"/>
                    </a:cubicBezTo>
                    <a:lnTo>
                      <a:pt x="415" y="200"/>
                    </a:lnTo>
                    <a:cubicBezTo>
                      <a:pt x="429" y="265"/>
                      <a:pt x="417" y="339"/>
                      <a:pt x="383" y="379"/>
                    </a:cubicBezTo>
                    <a:cubicBezTo>
                      <a:pt x="378" y="382"/>
                      <a:pt x="374" y="384"/>
                      <a:pt x="371" y="384"/>
                    </a:cubicBezTo>
                    <a:cubicBezTo>
                      <a:pt x="356" y="384"/>
                      <a:pt x="358" y="348"/>
                      <a:pt x="357" y="348"/>
                    </a:cubicBezTo>
                    <a:lnTo>
                      <a:pt x="357" y="348"/>
                    </a:lnTo>
                    <a:cubicBezTo>
                      <a:pt x="357" y="348"/>
                      <a:pt x="357" y="348"/>
                      <a:pt x="357" y="348"/>
                    </a:cubicBezTo>
                    <a:cubicBezTo>
                      <a:pt x="357" y="348"/>
                      <a:pt x="356" y="348"/>
                      <a:pt x="355" y="348"/>
                    </a:cubicBezTo>
                    <a:cubicBezTo>
                      <a:pt x="304" y="348"/>
                      <a:pt x="316" y="440"/>
                      <a:pt x="283" y="440"/>
                    </a:cubicBezTo>
                    <a:cubicBezTo>
                      <a:pt x="277" y="440"/>
                      <a:pt x="271" y="438"/>
                      <a:pt x="262" y="432"/>
                    </a:cubicBezTo>
                    <a:cubicBezTo>
                      <a:pt x="237" y="392"/>
                      <a:pt x="250" y="348"/>
                      <a:pt x="241" y="318"/>
                    </a:cubicBezTo>
                    <a:cubicBezTo>
                      <a:pt x="246" y="315"/>
                      <a:pt x="250" y="313"/>
                      <a:pt x="254" y="313"/>
                    </a:cubicBezTo>
                    <a:cubicBezTo>
                      <a:pt x="271" y="313"/>
                      <a:pt x="287" y="335"/>
                      <a:pt x="301" y="335"/>
                    </a:cubicBezTo>
                    <a:cubicBezTo>
                      <a:pt x="302" y="335"/>
                      <a:pt x="303" y="335"/>
                      <a:pt x="304" y="335"/>
                    </a:cubicBezTo>
                    <a:lnTo>
                      <a:pt x="278" y="318"/>
                    </a:lnTo>
                    <a:cubicBezTo>
                      <a:pt x="282" y="308"/>
                      <a:pt x="292" y="297"/>
                      <a:pt x="302" y="297"/>
                    </a:cubicBezTo>
                    <a:cubicBezTo>
                      <a:pt x="305" y="297"/>
                      <a:pt x="308" y="298"/>
                      <a:pt x="311" y="300"/>
                    </a:cubicBezTo>
                    <a:cubicBezTo>
                      <a:pt x="303" y="289"/>
                      <a:pt x="290" y="286"/>
                      <a:pt x="274" y="286"/>
                    </a:cubicBezTo>
                    <a:cubicBezTo>
                      <a:pt x="255" y="286"/>
                      <a:pt x="233" y="289"/>
                      <a:pt x="211" y="289"/>
                    </a:cubicBezTo>
                    <a:cubicBezTo>
                      <a:pt x="193" y="289"/>
                      <a:pt x="175" y="287"/>
                      <a:pt x="160" y="277"/>
                    </a:cubicBezTo>
                    <a:cubicBezTo>
                      <a:pt x="153" y="290"/>
                      <a:pt x="142" y="307"/>
                      <a:pt x="148" y="323"/>
                    </a:cubicBezTo>
                    <a:lnTo>
                      <a:pt x="162" y="316"/>
                    </a:lnTo>
                    <a:lnTo>
                      <a:pt x="162" y="316"/>
                    </a:lnTo>
                    <a:cubicBezTo>
                      <a:pt x="179" y="348"/>
                      <a:pt x="139" y="365"/>
                      <a:pt x="158" y="381"/>
                    </a:cubicBezTo>
                    <a:cubicBezTo>
                      <a:pt x="144" y="402"/>
                      <a:pt x="126" y="432"/>
                      <a:pt x="104" y="432"/>
                    </a:cubicBezTo>
                    <a:cubicBezTo>
                      <a:pt x="99" y="432"/>
                      <a:pt x="94" y="431"/>
                      <a:pt x="88" y="427"/>
                    </a:cubicBezTo>
                    <a:lnTo>
                      <a:pt x="82" y="383"/>
                    </a:lnTo>
                    <a:lnTo>
                      <a:pt x="82" y="383"/>
                    </a:lnTo>
                    <a:cubicBezTo>
                      <a:pt x="84" y="391"/>
                      <a:pt x="93" y="398"/>
                      <a:pt x="100" y="398"/>
                    </a:cubicBezTo>
                    <a:cubicBezTo>
                      <a:pt x="103" y="398"/>
                      <a:pt x="106" y="397"/>
                      <a:pt x="108" y="394"/>
                    </a:cubicBezTo>
                    <a:lnTo>
                      <a:pt x="108" y="394"/>
                    </a:lnTo>
                    <a:cubicBezTo>
                      <a:pt x="107" y="395"/>
                      <a:pt x="106" y="396"/>
                      <a:pt x="105" y="396"/>
                    </a:cubicBezTo>
                    <a:cubicBezTo>
                      <a:pt x="96" y="396"/>
                      <a:pt x="79" y="368"/>
                      <a:pt x="66" y="368"/>
                    </a:cubicBezTo>
                    <a:cubicBezTo>
                      <a:pt x="60" y="368"/>
                      <a:pt x="54" y="374"/>
                      <a:pt x="51" y="392"/>
                    </a:cubicBezTo>
                    <a:lnTo>
                      <a:pt x="74" y="425"/>
                    </a:lnTo>
                    <a:cubicBezTo>
                      <a:pt x="56" y="447"/>
                      <a:pt x="32" y="490"/>
                      <a:pt x="9" y="490"/>
                    </a:cubicBezTo>
                    <a:cubicBezTo>
                      <a:pt x="6" y="490"/>
                      <a:pt x="3" y="489"/>
                      <a:pt x="0" y="488"/>
                    </a:cubicBezTo>
                    <a:lnTo>
                      <a:pt x="0" y="488"/>
                    </a:lnTo>
                    <a:cubicBezTo>
                      <a:pt x="6" y="506"/>
                      <a:pt x="8" y="509"/>
                      <a:pt x="10" y="509"/>
                    </a:cubicBezTo>
                    <a:cubicBezTo>
                      <a:pt x="11" y="509"/>
                      <a:pt x="11" y="508"/>
                      <a:pt x="12" y="508"/>
                    </a:cubicBezTo>
                    <a:cubicBezTo>
                      <a:pt x="15" y="508"/>
                      <a:pt x="19" y="511"/>
                      <a:pt x="28" y="536"/>
                    </a:cubicBezTo>
                    <a:cubicBezTo>
                      <a:pt x="20" y="505"/>
                      <a:pt x="33" y="502"/>
                      <a:pt x="47" y="502"/>
                    </a:cubicBezTo>
                    <a:cubicBezTo>
                      <a:pt x="50" y="502"/>
                      <a:pt x="53" y="502"/>
                      <a:pt x="56" y="502"/>
                    </a:cubicBezTo>
                    <a:cubicBezTo>
                      <a:pt x="69" y="502"/>
                      <a:pt x="80" y="500"/>
                      <a:pt x="73" y="476"/>
                    </a:cubicBezTo>
                    <a:lnTo>
                      <a:pt x="73" y="476"/>
                    </a:lnTo>
                    <a:cubicBezTo>
                      <a:pt x="92" y="528"/>
                      <a:pt x="106" y="495"/>
                      <a:pt x="132" y="548"/>
                    </a:cubicBezTo>
                    <a:cubicBezTo>
                      <a:pt x="132" y="535"/>
                      <a:pt x="126" y="523"/>
                      <a:pt x="136" y="523"/>
                    </a:cubicBezTo>
                    <a:cubicBezTo>
                      <a:pt x="139" y="523"/>
                      <a:pt x="142" y="523"/>
                      <a:pt x="146" y="525"/>
                    </a:cubicBezTo>
                    <a:cubicBezTo>
                      <a:pt x="146" y="518"/>
                      <a:pt x="148" y="513"/>
                      <a:pt x="148" y="508"/>
                    </a:cubicBezTo>
                    <a:lnTo>
                      <a:pt x="151" y="508"/>
                    </a:lnTo>
                    <a:cubicBezTo>
                      <a:pt x="144" y="501"/>
                      <a:pt x="139" y="492"/>
                      <a:pt x="137" y="483"/>
                    </a:cubicBezTo>
                    <a:cubicBezTo>
                      <a:pt x="146" y="446"/>
                      <a:pt x="181" y="446"/>
                      <a:pt x="190" y="425"/>
                    </a:cubicBezTo>
                    <a:lnTo>
                      <a:pt x="190" y="425"/>
                    </a:lnTo>
                    <a:cubicBezTo>
                      <a:pt x="204" y="432"/>
                      <a:pt x="188" y="443"/>
                      <a:pt x="195" y="462"/>
                    </a:cubicBezTo>
                    <a:lnTo>
                      <a:pt x="211" y="432"/>
                    </a:lnTo>
                    <a:cubicBezTo>
                      <a:pt x="216" y="467"/>
                      <a:pt x="253" y="488"/>
                      <a:pt x="223" y="511"/>
                    </a:cubicBezTo>
                    <a:lnTo>
                      <a:pt x="253" y="511"/>
                    </a:lnTo>
                    <a:cubicBezTo>
                      <a:pt x="264" y="520"/>
                      <a:pt x="277" y="526"/>
                      <a:pt x="288" y="526"/>
                    </a:cubicBezTo>
                    <a:cubicBezTo>
                      <a:pt x="297" y="526"/>
                      <a:pt x="305" y="523"/>
                      <a:pt x="311" y="515"/>
                    </a:cubicBezTo>
                    <a:cubicBezTo>
                      <a:pt x="312" y="516"/>
                      <a:pt x="313" y="516"/>
                      <a:pt x="313" y="516"/>
                    </a:cubicBezTo>
                    <a:cubicBezTo>
                      <a:pt x="323" y="516"/>
                      <a:pt x="331" y="492"/>
                      <a:pt x="331" y="492"/>
                    </a:cubicBezTo>
                    <a:lnTo>
                      <a:pt x="331" y="492"/>
                    </a:lnTo>
                    <a:cubicBezTo>
                      <a:pt x="332" y="492"/>
                      <a:pt x="331" y="494"/>
                      <a:pt x="329" y="501"/>
                    </a:cubicBezTo>
                    <a:lnTo>
                      <a:pt x="371" y="471"/>
                    </a:lnTo>
                    <a:lnTo>
                      <a:pt x="373" y="481"/>
                    </a:lnTo>
                    <a:cubicBezTo>
                      <a:pt x="394" y="481"/>
                      <a:pt x="413" y="460"/>
                      <a:pt x="434" y="448"/>
                    </a:cubicBezTo>
                    <a:cubicBezTo>
                      <a:pt x="442" y="443"/>
                      <a:pt x="452" y="440"/>
                      <a:pt x="462" y="440"/>
                    </a:cubicBezTo>
                    <a:cubicBezTo>
                      <a:pt x="477" y="440"/>
                      <a:pt x="493" y="448"/>
                      <a:pt x="503" y="462"/>
                    </a:cubicBezTo>
                    <a:cubicBezTo>
                      <a:pt x="511" y="453"/>
                      <a:pt x="520" y="442"/>
                      <a:pt x="534" y="442"/>
                    </a:cubicBezTo>
                    <a:cubicBezTo>
                      <a:pt x="537" y="442"/>
                      <a:pt x="541" y="442"/>
                      <a:pt x="545" y="443"/>
                    </a:cubicBezTo>
                    <a:lnTo>
                      <a:pt x="554" y="474"/>
                    </a:lnTo>
                    <a:cubicBezTo>
                      <a:pt x="556" y="471"/>
                      <a:pt x="559" y="470"/>
                      <a:pt x="562" y="470"/>
                    </a:cubicBezTo>
                    <a:cubicBezTo>
                      <a:pt x="571" y="470"/>
                      <a:pt x="584" y="478"/>
                      <a:pt x="593" y="478"/>
                    </a:cubicBezTo>
                    <a:cubicBezTo>
                      <a:pt x="599" y="478"/>
                      <a:pt x="603" y="475"/>
                      <a:pt x="603" y="464"/>
                    </a:cubicBezTo>
                    <a:cubicBezTo>
                      <a:pt x="613" y="495"/>
                      <a:pt x="625" y="504"/>
                      <a:pt x="639" y="504"/>
                    </a:cubicBezTo>
                    <a:cubicBezTo>
                      <a:pt x="658" y="504"/>
                      <a:pt x="678" y="488"/>
                      <a:pt x="694" y="488"/>
                    </a:cubicBezTo>
                    <a:cubicBezTo>
                      <a:pt x="697" y="488"/>
                      <a:pt x="700" y="489"/>
                      <a:pt x="703" y="490"/>
                    </a:cubicBezTo>
                    <a:lnTo>
                      <a:pt x="703" y="448"/>
                    </a:lnTo>
                    <a:cubicBezTo>
                      <a:pt x="723" y="446"/>
                      <a:pt x="744" y="437"/>
                      <a:pt x="760" y="420"/>
                    </a:cubicBezTo>
                    <a:lnTo>
                      <a:pt x="758" y="383"/>
                    </a:lnTo>
                    <a:cubicBezTo>
                      <a:pt x="762" y="377"/>
                      <a:pt x="766" y="375"/>
                      <a:pt x="771" y="375"/>
                    </a:cubicBezTo>
                    <a:cubicBezTo>
                      <a:pt x="789" y="375"/>
                      <a:pt x="812" y="406"/>
                      <a:pt x="835" y="406"/>
                    </a:cubicBezTo>
                    <a:cubicBezTo>
                      <a:pt x="836" y="406"/>
                      <a:pt x="836" y="406"/>
                      <a:pt x="837" y="406"/>
                    </a:cubicBezTo>
                    <a:lnTo>
                      <a:pt x="837" y="406"/>
                    </a:lnTo>
                    <a:cubicBezTo>
                      <a:pt x="836" y="413"/>
                      <a:pt x="834" y="415"/>
                      <a:pt x="831" y="415"/>
                    </a:cubicBezTo>
                    <a:cubicBezTo>
                      <a:pt x="828" y="415"/>
                      <a:pt x="825" y="411"/>
                      <a:pt x="821" y="406"/>
                    </a:cubicBezTo>
                    <a:lnTo>
                      <a:pt x="821" y="406"/>
                    </a:lnTo>
                    <a:cubicBezTo>
                      <a:pt x="829" y="427"/>
                      <a:pt x="838" y="434"/>
                      <a:pt x="848" y="434"/>
                    </a:cubicBezTo>
                    <a:cubicBezTo>
                      <a:pt x="869" y="434"/>
                      <a:pt x="894" y="399"/>
                      <a:pt x="914" y="399"/>
                    </a:cubicBezTo>
                    <a:cubicBezTo>
                      <a:pt x="922" y="399"/>
                      <a:pt x="928" y="403"/>
                      <a:pt x="934" y="416"/>
                    </a:cubicBezTo>
                    <a:cubicBezTo>
                      <a:pt x="938" y="411"/>
                      <a:pt x="942" y="409"/>
                      <a:pt x="945" y="409"/>
                    </a:cubicBezTo>
                    <a:cubicBezTo>
                      <a:pt x="949" y="409"/>
                      <a:pt x="953" y="413"/>
                      <a:pt x="955" y="418"/>
                    </a:cubicBezTo>
                    <a:cubicBezTo>
                      <a:pt x="953" y="418"/>
                      <a:pt x="953" y="420"/>
                      <a:pt x="953" y="420"/>
                    </a:cubicBezTo>
                    <a:lnTo>
                      <a:pt x="955" y="420"/>
                    </a:lnTo>
                    <a:cubicBezTo>
                      <a:pt x="958" y="427"/>
                      <a:pt x="960" y="434"/>
                      <a:pt x="964" y="441"/>
                    </a:cubicBezTo>
                    <a:cubicBezTo>
                      <a:pt x="962" y="434"/>
                      <a:pt x="960" y="427"/>
                      <a:pt x="958" y="420"/>
                    </a:cubicBezTo>
                    <a:cubicBezTo>
                      <a:pt x="967" y="420"/>
                      <a:pt x="978" y="416"/>
                      <a:pt x="985" y="411"/>
                    </a:cubicBezTo>
                    <a:lnTo>
                      <a:pt x="985" y="411"/>
                    </a:lnTo>
                    <a:lnTo>
                      <a:pt x="983" y="448"/>
                    </a:lnTo>
                    <a:lnTo>
                      <a:pt x="985" y="448"/>
                    </a:lnTo>
                    <a:cubicBezTo>
                      <a:pt x="987" y="451"/>
                      <a:pt x="989" y="452"/>
                      <a:pt x="990" y="452"/>
                    </a:cubicBezTo>
                    <a:cubicBezTo>
                      <a:pt x="995" y="452"/>
                      <a:pt x="997" y="427"/>
                      <a:pt x="997" y="404"/>
                    </a:cubicBezTo>
                    <a:cubicBezTo>
                      <a:pt x="1004" y="397"/>
                      <a:pt x="1009" y="390"/>
                      <a:pt x="1013" y="383"/>
                    </a:cubicBezTo>
                    <a:lnTo>
                      <a:pt x="1013" y="383"/>
                    </a:lnTo>
                    <a:cubicBezTo>
                      <a:pt x="1012" y="403"/>
                      <a:pt x="1015" y="408"/>
                      <a:pt x="1020" y="408"/>
                    </a:cubicBezTo>
                    <a:cubicBezTo>
                      <a:pt x="1024" y="408"/>
                      <a:pt x="1030" y="404"/>
                      <a:pt x="1034" y="404"/>
                    </a:cubicBezTo>
                    <a:cubicBezTo>
                      <a:pt x="1039" y="404"/>
                      <a:pt x="1043" y="409"/>
                      <a:pt x="1043" y="432"/>
                    </a:cubicBezTo>
                    <a:cubicBezTo>
                      <a:pt x="1057" y="404"/>
                      <a:pt x="1094" y="418"/>
                      <a:pt x="1115" y="353"/>
                    </a:cubicBezTo>
                    <a:lnTo>
                      <a:pt x="1115" y="353"/>
                    </a:lnTo>
                    <a:cubicBezTo>
                      <a:pt x="1113" y="362"/>
                      <a:pt x="1115" y="367"/>
                      <a:pt x="1111" y="367"/>
                    </a:cubicBezTo>
                    <a:cubicBezTo>
                      <a:pt x="1116" y="373"/>
                      <a:pt x="1122" y="378"/>
                      <a:pt x="1128" y="378"/>
                    </a:cubicBezTo>
                    <a:cubicBezTo>
                      <a:pt x="1133" y="378"/>
                      <a:pt x="1137" y="376"/>
                      <a:pt x="1143" y="369"/>
                    </a:cubicBezTo>
                    <a:lnTo>
                      <a:pt x="1143" y="369"/>
                    </a:lnTo>
                    <a:lnTo>
                      <a:pt x="1134" y="418"/>
                    </a:lnTo>
                    <a:lnTo>
                      <a:pt x="1134" y="418"/>
                    </a:lnTo>
                    <a:lnTo>
                      <a:pt x="1175" y="360"/>
                    </a:lnTo>
                    <a:lnTo>
                      <a:pt x="1175" y="360"/>
                    </a:lnTo>
                    <a:cubicBezTo>
                      <a:pt x="1185" y="390"/>
                      <a:pt x="1178" y="420"/>
                      <a:pt x="1157" y="443"/>
                    </a:cubicBezTo>
                    <a:cubicBezTo>
                      <a:pt x="1208" y="397"/>
                      <a:pt x="1189" y="430"/>
                      <a:pt x="1238" y="386"/>
                    </a:cubicBezTo>
                    <a:lnTo>
                      <a:pt x="1238" y="386"/>
                    </a:lnTo>
                    <a:lnTo>
                      <a:pt x="1226" y="413"/>
                    </a:lnTo>
                    <a:cubicBezTo>
                      <a:pt x="1227" y="413"/>
                      <a:pt x="1227" y="413"/>
                      <a:pt x="1227" y="413"/>
                    </a:cubicBezTo>
                    <a:cubicBezTo>
                      <a:pt x="1235" y="413"/>
                      <a:pt x="1252" y="398"/>
                      <a:pt x="1261" y="398"/>
                    </a:cubicBezTo>
                    <a:cubicBezTo>
                      <a:pt x="1264" y="398"/>
                      <a:pt x="1267" y="401"/>
                      <a:pt x="1266" y="409"/>
                    </a:cubicBezTo>
                    <a:cubicBezTo>
                      <a:pt x="1266" y="439"/>
                      <a:pt x="1291" y="453"/>
                      <a:pt x="1324" y="467"/>
                    </a:cubicBezTo>
                    <a:cubicBezTo>
                      <a:pt x="1354" y="481"/>
                      <a:pt x="1391" y="497"/>
                      <a:pt x="1396" y="532"/>
                    </a:cubicBezTo>
                    <a:cubicBezTo>
                      <a:pt x="1406" y="510"/>
                      <a:pt x="1411" y="502"/>
                      <a:pt x="1414" y="502"/>
                    </a:cubicBezTo>
                    <a:cubicBezTo>
                      <a:pt x="1419" y="502"/>
                      <a:pt x="1414" y="536"/>
                      <a:pt x="1423" y="536"/>
                    </a:cubicBezTo>
                    <a:cubicBezTo>
                      <a:pt x="1426" y="536"/>
                      <a:pt x="1432" y="532"/>
                      <a:pt x="1440" y="520"/>
                    </a:cubicBezTo>
                    <a:lnTo>
                      <a:pt x="1440" y="520"/>
                    </a:lnTo>
                    <a:cubicBezTo>
                      <a:pt x="1430" y="541"/>
                      <a:pt x="1430" y="557"/>
                      <a:pt x="1410" y="566"/>
                    </a:cubicBezTo>
                    <a:cubicBezTo>
                      <a:pt x="1410" y="566"/>
                      <a:pt x="1411" y="566"/>
                      <a:pt x="1412" y="566"/>
                    </a:cubicBezTo>
                    <a:cubicBezTo>
                      <a:pt x="1438" y="566"/>
                      <a:pt x="1435" y="594"/>
                      <a:pt x="1452" y="594"/>
                    </a:cubicBezTo>
                    <a:cubicBezTo>
                      <a:pt x="1459" y="594"/>
                      <a:pt x="1467" y="591"/>
                      <a:pt x="1481" y="580"/>
                    </a:cubicBezTo>
                    <a:lnTo>
                      <a:pt x="1481" y="580"/>
                    </a:lnTo>
                    <a:cubicBezTo>
                      <a:pt x="1472" y="599"/>
                      <a:pt x="1456" y="603"/>
                      <a:pt x="1451" y="615"/>
                    </a:cubicBezTo>
                    <a:cubicBezTo>
                      <a:pt x="1454" y="614"/>
                      <a:pt x="1461" y="610"/>
                      <a:pt x="1465" y="610"/>
                    </a:cubicBezTo>
                    <a:cubicBezTo>
                      <a:pt x="1467" y="610"/>
                      <a:pt x="1468" y="612"/>
                      <a:pt x="1465" y="617"/>
                    </a:cubicBezTo>
                    <a:cubicBezTo>
                      <a:pt x="1461" y="629"/>
                      <a:pt x="1451" y="629"/>
                      <a:pt x="1442" y="636"/>
                    </a:cubicBezTo>
                    <a:cubicBezTo>
                      <a:pt x="1444" y="637"/>
                      <a:pt x="1447" y="638"/>
                      <a:pt x="1450" y="638"/>
                    </a:cubicBezTo>
                    <a:cubicBezTo>
                      <a:pt x="1476" y="638"/>
                      <a:pt x="1516" y="590"/>
                      <a:pt x="1553" y="546"/>
                    </a:cubicBezTo>
                    <a:lnTo>
                      <a:pt x="1553" y="546"/>
                    </a:lnTo>
                    <a:cubicBezTo>
                      <a:pt x="1551" y="563"/>
                      <a:pt x="1552" y="571"/>
                      <a:pt x="1558" y="571"/>
                    </a:cubicBezTo>
                    <a:cubicBezTo>
                      <a:pt x="1565" y="571"/>
                      <a:pt x="1575" y="564"/>
                      <a:pt x="1593" y="552"/>
                    </a:cubicBezTo>
                    <a:lnTo>
                      <a:pt x="1593" y="552"/>
                    </a:lnTo>
                    <a:cubicBezTo>
                      <a:pt x="1584" y="569"/>
                      <a:pt x="1578" y="590"/>
                      <a:pt x="1563" y="590"/>
                    </a:cubicBezTo>
                    <a:cubicBezTo>
                      <a:pt x="1561" y="590"/>
                      <a:pt x="1560" y="590"/>
                      <a:pt x="1558" y="590"/>
                    </a:cubicBezTo>
                    <a:lnTo>
                      <a:pt x="1558" y="590"/>
                    </a:lnTo>
                    <a:cubicBezTo>
                      <a:pt x="1563" y="596"/>
                      <a:pt x="1576" y="627"/>
                      <a:pt x="1597" y="627"/>
                    </a:cubicBezTo>
                    <a:cubicBezTo>
                      <a:pt x="1604" y="627"/>
                      <a:pt x="1613" y="623"/>
                      <a:pt x="1623" y="613"/>
                    </a:cubicBezTo>
                    <a:lnTo>
                      <a:pt x="1623" y="613"/>
                    </a:lnTo>
                    <a:cubicBezTo>
                      <a:pt x="1620" y="623"/>
                      <a:pt x="1626" y="625"/>
                      <a:pt x="1632" y="625"/>
                    </a:cubicBezTo>
                    <a:cubicBezTo>
                      <a:pt x="1634" y="625"/>
                      <a:pt x="1637" y="625"/>
                      <a:pt x="1639" y="624"/>
                    </a:cubicBezTo>
                    <a:cubicBezTo>
                      <a:pt x="1655" y="641"/>
                      <a:pt x="1653" y="645"/>
                      <a:pt x="1674" y="659"/>
                    </a:cubicBezTo>
                    <a:lnTo>
                      <a:pt x="1674" y="648"/>
                    </a:lnTo>
                    <a:cubicBezTo>
                      <a:pt x="1690" y="637"/>
                      <a:pt x="1698" y="633"/>
                      <a:pt x="1703" y="633"/>
                    </a:cubicBezTo>
                    <a:cubicBezTo>
                      <a:pt x="1715" y="633"/>
                      <a:pt x="1705" y="655"/>
                      <a:pt x="1718" y="661"/>
                    </a:cubicBezTo>
                    <a:lnTo>
                      <a:pt x="1713" y="666"/>
                    </a:lnTo>
                    <a:cubicBezTo>
                      <a:pt x="1706" y="726"/>
                      <a:pt x="1743" y="666"/>
                      <a:pt x="1732" y="731"/>
                    </a:cubicBezTo>
                    <a:lnTo>
                      <a:pt x="1760" y="705"/>
                    </a:lnTo>
                    <a:cubicBezTo>
                      <a:pt x="1772" y="697"/>
                      <a:pt x="1780" y="694"/>
                      <a:pt x="1784" y="694"/>
                    </a:cubicBezTo>
                    <a:cubicBezTo>
                      <a:pt x="1804" y="694"/>
                      <a:pt x="1751" y="766"/>
                      <a:pt x="1785" y="766"/>
                    </a:cubicBezTo>
                    <a:lnTo>
                      <a:pt x="1799" y="745"/>
                    </a:lnTo>
                    <a:cubicBezTo>
                      <a:pt x="1799" y="745"/>
                      <a:pt x="1800" y="745"/>
                      <a:pt x="1800" y="745"/>
                    </a:cubicBezTo>
                    <a:cubicBezTo>
                      <a:pt x="1831" y="745"/>
                      <a:pt x="1725" y="840"/>
                      <a:pt x="1720" y="856"/>
                    </a:cubicBezTo>
                    <a:cubicBezTo>
                      <a:pt x="1718" y="858"/>
                      <a:pt x="1715" y="859"/>
                      <a:pt x="1712" y="859"/>
                    </a:cubicBezTo>
                    <a:cubicBezTo>
                      <a:pt x="1709" y="859"/>
                      <a:pt x="1705" y="858"/>
                      <a:pt x="1702" y="858"/>
                    </a:cubicBezTo>
                    <a:cubicBezTo>
                      <a:pt x="1695" y="872"/>
                      <a:pt x="1695" y="876"/>
                      <a:pt x="1699" y="876"/>
                    </a:cubicBezTo>
                    <a:cubicBezTo>
                      <a:pt x="1709" y="876"/>
                      <a:pt x="1743" y="847"/>
                      <a:pt x="1765" y="847"/>
                    </a:cubicBezTo>
                    <a:cubicBezTo>
                      <a:pt x="1768" y="847"/>
                      <a:pt x="1771" y="848"/>
                      <a:pt x="1774" y="849"/>
                    </a:cubicBezTo>
                    <a:cubicBezTo>
                      <a:pt x="1750" y="868"/>
                      <a:pt x="1709" y="879"/>
                      <a:pt x="1711" y="896"/>
                    </a:cubicBezTo>
                    <a:cubicBezTo>
                      <a:pt x="1695" y="912"/>
                      <a:pt x="1818" y="893"/>
                      <a:pt x="1780" y="940"/>
                    </a:cubicBezTo>
                    <a:cubicBezTo>
                      <a:pt x="1794" y="923"/>
                      <a:pt x="1815" y="914"/>
                      <a:pt x="1836" y="914"/>
                    </a:cubicBezTo>
                    <a:cubicBezTo>
                      <a:pt x="1851" y="927"/>
                      <a:pt x="1792" y="982"/>
                      <a:pt x="1840" y="982"/>
                    </a:cubicBezTo>
                    <a:cubicBezTo>
                      <a:pt x="1843" y="982"/>
                      <a:pt x="1848" y="982"/>
                      <a:pt x="1852" y="981"/>
                    </a:cubicBezTo>
                    <a:lnTo>
                      <a:pt x="1852" y="981"/>
                    </a:lnTo>
                    <a:cubicBezTo>
                      <a:pt x="1848" y="984"/>
                      <a:pt x="1843" y="988"/>
                      <a:pt x="1838" y="991"/>
                    </a:cubicBezTo>
                    <a:cubicBezTo>
                      <a:pt x="1860" y="995"/>
                      <a:pt x="1881" y="1017"/>
                      <a:pt x="1913" y="1017"/>
                    </a:cubicBezTo>
                    <a:cubicBezTo>
                      <a:pt x="1916" y="1017"/>
                      <a:pt x="1919" y="1016"/>
                      <a:pt x="1922" y="1016"/>
                    </a:cubicBezTo>
                    <a:lnTo>
                      <a:pt x="1922" y="1016"/>
                    </a:lnTo>
                    <a:cubicBezTo>
                      <a:pt x="1859" y="1046"/>
                      <a:pt x="1883" y="1060"/>
                      <a:pt x="1908" y="1074"/>
                    </a:cubicBezTo>
                    <a:cubicBezTo>
                      <a:pt x="1931" y="1090"/>
                      <a:pt x="1957" y="1104"/>
                      <a:pt x="1894" y="1118"/>
                    </a:cubicBezTo>
                    <a:lnTo>
                      <a:pt x="1913" y="1158"/>
                    </a:lnTo>
                    <a:lnTo>
                      <a:pt x="1899" y="1160"/>
                    </a:lnTo>
                    <a:cubicBezTo>
                      <a:pt x="1896" y="1190"/>
                      <a:pt x="1929" y="1192"/>
                      <a:pt x="1961" y="1197"/>
                    </a:cubicBezTo>
                    <a:cubicBezTo>
                      <a:pt x="1957" y="1201"/>
                      <a:pt x="1951" y="1202"/>
                      <a:pt x="1946" y="1202"/>
                    </a:cubicBezTo>
                    <a:cubicBezTo>
                      <a:pt x="1942" y="1202"/>
                      <a:pt x="1939" y="1202"/>
                      <a:pt x="1936" y="1202"/>
                    </a:cubicBezTo>
                    <a:cubicBezTo>
                      <a:pt x="1917" y="1248"/>
                      <a:pt x="1924" y="1250"/>
                      <a:pt x="1994" y="1276"/>
                    </a:cubicBezTo>
                    <a:lnTo>
                      <a:pt x="1952" y="1285"/>
                    </a:lnTo>
                    <a:cubicBezTo>
                      <a:pt x="1980" y="1292"/>
                      <a:pt x="1894" y="1350"/>
                      <a:pt x="1947" y="1385"/>
                    </a:cubicBezTo>
                    <a:cubicBezTo>
                      <a:pt x="1940" y="1385"/>
                      <a:pt x="1934" y="1382"/>
                      <a:pt x="1927" y="1380"/>
                    </a:cubicBezTo>
                    <a:lnTo>
                      <a:pt x="1927" y="1380"/>
                    </a:lnTo>
                    <a:cubicBezTo>
                      <a:pt x="1980" y="1426"/>
                      <a:pt x="1813" y="1484"/>
                      <a:pt x="1966" y="1503"/>
                    </a:cubicBezTo>
                    <a:lnTo>
                      <a:pt x="2003" y="1535"/>
                    </a:lnTo>
                    <a:cubicBezTo>
                      <a:pt x="2007" y="1523"/>
                      <a:pt x="2014" y="1520"/>
                      <a:pt x="2023" y="1520"/>
                    </a:cubicBezTo>
                    <a:cubicBezTo>
                      <a:pt x="2040" y="1520"/>
                      <a:pt x="2063" y="1532"/>
                      <a:pt x="2080" y="1532"/>
                    </a:cubicBezTo>
                    <a:cubicBezTo>
                      <a:pt x="2085" y="1532"/>
                      <a:pt x="2090" y="1531"/>
                      <a:pt x="2093" y="1528"/>
                    </a:cubicBezTo>
                    <a:lnTo>
                      <a:pt x="2093" y="1528"/>
                    </a:lnTo>
                    <a:cubicBezTo>
                      <a:pt x="2100" y="1542"/>
                      <a:pt x="2072" y="1557"/>
                      <a:pt x="2054" y="1557"/>
                    </a:cubicBezTo>
                    <a:cubicBezTo>
                      <a:pt x="2047" y="1557"/>
                      <a:pt x="2041" y="1554"/>
                      <a:pt x="2040" y="1549"/>
                    </a:cubicBezTo>
                    <a:lnTo>
                      <a:pt x="2047" y="1547"/>
                    </a:lnTo>
                    <a:cubicBezTo>
                      <a:pt x="2040" y="1546"/>
                      <a:pt x="2034" y="1545"/>
                      <a:pt x="2028" y="1545"/>
                    </a:cubicBezTo>
                    <a:cubicBezTo>
                      <a:pt x="1978" y="1545"/>
                      <a:pt x="2007" y="1589"/>
                      <a:pt x="1965" y="1589"/>
                    </a:cubicBezTo>
                    <a:cubicBezTo>
                      <a:pt x="1963" y="1589"/>
                      <a:pt x="1961" y="1589"/>
                      <a:pt x="1959" y="1589"/>
                    </a:cubicBezTo>
                    <a:cubicBezTo>
                      <a:pt x="1957" y="1668"/>
                      <a:pt x="1899" y="1732"/>
                      <a:pt x="1876" y="1797"/>
                    </a:cubicBezTo>
                    <a:lnTo>
                      <a:pt x="1938" y="1804"/>
                    </a:lnTo>
                    <a:lnTo>
                      <a:pt x="1929" y="1830"/>
                    </a:lnTo>
                    <a:cubicBezTo>
                      <a:pt x="1925" y="1831"/>
                      <a:pt x="1920" y="1831"/>
                      <a:pt x="1915" y="1831"/>
                    </a:cubicBezTo>
                    <a:cubicBezTo>
                      <a:pt x="1899" y="1831"/>
                      <a:pt x="1880" y="1825"/>
                      <a:pt x="1887" y="1809"/>
                    </a:cubicBezTo>
                    <a:lnTo>
                      <a:pt x="1887" y="1809"/>
                    </a:lnTo>
                    <a:cubicBezTo>
                      <a:pt x="1850" y="1811"/>
                      <a:pt x="1906" y="1851"/>
                      <a:pt x="1920" y="1853"/>
                    </a:cubicBezTo>
                    <a:cubicBezTo>
                      <a:pt x="1912" y="1860"/>
                      <a:pt x="1905" y="1863"/>
                      <a:pt x="1898" y="1863"/>
                    </a:cubicBezTo>
                    <a:cubicBezTo>
                      <a:pt x="1875" y="1863"/>
                      <a:pt x="1856" y="1833"/>
                      <a:pt x="1849" y="1833"/>
                    </a:cubicBezTo>
                    <a:cubicBezTo>
                      <a:pt x="1849" y="1833"/>
                      <a:pt x="1848" y="1833"/>
                      <a:pt x="1848" y="1834"/>
                    </a:cubicBezTo>
                    <a:lnTo>
                      <a:pt x="1848" y="1851"/>
                    </a:lnTo>
                    <a:lnTo>
                      <a:pt x="1857" y="1848"/>
                    </a:lnTo>
                    <a:cubicBezTo>
                      <a:pt x="1878" y="1869"/>
                      <a:pt x="1903" y="1874"/>
                      <a:pt x="1894" y="1899"/>
                    </a:cubicBezTo>
                    <a:cubicBezTo>
                      <a:pt x="1888" y="1904"/>
                      <a:pt x="1881" y="1905"/>
                      <a:pt x="1875" y="1905"/>
                    </a:cubicBezTo>
                    <a:cubicBezTo>
                      <a:pt x="1867" y="1905"/>
                      <a:pt x="1860" y="1903"/>
                      <a:pt x="1856" y="1903"/>
                    </a:cubicBezTo>
                    <a:cubicBezTo>
                      <a:pt x="1854" y="1903"/>
                      <a:pt x="1853" y="1903"/>
                      <a:pt x="1852" y="1904"/>
                    </a:cubicBezTo>
                    <a:cubicBezTo>
                      <a:pt x="1848" y="1904"/>
                      <a:pt x="1845" y="1904"/>
                      <a:pt x="1848" y="1913"/>
                    </a:cubicBezTo>
                    <a:lnTo>
                      <a:pt x="1834" y="1950"/>
                    </a:lnTo>
                    <a:lnTo>
                      <a:pt x="1885" y="1943"/>
                    </a:lnTo>
                    <a:lnTo>
                      <a:pt x="1885" y="1943"/>
                    </a:lnTo>
                    <a:cubicBezTo>
                      <a:pt x="1902" y="1961"/>
                      <a:pt x="1885" y="1973"/>
                      <a:pt x="1910" y="1973"/>
                    </a:cubicBezTo>
                    <a:cubicBezTo>
                      <a:pt x="1915" y="1973"/>
                      <a:pt x="1922" y="1973"/>
                      <a:pt x="1931" y="1971"/>
                    </a:cubicBezTo>
                    <a:lnTo>
                      <a:pt x="1931" y="1971"/>
                    </a:lnTo>
                    <a:cubicBezTo>
                      <a:pt x="1846" y="1983"/>
                      <a:pt x="1882" y="2101"/>
                      <a:pt x="1855" y="2113"/>
                    </a:cubicBezTo>
                    <a:cubicBezTo>
                      <a:pt x="1880" y="2129"/>
                      <a:pt x="1892" y="2161"/>
                      <a:pt x="1880" y="2189"/>
                    </a:cubicBezTo>
                    <a:cubicBezTo>
                      <a:pt x="1884" y="2187"/>
                      <a:pt x="1893" y="2185"/>
                      <a:pt x="1904" y="2185"/>
                    </a:cubicBezTo>
                    <a:cubicBezTo>
                      <a:pt x="1922" y="2185"/>
                      <a:pt x="1943" y="2190"/>
                      <a:pt x="1938" y="2203"/>
                    </a:cubicBezTo>
                    <a:cubicBezTo>
                      <a:pt x="1927" y="2202"/>
                      <a:pt x="1918" y="2201"/>
                      <a:pt x="1910" y="2201"/>
                    </a:cubicBezTo>
                    <a:cubicBezTo>
                      <a:pt x="1837" y="2201"/>
                      <a:pt x="1877" y="2244"/>
                      <a:pt x="1812" y="2262"/>
                    </a:cubicBezTo>
                    <a:lnTo>
                      <a:pt x="1812" y="2262"/>
                    </a:lnTo>
                    <a:cubicBezTo>
                      <a:pt x="1814" y="2261"/>
                      <a:pt x="1816" y="2261"/>
                      <a:pt x="1818" y="2261"/>
                    </a:cubicBezTo>
                    <a:cubicBezTo>
                      <a:pt x="1848" y="2261"/>
                      <a:pt x="1834" y="2311"/>
                      <a:pt x="1869" y="2311"/>
                    </a:cubicBezTo>
                    <a:cubicBezTo>
                      <a:pt x="1876" y="2311"/>
                      <a:pt x="1885" y="2309"/>
                      <a:pt x="1896" y="2305"/>
                    </a:cubicBezTo>
                    <a:lnTo>
                      <a:pt x="1896" y="2305"/>
                    </a:lnTo>
                    <a:cubicBezTo>
                      <a:pt x="1892" y="2315"/>
                      <a:pt x="1881" y="2316"/>
                      <a:pt x="1868" y="2316"/>
                    </a:cubicBezTo>
                    <a:cubicBezTo>
                      <a:pt x="1866" y="2316"/>
                      <a:pt x="1864" y="2316"/>
                      <a:pt x="1863" y="2316"/>
                    </a:cubicBezTo>
                    <a:cubicBezTo>
                      <a:pt x="1851" y="2316"/>
                      <a:pt x="1838" y="2316"/>
                      <a:pt x="1827" y="2324"/>
                    </a:cubicBezTo>
                    <a:cubicBezTo>
                      <a:pt x="1871" y="2370"/>
                      <a:pt x="1804" y="2433"/>
                      <a:pt x="1827" y="2493"/>
                    </a:cubicBezTo>
                    <a:cubicBezTo>
                      <a:pt x="1837" y="2493"/>
                      <a:pt x="1851" y="2486"/>
                      <a:pt x="1867" y="2486"/>
                    </a:cubicBezTo>
                    <a:cubicBezTo>
                      <a:pt x="1874" y="2486"/>
                      <a:pt x="1880" y="2487"/>
                      <a:pt x="1887" y="2490"/>
                    </a:cubicBezTo>
                    <a:lnTo>
                      <a:pt x="1818" y="2530"/>
                    </a:lnTo>
                    <a:cubicBezTo>
                      <a:pt x="1827" y="2541"/>
                      <a:pt x="1903" y="2530"/>
                      <a:pt x="1857" y="2560"/>
                    </a:cubicBezTo>
                    <a:cubicBezTo>
                      <a:pt x="1865" y="2557"/>
                      <a:pt x="1875" y="2551"/>
                      <a:pt x="1883" y="2551"/>
                    </a:cubicBezTo>
                    <a:cubicBezTo>
                      <a:pt x="1887" y="2551"/>
                      <a:pt x="1890" y="2553"/>
                      <a:pt x="1892" y="2555"/>
                    </a:cubicBezTo>
                    <a:cubicBezTo>
                      <a:pt x="1866" y="2618"/>
                      <a:pt x="1894" y="2674"/>
                      <a:pt x="1915" y="2729"/>
                    </a:cubicBezTo>
                    <a:cubicBezTo>
                      <a:pt x="1936" y="2783"/>
                      <a:pt x="1952" y="2841"/>
                      <a:pt x="1908" y="2915"/>
                    </a:cubicBezTo>
                    <a:cubicBezTo>
                      <a:pt x="1917" y="2904"/>
                      <a:pt x="1924" y="2900"/>
                      <a:pt x="1929" y="2900"/>
                    </a:cubicBezTo>
                    <a:cubicBezTo>
                      <a:pt x="1935" y="2900"/>
                      <a:pt x="1938" y="2906"/>
                      <a:pt x="1940" y="2912"/>
                    </a:cubicBezTo>
                    <a:cubicBezTo>
                      <a:pt x="1945" y="2903"/>
                      <a:pt x="1975" y="2901"/>
                      <a:pt x="1996" y="2894"/>
                    </a:cubicBezTo>
                    <a:lnTo>
                      <a:pt x="1996" y="2894"/>
                    </a:lnTo>
                    <a:lnTo>
                      <a:pt x="1959" y="2956"/>
                    </a:lnTo>
                    <a:cubicBezTo>
                      <a:pt x="1963" y="2956"/>
                      <a:pt x="1967" y="2955"/>
                      <a:pt x="1970" y="2955"/>
                    </a:cubicBezTo>
                    <a:cubicBezTo>
                      <a:pt x="2006" y="2955"/>
                      <a:pt x="1991" y="2993"/>
                      <a:pt x="2019" y="2993"/>
                    </a:cubicBezTo>
                    <a:cubicBezTo>
                      <a:pt x="2023" y="2993"/>
                      <a:pt x="2028" y="2993"/>
                      <a:pt x="2033" y="2991"/>
                    </a:cubicBezTo>
                    <a:lnTo>
                      <a:pt x="2019" y="2982"/>
                    </a:lnTo>
                    <a:cubicBezTo>
                      <a:pt x="2084" y="2980"/>
                      <a:pt x="2140" y="2910"/>
                      <a:pt x="2219" y="2887"/>
                    </a:cubicBezTo>
                    <a:lnTo>
                      <a:pt x="2219" y="2887"/>
                    </a:lnTo>
                    <a:cubicBezTo>
                      <a:pt x="2218" y="2887"/>
                      <a:pt x="2217" y="2887"/>
                      <a:pt x="2216" y="2887"/>
                    </a:cubicBezTo>
                    <a:cubicBezTo>
                      <a:pt x="2146" y="2887"/>
                      <a:pt x="2298" y="2803"/>
                      <a:pt x="2191" y="2801"/>
                    </a:cubicBezTo>
                    <a:cubicBezTo>
                      <a:pt x="2197" y="2796"/>
                      <a:pt x="2202" y="2796"/>
                      <a:pt x="2208" y="2796"/>
                    </a:cubicBezTo>
                    <a:cubicBezTo>
                      <a:pt x="2211" y="2796"/>
                      <a:pt x="2215" y="2796"/>
                      <a:pt x="2218" y="2796"/>
                    </a:cubicBezTo>
                    <a:cubicBezTo>
                      <a:pt x="2224" y="2796"/>
                      <a:pt x="2229" y="2795"/>
                      <a:pt x="2235" y="2792"/>
                    </a:cubicBezTo>
                    <a:cubicBezTo>
                      <a:pt x="2198" y="2792"/>
                      <a:pt x="2189" y="2785"/>
                      <a:pt x="2198" y="2762"/>
                    </a:cubicBezTo>
                    <a:lnTo>
                      <a:pt x="2207" y="2762"/>
                    </a:lnTo>
                    <a:cubicBezTo>
                      <a:pt x="2182" y="2713"/>
                      <a:pt x="2209" y="2681"/>
                      <a:pt x="2216" y="2620"/>
                    </a:cubicBezTo>
                    <a:lnTo>
                      <a:pt x="2216" y="2620"/>
                    </a:lnTo>
                    <a:lnTo>
                      <a:pt x="2179" y="2632"/>
                    </a:lnTo>
                    <a:cubicBezTo>
                      <a:pt x="2182" y="2620"/>
                      <a:pt x="2193" y="2613"/>
                      <a:pt x="2200" y="2606"/>
                    </a:cubicBezTo>
                    <a:cubicBezTo>
                      <a:pt x="2198" y="2606"/>
                      <a:pt x="2196" y="2606"/>
                      <a:pt x="2195" y="2606"/>
                    </a:cubicBezTo>
                    <a:cubicBezTo>
                      <a:pt x="2142" y="2606"/>
                      <a:pt x="2205" y="2641"/>
                      <a:pt x="2138" y="2643"/>
                    </a:cubicBezTo>
                    <a:cubicBezTo>
                      <a:pt x="2212" y="2611"/>
                      <a:pt x="2119" y="2553"/>
                      <a:pt x="2209" y="2528"/>
                    </a:cubicBezTo>
                    <a:cubicBezTo>
                      <a:pt x="2208" y="2523"/>
                      <a:pt x="2205" y="2521"/>
                      <a:pt x="2200" y="2521"/>
                    </a:cubicBezTo>
                    <a:cubicBezTo>
                      <a:pt x="2191" y="2521"/>
                      <a:pt x="2177" y="2527"/>
                      <a:pt x="2169" y="2527"/>
                    </a:cubicBezTo>
                    <a:cubicBezTo>
                      <a:pt x="2164" y="2527"/>
                      <a:pt x="2161" y="2525"/>
                      <a:pt x="2161" y="2521"/>
                    </a:cubicBezTo>
                    <a:lnTo>
                      <a:pt x="2184" y="2511"/>
                    </a:lnTo>
                    <a:lnTo>
                      <a:pt x="2151" y="2511"/>
                    </a:lnTo>
                    <a:cubicBezTo>
                      <a:pt x="2156" y="2497"/>
                      <a:pt x="2186" y="2488"/>
                      <a:pt x="2207" y="2486"/>
                    </a:cubicBezTo>
                    <a:lnTo>
                      <a:pt x="2207" y="2486"/>
                    </a:lnTo>
                    <a:cubicBezTo>
                      <a:pt x="2205" y="2488"/>
                      <a:pt x="2214" y="2493"/>
                      <a:pt x="2216" y="2495"/>
                    </a:cubicBezTo>
                    <a:cubicBezTo>
                      <a:pt x="2240" y="2478"/>
                      <a:pt x="2205" y="2457"/>
                      <a:pt x="2208" y="2448"/>
                    </a:cubicBezTo>
                    <a:lnTo>
                      <a:pt x="2208" y="2448"/>
                    </a:lnTo>
                    <a:lnTo>
                      <a:pt x="2195" y="2465"/>
                    </a:lnTo>
                    <a:cubicBezTo>
                      <a:pt x="2165" y="2416"/>
                      <a:pt x="2193" y="2351"/>
                      <a:pt x="2142" y="2303"/>
                    </a:cubicBezTo>
                    <a:lnTo>
                      <a:pt x="2124" y="2307"/>
                    </a:lnTo>
                    <a:cubicBezTo>
                      <a:pt x="2087" y="2268"/>
                      <a:pt x="2144" y="2275"/>
                      <a:pt x="2128" y="2233"/>
                    </a:cubicBezTo>
                    <a:lnTo>
                      <a:pt x="2128" y="2233"/>
                    </a:lnTo>
                    <a:lnTo>
                      <a:pt x="2133" y="2235"/>
                    </a:lnTo>
                    <a:cubicBezTo>
                      <a:pt x="2114" y="2226"/>
                      <a:pt x="2103" y="2212"/>
                      <a:pt x="2107" y="2201"/>
                    </a:cubicBezTo>
                    <a:lnTo>
                      <a:pt x="2107" y="2201"/>
                    </a:lnTo>
                    <a:cubicBezTo>
                      <a:pt x="2111" y="2203"/>
                      <a:pt x="2115" y="2204"/>
                      <a:pt x="2119" y="2204"/>
                    </a:cubicBezTo>
                    <a:cubicBezTo>
                      <a:pt x="2133" y="2204"/>
                      <a:pt x="2148" y="2194"/>
                      <a:pt x="2162" y="2194"/>
                    </a:cubicBezTo>
                    <a:cubicBezTo>
                      <a:pt x="2167" y="2194"/>
                      <a:pt x="2172" y="2195"/>
                      <a:pt x="2177" y="2198"/>
                    </a:cubicBezTo>
                    <a:cubicBezTo>
                      <a:pt x="2142" y="2154"/>
                      <a:pt x="2147" y="2178"/>
                      <a:pt x="2080" y="2143"/>
                    </a:cubicBezTo>
                    <a:lnTo>
                      <a:pt x="2112" y="2138"/>
                    </a:lnTo>
                    <a:cubicBezTo>
                      <a:pt x="2084" y="2127"/>
                      <a:pt x="2070" y="2124"/>
                      <a:pt x="2066" y="2101"/>
                    </a:cubicBezTo>
                    <a:lnTo>
                      <a:pt x="2066" y="2101"/>
                    </a:lnTo>
                    <a:cubicBezTo>
                      <a:pt x="2073" y="2107"/>
                      <a:pt x="2080" y="2109"/>
                      <a:pt x="2087" y="2109"/>
                    </a:cubicBezTo>
                    <a:cubicBezTo>
                      <a:pt x="2096" y="2109"/>
                      <a:pt x="2106" y="2106"/>
                      <a:pt x="2116" y="2106"/>
                    </a:cubicBezTo>
                    <a:cubicBezTo>
                      <a:pt x="2126" y="2106"/>
                      <a:pt x="2136" y="2109"/>
                      <a:pt x="2147" y="2117"/>
                    </a:cubicBezTo>
                    <a:cubicBezTo>
                      <a:pt x="2221" y="2080"/>
                      <a:pt x="2089" y="2041"/>
                      <a:pt x="2191" y="2034"/>
                    </a:cubicBezTo>
                    <a:cubicBezTo>
                      <a:pt x="2174" y="2027"/>
                      <a:pt x="2162" y="2025"/>
                      <a:pt x="2153" y="2025"/>
                    </a:cubicBezTo>
                    <a:cubicBezTo>
                      <a:pt x="2123" y="2025"/>
                      <a:pt x="2131" y="2054"/>
                      <a:pt x="2123" y="2054"/>
                    </a:cubicBezTo>
                    <a:cubicBezTo>
                      <a:pt x="2122" y="2054"/>
                      <a:pt x="2121" y="2054"/>
                      <a:pt x="2119" y="2052"/>
                    </a:cubicBezTo>
                    <a:cubicBezTo>
                      <a:pt x="2117" y="2053"/>
                      <a:pt x="2115" y="2053"/>
                      <a:pt x="2113" y="2053"/>
                    </a:cubicBezTo>
                    <a:cubicBezTo>
                      <a:pt x="2087" y="2053"/>
                      <a:pt x="2059" y="2024"/>
                      <a:pt x="2070" y="2011"/>
                    </a:cubicBezTo>
                    <a:cubicBezTo>
                      <a:pt x="2075" y="1997"/>
                      <a:pt x="2184" y="2004"/>
                      <a:pt x="2191" y="1969"/>
                    </a:cubicBezTo>
                    <a:cubicBezTo>
                      <a:pt x="2191" y="1974"/>
                      <a:pt x="2195" y="1974"/>
                      <a:pt x="2193" y="1978"/>
                    </a:cubicBezTo>
                    <a:cubicBezTo>
                      <a:pt x="2219" y="1969"/>
                      <a:pt x="2170" y="1946"/>
                      <a:pt x="2209" y="1936"/>
                    </a:cubicBezTo>
                    <a:cubicBezTo>
                      <a:pt x="2161" y="1918"/>
                      <a:pt x="2219" y="1918"/>
                      <a:pt x="2154" y="1899"/>
                    </a:cubicBezTo>
                    <a:lnTo>
                      <a:pt x="2154" y="1899"/>
                    </a:lnTo>
                    <a:lnTo>
                      <a:pt x="2161" y="1936"/>
                    </a:lnTo>
                    <a:cubicBezTo>
                      <a:pt x="2147" y="1913"/>
                      <a:pt x="2077" y="1878"/>
                      <a:pt x="2121" y="1855"/>
                    </a:cubicBezTo>
                    <a:lnTo>
                      <a:pt x="2121" y="1855"/>
                    </a:lnTo>
                    <a:cubicBezTo>
                      <a:pt x="2135" y="1862"/>
                      <a:pt x="2147" y="1874"/>
                      <a:pt x="2156" y="1883"/>
                    </a:cubicBezTo>
                    <a:cubicBezTo>
                      <a:pt x="2179" y="1878"/>
                      <a:pt x="2149" y="1865"/>
                      <a:pt x="2170" y="1858"/>
                    </a:cubicBezTo>
                    <a:lnTo>
                      <a:pt x="2170" y="1858"/>
                    </a:lnTo>
                    <a:cubicBezTo>
                      <a:pt x="2235" y="1878"/>
                      <a:pt x="2175" y="1902"/>
                      <a:pt x="2219" y="1934"/>
                    </a:cubicBezTo>
                    <a:cubicBezTo>
                      <a:pt x="2242" y="1931"/>
                      <a:pt x="2208" y="1904"/>
                      <a:pt x="2221" y="1904"/>
                    </a:cubicBezTo>
                    <a:cubicBezTo>
                      <a:pt x="2224" y="1904"/>
                      <a:pt x="2233" y="1907"/>
                      <a:pt x="2249" y="1913"/>
                    </a:cubicBezTo>
                    <a:cubicBezTo>
                      <a:pt x="2205" y="1895"/>
                      <a:pt x="2209" y="1888"/>
                      <a:pt x="2219" y="1878"/>
                    </a:cubicBezTo>
                    <a:cubicBezTo>
                      <a:pt x="2228" y="1869"/>
                      <a:pt x="2240" y="1855"/>
                      <a:pt x="2209" y="1832"/>
                    </a:cubicBezTo>
                    <a:lnTo>
                      <a:pt x="2209" y="1832"/>
                    </a:lnTo>
                    <a:lnTo>
                      <a:pt x="2246" y="1844"/>
                    </a:lnTo>
                    <a:cubicBezTo>
                      <a:pt x="2242" y="1837"/>
                      <a:pt x="2226" y="1825"/>
                      <a:pt x="2230" y="1816"/>
                    </a:cubicBezTo>
                    <a:lnTo>
                      <a:pt x="2230" y="1816"/>
                    </a:lnTo>
                    <a:lnTo>
                      <a:pt x="2277" y="1841"/>
                    </a:lnTo>
                    <a:cubicBezTo>
                      <a:pt x="2240" y="1809"/>
                      <a:pt x="2325" y="1802"/>
                      <a:pt x="2304" y="1774"/>
                    </a:cubicBezTo>
                    <a:lnTo>
                      <a:pt x="2304" y="1774"/>
                    </a:lnTo>
                    <a:cubicBezTo>
                      <a:pt x="2301" y="1792"/>
                      <a:pt x="2294" y="1797"/>
                      <a:pt x="2284" y="1797"/>
                    </a:cubicBezTo>
                    <a:cubicBezTo>
                      <a:pt x="2271" y="1797"/>
                      <a:pt x="2254" y="1788"/>
                      <a:pt x="2237" y="1788"/>
                    </a:cubicBezTo>
                    <a:cubicBezTo>
                      <a:pt x="2233" y="1788"/>
                      <a:pt x="2228" y="1788"/>
                      <a:pt x="2223" y="1790"/>
                    </a:cubicBezTo>
                    <a:cubicBezTo>
                      <a:pt x="2182" y="1724"/>
                      <a:pt x="2328" y="1775"/>
                      <a:pt x="2325" y="1708"/>
                    </a:cubicBezTo>
                    <a:lnTo>
                      <a:pt x="2325" y="1708"/>
                    </a:lnTo>
                    <a:cubicBezTo>
                      <a:pt x="2324" y="1715"/>
                      <a:pt x="2309" y="1725"/>
                      <a:pt x="2296" y="1725"/>
                    </a:cubicBezTo>
                    <a:cubicBezTo>
                      <a:pt x="2290" y="1725"/>
                      <a:pt x="2285" y="1723"/>
                      <a:pt x="2281" y="1719"/>
                    </a:cubicBezTo>
                    <a:cubicBezTo>
                      <a:pt x="2293" y="1702"/>
                      <a:pt x="2311" y="1693"/>
                      <a:pt x="2330" y="1686"/>
                    </a:cubicBezTo>
                    <a:cubicBezTo>
                      <a:pt x="2329" y="1670"/>
                      <a:pt x="2324" y="1665"/>
                      <a:pt x="2316" y="1665"/>
                    </a:cubicBezTo>
                    <a:cubicBezTo>
                      <a:pt x="2306" y="1665"/>
                      <a:pt x="2293" y="1673"/>
                      <a:pt x="2281" y="1673"/>
                    </a:cubicBezTo>
                    <a:cubicBezTo>
                      <a:pt x="2276" y="1673"/>
                      <a:pt x="2271" y="1672"/>
                      <a:pt x="2267" y="1668"/>
                    </a:cubicBezTo>
                    <a:cubicBezTo>
                      <a:pt x="2316" y="1658"/>
                      <a:pt x="2249" y="1642"/>
                      <a:pt x="2235" y="1623"/>
                    </a:cubicBezTo>
                    <a:lnTo>
                      <a:pt x="2235" y="1623"/>
                    </a:lnTo>
                    <a:lnTo>
                      <a:pt x="2277" y="1626"/>
                    </a:lnTo>
                    <a:cubicBezTo>
                      <a:pt x="2307" y="1579"/>
                      <a:pt x="2193" y="1607"/>
                      <a:pt x="2228" y="1566"/>
                    </a:cubicBezTo>
                    <a:lnTo>
                      <a:pt x="2228" y="1566"/>
                    </a:lnTo>
                    <a:lnTo>
                      <a:pt x="2284" y="1586"/>
                    </a:lnTo>
                    <a:lnTo>
                      <a:pt x="2270" y="1563"/>
                    </a:lnTo>
                    <a:lnTo>
                      <a:pt x="2316" y="1570"/>
                    </a:lnTo>
                    <a:cubicBezTo>
                      <a:pt x="2284" y="1542"/>
                      <a:pt x="2293" y="1535"/>
                      <a:pt x="2307" y="1510"/>
                    </a:cubicBezTo>
                    <a:lnTo>
                      <a:pt x="2307" y="1510"/>
                    </a:lnTo>
                    <a:cubicBezTo>
                      <a:pt x="2302" y="1511"/>
                      <a:pt x="2296" y="1511"/>
                      <a:pt x="2291" y="1511"/>
                    </a:cubicBezTo>
                    <a:cubicBezTo>
                      <a:pt x="2263" y="1511"/>
                      <a:pt x="2233" y="1502"/>
                      <a:pt x="2233" y="1484"/>
                    </a:cubicBezTo>
                    <a:cubicBezTo>
                      <a:pt x="2241" y="1479"/>
                      <a:pt x="2248" y="1478"/>
                      <a:pt x="2253" y="1478"/>
                    </a:cubicBezTo>
                    <a:cubicBezTo>
                      <a:pt x="2255" y="1478"/>
                      <a:pt x="2257" y="1478"/>
                      <a:pt x="2259" y="1478"/>
                    </a:cubicBezTo>
                    <a:cubicBezTo>
                      <a:pt x="2265" y="1478"/>
                      <a:pt x="2267" y="1476"/>
                      <a:pt x="2265" y="1461"/>
                    </a:cubicBezTo>
                    <a:lnTo>
                      <a:pt x="2265" y="1461"/>
                    </a:lnTo>
                    <a:cubicBezTo>
                      <a:pt x="2291" y="1468"/>
                      <a:pt x="2323" y="1477"/>
                      <a:pt x="2284" y="1489"/>
                    </a:cubicBezTo>
                    <a:cubicBezTo>
                      <a:pt x="2297" y="1491"/>
                      <a:pt x="2309" y="1498"/>
                      <a:pt x="2323" y="1498"/>
                    </a:cubicBezTo>
                    <a:cubicBezTo>
                      <a:pt x="2353" y="1482"/>
                      <a:pt x="2330" y="1457"/>
                      <a:pt x="2330" y="1445"/>
                    </a:cubicBezTo>
                    <a:lnTo>
                      <a:pt x="2330" y="1445"/>
                    </a:lnTo>
                    <a:cubicBezTo>
                      <a:pt x="2328" y="1452"/>
                      <a:pt x="2325" y="1457"/>
                      <a:pt x="2321" y="1459"/>
                    </a:cubicBezTo>
                    <a:lnTo>
                      <a:pt x="2263" y="1413"/>
                    </a:lnTo>
                    <a:cubicBezTo>
                      <a:pt x="2268" y="1410"/>
                      <a:pt x="2274" y="1409"/>
                      <a:pt x="2280" y="1409"/>
                    </a:cubicBezTo>
                    <a:cubicBezTo>
                      <a:pt x="2288" y="1409"/>
                      <a:pt x="2296" y="1411"/>
                      <a:pt x="2302" y="1415"/>
                    </a:cubicBezTo>
                    <a:cubicBezTo>
                      <a:pt x="2297" y="1406"/>
                      <a:pt x="2279" y="1401"/>
                      <a:pt x="2272" y="1387"/>
                    </a:cubicBezTo>
                    <a:lnTo>
                      <a:pt x="2272" y="1387"/>
                    </a:lnTo>
                    <a:cubicBezTo>
                      <a:pt x="2306" y="1389"/>
                      <a:pt x="2341" y="1387"/>
                      <a:pt x="2357" y="1405"/>
                    </a:cubicBezTo>
                    <a:lnTo>
                      <a:pt x="2357" y="1405"/>
                    </a:lnTo>
                    <a:lnTo>
                      <a:pt x="2318" y="1362"/>
                    </a:lnTo>
                    <a:cubicBezTo>
                      <a:pt x="2330" y="1359"/>
                      <a:pt x="2350" y="1342"/>
                      <a:pt x="2363" y="1342"/>
                    </a:cubicBezTo>
                    <a:cubicBezTo>
                      <a:pt x="2366" y="1342"/>
                      <a:pt x="2368" y="1342"/>
                      <a:pt x="2369" y="1343"/>
                    </a:cubicBezTo>
                    <a:cubicBezTo>
                      <a:pt x="2386" y="1313"/>
                      <a:pt x="2300" y="1285"/>
                      <a:pt x="2321" y="1250"/>
                    </a:cubicBezTo>
                    <a:cubicBezTo>
                      <a:pt x="2311" y="1248"/>
                      <a:pt x="2307" y="1246"/>
                      <a:pt x="2300" y="1241"/>
                    </a:cubicBezTo>
                    <a:cubicBezTo>
                      <a:pt x="2304" y="1209"/>
                      <a:pt x="2339" y="1174"/>
                      <a:pt x="2286" y="1146"/>
                    </a:cubicBezTo>
                    <a:lnTo>
                      <a:pt x="2339" y="1116"/>
                    </a:lnTo>
                    <a:cubicBezTo>
                      <a:pt x="2336" y="1111"/>
                      <a:pt x="2332" y="1110"/>
                      <a:pt x="2328" y="1110"/>
                    </a:cubicBezTo>
                    <a:cubicBezTo>
                      <a:pt x="2312" y="1110"/>
                      <a:pt x="2288" y="1130"/>
                      <a:pt x="2267" y="1130"/>
                    </a:cubicBezTo>
                    <a:cubicBezTo>
                      <a:pt x="2258" y="1130"/>
                      <a:pt x="2249" y="1126"/>
                      <a:pt x="2242" y="1116"/>
                    </a:cubicBezTo>
                    <a:cubicBezTo>
                      <a:pt x="2214" y="1086"/>
                      <a:pt x="2288" y="1093"/>
                      <a:pt x="2300" y="1076"/>
                    </a:cubicBezTo>
                    <a:cubicBezTo>
                      <a:pt x="2265" y="1067"/>
                      <a:pt x="2198" y="1053"/>
                      <a:pt x="2235" y="1011"/>
                    </a:cubicBezTo>
                    <a:lnTo>
                      <a:pt x="2235" y="1011"/>
                    </a:lnTo>
                    <a:cubicBezTo>
                      <a:pt x="2251" y="1018"/>
                      <a:pt x="2244" y="1028"/>
                      <a:pt x="2251" y="1037"/>
                    </a:cubicBezTo>
                    <a:lnTo>
                      <a:pt x="2277" y="1005"/>
                    </a:lnTo>
                    <a:cubicBezTo>
                      <a:pt x="2316" y="1013"/>
                      <a:pt x="2324" y="1028"/>
                      <a:pt x="2336" y="1028"/>
                    </a:cubicBezTo>
                    <a:cubicBezTo>
                      <a:pt x="2342" y="1028"/>
                      <a:pt x="2349" y="1024"/>
                      <a:pt x="2362" y="1011"/>
                    </a:cubicBezTo>
                    <a:lnTo>
                      <a:pt x="2362" y="1011"/>
                    </a:lnTo>
                    <a:cubicBezTo>
                      <a:pt x="2351" y="1014"/>
                      <a:pt x="2342" y="1015"/>
                      <a:pt x="2334" y="1015"/>
                    </a:cubicBezTo>
                    <a:cubicBezTo>
                      <a:pt x="2272" y="1015"/>
                      <a:pt x="2299" y="946"/>
                      <a:pt x="2241" y="946"/>
                    </a:cubicBezTo>
                    <a:cubicBezTo>
                      <a:pt x="2233" y="946"/>
                      <a:pt x="2222" y="948"/>
                      <a:pt x="2209" y="951"/>
                    </a:cubicBezTo>
                    <a:lnTo>
                      <a:pt x="2228" y="930"/>
                    </a:lnTo>
                    <a:cubicBezTo>
                      <a:pt x="2228" y="935"/>
                      <a:pt x="2235" y="933"/>
                      <a:pt x="2235" y="937"/>
                    </a:cubicBezTo>
                    <a:cubicBezTo>
                      <a:pt x="2251" y="920"/>
                      <a:pt x="2242" y="916"/>
                      <a:pt x="2226" y="916"/>
                    </a:cubicBezTo>
                    <a:cubicBezTo>
                      <a:pt x="2214" y="916"/>
                      <a:pt x="2198" y="918"/>
                      <a:pt x="2184" y="918"/>
                    </a:cubicBezTo>
                    <a:cubicBezTo>
                      <a:pt x="2165" y="918"/>
                      <a:pt x="2149" y="915"/>
                      <a:pt x="2149" y="900"/>
                    </a:cubicBezTo>
                    <a:cubicBezTo>
                      <a:pt x="2151" y="887"/>
                      <a:pt x="2161" y="874"/>
                      <a:pt x="2176" y="874"/>
                    </a:cubicBezTo>
                    <a:cubicBezTo>
                      <a:pt x="2177" y="874"/>
                      <a:pt x="2178" y="875"/>
                      <a:pt x="2179" y="875"/>
                    </a:cubicBezTo>
                    <a:lnTo>
                      <a:pt x="2140" y="856"/>
                    </a:lnTo>
                    <a:cubicBezTo>
                      <a:pt x="2140" y="852"/>
                      <a:pt x="2148" y="847"/>
                      <a:pt x="2153" y="847"/>
                    </a:cubicBezTo>
                    <a:cubicBezTo>
                      <a:pt x="2154" y="847"/>
                      <a:pt x="2155" y="847"/>
                      <a:pt x="2155" y="847"/>
                    </a:cubicBezTo>
                    <a:lnTo>
                      <a:pt x="2155" y="847"/>
                    </a:lnTo>
                    <a:lnTo>
                      <a:pt x="2131" y="812"/>
                    </a:lnTo>
                    <a:lnTo>
                      <a:pt x="2131" y="812"/>
                    </a:lnTo>
                    <a:cubicBezTo>
                      <a:pt x="2124" y="813"/>
                      <a:pt x="2118" y="813"/>
                      <a:pt x="2112" y="813"/>
                    </a:cubicBezTo>
                    <a:cubicBezTo>
                      <a:pt x="2098" y="813"/>
                      <a:pt x="2083" y="812"/>
                      <a:pt x="2068" y="812"/>
                    </a:cubicBezTo>
                    <a:cubicBezTo>
                      <a:pt x="2071" y="805"/>
                      <a:pt x="2074" y="803"/>
                      <a:pt x="2077" y="803"/>
                    </a:cubicBezTo>
                    <a:cubicBezTo>
                      <a:pt x="2080" y="803"/>
                      <a:pt x="2083" y="806"/>
                      <a:pt x="2087" y="806"/>
                    </a:cubicBezTo>
                    <a:cubicBezTo>
                      <a:pt x="2089" y="806"/>
                      <a:pt x="2091" y="805"/>
                      <a:pt x="2093" y="803"/>
                    </a:cubicBezTo>
                    <a:lnTo>
                      <a:pt x="2056" y="791"/>
                    </a:lnTo>
                    <a:cubicBezTo>
                      <a:pt x="2067" y="782"/>
                      <a:pt x="2079" y="778"/>
                      <a:pt x="2090" y="778"/>
                    </a:cubicBezTo>
                    <a:cubicBezTo>
                      <a:pt x="2104" y="778"/>
                      <a:pt x="2116" y="784"/>
                      <a:pt x="2119" y="794"/>
                    </a:cubicBezTo>
                    <a:cubicBezTo>
                      <a:pt x="2198" y="733"/>
                      <a:pt x="2112" y="773"/>
                      <a:pt x="2111" y="735"/>
                    </a:cubicBezTo>
                    <a:lnTo>
                      <a:pt x="2111" y="735"/>
                    </a:lnTo>
                    <a:cubicBezTo>
                      <a:pt x="2110" y="736"/>
                      <a:pt x="2109" y="737"/>
                      <a:pt x="2107" y="738"/>
                    </a:cubicBezTo>
                    <a:cubicBezTo>
                      <a:pt x="2094" y="742"/>
                      <a:pt x="2086" y="744"/>
                      <a:pt x="2082" y="744"/>
                    </a:cubicBezTo>
                    <a:cubicBezTo>
                      <a:pt x="2071" y="744"/>
                      <a:pt x="2081" y="733"/>
                      <a:pt x="2084" y="722"/>
                    </a:cubicBezTo>
                    <a:cubicBezTo>
                      <a:pt x="2092" y="722"/>
                      <a:pt x="2107" y="723"/>
                      <a:pt x="2112" y="727"/>
                    </a:cubicBezTo>
                    <a:lnTo>
                      <a:pt x="2112" y="727"/>
                    </a:lnTo>
                    <a:cubicBezTo>
                      <a:pt x="2113" y="723"/>
                      <a:pt x="2114" y="718"/>
                      <a:pt x="2117" y="712"/>
                    </a:cubicBezTo>
                    <a:lnTo>
                      <a:pt x="2117" y="712"/>
                    </a:lnTo>
                    <a:lnTo>
                      <a:pt x="2142" y="729"/>
                    </a:lnTo>
                    <a:cubicBezTo>
                      <a:pt x="2191" y="685"/>
                      <a:pt x="2161" y="678"/>
                      <a:pt x="2179" y="631"/>
                    </a:cubicBezTo>
                    <a:lnTo>
                      <a:pt x="2179" y="631"/>
                    </a:lnTo>
                    <a:cubicBezTo>
                      <a:pt x="2166" y="649"/>
                      <a:pt x="2127" y="720"/>
                      <a:pt x="2088" y="720"/>
                    </a:cubicBezTo>
                    <a:cubicBezTo>
                      <a:pt x="2085" y="720"/>
                      <a:pt x="2082" y="720"/>
                      <a:pt x="2080" y="719"/>
                    </a:cubicBezTo>
                    <a:cubicBezTo>
                      <a:pt x="2084" y="708"/>
                      <a:pt x="2080" y="699"/>
                      <a:pt x="2054" y="696"/>
                    </a:cubicBezTo>
                    <a:cubicBezTo>
                      <a:pt x="2089" y="675"/>
                      <a:pt x="2073" y="666"/>
                      <a:pt x="2059" y="652"/>
                    </a:cubicBezTo>
                    <a:lnTo>
                      <a:pt x="2105" y="627"/>
                    </a:lnTo>
                    <a:cubicBezTo>
                      <a:pt x="2099" y="625"/>
                      <a:pt x="2094" y="624"/>
                      <a:pt x="2089" y="624"/>
                    </a:cubicBezTo>
                    <a:cubicBezTo>
                      <a:pt x="2070" y="624"/>
                      <a:pt x="2053" y="634"/>
                      <a:pt x="2031" y="636"/>
                    </a:cubicBezTo>
                    <a:cubicBezTo>
                      <a:pt x="2022" y="613"/>
                      <a:pt x="2052" y="587"/>
                      <a:pt x="2080" y="564"/>
                    </a:cubicBezTo>
                    <a:cubicBezTo>
                      <a:pt x="2077" y="558"/>
                      <a:pt x="2074" y="556"/>
                      <a:pt x="2071" y="556"/>
                    </a:cubicBezTo>
                    <a:cubicBezTo>
                      <a:pt x="2058" y="556"/>
                      <a:pt x="2042" y="598"/>
                      <a:pt x="2020" y="598"/>
                    </a:cubicBezTo>
                    <a:cubicBezTo>
                      <a:pt x="2015" y="598"/>
                      <a:pt x="2010" y="596"/>
                      <a:pt x="2005" y="592"/>
                    </a:cubicBezTo>
                    <a:cubicBezTo>
                      <a:pt x="2001" y="555"/>
                      <a:pt x="1971" y="550"/>
                      <a:pt x="1922" y="543"/>
                    </a:cubicBezTo>
                    <a:cubicBezTo>
                      <a:pt x="1922" y="515"/>
                      <a:pt x="1950" y="525"/>
                      <a:pt x="1954" y="511"/>
                    </a:cubicBezTo>
                    <a:lnTo>
                      <a:pt x="1954" y="511"/>
                    </a:lnTo>
                    <a:lnTo>
                      <a:pt x="1910" y="522"/>
                    </a:lnTo>
                    <a:cubicBezTo>
                      <a:pt x="1908" y="518"/>
                      <a:pt x="1920" y="511"/>
                      <a:pt x="1924" y="508"/>
                    </a:cubicBezTo>
                    <a:cubicBezTo>
                      <a:pt x="1904" y="508"/>
                      <a:pt x="1887" y="533"/>
                      <a:pt x="1865" y="533"/>
                    </a:cubicBezTo>
                    <a:cubicBezTo>
                      <a:pt x="1861" y="533"/>
                      <a:pt x="1858" y="533"/>
                      <a:pt x="1855" y="532"/>
                    </a:cubicBezTo>
                    <a:cubicBezTo>
                      <a:pt x="1849" y="536"/>
                      <a:pt x="1845" y="538"/>
                      <a:pt x="1843" y="538"/>
                    </a:cubicBezTo>
                    <a:cubicBezTo>
                      <a:pt x="1826" y="538"/>
                      <a:pt x="1865" y="459"/>
                      <a:pt x="1824" y="459"/>
                    </a:cubicBezTo>
                    <a:cubicBezTo>
                      <a:pt x="1820" y="459"/>
                      <a:pt x="1815" y="460"/>
                      <a:pt x="1808" y="462"/>
                    </a:cubicBezTo>
                    <a:cubicBezTo>
                      <a:pt x="1813" y="448"/>
                      <a:pt x="1834" y="443"/>
                      <a:pt x="1848" y="427"/>
                    </a:cubicBezTo>
                    <a:cubicBezTo>
                      <a:pt x="1840" y="426"/>
                      <a:pt x="1832" y="426"/>
                      <a:pt x="1824" y="426"/>
                    </a:cubicBezTo>
                    <a:cubicBezTo>
                      <a:pt x="1792" y="426"/>
                      <a:pt x="1761" y="433"/>
                      <a:pt x="1732" y="446"/>
                    </a:cubicBezTo>
                    <a:lnTo>
                      <a:pt x="1732" y="402"/>
                    </a:lnTo>
                    <a:cubicBezTo>
                      <a:pt x="1723" y="446"/>
                      <a:pt x="1672" y="464"/>
                      <a:pt x="1630" y="481"/>
                    </a:cubicBezTo>
                    <a:cubicBezTo>
                      <a:pt x="1625" y="499"/>
                      <a:pt x="1618" y="515"/>
                      <a:pt x="1616" y="525"/>
                    </a:cubicBezTo>
                    <a:lnTo>
                      <a:pt x="1572" y="527"/>
                    </a:lnTo>
                    <a:cubicBezTo>
                      <a:pt x="1579" y="513"/>
                      <a:pt x="1590" y="501"/>
                      <a:pt x="1604" y="492"/>
                    </a:cubicBezTo>
                    <a:lnTo>
                      <a:pt x="1604" y="492"/>
                    </a:lnTo>
                    <a:lnTo>
                      <a:pt x="1593" y="497"/>
                    </a:lnTo>
                    <a:cubicBezTo>
                      <a:pt x="1595" y="476"/>
                      <a:pt x="1618" y="455"/>
                      <a:pt x="1644" y="439"/>
                    </a:cubicBezTo>
                    <a:lnTo>
                      <a:pt x="1644" y="439"/>
                    </a:lnTo>
                    <a:cubicBezTo>
                      <a:pt x="1639" y="448"/>
                      <a:pt x="1637" y="460"/>
                      <a:pt x="1634" y="471"/>
                    </a:cubicBezTo>
                    <a:cubicBezTo>
                      <a:pt x="1662" y="453"/>
                      <a:pt x="1685" y="430"/>
                      <a:pt x="1706" y="404"/>
                    </a:cubicBezTo>
                    <a:lnTo>
                      <a:pt x="1706" y="404"/>
                    </a:lnTo>
                    <a:cubicBezTo>
                      <a:pt x="1702" y="406"/>
                      <a:pt x="1695" y="409"/>
                      <a:pt x="1688" y="409"/>
                    </a:cubicBezTo>
                    <a:cubicBezTo>
                      <a:pt x="1695" y="404"/>
                      <a:pt x="1699" y="399"/>
                      <a:pt x="1704" y="392"/>
                    </a:cubicBezTo>
                    <a:cubicBezTo>
                      <a:pt x="1705" y="391"/>
                      <a:pt x="1704" y="391"/>
                      <a:pt x="1704" y="391"/>
                    </a:cubicBezTo>
                    <a:cubicBezTo>
                      <a:pt x="1702" y="391"/>
                      <a:pt x="1694" y="396"/>
                      <a:pt x="1683" y="402"/>
                    </a:cubicBezTo>
                    <a:lnTo>
                      <a:pt x="1711" y="351"/>
                    </a:lnTo>
                    <a:lnTo>
                      <a:pt x="1695" y="367"/>
                    </a:lnTo>
                    <a:lnTo>
                      <a:pt x="1676" y="309"/>
                    </a:lnTo>
                    <a:cubicBezTo>
                      <a:pt x="1612" y="338"/>
                      <a:pt x="1543" y="388"/>
                      <a:pt x="1486" y="388"/>
                    </a:cubicBezTo>
                    <a:cubicBezTo>
                      <a:pt x="1484" y="388"/>
                      <a:pt x="1482" y="388"/>
                      <a:pt x="1479" y="388"/>
                    </a:cubicBezTo>
                    <a:cubicBezTo>
                      <a:pt x="1514" y="360"/>
                      <a:pt x="1519" y="330"/>
                      <a:pt x="1546" y="290"/>
                    </a:cubicBezTo>
                    <a:lnTo>
                      <a:pt x="1546" y="290"/>
                    </a:lnTo>
                    <a:cubicBezTo>
                      <a:pt x="1540" y="309"/>
                      <a:pt x="1545" y="314"/>
                      <a:pt x="1555" y="314"/>
                    </a:cubicBezTo>
                    <a:cubicBezTo>
                      <a:pt x="1566" y="314"/>
                      <a:pt x="1582" y="308"/>
                      <a:pt x="1595" y="308"/>
                    </a:cubicBezTo>
                    <a:cubicBezTo>
                      <a:pt x="1603" y="308"/>
                      <a:pt x="1609" y="310"/>
                      <a:pt x="1614" y="316"/>
                    </a:cubicBezTo>
                    <a:cubicBezTo>
                      <a:pt x="1604" y="302"/>
                      <a:pt x="1621" y="286"/>
                      <a:pt x="1630" y="279"/>
                    </a:cubicBezTo>
                    <a:lnTo>
                      <a:pt x="1630" y="279"/>
                    </a:lnTo>
                    <a:lnTo>
                      <a:pt x="1593" y="286"/>
                    </a:lnTo>
                    <a:lnTo>
                      <a:pt x="1558" y="295"/>
                    </a:lnTo>
                    <a:cubicBezTo>
                      <a:pt x="1579" y="260"/>
                      <a:pt x="1565" y="263"/>
                      <a:pt x="1560" y="242"/>
                    </a:cubicBezTo>
                    <a:lnTo>
                      <a:pt x="1560" y="242"/>
                    </a:lnTo>
                    <a:cubicBezTo>
                      <a:pt x="1546" y="276"/>
                      <a:pt x="1531" y="284"/>
                      <a:pt x="1515" y="284"/>
                    </a:cubicBezTo>
                    <a:cubicBezTo>
                      <a:pt x="1502" y="284"/>
                      <a:pt x="1489" y="279"/>
                      <a:pt x="1476" y="279"/>
                    </a:cubicBezTo>
                    <a:cubicBezTo>
                      <a:pt x="1471" y="279"/>
                      <a:pt x="1467" y="279"/>
                      <a:pt x="1463" y="281"/>
                    </a:cubicBezTo>
                    <a:cubicBezTo>
                      <a:pt x="1472" y="264"/>
                      <a:pt x="1481" y="247"/>
                      <a:pt x="1497" y="247"/>
                    </a:cubicBezTo>
                    <a:cubicBezTo>
                      <a:pt x="1502" y="247"/>
                      <a:pt x="1507" y="249"/>
                      <a:pt x="1514" y="253"/>
                    </a:cubicBezTo>
                    <a:cubicBezTo>
                      <a:pt x="1513" y="240"/>
                      <a:pt x="1510" y="234"/>
                      <a:pt x="1505" y="234"/>
                    </a:cubicBezTo>
                    <a:cubicBezTo>
                      <a:pt x="1489" y="234"/>
                      <a:pt x="1457" y="280"/>
                      <a:pt x="1441" y="280"/>
                    </a:cubicBezTo>
                    <a:cubicBezTo>
                      <a:pt x="1437" y="280"/>
                      <a:pt x="1434" y="276"/>
                      <a:pt x="1433" y="265"/>
                    </a:cubicBezTo>
                    <a:lnTo>
                      <a:pt x="1433" y="265"/>
                    </a:lnTo>
                    <a:cubicBezTo>
                      <a:pt x="1433" y="265"/>
                      <a:pt x="1433" y="265"/>
                      <a:pt x="1433" y="265"/>
                    </a:cubicBezTo>
                    <a:lnTo>
                      <a:pt x="1433" y="265"/>
                    </a:lnTo>
                    <a:cubicBezTo>
                      <a:pt x="1433" y="265"/>
                      <a:pt x="1433" y="265"/>
                      <a:pt x="1433" y="265"/>
                    </a:cubicBezTo>
                    <a:lnTo>
                      <a:pt x="1433" y="265"/>
                    </a:lnTo>
                    <a:cubicBezTo>
                      <a:pt x="1433" y="265"/>
                      <a:pt x="1433" y="265"/>
                      <a:pt x="1433" y="265"/>
                    </a:cubicBezTo>
                    <a:lnTo>
                      <a:pt x="1433" y="265"/>
                    </a:lnTo>
                    <a:cubicBezTo>
                      <a:pt x="1417" y="263"/>
                      <a:pt x="1405" y="244"/>
                      <a:pt x="1419" y="228"/>
                    </a:cubicBezTo>
                    <a:lnTo>
                      <a:pt x="1419" y="228"/>
                    </a:lnTo>
                    <a:lnTo>
                      <a:pt x="1423" y="230"/>
                    </a:lnTo>
                    <a:cubicBezTo>
                      <a:pt x="1407" y="217"/>
                      <a:pt x="1376" y="205"/>
                      <a:pt x="1346" y="205"/>
                    </a:cubicBezTo>
                    <a:cubicBezTo>
                      <a:pt x="1318" y="205"/>
                      <a:pt x="1290" y="216"/>
                      <a:pt x="1275" y="246"/>
                    </a:cubicBezTo>
                    <a:cubicBezTo>
                      <a:pt x="1277" y="239"/>
                      <a:pt x="1310" y="172"/>
                      <a:pt x="1317" y="161"/>
                    </a:cubicBezTo>
                    <a:lnTo>
                      <a:pt x="1317" y="161"/>
                    </a:lnTo>
                    <a:cubicBezTo>
                      <a:pt x="1317" y="161"/>
                      <a:pt x="1277" y="207"/>
                      <a:pt x="1243" y="256"/>
                    </a:cubicBezTo>
                    <a:cubicBezTo>
                      <a:pt x="1206" y="307"/>
                      <a:pt x="1173" y="355"/>
                      <a:pt x="1173" y="355"/>
                    </a:cubicBezTo>
                    <a:cubicBezTo>
                      <a:pt x="1199" y="302"/>
                      <a:pt x="1215" y="163"/>
                      <a:pt x="1259" y="140"/>
                    </a:cubicBezTo>
                    <a:cubicBezTo>
                      <a:pt x="1254" y="134"/>
                      <a:pt x="1249" y="125"/>
                      <a:pt x="1237" y="125"/>
                    </a:cubicBezTo>
                    <a:cubicBezTo>
                      <a:pt x="1231" y="125"/>
                      <a:pt x="1224" y="127"/>
                      <a:pt x="1215" y="133"/>
                    </a:cubicBezTo>
                    <a:cubicBezTo>
                      <a:pt x="1219" y="142"/>
                      <a:pt x="1208" y="216"/>
                      <a:pt x="1196" y="219"/>
                    </a:cubicBezTo>
                    <a:cubicBezTo>
                      <a:pt x="1192" y="152"/>
                      <a:pt x="1192" y="181"/>
                      <a:pt x="1174" y="121"/>
                    </a:cubicBezTo>
                    <a:lnTo>
                      <a:pt x="1174" y="121"/>
                    </a:lnTo>
                    <a:cubicBezTo>
                      <a:pt x="1178" y="140"/>
                      <a:pt x="1147" y="214"/>
                      <a:pt x="1133" y="214"/>
                    </a:cubicBezTo>
                    <a:cubicBezTo>
                      <a:pt x="1133" y="214"/>
                      <a:pt x="1132" y="214"/>
                      <a:pt x="1131" y="214"/>
                    </a:cubicBezTo>
                    <a:cubicBezTo>
                      <a:pt x="1136" y="203"/>
                      <a:pt x="1149" y="132"/>
                      <a:pt x="1159" y="120"/>
                    </a:cubicBezTo>
                    <a:lnTo>
                      <a:pt x="1159" y="120"/>
                    </a:lnTo>
                    <a:cubicBezTo>
                      <a:pt x="1155" y="124"/>
                      <a:pt x="1141" y="140"/>
                      <a:pt x="1129" y="158"/>
                    </a:cubicBezTo>
                    <a:lnTo>
                      <a:pt x="1102" y="194"/>
                    </a:lnTo>
                    <a:lnTo>
                      <a:pt x="1102" y="194"/>
                    </a:lnTo>
                    <a:cubicBezTo>
                      <a:pt x="1113" y="175"/>
                      <a:pt x="1117" y="122"/>
                      <a:pt x="1113" y="98"/>
                    </a:cubicBezTo>
                    <a:lnTo>
                      <a:pt x="1113" y="98"/>
                    </a:lnTo>
                    <a:cubicBezTo>
                      <a:pt x="1113" y="102"/>
                      <a:pt x="1111" y="104"/>
                      <a:pt x="1107" y="104"/>
                    </a:cubicBezTo>
                    <a:cubicBezTo>
                      <a:pt x="1100" y="104"/>
                      <a:pt x="1085" y="96"/>
                      <a:pt x="1075" y="96"/>
                    </a:cubicBezTo>
                    <a:cubicBezTo>
                      <a:pt x="1071" y="96"/>
                      <a:pt x="1069" y="97"/>
                      <a:pt x="1066" y="98"/>
                    </a:cubicBezTo>
                    <a:lnTo>
                      <a:pt x="1080" y="121"/>
                    </a:lnTo>
                    <a:cubicBezTo>
                      <a:pt x="1077" y="120"/>
                      <a:pt x="1074" y="119"/>
                      <a:pt x="1071" y="119"/>
                    </a:cubicBezTo>
                    <a:cubicBezTo>
                      <a:pt x="1035" y="119"/>
                      <a:pt x="1014" y="228"/>
                      <a:pt x="978" y="228"/>
                    </a:cubicBezTo>
                    <a:cubicBezTo>
                      <a:pt x="976" y="228"/>
                      <a:pt x="975" y="228"/>
                      <a:pt x="974" y="228"/>
                    </a:cubicBezTo>
                    <a:cubicBezTo>
                      <a:pt x="983" y="209"/>
                      <a:pt x="1004" y="117"/>
                      <a:pt x="983" y="103"/>
                    </a:cubicBezTo>
                    <a:lnTo>
                      <a:pt x="983" y="103"/>
                    </a:lnTo>
                    <a:cubicBezTo>
                      <a:pt x="964" y="147"/>
                      <a:pt x="911" y="316"/>
                      <a:pt x="874" y="348"/>
                    </a:cubicBezTo>
                    <a:lnTo>
                      <a:pt x="869" y="323"/>
                    </a:lnTo>
                    <a:lnTo>
                      <a:pt x="842" y="351"/>
                    </a:lnTo>
                    <a:cubicBezTo>
                      <a:pt x="869" y="260"/>
                      <a:pt x="909" y="172"/>
                      <a:pt x="960" y="91"/>
                    </a:cubicBezTo>
                    <a:cubicBezTo>
                      <a:pt x="946" y="68"/>
                      <a:pt x="960" y="59"/>
                      <a:pt x="932" y="59"/>
                    </a:cubicBezTo>
                    <a:cubicBezTo>
                      <a:pt x="927" y="42"/>
                      <a:pt x="939" y="24"/>
                      <a:pt x="958" y="24"/>
                    </a:cubicBezTo>
                    <a:lnTo>
                      <a:pt x="8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34" name="Google Shape;11334;p50"/>
              <p:cNvSpPr/>
              <p:nvPr/>
            </p:nvSpPr>
            <p:spPr>
              <a:xfrm>
                <a:off x="715675" y="1542525"/>
                <a:ext cx="475" cy="550"/>
              </a:xfrm>
              <a:custGeom>
                <a:avLst/>
                <a:gdLst/>
                <a:ahLst/>
                <a:cxnLst/>
                <a:rect l="l" t="t" r="r" b="b"/>
                <a:pathLst>
                  <a:path w="19" h="22" extrusionOk="0">
                    <a:moveTo>
                      <a:pt x="10" y="1"/>
                    </a:moveTo>
                    <a:cubicBezTo>
                      <a:pt x="8" y="1"/>
                      <a:pt x="6" y="2"/>
                      <a:pt x="3" y="5"/>
                    </a:cubicBezTo>
                    <a:cubicBezTo>
                      <a:pt x="0" y="10"/>
                      <a:pt x="0" y="17"/>
                      <a:pt x="3" y="21"/>
                    </a:cubicBezTo>
                    <a:cubicBezTo>
                      <a:pt x="3" y="12"/>
                      <a:pt x="12" y="12"/>
                      <a:pt x="19" y="12"/>
                    </a:cubicBezTo>
                    <a:cubicBezTo>
                      <a:pt x="17" y="6"/>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35" name="Google Shape;11335;p50"/>
              <p:cNvSpPr/>
              <p:nvPr/>
            </p:nvSpPr>
            <p:spPr>
              <a:xfrm>
                <a:off x="752575" y="1540600"/>
                <a:ext cx="325" cy="450"/>
              </a:xfrm>
              <a:custGeom>
                <a:avLst/>
                <a:gdLst/>
                <a:ahLst/>
                <a:cxnLst/>
                <a:rect l="l" t="t" r="r" b="b"/>
                <a:pathLst>
                  <a:path w="13" h="18" extrusionOk="0">
                    <a:moveTo>
                      <a:pt x="13" y="1"/>
                    </a:moveTo>
                    <a:cubicBezTo>
                      <a:pt x="8" y="5"/>
                      <a:pt x="6" y="12"/>
                      <a:pt x="1" y="17"/>
                    </a:cubicBezTo>
                    <a:cubicBezTo>
                      <a:pt x="8" y="15"/>
                      <a:pt x="13" y="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36" name="Google Shape;11336;p50"/>
              <p:cNvSpPr/>
              <p:nvPr/>
            </p:nvSpPr>
            <p:spPr>
              <a:xfrm>
                <a:off x="767825" y="1562225"/>
                <a:ext cx="200" cy="25"/>
              </a:xfrm>
              <a:custGeom>
                <a:avLst/>
                <a:gdLst/>
                <a:ahLst/>
                <a:cxnLst/>
                <a:rect l="l" t="t" r="r" b="b"/>
                <a:pathLst>
                  <a:path w="8" h="1" extrusionOk="0">
                    <a:moveTo>
                      <a:pt x="1" y="1"/>
                    </a:moveTo>
                    <a:lnTo>
                      <a:pt x="1" y="1"/>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37" name="Google Shape;11337;p50"/>
              <p:cNvSpPr/>
              <p:nvPr/>
            </p:nvSpPr>
            <p:spPr>
              <a:xfrm>
                <a:off x="726225" y="1532900"/>
                <a:ext cx="425" cy="550"/>
              </a:xfrm>
              <a:custGeom>
                <a:avLst/>
                <a:gdLst/>
                <a:ahLst/>
                <a:cxnLst/>
                <a:rect l="l" t="t" r="r" b="b"/>
                <a:pathLst>
                  <a:path w="17" h="22" extrusionOk="0">
                    <a:moveTo>
                      <a:pt x="0" y="1"/>
                    </a:moveTo>
                    <a:cubicBezTo>
                      <a:pt x="7" y="5"/>
                      <a:pt x="12" y="12"/>
                      <a:pt x="16" y="21"/>
                    </a:cubicBezTo>
                    <a:cubicBezTo>
                      <a:pt x="14" y="12"/>
                      <a:pt x="1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38" name="Google Shape;11338;p50"/>
              <p:cNvSpPr/>
              <p:nvPr/>
            </p:nvSpPr>
            <p:spPr>
              <a:xfrm>
                <a:off x="711450" y="1544025"/>
                <a:ext cx="525" cy="550"/>
              </a:xfrm>
              <a:custGeom>
                <a:avLst/>
                <a:gdLst/>
                <a:ahLst/>
                <a:cxnLst/>
                <a:rect l="l" t="t" r="r" b="b"/>
                <a:pathLst>
                  <a:path w="21" h="22" extrusionOk="0">
                    <a:moveTo>
                      <a:pt x="2" y="1"/>
                    </a:moveTo>
                    <a:cubicBezTo>
                      <a:pt x="2" y="8"/>
                      <a:pt x="5" y="17"/>
                      <a:pt x="3" y="20"/>
                    </a:cubicBezTo>
                    <a:lnTo>
                      <a:pt x="3" y="20"/>
                    </a:lnTo>
                    <a:lnTo>
                      <a:pt x="21" y="12"/>
                    </a:lnTo>
                    <a:lnTo>
                      <a:pt x="21" y="12"/>
                    </a:lnTo>
                    <a:cubicBezTo>
                      <a:pt x="20" y="12"/>
                      <a:pt x="19" y="13"/>
                      <a:pt x="18" y="13"/>
                    </a:cubicBezTo>
                    <a:cubicBezTo>
                      <a:pt x="11" y="13"/>
                      <a:pt x="6" y="5"/>
                      <a:pt x="2" y="1"/>
                    </a:cubicBezTo>
                    <a:close/>
                    <a:moveTo>
                      <a:pt x="3" y="20"/>
                    </a:moveTo>
                    <a:lnTo>
                      <a:pt x="0" y="22"/>
                    </a:lnTo>
                    <a:cubicBezTo>
                      <a:pt x="1" y="22"/>
                      <a:pt x="2" y="21"/>
                      <a:pt x="3"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39" name="Google Shape;11339;p50"/>
              <p:cNvSpPr/>
              <p:nvPr/>
            </p:nvSpPr>
            <p:spPr>
              <a:xfrm>
                <a:off x="706975" y="1538575"/>
                <a:ext cx="550" cy="550"/>
              </a:xfrm>
              <a:custGeom>
                <a:avLst/>
                <a:gdLst/>
                <a:ahLst/>
                <a:cxnLst/>
                <a:rect l="l" t="t" r="r" b="b"/>
                <a:pathLst>
                  <a:path w="22" h="22" extrusionOk="0">
                    <a:moveTo>
                      <a:pt x="10" y="1"/>
                    </a:moveTo>
                    <a:cubicBezTo>
                      <a:pt x="7" y="3"/>
                      <a:pt x="6" y="3"/>
                      <a:pt x="4" y="3"/>
                    </a:cubicBezTo>
                    <a:cubicBezTo>
                      <a:pt x="3" y="3"/>
                      <a:pt x="2" y="3"/>
                      <a:pt x="1" y="5"/>
                    </a:cubicBezTo>
                    <a:lnTo>
                      <a:pt x="1" y="22"/>
                    </a:lnTo>
                    <a:cubicBezTo>
                      <a:pt x="10" y="22"/>
                      <a:pt x="21" y="8"/>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40" name="Google Shape;11340;p50"/>
              <p:cNvSpPr/>
              <p:nvPr/>
            </p:nvSpPr>
            <p:spPr>
              <a:xfrm>
                <a:off x="710175" y="1540875"/>
                <a:ext cx="775" cy="925"/>
              </a:xfrm>
              <a:custGeom>
                <a:avLst/>
                <a:gdLst/>
                <a:ahLst/>
                <a:cxnLst/>
                <a:rect l="l" t="t" r="r" b="b"/>
                <a:pathLst>
                  <a:path w="31" h="37" extrusionOk="0">
                    <a:moveTo>
                      <a:pt x="18" y="0"/>
                    </a:moveTo>
                    <a:cubicBezTo>
                      <a:pt x="13" y="0"/>
                      <a:pt x="7" y="4"/>
                      <a:pt x="0" y="6"/>
                    </a:cubicBezTo>
                    <a:lnTo>
                      <a:pt x="2" y="6"/>
                    </a:lnTo>
                    <a:cubicBezTo>
                      <a:pt x="0" y="29"/>
                      <a:pt x="3" y="37"/>
                      <a:pt x="8" y="37"/>
                    </a:cubicBezTo>
                    <a:cubicBezTo>
                      <a:pt x="14" y="37"/>
                      <a:pt x="22" y="29"/>
                      <a:pt x="30" y="22"/>
                    </a:cubicBezTo>
                    <a:cubicBezTo>
                      <a:pt x="29" y="5"/>
                      <a:pt x="24"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41" name="Google Shape;11341;p50"/>
              <p:cNvSpPr/>
              <p:nvPr/>
            </p:nvSpPr>
            <p:spPr>
              <a:xfrm>
                <a:off x="709750" y="1541075"/>
                <a:ext cx="375" cy="250"/>
              </a:xfrm>
              <a:custGeom>
                <a:avLst/>
                <a:gdLst/>
                <a:ahLst/>
                <a:cxnLst/>
                <a:rect l="l" t="t" r="r" b="b"/>
                <a:pathLst>
                  <a:path w="15" h="10" extrusionOk="0">
                    <a:moveTo>
                      <a:pt x="1" y="0"/>
                    </a:moveTo>
                    <a:cubicBezTo>
                      <a:pt x="1" y="7"/>
                      <a:pt x="2" y="10"/>
                      <a:pt x="3" y="10"/>
                    </a:cubicBezTo>
                    <a:cubicBezTo>
                      <a:pt x="6" y="10"/>
                      <a:pt x="10" y="3"/>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42" name="Google Shape;11342;p50"/>
              <p:cNvSpPr/>
              <p:nvPr/>
            </p:nvSpPr>
            <p:spPr>
              <a:xfrm>
                <a:off x="714600" y="1543175"/>
                <a:ext cx="750" cy="1150"/>
              </a:xfrm>
              <a:custGeom>
                <a:avLst/>
                <a:gdLst/>
                <a:ahLst/>
                <a:cxnLst/>
                <a:rect l="l" t="t" r="r" b="b"/>
                <a:pathLst>
                  <a:path w="30" h="46" extrusionOk="0">
                    <a:moveTo>
                      <a:pt x="16" y="1"/>
                    </a:moveTo>
                    <a:cubicBezTo>
                      <a:pt x="13" y="1"/>
                      <a:pt x="10" y="2"/>
                      <a:pt x="6" y="4"/>
                    </a:cubicBezTo>
                    <a:cubicBezTo>
                      <a:pt x="6" y="4"/>
                      <a:pt x="5" y="4"/>
                      <a:pt x="5" y="4"/>
                    </a:cubicBezTo>
                    <a:cubicBezTo>
                      <a:pt x="1" y="4"/>
                      <a:pt x="5" y="36"/>
                      <a:pt x="3" y="36"/>
                    </a:cubicBezTo>
                    <a:cubicBezTo>
                      <a:pt x="2" y="36"/>
                      <a:pt x="2" y="36"/>
                      <a:pt x="2" y="35"/>
                    </a:cubicBezTo>
                    <a:lnTo>
                      <a:pt x="2" y="35"/>
                    </a:lnTo>
                    <a:cubicBezTo>
                      <a:pt x="1" y="42"/>
                      <a:pt x="2" y="45"/>
                      <a:pt x="3" y="45"/>
                    </a:cubicBezTo>
                    <a:cubicBezTo>
                      <a:pt x="10" y="45"/>
                      <a:pt x="30"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43" name="Google Shape;11343;p50"/>
              <p:cNvSpPr/>
              <p:nvPr/>
            </p:nvSpPr>
            <p:spPr>
              <a:xfrm>
                <a:off x="710575" y="1538750"/>
                <a:ext cx="375" cy="1025"/>
              </a:xfrm>
              <a:custGeom>
                <a:avLst/>
                <a:gdLst/>
                <a:ahLst/>
                <a:cxnLst/>
                <a:rect l="l" t="t" r="r" b="b"/>
                <a:pathLst>
                  <a:path w="15" h="41" extrusionOk="0">
                    <a:moveTo>
                      <a:pt x="0" y="1"/>
                    </a:moveTo>
                    <a:lnTo>
                      <a:pt x="7" y="40"/>
                    </a:lnTo>
                    <a:lnTo>
                      <a:pt x="14"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44" name="Google Shape;11344;p50"/>
              <p:cNvSpPr/>
              <p:nvPr/>
            </p:nvSpPr>
            <p:spPr>
              <a:xfrm>
                <a:off x="712600" y="1539150"/>
                <a:ext cx="675" cy="425"/>
              </a:xfrm>
              <a:custGeom>
                <a:avLst/>
                <a:gdLst/>
                <a:ahLst/>
                <a:cxnLst/>
                <a:rect l="l" t="t" r="r" b="b"/>
                <a:pathLst>
                  <a:path w="27" h="17" extrusionOk="0">
                    <a:moveTo>
                      <a:pt x="5" y="1"/>
                    </a:moveTo>
                    <a:cubicBezTo>
                      <a:pt x="5" y="6"/>
                      <a:pt x="3" y="10"/>
                      <a:pt x="0" y="15"/>
                    </a:cubicBezTo>
                    <a:cubicBezTo>
                      <a:pt x="7" y="15"/>
                      <a:pt x="14" y="17"/>
                      <a:pt x="20" y="17"/>
                    </a:cubicBezTo>
                    <a:cubicBezTo>
                      <a:pt x="24" y="17"/>
                      <a:pt x="27" y="15"/>
                      <a:pt x="26" y="10"/>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45" name="Google Shape;11345;p50"/>
              <p:cNvSpPr/>
              <p:nvPr/>
            </p:nvSpPr>
            <p:spPr>
              <a:xfrm>
                <a:off x="712125" y="1539500"/>
                <a:ext cx="500" cy="200"/>
              </a:xfrm>
              <a:custGeom>
                <a:avLst/>
                <a:gdLst/>
                <a:ahLst/>
                <a:cxnLst/>
                <a:rect l="l" t="t" r="r" b="b"/>
                <a:pathLst>
                  <a:path w="20" h="8" extrusionOk="0">
                    <a:moveTo>
                      <a:pt x="19" y="1"/>
                    </a:moveTo>
                    <a:cubicBezTo>
                      <a:pt x="12" y="1"/>
                      <a:pt x="5" y="1"/>
                      <a:pt x="1" y="8"/>
                    </a:cubicBezTo>
                    <a:cubicBezTo>
                      <a:pt x="8" y="8"/>
                      <a:pt x="15" y="5"/>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46" name="Google Shape;11346;p50"/>
              <p:cNvSpPr/>
              <p:nvPr/>
            </p:nvSpPr>
            <p:spPr>
              <a:xfrm>
                <a:off x="711325" y="1538475"/>
                <a:ext cx="550" cy="250"/>
              </a:xfrm>
              <a:custGeom>
                <a:avLst/>
                <a:gdLst/>
                <a:ahLst/>
                <a:cxnLst/>
                <a:rect l="l" t="t" r="r" b="b"/>
                <a:pathLst>
                  <a:path w="22" h="10" extrusionOk="0">
                    <a:moveTo>
                      <a:pt x="0" y="0"/>
                    </a:moveTo>
                    <a:lnTo>
                      <a:pt x="5" y="7"/>
                    </a:lnTo>
                    <a:lnTo>
                      <a:pt x="21" y="9"/>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47" name="Google Shape;11347;p50"/>
              <p:cNvSpPr/>
              <p:nvPr/>
            </p:nvSpPr>
            <p:spPr>
              <a:xfrm>
                <a:off x="718925" y="1538050"/>
                <a:ext cx="650" cy="850"/>
              </a:xfrm>
              <a:custGeom>
                <a:avLst/>
                <a:gdLst/>
                <a:ahLst/>
                <a:cxnLst/>
                <a:rect l="l" t="t" r="r" b="b"/>
                <a:pathLst>
                  <a:path w="26" h="34" extrusionOk="0">
                    <a:moveTo>
                      <a:pt x="16" y="0"/>
                    </a:moveTo>
                    <a:cubicBezTo>
                      <a:pt x="14" y="0"/>
                      <a:pt x="12" y="1"/>
                      <a:pt x="9" y="3"/>
                    </a:cubicBezTo>
                    <a:cubicBezTo>
                      <a:pt x="2" y="10"/>
                      <a:pt x="0" y="22"/>
                      <a:pt x="5" y="33"/>
                    </a:cubicBezTo>
                    <a:lnTo>
                      <a:pt x="26" y="17"/>
                    </a:lnTo>
                    <a:cubicBezTo>
                      <a:pt x="26" y="7"/>
                      <a:pt x="22"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48" name="Google Shape;11348;p50"/>
              <p:cNvSpPr/>
              <p:nvPr/>
            </p:nvSpPr>
            <p:spPr>
              <a:xfrm>
                <a:off x="716825" y="1535975"/>
                <a:ext cx="425" cy="1250"/>
              </a:xfrm>
              <a:custGeom>
                <a:avLst/>
                <a:gdLst/>
                <a:ahLst/>
                <a:cxnLst/>
                <a:rect l="l" t="t" r="r" b="b"/>
                <a:pathLst>
                  <a:path w="17" h="50" extrusionOk="0">
                    <a:moveTo>
                      <a:pt x="8" y="0"/>
                    </a:moveTo>
                    <a:lnTo>
                      <a:pt x="1" y="19"/>
                    </a:lnTo>
                    <a:cubicBezTo>
                      <a:pt x="8" y="28"/>
                      <a:pt x="12" y="37"/>
                      <a:pt x="17" y="49"/>
                    </a:cubicBezTo>
                    <a:lnTo>
                      <a:pt x="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49" name="Google Shape;11349;p50"/>
              <p:cNvSpPr/>
              <p:nvPr/>
            </p:nvSpPr>
            <p:spPr>
              <a:xfrm>
                <a:off x="717825" y="1535025"/>
                <a:ext cx="1050" cy="925"/>
              </a:xfrm>
              <a:custGeom>
                <a:avLst/>
                <a:gdLst/>
                <a:ahLst/>
                <a:cxnLst/>
                <a:rect l="l" t="t" r="r" b="b"/>
                <a:pathLst>
                  <a:path w="42" h="37" extrusionOk="0">
                    <a:moveTo>
                      <a:pt x="26" y="0"/>
                    </a:moveTo>
                    <a:cubicBezTo>
                      <a:pt x="24" y="0"/>
                      <a:pt x="22" y="1"/>
                      <a:pt x="19" y="1"/>
                    </a:cubicBezTo>
                    <a:cubicBezTo>
                      <a:pt x="19" y="15"/>
                      <a:pt x="0" y="29"/>
                      <a:pt x="23" y="36"/>
                    </a:cubicBezTo>
                    <a:cubicBezTo>
                      <a:pt x="23" y="24"/>
                      <a:pt x="4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50" name="Google Shape;11350;p50"/>
              <p:cNvSpPr/>
              <p:nvPr/>
            </p:nvSpPr>
            <p:spPr>
              <a:xfrm>
                <a:off x="727250" y="1536250"/>
                <a:ext cx="200" cy="2075"/>
              </a:xfrm>
              <a:custGeom>
                <a:avLst/>
                <a:gdLst/>
                <a:ahLst/>
                <a:cxnLst/>
                <a:rect l="l" t="t" r="r" b="b"/>
                <a:pathLst>
                  <a:path w="8" h="83" extrusionOk="0">
                    <a:moveTo>
                      <a:pt x="1" y="1"/>
                    </a:moveTo>
                    <a:lnTo>
                      <a:pt x="6" y="8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51" name="Google Shape;11351;p50"/>
              <p:cNvSpPr/>
              <p:nvPr/>
            </p:nvSpPr>
            <p:spPr>
              <a:xfrm>
                <a:off x="734800" y="1531750"/>
                <a:ext cx="1175" cy="1650"/>
              </a:xfrm>
              <a:custGeom>
                <a:avLst/>
                <a:gdLst/>
                <a:ahLst/>
                <a:cxnLst/>
                <a:rect l="l" t="t" r="r" b="b"/>
                <a:pathLst>
                  <a:path w="47" h="66" extrusionOk="0">
                    <a:moveTo>
                      <a:pt x="37" y="0"/>
                    </a:moveTo>
                    <a:cubicBezTo>
                      <a:pt x="25" y="0"/>
                      <a:pt x="27" y="32"/>
                      <a:pt x="18" y="32"/>
                    </a:cubicBezTo>
                    <a:cubicBezTo>
                      <a:pt x="16" y="32"/>
                      <a:pt x="13" y="30"/>
                      <a:pt x="10" y="26"/>
                    </a:cubicBezTo>
                    <a:lnTo>
                      <a:pt x="10" y="26"/>
                    </a:lnTo>
                    <a:cubicBezTo>
                      <a:pt x="0" y="44"/>
                      <a:pt x="28" y="49"/>
                      <a:pt x="19" y="65"/>
                    </a:cubicBezTo>
                    <a:cubicBezTo>
                      <a:pt x="40" y="47"/>
                      <a:pt x="47" y="60"/>
                      <a:pt x="47" y="5"/>
                    </a:cubicBezTo>
                    <a:cubicBezTo>
                      <a:pt x="43" y="1"/>
                      <a:pt x="40"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52" name="Google Shape;11352;p50"/>
              <p:cNvSpPr/>
              <p:nvPr/>
            </p:nvSpPr>
            <p:spPr>
              <a:xfrm>
                <a:off x="757675" y="1606050"/>
                <a:ext cx="625" cy="600"/>
              </a:xfrm>
              <a:custGeom>
                <a:avLst/>
                <a:gdLst/>
                <a:ahLst/>
                <a:cxnLst/>
                <a:rect l="l" t="t" r="r" b="b"/>
                <a:pathLst>
                  <a:path w="25" h="24" extrusionOk="0">
                    <a:moveTo>
                      <a:pt x="13" y="0"/>
                    </a:moveTo>
                    <a:lnTo>
                      <a:pt x="1" y="23"/>
                    </a:lnTo>
                    <a:lnTo>
                      <a:pt x="24" y="2"/>
                    </a:lnTo>
                    <a:lnTo>
                      <a:pt x="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53" name="Google Shape;11353;p50"/>
              <p:cNvSpPr/>
              <p:nvPr/>
            </p:nvSpPr>
            <p:spPr>
              <a:xfrm>
                <a:off x="758500" y="1606325"/>
                <a:ext cx="1300" cy="600"/>
              </a:xfrm>
              <a:custGeom>
                <a:avLst/>
                <a:gdLst/>
                <a:ahLst/>
                <a:cxnLst/>
                <a:rect l="l" t="t" r="r" b="b"/>
                <a:pathLst>
                  <a:path w="52" h="24" extrusionOk="0">
                    <a:moveTo>
                      <a:pt x="51" y="1"/>
                    </a:moveTo>
                    <a:lnTo>
                      <a:pt x="0" y="24"/>
                    </a:lnTo>
                    <a:lnTo>
                      <a:pt x="51" y="17"/>
                    </a:lnTo>
                    <a:cubicBezTo>
                      <a:pt x="49" y="12"/>
                      <a:pt x="40" y="8"/>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54" name="Google Shape;11354;p50"/>
              <p:cNvSpPr/>
              <p:nvPr/>
            </p:nvSpPr>
            <p:spPr>
              <a:xfrm>
                <a:off x="762950" y="1546475"/>
                <a:ext cx="625" cy="700"/>
              </a:xfrm>
              <a:custGeom>
                <a:avLst/>
                <a:gdLst/>
                <a:ahLst/>
                <a:cxnLst/>
                <a:rect l="l" t="t" r="r" b="b"/>
                <a:pathLst>
                  <a:path w="25" h="28" extrusionOk="0">
                    <a:moveTo>
                      <a:pt x="24" y="0"/>
                    </a:moveTo>
                    <a:lnTo>
                      <a:pt x="13" y="5"/>
                    </a:lnTo>
                    <a:cubicBezTo>
                      <a:pt x="1" y="14"/>
                      <a:pt x="3" y="19"/>
                      <a:pt x="8" y="28"/>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55" name="Google Shape;11355;p50"/>
              <p:cNvSpPr/>
              <p:nvPr/>
            </p:nvSpPr>
            <p:spPr>
              <a:xfrm>
                <a:off x="764750" y="1552850"/>
                <a:ext cx="1125" cy="650"/>
              </a:xfrm>
              <a:custGeom>
                <a:avLst/>
                <a:gdLst/>
                <a:ahLst/>
                <a:cxnLst/>
                <a:rect l="l" t="t" r="r" b="b"/>
                <a:pathLst>
                  <a:path w="45" h="26" extrusionOk="0">
                    <a:moveTo>
                      <a:pt x="45" y="0"/>
                    </a:moveTo>
                    <a:lnTo>
                      <a:pt x="1" y="26"/>
                    </a:lnTo>
                    <a:lnTo>
                      <a:pt x="1" y="26"/>
                    </a:lnTo>
                    <a:lnTo>
                      <a:pt x="45" y="5"/>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56" name="Google Shape;11356;p50"/>
              <p:cNvSpPr/>
              <p:nvPr/>
            </p:nvSpPr>
            <p:spPr>
              <a:xfrm>
                <a:off x="768300" y="1557250"/>
                <a:ext cx="875" cy="875"/>
              </a:xfrm>
              <a:custGeom>
                <a:avLst/>
                <a:gdLst/>
                <a:ahLst/>
                <a:cxnLst/>
                <a:rect l="l" t="t" r="r" b="b"/>
                <a:pathLst>
                  <a:path w="35" h="35" extrusionOk="0">
                    <a:moveTo>
                      <a:pt x="21" y="0"/>
                    </a:moveTo>
                    <a:cubicBezTo>
                      <a:pt x="21" y="3"/>
                      <a:pt x="22" y="6"/>
                      <a:pt x="23" y="8"/>
                    </a:cubicBezTo>
                    <a:lnTo>
                      <a:pt x="23" y="8"/>
                    </a:lnTo>
                    <a:cubicBezTo>
                      <a:pt x="23" y="6"/>
                      <a:pt x="23" y="3"/>
                      <a:pt x="21" y="0"/>
                    </a:cubicBezTo>
                    <a:close/>
                    <a:moveTo>
                      <a:pt x="23" y="8"/>
                    </a:moveTo>
                    <a:cubicBezTo>
                      <a:pt x="22" y="22"/>
                      <a:pt x="1" y="35"/>
                      <a:pt x="12" y="35"/>
                    </a:cubicBezTo>
                    <a:cubicBezTo>
                      <a:pt x="16" y="35"/>
                      <a:pt x="23" y="33"/>
                      <a:pt x="35" y="30"/>
                    </a:cubicBezTo>
                    <a:cubicBezTo>
                      <a:pt x="35" y="22"/>
                      <a:pt x="27" y="16"/>
                      <a:pt x="23"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57" name="Google Shape;11357;p50"/>
              <p:cNvSpPr/>
              <p:nvPr/>
            </p:nvSpPr>
            <p:spPr>
              <a:xfrm>
                <a:off x="757575" y="1607350"/>
                <a:ext cx="1025" cy="350"/>
              </a:xfrm>
              <a:custGeom>
                <a:avLst/>
                <a:gdLst/>
                <a:ahLst/>
                <a:cxnLst/>
                <a:rect l="l" t="t" r="r" b="b"/>
                <a:pathLst>
                  <a:path w="41" h="14" extrusionOk="0">
                    <a:moveTo>
                      <a:pt x="36" y="1"/>
                    </a:moveTo>
                    <a:cubicBezTo>
                      <a:pt x="27" y="1"/>
                      <a:pt x="6" y="11"/>
                      <a:pt x="0" y="11"/>
                    </a:cubicBezTo>
                    <a:cubicBezTo>
                      <a:pt x="3" y="12"/>
                      <a:pt x="6" y="13"/>
                      <a:pt x="10" y="13"/>
                    </a:cubicBezTo>
                    <a:cubicBezTo>
                      <a:pt x="21" y="13"/>
                      <a:pt x="36" y="6"/>
                      <a:pt x="40" y="4"/>
                    </a:cubicBezTo>
                    <a:lnTo>
                      <a:pt x="40" y="4"/>
                    </a:lnTo>
                    <a:cubicBezTo>
                      <a:pt x="40" y="4"/>
                      <a:pt x="40" y="4"/>
                      <a:pt x="40" y="4"/>
                    </a:cubicBezTo>
                    <a:cubicBezTo>
                      <a:pt x="40" y="3"/>
                      <a:pt x="41" y="3"/>
                      <a:pt x="41" y="3"/>
                    </a:cubicBezTo>
                    <a:lnTo>
                      <a:pt x="41" y="3"/>
                    </a:lnTo>
                    <a:cubicBezTo>
                      <a:pt x="41" y="3"/>
                      <a:pt x="40" y="3"/>
                      <a:pt x="40" y="4"/>
                    </a:cubicBezTo>
                    <a:lnTo>
                      <a:pt x="40" y="4"/>
                    </a:lnTo>
                    <a:cubicBezTo>
                      <a:pt x="40" y="2"/>
                      <a:pt x="38"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58" name="Google Shape;11358;p50"/>
              <p:cNvSpPr/>
              <p:nvPr/>
            </p:nvSpPr>
            <p:spPr>
              <a:xfrm>
                <a:off x="761400" y="1609625"/>
                <a:ext cx="1075" cy="200"/>
              </a:xfrm>
              <a:custGeom>
                <a:avLst/>
                <a:gdLst/>
                <a:ahLst/>
                <a:cxnLst/>
                <a:rect l="l" t="t" r="r" b="b"/>
                <a:pathLst>
                  <a:path w="43" h="8" extrusionOk="0">
                    <a:moveTo>
                      <a:pt x="14" y="1"/>
                    </a:moveTo>
                    <a:lnTo>
                      <a:pt x="0" y="6"/>
                    </a:lnTo>
                    <a:lnTo>
                      <a:pt x="42" y="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59" name="Google Shape;11359;p50"/>
              <p:cNvSpPr/>
              <p:nvPr/>
            </p:nvSpPr>
            <p:spPr>
              <a:xfrm>
                <a:off x="761675" y="1610550"/>
                <a:ext cx="2700" cy="1825"/>
              </a:xfrm>
              <a:custGeom>
                <a:avLst/>
                <a:gdLst/>
                <a:ahLst/>
                <a:cxnLst/>
                <a:rect l="l" t="t" r="r" b="b"/>
                <a:pathLst>
                  <a:path w="108" h="73" extrusionOk="0">
                    <a:moveTo>
                      <a:pt x="50" y="1"/>
                    </a:moveTo>
                    <a:lnTo>
                      <a:pt x="1" y="13"/>
                    </a:lnTo>
                    <a:cubicBezTo>
                      <a:pt x="22" y="31"/>
                      <a:pt x="64" y="50"/>
                      <a:pt x="59" y="73"/>
                    </a:cubicBezTo>
                    <a:cubicBezTo>
                      <a:pt x="108" y="36"/>
                      <a:pt x="31" y="38"/>
                      <a:pt x="38" y="10"/>
                    </a:cubicBezTo>
                    <a:lnTo>
                      <a:pt x="5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60" name="Google Shape;11360;p50"/>
              <p:cNvSpPr/>
              <p:nvPr/>
            </p:nvSpPr>
            <p:spPr>
              <a:xfrm>
                <a:off x="761000" y="1614800"/>
                <a:ext cx="775" cy="550"/>
              </a:xfrm>
              <a:custGeom>
                <a:avLst/>
                <a:gdLst/>
                <a:ahLst/>
                <a:cxnLst/>
                <a:rect l="l" t="t" r="r" b="b"/>
                <a:pathLst>
                  <a:path w="31" h="22" extrusionOk="0">
                    <a:moveTo>
                      <a:pt x="2" y="0"/>
                    </a:moveTo>
                    <a:cubicBezTo>
                      <a:pt x="2" y="3"/>
                      <a:pt x="0" y="5"/>
                      <a:pt x="0" y="7"/>
                    </a:cubicBezTo>
                    <a:cubicBezTo>
                      <a:pt x="2" y="9"/>
                      <a:pt x="2" y="14"/>
                      <a:pt x="5" y="19"/>
                    </a:cubicBezTo>
                    <a:cubicBezTo>
                      <a:pt x="23" y="5"/>
                      <a:pt x="30" y="21"/>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61" name="Google Shape;11361;p50"/>
              <p:cNvSpPr/>
              <p:nvPr/>
            </p:nvSpPr>
            <p:spPr>
              <a:xfrm>
                <a:off x="760725" y="1614900"/>
                <a:ext cx="300" cy="225"/>
              </a:xfrm>
              <a:custGeom>
                <a:avLst/>
                <a:gdLst/>
                <a:ahLst/>
                <a:cxnLst/>
                <a:rect l="l" t="t" r="r" b="b"/>
                <a:pathLst>
                  <a:path w="12" h="9" extrusionOk="0">
                    <a:moveTo>
                      <a:pt x="7" y="0"/>
                    </a:moveTo>
                    <a:cubicBezTo>
                      <a:pt x="2" y="0"/>
                      <a:pt x="1" y="8"/>
                      <a:pt x="4" y="8"/>
                    </a:cubicBezTo>
                    <a:cubicBezTo>
                      <a:pt x="6" y="8"/>
                      <a:pt x="8" y="7"/>
                      <a:pt x="11" y="3"/>
                    </a:cubicBezTo>
                    <a:cubicBezTo>
                      <a:pt x="9" y="1"/>
                      <a:pt x="8"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62" name="Google Shape;11362;p50"/>
              <p:cNvSpPr/>
              <p:nvPr/>
            </p:nvSpPr>
            <p:spPr>
              <a:xfrm>
                <a:off x="761000" y="1616000"/>
                <a:ext cx="1125" cy="750"/>
              </a:xfrm>
              <a:custGeom>
                <a:avLst/>
                <a:gdLst/>
                <a:ahLst/>
                <a:cxnLst/>
                <a:rect l="l" t="t" r="r" b="b"/>
                <a:pathLst>
                  <a:path w="45" h="30" extrusionOk="0">
                    <a:moveTo>
                      <a:pt x="14" y="1"/>
                    </a:moveTo>
                    <a:cubicBezTo>
                      <a:pt x="7" y="10"/>
                      <a:pt x="12" y="26"/>
                      <a:pt x="0" y="26"/>
                    </a:cubicBezTo>
                    <a:cubicBezTo>
                      <a:pt x="5" y="29"/>
                      <a:pt x="9" y="30"/>
                      <a:pt x="13" y="30"/>
                    </a:cubicBezTo>
                    <a:cubicBezTo>
                      <a:pt x="24" y="30"/>
                      <a:pt x="32" y="21"/>
                      <a:pt x="44" y="6"/>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63" name="Google Shape;11363;p50"/>
              <p:cNvSpPr/>
              <p:nvPr/>
            </p:nvSpPr>
            <p:spPr>
              <a:xfrm>
                <a:off x="762850" y="1615900"/>
                <a:ext cx="425" cy="150"/>
              </a:xfrm>
              <a:custGeom>
                <a:avLst/>
                <a:gdLst/>
                <a:ahLst/>
                <a:cxnLst/>
                <a:rect l="l" t="t" r="r" b="b"/>
                <a:pathLst>
                  <a:path w="17" h="6" extrusionOk="0">
                    <a:moveTo>
                      <a:pt x="5" y="0"/>
                    </a:moveTo>
                    <a:lnTo>
                      <a:pt x="5" y="0"/>
                    </a:lnTo>
                    <a:cubicBezTo>
                      <a:pt x="2" y="4"/>
                      <a:pt x="1" y="6"/>
                      <a:pt x="7" y="6"/>
                    </a:cubicBezTo>
                    <a:cubicBezTo>
                      <a:pt x="9" y="6"/>
                      <a:pt x="12" y="5"/>
                      <a:pt x="17" y="5"/>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64" name="Google Shape;11364;p50"/>
              <p:cNvSpPr/>
              <p:nvPr/>
            </p:nvSpPr>
            <p:spPr>
              <a:xfrm>
                <a:off x="762275" y="1615650"/>
                <a:ext cx="1050" cy="275"/>
              </a:xfrm>
              <a:custGeom>
                <a:avLst/>
                <a:gdLst/>
                <a:ahLst/>
                <a:cxnLst/>
                <a:rect l="l" t="t" r="r" b="b"/>
                <a:pathLst>
                  <a:path w="42" h="11" extrusionOk="0">
                    <a:moveTo>
                      <a:pt x="37" y="0"/>
                    </a:moveTo>
                    <a:cubicBezTo>
                      <a:pt x="34" y="0"/>
                      <a:pt x="28" y="2"/>
                      <a:pt x="16" y="6"/>
                    </a:cubicBezTo>
                    <a:cubicBezTo>
                      <a:pt x="24" y="2"/>
                      <a:pt x="24" y="2"/>
                      <a:pt x="20" y="2"/>
                    </a:cubicBezTo>
                    <a:cubicBezTo>
                      <a:pt x="18" y="2"/>
                      <a:pt x="15" y="2"/>
                      <a:pt x="12" y="2"/>
                    </a:cubicBezTo>
                    <a:cubicBezTo>
                      <a:pt x="8" y="2"/>
                      <a:pt x="4" y="2"/>
                      <a:pt x="0" y="1"/>
                    </a:cubicBezTo>
                    <a:lnTo>
                      <a:pt x="0" y="1"/>
                    </a:lnTo>
                    <a:lnTo>
                      <a:pt x="28" y="10"/>
                    </a:lnTo>
                    <a:cubicBezTo>
                      <a:pt x="32" y="6"/>
                      <a:pt x="41"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65" name="Google Shape;11365;p50"/>
              <p:cNvSpPr/>
              <p:nvPr/>
            </p:nvSpPr>
            <p:spPr>
              <a:xfrm>
                <a:off x="761900" y="1614500"/>
                <a:ext cx="1325" cy="900"/>
              </a:xfrm>
              <a:custGeom>
                <a:avLst/>
                <a:gdLst/>
                <a:ahLst/>
                <a:cxnLst/>
                <a:rect l="l" t="t" r="r" b="b"/>
                <a:pathLst>
                  <a:path w="53" h="36" extrusionOk="0">
                    <a:moveTo>
                      <a:pt x="30" y="0"/>
                    </a:moveTo>
                    <a:cubicBezTo>
                      <a:pt x="13" y="0"/>
                      <a:pt x="1" y="17"/>
                      <a:pt x="17" y="35"/>
                    </a:cubicBezTo>
                    <a:cubicBezTo>
                      <a:pt x="23" y="21"/>
                      <a:pt x="24" y="9"/>
                      <a:pt x="43" y="9"/>
                    </a:cubicBezTo>
                    <a:cubicBezTo>
                      <a:pt x="45" y="9"/>
                      <a:pt x="48" y="9"/>
                      <a:pt x="52" y="10"/>
                    </a:cubicBezTo>
                    <a:cubicBezTo>
                      <a:pt x="45" y="3"/>
                      <a:pt x="37"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66" name="Google Shape;11366;p50"/>
              <p:cNvSpPr/>
              <p:nvPr/>
            </p:nvSpPr>
            <p:spPr>
              <a:xfrm>
                <a:off x="764225" y="1611325"/>
                <a:ext cx="675" cy="525"/>
              </a:xfrm>
              <a:custGeom>
                <a:avLst/>
                <a:gdLst/>
                <a:ahLst/>
                <a:cxnLst/>
                <a:rect l="l" t="t" r="r" b="b"/>
                <a:pathLst>
                  <a:path w="27" h="21" extrusionOk="0">
                    <a:moveTo>
                      <a:pt x="1" y="0"/>
                    </a:moveTo>
                    <a:cubicBezTo>
                      <a:pt x="11" y="0"/>
                      <a:pt x="2" y="21"/>
                      <a:pt x="10" y="21"/>
                    </a:cubicBezTo>
                    <a:cubicBezTo>
                      <a:pt x="11" y="21"/>
                      <a:pt x="13" y="20"/>
                      <a:pt x="15" y="19"/>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67" name="Google Shape;11367;p50"/>
              <p:cNvSpPr/>
              <p:nvPr/>
            </p:nvSpPr>
            <p:spPr>
              <a:xfrm>
                <a:off x="762950" y="1617975"/>
                <a:ext cx="1025" cy="950"/>
              </a:xfrm>
              <a:custGeom>
                <a:avLst/>
                <a:gdLst/>
                <a:ahLst/>
                <a:cxnLst/>
                <a:rect l="l" t="t" r="r" b="b"/>
                <a:pathLst>
                  <a:path w="41" h="38" extrusionOk="0">
                    <a:moveTo>
                      <a:pt x="19" y="1"/>
                    </a:moveTo>
                    <a:cubicBezTo>
                      <a:pt x="17" y="11"/>
                      <a:pt x="17" y="23"/>
                      <a:pt x="6" y="34"/>
                    </a:cubicBezTo>
                    <a:lnTo>
                      <a:pt x="6" y="34"/>
                    </a:lnTo>
                    <a:cubicBezTo>
                      <a:pt x="18" y="24"/>
                      <a:pt x="30" y="16"/>
                      <a:pt x="40" y="5"/>
                    </a:cubicBezTo>
                    <a:lnTo>
                      <a:pt x="19" y="1"/>
                    </a:lnTo>
                    <a:close/>
                    <a:moveTo>
                      <a:pt x="6" y="34"/>
                    </a:moveTo>
                    <a:lnTo>
                      <a:pt x="6" y="34"/>
                    </a:lnTo>
                    <a:cubicBezTo>
                      <a:pt x="4" y="35"/>
                      <a:pt x="3" y="36"/>
                      <a:pt x="1" y="38"/>
                    </a:cubicBezTo>
                    <a:cubicBezTo>
                      <a:pt x="3" y="36"/>
                      <a:pt x="4" y="35"/>
                      <a:pt x="6" y="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68" name="Google Shape;11368;p50"/>
              <p:cNvSpPr/>
              <p:nvPr/>
            </p:nvSpPr>
            <p:spPr>
              <a:xfrm>
                <a:off x="763950" y="1617925"/>
                <a:ext cx="725" cy="300"/>
              </a:xfrm>
              <a:custGeom>
                <a:avLst/>
                <a:gdLst/>
                <a:ahLst/>
                <a:cxnLst/>
                <a:rect l="l" t="t" r="r" b="b"/>
                <a:pathLst>
                  <a:path w="29" h="12" extrusionOk="0">
                    <a:moveTo>
                      <a:pt x="15" y="0"/>
                    </a:moveTo>
                    <a:cubicBezTo>
                      <a:pt x="11" y="0"/>
                      <a:pt x="6" y="3"/>
                      <a:pt x="0" y="7"/>
                    </a:cubicBezTo>
                    <a:lnTo>
                      <a:pt x="28" y="12"/>
                    </a:lnTo>
                    <a:cubicBezTo>
                      <a:pt x="25" y="3"/>
                      <a:pt x="20"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69" name="Google Shape;11369;p50"/>
              <p:cNvSpPr/>
              <p:nvPr/>
            </p:nvSpPr>
            <p:spPr>
              <a:xfrm>
                <a:off x="763300" y="1615075"/>
                <a:ext cx="1550" cy="325"/>
              </a:xfrm>
              <a:custGeom>
                <a:avLst/>
                <a:gdLst/>
                <a:ahLst/>
                <a:cxnLst/>
                <a:rect l="l" t="t" r="r" b="b"/>
                <a:pathLst>
                  <a:path w="62" h="13" extrusionOk="0">
                    <a:moveTo>
                      <a:pt x="1" y="1"/>
                    </a:moveTo>
                    <a:lnTo>
                      <a:pt x="61" y="12"/>
                    </a:lnTo>
                    <a:lnTo>
                      <a:pt x="61" y="12"/>
                    </a:lnTo>
                    <a:lnTo>
                      <a:pt x="56"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70" name="Google Shape;11370;p50"/>
              <p:cNvSpPr/>
              <p:nvPr/>
            </p:nvSpPr>
            <p:spPr>
              <a:xfrm>
                <a:off x="763300" y="1620475"/>
                <a:ext cx="1300" cy="200"/>
              </a:xfrm>
              <a:custGeom>
                <a:avLst/>
                <a:gdLst/>
                <a:ahLst/>
                <a:cxnLst/>
                <a:rect l="l" t="t" r="r" b="b"/>
                <a:pathLst>
                  <a:path w="52" h="8" extrusionOk="0">
                    <a:moveTo>
                      <a:pt x="33" y="0"/>
                    </a:moveTo>
                    <a:lnTo>
                      <a:pt x="1" y="7"/>
                    </a:ln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71" name="Google Shape;11371;p50"/>
              <p:cNvSpPr/>
              <p:nvPr/>
            </p:nvSpPr>
            <p:spPr>
              <a:xfrm>
                <a:off x="763950" y="1621450"/>
                <a:ext cx="1525" cy="1050"/>
              </a:xfrm>
              <a:custGeom>
                <a:avLst/>
                <a:gdLst/>
                <a:ahLst/>
                <a:cxnLst/>
                <a:rect l="l" t="t" r="r" b="b"/>
                <a:pathLst>
                  <a:path w="61" h="42" extrusionOk="0">
                    <a:moveTo>
                      <a:pt x="44" y="1"/>
                    </a:moveTo>
                    <a:cubicBezTo>
                      <a:pt x="19" y="8"/>
                      <a:pt x="19" y="33"/>
                      <a:pt x="0" y="36"/>
                    </a:cubicBezTo>
                    <a:cubicBezTo>
                      <a:pt x="11" y="39"/>
                      <a:pt x="21" y="41"/>
                      <a:pt x="33" y="41"/>
                    </a:cubicBezTo>
                    <a:cubicBezTo>
                      <a:pt x="42" y="41"/>
                      <a:pt x="51" y="40"/>
                      <a:pt x="61" y="38"/>
                    </a:cubicBezTo>
                    <a:cubicBezTo>
                      <a:pt x="44" y="36"/>
                      <a:pt x="37" y="24"/>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72" name="Google Shape;11372;p50"/>
              <p:cNvSpPr/>
              <p:nvPr/>
            </p:nvSpPr>
            <p:spPr>
              <a:xfrm>
                <a:off x="765450" y="1622325"/>
                <a:ext cx="850" cy="100"/>
              </a:xfrm>
              <a:custGeom>
                <a:avLst/>
                <a:gdLst/>
                <a:ahLst/>
                <a:cxnLst/>
                <a:rect l="l" t="t" r="r" b="b"/>
                <a:pathLst>
                  <a:path w="34" h="4" extrusionOk="0">
                    <a:moveTo>
                      <a:pt x="33" y="1"/>
                    </a:moveTo>
                    <a:cubicBezTo>
                      <a:pt x="21" y="1"/>
                      <a:pt x="10" y="1"/>
                      <a:pt x="1" y="3"/>
                    </a:cubicBezTo>
                    <a:cubicBezTo>
                      <a:pt x="3" y="4"/>
                      <a:pt x="6" y="4"/>
                      <a:pt x="9" y="4"/>
                    </a:cubicBezTo>
                    <a:cubicBezTo>
                      <a:pt x="17" y="4"/>
                      <a:pt x="25" y="2"/>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73" name="Google Shape;11373;p50"/>
              <p:cNvSpPr/>
              <p:nvPr/>
            </p:nvSpPr>
            <p:spPr>
              <a:xfrm>
                <a:off x="764525" y="1618975"/>
                <a:ext cx="675" cy="825"/>
              </a:xfrm>
              <a:custGeom>
                <a:avLst/>
                <a:gdLst/>
                <a:ahLst/>
                <a:cxnLst/>
                <a:rect l="l" t="t" r="r" b="b"/>
                <a:pathLst>
                  <a:path w="27" h="33" extrusionOk="0">
                    <a:moveTo>
                      <a:pt x="21" y="0"/>
                    </a:moveTo>
                    <a:cubicBezTo>
                      <a:pt x="17" y="5"/>
                      <a:pt x="1" y="19"/>
                      <a:pt x="1" y="33"/>
                    </a:cubicBezTo>
                    <a:lnTo>
                      <a:pt x="26" y="7"/>
                    </a:lnTo>
                    <a:cubicBezTo>
                      <a:pt x="26" y="5"/>
                      <a:pt x="24" y="2"/>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74" name="Google Shape;11374;p50"/>
              <p:cNvSpPr/>
              <p:nvPr/>
            </p:nvSpPr>
            <p:spPr>
              <a:xfrm>
                <a:off x="765175" y="1619100"/>
                <a:ext cx="250" cy="425"/>
              </a:xfrm>
              <a:custGeom>
                <a:avLst/>
                <a:gdLst/>
                <a:ahLst/>
                <a:cxnLst/>
                <a:rect l="l" t="t" r="r" b="b"/>
                <a:pathLst>
                  <a:path w="10" h="17" extrusionOk="0">
                    <a:moveTo>
                      <a:pt x="1" y="1"/>
                    </a:moveTo>
                    <a:lnTo>
                      <a:pt x="1" y="1"/>
                    </a:lnTo>
                    <a:cubicBezTo>
                      <a:pt x="4" y="9"/>
                      <a:pt x="8" y="16"/>
                      <a:pt x="9" y="16"/>
                    </a:cubicBezTo>
                    <a:cubicBezTo>
                      <a:pt x="9" y="16"/>
                      <a:pt x="9" y="16"/>
                      <a:pt x="9" y="16"/>
                    </a:cubicBezTo>
                    <a:cubicBezTo>
                      <a:pt x="7" y="14"/>
                      <a:pt x="5" y="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75" name="Google Shape;11375;p50"/>
              <p:cNvSpPr/>
              <p:nvPr/>
            </p:nvSpPr>
            <p:spPr>
              <a:xfrm>
                <a:off x="765050" y="1618900"/>
                <a:ext cx="150" cy="100"/>
              </a:xfrm>
              <a:custGeom>
                <a:avLst/>
                <a:gdLst/>
                <a:ahLst/>
                <a:cxnLst/>
                <a:rect l="l" t="t" r="r" b="b"/>
                <a:pathLst>
                  <a:path w="6" h="4" extrusionOk="0">
                    <a:moveTo>
                      <a:pt x="0" y="1"/>
                    </a:moveTo>
                    <a:lnTo>
                      <a:pt x="0" y="3"/>
                    </a:lnTo>
                    <a:cubicBezTo>
                      <a:pt x="3" y="1"/>
                      <a:pt x="5"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76" name="Google Shape;11376;p50"/>
              <p:cNvSpPr/>
              <p:nvPr/>
            </p:nvSpPr>
            <p:spPr>
              <a:xfrm>
                <a:off x="764750" y="1616000"/>
                <a:ext cx="1725" cy="750"/>
              </a:xfrm>
              <a:custGeom>
                <a:avLst/>
                <a:gdLst/>
                <a:ahLst/>
                <a:cxnLst/>
                <a:rect l="l" t="t" r="r" b="b"/>
                <a:pathLst>
                  <a:path w="69" h="30" extrusionOk="0">
                    <a:moveTo>
                      <a:pt x="68" y="1"/>
                    </a:moveTo>
                    <a:lnTo>
                      <a:pt x="68" y="1"/>
                    </a:lnTo>
                    <a:cubicBezTo>
                      <a:pt x="43" y="6"/>
                      <a:pt x="36" y="26"/>
                      <a:pt x="1" y="29"/>
                    </a:cubicBezTo>
                    <a:cubicBezTo>
                      <a:pt x="7" y="29"/>
                      <a:pt x="15" y="29"/>
                      <a:pt x="22" y="29"/>
                    </a:cubicBezTo>
                    <a:cubicBezTo>
                      <a:pt x="40" y="29"/>
                      <a:pt x="58" y="26"/>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77" name="Google Shape;11377;p50"/>
              <p:cNvSpPr/>
              <p:nvPr/>
            </p:nvSpPr>
            <p:spPr>
              <a:xfrm>
                <a:off x="764925" y="1617575"/>
                <a:ext cx="900" cy="550"/>
              </a:xfrm>
              <a:custGeom>
                <a:avLst/>
                <a:gdLst/>
                <a:ahLst/>
                <a:cxnLst/>
                <a:rect l="l" t="t" r="r" b="b"/>
                <a:pathLst>
                  <a:path w="36" h="22" extrusionOk="0">
                    <a:moveTo>
                      <a:pt x="31" y="0"/>
                    </a:moveTo>
                    <a:cubicBezTo>
                      <a:pt x="24" y="7"/>
                      <a:pt x="15" y="17"/>
                      <a:pt x="1" y="19"/>
                    </a:cubicBezTo>
                    <a:lnTo>
                      <a:pt x="36" y="21"/>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78" name="Google Shape;11378;p50"/>
              <p:cNvSpPr/>
              <p:nvPr/>
            </p:nvSpPr>
            <p:spPr>
              <a:xfrm>
                <a:off x="765800" y="1618100"/>
                <a:ext cx="425" cy="250"/>
              </a:xfrm>
              <a:custGeom>
                <a:avLst/>
                <a:gdLst/>
                <a:ahLst/>
                <a:cxnLst/>
                <a:rect l="l" t="t" r="r" b="b"/>
                <a:pathLst>
                  <a:path w="17" h="10" extrusionOk="0">
                    <a:moveTo>
                      <a:pt x="1" y="0"/>
                    </a:moveTo>
                    <a:lnTo>
                      <a:pt x="3" y="10"/>
                    </a:lnTo>
                    <a:lnTo>
                      <a:pt x="17"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79" name="Google Shape;11379;p50"/>
              <p:cNvSpPr/>
              <p:nvPr/>
            </p:nvSpPr>
            <p:spPr>
              <a:xfrm>
                <a:off x="766100" y="1620600"/>
                <a:ext cx="1175" cy="875"/>
              </a:xfrm>
              <a:custGeom>
                <a:avLst/>
                <a:gdLst/>
                <a:ahLst/>
                <a:cxnLst/>
                <a:rect l="l" t="t" r="r" b="b"/>
                <a:pathLst>
                  <a:path w="47" h="35" extrusionOk="0">
                    <a:moveTo>
                      <a:pt x="30" y="0"/>
                    </a:moveTo>
                    <a:cubicBezTo>
                      <a:pt x="21" y="5"/>
                      <a:pt x="0" y="12"/>
                      <a:pt x="9" y="21"/>
                    </a:cubicBezTo>
                    <a:cubicBezTo>
                      <a:pt x="23" y="21"/>
                      <a:pt x="35" y="26"/>
                      <a:pt x="46" y="35"/>
                    </a:cubicBezTo>
                    <a:cubicBezTo>
                      <a:pt x="42" y="21"/>
                      <a:pt x="37" y="9"/>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80" name="Google Shape;11380;p50"/>
              <p:cNvSpPr/>
              <p:nvPr/>
            </p:nvSpPr>
            <p:spPr>
              <a:xfrm>
                <a:off x="765800" y="1620050"/>
                <a:ext cx="150" cy="100"/>
              </a:xfrm>
              <a:custGeom>
                <a:avLst/>
                <a:gdLst/>
                <a:ahLst/>
                <a:cxnLst/>
                <a:rect l="l" t="t" r="r" b="b"/>
                <a:pathLst>
                  <a:path w="6" h="4" extrusionOk="0">
                    <a:moveTo>
                      <a:pt x="5" y="1"/>
                    </a:moveTo>
                    <a:cubicBezTo>
                      <a:pt x="5" y="1"/>
                      <a:pt x="3" y="2"/>
                      <a:pt x="1" y="3"/>
                    </a:cubicBezTo>
                    <a:lnTo>
                      <a:pt x="5" y="3"/>
                    </a:lnTo>
                    <a:cubicBezTo>
                      <a:pt x="5" y="2"/>
                      <a:pt x="6"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81" name="Google Shape;11381;p50"/>
              <p:cNvSpPr/>
              <p:nvPr/>
            </p:nvSpPr>
            <p:spPr>
              <a:xfrm>
                <a:off x="769050" y="1623375"/>
                <a:ext cx="125" cy="125"/>
              </a:xfrm>
              <a:custGeom>
                <a:avLst/>
                <a:gdLst/>
                <a:ahLst/>
                <a:cxnLst/>
                <a:rect l="l" t="t" r="r" b="b"/>
                <a:pathLst>
                  <a:path w="5" h="5" extrusionOk="0">
                    <a:moveTo>
                      <a:pt x="5" y="0"/>
                    </a:moveTo>
                    <a:lnTo>
                      <a:pt x="0" y="3"/>
                    </a:lnTo>
                    <a:lnTo>
                      <a:pt x="0" y="5"/>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82" name="Google Shape;11382;p50"/>
              <p:cNvSpPr/>
              <p:nvPr/>
            </p:nvSpPr>
            <p:spPr>
              <a:xfrm>
                <a:off x="766375" y="1620200"/>
                <a:ext cx="675" cy="425"/>
              </a:xfrm>
              <a:custGeom>
                <a:avLst/>
                <a:gdLst/>
                <a:ahLst/>
                <a:cxnLst/>
                <a:rect l="l" t="t" r="r" b="b"/>
                <a:pathLst>
                  <a:path w="27" h="17" extrusionOk="0">
                    <a:moveTo>
                      <a:pt x="13" y="1"/>
                    </a:moveTo>
                    <a:cubicBezTo>
                      <a:pt x="9" y="1"/>
                      <a:pt x="5" y="1"/>
                      <a:pt x="1" y="2"/>
                    </a:cubicBezTo>
                    <a:cubicBezTo>
                      <a:pt x="8" y="4"/>
                      <a:pt x="15" y="9"/>
                      <a:pt x="19" y="16"/>
                    </a:cubicBezTo>
                    <a:cubicBezTo>
                      <a:pt x="24" y="14"/>
                      <a:pt x="26" y="11"/>
                      <a:pt x="24" y="9"/>
                    </a:cubicBezTo>
                    <a:cubicBezTo>
                      <a:pt x="24" y="3"/>
                      <a:pt x="20"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83" name="Google Shape;11383;p50"/>
              <p:cNvSpPr/>
              <p:nvPr/>
            </p:nvSpPr>
            <p:spPr>
              <a:xfrm>
                <a:off x="766950" y="1622100"/>
                <a:ext cx="325" cy="625"/>
              </a:xfrm>
              <a:custGeom>
                <a:avLst/>
                <a:gdLst/>
                <a:ahLst/>
                <a:cxnLst/>
                <a:rect l="l" t="t" r="r" b="b"/>
                <a:pathLst>
                  <a:path w="13" h="25" extrusionOk="0">
                    <a:moveTo>
                      <a:pt x="12" y="0"/>
                    </a:moveTo>
                    <a:lnTo>
                      <a:pt x="12" y="0"/>
                    </a:lnTo>
                    <a:cubicBezTo>
                      <a:pt x="6" y="9"/>
                      <a:pt x="0" y="24"/>
                      <a:pt x="5" y="24"/>
                    </a:cubicBezTo>
                    <a:cubicBezTo>
                      <a:pt x="6" y="24"/>
                      <a:pt x="7" y="24"/>
                      <a:pt x="8" y="23"/>
                    </a:cubicBezTo>
                    <a:cubicBezTo>
                      <a:pt x="10" y="17"/>
                      <a:pt x="10"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84" name="Google Shape;11384;p50"/>
              <p:cNvSpPr/>
              <p:nvPr/>
            </p:nvSpPr>
            <p:spPr>
              <a:xfrm>
                <a:off x="765625" y="1620350"/>
                <a:ext cx="150" cy="100"/>
              </a:xfrm>
              <a:custGeom>
                <a:avLst/>
                <a:gdLst/>
                <a:ahLst/>
                <a:cxnLst/>
                <a:rect l="l" t="t" r="r" b="b"/>
                <a:pathLst>
                  <a:path w="6" h="4" extrusionOk="0">
                    <a:moveTo>
                      <a:pt x="3" y="1"/>
                    </a:moveTo>
                    <a:cubicBezTo>
                      <a:pt x="1" y="3"/>
                      <a:pt x="1" y="3"/>
                      <a:pt x="1" y="3"/>
                    </a:cubicBezTo>
                    <a:cubicBezTo>
                      <a:pt x="2" y="3"/>
                      <a:pt x="4"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85" name="Google Shape;11385;p50"/>
              <p:cNvSpPr/>
              <p:nvPr/>
            </p:nvSpPr>
            <p:spPr>
              <a:xfrm>
                <a:off x="765750" y="1620125"/>
                <a:ext cx="650" cy="250"/>
              </a:xfrm>
              <a:custGeom>
                <a:avLst/>
                <a:gdLst/>
                <a:ahLst/>
                <a:cxnLst/>
                <a:rect l="l" t="t" r="r" b="b"/>
                <a:pathLst>
                  <a:path w="26" h="10" extrusionOk="0">
                    <a:moveTo>
                      <a:pt x="7" y="0"/>
                    </a:moveTo>
                    <a:cubicBezTo>
                      <a:pt x="5" y="3"/>
                      <a:pt x="3" y="5"/>
                      <a:pt x="0" y="10"/>
                    </a:cubicBezTo>
                    <a:cubicBezTo>
                      <a:pt x="9" y="10"/>
                      <a:pt x="16" y="7"/>
                      <a:pt x="26" y="5"/>
                    </a:cubicBezTo>
                    <a:cubicBezTo>
                      <a:pt x="19" y="3"/>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86" name="Google Shape;11386;p50"/>
              <p:cNvSpPr/>
              <p:nvPr/>
            </p:nvSpPr>
            <p:spPr>
              <a:xfrm>
                <a:off x="769150" y="1620125"/>
                <a:ext cx="4975" cy="3275"/>
              </a:xfrm>
              <a:custGeom>
                <a:avLst/>
                <a:gdLst/>
                <a:ahLst/>
                <a:cxnLst/>
                <a:rect l="l" t="t" r="r" b="b"/>
                <a:pathLst>
                  <a:path w="199" h="131" extrusionOk="0">
                    <a:moveTo>
                      <a:pt x="140" y="0"/>
                    </a:moveTo>
                    <a:cubicBezTo>
                      <a:pt x="110" y="3"/>
                      <a:pt x="36" y="79"/>
                      <a:pt x="1" y="130"/>
                    </a:cubicBezTo>
                    <a:cubicBezTo>
                      <a:pt x="12" y="121"/>
                      <a:pt x="26" y="115"/>
                      <a:pt x="40" y="115"/>
                    </a:cubicBezTo>
                    <a:cubicBezTo>
                      <a:pt x="44" y="115"/>
                      <a:pt x="48" y="115"/>
                      <a:pt x="52" y="116"/>
                    </a:cubicBezTo>
                    <a:cubicBezTo>
                      <a:pt x="61" y="98"/>
                      <a:pt x="52" y="56"/>
                      <a:pt x="87" y="49"/>
                    </a:cubicBezTo>
                    <a:cubicBezTo>
                      <a:pt x="117" y="56"/>
                      <a:pt x="94" y="72"/>
                      <a:pt x="89" y="93"/>
                    </a:cubicBezTo>
                    <a:cubicBezTo>
                      <a:pt x="112" y="58"/>
                      <a:pt x="156" y="77"/>
                      <a:pt x="198" y="33"/>
                    </a:cubicBezTo>
                    <a:lnTo>
                      <a:pt x="166" y="33"/>
                    </a:lnTo>
                    <a:cubicBezTo>
                      <a:pt x="173" y="26"/>
                      <a:pt x="189" y="21"/>
                      <a:pt x="191" y="12"/>
                    </a:cubicBezTo>
                    <a:lnTo>
                      <a:pt x="191" y="12"/>
                    </a:lnTo>
                    <a:cubicBezTo>
                      <a:pt x="179" y="22"/>
                      <a:pt x="165" y="27"/>
                      <a:pt x="155" y="27"/>
                    </a:cubicBezTo>
                    <a:cubicBezTo>
                      <a:pt x="142" y="27"/>
                      <a:pt x="134" y="19"/>
                      <a:pt x="1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87" name="Google Shape;11387;p50"/>
              <p:cNvSpPr/>
              <p:nvPr/>
            </p:nvSpPr>
            <p:spPr>
              <a:xfrm>
                <a:off x="768000" y="1622500"/>
                <a:ext cx="1075" cy="1250"/>
              </a:xfrm>
              <a:custGeom>
                <a:avLst/>
                <a:gdLst/>
                <a:ahLst/>
                <a:cxnLst/>
                <a:rect l="l" t="t" r="r" b="b"/>
                <a:pathLst>
                  <a:path w="43" h="50" extrusionOk="0">
                    <a:moveTo>
                      <a:pt x="15" y="1"/>
                    </a:moveTo>
                    <a:lnTo>
                      <a:pt x="15" y="1"/>
                    </a:lnTo>
                    <a:cubicBezTo>
                      <a:pt x="17" y="10"/>
                      <a:pt x="12" y="24"/>
                      <a:pt x="1" y="49"/>
                    </a:cubicBezTo>
                    <a:cubicBezTo>
                      <a:pt x="3" y="50"/>
                      <a:pt x="6" y="50"/>
                      <a:pt x="9" y="50"/>
                    </a:cubicBezTo>
                    <a:cubicBezTo>
                      <a:pt x="22" y="50"/>
                      <a:pt x="33" y="45"/>
                      <a:pt x="42" y="38"/>
                    </a:cubicBezTo>
                    <a:lnTo>
                      <a:pt x="17" y="5"/>
                    </a:lnTo>
                    <a:lnTo>
                      <a:pt x="24" y="5"/>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88" name="Google Shape;11388;p50"/>
              <p:cNvSpPr/>
              <p:nvPr/>
            </p:nvSpPr>
            <p:spPr>
              <a:xfrm>
                <a:off x="767200" y="1620500"/>
                <a:ext cx="2450" cy="2025"/>
              </a:xfrm>
              <a:custGeom>
                <a:avLst/>
                <a:gdLst/>
                <a:ahLst/>
                <a:cxnLst/>
                <a:rect l="l" t="t" r="r" b="b"/>
                <a:pathLst>
                  <a:path w="98" h="81" extrusionOk="0">
                    <a:moveTo>
                      <a:pt x="83" y="1"/>
                    </a:moveTo>
                    <a:cubicBezTo>
                      <a:pt x="71" y="1"/>
                      <a:pt x="58" y="11"/>
                      <a:pt x="43" y="11"/>
                    </a:cubicBezTo>
                    <a:cubicBezTo>
                      <a:pt x="42" y="11"/>
                      <a:pt x="41" y="11"/>
                      <a:pt x="40" y="11"/>
                    </a:cubicBezTo>
                    <a:lnTo>
                      <a:pt x="40" y="11"/>
                    </a:lnTo>
                    <a:cubicBezTo>
                      <a:pt x="79" y="36"/>
                      <a:pt x="22" y="14"/>
                      <a:pt x="23" y="47"/>
                    </a:cubicBezTo>
                    <a:lnTo>
                      <a:pt x="23" y="47"/>
                    </a:lnTo>
                    <a:cubicBezTo>
                      <a:pt x="52" y="35"/>
                      <a:pt x="76" y="36"/>
                      <a:pt x="98" y="6"/>
                    </a:cubicBezTo>
                    <a:cubicBezTo>
                      <a:pt x="93" y="2"/>
                      <a:pt x="88" y="1"/>
                      <a:pt x="83" y="1"/>
                    </a:cubicBezTo>
                    <a:close/>
                    <a:moveTo>
                      <a:pt x="16" y="53"/>
                    </a:moveTo>
                    <a:cubicBezTo>
                      <a:pt x="18" y="58"/>
                      <a:pt x="16" y="60"/>
                      <a:pt x="14" y="60"/>
                    </a:cubicBezTo>
                    <a:cubicBezTo>
                      <a:pt x="12" y="60"/>
                      <a:pt x="8" y="58"/>
                      <a:pt x="5" y="57"/>
                    </a:cubicBezTo>
                    <a:lnTo>
                      <a:pt x="4" y="58"/>
                    </a:lnTo>
                    <a:lnTo>
                      <a:pt x="4" y="58"/>
                    </a:lnTo>
                    <a:cubicBezTo>
                      <a:pt x="5" y="57"/>
                      <a:pt x="5" y="56"/>
                      <a:pt x="5" y="56"/>
                    </a:cubicBezTo>
                    <a:cubicBezTo>
                      <a:pt x="5" y="56"/>
                      <a:pt x="5" y="57"/>
                      <a:pt x="5" y="57"/>
                    </a:cubicBezTo>
                    <a:cubicBezTo>
                      <a:pt x="7" y="55"/>
                      <a:pt x="12" y="53"/>
                      <a:pt x="16" y="53"/>
                    </a:cubicBezTo>
                    <a:close/>
                    <a:moveTo>
                      <a:pt x="2" y="39"/>
                    </a:moveTo>
                    <a:cubicBezTo>
                      <a:pt x="2" y="45"/>
                      <a:pt x="2" y="52"/>
                      <a:pt x="2" y="60"/>
                    </a:cubicBezTo>
                    <a:lnTo>
                      <a:pt x="2" y="60"/>
                    </a:lnTo>
                    <a:lnTo>
                      <a:pt x="0" y="62"/>
                    </a:lnTo>
                    <a:lnTo>
                      <a:pt x="42" y="81"/>
                    </a:lnTo>
                    <a:cubicBezTo>
                      <a:pt x="42" y="71"/>
                      <a:pt x="33" y="62"/>
                      <a:pt x="16" y="50"/>
                    </a:cubicBezTo>
                    <a:cubicBezTo>
                      <a:pt x="18" y="49"/>
                      <a:pt x="20" y="49"/>
                      <a:pt x="22" y="48"/>
                    </a:cubicBezTo>
                    <a:lnTo>
                      <a:pt x="22" y="48"/>
                    </a:lnTo>
                    <a:cubicBezTo>
                      <a:pt x="22" y="48"/>
                      <a:pt x="23" y="48"/>
                      <a:pt x="23" y="48"/>
                    </a:cubicBezTo>
                    <a:cubicBezTo>
                      <a:pt x="23" y="48"/>
                      <a:pt x="23" y="47"/>
                      <a:pt x="23" y="47"/>
                    </a:cubicBezTo>
                    <a:lnTo>
                      <a:pt x="23" y="47"/>
                    </a:lnTo>
                    <a:cubicBezTo>
                      <a:pt x="23" y="47"/>
                      <a:pt x="22" y="48"/>
                      <a:pt x="22" y="48"/>
                    </a:cubicBezTo>
                    <a:lnTo>
                      <a:pt x="22" y="48"/>
                    </a:lnTo>
                    <a:cubicBezTo>
                      <a:pt x="13" y="46"/>
                      <a:pt x="7" y="43"/>
                      <a:pt x="2" y="3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89" name="Google Shape;11389;p50"/>
              <p:cNvSpPr/>
              <p:nvPr/>
            </p:nvSpPr>
            <p:spPr>
              <a:xfrm>
                <a:off x="768175" y="1615425"/>
                <a:ext cx="250" cy="150"/>
              </a:xfrm>
              <a:custGeom>
                <a:avLst/>
                <a:gdLst/>
                <a:ahLst/>
                <a:cxnLst/>
                <a:rect l="l" t="t" r="r" b="b"/>
                <a:pathLst>
                  <a:path w="10" h="6" extrusionOk="0">
                    <a:moveTo>
                      <a:pt x="8" y="1"/>
                    </a:moveTo>
                    <a:cubicBezTo>
                      <a:pt x="5" y="1"/>
                      <a:pt x="3" y="3"/>
                      <a:pt x="1" y="5"/>
                    </a:cubicBezTo>
                    <a:cubicBezTo>
                      <a:pt x="5" y="5"/>
                      <a:pt x="10" y="3"/>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90" name="Google Shape;11390;p50"/>
              <p:cNvSpPr/>
              <p:nvPr/>
            </p:nvSpPr>
            <p:spPr>
              <a:xfrm>
                <a:off x="766550" y="1615550"/>
                <a:ext cx="1650" cy="2000"/>
              </a:xfrm>
              <a:custGeom>
                <a:avLst/>
                <a:gdLst/>
                <a:ahLst/>
                <a:cxnLst/>
                <a:rect l="l" t="t" r="r" b="b"/>
                <a:pathLst>
                  <a:path w="66" h="80" extrusionOk="0">
                    <a:moveTo>
                      <a:pt x="60" y="0"/>
                    </a:moveTo>
                    <a:cubicBezTo>
                      <a:pt x="49" y="0"/>
                      <a:pt x="32" y="2"/>
                      <a:pt x="28" y="21"/>
                    </a:cubicBezTo>
                    <a:lnTo>
                      <a:pt x="33" y="21"/>
                    </a:lnTo>
                    <a:cubicBezTo>
                      <a:pt x="28" y="44"/>
                      <a:pt x="17" y="63"/>
                      <a:pt x="1" y="79"/>
                    </a:cubicBezTo>
                    <a:cubicBezTo>
                      <a:pt x="24" y="61"/>
                      <a:pt x="45" y="40"/>
                      <a:pt x="63" y="19"/>
                    </a:cubicBezTo>
                    <a:cubicBezTo>
                      <a:pt x="59" y="19"/>
                      <a:pt x="53" y="21"/>
                      <a:pt x="49" y="21"/>
                    </a:cubicBezTo>
                    <a:cubicBezTo>
                      <a:pt x="46" y="21"/>
                      <a:pt x="43" y="20"/>
                      <a:pt x="42" y="17"/>
                    </a:cubicBezTo>
                    <a:cubicBezTo>
                      <a:pt x="47" y="3"/>
                      <a:pt x="56" y="7"/>
                      <a:pt x="66" y="0"/>
                    </a:cubicBezTo>
                    <a:cubicBezTo>
                      <a:pt x="64" y="0"/>
                      <a:pt x="62"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91" name="Google Shape;11391;p50"/>
              <p:cNvSpPr/>
              <p:nvPr/>
            </p:nvSpPr>
            <p:spPr>
              <a:xfrm>
                <a:off x="768000" y="1618325"/>
                <a:ext cx="1250" cy="775"/>
              </a:xfrm>
              <a:custGeom>
                <a:avLst/>
                <a:gdLst/>
                <a:ahLst/>
                <a:cxnLst/>
                <a:rect l="l" t="t" r="r" b="b"/>
                <a:pathLst>
                  <a:path w="50" h="31" extrusionOk="0">
                    <a:moveTo>
                      <a:pt x="49" y="1"/>
                    </a:moveTo>
                    <a:lnTo>
                      <a:pt x="35" y="12"/>
                    </a:lnTo>
                    <a:cubicBezTo>
                      <a:pt x="34" y="6"/>
                      <a:pt x="31" y="4"/>
                      <a:pt x="27" y="4"/>
                    </a:cubicBezTo>
                    <a:cubicBezTo>
                      <a:pt x="20" y="4"/>
                      <a:pt x="10" y="12"/>
                      <a:pt x="1" y="17"/>
                    </a:cubicBezTo>
                    <a:lnTo>
                      <a:pt x="35" y="31"/>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92" name="Google Shape;11392;p50"/>
              <p:cNvSpPr/>
              <p:nvPr/>
            </p:nvSpPr>
            <p:spPr>
              <a:xfrm>
                <a:off x="768050" y="1623825"/>
                <a:ext cx="1375" cy="550"/>
              </a:xfrm>
              <a:custGeom>
                <a:avLst/>
                <a:gdLst/>
                <a:ahLst/>
                <a:cxnLst/>
                <a:rect l="l" t="t" r="r" b="b"/>
                <a:pathLst>
                  <a:path w="55" h="22" extrusionOk="0">
                    <a:moveTo>
                      <a:pt x="31" y="1"/>
                    </a:moveTo>
                    <a:lnTo>
                      <a:pt x="1" y="22"/>
                    </a:lnTo>
                    <a:lnTo>
                      <a:pt x="54" y="3"/>
                    </a:ln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93" name="Google Shape;11393;p50"/>
              <p:cNvSpPr/>
              <p:nvPr/>
            </p:nvSpPr>
            <p:spPr>
              <a:xfrm>
                <a:off x="769100" y="1624575"/>
                <a:ext cx="675" cy="550"/>
              </a:xfrm>
              <a:custGeom>
                <a:avLst/>
                <a:gdLst/>
                <a:ahLst/>
                <a:cxnLst/>
                <a:rect l="l" t="t" r="r" b="b"/>
                <a:pathLst>
                  <a:path w="27" h="22" extrusionOk="0">
                    <a:moveTo>
                      <a:pt x="26" y="1"/>
                    </a:moveTo>
                    <a:lnTo>
                      <a:pt x="1" y="22"/>
                    </a:lnTo>
                    <a:lnTo>
                      <a:pt x="24" y="17"/>
                    </a:lnTo>
                    <a:lnTo>
                      <a:pt x="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94" name="Google Shape;11394;p50"/>
              <p:cNvSpPr/>
              <p:nvPr/>
            </p:nvSpPr>
            <p:spPr>
              <a:xfrm>
                <a:off x="802200" y="1665725"/>
                <a:ext cx="375" cy="250"/>
              </a:xfrm>
              <a:custGeom>
                <a:avLst/>
                <a:gdLst/>
                <a:ahLst/>
                <a:cxnLst/>
                <a:rect l="l" t="t" r="r" b="b"/>
                <a:pathLst>
                  <a:path w="15" h="10" extrusionOk="0">
                    <a:moveTo>
                      <a:pt x="0" y="1"/>
                    </a:moveTo>
                    <a:cubicBezTo>
                      <a:pt x="5" y="6"/>
                      <a:pt x="9" y="10"/>
                      <a:pt x="12" y="10"/>
                    </a:cubicBezTo>
                    <a:cubicBezTo>
                      <a:pt x="13" y="10"/>
                      <a:pt x="14" y="9"/>
                      <a:pt x="14" y="8"/>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95" name="Google Shape;11395;p50"/>
              <p:cNvSpPr/>
              <p:nvPr/>
            </p:nvSpPr>
            <p:spPr>
              <a:xfrm>
                <a:off x="787475" y="1639600"/>
                <a:ext cx="1175" cy="1200"/>
              </a:xfrm>
              <a:custGeom>
                <a:avLst/>
                <a:gdLst/>
                <a:ahLst/>
                <a:cxnLst/>
                <a:rect l="l" t="t" r="r" b="b"/>
                <a:pathLst>
                  <a:path w="47" h="48" extrusionOk="0">
                    <a:moveTo>
                      <a:pt x="38" y="0"/>
                    </a:moveTo>
                    <a:lnTo>
                      <a:pt x="38" y="0"/>
                    </a:lnTo>
                    <a:cubicBezTo>
                      <a:pt x="23" y="20"/>
                      <a:pt x="0" y="47"/>
                      <a:pt x="5" y="47"/>
                    </a:cubicBezTo>
                    <a:cubicBezTo>
                      <a:pt x="6" y="47"/>
                      <a:pt x="10" y="45"/>
                      <a:pt x="17" y="40"/>
                    </a:cubicBezTo>
                    <a:lnTo>
                      <a:pt x="47" y="19"/>
                    </a:lnTo>
                    <a:cubicBezTo>
                      <a:pt x="35" y="17"/>
                      <a:pt x="35" y="1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96" name="Google Shape;11396;p50"/>
              <p:cNvSpPr/>
              <p:nvPr/>
            </p:nvSpPr>
            <p:spPr>
              <a:xfrm>
                <a:off x="798950" y="1651200"/>
                <a:ext cx="900" cy="250"/>
              </a:xfrm>
              <a:custGeom>
                <a:avLst/>
                <a:gdLst/>
                <a:ahLst/>
                <a:cxnLst/>
                <a:rect l="l" t="t" r="r" b="b"/>
                <a:pathLst>
                  <a:path w="36" h="10" extrusionOk="0">
                    <a:moveTo>
                      <a:pt x="1" y="0"/>
                    </a:moveTo>
                    <a:lnTo>
                      <a:pt x="1" y="0"/>
                    </a:lnTo>
                    <a:cubicBezTo>
                      <a:pt x="7" y="5"/>
                      <a:pt x="14" y="7"/>
                      <a:pt x="26" y="9"/>
                    </a:cubicBezTo>
                    <a:lnTo>
                      <a:pt x="35"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97" name="Google Shape;11397;p50"/>
              <p:cNvSpPr/>
              <p:nvPr/>
            </p:nvSpPr>
            <p:spPr>
              <a:xfrm>
                <a:off x="797200" y="1676575"/>
                <a:ext cx="975" cy="825"/>
              </a:xfrm>
              <a:custGeom>
                <a:avLst/>
                <a:gdLst/>
                <a:ahLst/>
                <a:cxnLst/>
                <a:rect l="l" t="t" r="r" b="b"/>
                <a:pathLst>
                  <a:path w="39" h="33" extrusionOk="0">
                    <a:moveTo>
                      <a:pt x="1" y="0"/>
                    </a:moveTo>
                    <a:lnTo>
                      <a:pt x="24" y="33"/>
                    </a:lnTo>
                    <a:cubicBezTo>
                      <a:pt x="38" y="17"/>
                      <a:pt x="15"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98" name="Google Shape;11398;p50"/>
              <p:cNvSpPr/>
              <p:nvPr/>
            </p:nvSpPr>
            <p:spPr>
              <a:xfrm>
                <a:off x="779025" y="1631125"/>
                <a:ext cx="400" cy="1075"/>
              </a:xfrm>
              <a:custGeom>
                <a:avLst/>
                <a:gdLst/>
                <a:ahLst/>
                <a:cxnLst/>
                <a:rect l="l" t="t" r="r" b="b"/>
                <a:pathLst>
                  <a:path w="16" h="43" extrusionOk="0">
                    <a:moveTo>
                      <a:pt x="9" y="1"/>
                    </a:moveTo>
                    <a:cubicBezTo>
                      <a:pt x="7" y="1"/>
                      <a:pt x="4" y="3"/>
                      <a:pt x="0" y="8"/>
                    </a:cubicBezTo>
                    <a:cubicBezTo>
                      <a:pt x="0" y="22"/>
                      <a:pt x="5" y="33"/>
                      <a:pt x="14" y="43"/>
                    </a:cubicBezTo>
                    <a:cubicBezTo>
                      <a:pt x="12" y="23"/>
                      <a:pt x="16"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399" name="Google Shape;11399;p50"/>
              <p:cNvSpPr/>
              <p:nvPr/>
            </p:nvSpPr>
            <p:spPr>
              <a:xfrm>
                <a:off x="793050" y="1663425"/>
                <a:ext cx="475" cy="375"/>
              </a:xfrm>
              <a:custGeom>
                <a:avLst/>
                <a:gdLst/>
                <a:ahLst/>
                <a:cxnLst/>
                <a:rect l="l" t="t" r="r" b="b"/>
                <a:pathLst>
                  <a:path w="19" h="15" extrusionOk="0">
                    <a:moveTo>
                      <a:pt x="0" y="0"/>
                    </a:moveTo>
                    <a:cubicBezTo>
                      <a:pt x="5" y="7"/>
                      <a:pt x="12" y="12"/>
                      <a:pt x="19" y="14"/>
                    </a:cubicBezTo>
                    <a:cubicBezTo>
                      <a:pt x="14" y="7"/>
                      <a:pt x="7"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00" name="Google Shape;11400;p50"/>
              <p:cNvSpPr/>
              <p:nvPr/>
            </p:nvSpPr>
            <p:spPr>
              <a:xfrm>
                <a:off x="779350" y="1632175"/>
                <a:ext cx="675" cy="525"/>
              </a:xfrm>
              <a:custGeom>
                <a:avLst/>
                <a:gdLst/>
                <a:ahLst/>
                <a:cxnLst/>
                <a:rect l="l" t="t" r="r" b="b"/>
                <a:pathLst>
                  <a:path w="27" h="21" extrusionOk="0">
                    <a:moveTo>
                      <a:pt x="1" y="1"/>
                    </a:moveTo>
                    <a:cubicBezTo>
                      <a:pt x="1" y="12"/>
                      <a:pt x="2" y="21"/>
                      <a:pt x="10" y="21"/>
                    </a:cubicBezTo>
                    <a:cubicBezTo>
                      <a:pt x="14" y="21"/>
                      <a:pt x="19" y="19"/>
                      <a:pt x="26" y="15"/>
                    </a:cubicBezTo>
                    <a:lnTo>
                      <a:pt x="26" y="5"/>
                    </a:lnTo>
                    <a:cubicBezTo>
                      <a:pt x="24" y="6"/>
                      <a:pt x="22" y="6"/>
                      <a:pt x="19" y="6"/>
                    </a:cubicBezTo>
                    <a:cubicBezTo>
                      <a:pt x="12" y="6"/>
                      <a:pt x="6"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01" name="Google Shape;11401;p50"/>
              <p:cNvSpPr/>
              <p:nvPr/>
            </p:nvSpPr>
            <p:spPr>
              <a:xfrm>
                <a:off x="771650" y="1696675"/>
                <a:ext cx="150" cy="75"/>
              </a:xfrm>
              <a:custGeom>
                <a:avLst/>
                <a:gdLst/>
                <a:ahLst/>
                <a:cxnLst/>
                <a:rect l="l" t="t" r="r" b="b"/>
                <a:pathLst>
                  <a:path w="6" h="3" extrusionOk="0">
                    <a:moveTo>
                      <a:pt x="1" y="1"/>
                    </a:moveTo>
                    <a:cubicBezTo>
                      <a:pt x="2" y="2"/>
                      <a:pt x="3" y="3"/>
                      <a:pt x="4" y="3"/>
                    </a:cubicBezTo>
                    <a:cubicBezTo>
                      <a:pt x="5" y="3"/>
                      <a:pt x="5"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02" name="Google Shape;11402;p50"/>
              <p:cNvSpPr/>
              <p:nvPr/>
            </p:nvSpPr>
            <p:spPr>
              <a:xfrm>
                <a:off x="758900" y="1699525"/>
                <a:ext cx="150" cy="425"/>
              </a:xfrm>
              <a:custGeom>
                <a:avLst/>
                <a:gdLst/>
                <a:ahLst/>
                <a:cxnLst/>
                <a:rect l="l" t="t" r="r" b="b"/>
                <a:pathLst>
                  <a:path w="6" h="17" extrusionOk="0">
                    <a:moveTo>
                      <a:pt x="5" y="0"/>
                    </a:moveTo>
                    <a:cubicBezTo>
                      <a:pt x="3" y="3"/>
                      <a:pt x="1" y="5"/>
                      <a:pt x="1" y="17"/>
                    </a:cubicBezTo>
                    <a:cubicBezTo>
                      <a:pt x="1"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03" name="Google Shape;11403;p50"/>
              <p:cNvSpPr/>
              <p:nvPr/>
            </p:nvSpPr>
            <p:spPr>
              <a:xfrm>
                <a:off x="772700" y="1627850"/>
                <a:ext cx="150" cy="75"/>
              </a:xfrm>
              <a:custGeom>
                <a:avLst/>
                <a:gdLst/>
                <a:ahLst/>
                <a:cxnLst/>
                <a:rect l="l" t="t" r="r" b="b"/>
                <a:pathLst>
                  <a:path w="6" h="3" extrusionOk="0">
                    <a:moveTo>
                      <a:pt x="1" y="0"/>
                    </a:moveTo>
                    <a:cubicBezTo>
                      <a:pt x="1" y="0"/>
                      <a:pt x="3" y="2"/>
                      <a:pt x="5" y="2"/>
                    </a:cubicBez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04" name="Google Shape;11404;p50"/>
              <p:cNvSpPr/>
              <p:nvPr/>
            </p:nvSpPr>
            <p:spPr>
              <a:xfrm>
                <a:off x="774375" y="1624350"/>
                <a:ext cx="375" cy="250"/>
              </a:xfrm>
              <a:custGeom>
                <a:avLst/>
                <a:gdLst/>
                <a:ahLst/>
                <a:cxnLst/>
                <a:rect l="l" t="t" r="r" b="b"/>
                <a:pathLst>
                  <a:path w="15" h="10" extrusionOk="0">
                    <a:moveTo>
                      <a:pt x="15" y="1"/>
                    </a:moveTo>
                    <a:cubicBezTo>
                      <a:pt x="10" y="5"/>
                      <a:pt x="5" y="8"/>
                      <a:pt x="1" y="10"/>
                    </a:cubicBezTo>
                    <a:cubicBezTo>
                      <a:pt x="5" y="8"/>
                      <a:pt x="10" y="5"/>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05" name="Google Shape;11405;p50"/>
              <p:cNvSpPr/>
              <p:nvPr/>
            </p:nvSpPr>
            <p:spPr>
              <a:xfrm>
                <a:off x="784925" y="1629100"/>
                <a:ext cx="75" cy="200"/>
              </a:xfrm>
              <a:custGeom>
                <a:avLst/>
                <a:gdLst/>
                <a:ahLst/>
                <a:cxnLst/>
                <a:rect l="l" t="t" r="r" b="b"/>
                <a:pathLst>
                  <a:path w="3" h="8" extrusionOk="0">
                    <a:moveTo>
                      <a:pt x="1" y="8"/>
                    </a:moveTo>
                    <a:lnTo>
                      <a:pt x="1" y="8"/>
                    </a:lnTo>
                    <a:cubicBezTo>
                      <a:pt x="3" y="1"/>
                      <a:pt x="3" y="1"/>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06" name="Google Shape;11406;p50"/>
              <p:cNvSpPr/>
              <p:nvPr/>
            </p:nvSpPr>
            <p:spPr>
              <a:xfrm>
                <a:off x="772300" y="1627475"/>
                <a:ext cx="300" cy="200"/>
              </a:xfrm>
              <a:custGeom>
                <a:avLst/>
                <a:gdLst/>
                <a:ahLst/>
                <a:cxnLst/>
                <a:rect l="l" t="t" r="r" b="b"/>
                <a:pathLst>
                  <a:path w="12" h="8" extrusionOk="0">
                    <a:moveTo>
                      <a:pt x="7" y="1"/>
                    </a:moveTo>
                    <a:cubicBezTo>
                      <a:pt x="2" y="6"/>
                      <a:pt x="0" y="8"/>
                      <a:pt x="12" y="8"/>
                    </a:cubicBezTo>
                    <a:cubicBezTo>
                      <a:pt x="12" y="6"/>
                      <a:pt x="9"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07" name="Google Shape;11407;p50"/>
              <p:cNvSpPr/>
              <p:nvPr/>
            </p:nvSpPr>
            <p:spPr>
              <a:xfrm>
                <a:off x="772825" y="1627725"/>
                <a:ext cx="350" cy="375"/>
              </a:xfrm>
              <a:custGeom>
                <a:avLst/>
                <a:gdLst/>
                <a:ahLst/>
                <a:cxnLst/>
                <a:rect l="l" t="t" r="r" b="b"/>
                <a:pathLst>
                  <a:path w="14" h="15" extrusionOk="0">
                    <a:moveTo>
                      <a:pt x="2" y="0"/>
                    </a:moveTo>
                    <a:cubicBezTo>
                      <a:pt x="2" y="2"/>
                      <a:pt x="2" y="5"/>
                      <a:pt x="0" y="7"/>
                    </a:cubicBezTo>
                    <a:lnTo>
                      <a:pt x="14" y="14"/>
                    </a:lnTo>
                    <a:cubicBezTo>
                      <a:pt x="9" y="9"/>
                      <a:pt x="5" y="5"/>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08" name="Google Shape;11408;p50"/>
              <p:cNvSpPr/>
              <p:nvPr/>
            </p:nvSpPr>
            <p:spPr>
              <a:xfrm>
                <a:off x="782200" y="1684800"/>
                <a:ext cx="75" cy="350"/>
              </a:xfrm>
              <a:custGeom>
                <a:avLst/>
                <a:gdLst/>
                <a:ahLst/>
                <a:cxnLst/>
                <a:rect l="l" t="t" r="r" b="b"/>
                <a:pathLst>
                  <a:path w="3" h="14" extrusionOk="0">
                    <a:moveTo>
                      <a:pt x="1" y="1"/>
                    </a:moveTo>
                    <a:cubicBezTo>
                      <a:pt x="1" y="10"/>
                      <a:pt x="1" y="13"/>
                      <a:pt x="2" y="13"/>
                    </a:cubicBezTo>
                    <a:cubicBezTo>
                      <a:pt x="2" y="13"/>
                      <a:pt x="3" y="9"/>
                      <a:pt x="3" y="3"/>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09" name="Google Shape;11409;p50"/>
              <p:cNvSpPr/>
              <p:nvPr/>
            </p:nvSpPr>
            <p:spPr>
              <a:xfrm>
                <a:off x="799425" y="1639250"/>
                <a:ext cx="75" cy="75"/>
              </a:xfrm>
              <a:custGeom>
                <a:avLst/>
                <a:gdLst/>
                <a:ahLst/>
                <a:cxnLst/>
                <a:rect l="l" t="t" r="r" b="b"/>
                <a:pathLst>
                  <a:path w="3" h="3" extrusionOk="0">
                    <a:moveTo>
                      <a:pt x="0" y="0"/>
                    </a:moveTo>
                    <a:lnTo>
                      <a:pt x="0" y="3"/>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10" name="Google Shape;11410;p50"/>
              <p:cNvSpPr/>
              <p:nvPr/>
            </p:nvSpPr>
            <p:spPr>
              <a:xfrm>
                <a:off x="797200" y="1639250"/>
                <a:ext cx="3275" cy="1475"/>
              </a:xfrm>
              <a:custGeom>
                <a:avLst/>
                <a:gdLst/>
                <a:ahLst/>
                <a:cxnLst/>
                <a:rect l="l" t="t" r="r" b="b"/>
                <a:pathLst>
                  <a:path w="131" h="59" extrusionOk="0">
                    <a:moveTo>
                      <a:pt x="87" y="0"/>
                    </a:moveTo>
                    <a:lnTo>
                      <a:pt x="1" y="58"/>
                    </a:lnTo>
                    <a:lnTo>
                      <a:pt x="131" y="17"/>
                    </a:lnTo>
                    <a:lnTo>
                      <a:pt x="131" y="17"/>
                    </a:lnTo>
                    <a:cubicBezTo>
                      <a:pt x="120" y="18"/>
                      <a:pt x="112" y="19"/>
                      <a:pt x="105" y="19"/>
                    </a:cubicBezTo>
                    <a:cubicBezTo>
                      <a:pt x="85" y="19"/>
                      <a:pt x="85" y="11"/>
                      <a:pt x="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11" name="Google Shape;11411;p50"/>
              <p:cNvSpPr/>
              <p:nvPr/>
            </p:nvSpPr>
            <p:spPr>
              <a:xfrm>
                <a:off x="758025" y="1623300"/>
                <a:ext cx="48300" cy="80425"/>
              </a:xfrm>
              <a:custGeom>
                <a:avLst/>
                <a:gdLst/>
                <a:ahLst/>
                <a:cxnLst/>
                <a:rect l="l" t="t" r="r" b="b"/>
                <a:pathLst>
                  <a:path w="1932" h="3217" extrusionOk="0">
                    <a:moveTo>
                      <a:pt x="655" y="54"/>
                    </a:moveTo>
                    <a:lnTo>
                      <a:pt x="655" y="54"/>
                    </a:lnTo>
                    <a:cubicBezTo>
                      <a:pt x="654" y="54"/>
                      <a:pt x="654" y="54"/>
                      <a:pt x="653" y="55"/>
                    </a:cubicBezTo>
                    <a:lnTo>
                      <a:pt x="653" y="55"/>
                    </a:lnTo>
                    <a:cubicBezTo>
                      <a:pt x="654" y="55"/>
                      <a:pt x="654" y="54"/>
                      <a:pt x="655" y="54"/>
                    </a:cubicBezTo>
                    <a:close/>
                    <a:moveTo>
                      <a:pt x="686" y="191"/>
                    </a:moveTo>
                    <a:cubicBezTo>
                      <a:pt x="696" y="191"/>
                      <a:pt x="694" y="199"/>
                      <a:pt x="689" y="207"/>
                    </a:cubicBezTo>
                    <a:cubicBezTo>
                      <a:pt x="686" y="203"/>
                      <a:pt x="683" y="199"/>
                      <a:pt x="679" y="199"/>
                    </a:cubicBezTo>
                    <a:cubicBezTo>
                      <a:pt x="677" y="199"/>
                      <a:pt x="674" y="200"/>
                      <a:pt x="671" y="203"/>
                    </a:cubicBezTo>
                    <a:cubicBezTo>
                      <a:pt x="673" y="196"/>
                      <a:pt x="678" y="193"/>
                      <a:pt x="682" y="191"/>
                    </a:cubicBezTo>
                    <a:cubicBezTo>
                      <a:pt x="684" y="191"/>
                      <a:pt x="685" y="191"/>
                      <a:pt x="686" y="191"/>
                    </a:cubicBezTo>
                    <a:close/>
                    <a:moveTo>
                      <a:pt x="699" y="224"/>
                    </a:moveTo>
                    <a:cubicBezTo>
                      <a:pt x="700" y="232"/>
                      <a:pt x="700" y="235"/>
                      <a:pt x="700" y="235"/>
                    </a:cubicBezTo>
                    <a:cubicBezTo>
                      <a:pt x="700" y="235"/>
                      <a:pt x="699" y="230"/>
                      <a:pt x="696" y="224"/>
                    </a:cubicBezTo>
                    <a:close/>
                    <a:moveTo>
                      <a:pt x="1610" y="567"/>
                    </a:moveTo>
                    <a:cubicBezTo>
                      <a:pt x="1609" y="567"/>
                      <a:pt x="1609" y="568"/>
                      <a:pt x="1609" y="568"/>
                    </a:cubicBezTo>
                    <a:lnTo>
                      <a:pt x="1609" y="568"/>
                    </a:lnTo>
                    <a:cubicBezTo>
                      <a:pt x="1609" y="568"/>
                      <a:pt x="1609" y="567"/>
                      <a:pt x="1610" y="567"/>
                    </a:cubicBezTo>
                    <a:close/>
                    <a:moveTo>
                      <a:pt x="1387" y="694"/>
                    </a:moveTo>
                    <a:cubicBezTo>
                      <a:pt x="1381" y="697"/>
                      <a:pt x="1378" y="701"/>
                      <a:pt x="1375" y="701"/>
                    </a:cubicBezTo>
                    <a:cubicBezTo>
                      <a:pt x="1375" y="701"/>
                      <a:pt x="1374" y="700"/>
                      <a:pt x="1374" y="700"/>
                    </a:cubicBezTo>
                    <a:lnTo>
                      <a:pt x="1374" y="700"/>
                    </a:lnTo>
                    <a:cubicBezTo>
                      <a:pt x="1378" y="698"/>
                      <a:pt x="1382" y="696"/>
                      <a:pt x="1387" y="694"/>
                    </a:cubicBezTo>
                    <a:close/>
                    <a:moveTo>
                      <a:pt x="1686" y="843"/>
                    </a:moveTo>
                    <a:cubicBezTo>
                      <a:pt x="1687" y="847"/>
                      <a:pt x="1687" y="850"/>
                      <a:pt x="1693" y="850"/>
                    </a:cubicBezTo>
                    <a:cubicBezTo>
                      <a:pt x="1695" y="850"/>
                      <a:pt x="1697" y="850"/>
                      <a:pt x="1700" y="849"/>
                    </a:cubicBezTo>
                    <a:cubicBezTo>
                      <a:pt x="1694" y="849"/>
                      <a:pt x="1689" y="847"/>
                      <a:pt x="1686" y="843"/>
                    </a:cubicBezTo>
                    <a:close/>
                    <a:moveTo>
                      <a:pt x="1772" y="995"/>
                    </a:moveTo>
                    <a:cubicBezTo>
                      <a:pt x="1772" y="995"/>
                      <a:pt x="1772" y="995"/>
                      <a:pt x="1772" y="995"/>
                    </a:cubicBezTo>
                    <a:cubicBezTo>
                      <a:pt x="1772" y="995"/>
                      <a:pt x="1772" y="995"/>
                      <a:pt x="1772" y="995"/>
                    </a:cubicBezTo>
                    <a:close/>
                    <a:moveTo>
                      <a:pt x="1730" y="1067"/>
                    </a:moveTo>
                    <a:lnTo>
                      <a:pt x="1730" y="1067"/>
                    </a:lnTo>
                    <a:cubicBezTo>
                      <a:pt x="1744" y="1070"/>
                      <a:pt x="1740" y="1077"/>
                      <a:pt x="1726" y="1088"/>
                    </a:cubicBezTo>
                    <a:cubicBezTo>
                      <a:pt x="1721" y="1084"/>
                      <a:pt x="1721" y="1077"/>
                      <a:pt x="1730" y="1067"/>
                    </a:cubicBezTo>
                    <a:close/>
                    <a:moveTo>
                      <a:pt x="1815" y="1616"/>
                    </a:moveTo>
                    <a:lnTo>
                      <a:pt x="1815" y="1616"/>
                    </a:lnTo>
                    <a:cubicBezTo>
                      <a:pt x="1813" y="1617"/>
                      <a:pt x="1812" y="1618"/>
                      <a:pt x="1811" y="1619"/>
                    </a:cubicBezTo>
                    <a:lnTo>
                      <a:pt x="1811" y="1619"/>
                    </a:lnTo>
                    <a:cubicBezTo>
                      <a:pt x="1813" y="1619"/>
                      <a:pt x="1815" y="1618"/>
                      <a:pt x="1815" y="1616"/>
                    </a:cubicBezTo>
                    <a:close/>
                    <a:moveTo>
                      <a:pt x="1932" y="1594"/>
                    </a:moveTo>
                    <a:cubicBezTo>
                      <a:pt x="1919" y="1596"/>
                      <a:pt x="1880" y="1607"/>
                      <a:pt x="1846" y="1607"/>
                    </a:cubicBezTo>
                    <a:cubicBezTo>
                      <a:pt x="1829" y="1607"/>
                      <a:pt x="1813" y="1604"/>
                      <a:pt x="1804" y="1596"/>
                    </a:cubicBezTo>
                    <a:lnTo>
                      <a:pt x="1804" y="1596"/>
                    </a:lnTo>
                    <a:cubicBezTo>
                      <a:pt x="1809" y="1603"/>
                      <a:pt x="1816" y="1611"/>
                      <a:pt x="1815" y="1616"/>
                    </a:cubicBezTo>
                    <a:lnTo>
                      <a:pt x="1815" y="1616"/>
                    </a:lnTo>
                    <a:cubicBezTo>
                      <a:pt x="1818" y="1614"/>
                      <a:pt x="1822" y="1612"/>
                      <a:pt x="1828" y="1610"/>
                    </a:cubicBezTo>
                    <a:lnTo>
                      <a:pt x="1828" y="1610"/>
                    </a:lnTo>
                    <a:lnTo>
                      <a:pt x="1837" y="1635"/>
                    </a:lnTo>
                    <a:cubicBezTo>
                      <a:pt x="1840" y="1635"/>
                      <a:pt x="1842" y="1635"/>
                      <a:pt x="1845" y="1635"/>
                    </a:cubicBezTo>
                    <a:cubicBezTo>
                      <a:pt x="1901" y="1635"/>
                      <a:pt x="1888" y="1611"/>
                      <a:pt x="1932" y="1594"/>
                    </a:cubicBezTo>
                    <a:close/>
                    <a:moveTo>
                      <a:pt x="1754" y="1739"/>
                    </a:moveTo>
                    <a:lnTo>
                      <a:pt x="1753" y="1742"/>
                    </a:lnTo>
                    <a:cubicBezTo>
                      <a:pt x="1754" y="1741"/>
                      <a:pt x="1754" y="1740"/>
                      <a:pt x="1754" y="1739"/>
                    </a:cubicBezTo>
                    <a:close/>
                    <a:moveTo>
                      <a:pt x="1473" y="2258"/>
                    </a:moveTo>
                    <a:lnTo>
                      <a:pt x="1473" y="2259"/>
                    </a:lnTo>
                    <a:cubicBezTo>
                      <a:pt x="1473" y="2259"/>
                      <a:pt x="1473" y="2258"/>
                      <a:pt x="1473" y="2258"/>
                    </a:cubicBezTo>
                    <a:close/>
                    <a:moveTo>
                      <a:pt x="752" y="2295"/>
                    </a:moveTo>
                    <a:cubicBezTo>
                      <a:pt x="753" y="2296"/>
                      <a:pt x="753" y="2296"/>
                      <a:pt x="754" y="2297"/>
                    </a:cubicBezTo>
                    <a:lnTo>
                      <a:pt x="754" y="2297"/>
                    </a:lnTo>
                    <a:cubicBezTo>
                      <a:pt x="754" y="2297"/>
                      <a:pt x="754" y="2296"/>
                      <a:pt x="754" y="2296"/>
                    </a:cubicBezTo>
                    <a:lnTo>
                      <a:pt x="752" y="2295"/>
                    </a:lnTo>
                    <a:close/>
                    <a:moveTo>
                      <a:pt x="1223" y="2451"/>
                    </a:moveTo>
                    <a:lnTo>
                      <a:pt x="1223" y="2451"/>
                    </a:lnTo>
                    <a:cubicBezTo>
                      <a:pt x="1222" y="2452"/>
                      <a:pt x="1221" y="2453"/>
                      <a:pt x="1221" y="2453"/>
                    </a:cubicBezTo>
                    <a:lnTo>
                      <a:pt x="1221" y="2453"/>
                    </a:lnTo>
                    <a:cubicBezTo>
                      <a:pt x="1222" y="2453"/>
                      <a:pt x="1222" y="2452"/>
                      <a:pt x="1223" y="2451"/>
                    </a:cubicBezTo>
                    <a:close/>
                    <a:moveTo>
                      <a:pt x="434" y="2505"/>
                    </a:moveTo>
                    <a:cubicBezTo>
                      <a:pt x="436" y="2506"/>
                      <a:pt x="438" y="2507"/>
                      <a:pt x="440" y="2507"/>
                    </a:cubicBezTo>
                    <a:lnTo>
                      <a:pt x="440" y="2507"/>
                    </a:lnTo>
                    <a:cubicBezTo>
                      <a:pt x="438" y="2506"/>
                      <a:pt x="436" y="2506"/>
                      <a:pt x="434" y="2505"/>
                    </a:cubicBezTo>
                    <a:close/>
                    <a:moveTo>
                      <a:pt x="249" y="2746"/>
                    </a:moveTo>
                    <a:cubicBezTo>
                      <a:pt x="249" y="2746"/>
                      <a:pt x="250" y="2746"/>
                      <a:pt x="250" y="2746"/>
                    </a:cubicBezTo>
                    <a:lnTo>
                      <a:pt x="250" y="2746"/>
                    </a:lnTo>
                    <a:cubicBezTo>
                      <a:pt x="250" y="2746"/>
                      <a:pt x="249" y="2746"/>
                      <a:pt x="249" y="2746"/>
                    </a:cubicBezTo>
                    <a:close/>
                    <a:moveTo>
                      <a:pt x="582" y="2899"/>
                    </a:moveTo>
                    <a:cubicBezTo>
                      <a:pt x="581" y="2899"/>
                      <a:pt x="581" y="2899"/>
                      <a:pt x="580" y="2899"/>
                    </a:cubicBezTo>
                    <a:lnTo>
                      <a:pt x="580" y="2899"/>
                    </a:lnTo>
                    <a:lnTo>
                      <a:pt x="583" y="2899"/>
                    </a:lnTo>
                    <a:cubicBezTo>
                      <a:pt x="582" y="2899"/>
                      <a:pt x="582" y="2899"/>
                      <a:pt x="582" y="2899"/>
                    </a:cubicBezTo>
                    <a:close/>
                    <a:moveTo>
                      <a:pt x="775" y="1"/>
                    </a:moveTo>
                    <a:cubicBezTo>
                      <a:pt x="759" y="8"/>
                      <a:pt x="738" y="10"/>
                      <a:pt x="731" y="29"/>
                    </a:cubicBezTo>
                    <a:lnTo>
                      <a:pt x="747" y="31"/>
                    </a:lnTo>
                    <a:cubicBezTo>
                      <a:pt x="736" y="68"/>
                      <a:pt x="694" y="54"/>
                      <a:pt x="699" y="77"/>
                    </a:cubicBezTo>
                    <a:cubicBezTo>
                      <a:pt x="682" y="81"/>
                      <a:pt x="663" y="86"/>
                      <a:pt x="646" y="86"/>
                    </a:cubicBezTo>
                    <a:cubicBezTo>
                      <a:pt x="630" y="86"/>
                      <a:pt x="616" y="81"/>
                      <a:pt x="613" y="64"/>
                    </a:cubicBezTo>
                    <a:lnTo>
                      <a:pt x="643" y="28"/>
                    </a:lnTo>
                    <a:lnTo>
                      <a:pt x="643" y="28"/>
                    </a:lnTo>
                    <a:cubicBezTo>
                      <a:pt x="635" y="39"/>
                      <a:pt x="637" y="55"/>
                      <a:pt x="650" y="55"/>
                    </a:cubicBezTo>
                    <a:cubicBezTo>
                      <a:pt x="651" y="55"/>
                      <a:pt x="652" y="55"/>
                      <a:pt x="653" y="55"/>
                    </a:cubicBezTo>
                    <a:lnTo>
                      <a:pt x="653" y="55"/>
                    </a:lnTo>
                    <a:cubicBezTo>
                      <a:pt x="653" y="55"/>
                      <a:pt x="652" y="55"/>
                      <a:pt x="652" y="55"/>
                    </a:cubicBezTo>
                    <a:cubicBezTo>
                      <a:pt x="636" y="55"/>
                      <a:pt x="657" y="5"/>
                      <a:pt x="636" y="5"/>
                    </a:cubicBezTo>
                    <a:cubicBezTo>
                      <a:pt x="631" y="5"/>
                      <a:pt x="623" y="8"/>
                      <a:pt x="613" y="15"/>
                    </a:cubicBezTo>
                    <a:lnTo>
                      <a:pt x="604" y="52"/>
                    </a:lnTo>
                    <a:cubicBezTo>
                      <a:pt x="584" y="55"/>
                      <a:pt x="556" y="63"/>
                      <a:pt x="534" y="63"/>
                    </a:cubicBezTo>
                    <a:cubicBezTo>
                      <a:pt x="520" y="63"/>
                      <a:pt x="509" y="59"/>
                      <a:pt x="506" y="47"/>
                    </a:cubicBezTo>
                    <a:lnTo>
                      <a:pt x="506" y="47"/>
                    </a:lnTo>
                    <a:cubicBezTo>
                      <a:pt x="476" y="89"/>
                      <a:pt x="513" y="47"/>
                      <a:pt x="485" y="101"/>
                    </a:cubicBezTo>
                    <a:cubicBezTo>
                      <a:pt x="495" y="86"/>
                      <a:pt x="502" y="82"/>
                      <a:pt x="509" y="82"/>
                    </a:cubicBezTo>
                    <a:cubicBezTo>
                      <a:pt x="523" y="82"/>
                      <a:pt x="533" y="103"/>
                      <a:pt x="545" y="103"/>
                    </a:cubicBezTo>
                    <a:cubicBezTo>
                      <a:pt x="550" y="103"/>
                      <a:pt x="556" y="99"/>
                      <a:pt x="563" y="89"/>
                    </a:cubicBezTo>
                    <a:lnTo>
                      <a:pt x="563" y="89"/>
                    </a:lnTo>
                    <a:cubicBezTo>
                      <a:pt x="539" y="136"/>
                      <a:pt x="570" y="123"/>
                      <a:pt x="553" y="177"/>
                    </a:cubicBezTo>
                    <a:cubicBezTo>
                      <a:pt x="559" y="169"/>
                      <a:pt x="563" y="159"/>
                      <a:pt x="569" y="159"/>
                    </a:cubicBezTo>
                    <a:cubicBezTo>
                      <a:pt x="571" y="159"/>
                      <a:pt x="574" y="162"/>
                      <a:pt x="578" y="168"/>
                    </a:cubicBezTo>
                    <a:cubicBezTo>
                      <a:pt x="583" y="166"/>
                      <a:pt x="590" y="163"/>
                      <a:pt x="592" y="161"/>
                    </a:cubicBezTo>
                    <a:cubicBezTo>
                      <a:pt x="592" y="152"/>
                      <a:pt x="597" y="142"/>
                      <a:pt x="601" y="135"/>
                    </a:cubicBezTo>
                    <a:cubicBezTo>
                      <a:pt x="613" y="129"/>
                      <a:pt x="623" y="126"/>
                      <a:pt x="633" y="126"/>
                    </a:cubicBezTo>
                    <a:cubicBezTo>
                      <a:pt x="648" y="126"/>
                      <a:pt x="662" y="132"/>
                      <a:pt x="673" y="132"/>
                    </a:cubicBezTo>
                    <a:cubicBezTo>
                      <a:pt x="677" y="132"/>
                      <a:pt x="680" y="132"/>
                      <a:pt x="682" y="131"/>
                    </a:cubicBezTo>
                    <a:lnTo>
                      <a:pt x="682" y="131"/>
                    </a:lnTo>
                    <a:cubicBezTo>
                      <a:pt x="689" y="142"/>
                      <a:pt x="666" y="140"/>
                      <a:pt x="659" y="159"/>
                    </a:cubicBezTo>
                    <a:lnTo>
                      <a:pt x="694" y="147"/>
                    </a:lnTo>
                    <a:lnTo>
                      <a:pt x="694" y="147"/>
                    </a:lnTo>
                    <a:cubicBezTo>
                      <a:pt x="672" y="176"/>
                      <a:pt x="682" y="212"/>
                      <a:pt x="646" y="212"/>
                    </a:cubicBezTo>
                    <a:cubicBezTo>
                      <a:pt x="645" y="212"/>
                      <a:pt x="644" y="212"/>
                      <a:pt x="643" y="212"/>
                    </a:cubicBezTo>
                    <a:lnTo>
                      <a:pt x="643" y="212"/>
                    </a:lnTo>
                    <a:lnTo>
                      <a:pt x="664" y="230"/>
                    </a:lnTo>
                    <a:cubicBezTo>
                      <a:pt x="664" y="255"/>
                      <a:pt x="676" y="272"/>
                      <a:pt x="695" y="272"/>
                    </a:cubicBezTo>
                    <a:cubicBezTo>
                      <a:pt x="696" y="272"/>
                      <a:pt x="697" y="272"/>
                      <a:pt x="699" y="272"/>
                    </a:cubicBezTo>
                    <a:cubicBezTo>
                      <a:pt x="700" y="275"/>
                      <a:pt x="703" y="276"/>
                      <a:pt x="707" y="276"/>
                    </a:cubicBezTo>
                    <a:cubicBezTo>
                      <a:pt x="718" y="276"/>
                      <a:pt x="732" y="269"/>
                      <a:pt x="733" y="269"/>
                    </a:cubicBezTo>
                    <a:lnTo>
                      <a:pt x="733" y="269"/>
                    </a:lnTo>
                    <a:cubicBezTo>
                      <a:pt x="733" y="269"/>
                      <a:pt x="731" y="271"/>
                      <a:pt x="724" y="275"/>
                    </a:cubicBezTo>
                    <a:lnTo>
                      <a:pt x="775" y="281"/>
                    </a:lnTo>
                    <a:lnTo>
                      <a:pt x="771" y="288"/>
                    </a:lnTo>
                    <a:cubicBezTo>
                      <a:pt x="787" y="302"/>
                      <a:pt x="815" y="302"/>
                      <a:pt x="838" y="309"/>
                    </a:cubicBezTo>
                    <a:cubicBezTo>
                      <a:pt x="866" y="312"/>
                      <a:pt x="884" y="337"/>
                      <a:pt x="877" y="363"/>
                    </a:cubicBezTo>
                    <a:cubicBezTo>
                      <a:pt x="883" y="362"/>
                      <a:pt x="888" y="361"/>
                      <a:pt x="893" y="361"/>
                    </a:cubicBezTo>
                    <a:cubicBezTo>
                      <a:pt x="903" y="361"/>
                      <a:pt x="913" y="364"/>
                      <a:pt x="919" y="377"/>
                    </a:cubicBezTo>
                    <a:lnTo>
                      <a:pt x="903" y="407"/>
                    </a:lnTo>
                    <a:cubicBezTo>
                      <a:pt x="920" y="407"/>
                      <a:pt x="920" y="438"/>
                      <a:pt x="933" y="438"/>
                    </a:cubicBezTo>
                    <a:cubicBezTo>
                      <a:pt x="936" y="438"/>
                      <a:pt x="939" y="437"/>
                      <a:pt x="944" y="432"/>
                    </a:cubicBezTo>
                    <a:lnTo>
                      <a:pt x="944" y="432"/>
                    </a:lnTo>
                    <a:cubicBezTo>
                      <a:pt x="903" y="506"/>
                      <a:pt x="986" y="488"/>
                      <a:pt x="995" y="516"/>
                    </a:cubicBezTo>
                    <a:lnTo>
                      <a:pt x="1026" y="488"/>
                    </a:lnTo>
                    <a:cubicBezTo>
                      <a:pt x="1037" y="499"/>
                      <a:pt x="1058" y="502"/>
                      <a:pt x="1086" y="504"/>
                    </a:cubicBezTo>
                    <a:lnTo>
                      <a:pt x="1111" y="479"/>
                    </a:lnTo>
                    <a:cubicBezTo>
                      <a:pt x="1113" y="478"/>
                      <a:pt x="1115" y="478"/>
                      <a:pt x="1117" y="478"/>
                    </a:cubicBezTo>
                    <a:cubicBezTo>
                      <a:pt x="1146" y="478"/>
                      <a:pt x="1129" y="531"/>
                      <a:pt x="1153" y="548"/>
                    </a:cubicBezTo>
                    <a:cubicBezTo>
                      <a:pt x="1149" y="551"/>
                      <a:pt x="1146" y="552"/>
                      <a:pt x="1144" y="552"/>
                    </a:cubicBezTo>
                    <a:cubicBezTo>
                      <a:pt x="1138" y="552"/>
                      <a:pt x="1137" y="545"/>
                      <a:pt x="1139" y="539"/>
                    </a:cubicBezTo>
                    <a:lnTo>
                      <a:pt x="1139" y="539"/>
                    </a:lnTo>
                    <a:cubicBezTo>
                      <a:pt x="1100" y="618"/>
                      <a:pt x="1239" y="555"/>
                      <a:pt x="1213" y="620"/>
                    </a:cubicBezTo>
                    <a:cubicBezTo>
                      <a:pt x="1215" y="620"/>
                      <a:pt x="1217" y="619"/>
                      <a:pt x="1219" y="619"/>
                    </a:cubicBezTo>
                    <a:cubicBezTo>
                      <a:pt x="1229" y="619"/>
                      <a:pt x="1229" y="626"/>
                      <a:pt x="1225" y="634"/>
                    </a:cubicBezTo>
                    <a:lnTo>
                      <a:pt x="1223" y="634"/>
                    </a:lnTo>
                    <a:cubicBezTo>
                      <a:pt x="1220" y="634"/>
                      <a:pt x="1223" y="634"/>
                      <a:pt x="1223" y="636"/>
                    </a:cubicBezTo>
                    <a:cubicBezTo>
                      <a:pt x="1220" y="643"/>
                      <a:pt x="1216" y="650"/>
                      <a:pt x="1213" y="657"/>
                    </a:cubicBezTo>
                    <a:cubicBezTo>
                      <a:pt x="1218" y="650"/>
                      <a:pt x="1220" y="645"/>
                      <a:pt x="1223" y="638"/>
                    </a:cubicBezTo>
                    <a:cubicBezTo>
                      <a:pt x="1232" y="643"/>
                      <a:pt x="1241" y="648"/>
                      <a:pt x="1250" y="650"/>
                    </a:cubicBezTo>
                    <a:lnTo>
                      <a:pt x="1220" y="676"/>
                    </a:lnTo>
                    <a:lnTo>
                      <a:pt x="1223" y="676"/>
                    </a:lnTo>
                    <a:cubicBezTo>
                      <a:pt x="1221" y="679"/>
                      <a:pt x="1221" y="680"/>
                      <a:pt x="1222" y="680"/>
                    </a:cubicBezTo>
                    <a:cubicBezTo>
                      <a:pt x="1227" y="680"/>
                      <a:pt x="1246" y="664"/>
                      <a:pt x="1264" y="648"/>
                    </a:cubicBezTo>
                    <a:cubicBezTo>
                      <a:pt x="1267" y="648"/>
                      <a:pt x="1270" y="649"/>
                      <a:pt x="1272" y="649"/>
                    </a:cubicBezTo>
                    <a:cubicBezTo>
                      <a:pt x="1279" y="649"/>
                      <a:pt x="1286" y="647"/>
                      <a:pt x="1292" y="645"/>
                    </a:cubicBezTo>
                    <a:lnTo>
                      <a:pt x="1292" y="645"/>
                    </a:lnTo>
                    <a:cubicBezTo>
                      <a:pt x="1243" y="687"/>
                      <a:pt x="1327" y="652"/>
                      <a:pt x="1274" y="699"/>
                    </a:cubicBezTo>
                    <a:cubicBezTo>
                      <a:pt x="1278" y="697"/>
                      <a:pt x="1283" y="696"/>
                      <a:pt x="1287" y="696"/>
                    </a:cubicBezTo>
                    <a:cubicBezTo>
                      <a:pt x="1303" y="696"/>
                      <a:pt x="1317" y="706"/>
                      <a:pt x="1340" y="706"/>
                    </a:cubicBezTo>
                    <a:cubicBezTo>
                      <a:pt x="1349" y="706"/>
                      <a:pt x="1360" y="705"/>
                      <a:pt x="1373" y="700"/>
                    </a:cubicBezTo>
                    <a:lnTo>
                      <a:pt x="1373" y="700"/>
                    </a:lnTo>
                    <a:cubicBezTo>
                      <a:pt x="1373" y="713"/>
                      <a:pt x="1372" y="724"/>
                      <a:pt x="1394" y="724"/>
                    </a:cubicBezTo>
                    <a:lnTo>
                      <a:pt x="1350" y="752"/>
                    </a:lnTo>
                    <a:lnTo>
                      <a:pt x="1350" y="752"/>
                    </a:lnTo>
                    <a:lnTo>
                      <a:pt x="1424" y="740"/>
                    </a:lnTo>
                    <a:lnTo>
                      <a:pt x="1424" y="740"/>
                    </a:lnTo>
                    <a:cubicBezTo>
                      <a:pt x="1408" y="766"/>
                      <a:pt x="1380" y="785"/>
                      <a:pt x="1348" y="787"/>
                    </a:cubicBezTo>
                    <a:cubicBezTo>
                      <a:pt x="1417" y="787"/>
                      <a:pt x="1383" y="798"/>
                      <a:pt x="1450" y="798"/>
                    </a:cubicBezTo>
                    <a:lnTo>
                      <a:pt x="1420" y="810"/>
                    </a:lnTo>
                    <a:cubicBezTo>
                      <a:pt x="1424" y="819"/>
                      <a:pt x="1473" y="817"/>
                      <a:pt x="1450" y="833"/>
                    </a:cubicBezTo>
                    <a:cubicBezTo>
                      <a:pt x="1403" y="877"/>
                      <a:pt x="1489" y="940"/>
                      <a:pt x="1447" y="1012"/>
                    </a:cubicBezTo>
                    <a:cubicBezTo>
                      <a:pt x="1467" y="1004"/>
                      <a:pt x="1477" y="1001"/>
                      <a:pt x="1481" y="1001"/>
                    </a:cubicBezTo>
                    <a:cubicBezTo>
                      <a:pt x="1494" y="1001"/>
                      <a:pt x="1445" y="1033"/>
                      <a:pt x="1470" y="1033"/>
                    </a:cubicBezTo>
                    <a:cubicBezTo>
                      <a:pt x="1474" y="1033"/>
                      <a:pt x="1479" y="1032"/>
                      <a:pt x="1487" y="1030"/>
                    </a:cubicBezTo>
                    <a:lnTo>
                      <a:pt x="1487" y="1030"/>
                    </a:lnTo>
                    <a:cubicBezTo>
                      <a:pt x="1470" y="1038"/>
                      <a:pt x="1459" y="1045"/>
                      <a:pt x="1444" y="1045"/>
                    </a:cubicBezTo>
                    <a:cubicBezTo>
                      <a:pt x="1441" y="1045"/>
                      <a:pt x="1437" y="1045"/>
                      <a:pt x="1434" y="1044"/>
                    </a:cubicBezTo>
                    <a:lnTo>
                      <a:pt x="1434" y="1044"/>
                    </a:lnTo>
                    <a:cubicBezTo>
                      <a:pt x="1461" y="1067"/>
                      <a:pt x="1406" y="1093"/>
                      <a:pt x="1473" y="1097"/>
                    </a:cubicBezTo>
                    <a:cubicBezTo>
                      <a:pt x="1465" y="1101"/>
                      <a:pt x="1457" y="1102"/>
                      <a:pt x="1451" y="1102"/>
                    </a:cubicBezTo>
                    <a:cubicBezTo>
                      <a:pt x="1447" y="1102"/>
                      <a:pt x="1443" y="1102"/>
                      <a:pt x="1439" y="1102"/>
                    </a:cubicBezTo>
                    <a:cubicBezTo>
                      <a:pt x="1435" y="1102"/>
                      <a:pt x="1430" y="1102"/>
                      <a:pt x="1427" y="1104"/>
                    </a:cubicBezTo>
                    <a:cubicBezTo>
                      <a:pt x="1431" y="1104"/>
                      <a:pt x="1447" y="1109"/>
                      <a:pt x="1434" y="1114"/>
                    </a:cubicBezTo>
                    <a:cubicBezTo>
                      <a:pt x="1430" y="1115"/>
                      <a:pt x="1427" y="1116"/>
                      <a:pt x="1424" y="1116"/>
                    </a:cubicBezTo>
                    <a:cubicBezTo>
                      <a:pt x="1417" y="1116"/>
                      <a:pt x="1411" y="1113"/>
                      <a:pt x="1403" y="1111"/>
                    </a:cubicBezTo>
                    <a:lnTo>
                      <a:pt x="1403" y="1111"/>
                    </a:lnTo>
                    <a:cubicBezTo>
                      <a:pt x="1408" y="1125"/>
                      <a:pt x="1430" y="1129"/>
                      <a:pt x="1459" y="1129"/>
                    </a:cubicBezTo>
                    <a:cubicBezTo>
                      <a:pt x="1486" y="1129"/>
                      <a:pt x="1519" y="1125"/>
                      <a:pt x="1552" y="1121"/>
                    </a:cubicBezTo>
                    <a:lnTo>
                      <a:pt x="1552" y="1121"/>
                    </a:lnTo>
                    <a:cubicBezTo>
                      <a:pt x="1522" y="1142"/>
                      <a:pt x="1526" y="1146"/>
                      <a:pt x="1573" y="1153"/>
                    </a:cubicBezTo>
                    <a:cubicBezTo>
                      <a:pt x="1560" y="1157"/>
                      <a:pt x="1546" y="1164"/>
                      <a:pt x="1536" y="1164"/>
                    </a:cubicBezTo>
                    <a:cubicBezTo>
                      <a:pt x="1529" y="1164"/>
                      <a:pt x="1524" y="1161"/>
                      <a:pt x="1519" y="1155"/>
                    </a:cubicBezTo>
                    <a:lnTo>
                      <a:pt x="1519" y="1155"/>
                    </a:lnTo>
                    <a:cubicBezTo>
                      <a:pt x="1519" y="1167"/>
                      <a:pt x="1495" y="1218"/>
                      <a:pt x="1546" y="1218"/>
                    </a:cubicBezTo>
                    <a:cubicBezTo>
                      <a:pt x="1547" y="1218"/>
                      <a:pt x="1548" y="1218"/>
                      <a:pt x="1549" y="1218"/>
                    </a:cubicBezTo>
                    <a:lnTo>
                      <a:pt x="1549" y="1218"/>
                    </a:lnTo>
                    <a:cubicBezTo>
                      <a:pt x="1536" y="1220"/>
                      <a:pt x="1545" y="1232"/>
                      <a:pt x="1552" y="1234"/>
                    </a:cubicBezTo>
                    <a:cubicBezTo>
                      <a:pt x="1549" y="1257"/>
                      <a:pt x="1545" y="1260"/>
                      <a:pt x="1549" y="1283"/>
                    </a:cubicBezTo>
                    <a:lnTo>
                      <a:pt x="1559" y="1276"/>
                    </a:lnTo>
                    <a:cubicBezTo>
                      <a:pt x="1624" y="1285"/>
                      <a:pt x="1573" y="1295"/>
                      <a:pt x="1580" y="1313"/>
                    </a:cubicBezTo>
                    <a:lnTo>
                      <a:pt x="1573" y="1313"/>
                    </a:lnTo>
                    <a:cubicBezTo>
                      <a:pt x="1524" y="1352"/>
                      <a:pt x="1596" y="1334"/>
                      <a:pt x="1538" y="1371"/>
                    </a:cubicBezTo>
                    <a:lnTo>
                      <a:pt x="1577" y="1373"/>
                    </a:lnTo>
                    <a:cubicBezTo>
                      <a:pt x="1665" y="1390"/>
                      <a:pt x="1522" y="1406"/>
                      <a:pt x="1549" y="1434"/>
                    </a:cubicBezTo>
                    <a:lnTo>
                      <a:pt x="1573" y="1429"/>
                    </a:lnTo>
                    <a:lnTo>
                      <a:pt x="1573" y="1429"/>
                    </a:lnTo>
                    <a:cubicBezTo>
                      <a:pt x="1600" y="1448"/>
                      <a:pt x="1450" y="1445"/>
                      <a:pt x="1436" y="1454"/>
                    </a:cubicBezTo>
                    <a:cubicBezTo>
                      <a:pt x="1427" y="1454"/>
                      <a:pt x="1424" y="1448"/>
                      <a:pt x="1420" y="1443"/>
                    </a:cubicBezTo>
                    <a:lnTo>
                      <a:pt x="1420" y="1443"/>
                    </a:lnTo>
                    <a:cubicBezTo>
                      <a:pt x="1362" y="1464"/>
                      <a:pt x="1471" y="1457"/>
                      <a:pt x="1478" y="1485"/>
                    </a:cubicBezTo>
                    <a:cubicBezTo>
                      <a:pt x="1457" y="1483"/>
                      <a:pt x="1429" y="1473"/>
                      <a:pt x="1412" y="1473"/>
                    </a:cubicBezTo>
                    <a:cubicBezTo>
                      <a:pt x="1406" y="1473"/>
                      <a:pt x="1401" y="1474"/>
                      <a:pt x="1399" y="1478"/>
                    </a:cubicBezTo>
                    <a:cubicBezTo>
                      <a:pt x="1376" y="1478"/>
                      <a:pt x="1475" y="1550"/>
                      <a:pt x="1415" y="1556"/>
                    </a:cubicBezTo>
                    <a:cubicBezTo>
                      <a:pt x="1418" y="1556"/>
                      <a:pt x="1420" y="1556"/>
                      <a:pt x="1423" y="1556"/>
                    </a:cubicBezTo>
                    <a:cubicBezTo>
                      <a:pt x="1441" y="1556"/>
                      <a:pt x="1459" y="1563"/>
                      <a:pt x="1473" y="1575"/>
                    </a:cubicBezTo>
                    <a:cubicBezTo>
                      <a:pt x="1473" y="1584"/>
                      <a:pt x="1452" y="1589"/>
                      <a:pt x="1436" y="1591"/>
                    </a:cubicBezTo>
                    <a:cubicBezTo>
                      <a:pt x="1417" y="1596"/>
                      <a:pt x="1408" y="1607"/>
                      <a:pt x="1436" y="1628"/>
                    </a:cubicBezTo>
                    <a:cubicBezTo>
                      <a:pt x="1431" y="1628"/>
                      <a:pt x="1424" y="1628"/>
                      <a:pt x="1420" y="1626"/>
                    </a:cubicBezTo>
                    <a:lnTo>
                      <a:pt x="1420" y="1626"/>
                    </a:lnTo>
                    <a:cubicBezTo>
                      <a:pt x="1431" y="1645"/>
                      <a:pt x="1427" y="1679"/>
                      <a:pt x="1457" y="1703"/>
                    </a:cubicBezTo>
                    <a:cubicBezTo>
                      <a:pt x="1440" y="1696"/>
                      <a:pt x="1427" y="1694"/>
                      <a:pt x="1419" y="1694"/>
                    </a:cubicBezTo>
                    <a:cubicBezTo>
                      <a:pt x="1372" y="1694"/>
                      <a:pt x="1429" y="1769"/>
                      <a:pt x="1397" y="1769"/>
                    </a:cubicBezTo>
                    <a:cubicBezTo>
                      <a:pt x="1390" y="1769"/>
                      <a:pt x="1378" y="1765"/>
                      <a:pt x="1359" y="1756"/>
                    </a:cubicBezTo>
                    <a:lnTo>
                      <a:pt x="1343" y="1798"/>
                    </a:lnTo>
                    <a:lnTo>
                      <a:pt x="1332" y="1788"/>
                    </a:lnTo>
                    <a:lnTo>
                      <a:pt x="1332" y="1788"/>
                    </a:lnTo>
                    <a:cubicBezTo>
                      <a:pt x="1311" y="1809"/>
                      <a:pt x="1332" y="1832"/>
                      <a:pt x="1350" y="1856"/>
                    </a:cubicBezTo>
                    <a:cubicBezTo>
                      <a:pt x="1341" y="1856"/>
                      <a:pt x="1332" y="1846"/>
                      <a:pt x="1327" y="1842"/>
                    </a:cubicBezTo>
                    <a:cubicBezTo>
                      <a:pt x="1283" y="1860"/>
                      <a:pt x="1285" y="1865"/>
                      <a:pt x="1313" y="1930"/>
                    </a:cubicBezTo>
                    <a:lnTo>
                      <a:pt x="1278" y="1909"/>
                    </a:lnTo>
                    <a:lnTo>
                      <a:pt x="1278" y="1909"/>
                    </a:lnTo>
                    <a:cubicBezTo>
                      <a:pt x="1290" y="1930"/>
                      <a:pt x="1188" y="1918"/>
                      <a:pt x="1197" y="1976"/>
                    </a:cubicBezTo>
                    <a:cubicBezTo>
                      <a:pt x="1192" y="1971"/>
                      <a:pt x="1188" y="1967"/>
                      <a:pt x="1185" y="1962"/>
                    </a:cubicBezTo>
                    <a:lnTo>
                      <a:pt x="1185" y="1962"/>
                    </a:lnTo>
                    <a:cubicBezTo>
                      <a:pt x="1190" y="2029"/>
                      <a:pt x="1028" y="1962"/>
                      <a:pt x="1121" y="2073"/>
                    </a:cubicBezTo>
                    <a:lnTo>
                      <a:pt x="1123" y="2120"/>
                    </a:lnTo>
                    <a:cubicBezTo>
                      <a:pt x="1127" y="2118"/>
                      <a:pt x="1131" y="2117"/>
                      <a:pt x="1134" y="2117"/>
                    </a:cubicBezTo>
                    <a:cubicBezTo>
                      <a:pt x="1163" y="2117"/>
                      <a:pt x="1168" y="2172"/>
                      <a:pt x="1192" y="2178"/>
                    </a:cubicBezTo>
                    <a:cubicBezTo>
                      <a:pt x="1191" y="2183"/>
                      <a:pt x="1186" y="2185"/>
                      <a:pt x="1179" y="2185"/>
                    </a:cubicBezTo>
                    <a:cubicBezTo>
                      <a:pt x="1161" y="2185"/>
                      <a:pt x="1132" y="2168"/>
                      <a:pt x="1139" y="2155"/>
                    </a:cubicBezTo>
                    <a:lnTo>
                      <a:pt x="1139" y="2155"/>
                    </a:lnTo>
                    <a:lnTo>
                      <a:pt x="1148" y="2159"/>
                    </a:lnTo>
                    <a:cubicBezTo>
                      <a:pt x="1133" y="2139"/>
                      <a:pt x="1122" y="2133"/>
                      <a:pt x="1112" y="2133"/>
                    </a:cubicBezTo>
                    <a:cubicBezTo>
                      <a:pt x="1099" y="2133"/>
                      <a:pt x="1089" y="2143"/>
                      <a:pt x="1077" y="2143"/>
                    </a:cubicBezTo>
                    <a:cubicBezTo>
                      <a:pt x="1070" y="2143"/>
                      <a:pt x="1062" y="2139"/>
                      <a:pt x="1053" y="2129"/>
                    </a:cubicBezTo>
                    <a:cubicBezTo>
                      <a:pt x="993" y="2182"/>
                      <a:pt x="903" y="2192"/>
                      <a:pt x="838" y="2222"/>
                    </a:cubicBezTo>
                    <a:lnTo>
                      <a:pt x="877" y="2268"/>
                    </a:lnTo>
                    <a:lnTo>
                      <a:pt x="849" y="2280"/>
                    </a:lnTo>
                    <a:cubicBezTo>
                      <a:pt x="835" y="2271"/>
                      <a:pt x="815" y="2245"/>
                      <a:pt x="835" y="2236"/>
                    </a:cubicBezTo>
                    <a:cubicBezTo>
                      <a:pt x="832" y="2233"/>
                      <a:pt x="828" y="2232"/>
                      <a:pt x="826" y="2232"/>
                    </a:cubicBezTo>
                    <a:cubicBezTo>
                      <a:pt x="811" y="2232"/>
                      <a:pt x="820" y="2279"/>
                      <a:pt x="826" y="2289"/>
                    </a:cubicBezTo>
                    <a:cubicBezTo>
                      <a:pt x="777" y="2289"/>
                      <a:pt x="801" y="2229"/>
                      <a:pt x="792" y="2229"/>
                    </a:cubicBezTo>
                    <a:cubicBezTo>
                      <a:pt x="792" y="2229"/>
                      <a:pt x="792" y="2229"/>
                      <a:pt x="791" y="2229"/>
                    </a:cubicBezTo>
                    <a:lnTo>
                      <a:pt x="777" y="2240"/>
                    </a:lnTo>
                    <a:lnTo>
                      <a:pt x="784" y="2245"/>
                    </a:lnTo>
                    <a:cubicBezTo>
                      <a:pt x="784" y="2275"/>
                      <a:pt x="798" y="2294"/>
                      <a:pt x="773" y="2305"/>
                    </a:cubicBezTo>
                    <a:cubicBezTo>
                      <a:pt x="765" y="2305"/>
                      <a:pt x="759" y="2301"/>
                      <a:pt x="754" y="2297"/>
                    </a:cubicBezTo>
                    <a:lnTo>
                      <a:pt x="754" y="2297"/>
                    </a:lnTo>
                    <a:cubicBezTo>
                      <a:pt x="752" y="2303"/>
                      <a:pt x="751" y="2306"/>
                      <a:pt x="750" y="2306"/>
                    </a:cubicBezTo>
                    <a:cubicBezTo>
                      <a:pt x="748" y="2306"/>
                      <a:pt x="746" y="2299"/>
                      <a:pt x="745" y="2291"/>
                    </a:cubicBezTo>
                    <a:lnTo>
                      <a:pt x="745" y="2291"/>
                    </a:lnTo>
                    <a:lnTo>
                      <a:pt x="752" y="2295"/>
                    </a:lnTo>
                    <a:lnTo>
                      <a:pt x="752" y="2295"/>
                    </a:lnTo>
                    <a:cubicBezTo>
                      <a:pt x="746" y="2289"/>
                      <a:pt x="743" y="2282"/>
                      <a:pt x="739" y="2282"/>
                    </a:cubicBezTo>
                    <a:cubicBezTo>
                      <a:pt x="739" y="2282"/>
                      <a:pt x="738" y="2282"/>
                      <a:pt x="738" y="2282"/>
                    </a:cubicBezTo>
                    <a:cubicBezTo>
                      <a:pt x="737" y="2280"/>
                      <a:pt x="736" y="2279"/>
                      <a:pt x="735" y="2279"/>
                    </a:cubicBezTo>
                    <a:cubicBezTo>
                      <a:pt x="733" y="2279"/>
                      <a:pt x="732" y="2281"/>
                      <a:pt x="729" y="2287"/>
                    </a:cubicBezTo>
                    <a:lnTo>
                      <a:pt x="692" y="2303"/>
                    </a:lnTo>
                    <a:lnTo>
                      <a:pt x="733" y="2331"/>
                    </a:lnTo>
                    <a:cubicBezTo>
                      <a:pt x="731" y="2360"/>
                      <a:pt x="703" y="2350"/>
                      <a:pt x="744" y="2379"/>
                    </a:cubicBezTo>
                    <a:lnTo>
                      <a:pt x="744" y="2379"/>
                    </a:lnTo>
                    <a:cubicBezTo>
                      <a:pt x="731" y="2371"/>
                      <a:pt x="719" y="2367"/>
                      <a:pt x="707" y="2367"/>
                    </a:cubicBezTo>
                    <a:cubicBezTo>
                      <a:pt x="655" y="2367"/>
                      <a:pt x="612" y="2431"/>
                      <a:pt x="587" y="2431"/>
                    </a:cubicBezTo>
                    <a:cubicBezTo>
                      <a:pt x="585" y="2431"/>
                      <a:pt x="584" y="2431"/>
                      <a:pt x="583" y="2430"/>
                    </a:cubicBezTo>
                    <a:lnTo>
                      <a:pt x="583" y="2430"/>
                    </a:lnTo>
                    <a:cubicBezTo>
                      <a:pt x="590" y="2461"/>
                      <a:pt x="571" y="2488"/>
                      <a:pt x="543" y="2500"/>
                    </a:cubicBezTo>
                    <a:cubicBezTo>
                      <a:pt x="557" y="2502"/>
                      <a:pt x="597" y="2539"/>
                      <a:pt x="573" y="2549"/>
                    </a:cubicBezTo>
                    <a:cubicBezTo>
                      <a:pt x="547" y="2516"/>
                      <a:pt x="531" y="2508"/>
                      <a:pt x="517" y="2508"/>
                    </a:cubicBezTo>
                    <a:cubicBezTo>
                      <a:pt x="503" y="2508"/>
                      <a:pt x="491" y="2516"/>
                      <a:pt x="474" y="2516"/>
                    </a:cubicBezTo>
                    <a:cubicBezTo>
                      <a:pt x="465" y="2516"/>
                      <a:pt x="454" y="2514"/>
                      <a:pt x="440" y="2507"/>
                    </a:cubicBezTo>
                    <a:lnTo>
                      <a:pt x="440" y="2507"/>
                    </a:lnTo>
                    <a:cubicBezTo>
                      <a:pt x="478" y="2531"/>
                      <a:pt x="393" y="2564"/>
                      <a:pt x="467" y="2593"/>
                    </a:cubicBezTo>
                    <a:cubicBezTo>
                      <a:pt x="465" y="2594"/>
                      <a:pt x="462" y="2594"/>
                      <a:pt x="460" y="2594"/>
                    </a:cubicBezTo>
                    <a:cubicBezTo>
                      <a:pt x="443" y="2594"/>
                      <a:pt x="431" y="2564"/>
                      <a:pt x="404" y="2560"/>
                    </a:cubicBezTo>
                    <a:cubicBezTo>
                      <a:pt x="400" y="2623"/>
                      <a:pt x="307" y="2623"/>
                      <a:pt x="277" y="2679"/>
                    </a:cubicBezTo>
                    <a:cubicBezTo>
                      <a:pt x="288" y="2688"/>
                      <a:pt x="312" y="2695"/>
                      <a:pt x="321" y="2716"/>
                    </a:cubicBezTo>
                    <a:lnTo>
                      <a:pt x="242" y="2699"/>
                    </a:lnTo>
                    <a:lnTo>
                      <a:pt x="242" y="2699"/>
                    </a:lnTo>
                    <a:cubicBezTo>
                      <a:pt x="240" y="2712"/>
                      <a:pt x="289" y="2748"/>
                      <a:pt x="263" y="2748"/>
                    </a:cubicBezTo>
                    <a:cubicBezTo>
                      <a:pt x="260" y="2748"/>
                      <a:pt x="255" y="2747"/>
                      <a:pt x="250" y="2746"/>
                    </a:cubicBezTo>
                    <a:lnTo>
                      <a:pt x="250" y="2746"/>
                    </a:lnTo>
                    <a:cubicBezTo>
                      <a:pt x="261" y="2749"/>
                      <a:pt x="277" y="2758"/>
                      <a:pt x="277" y="2764"/>
                    </a:cubicBezTo>
                    <a:cubicBezTo>
                      <a:pt x="212" y="2792"/>
                      <a:pt x="189" y="2852"/>
                      <a:pt x="161" y="2903"/>
                    </a:cubicBezTo>
                    <a:cubicBezTo>
                      <a:pt x="138" y="2968"/>
                      <a:pt x="82" y="3017"/>
                      <a:pt x="17" y="3031"/>
                    </a:cubicBezTo>
                    <a:cubicBezTo>
                      <a:pt x="50" y="3031"/>
                      <a:pt x="47" y="3040"/>
                      <a:pt x="43" y="3052"/>
                    </a:cubicBezTo>
                    <a:cubicBezTo>
                      <a:pt x="44" y="3051"/>
                      <a:pt x="45" y="3051"/>
                      <a:pt x="46" y="3051"/>
                    </a:cubicBezTo>
                    <a:cubicBezTo>
                      <a:pt x="56" y="3051"/>
                      <a:pt x="77" y="3069"/>
                      <a:pt x="94" y="3075"/>
                    </a:cubicBezTo>
                    <a:lnTo>
                      <a:pt x="19" y="3096"/>
                    </a:lnTo>
                    <a:cubicBezTo>
                      <a:pt x="66" y="3126"/>
                      <a:pt x="1" y="3144"/>
                      <a:pt x="47" y="3170"/>
                    </a:cubicBezTo>
                    <a:lnTo>
                      <a:pt x="45" y="3151"/>
                    </a:lnTo>
                    <a:lnTo>
                      <a:pt x="45" y="3151"/>
                    </a:lnTo>
                    <a:cubicBezTo>
                      <a:pt x="94" y="3193"/>
                      <a:pt x="184" y="3179"/>
                      <a:pt x="256" y="3216"/>
                    </a:cubicBezTo>
                    <a:cubicBezTo>
                      <a:pt x="200" y="3168"/>
                      <a:pt x="376" y="3212"/>
                      <a:pt x="302" y="3138"/>
                    </a:cubicBezTo>
                    <a:cubicBezTo>
                      <a:pt x="321" y="3138"/>
                      <a:pt x="321" y="3156"/>
                      <a:pt x="342" y="3161"/>
                    </a:cubicBezTo>
                    <a:cubicBezTo>
                      <a:pt x="314" y="3138"/>
                      <a:pt x="312" y="3126"/>
                      <a:pt x="337" y="3114"/>
                    </a:cubicBezTo>
                    <a:lnTo>
                      <a:pt x="337" y="3114"/>
                    </a:lnTo>
                    <a:lnTo>
                      <a:pt x="342" y="3121"/>
                    </a:lnTo>
                    <a:cubicBezTo>
                      <a:pt x="363" y="3070"/>
                      <a:pt x="404" y="3066"/>
                      <a:pt x="458" y="3026"/>
                    </a:cubicBezTo>
                    <a:lnTo>
                      <a:pt x="420" y="3010"/>
                    </a:lnTo>
                    <a:cubicBezTo>
                      <a:pt x="425" y="3007"/>
                      <a:pt x="430" y="3006"/>
                      <a:pt x="435" y="3006"/>
                    </a:cubicBezTo>
                    <a:cubicBezTo>
                      <a:pt x="442" y="3006"/>
                      <a:pt x="449" y="3008"/>
                      <a:pt x="455" y="3008"/>
                    </a:cubicBezTo>
                    <a:cubicBezTo>
                      <a:pt x="445" y="2996"/>
                      <a:pt x="438" y="2993"/>
                      <a:pt x="433" y="2993"/>
                    </a:cubicBezTo>
                    <a:cubicBezTo>
                      <a:pt x="424" y="2993"/>
                      <a:pt x="421" y="3006"/>
                      <a:pt x="410" y="3006"/>
                    </a:cubicBezTo>
                    <a:cubicBezTo>
                      <a:pt x="404" y="3006"/>
                      <a:pt x="396" y="3003"/>
                      <a:pt x="383" y="2991"/>
                    </a:cubicBezTo>
                    <a:lnTo>
                      <a:pt x="383" y="2991"/>
                    </a:lnTo>
                    <a:cubicBezTo>
                      <a:pt x="392" y="2994"/>
                      <a:pt x="400" y="2996"/>
                      <a:pt x="407" y="2996"/>
                    </a:cubicBezTo>
                    <a:cubicBezTo>
                      <a:pt x="448" y="2996"/>
                      <a:pt x="450" y="2947"/>
                      <a:pt x="488" y="2947"/>
                    </a:cubicBezTo>
                    <a:cubicBezTo>
                      <a:pt x="497" y="2947"/>
                      <a:pt x="508" y="2949"/>
                      <a:pt x="522" y="2957"/>
                    </a:cubicBezTo>
                    <a:cubicBezTo>
                      <a:pt x="534" y="2940"/>
                      <a:pt x="481" y="2936"/>
                      <a:pt x="492" y="2920"/>
                    </a:cubicBezTo>
                    <a:lnTo>
                      <a:pt x="492" y="2920"/>
                    </a:lnTo>
                    <a:lnTo>
                      <a:pt x="516" y="2929"/>
                    </a:lnTo>
                    <a:lnTo>
                      <a:pt x="492" y="2908"/>
                    </a:lnTo>
                    <a:cubicBezTo>
                      <a:pt x="495" y="2907"/>
                      <a:pt x="499" y="2906"/>
                      <a:pt x="503" y="2906"/>
                    </a:cubicBezTo>
                    <a:cubicBezTo>
                      <a:pt x="517" y="2906"/>
                      <a:pt x="537" y="2915"/>
                      <a:pt x="550" y="2924"/>
                    </a:cubicBezTo>
                    <a:cubicBezTo>
                      <a:pt x="548" y="2924"/>
                      <a:pt x="550" y="2934"/>
                      <a:pt x="550" y="2938"/>
                    </a:cubicBezTo>
                    <a:cubicBezTo>
                      <a:pt x="552" y="2938"/>
                      <a:pt x="553" y="2938"/>
                      <a:pt x="555" y="2938"/>
                    </a:cubicBezTo>
                    <a:cubicBezTo>
                      <a:pt x="581" y="2938"/>
                      <a:pt x="574" y="2904"/>
                      <a:pt x="580" y="2899"/>
                    </a:cubicBezTo>
                    <a:lnTo>
                      <a:pt x="580" y="2899"/>
                    </a:lnTo>
                    <a:lnTo>
                      <a:pt x="560" y="2903"/>
                    </a:lnTo>
                    <a:cubicBezTo>
                      <a:pt x="576" y="2848"/>
                      <a:pt x="643" y="2820"/>
                      <a:pt x="643" y="2753"/>
                    </a:cubicBezTo>
                    <a:lnTo>
                      <a:pt x="627" y="2743"/>
                    </a:lnTo>
                    <a:cubicBezTo>
                      <a:pt x="631" y="2692"/>
                      <a:pt x="664" y="2734"/>
                      <a:pt x="685" y="2695"/>
                    </a:cubicBezTo>
                    <a:lnTo>
                      <a:pt x="687" y="2699"/>
                    </a:lnTo>
                    <a:cubicBezTo>
                      <a:pt x="680" y="2681"/>
                      <a:pt x="682" y="2665"/>
                      <a:pt x="694" y="2658"/>
                    </a:cubicBezTo>
                    <a:cubicBezTo>
                      <a:pt x="701" y="2681"/>
                      <a:pt x="740" y="2676"/>
                      <a:pt x="745" y="2702"/>
                    </a:cubicBezTo>
                    <a:cubicBezTo>
                      <a:pt x="752" y="2648"/>
                      <a:pt x="740" y="2667"/>
                      <a:pt x="720" y="2600"/>
                    </a:cubicBezTo>
                    <a:lnTo>
                      <a:pt x="720" y="2600"/>
                    </a:lnTo>
                    <a:lnTo>
                      <a:pt x="745" y="2618"/>
                    </a:lnTo>
                    <a:cubicBezTo>
                      <a:pt x="733" y="2590"/>
                      <a:pt x="726" y="2579"/>
                      <a:pt x="740" y="2560"/>
                    </a:cubicBezTo>
                    <a:lnTo>
                      <a:pt x="740" y="2560"/>
                    </a:lnTo>
                    <a:cubicBezTo>
                      <a:pt x="740" y="2590"/>
                      <a:pt x="780" y="2586"/>
                      <a:pt x="787" y="2625"/>
                    </a:cubicBezTo>
                    <a:cubicBezTo>
                      <a:pt x="794" y="2627"/>
                      <a:pt x="800" y="2628"/>
                      <a:pt x="805" y="2628"/>
                    </a:cubicBezTo>
                    <a:cubicBezTo>
                      <a:pt x="842" y="2628"/>
                      <a:pt x="825" y="2576"/>
                      <a:pt x="845" y="2576"/>
                    </a:cubicBezTo>
                    <a:cubicBezTo>
                      <a:pt x="851" y="2576"/>
                      <a:pt x="861" y="2581"/>
                      <a:pt x="877" y="2595"/>
                    </a:cubicBezTo>
                    <a:cubicBezTo>
                      <a:pt x="865" y="2563"/>
                      <a:pt x="853" y="2555"/>
                      <a:pt x="842" y="2555"/>
                    </a:cubicBezTo>
                    <a:cubicBezTo>
                      <a:pt x="831" y="2555"/>
                      <a:pt x="822" y="2565"/>
                      <a:pt x="817" y="2565"/>
                    </a:cubicBezTo>
                    <a:cubicBezTo>
                      <a:pt x="816" y="2565"/>
                      <a:pt x="815" y="2563"/>
                      <a:pt x="815" y="2560"/>
                    </a:cubicBezTo>
                    <a:cubicBezTo>
                      <a:pt x="789" y="2546"/>
                      <a:pt x="794" y="2502"/>
                      <a:pt x="810" y="2500"/>
                    </a:cubicBezTo>
                    <a:cubicBezTo>
                      <a:pt x="811" y="2499"/>
                      <a:pt x="812" y="2499"/>
                      <a:pt x="813" y="2499"/>
                    </a:cubicBezTo>
                    <a:cubicBezTo>
                      <a:pt x="832" y="2499"/>
                      <a:pt x="885" y="2554"/>
                      <a:pt x="916" y="2554"/>
                    </a:cubicBezTo>
                    <a:cubicBezTo>
                      <a:pt x="919" y="2554"/>
                      <a:pt x="922" y="2553"/>
                      <a:pt x="925" y="2552"/>
                    </a:cubicBezTo>
                    <a:lnTo>
                      <a:pt x="925" y="2552"/>
                    </a:lnTo>
                    <a:cubicBezTo>
                      <a:pt x="924" y="2553"/>
                      <a:pt x="925" y="2556"/>
                      <a:pt x="924" y="2558"/>
                    </a:cubicBezTo>
                    <a:cubicBezTo>
                      <a:pt x="926" y="2559"/>
                      <a:pt x="928" y="2560"/>
                      <a:pt x="930" y="2560"/>
                    </a:cubicBezTo>
                    <a:cubicBezTo>
                      <a:pt x="941" y="2560"/>
                      <a:pt x="937" y="2535"/>
                      <a:pt x="952" y="2535"/>
                    </a:cubicBezTo>
                    <a:cubicBezTo>
                      <a:pt x="955" y="2535"/>
                      <a:pt x="960" y="2536"/>
                      <a:pt x="965" y="2539"/>
                    </a:cubicBezTo>
                    <a:cubicBezTo>
                      <a:pt x="947" y="2493"/>
                      <a:pt x="986" y="2532"/>
                      <a:pt x="954" y="2477"/>
                    </a:cubicBezTo>
                    <a:lnTo>
                      <a:pt x="954" y="2477"/>
                    </a:lnTo>
                    <a:lnTo>
                      <a:pt x="930" y="2505"/>
                    </a:lnTo>
                    <a:cubicBezTo>
                      <a:pt x="939" y="2483"/>
                      <a:pt x="920" y="2422"/>
                      <a:pt x="954" y="2422"/>
                    </a:cubicBezTo>
                    <a:cubicBezTo>
                      <a:pt x="957" y="2422"/>
                      <a:pt x="961" y="2422"/>
                      <a:pt x="965" y="2424"/>
                    </a:cubicBezTo>
                    <a:cubicBezTo>
                      <a:pt x="970" y="2437"/>
                      <a:pt x="970" y="2451"/>
                      <a:pt x="970" y="2465"/>
                    </a:cubicBezTo>
                    <a:cubicBezTo>
                      <a:pt x="973" y="2467"/>
                      <a:pt x="975" y="2468"/>
                      <a:pt x="977" y="2468"/>
                    </a:cubicBezTo>
                    <a:cubicBezTo>
                      <a:pt x="984" y="2468"/>
                      <a:pt x="982" y="2454"/>
                      <a:pt x="991" y="2454"/>
                    </a:cubicBezTo>
                    <a:cubicBezTo>
                      <a:pt x="993" y="2454"/>
                      <a:pt x="995" y="2455"/>
                      <a:pt x="998" y="2456"/>
                    </a:cubicBezTo>
                    <a:cubicBezTo>
                      <a:pt x="1028" y="2514"/>
                      <a:pt x="968" y="2491"/>
                      <a:pt x="975" y="2542"/>
                    </a:cubicBezTo>
                    <a:cubicBezTo>
                      <a:pt x="977" y="2544"/>
                      <a:pt x="979" y="2545"/>
                      <a:pt x="981" y="2545"/>
                    </a:cubicBezTo>
                    <a:cubicBezTo>
                      <a:pt x="990" y="2545"/>
                      <a:pt x="990" y="2521"/>
                      <a:pt x="996" y="2521"/>
                    </a:cubicBezTo>
                    <a:cubicBezTo>
                      <a:pt x="999" y="2521"/>
                      <a:pt x="1003" y="2528"/>
                      <a:pt x="1012" y="2546"/>
                    </a:cubicBezTo>
                    <a:cubicBezTo>
                      <a:pt x="995" y="2505"/>
                      <a:pt x="1005" y="2502"/>
                      <a:pt x="1019" y="2502"/>
                    </a:cubicBezTo>
                    <a:cubicBezTo>
                      <a:pt x="1030" y="2502"/>
                      <a:pt x="1051" y="2500"/>
                      <a:pt x="1044" y="2463"/>
                    </a:cubicBezTo>
                    <a:lnTo>
                      <a:pt x="1044" y="2463"/>
                    </a:lnTo>
                    <a:lnTo>
                      <a:pt x="1065" y="2498"/>
                    </a:lnTo>
                    <a:cubicBezTo>
                      <a:pt x="1065" y="2488"/>
                      <a:pt x="1065" y="2468"/>
                      <a:pt x="1072" y="2465"/>
                    </a:cubicBezTo>
                    <a:lnTo>
                      <a:pt x="1086" y="2514"/>
                    </a:lnTo>
                    <a:cubicBezTo>
                      <a:pt x="1085" y="2498"/>
                      <a:pt x="1092" y="2494"/>
                      <a:pt x="1103" y="2494"/>
                    </a:cubicBezTo>
                    <a:cubicBezTo>
                      <a:pt x="1114" y="2494"/>
                      <a:pt x="1129" y="2499"/>
                      <a:pt x="1140" y="2499"/>
                    </a:cubicBezTo>
                    <a:cubicBezTo>
                      <a:pt x="1149" y="2499"/>
                      <a:pt x="1156" y="2496"/>
                      <a:pt x="1158" y="2486"/>
                    </a:cubicBezTo>
                    <a:lnTo>
                      <a:pt x="1158" y="2486"/>
                    </a:lnTo>
                    <a:cubicBezTo>
                      <a:pt x="1150" y="2491"/>
                      <a:pt x="1143" y="2493"/>
                      <a:pt x="1138" y="2493"/>
                    </a:cubicBezTo>
                    <a:cubicBezTo>
                      <a:pt x="1115" y="2493"/>
                      <a:pt x="1114" y="2452"/>
                      <a:pt x="1086" y="2442"/>
                    </a:cubicBezTo>
                    <a:cubicBezTo>
                      <a:pt x="1090" y="2426"/>
                      <a:pt x="1097" y="2420"/>
                      <a:pt x="1106" y="2420"/>
                    </a:cubicBezTo>
                    <a:cubicBezTo>
                      <a:pt x="1129" y="2420"/>
                      <a:pt x="1165" y="2465"/>
                      <a:pt x="1197" y="2465"/>
                    </a:cubicBezTo>
                    <a:cubicBezTo>
                      <a:pt x="1205" y="2465"/>
                      <a:pt x="1213" y="2462"/>
                      <a:pt x="1221" y="2453"/>
                    </a:cubicBezTo>
                    <a:lnTo>
                      <a:pt x="1221" y="2453"/>
                    </a:lnTo>
                    <a:cubicBezTo>
                      <a:pt x="1219" y="2455"/>
                      <a:pt x="1216" y="2455"/>
                      <a:pt x="1212" y="2455"/>
                    </a:cubicBezTo>
                    <a:cubicBezTo>
                      <a:pt x="1200" y="2455"/>
                      <a:pt x="1181" y="2447"/>
                      <a:pt x="1181" y="2430"/>
                    </a:cubicBezTo>
                    <a:cubicBezTo>
                      <a:pt x="1184" y="2430"/>
                      <a:pt x="1188" y="2430"/>
                      <a:pt x="1191" y="2430"/>
                    </a:cubicBezTo>
                    <a:cubicBezTo>
                      <a:pt x="1208" y="2430"/>
                      <a:pt x="1223" y="2434"/>
                      <a:pt x="1239" y="2442"/>
                    </a:cubicBezTo>
                    <a:cubicBezTo>
                      <a:pt x="1271" y="2407"/>
                      <a:pt x="1209" y="2414"/>
                      <a:pt x="1211" y="2384"/>
                    </a:cubicBezTo>
                    <a:lnTo>
                      <a:pt x="1211" y="2384"/>
                    </a:lnTo>
                    <a:cubicBezTo>
                      <a:pt x="1219" y="2389"/>
                      <a:pt x="1223" y="2391"/>
                      <a:pt x="1227" y="2391"/>
                    </a:cubicBezTo>
                    <a:cubicBezTo>
                      <a:pt x="1241" y="2391"/>
                      <a:pt x="1216" y="2350"/>
                      <a:pt x="1220" y="2333"/>
                    </a:cubicBezTo>
                    <a:lnTo>
                      <a:pt x="1220" y="2333"/>
                    </a:lnTo>
                    <a:lnTo>
                      <a:pt x="1248" y="2361"/>
                    </a:lnTo>
                    <a:cubicBezTo>
                      <a:pt x="1306" y="2347"/>
                      <a:pt x="1204" y="2291"/>
                      <a:pt x="1260" y="2287"/>
                    </a:cubicBezTo>
                    <a:lnTo>
                      <a:pt x="1260" y="2287"/>
                    </a:lnTo>
                    <a:lnTo>
                      <a:pt x="1281" y="2338"/>
                    </a:lnTo>
                    <a:lnTo>
                      <a:pt x="1290" y="2312"/>
                    </a:lnTo>
                    <a:lnTo>
                      <a:pt x="1318" y="2349"/>
                    </a:lnTo>
                    <a:cubicBezTo>
                      <a:pt x="1318" y="2308"/>
                      <a:pt x="1329" y="2308"/>
                      <a:pt x="1357" y="2298"/>
                    </a:cubicBezTo>
                    <a:cubicBezTo>
                      <a:pt x="1334" y="2282"/>
                      <a:pt x="1311" y="2245"/>
                      <a:pt x="1325" y="2229"/>
                    </a:cubicBezTo>
                    <a:lnTo>
                      <a:pt x="1325" y="2229"/>
                    </a:lnTo>
                    <a:cubicBezTo>
                      <a:pt x="1345" y="2234"/>
                      <a:pt x="1347" y="2247"/>
                      <a:pt x="1353" y="2247"/>
                    </a:cubicBezTo>
                    <a:cubicBezTo>
                      <a:pt x="1356" y="2247"/>
                      <a:pt x="1360" y="2244"/>
                      <a:pt x="1366" y="2236"/>
                    </a:cubicBezTo>
                    <a:cubicBezTo>
                      <a:pt x="1375" y="2252"/>
                      <a:pt x="1388" y="2273"/>
                      <a:pt x="1374" y="2273"/>
                    </a:cubicBezTo>
                    <a:cubicBezTo>
                      <a:pt x="1370" y="2273"/>
                      <a:pt x="1365" y="2272"/>
                      <a:pt x="1357" y="2268"/>
                    </a:cubicBezTo>
                    <a:lnTo>
                      <a:pt x="1357" y="2268"/>
                    </a:lnTo>
                    <a:cubicBezTo>
                      <a:pt x="1366" y="2280"/>
                      <a:pt x="1371" y="2291"/>
                      <a:pt x="1378" y="2301"/>
                    </a:cubicBezTo>
                    <a:cubicBezTo>
                      <a:pt x="1381" y="2301"/>
                      <a:pt x="1384" y="2302"/>
                      <a:pt x="1386" y="2302"/>
                    </a:cubicBezTo>
                    <a:cubicBezTo>
                      <a:pt x="1411" y="2302"/>
                      <a:pt x="1416" y="2274"/>
                      <a:pt x="1424" y="2266"/>
                    </a:cubicBezTo>
                    <a:lnTo>
                      <a:pt x="1424" y="2266"/>
                    </a:lnTo>
                    <a:cubicBezTo>
                      <a:pt x="1420" y="2268"/>
                      <a:pt x="1413" y="2271"/>
                      <a:pt x="1408" y="2271"/>
                    </a:cubicBezTo>
                    <a:cubicBezTo>
                      <a:pt x="1408" y="2271"/>
                      <a:pt x="1408" y="2252"/>
                      <a:pt x="1403" y="2233"/>
                    </a:cubicBezTo>
                    <a:cubicBezTo>
                      <a:pt x="1401" y="2217"/>
                      <a:pt x="1399" y="2199"/>
                      <a:pt x="1399" y="2199"/>
                    </a:cubicBezTo>
                    <a:lnTo>
                      <a:pt x="1399" y="2199"/>
                    </a:lnTo>
                    <a:cubicBezTo>
                      <a:pt x="1417" y="2203"/>
                      <a:pt x="1422" y="2215"/>
                      <a:pt x="1427" y="2229"/>
                    </a:cubicBezTo>
                    <a:cubicBezTo>
                      <a:pt x="1429" y="2220"/>
                      <a:pt x="1420" y="2201"/>
                      <a:pt x="1427" y="2189"/>
                    </a:cubicBezTo>
                    <a:lnTo>
                      <a:pt x="1427" y="2189"/>
                    </a:lnTo>
                    <a:cubicBezTo>
                      <a:pt x="1447" y="2212"/>
                      <a:pt x="1475" y="2233"/>
                      <a:pt x="1473" y="2258"/>
                    </a:cubicBezTo>
                    <a:lnTo>
                      <a:pt x="1473" y="2258"/>
                    </a:lnTo>
                    <a:lnTo>
                      <a:pt x="1478" y="2201"/>
                    </a:lnTo>
                    <a:cubicBezTo>
                      <a:pt x="1489" y="2208"/>
                      <a:pt x="1522" y="2208"/>
                      <a:pt x="1529" y="2220"/>
                    </a:cubicBezTo>
                    <a:cubicBezTo>
                      <a:pt x="1561" y="2213"/>
                      <a:pt x="1519" y="2134"/>
                      <a:pt x="1561" y="2124"/>
                    </a:cubicBezTo>
                    <a:cubicBezTo>
                      <a:pt x="1556" y="2118"/>
                      <a:pt x="1554" y="2111"/>
                      <a:pt x="1554" y="2104"/>
                    </a:cubicBezTo>
                    <a:cubicBezTo>
                      <a:pt x="1580" y="2085"/>
                      <a:pt x="1631" y="2087"/>
                      <a:pt x="1617" y="2029"/>
                    </a:cubicBezTo>
                    <a:lnTo>
                      <a:pt x="1617" y="2029"/>
                    </a:lnTo>
                    <a:lnTo>
                      <a:pt x="1679" y="2041"/>
                    </a:lnTo>
                    <a:cubicBezTo>
                      <a:pt x="1686" y="2009"/>
                      <a:pt x="1600" y="2027"/>
                      <a:pt x="1610" y="1974"/>
                    </a:cubicBezTo>
                    <a:cubicBezTo>
                      <a:pt x="1610" y="1964"/>
                      <a:pt x="1614" y="1960"/>
                      <a:pt x="1620" y="1960"/>
                    </a:cubicBezTo>
                    <a:cubicBezTo>
                      <a:pt x="1635" y="1960"/>
                      <a:pt x="1664" y="1988"/>
                      <a:pt x="1679" y="1988"/>
                    </a:cubicBezTo>
                    <a:cubicBezTo>
                      <a:pt x="1665" y="1958"/>
                      <a:pt x="1626" y="1904"/>
                      <a:pt x="1684" y="1900"/>
                    </a:cubicBezTo>
                    <a:lnTo>
                      <a:pt x="1684" y="1900"/>
                    </a:lnTo>
                    <a:cubicBezTo>
                      <a:pt x="1689" y="1913"/>
                      <a:pt x="1677" y="1918"/>
                      <a:pt x="1677" y="1930"/>
                    </a:cubicBezTo>
                    <a:lnTo>
                      <a:pt x="1716" y="1923"/>
                    </a:lnTo>
                    <a:cubicBezTo>
                      <a:pt x="1751" y="1971"/>
                      <a:pt x="1721" y="1983"/>
                      <a:pt x="1774" y="1985"/>
                    </a:cubicBezTo>
                    <a:cubicBezTo>
                      <a:pt x="1677" y="1930"/>
                      <a:pt x="1814" y="1893"/>
                      <a:pt x="1712" y="1842"/>
                    </a:cubicBezTo>
                    <a:lnTo>
                      <a:pt x="1740" y="1839"/>
                    </a:lnTo>
                    <a:lnTo>
                      <a:pt x="1740" y="1839"/>
                    </a:lnTo>
                    <a:cubicBezTo>
                      <a:pt x="1737" y="1842"/>
                      <a:pt x="1744" y="1846"/>
                      <a:pt x="1740" y="1849"/>
                    </a:cubicBezTo>
                    <a:cubicBezTo>
                      <a:pt x="1804" y="1844"/>
                      <a:pt x="1675" y="1795"/>
                      <a:pt x="1707" y="1767"/>
                    </a:cubicBezTo>
                    <a:cubicBezTo>
                      <a:pt x="1713" y="1763"/>
                      <a:pt x="1720" y="1761"/>
                      <a:pt x="1727" y="1761"/>
                    </a:cubicBezTo>
                    <a:cubicBezTo>
                      <a:pt x="1735" y="1761"/>
                      <a:pt x="1743" y="1764"/>
                      <a:pt x="1749" y="1770"/>
                    </a:cubicBezTo>
                    <a:lnTo>
                      <a:pt x="1735" y="1733"/>
                    </a:lnTo>
                    <a:cubicBezTo>
                      <a:pt x="1736" y="1731"/>
                      <a:pt x="1738" y="1730"/>
                      <a:pt x="1740" y="1730"/>
                    </a:cubicBezTo>
                    <a:cubicBezTo>
                      <a:pt x="1746" y="1730"/>
                      <a:pt x="1753" y="1734"/>
                      <a:pt x="1754" y="1739"/>
                    </a:cubicBezTo>
                    <a:lnTo>
                      <a:pt x="1754" y="1739"/>
                    </a:lnTo>
                    <a:lnTo>
                      <a:pt x="1763" y="1696"/>
                    </a:lnTo>
                    <a:lnTo>
                      <a:pt x="1765" y="1696"/>
                    </a:lnTo>
                    <a:cubicBezTo>
                      <a:pt x="1751" y="1684"/>
                      <a:pt x="1730" y="1658"/>
                      <a:pt x="1723" y="1647"/>
                    </a:cubicBezTo>
                    <a:cubicBezTo>
                      <a:pt x="1726" y="1646"/>
                      <a:pt x="1728" y="1645"/>
                      <a:pt x="1730" y="1645"/>
                    </a:cubicBezTo>
                    <a:cubicBezTo>
                      <a:pt x="1740" y="1645"/>
                      <a:pt x="1735" y="1658"/>
                      <a:pt x="1746" y="1658"/>
                    </a:cubicBezTo>
                    <a:cubicBezTo>
                      <a:pt x="1742" y="1647"/>
                      <a:pt x="1735" y="1635"/>
                      <a:pt x="1728" y="1626"/>
                    </a:cubicBezTo>
                    <a:cubicBezTo>
                      <a:pt x="1760" y="1626"/>
                      <a:pt x="1781" y="1649"/>
                      <a:pt x="1770" y="1670"/>
                    </a:cubicBezTo>
                    <a:cubicBezTo>
                      <a:pt x="1777" y="1670"/>
                      <a:pt x="1783" y="1671"/>
                      <a:pt x="1789" y="1671"/>
                    </a:cubicBezTo>
                    <a:cubicBezTo>
                      <a:pt x="1865" y="1671"/>
                      <a:pt x="1779" y="1645"/>
                      <a:pt x="1811" y="1619"/>
                    </a:cubicBezTo>
                    <a:lnTo>
                      <a:pt x="1811" y="1619"/>
                    </a:lnTo>
                    <a:cubicBezTo>
                      <a:pt x="1810" y="1619"/>
                      <a:pt x="1809" y="1619"/>
                      <a:pt x="1808" y="1619"/>
                    </a:cubicBezTo>
                    <a:cubicBezTo>
                      <a:pt x="1807" y="1619"/>
                      <a:pt x="1806" y="1619"/>
                      <a:pt x="1804" y="1619"/>
                    </a:cubicBezTo>
                    <a:cubicBezTo>
                      <a:pt x="1761" y="1601"/>
                      <a:pt x="1783" y="1601"/>
                      <a:pt x="1799" y="1592"/>
                    </a:cubicBezTo>
                    <a:lnTo>
                      <a:pt x="1799" y="1592"/>
                    </a:lnTo>
                    <a:cubicBezTo>
                      <a:pt x="1801" y="1593"/>
                      <a:pt x="1802" y="1595"/>
                      <a:pt x="1804" y="1596"/>
                    </a:cubicBezTo>
                    <a:lnTo>
                      <a:pt x="1804" y="1596"/>
                    </a:lnTo>
                    <a:cubicBezTo>
                      <a:pt x="1802" y="1594"/>
                      <a:pt x="1801" y="1593"/>
                      <a:pt x="1800" y="1591"/>
                    </a:cubicBezTo>
                    <a:lnTo>
                      <a:pt x="1800" y="1591"/>
                    </a:lnTo>
                    <a:cubicBezTo>
                      <a:pt x="1800" y="1591"/>
                      <a:pt x="1799" y="1591"/>
                      <a:pt x="1799" y="1592"/>
                    </a:cubicBezTo>
                    <a:lnTo>
                      <a:pt x="1799" y="1592"/>
                    </a:lnTo>
                    <a:cubicBezTo>
                      <a:pt x="1799" y="1591"/>
                      <a:pt x="1798" y="1590"/>
                      <a:pt x="1797" y="1589"/>
                    </a:cubicBezTo>
                    <a:cubicBezTo>
                      <a:pt x="1809" y="1584"/>
                      <a:pt x="1816" y="1575"/>
                      <a:pt x="1797" y="1556"/>
                    </a:cubicBezTo>
                    <a:lnTo>
                      <a:pt x="1797" y="1556"/>
                    </a:lnTo>
                    <a:cubicBezTo>
                      <a:pt x="1806" y="1558"/>
                      <a:pt x="1812" y="1559"/>
                      <a:pt x="1817" y="1559"/>
                    </a:cubicBezTo>
                    <a:cubicBezTo>
                      <a:pt x="1837" y="1559"/>
                      <a:pt x="1833" y="1546"/>
                      <a:pt x="1835" y="1531"/>
                    </a:cubicBezTo>
                    <a:lnTo>
                      <a:pt x="1835" y="1531"/>
                    </a:lnTo>
                    <a:lnTo>
                      <a:pt x="1888" y="1543"/>
                    </a:lnTo>
                    <a:cubicBezTo>
                      <a:pt x="1876" y="1519"/>
                      <a:pt x="1848" y="1515"/>
                      <a:pt x="1830" y="1499"/>
                    </a:cubicBezTo>
                    <a:cubicBezTo>
                      <a:pt x="1836" y="1484"/>
                      <a:pt x="1858" y="1482"/>
                      <a:pt x="1883" y="1482"/>
                    </a:cubicBezTo>
                    <a:cubicBezTo>
                      <a:pt x="1894" y="1482"/>
                      <a:pt x="1905" y="1482"/>
                      <a:pt x="1916" y="1482"/>
                    </a:cubicBezTo>
                    <a:cubicBezTo>
                      <a:pt x="1921" y="1471"/>
                      <a:pt x="1916" y="1468"/>
                      <a:pt x="1907" y="1468"/>
                    </a:cubicBezTo>
                    <a:cubicBezTo>
                      <a:pt x="1897" y="1468"/>
                      <a:pt x="1882" y="1471"/>
                      <a:pt x="1869" y="1471"/>
                    </a:cubicBezTo>
                    <a:cubicBezTo>
                      <a:pt x="1856" y="1471"/>
                      <a:pt x="1845" y="1468"/>
                      <a:pt x="1844" y="1452"/>
                    </a:cubicBezTo>
                    <a:cubicBezTo>
                      <a:pt x="1869" y="1427"/>
                      <a:pt x="1851" y="1401"/>
                      <a:pt x="1821" y="1362"/>
                    </a:cubicBezTo>
                    <a:cubicBezTo>
                      <a:pt x="1826" y="1357"/>
                      <a:pt x="1832" y="1355"/>
                      <a:pt x="1836" y="1355"/>
                    </a:cubicBezTo>
                    <a:cubicBezTo>
                      <a:pt x="1846" y="1355"/>
                      <a:pt x="1854" y="1363"/>
                      <a:pt x="1863" y="1363"/>
                    </a:cubicBezTo>
                    <a:cubicBezTo>
                      <a:pt x="1865" y="1363"/>
                      <a:pt x="1867" y="1363"/>
                      <a:pt x="1869" y="1362"/>
                    </a:cubicBezTo>
                    <a:lnTo>
                      <a:pt x="1828" y="1341"/>
                    </a:lnTo>
                    <a:cubicBezTo>
                      <a:pt x="1828" y="1339"/>
                      <a:pt x="1831" y="1338"/>
                      <a:pt x="1834" y="1338"/>
                    </a:cubicBezTo>
                    <a:cubicBezTo>
                      <a:pt x="1839" y="1338"/>
                      <a:pt x="1846" y="1340"/>
                      <a:pt x="1848" y="1341"/>
                    </a:cubicBezTo>
                    <a:cubicBezTo>
                      <a:pt x="1835" y="1322"/>
                      <a:pt x="1795" y="1336"/>
                      <a:pt x="1781" y="1311"/>
                    </a:cubicBezTo>
                    <a:cubicBezTo>
                      <a:pt x="1723" y="1304"/>
                      <a:pt x="1872" y="1262"/>
                      <a:pt x="1802" y="1232"/>
                    </a:cubicBezTo>
                    <a:cubicBezTo>
                      <a:pt x="1806" y="1230"/>
                      <a:pt x="1810" y="1229"/>
                      <a:pt x="1815" y="1229"/>
                    </a:cubicBezTo>
                    <a:cubicBezTo>
                      <a:pt x="1825" y="1229"/>
                      <a:pt x="1836" y="1232"/>
                      <a:pt x="1848" y="1232"/>
                    </a:cubicBezTo>
                    <a:cubicBezTo>
                      <a:pt x="1851" y="1232"/>
                      <a:pt x="1853" y="1232"/>
                      <a:pt x="1855" y="1232"/>
                    </a:cubicBezTo>
                    <a:cubicBezTo>
                      <a:pt x="1830" y="1204"/>
                      <a:pt x="1795" y="1183"/>
                      <a:pt x="1760" y="1169"/>
                    </a:cubicBezTo>
                    <a:lnTo>
                      <a:pt x="1793" y="1139"/>
                    </a:lnTo>
                    <a:lnTo>
                      <a:pt x="1793" y="1139"/>
                    </a:lnTo>
                    <a:cubicBezTo>
                      <a:pt x="1780" y="1147"/>
                      <a:pt x="1766" y="1150"/>
                      <a:pt x="1752" y="1150"/>
                    </a:cubicBezTo>
                    <a:cubicBezTo>
                      <a:pt x="1722" y="1150"/>
                      <a:pt x="1689" y="1136"/>
                      <a:pt x="1661" y="1125"/>
                    </a:cubicBezTo>
                    <a:cubicBezTo>
                      <a:pt x="1642" y="1135"/>
                      <a:pt x="1626" y="1144"/>
                      <a:pt x="1619" y="1146"/>
                    </a:cubicBezTo>
                    <a:lnTo>
                      <a:pt x="1584" y="1118"/>
                    </a:lnTo>
                    <a:cubicBezTo>
                      <a:pt x="1594" y="1115"/>
                      <a:pt x="1605" y="1114"/>
                      <a:pt x="1616" y="1114"/>
                    </a:cubicBezTo>
                    <a:cubicBezTo>
                      <a:pt x="1622" y="1114"/>
                      <a:pt x="1629" y="1114"/>
                      <a:pt x="1635" y="1116"/>
                    </a:cubicBezTo>
                    <a:cubicBezTo>
                      <a:pt x="1631" y="1114"/>
                      <a:pt x="1626" y="1114"/>
                      <a:pt x="1621" y="1111"/>
                    </a:cubicBezTo>
                    <a:cubicBezTo>
                      <a:pt x="1639" y="1104"/>
                      <a:pt x="1657" y="1099"/>
                      <a:pt x="1676" y="1099"/>
                    </a:cubicBezTo>
                    <a:cubicBezTo>
                      <a:pt x="1685" y="1099"/>
                      <a:pt x="1694" y="1100"/>
                      <a:pt x="1702" y="1102"/>
                    </a:cubicBezTo>
                    <a:lnTo>
                      <a:pt x="1672" y="1121"/>
                    </a:lnTo>
                    <a:cubicBezTo>
                      <a:pt x="1691" y="1123"/>
                      <a:pt x="1711" y="1125"/>
                      <a:pt x="1731" y="1125"/>
                    </a:cubicBezTo>
                    <a:cubicBezTo>
                      <a:pt x="1746" y="1125"/>
                      <a:pt x="1760" y="1124"/>
                      <a:pt x="1774" y="1123"/>
                    </a:cubicBezTo>
                    <a:cubicBezTo>
                      <a:pt x="1767" y="1121"/>
                      <a:pt x="1760" y="1116"/>
                      <a:pt x="1758" y="1111"/>
                    </a:cubicBezTo>
                    <a:lnTo>
                      <a:pt x="1758" y="1111"/>
                    </a:lnTo>
                    <a:cubicBezTo>
                      <a:pt x="1762" y="1113"/>
                      <a:pt x="1765" y="1113"/>
                      <a:pt x="1769" y="1113"/>
                    </a:cubicBezTo>
                    <a:cubicBezTo>
                      <a:pt x="1772" y="1113"/>
                      <a:pt x="1775" y="1113"/>
                      <a:pt x="1779" y="1111"/>
                    </a:cubicBezTo>
                    <a:cubicBezTo>
                      <a:pt x="1786" y="1109"/>
                      <a:pt x="1772" y="1107"/>
                      <a:pt x="1758" y="1104"/>
                    </a:cubicBezTo>
                    <a:lnTo>
                      <a:pt x="1816" y="1088"/>
                    </a:lnTo>
                    <a:lnTo>
                      <a:pt x="1793" y="1088"/>
                    </a:lnTo>
                    <a:lnTo>
                      <a:pt x="1821" y="1033"/>
                    </a:lnTo>
                    <a:cubicBezTo>
                      <a:pt x="1753" y="1009"/>
                      <a:pt x="1661" y="1000"/>
                      <a:pt x="1624" y="958"/>
                    </a:cubicBezTo>
                    <a:cubicBezTo>
                      <a:pt x="1670" y="958"/>
                      <a:pt x="1693" y="944"/>
                      <a:pt x="1744" y="931"/>
                    </a:cubicBezTo>
                    <a:lnTo>
                      <a:pt x="1744" y="931"/>
                    </a:lnTo>
                    <a:cubicBezTo>
                      <a:pt x="1693" y="958"/>
                      <a:pt x="1776" y="965"/>
                      <a:pt x="1772" y="995"/>
                    </a:cubicBezTo>
                    <a:lnTo>
                      <a:pt x="1772" y="995"/>
                    </a:lnTo>
                    <a:cubicBezTo>
                      <a:pt x="1774" y="983"/>
                      <a:pt x="1790" y="978"/>
                      <a:pt x="1802" y="978"/>
                    </a:cubicBezTo>
                    <a:cubicBezTo>
                      <a:pt x="1805" y="978"/>
                      <a:pt x="1807" y="979"/>
                      <a:pt x="1809" y="979"/>
                    </a:cubicBezTo>
                    <a:lnTo>
                      <a:pt x="1779" y="961"/>
                    </a:lnTo>
                    <a:lnTo>
                      <a:pt x="1746" y="942"/>
                    </a:lnTo>
                    <a:cubicBezTo>
                      <a:pt x="1788" y="933"/>
                      <a:pt x="1777" y="924"/>
                      <a:pt x="1788" y="905"/>
                    </a:cubicBezTo>
                    <a:lnTo>
                      <a:pt x="1788" y="905"/>
                    </a:lnTo>
                    <a:cubicBezTo>
                      <a:pt x="1770" y="912"/>
                      <a:pt x="1757" y="915"/>
                      <a:pt x="1747" y="915"/>
                    </a:cubicBezTo>
                    <a:cubicBezTo>
                      <a:pt x="1713" y="915"/>
                      <a:pt x="1716" y="882"/>
                      <a:pt x="1691" y="875"/>
                    </a:cubicBezTo>
                    <a:cubicBezTo>
                      <a:pt x="1702" y="870"/>
                      <a:pt x="1714" y="867"/>
                      <a:pt x="1724" y="867"/>
                    </a:cubicBezTo>
                    <a:cubicBezTo>
                      <a:pt x="1737" y="867"/>
                      <a:pt x="1748" y="872"/>
                      <a:pt x="1749" y="887"/>
                    </a:cubicBezTo>
                    <a:cubicBezTo>
                      <a:pt x="1800" y="840"/>
                      <a:pt x="1644" y="881"/>
                      <a:pt x="1683" y="841"/>
                    </a:cubicBezTo>
                    <a:lnTo>
                      <a:pt x="1683" y="841"/>
                    </a:lnTo>
                    <a:cubicBezTo>
                      <a:pt x="1684" y="842"/>
                      <a:pt x="1685" y="843"/>
                      <a:pt x="1686" y="843"/>
                    </a:cubicBezTo>
                    <a:lnTo>
                      <a:pt x="1686" y="843"/>
                    </a:lnTo>
                    <a:cubicBezTo>
                      <a:pt x="1685" y="842"/>
                      <a:pt x="1685" y="841"/>
                      <a:pt x="1684" y="840"/>
                    </a:cubicBezTo>
                    <a:lnTo>
                      <a:pt x="1684" y="840"/>
                    </a:lnTo>
                    <a:cubicBezTo>
                      <a:pt x="1684" y="840"/>
                      <a:pt x="1683" y="841"/>
                      <a:pt x="1683" y="841"/>
                    </a:cubicBezTo>
                    <a:lnTo>
                      <a:pt x="1683" y="841"/>
                    </a:lnTo>
                    <a:cubicBezTo>
                      <a:pt x="1673" y="828"/>
                      <a:pt x="1680" y="805"/>
                      <a:pt x="1700" y="805"/>
                    </a:cubicBezTo>
                    <a:cubicBezTo>
                      <a:pt x="1701" y="805"/>
                      <a:pt x="1702" y="805"/>
                      <a:pt x="1702" y="805"/>
                    </a:cubicBezTo>
                    <a:lnTo>
                      <a:pt x="1705" y="810"/>
                    </a:lnTo>
                    <a:cubicBezTo>
                      <a:pt x="1701" y="774"/>
                      <a:pt x="1666" y="717"/>
                      <a:pt x="1614" y="717"/>
                    </a:cubicBezTo>
                    <a:cubicBezTo>
                      <a:pt x="1606" y="717"/>
                      <a:pt x="1598" y="718"/>
                      <a:pt x="1590" y="721"/>
                    </a:cubicBezTo>
                    <a:lnTo>
                      <a:pt x="1590" y="721"/>
                    </a:lnTo>
                    <a:cubicBezTo>
                      <a:pt x="1605" y="715"/>
                      <a:pt x="1667" y="691"/>
                      <a:pt x="1682" y="687"/>
                    </a:cubicBezTo>
                    <a:lnTo>
                      <a:pt x="1682" y="687"/>
                    </a:lnTo>
                    <a:cubicBezTo>
                      <a:pt x="1682" y="687"/>
                      <a:pt x="1617" y="696"/>
                      <a:pt x="1556" y="708"/>
                    </a:cubicBezTo>
                    <a:cubicBezTo>
                      <a:pt x="1494" y="720"/>
                      <a:pt x="1434" y="734"/>
                      <a:pt x="1434" y="734"/>
                    </a:cubicBezTo>
                    <a:cubicBezTo>
                      <a:pt x="1487" y="712"/>
                      <a:pt x="1591" y="635"/>
                      <a:pt x="1643" y="635"/>
                    </a:cubicBezTo>
                    <a:cubicBezTo>
                      <a:pt x="1647" y="635"/>
                      <a:pt x="1650" y="635"/>
                      <a:pt x="1654" y="636"/>
                    </a:cubicBezTo>
                    <a:cubicBezTo>
                      <a:pt x="1658" y="625"/>
                      <a:pt x="1661" y="606"/>
                      <a:pt x="1631" y="601"/>
                    </a:cubicBezTo>
                    <a:cubicBezTo>
                      <a:pt x="1626" y="610"/>
                      <a:pt x="1570" y="651"/>
                      <a:pt x="1554" y="651"/>
                    </a:cubicBezTo>
                    <a:cubicBezTo>
                      <a:pt x="1553" y="651"/>
                      <a:pt x="1552" y="651"/>
                      <a:pt x="1552" y="650"/>
                    </a:cubicBezTo>
                    <a:cubicBezTo>
                      <a:pt x="1598" y="600"/>
                      <a:pt x="1575" y="620"/>
                      <a:pt x="1609" y="568"/>
                    </a:cubicBezTo>
                    <a:lnTo>
                      <a:pt x="1609" y="568"/>
                    </a:lnTo>
                    <a:cubicBezTo>
                      <a:pt x="1599" y="581"/>
                      <a:pt x="1538" y="609"/>
                      <a:pt x="1517" y="609"/>
                    </a:cubicBezTo>
                    <a:cubicBezTo>
                      <a:pt x="1513" y="609"/>
                      <a:pt x="1511" y="608"/>
                      <a:pt x="1510" y="606"/>
                    </a:cubicBezTo>
                    <a:cubicBezTo>
                      <a:pt x="1538" y="587"/>
                      <a:pt x="1570" y="571"/>
                      <a:pt x="1600" y="557"/>
                    </a:cubicBezTo>
                    <a:lnTo>
                      <a:pt x="1600" y="557"/>
                    </a:lnTo>
                    <a:lnTo>
                      <a:pt x="1549" y="564"/>
                    </a:lnTo>
                    <a:lnTo>
                      <a:pt x="1498" y="574"/>
                    </a:lnTo>
                    <a:cubicBezTo>
                      <a:pt x="1533" y="560"/>
                      <a:pt x="1563" y="539"/>
                      <a:pt x="1587" y="511"/>
                    </a:cubicBezTo>
                    <a:lnTo>
                      <a:pt x="1587" y="511"/>
                    </a:lnTo>
                    <a:cubicBezTo>
                      <a:pt x="1585" y="513"/>
                      <a:pt x="1583" y="514"/>
                      <a:pt x="1581" y="514"/>
                    </a:cubicBezTo>
                    <a:cubicBezTo>
                      <a:pt x="1571" y="514"/>
                      <a:pt x="1566" y="482"/>
                      <a:pt x="1554" y="479"/>
                    </a:cubicBezTo>
                    <a:lnTo>
                      <a:pt x="1545" y="504"/>
                    </a:lnTo>
                    <a:cubicBezTo>
                      <a:pt x="1542" y="494"/>
                      <a:pt x="1534" y="491"/>
                      <a:pt x="1523" y="491"/>
                    </a:cubicBezTo>
                    <a:cubicBezTo>
                      <a:pt x="1492" y="491"/>
                      <a:pt x="1440" y="517"/>
                      <a:pt x="1409" y="517"/>
                    </a:cubicBezTo>
                    <a:cubicBezTo>
                      <a:pt x="1400" y="517"/>
                      <a:pt x="1393" y="515"/>
                      <a:pt x="1389" y="509"/>
                    </a:cubicBezTo>
                    <a:cubicBezTo>
                      <a:pt x="1408" y="502"/>
                      <a:pt x="1494" y="451"/>
                      <a:pt x="1489" y="425"/>
                    </a:cubicBezTo>
                    <a:lnTo>
                      <a:pt x="1489" y="425"/>
                    </a:lnTo>
                    <a:cubicBezTo>
                      <a:pt x="1443" y="444"/>
                      <a:pt x="1278" y="527"/>
                      <a:pt x="1227" y="530"/>
                    </a:cubicBezTo>
                    <a:lnTo>
                      <a:pt x="1246" y="506"/>
                    </a:lnTo>
                    <a:lnTo>
                      <a:pt x="1246" y="506"/>
                    </a:lnTo>
                    <a:lnTo>
                      <a:pt x="1204" y="509"/>
                    </a:lnTo>
                    <a:cubicBezTo>
                      <a:pt x="1292" y="462"/>
                      <a:pt x="1387" y="425"/>
                      <a:pt x="1485" y="402"/>
                    </a:cubicBezTo>
                    <a:cubicBezTo>
                      <a:pt x="1491" y="374"/>
                      <a:pt x="1508" y="379"/>
                      <a:pt x="1489" y="360"/>
                    </a:cubicBezTo>
                    <a:cubicBezTo>
                      <a:pt x="1495" y="350"/>
                      <a:pt x="1505" y="346"/>
                      <a:pt x="1516" y="346"/>
                    </a:cubicBezTo>
                    <a:cubicBezTo>
                      <a:pt x="1522" y="346"/>
                      <a:pt x="1529" y="347"/>
                      <a:pt x="1536" y="351"/>
                    </a:cubicBezTo>
                    <a:lnTo>
                      <a:pt x="1505" y="295"/>
                    </a:lnTo>
                    <a:cubicBezTo>
                      <a:pt x="1485" y="314"/>
                      <a:pt x="1466" y="315"/>
                      <a:pt x="1448" y="315"/>
                    </a:cubicBezTo>
                    <a:cubicBezTo>
                      <a:pt x="1447" y="315"/>
                      <a:pt x="1446" y="315"/>
                      <a:pt x="1445" y="315"/>
                    </a:cubicBezTo>
                    <a:cubicBezTo>
                      <a:pt x="1428" y="315"/>
                      <a:pt x="1413" y="315"/>
                      <a:pt x="1396" y="330"/>
                    </a:cubicBezTo>
                    <a:lnTo>
                      <a:pt x="1440" y="335"/>
                    </a:lnTo>
                    <a:lnTo>
                      <a:pt x="1485" y="339"/>
                    </a:lnTo>
                    <a:cubicBezTo>
                      <a:pt x="1454" y="366"/>
                      <a:pt x="1392" y="392"/>
                      <a:pt x="1352" y="392"/>
                    </a:cubicBezTo>
                    <a:cubicBezTo>
                      <a:pt x="1337" y="392"/>
                      <a:pt x="1325" y="388"/>
                      <a:pt x="1320" y="379"/>
                    </a:cubicBezTo>
                    <a:cubicBezTo>
                      <a:pt x="1329" y="358"/>
                      <a:pt x="1399" y="321"/>
                      <a:pt x="1413" y="307"/>
                    </a:cubicBezTo>
                    <a:lnTo>
                      <a:pt x="1413" y="307"/>
                    </a:lnTo>
                    <a:cubicBezTo>
                      <a:pt x="1408" y="309"/>
                      <a:pt x="1403" y="310"/>
                      <a:pt x="1398" y="310"/>
                    </a:cubicBezTo>
                    <a:cubicBezTo>
                      <a:pt x="1379" y="310"/>
                      <a:pt x="1359" y="300"/>
                      <a:pt x="1364" y="291"/>
                    </a:cubicBezTo>
                    <a:lnTo>
                      <a:pt x="1399" y="284"/>
                    </a:lnTo>
                    <a:cubicBezTo>
                      <a:pt x="1398" y="276"/>
                      <a:pt x="1393" y="274"/>
                      <a:pt x="1386" y="274"/>
                    </a:cubicBezTo>
                    <a:cubicBezTo>
                      <a:pt x="1375" y="274"/>
                      <a:pt x="1359" y="280"/>
                      <a:pt x="1347" y="280"/>
                    </a:cubicBezTo>
                    <a:cubicBezTo>
                      <a:pt x="1336" y="280"/>
                      <a:pt x="1329" y="274"/>
                      <a:pt x="1336" y="254"/>
                    </a:cubicBezTo>
                    <a:cubicBezTo>
                      <a:pt x="1332" y="246"/>
                      <a:pt x="1357" y="201"/>
                      <a:pt x="1348" y="201"/>
                    </a:cubicBezTo>
                    <a:cubicBezTo>
                      <a:pt x="1347" y="201"/>
                      <a:pt x="1345" y="202"/>
                      <a:pt x="1341" y="205"/>
                    </a:cubicBezTo>
                    <a:cubicBezTo>
                      <a:pt x="1281" y="288"/>
                      <a:pt x="1211" y="360"/>
                      <a:pt x="1132" y="425"/>
                    </a:cubicBezTo>
                    <a:cubicBezTo>
                      <a:pt x="1137" y="393"/>
                      <a:pt x="1144" y="358"/>
                      <a:pt x="1153" y="326"/>
                    </a:cubicBezTo>
                    <a:cubicBezTo>
                      <a:pt x="1176" y="281"/>
                      <a:pt x="1250" y="256"/>
                      <a:pt x="1269" y="217"/>
                    </a:cubicBezTo>
                    <a:lnTo>
                      <a:pt x="1269" y="217"/>
                    </a:lnTo>
                    <a:cubicBezTo>
                      <a:pt x="1260" y="226"/>
                      <a:pt x="1246" y="233"/>
                      <a:pt x="1232" y="237"/>
                    </a:cubicBezTo>
                    <a:cubicBezTo>
                      <a:pt x="1232" y="221"/>
                      <a:pt x="1269" y="205"/>
                      <a:pt x="1246" y="198"/>
                    </a:cubicBezTo>
                    <a:lnTo>
                      <a:pt x="1246" y="198"/>
                    </a:lnTo>
                    <a:cubicBezTo>
                      <a:pt x="1236" y="207"/>
                      <a:pt x="1230" y="210"/>
                      <a:pt x="1225" y="210"/>
                    </a:cubicBezTo>
                    <a:cubicBezTo>
                      <a:pt x="1216" y="210"/>
                      <a:pt x="1214" y="200"/>
                      <a:pt x="1212" y="200"/>
                    </a:cubicBezTo>
                    <a:cubicBezTo>
                      <a:pt x="1210" y="200"/>
                      <a:pt x="1209" y="206"/>
                      <a:pt x="1206" y="226"/>
                    </a:cubicBezTo>
                    <a:cubicBezTo>
                      <a:pt x="1181" y="226"/>
                      <a:pt x="1197" y="205"/>
                      <a:pt x="1176" y="191"/>
                    </a:cubicBezTo>
                    <a:cubicBezTo>
                      <a:pt x="1144" y="230"/>
                      <a:pt x="1102" y="258"/>
                      <a:pt x="1056" y="272"/>
                    </a:cubicBezTo>
                    <a:cubicBezTo>
                      <a:pt x="1063" y="263"/>
                      <a:pt x="1070" y="251"/>
                      <a:pt x="1077" y="237"/>
                    </a:cubicBezTo>
                    <a:cubicBezTo>
                      <a:pt x="1046" y="212"/>
                      <a:pt x="1042" y="179"/>
                      <a:pt x="1009" y="159"/>
                    </a:cubicBezTo>
                    <a:cubicBezTo>
                      <a:pt x="1014" y="145"/>
                      <a:pt x="1007" y="122"/>
                      <a:pt x="1028" y="108"/>
                    </a:cubicBezTo>
                    <a:lnTo>
                      <a:pt x="1028" y="108"/>
                    </a:lnTo>
                    <a:cubicBezTo>
                      <a:pt x="1018" y="111"/>
                      <a:pt x="1007" y="120"/>
                      <a:pt x="998" y="120"/>
                    </a:cubicBezTo>
                    <a:cubicBezTo>
                      <a:pt x="996" y="120"/>
                      <a:pt x="995" y="120"/>
                      <a:pt x="993" y="119"/>
                    </a:cubicBezTo>
                    <a:cubicBezTo>
                      <a:pt x="996" y="99"/>
                      <a:pt x="1000" y="96"/>
                      <a:pt x="1006" y="96"/>
                    </a:cubicBezTo>
                    <a:cubicBezTo>
                      <a:pt x="1009" y="96"/>
                      <a:pt x="1012" y="97"/>
                      <a:pt x="1015" y="97"/>
                    </a:cubicBezTo>
                    <a:cubicBezTo>
                      <a:pt x="1022" y="97"/>
                      <a:pt x="1030" y="93"/>
                      <a:pt x="1037" y="71"/>
                    </a:cubicBezTo>
                    <a:lnTo>
                      <a:pt x="1037" y="71"/>
                    </a:lnTo>
                    <a:cubicBezTo>
                      <a:pt x="1016" y="96"/>
                      <a:pt x="986" y="91"/>
                      <a:pt x="961" y="101"/>
                    </a:cubicBezTo>
                    <a:cubicBezTo>
                      <a:pt x="948" y="122"/>
                      <a:pt x="957" y="129"/>
                      <a:pt x="971" y="129"/>
                    </a:cubicBezTo>
                    <a:cubicBezTo>
                      <a:pt x="983" y="129"/>
                      <a:pt x="1001" y="124"/>
                      <a:pt x="1012" y="119"/>
                    </a:cubicBezTo>
                    <a:lnTo>
                      <a:pt x="1012" y="119"/>
                    </a:lnTo>
                    <a:cubicBezTo>
                      <a:pt x="977" y="175"/>
                      <a:pt x="921" y="212"/>
                      <a:pt x="856" y="224"/>
                    </a:cubicBezTo>
                    <a:cubicBezTo>
                      <a:pt x="821" y="219"/>
                      <a:pt x="865" y="184"/>
                      <a:pt x="860" y="184"/>
                    </a:cubicBezTo>
                    <a:cubicBezTo>
                      <a:pt x="860" y="184"/>
                      <a:pt x="859" y="184"/>
                      <a:pt x="859" y="184"/>
                    </a:cubicBezTo>
                    <a:cubicBezTo>
                      <a:pt x="852" y="177"/>
                      <a:pt x="843" y="174"/>
                      <a:pt x="835" y="174"/>
                    </a:cubicBezTo>
                    <a:cubicBezTo>
                      <a:pt x="806" y="174"/>
                      <a:pt x="772" y="206"/>
                      <a:pt x="751" y="206"/>
                    </a:cubicBezTo>
                    <a:cubicBezTo>
                      <a:pt x="741" y="206"/>
                      <a:pt x="734" y="199"/>
                      <a:pt x="731" y="182"/>
                    </a:cubicBezTo>
                    <a:cubicBezTo>
                      <a:pt x="743" y="135"/>
                      <a:pt x="784" y="115"/>
                      <a:pt x="803" y="87"/>
                    </a:cubicBezTo>
                    <a:cubicBezTo>
                      <a:pt x="833" y="89"/>
                      <a:pt x="817" y="131"/>
                      <a:pt x="831" y="140"/>
                    </a:cubicBezTo>
                    <a:lnTo>
                      <a:pt x="826" y="110"/>
                    </a:lnTo>
                    <a:cubicBezTo>
                      <a:pt x="832" y="107"/>
                      <a:pt x="838" y="106"/>
                      <a:pt x="844" y="106"/>
                    </a:cubicBezTo>
                    <a:cubicBezTo>
                      <a:pt x="855" y="106"/>
                      <a:pt x="863" y="110"/>
                      <a:pt x="863" y="119"/>
                    </a:cubicBezTo>
                    <a:cubicBezTo>
                      <a:pt x="873" y="80"/>
                      <a:pt x="784" y="57"/>
                      <a:pt x="7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12" name="Google Shape;11412;p50"/>
              <p:cNvSpPr/>
              <p:nvPr/>
            </p:nvSpPr>
            <p:spPr>
              <a:xfrm>
                <a:off x="774775" y="1628050"/>
                <a:ext cx="650" cy="450"/>
              </a:xfrm>
              <a:custGeom>
                <a:avLst/>
                <a:gdLst/>
                <a:ahLst/>
                <a:cxnLst/>
                <a:rect l="l" t="t" r="r" b="b"/>
                <a:pathLst>
                  <a:path w="26" h="18" extrusionOk="0">
                    <a:moveTo>
                      <a:pt x="16" y="1"/>
                    </a:moveTo>
                    <a:cubicBezTo>
                      <a:pt x="15" y="1"/>
                      <a:pt x="14" y="1"/>
                      <a:pt x="12" y="1"/>
                    </a:cubicBezTo>
                    <a:cubicBezTo>
                      <a:pt x="8" y="3"/>
                      <a:pt x="3" y="6"/>
                      <a:pt x="1" y="13"/>
                    </a:cubicBezTo>
                    <a:cubicBezTo>
                      <a:pt x="4" y="10"/>
                      <a:pt x="7" y="9"/>
                      <a:pt x="9" y="9"/>
                    </a:cubicBezTo>
                    <a:cubicBezTo>
                      <a:pt x="13" y="9"/>
                      <a:pt x="16" y="13"/>
                      <a:pt x="19" y="17"/>
                    </a:cubicBezTo>
                    <a:cubicBezTo>
                      <a:pt x="24" y="9"/>
                      <a:pt x="2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13" name="Google Shape;11413;p50"/>
              <p:cNvSpPr/>
              <p:nvPr/>
            </p:nvSpPr>
            <p:spPr>
              <a:xfrm>
                <a:off x="802375" y="1651250"/>
                <a:ext cx="550" cy="150"/>
              </a:xfrm>
              <a:custGeom>
                <a:avLst/>
                <a:gdLst/>
                <a:ahLst/>
                <a:cxnLst/>
                <a:rect l="l" t="t" r="r" b="b"/>
                <a:pathLst>
                  <a:path w="22" h="6" extrusionOk="0">
                    <a:moveTo>
                      <a:pt x="21" y="0"/>
                    </a:moveTo>
                    <a:cubicBezTo>
                      <a:pt x="14" y="3"/>
                      <a:pt x="7" y="3"/>
                      <a:pt x="0" y="5"/>
                    </a:cubicBezTo>
                    <a:cubicBezTo>
                      <a:pt x="2" y="6"/>
                      <a:pt x="4" y="6"/>
                      <a:pt x="6" y="6"/>
                    </a:cubicBezTo>
                    <a:cubicBezTo>
                      <a:pt x="11" y="6"/>
                      <a:pt x="16" y="4"/>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14" name="Google Shape;11414;p50"/>
              <p:cNvSpPr/>
              <p:nvPr/>
            </p:nvSpPr>
            <p:spPr>
              <a:xfrm>
                <a:off x="797150" y="1676450"/>
                <a:ext cx="150" cy="150"/>
              </a:xfrm>
              <a:custGeom>
                <a:avLst/>
                <a:gdLst/>
                <a:ahLst/>
                <a:cxnLst/>
                <a:rect l="l" t="t" r="r" b="b"/>
                <a:pathLst>
                  <a:path w="6" h="6" extrusionOk="0">
                    <a:moveTo>
                      <a:pt x="1" y="1"/>
                    </a:moveTo>
                    <a:cubicBezTo>
                      <a:pt x="1" y="3"/>
                      <a:pt x="3" y="3"/>
                      <a:pt x="5" y="5"/>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15" name="Google Shape;11415;p50"/>
              <p:cNvSpPr/>
              <p:nvPr/>
            </p:nvSpPr>
            <p:spPr>
              <a:xfrm>
                <a:off x="789800" y="1628175"/>
                <a:ext cx="250" cy="550"/>
              </a:xfrm>
              <a:custGeom>
                <a:avLst/>
                <a:gdLst/>
                <a:ahLst/>
                <a:cxnLst/>
                <a:rect l="l" t="t" r="r" b="b"/>
                <a:pathLst>
                  <a:path w="10" h="22" extrusionOk="0">
                    <a:moveTo>
                      <a:pt x="5" y="1"/>
                    </a:moveTo>
                    <a:cubicBezTo>
                      <a:pt x="5" y="8"/>
                      <a:pt x="3" y="15"/>
                      <a:pt x="0" y="22"/>
                    </a:cubicBezTo>
                    <a:cubicBezTo>
                      <a:pt x="7" y="17"/>
                      <a:pt x="10" y="8"/>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16" name="Google Shape;11416;p50"/>
              <p:cNvSpPr/>
              <p:nvPr/>
            </p:nvSpPr>
            <p:spPr>
              <a:xfrm>
                <a:off x="770600" y="1626200"/>
                <a:ext cx="625" cy="550"/>
              </a:xfrm>
              <a:custGeom>
                <a:avLst/>
                <a:gdLst/>
                <a:ahLst/>
                <a:cxnLst/>
                <a:rect l="l" t="t" r="r" b="b"/>
                <a:pathLst>
                  <a:path w="25" h="22" extrusionOk="0">
                    <a:moveTo>
                      <a:pt x="19" y="1"/>
                    </a:moveTo>
                    <a:cubicBezTo>
                      <a:pt x="14" y="6"/>
                      <a:pt x="8" y="15"/>
                      <a:pt x="4" y="16"/>
                    </a:cubicBezTo>
                    <a:lnTo>
                      <a:pt x="4" y="16"/>
                    </a:lnTo>
                    <a:lnTo>
                      <a:pt x="1" y="15"/>
                    </a:lnTo>
                    <a:lnTo>
                      <a:pt x="1" y="15"/>
                    </a:lnTo>
                    <a:cubicBezTo>
                      <a:pt x="2" y="16"/>
                      <a:pt x="2" y="16"/>
                      <a:pt x="3" y="16"/>
                    </a:cubicBezTo>
                    <a:cubicBezTo>
                      <a:pt x="4" y="16"/>
                      <a:pt x="4" y="16"/>
                      <a:pt x="4" y="16"/>
                    </a:cubicBezTo>
                    <a:lnTo>
                      <a:pt x="4" y="16"/>
                    </a:lnTo>
                    <a:lnTo>
                      <a:pt x="24" y="22"/>
                    </a:lnTo>
                    <a:cubicBezTo>
                      <a:pt x="15" y="17"/>
                      <a:pt x="19"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17" name="Google Shape;11417;p50"/>
              <p:cNvSpPr/>
              <p:nvPr/>
            </p:nvSpPr>
            <p:spPr>
              <a:xfrm>
                <a:off x="771550" y="1619400"/>
                <a:ext cx="650" cy="475"/>
              </a:xfrm>
              <a:custGeom>
                <a:avLst/>
                <a:gdLst/>
                <a:ahLst/>
                <a:cxnLst/>
                <a:rect l="l" t="t" r="r" b="b"/>
                <a:pathLst>
                  <a:path w="26" h="19" extrusionOk="0">
                    <a:moveTo>
                      <a:pt x="17" y="1"/>
                    </a:moveTo>
                    <a:cubicBezTo>
                      <a:pt x="16" y="1"/>
                      <a:pt x="15" y="1"/>
                      <a:pt x="14" y="2"/>
                    </a:cubicBezTo>
                    <a:lnTo>
                      <a:pt x="0" y="13"/>
                    </a:lnTo>
                    <a:cubicBezTo>
                      <a:pt x="3" y="17"/>
                      <a:pt x="7" y="18"/>
                      <a:pt x="11" y="18"/>
                    </a:cubicBezTo>
                    <a:cubicBezTo>
                      <a:pt x="19" y="18"/>
                      <a:pt x="26" y="13"/>
                      <a:pt x="26" y="4"/>
                    </a:cubicBezTo>
                    <a:cubicBezTo>
                      <a:pt x="20" y="4"/>
                      <a:pt x="20"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18" name="Google Shape;11418;p50"/>
              <p:cNvSpPr/>
              <p:nvPr/>
            </p:nvSpPr>
            <p:spPr>
              <a:xfrm>
                <a:off x="771550" y="1623250"/>
                <a:ext cx="1675" cy="725"/>
              </a:xfrm>
              <a:custGeom>
                <a:avLst/>
                <a:gdLst/>
                <a:ahLst/>
                <a:cxnLst/>
                <a:rect l="l" t="t" r="r" b="b"/>
                <a:pathLst>
                  <a:path w="67" h="29" extrusionOk="0">
                    <a:moveTo>
                      <a:pt x="35" y="1"/>
                    </a:moveTo>
                    <a:cubicBezTo>
                      <a:pt x="35" y="1"/>
                      <a:pt x="36" y="1"/>
                      <a:pt x="37" y="1"/>
                    </a:cubicBezTo>
                    <a:lnTo>
                      <a:pt x="37" y="1"/>
                    </a:lnTo>
                    <a:cubicBezTo>
                      <a:pt x="37" y="1"/>
                      <a:pt x="37" y="1"/>
                      <a:pt x="37" y="1"/>
                    </a:cubicBezTo>
                    <a:close/>
                    <a:moveTo>
                      <a:pt x="37" y="1"/>
                    </a:moveTo>
                    <a:cubicBezTo>
                      <a:pt x="0" y="28"/>
                      <a:pt x="21" y="28"/>
                      <a:pt x="44" y="28"/>
                    </a:cubicBezTo>
                    <a:cubicBezTo>
                      <a:pt x="66" y="6"/>
                      <a:pt x="50" y="3"/>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19" name="Google Shape;11419;p50"/>
              <p:cNvSpPr/>
              <p:nvPr/>
            </p:nvSpPr>
            <p:spPr>
              <a:xfrm>
                <a:off x="771700" y="1622975"/>
                <a:ext cx="675" cy="300"/>
              </a:xfrm>
              <a:custGeom>
                <a:avLst/>
                <a:gdLst/>
                <a:ahLst/>
                <a:cxnLst/>
                <a:rect l="l" t="t" r="r" b="b"/>
                <a:pathLst>
                  <a:path w="27" h="12" extrusionOk="0">
                    <a:moveTo>
                      <a:pt x="17" y="0"/>
                    </a:moveTo>
                    <a:cubicBezTo>
                      <a:pt x="1" y="12"/>
                      <a:pt x="17" y="7"/>
                      <a:pt x="26" y="9"/>
                    </a:cubicBezTo>
                    <a:cubicBezTo>
                      <a:pt x="22" y="7"/>
                      <a:pt x="17"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20" name="Google Shape;11420;p50"/>
              <p:cNvSpPr/>
              <p:nvPr/>
            </p:nvSpPr>
            <p:spPr>
              <a:xfrm>
                <a:off x="773050" y="1627800"/>
                <a:ext cx="1700" cy="725"/>
              </a:xfrm>
              <a:custGeom>
                <a:avLst/>
                <a:gdLst/>
                <a:ahLst/>
                <a:cxnLst/>
                <a:rect l="l" t="t" r="r" b="b"/>
                <a:pathLst>
                  <a:path w="68" h="29" extrusionOk="0">
                    <a:moveTo>
                      <a:pt x="34" y="0"/>
                    </a:moveTo>
                    <a:cubicBezTo>
                      <a:pt x="29" y="0"/>
                      <a:pt x="11" y="21"/>
                      <a:pt x="9" y="21"/>
                    </a:cubicBezTo>
                    <a:cubicBezTo>
                      <a:pt x="8" y="21"/>
                      <a:pt x="8" y="20"/>
                      <a:pt x="10" y="18"/>
                    </a:cubicBezTo>
                    <a:lnTo>
                      <a:pt x="10" y="18"/>
                    </a:lnTo>
                    <a:cubicBezTo>
                      <a:pt x="0" y="25"/>
                      <a:pt x="1" y="28"/>
                      <a:pt x="6" y="28"/>
                    </a:cubicBezTo>
                    <a:cubicBezTo>
                      <a:pt x="20" y="28"/>
                      <a:pt x="67" y="7"/>
                      <a:pt x="35" y="2"/>
                    </a:cubicBezTo>
                    <a:cubicBezTo>
                      <a:pt x="35" y="1"/>
                      <a:pt x="35"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21" name="Google Shape;11421;p50"/>
              <p:cNvSpPr/>
              <p:nvPr/>
            </p:nvSpPr>
            <p:spPr>
              <a:xfrm>
                <a:off x="773750" y="1621875"/>
                <a:ext cx="775" cy="825"/>
              </a:xfrm>
              <a:custGeom>
                <a:avLst/>
                <a:gdLst/>
                <a:ahLst/>
                <a:cxnLst/>
                <a:rect l="l" t="t" r="r" b="b"/>
                <a:pathLst>
                  <a:path w="31" h="33" extrusionOk="0">
                    <a:moveTo>
                      <a:pt x="28" y="0"/>
                    </a:moveTo>
                    <a:lnTo>
                      <a:pt x="0" y="32"/>
                    </a:lnTo>
                    <a:lnTo>
                      <a:pt x="30" y="14"/>
                    </a:lnTo>
                    <a:lnTo>
                      <a:pt x="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22" name="Google Shape;11422;p50"/>
              <p:cNvSpPr/>
              <p:nvPr/>
            </p:nvSpPr>
            <p:spPr>
              <a:xfrm>
                <a:off x="775250" y="1623600"/>
                <a:ext cx="600" cy="625"/>
              </a:xfrm>
              <a:custGeom>
                <a:avLst/>
                <a:gdLst/>
                <a:ahLst/>
                <a:cxnLst/>
                <a:rect l="l" t="t" r="r" b="b"/>
                <a:pathLst>
                  <a:path w="24" h="25" extrusionOk="0">
                    <a:moveTo>
                      <a:pt x="14" y="1"/>
                    </a:moveTo>
                    <a:cubicBezTo>
                      <a:pt x="12" y="3"/>
                      <a:pt x="5" y="5"/>
                      <a:pt x="0" y="5"/>
                    </a:cubicBezTo>
                    <a:cubicBezTo>
                      <a:pt x="8" y="13"/>
                      <a:pt x="14" y="24"/>
                      <a:pt x="19" y="24"/>
                    </a:cubicBezTo>
                    <a:cubicBezTo>
                      <a:pt x="21" y="24"/>
                      <a:pt x="22" y="23"/>
                      <a:pt x="24" y="21"/>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23" name="Google Shape;11423;p50"/>
              <p:cNvSpPr/>
              <p:nvPr/>
            </p:nvSpPr>
            <p:spPr>
              <a:xfrm>
                <a:off x="774850" y="1623575"/>
                <a:ext cx="425" cy="175"/>
              </a:xfrm>
              <a:custGeom>
                <a:avLst/>
                <a:gdLst/>
                <a:ahLst/>
                <a:cxnLst/>
                <a:rect l="l" t="t" r="r" b="b"/>
                <a:pathLst>
                  <a:path w="17" h="7" extrusionOk="0">
                    <a:moveTo>
                      <a:pt x="5" y="1"/>
                    </a:moveTo>
                    <a:cubicBezTo>
                      <a:pt x="3" y="1"/>
                      <a:pt x="1" y="1"/>
                      <a:pt x="0" y="2"/>
                    </a:cubicBezTo>
                    <a:cubicBezTo>
                      <a:pt x="5" y="4"/>
                      <a:pt x="12" y="6"/>
                      <a:pt x="16" y="6"/>
                    </a:cubicBezTo>
                    <a:cubicBezTo>
                      <a:pt x="15" y="3"/>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24" name="Google Shape;11424;p50"/>
              <p:cNvSpPr/>
              <p:nvPr/>
            </p:nvSpPr>
            <p:spPr>
              <a:xfrm>
                <a:off x="775125" y="1622150"/>
                <a:ext cx="275" cy="550"/>
              </a:xfrm>
              <a:custGeom>
                <a:avLst/>
                <a:gdLst/>
                <a:ahLst/>
                <a:cxnLst/>
                <a:rect l="l" t="t" r="r" b="b"/>
                <a:pathLst>
                  <a:path w="11" h="22" extrusionOk="0">
                    <a:moveTo>
                      <a:pt x="1" y="1"/>
                    </a:moveTo>
                    <a:lnTo>
                      <a:pt x="1" y="10"/>
                    </a:lnTo>
                    <a:lnTo>
                      <a:pt x="10" y="2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25" name="Google Shape;11425;p50"/>
              <p:cNvSpPr/>
              <p:nvPr/>
            </p:nvSpPr>
            <p:spPr>
              <a:xfrm>
                <a:off x="780300" y="1627125"/>
                <a:ext cx="950" cy="550"/>
              </a:xfrm>
              <a:custGeom>
                <a:avLst/>
                <a:gdLst/>
                <a:ahLst/>
                <a:cxnLst/>
                <a:rect l="l" t="t" r="r" b="b"/>
                <a:pathLst>
                  <a:path w="38" h="22" extrusionOk="0">
                    <a:moveTo>
                      <a:pt x="28" y="1"/>
                    </a:moveTo>
                    <a:cubicBezTo>
                      <a:pt x="16" y="6"/>
                      <a:pt x="5" y="6"/>
                      <a:pt x="0" y="20"/>
                    </a:cubicBezTo>
                    <a:lnTo>
                      <a:pt x="28" y="22"/>
                    </a:lnTo>
                    <a:cubicBezTo>
                      <a:pt x="37" y="10"/>
                      <a:pt x="37"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26" name="Google Shape;11426;p50"/>
              <p:cNvSpPr/>
              <p:nvPr/>
            </p:nvSpPr>
            <p:spPr>
              <a:xfrm>
                <a:off x="780300" y="1624175"/>
                <a:ext cx="825" cy="1025"/>
              </a:xfrm>
              <a:custGeom>
                <a:avLst/>
                <a:gdLst/>
                <a:ahLst/>
                <a:cxnLst/>
                <a:rect l="l" t="t" r="r" b="b"/>
                <a:pathLst>
                  <a:path w="33" h="41" extrusionOk="0">
                    <a:moveTo>
                      <a:pt x="33" y="1"/>
                    </a:moveTo>
                    <a:lnTo>
                      <a:pt x="12" y="10"/>
                    </a:lnTo>
                    <a:cubicBezTo>
                      <a:pt x="9" y="22"/>
                      <a:pt x="5" y="31"/>
                      <a:pt x="0" y="40"/>
                    </a:cubicBezTo>
                    <a:lnTo>
                      <a:pt x="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27" name="Google Shape;11427;p50"/>
              <p:cNvSpPr/>
              <p:nvPr/>
            </p:nvSpPr>
            <p:spPr>
              <a:xfrm>
                <a:off x="781800" y="1624350"/>
                <a:ext cx="1525" cy="775"/>
              </a:xfrm>
              <a:custGeom>
                <a:avLst/>
                <a:gdLst/>
                <a:ahLst/>
                <a:cxnLst/>
                <a:rect l="l" t="t" r="r" b="b"/>
                <a:pathLst>
                  <a:path w="61" h="31" extrusionOk="0">
                    <a:moveTo>
                      <a:pt x="35" y="1"/>
                    </a:moveTo>
                    <a:lnTo>
                      <a:pt x="35" y="1"/>
                    </a:lnTo>
                    <a:cubicBezTo>
                      <a:pt x="26" y="12"/>
                      <a:pt x="0" y="10"/>
                      <a:pt x="10" y="31"/>
                    </a:cubicBezTo>
                    <a:cubicBezTo>
                      <a:pt x="21" y="19"/>
                      <a:pt x="61" y="15"/>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28" name="Google Shape;11428;p50"/>
              <p:cNvSpPr/>
              <p:nvPr/>
            </p:nvSpPr>
            <p:spPr>
              <a:xfrm>
                <a:off x="786600" y="1631200"/>
                <a:ext cx="1600" cy="1525"/>
              </a:xfrm>
              <a:custGeom>
                <a:avLst/>
                <a:gdLst/>
                <a:ahLst/>
                <a:cxnLst/>
                <a:rect l="l" t="t" r="r" b="b"/>
                <a:pathLst>
                  <a:path w="64" h="61" extrusionOk="0">
                    <a:moveTo>
                      <a:pt x="59" y="0"/>
                    </a:moveTo>
                    <a:lnTo>
                      <a:pt x="1" y="61"/>
                    </a:lnTo>
                    <a:lnTo>
                      <a:pt x="1" y="61"/>
                    </a:lnTo>
                    <a:lnTo>
                      <a:pt x="63" y="3"/>
                    </a:lnTo>
                    <a:lnTo>
                      <a:pt x="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29" name="Google Shape;11429;p50"/>
              <p:cNvSpPr/>
              <p:nvPr/>
            </p:nvSpPr>
            <p:spPr>
              <a:xfrm>
                <a:off x="795925" y="1633575"/>
                <a:ext cx="1650" cy="975"/>
              </a:xfrm>
              <a:custGeom>
                <a:avLst/>
                <a:gdLst/>
                <a:ahLst/>
                <a:cxnLst/>
                <a:rect l="l" t="t" r="r" b="b"/>
                <a:pathLst>
                  <a:path w="66" h="39" extrusionOk="0">
                    <a:moveTo>
                      <a:pt x="22" y="0"/>
                    </a:moveTo>
                    <a:lnTo>
                      <a:pt x="22" y="0"/>
                    </a:lnTo>
                    <a:cubicBezTo>
                      <a:pt x="1" y="7"/>
                      <a:pt x="20" y="30"/>
                      <a:pt x="1" y="35"/>
                    </a:cubicBezTo>
                    <a:cubicBezTo>
                      <a:pt x="15" y="35"/>
                      <a:pt x="21" y="38"/>
                      <a:pt x="28" y="38"/>
                    </a:cubicBezTo>
                    <a:cubicBezTo>
                      <a:pt x="36" y="38"/>
                      <a:pt x="44" y="33"/>
                      <a:pt x="66" y="12"/>
                    </a:cubicBezTo>
                    <a:cubicBezTo>
                      <a:pt x="65" y="3"/>
                      <a:pt x="62" y="1"/>
                      <a:pt x="58" y="1"/>
                    </a:cubicBezTo>
                    <a:cubicBezTo>
                      <a:pt x="49" y="1"/>
                      <a:pt x="35" y="13"/>
                      <a:pt x="28" y="13"/>
                    </a:cubicBezTo>
                    <a:cubicBezTo>
                      <a:pt x="24" y="13"/>
                      <a:pt x="21"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30" name="Google Shape;11430;p50"/>
              <p:cNvSpPr/>
              <p:nvPr/>
            </p:nvSpPr>
            <p:spPr>
              <a:xfrm>
                <a:off x="756525" y="1700925"/>
                <a:ext cx="775" cy="250"/>
              </a:xfrm>
              <a:custGeom>
                <a:avLst/>
                <a:gdLst/>
                <a:ahLst/>
                <a:cxnLst/>
                <a:rect l="l" t="t" r="r" b="b"/>
                <a:pathLst>
                  <a:path w="31" h="10" extrusionOk="0">
                    <a:moveTo>
                      <a:pt x="24" y="0"/>
                    </a:moveTo>
                    <a:lnTo>
                      <a:pt x="1" y="9"/>
                    </a:lnTo>
                    <a:lnTo>
                      <a:pt x="31"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31" name="Google Shape;11431;p50"/>
              <p:cNvSpPr/>
              <p:nvPr/>
            </p:nvSpPr>
            <p:spPr>
              <a:xfrm>
                <a:off x="756925" y="1701850"/>
                <a:ext cx="1300" cy="700"/>
              </a:xfrm>
              <a:custGeom>
                <a:avLst/>
                <a:gdLst/>
                <a:ahLst/>
                <a:cxnLst/>
                <a:rect l="l" t="t" r="r" b="b"/>
                <a:pathLst>
                  <a:path w="52" h="28" extrusionOk="0">
                    <a:moveTo>
                      <a:pt x="1" y="0"/>
                    </a:moveTo>
                    <a:lnTo>
                      <a:pt x="40" y="28"/>
                    </a:lnTo>
                    <a:cubicBezTo>
                      <a:pt x="40" y="24"/>
                      <a:pt x="40" y="18"/>
                      <a:pt x="48" y="18"/>
                    </a:cubicBezTo>
                    <a:cubicBezTo>
                      <a:pt x="49" y="18"/>
                      <a:pt x="50" y="18"/>
                      <a:pt x="52" y="19"/>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32" name="Google Shape;11432;p50"/>
              <p:cNvSpPr/>
              <p:nvPr/>
            </p:nvSpPr>
            <p:spPr>
              <a:xfrm>
                <a:off x="805200" y="1662325"/>
                <a:ext cx="850" cy="375"/>
              </a:xfrm>
              <a:custGeom>
                <a:avLst/>
                <a:gdLst/>
                <a:ahLst/>
                <a:cxnLst/>
                <a:rect l="l" t="t" r="r" b="b"/>
                <a:pathLst>
                  <a:path w="34" h="15" extrusionOk="0">
                    <a:moveTo>
                      <a:pt x="22" y="0"/>
                    </a:moveTo>
                    <a:cubicBezTo>
                      <a:pt x="8" y="2"/>
                      <a:pt x="6" y="5"/>
                      <a:pt x="1" y="14"/>
                    </a:cubicBezTo>
                    <a:lnTo>
                      <a:pt x="33" y="5"/>
                    </a:lnTo>
                    <a:lnTo>
                      <a:pt x="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33" name="Google Shape;11433;p50"/>
              <p:cNvSpPr/>
              <p:nvPr/>
            </p:nvSpPr>
            <p:spPr>
              <a:xfrm>
                <a:off x="801625" y="1668225"/>
                <a:ext cx="1225" cy="425"/>
              </a:xfrm>
              <a:custGeom>
                <a:avLst/>
                <a:gdLst/>
                <a:ahLst/>
                <a:cxnLst/>
                <a:rect l="l" t="t" r="r" b="b"/>
                <a:pathLst>
                  <a:path w="49" h="17" extrusionOk="0">
                    <a:moveTo>
                      <a:pt x="0" y="1"/>
                    </a:moveTo>
                    <a:lnTo>
                      <a:pt x="44" y="17"/>
                    </a:lnTo>
                    <a:lnTo>
                      <a:pt x="49" y="1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34" name="Google Shape;11434;p50"/>
              <p:cNvSpPr/>
              <p:nvPr/>
            </p:nvSpPr>
            <p:spPr>
              <a:xfrm>
                <a:off x="800125" y="1673550"/>
                <a:ext cx="1525" cy="725"/>
              </a:xfrm>
              <a:custGeom>
                <a:avLst/>
                <a:gdLst/>
                <a:ahLst/>
                <a:cxnLst/>
                <a:rect l="l" t="t" r="r" b="b"/>
                <a:pathLst>
                  <a:path w="61" h="29" extrusionOk="0">
                    <a:moveTo>
                      <a:pt x="60" y="1"/>
                    </a:moveTo>
                    <a:cubicBezTo>
                      <a:pt x="59" y="2"/>
                      <a:pt x="58" y="4"/>
                      <a:pt x="57" y="6"/>
                    </a:cubicBezTo>
                    <a:lnTo>
                      <a:pt x="57" y="6"/>
                    </a:lnTo>
                    <a:cubicBezTo>
                      <a:pt x="59" y="5"/>
                      <a:pt x="60" y="3"/>
                      <a:pt x="60" y="1"/>
                    </a:cubicBezTo>
                    <a:close/>
                    <a:moveTo>
                      <a:pt x="57" y="6"/>
                    </a:moveTo>
                    <a:lnTo>
                      <a:pt x="57" y="6"/>
                    </a:lnTo>
                    <a:cubicBezTo>
                      <a:pt x="44" y="18"/>
                      <a:pt x="1" y="4"/>
                      <a:pt x="49" y="29"/>
                    </a:cubicBezTo>
                    <a:cubicBezTo>
                      <a:pt x="56" y="23"/>
                      <a:pt x="55" y="13"/>
                      <a:pt x="5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35" name="Google Shape;11435;p50"/>
              <p:cNvSpPr/>
              <p:nvPr/>
            </p:nvSpPr>
            <p:spPr>
              <a:xfrm>
                <a:off x="755650" y="1701725"/>
                <a:ext cx="1025" cy="550"/>
              </a:xfrm>
              <a:custGeom>
                <a:avLst/>
                <a:gdLst/>
                <a:ahLst/>
                <a:cxnLst/>
                <a:rect l="l" t="t" r="r" b="b"/>
                <a:pathLst>
                  <a:path w="41" h="22" extrusionOk="0">
                    <a:moveTo>
                      <a:pt x="1" y="1"/>
                    </a:moveTo>
                    <a:cubicBezTo>
                      <a:pt x="3" y="15"/>
                      <a:pt x="33" y="22"/>
                      <a:pt x="35" y="22"/>
                    </a:cubicBezTo>
                    <a:cubicBezTo>
                      <a:pt x="35" y="22"/>
                      <a:pt x="34" y="22"/>
                      <a:pt x="33" y="21"/>
                    </a:cubicBezTo>
                    <a:cubicBezTo>
                      <a:pt x="40" y="14"/>
                      <a:pt x="8"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36" name="Google Shape;11436;p50"/>
              <p:cNvSpPr/>
              <p:nvPr/>
            </p:nvSpPr>
            <p:spPr>
              <a:xfrm>
                <a:off x="756825" y="1705775"/>
                <a:ext cx="650" cy="725"/>
              </a:xfrm>
              <a:custGeom>
                <a:avLst/>
                <a:gdLst/>
                <a:ahLst/>
                <a:cxnLst/>
                <a:rect l="l" t="t" r="r" b="b"/>
                <a:pathLst>
                  <a:path w="26" h="29" extrusionOk="0">
                    <a:moveTo>
                      <a:pt x="0" y="1"/>
                    </a:moveTo>
                    <a:lnTo>
                      <a:pt x="26" y="29"/>
                    </a:lnTo>
                    <a:lnTo>
                      <a:pt x="12"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37" name="Google Shape;11437;p50"/>
              <p:cNvSpPr/>
              <p:nvPr/>
            </p:nvSpPr>
            <p:spPr>
              <a:xfrm>
                <a:off x="756075" y="1706700"/>
                <a:ext cx="1350" cy="2075"/>
              </a:xfrm>
              <a:custGeom>
                <a:avLst/>
                <a:gdLst/>
                <a:ahLst/>
                <a:cxnLst/>
                <a:rect l="l" t="t" r="r" b="b"/>
                <a:pathLst>
                  <a:path w="54" h="83" extrusionOk="0">
                    <a:moveTo>
                      <a:pt x="5" y="1"/>
                    </a:moveTo>
                    <a:cubicBezTo>
                      <a:pt x="2" y="29"/>
                      <a:pt x="21" y="70"/>
                      <a:pt x="0" y="82"/>
                    </a:cubicBezTo>
                    <a:cubicBezTo>
                      <a:pt x="4" y="82"/>
                      <a:pt x="7" y="83"/>
                      <a:pt x="10" y="83"/>
                    </a:cubicBezTo>
                    <a:cubicBezTo>
                      <a:pt x="54" y="83"/>
                      <a:pt x="6" y="37"/>
                      <a:pt x="33" y="24"/>
                    </a:cubicBezTo>
                    <a:lnTo>
                      <a:pt x="46" y="24"/>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38" name="Google Shape;11438;p50"/>
              <p:cNvSpPr/>
              <p:nvPr/>
            </p:nvSpPr>
            <p:spPr>
              <a:xfrm>
                <a:off x="752350" y="1709125"/>
                <a:ext cx="475" cy="525"/>
              </a:xfrm>
              <a:custGeom>
                <a:avLst/>
                <a:gdLst/>
                <a:ahLst/>
                <a:cxnLst/>
                <a:rect l="l" t="t" r="r" b="b"/>
                <a:pathLst>
                  <a:path w="19" h="21" extrusionOk="0">
                    <a:moveTo>
                      <a:pt x="12" y="1"/>
                    </a:moveTo>
                    <a:cubicBezTo>
                      <a:pt x="6" y="1"/>
                      <a:pt x="1" y="7"/>
                      <a:pt x="3" y="13"/>
                    </a:cubicBezTo>
                    <a:cubicBezTo>
                      <a:pt x="12" y="14"/>
                      <a:pt x="16" y="17"/>
                      <a:pt x="18" y="19"/>
                    </a:cubicBezTo>
                    <a:lnTo>
                      <a:pt x="18" y="19"/>
                    </a:lnTo>
                    <a:cubicBezTo>
                      <a:pt x="17" y="17"/>
                      <a:pt x="15" y="12"/>
                      <a:pt x="15" y="1"/>
                    </a:cubicBezTo>
                    <a:cubicBezTo>
                      <a:pt x="14" y="1"/>
                      <a:pt x="13" y="1"/>
                      <a:pt x="12" y="1"/>
                    </a:cubicBezTo>
                    <a:close/>
                    <a:moveTo>
                      <a:pt x="18" y="19"/>
                    </a:moveTo>
                    <a:cubicBezTo>
                      <a:pt x="18" y="20"/>
                      <a:pt x="18" y="20"/>
                      <a:pt x="18" y="20"/>
                    </a:cubicBezTo>
                    <a:cubicBezTo>
                      <a:pt x="18" y="20"/>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39" name="Google Shape;11439;p50"/>
              <p:cNvSpPr/>
              <p:nvPr/>
            </p:nvSpPr>
            <p:spPr>
              <a:xfrm>
                <a:off x="752200" y="1709000"/>
                <a:ext cx="375" cy="175"/>
              </a:xfrm>
              <a:custGeom>
                <a:avLst/>
                <a:gdLst/>
                <a:ahLst/>
                <a:cxnLst/>
                <a:rect l="l" t="t" r="r" b="b"/>
                <a:pathLst>
                  <a:path w="15" h="7" extrusionOk="0">
                    <a:moveTo>
                      <a:pt x="11" y="1"/>
                    </a:moveTo>
                    <a:cubicBezTo>
                      <a:pt x="6" y="1"/>
                      <a:pt x="0" y="6"/>
                      <a:pt x="10" y="6"/>
                    </a:cubicBezTo>
                    <a:cubicBezTo>
                      <a:pt x="11" y="6"/>
                      <a:pt x="12" y="6"/>
                      <a:pt x="14" y="6"/>
                    </a:cubicBezTo>
                    <a:cubicBezTo>
                      <a:pt x="14" y="2"/>
                      <a:pt x="13"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40" name="Google Shape;11440;p50"/>
              <p:cNvSpPr/>
              <p:nvPr/>
            </p:nvSpPr>
            <p:spPr>
              <a:xfrm>
                <a:off x="751300" y="1710175"/>
                <a:ext cx="1125" cy="625"/>
              </a:xfrm>
              <a:custGeom>
                <a:avLst/>
                <a:gdLst/>
                <a:ahLst/>
                <a:cxnLst/>
                <a:rect l="l" t="t" r="r" b="b"/>
                <a:pathLst>
                  <a:path w="45" h="25" extrusionOk="0">
                    <a:moveTo>
                      <a:pt x="31" y="1"/>
                    </a:moveTo>
                    <a:cubicBezTo>
                      <a:pt x="18" y="1"/>
                      <a:pt x="11" y="10"/>
                      <a:pt x="5" y="10"/>
                    </a:cubicBezTo>
                    <a:cubicBezTo>
                      <a:pt x="4" y="10"/>
                      <a:pt x="2" y="9"/>
                      <a:pt x="1" y="8"/>
                    </a:cubicBezTo>
                    <a:lnTo>
                      <a:pt x="1" y="8"/>
                    </a:lnTo>
                    <a:cubicBezTo>
                      <a:pt x="4" y="21"/>
                      <a:pt x="10" y="25"/>
                      <a:pt x="21" y="25"/>
                    </a:cubicBezTo>
                    <a:cubicBezTo>
                      <a:pt x="28" y="25"/>
                      <a:pt x="35" y="24"/>
                      <a:pt x="45" y="22"/>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41" name="Google Shape;11441;p50"/>
              <p:cNvSpPr/>
              <p:nvPr/>
            </p:nvSpPr>
            <p:spPr>
              <a:xfrm>
                <a:off x="753000" y="1711125"/>
                <a:ext cx="425" cy="300"/>
              </a:xfrm>
              <a:custGeom>
                <a:avLst/>
                <a:gdLst/>
                <a:ahLst/>
                <a:cxnLst/>
                <a:rect l="l" t="t" r="r" b="b"/>
                <a:pathLst>
                  <a:path w="17" h="12" extrusionOk="0">
                    <a:moveTo>
                      <a:pt x="9" y="0"/>
                    </a:moveTo>
                    <a:cubicBezTo>
                      <a:pt x="2" y="0"/>
                      <a:pt x="0" y="2"/>
                      <a:pt x="16" y="12"/>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42" name="Google Shape;11442;p50"/>
              <p:cNvSpPr/>
              <p:nvPr/>
            </p:nvSpPr>
            <p:spPr>
              <a:xfrm>
                <a:off x="752875" y="1710525"/>
                <a:ext cx="775" cy="625"/>
              </a:xfrm>
              <a:custGeom>
                <a:avLst/>
                <a:gdLst/>
                <a:ahLst/>
                <a:cxnLst/>
                <a:rect l="l" t="t" r="r" b="b"/>
                <a:pathLst>
                  <a:path w="31" h="25" extrusionOk="0">
                    <a:moveTo>
                      <a:pt x="1" y="1"/>
                    </a:moveTo>
                    <a:lnTo>
                      <a:pt x="14" y="24"/>
                    </a:lnTo>
                    <a:cubicBezTo>
                      <a:pt x="18" y="24"/>
                      <a:pt x="23" y="25"/>
                      <a:pt x="26" y="25"/>
                    </a:cubicBezTo>
                    <a:cubicBezTo>
                      <a:pt x="30" y="25"/>
                      <a:pt x="29" y="23"/>
                      <a:pt x="10" y="15"/>
                    </a:cubicBezTo>
                    <a:lnTo>
                      <a:pt x="10" y="15"/>
                    </a:lnTo>
                    <a:cubicBezTo>
                      <a:pt x="13" y="16"/>
                      <a:pt x="15" y="16"/>
                      <a:pt x="16" y="16"/>
                    </a:cubicBezTo>
                    <a:cubicBezTo>
                      <a:pt x="19" y="16"/>
                      <a:pt x="8"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43" name="Google Shape;11443;p50"/>
              <p:cNvSpPr/>
              <p:nvPr/>
            </p:nvSpPr>
            <p:spPr>
              <a:xfrm>
                <a:off x="753225" y="1709775"/>
                <a:ext cx="1075" cy="725"/>
              </a:xfrm>
              <a:custGeom>
                <a:avLst/>
                <a:gdLst/>
                <a:ahLst/>
                <a:cxnLst/>
                <a:rect l="l" t="t" r="r" b="b"/>
                <a:pathLst>
                  <a:path w="43" h="29" extrusionOk="0">
                    <a:moveTo>
                      <a:pt x="19" y="1"/>
                    </a:moveTo>
                    <a:cubicBezTo>
                      <a:pt x="9" y="1"/>
                      <a:pt x="0" y="8"/>
                      <a:pt x="0" y="24"/>
                    </a:cubicBezTo>
                    <a:cubicBezTo>
                      <a:pt x="8" y="20"/>
                      <a:pt x="15" y="16"/>
                      <a:pt x="22" y="16"/>
                    </a:cubicBezTo>
                    <a:cubicBezTo>
                      <a:pt x="28" y="16"/>
                      <a:pt x="35" y="19"/>
                      <a:pt x="42" y="29"/>
                    </a:cubicBezTo>
                    <a:cubicBezTo>
                      <a:pt x="42" y="11"/>
                      <a:pt x="3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44" name="Google Shape;11444;p50"/>
              <p:cNvSpPr/>
              <p:nvPr/>
            </p:nvSpPr>
            <p:spPr>
              <a:xfrm>
                <a:off x="757050" y="1708800"/>
                <a:ext cx="1000" cy="550"/>
              </a:xfrm>
              <a:custGeom>
                <a:avLst/>
                <a:gdLst/>
                <a:ahLst/>
                <a:cxnLst/>
                <a:rect l="l" t="t" r="r" b="b"/>
                <a:pathLst>
                  <a:path w="40" h="22" extrusionOk="0">
                    <a:moveTo>
                      <a:pt x="24" y="0"/>
                    </a:moveTo>
                    <a:cubicBezTo>
                      <a:pt x="31" y="7"/>
                      <a:pt x="0" y="17"/>
                      <a:pt x="19" y="21"/>
                    </a:cubicBezTo>
                    <a:lnTo>
                      <a:pt x="40" y="17"/>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45" name="Google Shape;11445;p50"/>
              <p:cNvSpPr/>
              <p:nvPr/>
            </p:nvSpPr>
            <p:spPr>
              <a:xfrm>
                <a:off x="750975" y="1712975"/>
                <a:ext cx="1350" cy="375"/>
              </a:xfrm>
              <a:custGeom>
                <a:avLst/>
                <a:gdLst/>
                <a:ahLst/>
                <a:cxnLst/>
                <a:rect l="l" t="t" r="r" b="b"/>
                <a:pathLst>
                  <a:path w="54" h="15" extrusionOk="0">
                    <a:moveTo>
                      <a:pt x="42" y="0"/>
                    </a:moveTo>
                    <a:cubicBezTo>
                      <a:pt x="30" y="7"/>
                      <a:pt x="16" y="12"/>
                      <a:pt x="0" y="12"/>
                    </a:cubicBezTo>
                    <a:cubicBezTo>
                      <a:pt x="7" y="14"/>
                      <a:pt x="16" y="15"/>
                      <a:pt x="25" y="15"/>
                    </a:cubicBezTo>
                    <a:cubicBezTo>
                      <a:pt x="34" y="15"/>
                      <a:pt x="44" y="14"/>
                      <a:pt x="53" y="14"/>
                    </a:cubicBezTo>
                    <a:lnTo>
                      <a:pt x="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46" name="Google Shape;11446;p50"/>
              <p:cNvSpPr/>
              <p:nvPr/>
            </p:nvSpPr>
            <p:spPr>
              <a:xfrm>
                <a:off x="752300" y="1713325"/>
                <a:ext cx="600" cy="600"/>
              </a:xfrm>
              <a:custGeom>
                <a:avLst/>
                <a:gdLst/>
                <a:ahLst/>
                <a:cxnLst/>
                <a:rect l="l" t="t" r="r" b="b"/>
                <a:pathLst>
                  <a:path w="24" h="24" extrusionOk="0">
                    <a:moveTo>
                      <a:pt x="0" y="0"/>
                    </a:moveTo>
                    <a:lnTo>
                      <a:pt x="17" y="23"/>
                    </a:lnTo>
                    <a:cubicBezTo>
                      <a:pt x="24" y="7"/>
                      <a:pt x="14"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47" name="Google Shape;11447;p50"/>
              <p:cNvSpPr/>
              <p:nvPr/>
            </p:nvSpPr>
            <p:spPr>
              <a:xfrm>
                <a:off x="754100" y="1710825"/>
                <a:ext cx="875" cy="1175"/>
              </a:xfrm>
              <a:custGeom>
                <a:avLst/>
                <a:gdLst/>
                <a:ahLst/>
                <a:cxnLst/>
                <a:rect l="l" t="t" r="r" b="b"/>
                <a:pathLst>
                  <a:path w="35" h="47" extrusionOk="0">
                    <a:moveTo>
                      <a:pt x="0" y="0"/>
                    </a:moveTo>
                    <a:lnTo>
                      <a:pt x="35" y="47"/>
                    </a:lnTo>
                    <a:lnTo>
                      <a:pt x="35" y="42"/>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48" name="Google Shape;11448;p50"/>
              <p:cNvSpPr/>
              <p:nvPr/>
            </p:nvSpPr>
            <p:spPr>
              <a:xfrm>
                <a:off x="749925" y="1714775"/>
                <a:ext cx="1000" cy="700"/>
              </a:xfrm>
              <a:custGeom>
                <a:avLst/>
                <a:gdLst/>
                <a:ahLst/>
                <a:cxnLst/>
                <a:rect l="l" t="t" r="r" b="b"/>
                <a:pathLst>
                  <a:path w="40" h="28" extrusionOk="0">
                    <a:moveTo>
                      <a:pt x="0" y="0"/>
                    </a:moveTo>
                    <a:lnTo>
                      <a:pt x="40" y="28"/>
                    </a:lnTo>
                    <a:lnTo>
                      <a:pt x="26" y="16"/>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49" name="Google Shape;11449;p50"/>
              <p:cNvSpPr/>
              <p:nvPr/>
            </p:nvSpPr>
            <p:spPr>
              <a:xfrm>
                <a:off x="749050" y="1716325"/>
                <a:ext cx="1475" cy="1075"/>
              </a:xfrm>
              <a:custGeom>
                <a:avLst/>
                <a:gdLst/>
                <a:ahLst/>
                <a:cxnLst/>
                <a:rect l="l" t="t" r="r" b="b"/>
                <a:pathLst>
                  <a:path w="59" h="43" extrusionOk="0">
                    <a:moveTo>
                      <a:pt x="1" y="1"/>
                    </a:moveTo>
                    <a:lnTo>
                      <a:pt x="1" y="1"/>
                    </a:lnTo>
                    <a:cubicBezTo>
                      <a:pt x="3" y="15"/>
                      <a:pt x="21" y="29"/>
                      <a:pt x="40" y="42"/>
                    </a:cubicBezTo>
                    <a:cubicBezTo>
                      <a:pt x="33" y="31"/>
                      <a:pt x="38" y="17"/>
                      <a:pt x="58" y="5"/>
                    </a:cubicBezTo>
                    <a:cubicBezTo>
                      <a:pt x="52" y="2"/>
                      <a:pt x="47" y="1"/>
                      <a:pt x="41" y="1"/>
                    </a:cubicBezTo>
                    <a:cubicBezTo>
                      <a:pt x="31" y="1"/>
                      <a:pt x="22" y="5"/>
                      <a:pt x="14" y="5"/>
                    </a:cubicBezTo>
                    <a:cubicBezTo>
                      <a:pt x="9" y="5"/>
                      <a:pt x="5"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50" name="Google Shape;11450;p50"/>
              <p:cNvSpPr/>
              <p:nvPr/>
            </p:nvSpPr>
            <p:spPr>
              <a:xfrm>
                <a:off x="750100" y="1717375"/>
                <a:ext cx="650" cy="550"/>
              </a:xfrm>
              <a:custGeom>
                <a:avLst/>
                <a:gdLst/>
                <a:ahLst/>
                <a:cxnLst/>
                <a:rect l="l" t="t" r="r" b="b"/>
                <a:pathLst>
                  <a:path w="26" h="22" extrusionOk="0">
                    <a:moveTo>
                      <a:pt x="0" y="0"/>
                    </a:moveTo>
                    <a:lnTo>
                      <a:pt x="0" y="0"/>
                    </a:lnTo>
                    <a:cubicBezTo>
                      <a:pt x="7" y="10"/>
                      <a:pt x="14" y="17"/>
                      <a:pt x="26" y="21"/>
                    </a:cubicBezTo>
                    <a:cubicBezTo>
                      <a:pt x="16" y="12"/>
                      <a:pt x="1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51" name="Google Shape;11451;p50"/>
              <p:cNvSpPr/>
              <p:nvPr/>
            </p:nvSpPr>
            <p:spPr>
              <a:xfrm>
                <a:off x="751425" y="1714700"/>
                <a:ext cx="1000" cy="275"/>
              </a:xfrm>
              <a:custGeom>
                <a:avLst/>
                <a:gdLst/>
                <a:ahLst/>
                <a:cxnLst/>
                <a:rect l="l" t="t" r="r" b="b"/>
                <a:pathLst>
                  <a:path w="40" h="11" extrusionOk="0">
                    <a:moveTo>
                      <a:pt x="33" y="0"/>
                    </a:moveTo>
                    <a:cubicBezTo>
                      <a:pt x="21" y="0"/>
                      <a:pt x="10" y="4"/>
                      <a:pt x="1" y="10"/>
                    </a:cubicBezTo>
                    <a:lnTo>
                      <a:pt x="38" y="8"/>
                    </a:lnTo>
                    <a:cubicBezTo>
                      <a:pt x="38" y="5"/>
                      <a:pt x="38" y="3"/>
                      <a:pt x="40" y="1"/>
                    </a:cubicBezTo>
                    <a:cubicBezTo>
                      <a:pt x="38" y="0"/>
                      <a:pt x="35"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52" name="Google Shape;11452;p50"/>
              <p:cNvSpPr/>
              <p:nvPr/>
            </p:nvSpPr>
            <p:spPr>
              <a:xfrm>
                <a:off x="752250" y="1714875"/>
                <a:ext cx="125" cy="425"/>
              </a:xfrm>
              <a:custGeom>
                <a:avLst/>
                <a:gdLst/>
                <a:ahLst/>
                <a:cxnLst/>
                <a:rect l="l" t="t" r="r" b="b"/>
                <a:pathLst>
                  <a:path w="5" h="17" extrusionOk="0">
                    <a:moveTo>
                      <a:pt x="5" y="1"/>
                    </a:moveTo>
                    <a:cubicBezTo>
                      <a:pt x="2" y="10"/>
                      <a:pt x="0" y="15"/>
                      <a:pt x="0" y="17"/>
                    </a:cubicBezTo>
                    <a:cubicBezTo>
                      <a:pt x="2" y="15"/>
                      <a:pt x="2" y="10"/>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53" name="Google Shape;11453;p50"/>
              <p:cNvSpPr/>
              <p:nvPr/>
            </p:nvSpPr>
            <p:spPr>
              <a:xfrm>
                <a:off x="752400" y="1714650"/>
                <a:ext cx="100" cy="75"/>
              </a:xfrm>
              <a:custGeom>
                <a:avLst/>
                <a:gdLst/>
                <a:ahLst/>
                <a:cxnLst/>
                <a:rect l="l" t="t" r="r" b="b"/>
                <a:pathLst>
                  <a:path w="4" h="3" extrusionOk="0">
                    <a:moveTo>
                      <a:pt x="1" y="0"/>
                    </a:moveTo>
                    <a:lnTo>
                      <a:pt x="1" y="0"/>
                    </a:lnTo>
                    <a:cubicBezTo>
                      <a:pt x="2" y="2"/>
                      <a:pt x="3" y="2"/>
                      <a:pt x="4" y="2"/>
                    </a:cubicBezTo>
                    <a:cubicBezTo>
                      <a:pt x="4" y="2"/>
                      <a:pt x="3"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54" name="Google Shape;11454;p50"/>
              <p:cNvSpPr/>
              <p:nvPr/>
            </p:nvSpPr>
            <p:spPr>
              <a:xfrm>
                <a:off x="753925" y="1712850"/>
                <a:ext cx="1700" cy="825"/>
              </a:xfrm>
              <a:custGeom>
                <a:avLst/>
                <a:gdLst/>
                <a:ahLst/>
                <a:cxnLst/>
                <a:rect l="l" t="t" r="r" b="b"/>
                <a:pathLst>
                  <a:path w="68" h="33" extrusionOk="0">
                    <a:moveTo>
                      <a:pt x="0" y="1"/>
                    </a:moveTo>
                    <a:cubicBezTo>
                      <a:pt x="13" y="14"/>
                      <a:pt x="26" y="32"/>
                      <a:pt x="49" y="32"/>
                    </a:cubicBezTo>
                    <a:cubicBezTo>
                      <a:pt x="54" y="32"/>
                      <a:pt x="60" y="31"/>
                      <a:pt x="68" y="28"/>
                    </a:cubicBezTo>
                    <a:cubicBezTo>
                      <a:pt x="44" y="15"/>
                      <a:pt x="26" y="2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55" name="Google Shape;11455;p50"/>
              <p:cNvSpPr/>
              <p:nvPr/>
            </p:nvSpPr>
            <p:spPr>
              <a:xfrm>
                <a:off x="753050" y="1713950"/>
                <a:ext cx="825" cy="675"/>
              </a:xfrm>
              <a:custGeom>
                <a:avLst/>
                <a:gdLst/>
                <a:ahLst/>
                <a:cxnLst/>
                <a:rect l="l" t="t" r="r" b="b"/>
                <a:pathLst>
                  <a:path w="33" h="27" extrusionOk="0">
                    <a:moveTo>
                      <a:pt x="0" y="1"/>
                    </a:moveTo>
                    <a:lnTo>
                      <a:pt x="21" y="26"/>
                    </a:lnTo>
                    <a:lnTo>
                      <a:pt x="33" y="8"/>
                    </a:lnTo>
                    <a:cubicBezTo>
                      <a:pt x="24" y="8"/>
                      <a:pt x="10" y="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56" name="Google Shape;11456;p50"/>
              <p:cNvSpPr/>
              <p:nvPr/>
            </p:nvSpPr>
            <p:spPr>
              <a:xfrm>
                <a:off x="753450" y="1714600"/>
                <a:ext cx="375" cy="300"/>
              </a:xfrm>
              <a:custGeom>
                <a:avLst/>
                <a:gdLst/>
                <a:ahLst/>
                <a:cxnLst/>
                <a:rect l="l" t="t" r="r" b="b"/>
                <a:pathLst>
                  <a:path w="15" h="12" extrusionOk="0">
                    <a:moveTo>
                      <a:pt x="5" y="0"/>
                    </a:moveTo>
                    <a:lnTo>
                      <a:pt x="1" y="7"/>
                    </a:lnTo>
                    <a:lnTo>
                      <a:pt x="15"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57" name="Google Shape;11457;p50"/>
              <p:cNvSpPr/>
              <p:nvPr/>
            </p:nvSpPr>
            <p:spPr>
              <a:xfrm>
                <a:off x="751650" y="1716900"/>
                <a:ext cx="775" cy="1025"/>
              </a:xfrm>
              <a:custGeom>
                <a:avLst/>
                <a:gdLst/>
                <a:ahLst/>
                <a:cxnLst/>
                <a:rect l="l" t="t" r="r" b="b"/>
                <a:pathLst>
                  <a:path w="31" h="41" extrusionOk="0">
                    <a:moveTo>
                      <a:pt x="9" y="0"/>
                    </a:moveTo>
                    <a:cubicBezTo>
                      <a:pt x="4" y="0"/>
                      <a:pt x="1" y="2"/>
                      <a:pt x="1" y="8"/>
                    </a:cubicBezTo>
                    <a:cubicBezTo>
                      <a:pt x="10" y="15"/>
                      <a:pt x="17" y="26"/>
                      <a:pt x="17" y="40"/>
                    </a:cubicBezTo>
                    <a:cubicBezTo>
                      <a:pt x="24" y="29"/>
                      <a:pt x="29" y="17"/>
                      <a:pt x="31" y="6"/>
                    </a:cubicBezTo>
                    <a:cubicBezTo>
                      <a:pt x="26" y="4"/>
                      <a:pt x="16"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58" name="Google Shape;11458;p50"/>
              <p:cNvSpPr/>
              <p:nvPr/>
            </p:nvSpPr>
            <p:spPr>
              <a:xfrm>
                <a:off x="752075" y="1716050"/>
                <a:ext cx="200" cy="75"/>
              </a:xfrm>
              <a:custGeom>
                <a:avLst/>
                <a:gdLst/>
                <a:ahLst/>
                <a:cxnLst/>
                <a:rect l="l" t="t" r="r" b="b"/>
                <a:pathLst>
                  <a:path w="8" h="3" extrusionOk="0">
                    <a:moveTo>
                      <a:pt x="0" y="0"/>
                    </a:moveTo>
                    <a:lnTo>
                      <a:pt x="0" y="2"/>
                    </a:lnTo>
                    <a:cubicBezTo>
                      <a:pt x="5" y="0"/>
                      <a:pt x="7"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59" name="Google Shape;11459;p50"/>
              <p:cNvSpPr/>
              <p:nvPr/>
            </p:nvSpPr>
            <p:spPr>
              <a:xfrm>
                <a:off x="751825" y="1720550"/>
                <a:ext cx="200" cy="100"/>
              </a:xfrm>
              <a:custGeom>
                <a:avLst/>
                <a:gdLst/>
                <a:ahLst/>
                <a:cxnLst/>
                <a:rect l="l" t="t" r="r" b="b"/>
                <a:pathLst>
                  <a:path w="8" h="4" extrusionOk="0">
                    <a:moveTo>
                      <a:pt x="1" y="1"/>
                    </a:moveTo>
                    <a:lnTo>
                      <a:pt x="1" y="3"/>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60" name="Google Shape;11460;p50"/>
              <p:cNvSpPr/>
              <p:nvPr/>
            </p:nvSpPr>
            <p:spPr>
              <a:xfrm>
                <a:off x="752350" y="1716500"/>
                <a:ext cx="500" cy="600"/>
              </a:xfrm>
              <a:custGeom>
                <a:avLst/>
                <a:gdLst/>
                <a:ahLst/>
                <a:cxnLst/>
                <a:rect l="l" t="t" r="r" b="b"/>
                <a:pathLst>
                  <a:path w="20" h="24" extrusionOk="0">
                    <a:moveTo>
                      <a:pt x="1" y="1"/>
                    </a:moveTo>
                    <a:lnTo>
                      <a:pt x="1" y="1"/>
                    </a:lnTo>
                    <a:cubicBezTo>
                      <a:pt x="3" y="8"/>
                      <a:pt x="5" y="15"/>
                      <a:pt x="3" y="22"/>
                    </a:cubicBezTo>
                    <a:cubicBezTo>
                      <a:pt x="6" y="23"/>
                      <a:pt x="9" y="23"/>
                      <a:pt x="10" y="23"/>
                    </a:cubicBezTo>
                    <a:cubicBezTo>
                      <a:pt x="11" y="23"/>
                      <a:pt x="11" y="23"/>
                      <a:pt x="10" y="22"/>
                    </a:cubicBezTo>
                    <a:cubicBezTo>
                      <a:pt x="19" y="12"/>
                      <a:pt x="10"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61" name="Google Shape;11461;p50"/>
              <p:cNvSpPr/>
              <p:nvPr/>
            </p:nvSpPr>
            <p:spPr>
              <a:xfrm>
                <a:off x="750850" y="1718350"/>
                <a:ext cx="775" cy="375"/>
              </a:xfrm>
              <a:custGeom>
                <a:avLst/>
                <a:gdLst/>
                <a:ahLst/>
                <a:cxnLst/>
                <a:rect l="l" t="t" r="r" b="b"/>
                <a:pathLst>
                  <a:path w="31" h="15" extrusionOk="0">
                    <a:moveTo>
                      <a:pt x="31" y="1"/>
                    </a:moveTo>
                    <a:lnTo>
                      <a:pt x="31" y="1"/>
                    </a:lnTo>
                    <a:cubicBezTo>
                      <a:pt x="19" y="3"/>
                      <a:pt x="0" y="12"/>
                      <a:pt x="10" y="15"/>
                    </a:cubicBezTo>
                    <a:cubicBezTo>
                      <a:pt x="17" y="10"/>
                      <a:pt x="24" y="5"/>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62" name="Google Shape;11462;p50"/>
              <p:cNvSpPr/>
              <p:nvPr/>
            </p:nvSpPr>
            <p:spPr>
              <a:xfrm>
                <a:off x="751675" y="1716100"/>
                <a:ext cx="175" cy="50"/>
              </a:xfrm>
              <a:custGeom>
                <a:avLst/>
                <a:gdLst/>
                <a:ahLst/>
                <a:cxnLst/>
                <a:rect l="l" t="t" r="r" b="b"/>
                <a:pathLst>
                  <a:path w="7" h="2" extrusionOk="0">
                    <a:moveTo>
                      <a:pt x="7" y="0"/>
                    </a:moveTo>
                    <a:cubicBezTo>
                      <a:pt x="1" y="0"/>
                      <a:pt x="2" y="1"/>
                      <a:pt x="4" y="1"/>
                    </a:cubicBezTo>
                    <a:cubicBezTo>
                      <a:pt x="5" y="1"/>
                      <a:pt x="6" y="1"/>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63" name="Google Shape;11463;p50"/>
              <p:cNvSpPr/>
              <p:nvPr/>
            </p:nvSpPr>
            <p:spPr>
              <a:xfrm>
                <a:off x="751825" y="1716100"/>
                <a:ext cx="550" cy="425"/>
              </a:xfrm>
              <a:custGeom>
                <a:avLst/>
                <a:gdLst/>
                <a:ahLst/>
                <a:cxnLst/>
                <a:rect l="l" t="t" r="r" b="b"/>
                <a:pathLst>
                  <a:path w="22" h="17" extrusionOk="0">
                    <a:moveTo>
                      <a:pt x="1" y="0"/>
                    </a:moveTo>
                    <a:cubicBezTo>
                      <a:pt x="8" y="7"/>
                      <a:pt x="15" y="12"/>
                      <a:pt x="22" y="17"/>
                    </a:cubicBezTo>
                    <a:cubicBezTo>
                      <a:pt x="19" y="10"/>
                      <a:pt x="17" y="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64" name="Google Shape;11464;p50"/>
              <p:cNvSpPr/>
              <p:nvPr/>
            </p:nvSpPr>
            <p:spPr>
              <a:xfrm>
                <a:off x="752000" y="1720200"/>
                <a:ext cx="5600" cy="1900"/>
              </a:xfrm>
              <a:custGeom>
                <a:avLst/>
                <a:gdLst/>
                <a:ahLst/>
                <a:cxnLst/>
                <a:rect l="l" t="t" r="r" b="b"/>
                <a:pathLst>
                  <a:path w="224" h="76" extrusionOk="0">
                    <a:moveTo>
                      <a:pt x="121" y="1"/>
                    </a:moveTo>
                    <a:cubicBezTo>
                      <a:pt x="81" y="1"/>
                      <a:pt x="34" y="6"/>
                      <a:pt x="1" y="15"/>
                    </a:cubicBezTo>
                    <a:cubicBezTo>
                      <a:pt x="3" y="15"/>
                      <a:pt x="5" y="15"/>
                      <a:pt x="6" y="15"/>
                    </a:cubicBezTo>
                    <a:cubicBezTo>
                      <a:pt x="23" y="15"/>
                      <a:pt x="37" y="23"/>
                      <a:pt x="47" y="36"/>
                    </a:cubicBezTo>
                    <a:cubicBezTo>
                      <a:pt x="62" y="32"/>
                      <a:pt x="82" y="8"/>
                      <a:pt x="105" y="8"/>
                    </a:cubicBezTo>
                    <a:cubicBezTo>
                      <a:pt x="110" y="8"/>
                      <a:pt x="116" y="10"/>
                      <a:pt x="121" y="13"/>
                    </a:cubicBezTo>
                    <a:cubicBezTo>
                      <a:pt x="138" y="40"/>
                      <a:pt x="110" y="33"/>
                      <a:pt x="91" y="45"/>
                    </a:cubicBezTo>
                    <a:cubicBezTo>
                      <a:pt x="95" y="44"/>
                      <a:pt x="99" y="44"/>
                      <a:pt x="103" y="44"/>
                    </a:cubicBezTo>
                    <a:cubicBezTo>
                      <a:pt x="135" y="44"/>
                      <a:pt x="155" y="76"/>
                      <a:pt x="203" y="76"/>
                    </a:cubicBezTo>
                    <a:cubicBezTo>
                      <a:pt x="206" y="76"/>
                      <a:pt x="209" y="75"/>
                      <a:pt x="212" y="75"/>
                    </a:cubicBezTo>
                    <a:lnTo>
                      <a:pt x="191" y="52"/>
                    </a:lnTo>
                    <a:cubicBezTo>
                      <a:pt x="198" y="52"/>
                      <a:pt x="208" y="57"/>
                      <a:pt x="216" y="57"/>
                    </a:cubicBezTo>
                    <a:cubicBezTo>
                      <a:pt x="219" y="57"/>
                      <a:pt x="221" y="56"/>
                      <a:pt x="223" y="54"/>
                    </a:cubicBezTo>
                    <a:cubicBezTo>
                      <a:pt x="191" y="52"/>
                      <a:pt x="161" y="31"/>
                      <a:pt x="198" y="15"/>
                    </a:cubicBezTo>
                    <a:cubicBezTo>
                      <a:pt x="187" y="5"/>
                      <a:pt x="157" y="1"/>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65" name="Google Shape;11465;p50"/>
              <p:cNvSpPr/>
              <p:nvPr/>
            </p:nvSpPr>
            <p:spPr>
              <a:xfrm>
                <a:off x="750850" y="1719400"/>
                <a:ext cx="1300" cy="1175"/>
              </a:xfrm>
              <a:custGeom>
                <a:avLst/>
                <a:gdLst/>
                <a:ahLst/>
                <a:cxnLst/>
                <a:rect l="l" t="t" r="r" b="b"/>
                <a:pathLst>
                  <a:path w="52" h="47" extrusionOk="0">
                    <a:moveTo>
                      <a:pt x="49" y="1"/>
                    </a:moveTo>
                    <a:cubicBezTo>
                      <a:pt x="42" y="8"/>
                      <a:pt x="28" y="14"/>
                      <a:pt x="0" y="26"/>
                    </a:cubicBezTo>
                    <a:cubicBezTo>
                      <a:pt x="12" y="38"/>
                      <a:pt x="26" y="45"/>
                      <a:pt x="40" y="47"/>
                    </a:cubicBezTo>
                    <a:lnTo>
                      <a:pt x="47" y="5"/>
                    </a:lnTo>
                    <a:lnTo>
                      <a:pt x="51" y="8"/>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66" name="Google Shape;11466;p50"/>
              <p:cNvSpPr/>
              <p:nvPr/>
            </p:nvSpPr>
            <p:spPr>
              <a:xfrm>
                <a:off x="751600" y="1717900"/>
                <a:ext cx="2800" cy="1525"/>
              </a:xfrm>
              <a:custGeom>
                <a:avLst/>
                <a:gdLst/>
                <a:ahLst/>
                <a:cxnLst/>
                <a:rect l="l" t="t" r="r" b="b"/>
                <a:pathLst>
                  <a:path w="112" h="61" extrusionOk="0">
                    <a:moveTo>
                      <a:pt x="19" y="0"/>
                    </a:moveTo>
                    <a:cubicBezTo>
                      <a:pt x="12" y="7"/>
                      <a:pt x="7" y="12"/>
                      <a:pt x="1" y="19"/>
                    </a:cubicBezTo>
                    <a:lnTo>
                      <a:pt x="3" y="19"/>
                    </a:lnTo>
                    <a:lnTo>
                      <a:pt x="17" y="61"/>
                    </a:lnTo>
                    <a:cubicBezTo>
                      <a:pt x="24" y="49"/>
                      <a:pt x="26" y="35"/>
                      <a:pt x="21" y="21"/>
                    </a:cubicBezTo>
                    <a:lnTo>
                      <a:pt x="21" y="21"/>
                    </a:lnTo>
                    <a:cubicBezTo>
                      <a:pt x="18" y="25"/>
                      <a:pt x="16" y="26"/>
                      <a:pt x="15" y="26"/>
                    </a:cubicBezTo>
                    <a:cubicBezTo>
                      <a:pt x="12" y="26"/>
                      <a:pt x="11" y="20"/>
                      <a:pt x="7" y="19"/>
                    </a:cubicBezTo>
                    <a:lnTo>
                      <a:pt x="7" y="19"/>
                    </a:lnTo>
                    <a:lnTo>
                      <a:pt x="21" y="21"/>
                    </a:lnTo>
                    <a:cubicBezTo>
                      <a:pt x="21" y="21"/>
                      <a:pt x="21" y="21"/>
                      <a:pt x="21" y="21"/>
                    </a:cubicBezTo>
                    <a:lnTo>
                      <a:pt x="21" y="21"/>
                    </a:lnTo>
                    <a:cubicBezTo>
                      <a:pt x="53" y="31"/>
                      <a:pt x="66" y="46"/>
                      <a:pt x="95" y="46"/>
                    </a:cubicBezTo>
                    <a:cubicBezTo>
                      <a:pt x="100" y="46"/>
                      <a:pt x="106" y="45"/>
                      <a:pt x="112" y="44"/>
                    </a:cubicBezTo>
                    <a:cubicBezTo>
                      <a:pt x="112" y="21"/>
                      <a:pt x="82" y="26"/>
                      <a:pt x="68" y="10"/>
                    </a:cubicBezTo>
                    <a:lnTo>
                      <a:pt x="68" y="10"/>
                    </a:lnTo>
                    <a:cubicBezTo>
                      <a:pt x="70" y="21"/>
                      <a:pt x="69" y="25"/>
                      <a:pt x="66" y="25"/>
                    </a:cubicBezTo>
                    <a:cubicBezTo>
                      <a:pt x="62" y="25"/>
                      <a:pt x="52" y="14"/>
                      <a:pt x="41" y="14"/>
                    </a:cubicBezTo>
                    <a:cubicBezTo>
                      <a:pt x="36" y="14"/>
                      <a:pt x="31" y="16"/>
                      <a:pt x="26" y="21"/>
                    </a:cubicBezTo>
                    <a:cubicBezTo>
                      <a:pt x="21" y="14"/>
                      <a:pt x="19"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67" name="Google Shape;11467;p50"/>
              <p:cNvSpPr/>
              <p:nvPr/>
            </p:nvSpPr>
            <p:spPr>
              <a:xfrm>
                <a:off x="757225" y="1714350"/>
                <a:ext cx="200" cy="150"/>
              </a:xfrm>
              <a:custGeom>
                <a:avLst/>
                <a:gdLst/>
                <a:ahLst/>
                <a:cxnLst/>
                <a:rect l="l" t="t" r="r" b="b"/>
                <a:pathLst>
                  <a:path w="8" h="6" extrusionOk="0">
                    <a:moveTo>
                      <a:pt x="0" y="1"/>
                    </a:moveTo>
                    <a:cubicBezTo>
                      <a:pt x="2" y="3"/>
                      <a:pt x="3" y="5"/>
                      <a:pt x="4" y="5"/>
                    </a:cubicBezTo>
                    <a:cubicBezTo>
                      <a:pt x="5" y="5"/>
                      <a:pt x="6" y="4"/>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68" name="Google Shape;11468;p50"/>
              <p:cNvSpPr/>
              <p:nvPr/>
            </p:nvSpPr>
            <p:spPr>
              <a:xfrm>
                <a:off x="754550" y="1714000"/>
                <a:ext cx="2700" cy="750"/>
              </a:xfrm>
              <a:custGeom>
                <a:avLst/>
                <a:gdLst/>
                <a:ahLst/>
                <a:cxnLst/>
                <a:rect l="l" t="t" r="r" b="b"/>
                <a:pathLst>
                  <a:path w="108" h="30" extrusionOk="0">
                    <a:moveTo>
                      <a:pt x="79" y="0"/>
                    </a:moveTo>
                    <a:cubicBezTo>
                      <a:pt x="75" y="0"/>
                      <a:pt x="69" y="2"/>
                      <a:pt x="63" y="6"/>
                    </a:cubicBezTo>
                    <a:lnTo>
                      <a:pt x="68" y="8"/>
                    </a:lnTo>
                    <a:cubicBezTo>
                      <a:pt x="47" y="22"/>
                      <a:pt x="24" y="29"/>
                      <a:pt x="1" y="29"/>
                    </a:cubicBezTo>
                    <a:cubicBezTo>
                      <a:pt x="10" y="29"/>
                      <a:pt x="18" y="30"/>
                      <a:pt x="27" y="30"/>
                    </a:cubicBezTo>
                    <a:cubicBezTo>
                      <a:pt x="49" y="30"/>
                      <a:pt x="70" y="28"/>
                      <a:pt x="91" y="26"/>
                    </a:cubicBezTo>
                    <a:cubicBezTo>
                      <a:pt x="87" y="22"/>
                      <a:pt x="73" y="17"/>
                      <a:pt x="77" y="10"/>
                    </a:cubicBezTo>
                    <a:cubicBezTo>
                      <a:pt x="80" y="9"/>
                      <a:pt x="82" y="9"/>
                      <a:pt x="85" y="9"/>
                    </a:cubicBezTo>
                    <a:cubicBezTo>
                      <a:pt x="92" y="9"/>
                      <a:pt x="97" y="13"/>
                      <a:pt x="107" y="15"/>
                    </a:cubicBezTo>
                    <a:cubicBezTo>
                      <a:pt x="101" y="10"/>
                      <a:pt x="92"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69" name="Google Shape;11469;p50"/>
              <p:cNvSpPr/>
              <p:nvPr/>
            </p:nvSpPr>
            <p:spPr>
              <a:xfrm>
                <a:off x="754675" y="1716500"/>
                <a:ext cx="1175" cy="850"/>
              </a:xfrm>
              <a:custGeom>
                <a:avLst/>
                <a:gdLst/>
                <a:ahLst/>
                <a:cxnLst/>
                <a:rect l="l" t="t" r="r" b="b"/>
                <a:pathLst>
                  <a:path w="47" h="34" extrusionOk="0">
                    <a:moveTo>
                      <a:pt x="0" y="1"/>
                    </a:moveTo>
                    <a:lnTo>
                      <a:pt x="12" y="33"/>
                    </a:lnTo>
                    <a:lnTo>
                      <a:pt x="47" y="22"/>
                    </a:lnTo>
                    <a:lnTo>
                      <a:pt x="28" y="22"/>
                    </a:lnTo>
                    <a:cubicBezTo>
                      <a:pt x="38" y="3"/>
                      <a:pt x="14" y="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70" name="Google Shape;11470;p50"/>
              <p:cNvSpPr/>
              <p:nvPr/>
            </p:nvSpPr>
            <p:spPr>
              <a:xfrm>
                <a:off x="750450" y="1720500"/>
                <a:ext cx="1350" cy="600"/>
              </a:xfrm>
              <a:custGeom>
                <a:avLst/>
                <a:gdLst/>
                <a:ahLst/>
                <a:cxnLst/>
                <a:rect l="l" t="t" r="r" b="b"/>
                <a:pathLst>
                  <a:path w="54" h="24" extrusionOk="0">
                    <a:moveTo>
                      <a:pt x="0" y="1"/>
                    </a:moveTo>
                    <a:lnTo>
                      <a:pt x="53" y="24"/>
                    </a:lnTo>
                    <a:lnTo>
                      <a:pt x="37"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71" name="Google Shape;11471;p50"/>
              <p:cNvSpPr/>
              <p:nvPr/>
            </p:nvSpPr>
            <p:spPr>
              <a:xfrm>
                <a:off x="750625" y="1721725"/>
                <a:ext cx="825" cy="300"/>
              </a:xfrm>
              <a:custGeom>
                <a:avLst/>
                <a:gdLst/>
                <a:ahLst/>
                <a:cxnLst/>
                <a:rect l="l" t="t" r="r" b="b"/>
                <a:pathLst>
                  <a:path w="33" h="12" extrusionOk="0">
                    <a:moveTo>
                      <a:pt x="0" y="0"/>
                    </a:moveTo>
                    <a:lnTo>
                      <a:pt x="21" y="12"/>
                    </a:lnTo>
                    <a:lnTo>
                      <a:pt x="33"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72" name="Google Shape;11472;p50"/>
              <p:cNvSpPr/>
              <p:nvPr/>
            </p:nvSpPr>
            <p:spPr>
              <a:xfrm>
                <a:off x="743425" y="1772375"/>
                <a:ext cx="150" cy="375"/>
              </a:xfrm>
              <a:custGeom>
                <a:avLst/>
                <a:gdLst/>
                <a:ahLst/>
                <a:cxnLst/>
                <a:rect l="l" t="t" r="r" b="b"/>
                <a:pathLst>
                  <a:path w="6" h="15" extrusionOk="0">
                    <a:moveTo>
                      <a:pt x="1" y="0"/>
                    </a:moveTo>
                    <a:cubicBezTo>
                      <a:pt x="1" y="10"/>
                      <a:pt x="3" y="14"/>
                      <a:pt x="5" y="14"/>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73" name="Google Shape;11473;p50"/>
              <p:cNvSpPr/>
              <p:nvPr/>
            </p:nvSpPr>
            <p:spPr>
              <a:xfrm>
                <a:off x="751250" y="1744775"/>
                <a:ext cx="2125" cy="500"/>
              </a:xfrm>
              <a:custGeom>
                <a:avLst/>
                <a:gdLst/>
                <a:ahLst/>
                <a:cxnLst/>
                <a:rect l="l" t="t" r="r" b="b"/>
                <a:pathLst>
                  <a:path w="85" h="20" extrusionOk="0">
                    <a:moveTo>
                      <a:pt x="84" y="1"/>
                    </a:moveTo>
                    <a:lnTo>
                      <a:pt x="84" y="1"/>
                    </a:lnTo>
                    <a:cubicBezTo>
                      <a:pt x="52" y="8"/>
                      <a:pt x="1" y="13"/>
                      <a:pt x="38" y="17"/>
                    </a:cubicBezTo>
                    <a:lnTo>
                      <a:pt x="75" y="20"/>
                    </a:lnTo>
                    <a:cubicBezTo>
                      <a:pt x="70" y="10"/>
                      <a:pt x="75" y="6"/>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74" name="Google Shape;11474;p50"/>
              <p:cNvSpPr/>
              <p:nvPr/>
            </p:nvSpPr>
            <p:spPr>
              <a:xfrm>
                <a:off x="752000" y="1759925"/>
                <a:ext cx="600" cy="700"/>
              </a:xfrm>
              <a:custGeom>
                <a:avLst/>
                <a:gdLst/>
                <a:ahLst/>
                <a:cxnLst/>
                <a:rect l="l" t="t" r="r" b="b"/>
                <a:pathLst>
                  <a:path w="24" h="28" extrusionOk="0">
                    <a:moveTo>
                      <a:pt x="1" y="0"/>
                    </a:moveTo>
                    <a:lnTo>
                      <a:pt x="12" y="26"/>
                    </a:lnTo>
                    <a:lnTo>
                      <a:pt x="24"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75" name="Google Shape;11475;p50"/>
              <p:cNvSpPr/>
              <p:nvPr/>
            </p:nvSpPr>
            <p:spPr>
              <a:xfrm>
                <a:off x="731550" y="1776825"/>
                <a:ext cx="550" cy="900"/>
              </a:xfrm>
              <a:custGeom>
                <a:avLst/>
                <a:gdLst/>
                <a:ahLst/>
                <a:cxnLst/>
                <a:rect l="l" t="t" r="r" b="b"/>
                <a:pathLst>
                  <a:path w="22" h="36" extrusionOk="0">
                    <a:moveTo>
                      <a:pt x="7" y="1"/>
                    </a:moveTo>
                    <a:lnTo>
                      <a:pt x="0" y="36"/>
                    </a:lnTo>
                    <a:cubicBezTo>
                      <a:pt x="21" y="33"/>
                      <a:pt x="10" y="17"/>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76" name="Google Shape;11476;p50"/>
              <p:cNvSpPr/>
              <p:nvPr/>
            </p:nvSpPr>
            <p:spPr>
              <a:xfrm>
                <a:off x="752575" y="1732675"/>
                <a:ext cx="1050" cy="900"/>
              </a:xfrm>
              <a:custGeom>
                <a:avLst/>
                <a:gdLst/>
                <a:ahLst/>
                <a:cxnLst/>
                <a:rect l="l" t="t" r="r" b="b"/>
                <a:pathLst>
                  <a:path w="42" h="36" extrusionOk="0">
                    <a:moveTo>
                      <a:pt x="19" y="0"/>
                    </a:moveTo>
                    <a:cubicBezTo>
                      <a:pt x="18" y="0"/>
                      <a:pt x="17" y="0"/>
                      <a:pt x="15" y="0"/>
                    </a:cubicBezTo>
                    <a:cubicBezTo>
                      <a:pt x="6" y="10"/>
                      <a:pt x="1" y="21"/>
                      <a:pt x="1" y="35"/>
                    </a:cubicBezTo>
                    <a:cubicBezTo>
                      <a:pt x="16" y="18"/>
                      <a:pt x="42"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77" name="Google Shape;11477;p50"/>
              <p:cNvSpPr/>
              <p:nvPr/>
            </p:nvSpPr>
            <p:spPr>
              <a:xfrm>
                <a:off x="738550" y="1764725"/>
                <a:ext cx="200" cy="600"/>
              </a:xfrm>
              <a:custGeom>
                <a:avLst/>
                <a:gdLst/>
                <a:ahLst/>
                <a:cxnLst/>
                <a:rect l="l" t="t" r="r" b="b"/>
                <a:pathLst>
                  <a:path w="8" h="24" extrusionOk="0">
                    <a:moveTo>
                      <a:pt x="3" y="0"/>
                    </a:moveTo>
                    <a:lnTo>
                      <a:pt x="3" y="0"/>
                    </a:lnTo>
                    <a:cubicBezTo>
                      <a:pt x="1" y="7"/>
                      <a:pt x="1" y="17"/>
                      <a:pt x="6" y="24"/>
                    </a:cubicBezTo>
                    <a:cubicBezTo>
                      <a:pt x="8" y="14"/>
                      <a:pt x="6" y="7"/>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78" name="Google Shape;11478;p50"/>
              <p:cNvSpPr/>
              <p:nvPr/>
            </p:nvSpPr>
            <p:spPr>
              <a:xfrm>
                <a:off x="752000" y="1733550"/>
                <a:ext cx="900" cy="650"/>
              </a:xfrm>
              <a:custGeom>
                <a:avLst/>
                <a:gdLst/>
                <a:ahLst/>
                <a:cxnLst/>
                <a:rect l="l" t="t" r="r" b="b"/>
                <a:pathLst>
                  <a:path w="36" h="26" extrusionOk="0">
                    <a:moveTo>
                      <a:pt x="24" y="0"/>
                    </a:moveTo>
                    <a:cubicBezTo>
                      <a:pt x="10" y="12"/>
                      <a:pt x="1" y="21"/>
                      <a:pt x="29" y="26"/>
                    </a:cubicBezTo>
                    <a:cubicBezTo>
                      <a:pt x="31" y="23"/>
                      <a:pt x="33" y="21"/>
                      <a:pt x="36" y="19"/>
                    </a:cubicBezTo>
                    <a:cubicBezTo>
                      <a:pt x="29" y="14"/>
                      <a:pt x="24" y="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79" name="Google Shape;11479;p50"/>
              <p:cNvSpPr/>
              <p:nvPr/>
            </p:nvSpPr>
            <p:spPr>
              <a:xfrm>
                <a:off x="698450" y="1774050"/>
                <a:ext cx="100" cy="125"/>
              </a:xfrm>
              <a:custGeom>
                <a:avLst/>
                <a:gdLst/>
                <a:ahLst/>
                <a:cxnLst/>
                <a:rect l="l" t="t" r="r" b="b"/>
                <a:pathLst>
                  <a:path w="4" h="5" extrusionOk="0">
                    <a:moveTo>
                      <a:pt x="1" y="1"/>
                    </a:moveTo>
                    <a:cubicBezTo>
                      <a:pt x="1" y="3"/>
                      <a:pt x="1" y="5"/>
                      <a:pt x="1" y="5"/>
                    </a:cubicBezTo>
                    <a:cubicBezTo>
                      <a:pt x="2" y="5"/>
                      <a:pt x="2" y="4"/>
                      <a:pt x="3" y="3"/>
                    </a:cubicBezTo>
                    <a:cubicBezTo>
                      <a:pt x="3" y="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80" name="Google Shape;11480;p50"/>
              <p:cNvSpPr/>
              <p:nvPr/>
            </p:nvSpPr>
            <p:spPr>
              <a:xfrm>
                <a:off x="687050" y="1767675"/>
                <a:ext cx="350" cy="200"/>
              </a:xfrm>
              <a:custGeom>
                <a:avLst/>
                <a:gdLst/>
                <a:ahLst/>
                <a:cxnLst/>
                <a:rect l="l" t="t" r="r" b="b"/>
                <a:pathLst>
                  <a:path w="14" h="8" extrusionOk="0">
                    <a:moveTo>
                      <a:pt x="14" y="1"/>
                    </a:moveTo>
                    <a:cubicBezTo>
                      <a:pt x="12" y="1"/>
                      <a:pt x="7" y="1"/>
                      <a:pt x="0" y="8"/>
                    </a:cubicBezTo>
                    <a:cubicBezTo>
                      <a:pt x="5" y="5"/>
                      <a:pt x="9" y="3"/>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81" name="Google Shape;11481;p50"/>
              <p:cNvSpPr/>
              <p:nvPr/>
            </p:nvSpPr>
            <p:spPr>
              <a:xfrm>
                <a:off x="751100" y="1726075"/>
                <a:ext cx="125" cy="125"/>
              </a:xfrm>
              <a:custGeom>
                <a:avLst/>
                <a:gdLst/>
                <a:ahLst/>
                <a:cxnLst/>
                <a:rect l="l" t="t" r="r" b="b"/>
                <a:pathLst>
                  <a:path w="5" h="5" extrusionOk="0">
                    <a:moveTo>
                      <a:pt x="1" y="1"/>
                    </a:moveTo>
                    <a:cubicBezTo>
                      <a:pt x="0" y="1"/>
                      <a:pt x="1" y="5"/>
                      <a:pt x="4" y="5"/>
                    </a:cubicBezTo>
                    <a:cubicBezTo>
                      <a:pt x="3" y="2"/>
                      <a:pt x="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82" name="Google Shape;11482;p50"/>
              <p:cNvSpPr/>
              <p:nvPr/>
            </p:nvSpPr>
            <p:spPr>
              <a:xfrm>
                <a:off x="758675" y="1735100"/>
                <a:ext cx="200" cy="100"/>
              </a:xfrm>
              <a:custGeom>
                <a:avLst/>
                <a:gdLst/>
                <a:ahLst/>
                <a:cxnLst/>
                <a:rect l="l" t="t" r="r" b="b"/>
                <a:pathLst>
                  <a:path w="8" h="4" extrusionOk="0">
                    <a:moveTo>
                      <a:pt x="0" y="3"/>
                    </a:moveTo>
                    <a:lnTo>
                      <a:pt x="0" y="3"/>
                    </a:lnTo>
                    <a:cubicBezTo>
                      <a:pt x="7" y="1"/>
                      <a:pt x="7" y="1"/>
                      <a:pt x="0"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83" name="Google Shape;11483;p50"/>
              <p:cNvSpPr/>
              <p:nvPr/>
            </p:nvSpPr>
            <p:spPr>
              <a:xfrm>
                <a:off x="750975" y="1725650"/>
                <a:ext cx="250" cy="275"/>
              </a:xfrm>
              <a:custGeom>
                <a:avLst/>
                <a:gdLst/>
                <a:ahLst/>
                <a:cxnLst/>
                <a:rect l="l" t="t" r="r" b="b"/>
                <a:pathLst>
                  <a:path w="10" h="11" extrusionOk="0">
                    <a:moveTo>
                      <a:pt x="9" y="1"/>
                    </a:moveTo>
                    <a:cubicBezTo>
                      <a:pt x="2" y="1"/>
                      <a:pt x="0" y="1"/>
                      <a:pt x="7" y="10"/>
                    </a:cubicBezTo>
                    <a:lnTo>
                      <a:pt x="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84" name="Google Shape;11484;p50"/>
              <p:cNvSpPr/>
              <p:nvPr/>
            </p:nvSpPr>
            <p:spPr>
              <a:xfrm>
                <a:off x="751200" y="1726125"/>
                <a:ext cx="125" cy="375"/>
              </a:xfrm>
              <a:custGeom>
                <a:avLst/>
                <a:gdLst/>
                <a:ahLst/>
                <a:cxnLst/>
                <a:rect l="l" t="t" r="r" b="b"/>
                <a:pathLst>
                  <a:path w="5" h="15" extrusionOk="0">
                    <a:moveTo>
                      <a:pt x="5" y="0"/>
                    </a:moveTo>
                    <a:cubicBezTo>
                      <a:pt x="3" y="0"/>
                      <a:pt x="3" y="3"/>
                      <a:pt x="0" y="3"/>
                    </a:cubicBezTo>
                    <a:cubicBezTo>
                      <a:pt x="0" y="5"/>
                      <a:pt x="0" y="10"/>
                      <a:pt x="3" y="14"/>
                    </a:cubicBezTo>
                    <a:cubicBezTo>
                      <a:pt x="3"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85" name="Google Shape;11485;p50"/>
              <p:cNvSpPr/>
              <p:nvPr/>
            </p:nvSpPr>
            <p:spPr>
              <a:xfrm>
                <a:off x="714650" y="1772675"/>
                <a:ext cx="225" cy="225"/>
              </a:xfrm>
              <a:custGeom>
                <a:avLst/>
                <a:gdLst/>
                <a:ahLst/>
                <a:cxnLst/>
                <a:rect l="l" t="t" r="r" b="b"/>
                <a:pathLst>
                  <a:path w="9" h="9" extrusionOk="0">
                    <a:moveTo>
                      <a:pt x="9" y="0"/>
                    </a:moveTo>
                    <a:cubicBezTo>
                      <a:pt x="3" y="6"/>
                      <a:pt x="1" y="8"/>
                      <a:pt x="1" y="8"/>
                    </a:cubicBezTo>
                    <a:cubicBezTo>
                      <a:pt x="1" y="8"/>
                      <a:pt x="4" y="6"/>
                      <a:pt x="9" y="2"/>
                    </a:cubicBezTo>
                    <a:cubicBezTo>
                      <a:pt x="9" y="2"/>
                      <a:pt x="9"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86" name="Google Shape;11486;p50"/>
              <p:cNvSpPr/>
              <p:nvPr/>
            </p:nvSpPr>
            <p:spPr>
              <a:xfrm>
                <a:off x="761350" y="1751850"/>
                <a:ext cx="75" cy="25"/>
              </a:xfrm>
              <a:custGeom>
                <a:avLst/>
                <a:gdLst/>
                <a:ahLst/>
                <a:cxnLst/>
                <a:rect l="l" t="t" r="r" b="b"/>
                <a:pathLst>
                  <a:path w="3" h="1" extrusionOk="0">
                    <a:moveTo>
                      <a:pt x="2" y="1"/>
                    </a:moveTo>
                    <a:lnTo>
                      <a:pt x="2"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87" name="Google Shape;11487;p50"/>
              <p:cNvSpPr/>
              <p:nvPr/>
            </p:nvSpPr>
            <p:spPr>
              <a:xfrm>
                <a:off x="758725" y="1751325"/>
                <a:ext cx="3100" cy="1550"/>
              </a:xfrm>
              <a:custGeom>
                <a:avLst/>
                <a:gdLst/>
                <a:ahLst/>
                <a:cxnLst/>
                <a:rect l="l" t="t" r="r" b="b"/>
                <a:pathLst>
                  <a:path w="124" h="62" extrusionOk="0">
                    <a:moveTo>
                      <a:pt x="1" y="1"/>
                    </a:moveTo>
                    <a:lnTo>
                      <a:pt x="124" y="61"/>
                    </a:lnTo>
                    <a:cubicBezTo>
                      <a:pt x="84" y="36"/>
                      <a:pt x="93" y="29"/>
                      <a:pt x="105" y="22"/>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88" name="Google Shape;11488;p50"/>
              <p:cNvSpPr/>
              <p:nvPr/>
            </p:nvSpPr>
            <p:spPr>
              <a:xfrm>
                <a:off x="752175" y="1727750"/>
                <a:ext cx="725" cy="475"/>
              </a:xfrm>
              <a:custGeom>
                <a:avLst/>
                <a:gdLst/>
                <a:ahLst/>
                <a:cxnLst/>
                <a:rect l="l" t="t" r="r" b="b"/>
                <a:pathLst>
                  <a:path w="29" h="19" extrusionOk="0">
                    <a:moveTo>
                      <a:pt x="9" y="1"/>
                    </a:moveTo>
                    <a:cubicBezTo>
                      <a:pt x="6" y="1"/>
                      <a:pt x="3" y="2"/>
                      <a:pt x="1" y="3"/>
                    </a:cubicBezTo>
                    <a:cubicBezTo>
                      <a:pt x="12" y="3"/>
                      <a:pt x="12" y="10"/>
                      <a:pt x="12" y="19"/>
                    </a:cubicBezTo>
                    <a:cubicBezTo>
                      <a:pt x="22" y="14"/>
                      <a:pt x="29" y="10"/>
                      <a:pt x="19" y="3"/>
                    </a:cubicBezTo>
                    <a:cubicBezTo>
                      <a:pt x="16"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89" name="Google Shape;11489;p50"/>
              <p:cNvSpPr/>
              <p:nvPr/>
            </p:nvSpPr>
            <p:spPr>
              <a:xfrm>
                <a:off x="684900" y="1722300"/>
                <a:ext cx="80350" cy="55600"/>
              </a:xfrm>
              <a:custGeom>
                <a:avLst/>
                <a:gdLst/>
                <a:ahLst/>
                <a:cxnLst/>
                <a:rect l="l" t="t" r="r" b="b"/>
                <a:pathLst>
                  <a:path w="3214" h="2224" extrusionOk="0">
                    <a:moveTo>
                      <a:pt x="2700" y="219"/>
                    </a:moveTo>
                    <a:cubicBezTo>
                      <a:pt x="2703" y="219"/>
                      <a:pt x="2707" y="220"/>
                      <a:pt x="2710" y="221"/>
                    </a:cubicBezTo>
                    <a:cubicBezTo>
                      <a:pt x="2720" y="228"/>
                      <a:pt x="2713" y="232"/>
                      <a:pt x="2703" y="237"/>
                    </a:cubicBezTo>
                    <a:cubicBezTo>
                      <a:pt x="2703" y="228"/>
                      <a:pt x="2703" y="221"/>
                      <a:pt x="2692" y="221"/>
                    </a:cubicBezTo>
                    <a:cubicBezTo>
                      <a:pt x="2694" y="220"/>
                      <a:pt x="2697" y="219"/>
                      <a:pt x="2700" y="219"/>
                    </a:cubicBezTo>
                    <a:close/>
                    <a:moveTo>
                      <a:pt x="2699" y="253"/>
                    </a:moveTo>
                    <a:cubicBezTo>
                      <a:pt x="2693" y="260"/>
                      <a:pt x="2690" y="263"/>
                      <a:pt x="2690" y="263"/>
                    </a:cubicBezTo>
                    <a:cubicBezTo>
                      <a:pt x="2689" y="263"/>
                      <a:pt x="2692" y="258"/>
                      <a:pt x="2696" y="253"/>
                    </a:cubicBezTo>
                    <a:close/>
                    <a:moveTo>
                      <a:pt x="3084" y="1104"/>
                    </a:moveTo>
                    <a:lnTo>
                      <a:pt x="3084" y="1104"/>
                    </a:lnTo>
                    <a:cubicBezTo>
                      <a:pt x="3082" y="1104"/>
                      <a:pt x="3081" y="1104"/>
                      <a:pt x="3080" y="1105"/>
                    </a:cubicBezTo>
                    <a:lnTo>
                      <a:pt x="3080" y="1105"/>
                    </a:lnTo>
                    <a:cubicBezTo>
                      <a:pt x="3082" y="1105"/>
                      <a:pt x="3083" y="1104"/>
                      <a:pt x="3084" y="1104"/>
                    </a:cubicBezTo>
                    <a:close/>
                    <a:moveTo>
                      <a:pt x="2875" y="1516"/>
                    </a:moveTo>
                    <a:cubicBezTo>
                      <a:pt x="2875" y="1516"/>
                      <a:pt x="2875" y="1516"/>
                      <a:pt x="2875" y="1517"/>
                    </a:cubicBezTo>
                    <a:cubicBezTo>
                      <a:pt x="2875" y="1516"/>
                      <a:pt x="2875" y="1516"/>
                      <a:pt x="2875" y="1516"/>
                    </a:cubicBezTo>
                    <a:close/>
                    <a:moveTo>
                      <a:pt x="2789" y="1533"/>
                    </a:moveTo>
                    <a:cubicBezTo>
                      <a:pt x="2796" y="1544"/>
                      <a:pt x="2792" y="1548"/>
                      <a:pt x="2781" y="1548"/>
                    </a:cubicBezTo>
                    <a:cubicBezTo>
                      <a:pt x="2778" y="1548"/>
                      <a:pt x="2775" y="1547"/>
                      <a:pt x="2771" y="1547"/>
                    </a:cubicBezTo>
                    <a:cubicBezTo>
                      <a:pt x="2771" y="1540"/>
                      <a:pt x="2777" y="1535"/>
                      <a:pt x="2789" y="1533"/>
                    </a:cubicBezTo>
                    <a:close/>
                    <a:moveTo>
                      <a:pt x="791" y="1688"/>
                    </a:moveTo>
                    <a:cubicBezTo>
                      <a:pt x="791" y="1690"/>
                      <a:pt x="792" y="1692"/>
                      <a:pt x="793" y="1694"/>
                    </a:cubicBezTo>
                    <a:lnTo>
                      <a:pt x="793" y="1694"/>
                    </a:lnTo>
                    <a:cubicBezTo>
                      <a:pt x="792" y="1693"/>
                      <a:pt x="792" y="1690"/>
                      <a:pt x="791" y="1688"/>
                    </a:cubicBezTo>
                    <a:close/>
                    <a:moveTo>
                      <a:pt x="1169" y="1746"/>
                    </a:moveTo>
                    <a:lnTo>
                      <a:pt x="1171" y="1758"/>
                    </a:lnTo>
                    <a:cubicBezTo>
                      <a:pt x="1167" y="1760"/>
                      <a:pt x="1165" y="1761"/>
                      <a:pt x="1163" y="1761"/>
                    </a:cubicBezTo>
                    <a:cubicBezTo>
                      <a:pt x="1160" y="1761"/>
                      <a:pt x="1164" y="1754"/>
                      <a:pt x="1169" y="1746"/>
                    </a:cubicBezTo>
                    <a:close/>
                    <a:moveTo>
                      <a:pt x="2420" y="1945"/>
                    </a:moveTo>
                    <a:cubicBezTo>
                      <a:pt x="2425" y="1945"/>
                      <a:pt x="2433" y="1949"/>
                      <a:pt x="2441" y="1952"/>
                    </a:cubicBezTo>
                    <a:cubicBezTo>
                      <a:pt x="2440" y="1960"/>
                      <a:pt x="2439" y="1979"/>
                      <a:pt x="2432" y="1979"/>
                    </a:cubicBezTo>
                    <a:cubicBezTo>
                      <a:pt x="2429" y="1979"/>
                      <a:pt x="2427" y="1978"/>
                      <a:pt x="2423" y="1973"/>
                    </a:cubicBezTo>
                    <a:cubicBezTo>
                      <a:pt x="2414" y="1951"/>
                      <a:pt x="2415" y="1945"/>
                      <a:pt x="2420" y="1945"/>
                    </a:cubicBezTo>
                    <a:close/>
                    <a:moveTo>
                      <a:pt x="2306" y="2027"/>
                    </a:moveTo>
                    <a:lnTo>
                      <a:pt x="2302" y="2029"/>
                    </a:lnTo>
                    <a:cubicBezTo>
                      <a:pt x="2304" y="2029"/>
                      <a:pt x="2305" y="2028"/>
                      <a:pt x="2306" y="2027"/>
                    </a:cubicBezTo>
                    <a:close/>
                    <a:moveTo>
                      <a:pt x="596" y="2067"/>
                    </a:moveTo>
                    <a:lnTo>
                      <a:pt x="598" y="2068"/>
                    </a:lnTo>
                    <a:cubicBezTo>
                      <a:pt x="598" y="2067"/>
                      <a:pt x="597" y="2067"/>
                      <a:pt x="596" y="2067"/>
                    </a:cubicBezTo>
                    <a:close/>
                    <a:moveTo>
                      <a:pt x="1713" y="2209"/>
                    </a:moveTo>
                    <a:lnTo>
                      <a:pt x="1711" y="2210"/>
                    </a:lnTo>
                    <a:cubicBezTo>
                      <a:pt x="1712" y="2209"/>
                      <a:pt x="1712" y="2209"/>
                      <a:pt x="1713" y="2209"/>
                    </a:cubicBezTo>
                    <a:close/>
                    <a:moveTo>
                      <a:pt x="2692" y="0"/>
                    </a:moveTo>
                    <a:lnTo>
                      <a:pt x="2692" y="0"/>
                    </a:lnTo>
                    <a:cubicBezTo>
                      <a:pt x="2641" y="12"/>
                      <a:pt x="2699" y="7"/>
                      <a:pt x="2638" y="24"/>
                    </a:cubicBezTo>
                    <a:cubicBezTo>
                      <a:pt x="2644" y="23"/>
                      <a:pt x="2649" y="22"/>
                      <a:pt x="2653" y="22"/>
                    </a:cubicBezTo>
                    <a:cubicBezTo>
                      <a:pt x="2694" y="22"/>
                      <a:pt x="2659" y="69"/>
                      <a:pt x="2689" y="69"/>
                    </a:cubicBezTo>
                    <a:cubicBezTo>
                      <a:pt x="2693" y="69"/>
                      <a:pt x="2698" y="68"/>
                      <a:pt x="2705" y="66"/>
                    </a:cubicBezTo>
                    <a:lnTo>
                      <a:pt x="2705" y="66"/>
                    </a:lnTo>
                    <a:cubicBezTo>
                      <a:pt x="2649" y="85"/>
                      <a:pt x="2682" y="97"/>
                      <a:pt x="2627" y="123"/>
                    </a:cubicBezTo>
                    <a:cubicBezTo>
                      <a:pt x="2636" y="123"/>
                      <a:pt x="2643" y="121"/>
                      <a:pt x="2648" y="121"/>
                    </a:cubicBezTo>
                    <a:cubicBezTo>
                      <a:pt x="2654" y="121"/>
                      <a:pt x="2656" y="124"/>
                      <a:pt x="2652" y="135"/>
                    </a:cubicBezTo>
                    <a:cubicBezTo>
                      <a:pt x="2657" y="137"/>
                      <a:pt x="2664" y="137"/>
                      <a:pt x="2669" y="140"/>
                    </a:cubicBezTo>
                    <a:cubicBezTo>
                      <a:pt x="2678" y="133"/>
                      <a:pt x="2685" y="130"/>
                      <a:pt x="2694" y="128"/>
                    </a:cubicBezTo>
                    <a:cubicBezTo>
                      <a:pt x="2736" y="135"/>
                      <a:pt x="2736" y="167"/>
                      <a:pt x="2757" y="179"/>
                    </a:cubicBezTo>
                    <a:cubicBezTo>
                      <a:pt x="2755" y="182"/>
                      <a:pt x="2752" y="183"/>
                      <a:pt x="2749" y="183"/>
                    </a:cubicBezTo>
                    <a:cubicBezTo>
                      <a:pt x="2745" y="183"/>
                      <a:pt x="2739" y="181"/>
                      <a:pt x="2732" y="181"/>
                    </a:cubicBezTo>
                    <a:cubicBezTo>
                      <a:pt x="2728" y="181"/>
                      <a:pt x="2724" y="181"/>
                      <a:pt x="2720" y="184"/>
                    </a:cubicBezTo>
                    <a:lnTo>
                      <a:pt x="2752" y="198"/>
                    </a:lnTo>
                    <a:cubicBezTo>
                      <a:pt x="2725" y="201"/>
                      <a:pt x="2707" y="220"/>
                      <a:pt x="2689" y="220"/>
                    </a:cubicBezTo>
                    <a:cubicBezTo>
                      <a:pt x="2681" y="220"/>
                      <a:pt x="2674" y="217"/>
                      <a:pt x="2666" y="209"/>
                    </a:cubicBezTo>
                    <a:lnTo>
                      <a:pt x="2666" y="209"/>
                    </a:lnTo>
                    <a:lnTo>
                      <a:pt x="2669" y="237"/>
                    </a:lnTo>
                    <a:cubicBezTo>
                      <a:pt x="2650" y="253"/>
                      <a:pt x="2645" y="276"/>
                      <a:pt x="2662" y="288"/>
                    </a:cubicBezTo>
                    <a:cubicBezTo>
                      <a:pt x="2658" y="300"/>
                      <a:pt x="2695" y="310"/>
                      <a:pt x="2687" y="310"/>
                    </a:cubicBezTo>
                    <a:cubicBezTo>
                      <a:pt x="2686" y="310"/>
                      <a:pt x="2683" y="310"/>
                      <a:pt x="2678" y="309"/>
                    </a:cubicBezTo>
                    <a:lnTo>
                      <a:pt x="2678" y="309"/>
                    </a:lnTo>
                    <a:lnTo>
                      <a:pt x="2708" y="346"/>
                    </a:lnTo>
                    <a:lnTo>
                      <a:pt x="2699" y="348"/>
                    </a:lnTo>
                    <a:cubicBezTo>
                      <a:pt x="2699" y="369"/>
                      <a:pt x="2722" y="385"/>
                      <a:pt x="2733" y="406"/>
                    </a:cubicBezTo>
                    <a:cubicBezTo>
                      <a:pt x="2750" y="427"/>
                      <a:pt x="2745" y="457"/>
                      <a:pt x="2720" y="471"/>
                    </a:cubicBezTo>
                    <a:cubicBezTo>
                      <a:pt x="2731" y="478"/>
                      <a:pt x="2745" y="490"/>
                      <a:pt x="2738" y="508"/>
                    </a:cubicBezTo>
                    <a:lnTo>
                      <a:pt x="2706" y="517"/>
                    </a:lnTo>
                    <a:cubicBezTo>
                      <a:pt x="2720" y="529"/>
                      <a:pt x="2680" y="561"/>
                      <a:pt x="2715" y="564"/>
                    </a:cubicBezTo>
                    <a:cubicBezTo>
                      <a:pt x="2629" y="589"/>
                      <a:pt x="2703" y="631"/>
                      <a:pt x="2689" y="657"/>
                    </a:cubicBezTo>
                    <a:lnTo>
                      <a:pt x="2733" y="657"/>
                    </a:lnTo>
                    <a:cubicBezTo>
                      <a:pt x="2733" y="673"/>
                      <a:pt x="2745" y="689"/>
                      <a:pt x="2761" y="710"/>
                    </a:cubicBezTo>
                    <a:lnTo>
                      <a:pt x="2798" y="708"/>
                    </a:lnTo>
                    <a:lnTo>
                      <a:pt x="2798" y="708"/>
                    </a:lnTo>
                    <a:cubicBezTo>
                      <a:pt x="2831" y="724"/>
                      <a:pt x="2773" y="754"/>
                      <a:pt x="2775" y="782"/>
                    </a:cubicBezTo>
                    <a:cubicBezTo>
                      <a:pt x="2761" y="779"/>
                      <a:pt x="2764" y="772"/>
                      <a:pt x="2773" y="768"/>
                    </a:cubicBezTo>
                    <a:lnTo>
                      <a:pt x="2773" y="768"/>
                    </a:lnTo>
                    <a:cubicBezTo>
                      <a:pt x="2687" y="796"/>
                      <a:pt x="2831" y="844"/>
                      <a:pt x="2764" y="872"/>
                    </a:cubicBezTo>
                    <a:cubicBezTo>
                      <a:pt x="2777" y="881"/>
                      <a:pt x="2773" y="886"/>
                      <a:pt x="2761" y="891"/>
                    </a:cubicBezTo>
                    <a:lnTo>
                      <a:pt x="2759" y="888"/>
                    </a:lnTo>
                    <a:cubicBezTo>
                      <a:pt x="2759" y="891"/>
                      <a:pt x="2759" y="891"/>
                      <a:pt x="2759" y="893"/>
                    </a:cubicBezTo>
                    <a:cubicBezTo>
                      <a:pt x="2752" y="895"/>
                      <a:pt x="2745" y="898"/>
                      <a:pt x="2738" y="900"/>
                    </a:cubicBezTo>
                    <a:cubicBezTo>
                      <a:pt x="2745" y="900"/>
                      <a:pt x="2752" y="898"/>
                      <a:pt x="2759" y="895"/>
                    </a:cubicBezTo>
                    <a:cubicBezTo>
                      <a:pt x="2761" y="905"/>
                      <a:pt x="2764" y="914"/>
                      <a:pt x="2771" y="921"/>
                    </a:cubicBezTo>
                    <a:lnTo>
                      <a:pt x="2731" y="919"/>
                    </a:lnTo>
                    <a:lnTo>
                      <a:pt x="2731" y="921"/>
                    </a:lnTo>
                    <a:cubicBezTo>
                      <a:pt x="2718" y="927"/>
                      <a:pt x="2737" y="931"/>
                      <a:pt x="2763" y="931"/>
                    </a:cubicBezTo>
                    <a:cubicBezTo>
                      <a:pt x="2768" y="931"/>
                      <a:pt x="2774" y="931"/>
                      <a:pt x="2780" y="930"/>
                    </a:cubicBezTo>
                    <a:cubicBezTo>
                      <a:pt x="2787" y="937"/>
                      <a:pt x="2794" y="942"/>
                      <a:pt x="2801" y="946"/>
                    </a:cubicBezTo>
                    <a:cubicBezTo>
                      <a:pt x="2798" y="946"/>
                      <a:pt x="2796" y="946"/>
                      <a:pt x="2794" y="946"/>
                    </a:cubicBezTo>
                    <a:cubicBezTo>
                      <a:pt x="2743" y="946"/>
                      <a:pt x="2812" y="974"/>
                      <a:pt x="2754" y="974"/>
                    </a:cubicBezTo>
                    <a:cubicBezTo>
                      <a:pt x="2752" y="974"/>
                      <a:pt x="2750" y="974"/>
                      <a:pt x="2747" y="974"/>
                    </a:cubicBezTo>
                    <a:lnTo>
                      <a:pt x="2747" y="974"/>
                    </a:lnTo>
                    <a:cubicBezTo>
                      <a:pt x="2780" y="986"/>
                      <a:pt x="2764" y="1021"/>
                      <a:pt x="2833" y="1041"/>
                    </a:cubicBezTo>
                    <a:cubicBezTo>
                      <a:pt x="2824" y="1039"/>
                      <a:pt x="2817" y="1041"/>
                      <a:pt x="2819" y="1037"/>
                    </a:cubicBezTo>
                    <a:lnTo>
                      <a:pt x="2819" y="1037"/>
                    </a:lnTo>
                    <a:cubicBezTo>
                      <a:pt x="2808" y="1044"/>
                      <a:pt x="2796" y="1053"/>
                      <a:pt x="2815" y="1067"/>
                    </a:cubicBezTo>
                    <a:lnTo>
                      <a:pt x="2764" y="1058"/>
                    </a:lnTo>
                    <a:lnTo>
                      <a:pt x="2764" y="1058"/>
                    </a:lnTo>
                    <a:lnTo>
                      <a:pt x="2824" y="1099"/>
                    </a:lnTo>
                    <a:cubicBezTo>
                      <a:pt x="2816" y="1101"/>
                      <a:pt x="2808" y="1102"/>
                      <a:pt x="2800" y="1102"/>
                    </a:cubicBezTo>
                    <a:cubicBezTo>
                      <a:pt x="2778" y="1102"/>
                      <a:pt x="2755" y="1095"/>
                      <a:pt x="2736" y="1081"/>
                    </a:cubicBezTo>
                    <a:lnTo>
                      <a:pt x="2736" y="1081"/>
                    </a:lnTo>
                    <a:cubicBezTo>
                      <a:pt x="2784" y="1127"/>
                      <a:pt x="2750" y="1111"/>
                      <a:pt x="2798" y="1157"/>
                    </a:cubicBezTo>
                    <a:lnTo>
                      <a:pt x="2768" y="1146"/>
                    </a:lnTo>
                    <a:lnTo>
                      <a:pt x="2768" y="1146"/>
                    </a:lnTo>
                    <a:cubicBezTo>
                      <a:pt x="2764" y="1154"/>
                      <a:pt x="2796" y="1181"/>
                      <a:pt x="2778" y="1181"/>
                    </a:cubicBezTo>
                    <a:cubicBezTo>
                      <a:pt x="2776" y="1181"/>
                      <a:pt x="2775" y="1181"/>
                      <a:pt x="2773" y="1180"/>
                    </a:cubicBezTo>
                    <a:cubicBezTo>
                      <a:pt x="2738" y="1180"/>
                      <a:pt x="2726" y="1206"/>
                      <a:pt x="2710" y="1236"/>
                    </a:cubicBezTo>
                    <a:cubicBezTo>
                      <a:pt x="2696" y="1266"/>
                      <a:pt x="2678" y="1301"/>
                      <a:pt x="2641" y="1303"/>
                    </a:cubicBezTo>
                    <a:cubicBezTo>
                      <a:pt x="2731" y="1340"/>
                      <a:pt x="2587" y="1306"/>
                      <a:pt x="2652" y="1345"/>
                    </a:cubicBezTo>
                    <a:cubicBezTo>
                      <a:pt x="2629" y="1336"/>
                      <a:pt x="2615" y="1336"/>
                      <a:pt x="2601" y="1320"/>
                    </a:cubicBezTo>
                    <a:lnTo>
                      <a:pt x="2601" y="1320"/>
                    </a:lnTo>
                    <a:cubicBezTo>
                      <a:pt x="2606" y="1354"/>
                      <a:pt x="2546" y="1336"/>
                      <a:pt x="2590" y="1387"/>
                    </a:cubicBezTo>
                    <a:cubicBezTo>
                      <a:pt x="2567" y="1375"/>
                      <a:pt x="2564" y="1364"/>
                      <a:pt x="2550" y="1357"/>
                    </a:cubicBezTo>
                    <a:lnTo>
                      <a:pt x="2550" y="1357"/>
                    </a:lnTo>
                    <a:cubicBezTo>
                      <a:pt x="2552" y="1361"/>
                      <a:pt x="2559" y="1371"/>
                      <a:pt x="2553" y="1371"/>
                    </a:cubicBezTo>
                    <a:cubicBezTo>
                      <a:pt x="2551" y="1371"/>
                      <a:pt x="2550" y="1371"/>
                      <a:pt x="2548" y="1371"/>
                    </a:cubicBezTo>
                    <a:cubicBezTo>
                      <a:pt x="2536" y="1364"/>
                      <a:pt x="2536" y="1357"/>
                      <a:pt x="2529" y="1347"/>
                    </a:cubicBezTo>
                    <a:lnTo>
                      <a:pt x="2529" y="1347"/>
                    </a:lnTo>
                    <a:cubicBezTo>
                      <a:pt x="2516" y="1371"/>
                      <a:pt x="2573" y="1412"/>
                      <a:pt x="2627" y="1452"/>
                    </a:cubicBezTo>
                    <a:cubicBezTo>
                      <a:pt x="2620" y="1451"/>
                      <a:pt x="2615" y="1450"/>
                      <a:pt x="2610" y="1450"/>
                    </a:cubicBezTo>
                    <a:cubicBezTo>
                      <a:pt x="2591" y="1450"/>
                      <a:pt x="2595" y="1460"/>
                      <a:pt x="2618" y="1489"/>
                    </a:cubicBezTo>
                    <a:cubicBezTo>
                      <a:pt x="2597" y="1482"/>
                      <a:pt x="2573" y="1475"/>
                      <a:pt x="2578" y="1456"/>
                    </a:cubicBezTo>
                    <a:lnTo>
                      <a:pt x="2578" y="1456"/>
                    </a:lnTo>
                    <a:cubicBezTo>
                      <a:pt x="2569" y="1463"/>
                      <a:pt x="2513" y="1484"/>
                      <a:pt x="2553" y="1519"/>
                    </a:cubicBezTo>
                    <a:cubicBezTo>
                      <a:pt x="2550" y="1518"/>
                      <a:pt x="2549" y="1517"/>
                      <a:pt x="2547" y="1517"/>
                    </a:cubicBezTo>
                    <a:cubicBezTo>
                      <a:pt x="2540" y="1517"/>
                      <a:pt x="2539" y="1527"/>
                      <a:pt x="2541" y="1533"/>
                    </a:cubicBezTo>
                    <a:cubicBezTo>
                      <a:pt x="2522" y="1547"/>
                      <a:pt x="2518" y="1544"/>
                      <a:pt x="2504" y="1563"/>
                    </a:cubicBezTo>
                    <a:lnTo>
                      <a:pt x="2516" y="1565"/>
                    </a:lnTo>
                    <a:cubicBezTo>
                      <a:pt x="2555" y="1616"/>
                      <a:pt x="2511" y="1588"/>
                      <a:pt x="2502" y="1607"/>
                    </a:cubicBezTo>
                    <a:lnTo>
                      <a:pt x="2497" y="1602"/>
                    </a:lnTo>
                    <a:cubicBezTo>
                      <a:pt x="2491" y="1602"/>
                      <a:pt x="2486" y="1601"/>
                      <a:pt x="2482" y="1601"/>
                    </a:cubicBezTo>
                    <a:cubicBezTo>
                      <a:pt x="2449" y="1601"/>
                      <a:pt x="2478" y="1621"/>
                      <a:pt x="2450" y="1621"/>
                    </a:cubicBezTo>
                    <a:cubicBezTo>
                      <a:pt x="2445" y="1621"/>
                      <a:pt x="2438" y="1620"/>
                      <a:pt x="2427" y="1619"/>
                    </a:cubicBezTo>
                    <a:lnTo>
                      <a:pt x="2427" y="1619"/>
                    </a:lnTo>
                    <a:lnTo>
                      <a:pt x="2455" y="1646"/>
                    </a:lnTo>
                    <a:cubicBezTo>
                      <a:pt x="2471" y="1668"/>
                      <a:pt x="2470" y="1674"/>
                      <a:pt x="2461" y="1674"/>
                    </a:cubicBezTo>
                    <a:cubicBezTo>
                      <a:pt x="2449" y="1674"/>
                      <a:pt x="2420" y="1661"/>
                      <a:pt x="2403" y="1661"/>
                    </a:cubicBezTo>
                    <a:cubicBezTo>
                      <a:pt x="2396" y="1661"/>
                      <a:pt x="2390" y="1663"/>
                      <a:pt x="2390" y="1672"/>
                    </a:cubicBezTo>
                    <a:lnTo>
                      <a:pt x="2411" y="1684"/>
                    </a:lnTo>
                    <a:cubicBezTo>
                      <a:pt x="2412" y="1688"/>
                      <a:pt x="2410" y="1690"/>
                      <a:pt x="2407" y="1690"/>
                    </a:cubicBezTo>
                    <a:cubicBezTo>
                      <a:pt x="2389" y="1690"/>
                      <a:pt x="2309" y="1614"/>
                      <a:pt x="2295" y="1612"/>
                    </a:cubicBezTo>
                    <a:cubicBezTo>
                      <a:pt x="2288" y="1607"/>
                      <a:pt x="2293" y="1600"/>
                      <a:pt x="2293" y="1593"/>
                    </a:cubicBezTo>
                    <a:cubicBezTo>
                      <a:pt x="2285" y="1590"/>
                      <a:pt x="2280" y="1588"/>
                      <a:pt x="2277" y="1588"/>
                    </a:cubicBezTo>
                    <a:cubicBezTo>
                      <a:pt x="2259" y="1588"/>
                      <a:pt x="2316" y="1640"/>
                      <a:pt x="2302" y="1660"/>
                    </a:cubicBezTo>
                    <a:cubicBezTo>
                      <a:pt x="2285" y="1641"/>
                      <a:pt x="2271" y="1602"/>
                      <a:pt x="2254" y="1602"/>
                    </a:cubicBezTo>
                    <a:cubicBezTo>
                      <a:pt x="2253" y="1602"/>
                      <a:pt x="2252" y="1602"/>
                      <a:pt x="2251" y="1602"/>
                    </a:cubicBezTo>
                    <a:cubicBezTo>
                      <a:pt x="2250" y="1601"/>
                      <a:pt x="2249" y="1601"/>
                      <a:pt x="2248" y="1601"/>
                    </a:cubicBezTo>
                    <a:cubicBezTo>
                      <a:pt x="2239" y="1601"/>
                      <a:pt x="2247" y="1674"/>
                      <a:pt x="2221" y="1674"/>
                    </a:cubicBezTo>
                    <a:cubicBezTo>
                      <a:pt x="2217" y="1674"/>
                      <a:pt x="2211" y="1672"/>
                      <a:pt x="2205" y="1667"/>
                    </a:cubicBezTo>
                    <a:lnTo>
                      <a:pt x="2205" y="1667"/>
                    </a:lnTo>
                    <a:cubicBezTo>
                      <a:pt x="2221" y="1684"/>
                      <a:pt x="2235" y="1700"/>
                      <a:pt x="2233" y="1718"/>
                    </a:cubicBezTo>
                    <a:cubicBezTo>
                      <a:pt x="2231" y="1720"/>
                      <a:pt x="2228" y="1721"/>
                      <a:pt x="2225" y="1721"/>
                    </a:cubicBezTo>
                    <a:cubicBezTo>
                      <a:pt x="2211" y="1721"/>
                      <a:pt x="2187" y="1704"/>
                      <a:pt x="2172" y="1704"/>
                    </a:cubicBezTo>
                    <a:cubicBezTo>
                      <a:pt x="2162" y="1704"/>
                      <a:pt x="2157" y="1711"/>
                      <a:pt x="2161" y="1735"/>
                    </a:cubicBezTo>
                    <a:cubicBezTo>
                      <a:pt x="2159" y="1730"/>
                      <a:pt x="2154" y="1725"/>
                      <a:pt x="2152" y="1721"/>
                    </a:cubicBezTo>
                    <a:cubicBezTo>
                      <a:pt x="2145" y="1741"/>
                      <a:pt x="2119" y="1762"/>
                      <a:pt x="2124" y="1799"/>
                    </a:cubicBezTo>
                    <a:cubicBezTo>
                      <a:pt x="2108" y="1772"/>
                      <a:pt x="2097" y="1762"/>
                      <a:pt x="2088" y="1762"/>
                    </a:cubicBezTo>
                    <a:cubicBezTo>
                      <a:pt x="2077" y="1762"/>
                      <a:pt x="2070" y="1773"/>
                      <a:pt x="2061" y="1786"/>
                    </a:cubicBezTo>
                    <a:cubicBezTo>
                      <a:pt x="2054" y="1798"/>
                      <a:pt x="2047" y="1810"/>
                      <a:pt x="2038" y="1810"/>
                    </a:cubicBezTo>
                    <a:cubicBezTo>
                      <a:pt x="2031" y="1810"/>
                      <a:pt x="2024" y="1800"/>
                      <a:pt x="2015" y="1772"/>
                    </a:cubicBezTo>
                    <a:lnTo>
                      <a:pt x="1973" y="1790"/>
                    </a:lnTo>
                    <a:lnTo>
                      <a:pt x="1971" y="1776"/>
                    </a:lnTo>
                    <a:cubicBezTo>
                      <a:pt x="1941" y="1776"/>
                      <a:pt x="1936" y="1806"/>
                      <a:pt x="1931" y="1834"/>
                    </a:cubicBezTo>
                    <a:cubicBezTo>
                      <a:pt x="1924" y="1827"/>
                      <a:pt x="1927" y="1816"/>
                      <a:pt x="1924" y="1811"/>
                    </a:cubicBezTo>
                    <a:cubicBezTo>
                      <a:pt x="1910" y="1806"/>
                      <a:pt x="1899" y="1803"/>
                      <a:pt x="1891" y="1803"/>
                    </a:cubicBezTo>
                    <a:cubicBezTo>
                      <a:pt x="1873" y="1803"/>
                      <a:pt x="1867" y="1819"/>
                      <a:pt x="1848" y="1864"/>
                    </a:cubicBezTo>
                    <a:lnTo>
                      <a:pt x="1839" y="1827"/>
                    </a:lnTo>
                    <a:cubicBezTo>
                      <a:pt x="1837" y="1830"/>
                      <a:pt x="1835" y="1832"/>
                      <a:pt x="1832" y="1832"/>
                    </a:cubicBezTo>
                    <a:cubicBezTo>
                      <a:pt x="1819" y="1832"/>
                      <a:pt x="1790" y="1804"/>
                      <a:pt x="1762" y="1804"/>
                    </a:cubicBezTo>
                    <a:cubicBezTo>
                      <a:pt x="1752" y="1804"/>
                      <a:pt x="1741" y="1808"/>
                      <a:pt x="1732" y="1820"/>
                    </a:cubicBezTo>
                    <a:cubicBezTo>
                      <a:pt x="1732" y="1816"/>
                      <a:pt x="1732" y="1809"/>
                      <a:pt x="1734" y="1802"/>
                    </a:cubicBezTo>
                    <a:lnTo>
                      <a:pt x="1734" y="1802"/>
                    </a:lnTo>
                    <a:cubicBezTo>
                      <a:pt x="1727" y="1809"/>
                      <a:pt x="1720" y="1812"/>
                      <a:pt x="1712" y="1812"/>
                    </a:cubicBezTo>
                    <a:cubicBezTo>
                      <a:pt x="1686" y="1812"/>
                      <a:pt x="1658" y="1778"/>
                      <a:pt x="1636" y="1778"/>
                    </a:cubicBezTo>
                    <a:cubicBezTo>
                      <a:pt x="1622" y="1778"/>
                      <a:pt x="1611" y="1792"/>
                      <a:pt x="1604" y="1839"/>
                    </a:cubicBezTo>
                    <a:lnTo>
                      <a:pt x="1570" y="1874"/>
                    </a:lnTo>
                    <a:cubicBezTo>
                      <a:pt x="1611" y="1885"/>
                      <a:pt x="1560" y="1936"/>
                      <a:pt x="1577" y="1959"/>
                    </a:cubicBezTo>
                    <a:cubicBezTo>
                      <a:pt x="1575" y="1960"/>
                      <a:pt x="1574" y="1960"/>
                      <a:pt x="1572" y="1960"/>
                    </a:cubicBezTo>
                    <a:cubicBezTo>
                      <a:pt x="1555" y="1960"/>
                      <a:pt x="1537" y="1915"/>
                      <a:pt x="1556" y="1908"/>
                    </a:cubicBezTo>
                    <a:lnTo>
                      <a:pt x="1556" y="1908"/>
                    </a:lnTo>
                    <a:lnTo>
                      <a:pt x="1558" y="1915"/>
                    </a:lnTo>
                    <a:cubicBezTo>
                      <a:pt x="1572" y="1841"/>
                      <a:pt x="1507" y="1888"/>
                      <a:pt x="1514" y="1834"/>
                    </a:cubicBezTo>
                    <a:cubicBezTo>
                      <a:pt x="1431" y="1832"/>
                      <a:pt x="1361" y="1776"/>
                      <a:pt x="1292" y="1758"/>
                    </a:cubicBezTo>
                    <a:lnTo>
                      <a:pt x="1285" y="1816"/>
                    </a:lnTo>
                    <a:lnTo>
                      <a:pt x="1254" y="1804"/>
                    </a:lnTo>
                    <a:cubicBezTo>
                      <a:pt x="1252" y="1791"/>
                      <a:pt x="1254" y="1764"/>
                      <a:pt x="1272" y="1764"/>
                    </a:cubicBezTo>
                    <a:cubicBezTo>
                      <a:pt x="1273" y="1764"/>
                      <a:pt x="1275" y="1764"/>
                      <a:pt x="1278" y="1765"/>
                    </a:cubicBezTo>
                    <a:cubicBezTo>
                      <a:pt x="1277" y="1756"/>
                      <a:pt x="1274" y="1753"/>
                      <a:pt x="1270" y="1753"/>
                    </a:cubicBezTo>
                    <a:cubicBezTo>
                      <a:pt x="1258" y="1753"/>
                      <a:pt x="1233" y="1787"/>
                      <a:pt x="1231" y="1797"/>
                    </a:cubicBezTo>
                    <a:cubicBezTo>
                      <a:pt x="1194" y="1762"/>
                      <a:pt x="1264" y="1735"/>
                      <a:pt x="1252" y="1730"/>
                    </a:cubicBezTo>
                    <a:lnTo>
                      <a:pt x="1231" y="1730"/>
                    </a:lnTo>
                    <a:lnTo>
                      <a:pt x="1236" y="1737"/>
                    </a:lnTo>
                    <a:cubicBezTo>
                      <a:pt x="1218" y="1755"/>
                      <a:pt x="1210" y="1775"/>
                      <a:pt x="1191" y="1775"/>
                    </a:cubicBezTo>
                    <a:cubicBezTo>
                      <a:pt x="1189" y="1775"/>
                      <a:pt x="1186" y="1775"/>
                      <a:pt x="1183" y="1774"/>
                    </a:cubicBezTo>
                    <a:cubicBezTo>
                      <a:pt x="1169" y="1758"/>
                      <a:pt x="1183" y="1737"/>
                      <a:pt x="1176" y="1735"/>
                    </a:cubicBezTo>
                    <a:cubicBezTo>
                      <a:pt x="1176" y="1731"/>
                      <a:pt x="1176" y="1729"/>
                      <a:pt x="1172" y="1729"/>
                    </a:cubicBezTo>
                    <a:cubicBezTo>
                      <a:pt x="1171" y="1729"/>
                      <a:pt x="1169" y="1729"/>
                      <a:pt x="1166" y="1730"/>
                    </a:cubicBezTo>
                    <a:lnTo>
                      <a:pt x="1127" y="1716"/>
                    </a:lnTo>
                    <a:lnTo>
                      <a:pt x="1134" y="1765"/>
                    </a:lnTo>
                    <a:cubicBezTo>
                      <a:pt x="1111" y="1783"/>
                      <a:pt x="1097" y="1756"/>
                      <a:pt x="1103" y="1809"/>
                    </a:cubicBezTo>
                    <a:lnTo>
                      <a:pt x="1103" y="1809"/>
                    </a:lnTo>
                    <a:cubicBezTo>
                      <a:pt x="1092" y="1726"/>
                      <a:pt x="965" y="1762"/>
                      <a:pt x="953" y="1737"/>
                    </a:cubicBezTo>
                    <a:cubicBezTo>
                      <a:pt x="938" y="1754"/>
                      <a:pt x="916" y="1764"/>
                      <a:pt x="894" y="1764"/>
                    </a:cubicBezTo>
                    <a:cubicBezTo>
                      <a:pt x="887" y="1764"/>
                      <a:pt x="879" y="1762"/>
                      <a:pt x="872" y="1760"/>
                    </a:cubicBezTo>
                    <a:lnTo>
                      <a:pt x="872" y="1760"/>
                    </a:lnTo>
                    <a:cubicBezTo>
                      <a:pt x="878" y="1769"/>
                      <a:pt x="879" y="1814"/>
                      <a:pt x="860" y="1814"/>
                    </a:cubicBezTo>
                    <a:cubicBezTo>
                      <a:pt x="859" y="1814"/>
                      <a:pt x="857" y="1814"/>
                      <a:pt x="856" y="1813"/>
                    </a:cubicBezTo>
                    <a:cubicBezTo>
                      <a:pt x="869" y="1710"/>
                      <a:pt x="815" y="1764"/>
                      <a:pt x="793" y="1694"/>
                    </a:cubicBezTo>
                    <a:lnTo>
                      <a:pt x="793" y="1694"/>
                    </a:lnTo>
                    <a:cubicBezTo>
                      <a:pt x="801" y="1736"/>
                      <a:pt x="718" y="1705"/>
                      <a:pt x="747" y="1774"/>
                    </a:cubicBezTo>
                    <a:cubicBezTo>
                      <a:pt x="726" y="1765"/>
                      <a:pt x="744" y="1735"/>
                      <a:pt x="728" y="1709"/>
                    </a:cubicBezTo>
                    <a:lnTo>
                      <a:pt x="728" y="1709"/>
                    </a:lnTo>
                    <a:cubicBezTo>
                      <a:pt x="715" y="1720"/>
                      <a:pt x="701" y="1724"/>
                      <a:pt x="686" y="1724"/>
                    </a:cubicBezTo>
                    <a:cubicBezTo>
                      <a:pt x="652" y="1724"/>
                      <a:pt x="615" y="1705"/>
                      <a:pt x="577" y="1705"/>
                    </a:cubicBezTo>
                    <a:cubicBezTo>
                      <a:pt x="567" y="1705"/>
                      <a:pt x="557" y="1706"/>
                      <a:pt x="547" y="1709"/>
                    </a:cubicBezTo>
                    <a:cubicBezTo>
                      <a:pt x="547" y="1723"/>
                      <a:pt x="561" y="1744"/>
                      <a:pt x="550" y="1765"/>
                    </a:cubicBezTo>
                    <a:lnTo>
                      <a:pt x="508" y="1700"/>
                    </a:lnTo>
                    <a:cubicBezTo>
                      <a:pt x="497" y="1707"/>
                      <a:pt x="503" y="1751"/>
                      <a:pt x="493" y="1751"/>
                    </a:cubicBezTo>
                    <a:cubicBezTo>
                      <a:pt x="489" y="1751"/>
                      <a:pt x="485" y="1747"/>
                      <a:pt x="478" y="1737"/>
                    </a:cubicBezTo>
                    <a:lnTo>
                      <a:pt x="478" y="1737"/>
                    </a:lnTo>
                    <a:cubicBezTo>
                      <a:pt x="482" y="1748"/>
                      <a:pt x="492" y="1765"/>
                      <a:pt x="482" y="1772"/>
                    </a:cubicBezTo>
                    <a:cubicBezTo>
                      <a:pt x="462" y="1764"/>
                      <a:pt x="443" y="1761"/>
                      <a:pt x="424" y="1761"/>
                    </a:cubicBezTo>
                    <a:cubicBezTo>
                      <a:pt x="379" y="1761"/>
                      <a:pt x="338" y="1778"/>
                      <a:pt x="297" y="1792"/>
                    </a:cubicBezTo>
                    <a:cubicBezTo>
                      <a:pt x="267" y="1805"/>
                      <a:pt x="235" y="1812"/>
                      <a:pt x="203" y="1812"/>
                    </a:cubicBezTo>
                    <a:cubicBezTo>
                      <a:pt x="167" y="1812"/>
                      <a:pt x="130" y="1803"/>
                      <a:pt x="98" y="1786"/>
                    </a:cubicBezTo>
                    <a:lnTo>
                      <a:pt x="98" y="1786"/>
                    </a:lnTo>
                    <a:cubicBezTo>
                      <a:pt x="123" y="1806"/>
                      <a:pt x="112" y="1811"/>
                      <a:pt x="100" y="1816"/>
                    </a:cubicBezTo>
                    <a:cubicBezTo>
                      <a:pt x="109" y="1820"/>
                      <a:pt x="112" y="1850"/>
                      <a:pt x="118" y="1867"/>
                    </a:cubicBezTo>
                    <a:lnTo>
                      <a:pt x="51" y="1832"/>
                    </a:lnTo>
                    <a:lnTo>
                      <a:pt x="51" y="1832"/>
                    </a:lnTo>
                    <a:cubicBezTo>
                      <a:pt x="63" y="1885"/>
                      <a:pt x="0" y="1853"/>
                      <a:pt x="14" y="1904"/>
                    </a:cubicBezTo>
                    <a:lnTo>
                      <a:pt x="26" y="1888"/>
                    </a:lnTo>
                    <a:cubicBezTo>
                      <a:pt x="28" y="1952"/>
                      <a:pt x="102" y="2003"/>
                      <a:pt x="128" y="2075"/>
                    </a:cubicBezTo>
                    <a:cubicBezTo>
                      <a:pt x="127" y="2060"/>
                      <a:pt x="131" y="2055"/>
                      <a:pt x="137" y="2055"/>
                    </a:cubicBezTo>
                    <a:cubicBezTo>
                      <a:pt x="152" y="2055"/>
                      <a:pt x="181" y="2087"/>
                      <a:pt x="200" y="2087"/>
                    </a:cubicBezTo>
                    <a:cubicBezTo>
                      <a:pt x="210" y="2087"/>
                      <a:pt x="218" y="2078"/>
                      <a:pt x="218" y="2050"/>
                    </a:cubicBezTo>
                    <a:cubicBezTo>
                      <a:pt x="230" y="2064"/>
                      <a:pt x="220" y="2075"/>
                      <a:pt x="230" y="2092"/>
                    </a:cubicBezTo>
                    <a:cubicBezTo>
                      <a:pt x="228" y="2065"/>
                      <a:pt x="233" y="2053"/>
                      <a:pt x="246" y="2053"/>
                    </a:cubicBezTo>
                    <a:cubicBezTo>
                      <a:pt x="250" y="2053"/>
                      <a:pt x="254" y="2055"/>
                      <a:pt x="260" y="2057"/>
                    </a:cubicBezTo>
                    <a:lnTo>
                      <a:pt x="260" y="2066"/>
                    </a:lnTo>
                    <a:cubicBezTo>
                      <a:pt x="277" y="2059"/>
                      <a:pt x="292" y="2056"/>
                      <a:pt x="306" y="2056"/>
                    </a:cubicBezTo>
                    <a:cubicBezTo>
                      <a:pt x="338" y="2056"/>
                      <a:pt x="368" y="2069"/>
                      <a:pt x="411" y="2075"/>
                    </a:cubicBezTo>
                    <a:lnTo>
                      <a:pt x="399" y="2038"/>
                    </a:lnTo>
                    <a:lnTo>
                      <a:pt x="399" y="2038"/>
                    </a:lnTo>
                    <a:cubicBezTo>
                      <a:pt x="413" y="2041"/>
                      <a:pt x="418" y="2052"/>
                      <a:pt x="427" y="2059"/>
                    </a:cubicBezTo>
                    <a:cubicBezTo>
                      <a:pt x="428" y="2035"/>
                      <a:pt x="421" y="2032"/>
                      <a:pt x="414" y="2032"/>
                    </a:cubicBezTo>
                    <a:cubicBezTo>
                      <a:pt x="411" y="2032"/>
                      <a:pt x="408" y="2032"/>
                      <a:pt x="406" y="2032"/>
                    </a:cubicBezTo>
                    <a:cubicBezTo>
                      <a:pt x="397" y="2032"/>
                      <a:pt x="390" y="2029"/>
                      <a:pt x="390" y="2001"/>
                    </a:cubicBezTo>
                    <a:lnTo>
                      <a:pt x="390" y="2001"/>
                    </a:lnTo>
                    <a:cubicBezTo>
                      <a:pt x="402" y="2025"/>
                      <a:pt x="417" y="2030"/>
                      <a:pt x="432" y="2030"/>
                    </a:cubicBezTo>
                    <a:cubicBezTo>
                      <a:pt x="445" y="2030"/>
                      <a:pt x="457" y="2027"/>
                      <a:pt x="469" y="2027"/>
                    </a:cubicBezTo>
                    <a:cubicBezTo>
                      <a:pt x="486" y="2027"/>
                      <a:pt x="502" y="2034"/>
                      <a:pt x="513" y="2066"/>
                    </a:cubicBezTo>
                    <a:cubicBezTo>
                      <a:pt x="533" y="2064"/>
                      <a:pt x="499" y="2024"/>
                      <a:pt x="520" y="2022"/>
                    </a:cubicBezTo>
                    <a:lnTo>
                      <a:pt x="520" y="2022"/>
                    </a:lnTo>
                    <a:lnTo>
                      <a:pt x="529" y="2045"/>
                    </a:lnTo>
                    <a:lnTo>
                      <a:pt x="529" y="2015"/>
                    </a:lnTo>
                    <a:cubicBezTo>
                      <a:pt x="543" y="2020"/>
                      <a:pt x="554" y="2047"/>
                      <a:pt x="557" y="2066"/>
                    </a:cubicBezTo>
                    <a:cubicBezTo>
                      <a:pt x="556" y="2066"/>
                      <a:pt x="556" y="2066"/>
                      <a:pt x="556" y="2066"/>
                    </a:cubicBezTo>
                    <a:cubicBezTo>
                      <a:pt x="553" y="2066"/>
                      <a:pt x="549" y="2073"/>
                      <a:pt x="545" y="2075"/>
                    </a:cubicBezTo>
                    <a:cubicBezTo>
                      <a:pt x="550" y="2081"/>
                      <a:pt x="555" y="2084"/>
                      <a:pt x="561" y="2084"/>
                    </a:cubicBezTo>
                    <a:cubicBezTo>
                      <a:pt x="575" y="2084"/>
                      <a:pt x="589" y="2067"/>
                      <a:pt x="596" y="2067"/>
                    </a:cubicBezTo>
                    <a:cubicBezTo>
                      <a:pt x="596" y="2067"/>
                      <a:pt x="596" y="2067"/>
                      <a:pt x="596" y="2067"/>
                    </a:cubicBezTo>
                    <a:lnTo>
                      <a:pt x="596" y="2067"/>
                    </a:lnTo>
                    <a:lnTo>
                      <a:pt x="577" y="2057"/>
                    </a:lnTo>
                    <a:cubicBezTo>
                      <a:pt x="631" y="2029"/>
                      <a:pt x="698" y="2054"/>
                      <a:pt x="751" y="2006"/>
                    </a:cubicBezTo>
                    <a:lnTo>
                      <a:pt x="747" y="1990"/>
                    </a:lnTo>
                    <a:cubicBezTo>
                      <a:pt x="757" y="1981"/>
                      <a:pt x="765" y="1978"/>
                      <a:pt x="771" y="1978"/>
                    </a:cubicBezTo>
                    <a:cubicBezTo>
                      <a:pt x="786" y="1978"/>
                      <a:pt x="791" y="1997"/>
                      <a:pt x="813" y="1997"/>
                    </a:cubicBezTo>
                    <a:cubicBezTo>
                      <a:pt x="817" y="1997"/>
                      <a:pt x="822" y="1996"/>
                      <a:pt x="828" y="1994"/>
                    </a:cubicBezTo>
                    <a:lnTo>
                      <a:pt x="828" y="1994"/>
                    </a:lnTo>
                    <a:lnTo>
                      <a:pt x="826" y="1999"/>
                    </a:lnTo>
                    <a:cubicBezTo>
                      <a:pt x="834" y="1982"/>
                      <a:pt x="846" y="1973"/>
                      <a:pt x="857" y="1973"/>
                    </a:cubicBezTo>
                    <a:cubicBezTo>
                      <a:pt x="858" y="1973"/>
                      <a:pt x="859" y="1973"/>
                      <a:pt x="860" y="1973"/>
                    </a:cubicBezTo>
                    <a:cubicBezTo>
                      <a:pt x="846" y="1994"/>
                      <a:pt x="879" y="2015"/>
                      <a:pt x="863" y="2038"/>
                    </a:cubicBezTo>
                    <a:cubicBezTo>
                      <a:pt x="909" y="2006"/>
                      <a:pt x="886" y="2013"/>
                      <a:pt x="921" y="1948"/>
                    </a:cubicBezTo>
                    <a:lnTo>
                      <a:pt x="925" y="1978"/>
                    </a:lnTo>
                    <a:cubicBezTo>
                      <a:pt x="939" y="1952"/>
                      <a:pt x="941" y="1939"/>
                      <a:pt x="967" y="1934"/>
                    </a:cubicBezTo>
                    <a:lnTo>
                      <a:pt x="967" y="1934"/>
                    </a:lnTo>
                    <a:cubicBezTo>
                      <a:pt x="944" y="1957"/>
                      <a:pt x="974" y="1980"/>
                      <a:pt x="951" y="2010"/>
                    </a:cubicBezTo>
                    <a:cubicBezTo>
                      <a:pt x="960" y="2026"/>
                      <a:pt x="969" y="2032"/>
                      <a:pt x="978" y="2032"/>
                    </a:cubicBezTo>
                    <a:cubicBezTo>
                      <a:pt x="995" y="2032"/>
                      <a:pt x="1011" y="2013"/>
                      <a:pt x="1022" y="2013"/>
                    </a:cubicBezTo>
                    <a:cubicBezTo>
                      <a:pt x="1030" y="2013"/>
                      <a:pt x="1035" y="2022"/>
                      <a:pt x="1037" y="2052"/>
                    </a:cubicBezTo>
                    <a:cubicBezTo>
                      <a:pt x="1074" y="1973"/>
                      <a:pt x="1004" y="2001"/>
                      <a:pt x="1018" y="1985"/>
                    </a:cubicBezTo>
                    <a:cubicBezTo>
                      <a:pt x="1014" y="1960"/>
                      <a:pt x="1038" y="1936"/>
                      <a:pt x="1054" y="1936"/>
                    </a:cubicBezTo>
                    <a:cubicBezTo>
                      <a:pt x="1057" y="1936"/>
                      <a:pt x="1060" y="1937"/>
                      <a:pt x="1062" y="1939"/>
                    </a:cubicBezTo>
                    <a:cubicBezTo>
                      <a:pt x="1078" y="1941"/>
                      <a:pt x="1069" y="2045"/>
                      <a:pt x="1106" y="2050"/>
                    </a:cubicBezTo>
                    <a:cubicBezTo>
                      <a:pt x="1101" y="2050"/>
                      <a:pt x="1101" y="2054"/>
                      <a:pt x="1097" y="2054"/>
                    </a:cubicBezTo>
                    <a:cubicBezTo>
                      <a:pt x="1099" y="2060"/>
                      <a:pt x="1102" y="2061"/>
                      <a:pt x="1105" y="2061"/>
                    </a:cubicBezTo>
                    <a:cubicBezTo>
                      <a:pt x="1112" y="2061"/>
                      <a:pt x="1121" y="2053"/>
                      <a:pt x="1128" y="2053"/>
                    </a:cubicBezTo>
                    <a:cubicBezTo>
                      <a:pt x="1133" y="2053"/>
                      <a:pt x="1138" y="2057"/>
                      <a:pt x="1141" y="2068"/>
                    </a:cubicBezTo>
                    <a:cubicBezTo>
                      <a:pt x="1149" y="2050"/>
                      <a:pt x="1154" y="2048"/>
                      <a:pt x="1158" y="2048"/>
                    </a:cubicBezTo>
                    <a:cubicBezTo>
                      <a:pt x="1160" y="2048"/>
                      <a:pt x="1161" y="2048"/>
                      <a:pt x="1163" y="2048"/>
                    </a:cubicBezTo>
                    <a:cubicBezTo>
                      <a:pt x="1167" y="2048"/>
                      <a:pt x="1172" y="2045"/>
                      <a:pt x="1180" y="2017"/>
                    </a:cubicBezTo>
                    <a:lnTo>
                      <a:pt x="1180" y="2017"/>
                    </a:lnTo>
                    <a:lnTo>
                      <a:pt x="1143" y="2022"/>
                    </a:lnTo>
                    <a:cubicBezTo>
                      <a:pt x="1161" y="2013"/>
                      <a:pt x="1186" y="1972"/>
                      <a:pt x="1209" y="1972"/>
                    </a:cubicBezTo>
                    <a:cubicBezTo>
                      <a:pt x="1216" y="1972"/>
                      <a:pt x="1223" y="1977"/>
                      <a:pt x="1229" y="1987"/>
                    </a:cubicBezTo>
                    <a:cubicBezTo>
                      <a:pt x="1222" y="1999"/>
                      <a:pt x="1213" y="2010"/>
                      <a:pt x="1201" y="2020"/>
                    </a:cubicBezTo>
                    <a:cubicBezTo>
                      <a:pt x="1203" y="2026"/>
                      <a:pt x="1205" y="2028"/>
                      <a:pt x="1208" y="2028"/>
                    </a:cubicBezTo>
                    <a:cubicBezTo>
                      <a:pt x="1211" y="2028"/>
                      <a:pt x="1215" y="2025"/>
                      <a:pt x="1219" y="2025"/>
                    </a:cubicBezTo>
                    <a:cubicBezTo>
                      <a:pt x="1223" y="2025"/>
                      <a:pt x="1226" y="2027"/>
                      <a:pt x="1229" y="2034"/>
                    </a:cubicBezTo>
                    <a:cubicBezTo>
                      <a:pt x="1219" y="2058"/>
                      <a:pt x="1210" y="2062"/>
                      <a:pt x="1199" y="2062"/>
                    </a:cubicBezTo>
                    <a:cubicBezTo>
                      <a:pt x="1193" y="2062"/>
                      <a:pt x="1187" y="2061"/>
                      <a:pt x="1180" y="2061"/>
                    </a:cubicBezTo>
                    <a:cubicBezTo>
                      <a:pt x="1170" y="2061"/>
                      <a:pt x="1160" y="2064"/>
                      <a:pt x="1148" y="2078"/>
                    </a:cubicBezTo>
                    <a:cubicBezTo>
                      <a:pt x="1149" y="2083"/>
                      <a:pt x="1151" y="2085"/>
                      <a:pt x="1155" y="2085"/>
                    </a:cubicBezTo>
                    <a:cubicBezTo>
                      <a:pt x="1162" y="2085"/>
                      <a:pt x="1173" y="2076"/>
                      <a:pt x="1177" y="2076"/>
                    </a:cubicBezTo>
                    <a:cubicBezTo>
                      <a:pt x="1181" y="2076"/>
                      <a:pt x="1181" y="2083"/>
                      <a:pt x="1171" y="2105"/>
                    </a:cubicBezTo>
                    <a:cubicBezTo>
                      <a:pt x="1183" y="2080"/>
                      <a:pt x="1191" y="2073"/>
                      <a:pt x="1198" y="2073"/>
                    </a:cubicBezTo>
                    <a:cubicBezTo>
                      <a:pt x="1201" y="2073"/>
                      <a:pt x="1205" y="2075"/>
                      <a:pt x="1208" y="2078"/>
                    </a:cubicBezTo>
                    <a:cubicBezTo>
                      <a:pt x="1213" y="2081"/>
                      <a:pt x="1219" y="2086"/>
                      <a:pt x="1227" y="2086"/>
                    </a:cubicBezTo>
                    <a:cubicBezTo>
                      <a:pt x="1235" y="2086"/>
                      <a:pt x="1244" y="2082"/>
                      <a:pt x="1257" y="2068"/>
                    </a:cubicBezTo>
                    <a:lnTo>
                      <a:pt x="1257" y="2068"/>
                    </a:lnTo>
                    <a:lnTo>
                      <a:pt x="1245" y="2105"/>
                    </a:lnTo>
                    <a:cubicBezTo>
                      <a:pt x="1249" y="2099"/>
                      <a:pt x="1264" y="2087"/>
                      <a:pt x="1271" y="2087"/>
                    </a:cubicBezTo>
                    <a:cubicBezTo>
                      <a:pt x="1272" y="2087"/>
                      <a:pt x="1272" y="2087"/>
                      <a:pt x="1273" y="2087"/>
                    </a:cubicBezTo>
                    <a:lnTo>
                      <a:pt x="1245" y="2131"/>
                    </a:lnTo>
                    <a:cubicBezTo>
                      <a:pt x="1251" y="2125"/>
                      <a:pt x="1257" y="2122"/>
                      <a:pt x="1261" y="2122"/>
                    </a:cubicBezTo>
                    <a:cubicBezTo>
                      <a:pt x="1281" y="2122"/>
                      <a:pt x="1290" y="2163"/>
                      <a:pt x="1309" y="2163"/>
                    </a:cubicBezTo>
                    <a:cubicBezTo>
                      <a:pt x="1312" y="2163"/>
                      <a:pt x="1314" y="2163"/>
                      <a:pt x="1317" y="2161"/>
                    </a:cubicBezTo>
                    <a:cubicBezTo>
                      <a:pt x="1264" y="2152"/>
                      <a:pt x="1315" y="2115"/>
                      <a:pt x="1298" y="2082"/>
                    </a:cubicBezTo>
                    <a:cubicBezTo>
                      <a:pt x="1307" y="2077"/>
                      <a:pt x="1314" y="2075"/>
                      <a:pt x="1319" y="2075"/>
                    </a:cubicBezTo>
                    <a:cubicBezTo>
                      <a:pt x="1358" y="2075"/>
                      <a:pt x="1326" y="2180"/>
                      <a:pt x="1386" y="2180"/>
                    </a:cubicBezTo>
                    <a:cubicBezTo>
                      <a:pt x="1387" y="2180"/>
                      <a:pt x="1388" y="2180"/>
                      <a:pt x="1390" y="2180"/>
                    </a:cubicBezTo>
                    <a:lnTo>
                      <a:pt x="1390" y="2180"/>
                    </a:lnTo>
                    <a:cubicBezTo>
                      <a:pt x="1390" y="2180"/>
                      <a:pt x="1390" y="2180"/>
                      <a:pt x="1390" y="2180"/>
                    </a:cubicBezTo>
                    <a:cubicBezTo>
                      <a:pt x="1390" y="2180"/>
                      <a:pt x="1391" y="2180"/>
                      <a:pt x="1391" y="2180"/>
                    </a:cubicBezTo>
                    <a:lnTo>
                      <a:pt x="1391" y="2180"/>
                    </a:lnTo>
                    <a:cubicBezTo>
                      <a:pt x="1391" y="2180"/>
                      <a:pt x="1390" y="2180"/>
                      <a:pt x="1390" y="2180"/>
                    </a:cubicBezTo>
                    <a:lnTo>
                      <a:pt x="1390" y="2180"/>
                    </a:lnTo>
                    <a:cubicBezTo>
                      <a:pt x="1378" y="2179"/>
                      <a:pt x="1357" y="2151"/>
                      <a:pt x="1375" y="2136"/>
                    </a:cubicBezTo>
                    <a:lnTo>
                      <a:pt x="1375" y="2136"/>
                    </a:lnTo>
                    <a:cubicBezTo>
                      <a:pt x="1391" y="2147"/>
                      <a:pt x="1403" y="2166"/>
                      <a:pt x="1410" y="2184"/>
                    </a:cubicBezTo>
                    <a:cubicBezTo>
                      <a:pt x="1458" y="2182"/>
                      <a:pt x="1407" y="2145"/>
                      <a:pt x="1431" y="2124"/>
                    </a:cubicBezTo>
                    <a:lnTo>
                      <a:pt x="1431" y="2124"/>
                    </a:lnTo>
                    <a:cubicBezTo>
                      <a:pt x="1433" y="2136"/>
                      <a:pt x="1436" y="2141"/>
                      <a:pt x="1439" y="2141"/>
                    </a:cubicBezTo>
                    <a:cubicBezTo>
                      <a:pt x="1449" y="2141"/>
                      <a:pt x="1462" y="2104"/>
                      <a:pt x="1477" y="2094"/>
                    </a:cubicBezTo>
                    <a:lnTo>
                      <a:pt x="1477" y="2094"/>
                    </a:lnTo>
                    <a:lnTo>
                      <a:pt x="1475" y="2133"/>
                    </a:lnTo>
                    <a:cubicBezTo>
                      <a:pt x="1481" y="2137"/>
                      <a:pt x="1486" y="2138"/>
                      <a:pt x="1490" y="2138"/>
                    </a:cubicBezTo>
                    <a:cubicBezTo>
                      <a:pt x="1515" y="2138"/>
                      <a:pt x="1505" y="2081"/>
                      <a:pt x="1525" y="2081"/>
                    </a:cubicBezTo>
                    <a:cubicBezTo>
                      <a:pt x="1529" y="2081"/>
                      <a:pt x="1534" y="2083"/>
                      <a:pt x="1540" y="2087"/>
                    </a:cubicBezTo>
                    <a:lnTo>
                      <a:pt x="1514" y="2140"/>
                    </a:lnTo>
                    <a:lnTo>
                      <a:pt x="1542" y="2126"/>
                    </a:lnTo>
                    <a:lnTo>
                      <a:pt x="1542" y="2126"/>
                    </a:lnTo>
                    <a:lnTo>
                      <a:pt x="1533" y="2170"/>
                    </a:lnTo>
                    <a:cubicBezTo>
                      <a:pt x="1548" y="2156"/>
                      <a:pt x="1557" y="2151"/>
                      <a:pt x="1567" y="2151"/>
                    </a:cubicBezTo>
                    <a:cubicBezTo>
                      <a:pt x="1575" y="2151"/>
                      <a:pt x="1584" y="2155"/>
                      <a:pt x="1598" y="2161"/>
                    </a:cubicBezTo>
                    <a:cubicBezTo>
                      <a:pt x="1593" y="2133"/>
                      <a:pt x="1602" y="2092"/>
                      <a:pt x="1628" y="2092"/>
                    </a:cubicBezTo>
                    <a:cubicBezTo>
                      <a:pt x="1639" y="2111"/>
                      <a:pt x="1625" y="2123"/>
                      <a:pt x="1638" y="2123"/>
                    </a:cubicBezTo>
                    <a:cubicBezTo>
                      <a:pt x="1641" y="2123"/>
                      <a:pt x="1645" y="2123"/>
                      <a:pt x="1651" y="2122"/>
                    </a:cubicBezTo>
                    <a:lnTo>
                      <a:pt x="1651" y="2122"/>
                    </a:lnTo>
                    <a:cubicBezTo>
                      <a:pt x="1646" y="2139"/>
                      <a:pt x="1641" y="2158"/>
                      <a:pt x="1633" y="2158"/>
                    </a:cubicBezTo>
                    <a:cubicBezTo>
                      <a:pt x="1630" y="2158"/>
                      <a:pt x="1625" y="2153"/>
                      <a:pt x="1621" y="2140"/>
                    </a:cubicBezTo>
                    <a:cubicBezTo>
                      <a:pt x="1618" y="2154"/>
                      <a:pt x="1611" y="2166"/>
                      <a:pt x="1611" y="2177"/>
                    </a:cubicBezTo>
                    <a:cubicBezTo>
                      <a:pt x="1618" y="2187"/>
                      <a:pt x="1626" y="2191"/>
                      <a:pt x="1635" y="2191"/>
                    </a:cubicBezTo>
                    <a:cubicBezTo>
                      <a:pt x="1648" y="2191"/>
                      <a:pt x="1661" y="2183"/>
                      <a:pt x="1669" y="2182"/>
                    </a:cubicBezTo>
                    <a:cubicBezTo>
                      <a:pt x="1662" y="2182"/>
                      <a:pt x="1658" y="2180"/>
                      <a:pt x="1655" y="2175"/>
                    </a:cubicBezTo>
                    <a:lnTo>
                      <a:pt x="1704" y="2119"/>
                    </a:lnTo>
                    <a:lnTo>
                      <a:pt x="1704" y="2119"/>
                    </a:lnTo>
                    <a:cubicBezTo>
                      <a:pt x="1709" y="2131"/>
                      <a:pt x="1709" y="2147"/>
                      <a:pt x="1700" y="2156"/>
                    </a:cubicBezTo>
                    <a:cubicBezTo>
                      <a:pt x="1711" y="2154"/>
                      <a:pt x="1716" y="2136"/>
                      <a:pt x="1730" y="2131"/>
                    </a:cubicBezTo>
                    <a:lnTo>
                      <a:pt x="1730" y="2131"/>
                    </a:lnTo>
                    <a:cubicBezTo>
                      <a:pt x="1727" y="2163"/>
                      <a:pt x="1730" y="2194"/>
                      <a:pt x="1713" y="2209"/>
                    </a:cubicBezTo>
                    <a:lnTo>
                      <a:pt x="1713" y="2209"/>
                    </a:lnTo>
                    <a:lnTo>
                      <a:pt x="1757" y="2173"/>
                    </a:lnTo>
                    <a:cubicBezTo>
                      <a:pt x="1760" y="2187"/>
                      <a:pt x="1785" y="2210"/>
                      <a:pt x="1778" y="2221"/>
                    </a:cubicBezTo>
                    <a:cubicBezTo>
                      <a:pt x="1781" y="2223"/>
                      <a:pt x="1784" y="2223"/>
                      <a:pt x="1786" y="2223"/>
                    </a:cubicBezTo>
                    <a:cubicBezTo>
                      <a:pt x="1811" y="2223"/>
                      <a:pt x="1835" y="2172"/>
                      <a:pt x="1863" y="2172"/>
                    </a:cubicBezTo>
                    <a:cubicBezTo>
                      <a:pt x="1867" y="2172"/>
                      <a:pt x="1872" y="2173"/>
                      <a:pt x="1876" y="2175"/>
                    </a:cubicBezTo>
                    <a:cubicBezTo>
                      <a:pt x="1878" y="2168"/>
                      <a:pt x="1883" y="2161"/>
                      <a:pt x="1887" y="2156"/>
                    </a:cubicBezTo>
                    <a:cubicBezTo>
                      <a:pt x="1907" y="2158"/>
                      <a:pt x="1927" y="2169"/>
                      <a:pt x="1947" y="2169"/>
                    </a:cubicBezTo>
                    <a:cubicBezTo>
                      <a:pt x="1961" y="2169"/>
                      <a:pt x="1974" y="2163"/>
                      <a:pt x="1987" y="2143"/>
                    </a:cubicBezTo>
                    <a:lnTo>
                      <a:pt x="2019" y="2194"/>
                    </a:lnTo>
                    <a:cubicBezTo>
                      <a:pt x="2047" y="2177"/>
                      <a:pt x="1975" y="2131"/>
                      <a:pt x="2019" y="2101"/>
                    </a:cubicBezTo>
                    <a:cubicBezTo>
                      <a:pt x="2024" y="2097"/>
                      <a:pt x="2028" y="2095"/>
                      <a:pt x="2031" y="2095"/>
                    </a:cubicBezTo>
                    <a:cubicBezTo>
                      <a:pt x="2049" y="2095"/>
                      <a:pt x="2047" y="2147"/>
                      <a:pt x="2061" y="2156"/>
                    </a:cubicBezTo>
                    <a:cubicBezTo>
                      <a:pt x="2070" y="2133"/>
                      <a:pt x="2081" y="2088"/>
                      <a:pt x="2107" y="2088"/>
                    </a:cubicBezTo>
                    <a:cubicBezTo>
                      <a:pt x="2114" y="2088"/>
                      <a:pt x="2122" y="2091"/>
                      <a:pt x="2131" y="2098"/>
                    </a:cubicBezTo>
                    <a:cubicBezTo>
                      <a:pt x="2124" y="2112"/>
                      <a:pt x="2112" y="2105"/>
                      <a:pt x="2103" y="2112"/>
                    </a:cubicBezTo>
                    <a:lnTo>
                      <a:pt x="2138" y="2136"/>
                    </a:lnTo>
                    <a:cubicBezTo>
                      <a:pt x="2121" y="2194"/>
                      <a:pt x="2094" y="2182"/>
                      <a:pt x="2131" y="2217"/>
                    </a:cubicBezTo>
                    <a:cubicBezTo>
                      <a:pt x="2103" y="2115"/>
                      <a:pt x="2228" y="2180"/>
                      <a:pt x="2196" y="2075"/>
                    </a:cubicBezTo>
                    <a:lnTo>
                      <a:pt x="2196" y="2075"/>
                    </a:lnTo>
                    <a:lnTo>
                      <a:pt x="2219" y="2092"/>
                    </a:lnTo>
                    <a:cubicBezTo>
                      <a:pt x="2214" y="2092"/>
                      <a:pt x="2214" y="2098"/>
                      <a:pt x="2210" y="2098"/>
                    </a:cubicBezTo>
                    <a:cubicBezTo>
                      <a:pt x="2217" y="2104"/>
                      <a:pt x="2222" y="2106"/>
                      <a:pt x="2225" y="2106"/>
                    </a:cubicBezTo>
                    <a:cubicBezTo>
                      <a:pt x="2247" y="2106"/>
                      <a:pt x="2211" y="2017"/>
                      <a:pt x="2249" y="2017"/>
                    </a:cubicBezTo>
                    <a:cubicBezTo>
                      <a:pt x="2265" y="2020"/>
                      <a:pt x="2281" y="2031"/>
                      <a:pt x="2277" y="2047"/>
                    </a:cubicBezTo>
                    <a:lnTo>
                      <a:pt x="2295" y="2010"/>
                    </a:lnTo>
                    <a:cubicBezTo>
                      <a:pt x="2303" y="2010"/>
                      <a:pt x="2309" y="2022"/>
                      <a:pt x="2306" y="2027"/>
                    </a:cubicBezTo>
                    <a:lnTo>
                      <a:pt x="2306" y="2027"/>
                    </a:lnTo>
                    <a:lnTo>
                      <a:pt x="2344" y="2001"/>
                    </a:lnTo>
                    <a:lnTo>
                      <a:pt x="2344" y="2001"/>
                    </a:lnTo>
                    <a:cubicBezTo>
                      <a:pt x="2344" y="2003"/>
                      <a:pt x="2344" y="2004"/>
                      <a:pt x="2344" y="2006"/>
                    </a:cubicBezTo>
                    <a:lnTo>
                      <a:pt x="2344" y="2001"/>
                    </a:lnTo>
                    <a:lnTo>
                      <a:pt x="2344" y="2001"/>
                    </a:lnTo>
                    <a:lnTo>
                      <a:pt x="2344" y="2001"/>
                    </a:lnTo>
                    <a:cubicBezTo>
                      <a:pt x="2342" y="1982"/>
                      <a:pt x="2344" y="1963"/>
                      <a:pt x="2344" y="1943"/>
                    </a:cubicBezTo>
                    <a:cubicBezTo>
                      <a:pt x="2363" y="1952"/>
                      <a:pt x="2344" y="1957"/>
                      <a:pt x="2353" y="1966"/>
                    </a:cubicBezTo>
                    <a:lnTo>
                      <a:pt x="2365" y="1932"/>
                    </a:lnTo>
                    <a:lnTo>
                      <a:pt x="2365" y="1932"/>
                    </a:lnTo>
                    <a:cubicBezTo>
                      <a:pt x="2388" y="1952"/>
                      <a:pt x="2383" y="1987"/>
                      <a:pt x="2363" y="1990"/>
                    </a:cubicBezTo>
                    <a:cubicBezTo>
                      <a:pt x="2384" y="2013"/>
                      <a:pt x="2394" y="2021"/>
                      <a:pt x="2399" y="2021"/>
                    </a:cubicBezTo>
                    <a:cubicBezTo>
                      <a:pt x="2410" y="2021"/>
                      <a:pt x="2398" y="1982"/>
                      <a:pt x="2428" y="1982"/>
                    </a:cubicBezTo>
                    <a:cubicBezTo>
                      <a:pt x="2434" y="1982"/>
                      <a:pt x="2441" y="1984"/>
                      <a:pt x="2451" y="1987"/>
                    </a:cubicBezTo>
                    <a:lnTo>
                      <a:pt x="2434" y="2013"/>
                    </a:lnTo>
                    <a:cubicBezTo>
                      <a:pt x="2460" y="2037"/>
                      <a:pt x="2474" y="2039"/>
                      <a:pt x="2489" y="2039"/>
                    </a:cubicBezTo>
                    <a:cubicBezTo>
                      <a:pt x="2493" y="2039"/>
                      <a:pt x="2496" y="2039"/>
                      <a:pt x="2500" y="2039"/>
                    </a:cubicBezTo>
                    <a:cubicBezTo>
                      <a:pt x="2510" y="2039"/>
                      <a:pt x="2521" y="2040"/>
                      <a:pt x="2536" y="2045"/>
                    </a:cubicBezTo>
                    <a:cubicBezTo>
                      <a:pt x="2518" y="2034"/>
                      <a:pt x="2430" y="1992"/>
                      <a:pt x="2444" y="1955"/>
                    </a:cubicBezTo>
                    <a:lnTo>
                      <a:pt x="2444" y="1955"/>
                    </a:lnTo>
                    <a:cubicBezTo>
                      <a:pt x="2446" y="1955"/>
                      <a:pt x="2448" y="1955"/>
                      <a:pt x="2450" y="1955"/>
                    </a:cubicBezTo>
                    <a:cubicBezTo>
                      <a:pt x="2459" y="1955"/>
                      <a:pt x="2467" y="1950"/>
                      <a:pt x="2469" y="1929"/>
                    </a:cubicBezTo>
                    <a:cubicBezTo>
                      <a:pt x="2478" y="1943"/>
                      <a:pt x="2485" y="1948"/>
                      <a:pt x="2491" y="1948"/>
                    </a:cubicBezTo>
                    <a:cubicBezTo>
                      <a:pt x="2498" y="1948"/>
                      <a:pt x="2504" y="1940"/>
                      <a:pt x="2513" y="1934"/>
                    </a:cubicBezTo>
                    <a:lnTo>
                      <a:pt x="2543" y="1978"/>
                    </a:lnTo>
                    <a:cubicBezTo>
                      <a:pt x="2553" y="1955"/>
                      <a:pt x="2536" y="1934"/>
                      <a:pt x="2534" y="1908"/>
                    </a:cubicBezTo>
                    <a:cubicBezTo>
                      <a:pt x="2537" y="1907"/>
                      <a:pt x="2540" y="1907"/>
                      <a:pt x="2543" y="1907"/>
                    </a:cubicBezTo>
                    <a:cubicBezTo>
                      <a:pt x="2564" y="1907"/>
                      <a:pt x="2588" y="1932"/>
                      <a:pt x="2611" y="1952"/>
                    </a:cubicBezTo>
                    <a:cubicBezTo>
                      <a:pt x="2648" y="1936"/>
                      <a:pt x="2548" y="1915"/>
                      <a:pt x="2580" y="1883"/>
                    </a:cubicBezTo>
                    <a:cubicBezTo>
                      <a:pt x="2620" y="1881"/>
                      <a:pt x="2624" y="1850"/>
                      <a:pt x="2631" y="1804"/>
                    </a:cubicBezTo>
                    <a:cubicBezTo>
                      <a:pt x="2662" y="1804"/>
                      <a:pt x="2650" y="1832"/>
                      <a:pt x="2666" y="1837"/>
                    </a:cubicBezTo>
                    <a:lnTo>
                      <a:pt x="2655" y="1795"/>
                    </a:lnTo>
                    <a:cubicBezTo>
                      <a:pt x="2655" y="1795"/>
                      <a:pt x="2656" y="1794"/>
                      <a:pt x="2656" y="1794"/>
                    </a:cubicBezTo>
                    <a:cubicBezTo>
                      <a:pt x="2661" y="1794"/>
                      <a:pt x="2666" y="1802"/>
                      <a:pt x="2669" y="1809"/>
                    </a:cubicBezTo>
                    <a:cubicBezTo>
                      <a:pt x="2671" y="1786"/>
                      <a:pt x="2636" y="1769"/>
                      <a:pt x="2643" y="1741"/>
                    </a:cubicBezTo>
                    <a:cubicBezTo>
                      <a:pt x="2633" y="1730"/>
                      <a:pt x="2637" y="1727"/>
                      <a:pt x="2646" y="1727"/>
                    </a:cubicBezTo>
                    <a:cubicBezTo>
                      <a:pt x="2658" y="1727"/>
                      <a:pt x="2678" y="1731"/>
                      <a:pt x="2695" y="1731"/>
                    </a:cubicBezTo>
                    <a:cubicBezTo>
                      <a:pt x="2713" y="1731"/>
                      <a:pt x="2727" y="1725"/>
                      <a:pt x="2717" y="1700"/>
                    </a:cubicBezTo>
                    <a:lnTo>
                      <a:pt x="2717" y="1700"/>
                    </a:lnTo>
                    <a:cubicBezTo>
                      <a:pt x="2733" y="1704"/>
                      <a:pt x="2740" y="1725"/>
                      <a:pt x="2757" y="1737"/>
                    </a:cubicBezTo>
                    <a:cubicBezTo>
                      <a:pt x="2759" y="1697"/>
                      <a:pt x="2752" y="1660"/>
                      <a:pt x="2736" y="1628"/>
                    </a:cubicBezTo>
                    <a:lnTo>
                      <a:pt x="2782" y="1628"/>
                    </a:lnTo>
                    <a:cubicBezTo>
                      <a:pt x="2736" y="1619"/>
                      <a:pt x="2717" y="1570"/>
                      <a:pt x="2699" y="1533"/>
                    </a:cubicBezTo>
                    <a:cubicBezTo>
                      <a:pt x="2678" y="1526"/>
                      <a:pt x="2662" y="1521"/>
                      <a:pt x="2652" y="1519"/>
                    </a:cubicBezTo>
                    <a:lnTo>
                      <a:pt x="2650" y="1477"/>
                    </a:lnTo>
                    <a:lnTo>
                      <a:pt x="2650" y="1477"/>
                    </a:lnTo>
                    <a:cubicBezTo>
                      <a:pt x="2664" y="1484"/>
                      <a:pt x="2678" y="1496"/>
                      <a:pt x="2687" y="1510"/>
                    </a:cubicBezTo>
                    <a:cubicBezTo>
                      <a:pt x="2685" y="1505"/>
                      <a:pt x="2682" y="1500"/>
                      <a:pt x="2680" y="1498"/>
                    </a:cubicBezTo>
                    <a:lnTo>
                      <a:pt x="2680" y="1498"/>
                    </a:lnTo>
                    <a:cubicBezTo>
                      <a:pt x="2708" y="1503"/>
                      <a:pt x="2731" y="1521"/>
                      <a:pt x="2745" y="1544"/>
                    </a:cubicBezTo>
                    <a:cubicBezTo>
                      <a:pt x="2733" y="1542"/>
                      <a:pt x="2722" y="1540"/>
                      <a:pt x="2710" y="1535"/>
                    </a:cubicBezTo>
                    <a:lnTo>
                      <a:pt x="2710" y="1535"/>
                    </a:lnTo>
                    <a:cubicBezTo>
                      <a:pt x="2731" y="1561"/>
                      <a:pt x="2754" y="1584"/>
                      <a:pt x="2780" y="1605"/>
                    </a:cubicBezTo>
                    <a:cubicBezTo>
                      <a:pt x="2777" y="1600"/>
                      <a:pt x="2777" y="1593"/>
                      <a:pt x="2777" y="1586"/>
                    </a:cubicBezTo>
                    <a:lnTo>
                      <a:pt x="2777" y="1586"/>
                    </a:lnTo>
                    <a:cubicBezTo>
                      <a:pt x="2782" y="1593"/>
                      <a:pt x="2787" y="1598"/>
                      <a:pt x="2794" y="1602"/>
                    </a:cubicBezTo>
                    <a:cubicBezTo>
                      <a:pt x="2794" y="1603"/>
                      <a:pt x="2794" y="1603"/>
                      <a:pt x="2795" y="1603"/>
                    </a:cubicBezTo>
                    <a:cubicBezTo>
                      <a:pt x="2797" y="1603"/>
                      <a:pt x="2791" y="1592"/>
                      <a:pt x="2784" y="1582"/>
                    </a:cubicBezTo>
                    <a:lnTo>
                      <a:pt x="2784" y="1582"/>
                    </a:lnTo>
                    <a:lnTo>
                      <a:pt x="2838" y="1609"/>
                    </a:lnTo>
                    <a:lnTo>
                      <a:pt x="2819" y="1593"/>
                    </a:lnTo>
                    <a:lnTo>
                      <a:pt x="2880" y="1575"/>
                    </a:lnTo>
                    <a:cubicBezTo>
                      <a:pt x="2852" y="1512"/>
                      <a:pt x="2791" y="1445"/>
                      <a:pt x="2796" y="1391"/>
                    </a:cubicBezTo>
                    <a:lnTo>
                      <a:pt x="2796" y="1391"/>
                    </a:lnTo>
                    <a:cubicBezTo>
                      <a:pt x="2829" y="1424"/>
                      <a:pt x="2856" y="1429"/>
                      <a:pt x="2903" y="1454"/>
                    </a:cubicBezTo>
                    <a:cubicBezTo>
                      <a:pt x="2896" y="1452"/>
                      <a:pt x="2891" y="1451"/>
                      <a:pt x="2887" y="1451"/>
                    </a:cubicBezTo>
                    <a:cubicBezTo>
                      <a:pt x="2859" y="1451"/>
                      <a:pt x="2897" y="1499"/>
                      <a:pt x="2875" y="1516"/>
                    </a:cubicBezTo>
                    <a:lnTo>
                      <a:pt x="2875" y="1516"/>
                    </a:lnTo>
                    <a:cubicBezTo>
                      <a:pt x="2878" y="1515"/>
                      <a:pt x="2880" y="1514"/>
                      <a:pt x="2883" y="1514"/>
                    </a:cubicBezTo>
                    <a:cubicBezTo>
                      <a:pt x="2895" y="1514"/>
                      <a:pt x="2908" y="1525"/>
                      <a:pt x="2912" y="1531"/>
                    </a:cubicBezTo>
                    <a:cubicBezTo>
                      <a:pt x="2912" y="1531"/>
                      <a:pt x="2907" y="1514"/>
                      <a:pt x="2905" y="1498"/>
                    </a:cubicBezTo>
                    <a:cubicBezTo>
                      <a:pt x="2903" y="1480"/>
                      <a:pt x="2896" y="1463"/>
                      <a:pt x="2896" y="1463"/>
                    </a:cubicBezTo>
                    <a:lnTo>
                      <a:pt x="2896" y="1463"/>
                    </a:lnTo>
                    <a:cubicBezTo>
                      <a:pt x="2911" y="1472"/>
                      <a:pt x="2920" y="1475"/>
                      <a:pt x="2927" y="1475"/>
                    </a:cubicBezTo>
                    <a:cubicBezTo>
                      <a:pt x="2935" y="1475"/>
                      <a:pt x="2940" y="1470"/>
                      <a:pt x="2954" y="1466"/>
                    </a:cubicBezTo>
                    <a:cubicBezTo>
                      <a:pt x="2873" y="1438"/>
                      <a:pt x="2926" y="1403"/>
                      <a:pt x="2910" y="1375"/>
                    </a:cubicBezTo>
                    <a:lnTo>
                      <a:pt x="2910" y="1375"/>
                    </a:lnTo>
                    <a:cubicBezTo>
                      <a:pt x="2935" y="1387"/>
                      <a:pt x="2961" y="1401"/>
                      <a:pt x="2942" y="1422"/>
                    </a:cubicBezTo>
                    <a:cubicBezTo>
                      <a:pt x="3014" y="1419"/>
                      <a:pt x="2868" y="1350"/>
                      <a:pt x="2928" y="1347"/>
                    </a:cubicBezTo>
                    <a:lnTo>
                      <a:pt x="2928" y="1347"/>
                    </a:lnTo>
                    <a:cubicBezTo>
                      <a:pt x="2928" y="1354"/>
                      <a:pt x="2921" y="1354"/>
                      <a:pt x="2935" y="1361"/>
                    </a:cubicBezTo>
                    <a:cubicBezTo>
                      <a:pt x="2921" y="1345"/>
                      <a:pt x="2937" y="1328"/>
                      <a:pt x="2954" y="1328"/>
                    </a:cubicBezTo>
                    <a:cubicBezTo>
                      <a:pt x="2959" y="1328"/>
                      <a:pt x="2965" y="1330"/>
                      <a:pt x="2970" y="1333"/>
                    </a:cubicBezTo>
                    <a:lnTo>
                      <a:pt x="2968" y="1338"/>
                    </a:lnTo>
                    <a:cubicBezTo>
                      <a:pt x="2993" y="1308"/>
                      <a:pt x="3016" y="1227"/>
                      <a:pt x="2949" y="1199"/>
                    </a:cubicBezTo>
                    <a:lnTo>
                      <a:pt x="2949" y="1199"/>
                    </a:lnTo>
                    <a:cubicBezTo>
                      <a:pt x="2956" y="1201"/>
                      <a:pt x="3028" y="1231"/>
                      <a:pt x="3042" y="1238"/>
                    </a:cubicBezTo>
                    <a:cubicBezTo>
                      <a:pt x="3042" y="1238"/>
                      <a:pt x="2991" y="1201"/>
                      <a:pt x="2937" y="1169"/>
                    </a:cubicBezTo>
                    <a:cubicBezTo>
                      <a:pt x="2886" y="1134"/>
                      <a:pt x="2833" y="1104"/>
                      <a:pt x="2833" y="1104"/>
                    </a:cubicBezTo>
                    <a:lnTo>
                      <a:pt x="2833" y="1104"/>
                    </a:lnTo>
                    <a:cubicBezTo>
                      <a:pt x="2891" y="1127"/>
                      <a:pt x="3039" y="1143"/>
                      <a:pt x="3063" y="1185"/>
                    </a:cubicBezTo>
                    <a:cubicBezTo>
                      <a:pt x="3074" y="1178"/>
                      <a:pt x="3088" y="1169"/>
                      <a:pt x="3072" y="1143"/>
                    </a:cubicBezTo>
                    <a:lnTo>
                      <a:pt x="3072" y="1143"/>
                    </a:lnTo>
                    <a:cubicBezTo>
                      <a:pt x="3070" y="1144"/>
                      <a:pt x="3067" y="1144"/>
                      <a:pt x="3063" y="1144"/>
                    </a:cubicBezTo>
                    <a:cubicBezTo>
                      <a:pt x="3039" y="1144"/>
                      <a:pt x="2981" y="1135"/>
                      <a:pt x="2979" y="1125"/>
                    </a:cubicBezTo>
                    <a:cubicBezTo>
                      <a:pt x="3050" y="1120"/>
                      <a:pt x="3020" y="1120"/>
                      <a:pt x="3080" y="1105"/>
                    </a:cubicBezTo>
                    <a:lnTo>
                      <a:pt x="3080" y="1105"/>
                    </a:lnTo>
                    <a:cubicBezTo>
                      <a:pt x="3079" y="1105"/>
                      <a:pt x="3078" y="1105"/>
                      <a:pt x="3077" y="1105"/>
                    </a:cubicBezTo>
                    <a:cubicBezTo>
                      <a:pt x="3051" y="1105"/>
                      <a:pt x="2978" y="1077"/>
                      <a:pt x="2984" y="1065"/>
                    </a:cubicBezTo>
                    <a:lnTo>
                      <a:pt x="2984" y="1065"/>
                    </a:lnTo>
                    <a:cubicBezTo>
                      <a:pt x="3019" y="1072"/>
                      <a:pt x="3051" y="1081"/>
                      <a:pt x="3086" y="1090"/>
                    </a:cubicBezTo>
                    <a:cubicBezTo>
                      <a:pt x="3086" y="1090"/>
                      <a:pt x="3065" y="1076"/>
                      <a:pt x="3044" y="1062"/>
                    </a:cubicBezTo>
                    <a:lnTo>
                      <a:pt x="3002" y="1036"/>
                    </a:lnTo>
                    <a:lnTo>
                      <a:pt x="3002" y="1036"/>
                    </a:lnTo>
                    <a:cubicBezTo>
                      <a:pt x="3016" y="1043"/>
                      <a:pt x="3051" y="1048"/>
                      <a:pt x="3081" y="1048"/>
                    </a:cubicBezTo>
                    <a:cubicBezTo>
                      <a:pt x="3091" y="1048"/>
                      <a:pt x="3101" y="1047"/>
                      <a:pt x="3109" y="1046"/>
                    </a:cubicBezTo>
                    <a:cubicBezTo>
                      <a:pt x="3088" y="1046"/>
                      <a:pt x="3116" y="1016"/>
                      <a:pt x="3109" y="1004"/>
                    </a:cubicBezTo>
                    <a:lnTo>
                      <a:pt x="3109" y="1004"/>
                    </a:lnTo>
                    <a:lnTo>
                      <a:pt x="3084" y="1016"/>
                    </a:lnTo>
                    <a:cubicBezTo>
                      <a:pt x="3104" y="976"/>
                      <a:pt x="2958" y="953"/>
                      <a:pt x="2970" y="916"/>
                    </a:cubicBezTo>
                    <a:lnTo>
                      <a:pt x="2970" y="916"/>
                    </a:lnTo>
                    <a:cubicBezTo>
                      <a:pt x="2983" y="921"/>
                      <a:pt x="3033" y="933"/>
                      <a:pt x="3068" y="933"/>
                    </a:cubicBezTo>
                    <a:cubicBezTo>
                      <a:pt x="3084" y="933"/>
                      <a:pt x="3098" y="931"/>
                      <a:pt x="3102" y="923"/>
                    </a:cubicBezTo>
                    <a:cubicBezTo>
                      <a:pt x="3056" y="907"/>
                      <a:pt x="2875" y="856"/>
                      <a:pt x="2840" y="823"/>
                    </a:cubicBezTo>
                    <a:lnTo>
                      <a:pt x="2868" y="819"/>
                    </a:lnTo>
                    <a:lnTo>
                      <a:pt x="2840" y="791"/>
                    </a:lnTo>
                    <a:lnTo>
                      <a:pt x="2840" y="791"/>
                    </a:lnTo>
                    <a:cubicBezTo>
                      <a:pt x="2937" y="819"/>
                      <a:pt x="3030" y="856"/>
                      <a:pt x="3118" y="905"/>
                    </a:cubicBezTo>
                    <a:cubicBezTo>
                      <a:pt x="3144" y="891"/>
                      <a:pt x="3153" y="905"/>
                      <a:pt x="3153" y="879"/>
                    </a:cubicBezTo>
                    <a:cubicBezTo>
                      <a:pt x="3156" y="878"/>
                      <a:pt x="3160" y="877"/>
                      <a:pt x="3163" y="877"/>
                    </a:cubicBezTo>
                    <a:cubicBezTo>
                      <a:pt x="3177" y="877"/>
                      <a:pt x="3190" y="887"/>
                      <a:pt x="3190" y="902"/>
                    </a:cubicBezTo>
                    <a:lnTo>
                      <a:pt x="3213" y="844"/>
                    </a:lnTo>
                    <a:cubicBezTo>
                      <a:pt x="3155" y="844"/>
                      <a:pt x="3160" y="796"/>
                      <a:pt x="3111" y="796"/>
                    </a:cubicBezTo>
                    <a:lnTo>
                      <a:pt x="3141" y="828"/>
                    </a:lnTo>
                    <a:lnTo>
                      <a:pt x="3167" y="863"/>
                    </a:lnTo>
                    <a:cubicBezTo>
                      <a:pt x="3109" y="861"/>
                      <a:pt x="3009" y="817"/>
                      <a:pt x="3023" y="779"/>
                    </a:cubicBezTo>
                    <a:cubicBezTo>
                      <a:pt x="3027" y="778"/>
                      <a:pt x="3033" y="777"/>
                      <a:pt x="3041" y="777"/>
                    </a:cubicBezTo>
                    <a:cubicBezTo>
                      <a:pt x="3072" y="777"/>
                      <a:pt x="3127" y="791"/>
                      <a:pt x="3144" y="791"/>
                    </a:cubicBezTo>
                    <a:cubicBezTo>
                      <a:pt x="3123" y="784"/>
                      <a:pt x="3107" y="752"/>
                      <a:pt x="3121" y="747"/>
                    </a:cubicBezTo>
                    <a:lnTo>
                      <a:pt x="3121" y="747"/>
                    </a:lnTo>
                    <a:lnTo>
                      <a:pt x="3151" y="766"/>
                    </a:lnTo>
                    <a:cubicBezTo>
                      <a:pt x="3172" y="742"/>
                      <a:pt x="3074" y="728"/>
                      <a:pt x="3128" y="701"/>
                    </a:cubicBezTo>
                    <a:cubicBezTo>
                      <a:pt x="3132" y="689"/>
                      <a:pt x="3202" y="668"/>
                      <a:pt x="3167" y="668"/>
                    </a:cubicBezTo>
                    <a:cubicBezTo>
                      <a:pt x="3084" y="683"/>
                      <a:pt x="3000" y="690"/>
                      <a:pt x="2917" y="690"/>
                    </a:cubicBezTo>
                    <a:cubicBezTo>
                      <a:pt x="2896" y="690"/>
                      <a:pt x="2875" y="690"/>
                      <a:pt x="2854" y="689"/>
                    </a:cubicBezTo>
                    <a:cubicBezTo>
                      <a:pt x="2882" y="666"/>
                      <a:pt x="2912" y="647"/>
                      <a:pt x="2944" y="631"/>
                    </a:cubicBezTo>
                    <a:cubicBezTo>
                      <a:pt x="2956" y="627"/>
                      <a:pt x="2969" y="625"/>
                      <a:pt x="2982" y="625"/>
                    </a:cubicBezTo>
                    <a:cubicBezTo>
                      <a:pt x="3015" y="625"/>
                      <a:pt x="3053" y="635"/>
                      <a:pt x="3083" y="635"/>
                    </a:cubicBezTo>
                    <a:cubicBezTo>
                      <a:pt x="3092" y="635"/>
                      <a:pt x="3101" y="634"/>
                      <a:pt x="3109" y="631"/>
                    </a:cubicBezTo>
                    <a:cubicBezTo>
                      <a:pt x="3095" y="629"/>
                      <a:pt x="3081" y="626"/>
                      <a:pt x="3067" y="619"/>
                    </a:cubicBezTo>
                    <a:cubicBezTo>
                      <a:pt x="3081" y="610"/>
                      <a:pt x="3116" y="619"/>
                      <a:pt x="3107" y="601"/>
                    </a:cubicBezTo>
                    <a:cubicBezTo>
                      <a:pt x="3067" y="601"/>
                      <a:pt x="3082" y="581"/>
                      <a:pt x="3079" y="581"/>
                    </a:cubicBezTo>
                    <a:cubicBezTo>
                      <a:pt x="3078" y="581"/>
                      <a:pt x="3073" y="585"/>
                      <a:pt x="3058" y="596"/>
                    </a:cubicBezTo>
                    <a:cubicBezTo>
                      <a:pt x="3039" y="578"/>
                      <a:pt x="3067" y="573"/>
                      <a:pt x="3063" y="550"/>
                    </a:cubicBezTo>
                    <a:lnTo>
                      <a:pt x="3063" y="550"/>
                    </a:lnTo>
                    <a:cubicBezTo>
                      <a:pt x="3050" y="552"/>
                      <a:pt x="3038" y="552"/>
                      <a:pt x="3025" y="552"/>
                    </a:cubicBezTo>
                    <a:cubicBezTo>
                      <a:pt x="2987" y="552"/>
                      <a:pt x="2949" y="544"/>
                      <a:pt x="2914" y="527"/>
                    </a:cubicBezTo>
                    <a:cubicBezTo>
                      <a:pt x="2931" y="527"/>
                      <a:pt x="2944" y="522"/>
                      <a:pt x="2956" y="517"/>
                    </a:cubicBezTo>
                    <a:cubicBezTo>
                      <a:pt x="2956" y="478"/>
                      <a:pt x="2977" y="453"/>
                      <a:pt x="2970" y="418"/>
                    </a:cubicBezTo>
                    <a:cubicBezTo>
                      <a:pt x="2983" y="411"/>
                      <a:pt x="2993" y="392"/>
                      <a:pt x="3014" y="392"/>
                    </a:cubicBezTo>
                    <a:cubicBezTo>
                      <a:pt x="3016" y="392"/>
                      <a:pt x="3019" y="392"/>
                      <a:pt x="3021" y="392"/>
                    </a:cubicBezTo>
                    <a:cubicBezTo>
                      <a:pt x="3012" y="388"/>
                      <a:pt x="2991" y="388"/>
                      <a:pt x="2986" y="378"/>
                    </a:cubicBezTo>
                    <a:cubicBezTo>
                      <a:pt x="2997" y="371"/>
                      <a:pt x="3003" y="368"/>
                      <a:pt x="3007" y="368"/>
                    </a:cubicBezTo>
                    <a:cubicBezTo>
                      <a:pt x="3017" y="368"/>
                      <a:pt x="3016" y="380"/>
                      <a:pt x="3029" y="380"/>
                    </a:cubicBezTo>
                    <a:cubicBezTo>
                      <a:pt x="3035" y="380"/>
                      <a:pt x="3043" y="378"/>
                      <a:pt x="3056" y="371"/>
                    </a:cubicBezTo>
                    <a:lnTo>
                      <a:pt x="3056" y="371"/>
                    </a:lnTo>
                    <a:cubicBezTo>
                      <a:pt x="3051" y="372"/>
                      <a:pt x="3047" y="373"/>
                      <a:pt x="3043" y="373"/>
                    </a:cubicBezTo>
                    <a:cubicBezTo>
                      <a:pt x="3016" y="373"/>
                      <a:pt x="2999" y="354"/>
                      <a:pt x="2979" y="344"/>
                    </a:cubicBezTo>
                    <a:lnTo>
                      <a:pt x="2979" y="344"/>
                    </a:lnTo>
                    <a:cubicBezTo>
                      <a:pt x="2931" y="357"/>
                      <a:pt x="2977" y="381"/>
                      <a:pt x="3002" y="390"/>
                    </a:cubicBezTo>
                    <a:cubicBezTo>
                      <a:pt x="2982" y="394"/>
                      <a:pt x="2960" y="396"/>
                      <a:pt x="2940" y="396"/>
                    </a:cubicBezTo>
                    <a:cubicBezTo>
                      <a:pt x="2887" y="396"/>
                      <a:pt x="2838" y="383"/>
                      <a:pt x="2808" y="360"/>
                    </a:cubicBezTo>
                    <a:cubicBezTo>
                      <a:pt x="2782" y="330"/>
                      <a:pt x="2849" y="339"/>
                      <a:pt x="2838" y="334"/>
                    </a:cubicBezTo>
                    <a:cubicBezTo>
                      <a:pt x="2840" y="276"/>
                      <a:pt x="2706" y="306"/>
                      <a:pt x="2750" y="249"/>
                    </a:cubicBezTo>
                    <a:cubicBezTo>
                      <a:pt x="2791" y="223"/>
                      <a:pt x="2840" y="237"/>
                      <a:pt x="2873" y="228"/>
                    </a:cubicBezTo>
                    <a:lnTo>
                      <a:pt x="2873" y="228"/>
                    </a:lnTo>
                    <a:cubicBezTo>
                      <a:pt x="2891" y="251"/>
                      <a:pt x="2847" y="269"/>
                      <a:pt x="2854" y="286"/>
                    </a:cubicBezTo>
                    <a:lnTo>
                      <a:pt x="2870" y="262"/>
                    </a:lnTo>
                    <a:cubicBezTo>
                      <a:pt x="2886" y="267"/>
                      <a:pt x="2900" y="283"/>
                      <a:pt x="2889" y="293"/>
                    </a:cubicBezTo>
                    <a:cubicBezTo>
                      <a:pt x="2926" y="272"/>
                      <a:pt x="2882" y="198"/>
                      <a:pt x="2917" y="151"/>
                    </a:cubicBezTo>
                    <a:cubicBezTo>
                      <a:pt x="2904" y="148"/>
                      <a:pt x="2892" y="139"/>
                      <a:pt x="2879" y="139"/>
                    </a:cubicBezTo>
                    <a:cubicBezTo>
                      <a:pt x="2874" y="139"/>
                      <a:pt x="2870" y="140"/>
                      <a:pt x="2866" y="142"/>
                    </a:cubicBezTo>
                    <a:lnTo>
                      <a:pt x="2875" y="153"/>
                    </a:lnTo>
                    <a:cubicBezTo>
                      <a:pt x="2868" y="157"/>
                      <a:pt x="2862" y="158"/>
                      <a:pt x="2856" y="158"/>
                    </a:cubicBezTo>
                    <a:cubicBezTo>
                      <a:pt x="2838" y="158"/>
                      <a:pt x="2826" y="146"/>
                      <a:pt x="2816" y="146"/>
                    </a:cubicBezTo>
                    <a:cubicBezTo>
                      <a:pt x="2812" y="146"/>
                      <a:pt x="2809" y="147"/>
                      <a:pt x="2805" y="151"/>
                    </a:cubicBezTo>
                    <a:cubicBezTo>
                      <a:pt x="2777" y="135"/>
                      <a:pt x="2736" y="114"/>
                      <a:pt x="2754" y="84"/>
                    </a:cubicBezTo>
                    <a:lnTo>
                      <a:pt x="2803" y="78"/>
                    </a:lnTo>
                    <a:lnTo>
                      <a:pt x="2803" y="78"/>
                    </a:lnTo>
                    <a:cubicBezTo>
                      <a:pt x="2789" y="81"/>
                      <a:pt x="2779" y="99"/>
                      <a:pt x="2794" y="105"/>
                    </a:cubicBezTo>
                    <a:cubicBezTo>
                      <a:pt x="2771" y="93"/>
                      <a:pt x="2861" y="61"/>
                      <a:pt x="2794" y="49"/>
                    </a:cubicBezTo>
                    <a:lnTo>
                      <a:pt x="2794" y="49"/>
                    </a:lnTo>
                    <a:lnTo>
                      <a:pt x="2759" y="70"/>
                    </a:lnTo>
                    <a:cubicBezTo>
                      <a:pt x="2731" y="51"/>
                      <a:pt x="2675" y="26"/>
                      <a:pt x="2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90" name="Google Shape;11490;p50"/>
              <p:cNvSpPr/>
              <p:nvPr/>
            </p:nvSpPr>
            <p:spPr>
              <a:xfrm>
                <a:off x="754375" y="1762350"/>
                <a:ext cx="500" cy="250"/>
              </a:xfrm>
              <a:custGeom>
                <a:avLst/>
                <a:gdLst/>
                <a:ahLst/>
                <a:cxnLst/>
                <a:rect l="l" t="t" r="r" b="b"/>
                <a:pathLst>
                  <a:path w="20" h="10" extrusionOk="0">
                    <a:moveTo>
                      <a:pt x="1" y="0"/>
                    </a:moveTo>
                    <a:lnTo>
                      <a:pt x="1" y="0"/>
                    </a:lnTo>
                    <a:cubicBezTo>
                      <a:pt x="3" y="7"/>
                      <a:pt x="12" y="10"/>
                      <a:pt x="19" y="10"/>
                    </a:cubicBezTo>
                    <a:cubicBezTo>
                      <a:pt x="12" y="7"/>
                      <a:pt x="5"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91" name="Google Shape;11491;p50"/>
              <p:cNvSpPr/>
              <p:nvPr/>
            </p:nvSpPr>
            <p:spPr>
              <a:xfrm>
                <a:off x="731775" y="1776650"/>
                <a:ext cx="25" cy="200"/>
              </a:xfrm>
              <a:custGeom>
                <a:avLst/>
                <a:gdLst/>
                <a:ahLst/>
                <a:cxnLst/>
                <a:rect l="l" t="t" r="r" b="b"/>
                <a:pathLst>
                  <a:path w="1" h="8" extrusionOk="0">
                    <a:moveTo>
                      <a:pt x="1" y="1"/>
                    </a:moveTo>
                    <a:lnTo>
                      <a:pt x="1" y="1"/>
                    </a:lnTo>
                    <a:cubicBezTo>
                      <a:pt x="1" y="1"/>
                      <a:pt x="1" y="6"/>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92" name="Google Shape;11492;p50"/>
              <p:cNvSpPr/>
              <p:nvPr/>
            </p:nvSpPr>
            <p:spPr>
              <a:xfrm>
                <a:off x="762500" y="1737725"/>
                <a:ext cx="550" cy="300"/>
              </a:xfrm>
              <a:custGeom>
                <a:avLst/>
                <a:gdLst/>
                <a:ahLst/>
                <a:cxnLst/>
                <a:rect l="l" t="t" r="r" b="b"/>
                <a:pathLst>
                  <a:path w="22" h="12" extrusionOk="0">
                    <a:moveTo>
                      <a:pt x="21" y="0"/>
                    </a:moveTo>
                    <a:lnTo>
                      <a:pt x="21" y="0"/>
                    </a:lnTo>
                    <a:cubicBezTo>
                      <a:pt x="17" y="5"/>
                      <a:pt x="10" y="9"/>
                      <a:pt x="0" y="12"/>
                    </a:cubicBezTo>
                    <a:cubicBezTo>
                      <a:pt x="12" y="12"/>
                      <a:pt x="19" y="7"/>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93" name="Google Shape;11493;p50"/>
              <p:cNvSpPr/>
              <p:nvPr/>
            </p:nvSpPr>
            <p:spPr>
              <a:xfrm>
                <a:off x="750550" y="1723800"/>
                <a:ext cx="675" cy="500"/>
              </a:xfrm>
              <a:custGeom>
                <a:avLst/>
                <a:gdLst/>
                <a:ahLst/>
                <a:cxnLst/>
                <a:rect l="l" t="t" r="r" b="b"/>
                <a:pathLst>
                  <a:path w="27" h="20" extrusionOk="0">
                    <a:moveTo>
                      <a:pt x="1" y="1"/>
                    </a:moveTo>
                    <a:lnTo>
                      <a:pt x="1" y="1"/>
                    </a:lnTo>
                    <a:cubicBezTo>
                      <a:pt x="1" y="1"/>
                      <a:pt x="1" y="1"/>
                      <a:pt x="1" y="1"/>
                    </a:cubicBezTo>
                    <a:lnTo>
                      <a:pt x="1" y="1"/>
                    </a:lnTo>
                    <a:lnTo>
                      <a:pt x="1" y="1"/>
                    </a:lnTo>
                    <a:close/>
                    <a:moveTo>
                      <a:pt x="26" y="1"/>
                    </a:moveTo>
                    <a:cubicBezTo>
                      <a:pt x="20" y="1"/>
                      <a:pt x="12" y="3"/>
                      <a:pt x="6" y="3"/>
                    </a:cubicBezTo>
                    <a:cubicBezTo>
                      <a:pt x="4" y="3"/>
                      <a:pt x="2" y="2"/>
                      <a:pt x="1" y="1"/>
                    </a:cubicBezTo>
                    <a:lnTo>
                      <a:pt x="1" y="1"/>
                    </a:lnTo>
                    <a:lnTo>
                      <a:pt x="12" y="19"/>
                    </a:lnTo>
                    <a:cubicBezTo>
                      <a:pt x="10" y="10"/>
                      <a:pt x="19" y="5"/>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94" name="Google Shape;11494;p50"/>
              <p:cNvSpPr/>
              <p:nvPr/>
            </p:nvSpPr>
            <p:spPr>
              <a:xfrm>
                <a:off x="756400" y="1719575"/>
                <a:ext cx="625" cy="375"/>
              </a:xfrm>
              <a:custGeom>
                <a:avLst/>
                <a:gdLst/>
                <a:ahLst/>
                <a:cxnLst/>
                <a:rect l="l" t="t" r="r" b="b"/>
                <a:pathLst>
                  <a:path w="25" h="15" extrusionOk="0">
                    <a:moveTo>
                      <a:pt x="1" y="1"/>
                    </a:moveTo>
                    <a:cubicBezTo>
                      <a:pt x="1" y="8"/>
                      <a:pt x="8" y="14"/>
                      <a:pt x="15" y="14"/>
                    </a:cubicBezTo>
                    <a:cubicBezTo>
                      <a:pt x="19" y="14"/>
                      <a:pt x="22" y="13"/>
                      <a:pt x="24" y="10"/>
                    </a:cubicBezTo>
                    <a:cubicBezTo>
                      <a:pt x="20" y="5"/>
                      <a:pt x="24" y="3"/>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95" name="Google Shape;11495;p50"/>
              <p:cNvSpPr/>
              <p:nvPr/>
            </p:nvSpPr>
            <p:spPr>
              <a:xfrm>
                <a:off x="753300" y="1722600"/>
                <a:ext cx="1525" cy="700"/>
              </a:xfrm>
              <a:custGeom>
                <a:avLst/>
                <a:gdLst/>
                <a:ahLst/>
                <a:cxnLst/>
                <a:rect l="l" t="t" r="r" b="b"/>
                <a:pathLst>
                  <a:path w="61" h="28" extrusionOk="0">
                    <a:moveTo>
                      <a:pt x="44" y="0"/>
                    </a:moveTo>
                    <a:lnTo>
                      <a:pt x="44" y="2"/>
                    </a:lnTo>
                    <a:cubicBezTo>
                      <a:pt x="38" y="2"/>
                      <a:pt x="34" y="2"/>
                      <a:pt x="30" y="2"/>
                    </a:cubicBezTo>
                    <a:cubicBezTo>
                      <a:pt x="1" y="2"/>
                      <a:pt x="13" y="16"/>
                      <a:pt x="28" y="28"/>
                    </a:cubicBezTo>
                    <a:cubicBezTo>
                      <a:pt x="60" y="26"/>
                      <a:pt x="48"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96" name="Google Shape;11496;p50"/>
              <p:cNvSpPr/>
              <p:nvPr/>
            </p:nvSpPr>
            <p:spPr>
              <a:xfrm>
                <a:off x="753950" y="1722225"/>
                <a:ext cx="400" cy="325"/>
              </a:xfrm>
              <a:custGeom>
                <a:avLst/>
                <a:gdLst/>
                <a:ahLst/>
                <a:cxnLst/>
                <a:rect l="l" t="t" r="r" b="b"/>
                <a:pathLst>
                  <a:path w="16" h="13" extrusionOk="0">
                    <a:moveTo>
                      <a:pt x="10" y="1"/>
                    </a:moveTo>
                    <a:cubicBezTo>
                      <a:pt x="1" y="1"/>
                      <a:pt x="11" y="7"/>
                      <a:pt x="15" y="13"/>
                    </a:cubicBezTo>
                    <a:cubicBezTo>
                      <a:pt x="15" y="8"/>
                      <a:pt x="15" y="3"/>
                      <a:pt x="15" y="1"/>
                    </a:cubicBezTo>
                    <a:cubicBezTo>
                      <a:pt x="13" y="1"/>
                      <a:pt x="11"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97" name="Google Shape;11497;p50"/>
              <p:cNvSpPr/>
              <p:nvPr/>
            </p:nvSpPr>
            <p:spPr>
              <a:xfrm>
                <a:off x="750550" y="1726750"/>
                <a:ext cx="1600" cy="500"/>
              </a:xfrm>
              <a:custGeom>
                <a:avLst/>
                <a:gdLst/>
                <a:ahLst/>
                <a:cxnLst/>
                <a:rect l="l" t="t" r="r" b="b"/>
                <a:pathLst>
                  <a:path w="64" h="20" extrusionOk="0">
                    <a:moveTo>
                      <a:pt x="21" y="1"/>
                    </a:moveTo>
                    <a:cubicBezTo>
                      <a:pt x="1" y="1"/>
                      <a:pt x="38" y="19"/>
                      <a:pt x="54" y="19"/>
                    </a:cubicBezTo>
                    <a:cubicBezTo>
                      <a:pt x="61" y="19"/>
                      <a:pt x="64" y="16"/>
                      <a:pt x="56" y="6"/>
                    </a:cubicBezTo>
                    <a:cubicBezTo>
                      <a:pt x="59" y="3"/>
                      <a:pt x="53" y="2"/>
                      <a:pt x="46" y="2"/>
                    </a:cubicBezTo>
                    <a:cubicBezTo>
                      <a:pt x="39" y="2"/>
                      <a:pt x="32" y="3"/>
                      <a:pt x="28" y="3"/>
                    </a:cubicBezTo>
                    <a:cubicBezTo>
                      <a:pt x="24" y="3"/>
                      <a:pt x="22" y="2"/>
                      <a:pt x="26" y="1"/>
                    </a:cubicBezTo>
                    <a:cubicBezTo>
                      <a:pt x="24" y="1"/>
                      <a:pt x="22"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98" name="Google Shape;11498;p50"/>
              <p:cNvSpPr/>
              <p:nvPr/>
            </p:nvSpPr>
            <p:spPr>
              <a:xfrm>
                <a:off x="755725" y="1723000"/>
                <a:ext cx="1125" cy="300"/>
              </a:xfrm>
              <a:custGeom>
                <a:avLst/>
                <a:gdLst/>
                <a:ahLst/>
                <a:cxnLst/>
                <a:rect l="l" t="t" r="r" b="b"/>
                <a:pathLst>
                  <a:path w="45" h="12" extrusionOk="0">
                    <a:moveTo>
                      <a:pt x="44" y="0"/>
                    </a:moveTo>
                    <a:lnTo>
                      <a:pt x="0" y="5"/>
                    </a:lnTo>
                    <a:lnTo>
                      <a:pt x="35" y="12"/>
                    </a:lnTo>
                    <a:lnTo>
                      <a:pt x="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499" name="Google Shape;11499;p50"/>
              <p:cNvSpPr/>
              <p:nvPr/>
            </p:nvSpPr>
            <p:spPr>
              <a:xfrm>
                <a:off x="755825" y="1724850"/>
                <a:ext cx="550" cy="650"/>
              </a:xfrm>
              <a:custGeom>
                <a:avLst/>
                <a:gdLst/>
                <a:ahLst/>
                <a:cxnLst/>
                <a:rect l="l" t="t" r="r" b="b"/>
                <a:pathLst>
                  <a:path w="22" h="26" extrusionOk="0">
                    <a:moveTo>
                      <a:pt x="8" y="0"/>
                    </a:moveTo>
                    <a:cubicBezTo>
                      <a:pt x="8" y="12"/>
                      <a:pt x="1" y="26"/>
                      <a:pt x="12" y="26"/>
                    </a:cubicBezTo>
                    <a:lnTo>
                      <a:pt x="22" y="5"/>
                    </a:lnTo>
                    <a:cubicBezTo>
                      <a:pt x="17" y="5"/>
                      <a:pt x="10" y="3"/>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00" name="Google Shape;11500;p50"/>
              <p:cNvSpPr/>
              <p:nvPr/>
            </p:nvSpPr>
            <p:spPr>
              <a:xfrm>
                <a:off x="755825" y="1724450"/>
                <a:ext cx="200" cy="425"/>
              </a:xfrm>
              <a:custGeom>
                <a:avLst/>
                <a:gdLst/>
                <a:ahLst/>
                <a:cxnLst/>
                <a:rect l="l" t="t" r="r" b="b"/>
                <a:pathLst>
                  <a:path w="8" h="17" extrusionOk="0">
                    <a:moveTo>
                      <a:pt x="1" y="0"/>
                    </a:moveTo>
                    <a:cubicBezTo>
                      <a:pt x="1" y="7"/>
                      <a:pt x="3" y="12"/>
                      <a:pt x="8" y="16"/>
                    </a:cubicBezTo>
                    <a:cubicBezTo>
                      <a:pt x="8" y="10"/>
                      <a:pt x="5"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01" name="Google Shape;11501;p50"/>
              <p:cNvSpPr/>
              <p:nvPr/>
            </p:nvSpPr>
            <p:spPr>
              <a:xfrm>
                <a:off x="756875" y="1723625"/>
                <a:ext cx="250" cy="550"/>
              </a:xfrm>
              <a:custGeom>
                <a:avLst/>
                <a:gdLst/>
                <a:ahLst/>
                <a:cxnLst/>
                <a:rect l="l" t="t" r="r" b="b"/>
                <a:pathLst>
                  <a:path w="10" h="22" extrusionOk="0">
                    <a:moveTo>
                      <a:pt x="10" y="1"/>
                    </a:moveTo>
                    <a:lnTo>
                      <a:pt x="3" y="8"/>
                    </a:lnTo>
                    <a:lnTo>
                      <a:pt x="1" y="2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02" name="Google Shape;11502;p50"/>
              <p:cNvSpPr/>
              <p:nvPr/>
            </p:nvSpPr>
            <p:spPr>
              <a:xfrm>
                <a:off x="756700" y="1730850"/>
                <a:ext cx="950" cy="575"/>
              </a:xfrm>
              <a:custGeom>
                <a:avLst/>
                <a:gdLst/>
                <a:ahLst/>
                <a:cxnLst/>
                <a:rect l="l" t="t" r="r" b="b"/>
                <a:pathLst>
                  <a:path w="38" h="23" extrusionOk="0">
                    <a:moveTo>
                      <a:pt x="12" y="0"/>
                    </a:moveTo>
                    <a:cubicBezTo>
                      <a:pt x="9" y="0"/>
                      <a:pt x="5" y="1"/>
                      <a:pt x="1" y="4"/>
                    </a:cubicBezTo>
                    <a:lnTo>
                      <a:pt x="17" y="22"/>
                    </a:lnTo>
                    <a:cubicBezTo>
                      <a:pt x="31" y="22"/>
                      <a:pt x="38" y="15"/>
                      <a:pt x="31" y="9"/>
                    </a:cubicBezTo>
                    <a:cubicBezTo>
                      <a:pt x="26" y="4"/>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03" name="Google Shape;11503;p50"/>
              <p:cNvSpPr/>
              <p:nvPr/>
            </p:nvSpPr>
            <p:spPr>
              <a:xfrm>
                <a:off x="758500" y="1728850"/>
                <a:ext cx="1300" cy="375"/>
              </a:xfrm>
              <a:custGeom>
                <a:avLst/>
                <a:gdLst/>
                <a:ahLst/>
                <a:cxnLst/>
                <a:rect l="l" t="t" r="r" b="b"/>
                <a:pathLst>
                  <a:path w="52" h="15" extrusionOk="0">
                    <a:moveTo>
                      <a:pt x="31" y="0"/>
                    </a:moveTo>
                    <a:cubicBezTo>
                      <a:pt x="21" y="7"/>
                      <a:pt x="10" y="12"/>
                      <a:pt x="0" y="14"/>
                    </a:cubicBezTo>
                    <a:lnTo>
                      <a:pt x="51" y="7"/>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04" name="Google Shape;11504;p50"/>
              <p:cNvSpPr/>
              <p:nvPr/>
            </p:nvSpPr>
            <p:spPr>
              <a:xfrm>
                <a:off x="759825" y="1730050"/>
                <a:ext cx="1050" cy="475"/>
              </a:xfrm>
              <a:custGeom>
                <a:avLst/>
                <a:gdLst/>
                <a:ahLst/>
                <a:cxnLst/>
                <a:rect l="l" t="t" r="r" b="b"/>
                <a:pathLst>
                  <a:path w="42" h="19" extrusionOk="0">
                    <a:moveTo>
                      <a:pt x="12" y="0"/>
                    </a:moveTo>
                    <a:cubicBezTo>
                      <a:pt x="7" y="0"/>
                      <a:pt x="3" y="3"/>
                      <a:pt x="1" y="10"/>
                    </a:cubicBezTo>
                    <a:cubicBezTo>
                      <a:pt x="9" y="10"/>
                      <a:pt x="25" y="18"/>
                      <a:pt x="34" y="18"/>
                    </a:cubicBezTo>
                    <a:cubicBezTo>
                      <a:pt x="39" y="18"/>
                      <a:pt x="41" y="15"/>
                      <a:pt x="38" y="6"/>
                    </a:cubicBezTo>
                    <a:lnTo>
                      <a:pt x="38" y="6"/>
                    </a:lnTo>
                    <a:cubicBezTo>
                      <a:pt x="37" y="6"/>
                      <a:pt x="36" y="6"/>
                      <a:pt x="36" y="6"/>
                    </a:cubicBezTo>
                    <a:cubicBezTo>
                      <a:pt x="29" y="6"/>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05" name="Google Shape;11505;p50"/>
              <p:cNvSpPr/>
              <p:nvPr/>
            </p:nvSpPr>
            <p:spPr>
              <a:xfrm>
                <a:off x="757275" y="1738575"/>
                <a:ext cx="2225" cy="200"/>
              </a:xfrm>
              <a:custGeom>
                <a:avLst/>
                <a:gdLst/>
                <a:ahLst/>
                <a:cxnLst/>
                <a:rect l="l" t="t" r="r" b="b"/>
                <a:pathLst>
                  <a:path w="89" h="8" extrusionOk="0">
                    <a:moveTo>
                      <a:pt x="89" y="1"/>
                    </a:moveTo>
                    <a:lnTo>
                      <a:pt x="1" y="8"/>
                    </a:lnTo>
                    <a:lnTo>
                      <a:pt x="89" y="8"/>
                    </a:lnTo>
                    <a:lnTo>
                      <a:pt x="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06" name="Google Shape;11506;p50"/>
              <p:cNvSpPr/>
              <p:nvPr/>
            </p:nvSpPr>
            <p:spPr>
              <a:xfrm>
                <a:off x="762550" y="1745850"/>
                <a:ext cx="2225" cy="925"/>
              </a:xfrm>
              <a:custGeom>
                <a:avLst/>
                <a:gdLst/>
                <a:ahLst/>
                <a:cxnLst/>
                <a:rect l="l" t="t" r="r" b="b"/>
                <a:pathLst>
                  <a:path w="89" h="37" extrusionOk="0">
                    <a:moveTo>
                      <a:pt x="34" y="0"/>
                    </a:moveTo>
                    <a:cubicBezTo>
                      <a:pt x="22" y="0"/>
                      <a:pt x="17" y="13"/>
                      <a:pt x="7" y="13"/>
                    </a:cubicBezTo>
                    <a:cubicBezTo>
                      <a:pt x="5" y="13"/>
                      <a:pt x="3" y="13"/>
                      <a:pt x="1" y="11"/>
                    </a:cubicBezTo>
                    <a:lnTo>
                      <a:pt x="1" y="11"/>
                    </a:lnTo>
                    <a:cubicBezTo>
                      <a:pt x="19" y="30"/>
                      <a:pt x="5" y="37"/>
                      <a:pt x="63" y="37"/>
                    </a:cubicBezTo>
                    <a:cubicBezTo>
                      <a:pt x="89" y="11"/>
                      <a:pt x="12" y="23"/>
                      <a:pt x="42" y="2"/>
                    </a:cubicBezTo>
                    <a:cubicBezTo>
                      <a:pt x="39" y="1"/>
                      <a:pt x="37"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07" name="Google Shape;11507;p50"/>
              <p:cNvSpPr/>
              <p:nvPr/>
            </p:nvSpPr>
            <p:spPr>
              <a:xfrm>
                <a:off x="684375" y="1767150"/>
                <a:ext cx="650" cy="550"/>
              </a:xfrm>
              <a:custGeom>
                <a:avLst/>
                <a:gdLst/>
                <a:ahLst/>
                <a:cxnLst/>
                <a:rect l="l" t="t" r="r" b="b"/>
                <a:pathLst>
                  <a:path w="26" h="22" extrusionOk="0">
                    <a:moveTo>
                      <a:pt x="0" y="1"/>
                    </a:moveTo>
                    <a:lnTo>
                      <a:pt x="24" y="22"/>
                    </a:lnTo>
                    <a:lnTo>
                      <a:pt x="26" y="1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08" name="Google Shape;11508;p50"/>
              <p:cNvSpPr/>
              <p:nvPr/>
            </p:nvSpPr>
            <p:spPr>
              <a:xfrm>
                <a:off x="684150" y="1767900"/>
                <a:ext cx="600" cy="1200"/>
              </a:xfrm>
              <a:custGeom>
                <a:avLst/>
                <a:gdLst/>
                <a:ahLst/>
                <a:cxnLst/>
                <a:rect l="l" t="t" r="r" b="b"/>
                <a:pathLst>
                  <a:path w="24" h="48" extrusionOk="0">
                    <a:moveTo>
                      <a:pt x="0" y="1"/>
                    </a:moveTo>
                    <a:lnTo>
                      <a:pt x="7" y="47"/>
                    </a:lnTo>
                    <a:cubicBezTo>
                      <a:pt x="9" y="46"/>
                      <a:pt x="12" y="43"/>
                      <a:pt x="16" y="43"/>
                    </a:cubicBezTo>
                    <a:cubicBezTo>
                      <a:pt x="18" y="43"/>
                      <a:pt x="21" y="44"/>
                      <a:pt x="23" y="4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09" name="Google Shape;11509;p50"/>
              <p:cNvSpPr/>
              <p:nvPr/>
            </p:nvSpPr>
            <p:spPr>
              <a:xfrm>
                <a:off x="747825" y="1772150"/>
                <a:ext cx="775" cy="475"/>
              </a:xfrm>
              <a:custGeom>
                <a:avLst/>
                <a:gdLst/>
                <a:ahLst/>
                <a:cxnLst/>
                <a:rect l="l" t="t" r="r" b="b"/>
                <a:pathLst>
                  <a:path w="31" h="19" extrusionOk="0">
                    <a:moveTo>
                      <a:pt x="11" y="0"/>
                    </a:moveTo>
                    <a:cubicBezTo>
                      <a:pt x="7" y="0"/>
                      <a:pt x="4" y="1"/>
                      <a:pt x="1" y="2"/>
                    </a:cubicBezTo>
                    <a:lnTo>
                      <a:pt x="31" y="19"/>
                    </a:lnTo>
                    <a:lnTo>
                      <a:pt x="24" y="7"/>
                    </a:lnTo>
                    <a:cubicBezTo>
                      <a:pt x="21" y="3"/>
                      <a:pt x="16"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10" name="Google Shape;11510;p50"/>
              <p:cNvSpPr/>
              <p:nvPr/>
            </p:nvSpPr>
            <p:spPr>
              <a:xfrm>
                <a:off x="741100" y="1773775"/>
                <a:ext cx="725" cy="1050"/>
              </a:xfrm>
              <a:custGeom>
                <a:avLst/>
                <a:gdLst/>
                <a:ahLst/>
                <a:cxnLst/>
                <a:rect l="l" t="t" r="r" b="b"/>
                <a:pathLst>
                  <a:path w="29" h="42" extrusionOk="0">
                    <a:moveTo>
                      <a:pt x="1" y="0"/>
                    </a:moveTo>
                    <a:lnTo>
                      <a:pt x="22" y="42"/>
                    </a:lnTo>
                    <a:lnTo>
                      <a:pt x="29" y="4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11" name="Google Shape;11511;p50"/>
              <p:cNvSpPr/>
              <p:nvPr/>
            </p:nvSpPr>
            <p:spPr>
              <a:xfrm>
                <a:off x="736150" y="1777250"/>
                <a:ext cx="875" cy="650"/>
              </a:xfrm>
              <a:custGeom>
                <a:avLst/>
                <a:gdLst/>
                <a:ahLst/>
                <a:cxnLst/>
                <a:rect l="l" t="t" r="r" b="b"/>
                <a:pathLst>
                  <a:path w="35" h="26" extrusionOk="0">
                    <a:moveTo>
                      <a:pt x="3" y="0"/>
                    </a:moveTo>
                    <a:cubicBezTo>
                      <a:pt x="0" y="0"/>
                      <a:pt x="1" y="6"/>
                      <a:pt x="7" y="26"/>
                    </a:cubicBezTo>
                    <a:cubicBezTo>
                      <a:pt x="14" y="26"/>
                      <a:pt x="21" y="19"/>
                      <a:pt x="28" y="16"/>
                    </a:cubicBezTo>
                    <a:lnTo>
                      <a:pt x="28" y="16"/>
                    </a:lnTo>
                    <a:cubicBezTo>
                      <a:pt x="28" y="16"/>
                      <a:pt x="28" y="16"/>
                      <a:pt x="29" y="16"/>
                    </a:cubicBezTo>
                    <a:cubicBezTo>
                      <a:pt x="31" y="16"/>
                      <a:pt x="33" y="15"/>
                      <a:pt x="34" y="14"/>
                    </a:cubicBezTo>
                    <a:cubicBezTo>
                      <a:pt x="32" y="14"/>
                      <a:pt x="30" y="15"/>
                      <a:pt x="28" y="16"/>
                    </a:cubicBezTo>
                    <a:lnTo>
                      <a:pt x="28" y="16"/>
                    </a:lnTo>
                    <a:cubicBezTo>
                      <a:pt x="17" y="15"/>
                      <a:pt x="6"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12" name="Google Shape;11512;p50"/>
              <p:cNvSpPr/>
              <p:nvPr/>
            </p:nvSpPr>
            <p:spPr>
              <a:xfrm>
                <a:off x="530275" y="1642300"/>
                <a:ext cx="125" cy="275"/>
              </a:xfrm>
              <a:custGeom>
                <a:avLst/>
                <a:gdLst/>
                <a:ahLst/>
                <a:cxnLst/>
                <a:rect l="l" t="t" r="r" b="b"/>
                <a:pathLst>
                  <a:path w="5" h="11" extrusionOk="0">
                    <a:moveTo>
                      <a:pt x="3" y="0"/>
                    </a:moveTo>
                    <a:cubicBezTo>
                      <a:pt x="2" y="0"/>
                      <a:pt x="1" y="4"/>
                      <a:pt x="0" y="11"/>
                    </a:cubicBezTo>
                    <a:lnTo>
                      <a:pt x="5" y="11"/>
                    </a:lnTo>
                    <a:cubicBezTo>
                      <a:pt x="4" y="4"/>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13" name="Google Shape;11513;p50"/>
              <p:cNvSpPr/>
              <p:nvPr/>
            </p:nvSpPr>
            <p:spPr>
              <a:xfrm>
                <a:off x="520250" y="1654675"/>
                <a:ext cx="24875" cy="21900"/>
              </a:xfrm>
              <a:custGeom>
                <a:avLst/>
                <a:gdLst/>
                <a:ahLst/>
                <a:cxnLst/>
                <a:rect l="l" t="t" r="r" b="b"/>
                <a:pathLst>
                  <a:path w="995" h="876" extrusionOk="0">
                    <a:moveTo>
                      <a:pt x="801" y="0"/>
                    </a:moveTo>
                    <a:cubicBezTo>
                      <a:pt x="796" y="0"/>
                      <a:pt x="786" y="6"/>
                      <a:pt x="767" y="26"/>
                    </a:cubicBezTo>
                    <a:lnTo>
                      <a:pt x="758" y="70"/>
                    </a:lnTo>
                    <a:cubicBezTo>
                      <a:pt x="769" y="59"/>
                      <a:pt x="782" y="49"/>
                      <a:pt x="787" y="49"/>
                    </a:cubicBezTo>
                    <a:cubicBezTo>
                      <a:pt x="790" y="49"/>
                      <a:pt x="791" y="51"/>
                      <a:pt x="791" y="56"/>
                    </a:cubicBezTo>
                    <a:cubicBezTo>
                      <a:pt x="788" y="63"/>
                      <a:pt x="777" y="81"/>
                      <a:pt x="770" y="102"/>
                    </a:cubicBezTo>
                    <a:cubicBezTo>
                      <a:pt x="770" y="103"/>
                      <a:pt x="771" y="103"/>
                      <a:pt x="771" y="103"/>
                    </a:cubicBezTo>
                    <a:cubicBezTo>
                      <a:pt x="777" y="103"/>
                      <a:pt x="796" y="83"/>
                      <a:pt x="805" y="81"/>
                    </a:cubicBezTo>
                    <a:cubicBezTo>
                      <a:pt x="853" y="26"/>
                      <a:pt x="818" y="30"/>
                      <a:pt x="823" y="9"/>
                    </a:cubicBezTo>
                    <a:lnTo>
                      <a:pt x="823" y="9"/>
                    </a:lnTo>
                    <a:cubicBezTo>
                      <a:pt x="820" y="11"/>
                      <a:pt x="818" y="11"/>
                      <a:pt x="817" y="11"/>
                    </a:cubicBezTo>
                    <a:cubicBezTo>
                      <a:pt x="809" y="11"/>
                      <a:pt x="809" y="0"/>
                      <a:pt x="801" y="0"/>
                    </a:cubicBezTo>
                    <a:close/>
                    <a:moveTo>
                      <a:pt x="793" y="454"/>
                    </a:moveTo>
                    <a:lnTo>
                      <a:pt x="749" y="510"/>
                    </a:lnTo>
                    <a:lnTo>
                      <a:pt x="781" y="487"/>
                    </a:lnTo>
                    <a:lnTo>
                      <a:pt x="793" y="454"/>
                    </a:lnTo>
                    <a:close/>
                    <a:moveTo>
                      <a:pt x="953" y="573"/>
                    </a:moveTo>
                    <a:lnTo>
                      <a:pt x="971" y="584"/>
                    </a:lnTo>
                    <a:cubicBezTo>
                      <a:pt x="965" y="591"/>
                      <a:pt x="960" y="598"/>
                      <a:pt x="958" y="607"/>
                    </a:cubicBezTo>
                    <a:cubicBezTo>
                      <a:pt x="959" y="608"/>
                      <a:pt x="960" y="608"/>
                      <a:pt x="961" y="608"/>
                    </a:cubicBezTo>
                    <a:cubicBezTo>
                      <a:pt x="969" y="608"/>
                      <a:pt x="978" y="591"/>
                      <a:pt x="995" y="573"/>
                    </a:cubicBezTo>
                    <a:close/>
                    <a:moveTo>
                      <a:pt x="591" y="649"/>
                    </a:moveTo>
                    <a:cubicBezTo>
                      <a:pt x="590" y="651"/>
                      <a:pt x="588" y="653"/>
                      <a:pt x="587" y="655"/>
                    </a:cubicBezTo>
                    <a:lnTo>
                      <a:pt x="587" y="655"/>
                    </a:lnTo>
                    <a:cubicBezTo>
                      <a:pt x="588" y="653"/>
                      <a:pt x="590" y="651"/>
                      <a:pt x="591" y="649"/>
                    </a:cubicBezTo>
                    <a:close/>
                    <a:moveTo>
                      <a:pt x="723" y="645"/>
                    </a:moveTo>
                    <a:lnTo>
                      <a:pt x="716" y="656"/>
                    </a:lnTo>
                    <a:lnTo>
                      <a:pt x="723" y="670"/>
                    </a:lnTo>
                    <a:lnTo>
                      <a:pt x="723" y="645"/>
                    </a:lnTo>
                    <a:close/>
                    <a:moveTo>
                      <a:pt x="587" y="655"/>
                    </a:moveTo>
                    <a:cubicBezTo>
                      <a:pt x="553" y="703"/>
                      <a:pt x="558" y="708"/>
                      <a:pt x="569" y="708"/>
                    </a:cubicBezTo>
                    <a:cubicBezTo>
                      <a:pt x="572" y="708"/>
                      <a:pt x="575" y="707"/>
                      <a:pt x="579" y="707"/>
                    </a:cubicBezTo>
                    <a:cubicBezTo>
                      <a:pt x="585" y="707"/>
                      <a:pt x="591" y="709"/>
                      <a:pt x="591" y="716"/>
                    </a:cubicBezTo>
                    <a:cubicBezTo>
                      <a:pt x="603" y="698"/>
                      <a:pt x="598" y="677"/>
                      <a:pt x="626" y="661"/>
                    </a:cubicBezTo>
                    <a:cubicBezTo>
                      <a:pt x="626" y="658"/>
                      <a:pt x="624" y="657"/>
                      <a:pt x="621" y="657"/>
                    </a:cubicBezTo>
                    <a:cubicBezTo>
                      <a:pt x="611" y="657"/>
                      <a:pt x="593" y="666"/>
                      <a:pt x="586" y="666"/>
                    </a:cubicBezTo>
                    <a:cubicBezTo>
                      <a:pt x="582" y="666"/>
                      <a:pt x="582" y="663"/>
                      <a:pt x="587" y="655"/>
                    </a:cubicBezTo>
                    <a:close/>
                    <a:moveTo>
                      <a:pt x="635" y="675"/>
                    </a:moveTo>
                    <a:lnTo>
                      <a:pt x="624" y="716"/>
                    </a:lnTo>
                    <a:lnTo>
                      <a:pt x="584" y="735"/>
                    </a:lnTo>
                    <a:cubicBezTo>
                      <a:pt x="570" y="767"/>
                      <a:pt x="596" y="767"/>
                      <a:pt x="580" y="798"/>
                    </a:cubicBezTo>
                    <a:cubicBezTo>
                      <a:pt x="594" y="789"/>
                      <a:pt x="607" y="785"/>
                      <a:pt x="617" y="785"/>
                    </a:cubicBezTo>
                    <a:cubicBezTo>
                      <a:pt x="626" y="785"/>
                      <a:pt x="632" y="789"/>
                      <a:pt x="633" y="798"/>
                    </a:cubicBezTo>
                    <a:cubicBezTo>
                      <a:pt x="649" y="742"/>
                      <a:pt x="635" y="758"/>
                      <a:pt x="624" y="742"/>
                    </a:cubicBezTo>
                    <a:lnTo>
                      <a:pt x="661" y="691"/>
                    </a:lnTo>
                    <a:lnTo>
                      <a:pt x="661" y="691"/>
                    </a:lnTo>
                    <a:cubicBezTo>
                      <a:pt x="650" y="703"/>
                      <a:pt x="644" y="707"/>
                      <a:pt x="640" y="707"/>
                    </a:cubicBezTo>
                    <a:cubicBezTo>
                      <a:pt x="631" y="707"/>
                      <a:pt x="640" y="678"/>
                      <a:pt x="635" y="675"/>
                    </a:cubicBezTo>
                    <a:close/>
                    <a:moveTo>
                      <a:pt x="132" y="693"/>
                    </a:moveTo>
                    <a:lnTo>
                      <a:pt x="107" y="735"/>
                    </a:lnTo>
                    <a:lnTo>
                      <a:pt x="77" y="703"/>
                    </a:lnTo>
                    <a:lnTo>
                      <a:pt x="77" y="703"/>
                    </a:lnTo>
                    <a:cubicBezTo>
                      <a:pt x="58" y="716"/>
                      <a:pt x="84" y="707"/>
                      <a:pt x="72" y="726"/>
                    </a:cubicBezTo>
                    <a:lnTo>
                      <a:pt x="28" y="758"/>
                    </a:lnTo>
                    <a:cubicBezTo>
                      <a:pt x="53" y="705"/>
                      <a:pt x="37" y="737"/>
                      <a:pt x="33" y="710"/>
                    </a:cubicBezTo>
                    <a:lnTo>
                      <a:pt x="33" y="710"/>
                    </a:lnTo>
                    <a:cubicBezTo>
                      <a:pt x="28" y="721"/>
                      <a:pt x="21" y="730"/>
                      <a:pt x="12" y="740"/>
                    </a:cubicBezTo>
                    <a:lnTo>
                      <a:pt x="0" y="749"/>
                    </a:lnTo>
                    <a:cubicBezTo>
                      <a:pt x="17" y="772"/>
                      <a:pt x="25" y="802"/>
                      <a:pt x="61" y="802"/>
                    </a:cubicBezTo>
                    <a:cubicBezTo>
                      <a:pt x="68" y="802"/>
                      <a:pt x="76" y="800"/>
                      <a:pt x="86" y="798"/>
                    </a:cubicBezTo>
                    <a:lnTo>
                      <a:pt x="132" y="693"/>
                    </a:lnTo>
                    <a:close/>
                    <a:moveTo>
                      <a:pt x="76" y="835"/>
                    </a:moveTo>
                    <a:cubicBezTo>
                      <a:pt x="75" y="835"/>
                      <a:pt x="71" y="837"/>
                      <a:pt x="63" y="844"/>
                    </a:cubicBezTo>
                    <a:cubicBezTo>
                      <a:pt x="49" y="868"/>
                      <a:pt x="45" y="875"/>
                      <a:pt x="47" y="875"/>
                    </a:cubicBezTo>
                    <a:cubicBezTo>
                      <a:pt x="49" y="875"/>
                      <a:pt x="57" y="866"/>
                      <a:pt x="63" y="863"/>
                    </a:cubicBezTo>
                    <a:lnTo>
                      <a:pt x="63" y="863"/>
                    </a:lnTo>
                    <a:cubicBezTo>
                      <a:pt x="59" y="867"/>
                      <a:pt x="59" y="872"/>
                      <a:pt x="62" y="872"/>
                    </a:cubicBezTo>
                    <a:cubicBezTo>
                      <a:pt x="63" y="872"/>
                      <a:pt x="65" y="871"/>
                      <a:pt x="67" y="869"/>
                    </a:cubicBezTo>
                    <a:cubicBezTo>
                      <a:pt x="69" y="863"/>
                      <a:pt x="68" y="861"/>
                      <a:pt x="67" y="861"/>
                    </a:cubicBezTo>
                    <a:cubicBezTo>
                      <a:pt x="66" y="861"/>
                      <a:pt x="64" y="862"/>
                      <a:pt x="63" y="863"/>
                    </a:cubicBezTo>
                    <a:cubicBezTo>
                      <a:pt x="68" y="851"/>
                      <a:pt x="80" y="835"/>
                      <a:pt x="76" y="83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14" name="Google Shape;11514;p50"/>
              <p:cNvSpPr/>
              <p:nvPr/>
            </p:nvSpPr>
            <p:spPr>
              <a:xfrm>
                <a:off x="542275" y="1667775"/>
                <a:ext cx="25" cy="175"/>
              </a:xfrm>
              <a:custGeom>
                <a:avLst/>
                <a:gdLst/>
                <a:ahLst/>
                <a:cxnLst/>
                <a:rect l="l" t="t" r="r" b="b"/>
                <a:pathLst>
                  <a:path w="1" h="7" extrusionOk="0">
                    <a:moveTo>
                      <a:pt x="0" y="0"/>
                    </a:moveTo>
                    <a:lnTo>
                      <a:pt x="0" y="0"/>
                    </a:lnTo>
                    <a:cubicBezTo>
                      <a:pt x="0" y="7"/>
                      <a:pt x="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15" name="Google Shape;11515;p50"/>
              <p:cNvSpPr/>
              <p:nvPr/>
            </p:nvSpPr>
            <p:spPr>
              <a:xfrm>
                <a:off x="637775" y="1556250"/>
                <a:ext cx="1125" cy="1025"/>
              </a:xfrm>
              <a:custGeom>
                <a:avLst/>
                <a:gdLst/>
                <a:ahLst/>
                <a:cxnLst/>
                <a:rect l="l" t="t" r="r" b="b"/>
                <a:pathLst>
                  <a:path w="45" h="41" extrusionOk="0">
                    <a:moveTo>
                      <a:pt x="7" y="1"/>
                    </a:moveTo>
                    <a:cubicBezTo>
                      <a:pt x="3" y="15"/>
                      <a:pt x="1" y="26"/>
                      <a:pt x="1" y="40"/>
                    </a:cubicBezTo>
                    <a:cubicBezTo>
                      <a:pt x="17" y="36"/>
                      <a:pt x="31" y="31"/>
                      <a:pt x="45" y="26"/>
                    </a:cubicBezTo>
                    <a:cubicBezTo>
                      <a:pt x="33" y="17"/>
                      <a:pt x="19" y="10"/>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16" name="Google Shape;11516;p50"/>
              <p:cNvSpPr/>
              <p:nvPr/>
            </p:nvSpPr>
            <p:spPr>
              <a:xfrm>
                <a:off x="623125" y="1549300"/>
                <a:ext cx="125" cy="550"/>
              </a:xfrm>
              <a:custGeom>
                <a:avLst/>
                <a:gdLst/>
                <a:ahLst/>
                <a:cxnLst/>
                <a:rect l="l" t="t" r="r" b="b"/>
                <a:pathLst>
                  <a:path w="5" h="22" extrusionOk="0">
                    <a:moveTo>
                      <a:pt x="2" y="1"/>
                    </a:moveTo>
                    <a:lnTo>
                      <a:pt x="2" y="1"/>
                    </a:lnTo>
                    <a:cubicBezTo>
                      <a:pt x="0" y="8"/>
                      <a:pt x="2" y="15"/>
                      <a:pt x="5" y="21"/>
                    </a:cubicBezTo>
                    <a:cubicBezTo>
                      <a:pt x="5" y="15"/>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17" name="Google Shape;11517;p50"/>
              <p:cNvSpPr/>
              <p:nvPr/>
            </p:nvSpPr>
            <p:spPr>
              <a:xfrm>
                <a:off x="622875" y="1550450"/>
                <a:ext cx="425" cy="975"/>
              </a:xfrm>
              <a:custGeom>
                <a:avLst/>
                <a:gdLst/>
                <a:ahLst/>
                <a:cxnLst/>
                <a:rect l="l" t="t" r="r" b="b"/>
                <a:pathLst>
                  <a:path w="17" h="39" extrusionOk="0">
                    <a:moveTo>
                      <a:pt x="17" y="1"/>
                    </a:moveTo>
                    <a:lnTo>
                      <a:pt x="1" y="38"/>
                    </a:lnTo>
                    <a:cubicBezTo>
                      <a:pt x="8" y="24"/>
                      <a:pt x="12" y="15"/>
                      <a:pt x="17" y="6"/>
                    </a:cubicBezTo>
                    <a:cubicBezTo>
                      <a:pt x="17" y="3"/>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18" name="Google Shape;11518;p50"/>
              <p:cNvSpPr/>
              <p:nvPr/>
            </p:nvSpPr>
            <p:spPr>
              <a:xfrm>
                <a:off x="633600" y="1555050"/>
                <a:ext cx="1625" cy="2500"/>
              </a:xfrm>
              <a:custGeom>
                <a:avLst/>
                <a:gdLst/>
                <a:ahLst/>
                <a:cxnLst/>
                <a:rect l="l" t="t" r="r" b="b"/>
                <a:pathLst>
                  <a:path w="65" h="100" extrusionOk="0">
                    <a:moveTo>
                      <a:pt x="53" y="0"/>
                    </a:moveTo>
                    <a:cubicBezTo>
                      <a:pt x="48" y="0"/>
                      <a:pt x="41" y="5"/>
                      <a:pt x="28" y="16"/>
                    </a:cubicBezTo>
                    <a:lnTo>
                      <a:pt x="42" y="30"/>
                    </a:lnTo>
                    <a:lnTo>
                      <a:pt x="5" y="67"/>
                    </a:lnTo>
                    <a:cubicBezTo>
                      <a:pt x="17" y="58"/>
                      <a:pt x="26" y="56"/>
                      <a:pt x="47" y="42"/>
                    </a:cubicBezTo>
                    <a:cubicBezTo>
                      <a:pt x="55" y="30"/>
                      <a:pt x="65" y="0"/>
                      <a:pt x="53" y="0"/>
                    </a:cubicBezTo>
                    <a:close/>
                    <a:moveTo>
                      <a:pt x="29" y="78"/>
                    </a:moveTo>
                    <a:cubicBezTo>
                      <a:pt x="24" y="78"/>
                      <a:pt x="13" y="84"/>
                      <a:pt x="1" y="91"/>
                    </a:cubicBezTo>
                    <a:lnTo>
                      <a:pt x="28" y="100"/>
                    </a:lnTo>
                    <a:cubicBezTo>
                      <a:pt x="35" y="83"/>
                      <a:pt x="34" y="78"/>
                      <a:pt x="29" y="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19" name="Google Shape;11519;p50"/>
              <p:cNvSpPr/>
              <p:nvPr/>
            </p:nvSpPr>
            <p:spPr>
              <a:xfrm>
                <a:off x="539175" y="1719325"/>
                <a:ext cx="4500" cy="8100"/>
              </a:xfrm>
              <a:custGeom>
                <a:avLst/>
                <a:gdLst/>
                <a:ahLst/>
                <a:cxnLst/>
                <a:rect l="l" t="t" r="r" b="b"/>
                <a:pathLst>
                  <a:path w="180" h="324" extrusionOk="0">
                    <a:moveTo>
                      <a:pt x="150" y="0"/>
                    </a:moveTo>
                    <a:cubicBezTo>
                      <a:pt x="145" y="0"/>
                      <a:pt x="133" y="11"/>
                      <a:pt x="124" y="11"/>
                    </a:cubicBezTo>
                    <a:lnTo>
                      <a:pt x="152" y="11"/>
                    </a:lnTo>
                    <a:cubicBezTo>
                      <a:pt x="153" y="3"/>
                      <a:pt x="152" y="0"/>
                      <a:pt x="150" y="0"/>
                    </a:cubicBezTo>
                    <a:close/>
                    <a:moveTo>
                      <a:pt x="52" y="101"/>
                    </a:moveTo>
                    <a:lnTo>
                      <a:pt x="31" y="126"/>
                    </a:lnTo>
                    <a:cubicBezTo>
                      <a:pt x="38" y="119"/>
                      <a:pt x="48" y="110"/>
                      <a:pt x="52" y="101"/>
                    </a:cubicBezTo>
                    <a:close/>
                    <a:moveTo>
                      <a:pt x="1" y="113"/>
                    </a:moveTo>
                    <a:lnTo>
                      <a:pt x="1" y="113"/>
                    </a:lnTo>
                    <a:cubicBezTo>
                      <a:pt x="0" y="119"/>
                      <a:pt x="0" y="124"/>
                      <a:pt x="1" y="127"/>
                    </a:cubicBezTo>
                    <a:lnTo>
                      <a:pt x="1" y="127"/>
                    </a:lnTo>
                    <a:lnTo>
                      <a:pt x="1" y="113"/>
                    </a:lnTo>
                    <a:close/>
                    <a:moveTo>
                      <a:pt x="163" y="101"/>
                    </a:moveTo>
                    <a:lnTo>
                      <a:pt x="163" y="101"/>
                    </a:lnTo>
                    <a:cubicBezTo>
                      <a:pt x="154" y="110"/>
                      <a:pt x="147" y="119"/>
                      <a:pt x="143" y="131"/>
                    </a:cubicBezTo>
                    <a:lnTo>
                      <a:pt x="163" y="101"/>
                    </a:lnTo>
                    <a:close/>
                    <a:moveTo>
                      <a:pt x="31" y="126"/>
                    </a:moveTo>
                    <a:cubicBezTo>
                      <a:pt x="24" y="133"/>
                      <a:pt x="17" y="136"/>
                      <a:pt x="12" y="136"/>
                    </a:cubicBezTo>
                    <a:cubicBezTo>
                      <a:pt x="7" y="136"/>
                      <a:pt x="3" y="133"/>
                      <a:pt x="1" y="127"/>
                    </a:cubicBezTo>
                    <a:lnTo>
                      <a:pt x="1" y="127"/>
                    </a:lnTo>
                    <a:lnTo>
                      <a:pt x="1" y="161"/>
                    </a:lnTo>
                    <a:lnTo>
                      <a:pt x="31" y="126"/>
                    </a:lnTo>
                    <a:close/>
                    <a:moveTo>
                      <a:pt x="119" y="115"/>
                    </a:moveTo>
                    <a:lnTo>
                      <a:pt x="119" y="115"/>
                    </a:lnTo>
                    <a:cubicBezTo>
                      <a:pt x="101" y="133"/>
                      <a:pt x="89" y="161"/>
                      <a:pt x="87" y="187"/>
                    </a:cubicBezTo>
                    <a:lnTo>
                      <a:pt x="106" y="198"/>
                    </a:lnTo>
                    <a:cubicBezTo>
                      <a:pt x="112" y="184"/>
                      <a:pt x="101" y="189"/>
                      <a:pt x="112" y="170"/>
                    </a:cubicBezTo>
                    <a:cubicBezTo>
                      <a:pt x="119" y="175"/>
                      <a:pt x="147" y="166"/>
                      <a:pt x="126" y="194"/>
                    </a:cubicBezTo>
                    <a:cubicBezTo>
                      <a:pt x="180" y="140"/>
                      <a:pt x="133" y="157"/>
                      <a:pt x="143" y="131"/>
                    </a:cubicBezTo>
                    <a:lnTo>
                      <a:pt x="143" y="131"/>
                    </a:lnTo>
                    <a:lnTo>
                      <a:pt x="129" y="154"/>
                    </a:lnTo>
                    <a:cubicBezTo>
                      <a:pt x="124" y="157"/>
                      <a:pt x="121" y="158"/>
                      <a:pt x="119" y="158"/>
                    </a:cubicBezTo>
                    <a:cubicBezTo>
                      <a:pt x="107" y="158"/>
                      <a:pt x="129" y="121"/>
                      <a:pt x="119" y="115"/>
                    </a:cubicBezTo>
                    <a:close/>
                    <a:moveTo>
                      <a:pt x="120" y="233"/>
                    </a:moveTo>
                    <a:cubicBezTo>
                      <a:pt x="118" y="233"/>
                      <a:pt x="114" y="234"/>
                      <a:pt x="110" y="235"/>
                    </a:cubicBezTo>
                    <a:cubicBezTo>
                      <a:pt x="109" y="240"/>
                      <a:pt x="103" y="249"/>
                      <a:pt x="104" y="249"/>
                    </a:cubicBezTo>
                    <a:cubicBezTo>
                      <a:pt x="105" y="249"/>
                      <a:pt x="107" y="247"/>
                      <a:pt x="112" y="242"/>
                    </a:cubicBezTo>
                    <a:lnTo>
                      <a:pt x="112" y="242"/>
                    </a:lnTo>
                    <a:lnTo>
                      <a:pt x="71" y="303"/>
                    </a:lnTo>
                    <a:cubicBezTo>
                      <a:pt x="73" y="302"/>
                      <a:pt x="75" y="302"/>
                      <a:pt x="76" y="302"/>
                    </a:cubicBezTo>
                    <a:cubicBezTo>
                      <a:pt x="92" y="302"/>
                      <a:pt x="85" y="323"/>
                      <a:pt x="95" y="323"/>
                    </a:cubicBezTo>
                    <a:cubicBezTo>
                      <a:pt x="99" y="323"/>
                      <a:pt x="106" y="320"/>
                      <a:pt x="117" y="312"/>
                    </a:cubicBezTo>
                    <a:cubicBezTo>
                      <a:pt x="107" y="299"/>
                      <a:pt x="146" y="233"/>
                      <a:pt x="120" y="2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spTree>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11523"/>
        <p:cNvGrpSpPr/>
        <p:nvPr/>
      </p:nvGrpSpPr>
      <p:grpSpPr>
        <a:xfrm>
          <a:off x="0" y="0"/>
          <a:ext cx="0" cy="0"/>
          <a:chOff x="0" y="0"/>
          <a:chExt cx="0" cy="0"/>
        </a:xfrm>
      </p:grpSpPr>
      <p:sp>
        <p:nvSpPr>
          <p:cNvPr id="11524" name="Google Shape;11524;p51"/>
          <p:cNvSpPr txBox="1">
            <a:spLocks noGrp="1"/>
          </p:cNvSpPr>
          <p:nvPr>
            <p:ph type="title"/>
          </p:nvPr>
        </p:nvSpPr>
        <p:spPr>
          <a:xfrm>
            <a:off x="713231" y="2015550"/>
            <a:ext cx="2361300" cy="35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Mercury</a:t>
            </a:r>
          </a:p>
        </p:txBody>
      </p:sp>
      <p:sp>
        <p:nvSpPr>
          <p:cNvPr id="11525" name="Google Shape;11525;p51"/>
          <p:cNvSpPr txBox="1">
            <a:spLocks noGrp="1"/>
          </p:cNvSpPr>
          <p:nvPr>
            <p:ph type="subTitle" idx="1"/>
          </p:nvPr>
        </p:nvSpPr>
        <p:spPr>
          <a:xfrm>
            <a:off x="713225" y="2371075"/>
            <a:ext cx="2361300" cy="571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latin typeface="Calibri"/>
                <a:ea typeface="微软雅黑"/>
                <a:sym typeface="Calibri"/>
              </a:rPr>
              <a:t>It’s the closest planet to the Sun</a:t>
            </a:r>
          </a:p>
        </p:txBody>
      </p:sp>
      <p:sp>
        <p:nvSpPr>
          <p:cNvPr id="11526" name="Google Shape;11526;p51"/>
          <p:cNvSpPr txBox="1">
            <a:spLocks noGrp="1"/>
          </p:cNvSpPr>
          <p:nvPr>
            <p:ph type="title" idx="2"/>
          </p:nvPr>
        </p:nvSpPr>
        <p:spPr>
          <a:xfrm>
            <a:off x="3391344" y="2015550"/>
            <a:ext cx="2361300" cy="35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Venus</a:t>
            </a:r>
          </a:p>
        </p:txBody>
      </p:sp>
      <p:sp>
        <p:nvSpPr>
          <p:cNvPr id="11527" name="Google Shape;11527;p51"/>
          <p:cNvSpPr txBox="1">
            <a:spLocks noGrp="1"/>
          </p:cNvSpPr>
          <p:nvPr>
            <p:ph type="subTitle" idx="3"/>
          </p:nvPr>
        </p:nvSpPr>
        <p:spPr>
          <a:xfrm>
            <a:off x="3391337" y="2371075"/>
            <a:ext cx="2361300" cy="571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latin typeface="Calibri"/>
                <a:ea typeface="微软雅黑"/>
                <a:sym typeface="Calibri"/>
              </a:rPr>
              <a:t>Venus is the second planet from the Sun</a:t>
            </a:r>
          </a:p>
        </p:txBody>
      </p:sp>
      <p:sp>
        <p:nvSpPr>
          <p:cNvPr id="11528" name="Google Shape;11528;p51"/>
          <p:cNvSpPr txBox="1">
            <a:spLocks noGrp="1"/>
          </p:cNvSpPr>
          <p:nvPr>
            <p:ph type="title" idx="4"/>
          </p:nvPr>
        </p:nvSpPr>
        <p:spPr>
          <a:xfrm>
            <a:off x="713231" y="3682175"/>
            <a:ext cx="2361300" cy="35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Jupiter</a:t>
            </a:r>
          </a:p>
        </p:txBody>
      </p:sp>
      <p:sp>
        <p:nvSpPr>
          <p:cNvPr id="11529" name="Google Shape;11529;p51"/>
          <p:cNvSpPr txBox="1">
            <a:spLocks noGrp="1"/>
          </p:cNvSpPr>
          <p:nvPr>
            <p:ph type="subTitle" idx="5"/>
          </p:nvPr>
        </p:nvSpPr>
        <p:spPr>
          <a:xfrm>
            <a:off x="713225" y="4037375"/>
            <a:ext cx="2361300" cy="571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latin typeface="Calibri"/>
                <a:ea typeface="微软雅黑"/>
                <a:sym typeface="Calibri"/>
              </a:rPr>
              <a:t>Jupiter is the biggest planet</a:t>
            </a:r>
          </a:p>
        </p:txBody>
      </p:sp>
      <p:sp>
        <p:nvSpPr>
          <p:cNvPr id="11530" name="Google Shape;11530;p51"/>
          <p:cNvSpPr txBox="1">
            <a:spLocks noGrp="1"/>
          </p:cNvSpPr>
          <p:nvPr>
            <p:ph type="title" idx="6"/>
          </p:nvPr>
        </p:nvSpPr>
        <p:spPr>
          <a:xfrm>
            <a:off x="3391344" y="3682175"/>
            <a:ext cx="2361300" cy="35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Saturn</a:t>
            </a:r>
          </a:p>
        </p:txBody>
      </p:sp>
      <p:sp>
        <p:nvSpPr>
          <p:cNvPr id="11531" name="Google Shape;11531;p51"/>
          <p:cNvSpPr txBox="1">
            <a:spLocks noGrp="1"/>
          </p:cNvSpPr>
          <p:nvPr>
            <p:ph type="subTitle" idx="7"/>
          </p:nvPr>
        </p:nvSpPr>
        <p:spPr>
          <a:xfrm>
            <a:off x="3391337" y="4037375"/>
            <a:ext cx="2361300" cy="571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latin typeface="Calibri"/>
                <a:ea typeface="微软雅黑"/>
                <a:sym typeface="Calibri"/>
              </a:rPr>
              <a:t>It’s composed of hydrogen and helium</a:t>
            </a:r>
          </a:p>
        </p:txBody>
      </p:sp>
      <p:sp>
        <p:nvSpPr>
          <p:cNvPr id="11532" name="Google Shape;11532;p51"/>
          <p:cNvSpPr txBox="1">
            <a:spLocks noGrp="1"/>
          </p:cNvSpPr>
          <p:nvPr>
            <p:ph type="title" idx="8"/>
          </p:nvPr>
        </p:nvSpPr>
        <p:spPr>
          <a:xfrm>
            <a:off x="6069456" y="2015550"/>
            <a:ext cx="2361300" cy="35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Mars</a:t>
            </a:r>
          </a:p>
        </p:txBody>
      </p:sp>
      <p:sp>
        <p:nvSpPr>
          <p:cNvPr id="11533" name="Google Shape;11533;p51"/>
          <p:cNvSpPr txBox="1">
            <a:spLocks noGrp="1"/>
          </p:cNvSpPr>
          <p:nvPr>
            <p:ph type="subTitle" idx="9"/>
          </p:nvPr>
        </p:nvSpPr>
        <p:spPr>
          <a:xfrm>
            <a:off x="6069450" y="2371075"/>
            <a:ext cx="2361300" cy="571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latin typeface="Calibri"/>
                <a:ea typeface="微软雅黑"/>
                <a:sym typeface="Calibri"/>
              </a:rPr>
              <a:t>Mars is actually a very cold place</a:t>
            </a:r>
          </a:p>
        </p:txBody>
      </p:sp>
      <p:sp>
        <p:nvSpPr>
          <p:cNvPr id="11534" name="Google Shape;11534;p51"/>
          <p:cNvSpPr txBox="1">
            <a:spLocks noGrp="1"/>
          </p:cNvSpPr>
          <p:nvPr>
            <p:ph type="title" idx="13"/>
          </p:nvPr>
        </p:nvSpPr>
        <p:spPr>
          <a:xfrm>
            <a:off x="6069456" y="3682175"/>
            <a:ext cx="2361300" cy="355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Neptune</a:t>
            </a:r>
          </a:p>
        </p:txBody>
      </p:sp>
      <p:sp>
        <p:nvSpPr>
          <p:cNvPr id="11535" name="Google Shape;11535;p51"/>
          <p:cNvSpPr txBox="1">
            <a:spLocks noGrp="1"/>
          </p:cNvSpPr>
          <p:nvPr>
            <p:ph type="subTitle" idx="14"/>
          </p:nvPr>
        </p:nvSpPr>
        <p:spPr>
          <a:xfrm>
            <a:off x="6069450" y="4037375"/>
            <a:ext cx="2361300" cy="5712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latin typeface="Calibri"/>
                <a:ea typeface="微软雅黑"/>
                <a:sym typeface="Calibri"/>
              </a:rPr>
              <a:t>It’s the farthest planet from the Sun</a:t>
            </a:r>
          </a:p>
        </p:txBody>
      </p:sp>
      <p:sp>
        <p:nvSpPr>
          <p:cNvPr id="11536" name="Google Shape;11536;p51"/>
          <p:cNvSpPr txBox="1">
            <a:spLocks noGrp="1"/>
          </p:cNvSpPr>
          <p:nvPr>
            <p:ph type="title" idx="15"/>
          </p:nvPr>
        </p:nvSpPr>
        <p:spPr>
          <a:xfrm>
            <a:off x="713225" y="539500"/>
            <a:ext cx="77175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How to write your letter</a:t>
            </a:r>
          </a:p>
        </p:txBody>
      </p:sp>
      <p:sp>
        <p:nvSpPr>
          <p:cNvPr id="11537" name="Google Shape;11537;p51"/>
          <p:cNvSpPr txBox="1"/>
          <p:nvPr/>
        </p:nvSpPr>
        <p:spPr>
          <a:xfrm>
            <a:off x="713231" y="1567950"/>
            <a:ext cx="2361300" cy="447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3000" b="1">
                <a:solidFill>
                  <a:schemeClr val="dk2"/>
                </a:solidFill>
                <a:latin typeface="Calibri"/>
                <a:ea typeface="微软雅黑"/>
                <a:cs typeface="Overpass Mono" panose="020B0009030203020204"/>
                <a:sym typeface="Calibri"/>
              </a:rPr>
              <a:t>01</a:t>
            </a:r>
            <a:endParaRPr sz="3000" b="1">
              <a:solidFill>
                <a:schemeClr val="dk2"/>
              </a:solidFill>
              <a:latin typeface="Calibri"/>
              <a:ea typeface="微软雅黑"/>
              <a:cs typeface="Overpass Mono" panose="020B0009030203020204"/>
              <a:sym typeface="Calibri"/>
            </a:endParaRPr>
          </a:p>
        </p:txBody>
      </p:sp>
      <p:sp>
        <p:nvSpPr>
          <p:cNvPr id="11538" name="Google Shape;11538;p51"/>
          <p:cNvSpPr txBox="1"/>
          <p:nvPr/>
        </p:nvSpPr>
        <p:spPr>
          <a:xfrm>
            <a:off x="3391344" y="1567950"/>
            <a:ext cx="2361300" cy="447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3000" b="1">
                <a:solidFill>
                  <a:schemeClr val="dk2"/>
                </a:solidFill>
                <a:latin typeface="Calibri"/>
                <a:ea typeface="微软雅黑"/>
                <a:cs typeface="Overpass Mono" panose="020B0009030203020204"/>
                <a:sym typeface="Calibri"/>
              </a:rPr>
              <a:t>02</a:t>
            </a:r>
            <a:endParaRPr sz="3000" b="1">
              <a:solidFill>
                <a:schemeClr val="dk2"/>
              </a:solidFill>
              <a:latin typeface="Calibri"/>
              <a:ea typeface="微软雅黑"/>
              <a:cs typeface="Overpass Mono" panose="020B0009030203020204"/>
              <a:sym typeface="Calibri"/>
            </a:endParaRPr>
          </a:p>
        </p:txBody>
      </p:sp>
      <p:sp>
        <p:nvSpPr>
          <p:cNvPr id="11539" name="Google Shape;11539;p51"/>
          <p:cNvSpPr txBox="1"/>
          <p:nvPr/>
        </p:nvSpPr>
        <p:spPr>
          <a:xfrm>
            <a:off x="6069456" y="1567950"/>
            <a:ext cx="2361300" cy="447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3000" b="1">
                <a:solidFill>
                  <a:schemeClr val="dk2"/>
                </a:solidFill>
                <a:latin typeface="Calibri"/>
                <a:ea typeface="微软雅黑"/>
                <a:cs typeface="Overpass Mono" panose="020B0009030203020204"/>
                <a:sym typeface="Calibri"/>
              </a:rPr>
              <a:t>03</a:t>
            </a:r>
            <a:endParaRPr sz="3000" b="1">
              <a:solidFill>
                <a:schemeClr val="dk2"/>
              </a:solidFill>
              <a:latin typeface="Calibri"/>
              <a:ea typeface="微软雅黑"/>
              <a:cs typeface="Overpass Mono" panose="020B0009030203020204"/>
              <a:sym typeface="Calibri"/>
            </a:endParaRPr>
          </a:p>
        </p:txBody>
      </p:sp>
      <p:sp>
        <p:nvSpPr>
          <p:cNvPr id="11540" name="Google Shape;11540;p51"/>
          <p:cNvSpPr txBox="1"/>
          <p:nvPr/>
        </p:nvSpPr>
        <p:spPr>
          <a:xfrm>
            <a:off x="713231" y="3234575"/>
            <a:ext cx="2361300" cy="447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3000" b="1">
                <a:solidFill>
                  <a:schemeClr val="dk2"/>
                </a:solidFill>
                <a:latin typeface="Calibri"/>
                <a:ea typeface="微软雅黑"/>
                <a:cs typeface="Overpass Mono" panose="020B0009030203020204"/>
                <a:sym typeface="Calibri"/>
              </a:rPr>
              <a:t>04</a:t>
            </a:r>
            <a:endParaRPr sz="3000" b="1">
              <a:solidFill>
                <a:schemeClr val="dk2"/>
              </a:solidFill>
              <a:latin typeface="Calibri"/>
              <a:ea typeface="微软雅黑"/>
              <a:cs typeface="Overpass Mono" panose="020B0009030203020204"/>
              <a:sym typeface="Calibri"/>
            </a:endParaRPr>
          </a:p>
        </p:txBody>
      </p:sp>
      <p:sp>
        <p:nvSpPr>
          <p:cNvPr id="11541" name="Google Shape;11541;p51"/>
          <p:cNvSpPr txBox="1"/>
          <p:nvPr/>
        </p:nvSpPr>
        <p:spPr>
          <a:xfrm>
            <a:off x="3391344" y="3234575"/>
            <a:ext cx="2361300" cy="447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3000" b="1">
                <a:solidFill>
                  <a:schemeClr val="dk2"/>
                </a:solidFill>
                <a:latin typeface="Calibri"/>
                <a:ea typeface="微软雅黑"/>
                <a:cs typeface="Overpass Mono" panose="020B0009030203020204"/>
                <a:sym typeface="Calibri"/>
              </a:rPr>
              <a:t>05</a:t>
            </a:r>
            <a:endParaRPr sz="3000" b="1">
              <a:solidFill>
                <a:schemeClr val="dk2"/>
              </a:solidFill>
              <a:latin typeface="Calibri"/>
              <a:ea typeface="微软雅黑"/>
              <a:cs typeface="Overpass Mono" panose="020B0009030203020204"/>
              <a:sym typeface="Calibri"/>
            </a:endParaRPr>
          </a:p>
        </p:txBody>
      </p:sp>
      <p:sp>
        <p:nvSpPr>
          <p:cNvPr id="11542" name="Google Shape;11542;p51"/>
          <p:cNvSpPr txBox="1"/>
          <p:nvPr/>
        </p:nvSpPr>
        <p:spPr>
          <a:xfrm>
            <a:off x="6069456" y="3234575"/>
            <a:ext cx="2361300" cy="447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3000" b="1">
                <a:solidFill>
                  <a:schemeClr val="dk2"/>
                </a:solidFill>
                <a:latin typeface="Calibri"/>
                <a:ea typeface="微软雅黑"/>
                <a:cs typeface="Overpass Mono" panose="020B0009030203020204"/>
                <a:sym typeface="Calibri"/>
              </a:rPr>
              <a:t>06</a:t>
            </a:r>
            <a:endParaRPr sz="3000" b="1">
              <a:solidFill>
                <a:schemeClr val="dk2"/>
              </a:solidFill>
              <a:latin typeface="Calibri"/>
              <a:ea typeface="微软雅黑"/>
              <a:cs typeface="Overpass Mono" panose="020B0009030203020204"/>
              <a:sym typeface="Calibri"/>
            </a:endParaRPr>
          </a:p>
        </p:txBody>
      </p:sp>
      <p:grpSp>
        <p:nvGrpSpPr>
          <p:cNvPr id="11543" name="Google Shape;11543;p51"/>
          <p:cNvGrpSpPr/>
          <p:nvPr/>
        </p:nvGrpSpPr>
        <p:grpSpPr>
          <a:xfrm>
            <a:off x="7566660" y="1100742"/>
            <a:ext cx="1296865" cy="831769"/>
            <a:chOff x="421650" y="2453225"/>
            <a:chExt cx="1240900" cy="795875"/>
          </a:xfrm>
        </p:grpSpPr>
        <p:sp>
          <p:nvSpPr>
            <p:cNvPr id="11544" name="Google Shape;11544;p51"/>
            <p:cNvSpPr/>
            <p:nvPr/>
          </p:nvSpPr>
          <p:spPr>
            <a:xfrm>
              <a:off x="785250" y="2453225"/>
              <a:ext cx="875575" cy="138175"/>
            </a:xfrm>
            <a:custGeom>
              <a:avLst/>
              <a:gdLst/>
              <a:ahLst/>
              <a:cxnLst/>
              <a:rect l="l" t="t" r="r" b="b"/>
              <a:pathLst>
                <a:path w="35023" h="5527" extrusionOk="0">
                  <a:moveTo>
                    <a:pt x="24358" y="1"/>
                  </a:moveTo>
                  <a:cubicBezTo>
                    <a:pt x="16136" y="1"/>
                    <a:pt x="8156" y="3907"/>
                    <a:pt x="104" y="4975"/>
                  </a:cubicBezTo>
                  <a:cubicBezTo>
                    <a:pt x="159" y="5040"/>
                    <a:pt x="201" y="5114"/>
                    <a:pt x="232" y="5194"/>
                  </a:cubicBezTo>
                  <a:lnTo>
                    <a:pt x="1" y="5263"/>
                  </a:lnTo>
                  <a:cubicBezTo>
                    <a:pt x="49" y="5358"/>
                    <a:pt x="133" y="5444"/>
                    <a:pt x="234" y="5526"/>
                  </a:cubicBezTo>
                  <a:cubicBezTo>
                    <a:pt x="1399" y="5381"/>
                    <a:pt x="2567" y="5171"/>
                    <a:pt x="3732" y="4921"/>
                  </a:cubicBezTo>
                  <a:cubicBezTo>
                    <a:pt x="3770" y="4864"/>
                    <a:pt x="3799" y="4801"/>
                    <a:pt x="3820" y="4735"/>
                  </a:cubicBezTo>
                  <a:lnTo>
                    <a:pt x="3589" y="4401"/>
                  </a:lnTo>
                  <a:lnTo>
                    <a:pt x="3589" y="4401"/>
                  </a:lnTo>
                  <a:cubicBezTo>
                    <a:pt x="3801" y="4506"/>
                    <a:pt x="3847" y="4616"/>
                    <a:pt x="3820" y="4735"/>
                  </a:cubicBezTo>
                  <a:lnTo>
                    <a:pt x="3921" y="4881"/>
                  </a:lnTo>
                  <a:lnTo>
                    <a:pt x="4157" y="4828"/>
                  </a:lnTo>
                  <a:cubicBezTo>
                    <a:pt x="4438" y="4517"/>
                    <a:pt x="4621" y="4290"/>
                    <a:pt x="5298" y="4140"/>
                  </a:cubicBezTo>
                  <a:lnTo>
                    <a:pt x="5298" y="4140"/>
                  </a:lnTo>
                  <a:cubicBezTo>
                    <a:pt x="5271" y="4332"/>
                    <a:pt x="5338" y="4445"/>
                    <a:pt x="5456" y="4521"/>
                  </a:cubicBezTo>
                  <a:cubicBezTo>
                    <a:pt x="11692" y="2982"/>
                    <a:pt x="17913" y="540"/>
                    <a:pt x="24021" y="540"/>
                  </a:cubicBezTo>
                  <a:cubicBezTo>
                    <a:pt x="27275" y="540"/>
                    <a:pt x="30497" y="1233"/>
                    <a:pt x="33672" y="3125"/>
                  </a:cubicBezTo>
                  <a:cubicBezTo>
                    <a:pt x="34823" y="2860"/>
                    <a:pt x="33700" y="2685"/>
                    <a:pt x="35022" y="2649"/>
                  </a:cubicBezTo>
                  <a:cubicBezTo>
                    <a:pt x="31407" y="710"/>
                    <a:pt x="27861" y="1"/>
                    <a:pt x="2435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45" name="Google Shape;11545;p51"/>
            <p:cNvSpPr/>
            <p:nvPr/>
          </p:nvSpPr>
          <p:spPr>
            <a:xfrm>
              <a:off x="421650" y="2518075"/>
              <a:ext cx="57225" cy="25050"/>
            </a:xfrm>
            <a:custGeom>
              <a:avLst/>
              <a:gdLst/>
              <a:ahLst/>
              <a:cxnLst/>
              <a:rect l="l" t="t" r="r" b="b"/>
              <a:pathLst>
                <a:path w="2289" h="1002" extrusionOk="0">
                  <a:moveTo>
                    <a:pt x="398" y="1"/>
                  </a:moveTo>
                  <a:cubicBezTo>
                    <a:pt x="1" y="160"/>
                    <a:pt x="957" y="371"/>
                    <a:pt x="1454" y="562"/>
                  </a:cubicBezTo>
                  <a:cubicBezTo>
                    <a:pt x="1723" y="716"/>
                    <a:pt x="1992" y="861"/>
                    <a:pt x="2261" y="1002"/>
                  </a:cubicBezTo>
                  <a:cubicBezTo>
                    <a:pt x="2274" y="976"/>
                    <a:pt x="2282" y="953"/>
                    <a:pt x="2289" y="926"/>
                  </a:cubicBezTo>
                  <a:cubicBezTo>
                    <a:pt x="1660" y="655"/>
                    <a:pt x="1029" y="350"/>
                    <a:pt x="39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46" name="Google Shape;11546;p51"/>
            <p:cNvSpPr/>
            <p:nvPr/>
          </p:nvSpPr>
          <p:spPr>
            <a:xfrm>
              <a:off x="626650" y="2578225"/>
              <a:ext cx="156425" cy="18700"/>
            </a:xfrm>
            <a:custGeom>
              <a:avLst/>
              <a:gdLst/>
              <a:ahLst/>
              <a:cxnLst/>
              <a:rect l="l" t="t" r="r" b="b"/>
              <a:pathLst>
                <a:path w="6257" h="748" extrusionOk="0">
                  <a:moveTo>
                    <a:pt x="6257" y="0"/>
                  </a:moveTo>
                  <a:cubicBezTo>
                    <a:pt x="5397" y="110"/>
                    <a:pt x="4536" y="188"/>
                    <a:pt x="3674" y="221"/>
                  </a:cubicBezTo>
                  <a:cubicBezTo>
                    <a:pt x="3669" y="288"/>
                    <a:pt x="3637" y="314"/>
                    <a:pt x="3587" y="314"/>
                  </a:cubicBezTo>
                  <a:cubicBezTo>
                    <a:pt x="3525" y="314"/>
                    <a:pt x="3439" y="276"/>
                    <a:pt x="3346" y="230"/>
                  </a:cubicBezTo>
                  <a:cubicBezTo>
                    <a:pt x="3096" y="237"/>
                    <a:pt x="2846" y="241"/>
                    <a:pt x="2596" y="241"/>
                  </a:cubicBezTo>
                  <a:cubicBezTo>
                    <a:pt x="2119" y="241"/>
                    <a:pt x="1642" y="227"/>
                    <a:pt x="1165" y="198"/>
                  </a:cubicBezTo>
                  <a:lnTo>
                    <a:pt x="1165" y="198"/>
                  </a:lnTo>
                  <a:lnTo>
                    <a:pt x="1327" y="608"/>
                  </a:lnTo>
                  <a:lnTo>
                    <a:pt x="883" y="179"/>
                  </a:lnTo>
                  <a:cubicBezTo>
                    <a:pt x="732" y="167"/>
                    <a:pt x="583" y="154"/>
                    <a:pt x="431" y="141"/>
                  </a:cubicBezTo>
                  <a:lnTo>
                    <a:pt x="431" y="141"/>
                  </a:lnTo>
                  <a:cubicBezTo>
                    <a:pt x="482" y="246"/>
                    <a:pt x="528" y="347"/>
                    <a:pt x="570" y="438"/>
                  </a:cubicBezTo>
                  <a:cubicBezTo>
                    <a:pt x="539" y="450"/>
                    <a:pt x="495" y="455"/>
                    <a:pt x="445" y="455"/>
                  </a:cubicBezTo>
                  <a:cubicBezTo>
                    <a:pt x="341" y="455"/>
                    <a:pt x="207" y="436"/>
                    <a:pt x="94" y="436"/>
                  </a:cubicBezTo>
                  <a:cubicBezTo>
                    <a:pt x="61" y="436"/>
                    <a:pt x="29" y="438"/>
                    <a:pt x="0" y="442"/>
                  </a:cubicBezTo>
                  <a:cubicBezTo>
                    <a:pt x="4" y="465"/>
                    <a:pt x="2" y="493"/>
                    <a:pt x="4" y="518"/>
                  </a:cubicBezTo>
                  <a:cubicBezTo>
                    <a:pt x="1064" y="676"/>
                    <a:pt x="2126" y="747"/>
                    <a:pt x="3189" y="747"/>
                  </a:cubicBezTo>
                  <a:cubicBezTo>
                    <a:pt x="4170" y="747"/>
                    <a:pt x="5152" y="687"/>
                    <a:pt x="6135" y="579"/>
                  </a:cubicBezTo>
                  <a:cubicBezTo>
                    <a:pt x="6055" y="518"/>
                    <a:pt x="5973" y="461"/>
                    <a:pt x="5887" y="411"/>
                  </a:cubicBezTo>
                  <a:cubicBezTo>
                    <a:pt x="6063" y="354"/>
                    <a:pt x="6162" y="120"/>
                    <a:pt x="625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47" name="Google Shape;11547;p51"/>
            <p:cNvSpPr/>
            <p:nvPr/>
          </p:nvSpPr>
          <p:spPr>
            <a:xfrm>
              <a:off x="557250" y="2568600"/>
              <a:ext cx="69425" cy="22150"/>
            </a:xfrm>
            <a:custGeom>
              <a:avLst/>
              <a:gdLst/>
              <a:ahLst/>
              <a:cxnLst/>
              <a:rect l="l" t="t" r="r" b="b"/>
              <a:pathLst>
                <a:path w="2777" h="886" extrusionOk="0">
                  <a:moveTo>
                    <a:pt x="103" y="1"/>
                  </a:moveTo>
                  <a:cubicBezTo>
                    <a:pt x="68" y="17"/>
                    <a:pt x="34" y="30"/>
                    <a:pt x="0" y="51"/>
                  </a:cubicBezTo>
                  <a:lnTo>
                    <a:pt x="297" y="362"/>
                  </a:lnTo>
                  <a:cubicBezTo>
                    <a:pt x="1071" y="585"/>
                    <a:pt x="1859" y="762"/>
                    <a:pt x="2656" y="886"/>
                  </a:cubicBezTo>
                  <a:cubicBezTo>
                    <a:pt x="2679" y="852"/>
                    <a:pt x="2722" y="833"/>
                    <a:pt x="2776" y="827"/>
                  </a:cubicBezTo>
                  <a:cubicBezTo>
                    <a:pt x="2755" y="703"/>
                    <a:pt x="2717" y="583"/>
                    <a:pt x="2661" y="470"/>
                  </a:cubicBezTo>
                  <a:cubicBezTo>
                    <a:pt x="1798" y="367"/>
                    <a:pt x="944" y="211"/>
                    <a:pt x="10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48" name="Google Shape;11548;p51"/>
            <p:cNvSpPr/>
            <p:nvPr/>
          </p:nvSpPr>
          <p:spPr>
            <a:xfrm>
              <a:off x="423125" y="2682050"/>
              <a:ext cx="36675" cy="10225"/>
            </a:xfrm>
            <a:custGeom>
              <a:avLst/>
              <a:gdLst/>
              <a:ahLst/>
              <a:cxnLst/>
              <a:rect l="l" t="t" r="r" b="b"/>
              <a:pathLst>
                <a:path w="1467" h="409" extrusionOk="0">
                  <a:moveTo>
                    <a:pt x="0" y="1"/>
                  </a:moveTo>
                  <a:lnTo>
                    <a:pt x="0" y="1"/>
                  </a:lnTo>
                  <a:cubicBezTo>
                    <a:pt x="265" y="144"/>
                    <a:pt x="530" y="278"/>
                    <a:pt x="795" y="409"/>
                  </a:cubicBezTo>
                  <a:cubicBezTo>
                    <a:pt x="1466" y="182"/>
                    <a:pt x="1134" y="85"/>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49" name="Google Shape;11549;p51"/>
            <p:cNvSpPr/>
            <p:nvPr/>
          </p:nvSpPr>
          <p:spPr>
            <a:xfrm>
              <a:off x="1209375" y="2615950"/>
              <a:ext cx="448250" cy="80700"/>
            </a:xfrm>
            <a:custGeom>
              <a:avLst/>
              <a:gdLst/>
              <a:ahLst/>
              <a:cxnLst/>
              <a:rect l="l" t="t" r="r" b="b"/>
              <a:pathLst>
                <a:path w="17930" h="3228" extrusionOk="0">
                  <a:moveTo>
                    <a:pt x="7191" y="0"/>
                  </a:moveTo>
                  <a:cubicBezTo>
                    <a:pt x="5594" y="0"/>
                    <a:pt x="3983" y="169"/>
                    <a:pt x="2358" y="445"/>
                  </a:cubicBezTo>
                  <a:lnTo>
                    <a:pt x="2367" y="592"/>
                  </a:lnTo>
                  <a:lnTo>
                    <a:pt x="2022" y="700"/>
                  </a:lnTo>
                  <a:lnTo>
                    <a:pt x="2022" y="700"/>
                  </a:lnTo>
                  <a:lnTo>
                    <a:pt x="2102" y="489"/>
                  </a:lnTo>
                  <a:lnTo>
                    <a:pt x="2102" y="489"/>
                  </a:lnTo>
                  <a:cubicBezTo>
                    <a:pt x="1404" y="613"/>
                    <a:pt x="703" y="756"/>
                    <a:pt x="1" y="914"/>
                  </a:cubicBezTo>
                  <a:cubicBezTo>
                    <a:pt x="127" y="990"/>
                    <a:pt x="220" y="1059"/>
                    <a:pt x="203" y="1196"/>
                  </a:cubicBezTo>
                  <a:cubicBezTo>
                    <a:pt x="2300" y="796"/>
                    <a:pt x="4413" y="539"/>
                    <a:pt x="6543" y="539"/>
                  </a:cubicBezTo>
                  <a:cubicBezTo>
                    <a:pt x="10105" y="539"/>
                    <a:pt x="13718" y="1257"/>
                    <a:pt x="17399" y="3227"/>
                  </a:cubicBezTo>
                  <a:cubicBezTo>
                    <a:pt x="16810" y="2887"/>
                    <a:pt x="17929" y="2887"/>
                    <a:pt x="16718" y="2578"/>
                  </a:cubicBezTo>
                  <a:cubicBezTo>
                    <a:pt x="13606" y="692"/>
                    <a:pt x="10427" y="0"/>
                    <a:pt x="719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50" name="Google Shape;11550;p51"/>
            <p:cNvSpPr/>
            <p:nvPr/>
          </p:nvSpPr>
          <p:spPr>
            <a:xfrm>
              <a:off x="978900" y="2688200"/>
              <a:ext cx="46350" cy="16800"/>
            </a:xfrm>
            <a:custGeom>
              <a:avLst/>
              <a:gdLst/>
              <a:ahLst/>
              <a:cxnLst/>
              <a:rect l="l" t="t" r="r" b="b"/>
              <a:pathLst>
                <a:path w="1854" h="672" extrusionOk="0">
                  <a:moveTo>
                    <a:pt x="1779" y="1"/>
                  </a:moveTo>
                  <a:cubicBezTo>
                    <a:pt x="1189" y="167"/>
                    <a:pt x="595" y="331"/>
                    <a:pt x="0" y="493"/>
                  </a:cubicBezTo>
                  <a:cubicBezTo>
                    <a:pt x="53" y="539"/>
                    <a:pt x="91" y="602"/>
                    <a:pt x="108" y="672"/>
                  </a:cubicBezTo>
                  <a:cubicBezTo>
                    <a:pt x="688" y="510"/>
                    <a:pt x="1271" y="348"/>
                    <a:pt x="1853" y="184"/>
                  </a:cubicBezTo>
                  <a:cubicBezTo>
                    <a:pt x="1832" y="121"/>
                    <a:pt x="1807" y="60"/>
                    <a:pt x="177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51" name="Google Shape;11551;p51"/>
            <p:cNvSpPr/>
            <p:nvPr/>
          </p:nvSpPr>
          <p:spPr>
            <a:xfrm>
              <a:off x="1033950" y="2640000"/>
              <a:ext cx="170950" cy="50350"/>
            </a:xfrm>
            <a:custGeom>
              <a:avLst/>
              <a:gdLst/>
              <a:ahLst/>
              <a:cxnLst/>
              <a:rect l="l" t="t" r="r" b="b"/>
              <a:pathLst>
                <a:path w="6838" h="2014" extrusionOk="0">
                  <a:moveTo>
                    <a:pt x="6791" y="0"/>
                  </a:moveTo>
                  <a:lnTo>
                    <a:pt x="6791" y="0"/>
                  </a:lnTo>
                  <a:cubicBezTo>
                    <a:pt x="4589" y="503"/>
                    <a:pt x="2366" y="1144"/>
                    <a:pt x="122" y="1777"/>
                  </a:cubicBezTo>
                  <a:cubicBezTo>
                    <a:pt x="72" y="1868"/>
                    <a:pt x="44" y="1948"/>
                    <a:pt x="0" y="2013"/>
                  </a:cubicBezTo>
                  <a:cubicBezTo>
                    <a:pt x="2263" y="1382"/>
                    <a:pt x="4541" y="764"/>
                    <a:pt x="6837" y="308"/>
                  </a:cubicBezTo>
                  <a:cubicBezTo>
                    <a:pt x="6776" y="251"/>
                    <a:pt x="6768" y="143"/>
                    <a:pt x="679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52" name="Google Shape;11552;p51"/>
            <p:cNvSpPr/>
            <p:nvPr/>
          </p:nvSpPr>
          <p:spPr>
            <a:xfrm>
              <a:off x="731000" y="2743575"/>
              <a:ext cx="36475" cy="12525"/>
            </a:xfrm>
            <a:custGeom>
              <a:avLst/>
              <a:gdLst/>
              <a:ahLst/>
              <a:cxnLst/>
              <a:rect l="l" t="t" r="r" b="b"/>
              <a:pathLst>
                <a:path w="1459" h="501" extrusionOk="0">
                  <a:moveTo>
                    <a:pt x="1420" y="0"/>
                  </a:moveTo>
                  <a:cubicBezTo>
                    <a:pt x="947" y="51"/>
                    <a:pt x="474" y="89"/>
                    <a:pt x="1" y="118"/>
                  </a:cubicBezTo>
                  <a:cubicBezTo>
                    <a:pt x="150" y="202"/>
                    <a:pt x="261" y="360"/>
                    <a:pt x="362" y="501"/>
                  </a:cubicBezTo>
                  <a:cubicBezTo>
                    <a:pt x="539" y="484"/>
                    <a:pt x="718" y="463"/>
                    <a:pt x="894" y="442"/>
                  </a:cubicBezTo>
                  <a:cubicBezTo>
                    <a:pt x="876" y="394"/>
                    <a:pt x="821" y="349"/>
                    <a:pt x="705" y="316"/>
                  </a:cubicBezTo>
                  <a:cubicBezTo>
                    <a:pt x="871" y="253"/>
                    <a:pt x="1174" y="131"/>
                    <a:pt x="1458" y="116"/>
                  </a:cubicBezTo>
                  <a:cubicBezTo>
                    <a:pt x="1445" y="74"/>
                    <a:pt x="1433" y="38"/>
                    <a:pt x="142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53" name="Google Shape;11553;p51"/>
            <p:cNvSpPr/>
            <p:nvPr/>
          </p:nvSpPr>
          <p:spPr>
            <a:xfrm>
              <a:off x="427375" y="2692250"/>
              <a:ext cx="153350" cy="56350"/>
            </a:xfrm>
            <a:custGeom>
              <a:avLst/>
              <a:gdLst/>
              <a:ahLst/>
              <a:cxnLst/>
              <a:rect l="l" t="t" r="r" b="b"/>
              <a:pathLst>
                <a:path w="6134" h="2254" extrusionOk="0">
                  <a:moveTo>
                    <a:pt x="625" y="1"/>
                  </a:moveTo>
                  <a:cubicBezTo>
                    <a:pt x="472" y="53"/>
                    <a:pt x="264" y="112"/>
                    <a:pt x="1" y="180"/>
                  </a:cubicBezTo>
                  <a:cubicBezTo>
                    <a:pt x="1847" y="1208"/>
                    <a:pt x="3689" y="1868"/>
                    <a:pt x="5534" y="2253"/>
                  </a:cubicBezTo>
                  <a:cubicBezTo>
                    <a:pt x="5746" y="2129"/>
                    <a:pt x="5946" y="1986"/>
                    <a:pt x="6133" y="1826"/>
                  </a:cubicBezTo>
                  <a:cubicBezTo>
                    <a:pt x="4224" y="1467"/>
                    <a:pt x="2371" y="853"/>
                    <a:pt x="62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54" name="Google Shape;11554;p51"/>
            <p:cNvSpPr/>
            <p:nvPr/>
          </p:nvSpPr>
          <p:spPr>
            <a:xfrm>
              <a:off x="939675" y="2705875"/>
              <a:ext cx="21950" cy="9800"/>
            </a:xfrm>
            <a:custGeom>
              <a:avLst/>
              <a:gdLst/>
              <a:ahLst/>
              <a:cxnLst/>
              <a:rect l="l" t="t" r="r" b="b"/>
              <a:pathLst>
                <a:path w="878" h="392" extrusionOk="0">
                  <a:moveTo>
                    <a:pt x="766" y="1"/>
                  </a:moveTo>
                  <a:cubicBezTo>
                    <a:pt x="514" y="68"/>
                    <a:pt x="263" y="131"/>
                    <a:pt x="13" y="196"/>
                  </a:cubicBezTo>
                  <a:cubicBezTo>
                    <a:pt x="0" y="244"/>
                    <a:pt x="28" y="308"/>
                    <a:pt x="112" y="392"/>
                  </a:cubicBezTo>
                  <a:cubicBezTo>
                    <a:pt x="369" y="324"/>
                    <a:pt x="623" y="255"/>
                    <a:pt x="877" y="186"/>
                  </a:cubicBezTo>
                  <a:cubicBezTo>
                    <a:pt x="846" y="125"/>
                    <a:pt x="808" y="64"/>
                    <a:pt x="76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55" name="Google Shape;11555;p51"/>
            <p:cNvSpPr/>
            <p:nvPr/>
          </p:nvSpPr>
          <p:spPr>
            <a:xfrm>
              <a:off x="577650" y="2738575"/>
              <a:ext cx="42825" cy="17375"/>
            </a:xfrm>
            <a:custGeom>
              <a:avLst/>
              <a:gdLst/>
              <a:ahLst/>
              <a:cxnLst/>
              <a:rect l="l" t="t" r="r" b="b"/>
              <a:pathLst>
                <a:path w="1713" h="695" extrusionOk="0">
                  <a:moveTo>
                    <a:pt x="286" y="1"/>
                  </a:moveTo>
                  <a:cubicBezTo>
                    <a:pt x="202" y="146"/>
                    <a:pt x="107" y="278"/>
                    <a:pt x="0" y="364"/>
                  </a:cubicBezTo>
                  <a:cubicBezTo>
                    <a:pt x="61" y="425"/>
                    <a:pt x="120" y="478"/>
                    <a:pt x="177" y="526"/>
                  </a:cubicBezTo>
                  <a:cubicBezTo>
                    <a:pt x="562" y="594"/>
                    <a:pt x="947" y="650"/>
                    <a:pt x="1331" y="695"/>
                  </a:cubicBezTo>
                  <a:cubicBezTo>
                    <a:pt x="1466" y="566"/>
                    <a:pt x="1584" y="392"/>
                    <a:pt x="1712" y="211"/>
                  </a:cubicBezTo>
                  <a:cubicBezTo>
                    <a:pt x="1237" y="156"/>
                    <a:pt x="761" y="87"/>
                    <a:pt x="28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56" name="Google Shape;11556;p51"/>
            <p:cNvSpPr/>
            <p:nvPr/>
          </p:nvSpPr>
          <p:spPr>
            <a:xfrm>
              <a:off x="775600" y="2741575"/>
              <a:ext cx="11425" cy="9600"/>
            </a:xfrm>
            <a:custGeom>
              <a:avLst/>
              <a:gdLst/>
              <a:ahLst/>
              <a:cxnLst/>
              <a:rect l="l" t="t" r="r" b="b"/>
              <a:pathLst>
                <a:path w="457" h="384" extrusionOk="0">
                  <a:moveTo>
                    <a:pt x="343" y="0"/>
                  </a:moveTo>
                  <a:cubicBezTo>
                    <a:pt x="227" y="13"/>
                    <a:pt x="114" y="28"/>
                    <a:pt x="0" y="40"/>
                  </a:cubicBezTo>
                  <a:cubicBezTo>
                    <a:pt x="13" y="114"/>
                    <a:pt x="29" y="190"/>
                    <a:pt x="44" y="263"/>
                  </a:cubicBezTo>
                  <a:cubicBezTo>
                    <a:pt x="99" y="295"/>
                    <a:pt x="145" y="335"/>
                    <a:pt x="183" y="383"/>
                  </a:cubicBezTo>
                  <a:cubicBezTo>
                    <a:pt x="273" y="368"/>
                    <a:pt x="364" y="354"/>
                    <a:pt x="456" y="339"/>
                  </a:cubicBezTo>
                  <a:cubicBezTo>
                    <a:pt x="452" y="215"/>
                    <a:pt x="419" y="97"/>
                    <a:pt x="34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57" name="Google Shape;11557;p51"/>
            <p:cNvSpPr/>
            <p:nvPr/>
          </p:nvSpPr>
          <p:spPr>
            <a:xfrm>
              <a:off x="708500" y="2747000"/>
              <a:ext cx="20050" cy="11425"/>
            </a:xfrm>
            <a:custGeom>
              <a:avLst/>
              <a:gdLst/>
              <a:ahLst/>
              <a:cxnLst/>
              <a:rect l="l" t="t" r="r" b="b"/>
              <a:pathLst>
                <a:path w="802" h="457" extrusionOk="0">
                  <a:moveTo>
                    <a:pt x="512" y="0"/>
                  </a:moveTo>
                  <a:cubicBezTo>
                    <a:pt x="406" y="4"/>
                    <a:pt x="299" y="11"/>
                    <a:pt x="194" y="15"/>
                  </a:cubicBezTo>
                  <a:cubicBezTo>
                    <a:pt x="125" y="151"/>
                    <a:pt x="59" y="288"/>
                    <a:pt x="1" y="429"/>
                  </a:cubicBezTo>
                  <a:cubicBezTo>
                    <a:pt x="17" y="440"/>
                    <a:pt x="34" y="448"/>
                    <a:pt x="51" y="456"/>
                  </a:cubicBezTo>
                  <a:cubicBezTo>
                    <a:pt x="255" y="444"/>
                    <a:pt x="459" y="431"/>
                    <a:pt x="663" y="416"/>
                  </a:cubicBezTo>
                  <a:cubicBezTo>
                    <a:pt x="716" y="389"/>
                    <a:pt x="764" y="349"/>
                    <a:pt x="802" y="303"/>
                  </a:cubicBezTo>
                  <a:lnTo>
                    <a:pt x="512"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58" name="Google Shape;11558;p51"/>
            <p:cNvSpPr/>
            <p:nvPr/>
          </p:nvSpPr>
          <p:spPr>
            <a:xfrm>
              <a:off x="793475" y="2741300"/>
              <a:ext cx="14525" cy="7775"/>
            </a:xfrm>
            <a:custGeom>
              <a:avLst/>
              <a:gdLst/>
              <a:ahLst/>
              <a:cxnLst/>
              <a:rect l="l" t="t" r="r" b="b"/>
              <a:pathLst>
                <a:path w="581" h="311" extrusionOk="0">
                  <a:moveTo>
                    <a:pt x="408" y="1"/>
                  </a:moveTo>
                  <a:cubicBezTo>
                    <a:pt x="172" y="37"/>
                    <a:pt x="53" y="152"/>
                    <a:pt x="0" y="310"/>
                  </a:cubicBezTo>
                  <a:cubicBezTo>
                    <a:pt x="137" y="287"/>
                    <a:pt x="271" y="264"/>
                    <a:pt x="408" y="241"/>
                  </a:cubicBezTo>
                  <a:cubicBezTo>
                    <a:pt x="469" y="192"/>
                    <a:pt x="528" y="138"/>
                    <a:pt x="580" y="81"/>
                  </a:cubicBezTo>
                  <a:cubicBezTo>
                    <a:pt x="526" y="51"/>
                    <a:pt x="467" y="24"/>
                    <a:pt x="40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59" name="Google Shape;11559;p51"/>
            <p:cNvSpPr/>
            <p:nvPr/>
          </p:nvSpPr>
          <p:spPr>
            <a:xfrm>
              <a:off x="1139450" y="2780900"/>
              <a:ext cx="463650" cy="63375"/>
            </a:xfrm>
            <a:custGeom>
              <a:avLst/>
              <a:gdLst/>
              <a:ahLst/>
              <a:cxnLst/>
              <a:rect l="l" t="t" r="r" b="b"/>
              <a:pathLst>
                <a:path w="18546" h="2535" extrusionOk="0">
                  <a:moveTo>
                    <a:pt x="9780" y="0"/>
                  </a:moveTo>
                  <a:cubicBezTo>
                    <a:pt x="8395" y="0"/>
                    <a:pt x="7008" y="120"/>
                    <a:pt x="5620" y="324"/>
                  </a:cubicBezTo>
                  <a:cubicBezTo>
                    <a:pt x="5529" y="421"/>
                    <a:pt x="5428" y="485"/>
                    <a:pt x="5300" y="485"/>
                  </a:cubicBezTo>
                  <a:cubicBezTo>
                    <a:pt x="5225" y="485"/>
                    <a:pt x="5141" y="463"/>
                    <a:pt x="5044" y="413"/>
                  </a:cubicBezTo>
                  <a:cubicBezTo>
                    <a:pt x="5012" y="419"/>
                    <a:pt x="4981" y="425"/>
                    <a:pt x="4947" y="430"/>
                  </a:cubicBezTo>
                  <a:lnTo>
                    <a:pt x="4947" y="472"/>
                  </a:lnTo>
                  <a:lnTo>
                    <a:pt x="4945" y="430"/>
                  </a:lnTo>
                  <a:cubicBezTo>
                    <a:pt x="3324" y="699"/>
                    <a:pt x="1698" y="1073"/>
                    <a:pt x="68" y="1494"/>
                  </a:cubicBezTo>
                  <a:cubicBezTo>
                    <a:pt x="77" y="1498"/>
                    <a:pt x="85" y="1502"/>
                    <a:pt x="93" y="1508"/>
                  </a:cubicBezTo>
                  <a:cubicBezTo>
                    <a:pt x="106" y="1748"/>
                    <a:pt x="106" y="1748"/>
                    <a:pt x="1" y="1902"/>
                  </a:cubicBezTo>
                  <a:lnTo>
                    <a:pt x="85" y="1958"/>
                  </a:lnTo>
                  <a:cubicBezTo>
                    <a:pt x="2236" y="1382"/>
                    <a:pt x="4367" y="892"/>
                    <a:pt x="6480" y="629"/>
                  </a:cubicBezTo>
                  <a:cubicBezTo>
                    <a:pt x="6478" y="617"/>
                    <a:pt x="6476" y="608"/>
                    <a:pt x="6474" y="596"/>
                  </a:cubicBezTo>
                  <a:lnTo>
                    <a:pt x="6474" y="596"/>
                  </a:lnTo>
                  <a:cubicBezTo>
                    <a:pt x="6480" y="606"/>
                    <a:pt x="6491" y="615"/>
                    <a:pt x="6497" y="625"/>
                  </a:cubicBezTo>
                  <a:cubicBezTo>
                    <a:pt x="7551" y="494"/>
                    <a:pt x="8601" y="420"/>
                    <a:pt x="9646" y="420"/>
                  </a:cubicBezTo>
                  <a:cubicBezTo>
                    <a:pt x="12425" y="420"/>
                    <a:pt x="15173" y="946"/>
                    <a:pt x="17895" y="2331"/>
                  </a:cubicBezTo>
                  <a:cubicBezTo>
                    <a:pt x="17912" y="2213"/>
                    <a:pt x="18007" y="2093"/>
                    <a:pt x="18249" y="1975"/>
                  </a:cubicBezTo>
                  <a:lnTo>
                    <a:pt x="18249" y="1975"/>
                  </a:lnTo>
                  <a:cubicBezTo>
                    <a:pt x="18255" y="2097"/>
                    <a:pt x="18160" y="2486"/>
                    <a:pt x="18394" y="2535"/>
                  </a:cubicBezTo>
                  <a:cubicBezTo>
                    <a:pt x="18545" y="2377"/>
                    <a:pt x="18522" y="2146"/>
                    <a:pt x="18518" y="1933"/>
                  </a:cubicBezTo>
                  <a:cubicBezTo>
                    <a:pt x="15603" y="532"/>
                    <a:pt x="12694" y="0"/>
                    <a:pt x="978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60" name="Google Shape;11560;p51"/>
            <p:cNvSpPr/>
            <p:nvPr/>
          </p:nvSpPr>
          <p:spPr>
            <a:xfrm>
              <a:off x="837300" y="2858300"/>
              <a:ext cx="158700" cy="49650"/>
            </a:xfrm>
            <a:custGeom>
              <a:avLst/>
              <a:gdLst/>
              <a:ahLst/>
              <a:cxnLst/>
              <a:rect l="l" t="t" r="r" b="b"/>
              <a:pathLst>
                <a:path w="6348" h="1986" extrusionOk="0">
                  <a:moveTo>
                    <a:pt x="6348" y="0"/>
                  </a:moveTo>
                  <a:cubicBezTo>
                    <a:pt x="4245" y="581"/>
                    <a:pt x="2129" y="1125"/>
                    <a:pt x="1" y="1516"/>
                  </a:cubicBezTo>
                  <a:lnTo>
                    <a:pt x="175" y="1985"/>
                  </a:lnTo>
                  <a:cubicBezTo>
                    <a:pt x="2243" y="1607"/>
                    <a:pt x="4285" y="1081"/>
                    <a:pt x="6308" y="515"/>
                  </a:cubicBezTo>
                  <a:cubicBezTo>
                    <a:pt x="6308" y="490"/>
                    <a:pt x="6308" y="467"/>
                    <a:pt x="6310" y="440"/>
                  </a:cubicBezTo>
                  <a:cubicBezTo>
                    <a:pt x="6318" y="301"/>
                    <a:pt x="6337" y="152"/>
                    <a:pt x="634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61" name="Google Shape;11561;p51"/>
            <p:cNvSpPr/>
            <p:nvPr/>
          </p:nvSpPr>
          <p:spPr>
            <a:xfrm>
              <a:off x="676750" y="2909450"/>
              <a:ext cx="70000" cy="12775"/>
            </a:xfrm>
            <a:custGeom>
              <a:avLst/>
              <a:gdLst/>
              <a:ahLst/>
              <a:cxnLst/>
              <a:rect l="l" t="t" r="r" b="b"/>
              <a:pathLst>
                <a:path w="2800" h="511" extrusionOk="0">
                  <a:moveTo>
                    <a:pt x="2255" y="0"/>
                  </a:moveTo>
                  <a:lnTo>
                    <a:pt x="2255" y="0"/>
                  </a:lnTo>
                  <a:cubicBezTo>
                    <a:pt x="1986" y="17"/>
                    <a:pt x="1716" y="32"/>
                    <a:pt x="1447" y="40"/>
                  </a:cubicBezTo>
                  <a:cubicBezTo>
                    <a:pt x="1527" y="122"/>
                    <a:pt x="1536" y="221"/>
                    <a:pt x="1304" y="356"/>
                  </a:cubicBezTo>
                  <a:cubicBezTo>
                    <a:pt x="1107" y="257"/>
                    <a:pt x="925" y="216"/>
                    <a:pt x="757" y="216"/>
                  </a:cubicBezTo>
                  <a:cubicBezTo>
                    <a:pt x="466" y="216"/>
                    <a:pt x="216" y="339"/>
                    <a:pt x="0" y="499"/>
                  </a:cubicBezTo>
                  <a:cubicBezTo>
                    <a:pt x="264" y="506"/>
                    <a:pt x="527" y="510"/>
                    <a:pt x="791" y="510"/>
                  </a:cubicBezTo>
                  <a:cubicBezTo>
                    <a:pt x="1461" y="510"/>
                    <a:pt x="2131" y="485"/>
                    <a:pt x="2799" y="436"/>
                  </a:cubicBezTo>
                  <a:cubicBezTo>
                    <a:pt x="2610" y="434"/>
                    <a:pt x="2389" y="373"/>
                    <a:pt x="2103" y="225"/>
                  </a:cubicBezTo>
                  <a:cubicBezTo>
                    <a:pt x="2158" y="154"/>
                    <a:pt x="2209" y="78"/>
                    <a:pt x="225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62" name="Google Shape;11562;p51"/>
            <p:cNvSpPr/>
            <p:nvPr/>
          </p:nvSpPr>
          <p:spPr>
            <a:xfrm>
              <a:off x="1007125" y="2820125"/>
              <a:ext cx="127850" cy="45975"/>
            </a:xfrm>
            <a:custGeom>
              <a:avLst/>
              <a:gdLst/>
              <a:ahLst/>
              <a:cxnLst/>
              <a:rect l="l" t="t" r="r" b="b"/>
              <a:pathLst>
                <a:path w="5114" h="1839" extrusionOk="0">
                  <a:moveTo>
                    <a:pt x="5071" y="0"/>
                  </a:moveTo>
                  <a:cubicBezTo>
                    <a:pt x="3389" y="442"/>
                    <a:pt x="1698" y="930"/>
                    <a:pt x="1" y="1401"/>
                  </a:cubicBezTo>
                  <a:cubicBezTo>
                    <a:pt x="64" y="1565"/>
                    <a:pt x="142" y="1721"/>
                    <a:pt x="234" y="1838"/>
                  </a:cubicBezTo>
                  <a:cubicBezTo>
                    <a:pt x="392" y="1796"/>
                    <a:pt x="547" y="1752"/>
                    <a:pt x="705" y="1708"/>
                  </a:cubicBezTo>
                  <a:cubicBezTo>
                    <a:pt x="711" y="1552"/>
                    <a:pt x="718" y="1403"/>
                    <a:pt x="909" y="1344"/>
                  </a:cubicBezTo>
                  <a:lnTo>
                    <a:pt x="909" y="1344"/>
                  </a:lnTo>
                  <a:cubicBezTo>
                    <a:pt x="886" y="1447"/>
                    <a:pt x="873" y="1552"/>
                    <a:pt x="871" y="1660"/>
                  </a:cubicBezTo>
                  <a:cubicBezTo>
                    <a:pt x="2295" y="1252"/>
                    <a:pt x="3708" y="839"/>
                    <a:pt x="5113" y="461"/>
                  </a:cubicBezTo>
                  <a:lnTo>
                    <a:pt x="4829" y="356"/>
                  </a:lnTo>
                  <a:cubicBezTo>
                    <a:pt x="4924" y="217"/>
                    <a:pt x="4997" y="87"/>
                    <a:pt x="507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63" name="Google Shape;11563;p51"/>
            <p:cNvSpPr/>
            <p:nvPr/>
          </p:nvSpPr>
          <p:spPr>
            <a:xfrm>
              <a:off x="768975" y="2901200"/>
              <a:ext cx="44325" cy="16425"/>
            </a:xfrm>
            <a:custGeom>
              <a:avLst/>
              <a:gdLst/>
              <a:ahLst/>
              <a:cxnLst/>
              <a:rect l="l" t="t" r="r" b="b"/>
              <a:pathLst>
                <a:path w="1773" h="657" extrusionOk="0">
                  <a:moveTo>
                    <a:pt x="1554" y="0"/>
                  </a:moveTo>
                  <a:lnTo>
                    <a:pt x="1554" y="0"/>
                  </a:lnTo>
                  <a:cubicBezTo>
                    <a:pt x="1060" y="76"/>
                    <a:pt x="566" y="141"/>
                    <a:pt x="72" y="198"/>
                  </a:cubicBezTo>
                  <a:cubicBezTo>
                    <a:pt x="48" y="219"/>
                    <a:pt x="23" y="242"/>
                    <a:pt x="0" y="263"/>
                  </a:cubicBezTo>
                  <a:lnTo>
                    <a:pt x="271" y="656"/>
                  </a:lnTo>
                  <a:cubicBezTo>
                    <a:pt x="772" y="602"/>
                    <a:pt x="1272" y="536"/>
                    <a:pt x="1773" y="459"/>
                  </a:cubicBezTo>
                  <a:cubicBezTo>
                    <a:pt x="1619" y="387"/>
                    <a:pt x="1521" y="265"/>
                    <a:pt x="155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64" name="Google Shape;11564;p51"/>
            <p:cNvSpPr/>
            <p:nvPr/>
          </p:nvSpPr>
          <p:spPr>
            <a:xfrm>
              <a:off x="823125" y="2897625"/>
              <a:ext cx="6050" cy="1525"/>
            </a:xfrm>
            <a:custGeom>
              <a:avLst/>
              <a:gdLst/>
              <a:ahLst/>
              <a:cxnLst/>
              <a:rect l="l" t="t" r="r" b="b"/>
              <a:pathLst>
                <a:path w="242" h="61" extrusionOk="0">
                  <a:moveTo>
                    <a:pt x="242" y="0"/>
                  </a:moveTo>
                  <a:lnTo>
                    <a:pt x="242" y="0"/>
                  </a:lnTo>
                  <a:cubicBezTo>
                    <a:pt x="164" y="15"/>
                    <a:pt x="82" y="30"/>
                    <a:pt x="0" y="44"/>
                  </a:cubicBezTo>
                  <a:cubicBezTo>
                    <a:pt x="34" y="54"/>
                    <a:pt x="67" y="60"/>
                    <a:pt x="97" y="60"/>
                  </a:cubicBezTo>
                  <a:cubicBezTo>
                    <a:pt x="151" y="60"/>
                    <a:pt x="199" y="43"/>
                    <a:pt x="24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65" name="Google Shape;11565;p51"/>
            <p:cNvSpPr/>
            <p:nvPr/>
          </p:nvSpPr>
          <p:spPr>
            <a:xfrm>
              <a:off x="750725" y="2908550"/>
              <a:ext cx="17525" cy="11500"/>
            </a:xfrm>
            <a:custGeom>
              <a:avLst/>
              <a:gdLst/>
              <a:ahLst/>
              <a:cxnLst/>
              <a:rect l="l" t="t" r="r" b="b"/>
              <a:pathLst>
                <a:path w="701" h="460" extrusionOk="0">
                  <a:moveTo>
                    <a:pt x="701" y="1"/>
                  </a:moveTo>
                  <a:lnTo>
                    <a:pt x="701" y="1"/>
                  </a:lnTo>
                  <a:cubicBezTo>
                    <a:pt x="465" y="226"/>
                    <a:pt x="265" y="409"/>
                    <a:pt x="0" y="459"/>
                  </a:cubicBezTo>
                  <a:cubicBezTo>
                    <a:pt x="196" y="444"/>
                    <a:pt x="391" y="427"/>
                    <a:pt x="587" y="409"/>
                  </a:cubicBezTo>
                  <a:cubicBezTo>
                    <a:pt x="646" y="282"/>
                    <a:pt x="701" y="148"/>
                    <a:pt x="70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66" name="Google Shape;11566;p51"/>
            <p:cNvSpPr/>
            <p:nvPr/>
          </p:nvSpPr>
          <p:spPr>
            <a:xfrm>
              <a:off x="1599400" y="2836525"/>
              <a:ext cx="35700" cy="21275"/>
            </a:xfrm>
            <a:custGeom>
              <a:avLst/>
              <a:gdLst/>
              <a:ahLst/>
              <a:cxnLst/>
              <a:rect l="l" t="t" r="r" b="b"/>
              <a:pathLst>
                <a:path w="1428" h="851" extrusionOk="0">
                  <a:moveTo>
                    <a:pt x="212" y="0"/>
                  </a:moveTo>
                  <a:lnTo>
                    <a:pt x="0" y="373"/>
                  </a:lnTo>
                  <a:cubicBezTo>
                    <a:pt x="273" y="522"/>
                    <a:pt x="549" y="680"/>
                    <a:pt x="824" y="850"/>
                  </a:cubicBezTo>
                  <a:cubicBezTo>
                    <a:pt x="1306" y="745"/>
                    <a:pt x="681" y="507"/>
                    <a:pt x="1428" y="394"/>
                  </a:cubicBezTo>
                  <a:cubicBezTo>
                    <a:pt x="1213" y="272"/>
                    <a:pt x="999" y="156"/>
                    <a:pt x="784" y="43"/>
                  </a:cubicBezTo>
                  <a:cubicBezTo>
                    <a:pt x="761" y="104"/>
                    <a:pt x="730" y="160"/>
                    <a:pt x="690" y="215"/>
                  </a:cubicBezTo>
                  <a:cubicBezTo>
                    <a:pt x="633" y="263"/>
                    <a:pt x="590" y="283"/>
                    <a:pt x="553" y="283"/>
                  </a:cubicBezTo>
                  <a:cubicBezTo>
                    <a:pt x="448" y="283"/>
                    <a:pt x="393" y="123"/>
                    <a:pt x="21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67" name="Google Shape;11567;p51"/>
            <p:cNvSpPr/>
            <p:nvPr/>
          </p:nvSpPr>
          <p:spPr>
            <a:xfrm>
              <a:off x="682625" y="3074750"/>
              <a:ext cx="48350" cy="10650"/>
            </a:xfrm>
            <a:custGeom>
              <a:avLst/>
              <a:gdLst/>
              <a:ahLst/>
              <a:cxnLst/>
              <a:rect l="l" t="t" r="r" b="b"/>
              <a:pathLst>
                <a:path w="1934" h="426" extrusionOk="0">
                  <a:moveTo>
                    <a:pt x="1856" y="0"/>
                  </a:moveTo>
                  <a:cubicBezTo>
                    <a:pt x="1466" y="17"/>
                    <a:pt x="1077" y="25"/>
                    <a:pt x="688" y="25"/>
                  </a:cubicBezTo>
                  <a:cubicBezTo>
                    <a:pt x="580" y="25"/>
                    <a:pt x="471" y="25"/>
                    <a:pt x="363" y="23"/>
                  </a:cubicBezTo>
                  <a:lnTo>
                    <a:pt x="1" y="425"/>
                  </a:lnTo>
                  <a:cubicBezTo>
                    <a:pt x="33" y="425"/>
                    <a:pt x="65" y="425"/>
                    <a:pt x="97" y="425"/>
                  </a:cubicBezTo>
                  <a:cubicBezTo>
                    <a:pt x="711" y="425"/>
                    <a:pt x="1322" y="406"/>
                    <a:pt x="1934" y="366"/>
                  </a:cubicBezTo>
                  <a:cubicBezTo>
                    <a:pt x="1908" y="244"/>
                    <a:pt x="1881" y="122"/>
                    <a:pt x="185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68" name="Google Shape;11568;p51"/>
            <p:cNvSpPr/>
            <p:nvPr/>
          </p:nvSpPr>
          <p:spPr>
            <a:xfrm>
              <a:off x="1254175" y="2941900"/>
              <a:ext cx="387675" cy="70825"/>
            </a:xfrm>
            <a:custGeom>
              <a:avLst/>
              <a:gdLst/>
              <a:ahLst/>
              <a:cxnLst/>
              <a:rect l="l" t="t" r="r" b="b"/>
              <a:pathLst>
                <a:path w="15507" h="2833" extrusionOk="0">
                  <a:moveTo>
                    <a:pt x="5778" y="1"/>
                  </a:moveTo>
                  <a:cubicBezTo>
                    <a:pt x="4044" y="1"/>
                    <a:pt x="2302" y="196"/>
                    <a:pt x="552" y="511"/>
                  </a:cubicBezTo>
                  <a:cubicBezTo>
                    <a:pt x="415" y="664"/>
                    <a:pt x="209" y="807"/>
                    <a:pt x="1" y="959"/>
                  </a:cubicBezTo>
                  <a:cubicBezTo>
                    <a:pt x="1719" y="671"/>
                    <a:pt x="3451" y="495"/>
                    <a:pt x="5204" y="495"/>
                  </a:cubicBezTo>
                  <a:cubicBezTo>
                    <a:pt x="8523" y="495"/>
                    <a:pt x="11914" y="1127"/>
                    <a:pt x="15418" y="2833"/>
                  </a:cubicBezTo>
                  <a:cubicBezTo>
                    <a:pt x="15292" y="2753"/>
                    <a:pt x="15252" y="2664"/>
                    <a:pt x="15506" y="2593"/>
                  </a:cubicBezTo>
                  <a:cubicBezTo>
                    <a:pt x="12295" y="697"/>
                    <a:pt x="9052" y="1"/>
                    <a:pt x="577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69" name="Google Shape;11569;p51"/>
            <p:cNvSpPr/>
            <p:nvPr/>
          </p:nvSpPr>
          <p:spPr>
            <a:xfrm>
              <a:off x="745450" y="2959075"/>
              <a:ext cx="500125" cy="123675"/>
            </a:xfrm>
            <a:custGeom>
              <a:avLst/>
              <a:gdLst/>
              <a:ahLst/>
              <a:cxnLst/>
              <a:rect l="l" t="t" r="r" b="b"/>
              <a:pathLst>
                <a:path w="20005" h="4947" extrusionOk="0">
                  <a:moveTo>
                    <a:pt x="19973" y="1"/>
                  </a:moveTo>
                  <a:cubicBezTo>
                    <a:pt x="14379" y="1134"/>
                    <a:pt x="8695" y="3359"/>
                    <a:pt x="2920" y="4259"/>
                  </a:cubicBezTo>
                  <a:cubicBezTo>
                    <a:pt x="2830" y="4312"/>
                    <a:pt x="2729" y="4339"/>
                    <a:pt x="2627" y="4339"/>
                  </a:cubicBezTo>
                  <a:cubicBezTo>
                    <a:pt x="2583" y="4339"/>
                    <a:pt x="2539" y="4334"/>
                    <a:pt x="2495" y="4324"/>
                  </a:cubicBezTo>
                  <a:cubicBezTo>
                    <a:pt x="1784" y="4427"/>
                    <a:pt x="1069" y="4507"/>
                    <a:pt x="352" y="4564"/>
                  </a:cubicBezTo>
                  <a:cubicBezTo>
                    <a:pt x="350" y="4579"/>
                    <a:pt x="346" y="4593"/>
                    <a:pt x="340" y="4608"/>
                  </a:cubicBezTo>
                  <a:cubicBezTo>
                    <a:pt x="159" y="4644"/>
                    <a:pt x="62" y="4781"/>
                    <a:pt x="1" y="4947"/>
                  </a:cubicBezTo>
                  <a:cubicBezTo>
                    <a:pt x="6716" y="4362"/>
                    <a:pt x="13258" y="1519"/>
                    <a:pt x="20005" y="331"/>
                  </a:cubicBezTo>
                  <a:cubicBezTo>
                    <a:pt x="19996" y="226"/>
                    <a:pt x="19986" y="114"/>
                    <a:pt x="199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70" name="Google Shape;11570;p51"/>
            <p:cNvSpPr/>
            <p:nvPr/>
          </p:nvSpPr>
          <p:spPr>
            <a:xfrm>
              <a:off x="609075" y="3068325"/>
              <a:ext cx="44050" cy="13950"/>
            </a:xfrm>
            <a:custGeom>
              <a:avLst/>
              <a:gdLst/>
              <a:ahLst/>
              <a:cxnLst/>
              <a:rect l="l" t="t" r="r" b="b"/>
              <a:pathLst>
                <a:path w="1762" h="558" extrusionOk="0">
                  <a:moveTo>
                    <a:pt x="1" y="1"/>
                  </a:moveTo>
                  <a:lnTo>
                    <a:pt x="1" y="1"/>
                  </a:lnTo>
                  <a:cubicBezTo>
                    <a:pt x="116" y="207"/>
                    <a:pt x="270" y="390"/>
                    <a:pt x="453" y="539"/>
                  </a:cubicBezTo>
                  <a:cubicBezTo>
                    <a:pt x="516" y="545"/>
                    <a:pt x="577" y="549"/>
                    <a:pt x="638" y="558"/>
                  </a:cubicBezTo>
                  <a:cubicBezTo>
                    <a:pt x="998" y="430"/>
                    <a:pt x="1427" y="409"/>
                    <a:pt x="1761" y="211"/>
                  </a:cubicBezTo>
                  <a:cubicBezTo>
                    <a:pt x="1176" y="165"/>
                    <a:pt x="588" y="93"/>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71" name="Google Shape;11571;p51"/>
            <p:cNvSpPr/>
            <p:nvPr/>
          </p:nvSpPr>
          <p:spPr>
            <a:xfrm>
              <a:off x="1645600" y="3015600"/>
              <a:ext cx="6450" cy="2850"/>
            </a:xfrm>
            <a:custGeom>
              <a:avLst/>
              <a:gdLst/>
              <a:ahLst/>
              <a:cxnLst/>
              <a:rect l="l" t="t" r="r" b="b"/>
              <a:pathLst>
                <a:path w="258" h="114" extrusionOk="0">
                  <a:moveTo>
                    <a:pt x="1" y="0"/>
                  </a:moveTo>
                  <a:cubicBezTo>
                    <a:pt x="78" y="40"/>
                    <a:pt x="154" y="74"/>
                    <a:pt x="232" y="114"/>
                  </a:cubicBezTo>
                  <a:cubicBezTo>
                    <a:pt x="257" y="99"/>
                    <a:pt x="137" y="57"/>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72" name="Google Shape;11572;p51"/>
            <p:cNvSpPr/>
            <p:nvPr/>
          </p:nvSpPr>
          <p:spPr>
            <a:xfrm>
              <a:off x="1639600" y="3012650"/>
              <a:ext cx="6025" cy="2975"/>
            </a:xfrm>
            <a:custGeom>
              <a:avLst/>
              <a:gdLst/>
              <a:ahLst/>
              <a:cxnLst/>
              <a:rect l="l" t="t" r="r" b="b"/>
              <a:pathLst>
                <a:path w="241" h="119" extrusionOk="0">
                  <a:moveTo>
                    <a:pt x="1" y="0"/>
                  </a:moveTo>
                  <a:lnTo>
                    <a:pt x="1" y="0"/>
                  </a:lnTo>
                  <a:cubicBezTo>
                    <a:pt x="77" y="47"/>
                    <a:pt x="156" y="87"/>
                    <a:pt x="241" y="118"/>
                  </a:cubicBezTo>
                  <a:cubicBezTo>
                    <a:pt x="161" y="78"/>
                    <a:pt x="81" y="40"/>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73" name="Google Shape;11573;p51"/>
            <p:cNvSpPr/>
            <p:nvPr/>
          </p:nvSpPr>
          <p:spPr>
            <a:xfrm>
              <a:off x="1588250" y="3152600"/>
              <a:ext cx="74300" cy="32425"/>
            </a:xfrm>
            <a:custGeom>
              <a:avLst/>
              <a:gdLst/>
              <a:ahLst/>
              <a:cxnLst/>
              <a:rect l="l" t="t" r="r" b="b"/>
              <a:pathLst>
                <a:path w="2972" h="1297" extrusionOk="0">
                  <a:moveTo>
                    <a:pt x="0" y="1"/>
                  </a:moveTo>
                  <a:cubicBezTo>
                    <a:pt x="421" y="213"/>
                    <a:pt x="839" y="446"/>
                    <a:pt x="1254" y="703"/>
                  </a:cubicBezTo>
                  <a:cubicBezTo>
                    <a:pt x="1392" y="815"/>
                    <a:pt x="2053" y="1132"/>
                    <a:pt x="2972" y="1296"/>
                  </a:cubicBezTo>
                  <a:cubicBezTo>
                    <a:pt x="2011" y="798"/>
                    <a:pt x="1020" y="364"/>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74" name="Google Shape;11574;p51"/>
            <p:cNvSpPr/>
            <p:nvPr/>
          </p:nvSpPr>
          <p:spPr>
            <a:xfrm>
              <a:off x="496725" y="3199350"/>
              <a:ext cx="13950" cy="11525"/>
            </a:xfrm>
            <a:custGeom>
              <a:avLst/>
              <a:gdLst/>
              <a:ahLst/>
              <a:cxnLst/>
              <a:rect l="l" t="t" r="r" b="b"/>
              <a:pathLst>
                <a:path w="558" h="461" extrusionOk="0">
                  <a:moveTo>
                    <a:pt x="1" y="0"/>
                  </a:moveTo>
                  <a:lnTo>
                    <a:pt x="1" y="0"/>
                  </a:lnTo>
                  <a:cubicBezTo>
                    <a:pt x="20" y="219"/>
                    <a:pt x="60" y="425"/>
                    <a:pt x="247" y="461"/>
                  </a:cubicBezTo>
                  <a:cubicBezTo>
                    <a:pt x="356" y="328"/>
                    <a:pt x="459" y="263"/>
                    <a:pt x="558" y="234"/>
                  </a:cubicBezTo>
                  <a:cubicBezTo>
                    <a:pt x="373" y="158"/>
                    <a:pt x="186" y="82"/>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75" name="Google Shape;11575;p51"/>
            <p:cNvSpPr/>
            <p:nvPr/>
          </p:nvSpPr>
          <p:spPr>
            <a:xfrm>
              <a:off x="1055550" y="3107450"/>
              <a:ext cx="307175" cy="72150"/>
            </a:xfrm>
            <a:custGeom>
              <a:avLst/>
              <a:gdLst/>
              <a:ahLst/>
              <a:cxnLst/>
              <a:rect l="l" t="t" r="r" b="b"/>
              <a:pathLst>
                <a:path w="12287" h="2886" extrusionOk="0">
                  <a:moveTo>
                    <a:pt x="12286" y="0"/>
                  </a:moveTo>
                  <a:lnTo>
                    <a:pt x="12286" y="0"/>
                  </a:lnTo>
                  <a:cubicBezTo>
                    <a:pt x="8438" y="158"/>
                    <a:pt x="4476" y="1214"/>
                    <a:pt x="478" y="2341"/>
                  </a:cubicBezTo>
                  <a:cubicBezTo>
                    <a:pt x="326" y="2541"/>
                    <a:pt x="9" y="2705"/>
                    <a:pt x="1" y="2885"/>
                  </a:cubicBezTo>
                  <a:cubicBezTo>
                    <a:pt x="3916" y="1794"/>
                    <a:pt x="7855" y="749"/>
                    <a:pt x="11876" y="522"/>
                  </a:cubicBezTo>
                  <a:cubicBezTo>
                    <a:pt x="12051" y="385"/>
                    <a:pt x="12251" y="225"/>
                    <a:pt x="1228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76" name="Google Shape;11576;p51"/>
            <p:cNvSpPr/>
            <p:nvPr/>
          </p:nvSpPr>
          <p:spPr>
            <a:xfrm>
              <a:off x="1362900" y="3106900"/>
              <a:ext cx="225425" cy="45725"/>
            </a:xfrm>
            <a:custGeom>
              <a:avLst/>
              <a:gdLst/>
              <a:ahLst/>
              <a:cxnLst/>
              <a:rect l="l" t="t" r="r" b="b"/>
              <a:pathLst>
                <a:path w="9017" h="1829" extrusionOk="0">
                  <a:moveTo>
                    <a:pt x="952" y="1"/>
                  </a:moveTo>
                  <a:cubicBezTo>
                    <a:pt x="636" y="1"/>
                    <a:pt x="319" y="7"/>
                    <a:pt x="1" y="20"/>
                  </a:cubicBezTo>
                  <a:lnTo>
                    <a:pt x="26" y="523"/>
                  </a:lnTo>
                  <a:cubicBezTo>
                    <a:pt x="403" y="507"/>
                    <a:pt x="781" y="499"/>
                    <a:pt x="1160" y="499"/>
                  </a:cubicBezTo>
                  <a:cubicBezTo>
                    <a:pt x="3737" y="499"/>
                    <a:pt x="6350" y="875"/>
                    <a:pt x="9016" y="1829"/>
                  </a:cubicBezTo>
                  <a:cubicBezTo>
                    <a:pt x="6411" y="504"/>
                    <a:pt x="3712" y="1"/>
                    <a:pt x="95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77" name="Google Shape;11577;p51"/>
            <p:cNvSpPr/>
            <p:nvPr/>
          </p:nvSpPr>
          <p:spPr>
            <a:xfrm>
              <a:off x="425850" y="3174800"/>
              <a:ext cx="24575" cy="17100"/>
            </a:xfrm>
            <a:custGeom>
              <a:avLst/>
              <a:gdLst/>
              <a:ahLst/>
              <a:cxnLst/>
              <a:rect l="l" t="t" r="r" b="b"/>
              <a:pathLst>
                <a:path w="983" h="684" extrusionOk="0">
                  <a:moveTo>
                    <a:pt x="634" y="0"/>
                  </a:moveTo>
                  <a:lnTo>
                    <a:pt x="634" y="0"/>
                  </a:lnTo>
                  <a:cubicBezTo>
                    <a:pt x="1" y="82"/>
                    <a:pt x="983" y="164"/>
                    <a:pt x="253" y="450"/>
                  </a:cubicBezTo>
                  <a:cubicBezTo>
                    <a:pt x="409" y="532"/>
                    <a:pt x="564" y="608"/>
                    <a:pt x="718" y="684"/>
                  </a:cubicBezTo>
                  <a:cubicBezTo>
                    <a:pt x="741" y="400"/>
                    <a:pt x="724" y="143"/>
                    <a:pt x="63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78" name="Google Shape;11578;p51"/>
            <p:cNvSpPr/>
            <p:nvPr/>
          </p:nvSpPr>
          <p:spPr>
            <a:xfrm>
              <a:off x="618450" y="3171050"/>
              <a:ext cx="436500" cy="78050"/>
            </a:xfrm>
            <a:custGeom>
              <a:avLst/>
              <a:gdLst/>
              <a:ahLst/>
              <a:cxnLst/>
              <a:rect l="l" t="t" r="r" b="b"/>
              <a:pathLst>
                <a:path w="17460" h="3122" extrusionOk="0">
                  <a:moveTo>
                    <a:pt x="17238" y="1"/>
                  </a:moveTo>
                  <a:cubicBezTo>
                    <a:pt x="12496" y="1344"/>
                    <a:pt x="7711" y="2708"/>
                    <a:pt x="3015" y="2708"/>
                  </a:cubicBezTo>
                  <a:cubicBezTo>
                    <a:pt x="2005" y="2708"/>
                    <a:pt x="1000" y="2645"/>
                    <a:pt x="0" y="2505"/>
                  </a:cubicBezTo>
                  <a:lnTo>
                    <a:pt x="0" y="2505"/>
                  </a:lnTo>
                  <a:cubicBezTo>
                    <a:pt x="154" y="2688"/>
                    <a:pt x="915" y="2484"/>
                    <a:pt x="978" y="3048"/>
                  </a:cubicBezTo>
                  <a:cubicBezTo>
                    <a:pt x="1610" y="3098"/>
                    <a:pt x="2240" y="3121"/>
                    <a:pt x="2869" y="3121"/>
                  </a:cubicBezTo>
                  <a:cubicBezTo>
                    <a:pt x="7775" y="3121"/>
                    <a:pt x="12601" y="1703"/>
                    <a:pt x="17459" y="350"/>
                  </a:cubicBezTo>
                  <a:lnTo>
                    <a:pt x="17238"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79" name="Google Shape;11579;p51"/>
            <p:cNvSpPr/>
            <p:nvPr/>
          </p:nvSpPr>
          <p:spPr>
            <a:xfrm>
              <a:off x="536325" y="3214600"/>
              <a:ext cx="33200" cy="20200"/>
            </a:xfrm>
            <a:custGeom>
              <a:avLst/>
              <a:gdLst/>
              <a:ahLst/>
              <a:cxnLst/>
              <a:rect l="l" t="t" r="r" b="b"/>
              <a:pathLst>
                <a:path w="1328" h="808" extrusionOk="0">
                  <a:moveTo>
                    <a:pt x="0" y="0"/>
                  </a:moveTo>
                  <a:lnTo>
                    <a:pt x="0" y="0"/>
                  </a:lnTo>
                  <a:cubicBezTo>
                    <a:pt x="15" y="221"/>
                    <a:pt x="175" y="250"/>
                    <a:pt x="349" y="250"/>
                  </a:cubicBezTo>
                  <a:cubicBezTo>
                    <a:pt x="416" y="250"/>
                    <a:pt x="485" y="246"/>
                    <a:pt x="548" y="246"/>
                  </a:cubicBezTo>
                  <a:cubicBezTo>
                    <a:pt x="747" y="246"/>
                    <a:pt x="888" y="290"/>
                    <a:pt x="722" y="654"/>
                  </a:cubicBezTo>
                  <a:cubicBezTo>
                    <a:pt x="738" y="688"/>
                    <a:pt x="762" y="719"/>
                    <a:pt x="785" y="749"/>
                  </a:cubicBezTo>
                  <a:cubicBezTo>
                    <a:pt x="865" y="768"/>
                    <a:pt x="944" y="789"/>
                    <a:pt x="1024" y="808"/>
                  </a:cubicBezTo>
                  <a:cubicBezTo>
                    <a:pt x="1136" y="736"/>
                    <a:pt x="1237" y="551"/>
                    <a:pt x="1327" y="385"/>
                  </a:cubicBezTo>
                  <a:cubicBezTo>
                    <a:pt x="884" y="276"/>
                    <a:pt x="442" y="147"/>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80" name="Google Shape;11580;p51"/>
            <p:cNvSpPr/>
            <p:nvPr/>
          </p:nvSpPr>
          <p:spPr>
            <a:xfrm>
              <a:off x="459025" y="3191750"/>
              <a:ext cx="14075" cy="13775"/>
            </a:xfrm>
            <a:custGeom>
              <a:avLst/>
              <a:gdLst/>
              <a:ahLst/>
              <a:cxnLst/>
              <a:rect l="l" t="t" r="r" b="b"/>
              <a:pathLst>
                <a:path w="563" h="551" extrusionOk="0">
                  <a:moveTo>
                    <a:pt x="328" y="0"/>
                  </a:moveTo>
                  <a:cubicBezTo>
                    <a:pt x="221" y="0"/>
                    <a:pt x="109" y="146"/>
                    <a:pt x="1" y="300"/>
                  </a:cubicBezTo>
                  <a:cubicBezTo>
                    <a:pt x="188" y="384"/>
                    <a:pt x="373" y="470"/>
                    <a:pt x="560" y="550"/>
                  </a:cubicBezTo>
                  <a:cubicBezTo>
                    <a:pt x="562" y="403"/>
                    <a:pt x="546" y="262"/>
                    <a:pt x="493" y="149"/>
                  </a:cubicBezTo>
                  <a:cubicBezTo>
                    <a:pt x="441" y="42"/>
                    <a:pt x="385" y="0"/>
                    <a:pt x="32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1581" name="Google Shape;11581;p51"/>
          <p:cNvGrpSpPr/>
          <p:nvPr/>
        </p:nvGrpSpPr>
        <p:grpSpPr>
          <a:xfrm>
            <a:off x="8240839" y="1017711"/>
            <a:ext cx="550217" cy="500564"/>
            <a:chOff x="560994" y="2900409"/>
            <a:chExt cx="713918" cy="649325"/>
          </a:xfrm>
        </p:grpSpPr>
        <p:sp>
          <p:nvSpPr>
            <p:cNvPr id="11582" name="Google Shape;11582;p51"/>
            <p:cNvSpPr/>
            <p:nvPr/>
          </p:nvSpPr>
          <p:spPr>
            <a:xfrm>
              <a:off x="560994" y="2907216"/>
              <a:ext cx="713918" cy="635754"/>
            </a:xfrm>
            <a:custGeom>
              <a:avLst/>
              <a:gdLst/>
              <a:ahLst/>
              <a:cxnLst/>
              <a:rect l="l" t="t" r="r" b="b"/>
              <a:pathLst>
                <a:path w="14100" h="12555" extrusionOk="0">
                  <a:moveTo>
                    <a:pt x="7253" y="1"/>
                  </a:moveTo>
                  <a:cubicBezTo>
                    <a:pt x="6735" y="1"/>
                    <a:pt x="6217" y="264"/>
                    <a:pt x="5986" y="802"/>
                  </a:cubicBezTo>
                  <a:cubicBezTo>
                    <a:pt x="5770" y="1306"/>
                    <a:pt x="5255" y="1603"/>
                    <a:pt x="4716" y="1603"/>
                  </a:cubicBezTo>
                  <a:cubicBezTo>
                    <a:pt x="4498" y="1603"/>
                    <a:pt x="4277" y="1555"/>
                    <a:pt x="4069" y="1451"/>
                  </a:cubicBezTo>
                  <a:cubicBezTo>
                    <a:pt x="3852" y="1344"/>
                    <a:pt x="3631" y="1296"/>
                    <a:pt x="3418" y="1296"/>
                  </a:cubicBezTo>
                  <a:cubicBezTo>
                    <a:pt x="2505" y="1296"/>
                    <a:pt x="1750" y="2182"/>
                    <a:pt x="2163" y="3088"/>
                  </a:cubicBezTo>
                  <a:cubicBezTo>
                    <a:pt x="2483" y="3790"/>
                    <a:pt x="2085" y="4595"/>
                    <a:pt x="1306" y="4817"/>
                  </a:cubicBezTo>
                  <a:cubicBezTo>
                    <a:pt x="70" y="5172"/>
                    <a:pt x="0" y="6783"/>
                    <a:pt x="1201" y="7242"/>
                  </a:cubicBezTo>
                  <a:cubicBezTo>
                    <a:pt x="1959" y="7530"/>
                    <a:pt x="2286" y="8364"/>
                    <a:pt x="1908" y="9039"/>
                  </a:cubicBezTo>
                  <a:cubicBezTo>
                    <a:pt x="1398" y="9941"/>
                    <a:pt x="2159" y="10935"/>
                    <a:pt x="3127" y="10935"/>
                  </a:cubicBezTo>
                  <a:cubicBezTo>
                    <a:pt x="3302" y="10935"/>
                    <a:pt x="3485" y="10903"/>
                    <a:pt x="3668" y="10831"/>
                  </a:cubicBezTo>
                  <a:cubicBezTo>
                    <a:pt x="3842" y="10762"/>
                    <a:pt x="4023" y="10729"/>
                    <a:pt x="4200" y="10729"/>
                  </a:cubicBezTo>
                  <a:cubicBezTo>
                    <a:pt x="4785" y="10729"/>
                    <a:pt x="5336" y="11082"/>
                    <a:pt x="5522" y="11642"/>
                  </a:cubicBezTo>
                  <a:cubicBezTo>
                    <a:pt x="5723" y="12245"/>
                    <a:pt x="6286" y="12555"/>
                    <a:pt x="6848" y="12555"/>
                  </a:cubicBezTo>
                  <a:cubicBezTo>
                    <a:pt x="7366" y="12555"/>
                    <a:pt x="7883" y="12292"/>
                    <a:pt x="8114" y="11753"/>
                  </a:cubicBezTo>
                  <a:cubicBezTo>
                    <a:pt x="8331" y="11249"/>
                    <a:pt x="8846" y="10951"/>
                    <a:pt x="9385" y="10951"/>
                  </a:cubicBezTo>
                  <a:cubicBezTo>
                    <a:pt x="9603" y="10951"/>
                    <a:pt x="9824" y="11000"/>
                    <a:pt x="10031" y="11102"/>
                  </a:cubicBezTo>
                  <a:cubicBezTo>
                    <a:pt x="10249" y="11210"/>
                    <a:pt x="10471" y="11259"/>
                    <a:pt x="10685" y="11259"/>
                  </a:cubicBezTo>
                  <a:cubicBezTo>
                    <a:pt x="11596" y="11259"/>
                    <a:pt x="12350" y="10373"/>
                    <a:pt x="11937" y="9468"/>
                  </a:cubicBezTo>
                  <a:cubicBezTo>
                    <a:pt x="11617" y="8765"/>
                    <a:pt x="12016" y="7959"/>
                    <a:pt x="12795" y="7736"/>
                  </a:cubicBezTo>
                  <a:cubicBezTo>
                    <a:pt x="14030" y="7384"/>
                    <a:pt x="14100" y="5770"/>
                    <a:pt x="12897" y="5313"/>
                  </a:cubicBezTo>
                  <a:cubicBezTo>
                    <a:pt x="12141" y="5026"/>
                    <a:pt x="11812" y="4189"/>
                    <a:pt x="12192" y="3517"/>
                  </a:cubicBezTo>
                  <a:cubicBezTo>
                    <a:pt x="12702" y="2613"/>
                    <a:pt x="11943" y="1619"/>
                    <a:pt x="10976" y="1619"/>
                  </a:cubicBezTo>
                  <a:cubicBezTo>
                    <a:pt x="10799" y="1619"/>
                    <a:pt x="10616" y="1652"/>
                    <a:pt x="10432" y="1725"/>
                  </a:cubicBezTo>
                  <a:cubicBezTo>
                    <a:pt x="10258" y="1793"/>
                    <a:pt x="10078" y="1825"/>
                    <a:pt x="9901" y="1825"/>
                  </a:cubicBezTo>
                  <a:cubicBezTo>
                    <a:pt x="9316" y="1825"/>
                    <a:pt x="8765" y="1474"/>
                    <a:pt x="8578" y="913"/>
                  </a:cubicBezTo>
                  <a:cubicBezTo>
                    <a:pt x="8378" y="310"/>
                    <a:pt x="7815" y="1"/>
                    <a:pt x="7253" y="1"/>
                  </a:cubicBezTo>
                  <a:close/>
                </a:path>
              </a:pathLst>
            </a:custGeom>
            <a:solidFill>
              <a:schemeClr val="lt2"/>
            </a:solidFill>
            <a:ln w="114300" cap="flat" cmpd="sng">
              <a:solidFill>
                <a:schemeClr val="lt2"/>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1583" name="Google Shape;11583;p51"/>
            <p:cNvGrpSpPr/>
            <p:nvPr/>
          </p:nvGrpSpPr>
          <p:grpSpPr>
            <a:xfrm>
              <a:off x="571918" y="2900409"/>
              <a:ext cx="692096" cy="649325"/>
              <a:chOff x="464600" y="1492275"/>
              <a:chExt cx="341725" cy="320575"/>
            </a:xfrm>
          </p:grpSpPr>
          <p:sp>
            <p:nvSpPr>
              <p:cNvPr id="11584" name="Google Shape;11584;p51"/>
              <p:cNvSpPr/>
              <p:nvPr/>
            </p:nvSpPr>
            <p:spPr>
              <a:xfrm>
                <a:off x="683125" y="1767050"/>
                <a:ext cx="700" cy="925"/>
              </a:xfrm>
              <a:custGeom>
                <a:avLst/>
                <a:gdLst/>
                <a:ahLst/>
                <a:cxnLst/>
                <a:rect l="l" t="t" r="r" b="b"/>
                <a:pathLst>
                  <a:path w="28" h="37" extrusionOk="0">
                    <a:moveTo>
                      <a:pt x="9" y="0"/>
                    </a:moveTo>
                    <a:lnTo>
                      <a:pt x="9" y="0"/>
                    </a:lnTo>
                    <a:cubicBezTo>
                      <a:pt x="1" y="10"/>
                      <a:pt x="17" y="37"/>
                      <a:pt x="19" y="37"/>
                    </a:cubicBezTo>
                    <a:cubicBezTo>
                      <a:pt x="19" y="37"/>
                      <a:pt x="19" y="36"/>
                      <a:pt x="18" y="35"/>
                    </a:cubicBezTo>
                    <a:cubicBezTo>
                      <a:pt x="27" y="35"/>
                      <a:pt x="11" y="7"/>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85" name="Google Shape;11585;p51"/>
              <p:cNvSpPr/>
              <p:nvPr/>
            </p:nvSpPr>
            <p:spPr>
              <a:xfrm>
                <a:off x="681000" y="1770625"/>
                <a:ext cx="200" cy="950"/>
              </a:xfrm>
              <a:custGeom>
                <a:avLst/>
                <a:gdLst/>
                <a:ahLst/>
                <a:cxnLst/>
                <a:rect l="l" t="t" r="r" b="b"/>
                <a:pathLst>
                  <a:path w="8" h="38" extrusionOk="0">
                    <a:moveTo>
                      <a:pt x="3" y="1"/>
                    </a:moveTo>
                    <a:lnTo>
                      <a:pt x="1" y="38"/>
                    </a:lnTo>
                    <a:lnTo>
                      <a:pt x="8" y="12"/>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86" name="Google Shape;11586;p51"/>
              <p:cNvSpPr/>
              <p:nvPr/>
            </p:nvSpPr>
            <p:spPr>
              <a:xfrm>
                <a:off x="678275" y="1770875"/>
                <a:ext cx="1950" cy="1750"/>
              </a:xfrm>
              <a:custGeom>
                <a:avLst/>
                <a:gdLst/>
                <a:ahLst/>
                <a:cxnLst/>
                <a:rect l="l" t="t" r="r" b="b"/>
                <a:pathLst>
                  <a:path w="78" h="70" extrusionOk="0">
                    <a:moveTo>
                      <a:pt x="66" y="0"/>
                    </a:moveTo>
                    <a:cubicBezTo>
                      <a:pt x="46" y="18"/>
                      <a:pt x="28" y="56"/>
                      <a:pt x="5" y="56"/>
                    </a:cubicBezTo>
                    <a:cubicBezTo>
                      <a:pt x="4" y="56"/>
                      <a:pt x="2" y="56"/>
                      <a:pt x="1" y="56"/>
                    </a:cubicBezTo>
                    <a:lnTo>
                      <a:pt x="1" y="56"/>
                    </a:lnTo>
                    <a:cubicBezTo>
                      <a:pt x="10" y="66"/>
                      <a:pt x="17" y="70"/>
                      <a:pt x="23" y="70"/>
                    </a:cubicBezTo>
                    <a:cubicBezTo>
                      <a:pt x="39" y="70"/>
                      <a:pt x="44" y="36"/>
                      <a:pt x="62" y="36"/>
                    </a:cubicBezTo>
                    <a:cubicBezTo>
                      <a:pt x="64" y="36"/>
                      <a:pt x="66" y="36"/>
                      <a:pt x="68" y="37"/>
                    </a:cubicBezTo>
                    <a:lnTo>
                      <a:pt x="77" y="47"/>
                    </a:lnTo>
                    <a:lnTo>
                      <a:pt x="77" y="47"/>
                    </a:lnTo>
                    <a:lnTo>
                      <a:pt x="6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87" name="Google Shape;11587;p51"/>
              <p:cNvSpPr/>
              <p:nvPr/>
            </p:nvSpPr>
            <p:spPr>
              <a:xfrm>
                <a:off x="675225" y="1770225"/>
                <a:ext cx="475" cy="500"/>
              </a:xfrm>
              <a:custGeom>
                <a:avLst/>
                <a:gdLst/>
                <a:ahLst/>
                <a:cxnLst/>
                <a:rect l="l" t="t" r="r" b="b"/>
                <a:pathLst>
                  <a:path w="19" h="20" extrusionOk="0">
                    <a:moveTo>
                      <a:pt x="14" y="1"/>
                    </a:moveTo>
                    <a:cubicBezTo>
                      <a:pt x="9" y="3"/>
                      <a:pt x="5" y="3"/>
                      <a:pt x="0" y="5"/>
                    </a:cubicBezTo>
                    <a:cubicBezTo>
                      <a:pt x="7" y="14"/>
                      <a:pt x="6" y="20"/>
                      <a:pt x="6" y="20"/>
                    </a:cubicBezTo>
                    <a:cubicBezTo>
                      <a:pt x="6" y="20"/>
                      <a:pt x="8" y="15"/>
                      <a:pt x="19" y="3"/>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88" name="Google Shape;11588;p51"/>
              <p:cNvSpPr/>
              <p:nvPr/>
            </p:nvSpPr>
            <p:spPr>
              <a:xfrm>
                <a:off x="675325" y="1770000"/>
                <a:ext cx="375" cy="250"/>
              </a:xfrm>
              <a:custGeom>
                <a:avLst/>
                <a:gdLst/>
                <a:ahLst/>
                <a:cxnLst/>
                <a:rect l="l" t="t" r="r" b="b"/>
                <a:pathLst>
                  <a:path w="15" h="10" extrusionOk="0">
                    <a:moveTo>
                      <a:pt x="5" y="1"/>
                    </a:moveTo>
                    <a:cubicBezTo>
                      <a:pt x="2" y="1"/>
                      <a:pt x="0" y="3"/>
                      <a:pt x="8" y="10"/>
                    </a:cubicBezTo>
                    <a:cubicBezTo>
                      <a:pt x="14" y="5"/>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89" name="Google Shape;11589;p51"/>
              <p:cNvSpPr/>
              <p:nvPr/>
            </p:nvSpPr>
            <p:spPr>
              <a:xfrm>
                <a:off x="673475" y="1770225"/>
                <a:ext cx="950" cy="1075"/>
              </a:xfrm>
              <a:custGeom>
                <a:avLst/>
                <a:gdLst/>
                <a:ahLst/>
                <a:cxnLst/>
                <a:rect l="l" t="t" r="r" b="b"/>
                <a:pathLst>
                  <a:path w="38" h="43" extrusionOk="0">
                    <a:moveTo>
                      <a:pt x="10" y="1"/>
                    </a:moveTo>
                    <a:cubicBezTo>
                      <a:pt x="1" y="19"/>
                      <a:pt x="10" y="28"/>
                      <a:pt x="31" y="42"/>
                    </a:cubicBezTo>
                    <a:lnTo>
                      <a:pt x="38" y="15"/>
                    </a:lnTo>
                    <a:cubicBezTo>
                      <a:pt x="26" y="5"/>
                      <a:pt x="10" y="12"/>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90" name="Google Shape;11590;p51"/>
              <p:cNvSpPr/>
              <p:nvPr/>
            </p:nvSpPr>
            <p:spPr>
              <a:xfrm>
                <a:off x="674375" y="1772000"/>
                <a:ext cx="175" cy="400"/>
              </a:xfrm>
              <a:custGeom>
                <a:avLst/>
                <a:gdLst/>
                <a:ahLst/>
                <a:cxnLst/>
                <a:rect l="l" t="t" r="r" b="b"/>
                <a:pathLst>
                  <a:path w="7" h="16" extrusionOk="0">
                    <a:moveTo>
                      <a:pt x="3" y="0"/>
                    </a:moveTo>
                    <a:cubicBezTo>
                      <a:pt x="1" y="0"/>
                      <a:pt x="1" y="4"/>
                      <a:pt x="4" y="15"/>
                    </a:cubicBezTo>
                    <a:lnTo>
                      <a:pt x="6" y="2"/>
                    </a:lnTo>
                    <a:cubicBezTo>
                      <a:pt x="5" y="1"/>
                      <a:pt x="4"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91" name="Google Shape;11591;p51"/>
              <p:cNvSpPr/>
              <p:nvPr/>
            </p:nvSpPr>
            <p:spPr>
              <a:xfrm>
                <a:off x="674525" y="1771450"/>
                <a:ext cx="325" cy="850"/>
              </a:xfrm>
              <a:custGeom>
                <a:avLst/>
                <a:gdLst/>
                <a:ahLst/>
                <a:cxnLst/>
                <a:rect l="l" t="t" r="r" b="b"/>
                <a:pathLst>
                  <a:path w="13" h="34" extrusionOk="0">
                    <a:moveTo>
                      <a:pt x="10" y="0"/>
                    </a:moveTo>
                    <a:lnTo>
                      <a:pt x="0" y="24"/>
                    </a:lnTo>
                    <a:cubicBezTo>
                      <a:pt x="4" y="27"/>
                      <a:pt x="9" y="34"/>
                      <a:pt x="11" y="34"/>
                    </a:cubicBezTo>
                    <a:cubicBezTo>
                      <a:pt x="12" y="34"/>
                      <a:pt x="11" y="29"/>
                      <a:pt x="5" y="14"/>
                    </a:cubicBezTo>
                    <a:lnTo>
                      <a:pt x="5" y="14"/>
                    </a:lnTo>
                    <a:cubicBezTo>
                      <a:pt x="7" y="19"/>
                      <a:pt x="8" y="21"/>
                      <a:pt x="9" y="21"/>
                    </a:cubicBezTo>
                    <a:cubicBezTo>
                      <a:pt x="10" y="21"/>
                      <a:pt x="8" y="1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92" name="Google Shape;11592;p51"/>
              <p:cNvSpPr/>
              <p:nvPr/>
            </p:nvSpPr>
            <p:spPr>
              <a:xfrm>
                <a:off x="675100" y="1771300"/>
                <a:ext cx="1150" cy="975"/>
              </a:xfrm>
              <a:custGeom>
                <a:avLst/>
                <a:gdLst/>
                <a:ahLst/>
                <a:cxnLst/>
                <a:rect l="l" t="t" r="r" b="b"/>
                <a:pathLst>
                  <a:path w="46" h="39" extrusionOk="0">
                    <a:moveTo>
                      <a:pt x="19" y="0"/>
                    </a:moveTo>
                    <a:cubicBezTo>
                      <a:pt x="13" y="0"/>
                      <a:pt x="7" y="3"/>
                      <a:pt x="0" y="9"/>
                    </a:cubicBezTo>
                    <a:cubicBezTo>
                      <a:pt x="17" y="13"/>
                      <a:pt x="31" y="13"/>
                      <a:pt x="26" y="39"/>
                    </a:cubicBezTo>
                    <a:cubicBezTo>
                      <a:pt x="45" y="21"/>
                      <a:pt x="3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93" name="Google Shape;11593;p51"/>
              <p:cNvSpPr/>
              <p:nvPr/>
            </p:nvSpPr>
            <p:spPr>
              <a:xfrm>
                <a:off x="678775" y="1773300"/>
                <a:ext cx="650" cy="550"/>
              </a:xfrm>
              <a:custGeom>
                <a:avLst/>
                <a:gdLst/>
                <a:ahLst/>
                <a:cxnLst/>
                <a:rect l="l" t="t" r="r" b="b"/>
                <a:pathLst>
                  <a:path w="26" h="22" extrusionOk="0">
                    <a:moveTo>
                      <a:pt x="25" y="1"/>
                    </a:moveTo>
                    <a:cubicBezTo>
                      <a:pt x="25" y="5"/>
                      <a:pt x="21" y="6"/>
                      <a:pt x="16" y="6"/>
                    </a:cubicBezTo>
                    <a:cubicBezTo>
                      <a:pt x="13" y="6"/>
                      <a:pt x="10" y="5"/>
                      <a:pt x="8" y="5"/>
                    </a:cubicBezTo>
                    <a:cubicBezTo>
                      <a:pt x="3" y="5"/>
                      <a:pt x="0" y="6"/>
                      <a:pt x="4" y="12"/>
                    </a:cubicBezTo>
                    <a:lnTo>
                      <a:pt x="25" y="21"/>
                    </a:lnTo>
                    <a:lnTo>
                      <a:pt x="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94" name="Google Shape;11594;p51"/>
              <p:cNvSpPr/>
              <p:nvPr/>
            </p:nvSpPr>
            <p:spPr>
              <a:xfrm>
                <a:off x="671325" y="1772075"/>
                <a:ext cx="950" cy="950"/>
              </a:xfrm>
              <a:custGeom>
                <a:avLst/>
                <a:gdLst/>
                <a:ahLst/>
                <a:cxnLst/>
                <a:rect l="l" t="t" r="r" b="b"/>
                <a:pathLst>
                  <a:path w="38" h="38" extrusionOk="0">
                    <a:moveTo>
                      <a:pt x="1" y="1"/>
                    </a:moveTo>
                    <a:cubicBezTo>
                      <a:pt x="2" y="3"/>
                      <a:pt x="4" y="5"/>
                      <a:pt x="5" y="6"/>
                    </a:cubicBezTo>
                    <a:lnTo>
                      <a:pt x="5" y="6"/>
                    </a:lnTo>
                    <a:cubicBezTo>
                      <a:pt x="4" y="5"/>
                      <a:pt x="2" y="3"/>
                      <a:pt x="1" y="1"/>
                    </a:cubicBezTo>
                    <a:close/>
                    <a:moveTo>
                      <a:pt x="5" y="6"/>
                    </a:moveTo>
                    <a:lnTo>
                      <a:pt x="5" y="6"/>
                    </a:lnTo>
                    <a:cubicBezTo>
                      <a:pt x="16" y="18"/>
                      <a:pt x="26" y="28"/>
                      <a:pt x="36" y="38"/>
                    </a:cubicBezTo>
                    <a:lnTo>
                      <a:pt x="38" y="19"/>
                    </a:lnTo>
                    <a:cubicBezTo>
                      <a:pt x="30" y="17"/>
                      <a:pt x="16" y="17"/>
                      <a:pt x="5"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95" name="Google Shape;11595;p51"/>
              <p:cNvSpPr/>
              <p:nvPr/>
            </p:nvSpPr>
            <p:spPr>
              <a:xfrm>
                <a:off x="672025" y="1773000"/>
                <a:ext cx="500" cy="725"/>
              </a:xfrm>
              <a:custGeom>
                <a:avLst/>
                <a:gdLst/>
                <a:ahLst/>
                <a:cxnLst/>
                <a:rect l="l" t="t" r="r" b="b"/>
                <a:pathLst>
                  <a:path w="20" h="29" extrusionOk="0">
                    <a:moveTo>
                      <a:pt x="8" y="1"/>
                    </a:moveTo>
                    <a:lnTo>
                      <a:pt x="1" y="29"/>
                    </a:lnTo>
                    <a:cubicBezTo>
                      <a:pt x="19" y="22"/>
                      <a:pt x="15" y="10"/>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96" name="Google Shape;11596;p51"/>
              <p:cNvSpPr/>
              <p:nvPr/>
            </p:nvSpPr>
            <p:spPr>
              <a:xfrm>
                <a:off x="675100" y="1772425"/>
                <a:ext cx="250" cy="1425"/>
              </a:xfrm>
              <a:custGeom>
                <a:avLst/>
                <a:gdLst/>
                <a:ahLst/>
                <a:cxnLst/>
                <a:rect l="l" t="t" r="r" b="b"/>
                <a:pathLst>
                  <a:path w="10" h="57" extrusionOk="0">
                    <a:moveTo>
                      <a:pt x="10" y="1"/>
                    </a:moveTo>
                    <a:lnTo>
                      <a:pt x="0" y="56"/>
                    </a:lnTo>
                    <a:lnTo>
                      <a:pt x="5" y="5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97" name="Google Shape;11597;p51"/>
              <p:cNvSpPr/>
              <p:nvPr/>
            </p:nvSpPr>
            <p:spPr>
              <a:xfrm>
                <a:off x="669425" y="1772425"/>
                <a:ext cx="250" cy="1200"/>
              </a:xfrm>
              <a:custGeom>
                <a:avLst/>
                <a:gdLst/>
                <a:ahLst/>
                <a:cxnLst/>
                <a:rect l="l" t="t" r="r" b="b"/>
                <a:pathLst>
                  <a:path w="10" h="48" extrusionOk="0">
                    <a:moveTo>
                      <a:pt x="0" y="1"/>
                    </a:moveTo>
                    <a:lnTo>
                      <a:pt x="10" y="47"/>
                    </a:lnTo>
                    <a:lnTo>
                      <a:pt x="7" y="29"/>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98" name="Google Shape;11598;p51"/>
              <p:cNvSpPr/>
              <p:nvPr/>
            </p:nvSpPr>
            <p:spPr>
              <a:xfrm>
                <a:off x="667450" y="1773000"/>
                <a:ext cx="1175" cy="1425"/>
              </a:xfrm>
              <a:custGeom>
                <a:avLst/>
                <a:gdLst/>
                <a:ahLst/>
                <a:cxnLst/>
                <a:rect l="l" t="t" r="r" b="b"/>
                <a:pathLst>
                  <a:path w="47" h="57" extrusionOk="0">
                    <a:moveTo>
                      <a:pt x="10" y="1"/>
                    </a:moveTo>
                    <a:cubicBezTo>
                      <a:pt x="3" y="17"/>
                      <a:pt x="0" y="38"/>
                      <a:pt x="5" y="57"/>
                    </a:cubicBezTo>
                    <a:cubicBezTo>
                      <a:pt x="7" y="44"/>
                      <a:pt x="16" y="40"/>
                      <a:pt x="32" y="40"/>
                    </a:cubicBezTo>
                    <a:cubicBezTo>
                      <a:pt x="37" y="40"/>
                      <a:pt x="42" y="40"/>
                      <a:pt x="47" y="40"/>
                    </a:cubicBezTo>
                    <a:cubicBezTo>
                      <a:pt x="40" y="17"/>
                      <a:pt x="12" y="1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599" name="Google Shape;11599;p51"/>
              <p:cNvSpPr/>
              <p:nvPr/>
            </p:nvSpPr>
            <p:spPr>
              <a:xfrm>
                <a:off x="667575" y="1774400"/>
                <a:ext cx="125" cy="775"/>
              </a:xfrm>
              <a:custGeom>
                <a:avLst/>
                <a:gdLst/>
                <a:ahLst/>
                <a:cxnLst/>
                <a:rect l="l" t="t" r="r" b="b"/>
                <a:pathLst>
                  <a:path w="5" h="31" extrusionOk="0">
                    <a:moveTo>
                      <a:pt x="0" y="1"/>
                    </a:moveTo>
                    <a:cubicBezTo>
                      <a:pt x="0" y="10"/>
                      <a:pt x="0" y="21"/>
                      <a:pt x="2" y="31"/>
                    </a:cubicBezTo>
                    <a:cubicBezTo>
                      <a:pt x="5" y="21"/>
                      <a:pt x="2" y="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00" name="Google Shape;11600;p51"/>
              <p:cNvSpPr/>
              <p:nvPr/>
            </p:nvSpPr>
            <p:spPr>
              <a:xfrm>
                <a:off x="670350" y="1773525"/>
                <a:ext cx="900" cy="600"/>
              </a:xfrm>
              <a:custGeom>
                <a:avLst/>
                <a:gdLst/>
                <a:ahLst/>
                <a:cxnLst/>
                <a:rect l="l" t="t" r="r" b="b"/>
                <a:pathLst>
                  <a:path w="36" h="24" extrusionOk="0">
                    <a:moveTo>
                      <a:pt x="0" y="1"/>
                    </a:moveTo>
                    <a:lnTo>
                      <a:pt x="28" y="24"/>
                    </a:lnTo>
                    <a:lnTo>
                      <a:pt x="35" y="22"/>
                    </a:lnTo>
                    <a:cubicBezTo>
                      <a:pt x="26" y="10"/>
                      <a:pt x="14"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01" name="Google Shape;11601;p51"/>
              <p:cNvSpPr/>
              <p:nvPr/>
            </p:nvSpPr>
            <p:spPr>
              <a:xfrm>
                <a:off x="670700" y="1774175"/>
                <a:ext cx="425" cy="200"/>
              </a:xfrm>
              <a:custGeom>
                <a:avLst/>
                <a:gdLst/>
                <a:ahLst/>
                <a:cxnLst/>
                <a:rect l="l" t="t" r="r" b="b"/>
                <a:pathLst>
                  <a:path w="17" h="8" extrusionOk="0">
                    <a:moveTo>
                      <a:pt x="17" y="0"/>
                    </a:moveTo>
                    <a:lnTo>
                      <a:pt x="17" y="0"/>
                    </a:lnTo>
                    <a:lnTo>
                      <a:pt x="0" y="7"/>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02" name="Google Shape;11602;p51"/>
              <p:cNvSpPr/>
              <p:nvPr/>
            </p:nvSpPr>
            <p:spPr>
              <a:xfrm>
                <a:off x="671225" y="1774050"/>
                <a:ext cx="125" cy="75"/>
              </a:xfrm>
              <a:custGeom>
                <a:avLst/>
                <a:gdLst/>
                <a:ahLst/>
                <a:cxnLst/>
                <a:rect l="l" t="t" r="r" b="b"/>
                <a:pathLst>
                  <a:path w="5" h="3" extrusionOk="0">
                    <a:moveTo>
                      <a:pt x="0" y="1"/>
                    </a:moveTo>
                    <a:cubicBezTo>
                      <a:pt x="2" y="2"/>
                      <a:pt x="4" y="2"/>
                      <a:pt x="4" y="2"/>
                    </a:cubicBezTo>
                    <a:cubicBezTo>
                      <a:pt x="4" y="2"/>
                      <a:pt x="4" y="2"/>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03" name="Google Shape;11603;p51"/>
              <p:cNvSpPr/>
              <p:nvPr/>
            </p:nvSpPr>
            <p:spPr>
              <a:xfrm>
                <a:off x="673575" y="1773775"/>
                <a:ext cx="850" cy="1625"/>
              </a:xfrm>
              <a:custGeom>
                <a:avLst/>
                <a:gdLst/>
                <a:ahLst/>
                <a:cxnLst/>
                <a:rect l="l" t="t" r="r" b="b"/>
                <a:pathLst>
                  <a:path w="34" h="65" extrusionOk="0">
                    <a:moveTo>
                      <a:pt x="4" y="0"/>
                    </a:moveTo>
                    <a:lnTo>
                      <a:pt x="4" y="0"/>
                    </a:lnTo>
                    <a:cubicBezTo>
                      <a:pt x="4" y="1"/>
                      <a:pt x="4" y="2"/>
                      <a:pt x="4" y="3"/>
                    </a:cubicBezTo>
                    <a:lnTo>
                      <a:pt x="4" y="3"/>
                    </a:lnTo>
                    <a:cubicBezTo>
                      <a:pt x="4" y="2"/>
                      <a:pt x="4" y="1"/>
                      <a:pt x="4" y="0"/>
                    </a:cubicBezTo>
                    <a:close/>
                    <a:moveTo>
                      <a:pt x="4" y="3"/>
                    </a:moveTo>
                    <a:cubicBezTo>
                      <a:pt x="5" y="23"/>
                      <a:pt x="0" y="50"/>
                      <a:pt x="34" y="65"/>
                    </a:cubicBezTo>
                    <a:cubicBezTo>
                      <a:pt x="27" y="40"/>
                      <a:pt x="7" y="33"/>
                      <a:pt x="4"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04" name="Google Shape;11604;p51"/>
              <p:cNvSpPr/>
              <p:nvPr/>
            </p:nvSpPr>
            <p:spPr>
              <a:xfrm>
                <a:off x="672150" y="1773950"/>
                <a:ext cx="600" cy="825"/>
              </a:xfrm>
              <a:custGeom>
                <a:avLst/>
                <a:gdLst/>
                <a:ahLst/>
                <a:cxnLst/>
                <a:rect l="l" t="t" r="r" b="b"/>
                <a:pathLst>
                  <a:path w="24" h="33" extrusionOk="0">
                    <a:moveTo>
                      <a:pt x="5" y="0"/>
                    </a:moveTo>
                    <a:lnTo>
                      <a:pt x="0" y="32"/>
                    </a:lnTo>
                    <a:lnTo>
                      <a:pt x="23" y="28"/>
                    </a:lnTo>
                    <a:cubicBezTo>
                      <a:pt x="16" y="21"/>
                      <a:pt x="5"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05" name="Google Shape;11605;p51"/>
              <p:cNvSpPr/>
              <p:nvPr/>
            </p:nvSpPr>
            <p:spPr>
              <a:xfrm>
                <a:off x="671900" y="1774750"/>
                <a:ext cx="275" cy="375"/>
              </a:xfrm>
              <a:custGeom>
                <a:avLst/>
                <a:gdLst/>
                <a:ahLst/>
                <a:cxnLst/>
                <a:rect l="l" t="t" r="r" b="b"/>
                <a:pathLst>
                  <a:path w="11" h="15" extrusionOk="0">
                    <a:moveTo>
                      <a:pt x="10" y="0"/>
                    </a:moveTo>
                    <a:lnTo>
                      <a:pt x="1" y="3"/>
                    </a:lnTo>
                    <a:lnTo>
                      <a:pt x="8" y="14"/>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06" name="Google Shape;11606;p51"/>
              <p:cNvSpPr/>
              <p:nvPr/>
            </p:nvSpPr>
            <p:spPr>
              <a:xfrm>
                <a:off x="668600" y="1775175"/>
                <a:ext cx="950" cy="925"/>
              </a:xfrm>
              <a:custGeom>
                <a:avLst/>
                <a:gdLst/>
                <a:ahLst/>
                <a:cxnLst/>
                <a:rect l="l" t="t" r="r" b="b"/>
                <a:pathLst>
                  <a:path w="38" h="37" extrusionOk="0">
                    <a:moveTo>
                      <a:pt x="17" y="0"/>
                    </a:moveTo>
                    <a:cubicBezTo>
                      <a:pt x="16" y="0"/>
                      <a:pt x="14" y="1"/>
                      <a:pt x="12" y="2"/>
                    </a:cubicBezTo>
                    <a:cubicBezTo>
                      <a:pt x="15" y="16"/>
                      <a:pt x="10" y="28"/>
                      <a:pt x="1" y="37"/>
                    </a:cubicBezTo>
                    <a:cubicBezTo>
                      <a:pt x="15" y="34"/>
                      <a:pt x="26" y="30"/>
                      <a:pt x="38" y="23"/>
                    </a:cubicBezTo>
                    <a:cubicBezTo>
                      <a:pt x="32" y="15"/>
                      <a:pt x="26"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07" name="Google Shape;11607;p51"/>
              <p:cNvSpPr/>
              <p:nvPr/>
            </p:nvSpPr>
            <p:spPr>
              <a:xfrm>
                <a:off x="670000" y="1774750"/>
                <a:ext cx="100" cy="125"/>
              </a:xfrm>
              <a:custGeom>
                <a:avLst/>
                <a:gdLst/>
                <a:ahLst/>
                <a:cxnLst/>
                <a:rect l="l" t="t" r="r" b="b"/>
                <a:pathLst>
                  <a:path w="4" h="5" extrusionOk="0">
                    <a:moveTo>
                      <a:pt x="0" y="0"/>
                    </a:moveTo>
                    <a:lnTo>
                      <a:pt x="0" y="3"/>
                    </a:lnTo>
                    <a:cubicBezTo>
                      <a:pt x="1" y="4"/>
                      <a:pt x="2" y="4"/>
                      <a:pt x="3" y="4"/>
                    </a:cubicBezTo>
                    <a:cubicBezTo>
                      <a:pt x="4" y="4"/>
                      <a:pt x="3"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08" name="Google Shape;11608;p51"/>
              <p:cNvSpPr/>
              <p:nvPr/>
            </p:nvSpPr>
            <p:spPr>
              <a:xfrm>
                <a:off x="666475" y="1777825"/>
                <a:ext cx="75" cy="125"/>
              </a:xfrm>
              <a:custGeom>
                <a:avLst/>
                <a:gdLst/>
                <a:ahLst/>
                <a:cxnLst/>
                <a:rect l="l" t="t" r="r" b="b"/>
                <a:pathLst>
                  <a:path w="3" h="5" extrusionOk="0">
                    <a:moveTo>
                      <a:pt x="2" y="5"/>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09" name="Google Shape;11609;p51"/>
              <p:cNvSpPr/>
              <p:nvPr/>
            </p:nvSpPr>
            <p:spPr>
              <a:xfrm>
                <a:off x="669525" y="1775275"/>
                <a:ext cx="450" cy="600"/>
              </a:xfrm>
              <a:custGeom>
                <a:avLst/>
                <a:gdLst/>
                <a:ahLst/>
                <a:cxnLst/>
                <a:rect l="l" t="t" r="r" b="b"/>
                <a:pathLst>
                  <a:path w="18" h="24" extrusionOk="0">
                    <a:moveTo>
                      <a:pt x="15" y="0"/>
                    </a:moveTo>
                    <a:lnTo>
                      <a:pt x="15" y="0"/>
                    </a:lnTo>
                    <a:cubicBezTo>
                      <a:pt x="10" y="7"/>
                      <a:pt x="6" y="14"/>
                      <a:pt x="1" y="17"/>
                    </a:cubicBezTo>
                    <a:cubicBezTo>
                      <a:pt x="3" y="20"/>
                      <a:pt x="4" y="23"/>
                      <a:pt x="5" y="23"/>
                    </a:cubicBezTo>
                    <a:cubicBezTo>
                      <a:pt x="5" y="23"/>
                      <a:pt x="6" y="23"/>
                      <a:pt x="6" y="21"/>
                    </a:cubicBezTo>
                    <a:cubicBezTo>
                      <a:pt x="17" y="21"/>
                      <a:pt x="17" y="12"/>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10" name="Google Shape;11610;p51"/>
              <p:cNvSpPr/>
              <p:nvPr/>
            </p:nvSpPr>
            <p:spPr>
              <a:xfrm>
                <a:off x="667250" y="1775900"/>
                <a:ext cx="700" cy="200"/>
              </a:xfrm>
              <a:custGeom>
                <a:avLst/>
                <a:gdLst/>
                <a:ahLst/>
                <a:cxnLst/>
                <a:rect l="l" t="t" r="r" b="b"/>
                <a:pathLst>
                  <a:path w="28" h="8" extrusionOk="0">
                    <a:moveTo>
                      <a:pt x="3" y="0"/>
                    </a:moveTo>
                    <a:cubicBezTo>
                      <a:pt x="1" y="0"/>
                      <a:pt x="0" y="1"/>
                      <a:pt x="2" y="3"/>
                    </a:cubicBezTo>
                    <a:cubicBezTo>
                      <a:pt x="11" y="5"/>
                      <a:pt x="18" y="8"/>
                      <a:pt x="27" y="8"/>
                    </a:cubicBezTo>
                    <a:cubicBezTo>
                      <a:pt x="19" y="5"/>
                      <a:pt x="8"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11" name="Google Shape;11611;p51"/>
              <p:cNvSpPr/>
              <p:nvPr/>
            </p:nvSpPr>
            <p:spPr>
              <a:xfrm>
                <a:off x="669675" y="1774575"/>
                <a:ext cx="125" cy="150"/>
              </a:xfrm>
              <a:custGeom>
                <a:avLst/>
                <a:gdLst/>
                <a:ahLst/>
                <a:cxnLst/>
                <a:rect l="l" t="t" r="r" b="b"/>
                <a:pathLst>
                  <a:path w="5" h="6" extrusionOk="0">
                    <a:moveTo>
                      <a:pt x="2" y="1"/>
                    </a:moveTo>
                    <a:cubicBezTo>
                      <a:pt x="1" y="1"/>
                      <a:pt x="3" y="4"/>
                      <a:pt x="4" y="5"/>
                    </a:cubicBezTo>
                    <a:lnTo>
                      <a:pt x="4" y="3"/>
                    </a:lnTo>
                    <a:cubicBezTo>
                      <a:pt x="3" y="1"/>
                      <a:pt x="2"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12" name="Google Shape;11612;p51"/>
              <p:cNvSpPr/>
              <p:nvPr/>
            </p:nvSpPr>
            <p:spPr>
              <a:xfrm>
                <a:off x="669775" y="1774700"/>
                <a:ext cx="250" cy="600"/>
              </a:xfrm>
              <a:custGeom>
                <a:avLst/>
                <a:gdLst/>
                <a:ahLst/>
                <a:cxnLst/>
                <a:rect l="l" t="t" r="r" b="b"/>
                <a:pathLst>
                  <a:path w="10" h="24" extrusionOk="0">
                    <a:moveTo>
                      <a:pt x="0" y="0"/>
                    </a:moveTo>
                    <a:cubicBezTo>
                      <a:pt x="0" y="7"/>
                      <a:pt x="3" y="16"/>
                      <a:pt x="5" y="23"/>
                    </a:cubicBezTo>
                    <a:cubicBezTo>
                      <a:pt x="7" y="19"/>
                      <a:pt x="9" y="12"/>
                      <a:pt x="9"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13" name="Google Shape;11613;p51"/>
              <p:cNvSpPr/>
              <p:nvPr/>
            </p:nvSpPr>
            <p:spPr>
              <a:xfrm>
                <a:off x="666525" y="1777925"/>
                <a:ext cx="3500" cy="4625"/>
              </a:xfrm>
              <a:custGeom>
                <a:avLst/>
                <a:gdLst/>
                <a:ahLst/>
                <a:cxnLst/>
                <a:rect l="l" t="t" r="r" b="b"/>
                <a:pathLst>
                  <a:path w="140" h="185" extrusionOk="0">
                    <a:moveTo>
                      <a:pt x="0" y="1"/>
                    </a:moveTo>
                    <a:lnTo>
                      <a:pt x="0" y="1"/>
                    </a:lnTo>
                    <a:cubicBezTo>
                      <a:pt x="12" y="13"/>
                      <a:pt x="19" y="31"/>
                      <a:pt x="17" y="47"/>
                    </a:cubicBezTo>
                    <a:cubicBezTo>
                      <a:pt x="35" y="54"/>
                      <a:pt x="82" y="47"/>
                      <a:pt x="88" y="80"/>
                    </a:cubicBezTo>
                    <a:cubicBezTo>
                      <a:pt x="85" y="90"/>
                      <a:pt x="81" y="93"/>
                      <a:pt x="76" y="93"/>
                    </a:cubicBezTo>
                    <a:cubicBezTo>
                      <a:pt x="67" y="93"/>
                      <a:pt x="55" y="84"/>
                      <a:pt x="42" y="82"/>
                    </a:cubicBezTo>
                    <a:lnTo>
                      <a:pt x="42" y="82"/>
                    </a:lnTo>
                    <a:cubicBezTo>
                      <a:pt x="79" y="103"/>
                      <a:pt x="58" y="145"/>
                      <a:pt x="107" y="184"/>
                    </a:cubicBezTo>
                    <a:lnTo>
                      <a:pt x="107" y="154"/>
                    </a:lnTo>
                    <a:cubicBezTo>
                      <a:pt x="114" y="161"/>
                      <a:pt x="119" y="175"/>
                      <a:pt x="128" y="177"/>
                    </a:cubicBezTo>
                    <a:cubicBezTo>
                      <a:pt x="108" y="157"/>
                      <a:pt x="103" y="129"/>
                      <a:pt x="126" y="129"/>
                    </a:cubicBezTo>
                    <a:cubicBezTo>
                      <a:pt x="130" y="129"/>
                      <a:pt x="134" y="129"/>
                      <a:pt x="139" y="131"/>
                    </a:cubicBezTo>
                    <a:cubicBezTo>
                      <a:pt x="137" y="103"/>
                      <a:pt x="56" y="3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14" name="Google Shape;11614;p51"/>
              <p:cNvSpPr/>
              <p:nvPr/>
            </p:nvSpPr>
            <p:spPr>
              <a:xfrm>
                <a:off x="666125" y="1776825"/>
                <a:ext cx="1350" cy="1025"/>
              </a:xfrm>
              <a:custGeom>
                <a:avLst/>
                <a:gdLst/>
                <a:ahLst/>
                <a:cxnLst/>
                <a:rect l="l" t="t" r="r" b="b"/>
                <a:pathLst>
                  <a:path w="54" h="41" extrusionOk="0">
                    <a:moveTo>
                      <a:pt x="2" y="1"/>
                    </a:moveTo>
                    <a:lnTo>
                      <a:pt x="2" y="1"/>
                    </a:lnTo>
                    <a:cubicBezTo>
                      <a:pt x="0" y="15"/>
                      <a:pt x="5" y="29"/>
                      <a:pt x="14" y="40"/>
                    </a:cubicBezTo>
                    <a:lnTo>
                      <a:pt x="49" y="15"/>
                    </a:lnTo>
                    <a:lnTo>
                      <a:pt x="49" y="22"/>
                    </a:lnTo>
                    <a:lnTo>
                      <a:pt x="53" y="13"/>
                    </a:lnTo>
                    <a:cubicBezTo>
                      <a:pt x="35" y="13"/>
                      <a:pt x="19"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15" name="Google Shape;11615;p51"/>
              <p:cNvSpPr/>
              <p:nvPr/>
            </p:nvSpPr>
            <p:spPr>
              <a:xfrm>
                <a:off x="667450" y="1776025"/>
                <a:ext cx="2450" cy="2400"/>
              </a:xfrm>
              <a:custGeom>
                <a:avLst/>
                <a:gdLst/>
                <a:ahLst/>
                <a:cxnLst/>
                <a:rect l="l" t="t" r="r" b="b"/>
                <a:pathLst>
                  <a:path w="98" h="96" extrusionOk="0">
                    <a:moveTo>
                      <a:pt x="23" y="3"/>
                    </a:moveTo>
                    <a:cubicBezTo>
                      <a:pt x="24" y="4"/>
                      <a:pt x="26" y="5"/>
                      <a:pt x="24" y="5"/>
                    </a:cubicBezTo>
                    <a:lnTo>
                      <a:pt x="23" y="3"/>
                    </a:lnTo>
                    <a:close/>
                    <a:moveTo>
                      <a:pt x="24" y="5"/>
                    </a:moveTo>
                    <a:lnTo>
                      <a:pt x="24" y="5"/>
                    </a:lnTo>
                    <a:cubicBezTo>
                      <a:pt x="26" y="7"/>
                      <a:pt x="28" y="12"/>
                      <a:pt x="31" y="17"/>
                    </a:cubicBezTo>
                    <a:cubicBezTo>
                      <a:pt x="17" y="17"/>
                      <a:pt x="24" y="10"/>
                      <a:pt x="24" y="5"/>
                    </a:cubicBezTo>
                    <a:close/>
                    <a:moveTo>
                      <a:pt x="21" y="0"/>
                    </a:moveTo>
                    <a:lnTo>
                      <a:pt x="0" y="40"/>
                    </a:lnTo>
                    <a:cubicBezTo>
                      <a:pt x="2" y="40"/>
                      <a:pt x="3" y="40"/>
                      <a:pt x="5" y="40"/>
                    </a:cubicBezTo>
                    <a:cubicBezTo>
                      <a:pt x="14" y="40"/>
                      <a:pt x="21" y="33"/>
                      <a:pt x="33" y="19"/>
                    </a:cubicBezTo>
                    <a:cubicBezTo>
                      <a:pt x="49" y="51"/>
                      <a:pt x="45" y="75"/>
                      <a:pt x="79" y="96"/>
                    </a:cubicBezTo>
                    <a:cubicBezTo>
                      <a:pt x="98" y="79"/>
                      <a:pt x="72" y="63"/>
                      <a:pt x="75" y="42"/>
                    </a:cubicBezTo>
                    <a:lnTo>
                      <a:pt x="75" y="42"/>
                    </a:lnTo>
                    <a:cubicBezTo>
                      <a:pt x="69" y="49"/>
                      <a:pt x="66" y="51"/>
                      <a:pt x="64" y="51"/>
                    </a:cubicBezTo>
                    <a:cubicBezTo>
                      <a:pt x="57" y="51"/>
                      <a:pt x="64" y="21"/>
                      <a:pt x="38" y="21"/>
                    </a:cubicBezTo>
                    <a:cubicBezTo>
                      <a:pt x="37" y="21"/>
                      <a:pt x="36" y="21"/>
                      <a:pt x="35" y="21"/>
                    </a:cubicBezTo>
                    <a:cubicBezTo>
                      <a:pt x="38" y="14"/>
                      <a:pt x="42" y="7"/>
                      <a:pt x="47" y="3"/>
                    </a:cubicBezTo>
                    <a:lnTo>
                      <a:pt x="22" y="3"/>
                    </a:ln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16" name="Google Shape;11616;p51"/>
              <p:cNvSpPr/>
              <p:nvPr/>
            </p:nvSpPr>
            <p:spPr>
              <a:xfrm>
                <a:off x="674875" y="1776950"/>
                <a:ext cx="200" cy="225"/>
              </a:xfrm>
              <a:custGeom>
                <a:avLst/>
                <a:gdLst/>
                <a:ahLst/>
                <a:cxnLst/>
                <a:rect l="l" t="t" r="r" b="b"/>
                <a:pathLst>
                  <a:path w="8" h="9" extrusionOk="0">
                    <a:moveTo>
                      <a:pt x="0" y="1"/>
                    </a:moveTo>
                    <a:cubicBezTo>
                      <a:pt x="0" y="6"/>
                      <a:pt x="3" y="8"/>
                      <a:pt x="5" y="8"/>
                    </a:cubicBezTo>
                    <a:cubicBezTo>
                      <a:pt x="6" y="8"/>
                      <a:pt x="7" y="8"/>
                      <a:pt x="7" y="8"/>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17" name="Google Shape;11617;p51"/>
              <p:cNvSpPr/>
              <p:nvPr/>
            </p:nvSpPr>
            <p:spPr>
              <a:xfrm>
                <a:off x="672775" y="1775450"/>
                <a:ext cx="2225" cy="1525"/>
              </a:xfrm>
              <a:custGeom>
                <a:avLst/>
                <a:gdLst/>
                <a:ahLst/>
                <a:cxnLst/>
                <a:rect l="l" t="t" r="r" b="b"/>
                <a:pathLst>
                  <a:path w="89" h="61" extrusionOk="0">
                    <a:moveTo>
                      <a:pt x="1" y="0"/>
                    </a:moveTo>
                    <a:lnTo>
                      <a:pt x="1" y="0"/>
                    </a:lnTo>
                    <a:cubicBezTo>
                      <a:pt x="22" y="21"/>
                      <a:pt x="42" y="42"/>
                      <a:pt x="66" y="58"/>
                    </a:cubicBezTo>
                    <a:cubicBezTo>
                      <a:pt x="66" y="54"/>
                      <a:pt x="61" y="40"/>
                      <a:pt x="70" y="40"/>
                    </a:cubicBezTo>
                    <a:cubicBezTo>
                      <a:pt x="82" y="42"/>
                      <a:pt x="80" y="51"/>
                      <a:pt x="87" y="61"/>
                    </a:cubicBezTo>
                    <a:cubicBezTo>
                      <a:pt x="87" y="51"/>
                      <a:pt x="89" y="33"/>
                      <a:pt x="63" y="26"/>
                    </a:cubicBezTo>
                    <a:lnTo>
                      <a:pt x="63" y="30"/>
                    </a:lnTo>
                    <a:cubicBezTo>
                      <a:pt x="40" y="26"/>
                      <a:pt x="19" y="1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18" name="Google Shape;11618;p51"/>
              <p:cNvSpPr/>
              <p:nvPr/>
            </p:nvSpPr>
            <p:spPr>
              <a:xfrm>
                <a:off x="671100" y="1776775"/>
                <a:ext cx="1000" cy="1175"/>
              </a:xfrm>
              <a:custGeom>
                <a:avLst/>
                <a:gdLst/>
                <a:ahLst/>
                <a:cxnLst/>
                <a:rect l="l" t="t" r="r" b="b"/>
                <a:pathLst>
                  <a:path w="40" h="47" extrusionOk="0">
                    <a:moveTo>
                      <a:pt x="17" y="1"/>
                    </a:moveTo>
                    <a:lnTo>
                      <a:pt x="1" y="33"/>
                    </a:lnTo>
                    <a:lnTo>
                      <a:pt x="33" y="47"/>
                    </a:lnTo>
                    <a:lnTo>
                      <a:pt x="21" y="35"/>
                    </a:lnTo>
                    <a:cubicBezTo>
                      <a:pt x="40" y="28"/>
                      <a:pt x="24" y="15"/>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19" name="Google Shape;11619;p51"/>
              <p:cNvSpPr/>
              <p:nvPr/>
            </p:nvSpPr>
            <p:spPr>
              <a:xfrm>
                <a:off x="665475" y="1776825"/>
                <a:ext cx="550" cy="1300"/>
              </a:xfrm>
              <a:custGeom>
                <a:avLst/>
                <a:gdLst/>
                <a:ahLst/>
                <a:cxnLst/>
                <a:rect l="l" t="t" r="r" b="b"/>
                <a:pathLst>
                  <a:path w="22" h="52" extrusionOk="0">
                    <a:moveTo>
                      <a:pt x="1" y="1"/>
                    </a:moveTo>
                    <a:lnTo>
                      <a:pt x="22" y="52"/>
                    </a:lnTo>
                    <a:lnTo>
                      <a:pt x="22" y="3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20" name="Google Shape;11620;p51"/>
              <p:cNvSpPr/>
              <p:nvPr/>
            </p:nvSpPr>
            <p:spPr>
              <a:xfrm>
                <a:off x="664725" y="1777825"/>
                <a:ext cx="550" cy="600"/>
              </a:xfrm>
              <a:custGeom>
                <a:avLst/>
                <a:gdLst/>
                <a:ahLst/>
                <a:cxnLst/>
                <a:rect l="l" t="t" r="r" b="b"/>
                <a:pathLst>
                  <a:path w="22" h="24" extrusionOk="0">
                    <a:moveTo>
                      <a:pt x="1" y="0"/>
                    </a:moveTo>
                    <a:lnTo>
                      <a:pt x="5" y="21"/>
                    </a:lnTo>
                    <a:lnTo>
                      <a:pt x="21" y="24"/>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21" name="Google Shape;11621;p51"/>
              <p:cNvSpPr/>
              <p:nvPr/>
            </p:nvSpPr>
            <p:spPr>
              <a:xfrm>
                <a:off x="621075" y="1808825"/>
                <a:ext cx="325" cy="375"/>
              </a:xfrm>
              <a:custGeom>
                <a:avLst/>
                <a:gdLst/>
                <a:ahLst/>
                <a:cxnLst/>
                <a:rect l="l" t="t" r="r" b="b"/>
                <a:pathLst>
                  <a:path w="13" h="15" extrusionOk="0">
                    <a:moveTo>
                      <a:pt x="12" y="1"/>
                    </a:moveTo>
                    <a:lnTo>
                      <a:pt x="12" y="1"/>
                    </a:lnTo>
                    <a:cubicBezTo>
                      <a:pt x="3" y="8"/>
                      <a:pt x="1" y="12"/>
                      <a:pt x="3" y="15"/>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22" name="Google Shape;11622;p51"/>
              <p:cNvSpPr/>
              <p:nvPr/>
            </p:nvSpPr>
            <p:spPr>
              <a:xfrm>
                <a:off x="647950" y="1795150"/>
                <a:ext cx="1325" cy="950"/>
              </a:xfrm>
              <a:custGeom>
                <a:avLst/>
                <a:gdLst/>
                <a:ahLst/>
                <a:cxnLst/>
                <a:rect l="l" t="t" r="r" b="b"/>
                <a:pathLst>
                  <a:path w="53" h="38" extrusionOk="0">
                    <a:moveTo>
                      <a:pt x="2" y="1"/>
                    </a:moveTo>
                    <a:cubicBezTo>
                      <a:pt x="0" y="1"/>
                      <a:pt x="2" y="4"/>
                      <a:pt x="8" y="12"/>
                    </a:cubicBezTo>
                    <a:lnTo>
                      <a:pt x="34" y="38"/>
                    </a:lnTo>
                    <a:cubicBezTo>
                      <a:pt x="35" y="32"/>
                      <a:pt x="38" y="30"/>
                      <a:pt x="42" y="30"/>
                    </a:cubicBezTo>
                    <a:cubicBezTo>
                      <a:pt x="45" y="30"/>
                      <a:pt x="49" y="31"/>
                      <a:pt x="53" y="33"/>
                    </a:cubicBezTo>
                    <a:cubicBezTo>
                      <a:pt x="31" y="20"/>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23" name="Google Shape;11623;p51"/>
              <p:cNvSpPr/>
              <p:nvPr/>
            </p:nvSpPr>
            <p:spPr>
              <a:xfrm>
                <a:off x="636625" y="1805750"/>
                <a:ext cx="250" cy="900"/>
              </a:xfrm>
              <a:custGeom>
                <a:avLst/>
                <a:gdLst/>
                <a:ahLst/>
                <a:cxnLst/>
                <a:rect l="l" t="t" r="r" b="b"/>
                <a:pathLst>
                  <a:path w="10" h="36" extrusionOk="0">
                    <a:moveTo>
                      <a:pt x="9" y="1"/>
                    </a:moveTo>
                    <a:lnTo>
                      <a:pt x="0" y="24"/>
                    </a:lnTo>
                    <a:cubicBezTo>
                      <a:pt x="0" y="29"/>
                      <a:pt x="2" y="31"/>
                      <a:pt x="5" y="36"/>
                    </a:cubicBezTo>
                    <a:cubicBezTo>
                      <a:pt x="5" y="22"/>
                      <a:pt x="7" y="12"/>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24" name="Google Shape;11624;p51"/>
              <p:cNvSpPr/>
              <p:nvPr/>
            </p:nvSpPr>
            <p:spPr>
              <a:xfrm>
                <a:off x="608925" y="1804200"/>
                <a:ext cx="875" cy="625"/>
              </a:xfrm>
              <a:custGeom>
                <a:avLst/>
                <a:gdLst/>
                <a:ahLst/>
                <a:cxnLst/>
                <a:rect l="l" t="t" r="r" b="b"/>
                <a:pathLst>
                  <a:path w="35" h="25" extrusionOk="0">
                    <a:moveTo>
                      <a:pt x="35" y="0"/>
                    </a:moveTo>
                    <a:lnTo>
                      <a:pt x="0" y="21"/>
                    </a:lnTo>
                    <a:cubicBezTo>
                      <a:pt x="4" y="24"/>
                      <a:pt x="7" y="25"/>
                      <a:pt x="9" y="25"/>
                    </a:cubicBezTo>
                    <a:cubicBezTo>
                      <a:pt x="19" y="25"/>
                      <a:pt x="24" y="11"/>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25" name="Google Shape;11625;p51"/>
              <p:cNvSpPr/>
              <p:nvPr/>
            </p:nvSpPr>
            <p:spPr>
              <a:xfrm>
                <a:off x="657125" y="1787100"/>
                <a:ext cx="1350" cy="375"/>
              </a:xfrm>
              <a:custGeom>
                <a:avLst/>
                <a:gdLst/>
                <a:ahLst/>
                <a:cxnLst/>
                <a:rect l="l" t="t" r="r" b="b"/>
                <a:pathLst>
                  <a:path w="54" h="15" extrusionOk="0">
                    <a:moveTo>
                      <a:pt x="38" y="0"/>
                    </a:moveTo>
                    <a:cubicBezTo>
                      <a:pt x="24" y="3"/>
                      <a:pt x="12" y="7"/>
                      <a:pt x="1" y="14"/>
                    </a:cubicBezTo>
                    <a:cubicBezTo>
                      <a:pt x="10" y="14"/>
                      <a:pt x="20" y="15"/>
                      <a:pt x="28" y="15"/>
                    </a:cubicBezTo>
                    <a:cubicBezTo>
                      <a:pt x="44" y="15"/>
                      <a:pt x="53" y="13"/>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26" name="Google Shape;11626;p51"/>
              <p:cNvSpPr/>
              <p:nvPr/>
            </p:nvSpPr>
            <p:spPr>
              <a:xfrm>
                <a:off x="623400" y="1800300"/>
                <a:ext cx="425" cy="450"/>
              </a:xfrm>
              <a:custGeom>
                <a:avLst/>
                <a:gdLst/>
                <a:ahLst/>
                <a:cxnLst/>
                <a:rect l="l" t="t" r="r" b="b"/>
                <a:pathLst>
                  <a:path w="17" h="18" extrusionOk="0">
                    <a:moveTo>
                      <a:pt x="17" y="1"/>
                    </a:moveTo>
                    <a:cubicBezTo>
                      <a:pt x="10" y="3"/>
                      <a:pt x="5" y="10"/>
                      <a:pt x="1" y="17"/>
                    </a:cubicBezTo>
                    <a:cubicBezTo>
                      <a:pt x="10" y="12"/>
                      <a:pt x="15"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27" name="Google Shape;11627;p51"/>
              <p:cNvSpPr/>
              <p:nvPr/>
            </p:nvSpPr>
            <p:spPr>
              <a:xfrm>
                <a:off x="656375" y="1787450"/>
                <a:ext cx="775" cy="600"/>
              </a:xfrm>
              <a:custGeom>
                <a:avLst/>
                <a:gdLst/>
                <a:ahLst/>
                <a:cxnLst/>
                <a:rect l="l" t="t" r="r" b="b"/>
                <a:pathLst>
                  <a:path w="31" h="24" extrusionOk="0">
                    <a:moveTo>
                      <a:pt x="31" y="0"/>
                    </a:moveTo>
                    <a:cubicBezTo>
                      <a:pt x="12" y="0"/>
                      <a:pt x="1" y="2"/>
                      <a:pt x="17" y="23"/>
                    </a:cubicBezTo>
                    <a:lnTo>
                      <a:pt x="26" y="23"/>
                    </a:lnTo>
                    <a:cubicBezTo>
                      <a:pt x="24" y="16"/>
                      <a:pt x="26" y="7"/>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28" name="Google Shape;11628;p51"/>
              <p:cNvSpPr/>
              <p:nvPr/>
            </p:nvSpPr>
            <p:spPr>
              <a:xfrm>
                <a:off x="588275" y="1780200"/>
                <a:ext cx="100" cy="150"/>
              </a:xfrm>
              <a:custGeom>
                <a:avLst/>
                <a:gdLst/>
                <a:ahLst/>
                <a:cxnLst/>
                <a:rect l="l" t="t" r="r" b="b"/>
                <a:pathLst>
                  <a:path w="4" h="6" extrusionOk="0">
                    <a:moveTo>
                      <a:pt x="3" y="0"/>
                    </a:moveTo>
                    <a:cubicBezTo>
                      <a:pt x="1" y="5"/>
                      <a:pt x="1" y="5"/>
                      <a:pt x="3" y="5"/>
                    </a:cubicBezTo>
                    <a:cubicBezTo>
                      <a:pt x="3" y="3"/>
                      <a:pt x="3" y="3"/>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29" name="Google Shape;11629;p51"/>
              <p:cNvSpPr/>
              <p:nvPr/>
            </p:nvSpPr>
            <p:spPr>
              <a:xfrm>
                <a:off x="584925" y="1768250"/>
                <a:ext cx="425" cy="150"/>
              </a:xfrm>
              <a:custGeom>
                <a:avLst/>
                <a:gdLst/>
                <a:ahLst/>
                <a:cxnLst/>
                <a:rect l="l" t="t" r="r" b="b"/>
                <a:pathLst>
                  <a:path w="17" h="6" extrusionOk="0">
                    <a:moveTo>
                      <a:pt x="0" y="1"/>
                    </a:moveTo>
                    <a:cubicBezTo>
                      <a:pt x="5" y="3"/>
                      <a:pt x="10" y="3"/>
                      <a:pt x="17" y="5"/>
                    </a:cubicBezTo>
                    <a:cubicBezTo>
                      <a:pt x="14" y="3"/>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30" name="Google Shape;11630;p51"/>
              <p:cNvSpPr/>
              <p:nvPr/>
            </p:nvSpPr>
            <p:spPr>
              <a:xfrm>
                <a:off x="661725" y="1781225"/>
                <a:ext cx="100" cy="150"/>
              </a:xfrm>
              <a:custGeom>
                <a:avLst/>
                <a:gdLst/>
                <a:ahLst/>
                <a:cxnLst/>
                <a:rect l="l" t="t" r="r" b="b"/>
                <a:pathLst>
                  <a:path w="4" h="6" extrusionOk="0">
                    <a:moveTo>
                      <a:pt x="3" y="0"/>
                    </a:moveTo>
                    <a:cubicBezTo>
                      <a:pt x="2" y="0"/>
                      <a:pt x="1" y="3"/>
                      <a:pt x="2" y="6"/>
                    </a:cubicBez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31" name="Google Shape;11631;p51"/>
              <p:cNvSpPr/>
              <p:nvPr/>
            </p:nvSpPr>
            <p:spPr>
              <a:xfrm>
                <a:off x="665250" y="1782750"/>
                <a:ext cx="300" cy="375"/>
              </a:xfrm>
              <a:custGeom>
                <a:avLst/>
                <a:gdLst/>
                <a:ahLst/>
                <a:cxnLst/>
                <a:rect l="l" t="t" r="r" b="b"/>
                <a:pathLst>
                  <a:path w="12" h="15" extrusionOk="0">
                    <a:moveTo>
                      <a:pt x="0" y="0"/>
                    </a:moveTo>
                    <a:lnTo>
                      <a:pt x="0" y="0"/>
                    </a:lnTo>
                    <a:cubicBezTo>
                      <a:pt x="3" y="7"/>
                      <a:pt x="7" y="12"/>
                      <a:pt x="12" y="14"/>
                    </a:cubicBezTo>
                    <a:cubicBezTo>
                      <a:pt x="7" y="12"/>
                      <a:pt x="5"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32" name="Google Shape;11632;p51"/>
              <p:cNvSpPr/>
              <p:nvPr/>
            </p:nvSpPr>
            <p:spPr>
              <a:xfrm>
                <a:off x="660275" y="1792650"/>
                <a:ext cx="150" cy="125"/>
              </a:xfrm>
              <a:custGeom>
                <a:avLst/>
                <a:gdLst/>
                <a:ahLst/>
                <a:cxnLst/>
                <a:rect l="l" t="t" r="r" b="b"/>
                <a:pathLst>
                  <a:path w="6" h="5" extrusionOk="0">
                    <a:moveTo>
                      <a:pt x="0" y="1"/>
                    </a:moveTo>
                    <a:cubicBezTo>
                      <a:pt x="2" y="3"/>
                      <a:pt x="5" y="4"/>
                      <a:pt x="5" y="4"/>
                    </a:cubicBezTo>
                    <a:cubicBezTo>
                      <a:pt x="6"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33" name="Google Shape;11633;p51"/>
              <p:cNvSpPr/>
              <p:nvPr/>
            </p:nvSpPr>
            <p:spPr>
              <a:xfrm>
                <a:off x="661950" y="1780925"/>
                <a:ext cx="200" cy="225"/>
              </a:xfrm>
              <a:custGeom>
                <a:avLst/>
                <a:gdLst/>
                <a:ahLst/>
                <a:cxnLst/>
                <a:rect l="l" t="t" r="r" b="b"/>
                <a:pathLst>
                  <a:path w="8" h="9" extrusionOk="0">
                    <a:moveTo>
                      <a:pt x="3" y="0"/>
                    </a:moveTo>
                    <a:cubicBezTo>
                      <a:pt x="2" y="0"/>
                      <a:pt x="0" y="2"/>
                      <a:pt x="0" y="8"/>
                    </a:cubicBezTo>
                    <a:lnTo>
                      <a:pt x="7" y="4"/>
                    </a:lnTo>
                    <a:cubicBezTo>
                      <a:pt x="6" y="2"/>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34" name="Google Shape;11634;p51"/>
              <p:cNvSpPr/>
              <p:nvPr/>
            </p:nvSpPr>
            <p:spPr>
              <a:xfrm>
                <a:off x="661550" y="1781350"/>
                <a:ext cx="350" cy="275"/>
              </a:xfrm>
              <a:custGeom>
                <a:avLst/>
                <a:gdLst/>
                <a:ahLst/>
                <a:cxnLst/>
                <a:rect l="l" t="t" r="r" b="b"/>
                <a:pathLst>
                  <a:path w="14" h="11" extrusionOk="0">
                    <a:moveTo>
                      <a:pt x="9" y="1"/>
                    </a:moveTo>
                    <a:lnTo>
                      <a:pt x="0" y="10"/>
                    </a:lnTo>
                    <a:cubicBezTo>
                      <a:pt x="5" y="8"/>
                      <a:pt x="9" y="3"/>
                      <a:pt x="14" y="3"/>
                    </a:cubicBezTo>
                    <a:cubicBezTo>
                      <a:pt x="12" y="3"/>
                      <a:pt x="9" y="3"/>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35" name="Google Shape;11635;p51"/>
              <p:cNvSpPr/>
              <p:nvPr/>
            </p:nvSpPr>
            <p:spPr>
              <a:xfrm>
                <a:off x="600575" y="1790100"/>
                <a:ext cx="425" cy="100"/>
              </a:xfrm>
              <a:custGeom>
                <a:avLst/>
                <a:gdLst/>
                <a:ahLst/>
                <a:cxnLst/>
                <a:rect l="l" t="t" r="r" b="b"/>
                <a:pathLst>
                  <a:path w="17" h="4" extrusionOk="0">
                    <a:moveTo>
                      <a:pt x="16" y="1"/>
                    </a:moveTo>
                    <a:cubicBezTo>
                      <a:pt x="0" y="1"/>
                      <a:pt x="3" y="3"/>
                      <a:pt x="14" y="3"/>
                    </a:cubicBezTo>
                    <a:cubicBezTo>
                      <a:pt x="14" y="3"/>
                      <a:pt x="1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36" name="Google Shape;11636;p51"/>
              <p:cNvSpPr/>
              <p:nvPr/>
            </p:nvSpPr>
            <p:spPr>
              <a:xfrm>
                <a:off x="649600" y="1806225"/>
                <a:ext cx="25" cy="75"/>
              </a:xfrm>
              <a:custGeom>
                <a:avLst/>
                <a:gdLst/>
                <a:ahLst/>
                <a:cxnLst/>
                <a:rect l="l" t="t" r="r" b="b"/>
                <a:pathLst>
                  <a:path w="1" h="3" extrusionOk="0">
                    <a:moveTo>
                      <a:pt x="0" y="3"/>
                    </a:moveTo>
                    <a:cubicBezTo>
                      <a:pt x="0" y="3"/>
                      <a:pt x="0" y="0"/>
                      <a:pt x="0" y="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37" name="Google Shape;11637;p51"/>
              <p:cNvSpPr/>
              <p:nvPr/>
            </p:nvSpPr>
            <p:spPr>
              <a:xfrm>
                <a:off x="648100" y="1804125"/>
                <a:ext cx="1525" cy="3150"/>
              </a:xfrm>
              <a:custGeom>
                <a:avLst/>
                <a:gdLst/>
                <a:ahLst/>
                <a:cxnLst/>
                <a:rect l="l" t="t" r="r" b="b"/>
                <a:pathLst>
                  <a:path w="61" h="126" extrusionOk="0">
                    <a:moveTo>
                      <a:pt x="0" y="1"/>
                    </a:moveTo>
                    <a:lnTo>
                      <a:pt x="42" y="126"/>
                    </a:lnTo>
                    <a:cubicBezTo>
                      <a:pt x="36" y="90"/>
                      <a:pt x="41" y="83"/>
                      <a:pt x="51" y="83"/>
                    </a:cubicBezTo>
                    <a:cubicBezTo>
                      <a:pt x="54" y="83"/>
                      <a:pt x="57" y="84"/>
                      <a:pt x="60" y="84"/>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38" name="Google Shape;11638;p51"/>
              <p:cNvSpPr/>
              <p:nvPr/>
            </p:nvSpPr>
            <p:spPr>
              <a:xfrm>
                <a:off x="580975" y="1767850"/>
                <a:ext cx="85725" cy="45000"/>
              </a:xfrm>
              <a:custGeom>
                <a:avLst/>
                <a:gdLst/>
                <a:ahLst/>
                <a:cxnLst/>
                <a:rect l="l" t="t" r="r" b="b"/>
                <a:pathLst>
                  <a:path w="3429" h="1800" extrusionOk="0">
                    <a:moveTo>
                      <a:pt x="212" y="212"/>
                    </a:moveTo>
                    <a:lnTo>
                      <a:pt x="188" y="272"/>
                    </a:lnTo>
                    <a:cubicBezTo>
                      <a:pt x="179" y="260"/>
                      <a:pt x="165" y="274"/>
                      <a:pt x="168" y="253"/>
                    </a:cubicBezTo>
                    <a:cubicBezTo>
                      <a:pt x="184" y="239"/>
                      <a:pt x="200" y="228"/>
                      <a:pt x="212" y="212"/>
                    </a:cubicBezTo>
                    <a:close/>
                    <a:moveTo>
                      <a:pt x="761" y="395"/>
                    </a:moveTo>
                    <a:cubicBezTo>
                      <a:pt x="760" y="396"/>
                      <a:pt x="759" y="398"/>
                      <a:pt x="758" y="399"/>
                    </a:cubicBezTo>
                    <a:lnTo>
                      <a:pt x="758" y="399"/>
                    </a:lnTo>
                    <a:cubicBezTo>
                      <a:pt x="759" y="398"/>
                      <a:pt x="760" y="396"/>
                      <a:pt x="761" y="395"/>
                    </a:cubicBezTo>
                    <a:close/>
                    <a:moveTo>
                      <a:pt x="341" y="533"/>
                    </a:moveTo>
                    <a:lnTo>
                      <a:pt x="341" y="534"/>
                    </a:lnTo>
                    <a:cubicBezTo>
                      <a:pt x="341" y="533"/>
                      <a:pt x="341" y="533"/>
                      <a:pt x="341" y="533"/>
                    </a:cubicBezTo>
                    <a:close/>
                    <a:moveTo>
                      <a:pt x="3253" y="543"/>
                    </a:moveTo>
                    <a:cubicBezTo>
                      <a:pt x="3253" y="544"/>
                      <a:pt x="3254" y="545"/>
                      <a:pt x="3254" y="545"/>
                    </a:cubicBezTo>
                    <a:cubicBezTo>
                      <a:pt x="3254" y="545"/>
                      <a:pt x="3254" y="544"/>
                      <a:pt x="3253" y="543"/>
                    </a:cubicBezTo>
                    <a:close/>
                    <a:moveTo>
                      <a:pt x="556" y="630"/>
                    </a:moveTo>
                    <a:cubicBezTo>
                      <a:pt x="555" y="631"/>
                      <a:pt x="554" y="631"/>
                      <a:pt x="552" y="631"/>
                    </a:cubicBezTo>
                    <a:lnTo>
                      <a:pt x="557" y="631"/>
                    </a:lnTo>
                    <a:cubicBezTo>
                      <a:pt x="557" y="631"/>
                      <a:pt x="556" y="631"/>
                      <a:pt x="556" y="630"/>
                    </a:cubicBezTo>
                    <a:close/>
                    <a:moveTo>
                      <a:pt x="3188" y="638"/>
                    </a:moveTo>
                    <a:cubicBezTo>
                      <a:pt x="3179" y="640"/>
                      <a:pt x="3176" y="641"/>
                      <a:pt x="3176" y="641"/>
                    </a:cubicBezTo>
                    <a:cubicBezTo>
                      <a:pt x="3176" y="641"/>
                      <a:pt x="3182" y="639"/>
                      <a:pt x="3188" y="638"/>
                    </a:cubicBezTo>
                    <a:close/>
                    <a:moveTo>
                      <a:pt x="981" y="682"/>
                    </a:moveTo>
                    <a:lnTo>
                      <a:pt x="977" y="694"/>
                    </a:lnTo>
                    <a:cubicBezTo>
                      <a:pt x="958" y="687"/>
                      <a:pt x="970" y="684"/>
                      <a:pt x="981" y="682"/>
                    </a:cubicBezTo>
                    <a:close/>
                    <a:moveTo>
                      <a:pt x="713" y="939"/>
                    </a:moveTo>
                    <a:cubicBezTo>
                      <a:pt x="713" y="939"/>
                      <a:pt x="713" y="939"/>
                      <a:pt x="712" y="939"/>
                    </a:cubicBezTo>
                    <a:cubicBezTo>
                      <a:pt x="713" y="939"/>
                      <a:pt x="713" y="939"/>
                      <a:pt x="713" y="939"/>
                    </a:cubicBezTo>
                    <a:close/>
                    <a:moveTo>
                      <a:pt x="2734" y="1125"/>
                    </a:moveTo>
                    <a:cubicBezTo>
                      <a:pt x="2741" y="1130"/>
                      <a:pt x="2748" y="1132"/>
                      <a:pt x="2755" y="1134"/>
                    </a:cubicBezTo>
                    <a:cubicBezTo>
                      <a:pt x="2748" y="1130"/>
                      <a:pt x="2741" y="1127"/>
                      <a:pt x="2734" y="1125"/>
                    </a:cubicBezTo>
                    <a:close/>
                    <a:moveTo>
                      <a:pt x="810" y="1133"/>
                    </a:moveTo>
                    <a:cubicBezTo>
                      <a:pt x="811" y="1135"/>
                      <a:pt x="813" y="1136"/>
                      <a:pt x="814" y="1137"/>
                    </a:cubicBezTo>
                    <a:cubicBezTo>
                      <a:pt x="813" y="1135"/>
                      <a:pt x="812" y="1134"/>
                      <a:pt x="810" y="1133"/>
                    </a:cubicBezTo>
                    <a:close/>
                    <a:moveTo>
                      <a:pt x="2689" y="1274"/>
                    </a:moveTo>
                    <a:cubicBezTo>
                      <a:pt x="2690" y="1278"/>
                      <a:pt x="2692" y="1281"/>
                      <a:pt x="2694" y="1285"/>
                    </a:cubicBezTo>
                    <a:cubicBezTo>
                      <a:pt x="2690" y="1279"/>
                      <a:pt x="2686" y="1276"/>
                      <a:pt x="2689" y="1274"/>
                    </a:cubicBezTo>
                    <a:close/>
                    <a:moveTo>
                      <a:pt x="2819" y="1492"/>
                    </a:moveTo>
                    <a:cubicBezTo>
                      <a:pt x="2820" y="1493"/>
                      <a:pt x="2821" y="1493"/>
                      <a:pt x="2822" y="1494"/>
                    </a:cubicBezTo>
                    <a:cubicBezTo>
                      <a:pt x="2821" y="1493"/>
                      <a:pt x="2820" y="1492"/>
                      <a:pt x="2819" y="1492"/>
                    </a:cubicBezTo>
                    <a:close/>
                    <a:moveTo>
                      <a:pt x="2273" y="1599"/>
                    </a:moveTo>
                    <a:cubicBezTo>
                      <a:pt x="2276" y="1599"/>
                      <a:pt x="2281" y="1602"/>
                      <a:pt x="2286" y="1607"/>
                    </a:cubicBezTo>
                    <a:cubicBezTo>
                      <a:pt x="2286" y="1612"/>
                      <a:pt x="2283" y="1614"/>
                      <a:pt x="2281" y="1614"/>
                    </a:cubicBezTo>
                    <a:cubicBezTo>
                      <a:pt x="2277" y="1614"/>
                      <a:pt x="2271" y="1609"/>
                      <a:pt x="2266" y="1603"/>
                    </a:cubicBezTo>
                    <a:cubicBezTo>
                      <a:pt x="2267" y="1601"/>
                      <a:pt x="2270" y="1599"/>
                      <a:pt x="2273" y="1599"/>
                    </a:cubicBezTo>
                    <a:close/>
                    <a:moveTo>
                      <a:pt x="1568" y="1628"/>
                    </a:moveTo>
                    <a:lnTo>
                      <a:pt x="1568" y="1628"/>
                    </a:lnTo>
                    <a:cubicBezTo>
                      <a:pt x="1569" y="1629"/>
                      <a:pt x="1570" y="1630"/>
                      <a:pt x="1571" y="1630"/>
                    </a:cubicBezTo>
                    <a:cubicBezTo>
                      <a:pt x="1572" y="1630"/>
                      <a:pt x="1573" y="1629"/>
                      <a:pt x="1573" y="1629"/>
                    </a:cubicBezTo>
                    <a:lnTo>
                      <a:pt x="1573" y="1629"/>
                    </a:lnTo>
                    <a:lnTo>
                      <a:pt x="1568" y="1628"/>
                    </a:lnTo>
                    <a:close/>
                    <a:moveTo>
                      <a:pt x="2363" y="1651"/>
                    </a:moveTo>
                    <a:cubicBezTo>
                      <a:pt x="2363" y="1651"/>
                      <a:pt x="2364" y="1651"/>
                      <a:pt x="2364" y="1651"/>
                    </a:cubicBezTo>
                    <a:lnTo>
                      <a:pt x="2364" y="1651"/>
                    </a:lnTo>
                    <a:cubicBezTo>
                      <a:pt x="2364" y="1651"/>
                      <a:pt x="2363" y="1651"/>
                      <a:pt x="2363" y="1651"/>
                    </a:cubicBezTo>
                    <a:close/>
                    <a:moveTo>
                      <a:pt x="1698" y="1681"/>
                    </a:moveTo>
                    <a:cubicBezTo>
                      <a:pt x="1699" y="1683"/>
                      <a:pt x="1701" y="1685"/>
                      <a:pt x="1703" y="1685"/>
                    </a:cubicBezTo>
                    <a:lnTo>
                      <a:pt x="1703" y="1685"/>
                    </a:lnTo>
                    <a:cubicBezTo>
                      <a:pt x="1701" y="1683"/>
                      <a:pt x="1700" y="1682"/>
                      <a:pt x="1698" y="1681"/>
                    </a:cubicBezTo>
                    <a:close/>
                    <a:moveTo>
                      <a:pt x="198" y="1"/>
                    </a:moveTo>
                    <a:lnTo>
                      <a:pt x="198" y="1"/>
                    </a:lnTo>
                    <a:cubicBezTo>
                      <a:pt x="199" y="23"/>
                      <a:pt x="194" y="29"/>
                      <a:pt x="187" y="29"/>
                    </a:cubicBezTo>
                    <a:cubicBezTo>
                      <a:pt x="184" y="29"/>
                      <a:pt x="180" y="28"/>
                      <a:pt x="177" y="26"/>
                    </a:cubicBezTo>
                    <a:lnTo>
                      <a:pt x="177" y="26"/>
                    </a:lnTo>
                    <a:cubicBezTo>
                      <a:pt x="181" y="35"/>
                      <a:pt x="161" y="56"/>
                      <a:pt x="151" y="75"/>
                    </a:cubicBezTo>
                    <a:lnTo>
                      <a:pt x="130" y="5"/>
                    </a:lnTo>
                    <a:cubicBezTo>
                      <a:pt x="121" y="18"/>
                      <a:pt x="113" y="22"/>
                      <a:pt x="105" y="22"/>
                    </a:cubicBezTo>
                    <a:cubicBezTo>
                      <a:pt x="94" y="22"/>
                      <a:pt x="84" y="14"/>
                      <a:pt x="74" y="14"/>
                    </a:cubicBezTo>
                    <a:cubicBezTo>
                      <a:pt x="67" y="14"/>
                      <a:pt x="60" y="18"/>
                      <a:pt x="52" y="31"/>
                    </a:cubicBezTo>
                    <a:lnTo>
                      <a:pt x="70" y="31"/>
                    </a:lnTo>
                    <a:cubicBezTo>
                      <a:pt x="24" y="75"/>
                      <a:pt x="38" y="161"/>
                      <a:pt x="1" y="228"/>
                    </a:cubicBezTo>
                    <a:cubicBezTo>
                      <a:pt x="8" y="221"/>
                      <a:pt x="13" y="218"/>
                      <a:pt x="17" y="218"/>
                    </a:cubicBezTo>
                    <a:cubicBezTo>
                      <a:pt x="29" y="218"/>
                      <a:pt x="28" y="250"/>
                      <a:pt x="35" y="272"/>
                    </a:cubicBezTo>
                    <a:cubicBezTo>
                      <a:pt x="47" y="260"/>
                      <a:pt x="56" y="249"/>
                      <a:pt x="66" y="235"/>
                    </a:cubicBezTo>
                    <a:lnTo>
                      <a:pt x="61" y="232"/>
                    </a:lnTo>
                    <a:cubicBezTo>
                      <a:pt x="76" y="221"/>
                      <a:pt x="85" y="216"/>
                      <a:pt x="90" y="216"/>
                    </a:cubicBezTo>
                    <a:cubicBezTo>
                      <a:pt x="104" y="216"/>
                      <a:pt x="90" y="249"/>
                      <a:pt x="75" y="279"/>
                    </a:cubicBezTo>
                    <a:cubicBezTo>
                      <a:pt x="77" y="276"/>
                      <a:pt x="79" y="274"/>
                      <a:pt x="84" y="270"/>
                    </a:cubicBezTo>
                    <a:lnTo>
                      <a:pt x="84" y="270"/>
                    </a:lnTo>
                    <a:cubicBezTo>
                      <a:pt x="84" y="288"/>
                      <a:pt x="66" y="290"/>
                      <a:pt x="61" y="307"/>
                    </a:cubicBezTo>
                    <a:cubicBezTo>
                      <a:pt x="73" y="293"/>
                      <a:pt x="83" y="287"/>
                      <a:pt x="91" y="287"/>
                    </a:cubicBezTo>
                    <a:cubicBezTo>
                      <a:pt x="98" y="287"/>
                      <a:pt x="104" y="292"/>
                      <a:pt x="110" y="302"/>
                    </a:cubicBezTo>
                    <a:lnTo>
                      <a:pt x="103" y="309"/>
                    </a:lnTo>
                    <a:cubicBezTo>
                      <a:pt x="158" y="327"/>
                      <a:pt x="163" y="367"/>
                      <a:pt x="202" y="416"/>
                    </a:cubicBezTo>
                    <a:lnTo>
                      <a:pt x="221" y="381"/>
                    </a:lnTo>
                    <a:cubicBezTo>
                      <a:pt x="228" y="392"/>
                      <a:pt x="223" y="404"/>
                      <a:pt x="223" y="416"/>
                    </a:cubicBezTo>
                    <a:cubicBezTo>
                      <a:pt x="270" y="374"/>
                      <a:pt x="195" y="392"/>
                      <a:pt x="242" y="348"/>
                    </a:cubicBezTo>
                    <a:lnTo>
                      <a:pt x="242" y="348"/>
                    </a:lnTo>
                    <a:cubicBezTo>
                      <a:pt x="214" y="420"/>
                      <a:pt x="323" y="399"/>
                      <a:pt x="279" y="476"/>
                    </a:cubicBezTo>
                    <a:cubicBezTo>
                      <a:pt x="281" y="477"/>
                      <a:pt x="282" y="478"/>
                      <a:pt x="284" y="478"/>
                    </a:cubicBezTo>
                    <a:cubicBezTo>
                      <a:pt x="295" y="478"/>
                      <a:pt x="302" y="448"/>
                      <a:pt x="313" y="448"/>
                    </a:cubicBezTo>
                    <a:cubicBezTo>
                      <a:pt x="314" y="448"/>
                      <a:pt x="316" y="449"/>
                      <a:pt x="318" y="450"/>
                    </a:cubicBezTo>
                    <a:lnTo>
                      <a:pt x="307" y="471"/>
                    </a:lnTo>
                    <a:lnTo>
                      <a:pt x="307" y="471"/>
                    </a:lnTo>
                    <a:lnTo>
                      <a:pt x="330" y="450"/>
                    </a:lnTo>
                    <a:lnTo>
                      <a:pt x="330" y="450"/>
                    </a:lnTo>
                    <a:cubicBezTo>
                      <a:pt x="339" y="462"/>
                      <a:pt x="325" y="490"/>
                      <a:pt x="314" y="506"/>
                    </a:cubicBezTo>
                    <a:cubicBezTo>
                      <a:pt x="314" y="504"/>
                      <a:pt x="312" y="504"/>
                      <a:pt x="310" y="504"/>
                    </a:cubicBezTo>
                    <a:cubicBezTo>
                      <a:pt x="307" y="504"/>
                      <a:pt x="300" y="506"/>
                      <a:pt x="297" y="506"/>
                    </a:cubicBezTo>
                    <a:cubicBezTo>
                      <a:pt x="293" y="535"/>
                      <a:pt x="336" y="526"/>
                      <a:pt x="341" y="533"/>
                    </a:cubicBezTo>
                    <a:lnTo>
                      <a:pt x="341" y="533"/>
                    </a:lnTo>
                    <a:lnTo>
                      <a:pt x="334" y="511"/>
                    </a:lnTo>
                    <a:lnTo>
                      <a:pt x="334" y="511"/>
                    </a:lnTo>
                    <a:cubicBezTo>
                      <a:pt x="392" y="527"/>
                      <a:pt x="423" y="589"/>
                      <a:pt x="494" y="589"/>
                    </a:cubicBezTo>
                    <a:lnTo>
                      <a:pt x="506" y="576"/>
                    </a:lnTo>
                    <a:cubicBezTo>
                      <a:pt x="561" y="578"/>
                      <a:pt x="516" y="610"/>
                      <a:pt x="556" y="630"/>
                    </a:cubicBezTo>
                    <a:lnTo>
                      <a:pt x="556" y="630"/>
                    </a:lnTo>
                    <a:cubicBezTo>
                      <a:pt x="562" y="629"/>
                      <a:pt x="569" y="628"/>
                      <a:pt x="574" y="628"/>
                    </a:cubicBezTo>
                    <a:cubicBezTo>
                      <a:pt x="584" y="628"/>
                      <a:pt x="592" y="631"/>
                      <a:pt x="596" y="638"/>
                    </a:cubicBezTo>
                    <a:cubicBezTo>
                      <a:pt x="571" y="645"/>
                      <a:pt x="578" y="680"/>
                      <a:pt x="550" y="684"/>
                    </a:cubicBezTo>
                    <a:cubicBezTo>
                      <a:pt x="564" y="687"/>
                      <a:pt x="573" y="688"/>
                      <a:pt x="580" y="688"/>
                    </a:cubicBezTo>
                    <a:cubicBezTo>
                      <a:pt x="603" y="688"/>
                      <a:pt x="603" y="677"/>
                      <a:pt x="659" y="661"/>
                    </a:cubicBezTo>
                    <a:lnTo>
                      <a:pt x="659" y="661"/>
                    </a:lnTo>
                    <a:lnTo>
                      <a:pt x="640" y="684"/>
                    </a:lnTo>
                    <a:cubicBezTo>
                      <a:pt x="658" y="679"/>
                      <a:pt x="669" y="674"/>
                      <a:pt x="680" y="674"/>
                    </a:cubicBezTo>
                    <a:cubicBezTo>
                      <a:pt x="686" y="674"/>
                      <a:pt x="693" y="676"/>
                      <a:pt x="701" y="680"/>
                    </a:cubicBezTo>
                    <a:cubicBezTo>
                      <a:pt x="668" y="680"/>
                      <a:pt x="673" y="719"/>
                      <a:pt x="631" y="724"/>
                    </a:cubicBezTo>
                    <a:cubicBezTo>
                      <a:pt x="608" y="798"/>
                      <a:pt x="731" y="740"/>
                      <a:pt x="664" y="812"/>
                    </a:cubicBezTo>
                    <a:cubicBezTo>
                      <a:pt x="747" y="782"/>
                      <a:pt x="678" y="754"/>
                      <a:pt x="701" y="754"/>
                    </a:cubicBezTo>
                    <a:cubicBezTo>
                      <a:pt x="709" y="741"/>
                      <a:pt x="725" y="735"/>
                      <a:pt x="740" y="735"/>
                    </a:cubicBezTo>
                    <a:cubicBezTo>
                      <a:pt x="753" y="735"/>
                      <a:pt x="765" y="740"/>
                      <a:pt x="766" y="749"/>
                    </a:cubicBezTo>
                    <a:cubicBezTo>
                      <a:pt x="775" y="761"/>
                      <a:pt x="692" y="826"/>
                      <a:pt x="711" y="857"/>
                    </a:cubicBezTo>
                    <a:lnTo>
                      <a:pt x="711" y="857"/>
                    </a:lnTo>
                    <a:cubicBezTo>
                      <a:pt x="710" y="856"/>
                      <a:pt x="709" y="856"/>
                      <a:pt x="708" y="856"/>
                    </a:cubicBezTo>
                    <a:cubicBezTo>
                      <a:pt x="706" y="856"/>
                      <a:pt x="704" y="856"/>
                      <a:pt x="703" y="854"/>
                    </a:cubicBezTo>
                    <a:lnTo>
                      <a:pt x="703" y="854"/>
                    </a:lnTo>
                    <a:cubicBezTo>
                      <a:pt x="691" y="877"/>
                      <a:pt x="745" y="861"/>
                      <a:pt x="722" y="893"/>
                    </a:cubicBezTo>
                    <a:cubicBezTo>
                      <a:pt x="732" y="890"/>
                      <a:pt x="738" y="889"/>
                      <a:pt x="742" y="889"/>
                    </a:cubicBezTo>
                    <a:cubicBezTo>
                      <a:pt x="753" y="889"/>
                      <a:pt x="751" y="896"/>
                      <a:pt x="759" y="896"/>
                    </a:cubicBezTo>
                    <a:cubicBezTo>
                      <a:pt x="764" y="896"/>
                      <a:pt x="772" y="893"/>
                      <a:pt x="791" y="884"/>
                    </a:cubicBezTo>
                    <a:lnTo>
                      <a:pt x="759" y="861"/>
                    </a:lnTo>
                    <a:lnTo>
                      <a:pt x="759" y="861"/>
                    </a:lnTo>
                    <a:cubicBezTo>
                      <a:pt x="764" y="863"/>
                      <a:pt x="772" y="863"/>
                      <a:pt x="781" y="863"/>
                    </a:cubicBezTo>
                    <a:cubicBezTo>
                      <a:pt x="789" y="863"/>
                      <a:pt x="798" y="863"/>
                      <a:pt x="807" y="863"/>
                    </a:cubicBezTo>
                    <a:cubicBezTo>
                      <a:pt x="832" y="863"/>
                      <a:pt x="854" y="866"/>
                      <a:pt x="845" y="893"/>
                    </a:cubicBezTo>
                    <a:cubicBezTo>
                      <a:pt x="831" y="898"/>
                      <a:pt x="814" y="898"/>
                      <a:pt x="800" y="898"/>
                    </a:cubicBezTo>
                    <a:cubicBezTo>
                      <a:pt x="789" y="916"/>
                      <a:pt x="821" y="905"/>
                      <a:pt x="810" y="926"/>
                    </a:cubicBezTo>
                    <a:cubicBezTo>
                      <a:pt x="798" y="931"/>
                      <a:pt x="789" y="933"/>
                      <a:pt x="782" y="933"/>
                    </a:cubicBezTo>
                    <a:cubicBezTo>
                      <a:pt x="758" y="933"/>
                      <a:pt x="763" y="904"/>
                      <a:pt x="728" y="904"/>
                    </a:cubicBezTo>
                    <a:cubicBezTo>
                      <a:pt x="726" y="904"/>
                      <a:pt x="723" y="904"/>
                      <a:pt x="719" y="905"/>
                    </a:cubicBezTo>
                    <a:cubicBezTo>
                      <a:pt x="701" y="926"/>
                      <a:pt x="781" y="914"/>
                      <a:pt x="713" y="939"/>
                    </a:cubicBezTo>
                    <a:lnTo>
                      <a:pt x="713" y="939"/>
                    </a:lnTo>
                    <a:cubicBezTo>
                      <a:pt x="730" y="933"/>
                      <a:pt x="740" y="931"/>
                      <a:pt x="747" y="931"/>
                    </a:cubicBezTo>
                    <a:cubicBezTo>
                      <a:pt x="758" y="931"/>
                      <a:pt x="760" y="937"/>
                      <a:pt x="761" y="944"/>
                    </a:cubicBezTo>
                    <a:cubicBezTo>
                      <a:pt x="761" y="954"/>
                      <a:pt x="763" y="970"/>
                      <a:pt x="790" y="970"/>
                    </a:cubicBezTo>
                    <a:cubicBezTo>
                      <a:pt x="793" y="970"/>
                      <a:pt x="796" y="970"/>
                      <a:pt x="800" y="970"/>
                    </a:cubicBezTo>
                    <a:lnTo>
                      <a:pt x="800" y="970"/>
                    </a:lnTo>
                    <a:lnTo>
                      <a:pt x="766" y="988"/>
                    </a:lnTo>
                    <a:cubicBezTo>
                      <a:pt x="775" y="988"/>
                      <a:pt x="796" y="988"/>
                      <a:pt x="800" y="995"/>
                    </a:cubicBezTo>
                    <a:lnTo>
                      <a:pt x="747" y="1009"/>
                    </a:lnTo>
                    <a:cubicBezTo>
                      <a:pt x="748" y="1009"/>
                      <a:pt x="749" y="1009"/>
                      <a:pt x="750" y="1009"/>
                    </a:cubicBezTo>
                    <a:cubicBezTo>
                      <a:pt x="796" y="1009"/>
                      <a:pt x="743" y="1067"/>
                      <a:pt x="777" y="1074"/>
                    </a:cubicBezTo>
                    <a:cubicBezTo>
                      <a:pt x="745" y="1035"/>
                      <a:pt x="810" y="1041"/>
                      <a:pt x="821" y="1009"/>
                    </a:cubicBezTo>
                    <a:lnTo>
                      <a:pt x="821" y="1009"/>
                    </a:lnTo>
                    <a:cubicBezTo>
                      <a:pt x="898" y="1027"/>
                      <a:pt x="763" y="1089"/>
                      <a:pt x="810" y="1133"/>
                    </a:cubicBezTo>
                    <a:lnTo>
                      <a:pt x="810" y="1133"/>
                    </a:lnTo>
                    <a:cubicBezTo>
                      <a:pt x="806" y="1124"/>
                      <a:pt x="816" y="1097"/>
                      <a:pt x="835" y="1097"/>
                    </a:cubicBezTo>
                    <a:cubicBezTo>
                      <a:pt x="838" y="1116"/>
                      <a:pt x="833" y="1137"/>
                      <a:pt x="824" y="1153"/>
                    </a:cubicBezTo>
                    <a:cubicBezTo>
                      <a:pt x="831" y="1159"/>
                      <a:pt x="837" y="1161"/>
                      <a:pt x="841" y="1161"/>
                    </a:cubicBezTo>
                    <a:cubicBezTo>
                      <a:pt x="859" y="1161"/>
                      <a:pt x="860" y="1123"/>
                      <a:pt x="884" y="1123"/>
                    </a:cubicBezTo>
                    <a:cubicBezTo>
                      <a:pt x="873" y="1139"/>
                      <a:pt x="875" y="1143"/>
                      <a:pt x="883" y="1143"/>
                    </a:cubicBezTo>
                    <a:cubicBezTo>
                      <a:pt x="895" y="1143"/>
                      <a:pt x="918" y="1134"/>
                      <a:pt x="934" y="1134"/>
                    </a:cubicBezTo>
                    <a:cubicBezTo>
                      <a:pt x="936" y="1134"/>
                      <a:pt x="938" y="1134"/>
                      <a:pt x="940" y="1134"/>
                    </a:cubicBezTo>
                    <a:lnTo>
                      <a:pt x="907" y="1157"/>
                    </a:lnTo>
                    <a:cubicBezTo>
                      <a:pt x="910" y="1171"/>
                      <a:pt x="917" y="1176"/>
                      <a:pt x="924" y="1176"/>
                    </a:cubicBezTo>
                    <a:cubicBezTo>
                      <a:pt x="940" y="1176"/>
                      <a:pt x="963" y="1153"/>
                      <a:pt x="976" y="1153"/>
                    </a:cubicBezTo>
                    <a:cubicBezTo>
                      <a:pt x="982" y="1153"/>
                      <a:pt x="987" y="1157"/>
                      <a:pt x="988" y="1169"/>
                    </a:cubicBezTo>
                    <a:lnTo>
                      <a:pt x="930" y="1190"/>
                    </a:lnTo>
                    <a:lnTo>
                      <a:pt x="958" y="1199"/>
                    </a:lnTo>
                    <a:lnTo>
                      <a:pt x="921" y="1225"/>
                    </a:lnTo>
                    <a:cubicBezTo>
                      <a:pt x="965" y="1225"/>
                      <a:pt x="965" y="1234"/>
                      <a:pt x="974" y="1262"/>
                    </a:cubicBezTo>
                    <a:cubicBezTo>
                      <a:pt x="987" y="1244"/>
                      <a:pt x="1014" y="1227"/>
                      <a:pt x="1032" y="1227"/>
                    </a:cubicBezTo>
                    <a:cubicBezTo>
                      <a:pt x="1038" y="1227"/>
                      <a:pt x="1043" y="1228"/>
                      <a:pt x="1046" y="1232"/>
                    </a:cubicBezTo>
                    <a:cubicBezTo>
                      <a:pt x="1042" y="1257"/>
                      <a:pt x="1014" y="1250"/>
                      <a:pt x="1042" y="1269"/>
                    </a:cubicBezTo>
                    <a:cubicBezTo>
                      <a:pt x="1029" y="1276"/>
                      <a:pt x="1014" y="1284"/>
                      <a:pt x="1006" y="1284"/>
                    </a:cubicBezTo>
                    <a:cubicBezTo>
                      <a:pt x="999" y="1284"/>
                      <a:pt x="997" y="1279"/>
                      <a:pt x="1004" y="1262"/>
                    </a:cubicBezTo>
                    <a:lnTo>
                      <a:pt x="1004" y="1262"/>
                    </a:lnTo>
                    <a:cubicBezTo>
                      <a:pt x="995" y="1271"/>
                      <a:pt x="981" y="1273"/>
                      <a:pt x="972" y="1283"/>
                    </a:cubicBezTo>
                    <a:cubicBezTo>
                      <a:pt x="963" y="1313"/>
                      <a:pt x="1000" y="1317"/>
                      <a:pt x="1009" y="1324"/>
                    </a:cubicBezTo>
                    <a:cubicBezTo>
                      <a:pt x="1004" y="1320"/>
                      <a:pt x="1004" y="1315"/>
                      <a:pt x="1004" y="1308"/>
                    </a:cubicBezTo>
                    <a:lnTo>
                      <a:pt x="1042" y="1306"/>
                    </a:lnTo>
                    <a:lnTo>
                      <a:pt x="1079" y="1301"/>
                    </a:lnTo>
                    <a:lnTo>
                      <a:pt x="1079" y="1301"/>
                    </a:lnTo>
                    <a:cubicBezTo>
                      <a:pt x="1074" y="1317"/>
                      <a:pt x="1062" y="1322"/>
                      <a:pt x="1051" y="1327"/>
                    </a:cubicBezTo>
                    <a:cubicBezTo>
                      <a:pt x="1052" y="1327"/>
                      <a:pt x="1054" y="1327"/>
                      <a:pt x="1056" y="1327"/>
                    </a:cubicBezTo>
                    <a:cubicBezTo>
                      <a:pt x="1063" y="1327"/>
                      <a:pt x="1072" y="1325"/>
                      <a:pt x="1081" y="1325"/>
                    </a:cubicBezTo>
                    <a:cubicBezTo>
                      <a:pt x="1085" y="1325"/>
                      <a:pt x="1089" y="1325"/>
                      <a:pt x="1093" y="1327"/>
                    </a:cubicBezTo>
                    <a:cubicBezTo>
                      <a:pt x="1069" y="1346"/>
                      <a:pt x="1048" y="1368"/>
                      <a:pt x="1025" y="1369"/>
                    </a:cubicBezTo>
                    <a:lnTo>
                      <a:pt x="1025" y="1369"/>
                    </a:lnTo>
                    <a:lnTo>
                      <a:pt x="1018" y="1368"/>
                    </a:lnTo>
                    <a:lnTo>
                      <a:pt x="1018" y="1368"/>
                    </a:lnTo>
                    <a:cubicBezTo>
                      <a:pt x="1020" y="1369"/>
                      <a:pt x="1022" y="1369"/>
                      <a:pt x="1024" y="1369"/>
                    </a:cubicBezTo>
                    <a:cubicBezTo>
                      <a:pt x="1025" y="1369"/>
                      <a:pt x="1025" y="1369"/>
                      <a:pt x="1025" y="1369"/>
                    </a:cubicBezTo>
                    <a:lnTo>
                      <a:pt x="1025" y="1369"/>
                    </a:lnTo>
                    <a:lnTo>
                      <a:pt x="1079" y="1373"/>
                    </a:lnTo>
                    <a:cubicBezTo>
                      <a:pt x="1072" y="1385"/>
                      <a:pt x="1072" y="1417"/>
                      <a:pt x="1058" y="1422"/>
                    </a:cubicBezTo>
                    <a:cubicBezTo>
                      <a:pt x="1061" y="1433"/>
                      <a:pt x="1074" y="1435"/>
                      <a:pt x="1089" y="1435"/>
                    </a:cubicBezTo>
                    <a:cubicBezTo>
                      <a:pt x="1099" y="1435"/>
                      <a:pt x="1110" y="1434"/>
                      <a:pt x="1120" y="1434"/>
                    </a:cubicBezTo>
                    <a:cubicBezTo>
                      <a:pt x="1139" y="1434"/>
                      <a:pt x="1155" y="1437"/>
                      <a:pt x="1160" y="1452"/>
                    </a:cubicBezTo>
                    <a:cubicBezTo>
                      <a:pt x="1167" y="1447"/>
                      <a:pt x="1174" y="1447"/>
                      <a:pt x="1181" y="1447"/>
                    </a:cubicBezTo>
                    <a:cubicBezTo>
                      <a:pt x="1199" y="1468"/>
                      <a:pt x="1199" y="1507"/>
                      <a:pt x="1244" y="1507"/>
                    </a:cubicBezTo>
                    <a:cubicBezTo>
                      <a:pt x="1249" y="1507"/>
                      <a:pt x="1255" y="1506"/>
                      <a:pt x="1262" y="1505"/>
                    </a:cubicBezTo>
                    <a:lnTo>
                      <a:pt x="1262" y="1505"/>
                    </a:lnTo>
                    <a:lnTo>
                      <a:pt x="1250" y="1563"/>
                    </a:lnTo>
                    <a:cubicBezTo>
                      <a:pt x="1251" y="1563"/>
                      <a:pt x="1252" y="1563"/>
                      <a:pt x="1253" y="1563"/>
                    </a:cubicBezTo>
                    <a:cubicBezTo>
                      <a:pt x="1280" y="1563"/>
                      <a:pt x="1267" y="1495"/>
                      <a:pt x="1313" y="1495"/>
                    </a:cubicBezTo>
                    <a:cubicBezTo>
                      <a:pt x="1315" y="1495"/>
                      <a:pt x="1317" y="1496"/>
                      <a:pt x="1320" y="1496"/>
                    </a:cubicBezTo>
                    <a:cubicBezTo>
                      <a:pt x="1359" y="1498"/>
                      <a:pt x="1304" y="1545"/>
                      <a:pt x="1306" y="1563"/>
                    </a:cubicBezTo>
                    <a:cubicBezTo>
                      <a:pt x="1325" y="1555"/>
                      <a:pt x="1353" y="1538"/>
                      <a:pt x="1374" y="1538"/>
                    </a:cubicBezTo>
                    <a:cubicBezTo>
                      <a:pt x="1388" y="1538"/>
                      <a:pt x="1398" y="1545"/>
                      <a:pt x="1401" y="1568"/>
                    </a:cubicBezTo>
                    <a:cubicBezTo>
                      <a:pt x="1398" y="1568"/>
                      <a:pt x="1396" y="1569"/>
                      <a:pt x="1394" y="1569"/>
                    </a:cubicBezTo>
                    <a:cubicBezTo>
                      <a:pt x="1384" y="1569"/>
                      <a:pt x="1380" y="1560"/>
                      <a:pt x="1371" y="1558"/>
                    </a:cubicBezTo>
                    <a:lnTo>
                      <a:pt x="1371" y="1558"/>
                    </a:lnTo>
                    <a:lnTo>
                      <a:pt x="1378" y="1598"/>
                    </a:lnTo>
                    <a:cubicBezTo>
                      <a:pt x="1322" y="1628"/>
                      <a:pt x="1310" y="1600"/>
                      <a:pt x="1308" y="1651"/>
                    </a:cubicBezTo>
                    <a:cubicBezTo>
                      <a:pt x="1326" y="1623"/>
                      <a:pt x="1342" y="1615"/>
                      <a:pt x="1357" y="1615"/>
                    </a:cubicBezTo>
                    <a:cubicBezTo>
                      <a:pt x="1376" y="1615"/>
                      <a:pt x="1394" y="1628"/>
                      <a:pt x="1413" y="1628"/>
                    </a:cubicBezTo>
                    <a:cubicBezTo>
                      <a:pt x="1428" y="1628"/>
                      <a:pt x="1444" y="1620"/>
                      <a:pt x="1461" y="1591"/>
                    </a:cubicBezTo>
                    <a:lnTo>
                      <a:pt x="1463" y="1619"/>
                    </a:lnTo>
                    <a:cubicBezTo>
                      <a:pt x="1463" y="1618"/>
                      <a:pt x="1462" y="1617"/>
                      <a:pt x="1461" y="1617"/>
                    </a:cubicBezTo>
                    <a:cubicBezTo>
                      <a:pt x="1459" y="1617"/>
                      <a:pt x="1457" y="1619"/>
                      <a:pt x="1455" y="1619"/>
                    </a:cubicBezTo>
                    <a:cubicBezTo>
                      <a:pt x="1455" y="1619"/>
                      <a:pt x="1455" y="1619"/>
                      <a:pt x="1454" y="1619"/>
                    </a:cubicBezTo>
                    <a:lnTo>
                      <a:pt x="1454" y="1619"/>
                    </a:lnTo>
                    <a:cubicBezTo>
                      <a:pt x="1455" y="1630"/>
                      <a:pt x="1458" y="1635"/>
                      <a:pt x="1462" y="1635"/>
                    </a:cubicBezTo>
                    <a:cubicBezTo>
                      <a:pt x="1477" y="1635"/>
                      <a:pt x="1507" y="1581"/>
                      <a:pt x="1530" y="1581"/>
                    </a:cubicBezTo>
                    <a:cubicBezTo>
                      <a:pt x="1533" y="1581"/>
                      <a:pt x="1537" y="1583"/>
                      <a:pt x="1540" y="1586"/>
                    </a:cubicBezTo>
                    <a:cubicBezTo>
                      <a:pt x="1549" y="1598"/>
                      <a:pt x="1552" y="1616"/>
                      <a:pt x="1538" y="1626"/>
                    </a:cubicBezTo>
                    <a:lnTo>
                      <a:pt x="1577" y="1612"/>
                    </a:lnTo>
                    <a:lnTo>
                      <a:pt x="1577" y="1612"/>
                    </a:lnTo>
                    <a:cubicBezTo>
                      <a:pt x="1582" y="1615"/>
                      <a:pt x="1578" y="1626"/>
                      <a:pt x="1573" y="1629"/>
                    </a:cubicBezTo>
                    <a:lnTo>
                      <a:pt x="1573" y="1629"/>
                    </a:lnTo>
                    <a:lnTo>
                      <a:pt x="1616" y="1637"/>
                    </a:lnTo>
                    <a:lnTo>
                      <a:pt x="1616" y="1640"/>
                    </a:lnTo>
                    <a:cubicBezTo>
                      <a:pt x="1630" y="1628"/>
                      <a:pt x="1656" y="1609"/>
                      <a:pt x="1667" y="1600"/>
                    </a:cubicBezTo>
                    <a:lnTo>
                      <a:pt x="1667" y="1600"/>
                    </a:lnTo>
                    <a:cubicBezTo>
                      <a:pt x="1677" y="1619"/>
                      <a:pt x="1658" y="1609"/>
                      <a:pt x="1656" y="1623"/>
                    </a:cubicBezTo>
                    <a:cubicBezTo>
                      <a:pt x="1670" y="1619"/>
                      <a:pt x="1681" y="1612"/>
                      <a:pt x="1693" y="1605"/>
                    </a:cubicBezTo>
                    <a:lnTo>
                      <a:pt x="1693" y="1605"/>
                    </a:lnTo>
                    <a:cubicBezTo>
                      <a:pt x="1693" y="1629"/>
                      <a:pt x="1676" y="1647"/>
                      <a:pt x="1658" y="1647"/>
                    </a:cubicBezTo>
                    <a:cubicBezTo>
                      <a:pt x="1653" y="1647"/>
                      <a:pt x="1649" y="1646"/>
                      <a:pt x="1644" y="1644"/>
                    </a:cubicBezTo>
                    <a:lnTo>
                      <a:pt x="1644" y="1644"/>
                    </a:lnTo>
                    <a:cubicBezTo>
                      <a:pt x="1643" y="1681"/>
                      <a:pt x="1646" y="1692"/>
                      <a:pt x="1652" y="1692"/>
                    </a:cubicBezTo>
                    <a:cubicBezTo>
                      <a:pt x="1660" y="1692"/>
                      <a:pt x="1672" y="1676"/>
                      <a:pt x="1686" y="1676"/>
                    </a:cubicBezTo>
                    <a:cubicBezTo>
                      <a:pt x="1690" y="1676"/>
                      <a:pt x="1694" y="1677"/>
                      <a:pt x="1698" y="1681"/>
                    </a:cubicBezTo>
                    <a:lnTo>
                      <a:pt x="1698" y="1681"/>
                    </a:lnTo>
                    <a:cubicBezTo>
                      <a:pt x="1698" y="1679"/>
                      <a:pt x="1698" y="1677"/>
                      <a:pt x="1698" y="1674"/>
                    </a:cubicBezTo>
                    <a:cubicBezTo>
                      <a:pt x="1707" y="1658"/>
                      <a:pt x="1713" y="1652"/>
                      <a:pt x="1717" y="1652"/>
                    </a:cubicBezTo>
                    <a:cubicBezTo>
                      <a:pt x="1722" y="1652"/>
                      <a:pt x="1724" y="1663"/>
                      <a:pt x="1728" y="1672"/>
                    </a:cubicBezTo>
                    <a:cubicBezTo>
                      <a:pt x="1722" y="1675"/>
                      <a:pt x="1711" y="1685"/>
                      <a:pt x="1704" y="1685"/>
                    </a:cubicBezTo>
                    <a:cubicBezTo>
                      <a:pt x="1703" y="1685"/>
                      <a:pt x="1703" y="1685"/>
                      <a:pt x="1703" y="1685"/>
                    </a:cubicBezTo>
                    <a:lnTo>
                      <a:pt x="1703" y="1685"/>
                    </a:lnTo>
                    <a:cubicBezTo>
                      <a:pt x="1706" y="1689"/>
                      <a:pt x="1709" y="1694"/>
                      <a:pt x="1712" y="1700"/>
                    </a:cubicBezTo>
                    <a:lnTo>
                      <a:pt x="1681" y="1707"/>
                    </a:lnTo>
                    <a:cubicBezTo>
                      <a:pt x="1679" y="1769"/>
                      <a:pt x="1705" y="1756"/>
                      <a:pt x="1725" y="1800"/>
                    </a:cubicBezTo>
                    <a:cubicBezTo>
                      <a:pt x="1723" y="1776"/>
                      <a:pt x="1693" y="1691"/>
                      <a:pt x="1730" y="1672"/>
                    </a:cubicBezTo>
                    <a:cubicBezTo>
                      <a:pt x="1733" y="1677"/>
                      <a:pt x="1737" y="1682"/>
                      <a:pt x="1744" y="1682"/>
                    </a:cubicBezTo>
                    <a:cubicBezTo>
                      <a:pt x="1749" y="1682"/>
                      <a:pt x="1756" y="1679"/>
                      <a:pt x="1765" y="1672"/>
                    </a:cubicBezTo>
                    <a:lnTo>
                      <a:pt x="1765" y="1672"/>
                    </a:lnTo>
                    <a:cubicBezTo>
                      <a:pt x="1756" y="1709"/>
                      <a:pt x="1774" y="1705"/>
                      <a:pt x="1795" y="1707"/>
                    </a:cubicBezTo>
                    <a:lnTo>
                      <a:pt x="1781" y="1756"/>
                    </a:lnTo>
                    <a:cubicBezTo>
                      <a:pt x="1807" y="1746"/>
                      <a:pt x="1811" y="1721"/>
                      <a:pt x="1827" y="1700"/>
                    </a:cubicBezTo>
                    <a:cubicBezTo>
                      <a:pt x="1851" y="1709"/>
                      <a:pt x="1846" y="1749"/>
                      <a:pt x="1846" y="1783"/>
                    </a:cubicBezTo>
                    <a:cubicBezTo>
                      <a:pt x="1849" y="1784"/>
                      <a:pt x="1852" y="1785"/>
                      <a:pt x="1854" y="1785"/>
                    </a:cubicBezTo>
                    <a:cubicBezTo>
                      <a:pt x="1878" y="1785"/>
                      <a:pt x="1836" y="1716"/>
                      <a:pt x="1878" y="1714"/>
                    </a:cubicBezTo>
                    <a:cubicBezTo>
                      <a:pt x="1888" y="1722"/>
                      <a:pt x="1898" y="1725"/>
                      <a:pt x="1908" y="1725"/>
                    </a:cubicBezTo>
                    <a:cubicBezTo>
                      <a:pt x="1927" y="1725"/>
                      <a:pt x="1948" y="1711"/>
                      <a:pt x="1976" y="1693"/>
                    </a:cubicBezTo>
                    <a:lnTo>
                      <a:pt x="1976" y="1693"/>
                    </a:lnTo>
                    <a:cubicBezTo>
                      <a:pt x="1997" y="1711"/>
                      <a:pt x="1969" y="1723"/>
                      <a:pt x="1976" y="1739"/>
                    </a:cubicBezTo>
                    <a:lnTo>
                      <a:pt x="1999" y="1700"/>
                    </a:lnTo>
                    <a:cubicBezTo>
                      <a:pt x="2004" y="1702"/>
                      <a:pt x="2001" y="1714"/>
                      <a:pt x="1999" y="1721"/>
                    </a:cubicBezTo>
                    <a:cubicBezTo>
                      <a:pt x="2018" y="1705"/>
                      <a:pt x="2004" y="1670"/>
                      <a:pt x="2029" y="1656"/>
                    </a:cubicBezTo>
                    <a:cubicBezTo>
                      <a:pt x="2031" y="1646"/>
                      <a:pt x="2033" y="1642"/>
                      <a:pt x="2037" y="1642"/>
                    </a:cubicBezTo>
                    <a:cubicBezTo>
                      <a:pt x="2049" y="1642"/>
                      <a:pt x="2072" y="1692"/>
                      <a:pt x="2094" y="1692"/>
                    </a:cubicBezTo>
                    <a:cubicBezTo>
                      <a:pt x="2100" y="1692"/>
                      <a:pt x="2107" y="1687"/>
                      <a:pt x="2113" y="1674"/>
                    </a:cubicBezTo>
                    <a:lnTo>
                      <a:pt x="2113" y="1674"/>
                    </a:lnTo>
                    <a:cubicBezTo>
                      <a:pt x="2122" y="1688"/>
                      <a:pt x="2110" y="1707"/>
                      <a:pt x="2113" y="1725"/>
                    </a:cubicBezTo>
                    <a:cubicBezTo>
                      <a:pt x="2143" y="1702"/>
                      <a:pt x="2166" y="1670"/>
                      <a:pt x="2180" y="1635"/>
                    </a:cubicBezTo>
                    <a:lnTo>
                      <a:pt x="2215" y="1665"/>
                    </a:lnTo>
                    <a:cubicBezTo>
                      <a:pt x="2187" y="1630"/>
                      <a:pt x="2210" y="1582"/>
                      <a:pt x="2226" y="1542"/>
                    </a:cubicBezTo>
                    <a:cubicBezTo>
                      <a:pt x="2217" y="1526"/>
                      <a:pt x="2210" y="1510"/>
                      <a:pt x="2205" y="1503"/>
                    </a:cubicBezTo>
                    <a:lnTo>
                      <a:pt x="2233" y="1473"/>
                    </a:lnTo>
                    <a:cubicBezTo>
                      <a:pt x="2238" y="1487"/>
                      <a:pt x="2240" y="1503"/>
                      <a:pt x="2235" y="1519"/>
                    </a:cubicBezTo>
                    <a:cubicBezTo>
                      <a:pt x="2238" y="1514"/>
                      <a:pt x="2240" y="1510"/>
                      <a:pt x="2240" y="1507"/>
                    </a:cubicBezTo>
                    <a:cubicBezTo>
                      <a:pt x="2254" y="1528"/>
                      <a:pt x="2256" y="1556"/>
                      <a:pt x="2249" y="1582"/>
                    </a:cubicBezTo>
                    <a:lnTo>
                      <a:pt x="2231" y="1554"/>
                    </a:lnTo>
                    <a:cubicBezTo>
                      <a:pt x="2226" y="1584"/>
                      <a:pt x="2226" y="1616"/>
                      <a:pt x="2228" y="1649"/>
                    </a:cubicBezTo>
                    <a:cubicBezTo>
                      <a:pt x="2231" y="1642"/>
                      <a:pt x="2235" y="1637"/>
                      <a:pt x="2240" y="1635"/>
                    </a:cubicBezTo>
                    <a:lnTo>
                      <a:pt x="2240" y="1635"/>
                    </a:lnTo>
                    <a:cubicBezTo>
                      <a:pt x="2238" y="1642"/>
                      <a:pt x="2238" y="1649"/>
                      <a:pt x="2240" y="1656"/>
                    </a:cubicBezTo>
                    <a:cubicBezTo>
                      <a:pt x="2240" y="1657"/>
                      <a:pt x="2241" y="1657"/>
                      <a:pt x="2241" y="1657"/>
                    </a:cubicBezTo>
                    <a:cubicBezTo>
                      <a:pt x="2243" y="1657"/>
                      <a:pt x="2245" y="1647"/>
                      <a:pt x="2249" y="1635"/>
                    </a:cubicBezTo>
                    <a:lnTo>
                      <a:pt x="2266" y="1691"/>
                    </a:lnTo>
                    <a:lnTo>
                      <a:pt x="2266" y="1667"/>
                    </a:lnTo>
                    <a:lnTo>
                      <a:pt x="2324" y="1693"/>
                    </a:lnTo>
                    <a:cubicBezTo>
                      <a:pt x="2349" y="1630"/>
                      <a:pt x="2358" y="1545"/>
                      <a:pt x="2402" y="1507"/>
                    </a:cubicBezTo>
                    <a:cubicBezTo>
                      <a:pt x="2402" y="1552"/>
                      <a:pt x="2419" y="1575"/>
                      <a:pt x="2432" y="1621"/>
                    </a:cubicBezTo>
                    <a:cubicBezTo>
                      <a:pt x="2426" y="1610"/>
                      <a:pt x="2420" y="1606"/>
                      <a:pt x="2415" y="1606"/>
                    </a:cubicBezTo>
                    <a:cubicBezTo>
                      <a:pt x="2398" y="1606"/>
                      <a:pt x="2388" y="1651"/>
                      <a:pt x="2364" y="1651"/>
                    </a:cubicBezTo>
                    <a:cubicBezTo>
                      <a:pt x="2364" y="1651"/>
                      <a:pt x="2364" y="1651"/>
                      <a:pt x="2364" y="1651"/>
                    </a:cubicBezTo>
                    <a:lnTo>
                      <a:pt x="2364" y="1651"/>
                    </a:lnTo>
                    <a:cubicBezTo>
                      <a:pt x="2379" y="1652"/>
                      <a:pt x="2381" y="1677"/>
                      <a:pt x="2379" y="1684"/>
                    </a:cubicBezTo>
                    <a:lnTo>
                      <a:pt x="2400" y="1656"/>
                    </a:lnTo>
                    <a:lnTo>
                      <a:pt x="2421" y="1626"/>
                    </a:lnTo>
                    <a:cubicBezTo>
                      <a:pt x="2430" y="1665"/>
                      <a:pt x="2439" y="1654"/>
                      <a:pt x="2458" y="1665"/>
                    </a:cubicBezTo>
                    <a:cubicBezTo>
                      <a:pt x="2423" y="1591"/>
                      <a:pt x="2481" y="1603"/>
                      <a:pt x="2493" y="1575"/>
                    </a:cubicBezTo>
                    <a:lnTo>
                      <a:pt x="2493" y="1575"/>
                    </a:lnTo>
                    <a:cubicBezTo>
                      <a:pt x="2502" y="1598"/>
                      <a:pt x="2507" y="1626"/>
                      <a:pt x="2479" y="1628"/>
                    </a:cubicBezTo>
                    <a:cubicBezTo>
                      <a:pt x="2486" y="1635"/>
                      <a:pt x="2491" y="1638"/>
                      <a:pt x="2495" y="1638"/>
                    </a:cubicBezTo>
                    <a:cubicBezTo>
                      <a:pt x="2514" y="1638"/>
                      <a:pt x="2496" y="1561"/>
                      <a:pt x="2515" y="1561"/>
                    </a:cubicBezTo>
                    <a:cubicBezTo>
                      <a:pt x="2518" y="1561"/>
                      <a:pt x="2522" y="1563"/>
                      <a:pt x="2528" y="1568"/>
                    </a:cubicBezTo>
                    <a:cubicBezTo>
                      <a:pt x="2521" y="1570"/>
                      <a:pt x="2516" y="1568"/>
                      <a:pt x="2518" y="1582"/>
                    </a:cubicBezTo>
                    <a:cubicBezTo>
                      <a:pt x="2523" y="1569"/>
                      <a:pt x="2533" y="1564"/>
                      <a:pt x="2543" y="1564"/>
                    </a:cubicBezTo>
                    <a:cubicBezTo>
                      <a:pt x="2554" y="1564"/>
                      <a:pt x="2565" y="1571"/>
                      <a:pt x="2567" y="1584"/>
                    </a:cubicBezTo>
                    <a:lnTo>
                      <a:pt x="2560" y="1586"/>
                    </a:lnTo>
                    <a:cubicBezTo>
                      <a:pt x="2604" y="1582"/>
                      <a:pt x="2681" y="1538"/>
                      <a:pt x="2655" y="1475"/>
                    </a:cubicBezTo>
                    <a:lnTo>
                      <a:pt x="2655" y="1475"/>
                    </a:lnTo>
                    <a:cubicBezTo>
                      <a:pt x="2660" y="1482"/>
                      <a:pt x="2687" y="1549"/>
                      <a:pt x="2692" y="1561"/>
                    </a:cubicBezTo>
                    <a:cubicBezTo>
                      <a:pt x="2692" y="1561"/>
                      <a:pt x="2683" y="1503"/>
                      <a:pt x="2671" y="1445"/>
                    </a:cubicBezTo>
                    <a:cubicBezTo>
                      <a:pt x="2657" y="1387"/>
                      <a:pt x="2643" y="1329"/>
                      <a:pt x="2643" y="1329"/>
                    </a:cubicBezTo>
                    <a:lnTo>
                      <a:pt x="2643" y="1329"/>
                    </a:lnTo>
                    <a:cubicBezTo>
                      <a:pt x="2667" y="1385"/>
                      <a:pt x="2762" y="1494"/>
                      <a:pt x="2748" y="1538"/>
                    </a:cubicBezTo>
                    <a:cubicBezTo>
                      <a:pt x="2751" y="1538"/>
                      <a:pt x="2755" y="1539"/>
                      <a:pt x="2758" y="1539"/>
                    </a:cubicBezTo>
                    <a:cubicBezTo>
                      <a:pt x="2768" y="1539"/>
                      <a:pt x="2778" y="1535"/>
                      <a:pt x="2785" y="1514"/>
                    </a:cubicBezTo>
                    <a:cubicBezTo>
                      <a:pt x="2773" y="1510"/>
                      <a:pt x="2727" y="1450"/>
                      <a:pt x="2732" y="1440"/>
                    </a:cubicBezTo>
                    <a:lnTo>
                      <a:pt x="2732" y="1440"/>
                    </a:lnTo>
                    <a:cubicBezTo>
                      <a:pt x="2786" y="1483"/>
                      <a:pt x="2765" y="1464"/>
                      <a:pt x="2819" y="1492"/>
                    </a:cubicBezTo>
                    <a:lnTo>
                      <a:pt x="2819" y="1492"/>
                    </a:lnTo>
                    <a:cubicBezTo>
                      <a:pt x="2801" y="1479"/>
                      <a:pt x="2765" y="1405"/>
                      <a:pt x="2780" y="1401"/>
                    </a:cubicBezTo>
                    <a:lnTo>
                      <a:pt x="2780" y="1401"/>
                    </a:lnTo>
                    <a:cubicBezTo>
                      <a:pt x="2799" y="1429"/>
                      <a:pt x="2817" y="1456"/>
                      <a:pt x="2831" y="1487"/>
                    </a:cubicBezTo>
                    <a:cubicBezTo>
                      <a:pt x="2831" y="1487"/>
                      <a:pt x="2829" y="1463"/>
                      <a:pt x="2824" y="1440"/>
                    </a:cubicBezTo>
                    <a:cubicBezTo>
                      <a:pt x="2821" y="1423"/>
                      <a:pt x="2818" y="1407"/>
                      <a:pt x="2816" y="1398"/>
                    </a:cubicBezTo>
                    <a:lnTo>
                      <a:pt x="2816" y="1398"/>
                    </a:lnTo>
                    <a:cubicBezTo>
                      <a:pt x="2824" y="1420"/>
                      <a:pt x="2859" y="1458"/>
                      <a:pt x="2880" y="1473"/>
                    </a:cubicBezTo>
                    <a:cubicBezTo>
                      <a:pt x="2866" y="1461"/>
                      <a:pt x="2908" y="1456"/>
                      <a:pt x="2915" y="1443"/>
                    </a:cubicBezTo>
                    <a:lnTo>
                      <a:pt x="2887" y="1436"/>
                    </a:lnTo>
                    <a:cubicBezTo>
                      <a:pt x="2933" y="1422"/>
                      <a:pt x="2847" y="1308"/>
                      <a:pt x="2882" y="1290"/>
                    </a:cubicBezTo>
                    <a:lnTo>
                      <a:pt x="2882" y="1290"/>
                    </a:lnTo>
                    <a:cubicBezTo>
                      <a:pt x="2891" y="1308"/>
                      <a:pt x="2942" y="1382"/>
                      <a:pt x="2970" y="1382"/>
                    </a:cubicBezTo>
                    <a:cubicBezTo>
                      <a:pt x="2971" y="1382"/>
                      <a:pt x="2972" y="1382"/>
                      <a:pt x="2973" y="1382"/>
                    </a:cubicBezTo>
                    <a:cubicBezTo>
                      <a:pt x="2952" y="1341"/>
                      <a:pt x="2861" y="1185"/>
                      <a:pt x="2861" y="1139"/>
                    </a:cubicBezTo>
                    <a:lnTo>
                      <a:pt x="2861" y="1139"/>
                    </a:lnTo>
                    <a:lnTo>
                      <a:pt x="2885" y="1153"/>
                    </a:lnTo>
                    <a:lnTo>
                      <a:pt x="2885" y="1116"/>
                    </a:lnTo>
                    <a:cubicBezTo>
                      <a:pt x="2933" y="1197"/>
                      <a:pt x="2973" y="1285"/>
                      <a:pt x="2998" y="1378"/>
                    </a:cubicBezTo>
                    <a:cubicBezTo>
                      <a:pt x="3018" y="1382"/>
                      <a:pt x="3023" y="1390"/>
                      <a:pt x="3029" y="1390"/>
                    </a:cubicBezTo>
                    <a:cubicBezTo>
                      <a:pt x="3032" y="1390"/>
                      <a:pt x="3036" y="1388"/>
                      <a:pt x="3042" y="1382"/>
                    </a:cubicBezTo>
                    <a:cubicBezTo>
                      <a:pt x="3058" y="1389"/>
                      <a:pt x="3063" y="1410"/>
                      <a:pt x="3051" y="1426"/>
                    </a:cubicBezTo>
                    <a:lnTo>
                      <a:pt x="3109" y="1398"/>
                    </a:lnTo>
                    <a:cubicBezTo>
                      <a:pt x="3070" y="1359"/>
                      <a:pt x="3107" y="1329"/>
                      <a:pt x="3072" y="1296"/>
                    </a:cubicBezTo>
                    <a:lnTo>
                      <a:pt x="3072" y="1296"/>
                    </a:lnTo>
                    <a:cubicBezTo>
                      <a:pt x="3072" y="1297"/>
                      <a:pt x="3070" y="1317"/>
                      <a:pt x="3068" y="1338"/>
                    </a:cubicBezTo>
                    <a:lnTo>
                      <a:pt x="3063" y="1380"/>
                    </a:lnTo>
                    <a:cubicBezTo>
                      <a:pt x="3024" y="1341"/>
                      <a:pt x="2987" y="1243"/>
                      <a:pt x="3021" y="1225"/>
                    </a:cubicBezTo>
                    <a:lnTo>
                      <a:pt x="3021" y="1225"/>
                    </a:lnTo>
                    <a:cubicBezTo>
                      <a:pt x="3045" y="1234"/>
                      <a:pt x="3084" y="1299"/>
                      <a:pt x="3098" y="1310"/>
                    </a:cubicBezTo>
                    <a:cubicBezTo>
                      <a:pt x="3089" y="1296"/>
                      <a:pt x="3100" y="1265"/>
                      <a:pt x="3111" y="1265"/>
                    </a:cubicBezTo>
                    <a:cubicBezTo>
                      <a:pt x="3112" y="1265"/>
                      <a:pt x="3113" y="1266"/>
                      <a:pt x="3114" y="1266"/>
                    </a:cubicBezTo>
                    <a:lnTo>
                      <a:pt x="3121" y="1299"/>
                    </a:lnTo>
                    <a:cubicBezTo>
                      <a:pt x="3150" y="1297"/>
                      <a:pt x="3109" y="1238"/>
                      <a:pt x="3140" y="1238"/>
                    </a:cubicBezTo>
                    <a:cubicBezTo>
                      <a:pt x="3144" y="1238"/>
                      <a:pt x="3149" y="1239"/>
                      <a:pt x="3156" y="1241"/>
                    </a:cubicBezTo>
                    <a:cubicBezTo>
                      <a:pt x="3156" y="1241"/>
                      <a:pt x="3157" y="1240"/>
                      <a:pt x="3158" y="1240"/>
                    </a:cubicBezTo>
                    <a:cubicBezTo>
                      <a:pt x="3169" y="1240"/>
                      <a:pt x="3200" y="1254"/>
                      <a:pt x="3209" y="1254"/>
                    </a:cubicBezTo>
                    <a:cubicBezTo>
                      <a:pt x="3213" y="1254"/>
                      <a:pt x="3213" y="1252"/>
                      <a:pt x="3207" y="1245"/>
                    </a:cubicBezTo>
                    <a:cubicBezTo>
                      <a:pt x="3121" y="1190"/>
                      <a:pt x="3042" y="1123"/>
                      <a:pt x="2970" y="1048"/>
                    </a:cubicBezTo>
                    <a:lnTo>
                      <a:pt x="2970" y="1048"/>
                    </a:lnTo>
                    <a:cubicBezTo>
                      <a:pt x="3007" y="1053"/>
                      <a:pt x="3042" y="1060"/>
                      <a:pt x="3077" y="1069"/>
                    </a:cubicBezTo>
                    <a:cubicBezTo>
                      <a:pt x="3126" y="1090"/>
                      <a:pt x="3153" y="1162"/>
                      <a:pt x="3193" y="1181"/>
                    </a:cubicBezTo>
                    <a:cubicBezTo>
                      <a:pt x="3184" y="1169"/>
                      <a:pt x="3177" y="1157"/>
                      <a:pt x="3172" y="1146"/>
                    </a:cubicBezTo>
                    <a:cubicBezTo>
                      <a:pt x="3184" y="1146"/>
                      <a:pt x="3197" y="1164"/>
                      <a:pt x="3206" y="1164"/>
                    </a:cubicBezTo>
                    <a:cubicBezTo>
                      <a:pt x="3209" y="1164"/>
                      <a:pt x="3211" y="1162"/>
                      <a:pt x="3214" y="1157"/>
                    </a:cubicBezTo>
                    <a:cubicBezTo>
                      <a:pt x="3172" y="1120"/>
                      <a:pt x="3246" y="1130"/>
                      <a:pt x="3184" y="1120"/>
                    </a:cubicBezTo>
                    <a:cubicBezTo>
                      <a:pt x="3184" y="1095"/>
                      <a:pt x="3207" y="1111"/>
                      <a:pt x="3221" y="1092"/>
                    </a:cubicBezTo>
                    <a:cubicBezTo>
                      <a:pt x="3181" y="1065"/>
                      <a:pt x="3151" y="1023"/>
                      <a:pt x="3135" y="979"/>
                    </a:cubicBezTo>
                    <a:lnTo>
                      <a:pt x="3135" y="979"/>
                    </a:lnTo>
                    <a:cubicBezTo>
                      <a:pt x="3147" y="986"/>
                      <a:pt x="3158" y="993"/>
                      <a:pt x="3172" y="997"/>
                    </a:cubicBezTo>
                    <a:cubicBezTo>
                      <a:pt x="3200" y="970"/>
                      <a:pt x="3235" y="967"/>
                      <a:pt x="3255" y="935"/>
                    </a:cubicBezTo>
                    <a:cubicBezTo>
                      <a:pt x="3269" y="939"/>
                      <a:pt x="3295" y="933"/>
                      <a:pt x="3311" y="951"/>
                    </a:cubicBezTo>
                    <a:cubicBezTo>
                      <a:pt x="3306" y="942"/>
                      <a:pt x="3293" y="930"/>
                      <a:pt x="3297" y="919"/>
                    </a:cubicBezTo>
                    <a:lnTo>
                      <a:pt x="3297" y="919"/>
                    </a:lnTo>
                    <a:cubicBezTo>
                      <a:pt x="3351" y="928"/>
                      <a:pt x="3290" y="944"/>
                      <a:pt x="3351" y="960"/>
                    </a:cubicBezTo>
                    <a:cubicBezTo>
                      <a:pt x="3320" y="942"/>
                      <a:pt x="3327" y="914"/>
                      <a:pt x="3318" y="891"/>
                    </a:cubicBezTo>
                    <a:cubicBezTo>
                      <a:pt x="3310" y="887"/>
                      <a:pt x="3303" y="885"/>
                      <a:pt x="3299" y="885"/>
                    </a:cubicBezTo>
                    <a:cubicBezTo>
                      <a:pt x="3278" y="885"/>
                      <a:pt x="3292" y="921"/>
                      <a:pt x="3297" y="939"/>
                    </a:cubicBezTo>
                    <a:cubicBezTo>
                      <a:pt x="3237" y="902"/>
                      <a:pt x="3191" y="842"/>
                      <a:pt x="3186" y="791"/>
                    </a:cubicBezTo>
                    <a:cubicBezTo>
                      <a:pt x="3187" y="782"/>
                      <a:pt x="3191" y="778"/>
                      <a:pt x="3196" y="778"/>
                    </a:cubicBezTo>
                    <a:cubicBezTo>
                      <a:pt x="3208" y="778"/>
                      <a:pt x="3226" y="797"/>
                      <a:pt x="3228" y="797"/>
                    </a:cubicBezTo>
                    <a:cubicBezTo>
                      <a:pt x="3228" y="797"/>
                      <a:pt x="3228" y="797"/>
                      <a:pt x="3228" y="796"/>
                    </a:cubicBezTo>
                    <a:cubicBezTo>
                      <a:pt x="3274" y="756"/>
                      <a:pt x="3156" y="684"/>
                      <a:pt x="3230" y="675"/>
                    </a:cubicBezTo>
                    <a:lnTo>
                      <a:pt x="3230" y="675"/>
                    </a:lnTo>
                    <a:cubicBezTo>
                      <a:pt x="3279" y="684"/>
                      <a:pt x="3302" y="726"/>
                      <a:pt x="3332" y="740"/>
                    </a:cubicBezTo>
                    <a:cubicBezTo>
                      <a:pt x="3330" y="770"/>
                      <a:pt x="3283" y="754"/>
                      <a:pt x="3274" y="770"/>
                    </a:cubicBezTo>
                    <a:lnTo>
                      <a:pt x="3302" y="766"/>
                    </a:lnTo>
                    <a:lnTo>
                      <a:pt x="3302" y="766"/>
                    </a:lnTo>
                    <a:cubicBezTo>
                      <a:pt x="3311" y="780"/>
                      <a:pt x="3309" y="800"/>
                      <a:pt x="3293" y="800"/>
                    </a:cubicBezTo>
                    <a:cubicBezTo>
                      <a:pt x="3295" y="801"/>
                      <a:pt x="3297" y="801"/>
                      <a:pt x="3299" y="801"/>
                    </a:cubicBezTo>
                    <a:cubicBezTo>
                      <a:pt x="3337" y="801"/>
                      <a:pt x="3363" y="726"/>
                      <a:pt x="3418" y="717"/>
                    </a:cubicBezTo>
                    <a:cubicBezTo>
                      <a:pt x="3413" y="703"/>
                      <a:pt x="3411" y="682"/>
                      <a:pt x="3392" y="678"/>
                    </a:cubicBezTo>
                    <a:lnTo>
                      <a:pt x="3388" y="691"/>
                    </a:lnTo>
                    <a:cubicBezTo>
                      <a:pt x="3352" y="678"/>
                      <a:pt x="3366" y="643"/>
                      <a:pt x="3343" y="643"/>
                    </a:cubicBezTo>
                    <a:cubicBezTo>
                      <a:pt x="3343" y="643"/>
                      <a:pt x="3342" y="643"/>
                      <a:pt x="3341" y="643"/>
                    </a:cubicBezTo>
                    <a:cubicBezTo>
                      <a:pt x="3334" y="615"/>
                      <a:pt x="3320" y="571"/>
                      <a:pt x="3355" y="564"/>
                    </a:cubicBezTo>
                    <a:lnTo>
                      <a:pt x="3394" y="590"/>
                    </a:lnTo>
                    <a:lnTo>
                      <a:pt x="3394" y="590"/>
                    </a:lnTo>
                    <a:cubicBezTo>
                      <a:pt x="3390" y="587"/>
                      <a:pt x="3385" y="586"/>
                      <a:pt x="3381" y="586"/>
                    </a:cubicBezTo>
                    <a:cubicBezTo>
                      <a:pt x="3372" y="586"/>
                      <a:pt x="3365" y="591"/>
                      <a:pt x="3369" y="601"/>
                    </a:cubicBezTo>
                    <a:cubicBezTo>
                      <a:pt x="3366" y="594"/>
                      <a:pt x="3372" y="593"/>
                      <a:pt x="3380" y="593"/>
                    </a:cubicBezTo>
                    <a:cubicBezTo>
                      <a:pt x="3387" y="593"/>
                      <a:pt x="3395" y="594"/>
                      <a:pt x="3403" y="594"/>
                    </a:cubicBezTo>
                    <a:cubicBezTo>
                      <a:pt x="3418" y="594"/>
                      <a:pt x="3429" y="590"/>
                      <a:pt x="3408" y="564"/>
                    </a:cubicBezTo>
                    <a:lnTo>
                      <a:pt x="3369" y="555"/>
                    </a:lnTo>
                    <a:cubicBezTo>
                      <a:pt x="3364" y="522"/>
                      <a:pt x="3344" y="469"/>
                      <a:pt x="3376" y="462"/>
                    </a:cubicBezTo>
                    <a:cubicBezTo>
                      <a:pt x="3362" y="454"/>
                      <a:pt x="3356" y="452"/>
                      <a:pt x="3354" y="452"/>
                    </a:cubicBezTo>
                    <a:cubicBezTo>
                      <a:pt x="3351" y="452"/>
                      <a:pt x="3352" y="455"/>
                      <a:pt x="3348" y="455"/>
                    </a:cubicBezTo>
                    <a:cubicBezTo>
                      <a:pt x="3345" y="455"/>
                      <a:pt x="3337" y="453"/>
                      <a:pt x="3318" y="443"/>
                    </a:cubicBezTo>
                    <a:lnTo>
                      <a:pt x="3318" y="443"/>
                    </a:lnTo>
                    <a:cubicBezTo>
                      <a:pt x="3381" y="479"/>
                      <a:pt x="3274" y="487"/>
                      <a:pt x="3337" y="517"/>
                    </a:cubicBezTo>
                    <a:lnTo>
                      <a:pt x="3337" y="517"/>
                    </a:lnTo>
                    <a:cubicBezTo>
                      <a:pt x="3319" y="509"/>
                      <a:pt x="3309" y="507"/>
                      <a:pt x="3300" y="507"/>
                    </a:cubicBezTo>
                    <a:cubicBezTo>
                      <a:pt x="3289" y="507"/>
                      <a:pt x="3282" y="512"/>
                      <a:pt x="3268" y="512"/>
                    </a:cubicBezTo>
                    <a:cubicBezTo>
                      <a:pt x="3261" y="512"/>
                      <a:pt x="3251" y="510"/>
                      <a:pt x="3237" y="506"/>
                    </a:cubicBezTo>
                    <a:lnTo>
                      <a:pt x="3237" y="506"/>
                    </a:lnTo>
                    <a:cubicBezTo>
                      <a:pt x="3249" y="515"/>
                      <a:pt x="3267" y="520"/>
                      <a:pt x="3244" y="531"/>
                    </a:cubicBezTo>
                    <a:cubicBezTo>
                      <a:pt x="3249" y="536"/>
                      <a:pt x="3251" y="538"/>
                      <a:pt x="3253" y="543"/>
                    </a:cubicBezTo>
                    <a:cubicBezTo>
                      <a:pt x="3262" y="545"/>
                      <a:pt x="3272" y="548"/>
                      <a:pt x="3281" y="552"/>
                    </a:cubicBezTo>
                    <a:cubicBezTo>
                      <a:pt x="3302" y="585"/>
                      <a:pt x="3279" y="610"/>
                      <a:pt x="3288" y="629"/>
                    </a:cubicBezTo>
                    <a:cubicBezTo>
                      <a:pt x="3286" y="629"/>
                      <a:pt x="3285" y="630"/>
                      <a:pt x="3284" y="630"/>
                    </a:cubicBezTo>
                    <a:cubicBezTo>
                      <a:pt x="3272" y="630"/>
                      <a:pt x="3274" y="612"/>
                      <a:pt x="3258" y="608"/>
                    </a:cubicBezTo>
                    <a:lnTo>
                      <a:pt x="3258" y="608"/>
                    </a:lnTo>
                    <a:lnTo>
                      <a:pt x="3269" y="638"/>
                    </a:lnTo>
                    <a:cubicBezTo>
                      <a:pt x="3253" y="626"/>
                      <a:pt x="3233" y="624"/>
                      <a:pt x="3218" y="618"/>
                    </a:cubicBezTo>
                    <a:lnTo>
                      <a:pt x="3218" y="618"/>
                    </a:lnTo>
                    <a:cubicBezTo>
                      <a:pt x="3220" y="620"/>
                      <a:pt x="3222" y="622"/>
                      <a:pt x="3223" y="624"/>
                    </a:cubicBezTo>
                    <a:cubicBezTo>
                      <a:pt x="3223" y="631"/>
                      <a:pt x="3220" y="634"/>
                      <a:pt x="3216" y="634"/>
                    </a:cubicBezTo>
                    <a:cubicBezTo>
                      <a:pt x="3214" y="634"/>
                      <a:pt x="3210" y="633"/>
                      <a:pt x="3207" y="631"/>
                    </a:cubicBezTo>
                    <a:cubicBezTo>
                      <a:pt x="3213" y="627"/>
                      <a:pt x="3217" y="621"/>
                      <a:pt x="3214" y="615"/>
                    </a:cubicBezTo>
                    <a:lnTo>
                      <a:pt x="3214" y="615"/>
                    </a:lnTo>
                    <a:cubicBezTo>
                      <a:pt x="3215" y="616"/>
                      <a:pt x="3217" y="617"/>
                      <a:pt x="3218" y="618"/>
                    </a:cubicBezTo>
                    <a:lnTo>
                      <a:pt x="3218" y="618"/>
                    </a:lnTo>
                    <a:cubicBezTo>
                      <a:pt x="3216" y="616"/>
                      <a:pt x="3214" y="614"/>
                      <a:pt x="3211" y="613"/>
                    </a:cubicBezTo>
                    <a:lnTo>
                      <a:pt x="3211" y="613"/>
                    </a:lnTo>
                    <a:cubicBezTo>
                      <a:pt x="3212" y="614"/>
                      <a:pt x="3213" y="614"/>
                      <a:pt x="3214" y="615"/>
                    </a:cubicBezTo>
                    <a:lnTo>
                      <a:pt x="3214" y="615"/>
                    </a:lnTo>
                    <a:cubicBezTo>
                      <a:pt x="3206" y="611"/>
                      <a:pt x="3201" y="604"/>
                      <a:pt x="3202" y="592"/>
                    </a:cubicBezTo>
                    <a:lnTo>
                      <a:pt x="3202" y="592"/>
                    </a:lnTo>
                    <a:lnTo>
                      <a:pt x="3181" y="610"/>
                    </a:lnTo>
                    <a:cubicBezTo>
                      <a:pt x="3156" y="610"/>
                      <a:pt x="3133" y="624"/>
                      <a:pt x="3137" y="645"/>
                    </a:cubicBezTo>
                    <a:cubicBezTo>
                      <a:pt x="3126" y="649"/>
                      <a:pt x="3141" y="676"/>
                      <a:pt x="3140" y="676"/>
                    </a:cubicBezTo>
                    <a:cubicBezTo>
                      <a:pt x="3140" y="676"/>
                      <a:pt x="3139" y="674"/>
                      <a:pt x="3135" y="668"/>
                    </a:cubicBezTo>
                    <a:lnTo>
                      <a:pt x="3128" y="715"/>
                    </a:lnTo>
                    <a:lnTo>
                      <a:pt x="3123" y="708"/>
                    </a:lnTo>
                    <a:cubicBezTo>
                      <a:pt x="3107" y="722"/>
                      <a:pt x="3109" y="747"/>
                      <a:pt x="3102" y="770"/>
                    </a:cubicBezTo>
                    <a:cubicBezTo>
                      <a:pt x="3098" y="792"/>
                      <a:pt x="3078" y="809"/>
                      <a:pt x="3056" y="809"/>
                    </a:cubicBezTo>
                    <a:cubicBezTo>
                      <a:pt x="3052" y="809"/>
                      <a:pt x="3048" y="808"/>
                      <a:pt x="3045" y="807"/>
                    </a:cubicBezTo>
                    <a:lnTo>
                      <a:pt x="3045" y="807"/>
                    </a:lnTo>
                    <a:cubicBezTo>
                      <a:pt x="3047" y="821"/>
                      <a:pt x="3049" y="837"/>
                      <a:pt x="3028" y="847"/>
                    </a:cubicBezTo>
                    <a:lnTo>
                      <a:pt x="3000" y="833"/>
                    </a:lnTo>
                    <a:cubicBezTo>
                      <a:pt x="3000" y="849"/>
                      <a:pt x="2947" y="847"/>
                      <a:pt x="2970" y="870"/>
                    </a:cubicBezTo>
                    <a:cubicBezTo>
                      <a:pt x="2955" y="862"/>
                      <a:pt x="2943" y="859"/>
                      <a:pt x="2934" y="859"/>
                    </a:cubicBezTo>
                    <a:cubicBezTo>
                      <a:pt x="2898" y="859"/>
                      <a:pt x="2907" y="911"/>
                      <a:pt x="2885" y="919"/>
                    </a:cubicBezTo>
                    <a:lnTo>
                      <a:pt x="2915" y="946"/>
                    </a:lnTo>
                    <a:cubicBezTo>
                      <a:pt x="2901" y="958"/>
                      <a:pt x="2898" y="977"/>
                      <a:pt x="2896" y="1004"/>
                    </a:cubicBezTo>
                    <a:lnTo>
                      <a:pt x="2924" y="1028"/>
                    </a:lnTo>
                    <a:cubicBezTo>
                      <a:pt x="2933" y="1062"/>
                      <a:pt x="2868" y="1044"/>
                      <a:pt x="2850" y="1067"/>
                    </a:cubicBezTo>
                    <a:cubicBezTo>
                      <a:pt x="2843" y="1058"/>
                      <a:pt x="2847" y="1055"/>
                      <a:pt x="2853" y="1055"/>
                    </a:cubicBezTo>
                    <a:cubicBezTo>
                      <a:pt x="2855" y="1055"/>
                      <a:pt x="2857" y="1055"/>
                      <a:pt x="2859" y="1055"/>
                    </a:cubicBezTo>
                    <a:cubicBezTo>
                      <a:pt x="2848" y="1051"/>
                      <a:pt x="2840" y="1049"/>
                      <a:pt x="2834" y="1049"/>
                    </a:cubicBezTo>
                    <a:cubicBezTo>
                      <a:pt x="2795" y="1049"/>
                      <a:pt x="2826" y="1126"/>
                      <a:pt x="2789" y="1126"/>
                    </a:cubicBezTo>
                    <a:cubicBezTo>
                      <a:pt x="2785" y="1126"/>
                      <a:pt x="2780" y="1125"/>
                      <a:pt x="2773" y="1123"/>
                    </a:cubicBezTo>
                    <a:lnTo>
                      <a:pt x="2773" y="1123"/>
                    </a:lnTo>
                    <a:cubicBezTo>
                      <a:pt x="2775" y="1133"/>
                      <a:pt x="2772" y="1137"/>
                      <a:pt x="2768" y="1137"/>
                    </a:cubicBezTo>
                    <a:cubicBezTo>
                      <a:pt x="2766" y="1137"/>
                      <a:pt x="2763" y="1136"/>
                      <a:pt x="2759" y="1134"/>
                    </a:cubicBezTo>
                    <a:cubicBezTo>
                      <a:pt x="2759" y="1134"/>
                      <a:pt x="2759" y="1132"/>
                      <a:pt x="2759" y="1132"/>
                    </a:cubicBezTo>
                    <a:cubicBezTo>
                      <a:pt x="2757" y="1132"/>
                      <a:pt x="2757" y="1132"/>
                      <a:pt x="2755" y="1134"/>
                    </a:cubicBezTo>
                    <a:cubicBezTo>
                      <a:pt x="2748" y="1141"/>
                      <a:pt x="2743" y="1150"/>
                      <a:pt x="2743" y="1160"/>
                    </a:cubicBezTo>
                    <a:lnTo>
                      <a:pt x="2715" y="1132"/>
                    </a:lnTo>
                    <a:lnTo>
                      <a:pt x="2715" y="1134"/>
                    </a:lnTo>
                    <a:cubicBezTo>
                      <a:pt x="2713" y="1133"/>
                      <a:pt x="2712" y="1133"/>
                      <a:pt x="2711" y="1133"/>
                    </a:cubicBezTo>
                    <a:cubicBezTo>
                      <a:pt x="2704" y="1133"/>
                      <a:pt x="2723" y="1155"/>
                      <a:pt x="2743" y="1174"/>
                    </a:cubicBezTo>
                    <a:cubicBezTo>
                      <a:pt x="2743" y="1183"/>
                      <a:pt x="2745" y="1190"/>
                      <a:pt x="2748" y="1199"/>
                    </a:cubicBezTo>
                    <a:cubicBezTo>
                      <a:pt x="2737" y="1187"/>
                      <a:pt x="2731" y="1184"/>
                      <a:pt x="2727" y="1184"/>
                    </a:cubicBezTo>
                    <a:cubicBezTo>
                      <a:pt x="2720" y="1184"/>
                      <a:pt x="2722" y="1198"/>
                      <a:pt x="2714" y="1198"/>
                    </a:cubicBezTo>
                    <a:cubicBezTo>
                      <a:pt x="2710" y="1198"/>
                      <a:pt x="2703" y="1193"/>
                      <a:pt x="2690" y="1181"/>
                    </a:cubicBezTo>
                    <a:lnTo>
                      <a:pt x="2690" y="1181"/>
                    </a:lnTo>
                    <a:cubicBezTo>
                      <a:pt x="2703" y="1206"/>
                      <a:pt x="2666" y="1224"/>
                      <a:pt x="2688" y="1273"/>
                    </a:cubicBezTo>
                    <a:lnTo>
                      <a:pt x="2688" y="1273"/>
                    </a:lnTo>
                    <a:cubicBezTo>
                      <a:pt x="2686" y="1273"/>
                      <a:pt x="2684" y="1273"/>
                      <a:pt x="2682" y="1273"/>
                    </a:cubicBezTo>
                    <a:cubicBezTo>
                      <a:pt x="2671" y="1273"/>
                      <a:pt x="2660" y="1275"/>
                      <a:pt x="2662" y="1292"/>
                    </a:cubicBezTo>
                    <a:lnTo>
                      <a:pt x="2634" y="1252"/>
                    </a:lnTo>
                    <a:lnTo>
                      <a:pt x="2646" y="1322"/>
                    </a:lnTo>
                    <a:cubicBezTo>
                      <a:pt x="2620" y="1308"/>
                      <a:pt x="2602" y="1280"/>
                      <a:pt x="2597" y="1250"/>
                    </a:cubicBezTo>
                    <a:cubicBezTo>
                      <a:pt x="2597" y="1315"/>
                      <a:pt x="2585" y="1283"/>
                      <a:pt x="2585" y="1345"/>
                    </a:cubicBezTo>
                    <a:lnTo>
                      <a:pt x="2572" y="1315"/>
                    </a:lnTo>
                    <a:cubicBezTo>
                      <a:pt x="2564" y="1321"/>
                      <a:pt x="2566" y="1351"/>
                      <a:pt x="2557" y="1351"/>
                    </a:cubicBezTo>
                    <a:cubicBezTo>
                      <a:pt x="2555" y="1351"/>
                      <a:pt x="2552" y="1349"/>
                      <a:pt x="2548" y="1345"/>
                    </a:cubicBezTo>
                    <a:cubicBezTo>
                      <a:pt x="2538" y="1335"/>
                      <a:pt x="2526" y="1332"/>
                      <a:pt x="2514" y="1332"/>
                    </a:cubicBezTo>
                    <a:cubicBezTo>
                      <a:pt x="2481" y="1332"/>
                      <a:pt x="2443" y="1355"/>
                      <a:pt x="2401" y="1355"/>
                    </a:cubicBezTo>
                    <a:cubicBezTo>
                      <a:pt x="2387" y="1355"/>
                      <a:pt x="2373" y="1352"/>
                      <a:pt x="2358" y="1345"/>
                    </a:cubicBezTo>
                    <a:lnTo>
                      <a:pt x="2358" y="1345"/>
                    </a:lnTo>
                    <a:cubicBezTo>
                      <a:pt x="2369" y="1370"/>
                      <a:pt x="2370" y="1378"/>
                      <a:pt x="2367" y="1378"/>
                    </a:cubicBezTo>
                    <a:cubicBezTo>
                      <a:pt x="2362" y="1378"/>
                      <a:pt x="2347" y="1359"/>
                      <a:pt x="2339" y="1359"/>
                    </a:cubicBezTo>
                    <a:cubicBezTo>
                      <a:pt x="2335" y="1359"/>
                      <a:pt x="2333" y="1365"/>
                      <a:pt x="2337" y="1382"/>
                    </a:cubicBezTo>
                    <a:cubicBezTo>
                      <a:pt x="2328" y="1361"/>
                      <a:pt x="2317" y="1352"/>
                      <a:pt x="2321" y="1331"/>
                    </a:cubicBezTo>
                    <a:lnTo>
                      <a:pt x="2321" y="1331"/>
                    </a:lnTo>
                    <a:cubicBezTo>
                      <a:pt x="2316" y="1338"/>
                      <a:pt x="2310" y="1340"/>
                      <a:pt x="2304" y="1340"/>
                    </a:cubicBezTo>
                    <a:cubicBezTo>
                      <a:pt x="2296" y="1340"/>
                      <a:pt x="2289" y="1336"/>
                      <a:pt x="2282" y="1336"/>
                    </a:cubicBezTo>
                    <a:cubicBezTo>
                      <a:pt x="2274" y="1336"/>
                      <a:pt x="2267" y="1342"/>
                      <a:pt x="2263" y="1368"/>
                    </a:cubicBezTo>
                    <a:cubicBezTo>
                      <a:pt x="2256" y="1347"/>
                      <a:pt x="2263" y="1336"/>
                      <a:pt x="2256" y="1324"/>
                    </a:cubicBezTo>
                    <a:cubicBezTo>
                      <a:pt x="2256" y="1328"/>
                      <a:pt x="2254" y="1337"/>
                      <a:pt x="2251" y="1337"/>
                    </a:cubicBezTo>
                    <a:cubicBezTo>
                      <a:pt x="2250" y="1337"/>
                      <a:pt x="2248" y="1335"/>
                      <a:pt x="2247" y="1331"/>
                    </a:cubicBezTo>
                    <a:cubicBezTo>
                      <a:pt x="2240" y="1320"/>
                      <a:pt x="2247" y="1313"/>
                      <a:pt x="2249" y="1303"/>
                    </a:cubicBezTo>
                    <a:lnTo>
                      <a:pt x="2249" y="1303"/>
                    </a:lnTo>
                    <a:cubicBezTo>
                      <a:pt x="2224" y="1310"/>
                      <a:pt x="2231" y="1378"/>
                      <a:pt x="2240" y="1440"/>
                    </a:cubicBezTo>
                    <a:cubicBezTo>
                      <a:pt x="2232" y="1430"/>
                      <a:pt x="2225" y="1425"/>
                      <a:pt x="2220" y="1425"/>
                    </a:cubicBezTo>
                    <a:cubicBezTo>
                      <a:pt x="2212" y="1425"/>
                      <a:pt x="2208" y="1436"/>
                      <a:pt x="2205" y="1461"/>
                    </a:cubicBezTo>
                    <a:cubicBezTo>
                      <a:pt x="2196" y="1443"/>
                      <a:pt x="2184" y="1422"/>
                      <a:pt x="2203" y="1412"/>
                    </a:cubicBezTo>
                    <a:cubicBezTo>
                      <a:pt x="2197" y="1412"/>
                      <a:pt x="2180" y="1406"/>
                      <a:pt x="2165" y="1406"/>
                    </a:cubicBezTo>
                    <a:cubicBezTo>
                      <a:pt x="2150" y="1406"/>
                      <a:pt x="2137" y="1412"/>
                      <a:pt x="2138" y="1438"/>
                    </a:cubicBezTo>
                    <a:cubicBezTo>
                      <a:pt x="2136" y="1433"/>
                      <a:pt x="2134" y="1431"/>
                      <a:pt x="2131" y="1431"/>
                    </a:cubicBezTo>
                    <a:cubicBezTo>
                      <a:pt x="2126" y="1431"/>
                      <a:pt x="2121" y="1437"/>
                      <a:pt x="2120" y="1440"/>
                    </a:cubicBezTo>
                    <a:cubicBezTo>
                      <a:pt x="2100" y="1440"/>
                      <a:pt x="2094" y="1436"/>
                      <a:pt x="2082" y="1436"/>
                    </a:cubicBezTo>
                    <a:cubicBezTo>
                      <a:pt x="2078" y="1436"/>
                      <a:pt x="2073" y="1437"/>
                      <a:pt x="2066" y="1438"/>
                    </a:cubicBezTo>
                    <a:lnTo>
                      <a:pt x="2073" y="1447"/>
                    </a:lnTo>
                    <a:cubicBezTo>
                      <a:pt x="2069" y="1472"/>
                      <a:pt x="2065" y="1480"/>
                      <a:pt x="2061" y="1480"/>
                    </a:cubicBezTo>
                    <a:cubicBezTo>
                      <a:pt x="2054" y="1480"/>
                      <a:pt x="2047" y="1467"/>
                      <a:pt x="2038" y="1467"/>
                    </a:cubicBezTo>
                    <a:cubicBezTo>
                      <a:pt x="2036" y="1467"/>
                      <a:pt x="2035" y="1468"/>
                      <a:pt x="2034" y="1468"/>
                    </a:cubicBezTo>
                    <a:lnTo>
                      <a:pt x="2034" y="1461"/>
                    </a:lnTo>
                    <a:cubicBezTo>
                      <a:pt x="2021" y="1447"/>
                      <a:pt x="2014" y="1444"/>
                      <a:pt x="2010" y="1444"/>
                    </a:cubicBezTo>
                    <a:cubicBezTo>
                      <a:pt x="2004" y="1444"/>
                      <a:pt x="2001" y="1450"/>
                      <a:pt x="1996" y="1450"/>
                    </a:cubicBezTo>
                    <a:cubicBezTo>
                      <a:pt x="1992" y="1450"/>
                      <a:pt x="1986" y="1445"/>
                      <a:pt x="1973" y="1426"/>
                    </a:cubicBezTo>
                    <a:lnTo>
                      <a:pt x="1971" y="1466"/>
                    </a:lnTo>
                    <a:cubicBezTo>
                      <a:pt x="1967" y="1485"/>
                      <a:pt x="1963" y="1492"/>
                      <a:pt x="1959" y="1492"/>
                    </a:cubicBezTo>
                    <a:cubicBezTo>
                      <a:pt x="1947" y="1492"/>
                      <a:pt x="1933" y="1435"/>
                      <a:pt x="1914" y="1435"/>
                    </a:cubicBezTo>
                    <a:cubicBezTo>
                      <a:pt x="1912" y="1435"/>
                      <a:pt x="1909" y="1436"/>
                      <a:pt x="1906" y="1438"/>
                    </a:cubicBezTo>
                    <a:lnTo>
                      <a:pt x="1911" y="1461"/>
                    </a:lnTo>
                    <a:cubicBezTo>
                      <a:pt x="1909" y="1463"/>
                      <a:pt x="1908" y="1464"/>
                      <a:pt x="1906" y="1464"/>
                    </a:cubicBezTo>
                    <a:cubicBezTo>
                      <a:pt x="1891" y="1464"/>
                      <a:pt x="1894" y="1344"/>
                      <a:pt x="1885" y="1334"/>
                    </a:cubicBezTo>
                    <a:cubicBezTo>
                      <a:pt x="1885" y="1324"/>
                      <a:pt x="1892" y="1322"/>
                      <a:pt x="1897" y="1317"/>
                    </a:cubicBezTo>
                    <a:cubicBezTo>
                      <a:pt x="1892" y="1306"/>
                      <a:pt x="1889" y="1302"/>
                      <a:pt x="1886" y="1302"/>
                    </a:cubicBezTo>
                    <a:cubicBezTo>
                      <a:pt x="1875" y="1302"/>
                      <a:pt x="1875" y="1367"/>
                      <a:pt x="1853" y="1371"/>
                    </a:cubicBezTo>
                    <a:cubicBezTo>
                      <a:pt x="1853" y="1345"/>
                      <a:pt x="1874" y="1306"/>
                      <a:pt x="1860" y="1299"/>
                    </a:cubicBezTo>
                    <a:cubicBezTo>
                      <a:pt x="1860" y="1296"/>
                      <a:pt x="1859" y="1295"/>
                      <a:pt x="1857" y="1295"/>
                    </a:cubicBezTo>
                    <a:cubicBezTo>
                      <a:pt x="1847" y="1295"/>
                      <a:pt x="1812" y="1331"/>
                      <a:pt x="1791" y="1331"/>
                    </a:cubicBezTo>
                    <a:cubicBezTo>
                      <a:pt x="1784" y="1331"/>
                      <a:pt x="1778" y="1326"/>
                      <a:pt x="1776" y="1313"/>
                    </a:cubicBezTo>
                    <a:cubicBezTo>
                      <a:pt x="1774" y="1334"/>
                      <a:pt x="1772" y="1354"/>
                      <a:pt x="1756" y="1366"/>
                    </a:cubicBezTo>
                    <a:cubicBezTo>
                      <a:pt x="1746" y="1366"/>
                      <a:pt x="1742" y="1345"/>
                      <a:pt x="1737" y="1331"/>
                    </a:cubicBezTo>
                    <a:cubicBezTo>
                      <a:pt x="1735" y="1323"/>
                      <a:pt x="1730" y="1316"/>
                      <a:pt x="1723" y="1316"/>
                    </a:cubicBezTo>
                    <a:cubicBezTo>
                      <a:pt x="1717" y="1316"/>
                      <a:pt x="1710" y="1321"/>
                      <a:pt x="1700" y="1334"/>
                    </a:cubicBezTo>
                    <a:cubicBezTo>
                      <a:pt x="1700" y="1327"/>
                      <a:pt x="1700" y="1322"/>
                      <a:pt x="1702" y="1317"/>
                    </a:cubicBezTo>
                    <a:lnTo>
                      <a:pt x="1702" y="1317"/>
                    </a:lnTo>
                    <a:cubicBezTo>
                      <a:pt x="1681" y="1327"/>
                      <a:pt x="1644" y="1324"/>
                      <a:pt x="1621" y="1352"/>
                    </a:cubicBezTo>
                    <a:cubicBezTo>
                      <a:pt x="1638" y="1308"/>
                      <a:pt x="1627" y="1297"/>
                      <a:pt x="1609" y="1297"/>
                    </a:cubicBezTo>
                    <a:cubicBezTo>
                      <a:pt x="1594" y="1297"/>
                      <a:pt x="1574" y="1305"/>
                      <a:pt x="1562" y="1305"/>
                    </a:cubicBezTo>
                    <a:cubicBezTo>
                      <a:pt x="1548" y="1305"/>
                      <a:pt x="1543" y="1296"/>
                      <a:pt x="1563" y="1259"/>
                    </a:cubicBezTo>
                    <a:lnTo>
                      <a:pt x="1519" y="1245"/>
                    </a:lnTo>
                    <a:lnTo>
                      <a:pt x="1526" y="1234"/>
                    </a:lnTo>
                    <a:cubicBezTo>
                      <a:pt x="1520" y="1228"/>
                      <a:pt x="1513" y="1225"/>
                      <a:pt x="1507" y="1225"/>
                    </a:cubicBezTo>
                    <a:cubicBezTo>
                      <a:pt x="1491" y="1225"/>
                      <a:pt x="1474" y="1239"/>
                      <a:pt x="1457" y="1252"/>
                    </a:cubicBezTo>
                    <a:cubicBezTo>
                      <a:pt x="1457" y="1241"/>
                      <a:pt x="1466" y="1234"/>
                      <a:pt x="1470" y="1229"/>
                    </a:cubicBezTo>
                    <a:cubicBezTo>
                      <a:pt x="1460" y="1208"/>
                      <a:pt x="1454" y="1198"/>
                      <a:pt x="1439" y="1198"/>
                    </a:cubicBezTo>
                    <a:cubicBezTo>
                      <a:pt x="1426" y="1198"/>
                      <a:pt x="1407" y="1205"/>
                      <a:pt x="1375" y="1218"/>
                    </a:cubicBezTo>
                    <a:lnTo>
                      <a:pt x="1399" y="1183"/>
                    </a:lnTo>
                    <a:lnTo>
                      <a:pt x="1399" y="1183"/>
                    </a:lnTo>
                    <a:cubicBezTo>
                      <a:pt x="1397" y="1184"/>
                      <a:pt x="1396" y="1184"/>
                      <a:pt x="1395" y="1184"/>
                    </a:cubicBezTo>
                    <a:cubicBezTo>
                      <a:pt x="1376" y="1184"/>
                      <a:pt x="1385" y="1108"/>
                      <a:pt x="1333" y="1108"/>
                    </a:cubicBezTo>
                    <a:cubicBezTo>
                      <a:pt x="1330" y="1108"/>
                      <a:pt x="1327" y="1108"/>
                      <a:pt x="1324" y="1109"/>
                    </a:cubicBezTo>
                    <a:cubicBezTo>
                      <a:pt x="1329" y="1104"/>
                      <a:pt x="1336" y="1099"/>
                      <a:pt x="1341" y="1097"/>
                    </a:cubicBezTo>
                    <a:lnTo>
                      <a:pt x="1341" y="1097"/>
                    </a:lnTo>
                    <a:cubicBezTo>
                      <a:pt x="1340" y="1097"/>
                      <a:pt x="1340" y="1097"/>
                      <a:pt x="1339" y="1097"/>
                    </a:cubicBezTo>
                    <a:cubicBezTo>
                      <a:pt x="1286" y="1097"/>
                      <a:pt x="1315" y="1009"/>
                      <a:pt x="1276" y="1009"/>
                    </a:cubicBezTo>
                    <a:cubicBezTo>
                      <a:pt x="1265" y="1009"/>
                      <a:pt x="1247" y="1017"/>
                      <a:pt x="1220" y="1037"/>
                    </a:cubicBezTo>
                    <a:lnTo>
                      <a:pt x="1171" y="1039"/>
                    </a:lnTo>
                    <a:cubicBezTo>
                      <a:pt x="1190" y="1076"/>
                      <a:pt x="1118" y="1076"/>
                      <a:pt x="1111" y="1104"/>
                    </a:cubicBezTo>
                    <a:cubicBezTo>
                      <a:pt x="1094" y="1098"/>
                      <a:pt x="1112" y="1054"/>
                      <a:pt x="1130" y="1054"/>
                    </a:cubicBezTo>
                    <a:cubicBezTo>
                      <a:pt x="1133" y="1054"/>
                      <a:pt x="1135" y="1054"/>
                      <a:pt x="1137" y="1055"/>
                    </a:cubicBezTo>
                    <a:lnTo>
                      <a:pt x="1132" y="1062"/>
                    </a:lnTo>
                    <a:cubicBezTo>
                      <a:pt x="1197" y="1018"/>
                      <a:pt x="1118" y="1007"/>
                      <a:pt x="1162" y="974"/>
                    </a:cubicBezTo>
                    <a:cubicBezTo>
                      <a:pt x="1104" y="916"/>
                      <a:pt x="1095" y="831"/>
                      <a:pt x="1062" y="773"/>
                    </a:cubicBezTo>
                    <a:lnTo>
                      <a:pt x="1014" y="810"/>
                    </a:lnTo>
                    <a:lnTo>
                      <a:pt x="1002" y="782"/>
                    </a:lnTo>
                    <a:cubicBezTo>
                      <a:pt x="1007" y="774"/>
                      <a:pt x="1022" y="762"/>
                      <a:pt x="1034" y="762"/>
                    </a:cubicBezTo>
                    <a:cubicBezTo>
                      <a:pt x="1039" y="762"/>
                      <a:pt x="1043" y="765"/>
                      <a:pt x="1046" y="770"/>
                    </a:cubicBezTo>
                    <a:cubicBezTo>
                      <a:pt x="1059" y="758"/>
                      <a:pt x="1048" y="753"/>
                      <a:pt x="1032" y="753"/>
                    </a:cubicBezTo>
                    <a:cubicBezTo>
                      <a:pt x="1017" y="753"/>
                      <a:pt x="996" y="758"/>
                      <a:pt x="991" y="761"/>
                    </a:cubicBezTo>
                    <a:cubicBezTo>
                      <a:pt x="991" y="734"/>
                      <a:pt x="1012" y="730"/>
                      <a:pt x="1030" y="730"/>
                    </a:cubicBezTo>
                    <a:cubicBezTo>
                      <a:pt x="1038" y="730"/>
                      <a:pt x="1046" y="731"/>
                      <a:pt x="1051" y="731"/>
                    </a:cubicBezTo>
                    <a:cubicBezTo>
                      <a:pt x="1055" y="731"/>
                      <a:pt x="1056" y="730"/>
                      <a:pt x="1055" y="729"/>
                    </a:cubicBezTo>
                    <a:lnTo>
                      <a:pt x="1042" y="715"/>
                    </a:lnTo>
                    <a:lnTo>
                      <a:pt x="1037" y="722"/>
                    </a:lnTo>
                    <a:cubicBezTo>
                      <a:pt x="1022" y="722"/>
                      <a:pt x="1008" y="726"/>
                      <a:pt x="997" y="726"/>
                    </a:cubicBezTo>
                    <a:cubicBezTo>
                      <a:pt x="987" y="726"/>
                      <a:pt x="980" y="723"/>
                      <a:pt x="974" y="712"/>
                    </a:cubicBezTo>
                    <a:cubicBezTo>
                      <a:pt x="974" y="694"/>
                      <a:pt x="1000" y="687"/>
                      <a:pt x="1000" y="680"/>
                    </a:cubicBezTo>
                    <a:cubicBezTo>
                      <a:pt x="1002" y="678"/>
                      <a:pt x="1004" y="675"/>
                      <a:pt x="995" y="671"/>
                    </a:cubicBezTo>
                    <a:lnTo>
                      <a:pt x="977" y="636"/>
                    </a:lnTo>
                    <a:lnTo>
                      <a:pt x="944" y="675"/>
                    </a:lnTo>
                    <a:cubicBezTo>
                      <a:pt x="928" y="675"/>
                      <a:pt x="925" y="665"/>
                      <a:pt x="918" y="665"/>
                    </a:cubicBezTo>
                    <a:cubicBezTo>
                      <a:pt x="913" y="665"/>
                      <a:pt x="906" y="670"/>
                      <a:pt x="891" y="687"/>
                    </a:cubicBezTo>
                    <a:cubicBezTo>
                      <a:pt x="947" y="622"/>
                      <a:pt x="831" y="559"/>
                      <a:pt x="840" y="534"/>
                    </a:cubicBezTo>
                    <a:lnTo>
                      <a:pt x="840" y="534"/>
                    </a:lnTo>
                    <a:cubicBezTo>
                      <a:pt x="836" y="534"/>
                      <a:pt x="832" y="535"/>
                      <a:pt x="828" y="535"/>
                    </a:cubicBezTo>
                    <a:cubicBezTo>
                      <a:pt x="802" y="535"/>
                      <a:pt x="778" y="521"/>
                      <a:pt x="766" y="497"/>
                    </a:cubicBezTo>
                    <a:cubicBezTo>
                      <a:pt x="764" y="506"/>
                      <a:pt x="739" y="531"/>
                      <a:pt x="723" y="531"/>
                    </a:cubicBezTo>
                    <a:cubicBezTo>
                      <a:pt x="719" y="531"/>
                      <a:pt x="715" y="529"/>
                      <a:pt x="712" y="525"/>
                    </a:cubicBezTo>
                    <a:cubicBezTo>
                      <a:pt x="801" y="461"/>
                      <a:pt x="721" y="462"/>
                      <a:pt x="758" y="399"/>
                    </a:cubicBezTo>
                    <a:lnTo>
                      <a:pt x="758" y="399"/>
                    </a:lnTo>
                    <a:cubicBezTo>
                      <a:pt x="753" y="406"/>
                      <a:pt x="748" y="409"/>
                      <a:pt x="742" y="409"/>
                    </a:cubicBezTo>
                    <a:cubicBezTo>
                      <a:pt x="728" y="409"/>
                      <a:pt x="713" y="395"/>
                      <a:pt x="698" y="395"/>
                    </a:cubicBezTo>
                    <a:cubicBezTo>
                      <a:pt x="687" y="395"/>
                      <a:pt x="676" y="402"/>
                      <a:pt x="666" y="425"/>
                    </a:cubicBezTo>
                    <a:cubicBezTo>
                      <a:pt x="657" y="404"/>
                      <a:pt x="696" y="395"/>
                      <a:pt x="701" y="367"/>
                    </a:cubicBezTo>
                    <a:cubicBezTo>
                      <a:pt x="634" y="362"/>
                      <a:pt x="636" y="274"/>
                      <a:pt x="573" y="246"/>
                    </a:cubicBezTo>
                    <a:cubicBezTo>
                      <a:pt x="564" y="256"/>
                      <a:pt x="559" y="279"/>
                      <a:pt x="534" y="288"/>
                    </a:cubicBezTo>
                    <a:lnTo>
                      <a:pt x="552" y="214"/>
                    </a:lnTo>
                    <a:cubicBezTo>
                      <a:pt x="552" y="214"/>
                      <a:pt x="552" y="214"/>
                      <a:pt x="552" y="214"/>
                    </a:cubicBezTo>
                    <a:cubicBezTo>
                      <a:pt x="541" y="214"/>
                      <a:pt x="517" y="241"/>
                      <a:pt x="507" y="241"/>
                    </a:cubicBezTo>
                    <a:cubicBezTo>
                      <a:pt x="502" y="241"/>
                      <a:pt x="500" y="235"/>
                      <a:pt x="504" y="219"/>
                    </a:cubicBezTo>
                    <a:lnTo>
                      <a:pt x="504" y="219"/>
                    </a:lnTo>
                    <a:cubicBezTo>
                      <a:pt x="499" y="229"/>
                      <a:pt x="493" y="247"/>
                      <a:pt x="484" y="247"/>
                    </a:cubicBezTo>
                    <a:cubicBezTo>
                      <a:pt x="484" y="247"/>
                      <a:pt x="483" y="246"/>
                      <a:pt x="483" y="246"/>
                    </a:cubicBezTo>
                    <a:cubicBezTo>
                      <a:pt x="453" y="184"/>
                      <a:pt x="392" y="163"/>
                      <a:pt x="334" y="137"/>
                    </a:cubicBezTo>
                    <a:cubicBezTo>
                      <a:pt x="283" y="121"/>
                      <a:pt x="239" y="84"/>
                      <a:pt x="212" y="38"/>
                    </a:cubicBezTo>
                    <a:lnTo>
                      <a:pt x="161" y="91"/>
                    </a:lnTo>
                    <a:lnTo>
                      <a:pt x="198" y="45"/>
                    </a:lnTo>
                    <a:cubicBezTo>
                      <a:pt x="193" y="45"/>
                      <a:pt x="181" y="45"/>
                      <a:pt x="198" y="21"/>
                    </a:cubicBezTo>
                    <a:lnTo>
                      <a:pt x="207" y="24"/>
                    </a:lnTo>
                    <a:cubicBezTo>
                      <a:pt x="202" y="17"/>
                      <a:pt x="200" y="10"/>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39" name="Google Shape;11639;p51"/>
              <p:cNvSpPr/>
              <p:nvPr/>
            </p:nvSpPr>
            <p:spPr>
              <a:xfrm>
                <a:off x="661125" y="1783150"/>
                <a:ext cx="475" cy="575"/>
              </a:xfrm>
              <a:custGeom>
                <a:avLst/>
                <a:gdLst/>
                <a:ahLst/>
                <a:cxnLst/>
                <a:rect l="l" t="t" r="r" b="b"/>
                <a:pathLst>
                  <a:path w="19" h="23" extrusionOk="0">
                    <a:moveTo>
                      <a:pt x="5" y="1"/>
                    </a:moveTo>
                    <a:lnTo>
                      <a:pt x="5" y="1"/>
                    </a:lnTo>
                    <a:cubicBezTo>
                      <a:pt x="12" y="8"/>
                      <a:pt x="8" y="15"/>
                      <a:pt x="1" y="19"/>
                    </a:cubicBezTo>
                    <a:cubicBezTo>
                      <a:pt x="4" y="21"/>
                      <a:pt x="8" y="22"/>
                      <a:pt x="11" y="22"/>
                    </a:cubicBezTo>
                    <a:cubicBezTo>
                      <a:pt x="15" y="22"/>
                      <a:pt x="18" y="19"/>
                      <a:pt x="17" y="12"/>
                    </a:cubicBezTo>
                    <a:cubicBezTo>
                      <a:pt x="15" y="8"/>
                      <a:pt x="10"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40" name="Google Shape;11640;p51"/>
              <p:cNvSpPr/>
              <p:nvPr/>
            </p:nvSpPr>
            <p:spPr>
              <a:xfrm>
                <a:off x="636625" y="1809000"/>
                <a:ext cx="250" cy="550"/>
              </a:xfrm>
              <a:custGeom>
                <a:avLst/>
                <a:gdLst/>
                <a:ahLst/>
                <a:cxnLst/>
                <a:rect l="l" t="t" r="r" b="b"/>
                <a:pathLst>
                  <a:path w="10" h="22" extrusionOk="0">
                    <a:moveTo>
                      <a:pt x="2" y="1"/>
                    </a:moveTo>
                    <a:lnTo>
                      <a:pt x="2" y="1"/>
                    </a:lnTo>
                    <a:cubicBezTo>
                      <a:pt x="0" y="8"/>
                      <a:pt x="2" y="17"/>
                      <a:pt x="9" y="21"/>
                    </a:cubicBezTo>
                    <a:cubicBezTo>
                      <a:pt x="5" y="14"/>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41" name="Google Shape;11641;p51"/>
              <p:cNvSpPr/>
              <p:nvPr/>
            </p:nvSpPr>
            <p:spPr>
              <a:xfrm>
                <a:off x="609775" y="1804125"/>
                <a:ext cx="150" cy="150"/>
              </a:xfrm>
              <a:custGeom>
                <a:avLst/>
                <a:gdLst/>
                <a:ahLst/>
                <a:cxnLst/>
                <a:rect l="l" t="t" r="r" b="b"/>
                <a:pathLst>
                  <a:path w="6" h="6" extrusionOk="0">
                    <a:moveTo>
                      <a:pt x="5" y="1"/>
                    </a:moveTo>
                    <a:lnTo>
                      <a:pt x="5" y="1"/>
                    </a:lnTo>
                    <a:lnTo>
                      <a:pt x="1" y="5"/>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42" name="Google Shape;11642;p51"/>
              <p:cNvSpPr/>
              <p:nvPr/>
            </p:nvSpPr>
            <p:spPr>
              <a:xfrm>
                <a:off x="660850" y="1797225"/>
                <a:ext cx="600" cy="175"/>
              </a:xfrm>
              <a:custGeom>
                <a:avLst/>
                <a:gdLst/>
                <a:ahLst/>
                <a:cxnLst/>
                <a:rect l="l" t="t" r="r" b="b"/>
                <a:pathLst>
                  <a:path w="24" h="7" extrusionOk="0">
                    <a:moveTo>
                      <a:pt x="0" y="1"/>
                    </a:moveTo>
                    <a:lnTo>
                      <a:pt x="0" y="1"/>
                    </a:lnTo>
                    <a:cubicBezTo>
                      <a:pt x="3" y="5"/>
                      <a:pt x="7" y="6"/>
                      <a:pt x="12" y="6"/>
                    </a:cubicBezTo>
                    <a:cubicBezTo>
                      <a:pt x="16" y="6"/>
                      <a:pt x="20" y="5"/>
                      <a:pt x="23" y="3"/>
                    </a:cubicBezTo>
                    <a:lnTo>
                      <a:pt x="23" y="3"/>
                    </a:lnTo>
                    <a:cubicBezTo>
                      <a:pt x="21" y="4"/>
                      <a:pt x="19" y="4"/>
                      <a:pt x="17" y="4"/>
                    </a:cubicBezTo>
                    <a:cubicBezTo>
                      <a:pt x="11"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43" name="Google Shape;11643;p51"/>
              <p:cNvSpPr/>
              <p:nvPr/>
            </p:nvSpPr>
            <p:spPr>
              <a:xfrm>
                <a:off x="662925" y="1779275"/>
                <a:ext cx="600" cy="550"/>
              </a:xfrm>
              <a:custGeom>
                <a:avLst/>
                <a:gdLst/>
                <a:ahLst/>
                <a:cxnLst/>
                <a:rect l="l" t="t" r="r" b="b"/>
                <a:pathLst>
                  <a:path w="24" h="22" extrusionOk="0">
                    <a:moveTo>
                      <a:pt x="8" y="0"/>
                    </a:moveTo>
                    <a:lnTo>
                      <a:pt x="8" y="0"/>
                    </a:lnTo>
                    <a:cubicBezTo>
                      <a:pt x="7" y="1"/>
                      <a:pt x="7" y="1"/>
                      <a:pt x="7" y="1"/>
                    </a:cubicBezTo>
                    <a:lnTo>
                      <a:pt x="7" y="1"/>
                    </a:lnTo>
                    <a:lnTo>
                      <a:pt x="8" y="0"/>
                    </a:lnTo>
                    <a:close/>
                    <a:moveTo>
                      <a:pt x="7" y="1"/>
                    </a:moveTo>
                    <a:lnTo>
                      <a:pt x="1" y="21"/>
                    </a:lnTo>
                    <a:cubicBezTo>
                      <a:pt x="4" y="17"/>
                      <a:pt x="8" y="15"/>
                      <a:pt x="12" y="15"/>
                    </a:cubicBezTo>
                    <a:cubicBezTo>
                      <a:pt x="16" y="15"/>
                      <a:pt x="20" y="17"/>
                      <a:pt x="24" y="17"/>
                    </a:cubicBezTo>
                    <a:cubicBezTo>
                      <a:pt x="17" y="10"/>
                      <a:pt x="7" y="5"/>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44" name="Google Shape;11644;p51"/>
              <p:cNvSpPr/>
              <p:nvPr/>
            </p:nvSpPr>
            <p:spPr>
              <a:xfrm>
                <a:off x="670175" y="1780150"/>
                <a:ext cx="600" cy="600"/>
              </a:xfrm>
              <a:custGeom>
                <a:avLst/>
                <a:gdLst/>
                <a:ahLst/>
                <a:cxnLst/>
                <a:rect l="l" t="t" r="r" b="b"/>
                <a:pathLst>
                  <a:path w="24" h="24" extrusionOk="0">
                    <a:moveTo>
                      <a:pt x="10" y="0"/>
                    </a:moveTo>
                    <a:lnTo>
                      <a:pt x="10" y="0"/>
                    </a:lnTo>
                    <a:cubicBezTo>
                      <a:pt x="0" y="7"/>
                      <a:pt x="7" y="23"/>
                      <a:pt x="21" y="23"/>
                    </a:cubicBezTo>
                    <a:cubicBezTo>
                      <a:pt x="21" y="16"/>
                      <a:pt x="24" y="19"/>
                      <a:pt x="24" y="12"/>
                    </a:cubicBez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45" name="Google Shape;11645;p51"/>
              <p:cNvSpPr/>
              <p:nvPr/>
            </p:nvSpPr>
            <p:spPr>
              <a:xfrm>
                <a:off x="665900" y="1780525"/>
                <a:ext cx="825" cy="900"/>
              </a:xfrm>
              <a:custGeom>
                <a:avLst/>
                <a:gdLst/>
                <a:ahLst/>
                <a:cxnLst/>
                <a:rect l="l" t="t" r="r" b="b"/>
                <a:pathLst>
                  <a:path w="33" h="36" extrusionOk="0">
                    <a:moveTo>
                      <a:pt x="6" y="0"/>
                    </a:moveTo>
                    <a:cubicBezTo>
                      <a:pt x="0" y="0"/>
                      <a:pt x="1" y="12"/>
                      <a:pt x="2" y="24"/>
                    </a:cubicBezTo>
                    <a:cubicBezTo>
                      <a:pt x="11" y="32"/>
                      <a:pt x="16" y="35"/>
                      <a:pt x="20" y="35"/>
                    </a:cubicBezTo>
                    <a:cubicBezTo>
                      <a:pt x="27" y="35"/>
                      <a:pt x="29" y="26"/>
                      <a:pt x="32" y="18"/>
                    </a:cubicBezTo>
                    <a:lnTo>
                      <a:pt x="32" y="18"/>
                    </a:lnTo>
                    <a:lnTo>
                      <a:pt x="30" y="20"/>
                    </a:lnTo>
                    <a:cubicBezTo>
                      <a:pt x="18" y="6"/>
                      <a:pt x="11"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46" name="Google Shape;11646;p51"/>
              <p:cNvSpPr/>
              <p:nvPr/>
            </p:nvSpPr>
            <p:spPr>
              <a:xfrm>
                <a:off x="666725" y="1780500"/>
                <a:ext cx="225" cy="350"/>
              </a:xfrm>
              <a:custGeom>
                <a:avLst/>
                <a:gdLst/>
                <a:ahLst/>
                <a:cxnLst/>
                <a:rect l="l" t="t" r="r" b="b"/>
                <a:pathLst>
                  <a:path w="9" h="14" extrusionOk="0">
                    <a:moveTo>
                      <a:pt x="2" y="1"/>
                    </a:moveTo>
                    <a:cubicBezTo>
                      <a:pt x="1" y="1"/>
                      <a:pt x="3" y="8"/>
                      <a:pt x="2" y="13"/>
                    </a:cubicBezTo>
                    <a:lnTo>
                      <a:pt x="2" y="13"/>
                    </a:lnTo>
                    <a:cubicBezTo>
                      <a:pt x="3" y="10"/>
                      <a:pt x="7" y="7"/>
                      <a:pt x="9" y="7"/>
                    </a:cubicBezTo>
                    <a:cubicBezTo>
                      <a:pt x="5" y="3"/>
                      <a:pt x="3" y="1"/>
                      <a:pt x="2" y="1"/>
                    </a:cubicBezTo>
                    <a:close/>
                    <a:moveTo>
                      <a:pt x="2" y="13"/>
                    </a:moveTo>
                    <a:lnTo>
                      <a:pt x="2" y="13"/>
                    </a:lnTo>
                    <a:cubicBezTo>
                      <a:pt x="2" y="13"/>
                      <a:pt x="2" y="14"/>
                      <a:pt x="2" y="14"/>
                    </a:cubicBezTo>
                    <a:cubicBezTo>
                      <a:pt x="2" y="14"/>
                      <a:pt x="2" y="13"/>
                      <a:pt x="2" y="1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47" name="Google Shape;11647;p51"/>
              <p:cNvSpPr/>
              <p:nvPr/>
            </p:nvSpPr>
            <p:spPr>
              <a:xfrm>
                <a:off x="660925" y="1781600"/>
                <a:ext cx="1125" cy="1025"/>
              </a:xfrm>
              <a:custGeom>
                <a:avLst/>
                <a:gdLst/>
                <a:ahLst/>
                <a:cxnLst/>
                <a:rect l="l" t="t" r="r" b="b"/>
                <a:pathLst>
                  <a:path w="45" h="41" extrusionOk="0">
                    <a:moveTo>
                      <a:pt x="7" y="0"/>
                    </a:moveTo>
                    <a:cubicBezTo>
                      <a:pt x="1" y="0"/>
                      <a:pt x="17" y="41"/>
                      <a:pt x="28" y="41"/>
                    </a:cubicBezTo>
                    <a:cubicBezTo>
                      <a:pt x="31" y="41"/>
                      <a:pt x="33" y="38"/>
                      <a:pt x="34" y="30"/>
                    </a:cubicBezTo>
                    <a:cubicBezTo>
                      <a:pt x="45" y="30"/>
                      <a:pt x="8" y="6"/>
                      <a:pt x="14" y="6"/>
                    </a:cubicBezTo>
                    <a:cubicBezTo>
                      <a:pt x="14" y="6"/>
                      <a:pt x="15" y="7"/>
                      <a:pt x="16" y="7"/>
                    </a:cubicBezTo>
                    <a:cubicBezTo>
                      <a:pt x="12" y="2"/>
                      <a:pt x="9"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48" name="Google Shape;11648;p51"/>
              <p:cNvSpPr/>
              <p:nvPr/>
            </p:nvSpPr>
            <p:spPr>
              <a:xfrm>
                <a:off x="667275" y="1782175"/>
                <a:ext cx="900" cy="725"/>
              </a:xfrm>
              <a:custGeom>
                <a:avLst/>
                <a:gdLst/>
                <a:ahLst/>
                <a:cxnLst/>
                <a:rect l="l" t="t" r="r" b="b"/>
                <a:pathLst>
                  <a:path w="36" h="29" extrusionOk="0">
                    <a:moveTo>
                      <a:pt x="1" y="0"/>
                    </a:moveTo>
                    <a:lnTo>
                      <a:pt x="19" y="28"/>
                    </a:lnTo>
                    <a:lnTo>
                      <a:pt x="35"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49" name="Google Shape;11649;p51"/>
              <p:cNvSpPr/>
              <p:nvPr/>
            </p:nvSpPr>
            <p:spPr>
              <a:xfrm>
                <a:off x="665525" y="1783625"/>
                <a:ext cx="850" cy="550"/>
              </a:xfrm>
              <a:custGeom>
                <a:avLst/>
                <a:gdLst/>
                <a:ahLst/>
                <a:cxnLst/>
                <a:rect l="l" t="t" r="r" b="b"/>
                <a:pathLst>
                  <a:path w="34" h="22" extrusionOk="0">
                    <a:moveTo>
                      <a:pt x="26" y="0"/>
                    </a:moveTo>
                    <a:cubicBezTo>
                      <a:pt x="15" y="7"/>
                      <a:pt x="1" y="14"/>
                      <a:pt x="10" y="21"/>
                    </a:cubicBezTo>
                    <a:lnTo>
                      <a:pt x="33" y="12"/>
                    </a:lnTo>
                    <a:cubicBezTo>
                      <a:pt x="29" y="9"/>
                      <a:pt x="26" y="5"/>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50" name="Google Shape;11650;p51"/>
              <p:cNvSpPr/>
              <p:nvPr/>
            </p:nvSpPr>
            <p:spPr>
              <a:xfrm>
                <a:off x="666175" y="1783200"/>
                <a:ext cx="250" cy="450"/>
              </a:xfrm>
              <a:custGeom>
                <a:avLst/>
                <a:gdLst/>
                <a:ahLst/>
                <a:cxnLst/>
                <a:rect l="l" t="t" r="r" b="b"/>
                <a:pathLst>
                  <a:path w="10" h="18" extrusionOk="0">
                    <a:moveTo>
                      <a:pt x="7" y="1"/>
                    </a:moveTo>
                    <a:cubicBezTo>
                      <a:pt x="3" y="6"/>
                      <a:pt x="0" y="10"/>
                      <a:pt x="0" y="17"/>
                    </a:cubicBezTo>
                    <a:cubicBezTo>
                      <a:pt x="5" y="13"/>
                      <a:pt x="10" y="8"/>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51" name="Google Shape;11651;p51"/>
              <p:cNvSpPr/>
              <p:nvPr/>
            </p:nvSpPr>
            <p:spPr>
              <a:xfrm>
                <a:off x="667275" y="1783450"/>
                <a:ext cx="600" cy="250"/>
              </a:xfrm>
              <a:custGeom>
                <a:avLst/>
                <a:gdLst/>
                <a:ahLst/>
                <a:cxnLst/>
                <a:rect l="l" t="t" r="r" b="b"/>
                <a:pathLst>
                  <a:path w="24" h="10" extrusionOk="0">
                    <a:moveTo>
                      <a:pt x="12" y="0"/>
                    </a:moveTo>
                    <a:lnTo>
                      <a:pt x="1" y="9"/>
                    </a:lnTo>
                    <a:lnTo>
                      <a:pt x="24" y="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52" name="Google Shape;11652;p51"/>
              <p:cNvSpPr/>
              <p:nvPr/>
            </p:nvSpPr>
            <p:spPr>
              <a:xfrm>
                <a:off x="661950" y="1788375"/>
                <a:ext cx="600" cy="775"/>
              </a:xfrm>
              <a:custGeom>
                <a:avLst/>
                <a:gdLst/>
                <a:ahLst/>
                <a:cxnLst/>
                <a:rect l="l" t="t" r="r" b="b"/>
                <a:pathLst>
                  <a:path w="24" h="31" extrusionOk="0">
                    <a:moveTo>
                      <a:pt x="5" y="0"/>
                    </a:moveTo>
                    <a:lnTo>
                      <a:pt x="0" y="23"/>
                    </a:lnTo>
                    <a:cubicBezTo>
                      <a:pt x="6" y="28"/>
                      <a:pt x="12" y="30"/>
                      <a:pt x="16" y="30"/>
                    </a:cubicBezTo>
                    <a:cubicBezTo>
                      <a:pt x="21" y="30"/>
                      <a:pt x="23" y="28"/>
                      <a:pt x="23" y="23"/>
                    </a:cubicBezTo>
                    <a:cubicBezTo>
                      <a:pt x="16" y="14"/>
                      <a:pt x="19"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53" name="Google Shape;11653;p51"/>
              <p:cNvSpPr/>
              <p:nvPr/>
            </p:nvSpPr>
            <p:spPr>
              <a:xfrm>
                <a:off x="664600" y="1788300"/>
                <a:ext cx="1075" cy="800"/>
              </a:xfrm>
              <a:custGeom>
                <a:avLst/>
                <a:gdLst/>
                <a:ahLst/>
                <a:cxnLst/>
                <a:rect l="l" t="t" r="r" b="b"/>
                <a:pathLst>
                  <a:path w="43" h="32" extrusionOk="0">
                    <a:moveTo>
                      <a:pt x="1" y="1"/>
                    </a:moveTo>
                    <a:lnTo>
                      <a:pt x="43" y="31"/>
                    </a:lnTo>
                    <a:lnTo>
                      <a:pt x="33" y="13"/>
                    </a:lnTo>
                    <a:cubicBezTo>
                      <a:pt x="22" y="10"/>
                      <a:pt x="10"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54" name="Google Shape;11654;p51"/>
              <p:cNvSpPr/>
              <p:nvPr/>
            </p:nvSpPr>
            <p:spPr>
              <a:xfrm>
                <a:off x="664725" y="1789950"/>
                <a:ext cx="775" cy="825"/>
              </a:xfrm>
              <a:custGeom>
                <a:avLst/>
                <a:gdLst/>
                <a:ahLst/>
                <a:cxnLst/>
                <a:rect l="l" t="t" r="r" b="b"/>
                <a:pathLst>
                  <a:path w="31" h="33" extrusionOk="0">
                    <a:moveTo>
                      <a:pt x="9" y="0"/>
                    </a:moveTo>
                    <a:cubicBezTo>
                      <a:pt x="7" y="0"/>
                      <a:pt x="4" y="1"/>
                      <a:pt x="1" y="2"/>
                    </a:cubicBezTo>
                    <a:cubicBezTo>
                      <a:pt x="9" y="9"/>
                      <a:pt x="16" y="33"/>
                      <a:pt x="23" y="33"/>
                    </a:cubicBezTo>
                    <a:cubicBezTo>
                      <a:pt x="26" y="33"/>
                      <a:pt x="28" y="31"/>
                      <a:pt x="31" y="25"/>
                    </a:cubicBezTo>
                    <a:cubicBezTo>
                      <a:pt x="21" y="18"/>
                      <a:pt x="2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55" name="Google Shape;11655;p51"/>
              <p:cNvSpPr/>
              <p:nvPr/>
            </p:nvSpPr>
            <p:spPr>
              <a:xfrm>
                <a:off x="656600" y="1794275"/>
                <a:ext cx="1600" cy="1475"/>
              </a:xfrm>
              <a:custGeom>
                <a:avLst/>
                <a:gdLst/>
                <a:ahLst/>
                <a:cxnLst/>
                <a:rect l="l" t="t" r="r" b="b"/>
                <a:pathLst>
                  <a:path w="64" h="59" extrusionOk="0">
                    <a:moveTo>
                      <a:pt x="1" y="1"/>
                    </a:moveTo>
                    <a:lnTo>
                      <a:pt x="61" y="59"/>
                    </a:lnTo>
                    <a:lnTo>
                      <a:pt x="64" y="5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56" name="Google Shape;11656;p51"/>
              <p:cNvSpPr/>
              <p:nvPr/>
            </p:nvSpPr>
            <p:spPr>
              <a:xfrm>
                <a:off x="654350" y="1802975"/>
                <a:ext cx="1900" cy="1600"/>
              </a:xfrm>
              <a:custGeom>
                <a:avLst/>
                <a:gdLst/>
                <a:ahLst/>
                <a:cxnLst/>
                <a:rect l="l" t="t" r="r" b="b"/>
                <a:pathLst>
                  <a:path w="76" h="64" extrusionOk="0">
                    <a:moveTo>
                      <a:pt x="17" y="0"/>
                    </a:moveTo>
                    <a:lnTo>
                      <a:pt x="17" y="0"/>
                    </a:lnTo>
                    <a:cubicBezTo>
                      <a:pt x="14" y="28"/>
                      <a:pt x="1" y="24"/>
                      <a:pt x="40" y="63"/>
                    </a:cubicBezTo>
                    <a:cubicBezTo>
                      <a:pt x="75" y="61"/>
                      <a:pt x="20" y="21"/>
                      <a:pt x="47" y="21"/>
                    </a:cubicBezTo>
                    <a:cubicBezTo>
                      <a:pt x="48" y="21"/>
                      <a:pt x="50" y="21"/>
                      <a:pt x="52" y="21"/>
                    </a:cubicBezTo>
                    <a:cubicBezTo>
                      <a:pt x="47" y="3"/>
                      <a:pt x="21" y="19"/>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57" name="Google Shape;11657;p51"/>
              <p:cNvSpPr/>
              <p:nvPr/>
            </p:nvSpPr>
            <p:spPr>
              <a:xfrm>
                <a:off x="583575" y="1766050"/>
                <a:ext cx="275" cy="725"/>
              </a:xfrm>
              <a:custGeom>
                <a:avLst/>
                <a:gdLst/>
                <a:ahLst/>
                <a:cxnLst/>
                <a:rect l="l" t="t" r="r" b="b"/>
                <a:pathLst>
                  <a:path w="11" h="29" extrusionOk="0">
                    <a:moveTo>
                      <a:pt x="1" y="1"/>
                    </a:moveTo>
                    <a:lnTo>
                      <a:pt x="1" y="29"/>
                    </a:lnTo>
                    <a:lnTo>
                      <a:pt x="10" y="2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58" name="Google Shape;11658;p51"/>
              <p:cNvSpPr/>
              <p:nvPr/>
            </p:nvSpPr>
            <p:spPr>
              <a:xfrm>
                <a:off x="582075" y="1766400"/>
                <a:ext cx="775" cy="1250"/>
              </a:xfrm>
              <a:custGeom>
                <a:avLst/>
                <a:gdLst/>
                <a:ahLst/>
                <a:cxnLst/>
                <a:rect l="l" t="t" r="r" b="b"/>
                <a:pathLst>
                  <a:path w="31" h="50" extrusionOk="0">
                    <a:moveTo>
                      <a:pt x="31" y="1"/>
                    </a:moveTo>
                    <a:lnTo>
                      <a:pt x="1" y="38"/>
                    </a:lnTo>
                    <a:cubicBezTo>
                      <a:pt x="8" y="38"/>
                      <a:pt x="15" y="38"/>
                      <a:pt x="12" y="49"/>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59" name="Google Shape;11659;p51"/>
              <p:cNvSpPr/>
              <p:nvPr/>
            </p:nvSpPr>
            <p:spPr>
              <a:xfrm>
                <a:off x="624625" y="1811675"/>
                <a:ext cx="375" cy="825"/>
              </a:xfrm>
              <a:custGeom>
                <a:avLst/>
                <a:gdLst/>
                <a:ahLst/>
                <a:cxnLst/>
                <a:rect l="l" t="t" r="r" b="b"/>
                <a:pathLst>
                  <a:path w="15" h="33" extrusionOk="0">
                    <a:moveTo>
                      <a:pt x="0" y="0"/>
                    </a:moveTo>
                    <a:lnTo>
                      <a:pt x="10" y="33"/>
                    </a:lnTo>
                    <a:lnTo>
                      <a:pt x="14" y="21"/>
                    </a:lnTo>
                    <a:cubicBezTo>
                      <a:pt x="14" y="7"/>
                      <a:pt x="10"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60" name="Google Shape;11660;p51"/>
              <p:cNvSpPr/>
              <p:nvPr/>
            </p:nvSpPr>
            <p:spPr>
              <a:xfrm>
                <a:off x="618250" y="1808300"/>
                <a:ext cx="425" cy="1200"/>
              </a:xfrm>
              <a:custGeom>
                <a:avLst/>
                <a:gdLst/>
                <a:ahLst/>
                <a:cxnLst/>
                <a:rect l="l" t="t" r="r" b="b"/>
                <a:pathLst>
                  <a:path w="17" h="48" extrusionOk="0">
                    <a:moveTo>
                      <a:pt x="17" y="1"/>
                    </a:moveTo>
                    <a:lnTo>
                      <a:pt x="0" y="42"/>
                    </a:lnTo>
                    <a:lnTo>
                      <a:pt x="5" y="47"/>
                    </a:ln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61" name="Google Shape;11661;p51"/>
              <p:cNvSpPr/>
              <p:nvPr/>
            </p:nvSpPr>
            <p:spPr>
              <a:xfrm>
                <a:off x="612225" y="1807550"/>
                <a:ext cx="825" cy="775"/>
              </a:xfrm>
              <a:custGeom>
                <a:avLst/>
                <a:gdLst/>
                <a:ahLst/>
                <a:cxnLst/>
                <a:rect l="l" t="t" r="r" b="b"/>
                <a:pathLst>
                  <a:path w="33" h="31" extrusionOk="0">
                    <a:moveTo>
                      <a:pt x="17" y="1"/>
                    </a:moveTo>
                    <a:cubicBezTo>
                      <a:pt x="15" y="1"/>
                      <a:pt x="10" y="6"/>
                      <a:pt x="0" y="21"/>
                    </a:cubicBezTo>
                    <a:cubicBezTo>
                      <a:pt x="7" y="27"/>
                      <a:pt x="18" y="25"/>
                      <a:pt x="26" y="27"/>
                    </a:cubicBezTo>
                    <a:lnTo>
                      <a:pt x="26" y="27"/>
                    </a:lnTo>
                    <a:cubicBezTo>
                      <a:pt x="18" y="19"/>
                      <a:pt x="22" y="1"/>
                      <a:pt x="17" y="1"/>
                    </a:cubicBezTo>
                    <a:close/>
                    <a:moveTo>
                      <a:pt x="26" y="27"/>
                    </a:moveTo>
                    <a:cubicBezTo>
                      <a:pt x="27" y="29"/>
                      <a:pt x="30" y="30"/>
                      <a:pt x="33" y="31"/>
                    </a:cubicBezTo>
                    <a:cubicBezTo>
                      <a:pt x="31" y="29"/>
                      <a:pt x="28" y="28"/>
                      <a:pt x="26" y="2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62" name="Google Shape;11662;p51"/>
              <p:cNvSpPr/>
              <p:nvPr/>
            </p:nvSpPr>
            <p:spPr>
              <a:xfrm>
                <a:off x="582375" y="1765250"/>
                <a:ext cx="600" cy="800"/>
              </a:xfrm>
              <a:custGeom>
                <a:avLst/>
                <a:gdLst/>
                <a:ahLst/>
                <a:cxnLst/>
                <a:rect l="l" t="t" r="r" b="b"/>
                <a:pathLst>
                  <a:path w="24" h="32" extrusionOk="0">
                    <a:moveTo>
                      <a:pt x="23" y="0"/>
                    </a:moveTo>
                    <a:lnTo>
                      <a:pt x="23" y="0"/>
                    </a:lnTo>
                    <a:cubicBezTo>
                      <a:pt x="9" y="2"/>
                      <a:pt x="0" y="32"/>
                      <a:pt x="2" y="32"/>
                    </a:cubicBezTo>
                    <a:cubicBezTo>
                      <a:pt x="2" y="32"/>
                      <a:pt x="2" y="31"/>
                      <a:pt x="3" y="30"/>
                    </a:cubicBezTo>
                    <a:cubicBezTo>
                      <a:pt x="3" y="31"/>
                      <a:pt x="4" y="31"/>
                      <a:pt x="4" y="31"/>
                    </a:cubicBezTo>
                    <a:cubicBezTo>
                      <a:pt x="9" y="31"/>
                      <a:pt x="19" y="4"/>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63" name="Google Shape;11663;p51"/>
              <p:cNvSpPr/>
              <p:nvPr/>
            </p:nvSpPr>
            <p:spPr>
              <a:xfrm>
                <a:off x="577850" y="1766300"/>
                <a:ext cx="825" cy="650"/>
              </a:xfrm>
              <a:custGeom>
                <a:avLst/>
                <a:gdLst/>
                <a:ahLst/>
                <a:cxnLst/>
                <a:rect l="l" t="t" r="r" b="b"/>
                <a:pathLst>
                  <a:path w="33" h="26" extrusionOk="0">
                    <a:moveTo>
                      <a:pt x="33" y="0"/>
                    </a:moveTo>
                    <a:lnTo>
                      <a:pt x="0" y="26"/>
                    </a:lnTo>
                    <a:lnTo>
                      <a:pt x="26" y="12"/>
                    </a:ln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64" name="Google Shape;11664;p51"/>
              <p:cNvSpPr/>
              <p:nvPr/>
            </p:nvSpPr>
            <p:spPr>
              <a:xfrm>
                <a:off x="575400" y="1765600"/>
                <a:ext cx="2250" cy="1125"/>
              </a:xfrm>
              <a:custGeom>
                <a:avLst/>
                <a:gdLst/>
                <a:ahLst/>
                <a:cxnLst/>
                <a:rect l="l" t="t" r="r" b="b"/>
                <a:pathLst>
                  <a:path w="90" h="45" extrusionOk="0">
                    <a:moveTo>
                      <a:pt x="3" y="0"/>
                    </a:moveTo>
                    <a:lnTo>
                      <a:pt x="3" y="0"/>
                    </a:lnTo>
                    <a:cubicBezTo>
                      <a:pt x="1" y="23"/>
                      <a:pt x="7" y="29"/>
                      <a:pt x="17" y="29"/>
                    </a:cubicBezTo>
                    <a:cubicBezTo>
                      <a:pt x="27" y="29"/>
                      <a:pt x="40" y="23"/>
                      <a:pt x="50" y="23"/>
                    </a:cubicBezTo>
                    <a:cubicBezTo>
                      <a:pt x="56" y="23"/>
                      <a:pt x="61" y="25"/>
                      <a:pt x="64" y="30"/>
                    </a:cubicBezTo>
                    <a:lnTo>
                      <a:pt x="64" y="44"/>
                    </a:lnTo>
                    <a:lnTo>
                      <a:pt x="89" y="5"/>
                    </a:lnTo>
                    <a:cubicBezTo>
                      <a:pt x="88" y="5"/>
                      <a:pt x="86" y="5"/>
                      <a:pt x="84" y="5"/>
                    </a:cubicBezTo>
                    <a:cubicBezTo>
                      <a:pt x="67" y="5"/>
                      <a:pt x="46" y="10"/>
                      <a:pt x="29" y="10"/>
                    </a:cubicBezTo>
                    <a:cubicBezTo>
                      <a:pt x="18" y="10"/>
                      <a:pt x="9" y="8"/>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65" name="Google Shape;11665;p51"/>
              <p:cNvSpPr/>
              <p:nvPr/>
            </p:nvSpPr>
            <p:spPr>
              <a:xfrm>
                <a:off x="572625" y="1762850"/>
                <a:ext cx="325" cy="275"/>
              </a:xfrm>
              <a:custGeom>
                <a:avLst/>
                <a:gdLst/>
                <a:ahLst/>
                <a:cxnLst/>
                <a:rect l="l" t="t" r="r" b="b"/>
                <a:pathLst>
                  <a:path w="13" h="11" extrusionOk="0">
                    <a:moveTo>
                      <a:pt x="10" y="0"/>
                    </a:moveTo>
                    <a:cubicBezTo>
                      <a:pt x="9" y="0"/>
                      <a:pt x="6" y="3"/>
                      <a:pt x="1" y="11"/>
                    </a:cubicBezTo>
                    <a:lnTo>
                      <a:pt x="12" y="6"/>
                    </a:lnTo>
                    <a:cubicBezTo>
                      <a:pt x="12" y="3"/>
                      <a:pt x="12"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66" name="Google Shape;11666;p51"/>
              <p:cNvSpPr/>
              <p:nvPr/>
            </p:nvSpPr>
            <p:spPr>
              <a:xfrm>
                <a:off x="572875" y="1762800"/>
                <a:ext cx="475" cy="525"/>
              </a:xfrm>
              <a:custGeom>
                <a:avLst/>
                <a:gdLst/>
                <a:ahLst/>
                <a:cxnLst/>
                <a:rect l="l" t="t" r="r" b="b"/>
                <a:pathLst>
                  <a:path w="19" h="21" extrusionOk="0">
                    <a:moveTo>
                      <a:pt x="16" y="1"/>
                    </a:moveTo>
                    <a:lnTo>
                      <a:pt x="2" y="8"/>
                    </a:lnTo>
                    <a:cubicBezTo>
                      <a:pt x="2" y="13"/>
                      <a:pt x="1" y="21"/>
                      <a:pt x="3" y="21"/>
                    </a:cubicBezTo>
                    <a:cubicBezTo>
                      <a:pt x="4" y="21"/>
                      <a:pt x="7" y="16"/>
                      <a:pt x="14" y="3"/>
                    </a:cubicBezTo>
                    <a:lnTo>
                      <a:pt x="14" y="3"/>
                    </a:lnTo>
                    <a:cubicBezTo>
                      <a:pt x="12" y="8"/>
                      <a:pt x="12" y="10"/>
                      <a:pt x="12" y="10"/>
                    </a:cubicBezTo>
                    <a:cubicBezTo>
                      <a:pt x="13" y="10"/>
                      <a:pt x="16" y="7"/>
                      <a:pt x="19" y="3"/>
                    </a:cubicBezTo>
                    <a:lnTo>
                      <a:pt x="1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67" name="Google Shape;11667;p51"/>
              <p:cNvSpPr/>
              <p:nvPr/>
            </p:nvSpPr>
            <p:spPr>
              <a:xfrm>
                <a:off x="573800" y="1763750"/>
                <a:ext cx="200" cy="125"/>
              </a:xfrm>
              <a:custGeom>
                <a:avLst/>
                <a:gdLst/>
                <a:ahLst/>
                <a:cxnLst/>
                <a:rect l="l" t="t" r="r" b="b"/>
                <a:pathLst>
                  <a:path w="8" h="5" extrusionOk="0">
                    <a:moveTo>
                      <a:pt x="3" y="0"/>
                    </a:moveTo>
                    <a:lnTo>
                      <a:pt x="0" y="5"/>
                    </a:lnTo>
                    <a:lnTo>
                      <a:pt x="7" y="5"/>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68" name="Google Shape;11668;p51"/>
              <p:cNvSpPr/>
              <p:nvPr/>
            </p:nvSpPr>
            <p:spPr>
              <a:xfrm>
                <a:off x="574825" y="1766800"/>
                <a:ext cx="625" cy="675"/>
              </a:xfrm>
              <a:custGeom>
                <a:avLst/>
                <a:gdLst/>
                <a:ahLst/>
                <a:cxnLst/>
                <a:rect l="l" t="t" r="r" b="b"/>
                <a:pathLst>
                  <a:path w="25" h="27" extrusionOk="0">
                    <a:moveTo>
                      <a:pt x="5" y="1"/>
                    </a:moveTo>
                    <a:cubicBezTo>
                      <a:pt x="3" y="1"/>
                      <a:pt x="2" y="2"/>
                      <a:pt x="1" y="6"/>
                    </a:cubicBezTo>
                    <a:lnTo>
                      <a:pt x="8" y="26"/>
                    </a:lnTo>
                    <a:lnTo>
                      <a:pt x="24" y="10"/>
                    </a:lnTo>
                    <a:lnTo>
                      <a:pt x="24" y="10"/>
                    </a:lnTo>
                    <a:cubicBezTo>
                      <a:pt x="23" y="11"/>
                      <a:pt x="22" y="12"/>
                      <a:pt x="20" y="12"/>
                    </a:cubicBezTo>
                    <a:cubicBezTo>
                      <a:pt x="14" y="12"/>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69" name="Google Shape;11669;p51"/>
              <p:cNvSpPr/>
              <p:nvPr/>
            </p:nvSpPr>
            <p:spPr>
              <a:xfrm>
                <a:off x="570550" y="1760900"/>
                <a:ext cx="425" cy="1175"/>
              </a:xfrm>
              <a:custGeom>
                <a:avLst/>
                <a:gdLst/>
                <a:ahLst/>
                <a:cxnLst/>
                <a:rect l="l" t="t" r="r" b="b"/>
                <a:pathLst>
                  <a:path w="17" h="47" extrusionOk="0">
                    <a:moveTo>
                      <a:pt x="5" y="0"/>
                    </a:moveTo>
                    <a:cubicBezTo>
                      <a:pt x="4" y="3"/>
                      <a:pt x="4" y="5"/>
                      <a:pt x="4" y="7"/>
                    </a:cubicBezTo>
                    <a:lnTo>
                      <a:pt x="4" y="7"/>
                    </a:lnTo>
                    <a:cubicBezTo>
                      <a:pt x="4" y="5"/>
                      <a:pt x="5" y="3"/>
                      <a:pt x="5" y="0"/>
                    </a:cubicBezTo>
                    <a:close/>
                    <a:moveTo>
                      <a:pt x="4" y="7"/>
                    </a:moveTo>
                    <a:lnTo>
                      <a:pt x="4" y="7"/>
                    </a:lnTo>
                    <a:cubicBezTo>
                      <a:pt x="2" y="19"/>
                      <a:pt x="0" y="33"/>
                      <a:pt x="0" y="47"/>
                    </a:cubicBezTo>
                    <a:lnTo>
                      <a:pt x="17" y="38"/>
                    </a:lnTo>
                    <a:cubicBezTo>
                      <a:pt x="13" y="28"/>
                      <a:pt x="4" y="19"/>
                      <a:pt x="4"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70" name="Google Shape;11670;p51"/>
              <p:cNvSpPr/>
              <p:nvPr/>
            </p:nvSpPr>
            <p:spPr>
              <a:xfrm>
                <a:off x="569975" y="1762050"/>
                <a:ext cx="600" cy="475"/>
              </a:xfrm>
              <a:custGeom>
                <a:avLst/>
                <a:gdLst/>
                <a:ahLst/>
                <a:cxnLst/>
                <a:rect l="l" t="t" r="r" b="b"/>
                <a:pathLst>
                  <a:path w="24" h="19" extrusionOk="0">
                    <a:moveTo>
                      <a:pt x="23" y="1"/>
                    </a:moveTo>
                    <a:lnTo>
                      <a:pt x="0" y="17"/>
                    </a:lnTo>
                    <a:cubicBezTo>
                      <a:pt x="4" y="18"/>
                      <a:pt x="7" y="18"/>
                      <a:pt x="9" y="18"/>
                    </a:cubicBezTo>
                    <a:cubicBezTo>
                      <a:pt x="19" y="18"/>
                      <a:pt x="23" y="12"/>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71" name="Google Shape;11671;p51"/>
              <p:cNvSpPr/>
              <p:nvPr/>
            </p:nvSpPr>
            <p:spPr>
              <a:xfrm>
                <a:off x="572000" y="1763750"/>
                <a:ext cx="1300" cy="875"/>
              </a:xfrm>
              <a:custGeom>
                <a:avLst/>
                <a:gdLst/>
                <a:ahLst/>
                <a:cxnLst/>
                <a:rect l="l" t="t" r="r" b="b"/>
                <a:pathLst>
                  <a:path w="52" h="35" extrusionOk="0">
                    <a:moveTo>
                      <a:pt x="51" y="0"/>
                    </a:moveTo>
                    <a:lnTo>
                      <a:pt x="0" y="35"/>
                    </a:lnTo>
                    <a:lnTo>
                      <a:pt x="7" y="35"/>
                    </a:lnTo>
                    <a:lnTo>
                      <a:pt x="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72" name="Google Shape;11672;p51"/>
              <p:cNvSpPr/>
              <p:nvPr/>
            </p:nvSpPr>
            <p:spPr>
              <a:xfrm>
                <a:off x="568350" y="1759850"/>
                <a:ext cx="725" cy="950"/>
              </a:xfrm>
              <a:custGeom>
                <a:avLst/>
                <a:gdLst/>
                <a:ahLst/>
                <a:cxnLst/>
                <a:rect l="l" t="t" r="r" b="b"/>
                <a:pathLst>
                  <a:path w="29" h="38" extrusionOk="0">
                    <a:moveTo>
                      <a:pt x="28" y="1"/>
                    </a:moveTo>
                    <a:lnTo>
                      <a:pt x="0" y="38"/>
                    </a:lnTo>
                    <a:lnTo>
                      <a:pt x="12" y="26"/>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73" name="Google Shape;11673;p51"/>
              <p:cNvSpPr/>
              <p:nvPr/>
            </p:nvSpPr>
            <p:spPr>
              <a:xfrm>
                <a:off x="566325" y="1759100"/>
                <a:ext cx="1300" cy="1300"/>
              </a:xfrm>
              <a:custGeom>
                <a:avLst/>
                <a:gdLst/>
                <a:ahLst/>
                <a:cxnLst/>
                <a:rect l="l" t="t" r="r" b="b"/>
                <a:pathLst>
                  <a:path w="52" h="52" extrusionOk="0">
                    <a:moveTo>
                      <a:pt x="44" y="1"/>
                    </a:moveTo>
                    <a:cubicBezTo>
                      <a:pt x="28" y="1"/>
                      <a:pt x="12" y="19"/>
                      <a:pt x="0" y="35"/>
                    </a:cubicBezTo>
                    <a:cubicBezTo>
                      <a:pt x="4" y="33"/>
                      <a:pt x="7" y="32"/>
                      <a:pt x="11" y="32"/>
                    </a:cubicBezTo>
                    <a:cubicBezTo>
                      <a:pt x="20" y="32"/>
                      <a:pt x="30" y="38"/>
                      <a:pt x="40" y="52"/>
                    </a:cubicBezTo>
                    <a:cubicBezTo>
                      <a:pt x="51" y="31"/>
                      <a:pt x="33" y="12"/>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74" name="Google Shape;11674;p51"/>
              <p:cNvSpPr/>
              <p:nvPr/>
            </p:nvSpPr>
            <p:spPr>
              <a:xfrm>
                <a:off x="565725" y="1759975"/>
                <a:ext cx="550" cy="650"/>
              </a:xfrm>
              <a:custGeom>
                <a:avLst/>
                <a:gdLst/>
                <a:ahLst/>
                <a:cxnLst/>
                <a:rect l="l" t="t" r="r" b="b"/>
                <a:pathLst>
                  <a:path w="22" h="26" extrusionOk="0">
                    <a:moveTo>
                      <a:pt x="22" y="0"/>
                    </a:moveTo>
                    <a:lnTo>
                      <a:pt x="22" y="0"/>
                    </a:lnTo>
                    <a:cubicBezTo>
                      <a:pt x="13" y="7"/>
                      <a:pt x="6" y="17"/>
                      <a:pt x="1" y="26"/>
                    </a:cubicBezTo>
                    <a:cubicBezTo>
                      <a:pt x="8" y="19"/>
                      <a:pt x="15"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75" name="Google Shape;11675;p51"/>
              <p:cNvSpPr/>
              <p:nvPr/>
            </p:nvSpPr>
            <p:spPr>
              <a:xfrm>
                <a:off x="568875" y="1761250"/>
                <a:ext cx="300" cy="950"/>
              </a:xfrm>
              <a:custGeom>
                <a:avLst/>
                <a:gdLst/>
                <a:ahLst/>
                <a:cxnLst/>
                <a:rect l="l" t="t" r="r" b="b"/>
                <a:pathLst>
                  <a:path w="12" h="38" extrusionOk="0">
                    <a:moveTo>
                      <a:pt x="0" y="0"/>
                    </a:moveTo>
                    <a:lnTo>
                      <a:pt x="2" y="35"/>
                    </a:lnTo>
                    <a:cubicBezTo>
                      <a:pt x="5" y="35"/>
                      <a:pt x="7" y="37"/>
                      <a:pt x="9" y="37"/>
                    </a:cubicBezTo>
                    <a:cubicBezTo>
                      <a:pt x="12" y="24"/>
                      <a:pt x="7"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76" name="Google Shape;11676;p51"/>
              <p:cNvSpPr/>
              <p:nvPr/>
            </p:nvSpPr>
            <p:spPr>
              <a:xfrm>
                <a:off x="568525" y="1762000"/>
                <a:ext cx="425" cy="200"/>
              </a:xfrm>
              <a:custGeom>
                <a:avLst/>
                <a:gdLst/>
                <a:ahLst/>
                <a:cxnLst/>
                <a:rect l="l" t="t" r="r" b="b"/>
                <a:pathLst>
                  <a:path w="17" h="8" extrusionOk="0">
                    <a:moveTo>
                      <a:pt x="0" y="0"/>
                    </a:moveTo>
                    <a:lnTo>
                      <a:pt x="16" y="7"/>
                    </a:lnTo>
                    <a:lnTo>
                      <a:pt x="16" y="5"/>
                    </a:lnTo>
                    <a:cubicBezTo>
                      <a:pt x="7" y="3"/>
                      <a:pt x="3"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77" name="Google Shape;11677;p51"/>
              <p:cNvSpPr/>
              <p:nvPr/>
            </p:nvSpPr>
            <p:spPr>
              <a:xfrm>
                <a:off x="569100" y="1762175"/>
                <a:ext cx="150" cy="125"/>
              </a:xfrm>
              <a:custGeom>
                <a:avLst/>
                <a:gdLst/>
                <a:ahLst/>
                <a:cxnLst/>
                <a:rect l="l" t="t" r="r" b="b"/>
                <a:pathLst>
                  <a:path w="6" h="5" extrusionOk="0">
                    <a:moveTo>
                      <a:pt x="3" y="0"/>
                    </a:moveTo>
                    <a:cubicBezTo>
                      <a:pt x="1" y="2"/>
                      <a:pt x="1" y="4"/>
                      <a:pt x="2" y="4"/>
                    </a:cubicBezTo>
                    <a:cubicBezTo>
                      <a:pt x="2" y="4"/>
                      <a:pt x="3"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78" name="Google Shape;11678;p51"/>
              <p:cNvSpPr/>
              <p:nvPr/>
            </p:nvSpPr>
            <p:spPr>
              <a:xfrm>
                <a:off x="569975" y="1763575"/>
                <a:ext cx="1125" cy="1625"/>
              </a:xfrm>
              <a:custGeom>
                <a:avLst/>
                <a:gdLst/>
                <a:ahLst/>
                <a:cxnLst/>
                <a:rect l="l" t="t" r="r" b="b"/>
                <a:pathLst>
                  <a:path w="45" h="65" extrusionOk="0">
                    <a:moveTo>
                      <a:pt x="44" y="0"/>
                    </a:moveTo>
                    <a:cubicBezTo>
                      <a:pt x="28" y="16"/>
                      <a:pt x="0" y="33"/>
                      <a:pt x="16" y="65"/>
                    </a:cubicBezTo>
                    <a:cubicBezTo>
                      <a:pt x="30" y="44"/>
                      <a:pt x="21" y="26"/>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79" name="Google Shape;11679;p51"/>
              <p:cNvSpPr/>
              <p:nvPr/>
            </p:nvSpPr>
            <p:spPr>
              <a:xfrm>
                <a:off x="569225" y="1762800"/>
                <a:ext cx="650" cy="800"/>
              </a:xfrm>
              <a:custGeom>
                <a:avLst/>
                <a:gdLst/>
                <a:ahLst/>
                <a:cxnLst/>
                <a:rect l="l" t="t" r="r" b="b"/>
                <a:pathLst>
                  <a:path w="26" h="32" extrusionOk="0">
                    <a:moveTo>
                      <a:pt x="26" y="1"/>
                    </a:moveTo>
                    <a:lnTo>
                      <a:pt x="0" y="19"/>
                    </a:lnTo>
                    <a:lnTo>
                      <a:pt x="19" y="31"/>
                    </a:lnTo>
                    <a:cubicBezTo>
                      <a:pt x="19" y="22"/>
                      <a:pt x="19" y="8"/>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80" name="Google Shape;11680;p51"/>
              <p:cNvSpPr/>
              <p:nvPr/>
            </p:nvSpPr>
            <p:spPr>
              <a:xfrm>
                <a:off x="568925" y="1763150"/>
                <a:ext cx="325" cy="375"/>
              </a:xfrm>
              <a:custGeom>
                <a:avLst/>
                <a:gdLst/>
                <a:ahLst/>
                <a:cxnLst/>
                <a:rect l="l" t="t" r="r" b="b"/>
                <a:pathLst>
                  <a:path w="13" h="15" extrusionOk="0">
                    <a:moveTo>
                      <a:pt x="5" y="1"/>
                    </a:moveTo>
                    <a:lnTo>
                      <a:pt x="0" y="15"/>
                    </a:lnTo>
                    <a:lnTo>
                      <a:pt x="12"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81" name="Google Shape;11681;p51"/>
              <p:cNvSpPr/>
              <p:nvPr/>
            </p:nvSpPr>
            <p:spPr>
              <a:xfrm>
                <a:off x="565725" y="1761475"/>
                <a:ext cx="1200" cy="775"/>
              </a:xfrm>
              <a:custGeom>
                <a:avLst/>
                <a:gdLst/>
                <a:ahLst/>
                <a:cxnLst/>
                <a:rect l="l" t="t" r="r" b="b"/>
                <a:pathLst>
                  <a:path w="48" h="31" extrusionOk="0">
                    <a:moveTo>
                      <a:pt x="33" y="1"/>
                    </a:moveTo>
                    <a:cubicBezTo>
                      <a:pt x="26" y="10"/>
                      <a:pt x="13" y="17"/>
                      <a:pt x="1" y="17"/>
                    </a:cubicBezTo>
                    <a:cubicBezTo>
                      <a:pt x="10" y="24"/>
                      <a:pt x="24" y="28"/>
                      <a:pt x="36" y="31"/>
                    </a:cubicBezTo>
                    <a:cubicBezTo>
                      <a:pt x="40" y="19"/>
                      <a:pt x="47"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82" name="Google Shape;11682;p51"/>
              <p:cNvSpPr/>
              <p:nvPr/>
            </p:nvSpPr>
            <p:spPr>
              <a:xfrm>
                <a:off x="567650" y="1761875"/>
                <a:ext cx="150" cy="125"/>
              </a:xfrm>
              <a:custGeom>
                <a:avLst/>
                <a:gdLst/>
                <a:ahLst/>
                <a:cxnLst/>
                <a:rect l="l" t="t" r="r" b="b"/>
                <a:pathLst>
                  <a:path w="6" h="5" extrusionOk="0">
                    <a:moveTo>
                      <a:pt x="0" y="1"/>
                    </a:moveTo>
                    <a:cubicBezTo>
                      <a:pt x="0" y="3"/>
                      <a:pt x="1" y="4"/>
                      <a:pt x="2" y="4"/>
                    </a:cubicBezTo>
                    <a:cubicBezTo>
                      <a:pt x="3" y="4"/>
                      <a:pt x="4"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83" name="Google Shape;11683;p51"/>
              <p:cNvSpPr/>
              <p:nvPr/>
            </p:nvSpPr>
            <p:spPr>
              <a:xfrm>
                <a:off x="562850" y="1761650"/>
                <a:ext cx="75" cy="200"/>
              </a:xfrm>
              <a:custGeom>
                <a:avLst/>
                <a:gdLst/>
                <a:ahLst/>
                <a:cxnLst/>
                <a:rect l="l" t="t" r="r" b="b"/>
                <a:pathLst>
                  <a:path w="3" h="8" extrusionOk="0">
                    <a:moveTo>
                      <a:pt x="0" y="1"/>
                    </a:moveTo>
                    <a:lnTo>
                      <a:pt x="2" y="8"/>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84" name="Google Shape;11684;p51"/>
              <p:cNvSpPr/>
              <p:nvPr/>
            </p:nvSpPr>
            <p:spPr>
              <a:xfrm>
                <a:off x="566600" y="1762175"/>
                <a:ext cx="600" cy="300"/>
              </a:xfrm>
              <a:custGeom>
                <a:avLst/>
                <a:gdLst/>
                <a:ahLst/>
                <a:cxnLst/>
                <a:rect l="l" t="t" r="r" b="b"/>
                <a:pathLst>
                  <a:path w="24" h="12" extrusionOk="0">
                    <a:moveTo>
                      <a:pt x="24" y="0"/>
                    </a:moveTo>
                    <a:cubicBezTo>
                      <a:pt x="17" y="0"/>
                      <a:pt x="10" y="3"/>
                      <a:pt x="3" y="3"/>
                    </a:cubicBezTo>
                    <a:cubicBezTo>
                      <a:pt x="1" y="6"/>
                      <a:pt x="1" y="8"/>
                      <a:pt x="2" y="8"/>
                    </a:cubicBezTo>
                    <a:cubicBezTo>
                      <a:pt x="2" y="8"/>
                      <a:pt x="2" y="8"/>
                      <a:pt x="3" y="7"/>
                    </a:cubicBezTo>
                    <a:cubicBezTo>
                      <a:pt x="5" y="10"/>
                      <a:pt x="7" y="11"/>
                      <a:pt x="9" y="11"/>
                    </a:cubicBezTo>
                    <a:cubicBezTo>
                      <a:pt x="14" y="11"/>
                      <a:pt x="19" y="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85" name="Google Shape;11685;p51"/>
              <p:cNvSpPr/>
              <p:nvPr/>
            </p:nvSpPr>
            <p:spPr>
              <a:xfrm>
                <a:off x="564875" y="1760850"/>
                <a:ext cx="375" cy="600"/>
              </a:xfrm>
              <a:custGeom>
                <a:avLst/>
                <a:gdLst/>
                <a:ahLst/>
                <a:cxnLst/>
                <a:rect l="l" t="t" r="r" b="b"/>
                <a:pathLst>
                  <a:path w="15" h="24" extrusionOk="0">
                    <a:moveTo>
                      <a:pt x="2" y="1"/>
                    </a:moveTo>
                    <a:cubicBezTo>
                      <a:pt x="1" y="1"/>
                      <a:pt x="1" y="1"/>
                      <a:pt x="0" y="2"/>
                    </a:cubicBezTo>
                    <a:cubicBezTo>
                      <a:pt x="3" y="9"/>
                      <a:pt x="7" y="16"/>
                      <a:pt x="14" y="23"/>
                    </a:cubicBezTo>
                    <a:cubicBezTo>
                      <a:pt x="10" y="1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86" name="Google Shape;11686;p51"/>
              <p:cNvSpPr/>
              <p:nvPr/>
            </p:nvSpPr>
            <p:spPr>
              <a:xfrm>
                <a:off x="567600" y="1761525"/>
                <a:ext cx="75" cy="150"/>
              </a:xfrm>
              <a:custGeom>
                <a:avLst/>
                <a:gdLst/>
                <a:ahLst/>
                <a:cxnLst/>
                <a:rect l="l" t="t" r="r" b="b"/>
                <a:pathLst>
                  <a:path w="3" h="6" extrusionOk="0">
                    <a:moveTo>
                      <a:pt x="1" y="0"/>
                    </a:moveTo>
                    <a:cubicBezTo>
                      <a:pt x="0" y="0"/>
                      <a:pt x="0" y="3"/>
                      <a:pt x="0" y="6"/>
                    </a:cubicBezTo>
                    <a:lnTo>
                      <a:pt x="2" y="6"/>
                    </a:lnTo>
                    <a:cubicBezTo>
                      <a:pt x="1" y="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87" name="Google Shape;11687;p51"/>
              <p:cNvSpPr/>
              <p:nvPr/>
            </p:nvSpPr>
            <p:spPr>
              <a:xfrm>
                <a:off x="567250" y="1761650"/>
                <a:ext cx="425" cy="550"/>
              </a:xfrm>
              <a:custGeom>
                <a:avLst/>
                <a:gdLst/>
                <a:ahLst/>
                <a:cxnLst/>
                <a:rect l="l" t="t" r="r" b="b"/>
                <a:pathLst>
                  <a:path w="17" h="22" extrusionOk="0">
                    <a:moveTo>
                      <a:pt x="14" y="1"/>
                    </a:moveTo>
                    <a:cubicBezTo>
                      <a:pt x="10" y="8"/>
                      <a:pt x="3" y="12"/>
                      <a:pt x="0" y="21"/>
                    </a:cubicBezTo>
                    <a:cubicBezTo>
                      <a:pt x="5" y="19"/>
                      <a:pt x="12" y="14"/>
                      <a:pt x="16" y="10"/>
                    </a:cubicBezTo>
                    <a:cubicBezTo>
                      <a:pt x="16" y="8"/>
                      <a:pt x="14" y="5"/>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88" name="Google Shape;11688;p51"/>
              <p:cNvSpPr/>
              <p:nvPr/>
            </p:nvSpPr>
            <p:spPr>
              <a:xfrm>
                <a:off x="561150" y="1761775"/>
                <a:ext cx="2300" cy="5300"/>
              </a:xfrm>
              <a:custGeom>
                <a:avLst/>
                <a:gdLst/>
                <a:ahLst/>
                <a:cxnLst/>
                <a:rect l="l" t="t" r="r" b="b"/>
                <a:pathLst>
                  <a:path w="92" h="212" extrusionOk="0">
                    <a:moveTo>
                      <a:pt x="70" y="0"/>
                    </a:moveTo>
                    <a:cubicBezTo>
                      <a:pt x="70" y="19"/>
                      <a:pt x="61" y="35"/>
                      <a:pt x="45" y="44"/>
                    </a:cubicBezTo>
                    <a:cubicBezTo>
                      <a:pt x="52" y="63"/>
                      <a:pt x="91" y="88"/>
                      <a:pt x="70" y="116"/>
                    </a:cubicBezTo>
                    <a:cubicBezTo>
                      <a:pt x="65" y="118"/>
                      <a:pt x="62" y="119"/>
                      <a:pt x="59" y="119"/>
                    </a:cubicBezTo>
                    <a:cubicBezTo>
                      <a:pt x="55" y="119"/>
                      <a:pt x="53" y="117"/>
                      <a:pt x="52" y="116"/>
                    </a:cubicBezTo>
                    <a:lnTo>
                      <a:pt x="24" y="151"/>
                    </a:lnTo>
                    <a:lnTo>
                      <a:pt x="29" y="128"/>
                    </a:lnTo>
                    <a:lnTo>
                      <a:pt x="47" y="111"/>
                    </a:lnTo>
                    <a:cubicBezTo>
                      <a:pt x="45" y="102"/>
                      <a:pt x="40" y="93"/>
                      <a:pt x="36" y="86"/>
                    </a:cubicBezTo>
                    <a:lnTo>
                      <a:pt x="36" y="86"/>
                    </a:lnTo>
                    <a:cubicBezTo>
                      <a:pt x="45" y="125"/>
                      <a:pt x="1" y="144"/>
                      <a:pt x="5" y="200"/>
                    </a:cubicBezTo>
                    <a:lnTo>
                      <a:pt x="29" y="179"/>
                    </a:lnTo>
                    <a:lnTo>
                      <a:pt x="29" y="179"/>
                    </a:lnTo>
                    <a:cubicBezTo>
                      <a:pt x="29" y="188"/>
                      <a:pt x="19" y="202"/>
                      <a:pt x="26" y="211"/>
                    </a:cubicBezTo>
                    <a:cubicBezTo>
                      <a:pt x="28" y="189"/>
                      <a:pt x="39" y="171"/>
                      <a:pt x="52" y="171"/>
                    </a:cubicBezTo>
                    <a:cubicBezTo>
                      <a:pt x="58" y="171"/>
                      <a:pt x="64" y="175"/>
                      <a:pt x="70" y="186"/>
                    </a:cubicBezTo>
                    <a:cubicBezTo>
                      <a:pt x="89" y="162"/>
                      <a:pt x="84" y="60"/>
                      <a:pt x="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89" name="Google Shape;11689;p51"/>
              <p:cNvSpPr/>
              <p:nvPr/>
            </p:nvSpPr>
            <p:spPr>
              <a:xfrm>
                <a:off x="562900" y="1760725"/>
                <a:ext cx="1250" cy="1250"/>
              </a:xfrm>
              <a:custGeom>
                <a:avLst/>
                <a:gdLst/>
                <a:ahLst/>
                <a:cxnLst/>
                <a:rect l="l" t="t" r="r" b="b"/>
                <a:pathLst>
                  <a:path w="50" h="50" extrusionOk="0">
                    <a:moveTo>
                      <a:pt x="21" y="0"/>
                    </a:moveTo>
                    <a:cubicBezTo>
                      <a:pt x="10" y="10"/>
                      <a:pt x="3" y="24"/>
                      <a:pt x="0" y="38"/>
                    </a:cubicBezTo>
                    <a:lnTo>
                      <a:pt x="44" y="45"/>
                    </a:lnTo>
                    <a:lnTo>
                      <a:pt x="40" y="49"/>
                    </a:lnTo>
                    <a:lnTo>
                      <a:pt x="40" y="49"/>
                    </a:lnTo>
                    <a:lnTo>
                      <a:pt x="49" y="45"/>
                    </a:lnTo>
                    <a:cubicBezTo>
                      <a:pt x="40" y="40"/>
                      <a:pt x="33" y="26"/>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90" name="Google Shape;11690;p51"/>
              <p:cNvSpPr/>
              <p:nvPr/>
            </p:nvSpPr>
            <p:spPr>
              <a:xfrm>
                <a:off x="564125" y="1761425"/>
                <a:ext cx="1675" cy="2625"/>
              </a:xfrm>
              <a:custGeom>
                <a:avLst/>
                <a:gdLst/>
                <a:ahLst/>
                <a:cxnLst/>
                <a:rect l="l" t="t" r="r" b="b"/>
                <a:pathLst>
                  <a:path w="67" h="105" extrusionOk="0">
                    <a:moveTo>
                      <a:pt x="44" y="7"/>
                    </a:moveTo>
                    <a:cubicBezTo>
                      <a:pt x="44" y="10"/>
                      <a:pt x="42" y="14"/>
                      <a:pt x="42" y="19"/>
                    </a:cubicBezTo>
                    <a:cubicBezTo>
                      <a:pt x="30" y="12"/>
                      <a:pt x="42" y="10"/>
                      <a:pt x="44" y="7"/>
                    </a:cubicBezTo>
                    <a:close/>
                    <a:moveTo>
                      <a:pt x="44" y="0"/>
                    </a:moveTo>
                    <a:lnTo>
                      <a:pt x="44" y="3"/>
                    </a:lnTo>
                    <a:cubicBezTo>
                      <a:pt x="46" y="6"/>
                      <a:pt x="46" y="8"/>
                      <a:pt x="45" y="8"/>
                    </a:cubicBezTo>
                    <a:cubicBezTo>
                      <a:pt x="45" y="8"/>
                      <a:pt x="45" y="8"/>
                      <a:pt x="44" y="7"/>
                    </a:cubicBezTo>
                    <a:lnTo>
                      <a:pt x="44" y="3"/>
                    </a:lnTo>
                    <a:lnTo>
                      <a:pt x="0" y="17"/>
                    </a:lnTo>
                    <a:cubicBezTo>
                      <a:pt x="9" y="19"/>
                      <a:pt x="17" y="21"/>
                      <a:pt x="26" y="21"/>
                    </a:cubicBezTo>
                    <a:cubicBezTo>
                      <a:pt x="31" y="21"/>
                      <a:pt x="36" y="21"/>
                      <a:pt x="42" y="19"/>
                    </a:cubicBezTo>
                    <a:lnTo>
                      <a:pt x="42" y="19"/>
                    </a:lnTo>
                    <a:cubicBezTo>
                      <a:pt x="30" y="54"/>
                      <a:pt x="9" y="65"/>
                      <a:pt x="16" y="105"/>
                    </a:cubicBezTo>
                    <a:cubicBezTo>
                      <a:pt x="42" y="105"/>
                      <a:pt x="37" y="77"/>
                      <a:pt x="53" y="63"/>
                    </a:cubicBezTo>
                    <a:lnTo>
                      <a:pt x="53" y="63"/>
                    </a:lnTo>
                    <a:cubicBezTo>
                      <a:pt x="49" y="63"/>
                      <a:pt x="46" y="64"/>
                      <a:pt x="44" y="64"/>
                    </a:cubicBezTo>
                    <a:cubicBezTo>
                      <a:pt x="22" y="64"/>
                      <a:pt x="67" y="44"/>
                      <a:pt x="42" y="23"/>
                    </a:cubicBezTo>
                    <a:cubicBezTo>
                      <a:pt x="49" y="19"/>
                      <a:pt x="56" y="17"/>
                      <a:pt x="65" y="17"/>
                    </a:cubicBezTo>
                    <a:cubicBezTo>
                      <a:pt x="56" y="12"/>
                      <a:pt x="51" y="5"/>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91" name="Google Shape;11691;p51"/>
              <p:cNvSpPr/>
              <p:nvPr/>
            </p:nvSpPr>
            <p:spPr>
              <a:xfrm>
                <a:off x="569325" y="1766700"/>
                <a:ext cx="150" cy="200"/>
              </a:xfrm>
              <a:custGeom>
                <a:avLst/>
                <a:gdLst/>
                <a:ahLst/>
                <a:cxnLst/>
                <a:rect l="l" t="t" r="r" b="b"/>
                <a:pathLst>
                  <a:path w="6" h="8" extrusionOk="0">
                    <a:moveTo>
                      <a:pt x="5" y="0"/>
                    </a:moveTo>
                    <a:cubicBezTo>
                      <a:pt x="3" y="3"/>
                      <a:pt x="1" y="5"/>
                      <a:pt x="5" y="7"/>
                    </a:cubicBezTo>
                    <a:cubicBezTo>
                      <a:pt x="5" y="5"/>
                      <a:pt x="5"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92" name="Google Shape;11692;p51"/>
              <p:cNvSpPr/>
              <p:nvPr/>
            </p:nvSpPr>
            <p:spPr>
              <a:xfrm>
                <a:off x="569050" y="1764200"/>
                <a:ext cx="1050" cy="2525"/>
              </a:xfrm>
              <a:custGeom>
                <a:avLst/>
                <a:gdLst/>
                <a:ahLst/>
                <a:cxnLst/>
                <a:rect l="l" t="t" r="r" b="b"/>
                <a:pathLst>
                  <a:path w="42" h="101" extrusionOk="0">
                    <a:moveTo>
                      <a:pt x="2" y="1"/>
                    </a:moveTo>
                    <a:lnTo>
                      <a:pt x="2" y="1"/>
                    </a:lnTo>
                    <a:cubicBezTo>
                      <a:pt x="0" y="28"/>
                      <a:pt x="2" y="56"/>
                      <a:pt x="5" y="84"/>
                    </a:cubicBezTo>
                    <a:cubicBezTo>
                      <a:pt x="9" y="80"/>
                      <a:pt x="13" y="71"/>
                      <a:pt x="19" y="71"/>
                    </a:cubicBezTo>
                    <a:cubicBezTo>
                      <a:pt x="20" y="71"/>
                      <a:pt x="22" y="72"/>
                      <a:pt x="23" y="72"/>
                    </a:cubicBezTo>
                    <a:cubicBezTo>
                      <a:pt x="28" y="84"/>
                      <a:pt x="19" y="89"/>
                      <a:pt x="16" y="100"/>
                    </a:cubicBezTo>
                    <a:cubicBezTo>
                      <a:pt x="26" y="91"/>
                      <a:pt x="42" y="79"/>
                      <a:pt x="28" y="59"/>
                    </a:cubicBezTo>
                    <a:lnTo>
                      <a:pt x="28" y="59"/>
                    </a:lnTo>
                    <a:lnTo>
                      <a:pt x="26" y="63"/>
                    </a:lnTo>
                    <a:cubicBezTo>
                      <a:pt x="12" y="45"/>
                      <a:pt x="5" y="2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93" name="Google Shape;11693;p51"/>
              <p:cNvSpPr/>
              <p:nvPr/>
            </p:nvSpPr>
            <p:spPr>
              <a:xfrm>
                <a:off x="566325" y="1764325"/>
                <a:ext cx="875" cy="1050"/>
              </a:xfrm>
              <a:custGeom>
                <a:avLst/>
                <a:gdLst/>
                <a:ahLst/>
                <a:cxnLst/>
                <a:rect l="l" t="t" r="r" b="b"/>
                <a:pathLst>
                  <a:path w="35" h="42" extrusionOk="0">
                    <a:moveTo>
                      <a:pt x="35" y="0"/>
                    </a:moveTo>
                    <a:lnTo>
                      <a:pt x="0" y="12"/>
                    </a:lnTo>
                    <a:lnTo>
                      <a:pt x="12" y="42"/>
                    </a:lnTo>
                    <a:lnTo>
                      <a:pt x="14" y="26"/>
                    </a:lnTo>
                    <a:cubicBezTo>
                      <a:pt x="17" y="27"/>
                      <a:pt x="19" y="28"/>
                      <a:pt x="21" y="28"/>
                    </a:cubicBezTo>
                    <a:cubicBezTo>
                      <a:pt x="32" y="28"/>
                      <a:pt x="31" y="1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94" name="Google Shape;11694;p51"/>
              <p:cNvSpPr/>
              <p:nvPr/>
            </p:nvSpPr>
            <p:spPr>
              <a:xfrm>
                <a:off x="562325" y="1760325"/>
                <a:ext cx="600" cy="1225"/>
              </a:xfrm>
              <a:custGeom>
                <a:avLst/>
                <a:gdLst/>
                <a:ahLst/>
                <a:cxnLst/>
                <a:rect l="l" t="t" r="r" b="b"/>
                <a:pathLst>
                  <a:path w="24" h="49" extrusionOk="0">
                    <a:moveTo>
                      <a:pt x="23" y="0"/>
                    </a:moveTo>
                    <a:lnTo>
                      <a:pt x="0" y="49"/>
                    </a:lnTo>
                    <a:lnTo>
                      <a:pt x="16" y="35"/>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95" name="Google Shape;11695;p51"/>
              <p:cNvSpPr/>
              <p:nvPr/>
            </p:nvSpPr>
            <p:spPr>
              <a:xfrm>
                <a:off x="561325" y="1760500"/>
                <a:ext cx="325" cy="825"/>
              </a:xfrm>
              <a:custGeom>
                <a:avLst/>
                <a:gdLst/>
                <a:ahLst/>
                <a:cxnLst/>
                <a:rect l="l" t="t" r="r" b="b"/>
                <a:pathLst>
                  <a:path w="13" h="33" extrusionOk="0">
                    <a:moveTo>
                      <a:pt x="12" y="0"/>
                    </a:moveTo>
                    <a:lnTo>
                      <a:pt x="1" y="19"/>
                    </a:lnTo>
                    <a:lnTo>
                      <a:pt x="10" y="3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96" name="Google Shape;11696;p51"/>
              <p:cNvSpPr/>
              <p:nvPr/>
            </p:nvSpPr>
            <p:spPr>
              <a:xfrm>
                <a:off x="507200" y="1753775"/>
                <a:ext cx="425" cy="125"/>
              </a:xfrm>
              <a:custGeom>
                <a:avLst/>
                <a:gdLst/>
                <a:ahLst/>
                <a:cxnLst/>
                <a:rect l="l" t="t" r="r" b="b"/>
                <a:pathLst>
                  <a:path w="17" h="5" extrusionOk="0">
                    <a:moveTo>
                      <a:pt x="17" y="0"/>
                    </a:moveTo>
                    <a:cubicBezTo>
                      <a:pt x="8" y="0"/>
                      <a:pt x="1" y="3"/>
                      <a:pt x="1" y="5"/>
                    </a:cubicBezTo>
                    <a:lnTo>
                      <a:pt x="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97" name="Google Shape;11697;p51"/>
              <p:cNvSpPr/>
              <p:nvPr/>
            </p:nvSpPr>
            <p:spPr>
              <a:xfrm>
                <a:off x="536525" y="1761700"/>
                <a:ext cx="550" cy="1375"/>
              </a:xfrm>
              <a:custGeom>
                <a:avLst/>
                <a:gdLst/>
                <a:ahLst/>
                <a:cxnLst/>
                <a:rect l="l" t="t" r="r" b="b"/>
                <a:pathLst>
                  <a:path w="22" h="55" extrusionOk="0">
                    <a:moveTo>
                      <a:pt x="6" y="0"/>
                    </a:moveTo>
                    <a:cubicBezTo>
                      <a:pt x="5" y="0"/>
                      <a:pt x="4" y="4"/>
                      <a:pt x="3" y="12"/>
                    </a:cubicBezTo>
                    <a:lnTo>
                      <a:pt x="1" y="47"/>
                    </a:lnTo>
                    <a:cubicBezTo>
                      <a:pt x="3" y="46"/>
                      <a:pt x="6" y="45"/>
                      <a:pt x="8" y="45"/>
                    </a:cubicBezTo>
                    <a:cubicBezTo>
                      <a:pt x="14" y="45"/>
                      <a:pt x="18" y="49"/>
                      <a:pt x="21" y="54"/>
                    </a:cubicBezTo>
                    <a:cubicBezTo>
                      <a:pt x="14" y="33"/>
                      <a:pt x="10"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98" name="Google Shape;11698;p51"/>
              <p:cNvSpPr/>
              <p:nvPr/>
            </p:nvSpPr>
            <p:spPr>
              <a:xfrm>
                <a:off x="520125" y="1761825"/>
                <a:ext cx="775" cy="550"/>
              </a:xfrm>
              <a:custGeom>
                <a:avLst/>
                <a:gdLst/>
                <a:ahLst/>
                <a:cxnLst/>
                <a:rect l="l" t="t" r="r" b="b"/>
                <a:pathLst>
                  <a:path w="31" h="22" extrusionOk="0">
                    <a:moveTo>
                      <a:pt x="31" y="1"/>
                    </a:moveTo>
                    <a:lnTo>
                      <a:pt x="5" y="12"/>
                    </a:lnTo>
                    <a:cubicBezTo>
                      <a:pt x="5" y="14"/>
                      <a:pt x="3" y="19"/>
                      <a:pt x="1" y="21"/>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699" name="Google Shape;11699;p51"/>
              <p:cNvSpPr/>
              <p:nvPr/>
            </p:nvSpPr>
            <p:spPr>
              <a:xfrm>
                <a:off x="501925" y="1742650"/>
                <a:ext cx="950" cy="275"/>
              </a:xfrm>
              <a:custGeom>
                <a:avLst/>
                <a:gdLst/>
                <a:ahLst/>
                <a:cxnLst/>
                <a:rect l="l" t="t" r="r" b="b"/>
                <a:pathLst>
                  <a:path w="38" h="11" extrusionOk="0">
                    <a:moveTo>
                      <a:pt x="1" y="0"/>
                    </a:moveTo>
                    <a:cubicBezTo>
                      <a:pt x="2" y="8"/>
                      <a:pt x="5" y="11"/>
                      <a:pt x="11" y="11"/>
                    </a:cubicBezTo>
                    <a:cubicBezTo>
                      <a:pt x="18" y="11"/>
                      <a:pt x="27" y="7"/>
                      <a:pt x="38" y="7"/>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00" name="Google Shape;11700;p51"/>
              <p:cNvSpPr/>
              <p:nvPr/>
            </p:nvSpPr>
            <p:spPr>
              <a:xfrm>
                <a:off x="549050" y="1762350"/>
                <a:ext cx="900" cy="675"/>
              </a:xfrm>
              <a:custGeom>
                <a:avLst/>
                <a:gdLst/>
                <a:ahLst/>
                <a:cxnLst/>
                <a:rect l="l" t="t" r="r" b="b"/>
                <a:pathLst>
                  <a:path w="36" h="27" extrusionOk="0">
                    <a:moveTo>
                      <a:pt x="0" y="0"/>
                    </a:moveTo>
                    <a:cubicBezTo>
                      <a:pt x="13" y="11"/>
                      <a:pt x="25" y="27"/>
                      <a:pt x="32" y="27"/>
                    </a:cubicBezTo>
                    <a:cubicBezTo>
                      <a:pt x="34" y="27"/>
                      <a:pt x="36" y="23"/>
                      <a:pt x="35" y="14"/>
                    </a:cubicBezTo>
                    <a:cubicBezTo>
                      <a:pt x="26" y="5"/>
                      <a:pt x="12"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01" name="Google Shape;11701;p51"/>
              <p:cNvSpPr/>
              <p:nvPr/>
            </p:nvSpPr>
            <p:spPr>
              <a:xfrm>
                <a:off x="515150" y="1749200"/>
                <a:ext cx="600" cy="150"/>
              </a:xfrm>
              <a:custGeom>
                <a:avLst/>
                <a:gdLst/>
                <a:ahLst/>
                <a:cxnLst/>
                <a:rect l="l" t="t" r="r" b="b"/>
                <a:pathLst>
                  <a:path w="24" h="6" extrusionOk="0">
                    <a:moveTo>
                      <a:pt x="14" y="1"/>
                    </a:moveTo>
                    <a:cubicBezTo>
                      <a:pt x="9" y="1"/>
                      <a:pt x="4" y="2"/>
                      <a:pt x="0" y="5"/>
                    </a:cubicBezTo>
                    <a:cubicBezTo>
                      <a:pt x="3" y="5"/>
                      <a:pt x="5" y="6"/>
                      <a:pt x="8" y="6"/>
                    </a:cubicBezTo>
                    <a:cubicBezTo>
                      <a:pt x="14" y="6"/>
                      <a:pt x="18" y="4"/>
                      <a:pt x="23" y="2"/>
                    </a:cubicBezTo>
                    <a:cubicBezTo>
                      <a:pt x="20"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02" name="Google Shape;11702;p51"/>
              <p:cNvSpPr/>
              <p:nvPr/>
            </p:nvSpPr>
            <p:spPr>
              <a:xfrm>
                <a:off x="548300" y="1762025"/>
                <a:ext cx="775" cy="625"/>
              </a:xfrm>
              <a:custGeom>
                <a:avLst/>
                <a:gdLst/>
                <a:ahLst/>
                <a:cxnLst/>
                <a:rect l="l" t="t" r="r" b="b"/>
                <a:pathLst>
                  <a:path w="31" h="25" extrusionOk="0">
                    <a:moveTo>
                      <a:pt x="12" y="1"/>
                    </a:moveTo>
                    <a:cubicBezTo>
                      <a:pt x="7" y="1"/>
                      <a:pt x="4" y="6"/>
                      <a:pt x="0" y="18"/>
                    </a:cubicBezTo>
                    <a:cubicBezTo>
                      <a:pt x="3" y="20"/>
                      <a:pt x="5" y="23"/>
                      <a:pt x="7" y="25"/>
                    </a:cubicBezTo>
                    <a:cubicBezTo>
                      <a:pt x="16" y="18"/>
                      <a:pt x="19" y="13"/>
                      <a:pt x="30" y="13"/>
                    </a:cubicBezTo>
                    <a:cubicBezTo>
                      <a:pt x="23" y="6"/>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03" name="Google Shape;11703;p51"/>
              <p:cNvSpPr/>
              <p:nvPr/>
            </p:nvSpPr>
            <p:spPr>
              <a:xfrm>
                <a:off x="505700" y="1711575"/>
                <a:ext cx="125" cy="150"/>
              </a:xfrm>
              <a:custGeom>
                <a:avLst/>
                <a:gdLst/>
                <a:ahLst/>
                <a:cxnLst/>
                <a:rect l="l" t="t" r="r" b="b"/>
                <a:pathLst>
                  <a:path w="5" h="6" extrusionOk="0">
                    <a:moveTo>
                      <a:pt x="5" y="1"/>
                    </a:moveTo>
                    <a:cubicBezTo>
                      <a:pt x="0" y="3"/>
                      <a:pt x="0" y="3"/>
                      <a:pt x="0" y="5"/>
                    </a:cubicBezTo>
                    <a:cubicBezTo>
                      <a:pt x="3" y="3"/>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04" name="Google Shape;11704;p51"/>
              <p:cNvSpPr/>
              <p:nvPr/>
            </p:nvSpPr>
            <p:spPr>
              <a:xfrm>
                <a:off x="512350" y="1700850"/>
                <a:ext cx="275" cy="375"/>
              </a:xfrm>
              <a:custGeom>
                <a:avLst/>
                <a:gdLst/>
                <a:ahLst/>
                <a:cxnLst/>
                <a:rect l="l" t="t" r="r" b="b"/>
                <a:pathLst>
                  <a:path w="11" h="15" extrusionOk="0">
                    <a:moveTo>
                      <a:pt x="1" y="1"/>
                    </a:moveTo>
                    <a:cubicBezTo>
                      <a:pt x="6" y="5"/>
                      <a:pt x="8" y="10"/>
                      <a:pt x="10" y="15"/>
                    </a:cubicBezTo>
                    <a:cubicBezTo>
                      <a:pt x="10" y="12"/>
                      <a:pt x="10" y="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05" name="Google Shape;11705;p51"/>
              <p:cNvSpPr/>
              <p:nvPr/>
            </p:nvSpPr>
            <p:spPr>
              <a:xfrm>
                <a:off x="556875" y="1760975"/>
                <a:ext cx="150" cy="75"/>
              </a:xfrm>
              <a:custGeom>
                <a:avLst/>
                <a:gdLst/>
                <a:ahLst/>
                <a:cxnLst/>
                <a:rect l="l" t="t" r="r" b="b"/>
                <a:pathLst>
                  <a:path w="6" h="3" extrusionOk="0">
                    <a:moveTo>
                      <a:pt x="5" y="0"/>
                    </a:moveTo>
                    <a:cubicBezTo>
                      <a:pt x="4" y="0"/>
                      <a:pt x="1" y="1"/>
                      <a:pt x="0" y="2"/>
                    </a:cubicBezTo>
                    <a:cubicBezTo>
                      <a:pt x="5" y="1"/>
                      <a:pt x="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06" name="Google Shape;11706;p51"/>
              <p:cNvSpPr/>
              <p:nvPr/>
            </p:nvSpPr>
            <p:spPr>
              <a:xfrm>
                <a:off x="547300" y="1768075"/>
                <a:ext cx="100" cy="150"/>
              </a:xfrm>
              <a:custGeom>
                <a:avLst/>
                <a:gdLst/>
                <a:ahLst/>
                <a:cxnLst/>
                <a:rect l="l" t="t" r="r" b="b"/>
                <a:pathLst>
                  <a:path w="4" h="6" extrusionOk="0">
                    <a:moveTo>
                      <a:pt x="1" y="1"/>
                    </a:moveTo>
                    <a:lnTo>
                      <a:pt x="1" y="1"/>
                    </a:lnTo>
                    <a:cubicBezTo>
                      <a:pt x="3" y="6"/>
                      <a:pt x="3"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07" name="Google Shape;11707;p51"/>
              <p:cNvSpPr/>
              <p:nvPr/>
            </p:nvSpPr>
            <p:spPr>
              <a:xfrm>
                <a:off x="557225" y="1760900"/>
                <a:ext cx="250" cy="200"/>
              </a:xfrm>
              <a:custGeom>
                <a:avLst/>
                <a:gdLst/>
                <a:ahLst/>
                <a:cxnLst/>
                <a:rect l="l" t="t" r="r" b="b"/>
                <a:pathLst>
                  <a:path w="10" h="8" extrusionOk="0">
                    <a:moveTo>
                      <a:pt x="7" y="1"/>
                    </a:moveTo>
                    <a:cubicBezTo>
                      <a:pt x="5" y="1"/>
                      <a:pt x="3" y="2"/>
                      <a:pt x="0" y="5"/>
                    </a:cubicBezTo>
                    <a:lnTo>
                      <a:pt x="9" y="7"/>
                    </a:lnTo>
                    <a:cubicBezTo>
                      <a:pt x="9" y="3"/>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08" name="Google Shape;11708;p51"/>
              <p:cNvSpPr/>
              <p:nvPr/>
            </p:nvSpPr>
            <p:spPr>
              <a:xfrm>
                <a:off x="556525" y="1761025"/>
                <a:ext cx="425" cy="200"/>
              </a:xfrm>
              <a:custGeom>
                <a:avLst/>
                <a:gdLst/>
                <a:ahLst/>
                <a:cxnLst/>
                <a:rect l="l" t="t" r="r" b="b"/>
                <a:pathLst>
                  <a:path w="17" h="8" extrusionOk="0">
                    <a:moveTo>
                      <a:pt x="14" y="0"/>
                    </a:moveTo>
                    <a:lnTo>
                      <a:pt x="0" y="2"/>
                    </a:lnTo>
                    <a:cubicBezTo>
                      <a:pt x="7" y="2"/>
                      <a:pt x="12" y="5"/>
                      <a:pt x="17" y="7"/>
                    </a:cubicBezTo>
                    <a:cubicBezTo>
                      <a:pt x="14" y="5"/>
                      <a:pt x="14" y="2"/>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09" name="Google Shape;11709;p51"/>
              <p:cNvSpPr/>
              <p:nvPr/>
            </p:nvSpPr>
            <p:spPr>
              <a:xfrm>
                <a:off x="507050" y="1726825"/>
                <a:ext cx="300" cy="200"/>
              </a:xfrm>
              <a:custGeom>
                <a:avLst/>
                <a:gdLst/>
                <a:ahLst/>
                <a:cxnLst/>
                <a:rect l="l" t="t" r="r" b="b"/>
                <a:pathLst>
                  <a:path w="12" h="8" extrusionOk="0">
                    <a:moveTo>
                      <a:pt x="1" y="0"/>
                    </a:moveTo>
                    <a:cubicBezTo>
                      <a:pt x="0" y="0"/>
                      <a:pt x="3" y="3"/>
                      <a:pt x="7" y="7"/>
                    </a:cubicBezTo>
                    <a:lnTo>
                      <a:pt x="11" y="7"/>
                    </a:lnTo>
                    <a:cubicBezTo>
                      <a:pt x="5" y="2"/>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10" name="Google Shape;11710;p51"/>
              <p:cNvSpPr/>
              <p:nvPr/>
            </p:nvSpPr>
            <p:spPr>
              <a:xfrm>
                <a:off x="529450" y="1770575"/>
                <a:ext cx="100" cy="75"/>
              </a:xfrm>
              <a:custGeom>
                <a:avLst/>
                <a:gdLst/>
                <a:ahLst/>
                <a:cxnLst/>
                <a:rect l="l" t="t" r="r" b="b"/>
                <a:pathLst>
                  <a:path w="4" h="3" extrusionOk="0">
                    <a:moveTo>
                      <a:pt x="1" y="1"/>
                    </a:moveTo>
                    <a:lnTo>
                      <a:pt x="1" y="3"/>
                    </a:lnTo>
                    <a:lnTo>
                      <a:pt x="3" y="3"/>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11" name="Google Shape;11711;p51"/>
              <p:cNvSpPr/>
              <p:nvPr/>
            </p:nvSpPr>
            <p:spPr>
              <a:xfrm>
                <a:off x="528425" y="1768150"/>
                <a:ext cx="1575" cy="2925"/>
              </a:xfrm>
              <a:custGeom>
                <a:avLst/>
                <a:gdLst/>
                <a:ahLst/>
                <a:cxnLst/>
                <a:rect l="l" t="t" r="r" b="b"/>
                <a:pathLst>
                  <a:path w="63" h="117" extrusionOk="0">
                    <a:moveTo>
                      <a:pt x="63" y="0"/>
                    </a:moveTo>
                    <a:lnTo>
                      <a:pt x="0" y="116"/>
                    </a:lnTo>
                    <a:cubicBezTo>
                      <a:pt x="17" y="95"/>
                      <a:pt x="26" y="88"/>
                      <a:pt x="32" y="88"/>
                    </a:cubicBezTo>
                    <a:cubicBezTo>
                      <a:pt x="36" y="88"/>
                      <a:pt x="39" y="92"/>
                      <a:pt x="42" y="98"/>
                    </a:cubicBezTo>
                    <a:lnTo>
                      <a:pt x="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12" name="Google Shape;11712;p51"/>
              <p:cNvSpPr/>
              <p:nvPr/>
            </p:nvSpPr>
            <p:spPr>
              <a:xfrm>
                <a:off x="509100" y="1699525"/>
                <a:ext cx="1550" cy="1125"/>
              </a:xfrm>
              <a:custGeom>
                <a:avLst/>
                <a:gdLst/>
                <a:ahLst/>
                <a:cxnLst/>
                <a:rect l="l" t="t" r="r" b="b"/>
                <a:pathLst>
                  <a:path w="62" h="45" extrusionOk="0">
                    <a:moveTo>
                      <a:pt x="61" y="0"/>
                    </a:moveTo>
                    <a:lnTo>
                      <a:pt x="61" y="0"/>
                    </a:lnTo>
                    <a:cubicBezTo>
                      <a:pt x="45" y="3"/>
                      <a:pt x="31" y="5"/>
                      <a:pt x="17" y="12"/>
                    </a:cubicBezTo>
                    <a:cubicBezTo>
                      <a:pt x="13" y="17"/>
                      <a:pt x="8" y="21"/>
                      <a:pt x="6" y="26"/>
                    </a:cubicBezTo>
                    <a:cubicBezTo>
                      <a:pt x="0" y="40"/>
                      <a:pt x="1" y="45"/>
                      <a:pt x="5" y="45"/>
                    </a:cubicBezTo>
                    <a:cubicBezTo>
                      <a:pt x="14" y="45"/>
                      <a:pt x="43" y="15"/>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13" name="Google Shape;11713;p51"/>
              <p:cNvSpPr/>
              <p:nvPr/>
            </p:nvSpPr>
            <p:spPr>
              <a:xfrm>
                <a:off x="554725" y="1762000"/>
                <a:ext cx="500" cy="550"/>
              </a:xfrm>
              <a:custGeom>
                <a:avLst/>
                <a:gdLst/>
                <a:ahLst/>
                <a:cxnLst/>
                <a:rect l="l" t="t" r="r" b="b"/>
                <a:pathLst>
                  <a:path w="20" h="22" extrusionOk="0">
                    <a:moveTo>
                      <a:pt x="17" y="0"/>
                    </a:moveTo>
                    <a:cubicBezTo>
                      <a:pt x="17" y="8"/>
                      <a:pt x="13" y="11"/>
                      <a:pt x="7" y="11"/>
                    </a:cubicBezTo>
                    <a:cubicBezTo>
                      <a:pt x="5" y="11"/>
                      <a:pt x="3" y="10"/>
                      <a:pt x="1" y="10"/>
                    </a:cubicBezTo>
                    <a:lnTo>
                      <a:pt x="1" y="10"/>
                    </a:lnTo>
                    <a:cubicBezTo>
                      <a:pt x="2" y="16"/>
                      <a:pt x="5" y="21"/>
                      <a:pt x="9" y="21"/>
                    </a:cubicBezTo>
                    <a:cubicBezTo>
                      <a:pt x="11" y="21"/>
                      <a:pt x="14" y="20"/>
                      <a:pt x="17" y="17"/>
                    </a:cubicBezTo>
                    <a:cubicBezTo>
                      <a:pt x="19" y="10"/>
                      <a:pt x="19"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14" name="Google Shape;11714;p51"/>
              <p:cNvSpPr/>
              <p:nvPr/>
            </p:nvSpPr>
            <p:spPr>
              <a:xfrm>
                <a:off x="503600" y="1700625"/>
                <a:ext cx="4500" cy="5825"/>
              </a:xfrm>
              <a:custGeom>
                <a:avLst/>
                <a:gdLst/>
                <a:ahLst/>
                <a:cxnLst/>
                <a:rect l="l" t="t" r="r" b="b"/>
                <a:pathLst>
                  <a:path w="180" h="233" extrusionOk="0">
                    <a:moveTo>
                      <a:pt x="179" y="0"/>
                    </a:moveTo>
                    <a:lnTo>
                      <a:pt x="179" y="0"/>
                    </a:lnTo>
                    <a:cubicBezTo>
                      <a:pt x="149" y="21"/>
                      <a:pt x="117" y="38"/>
                      <a:pt x="84" y="49"/>
                    </a:cubicBezTo>
                    <a:cubicBezTo>
                      <a:pt x="161" y="49"/>
                      <a:pt x="1" y="135"/>
                      <a:pt x="110" y="137"/>
                    </a:cubicBezTo>
                    <a:cubicBezTo>
                      <a:pt x="105" y="142"/>
                      <a:pt x="100" y="143"/>
                      <a:pt x="94" y="143"/>
                    </a:cubicBezTo>
                    <a:cubicBezTo>
                      <a:pt x="91" y="143"/>
                      <a:pt x="88" y="143"/>
                      <a:pt x="85" y="143"/>
                    </a:cubicBezTo>
                    <a:cubicBezTo>
                      <a:pt x="79" y="143"/>
                      <a:pt x="74" y="143"/>
                      <a:pt x="68" y="147"/>
                    </a:cubicBezTo>
                    <a:cubicBezTo>
                      <a:pt x="103" y="147"/>
                      <a:pt x="112" y="153"/>
                      <a:pt x="105" y="177"/>
                    </a:cubicBezTo>
                    <a:lnTo>
                      <a:pt x="96" y="177"/>
                    </a:lnTo>
                    <a:cubicBezTo>
                      <a:pt x="103" y="193"/>
                      <a:pt x="107" y="214"/>
                      <a:pt x="103" y="232"/>
                    </a:cubicBezTo>
                    <a:cubicBezTo>
                      <a:pt x="107" y="230"/>
                      <a:pt x="112" y="228"/>
                      <a:pt x="119" y="225"/>
                    </a:cubicBezTo>
                    <a:cubicBezTo>
                      <a:pt x="133" y="207"/>
                      <a:pt x="147" y="188"/>
                      <a:pt x="158" y="165"/>
                    </a:cubicBezTo>
                    <a:lnTo>
                      <a:pt x="158" y="165"/>
                    </a:lnTo>
                    <a:lnTo>
                      <a:pt x="126" y="179"/>
                    </a:lnTo>
                    <a:cubicBezTo>
                      <a:pt x="138" y="128"/>
                      <a:pt x="161" y="42"/>
                      <a:pt x="149" y="28"/>
                    </a:cubicBezTo>
                    <a:lnTo>
                      <a:pt x="172" y="26"/>
                    </a:lnTo>
                    <a:cubicBezTo>
                      <a:pt x="175" y="17"/>
                      <a:pt x="177" y="7"/>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15" name="Google Shape;11715;p51"/>
              <p:cNvSpPr/>
              <p:nvPr/>
            </p:nvSpPr>
            <p:spPr>
              <a:xfrm>
                <a:off x="503200" y="1728900"/>
                <a:ext cx="950" cy="850"/>
              </a:xfrm>
              <a:custGeom>
                <a:avLst/>
                <a:gdLst/>
                <a:ahLst/>
                <a:cxnLst/>
                <a:rect l="l" t="t" r="r" b="b"/>
                <a:pathLst>
                  <a:path w="38" h="34" extrusionOk="0">
                    <a:moveTo>
                      <a:pt x="33" y="1"/>
                    </a:moveTo>
                    <a:cubicBezTo>
                      <a:pt x="17" y="10"/>
                      <a:pt x="1" y="19"/>
                      <a:pt x="10" y="33"/>
                    </a:cubicBezTo>
                    <a:cubicBezTo>
                      <a:pt x="15" y="12"/>
                      <a:pt x="24" y="10"/>
                      <a:pt x="35" y="10"/>
                    </a:cubicBezTo>
                    <a:cubicBezTo>
                      <a:pt x="38" y="5"/>
                      <a:pt x="35" y="3"/>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16" name="Google Shape;11716;p51"/>
              <p:cNvSpPr/>
              <p:nvPr/>
            </p:nvSpPr>
            <p:spPr>
              <a:xfrm>
                <a:off x="501475" y="1699300"/>
                <a:ext cx="59600" cy="74725"/>
              </a:xfrm>
              <a:custGeom>
                <a:avLst/>
                <a:gdLst/>
                <a:ahLst/>
                <a:cxnLst/>
                <a:rect l="l" t="t" r="r" b="b"/>
                <a:pathLst>
                  <a:path w="2384" h="2989" extrusionOk="0">
                    <a:moveTo>
                      <a:pt x="341" y="121"/>
                    </a:moveTo>
                    <a:cubicBezTo>
                      <a:pt x="341" y="125"/>
                      <a:pt x="341" y="132"/>
                      <a:pt x="341" y="137"/>
                    </a:cubicBezTo>
                    <a:cubicBezTo>
                      <a:pt x="336" y="135"/>
                      <a:pt x="334" y="130"/>
                      <a:pt x="341" y="121"/>
                    </a:cubicBezTo>
                    <a:close/>
                    <a:moveTo>
                      <a:pt x="340" y="138"/>
                    </a:moveTo>
                    <a:cubicBezTo>
                      <a:pt x="340" y="142"/>
                      <a:pt x="347" y="147"/>
                      <a:pt x="339" y="160"/>
                    </a:cubicBezTo>
                    <a:cubicBezTo>
                      <a:pt x="339" y="154"/>
                      <a:pt x="339" y="145"/>
                      <a:pt x="340" y="138"/>
                    </a:cubicBezTo>
                    <a:close/>
                    <a:moveTo>
                      <a:pt x="445" y="88"/>
                    </a:moveTo>
                    <a:lnTo>
                      <a:pt x="436" y="125"/>
                    </a:lnTo>
                    <a:cubicBezTo>
                      <a:pt x="434" y="125"/>
                      <a:pt x="432" y="124"/>
                      <a:pt x="430" y="124"/>
                    </a:cubicBezTo>
                    <a:cubicBezTo>
                      <a:pt x="406" y="124"/>
                      <a:pt x="407" y="178"/>
                      <a:pt x="362" y="206"/>
                    </a:cubicBezTo>
                    <a:cubicBezTo>
                      <a:pt x="371" y="190"/>
                      <a:pt x="373" y="172"/>
                      <a:pt x="371" y="153"/>
                    </a:cubicBezTo>
                    <a:cubicBezTo>
                      <a:pt x="376" y="139"/>
                      <a:pt x="379" y="135"/>
                      <a:pt x="382" y="135"/>
                    </a:cubicBezTo>
                    <a:cubicBezTo>
                      <a:pt x="385" y="135"/>
                      <a:pt x="388" y="139"/>
                      <a:pt x="392" y="139"/>
                    </a:cubicBezTo>
                    <a:cubicBezTo>
                      <a:pt x="396" y="139"/>
                      <a:pt x="401" y="136"/>
                      <a:pt x="408" y="125"/>
                    </a:cubicBezTo>
                    <a:cubicBezTo>
                      <a:pt x="415" y="109"/>
                      <a:pt x="429" y="98"/>
                      <a:pt x="445" y="88"/>
                    </a:cubicBezTo>
                    <a:close/>
                    <a:moveTo>
                      <a:pt x="380" y="325"/>
                    </a:moveTo>
                    <a:lnTo>
                      <a:pt x="366" y="364"/>
                    </a:lnTo>
                    <a:lnTo>
                      <a:pt x="362" y="339"/>
                    </a:lnTo>
                    <a:lnTo>
                      <a:pt x="380" y="325"/>
                    </a:lnTo>
                    <a:close/>
                    <a:moveTo>
                      <a:pt x="180" y="545"/>
                    </a:moveTo>
                    <a:lnTo>
                      <a:pt x="179" y="547"/>
                    </a:lnTo>
                    <a:cubicBezTo>
                      <a:pt x="179" y="547"/>
                      <a:pt x="180" y="546"/>
                      <a:pt x="180" y="545"/>
                    </a:cubicBezTo>
                    <a:close/>
                    <a:moveTo>
                      <a:pt x="582" y="730"/>
                    </a:moveTo>
                    <a:cubicBezTo>
                      <a:pt x="580" y="731"/>
                      <a:pt x="578" y="731"/>
                      <a:pt x="576" y="732"/>
                    </a:cubicBezTo>
                    <a:lnTo>
                      <a:pt x="576" y="732"/>
                    </a:lnTo>
                    <a:cubicBezTo>
                      <a:pt x="578" y="732"/>
                      <a:pt x="580" y="731"/>
                      <a:pt x="582" y="730"/>
                    </a:cubicBezTo>
                    <a:close/>
                    <a:moveTo>
                      <a:pt x="505" y="1074"/>
                    </a:moveTo>
                    <a:cubicBezTo>
                      <a:pt x="508" y="1074"/>
                      <a:pt x="513" y="1077"/>
                      <a:pt x="519" y="1080"/>
                    </a:cubicBezTo>
                    <a:lnTo>
                      <a:pt x="508" y="1083"/>
                    </a:lnTo>
                    <a:cubicBezTo>
                      <a:pt x="503" y="1076"/>
                      <a:pt x="503" y="1074"/>
                      <a:pt x="505" y="1074"/>
                    </a:cubicBezTo>
                    <a:close/>
                    <a:moveTo>
                      <a:pt x="111" y="1150"/>
                    </a:moveTo>
                    <a:lnTo>
                      <a:pt x="112" y="1150"/>
                    </a:lnTo>
                    <a:lnTo>
                      <a:pt x="112" y="1150"/>
                    </a:lnTo>
                    <a:cubicBezTo>
                      <a:pt x="112" y="1150"/>
                      <a:pt x="112" y="1150"/>
                      <a:pt x="111" y="1150"/>
                    </a:cubicBezTo>
                    <a:close/>
                    <a:moveTo>
                      <a:pt x="129" y="1160"/>
                    </a:moveTo>
                    <a:lnTo>
                      <a:pt x="131" y="1161"/>
                    </a:lnTo>
                    <a:lnTo>
                      <a:pt x="131" y="1161"/>
                    </a:lnTo>
                    <a:cubicBezTo>
                      <a:pt x="130" y="1160"/>
                      <a:pt x="130" y="1160"/>
                      <a:pt x="129" y="1160"/>
                    </a:cubicBezTo>
                    <a:close/>
                    <a:moveTo>
                      <a:pt x="112" y="1150"/>
                    </a:moveTo>
                    <a:cubicBezTo>
                      <a:pt x="116" y="1153"/>
                      <a:pt x="118" y="1159"/>
                      <a:pt x="118" y="1164"/>
                    </a:cubicBezTo>
                    <a:cubicBezTo>
                      <a:pt x="123" y="1162"/>
                      <a:pt x="127" y="1160"/>
                      <a:pt x="129" y="1160"/>
                    </a:cubicBezTo>
                    <a:cubicBezTo>
                      <a:pt x="129" y="1160"/>
                      <a:pt x="129" y="1160"/>
                      <a:pt x="129" y="1160"/>
                    </a:cubicBezTo>
                    <a:lnTo>
                      <a:pt x="129" y="1160"/>
                    </a:lnTo>
                    <a:lnTo>
                      <a:pt x="112" y="1150"/>
                    </a:lnTo>
                    <a:close/>
                    <a:moveTo>
                      <a:pt x="60" y="1283"/>
                    </a:moveTo>
                    <a:cubicBezTo>
                      <a:pt x="60" y="1284"/>
                      <a:pt x="60" y="1284"/>
                      <a:pt x="60" y="1284"/>
                    </a:cubicBezTo>
                    <a:cubicBezTo>
                      <a:pt x="60" y="1284"/>
                      <a:pt x="60" y="1284"/>
                      <a:pt x="60" y="1283"/>
                    </a:cubicBezTo>
                    <a:close/>
                    <a:moveTo>
                      <a:pt x="30" y="1584"/>
                    </a:moveTo>
                    <a:cubicBezTo>
                      <a:pt x="30" y="1584"/>
                      <a:pt x="31" y="1584"/>
                      <a:pt x="31" y="1584"/>
                    </a:cubicBezTo>
                    <a:lnTo>
                      <a:pt x="31" y="1584"/>
                    </a:lnTo>
                    <a:lnTo>
                      <a:pt x="30" y="1584"/>
                    </a:lnTo>
                    <a:close/>
                    <a:moveTo>
                      <a:pt x="225" y="2138"/>
                    </a:moveTo>
                    <a:cubicBezTo>
                      <a:pt x="225" y="2139"/>
                      <a:pt x="226" y="2141"/>
                      <a:pt x="228" y="2142"/>
                    </a:cubicBezTo>
                    <a:lnTo>
                      <a:pt x="228" y="2142"/>
                    </a:lnTo>
                    <a:lnTo>
                      <a:pt x="225" y="2138"/>
                    </a:lnTo>
                    <a:close/>
                    <a:moveTo>
                      <a:pt x="274" y="2259"/>
                    </a:moveTo>
                    <a:cubicBezTo>
                      <a:pt x="271" y="2262"/>
                      <a:pt x="271" y="2265"/>
                      <a:pt x="273" y="2267"/>
                    </a:cubicBezTo>
                    <a:lnTo>
                      <a:pt x="273" y="2267"/>
                    </a:lnTo>
                    <a:cubicBezTo>
                      <a:pt x="274" y="2264"/>
                      <a:pt x="274" y="2261"/>
                      <a:pt x="274" y="2259"/>
                    </a:cubicBezTo>
                    <a:close/>
                    <a:moveTo>
                      <a:pt x="2101" y="2504"/>
                    </a:moveTo>
                    <a:cubicBezTo>
                      <a:pt x="2102" y="2504"/>
                      <a:pt x="2106" y="2507"/>
                      <a:pt x="2112" y="2511"/>
                    </a:cubicBezTo>
                    <a:cubicBezTo>
                      <a:pt x="2112" y="2511"/>
                      <a:pt x="2112" y="2513"/>
                      <a:pt x="2112" y="2513"/>
                    </a:cubicBezTo>
                    <a:cubicBezTo>
                      <a:pt x="2104" y="2507"/>
                      <a:pt x="2101" y="2504"/>
                      <a:pt x="2101" y="2504"/>
                    </a:cubicBezTo>
                    <a:close/>
                    <a:moveTo>
                      <a:pt x="2147" y="2508"/>
                    </a:moveTo>
                    <a:cubicBezTo>
                      <a:pt x="2149" y="2513"/>
                      <a:pt x="2149" y="2517"/>
                      <a:pt x="2149" y="2522"/>
                    </a:cubicBezTo>
                    <a:lnTo>
                      <a:pt x="2149" y="2522"/>
                    </a:lnTo>
                    <a:cubicBezTo>
                      <a:pt x="2146" y="2527"/>
                      <a:pt x="2143" y="2528"/>
                      <a:pt x="2140" y="2528"/>
                    </a:cubicBezTo>
                    <a:cubicBezTo>
                      <a:pt x="2136" y="2528"/>
                      <a:pt x="2133" y="2524"/>
                      <a:pt x="2131" y="2518"/>
                    </a:cubicBezTo>
                    <a:cubicBezTo>
                      <a:pt x="2140" y="2518"/>
                      <a:pt x="2147" y="2518"/>
                      <a:pt x="2147" y="2508"/>
                    </a:cubicBezTo>
                    <a:close/>
                    <a:moveTo>
                      <a:pt x="1231" y="2550"/>
                    </a:moveTo>
                    <a:lnTo>
                      <a:pt x="1231" y="2550"/>
                    </a:lnTo>
                    <a:cubicBezTo>
                      <a:pt x="1231" y="2550"/>
                      <a:pt x="1231" y="2550"/>
                      <a:pt x="1231" y="2551"/>
                    </a:cubicBezTo>
                    <a:lnTo>
                      <a:pt x="1231" y="2551"/>
                    </a:lnTo>
                    <a:cubicBezTo>
                      <a:pt x="1231" y="2550"/>
                      <a:pt x="1231" y="2550"/>
                      <a:pt x="1231" y="2550"/>
                    </a:cubicBezTo>
                    <a:close/>
                    <a:moveTo>
                      <a:pt x="2276" y="2597"/>
                    </a:moveTo>
                    <a:lnTo>
                      <a:pt x="2276" y="2597"/>
                    </a:lnTo>
                    <a:cubicBezTo>
                      <a:pt x="2275" y="2597"/>
                      <a:pt x="2275" y="2598"/>
                      <a:pt x="2274" y="2599"/>
                    </a:cubicBezTo>
                    <a:cubicBezTo>
                      <a:pt x="2275" y="2598"/>
                      <a:pt x="2275" y="2597"/>
                      <a:pt x="2276" y="2597"/>
                    </a:cubicBezTo>
                    <a:close/>
                    <a:moveTo>
                      <a:pt x="733" y="2580"/>
                    </a:moveTo>
                    <a:cubicBezTo>
                      <a:pt x="740" y="2580"/>
                      <a:pt x="744" y="2587"/>
                      <a:pt x="747" y="2599"/>
                    </a:cubicBezTo>
                    <a:cubicBezTo>
                      <a:pt x="743" y="2601"/>
                      <a:pt x="740" y="2602"/>
                      <a:pt x="738" y="2602"/>
                    </a:cubicBezTo>
                    <a:cubicBezTo>
                      <a:pt x="732" y="2602"/>
                      <a:pt x="731" y="2593"/>
                      <a:pt x="733" y="2580"/>
                    </a:cubicBezTo>
                    <a:close/>
                    <a:moveTo>
                      <a:pt x="1274" y="2629"/>
                    </a:moveTo>
                    <a:cubicBezTo>
                      <a:pt x="1274" y="2629"/>
                      <a:pt x="1274" y="2629"/>
                      <a:pt x="1275" y="2629"/>
                    </a:cubicBezTo>
                    <a:lnTo>
                      <a:pt x="1275" y="2629"/>
                    </a:lnTo>
                    <a:cubicBezTo>
                      <a:pt x="1273" y="2632"/>
                      <a:pt x="1272" y="2636"/>
                      <a:pt x="1271" y="2640"/>
                    </a:cubicBezTo>
                    <a:lnTo>
                      <a:pt x="1271" y="2640"/>
                    </a:lnTo>
                    <a:cubicBezTo>
                      <a:pt x="1272" y="2634"/>
                      <a:pt x="1271" y="2629"/>
                      <a:pt x="1274" y="2629"/>
                    </a:cubicBezTo>
                    <a:close/>
                    <a:moveTo>
                      <a:pt x="950" y="2724"/>
                    </a:moveTo>
                    <a:cubicBezTo>
                      <a:pt x="950" y="2724"/>
                      <a:pt x="950" y="2724"/>
                      <a:pt x="951" y="2724"/>
                    </a:cubicBezTo>
                    <a:cubicBezTo>
                      <a:pt x="951" y="2724"/>
                      <a:pt x="951" y="2724"/>
                      <a:pt x="951" y="2724"/>
                    </a:cubicBezTo>
                    <a:lnTo>
                      <a:pt x="951" y="2724"/>
                    </a:lnTo>
                    <a:cubicBezTo>
                      <a:pt x="950" y="2724"/>
                      <a:pt x="950" y="2724"/>
                      <a:pt x="950" y="2724"/>
                    </a:cubicBezTo>
                    <a:close/>
                    <a:moveTo>
                      <a:pt x="944" y="2721"/>
                    </a:moveTo>
                    <a:cubicBezTo>
                      <a:pt x="942" y="2721"/>
                      <a:pt x="940" y="2723"/>
                      <a:pt x="937" y="2729"/>
                    </a:cubicBezTo>
                    <a:cubicBezTo>
                      <a:pt x="941" y="2725"/>
                      <a:pt x="946" y="2724"/>
                      <a:pt x="950" y="2724"/>
                    </a:cubicBezTo>
                    <a:cubicBezTo>
                      <a:pt x="950" y="2724"/>
                      <a:pt x="950" y="2724"/>
                      <a:pt x="950" y="2724"/>
                    </a:cubicBezTo>
                    <a:lnTo>
                      <a:pt x="950" y="2724"/>
                    </a:lnTo>
                    <a:cubicBezTo>
                      <a:pt x="948" y="2723"/>
                      <a:pt x="946" y="2721"/>
                      <a:pt x="944" y="2721"/>
                    </a:cubicBezTo>
                    <a:close/>
                    <a:moveTo>
                      <a:pt x="1210" y="2867"/>
                    </a:moveTo>
                    <a:lnTo>
                      <a:pt x="1210" y="2867"/>
                    </a:lnTo>
                    <a:cubicBezTo>
                      <a:pt x="1210" y="2867"/>
                      <a:pt x="1210" y="2868"/>
                      <a:pt x="1210" y="2868"/>
                    </a:cubicBezTo>
                    <a:cubicBezTo>
                      <a:pt x="1210" y="2868"/>
                      <a:pt x="1210" y="2867"/>
                      <a:pt x="1210" y="2867"/>
                    </a:cubicBezTo>
                    <a:close/>
                    <a:moveTo>
                      <a:pt x="369" y="0"/>
                    </a:moveTo>
                    <a:cubicBezTo>
                      <a:pt x="365" y="0"/>
                      <a:pt x="360" y="1"/>
                      <a:pt x="355" y="2"/>
                    </a:cubicBezTo>
                    <a:lnTo>
                      <a:pt x="369" y="12"/>
                    </a:lnTo>
                    <a:lnTo>
                      <a:pt x="366" y="12"/>
                    </a:lnTo>
                    <a:cubicBezTo>
                      <a:pt x="339" y="44"/>
                      <a:pt x="311" y="74"/>
                      <a:pt x="276" y="100"/>
                    </a:cubicBezTo>
                    <a:lnTo>
                      <a:pt x="269" y="169"/>
                    </a:lnTo>
                    <a:cubicBezTo>
                      <a:pt x="278" y="142"/>
                      <a:pt x="306" y="132"/>
                      <a:pt x="315" y="104"/>
                    </a:cubicBezTo>
                    <a:lnTo>
                      <a:pt x="315" y="104"/>
                    </a:lnTo>
                    <a:cubicBezTo>
                      <a:pt x="322" y="132"/>
                      <a:pt x="296" y="166"/>
                      <a:pt x="323" y="166"/>
                    </a:cubicBezTo>
                    <a:cubicBezTo>
                      <a:pt x="326" y="166"/>
                      <a:pt x="329" y="166"/>
                      <a:pt x="334" y="165"/>
                    </a:cubicBezTo>
                    <a:cubicBezTo>
                      <a:pt x="334" y="162"/>
                      <a:pt x="336" y="162"/>
                      <a:pt x="339" y="160"/>
                    </a:cubicBezTo>
                    <a:lnTo>
                      <a:pt x="339" y="160"/>
                    </a:lnTo>
                    <a:cubicBezTo>
                      <a:pt x="332" y="218"/>
                      <a:pt x="327" y="276"/>
                      <a:pt x="327" y="327"/>
                    </a:cubicBezTo>
                    <a:cubicBezTo>
                      <a:pt x="323" y="319"/>
                      <a:pt x="317" y="317"/>
                      <a:pt x="309" y="317"/>
                    </a:cubicBezTo>
                    <a:cubicBezTo>
                      <a:pt x="295" y="317"/>
                      <a:pt x="276" y="328"/>
                      <a:pt x="262" y="328"/>
                    </a:cubicBezTo>
                    <a:cubicBezTo>
                      <a:pt x="261" y="328"/>
                      <a:pt x="259" y="327"/>
                      <a:pt x="257" y="327"/>
                    </a:cubicBezTo>
                    <a:cubicBezTo>
                      <a:pt x="271" y="320"/>
                      <a:pt x="283" y="308"/>
                      <a:pt x="292" y="297"/>
                    </a:cubicBezTo>
                    <a:cubicBezTo>
                      <a:pt x="292" y="281"/>
                      <a:pt x="301" y="262"/>
                      <a:pt x="288" y="262"/>
                    </a:cubicBezTo>
                    <a:cubicBezTo>
                      <a:pt x="255" y="297"/>
                      <a:pt x="240" y="308"/>
                      <a:pt x="232" y="308"/>
                    </a:cubicBezTo>
                    <a:cubicBezTo>
                      <a:pt x="219" y="308"/>
                      <a:pt x="225" y="278"/>
                      <a:pt x="207" y="278"/>
                    </a:cubicBezTo>
                    <a:cubicBezTo>
                      <a:pt x="206" y="278"/>
                      <a:pt x="205" y="278"/>
                      <a:pt x="204" y="278"/>
                    </a:cubicBezTo>
                    <a:cubicBezTo>
                      <a:pt x="199" y="283"/>
                      <a:pt x="195" y="285"/>
                      <a:pt x="188" y="285"/>
                    </a:cubicBezTo>
                    <a:cubicBezTo>
                      <a:pt x="186" y="308"/>
                      <a:pt x="176" y="334"/>
                      <a:pt x="169" y="371"/>
                    </a:cubicBezTo>
                    <a:lnTo>
                      <a:pt x="209" y="359"/>
                    </a:lnTo>
                    <a:lnTo>
                      <a:pt x="209" y="359"/>
                    </a:lnTo>
                    <a:cubicBezTo>
                      <a:pt x="206" y="373"/>
                      <a:pt x="195" y="378"/>
                      <a:pt x="186" y="385"/>
                    </a:cubicBezTo>
                    <a:cubicBezTo>
                      <a:pt x="187" y="385"/>
                      <a:pt x="189" y="385"/>
                      <a:pt x="191" y="385"/>
                    </a:cubicBezTo>
                    <a:cubicBezTo>
                      <a:pt x="244" y="385"/>
                      <a:pt x="183" y="350"/>
                      <a:pt x="250" y="348"/>
                    </a:cubicBezTo>
                    <a:lnTo>
                      <a:pt x="250" y="348"/>
                    </a:lnTo>
                    <a:cubicBezTo>
                      <a:pt x="174" y="383"/>
                      <a:pt x="267" y="438"/>
                      <a:pt x="179" y="464"/>
                    </a:cubicBezTo>
                    <a:cubicBezTo>
                      <a:pt x="179" y="469"/>
                      <a:pt x="183" y="471"/>
                      <a:pt x="187" y="471"/>
                    </a:cubicBezTo>
                    <a:cubicBezTo>
                      <a:pt x="196" y="471"/>
                      <a:pt x="209" y="465"/>
                      <a:pt x="217" y="465"/>
                    </a:cubicBezTo>
                    <a:cubicBezTo>
                      <a:pt x="222" y="465"/>
                      <a:pt x="224" y="466"/>
                      <a:pt x="225" y="471"/>
                    </a:cubicBezTo>
                    <a:lnTo>
                      <a:pt x="202" y="480"/>
                    </a:lnTo>
                    <a:lnTo>
                      <a:pt x="234" y="480"/>
                    </a:lnTo>
                    <a:cubicBezTo>
                      <a:pt x="232" y="494"/>
                      <a:pt x="202" y="503"/>
                      <a:pt x="181" y="508"/>
                    </a:cubicBezTo>
                    <a:cubicBezTo>
                      <a:pt x="183" y="503"/>
                      <a:pt x="174" y="499"/>
                      <a:pt x="172" y="496"/>
                    </a:cubicBezTo>
                    <a:lnTo>
                      <a:pt x="172" y="496"/>
                    </a:lnTo>
                    <a:cubicBezTo>
                      <a:pt x="146" y="516"/>
                      <a:pt x="182" y="537"/>
                      <a:pt x="180" y="545"/>
                    </a:cubicBezTo>
                    <a:lnTo>
                      <a:pt x="180" y="545"/>
                    </a:lnTo>
                    <a:lnTo>
                      <a:pt x="192" y="526"/>
                    </a:lnTo>
                    <a:cubicBezTo>
                      <a:pt x="204" y="559"/>
                      <a:pt x="211" y="591"/>
                      <a:pt x="213" y="624"/>
                    </a:cubicBezTo>
                    <a:cubicBezTo>
                      <a:pt x="220" y="626"/>
                      <a:pt x="227" y="631"/>
                      <a:pt x="218" y="645"/>
                    </a:cubicBezTo>
                    <a:cubicBezTo>
                      <a:pt x="223" y="661"/>
                      <a:pt x="232" y="677"/>
                      <a:pt x="246" y="689"/>
                    </a:cubicBezTo>
                    <a:lnTo>
                      <a:pt x="264" y="684"/>
                    </a:lnTo>
                    <a:lnTo>
                      <a:pt x="264" y="684"/>
                    </a:lnTo>
                    <a:cubicBezTo>
                      <a:pt x="299" y="723"/>
                      <a:pt x="243" y="716"/>
                      <a:pt x="257" y="758"/>
                    </a:cubicBezTo>
                    <a:lnTo>
                      <a:pt x="253" y="758"/>
                    </a:lnTo>
                    <a:cubicBezTo>
                      <a:pt x="274" y="765"/>
                      <a:pt x="283" y="779"/>
                      <a:pt x="278" y="791"/>
                    </a:cubicBezTo>
                    <a:cubicBezTo>
                      <a:pt x="275" y="789"/>
                      <a:pt x="271" y="788"/>
                      <a:pt x="267" y="788"/>
                    </a:cubicBezTo>
                    <a:cubicBezTo>
                      <a:pt x="254" y="788"/>
                      <a:pt x="240" y="798"/>
                      <a:pt x="226" y="798"/>
                    </a:cubicBezTo>
                    <a:cubicBezTo>
                      <a:pt x="221" y="798"/>
                      <a:pt x="216" y="797"/>
                      <a:pt x="211" y="793"/>
                    </a:cubicBezTo>
                    <a:lnTo>
                      <a:pt x="211" y="793"/>
                    </a:lnTo>
                    <a:cubicBezTo>
                      <a:pt x="246" y="837"/>
                      <a:pt x="239" y="814"/>
                      <a:pt x="306" y="849"/>
                    </a:cubicBezTo>
                    <a:lnTo>
                      <a:pt x="274" y="853"/>
                    </a:lnTo>
                    <a:cubicBezTo>
                      <a:pt x="301" y="865"/>
                      <a:pt x="318" y="867"/>
                      <a:pt x="322" y="890"/>
                    </a:cubicBezTo>
                    <a:cubicBezTo>
                      <a:pt x="315" y="884"/>
                      <a:pt x="308" y="883"/>
                      <a:pt x="300" y="883"/>
                    </a:cubicBezTo>
                    <a:cubicBezTo>
                      <a:pt x="290" y="883"/>
                      <a:pt x="280" y="886"/>
                      <a:pt x="269" y="886"/>
                    </a:cubicBezTo>
                    <a:cubicBezTo>
                      <a:pt x="259" y="886"/>
                      <a:pt x="250" y="884"/>
                      <a:pt x="239" y="876"/>
                    </a:cubicBezTo>
                    <a:lnTo>
                      <a:pt x="239" y="876"/>
                    </a:lnTo>
                    <a:cubicBezTo>
                      <a:pt x="167" y="911"/>
                      <a:pt x="297" y="951"/>
                      <a:pt x="197" y="958"/>
                    </a:cubicBezTo>
                    <a:cubicBezTo>
                      <a:pt x="214" y="965"/>
                      <a:pt x="226" y="968"/>
                      <a:pt x="235" y="968"/>
                    </a:cubicBezTo>
                    <a:cubicBezTo>
                      <a:pt x="264" y="968"/>
                      <a:pt x="257" y="939"/>
                      <a:pt x="263" y="939"/>
                    </a:cubicBezTo>
                    <a:cubicBezTo>
                      <a:pt x="264" y="939"/>
                      <a:pt x="265" y="940"/>
                      <a:pt x="267" y="941"/>
                    </a:cubicBezTo>
                    <a:cubicBezTo>
                      <a:pt x="269" y="941"/>
                      <a:pt x="272" y="940"/>
                      <a:pt x="275" y="940"/>
                    </a:cubicBezTo>
                    <a:cubicBezTo>
                      <a:pt x="300" y="940"/>
                      <a:pt x="326" y="968"/>
                      <a:pt x="318" y="981"/>
                    </a:cubicBezTo>
                    <a:cubicBezTo>
                      <a:pt x="313" y="995"/>
                      <a:pt x="202" y="988"/>
                      <a:pt x="197" y="1022"/>
                    </a:cubicBezTo>
                    <a:cubicBezTo>
                      <a:pt x="197" y="1020"/>
                      <a:pt x="190" y="1018"/>
                      <a:pt x="192" y="1013"/>
                    </a:cubicBezTo>
                    <a:lnTo>
                      <a:pt x="192" y="1013"/>
                    </a:lnTo>
                    <a:cubicBezTo>
                      <a:pt x="167" y="1022"/>
                      <a:pt x="216" y="1046"/>
                      <a:pt x="176" y="1055"/>
                    </a:cubicBezTo>
                    <a:cubicBezTo>
                      <a:pt x="225" y="1076"/>
                      <a:pt x="169" y="1076"/>
                      <a:pt x="234" y="1092"/>
                    </a:cubicBezTo>
                    <a:lnTo>
                      <a:pt x="227" y="1057"/>
                    </a:lnTo>
                    <a:lnTo>
                      <a:pt x="227" y="1057"/>
                    </a:lnTo>
                    <a:cubicBezTo>
                      <a:pt x="239" y="1078"/>
                      <a:pt x="311" y="1115"/>
                      <a:pt x="264" y="1136"/>
                    </a:cubicBezTo>
                    <a:cubicBezTo>
                      <a:pt x="253" y="1129"/>
                      <a:pt x="239" y="1120"/>
                      <a:pt x="230" y="1108"/>
                    </a:cubicBezTo>
                    <a:lnTo>
                      <a:pt x="230" y="1108"/>
                    </a:lnTo>
                    <a:cubicBezTo>
                      <a:pt x="209" y="1113"/>
                      <a:pt x="239" y="1127"/>
                      <a:pt x="216" y="1134"/>
                    </a:cubicBezTo>
                    <a:cubicBezTo>
                      <a:pt x="153" y="1113"/>
                      <a:pt x="211" y="1090"/>
                      <a:pt x="167" y="1057"/>
                    </a:cubicBezTo>
                    <a:lnTo>
                      <a:pt x="167" y="1057"/>
                    </a:lnTo>
                    <a:cubicBezTo>
                      <a:pt x="145" y="1061"/>
                      <a:pt x="181" y="1088"/>
                      <a:pt x="167" y="1088"/>
                    </a:cubicBezTo>
                    <a:cubicBezTo>
                      <a:pt x="162" y="1088"/>
                      <a:pt x="154" y="1086"/>
                      <a:pt x="139" y="1080"/>
                    </a:cubicBezTo>
                    <a:lnTo>
                      <a:pt x="139" y="1080"/>
                    </a:lnTo>
                    <a:cubicBezTo>
                      <a:pt x="181" y="1097"/>
                      <a:pt x="176" y="1106"/>
                      <a:pt x="167" y="1115"/>
                    </a:cubicBezTo>
                    <a:cubicBezTo>
                      <a:pt x="160" y="1122"/>
                      <a:pt x="148" y="1136"/>
                      <a:pt x="179" y="1159"/>
                    </a:cubicBezTo>
                    <a:lnTo>
                      <a:pt x="139" y="1148"/>
                    </a:lnTo>
                    <a:lnTo>
                      <a:pt x="139" y="1148"/>
                    </a:lnTo>
                    <a:cubicBezTo>
                      <a:pt x="144" y="1155"/>
                      <a:pt x="160" y="1169"/>
                      <a:pt x="158" y="1175"/>
                    </a:cubicBezTo>
                    <a:lnTo>
                      <a:pt x="131" y="1161"/>
                    </a:lnTo>
                    <a:lnTo>
                      <a:pt x="131" y="1161"/>
                    </a:lnTo>
                    <a:cubicBezTo>
                      <a:pt x="132" y="1163"/>
                      <a:pt x="126" y="1172"/>
                      <a:pt x="107" y="1194"/>
                    </a:cubicBezTo>
                    <a:cubicBezTo>
                      <a:pt x="118" y="1196"/>
                      <a:pt x="133" y="1202"/>
                      <a:pt x="147" y="1202"/>
                    </a:cubicBezTo>
                    <a:cubicBezTo>
                      <a:pt x="153" y="1202"/>
                      <a:pt x="159" y="1201"/>
                      <a:pt x="165" y="1199"/>
                    </a:cubicBezTo>
                    <a:lnTo>
                      <a:pt x="165" y="1199"/>
                    </a:lnTo>
                    <a:cubicBezTo>
                      <a:pt x="206" y="1265"/>
                      <a:pt x="55" y="1213"/>
                      <a:pt x="60" y="1283"/>
                    </a:cubicBezTo>
                    <a:lnTo>
                      <a:pt x="60" y="1283"/>
                    </a:lnTo>
                    <a:cubicBezTo>
                      <a:pt x="61" y="1276"/>
                      <a:pt x="77" y="1265"/>
                      <a:pt x="91" y="1265"/>
                    </a:cubicBezTo>
                    <a:cubicBezTo>
                      <a:pt x="97" y="1265"/>
                      <a:pt x="102" y="1266"/>
                      <a:pt x="107" y="1271"/>
                    </a:cubicBezTo>
                    <a:cubicBezTo>
                      <a:pt x="93" y="1287"/>
                      <a:pt x="77" y="1296"/>
                      <a:pt x="56" y="1303"/>
                    </a:cubicBezTo>
                    <a:cubicBezTo>
                      <a:pt x="56" y="1319"/>
                      <a:pt x="62" y="1324"/>
                      <a:pt x="69" y="1324"/>
                    </a:cubicBezTo>
                    <a:cubicBezTo>
                      <a:pt x="79" y="1324"/>
                      <a:pt x="93" y="1316"/>
                      <a:pt x="106" y="1316"/>
                    </a:cubicBezTo>
                    <a:cubicBezTo>
                      <a:pt x="111" y="1316"/>
                      <a:pt x="116" y="1317"/>
                      <a:pt x="121" y="1322"/>
                    </a:cubicBezTo>
                    <a:cubicBezTo>
                      <a:pt x="70" y="1333"/>
                      <a:pt x="137" y="1347"/>
                      <a:pt x="151" y="1366"/>
                    </a:cubicBezTo>
                    <a:lnTo>
                      <a:pt x="111" y="1363"/>
                    </a:lnTo>
                    <a:lnTo>
                      <a:pt x="111" y="1363"/>
                    </a:lnTo>
                    <a:cubicBezTo>
                      <a:pt x="79" y="1412"/>
                      <a:pt x="192" y="1382"/>
                      <a:pt x="158" y="1424"/>
                    </a:cubicBezTo>
                    <a:lnTo>
                      <a:pt x="104" y="1403"/>
                    </a:lnTo>
                    <a:lnTo>
                      <a:pt x="104" y="1403"/>
                    </a:lnTo>
                    <a:lnTo>
                      <a:pt x="116" y="1426"/>
                    </a:lnTo>
                    <a:lnTo>
                      <a:pt x="70" y="1419"/>
                    </a:lnTo>
                    <a:lnTo>
                      <a:pt x="70" y="1419"/>
                    </a:lnTo>
                    <a:cubicBezTo>
                      <a:pt x="102" y="1449"/>
                      <a:pt x="95" y="1454"/>
                      <a:pt x="81" y="1479"/>
                    </a:cubicBezTo>
                    <a:cubicBezTo>
                      <a:pt x="86" y="1478"/>
                      <a:pt x="91" y="1478"/>
                      <a:pt x="96" y="1478"/>
                    </a:cubicBezTo>
                    <a:cubicBezTo>
                      <a:pt x="123" y="1478"/>
                      <a:pt x="153" y="1488"/>
                      <a:pt x="155" y="1507"/>
                    </a:cubicBezTo>
                    <a:cubicBezTo>
                      <a:pt x="148" y="1511"/>
                      <a:pt x="142" y="1512"/>
                      <a:pt x="136" y="1512"/>
                    </a:cubicBezTo>
                    <a:cubicBezTo>
                      <a:pt x="132" y="1512"/>
                      <a:pt x="128" y="1511"/>
                      <a:pt x="126" y="1511"/>
                    </a:cubicBezTo>
                    <a:cubicBezTo>
                      <a:pt x="120" y="1511"/>
                      <a:pt x="118" y="1514"/>
                      <a:pt x="121" y="1528"/>
                    </a:cubicBezTo>
                    <a:cubicBezTo>
                      <a:pt x="95" y="1521"/>
                      <a:pt x="63" y="1514"/>
                      <a:pt x="102" y="1500"/>
                    </a:cubicBezTo>
                    <a:cubicBezTo>
                      <a:pt x="88" y="1498"/>
                      <a:pt x="77" y="1493"/>
                      <a:pt x="63" y="1491"/>
                    </a:cubicBezTo>
                    <a:cubicBezTo>
                      <a:pt x="35" y="1507"/>
                      <a:pt x="56" y="1532"/>
                      <a:pt x="58" y="1544"/>
                    </a:cubicBezTo>
                    <a:cubicBezTo>
                      <a:pt x="58" y="1539"/>
                      <a:pt x="63" y="1535"/>
                      <a:pt x="67" y="1532"/>
                    </a:cubicBezTo>
                    <a:lnTo>
                      <a:pt x="125" y="1577"/>
                    </a:lnTo>
                    <a:cubicBezTo>
                      <a:pt x="119" y="1579"/>
                      <a:pt x="113" y="1580"/>
                      <a:pt x="107" y="1580"/>
                    </a:cubicBezTo>
                    <a:cubicBezTo>
                      <a:pt x="99" y="1580"/>
                      <a:pt x="92" y="1578"/>
                      <a:pt x="86" y="1574"/>
                    </a:cubicBezTo>
                    <a:lnTo>
                      <a:pt x="86" y="1574"/>
                    </a:lnTo>
                    <a:cubicBezTo>
                      <a:pt x="90" y="1584"/>
                      <a:pt x="109" y="1588"/>
                      <a:pt x="114" y="1602"/>
                    </a:cubicBezTo>
                    <a:cubicBezTo>
                      <a:pt x="82" y="1600"/>
                      <a:pt x="47" y="1602"/>
                      <a:pt x="31" y="1584"/>
                    </a:cubicBezTo>
                    <a:lnTo>
                      <a:pt x="31" y="1584"/>
                    </a:lnTo>
                    <a:lnTo>
                      <a:pt x="70" y="1628"/>
                    </a:lnTo>
                    <a:cubicBezTo>
                      <a:pt x="55" y="1630"/>
                      <a:pt x="34" y="1649"/>
                      <a:pt x="22" y="1649"/>
                    </a:cubicBezTo>
                    <a:cubicBezTo>
                      <a:pt x="21" y="1649"/>
                      <a:pt x="20" y="1649"/>
                      <a:pt x="19" y="1648"/>
                    </a:cubicBezTo>
                    <a:lnTo>
                      <a:pt x="19" y="1648"/>
                    </a:lnTo>
                    <a:cubicBezTo>
                      <a:pt x="0" y="1676"/>
                      <a:pt x="88" y="1704"/>
                      <a:pt x="67" y="1739"/>
                    </a:cubicBezTo>
                    <a:cubicBezTo>
                      <a:pt x="74" y="1741"/>
                      <a:pt x="81" y="1743"/>
                      <a:pt x="86" y="1750"/>
                    </a:cubicBezTo>
                    <a:cubicBezTo>
                      <a:pt x="84" y="1781"/>
                      <a:pt x="49" y="1815"/>
                      <a:pt x="100" y="1843"/>
                    </a:cubicBezTo>
                    <a:lnTo>
                      <a:pt x="46" y="1873"/>
                    </a:lnTo>
                    <a:cubicBezTo>
                      <a:pt x="50" y="1878"/>
                      <a:pt x="54" y="1879"/>
                      <a:pt x="58" y="1879"/>
                    </a:cubicBezTo>
                    <a:cubicBezTo>
                      <a:pt x="74" y="1879"/>
                      <a:pt x="98" y="1859"/>
                      <a:pt x="120" y="1859"/>
                    </a:cubicBezTo>
                    <a:cubicBezTo>
                      <a:pt x="129" y="1859"/>
                      <a:pt x="138" y="1863"/>
                      <a:pt x="146" y="1873"/>
                    </a:cubicBezTo>
                    <a:cubicBezTo>
                      <a:pt x="174" y="1903"/>
                      <a:pt x="100" y="1896"/>
                      <a:pt x="86" y="1913"/>
                    </a:cubicBezTo>
                    <a:cubicBezTo>
                      <a:pt x="121" y="1924"/>
                      <a:pt x="188" y="1936"/>
                      <a:pt x="148" y="1978"/>
                    </a:cubicBezTo>
                    <a:cubicBezTo>
                      <a:pt x="135" y="1971"/>
                      <a:pt x="141" y="1961"/>
                      <a:pt x="135" y="1952"/>
                    </a:cubicBezTo>
                    <a:lnTo>
                      <a:pt x="109" y="1985"/>
                    </a:lnTo>
                    <a:cubicBezTo>
                      <a:pt x="70" y="1976"/>
                      <a:pt x="61" y="1961"/>
                      <a:pt x="50" y="1961"/>
                    </a:cubicBezTo>
                    <a:cubicBezTo>
                      <a:pt x="43" y="1961"/>
                      <a:pt x="36" y="1965"/>
                      <a:pt x="23" y="1978"/>
                    </a:cubicBezTo>
                    <a:cubicBezTo>
                      <a:pt x="34" y="1975"/>
                      <a:pt x="43" y="1974"/>
                      <a:pt x="51" y="1974"/>
                    </a:cubicBezTo>
                    <a:cubicBezTo>
                      <a:pt x="113" y="1974"/>
                      <a:pt x="86" y="2044"/>
                      <a:pt x="141" y="2044"/>
                    </a:cubicBezTo>
                    <a:cubicBezTo>
                      <a:pt x="150" y="2044"/>
                      <a:pt x="161" y="2042"/>
                      <a:pt x="174" y="2038"/>
                    </a:cubicBezTo>
                    <a:lnTo>
                      <a:pt x="174" y="2038"/>
                    </a:lnTo>
                    <a:lnTo>
                      <a:pt x="158" y="2061"/>
                    </a:lnTo>
                    <a:cubicBezTo>
                      <a:pt x="158" y="2056"/>
                      <a:pt x="151" y="2056"/>
                      <a:pt x="151" y="2052"/>
                    </a:cubicBezTo>
                    <a:lnTo>
                      <a:pt x="151" y="2052"/>
                    </a:lnTo>
                    <a:cubicBezTo>
                      <a:pt x="135" y="2070"/>
                      <a:pt x="143" y="2074"/>
                      <a:pt x="159" y="2074"/>
                    </a:cubicBezTo>
                    <a:cubicBezTo>
                      <a:pt x="172" y="2074"/>
                      <a:pt x="189" y="2072"/>
                      <a:pt x="204" y="2072"/>
                    </a:cubicBezTo>
                    <a:cubicBezTo>
                      <a:pt x="222" y="2072"/>
                      <a:pt x="237" y="2075"/>
                      <a:pt x="237" y="2089"/>
                    </a:cubicBezTo>
                    <a:cubicBezTo>
                      <a:pt x="234" y="2104"/>
                      <a:pt x="225" y="2115"/>
                      <a:pt x="210" y="2115"/>
                    </a:cubicBezTo>
                    <a:cubicBezTo>
                      <a:pt x="209" y="2115"/>
                      <a:pt x="208" y="2115"/>
                      <a:pt x="206" y="2114"/>
                    </a:cubicBezTo>
                    <a:lnTo>
                      <a:pt x="206" y="2114"/>
                    </a:lnTo>
                    <a:lnTo>
                      <a:pt x="243" y="2133"/>
                    </a:lnTo>
                    <a:cubicBezTo>
                      <a:pt x="245" y="2139"/>
                      <a:pt x="238" y="2143"/>
                      <a:pt x="233" y="2143"/>
                    </a:cubicBezTo>
                    <a:cubicBezTo>
                      <a:pt x="231" y="2143"/>
                      <a:pt x="229" y="2142"/>
                      <a:pt x="228" y="2142"/>
                    </a:cubicBezTo>
                    <a:lnTo>
                      <a:pt x="228" y="2142"/>
                    </a:lnTo>
                    <a:lnTo>
                      <a:pt x="255" y="2177"/>
                    </a:lnTo>
                    <a:lnTo>
                      <a:pt x="250" y="2177"/>
                    </a:lnTo>
                    <a:cubicBezTo>
                      <a:pt x="274" y="2177"/>
                      <a:pt x="294" y="2177"/>
                      <a:pt x="315" y="2179"/>
                    </a:cubicBezTo>
                    <a:cubicBezTo>
                      <a:pt x="312" y="2185"/>
                      <a:pt x="309" y="2187"/>
                      <a:pt x="307" y="2187"/>
                    </a:cubicBezTo>
                    <a:cubicBezTo>
                      <a:pt x="303" y="2187"/>
                      <a:pt x="300" y="2184"/>
                      <a:pt x="296" y="2184"/>
                    </a:cubicBezTo>
                    <a:cubicBezTo>
                      <a:pt x="294" y="2184"/>
                      <a:pt x="292" y="2185"/>
                      <a:pt x="290" y="2186"/>
                    </a:cubicBezTo>
                    <a:lnTo>
                      <a:pt x="327" y="2198"/>
                    </a:lnTo>
                    <a:cubicBezTo>
                      <a:pt x="318" y="2208"/>
                      <a:pt x="305" y="2213"/>
                      <a:pt x="294" y="2213"/>
                    </a:cubicBezTo>
                    <a:cubicBezTo>
                      <a:pt x="280" y="2213"/>
                      <a:pt x="268" y="2206"/>
                      <a:pt x="267" y="2196"/>
                    </a:cubicBezTo>
                    <a:lnTo>
                      <a:pt x="267" y="2196"/>
                    </a:lnTo>
                    <a:cubicBezTo>
                      <a:pt x="185" y="2258"/>
                      <a:pt x="279" y="2213"/>
                      <a:pt x="274" y="2259"/>
                    </a:cubicBezTo>
                    <a:lnTo>
                      <a:pt x="274" y="2259"/>
                    </a:lnTo>
                    <a:cubicBezTo>
                      <a:pt x="275" y="2258"/>
                      <a:pt x="277" y="2257"/>
                      <a:pt x="278" y="2256"/>
                    </a:cubicBezTo>
                    <a:cubicBezTo>
                      <a:pt x="291" y="2252"/>
                      <a:pt x="298" y="2250"/>
                      <a:pt x="303" y="2250"/>
                    </a:cubicBezTo>
                    <a:cubicBezTo>
                      <a:pt x="313" y="2250"/>
                      <a:pt x="305" y="2259"/>
                      <a:pt x="300" y="2271"/>
                    </a:cubicBezTo>
                    <a:lnTo>
                      <a:pt x="300" y="2271"/>
                    </a:lnTo>
                    <a:cubicBezTo>
                      <a:pt x="299" y="2271"/>
                      <a:pt x="297" y="2271"/>
                      <a:pt x="296" y="2271"/>
                    </a:cubicBezTo>
                    <a:cubicBezTo>
                      <a:pt x="294" y="2271"/>
                      <a:pt x="292" y="2271"/>
                      <a:pt x="290" y="2272"/>
                    </a:cubicBezTo>
                    <a:lnTo>
                      <a:pt x="290" y="2272"/>
                    </a:lnTo>
                    <a:cubicBezTo>
                      <a:pt x="283" y="2271"/>
                      <a:pt x="276" y="2269"/>
                      <a:pt x="273" y="2267"/>
                    </a:cubicBezTo>
                    <a:lnTo>
                      <a:pt x="273" y="2267"/>
                    </a:lnTo>
                    <a:cubicBezTo>
                      <a:pt x="272" y="2270"/>
                      <a:pt x="271" y="2273"/>
                      <a:pt x="269" y="2277"/>
                    </a:cubicBezTo>
                    <a:lnTo>
                      <a:pt x="243" y="2263"/>
                    </a:lnTo>
                    <a:cubicBezTo>
                      <a:pt x="195" y="2307"/>
                      <a:pt x="225" y="2314"/>
                      <a:pt x="206" y="2358"/>
                    </a:cubicBezTo>
                    <a:cubicBezTo>
                      <a:pt x="219" y="2343"/>
                      <a:pt x="254" y="2279"/>
                      <a:pt x="290" y="2272"/>
                    </a:cubicBezTo>
                    <a:lnTo>
                      <a:pt x="290" y="2272"/>
                    </a:lnTo>
                    <a:cubicBezTo>
                      <a:pt x="293" y="2272"/>
                      <a:pt x="297" y="2272"/>
                      <a:pt x="299" y="2272"/>
                    </a:cubicBezTo>
                    <a:lnTo>
                      <a:pt x="299" y="2274"/>
                    </a:lnTo>
                    <a:cubicBezTo>
                      <a:pt x="299" y="2273"/>
                      <a:pt x="300" y="2272"/>
                      <a:pt x="300" y="2271"/>
                    </a:cubicBezTo>
                    <a:lnTo>
                      <a:pt x="300" y="2271"/>
                    </a:lnTo>
                    <a:cubicBezTo>
                      <a:pt x="301" y="2271"/>
                      <a:pt x="303" y="2272"/>
                      <a:pt x="304" y="2272"/>
                    </a:cubicBezTo>
                    <a:cubicBezTo>
                      <a:pt x="301" y="2281"/>
                      <a:pt x="304" y="2293"/>
                      <a:pt x="332" y="2295"/>
                    </a:cubicBezTo>
                    <a:cubicBezTo>
                      <a:pt x="297" y="2314"/>
                      <a:pt x="313" y="2323"/>
                      <a:pt x="325" y="2337"/>
                    </a:cubicBezTo>
                    <a:lnTo>
                      <a:pt x="278" y="2365"/>
                    </a:lnTo>
                    <a:cubicBezTo>
                      <a:pt x="284" y="2367"/>
                      <a:pt x="289" y="2368"/>
                      <a:pt x="295" y="2368"/>
                    </a:cubicBezTo>
                    <a:cubicBezTo>
                      <a:pt x="314" y="2368"/>
                      <a:pt x="333" y="2357"/>
                      <a:pt x="355" y="2355"/>
                    </a:cubicBezTo>
                    <a:lnTo>
                      <a:pt x="355" y="2355"/>
                    </a:lnTo>
                    <a:cubicBezTo>
                      <a:pt x="362" y="2376"/>
                      <a:pt x="332" y="2402"/>
                      <a:pt x="306" y="2427"/>
                    </a:cubicBezTo>
                    <a:cubicBezTo>
                      <a:pt x="309" y="2433"/>
                      <a:pt x="311" y="2435"/>
                      <a:pt x="315" y="2435"/>
                    </a:cubicBezTo>
                    <a:cubicBezTo>
                      <a:pt x="328" y="2435"/>
                      <a:pt x="345" y="2392"/>
                      <a:pt x="367" y="2392"/>
                    </a:cubicBezTo>
                    <a:cubicBezTo>
                      <a:pt x="371" y="2392"/>
                      <a:pt x="376" y="2393"/>
                      <a:pt x="380" y="2397"/>
                    </a:cubicBezTo>
                    <a:cubicBezTo>
                      <a:pt x="383" y="2434"/>
                      <a:pt x="415" y="2439"/>
                      <a:pt x="464" y="2446"/>
                    </a:cubicBezTo>
                    <a:cubicBezTo>
                      <a:pt x="464" y="2474"/>
                      <a:pt x="434" y="2462"/>
                      <a:pt x="429" y="2478"/>
                    </a:cubicBezTo>
                    <a:lnTo>
                      <a:pt x="475" y="2467"/>
                    </a:lnTo>
                    <a:lnTo>
                      <a:pt x="475" y="2467"/>
                    </a:lnTo>
                    <a:cubicBezTo>
                      <a:pt x="478" y="2469"/>
                      <a:pt x="466" y="2476"/>
                      <a:pt x="461" y="2481"/>
                    </a:cubicBezTo>
                    <a:cubicBezTo>
                      <a:pt x="482" y="2481"/>
                      <a:pt x="498" y="2456"/>
                      <a:pt x="521" y="2456"/>
                    </a:cubicBezTo>
                    <a:cubicBezTo>
                      <a:pt x="524" y="2456"/>
                      <a:pt x="527" y="2456"/>
                      <a:pt x="531" y="2457"/>
                    </a:cubicBezTo>
                    <a:cubicBezTo>
                      <a:pt x="537" y="2453"/>
                      <a:pt x="540" y="2451"/>
                      <a:pt x="543" y="2451"/>
                    </a:cubicBezTo>
                    <a:cubicBezTo>
                      <a:pt x="559" y="2451"/>
                      <a:pt x="521" y="2528"/>
                      <a:pt x="559" y="2528"/>
                    </a:cubicBezTo>
                    <a:cubicBezTo>
                      <a:pt x="563" y="2528"/>
                      <a:pt x="568" y="2527"/>
                      <a:pt x="575" y="2525"/>
                    </a:cubicBezTo>
                    <a:lnTo>
                      <a:pt x="575" y="2525"/>
                    </a:lnTo>
                    <a:cubicBezTo>
                      <a:pt x="570" y="2541"/>
                      <a:pt x="549" y="2546"/>
                      <a:pt x="538" y="2562"/>
                    </a:cubicBezTo>
                    <a:cubicBezTo>
                      <a:pt x="543" y="2562"/>
                      <a:pt x="548" y="2562"/>
                      <a:pt x="553" y="2562"/>
                    </a:cubicBezTo>
                    <a:cubicBezTo>
                      <a:pt x="587" y="2562"/>
                      <a:pt x="621" y="2555"/>
                      <a:pt x="654" y="2543"/>
                    </a:cubicBezTo>
                    <a:lnTo>
                      <a:pt x="654" y="2587"/>
                    </a:lnTo>
                    <a:cubicBezTo>
                      <a:pt x="661" y="2543"/>
                      <a:pt x="714" y="2525"/>
                      <a:pt x="753" y="2508"/>
                    </a:cubicBezTo>
                    <a:cubicBezTo>
                      <a:pt x="760" y="2490"/>
                      <a:pt x="767" y="2474"/>
                      <a:pt x="770" y="2464"/>
                    </a:cubicBezTo>
                    <a:lnTo>
                      <a:pt x="814" y="2462"/>
                    </a:lnTo>
                    <a:lnTo>
                      <a:pt x="814" y="2462"/>
                    </a:lnTo>
                    <a:cubicBezTo>
                      <a:pt x="804" y="2476"/>
                      <a:pt x="793" y="2488"/>
                      <a:pt x="779" y="2497"/>
                    </a:cubicBezTo>
                    <a:lnTo>
                      <a:pt x="793" y="2490"/>
                    </a:lnTo>
                    <a:lnTo>
                      <a:pt x="793" y="2490"/>
                    </a:lnTo>
                    <a:cubicBezTo>
                      <a:pt x="791" y="2513"/>
                      <a:pt x="767" y="2534"/>
                      <a:pt x="742" y="2550"/>
                    </a:cubicBezTo>
                    <a:cubicBezTo>
                      <a:pt x="744" y="2541"/>
                      <a:pt x="749" y="2529"/>
                      <a:pt x="751" y="2518"/>
                    </a:cubicBezTo>
                    <a:lnTo>
                      <a:pt x="751" y="2518"/>
                    </a:lnTo>
                    <a:cubicBezTo>
                      <a:pt x="723" y="2536"/>
                      <a:pt x="698" y="2559"/>
                      <a:pt x="677" y="2585"/>
                    </a:cubicBezTo>
                    <a:cubicBezTo>
                      <a:pt x="684" y="2583"/>
                      <a:pt x="689" y="2580"/>
                      <a:pt x="696" y="2580"/>
                    </a:cubicBezTo>
                    <a:cubicBezTo>
                      <a:pt x="691" y="2585"/>
                      <a:pt x="684" y="2590"/>
                      <a:pt x="682" y="2597"/>
                    </a:cubicBezTo>
                    <a:cubicBezTo>
                      <a:pt x="681" y="2598"/>
                      <a:pt x="680" y="2598"/>
                      <a:pt x="681" y="2598"/>
                    </a:cubicBezTo>
                    <a:cubicBezTo>
                      <a:pt x="682" y="2598"/>
                      <a:pt x="692" y="2593"/>
                      <a:pt x="702" y="2587"/>
                    </a:cubicBezTo>
                    <a:lnTo>
                      <a:pt x="702" y="2587"/>
                    </a:lnTo>
                    <a:lnTo>
                      <a:pt x="672" y="2638"/>
                    </a:lnTo>
                    <a:lnTo>
                      <a:pt x="672" y="2638"/>
                    </a:lnTo>
                    <a:lnTo>
                      <a:pt x="689" y="2622"/>
                    </a:lnTo>
                    <a:lnTo>
                      <a:pt x="709" y="2680"/>
                    </a:lnTo>
                    <a:cubicBezTo>
                      <a:pt x="772" y="2651"/>
                      <a:pt x="843" y="2599"/>
                      <a:pt x="897" y="2599"/>
                    </a:cubicBezTo>
                    <a:cubicBezTo>
                      <a:pt x="900" y="2599"/>
                      <a:pt x="902" y="2599"/>
                      <a:pt x="904" y="2599"/>
                    </a:cubicBezTo>
                    <a:cubicBezTo>
                      <a:pt x="872" y="2629"/>
                      <a:pt x="865" y="2657"/>
                      <a:pt x="839" y="2699"/>
                    </a:cubicBezTo>
                    <a:cubicBezTo>
                      <a:pt x="844" y="2680"/>
                      <a:pt x="839" y="2675"/>
                      <a:pt x="829" y="2675"/>
                    </a:cubicBezTo>
                    <a:cubicBezTo>
                      <a:pt x="819" y="2675"/>
                      <a:pt x="803" y="2681"/>
                      <a:pt x="789" y="2681"/>
                    </a:cubicBezTo>
                    <a:cubicBezTo>
                      <a:pt x="781" y="2681"/>
                      <a:pt x="774" y="2679"/>
                      <a:pt x="770" y="2673"/>
                    </a:cubicBezTo>
                    <a:lnTo>
                      <a:pt x="770" y="2673"/>
                    </a:lnTo>
                    <a:cubicBezTo>
                      <a:pt x="779" y="2687"/>
                      <a:pt x="765" y="2703"/>
                      <a:pt x="756" y="2710"/>
                    </a:cubicBezTo>
                    <a:lnTo>
                      <a:pt x="793" y="2703"/>
                    </a:lnTo>
                    <a:lnTo>
                      <a:pt x="828" y="2694"/>
                    </a:lnTo>
                    <a:lnTo>
                      <a:pt x="828" y="2694"/>
                    </a:lnTo>
                    <a:cubicBezTo>
                      <a:pt x="804" y="2729"/>
                      <a:pt x="818" y="2724"/>
                      <a:pt x="825" y="2747"/>
                    </a:cubicBezTo>
                    <a:cubicBezTo>
                      <a:pt x="839" y="2713"/>
                      <a:pt x="855" y="2705"/>
                      <a:pt x="871" y="2705"/>
                    </a:cubicBezTo>
                    <a:cubicBezTo>
                      <a:pt x="884" y="2705"/>
                      <a:pt x="897" y="2711"/>
                      <a:pt x="910" y="2711"/>
                    </a:cubicBezTo>
                    <a:cubicBezTo>
                      <a:pt x="914" y="2711"/>
                      <a:pt x="918" y="2710"/>
                      <a:pt x="923" y="2708"/>
                    </a:cubicBezTo>
                    <a:lnTo>
                      <a:pt x="923" y="2708"/>
                    </a:lnTo>
                    <a:cubicBezTo>
                      <a:pt x="914" y="2725"/>
                      <a:pt x="903" y="2742"/>
                      <a:pt x="888" y="2742"/>
                    </a:cubicBezTo>
                    <a:cubicBezTo>
                      <a:pt x="883" y="2742"/>
                      <a:pt x="878" y="2740"/>
                      <a:pt x="872" y="2736"/>
                    </a:cubicBezTo>
                    <a:lnTo>
                      <a:pt x="872" y="2736"/>
                    </a:lnTo>
                    <a:cubicBezTo>
                      <a:pt x="872" y="2750"/>
                      <a:pt x="876" y="2755"/>
                      <a:pt x="881" y="2755"/>
                    </a:cubicBezTo>
                    <a:cubicBezTo>
                      <a:pt x="897" y="2755"/>
                      <a:pt x="928" y="2709"/>
                      <a:pt x="943" y="2709"/>
                    </a:cubicBezTo>
                    <a:cubicBezTo>
                      <a:pt x="947" y="2709"/>
                      <a:pt x="950" y="2713"/>
                      <a:pt x="951" y="2724"/>
                    </a:cubicBezTo>
                    <a:lnTo>
                      <a:pt x="951" y="2724"/>
                    </a:lnTo>
                    <a:cubicBezTo>
                      <a:pt x="967" y="2724"/>
                      <a:pt x="979" y="2745"/>
                      <a:pt x="967" y="2761"/>
                    </a:cubicBezTo>
                    <a:lnTo>
                      <a:pt x="960" y="2759"/>
                    </a:lnTo>
                    <a:lnTo>
                      <a:pt x="960" y="2759"/>
                    </a:lnTo>
                    <a:cubicBezTo>
                      <a:pt x="977" y="2772"/>
                      <a:pt x="1008" y="2783"/>
                      <a:pt x="1038" y="2783"/>
                    </a:cubicBezTo>
                    <a:cubicBezTo>
                      <a:pt x="1067" y="2783"/>
                      <a:pt x="1094" y="2772"/>
                      <a:pt x="1108" y="2740"/>
                    </a:cubicBezTo>
                    <a:lnTo>
                      <a:pt x="1108" y="2740"/>
                    </a:lnTo>
                    <a:cubicBezTo>
                      <a:pt x="1106" y="2750"/>
                      <a:pt x="1076" y="2817"/>
                      <a:pt x="1069" y="2828"/>
                    </a:cubicBezTo>
                    <a:cubicBezTo>
                      <a:pt x="1069" y="2828"/>
                      <a:pt x="1106" y="2780"/>
                      <a:pt x="1143" y="2731"/>
                    </a:cubicBezTo>
                    <a:cubicBezTo>
                      <a:pt x="1178" y="2682"/>
                      <a:pt x="1210" y="2634"/>
                      <a:pt x="1210" y="2634"/>
                    </a:cubicBezTo>
                    <a:lnTo>
                      <a:pt x="1210" y="2634"/>
                    </a:lnTo>
                    <a:cubicBezTo>
                      <a:pt x="1187" y="2687"/>
                      <a:pt x="1171" y="2826"/>
                      <a:pt x="1124" y="2847"/>
                    </a:cubicBezTo>
                    <a:cubicBezTo>
                      <a:pt x="1131" y="2855"/>
                      <a:pt x="1137" y="2864"/>
                      <a:pt x="1149" y="2864"/>
                    </a:cubicBezTo>
                    <a:cubicBezTo>
                      <a:pt x="1155" y="2864"/>
                      <a:pt x="1162" y="2862"/>
                      <a:pt x="1171" y="2856"/>
                    </a:cubicBezTo>
                    <a:cubicBezTo>
                      <a:pt x="1164" y="2847"/>
                      <a:pt x="1178" y="2773"/>
                      <a:pt x="1187" y="2770"/>
                    </a:cubicBezTo>
                    <a:cubicBezTo>
                      <a:pt x="1194" y="2837"/>
                      <a:pt x="1194" y="2808"/>
                      <a:pt x="1210" y="2867"/>
                    </a:cubicBezTo>
                    <a:lnTo>
                      <a:pt x="1210" y="2867"/>
                    </a:lnTo>
                    <a:cubicBezTo>
                      <a:pt x="1207" y="2852"/>
                      <a:pt x="1238" y="2775"/>
                      <a:pt x="1253" y="2775"/>
                    </a:cubicBezTo>
                    <a:cubicBezTo>
                      <a:pt x="1253" y="2775"/>
                      <a:pt x="1254" y="2775"/>
                      <a:pt x="1254" y="2775"/>
                    </a:cubicBezTo>
                    <a:cubicBezTo>
                      <a:pt x="1245" y="2808"/>
                      <a:pt x="1236" y="2840"/>
                      <a:pt x="1224" y="2870"/>
                    </a:cubicBezTo>
                    <a:cubicBezTo>
                      <a:pt x="1224" y="2870"/>
                      <a:pt x="1240" y="2852"/>
                      <a:pt x="1257" y="2831"/>
                    </a:cubicBezTo>
                    <a:lnTo>
                      <a:pt x="1283" y="2793"/>
                    </a:lnTo>
                    <a:lnTo>
                      <a:pt x="1283" y="2793"/>
                    </a:lnTo>
                    <a:cubicBezTo>
                      <a:pt x="1272" y="2811"/>
                      <a:pt x="1268" y="2867"/>
                      <a:pt x="1270" y="2891"/>
                    </a:cubicBezTo>
                    <a:cubicBezTo>
                      <a:pt x="1270" y="2886"/>
                      <a:pt x="1273" y="2884"/>
                      <a:pt x="1277" y="2884"/>
                    </a:cubicBezTo>
                    <a:cubicBezTo>
                      <a:pt x="1286" y="2884"/>
                      <a:pt x="1302" y="2892"/>
                      <a:pt x="1311" y="2892"/>
                    </a:cubicBezTo>
                    <a:cubicBezTo>
                      <a:pt x="1314" y="2892"/>
                      <a:pt x="1315" y="2892"/>
                      <a:pt x="1317" y="2891"/>
                    </a:cubicBezTo>
                    <a:lnTo>
                      <a:pt x="1305" y="2868"/>
                    </a:lnTo>
                    <a:lnTo>
                      <a:pt x="1305" y="2868"/>
                    </a:lnTo>
                    <a:cubicBezTo>
                      <a:pt x="1308" y="2869"/>
                      <a:pt x="1311" y="2870"/>
                      <a:pt x="1314" y="2870"/>
                    </a:cubicBezTo>
                    <a:cubicBezTo>
                      <a:pt x="1349" y="2870"/>
                      <a:pt x="1371" y="2761"/>
                      <a:pt x="1406" y="2761"/>
                    </a:cubicBezTo>
                    <a:cubicBezTo>
                      <a:pt x="1407" y="2761"/>
                      <a:pt x="1408" y="2761"/>
                      <a:pt x="1410" y="2761"/>
                    </a:cubicBezTo>
                    <a:cubicBezTo>
                      <a:pt x="1403" y="2780"/>
                      <a:pt x="1382" y="2872"/>
                      <a:pt x="1403" y="2886"/>
                    </a:cubicBezTo>
                    <a:cubicBezTo>
                      <a:pt x="1421" y="2842"/>
                      <a:pt x="1474" y="2673"/>
                      <a:pt x="1512" y="2641"/>
                    </a:cubicBezTo>
                    <a:lnTo>
                      <a:pt x="1514" y="2666"/>
                    </a:lnTo>
                    <a:lnTo>
                      <a:pt x="1544" y="2638"/>
                    </a:lnTo>
                    <a:lnTo>
                      <a:pt x="1544" y="2638"/>
                    </a:lnTo>
                    <a:cubicBezTo>
                      <a:pt x="1514" y="2729"/>
                      <a:pt x="1474" y="2817"/>
                      <a:pt x="1423" y="2898"/>
                    </a:cubicBezTo>
                    <a:cubicBezTo>
                      <a:pt x="1440" y="2921"/>
                      <a:pt x="1426" y="2930"/>
                      <a:pt x="1454" y="2930"/>
                    </a:cubicBezTo>
                    <a:cubicBezTo>
                      <a:pt x="1458" y="2947"/>
                      <a:pt x="1444" y="2965"/>
                      <a:pt x="1426" y="2967"/>
                    </a:cubicBezTo>
                    <a:lnTo>
                      <a:pt x="1488" y="2988"/>
                    </a:lnTo>
                    <a:cubicBezTo>
                      <a:pt x="1491" y="2935"/>
                      <a:pt x="1539" y="2937"/>
                      <a:pt x="1539" y="2893"/>
                    </a:cubicBezTo>
                    <a:lnTo>
                      <a:pt x="1539" y="2893"/>
                    </a:lnTo>
                    <a:lnTo>
                      <a:pt x="1505" y="2919"/>
                    </a:lnTo>
                    <a:lnTo>
                      <a:pt x="1470" y="2944"/>
                    </a:lnTo>
                    <a:cubicBezTo>
                      <a:pt x="1472" y="2893"/>
                      <a:pt x="1516" y="2805"/>
                      <a:pt x="1553" y="2805"/>
                    </a:cubicBezTo>
                    <a:cubicBezTo>
                      <a:pt x="1554" y="2805"/>
                      <a:pt x="1556" y="2805"/>
                      <a:pt x="1558" y="2805"/>
                    </a:cubicBezTo>
                    <a:cubicBezTo>
                      <a:pt x="1567" y="2828"/>
                      <a:pt x="1546" y="2900"/>
                      <a:pt x="1546" y="2919"/>
                    </a:cubicBezTo>
                    <a:cubicBezTo>
                      <a:pt x="1551" y="2905"/>
                      <a:pt x="1572" y="2893"/>
                      <a:pt x="1584" y="2893"/>
                    </a:cubicBezTo>
                    <a:cubicBezTo>
                      <a:pt x="1588" y="2893"/>
                      <a:pt x="1591" y="2894"/>
                      <a:pt x="1593" y="2898"/>
                    </a:cubicBezTo>
                    <a:lnTo>
                      <a:pt x="1572" y="2928"/>
                    </a:lnTo>
                    <a:cubicBezTo>
                      <a:pt x="1574" y="2930"/>
                      <a:pt x="1577" y="2931"/>
                      <a:pt x="1579" y="2931"/>
                    </a:cubicBezTo>
                    <a:cubicBezTo>
                      <a:pt x="1595" y="2931"/>
                      <a:pt x="1608" y="2891"/>
                      <a:pt x="1625" y="2891"/>
                    </a:cubicBezTo>
                    <a:cubicBezTo>
                      <a:pt x="1631" y="2891"/>
                      <a:pt x="1637" y="2896"/>
                      <a:pt x="1644" y="2907"/>
                    </a:cubicBezTo>
                    <a:cubicBezTo>
                      <a:pt x="1651" y="2909"/>
                      <a:pt x="1668" y="2952"/>
                      <a:pt x="1674" y="2952"/>
                    </a:cubicBezTo>
                    <a:cubicBezTo>
                      <a:pt x="1675" y="2952"/>
                      <a:pt x="1676" y="2950"/>
                      <a:pt x="1676" y="2944"/>
                    </a:cubicBezTo>
                    <a:cubicBezTo>
                      <a:pt x="1658" y="2847"/>
                      <a:pt x="1651" y="2747"/>
                      <a:pt x="1655" y="2650"/>
                    </a:cubicBezTo>
                    <a:lnTo>
                      <a:pt x="1655" y="2650"/>
                    </a:lnTo>
                    <a:cubicBezTo>
                      <a:pt x="1678" y="2675"/>
                      <a:pt x="1699" y="2706"/>
                      <a:pt x="1716" y="2736"/>
                    </a:cubicBezTo>
                    <a:cubicBezTo>
                      <a:pt x="1734" y="2782"/>
                      <a:pt x="1702" y="2852"/>
                      <a:pt x="1716" y="2891"/>
                    </a:cubicBezTo>
                    <a:cubicBezTo>
                      <a:pt x="1716" y="2877"/>
                      <a:pt x="1720" y="2863"/>
                      <a:pt x="1727" y="2852"/>
                    </a:cubicBezTo>
                    <a:cubicBezTo>
                      <a:pt x="1735" y="2862"/>
                      <a:pt x="1729" y="2890"/>
                      <a:pt x="1742" y="2890"/>
                    </a:cubicBezTo>
                    <a:cubicBezTo>
                      <a:pt x="1744" y="2890"/>
                      <a:pt x="1746" y="2890"/>
                      <a:pt x="1748" y="2889"/>
                    </a:cubicBezTo>
                    <a:cubicBezTo>
                      <a:pt x="1748" y="2866"/>
                      <a:pt x="1756" y="2863"/>
                      <a:pt x="1762" y="2863"/>
                    </a:cubicBezTo>
                    <a:cubicBezTo>
                      <a:pt x="1765" y="2863"/>
                      <a:pt x="1767" y="2863"/>
                      <a:pt x="1768" y="2863"/>
                    </a:cubicBezTo>
                    <a:cubicBezTo>
                      <a:pt x="1771" y="2863"/>
                      <a:pt x="1768" y="2860"/>
                      <a:pt x="1753" y="2842"/>
                    </a:cubicBezTo>
                    <a:cubicBezTo>
                      <a:pt x="1758" y="2838"/>
                      <a:pt x="1762" y="2837"/>
                      <a:pt x="1765" y="2837"/>
                    </a:cubicBezTo>
                    <a:cubicBezTo>
                      <a:pt x="1775" y="2837"/>
                      <a:pt x="1781" y="2848"/>
                      <a:pt x="1795" y="2848"/>
                    </a:cubicBezTo>
                    <a:cubicBezTo>
                      <a:pt x="1797" y="2848"/>
                      <a:pt x="1799" y="2847"/>
                      <a:pt x="1801" y="2847"/>
                    </a:cubicBezTo>
                    <a:cubicBezTo>
                      <a:pt x="1794" y="2798"/>
                      <a:pt x="1801" y="2752"/>
                      <a:pt x="1824" y="2708"/>
                    </a:cubicBezTo>
                    <a:cubicBezTo>
                      <a:pt x="1827" y="2722"/>
                      <a:pt x="1831" y="2736"/>
                      <a:pt x="1836" y="2747"/>
                    </a:cubicBezTo>
                    <a:cubicBezTo>
                      <a:pt x="1872" y="2747"/>
                      <a:pt x="1897" y="2763"/>
                      <a:pt x="1927" y="2763"/>
                    </a:cubicBezTo>
                    <a:cubicBezTo>
                      <a:pt x="1932" y="2763"/>
                      <a:pt x="1937" y="2762"/>
                      <a:pt x="1943" y="2761"/>
                    </a:cubicBezTo>
                    <a:cubicBezTo>
                      <a:pt x="1950" y="2773"/>
                      <a:pt x="1973" y="2784"/>
                      <a:pt x="1971" y="2808"/>
                    </a:cubicBezTo>
                    <a:cubicBezTo>
                      <a:pt x="1973" y="2798"/>
                      <a:pt x="1973" y="2780"/>
                      <a:pt x="1984" y="2775"/>
                    </a:cubicBezTo>
                    <a:lnTo>
                      <a:pt x="1984" y="2775"/>
                    </a:lnTo>
                    <a:cubicBezTo>
                      <a:pt x="2017" y="2817"/>
                      <a:pt x="1961" y="2789"/>
                      <a:pt x="1991" y="2840"/>
                    </a:cubicBezTo>
                    <a:cubicBezTo>
                      <a:pt x="1984" y="2808"/>
                      <a:pt x="2010" y="2791"/>
                      <a:pt x="2022" y="2768"/>
                    </a:cubicBezTo>
                    <a:cubicBezTo>
                      <a:pt x="2016" y="2754"/>
                      <a:pt x="2011" y="2748"/>
                      <a:pt x="2005" y="2748"/>
                    </a:cubicBezTo>
                    <a:cubicBezTo>
                      <a:pt x="1992" y="2748"/>
                      <a:pt x="1979" y="2775"/>
                      <a:pt x="1971" y="2789"/>
                    </a:cubicBezTo>
                    <a:cubicBezTo>
                      <a:pt x="1954" y="2724"/>
                      <a:pt x="1968" y="2650"/>
                      <a:pt x="2003" y="2610"/>
                    </a:cubicBezTo>
                    <a:cubicBezTo>
                      <a:pt x="2007" y="2607"/>
                      <a:pt x="2010" y="2606"/>
                      <a:pt x="2013" y="2606"/>
                    </a:cubicBezTo>
                    <a:cubicBezTo>
                      <a:pt x="2028" y="2606"/>
                      <a:pt x="2027" y="2642"/>
                      <a:pt x="2028" y="2642"/>
                    </a:cubicBezTo>
                    <a:cubicBezTo>
                      <a:pt x="2028" y="2642"/>
                      <a:pt x="2028" y="2642"/>
                      <a:pt x="2029" y="2641"/>
                    </a:cubicBezTo>
                    <a:cubicBezTo>
                      <a:pt x="2029" y="2641"/>
                      <a:pt x="2030" y="2641"/>
                      <a:pt x="2030" y="2641"/>
                    </a:cubicBezTo>
                    <a:cubicBezTo>
                      <a:pt x="2082" y="2641"/>
                      <a:pt x="2068" y="2549"/>
                      <a:pt x="2101" y="2549"/>
                    </a:cubicBezTo>
                    <a:cubicBezTo>
                      <a:pt x="2106" y="2549"/>
                      <a:pt x="2113" y="2551"/>
                      <a:pt x="2121" y="2557"/>
                    </a:cubicBezTo>
                    <a:cubicBezTo>
                      <a:pt x="2149" y="2597"/>
                      <a:pt x="2135" y="2641"/>
                      <a:pt x="2144" y="2671"/>
                    </a:cubicBezTo>
                    <a:cubicBezTo>
                      <a:pt x="2140" y="2674"/>
                      <a:pt x="2135" y="2676"/>
                      <a:pt x="2130" y="2676"/>
                    </a:cubicBezTo>
                    <a:cubicBezTo>
                      <a:pt x="2113" y="2676"/>
                      <a:pt x="2099" y="2654"/>
                      <a:pt x="2085" y="2654"/>
                    </a:cubicBezTo>
                    <a:cubicBezTo>
                      <a:pt x="2084" y="2654"/>
                      <a:pt x="2083" y="2654"/>
                      <a:pt x="2082" y="2655"/>
                    </a:cubicBezTo>
                    <a:lnTo>
                      <a:pt x="2107" y="2671"/>
                    </a:lnTo>
                    <a:cubicBezTo>
                      <a:pt x="2102" y="2683"/>
                      <a:pt x="2093" y="2693"/>
                      <a:pt x="2084" y="2693"/>
                    </a:cubicBezTo>
                    <a:cubicBezTo>
                      <a:pt x="2081" y="2693"/>
                      <a:pt x="2078" y="2692"/>
                      <a:pt x="2075" y="2689"/>
                    </a:cubicBezTo>
                    <a:lnTo>
                      <a:pt x="2075" y="2689"/>
                    </a:lnTo>
                    <a:cubicBezTo>
                      <a:pt x="2082" y="2701"/>
                      <a:pt x="2096" y="2704"/>
                      <a:pt x="2114" y="2704"/>
                    </a:cubicBezTo>
                    <a:cubicBezTo>
                      <a:pt x="2131" y="2704"/>
                      <a:pt x="2151" y="2701"/>
                      <a:pt x="2170" y="2701"/>
                    </a:cubicBezTo>
                    <a:cubicBezTo>
                      <a:pt x="2190" y="2701"/>
                      <a:pt x="2210" y="2704"/>
                      <a:pt x="2226" y="2715"/>
                    </a:cubicBezTo>
                    <a:cubicBezTo>
                      <a:pt x="2233" y="2699"/>
                      <a:pt x="2244" y="2682"/>
                      <a:pt x="2237" y="2666"/>
                    </a:cubicBezTo>
                    <a:lnTo>
                      <a:pt x="2237" y="2666"/>
                    </a:lnTo>
                    <a:lnTo>
                      <a:pt x="2223" y="2673"/>
                    </a:lnTo>
                    <a:cubicBezTo>
                      <a:pt x="2205" y="2641"/>
                      <a:pt x="2246" y="2624"/>
                      <a:pt x="2226" y="2610"/>
                    </a:cubicBezTo>
                    <a:cubicBezTo>
                      <a:pt x="2241" y="2588"/>
                      <a:pt x="2258" y="2557"/>
                      <a:pt x="2280" y="2557"/>
                    </a:cubicBezTo>
                    <a:cubicBezTo>
                      <a:pt x="2285" y="2557"/>
                      <a:pt x="2290" y="2558"/>
                      <a:pt x="2295" y="2562"/>
                    </a:cubicBezTo>
                    <a:lnTo>
                      <a:pt x="2304" y="2610"/>
                    </a:lnTo>
                    <a:lnTo>
                      <a:pt x="2304" y="2610"/>
                    </a:lnTo>
                    <a:cubicBezTo>
                      <a:pt x="2302" y="2600"/>
                      <a:pt x="2293" y="2592"/>
                      <a:pt x="2285" y="2592"/>
                    </a:cubicBezTo>
                    <a:cubicBezTo>
                      <a:pt x="2282" y="2592"/>
                      <a:pt x="2279" y="2593"/>
                      <a:pt x="2276" y="2597"/>
                    </a:cubicBezTo>
                    <a:lnTo>
                      <a:pt x="2276" y="2597"/>
                    </a:lnTo>
                    <a:cubicBezTo>
                      <a:pt x="2277" y="2595"/>
                      <a:pt x="2278" y="2595"/>
                      <a:pt x="2280" y="2595"/>
                    </a:cubicBezTo>
                    <a:cubicBezTo>
                      <a:pt x="2290" y="2595"/>
                      <a:pt x="2306" y="2622"/>
                      <a:pt x="2318" y="2622"/>
                    </a:cubicBezTo>
                    <a:cubicBezTo>
                      <a:pt x="2324" y="2622"/>
                      <a:pt x="2329" y="2616"/>
                      <a:pt x="2332" y="2599"/>
                    </a:cubicBezTo>
                    <a:lnTo>
                      <a:pt x="2311" y="2564"/>
                    </a:lnTo>
                    <a:cubicBezTo>
                      <a:pt x="2325" y="2546"/>
                      <a:pt x="2348" y="2505"/>
                      <a:pt x="2372" y="2505"/>
                    </a:cubicBezTo>
                    <a:cubicBezTo>
                      <a:pt x="2376" y="2505"/>
                      <a:pt x="2379" y="2506"/>
                      <a:pt x="2383" y="2508"/>
                    </a:cubicBezTo>
                    <a:cubicBezTo>
                      <a:pt x="2378" y="2488"/>
                      <a:pt x="2376" y="2485"/>
                      <a:pt x="2374" y="2485"/>
                    </a:cubicBezTo>
                    <a:cubicBezTo>
                      <a:pt x="2374" y="2485"/>
                      <a:pt x="2373" y="2486"/>
                      <a:pt x="2372" y="2486"/>
                    </a:cubicBezTo>
                    <a:cubicBezTo>
                      <a:pt x="2370" y="2486"/>
                      <a:pt x="2366" y="2483"/>
                      <a:pt x="2358" y="2457"/>
                    </a:cubicBezTo>
                    <a:lnTo>
                      <a:pt x="2358" y="2457"/>
                    </a:lnTo>
                    <a:cubicBezTo>
                      <a:pt x="2365" y="2489"/>
                      <a:pt x="2351" y="2491"/>
                      <a:pt x="2336" y="2491"/>
                    </a:cubicBezTo>
                    <a:cubicBezTo>
                      <a:pt x="2333" y="2491"/>
                      <a:pt x="2331" y="2491"/>
                      <a:pt x="2328" y="2491"/>
                    </a:cubicBezTo>
                    <a:cubicBezTo>
                      <a:pt x="2314" y="2491"/>
                      <a:pt x="2304" y="2494"/>
                      <a:pt x="2313" y="2520"/>
                    </a:cubicBezTo>
                    <a:lnTo>
                      <a:pt x="2313" y="2520"/>
                    </a:lnTo>
                    <a:cubicBezTo>
                      <a:pt x="2292" y="2467"/>
                      <a:pt x="2280" y="2499"/>
                      <a:pt x="2251" y="2448"/>
                    </a:cubicBezTo>
                    <a:lnTo>
                      <a:pt x="2251" y="2448"/>
                    </a:lnTo>
                    <a:cubicBezTo>
                      <a:pt x="2253" y="2460"/>
                      <a:pt x="2260" y="2472"/>
                      <a:pt x="2247" y="2472"/>
                    </a:cubicBezTo>
                    <a:cubicBezTo>
                      <a:pt x="2245" y="2472"/>
                      <a:pt x="2243" y="2472"/>
                      <a:pt x="2239" y="2471"/>
                    </a:cubicBezTo>
                    <a:cubicBezTo>
                      <a:pt x="2237" y="2476"/>
                      <a:pt x="2237" y="2481"/>
                      <a:pt x="2235" y="2485"/>
                    </a:cubicBezTo>
                    <a:lnTo>
                      <a:pt x="2233" y="2485"/>
                    </a:lnTo>
                    <a:lnTo>
                      <a:pt x="2235" y="2488"/>
                    </a:lnTo>
                    <a:cubicBezTo>
                      <a:pt x="2239" y="2495"/>
                      <a:pt x="2244" y="2502"/>
                      <a:pt x="2246" y="2511"/>
                    </a:cubicBezTo>
                    <a:cubicBezTo>
                      <a:pt x="2239" y="2548"/>
                      <a:pt x="2202" y="2550"/>
                      <a:pt x="2193" y="2569"/>
                    </a:cubicBezTo>
                    <a:cubicBezTo>
                      <a:pt x="2179" y="2562"/>
                      <a:pt x="2198" y="2550"/>
                      <a:pt x="2188" y="2534"/>
                    </a:cubicBezTo>
                    <a:lnTo>
                      <a:pt x="2188" y="2534"/>
                    </a:lnTo>
                    <a:lnTo>
                      <a:pt x="2172" y="2562"/>
                    </a:lnTo>
                    <a:cubicBezTo>
                      <a:pt x="2168" y="2527"/>
                      <a:pt x="2131" y="2506"/>
                      <a:pt x="2161" y="2483"/>
                    </a:cubicBezTo>
                    <a:lnTo>
                      <a:pt x="2131" y="2483"/>
                    </a:lnTo>
                    <a:cubicBezTo>
                      <a:pt x="2120" y="2474"/>
                      <a:pt x="2107" y="2467"/>
                      <a:pt x="2095" y="2467"/>
                    </a:cubicBezTo>
                    <a:cubicBezTo>
                      <a:pt x="2087" y="2467"/>
                      <a:pt x="2080" y="2471"/>
                      <a:pt x="2075" y="2478"/>
                    </a:cubicBezTo>
                    <a:cubicBezTo>
                      <a:pt x="2074" y="2478"/>
                      <a:pt x="2073" y="2478"/>
                      <a:pt x="2072" y="2478"/>
                    </a:cubicBezTo>
                    <a:cubicBezTo>
                      <a:pt x="2062" y="2478"/>
                      <a:pt x="2053" y="2502"/>
                      <a:pt x="2052" y="2502"/>
                    </a:cubicBezTo>
                    <a:cubicBezTo>
                      <a:pt x="2052" y="2502"/>
                      <a:pt x="2052" y="2499"/>
                      <a:pt x="2054" y="2492"/>
                    </a:cubicBezTo>
                    <a:lnTo>
                      <a:pt x="2054" y="2492"/>
                    </a:lnTo>
                    <a:lnTo>
                      <a:pt x="2015" y="2522"/>
                    </a:lnTo>
                    <a:lnTo>
                      <a:pt x="2012" y="2513"/>
                    </a:lnTo>
                    <a:cubicBezTo>
                      <a:pt x="1989" y="2513"/>
                      <a:pt x="1971" y="2534"/>
                      <a:pt x="1950" y="2546"/>
                    </a:cubicBezTo>
                    <a:cubicBezTo>
                      <a:pt x="1942" y="2551"/>
                      <a:pt x="1932" y="2553"/>
                      <a:pt x="1923" y="2553"/>
                    </a:cubicBezTo>
                    <a:cubicBezTo>
                      <a:pt x="1907" y="2553"/>
                      <a:pt x="1890" y="2546"/>
                      <a:pt x="1880" y="2532"/>
                    </a:cubicBezTo>
                    <a:cubicBezTo>
                      <a:pt x="1873" y="2541"/>
                      <a:pt x="1865" y="2552"/>
                      <a:pt x="1851" y="2552"/>
                    </a:cubicBezTo>
                    <a:cubicBezTo>
                      <a:pt x="1848" y="2552"/>
                      <a:pt x="1845" y="2551"/>
                      <a:pt x="1841" y="2550"/>
                    </a:cubicBezTo>
                    <a:lnTo>
                      <a:pt x="1831" y="2520"/>
                    </a:lnTo>
                    <a:cubicBezTo>
                      <a:pt x="1829" y="2522"/>
                      <a:pt x="1827" y="2523"/>
                      <a:pt x="1824" y="2523"/>
                    </a:cubicBezTo>
                    <a:cubicBezTo>
                      <a:pt x="1814" y="2523"/>
                      <a:pt x="1801" y="2516"/>
                      <a:pt x="1792" y="2516"/>
                    </a:cubicBezTo>
                    <a:cubicBezTo>
                      <a:pt x="1787" y="2516"/>
                      <a:pt x="1783" y="2519"/>
                      <a:pt x="1783" y="2529"/>
                    </a:cubicBezTo>
                    <a:cubicBezTo>
                      <a:pt x="1772" y="2498"/>
                      <a:pt x="1759" y="2489"/>
                      <a:pt x="1745" y="2489"/>
                    </a:cubicBezTo>
                    <a:cubicBezTo>
                      <a:pt x="1726" y="2489"/>
                      <a:pt x="1705" y="2506"/>
                      <a:pt x="1689" y="2506"/>
                    </a:cubicBezTo>
                    <a:cubicBezTo>
                      <a:pt x="1686" y="2506"/>
                      <a:pt x="1683" y="2505"/>
                      <a:pt x="1681" y="2504"/>
                    </a:cubicBezTo>
                    <a:lnTo>
                      <a:pt x="1681" y="2504"/>
                    </a:lnTo>
                    <a:lnTo>
                      <a:pt x="1683" y="2546"/>
                    </a:lnTo>
                    <a:cubicBezTo>
                      <a:pt x="1662" y="2548"/>
                      <a:pt x="1641" y="2557"/>
                      <a:pt x="1625" y="2573"/>
                    </a:cubicBezTo>
                    <a:lnTo>
                      <a:pt x="1627" y="2610"/>
                    </a:lnTo>
                    <a:cubicBezTo>
                      <a:pt x="1624" y="2616"/>
                      <a:pt x="1619" y="2619"/>
                      <a:pt x="1614" y="2619"/>
                    </a:cubicBezTo>
                    <a:cubicBezTo>
                      <a:pt x="1597" y="2619"/>
                      <a:pt x="1574" y="2587"/>
                      <a:pt x="1551" y="2587"/>
                    </a:cubicBezTo>
                    <a:cubicBezTo>
                      <a:pt x="1550" y="2587"/>
                      <a:pt x="1549" y="2587"/>
                      <a:pt x="1549" y="2587"/>
                    </a:cubicBezTo>
                    <a:cubicBezTo>
                      <a:pt x="1550" y="2581"/>
                      <a:pt x="1552" y="2579"/>
                      <a:pt x="1554" y="2579"/>
                    </a:cubicBezTo>
                    <a:cubicBezTo>
                      <a:pt x="1557" y="2579"/>
                      <a:pt x="1560" y="2582"/>
                      <a:pt x="1563" y="2587"/>
                    </a:cubicBezTo>
                    <a:cubicBezTo>
                      <a:pt x="1556" y="2567"/>
                      <a:pt x="1547" y="2560"/>
                      <a:pt x="1538" y="2560"/>
                    </a:cubicBezTo>
                    <a:cubicBezTo>
                      <a:pt x="1517" y="2560"/>
                      <a:pt x="1493" y="2595"/>
                      <a:pt x="1472" y="2595"/>
                    </a:cubicBezTo>
                    <a:cubicBezTo>
                      <a:pt x="1464" y="2595"/>
                      <a:pt x="1457" y="2591"/>
                      <a:pt x="1451" y="2578"/>
                    </a:cubicBezTo>
                    <a:cubicBezTo>
                      <a:pt x="1447" y="2583"/>
                      <a:pt x="1444" y="2585"/>
                      <a:pt x="1441" y="2585"/>
                    </a:cubicBezTo>
                    <a:cubicBezTo>
                      <a:pt x="1437" y="2585"/>
                      <a:pt x="1433" y="2581"/>
                      <a:pt x="1430" y="2576"/>
                    </a:cubicBezTo>
                    <a:cubicBezTo>
                      <a:pt x="1430" y="2576"/>
                      <a:pt x="1433" y="2576"/>
                      <a:pt x="1433" y="2573"/>
                    </a:cubicBezTo>
                    <a:lnTo>
                      <a:pt x="1430" y="2573"/>
                    </a:lnTo>
                    <a:cubicBezTo>
                      <a:pt x="1428" y="2566"/>
                      <a:pt x="1423" y="2559"/>
                      <a:pt x="1421" y="2553"/>
                    </a:cubicBezTo>
                    <a:lnTo>
                      <a:pt x="1421" y="2553"/>
                    </a:lnTo>
                    <a:cubicBezTo>
                      <a:pt x="1423" y="2559"/>
                      <a:pt x="1426" y="2566"/>
                      <a:pt x="1428" y="2573"/>
                    </a:cubicBezTo>
                    <a:cubicBezTo>
                      <a:pt x="1419" y="2573"/>
                      <a:pt x="1407" y="2578"/>
                      <a:pt x="1400" y="2585"/>
                    </a:cubicBezTo>
                    <a:lnTo>
                      <a:pt x="1403" y="2546"/>
                    </a:lnTo>
                    <a:lnTo>
                      <a:pt x="1400" y="2546"/>
                    </a:lnTo>
                    <a:cubicBezTo>
                      <a:pt x="1399" y="2543"/>
                      <a:pt x="1398" y="2541"/>
                      <a:pt x="1397" y="2541"/>
                    </a:cubicBezTo>
                    <a:cubicBezTo>
                      <a:pt x="1392" y="2541"/>
                      <a:pt x="1389" y="2567"/>
                      <a:pt x="1389" y="2592"/>
                    </a:cubicBezTo>
                    <a:cubicBezTo>
                      <a:pt x="1382" y="2597"/>
                      <a:pt x="1377" y="2604"/>
                      <a:pt x="1372" y="2613"/>
                    </a:cubicBezTo>
                    <a:cubicBezTo>
                      <a:pt x="1373" y="2592"/>
                      <a:pt x="1370" y="2587"/>
                      <a:pt x="1366" y="2587"/>
                    </a:cubicBezTo>
                    <a:cubicBezTo>
                      <a:pt x="1361" y="2587"/>
                      <a:pt x="1356" y="2591"/>
                      <a:pt x="1351" y="2591"/>
                    </a:cubicBezTo>
                    <a:cubicBezTo>
                      <a:pt x="1346" y="2591"/>
                      <a:pt x="1342" y="2585"/>
                      <a:pt x="1342" y="2562"/>
                    </a:cubicBezTo>
                    <a:cubicBezTo>
                      <a:pt x="1329" y="2590"/>
                      <a:pt x="1296" y="2578"/>
                      <a:pt x="1275" y="2629"/>
                    </a:cubicBezTo>
                    <a:lnTo>
                      <a:pt x="1275" y="2629"/>
                    </a:lnTo>
                    <a:cubicBezTo>
                      <a:pt x="1269" y="2623"/>
                      <a:pt x="1264" y="2616"/>
                      <a:pt x="1257" y="2616"/>
                    </a:cubicBezTo>
                    <a:cubicBezTo>
                      <a:pt x="1253" y="2616"/>
                      <a:pt x="1249" y="2618"/>
                      <a:pt x="1243" y="2624"/>
                    </a:cubicBezTo>
                    <a:lnTo>
                      <a:pt x="1252" y="2576"/>
                    </a:lnTo>
                    <a:lnTo>
                      <a:pt x="1210" y="2634"/>
                    </a:lnTo>
                    <a:cubicBezTo>
                      <a:pt x="1201" y="2604"/>
                      <a:pt x="1208" y="2572"/>
                      <a:pt x="1231" y="2551"/>
                    </a:cubicBezTo>
                    <a:lnTo>
                      <a:pt x="1231" y="2551"/>
                    </a:lnTo>
                    <a:cubicBezTo>
                      <a:pt x="1180" y="2596"/>
                      <a:pt x="1198" y="2564"/>
                      <a:pt x="1150" y="2608"/>
                    </a:cubicBezTo>
                    <a:lnTo>
                      <a:pt x="1161" y="2580"/>
                    </a:lnTo>
                    <a:cubicBezTo>
                      <a:pt x="1161" y="2580"/>
                      <a:pt x="1161" y="2580"/>
                      <a:pt x="1160" y="2580"/>
                    </a:cubicBezTo>
                    <a:cubicBezTo>
                      <a:pt x="1153" y="2580"/>
                      <a:pt x="1136" y="2595"/>
                      <a:pt x="1127" y="2595"/>
                    </a:cubicBezTo>
                    <a:cubicBezTo>
                      <a:pt x="1124" y="2595"/>
                      <a:pt x="1121" y="2592"/>
                      <a:pt x="1122" y="2585"/>
                    </a:cubicBezTo>
                    <a:cubicBezTo>
                      <a:pt x="1122" y="2553"/>
                      <a:pt x="1097" y="2541"/>
                      <a:pt x="1064" y="2527"/>
                    </a:cubicBezTo>
                    <a:cubicBezTo>
                      <a:pt x="1034" y="2513"/>
                      <a:pt x="997" y="2495"/>
                      <a:pt x="992" y="2460"/>
                    </a:cubicBezTo>
                    <a:cubicBezTo>
                      <a:pt x="982" y="2483"/>
                      <a:pt x="977" y="2490"/>
                      <a:pt x="974" y="2490"/>
                    </a:cubicBezTo>
                    <a:cubicBezTo>
                      <a:pt x="969" y="2490"/>
                      <a:pt x="974" y="2455"/>
                      <a:pt x="965" y="2455"/>
                    </a:cubicBezTo>
                    <a:cubicBezTo>
                      <a:pt x="961" y="2455"/>
                      <a:pt x="956" y="2460"/>
                      <a:pt x="948" y="2471"/>
                    </a:cubicBezTo>
                    <a:cubicBezTo>
                      <a:pt x="957" y="2451"/>
                      <a:pt x="957" y="2437"/>
                      <a:pt x="978" y="2425"/>
                    </a:cubicBezTo>
                    <a:lnTo>
                      <a:pt x="978" y="2425"/>
                    </a:lnTo>
                    <a:cubicBezTo>
                      <a:pt x="977" y="2425"/>
                      <a:pt x="977" y="2425"/>
                      <a:pt x="976" y="2425"/>
                    </a:cubicBezTo>
                    <a:cubicBezTo>
                      <a:pt x="950" y="2425"/>
                      <a:pt x="952" y="2399"/>
                      <a:pt x="936" y="2399"/>
                    </a:cubicBezTo>
                    <a:cubicBezTo>
                      <a:pt x="930" y="2399"/>
                      <a:pt x="921" y="2403"/>
                      <a:pt x="906" y="2413"/>
                    </a:cubicBezTo>
                    <a:cubicBezTo>
                      <a:pt x="918" y="2393"/>
                      <a:pt x="932" y="2390"/>
                      <a:pt x="937" y="2376"/>
                    </a:cubicBezTo>
                    <a:lnTo>
                      <a:pt x="937" y="2376"/>
                    </a:lnTo>
                    <a:cubicBezTo>
                      <a:pt x="934" y="2378"/>
                      <a:pt x="926" y="2382"/>
                      <a:pt x="923" y="2382"/>
                    </a:cubicBezTo>
                    <a:cubicBezTo>
                      <a:pt x="921" y="2382"/>
                      <a:pt x="920" y="2381"/>
                      <a:pt x="923" y="2376"/>
                    </a:cubicBezTo>
                    <a:cubicBezTo>
                      <a:pt x="927" y="2362"/>
                      <a:pt x="937" y="2362"/>
                      <a:pt x="946" y="2358"/>
                    </a:cubicBezTo>
                    <a:cubicBezTo>
                      <a:pt x="943" y="2357"/>
                      <a:pt x="941" y="2356"/>
                      <a:pt x="938" y="2356"/>
                    </a:cubicBezTo>
                    <a:cubicBezTo>
                      <a:pt x="912" y="2356"/>
                      <a:pt x="872" y="2402"/>
                      <a:pt x="835" y="2448"/>
                    </a:cubicBezTo>
                    <a:cubicBezTo>
                      <a:pt x="837" y="2429"/>
                      <a:pt x="836" y="2421"/>
                      <a:pt x="828" y="2421"/>
                    </a:cubicBezTo>
                    <a:cubicBezTo>
                      <a:pt x="822" y="2421"/>
                      <a:pt x="811" y="2427"/>
                      <a:pt x="795" y="2439"/>
                    </a:cubicBezTo>
                    <a:cubicBezTo>
                      <a:pt x="802" y="2422"/>
                      <a:pt x="810" y="2401"/>
                      <a:pt x="825" y="2401"/>
                    </a:cubicBezTo>
                    <a:cubicBezTo>
                      <a:pt x="827" y="2401"/>
                      <a:pt x="828" y="2401"/>
                      <a:pt x="830" y="2402"/>
                    </a:cubicBezTo>
                    <a:cubicBezTo>
                      <a:pt x="825" y="2397"/>
                      <a:pt x="812" y="2366"/>
                      <a:pt x="789" y="2366"/>
                    </a:cubicBezTo>
                    <a:cubicBezTo>
                      <a:pt x="782" y="2366"/>
                      <a:pt x="773" y="2369"/>
                      <a:pt x="763" y="2379"/>
                    </a:cubicBezTo>
                    <a:cubicBezTo>
                      <a:pt x="768" y="2371"/>
                      <a:pt x="762" y="2368"/>
                      <a:pt x="756" y="2368"/>
                    </a:cubicBezTo>
                    <a:cubicBezTo>
                      <a:pt x="754" y="2368"/>
                      <a:pt x="751" y="2369"/>
                      <a:pt x="749" y="2369"/>
                    </a:cubicBezTo>
                    <a:cubicBezTo>
                      <a:pt x="733" y="2351"/>
                      <a:pt x="735" y="2346"/>
                      <a:pt x="714" y="2332"/>
                    </a:cubicBezTo>
                    <a:lnTo>
                      <a:pt x="714" y="2344"/>
                    </a:lnTo>
                    <a:cubicBezTo>
                      <a:pt x="697" y="2355"/>
                      <a:pt x="689" y="2359"/>
                      <a:pt x="684" y="2359"/>
                    </a:cubicBezTo>
                    <a:cubicBezTo>
                      <a:pt x="672" y="2359"/>
                      <a:pt x="683" y="2336"/>
                      <a:pt x="670" y="2330"/>
                    </a:cubicBezTo>
                    <a:lnTo>
                      <a:pt x="675" y="2328"/>
                    </a:lnTo>
                    <a:cubicBezTo>
                      <a:pt x="679" y="2265"/>
                      <a:pt x="645" y="2328"/>
                      <a:pt x="656" y="2260"/>
                    </a:cubicBezTo>
                    <a:lnTo>
                      <a:pt x="656" y="2260"/>
                    </a:lnTo>
                    <a:lnTo>
                      <a:pt x="626" y="2286"/>
                    </a:lnTo>
                    <a:cubicBezTo>
                      <a:pt x="613" y="2295"/>
                      <a:pt x="605" y="2298"/>
                      <a:pt x="601" y="2298"/>
                    </a:cubicBezTo>
                    <a:cubicBezTo>
                      <a:pt x="582" y="2298"/>
                      <a:pt x="635" y="2226"/>
                      <a:pt x="600" y="2226"/>
                    </a:cubicBezTo>
                    <a:lnTo>
                      <a:pt x="587" y="2247"/>
                    </a:lnTo>
                    <a:cubicBezTo>
                      <a:pt x="586" y="2247"/>
                      <a:pt x="585" y="2247"/>
                      <a:pt x="585" y="2247"/>
                    </a:cubicBezTo>
                    <a:cubicBezTo>
                      <a:pt x="559" y="2247"/>
                      <a:pt x="663" y="2151"/>
                      <a:pt x="665" y="2138"/>
                    </a:cubicBezTo>
                    <a:cubicBezTo>
                      <a:pt x="667" y="2135"/>
                      <a:pt x="670" y="2134"/>
                      <a:pt x="673" y="2134"/>
                    </a:cubicBezTo>
                    <a:cubicBezTo>
                      <a:pt x="676" y="2134"/>
                      <a:pt x="681" y="2135"/>
                      <a:pt x="686" y="2135"/>
                    </a:cubicBezTo>
                    <a:cubicBezTo>
                      <a:pt x="692" y="2121"/>
                      <a:pt x="692" y="2116"/>
                      <a:pt x="687" y="2116"/>
                    </a:cubicBezTo>
                    <a:cubicBezTo>
                      <a:pt x="676" y="2116"/>
                      <a:pt x="642" y="2145"/>
                      <a:pt x="621" y="2145"/>
                    </a:cubicBezTo>
                    <a:cubicBezTo>
                      <a:pt x="618" y="2145"/>
                      <a:pt x="615" y="2144"/>
                      <a:pt x="612" y="2142"/>
                    </a:cubicBezTo>
                    <a:cubicBezTo>
                      <a:pt x="635" y="2126"/>
                      <a:pt x="679" y="2112"/>
                      <a:pt x="675" y="2096"/>
                    </a:cubicBezTo>
                    <a:cubicBezTo>
                      <a:pt x="691" y="2080"/>
                      <a:pt x="568" y="2098"/>
                      <a:pt x="605" y="2052"/>
                    </a:cubicBezTo>
                    <a:lnTo>
                      <a:pt x="605" y="2052"/>
                    </a:lnTo>
                    <a:cubicBezTo>
                      <a:pt x="591" y="2064"/>
                      <a:pt x="575" y="2078"/>
                      <a:pt x="558" y="2078"/>
                    </a:cubicBezTo>
                    <a:cubicBezTo>
                      <a:pt x="556" y="2078"/>
                      <a:pt x="554" y="2078"/>
                      <a:pt x="552" y="2077"/>
                    </a:cubicBezTo>
                    <a:cubicBezTo>
                      <a:pt x="535" y="2065"/>
                      <a:pt x="594" y="2011"/>
                      <a:pt x="548" y="2011"/>
                    </a:cubicBezTo>
                    <a:cubicBezTo>
                      <a:pt x="544" y="2011"/>
                      <a:pt x="539" y="2011"/>
                      <a:pt x="533" y="2012"/>
                    </a:cubicBezTo>
                    <a:cubicBezTo>
                      <a:pt x="538" y="2008"/>
                      <a:pt x="543" y="2005"/>
                      <a:pt x="549" y="2003"/>
                    </a:cubicBezTo>
                    <a:cubicBezTo>
                      <a:pt x="528" y="1997"/>
                      <a:pt x="507" y="1975"/>
                      <a:pt x="473" y="1975"/>
                    </a:cubicBezTo>
                    <a:cubicBezTo>
                      <a:pt x="470" y="1975"/>
                      <a:pt x="467" y="1975"/>
                      <a:pt x="464" y="1975"/>
                    </a:cubicBezTo>
                    <a:cubicBezTo>
                      <a:pt x="526" y="1945"/>
                      <a:pt x="503" y="1931"/>
                      <a:pt x="480" y="1917"/>
                    </a:cubicBezTo>
                    <a:cubicBezTo>
                      <a:pt x="454" y="1903"/>
                      <a:pt x="431" y="1887"/>
                      <a:pt x="494" y="1873"/>
                    </a:cubicBezTo>
                    <a:lnTo>
                      <a:pt x="475" y="1834"/>
                    </a:lnTo>
                    <a:lnTo>
                      <a:pt x="487" y="1834"/>
                    </a:lnTo>
                    <a:cubicBezTo>
                      <a:pt x="489" y="1804"/>
                      <a:pt x="457" y="1801"/>
                      <a:pt x="424" y="1797"/>
                    </a:cubicBezTo>
                    <a:cubicBezTo>
                      <a:pt x="428" y="1793"/>
                      <a:pt x="435" y="1792"/>
                      <a:pt x="441" y="1792"/>
                    </a:cubicBezTo>
                    <a:cubicBezTo>
                      <a:pt x="445" y="1792"/>
                      <a:pt x="449" y="1792"/>
                      <a:pt x="452" y="1792"/>
                    </a:cubicBezTo>
                    <a:cubicBezTo>
                      <a:pt x="468" y="1746"/>
                      <a:pt x="461" y="1743"/>
                      <a:pt x="394" y="1718"/>
                    </a:cubicBezTo>
                    <a:lnTo>
                      <a:pt x="434" y="1709"/>
                    </a:lnTo>
                    <a:cubicBezTo>
                      <a:pt x="408" y="1702"/>
                      <a:pt x="492" y="1644"/>
                      <a:pt x="441" y="1609"/>
                    </a:cubicBezTo>
                    <a:cubicBezTo>
                      <a:pt x="447" y="1609"/>
                      <a:pt x="454" y="1611"/>
                      <a:pt x="459" y="1614"/>
                    </a:cubicBezTo>
                    <a:cubicBezTo>
                      <a:pt x="406" y="1567"/>
                      <a:pt x="573" y="1509"/>
                      <a:pt x="422" y="1491"/>
                    </a:cubicBezTo>
                    <a:lnTo>
                      <a:pt x="385" y="1458"/>
                    </a:lnTo>
                    <a:cubicBezTo>
                      <a:pt x="381" y="1470"/>
                      <a:pt x="373" y="1474"/>
                      <a:pt x="363" y="1474"/>
                    </a:cubicBezTo>
                    <a:cubicBezTo>
                      <a:pt x="346" y="1474"/>
                      <a:pt x="323" y="1462"/>
                      <a:pt x="306" y="1462"/>
                    </a:cubicBezTo>
                    <a:cubicBezTo>
                      <a:pt x="301" y="1462"/>
                      <a:pt x="296" y="1463"/>
                      <a:pt x="292" y="1465"/>
                    </a:cubicBezTo>
                    <a:cubicBezTo>
                      <a:pt x="287" y="1452"/>
                      <a:pt x="315" y="1436"/>
                      <a:pt x="333" y="1436"/>
                    </a:cubicBezTo>
                    <a:cubicBezTo>
                      <a:pt x="340" y="1436"/>
                      <a:pt x="346" y="1439"/>
                      <a:pt x="348" y="1444"/>
                    </a:cubicBezTo>
                    <a:lnTo>
                      <a:pt x="341" y="1447"/>
                    </a:lnTo>
                    <a:cubicBezTo>
                      <a:pt x="348" y="1448"/>
                      <a:pt x="354" y="1448"/>
                      <a:pt x="359" y="1448"/>
                    </a:cubicBezTo>
                    <a:cubicBezTo>
                      <a:pt x="409" y="1448"/>
                      <a:pt x="379" y="1405"/>
                      <a:pt x="421" y="1405"/>
                    </a:cubicBezTo>
                    <a:cubicBezTo>
                      <a:pt x="422" y="1405"/>
                      <a:pt x="424" y="1405"/>
                      <a:pt x="427" y="1405"/>
                    </a:cubicBezTo>
                    <a:cubicBezTo>
                      <a:pt x="431" y="1326"/>
                      <a:pt x="489" y="1261"/>
                      <a:pt x="510" y="1196"/>
                    </a:cubicBezTo>
                    <a:lnTo>
                      <a:pt x="447" y="1189"/>
                    </a:lnTo>
                    <a:lnTo>
                      <a:pt x="459" y="1164"/>
                    </a:lnTo>
                    <a:cubicBezTo>
                      <a:pt x="463" y="1163"/>
                      <a:pt x="467" y="1162"/>
                      <a:pt x="472" y="1162"/>
                    </a:cubicBezTo>
                    <a:cubicBezTo>
                      <a:pt x="488" y="1162"/>
                      <a:pt x="506" y="1169"/>
                      <a:pt x="501" y="1185"/>
                    </a:cubicBezTo>
                    <a:cubicBezTo>
                      <a:pt x="538" y="1182"/>
                      <a:pt x="480" y="1143"/>
                      <a:pt x="468" y="1141"/>
                    </a:cubicBezTo>
                    <a:cubicBezTo>
                      <a:pt x="476" y="1133"/>
                      <a:pt x="483" y="1130"/>
                      <a:pt x="490" y="1130"/>
                    </a:cubicBezTo>
                    <a:cubicBezTo>
                      <a:pt x="512" y="1130"/>
                      <a:pt x="530" y="1161"/>
                      <a:pt x="536" y="1161"/>
                    </a:cubicBezTo>
                    <a:cubicBezTo>
                      <a:pt x="537" y="1161"/>
                      <a:pt x="537" y="1160"/>
                      <a:pt x="538" y="1159"/>
                    </a:cubicBezTo>
                    <a:lnTo>
                      <a:pt x="538" y="1143"/>
                    </a:lnTo>
                    <a:lnTo>
                      <a:pt x="531" y="1145"/>
                    </a:lnTo>
                    <a:cubicBezTo>
                      <a:pt x="510" y="1124"/>
                      <a:pt x="485" y="1120"/>
                      <a:pt x="492" y="1094"/>
                    </a:cubicBezTo>
                    <a:cubicBezTo>
                      <a:pt x="498" y="1090"/>
                      <a:pt x="505" y="1089"/>
                      <a:pt x="512" y="1089"/>
                    </a:cubicBezTo>
                    <a:cubicBezTo>
                      <a:pt x="518" y="1089"/>
                      <a:pt x="524" y="1090"/>
                      <a:pt x="528" y="1090"/>
                    </a:cubicBezTo>
                    <a:cubicBezTo>
                      <a:pt x="532" y="1090"/>
                      <a:pt x="534" y="1089"/>
                      <a:pt x="536" y="1087"/>
                    </a:cubicBezTo>
                    <a:cubicBezTo>
                      <a:pt x="540" y="1087"/>
                      <a:pt x="543" y="1087"/>
                      <a:pt x="538" y="1080"/>
                    </a:cubicBezTo>
                    <a:lnTo>
                      <a:pt x="552" y="1043"/>
                    </a:lnTo>
                    <a:lnTo>
                      <a:pt x="501" y="1050"/>
                    </a:lnTo>
                    <a:cubicBezTo>
                      <a:pt x="484" y="1033"/>
                      <a:pt x="501" y="1021"/>
                      <a:pt x="475" y="1021"/>
                    </a:cubicBezTo>
                    <a:cubicBezTo>
                      <a:pt x="470" y="1021"/>
                      <a:pt x="464" y="1021"/>
                      <a:pt x="455" y="1022"/>
                    </a:cubicBezTo>
                    <a:lnTo>
                      <a:pt x="455" y="1022"/>
                    </a:lnTo>
                    <a:cubicBezTo>
                      <a:pt x="542" y="1011"/>
                      <a:pt x="506" y="893"/>
                      <a:pt x="531" y="881"/>
                    </a:cubicBezTo>
                    <a:cubicBezTo>
                      <a:pt x="505" y="865"/>
                      <a:pt x="496" y="832"/>
                      <a:pt x="508" y="805"/>
                    </a:cubicBezTo>
                    <a:lnTo>
                      <a:pt x="508" y="805"/>
                    </a:lnTo>
                    <a:cubicBezTo>
                      <a:pt x="504" y="807"/>
                      <a:pt x="494" y="809"/>
                      <a:pt x="484" y="809"/>
                    </a:cubicBezTo>
                    <a:cubicBezTo>
                      <a:pt x="465" y="809"/>
                      <a:pt x="444" y="803"/>
                      <a:pt x="450" y="788"/>
                    </a:cubicBezTo>
                    <a:lnTo>
                      <a:pt x="450" y="788"/>
                    </a:lnTo>
                    <a:cubicBezTo>
                      <a:pt x="462" y="790"/>
                      <a:pt x="473" y="791"/>
                      <a:pt x="481" y="791"/>
                    </a:cubicBezTo>
                    <a:cubicBezTo>
                      <a:pt x="547" y="791"/>
                      <a:pt x="510" y="749"/>
                      <a:pt x="576" y="732"/>
                    </a:cubicBezTo>
                    <a:lnTo>
                      <a:pt x="576" y="732"/>
                    </a:lnTo>
                    <a:cubicBezTo>
                      <a:pt x="574" y="732"/>
                      <a:pt x="572" y="732"/>
                      <a:pt x="570" y="732"/>
                    </a:cubicBezTo>
                    <a:cubicBezTo>
                      <a:pt x="540" y="732"/>
                      <a:pt x="554" y="682"/>
                      <a:pt x="519" y="682"/>
                    </a:cubicBezTo>
                    <a:cubicBezTo>
                      <a:pt x="512" y="682"/>
                      <a:pt x="503" y="684"/>
                      <a:pt x="492" y="689"/>
                    </a:cubicBezTo>
                    <a:cubicBezTo>
                      <a:pt x="496" y="678"/>
                      <a:pt x="507" y="678"/>
                      <a:pt x="519" y="678"/>
                    </a:cubicBezTo>
                    <a:cubicBezTo>
                      <a:pt x="521" y="678"/>
                      <a:pt x="522" y="678"/>
                      <a:pt x="524" y="678"/>
                    </a:cubicBezTo>
                    <a:cubicBezTo>
                      <a:pt x="535" y="678"/>
                      <a:pt x="548" y="677"/>
                      <a:pt x="559" y="670"/>
                    </a:cubicBezTo>
                    <a:cubicBezTo>
                      <a:pt x="515" y="624"/>
                      <a:pt x="584" y="561"/>
                      <a:pt x="559" y="501"/>
                    </a:cubicBezTo>
                    <a:cubicBezTo>
                      <a:pt x="549" y="501"/>
                      <a:pt x="536" y="508"/>
                      <a:pt x="521" y="508"/>
                    </a:cubicBezTo>
                    <a:cubicBezTo>
                      <a:pt x="514" y="508"/>
                      <a:pt x="508" y="507"/>
                      <a:pt x="501" y="503"/>
                    </a:cubicBezTo>
                    <a:lnTo>
                      <a:pt x="570" y="464"/>
                    </a:lnTo>
                    <a:cubicBezTo>
                      <a:pt x="561" y="452"/>
                      <a:pt x="482" y="464"/>
                      <a:pt x="531" y="434"/>
                    </a:cubicBezTo>
                    <a:lnTo>
                      <a:pt x="531" y="434"/>
                    </a:lnTo>
                    <a:cubicBezTo>
                      <a:pt x="523" y="437"/>
                      <a:pt x="511" y="441"/>
                      <a:pt x="503" y="441"/>
                    </a:cubicBezTo>
                    <a:cubicBezTo>
                      <a:pt x="499" y="441"/>
                      <a:pt x="496" y="440"/>
                      <a:pt x="494" y="438"/>
                    </a:cubicBezTo>
                    <a:cubicBezTo>
                      <a:pt x="522" y="376"/>
                      <a:pt x="494" y="320"/>
                      <a:pt x="473" y="264"/>
                    </a:cubicBezTo>
                    <a:cubicBezTo>
                      <a:pt x="450" y="211"/>
                      <a:pt x="434" y="153"/>
                      <a:pt x="480" y="79"/>
                    </a:cubicBezTo>
                    <a:lnTo>
                      <a:pt x="480" y="79"/>
                    </a:lnTo>
                    <a:cubicBezTo>
                      <a:pt x="469" y="89"/>
                      <a:pt x="462" y="93"/>
                      <a:pt x="457" y="93"/>
                    </a:cubicBezTo>
                    <a:cubicBezTo>
                      <a:pt x="451" y="93"/>
                      <a:pt x="448" y="88"/>
                      <a:pt x="445" y="81"/>
                    </a:cubicBezTo>
                    <a:cubicBezTo>
                      <a:pt x="441" y="91"/>
                      <a:pt x="410" y="91"/>
                      <a:pt x="392" y="100"/>
                    </a:cubicBezTo>
                    <a:lnTo>
                      <a:pt x="429" y="37"/>
                    </a:lnTo>
                    <a:lnTo>
                      <a:pt x="429" y="37"/>
                    </a:lnTo>
                    <a:cubicBezTo>
                      <a:pt x="425" y="38"/>
                      <a:pt x="421" y="38"/>
                      <a:pt x="418" y="38"/>
                    </a:cubicBezTo>
                    <a:cubicBezTo>
                      <a:pt x="382" y="38"/>
                      <a:pt x="397"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17" name="Google Shape;11717;p51"/>
              <p:cNvSpPr/>
              <p:nvPr/>
            </p:nvSpPr>
            <p:spPr>
              <a:xfrm>
                <a:off x="518050" y="1764025"/>
                <a:ext cx="300" cy="500"/>
              </a:xfrm>
              <a:custGeom>
                <a:avLst/>
                <a:gdLst/>
                <a:ahLst/>
                <a:cxnLst/>
                <a:rect l="l" t="t" r="r" b="b"/>
                <a:pathLst>
                  <a:path w="12" h="20" extrusionOk="0">
                    <a:moveTo>
                      <a:pt x="12" y="1"/>
                    </a:moveTo>
                    <a:lnTo>
                      <a:pt x="12" y="1"/>
                    </a:lnTo>
                    <a:cubicBezTo>
                      <a:pt x="2" y="5"/>
                      <a:pt x="0" y="12"/>
                      <a:pt x="0" y="19"/>
                    </a:cubicBezTo>
                    <a:cubicBezTo>
                      <a:pt x="2" y="12"/>
                      <a:pt x="7" y="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18" name="Google Shape;11718;p51"/>
              <p:cNvSpPr/>
              <p:nvPr/>
            </p:nvSpPr>
            <p:spPr>
              <a:xfrm>
                <a:off x="502850" y="1742875"/>
                <a:ext cx="200" cy="25"/>
              </a:xfrm>
              <a:custGeom>
                <a:avLst/>
                <a:gdLst/>
                <a:ahLst/>
                <a:cxnLst/>
                <a:rect l="l" t="t" r="r" b="b"/>
                <a:pathLst>
                  <a:path w="8" h="1" extrusionOk="0">
                    <a:moveTo>
                      <a:pt x="8" y="0"/>
                    </a:moveTo>
                    <a:lnTo>
                      <a:pt x="8"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19" name="Google Shape;11719;p51"/>
              <p:cNvSpPr/>
              <p:nvPr/>
            </p:nvSpPr>
            <p:spPr>
              <a:xfrm>
                <a:off x="544225" y="1771675"/>
                <a:ext cx="450" cy="500"/>
              </a:xfrm>
              <a:custGeom>
                <a:avLst/>
                <a:gdLst/>
                <a:ahLst/>
                <a:cxnLst/>
                <a:rect l="l" t="t" r="r" b="b"/>
                <a:pathLst>
                  <a:path w="18" h="20" extrusionOk="0">
                    <a:moveTo>
                      <a:pt x="3" y="1"/>
                    </a:moveTo>
                    <a:lnTo>
                      <a:pt x="3" y="1"/>
                    </a:lnTo>
                    <a:cubicBezTo>
                      <a:pt x="1" y="10"/>
                      <a:pt x="8" y="17"/>
                      <a:pt x="17" y="19"/>
                    </a:cubicBezTo>
                    <a:cubicBezTo>
                      <a:pt x="10" y="15"/>
                      <a:pt x="6" y="8"/>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20" name="Google Shape;11720;p51"/>
              <p:cNvSpPr/>
              <p:nvPr/>
            </p:nvSpPr>
            <p:spPr>
              <a:xfrm>
                <a:off x="558850" y="1760500"/>
                <a:ext cx="600" cy="550"/>
              </a:xfrm>
              <a:custGeom>
                <a:avLst/>
                <a:gdLst/>
                <a:ahLst/>
                <a:cxnLst/>
                <a:rect l="l" t="t" r="r" b="b"/>
                <a:pathLst>
                  <a:path w="24" h="22" extrusionOk="0">
                    <a:moveTo>
                      <a:pt x="23" y="0"/>
                    </a:moveTo>
                    <a:cubicBezTo>
                      <a:pt x="22" y="0"/>
                      <a:pt x="21" y="1"/>
                      <a:pt x="21" y="1"/>
                    </a:cubicBezTo>
                    <a:lnTo>
                      <a:pt x="21" y="1"/>
                    </a:lnTo>
                    <a:lnTo>
                      <a:pt x="23" y="0"/>
                    </a:lnTo>
                    <a:close/>
                    <a:moveTo>
                      <a:pt x="21" y="1"/>
                    </a:moveTo>
                    <a:lnTo>
                      <a:pt x="0" y="9"/>
                    </a:lnTo>
                    <a:cubicBezTo>
                      <a:pt x="2" y="9"/>
                      <a:pt x="3" y="9"/>
                      <a:pt x="4" y="9"/>
                    </a:cubicBezTo>
                    <a:cubicBezTo>
                      <a:pt x="15" y="9"/>
                      <a:pt x="17" y="17"/>
                      <a:pt x="23" y="21"/>
                    </a:cubicBezTo>
                    <a:cubicBezTo>
                      <a:pt x="23" y="15"/>
                      <a:pt x="18" y="4"/>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21" name="Google Shape;11721;p51"/>
              <p:cNvSpPr/>
              <p:nvPr/>
            </p:nvSpPr>
            <p:spPr>
              <a:xfrm>
                <a:off x="563350" y="1765950"/>
                <a:ext cx="625" cy="525"/>
              </a:xfrm>
              <a:custGeom>
                <a:avLst/>
                <a:gdLst/>
                <a:ahLst/>
                <a:cxnLst/>
                <a:rect l="l" t="t" r="r" b="b"/>
                <a:pathLst>
                  <a:path w="25" h="21" extrusionOk="0">
                    <a:moveTo>
                      <a:pt x="24" y="0"/>
                    </a:moveTo>
                    <a:cubicBezTo>
                      <a:pt x="10" y="0"/>
                      <a:pt x="1" y="14"/>
                      <a:pt x="13" y="21"/>
                    </a:cubicBezTo>
                    <a:cubicBezTo>
                      <a:pt x="15" y="20"/>
                      <a:pt x="17" y="20"/>
                      <a:pt x="18" y="20"/>
                    </a:cubicBezTo>
                    <a:cubicBezTo>
                      <a:pt x="20" y="20"/>
                      <a:pt x="22" y="20"/>
                      <a:pt x="24" y="19"/>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22" name="Google Shape;11722;p51"/>
              <p:cNvSpPr/>
              <p:nvPr/>
            </p:nvSpPr>
            <p:spPr>
              <a:xfrm>
                <a:off x="560000" y="1763275"/>
                <a:ext cx="725" cy="950"/>
              </a:xfrm>
              <a:custGeom>
                <a:avLst/>
                <a:gdLst/>
                <a:ahLst/>
                <a:cxnLst/>
                <a:rect l="l" t="t" r="r" b="b"/>
                <a:pathLst>
                  <a:path w="29" h="38" extrusionOk="0">
                    <a:moveTo>
                      <a:pt x="20" y="1"/>
                    </a:moveTo>
                    <a:cubicBezTo>
                      <a:pt x="15" y="1"/>
                      <a:pt x="7" y="8"/>
                      <a:pt x="0" y="14"/>
                    </a:cubicBezTo>
                    <a:cubicBezTo>
                      <a:pt x="2" y="32"/>
                      <a:pt x="6" y="37"/>
                      <a:pt x="11" y="37"/>
                    </a:cubicBezTo>
                    <a:cubicBezTo>
                      <a:pt x="16" y="37"/>
                      <a:pt x="22" y="34"/>
                      <a:pt x="28" y="31"/>
                    </a:cubicBezTo>
                    <a:lnTo>
                      <a:pt x="26" y="31"/>
                    </a:lnTo>
                    <a:cubicBezTo>
                      <a:pt x="28" y="8"/>
                      <a:pt x="25"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23" name="Google Shape;11723;p51"/>
              <p:cNvSpPr/>
              <p:nvPr/>
            </p:nvSpPr>
            <p:spPr>
              <a:xfrm>
                <a:off x="560750" y="1763800"/>
                <a:ext cx="400" cy="250"/>
              </a:xfrm>
              <a:custGeom>
                <a:avLst/>
                <a:gdLst/>
                <a:ahLst/>
                <a:cxnLst/>
                <a:rect l="l" t="t" r="r" b="b"/>
                <a:pathLst>
                  <a:path w="16" h="10" extrusionOk="0">
                    <a:moveTo>
                      <a:pt x="14" y="0"/>
                    </a:moveTo>
                    <a:cubicBezTo>
                      <a:pt x="11" y="0"/>
                      <a:pt x="6" y="7"/>
                      <a:pt x="1" y="10"/>
                    </a:cubicBezTo>
                    <a:cubicBezTo>
                      <a:pt x="3" y="8"/>
                      <a:pt x="5" y="8"/>
                      <a:pt x="8" y="8"/>
                    </a:cubicBezTo>
                    <a:cubicBezTo>
                      <a:pt x="10" y="8"/>
                      <a:pt x="12" y="8"/>
                      <a:pt x="15" y="10"/>
                    </a:cubicBezTo>
                    <a:cubicBezTo>
                      <a:pt x="15" y="3"/>
                      <a:pt x="15"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24" name="Google Shape;11724;p51"/>
              <p:cNvSpPr/>
              <p:nvPr/>
            </p:nvSpPr>
            <p:spPr>
              <a:xfrm>
                <a:off x="555575" y="1760775"/>
                <a:ext cx="750" cy="1100"/>
              </a:xfrm>
              <a:custGeom>
                <a:avLst/>
                <a:gdLst/>
                <a:ahLst/>
                <a:cxnLst/>
                <a:rect l="l" t="t" r="r" b="b"/>
                <a:pathLst>
                  <a:path w="30" h="44" extrusionOk="0">
                    <a:moveTo>
                      <a:pt x="27" y="0"/>
                    </a:moveTo>
                    <a:cubicBezTo>
                      <a:pt x="19" y="0"/>
                      <a:pt x="0" y="44"/>
                      <a:pt x="13" y="44"/>
                    </a:cubicBezTo>
                    <a:cubicBezTo>
                      <a:pt x="15" y="44"/>
                      <a:pt x="18" y="43"/>
                      <a:pt x="22" y="40"/>
                    </a:cubicBezTo>
                    <a:cubicBezTo>
                      <a:pt x="23" y="41"/>
                      <a:pt x="23" y="41"/>
                      <a:pt x="24" y="41"/>
                    </a:cubicBezTo>
                    <a:cubicBezTo>
                      <a:pt x="30" y="41"/>
                      <a:pt x="26" y="8"/>
                      <a:pt x="28" y="8"/>
                    </a:cubicBezTo>
                    <a:cubicBezTo>
                      <a:pt x="28" y="8"/>
                      <a:pt x="29" y="9"/>
                      <a:pt x="29" y="10"/>
                    </a:cubicBezTo>
                    <a:cubicBezTo>
                      <a:pt x="30" y="3"/>
                      <a:pt x="28"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25" name="Google Shape;11725;p51"/>
              <p:cNvSpPr/>
              <p:nvPr/>
            </p:nvSpPr>
            <p:spPr>
              <a:xfrm>
                <a:off x="560000" y="1765300"/>
                <a:ext cx="325" cy="1025"/>
              </a:xfrm>
              <a:custGeom>
                <a:avLst/>
                <a:gdLst/>
                <a:ahLst/>
                <a:cxnLst/>
                <a:rect l="l" t="t" r="r" b="b"/>
                <a:pathLst>
                  <a:path w="13" h="41" extrusionOk="0">
                    <a:moveTo>
                      <a:pt x="7" y="1"/>
                    </a:moveTo>
                    <a:lnTo>
                      <a:pt x="0" y="33"/>
                    </a:lnTo>
                    <a:lnTo>
                      <a:pt x="12" y="40"/>
                    </a:lnTo>
                    <a:lnTo>
                      <a:pt x="12"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26" name="Google Shape;11726;p51"/>
              <p:cNvSpPr/>
              <p:nvPr/>
            </p:nvSpPr>
            <p:spPr>
              <a:xfrm>
                <a:off x="557625" y="1765475"/>
                <a:ext cx="650" cy="425"/>
              </a:xfrm>
              <a:custGeom>
                <a:avLst/>
                <a:gdLst/>
                <a:ahLst/>
                <a:cxnLst/>
                <a:rect l="l" t="t" r="r" b="b"/>
                <a:pathLst>
                  <a:path w="26" h="17" extrusionOk="0">
                    <a:moveTo>
                      <a:pt x="8" y="1"/>
                    </a:moveTo>
                    <a:cubicBezTo>
                      <a:pt x="3" y="1"/>
                      <a:pt x="0" y="2"/>
                      <a:pt x="0" y="8"/>
                    </a:cubicBezTo>
                    <a:lnTo>
                      <a:pt x="21" y="17"/>
                    </a:lnTo>
                    <a:cubicBezTo>
                      <a:pt x="21" y="12"/>
                      <a:pt x="24" y="8"/>
                      <a:pt x="26" y="3"/>
                    </a:cubicBezTo>
                    <a:cubicBezTo>
                      <a:pt x="20" y="3"/>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27" name="Google Shape;11727;p51"/>
              <p:cNvSpPr/>
              <p:nvPr/>
            </p:nvSpPr>
            <p:spPr>
              <a:xfrm>
                <a:off x="558325" y="1765350"/>
                <a:ext cx="425" cy="200"/>
              </a:xfrm>
              <a:custGeom>
                <a:avLst/>
                <a:gdLst/>
                <a:ahLst/>
                <a:cxnLst/>
                <a:rect l="l" t="t" r="r" b="b"/>
                <a:pathLst>
                  <a:path w="17" h="8" extrusionOk="0">
                    <a:moveTo>
                      <a:pt x="16" y="1"/>
                    </a:moveTo>
                    <a:cubicBezTo>
                      <a:pt x="12" y="3"/>
                      <a:pt x="5" y="6"/>
                      <a:pt x="0" y="8"/>
                    </a:cubicBezTo>
                    <a:cubicBezTo>
                      <a:pt x="7" y="8"/>
                      <a:pt x="14" y="8"/>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28" name="Google Shape;11728;p51"/>
              <p:cNvSpPr/>
              <p:nvPr/>
            </p:nvSpPr>
            <p:spPr>
              <a:xfrm>
                <a:off x="559025" y="1766350"/>
                <a:ext cx="600" cy="300"/>
              </a:xfrm>
              <a:custGeom>
                <a:avLst/>
                <a:gdLst/>
                <a:ahLst/>
                <a:cxnLst/>
                <a:rect l="l" t="t" r="r" b="b"/>
                <a:pathLst>
                  <a:path w="24" h="12" extrusionOk="0">
                    <a:moveTo>
                      <a:pt x="0" y="0"/>
                    </a:moveTo>
                    <a:lnTo>
                      <a:pt x="23" y="12"/>
                    </a:lnTo>
                    <a:lnTo>
                      <a:pt x="16"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29" name="Google Shape;11729;p51"/>
              <p:cNvSpPr/>
              <p:nvPr/>
            </p:nvSpPr>
            <p:spPr>
              <a:xfrm>
                <a:off x="551300" y="1766175"/>
                <a:ext cx="725" cy="850"/>
              </a:xfrm>
              <a:custGeom>
                <a:avLst/>
                <a:gdLst/>
                <a:ahLst/>
                <a:cxnLst/>
                <a:rect l="l" t="t" r="r" b="b"/>
                <a:pathLst>
                  <a:path w="29" h="34" extrusionOk="0">
                    <a:moveTo>
                      <a:pt x="22" y="0"/>
                    </a:moveTo>
                    <a:lnTo>
                      <a:pt x="1" y="17"/>
                    </a:lnTo>
                    <a:cubicBezTo>
                      <a:pt x="1" y="27"/>
                      <a:pt x="6" y="33"/>
                      <a:pt x="11" y="33"/>
                    </a:cubicBezTo>
                    <a:cubicBezTo>
                      <a:pt x="13" y="33"/>
                      <a:pt x="15" y="32"/>
                      <a:pt x="17" y="31"/>
                    </a:cubicBezTo>
                    <a:cubicBezTo>
                      <a:pt x="24" y="24"/>
                      <a:pt x="29" y="12"/>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30" name="Google Shape;11730;p51"/>
              <p:cNvSpPr/>
              <p:nvPr/>
            </p:nvSpPr>
            <p:spPr>
              <a:xfrm>
                <a:off x="553675" y="1767850"/>
                <a:ext cx="375" cy="1250"/>
              </a:xfrm>
              <a:custGeom>
                <a:avLst/>
                <a:gdLst/>
                <a:ahLst/>
                <a:cxnLst/>
                <a:rect l="l" t="t" r="r" b="b"/>
                <a:pathLst>
                  <a:path w="15" h="50" extrusionOk="0">
                    <a:moveTo>
                      <a:pt x="1" y="1"/>
                    </a:moveTo>
                    <a:lnTo>
                      <a:pt x="8" y="49"/>
                    </a:lnTo>
                    <a:lnTo>
                      <a:pt x="15" y="31"/>
                    </a:lnTo>
                    <a:cubicBezTo>
                      <a:pt x="8" y="21"/>
                      <a:pt x="3" y="1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31" name="Google Shape;11731;p51"/>
              <p:cNvSpPr/>
              <p:nvPr/>
            </p:nvSpPr>
            <p:spPr>
              <a:xfrm>
                <a:off x="552000" y="1769125"/>
                <a:ext cx="1075" cy="975"/>
              </a:xfrm>
              <a:custGeom>
                <a:avLst/>
                <a:gdLst/>
                <a:ahLst/>
                <a:cxnLst/>
                <a:rect l="l" t="t" r="r" b="b"/>
                <a:pathLst>
                  <a:path w="43" h="39" extrusionOk="0">
                    <a:moveTo>
                      <a:pt x="19" y="1"/>
                    </a:moveTo>
                    <a:cubicBezTo>
                      <a:pt x="21" y="13"/>
                      <a:pt x="1" y="39"/>
                      <a:pt x="17" y="39"/>
                    </a:cubicBezTo>
                    <a:cubicBezTo>
                      <a:pt x="19" y="39"/>
                      <a:pt x="21" y="38"/>
                      <a:pt x="24" y="38"/>
                    </a:cubicBezTo>
                    <a:cubicBezTo>
                      <a:pt x="24" y="24"/>
                      <a:pt x="42"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32" name="Google Shape;11732;p51"/>
              <p:cNvSpPr/>
              <p:nvPr/>
            </p:nvSpPr>
            <p:spPr>
              <a:xfrm>
                <a:off x="543475" y="1766750"/>
                <a:ext cx="150" cy="2050"/>
              </a:xfrm>
              <a:custGeom>
                <a:avLst/>
                <a:gdLst/>
                <a:ahLst/>
                <a:cxnLst/>
                <a:rect l="l" t="t" r="r" b="b"/>
                <a:pathLst>
                  <a:path w="6" h="82" extrusionOk="0">
                    <a:moveTo>
                      <a:pt x="1" y="1"/>
                    </a:moveTo>
                    <a:lnTo>
                      <a:pt x="1" y="82"/>
                    </a:lnTo>
                    <a:lnTo>
                      <a:pt x="5" y="8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33" name="Google Shape;11733;p51"/>
              <p:cNvSpPr/>
              <p:nvPr/>
            </p:nvSpPr>
            <p:spPr>
              <a:xfrm>
                <a:off x="534900" y="1771725"/>
                <a:ext cx="1250" cy="1600"/>
              </a:xfrm>
              <a:custGeom>
                <a:avLst/>
                <a:gdLst/>
                <a:ahLst/>
                <a:cxnLst/>
                <a:rect l="l" t="t" r="r" b="b"/>
                <a:pathLst>
                  <a:path w="50" h="64" extrusionOk="0">
                    <a:moveTo>
                      <a:pt x="28" y="1"/>
                    </a:moveTo>
                    <a:lnTo>
                      <a:pt x="28" y="1"/>
                    </a:lnTo>
                    <a:cubicBezTo>
                      <a:pt x="10" y="17"/>
                      <a:pt x="1" y="6"/>
                      <a:pt x="1" y="59"/>
                    </a:cubicBezTo>
                    <a:cubicBezTo>
                      <a:pt x="5" y="62"/>
                      <a:pt x="8" y="64"/>
                      <a:pt x="10" y="64"/>
                    </a:cubicBezTo>
                    <a:cubicBezTo>
                      <a:pt x="22" y="64"/>
                      <a:pt x="20" y="32"/>
                      <a:pt x="30" y="32"/>
                    </a:cubicBezTo>
                    <a:cubicBezTo>
                      <a:pt x="33" y="32"/>
                      <a:pt x="36" y="33"/>
                      <a:pt x="40" y="38"/>
                    </a:cubicBezTo>
                    <a:cubicBezTo>
                      <a:pt x="49" y="19"/>
                      <a:pt x="19" y="15"/>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34" name="Google Shape;11734;p51"/>
              <p:cNvSpPr/>
              <p:nvPr/>
            </p:nvSpPr>
            <p:spPr>
              <a:xfrm>
                <a:off x="512600" y="1698425"/>
                <a:ext cx="600" cy="600"/>
              </a:xfrm>
              <a:custGeom>
                <a:avLst/>
                <a:gdLst/>
                <a:ahLst/>
                <a:cxnLst/>
                <a:rect l="l" t="t" r="r" b="b"/>
                <a:pathLst>
                  <a:path w="24" h="24" extrusionOk="0">
                    <a:moveTo>
                      <a:pt x="23" y="0"/>
                    </a:moveTo>
                    <a:lnTo>
                      <a:pt x="0" y="21"/>
                    </a:lnTo>
                    <a:lnTo>
                      <a:pt x="14" y="24"/>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35" name="Google Shape;11735;p51"/>
              <p:cNvSpPr/>
              <p:nvPr/>
            </p:nvSpPr>
            <p:spPr>
              <a:xfrm>
                <a:off x="511075" y="1698200"/>
                <a:ext cx="1300" cy="525"/>
              </a:xfrm>
              <a:custGeom>
                <a:avLst/>
                <a:gdLst/>
                <a:ahLst/>
                <a:cxnLst/>
                <a:rect l="l" t="t" r="r" b="b"/>
                <a:pathLst>
                  <a:path w="52" h="21" extrusionOk="0">
                    <a:moveTo>
                      <a:pt x="52" y="0"/>
                    </a:moveTo>
                    <a:lnTo>
                      <a:pt x="1" y="7"/>
                    </a:lnTo>
                    <a:cubicBezTo>
                      <a:pt x="6" y="9"/>
                      <a:pt x="12" y="14"/>
                      <a:pt x="1" y="21"/>
                    </a:cubicBez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36" name="Google Shape;11736;p51"/>
              <p:cNvSpPr/>
              <p:nvPr/>
            </p:nvSpPr>
            <p:spPr>
              <a:xfrm>
                <a:off x="507325" y="1757875"/>
                <a:ext cx="600" cy="800"/>
              </a:xfrm>
              <a:custGeom>
                <a:avLst/>
                <a:gdLst/>
                <a:ahLst/>
                <a:cxnLst/>
                <a:rect l="l" t="t" r="r" b="b"/>
                <a:pathLst>
                  <a:path w="24" h="32" extrusionOk="0">
                    <a:moveTo>
                      <a:pt x="19" y="1"/>
                    </a:moveTo>
                    <a:lnTo>
                      <a:pt x="0" y="31"/>
                    </a:lnTo>
                    <a:lnTo>
                      <a:pt x="12" y="24"/>
                    </a:lnTo>
                    <a:cubicBezTo>
                      <a:pt x="23" y="15"/>
                      <a:pt x="21" y="10"/>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37" name="Google Shape;11737;p51"/>
              <p:cNvSpPr/>
              <p:nvPr/>
            </p:nvSpPr>
            <p:spPr>
              <a:xfrm>
                <a:off x="505000" y="1751575"/>
                <a:ext cx="1125" cy="650"/>
              </a:xfrm>
              <a:custGeom>
                <a:avLst/>
                <a:gdLst/>
                <a:ahLst/>
                <a:cxnLst/>
                <a:rect l="l" t="t" r="r" b="b"/>
                <a:pathLst>
                  <a:path w="45" h="26" extrusionOk="0">
                    <a:moveTo>
                      <a:pt x="45" y="0"/>
                    </a:moveTo>
                    <a:lnTo>
                      <a:pt x="0" y="21"/>
                    </a:lnTo>
                    <a:lnTo>
                      <a:pt x="0" y="26"/>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38" name="Google Shape;11738;p51"/>
              <p:cNvSpPr/>
              <p:nvPr/>
            </p:nvSpPr>
            <p:spPr>
              <a:xfrm>
                <a:off x="501700" y="1746975"/>
                <a:ext cx="900" cy="900"/>
              </a:xfrm>
              <a:custGeom>
                <a:avLst/>
                <a:gdLst/>
                <a:ahLst/>
                <a:cxnLst/>
                <a:rect l="l" t="t" r="r" b="b"/>
                <a:pathLst>
                  <a:path w="36" h="36" extrusionOk="0">
                    <a:moveTo>
                      <a:pt x="25" y="1"/>
                    </a:moveTo>
                    <a:cubicBezTo>
                      <a:pt x="21" y="1"/>
                      <a:pt x="14" y="2"/>
                      <a:pt x="0" y="6"/>
                    </a:cubicBezTo>
                    <a:cubicBezTo>
                      <a:pt x="0" y="13"/>
                      <a:pt x="8" y="20"/>
                      <a:pt x="12" y="28"/>
                    </a:cubicBezTo>
                    <a:lnTo>
                      <a:pt x="12" y="28"/>
                    </a:lnTo>
                    <a:cubicBezTo>
                      <a:pt x="13" y="14"/>
                      <a:pt x="35" y="1"/>
                      <a:pt x="25" y="1"/>
                    </a:cubicBezTo>
                    <a:close/>
                    <a:moveTo>
                      <a:pt x="12" y="28"/>
                    </a:moveTo>
                    <a:cubicBezTo>
                      <a:pt x="12" y="30"/>
                      <a:pt x="12" y="33"/>
                      <a:pt x="14" y="36"/>
                    </a:cubicBezTo>
                    <a:cubicBezTo>
                      <a:pt x="14" y="33"/>
                      <a:pt x="13" y="30"/>
                      <a:pt x="12"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39" name="Google Shape;11739;p51"/>
              <p:cNvSpPr/>
              <p:nvPr/>
            </p:nvSpPr>
            <p:spPr>
              <a:xfrm>
                <a:off x="512275" y="1697375"/>
                <a:ext cx="1025" cy="325"/>
              </a:xfrm>
              <a:custGeom>
                <a:avLst/>
                <a:gdLst/>
                <a:ahLst/>
                <a:cxnLst/>
                <a:rect l="l" t="t" r="r" b="b"/>
                <a:pathLst>
                  <a:path w="41" h="13" extrusionOk="0">
                    <a:moveTo>
                      <a:pt x="33" y="1"/>
                    </a:moveTo>
                    <a:cubicBezTo>
                      <a:pt x="21" y="1"/>
                      <a:pt x="6" y="8"/>
                      <a:pt x="2" y="10"/>
                    </a:cubicBezTo>
                    <a:lnTo>
                      <a:pt x="2" y="10"/>
                    </a:lnTo>
                    <a:cubicBezTo>
                      <a:pt x="2" y="10"/>
                      <a:pt x="2" y="10"/>
                      <a:pt x="2" y="10"/>
                    </a:cubicBezTo>
                    <a:cubicBezTo>
                      <a:pt x="1" y="10"/>
                      <a:pt x="1" y="11"/>
                      <a:pt x="1" y="11"/>
                    </a:cubicBezTo>
                    <a:cubicBezTo>
                      <a:pt x="1" y="11"/>
                      <a:pt x="1" y="10"/>
                      <a:pt x="2" y="10"/>
                    </a:cubicBezTo>
                    <a:lnTo>
                      <a:pt x="2" y="10"/>
                    </a:lnTo>
                    <a:cubicBezTo>
                      <a:pt x="2" y="12"/>
                      <a:pt x="3" y="13"/>
                      <a:pt x="6" y="13"/>
                    </a:cubicBezTo>
                    <a:cubicBezTo>
                      <a:pt x="15" y="13"/>
                      <a:pt x="36" y="3"/>
                      <a:pt x="41" y="3"/>
                    </a:cubicBezTo>
                    <a:cubicBezTo>
                      <a:pt x="39" y="1"/>
                      <a:pt x="36"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40" name="Google Shape;11740;p51"/>
              <p:cNvSpPr/>
              <p:nvPr/>
            </p:nvSpPr>
            <p:spPr>
              <a:xfrm>
                <a:off x="508475" y="1695225"/>
                <a:ext cx="1000" cy="200"/>
              </a:xfrm>
              <a:custGeom>
                <a:avLst/>
                <a:gdLst/>
                <a:ahLst/>
                <a:cxnLst/>
                <a:rect l="l" t="t" r="r" b="b"/>
                <a:pathLst>
                  <a:path w="40" h="8" extrusionOk="0">
                    <a:moveTo>
                      <a:pt x="1" y="1"/>
                    </a:moveTo>
                    <a:lnTo>
                      <a:pt x="26" y="8"/>
                    </a:lnTo>
                    <a:lnTo>
                      <a:pt x="40"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41" name="Google Shape;11741;p51"/>
              <p:cNvSpPr/>
              <p:nvPr/>
            </p:nvSpPr>
            <p:spPr>
              <a:xfrm>
                <a:off x="506575" y="1692675"/>
                <a:ext cx="2625" cy="1825"/>
              </a:xfrm>
              <a:custGeom>
                <a:avLst/>
                <a:gdLst/>
                <a:ahLst/>
                <a:cxnLst/>
                <a:rect l="l" t="t" r="r" b="b"/>
                <a:pathLst>
                  <a:path w="105" h="73" extrusionOk="0">
                    <a:moveTo>
                      <a:pt x="46" y="1"/>
                    </a:moveTo>
                    <a:cubicBezTo>
                      <a:pt x="0" y="38"/>
                      <a:pt x="77" y="36"/>
                      <a:pt x="67" y="66"/>
                    </a:cubicBezTo>
                    <a:lnTo>
                      <a:pt x="56" y="73"/>
                    </a:lnTo>
                    <a:lnTo>
                      <a:pt x="104" y="61"/>
                    </a:lnTo>
                    <a:cubicBezTo>
                      <a:pt x="86" y="43"/>
                      <a:pt x="42" y="24"/>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42" name="Google Shape;11742;p51"/>
              <p:cNvSpPr/>
              <p:nvPr/>
            </p:nvSpPr>
            <p:spPr>
              <a:xfrm>
                <a:off x="509350" y="1689775"/>
                <a:ext cx="600" cy="500"/>
              </a:xfrm>
              <a:custGeom>
                <a:avLst/>
                <a:gdLst/>
                <a:ahLst/>
                <a:cxnLst/>
                <a:rect l="l" t="t" r="r" b="b"/>
                <a:pathLst>
                  <a:path w="24" h="20" extrusionOk="0">
                    <a:moveTo>
                      <a:pt x="17" y="1"/>
                    </a:moveTo>
                    <a:cubicBezTo>
                      <a:pt x="8" y="8"/>
                      <a:pt x="3" y="9"/>
                      <a:pt x="2" y="9"/>
                    </a:cubicBezTo>
                    <a:cubicBezTo>
                      <a:pt x="1" y="9"/>
                      <a:pt x="1" y="9"/>
                      <a:pt x="1" y="9"/>
                    </a:cubicBezTo>
                    <a:cubicBezTo>
                      <a:pt x="1" y="9"/>
                      <a:pt x="6" y="9"/>
                      <a:pt x="19" y="20"/>
                    </a:cubicBezTo>
                    <a:lnTo>
                      <a:pt x="24" y="13"/>
                    </a:lnTo>
                    <a:cubicBezTo>
                      <a:pt x="21" y="10"/>
                      <a:pt x="19" y="6"/>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43" name="Google Shape;11743;p51"/>
              <p:cNvSpPr/>
              <p:nvPr/>
            </p:nvSpPr>
            <p:spPr>
              <a:xfrm>
                <a:off x="509925" y="1689950"/>
                <a:ext cx="225" cy="225"/>
              </a:xfrm>
              <a:custGeom>
                <a:avLst/>
                <a:gdLst/>
                <a:ahLst/>
                <a:cxnLst/>
                <a:rect l="l" t="t" r="r" b="b"/>
                <a:pathLst>
                  <a:path w="9" h="9" extrusionOk="0">
                    <a:moveTo>
                      <a:pt x="6" y="0"/>
                    </a:moveTo>
                    <a:cubicBezTo>
                      <a:pt x="5" y="0"/>
                      <a:pt x="3" y="2"/>
                      <a:pt x="1" y="6"/>
                    </a:cubicBezTo>
                    <a:cubicBezTo>
                      <a:pt x="2" y="8"/>
                      <a:pt x="3" y="8"/>
                      <a:pt x="4" y="8"/>
                    </a:cubicBezTo>
                    <a:cubicBezTo>
                      <a:pt x="7" y="8"/>
                      <a:pt x="9"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44" name="Google Shape;11744;p51"/>
              <p:cNvSpPr/>
              <p:nvPr/>
            </p:nvSpPr>
            <p:spPr>
              <a:xfrm>
                <a:off x="508775" y="1688350"/>
                <a:ext cx="1175" cy="700"/>
              </a:xfrm>
              <a:custGeom>
                <a:avLst/>
                <a:gdLst/>
                <a:ahLst/>
                <a:cxnLst/>
                <a:rect l="l" t="t" r="r" b="b"/>
                <a:pathLst>
                  <a:path w="47" h="28" extrusionOk="0">
                    <a:moveTo>
                      <a:pt x="31" y="0"/>
                    </a:moveTo>
                    <a:cubicBezTo>
                      <a:pt x="20" y="0"/>
                      <a:pt x="12" y="10"/>
                      <a:pt x="0" y="23"/>
                    </a:cubicBezTo>
                    <a:lnTo>
                      <a:pt x="30" y="28"/>
                    </a:lnTo>
                    <a:cubicBezTo>
                      <a:pt x="40" y="19"/>
                      <a:pt x="35" y="5"/>
                      <a:pt x="47" y="5"/>
                    </a:cubicBezTo>
                    <a:cubicBezTo>
                      <a:pt x="41" y="1"/>
                      <a:pt x="36"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45" name="Google Shape;11745;p51"/>
              <p:cNvSpPr/>
              <p:nvPr/>
            </p:nvSpPr>
            <p:spPr>
              <a:xfrm>
                <a:off x="507600" y="1689050"/>
                <a:ext cx="450" cy="125"/>
              </a:xfrm>
              <a:custGeom>
                <a:avLst/>
                <a:gdLst/>
                <a:ahLst/>
                <a:cxnLst/>
                <a:rect l="l" t="t" r="r" b="b"/>
                <a:pathLst>
                  <a:path w="18" h="5" extrusionOk="0">
                    <a:moveTo>
                      <a:pt x="13" y="0"/>
                    </a:moveTo>
                    <a:cubicBezTo>
                      <a:pt x="10" y="0"/>
                      <a:pt x="7" y="1"/>
                      <a:pt x="1" y="2"/>
                    </a:cubicBezTo>
                    <a:lnTo>
                      <a:pt x="12" y="4"/>
                    </a:lnTo>
                    <a:cubicBezTo>
                      <a:pt x="16" y="3"/>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46" name="Google Shape;11746;p51"/>
              <p:cNvSpPr/>
              <p:nvPr/>
            </p:nvSpPr>
            <p:spPr>
              <a:xfrm>
                <a:off x="507600" y="1689150"/>
                <a:ext cx="1025" cy="300"/>
              </a:xfrm>
              <a:custGeom>
                <a:avLst/>
                <a:gdLst/>
                <a:ahLst/>
                <a:cxnLst/>
                <a:rect l="l" t="t" r="r" b="b"/>
                <a:pathLst>
                  <a:path w="41" h="12" extrusionOk="0">
                    <a:moveTo>
                      <a:pt x="15" y="0"/>
                    </a:moveTo>
                    <a:cubicBezTo>
                      <a:pt x="10" y="5"/>
                      <a:pt x="1" y="12"/>
                      <a:pt x="4" y="12"/>
                    </a:cubicBezTo>
                    <a:cubicBezTo>
                      <a:pt x="6" y="12"/>
                      <a:pt x="12" y="10"/>
                      <a:pt x="24" y="5"/>
                    </a:cubicBezTo>
                    <a:lnTo>
                      <a:pt x="24" y="5"/>
                    </a:lnTo>
                    <a:cubicBezTo>
                      <a:pt x="16" y="9"/>
                      <a:pt x="16" y="9"/>
                      <a:pt x="20" y="9"/>
                    </a:cubicBezTo>
                    <a:cubicBezTo>
                      <a:pt x="22" y="9"/>
                      <a:pt x="25" y="9"/>
                      <a:pt x="29" y="9"/>
                    </a:cubicBezTo>
                    <a:cubicBezTo>
                      <a:pt x="32" y="9"/>
                      <a:pt x="36" y="9"/>
                      <a:pt x="40" y="10"/>
                    </a:cubicBezTo>
                    <a:lnTo>
                      <a:pt x="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47" name="Google Shape;11747;p51"/>
              <p:cNvSpPr/>
              <p:nvPr/>
            </p:nvSpPr>
            <p:spPr>
              <a:xfrm>
                <a:off x="507675" y="1689725"/>
                <a:ext cx="1325" cy="850"/>
              </a:xfrm>
              <a:custGeom>
                <a:avLst/>
                <a:gdLst/>
                <a:ahLst/>
                <a:cxnLst/>
                <a:rect l="l" t="t" r="r" b="b"/>
                <a:pathLst>
                  <a:path w="53" h="34" extrusionOk="0">
                    <a:moveTo>
                      <a:pt x="35" y="1"/>
                    </a:moveTo>
                    <a:cubicBezTo>
                      <a:pt x="31" y="13"/>
                      <a:pt x="29" y="25"/>
                      <a:pt x="10" y="25"/>
                    </a:cubicBezTo>
                    <a:cubicBezTo>
                      <a:pt x="7" y="25"/>
                      <a:pt x="4" y="24"/>
                      <a:pt x="0" y="24"/>
                    </a:cubicBezTo>
                    <a:lnTo>
                      <a:pt x="0" y="24"/>
                    </a:lnTo>
                    <a:cubicBezTo>
                      <a:pt x="8" y="31"/>
                      <a:pt x="16" y="33"/>
                      <a:pt x="23" y="33"/>
                    </a:cubicBezTo>
                    <a:cubicBezTo>
                      <a:pt x="41" y="33"/>
                      <a:pt x="53" y="17"/>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48" name="Google Shape;11748;p51"/>
              <p:cNvSpPr/>
              <p:nvPr/>
            </p:nvSpPr>
            <p:spPr>
              <a:xfrm>
                <a:off x="506050" y="1693225"/>
                <a:ext cx="600" cy="525"/>
              </a:xfrm>
              <a:custGeom>
                <a:avLst/>
                <a:gdLst/>
                <a:ahLst/>
                <a:cxnLst/>
                <a:rect l="l" t="t" r="r" b="b"/>
                <a:pathLst>
                  <a:path w="24" h="21" extrusionOk="0">
                    <a:moveTo>
                      <a:pt x="15" y="0"/>
                    </a:moveTo>
                    <a:cubicBezTo>
                      <a:pt x="13" y="0"/>
                      <a:pt x="12" y="1"/>
                      <a:pt x="9" y="2"/>
                    </a:cubicBezTo>
                    <a:lnTo>
                      <a:pt x="0" y="21"/>
                    </a:lnTo>
                    <a:lnTo>
                      <a:pt x="23" y="21"/>
                    </a:lnTo>
                    <a:cubicBezTo>
                      <a:pt x="13" y="21"/>
                      <a:pt x="22"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49" name="Google Shape;11749;p51"/>
              <p:cNvSpPr/>
              <p:nvPr/>
            </p:nvSpPr>
            <p:spPr>
              <a:xfrm>
                <a:off x="506150" y="1686825"/>
                <a:ext cx="775" cy="325"/>
              </a:xfrm>
              <a:custGeom>
                <a:avLst/>
                <a:gdLst/>
                <a:ahLst/>
                <a:cxnLst/>
                <a:rect l="l" t="t" r="r" b="b"/>
                <a:pathLst>
                  <a:path w="31" h="13" extrusionOk="0">
                    <a:moveTo>
                      <a:pt x="1" y="1"/>
                    </a:moveTo>
                    <a:lnTo>
                      <a:pt x="1" y="1"/>
                    </a:lnTo>
                    <a:cubicBezTo>
                      <a:pt x="5" y="10"/>
                      <a:pt x="10" y="13"/>
                      <a:pt x="16" y="13"/>
                    </a:cubicBezTo>
                    <a:cubicBezTo>
                      <a:pt x="21" y="13"/>
                      <a:pt x="26" y="11"/>
                      <a:pt x="31" y="8"/>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50" name="Google Shape;11750;p51"/>
              <p:cNvSpPr/>
              <p:nvPr/>
            </p:nvSpPr>
            <p:spPr>
              <a:xfrm>
                <a:off x="506850" y="1689850"/>
                <a:ext cx="725" cy="125"/>
              </a:xfrm>
              <a:custGeom>
                <a:avLst/>
                <a:gdLst/>
                <a:ahLst/>
                <a:cxnLst/>
                <a:rect l="l" t="t" r="r" b="b"/>
                <a:pathLst>
                  <a:path w="29" h="5" extrusionOk="0">
                    <a:moveTo>
                      <a:pt x="1" y="0"/>
                    </a:moveTo>
                    <a:lnTo>
                      <a:pt x="1" y="3"/>
                    </a:lnTo>
                    <a:lnTo>
                      <a:pt x="28" y="5"/>
                    </a:lnTo>
                    <a:lnTo>
                      <a:pt x="28"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51" name="Google Shape;11751;p51"/>
              <p:cNvSpPr/>
              <p:nvPr/>
            </p:nvSpPr>
            <p:spPr>
              <a:xfrm>
                <a:off x="506325" y="1684400"/>
                <a:ext cx="1250" cy="200"/>
              </a:xfrm>
              <a:custGeom>
                <a:avLst/>
                <a:gdLst/>
                <a:ahLst/>
                <a:cxnLst/>
                <a:rect l="l" t="t" r="r" b="b"/>
                <a:pathLst>
                  <a:path w="50" h="8" extrusionOk="0">
                    <a:moveTo>
                      <a:pt x="49" y="0"/>
                    </a:moveTo>
                    <a:lnTo>
                      <a:pt x="1" y="7"/>
                    </a:lnTo>
                    <a:lnTo>
                      <a:pt x="17" y="7"/>
                    </a:lnTo>
                    <a:lnTo>
                      <a:pt x="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52" name="Google Shape;11752;p51"/>
              <p:cNvSpPr/>
              <p:nvPr/>
            </p:nvSpPr>
            <p:spPr>
              <a:xfrm>
                <a:off x="505475" y="1682575"/>
                <a:ext cx="1450" cy="1100"/>
              </a:xfrm>
              <a:custGeom>
                <a:avLst/>
                <a:gdLst/>
                <a:ahLst/>
                <a:cxnLst/>
                <a:rect l="l" t="t" r="r" b="b"/>
                <a:pathLst>
                  <a:path w="58" h="44" extrusionOk="0">
                    <a:moveTo>
                      <a:pt x="24" y="1"/>
                    </a:moveTo>
                    <a:cubicBezTo>
                      <a:pt x="16" y="1"/>
                      <a:pt x="8" y="2"/>
                      <a:pt x="0" y="4"/>
                    </a:cubicBezTo>
                    <a:cubicBezTo>
                      <a:pt x="16" y="6"/>
                      <a:pt x="21" y="18"/>
                      <a:pt x="14" y="43"/>
                    </a:cubicBezTo>
                    <a:cubicBezTo>
                      <a:pt x="39" y="34"/>
                      <a:pt x="39" y="8"/>
                      <a:pt x="58" y="8"/>
                    </a:cubicBezTo>
                    <a:cubicBezTo>
                      <a:pt x="47" y="3"/>
                      <a:pt x="3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53" name="Google Shape;11753;p51"/>
              <p:cNvSpPr/>
              <p:nvPr/>
            </p:nvSpPr>
            <p:spPr>
              <a:xfrm>
                <a:off x="504600" y="1682650"/>
                <a:ext cx="900" cy="100"/>
              </a:xfrm>
              <a:custGeom>
                <a:avLst/>
                <a:gdLst/>
                <a:ahLst/>
                <a:cxnLst/>
                <a:rect l="l" t="t" r="r" b="b"/>
                <a:pathLst>
                  <a:path w="36" h="4" extrusionOk="0">
                    <a:moveTo>
                      <a:pt x="35" y="1"/>
                    </a:moveTo>
                    <a:cubicBezTo>
                      <a:pt x="23" y="1"/>
                      <a:pt x="12" y="1"/>
                      <a:pt x="0" y="3"/>
                    </a:cubicBezTo>
                    <a:cubicBezTo>
                      <a:pt x="12" y="3"/>
                      <a:pt x="23" y="3"/>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54" name="Google Shape;11754;p51"/>
              <p:cNvSpPr/>
              <p:nvPr/>
            </p:nvSpPr>
            <p:spPr>
              <a:xfrm>
                <a:off x="505700" y="1685275"/>
                <a:ext cx="650" cy="825"/>
              </a:xfrm>
              <a:custGeom>
                <a:avLst/>
                <a:gdLst/>
                <a:ahLst/>
                <a:cxnLst/>
                <a:rect l="l" t="t" r="r" b="b"/>
                <a:pathLst>
                  <a:path w="26" h="33" extrusionOk="0">
                    <a:moveTo>
                      <a:pt x="26" y="0"/>
                    </a:moveTo>
                    <a:lnTo>
                      <a:pt x="0" y="26"/>
                    </a:lnTo>
                    <a:lnTo>
                      <a:pt x="5" y="33"/>
                    </a:lnTo>
                    <a:cubicBezTo>
                      <a:pt x="12" y="28"/>
                      <a:pt x="26" y="14"/>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55" name="Google Shape;11755;p51"/>
              <p:cNvSpPr/>
              <p:nvPr/>
            </p:nvSpPr>
            <p:spPr>
              <a:xfrm>
                <a:off x="505475" y="1685550"/>
                <a:ext cx="250" cy="425"/>
              </a:xfrm>
              <a:custGeom>
                <a:avLst/>
                <a:gdLst/>
                <a:ahLst/>
                <a:cxnLst/>
                <a:rect l="l" t="t" r="r" b="b"/>
                <a:pathLst>
                  <a:path w="10" h="17" extrusionOk="0">
                    <a:moveTo>
                      <a:pt x="0" y="1"/>
                    </a:moveTo>
                    <a:lnTo>
                      <a:pt x="9" y="17"/>
                    </a:lnTo>
                    <a:cubicBezTo>
                      <a:pt x="5" y="8"/>
                      <a:pt x="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56" name="Google Shape;11756;p51"/>
              <p:cNvSpPr/>
              <p:nvPr/>
            </p:nvSpPr>
            <p:spPr>
              <a:xfrm>
                <a:off x="505750" y="1686075"/>
                <a:ext cx="150" cy="100"/>
              </a:xfrm>
              <a:custGeom>
                <a:avLst/>
                <a:gdLst/>
                <a:ahLst/>
                <a:cxnLst/>
                <a:rect l="l" t="t" r="r" b="b"/>
                <a:pathLst>
                  <a:path w="6" h="4" extrusionOk="0">
                    <a:moveTo>
                      <a:pt x="5" y="1"/>
                    </a:moveTo>
                    <a:cubicBezTo>
                      <a:pt x="2" y="2"/>
                      <a:pt x="1" y="4"/>
                      <a:pt x="2" y="4"/>
                    </a:cubicBezTo>
                    <a:cubicBezTo>
                      <a:pt x="3" y="4"/>
                      <a:pt x="4" y="4"/>
                      <a:pt x="5"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57" name="Google Shape;11757;p51"/>
              <p:cNvSpPr/>
              <p:nvPr/>
            </p:nvSpPr>
            <p:spPr>
              <a:xfrm>
                <a:off x="504425" y="1688400"/>
                <a:ext cx="1525" cy="650"/>
              </a:xfrm>
              <a:custGeom>
                <a:avLst/>
                <a:gdLst/>
                <a:ahLst/>
                <a:cxnLst/>
                <a:rect l="l" t="t" r="r" b="b"/>
                <a:pathLst>
                  <a:path w="61" h="26" extrusionOk="0">
                    <a:moveTo>
                      <a:pt x="51" y="0"/>
                    </a:moveTo>
                    <a:cubicBezTo>
                      <a:pt x="30" y="0"/>
                      <a:pt x="10" y="2"/>
                      <a:pt x="0" y="26"/>
                    </a:cubicBezTo>
                    <a:cubicBezTo>
                      <a:pt x="23" y="21"/>
                      <a:pt x="33" y="7"/>
                      <a:pt x="58" y="3"/>
                    </a:cubicBezTo>
                    <a:lnTo>
                      <a:pt x="61" y="0"/>
                    </a:lnTo>
                    <a:cubicBezTo>
                      <a:pt x="57" y="0"/>
                      <a:pt x="54"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58" name="Google Shape;11758;p51"/>
              <p:cNvSpPr/>
              <p:nvPr/>
            </p:nvSpPr>
            <p:spPr>
              <a:xfrm>
                <a:off x="505050" y="1686950"/>
                <a:ext cx="900" cy="550"/>
              </a:xfrm>
              <a:custGeom>
                <a:avLst/>
                <a:gdLst/>
                <a:ahLst/>
                <a:cxnLst/>
                <a:rect l="l" t="t" r="r" b="b"/>
                <a:pathLst>
                  <a:path w="36" h="22" extrusionOk="0">
                    <a:moveTo>
                      <a:pt x="1" y="0"/>
                    </a:moveTo>
                    <a:lnTo>
                      <a:pt x="5" y="21"/>
                    </a:lnTo>
                    <a:cubicBezTo>
                      <a:pt x="15" y="17"/>
                      <a:pt x="24" y="5"/>
                      <a:pt x="36" y="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59" name="Google Shape;11759;p51"/>
              <p:cNvSpPr/>
              <p:nvPr/>
            </p:nvSpPr>
            <p:spPr>
              <a:xfrm>
                <a:off x="504650" y="1686725"/>
                <a:ext cx="425" cy="250"/>
              </a:xfrm>
              <a:custGeom>
                <a:avLst/>
                <a:gdLst/>
                <a:ahLst/>
                <a:cxnLst/>
                <a:rect l="l" t="t" r="r" b="b"/>
                <a:pathLst>
                  <a:path w="17" h="10" extrusionOk="0">
                    <a:moveTo>
                      <a:pt x="14" y="0"/>
                    </a:moveTo>
                    <a:lnTo>
                      <a:pt x="1" y="7"/>
                    </a:lnTo>
                    <a:lnTo>
                      <a:pt x="17" y="9"/>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60" name="Google Shape;11760;p51"/>
              <p:cNvSpPr/>
              <p:nvPr/>
            </p:nvSpPr>
            <p:spPr>
              <a:xfrm>
                <a:off x="503675" y="1683650"/>
                <a:ext cx="300" cy="375"/>
              </a:xfrm>
              <a:custGeom>
                <a:avLst/>
                <a:gdLst/>
                <a:ahLst/>
                <a:cxnLst/>
                <a:rect l="l" t="t" r="r" b="b"/>
                <a:pathLst>
                  <a:path w="12" h="15" extrusionOk="0">
                    <a:moveTo>
                      <a:pt x="0" y="0"/>
                    </a:moveTo>
                    <a:cubicBezTo>
                      <a:pt x="0" y="5"/>
                      <a:pt x="2" y="10"/>
                      <a:pt x="7" y="14"/>
                    </a:cubicBezTo>
                    <a:lnTo>
                      <a:pt x="12" y="7"/>
                    </a:lnTo>
                    <a:cubicBezTo>
                      <a:pt x="7" y="5"/>
                      <a:pt x="2"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61" name="Google Shape;11761;p51"/>
              <p:cNvSpPr/>
              <p:nvPr/>
            </p:nvSpPr>
            <p:spPr>
              <a:xfrm>
                <a:off x="503850" y="1683925"/>
                <a:ext cx="300" cy="375"/>
              </a:xfrm>
              <a:custGeom>
                <a:avLst/>
                <a:gdLst/>
                <a:ahLst/>
                <a:cxnLst/>
                <a:rect l="l" t="t" r="r" b="b"/>
                <a:pathLst>
                  <a:path w="12" h="15" extrusionOk="0">
                    <a:moveTo>
                      <a:pt x="9" y="0"/>
                    </a:moveTo>
                    <a:cubicBezTo>
                      <a:pt x="6" y="0"/>
                      <a:pt x="1" y="3"/>
                      <a:pt x="0" y="3"/>
                    </a:cubicBezTo>
                    <a:cubicBezTo>
                      <a:pt x="0" y="8"/>
                      <a:pt x="2" y="10"/>
                      <a:pt x="5" y="15"/>
                    </a:cubicBezTo>
                    <a:cubicBezTo>
                      <a:pt x="12" y="3"/>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62" name="Google Shape;11762;p51"/>
              <p:cNvSpPr/>
              <p:nvPr/>
            </p:nvSpPr>
            <p:spPr>
              <a:xfrm>
                <a:off x="504950" y="1684975"/>
                <a:ext cx="125" cy="50"/>
              </a:xfrm>
              <a:custGeom>
                <a:avLst/>
                <a:gdLst/>
                <a:ahLst/>
                <a:cxnLst/>
                <a:rect l="l" t="t" r="r" b="b"/>
                <a:pathLst>
                  <a:path w="5" h="2" extrusionOk="0">
                    <a:moveTo>
                      <a:pt x="2" y="1"/>
                    </a:moveTo>
                    <a:cubicBezTo>
                      <a:pt x="1" y="1"/>
                      <a:pt x="0" y="2"/>
                      <a:pt x="2" y="2"/>
                    </a:cubicBezTo>
                    <a:cubicBezTo>
                      <a:pt x="2" y="2"/>
                      <a:pt x="3"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63" name="Google Shape;11763;p51"/>
              <p:cNvSpPr/>
              <p:nvPr/>
            </p:nvSpPr>
            <p:spPr>
              <a:xfrm>
                <a:off x="501700" y="1681550"/>
                <a:ext cx="125" cy="150"/>
              </a:xfrm>
              <a:custGeom>
                <a:avLst/>
                <a:gdLst/>
                <a:ahLst/>
                <a:cxnLst/>
                <a:rect l="l" t="t" r="r" b="b"/>
                <a:pathLst>
                  <a:path w="5" h="6" extrusionOk="0">
                    <a:moveTo>
                      <a:pt x="3" y="1"/>
                    </a:moveTo>
                    <a:lnTo>
                      <a:pt x="0" y="5"/>
                    </a:lnTo>
                    <a:lnTo>
                      <a:pt x="5"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64" name="Google Shape;11764;p51"/>
              <p:cNvSpPr/>
              <p:nvPr/>
            </p:nvSpPr>
            <p:spPr>
              <a:xfrm>
                <a:off x="504025" y="1684575"/>
                <a:ext cx="200" cy="300"/>
              </a:xfrm>
              <a:custGeom>
                <a:avLst/>
                <a:gdLst/>
                <a:ahLst/>
                <a:cxnLst/>
                <a:rect l="l" t="t" r="r" b="b"/>
                <a:pathLst>
                  <a:path w="8" h="12" extrusionOk="0">
                    <a:moveTo>
                      <a:pt x="7" y="0"/>
                    </a:moveTo>
                    <a:lnTo>
                      <a:pt x="0" y="7"/>
                    </a:lnTo>
                    <a:cubicBezTo>
                      <a:pt x="0" y="7"/>
                      <a:pt x="2" y="12"/>
                      <a:pt x="5" y="12"/>
                    </a:cubicBezTo>
                    <a:lnTo>
                      <a:pt x="7" y="3"/>
                    </a:lnTo>
                    <a:cubicBezTo>
                      <a:pt x="7" y="3"/>
                      <a:pt x="7"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65" name="Google Shape;11765;p51"/>
              <p:cNvSpPr/>
              <p:nvPr/>
            </p:nvSpPr>
            <p:spPr>
              <a:xfrm>
                <a:off x="504250" y="1684675"/>
                <a:ext cx="250" cy="150"/>
              </a:xfrm>
              <a:custGeom>
                <a:avLst/>
                <a:gdLst/>
                <a:ahLst/>
                <a:cxnLst/>
                <a:rect l="l" t="t" r="r" b="b"/>
                <a:pathLst>
                  <a:path w="10" h="6" extrusionOk="0">
                    <a:moveTo>
                      <a:pt x="5" y="1"/>
                    </a:moveTo>
                    <a:lnTo>
                      <a:pt x="0" y="6"/>
                    </a:lnTo>
                    <a:lnTo>
                      <a:pt x="10" y="6"/>
                    </a:lnTo>
                    <a:cubicBezTo>
                      <a:pt x="7" y="6"/>
                      <a:pt x="7"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66" name="Google Shape;11766;p51"/>
              <p:cNvSpPr/>
              <p:nvPr/>
            </p:nvSpPr>
            <p:spPr>
              <a:xfrm>
                <a:off x="503600" y="1682350"/>
                <a:ext cx="400" cy="675"/>
              </a:xfrm>
              <a:custGeom>
                <a:avLst/>
                <a:gdLst/>
                <a:ahLst/>
                <a:cxnLst/>
                <a:rect l="l" t="t" r="r" b="b"/>
                <a:pathLst>
                  <a:path w="16" h="27" extrusionOk="0">
                    <a:moveTo>
                      <a:pt x="9" y="1"/>
                    </a:moveTo>
                    <a:cubicBezTo>
                      <a:pt x="8" y="1"/>
                      <a:pt x="7" y="1"/>
                      <a:pt x="5" y="1"/>
                    </a:cubicBezTo>
                    <a:cubicBezTo>
                      <a:pt x="3" y="11"/>
                      <a:pt x="3" y="17"/>
                      <a:pt x="1" y="27"/>
                    </a:cubicBezTo>
                    <a:cubicBezTo>
                      <a:pt x="7" y="16"/>
                      <a:pt x="15"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67" name="Google Shape;11767;p51"/>
              <p:cNvSpPr/>
              <p:nvPr/>
            </p:nvSpPr>
            <p:spPr>
              <a:xfrm>
                <a:off x="505125" y="1684675"/>
                <a:ext cx="75" cy="100"/>
              </a:xfrm>
              <a:custGeom>
                <a:avLst/>
                <a:gdLst/>
                <a:ahLst/>
                <a:cxnLst/>
                <a:rect l="l" t="t" r="r" b="b"/>
                <a:pathLst>
                  <a:path w="3" h="4" extrusionOk="0">
                    <a:moveTo>
                      <a:pt x="2" y="1"/>
                    </a:moveTo>
                    <a:lnTo>
                      <a:pt x="0" y="3"/>
                    </a:lnTo>
                    <a:lnTo>
                      <a:pt x="2" y="3"/>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68" name="Google Shape;11768;p51"/>
              <p:cNvSpPr/>
              <p:nvPr/>
            </p:nvSpPr>
            <p:spPr>
              <a:xfrm>
                <a:off x="504475" y="1684750"/>
                <a:ext cx="675" cy="200"/>
              </a:xfrm>
              <a:custGeom>
                <a:avLst/>
                <a:gdLst/>
                <a:ahLst/>
                <a:cxnLst/>
                <a:rect l="l" t="t" r="r" b="b"/>
                <a:pathLst>
                  <a:path w="27" h="8" extrusionOk="0">
                    <a:moveTo>
                      <a:pt x="26" y="0"/>
                    </a:moveTo>
                    <a:cubicBezTo>
                      <a:pt x="17" y="0"/>
                      <a:pt x="10" y="0"/>
                      <a:pt x="1" y="3"/>
                    </a:cubicBezTo>
                    <a:cubicBezTo>
                      <a:pt x="8" y="5"/>
                      <a:pt x="15" y="7"/>
                      <a:pt x="21" y="7"/>
                    </a:cubicBezTo>
                    <a:cubicBezTo>
                      <a:pt x="21" y="5"/>
                      <a:pt x="24" y="3"/>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69" name="Google Shape;11769;p51"/>
              <p:cNvSpPr/>
              <p:nvPr/>
            </p:nvSpPr>
            <p:spPr>
              <a:xfrm>
                <a:off x="496825" y="1681675"/>
                <a:ext cx="4900" cy="3325"/>
              </a:xfrm>
              <a:custGeom>
                <a:avLst/>
                <a:gdLst/>
                <a:ahLst/>
                <a:cxnLst/>
                <a:rect l="l" t="t" r="r" b="b"/>
                <a:pathLst>
                  <a:path w="196" h="133" extrusionOk="0">
                    <a:moveTo>
                      <a:pt x="195" y="0"/>
                    </a:moveTo>
                    <a:cubicBezTo>
                      <a:pt x="184" y="12"/>
                      <a:pt x="169" y="17"/>
                      <a:pt x="153" y="17"/>
                    </a:cubicBezTo>
                    <a:cubicBezTo>
                      <a:pt x="150" y="17"/>
                      <a:pt x="147" y="17"/>
                      <a:pt x="144" y="17"/>
                    </a:cubicBezTo>
                    <a:cubicBezTo>
                      <a:pt x="137" y="33"/>
                      <a:pt x="144" y="77"/>
                      <a:pt x="110" y="82"/>
                    </a:cubicBezTo>
                    <a:cubicBezTo>
                      <a:pt x="79" y="75"/>
                      <a:pt x="105" y="61"/>
                      <a:pt x="107" y="40"/>
                    </a:cubicBezTo>
                    <a:lnTo>
                      <a:pt x="107" y="40"/>
                    </a:lnTo>
                    <a:cubicBezTo>
                      <a:pt x="84" y="72"/>
                      <a:pt x="40" y="56"/>
                      <a:pt x="1" y="100"/>
                    </a:cubicBezTo>
                    <a:lnTo>
                      <a:pt x="31" y="100"/>
                    </a:lnTo>
                    <a:cubicBezTo>
                      <a:pt x="24" y="107"/>
                      <a:pt x="8" y="112"/>
                      <a:pt x="5" y="121"/>
                    </a:cubicBezTo>
                    <a:cubicBezTo>
                      <a:pt x="17" y="111"/>
                      <a:pt x="32" y="105"/>
                      <a:pt x="43" y="105"/>
                    </a:cubicBezTo>
                    <a:cubicBezTo>
                      <a:pt x="56" y="105"/>
                      <a:pt x="64" y="113"/>
                      <a:pt x="56" y="133"/>
                    </a:cubicBezTo>
                    <a:cubicBezTo>
                      <a:pt x="86" y="130"/>
                      <a:pt x="161" y="54"/>
                      <a:pt x="1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70" name="Google Shape;11770;p51"/>
              <p:cNvSpPr/>
              <p:nvPr/>
            </p:nvSpPr>
            <p:spPr>
              <a:xfrm>
                <a:off x="501800" y="1681300"/>
                <a:ext cx="1075" cy="1275"/>
              </a:xfrm>
              <a:custGeom>
                <a:avLst/>
                <a:gdLst/>
                <a:ahLst/>
                <a:cxnLst/>
                <a:rect l="l" t="t" r="r" b="b"/>
                <a:pathLst>
                  <a:path w="43" h="51" extrusionOk="0">
                    <a:moveTo>
                      <a:pt x="35" y="1"/>
                    </a:moveTo>
                    <a:cubicBezTo>
                      <a:pt x="23" y="1"/>
                      <a:pt x="11" y="5"/>
                      <a:pt x="1" y="13"/>
                    </a:cubicBezTo>
                    <a:lnTo>
                      <a:pt x="26" y="46"/>
                    </a:lnTo>
                    <a:lnTo>
                      <a:pt x="22" y="48"/>
                    </a:lnTo>
                    <a:lnTo>
                      <a:pt x="31" y="50"/>
                    </a:lnTo>
                    <a:cubicBezTo>
                      <a:pt x="29" y="34"/>
                      <a:pt x="33" y="15"/>
                      <a:pt x="43" y="2"/>
                    </a:cubicBezTo>
                    <a:cubicBezTo>
                      <a:pt x="40" y="1"/>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71" name="Google Shape;11771;p51"/>
              <p:cNvSpPr/>
              <p:nvPr/>
            </p:nvSpPr>
            <p:spPr>
              <a:xfrm>
                <a:off x="501175" y="1682550"/>
                <a:ext cx="2525" cy="2025"/>
              </a:xfrm>
              <a:custGeom>
                <a:avLst/>
                <a:gdLst/>
                <a:ahLst/>
                <a:cxnLst/>
                <a:rect l="l" t="t" r="r" b="b"/>
                <a:pathLst>
                  <a:path w="101" h="81" extrusionOk="0">
                    <a:moveTo>
                      <a:pt x="58" y="0"/>
                    </a:moveTo>
                    <a:cubicBezTo>
                      <a:pt x="56" y="12"/>
                      <a:pt x="65" y="19"/>
                      <a:pt x="82" y="30"/>
                    </a:cubicBezTo>
                    <a:cubicBezTo>
                      <a:pt x="49" y="47"/>
                      <a:pt x="24" y="42"/>
                      <a:pt x="0" y="74"/>
                    </a:cubicBezTo>
                    <a:cubicBezTo>
                      <a:pt x="6" y="79"/>
                      <a:pt x="11" y="81"/>
                      <a:pt x="16" y="81"/>
                    </a:cubicBezTo>
                    <a:cubicBezTo>
                      <a:pt x="29" y="81"/>
                      <a:pt x="42" y="70"/>
                      <a:pt x="58" y="70"/>
                    </a:cubicBezTo>
                    <a:cubicBezTo>
                      <a:pt x="24" y="47"/>
                      <a:pt x="82" y="67"/>
                      <a:pt x="77" y="33"/>
                    </a:cubicBezTo>
                    <a:lnTo>
                      <a:pt x="77" y="33"/>
                    </a:lnTo>
                    <a:cubicBezTo>
                      <a:pt x="86" y="35"/>
                      <a:pt x="93" y="37"/>
                      <a:pt x="100" y="44"/>
                    </a:cubicBezTo>
                    <a:cubicBezTo>
                      <a:pt x="98" y="36"/>
                      <a:pt x="98" y="28"/>
                      <a:pt x="99" y="20"/>
                    </a:cubicBezTo>
                    <a:lnTo>
                      <a:pt x="99" y="20"/>
                    </a:lnTo>
                    <a:cubicBezTo>
                      <a:pt x="98" y="23"/>
                      <a:pt x="97" y="24"/>
                      <a:pt x="96" y="24"/>
                    </a:cubicBezTo>
                    <a:cubicBezTo>
                      <a:pt x="96" y="24"/>
                      <a:pt x="96" y="24"/>
                      <a:pt x="96" y="23"/>
                    </a:cubicBezTo>
                    <a:cubicBezTo>
                      <a:pt x="91" y="26"/>
                      <a:pt x="86" y="28"/>
                      <a:pt x="84" y="30"/>
                    </a:cubicBezTo>
                    <a:cubicBezTo>
                      <a:pt x="83" y="23"/>
                      <a:pt x="84" y="21"/>
                      <a:pt x="87" y="21"/>
                    </a:cubicBezTo>
                    <a:cubicBezTo>
                      <a:pt x="89" y="21"/>
                      <a:pt x="92" y="22"/>
                      <a:pt x="96" y="23"/>
                    </a:cubicBezTo>
                    <a:lnTo>
                      <a:pt x="99" y="19"/>
                    </a:lnTo>
                    <a:lnTo>
                      <a:pt x="99" y="19"/>
                    </a:lnTo>
                    <a:cubicBezTo>
                      <a:pt x="99" y="20"/>
                      <a:pt x="99" y="20"/>
                      <a:pt x="99" y="20"/>
                    </a:cubicBezTo>
                    <a:lnTo>
                      <a:pt x="99" y="20"/>
                    </a:lnTo>
                    <a:cubicBezTo>
                      <a:pt x="100" y="20"/>
                      <a:pt x="100" y="19"/>
                      <a:pt x="100" y="19"/>
                    </a:cubicBezTo>
                    <a:lnTo>
                      <a:pt x="100" y="19"/>
                    </a:lnTo>
                    <a:lnTo>
                      <a:pt x="99" y="19"/>
                    </a:lnTo>
                    <a:lnTo>
                      <a:pt x="99" y="19"/>
                    </a:lnTo>
                    <a:cubicBezTo>
                      <a:pt x="100" y="19"/>
                      <a:pt x="100" y="19"/>
                      <a:pt x="100" y="19"/>
                    </a:cubicBezTo>
                    <a:lnTo>
                      <a:pt x="100" y="19"/>
                    </a:lnTo>
                    <a:lnTo>
                      <a:pt x="100" y="19"/>
                    </a:lnTo>
                    <a:lnTo>
                      <a:pt x="100" y="16"/>
                    </a:lnTo>
                    <a:cubicBezTo>
                      <a:pt x="100" y="17"/>
                      <a:pt x="100" y="18"/>
                      <a:pt x="100" y="19"/>
                    </a:cubicBezTo>
                    <a:lnTo>
                      <a:pt x="100" y="19"/>
                    </a:lnTo>
                    <a:lnTo>
                      <a:pt x="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72" name="Google Shape;11772;p51"/>
              <p:cNvSpPr/>
              <p:nvPr/>
            </p:nvSpPr>
            <p:spPr>
              <a:xfrm>
                <a:off x="502450" y="1689500"/>
                <a:ext cx="250" cy="200"/>
              </a:xfrm>
              <a:custGeom>
                <a:avLst/>
                <a:gdLst/>
                <a:ahLst/>
                <a:cxnLst/>
                <a:rect l="l" t="t" r="r" b="b"/>
                <a:pathLst>
                  <a:path w="10" h="8" extrusionOk="0">
                    <a:moveTo>
                      <a:pt x="10" y="0"/>
                    </a:moveTo>
                    <a:lnTo>
                      <a:pt x="10" y="0"/>
                    </a:lnTo>
                    <a:cubicBezTo>
                      <a:pt x="5" y="3"/>
                      <a:pt x="0" y="3"/>
                      <a:pt x="5" y="7"/>
                    </a:cubicBezTo>
                    <a:cubicBezTo>
                      <a:pt x="5" y="5"/>
                      <a:pt x="7" y="3"/>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73" name="Google Shape;11773;p51"/>
              <p:cNvSpPr/>
              <p:nvPr/>
            </p:nvSpPr>
            <p:spPr>
              <a:xfrm>
                <a:off x="502675" y="1687525"/>
                <a:ext cx="1650" cy="2000"/>
              </a:xfrm>
              <a:custGeom>
                <a:avLst/>
                <a:gdLst/>
                <a:ahLst/>
                <a:cxnLst/>
                <a:rect l="l" t="t" r="r" b="b"/>
                <a:pathLst>
                  <a:path w="66" h="80" extrusionOk="0">
                    <a:moveTo>
                      <a:pt x="66" y="1"/>
                    </a:moveTo>
                    <a:lnTo>
                      <a:pt x="66" y="1"/>
                    </a:lnTo>
                    <a:cubicBezTo>
                      <a:pt x="42" y="19"/>
                      <a:pt x="22" y="40"/>
                      <a:pt x="3" y="61"/>
                    </a:cubicBezTo>
                    <a:cubicBezTo>
                      <a:pt x="7" y="61"/>
                      <a:pt x="12" y="60"/>
                      <a:pt x="16" y="60"/>
                    </a:cubicBezTo>
                    <a:cubicBezTo>
                      <a:pt x="20" y="60"/>
                      <a:pt x="24" y="61"/>
                      <a:pt x="24" y="65"/>
                    </a:cubicBezTo>
                    <a:cubicBezTo>
                      <a:pt x="22" y="77"/>
                      <a:pt x="10" y="72"/>
                      <a:pt x="1" y="79"/>
                    </a:cubicBezTo>
                    <a:cubicBezTo>
                      <a:pt x="3" y="79"/>
                      <a:pt x="5" y="79"/>
                      <a:pt x="7" y="79"/>
                    </a:cubicBezTo>
                    <a:cubicBezTo>
                      <a:pt x="19" y="79"/>
                      <a:pt x="34" y="78"/>
                      <a:pt x="38" y="59"/>
                    </a:cubicBezTo>
                    <a:lnTo>
                      <a:pt x="33" y="59"/>
                    </a:lnTo>
                    <a:cubicBezTo>
                      <a:pt x="38" y="38"/>
                      <a:pt x="49" y="17"/>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74" name="Google Shape;11774;p51"/>
              <p:cNvSpPr/>
              <p:nvPr/>
            </p:nvSpPr>
            <p:spPr>
              <a:xfrm>
                <a:off x="501650" y="1685950"/>
                <a:ext cx="1225" cy="800"/>
              </a:xfrm>
              <a:custGeom>
                <a:avLst/>
                <a:gdLst/>
                <a:ahLst/>
                <a:cxnLst/>
                <a:rect l="l" t="t" r="r" b="b"/>
                <a:pathLst>
                  <a:path w="49" h="32" extrusionOk="0">
                    <a:moveTo>
                      <a:pt x="14" y="1"/>
                    </a:moveTo>
                    <a:lnTo>
                      <a:pt x="0" y="31"/>
                    </a:lnTo>
                    <a:lnTo>
                      <a:pt x="0" y="31"/>
                    </a:lnTo>
                    <a:lnTo>
                      <a:pt x="14" y="20"/>
                    </a:lnTo>
                    <a:cubicBezTo>
                      <a:pt x="16" y="26"/>
                      <a:pt x="20" y="28"/>
                      <a:pt x="24" y="28"/>
                    </a:cubicBezTo>
                    <a:cubicBezTo>
                      <a:pt x="31" y="28"/>
                      <a:pt x="41" y="19"/>
                      <a:pt x="49" y="15"/>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75" name="Google Shape;11775;p51"/>
              <p:cNvSpPr/>
              <p:nvPr/>
            </p:nvSpPr>
            <p:spPr>
              <a:xfrm>
                <a:off x="501475" y="1680700"/>
                <a:ext cx="1400" cy="525"/>
              </a:xfrm>
              <a:custGeom>
                <a:avLst/>
                <a:gdLst/>
                <a:ahLst/>
                <a:cxnLst/>
                <a:rect l="l" t="t" r="r" b="b"/>
                <a:pathLst>
                  <a:path w="56" h="21" extrusionOk="0">
                    <a:moveTo>
                      <a:pt x="56" y="0"/>
                    </a:moveTo>
                    <a:lnTo>
                      <a:pt x="0" y="19"/>
                    </a:lnTo>
                    <a:lnTo>
                      <a:pt x="23" y="21"/>
                    </a:lnTo>
                    <a:lnTo>
                      <a:pt x="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76" name="Google Shape;11776;p51"/>
              <p:cNvSpPr/>
              <p:nvPr/>
            </p:nvSpPr>
            <p:spPr>
              <a:xfrm>
                <a:off x="501175" y="1680000"/>
                <a:ext cx="650" cy="475"/>
              </a:xfrm>
              <a:custGeom>
                <a:avLst/>
                <a:gdLst/>
                <a:ahLst/>
                <a:cxnLst/>
                <a:rect l="l" t="t" r="r" b="b"/>
                <a:pathLst>
                  <a:path w="26" h="19" extrusionOk="0">
                    <a:moveTo>
                      <a:pt x="26" y="0"/>
                    </a:moveTo>
                    <a:lnTo>
                      <a:pt x="3" y="5"/>
                    </a:lnTo>
                    <a:lnTo>
                      <a:pt x="0" y="19"/>
                    </a:ln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77" name="Google Shape;11777;p51"/>
              <p:cNvSpPr/>
              <p:nvPr/>
            </p:nvSpPr>
            <p:spPr>
              <a:xfrm>
                <a:off x="468325" y="1639100"/>
                <a:ext cx="350" cy="225"/>
              </a:xfrm>
              <a:custGeom>
                <a:avLst/>
                <a:gdLst/>
                <a:ahLst/>
                <a:cxnLst/>
                <a:rect l="l" t="t" r="r" b="b"/>
                <a:pathLst>
                  <a:path w="14" h="9" extrusionOk="0">
                    <a:moveTo>
                      <a:pt x="2" y="1"/>
                    </a:moveTo>
                    <a:cubicBezTo>
                      <a:pt x="1" y="1"/>
                      <a:pt x="1" y="1"/>
                      <a:pt x="0" y="2"/>
                    </a:cubicBezTo>
                    <a:lnTo>
                      <a:pt x="14" y="9"/>
                    </a:lnTo>
                    <a:cubicBezTo>
                      <a:pt x="9" y="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78" name="Google Shape;11778;p51"/>
              <p:cNvSpPr/>
              <p:nvPr/>
            </p:nvSpPr>
            <p:spPr>
              <a:xfrm>
                <a:off x="482275" y="1664300"/>
                <a:ext cx="1150" cy="1175"/>
              </a:xfrm>
              <a:custGeom>
                <a:avLst/>
                <a:gdLst/>
                <a:ahLst/>
                <a:cxnLst/>
                <a:rect l="l" t="t" r="r" b="b"/>
                <a:pathLst>
                  <a:path w="46" h="47" extrusionOk="0">
                    <a:moveTo>
                      <a:pt x="40" y="1"/>
                    </a:moveTo>
                    <a:cubicBezTo>
                      <a:pt x="39" y="1"/>
                      <a:pt x="35" y="2"/>
                      <a:pt x="29" y="7"/>
                    </a:cubicBezTo>
                    <a:lnTo>
                      <a:pt x="1" y="30"/>
                    </a:lnTo>
                    <a:cubicBezTo>
                      <a:pt x="10" y="32"/>
                      <a:pt x="12" y="39"/>
                      <a:pt x="8" y="46"/>
                    </a:cubicBezTo>
                    <a:cubicBezTo>
                      <a:pt x="22" y="26"/>
                      <a:pt x="4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79" name="Google Shape;11779;p51"/>
              <p:cNvSpPr/>
              <p:nvPr/>
            </p:nvSpPr>
            <p:spPr>
              <a:xfrm>
                <a:off x="471100" y="1653675"/>
                <a:ext cx="900" cy="250"/>
              </a:xfrm>
              <a:custGeom>
                <a:avLst/>
                <a:gdLst/>
                <a:ahLst/>
                <a:cxnLst/>
                <a:rect l="l" t="t" r="r" b="b"/>
                <a:pathLst>
                  <a:path w="36" h="10" extrusionOk="0">
                    <a:moveTo>
                      <a:pt x="10" y="1"/>
                    </a:moveTo>
                    <a:cubicBezTo>
                      <a:pt x="7" y="1"/>
                      <a:pt x="3" y="3"/>
                      <a:pt x="0" y="5"/>
                    </a:cubicBezTo>
                    <a:lnTo>
                      <a:pt x="35" y="10"/>
                    </a:lnTo>
                    <a:cubicBezTo>
                      <a:pt x="28" y="5"/>
                      <a:pt x="19"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80" name="Google Shape;11780;p51"/>
              <p:cNvSpPr/>
              <p:nvPr/>
            </p:nvSpPr>
            <p:spPr>
              <a:xfrm>
                <a:off x="472775" y="1627725"/>
                <a:ext cx="900" cy="775"/>
              </a:xfrm>
              <a:custGeom>
                <a:avLst/>
                <a:gdLst/>
                <a:ahLst/>
                <a:cxnLst/>
                <a:rect l="l" t="t" r="r" b="b"/>
                <a:pathLst>
                  <a:path w="36" h="31" extrusionOk="0">
                    <a:moveTo>
                      <a:pt x="14" y="0"/>
                    </a:moveTo>
                    <a:cubicBezTo>
                      <a:pt x="1" y="14"/>
                      <a:pt x="21" y="19"/>
                      <a:pt x="35" y="30"/>
                    </a:cubicBez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81" name="Google Shape;11781;p51"/>
              <p:cNvSpPr/>
              <p:nvPr/>
            </p:nvSpPr>
            <p:spPr>
              <a:xfrm>
                <a:off x="491450" y="1672875"/>
                <a:ext cx="475" cy="1075"/>
              </a:xfrm>
              <a:custGeom>
                <a:avLst/>
                <a:gdLst/>
                <a:ahLst/>
                <a:cxnLst/>
                <a:rect l="l" t="t" r="r" b="b"/>
                <a:pathLst>
                  <a:path w="19" h="43" extrusionOk="0">
                    <a:moveTo>
                      <a:pt x="2" y="0"/>
                    </a:moveTo>
                    <a:cubicBezTo>
                      <a:pt x="4" y="19"/>
                      <a:pt x="0" y="43"/>
                      <a:pt x="8" y="43"/>
                    </a:cubicBezTo>
                    <a:cubicBezTo>
                      <a:pt x="10" y="43"/>
                      <a:pt x="14" y="40"/>
                      <a:pt x="19" y="35"/>
                    </a:cubicBezTo>
                    <a:cubicBezTo>
                      <a:pt x="16" y="23"/>
                      <a:pt x="12" y="9"/>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82" name="Google Shape;11782;p51"/>
              <p:cNvSpPr/>
              <p:nvPr/>
            </p:nvSpPr>
            <p:spPr>
              <a:xfrm>
                <a:off x="477350" y="1641275"/>
                <a:ext cx="500" cy="375"/>
              </a:xfrm>
              <a:custGeom>
                <a:avLst/>
                <a:gdLst/>
                <a:ahLst/>
                <a:cxnLst/>
                <a:rect l="l" t="t" r="r" b="b"/>
                <a:pathLst>
                  <a:path w="20" h="15" extrusionOk="0">
                    <a:moveTo>
                      <a:pt x="1" y="1"/>
                    </a:moveTo>
                    <a:lnTo>
                      <a:pt x="1" y="1"/>
                    </a:lnTo>
                    <a:cubicBezTo>
                      <a:pt x="5" y="8"/>
                      <a:pt x="12" y="12"/>
                      <a:pt x="19" y="15"/>
                    </a:cubicBezTo>
                    <a:cubicBezTo>
                      <a:pt x="15" y="8"/>
                      <a:pt x="10" y="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83" name="Google Shape;11783;p51"/>
              <p:cNvSpPr/>
              <p:nvPr/>
            </p:nvSpPr>
            <p:spPr>
              <a:xfrm>
                <a:off x="490925" y="1672350"/>
                <a:ext cx="600" cy="550"/>
              </a:xfrm>
              <a:custGeom>
                <a:avLst/>
                <a:gdLst/>
                <a:ahLst/>
                <a:cxnLst/>
                <a:rect l="l" t="t" r="r" b="b"/>
                <a:pathLst>
                  <a:path w="24" h="22" extrusionOk="0">
                    <a:moveTo>
                      <a:pt x="15" y="1"/>
                    </a:moveTo>
                    <a:cubicBezTo>
                      <a:pt x="11" y="1"/>
                      <a:pt x="7" y="3"/>
                      <a:pt x="0" y="7"/>
                    </a:cubicBezTo>
                    <a:lnTo>
                      <a:pt x="0" y="16"/>
                    </a:lnTo>
                    <a:cubicBezTo>
                      <a:pt x="4" y="16"/>
                      <a:pt x="7" y="16"/>
                      <a:pt x="10" y="16"/>
                    </a:cubicBezTo>
                    <a:cubicBezTo>
                      <a:pt x="15" y="16"/>
                      <a:pt x="19" y="17"/>
                      <a:pt x="23" y="21"/>
                    </a:cubicBezTo>
                    <a:cubicBezTo>
                      <a:pt x="23" y="10"/>
                      <a:pt x="22"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84" name="Google Shape;11784;p51"/>
              <p:cNvSpPr/>
              <p:nvPr/>
            </p:nvSpPr>
            <p:spPr>
              <a:xfrm>
                <a:off x="499100" y="1608325"/>
                <a:ext cx="175" cy="50"/>
              </a:xfrm>
              <a:custGeom>
                <a:avLst/>
                <a:gdLst/>
                <a:ahLst/>
                <a:cxnLst/>
                <a:rect l="l" t="t" r="r" b="b"/>
                <a:pathLst>
                  <a:path w="7" h="2" extrusionOk="0">
                    <a:moveTo>
                      <a:pt x="4" y="1"/>
                    </a:moveTo>
                    <a:cubicBezTo>
                      <a:pt x="2" y="1"/>
                      <a:pt x="2" y="2"/>
                      <a:pt x="0" y="2"/>
                    </a:cubicBezTo>
                    <a:lnTo>
                      <a:pt x="7" y="2"/>
                    </a:lnTo>
                    <a:cubicBezTo>
                      <a:pt x="5" y="1"/>
                      <a:pt x="4" y="1"/>
                      <a:pt x="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85" name="Google Shape;11785;p51"/>
              <p:cNvSpPr/>
              <p:nvPr/>
            </p:nvSpPr>
            <p:spPr>
              <a:xfrm>
                <a:off x="511850" y="1605175"/>
                <a:ext cx="125" cy="375"/>
              </a:xfrm>
              <a:custGeom>
                <a:avLst/>
                <a:gdLst/>
                <a:ahLst/>
                <a:cxnLst/>
                <a:rect l="l" t="t" r="r" b="b"/>
                <a:pathLst>
                  <a:path w="5" h="15" extrusionOk="0">
                    <a:moveTo>
                      <a:pt x="5" y="0"/>
                    </a:moveTo>
                    <a:cubicBezTo>
                      <a:pt x="5" y="5"/>
                      <a:pt x="2" y="10"/>
                      <a:pt x="0" y="14"/>
                    </a:cubicBezTo>
                    <a:cubicBezTo>
                      <a:pt x="2" y="14"/>
                      <a:pt x="5" y="1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86" name="Google Shape;11786;p51"/>
              <p:cNvSpPr/>
              <p:nvPr/>
            </p:nvSpPr>
            <p:spPr>
              <a:xfrm>
                <a:off x="498050" y="1677200"/>
                <a:ext cx="150" cy="75"/>
              </a:xfrm>
              <a:custGeom>
                <a:avLst/>
                <a:gdLst/>
                <a:ahLst/>
                <a:cxnLst/>
                <a:rect l="l" t="t" r="r" b="b"/>
                <a:pathLst>
                  <a:path w="6" h="3" extrusionOk="0">
                    <a:moveTo>
                      <a:pt x="2" y="0"/>
                    </a:moveTo>
                    <a:cubicBezTo>
                      <a:pt x="1" y="0"/>
                      <a:pt x="1" y="1"/>
                      <a:pt x="0" y="1"/>
                    </a:cubicBezTo>
                    <a:cubicBezTo>
                      <a:pt x="3" y="2"/>
                      <a:pt x="4" y="3"/>
                      <a:pt x="5" y="3"/>
                    </a:cubicBezTo>
                    <a:cubicBezTo>
                      <a:pt x="6" y="3"/>
                      <a:pt x="3"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87" name="Google Shape;11787;p51"/>
              <p:cNvSpPr/>
              <p:nvPr/>
            </p:nvSpPr>
            <p:spPr>
              <a:xfrm>
                <a:off x="496125" y="1680450"/>
                <a:ext cx="375" cy="250"/>
              </a:xfrm>
              <a:custGeom>
                <a:avLst/>
                <a:gdLst/>
                <a:ahLst/>
                <a:cxnLst/>
                <a:rect l="l" t="t" r="r" b="b"/>
                <a:pathLst>
                  <a:path w="15" h="10" extrusionOk="0">
                    <a:moveTo>
                      <a:pt x="15" y="1"/>
                    </a:moveTo>
                    <a:cubicBezTo>
                      <a:pt x="10" y="3"/>
                      <a:pt x="5" y="5"/>
                      <a:pt x="1" y="10"/>
                    </a:cubicBezTo>
                    <a:cubicBezTo>
                      <a:pt x="5" y="5"/>
                      <a:pt x="10" y="3"/>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88" name="Google Shape;11788;p51"/>
              <p:cNvSpPr/>
              <p:nvPr/>
            </p:nvSpPr>
            <p:spPr>
              <a:xfrm>
                <a:off x="485875" y="1675825"/>
                <a:ext cx="75" cy="125"/>
              </a:xfrm>
              <a:custGeom>
                <a:avLst/>
                <a:gdLst/>
                <a:ahLst/>
                <a:cxnLst/>
                <a:rect l="l" t="t" r="r" b="b"/>
                <a:pathLst>
                  <a:path w="3" h="5" extrusionOk="0">
                    <a:moveTo>
                      <a:pt x="3" y="0"/>
                    </a:moveTo>
                    <a:lnTo>
                      <a:pt x="3" y="0"/>
                    </a:lnTo>
                    <a:cubicBezTo>
                      <a:pt x="0" y="5"/>
                      <a:pt x="0"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89" name="Google Shape;11789;p51"/>
              <p:cNvSpPr/>
              <p:nvPr/>
            </p:nvSpPr>
            <p:spPr>
              <a:xfrm>
                <a:off x="498275" y="1677375"/>
                <a:ext cx="325" cy="200"/>
              </a:xfrm>
              <a:custGeom>
                <a:avLst/>
                <a:gdLst/>
                <a:ahLst/>
                <a:cxnLst/>
                <a:rect l="l" t="t" r="r" b="b"/>
                <a:pathLst>
                  <a:path w="13" h="8" extrusionOk="0">
                    <a:moveTo>
                      <a:pt x="1" y="1"/>
                    </a:moveTo>
                    <a:cubicBezTo>
                      <a:pt x="3" y="3"/>
                      <a:pt x="5" y="6"/>
                      <a:pt x="5" y="8"/>
                    </a:cubicBezTo>
                    <a:cubicBezTo>
                      <a:pt x="10" y="6"/>
                      <a:pt x="1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90" name="Google Shape;11790;p51"/>
              <p:cNvSpPr/>
              <p:nvPr/>
            </p:nvSpPr>
            <p:spPr>
              <a:xfrm>
                <a:off x="497750" y="1677025"/>
                <a:ext cx="325" cy="325"/>
              </a:xfrm>
              <a:custGeom>
                <a:avLst/>
                <a:gdLst/>
                <a:ahLst/>
                <a:cxnLst/>
                <a:rect l="l" t="t" r="r" b="b"/>
                <a:pathLst>
                  <a:path w="13" h="13" extrusionOk="0">
                    <a:moveTo>
                      <a:pt x="1" y="1"/>
                    </a:moveTo>
                    <a:lnTo>
                      <a:pt x="2" y="2"/>
                    </a:lnTo>
                    <a:lnTo>
                      <a:pt x="2" y="2"/>
                    </a:lnTo>
                    <a:cubicBezTo>
                      <a:pt x="2" y="2"/>
                      <a:pt x="1" y="1"/>
                      <a:pt x="1" y="1"/>
                    </a:cubicBezTo>
                    <a:close/>
                    <a:moveTo>
                      <a:pt x="2" y="2"/>
                    </a:moveTo>
                    <a:cubicBezTo>
                      <a:pt x="6" y="4"/>
                      <a:pt x="8" y="9"/>
                      <a:pt x="10" y="13"/>
                    </a:cubicBezTo>
                    <a:cubicBezTo>
                      <a:pt x="10" y="10"/>
                      <a:pt x="10" y="8"/>
                      <a:pt x="12" y="8"/>
                    </a:cubicBezTo>
                    <a:lnTo>
                      <a:pt x="2" y="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91" name="Google Shape;11791;p51"/>
              <p:cNvSpPr/>
              <p:nvPr/>
            </p:nvSpPr>
            <p:spPr>
              <a:xfrm>
                <a:off x="488600" y="1619950"/>
                <a:ext cx="150" cy="325"/>
              </a:xfrm>
              <a:custGeom>
                <a:avLst/>
                <a:gdLst/>
                <a:ahLst/>
                <a:cxnLst/>
                <a:rect l="l" t="t" r="r" b="b"/>
                <a:pathLst>
                  <a:path w="6" h="13" extrusionOk="0">
                    <a:moveTo>
                      <a:pt x="3" y="1"/>
                    </a:moveTo>
                    <a:cubicBezTo>
                      <a:pt x="2" y="1"/>
                      <a:pt x="2" y="4"/>
                      <a:pt x="0" y="10"/>
                    </a:cubicBezTo>
                    <a:lnTo>
                      <a:pt x="5" y="12"/>
                    </a:lnTo>
                    <a:cubicBezTo>
                      <a:pt x="4" y="4"/>
                      <a:pt x="3"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92" name="Google Shape;11792;p51"/>
              <p:cNvSpPr/>
              <p:nvPr/>
            </p:nvSpPr>
            <p:spPr>
              <a:xfrm>
                <a:off x="471450" y="1665800"/>
                <a:ext cx="75" cy="75"/>
              </a:xfrm>
              <a:custGeom>
                <a:avLst/>
                <a:gdLst/>
                <a:ahLst/>
                <a:cxnLst/>
                <a:rect l="l" t="t" r="r" b="b"/>
                <a:pathLst>
                  <a:path w="3" h="3" extrusionOk="0">
                    <a:moveTo>
                      <a:pt x="3" y="0"/>
                    </a:moveTo>
                    <a:lnTo>
                      <a:pt x="0" y="3"/>
                    </a:lnTo>
                    <a:lnTo>
                      <a:pt x="3" y="3"/>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93" name="Google Shape;11793;p51"/>
              <p:cNvSpPr/>
              <p:nvPr/>
            </p:nvSpPr>
            <p:spPr>
              <a:xfrm>
                <a:off x="470400" y="1664400"/>
                <a:ext cx="3325" cy="1425"/>
              </a:xfrm>
              <a:custGeom>
                <a:avLst/>
                <a:gdLst/>
                <a:ahLst/>
                <a:cxnLst/>
                <a:rect l="l" t="t" r="r" b="b"/>
                <a:pathLst>
                  <a:path w="133" h="57" extrusionOk="0">
                    <a:moveTo>
                      <a:pt x="133" y="1"/>
                    </a:moveTo>
                    <a:lnTo>
                      <a:pt x="0" y="40"/>
                    </a:lnTo>
                    <a:cubicBezTo>
                      <a:pt x="12" y="38"/>
                      <a:pt x="20" y="38"/>
                      <a:pt x="27" y="38"/>
                    </a:cubicBezTo>
                    <a:cubicBezTo>
                      <a:pt x="48" y="38"/>
                      <a:pt x="46" y="46"/>
                      <a:pt x="45" y="56"/>
                    </a:cubicBezTo>
                    <a:lnTo>
                      <a:pt x="1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94" name="Google Shape;11794;p51"/>
              <p:cNvSpPr/>
              <p:nvPr/>
            </p:nvSpPr>
            <p:spPr>
              <a:xfrm>
                <a:off x="495500" y="1676575"/>
                <a:ext cx="600" cy="450"/>
              </a:xfrm>
              <a:custGeom>
                <a:avLst/>
                <a:gdLst/>
                <a:ahLst/>
                <a:cxnLst/>
                <a:rect l="l" t="t" r="r" b="b"/>
                <a:pathLst>
                  <a:path w="24" h="18" extrusionOk="0">
                    <a:moveTo>
                      <a:pt x="5" y="0"/>
                    </a:moveTo>
                    <a:lnTo>
                      <a:pt x="5" y="0"/>
                    </a:lnTo>
                    <a:cubicBezTo>
                      <a:pt x="1" y="11"/>
                      <a:pt x="0" y="17"/>
                      <a:pt x="8" y="17"/>
                    </a:cubicBezTo>
                    <a:cubicBezTo>
                      <a:pt x="9" y="17"/>
                      <a:pt x="10" y="17"/>
                      <a:pt x="12" y="17"/>
                    </a:cubicBezTo>
                    <a:cubicBezTo>
                      <a:pt x="19" y="14"/>
                      <a:pt x="21" y="12"/>
                      <a:pt x="23" y="5"/>
                    </a:cubicBezTo>
                    <a:lnTo>
                      <a:pt x="23" y="5"/>
                    </a:lnTo>
                    <a:cubicBezTo>
                      <a:pt x="21" y="7"/>
                      <a:pt x="19" y="8"/>
                      <a:pt x="16" y="8"/>
                    </a:cubicBezTo>
                    <a:cubicBezTo>
                      <a:pt x="12" y="8"/>
                      <a:pt x="8"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95" name="Google Shape;11795;p51"/>
              <p:cNvSpPr/>
              <p:nvPr/>
            </p:nvSpPr>
            <p:spPr>
              <a:xfrm>
                <a:off x="464600" y="1601300"/>
                <a:ext cx="48300" cy="80400"/>
              </a:xfrm>
              <a:custGeom>
                <a:avLst/>
                <a:gdLst/>
                <a:ahLst/>
                <a:cxnLst/>
                <a:rect l="l" t="t" r="r" b="b"/>
                <a:pathLst>
                  <a:path w="1932" h="3216" extrusionOk="0">
                    <a:moveTo>
                      <a:pt x="1352" y="319"/>
                    </a:moveTo>
                    <a:lnTo>
                      <a:pt x="1350" y="320"/>
                    </a:lnTo>
                    <a:cubicBezTo>
                      <a:pt x="1350" y="320"/>
                      <a:pt x="1350" y="320"/>
                      <a:pt x="1351" y="320"/>
                    </a:cubicBezTo>
                    <a:cubicBezTo>
                      <a:pt x="1351" y="320"/>
                      <a:pt x="1352" y="320"/>
                      <a:pt x="1352" y="319"/>
                    </a:cubicBezTo>
                    <a:close/>
                    <a:moveTo>
                      <a:pt x="1493" y="711"/>
                    </a:moveTo>
                    <a:cubicBezTo>
                      <a:pt x="1494" y="712"/>
                      <a:pt x="1496" y="713"/>
                      <a:pt x="1498" y="714"/>
                    </a:cubicBezTo>
                    <a:cubicBezTo>
                      <a:pt x="1496" y="713"/>
                      <a:pt x="1495" y="712"/>
                      <a:pt x="1493" y="711"/>
                    </a:cubicBezTo>
                    <a:close/>
                    <a:moveTo>
                      <a:pt x="709" y="765"/>
                    </a:moveTo>
                    <a:cubicBezTo>
                      <a:pt x="709" y="766"/>
                      <a:pt x="708" y="767"/>
                      <a:pt x="708" y="767"/>
                    </a:cubicBezTo>
                    <a:cubicBezTo>
                      <a:pt x="708" y="767"/>
                      <a:pt x="709" y="766"/>
                      <a:pt x="709" y="765"/>
                    </a:cubicBezTo>
                    <a:close/>
                    <a:moveTo>
                      <a:pt x="1177" y="921"/>
                    </a:moveTo>
                    <a:lnTo>
                      <a:pt x="1177" y="921"/>
                    </a:lnTo>
                    <a:cubicBezTo>
                      <a:pt x="1176" y="921"/>
                      <a:pt x="1176" y="922"/>
                      <a:pt x="1176" y="923"/>
                    </a:cubicBezTo>
                    <a:lnTo>
                      <a:pt x="1180" y="924"/>
                    </a:lnTo>
                    <a:lnTo>
                      <a:pt x="1180" y="924"/>
                    </a:lnTo>
                    <a:cubicBezTo>
                      <a:pt x="1179" y="923"/>
                      <a:pt x="1178" y="922"/>
                      <a:pt x="1177" y="921"/>
                    </a:cubicBezTo>
                    <a:close/>
                    <a:moveTo>
                      <a:pt x="460" y="960"/>
                    </a:moveTo>
                    <a:lnTo>
                      <a:pt x="460" y="960"/>
                    </a:lnTo>
                    <a:cubicBezTo>
                      <a:pt x="460" y="960"/>
                      <a:pt x="460" y="961"/>
                      <a:pt x="460" y="961"/>
                    </a:cubicBezTo>
                    <a:lnTo>
                      <a:pt x="460" y="961"/>
                    </a:lnTo>
                    <a:lnTo>
                      <a:pt x="460" y="960"/>
                    </a:lnTo>
                    <a:close/>
                    <a:moveTo>
                      <a:pt x="181" y="1477"/>
                    </a:moveTo>
                    <a:lnTo>
                      <a:pt x="181" y="1477"/>
                    </a:lnTo>
                    <a:cubicBezTo>
                      <a:pt x="180" y="1478"/>
                      <a:pt x="180" y="1480"/>
                      <a:pt x="180" y="1482"/>
                    </a:cubicBezTo>
                    <a:lnTo>
                      <a:pt x="180" y="1482"/>
                    </a:lnTo>
                    <a:lnTo>
                      <a:pt x="181" y="1477"/>
                    </a:lnTo>
                    <a:close/>
                    <a:moveTo>
                      <a:pt x="120" y="1601"/>
                    </a:moveTo>
                    <a:lnTo>
                      <a:pt x="120" y="1601"/>
                    </a:lnTo>
                    <a:cubicBezTo>
                      <a:pt x="118" y="1601"/>
                      <a:pt x="117" y="1602"/>
                      <a:pt x="117" y="1603"/>
                    </a:cubicBezTo>
                    <a:lnTo>
                      <a:pt x="117" y="1603"/>
                    </a:lnTo>
                    <a:cubicBezTo>
                      <a:pt x="118" y="1602"/>
                      <a:pt x="119" y="1601"/>
                      <a:pt x="120" y="1601"/>
                    </a:cubicBezTo>
                    <a:close/>
                    <a:moveTo>
                      <a:pt x="90" y="1581"/>
                    </a:moveTo>
                    <a:cubicBezTo>
                      <a:pt x="30" y="1581"/>
                      <a:pt x="45" y="1605"/>
                      <a:pt x="1" y="1623"/>
                    </a:cubicBezTo>
                    <a:cubicBezTo>
                      <a:pt x="12" y="1621"/>
                      <a:pt x="51" y="1610"/>
                      <a:pt x="85" y="1610"/>
                    </a:cubicBezTo>
                    <a:cubicBezTo>
                      <a:pt x="101" y="1610"/>
                      <a:pt x="116" y="1613"/>
                      <a:pt x="125" y="1621"/>
                    </a:cubicBezTo>
                    <a:lnTo>
                      <a:pt x="125" y="1621"/>
                    </a:lnTo>
                    <a:cubicBezTo>
                      <a:pt x="120" y="1615"/>
                      <a:pt x="114" y="1607"/>
                      <a:pt x="117" y="1603"/>
                    </a:cubicBezTo>
                    <a:lnTo>
                      <a:pt x="117" y="1603"/>
                    </a:lnTo>
                    <a:cubicBezTo>
                      <a:pt x="113" y="1605"/>
                      <a:pt x="110" y="1607"/>
                      <a:pt x="105" y="1609"/>
                    </a:cubicBezTo>
                    <a:lnTo>
                      <a:pt x="98" y="1581"/>
                    </a:lnTo>
                    <a:cubicBezTo>
                      <a:pt x="95" y="1581"/>
                      <a:pt x="92" y="1581"/>
                      <a:pt x="90" y="1581"/>
                    </a:cubicBezTo>
                    <a:close/>
                    <a:moveTo>
                      <a:pt x="125" y="1621"/>
                    </a:moveTo>
                    <a:cubicBezTo>
                      <a:pt x="127" y="1623"/>
                      <a:pt x="129" y="1626"/>
                      <a:pt x="130" y="1627"/>
                    </a:cubicBezTo>
                    <a:cubicBezTo>
                      <a:pt x="129" y="1625"/>
                      <a:pt x="127" y="1623"/>
                      <a:pt x="125" y="1621"/>
                    </a:cubicBezTo>
                    <a:close/>
                    <a:moveTo>
                      <a:pt x="205" y="2130"/>
                    </a:moveTo>
                    <a:lnTo>
                      <a:pt x="205" y="2130"/>
                    </a:lnTo>
                    <a:cubicBezTo>
                      <a:pt x="209" y="2135"/>
                      <a:pt x="209" y="2142"/>
                      <a:pt x="200" y="2154"/>
                    </a:cubicBezTo>
                    <a:lnTo>
                      <a:pt x="200" y="2151"/>
                    </a:lnTo>
                    <a:cubicBezTo>
                      <a:pt x="186" y="2149"/>
                      <a:pt x="191" y="2140"/>
                      <a:pt x="205" y="2130"/>
                    </a:cubicBezTo>
                    <a:close/>
                    <a:moveTo>
                      <a:pt x="556" y="2520"/>
                    </a:moveTo>
                    <a:cubicBezTo>
                      <a:pt x="557" y="2520"/>
                      <a:pt x="557" y="2521"/>
                      <a:pt x="559" y="2522"/>
                    </a:cubicBezTo>
                    <a:lnTo>
                      <a:pt x="559" y="2522"/>
                    </a:lnTo>
                    <a:cubicBezTo>
                      <a:pt x="554" y="2523"/>
                      <a:pt x="550" y="2525"/>
                      <a:pt x="545" y="2527"/>
                    </a:cubicBezTo>
                    <a:cubicBezTo>
                      <a:pt x="550" y="2524"/>
                      <a:pt x="553" y="2520"/>
                      <a:pt x="556" y="2520"/>
                    </a:cubicBezTo>
                    <a:close/>
                    <a:moveTo>
                      <a:pt x="717" y="2564"/>
                    </a:moveTo>
                    <a:lnTo>
                      <a:pt x="717" y="2564"/>
                    </a:lnTo>
                    <a:cubicBezTo>
                      <a:pt x="712" y="2571"/>
                      <a:pt x="710" y="2578"/>
                      <a:pt x="708" y="2585"/>
                    </a:cubicBezTo>
                    <a:cubicBezTo>
                      <a:pt x="710" y="2578"/>
                      <a:pt x="715" y="2571"/>
                      <a:pt x="717" y="2564"/>
                    </a:cubicBezTo>
                    <a:close/>
                    <a:moveTo>
                      <a:pt x="320" y="2649"/>
                    </a:moveTo>
                    <a:lnTo>
                      <a:pt x="320" y="2649"/>
                    </a:lnTo>
                    <a:cubicBezTo>
                      <a:pt x="319" y="2650"/>
                      <a:pt x="319" y="2651"/>
                      <a:pt x="318" y="2652"/>
                    </a:cubicBezTo>
                    <a:cubicBezTo>
                      <a:pt x="319" y="2651"/>
                      <a:pt x="320" y="2650"/>
                      <a:pt x="320" y="2649"/>
                    </a:cubicBezTo>
                    <a:close/>
                    <a:moveTo>
                      <a:pt x="328" y="2661"/>
                    </a:moveTo>
                    <a:cubicBezTo>
                      <a:pt x="326" y="2661"/>
                      <a:pt x="325" y="2661"/>
                      <a:pt x="325" y="2661"/>
                    </a:cubicBezTo>
                    <a:cubicBezTo>
                      <a:pt x="326" y="2661"/>
                      <a:pt x="327" y="2661"/>
                      <a:pt x="328" y="2661"/>
                    </a:cubicBezTo>
                    <a:close/>
                    <a:moveTo>
                      <a:pt x="1230" y="2985"/>
                    </a:moveTo>
                    <a:cubicBezTo>
                      <a:pt x="1230" y="2985"/>
                      <a:pt x="1231" y="2991"/>
                      <a:pt x="1234" y="2998"/>
                    </a:cubicBezTo>
                    <a:lnTo>
                      <a:pt x="1232" y="2998"/>
                    </a:lnTo>
                    <a:cubicBezTo>
                      <a:pt x="1231" y="2988"/>
                      <a:pt x="1230" y="2985"/>
                      <a:pt x="1230" y="2985"/>
                    </a:cubicBezTo>
                    <a:close/>
                    <a:moveTo>
                      <a:pt x="1241" y="3011"/>
                    </a:moveTo>
                    <a:lnTo>
                      <a:pt x="1241" y="3011"/>
                    </a:lnTo>
                    <a:cubicBezTo>
                      <a:pt x="1244" y="3016"/>
                      <a:pt x="1248" y="3019"/>
                      <a:pt x="1252" y="3019"/>
                    </a:cubicBezTo>
                    <a:cubicBezTo>
                      <a:pt x="1255" y="3019"/>
                      <a:pt x="1257" y="3018"/>
                      <a:pt x="1259" y="3016"/>
                    </a:cubicBezTo>
                    <a:lnTo>
                      <a:pt x="1259" y="3016"/>
                    </a:lnTo>
                    <a:cubicBezTo>
                      <a:pt x="1257" y="3023"/>
                      <a:pt x="1255" y="3025"/>
                      <a:pt x="1248" y="3028"/>
                    </a:cubicBezTo>
                    <a:cubicBezTo>
                      <a:pt x="1246" y="3028"/>
                      <a:pt x="1245" y="3028"/>
                      <a:pt x="1244" y="3028"/>
                    </a:cubicBezTo>
                    <a:cubicBezTo>
                      <a:pt x="1236" y="3028"/>
                      <a:pt x="1237" y="3022"/>
                      <a:pt x="1241" y="3011"/>
                    </a:cubicBezTo>
                    <a:close/>
                    <a:moveTo>
                      <a:pt x="1677" y="0"/>
                    </a:moveTo>
                    <a:lnTo>
                      <a:pt x="1677" y="0"/>
                    </a:lnTo>
                    <a:cubicBezTo>
                      <a:pt x="1730" y="51"/>
                      <a:pt x="1554" y="7"/>
                      <a:pt x="1630" y="79"/>
                    </a:cubicBezTo>
                    <a:cubicBezTo>
                      <a:pt x="1612" y="79"/>
                      <a:pt x="1610" y="63"/>
                      <a:pt x="1591" y="58"/>
                    </a:cubicBezTo>
                    <a:lnTo>
                      <a:pt x="1591" y="58"/>
                    </a:lnTo>
                    <a:cubicBezTo>
                      <a:pt x="1619" y="81"/>
                      <a:pt x="1621" y="93"/>
                      <a:pt x="1596" y="102"/>
                    </a:cubicBezTo>
                    <a:lnTo>
                      <a:pt x="1589" y="97"/>
                    </a:lnTo>
                    <a:cubicBezTo>
                      <a:pt x="1570" y="148"/>
                      <a:pt x="1528" y="153"/>
                      <a:pt x="1475" y="190"/>
                    </a:cubicBezTo>
                    <a:lnTo>
                      <a:pt x="1512" y="206"/>
                    </a:lnTo>
                    <a:cubicBezTo>
                      <a:pt x="1506" y="211"/>
                      <a:pt x="1501" y="212"/>
                      <a:pt x="1495" y="212"/>
                    </a:cubicBezTo>
                    <a:cubicBezTo>
                      <a:pt x="1489" y="212"/>
                      <a:pt x="1483" y="211"/>
                      <a:pt x="1477" y="211"/>
                    </a:cubicBezTo>
                    <a:cubicBezTo>
                      <a:pt x="1488" y="222"/>
                      <a:pt x="1495" y="226"/>
                      <a:pt x="1499" y="226"/>
                    </a:cubicBezTo>
                    <a:cubicBezTo>
                      <a:pt x="1508" y="226"/>
                      <a:pt x="1511" y="212"/>
                      <a:pt x="1522" y="212"/>
                    </a:cubicBezTo>
                    <a:cubicBezTo>
                      <a:pt x="1528" y="212"/>
                      <a:pt x="1536" y="216"/>
                      <a:pt x="1549" y="227"/>
                    </a:cubicBezTo>
                    <a:cubicBezTo>
                      <a:pt x="1540" y="224"/>
                      <a:pt x="1533" y="223"/>
                      <a:pt x="1526" y="223"/>
                    </a:cubicBezTo>
                    <a:cubicBezTo>
                      <a:pt x="1484" y="223"/>
                      <a:pt x="1483" y="272"/>
                      <a:pt x="1445" y="272"/>
                    </a:cubicBezTo>
                    <a:cubicBezTo>
                      <a:pt x="1436" y="272"/>
                      <a:pt x="1425" y="269"/>
                      <a:pt x="1410" y="262"/>
                    </a:cubicBezTo>
                    <a:lnTo>
                      <a:pt x="1410" y="262"/>
                    </a:lnTo>
                    <a:cubicBezTo>
                      <a:pt x="1399" y="278"/>
                      <a:pt x="1452" y="283"/>
                      <a:pt x="1440" y="299"/>
                    </a:cubicBezTo>
                    <a:lnTo>
                      <a:pt x="1417" y="290"/>
                    </a:lnTo>
                    <a:lnTo>
                      <a:pt x="1440" y="311"/>
                    </a:lnTo>
                    <a:cubicBezTo>
                      <a:pt x="1437" y="312"/>
                      <a:pt x="1434" y="313"/>
                      <a:pt x="1430" y="313"/>
                    </a:cubicBezTo>
                    <a:cubicBezTo>
                      <a:pt x="1415" y="313"/>
                      <a:pt x="1395" y="304"/>
                      <a:pt x="1382" y="294"/>
                    </a:cubicBezTo>
                    <a:cubicBezTo>
                      <a:pt x="1385" y="294"/>
                      <a:pt x="1382" y="283"/>
                      <a:pt x="1382" y="281"/>
                    </a:cubicBezTo>
                    <a:cubicBezTo>
                      <a:pt x="1381" y="280"/>
                      <a:pt x="1379" y="280"/>
                      <a:pt x="1378" y="280"/>
                    </a:cubicBezTo>
                    <a:cubicBezTo>
                      <a:pt x="1352" y="280"/>
                      <a:pt x="1359" y="314"/>
                      <a:pt x="1352" y="319"/>
                    </a:cubicBezTo>
                    <a:lnTo>
                      <a:pt x="1352" y="319"/>
                    </a:lnTo>
                    <a:lnTo>
                      <a:pt x="1373" y="315"/>
                    </a:lnTo>
                    <a:lnTo>
                      <a:pt x="1373" y="315"/>
                    </a:lnTo>
                    <a:cubicBezTo>
                      <a:pt x="1357" y="369"/>
                      <a:pt x="1290" y="396"/>
                      <a:pt x="1290" y="466"/>
                    </a:cubicBezTo>
                    <a:lnTo>
                      <a:pt x="1306" y="475"/>
                    </a:lnTo>
                    <a:cubicBezTo>
                      <a:pt x="1301" y="526"/>
                      <a:pt x="1266" y="485"/>
                      <a:pt x="1246" y="524"/>
                    </a:cubicBezTo>
                    <a:lnTo>
                      <a:pt x="1243" y="519"/>
                    </a:lnTo>
                    <a:lnTo>
                      <a:pt x="1243" y="519"/>
                    </a:lnTo>
                    <a:cubicBezTo>
                      <a:pt x="1250" y="538"/>
                      <a:pt x="1248" y="554"/>
                      <a:pt x="1236" y="559"/>
                    </a:cubicBezTo>
                    <a:cubicBezTo>
                      <a:pt x="1232" y="538"/>
                      <a:pt x="1192" y="543"/>
                      <a:pt x="1188" y="517"/>
                    </a:cubicBezTo>
                    <a:lnTo>
                      <a:pt x="1188" y="517"/>
                    </a:lnTo>
                    <a:cubicBezTo>
                      <a:pt x="1178" y="570"/>
                      <a:pt x="1190" y="549"/>
                      <a:pt x="1213" y="619"/>
                    </a:cubicBezTo>
                    <a:lnTo>
                      <a:pt x="1188" y="600"/>
                    </a:lnTo>
                    <a:lnTo>
                      <a:pt x="1188" y="600"/>
                    </a:lnTo>
                    <a:cubicBezTo>
                      <a:pt x="1197" y="628"/>
                      <a:pt x="1206" y="640"/>
                      <a:pt x="1192" y="658"/>
                    </a:cubicBezTo>
                    <a:cubicBezTo>
                      <a:pt x="1190" y="628"/>
                      <a:pt x="1150" y="633"/>
                      <a:pt x="1146" y="594"/>
                    </a:cubicBezTo>
                    <a:cubicBezTo>
                      <a:pt x="1139" y="591"/>
                      <a:pt x="1132" y="590"/>
                      <a:pt x="1127" y="590"/>
                    </a:cubicBezTo>
                    <a:cubicBezTo>
                      <a:pt x="1090" y="590"/>
                      <a:pt x="1106" y="641"/>
                      <a:pt x="1087" y="641"/>
                    </a:cubicBezTo>
                    <a:cubicBezTo>
                      <a:pt x="1080" y="641"/>
                      <a:pt x="1070" y="636"/>
                      <a:pt x="1053" y="621"/>
                    </a:cubicBezTo>
                    <a:lnTo>
                      <a:pt x="1053" y="621"/>
                    </a:lnTo>
                    <a:cubicBezTo>
                      <a:pt x="1066" y="653"/>
                      <a:pt x="1079" y="662"/>
                      <a:pt x="1090" y="662"/>
                    </a:cubicBezTo>
                    <a:cubicBezTo>
                      <a:pt x="1101" y="662"/>
                      <a:pt x="1110" y="652"/>
                      <a:pt x="1114" y="652"/>
                    </a:cubicBezTo>
                    <a:cubicBezTo>
                      <a:pt x="1115" y="652"/>
                      <a:pt x="1116" y="653"/>
                      <a:pt x="1116" y="656"/>
                    </a:cubicBezTo>
                    <a:cubicBezTo>
                      <a:pt x="1141" y="672"/>
                      <a:pt x="1139" y="716"/>
                      <a:pt x="1120" y="719"/>
                    </a:cubicBezTo>
                    <a:cubicBezTo>
                      <a:pt x="1120" y="719"/>
                      <a:pt x="1119" y="719"/>
                      <a:pt x="1118" y="719"/>
                    </a:cubicBezTo>
                    <a:cubicBezTo>
                      <a:pt x="1102" y="719"/>
                      <a:pt x="1047" y="664"/>
                      <a:pt x="1016" y="664"/>
                    </a:cubicBezTo>
                    <a:cubicBezTo>
                      <a:pt x="1012" y="664"/>
                      <a:pt x="1008" y="665"/>
                      <a:pt x="1005" y="667"/>
                    </a:cubicBezTo>
                    <a:lnTo>
                      <a:pt x="1005" y="667"/>
                    </a:lnTo>
                    <a:cubicBezTo>
                      <a:pt x="1006" y="665"/>
                      <a:pt x="1005" y="661"/>
                      <a:pt x="1007" y="661"/>
                    </a:cubicBezTo>
                    <a:cubicBezTo>
                      <a:pt x="1004" y="659"/>
                      <a:pt x="1002" y="659"/>
                      <a:pt x="1000" y="659"/>
                    </a:cubicBezTo>
                    <a:cubicBezTo>
                      <a:pt x="989" y="659"/>
                      <a:pt x="993" y="682"/>
                      <a:pt x="979" y="682"/>
                    </a:cubicBezTo>
                    <a:cubicBezTo>
                      <a:pt x="976" y="682"/>
                      <a:pt x="971" y="681"/>
                      <a:pt x="965" y="677"/>
                    </a:cubicBezTo>
                    <a:lnTo>
                      <a:pt x="965" y="677"/>
                    </a:lnTo>
                    <a:cubicBezTo>
                      <a:pt x="984" y="726"/>
                      <a:pt x="944" y="686"/>
                      <a:pt x="977" y="742"/>
                    </a:cubicBezTo>
                    <a:lnTo>
                      <a:pt x="1000" y="714"/>
                    </a:lnTo>
                    <a:lnTo>
                      <a:pt x="1000" y="714"/>
                    </a:lnTo>
                    <a:cubicBezTo>
                      <a:pt x="993" y="735"/>
                      <a:pt x="1012" y="797"/>
                      <a:pt x="977" y="797"/>
                    </a:cubicBezTo>
                    <a:cubicBezTo>
                      <a:pt x="973" y="797"/>
                      <a:pt x="969" y="796"/>
                      <a:pt x="965" y="795"/>
                    </a:cubicBezTo>
                    <a:cubicBezTo>
                      <a:pt x="963" y="781"/>
                      <a:pt x="960" y="767"/>
                      <a:pt x="963" y="753"/>
                    </a:cubicBezTo>
                    <a:cubicBezTo>
                      <a:pt x="960" y="752"/>
                      <a:pt x="957" y="751"/>
                      <a:pt x="956" y="751"/>
                    </a:cubicBezTo>
                    <a:cubicBezTo>
                      <a:pt x="948" y="751"/>
                      <a:pt x="949" y="765"/>
                      <a:pt x="940" y="765"/>
                    </a:cubicBezTo>
                    <a:cubicBezTo>
                      <a:pt x="938" y="765"/>
                      <a:pt x="935" y="764"/>
                      <a:pt x="933" y="763"/>
                    </a:cubicBezTo>
                    <a:cubicBezTo>
                      <a:pt x="905" y="705"/>
                      <a:pt x="965" y="728"/>
                      <a:pt x="956" y="677"/>
                    </a:cubicBezTo>
                    <a:cubicBezTo>
                      <a:pt x="953" y="675"/>
                      <a:pt x="951" y="674"/>
                      <a:pt x="949" y="674"/>
                    </a:cubicBezTo>
                    <a:cubicBezTo>
                      <a:pt x="940" y="674"/>
                      <a:pt x="940" y="697"/>
                      <a:pt x="935" y="697"/>
                    </a:cubicBezTo>
                    <a:cubicBezTo>
                      <a:pt x="932" y="697"/>
                      <a:pt x="927" y="691"/>
                      <a:pt x="919" y="672"/>
                    </a:cubicBezTo>
                    <a:lnTo>
                      <a:pt x="919" y="672"/>
                    </a:lnTo>
                    <a:cubicBezTo>
                      <a:pt x="935" y="712"/>
                      <a:pt x="926" y="714"/>
                      <a:pt x="914" y="716"/>
                    </a:cubicBezTo>
                    <a:cubicBezTo>
                      <a:pt x="900" y="716"/>
                      <a:pt x="882" y="719"/>
                      <a:pt x="886" y="753"/>
                    </a:cubicBezTo>
                    <a:lnTo>
                      <a:pt x="868" y="721"/>
                    </a:lnTo>
                    <a:cubicBezTo>
                      <a:pt x="868" y="728"/>
                      <a:pt x="868" y="751"/>
                      <a:pt x="861" y="753"/>
                    </a:cubicBezTo>
                    <a:lnTo>
                      <a:pt x="847" y="702"/>
                    </a:lnTo>
                    <a:cubicBezTo>
                      <a:pt x="847" y="720"/>
                      <a:pt x="838" y="724"/>
                      <a:pt x="827" y="724"/>
                    </a:cubicBezTo>
                    <a:cubicBezTo>
                      <a:pt x="817" y="724"/>
                      <a:pt x="803" y="720"/>
                      <a:pt x="792" y="720"/>
                    </a:cubicBezTo>
                    <a:cubicBezTo>
                      <a:pt x="784" y="720"/>
                      <a:pt x="777" y="723"/>
                      <a:pt x="775" y="733"/>
                    </a:cubicBezTo>
                    <a:cubicBezTo>
                      <a:pt x="783" y="727"/>
                      <a:pt x="790" y="724"/>
                      <a:pt x="795" y="724"/>
                    </a:cubicBezTo>
                    <a:cubicBezTo>
                      <a:pt x="816" y="724"/>
                      <a:pt x="819" y="765"/>
                      <a:pt x="847" y="774"/>
                    </a:cubicBezTo>
                    <a:cubicBezTo>
                      <a:pt x="842" y="791"/>
                      <a:pt x="835" y="797"/>
                      <a:pt x="826" y="797"/>
                    </a:cubicBezTo>
                    <a:cubicBezTo>
                      <a:pt x="803" y="797"/>
                      <a:pt x="768" y="754"/>
                      <a:pt x="735" y="754"/>
                    </a:cubicBezTo>
                    <a:cubicBezTo>
                      <a:pt x="726" y="754"/>
                      <a:pt x="718" y="757"/>
                      <a:pt x="709" y="765"/>
                    </a:cubicBezTo>
                    <a:lnTo>
                      <a:pt x="709" y="765"/>
                    </a:lnTo>
                    <a:cubicBezTo>
                      <a:pt x="711" y="764"/>
                      <a:pt x="715" y="763"/>
                      <a:pt x="718" y="763"/>
                    </a:cubicBezTo>
                    <a:cubicBezTo>
                      <a:pt x="731" y="763"/>
                      <a:pt x="751" y="772"/>
                      <a:pt x="749" y="788"/>
                    </a:cubicBezTo>
                    <a:cubicBezTo>
                      <a:pt x="731" y="788"/>
                      <a:pt x="710" y="786"/>
                      <a:pt x="691" y="777"/>
                    </a:cubicBezTo>
                    <a:lnTo>
                      <a:pt x="691" y="777"/>
                    </a:lnTo>
                    <a:cubicBezTo>
                      <a:pt x="659" y="811"/>
                      <a:pt x="724" y="804"/>
                      <a:pt x="724" y="835"/>
                    </a:cubicBezTo>
                    <a:cubicBezTo>
                      <a:pt x="716" y="829"/>
                      <a:pt x="710" y="827"/>
                      <a:pt x="707" y="827"/>
                    </a:cubicBezTo>
                    <a:cubicBezTo>
                      <a:pt x="692" y="827"/>
                      <a:pt x="716" y="869"/>
                      <a:pt x="712" y="886"/>
                    </a:cubicBezTo>
                    <a:lnTo>
                      <a:pt x="685" y="858"/>
                    </a:lnTo>
                    <a:lnTo>
                      <a:pt x="685" y="858"/>
                    </a:lnTo>
                    <a:cubicBezTo>
                      <a:pt x="627" y="869"/>
                      <a:pt x="729" y="927"/>
                      <a:pt x="673" y="932"/>
                    </a:cubicBezTo>
                    <a:lnTo>
                      <a:pt x="652" y="879"/>
                    </a:lnTo>
                    <a:lnTo>
                      <a:pt x="643" y="904"/>
                    </a:lnTo>
                    <a:lnTo>
                      <a:pt x="615" y="869"/>
                    </a:lnTo>
                    <a:lnTo>
                      <a:pt x="615" y="869"/>
                    </a:lnTo>
                    <a:cubicBezTo>
                      <a:pt x="617" y="911"/>
                      <a:pt x="603" y="911"/>
                      <a:pt x="576" y="920"/>
                    </a:cubicBezTo>
                    <a:cubicBezTo>
                      <a:pt x="599" y="934"/>
                      <a:pt x="624" y="971"/>
                      <a:pt x="608" y="988"/>
                    </a:cubicBezTo>
                    <a:cubicBezTo>
                      <a:pt x="588" y="984"/>
                      <a:pt x="585" y="971"/>
                      <a:pt x="579" y="971"/>
                    </a:cubicBezTo>
                    <a:cubicBezTo>
                      <a:pt x="577" y="971"/>
                      <a:pt x="573" y="974"/>
                      <a:pt x="566" y="983"/>
                    </a:cubicBezTo>
                    <a:cubicBezTo>
                      <a:pt x="557" y="964"/>
                      <a:pt x="545" y="944"/>
                      <a:pt x="559" y="944"/>
                    </a:cubicBezTo>
                    <a:cubicBezTo>
                      <a:pt x="563" y="944"/>
                      <a:pt x="568" y="945"/>
                      <a:pt x="576" y="948"/>
                    </a:cubicBezTo>
                    <a:cubicBezTo>
                      <a:pt x="566" y="939"/>
                      <a:pt x="562" y="927"/>
                      <a:pt x="555" y="916"/>
                    </a:cubicBezTo>
                    <a:cubicBezTo>
                      <a:pt x="552" y="915"/>
                      <a:pt x="549" y="915"/>
                      <a:pt x="547" y="915"/>
                    </a:cubicBezTo>
                    <a:cubicBezTo>
                      <a:pt x="521" y="915"/>
                      <a:pt x="517" y="944"/>
                      <a:pt x="508" y="951"/>
                    </a:cubicBezTo>
                    <a:cubicBezTo>
                      <a:pt x="512" y="949"/>
                      <a:pt x="516" y="947"/>
                      <a:pt x="520" y="947"/>
                    </a:cubicBezTo>
                    <a:cubicBezTo>
                      <a:pt x="522" y="947"/>
                      <a:pt x="523" y="948"/>
                      <a:pt x="525" y="948"/>
                    </a:cubicBezTo>
                    <a:cubicBezTo>
                      <a:pt x="525" y="948"/>
                      <a:pt x="527" y="967"/>
                      <a:pt x="529" y="983"/>
                    </a:cubicBezTo>
                    <a:lnTo>
                      <a:pt x="532" y="1018"/>
                    </a:lnTo>
                    <a:cubicBezTo>
                      <a:pt x="520" y="1013"/>
                      <a:pt x="508" y="1004"/>
                      <a:pt x="506" y="990"/>
                    </a:cubicBezTo>
                    <a:lnTo>
                      <a:pt x="506" y="990"/>
                    </a:lnTo>
                    <a:cubicBezTo>
                      <a:pt x="504" y="999"/>
                      <a:pt x="513" y="1015"/>
                      <a:pt x="506" y="1027"/>
                    </a:cubicBezTo>
                    <a:cubicBezTo>
                      <a:pt x="485" y="1004"/>
                      <a:pt x="458" y="984"/>
                      <a:pt x="460" y="961"/>
                    </a:cubicBezTo>
                    <a:lnTo>
                      <a:pt x="460" y="961"/>
                    </a:lnTo>
                    <a:lnTo>
                      <a:pt x="455" y="1018"/>
                    </a:lnTo>
                    <a:cubicBezTo>
                      <a:pt x="443" y="1011"/>
                      <a:pt x="411" y="1011"/>
                      <a:pt x="404" y="999"/>
                    </a:cubicBezTo>
                    <a:lnTo>
                      <a:pt x="404" y="999"/>
                    </a:lnTo>
                    <a:cubicBezTo>
                      <a:pt x="372" y="1006"/>
                      <a:pt x="413" y="1085"/>
                      <a:pt x="372" y="1094"/>
                    </a:cubicBezTo>
                    <a:cubicBezTo>
                      <a:pt x="376" y="1099"/>
                      <a:pt x="379" y="1106"/>
                      <a:pt x="379" y="1113"/>
                    </a:cubicBezTo>
                    <a:cubicBezTo>
                      <a:pt x="353" y="1134"/>
                      <a:pt x="302" y="1131"/>
                      <a:pt x="316" y="1189"/>
                    </a:cubicBezTo>
                    <a:lnTo>
                      <a:pt x="253" y="1178"/>
                    </a:lnTo>
                    <a:lnTo>
                      <a:pt x="253" y="1178"/>
                    </a:lnTo>
                    <a:cubicBezTo>
                      <a:pt x="246" y="1208"/>
                      <a:pt x="332" y="1192"/>
                      <a:pt x="323" y="1243"/>
                    </a:cubicBezTo>
                    <a:cubicBezTo>
                      <a:pt x="322" y="1253"/>
                      <a:pt x="318" y="1256"/>
                      <a:pt x="313" y="1256"/>
                    </a:cubicBezTo>
                    <a:cubicBezTo>
                      <a:pt x="298" y="1256"/>
                      <a:pt x="270" y="1231"/>
                      <a:pt x="255" y="1231"/>
                    </a:cubicBezTo>
                    <a:cubicBezTo>
                      <a:pt x="254" y="1231"/>
                      <a:pt x="254" y="1231"/>
                      <a:pt x="253" y="1231"/>
                    </a:cubicBezTo>
                    <a:cubicBezTo>
                      <a:pt x="270" y="1261"/>
                      <a:pt x="307" y="1312"/>
                      <a:pt x="249" y="1319"/>
                    </a:cubicBezTo>
                    <a:cubicBezTo>
                      <a:pt x="244" y="1305"/>
                      <a:pt x="256" y="1301"/>
                      <a:pt x="258" y="1289"/>
                    </a:cubicBezTo>
                    <a:lnTo>
                      <a:pt x="258" y="1289"/>
                    </a:lnTo>
                    <a:lnTo>
                      <a:pt x="216" y="1296"/>
                    </a:lnTo>
                    <a:cubicBezTo>
                      <a:pt x="184" y="1245"/>
                      <a:pt x="212" y="1233"/>
                      <a:pt x="158" y="1233"/>
                    </a:cubicBezTo>
                    <a:cubicBezTo>
                      <a:pt x="256" y="1289"/>
                      <a:pt x="119" y="1324"/>
                      <a:pt x="221" y="1375"/>
                    </a:cubicBezTo>
                    <a:lnTo>
                      <a:pt x="193" y="1379"/>
                    </a:lnTo>
                    <a:cubicBezTo>
                      <a:pt x="195" y="1377"/>
                      <a:pt x="188" y="1372"/>
                      <a:pt x="193" y="1368"/>
                    </a:cubicBezTo>
                    <a:lnTo>
                      <a:pt x="193" y="1368"/>
                    </a:lnTo>
                    <a:cubicBezTo>
                      <a:pt x="128" y="1375"/>
                      <a:pt x="256" y="1423"/>
                      <a:pt x="226" y="1449"/>
                    </a:cubicBezTo>
                    <a:cubicBezTo>
                      <a:pt x="219" y="1454"/>
                      <a:pt x="210" y="1456"/>
                      <a:pt x="203" y="1456"/>
                    </a:cubicBezTo>
                    <a:cubicBezTo>
                      <a:pt x="195" y="1456"/>
                      <a:pt x="188" y="1454"/>
                      <a:pt x="184" y="1447"/>
                    </a:cubicBezTo>
                    <a:lnTo>
                      <a:pt x="184" y="1447"/>
                    </a:lnTo>
                    <a:lnTo>
                      <a:pt x="198" y="1486"/>
                    </a:lnTo>
                    <a:cubicBezTo>
                      <a:pt x="197" y="1488"/>
                      <a:pt x="195" y="1488"/>
                      <a:pt x="192" y="1488"/>
                    </a:cubicBezTo>
                    <a:cubicBezTo>
                      <a:pt x="187" y="1488"/>
                      <a:pt x="182" y="1485"/>
                      <a:pt x="180" y="1482"/>
                    </a:cubicBezTo>
                    <a:lnTo>
                      <a:pt x="180" y="1482"/>
                    </a:lnTo>
                    <a:lnTo>
                      <a:pt x="170" y="1523"/>
                    </a:lnTo>
                    <a:lnTo>
                      <a:pt x="168" y="1521"/>
                    </a:lnTo>
                    <a:lnTo>
                      <a:pt x="168" y="1521"/>
                    </a:lnTo>
                    <a:cubicBezTo>
                      <a:pt x="181" y="1535"/>
                      <a:pt x="202" y="1558"/>
                      <a:pt x="212" y="1569"/>
                    </a:cubicBezTo>
                    <a:cubicBezTo>
                      <a:pt x="208" y="1571"/>
                      <a:pt x="205" y="1571"/>
                      <a:pt x="203" y="1571"/>
                    </a:cubicBezTo>
                    <a:cubicBezTo>
                      <a:pt x="193" y="1571"/>
                      <a:pt x="198" y="1560"/>
                      <a:pt x="186" y="1558"/>
                    </a:cubicBezTo>
                    <a:lnTo>
                      <a:pt x="186" y="1558"/>
                    </a:lnTo>
                    <a:cubicBezTo>
                      <a:pt x="191" y="1569"/>
                      <a:pt x="198" y="1581"/>
                      <a:pt x="205" y="1590"/>
                    </a:cubicBezTo>
                    <a:cubicBezTo>
                      <a:pt x="175" y="1590"/>
                      <a:pt x="151" y="1567"/>
                      <a:pt x="163" y="1546"/>
                    </a:cubicBezTo>
                    <a:cubicBezTo>
                      <a:pt x="156" y="1546"/>
                      <a:pt x="149" y="1546"/>
                      <a:pt x="144" y="1546"/>
                    </a:cubicBezTo>
                    <a:cubicBezTo>
                      <a:pt x="66" y="1546"/>
                      <a:pt x="157" y="1573"/>
                      <a:pt x="120" y="1601"/>
                    </a:cubicBezTo>
                    <a:lnTo>
                      <a:pt x="120" y="1601"/>
                    </a:lnTo>
                    <a:cubicBezTo>
                      <a:pt x="122" y="1600"/>
                      <a:pt x="125" y="1600"/>
                      <a:pt x="128" y="1600"/>
                    </a:cubicBezTo>
                    <a:cubicBezTo>
                      <a:pt x="170" y="1618"/>
                      <a:pt x="147" y="1618"/>
                      <a:pt x="130" y="1627"/>
                    </a:cubicBezTo>
                    <a:cubicBezTo>
                      <a:pt x="119" y="1632"/>
                      <a:pt x="112" y="1641"/>
                      <a:pt x="130" y="1660"/>
                    </a:cubicBezTo>
                    <a:cubicBezTo>
                      <a:pt x="124" y="1659"/>
                      <a:pt x="119" y="1658"/>
                      <a:pt x="115" y="1658"/>
                    </a:cubicBezTo>
                    <a:cubicBezTo>
                      <a:pt x="92" y="1658"/>
                      <a:pt x="96" y="1672"/>
                      <a:pt x="96" y="1688"/>
                    </a:cubicBezTo>
                    <a:lnTo>
                      <a:pt x="42" y="1674"/>
                    </a:lnTo>
                    <a:lnTo>
                      <a:pt x="42" y="1674"/>
                    </a:lnTo>
                    <a:cubicBezTo>
                      <a:pt x="52" y="1697"/>
                      <a:pt x="79" y="1702"/>
                      <a:pt x="100" y="1718"/>
                    </a:cubicBezTo>
                    <a:cubicBezTo>
                      <a:pt x="93" y="1735"/>
                      <a:pt x="62" y="1736"/>
                      <a:pt x="32" y="1736"/>
                    </a:cubicBezTo>
                    <a:cubicBezTo>
                      <a:pt x="25" y="1736"/>
                      <a:pt x="19" y="1736"/>
                      <a:pt x="12" y="1736"/>
                    </a:cubicBezTo>
                    <a:cubicBezTo>
                      <a:pt x="8" y="1747"/>
                      <a:pt x="13" y="1750"/>
                      <a:pt x="23" y="1750"/>
                    </a:cubicBezTo>
                    <a:cubicBezTo>
                      <a:pt x="32" y="1750"/>
                      <a:pt x="47" y="1747"/>
                      <a:pt x="60" y="1747"/>
                    </a:cubicBezTo>
                    <a:cubicBezTo>
                      <a:pt x="74" y="1747"/>
                      <a:pt x="86" y="1751"/>
                      <a:pt x="86" y="1767"/>
                    </a:cubicBezTo>
                    <a:cubicBezTo>
                      <a:pt x="61" y="1792"/>
                      <a:pt x="79" y="1818"/>
                      <a:pt x="107" y="1857"/>
                    </a:cubicBezTo>
                    <a:cubicBezTo>
                      <a:pt x="102" y="1862"/>
                      <a:pt x="96" y="1864"/>
                      <a:pt x="92" y="1864"/>
                    </a:cubicBezTo>
                    <a:cubicBezTo>
                      <a:pt x="82" y="1864"/>
                      <a:pt x="74" y="1856"/>
                      <a:pt x="65" y="1856"/>
                    </a:cubicBezTo>
                    <a:cubicBezTo>
                      <a:pt x="63" y="1856"/>
                      <a:pt x="61" y="1856"/>
                      <a:pt x="59" y="1857"/>
                    </a:cubicBezTo>
                    <a:lnTo>
                      <a:pt x="100" y="1878"/>
                    </a:lnTo>
                    <a:cubicBezTo>
                      <a:pt x="100" y="1880"/>
                      <a:pt x="98" y="1880"/>
                      <a:pt x="94" y="1880"/>
                    </a:cubicBezTo>
                    <a:cubicBezTo>
                      <a:pt x="90" y="1880"/>
                      <a:pt x="83" y="1879"/>
                      <a:pt x="79" y="1878"/>
                    </a:cubicBezTo>
                    <a:lnTo>
                      <a:pt x="79" y="1878"/>
                    </a:lnTo>
                    <a:cubicBezTo>
                      <a:pt x="96" y="1894"/>
                      <a:pt x="133" y="1882"/>
                      <a:pt x="147" y="1908"/>
                    </a:cubicBezTo>
                    <a:cubicBezTo>
                      <a:pt x="205" y="1913"/>
                      <a:pt x="59" y="1957"/>
                      <a:pt x="126" y="1984"/>
                    </a:cubicBezTo>
                    <a:cubicBezTo>
                      <a:pt x="122" y="1987"/>
                      <a:pt x="117" y="1988"/>
                      <a:pt x="112" y="1988"/>
                    </a:cubicBezTo>
                    <a:cubicBezTo>
                      <a:pt x="102" y="1988"/>
                      <a:pt x="91" y="1984"/>
                      <a:pt x="78" y="1984"/>
                    </a:cubicBezTo>
                    <a:cubicBezTo>
                      <a:pt x="76" y="1984"/>
                      <a:pt x="74" y="1984"/>
                      <a:pt x="73" y="1984"/>
                    </a:cubicBezTo>
                    <a:cubicBezTo>
                      <a:pt x="100" y="2015"/>
                      <a:pt x="133" y="2035"/>
                      <a:pt x="170" y="2049"/>
                    </a:cubicBezTo>
                    <a:lnTo>
                      <a:pt x="137" y="2079"/>
                    </a:lnTo>
                    <a:cubicBezTo>
                      <a:pt x="149" y="2072"/>
                      <a:pt x="163" y="2069"/>
                      <a:pt x="177" y="2069"/>
                    </a:cubicBezTo>
                    <a:cubicBezTo>
                      <a:pt x="207" y="2069"/>
                      <a:pt x="239" y="2082"/>
                      <a:pt x="267" y="2091"/>
                    </a:cubicBezTo>
                    <a:cubicBezTo>
                      <a:pt x="286" y="2084"/>
                      <a:pt x="302" y="2075"/>
                      <a:pt x="311" y="2070"/>
                    </a:cubicBezTo>
                    <a:lnTo>
                      <a:pt x="344" y="2100"/>
                    </a:lnTo>
                    <a:cubicBezTo>
                      <a:pt x="334" y="2103"/>
                      <a:pt x="324" y="2104"/>
                      <a:pt x="314" y="2104"/>
                    </a:cubicBezTo>
                    <a:cubicBezTo>
                      <a:pt x="307" y="2104"/>
                      <a:pt x="299" y="2104"/>
                      <a:pt x="293" y="2103"/>
                    </a:cubicBezTo>
                    <a:lnTo>
                      <a:pt x="293" y="2103"/>
                    </a:lnTo>
                    <a:cubicBezTo>
                      <a:pt x="297" y="2105"/>
                      <a:pt x="302" y="2105"/>
                      <a:pt x="307" y="2107"/>
                    </a:cubicBezTo>
                    <a:cubicBezTo>
                      <a:pt x="291" y="2115"/>
                      <a:pt x="274" y="2118"/>
                      <a:pt x="257" y="2118"/>
                    </a:cubicBezTo>
                    <a:cubicBezTo>
                      <a:pt x="246" y="2118"/>
                      <a:pt x="236" y="2117"/>
                      <a:pt x="226" y="2114"/>
                    </a:cubicBezTo>
                    <a:lnTo>
                      <a:pt x="258" y="2098"/>
                    </a:lnTo>
                    <a:cubicBezTo>
                      <a:pt x="236" y="2095"/>
                      <a:pt x="215" y="2093"/>
                      <a:pt x="194" y="2093"/>
                    </a:cubicBezTo>
                    <a:cubicBezTo>
                      <a:pt x="180" y="2093"/>
                      <a:pt x="167" y="2094"/>
                      <a:pt x="154" y="2096"/>
                    </a:cubicBezTo>
                    <a:cubicBezTo>
                      <a:pt x="161" y="2098"/>
                      <a:pt x="168" y="2100"/>
                      <a:pt x="172" y="2105"/>
                    </a:cubicBezTo>
                    <a:lnTo>
                      <a:pt x="149" y="2105"/>
                    </a:lnTo>
                    <a:cubicBezTo>
                      <a:pt x="142" y="2107"/>
                      <a:pt x="156" y="2110"/>
                      <a:pt x="170" y="2114"/>
                    </a:cubicBezTo>
                    <a:lnTo>
                      <a:pt x="112" y="2130"/>
                    </a:lnTo>
                    <a:lnTo>
                      <a:pt x="135" y="2130"/>
                    </a:lnTo>
                    <a:lnTo>
                      <a:pt x="107" y="2186"/>
                    </a:lnTo>
                    <a:cubicBezTo>
                      <a:pt x="175" y="2209"/>
                      <a:pt x="267" y="2219"/>
                      <a:pt x="307" y="2258"/>
                    </a:cubicBezTo>
                    <a:cubicBezTo>
                      <a:pt x="260" y="2258"/>
                      <a:pt x="235" y="2274"/>
                      <a:pt x="186" y="2288"/>
                    </a:cubicBezTo>
                    <a:cubicBezTo>
                      <a:pt x="235" y="2258"/>
                      <a:pt x="151" y="2253"/>
                      <a:pt x="154" y="2223"/>
                    </a:cubicBezTo>
                    <a:lnTo>
                      <a:pt x="154" y="2223"/>
                    </a:lnTo>
                    <a:cubicBezTo>
                      <a:pt x="151" y="2237"/>
                      <a:pt x="128" y="2239"/>
                      <a:pt x="119" y="2239"/>
                    </a:cubicBezTo>
                    <a:lnTo>
                      <a:pt x="149" y="2258"/>
                    </a:lnTo>
                    <a:lnTo>
                      <a:pt x="179" y="2277"/>
                    </a:lnTo>
                    <a:cubicBezTo>
                      <a:pt x="137" y="2286"/>
                      <a:pt x="151" y="2295"/>
                      <a:pt x="140" y="2311"/>
                    </a:cubicBezTo>
                    <a:cubicBezTo>
                      <a:pt x="157" y="2305"/>
                      <a:pt x="169" y="2302"/>
                      <a:pt x="179" y="2302"/>
                    </a:cubicBezTo>
                    <a:cubicBezTo>
                      <a:pt x="213" y="2302"/>
                      <a:pt x="212" y="2335"/>
                      <a:pt x="237" y="2344"/>
                    </a:cubicBezTo>
                    <a:cubicBezTo>
                      <a:pt x="225" y="2348"/>
                      <a:pt x="212" y="2351"/>
                      <a:pt x="202" y="2351"/>
                    </a:cubicBezTo>
                    <a:cubicBezTo>
                      <a:pt x="189" y="2351"/>
                      <a:pt x="180" y="2346"/>
                      <a:pt x="179" y="2332"/>
                    </a:cubicBezTo>
                    <a:lnTo>
                      <a:pt x="179" y="2332"/>
                    </a:lnTo>
                    <a:cubicBezTo>
                      <a:pt x="126" y="2379"/>
                      <a:pt x="283" y="2337"/>
                      <a:pt x="242" y="2376"/>
                    </a:cubicBezTo>
                    <a:cubicBezTo>
                      <a:pt x="240" y="2372"/>
                      <a:pt x="241" y="2369"/>
                      <a:pt x="234" y="2369"/>
                    </a:cubicBezTo>
                    <a:cubicBezTo>
                      <a:pt x="232" y="2369"/>
                      <a:pt x="230" y="2369"/>
                      <a:pt x="228" y="2369"/>
                    </a:cubicBezTo>
                    <a:cubicBezTo>
                      <a:pt x="256" y="2374"/>
                      <a:pt x="253" y="2413"/>
                      <a:pt x="226" y="2413"/>
                    </a:cubicBezTo>
                    <a:lnTo>
                      <a:pt x="221" y="2409"/>
                    </a:lnTo>
                    <a:lnTo>
                      <a:pt x="221" y="2409"/>
                    </a:lnTo>
                    <a:cubicBezTo>
                      <a:pt x="227" y="2444"/>
                      <a:pt x="261" y="2501"/>
                      <a:pt x="312" y="2501"/>
                    </a:cubicBezTo>
                    <a:cubicBezTo>
                      <a:pt x="321" y="2501"/>
                      <a:pt x="331" y="2499"/>
                      <a:pt x="341" y="2494"/>
                    </a:cubicBezTo>
                    <a:lnTo>
                      <a:pt x="341" y="2494"/>
                    </a:lnTo>
                    <a:cubicBezTo>
                      <a:pt x="332" y="2499"/>
                      <a:pt x="260" y="2527"/>
                      <a:pt x="246" y="2529"/>
                    </a:cubicBezTo>
                    <a:cubicBezTo>
                      <a:pt x="246" y="2529"/>
                      <a:pt x="309" y="2522"/>
                      <a:pt x="372" y="2511"/>
                    </a:cubicBezTo>
                    <a:cubicBezTo>
                      <a:pt x="434" y="2499"/>
                      <a:pt x="494" y="2485"/>
                      <a:pt x="494" y="2485"/>
                    </a:cubicBezTo>
                    <a:lnTo>
                      <a:pt x="494" y="2485"/>
                    </a:lnTo>
                    <a:cubicBezTo>
                      <a:pt x="441" y="2507"/>
                      <a:pt x="337" y="2584"/>
                      <a:pt x="283" y="2584"/>
                    </a:cubicBezTo>
                    <a:cubicBezTo>
                      <a:pt x="279" y="2584"/>
                      <a:pt x="275" y="2584"/>
                      <a:pt x="272" y="2583"/>
                    </a:cubicBezTo>
                    <a:lnTo>
                      <a:pt x="272" y="2583"/>
                    </a:lnTo>
                    <a:cubicBezTo>
                      <a:pt x="270" y="2594"/>
                      <a:pt x="267" y="2610"/>
                      <a:pt x="297" y="2617"/>
                    </a:cubicBezTo>
                    <a:cubicBezTo>
                      <a:pt x="302" y="2608"/>
                      <a:pt x="361" y="2566"/>
                      <a:pt x="375" y="2566"/>
                    </a:cubicBezTo>
                    <a:cubicBezTo>
                      <a:pt x="375" y="2566"/>
                      <a:pt x="376" y="2566"/>
                      <a:pt x="376" y="2566"/>
                    </a:cubicBezTo>
                    <a:cubicBezTo>
                      <a:pt x="331" y="2619"/>
                      <a:pt x="352" y="2600"/>
                      <a:pt x="320" y="2649"/>
                    </a:cubicBezTo>
                    <a:lnTo>
                      <a:pt x="320" y="2649"/>
                    </a:lnTo>
                    <a:cubicBezTo>
                      <a:pt x="332" y="2636"/>
                      <a:pt x="390" y="2610"/>
                      <a:pt x="411" y="2610"/>
                    </a:cubicBezTo>
                    <a:cubicBezTo>
                      <a:pt x="415" y="2610"/>
                      <a:pt x="417" y="2611"/>
                      <a:pt x="418" y="2613"/>
                    </a:cubicBezTo>
                    <a:cubicBezTo>
                      <a:pt x="405" y="2617"/>
                      <a:pt x="345" y="2656"/>
                      <a:pt x="328" y="2661"/>
                    </a:cubicBezTo>
                    <a:lnTo>
                      <a:pt x="328" y="2661"/>
                    </a:lnTo>
                    <a:cubicBezTo>
                      <a:pt x="335" y="2660"/>
                      <a:pt x="356" y="2656"/>
                      <a:pt x="376" y="2654"/>
                    </a:cubicBezTo>
                    <a:lnTo>
                      <a:pt x="420" y="2646"/>
                    </a:lnTo>
                    <a:lnTo>
                      <a:pt x="420" y="2646"/>
                    </a:lnTo>
                    <a:cubicBezTo>
                      <a:pt x="398" y="2653"/>
                      <a:pt x="356" y="2687"/>
                      <a:pt x="341" y="2705"/>
                    </a:cubicBezTo>
                    <a:cubicBezTo>
                      <a:pt x="343" y="2704"/>
                      <a:pt x="344" y="2703"/>
                      <a:pt x="345" y="2703"/>
                    </a:cubicBezTo>
                    <a:cubicBezTo>
                      <a:pt x="354" y="2703"/>
                      <a:pt x="360" y="2736"/>
                      <a:pt x="374" y="2738"/>
                    </a:cubicBezTo>
                    <a:lnTo>
                      <a:pt x="381" y="2712"/>
                    </a:lnTo>
                    <a:cubicBezTo>
                      <a:pt x="384" y="2722"/>
                      <a:pt x="393" y="2726"/>
                      <a:pt x="405" y="2726"/>
                    </a:cubicBezTo>
                    <a:cubicBezTo>
                      <a:pt x="436" y="2726"/>
                      <a:pt x="486" y="2701"/>
                      <a:pt x="516" y="2701"/>
                    </a:cubicBezTo>
                    <a:cubicBezTo>
                      <a:pt x="525" y="2701"/>
                      <a:pt x="532" y="2704"/>
                      <a:pt x="536" y="2710"/>
                    </a:cubicBezTo>
                    <a:cubicBezTo>
                      <a:pt x="520" y="2717"/>
                      <a:pt x="432" y="2768"/>
                      <a:pt x="439" y="2793"/>
                    </a:cubicBezTo>
                    <a:cubicBezTo>
                      <a:pt x="483" y="2773"/>
                      <a:pt x="650" y="2689"/>
                      <a:pt x="698" y="2689"/>
                    </a:cubicBezTo>
                    <a:lnTo>
                      <a:pt x="682" y="2712"/>
                    </a:lnTo>
                    <a:lnTo>
                      <a:pt x="724" y="2712"/>
                    </a:lnTo>
                    <a:cubicBezTo>
                      <a:pt x="634" y="2759"/>
                      <a:pt x="541" y="2793"/>
                      <a:pt x="441" y="2819"/>
                    </a:cubicBezTo>
                    <a:cubicBezTo>
                      <a:pt x="436" y="2845"/>
                      <a:pt x="420" y="2842"/>
                      <a:pt x="439" y="2858"/>
                    </a:cubicBezTo>
                    <a:cubicBezTo>
                      <a:pt x="432" y="2869"/>
                      <a:pt x="421" y="2874"/>
                      <a:pt x="410" y="2874"/>
                    </a:cubicBezTo>
                    <a:cubicBezTo>
                      <a:pt x="404" y="2874"/>
                      <a:pt x="398" y="2872"/>
                      <a:pt x="392" y="2868"/>
                    </a:cubicBezTo>
                    <a:lnTo>
                      <a:pt x="392" y="2868"/>
                    </a:lnTo>
                    <a:lnTo>
                      <a:pt x="420" y="2923"/>
                    </a:lnTo>
                    <a:cubicBezTo>
                      <a:pt x="441" y="2905"/>
                      <a:pt x="460" y="2904"/>
                      <a:pt x="477" y="2904"/>
                    </a:cubicBezTo>
                    <a:cubicBezTo>
                      <a:pt x="479" y="2904"/>
                      <a:pt x="480" y="2904"/>
                      <a:pt x="481" y="2904"/>
                    </a:cubicBezTo>
                    <a:cubicBezTo>
                      <a:pt x="497" y="2904"/>
                      <a:pt x="513" y="2904"/>
                      <a:pt x="529" y="2889"/>
                    </a:cubicBezTo>
                    <a:lnTo>
                      <a:pt x="485" y="2884"/>
                    </a:lnTo>
                    <a:lnTo>
                      <a:pt x="446" y="2877"/>
                    </a:lnTo>
                    <a:cubicBezTo>
                      <a:pt x="476" y="2852"/>
                      <a:pt x="540" y="2825"/>
                      <a:pt x="580" y="2825"/>
                    </a:cubicBezTo>
                    <a:cubicBezTo>
                      <a:pt x="595" y="2825"/>
                      <a:pt x="607" y="2829"/>
                      <a:pt x="613" y="2838"/>
                    </a:cubicBezTo>
                    <a:cubicBezTo>
                      <a:pt x="603" y="2861"/>
                      <a:pt x="534" y="2896"/>
                      <a:pt x="520" y="2912"/>
                    </a:cubicBezTo>
                    <a:cubicBezTo>
                      <a:pt x="525" y="2909"/>
                      <a:pt x="530" y="2908"/>
                      <a:pt x="536" y="2908"/>
                    </a:cubicBezTo>
                    <a:cubicBezTo>
                      <a:pt x="553" y="2908"/>
                      <a:pt x="571" y="2917"/>
                      <a:pt x="566" y="2926"/>
                    </a:cubicBezTo>
                    <a:lnTo>
                      <a:pt x="532" y="2933"/>
                    </a:lnTo>
                    <a:cubicBezTo>
                      <a:pt x="532" y="2941"/>
                      <a:pt x="538" y="2944"/>
                      <a:pt x="546" y="2944"/>
                    </a:cubicBezTo>
                    <a:cubicBezTo>
                      <a:pt x="557" y="2944"/>
                      <a:pt x="572" y="2939"/>
                      <a:pt x="583" y="2939"/>
                    </a:cubicBezTo>
                    <a:cubicBezTo>
                      <a:pt x="595" y="2939"/>
                      <a:pt x="603" y="2944"/>
                      <a:pt x="596" y="2965"/>
                    </a:cubicBezTo>
                    <a:cubicBezTo>
                      <a:pt x="600" y="2973"/>
                      <a:pt x="576" y="3017"/>
                      <a:pt x="584" y="3017"/>
                    </a:cubicBezTo>
                    <a:cubicBezTo>
                      <a:pt x="585" y="3017"/>
                      <a:pt x="588" y="3015"/>
                      <a:pt x="592" y="3011"/>
                    </a:cubicBezTo>
                    <a:cubicBezTo>
                      <a:pt x="624" y="2956"/>
                      <a:pt x="761" y="2819"/>
                      <a:pt x="800" y="2791"/>
                    </a:cubicBezTo>
                    <a:lnTo>
                      <a:pt x="800" y="2791"/>
                    </a:lnTo>
                    <a:cubicBezTo>
                      <a:pt x="796" y="2826"/>
                      <a:pt x="789" y="2858"/>
                      <a:pt x="777" y="2891"/>
                    </a:cubicBezTo>
                    <a:cubicBezTo>
                      <a:pt x="756" y="2937"/>
                      <a:pt x="680" y="2963"/>
                      <a:pt x="661" y="3002"/>
                    </a:cubicBezTo>
                    <a:cubicBezTo>
                      <a:pt x="673" y="2993"/>
                      <a:pt x="685" y="2986"/>
                      <a:pt x="698" y="2981"/>
                    </a:cubicBezTo>
                    <a:lnTo>
                      <a:pt x="698" y="2981"/>
                    </a:lnTo>
                    <a:cubicBezTo>
                      <a:pt x="698" y="2998"/>
                      <a:pt x="664" y="3011"/>
                      <a:pt x="685" y="3021"/>
                    </a:cubicBezTo>
                    <a:cubicBezTo>
                      <a:pt x="695" y="3011"/>
                      <a:pt x="702" y="3008"/>
                      <a:pt x="707" y="3008"/>
                    </a:cubicBezTo>
                    <a:cubicBezTo>
                      <a:pt x="716" y="3008"/>
                      <a:pt x="718" y="3017"/>
                      <a:pt x="720" y="3017"/>
                    </a:cubicBezTo>
                    <a:cubicBezTo>
                      <a:pt x="721" y="3017"/>
                      <a:pt x="722" y="3012"/>
                      <a:pt x="724" y="2993"/>
                    </a:cubicBezTo>
                    <a:cubicBezTo>
                      <a:pt x="752" y="2993"/>
                      <a:pt x="736" y="3014"/>
                      <a:pt x="756" y="3028"/>
                    </a:cubicBezTo>
                    <a:cubicBezTo>
                      <a:pt x="787" y="2988"/>
                      <a:pt x="828" y="2960"/>
                      <a:pt x="877" y="2944"/>
                    </a:cubicBezTo>
                    <a:lnTo>
                      <a:pt x="877" y="2944"/>
                    </a:lnTo>
                    <a:cubicBezTo>
                      <a:pt x="868" y="2956"/>
                      <a:pt x="861" y="2967"/>
                      <a:pt x="856" y="2979"/>
                    </a:cubicBezTo>
                    <a:cubicBezTo>
                      <a:pt x="884" y="3007"/>
                      <a:pt x="889" y="3037"/>
                      <a:pt x="921" y="3060"/>
                    </a:cubicBezTo>
                    <a:cubicBezTo>
                      <a:pt x="916" y="3072"/>
                      <a:pt x="923" y="3095"/>
                      <a:pt x="905" y="3111"/>
                    </a:cubicBezTo>
                    <a:cubicBezTo>
                      <a:pt x="913" y="3107"/>
                      <a:pt x="924" y="3096"/>
                      <a:pt x="935" y="3096"/>
                    </a:cubicBezTo>
                    <a:cubicBezTo>
                      <a:pt x="936" y="3096"/>
                      <a:pt x="938" y="3097"/>
                      <a:pt x="940" y="3097"/>
                    </a:cubicBezTo>
                    <a:cubicBezTo>
                      <a:pt x="936" y="3117"/>
                      <a:pt x="931" y="3120"/>
                      <a:pt x="926" y="3120"/>
                    </a:cubicBezTo>
                    <a:cubicBezTo>
                      <a:pt x="923" y="3120"/>
                      <a:pt x="920" y="3119"/>
                      <a:pt x="917" y="3119"/>
                    </a:cubicBezTo>
                    <a:cubicBezTo>
                      <a:pt x="910" y="3119"/>
                      <a:pt x="903" y="3123"/>
                      <a:pt x="895" y="3146"/>
                    </a:cubicBezTo>
                    <a:cubicBezTo>
                      <a:pt x="914" y="3120"/>
                      <a:pt x="944" y="3125"/>
                      <a:pt x="970" y="3118"/>
                    </a:cubicBezTo>
                    <a:cubicBezTo>
                      <a:pt x="983" y="3096"/>
                      <a:pt x="976" y="3089"/>
                      <a:pt x="962" y="3089"/>
                    </a:cubicBezTo>
                    <a:cubicBezTo>
                      <a:pt x="950" y="3089"/>
                      <a:pt x="931" y="3095"/>
                      <a:pt x="919" y="3100"/>
                    </a:cubicBezTo>
                    <a:cubicBezTo>
                      <a:pt x="953" y="3044"/>
                      <a:pt x="1011" y="3004"/>
                      <a:pt x="1076" y="2995"/>
                    </a:cubicBezTo>
                    <a:lnTo>
                      <a:pt x="1076" y="2995"/>
                    </a:lnTo>
                    <a:cubicBezTo>
                      <a:pt x="1111" y="2997"/>
                      <a:pt x="1068" y="3033"/>
                      <a:pt x="1071" y="3033"/>
                    </a:cubicBezTo>
                    <a:cubicBezTo>
                      <a:pt x="1071" y="3033"/>
                      <a:pt x="1071" y="3033"/>
                      <a:pt x="1072" y="3032"/>
                    </a:cubicBezTo>
                    <a:cubicBezTo>
                      <a:pt x="1079" y="3040"/>
                      <a:pt x="1088" y="3043"/>
                      <a:pt x="1097" y="3043"/>
                    </a:cubicBezTo>
                    <a:cubicBezTo>
                      <a:pt x="1126" y="3043"/>
                      <a:pt x="1160" y="3013"/>
                      <a:pt x="1182" y="3013"/>
                    </a:cubicBezTo>
                    <a:cubicBezTo>
                      <a:pt x="1191" y="3013"/>
                      <a:pt x="1199" y="3019"/>
                      <a:pt x="1201" y="3037"/>
                    </a:cubicBezTo>
                    <a:cubicBezTo>
                      <a:pt x="1190" y="3083"/>
                      <a:pt x="1146" y="3104"/>
                      <a:pt x="1130" y="3130"/>
                    </a:cubicBezTo>
                    <a:cubicBezTo>
                      <a:pt x="1099" y="3130"/>
                      <a:pt x="1116" y="3086"/>
                      <a:pt x="1099" y="3079"/>
                    </a:cubicBezTo>
                    <a:lnTo>
                      <a:pt x="1099" y="3079"/>
                    </a:lnTo>
                    <a:lnTo>
                      <a:pt x="1106" y="3106"/>
                    </a:lnTo>
                    <a:cubicBezTo>
                      <a:pt x="1100" y="3109"/>
                      <a:pt x="1093" y="3111"/>
                      <a:pt x="1087" y="3111"/>
                    </a:cubicBezTo>
                    <a:cubicBezTo>
                      <a:pt x="1077" y="3111"/>
                      <a:pt x="1069" y="3107"/>
                      <a:pt x="1069" y="3097"/>
                    </a:cubicBezTo>
                    <a:lnTo>
                      <a:pt x="1069" y="3097"/>
                    </a:lnTo>
                    <a:cubicBezTo>
                      <a:pt x="1058" y="3137"/>
                      <a:pt x="1146" y="3160"/>
                      <a:pt x="1155" y="3215"/>
                    </a:cubicBezTo>
                    <a:cubicBezTo>
                      <a:pt x="1171" y="3208"/>
                      <a:pt x="1192" y="3206"/>
                      <a:pt x="1199" y="3190"/>
                    </a:cubicBezTo>
                    <a:lnTo>
                      <a:pt x="1183" y="3185"/>
                    </a:lnTo>
                    <a:cubicBezTo>
                      <a:pt x="1197" y="3151"/>
                      <a:pt x="1239" y="3167"/>
                      <a:pt x="1234" y="3141"/>
                    </a:cubicBezTo>
                    <a:cubicBezTo>
                      <a:pt x="1250" y="3139"/>
                      <a:pt x="1270" y="3134"/>
                      <a:pt x="1286" y="3134"/>
                    </a:cubicBezTo>
                    <a:cubicBezTo>
                      <a:pt x="1303" y="3134"/>
                      <a:pt x="1316" y="3139"/>
                      <a:pt x="1320" y="3155"/>
                    </a:cubicBezTo>
                    <a:lnTo>
                      <a:pt x="1288" y="3196"/>
                    </a:lnTo>
                    <a:lnTo>
                      <a:pt x="1288" y="3196"/>
                    </a:lnTo>
                    <a:cubicBezTo>
                      <a:pt x="1296" y="3186"/>
                      <a:pt x="1292" y="3166"/>
                      <a:pt x="1280" y="3166"/>
                    </a:cubicBezTo>
                    <a:cubicBezTo>
                      <a:pt x="1278" y="3166"/>
                      <a:pt x="1277" y="3166"/>
                      <a:pt x="1276" y="3167"/>
                    </a:cubicBezTo>
                    <a:cubicBezTo>
                      <a:pt x="1277" y="3166"/>
                      <a:pt x="1278" y="3166"/>
                      <a:pt x="1278" y="3166"/>
                    </a:cubicBezTo>
                    <a:cubicBezTo>
                      <a:pt x="1294" y="3166"/>
                      <a:pt x="1275" y="3216"/>
                      <a:pt x="1295" y="3216"/>
                    </a:cubicBezTo>
                    <a:cubicBezTo>
                      <a:pt x="1300" y="3216"/>
                      <a:pt x="1307" y="3213"/>
                      <a:pt x="1317" y="3206"/>
                    </a:cubicBezTo>
                    <a:lnTo>
                      <a:pt x="1327" y="3167"/>
                    </a:lnTo>
                    <a:cubicBezTo>
                      <a:pt x="1345" y="3164"/>
                      <a:pt x="1372" y="3157"/>
                      <a:pt x="1393" y="3157"/>
                    </a:cubicBezTo>
                    <a:cubicBezTo>
                      <a:pt x="1409" y="3157"/>
                      <a:pt x="1421" y="3161"/>
                      <a:pt x="1424" y="3174"/>
                    </a:cubicBezTo>
                    <a:cubicBezTo>
                      <a:pt x="1454" y="3132"/>
                      <a:pt x="1417" y="3174"/>
                      <a:pt x="1445" y="3120"/>
                    </a:cubicBezTo>
                    <a:lnTo>
                      <a:pt x="1445" y="3120"/>
                    </a:lnTo>
                    <a:cubicBezTo>
                      <a:pt x="1436" y="3135"/>
                      <a:pt x="1428" y="3139"/>
                      <a:pt x="1421" y="3139"/>
                    </a:cubicBezTo>
                    <a:cubicBezTo>
                      <a:pt x="1407" y="3139"/>
                      <a:pt x="1397" y="3118"/>
                      <a:pt x="1385" y="3118"/>
                    </a:cubicBezTo>
                    <a:cubicBezTo>
                      <a:pt x="1380" y="3118"/>
                      <a:pt x="1374" y="3122"/>
                      <a:pt x="1368" y="3132"/>
                    </a:cubicBezTo>
                    <a:lnTo>
                      <a:pt x="1368" y="3132"/>
                    </a:lnTo>
                    <a:cubicBezTo>
                      <a:pt x="1391" y="3085"/>
                      <a:pt x="1358" y="3098"/>
                      <a:pt x="1378" y="3044"/>
                    </a:cubicBezTo>
                    <a:lnTo>
                      <a:pt x="1378" y="3044"/>
                    </a:lnTo>
                    <a:cubicBezTo>
                      <a:pt x="1372" y="3051"/>
                      <a:pt x="1368" y="3061"/>
                      <a:pt x="1362" y="3061"/>
                    </a:cubicBezTo>
                    <a:cubicBezTo>
                      <a:pt x="1359" y="3061"/>
                      <a:pt x="1356" y="3058"/>
                      <a:pt x="1352" y="3051"/>
                    </a:cubicBezTo>
                    <a:cubicBezTo>
                      <a:pt x="1348" y="3053"/>
                      <a:pt x="1343" y="3058"/>
                      <a:pt x="1338" y="3060"/>
                    </a:cubicBezTo>
                    <a:cubicBezTo>
                      <a:pt x="1338" y="3069"/>
                      <a:pt x="1334" y="3076"/>
                      <a:pt x="1329" y="3086"/>
                    </a:cubicBezTo>
                    <a:cubicBezTo>
                      <a:pt x="1318" y="3092"/>
                      <a:pt x="1307" y="3095"/>
                      <a:pt x="1298" y="3095"/>
                    </a:cubicBezTo>
                    <a:cubicBezTo>
                      <a:pt x="1282" y="3095"/>
                      <a:pt x="1269" y="3089"/>
                      <a:pt x="1257" y="3089"/>
                    </a:cubicBezTo>
                    <a:cubicBezTo>
                      <a:pt x="1254" y="3089"/>
                      <a:pt x="1251" y="3089"/>
                      <a:pt x="1248" y="3090"/>
                    </a:cubicBezTo>
                    <a:cubicBezTo>
                      <a:pt x="1243" y="3076"/>
                      <a:pt x="1264" y="3079"/>
                      <a:pt x="1271" y="3062"/>
                    </a:cubicBezTo>
                    <a:lnTo>
                      <a:pt x="1271" y="3062"/>
                    </a:lnTo>
                    <a:lnTo>
                      <a:pt x="1236" y="3074"/>
                    </a:lnTo>
                    <a:cubicBezTo>
                      <a:pt x="1259" y="3045"/>
                      <a:pt x="1251" y="3009"/>
                      <a:pt x="1284" y="3009"/>
                    </a:cubicBezTo>
                    <a:cubicBezTo>
                      <a:pt x="1285" y="3009"/>
                      <a:pt x="1286" y="3009"/>
                      <a:pt x="1287" y="3009"/>
                    </a:cubicBezTo>
                    <a:lnTo>
                      <a:pt x="1266" y="2991"/>
                    </a:lnTo>
                    <a:cubicBezTo>
                      <a:pt x="1266" y="2967"/>
                      <a:pt x="1255" y="2948"/>
                      <a:pt x="1237" y="2948"/>
                    </a:cubicBezTo>
                    <a:cubicBezTo>
                      <a:pt x="1236" y="2948"/>
                      <a:pt x="1234" y="2948"/>
                      <a:pt x="1232" y="2949"/>
                    </a:cubicBezTo>
                    <a:cubicBezTo>
                      <a:pt x="1230" y="2946"/>
                      <a:pt x="1227" y="2945"/>
                      <a:pt x="1223" y="2945"/>
                    </a:cubicBezTo>
                    <a:cubicBezTo>
                      <a:pt x="1213" y="2945"/>
                      <a:pt x="1198" y="2952"/>
                      <a:pt x="1197" y="2952"/>
                    </a:cubicBezTo>
                    <a:cubicBezTo>
                      <a:pt x="1197" y="2952"/>
                      <a:pt x="1199" y="2950"/>
                      <a:pt x="1206" y="2947"/>
                    </a:cubicBezTo>
                    <a:lnTo>
                      <a:pt x="1155" y="2940"/>
                    </a:lnTo>
                    <a:lnTo>
                      <a:pt x="1160" y="2933"/>
                    </a:lnTo>
                    <a:cubicBezTo>
                      <a:pt x="1146" y="2916"/>
                      <a:pt x="1116" y="2919"/>
                      <a:pt x="1093" y="2912"/>
                    </a:cubicBezTo>
                    <a:cubicBezTo>
                      <a:pt x="1067" y="2909"/>
                      <a:pt x="1046" y="2884"/>
                      <a:pt x="1053" y="2858"/>
                    </a:cubicBezTo>
                    <a:cubicBezTo>
                      <a:pt x="1050" y="2858"/>
                      <a:pt x="1047" y="2859"/>
                      <a:pt x="1043" y="2859"/>
                    </a:cubicBezTo>
                    <a:cubicBezTo>
                      <a:pt x="1031" y="2859"/>
                      <a:pt x="1019" y="2857"/>
                      <a:pt x="1011" y="2842"/>
                    </a:cubicBezTo>
                    <a:lnTo>
                      <a:pt x="1028" y="2817"/>
                    </a:lnTo>
                    <a:cubicBezTo>
                      <a:pt x="1012" y="2817"/>
                      <a:pt x="1011" y="2784"/>
                      <a:pt x="997" y="2784"/>
                    </a:cubicBezTo>
                    <a:cubicBezTo>
                      <a:pt x="994" y="2784"/>
                      <a:pt x="990" y="2785"/>
                      <a:pt x="986" y="2789"/>
                    </a:cubicBezTo>
                    <a:cubicBezTo>
                      <a:pt x="1028" y="2715"/>
                      <a:pt x="944" y="2733"/>
                      <a:pt x="935" y="2705"/>
                    </a:cubicBezTo>
                    <a:lnTo>
                      <a:pt x="905" y="2736"/>
                    </a:lnTo>
                    <a:cubicBezTo>
                      <a:pt x="893" y="2722"/>
                      <a:pt x="872" y="2719"/>
                      <a:pt x="844" y="2717"/>
                    </a:cubicBezTo>
                    <a:lnTo>
                      <a:pt x="819" y="2742"/>
                    </a:lnTo>
                    <a:cubicBezTo>
                      <a:pt x="816" y="2743"/>
                      <a:pt x="814" y="2743"/>
                      <a:pt x="812" y="2743"/>
                    </a:cubicBezTo>
                    <a:cubicBezTo>
                      <a:pt x="785" y="2743"/>
                      <a:pt x="801" y="2690"/>
                      <a:pt x="780" y="2673"/>
                    </a:cubicBezTo>
                    <a:cubicBezTo>
                      <a:pt x="783" y="2671"/>
                      <a:pt x="785" y="2670"/>
                      <a:pt x="787" y="2670"/>
                    </a:cubicBezTo>
                    <a:cubicBezTo>
                      <a:pt x="792" y="2670"/>
                      <a:pt x="793" y="2676"/>
                      <a:pt x="791" y="2682"/>
                    </a:cubicBezTo>
                    <a:cubicBezTo>
                      <a:pt x="831" y="2603"/>
                      <a:pt x="691" y="2666"/>
                      <a:pt x="717" y="2603"/>
                    </a:cubicBezTo>
                    <a:lnTo>
                      <a:pt x="717" y="2603"/>
                    </a:lnTo>
                    <a:cubicBezTo>
                      <a:pt x="715" y="2604"/>
                      <a:pt x="713" y="2604"/>
                      <a:pt x="711" y="2604"/>
                    </a:cubicBezTo>
                    <a:cubicBezTo>
                      <a:pt x="701" y="2604"/>
                      <a:pt x="701" y="2597"/>
                      <a:pt x="705" y="2587"/>
                    </a:cubicBezTo>
                    <a:lnTo>
                      <a:pt x="705" y="2587"/>
                    </a:lnTo>
                    <a:cubicBezTo>
                      <a:pt x="705" y="2588"/>
                      <a:pt x="706" y="2589"/>
                      <a:pt x="707" y="2589"/>
                    </a:cubicBezTo>
                    <a:cubicBezTo>
                      <a:pt x="707" y="2589"/>
                      <a:pt x="708" y="2588"/>
                      <a:pt x="708" y="2587"/>
                    </a:cubicBezTo>
                    <a:cubicBezTo>
                      <a:pt x="708" y="2587"/>
                      <a:pt x="708" y="2585"/>
                      <a:pt x="708" y="2585"/>
                    </a:cubicBezTo>
                    <a:cubicBezTo>
                      <a:pt x="698" y="2578"/>
                      <a:pt x="689" y="2573"/>
                      <a:pt x="680" y="2573"/>
                    </a:cubicBezTo>
                    <a:lnTo>
                      <a:pt x="710" y="2548"/>
                    </a:lnTo>
                    <a:lnTo>
                      <a:pt x="708" y="2548"/>
                    </a:lnTo>
                    <a:cubicBezTo>
                      <a:pt x="709" y="2544"/>
                      <a:pt x="709" y="2542"/>
                      <a:pt x="707" y="2542"/>
                    </a:cubicBezTo>
                    <a:cubicBezTo>
                      <a:pt x="702" y="2542"/>
                      <a:pt x="683" y="2558"/>
                      <a:pt x="666" y="2573"/>
                    </a:cubicBezTo>
                    <a:cubicBezTo>
                      <a:pt x="657" y="2573"/>
                      <a:pt x="647" y="2573"/>
                      <a:pt x="638" y="2576"/>
                    </a:cubicBezTo>
                    <a:cubicBezTo>
                      <a:pt x="689" y="2536"/>
                      <a:pt x="606" y="2569"/>
                      <a:pt x="659" y="2522"/>
                    </a:cubicBezTo>
                    <a:lnTo>
                      <a:pt x="659" y="2522"/>
                    </a:lnTo>
                    <a:cubicBezTo>
                      <a:pt x="654" y="2524"/>
                      <a:pt x="649" y="2525"/>
                      <a:pt x="644" y="2525"/>
                    </a:cubicBezTo>
                    <a:cubicBezTo>
                      <a:pt x="629" y="2525"/>
                      <a:pt x="614" y="2515"/>
                      <a:pt x="591" y="2515"/>
                    </a:cubicBezTo>
                    <a:cubicBezTo>
                      <a:pt x="582" y="2515"/>
                      <a:pt x="572" y="2517"/>
                      <a:pt x="559" y="2521"/>
                    </a:cubicBezTo>
                    <a:lnTo>
                      <a:pt x="559" y="2521"/>
                    </a:lnTo>
                    <a:cubicBezTo>
                      <a:pt x="559" y="2509"/>
                      <a:pt x="561" y="2499"/>
                      <a:pt x="544" y="2499"/>
                    </a:cubicBezTo>
                    <a:cubicBezTo>
                      <a:pt x="542" y="2499"/>
                      <a:pt x="540" y="2499"/>
                      <a:pt x="538" y="2499"/>
                    </a:cubicBezTo>
                    <a:lnTo>
                      <a:pt x="580" y="2469"/>
                    </a:lnTo>
                    <a:lnTo>
                      <a:pt x="508" y="2483"/>
                    </a:lnTo>
                    <a:cubicBezTo>
                      <a:pt x="525" y="2455"/>
                      <a:pt x="552" y="2439"/>
                      <a:pt x="583" y="2436"/>
                    </a:cubicBezTo>
                    <a:cubicBezTo>
                      <a:pt x="513" y="2436"/>
                      <a:pt x="550" y="2423"/>
                      <a:pt x="483" y="2423"/>
                    </a:cubicBezTo>
                    <a:lnTo>
                      <a:pt x="513" y="2411"/>
                    </a:lnTo>
                    <a:cubicBezTo>
                      <a:pt x="508" y="2402"/>
                      <a:pt x="460" y="2406"/>
                      <a:pt x="481" y="2390"/>
                    </a:cubicBezTo>
                    <a:cubicBezTo>
                      <a:pt x="529" y="2346"/>
                      <a:pt x="441" y="2281"/>
                      <a:pt x="483" y="2212"/>
                    </a:cubicBezTo>
                    <a:lnTo>
                      <a:pt x="483" y="2212"/>
                    </a:lnTo>
                    <a:cubicBezTo>
                      <a:pt x="465" y="2219"/>
                      <a:pt x="455" y="2221"/>
                      <a:pt x="451" y="2221"/>
                    </a:cubicBezTo>
                    <a:cubicBezTo>
                      <a:pt x="437" y="2221"/>
                      <a:pt x="486" y="2188"/>
                      <a:pt x="461" y="2188"/>
                    </a:cubicBezTo>
                    <a:cubicBezTo>
                      <a:pt x="457" y="2188"/>
                      <a:pt x="451" y="2189"/>
                      <a:pt x="443" y="2191"/>
                    </a:cubicBezTo>
                    <a:cubicBezTo>
                      <a:pt x="463" y="2185"/>
                      <a:pt x="474" y="2176"/>
                      <a:pt x="490" y="2176"/>
                    </a:cubicBezTo>
                    <a:cubicBezTo>
                      <a:pt x="493" y="2176"/>
                      <a:pt x="496" y="2176"/>
                      <a:pt x="499" y="2177"/>
                    </a:cubicBezTo>
                    <a:cubicBezTo>
                      <a:pt x="471" y="2154"/>
                      <a:pt x="525" y="2130"/>
                      <a:pt x="457" y="2124"/>
                    </a:cubicBezTo>
                    <a:cubicBezTo>
                      <a:pt x="469" y="2120"/>
                      <a:pt x="478" y="2120"/>
                      <a:pt x="485" y="2120"/>
                    </a:cubicBezTo>
                    <a:cubicBezTo>
                      <a:pt x="493" y="2120"/>
                      <a:pt x="499" y="2120"/>
                      <a:pt x="506" y="2117"/>
                    </a:cubicBezTo>
                    <a:cubicBezTo>
                      <a:pt x="501" y="2117"/>
                      <a:pt x="483" y="2112"/>
                      <a:pt x="497" y="2107"/>
                    </a:cubicBezTo>
                    <a:cubicBezTo>
                      <a:pt x="501" y="2106"/>
                      <a:pt x="505" y="2105"/>
                      <a:pt x="508" y="2105"/>
                    </a:cubicBezTo>
                    <a:cubicBezTo>
                      <a:pt x="515" y="2105"/>
                      <a:pt x="521" y="2108"/>
                      <a:pt x="529" y="2110"/>
                    </a:cubicBezTo>
                    <a:cubicBezTo>
                      <a:pt x="524" y="2098"/>
                      <a:pt x="503" y="2094"/>
                      <a:pt x="473" y="2094"/>
                    </a:cubicBezTo>
                    <a:cubicBezTo>
                      <a:pt x="447" y="2094"/>
                      <a:pt x="413" y="2097"/>
                      <a:pt x="381" y="2100"/>
                    </a:cubicBezTo>
                    <a:cubicBezTo>
                      <a:pt x="409" y="2082"/>
                      <a:pt x="404" y="2075"/>
                      <a:pt x="360" y="2068"/>
                    </a:cubicBezTo>
                    <a:cubicBezTo>
                      <a:pt x="372" y="2064"/>
                      <a:pt x="385" y="2058"/>
                      <a:pt x="396" y="2058"/>
                    </a:cubicBezTo>
                    <a:cubicBezTo>
                      <a:pt x="403" y="2058"/>
                      <a:pt x="409" y="2060"/>
                      <a:pt x="413" y="2068"/>
                    </a:cubicBezTo>
                    <a:cubicBezTo>
                      <a:pt x="413" y="2057"/>
                      <a:pt x="438" y="2005"/>
                      <a:pt x="387" y="2005"/>
                    </a:cubicBezTo>
                    <a:cubicBezTo>
                      <a:pt x="385" y="2005"/>
                      <a:pt x="384" y="2005"/>
                      <a:pt x="383" y="2005"/>
                    </a:cubicBezTo>
                    <a:cubicBezTo>
                      <a:pt x="397" y="2001"/>
                      <a:pt x="388" y="1989"/>
                      <a:pt x="381" y="1987"/>
                    </a:cubicBezTo>
                    <a:cubicBezTo>
                      <a:pt x="383" y="1964"/>
                      <a:pt x="388" y="1961"/>
                      <a:pt x="383" y="1940"/>
                    </a:cubicBezTo>
                    <a:lnTo>
                      <a:pt x="383" y="1940"/>
                    </a:lnTo>
                    <a:lnTo>
                      <a:pt x="374" y="1945"/>
                    </a:lnTo>
                    <a:cubicBezTo>
                      <a:pt x="309" y="1936"/>
                      <a:pt x="360" y="1926"/>
                      <a:pt x="353" y="1908"/>
                    </a:cubicBezTo>
                    <a:lnTo>
                      <a:pt x="358" y="1908"/>
                    </a:lnTo>
                    <a:cubicBezTo>
                      <a:pt x="409" y="1869"/>
                      <a:pt x="337" y="1887"/>
                      <a:pt x="395" y="1850"/>
                    </a:cubicBezTo>
                    <a:lnTo>
                      <a:pt x="355" y="1848"/>
                    </a:lnTo>
                    <a:cubicBezTo>
                      <a:pt x="267" y="1834"/>
                      <a:pt x="411" y="1815"/>
                      <a:pt x="383" y="1787"/>
                    </a:cubicBezTo>
                    <a:lnTo>
                      <a:pt x="383" y="1787"/>
                    </a:lnTo>
                    <a:lnTo>
                      <a:pt x="360" y="1792"/>
                    </a:lnTo>
                    <a:cubicBezTo>
                      <a:pt x="332" y="1773"/>
                      <a:pt x="483" y="1776"/>
                      <a:pt x="497" y="1767"/>
                    </a:cubicBezTo>
                    <a:cubicBezTo>
                      <a:pt x="504" y="1767"/>
                      <a:pt x="508" y="1773"/>
                      <a:pt x="513" y="1778"/>
                    </a:cubicBezTo>
                    <a:cubicBezTo>
                      <a:pt x="571" y="1757"/>
                      <a:pt x="462" y="1764"/>
                      <a:pt x="455" y="1736"/>
                    </a:cubicBezTo>
                    <a:lnTo>
                      <a:pt x="455" y="1736"/>
                    </a:lnTo>
                    <a:cubicBezTo>
                      <a:pt x="475" y="1738"/>
                      <a:pt x="503" y="1749"/>
                      <a:pt x="520" y="1749"/>
                    </a:cubicBezTo>
                    <a:cubicBezTo>
                      <a:pt x="526" y="1749"/>
                      <a:pt x="531" y="1748"/>
                      <a:pt x="534" y="1743"/>
                    </a:cubicBezTo>
                    <a:cubicBezTo>
                      <a:pt x="557" y="1743"/>
                      <a:pt x="457" y="1671"/>
                      <a:pt x="518" y="1665"/>
                    </a:cubicBezTo>
                    <a:cubicBezTo>
                      <a:pt x="494" y="1662"/>
                      <a:pt x="471" y="1662"/>
                      <a:pt x="460" y="1646"/>
                    </a:cubicBezTo>
                    <a:cubicBezTo>
                      <a:pt x="457" y="1639"/>
                      <a:pt x="481" y="1634"/>
                      <a:pt x="497" y="1630"/>
                    </a:cubicBezTo>
                    <a:cubicBezTo>
                      <a:pt x="513" y="1625"/>
                      <a:pt x="525" y="1614"/>
                      <a:pt x="494" y="1593"/>
                    </a:cubicBezTo>
                    <a:cubicBezTo>
                      <a:pt x="501" y="1593"/>
                      <a:pt x="508" y="1595"/>
                      <a:pt x="513" y="1597"/>
                    </a:cubicBezTo>
                    <a:cubicBezTo>
                      <a:pt x="501" y="1576"/>
                      <a:pt x="506" y="1542"/>
                      <a:pt x="476" y="1518"/>
                    </a:cubicBezTo>
                    <a:lnTo>
                      <a:pt x="476" y="1518"/>
                    </a:lnTo>
                    <a:cubicBezTo>
                      <a:pt x="493" y="1525"/>
                      <a:pt x="506" y="1527"/>
                      <a:pt x="514" y="1527"/>
                    </a:cubicBezTo>
                    <a:cubicBezTo>
                      <a:pt x="561" y="1527"/>
                      <a:pt x="503" y="1453"/>
                      <a:pt x="536" y="1453"/>
                    </a:cubicBezTo>
                    <a:cubicBezTo>
                      <a:pt x="544" y="1453"/>
                      <a:pt x="555" y="1457"/>
                      <a:pt x="573" y="1465"/>
                    </a:cubicBezTo>
                    <a:lnTo>
                      <a:pt x="589" y="1426"/>
                    </a:lnTo>
                    <a:lnTo>
                      <a:pt x="601" y="1433"/>
                    </a:lnTo>
                    <a:cubicBezTo>
                      <a:pt x="622" y="1414"/>
                      <a:pt x="601" y="1391"/>
                      <a:pt x="583" y="1365"/>
                    </a:cubicBezTo>
                    <a:cubicBezTo>
                      <a:pt x="592" y="1365"/>
                      <a:pt x="601" y="1375"/>
                      <a:pt x="606" y="1379"/>
                    </a:cubicBezTo>
                    <a:cubicBezTo>
                      <a:pt x="650" y="1361"/>
                      <a:pt x="647" y="1356"/>
                      <a:pt x="620" y="1291"/>
                    </a:cubicBezTo>
                    <a:lnTo>
                      <a:pt x="620" y="1291"/>
                    </a:lnTo>
                    <a:lnTo>
                      <a:pt x="654" y="1312"/>
                    </a:lnTo>
                    <a:cubicBezTo>
                      <a:pt x="643" y="1289"/>
                      <a:pt x="745" y="1303"/>
                      <a:pt x="736" y="1243"/>
                    </a:cubicBezTo>
                    <a:lnTo>
                      <a:pt x="736" y="1243"/>
                    </a:lnTo>
                    <a:cubicBezTo>
                      <a:pt x="740" y="1247"/>
                      <a:pt x="745" y="1252"/>
                      <a:pt x="747" y="1259"/>
                    </a:cubicBezTo>
                    <a:cubicBezTo>
                      <a:pt x="742" y="1192"/>
                      <a:pt x="905" y="1259"/>
                      <a:pt x="812" y="1145"/>
                    </a:cubicBezTo>
                    <a:lnTo>
                      <a:pt x="810" y="1099"/>
                    </a:lnTo>
                    <a:cubicBezTo>
                      <a:pt x="805" y="1101"/>
                      <a:pt x="801" y="1102"/>
                      <a:pt x="797" y="1102"/>
                    </a:cubicBezTo>
                    <a:cubicBezTo>
                      <a:pt x="769" y="1102"/>
                      <a:pt x="765" y="1049"/>
                      <a:pt x="740" y="1041"/>
                    </a:cubicBezTo>
                    <a:cubicBezTo>
                      <a:pt x="742" y="1037"/>
                      <a:pt x="747" y="1035"/>
                      <a:pt x="753" y="1035"/>
                    </a:cubicBezTo>
                    <a:cubicBezTo>
                      <a:pt x="771" y="1035"/>
                      <a:pt x="800" y="1050"/>
                      <a:pt x="791" y="1064"/>
                    </a:cubicBezTo>
                    <a:lnTo>
                      <a:pt x="784" y="1062"/>
                    </a:lnTo>
                    <a:lnTo>
                      <a:pt x="784" y="1062"/>
                    </a:lnTo>
                    <a:cubicBezTo>
                      <a:pt x="799" y="1081"/>
                      <a:pt x="810" y="1087"/>
                      <a:pt x="820" y="1087"/>
                    </a:cubicBezTo>
                    <a:cubicBezTo>
                      <a:pt x="834" y="1087"/>
                      <a:pt x="844" y="1076"/>
                      <a:pt x="856" y="1076"/>
                    </a:cubicBezTo>
                    <a:cubicBezTo>
                      <a:pt x="862" y="1076"/>
                      <a:pt x="869" y="1079"/>
                      <a:pt x="877" y="1090"/>
                    </a:cubicBezTo>
                    <a:cubicBezTo>
                      <a:pt x="940" y="1036"/>
                      <a:pt x="1030" y="1027"/>
                      <a:pt x="1095" y="997"/>
                    </a:cubicBezTo>
                    <a:lnTo>
                      <a:pt x="1055" y="951"/>
                    </a:lnTo>
                    <a:lnTo>
                      <a:pt x="1083" y="939"/>
                    </a:lnTo>
                    <a:cubicBezTo>
                      <a:pt x="1097" y="946"/>
                      <a:pt x="1118" y="974"/>
                      <a:pt x="1097" y="981"/>
                    </a:cubicBezTo>
                    <a:cubicBezTo>
                      <a:pt x="1101" y="984"/>
                      <a:pt x="1105" y="986"/>
                      <a:pt x="1107" y="986"/>
                    </a:cubicBezTo>
                    <a:cubicBezTo>
                      <a:pt x="1122" y="986"/>
                      <a:pt x="1112" y="938"/>
                      <a:pt x="1106" y="930"/>
                    </a:cubicBezTo>
                    <a:cubicBezTo>
                      <a:pt x="1156" y="930"/>
                      <a:pt x="1131" y="990"/>
                      <a:pt x="1140" y="990"/>
                    </a:cubicBezTo>
                    <a:cubicBezTo>
                      <a:pt x="1140" y="990"/>
                      <a:pt x="1141" y="990"/>
                      <a:pt x="1141" y="990"/>
                    </a:cubicBezTo>
                    <a:lnTo>
                      <a:pt x="1155" y="976"/>
                    </a:lnTo>
                    <a:lnTo>
                      <a:pt x="1148" y="974"/>
                    </a:lnTo>
                    <a:cubicBezTo>
                      <a:pt x="1148" y="946"/>
                      <a:pt x="1134" y="925"/>
                      <a:pt x="1160" y="913"/>
                    </a:cubicBezTo>
                    <a:cubicBezTo>
                      <a:pt x="1166" y="913"/>
                      <a:pt x="1172" y="917"/>
                      <a:pt x="1177" y="921"/>
                    </a:cubicBezTo>
                    <a:lnTo>
                      <a:pt x="1177" y="921"/>
                    </a:lnTo>
                    <a:cubicBezTo>
                      <a:pt x="1178" y="916"/>
                      <a:pt x="1179" y="914"/>
                      <a:pt x="1181" y="914"/>
                    </a:cubicBezTo>
                    <a:cubicBezTo>
                      <a:pt x="1183" y="914"/>
                      <a:pt x="1185" y="920"/>
                      <a:pt x="1188" y="927"/>
                    </a:cubicBezTo>
                    <a:lnTo>
                      <a:pt x="1180" y="924"/>
                    </a:lnTo>
                    <a:lnTo>
                      <a:pt x="1180" y="924"/>
                    </a:lnTo>
                    <a:cubicBezTo>
                      <a:pt x="1186" y="930"/>
                      <a:pt x="1190" y="937"/>
                      <a:pt x="1194" y="937"/>
                    </a:cubicBezTo>
                    <a:cubicBezTo>
                      <a:pt x="1194" y="937"/>
                      <a:pt x="1194" y="937"/>
                      <a:pt x="1195" y="937"/>
                    </a:cubicBezTo>
                    <a:cubicBezTo>
                      <a:pt x="1196" y="939"/>
                      <a:pt x="1196" y="940"/>
                      <a:pt x="1198" y="940"/>
                    </a:cubicBezTo>
                    <a:cubicBezTo>
                      <a:pt x="1199" y="940"/>
                      <a:pt x="1201" y="937"/>
                      <a:pt x="1204" y="932"/>
                    </a:cubicBezTo>
                    <a:lnTo>
                      <a:pt x="1241" y="916"/>
                    </a:lnTo>
                    <a:lnTo>
                      <a:pt x="1199" y="888"/>
                    </a:lnTo>
                    <a:cubicBezTo>
                      <a:pt x="1199" y="859"/>
                      <a:pt x="1229" y="869"/>
                      <a:pt x="1190" y="841"/>
                    </a:cubicBezTo>
                    <a:lnTo>
                      <a:pt x="1190" y="841"/>
                    </a:lnTo>
                    <a:cubicBezTo>
                      <a:pt x="1202" y="848"/>
                      <a:pt x="1214" y="851"/>
                      <a:pt x="1225" y="851"/>
                    </a:cubicBezTo>
                    <a:cubicBezTo>
                      <a:pt x="1276" y="851"/>
                      <a:pt x="1320" y="788"/>
                      <a:pt x="1344" y="788"/>
                    </a:cubicBezTo>
                    <a:cubicBezTo>
                      <a:pt x="1345" y="788"/>
                      <a:pt x="1346" y="788"/>
                      <a:pt x="1348" y="788"/>
                    </a:cubicBezTo>
                    <a:cubicBezTo>
                      <a:pt x="1343" y="758"/>
                      <a:pt x="1359" y="730"/>
                      <a:pt x="1389" y="719"/>
                    </a:cubicBezTo>
                    <a:cubicBezTo>
                      <a:pt x="1375" y="716"/>
                      <a:pt x="1336" y="679"/>
                      <a:pt x="1359" y="670"/>
                    </a:cubicBezTo>
                    <a:lnTo>
                      <a:pt x="1359" y="670"/>
                    </a:lnTo>
                    <a:cubicBezTo>
                      <a:pt x="1386" y="702"/>
                      <a:pt x="1402" y="710"/>
                      <a:pt x="1416" y="710"/>
                    </a:cubicBezTo>
                    <a:cubicBezTo>
                      <a:pt x="1430" y="710"/>
                      <a:pt x="1441" y="702"/>
                      <a:pt x="1459" y="702"/>
                    </a:cubicBezTo>
                    <a:cubicBezTo>
                      <a:pt x="1468" y="702"/>
                      <a:pt x="1479" y="704"/>
                      <a:pt x="1493" y="711"/>
                    </a:cubicBezTo>
                    <a:lnTo>
                      <a:pt x="1493" y="711"/>
                    </a:lnTo>
                    <a:cubicBezTo>
                      <a:pt x="1454" y="688"/>
                      <a:pt x="1539" y="655"/>
                      <a:pt x="1466" y="626"/>
                    </a:cubicBezTo>
                    <a:cubicBezTo>
                      <a:pt x="1468" y="625"/>
                      <a:pt x="1471" y="624"/>
                      <a:pt x="1473" y="624"/>
                    </a:cubicBezTo>
                    <a:cubicBezTo>
                      <a:pt x="1490" y="624"/>
                      <a:pt x="1502" y="652"/>
                      <a:pt x="1528" y="658"/>
                    </a:cubicBezTo>
                    <a:cubicBezTo>
                      <a:pt x="1533" y="596"/>
                      <a:pt x="1628" y="596"/>
                      <a:pt x="1656" y="540"/>
                    </a:cubicBezTo>
                    <a:cubicBezTo>
                      <a:pt x="1644" y="531"/>
                      <a:pt x="1621" y="524"/>
                      <a:pt x="1612" y="501"/>
                    </a:cubicBezTo>
                    <a:lnTo>
                      <a:pt x="1612" y="501"/>
                    </a:lnTo>
                    <a:lnTo>
                      <a:pt x="1691" y="519"/>
                    </a:lnTo>
                    <a:cubicBezTo>
                      <a:pt x="1693" y="507"/>
                      <a:pt x="1644" y="471"/>
                      <a:pt x="1670" y="471"/>
                    </a:cubicBezTo>
                    <a:cubicBezTo>
                      <a:pt x="1673" y="471"/>
                      <a:pt x="1678" y="472"/>
                      <a:pt x="1684" y="473"/>
                    </a:cubicBezTo>
                    <a:cubicBezTo>
                      <a:pt x="1672" y="468"/>
                      <a:pt x="1656" y="461"/>
                      <a:pt x="1656" y="454"/>
                    </a:cubicBezTo>
                    <a:cubicBezTo>
                      <a:pt x="1721" y="427"/>
                      <a:pt x="1744" y="366"/>
                      <a:pt x="1772" y="315"/>
                    </a:cubicBezTo>
                    <a:cubicBezTo>
                      <a:pt x="1795" y="250"/>
                      <a:pt x="1851" y="202"/>
                      <a:pt x="1916" y="185"/>
                    </a:cubicBezTo>
                    <a:lnTo>
                      <a:pt x="1916" y="185"/>
                    </a:lnTo>
                    <a:cubicBezTo>
                      <a:pt x="1912" y="186"/>
                      <a:pt x="1909" y="186"/>
                      <a:pt x="1906" y="186"/>
                    </a:cubicBezTo>
                    <a:cubicBezTo>
                      <a:pt x="1884" y="186"/>
                      <a:pt x="1886" y="177"/>
                      <a:pt x="1890" y="167"/>
                    </a:cubicBezTo>
                    <a:lnTo>
                      <a:pt x="1890" y="167"/>
                    </a:lnTo>
                    <a:cubicBezTo>
                      <a:pt x="1889" y="167"/>
                      <a:pt x="1888" y="168"/>
                      <a:pt x="1887" y="168"/>
                    </a:cubicBezTo>
                    <a:cubicBezTo>
                      <a:pt x="1876" y="168"/>
                      <a:pt x="1856" y="150"/>
                      <a:pt x="1839" y="144"/>
                    </a:cubicBezTo>
                    <a:lnTo>
                      <a:pt x="1913" y="123"/>
                    </a:lnTo>
                    <a:cubicBezTo>
                      <a:pt x="1865" y="93"/>
                      <a:pt x="1932" y="74"/>
                      <a:pt x="1885" y="49"/>
                    </a:cubicBezTo>
                    <a:lnTo>
                      <a:pt x="1885" y="49"/>
                    </a:lnTo>
                    <a:lnTo>
                      <a:pt x="1888" y="67"/>
                    </a:lnTo>
                    <a:cubicBezTo>
                      <a:pt x="1839" y="23"/>
                      <a:pt x="1749" y="37"/>
                      <a:pt x="16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96" name="Google Shape;11796;p51"/>
              <p:cNvSpPr/>
              <p:nvPr/>
            </p:nvSpPr>
            <p:spPr>
              <a:xfrm>
                <a:off x="467975" y="1653650"/>
                <a:ext cx="525" cy="225"/>
              </a:xfrm>
              <a:custGeom>
                <a:avLst/>
                <a:gdLst/>
                <a:ahLst/>
                <a:cxnLst/>
                <a:rect l="l" t="t" r="r" b="b"/>
                <a:pathLst>
                  <a:path w="21" h="9" extrusionOk="0">
                    <a:moveTo>
                      <a:pt x="16" y="1"/>
                    </a:moveTo>
                    <a:cubicBezTo>
                      <a:pt x="11" y="1"/>
                      <a:pt x="5" y="3"/>
                      <a:pt x="0" y="9"/>
                    </a:cubicBezTo>
                    <a:cubicBezTo>
                      <a:pt x="7" y="4"/>
                      <a:pt x="14" y="4"/>
                      <a:pt x="21" y="2"/>
                    </a:cubicBezTo>
                    <a:cubicBezTo>
                      <a:pt x="19" y="1"/>
                      <a:pt x="1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97" name="Google Shape;11797;p51"/>
              <p:cNvSpPr/>
              <p:nvPr/>
            </p:nvSpPr>
            <p:spPr>
              <a:xfrm>
                <a:off x="473650" y="1628475"/>
                <a:ext cx="125" cy="125"/>
              </a:xfrm>
              <a:custGeom>
                <a:avLst/>
                <a:gdLst/>
                <a:ahLst/>
                <a:cxnLst/>
                <a:rect l="l" t="t" r="r" b="b"/>
                <a:pathLst>
                  <a:path w="5" h="5" extrusionOk="0">
                    <a:moveTo>
                      <a:pt x="0" y="0"/>
                    </a:moveTo>
                    <a:cubicBezTo>
                      <a:pt x="0" y="3"/>
                      <a:pt x="3" y="5"/>
                      <a:pt x="5"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98" name="Google Shape;11798;p51"/>
              <p:cNvSpPr/>
              <p:nvPr/>
            </p:nvSpPr>
            <p:spPr>
              <a:xfrm>
                <a:off x="480825" y="1676350"/>
                <a:ext cx="325" cy="600"/>
              </a:xfrm>
              <a:custGeom>
                <a:avLst/>
                <a:gdLst/>
                <a:ahLst/>
                <a:cxnLst/>
                <a:rect l="l" t="t" r="r" b="b"/>
                <a:pathLst>
                  <a:path w="13" h="24" extrusionOk="0">
                    <a:moveTo>
                      <a:pt x="12" y="0"/>
                    </a:moveTo>
                    <a:lnTo>
                      <a:pt x="12" y="0"/>
                    </a:lnTo>
                    <a:cubicBezTo>
                      <a:pt x="5" y="7"/>
                      <a:pt x="1" y="14"/>
                      <a:pt x="8" y="23"/>
                    </a:cubicBezTo>
                    <a:cubicBezTo>
                      <a:pt x="5" y="14"/>
                      <a:pt x="8"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799" name="Google Shape;11799;p51"/>
              <p:cNvSpPr/>
              <p:nvPr/>
            </p:nvSpPr>
            <p:spPr>
              <a:xfrm>
                <a:off x="499675" y="1678300"/>
                <a:ext cx="600" cy="625"/>
              </a:xfrm>
              <a:custGeom>
                <a:avLst/>
                <a:gdLst/>
                <a:ahLst/>
                <a:cxnLst/>
                <a:rect l="l" t="t" r="r" b="b"/>
                <a:pathLst>
                  <a:path w="24" h="25" extrusionOk="0">
                    <a:moveTo>
                      <a:pt x="0" y="1"/>
                    </a:moveTo>
                    <a:lnTo>
                      <a:pt x="0" y="1"/>
                    </a:lnTo>
                    <a:cubicBezTo>
                      <a:pt x="9" y="8"/>
                      <a:pt x="5" y="15"/>
                      <a:pt x="5" y="24"/>
                    </a:cubicBezTo>
                    <a:cubicBezTo>
                      <a:pt x="10" y="18"/>
                      <a:pt x="16" y="8"/>
                      <a:pt x="21" y="7"/>
                    </a:cubicBezTo>
                    <a:lnTo>
                      <a:pt x="21" y="7"/>
                    </a:lnTo>
                    <a:lnTo>
                      <a:pt x="23" y="8"/>
                    </a:lnTo>
                    <a:cubicBezTo>
                      <a:pt x="23" y="7"/>
                      <a:pt x="22" y="7"/>
                      <a:pt x="21" y="7"/>
                    </a:cubicBezTo>
                    <a:cubicBezTo>
                      <a:pt x="21" y="7"/>
                      <a:pt x="21" y="7"/>
                      <a:pt x="21" y="7"/>
                    </a:cubicBezTo>
                    <a:lnTo>
                      <a:pt x="21" y="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00" name="Google Shape;11800;p51"/>
              <p:cNvSpPr/>
              <p:nvPr/>
            </p:nvSpPr>
            <p:spPr>
              <a:xfrm>
                <a:off x="498700" y="1685225"/>
                <a:ext cx="650" cy="425"/>
              </a:xfrm>
              <a:custGeom>
                <a:avLst/>
                <a:gdLst/>
                <a:ahLst/>
                <a:cxnLst/>
                <a:rect l="l" t="t" r="r" b="b"/>
                <a:pathLst>
                  <a:path w="26" h="17" extrusionOk="0">
                    <a:moveTo>
                      <a:pt x="14" y="1"/>
                    </a:moveTo>
                    <a:cubicBezTo>
                      <a:pt x="7" y="1"/>
                      <a:pt x="1" y="5"/>
                      <a:pt x="2" y="14"/>
                    </a:cubicBezTo>
                    <a:cubicBezTo>
                      <a:pt x="6" y="14"/>
                      <a:pt x="7" y="17"/>
                      <a:pt x="9" y="17"/>
                    </a:cubicBezTo>
                    <a:cubicBezTo>
                      <a:pt x="10" y="17"/>
                      <a:pt x="10" y="17"/>
                      <a:pt x="11" y="16"/>
                    </a:cubicBezTo>
                    <a:lnTo>
                      <a:pt x="25" y="4"/>
                    </a:lnTo>
                    <a:cubicBezTo>
                      <a:pt x="22" y="2"/>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01" name="Google Shape;11801;p51"/>
              <p:cNvSpPr/>
              <p:nvPr/>
            </p:nvSpPr>
            <p:spPr>
              <a:xfrm>
                <a:off x="497725" y="1681100"/>
                <a:ext cx="1625" cy="725"/>
              </a:xfrm>
              <a:custGeom>
                <a:avLst/>
                <a:gdLst/>
                <a:ahLst/>
                <a:cxnLst/>
                <a:rect l="l" t="t" r="r" b="b"/>
                <a:pathLst>
                  <a:path w="65" h="29" extrusionOk="0">
                    <a:moveTo>
                      <a:pt x="23" y="0"/>
                    </a:moveTo>
                    <a:cubicBezTo>
                      <a:pt x="0" y="23"/>
                      <a:pt x="14" y="23"/>
                      <a:pt x="28" y="28"/>
                    </a:cubicBezTo>
                    <a:lnTo>
                      <a:pt x="28" y="28"/>
                    </a:lnTo>
                    <a:cubicBezTo>
                      <a:pt x="64" y="0"/>
                      <a:pt x="43" y="0"/>
                      <a:pt x="23" y="0"/>
                    </a:cubicBezTo>
                    <a:close/>
                    <a:moveTo>
                      <a:pt x="28" y="28"/>
                    </a:moveTo>
                    <a:cubicBezTo>
                      <a:pt x="28" y="28"/>
                      <a:pt x="27" y="28"/>
                      <a:pt x="27" y="28"/>
                    </a:cubicBezTo>
                    <a:lnTo>
                      <a:pt x="30" y="28"/>
                    </a:lnTo>
                    <a:cubicBezTo>
                      <a:pt x="29" y="28"/>
                      <a:pt x="28" y="28"/>
                      <a:pt x="28"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02" name="Google Shape;11802;p51"/>
              <p:cNvSpPr/>
              <p:nvPr/>
            </p:nvSpPr>
            <p:spPr>
              <a:xfrm>
                <a:off x="498575" y="1681800"/>
                <a:ext cx="600" cy="300"/>
              </a:xfrm>
              <a:custGeom>
                <a:avLst/>
                <a:gdLst/>
                <a:ahLst/>
                <a:cxnLst/>
                <a:rect l="l" t="t" r="r" b="b"/>
                <a:pathLst>
                  <a:path w="24" h="12" extrusionOk="0">
                    <a:moveTo>
                      <a:pt x="0" y="2"/>
                    </a:moveTo>
                    <a:lnTo>
                      <a:pt x="0" y="2"/>
                    </a:lnTo>
                    <a:cubicBezTo>
                      <a:pt x="2" y="5"/>
                      <a:pt x="7" y="7"/>
                      <a:pt x="9" y="12"/>
                    </a:cubicBezTo>
                    <a:cubicBezTo>
                      <a:pt x="23" y="0"/>
                      <a:pt x="9" y="5"/>
                      <a:pt x="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03" name="Google Shape;11803;p51"/>
              <p:cNvSpPr/>
              <p:nvPr/>
            </p:nvSpPr>
            <p:spPr>
              <a:xfrm>
                <a:off x="496125" y="1676550"/>
                <a:ext cx="1700" cy="725"/>
              </a:xfrm>
              <a:custGeom>
                <a:avLst/>
                <a:gdLst/>
                <a:ahLst/>
                <a:cxnLst/>
                <a:rect l="l" t="t" r="r" b="b"/>
                <a:pathLst>
                  <a:path w="68" h="29" extrusionOk="0">
                    <a:moveTo>
                      <a:pt x="62" y="0"/>
                    </a:moveTo>
                    <a:cubicBezTo>
                      <a:pt x="48" y="0"/>
                      <a:pt x="1" y="22"/>
                      <a:pt x="33" y="27"/>
                    </a:cubicBezTo>
                    <a:cubicBezTo>
                      <a:pt x="33" y="28"/>
                      <a:pt x="34" y="28"/>
                      <a:pt x="34" y="28"/>
                    </a:cubicBezTo>
                    <a:cubicBezTo>
                      <a:pt x="39" y="28"/>
                      <a:pt x="57" y="8"/>
                      <a:pt x="59" y="8"/>
                    </a:cubicBezTo>
                    <a:cubicBezTo>
                      <a:pt x="60" y="8"/>
                      <a:pt x="60" y="9"/>
                      <a:pt x="59" y="11"/>
                    </a:cubicBezTo>
                    <a:cubicBezTo>
                      <a:pt x="68" y="3"/>
                      <a:pt x="67"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04" name="Google Shape;11804;p51"/>
              <p:cNvSpPr/>
              <p:nvPr/>
            </p:nvSpPr>
            <p:spPr>
              <a:xfrm>
                <a:off x="496375" y="1682375"/>
                <a:ext cx="775" cy="825"/>
              </a:xfrm>
              <a:custGeom>
                <a:avLst/>
                <a:gdLst/>
                <a:ahLst/>
                <a:cxnLst/>
                <a:rect l="l" t="t" r="r" b="b"/>
                <a:pathLst>
                  <a:path w="31" h="33" extrusionOk="0">
                    <a:moveTo>
                      <a:pt x="30" y="0"/>
                    </a:moveTo>
                    <a:lnTo>
                      <a:pt x="0" y="19"/>
                    </a:lnTo>
                    <a:lnTo>
                      <a:pt x="5" y="33"/>
                    </a:lnTo>
                    <a:lnTo>
                      <a:pt x="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05" name="Google Shape;11805;p51"/>
              <p:cNvSpPr/>
              <p:nvPr/>
            </p:nvSpPr>
            <p:spPr>
              <a:xfrm>
                <a:off x="495025" y="1680900"/>
                <a:ext cx="600" cy="625"/>
              </a:xfrm>
              <a:custGeom>
                <a:avLst/>
                <a:gdLst/>
                <a:ahLst/>
                <a:cxnLst/>
                <a:rect l="l" t="t" r="r" b="b"/>
                <a:pathLst>
                  <a:path w="24" h="25" extrusionOk="0">
                    <a:moveTo>
                      <a:pt x="7" y="1"/>
                    </a:moveTo>
                    <a:cubicBezTo>
                      <a:pt x="5" y="1"/>
                      <a:pt x="3" y="1"/>
                      <a:pt x="1" y="4"/>
                    </a:cubicBezTo>
                    <a:lnTo>
                      <a:pt x="10" y="24"/>
                    </a:lnTo>
                    <a:cubicBezTo>
                      <a:pt x="12" y="20"/>
                      <a:pt x="19" y="18"/>
                      <a:pt x="24" y="18"/>
                    </a:cubicBezTo>
                    <a:cubicBezTo>
                      <a:pt x="17" y="10"/>
                      <a:pt x="12"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06" name="Google Shape;11806;p51"/>
              <p:cNvSpPr/>
              <p:nvPr/>
            </p:nvSpPr>
            <p:spPr>
              <a:xfrm>
                <a:off x="495550" y="1681325"/>
                <a:ext cx="500" cy="200"/>
              </a:xfrm>
              <a:custGeom>
                <a:avLst/>
                <a:gdLst/>
                <a:ahLst/>
                <a:cxnLst/>
                <a:rect l="l" t="t" r="r" b="b"/>
                <a:pathLst>
                  <a:path w="20" h="8" extrusionOk="0">
                    <a:moveTo>
                      <a:pt x="1" y="1"/>
                    </a:moveTo>
                    <a:cubicBezTo>
                      <a:pt x="5" y="5"/>
                      <a:pt x="12" y="7"/>
                      <a:pt x="19" y="7"/>
                    </a:cubicBezTo>
                    <a:cubicBezTo>
                      <a:pt x="15" y="3"/>
                      <a:pt x="8"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07" name="Google Shape;11807;p51"/>
              <p:cNvSpPr/>
              <p:nvPr/>
            </p:nvSpPr>
            <p:spPr>
              <a:xfrm>
                <a:off x="495550" y="1682375"/>
                <a:ext cx="250" cy="550"/>
              </a:xfrm>
              <a:custGeom>
                <a:avLst/>
                <a:gdLst/>
                <a:ahLst/>
                <a:cxnLst/>
                <a:rect l="l" t="t" r="r" b="b"/>
                <a:pathLst>
                  <a:path w="10" h="22" extrusionOk="0">
                    <a:moveTo>
                      <a:pt x="1" y="0"/>
                    </a:moveTo>
                    <a:lnTo>
                      <a:pt x="8" y="21"/>
                    </a:lnTo>
                    <a:lnTo>
                      <a:pt x="10" y="1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08" name="Google Shape;11808;p51"/>
              <p:cNvSpPr/>
              <p:nvPr/>
            </p:nvSpPr>
            <p:spPr>
              <a:xfrm>
                <a:off x="489650" y="1677375"/>
                <a:ext cx="950" cy="550"/>
              </a:xfrm>
              <a:custGeom>
                <a:avLst/>
                <a:gdLst/>
                <a:ahLst/>
                <a:cxnLst/>
                <a:rect l="l" t="t" r="r" b="b"/>
                <a:pathLst>
                  <a:path w="38" h="22" extrusionOk="0">
                    <a:moveTo>
                      <a:pt x="12" y="1"/>
                    </a:moveTo>
                    <a:cubicBezTo>
                      <a:pt x="0" y="12"/>
                      <a:pt x="2" y="22"/>
                      <a:pt x="12" y="22"/>
                    </a:cubicBezTo>
                    <a:cubicBezTo>
                      <a:pt x="23" y="17"/>
                      <a:pt x="33" y="17"/>
                      <a:pt x="37" y="3"/>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09" name="Google Shape;11809;p51"/>
              <p:cNvSpPr/>
              <p:nvPr/>
            </p:nvSpPr>
            <p:spPr>
              <a:xfrm>
                <a:off x="489825" y="1679925"/>
                <a:ext cx="775" cy="1025"/>
              </a:xfrm>
              <a:custGeom>
                <a:avLst/>
                <a:gdLst/>
                <a:ahLst/>
                <a:cxnLst/>
                <a:rect l="l" t="t" r="r" b="b"/>
                <a:pathLst>
                  <a:path w="31" h="41" extrusionOk="0">
                    <a:moveTo>
                      <a:pt x="30" y="1"/>
                    </a:moveTo>
                    <a:lnTo>
                      <a:pt x="0" y="40"/>
                    </a:lnTo>
                    <a:lnTo>
                      <a:pt x="21" y="29"/>
                    </a:lnTo>
                    <a:cubicBezTo>
                      <a:pt x="21" y="19"/>
                      <a:pt x="26" y="8"/>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10" name="Google Shape;11810;p51"/>
              <p:cNvSpPr/>
              <p:nvPr/>
            </p:nvSpPr>
            <p:spPr>
              <a:xfrm>
                <a:off x="487550" y="1680000"/>
                <a:ext cx="1525" cy="700"/>
              </a:xfrm>
              <a:custGeom>
                <a:avLst/>
                <a:gdLst/>
                <a:ahLst/>
                <a:cxnLst/>
                <a:rect l="l" t="t" r="r" b="b"/>
                <a:pathLst>
                  <a:path w="61" h="28" extrusionOk="0">
                    <a:moveTo>
                      <a:pt x="52" y="0"/>
                    </a:moveTo>
                    <a:lnTo>
                      <a:pt x="52" y="0"/>
                    </a:lnTo>
                    <a:cubicBezTo>
                      <a:pt x="40" y="9"/>
                      <a:pt x="1" y="16"/>
                      <a:pt x="26" y="28"/>
                    </a:cubicBezTo>
                    <a:cubicBezTo>
                      <a:pt x="35" y="19"/>
                      <a:pt x="61" y="19"/>
                      <a:pt x="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11" name="Google Shape;11811;p51"/>
              <p:cNvSpPr/>
              <p:nvPr/>
            </p:nvSpPr>
            <p:spPr>
              <a:xfrm>
                <a:off x="482675" y="1672350"/>
                <a:ext cx="1600" cy="1525"/>
              </a:xfrm>
              <a:custGeom>
                <a:avLst/>
                <a:gdLst/>
                <a:ahLst/>
                <a:cxnLst/>
                <a:rect l="l" t="t" r="r" b="b"/>
                <a:pathLst>
                  <a:path w="64" h="61" extrusionOk="0">
                    <a:moveTo>
                      <a:pt x="64" y="0"/>
                    </a:moveTo>
                    <a:lnTo>
                      <a:pt x="1" y="58"/>
                    </a:lnTo>
                    <a:lnTo>
                      <a:pt x="6" y="60"/>
                    </a:lnTo>
                    <a:lnTo>
                      <a:pt x="6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12" name="Google Shape;11812;p51"/>
              <p:cNvSpPr/>
              <p:nvPr/>
            </p:nvSpPr>
            <p:spPr>
              <a:xfrm>
                <a:off x="473300" y="1670550"/>
                <a:ext cx="1650" cy="950"/>
              </a:xfrm>
              <a:custGeom>
                <a:avLst/>
                <a:gdLst/>
                <a:ahLst/>
                <a:cxnLst/>
                <a:rect l="l" t="t" r="r" b="b"/>
                <a:pathLst>
                  <a:path w="66" h="38" extrusionOk="0">
                    <a:moveTo>
                      <a:pt x="40" y="0"/>
                    </a:moveTo>
                    <a:cubicBezTo>
                      <a:pt x="32" y="0"/>
                      <a:pt x="23" y="6"/>
                      <a:pt x="0" y="26"/>
                    </a:cubicBezTo>
                    <a:cubicBezTo>
                      <a:pt x="1" y="35"/>
                      <a:pt x="4" y="37"/>
                      <a:pt x="9" y="37"/>
                    </a:cubicBezTo>
                    <a:cubicBezTo>
                      <a:pt x="18" y="37"/>
                      <a:pt x="32" y="26"/>
                      <a:pt x="40" y="26"/>
                    </a:cubicBezTo>
                    <a:cubicBezTo>
                      <a:pt x="44" y="26"/>
                      <a:pt x="46" y="29"/>
                      <a:pt x="44" y="37"/>
                    </a:cubicBezTo>
                    <a:cubicBezTo>
                      <a:pt x="65" y="30"/>
                      <a:pt x="47" y="10"/>
                      <a:pt x="65" y="5"/>
                    </a:cubicBezTo>
                    <a:cubicBezTo>
                      <a:pt x="53" y="4"/>
                      <a:pt x="47"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13" name="Google Shape;11813;p51"/>
              <p:cNvSpPr/>
              <p:nvPr/>
            </p:nvSpPr>
            <p:spPr>
              <a:xfrm>
                <a:off x="513575" y="1603900"/>
                <a:ext cx="775" cy="300"/>
              </a:xfrm>
              <a:custGeom>
                <a:avLst/>
                <a:gdLst/>
                <a:ahLst/>
                <a:cxnLst/>
                <a:rect l="l" t="t" r="r" b="b"/>
                <a:pathLst>
                  <a:path w="31" h="12" extrusionOk="0">
                    <a:moveTo>
                      <a:pt x="1" y="0"/>
                    </a:moveTo>
                    <a:lnTo>
                      <a:pt x="8" y="12"/>
                    </a:lnTo>
                    <a:lnTo>
                      <a:pt x="31"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14" name="Google Shape;11814;p51"/>
              <p:cNvSpPr/>
              <p:nvPr/>
            </p:nvSpPr>
            <p:spPr>
              <a:xfrm>
                <a:off x="512650" y="1602500"/>
                <a:ext cx="1350" cy="725"/>
              </a:xfrm>
              <a:custGeom>
                <a:avLst/>
                <a:gdLst/>
                <a:ahLst/>
                <a:cxnLst/>
                <a:rect l="l" t="t" r="r" b="b"/>
                <a:pathLst>
                  <a:path w="54" h="29" extrusionOk="0">
                    <a:moveTo>
                      <a:pt x="12" y="1"/>
                    </a:moveTo>
                    <a:cubicBezTo>
                      <a:pt x="12" y="5"/>
                      <a:pt x="14" y="10"/>
                      <a:pt x="5" y="10"/>
                    </a:cubicBezTo>
                    <a:cubicBezTo>
                      <a:pt x="4" y="10"/>
                      <a:pt x="2" y="10"/>
                      <a:pt x="0" y="10"/>
                    </a:cubicBezTo>
                    <a:lnTo>
                      <a:pt x="0" y="10"/>
                    </a:lnTo>
                    <a:lnTo>
                      <a:pt x="54" y="29"/>
                    </a:lnTo>
                    <a:lnTo>
                      <a:pt x="54" y="29"/>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15" name="Google Shape;11815;p51"/>
              <p:cNvSpPr/>
              <p:nvPr/>
            </p:nvSpPr>
            <p:spPr>
              <a:xfrm>
                <a:off x="464825" y="1642425"/>
                <a:ext cx="900" cy="325"/>
              </a:xfrm>
              <a:custGeom>
                <a:avLst/>
                <a:gdLst/>
                <a:ahLst/>
                <a:cxnLst/>
                <a:rect l="l" t="t" r="r" b="b"/>
                <a:pathLst>
                  <a:path w="36" h="13" extrusionOk="0">
                    <a:moveTo>
                      <a:pt x="36" y="1"/>
                    </a:moveTo>
                    <a:lnTo>
                      <a:pt x="1" y="8"/>
                    </a:lnTo>
                    <a:lnTo>
                      <a:pt x="13" y="13"/>
                    </a:lnTo>
                    <a:cubicBezTo>
                      <a:pt x="29" y="13"/>
                      <a:pt x="31" y="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16" name="Google Shape;11816;p51"/>
              <p:cNvSpPr/>
              <p:nvPr/>
            </p:nvSpPr>
            <p:spPr>
              <a:xfrm>
                <a:off x="468075" y="1636400"/>
                <a:ext cx="1250" cy="450"/>
              </a:xfrm>
              <a:custGeom>
                <a:avLst/>
                <a:gdLst/>
                <a:ahLst/>
                <a:cxnLst/>
                <a:rect l="l" t="t" r="r" b="b"/>
                <a:pathLst>
                  <a:path w="50" h="18" extrusionOk="0">
                    <a:moveTo>
                      <a:pt x="3" y="1"/>
                    </a:moveTo>
                    <a:lnTo>
                      <a:pt x="1" y="6"/>
                    </a:lnTo>
                    <a:lnTo>
                      <a:pt x="49" y="17"/>
                    </a:lnTo>
                    <a:lnTo>
                      <a:pt x="49" y="17"/>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17" name="Google Shape;11817;p51"/>
              <p:cNvSpPr/>
              <p:nvPr/>
            </p:nvSpPr>
            <p:spPr>
              <a:xfrm>
                <a:off x="469250" y="1630800"/>
                <a:ext cx="1475" cy="775"/>
              </a:xfrm>
              <a:custGeom>
                <a:avLst/>
                <a:gdLst/>
                <a:ahLst/>
                <a:cxnLst/>
                <a:rect l="l" t="t" r="r" b="b"/>
                <a:pathLst>
                  <a:path w="59" h="31" extrusionOk="0">
                    <a:moveTo>
                      <a:pt x="12" y="0"/>
                    </a:moveTo>
                    <a:lnTo>
                      <a:pt x="12" y="0"/>
                    </a:lnTo>
                    <a:cubicBezTo>
                      <a:pt x="6" y="5"/>
                      <a:pt x="6" y="16"/>
                      <a:pt x="4" y="24"/>
                    </a:cubicBezTo>
                    <a:lnTo>
                      <a:pt x="4" y="24"/>
                    </a:lnTo>
                    <a:cubicBezTo>
                      <a:pt x="17" y="11"/>
                      <a:pt x="59" y="25"/>
                      <a:pt x="12" y="0"/>
                    </a:cubicBezTo>
                    <a:close/>
                    <a:moveTo>
                      <a:pt x="4" y="24"/>
                    </a:moveTo>
                    <a:cubicBezTo>
                      <a:pt x="2" y="25"/>
                      <a:pt x="1" y="27"/>
                      <a:pt x="0" y="30"/>
                    </a:cubicBezTo>
                    <a:cubicBezTo>
                      <a:pt x="2" y="28"/>
                      <a:pt x="3" y="26"/>
                      <a:pt x="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18" name="Google Shape;11818;p51"/>
              <p:cNvSpPr/>
              <p:nvPr/>
            </p:nvSpPr>
            <p:spPr>
              <a:xfrm>
                <a:off x="514225" y="1602775"/>
                <a:ext cx="1000" cy="575"/>
              </a:xfrm>
              <a:custGeom>
                <a:avLst/>
                <a:gdLst/>
                <a:ahLst/>
                <a:cxnLst/>
                <a:rect l="l" t="t" r="r" b="b"/>
                <a:pathLst>
                  <a:path w="40" h="23" extrusionOk="0">
                    <a:moveTo>
                      <a:pt x="6" y="1"/>
                    </a:moveTo>
                    <a:cubicBezTo>
                      <a:pt x="6" y="1"/>
                      <a:pt x="6" y="1"/>
                      <a:pt x="7" y="1"/>
                    </a:cubicBezTo>
                    <a:lnTo>
                      <a:pt x="7" y="1"/>
                    </a:lnTo>
                    <a:cubicBezTo>
                      <a:pt x="7" y="1"/>
                      <a:pt x="7" y="1"/>
                      <a:pt x="7" y="1"/>
                    </a:cubicBezTo>
                    <a:cubicBezTo>
                      <a:pt x="6" y="1"/>
                      <a:pt x="6" y="1"/>
                      <a:pt x="6" y="1"/>
                    </a:cubicBezTo>
                    <a:close/>
                    <a:moveTo>
                      <a:pt x="7" y="1"/>
                    </a:moveTo>
                    <a:lnTo>
                      <a:pt x="7" y="1"/>
                    </a:lnTo>
                    <a:cubicBezTo>
                      <a:pt x="0" y="8"/>
                      <a:pt x="35" y="18"/>
                      <a:pt x="39" y="22"/>
                    </a:cubicBezTo>
                    <a:cubicBezTo>
                      <a:pt x="38" y="11"/>
                      <a:pt x="13"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19" name="Google Shape;11819;p51"/>
              <p:cNvSpPr/>
              <p:nvPr/>
            </p:nvSpPr>
            <p:spPr>
              <a:xfrm>
                <a:off x="513450" y="1598575"/>
                <a:ext cx="675" cy="700"/>
              </a:xfrm>
              <a:custGeom>
                <a:avLst/>
                <a:gdLst/>
                <a:ahLst/>
                <a:cxnLst/>
                <a:rect l="l" t="t" r="r" b="b"/>
                <a:pathLst>
                  <a:path w="27" h="28" extrusionOk="0">
                    <a:moveTo>
                      <a:pt x="1" y="0"/>
                    </a:moveTo>
                    <a:lnTo>
                      <a:pt x="13" y="23"/>
                    </a:lnTo>
                    <a:lnTo>
                      <a:pt x="26"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20" name="Google Shape;11820;p51"/>
              <p:cNvSpPr/>
              <p:nvPr/>
            </p:nvSpPr>
            <p:spPr>
              <a:xfrm>
                <a:off x="513500" y="1596300"/>
                <a:ext cx="1375" cy="2050"/>
              </a:xfrm>
              <a:custGeom>
                <a:avLst/>
                <a:gdLst/>
                <a:ahLst/>
                <a:cxnLst/>
                <a:rect l="l" t="t" r="r" b="b"/>
                <a:pathLst>
                  <a:path w="55" h="82" extrusionOk="0">
                    <a:moveTo>
                      <a:pt x="44" y="0"/>
                    </a:moveTo>
                    <a:cubicBezTo>
                      <a:pt x="1" y="0"/>
                      <a:pt x="48" y="46"/>
                      <a:pt x="22" y="59"/>
                    </a:cubicBezTo>
                    <a:lnTo>
                      <a:pt x="8" y="59"/>
                    </a:lnTo>
                    <a:lnTo>
                      <a:pt x="50" y="82"/>
                    </a:lnTo>
                    <a:cubicBezTo>
                      <a:pt x="50" y="54"/>
                      <a:pt x="31" y="12"/>
                      <a:pt x="55" y="1"/>
                    </a:cubicBezTo>
                    <a:cubicBezTo>
                      <a:pt x="51" y="0"/>
                      <a:pt x="47"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21" name="Google Shape;11821;p51"/>
              <p:cNvSpPr/>
              <p:nvPr/>
            </p:nvSpPr>
            <p:spPr>
              <a:xfrm>
                <a:off x="518050" y="1595425"/>
                <a:ext cx="425" cy="550"/>
              </a:xfrm>
              <a:custGeom>
                <a:avLst/>
                <a:gdLst/>
                <a:ahLst/>
                <a:cxnLst/>
                <a:rect l="l" t="t" r="r" b="b"/>
                <a:pathLst>
                  <a:path w="17" h="22" extrusionOk="0">
                    <a:moveTo>
                      <a:pt x="1" y="1"/>
                    </a:moveTo>
                    <a:lnTo>
                      <a:pt x="1" y="1"/>
                    </a:lnTo>
                    <a:cubicBezTo>
                      <a:pt x="1" y="1"/>
                      <a:pt x="1" y="1"/>
                      <a:pt x="1" y="1"/>
                    </a:cubicBezTo>
                    <a:lnTo>
                      <a:pt x="1" y="1"/>
                    </a:lnTo>
                    <a:cubicBezTo>
                      <a:pt x="1" y="1"/>
                      <a:pt x="1" y="1"/>
                      <a:pt x="1" y="1"/>
                    </a:cubicBezTo>
                    <a:close/>
                    <a:moveTo>
                      <a:pt x="1" y="1"/>
                    </a:moveTo>
                    <a:cubicBezTo>
                      <a:pt x="2" y="2"/>
                      <a:pt x="4" y="8"/>
                      <a:pt x="5" y="22"/>
                    </a:cubicBezTo>
                    <a:cubicBezTo>
                      <a:pt x="6" y="21"/>
                      <a:pt x="7" y="20"/>
                      <a:pt x="8" y="20"/>
                    </a:cubicBezTo>
                    <a:cubicBezTo>
                      <a:pt x="9" y="20"/>
                      <a:pt x="10" y="21"/>
                      <a:pt x="12" y="22"/>
                    </a:cubicBezTo>
                    <a:cubicBezTo>
                      <a:pt x="12" y="17"/>
                      <a:pt x="14" y="12"/>
                      <a:pt x="16" y="8"/>
                    </a:cubicBezTo>
                    <a:cubicBezTo>
                      <a:pt x="6" y="7"/>
                      <a:pt x="2" y="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22" name="Google Shape;11822;p51"/>
              <p:cNvSpPr/>
              <p:nvPr/>
            </p:nvSpPr>
            <p:spPr>
              <a:xfrm>
                <a:off x="518300" y="1595900"/>
                <a:ext cx="375" cy="175"/>
              </a:xfrm>
              <a:custGeom>
                <a:avLst/>
                <a:gdLst/>
                <a:ahLst/>
                <a:cxnLst/>
                <a:rect l="l" t="t" r="r" b="b"/>
                <a:pathLst>
                  <a:path w="15" h="7" extrusionOk="0">
                    <a:moveTo>
                      <a:pt x="5" y="0"/>
                    </a:moveTo>
                    <a:cubicBezTo>
                      <a:pt x="4" y="0"/>
                      <a:pt x="3" y="0"/>
                      <a:pt x="2" y="0"/>
                    </a:cubicBezTo>
                    <a:cubicBezTo>
                      <a:pt x="1" y="5"/>
                      <a:pt x="3" y="6"/>
                      <a:pt x="5" y="6"/>
                    </a:cubicBezTo>
                    <a:cubicBezTo>
                      <a:pt x="9" y="6"/>
                      <a:pt x="1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23" name="Google Shape;11823;p51"/>
              <p:cNvSpPr/>
              <p:nvPr/>
            </p:nvSpPr>
            <p:spPr>
              <a:xfrm>
                <a:off x="518500" y="1594300"/>
                <a:ext cx="1125" cy="575"/>
              </a:xfrm>
              <a:custGeom>
                <a:avLst/>
                <a:gdLst/>
                <a:ahLst/>
                <a:cxnLst/>
                <a:rect l="l" t="t" r="r" b="b"/>
                <a:pathLst>
                  <a:path w="45" h="23" extrusionOk="0">
                    <a:moveTo>
                      <a:pt x="21" y="0"/>
                    </a:moveTo>
                    <a:cubicBezTo>
                      <a:pt x="15" y="0"/>
                      <a:pt x="8" y="1"/>
                      <a:pt x="1" y="2"/>
                    </a:cubicBezTo>
                    <a:lnTo>
                      <a:pt x="15" y="23"/>
                    </a:lnTo>
                    <a:cubicBezTo>
                      <a:pt x="26" y="23"/>
                      <a:pt x="34" y="14"/>
                      <a:pt x="40" y="14"/>
                    </a:cubicBezTo>
                    <a:cubicBezTo>
                      <a:pt x="42" y="14"/>
                      <a:pt x="43" y="14"/>
                      <a:pt x="45" y="16"/>
                    </a:cubicBezTo>
                    <a:cubicBezTo>
                      <a:pt x="40" y="3"/>
                      <a:pt x="32"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24" name="Google Shape;11824;p51"/>
              <p:cNvSpPr/>
              <p:nvPr/>
            </p:nvSpPr>
            <p:spPr>
              <a:xfrm>
                <a:off x="517525" y="1593650"/>
                <a:ext cx="375" cy="300"/>
              </a:xfrm>
              <a:custGeom>
                <a:avLst/>
                <a:gdLst/>
                <a:ahLst/>
                <a:cxnLst/>
                <a:rect l="l" t="t" r="r" b="b"/>
                <a:pathLst>
                  <a:path w="15" h="12" extrusionOk="0">
                    <a:moveTo>
                      <a:pt x="0" y="0"/>
                    </a:moveTo>
                    <a:lnTo>
                      <a:pt x="5" y="12"/>
                    </a:lnTo>
                    <a:cubicBezTo>
                      <a:pt x="12" y="12"/>
                      <a:pt x="14" y="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25" name="Google Shape;11825;p51"/>
              <p:cNvSpPr/>
              <p:nvPr/>
            </p:nvSpPr>
            <p:spPr>
              <a:xfrm>
                <a:off x="517225" y="1593900"/>
                <a:ext cx="775" cy="625"/>
              </a:xfrm>
              <a:custGeom>
                <a:avLst/>
                <a:gdLst/>
                <a:ahLst/>
                <a:cxnLst/>
                <a:rect l="l" t="t" r="r" b="b"/>
                <a:pathLst>
                  <a:path w="31" h="25" extrusionOk="0">
                    <a:moveTo>
                      <a:pt x="5" y="1"/>
                    </a:moveTo>
                    <a:cubicBezTo>
                      <a:pt x="1" y="1"/>
                      <a:pt x="2" y="3"/>
                      <a:pt x="21" y="11"/>
                    </a:cubicBezTo>
                    <a:cubicBezTo>
                      <a:pt x="18" y="10"/>
                      <a:pt x="17" y="10"/>
                      <a:pt x="16" y="10"/>
                    </a:cubicBezTo>
                    <a:cubicBezTo>
                      <a:pt x="11" y="10"/>
                      <a:pt x="23" y="17"/>
                      <a:pt x="31" y="25"/>
                    </a:cubicBezTo>
                    <a:lnTo>
                      <a:pt x="17" y="2"/>
                    </a:lnTo>
                    <a:cubicBezTo>
                      <a:pt x="13" y="2"/>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26" name="Google Shape;11826;p51"/>
              <p:cNvSpPr/>
              <p:nvPr/>
            </p:nvSpPr>
            <p:spPr>
              <a:xfrm>
                <a:off x="516600" y="1594575"/>
                <a:ext cx="1125" cy="750"/>
              </a:xfrm>
              <a:custGeom>
                <a:avLst/>
                <a:gdLst/>
                <a:ahLst/>
                <a:cxnLst/>
                <a:rect l="l" t="t" r="r" b="b"/>
                <a:pathLst>
                  <a:path w="45" h="30" extrusionOk="0">
                    <a:moveTo>
                      <a:pt x="0" y="0"/>
                    </a:moveTo>
                    <a:cubicBezTo>
                      <a:pt x="0" y="19"/>
                      <a:pt x="13" y="30"/>
                      <a:pt x="24" y="30"/>
                    </a:cubicBezTo>
                    <a:cubicBezTo>
                      <a:pt x="34" y="30"/>
                      <a:pt x="43" y="23"/>
                      <a:pt x="44" y="7"/>
                    </a:cubicBezTo>
                    <a:lnTo>
                      <a:pt x="44" y="7"/>
                    </a:lnTo>
                    <a:cubicBezTo>
                      <a:pt x="36" y="10"/>
                      <a:pt x="29" y="13"/>
                      <a:pt x="22" y="13"/>
                    </a:cubicBezTo>
                    <a:cubicBezTo>
                      <a:pt x="16" y="13"/>
                      <a:pt x="9" y="1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27" name="Google Shape;11827;p51"/>
              <p:cNvSpPr/>
              <p:nvPr/>
            </p:nvSpPr>
            <p:spPr>
              <a:xfrm>
                <a:off x="512875" y="1595725"/>
                <a:ext cx="950" cy="550"/>
              </a:xfrm>
              <a:custGeom>
                <a:avLst/>
                <a:gdLst/>
                <a:ahLst/>
                <a:cxnLst/>
                <a:rect l="l" t="t" r="r" b="b"/>
                <a:pathLst>
                  <a:path w="38" h="22" extrusionOk="0">
                    <a:moveTo>
                      <a:pt x="22" y="0"/>
                    </a:moveTo>
                    <a:lnTo>
                      <a:pt x="1" y="7"/>
                    </a:lnTo>
                    <a:lnTo>
                      <a:pt x="16" y="21"/>
                    </a:lnTo>
                    <a:lnTo>
                      <a:pt x="16" y="21"/>
                    </a:lnTo>
                    <a:cubicBezTo>
                      <a:pt x="9" y="14"/>
                      <a:pt x="37" y="5"/>
                      <a:pt x="22" y="0"/>
                    </a:cubicBezTo>
                    <a:close/>
                    <a:moveTo>
                      <a:pt x="16" y="21"/>
                    </a:moveTo>
                    <a:cubicBezTo>
                      <a:pt x="16" y="21"/>
                      <a:pt x="17" y="21"/>
                      <a:pt x="17" y="21"/>
                    </a:cubicBezTo>
                    <a:lnTo>
                      <a:pt x="16" y="2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28" name="Google Shape;11828;p51"/>
              <p:cNvSpPr/>
              <p:nvPr/>
            </p:nvSpPr>
            <p:spPr>
              <a:xfrm>
                <a:off x="518625" y="1591725"/>
                <a:ext cx="1300" cy="425"/>
              </a:xfrm>
              <a:custGeom>
                <a:avLst/>
                <a:gdLst/>
                <a:ahLst/>
                <a:cxnLst/>
                <a:rect l="l" t="t" r="r" b="b"/>
                <a:pathLst>
                  <a:path w="52" h="17" extrusionOk="0">
                    <a:moveTo>
                      <a:pt x="0" y="1"/>
                    </a:moveTo>
                    <a:lnTo>
                      <a:pt x="12" y="17"/>
                    </a:lnTo>
                    <a:cubicBezTo>
                      <a:pt x="23" y="7"/>
                      <a:pt x="37" y="3"/>
                      <a:pt x="51" y="3"/>
                    </a:cubicBezTo>
                    <a:cubicBezTo>
                      <a:pt x="33" y="1"/>
                      <a:pt x="1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29" name="Google Shape;11829;p51"/>
              <p:cNvSpPr/>
              <p:nvPr/>
            </p:nvSpPr>
            <p:spPr>
              <a:xfrm>
                <a:off x="518050" y="1591150"/>
                <a:ext cx="600" cy="600"/>
              </a:xfrm>
              <a:custGeom>
                <a:avLst/>
                <a:gdLst/>
                <a:ahLst/>
                <a:cxnLst/>
                <a:rect l="l" t="t" r="r" b="b"/>
                <a:pathLst>
                  <a:path w="24" h="24" extrusionOk="0">
                    <a:moveTo>
                      <a:pt x="5" y="0"/>
                    </a:moveTo>
                    <a:lnTo>
                      <a:pt x="5" y="0"/>
                    </a:lnTo>
                    <a:cubicBezTo>
                      <a:pt x="0" y="17"/>
                      <a:pt x="9" y="21"/>
                      <a:pt x="23" y="24"/>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30" name="Google Shape;11830;p51"/>
              <p:cNvSpPr/>
              <p:nvPr/>
            </p:nvSpPr>
            <p:spPr>
              <a:xfrm>
                <a:off x="515900" y="1593050"/>
                <a:ext cx="900" cy="1200"/>
              </a:xfrm>
              <a:custGeom>
                <a:avLst/>
                <a:gdLst/>
                <a:ahLst/>
                <a:cxnLst/>
                <a:rect l="l" t="t" r="r" b="b"/>
                <a:pathLst>
                  <a:path w="36" h="48" extrusionOk="0">
                    <a:moveTo>
                      <a:pt x="0" y="1"/>
                    </a:moveTo>
                    <a:lnTo>
                      <a:pt x="0" y="8"/>
                    </a:lnTo>
                    <a:lnTo>
                      <a:pt x="35" y="4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31" name="Google Shape;11831;p51"/>
              <p:cNvSpPr/>
              <p:nvPr/>
            </p:nvSpPr>
            <p:spPr>
              <a:xfrm>
                <a:off x="519950" y="1589650"/>
                <a:ext cx="1075" cy="650"/>
              </a:xfrm>
              <a:custGeom>
                <a:avLst/>
                <a:gdLst/>
                <a:ahLst/>
                <a:cxnLst/>
                <a:rect l="l" t="t" r="r" b="b"/>
                <a:pathLst>
                  <a:path w="43" h="26" extrusionOk="0">
                    <a:moveTo>
                      <a:pt x="1" y="0"/>
                    </a:moveTo>
                    <a:lnTo>
                      <a:pt x="14" y="12"/>
                    </a:lnTo>
                    <a:lnTo>
                      <a:pt x="42" y="26"/>
                    </a:lnTo>
                    <a:lnTo>
                      <a:pt x="42"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32" name="Google Shape;11832;p51"/>
              <p:cNvSpPr/>
              <p:nvPr/>
            </p:nvSpPr>
            <p:spPr>
              <a:xfrm>
                <a:off x="520350" y="1587675"/>
                <a:ext cx="1475" cy="1050"/>
              </a:xfrm>
              <a:custGeom>
                <a:avLst/>
                <a:gdLst/>
                <a:ahLst/>
                <a:cxnLst/>
                <a:rect l="l" t="t" r="r" b="b"/>
                <a:pathLst>
                  <a:path w="59" h="42" extrusionOk="0">
                    <a:moveTo>
                      <a:pt x="19" y="0"/>
                    </a:moveTo>
                    <a:lnTo>
                      <a:pt x="19" y="0"/>
                    </a:lnTo>
                    <a:cubicBezTo>
                      <a:pt x="29" y="14"/>
                      <a:pt x="24" y="26"/>
                      <a:pt x="1" y="37"/>
                    </a:cubicBezTo>
                    <a:cubicBezTo>
                      <a:pt x="7" y="41"/>
                      <a:pt x="14" y="42"/>
                      <a:pt x="20" y="42"/>
                    </a:cubicBezTo>
                    <a:cubicBezTo>
                      <a:pt x="30" y="42"/>
                      <a:pt x="39" y="39"/>
                      <a:pt x="47" y="39"/>
                    </a:cubicBezTo>
                    <a:cubicBezTo>
                      <a:pt x="52" y="39"/>
                      <a:pt x="55" y="40"/>
                      <a:pt x="59" y="42"/>
                    </a:cubicBezTo>
                    <a:cubicBezTo>
                      <a:pt x="56" y="28"/>
                      <a:pt x="36" y="14"/>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33" name="Google Shape;11833;p51"/>
              <p:cNvSpPr/>
              <p:nvPr/>
            </p:nvSpPr>
            <p:spPr>
              <a:xfrm>
                <a:off x="520175" y="1587150"/>
                <a:ext cx="675" cy="550"/>
              </a:xfrm>
              <a:custGeom>
                <a:avLst/>
                <a:gdLst/>
                <a:ahLst/>
                <a:cxnLst/>
                <a:rect l="l" t="t" r="r" b="b"/>
                <a:pathLst>
                  <a:path w="27" h="22" extrusionOk="0">
                    <a:moveTo>
                      <a:pt x="1" y="0"/>
                    </a:moveTo>
                    <a:lnTo>
                      <a:pt x="1" y="0"/>
                    </a:lnTo>
                    <a:cubicBezTo>
                      <a:pt x="8" y="10"/>
                      <a:pt x="17" y="17"/>
                      <a:pt x="26" y="21"/>
                    </a:cubicBezTo>
                    <a:cubicBezTo>
                      <a:pt x="19" y="12"/>
                      <a:pt x="10"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34" name="Google Shape;11834;p51"/>
              <p:cNvSpPr/>
              <p:nvPr/>
            </p:nvSpPr>
            <p:spPr>
              <a:xfrm>
                <a:off x="518500" y="1590100"/>
                <a:ext cx="950" cy="250"/>
              </a:xfrm>
              <a:custGeom>
                <a:avLst/>
                <a:gdLst/>
                <a:ahLst/>
                <a:cxnLst/>
                <a:rect l="l" t="t" r="r" b="b"/>
                <a:pathLst>
                  <a:path w="38" h="10" extrusionOk="0">
                    <a:moveTo>
                      <a:pt x="1" y="1"/>
                    </a:moveTo>
                    <a:cubicBezTo>
                      <a:pt x="1" y="5"/>
                      <a:pt x="1" y="8"/>
                      <a:pt x="1" y="10"/>
                    </a:cubicBezTo>
                    <a:cubicBezTo>
                      <a:pt x="12" y="10"/>
                      <a:pt x="26" y="8"/>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35" name="Google Shape;11835;p51"/>
              <p:cNvSpPr/>
              <p:nvPr/>
            </p:nvSpPr>
            <p:spPr>
              <a:xfrm>
                <a:off x="518500" y="1589750"/>
                <a:ext cx="150" cy="425"/>
              </a:xfrm>
              <a:custGeom>
                <a:avLst/>
                <a:gdLst/>
                <a:ahLst/>
                <a:cxnLst/>
                <a:rect l="l" t="t" r="r" b="b"/>
                <a:pathLst>
                  <a:path w="6" h="17" extrusionOk="0">
                    <a:moveTo>
                      <a:pt x="5" y="1"/>
                    </a:moveTo>
                    <a:lnTo>
                      <a:pt x="1" y="17"/>
                    </a:lnTo>
                    <a:cubicBezTo>
                      <a:pt x="3" y="10"/>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36" name="Google Shape;11836;p51"/>
              <p:cNvSpPr/>
              <p:nvPr/>
            </p:nvSpPr>
            <p:spPr>
              <a:xfrm>
                <a:off x="518325" y="1590325"/>
                <a:ext cx="200" cy="100"/>
              </a:xfrm>
              <a:custGeom>
                <a:avLst/>
                <a:gdLst/>
                <a:ahLst/>
                <a:cxnLst/>
                <a:rect l="l" t="t" r="r" b="b"/>
                <a:pathLst>
                  <a:path w="8" h="4" extrusionOk="0">
                    <a:moveTo>
                      <a:pt x="8" y="1"/>
                    </a:moveTo>
                    <a:cubicBezTo>
                      <a:pt x="3" y="1"/>
                      <a:pt x="1" y="3"/>
                      <a:pt x="8" y="3"/>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37" name="Google Shape;11837;p51"/>
              <p:cNvSpPr/>
              <p:nvPr/>
            </p:nvSpPr>
            <p:spPr>
              <a:xfrm>
                <a:off x="515250" y="1591425"/>
                <a:ext cx="1775" cy="800"/>
              </a:xfrm>
              <a:custGeom>
                <a:avLst/>
                <a:gdLst/>
                <a:ahLst/>
                <a:cxnLst/>
                <a:rect l="l" t="t" r="r" b="b"/>
                <a:pathLst>
                  <a:path w="71" h="32" extrusionOk="0">
                    <a:moveTo>
                      <a:pt x="22" y="0"/>
                    </a:moveTo>
                    <a:cubicBezTo>
                      <a:pt x="16" y="0"/>
                      <a:pt x="9" y="2"/>
                      <a:pt x="1" y="6"/>
                    </a:cubicBezTo>
                    <a:cubicBezTo>
                      <a:pt x="24" y="17"/>
                      <a:pt x="44" y="8"/>
                      <a:pt x="69" y="30"/>
                    </a:cubicBezTo>
                    <a:lnTo>
                      <a:pt x="69" y="30"/>
                    </a:lnTo>
                    <a:cubicBezTo>
                      <a:pt x="55" y="17"/>
                      <a:pt x="42" y="0"/>
                      <a:pt x="22" y="0"/>
                    </a:cubicBezTo>
                    <a:close/>
                    <a:moveTo>
                      <a:pt x="69" y="30"/>
                    </a:moveTo>
                    <a:cubicBezTo>
                      <a:pt x="69" y="30"/>
                      <a:pt x="70" y="31"/>
                      <a:pt x="70" y="31"/>
                    </a:cubicBezTo>
                    <a:cubicBezTo>
                      <a:pt x="70" y="31"/>
                      <a:pt x="69" y="30"/>
                      <a:pt x="69" y="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38" name="Google Shape;11838;p51"/>
              <p:cNvSpPr/>
              <p:nvPr/>
            </p:nvSpPr>
            <p:spPr>
              <a:xfrm>
                <a:off x="517000" y="1590450"/>
                <a:ext cx="825" cy="675"/>
              </a:xfrm>
              <a:custGeom>
                <a:avLst/>
                <a:gdLst/>
                <a:ahLst/>
                <a:cxnLst/>
                <a:rect l="l" t="t" r="r" b="b"/>
                <a:pathLst>
                  <a:path w="33" h="27" extrusionOk="0">
                    <a:moveTo>
                      <a:pt x="12" y="1"/>
                    </a:moveTo>
                    <a:lnTo>
                      <a:pt x="0" y="19"/>
                    </a:lnTo>
                    <a:cubicBezTo>
                      <a:pt x="10" y="19"/>
                      <a:pt x="24" y="19"/>
                      <a:pt x="33" y="26"/>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39" name="Google Shape;11839;p51"/>
              <p:cNvSpPr/>
              <p:nvPr/>
            </p:nvSpPr>
            <p:spPr>
              <a:xfrm>
                <a:off x="517050" y="1590150"/>
                <a:ext cx="375" cy="325"/>
              </a:xfrm>
              <a:custGeom>
                <a:avLst/>
                <a:gdLst/>
                <a:ahLst/>
                <a:cxnLst/>
                <a:rect l="l" t="t" r="r" b="b"/>
                <a:pathLst>
                  <a:path w="15" h="13" extrusionOk="0">
                    <a:moveTo>
                      <a:pt x="1" y="1"/>
                    </a:moveTo>
                    <a:lnTo>
                      <a:pt x="10" y="13"/>
                    </a:lnTo>
                    <a:lnTo>
                      <a:pt x="15"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40" name="Google Shape;11840;p51"/>
              <p:cNvSpPr/>
              <p:nvPr/>
            </p:nvSpPr>
            <p:spPr>
              <a:xfrm>
                <a:off x="518450" y="1587150"/>
                <a:ext cx="775" cy="1025"/>
              </a:xfrm>
              <a:custGeom>
                <a:avLst/>
                <a:gdLst/>
                <a:ahLst/>
                <a:cxnLst/>
                <a:rect l="l" t="t" r="r" b="b"/>
                <a:pathLst>
                  <a:path w="31" h="41" extrusionOk="0">
                    <a:moveTo>
                      <a:pt x="14" y="0"/>
                    </a:moveTo>
                    <a:cubicBezTo>
                      <a:pt x="7" y="12"/>
                      <a:pt x="3" y="24"/>
                      <a:pt x="0" y="35"/>
                    </a:cubicBezTo>
                    <a:cubicBezTo>
                      <a:pt x="7" y="37"/>
                      <a:pt x="16" y="40"/>
                      <a:pt x="23" y="40"/>
                    </a:cubicBezTo>
                    <a:cubicBezTo>
                      <a:pt x="27" y="40"/>
                      <a:pt x="30" y="39"/>
                      <a:pt x="30" y="33"/>
                    </a:cubicBezTo>
                    <a:cubicBezTo>
                      <a:pt x="21" y="26"/>
                      <a:pt x="14" y="14"/>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41" name="Google Shape;11841;p51"/>
              <p:cNvSpPr/>
              <p:nvPr/>
            </p:nvSpPr>
            <p:spPr>
              <a:xfrm>
                <a:off x="518625" y="1589000"/>
                <a:ext cx="200" cy="75"/>
              </a:xfrm>
              <a:custGeom>
                <a:avLst/>
                <a:gdLst/>
                <a:ahLst/>
                <a:cxnLst/>
                <a:rect l="l" t="t" r="r" b="b"/>
                <a:pathLst>
                  <a:path w="8" h="3" extrusionOk="0">
                    <a:moveTo>
                      <a:pt x="5" y="1"/>
                    </a:moveTo>
                    <a:cubicBezTo>
                      <a:pt x="3" y="1"/>
                      <a:pt x="0" y="1"/>
                      <a:pt x="7"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42" name="Google Shape;11842;p51"/>
              <p:cNvSpPr/>
              <p:nvPr/>
            </p:nvSpPr>
            <p:spPr>
              <a:xfrm>
                <a:off x="518900" y="1584475"/>
                <a:ext cx="150" cy="25"/>
              </a:xfrm>
              <a:custGeom>
                <a:avLst/>
                <a:gdLst/>
                <a:ahLst/>
                <a:cxnLst/>
                <a:rect l="l" t="t" r="r" b="b"/>
                <a:pathLst>
                  <a:path w="6" h="1" extrusionOk="0">
                    <a:moveTo>
                      <a:pt x="5" y="1"/>
                    </a:moveTo>
                    <a:lnTo>
                      <a:pt x="1" y="1"/>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43" name="Google Shape;11843;p51"/>
              <p:cNvSpPr/>
              <p:nvPr/>
            </p:nvSpPr>
            <p:spPr>
              <a:xfrm>
                <a:off x="518050" y="1588000"/>
                <a:ext cx="475" cy="625"/>
              </a:xfrm>
              <a:custGeom>
                <a:avLst/>
                <a:gdLst/>
                <a:ahLst/>
                <a:cxnLst/>
                <a:rect l="l" t="t" r="r" b="b"/>
                <a:pathLst>
                  <a:path w="19" h="25" extrusionOk="0">
                    <a:moveTo>
                      <a:pt x="10" y="1"/>
                    </a:moveTo>
                    <a:cubicBezTo>
                      <a:pt x="9" y="1"/>
                      <a:pt x="8" y="1"/>
                      <a:pt x="9" y="3"/>
                    </a:cubicBezTo>
                    <a:cubicBezTo>
                      <a:pt x="0" y="10"/>
                      <a:pt x="9" y="17"/>
                      <a:pt x="19" y="24"/>
                    </a:cubicBezTo>
                    <a:cubicBezTo>
                      <a:pt x="16" y="17"/>
                      <a:pt x="14" y="8"/>
                      <a:pt x="16" y="1"/>
                    </a:cubicBezTo>
                    <a:cubicBezTo>
                      <a:pt x="14" y="1"/>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44" name="Google Shape;11844;p51"/>
              <p:cNvSpPr/>
              <p:nvPr/>
            </p:nvSpPr>
            <p:spPr>
              <a:xfrm>
                <a:off x="519250" y="1586325"/>
                <a:ext cx="850" cy="375"/>
              </a:xfrm>
              <a:custGeom>
                <a:avLst/>
                <a:gdLst/>
                <a:ahLst/>
                <a:cxnLst/>
                <a:rect l="l" t="t" r="r" b="b"/>
                <a:pathLst>
                  <a:path w="34" h="15" extrusionOk="0">
                    <a:moveTo>
                      <a:pt x="24" y="1"/>
                    </a:moveTo>
                    <a:lnTo>
                      <a:pt x="24" y="1"/>
                    </a:lnTo>
                    <a:cubicBezTo>
                      <a:pt x="15" y="6"/>
                      <a:pt x="8" y="10"/>
                      <a:pt x="1" y="15"/>
                    </a:cubicBezTo>
                    <a:cubicBezTo>
                      <a:pt x="15" y="13"/>
                      <a:pt x="33" y="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45" name="Google Shape;11845;p51"/>
              <p:cNvSpPr/>
              <p:nvPr/>
            </p:nvSpPr>
            <p:spPr>
              <a:xfrm>
                <a:off x="519025" y="1588950"/>
                <a:ext cx="250" cy="25"/>
              </a:xfrm>
              <a:custGeom>
                <a:avLst/>
                <a:gdLst/>
                <a:ahLst/>
                <a:cxnLst/>
                <a:rect l="l" t="t" r="r" b="b"/>
                <a:pathLst>
                  <a:path w="10" h="1" extrusionOk="0">
                    <a:moveTo>
                      <a:pt x="0" y="0"/>
                    </a:moveTo>
                    <a:lnTo>
                      <a:pt x="0" y="0"/>
                    </a:lnTo>
                    <a:cubicBezTo>
                      <a:pt x="10" y="0"/>
                      <a:pt x="5"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46" name="Google Shape;11846;p51"/>
              <p:cNvSpPr/>
              <p:nvPr/>
            </p:nvSpPr>
            <p:spPr>
              <a:xfrm>
                <a:off x="518500" y="1588600"/>
                <a:ext cx="550" cy="425"/>
              </a:xfrm>
              <a:custGeom>
                <a:avLst/>
                <a:gdLst/>
                <a:ahLst/>
                <a:cxnLst/>
                <a:rect l="l" t="t" r="r" b="b"/>
                <a:pathLst>
                  <a:path w="22" h="17" extrusionOk="0">
                    <a:moveTo>
                      <a:pt x="1" y="0"/>
                    </a:moveTo>
                    <a:lnTo>
                      <a:pt x="1" y="0"/>
                    </a:lnTo>
                    <a:cubicBezTo>
                      <a:pt x="3" y="5"/>
                      <a:pt x="5" y="10"/>
                      <a:pt x="10" y="17"/>
                    </a:cubicBezTo>
                    <a:cubicBezTo>
                      <a:pt x="15" y="14"/>
                      <a:pt x="17" y="14"/>
                      <a:pt x="21" y="14"/>
                    </a:cubicBezTo>
                    <a:cubicBezTo>
                      <a:pt x="15" y="7"/>
                      <a:pt x="8"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47" name="Google Shape;11847;p51"/>
              <p:cNvSpPr/>
              <p:nvPr/>
            </p:nvSpPr>
            <p:spPr>
              <a:xfrm>
                <a:off x="513275" y="1583025"/>
                <a:ext cx="5650" cy="1825"/>
              </a:xfrm>
              <a:custGeom>
                <a:avLst/>
                <a:gdLst/>
                <a:ahLst/>
                <a:cxnLst/>
                <a:rect l="l" t="t" r="r" b="b"/>
                <a:pathLst>
                  <a:path w="226" h="73" extrusionOk="0">
                    <a:moveTo>
                      <a:pt x="25" y="0"/>
                    </a:moveTo>
                    <a:cubicBezTo>
                      <a:pt x="21" y="0"/>
                      <a:pt x="17" y="0"/>
                      <a:pt x="13" y="1"/>
                    </a:cubicBezTo>
                    <a:lnTo>
                      <a:pt x="33" y="22"/>
                    </a:lnTo>
                    <a:cubicBezTo>
                      <a:pt x="27" y="22"/>
                      <a:pt x="17" y="17"/>
                      <a:pt x="9" y="17"/>
                    </a:cubicBezTo>
                    <a:cubicBezTo>
                      <a:pt x="6" y="17"/>
                      <a:pt x="3" y="17"/>
                      <a:pt x="1" y="19"/>
                    </a:cubicBezTo>
                    <a:cubicBezTo>
                      <a:pt x="33" y="22"/>
                      <a:pt x="64" y="43"/>
                      <a:pt x="26" y="59"/>
                    </a:cubicBezTo>
                    <a:cubicBezTo>
                      <a:pt x="38" y="69"/>
                      <a:pt x="69" y="73"/>
                      <a:pt x="104" y="73"/>
                    </a:cubicBezTo>
                    <a:cubicBezTo>
                      <a:pt x="145" y="73"/>
                      <a:pt x="191" y="67"/>
                      <a:pt x="226" y="59"/>
                    </a:cubicBezTo>
                    <a:cubicBezTo>
                      <a:pt x="207" y="59"/>
                      <a:pt x="189" y="52"/>
                      <a:pt x="177" y="38"/>
                    </a:cubicBezTo>
                    <a:cubicBezTo>
                      <a:pt x="162" y="42"/>
                      <a:pt x="143" y="66"/>
                      <a:pt x="120" y="66"/>
                    </a:cubicBezTo>
                    <a:cubicBezTo>
                      <a:pt x="115" y="66"/>
                      <a:pt x="109" y="65"/>
                      <a:pt x="103" y="61"/>
                    </a:cubicBezTo>
                    <a:cubicBezTo>
                      <a:pt x="87" y="36"/>
                      <a:pt x="117" y="40"/>
                      <a:pt x="135" y="29"/>
                    </a:cubicBezTo>
                    <a:lnTo>
                      <a:pt x="135" y="29"/>
                    </a:lnTo>
                    <a:cubicBezTo>
                      <a:pt x="131" y="30"/>
                      <a:pt x="128" y="30"/>
                      <a:pt x="124" y="30"/>
                    </a:cubicBezTo>
                    <a:cubicBezTo>
                      <a:pt x="92" y="30"/>
                      <a:pt x="71"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48" name="Google Shape;11848;p51"/>
              <p:cNvSpPr/>
              <p:nvPr/>
            </p:nvSpPr>
            <p:spPr>
              <a:xfrm>
                <a:off x="518725" y="1584550"/>
                <a:ext cx="1300" cy="1175"/>
              </a:xfrm>
              <a:custGeom>
                <a:avLst/>
                <a:gdLst/>
                <a:ahLst/>
                <a:cxnLst/>
                <a:rect l="l" t="t" r="r" b="b"/>
                <a:pathLst>
                  <a:path w="52" h="47" extrusionOk="0">
                    <a:moveTo>
                      <a:pt x="12" y="0"/>
                    </a:moveTo>
                    <a:lnTo>
                      <a:pt x="6" y="39"/>
                    </a:lnTo>
                    <a:lnTo>
                      <a:pt x="1" y="37"/>
                    </a:lnTo>
                    <a:lnTo>
                      <a:pt x="6" y="46"/>
                    </a:lnTo>
                    <a:cubicBezTo>
                      <a:pt x="10" y="37"/>
                      <a:pt x="24" y="30"/>
                      <a:pt x="52" y="19"/>
                    </a:cubicBezTo>
                    <a:cubicBezTo>
                      <a:pt x="43" y="7"/>
                      <a:pt x="29"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49" name="Google Shape;11849;p51"/>
              <p:cNvSpPr/>
              <p:nvPr/>
            </p:nvSpPr>
            <p:spPr>
              <a:xfrm>
                <a:off x="516475" y="1585650"/>
                <a:ext cx="2800" cy="1525"/>
              </a:xfrm>
              <a:custGeom>
                <a:avLst/>
                <a:gdLst/>
                <a:ahLst/>
                <a:cxnLst/>
                <a:rect l="l" t="t" r="r" b="b"/>
                <a:pathLst>
                  <a:path w="112" h="61" extrusionOk="0">
                    <a:moveTo>
                      <a:pt x="96" y="0"/>
                    </a:moveTo>
                    <a:cubicBezTo>
                      <a:pt x="89" y="12"/>
                      <a:pt x="89" y="26"/>
                      <a:pt x="91" y="40"/>
                    </a:cubicBezTo>
                    <a:cubicBezTo>
                      <a:pt x="94" y="36"/>
                      <a:pt x="96" y="34"/>
                      <a:pt x="98" y="34"/>
                    </a:cubicBezTo>
                    <a:cubicBezTo>
                      <a:pt x="102" y="34"/>
                      <a:pt x="103" y="40"/>
                      <a:pt x="105" y="42"/>
                    </a:cubicBezTo>
                    <a:lnTo>
                      <a:pt x="109" y="42"/>
                    </a:lnTo>
                    <a:cubicBezTo>
                      <a:pt x="107" y="43"/>
                      <a:pt x="105" y="44"/>
                      <a:pt x="105" y="44"/>
                    </a:cubicBezTo>
                    <a:cubicBezTo>
                      <a:pt x="104" y="44"/>
                      <a:pt x="104" y="43"/>
                      <a:pt x="105" y="42"/>
                    </a:cubicBezTo>
                    <a:lnTo>
                      <a:pt x="91" y="40"/>
                    </a:lnTo>
                    <a:cubicBezTo>
                      <a:pt x="61" y="32"/>
                      <a:pt x="46" y="15"/>
                      <a:pt x="16" y="15"/>
                    </a:cubicBezTo>
                    <a:cubicBezTo>
                      <a:pt x="12" y="15"/>
                      <a:pt x="6" y="15"/>
                      <a:pt x="0" y="16"/>
                    </a:cubicBezTo>
                    <a:cubicBezTo>
                      <a:pt x="0" y="42"/>
                      <a:pt x="31" y="37"/>
                      <a:pt x="45" y="53"/>
                    </a:cubicBezTo>
                    <a:cubicBezTo>
                      <a:pt x="43" y="41"/>
                      <a:pt x="44" y="37"/>
                      <a:pt x="47" y="37"/>
                    </a:cubicBezTo>
                    <a:cubicBezTo>
                      <a:pt x="52" y="37"/>
                      <a:pt x="61" y="47"/>
                      <a:pt x="72" y="47"/>
                    </a:cubicBezTo>
                    <a:cubicBezTo>
                      <a:pt x="76" y="47"/>
                      <a:pt x="81" y="45"/>
                      <a:pt x="86" y="40"/>
                    </a:cubicBezTo>
                    <a:cubicBezTo>
                      <a:pt x="91" y="46"/>
                      <a:pt x="93" y="53"/>
                      <a:pt x="93" y="60"/>
                    </a:cubicBezTo>
                    <a:cubicBezTo>
                      <a:pt x="100" y="53"/>
                      <a:pt x="105" y="49"/>
                      <a:pt x="112" y="42"/>
                    </a:cubicBezTo>
                    <a:lnTo>
                      <a:pt x="9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50" name="Google Shape;11850;p51"/>
              <p:cNvSpPr/>
              <p:nvPr/>
            </p:nvSpPr>
            <p:spPr>
              <a:xfrm>
                <a:off x="513450" y="1590625"/>
                <a:ext cx="275" cy="75"/>
              </a:xfrm>
              <a:custGeom>
                <a:avLst/>
                <a:gdLst/>
                <a:ahLst/>
                <a:cxnLst/>
                <a:rect l="l" t="t" r="r" b="b"/>
                <a:pathLst>
                  <a:path w="11" h="3" extrusionOk="0">
                    <a:moveTo>
                      <a:pt x="4" y="0"/>
                    </a:moveTo>
                    <a:cubicBezTo>
                      <a:pt x="3" y="0"/>
                      <a:pt x="2" y="1"/>
                      <a:pt x="1" y="3"/>
                    </a:cubicBezTo>
                    <a:lnTo>
                      <a:pt x="10" y="3"/>
                    </a:lnTo>
                    <a:cubicBezTo>
                      <a:pt x="8" y="1"/>
                      <a:pt x="6" y="0"/>
                      <a:pt x="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51" name="Google Shape;11851;p51"/>
              <p:cNvSpPr/>
              <p:nvPr/>
            </p:nvSpPr>
            <p:spPr>
              <a:xfrm>
                <a:off x="513700" y="1590300"/>
                <a:ext cx="2675" cy="800"/>
              </a:xfrm>
              <a:custGeom>
                <a:avLst/>
                <a:gdLst/>
                <a:ahLst/>
                <a:cxnLst/>
                <a:rect l="l" t="t" r="r" b="b"/>
                <a:pathLst>
                  <a:path w="107" h="32" extrusionOk="0">
                    <a:moveTo>
                      <a:pt x="80" y="1"/>
                    </a:moveTo>
                    <a:cubicBezTo>
                      <a:pt x="59" y="1"/>
                      <a:pt x="38" y="3"/>
                      <a:pt x="16" y="4"/>
                    </a:cubicBezTo>
                    <a:cubicBezTo>
                      <a:pt x="21" y="9"/>
                      <a:pt x="33" y="13"/>
                      <a:pt x="28" y="20"/>
                    </a:cubicBezTo>
                    <a:cubicBezTo>
                      <a:pt x="25" y="22"/>
                      <a:pt x="23" y="22"/>
                      <a:pt x="21" y="22"/>
                    </a:cubicBezTo>
                    <a:cubicBezTo>
                      <a:pt x="14" y="22"/>
                      <a:pt x="9" y="18"/>
                      <a:pt x="0" y="16"/>
                    </a:cubicBezTo>
                    <a:lnTo>
                      <a:pt x="0" y="16"/>
                    </a:lnTo>
                    <a:cubicBezTo>
                      <a:pt x="5" y="21"/>
                      <a:pt x="15" y="31"/>
                      <a:pt x="28" y="31"/>
                    </a:cubicBezTo>
                    <a:cubicBezTo>
                      <a:pt x="32" y="31"/>
                      <a:pt x="37" y="30"/>
                      <a:pt x="42" y="27"/>
                    </a:cubicBezTo>
                    <a:lnTo>
                      <a:pt x="37" y="23"/>
                    </a:lnTo>
                    <a:cubicBezTo>
                      <a:pt x="58" y="11"/>
                      <a:pt x="81" y="4"/>
                      <a:pt x="107" y="2"/>
                    </a:cubicBezTo>
                    <a:cubicBezTo>
                      <a:pt x="98" y="1"/>
                      <a:pt x="89" y="1"/>
                      <a:pt x="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52" name="Google Shape;11852;p51"/>
              <p:cNvSpPr/>
              <p:nvPr/>
            </p:nvSpPr>
            <p:spPr>
              <a:xfrm>
                <a:off x="515025" y="1587725"/>
                <a:ext cx="1250" cy="850"/>
              </a:xfrm>
              <a:custGeom>
                <a:avLst/>
                <a:gdLst/>
                <a:ahLst/>
                <a:cxnLst/>
                <a:rect l="l" t="t" r="r" b="b"/>
                <a:pathLst>
                  <a:path w="50" h="34" extrusionOk="0">
                    <a:moveTo>
                      <a:pt x="35" y="1"/>
                    </a:moveTo>
                    <a:lnTo>
                      <a:pt x="1" y="12"/>
                    </a:lnTo>
                    <a:lnTo>
                      <a:pt x="21" y="12"/>
                    </a:lnTo>
                    <a:cubicBezTo>
                      <a:pt x="10" y="31"/>
                      <a:pt x="35" y="31"/>
                      <a:pt x="49" y="33"/>
                    </a:cubicBezTo>
                    <a:lnTo>
                      <a:pt x="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53" name="Google Shape;11853;p51"/>
              <p:cNvSpPr/>
              <p:nvPr/>
            </p:nvSpPr>
            <p:spPr>
              <a:xfrm>
                <a:off x="519150" y="1584025"/>
                <a:ext cx="1350" cy="550"/>
              </a:xfrm>
              <a:custGeom>
                <a:avLst/>
                <a:gdLst/>
                <a:ahLst/>
                <a:cxnLst/>
                <a:rect l="l" t="t" r="r" b="b"/>
                <a:pathLst>
                  <a:path w="54" h="22" extrusionOk="0">
                    <a:moveTo>
                      <a:pt x="0" y="0"/>
                    </a:moveTo>
                    <a:lnTo>
                      <a:pt x="14" y="14"/>
                    </a:lnTo>
                    <a:lnTo>
                      <a:pt x="53" y="21"/>
                    </a:lnTo>
                    <a:lnTo>
                      <a:pt x="53" y="21"/>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54" name="Google Shape;11854;p51"/>
              <p:cNvSpPr/>
              <p:nvPr/>
            </p:nvSpPr>
            <p:spPr>
              <a:xfrm>
                <a:off x="519425" y="1583025"/>
                <a:ext cx="850" cy="325"/>
              </a:xfrm>
              <a:custGeom>
                <a:avLst/>
                <a:gdLst/>
                <a:ahLst/>
                <a:cxnLst/>
                <a:rect l="l" t="t" r="r" b="b"/>
                <a:pathLst>
                  <a:path w="34" h="13" extrusionOk="0">
                    <a:moveTo>
                      <a:pt x="15" y="1"/>
                    </a:moveTo>
                    <a:lnTo>
                      <a:pt x="1" y="10"/>
                    </a:lnTo>
                    <a:lnTo>
                      <a:pt x="33" y="12"/>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55" name="Google Shape;11855;p51"/>
              <p:cNvSpPr/>
              <p:nvPr/>
            </p:nvSpPr>
            <p:spPr>
              <a:xfrm>
                <a:off x="527300" y="1532300"/>
                <a:ext cx="150" cy="400"/>
              </a:xfrm>
              <a:custGeom>
                <a:avLst/>
                <a:gdLst/>
                <a:ahLst/>
                <a:cxnLst/>
                <a:rect l="l" t="t" r="r" b="b"/>
                <a:pathLst>
                  <a:path w="6" h="16" extrusionOk="0">
                    <a:moveTo>
                      <a:pt x="2" y="1"/>
                    </a:moveTo>
                    <a:cubicBezTo>
                      <a:pt x="2" y="1"/>
                      <a:pt x="1" y="1"/>
                      <a:pt x="1" y="1"/>
                    </a:cubicBezTo>
                    <a:lnTo>
                      <a:pt x="6" y="15"/>
                    </a:lnTo>
                    <a:cubicBezTo>
                      <a:pt x="6" y="7"/>
                      <a:pt x="4"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56" name="Google Shape;11856;p51"/>
              <p:cNvSpPr/>
              <p:nvPr/>
            </p:nvSpPr>
            <p:spPr>
              <a:xfrm>
                <a:off x="517525" y="1559800"/>
                <a:ext cx="2100" cy="475"/>
              </a:xfrm>
              <a:custGeom>
                <a:avLst/>
                <a:gdLst/>
                <a:ahLst/>
                <a:cxnLst/>
                <a:rect l="l" t="t" r="r" b="b"/>
                <a:pathLst>
                  <a:path w="84" h="19" extrusionOk="0">
                    <a:moveTo>
                      <a:pt x="9" y="0"/>
                    </a:moveTo>
                    <a:cubicBezTo>
                      <a:pt x="14" y="9"/>
                      <a:pt x="9" y="16"/>
                      <a:pt x="0" y="19"/>
                    </a:cubicBezTo>
                    <a:cubicBezTo>
                      <a:pt x="33" y="12"/>
                      <a:pt x="84" y="7"/>
                      <a:pt x="47" y="3"/>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57" name="Google Shape;11857;p51"/>
              <p:cNvSpPr/>
              <p:nvPr/>
            </p:nvSpPr>
            <p:spPr>
              <a:xfrm>
                <a:off x="518275" y="1544425"/>
                <a:ext cx="600" cy="725"/>
              </a:xfrm>
              <a:custGeom>
                <a:avLst/>
                <a:gdLst/>
                <a:ahLst/>
                <a:cxnLst/>
                <a:rect l="l" t="t" r="r" b="b"/>
                <a:pathLst>
                  <a:path w="24" h="29" extrusionOk="0">
                    <a:moveTo>
                      <a:pt x="0" y="1"/>
                    </a:moveTo>
                    <a:lnTo>
                      <a:pt x="0" y="1"/>
                    </a:lnTo>
                    <a:cubicBezTo>
                      <a:pt x="10" y="10"/>
                      <a:pt x="17" y="19"/>
                      <a:pt x="24" y="29"/>
                    </a:cubicBezTo>
                    <a:lnTo>
                      <a:pt x="12" y="6"/>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58" name="Google Shape;11858;p51"/>
              <p:cNvSpPr/>
              <p:nvPr/>
            </p:nvSpPr>
            <p:spPr>
              <a:xfrm>
                <a:off x="538775" y="1527325"/>
                <a:ext cx="550" cy="975"/>
              </a:xfrm>
              <a:custGeom>
                <a:avLst/>
                <a:gdLst/>
                <a:ahLst/>
                <a:cxnLst/>
                <a:rect l="l" t="t" r="r" b="b"/>
                <a:pathLst>
                  <a:path w="22" h="39" extrusionOk="0">
                    <a:moveTo>
                      <a:pt x="22" y="1"/>
                    </a:moveTo>
                    <a:cubicBezTo>
                      <a:pt x="1" y="3"/>
                      <a:pt x="13" y="20"/>
                      <a:pt x="15" y="38"/>
                    </a:cubicBezTo>
                    <a:lnTo>
                      <a:pt x="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59" name="Google Shape;11859;p51"/>
              <p:cNvSpPr/>
              <p:nvPr/>
            </p:nvSpPr>
            <p:spPr>
              <a:xfrm>
                <a:off x="517250" y="1571500"/>
                <a:ext cx="1100" cy="900"/>
              </a:xfrm>
              <a:custGeom>
                <a:avLst/>
                <a:gdLst/>
                <a:ahLst/>
                <a:cxnLst/>
                <a:rect l="l" t="t" r="r" b="b"/>
                <a:pathLst>
                  <a:path w="44" h="36" extrusionOk="0">
                    <a:moveTo>
                      <a:pt x="44" y="0"/>
                    </a:moveTo>
                    <a:lnTo>
                      <a:pt x="44" y="0"/>
                    </a:lnTo>
                    <a:cubicBezTo>
                      <a:pt x="26" y="20"/>
                      <a:pt x="1" y="35"/>
                      <a:pt x="22" y="35"/>
                    </a:cubicBezTo>
                    <a:cubicBezTo>
                      <a:pt x="24" y="35"/>
                      <a:pt x="25" y="35"/>
                      <a:pt x="27" y="35"/>
                    </a:cubicBezTo>
                    <a:cubicBezTo>
                      <a:pt x="37" y="26"/>
                      <a:pt x="41"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60" name="Google Shape;11860;p51"/>
              <p:cNvSpPr/>
              <p:nvPr/>
            </p:nvSpPr>
            <p:spPr>
              <a:xfrm>
                <a:off x="532125" y="1539800"/>
                <a:ext cx="200" cy="550"/>
              </a:xfrm>
              <a:custGeom>
                <a:avLst/>
                <a:gdLst/>
                <a:ahLst/>
                <a:cxnLst/>
                <a:rect l="l" t="t" r="r" b="b"/>
                <a:pathLst>
                  <a:path w="8" h="22" extrusionOk="0">
                    <a:moveTo>
                      <a:pt x="5" y="0"/>
                    </a:moveTo>
                    <a:lnTo>
                      <a:pt x="5" y="0"/>
                    </a:lnTo>
                    <a:cubicBezTo>
                      <a:pt x="0" y="7"/>
                      <a:pt x="3" y="14"/>
                      <a:pt x="7" y="21"/>
                    </a:cubicBezTo>
                    <a:cubicBezTo>
                      <a:pt x="7" y="14"/>
                      <a:pt x="7"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61" name="Google Shape;11861;p51"/>
              <p:cNvSpPr/>
              <p:nvPr/>
            </p:nvSpPr>
            <p:spPr>
              <a:xfrm>
                <a:off x="517975" y="1570850"/>
                <a:ext cx="900" cy="675"/>
              </a:xfrm>
              <a:custGeom>
                <a:avLst/>
                <a:gdLst/>
                <a:ahLst/>
                <a:cxnLst/>
                <a:rect l="l" t="t" r="r" b="b"/>
                <a:pathLst>
                  <a:path w="36" h="27" extrusionOk="0">
                    <a:moveTo>
                      <a:pt x="8" y="1"/>
                    </a:moveTo>
                    <a:cubicBezTo>
                      <a:pt x="5" y="3"/>
                      <a:pt x="3" y="6"/>
                      <a:pt x="1" y="8"/>
                    </a:cubicBezTo>
                    <a:cubicBezTo>
                      <a:pt x="8" y="15"/>
                      <a:pt x="15" y="17"/>
                      <a:pt x="15" y="26"/>
                    </a:cubicBezTo>
                    <a:cubicBezTo>
                      <a:pt x="26" y="15"/>
                      <a:pt x="36" y="6"/>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62" name="Google Shape;11862;p51"/>
              <p:cNvSpPr/>
              <p:nvPr/>
            </p:nvSpPr>
            <p:spPr>
              <a:xfrm>
                <a:off x="572350" y="1530925"/>
                <a:ext cx="75" cy="150"/>
              </a:xfrm>
              <a:custGeom>
                <a:avLst/>
                <a:gdLst/>
                <a:ahLst/>
                <a:cxnLst/>
                <a:rect l="l" t="t" r="r" b="b"/>
                <a:pathLst>
                  <a:path w="3" h="6" extrusionOk="0">
                    <a:moveTo>
                      <a:pt x="0" y="1"/>
                    </a:moveTo>
                    <a:cubicBezTo>
                      <a:pt x="0" y="3"/>
                      <a:pt x="3" y="3"/>
                      <a:pt x="3" y="5"/>
                    </a:cubicBezTo>
                    <a:cubicBezTo>
                      <a:pt x="3" y="1"/>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63" name="Google Shape;11863;p51"/>
              <p:cNvSpPr/>
              <p:nvPr/>
            </p:nvSpPr>
            <p:spPr>
              <a:xfrm>
                <a:off x="583475" y="1537200"/>
                <a:ext cx="425" cy="200"/>
              </a:xfrm>
              <a:custGeom>
                <a:avLst/>
                <a:gdLst/>
                <a:ahLst/>
                <a:cxnLst/>
                <a:rect l="l" t="t" r="r" b="b"/>
                <a:pathLst>
                  <a:path w="17" h="8" extrusionOk="0">
                    <a:moveTo>
                      <a:pt x="17" y="0"/>
                    </a:moveTo>
                    <a:lnTo>
                      <a:pt x="17" y="0"/>
                    </a:lnTo>
                    <a:cubicBezTo>
                      <a:pt x="12" y="2"/>
                      <a:pt x="5" y="5"/>
                      <a:pt x="0" y="7"/>
                    </a:cubicBezTo>
                    <a:cubicBezTo>
                      <a:pt x="2" y="8"/>
                      <a:pt x="3" y="8"/>
                      <a:pt x="4" y="8"/>
                    </a:cubicBezTo>
                    <a:cubicBezTo>
                      <a:pt x="7" y="8"/>
                      <a:pt x="11"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64" name="Google Shape;11864;p51"/>
              <p:cNvSpPr/>
              <p:nvPr/>
            </p:nvSpPr>
            <p:spPr>
              <a:xfrm>
                <a:off x="519725" y="1578850"/>
                <a:ext cx="75" cy="150"/>
              </a:xfrm>
              <a:custGeom>
                <a:avLst/>
                <a:gdLst/>
                <a:ahLst/>
                <a:cxnLst/>
                <a:rect l="l" t="t" r="r" b="b"/>
                <a:pathLst>
                  <a:path w="3" h="6" extrusionOk="0">
                    <a:moveTo>
                      <a:pt x="0" y="1"/>
                    </a:moveTo>
                    <a:cubicBezTo>
                      <a:pt x="1" y="4"/>
                      <a:pt x="2" y="5"/>
                      <a:pt x="2" y="5"/>
                    </a:cubicBezTo>
                    <a:cubicBezTo>
                      <a:pt x="2" y="5"/>
                      <a:pt x="2"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65" name="Google Shape;11865;p51"/>
              <p:cNvSpPr/>
              <p:nvPr/>
            </p:nvSpPr>
            <p:spPr>
              <a:xfrm>
                <a:off x="512075" y="1569875"/>
                <a:ext cx="125" cy="75"/>
              </a:xfrm>
              <a:custGeom>
                <a:avLst/>
                <a:gdLst/>
                <a:ahLst/>
                <a:cxnLst/>
                <a:rect l="l" t="t" r="r" b="b"/>
                <a:pathLst>
                  <a:path w="5" h="3" extrusionOk="0">
                    <a:moveTo>
                      <a:pt x="5" y="1"/>
                    </a:moveTo>
                    <a:cubicBezTo>
                      <a:pt x="1" y="2"/>
                      <a:pt x="0" y="2"/>
                      <a:pt x="1" y="2"/>
                    </a:cubicBezTo>
                    <a:cubicBezTo>
                      <a:pt x="1" y="2"/>
                      <a:pt x="3"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66" name="Google Shape;11866;p51"/>
              <p:cNvSpPr/>
              <p:nvPr/>
            </p:nvSpPr>
            <p:spPr>
              <a:xfrm>
                <a:off x="519650" y="1579200"/>
                <a:ext cx="275" cy="225"/>
              </a:xfrm>
              <a:custGeom>
                <a:avLst/>
                <a:gdLst/>
                <a:ahLst/>
                <a:cxnLst/>
                <a:rect l="l" t="t" r="r" b="b"/>
                <a:pathLst>
                  <a:path w="11" h="9" extrusionOk="0">
                    <a:moveTo>
                      <a:pt x="3" y="1"/>
                    </a:moveTo>
                    <a:lnTo>
                      <a:pt x="1" y="8"/>
                    </a:lnTo>
                    <a:cubicBezTo>
                      <a:pt x="3" y="8"/>
                      <a:pt x="4" y="9"/>
                      <a:pt x="6" y="9"/>
                    </a:cubicBezTo>
                    <a:cubicBezTo>
                      <a:pt x="9" y="9"/>
                      <a:pt x="10" y="6"/>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67" name="Google Shape;11867;p51"/>
              <p:cNvSpPr/>
              <p:nvPr/>
            </p:nvSpPr>
            <p:spPr>
              <a:xfrm>
                <a:off x="519550" y="1578575"/>
                <a:ext cx="200" cy="375"/>
              </a:xfrm>
              <a:custGeom>
                <a:avLst/>
                <a:gdLst/>
                <a:ahLst/>
                <a:cxnLst/>
                <a:rect l="l" t="t" r="r" b="b"/>
                <a:pathLst>
                  <a:path w="8" h="15" extrusionOk="0">
                    <a:moveTo>
                      <a:pt x="3" y="0"/>
                    </a:moveTo>
                    <a:cubicBezTo>
                      <a:pt x="3" y="1"/>
                      <a:pt x="3" y="2"/>
                      <a:pt x="3" y="3"/>
                    </a:cubicBezTo>
                    <a:lnTo>
                      <a:pt x="3" y="3"/>
                    </a:lnTo>
                    <a:cubicBezTo>
                      <a:pt x="3" y="2"/>
                      <a:pt x="3" y="1"/>
                      <a:pt x="3" y="0"/>
                    </a:cubicBezTo>
                    <a:close/>
                    <a:moveTo>
                      <a:pt x="7" y="12"/>
                    </a:moveTo>
                    <a:cubicBezTo>
                      <a:pt x="7" y="12"/>
                      <a:pt x="7" y="12"/>
                      <a:pt x="7" y="12"/>
                    </a:cubicBezTo>
                    <a:lnTo>
                      <a:pt x="7" y="12"/>
                    </a:lnTo>
                    <a:cubicBezTo>
                      <a:pt x="7" y="12"/>
                      <a:pt x="7" y="12"/>
                      <a:pt x="7" y="12"/>
                    </a:cubicBezTo>
                    <a:cubicBezTo>
                      <a:pt x="7" y="12"/>
                      <a:pt x="7" y="12"/>
                      <a:pt x="7" y="12"/>
                    </a:cubicBezTo>
                    <a:close/>
                    <a:moveTo>
                      <a:pt x="3" y="3"/>
                    </a:moveTo>
                    <a:cubicBezTo>
                      <a:pt x="4" y="7"/>
                      <a:pt x="2" y="10"/>
                      <a:pt x="0" y="14"/>
                    </a:cubicBezTo>
                    <a:cubicBezTo>
                      <a:pt x="3" y="14"/>
                      <a:pt x="5" y="12"/>
                      <a:pt x="7" y="12"/>
                    </a:cubicBezTo>
                    <a:lnTo>
                      <a:pt x="7" y="12"/>
                    </a:lnTo>
                    <a:cubicBezTo>
                      <a:pt x="6" y="11"/>
                      <a:pt x="5" y="7"/>
                      <a:pt x="3"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68" name="Google Shape;11868;p51"/>
              <p:cNvSpPr/>
              <p:nvPr/>
            </p:nvSpPr>
            <p:spPr>
              <a:xfrm>
                <a:off x="556000" y="1532175"/>
                <a:ext cx="250" cy="225"/>
              </a:xfrm>
              <a:custGeom>
                <a:avLst/>
                <a:gdLst/>
                <a:ahLst/>
                <a:cxnLst/>
                <a:rect l="l" t="t" r="r" b="b"/>
                <a:pathLst>
                  <a:path w="10" h="9" extrusionOk="0">
                    <a:moveTo>
                      <a:pt x="9" y="1"/>
                    </a:moveTo>
                    <a:cubicBezTo>
                      <a:pt x="9" y="1"/>
                      <a:pt x="5" y="3"/>
                      <a:pt x="1" y="6"/>
                    </a:cubicBezTo>
                    <a:cubicBezTo>
                      <a:pt x="1" y="6"/>
                      <a:pt x="1" y="9"/>
                      <a:pt x="1" y="9"/>
                    </a:cubicBezTo>
                    <a:cubicBezTo>
                      <a:pt x="7" y="3"/>
                      <a:pt x="10"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69" name="Google Shape;11869;p51"/>
              <p:cNvSpPr/>
              <p:nvPr/>
            </p:nvSpPr>
            <p:spPr>
              <a:xfrm>
                <a:off x="509450" y="1553175"/>
                <a:ext cx="100" cy="100"/>
              </a:xfrm>
              <a:custGeom>
                <a:avLst/>
                <a:gdLst/>
                <a:ahLst/>
                <a:cxnLst/>
                <a:rect l="l" t="t" r="r" b="b"/>
                <a:pathLst>
                  <a:path w="4" h="4" extrusionOk="0">
                    <a:moveTo>
                      <a:pt x="1" y="1"/>
                    </a:moveTo>
                    <a:lnTo>
                      <a:pt x="1"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70" name="Google Shape;11870;p51"/>
              <p:cNvSpPr/>
              <p:nvPr/>
            </p:nvSpPr>
            <p:spPr>
              <a:xfrm>
                <a:off x="509050" y="1552250"/>
                <a:ext cx="3100" cy="1475"/>
              </a:xfrm>
              <a:custGeom>
                <a:avLst/>
                <a:gdLst/>
                <a:ahLst/>
                <a:cxnLst/>
                <a:rect l="l" t="t" r="r" b="b"/>
                <a:pathLst>
                  <a:path w="124" h="59" extrusionOk="0">
                    <a:moveTo>
                      <a:pt x="1" y="1"/>
                    </a:moveTo>
                    <a:cubicBezTo>
                      <a:pt x="40" y="26"/>
                      <a:pt x="31" y="31"/>
                      <a:pt x="19" y="40"/>
                    </a:cubicBezTo>
                    <a:lnTo>
                      <a:pt x="124" y="59"/>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71" name="Google Shape;11871;p51"/>
              <p:cNvSpPr/>
              <p:nvPr/>
            </p:nvSpPr>
            <p:spPr>
              <a:xfrm>
                <a:off x="517975" y="1576900"/>
                <a:ext cx="725" cy="425"/>
              </a:xfrm>
              <a:custGeom>
                <a:avLst/>
                <a:gdLst/>
                <a:ahLst/>
                <a:cxnLst/>
                <a:rect l="l" t="t" r="r" b="b"/>
                <a:pathLst>
                  <a:path w="29" h="17" extrusionOk="0">
                    <a:moveTo>
                      <a:pt x="19" y="0"/>
                    </a:moveTo>
                    <a:lnTo>
                      <a:pt x="19" y="0"/>
                    </a:lnTo>
                    <a:cubicBezTo>
                      <a:pt x="8" y="2"/>
                      <a:pt x="1" y="7"/>
                      <a:pt x="12" y="16"/>
                    </a:cubicBezTo>
                    <a:cubicBezTo>
                      <a:pt x="17" y="16"/>
                      <a:pt x="24" y="16"/>
                      <a:pt x="29" y="14"/>
                    </a:cubicBezTo>
                    <a:cubicBezTo>
                      <a:pt x="17" y="14"/>
                      <a:pt x="17"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72" name="Google Shape;11872;p51"/>
              <p:cNvSpPr/>
              <p:nvPr/>
            </p:nvSpPr>
            <p:spPr>
              <a:xfrm>
                <a:off x="505525" y="1527225"/>
                <a:ext cx="80400" cy="55550"/>
              </a:xfrm>
              <a:custGeom>
                <a:avLst/>
                <a:gdLst/>
                <a:ahLst/>
                <a:cxnLst/>
                <a:rect l="l" t="t" r="r" b="b"/>
                <a:pathLst>
                  <a:path w="3216" h="2222" extrusionOk="0">
                    <a:moveTo>
                      <a:pt x="1505" y="14"/>
                    </a:moveTo>
                    <a:cubicBezTo>
                      <a:pt x="1503" y="15"/>
                      <a:pt x="1502" y="17"/>
                      <a:pt x="1500" y="18"/>
                    </a:cubicBezTo>
                    <a:lnTo>
                      <a:pt x="1500" y="18"/>
                    </a:lnTo>
                    <a:lnTo>
                      <a:pt x="1505" y="14"/>
                    </a:lnTo>
                    <a:close/>
                    <a:moveTo>
                      <a:pt x="2618" y="156"/>
                    </a:moveTo>
                    <a:lnTo>
                      <a:pt x="2618" y="156"/>
                    </a:lnTo>
                    <a:cubicBezTo>
                      <a:pt x="2618" y="157"/>
                      <a:pt x="2619" y="157"/>
                      <a:pt x="2620" y="157"/>
                    </a:cubicBezTo>
                    <a:lnTo>
                      <a:pt x="2620" y="157"/>
                    </a:lnTo>
                    <a:lnTo>
                      <a:pt x="2618" y="156"/>
                    </a:lnTo>
                    <a:close/>
                    <a:moveTo>
                      <a:pt x="914" y="195"/>
                    </a:moveTo>
                    <a:cubicBezTo>
                      <a:pt x="912" y="196"/>
                      <a:pt x="911" y="196"/>
                      <a:pt x="910" y="198"/>
                    </a:cubicBezTo>
                    <a:lnTo>
                      <a:pt x="910" y="198"/>
                    </a:lnTo>
                    <a:lnTo>
                      <a:pt x="914" y="195"/>
                    </a:lnTo>
                    <a:close/>
                    <a:moveTo>
                      <a:pt x="787" y="242"/>
                    </a:moveTo>
                    <a:cubicBezTo>
                      <a:pt x="789" y="242"/>
                      <a:pt x="792" y="244"/>
                      <a:pt x="795" y="248"/>
                    </a:cubicBezTo>
                    <a:cubicBezTo>
                      <a:pt x="804" y="271"/>
                      <a:pt x="804" y="277"/>
                      <a:pt x="798" y="277"/>
                    </a:cubicBezTo>
                    <a:cubicBezTo>
                      <a:pt x="794" y="277"/>
                      <a:pt x="786" y="272"/>
                      <a:pt x="777" y="269"/>
                    </a:cubicBezTo>
                    <a:cubicBezTo>
                      <a:pt x="779" y="262"/>
                      <a:pt x="779" y="242"/>
                      <a:pt x="787" y="242"/>
                    </a:cubicBezTo>
                    <a:close/>
                    <a:moveTo>
                      <a:pt x="2056" y="461"/>
                    </a:moveTo>
                    <a:cubicBezTo>
                      <a:pt x="2060" y="461"/>
                      <a:pt x="2055" y="467"/>
                      <a:pt x="2050" y="476"/>
                    </a:cubicBezTo>
                    <a:lnTo>
                      <a:pt x="2047" y="464"/>
                    </a:lnTo>
                    <a:cubicBezTo>
                      <a:pt x="2052" y="462"/>
                      <a:pt x="2055" y="461"/>
                      <a:pt x="2056" y="461"/>
                    </a:cubicBezTo>
                    <a:close/>
                    <a:moveTo>
                      <a:pt x="2423" y="526"/>
                    </a:moveTo>
                    <a:cubicBezTo>
                      <a:pt x="2424" y="528"/>
                      <a:pt x="2424" y="531"/>
                      <a:pt x="2425" y="534"/>
                    </a:cubicBezTo>
                    <a:cubicBezTo>
                      <a:pt x="2425" y="531"/>
                      <a:pt x="2424" y="528"/>
                      <a:pt x="2423" y="526"/>
                    </a:cubicBezTo>
                    <a:close/>
                    <a:moveTo>
                      <a:pt x="448" y="675"/>
                    </a:moveTo>
                    <a:cubicBezTo>
                      <a:pt x="448" y="682"/>
                      <a:pt x="441" y="687"/>
                      <a:pt x="429" y="687"/>
                    </a:cubicBezTo>
                    <a:cubicBezTo>
                      <a:pt x="420" y="677"/>
                      <a:pt x="432" y="675"/>
                      <a:pt x="448" y="675"/>
                    </a:cubicBezTo>
                    <a:close/>
                    <a:moveTo>
                      <a:pt x="339" y="705"/>
                    </a:moveTo>
                    <a:cubicBezTo>
                      <a:pt x="339" y="705"/>
                      <a:pt x="338" y="705"/>
                      <a:pt x="338" y="706"/>
                    </a:cubicBezTo>
                    <a:lnTo>
                      <a:pt x="338" y="706"/>
                    </a:lnTo>
                    <a:cubicBezTo>
                      <a:pt x="338" y="705"/>
                      <a:pt x="339" y="705"/>
                      <a:pt x="339" y="705"/>
                    </a:cubicBezTo>
                    <a:close/>
                    <a:moveTo>
                      <a:pt x="133" y="1119"/>
                    </a:moveTo>
                    <a:cubicBezTo>
                      <a:pt x="132" y="1119"/>
                      <a:pt x="131" y="1120"/>
                      <a:pt x="130" y="1120"/>
                    </a:cubicBezTo>
                    <a:cubicBezTo>
                      <a:pt x="131" y="1120"/>
                      <a:pt x="132" y="1120"/>
                      <a:pt x="133" y="1119"/>
                    </a:cubicBezTo>
                    <a:close/>
                    <a:moveTo>
                      <a:pt x="385" y="1178"/>
                    </a:moveTo>
                    <a:cubicBezTo>
                      <a:pt x="394" y="1178"/>
                      <a:pt x="399" y="1178"/>
                      <a:pt x="399" y="1182"/>
                    </a:cubicBezTo>
                    <a:lnTo>
                      <a:pt x="399" y="1182"/>
                    </a:lnTo>
                    <a:cubicBezTo>
                      <a:pt x="395" y="1181"/>
                      <a:pt x="390" y="1179"/>
                      <a:pt x="385" y="1178"/>
                    </a:cubicBezTo>
                    <a:close/>
                    <a:moveTo>
                      <a:pt x="530" y="1960"/>
                    </a:moveTo>
                    <a:cubicBezTo>
                      <a:pt x="529" y="1962"/>
                      <a:pt x="526" y="1966"/>
                      <a:pt x="524" y="1971"/>
                    </a:cubicBezTo>
                    <a:lnTo>
                      <a:pt x="522" y="1971"/>
                    </a:lnTo>
                    <a:cubicBezTo>
                      <a:pt x="526" y="1965"/>
                      <a:pt x="529" y="1962"/>
                      <a:pt x="530" y="1960"/>
                    </a:cubicBezTo>
                    <a:close/>
                    <a:moveTo>
                      <a:pt x="517" y="1987"/>
                    </a:moveTo>
                    <a:lnTo>
                      <a:pt x="517" y="1987"/>
                    </a:lnTo>
                    <a:cubicBezTo>
                      <a:pt x="515" y="1994"/>
                      <a:pt x="517" y="2001"/>
                      <a:pt x="527" y="2001"/>
                    </a:cubicBezTo>
                    <a:cubicBezTo>
                      <a:pt x="524" y="2002"/>
                      <a:pt x="521" y="2003"/>
                      <a:pt x="518" y="2003"/>
                    </a:cubicBezTo>
                    <a:cubicBezTo>
                      <a:pt x="516" y="2003"/>
                      <a:pt x="513" y="2002"/>
                      <a:pt x="510" y="2001"/>
                    </a:cubicBezTo>
                    <a:cubicBezTo>
                      <a:pt x="499" y="1994"/>
                      <a:pt x="506" y="1989"/>
                      <a:pt x="517" y="1987"/>
                    </a:cubicBezTo>
                    <a:close/>
                    <a:moveTo>
                      <a:pt x="427" y="2117"/>
                    </a:moveTo>
                    <a:lnTo>
                      <a:pt x="427" y="2117"/>
                    </a:lnTo>
                    <a:cubicBezTo>
                      <a:pt x="428" y="2117"/>
                      <a:pt x="428" y="2118"/>
                      <a:pt x="429" y="2118"/>
                    </a:cubicBezTo>
                    <a:lnTo>
                      <a:pt x="429" y="2118"/>
                    </a:lnTo>
                    <a:cubicBezTo>
                      <a:pt x="429" y="2118"/>
                      <a:pt x="428" y="2117"/>
                      <a:pt x="427" y="2117"/>
                    </a:cubicBezTo>
                    <a:close/>
                    <a:moveTo>
                      <a:pt x="1430" y="1"/>
                    </a:moveTo>
                    <a:cubicBezTo>
                      <a:pt x="1405" y="1"/>
                      <a:pt x="1381" y="52"/>
                      <a:pt x="1351" y="52"/>
                    </a:cubicBezTo>
                    <a:cubicBezTo>
                      <a:pt x="1347" y="52"/>
                      <a:pt x="1342" y="51"/>
                      <a:pt x="1338" y="49"/>
                    </a:cubicBezTo>
                    <a:cubicBezTo>
                      <a:pt x="1338" y="56"/>
                      <a:pt x="1333" y="63"/>
                      <a:pt x="1329" y="68"/>
                    </a:cubicBezTo>
                    <a:cubicBezTo>
                      <a:pt x="1309" y="66"/>
                      <a:pt x="1288" y="55"/>
                      <a:pt x="1269" y="55"/>
                    </a:cubicBezTo>
                    <a:cubicBezTo>
                      <a:pt x="1255" y="55"/>
                      <a:pt x="1242" y="61"/>
                      <a:pt x="1229" y="81"/>
                    </a:cubicBezTo>
                    <a:lnTo>
                      <a:pt x="1197" y="30"/>
                    </a:lnTo>
                    <a:lnTo>
                      <a:pt x="1197" y="30"/>
                    </a:lnTo>
                    <a:cubicBezTo>
                      <a:pt x="1169" y="49"/>
                      <a:pt x="1241" y="93"/>
                      <a:pt x="1197" y="123"/>
                    </a:cubicBezTo>
                    <a:cubicBezTo>
                      <a:pt x="1192" y="127"/>
                      <a:pt x="1188" y="129"/>
                      <a:pt x="1184" y="129"/>
                    </a:cubicBezTo>
                    <a:cubicBezTo>
                      <a:pt x="1166" y="129"/>
                      <a:pt x="1169" y="77"/>
                      <a:pt x="1155" y="68"/>
                    </a:cubicBezTo>
                    <a:cubicBezTo>
                      <a:pt x="1146" y="91"/>
                      <a:pt x="1135" y="136"/>
                      <a:pt x="1109" y="136"/>
                    </a:cubicBezTo>
                    <a:cubicBezTo>
                      <a:pt x="1102" y="136"/>
                      <a:pt x="1094" y="133"/>
                      <a:pt x="1085" y="126"/>
                    </a:cubicBezTo>
                    <a:cubicBezTo>
                      <a:pt x="1092" y="112"/>
                      <a:pt x="1104" y="119"/>
                      <a:pt x="1111" y="112"/>
                    </a:cubicBezTo>
                    <a:lnTo>
                      <a:pt x="1078" y="88"/>
                    </a:lnTo>
                    <a:cubicBezTo>
                      <a:pt x="1092" y="30"/>
                      <a:pt x="1122" y="42"/>
                      <a:pt x="1085" y="5"/>
                    </a:cubicBezTo>
                    <a:lnTo>
                      <a:pt x="1085" y="5"/>
                    </a:lnTo>
                    <a:cubicBezTo>
                      <a:pt x="1113" y="109"/>
                      <a:pt x="988" y="44"/>
                      <a:pt x="1020" y="149"/>
                    </a:cubicBezTo>
                    <a:lnTo>
                      <a:pt x="997" y="132"/>
                    </a:lnTo>
                    <a:cubicBezTo>
                      <a:pt x="1002" y="132"/>
                      <a:pt x="999" y="126"/>
                      <a:pt x="1004" y="126"/>
                    </a:cubicBezTo>
                    <a:cubicBezTo>
                      <a:pt x="997" y="120"/>
                      <a:pt x="993" y="118"/>
                      <a:pt x="989" y="118"/>
                    </a:cubicBezTo>
                    <a:cubicBezTo>
                      <a:pt x="969" y="118"/>
                      <a:pt x="1005" y="207"/>
                      <a:pt x="967" y="207"/>
                    </a:cubicBezTo>
                    <a:cubicBezTo>
                      <a:pt x="951" y="202"/>
                      <a:pt x="935" y="193"/>
                      <a:pt x="937" y="177"/>
                    </a:cubicBezTo>
                    <a:lnTo>
                      <a:pt x="937" y="177"/>
                    </a:lnTo>
                    <a:lnTo>
                      <a:pt x="918" y="214"/>
                    </a:lnTo>
                    <a:cubicBezTo>
                      <a:pt x="911" y="214"/>
                      <a:pt x="906" y="203"/>
                      <a:pt x="910" y="198"/>
                    </a:cubicBezTo>
                    <a:lnTo>
                      <a:pt x="910" y="198"/>
                    </a:lnTo>
                    <a:lnTo>
                      <a:pt x="872" y="223"/>
                    </a:lnTo>
                    <a:lnTo>
                      <a:pt x="872" y="218"/>
                    </a:lnTo>
                    <a:cubicBezTo>
                      <a:pt x="872" y="239"/>
                      <a:pt x="872" y="260"/>
                      <a:pt x="870" y="281"/>
                    </a:cubicBezTo>
                    <a:cubicBezTo>
                      <a:pt x="851" y="272"/>
                      <a:pt x="870" y="267"/>
                      <a:pt x="860" y="255"/>
                    </a:cubicBezTo>
                    <a:lnTo>
                      <a:pt x="860" y="255"/>
                    </a:lnTo>
                    <a:lnTo>
                      <a:pt x="849" y="290"/>
                    </a:lnTo>
                    <a:cubicBezTo>
                      <a:pt x="826" y="272"/>
                      <a:pt x="833" y="237"/>
                      <a:pt x="851" y="232"/>
                    </a:cubicBezTo>
                    <a:cubicBezTo>
                      <a:pt x="831" y="209"/>
                      <a:pt x="821" y="201"/>
                      <a:pt x="816" y="201"/>
                    </a:cubicBezTo>
                    <a:cubicBezTo>
                      <a:pt x="805" y="201"/>
                      <a:pt x="817" y="241"/>
                      <a:pt x="787" y="241"/>
                    </a:cubicBezTo>
                    <a:cubicBezTo>
                      <a:pt x="781" y="241"/>
                      <a:pt x="774" y="240"/>
                      <a:pt x="765" y="237"/>
                    </a:cubicBezTo>
                    <a:lnTo>
                      <a:pt x="782" y="211"/>
                    </a:lnTo>
                    <a:cubicBezTo>
                      <a:pt x="735" y="167"/>
                      <a:pt x="728" y="195"/>
                      <a:pt x="680" y="177"/>
                    </a:cubicBezTo>
                    <a:lnTo>
                      <a:pt x="680" y="177"/>
                    </a:lnTo>
                    <a:cubicBezTo>
                      <a:pt x="698" y="190"/>
                      <a:pt x="784" y="232"/>
                      <a:pt x="772" y="269"/>
                    </a:cubicBezTo>
                    <a:cubicBezTo>
                      <a:pt x="770" y="268"/>
                      <a:pt x="767" y="268"/>
                      <a:pt x="765" y="268"/>
                    </a:cubicBezTo>
                    <a:cubicBezTo>
                      <a:pt x="756" y="268"/>
                      <a:pt x="749" y="275"/>
                      <a:pt x="747" y="295"/>
                    </a:cubicBezTo>
                    <a:cubicBezTo>
                      <a:pt x="737" y="280"/>
                      <a:pt x="730" y="275"/>
                      <a:pt x="724" y="275"/>
                    </a:cubicBezTo>
                    <a:cubicBezTo>
                      <a:pt x="716" y="275"/>
                      <a:pt x="709" y="283"/>
                      <a:pt x="700" y="290"/>
                    </a:cubicBezTo>
                    <a:lnTo>
                      <a:pt x="673" y="246"/>
                    </a:lnTo>
                    <a:lnTo>
                      <a:pt x="673" y="246"/>
                    </a:lnTo>
                    <a:cubicBezTo>
                      <a:pt x="661" y="269"/>
                      <a:pt x="677" y="290"/>
                      <a:pt x="682" y="316"/>
                    </a:cubicBezTo>
                    <a:cubicBezTo>
                      <a:pt x="679" y="317"/>
                      <a:pt x="676" y="317"/>
                      <a:pt x="673" y="317"/>
                    </a:cubicBezTo>
                    <a:cubicBezTo>
                      <a:pt x="652" y="317"/>
                      <a:pt x="628" y="292"/>
                      <a:pt x="605" y="272"/>
                    </a:cubicBezTo>
                    <a:lnTo>
                      <a:pt x="605" y="272"/>
                    </a:lnTo>
                    <a:cubicBezTo>
                      <a:pt x="566" y="285"/>
                      <a:pt x="666" y="309"/>
                      <a:pt x="633" y="341"/>
                    </a:cubicBezTo>
                    <a:cubicBezTo>
                      <a:pt x="596" y="343"/>
                      <a:pt x="589" y="374"/>
                      <a:pt x="582" y="420"/>
                    </a:cubicBezTo>
                    <a:cubicBezTo>
                      <a:pt x="552" y="420"/>
                      <a:pt x="564" y="392"/>
                      <a:pt x="547" y="385"/>
                    </a:cubicBezTo>
                    <a:lnTo>
                      <a:pt x="547" y="385"/>
                    </a:lnTo>
                    <a:lnTo>
                      <a:pt x="561" y="429"/>
                    </a:lnTo>
                    <a:cubicBezTo>
                      <a:pt x="561" y="429"/>
                      <a:pt x="560" y="430"/>
                      <a:pt x="560" y="430"/>
                    </a:cubicBezTo>
                    <a:cubicBezTo>
                      <a:pt x="555" y="430"/>
                      <a:pt x="549" y="420"/>
                      <a:pt x="545" y="415"/>
                    </a:cubicBezTo>
                    <a:lnTo>
                      <a:pt x="545" y="415"/>
                    </a:lnTo>
                    <a:cubicBezTo>
                      <a:pt x="543" y="438"/>
                      <a:pt x="580" y="455"/>
                      <a:pt x="571" y="480"/>
                    </a:cubicBezTo>
                    <a:cubicBezTo>
                      <a:pt x="581" y="493"/>
                      <a:pt x="578" y="496"/>
                      <a:pt x="568" y="496"/>
                    </a:cubicBezTo>
                    <a:cubicBezTo>
                      <a:pt x="557" y="496"/>
                      <a:pt x="536" y="491"/>
                      <a:pt x="520" y="491"/>
                    </a:cubicBezTo>
                    <a:cubicBezTo>
                      <a:pt x="501" y="491"/>
                      <a:pt x="487" y="498"/>
                      <a:pt x="496" y="524"/>
                    </a:cubicBezTo>
                    <a:cubicBezTo>
                      <a:pt x="480" y="520"/>
                      <a:pt x="476" y="499"/>
                      <a:pt x="459" y="487"/>
                    </a:cubicBezTo>
                    <a:lnTo>
                      <a:pt x="459" y="487"/>
                    </a:lnTo>
                    <a:cubicBezTo>
                      <a:pt x="455" y="524"/>
                      <a:pt x="462" y="564"/>
                      <a:pt x="478" y="596"/>
                    </a:cubicBezTo>
                    <a:lnTo>
                      <a:pt x="432" y="596"/>
                    </a:lnTo>
                    <a:cubicBezTo>
                      <a:pt x="478" y="603"/>
                      <a:pt x="499" y="654"/>
                      <a:pt x="515" y="691"/>
                    </a:cubicBezTo>
                    <a:cubicBezTo>
                      <a:pt x="536" y="698"/>
                      <a:pt x="554" y="703"/>
                      <a:pt x="561" y="705"/>
                    </a:cubicBezTo>
                    <a:lnTo>
                      <a:pt x="566" y="747"/>
                    </a:lnTo>
                    <a:cubicBezTo>
                      <a:pt x="550" y="740"/>
                      <a:pt x="538" y="728"/>
                      <a:pt x="527" y="714"/>
                    </a:cubicBezTo>
                    <a:lnTo>
                      <a:pt x="527" y="714"/>
                    </a:lnTo>
                    <a:cubicBezTo>
                      <a:pt x="529" y="719"/>
                      <a:pt x="531" y="724"/>
                      <a:pt x="534" y="726"/>
                    </a:cubicBezTo>
                    <a:cubicBezTo>
                      <a:pt x="508" y="719"/>
                      <a:pt x="485" y="703"/>
                      <a:pt x="471" y="680"/>
                    </a:cubicBezTo>
                    <a:lnTo>
                      <a:pt x="471" y="680"/>
                    </a:lnTo>
                    <a:lnTo>
                      <a:pt x="506" y="689"/>
                    </a:lnTo>
                    <a:cubicBezTo>
                      <a:pt x="485" y="661"/>
                      <a:pt x="462" y="638"/>
                      <a:pt x="434" y="619"/>
                    </a:cubicBezTo>
                    <a:lnTo>
                      <a:pt x="434" y="619"/>
                    </a:lnTo>
                    <a:cubicBezTo>
                      <a:pt x="436" y="624"/>
                      <a:pt x="438" y="631"/>
                      <a:pt x="438" y="638"/>
                    </a:cubicBezTo>
                    <a:cubicBezTo>
                      <a:pt x="434" y="631"/>
                      <a:pt x="429" y="626"/>
                      <a:pt x="422" y="622"/>
                    </a:cubicBezTo>
                    <a:cubicBezTo>
                      <a:pt x="422" y="621"/>
                      <a:pt x="421" y="621"/>
                      <a:pt x="421" y="621"/>
                    </a:cubicBezTo>
                    <a:cubicBezTo>
                      <a:pt x="419" y="621"/>
                      <a:pt x="425" y="630"/>
                      <a:pt x="432" y="642"/>
                    </a:cubicBezTo>
                    <a:lnTo>
                      <a:pt x="376" y="615"/>
                    </a:lnTo>
                    <a:lnTo>
                      <a:pt x="376" y="615"/>
                    </a:lnTo>
                    <a:lnTo>
                      <a:pt x="394" y="631"/>
                    </a:lnTo>
                    <a:lnTo>
                      <a:pt x="334" y="649"/>
                    </a:lnTo>
                    <a:cubicBezTo>
                      <a:pt x="364" y="710"/>
                      <a:pt x="425" y="779"/>
                      <a:pt x="420" y="833"/>
                    </a:cubicBezTo>
                    <a:cubicBezTo>
                      <a:pt x="387" y="800"/>
                      <a:pt x="357" y="796"/>
                      <a:pt x="313" y="770"/>
                    </a:cubicBezTo>
                    <a:lnTo>
                      <a:pt x="313" y="770"/>
                    </a:lnTo>
                    <a:cubicBezTo>
                      <a:pt x="319" y="771"/>
                      <a:pt x="323" y="772"/>
                      <a:pt x="327" y="772"/>
                    </a:cubicBezTo>
                    <a:cubicBezTo>
                      <a:pt x="358" y="772"/>
                      <a:pt x="317" y="723"/>
                      <a:pt x="338" y="706"/>
                    </a:cubicBezTo>
                    <a:lnTo>
                      <a:pt x="338" y="706"/>
                    </a:lnTo>
                    <a:cubicBezTo>
                      <a:pt x="336" y="707"/>
                      <a:pt x="333" y="708"/>
                      <a:pt x="329" y="708"/>
                    </a:cubicBezTo>
                    <a:cubicBezTo>
                      <a:pt x="318" y="708"/>
                      <a:pt x="305" y="699"/>
                      <a:pt x="302" y="694"/>
                    </a:cubicBezTo>
                    <a:lnTo>
                      <a:pt x="302" y="694"/>
                    </a:lnTo>
                    <a:cubicBezTo>
                      <a:pt x="302" y="694"/>
                      <a:pt x="306" y="710"/>
                      <a:pt x="309" y="726"/>
                    </a:cubicBezTo>
                    <a:cubicBezTo>
                      <a:pt x="313" y="745"/>
                      <a:pt x="318" y="761"/>
                      <a:pt x="318" y="761"/>
                    </a:cubicBezTo>
                    <a:cubicBezTo>
                      <a:pt x="302" y="752"/>
                      <a:pt x="294" y="749"/>
                      <a:pt x="288" y="749"/>
                    </a:cubicBezTo>
                    <a:cubicBezTo>
                      <a:pt x="280" y="749"/>
                      <a:pt x="276" y="754"/>
                      <a:pt x="262" y="758"/>
                    </a:cubicBezTo>
                    <a:cubicBezTo>
                      <a:pt x="341" y="786"/>
                      <a:pt x="288" y="821"/>
                      <a:pt x="304" y="849"/>
                    </a:cubicBezTo>
                    <a:cubicBezTo>
                      <a:pt x="279" y="837"/>
                      <a:pt x="253" y="823"/>
                      <a:pt x="272" y="800"/>
                    </a:cubicBezTo>
                    <a:lnTo>
                      <a:pt x="272" y="800"/>
                    </a:lnTo>
                    <a:cubicBezTo>
                      <a:pt x="200" y="802"/>
                      <a:pt x="346" y="874"/>
                      <a:pt x="285" y="877"/>
                    </a:cubicBezTo>
                    <a:cubicBezTo>
                      <a:pt x="288" y="870"/>
                      <a:pt x="292" y="870"/>
                      <a:pt x="281" y="860"/>
                    </a:cubicBezTo>
                    <a:lnTo>
                      <a:pt x="281" y="860"/>
                    </a:lnTo>
                    <a:cubicBezTo>
                      <a:pt x="293" y="878"/>
                      <a:pt x="277" y="896"/>
                      <a:pt x="260" y="896"/>
                    </a:cubicBezTo>
                    <a:cubicBezTo>
                      <a:pt x="255" y="896"/>
                      <a:pt x="250" y="894"/>
                      <a:pt x="246" y="891"/>
                    </a:cubicBezTo>
                    <a:lnTo>
                      <a:pt x="248" y="886"/>
                    </a:lnTo>
                    <a:lnTo>
                      <a:pt x="248" y="886"/>
                    </a:lnTo>
                    <a:cubicBezTo>
                      <a:pt x="221" y="916"/>
                      <a:pt x="200" y="997"/>
                      <a:pt x="267" y="1025"/>
                    </a:cubicBezTo>
                    <a:cubicBezTo>
                      <a:pt x="258" y="1023"/>
                      <a:pt x="186" y="993"/>
                      <a:pt x="174" y="986"/>
                    </a:cubicBezTo>
                    <a:lnTo>
                      <a:pt x="174" y="986"/>
                    </a:lnTo>
                    <a:cubicBezTo>
                      <a:pt x="174" y="986"/>
                      <a:pt x="223" y="1023"/>
                      <a:pt x="276" y="1055"/>
                    </a:cubicBezTo>
                    <a:cubicBezTo>
                      <a:pt x="327" y="1088"/>
                      <a:pt x="383" y="1120"/>
                      <a:pt x="383" y="1120"/>
                    </a:cubicBezTo>
                    <a:cubicBezTo>
                      <a:pt x="325" y="1097"/>
                      <a:pt x="177" y="1081"/>
                      <a:pt x="153" y="1039"/>
                    </a:cubicBezTo>
                    <a:cubicBezTo>
                      <a:pt x="142" y="1046"/>
                      <a:pt x="128" y="1055"/>
                      <a:pt x="142" y="1081"/>
                    </a:cubicBezTo>
                    <a:cubicBezTo>
                      <a:pt x="144" y="1080"/>
                      <a:pt x="147" y="1080"/>
                      <a:pt x="152" y="1080"/>
                    </a:cubicBezTo>
                    <a:cubicBezTo>
                      <a:pt x="177" y="1080"/>
                      <a:pt x="235" y="1089"/>
                      <a:pt x="237" y="1097"/>
                    </a:cubicBezTo>
                    <a:cubicBezTo>
                      <a:pt x="164" y="1104"/>
                      <a:pt x="194" y="1104"/>
                      <a:pt x="133" y="1119"/>
                    </a:cubicBezTo>
                    <a:lnTo>
                      <a:pt x="133" y="1119"/>
                    </a:lnTo>
                    <a:cubicBezTo>
                      <a:pt x="134" y="1119"/>
                      <a:pt x="135" y="1119"/>
                      <a:pt x="137" y="1119"/>
                    </a:cubicBezTo>
                    <a:cubicBezTo>
                      <a:pt x="163" y="1119"/>
                      <a:pt x="236" y="1147"/>
                      <a:pt x="232" y="1159"/>
                    </a:cubicBezTo>
                    <a:cubicBezTo>
                      <a:pt x="197" y="1153"/>
                      <a:pt x="163" y="1143"/>
                      <a:pt x="130" y="1134"/>
                    </a:cubicBezTo>
                    <a:lnTo>
                      <a:pt x="130" y="1134"/>
                    </a:lnTo>
                    <a:cubicBezTo>
                      <a:pt x="130" y="1134"/>
                      <a:pt x="149" y="1148"/>
                      <a:pt x="172" y="1162"/>
                    </a:cubicBezTo>
                    <a:lnTo>
                      <a:pt x="209" y="1189"/>
                    </a:lnTo>
                    <a:lnTo>
                      <a:pt x="209" y="1189"/>
                    </a:lnTo>
                    <a:cubicBezTo>
                      <a:pt x="194" y="1180"/>
                      <a:pt x="157" y="1177"/>
                      <a:pt x="129" y="1177"/>
                    </a:cubicBezTo>
                    <a:cubicBezTo>
                      <a:pt x="121" y="1177"/>
                      <a:pt x="113" y="1178"/>
                      <a:pt x="107" y="1178"/>
                    </a:cubicBezTo>
                    <a:cubicBezTo>
                      <a:pt x="126" y="1178"/>
                      <a:pt x="98" y="1210"/>
                      <a:pt x="107" y="1222"/>
                    </a:cubicBezTo>
                    <a:lnTo>
                      <a:pt x="130" y="1210"/>
                    </a:lnTo>
                    <a:lnTo>
                      <a:pt x="130" y="1210"/>
                    </a:lnTo>
                    <a:cubicBezTo>
                      <a:pt x="109" y="1250"/>
                      <a:pt x="255" y="1271"/>
                      <a:pt x="246" y="1310"/>
                    </a:cubicBezTo>
                    <a:cubicBezTo>
                      <a:pt x="233" y="1305"/>
                      <a:pt x="180" y="1292"/>
                      <a:pt x="144" y="1292"/>
                    </a:cubicBezTo>
                    <a:cubicBezTo>
                      <a:pt x="129" y="1292"/>
                      <a:pt x="116" y="1295"/>
                      <a:pt x="112" y="1301"/>
                    </a:cubicBezTo>
                    <a:cubicBezTo>
                      <a:pt x="158" y="1317"/>
                      <a:pt x="339" y="1370"/>
                      <a:pt x="374" y="1403"/>
                    </a:cubicBezTo>
                    <a:lnTo>
                      <a:pt x="346" y="1408"/>
                    </a:lnTo>
                    <a:lnTo>
                      <a:pt x="374" y="1433"/>
                    </a:lnTo>
                    <a:cubicBezTo>
                      <a:pt x="279" y="1408"/>
                      <a:pt x="183" y="1370"/>
                      <a:pt x="95" y="1322"/>
                    </a:cubicBezTo>
                    <a:cubicBezTo>
                      <a:pt x="72" y="1336"/>
                      <a:pt x="63" y="1322"/>
                      <a:pt x="63" y="1347"/>
                    </a:cubicBezTo>
                    <a:cubicBezTo>
                      <a:pt x="60" y="1348"/>
                      <a:pt x="57" y="1348"/>
                      <a:pt x="55" y="1348"/>
                    </a:cubicBezTo>
                    <a:cubicBezTo>
                      <a:pt x="39" y="1348"/>
                      <a:pt x="25" y="1338"/>
                      <a:pt x="24" y="1322"/>
                    </a:cubicBezTo>
                    <a:lnTo>
                      <a:pt x="0" y="1380"/>
                    </a:lnTo>
                    <a:cubicBezTo>
                      <a:pt x="65" y="1382"/>
                      <a:pt x="63" y="1428"/>
                      <a:pt x="109" y="1428"/>
                    </a:cubicBezTo>
                    <a:lnTo>
                      <a:pt x="84" y="1396"/>
                    </a:lnTo>
                    <a:cubicBezTo>
                      <a:pt x="70" y="1380"/>
                      <a:pt x="56" y="1361"/>
                      <a:pt x="56" y="1361"/>
                    </a:cubicBezTo>
                    <a:lnTo>
                      <a:pt x="56" y="1361"/>
                    </a:lnTo>
                    <a:cubicBezTo>
                      <a:pt x="114" y="1363"/>
                      <a:pt x="214" y="1410"/>
                      <a:pt x="200" y="1445"/>
                    </a:cubicBezTo>
                    <a:cubicBezTo>
                      <a:pt x="195" y="1446"/>
                      <a:pt x="190" y="1447"/>
                      <a:pt x="182" y="1447"/>
                    </a:cubicBezTo>
                    <a:cubicBezTo>
                      <a:pt x="151" y="1447"/>
                      <a:pt x="97" y="1433"/>
                      <a:pt x="81" y="1433"/>
                    </a:cubicBezTo>
                    <a:cubicBezTo>
                      <a:pt x="100" y="1440"/>
                      <a:pt x="116" y="1472"/>
                      <a:pt x="102" y="1477"/>
                    </a:cubicBezTo>
                    <a:lnTo>
                      <a:pt x="75" y="1459"/>
                    </a:lnTo>
                    <a:lnTo>
                      <a:pt x="75" y="1459"/>
                    </a:lnTo>
                    <a:cubicBezTo>
                      <a:pt x="51" y="1482"/>
                      <a:pt x="149" y="1498"/>
                      <a:pt x="95" y="1526"/>
                    </a:cubicBezTo>
                    <a:cubicBezTo>
                      <a:pt x="91" y="1535"/>
                      <a:pt x="24" y="1556"/>
                      <a:pt x="56" y="1556"/>
                    </a:cubicBezTo>
                    <a:cubicBezTo>
                      <a:pt x="134" y="1542"/>
                      <a:pt x="211" y="1535"/>
                      <a:pt x="290" y="1535"/>
                    </a:cubicBezTo>
                    <a:cubicBezTo>
                      <a:pt x="317" y="1535"/>
                      <a:pt x="344" y="1536"/>
                      <a:pt x="371" y="1537"/>
                    </a:cubicBezTo>
                    <a:cubicBezTo>
                      <a:pt x="341" y="1558"/>
                      <a:pt x="311" y="1577"/>
                      <a:pt x="279" y="1595"/>
                    </a:cubicBezTo>
                    <a:cubicBezTo>
                      <a:pt x="268" y="1599"/>
                      <a:pt x="255" y="1600"/>
                      <a:pt x="243" y="1600"/>
                    </a:cubicBezTo>
                    <a:cubicBezTo>
                      <a:pt x="210" y="1600"/>
                      <a:pt x="172" y="1592"/>
                      <a:pt x="142" y="1592"/>
                    </a:cubicBezTo>
                    <a:cubicBezTo>
                      <a:pt x="132" y="1592"/>
                      <a:pt x="122" y="1593"/>
                      <a:pt x="114" y="1595"/>
                    </a:cubicBezTo>
                    <a:cubicBezTo>
                      <a:pt x="128" y="1595"/>
                      <a:pt x="142" y="1598"/>
                      <a:pt x="156" y="1605"/>
                    </a:cubicBezTo>
                    <a:cubicBezTo>
                      <a:pt x="144" y="1614"/>
                      <a:pt x="107" y="1605"/>
                      <a:pt x="116" y="1623"/>
                    </a:cubicBezTo>
                    <a:cubicBezTo>
                      <a:pt x="157" y="1623"/>
                      <a:pt x="140" y="1644"/>
                      <a:pt x="144" y="1644"/>
                    </a:cubicBezTo>
                    <a:cubicBezTo>
                      <a:pt x="146" y="1644"/>
                      <a:pt x="151" y="1640"/>
                      <a:pt x="165" y="1630"/>
                    </a:cubicBezTo>
                    <a:lnTo>
                      <a:pt x="165" y="1630"/>
                    </a:lnTo>
                    <a:cubicBezTo>
                      <a:pt x="183" y="1649"/>
                      <a:pt x="156" y="1651"/>
                      <a:pt x="160" y="1674"/>
                    </a:cubicBezTo>
                    <a:cubicBezTo>
                      <a:pt x="172" y="1673"/>
                      <a:pt x="183" y="1672"/>
                      <a:pt x="194" y="1672"/>
                    </a:cubicBezTo>
                    <a:cubicBezTo>
                      <a:pt x="234" y="1672"/>
                      <a:pt x="273" y="1681"/>
                      <a:pt x="309" y="1697"/>
                    </a:cubicBezTo>
                    <a:cubicBezTo>
                      <a:pt x="295" y="1700"/>
                      <a:pt x="281" y="1702"/>
                      <a:pt x="267" y="1707"/>
                    </a:cubicBezTo>
                    <a:cubicBezTo>
                      <a:pt x="267" y="1746"/>
                      <a:pt x="246" y="1771"/>
                      <a:pt x="253" y="1809"/>
                    </a:cubicBezTo>
                    <a:cubicBezTo>
                      <a:pt x="242" y="1813"/>
                      <a:pt x="229" y="1832"/>
                      <a:pt x="206" y="1832"/>
                    </a:cubicBezTo>
                    <a:cubicBezTo>
                      <a:pt x="205" y="1832"/>
                      <a:pt x="203" y="1832"/>
                      <a:pt x="202" y="1832"/>
                    </a:cubicBezTo>
                    <a:lnTo>
                      <a:pt x="202" y="1832"/>
                    </a:lnTo>
                    <a:cubicBezTo>
                      <a:pt x="214" y="1836"/>
                      <a:pt x="232" y="1836"/>
                      <a:pt x="237" y="1846"/>
                    </a:cubicBezTo>
                    <a:cubicBezTo>
                      <a:pt x="226" y="1853"/>
                      <a:pt x="220" y="1856"/>
                      <a:pt x="215" y="1856"/>
                    </a:cubicBezTo>
                    <a:cubicBezTo>
                      <a:pt x="206" y="1856"/>
                      <a:pt x="207" y="1844"/>
                      <a:pt x="195" y="1844"/>
                    </a:cubicBezTo>
                    <a:cubicBezTo>
                      <a:pt x="190" y="1844"/>
                      <a:pt x="182" y="1846"/>
                      <a:pt x="170" y="1853"/>
                    </a:cubicBezTo>
                    <a:cubicBezTo>
                      <a:pt x="174" y="1852"/>
                      <a:pt x="178" y="1851"/>
                      <a:pt x="181" y="1851"/>
                    </a:cubicBezTo>
                    <a:cubicBezTo>
                      <a:pt x="207" y="1851"/>
                      <a:pt x="223" y="1870"/>
                      <a:pt x="244" y="1880"/>
                    </a:cubicBezTo>
                    <a:cubicBezTo>
                      <a:pt x="295" y="1867"/>
                      <a:pt x="246" y="1843"/>
                      <a:pt x="223" y="1834"/>
                    </a:cubicBezTo>
                    <a:cubicBezTo>
                      <a:pt x="244" y="1829"/>
                      <a:pt x="266" y="1827"/>
                      <a:pt x="287" y="1827"/>
                    </a:cubicBezTo>
                    <a:cubicBezTo>
                      <a:pt x="337" y="1827"/>
                      <a:pt x="384" y="1839"/>
                      <a:pt x="413" y="1862"/>
                    </a:cubicBezTo>
                    <a:cubicBezTo>
                      <a:pt x="436" y="1892"/>
                      <a:pt x="369" y="1883"/>
                      <a:pt x="381" y="1887"/>
                    </a:cubicBezTo>
                    <a:cubicBezTo>
                      <a:pt x="378" y="1945"/>
                      <a:pt x="515" y="1918"/>
                      <a:pt x="469" y="1973"/>
                    </a:cubicBezTo>
                    <a:cubicBezTo>
                      <a:pt x="427" y="1999"/>
                      <a:pt x="381" y="1985"/>
                      <a:pt x="348" y="1994"/>
                    </a:cubicBezTo>
                    <a:cubicBezTo>
                      <a:pt x="327" y="1971"/>
                      <a:pt x="371" y="1952"/>
                      <a:pt x="367" y="1936"/>
                    </a:cubicBezTo>
                    <a:lnTo>
                      <a:pt x="367" y="1936"/>
                    </a:lnTo>
                    <a:lnTo>
                      <a:pt x="348" y="1959"/>
                    </a:lnTo>
                    <a:cubicBezTo>
                      <a:pt x="332" y="1955"/>
                      <a:pt x="318" y="1938"/>
                      <a:pt x="330" y="1929"/>
                    </a:cubicBezTo>
                    <a:lnTo>
                      <a:pt x="330" y="1929"/>
                    </a:lnTo>
                    <a:cubicBezTo>
                      <a:pt x="292" y="1950"/>
                      <a:pt x="336" y="2024"/>
                      <a:pt x="302" y="2071"/>
                    </a:cubicBezTo>
                    <a:cubicBezTo>
                      <a:pt x="314" y="2076"/>
                      <a:pt x="326" y="2083"/>
                      <a:pt x="338" y="2083"/>
                    </a:cubicBezTo>
                    <a:cubicBezTo>
                      <a:pt x="343" y="2083"/>
                      <a:pt x="348" y="2082"/>
                      <a:pt x="353" y="2080"/>
                    </a:cubicBezTo>
                    <a:lnTo>
                      <a:pt x="346" y="2068"/>
                    </a:lnTo>
                    <a:cubicBezTo>
                      <a:pt x="352" y="2065"/>
                      <a:pt x="358" y="2064"/>
                      <a:pt x="364" y="2064"/>
                    </a:cubicBezTo>
                    <a:cubicBezTo>
                      <a:pt x="381" y="2064"/>
                      <a:pt x="394" y="2076"/>
                      <a:pt x="404" y="2076"/>
                    </a:cubicBezTo>
                    <a:cubicBezTo>
                      <a:pt x="407" y="2076"/>
                      <a:pt x="410" y="2074"/>
                      <a:pt x="413" y="2071"/>
                    </a:cubicBezTo>
                    <a:cubicBezTo>
                      <a:pt x="441" y="2089"/>
                      <a:pt x="485" y="2108"/>
                      <a:pt x="464" y="2138"/>
                    </a:cubicBezTo>
                    <a:lnTo>
                      <a:pt x="416" y="2144"/>
                    </a:lnTo>
                    <a:lnTo>
                      <a:pt x="416" y="2144"/>
                    </a:lnTo>
                    <a:cubicBezTo>
                      <a:pt x="429" y="2141"/>
                      <a:pt x="440" y="2127"/>
                      <a:pt x="429" y="2118"/>
                    </a:cubicBezTo>
                    <a:lnTo>
                      <a:pt x="429" y="2118"/>
                    </a:lnTo>
                    <a:cubicBezTo>
                      <a:pt x="443" y="2131"/>
                      <a:pt x="360" y="2161"/>
                      <a:pt x="427" y="2173"/>
                    </a:cubicBezTo>
                    <a:lnTo>
                      <a:pt x="462" y="2152"/>
                    </a:lnTo>
                    <a:cubicBezTo>
                      <a:pt x="489" y="2170"/>
                      <a:pt x="545" y="2196"/>
                      <a:pt x="527" y="2221"/>
                    </a:cubicBezTo>
                    <a:cubicBezTo>
                      <a:pt x="578" y="2210"/>
                      <a:pt x="522" y="2214"/>
                      <a:pt x="582" y="2198"/>
                    </a:cubicBezTo>
                    <a:lnTo>
                      <a:pt x="582" y="2198"/>
                    </a:lnTo>
                    <a:cubicBezTo>
                      <a:pt x="576" y="2199"/>
                      <a:pt x="570" y="2200"/>
                      <a:pt x="566" y="2200"/>
                    </a:cubicBezTo>
                    <a:cubicBezTo>
                      <a:pt x="527" y="2200"/>
                      <a:pt x="560" y="2153"/>
                      <a:pt x="530" y="2153"/>
                    </a:cubicBezTo>
                    <a:cubicBezTo>
                      <a:pt x="527" y="2153"/>
                      <a:pt x="522" y="2154"/>
                      <a:pt x="517" y="2155"/>
                    </a:cubicBezTo>
                    <a:lnTo>
                      <a:pt x="517" y="2155"/>
                    </a:lnTo>
                    <a:cubicBezTo>
                      <a:pt x="571" y="2136"/>
                      <a:pt x="537" y="2125"/>
                      <a:pt x="591" y="2098"/>
                    </a:cubicBezTo>
                    <a:cubicBezTo>
                      <a:pt x="584" y="2098"/>
                      <a:pt x="577" y="2100"/>
                      <a:pt x="572" y="2100"/>
                    </a:cubicBezTo>
                    <a:cubicBezTo>
                      <a:pt x="566" y="2100"/>
                      <a:pt x="564" y="2098"/>
                      <a:pt x="566" y="2087"/>
                    </a:cubicBezTo>
                    <a:cubicBezTo>
                      <a:pt x="561" y="2084"/>
                      <a:pt x="557" y="2084"/>
                      <a:pt x="552" y="2082"/>
                    </a:cubicBezTo>
                    <a:lnTo>
                      <a:pt x="552" y="2080"/>
                    </a:lnTo>
                    <a:lnTo>
                      <a:pt x="550" y="2080"/>
                    </a:lnTo>
                    <a:cubicBezTo>
                      <a:pt x="543" y="2087"/>
                      <a:pt x="534" y="2091"/>
                      <a:pt x="524" y="2094"/>
                    </a:cubicBezTo>
                    <a:cubicBezTo>
                      <a:pt x="485" y="2084"/>
                      <a:pt x="483" y="2052"/>
                      <a:pt x="462" y="2043"/>
                    </a:cubicBezTo>
                    <a:cubicBezTo>
                      <a:pt x="464" y="2038"/>
                      <a:pt x="467" y="2037"/>
                      <a:pt x="470" y="2037"/>
                    </a:cubicBezTo>
                    <a:cubicBezTo>
                      <a:pt x="476" y="2037"/>
                      <a:pt x="482" y="2040"/>
                      <a:pt x="490" y="2040"/>
                    </a:cubicBezTo>
                    <a:cubicBezTo>
                      <a:pt x="493" y="2040"/>
                      <a:pt x="496" y="2039"/>
                      <a:pt x="499" y="2038"/>
                    </a:cubicBezTo>
                    <a:lnTo>
                      <a:pt x="466" y="2024"/>
                    </a:lnTo>
                    <a:cubicBezTo>
                      <a:pt x="495" y="2021"/>
                      <a:pt x="512" y="2002"/>
                      <a:pt x="530" y="2002"/>
                    </a:cubicBezTo>
                    <a:cubicBezTo>
                      <a:pt x="537" y="2002"/>
                      <a:pt x="544" y="2005"/>
                      <a:pt x="552" y="2013"/>
                    </a:cubicBezTo>
                    <a:lnTo>
                      <a:pt x="550" y="1985"/>
                    </a:lnTo>
                    <a:cubicBezTo>
                      <a:pt x="571" y="1966"/>
                      <a:pt x="575" y="1943"/>
                      <a:pt x="557" y="1931"/>
                    </a:cubicBezTo>
                    <a:cubicBezTo>
                      <a:pt x="562" y="1920"/>
                      <a:pt x="530" y="1911"/>
                      <a:pt x="531" y="1911"/>
                    </a:cubicBezTo>
                    <a:cubicBezTo>
                      <a:pt x="532" y="1911"/>
                      <a:pt x="534" y="1911"/>
                      <a:pt x="540" y="1913"/>
                    </a:cubicBezTo>
                    <a:lnTo>
                      <a:pt x="510" y="1876"/>
                    </a:lnTo>
                    <a:lnTo>
                      <a:pt x="520" y="1873"/>
                    </a:lnTo>
                    <a:cubicBezTo>
                      <a:pt x="520" y="1853"/>
                      <a:pt x="499" y="1834"/>
                      <a:pt x="487" y="1816"/>
                    </a:cubicBezTo>
                    <a:cubicBezTo>
                      <a:pt x="469" y="1795"/>
                      <a:pt x="476" y="1762"/>
                      <a:pt x="499" y="1751"/>
                    </a:cubicBezTo>
                    <a:cubicBezTo>
                      <a:pt x="487" y="1741"/>
                      <a:pt x="473" y="1732"/>
                      <a:pt x="480" y="1711"/>
                    </a:cubicBezTo>
                    <a:lnTo>
                      <a:pt x="513" y="1704"/>
                    </a:lnTo>
                    <a:cubicBezTo>
                      <a:pt x="499" y="1690"/>
                      <a:pt x="538" y="1658"/>
                      <a:pt x="503" y="1658"/>
                    </a:cubicBezTo>
                    <a:cubicBezTo>
                      <a:pt x="589" y="1632"/>
                      <a:pt x="515" y="1588"/>
                      <a:pt x="529" y="1563"/>
                    </a:cubicBezTo>
                    <a:lnTo>
                      <a:pt x="487" y="1563"/>
                    </a:lnTo>
                    <a:cubicBezTo>
                      <a:pt x="487" y="1547"/>
                      <a:pt x="476" y="1530"/>
                      <a:pt x="457" y="1510"/>
                    </a:cubicBezTo>
                    <a:lnTo>
                      <a:pt x="420" y="1512"/>
                    </a:lnTo>
                    <a:cubicBezTo>
                      <a:pt x="387" y="1493"/>
                      <a:pt x="445" y="1465"/>
                      <a:pt x="443" y="1438"/>
                    </a:cubicBezTo>
                    <a:lnTo>
                      <a:pt x="443" y="1438"/>
                    </a:lnTo>
                    <a:cubicBezTo>
                      <a:pt x="459" y="1440"/>
                      <a:pt x="455" y="1447"/>
                      <a:pt x="443" y="1452"/>
                    </a:cubicBezTo>
                    <a:cubicBezTo>
                      <a:pt x="531" y="1424"/>
                      <a:pt x="385" y="1375"/>
                      <a:pt x="452" y="1347"/>
                    </a:cubicBezTo>
                    <a:cubicBezTo>
                      <a:pt x="441" y="1338"/>
                      <a:pt x="445" y="1331"/>
                      <a:pt x="457" y="1329"/>
                    </a:cubicBezTo>
                    <a:cubicBezTo>
                      <a:pt x="457" y="1329"/>
                      <a:pt x="457" y="1329"/>
                      <a:pt x="457" y="1326"/>
                    </a:cubicBezTo>
                    <a:cubicBezTo>
                      <a:pt x="464" y="1324"/>
                      <a:pt x="473" y="1322"/>
                      <a:pt x="480" y="1317"/>
                    </a:cubicBezTo>
                    <a:lnTo>
                      <a:pt x="480" y="1317"/>
                    </a:lnTo>
                    <a:cubicBezTo>
                      <a:pt x="471" y="1319"/>
                      <a:pt x="464" y="1322"/>
                      <a:pt x="457" y="1324"/>
                    </a:cubicBezTo>
                    <a:cubicBezTo>
                      <a:pt x="457" y="1315"/>
                      <a:pt x="452" y="1306"/>
                      <a:pt x="448" y="1299"/>
                    </a:cubicBezTo>
                    <a:lnTo>
                      <a:pt x="448" y="1299"/>
                    </a:lnTo>
                    <a:lnTo>
                      <a:pt x="487" y="1301"/>
                    </a:lnTo>
                    <a:cubicBezTo>
                      <a:pt x="487" y="1299"/>
                      <a:pt x="487" y="1299"/>
                      <a:pt x="487" y="1299"/>
                    </a:cubicBezTo>
                    <a:cubicBezTo>
                      <a:pt x="503" y="1292"/>
                      <a:pt x="469" y="1287"/>
                      <a:pt x="438" y="1287"/>
                    </a:cubicBezTo>
                    <a:cubicBezTo>
                      <a:pt x="432" y="1282"/>
                      <a:pt x="425" y="1278"/>
                      <a:pt x="415" y="1273"/>
                    </a:cubicBezTo>
                    <a:lnTo>
                      <a:pt x="415" y="1273"/>
                    </a:lnTo>
                    <a:cubicBezTo>
                      <a:pt x="418" y="1273"/>
                      <a:pt x="420" y="1273"/>
                      <a:pt x="422" y="1273"/>
                    </a:cubicBezTo>
                    <a:cubicBezTo>
                      <a:pt x="475" y="1273"/>
                      <a:pt x="407" y="1245"/>
                      <a:pt x="464" y="1245"/>
                    </a:cubicBezTo>
                    <a:cubicBezTo>
                      <a:pt x="466" y="1245"/>
                      <a:pt x="468" y="1245"/>
                      <a:pt x="471" y="1245"/>
                    </a:cubicBezTo>
                    <a:cubicBezTo>
                      <a:pt x="441" y="1232"/>
                      <a:pt x="453" y="1202"/>
                      <a:pt x="399" y="1182"/>
                    </a:cubicBezTo>
                    <a:lnTo>
                      <a:pt x="399" y="1182"/>
                    </a:lnTo>
                    <a:cubicBezTo>
                      <a:pt x="409" y="1173"/>
                      <a:pt x="420" y="1166"/>
                      <a:pt x="404" y="1153"/>
                    </a:cubicBezTo>
                    <a:lnTo>
                      <a:pt x="404" y="1153"/>
                    </a:lnTo>
                    <a:lnTo>
                      <a:pt x="455" y="1162"/>
                    </a:lnTo>
                    <a:lnTo>
                      <a:pt x="455" y="1162"/>
                    </a:lnTo>
                    <a:lnTo>
                      <a:pt x="394" y="1120"/>
                    </a:lnTo>
                    <a:cubicBezTo>
                      <a:pt x="402" y="1118"/>
                      <a:pt x="410" y="1117"/>
                      <a:pt x="418" y="1117"/>
                    </a:cubicBezTo>
                    <a:cubicBezTo>
                      <a:pt x="441" y="1117"/>
                      <a:pt x="463" y="1125"/>
                      <a:pt x="480" y="1139"/>
                    </a:cubicBezTo>
                    <a:cubicBezTo>
                      <a:pt x="432" y="1092"/>
                      <a:pt x="466" y="1108"/>
                      <a:pt x="420" y="1062"/>
                    </a:cubicBezTo>
                    <a:lnTo>
                      <a:pt x="420" y="1062"/>
                    </a:lnTo>
                    <a:lnTo>
                      <a:pt x="450" y="1074"/>
                    </a:lnTo>
                    <a:cubicBezTo>
                      <a:pt x="452" y="1065"/>
                      <a:pt x="418" y="1036"/>
                      <a:pt x="442" y="1036"/>
                    </a:cubicBezTo>
                    <a:cubicBezTo>
                      <a:pt x="443" y="1036"/>
                      <a:pt x="444" y="1037"/>
                      <a:pt x="445" y="1037"/>
                    </a:cubicBezTo>
                    <a:cubicBezTo>
                      <a:pt x="478" y="1037"/>
                      <a:pt x="492" y="1011"/>
                      <a:pt x="506" y="983"/>
                    </a:cubicBezTo>
                    <a:cubicBezTo>
                      <a:pt x="522" y="953"/>
                      <a:pt x="540" y="918"/>
                      <a:pt x="578" y="914"/>
                    </a:cubicBezTo>
                    <a:cubicBezTo>
                      <a:pt x="487" y="877"/>
                      <a:pt x="629" y="914"/>
                      <a:pt x="566" y="874"/>
                    </a:cubicBezTo>
                    <a:lnTo>
                      <a:pt x="566" y="874"/>
                    </a:lnTo>
                    <a:cubicBezTo>
                      <a:pt x="587" y="884"/>
                      <a:pt x="603" y="881"/>
                      <a:pt x="615" y="900"/>
                    </a:cubicBezTo>
                    <a:cubicBezTo>
                      <a:pt x="612" y="863"/>
                      <a:pt x="670" y="884"/>
                      <a:pt x="629" y="833"/>
                    </a:cubicBezTo>
                    <a:lnTo>
                      <a:pt x="629" y="833"/>
                    </a:lnTo>
                    <a:cubicBezTo>
                      <a:pt x="649" y="844"/>
                      <a:pt x="654" y="856"/>
                      <a:pt x="666" y="863"/>
                    </a:cubicBezTo>
                    <a:cubicBezTo>
                      <a:pt x="664" y="859"/>
                      <a:pt x="657" y="848"/>
                      <a:pt x="663" y="848"/>
                    </a:cubicBezTo>
                    <a:cubicBezTo>
                      <a:pt x="665" y="848"/>
                      <a:pt x="666" y="848"/>
                      <a:pt x="668" y="849"/>
                    </a:cubicBezTo>
                    <a:cubicBezTo>
                      <a:pt x="682" y="853"/>
                      <a:pt x="682" y="863"/>
                      <a:pt x="687" y="872"/>
                    </a:cubicBezTo>
                    <a:cubicBezTo>
                      <a:pt x="700" y="847"/>
                      <a:pt x="645" y="805"/>
                      <a:pt x="591" y="768"/>
                    </a:cubicBezTo>
                    <a:lnTo>
                      <a:pt x="591" y="768"/>
                    </a:lnTo>
                    <a:cubicBezTo>
                      <a:pt x="597" y="768"/>
                      <a:pt x="602" y="769"/>
                      <a:pt x="605" y="769"/>
                    </a:cubicBezTo>
                    <a:cubicBezTo>
                      <a:pt x="626" y="769"/>
                      <a:pt x="622" y="758"/>
                      <a:pt x="598" y="731"/>
                    </a:cubicBezTo>
                    <a:lnTo>
                      <a:pt x="598" y="731"/>
                    </a:lnTo>
                    <a:cubicBezTo>
                      <a:pt x="619" y="738"/>
                      <a:pt x="645" y="745"/>
                      <a:pt x="638" y="763"/>
                    </a:cubicBezTo>
                    <a:cubicBezTo>
                      <a:pt x="647" y="756"/>
                      <a:pt x="705" y="735"/>
                      <a:pt x="666" y="700"/>
                    </a:cubicBezTo>
                    <a:lnTo>
                      <a:pt x="666" y="700"/>
                    </a:lnTo>
                    <a:cubicBezTo>
                      <a:pt x="668" y="702"/>
                      <a:pt x="670" y="702"/>
                      <a:pt x="671" y="702"/>
                    </a:cubicBezTo>
                    <a:cubicBezTo>
                      <a:pt x="677" y="702"/>
                      <a:pt x="677" y="692"/>
                      <a:pt x="675" y="687"/>
                    </a:cubicBezTo>
                    <a:cubicBezTo>
                      <a:pt x="693" y="673"/>
                      <a:pt x="700" y="675"/>
                      <a:pt x="712" y="654"/>
                    </a:cubicBezTo>
                    <a:lnTo>
                      <a:pt x="700" y="654"/>
                    </a:lnTo>
                    <a:cubicBezTo>
                      <a:pt x="663" y="605"/>
                      <a:pt x="707" y="631"/>
                      <a:pt x="717" y="615"/>
                    </a:cubicBezTo>
                    <a:lnTo>
                      <a:pt x="719" y="619"/>
                    </a:lnTo>
                    <a:cubicBezTo>
                      <a:pt x="723" y="620"/>
                      <a:pt x="727" y="620"/>
                      <a:pt x="730" y="620"/>
                    </a:cubicBezTo>
                    <a:cubicBezTo>
                      <a:pt x="770" y="620"/>
                      <a:pt x="740" y="600"/>
                      <a:pt x="764" y="600"/>
                    </a:cubicBezTo>
                    <a:cubicBezTo>
                      <a:pt x="769" y="600"/>
                      <a:pt x="777" y="601"/>
                      <a:pt x="789" y="603"/>
                    </a:cubicBezTo>
                    <a:lnTo>
                      <a:pt x="763" y="573"/>
                    </a:lnTo>
                    <a:cubicBezTo>
                      <a:pt x="747" y="552"/>
                      <a:pt x="747" y="545"/>
                      <a:pt x="755" y="545"/>
                    </a:cubicBezTo>
                    <a:cubicBezTo>
                      <a:pt x="768" y="545"/>
                      <a:pt x="798" y="560"/>
                      <a:pt x="815" y="560"/>
                    </a:cubicBezTo>
                    <a:cubicBezTo>
                      <a:pt x="822" y="560"/>
                      <a:pt x="827" y="557"/>
                      <a:pt x="828" y="550"/>
                    </a:cubicBezTo>
                    <a:lnTo>
                      <a:pt x="805" y="536"/>
                    </a:lnTo>
                    <a:cubicBezTo>
                      <a:pt x="804" y="532"/>
                      <a:pt x="806" y="530"/>
                      <a:pt x="809" y="530"/>
                    </a:cubicBezTo>
                    <a:cubicBezTo>
                      <a:pt x="828" y="530"/>
                      <a:pt x="909" y="608"/>
                      <a:pt x="921" y="610"/>
                    </a:cubicBezTo>
                    <a:cubicBezTo>
                      <a:pt x="928" y="615"/>
                      <a:pt x="925" y="622"/>
                      <a:pt x="925" y="629"/>
                    </a:cubicBezTo>
                    <a:cubicBezTo>
                      <a:pt x="933" y="632"/>
                      <a:pt x="938" y="633"/>
                      <a:pt x="941" y="633"/>
                    </a:cubicBezTo>
                    <a:cubicBezTo>
                      <a:pt x="960" y="633"/>
                      <a:pt x="902" y="581"/>
                      <a:pt x="916" y="561"/>
                    </a:cubicBezTo>
                    <a:lnTo>
                      <a:pt x="916" y="561"/>
                    </a:lnTo>
                    <a:cubicBezTo>
                      <a:pt x="934" y="582"/>
                      <a:pt x="948" y="619"/>
                      <a:pt x="963" y="619"/>
                    </a:cubicBezTo>
                    <a:cubicBezTo>
                      <a:pt x="964" y="619"/>
                      <a:pt x="964" y="619"/>
                      <a:pt x="965" y="619"/>
                    </a:cubicBezTo>
                    <a:cubicBezTo>
                      <a:pt x="966" y="620"/>
                      <a:pt x="967" y="621"/>
                      <a:pt x="968" y="621"/>
                    </a:cubicBezTo>
                    <a:cubicBezTo>
                      <a:pt x="979" y="621"/>
                      <a:pt x="969" y="548"/>
                      <a:pt x="995" y="548"/>
                    </a:cubicBezTo>
                    <a:cubicBezTo>
                      <a:pt x="999" y="548"/>
                      <a:pt x="1005" y="550"/>
                      <a:pt x="1011" y="554"/>
                    </a:cubicBezTo>
                    <a:cubicBezTo>
                      <a:pt x="997" y="538"/>
                      <a:pt x="983" y="522"/>
                      <a:pt x="986" y="503"/>
                    </a:cubicBezTo>
                    <a:cubicBezTo>
                      <a:pt x="987" y="501"/>
                      <a:pt x="990" y="501"/>
                      <a:pt x="993" y="501"/>
                    </a:cubicBezTo>
                    <a:cubicBezTo>
                      <a:pt x="1006" y="501"/>
                      <a:pt x="1030" y="517"/>
                      <a:pt x="1044" y="517"/>
                    </a:cubicBezTo>
                    <a:cubicBezTo>
                      <a:pt x="1054" y="517"/>
                      <a:pt x="1059" y="510"/>
                      <a:pt x="1055" y="487"/>
                    </a:cubicBezTo>
                    <a:lnTo>
                      <a:pt x="1055" y="487"/>
                    </a:lnTo>
                    <a:cubicBezTo>
                      <a:pt x="1060" y="489"/>
                      <a:pt x="1062" y="494"/>
                      <a:pt x="1064" y="501"/>
                    </a:cubicBezTo>
                    <a:cubicBezTo>
                      <a:pt x="1071" y="480"/>
                      <a:pt x="1099" y="457"/>
                      <a:pt x="1095" y="422"/>
                    </a:cubicBezTo>
                    <a:lnTo>
                      <a:pt x="1095" y="422"/>
                    </a:lnTo>
                    <a:cubicBezTo>
                      <a:pt x="1109" y="450"/>
                      <a:pt x="1120" y="460"/>
                      <a:pt x="1130" y="460"/>
                    </a:cubicBezTo>
                    <a:cubicBezTo>
                      <a:pt x="1140" y="460"/>
                      <a:pt x="1148" y="448"/>
                      <a:pt x="1155" y="436"/>
                    </a:cubicBezTo>
                    <a:cubicBezTo>
                      <a:pt x="1163" y="424"/>
                      <a:pt x="1171" y="411"/>
                      <a:pt x="1180" y="411"/>
                    </a:cubicBezTo>
                    <a:cubicBezTo>
                      <a:pt x="1187" y="411"/>
                      <a:pt x="1195" y="421"/>
                      <a:pt x="1203" y="448"/>
                    </a:cubicBezTo>
                    <a:lnTo>
                      <a:pt x="1245" y="432"/>
                    </a:lnTo>
                    <a:lnTo>
                      <a:pt x="1248" y="443"/>
                    </a:lnTo>
                    <a:cubicBezTo>
                      <a:pt x="1249" y="443"/>
                      <a:pt x="1250" y="443"/>
                      <a:pt x="1250" y="443"/>
                    </a:cubicBezTo>
                    <a:cubicBezTo>
                      <a:pt x="1276" y="443"/>
                      <a:pt x="1280" y="414"/>
                      <a:pt x="1285" y="385"/>
                    </a:cubicBezTo>
                    <a:cubicBezTo>
                      <a:pt x="1294" y="392"/>
                      <a:pt x="1292" y="404"/>
                      <a:pt x="1292" y="411"/>
                    </a:cubicBezTo>
                    <a:cubicBezTo>
                      <a:pt x="1306" y="415"/>
                      <a:pt x="1316" y="418"/>
                      <a:pt x="1324" y="418"/>
                    </a:cubicBezTo>
                    <a:cubicBezTo>
                      <a:pt x="1344" y="418"/>
                      <a:pt x="1351" y="401"/>
                      <a:pt x="1370" y="355"/>
                    </a:cubicBezTo>
                    <a:lnTo>
                      <a:pt x="1380" y="394"/>
                    </a:lnTo>
                    <a:cubicBezTo>
                      <a:pt x="1381" y="391"/>
                      <a:pt x="1383" y="389"/>
                      <a:pt x="1386" y="389"/>
                    </a:cubicBezTo>
                    <a:cubicBezTo>
                      <a:pt x="1399" y="389"/>
                      <a:pt x="1428" y="415"/>
                      <a:pt x="1456" y="415"/>
                    </a:cubicBezTo>
                    <a:cubicBezTo>
                      <a:pt x="1467" y="415"/>
                      <a:pt x="1477" y="411"/>
                      <a:pt x="1486" y="399"/>
                    </a:cubicBezTo>
                    <a:lnTo>
                      <a:pt x="1486" y="399"/>
                    </a:lnTo>
                    <a:cubicBezTo>
                      <a:pt x="1486" y="406"/>
                      <a:pt x="1484" y="413"/>
                      <a:pt x="1482" y="418"/>
                    </a:cubicBezTo>
                    <a:cubicBezTo>
                      <a:pt x="1489" y="411"/>
                      <a:pt x="1496" y="408"/>
                      <a:pt x="1504" y="408"/>
                    </a:cubicBezTo>
                    <a:cubicBezTo>
                      <a:pt x="1531" y="408"/>
                      <a:pt x="1559" y="444"/>
                      <a:pt x="1581" y="444"/>
                    </a:cubicBezTo>
                    <a:cubicBezTo>
                      <a:pt x="1595" y="444"/>
                      <a:pt x="1607" y="430"/>
                      <a:pt x="1614" y="383"/>
                    </a:cubicBezTo>
                    <a:lnTo>
                      <a:pt x="1646" y="348"/>
                    </a:lnTo>
                    <a:cubicBezTo>
                      <a:pt x="1605" y="334"/>
                      <a:pt x="1658" y="285"/>
                      <a:pt x="1639" y="260"/>
                    </a:cubicBezTo>
                    <a:cubicBezTo>
                      <a:pt x="1640" y="260"/>
                      <a:pt x="1642" y="259"/>
                      <a:pt x="1643" y="259"/>
                    </a:cubicBezTo>
                    <a:cubicBezTo>
                      <a:pt x="1661" y="259"/>
                      <a:pt x="1682" y="307"/>
                      <a:pt x="1660" y="313"/>
                    </a:cubicBezTo>
                    <a:lnTo>
                      <a:pt x="1658" y="304"/>
                    </a:lnTo>
                    <a:lnTo>
                      <a:pt x="1658" y="304"/>
                    </a:lnTo>
                    <a:cubicBezTo>
                      <a:pt x="1646" y="378"/>
                      <a:pt x="1709" y="334"/>
                      <a:pt x="1704" y="385"/>
                    </a:cubicBezTo>
                    <a:cubicBezTo>
                      <a:pt x="1788" y="390"/>
                      <a:pt x="1855" y="443"/>
                      <a:pt x="1927" y="464"/>
                    </a:cubicBezTo>
                    <a:lnTo>
                      <a:pt x="1931" y="406"/>
                    </a:lnTo>
                    <a:lnTo>
                      <a:pt x="1962" y="415"/>
                    </a:lnTo>
                    <a:cubicBezTo>
                      <a:pt x="1966" y="430"/>
                      <a:pt x="1962" y="456"/>
                      <a:pt x="1945" y="456"/>
                    </a:cubicBezTo>
                    <a:cubicBezTo>
                      <a:pt x="1943" y="456"/>
                      <a:pt x="1941" y="455"/>
                      <a:pt x="1938" y="455"/>
                    </a:cubicBezTo>
                    <a:lnTo>
                      <a:pt x="1938" y="455"/>
                    </a:lnTo>
                    <a:cubicBezTo>
                      <a:pt x="1939" y="463"/>
                      <a:pt x="1943" y="466"/>
                      <a:pt x="1947" y="466"/>
                    </a:cubicBezTo>
                    <a:cubicBezTo>
                      <a:pt x="1960" y="466"/>
                      <a:pt x="1984" y="434"/>
                      <a:pt x="1987" y="427"/>
                    </a:cubicBezTo>
                    <a:lnTo>
                      <a:pt x="1987" y="427"/>
                    </a:lnTo>
                    <a:cubicBezTo>
                      <a:pt x="2022" y="459"/>
                      <a:pt x="1952" y="487"/>
                      <a:pt x="1966" y="492"/>
                    </a:cubicBezTo>
                    <a:lnTo>
                      <a:pt x="1985" y="492"/>
                    </a:lnTo>
                    <a:lnTo>
                      <a:pt x="1982" y="485"/>
                    </a:lnTo>
                    <a:cubicBezTo>
                      <a:pt x="2000" y="467"/>
                      <a:pt x="2008" y="448"/>
                      <a:pt x="2025" y="448"/>
                    </a:cubicBezTo>
                    <a:cubicBezTo>
                      <a:pt x="2028" y="448"/>
                      <a:pt x="2032" y="449"/>
                      <a:pt x="2036" y="450"/>
                    </a:cubicBezTo>
                    <a:cubicBezTo>
                      <a:pt x="2050" y="464"/>
                      <a:pt x="2036" y="485"/>
                      <a:pt x="2043" y="489"/>
                    </a:cubicBezTo>
                    <a:cubicBezTo>
                      <a:pt x="2043" y="492"/>
                      <a:pt x="2043" y="494"/>
                      <a:pt x="2045" y="494"/>
                    </a:cubicBezTo>
                    <a:cubicBezTo>
                      <a:pt x="2046" y="494"/>
                      <a:pt x="2048" y="494"/>
                      <a:pt x="2052" y="492"/>
                    </a:cubicBezTo>
                    <a:lnTo>
                      <a:pt x="2089" y="506"/>
                    </a:lnTo>
                    <a:lnTo>
                      <a:pt x="2084" y="457"/>
                    </a:lnTo>
                    <a:cubicBezTo>
                      <a:pt x="2105" y="438"/>
                      <a:pt x="2119" y="466"/>
                      <a:pt x="2112" y="413"/>
                    </a:cubicBezTo>
                    <a:lnTo>
                      <a:pt x="2112" y="413"/>
                    </a:lnTo>
                    <a:cubicBezTo>
                      <a:pt x="2124" y="496"/>
                      <a:pt x="2251" y="462"/>
                      <a:pt x="2265" y="487"/>
                    </a:cubicBezTo>
                    <a:cubicBezTo>
                      <a:pt x="2278" y="469"/>
                      <a:pt x="2299" y="459"/>
                      <a:pt x="2319" y="459"/>
                    </a:cubicBezTo>
                    <a:cubicBezTo>
                      <a:pt x="2328" y="459"/>
                      <a:pt x="2336" y="461"/>
                      <a:pt x="2344" y="464"/>
                    </a:cubicBezTo>
                    <a:cubicBezTo>
                      <a:pt x="2340" y="453"/>
                      <a:pt x="2337" y="408"/>
                      <a:pt x="2358" y="408"/>
                    </a:cubicBezTo>
                    <a:cubicBezTo>
                      <a:pt x="2359" y="408"/>
                      <a:pt x="2361" y="408"/>
                      <a:pt x="2363" y="408"/>
                    </a:cubicBezTo>
                    <a:cubicBezTo>
                      <a:pt x="2347" y="511"/>
                      <a:pt x="2403" y="461"/>
                      <a:pt x="2423" y="526"/>
                    </a:cubicBezTo>
                    <a:lnTo>
                      <a:pt x="2423" y="526"/>
                    </a:lnTo>
                    <a:cubicBezTo>
                      <a:pt x="2416" y="486"/>
                      <a:pt x="2498" y="516"/>
                      <a:pt x="2469" y="448"/>
                    </a:cubicBezTo>
                    <a:lnTo>
                      <a:pt x="2469" y="448"/>
                    </a:lnTo>
                    <a:cubicBezTo>
                      <a:pt x="2492" y="457"/>
                      <a:pt x="2472" y="487"/>
                      <a:pt x="2488" y="513"/>
                    </a:cubicBezTo>
                    <a:cubicBezTo>
                      <a:pt x="2501" y="502"/>
                      <a:pt x="2515" y="498"/>
                      <a:pt x="2529" y="498"/>
                    </a:cubicBezTo>
                    <a:cubicBezTo>
                      <a:pt x="2563" y="498"/>
                      <a:pt x="2600" y="518"/>
                      <a:pt x="2639" y="518"/>
                    </a:cubicBezTo>
                    <a:cubicBezTo>
                      <a:pt x="2650" y="518"/>
                      <a:pt x="2660" y="516"/>
                      <a:pt x="2671" y="513"/>
                    </a:cubicBezTo>
                    <a:cubicBezTo>
                      <a:pt x="2671" y="499"/>
                      <a:pt x="2655" y="478"/>
                      <a:pt x="2666" y="457"/>
                    </a:cubicBezTo>
                    <a:lnTo>
                      <a:pt x="2666" y="457"/>
                    </a:lnTo>
                    <a:lnTo>
                      <a:pt x="2710" y="522"/>
                    </a:lnTo>
                    <a:cubicBezTo>
                      <a:pt x="2719" y="515"/>
                      <a:pt x="2714" y="471"/>
                      <a:pt x="2724" y="471"/>
                    </a:cubicBezTo>
                    <a:cubicBezTo>
                      <a:pt x="2727" y="471"/>
                      <a:pt x="2732" y="475"/>
                      <a:pt x="2738" y="485"/>
                    </a:cubicBezTo>
                    <a:cubicBezTo>
                      <a:pt x="2734" y="473"/>
                      <a:pt x="2727" y="457"/>
                      <a:pt x="2734" y="452"/>
                    </a:cubicBezTo>
                    <a:lnTo>
                      <a:pt x="2734" y="452"/>
                    </a:lnTo>
                    <a:cubicBezTo>
                      <a:pt x="2754" y="460"/>
                      <a:pt x="2773" y="463"/>
                      <a:pt x="2792" y="463"/>
                    </a:cubicBezTo>
                    <a:cubicBezTo>
                      <a:pt x="2837" y="463"/>
                      <a:pt x="2879" y="446"/>
                      <a:pt x="2921" y="432"/>
                    </a:cubicBezTo>
                    <a:cubicBezTo>
                      <a:pt x="2951" y="417"/>
                      <a:pt x="2983" y="410"/>
                      <a:pt x="3015" y="410"/>
                    </a:cubicBezTo>
                    <a:cubicBezTo>
                      <a:pt x="3051" y="410"/>
                      <a:pt x="3088" y="419"/>
                      <a:pt x="3121" y="436"/>
                    </a:cubicBezTo>
                    <a:cubicBezTo>
                      <a:pt x="3095" y="418"/>
                      <a:pt x="3104" y="411"/>
                      <a:pt x="3116" y="406"/>
                    </a:cubicBezTo>
                    <a:cubicBezTo>
                      <a:pt x="3107" y="401"/>
                      <a:pt x="3104" y="374"/>
                      <a:pt x="3097" y="355"/>
                    </a:cubicBezTo>
                    <a:lnTo>
                      <a:pt x="3097" y="355"/>
                    </a:lnTo>
                    <a:lnTo>
                      <a:pt x="3165" y="390"/>
                    </a:lnTo>
                    <a:cubicBezTo>
                      <a:pt x="3155" y="336"/>
                      <a:pt x="3216" y="369"/>
                      <a:pt x="3202" y="320"/>
                    </a:cubicBezTo>
                    <a:lnTo>
                      <a:pt x="3202" y="320"/>
                    </a:lnTo>
                    <a:lnTo>
                      <a:pt x="3190" y="334"/>
                    </a:lnTo>
                    <a:cubicBezTo>
                      <a:pt x="3188" y="272"/>
                      <a:pt x="3114" y="218"/>
                      <a:pt x="3091" y="146"/>
                    </a:cubicBezTo>
                    <a:lnTo>
                      <a:pt x="3091" y="146"/>
                    </a:lnTo>
                    <a:cubicBezTo>
                      <a:pt x="3091" y="162"/>
                      <a:pt x="3087" y="167"/>
                      <a:pt x="3081" y="167"/>
                    </a:cubicBezTo>
                    <a:cubicBezTo>
                      <a:pt x="3066" y="167"/>
                      <a:pt x="3036" y="135"/>
                      <a:pt x="3016" y="135"/>
                    </a:cubicBezTo>
                    <a:cubicBezTo>
                      <a:pt x="3006" y="135"/>
                      <a:pt x="2998" y="144"/>
                      <a:pt x="2998" y="172"/>
                    </a:cubicBezTo>
                    <a:cubicBezTo>
                      <a:pt x="2986" y="160"/>
                      <a:pt x="2998" y="146"/>
                      <a:pt x="2989" y="132"/>
                    </a:cubicBezTo>
                    <a:lnTo>
                      <a:pt x="2989" y="132"/>
                    </a:lnTo>
                    <a:cubicBezTo>
                      <a:pt x="2989" y="157"/>
                      <a:pt x="2985" y="168"/>
                      <a:pt x="2972" y="168"/>
                    </a:cubicBezTo>
                    <a:cubicBezTo>
                      <a:pt x="2967" y="168"/>
                      <a:pt x="2962" y="167"/>
                      <a:pt x="2956" y="165"/>
                    </a:cubicBezTo>
                    <a:lnTo>
                      <a:pt x="2956" y="158"/>
                    </a:lnTo>
                    <a:cubicBezTo>
                      <a:pt x="2941" y="165"/>
                      <a:pt x="2927" y="168"/>
                      <a:pt x="2913" y="168"/>
                    </a:cubicBezTo>
                    <a:cubicBezTo>
                      <a:pt x="2881" y="168"/>
                      <a:pt x="2851" y="154"/>
                      <a:pt x="2805" y="149"/>
                    </a:cubicBezTo>
                    <a:lnTo>
                      <a:pt x="2805" y="149"/>
                    </a:lnTo>
                    <a:lnTo>
                      <a:pt x="2819" y="183"/>
                    </a:lnTo>
                    <a:cubicBezTo>
                      <a:pt x="2805" y="181"/>
                      <a:pt x="2798" y="170"/>
                      <a:pt x="2789" y="163"/>
                    </a:cubicBezTo>
                    <a:lnTo>
                      <a:pt x="2789" y="163"/>
                    </a:lnTo>
                    <a:cubicBezTo>
                      <a:pt x="2788" y="188"/>
                      <a:pt x="2796" y="190"/>
                      <a:pt x="2804" y="190"/>
                    </a:cubicBezTo>
                    <a:cubicBezTo>
                      <a:pt x="2806" y="190"/>
                      <a:pt x="2808" y="190"/>
                      <a:pt x="2810" y="190"/>
                    </a:cubicBezTo>
                    <a:cubicBezTo>
                      <a:pt x="2820" y="190"/>
                      <a:pt x="2829" y="193"/>
                      <a:pt x="2829" y="223"/>
                    </a:cubicBezTo>
                    <a:cubicBezTo>
                      <a:pt x="2816" y="197"/>
                      <a:pt x="2801" y="192"/>
                      <a:pt x="2784" y="192"/>
                    </a:cubicBezTo>
                    <a:cubicBezTo>
                      <a:pt x="2773" y="192"/>
                      <a:pt x="2761" y="195"/>
                      <a:pt x="2750" y="195"/>
                    </a:cubicBezTo>
                    <a:cubicBezTo>
                      <a:pt x="2732" y="195"/>
                      <a:pt x="2717" y="188"/>
                      <a:pt x="2706" y="156"/>
                    </a:cubicBezTo>
                    <a:lnTo>
                      <a:pt x="2706" y="156"/>
                    </a:lnTo>
                    <a:cubicBezTo>
                      <a:pt x="2685" y="158"/>
                      <a:pt x="2720" y="197"/>
                      <a:pt x="2699" y="200"/>
                    </a:cubicBezTo>
                    <a:lnTo>
                      <a:pt x="2689" y="177"/>
                    </a:lnTo>
                    <a:lnTo>
                      <a:pt x="2689" y="209"/>
                    </a:lnTo>
                    <a:cubicBezTo>
                      <a:pt x="2676" y="204"/>
                      <a:pt x="2664" y="177"/>
                      <a:pt x="2659" y="158"/>
                    </a:cubicBezTo>
                    <a:lnTo>
                      <a:pt x="2659" y="158"/>
                    </a:lnTo>
                    <a:cubicBezTo>
                      <a:pt x="2660" y="158"/>
                      <a:pt x="2660" y="158"/>
                      <a:pt x="2661" y="158"/>
                    </a:cubicBezTo>
                    <a:cubicBezTo>
                      <a:pt x="2665" y="158"/>
                      <a:pt x="2669" y="151"/>
                      <a:pt x="2671" y="149"/>
                    </a:cubicBezTo>
                    <a:cubicBezTo>
                      <a:pt x="2666" y="143"/>
                      <a:pt x="2661" y="140"/>
                      <a:pt x="2655" y="140"/>
                    </a:cubicBezTo>
                    <a:cubicBezTo>
                      <a:pt x="2641" y="140"/>
                      <a:pt x="2627" y="157"/>
                      <a:pt x="2620" y="157"/>
                    </a:cubicBezTo>
                    <a:cubicBezTo>
                      <a:pt x="2620" y="157"/>
                      <a:pt x="2620" y="157"/>
                      <a:pt x="2620" y="157"/>
                    </a:cubicBezTo>
                    <a:lnTo>
                      <a:pt x="2620" y="157"/>
                    </a:lnTo>
                    <a:lnTo>
                      <a:pt x="2638" y="167"/>
                    </a:lnTo>
                    <a:cubicBezTo>
                      <a:pt x="2585" y="195"/>
                      <a:pt x="2518" y="170"/>
                      <a:pt x="2465" y="218"/>
                    </a:cubicBezTo>
                    <a:lnTo>
                      <a:pt x="2469" y="234"/>
                    </a:lnTo>
                    <a:cubicBezTo>
                      <a:pt x="2459" y="243"/>
                      <a:pt x="2451" y="246"/>
                      <a:pt x="2446" y="246"/>
                    </a:cubicBezTo>
                    <a:cubicBezTo>
                      <a:pt x="2431" y="246"/>
                      <a:pt x="2427" y="227"/>
                      <a:pt x="2405" y="227"/>
                    </a:cubicBezTo>
                    <a:cubicBezTo>
                      <a:pt x="2401" y="227"/>
                      <a:pt x="2396" y="228"/>
                      <a:pt x="2390" y="230"/>
                    </a:cubicBezTo>
                    <a:lnTo>
                      <a:pt x="2393" y="225"/>
                    </a:lnTo>
                    <a:lnTo>
                      <a:pt x="2393" y="225"/>
                    </a:lnTo>
                    <a:cubicBezTo>
                      <a:pt x="2382" y="242"/>
                      <a:pt x="2372" y="251"/>
                      <a:pt x="2360" y="251"/>
                    </a:cubicBezTo>
                    <a:cubicBezTo>
                      <a:pt x="2358" y="251"/>
                      <a:pt x="2357" y="251"/>
                      <a:pt x="2356" y="251"/>
                    </a:cubicBezTo>
                    <a:cubicBezTo>
                      <a:pt x="2370" y="230"/>
                      <a:pt x="2337" y="207"/>
                      <a:pt x="2353" y="186"/>
                    </a:cubicBezTo>
                    <a:lnTo>
                      <a:pt x="2353" y="186"/>
                    </a:lnTo>
                    <a:cubicBezTo>
                      <a:pt x="2307" y="218"/>
                      <a:pt x="2330" y="211"/>
                      <a:pt x="2293" y="276"/>
                    </a:cubicBezTo>
                    <a:lnTo>
                      <a:pt x="2291" y="246"/>
                    </a:lnTo>
                    <a:cubicBezTo>
                      <a:pt x="2277" y="272"/>
                      <a:pt x="2275" y="285"/>
                      <a:pt x="2249" y="290"/>
                    </a:cubicBezTo>
                    <a:cubicBezTo>
                      <a:pt x="2272" y="267"/>
                      <a:pt x="2240" y="246"/>
                      <a:pt x="2265" y="214"/>
                    </a:cubicBezTo>
                    <a:cubicBezTo>
                      <a:pt x="2256" y="198"/>
                      <a:pt x="2247" y="192"/>
                      <a:pt x="2238" y="192"/>
                    </a:cubicBezTo>
                    <a:cubicBezTo>
                      <a:pt x="2221" y="192"/>
                      <a:pt x="2205" y="212"/>
                      <a:pt x="2193" y="212"/>
                    </a:cubicBezTo>
                    <a:cubicBezTo>
                      <a:pt x="2186" y="212"/>
                      <a:pt x="2181" y="203"/>
                      <a:pt x="2179" y="174"/>
                    </a:cubicBezTo>
                    <a:lnTo>
                      <a:pt x="2179" y="174"/>
                    </a:lnTo>
                    <a:cubicBezTo>
                      <a:pt x="2142" y="251"/>
                      <a:pt x="2212" y="223"/>
                      <a:pt x="2198" y="239"/>
                    </a:cubicBezTo>
                    <a:cubicBezTo>
                      <a:pt x="2202" y="264"/>
                      <a:pt x="2178" y="288"/>
                      <a:pt x="2162" y="288"/>
                    </a:cubicBezTo>
                    <a:cubicBezTo>
                      <a:pt x="2159" y="288"/>
                      <a:pt x="2156" y="287"/>
                      <a:pt x="2154" y="285"/>
                    </a:cubicBezTo>
                    <a:cubicBezTo>
                      <a:pt x="2138" y="283"/>
                      <a:pt x="2147" y="179"/>
                      <a:pt x="2110" y="174"/>
                    </a:cubicBezTo>
                    <a:cubicBezTo>
                      <a:pt x="2112" y="174"/>
                      <a:pt x="2115" y="170"/>
                      <a:pt x="2119" y="170"/>
                    </a:cubicBezTo>
                    <a:cubicBezTo>
                      <a:pt x="2117" y="164"/>
                      <a:pt x="2114" y="163"/>
                      <a:pt x="2111" y="163"/>
                    </a:cubicBezTo>
                    <a:cubicBezTo>
                      <a:pt x="2104" y="163"/>
                      <a:pt x="2095" y="171"/>
                      <a:pt x="2088" y="171"/>
                    </a:cubicBezTo>
                    <a:cubicBezTo>
                      <a:pt x="2082" y="171"/>
                      <a:pt x="2078" y="167"/>
                      <a:pt x="2075" y="156"/>
                    </a:cubicBezTo>
                    <a:cubicBezTo>
                      <a:pt x="2067" y="174"/>
                      <a:pt x="2062" y="176"/>
                      <a:pt x="2058" y="176"/>
                    </a:cubicBezTo>
                    <a:cubicBezTo>
                      <a:pt x="2056" y="176"/>
                      <a:pt x="2055" y="176"/>
                      <a:pt x="2054" y="176"/>
                    </a:cubicBezTo>
                    <a:cubicBezTo>
                      <a:pt x="2049" y="176"/>
                      <a:pt x="2045" y="179"/>
                      <a:pt x="2036" y="209"/>
                    </a:cubicBezTo>
                    <a:lnTo>
                      <a:pt x="2073" y="202"/>
                    </a:lnTo>
                    <a:lnTo>
                      <a:pt x="2073" y="202"/>
                    </a:lnTo>
                    <a:cubicBezTo>
                      <a:pt x="2055" y="211"/>
                      <a:pt x="2030" y="252"/>
                      <a:pt x="2007" y="252"/>
                    </a:cubicBezTo>
                    <a:cubicBezTo>
                      <a:pt x="2000" y="252"/>
                      <a:pt x="1993" y="247"/>
                      <a:pt x="1987" y="237"/>
                    </a:cubicBezTo>
                    <a:cubicBezTo>
                      <a:pt x="1994" y="225"/>
                      <a:pt x="2003" y="214"/>
                      <a:pt x="2015" y="204"/>
                    </a:cubicBezTo>
                    <a:cubicBezTo>
                      <a:pt x="2014" y="199"/>
                      <a:pt x="2011" y="198"/>
                      <a:pt x="2009" y="198"/>
                    </a:cubicBezTo>
                    <a:cubicBezTo>
                      <a:pt x="2005" y="198"/>
                      <a:pt x="2000" y="200"/>
                      <a:pt x="1996" y="200"/>
                    </a:cubicBezTo>
                    <a:cubicBezTo>
                      <a:pt x="1993" y="200"/>
                      <a:pt x="1989" y="198"/>
                      <a:pt x="1987" y="190"/>
                    </a:cubicBezTo>
                    <a:cubicBezTo>
                      <a:pt x="1996" y="166"/>
                      <a:pt x="2005" y="162"/>
                      <a:pt x="2016" y="162"/>
                    </a:cubicBezTo>
                    <a:cubicBezTo>
                      <a:pt x="2022" y="162"/>
                      <a:pt x="2028" y="163"/>
                      <a:pt x="2035" y="163"/>
                    </a:cubicBezTo>
                    <a:cubicBezTo>
                      <a:pt x="2045" y="163"/>
                      <a:pt x="2055" y="161"/>
                      <a:pt x="2066" y="146"/>
                    </a:cubicBezTo>
                    <a:cubicBezTo>
                      <a:pt x="2065" y="141"/>
                      <a:pt x="2063" y="139"/>
                      <a:pt x="2060" y="139"/>
                    </a:cubicBezTo>
                    <a:cubicBezTo>
                      <a:pt x="2053" y="139"/>
                      <a:pt x="2042" y="148"/>
                      <a:pt x="2037" y="148"/>
                    </a:cubicBezTo>
                    <a:cubicBezTo>
                      <a:pt x="2033" y="148"/>
                      <a:pt x="2033" y="141"/>
                      <a:pt x="2043" y="119"/>
                    </a:cubicBezTo>
                    <a:lnTo>
                      <a:pt x="2043" y="119"/>
                    </a:lnTo>
                    <a:cubicBezTo>
                      <a:pt x="2031" y="144"/>
                      <a:pt x="2024" y="151"/>
                      <a:pt x="2017" y="151"/>
                    </a:cubicBezTo>
                    <a:cubicBezTo>
                      <a:pt x="2013" y="151"/>
                      <a:pt x="2010" y="149"/>
                      <a:pt x="2006" y="146"/>
                    </a:cubicBezTo>
                    <a:cubicBezTo>
                      <a:pt x="2001" y="143"/>
                      <a:pt x="1995" y="138"/>
                      <a:pt x="1987" y="138"/>
                    </a:cubicBezTo>
                    <a:cubicBezTo>
                      <a:pt x="1979" y="138"/>
                      <a:pt x="1970" y="142"/>
                      <a:pt x="1959" y="156"/>
                    </a:cubicBezTo>
                    <a:lnTo>
                      <a:pt x="1971" y="121"/>
                    </a:lnTo>
                    <a:lnTo>
                      <a:pt x="1971" y="121"/>
                    </a:lnTo>
                    <a:cubicBezTo>
                      <a:pt x="1964" y="125"/>
                      <a:pt x="1952" y="137"/>
                      <a:pt x="1943" y="137"/>
                    </a:cubicBezTo>
                    <a:cubicBezTo>
                      <a:pt x="1942" y="137"/>
                      <a:pt x="1941" y="137"/>
                      <a:pt x="1941" y="137"/>
                    </a:cubicBezTo>
                    <a:lnTo>
                      <a:pt x="1971" y="93"/>
                    </a:lnTo>
                    <a:lnTo>
                      <a:pt x="1971" y="93"/>
                    </a:lnTo>
                    <a:cubicBezTo>
                      <a:pt x="1965" y="99"/>
                      <a:pt x="1959" y="102"/>
                      <a:pt x="1954" y="102"/>
                    </a:cubicBezTo>
                    <a:cubicBezTo>
                      <a:pt x="1935" y="102"/>
                      <a:pt x="1926" y="61"/>
                      <a:pt x="1907" y="61"/>
                    </a:cubicBezTo>
                    <a:cubicBezTo>
                      <a:pt x="1904" y="61"/>
                      <a:pt x="1902" y="61"/>
                      <a:pt x="1899" y="63"/>
                    </a:cubicBezTo>
                    <a:cubicBezTo>
                      <a:pt x="1950" y="72"/>
                      <a:pt x="1901" y="109"/>
                      <a:pt x="1918" y="142"/>
                    </a:cubicBezTo>
                    <a:cubicBezTo>
                      <a:pt x="1909" y="147"/>
                      <a:pt x="1902" y="149"/>
                      <a:pt x="1897" y="149"/>
                    </a:cubicBezTo>
                    <a:cubicBezTo>
                      <a:pt x="1858" y="149"/>
                      <a:pt x="1890" y="44"/>
                      <a:pt x="1830" y="44"/>
                    </a:cubicBezTo>
                    <a:cubicBezTo>
                      <a:pt x="1829" y="44"/>
                      <a:pt x="1829" y="44"/>
                      <a:pt x="1828" y="44"/>
                    </a:cubicBezTo>
                    <a:lnTo>
                      <a:pt x="1828" y="44"/>
                    </a:lnTo>
                    <a:cubicBezTo>
                      <a:pt x="1828" y="44"/>
                      <a:pt x="1827" y="44"/>
                      <a:pt x="1827" y="44"/>
                    </a:cubicBezTo>
                    <a:cubicBezTo>
                      <a:pt x="1826" y="44"/>
                      <a:pt x="1825" y="44"/>
                      <a:pt x="1825" y="44"/>
                    </a:cubicBezTo>
                    <a:cubicBezTo>
                      <a:pt x="1826" y="44"/>
                      <a:pt x="1827" y="44"/>
                      <a:pt x="1828" y="44"/>
                    </a:cubicBezTo>
                    <a:lnTo>
                      <a:pt x="1828" y="44"/>
                    </a:lnTo>
                    <a:cubicBezTo>
                      <a:pt x="1839" y="47"/>
                      <a:pt x="1855" y="76"/>
                      <a:pt x="1839" y="86"/>
                    </a:cubicBezTo>
                    <a:cubicBezTo>
                      <a:pt x="1825" y="75"/>
                      <a:pt x="1811" y="58"/>
                      <a:pt x="1806" y="40"/>
                    </a:cubicBezTo>
                    <a:lnTo>
                      <a:pt x="1806" y="40"/>
                    </a:lnTo>
                    <a:cubicBezTo>
                      <a:pt x="1758" y="42"/>
                      <a:pt x="1809" y="79"/>
                      <a:pt x="1785" y="100"/>
                    </a:cubicBezTo>
                    <a:cubicBezTo>
                      <a:pt x="1782" y="88"/>
                      <a:pt x="1779" y="83"/>
                      <a:pt x="1775" y="83"/>
                    </a:cubicBezTo>
                    <a:cubicBezTo>
                      <a:pt x="1765" y="83"/>
                      <a:pt x="1752" y="120"/>
                      <a:pt x="1737" y="130"/>
                    </a:cubicBezTo>
                    <a:lnTo>
                      <a:pt x="1741" y="91"/>
                    </a:lnTo>
                    <a:cubicBezTo>
                      <a:pt x="1735" y="87"/>
                      <a:pt x="1730" y="86"/>
                      <a:pt x="1726" y="86"/>
                    </a:cubicBezTo>
                    <a:cubicBezTo>
                      <a:pt x="1701" y="86"/>
                      <a:pt x="1711" y="143"/>
                      <a:pt x="1691" y="143"/>
                    </a:cubicBezTo>
                    <a:cubicBezTo>
                      <a:pt x="1687" y="143"/>
                      <a:pt x="1682" y="141"/>
                      <a:pt x="1676" y="137"/>
                    </a:cubicBezTo>
                    <a:lnTo>
                      <a:pt x="1700" y="84"/>
                    </a:lnTo>
                    <a:lnTo>
                      <a:pt x="1674" y="98"/>
                    </a:lnTo>
                    <a:lnTo>
                      <a:pt x="1681" y="54"/>
                    </a:lnTo>
                    <a:lnTo>
                      <a:pt x="1681" y="54"/>
                    </a:lnTo>
                    <a:cubicBezTo>
                      <a:pt x="1667" y="69"/>
                      <a:pt x="1658" y="74"/>
                      <a:pt x="1649" y="74"/>
                    </a:cubicBezTo>
                    <a:cubicBezTo>
                      <a:pt x="1640" y="74"/>
                      <a:pt x="1631" y="69"/>
                      <a:pt x="1618" y="63"/>
                    </a:cubicBezTo>
                    <a:lnTo>
                      <a:pt x="1618" y="63"/>
                    </a:lnTo>
                    <a:cubicBezTo>
                      <a:pt x="1623" y="91"/>
                      <a:pt x="1611" y="132"/>
                      <a:pt x="1588" y="132"/>
                    </a:cubicBezTo>
                    <a:cubicBezTo>
                      <a:pt x="1575" y="113"/>
                      <a:pt x="1590" y="101"/>
                      <a:pt x="1577" y="101"/>
                    </a:cubicBezTo>
                    <a:cubicBezTo>
                      <a:pt x="1575" y="101"/>
                      <a:pt x="1571" y="101"/>
                      <a:pt x="1565" y="102"/>
                    </a:cubicBezTo>
                    <a:cubicBezTo>
                      <a:pt x="1570" y="85"/>
                      <a:pt x="1575" y="66"/>
                      <a:pt x="1583" y="66"/>
                    </a:cubicBezTo>
                    <a:cubicBezTo>
                      <a:pt x="1586" y="66"/>
                      <a:pt x="1591" y="71"/>
                      <a:pt x="1595" y="84"/>
                    </a:cubicBezTo>
                    <a:cubicBezTo>
                      <a:pt x="1598" y="70"/>
                      <a:pt x="1602" y="58"/>
                      <a:pt x="1605" y="47"/>
                    </a:cubicBezTo>
                    <a:cubicBezTo>
                      <a:pt x="1598" y="36"/>
                      <a:pt x="1589" y="33"/>
                      <a:pt x="1581" y="33"/>
                    </a:cubicBezTo>
                    <a:cubicBezTo>
                      <a:pt x="1568" y="33"/>
                      <a:pt x="1555" y="40"/>
                      <a:pt x="1547" y="40"/>
                    </a:cubicBezTo>
                    <a:cubicBezTo>
                      <a:pt x="1554" y="42"/>
                      <a:pt x="1558" y="44"/>
                      <a:pt x="1560" y="49"/>
                    </a:cubicBezTo>
                    <a:lnTo>
                      <a:pt x="1512" y="105"/>
                    </a:lnTo>
                    <a:cubicBezTo>
                      <a:pt x="1507" y="93"/>
                      <a:pt x="1507" y="77"/>
                      <a:pt x="1516" y="68"/>
                    </a:cubicBezTo>
                    <a:lnTo>
                      <a:pt x="1516" y="68"/>
                    </a:lnTo>
                    <a:cubicBezTo>
                      <a:pt x="1505" y="70"/>
                      <a:pt x="1500" y="88"/>
                      <a:pt x="1484" y="93"/>
                    </a:cubicBezTo>
                    <a:cubicBezTo>
                      <a:pt x="1486" y="63"/>
                      <a:pt x="1484" y="33"/>
                      <a:pt x="1500" y="18"/>
                    </a:cubicBezTo>
                    <a:lnTo>
                      <a:pt x="1500" y="18"/>
                    </a:lnTo>
                    <a:lnTo>
                      <a:pt x="1458" y="51"/>
                    </a:lnTo>
                    <a:cubicBezTo>
                      <a:pt x="1456" y="37"/>
                      <a:pt x="1431" y="14"/>
                      <a:pt x="1438" y="3"/>
                    </a:cubicBezTo>
                    <a:cubicBezTo>
                      <a:pt x="1435" y="1"/>
                      <a:pt x="1432" y="1"/>
                      <a:pt x="1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73" name="Google Shape;11873;p51"/>
              <p:cNvSpPr/>
              <p:nvPr/>
            </p:nvSpPr>
            <p:spPr>
              <a:xfrm>
                <a:off x="516000" y="1542475"/>
                <a:ext cx="550" cy="250"/>
              </a:xfrm>
              <a:custGeom>
                <a:avLst/>
                <a:gdLst/>
                <a:ahLst/>
                <a:cxnLst/>
                <a:rect l="l" t="t" r="r" b="b"/>
                <a:pathLst>
                  <a:path w="22" h="10" extrusionOk="0">
                    <a:moveTo>
                      <a:pt x="1" y="0"/>
                    </a:moveTo>
                    <a:cubicBezTo>
                      <a:pt x="8" y="2"/>
                      <a:pt x="15" y="7"/>
                      <a:pt x="22" y="9"/>
                    </a:cubicBezTo>
                    <a:cubicBezTo>
                      <a:pt x="17" y="2"/>
                      <a:pt x="10"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74" name="Google Shape;11874;p51"/>
              <p:cNvSpPr/>
              <p:nvPr/>
            </p:nvSpPr>
            <p:spPr>
              <a:xfrm>
                <a:off x="539075" y="1528275"/>
                <a:ext cx="25" cy="200"/>
              </a:xfrm>
              <a:custGeom>
                <a:avLst/>
                <a:gdLst/>
                <a:ahLst/>
                <a:cxnLst/>
                <a:rect l="l" t="t" r="r" b="b"/>
                <a:pathLst>
                  <a:path w="1" h="8" extrusionOk="0">
                    <a:moveTo>
                      <a:pt x="1" y="7"/>
                    </a:moveTo>
                    <a:lnTo>
                      <a:pt x="1" y="7"/>
                    </a:lnTo>
                    <a:cubicBezTo>
                      <a:pt x="1" y="5"/>
                      <a:pt x="1"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75" name="Google Shape;11875;p51"/>
              <p:cNvSpPr/>
              <p:nvPr/>
            </p:nvSpPr>
            <p:spPr>
              <a:xfrm>
                <a:off x="507850" y="1567100"/>
                <a:ext cx="525" cy="300"/>
              </a:xfrm>
              <a:custGeom>
                <a:avLst/>
                <a:gdLst/>
                <a:ahLst/>
                <a:cxnLst/>
                <a:rect l="l" t="t" r="r" b="b"/>
                <a:pathLst>
                  <a:path w="21" h="12" extrusionOk="0">
                    <a:moveTo>
                      <a:pt x="21" y="0"/>
                    </a:moveTo>
                    <a:cubicBezTo>
                      <a:pt x="12" y="0"/>
                      <a:pt x="2" y="3"/>
                      <a:pt x="0" y="12"/>
                    </a:cubicBezTo>
                    <a:cubicBezTo>
                      <a:pt x="7" y="7"/>
                      <a:pt x="14" y="3"/>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76" name="Google Shape;11876;p51"/>
              <p:cNvSpPr/>
              <p:nvPr/>
            </p:nvSpPr>
            <p:spPr>
              <a:xfrm>
                <a:off x="519650" y="1580775"/>
                <a:ext cx="675" cy="475"/>
              </a:xfrm>
              <a:custGeom>
                <a:avLst/>
                <a:gdLst/>
                <a:ahLst/>
                <a:cxnLst/>
                <a:rect l="l" t="t" r="r" b="b"/>
                <a:pathLst>
                  <a:path w="27" h="19" extrusionOk="0">
                    <a:moveTo>
                      <a:pt x="15" y="0"/>
                    </a:moveTo>
                    <a:lnTo>
                      <a:pt x="15" y="0"/>
                    </a:lnTo>
                    <a:cubicBezTo>
                      <a:pt x="17" y="10"/>
                      <a:pt x="8" y="14"/>
                      <a:pt x="1" y="19"/>
                    </a:cubicBezTo>
                    <a:cubicBezTo>
                      <a:pt x="9" y="19"/>
                      <a:pt x="16" y="17"/>
                      <a:pt x="21" y="17"/>
                    </a:cubicBezTo>
                    <a:cubicBezTo>
                      <a:pt x="24" y="17"/>
                      <a:pt x="25" y="17"/>
                      <a:pt x="26" y="18"/>
                    </a:cubicBezTo>
                    <a:lnTo>
                      <a:pt x="26" y="18"/>
                    </a:lnTo>
                    <a:lnTo>
                      <a:pt x="15" y="0"/>
                    </a:lnTo>
                    <a:close/>
                    <a:moveTo>
                      <a:pt x="26" y="18"/>
                    </a:moveTo>
                    <a:lnTo>
                      <a:pt x="26" y="19"/>
                    </a:lnTo>
                    <a:cubicBezTo>
                      <a:pt x="26" y="19"/>
                      <a:pt x="26" y="19"/>
                      <a:pt x="2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77" name="Google Shape;11877;p51"/>
              <p:cNvSpPr/>
              <p:nvPr/>
            </p:nvSpPr>
            <p:spPr>
              <a:xfrm>
                <a:off x="513875" y="1585150"/>
                <a:ext cx="600" cy="350"/>
              </a:xfrm>
              <a:custGeom>
                <a:avLst/>
                <a:gdLst/>
                <a:ahLst/>
                <a:cxnLst/>
                <a:rect l="l" t="t" r="r" b="b"/>
                <a:pathLst>
                  <a:path w="24" h="14" extrusionOk="0">
                    <a:moveTo>
                      <a:pt x="11" y="0"/>
                    </a:moveTo>
                    <a:cubicBezTo>
                      <a:pt x="7" y="0"/>
                      <a:pt x="4" y="2"/>
                      <a:pt x="0" y="6"/>
                    </a:cubicBezTo>
                    <a:cubicBezTo>
                      <a:pt x="5" y="9"/>
                      <a:pt x="0" y="11"/>
                      <a:pt x="5" y="13"/>
                    </a:cubicBezTo>
                    <a:lnTo>
                      <a:pt x="23" y="13"/>
                    </a:lnTo>
                    <a:cubicBezTo>
                      <a:pt x="23" y="6"/>
                      <a:pt x="18"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78" name="Google Shape;11878;p51"/>
              <p:cNvSpPr/>
              <p:nvPr/>
            </p:nvSpPr>
            <p:spPr>
              <a:xfrm>
                <a:off x="516075" y="1581825"/>
                <a:ext cx="1525" cy="650"/>
              </a:xfrm>
              <a:custGeom>
                <a:avLst/>
                <a:gdLst/>
                <a:ahLst/>
                <a:cxnLst/>
                <a:rect l="l" t="t" r="r" b="b"/>
                <a:pathLst>
                  <a:path w="61" h="26" extrusionOk="0">
                    <a:moveTo>
                      <a:pt x="35" y="0"/>
                    </a:moveTo>
                    <a:cubicBezTo>
                      <a:pt x="0" y="0"/>
                      <a:pt x="12" y="12"/>
                      <a:pt x="19" y="26"/>
                    </a:cubicBezTo>
                    <a:lnTo>
                      <a:pt x="19" y="23"/>
                    </a:lnTo>
                    <a:cubicBezTo>
                      <a:pt x="25" y="24"/>
                      <a:pt x="30" y="24"/>
                      <a:pt x="34" y="24"/>
                    </a:cubicBezTo>
                    <a:cubicBezTo>
                      <a:pt x="61" y="24"/>
                      <a:pt x="47" y="12"/>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79" name="Google Shape;11879;p51"/>
              <p:cNvSpPr/>
              <p:nvPr/>
            </p:nvSpPr>
            <p:spPr>
              <a:xfrm>
                <a:off x="516525" y="1582500"/>
                <a:ext cx="550" cy="375"/>
              </a:xfrm>
              <a:custGeom>
                <a:avLst/>
                <a:gdLst/>
                <a:ahLst/>
                <a:cxnLst/>
                <a:rect l="l" t="t" r="r" b="b"/>
                <a:pathLst>
                  <a:path w="22" h="15" extrusionOk="0">
                    <a:moveTo>
                      <a:pt x="1" y="1"/>
                    </a:moveTo>
                    <a:lnTo>
                      <a:pt x="1" y="1"/>
                    </a:lnTo>
                    <a:cubicBezTo>
                      <a:pt x="3" y="6"/>
                      <a:pt x="3" y="10"/>
                      <a:pt x="1" y="15"/>
                    </a:cubicBezTo>
                    <a:cubicBezTo>
                      <a:pt x="22" y="15"/>
                      <a:pt x="5"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80" name="Google Shape;11880;p51"/>
              <p:cNvSpPr/>
              <p:nvPr/>
            </p:nvSpPr>
            <p:spPr>
              <a:xfrm>
                <a:off x="518725" y="1577850"/>
                <a:ext cx="1725" cy="525"/>
              </a:xfrm>
              <a:custGeom>
                <a:avLst/>
                <a:gdLst/>
                <a:ahLst/>
                <a:cxnLst/>
                <a:rect l="l" t="t" r="r" b="b"/>
                <a:pathLst>
                  <a:path w="69" h="21" extrusionOk="0">
                    <a:moveTo>
                      <a:pt x="11" y="1"/>
                    </a:moveTo>
                    <a:cubicBezTo>
                      <a:pt x="4" y="1"/>
                      <a:pt x="1" y="4"/>
                      <a:pt x="8" y="13"/>
                    </a:cubicBezTo>
                    <a:cubicBezTo>
                      <a:pt x="4" y="17"/>
                      <a:pt x="15" y="17"/>
                      <a:pt x="26" y="17"/>
                    </a:cubicBezTo>
                    <a:cubicBezTo>
                      <a:pt x="36" y="17"/>
                      <a:pt x="46" y="17"/>
                      <a:pt x="40" y="20"/>
                    </a:cubicBezTo>
                    <a:cubicBezTo>
                      <a:pt x="41" y="20"/>
                      <a:pt x="43" y="20"/>
                      <a:pt x="44" y="20"/>
                    </a:cubicBezTo>
                    <a:cubicBezTo>
                      <a:pt x="69" y="20"/>
                      <a:pt x="28"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81" name="Google Shape;11881;p51"/>
              <p:cNvSpPr/>
              <p:nvPr/>
            </p:nvSpPr>
            <p:spPr>
              <a:xfrm>
                <a:off x="514100" y="1581825"/>
                <a:ext cx="1075" cy="300"/>
              </a:xfrm>
              <a:custGeom>
                <a:avLst/>
                <a:gdLst/>
                <a:ahLst/>
                <a:cxnLst/>
                <a:rect l="l" t="t" r="r" b="b"/>
                <a:pathLst>
                  <a:path w="43" h="12" extrusionOk="0">
                    <a:moveTo>
                      <a:pt x="7" y="0"/>
                    </a:moveTo>
                    <a:lnTo>
                      <a:pt x="0" y="12"/>
                    </a:lnTo>
                    <a:lnTo>
                      <a:pt x="42" y="5"/>
                    </a:lnTo>
                    <a:lnTo>
                      <a:pt x="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82" name="Google Shape;11882;p51"/>
              <p:cNvSpPr/>
              <p:nvPr/>
            </p:nvSpPr>
            <p:spPr>
              <a:xfrm>
                <a:off x="514500" y="1579550"/>
                <a:ext cx="600" cy="675"/>
              </a:xfrm>
              <a:custGeom>
                <a:avLst/>
                <a:gdLst/>
                <a:ahLst/>
                <a:cxnLst/>
                <a:rect l="l" t="t" r="r" b="b"/>
                <a:pathLst>
                  <a:path w="24" h="27" extrusionOk="0">
                    <a:moveTo>
                      <a:pt x="10" y="1"/>
                    </a:moveTo>
                    <a:lnTo>
                      <a:pt x="1" y="22"/>
                    </a:lnTo>
                    <a:cubicBezTo>
                      <a:pt x="5" y="22"/>
                      <a:pt x="10" y="24"/>
                      <a:pt x="15" y="26"/>
                    </a:cubicBezTo>
                    <a:cubicBezTo>
                      <a:pt x="17" y="15"/>
                      <a:pt x="2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83" name="Google Shape;11883;p51"/>
              <p:cNvSpPr/>
              <p:nvPr/>
            </p:nvSpPr>
            <p:spPr>
              <a:xfrm>
                <a:off x="514800" y="1580200"/>
                <a:ext cx="250" cy="425"/>
              </a:xfrm>
              <a:custGeom>
                <a:avLst/>
                <a:gdLst/>
                <a:ahLst/>
                <a:cxnLst/>
                <a:rect l="l" t="t" r="r" b="b"/>
                <a:pathLst>
                  <a:path w="10" h="17" extrusionOk="0">
                    <a:moveTo>
                      <a:pt x="3" y="0"/>
                    </a:moveTo>
                    <a:lnTo>
                      <a:pt x="3" y="0"/>
                    </a:lnTo>
                    <a:cubicBezTo>
                      <a:pt x="0" y="7"/>
                      <a:pt x="5" y="14"/>
                      <a:pt x="10" y="16"/>
                    </a:cubicBezTo>
                    <a:cubicBezTo>
                      <a:pt x="10" y="12"/>
                      <a:pt x="7"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84" name="Google Shape;11884;p51"/>
              <p:cNvSpPr/>
              <p:nvPr/>
            </p:nvSpPr>
            <p:spPr>
              <a:xfrm>
                <a:off x="513750" y="1580900"/>
                <a:ext cx="325" cy="525"/>
              </a:xfrm>
              <a:custGeom>
                <a:avLst/>
                <a:gdLst/>
                <a:ahLst/>
                <a:cxnLst/>
                <a:rect l="l" t="t" r="r" b="b"/>
                <a:pathLst>
                  <a:path w="13" h="21" extrusionOk="0">
                    <a:moveTo>
                      <a:pt x="12" y="0"/>
                    </a:moveTo>
                    <a:lnTo>
                      <a:pt x="1" y="21"/>
                    </a:lnTo>
                    <a:lnTo>
                      <a:pt x="10" y="14"/>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85" name="Google Shape;11885;p51"/>
              <p:cNvSpPr/>
              <p:nvPr/>
            </p:nvSpPr>
            <p:spPr>
              <a:xfrm>
                <a:off x="513225" y="1573650"/>
                <a:ext cx="1025" cy="600"/>
              </a:xfrm>
              <a:custGeom>
                <a:avLst/>
                <a:gdLst/>
                <a:ahLst/>
                <a:cxnLst/>
                <a:rect l="l" t="t" r="r" b="b"/>
                <a:pathLst>
                  <a:path w="41" h="24" extrusionOk="0">
                    <a:moveTo>
                      <a:pt x="24" y="0"/>
                    </a:moveTo>
                    <a:cubicBezTo>
                      <a:pt x="8" y="0"/>
                      <a:pt x="1" y="10"/>
                      <a:pt x="8" y="16"/>
                    </a:cubicBezTo>
                    <a:cubicBezTo>
                      <a:pt x="12" y="21"/>
                      <a:pt x="19" y="24"/>
                      <a:pt x="26" y="24"/>
                    </a:cubicBezTo>
                    <a:cubicBezTo>
                      <a:pt x="30" y="24"/>
                      <a:pt x="35" y="23"/>
                      <a:pt x="40" y="21"/>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86" name="Google Shape;11886;p51"/>
              <p:cNvSpPr/>
              <p:nvPr/>
            </p:nvSpPr>
            <p:spPr>
              <a:xfrm>
                <a:off x="511075" y="1575850"/>
                <a:ext cx="1375" cy="375"/>
              </a:xfrm>
              <a:custGeom>
                <a:avLst/>
                <a:gdLst/>
                <a:ahLst/>
                <a:cxnLst/>
                <a:rect l="l" t="t" r="r" b="b"/>
                <a:pathLst>
                  <a:path w="55" h="15" extrusionOk="0">
                    <a:moveTo>
                      <a:pt x="54" y="0"/>
                    </a:moveTo>
                    <a:lnTo>
                      <a:pt x="1" y="10"/>
                    </a:lnTo>
                    <a:lnTo>
                      <a:pt x="22" y="14"/>
                    </a:lnTo>
                    <a:cubicBezTo>
                      <a:pt x="31" y="7"/>
                      <a:pt x="43" y="5"/>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87" name="Google Shape;11887;p51"/>
              <p:cNvSpPr/>
              <p:nvPr/>
            </p:nvSpPr>
            <p:spPr>
              <a:xfrm>
                <a:off x="510000" y="1574550"/>
                <a:ext cx="1100" cy="475"/>
              </a:xfrm>
              <a:custGeom>
                <a:avLst/>
                <a:gdLst/>
                <a:ahLst/>
                <a:cxnLst/>
                <a:rect l="l" t="t" r="r" b="b"/>
                <a:pathLst>
                  <a:path w="44" h="19" extrusionOk="0">
                    <a:moveTo>
                      <a:pt x="9" y="0"/>
                    </a:moveTo>
                    <a:cubicBezTo>
                      <a:pt x="3" y="0"/>
                      <a:pt x="1" y="3"/>
                      <a:pt x="4" y="13"/>
                    </a:cubicBezTo>
                    <a:cubicBezTo>
                      <a:pt x="13" y="13"/>
                      <a:pt x="22" y="19"/>
                      <a:pt x="30" y="19"/>
                    </a:cubicBezTo>
                    <a:cubicBezTo>
                      <a:pt x="36" y="19"/>
                      <a:pt x="40" y="16"/>
                      <a:pt x="44" y="8"/>
                    </a:cubicBezTo>
                    <a:cubicBezTo>
                      <a:pt x="34" y="8"/>
                      <a:pt x="17"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88" name="Google Shape;11888;p51"/>
              <p:cNvSpPr/>
              <p:nvPr/>
            </p:nvSpPr>
            <p:spPr>
              <a:xfrm>
                <a:off x="511375" y="1566275"/>
                <a:ext cx="2225" cy="200"/>
              </a:xfrm>
              <a:custGeom>
                <a:avLst/>
                <a:gdLst/>
                <a:ahLst/>
                <a:cxnLst/>
                <a:rect l="l" t="t" r="r" b="b"/>
                <a:pathLst>
                  <a:path w="89" h="8" extrusionOk="0">
                    <a:moveTo>
                      <a:pt x="0" y="1"/>
                    </a:moveTo>
                    <a:lnTo>
                      <a:pt x="3" y="8"/>
                    </a:lnTo>
                    <a:lnTo>
                      <a:pt x="89" y="3"/>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89" name="Google Shape;11889;p51"/>
              <p:cNvSpPr/>
              <p:nvPr/>
            </p:nvSpPr>
            <p:spPr>
              <a:xfrm>
                <a:off x="506100" y="1558275"/>
                <a:ext cx="2225" cy="1000"/>
              </a:xfrm>
              <a:custGeom>
                <a:avLst/>
                <a:gdLst/>
                <a:ahLst/>
                <a:cxnLst/>
                <a:rect l="l" t="t" r="r" b="b"/>
                <a:pathLst>
                  <a:path w="89" h="40" extrusionOk="0">
                    <a:moveTo>
                      <a:pt x="26" y="1"/>
                    </a:moveTo>
                    <a:cubicBezTo>
                      <a:pt x="1" y="26"/>
                      <a:pt x="77" y="15"/>
                      <a:pt x="49" y="38"/>
                    </a:cubicBezTo>
                    <a:cubicBezTo>
                      <a:pt x="51" y="39"/>
                      <a:pt x="53" y="39"/>
                      <a:pt x="55" y="39"/>
                    </a:cubicBezTo>
                    <a:cubicBezTo>
                      <a:pt x="66" y="39"/>
                      <a:pt x="72" y="26"/>
                      <a:pt x="81" y="26"/>
                    </a:cubicBezTo>
                    <a:cubicBezTo>
                      <a:pt x="83" y="26"/>
                      <a:pt x="86" y="27"/>
                      <a:pt x="89" y="29"/>
                    </a:cubicBezTo>
                    <a:cubicBezTo>
                      <a:pt x="70" y="8"/>
                      <a:pt x="84"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90" name="Google Shape;11890;p51"/>
              <p:cNvSpPr/>
              <p:nvPr/>
            </p:nvSpPr>
            <p:spPr>
              <a:xfrm>
                <a:off x="585850" y="1537375"/>
                <a:ext cx="650" cy="525"/>
              </a:xfrm>
              <a:custGeom>
                <a:avLst/>
                <a:gdLst/>
                <a:ahLst/>
                <a:cxnLst/>
                <a:rect l="l" t="t" r="r" b="b"/>
                <a:pathLst>
                  <a:path w="26" h="21" extrusionOk="0">
                    <a:moveTo>
                      <a:pt x="5" y="0"/>
                    </a:moveTo>
                    <a:lnTo>
                      <a:pt x="0" y="12"/>
                    </a:lnTo>
                    <a:lnTo>
                      <a:pt x="26" y="21"/>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91" name="Google Shape;11891;p51"/>
              <p:cNvSpPr/>
              <p:nvPr/>
            </p:nvSpPr>
            <p:spPr>
              <a:xfrm>
                <a:off x="586125" y="1535975"/>
                <a:ext cx="675" cy="1175"/>
              </a:xfrm>
              <a:custGeom>
                <a:avLst/>
                <a:gdLst/>
                <a:ahLst/>
                <a:cxnLst/>
                <a:rect l="l" t="t" r="r" b="b"/>
                <a:pathLst>
                  <a:path w="27" h="47" extrusionOk="0">
                    <a:moveTo>
                      <a:pt x="20" y="0"/>
                    </a:moveTo>
                    <a:cubicBezTo>
                      <a:pt x="17" y="2"/>
                      <a:pt x="14" y="5"/>
                      <a:pt x="10" y="5"/>
                    </a:cubicBezTo>
                    <a:cubicBezTo>
                      <a:pt x="7" y="5"/>
                      <a:pt x="4" y="4"/>
                      <a:pt x="1" y="0"/>
                    </a:cubicBezTo>
                    <a:lnTo>
                      <a:pt x="1" y="0"/>
                    </a:lnTo>
                    <a:lnTo>
                      <a:pt x="26" y="47"/>
                    </a:lnTo>
                    <a:lnTo>
                      <a:pt x="2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92" name="Google Shape;11892;p51"/>
              <p:cNvSpPr/>
              <p:nvPr/>
            </p:nvSpPr>
            <p:spPr>
              <a:xfrm>
                <a:off x="522275" y="1532425"/>
                <a:ext cx="775" cy="500"/>
              </a:xfrm>
              <a:custGeom>
                <a:avLst/>
                <a:gdLst/>
                <a:ahLst/>
                <a:cxnLst/>
                <a:rect l="l" t="t" r="r" b="b"/>
                <a:pathLst>
                  <a:path w="31" h="20" extrusionOk="0">
                    <a:moveTo>
                      <a:pt x="0" y="1"/>
                    </a:moveTo>
                    <a:lnTo>
                      <a:pt x="5" y="13"/>
                    </a:lnTo>
                    <a:cubicBezTo>
                      <a:pt x="9" y="17"/>
                      <a:pt x="15" y="20"/>
                      <a:pt x="21" y="20"/>
                    </a:cubicBezTo>
                    <a:cubicBezTo>
                      <a:pt x="24" y="20"/>
                      <a:pt x="27" y="19"/>
                      <a:pt x="30" y="1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93" name="Google Shape;11893;p51"/>
              <p:cNvSpPr/>
              <p:nvPr/>
            </p:nvSpPr>
            <p:spPr>
              <a:xfrm>
                <a:off x="529100" y="1530225"/>
                <a:ext cx="675" cy="1075"/>
              </a:xfrm>
              <a:custGeom>
                <a:avLst/>
                <a:gdLst/>
                <a:ahLst/>
                <a:cxnLst/>
                <a:rect l="l" t="t" r="r" b="b"/>
                <a:pathLst>
                  <a:path w="27" h="43" extrusionOk="0">
                    <a:moveTo>
                      <a:pt x="1" y="1"/>
                    </a:moveTo>
                    <a:lnTo>
                      <a:pt x="26" y="43"/>
                    </a:lnTo>
                    <a:lnTo>
                      <a:pt x="26" y="43"/>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94" name="Google Shape;11894;p51"/>
              <p:cNvSpPr/>
              <p:nvPr/>
            </p:nvSpPr>
            <p:spPr>
              <a:xfrm>
                <a:off x="533850" y="1527175"/>
                <a:ext cx="900" cy="650"/>
              </a:xfrm>
              <a:custGeom>
                <a:avLst/>
                <a:gdLst/>
                <a:ahLst/>
                <a:cxnLst/>
                <a:rect l="l" t="t" r="r" b="b"/>
                <a:pathLst>
                  <a:path w="36" h="26" extrusionOk="0">
                    <a:moveTo>
                      <a:pt x="8" y="12"/>
                    </a:moveTo>
                    <a:cubicBezTo>
                      <a:pt x="5" y="12"/>
                      <a:pt x="3" y="12"/>
                      <a:pt x="1" y="14"/>
                    </a:cubicBezTo>
                    <a:cubicBezTo>
                      <a:pt x="3" y="14"/>
                      <a:pt x="6" y="13"/>
                      <a:pt x="8" y="12"/>
                    </a:cubicBezTo>
                    <a:lnTo>
                      <a:pt x="8" y="12"/>
                    </a:lnTo>
                    <a:cubicBezTo>
                      <a:pt x="8" y="12"/>
                      <a:pt x="8" y="12"/>
                      <a:pt x="8" y="12"/>
                    </a:cubicBezTo>
                    <a:close/>
                    <a:moveTo>
                      <a:pt x="29" y="0"/>
                    </a:moveTo>
                    <a:cubicBezTo>
                      <a:pt x="22" y="0"/>
                      <a:pt x="15" y="8"/>
                      <a:pt x="8" y="12"/>
                    </a:cubicBezTo>
                    <a:lnTo>
                      <a:pt x="8" y="12"/>
                    </a:lnTo>
                    <a:cubicBezTo>
                      <a:pt x="18" y="12"/>
                      <a:pt x="29" y="25"/>
                      <a:pt x="33" y="25"/>
                    </a:cubicBezTo>
                    <a:cubicBezTo>
                      <a:pt x="35" y="25"/>
                      <a:pt x="34" y="19"/>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95" name="Google Shape;11895;p51"/>
              <p:cNvSpPr/>
              <p:nvPr/>
            </p:nvSpPr>
            <p:spPr>
              <a:xfrm>
                <a:off x="587125" y="1537100"/>
                <a:ext cx="675" cy="925"/>
              </a:xfrm>
              <a:custGeom>
                <a:avLst/>
                <a:gdLst/>
                <a:ahLst/>
                <a:cxnLst/>
                <a:rect l="l" t="t" r="r" b="b"/>
                <a:pathLst>
                  <a:path w="27" h="37" extrusionOk="0">
                    <a:moveTo>
                      <a:pt x="9" y="0"/>
                    </a:moveTo>
                    <a:cubicBezTo>
                      <a:pt x="9" y="0"/>
                      <a:pt x="9" y="1"/>
                      <a:pt x="10" y="2"/>
                    </a:cubicBezTo>
                    <a:cubicBezTo>
                      <a:pt x="0" y="2"/>
                      <a:pt x="17" y="30"/>
                      <a:pt x="17" y="37"/>
                    </a:cubicBezTo>
                    <a:cubicBezTo>
                      <a:pt x="27" y="28"/>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96" name="Google Shape;11896;p51"/>
              <p:cNvSpPr/>
              <p:nvPr/>
            </p:nvSpPr>
            <p:spPr>
              <a:xfrm>
                <a:off x="589675" y="1533475"/>
                <a:ext cx="200" cy="1025"/>
              </a:xfrm>
              <a:custGeom>
                <a:avLst/>
                <a:gdLst/>
                <a:ahLst/>
                <a:cxnLst/>
                <a:rect l="l" t="t" r="r" b="b"/>
                <a:pathLst>
                  <a:path w="8" h="41" extrusionOk="0">
                    <a:moveTo>
                      <a:pt x="7" y="1"/>
                    </a:moveTo>
                    <a:lnTo>
                      <a:pt x="0" y="26"/>
                    </a:lnTo>
                    <a:lnTo>
                      <a:pt x="5"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97" name="Google Shape;11897;p51"/>
              <p:cNvSpPr/>
              <p:nvPr/>
            </p:nvSpPr>
            <p:spPr>
              <a:xfrm>
                <a:off x="590650" y="1532425"/>
                <a:ext cx="1950" cy="1775"/>
              </a:xfrm>
              <a:custGeom>
                <a:avLst/>
                <a:gdLst/>
                <a:ahLst/>
                <a:cxnLst/>
                <a:rect l="l" t="t" r="r" b="b"/>
                <a:pathLst>
                  <a:path w="78" h="71" extrusionOk="0">
                    <a:moveTo>
                      <a:pt x="56" y="1"/>
                    </a:moveTo>
                    <a:cubicBezTo>
                      <a:pt x="39" y="1"/>
                      <a:pt x="34" y="37"/>
                      <a:pt x="15" y="37"/>
                    </a:cubicBezTo>
                    <a:cubicBezTo>
                      <a:pt x="14" y="37"/>
                      <a:pt x="12" y="36"/>
                      <a:pt x="10" y="36"/>
                    </a:cubicBezTo>
                    <a:lnTo>
                      <a:pt x="1" y="24"/>
                    </a:lnTo>
                    <a:lnTo>
                      <a:pt x="1" y="24"/>
                    </a:lnTo>
                    <a:lnTo>
                      <a:pt x="12" y="71"/>
                    </a:lnTo>
                    <a:cubicBezTo>
                      <a:pt x="34" y="53"/>
                      <a:pt x="50" y="15"/>
                      <a:pt x="73" y="15"/>
                    </a:cubicBezTo>
                    <a:cubicBezTo>
                      <a:pt x="75" y="15"/>
                      <a:pt x="76" y="15"/>
                      <a:pt x="77" y="15"/>
                    </a:cubicBezTo>
                    <a:cubicBezTo>
                      <a:pt x="68" y="5"/>
                      <a:pt x="61"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98" name="Google Shape;11898;p51"/>
              <p:cNvSpPr/>
              <p:nvPr/>
            </p:nvSpPr>
            <p:spPr>
              <a:xfrm>
                <a:off x="595225" y="1534325"/>
                <a:ext cx="500" cy="575"/>
              </a:xfrm>
              <a:custGeom>
                <a:avLst/>
                <a:gdLst/>
                <a:ahLst/>
                <a:cxnLst/>
                <a:rect l="l" t="t" r="r" b="b"/>
                <a:pathLst>
                  <a:path w="20" h="23" extrusionOk="0">
                    <a:moveTo>
                      <a:pt x="12" y="1"/>
                    </a:moveTo>
                    <a:cubicBezTo>
                      <a:pt x="12" y="1"/>
                      <a:pt x="11" y="6"/>
                      <a:pt x="1" y="18"/>
                    </a:cubicBezTo>
                    <a:lnTo>
                      <a:pt x="6" y="22"/>
                    </a:lnTo>
                    <a:cubicBezTo>
                      <a:pt x="10" y="20"/>
                      <a:pt x="15" y="18"/>
                      <a:pt x="19" y="15"/>
                    </a:cubicBezTo>
                    <a:cubicBezTo>
                      <a:pt x="11" y="7"/>
                      <a:pt x="12"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899" name="Google Shape;11899;p51"/>
              <p:cNvSpPr/>
              <p:nvPr/>
            </p:nvSpPr>
            <p:spPr>
              <a:xfrm>
                <a:off x="595200" y="1534875"/>
                <a:ext cx="375" cy="200"/>
              </a:xfrm>
              <a:custGeom>
                <a:avLst/>
                <a:gdLst/>
                <a:ahLst/>
                <a:cxnLst/>
                <a:rect l="l" t="t" r="r" b="b"/>
                <a:pathLst>
                  <a:path w="15" h="8" extrusionOk="0">
                    <a:moveTo>
                      <a:pt x="7" y="0"/>
                    </a:moveTo>
                    <a:lnTo>
                      <a:pt x="7" y="0"/>
                    </a:lnTo>
                    <a:cubicBezTo>
                      <a:pt x="0" y="4"/>
                      <a:pt x="7" y="7"/>
                      <a:pt x="10" y="7"/>
                    </a:cubicBezTo>
                    <a:cubicBezTo>
                      <a:pt x="13" y="7"/>
                      <a:pt x="15" y="5"/>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00" name="Google Shape;11900;p51"/>
              <p:cNvSpPr/>
              <p:nvPr/>
            </p:nvSpPr>
            <p:spPr>
              <a:xfrm>
                <a:off x="596450" y="1533825"/>
                <a:ext cx="1025" cy="1075"/>
              </a:xfrm>
              <a:custGeom>
                <a:avLst/>
                <a:gdLst/>
                <a:ahLst/>
                <a:cxnLst/>
                <a:rect l="l" t="t" r="r" b="b"/>
                <a:pathLst>
                  <a:path w="41" h="43" extrusionOk="0">
                    <a:moveTo>
                      <a:pt x="8" y="1"/>
                    </a:moveTo>
                    <a:lnTo>
                      <a:pt x="1" y="26"/>
                    </a:lnTo>
                    <a:cubicBezTo>
                      <a:pt x="12" y="35"/>
                      <a:pt x="28" y="28"/>
                      <a:pt x="28" y="42"/>
                    </a:cubicBezTo>
                    <a:cubicBezTo>
                      <a:pt x="40" y="21"/>
                      <a:pt x="28" y="12"/>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01" name="Google Shape;11901;p51"/>
              <p:cNvSpPr/>
              <p:nvPr/>
            </p:nvSpPr>
            <p:spPr>
              <a:xfrm>
                <a:off x="596325" y="1532725"/>
                <a:ext cx="200" cy="350"/>
              </a:xfrm>
              <a:custGeom>
                <a:avLst/>
                <a:gdLst/>
                <a:ahLst/>
                <a:cxnLst/>
                <a:rect l="l" t="t" r="r" b="b"/>
                <a:pathLst>
                  <a:path w="8" h="14" extrusionOk="0">
                    <a:moveTo>
                      <a:pt x="6" y="1"/>
                    </a:moveTo>
                    <a:lnTo>
                      <a:pt x="1" y="12"/>
                    </a:lnTo>
                    <a:cubicBezTo>
                      <a:pt x="3" y="13"/>
                      <a:pt x="4" y="14"/>
                      <a:pt x="5" y="14"/>
                    </a:cubicBezTo>
                    <a:cubicBezTo>
                      <a:pt x="7" y="14"/>
                      <a:pt x="7" y="1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02" name="Google Shape;11902;p51"/>
              <p:cNvSpPr/>
              <p:nvPr/>
            </p:nvSpPr>
            <p:spPr>
              <a:xfrm>
                <a:off x="596075" y="1532750"/>
                <a:ext cx="275" cy="875"/>
              </a:xfrm>
              <a:custGeom>
                <a:avLst/>
                <a:gdLst/>
                <a:ahLst/>
                <a:cxnLst/>
                <a:rect l="l" t="t" r="r" b="b"/>
                <a:pathLst>
                  <a:path w="11" h="35" extrusionOk="0">
                    <a:moveTo>
                      <a:pt x="1" y="1"/>
                    </a:moveTo>
                    <a:cubicBezTo>
                      <a:pt x="0" y="1"/>
                      <a:pt x="1" y="6"/>
                      <a:pt x="6" y="20"/>
                    </a:cubicBezTo>
                    <a:cubicBezTo>
                      <a:pt x="4" y="16"/>
                      <a:pt x="3" y="14"/>
                      <a:pt x="3" y="14"/>
                    </a:cubicBezTo>
                    <a:cubicBezTo>
                      <a:pt x="2" y="14"/>
                      <a:pt x="4" y="25"/>
                      <a:pt x="4" y="34"/>
                    </a:cubicBezTo>
                    <a:lnTo>
                      <a:pt x="11" y="11"/>
                    </a:lnTo>
                    <a:cubicBezTo>
                      <a:pt x="7" y="7"/>
                      <a:pt x="3"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03" name="Google Shape;11903;p51"/>
              <p:cNvSpPr/>
              <p:nvPr/>
            </p:nvSpPr>
            <p:spPr>
              <a:xfrm>
                <a:off x="594650" y="1532775"/>
                <a:ext cx="1125" cy="1050"/>
              </a:xfrm>
              <a:custGeom>
                <a:avLst/>
                <a:gdLst/>
                <a:ahLst/>
                <a:cxnLst/>
                <a:rect l="l" t="t" r="r" b="b"/>
                <a:pathLst>
                  <a:path w="45" h="42" extrusionOk="0">
                    <a:moveTo>
                      <a:pt x="19" y="1"/>
                    </a:moveTo>
                    <a:cubicBezTo>
                      <a:pt x="0" y="18"/>
                      <a:pt x="10" y="41"/>
                      <a:pt x="27" y="41"/>
                    </a:cubicBezTo>
                    <a:cubicBezTo>
                      <a:pt x="32" y="41"/>
                      <a:pt x="39" y="39"/>
                      <a:pt x="45" y="33"/>
                    </a:cubicBezTo>
                    <a:cubicBezTo>
                      <a:pt x="31" y="26"/>
                      <a:pt x="15" y="26"/>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04" name="Google Shape;11904;p51"/>
              <p:cNvSpPr/>
              <p:nvPr/>
            </p:nvSpPr>
            <p:spPr>
              <a:xfrm>
                <a:off x="591475" y="1531225"/>
                <a:ext cx="650" cy="550"/>
              </a:xfrm>
              <a:custGeom>
                <a:avLst/>
                <a:gdLst/>
                <a:ahLst/>
                <a:cxnLst/>
                <a:rect l="l" t="t" r="r" b="b"/>
                <a:pathLst>
                  <a:path w="26" h="22" extrusionOk="0">
                    <a:moveTo>
                      <a:pt x="0" y="0"/>
                    </a:moveTo>
                    <a:lnTo>
                      <a:pt x="0" y="21"/>
                    </a:lnTo>
                    <a:cubicBezTo>
                      <a:pt x="0" y="17"/>
                      <a:pt x="5" y="17"/>
                      <a:pt x="10" y="17"/>
                    </a:cubicBezTo>
                    <a:cubicBezTo>
                      <a:pt x="12" y="17"/>
                      <a:pt x="13" y="17"/>
                      <a:pt x="14" y="17"/>
                    </a:cubicBezTo>
                    <a:cubicBezTo>
                      <a:pt x="21" y="17"/>
                      <a:pt x="26" y="17"/>
                      <a:pt x="21" y="1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05" name="Google Shape;11905;p51"/>
              <p:cNvSpPr/>
              <p:nvPr/>
            </p:nvSpPr>
            <p:spPr>
              <a:xfrm>
                <a:off x="598600" y="1532100"/>
                <a:ext cx="1000" cy="875"/>
              </a:xfrm>
              <a:custGeom>
                <a:avLst/>
                <a:gdLst/>
                <a:ahLst/>
                <a:cxnLst/>
                <a:rect l="l" t="t" r="r" b="b"/>
                <a:pathLst>
                  <a:path w="40" h="35" extrusionOk="0">
                    <a:moveTo>
                      <a:pt x="5" y="0"/>
                    </a:moveTo>
                    <a:lnTo>
                      <a:pt x="0" y="19"/>
                    </a:lnTo>
                    <a:cubicBezTo>
                      <a:pt x="14" y="19"/>
                      <a:pt x="28" y="26"/>
                      <a:pt x="40" y="35"/>
                    </a:cubicBezTo>
                    <a:cubicBezTo>
                      <a:pt x="33" y="23"/>
                      <a:pt x="14"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06" name="Google Shape;11906;p51"/>
              <p:cNvSpPr/>
              <p:nvPr/>
            </p:nvSpPr>
            <p:spPr>
              <a:xfrm>
                <a:off x="598425" y="1531325"/>
                <a:ext cx="425" cy="800"/>
              </a:xfrm>
              <a:custGeom>
                <a:avLst/>
                <a:gdLst/>
                <a:ahLst/>
                <a:cxnLst/>
                <a:rect l="l" t="t" r="r" b="b"/>
                <a:pathLst>
                  <a:path w="17" h="32" extrusionOk="0">
                    <a:moveTo>
                      <a:pt x="17" y="1"/>
                    </a:moveTo>
                    <a:cubicBezTo>
                      <a:pt x="0" y="10"/>
                      <a:pt x="3" y="19"/>
                      <a:pt x="12" y="31"/>
                    </a:cubicBez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07" name="Google Shape;11907;p51"/>
              <p:cNvSpPr/>
              <p:nvPr/>
            </p:nvSpPr>
            <p:spPr>
              <a:xfrm>
                <a:off x="595525" y="1531225"/>
                <a:ext cx="250" cy="1475"/>
              </a:xfrm>
              <a:custGeom>
                <a:avLst/>
                <a:gdLst/>
                <a:ahLst/>
                <a:cxnLst/>
                <a:rect l="l" t="t" r="r" b="b"/>
                <a:pathLst>
                  <a:path w="10" h="59" extrusionOk="0">
                    <a:moveTo>
                      <a:pt x="10" y="0"/>
                    </a:moveTo>
                    <a:lnTo>
                      <a:pt x="5" y="5"/>
                    </a:lnTo>
                    <a:lnTo>
                      <a:pt x="1" y="58"/>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08" name="Google Shape;11908;p51"/>
              <p:cNvSpPr/>
              <p:nvPr/>
            </p:nvSpPr>
            <p:spPr>
              <a:xfrm>
                <a:off x="601200" y="1531450"/>
                <a:ext cx="250" cy="1175"/>
              </a:xfrm>
              <a:custGeom>
                <a:avLst/>
                <a:gdLst/>
                <a:ahLst/>
                <a:cxnLst/>
                <a:rect l="l" t="t" r="r" b="b"/>
                <a:pathLst>
                  <a:path w="10" h="47" extrusionOk="0">
                    <a:moveTo>
                      <a:pt x="1" y="1"/>
                    </a:moveTo>
                    <a:lnTo>
                      <a:pt x="3" y="19"/>
                    </a:lnTo>
                    <a:lnTo>
                      <a:pt x="10" y="47"/>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09" name="Google Shape;11909;p51"/>
              <p:cNvSpPr/>
              <p:nvPr/>
            </p:nvSpPr>
            <p:spPr>
              <a:xfrm>
                <a:off x="602250" y="1530650"/>
                <a:ext cx="1175" cy="1400"/>
              </a:xfrm>
              <a:custGeom>
                <a:avLst/>
                <a:gdLst/>
                <a:ahLst/>
                <a:cxnLst/>
                <a:rect l="l" t="t" r="r" b="b"/>
                <a:pathLst>
                  <a:path w="47" h="56" extrusionOk="0">
                    <a:moveTo>
                      <a:pt x="42" y="0"/>
                    </a:moveTo>
                    <a:cubicBezTo>
                      <a:pt x="40" y="12"/>
                      <a:pt x="32" y="18"/>
                      <a:pt x="17" y="18"/>
                    </a:cubicBezTo>
                    <a:cubicBezTo>
                      <a:pt x="12" y="18"/>
                      <a:pt x="7" y="17"/>
                      <a:pt x="0" y="16"/>
                    </a:cubicBezTo>
                    <a:lnTo>
                      <a:pt x="0" y="16"/>
                    </a:lnTo>
                    <a:cubicBezTo>
                      <a:pt x="10" y="40"/>
                      <a:pt x="38" y="40"/>
                      <a:pt x="38" y="56"/>
                    </a:cubicBezTo>
                    <a:cubicBezTo>
                      <a:pt x="47" y="40"/>
                      <a:pt x="47" y="19"/>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10" name="Google Shape;11910;p51"/>
              <p:cNvSpPr/>
              <p:nvPr/>
            </p:nvSpPr>
            <p:spPr>
              <a:xfrm>
                <a:off x="603225" y="1529875"/>
                <a:ext cx="150" cy="800"/>
              </a:xfrm>
              <a:custGeom>
                <a:avLst/>
                <a:gdLst/>
                <a:ahLst/>
                <a:cxnLst/>
                <a:rect l="l" t="t" r="r" b="b"/>
                <a:pathLst>
                  <a:path w="6" h="32" extrusionOk="0">
                    <a:moveTo>
                      <a:pt x="1" y="1"/>
                    </a:moveTo>
                    <a:cubicBezTo>
                      <a:pt x="1" y="10"/>
                      <a:pt x="1" y="22"/>
                      <a:pt x="3" y="31"/>
                    </a:cubicBezTo>
                    <a:cubicBezTo>
                      <a:pt x="6" y="22"/>
                      <a:pt x="3"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11" name="Google Shape;11911;p51"/>
              <p:cNvSpPr/>
              <p:nvPr/>
            </p:nvSpPr>
            <p:spPr>
              <a:xfrm>
                <a:off x="599575" y="1530925"/>
                <a:ext cx="950" cy="600"/>
              </a:xfrm>
              <a:custGeom>
                <a:avLst/>
                <a:gdLst/>
                <a:ahLst/>
                <a:cxnLst/>
                <a:rect l="l" t="t" r="r" b="b"/>
                <a:pathLst>
                  <a:path w="38" h="24" extrusionOk="0">
                    <a:moveTo>
                      <a:pt x="8" y="1"/>
                    </a:moveTo>
                    <a:lnTo>
                      <a:pt x="1" y="3"/>
                    </a:lnTo>
                    <a:cubicBezTo>
                      <a:pt x="10" y="15"/>
                      <a:pt x="24" y="22"/>
                      <a:pt x="38" y="24"/>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12" name="Google Shape;11912;p51"/>
              <p:cNvSpPr/>
              <p:nvPr/>
            </p:nvSpPr>
            <p:spPr>
              <a:xfrm>
                <a:off x="599750" y="1530700"/>
                <a:ext cx="500" cy="250"/>
              </a:xfrm>
              <a:custGeom>
                <a:avLst/>
                <a:gdLst/>
                <a:ahLst/>
                <a:cxnLst/>
                <a:rect l="l" t="t" r="r" b="b"/>
                <a:pathLst>
                  <a:path w="20" h="10" extrusionOk="0">
                    <a:moveTo>
                      <a:pt x="19" y="0"/>
                    </a:moveTo>
                    <a:lnTo>
                      <a:pt x="1" y="10"/>
                    </a:lnTo>
                    <a:lnTo>
                      <a:pt x="1" y="1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13" name="Google Shape;11913;p51"/>
              <p:cNvSpPr/>
              <p:nvPr/>
            </p:nvSpPr>
            <p:spPr>
              <a:xfrm>
                <a:off x="599575" y="1530950"/>
                <a:ext cx="100" cy="125"/>
              </a:xfrm>
              <a:custGeom>
                <a:avLst/>
                <a:gdLst/>
                <a:ahLst/>
                <a:cxnLst/>
                <a:rect l="l" t="t" r="r" b="b"/>
                <a:pathLst>
                  <a:path w="4" h="5" extrusionOk="0">
                    <a:moveTo>
                      <a:pt x="1" y="1"/>
                    </a:moveTo>
                    <a:cubicBezTo>
                      <a:pt x="0" y="1"/>
                      <a:pt x="1" y="2"/>
                      <a:pt x="3" y="4"/>
                    </a:cubicBezTo>
                    <a:cubicBezTo>
                      <a:pt x="2" y="2"/>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14" name="Google Shape;11914;p51"/>
              <p:cNvSpPr/>
              <p:nvPr/>
            </p:nvSpPr>
            <p:spPr>
              <a:xfrm>
                <a:off x="596450" y="1529725"/>
                <a:ext cx="925" cy="1625"/>
              </a:xfrm>
              <a:custGeom>
                <a:avLst/>
                <a:gdLst/>
                <a:ahLst/>
                <a:cxnLst/>
                <a:rect l="l" t="t" r="r" b="b"/>
                <a:pathLst>
                  <a:path w="37" h="65" extrusionOk="0">
                    <a:moveTo>
                      <a:pt x="1" y="0"/>
                    </a:moveTo>
                    <a:lnTo>
                      <a:pt x="1" y="0"/>
                    </a:lnTo>
                    <a:cubicBezTo>
                      <a:pt x="7" y="25"/>
                      <a:pt x="27" y="30"/>
                      <a:pt x="31" y="62"/>
                    </a:cubicBezTo>
                    <a:lnTo>
                      <a:pt x="31" y="62"/>
                    </a:lnTo>
                    <a:cubicBezTo>
                      <a:pt x="29" y="40"/>
                      <a:pt x="36" y="13"/>
                      <a:pt x="1" y="0"/>
                    </a:cubicBezTo>
                    <a:close/>
                    <a:moveTo>
                      <a:pt x="31" y="62"/>
                    </a:moveTo>
                    <a:lnTo>
                      <a:pt x="31" y="62"/>
                    </a:lnTo>
                    <a:cubicBezTo>
                      <a:pt x="31" y="63"/>
                      <a:pt x="31" y="64"/>
                      <a:pt x="31" y="65"/>
                    </a:cubicBezTo>
                    <a:cubicBezTo>
                      <a:pt x="31" y="64"/>
                      <a:pt x="31" y="63"/>
                      <a:pt x="31" y="6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15" name="Google Shape;11915;p51"/>
              <p:cNvSpPr/>
              <p:nvPr/>
            </p:nvSpPr>
            <p:spPr>
              <a:xfrm>
                <a:off x="598200" y="1530300"/>
                <a:ext cx="550" cy="825"/>
              </a:xfrm>
              <a:custGeom>
                <a:avLst/>
                <a:gdLst/>
                <a:ahLst/>
                <a:cxnLst/>
                <a:rect l="l" t="t" r="r" b="b"/>
                <a:pathLst>
                  <a:path w="22" h="33" extrusionOk="0">
                    <a:moveTo>
                      <a:pt x="21" y="0"/>
                    </a:moveTo>
                    <a:lnTo>
                      <a:pt x="0" y="5"/>
                    </a:lnTo>
                    <a:cubicBezTo>
                      <a:pt x="5" y="12"/>
                      <a:pt x="16" y="21"/>
                      <a:pt x="16" y="33"/>
                    </a:cubicBez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16" name="Google Shape;11916;p51"/>
              <p:cNvSpPr/>
              <p:nvPr/>
            </p:nvSpPr>
            <p:spPr>
              <a:xfrm>
                <a:off x="598725" y="1529950"/>
                <a:ext cx="250" cy="375"/>
              </a:xfrm>
              <a:custGeom>
                <a:avLst/>
                <a:gdLst/>
                <a:ahLst/>
                <a:cxnLst/>
                <a:rect l="l" t="t" r="r" b="b"/>
                <a:pathLst>
                  <a:path w="10" h="15" extrusionOk="0">
                    <a:moveTo>
                      <a:pt x="2" y="0"/>
                    </a:moveTo>
                    <a:lnTo>
                      <a:pt x="0" y="14"/>
                    </a:lnTo>
                    <a:lnTo>
                      <a:pt x="9" y="12"/>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17" name="Google Shape;11917;p51"/>
              <p:cNvSpPr/>
              <p:nvPr/>
            </p:nvSpPr>
            <p:spPr>
              <a:xfrm>
                <a:off x="601325" y="1528950"/>
                <a:ext cx="950" cy="975"/>
              </a:xfrm>
              <a:custGeom>
                <a:avLst/>
                <a:gdLst/>
                <a:ahLst/>
                <a:cxnLst/>
                <a:rect l="l" t="t" r="r" b="b"/>
                <a:pathLst>
                  <a:path w="38" h="39" extrusionOk="0">
                    <a:moveTo>
                      <a:pt x="37" y="1"/>
                    </a:moveTo>
                    <a:lnTo>
                      <a:pt x="37" y="1"/>
                    </a:lnTo>
                    <a:cubicBezTo>
                      <a:pt x="24" y="3"/>
                      <a:pt x="12" y="8"/>
                      <a:pt x="0" y="17"/>
                    </a:cubicBezTo>
                    <a:cubicBezTo>
                      <a:pt x="6" y="25"/>
                      <a:pt x="12" y="38"/>
                      <a:pt x="20" y="38"/>
                    </a:cubicBezTo>
                    <a:cubicBezTo>
                      <a:pt x="22" y="38"/>
                      <a:pt x="24" y="37"/>
                      <a:pt x="26" y="36"/>
                    </a:cubicBezTo>
                    <a:cubicBezTo>
                      <a:pt x="24" y="22"/>
                      <a:pt x="28" y="1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18" name="Google Shape;11918;p51"/>
              <p:cNvSpPr/>
              <p:nvPr/>
            </p:nvSpPr>
            <p:spPr>
              <a:xfrm>
                <a:off x="600775" y="1530200"/>
                <a:ext cx="100" cy="125"/>
              </a:xfrm>
              <a:custGeom>
                <a:avLst/>
                <a:gdLst/>
                <a:ahLst/>
                <a:cxnLst/>
                <a:rect l="l" t="t" r="r" b="b"/>
                <a:pathLst>
                  <a:path w="4" h="5" extrusionOk="0">
                    <a:moveTo>
                      <a:pt x="1" y="0"/>
                    </a:moveTo>
                    <a:cubicBezTo>
                      <a:pt x="1" y="0"/>
                      <a:pt x="1" y="2"/>
                      <a:pt x="4" y="4"/>
                    </a:cubicBezTo>
                    <a:lnTo>
                      <a:pt x="4" y="2"/>
                    </a:ln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19" name="Google Shape;11919;p51"/>
              <p:cNvSpPr/>
              <p:nvPr/>
            </p:nvSpPr>
            <p:spPr>
              <a:xfrm>
                <a:off x="604325" y="1527100"/>
                <a:ext cx="150" cy="200"/>
              </a:xfrm>
              <a:custGeom>
                <a:avLst/>
                <a:gdLst/>
                <a:ahLst/>
                <a:cxnLst/>
                <a:rect l="l" t="t" r="r" b="b"/>
                <a:pathLst>
                  <a:path w="6" h="8" extrusionOk="0">
                    <a:moveTo>
                      <a:pt x="1" y="1"/>
                    </a:moveTo>
                    <a:lnTo>
                      <a:pt x="3" y="8"/>
                    </a:lnTo>
                    <a:lnTo>
                      <a:pt x="6" y="8"/>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20" name="Google Shape;11920;p51"/>
              <p:cNvSpPr/>
              <p:nvPr/>
            </p:nvSpPr>
            <p:spPr>
              <a:xfrm>
                <a:off x="600925" y="1529225"/>
                <a:ext cx="425" cy="575"/>
              </a:xfrm>
              <a:custGeom>
                <a:avLst/>
                <a:gdLst/>
                <a:ahLst/>
                <a:cxnLst/>
                <a:rect l="l" t="t" r="r" b="b"/>
                <a:pathLst>
                  <a:path w="17" h="23" extrusionOk="0">
                    <a:moveTo>
                      <a:pt x="13" y="1"/>
                    </a:moveTo>
                    <a:cubicBezTo>
                      <a:pt x="13" y="1"/>
                      <a:pt x="12" y="1"/>
                      <a:pt x="12" y="1"/>
                    </a:cubicBezTo>
                    <a:cubicBezTo>
                      <a:pt x="0" y="1"/>
                      <a:pt x="0" y="11"/>
                      <a:pt x="2" y="22"/>
                    </a:cubicBezTo>
                    <a:cubicBezTo>
                      <a:pt x="7" y="15"/>
                      <a:pt x="12" y="11"/>
                      <a:pt x="16" y="6"/>
                    </a:cubicBezTo>
                    <a:cubicBezTo>
                      <a:pt x="15" y="3"/>
                      <a:pt x="14"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21" name="Google Shape;11921;p51"/>
              <p:cNvSpPr/>
              <p:nvPr/>
            </p:nvSpPr>
            <p:spPr>
              <a:xfrm>
                <a:off x="602950" y="1528950"/>
                <a:ext cx="700" cy="225"/>
              </a:xfrm>
              <a:custGeom>
                <a:avLst/>
                <a:gdLst/>
                <a:ahLst/>
                <a:cxnLst/>
                <a:rect l="l" t="t" r="r" b="b"/>
                <a:pathLst>
                  <a:path w="28" h="9" extrusionOk="0">
                    <a:moveTo>
                      <a:pt x="0" y="1"/>
                    </a:moveTo>
                    <a:cubicBezTo>
                      <a:pt x="8" y="4"/>
                      <a:pt x="20" y="8"/>
                      <a:pt x="24" y="8"/>
                    </a:cubicBezTo>
                    <a:cubicBezTo>
                      <a:pt x="26" y="8"/>
                      <a:pt x="27" y="8"/>
                      <a:pt x="26" y="6"/>
                    </a:cubicBezTo>
                    <a:cubicBezTo>
                      <a:pt x="19" y="1"/>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22" name="Google Shape;11922;p51"/>
              <p:cNvSpPr/>
              <p:nvPr/>
            </p:nvSpPr>
            <p:spPr>
              <a:xfrm>
                <a:off x="601100" y="1530350"/>
                <a:ext cx="125" cy="150"/>
              </a:xfrm>
              <a:custGeom>
                <a:avLst/>
                <a:gdLst/>
                <a:ahLst/>
                <a:cxnLst/>
                <a:rect l="l" t="t" r="r" b="b"/>
                <a:pathLst>
                  <a:path w="5" h="6" extrusionOk="0">
                    <a:moveTo>
                      <a:pt x="0" y="1"/>
                    </a:moveTo>
                    <a:lnTo>
                      <a:pt x="0" y="3"/>
                    </a:lnTo>
                    <a:cubicBezTo>
                      <a:pt x="3" y="5"/>
                      <a:pt x="4" y="5"/>
                      <a:pt x="4" y="5"/>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23" name="Google Shape;11923;p51"/>
              <p:cNvSpPr/>
              <p:nvPr/>
            </p:nvSpPr>
            <p:spPr>
              <a:xfrm>
                <a:off x="600850" y="1529775"/>
                <a:ext cx="275" cy="600"/>
              </a:xfrm>
              <a:custGeom>
                <a:avLst/>
                <a:gdLst/>
                <a:ahLst/>
                <a:cxnLst/>
                <a:rect l="l" t="t" r="r" b="b"/>
                <a:pathLst>
                  <a:path w="11" h="24" extrusionOk="0">
                    <a:moveTo>
                      <a:pt x="5" y="0"/>
                    </a:moveTo>
                    <a:cubicBezTo>
                      <a:pt x="3" y="5"/>
                      <a:pt x="1" y="12"/>
                      <a:pt x="1" y="19"/>
                    </a:cubicBezTo>
                    <a:lnTo>
                      <a:pt x="10" y="24"/>
                    </a:lnTo>
                    <a:cubicBezTo>
                      <a:pt x="10" y="17"/>
                      <a:pt x="8" y="7"/>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24" name="Google Shape;11924;p51"/>
              <p:cNvSpPr/>
              <p:nvPr/>
            </p:nvSpPr>
            <p:spPr>
              <a:xfrm>
                <a:off x="600850" y="1522575"/>
                <a:ext cx="3500" cy="4550"/>
              </a:xfrm>
              <a:custGeom>
                <a:avLst/>
                <a:gdLst/>
                <a:ahLst/>
                <a:cxnLst/>
                <a:rect l="l" t="t" r="r" b="b"/>
                <a:pathLst>
                  <a:path w="140" h="182" extrusionOk="0">
                    <a:moveTo>
                      <a:pt x="36" y="1"/>
                    </a:moveTo>
                    <a:lnTo>
                      <a:pt x="36" y="29"/>
                    </a:lnTo>
                    <a:cubicBezTo>
                      <a:pt x="29" y="24"/>
                      <a:pt x="24" y="8"/>
                      <a:pt x="12" y="6"/>
                    </a:cubicBezTo>
                    <a:lnTo>
                      <a:pt x="12" y="6"/>
                    </a:lnTo>
                    <a:cubicBezTo>
                      <a:pt x="32" y="26"/>
                      <a:pt x="37" y="54"/>
                      <a:pt x="14" y="54"/>
                    </a:cubicBezTo>
                    <a:cubicBezTo>
                      <a:pt x="10" y="54"/>
                      <a:pt x="6" y="53"/>
                      <a:pt x="1" y="52"/>
                    </a:cubicBezTo>
                    <a:lnTo>
                      <a:pt x="1" y="52"/>
                    </a:lnTo>
                    <a:cubicBezTo>
                      <a:pt x="3" y="82"/>
                      <a:pt x="84" y="152"/>
                      <a:pt x="140" y="182"/>
                    </a:cubicBezTo>
                    <a:cubicBezTo>
                      <a:pt x="128" y="170"/>
                      <a:pt x="121" y="154"/>
                      <a:pt x="124" y="135"/>
                    </a:cubicBezTo>
                    <a:cubicBezTo>
                      <a:pt x="105" y="128"/>
                      <a:pt x="61" y="135"/>
                      <a:pt x="52" y="103"/>
                    </a:cubicBezTo>
                    <a:cubicBezTo>
                      <a:pt x="55" y="93"/>
                      <a:pt x="60" y="89"/>
                      <a:pt x="65" y="89"/>
                    </a:cubicBezTo>
                    <a:cubicBezTo>
                      <a:pt x="74" y="89"/>
                      <a:pt x="85" y="99"/>
                      <a:pt x="98" y="101"/>
                    </a:cubicBezTo>
                    <a:cubicBezTo>
                      <a:pt x="63" y="80"/>
                      <a:pt x="82" y="3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25" name="Google Shape;11925;p51"/>
              <p:cNvSpPr/>
              <p:nvPr/>
            </p:nvSpPr>
            <p:spPr>
              <a:xfrm>
                <a:off x="603400" y="1527275"/>
                <a:ext cx="1375" cy="1025"/>
              </a:xfrm>
              <a:custGeom>
                <a:avLst/>
                <a:gdLst/>
                <a:ahLst/>
                <a:cxnLst/>
                <a:rect l="l" t="t" r="r" b="b"/>
                <a:pathLst>
                  <a:path w="55" h="41" extrusionOk="0">
                    <a:moveTo>
                      <a:pt x="40" y="1"/>
                    </a:moveTo>
                    <a:lnTo>
                      <a:pt x="5" y="24"/>
                    </a:lnTo>
                    <a:lnTo>
                      <a:pt x="5" y="19"/>
                    </a:lnTo>
                    <a:lnTo>
                      <a:pt x="1" y="26"/>
                    </a:lnTo>
                    <a:cubicBezTo>
                      <a:pt x="19" y="26"/>
                      <a:pt x="38" y="31"/>
                      <a:pt x="54" y="40"/>
                    </a:cubicBezTo>
                    <a:cubicBezTo>
                      <a:pt x="54" y="26"/>
                      <a:pt x="50" y="10"/>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26" name="Google Shape;11926;p51"/>
              <p:cNvSpPr/>
              <p:nvPr/>
            </p:nvSpPr>
            <p:spPr>
              <a:xfrm>
                <a:off x="601025" y="1526700"/>
                <a:ext cx="2400" cy="2350"/>
              </a:xfrm>
              <a:custGeom>
                <a:avLst/>
                <a:gdLst/>
                <a:ahLst/>
                <a:cxnLst/>
                <a:rect l="l" t="t" r="r" b="b"/>
                <a:pathLst>
                  <a:path w="96" h="94" extrusionOk="0">
                    <a:moveTo>
                      <a:pt x="17" y="0"/>
                    </a:moveTo>
                    <a:lnTo>
                      <a:pt x="17" y="0"/>
                    </a:lnTo>
                    <a:cubicBezTo>
                      <a:pt x="1" y="17"/>
                      <a:pt x="24" y="33"/>
                      <a:pt x="22" y="54"/>
                    </a:cubicBezTo>
                    <a:cubicBezTo>
                      <a:pt x="27" y="47"/>
                      <a:pt x="31" y="44"/>
                      <a:pt x="33" y="44"/>
                    </a:cubicBezTo>
                    <a:cubicBezTo>
                      <a:pt x="39" y="44"/>
                      <a:pt x="33" y="72"/>
                      <a:pt x="59" y="72"/>
                    </a:cubicBezTo>
                    <a:cubicBezTo>
                      <a:pt x="59" y="72"/>
                      <a:pt x="60" y="72"/>
                      <a:pt x="61" y="72"/>
                    </a:cubicBezTo>
                    <a:lnTo>
                      <a:pt x="61" y="72"/>
                    </a:lnTo>
                    <a:cubicBezTo>
                      <a:pt x="59" y="82"/>
                      <a:pt x="56" y="89"/>
                      <a:pt x="49" y="93"/>
                    </a:cubicBezTo>
                    <a:lnTo>
                      <a:pt x="80" y="93"/>
                    </a:lnTo>
                    <a:lnTo>
                      <a:pt x="75" y="91"/>
                    </a:lnTo>
                    <a:cubicBezTo>
                      <a:pt x="70" y="89"/>
                      <a:pt x="68" y="86"/>
                      <a:pt x="73" y="86"/>
                    </a:cubicBezTo>
                    <a:cubicBezTo>
                      <a:pt x="70" y="84"/>
                      <a:pt x="68" y="79"/>
                      <a:pt x="66" y="77"/>
                    </a:cubicBezTo>
                    <a:cubicBezTo>
                      <a:pt x="68" y="77"/>
                      <a:pt x="69" y="77"/>
                      <a:pt x="70" y="77"/>
                    </a:cubicBezTo>
                    <a:cubicBezTo>
                      <a:pt x="78" y="77"/>
                      <a:pt x="73" y="82"/>
                      <a:pt x="73" y="86"/>
                    </a:cubicBezTo>
                    <a:lnTo>
                      <a:pt x="75" y="91"/>
                    </a:lnTo>
                    <a:lnTo>
                      <a:pt x="96" y="51"/>
                    </a:lnTo>
                    <a:lnTo>
                      <a:pt x="96" y="51"/>
                    </a:lnTo>
                    <a:cubicBezTo>
                      <a:pt x="84" y="54"/>
                      <a:pt x="77" y="61"/>
                      <a:pt x="66" y="75"/>
                    </a:cubicBezTo>
                    <a:cubicBezTo>
                      <a:pt x="47" y="47"/>
                      <a:pt x="52"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27" name="Google Shape;11927;p51"/>
              <p:cNvSpPr/>
              <p:nvPr/>
            </p:nvSpPr>
            <p:spPr>
              <a:xfrm>
                <a:off x="595825" y="1527900"/>
                <a:ext cx="200" cy="225"/>
              </a:xfrm>
              <a:custGeom>
                <a:avLst/>
                <a:gdLst/>
                <a:ahLst/>
                <a:cxnLst/>
                <a:rect l="l" t="t" r="r" b="b"/>
                <a:pathLst>
                  <a:path w="8" h="9" extrusionOk="0">
                    <a:moveTo>
                      <a:pt x="2" y="1"/>
                    </a:moveTo>
                    <a:cubicBezTo>
                      <a:pt x="2" y="1"/>
                      <a:pt x="1" y="1"/>
                      <a:pt x="0" y="1"/>
                    </a:cubicBezTo>
                    <a:cubicBezTo>
                      <a:pt x="2" y="3"/>
                      <a:pt x="5" y="6"/>
                      <a:pt x="7" y="8"/>
                    </a:cubicBezTo>
                    <a:cubicBezTo>
                      <a:pt x="7" y="4"/>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28" name="Google Shape;11928;p51"/>
              <p:cNvSpPr/>
              <p:nvPr/>
            </p:nvSpPr>
            <p:spPr>
              <a:xfrm>
                <a:off x="595925" y="1528100"/>
                <a:ext cx="2225" cy="1525"/>
              </a:xfrm>
              <a:custGeom>
                <a:avLst/>
                <a:gdLst/>
                <a:ahLst/>
                <a:cxnLst/>
                <a:rect l="l" t="t" r="r" b="b"/>
                <a:pathLst>
                  <a:path w="89" h="61" extrusionOk="0">
                    <a:moveTo>
                      <a:pt x="3" y="0"/>
                    </a:moveTo>
                    <a:cubicBezTo>
                      <a:pt x="3" y="9"/>
                      <a:pt x="1" y="30"/>
                      <a:pt x="26" y="35"/>
                    </a:cubicBezTo>
                    <a:lnTo>
                      <a:pt x="26" y="30"/>
                    </a:lnTo>
                    <a:cubicBezTo>
                      <a:pt x="49" y="35"/>
                      <a:pt x="70" y="44"/>
                      <a:pt x="89" y="60"/>
                    </a:cubicBezTo>
                    <a:cubicBezTo>
                      <a:pt x="68" y="40"/>
                      <a:pt x="47" y="21"/>
                      <a:pt x="24" y="2"/>
                    </a:cubicBezTo>
                    <a:lnTo>
                      <a:pt x="24" y="2"/>
                    </a:lnTo>
                    <a:cubicBezTo>
                      <a:pt x="24" y="9"/>
                      <a:pt x="29" y="21"/>
                      <a:pt x="19" y="23"/>
                    </a:cubicBezTo>
                    <a:cubicBezTo>
                      <a:pt x="8" y="19"/>
                      <a:pt x="10" y="9"/>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29" name="Google Shape;11929;p51"/>
              <p:cNvSpPr/>
              <p:nvPr/>
            </p:nvSpPr>
            <p:spPr>
              <a:xfrm>
                <a:off x="598775" y="1527100"/>
                <a:ext cx="1000" cy="1200"/>
              </a:xfrm>
              <a:custGeom>
                <a:avLst/>
                <a:gdLst/>
                <a:ahLst/>
                <a:cxnLst/>
                <a:rect l="l" t="t" r="r" b="b"/>
                <a:pathLst>
                  <a:path w="40" h="48" extrusionOk="0">
                    <a:moveTo>
                      <a:pt x="7" y="1"/>
                    </a:moveTo>
                    <a:lnTo>
                      <a:pt x="21" y="15"/>
                    </a:lnTo>
                    <a:cubicBezTo>
                      <a:pt x="0" y="22"/>
                      <a:pt x="19" y="33"/>
                      <a:pt x="26" y="47"/>
                    </a:cubicBezTo>
                    <a:lnTo>
                      <a:pt x="40" y="15"/>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30" name="Google Shape;11930;p51"/>
              <p:cNvSpPr/>
              <p:nvPr/>
            </p:nvSpPr>
            <p:spPr>
              <a:xfrm>
                <a:off x="604850" y="1526925"/>
                <a:ext cx="600" cy="1300"/>
              </a:xfrm>
              <a:custGeom>
                <a:avLst/>
                <a:gdLst/>
                <a:ahLst/>
                <a:cxnLst/>
                <a:rect l="l" t="t" r="r" b="b"/>
                <a:pathLst>
                  <a:path w="24" h="52" extrusionOk="0">
                    <a:moveTo>
                      <a:pt x="1" y="1"/>
                    </a:moveTo>
                    <a:lnTo>
                      <a:pt x="1" y="22"/>
                    </a:lnTo>
                    <a:lnTo>
                      <a:pt x="24" y="5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31" name="Google Shape;11931;p51"/>
              <p:cNvSpPr/>
              <p:nvPr/>
            </p:nvSpPr>
            <p:spPr>
              <a:xfrm>
                <a:off x="605600" y="1526650"/>
                <a:ext cx="625" cy="600"/>
              </a:xfrm>
              <a:custGeom>
                <a:avLst/>
                <a:gdLst/>
                <a:ahLst/>
                <a:cxnLst/>
                <a:rect l="l" t="t" r="r" b="b"/>
                <a:pathLst>
                  <a:path w="25" h="24" extrusionOk="0">
                    <a:moveTo>
                      <a:pt x="1" y="0"/>
                    </a:moveTo>
                    <a:lnTo>
                      <a:pt x="24" y="23"/>
                    </a:lnTo>
                    <a:lnTo>
                      <a:pt x="24" y="23"/>
                    </a:lnTo>
                    <a:lnTo>
                      <a:pt x="17"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32" name="Google Shape;11932;p51"/>
              <p:cNvSpPr/>
              <p:nvPr/>
            </p:nvSpPr>
            <p:spPr>
              <a:xfrm>
                <a:off x="649550" y="1495875"/>
                <a:ext cx="300" cy="375"/>
              </a:xfrm>
              <a:custGeom>
                <a:avLst/>
                <a:gdLst/>
                <a:ahLst/>
                <a:cxnLst/>
                <a:rect l="l" t="t" r="r" b="b"/>
                <a:pathLst>
                  <a:path w="12" h="15" extrusionOk="0">
                    <a:moveTo>
                      <a:pt x="7" y="0"/>
                    </a:moveTo>
                    <a:lnTo>
                      <a:pt x="0" y="14"/>
                    </a:lnTo>
                    <a:cubicBezTo>
                      <a:pt x="7" y="7"/>
                      <a:pt x="12"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33" name="Google Shape;11933;p51"/>
              <p:cNvSpPr/>
              <p:nvPr/>
            </p:nvSpPr>
            <p:spPr>
              <a:xfrm>
                <a:off x="621675" y="1508975"/>
                <a:ext cx="1275" cy="925"/>
              </a:xfrm>
              <a:custGeom>
                <a:avLst/>
                <a:gdLst/>
                <a:ahLst/>
                <a:cxnLst/>
                <a:rect l="l" t="t" r="r" b="b"/>
                <a:pathLst>
                  <a:path w="51" h="37" extrusionOk="0">
                    <a:moveTo>
                      <a:pt x="19" y="0"/>
                    </a:moveTo>
                    <a:cubicBezTo>
                      <a:pt x="17" y="6"/>
                      <a:pt x="12" y="8"/>
                      <a:pt x="7" y="8"/>
                    </a:cubicBezTo>
                    <a:cubicBezTo>
                      <a:pt x="5" y="8"/>
                      <a:pt x="2" y="8"/>
                      <a:pt x="0" y="7"/>
                    </a:cubicBezTo>
                    <a:lnTo>
                      <a:pt x="0" y="7"/>
                    </a:lnTo>
                    <a:cubicBezTo>
                      <a:pt x="20" y="19"/>
                      <a:pt x="44" y="37"/>
                      <a:pt x="48" y="37"/>
                    </a:cubicBezTo>
                    <a:cubicBezTo>
                      <a:pt x="50" y="37"/>
                      <a:pt x="49" y="34"/>
                      <a:pt x="42" y="26"/>
                    </a:cubicBez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34" name="Google Shape;11934;p51"/>
              <p:cNvSpPr/>
              <p:nvPr/>
            </p:nvSpPr>
            <p:spPr>
              <a:xfrm>
                <a:off x="634000" y="1498425"/>
                <a:ext cx="275" cy="875"/>
              </a:xfrm>
              <a:custGeom>
                <a:avLst/>
                <a:gdLst/>
                <a:ahLst/>
                <a:cxnLst/>
                <a:rect l="l" t="t" r="r" b="b"/>
                <a:pathLst>
                  <a:path w="11" h="35" extrusionOk="0">
                    <a:moveTo>
                      <a:pt x="5" y="0"/>
                    </a:moveTo>
                    <a:cubicBezTo>
                      <a:pt x="3" y="14"/>
                      <a:pt x="3" y="26"/>
                      <a:pt x="1" y="35"/>
                    </a:cubicBezTo>
                    <a:lnTo>
                      <a:pt x="10"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35" name="Google Shape;11935;p51"/>
              <p:cNvSpPr/>
              <p:nvPr/>
            </p:nvSpPr>
            <p:spPr>
              <a:xfrm>
                <a:off x="661125" y="1500275"/>
                <a:ext cx="850" cy="600"/>
              </a:xfrm>
              <a:custGeom>
                <a:avLst/>
                <a:gdLst/>
                <a:ahLst/>
                <a:cxnLst/>
                <a:rect l="l" t="t" r="r" b="b"/>
                <a:pathLst>
                  <a:path w="34" h="24" extrusionOk="0">
                    <a:moveTo>
                      <a:pt x="25" y="0"/>
                    </a:moveTo>
                    <a:cubicBezTo>
                      <a:pt x="15" y="0"/>
                      <a:pt x="10" y="14"/>
                      <a:pt x="1" y="24"/>
                    </a:cubicBezTo>
                    <a:lnTo>
                      <a:pt x="33" y="3"/>
                    </a:lnTo>
                    <a:cubicBezTo>
                      <a:pt x="30"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36" name="Google Shape;11936;p51"/>
              <p:cNvSpPr/>
              <p:nvPr/>
            </p:nvSpPr>
            <p:spPr>
              <a:xfrm>
                <a:off x="612400" y="1517600"/>
                <a:ext cx="1350" cy="375"/>
              </a:xfrm>
              <a:custGeom>
                <a:avLst/>
                <a:gdLst/>
                <a:ahLst/>
                <a:cxnLst/>
                <a:rect l="l" t="t" r="r" b="b"/>
                <a:pathLst>
                  <a:path w="54" h="15" extrusionOk="0">
                    <a:moveTo>
                      <a:pt x="53" y="1"/>
                    </a:moveTo>
                    <a:lnTo>
                      <a:pt x="53" y="1"/>
                    </a:lnTo>
                    <a:cubicBezTo>
                      <a:pt x="48" y="1"/>
                      <a:pt x="42" y="1"/>
                      <a:pt x="37" y="1"/>
                    </a:cubicBezTo>
                    <a:cubicBezTo>
                      <a:pt x="33" y="1"/>
                      <a:pt x="30" y="1"/>
                      <a:pt x="26" y="1"/>
                    </a:cubicBezTo>
                    <a:cubicBezTo>
                      <a:pt x="10" y="1"/>
                      <a:pt x="1" y="2"/>
                      <a:pt x="16" y="14"/>
                    </a:cubicBezTo>
                    <a:cubicBezTo>
                      <a:pt x="30" y="14"/>
                      <a:pt x="42" y="10"/>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37" name="Google Shape;11937;p51"/>
              <p:cNvSpPr/>
              <p:nvPr/>
            </p:nvSpPr>
            <p:spPr>
              <a:xfrm>
                <a:off x="647050" y="1504325"/>
                <a:ext cx="425" cy="500"/>
              </a:xfrm>
              <a:custGeom>
                <a:avLst/>
                <a:gdLst/>
                <a:ahLst/>
                <a:cxnLst/>
                <a:rect l="l" t="t" r="r" b="b"/>
                <a:pathLst>
                  <a:path w="17" h="20" extrusionOk="0">
                    <a:moveTo>
                      <a:pt x="17" y="1"/>
                    </a:moveTo>
                    <a:cubicBezTo>
                      <a:pt x="10" y="5"/>
                      <a:pt x="3" y="10"/>
                      <a:pt x="0" y="19"/>
                    </a:cubicBezTo>
                    <a:cubicBezTo>
                      <a:pt x="7" y="15"/>
                      <a:pt x="12"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38" name="Google Shape;11938;p51"/>
              <p:cNvSpPr/>
              <p:nvPr/>
            </p:nvSpPr>
            <p:spPr>
              <a:xfrm>
                <a:off x="613725" y="1517025"/>
                <a:ext cx="825" cy="600"/>
              </a:xfrm>
              <a:custGeom>
                <a:avLst/>
                <a:gdLst/>
                <a:ahLst/>
                <a:cxnLst/>
                <a:rect l="l" t="t" r="r" b="b"/>
                <a:pathLst>
                  <a:path w="33" h="24" extrusionOk="0">
                    <a:moveTo>
                      <a:pt x="5" y="0"/>
                    </a:moveTo>
                    <a:cubicBezTo>
                      <a:pt x="7" y="10"/>
                      <a:pt x="5" y="17"/>
                      <a:pt x="0" y="24"/>
                    </a:cubicBezTo>
                    <a:cubicBezTo>
                      <a:pt x="19" y="24"/>
                      <a:pt x="33"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39" name="Google Shape;11939;p51"/>
              <p:cNvSpPr/>
              <p:nvPr/>
            </p:nvSpPr>
            <p:spPr>
              <a:xfrm>
                <a:off x="682525" y="1524725"/>
                <a:ext cx="75" cy="150"/>
              </a:xfrm>
              <a:custGeom>
                <a:avLst/>
                <a:gdLst/>
                <a:ahLst/>
                <a:cxnLst/>
                <a:rect l="l" t="t" r="r" b="b"/>
                <a:pathLst>
                  <a:path w="3" h="6" extrusionOk="0">
                    <a:moveTo>
                      <a:pt x="0" y="1"/>
                    </a:moveTo>
                    <a:cubicBezTo>
                      <a:pt x="0" y="1"/>
                      <a:pt x="0" y="3"/>
                      <a:pt x="0" y="5"/>
                    </a:cubicBezTo>
                    <a:cubicBezTo>
                      <a:pt x="3" y="3"/>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40" name="Google Shape;11940;p51"/>
              <p:cNvSpPr/>
              <p:nvPr/>
            </p:nvSpPr>
            <p:spPr>
              <a:xfrm>
                <a:off x="685600" y="1536675"/>
                <a:ext cx="425" cy="125"/>
              </a:xfrm>
              <a:custGeom>
                <a:avLst/>
                <a:gdLst/>
                <a:ahLst/>
                <a:cxnLst/>
                <a:rect l="l" t="t" r="r" b="b"/>
                <a:pathLst>
                  <a:path w="17" h="5" extrusionOk="0">
                    <a:moveTo>
                      <a:pt x="0" y="0"/>
                    </a:moveTo>
                    <a:cubicBezTo>
                      <a:pt x="0" y="3"/>
                      <a:pt x="5" y="5"/>
                      <a:pt x="16" y="5"/>
                    </a:cubicBezTo>
                    <a:cubicBezTo>
                      <a:pt x="9" y="5"/>
                      <a:pt x="5"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41" name="Google Shape;11941;p51"/>
              <p:cNvSpPr/>
              <p:nvPr/>
            </p:nvSpPr>
            <p:spPr>
              <a:xfrm>
                <a:off x="609100" y="1523750"/>
                <a:ext cx="100" cy="100"/>
              </a:xfrm>
              <a:custGeom>
                <a:avLst/>
                <a:gdLst/>
                <a:ahLst/>
                <a:cxnLst/>
                <a:rect l="l" t="t" r="r" b="b"/>
                <a:pathLst>
                  <a:path w="4" h="4" extrusionOk="0">
                    <a:moveTo>
                      <a:pt x="2" y="0"/>
                    </a:moveTo>
                    <a:lnTo>
                      <a:pt x="2" y="0"/>
                    </a:lnTo>
                    <a:cubicBezTo>
                      <a:pt x="1" y="3"/>
                      <a:pt x="0" y="4"/>
                      <a:pt x="1" y="4"/>
                    </a:cubicBezTo>
                    <a:cubicBezTo>
                      <a:pt x="2" y="4"/>
                      <a:pt x="4" y="2"/>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42" name="Google Shape;11942;p51"/>
              <p:cNvSpPr/>
              <p:nvPr/>
            </p:nvSpPr>
            <p:spPr>
              <a:xfrm>
                <a:off x="605425" y="1521950"/>
                <a:ext cx="275" cy="375"/>
              </a:xfrm>
              <a:custGeom>
                <a:avLst/>
                <a:gdLst/>
                <a:ahLst/>
                <a:cxnLst/>
                <a:rect l="l" t="t" r="r" b="b"/>
                <a:pathLst>
                  <a:path w="11" h="15" extrusionOk="0">
                    <a:moveTo>
                      <a:pt x="1" y="0"/>
                    </a:moveTo>
                    <a:cubicBezTo>
                      <a:pt x="3" y="3"/>
                      <a:pt x="8" y="7"/>
                      <a:pt x="10" y="14"/>
                    </a:cubicBezTo>
                    <a:cubicBezTo>
                      <a:pt x="8" y="7"/>
                      <a:pt x="3"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43" name="Google Shape;11943;p51"/>
              <p:cNvSpPr/>
              <p:nvPr/>
            </p:nvSpPr>
            <p:spPr>
              <a:xfrm>
                <a:off x="610475" y="1512350"/>
                <a:ext cx="150" cy="50"/>
              </a:xfrm>
              <a:custGeom>
                <a:avLst/>
                <a:gdLst/>
                <a:ahLst/>
                <a:cxnLst/>
                <a:rect l="l" t="t" r="r" b="b"/>
                <a:pathLst>
                  <a:path w="6" h="2" extrusionOk="0">
                    <a:moveTo>
                      <a:pt x="1" y="0"/>
                    </a:moveTo>
                    <a:cubicBezTo>
                      <a:pt x="1" y="0"/>
                      <a:pt x="2" y="1"/>
                      <a:pt x="5" y="2"/>
                    </a:cubicBezTo>
                    <a:cubicBezTo>
                      <a:pt x="3" y="1"/>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44" name="Google Shape;11944;p51"/>
              <p:cNvSpPr/>
              <p:nvPr/>
            </p:nvSpPr>
            <p:spPr>
              <a:xfrm>
                <a:off x="608750" y="1523975"/>
                <a:ext cx="200" cy="200"/>
              </a:xfrm>
              <a:custGeom>
                <a:avLst/>
                <a:gdLst/>
                <a:ahLst/>
                <a:cxnLst/>
                <a:rect l="l" t="t" r="r" b="b"/>
                <a:pathLst>
                  <a:path w="8" h="8" extrusionOk="0">
                    <a:moveTo>
                      <a:pt x="7" y="1"/>
                    </a:moveTo>
                    <a:lnTo>
                      <a:pt x="0" y="5"/>
                    </a:lnTo>
                    <a:cubicBezTo>
                      <a:pt x="1" y="6"/>
                      <a:pt x="3" y="7"/>
                      <a:pt x="4" y="7"/>
                    </a:cubicBezTo>
                    <a:cubicBezTo>
                      <a:pt x="6" y="7"/>
                      <a:pt x="7" y="6"/>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45" name="Google Shape;11945;p51"/>
              <p:cNvSpPr/>
              <p:nvPr/>
            </p:nvSpPr>
            <p:spPr>
              <a:xfrm>
                <a:off x="608975" y="1523450"/>
                <a:ext cx="375" cy="325"/>
              </a:xfrm>
              <a:custGeom>
                <a:avLst/>
                <a:gdLst/>
                <a:ahLst/>
                <a:cxnLst/>
                <a:rect l="l" t="t" r="r" b="b"/>
                <a:pathLst>
                  <a:path w="15" h="13" extrusionOk="0">
                    <a:moveTo>
                      <a:pt x="14" y="1"/>
                    </a:moveTo>
                    <a:cubicBezTo>
                      <a:pt x="10" y="5"/>
                      <a:pt x="5" y="8"/>
                      <a:pt x="0" y="10"/>
                    </a:cubicBezTo>
                    <a:cubicBezTo>
                      <a:pt x="5" y="10"/>
                      <a:pt x="5" y="10"/>
                      <a:pt x="7" y="12"/>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46" name="Google Shape;11946;p51"/>
              <p:cNvSpPr/>
              <p:nvPr/>
            </p:nvSpPr>
            <p:spPr>
              <a:xfrm>
                <a:off x="669875" y="1514875"/>
                <a:ext cx="500" cy="150"/>
              </a:xfrm>
              <a:custGeom>
                <a:avLst/>
                <a:gdLst/>
                <a:ahLst/>
                <a:cxnLst/>
                <a:rect l="l" t="t" r="r" b="b"/>
                <a:pathLst>
                  <a:path w="20" h="6" extrusionOk="0">
                    <a:moveTo>
                      <a:pt x="3" y="1"/>
                    </a:moveTo>
                    <a:cubicBezTo>
                      <a:pt x="3" y="3"/>
                      <a:pt x="3" y="3"/>
                      <a:pt x="1" y="5"/>
                    </a:cubicBezTo>
                    <a:cubicBezTo>
                      <a:pt x="19" y="3"/>
                      <a:pt x="15"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47" name="Google Shape;11947;p51"/>
              <p:cNvSpPr/>
              <p:nvPr/>
            </p:nvSpPr>
            <p:spPr>
              <a:xfrm>
                <a:off x="621250" y="1498775"/>
                <a:ext cx="100" cy="75"/>
              </a:xfrm>
              <a:custGeom>
                <a:avLst/>
                <a:gdLst/>
                <a:ahLst/>
                <a:cxnLst/>
                <a:rect l="l" t="t" r="r" b="b"/>
                <a:pathLst>
                  <a:path w="4" h="3" extrusionOk="0">
                    <a:moveTo>
                      <a:pt x="1" y="0"/>
                    </a:moveTo>
                    <a:lnTo>
                      <a:pt x="1" y="2"/>
                    </a:lnTo>
                    <a:lnTo>
                      <a:pt x="3"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48" name="Google Shape;11948;p51"/>
              <p:cNvSpPr/>
              <p:nvPr/>
            </p:nvSpPr>
            <p:spPr>
              <a:xfrm>
                <a:off x="621250" y="1497850"/>
                <a:ext cx="1550" cy="3075"/>
              </a:xfrm>
              <a:custGeom>
                <a:avLst/>
                <a:gdLst/>
                <a:ahLst/>
                <a:cxnLst/>
                <a:rect l="l" t="t" r="r" b="b"/>
                <a:pathLst>
                  <a:path w="62" h="123" extrusionOk="0">
                    <a:moveTo>
                      <a:pt x="19" y="0"/>
                    </a:moveTo>
                    <a:cubicBezTo>
                      <a:pt x="25" y="34"/>
                      <a:pt x="20" y="40"/>
                      <a:pt x="11" y="40"/>
                    </a:cubicBezTo>
                    <a:cubicBezTo>
                      <a:pt x="8" y="40"/>
                      <a:pt x="4" y="40"/>
                      <a:pt x="1" y="39"/>
                    </a:cubicBezTo>
                    <a:lnTo>
                      <a:pt x="1" y="39"/>
                    </a:lnTo>
                    <a:lnTo>
                      <a:pt x="61" y="123"/>
                    </a:ln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49" name="Google Shape;11949;p51"/>
              <p:cNvSpPr/>
              <p:nvPr/>
            </p:nvSpPr>
            <p:spPr>
              <a:xfrm>
                <a:off x="609325" y="1521375"/>
                <a:ext cx="475" cy="550"/>
              </a:xfrm>
              <a:custGeom>
                <a:avLst/>
                <a:gdLst/>
                <a:ahLst/>
                <a:cxnLst/>
                <a:rect l="l" t="t" r="r" b="b"/>
                <a:pathLst>
                  <a:path w="19" h="22" extrusionOk="0">
                    <a:moveTo>
                      <a:pt x="7" y="1"/>
                    </a:moveTo>
                    <a:cubicBezTo>
                      <a:pt x="3" y="1"/>
                      <a:pt x="0" y="3"/>
                      <a:pt x="0" y="9"/>
                    </a:cubicBezTo>
                    <a:cubicBezTo>
                      <a:pt x="3" y="16"/>
                      <a:pt x="7" y="19"/>
                      <a:pt x="12" y="21"/>
                    </a:cubicBezTo>
                    <a:cubicBezTo>
                      <a:pt x="7" y="14"/>
                      <a:pt x="10" y="7"/>
                      <a:pt x="19" y="3"/>
                    </a:cubicBezTo>
                    <a:cubicBezTo>
                      <a:pt x="14" y="2"/>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50" name="Google Shape;11950;p51"/>
              <p:cNvSpPr/>
              <p:nvPr/>
            </p:nvSpPr>
            <p:spPr>
              <a:xfrm>
                <a:off x="604075" y="1492275"/>
                <a:ext cx="85875" cy="45000"/>
              </a:xfrm>
              <a:custGeom>
                <a:avLst/>
                <a:gdLst/>
                <a:ahLst/>
                <a:cxnLst/>
                <a:rect l="l" t="t" r="r" b="b"/>
                <a:pathLst>
                  <a:path w="3435" h="1800" extrusionOk="0">
                    <a:moveTo>
                      <a:pt x="1731" y="113"/>
                    </a:moveTo>
                    <a:cubicBezTo>
                      <a:pt x="1733" y="115"/>
                      <a:pt x="1734" y="116"/>
                      <a:pt x="1735" y="117"/>
                    </a:cubicBezTo>
                    <a:lnTo>
                      <a:pt x="1735" y="117"/>
                    </a:lnTo>
                    <a:cubicBezTo>
                      <a:pt x="1734" y="115"/>
                      <a:pt x="1733" y="113"/>
                      <a:pt x="1731" y="113"/>
                    </a:cubicBezTo>
                    <a:close/>
                    <a:moveTo>
                      <a:pt x="1710" y="0"/>
                    </a:moveTo>
                    <a:cubicBezTo>
                      <a:pt x="1712" y="21"/>
                      <a:pt x="1737" y="93"/>
                      <a:pt x="1715" y="121"/>
                    </a:cubicBezTo>
                    <a:lnTo>
                      <a:pt x="1715" y="121"/>
                    </a:lnTo>
                    <a:cubicBezTo>
                      <a:pt x="1720" y="117"/>
                      <a:pt x="1726" y="113"/>
                      <a:pt x="1730" y="113"/>
                    </a:cubicBezTo>
                    <a:cubicBezTo>
                      <a:pt x="1730" y="113"/>
                      <a:pt x="1731" y="113"/>
                      <a:pt x="1731" y="113"/>
                    </a:cubicBezTo>
                    <a:lnTo>
                      <a:pt x="1731" y="113"/>
                    </a:lnTo>
                    <a:cubicBezTo>
                      <a:pt x="1729" y="110"/>
                      <a:pt x="1727" y="105"/>
                      <a:pt x="1724" y="100"/>
                    </a:cubicBezTo>
                    <a:lnTo>
                      <a:pt x="1754" y="93"/>
                    </a:lnTo>
                    <a:cubicBezTo>
                      <a:pt x="1757" y="28"/>
                      <a:pt x="1729" y="45"/>
                      <a:pt x="1710" y="0"/>
                    </a:cubicBezTo>
                    <a:close/>
                    <a:moveTo>
                      <a:pt x="1715" y="121"/>
                    </a:moveTo>
                    <a:cubicBezTo>
                      <a:pt x="1711" y="123"/>
                      <a:pt x="1708" y="126"/>
                      <a:pt x="1706" y="128"/>
                    </a:cubicBezTo>
                    <a:cubicBezTo>
                      <a:pt x="1709" y="126"/>
                      <a:pt x="1712" y="124"/>
                      <a:pt x="1715" y="121"/>
                    </a:cubicBezTo>
                    <a:close/>
                    <a:moveTo>
                      <a:pt x="1152" y="184"/>
                    </a:moveTo>
                    <a:cubicBezTo>
                      <a:pt x="1156" y="184"/>
                      <a:pt x="1162" y="188"/>
                      <a:pt x="1169" y="196"/>
                    </a:cubicBezTo>
                    <a:lnTo>
                      <a:pt x="1169" y="196"/>
                    </a:lnTo>
                    <a:cubicBezTo>
                      <a:pt x="1166" y="197"/>
                      <a:pt x="1164" y="198"/>
                      <a:pt x="1161" y="198"/>
                    </a:cubicBezTo>
                    <a:cubicBezTo>
                      <a:pt x="1157" y="198"/>
                      <a:pt x="1152" y="196"/>
                      <a:pt x="1147" y="191"/>
                    </a:cubicBezTo>
                    <a:cubicBezTo>
                      <a:pt x="1148" y="186"/>
                      <a:pt x="1150" y="184"/>
                      <a:pt x="1152" y="184"/>
                    </a:cubicBezTo>
                    <a:close/>
                    <a:moveTo>
                      <a:pt x="915" y="221"/>
                    </a:moveTo>
                    <a:cubicBezTo>
                      <a:pt x="913" y="225"/>
                      <a:pt x="911" y="229"/>
                      <a:pt x="908" y="232"/>
                    </a:cubicBezTo>
                    <a:lnTo>
                      <a:pt x="908" y="232"/>
                    </a:lnTo>
                    <a:cubicBezTo>
                      <a:pt x="914" y="230"/>
                      <a:pt x="917" y="231"/>
                      <a:pt x="915" y="221"/>
                    </a:cubicBezTo>
                    <a:close/>
                    <a:moveTo>
                      <a:pt x="908" y="232"/>
                    </a:moveTo>
                    <a:cubicBezTo>
                      <a:pt x="907" y="232"/>
                      <a:pt x="906" y="232"/>
                      <a:pt x="906" y="232"/>
                    </a:cubicBezTo>
                    <a:cubicBezTo>
                      <a:pt x="906" y="232"/>
                      <a:pt x="906" y="233"/>
                      <a:pt x="906" y="233"/>
                    </a:cubicBezTo>
                    <a:lnTo>
                      <a:pt x="906" y="233"/>
                    </a:lnTo>
                    <a:cubicBezTo>
                      <a:pt x="907" y="232"/>
                      <a:pt x="907" y="232"/>
                      <a:pt x="908" y="232"/>
                    </a:cubicBezTo>
                    <a:close/>
                    <a:moveTo>
                      <a:pt x="611" y="304"/>
                    </a:moveTo>
                    <a:cubicBezTo>
                      <a:pt x="613" y="305"/>
                      <a:pt x="614" y="306"/>
                      <a:pt x="615" y="306"/>
                    </a:cubicBezTo>
                    <a:lnTo>
                      <a:pt x="615" y="306"/>
                    </a:lnTo>
                    <a:cubicBezTo>
                      <a:pt x="614" y="305"/>
                      <a:pt x="612" y="304"/>
                      <a:pt x="611" y="304"/>
                    </a:cubicBezTo>
                    <a:close/>
                    <a:moveTo>
                      <a:pt x="2419" y="432"/>
                    </a:moveTo>
                    <a:lnTo>
                      <a:pt x="2420" y="432"/>
                    </a:lnTo>
                    <a:cubicBezTo>
                      <a:pt x="2419" y="432"/>
                      <a:pt x="2419" y="432"/>
                      <a:pt x="2419" y="432"/>
                    </a:cubicBezTo>
                    <a:close/>
                    <a:moveTo>
                      <a:pt x="741" y="513"/>
                    </a:moveTo>
                    <a:lnTo>
                      <a:pt x="741" y="513"/>
                    </a:lnTo>
                    <a:cubicBezTo>
                      <a:pt x="745" y="519"/>
                      <a:pt x="749" y="521"/>
                      <a:pt x="747" y="525"/>
                    </a:cubicBezTo>
                    <a:lnTo>
                      <a:pt x="747" y="525"/>
                    </a:lnTo>
                    <a:cubicBezTo>
                      <a:pt x="746" y="521"/>
                      <a:pt x="744" y="517"/>
                      <a:pt x="741" y="513"/>
                    </a:cubicBezTo>
                    <a:close/>
                    <a:moveTo>
                      <a:pt x="2621" y="663"/>
                    </a:moveTo>
                    <a:lnTo>
                      <a:pt x="2621" y="663"/>
                    </a:lnTo>
                    <a:cubicBezTo>
                      <a:pt x="2622" y="664"/>
                      <a:pt x="2623" y="665"/>
                      <a:pt x="2624" y="666"/>
                    </a:cubicBezTo>
                    <a:lnTo>
                      <a:pt x="2624" y="666"/>
                    </a:lnTo>
                    <a:cubicBezTo>
                      <a:pt x="2623" y="665"/>
                      <a:pt x="2622" y="664"/>
                      <a:pt x="2621" y="663"/>
                    </a:cubicBezTo>
                    <a:close/>
                    <a:moveTo>
                      <a:pt x="679" y="666"/>
                    </a:moveTo>
                    <a:cubicBezTo>
                      <a:pt x="686" y="668"/>
                      <a:pt x="692" y="673"/>
                      <a:pt x="699" y="675"/>
                    </a:cubicBezTo>
                    <a:cubicBezTo>
                      <a:pt x="692" y="670"/>
                      <a:pt x="688" y="666"/>
                      <a:pt x="679" y="666"/>
                    </a:cubicBezTo>
                    <a:close/>
                    <a:moveTo>
                      <a:pt x="2457" y="1106"/>
                    </a:moveTo>
                    <a:lnTo>
                      <a:pt x="2457" y="1106"/>
                    </a:lnTo>
                    <a:cubicBezTo>
                      <a:pt x="2475" y="1111"/>
                      <a:pt x="2464" y="1113"/>
                      <a:pt x="2452" y="1116"/>
                    </a:cubicBezTo>
                    <a:lnTo>
                      <a:pt x="2457" y="1106"/>
                    </a:lnTo>
                    <a:close/>
                    <a:moveTo>
                      <a:pt x="248" y="1159"/>
                    </a:moveTo>
                    <a:lnTo>
                      <a:pt x="248" y="1159"/>
                    </a:lnTo>
                    <a:cubicBezTo>
                      <a:pt x="247" y="1159"/>
                      <a:pt x="246" y="1159"/>
                      <a:pt x="245" y="1160"/>
                    </a:cubicBezTo>
                    <a:lnTo>
                      <a:pt x="243" y="1160"/>
                    </a:lnTo>
                    <a:cubicBezTo>
                      <a:pt x="245" y="1159"/>
                      <a:pt x="246" y="1159"/>
                      <a:pt x="248" y="1159"/>
                    </a:cubicBezTo>
                    <a:close/>
                    <a:moveTo>
                      <a:pt x="2879" y="1171"/>
                    </a:moveTo>
                    <a:cubicBezTo>
                      <a:pt x="2879" y="1171"/>
                      <a:pt x="2879" y="1172"/>
                      <a:pt x="2880" y="1172"/>
                    </a:cubicBezTo>
                    <a:lnTo>
                      <a:pt x="2880" y="1172"/>
                    </a:lnTo>
                    <a:cubicBezTo>
                      <a:pt x="2881" y="1172"/>
                      <a:pt x="2882" y="1171"/>
                      <a:pt x="2883" y="1171"/>
                    </a:cubicBezTo>
                    <a:close/>
                    <a:moveTo>
                      <a:pt x="217" y="1165"/>
                    </a:moveTo>
                    <a:cubicBezTo>
                      <a:pt x="220" y="1165"/>
                      <a:pt x="224" y="1166"/>
                      <a:pt x="229" y="1167"/>
                    </a:cubicBezTo>
                    <a:lnTo>
                      <a:pt x="227" y="1167"/>
                    </a:lnTo>
                    <a:cubicBezTo>
                      <a:pt x="220" y="1171"/>
                      <a:pt x="217" y="1178"/>
                      <a:pt x="222" y="1185"/>
                    </a:cubicBezTo>
                    <a:cubicBezTo>
                      <a:pt x="217" y="1183"/>
                      <a:pt x="213" y="1180"/>
                      <a:pt x="210" y="1173"/>
                    </a:cubicBezTo>
                    <a:cubicBezTo>
                      <a:pt x="210" y="1167"/>
                      <a:pt x="213" y="1165"/>
                      <a:pt x="217" y="1165"/>
                    </a:cubicBezTo>
                    <a:close/>
                    <a:moveTo>
                      <a:pt x="3094" y="1269"/>
                    </a:moveTo>
                    <a:cubicBezTo>
                      <a:pt x="3094" y="1269"/>
                      <a:pt x="3094" y="1269"/>
                      <a:pt x="3095" y="1270"/>
                    </a:cubicBezTo>
                    <a:lnTo>
                      <a:pt x="3095" y="1270"/>
                    </a:lnTo>
                    <a:lnTo>
                      <a:pt x="3094" y="1269"/>
                    </a:lnTo>
                    <a:close/>
                    <a:moveTo>
                      <a:pt x="2678" y="1403"/>
                    </a:moveTo>
                    <a:lnTo>
                      <a:pt x="2678" y="1403"/>
                    </a:lnTo>
                    <a:cubicBezTo>
                      <a:pt x="2677" y="1404"/>
                      <a:pt x="2676" y="1406"/>
                      <a:pt x="2675" y="1408"/>
                    </a:cubicBezTo>
                    <a:cubicBezTo>
                      <a:pt x="2676" y="1406"/>
                      <a:pt x="2677" y="1404"/>
                      <a:pt x="2678" y="1403"/>
                    </a:cubicBezTo>
                    <a:close/>
                    <a:moveTo>
                      <a:pt x="1579" y="17"/>
                    </a:moveTo>
                    <a:cubicBezTo>
                      <a:pt x="1559" y="17"/>
                      <a:pt x="1599" y="84"/>
                      <a:pt x="1557" y="86"/>
                    </a:cubicBezTo>
                    <a:cubicBezTo>
                      <a:pt x="1547" y="79"/>
                      <a:pt x="1538" y="75"/>
                      <a:pt x="1528" y="75"/>
                    </a:cubicBezTo>
                    <a:cubicBezTo>
                      <a:pt x="1508" y="75"/>
                      <a:pt x="1488" y="89"/>
                      <a:pt x="1460" y="107"/>
                    </a:cubicBezTo>
                    <a:cubicBezTo>
                      <a:pt x="1439" y="89"/>
                      <a:pt x="1467" y="77"/>
                      <a:pt x="1460" y="61"/>
                    </a:cubicBezTo>
                    <a:lnTo>
                      <a:pt x="1460" y="61"/>
                    </a:lnTo>
                    <a:lnTo>
                      <a:pt x="1437" y="100"/>
                    </a:lnTo>
                    <a:cubicBezTo>
                      <a:pt x="1432" y="98"/>
                      <a:pt x="1434" y="86"/>
                      <a:pt x="1437" y="82"/>
                    </a:cubicBezTo>
                    <a:lnTo>
                      <a:pt x="1437" y="82"/>
                    </a:lnTo>
                    <a:cubicBezTo>
                      <a:pt x="1418" y="96"/>
                      <a:pt x="1432" y="130"/>
                      <a:pt x="1404" y="144"/>
                    </a:cubicBezTo>
                    <a:cubicBezTo>
                      <a:pt x="1403" y="154"/>
                      <a:pt x="1401" y="158"/>
                      <a:pt x="1397" y="158"/>
                    </a:cubicBezTo>
                    <a:cubicBezTo>
                      <a:pt x="1386" y="158"/>
                      <a:pt x="1363" y="108"/>
                      <a:pt x="1341" y="108"/>
                    </a:cubicBezTo>
                    <a:cubicBezTo>
                      <a:pt x="1334" y="108"/>
                      <a:pt x="1327" y="113"/>
                      <a:pt x="1321" y="126"/>
                    </a:cubicBezTo>
                    <a:cubicBezTo>
                      <a:pt x="1314" y="112"/>
                      <a:pt x="1323" y="93"/>
                      <a:pt x="1321" y="75"/>
                    </a:cubicBezTo>
                    <a:lnTo>
                      <a:pt x="1321" y="75"/>
                    </a:lnTo>
                    <a:cubicBezTo>
                      <a:pt x="1291" y="98"/>
                      <a:pt x="1270" y="130"/>
                      <a:pt x="1253" y="165"/>
                    </a:cubicBezTo>
                    <a:lnTo>
                      <a:pt x="1221" y="135"/>
                    </a:lnTo>
                    <a:lnTo>
                      <a:pt x="1221" y="135"/>
                    </a:lnTo>
                    <a:cubicBezTo>
                      <a:pt x="1247" y="170"/>
                      <a:pt x="1223" y="218"/>
                      <a:pt x="1207" y="258"/>
                    </a:cubicBezTo>
                    <a:cubicBezTo>
                      <a:pt x="1219" y="274"/>
                      <a:pt x="1226" y="290"/>
                      <a:pt x="1230" y="297"/>
                    </a:cubicBezTo>
                    <a:lnTo>
                      <a:pt x="1202" y="327"/>
                    </a:lnTo>
                    <a:cubicBezTo>
                      <a:pt x="1196" y="313"/>
                      <a:pt x="1196" y="297"/>
                      <a:pt x="1200" y="281"/>
                    </a:cubicBezTo>
                    <a:lnTo>
                      <a:pt x="1200" y="281"/>
                    </a:lnTo>
                    <a:lnTo>
                      <a:pt x="1196" y="295"/>
                    </a:lnTo>
                    <a:cubicBezTo>
                      <a:pt x="1182" y="272"/>
                      <a:pt x="1177" y="244"/>
                      <a:pt x="1186" y="218"/>
                    </a:cubicBezTo>
                    <a:lnTo>
                      <a:pt x="1186" y="218"/>
                    </a:lnTo>
                    <a:cubicBezTo>
                      <a:pt x="1191" y="228"/>
                      <a:pt x="1198" y="237"/>
                      <a:pt x="1202" y="246"/>
                    </a:cubicBezTo>
                    <a:cubicBezTo>
                      <a:pt x="1209" y="216"/>
                      <a:pt x="1209" y="184"/>
                      <a:pt x="1205" y="151"/>
                    </a:cubicBezTo>
                    <a:lnTo>
                      <a:pt x="1205" y="151"/>
                    </a:lnTo>
                    <a:cubicBezTo>
                      <a:pt x="1205" y="158"/>
                      <a:pt x="1200" y="163"/>
                      <a:pt x="1196" y="167"/>
                    </a:cubicBezTo>
                    <a:cubicBezTo>
                      <a:pt x="1196" y="160"/>
                      <a:pt x="1196" y="153"/>
                      <a:pt x="1196" y="147"/>
                    </a:cubicBezTo>
                    <a:cubicBezTo>
                      <a:pt x="1195" y="145"/>
                      <a:pt x="1195" y="144"/>
                      <a:pt x="1194" y="144"/>
                    </a:cubicBezTo>
                    <a:cubicBezTo>
                      <a:pt x="1192" y="144"/>
                      <a:pt x="1190" y="154"/>
                      <a:pt x="1186" y="165"/>
                    </a:cubicBezTo>
                    <a:lnTo>
                      <a:pt x="1168" y="109"/>
                    </a:lnTo>
                    <a:lnTo>
                      <a:pt x="1168" y="133"/>
                    </a:lnTo>
                    <a:lnTo>
                      <a:pt x="1110" y="107"/>
                    </a:lnTo>
                    <a:cubicBezTo>
                      <a:pt x="1084" y="170"/>
                      <a:pt x="1075" y="258"/>
                      <a:pt x="1031" y="293"/>
                    </a:cubicBezTo>
                    <a:cubicBezTo>
                      <a:pt x="1031" y="249"/>
                      <a:pt x="1015" y="228"/>
                      <a:pt x="1001" y="179"/>
                    </a:cubicBezTo>
                    <a:lnTo>
                      <a:pt x="1001" y="179"/>
                    </a:lnTo>
                    <a:cubicBezTo>
                      <a:pt x="1008" y="190"/>
                      <a:pt x="1013" y="194"/>
                      <a:pt x="1018" y="194"/>
                    </a:cubicBezTo>
                    <a:cubicBezTo>
                      <a:pt x="1035" y="194"/>
                      <a:pt x="1045" y="151"/>
                      <a:pt x="1068" y="151"/>
                    </a:cubicBezTo>
                    <a:cubicBezTo>
                      <a:pt x="1068" y="151"/>
                      <a:pt x="1069" y="151"/>
                      <a:pt x="1070" y="151"/>
                    </a:cubicBezTo>
                    <a:cubicBezTo>
                      <a:pt x="1054" y="149"/>
                      <a:pt x="1052" y="126"/>
                      <a:pt x="1054" y="116"/>
                    </a:cubicBezTo>
                    <a:lnTo>
                      <a:pt x="1054" y="116"/>
                    </a:lnTo>
                    <a:cubicBezTo>
                      <a:pt x="1054" y="116"/>
                      <a:pt x="1043" y="130"/>
                      <a:pt x="1033" y="144"/>
                    </a:cubicBezTo>
                    <a:lnTo>
                      <a:pt x="1012" y="174"/>
                    </a:lnTo>
                    <a:cubicBezTo>
                      <a:pt x="1003" y="135"/>
                      <a:pt x="994" y="149"/>
                      <a:pt x="975" y="135"/>
                    </a:cubicBezTo>
                    <a:lnTo>
                      <a:pt x="975" y="135"/>
                    </a:lnTo>
                    <a:cubicBezTo>
                      <a:pt x="1008" y="209"/>
                      <a:pt x="952" y="198"/>
                      <a:pt x="941" y="228"/>
                    </a:cubicBezTo>
                    <a:cubicBezTo>
                      <a:pt x="931" y="202"/>
                      <a:pt x="927" y="174"/>
                      <a:pt x="954" y="172"/>
                    </a:cubicBezTo>
                    <a:cubicBezTo>
                      <a:pt x="948" y="166"/>
                      <a:pt x="943" y="163"/>
                      <a:pt x="939" y="163"/>
                    </a:cubicBezTo>
                    <a:cubicBezTo>
                      <a:pt x="920" y="163"/>
                      <a:pt x="937" y="239"/>
                      <a:pt x="918" y="239"/>
                    </a:cubicBezTo>
                    <a:cubicBezTo>
                      <a:pt x="915" y="239"/>
                      <a:pt x="911" y="237"/>
                      <a:pt x="906" y="233"/>
                    </a:cubicBezTo>
                    <a:lnTo>
                      <a:pt x="906" y="233"/>
                    </a:lnTo>
                    <a:cubicBezTo>
                      <a:pt x="902" y="236"/>
                      <a:pt x="897" y="238"/>
                      <a:pt x="892" y="238"/>
                    </a:cubicBezTo>
                    <a:cubicBezTo>
                      <a:pt x="880" y="238"/>
                      <a:pt x="869" y="230"/>
                      <a:pt x="866" y="216"/>
                    </a:cubicBezTo>
                    <a:lnTo>
                      <a:pt x="873" y="214"/>
                    </a:lnTo>
                    <a:lnTo>
                      <a:pt x="873" y="214"/>
                    </a:lnTo>
                    <a:cubicBezTo>
                      <a:pt x="829" y="218"/>
                      <a:pt x="753" y="262"/>
                      <a:pt x="778" y="325"/>
                    </a:cubicBezTo>
                    <a:cubicBezTo>
                      <a:pt x="774" y="318"/>
                      <a:pt x="746" y="251"/>
                      <a:pt x="741" y="237"/>
                    </a:cubicBezTo>
                    <a:lnTo>
                      <a:pt x="741" y="237"/>
                    </a:lnTo>
                    <a:cubicBezTo>
                      <a:pt x="741" y="237"/>
                      <a:pt x="750" y="295"/>
                      <a:pt x="762" y="353"/>
                    </a:cubicBezTo>
                    <a:cubicBezTo>
                      <a:pt x="776" y="411"/>
                      <a:pt x="790" y="469"/>
                      <a:pt x="790" y="469"/>
                    </a:cubicBezTo>
                    <a:cubicBezTo>
                      <a:pt x="767" y="415"/>
                      <a:pt x="672" y="306"/>
                      <a:pt x="686" y="260"/>
                    </a:cubicBezTo>
                    <a:cubicBezTo>
                      <a:pt x="682" y="259"/>
                      <a:pt x="679" y="259"/>
                      <a:pt x="675" y="259"/>
                    </a:cubicBezTo>
                    <a:cubicBezTo>
                      <a:pt x="665" y="259"/>
                      <a:pt x="655" y="263"/>
                      <a:pt x="648" y="283"/>
                    </a:cubicBezTo>
                    <a:cubicBezTo>
                      <a:pt x="658" y="288"/>
                      <a:pt x="706" y="348"/>
                      <a:pt x="702" y="357"/>
                    </a:cubicBezTo>
                    <a:cubicBezTo>
                      <a:pt x="647" y="314"/>
                      <a:pt x="668" y="336"/>
                      <a:pt x="615" y="306"/>
                    </a:cubicBezTo>
                    <a:lnTo>
                      <a:pt x="615" y="306"/>
                    </a:lnTo>
                    <a:cubicBezTo>
                      <a:pt x="633" y="320"/>
                      <a:pt x="666" y="393"/>
                      <a:pt x="653" y="399"/>
                    </a:cubicBezTo>
                    <a:cubicBezTo>
                      <a:pt x="635" y="369"/>
                      <a:pt x="616" y="341"/>
                      <a:pt x="602" y="311"/>
                    </a:cubicBezTo>
                    <a:lnTo>
                      <a:pt x="602" y="311"/>
                    </a:lnTo>
                    <a:lnTo>
                      <a:pt x="609" y="360"/>
                    </a:lnTo>
                    <a:lnTo>
                      <a:pt x="617" y="399"/>
                    </a:lnTo>
                    <a:lnTo>
                      <a:pt x="617" y="399"/>
                    </a:lnTo>
                    <a:cubicBezTo>
                      <a:pt x="610" y="378"/>
                      <a:pt x="574" y="339"/>
                      <a:pt x="553" y="325"/>
                    </a:cubicBezTo>
                    <a:lnTo>
                      <a:pt x="553" y="325"/>
                    </a:lnTo>
                    <a:cubicBezTo>
                      <a:pt x="567" y="339"/>
                      <a:pt x="523" y="344"/>
                      <a:pt x="519" y="355"/>
                    </a:cubicBezTo>
                    <a:lnTo>
                      <a:pt x="546" y="362"/>
                    </a:lnTo>
                    <a:cubicBezTo>
                      <a:pt x="500" y="376"/>
                      <a:pt x="586" y="490"/>
                      <a:pt x="551" y="508"/>
                    </a:cubicBezTo>
                    <a:cubicBezTo>
                      <a:pt x="542" y="492"/>
                      <a:pt x="491" y="415"/>
                      <a:pt x="463" y="415"/>
                    </a:cubicBezTo>
                    <a:cubicBezTo>
                      <a:pt x="462" y="415"/>
                      <a:pt x="461" y="415"/>
                      <a:pt x="461" y="415"/>
                    </a:cubicBezTo>
                    <a:cubicBezTo>
                      <a:pt x="482" y="459"/>
                      <a:pt x="572" y="615"/>
                      <a:pt x="572" y="661"/>
                    </a:cubicBezTo>
                    <a:lnTo>
                      <a:pt x="549" y="645"/>
                    </a:lnTo>
                    <a:lnTo>
                      <a:pt x="549" y="684"/>
                    </a:lnTo>
                    <a:cubicBezTo>
                      <a:pt x="500" y="601"/>
                      <a:pt x="461" y="513"/>
                      <a:pt x="435" y="420"/>
                    </a:cubicBezTo>
                    <a:cubicBezTo>
                      <a:pt x="415" y="417"/>
                      <a:pt x="411" y="409"/>
                      <a:pt x="404" y="409"/>
                    </a:cubicBezTo>
                    <a:cubicBezTo>
                      <a:pt x="401" y="409"/>
                      <a:pt x="398" y="411"/>
                      <a:pt x="391" y="418"/>
                    </a:cubicBezTo>
                    <a:cubicBezTo>
                      <a:pt x="375" y="408"/>
                      <a:pt x="370" y="388"/>
                      <a:pt x="382" y="374"/>
                    </a:cubicBezTo>
                    <a:lnTo>
                      <a:pt x="382" y="374"/>
                    </a:lnTo>
                    <a:lnTo>
                      <a:pt x="322" y="399"/>
                    </a:lnTo>
                    <a:cubicBezTo>
                      <a:pt x="361" y="439"/>
                      <a:pt x="324" y="469"/>
                      <a:pt x="359" y="501"/>
                    </a:cubicBezTo>
                    <a:cubicBezTo>
                      <a:pt x="359" y="501"/>
                      <a:pt x="361" y="480"/>
                      <a:pt x="363" y="459"/>
                    </a:cubicBezTo>
                    <a:cubicBezTo>
                      <a:pt x="366" y="441"/>
                      <a:pt x="370" y="418"/>
                      <a:pt x="370" y="418"/>
                    </a:cubicBezTo>
                    <a:cubicBezTo>
                      <a:pt x="407" y="457"/>
                      <a:pt x="447" y="557"/>
                      <a:pt x="412" y="575"/>
                    </a:cubicBezTo>
                    <a:cubicBezTo>
                      <a:pt x="389" y="566"/>
                      <a:pt x="347" y="499"/>
                      <a:pt x="333" y="487"/>
                    </a:cubicBezTo>
                    <a:lnTo>
                      <a:pt x="333" y="487"/>
                    </a:lnTo>
                    <a:cubicBezTo>
                      <a:pt x="342" y="504"/>
                      <a:pt x="333" y="532"/>
                      <a:pt x="321" y="532"/>
                    </a:cubicBezTo>
                    <a:cubicBezTo>
                      <a:pt x="320" y="532"/>
                      <a:pt x="318" y="532"/>
                      <a:pt x="317" y="531"/>
                    </a:cubicBezTo>
                    <a:lnTo>
                      <a:pt x="310" y="499"/>
                    </a:lnTo>
                    <a:lnTo>
                      <a:pt x="310" y="499"/>
                    </a:lnTo>
                    <a:cubicBezTo>
                      <a:pt x="281" y="501"/>
                      <a:pt x="324" y="560"/>
                      <a:pt x="293" y="560"/>
                    </a:cubicBezTo>
                    <a:cubicBezTo>
                      <a:pt x="289" y="560"/>
                      <a:pt x="284" y="559"/>
                      <a:pt x="278" y="557"/>
                    </a:cubicBezTo>
                    <a:cubicBezTo>
                      <a:pt x="277" y="557"/>
                      <a:pt x="276" y="557"/>
                      <a:pt x="275" y="557"/>
                    </a:cubicBezTo>
                    <a:cubicBezTo>
                      <a:pt x="264" y="557"/>
                      <a:pt x="235" y="546"/>
                      <a:pt x="225" y="546"/>
                    </a:cubicBezTo>
                    <a:cubicBezTo>
                      <a:pt x="220" y="546"/>
                      <a:pt x="220" y="548"/>
                      <a:pt x="227" y="555"/>
                    </a:cubicBezTo>
                    <a:cubicBezTo>
                      <a:pt x="312" y="610"/>
                      <a:pt x="391" y="675"/>
                      <a:pt x="461" y="749"/>
                    </a:cubicBezTo>
                    <a:cubicBezTo>
                      <a:pt x="424" y="747"/>
                      <a:pt x="389" y="740"/>
                      <a:pt x="354" y="728"/>
                    </a:cubicBezTo>
                    <a:cubicBezTo>
                      <a:pt x="305" y="708"/>
                      <a:pt x="278" y="638"/>
                      <a:pt x="238" y="619"/>
                    </a:cubicBezTo>
                    <a:lnTo>
                      <a:pt x="238" y="619"/>
                    </a:lnTo>
                    <a:cubicBezTo>
                      <a:pt x="247" y="629"/>
                      <a:pt x="254" y="640"/>
                      <a:pt x="259" y="654"/>
                    </a:cubicBezTo>
                    <a:cubicBezTo>
                      <a:pt x="247" y="654"/>
                      <a:pt x="234" y="636"/>
                      <a:pt x="225" y="636"/>
                    </a:cubicBezTo>
                    <a:cubicBezTo>
                      <a:pt x="222" y="636"/>
                      <a:pt x="219" y="638"/>
                      <a:pt x="217" y="643"/>
                    </a:cubicBezTo>
                    <a:cubicBezTo>
                      <a:pt x="259" y="680"/>
                      <a:pt x="185" y="670"/>
                      <a:pt x="245" y="680"/>
                    </a:cubicBezTo>
                    <a:cubicBezTo>
                      <a:pt x="245" y="703"/>
                      <a:pt x="222" y="689"/>
                      <a:pt x="208" y="708"/>
                    </a:cubicBezTo>
                    <a:cubicBezTo>
                      <a:pt x="247" y="735"/>
                      <a:pt x="280" y="775"/>
                      <a:pt x="296" y="821"/>
                    </a:cubicBezTo>
                    <a:cubicBezTo>
                      <a:pt x="284" y="812"/>
                      <a:pt x="271" y="807"/>
                      <a:pt x="259" y="803"/>
                    </a:cubicBezTo>
                    <a:cubicBezTo>
                      <a:pt x="229" y="830"/>
                      <a:pt x="194" y="833"/>
                      <a:pt x="173" y="863"/>
                    </a:cubicBezTo>
                    <a:cubicBezTo>
                      <a:pt x="159" y="858"/>
                      <a:pt x="134" y="865"/>
                      <a:pt x="118" y="847"/>
                    </a:cubicBezTo>
                    <a:lnTo>
                      <a:pt x="118" y="847"/>
                    </a:lnTo>
                    <a:cubicBezTo>
                      <a:pt x="125" y="856"/>
                      <a:pt x="138" y="870"/>
                      <a:pt x="131" y="879"/>
                    </a:cubicBezTo>
                    <a:cubicBezTo>
                      <a:pt x="78" y="872"/>
                      <a:pt x="141" y="856"/>
                      <a:pt x="80" y="840"/>
                    </a:cubicBezTo>
                    <a:lnTo>
                      <a:pt x="80" y="840"/>
                    </a:lnTo>
                    <a:cubicBezTo>
                      <a:pt x="108" y="856"/>
                      <a:pt x="104" y="886"/>
                      <a:pt x="111" y="909"/>
                    </a:cubicBezTo>
                    <a:cubicBezTo>
                      <a:pt x="119" y="913"/>
                      <a:pt x="126" y="915"/>
                      <a:pt x="130" y="915"/>
                    </a:cubicBezTo>
                    <a:cubicBezTo>
                      <a:pt x="151" y="915"/>
                      <a:pt x="139" y="879"/>
                      <a:pt x="131" y="861"/>
                    </a:cubicBezTo>
                    <a:lnTo>
                      <a:pt x="131" y="861"/>
                    </a:lnTo>
                    <a:cubicBezTo>
                      <a:pt x="192" y="895"/>
                      <a:pt x="240" y="958"/>
                      <a:pt x="243" y="1007"/>
                    </a:cubicBezTo>
                    <a:cubicBezTo>
                      <a:pt x="242" y="1017"/>
                      <a:pt x="238" y="1021"/>
                      <a:pt x="233" y="1021"/>
                    </a:cubicBezTo>
                    <a:cubicBezTo>
                      <a:pt x="221" y="1021"/>
                      <a:pt x="204" y="1003"/>
                      <a:pt x="203" y="1003"/>
                    </a:cubicBezTo>
                    <a:lnTo>
                      <a:pt x="203" y="1003"/>
                    </a:lnTo>
                    <a:cubicBezTo>
                      <a:pt x="202" y="1003"/>
                      <a:pt x="203" y="1003"/>
                      <a:pt x="203" y="1004"/>
                    </a:cubicBezTo>
                    <a:cubicBezTo>
                      <a:pt x="157" y="1044"/>
                      <a:pt x="273" y="1113"/>
                      <a:pt x="199" y="1125"/>
                    </a:cubicBezTo>
                    <a:cubicBezTo>
                      <a:pt x="150" y="1113"/>
                      <a:pt x="127" y="1074"/>
                      <a:pt x="97" y="1058"/>
                    </a:cubicBezTo>
                    <a:cubicBezTo>
                      <a:pt x="101" y="1030"/>
                      <a:pt x="145" y="1044"/>
                      <a:pt x="155" y="1030"/>
                    </a:cubicBezTo>
                    <a:lnTo>
                      <a:pt x="155" y="1030"/>
                    </a:lnTo>
                    <a:lnTo>
                      <a:pt x="125" y="1034"/>
                    </a:lnTo>
                    <a:cubicBezTo>
                      <a:pt x="118" y="1018"/>
                      <a:pt x="118" y="1000"/>
                      <a:pt x="136" y="1000"/>
                    </a:cubicBezTo>
                    <a:cubicBezTo>
                      <a:pt x="134" y="999"/>
                      <a:pt x="131" y="999"/>
                      <a:pt x="129" y="999"/>
                    </a:cubicBezTo>
                    <a:cubicBezTo>
                      <a:pt x="89" y="999"/>
                      <a:pt x="66" y="1072"/>
                      <a:pt x="9" y="1081"/>
                    </a:cubicBezTo>
                    <a:cubicBezTo>
                      <a:pt x="18" y="1099"/>
                      <a:pt x="20" y="1120"/>
                      <a:pt x="39" y="1127"/>
                    </a:cubicBezTo>
                    <a:lnTo>
                      <a:pt x="43" y="1113"/>
                    </a:lnTo>
                    <a:cubicBezTo>
                      <a:pt x="78" y="1124"/>
                      <a:pt x="66" y="1160"/>
                      <a:pt x="86" y="1160"/>
                    </a:cubicBezTo>
                    <a:cubicBezTo>
                      <a:pt x="87" y="1160"/>
                      <a:pt x="88" y="1160"/>
                      <a:pt x="90" y="1160"/>
                    </a:cubicBezTo>
                    <a:lnTo>
                      <a:pt x="90" y="1160"/>
                    </a:lnTo>
                    <a:cubicBezTo>
                      <a:pt x="97" y="1190"/>
                      <a:pt x="111" y="1231"/>
                      <a:pt x="76" y="1238"/>
                    </a:cubicBezTo>
                    <a:lnTo>
                      <a:pt x="37" y="1213"/>
                    </a:lnTo>
                    <a:lnTo>
                      <a:pt x="37" y="1213"/>
                    </a:lnTo>
                    <a:cubicBezTo>
                      <a:pt x="41" y="1215"/>
                      <a:pt x="46" y="1216"/>
                      <a:pt x="50" y="1216"/>
                    </a:cubicBezTo>
                    <a:cubicBezTo>
                      <a:pt x="59" y="1216"/>
                      <a:pt x="66" y="1211"/>
                      <a:pt x="62" y="1201"/>
                    </a:cubicBezTo>
                    <a:lnTo>
                      <a:pt x="62" y="1201"/>
                    </a:lnTo>
                    <a:cubicBezTo>
                      <a:pt x="65" y="1209"/>
                      <a:pt x="58" y="1210"/>
                      <a:pt x="48" y="1210"/>
                    </a:cubicBezTo>
                    <a:cubicBezTo>
                      <a:pt x="43" y="1210"/>
                      <a:pt x="37" y="1210"/>
                      <a:pt x="32" y="1210"/>
                    </a:cubicBezTo>
                    <a:cubicBezTo>
                      <a:pt x="15" y="1210"/>
                      <a:pt x="1" y="1213"/>
                      <a:pt x="23" y="1241"/>
                    </a:cubicBezTo>
                    <a:lnTo>
                      <a:pt x="62" y="1250"/>
                    </a:lnTo>
                    <a:cubicBezTo>
                      <a:pt x="67" y="1280"/>
                      <a:pt x="87" y="1333"/>
                      <a:pt x="57" y="1340"/>
                    </a:cubicBezTo>
                    <a:cubicBezTo>
                      <a:pt x="72" y="1350"/>
                      <a:pt x="77" y="1352"/>
                      <a:pt x="79" y="1352"/>
                    </a:cubicBezTo>
                    <a:cubicBezTo>
                      <a:pt x="81" y="1352"/>
                      <a:pt x="80" y="1349"/>
                      <a:pt x="84" y="1349"/>
                    </a:cubicBezTo>
                    <a:cubicBezTo>
                      <a:pt x="88" y="1349"/>
                      <a:pt x="96" y="1351"/>
                      <a:pt x="113" y="1359"/>
                    </a:cubicBezTo>
                    <a:cubicBezTo>
                      <a:pt x="50" y="1323"/>
                      <a:pt x="156" y="1315"/>
                      <a:pt x="97" y="1286"/>
                    </a:cubicBezTo>
                    <a:lnTo>
                      <a:pt x="97" y="1286"/>
                    </a:lnTo>
                    <a:cubicBezTo>
                      <a:pt x="113" y="1293"/>
                      <a:pt x="123" y="1295"/>
                      <a:pt x="131" y="1295"/>
                    </a:cubicBezTo>
                    <a:cubicBezTo>
                      <a:pt x="143" y="1295"/>
                      <a:pt x="149" y="1291"/>
                      <a:pt x="164" y="1291"/>
                    </a:cubicBezTo>
                    <a:cubicBezTo>
                      <a:pt x="171" y="1291"/>
                      <a:pt x="182" y="1292"/>
                      <a:pt x="196" y="1296"/>
                    </a:cubicBezTo>
                    <a:cubicBezTo>
                      <a:pt x="182" y="1287"/>
                      <a:pt x="164" y="1282"/>
                      <a:pt x="187" y="1271"/>
                    </a:cubicBezTo>
                    <a:cubicBezTo>
                      <a:pt x="182" y="1269"/>
                      <a:pt x="180" y="1264"/>
                      <a:pt x="178" y="1259"/>
                    </a:cubicBezTo>
                    <a:cubicBezTo>
                      <a:pt x="169" y="1259"/>
                      <a:pt x="159" y="1257"/>
                      <a:pt x="150" y="1252"/>
                    </a:cubicBezTo>
                    <a:cubicBezTo>
                      <a:pt x="129" y="1220"/>
                      <a:pt x="152" y="1194"/>
                      <a:pt x="145" y="1173"/>
                    </a:cubicBezTo>
                    <a:cubicBezTo>
                      <a:pt x="147" y="1173"/>
                      <a:pt x="148" y="1173"/>
                      <a:pt x="149" y="1173"/>
                    </a:cubicBezTo>
                    <a:cubicBezTo>
                      <a:pt x="159" y="1173"/>
                      <a:pt x="159" y="1190"/>
                      <a:pt x="173" y="1194"/>
                    </a:cubicBezTo>
                    <a:lnTo>
                      <a:pt x="162" y="1164"/>
                    </a:lnTo>
                    <a:lnTo>
                      <a:pt x="162" y="1164"/>
                    </a:lnTo>
                    <a:cubicBezTo>
                      <a:pt x="189" y="1185"/>
                      <a:pt x="231" y="1176"/>
                      <a:pt x="229" y="1213"/>
                    </a:cubicBezTo>
                    <a:lnTo>
                      <a:pt x="250" y="1192"/>
                    </a:lnTo>
                    <a:cubicBezTo>
                      <a:pt x="275" y="1192"/>
                      <a:pt x="298" y="1178"/>
                      <a:pt x="294" y="1160"/>
                    </a:cubicBezTo>
                    <a:cubicBezTo>
                      <a:pt x="304" y="1154"/>
                      <a:pt x="291" y="1127"/>
                      <a:pt x="291" y="1127"/>
                    </a:cubicBezTo>
                    <a:lnTo>
                      <a:pt x="291" y="1127"/>
                    </a:lnTo>
                    <a:cubicBezTo>
                      <a:pt x="291" y="1127"/>
                      <a:pt x="292" y="1130"/>
                      <a:pt x="296" y="1136"/>
                    </a:cubicBezTo>
                    <a:lnTo>
                      <a:pt x="303" y="1088"/>
                    </a:lnTo>
                    <a:lnTo>
                      <a:pt x="312" y="1092"/>
                    </a:lnTo>
                    <a:cubicBezTo>
                      <a:pt x="326" y="1078"/>
                      <a:pt x="326" y="1051"/>
                      <a:pt x="333" y="1030"/>
                    </a:cubicBezTo>
                    <a:cubicBezTo>
                      <a:pt x="337" y="1005"/>
                      <a:pt x="358" y="990"/>
                      <a:pt x="382" y="990"/>
                    </a:cubicBezTo>
                    <a:cubicBezTo>
                      <a:pt x="385" y="990"/>
                      <a:pt x="388" y="990"/>
                      <a:pt x="391" y="990"/>
                    </a:cubicBezTo>
                    <a:cubicBezTo>
                      <a:pt x="389" y="976"/>
                      <a:pt x="386" y="963"/>
                      <a:pt x="405" y="953"/>
                    </a:cubicBezTo>
                    <a:lnTo>
                      <a:pt x="435" y="967"/>
                    </a:lnTo>
                    <a:cubicBezTo>
                      <a:pt x="435" y="951"/>
                      <a:pt x="486" y="953"/>
                      <a:pt x="463" y="930"/>
                    </a:cubicBezTo>
                    <a:lnTo>
                      <a:pt x="463" y="930"/>
                    </a:lnTo>
                    <a:cubicBezTo>
                      <a:pt x="478" y="937"/>
                      <a:pt x="490" y="940"/>
                      <a:pt x="499" y="940"/>
                    </a:cubicBezTo>
                    <a:cubicBezTo>
                      <a:pt x="536" y="940"/>
                      <a:pt x="527" y="889"/>
                      <a:pt x="551" y="881"/>
                    </a:cubicBezTo>
                    <a:lnTo>
                      <a:pt x="519" y="854"/>
                    </a:lnTo>
                    <a:cubicBezTo>
                      <a:pt x="533" y="842"/>
                      <a:pt x="535" y="823"/>
                      <a:pt x="539" y="796"/>
                    </a:cubicBezTo>
                    <a:lnTo>
                      <a:pt x="509" y="772"/>
                    </a:lnTo>
                    <a:cubicBezTo>
                      <a:pt x="502" y="738"/>
                      <a:pt x="565" y="754"/>
                      <a:pt x="586" y="733"/>
                    </a:cubicBezTo>
                    <a:lnTo>
                      <a:pt x="586" y="733"/>
                    </a:lnTo>
                    <a:cubicBezTo>
                      <a:pt x="591" y="742"/>
                      <a:pt x="588" y="745"/>
                      <a:pt x="581" y="745"/>
                    </a:cubicBezTo>
                    <a:cubicBezTo>
                      <a:pt x="579" y="745"/>
                      <a:pt x="577" y="745"/>
                      <a:pt x="574" y="745"/>
                    </a:cubicBezTo>
                    <a:lnTo>
                      <a:pt x="574" y="745"/>
                    </a:lnTo>
                    <a:cubicBezTo>
                      <a:pt x="585" y="749"/>
                      <a:pt x="593" y="751"/>
                      <a:pt x="599" y="751"/>
                    </a:cubicBezTo>
                    <a:cubicBezTo>
                      <a:pt x="639" y="751"/>
                      <a:pt x="609" y="672"/>
                      <a:pt x="646" y="672"/>
                    </a:cubicBezTo>
                    <a:cubicBezTo>
                      <a:pt x="650" y="672"/>
                      <a:pt x="654" y="673"/>
                      <a:pt x="660" y="675"/>
                    </a:cubicBezTo>
                    <a:cubicBezTo>
                      <a:pt x="659" y="666"/>
                      <a:pt x="661" y="663"/>
                      <a:pt x="666" y="663"/>
                    </a:cubicBezTo>
                    <a:cubicBezTo>
                      <a:pt x="668" y="663"/>
                      <a:pt x="672" y="664"/>
                      <a:pt x="676" y="666"/>
                    </a:cubicBezTo>
                    <a:lnTo>
                      <a:pt x="676" y="668"/>
                    </a:lnTo>
                    <a:cubicBezTo>
                      <a:pt x="676" y="668"/>
                      <a:pt x="676" y="666"/>
                      <a:pt x="679" y="666"/>
                    </a:cubicBezTo>
                    <a:cubicBezTo>
                      <a:pt x="686" y="657"/>
                      <a:pt x="690" y="650"/>
                      <a:pt x="692" y="638"/>
                    </a:cubicBezTo>
                    <a:lnTo>
                      <a:pt x="718" y="668"/>
                    </a:lnTo>
                    <a:lnTo>
                      <a:pt x="718" y="666"/>
                    </a:lnTo>
                    <a:cubicBezTo>
                      <a:pt x="720" y="667"/>
                      <a:pt x="721" y="667"/>
                      <a:pt x="722" y="667"/>
                    </a:cubicBezTo>
                    <a:cubicBezTo>
                      <a:pt x="729" y="667"/>
                      <a:pt x="711" y="645"/>
                      <a:pt x="692" y="626"/>
                    </a:cubicBezTo>
                    <a:cubicBezTo>
                      <a:pt x="692" y="617"/>
                      <a:pt x="690" y="608"/>
                      <a:pt x="688" y="601"/>
                    </a:cubicBezTo>
                    <a:lnTo>
                      <a:pt x="688" y="601"/>
                    </a:lnTo>
                    <a:cubicBezTo>
                      <a:pt x="699" y="613"/>
                      <a:pt x="705" y="616"/>
                      <a:pt x="709" y="616"/>
                    </a:cubicBezTo>
                    <a:cubicBezTo>
                      <a:pt x="716" y="616"/>
                      <a:pt x="714" y="602"/>
                      <a:pt x="722" y="602"/>
                    </a:cubicBezTo>
                    <a:cubicBezTo>
                      <a:pt x="726" y="602"/>
                      <a:pt x="733" y="607"/>
                      <a:pt x="746" y="619"/>
                    </a:cubicBezTo>
                    <a:cubicBezTo>
                      <a:pt x="733" y="592"/>
                      <a:pt x="769" y="576"/>
                      <a:pt x="748" y="527"/>
                    </a:cubicBezTo>
                    <a:lnTo>
                      <a:pt x="748" y="527"/>
                    </a:lnTo>
                    <a:cubicBezTo>
                      <a:pt x="761" y="527"/>
                      <a:pt x="776" y="526"/>
                      <a:pt x="774" y="506"/>
                    </a:cubicBezTo>
                    <a:lnTo>
                      <a:pt x="774" y="506"/>
                    </a:lnTo>
                    <a:lnTo>
                      <a:pt x="801" y="545"/>
                    </a:lnTo>
                    <a:lnTo>
                      <a:pt x="801" y="545"/>
                    </a:lnTo>
                    <a:lnTo>
                      <a:pt x="790" y="478"/>
                    </a:lnTo>
                    <a:lnTo>
                      <a:pt x="790" y="478"/>
                    </a:lnTo>
                    <a:cubicBezTo>
                      <a:pt x="815" y="492"/>
                      <a:pt x="834" y="520"/>
                      <a:pt x="839" y="550"/>
                    </a:cubicBezTo>
                    <a:cubicBezTo>
                      <a:pt x="839" y="483"/>
                      <a:pt x="850" y="517"/>
                      <a:pt x="850" y="455"/>
                    </a:cubicBezTo>
                    <a:lnTo>
                      <a:pt x="864" y="483"/>
                    </a:lnTo>
                    <a:cubicBezTo>
                      <a:pt x="871" y="479"/>
                      <a:pt x="871" y="448"/>
                      <a:pt x="880" y="448"/>
                    </a:cubicBezTo>
                    <a:cubicBezTo>
                      <a:pt x="882" y="448"/>
                      <a:pt x="884" y="450"/>
                      <a:pt x="887" y="455"/>
                    </a:cubicBezTo>
                    <a:cubicBezTo>
                      <a:pt x="898" y="465"/>
                      <a:pt x="909" y="468"/>
                      <a:pt x="922" y="468"/>
                    </a:cubicBezTo>
                    <a:cubicBezTo>
                      <a:pt x="954" y="468"/>
                      <a:pt x="991" y="446"/>
                      <a:pt x="1032" y="446"/>
                    </a:cubicBezTo>
                    <a:cubicBezTo>
                      <a:pt x="1047" y="446"/>
                      <a:pt x="1062" y="449"/>
                      <a:pt x="1077" y="457"/>
                    </a:cubicBezTo>
                    <a:cubicBezTo>
                      <a:pt x="1066" y="431"/>
                      <a:pt x="1065" y="423"/>
                      <a:pt x="1068" y="423"/>
                    </a:cubicBezTo>
                    <a:cubicBezTo>
                      <a:pt x="1073" y="423"/>
                      <a:pt x="1089" y="443"/>
                      <a:pt x="1097" y="443"/>
                    </a:cubicBezTo>
                    <a:cubicBezTo>
                      <a:pt x="1101" y="443"/>
                      <a:pt x="1102" y="437"/>
                      <a:pt x="1098" y="420"/>
                    </a:cubicBezTo>
                    <a:lnTo>
                      <a:pt x="1098" y="420"/>
                    </a:lnTo>
                    <a:cubicBezTo>
                      <a:pt x="1107" y="441"/>
                      <a:pt x="1119" y="448"/>
                      <a:pt x="1114" y="471"/>
                    </a:cubicBezTo>
                    <a:cubicBezTo>
                      <a:pt x="1120" y="463"/>
                      <a:pt x="1126" y="461"/>
                      <a:pt x="1132" y="461"/>
                    </a:cubicBezTo>
                    <a:cubicBezTo>
                      <a:pt x="1140" y="461"/>
                      <a:pt x="1147" y="465"/>
                      <a:pt x="1153" y="465"/>
                    </a:cubicBezTo>
                    <a:cubicBezTo>
                      <a:pt x="1162" y="465"/>
                      <a:pt x="1168" y="459"/>
                      <a:pt x="1172" y="432"/>
                    </a:cubicBezTo>
                    <a:cubicBezTo>
                      <a:pt x="1179" y="453"/>
                      <a:pt x="1172" y="464"/>
                      <a:pt x="1177" y="478"/>
                    </a:cubicBezTo>
                    <a:cubicBezTo>
                      <a:pt x="1177" y="473"/>
                      <a:pt x="1181" y="464"/>
                      <a:pt x="1184" y="464"/>
                    </a:cubicBezTo>
                    <a:cubicBezTo>
                      <a:pt x="1186" y="464"/>
                      <a:pt x="1187" y="466"/>
                      <a:pt x="1189" y="469"/>
                    </a:cubicBezTo>
                    <a:cubicBezTo>
                      <a:pt x="1193" y="483"/>
                      <a:pt x="1189" y="487"/>
                      <a:pt x="1186" y="499"/>
                    </a:cubicBezTo>
                    <a:cubicBezTo>
                      <a:pt x="1212" y="490"/>
                      <a:pt x="1205" y="422"/>
                      <a:pt x="1196" y="360"/>
                    </a:cubicBezTo>
                    <a:lnTo>
                      <a:pt x="1196" y="360"/>
                    </a:lnTo>
                    <a:cubicBezTo>
                      <a:pt x="1204" y="371"/>
                      <a:pt x="1211" y="377"/>
                      <a:pt x="1216" y="377"/>
                    </a:cubicBezTo>
                    <a:cubicBezTo>
                      <a:pt x="1223" y="377"/>
                      <a:pt x="1228" y="365"/>
                      <a:pt x="1230" y="339"/>
                    </a:cubicBezTo>
                    <a:cubicBezTo>
                      <a:pt x="1240" y="360"/>
                      <a:pt x="1251" y="381"/>
                      <a:pt x="1233" y="390"/>
                    </a:cubicBezTo>
                    <a:cubicBezTo>
                      <a:pt x="1238" y="390"/>
                      <a:pt x="1254" y="395"/>
                      <a:pt x="1269" y="395"/>
                    </a:cubicBezTo>
                    <a:cubicBezTo>
                      <a:pt x="1285" y="395"/>
                      <a:pt x="1299" y="389"/>
                      <a:pt x="1298" y="364"/>
                    </a:cubicBezTo>
                    <a:lnTo>
                      <a:pt x="1298" y="364"/>
                    </a:lnTo>
                    <a:cubicBezTo>
                      <a:pt x="1299" y="368"/>
                      <a:pt x="1302" y="370"/>
                      <a:pt x="1304" y="370"/>
                    </a:cubicBezTo>
                    <a:cubicBezTo>
                      <a:pt x="1309" y="370"/>
                      <a:pt x="1315" y="364"/>
                      <a:pt x="1316" y="360"/>
                    </a:cubicBezTo>
                    <a:cubicBezTo>
                      <a:pt x="1327" y="363"/>
                      <a:pt x="1337" y="364"/>
                      <a:pt x="1347" y="364"/>
                    </a:cubicBezTo>
                    <a:cubicBezTo>
                      <a:pt x="1354" y="364"/>
                      <a:pt x="1360" y="363"/>
                      <a:pt x="1367" y="362"/>
                    </a:cubicBezTo>
                    <a:lnTo>
                      <a:pt x="1362" y="353"/>
                    </a:lnTo>
                    <a:cubicBezTo>
                      <a:pt x="1366" y="329"/>
                      <a:pt x="1370" y="322"/>
                      <a:pt x="1375" y="322"/>
                    </a:cubicBezTo>
                    <a:cubicBezTo>
                      <a:pt x="1381" y="322"/>
                      <a:pt x="1389" y="335"/>
                      <a:pt x="1398" y="335"/>
                    </a:cubicBezTo>
                    <a:cubicBezTo>
                      <a:pt x="1399" y="335"/>
                      <a:pt x="1401" y="335"/>
                      <a:pt x="1402" y="334"/>
                    </a:cubicBezTo>
                    <a:lnTo>
                      <a:pt x="1402" y="339"/>
                    </a:lnTo>
                    <a:cubicBezTo>
                      <a:pt x="1415" y="354"/>
                      <a:pt x="1422" y="358"/>
                      <a:pt x="1427" y="358"/>
                    </a:cubicBezTo>
                    <a:cubicBezTo>
                      <a:pt x="1432" y="358"/>
                      <a:pt x="1435" y="352"/>
                      <a:pt x="1440" y="352"/>
                    </a:cubicBezTo>
                    <a:cubicBezTo>
                      <a:pt x="1445" y="352"/>
                      <a:pt x="1452" y="356"/>
                      <a:pt x="1464" y="374"/>
                    </a:cubicBezTo>
                    <a:lnTo>
                      <a:pt x="1467" y="337"/>
                    </a:lnTo>
                    <a:cubicBezTo>
                      <a:pt x="1470" y="317"/>
                      <a:pt x="1474" y="310"/>
                      <a:pt x="1478" y="310"/>
                    </a:cubicBezTo>
                    <a:cubicBezTo>
                      <a:pt x="1489" y="310"/>
                      <a:pt x="1503" y="365"/>
                      <a:pt x="1521" y="365"/>
                    </a:cubicBezTo>
                    <a:cubicBezTo>
                      <a:pt x="1524" y="365"/>
                      <a:pt x="1527" y="364"/>
                      <a:pt x="1529" y="362"/>
                    </a:cubicBezTo>
                    <a:lnTo>
                      <a:pt x="1525" y="339"/>
                    </a:lnTo>
                    <a:cubicBezTo>
                      <a:pt x="1526" y="337"/>
                      <a:pt x="1528" y="336"/>
                      <a:pt x="1529" y="336"/>
                    </a:cubicBezTo>
                    <a:cubicBezTo>
                      <a:pt x="1545" y="336"/>
                      <a:pt x="1542" y="456"/>
                      <a:pt x="1550" y="469"/>
                    </a:cubicBezTo>
                    <a:cubicBezTo>
                      <a:pt x="1550" y="476"/>
                      <a:pt x="1543" y="478"/>
                      <a:pt x="1539" y="483"/>
                    </a:cubicBezTo>
                    <a:cubicBezTo>
                      <a:pt x="1543" y="494"/>
                      <a:pt x="1547" y="498"/>
                      <a:pt x="1550" y="498"/>
                    </a:cubicBezTo>
                    <a:cubicBezTo>
                      <a:pt x="1561" y="498"/>
                      <a:pt x="1561" y="433"/>
                      <a:pt x="1585" y="429"/>
                    </a:cubicBezTo>
                    <a:lnTo>
                      <a:pt x="1585" y="429"/>
                    </a:lnTo>
                    <a:cubicBezTo>
                      <a:pt x="1583" y="457"/>
                      <a:pt x="1562" y="494"/>
                      <a:pt x="1576" y="504"/>
                    </a:cubicBezTo>
                    <a:cubicBezTo>
                      <a:pt x="1576" y="506"/>
                      <a:pt x="1577" y="507"/>
                      <a:pt x="1578" y="507"/>
                    </a:cubicBezTo>
                    <a:cubicBezTo>
                      <a:pt x="1588" y="507"/>
                      <a:pt x="1624" y="470"/>
                      <a:pt x="1645" y="470"/>
                    </a:cubicBezTo>
                    <a:cubicBezTo>
                      <a:pt x="1652" y="470"/>
                      <a:pt x="1658" y="474"/>
                      <a:pt x="1659" y="487"/>
                    </a:cubicBezTo>
                    <a:cubicBezTo>
                      <a:pt x="1661" y="466"/>
                      <a:pt x="1664" y="446"/>
                      <a:pt x="1680" y="434"/>
                    </a:cubicBezTo>
                    <a:cubicBezTo>
                      <a:pt x="1680" y="434"/>
                      <a:pt x="1681" y="434"/>
                      <a:pt x="1681" y="434"/>
                    </a:cubicBezTo>
                    <a:cubicBezTo>
                      <a:pt x="1690" y="434"/>
                      <a:pt x="1694" y="456"/>
                      <a:pt x="1699" y="471"/>
                    </a:cubicBezTo>
                    <a:cubicBezTo>
                      <a:pt x="1701" y="479"/>
                      <a:pt x="1706" y="485"/>
                      <a:pt x="1713" y="485"/>
                    </a:cubicBezTo>
                    <a:cubicBezTo>
                      <a:pt x="1719" y="485"/>
                      <a:pt x="1727" y="480"/>
                      <a:pt x="1738" y="469"/>
                    </a:cubicBezTo>
                    <a:lnTo>
                      <a:pt x="1738" y="469"/>
                    </a:lnTo>
                    <a:cubicBezTo>
                      <a:pt x="1738" y="473"/>
                      <a:pt x="1736" y="480"/>
                      <a:pt x="1733" y="485"/>
                    </a:cubicBezTo>
                    <a:cubicBezTo>
                      <a:pt x="1754" y="476"/>
                      <a:pt x="1791" y="478"/>
                      <a:pt x="1814" y="450"/>
                    </a:cubicBezTo>
                    <a:lnTo>
                      <a:pt x="1814" y="450"/>
                    </a:lnTo>
                    <a:cubicBezTo>
                      <a:pt x="1798" y="494"/>
                      <a:pt x="1808" y="505"/>
                      <a:pt x="1826" y="505"/>
                    </a:cubicBezTo>
                    <a:cubicBezTo>
                      <a:pt x="1841" y="505"/>
                      <a:pt x="1862" y="497"/>
                      <a:pt x="1875" y="497"/>
                    </a:cubicBezTo>
                    <a:cubicBezTo>
                      <a:pt x="1888" y="497"/>
                      <a:pt x="1892" y="506"/>
                      <a:pt x="1872" y="541"/>
                    </a:cubicBezTo>
                    <a:lnTo>
                      <a:pt x="1917" y="557"/>
                    </a:lnTo>
                    <a:lnTo>
                      <a:pt x="1910" y="566"/>
                    </a:lnTo>
                    <a:cubicBezTo>
                      <a:pt x="1916" y="572"/>
                      <a:pt x="1922" y="575"/>
                      <a:pt x="1929" y="575"/>
                    </a:cubicBezTo>
                    <a:cubicBezTo>
                      <a:pt x="1945" y="575"/>
                      <a:pt x="1961" y="561"/>
                      <a:pt x="1979" y="550"/>
                    </a:cubicBezTo>
                    <a:lnTo>
                      <a:pt x="1979" y="550"/>
                    </a:lnTo>
                    <a:cubicBezTo>
                      <a:pt x="1979" y="559"/>
                      <a:pt x="1970" y="566"/>
                      <a:pt x="1965" y="571"/>
                    </a:cubicBezTo>
                    <a:cubicBezTo>
                      <a:pt x="1977" y="593"/>
                      <a:pt x="1983" y="603"/>
                      <a:pt x="1998" y="603"/>
                    </a:cubicBezTo>
                    <a:cubicBezTo>
                      <a:pt x="2010" y="603"/>
                      <a:pt x="2028" y="596"/>
                      <a:pt x="2060" y="585"/>
                    </a:cubicBezTo>
                    <a:lnTo>
                      <a:pt x="2060" y="585"/>
                    </a:lnTo>
                    <a:lnTo>
                      <a:pt x="2037" y="617"/>
                    </a:lnTo>
                    <a:cubicBezTo>
                      <a:pt x="2038" y="616"/>
                      <a:pt x="2040" y="616"/>
                      <a:pt x="2041" y="616"/>
                    </a:cubicBezTo>
                    <a:cubicBezTo>
                      <a:pt x="2060" y="616"/>
                      <a:pt x="2051" y="694"/>
                      <a:pt x="2103" y="694"/>
                    </a:cubicBezTo>
                    <a:cubicBezTo>
                      <a:pt x="2105" y="694"/>
                      <a:pt x="2108" y="694"/>
                      <a:pt x="2111" y="694"/>
                    </a:cubicBezTo>
                    <a:lnTo>
                      <a:pt x="2111" y="694"/>
                    </a:lnTo>
                    <a:cubicBezTo>
                      <a:pt x="2107" y="698"/>
                      <a:pt x="2100" y="701"/>
                      <a:pt x="2095" y="703"/>
                    </a:cubicBezTo>
                    <a:cubicBezTo>
                      <a:pt x="2096" y="703"/>
                      <a:pt x="2096" y="703"/>
                      <a:pt x="2097" y="703"/>
                    </a:cubicBezTo>
                    <a:cubicBezTo>
                      <a:pt x="2150" y="703"/>
                      <a:pt x="2120" y="793"/>
                      <a:pt x="2160" y="793"/>
                    </a:cubicBezTo>
                    <a:cubicBezTo>
                      <a:pt x="2171" y="793"/>
                      <a:pt x="2189" y="785"/>
                      <a:pt x="2216" y="765"/>
                    </a:cubicBezTo>
                    <a:lnTo>
                      <a:pt x="2264" y="763"/>
                    </a:lnTo>
                    <a:cubicBezTo>
                      <a:pt x="2246" y="726"/>
                      <a:pt x="2318" y="724"/>
                      <a:pt x="2325" y="696"/>
                    </a:cubicBezTo>
                    <a:lnTo>
                      <a:pt x="2325" y="696"/>
                    </a:lnTo>
                    <a:cubicBezTo>
                      <a:pt x="2342" y="702"/>
                      <a:pt x="2323" y="748"/>
                      <a:pt x="2304" y="748"/>
                    </a:cubicBezTo>
                    <a:cubicBezTo>
                      <a:pt x="2302" y="748"/>
                      <a:pt x="2301" y="748"/>
                      <a:pt x="2299" y="747"/>
                    </a:cubicBezTo>
                    <a:lnTo>
                      <a:pt x="2304" y="740"/>
                    </a:lnTo>
                    <a:lnTo>
                      <a:pt x="2304" y="740"/>
                    </a:lnTo>
                    <a:cubicBezTo>
                      <a:pt x="2239" y="784"/>
                      <a:pt x="2318" y="796"/>
                      <a:pt x="2274" y="826"/>
                    </a:cubicBezTo>
                    <a:cubicBezTo>
                      <a:pt x="2329" y="884"/>
                      <a:pt x="2341" y="969"/>
                      <a:pt x="2373" y="1030"/>
                    </a:cubicBezTo>
                    <a:lnTo>
                      <a:pt x="2422" y="993"/>
                    </a:lnTo>
                    <a:lnTo>
                      <a:pt x="2433" y="1018"/>
                    </a:lnTo>
                    <a:cubicBezTo>
                      <a:pt x="2429" y="1028"/>
                      <a:pt x="2414" y="1040"/>
                      <a:pt x="2402" y="1040"/>
                    </a:cubicBezTo>
                    <a:cubicBezTo>
                      <a:pt x="2397" y="1040"/>
                      <a:pt x="2392" y="1038"/>
                      <a:pt x="2389" y="1032"/>
                    </a:cubicBezTo>
                    <a:lnTo>
                      <a:pt x="2389" y="1032"/>
                    </a:lnTo>
                    <a:cubicBezTo>
                      <a:pt x="2377" y="1045"/>
                      <a:pt x="2388" y="1049"/>
                      <a:pt x="2403" y="1049"/>
                    </a:cubicBezTo>
                    <a:cubicBezTo>
                      <a:pt x="2419" y="1049"/>
                      <a:pt x="2439" y="1045"/>
                      <a:pt x="2445" y="1041"/>
                    </a:cubicBezTo>
                    <a:lnTo>
                      <a:pt x="2445" y="1041"/>
                    </a:lnTo>
                    <a:cubicBezTo>
                      <a:pt x="2445" y="1067"/>
                      <a:pt x="2423" y="1071"/>
                      <a:pt x="2405" y="1071"/>
                    </a:cubicBezTo>
                    <a:cubicBezTo>
                      <a:pt x="2398" y="1071"/>
                      <a:pt x="2392" y="1070"/>
                      <a:pt x="2388" y="1070"/>
                    </a:cubicBezTo>
                    <a:cubicBezTo>
                      <a:pt x="2382" y="1070"/>
                      <a:pt x="2379" y="1071"/>
                      <a:pt x="2380" y="1074"/>
                    </a:cubicBezTo>
                    <a:lnTo>
                      <a:pt x="2394" y="1085"/>
                    </a:lnTo>
                    <a:lnTo>
                      <a:pt x="2396" y="1081"/>
                    </a:lnTo>
                    <a:cubicBezTo>
                      <a:pt x="2413" y="1081"/>
                      <a:pt x="2427" y="1077"/>
                      <a:pt x="2439" y="1077"/>
                    </a:cubicBezTo>
                    <a:cubicBezTo>
                      <a:pt x="2448" y="1077"/>
                      <a:pt x="2456" y="1079"/>
                      <a:pt x="2461" y="1090"/>
                    </a:cubicBezTo>
                    <a:cubicBezTo>
                      <a:pt x="2461" y="1109"/>
                      <a:pt x="2433" y="1116"/>
                      <a:pt x="2436" y="1122"/>
                    </a:cubicBezTo>
                    <a:cubicBezTo>
                      <a:pt x="2433" y="1125"/>
                      <a:pt x="2431" y="1127"/>
                      <a:pt x="2440" y="1132"/>
                    </a:cubicBezTo>
                    <a:lnTo>
                      <a:pt x="2459" y="1167"/>
                    </a:lnTo>
                    <a:lnTo>
                      <a:pt x="2489" y="1127"/>
                    </a:lnTo>
                    <a:cubicBezTo>
                      <a:pt x="2506" y="1127"/>
                      <a:pt x="2510" y="1136"/>
                      <a:pt x="2517" y="1136"/>
                    </a:cubicBezTo>
                    <a:cubicBezTo>
                      <a:pt x="2522" y="1136"/>
                      <a:pt x="2529" y="1131"/>
                      <a:pt x="2545" y="1113"/>
                    </a:cubicBezTo>
                    <a:lnTo>
                      <a:pt x="2545" y="1113"/>
                    </a:lnTo>
                    <a:cubicBezTo>
                      <a:pt x="2489" y="1180"/>
                      <a:pt x="2605" y="1241"/>
                      <a:pt x="2596" y="1269"/>
                    </a:cubicBezTo>
                    <a:cubicBezTo>
                      <a:pt x="2600" y="1267"/>
                      <a:pt x="2605" y="1267"/>
                      <a:pt x="2610" y="1267"/>
                    </a:cubicBezTo>
                    <a:cubicBezTo>
                      <a:pt x="2635" y="1267"/>
                      <a:pt x="2658" y="1282"/>
                      <a:pt x="2670" y="1306"/>
                    </a:cubicBezTo>
                    <a:cubicBezTo>
                      <a:pt x="2672" y="1295"/>
                      <a:pt x="2696" y="1271"/>
                      <a:pt x="2712" y="1271"/>
                    </a:cubicBezTo>
                    <a:cubicBezTo>
                      <a:pt x="2717" y="1271"/>
                      <a:pt x="2721" y="1273"/>
                      <a:pt x="2723" y="1278"/>
                    </a:cubicBezTo>
                    <a:cubicBezTo>
                      <a:pt x="2635" y="1341"/>
                      <a:pt x="2715" y="1340"/>
                      <a:pt x="2678" y="1403"/>
                    </a:cubicBezTo>
                    <a:lnTo>
                      <a:pt x="2678" y="1403"/>
                    </a:lnTo>
                    <a:cubicBezTo>
                      <a:pt x="2683" y="1396"/>
                      <a:pt x="2688" y="1393"/>
                      <a:pt x="2694" y="1393"/>
                    </a:cubicBezTo>
                    <a:cubicBezTo>
                      <a:pt x="2708" y="1393"/>
                      <a:pt x="2723" y="1406"/>
                      <a:pt x="2738" y="1406"/>
                    </a:cubicBezTo>
                    <a:cubicBezTo>
                      <a:pt x="2749" y="1406"/>
                      <a:pt x="2759" y="1400"/>
                      <a:pt x="2770" y="1377"/>
                    </a:cubicBezTo>
                    <a:lnTo>
                      <a:pt x="2770" y="1377"/>
                    </a:lnTo>
                    <a:cubicBezTo>
                      <a:pt x="2779" y="1398"/>
                      <a:pt x="2739" y="1405"/>
                      <a:pt x="2735" y="1435"/>
                    </a:cubicBezTo>
                    <a:cubicBezTo>
                      <a:pt x="2800" y="1438"/>
                      <a:pt x="2800" y="1528"/>
                      <a:pt x="2862" y="1556"/>
                    </a:cubicBezTo>
                    <a:cubicBezTo>
                      <a:pt x="2872" y="1544"/>
                      <a:pt x="2876" y="1524"/>
                      <a:pt x="2902" y="1514"/>
                    </a:cubicBezTo>
                    <a:lnTo>
                      <a:pt x="2902" y="1514"/>
                    </a:lnTo>
                    <a:lnTo>
                      <a:pt x="2883" y="1588"/>
                    </a:lnTo>
                    <a:cubicBezTo>
                      <a:pt x="2893" y="1588"/>
                      <a:pt x="2918" y="1560"/>
                      <a:pt x="2929" y="1560"/>
                    </a:cubicBezTo>
                    <a:cubicBezTo>
                      <a:pt x="2934" y="1560"/>
                      <a:pt x="2935" y="1566"/>
                      <a:pt x="2932" y="1581"/>
                    </a:cubicBezTo>
                    <a:cubicBezTo>
                      <a:pt x="2936" y="1571"/>
                      <a:pt x="2943" y="1556"/>
                      <a:pt x="2951" y="1556"/>
                    </a:cubicBezTo>
                    <a:cubicBezTo>
                      <a:pt x="2952" y="1556"/>
                      <a:pt x="2952" y="1556"/>
                      <a:pt x="2953" y="1556"/>
                    </a:cubicBezTo>
                    <a:cubicBezTo>
                      <a:pt x="2983" y="1616"/>
                      <a:pt x="3043" y="1639"/>
                      <a:pt x="3101" y="1663"/>
                    </a:cubicBezTo>
                    <a:cubicBezTo>
                      <a:pt x="3159" y="1688"/>
                      <a:pt x="3212" y="1716"/>
                      <a:pt x="3238" y="1799"/>
                    </a:cubicBezTo>
                    <a:cubicBezTo>
                      <a:pt x="3236" y="1779"/>
                      <a:pt x="3241" y="1773"/>
                      <a:pt x="3248" y="1773"/>
                    </a:cubicBezTo>
                    <a:cubicBezTo>
                      <a:pt x="3251" y="1773"/>
                      <a:pt x="3255" y="1775"/>
                      <a:pt x="3259" y="1776"/>
                    </a:cubicBezTo>
                    <a:cubicBezTo>
                      <a:pt x="3254" y="1767"/>
                      <a:pt x="3275" y="1746"/>
                      <a:pt x="3284" y="1728"/>
                    </a:cubicBezTo>
                    <a:lnTo>
                      <a:pt x="3305" y="1797"/>
                    </a:lnTo>
                    <a:cubicBezTo>
                      <a:pt x="3315" y="1784"/>
                      <a:pt x="3323" y="1780"/>
                      <a:pt x="3331" y="1780"/>
                    </a:cubicBezTo>
                    <a:cubicBezTo>
                      <a:pt x="3342" y="1780"/>
                      <a:pt x="3351" y="1788"/>
                      <a:pt x="3361" y="1788"/>
                    </a:cubicBezTo>
                    <a:cubicBezTo>
                      <a:pt x="3369" y="1788"/>
                      <a:pt x="3376" y="1784"/>
                      <a:pt x="3384" y="1772"/>
                    </a:cubicBezTo>
                    <a:lnTo>
                      <a:pt x="3384" y="1772"/>
                    </a:lnTo>
                    <a:lnTo>
                      <a:pt x="3365" y="1774"/>
                    </a:lnTo>
                    <a:cubicBezTo>
                      <a:pt x="3412" y="1728"/>
                      <a:pt x="3398" y="1642"/>
                      <a:pt x="3435" y="1575"/>
                    </a:cubicBezTo>
                    <a:lnTo>
                      <a:pt x="3435" y="1575"/>
                    </a:lnTo>
                    <a:cubicBezTo>
                      <a:pt x="3428" y="1582"/>
                      <a:pt x="3422" y="1585"/>
                      <a:pt x="3418" y="1585"/>
                    </a:cubicBezTo>
                    <a:cubicBezTo>
                      <a:pt x="3400" y="1585"/>
                      <a:pt x="3411" y="1515"/>
                      <a:pt x="3383" y="1515"/>
                    </a:cubicBezTo>
                    <a:cubicBezTo>
                      <a:pt x="3376" y="1515"/>
                      <a:pt x="3366" y="1520"/>
                      <a:pt x="3351" y="1533"/>
                    </a:cubicBezTo>
                    <a:cubicBezTo>
                      <a:pt x="3351" y="1514"/>
                      <a:pt x="3370" y="1514"/>
                      <a:pt x="3375" y="1496"/>
                    </a:cubicBezTo>
                    <a:lnTo>
                      <a:pt x="3375" y="1496"/>
                    </a:lnTo>
                    <a:cubicBezTo>
                      <a:pt x="3362" y="1509"/>
                      <a:pt x="3353" y="1515"/>
                      <a:pt x="3345" y="1515"/>
                    </a:cubicBezTo>
                    <a:cubicBezTo>
                      <a:pt x="3338" y="1515"/>
                      <a:pt x="3331" y="1510"/>
                      <a:pt x="3326" y="1500"/>
                    </a:cubicBezTo>
                    <a:lnTo>
                      <a:pt x="3333" y="1493"/>
                    </a:lnTo>
                    <a:cubicBezTo>
                      <a:pt x="3277" y="1475"/>
                      <a:pt x="3275" y="1435"/>
                      <a:pt x="3233" y="1387"/>
                    </a:cubicBezTo>
                    <a:lnTo>
                      <a:pt x="3215" y="1422"/>
                    </a:lnTo>
                    <a:cubicBezTo>
                      <a:pt x="3208" y="1410"/>
                      <a:pt x="3210" y="1398"/>
                      <a:pt x="3212" y="1387"/>
                    </a:cubicBezTo>
                    <a:lnTo>
                      <a:pt x="3212" y="1387"/>
                    </a:lnTo>
                    <a:cubicBezTo>
                      <a:pt x="3166" y="1428"/>
                      <a:pt x="3240" y="1410"/>
                      <a:pt x="3194" y="1456"/>
                    </a:cubicBezTo>
                    <a:cubicBezTo>
                      <a:pt x="3224" y="1382"/>
                      <a:pt x="3113" y="1403"/>
                      <a:pt x="3157" y="1326"/>
                    </a:cubicBezTo>
                    <a:cubicBezTo>
                      <a:pt x="3155" y="1325"/>
                      <a:pt x="3154" y="1325"/>
                      <a:pt x="3152" y="1325"/>
                    </a:cubicBezTo>
                    <a:cubicBezTo>
                      <a:pt x="3140" y="1325"/>
                      <a:pt x="3134" y="1356"/>
                      <a:pt x="3122" y="1356"/>
                    </a:cubicBezTo>
                    <a:cubicBezTo>
                      <a:pt x="3121" y="1356"/>
                      <a:pt x="3119" y="1356"/>
                      <a:pt x="3117" y="1354"/>
                    </a:cubicBezTo>
                    <a:lnTo>
                      <a:pt x="3129" y="1331"/>
                    </a:lnTo>
                    <a:lnTo>
                      <a:pt x="3129" y="1331"/>
                    </a:lnTo>
                    <a:lnTo>
                      <a:pt x="3106" y="1352"/>
                    </a:lnTo>
                    <a:cubicBezTo>
                      <a:pt x="3096" y="1340"/>
                      <a:pt x="3110" y="1315"/>
                      <a:pt x="3124" y="1299"/>
                    </a:cubicBezTo>
                    <a:cubicBezTo>
                      <a:pt x="3124" y="1299"/>
                      <a:pt x="3125" y="1300"/>
                      <a:pt x="3127" y="1300"/>
                    </a:cubicBezTo>
                    <a:cubicBezTo>
                      <a:pt x="3130" y="1300"/>
                      <a:pt x="3135" y="1299"/>
                      <a:pt x="3138" y="1299"/>
                    </a:cubicBezTo>
                    <a:cubicBezTo>
                      <a:pt x="3143" y="1268"/>
                      <a:pt x="3099" y="1277"/>
                      <a:pt x="3095" y="1270"/>
                    </a:cubicBezTo>
                    <a:lnTo>
                      <a:pt x="3095" y="1270"/>
                    </a:lnTo>
                    <a:lnTo>
                      <a:pt x="3101" y="1292"/>
                    </a:lnTo>
                    <a:cubicBezTo>
                      <a:pt x="3043" y="1275"/>
                      <a:pt x="3013" y="1213"/>
                      <a:pt x="2941" y="1213"/>
                    </a:cubicBezTo>
                    <a:lnTo>
                      <a:pt x="2930" y="1229"/>
                    </a:lnTo>
                    <a:cubicBezTo>
                      <a:pt x="2875" y="1225"/>
                      <a:pt x="2919" y="1193"/>
                      <a:pt x="2880" y="1172"/>
                    </a:cubicBezTo>
                    <a:lnTo>
                      <a:pt x="2880" y="1172"/>
                    </a:lnTo>
                    <a:cubicBezTo>
                      <a:pt x="2874" y="1173"/>
                      <a:pt x="2869" y="1173"/>
                      <a:pt x="2864" y="1173"/>
                    </a:cubicBezTo>
                    <a:cubicBezTo>
                      <a:pt x="2853" y="1173"/>
                      <a:pt x="2844" y="1170"/>
                      <a:pt x="2839" y="1164"/>
                    </a:cubicBezTo>
                    <a:cubicBezTo>
                      <a:pt x="2865" y="1157"/>
                      <a:pt x="2858" y="1120"/>
                      <a:pt x="2886" y="1118"/>
                    </a:cubicBezTo>
                    <a:cubicBezTo>
                      <a:pt x="2872" y="1116"/>
                      <a:pt x="2863" y="1115"/>
                      <a:pt x="2856" y="1115"/>
                    </a:cubicBezTo>
                    <a:cubicBezTo>
                      <a:pt x="2833" y="1115"/>
                      <a:pt x="2833" y="1125"/>
                      <a:pt x="2777" y="1141"/>
                    </a:cubicBezTo>
                    <a:lnTo>
                      <a:pt x="2795" y="1116"/>
                    </a:lnTo>
                    <a:lnTo>
                      <a:pt x="2795" y="1116"/>
                    </a:lnTo>
                    <a:cubicBezTo>
                      <a:pt x="2778" y="1121"/>
                      <a:pt x="2766" y="1127"/>
                      <a:pt x="2755" y="1127"/>
                    </a:cubicBezTo>
                    <a:cubicBezTo>
                      <a:pt x="2749" y="1127"/>
                      <a:pt x="2743" y="1125"/>
                      <a:pt x="2735" y="1120"/>
                    </a:cubicBezTo>
                    <a:cubicBezTo>
                      <a:pt x="2767" y="1120"/>
                      <a:pt x="2763" y="1083"/>
                      <a:pt x="2804" y="1078"/>
                    </a:cubicBezTo>
                    <a:cubicBezTo>
                      <a:pt x="2828" y="1004"/>
                      <a:pt x="2705" y="1062"/>
                      <a:pt x="2772" y="990"/>
                    </a:cubicBezTo>
                    <a:lnTo>
                      <a:pt x="2772" y="990"/>
                    </a:lnTo>
                    <a:cubicBezTo>
                      <a:pt x="2688" y="1020"/>
                      <a:pt x="2758" y="1048"/>
                      <a:pt x="2735" y="1048"/>
                    </a:cubicBezTo>
                    <a:cubicBezTo>
                      <a:pt x="2726" y="1060"/>
                      <a:pt x="2710" y="1065"/>
                      <a:pt x="2696" y="1065"/>
                    </a:cubicBezTo>
                    <a:cubicBezTo>
                      <a:pt x="2683" y="1065"/>
                      <a:pt x="2671" y="1061"/>
                      <a:pt x="2670" y="1053"/>
                    </a:cubicBezTo>
                    <a:cubicBezTo>
                      <a:pt x="2661" y="1039"/>
                      <a:pt x="2746" y="972"/>
                      <a:pt x="2723" y="944"/>
                    </a:cubicBezTo>
                    <a:lnTo>
                      <a:pt x="2723" y="944"/>
                    </a:lnTo>
                    <a:cubicBezTo>
                      <a:pt x="2724" y="945"/>
                      <a:pt x="2726" y="945"/>
                      <a:pt x="2728" y="945"/>
                    </a:cubicBezTo>
                    <a:cubicBezTo>
                      <a:pt x="2730" y="945"/>
                      <a:pt x="2731" y="945"/>
                      <a:pt x="2733" y="946"/>
                    </a:cubicBezTo>
                    <a:cubicBezTo>
                      <a:pt x="2744" y="925"/>
                      <a:pt x="2691" y="942"/>
                      <a:pt x="2714" y="909"/>
                    </a:cubicBezTo>
                    <a:lnTo>
                      <a:pt x="2714" y="909"/>
                    </a:lnTo>
                    <a:cubicBezTo>
                      <a:pt x="2704" y="912"/>
                      <a:pt x="2698" y="914"/>
                      <a:pt x="2693" y="914"/>
                    </a:cubicBezTo>
                    <a:cubicBezTo>
                      <a:pt x="2682" y="914"/>
                      <a:pt x="2685" y="906"/>
                      <a:pt x="2677" y="906"/>
                    </a:cubicBezTo>
                    <a:cubicBezTo>
                      <a:pt x="2672" y="906"/>
                      <a:pt x="2663" y="909"/>
                      <a:pt x="2644" y="918"/>
                    </a:cubicBezTo>
                    <a:lnTo>
                      <a:pt x="2677" y="939"/>
                    </a:lnTo>
                    <a:cubicBezTo>
                      <a:pt x="2672" y="938"/>
                      <a:pt x="2666" y="938"/>
                      <a:pt x="2659" y="938"/>
                    </a:cubicBezTo>
                    <a:cubicBezTo>
                      <a:pt x="2650" y="938"/>
                      <a:pt x="2640" y="938"/>
                      <a:pt x="2630" y="938"/>
                    </a:cubicBezTo>
                    <a:cubicBezTo>
                      <a:pt x="2604" y="938"/>
                      <a:pt x="2581" y="935"/>
                      <a:pt x="2589" y="907"/>
                    </a:cubicBezTo>
                    <a:cubicBezTo>
                      <a:pt x="2600" y="905"/>
                      <a:pt x="2611" y="904"/>
                      <a:pt x="2621" y="904"/>
                    </a:cubicBezTo>
                    <a:cubicBezTo>
                      <a:pt x="2626" y="904"/>
                      <a:pt x="2630" y="904"/>
                      <a:pt x="2635" y="905"/>
                    </a:cubicBezTo>
                    <a:cubicBezTo>
                      <a:pt x="2647" y="886"/>
                      <a:pt x="2614" y="895"/>
                      <a:pt x="2626" y="874"/>
                    </a:cubicBezTo>
                    <a:cubicBezTo>
                      <a:pt x="2637" y="870"/>
                      <a:pt x="2646" y="868"/>
                      <a:pt x="2652" y="868"/>
                    </a:cubicBezTo>
                    <a:cubicBezTo>
                      <a:pt x="2677" y="868"/>
                      <a:pt x="2672" y="898"/>
                      <a:pt x="2707" y="898"/>
                    </a:cubicBezTo>
                    <a:cubicBezTo>
                      <a:pt x="2710" y="898"/>
                      <a:pt x="2713" y="898"/>
                      <a:pt x="2716" y="898"/>
                    </a:cubicBezTo>
                    <a:cubicBezTo>
                      <a:pt x="2735" y="874"/>
                      <a:pt x="2654" y="888"/>
                      <a:pt x="2721" y="863"/>
                    </a:cubicBezTo>
                    <a:lnTo>
                      <a:pt x="2721" y="863"/>
                    </a:lnTo>
                    <a:cubicBezTo>
                      <a:pt x="2705" y="868"/>
                      <a:pt x="2695" y="870"/>
                      <a:pt x="2688" y="870"/>
                    </a:cubicBezTo>
                    <a:cubicBezTo>
                      <a:pt x="2677" y="870"/>
                      <a:pt x="2676" y="864"/>
                      <a:pt x="2675" y="856"/>
                    </a:cubicBezTo>
                    <a:cubicBezTo>
                      <a:pt x="2673" y="846"/>
                      <a:pt x="2672" y="832"/>
                      <a:pt x="2645" y="832"/>
                    </a:cubicBezTo>
                    <a:cubicBezTo>
                      <a:pt x="2642" y="832"/>
                      <a:pt x="2638" y="832"/>
                      <a:pt x="2633" y="833"/>
                    </a:cubicBezTo>
                    <a:lnTo>
                      <a:pt x="2670" y="814"/>
                    </a:lnTo>
                    <a:cubicBezTo>
                      <a:pt x="2661" y="814"/>
                      <a:pt x="2640" y="814"/>
                      <a:pt x="2635" y="807"/>
                    </a:cubicBezTo>
                    <a:lnTo>
                      <a:pt x="2688" y="793"/>
                    </a:lnTo>
                    <a:lnTo>
                      <a:pt x="2688" y="793"/>
                    </a:lnTo>
                    <a:cubicBezTo>
                      <a:pt x="2688" y="793"/>
                      <a:pt x="2687" y="793"/>
                      <a:pt x="2686" y="793"/>
                    </a:cubicBezTo>
                    <a:cubicBezTo>
                      <a:pt x="2639" y="793"/>
                      <a:pt x="2692" y="733"/>
                      <a:pt x="2658" y="726"/>
                    </a:cubicBezTo>
                    <a:lnTo>
                      <a:pt x="2658" y="726"/>
                    </a:lnTo>
                    <a:cubicBezTo>
                      <a:pt x="2691" y="765"/>
                      <a:pt x="2626" y="761"/>
                      <a:pt x="2614" y="793"/>
                    </a:cubicBezTo>
                    <a:cubicBezTo>
                      <a:pt x="2537" y="775"/>
                      <a:pt x="2677" y="712"/>
                      <a:pt x="2624" y="666"/>
                    </a:cubicBezTo>
                    <a:lnTo>
                      <a:pt x="2624" y="666"/>
                    </a:lnTo>
                    <a:cubicBezTo>
                      <a:pt x="2631" y="675"/>
                      <a:pt x="2622" y="703"/>
                      <a:pt x="2602" y="703"/>
                    </a:cubicBezTo>
                    <a:cubicBezTo>
                      <a:pt x="2602" y="703"/>
                      <a:pt x="2601" y="703"/>
                      <a:pt x="2600" y="703"/>
                    </a:cubicBezTo>
                    <a:cubicBezTo>
                      <a:pt x="2598" y="684"/>
                      <a:pt x="2603" y="666"/>
                      <a:pt x="2612" y="650"/>
                    </a:cubicBezTo>
                    <a:cubicBezTo>
                      <a:pt x="2604" y="643"/>
                      <a:pt x="2598" y="640"/>
                      <a:pt x="2594" y="640"/>
                    </a:cubicBezTo>
                    <a:cubicBezTo>
                      <a:pt x="2576" y="640"/>
                      <a:pt x="2575" y="677"/>
                      <a:pt x="2552" y="677"/>
                    </a:cubicBezTo>
                    <a:cubicBezTo>
                      <a:pt x="2562" y="663"/>
                      <a:pt x="2560" y="658"/>
                      <a:pt x="2553" y="658"/>
                    </a:cubicBezTo>
                    <a:cubicBezTo>
                      <a:pt x="2542" y="658"/>
                      <a:pt x="2520" y="667"/>
                      <a:pt x="2504" y="667"/>
                    </a:cubicBezTo>
                    <a:cubicBezTo>
                      <a:pt x="2501" y="667"/>
                      <a:pt x="2499" y="666"/>
                      <a:pt x="2496" y="666"/>
                    </a:cubicBezTo>
                    <a:lnTo>
                      <a:pt x="2529" y="643"/>
                    </a:lnTo>
                    <a:cubicBezTo>
                      <a:pt x="2525" y="630"/>
                      <a:pt x="2519" y="626"/>
                      <a:pt x="2512" y="626"/>
                    </a:cubicBezTo>
                    <a:cubicBezTo>
                      <a:pt x="2496" y="626"/>
                      <a:pt x="2474" y="648"/>
                      <a:pt x="2460" y="648"/>
                    </a:cubicBezTo>
                    <a:cubicBezTo>
                      <a:pt x="2454" y="648"/>
                      <a:pt x="2449" y="644"/>
                      <a:pt x="2447" y="631"/>
                    </a:cubicBezTo>
                    <a:lnTo>
                      <a:pt x="2505" y="610"/>
                    </a:lnTo>
                    <a:lnTo>
                      <a:pt x="2478" y="601"/>
                    </a:lnTo>
                    <a:lnTo>
                      <a:pt x="2515" y="578"/>
                    </a:lnTo>
                    <a:cubicBezTo>
                      <a:pt x="2471" y="578"/>
                      <a:pt x="2471" y="566"/>
                      <a:pt x="2461" y="538"/>
                    </a:cubicBezTo>
                    <a:cubicBezTo>
                      <a:pt x="2448" y="557"/>
                      <a:pt x="2421" y="575"/>
                      <a:pt x="2402" y="575"/>
                    </a:cubicBezTo>
                    <a:cubicBezTo>
                      <a:pt x="2397" y="575"/>
                      <a:pt x="2393" y="574"/>
                      <a:pt x="2389" y="571"/>
                    </a:cubicBezTo>
                    <a:cubicBezTo>
                      <a:pt x="2394" y="543"/>
                      <a:pt x="2422" y="550"/>
                      <a:pt x="2394" y="531"/>
                    </a:cubicBezTo>
                    <a:cubicBezTo>
                      <a:pt x="2407" y="525"/>
                      <a:pt x="2422" y="517"/>
                      <a:pt x="2430" y="517"/>
                    </a:cubicBezTo>
                    <a:cubicBezTo>
                      <a:pt x="2436" y="517"/>
                      <a:pt x="2438" y="523"/>
                      <a:pt x="2431" y="538"/>
                    </a:cubicBezTo>
                    <a:cubicBezTo>
                      <a:pt x="2440" y="531"/>
                      <a:pt x="2454" y="527"/>
                      <a:pt x="2464" y="520"/>
                    </a:cubicBezTo>
                    <a:cubicBezTo>
                      <a:pt x="2473" y="490"/>
                      <a:pt x="2436" y="485"/>
                      <a:pt x="2429" y="478"/>
                    </a:cubicBezTo>
                    <a:lnTo>
                      <a:pt x="2429" y="478"/>
                    </a:lnTo>
                    <a:cubicBezTo>
                      <a:pt x="2431" y="483"/>
                      <a:pt x="2431" y="487"/>
                      <a:pt x="2431" y="492"/>
                    </a:cubicBezTo>
                    <a:lnTo>
                      <a:pt x="2394" y="497"/>
                    </a:lnTo>
                    <a:lnTo>
                      <a:pt x="2357" y="499"/>
                    </a:lnTo>
                    <a:cubicBezTo>
                      <a:pt x="2362" y="485"/>
                      <a:pt x="2373" y="478"/>
                      <a:pt x="2387" y="473"/>
                    </a:cubicBezTo>
                    <a:cubicBezTo>
                      <a:pt x="2386" y="473"/>
                      <a:pt x="2384" y="473"/>
                      <a:pt x="2383" y="473"/>
                    </a:cubicBezTo>
                    <a:cubicBezTo>
                      <a:pt x="2375" y="473"/>
                      <a:pt x="2365" y="476"/>
                      <a:pt x="2357" y="476"/>
                    </a:cubicBezTo>
                    <a:cubicBezTo>
                      <a:pt x="2352" y="476"/>
                      <a:pt x="2349" y="475"/>
                      <a:pt x="2345" y="473"/>
                    </a:cubicBezTo>
                    <a:cubicBezTo>
                      <a:pt x="2370" y="456"/>
                      <a:pt x="2390" y="432"/>
                      <a:pt x="2416" y="432"/>
                    </a:cubicBezTo>
                    <a:cubicBezTo>
                      <a:pt x="2417" y="432"/>
                      <a:pt x="2418" y="432"/>
                      <a:pt x="2419" y="432"/>
                    </a:cubicBezTo>
                    <a:lnTo>
                      <a:pt x="2419" y="432"/>
                    </a:lnTo>
                    <a:lnTo>
                      <a:pt x="2359" y="427"/>
                    </a:lnTo>
                    <a:cubicBezTo>
                      <a:pt x="2366" y="415"/>
                      <a:pt x="2366" y="385"/>
                      <a:pt x="2378" y="381"/>
                    </a:cubicBezTo>
                    <a:cubicBezTo>
                      <a:pt x="2375" y="369"/>
                      <a:pt x="2362" y="367"/>
                      <a:pt x="2347" y="367"/>
                    </a:cubicBezTo>
                    <a:cubicBezTo>
                      <a:pt x="2337" y="367"/>
                      <a:pt x="2327" y="367"/>
                      <a:pt x="2317" y="367"/>
                    </a:cubicBezTo>
                    <a:cubicBezTo>
                      <a:pt x="2298" y="367"/>
                      <a:pt x="2281" y="364"/>
                      <a:pt x="2276" y="348"/>
                    </a:cubicBezTo>
                    <a:cubicBezTo>
                      <a:pt x="2271" y="353"/>
                      <a:pt x="2264" y="355"/>
                      <a:pt x="2257" y="355"/>
                    </a:cubicBezTo>
                    <a:cubicBezTo>
                      <a:pt x="2239" y="335"/>
                      <a:pt x="2237" y="295"/>
                      <a:pt x="2194" y="295"/>
                    </a:cubicBezTo>
                    <a:cubicBezTo>
                      <a:pt x="2188" y="295"/>
                      <a:pt x="2181" y="296"/>
                      <a:pt x="2174" y="297"/>
                    </a:cubicBezTo>
                    <a:lnTo>
                      <a:pt x="2188" y="239"/>
                    </a:lnTo>
                    <a:cubicBezTo>
                      <a:pt x="2186" y="239"/>
                      <a:pt x="2185" y="239"/>
                      <a:pt x="2184" y="239"/>
                    </a:cubicBezTo>
                    <a:cubicBezTo>
                      <a:pt x="2156" y="239"/>
                      <a:pt x="2168" y="305"/>
                      <a:pt x="2126" y="305"/>
                    </a:cubicBezTo>
                    <a:cubicBezTo>
                      <a:pt x="2124" y="305"/>
                      <a:pt x="2121" y="305"/>
                      <a:pt x="2118" y="304"/>
                    </a:cubicBezTo>
                    <a:cubicBezTo>
                      <a:pt x="2076" y="302"/>
                      <a:pt x="2132" y="258"/>
                      <a:pt x="2130" y="239"/>
                    </a:cubicBezTo>
                    <a:lnTo>
                      <a:pt x="2130" y="239"/>
                    </a:lnTo>
                    <a:cubicBezTo>
                      <a:pt x="2110" y="248"/>
                      <a:pt x="2084" y="263"/>
                      <a:pt x="2064" y="263"/>
                    </a:cubicBezTo>
                    <a:cubicBezTo>
                      <a:pt x="2050" y="263"/>
                      <a:pt x="2040" y="256"/>
                      <a:pt x="2037" y="235"/>
                    </a:cubicBezTo>
                    <a:cubicBezTo>
                      <a:pt x="2039" y="234"/>
                      <a:pt x="2041" y="234"/>
                      <a:pt x="2043" y="234"/>
                    </a:cubicBezTo>
                    <a:cubicBezTo>
                      <a:pt x="2053" y="234"/>
                      <a:pt x="2057" y="242"/>
                      <a:pt x="2065" y="242"/>
                    </a:cubicBezTo>
                    <a:lnTo>
                      <a:pt x="2058" y="204"/>
                    </a:lnTo>
                    <a:cubicBezTo>
                      <a:pt x="2114" y="172"/>
                      <a:pt x="2125" y="200"/>
                      <a:pt x="2125" y="149"/>
                    </a:cubicBezTo>
                    <a:lnTo>
                      <a:pt x="2125" y="149"/>
                    </a:lnTo>
                    <a:cubicBezTo>
                      <a:pt x="2108" y="177"/>
                      <a:pt x="2092" y="185"/>
                      <a:pt x="2077" y="185"/>
                    </a:cubicBezTo>
                    <a:cubicBezTo>
                      <a:pt x="2057" y="185"/>
                      <a:pt x="2039" y="172"/>
                      <a:pt x="2021" y="172"/>
                    </a:cubicBezTo>
                    <a:cubicBezTo>
                      <a:pt x="2006" y="172"/>
                      <a:pt x="1991" y="180"/>
                      <a:pt x="1974" y="209"/>
                    </a:cubicBezTo>
                    <a:lnTo>
                      <a:pt x="1970" y="181"/>
                    </a:lnTo>
                    <a:lnTo>
                      <a:pt x="1970" y="181"/>
                    </a:lnTo>
                    <a:cubicBezTo>
                      <a:pt x="1971" y="182"/>
                      <a:pt x="1972" y="183"/>
                      <a:pt x="1973" y="183"/>
                    </a:cubicBezTo>
                    <a:cubicBezTo>
                      <a:pt x="1975" y="183"/>
                      <a:pt x="1977" y="181"/>
                      <a:pt x="1979" y="181"/>
                    </a:cubicBezTo>
                    <a:cubicBezTo>
                      <a:pt x="1980" y="181"/>
                      <a:pt x="1981" y="181"/>
                      <a:pt x="1981" y="181"/>
                    </a:cubicBezTo>
                    <a:cubicBezTo>
                      <a:pt x="1980" y="170"/>
                      <a:pt x="1977" y="165"/>
                      <a:pt x="1973" y="165"/>
                    </a:cubicBezTo>
                    <a:cubicBezTo>
                      <a:pt x="1958" y="165"/>
                      <a:pt x="1928" y="219"/>
                      <a:pt x="1904" y="219"/>
                    </a:cubicBezTo>
                    <a:cubicBezTo>
                      <a:pt x="1900" y="219"/>
                      <a:pt x="1897" y="217"/>
                      <a:pt x="1893" y="214"/>
                    </a:cubicBezTo>
                    <a:cubicBezTo>
                      <a:pt x="1884" y="202"/>
                      <a:pt x="1882" y="184"/>
                      <a:pt x="1896" y="174"/>
                    </a:cubicBezTo>
                    <a:lnTo>
                      <a:pt x="1896" y="174"/>
                    </a:lnTo>
                    <a:lnTo>
                      <a:pt x="1856" y="188"/>
                    </a:lnTo>
                    <a:cubicBezTo>
                      <a:pt x="1851" y="185"/>
                      <a:pt x="1855" y="174"/>
                      <a:pt x="1860" y="171"/>
                    </a:cubicBezTo>
                    <a:lnTo>
                      <a:pt x="1860" y="171"/>
                    </a:lnTo>
                    <a:lnTo>
                      <a:pt x="1865" y="172"/>
                    </a:lnTo>
                    <a:cubicBezTo>
                      <a:pt x="1864" y="171"/>
                      <a:pt x="1863" y="170"/>
                      <a:pt x="1862" y="170"/>
                    </a:cubicBezTo>
                    <a:cubicBezTo>
                      <a:pt x="1861" y="170"/>
                      <a:pt x="1861" y="171"/>
                      <a:pt x="1860" y="171"/>
                    </a:cubicBezTo>
                    <a:lnTo>
                      <a:pt x="1860" y="171"/>
                    </a:lnTo>
                    <a:lnTo>
                      <a:pt x="1817" y="163"/>
                    </a:lnTo>
                    <a:lnTo>
                      <a:pt x="1819" y="160"/>
                    </a:lnTo>
                    <a:lnTo>
                      <a:pt x="1819" y="160"/>
                    </a:lnTo>
                    <a:cubicBezTo>
                      <a:pt x="1805" y="172"/>
                      <a:pt x="1777" y="191"/>
                      <a:pt x="1766" y="200"/>
                    </a:cubicBezTo>
                    <a:cubicBezTo>
                      <a:pt x="1759" y="181"/>
                      <a:pt x="1777" y="191"/>
                      <a:pt x="1777" y="177"/>
                    </a:cubicBezTo>
                    <a:lnTo>
                      <a:pt x="1777" y="177"/>
                    </a:lnTo>
                    <a:cubicBezTo>
                      <a:pt x="1766" y="181"/>
                      <a:pt x="1754" y="188"/>
                      <a:pt x="1743" y="195"/>
                    </a:cubicBezTo>
                    <a:cubicBezTo>
                      <a:pt x="1743" y="170"/>
                      <a:pt x="1760" y="151"/>
                      <a:pt x="1780" y="151"/>
                    </a:cubicBezTo>
                    <a:cubicBezTo>
                      <a:pt x="1784" y="151"/>
                      <a:pt x="1788" y="152"/>
                      <a:pt x="1791" y="153"/>
                    </a:cubicBezTo>
                    <a:cubicBezTo>
                      <a:pt x="1793" y="118"/>
                      <a:pt x="1790" y="108"/>
                      <a:pt x="1784" y="108"/>
                    </a:cubicBezTo>
                    <a:cubicBezTo>
                      <a:pt x="1776" y="108"/>
                      <a:pt x="1764" y="124"/>
                      <a:pt x="1750" y="124"/>
                    </a:cubicBezTo>
                    <a:cubicBezTo>
                      <a:pt x="1745" y="124"/>
                      <a:pt x="1740" y="122"/>
                      <a:pt x="1735" y="117"/>
                    </a:cubicBezTo>
                    <a:lnTo>
                      <a:pt x="1735" y="117"/>
                    </a:lnTo>
                    <a:cubicBezTo>
                      <a:pt x="1735" y="119"/>
                      <a:pt x="1736" y="121"/>
                      <a:pt x="1736" y="123"/>
                    </a:cubicBezTo>
                    <a:cubicBezTo>
                      <a:pt x="1727" y="140"/>
                      <a:pt x="1722" y="146"/>
                      <a:pt x="1718" y="146"/>
                    </a:cubicBezTo>
                    <a:cubicBezTo>
                      <a:pt x="1713" y="146"/>
                      <a:pt x="1711" y="136"/>
                      <a:pt x="1706" y="128"/>
                    </a:cubicBezTo>
                    <a:cubicBezTo>
                      <a:pt x="1703" y="122"/>
                      <a:pt x="1698" y="117"/>
                      <a:pt x="1692" y="117"/>
                    </a:cubicBezTo>
                    <a:cubicBezTo>
                      <a:pt x="1686" y="117"/>
                      <a:pt x="1678" y="121"/>
                      <a:pt x="1668" y="128"/>
                    </a:cubicBezTo>
                    <a:cubicBezTo>
                      <a:pt x="1680" y="91"/>
                      <a:pt x="1661" y="96"/>
                      <a:pt x="1641" y="93"/>
                    </a:cubicBezTo>
                    <a:lnTo>
                      <a:pt x="1655" y="45"/>
                    </a:lnTo>
                    <a:lnTo>
                      <a:pt x="1655" y="45"/>
                    </a:lnTo>
                    <a:cubicBezTo>
                      <a:pt x="1629" y="54"/>
                      <a:pt x="1624" y="82"/>
                      <a:pt x="1608" y="100"/>
                    </a:cubicBezTo>
                    <a:cubicBezTo>
                      <a:pt x="1585" y="91"/>
                      <a:pt x="1587" y="51"/>
                      <a:pt x="1587" y="19"/>
                    </a:cubicBezTo>
                    <a:cubicBezTo>
                      <a:pt x="1584" y="18"/>
                      <a:pt x="1581" y="17"/>
                      <a:pt x="1579" y="1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51" name="Google Shape;11951;p51"/>
              <p:cNvSpPr/>
              <p:nvPr/>
            </p:nvSpPr>
            <p:spPr>
              <a:xfrm>
                <a:off x="634075" y="1495525"/>
                <a:ext cx="200" cy="550"/>
              </a:xfrm>
              <a:custGeom>
                <a:avLst/>
                <a:gdLst/>
                <a:ahLst/>
                <a:cxnLst/>
                <a:rect l="l" t="t" r="r" b="b"/>
                <a:pathLst>
                  <a:path w="8" h="22" extrusionOk="0">
                    <a:moveTo>
                      <a:pt x="0" y="0"/>
                    </a:moveTo>
                    <a:lnTo>
                      <a:pt x="0" y="0"/>
                    </a:lnTo>
                    <a:cubicBezTo>
                      <a:pt x="2" y="7"/>
                      <a:pt x="5" y="14"/>
                      <a:pt x="5" y="21"/>
                    </a:cubicBezTo>
                    <a:cubicBezTo>
                      <a:pt x="7" y="14"/>
                      <a:pt x="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52" name="Google Shape;11952;p51"/>
              <p:cNvSpPr/>
              <p:nvPr/>
            </p:nvSpPr>
            <p:spPr>
              <a:xfrm>
                <a:off x="660950" y="1500850"/>
                <a:ext cx="150" cy="150"/>
              </a:xfrm>
              <a:custGeom>
                <a:avLst/>
                <a:gdLst/>
                <a:ahLst/>
                <a:cxnLst/>
                <a:rect l="l" t="t" r="r" b="b"/>
                <a:pathLst>
                  <a:path w="6" h="6" extrusionOk="0">
                    <a:moveTo>
                      <a:pt x="1" y="5"/>
                    </a:moveTo>
                    <a:lnTo>
                      <a:pt x="1"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53" name="Google Shape;11953;p51"/>
              <p:cNvSpPr/>
              <p:nvPr/>
            </p:nvSpPr>
            <p:spPr>
              <a:xfrm>
                <a:off x="609425" y="1507675"/>
                <a:ext cx="675" cy="225"/>
              </a:xfrm>
              <a:custGeom>
                <a:avLst/>
                <a:gdLst/>
                <a:ahLst/>
                <a:cxnLst/>
                <a:rect l="l" t="t" r="r" b="b"/>
                <a:pathLst>
                  <a:path w="27" h="9" extrusionOk="0">
                    <a:moveTo>
                      <a:pt x="11" y="0"/>
                    </a:moveTo>
                    <a:cubicBezTo>
                      <a:pt x="7" y="0"/>
                      <a:pt x="4" y="2"/>
                      <a:pt x="1" y="3"/>
                    </a:cubicBezTo>
                    <a:cubicBezTo>
                      <a:pt x="3" y="3"/>
                      <a:pt x="6" y="3"/>
                      <a:pt x="8" y="3"/>
                    </a:cubicBezTo>
                    <a:cubicBezTo>
                      <a:pt x="14" y="3"/>
                      <a:pt x="20" y="5"/>
                      <a:pt x="26" y="8"/>
                    </a:cubicBezTo>
                    <a:cubicBezTo>
                      <a:pt x="22" y="3"/>
                      <a:pt x="17"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54" name="Google Shape;11954;p51"/>
              <p:cNvSpPr/>
              <p:nvPr/>
            </p:nvSpPr>
            <p:spPr>
              <a:xfrm>
                <a:off x="607350" y="1525250"/>
                <a:ext cx="600" cy="550"/>
              </a:xfrm>
              <a:custGeom>
                <a:avLst/>
                <a:gdLst/>
                <a:ahLst/>
                <a:cxnLst/>
                <a:rect l="l" t="t" r="r" b="b"/>
                <a:pathLst>
                  <a:path w="24" h="22" extrusionOk="0">
                    <a:moveTo>
                      <a:pt x="24" y="1"/>
                    </a:moveTo>
                    <a:cubicBezTo>
                      <a:pt x="20" y="5"/>
                      <a:pt x="16" y="6"/>
                      <a:pt x="12" y="6"/>
                    </a:cubicBezTo>
                    <a:cubicBezTo>
                      <a:pt x="8" y="6"/>
                      <a:pt x="4" y="5"/>
                      <a:pt x="0" y="5"/>
                    </a:cubicBezTo>
                    <a:cubicBezTo>
                      <a:pt x="6" y="11"/>
                      <a:pt x="17" y="15"/>
                      <a:pt x="18" y="19"/>
                    </a:cubicBezTo>
                    <a:lnTo>
                      <a:pt x="18" y="19"/>
                    </a:lnTo>
                    <a:lnTo>
                      <a:pt x="24" y="1"/>
                    </a:lnTo>
                    <a:close/>
                    <a:moveTo>
                      <a:pt x="18" y="19"/>
                    </a:moveTo>
                    <a:lnTo>
                      <a:pt x="17" y="21"/>
                    </a:lnTo>
                    <a:cubicBezTo>
                      <a:pt x="18" y="21"/>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55" name="Google Shape;11955;p51"/>
              <p:cNvSpPr/>
              <p:nvPr/>
            </p:nvSpPr>
            <p:spPr>
              <a:xfrm>
                <a:off x="600100" y="1524375"/>
                <a:ext cx="600" cy="550"/>
              </a:xfrm>
              <a:custGeom>
                <a:avLst/>
                <a:gdLst/>
                <a:ahLst/>
                <a:cxnLst/>
                <a:rect l="l" t="t" r="r" b="b"/>
                <a:pathLst>
                  <a:path w="24" h="22" extrusionOk="0">
                    <a:moveTo>
                      <a:pt x="8" y="1"/>
                    </a:moveTo>
                    <a:cubicBezTo>
                      <a:pt x="7" y="1"/>
                      <a:pt x="6" y="1"/>
                      <a:pt x="5" y="1"/>
                    </a:cubicBezTo>
                    <a:cubicBezTo>
                      <a:pt x="5" y="5"/>
                      <a:pt x="1" y="5"/>
                      <a:pt x="1" y="10"/>
                    </a:cubicBezTo>
                    <a:lnTo>
                      <a:pt x="15" y="22"/>
                    </a:lnTo>
                    <a:cubicBezTo>
                      <a:pt x="23" y="15"/>
                      <a:pt x="18"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56" name="Google Shape;11956;p51"/>
              <p:cNvSpPr/>
              <p:nvPr/>
            </p:nvSpPr>
            <p:spPr>
              <a:xfrm>
                <a:off x="604150" y="1523675"/>
                <a:ext cx="850" cy="900"/>
              </a:xfrm>
              <a:custGeom>
                <a:avLst/>
                <a:gdLst/>
                <a:ahLst/>
                <a:cxnLst/>
                <a:rect l="l" t="t" r="r" b="b"/>
                <a:pathLst>
                  <a:path w="34" h="36" extrusionOk="0">
                    <a:moveTo>
                      <a:pt x="14" y="0"/>
                    </a:moveTo>
                    <a:cubicBezTo>
                      <a:pt x="6" y="0"/>
                      <a:pt x="4" y="10"/>
                      <a:pt x="1" y="19"/>
                    </a:cubicBezTo>
                    <a:lnTo>
                      <a:pt x="3" y="17"/>
                    </a:lnTo>
                    <a:cubicBezTo>
                      <a:pt x="15" y="31"/>
                      <a:pt x="22" y="36"/>
                      <a:pt x="26" y="36"/>
                    </a:cubicBezTo>
                    <a:cubicBezTo>
                      <a:pt x="33" y="36"/>
                      <a:pt x="33" y="23"/>
                      <a:pt x="33" y="10"/>
                    </a:cubicBezTo>
                    <a:cubicBezTo>
                      <a:pt x="25" y="3"/>
                      <a:pt x="19"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57" name="Google Shape;11957;p51"/>
              <p:cNvSpPr/>
              <p:nvPr/>
            </p:nvSpPr>
            <p:spPr>
              <a:xfrm>
                <a:off x="603925" y="1524200"/>
                <a:ext cx="275" cy="400"/>
              </a:xfrm>
              <a:custGeom>
                <a:avLst/>
                <a:gdLst/>
                <a:ahLst/>
                <a:cxnLst/>
                <a:rect l="l" t="t" r="r" b="b"/>
                <a:pathLst>
                  <a:path w="11" h="16" extrusionOk="0">
                    <a:moveTo>
                      <a:pt x="10" y="1"/>
                    </a:moveTo>
                    <a:cubicBezTo>
                      <a:pt x="8" y="3"/>
                      <a:pt x="3" y="8"/>
                      <a:pt x="1" y="10"/>
                    </a:cubicBezTo>
                    <a:cubicBezTo>
                      <a:pt x="4" y="14"/>
                      <a:pt x="6" y="16"/>
                      <a:pt x="7" y="16"/>
                    </a:cubicBezTo>
                    <a:cubicBezTo>
                      <a:pt x="10" y="16"/>
                      <a:pt x="8" y="6"/>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58" name="Google Shape;11958;p51"/>
              <p:cNvSpPr/>
              <p:nvPr/>
            </p:nvSpPr>
            <p:spPr>
              <a:xfrm>
                <a:off x="608875" y="1522425"/>
                <a:ext cx="1100" cy="1075"/>
              </a:xfrm>
              <a:custGeom>
                <a:avLst/>
                <a:gdLst/>
                <a:ahLst/>
                <a:cxnLst/>
                <a:rect l="l" t="t" r="r" b="b"/>
                <a:pathLst>
                  <a:path w="44" h="43" extrusionOk="0">
                    <a:moveTo>
                      <a:pt x="16" y="1"/>
                    </a:moveTo>
                    <a:cubicBezTo>
                      <a:pt x="13" y="1"/>
                      <a:pt x="11" y="4"/>
                      <a:pt x="9" y="12"/>
                    </a:cubicBezTo>
                    <a:cubicBezTo>
                      <a:pt x="0" y="12"/>
                      <a:pt x="36" y="38"/>
                      <a:pt x="30" y="38"/>
                    </a:cubicBezTo>
                    <a:cubicBezTo>
                      <a:pt x="29" y="38"/>
                      <a:pt x="29" y="37"/>
                      <a:pt x="28" y="37"/>
                    </a:cubicBezTo>
                    <a:lnTo>
                      <a:pt x="28" y="37"/>
                    </a:lnTo>
                    <a:cubicBezTo>
                      <a:pt x="31" y="41"/>
                      <a:pt x="34" y="43"/>
                      <a:pt x="36" y="43"/>
                    </a:cubicBezTo>
                    <a:cubicBezTo>
                      <a:pt x="44" y="43"/>
                      <a:pt x="2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59" name="Google Shape;11959;p51"/>
              <p:cNvSpPr/>
              <p:nvPr/>
            </p:nvSpPr>
            <p:spPr>
              <a:xfrm>
                <a:off x="602775" y="1522175"/>
                <a:ext cx="825" cy="725"/>
              </a:xfrm>
              <a:custGeom>
                <a:avLst/>
                <a:gdLst/>
                <a:ahLst/>
                <a:cxnLst/>
                <a:rect l="l" t="t" r="r" b="b"/>
                <a:pathLst>
                  <a:path w="33" h="29" extrusionOk="0">
                    <a:moveTo>
                      <a:pt x="14" y="1"/>
                    </a:moveTo>
                    <a:lnTo>
                      <a:pt x="0" y="3"/>
                    </a:lnTo>
                    <a:lnTo>
                      <a:pt x="33" y="2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60" name="Google Shape;11960;p51"/>
              <p:cNvSpPr/>
              <p:nvPr/>
            </p:nvSpPr>
            <p:spPr>
              <a:xfrm>
                <a:off x="604575" y="1520900"/>
                <a:ext cx="825" cy="550"/>
              </a:xfrm>
              <a:custGeom>
                <a:avLst/>
                <a:gdLst/>
                <a:ahLst/>
                <a:cxnLst/>
                <a:rect l="l" t="t" r="r" b="b"/>
                <a:pathLst>
                  <a:path w="33" h="22" extrusionOk="0">
                    <a:moveTo>
                      <a:pt x="21" y="1"/>
                    </a:moveTo>
                    <a:lnTo>
                      <a:pt x="0" y="10"/>
                    </a:lnTo>
                    <a:cubicBezTo>
                      <a:pt x="3" y="12"/>
                      <a:pt x="7" y="17"/>
                      <a:pt x="7" y="22"/>
                    </a:cubicBezTo>
                    <a:cubicBezTo>
                      <a:pt x="16" y="15"/>
                      <a:pt x="33" y="8"/>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61" name="Google Shape;11961;p51"/>
              <p:cNvSpPr/>
              <p:nvPr/>
            </p:nvSpPr>
            <p:spPr>
              <a:xfrm>
                <a:off x="604500" y="1521425"/>
                <a:ext cx="275" cy="500"/>
              </a:xfrm>
              <a:custGeom>
                <a:avLst/>
                <a:gdLst/>
                <a:ahLst/>
                <a:cxnLst/>
                <a:rect l="l" t="t" r="r" b="b"/>
                <a:pathLst>
                  <a:path w="11" h="20" extrusionOk="0">
                    <a:moveTo>
                      <a:pt x="10" y="1"/>
                    </a:moveTo>
                    <a:lnTo>
                      <a:pt x="10" y="1"/>
                    </a:lnTo>
                    <a:cubicBezTo>
                      <a:pt x="3" y="5"/>
                      <a:pt x="1" y="12"/>
                      <a:pt x="3" y="19"/>
                    </a:cubicBezTo>
                    <a:cubicBezTo>
                      <a:pt x="6" y="12"/>
                      <a:pt x="8" y="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62" name="Google Shape;11962;p51"/>
              <p:cNvSpPr/>
              <p:nvPr/>
            </p:nvSpPr>
            <p:spPr>
              <a:xfrm>
                <a:off x="603000" y="1521375"/>
                <a:ext cx="600" cy="250"/>
              </a:xfrm>
              <a:custGeom>
                <a:avLst/>
                <a:gdLst/>
                <a:ahLst/>
                <a:cxnLst/>
                <a:rect l="l" t="t" r="r" b="b"/>
                <a:pathLst>
                  <a:path w="24" h="10" extrusionOk="0">
                    <a:moveTo>
                      <a:pt x="24" y="0"/>
                    </a:moveTo>
                    <a:lnTo>
                      <a:pt x="1" y="7"/>
                    </a:lnTo>
                    <a:lnTo>
                      <a:pt x="12"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63" name="Google Shape;11963;p51"/>
              <p:cNvSpPr/>
              <p:nvPr/>
            </p:nvSpPr>
            <p:spPr>
              <a:xfrm>
                <a:off x="608325" y="1515925"/>
                <a:ext cx="625" cy="825"/>
              </a:xfrm>
              <a:custGeom>
                <a:avLst/>
                <a:gdLst/>
                <a:ahLst/>
                <a:cxnLst/>
                <a:rect l="l" t="t" r="r" b="b"/>
                <a:pathLst>
                  <a:path w="25" h="33" extrusionOk="0">
                    <a:moveTo>
                      <a:pt x="8" y="0"/>
                    </a:moveTo>
                    <a:cubicBezTo>
                      <a:pt x="4" y="0"/>
                      <a:pt x="1" y="3"/>
                      <a:pt x="1" y="7"/>
                    </a:cubicBezTo>
                    <a:cubicBezTo>
                      <a:pt x="8" y="17"/>
                      <a:pt x="8" y="26"/>
                      <a:pt x="19" y="33"/>
                    </a:cubicBezTo>
                    <a:lnTo>
                      <a:pt x="24" y="7"/>
                    </a:ln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64" name="Google Shape;11964;p51"/>
              <p:cNvSpPr/>
              <p:nvPr/>
            </p:nvSpPr>
            <p:spPr>
              <a:xfrm>
                <a:off x="605200" y="1516025"/>
                <a:ext cx="1075" cy="725"/>
              </a:xfrm>
              <a:custGeom>
                <a:avLst/>
                <a:gdLst/>
                <a:ahLst/>
                <a:cxnLst/>
                <a:rect l="l" t="t" r="r" b="b"/>
                <a:pathLst>
                  <a:path w="43" h="29" extrusionOk="0">
                    <a:moveTo>
                      <a:pt x="1" y="1"/>
                    </a:moveTo>
                    <a:lnTo>
                      <a:pt x="10" y="19"/>
                    </a:lnTo>
                    <a:cubicBezTo>
                      <a:pt x="22" y="22"/>
                      <a:pt x="33" y="24"/>
                      <a:pt x="42" y="29"/>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65" name="Google Shape;11965;p51"/>
              <p:cNvSpPr/>
              <p:nvPr/>
            </p:nvSpPr>
            <p:spPr>
              <a:xfrm>
                <a:off x="605425" y="1514275"/>
                <a:ext cx="725" cy="850"/>
              </a:xfrm>
              <a:custGeom>
                <a:avLst/>
                <a:gdLst/>
                <a:ahLst/>
                <a:cxnLst/>
                <a:rect l="l" t="t" r="r" b="b"/>
                <a:pathLst>
                  <a:path w="29" h="34" extrusionOk="0">
                    <a:moveTo>
                      <a:pt x="8" y="1"/>
                    </a:moveTo>
                    <a:cubicBezTo>
                      <a:pt x="6" y="1"/>
                      <a:pt x="4" y="3"/>
                      <a:pt x="1" y="8"/>
                    </a:cubicBezTo>
                    <a:cubicBezTo>
                      <a:pt x="9" y="16"/>
                      <a:pt x="8" y="34"/>
                      <a:pt x="20" y="34"/>
                    </a:cubicBezTo>
                    <a:cubicBezTo>
                      <a:pt x="23" y="34"/>
                      <a:pt x="25" y="33"/>
                      <a:pt x="29" y="32"/>
                    </a:cubicBezTo>
                    <a:cubicBezTo>
                      <a:pt x="20" y="24"/>
                      <a:pt x="15"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66" name="Google Shape;11966;p51"/>
              <p:cNvSpPr/>
              <p:nvPr/>
            </p:nvSpPr>
            <p:spPr>
              <a:xfrm>
                <a:off x="612675" y="1509325"/>
                <a:ext cx="1650" cy="1525"/>
              </a:xfrm>
              <a:custGeom>
                <a:avLst/>
                <a:gdLst/>
                <a:ahLst/>
                <a:cxnLst/>
                <a:rect l="l" t="t" r="r" b="b"/>
                <a:pathLst>
                  <a:path w="66" h="61" extrusionOk="0">
                    <a:moveTo>
                      <a:pt x="3" y="0"/>
                    </a:moveTo>
                    <a:lnTo>
                      <a:pt x="1" y="5"/>
                    </a:lnTo>
                    <a:lnTo>
                      <a:pt x="66" y="60"/>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67" name="Google Shape;11967;p51"/>
              <p:cNvSpPr/>
              <p:nvPr/>
            </p:nvSpPr>
            <p:spPr>
              <a:xfrm>
                <a:off x="614650" y="1500550"/>
                <a:ext cx="1950" cy="1550"/>
              </a:xfrm>
              <a:custGeom>
                <a:avLst/>
                <a:gdLst/>
                <a:ahLst/>
                <a:cxnLst/>
                <a:rect l="l" t="t" r="r" b="b"/>
                <a:pathLst>
                  <a:path w="78" h="62" extrusionOk="0">
                    <a:moveTo>
                      <a:pt x="35" y="1"/>
                    </a:moveTo>
                    <a:lnTo>
                      <a:pt x="35" y="1"/>
                    </a:lnTo>
                    <a:cubicBezTo>
                      <a:pt x="0" y="3"/>
                      <a:pt x="55" y="41"/>
                      <a:pt x="29" y="41"/>
                    </a:cubicBezTo>
                    <a:cubicBezTo>
                      <a:pt x="27" y="41"/>
                      <a:pt x="26" y="41"/>
                      <a:pt x="24" y="40"/>
                    </a:cubicBezTo>
                    <a:lnTo>
                      <a:pt x="24" y="40"/>
                    </a:lnTo>
                    <a:cubicBezTo>
                      <a:pt x="31" y="59"/>
                      <a:pt x="54" y="43"/>
                      <a:pt x="59" y="61"/>
                    </a:cubicBezTo>
                    <a:cubicBezTo>
                      <a:pt x="61" y="36"/>
                      <a:pt x="77" y="38"/>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68" name="Google Shape;11968;p51"/>
              <p:cNvSpPr/>
              <p:nvPr/>
            </p:nvSpPr>
            <p:spPr>
              <a:xfrm>
                <a:off x="687050" y="1538300"/>
                <a:ext cx="250" cy="775"/>
              </a:xfrm>
              <a:custGeom>
                <a:avLst/>
                <a:gdLst/>
                <a:ahLst/>
                <a:cxnLst/>
                <a:rect l="l" t="t" r="r" b="b"/>
                <a:pathLst>
                  <a:path w="10" h="31" extrusionOk="0">
                    <a:moveTo>
                      <a:pt x="9" y="0"/>
                    </a:moveTo>
                    <a:lnTo>
                      <a:pt x="0" y="7"/>
                    </a:lnTo>
                    <a:lnTo>
                      <a:pt x="9" y="30"/>
                    </a:ln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69" name="Google Shape;11969;p51"/>
              <p:cNvSpPr/>
              <p:nvPr/>
            </p:nvSpPr>
            <p:spPr>
              <a:xfrm>
                <a:off x="688025" y="1537425"/>
                <a:ext cx="825" cy="1250"/>
              </a:xfrm>
              <a:custGeom>
                <a:avLst/>
                <a:gdLst/>
                <a:ahLst/>
                <a:cxnLst/>
                <a:rect l="l" t="t" r="r" b="b"/>
                <a:pathLst>
                  <a:path w="33" h="50" extrusionOk="0">
                    <a:moveTo>
                      <a:pt x="19" y="0"/>
                    </a:moveTo>
                    <a:lnTo>
                      <a:pt x="0" y="49"/>
                    </a:lnTo>
                    <a:lnTo>
                      <a:pt x="0" y="49"/>
                    </a:lnTo>
                    <a:lnTo>
                      <a:pt x="33" y="12"/>
                    </a:lnTo>
                    <a:lnTo>
                      <a:pt x="33" y="12"/>
                    </a:lnTo>
                    <a:cubicBezTo>
                      <a:pt x="32" y="13"/>
                      <a:pt x="30" y="13"/>
                      <a:pt x="28" y="13"/>
                    </a:cubicBezTo>
                    <a:cubicBezTo>
                      <a:pt x="23" y="13"/>
                      <a:pt x="17" y="1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70" name="Google Shape;11970;p51"/>
              <p:cNvSpPr/>
              <p:nvPr/>
            </p:nvSpPr>
            <p:spPr>
              <a:xfrm>
                <a:off x="645900" y="1492575"/>
                <a:ext cx="350" cy="825"/>
              </a:xfrm>
              <a:custGeom>
                <a:avLst/>
                <a:gdLst/>
                <a:ahLst/>
                <a:cxnLst/>
                <a:rect l="l" t="t" r="r" b="b"/>
                <a:pathLst>
                  <a:path w="14" h="33" extrusionOk="0">
                    <a:moveTo>
                      <a:pt x="5" y="0"/>
                    </a:moveTo>
                    <a:lnTo>
                      <a:pt x="0" y="12"/>
                    </a:lnTo>
                    <a:cubicBezTo>
                      <a:pt x="0" y="28"/>
                      <a:pt x="5" y="28"/>
                      <a:pt x="14" y="33"/>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71" name="Google Shape;11971;p51"/>
              <p:cNvSpPr/>
              <p:nvPr/>
            </p:nvSpPr>
            <p:spPr>
              <a:xfrm>
                <a:off x="652200" y="1495625"/>
                <a:ext cx="425" cy="1125"/>
              </a:xfrm>
              <a:custGeom>
                <a:avLst/>
                <a:gdLst/>
                <a:ahLst/>
                <a:cxnLst/>
                <a:rect l="l" t="t" r="r" b="b"/>
                <a:pathLst>
                  <a:path w="17" h="45" extrusionOk="0">
                    <a:moveTo>
                      <a:pt x="12" y="1"/>
                    </a:moveTo>
                    <a:lnTo>
                      <a:pt x="1" y="45"/>
                    </a:lnTo>
                    <a:lnTo>
                      <a:pt x="17" y="3"/>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72" name="Google Shape;11972;p51"/>
              <p:cNvSpPr/>
              <p:nvPr/>
            </p:nvSpPr>
            <p:spPr>
              <a:xfrm>
                <a:off x="657825" y="1496725"/>
                <a:ext cx="850" cy="800"/>
              </a:xfrm>
              <a:custGeom>
                <a:avLst/>
                <a:gdLst/>
                <a:ahLst/>
                <a:cxnLst/>
                <a:rect l="l" t="t" r="r" b="b"/>
                <a:pathLst>
                  <a:path w="34" h="32" extrusionOk="0">
                    <a:moveTo>
                      <a:pt x="1" y="1"/>
                    </a:moveTo>
                    <a:lnTo>
                      <a:pt x="1" y="1"/>
                    </a:lnTo>
                    <a:cubicBezTo>
                      <a:pt x="3" y="3"/>
                      <a:pt x="6" y="4"/>
                      <a:pt x="8" y="4"/>
                    </a:cubicBezTo>
                    <a:lnTo>
                      <a:pt x="8" y="4"/>
                    </a:lnTo>
                    <a:cubicBezTo>
                      <a:pt x="7" y="3"/>
                      <a:pt x="4" y="1"/>
                      <a:pt x="1" y="1"/>
                    </a:cubicBezTo>
                    <a:close/>
                    <a:moveTo>
                      <a:pt x="8" y="4"/>
                    </a:moveTo>
                    <a:cubicBezTo>
                      <a:pt x="17" y="12"/>
                      <a:pt x="13" y="31"/>
                      <a:pt x="18" y="31"/>
                    </a:cubicBezTo>
                    <a:cubicBezTo>
                      <a:pt x="20" y="31"/>
                      <a:pt x="24" y="26"/>
                      <a:pt x="33" y="10"/>
                    </a:cubicBezTo>
                    <a:cubicBezTo>
                      <a:pt x="26" y="5"/>
                      <a:pt x="17" y="6"/>
                      <a:pt x="8"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73" name="Google Shape;11973;p51"/>
              <p:cNvSpPr/>
              <p:nvPr/>
            </p:nvSpPr>
            <p:spPr>
              <a:xfrm>
                <a:off x="687900" y="1539000"/>
                <a:ext cx="625" cy="825"/>
              </a:xfrm>
              <a:custGeom>
                <a:avLst/>
                <a:gdLst/>
                <a:ahLst/>
                <a:cxnLst/>
                <a:rect l="l" t="t" r="r" b="b"/>
                <a:pathLst>
                  <a:path w="25" h="33" extrusionOk="0">
                    <a:moveTo>
                      <a:pt x="24" y="1"/>
                    </a:moveTo>
                    <a:cubicBezTo>
                      <a:pt x="24" y="1"/>
                      <a:pt x="24" y="1"/>
                      <a:pt x="24" y="2"/>
                    </a:cubicBezTo>
                    <a:cubicBezTo>
                      <a:pt x="23" y="2"/>
                      <a:pt x="23" y="1"/>
                      <a:pt x="22" y="1"/>
                    </a:cubicBezTo>
                    <a:cubicBezTo>
                      <a:pt x="15" y="1"/>
                      <a:pt x="5" y="28"/>
                      <a:pt x="1" y="32"/>
                    </a:cubicBezTo>
                    <a:cubicBezTo>
                      <a:pt x="17" y="3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74" name="Google Shape;11974;p51"/>
              <p:cNvSpPr/>
              <p:nvPr/>
            </p:nvSpPr>
            <p:spPr>
              <a:xfrm>
                <a:off x="692250" y="1538175"/>
                <a:ext cx="775" cy="600"/>
              </a:xfrm>
              <a:custGeom>
                <a:avLst/>
                <a:gdLst/>
                <a:ahLst/>
                <a:cxnLst/>
                <a:rect l="l" t="t" r="r" b="b"/>
                <a:pathLst>
                  <a:path w="31" h="24" extrusionOk="0">
                    <a:moveTo>
                      <a:pt x="31" y="0"/>
                    </a:moveTo>
                    <a:lnTo>
                      <a:pt x="8" y="12"/>
                    </a:lnTo>
                    <a:lnTo>
                      <a:pt x="1" y="24"/>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75" name="Google Shape;11975;p51"/>
              <p:cNvSpPr/>
              <p:nvPr/>
            </p:nvSpPr>
            <p:spPr>
              <a:xfrm>
                <a:off x="693250" y="1538350"/>
                <a:ext cx="2275" cy="1125"/>
              </a:xfrm>
              <a:custGeom>
                <a:avLst/>
                <a:gdLst/>
                <a:ahLst/>
                <a:cxnLst/>
                <a:rect l="l" t="t" r="r" b="b"/>
                <a:pathLst>
                  <a:path w="91" h="45" extrusionOk="0">
                    <a:moveTo>
                      <a:pt x="26" y="0"/>
                    </a:moveTo>
                    <a:lnTo>
                      <a:pt x="0" y="40"/>
                    </a:lnTo>
                    <a:cubicBezTo>
                      <a:pt x="2" y="40"/>
                      <a:pt x="4" y="40"/>
                      <a:pt x="7" y="40"/>
                    </a:cubicBezTo>
                    <a:cubicBezTo>
                      <a:pt x="24" y="40"/>
                      <a:pt x="45" y="35"/>
                      <a:pt x="62" y="35"/>
                    </a:cubicBezTo>
                    <a:cubicBezTo>
                      <a:pt x="74" y="35"/>
                      <a:pt x="83" y="38"/>
                      <a:pt x="88" y="44"/>
                    </a:cubicBezTo>
                    <a:cubicBezTo>
                      <a:pt x="91" y="22"/>
                      <a:pt x="84" y="16"/>
                      <a:pt x="74" y="16"/>
                    </a:cubicBezTo>
                    <a:cubicBezTo>
                      <a:pt x="64" y="16"/>
                      <a:pt x="50" y="22"/>
                      <a:pt x="40" y="22"/>
                    </a:cubicBezTo>
                    <a:cubicBezTo>
                      <a:pt x="34" y="22"/>
                      <a:pt x="29" y="20"/>
                      <a:pt x="26" y="14"/>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76" name="Google Shape;11976;p51"/>
              <p:cNvSpPr/>
              <p:nvPr/>
            </p:nvSpPr>
            <p:spPr>
              <a:xfrm>
                <a:off x="695800" y="1542475"/>
                <a:ext cx="575" cy="425"/>
              </a:xfrm>
              <a:custGeom>
                <a:avLst/>
                <a:gdLst/>
                <a:ahLst/>
                <a:cxnLst/>
                <a:rect l="l" t="t" r="r" b="b"/>
                <a:pathLst>
                  <a:path w="23" h="17" extrusionOk="0">
                    <a:moveTo>
                      <a:pt x="22" y="1"/>
                    </a:moveTo>
                    <a:cubicBezTo>
                      <a:pt x="22" y="1"/>
                      <a:pt x="21" y="1"/>
                      <a:pt x="21" y="1"/>
                    </a:cubicBezTo>
                    <a:lnTo>
                      <a:pt x="21" y="1"/>
                    </a:lnTo>
                    <a:cubicBezTo>
                      <a:pt x="22" y="1"/>
                      <a:pt x="22" y="1"/>
                      <a:pt x="22" y="1"/>
                    </a:cubicBezTo>
                    <a:close/>
                    <a:moveTo>
                      <a:pt x="21" y="1"/>
                    </a:moveTo>
                    <a:lnTo>
                      <a:pt x="21" y="1"/>
                    </a:lnTo>
                    <a:cubicBezTo>
                      <a:pt x="19" y="2"/>
                      <a:pt x="13" y="4"/>
                      <a:pt x="0" y="5"/>
                    </a:cubicBezTo>
                    <a:lnTo>
                      <a:pt x="0" y="12"/>
                    </a:lnTo>
                    <a:cubicBezTo>
                      <a:pt x="5" y="12"/>
                      <a:pt x="9" y="14"/>
                      <a:pt x="14" y="16"/>
                    </a:cubicBezTo>
                    <a:cubicBezTo>
                      <a:pt x="15" y="7"/>
                      <a:pt x="19"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77" name="Google Shape;11977;p51"/>
              <p:cNvSpPr/>
              <p:nvPr/>
            </p:nvSpPr>
            <p:spPr>
              <a:xfrm>
                <a:off x="695625" y="1542750"/>
                <a:ext cx="275" cy="250"/>
              </a:xfrm>
              <a:custGeom>
                <a:avLst/>
                <a:gdLst/>
                <a:ahLst/>
                <a:cxnLst/>
                <a:rect l="l" t="t" r="r" b="b"/>
                <a:pathLst>
                  <a:path w="11" h="10" extrusionOk="0">
                    <a:moveTo>
                      <a:pt x="8" y="0"/>
                    </a:moveTo>
                    <a:cubicBezTo>
                      <a:pt x="1" y="0"/>
                      <a:pt x="5" y="9"/>
                      <a:pt x="8" y="9"/>
                    </a:cubicBezTo>
                    <a:cubicBezTo>
                      <a:pt x="9" y="9"/>
                      <a:pt x="10" y="7"/>
                      <a:pt x="9" y="1"/>
                    </a:cubicBezTo>
                    <a:cubicBezTo>
                      <a:pt x="9" y="1"/>
                      <a:pt x="8"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78" name="Google Shape;11978;p51"/>
              <p:cNvSpPr/>
              <p:nvPr/>
            </p:nvSpPr>
            <p:spPr>
              <a:xfrm>
                <a:off x="696950" y="1542875"/>
                <a:ext cx="725" cy="1050"/>
              </a:xfrm>
              <a:custGeom>
                <a:avLst/>
                <a:gdLst/>
                <a:ahLst/>
                <a:cxnLst/>
                <a:rect l="l" t="t" r="r" b="b"/>
                <a:pathLst>
                  <a:path w="29" h="42" extrusionOk="0">
                    <a:moveTo>
                      <a:pt x="24" y="0"/>
                    </a:moveTo>
                    <a:lnTo>
                      <a:pt x="0" y="14"/>
                    </a:lnTo>
                    <a:cubicBezTo>
                      <a:pt x="0" y="28"/>
                      <a:pt x="17" y="35"/>
                      <a:pt x="7" y="42"/>
                    </a:cubicBezTo>
                    <a:cubicBezTo>
                      <a:pt x="28" y="37"/>
                      <a:pt x="28"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79" name="Google Shape;11979;p51"/>
              <p:cNvSpPr/>
              <p:nvPr/>
            </p:nvSpPr>
            <p:spPr>
              <a:xfrm>
                <a:off x="697925" y="1541950"/>
                <a:ext cx="325" cy="275"/>
              </a:xfrm>
              <a:custGeom>
                <a:avLst/>
                <a:gdLst/>
                <a:ahLst/>
                <a:cxnLst/>
                <a:rect l="l" t="t" r="r" b="b"/>
                <a:pathLst>
                  <a:path w="13" h="11" extrusionOk="0">
                    <a:moveTo>
                      <a:pt x="12" y="0"/>
                    </a:moveTo>
                    <a:lnTo>
                      <a:pt x="1" y="7"/>
                    </a:lnTo>
                    <a:cubicBezTo>
                      <a:pt x="1" y="9"/>
                      <a:pt x="1" y="11"/>
                      <a:pt x="3" y="11"/>
                    </a:cubicBezTo>
                    <a:cubicBezTo>
                      <a:pt x="4" y="11"/>
                      <a:pt x="7" y="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80" name="Google Shape;11980;p51"/>
              <p:cNvSpPr/>
              <p:nvPr/>
            </p:nvSpPr>
            <p:spPr>
              <a:xfrm>
                <a:off x="697350" y="1541750"/>
                <a:ext cx="650" cy="675"/>
              </a:xfrm>
              <a:custGeom>
                <a:avLst/>
                <a:gdLst/>
                <a:ahLst/>
                <a:cxnLst/>
                <a:rect l="l" t="t" r="r" b="b"/>
                <a:pathLst>
                  <a:path w="26" h="27" extrusionOk="0">
                    <a:moveTo>
                      <a:pt x="24" y="1"/>
                    </a:moveTo>
                    <a:cubicBezTo>
                      <a:pt x="23" y="1"/>
                      <a:pt x="20" y="5"/>
                      <a:pt x="15" y="17"/>
                    </a:cubicBezTo>
                    <a:cubicBezTo>
                      <a:pt x="16" y="13"/>
                      <a:pt x="16" y="12"/>
                      <a:pt x="16" y="12"/>
                    </a:cubicBezTo>
                    <a:cubicBezTo>
                      <a:pt x="15" y="12"/>
                      <a:pt x="9" y="20"/>
                      <a:pt x="1" y="27"/>
                    </a:cubicBezTo>
                    <a:lnTo>
                      <a:pt x="24" y="15"/>
                    </a:lnTo>
                    <a:cubicBezTo>
                      <a:pt x="24" y="1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81" name="Google Shape;11981;p51"/>
              <p:cNvSpPr/>
              <p:nvPr/>
            </p:nvSpPr>
            <p:spPr>
              <a:xfrm>
                <a:off x="696200" y="1541125"/>
                <a:ext cx="1075" cy="1025"/>
              </a:xfrm>
              <a:custGeom>
                <a:avLst/>
                <a:gdLst/>
                <a:ahLst/>
                <a:cxnLst/>
                <a:rect l="l" t="t" r="r" b="b"/>
                <a:pathLst>
                  <a:path w="43" h="41" extrusionOk="0">
                    <a:moveTo>
                      <a:pt x="42" y="1"/>
                    </a:moveTo>
                    <a:cubicBezTo>
                      <a:pt x="7" y="1"/>
                      <a:pt x="0" y="40"/>
                      <a:pt x="37" y="40"/>
                    </a:cubicBezTo>
                    <a:cubicBezTo>
                      <a:pt x="30" y="24"/>
                      <a:pt x="19" y="15"/>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82" name="Google Shape;11982;p51"/>
              <p:cNvSpPr/>
              <p:nvPr/>
            </p:nvSpPr>
            <p:spPr>
              <a:xfrm>
                <a:off x="695450" y="1537600"/>
                <a:ext cx="600" cy="675"/>
              </a:xfrm>
              <a:custGeom>
                <a:avLst/>
                <a:gdLst/>
                <a:ahLst/>
                <a:cxnLst/>
                <a:rect l="l" t="t" r="r" b="b"/>
                <a:pathLst>
                  <a:path w="24" h="27" extrusionOk="0">
                    <a:moveTo>
                      <a:pt x="16" y="0"/>
                    </a:moveTo>
                    <a:lnTo>
                      <a:pt x="0" y="17"/>
                    </a:lnTo>
                    <a:cubicBezTo>
                      <a:pt x="1" y="16"/>
                      <a:pt x="2" y="15"/>
                      <a:pt x="3" y="15"/>
                    </a:cubicBezTo>
                    <a:cubicBezTo>
                      <a:pt x="9" y="15"/>
                      <a:pt x="15" y="26"/>
                      <a:pt x="19" y="26"/>
                    </a:cubicBezTo>
                    <a:cubicBezTo>
                      <a:pt x="21" y="26"/>
                      <a:pt x="22" y="25"/>
                      <a:pt x="23" y="21"/>
                    </a:cubicBezTo>
                    <a:lnTo>
                      <a:pt x="1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83" name="Google Shape;11983;p51"/>
              <p:cNvSpPr/>
              <p:nvPr/>
            </p:nvSpPr>
            <p:spPr>
              <a:xfrm>
                <a:off x="699900" y="1542975"/>
                <a:ext cx="425" cy="1250"/>
              </a:xfrm>
              <a:custGeom>
                <a:avLst/>
                <a:gdLst/>
                <a:ahLst/>
                <a:cxnLst/>
                <a:rect l="l" t="t" r="r" b="b"/>
                <a:pathLst>
                  <a:path w="17" h="50" extrusionOk="0">
                    <a:moveTo>
                      <a:pt x="17" y="1"/>
                    </a:moveTo>
                    <a:lnTo>
                      <a:pt x="1" y="12"/>
                    </a:lnTo>
                    <a:cubicBezTo>
                      <a:pt x="5" y="22"/>
                      <a:pt x="14" y="29"/>
                      <a:pt x="15" y="42"/>
                    </a:cubicBezTo>
                    <a:lnTo>
                      <a:pt x="15" y="42"/>
                    </a:lnTo>
                    <a:cubicBezTo>
                      <a:pt x="15" y="28"/>
                      <a:pt x="17" y="15"/>
                      <a:pt x="17" y="1"/>
                    </a:cubicBezTo>
                    <a:close/>
                    <a:moveTo>
                      <a:pt x="15" y="42"/>
                    </a:moveTo>
                    <a:cubicBezTo>
                      <a:pt x="15" y="44"/>
                      <a:pt x="15" y="47"/>
                      <a:pt x="15" y="50"/>
                    </a:cubicBezTo>
                    <a:cubicBezTo>
                      <a:pt x="15" y="47"/>
                      <a:pt x="15" y="44"/>
                      <a:pt x="15"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84" name="Google Shape;11984;p51"/>
              <p:cNvSpPr/>
              <p:nvPr/>
            </p:nvSpPr>
            <p:spPr>
              <a:xfrm>
                <a:off x="700300" y="1542550"/>
                <a:ext cx="675" cy="450"/>
              </a:xfrm>
              <a:custGeom>
                <a:avLst/>
                <a:gdLst/>
                <a:ahLst/>
                <a:cxnLst/>
                <a:rect l="l" t="t" r="r" b="b"/>
                <a:pathLst>
                  <a:path w="27" h="18" extrusionOk="0">
                    <a:moveTo>
                      <a:pt x="18" y="0"/>
                    </a:moveTo>
                    <a:cubicBezTo>
                      <a:pt x="6" y="0"/>
                      <a:pt x="3" y="8"/>
                      <a:pt x="1" y="18"/>
                    </a:cubicBezTo>
                    <a:lnTo>
                      <a:pt x="26" y="2"/>
                    </a:lnTo>
                    <a:cubicBezTo>
                      <a:pt x="23" y="1"/>
                      <a:pt x="20"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85" name="Google Shape;11985;p51"/>
              <p:cNvSpPr/>
              <p:nvPr/>
            </p:nvSpPr>
            <p:spPr>
              <a:xfrm>
                <a:off x="697650" y="1540425"/>
                <a:ext cx="1225" cy="900"/>
              </a:xfrm>
              <a:custGeom>
                <a:avLst/>
                <a:gdLst/>
                <a:ahLst/>
                <a:cxnLst/>
                <a:rect l="l" t="t" r="r" b="b"/>
                <a:pathLst>
                  <a:path w="49" h="36" extrusionOk="0">
                    <a:moveTo>
                      <a:pt x="42" y="1"/>
                    </a:moveTo>
                    <a:lnTo>
                      <a:pt x="0" y="36"/>
                    </a:lnTo>
                    <a:lnTo>
                      <a:pt x="0" y="36"/>
                    </a:lnTo>
                    <a:lnTo>
                      <a:pt x="49" y="3"/>
                    </a:lnTo>
                    <a:lnTo>
                      <a:pt x="4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86" name="Google Shape;11986;p51"/>
              <p:cNvSpPr/>
              <p:nvPr/>
            </p:nvSpPr>
            <p:spPr>
              <a:xfrm>
                <a:off x="701825" y="1544250"/>
                <a:ext cx="700" cy="1025"/>
              </a:xfrm>
              <a:custGeom>
                <a:avLst/>
                <a:gdLst/>
                <a:ahLst/>
                <a:cxnLst/>
                <a:rect l="l" t="t" r="r" b="b"/>
                <a:pathLst>
                  <a:path w="28" h="41" extrusionOk="0">
                    <a:moveTo>
                      <a:pt x="28" y="1"/>
                    </a:moveTo>
                    <a:lnTo>
                      <a:pt x="16" y="15"/>
                    </a:lnTo>
                    <a:lnTo>
                      <a:pt x="0" y="40"/>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87" name="Google Shape;11987;p51"/>
              <p:cNvSpPr/>
              <p:nvPr/>
            </p:nvSpPr>
            <p:spPr>
              <a:xfrm>
                <a:off x="703325" y="1544675"/>
                <a:ext cx="1300" cy="1350"/>
              </a:xfrm>
              <a:custGeom>
                <a:avLst/>
                <a:gdLst/>
                <a:ahLst/>
                <a:cxnLst/>
                <a:rect l="l" t="t" r="r" b="b"/>
                <a:pathLst>
                  <a:path w="52" h="54" extrusionOk="0">
                    <a:moveTo>
                      <a:pt x="12" y="0"/>
                    </a:moveTo>
                    <a:lnTo>
                      <a:pt x="12" y="0"/>
                    </a:lnTo>
                    <a:cubicBezTo>
                      <a:pt x="0" y="21"/>
                      <a:pt x="19" y="40"/>
                      <a:pt x="7" y="53"/>
                    </a:cubicBezTo>
                    <a:cubicBezTo>
                      <a:pt x="24" y="51"/>
                      <a:pt x="38" y="33"/>
                      <a:pt x="51" y="16"/>
                    </a:cubicBezTo>
                    <a:lnTo>
                      <a:pt x="51" y="16"/>
                    </a:lnTo>
                    <a:cubicBezTo>
                      <a:pt x="47" y="19"/>
                      <a:pt x="43" y="21"/>
                      <a:pt x="38" y="21"/>
                    </a:cubicBezTo>
                    <a:cubicBezTo>
                      <a:pt x="30" y="21"/>
                      <a:pt x="21" y="1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88" name="Google Shape;11988;p51"/>
              <p:cNvSpPr/>
              <p:nvPr/>
            </p:nvSpPr>
            <p:spPr>
              <a:xfrm>
                <a:off x="704600" y="1544425"/>
                <a:ext cx="600" cy="675"/>
              </a:xfrm>
              <a:custGeom>
                <a:avLst/>
                <a:gdLst/>
                <a:ahLst/>
                <a:cxnLst/>
                <a:rect l="l" t="t" r="r" b="b"/>
                <a:pathLst>
                  <a:path w="24" h="27" extrusionOk="0">
                    <a:moveTo>
                      <a:pt x="24" y="1"/>
                    </a:moveTo>
                    <a:lnTo>
                      <a:pt x="24" y="1"/>
                    </a:lnTo>
                    <a:cubicBezTo>
                      <a:pt x="14" y="8"/>
                      <a:pt x="7" y="17"/>
                      <a:pt x="0" y="26"/>
                    </a:cubicBezTo>
                    <a:cubicBezTo>
                      <a:pt x="10" y="19"/>
                      <a:pt x="17" y="1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89" name="Google Shape;11989;p51"/>
              <p:cNvSpPr/>
              <p:nvPr/>
            </p:nvSpPr>
            <p:spPr>
              <a:xfrm>
                <a:off x="701700" y="1542875"/>
                <a:ext cx="325" cy="950"/>
              </a:xfrm>
              <a:custGeom>
                <a:avLst/>
                <a:gdLst/>
                <a:ahLst/>
                <a:cxnLst/>
                <a:rect l="l" t="t" r="r" b="b"/>
                <a:pathLst>
                  <a:path w="13" h="38" extrusionOk="0">
                    <a:moveTo>
                      <a:pt x="3" y="0"/>
                    </a:moveTo>
                    <a:cubicBezTo>
                      <a:pt x="1" y="14"/>
                      <a:pt x="5" y="26"/>
                      <a:pt x="12" y="37"/>
                    </a:cubicBezTo>
                    <a:lnTo>
                      <a:pt x="10" y="3"/>
                    </a:lnTo>
                    <a:cubicBezTo>
                      <a:pt x="7" y="3"/>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90" name="Google Shape;11990;p51"/>
              <p:cNvSpPr/>
              <p:nvPr/>
            </p:nvSpPr>
            <p:spPr>
              <a:xfrm>
                <a:off x="701925" y="1542925"/>
                <a:ext cx="500" cy="150"/>
              </a:xfrm>
              <a:custGeom>
                <a:avLst/>
                <a:gdLst/>
                <a:ahLst/>
                <a:cxnLst/>
                <a:rect l="l" t="t" r="r" b="b"/>
                <a:pathLst>
                  <a:path w="20" h="6" extrusionOk="0">
                    <a:moveTo>
                      <a:pt x="1" y="1"/>
                    </a:moveTo>
                    <a:lnTo>
                      <a:pt x="19"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91" name="Google Shape;11991;p51"/>
              <p:cNvSpPr/>
              <p:nvPr/>
            </p:nvSpPr>
            <p:spPr>
              <a:xfrm>
                <a:off x="701700" y="1542800"/>
                <a:ext cx="75" cy="100"/>
              </a:xfrm>
              <a:custGeom>
                <a:avLst/>
                <a:gdLst/>
                <a:ahLst/>
                <a:cxnLst/>
                <a:rect l="l" t="t" r="r" b="b"/>
                <a:pathLst>
                  <a:path w="3" h="4" extrusionOk="0">
                    <a:moveTo>
                      <a:pt x="2" y="1"/>
                    </a:moveTo>
                    <a:cubicBezTo>
                      <a:pt x="2" y="1"/>
                      <a:pt x="2" y="1"/>
                      <a:pt x="1" y="3"/>
                    </a:cubicBezTo>
                    <a:lnTo>
                      <a:pt x="3" y="3"/>
                    </a:lnTo>
                    <a:cubicBezTo>
                      <a:pt x="3" y="2"/>
                      <a:pt x="3"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92" name="Google Shape;11992;p51"/>
              <p:cNvSpPr/>
              <p:nvPr/>
            </p:nvSpPr>
            <p:spPr>
              <a:xfrm>
                <a:off x="699800" y="1539850"/>
                <a:ext cx="1100" cy="1650"/>
              </a:xfrm>
              <a:custGeom>
                <a:avLst/>
                <a:gdLst/>
                <a:ahLst/>
                <a:cxnLst/>
                <a:rect l="l" t="t" r="r" b="b"/>
                <a:pathLst>
                  <a:path w="44" h="66" extrusionOk="0">
                    <a:moveTo>
                      <a:pt x="28" y="1"/>
                    </a:moveTo>
                    <a:lnTo>
                      <a:pt x="28" y="1"/>
                    </a:lnTo>
                    <a:cubicBezTo>
                      <a:pt x="14" y="21"/>
                      <a:pt x="25" y="41"/>
                      <a:pt x="3" y="63"/>
                    </a:cubicBezTo>
                    <a:lnTo>
                      <a:pt x="3" y="63"/>
                    </a:lnTo>
                    <a:cubicBezTo>
                      <a:pt x="19" y="48"/>
                      <a:pt x="43" y="34"/>
                      <a:pt x="28" y="1"/>
                    </a:cubicBezTo>
                    <a:close/>
                    <a:moveTo>
                      <a:pt x="3" y="63"/>
                    </a:moveTo>
                    <a:cubicBezTo>
                      <a:pt x="2" y="64"/>
                      <a:pt x="1" y="65"/>
                      <a:pt x="0" y="66"/>
                    </a:cubicBezTo>
                    <a:cubicBezTo>
                      <a:pt x="1" y="65"/>
                      <a:pt x="2" y="64"/>
                      <a:pt x="3" y="6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93" name="Google Shape;11993;p51"/>
              <p:cNvSpPr/>
              <p:nvPr/>
            </p:nvSpPr>
            <p:spPr>
              <a:xfrm>
                <a:off x="701000" y="1541475"/>
                <a:ext cx="725" cy="850"/>
              </a:xfrm>
              <a:custGeom>
                <a:avLst/>
                <a:gdLst/>
                <a:ahLst/>
                <a:cxnLst/>
                <a:rect l="l" t="t" r="r" b="b"/>
                <a:pathLst>
                  <a:path w="29" h="34" extrusionOk="0">
                    <a:moveTo>
                      <a:pt x="8" y="1"/>
                    </a:moveTo>
                    <a:cubicBezTo>
                      <a:pt x="5" y="10"/>
                      <a:pt x="8" y="24"/>
                      <a:pt x="1" y="33"/>
                    </a:cubicBezTo>
                    <a:lnTo>
                      <a:pt x="29" y="1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94" name="Google Shape;11994;p51"/>
              <p:cNvSpPr/>
              <p:nvPr/>
            </p:nvSpPr>
            <p:spPr>
              <a:xfrm>
                <a:off x="701650" y="1541600"/>
                <a:ext cx="375" cy="300"/>
              </a:xfrm>
              <a:custGeom>
                <a:avLst/>
                <a:gdLst/>
                <a:ahLst/>
                <a:cxnLst/>
                <a:rect l="l" t="t" r="r" b="b"/>
                <a:pathLst>
                  <a:path w="15" h="12" extrusionOk="0">
                    <a:moveTo>
                      <a:pt x="14" y="0"/>
                    </a:moveTo>
                    <a:lnTo>
                      <a:pt x="0" y="7"/>
                    </a:lnTo>
                    <a:lnTo>
                      <a:pt x="9" y="12"/>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95" name="Google Shape;11995;p51"/>
              <p:cNvSpPr/>
              <p:nvPr/>
            </p:nvSpPr>
            <p:spPr>
              <a:xfrm>
                <a:off x="703950" y="1542875"/>
                <a:ext cx="1200" cy="725"/>
              </a:xfrm>
              <a:custGeom>
                <a:avLst/>
                <a:gdLst/>
                <a:ahLst/>
                <a:cxnLst/>
                <a:rect l="l" t="t" r="r" b="b"/>
                <a:pathLst>
                  <a:path w="48" h="29" extrusionOk="0">
                    <a:moveTo>
                      <a:pt x="13" y="0"/>
                    </a:moveTo>
                    <a:cubicBezTo>
                      <a:pt x="8" y="10"/>
                      <a:pt x="1" y="28"/>
                      <a:pt x="15" y="28"/>
                    </a:cubicBezTo>
                    <a:cubicBezTo>
                      <a:pt x="21" y="20"/>
                      <a:pt x="32" y="14"/>
                      <a:pt x="43" y="14"/>
                    </a:cubicBezTo>
                    <a:cubicBezTo>
                      <a:pt x="44" y="14"/>
                      <a:pt x="46" y="14"/>
                      <a:pt x="47" y="14"/>
                    </a:cubicBezTo>
                    <a:cubicBezTo>
                      <a:pt x="38" y="5"/>
                      <a:pt x="24"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96" name="Google Shape;11996;p51"/>
              <p:cNvSpPr/>
              <p:nvPr/>
            </p:nvSpPr>
            <p:spPr>
              <a:xfrm>
                <a:off x="703150" y="1543075"/>
                <a:ext cx="75" cy="100"/>
              </a:xfrm>
              <a:custGeom>
                <a:avLst/>
                <a:gdLst/>
                <a:ahLst/>
                <a:cxnLst/>
                <a:rect l="l" t="t" r="r" b="b"/>
                <a:pathLst>
                  <a:path w="3" h="4" extrusionOk="0">
                    <a:moveTo>
                      <a:pt x="3" y="0"/>
                    </a:moveTo>
                    <a:cubicBezTo>
                      <a:pt x="2" y="0"/>
                      <a:pt x="2" y="2"/>
                      <a:pt x="1" y="4"/>
                    </a:cubicBezTo>
                    <a:lnTo>
                      <a:pt x="3" y="4"/>
                    </a:ln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97" name="Google Shape;11997;p51"/>
              <p:cNvSpPr/>
              <p:nvPr/>
            </p:nvSpPr>
            <p:spPr>
              <a:xfrm>
                <a:off x="708025" y="1543275"/>
                <a:ext cx="75" cy="150"/>
              </a:xfrm>
              <a:custGeom>
                <a:avLst/>
                <a:gdLst/>
                <a:ahLst/>
                <a:cxnLst/>
                <a:rect l="l" t="t" r="r" b="b"/>
                <a:pathLst>
                  <a:path w="3" h="6" extrusionOk="0">
                    <a:moveTo>
                      <a:pt x="0" y="0"/>
                    </a:moveTo>
                    <a:lnTo>
                      <a:pt x="0" y="5"/>
                    </a:lnTo>
                    <a:lnTo>
                      <a:pt x="3" y="5"/>
                    </a:lnTo>
                    <a:cubicBezTo>
                      <a:pt x="0" y="5"/>
                      <a:pt x="0"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98" name="Google Shape;11998;p51"/>
              <p:cNvSpPr/>
              <p:nvPr/>
            </p:nvSpPr>
            <p:spPr>
              <a:xfrm>
                <a:off x="703675" y="1542600"/>
                <a:ext cx="625" cy="350"/>
              </a:xfrm>
              <a:custGeom>
                <a:avLst/>
                <a:gdLst/>
                <a:ahLst/>
                <a:cxnLst/>
                <a:rect l="l" t="t" r="r" b="b"/>
                <a:pathLst>
                  <a:path w="25" h="14" extrusionOk="0">
                    <a:moveTo>
                      <a:pt x="15" y="0"/>
                    </a:moveTo>
                    <a:cubicBezTo>
                      <a:pt x="10" y="0"/>
                      <a:pt x="5" y="7"/>
                      <a:pt x="0" y="14"/>
                    </a:cubicBezTo>
                    <a:cubicBezTo>
                      <a:pt x="5" y="12"/>
                      <a:pt x="10" y="10"/>
                      <a:pt x="16" y="10"/>
                    </a:cubicBezTo>
                    <a:cubicBezTo>
                      <a:pt x="18" y="10"/>
                      <a:pt x="21" y="11"/>
                      <a:pt x="24" y="11"/>
                    </a:cubicBezTo>
                    <a:cubicBezTo>
                      <a:pt x="24" y="6"/>
                      <a:pt x="25" y="3"/>
                      <a:pt x="24" y="3"/>
                    </a:cubicBezTo>
                    <a:cubicBezTo>
                      <a:pt x="23" y="3"/>
                      <a:pt x="22" y="4"/>
                      <a:pt x="21" y="4"/>
                    </a:cubicBezTo>
                    <a:cubicBezTo>
                      <a:pt x="19" y="2"/>
                      <a:pt x="17"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1999" name="Google Shape;11999;p51"/>
              <p:cNvSpPr/>
              <p:nvPr/>
            </p:nvSpPr>
            <p:spPr>
              <a:xfrm>
                <a:off x="705650" y="1543625"/>
                <a:ext cx="425" cy="600"/>
              </a:xfrm>
              <a:custGeom>
                <a:avLst/>
                <a:gdLst/>
                <a:ahLst/>
                <a:cxnLst/>
                <a:rect l="l" t="t" r="r" b="b"/>
                <a:pathLst>
                  <a:path w="17" h="24" extrusionOk="0">
                    <a:moveTo>
                      <a:pt x="0" y="0"/>
                    </a:moveTo>
                    <a:lnTo>
                      <a:pt x="0" y="0"/>
                    </a:lnTo>
                    <a:cubicBezTo>
                      <a:pt x="4" y="10"/>
                      <a:pt x="9" y="24"/>
                      <a:pt x="14" y="24"/>
                    </a:cubicBezTo>
                    <a:cubicBezTo>
                      <a:pt x="15" y="24"/>
                      <a:pt x="16" y="23"/>
                      <a:pt x="16" y="21"/>
                    </a:cubicBezTo>
                    <a:cubicBezTo>
                      <a:pt x="12" y="14"/>
                      <a:pt x="7"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00" name="Google Shape;12000;p51"/>
              <p:cNvSpPr/>
              <p:nvPr/>
            </p:nvSpPr>
            <p:spPr>
              <a:xfrm>
                <a:off x="703200" y="1543400"/>
                <a:ext cx="100" cy="175"/>
              </a:xfrm>
              <a:custGeom>
                <a:avLst/>
                <a:gdLst/>
                <a:ahLst/>
                <a:cxnLst/>
                <a:rect l="l" t="t" r="r" b="b"/>
                <a:pathLst>
                  <a:path w="4" h="7" extrusionOk="0">
                    <a:moveTo>
                      <a:pt x="3" y="0"/>
                    </a:moveTo>
                    <a:lnTo>
                      <a:pt x="1" y="2"/>
                    </a:lnTo>
                    <a:cubicBezTo>
                      <a:pt x="2" y="5"/>
                      <a:pt x="2" y="7"/>
                      <a:pt x="3" y="7"/>
                    </a:cubicBezTo>
                    <a:cubicBezTo>
                      <a:pt x="3" y="7"/>
                      <a:pt x="3" y="4"/>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01" name="Google Shape;12001;p51"/>
              <p:cNvSpPr/>
              <p:nvPr/>
            </p:nvSpPr>
            <p:spPr>
              <a:xfrm>
                <a:off x="703200" y="1542925"/>
                <a:ext cx="500" cy="500"/>
              </a:xfrm>
              <a:custGeom>
                <a:avLst/>
                <a:gdLst/>
                <a:ahLst/>
                <a:cxnLst/>
                <a:rect l="l" t="t" r="r" b="b"/>
                <a:pathLst>
                  <a:path w="20" h="20" extrusionOk="0">
                    <a:moveTo>
                      <a:pt x="19" y="1"/>
                    </a:moveTo>
                    <a:cubicBezTo>
                      <a:pt x="12" y="3"/>
                      <a:pt x="8" y="5"/>
                      <a:pt x="1" y="10"/>
                    </a:cubicBezTo>
                    <a:cubicBezTo>
                      <a:pt x="1" y="12"/>
                      <a:pt x="1" y="14"/>
                      <a:pt x="3" y="19"/>
                    </a:cubicBezTo>
                    <a:cubicBezTo>
                      <a:pt x="10" y="12"/>
                      <a:pt x="15"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02" name="Google Shape;12002;p51"/>
              <p:cNvSpPr/>
              <p:nvPr/>
            </p:nvSpPr>
            <p:spPr>
              <a:xfrm>
                <a:off x="707500" y="1538000"/>
                <a:ext cx="2275" cy="5300"/>
              </a:xfrm>
              <a:custGeom>
                <a:avLst/>
                <a:gdLst/>
                <a:ahLst/>
                <a:cxnLst/>
                <a:rect l="l" t="t" r="r" b="b"/>
                <a:pathLst>
                  <a:path w="91" h="212" extrusionOk="0">
                    <a:moveTo>
                      <a:pt x="65" y="1"/>
                    </a:moveTo>
                    <a:lnTo>
                      <a:pt x="65" y="1"/>
                    </a:lnTo>
                    <a:cubicBezTo>
                      <a:pt x="64" y="22"/>
                      <a:pt x="52" y="42"/>
                      <a:pt x="39" y="42"/>
                    </a:cubicBezTo>
                    <a:cubicBezTo>
                      <a:pt x="33" y="42"/>
                      <a:pt x="27" y="37"/>
                      <a:pt x="21" y="26"/>
                    </a:cubicBezTo>
                    <a:cubicBezTo>
                      <a:pt x="0" y="47"/>
                      <a:pt x="5" y="151"/>
                      <a:pt x="21" y="211"/>
                    </a:cubicBezTo>
                    <a:cubicBezTo>
                      <a:pt x="21" y="193"/>
                      <a:pt x="31" y="177"/>
                      <a:pt x="44" y="167"/>
                    </a:cubicBezTo>
                    <a:cubicBezTo>
                      <a:pt x="37" y="149"/>
                      <a:pt x="0" y="126"/>
                      <a:pt x="19" y="98"/>
                    </a:cubicBezTo>
                    <a:cubicBezTo>
                      <a:pt x="25" y="94"/>
                      <a:pt x="30" y="93"/>
                      <a:pt x="34" y="93"/>
                    </a:cubicBezTo>
                    <a:cubicBezTo>
                      <a:pt x="47" y="93"/>
                      <a:pt x="45" y="113"/>
                      <a:pt x="54" y="126"/>
                    </a:cubicBezTo>
                    <a:cubicBezTo>
                      <a:pt x="44" y="86"/>
                      <a:pt x="91" y="68"/>
                      <a:pt x="84" y="12"/>
                    </a:cubicBezTo>
                    <a:lnTo>
                      <a:pt x="84" y="12"/>
                    </a:lnTo>
                    <a:lnTo>
                      <a:pt x="63" y="33"/>
                    </a:lnTo>
                    <a:cubicBezTo>
                      <a:pt x="63" y="24"/>
                      <a:pt x="70" y="10"/>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03" name="Google Shape;12003;p51"/>
              <p:cNvSpPr/>
              <p:nvPr/>
            </p:nvSpPr>
            <p:spPr>
              <a:xfrm>
                <a:off x="706750" y="1543100"/>
                <a:ext cx="1225" cy="1250"/>
              </a:xfrm>
              <a:custGeom>
                <a:avLst/>
                <a:gdLst/>
                <a:ahLst/>
                <a:cxnLst/>
                <a:rect l="l" t="t" r="r" b="b"/>
                <a:pathLst>
                  <a:path w="49" h="50" extrusionOk="0">
                    <a:moveTo>
                      <a:pt x="10" y="1"/>
                    </a:moveTo>
                    <a:lnTo>
                      <a:pt x="0" y="5"/>
                    </a:lnTo>
                    <a:cubicBezTo>
                      <a:pt x="10" y="12"/>
                      <a:pt x="16" y="24"/>
                      <a:pt x="28" y="49"/>
                    </a:cubicBezTo>
                    <a:cubicBezTo>
                      <a:pt x="40" y="40"/>
                      <a:pt x="47" y="26"/>
                      <a:pt x="49" y="12"/>
                    </a:cubicBezTo>
                    <a:lnTo>
                      <a:pt x="7" y="5"/>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04" name="Google Shape;12004;p51"/>
              <p:cNvSpPr/>
              <p:nvPr/>
            </p:nvSpPr>
            <p:spPr>
              <a:xfrm>
                <a:off x="705125" y="1541025"/>
                <a:ext cx="1650" cy="2675"/>
              </a:xfrm>
              <a:custGeom>
                <a:avLst/>
                <a:gdLst/>
                <a:ahLst/>
                <a:cxnLst/>
                <a:rect l="l" t="t" r="r" b="b"/>
                <a:pathLst>
                  <a:path w="66" h="107" extrusionOk="0">
                    <a:moveTo>
                      <a:pt x="24" y="86"/>
                    </a:moveTo>
                    <a:lnTo>
                      <a:pt x="24" y="86"/>
                    </a:lnTo>
                    <a:cubicBezTo>
                      <a:pt x="35" y="93"/>
                      <a:pt x="24" y="95"/>
                      <a:pt x="21" y="97"/>
                    </a:cubicBezTo>
                    <a:lnTo>
                      <a:pt x="21" y="102"/>
                    </a:lnTo>
                    <a:cubicBezTo>
                      <a:pt x="19" y="99"/>
                      <a:pt x="19" y="97"/>
                      <a:pt x="20" y="97"/>
                    </a:cubicBezTo>
                    <a:cubicBezTo>
                      <a:pt x="20" y="97"/>
                      <a:pt x="21" y="97"/>
                      <a:pt x="21" y="97"/>
                    </a:cubicBezTo>
                    <a:cubicBezTo>
                      <a:pt x="21" y="93"/>
                      <a:pt x="24" y="90"/>
                      <a:pt x="24" y="86"/>
                    </a:cubicBezTo>
                    <a:close/>
                    <a:moveTo>
                      <a:pt x="49" y="0"/>
                    </a:moveTo>
                    <a:cubicBezTo>
                      <a:pt x="24" y="0"/>
                      <a:pt x="28" y="28"/>
                      <a:pt x="12" y="42"/>
                    </a:cubicBezTo>
                    <a:cubicBezTo>
                      <a:pt x="16" y="41"/>
                      <a:pt x="19" y="41"/>
                      <a:pt x="21" y="41"/>
                    </a:cubicBezTo>
                    <a:cubicBezTo>
                      <a:pt x="44" y="41"/>
                      <a:pt x="1" y="60"/>
                      <a:pt x="26" y="81"/>
                    </a:cubicBezTo>
                    <a:cubicBezTo>
                      <a:pt x="19" y="86"/>
                      <a:pt x="10" y="88"/>
                      <a:pt x="0" y="88"/>
                    </a:cubicBezTo>
                    <a:cubicBezTo>
                      <a:pt x="10" y="93"/>
                      <a:pt x="17" y="100"/>
                      <a:pt x="21" y="107"/>
                    </a:cubicBezTo>
                    <a:lnTo>
                      <a:pt x="21" y="104"/>
                    </a:lnTo>
                    <a:lnTo>
                      <a:pt x="65" y="88"/>
                    </a:lnTo>
                    <a:cubicBezTo>
                      <a:pt x="57" y="85"/>
                      <a:pt x="48" y="83"/>
                      <a:pt x="40" y="83"/>
                    </a:cubicBezTo>
                    <a:cubicBezTo>
                      <a:pt x="35" y="83"/>
                      <a:pt x="30" y="84"/>
                      <a:pt x="26" y="86"/>
                    </a:cubicBezTo>
                    <a:cubicBezTo>
                      <a:pt x="35" y="51"/>
                      <a:pt x="58" y="39"/>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05" name="Google Shape;12005;p51"/>
              <p:cNvSpPr/>
              <p:nvPr/>
            </p:nvSpPr>
            <p:spPr>
              <a:xfrm>
                <a:off x="701400" y="1538175"/>
                <a:ext cx="150" cy="250"/>
              </a:xfrm>
              <a:custGeom>
                <a:avLst/>
                <a:gdLst/>
                <a:ahLst/>
                <a:cxnLst/>
                <a:rect l="l" t="t" r="r" b="b"/>
                <a:pathLst>
                  <a:path w="6" h="10" extrusionOk="0">
                    <a:moveTo>
                      <a:pt x="1" y="0"/>
                    </a:moveTo>
                    <a:cubicBezTo>
                      <a:pt x="1" y="3"/>
                      <a:pt x="1" y="5"/>
                      <a:pt x="1" y="10"/>
                    </a:cubicBezTo>
                    <a:cubicBezTo>
                      <a:pt x="3" y="5"/>
                      <a:pt x="6"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06" name="Google Shape;12006;p51"/>
              <p:cNvSpPr/>
              <p:nvPr/>
            </p:nvSpPr>
            <p:spPr>
              <a:xfrm>
                <a:off x="700775" y="1538400"/>
                <a:ext cx="1075" cy="2525"/>
              </a:xfrm>
              <a:custGeom>
                <a:avLst/>
                <a:gdLst/>
                <a:ahLst/>
                <a:cxnLst/>
                <a:rect l="l" t="t" r="r" b="b"/>
                <a:pathLst>
                  <a:path w="43" h="101" extrusionOk="0">
                    <a:moveTo>
                      <a:pt x="26" y="1"/>
                    </a:moveTo>
                    <a:lnTo>
                      <a:pt x="26" y="1"/>
                    </a:lnTo>
                    <a:cubicBezTo>
                      <a:pt x="19" y="8"/>
                      <a:pt x="0" y="19"/>
                      <a:pt x="14" y="40"/>
                    </a:cubicBezTo>
                    <a:lnTo>
                      <a:pt x="19" y="36"/>
                    </a:lnTo>
                    <a:cubicBezTo>
                      <a:pt x="31" y="54"/>
                      <a:pt x="40" y="77"/>
                      <a:pt x="40" y="100"/>
                    </a:cubicBezTo>
                    <a:cubicBezTo>
                      <a:pt x="42" y="70"/>
                      <a:pt x="40" y="42"/>
                      <a:pt x="38" y="15"/>
                    </a:cubicBezTo>
                    <a:cubicBezTo>
                      <a:pt x="34" y="19"/>
                      <a:pt x="30" y="27"/>
                      <a:pt x="23" y="27"/>
                    </a:cubicBezTo>
                    <a:cubicBezTo>
                      <a:pt x="22" y="27"/>
                      <a:pt x="20" y="27"/>
                      <a:pt x="19" y="26"/>
                    </a:cubicBezTo>
                    <a:cubicBezTo>
                      <a:pt x="14" y="15"/>
                      <a:pt x="24" y="10"/>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07" name="Google Shape;12007;p51"/>
              <p:cNvSpPr/>
              <p:nvPr/>
            </p:nvSpPr>
            <p:spPr>
              <a:xfrm>
                <a:off x="703675" y="1539675"/>
                <a:ext cx="900" cy="1125"/>
              </a:xfrm>
              <a:custGeom>
                <a:avLst/>
                <a:gdLst/>
                <a:ahLst/>
                <a:cxnLst/>
                <a:rect l="l" t="t" r="r" b="b"/>
                <a:pathLst>
                  <a:path w="36" h="45" extrusionOk="0">
                    <a:moveTo>
                      <a:pt x="24" y="1"/>
                    </a:moveTo>
                    <a:lnTo>
                      <a:pt x="21" y="19"/>
                    </a:lnTo>
                    <a:cubicBezTo>
                      <a:pt x="18" y="17"/>
                      <a:pt x="16" y="16"/>
                      <a:pt x="14" y="16"/>
                    </a:cubicBezTo>
                    <a:cubicBezTo>
                      <a:pt x="5" y="16"/>
                      <a:pt x="4" y="34"/>
                      <a:pt x="0" y="45"/>
                    </a:cubicBezTo>
                    <a:lnTo>
                      <a:pt x="35" y="31"/>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08" name="Google Shape;12008;p51"/>
              <p:cNvSpPr/>
              <p:nvPr/>
            </p:nvSpPr>
            <p:spPr>
              <a:xfrm>
                <a:off x="707950" y="1543500"/>
                <a:ext cx="625" cy="1250"/>
              </a:xfrm>
              <a:custGeom>
                <a:avLst/>
                <a:gdLst/>
                <a:ahLst/>
                <a:cxnLst/>
                <a:rect l="l" t="t" r="r" b="b"/>
                <a:pathLst>
                  <a:path w="25" h="50" extrusionOk="0">
                    <a:moveTo>
                      <a:pt x="24" y="1"/>
                    </a:moveTo>
                    <a:lnTo>
                      <a:pt x="8" y="15"/>
                    </a:lnTo>
                    <a:lnTo>
                      <a:pt x="1" y="49"/>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09" name="Google Shape;12009;p51"/>
              <p:cNvSpPr/>
              <p:nvPr/>
            </p:nvSpPr>
            <p:spPr>
              <a:xfrm>
                <a:off x="709225" y="1543800"/>
                <a:ext cx="325" cy="775"/>
              </a:xfrm>
              <a:custGeom>
                <a:avLst/>
                <a:gdLst/>
                <a:ahLst/>
                <a:cxnLst/>
                <a:rect l="l" t="t" r="r" b="b"/>
                <a:pathLst>
                  <a:path w="13" h="31" extrusionOk="0">
                    <a:moveTo>
                      <a:pt x="3" y="0"/>
                    </a:moveTo>
                    <a:lnTo>
                      <a:pt x="1" y="31"/>
                    </a:lnTo>
                    <a:lnTo>
                      <a:pt x="13" y="12"/>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10" name="Google Shape;12010;p51"/>
              <p:cNvSpPr/>
              <p:nvPr/>
            </p:nvSpPr>
            <p:spPr>
              <a:xfrm>
                <a:off x="763250" y="1551150"/>
                <a:ext cx="425" cy="150"/>
              </a:xfrm>
              <a:custGeom>
                <a:avLst/>
                <a:gdLst/>
                <a:ahLst/>
                <a:cxnLst/>
                <a:rect l="l" t="t" r="r" b="b"/>
                <a:pathLst>
                  <a:path w="17" h="6" extrusionOk="0">
                    <a:moveTo>
                      <a:pt x="17" y="1"/>
                    </a:moveTo>
                    <a:lnTo>
                      <a:pt x="1" y="5"/>
                    </a:lnTo>
                    <a:cubicBezTo>
                      <a:pt x="10" y="5"/>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11" name="Google Shape;12011;p51"/>
              <p:cNvSpPr/>
              <p:nvPr/>
            </p:nvSpPr>
            <p:spPr>
              <a:xfrm>
                <a:off x="733875" y="1542000"/>
                <a:ext cx="475" cy="1375"/>
              </a:xfrm>
              <a:custGeom>
                <a:avLst/>
                <a:gdLst/>
                <a:ahLst/>
                <a:cxnLst/>
                <a:rect l="l" t="t" r="r" b="b"/>
                <a:pathLst>
                  <a:path w="19" h="55" extrusionOk="0">
                    <a:moveTo>
                      <a:pt x="0" y="0"/>
                    </a:moveTo>
                    <a:lnTo>
                      <a:pt x="0" y="0"/>
                    </a:lnTo>
                    <a:cubicBezTo>
                      <a:pt x="5" y="23"/>
                      <a:pt x="9" y="55"/>
                      <a:pt x="13" y="55"/>
                    </a:cubicBezTo>
                    <a:cubicBezTo>
                      <a:pt x="14" y="55"/>
                      <a:pt x="15" y="51"/>
                      <a:pt x="16" y="42"/>
                    </a:cubicBezTo>
                    <a:lnTo>
                      <a:pt x="19" y="7"/>
                    </a:lnTo>
                    <a:lnTo>
                      <a:pt x="19" y="7"/>
                    </a:lnTo>
                    <a:cubicBezTo>
                      <a:pt x="16" y="9"/>
                      <a:pt x="13" y="10"/>
                      <a:pt x="10" y="10"/>
                    </a:cubicBezTo>
                    <a:cubicBezTo>
                      <a:pt x="5" y="10"/>
                      <a:pt x="2"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12" name="Google Shape;12012;p51"/>
              <p:cNvSpPr/>
              <p:nvPr/>
            </p:nvSpPr>
            <p:spPr>
              <a:xfrm>
                <a:off x="749975" y="1542700"/>
                <a:ext cx="775" cy="550"/>
              </a:xfrm>
              <a:custGeom>
                <a:avLst/>
                <a:gdLst/>
                <a:ahLst/>
                <a:cxnLst/>
                <a:rect l="l" t="t" r="r" b="b"/>
                <a:pathLst>
                  <a:path w="31" h="22" extrusionOk="0">
                    <a:moveTo>
                      <a:pt x="31" y="0"/>
                    </a:moveTo>
                    <a:lnTo>
                      <a:pt x="1" y="21"/>
                    </a:lnTo>
                    <a:lnTo>
                      <a:pt x="1" y="21"/>
                    </a:lnTo>
                    <a:lnTo>
                      <a:pt x="26" y="12"/>
                    </a:lnTo>
                    <a:cubicBezTo>
                      <a:pt x="26" y="7"/>
                      <a:pt x="28" y="5"/>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13" name="Google Shape;12013;p51"/>
              <p:cNvSpPr/>
              <p:nvPr/>
            </p:nvSpPr>
            <p:spPr>
              <a:xfrm>
                <a:off x="768000" y="1562125"/>
                <a:ext cx="1025" cy="300"/>
              </a:xfrm>
              <a:custGeom>
                <a:avLst/>
                <a:gdLst/>
                <a:ahLst/>
                <a:cxnLst/>
                <a:rect l="l" t="t" r="r" b="b"/>
                <a:pathLst>
                  <a:path w="41" h="12" extrusionOk="0">
                    <a:moveTo>
                      <a:pt x="29" y="1"/>
                    </a:moveTo>
                    <a:cubicBezTo>
                      <a:pt x="21" y="1"/>
                      <a:pt x="11" y="5"/>
                      <a:pt x="1" y="5"/>
                    </a:cubicBezTo>
                    <a:lnTo>
                      <a:pt x="40" y="12"/>
                    </a:lnTo>
                    <a:cubicBezTo>
                      <a:pt x="39" y="3"/>
                      <a:pt x="35"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14" name="Google Shape;12014;p51"/>
              <p:cNvSpPr/>
              <p:nvPr/>
            </p:nvSpPr>
            <p:spPr>
              <a:xfrm>
                <a:off x="720925" y="1542050"/>
                <a:ext cx="975" cy="675"/>
              </a:xfrm>
              <a:custGeom>
                <a:avLst/>
                <a:gdLst/>
                <a:ahLst/>
                <a:cxnLst/>
                <a:rect l="l" t="t" r="r" b="b"/>
                <a:pathLst>
                  <a:path w="39" h="27" extrusionOk="0">
                    <a:moveTo>
                      <a:pt x="5" y="0"/>
                    </a:moveTo>
                    <a:cubicBezTo>
                      <a:pt x="2" y="0"/>
                      <a:pt x="0" y="3"/>
                      <a:pt x="1" y="12"/>
                    </a:cubicBezTo>
                    <a:cubicBezTo>
                      <a:pt x="10" y="22"/>
                      <a:pt x="24" y="26"/>
                      <a:pt x="38" y="26"/>
                    </a:cubicBezTo>
                    <a:cubicBezTo>
                      <a:pt x="24" y="15"/>
                      <a:pt x="11"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15" name="Google Shape;12015;p51"/>
              <p:cNvSpPr/>
              <p:nvPr/>
            </p:nvSpPr>
            <p:spPr>
              <a:xfrm>
                <a:off x="755125" y="1555700"/>
                <a:ext cx="625" cy="150"/>
              </a:xfrm>
              <a:custGeom>
                <a:avLst/>
                <a:gdLst/>
                <a:ahLst/>
                <a:cxnLst/>
                <a:rect l="l" t="t" r="r" b="b"/>
                <a:pathLst>
                  <a:path w="25" h="6" extrusionOk="0">
                    <a:moveTo>
                      <a:pt x="18" y="1"/>
                    </a:moveTo>
                    <a:cubicBezTo>
                      <a:pt x="12" y="1"/>
                      <a:pt x="6" y="3"/>
                      <a:pt x="1" y="4"/>
                    </a:cubicBezTo>
                    <a:cubicBezTo>
                      <a:pt x="4" y="5"/>
                      <a:pt x="7" y="6"/>
                      <a:pt x="10" y="6"/>
                    </a:cubicBezTo>
                    <a:cubicBezTo>
                      <a:pt x="15" y="6"/>
                      <a:pt x="20" y="5"/>
                      <a:pt x="24" y="2"/>
                    </a:cubicBezTo>
                    <a:cubicBezTo>
                      <a:pt x="22" y="1"/>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16" name="Google Shape;12016;p51"/>
              <p:cNvSpPr/>
              <p:nvPr/>
            </p:nvSpPr>
            <p:spPr>
              <a:xfrm>
                <a:off x="721875" y="1542400"/>
                <a:ext cx="725" cy="625"/>
              </a:xfrm>
              <a:custGeom>
                <a:avLst/>
                <a:gdLst/>
                <a:ahLst/>
                <a:cxnLst/>
                <a:rect l="l" t="t" r="r" b="b"/>
                <a:pathLst>
                  <a:path w="29" h="25" extrusionOk="0">
                    <a:moveTo>
                      <a:pt x="21" y="1"/>
                    </a:moveTo>
                    <a:cubicBezTo>
                      <a:pt x="15" y="7"/>
                      <a:pt x="11" y="13"/>
                      <a:pt x="4" y="13"/>
                    </a:cubicBezTo>
                    <a:cubicBezTo>
                      <a:pt x="3" y="13"/>
                      <a:pt x="2" y="13"/>
                      <a:pt x="0" y="12"/>
                    </a:cubicBezTo>
                    <a:lnTo>
                      <a:pt x="0" y="12"/>
                    </a:lnTo>
                    <a:cubicBezTo>
                      <a:pt x="6" y="19"/>
                      <a:pt x="12" y="25"/>
                      <a:pt x="16" y="25"/>
                    </a:cubicBezTo>
                    <a:cubicBezTo>
                      <a:pt x="21" y="25"/>
                      <a:pt x="25" y="20"/>
                      <a:pt x="28" y="8"/>
                    </a:cubicBezTo>
                    <a:cubicBezTo>
                      <a:pt x="26" y="5"/>
                      <a:pt x="23"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17" name="Google Shape;12017;p51"/>
              <p:cNvSpPr/>
              <p:nvPr/>
            </p:nvSpPr>
            <p:spPr>
              <a:xfrm>
                <a:off x="765050" y="1593400"/>
                <a:ext cx="150" cy="100"/>
              </a:xfrm>
              <a:custGeom>
                <a:avLst/>
                <a:gdLst/>
                <a:ahLst/>
                <a:cxnLst/>
                <a:rect l="l" t="t" r="r" b="b"/>
                <a:pathLst>
                  <a:path w="6" h="4" extrusionOk="0">
                    <a:moveTo>
                      <a:pt x="5" y="1"/>
                    </a:moveTo>
                    <a:cubicBezTo>
                      <a:pt x="3" y="1"/>
                      <a:pt x="3" y="3"/>
                      <a:pt x="0" y="3"/>
                    </a:cubicBezTo>
                    <a:cubicBezTo>
                      <a:pt x="5" y="3"/>
                      <a:pt x="5"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18" name="Google Shape;12018;p51"/>
              <p:cNvSpPr/>
              <p:nvPr/>
            </p:nvSpPr>
            <p:spPr>
              <a:xfrm>
                <a:off x="758275" y="1603850"/>
                <a:ext cx="250" cy="350"/>
              </a:xfrm>
              <a:custGeom>
                <a:avLst/>
                <a:gdLst/>
                <a:ahLst/>
                <a:cxnLst/>
                <a:rect l="l" t="t" r="r" b="b"/>
                <a:pathLst>
                  <a:path w="10" h="14" extrusionOk="0">
                    <a:moveTo>
                      <a:pt x="0" y="0"/>
                    </a:moveTo>
                    <a:cubicBezTo>
                      <a:pt x="0" y="2"/>
                      <a:pt x="0" y="7"/>
                      <a:pt x="9" y="14"/>
                    </a:cubicBezTo>
                    <a:cubicBezTo>
                      <a:pt x="5" y="9"/>
                      <a:pt x="2"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19" name="Google Shape;12019;p51"/>
              <p:cNvSpPr/>
              <p:nvPr/>
            </p:nvSpPr>
            <p:spPr>
              <a:xfrm>
                <a:off x="713850" y="1544025"/>
                <a:ext cx="175" cy="100"/>
              </a:xfrm>
              <a:custGeom>
                <a:avLst/>
                <a:gdLst/>
                <a:ahLst/>
                <a:cxnLst/>
                <a:rect l="l" t="t" r="r" b="b"/>
                <a:pathLst>
                  <a:path w="7" h="4" extrusionOk="0">
                    <a:moveTo>
                      <a:pt x="6" y="1"/>
                    </a:moveTo>
                    <a:lnTo>
                      <a:pt x="6" y="1"/>
                    </a:lnTo>
                    <a:cubicBezTo>
                      <a:pt x="1" y="2"/>
                      <a:pt x="1" y="3"/>
                      <a:pt x="3" y="3"/>
                    </a:cubicBezTo>
                    <a:cubicBezTo>
                      <a:pt x="4" y="3"/>
                      <a:pt x="6" y="3"/>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20" name="Google Shape;12020;p51"/>
              <p:cNvSpPr/>
              <p:nvPr/>
            </p:nvSpPr>
            <p:spPr>
              <a:xfrm>
                <a:off x="723500" y="1536850"/>
                <a:ext cx="125" cy="200"/>
              </a:xfrm>
              <a:custGeom>
                <a:avLst/>
                <a:gdLst/>
                <a:ahLst/>
                <a:cxnLst/>
                <a:rect l="l" t="t" r="r" b="b"/>
                <a:pathLst>
                  <a:path w="5" h="8" extrusionOk="0">
                    <a:moveTo>
                      <a:pt x="5" y="7"/>
                    </a:moveTo>
                    <a:lnTo>
                      <a:pt x="5" y="7"/>
                    </a:lnTo>
                    <a:cubicBezTo>
                      <a:pt x="0" y="0"/>
                      <a:pt x="0" y="0"/>
                      <a:pt x="5"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21" name="Google Shape;12021;p51"/>
              <p:cNvSpPr/>
              <p:nvPr/>
            </p:nvSpPr>
            <p:spPr>
              <a:xfrm>
                <a:off x="713425" y="1544025"/>
                <a:ext cx="250" cy="175"/>
              </a:xfrm>
              <a:custGeom>
                <a:avLst/>
                <a:gdLst/>
                <a:ahLst/>
                <a:cxnLst/>
                <a:rect l="l" t="t" r="r" b="b"/>
                <a:pathLst>
                  <a:path w="10" h="7" extrusionOk="0">
                    <a:moveTo>
                      <a:pt x="2" y="1"/>
                    </a:moveTo>
                    <a:cubicBezTo>
                      <a:pt x="1" y="4"/>
                      <a:pt x="1" y="7"/>
                      <a:pt x="3" y="7"/>
                    </a:cubicBezTo>
                    <a:cubicBezTo>
                      <a:pt x="5" y="7"/>
                      <a:pt x="7" y="6"/>
                      <a:pt x="9" y="3"/>
                    </a:cubicBez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22" name="Google Shape;12022;p51"/>
              <p:cNvSpPr/>
              <p:nvPr/>
            </p:nvSpPr>
            <p:spPr>
              <a:xfrm>
                <a:off x="713925" y="1543900"/>
                <a:ext cx="425" cy="150"/>
              </a:xfrm>
              <a:custGeom>
                <a:avLst/>
                <a:gdLst/>
                <a:ahLst/>
                <a:cxnLst/>
                <a:rect l="l" t="t" r="r" b="b"/>
                <a:pathLst>
                  <a:path w="17" h="6" extrusionOk="0">
                    <a:moveTo>
                      <a:pt x="1" y="1"/>
                    </a:moveTo>
                    <a:cubicBezTo>
                      <a:pt x="1" y="1"/>
                      <a:pt x="2" y="2"/>
                      <a:pt x="2" y="2"/>
                    </a:cubicBezTo>
                    <a:lnTo>
                      <a:pt x="2" y="2"/>
                    </a:lnTo>
                    <a:cubicBezTo>
                      <a:pt x="2" y="1"/>
                      <a:pt x="1" y="1"/>
                      <a:pt x="1" y="1"/>
                    </a:cubicBezTo>
                    <a:close/>
                    <a:moveTo>
                      <a:pt x="2" y="2"/>
                    </a:moveTo>
                    <a:cubicBezTo>
                      <a:pt x="3" y="3"/>
                      <a:pt x="3" y="4"/>
                      <a:pt x="3" y="6"/>
                    </a:cubicBezTo>
                    <a:cubicBezTo>
                      <a:pt x="8" y="6"/>
                      <a:pt x="10" y="3"/>
                      <a:pt x="17" y="3"/>
                    </a:cubicBezTo>
                    <a:cubicBezTo>
                      <a:pt x="11" y="3"/>
                      <a:pt x="6" y="3"/>
                      <a:pt x="2"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23" name="Google Shape;12023;p51"/>
              <p:cNvSpPr/>
              <p:nvPr/>
            </p:nvSpPr>
            <p:spPr>
              <a:xfrm>
                <a:off x="763600" y="1578050"/>
                <a:ext cx="225" cy="225"/>
              </a:xfrm>
              <a:custGeom>
                <a:avLst/>
                <a:gdLst/>
                <a:ahLst/>
                <a:cxnLst/>
                <a:rect l="l" t="t" r="r" b="b"/>
                <a:pathLst>
                  <a:path w="9" h="9" extrusionOk="0">
                    <a:moveTo>
                      <a:pt x="0" y="0"/>
                    </a:moveTo>
                    <a:cubicBezTo>
                      <a:pt x="6" y="6"/>
                      <a:pt x="8" y="8"/>
                      <a:pt x="9" y="8"/>
                    </a:cubicBezTo>
                    <a:cubicBezTo>
                      <a:pt x="9" y="8"/>
                      <a:pt x="6"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24" name="Google Shape;12024;p51"/>
              <p:cNvSpPr/>
              <p:nvPr/>
            </p:nvSpPr>
            <p:spPr>
              <a:xfrm>
                <a:off x="741350" y="1534400"/>
                <a:ext cx="75" cy="100"/>
              </a:xfrm>
              <a:custGeom>
                <a:avLst/>
                <a:gdLst/>
                <a:ahLst/>
                <a:cxnLst/>
                <a:rect l="l" t="t" r="r" b="b"/>
                <a:pathLst>
                  <a:path w="3" h="4" extrusionOk="0">
                    <a:moveTo>
                      <a:pt x="3" y="1"/>
                    </a:moveTo>
                    <a:lnTo>
                      <a:pt x="0" y="3"/>
                    </a:lnTo>
                    <a:lnTo>
                      <a:pt x="3"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25" name="Google Shape;12025;p51"/>
              <p:cNvSpPr/>
              <p:nvPr/>
            </p:nvSpPr>
            <p:spPr>
              <a:xfrm>
                <a:off x="740875" y="1534050"/>
                <a:ext cx="1600" cy="2925"/>
              </a:xfrm>
              <a:custGeom>
                <a:avLst/>
                <a:gdLst/>
                <a:ahLst/>
                <a:cxnLst/>
                <a:rect l="l" t="t" r="r" b="b"/>
                <a:pathLst>
                  <a:path w="64" h="117" extrusionOk="0">
                    <a:moveTo>
                      <a:pt x="63" y="1"/>
                    </a:moveTo>
                    <a:cubicBezTo>
                      <a:pt x="48" y="21"/>
                      <a:pt x="39" y="27"/>
                      <a:pt x="33" y="27"/>
                    </a:cubicBezTo>
                    <a:cubicBezTo>
                      <a:pt x="28" y="27"/>
                      <a:pt x="25" y="22"/>
                      <a:pt x="22" y="17"/>
                    </a:cubicBezTo>
                    <a:lnTo>
                      <a:pt x="1" y="117"/>
                    </a:lnTo>
                    <a:lnTo>
                      <a:pt x="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26" name="Google Shape;12026;p51"/>
              <p:cNvSpPr/>
              <p:nvPr/>
            </p:nvSpPr>
            <p:spPr>
              <a:xfrm>
                <a:off x="709825" y="1530925"/>
                <a:ext cx="59650" cy="74850"/>
              </a:xfrm>
              <a:custGeom>
                <a:avLst/>
                <a:gdLst/>
                <a:ahLst/>
                <a:cxnLst/>
                <a:rect l="l" t="t" r="r" b="b"/>
                <a:pathLst>
                  <a:path w="2386" h="2994" extrusionOk="0">
                    <a:moveTo>
                      <a:pt x="1159" y="119"/>
                    </a:moveTo>
                    <a:lnTo>
                      <a:pt x="1159" y="119"/>
                    </a:lnTo>
                    <a:cubicBezTo>
                      <a:pt x="1159" y="119"/>
                      <a:pt x="1159" y="119"/>
                      <a:pt x="1159" y="120"/>
                    </a:cubicBezTo>
                    <a:lnTo>
                      <a:pt x="1159" y="120"/>
                    </a:lnTo>
                    <a:cubicBezTo>
                      <a:pt x="1159" y="119"/>
                      <a:pt x="1159" y="119"/>
                      <a:pt x="1159" y="119"/>
                    </a:cubicBezTo>
                    <a:close/>
                    <a:moveTo>
                      <a:pt x="1173" y="119"/>
                    </a:moveTo>
                    <a:lnTo>
                      <a:pt x="1173" y="119"/>
                    </a:lnTo>
                    <a:cubicBezTo>
                      <a:pt x="1173" y="120"/>
                      <a:pt x="1174" y="120"/>
                      <a:pt x="1174" y="121"/>
                    </a:cubicBezTo>
                    <a:lnTo>
                      <a:pt x="1174" y="121"/>
                    </a:lnTo>
                    <a:cubicBezTo>
                      <a:pt x="1174" y="120"/>
                      <a:pt x="1173" y="120"/>
                      <a:pt x="1173" y="119"/>
                    </a:cubicBezTo>
                    <a:close/>
                    <a:moveTo>
                      <a:pt x="1449" y="260"/>
                    </a:moveTo>
                    <a:lnTo>
                      <a:pt x="1449" y="260"/>
                    </a:lnTo>
                    <a:cubicBezTo>
                      <a:pt x="1445" y="264"/>
                      <a:pt x="1440" y="265"/>
                      <a:pt x="1435" y="265"/>
                    </a:cubicBezTo>
                    <a:cubicBezTo>
                      <a:pt x="1435" y="265"/>
                      <a:pt x="1434" y="265"/>
                      <a:pt x="1433" y="265"/>
                    </a:cubicBezTo>
                    <a:lnTo>
                      <a:pt x="1433" y="265"/>
                    </a:lnTo>
                    <a:cubicBezTo>
                      <a:pt x="1436" y="266"/>
                      <a:pt x="1438" y="268"/>
                      <a:pt x="1440" y="268"/>
                    </a:cubicBezTo>
                    <a:cubicBezTo>
                      <a:pt x="1442" y="268"/>
                      <a:pt x="1444" y="266"/>
                      <a:pt x="1449" y="260"/>
                    </a:cubicBezTo>
                    <a:close/>
                    <a:moveTo>
                      <a:pt x="109" y="392"/>
                    </a:moveTo>
                    <a:cubicBezTo>
                      <a:pt x="109" y="393"/>
                      <a:pt x="108" y="394"/>
                      <a:pt x="108" y="394"/>
                    </a:cubicBezTo>
                    <a:lnTo>
                      <a:pt x="108" y="394"/>
                    </a:lnTo>
                    <a:cubicBezTo>
                      <a:pt x="108" y="394"/>
                      <a:pt x="109" y="393"/>
                      <a:pt x="109" y="392"/>
                    </a:cubicBezTo>
                    <a:close/>
                    <a:moveTo>
                      <a:pt x="1646" y="392"/>
                    </a:moveTo>
                    <a:cubicBezTo>
                      <a:pt x="1651" y="392"/>
                      <a:pt x="1652" y="401"/>
                      <a:pt x="1651" y="413"/>
                    </a:cubicBezTo>
                    <a:cubicBezTo>
                      <a:pt x="1644" y="413"/>
                      <a:pt x="1639" y="406"/>
                      <a:pt x="1639" y="395"/>
                    </a:cubicBezTo>
                    <a:cubicBezTo>
                      <a:pt x="1642" y="393"/>
                      <a:pt x="1644" y="392"/>
                      <a:pt x="1646" y="392"/>
                    </a:cubicBezTo>
                    <a:close/>
                    <a:moveTo>
                      <a:pt x="244" y="465"/>
                    </a:moveTo>
                    <a:cubicBezTo>
                      <a:pt x="248" y="465"/>
                      <a:pt x="251" y="470"/>
                      <a:pt x="253" y="476"/>
                    </a:cubicBezTo>
                    <a:cubicBezTo>
                      <a:pt x="244" y="476"/>
                      <a:pt x="237" y="476"/>
                      <a:pt x="237" y="488"/>
                    </a:cubicBezTo>
                    <a:cubicBezTo>
                      <a:pt x="234" y="481"/>
                      <a:pt x="234" y="476"/>
                      <a:pt x="237" y="471"/>
                    </a:cubicBezTo>
                    <a:cubicBezTo>
                      <a:pt x="239" y="467"/>
                      <a:pt x="242" y="465"/>
                      <a:pt x="244" y="465"/>
                    </a:cubicBezTo>
                    <a:close/>
                    <a:moveTo>
                      <a:pt x="271" y="481"/>
                    </a:moveTo>
                    <a:cubicBezTo>
                      <a:pt x="280" y="487"/>
                      <a:pt x="283" y="490"/>
                      <a:pt x="283" y="490"/>
                    </a:cubicBezTo>
                    <a:cubicBezTo>
                      <a:pt x="282" y="490"/>
                      <a:pt x="277" y="487"/>
                      <a:pt x="271" y="483"/>
                    </a:cubicBezTo>
                    <a:cubicBezTo>
                      <a:pt x="271" y="483"/>
                      <a:pt x="271" y="483"/>
                      <a:pt x="271" y="481"/>
                    </a:cubicBezTo>
                    <a:close/>
                    <a:moveTo>
                      <a:pt x="2112" y="727"/>
                    </a:moveTo>
                    <a:cubicBezTo>
                      <a:pt x="2111" y="730"/>
                      <a:pt x="2111" y="732"/>
                      <a:pt x="2111" y="735"/>
                    </a:cubicBezTo>
                    <a:lnTo>
                      <a:pt x="2111" y="735"/>
                    </a:lnTo>
                    <a:cubicBezTo>
                      <a:pt x="2114" y="731"/>
                      <a:pt x="2114" y="729"/>
                      <a:pt x="2112" y="727"/>
                    </a:cubicBezTo>
                    <a:close/>
                    <a:moveTo>
                      <a:pt x="2131" y="812"/>
                    </a:moveTo>
                    <a:lnTo>
                      <a:pt x="2131" y="812"/>
                    </a:lnTo>
                    <a:lnTo>
                      <a:pt x="2131" y="812"/>
                    </a:lnTo>
                    <a:cubicBezTo>
                      <a:pt x="2131" y="812"/>
                      <a:pt x="2132" y="812"/>
                      <a:pt x="2133" y="812"/>
                    </a:cubicBezTo>
                    <a:close/>
                    <a:moveTo>
                      <a:pt x="2155" y="847"/>
                    </a:moveTo>
                    <a:lnTo>
                      <a:pt x="2158" y="852"/>
                    </a:lnTo>
                    <a:cubicBezTo>
                      <a:pt x="2158" y="849"/>
                      <a:pt x="2157" y="848"/>
                      <a:pt x="2155" y="847"/>
                    </a:cubicBezTo>
                    <a:close/>
                    <a:moveTo>
                      <a:pt x="2357" y="1405"/>
                    </a:moveTo>
                    <a:lnTo>
                      <a:pt x="2358" y="1406"/>
                    </a:lnTo>
                    <a:cubicBezTo>
                      <a:pt x="2358" y="1405"/>
                      <a:pt x="2357" y="1405"/>
                      <a:pt x="2357" y="1405"/>
                    </a:cubicBezTo>
                    <a:close/>
                    <a:moveTo>
                      <a:pt x="2325" y="1705"/>
                    </a:moveTo>
                    <a:lnTo>
                      <a:pt x="2325" y="1705"/>
                    </a:lnTo>
                    <a:cubicBezTo>
                      <a:pt x="2325" y="1706"/>
                      <a:pt x="2325" y="1707"/>
                      <a:pt x="2325" y="1708"/>
                    </a:cubicBezTo>
                    <a:lnTo>
                      <a:pt x="2325" y="1708"/>
                    </a:lnTo>
                    <a:cubicBezTo>
                      <a:pt x="2326" y="1707"/>
                      <a:pt x="2326" y="1706"/>
                      <a:pt x="2325" y="1705"/>
                    </a:cubicBezTo>
                    <a:close/>
                    <a:moveTo>
                      <a:pt x="1876" y="1911"/>
                    </a:moveTo>
                    <a:cubicBezTo>
                      <a:pt x="1880" y="1919"/>
                      <a:pt x="1880" y="1921"/>
                      <a:pt x="1878" y="1921"/>
                    </a:cubicBezTo>
                    <a:cubicBezTo>
                      <a:pt x="1876" y="1921"/>
                      <a:pt x="1870" y="1918"/>
                      <a:pt x="1864" y="1916"/>
                    </a:cubicBezTo>
                    <a:lnTo>
                      <a:pt x="1876" y="1911"/>
                    </a:lnTo>
                    <a:close/>
                    <a:moveTo>
                      <a:pt x="1812" y="2262"/>
                    </a:moveTo>
                    <a:cubicBezTo>
                      <a:pt x="1810" y="2262"/>
                      <a:pt x="1808" y="2263"/>
                      <a:pt x="1806" y="2263"/>
                    </a:cubicBezTo>
                    <a:cubicBezTo>
                      <a:pt x="1808" y="2263"/>
                      <a:pt x="1810" y="2262"/>
                      <a:pt x="1812" y="2262"/>
                    </a:cubicBezTo>
                    <a:close/>
                    <a:moveTo>
                      <a:pt x="2209" y="2446"/>
                    </a:moveTo>
                    <a:lnTo>
                      <a:pt x="2209" y="2446"/>
                    </a:lnTo>
                    <a:cubicBezTo>
                      <a:pt x="2209" y="2447"/>
                      <a:pt x="2208" y="2447"/>
                      <a:pt x="2208" y="2448"/>
                    </a:cubicBezTo>
                    <a:lnTo>
                      <a:pt x="2208" y="2448"/>
                    </a:lnTo>
                    <a:lnTo>
                      <a:pt x="2209" y="2446"/>
                    </a:lnTo>
                    <a:close/>
                    <a:moveTo>
                      <a:pt x="897" y="1"/>
                    </a:moveTo>
                    <a:cubicBezTo>
                      <a:pt x="897" y="54"/>
                      <a:pt x="844" y="52"/>
                      <a:pt x="846" y="96"/>
                    </a:cubicBezTo>
                    <a:lnTo>
                      <a:pt x="879" y="70"/>
                    </a:lnTo>
                    <a:lnTo>
                      <a:pt x="916" y="47"/>
                    </a:lnTo>
                    <a:lnTo>
                      <a:pt x="916" y="47"/>
                    </a:lnTo>
                    <a:cubicBezTo>
                      <a:pt x="914" y="96"/>
                      <a:pt x="869" y="184"/>
                      <a:pt x="831" y="184"/>
                    </a:cubicBezTo>
                    <a:cubicBezTo>
                      <a:pt x="829" y="184"/>
                      <a:pt x="827" y="184"/>
                      <a:pt x="825" y="184"/>
                    </a:cubicBezTo>
                    <a:cubicBezTo>
                      <a:pt x="816" y="161"/>
                      <a:pt x="839" y="89"/>
                      <a:pt x="839" y="70"/>
                    </a:cubicBezTo>
                    <a:lnTo>
                      <a:pt x="839" y="70"/>
                    </a:lnTo>
                    <a:cubicBezTo>
                      <a:pt x="834" y="84"/>
                      <a:pt x="813" y="96"/>
                      <a:pt x="801" y="96"/>
                    </a:cubicBezTo>
                    <a:cubicBezTo>
                      <a:pt x="797" y="96"/>
                      <a:pt x="794" y="95"/>
                      <a:pt x="793" y="91"/>
                    </a:cubicBezTo>
                    <a:lnTo>
                      <a:pt x="811" y="61"/>
                    </a:lnTo>
                    <a:cubicBezTo>
                      <a:pt x="809" y="59"/>
                      <a:pt x="807" y="58"/>
                      <a:pt x="805" y="58"/>
                    </a:cubicBezTo>
                    <a:cubicBezTo>
                      <a:pt x="790" y="58"/>
                      <a:pt x="777" y="98"/>
                      <a:pt x="760" y="98"/>
                    </a:cubicBezTo>
                    <a:cubicBezTo>
                      <a:pt x="755" y="98"/>
                      <a:pt x="749" y="93"/>
                      <a:pt x="742" y="82"/>
                    </a:cubicBezTo>
                    <a:cubicBezTo>
                      <a:pt x="733" y="80"/>
                      <a:pt x="717" y="37"/>
                      <a:pt x="711" y="37"/>
                    </a:cubicBezTo>
                    <a:cubicBezTo>
                      <a:pt x="710" y="37"/>
                      <a:pt x="709" y="39"/>
                      <a:pt x="709" y="45"/>
                    </a:cubicBezTo>
                    <a:cubicBezTo>
                      <a:pt x="728" y="142"/>
                      <a:pt x="735" y="242"/>
                      <a:pt x="728" y="341"/>
                    </a:cubicBezTo>
                    <a:cubicBezTo>
                      <a:pt x="707" y="314"/>
                      <a:pt x="686" y="284"/>
                      <a:pt x="668" y="253"/>
                    </a:cubicBezTo>
                    <a:cubicBezTo>
                      <a:pt x="649" y="207"/>
                      <a:pt x="684" y="137"/>
                      <a:pt x="668" y="98"/>
                    </a:cubicBezTo>
                    <a:lnTo>
                      <a:pt x="668" y="98"/>
                    </a:lnTo>
                    <a:cubicBezTo>
                      <a:pt x="668" y="112"/>
                      <a:pt x="665" y="126"/>
                      <a:pt x="658" y="137"/>
                    </a:cubicBezTo>
                    <a:cubicBezTo>
                      <a:pt x="648" y="127"/>
                      <a:pt x="656" y="99"/>
                      <a:pt x="644" y="99"/>
                    </a:cubicBezTo>
                    <a:cubicBezTo>
                      <a:pt x="642" y="99"/>
                      <a:pt x="640" y="99"/>
                      <a:pt x="638" y="100"/>
                    </a:cubicBezTo>
                    <a:cubicBezTo>
                      <a:pt x="638" y="123"/>
                      <a:pt x="630" y="126"/>
                      <a:pt x="623" y="126"/>
                    </a:cubicBezTo>
                    <a:cubicBezTo>
                      <a:pt x="621" y="126"/>
                      <a:pt x="618" y="126"/>
                      <a:pt x="617" y="126"/>
                    </a:cubicBezTo>
                    <a:cubicBezTo>
                      <a:pt x="614" y="126"/>
                      <a:pt x="616" y="129"/>
                      <a:pt x="631" y="147"/>
                    </a:cubicBezTo>
                    <a:cubicBezTo>
                      <a:pt x="626" y="151"/>
                      <a:pt x="622" y="152"/>
                      <a:pt x="619" y="152"/>
                    </a:cubicBezTo>
                    <a:cubicBezTo>
                      <a:pt x="610" y="152"/>
                      <a:pt x="603" y="142"/>
                      <a:pt x="590" y="142"/>
                    </a:cubicBezTo>
                    <a:cubicBezTo>
                      <a:pt x="588" y="142"/>
                      <a:pt x="586" y="142"/>
                      <a:pt x="584" y="142"/>
                    </a:cubicBezTo>
                    <a:cubicBezTo>
                      <a:pt x="591" y="191"/>
                      <a:pt x="582" y="239"/>
                      <a:pt x="559" y="281"/>
                    </a:cubicBezTo>
                    <a:cubicBezTo>
                      <a:pt x="556" y="267"/>
                      <a:pt x="554" y="253"/>
                      <a:pt x="550" y="242"/>
                    </a:cubicBezTo>
                    <a:cubicBezTo>
                      <a:pt x="514" y="242"/>
                      <a:pt x="488" y="226"/>
                      <a:pt x="457" y="226"/>
                    </a:cubicBezTo>
                    <a:cubicBezTo>
                      <a:pt x="452" y="226"/>
                      <a:pt x="446" y="227"/>
                      <a:pt x="441" y="228"/>
                    </a:cubicBezTo>
                    <a:cubicBezTo>
                      <a:pt x="436" y="216"/>
                      <a:pt x="413" y="205"/>
                      <a:pt x="415" y="182"/>
                    </a:cubicBezTo>
                    <a:lnTo>
                      <a:pt x="415" y="182"/>
                    </a:lnTo>
                    <a:cubicBezTo>
                      <a:pt x="410" y="191"/>
                      <a:pt x="410" y="209"/>
                      <a:pt x="401" y="214"/>
                    </a:cubicBezTo>
                    <a:cubicBezTo>
                      <a:pt x="369" y="172"/>
                      <a:pt x="424" y="202"/>
                      <a:pt x="394" y="149"/>
                    </a:cubicBezTo>
                    <a:lnTo>
                      <a:pt x="394" y="149"/>
                    </a:lnTo>
                    <a:cubicBezTo>
                      <a:pt x="399" y="182"/>
                      <a:pt x="376" y="198"/>
                      <a:pt x="364" y="221"/>
                    </a:cubicBezTo>
                    <a:cubicBezTo>
                      <a:pt x="368" y="236"/>
                      <a:pt x="374" y="241"/>
                      <a:pt x="380" y="241"/>
                    </a:cubicBezTo>
                    <a:cubicBezTo>
                      <a:pt x="393" y="241"/>
                      <a:pt x="407" y="216"/>
                      <a:pt x="415" y="200"/>
                    </a:cubicBezTo>
                    <a:lnTo>
                      <a:pt x="415" y="200"/>
                    </a:lnTo>
                    <a:cubicBezTo>
                      <a:pt x="429" y="265"/>
                      <a:pt x="417" y="339"/>
                      <a:pt x="383" y="379"/>
                    </a:cubicBezTo>
                    <a:cubicBezTo>
                      <a:pt x="378" y="382"/>
                      <a:pt x="374" y="384"/>
                      <a:pt x="371" y="384"/>
                    </a:cubicBezTo>
                    <a:cubicBezTo>
                      <a:pt x="356" y="384"/>
                      <a:pt x="358" y="348"/>
                      <a:pt x="357" y="348"/>
                    </a:cubicBezTo>
                    <a:lnTo>
                      <a:pt x="357" y="348"/>
                    </a:lnTo>
                    <a:cubicBezTo>
                      <a:pt x="357" y="348"/>
                      <a:pt x="357" y="348"/>
                      <a:pt x="357" y="348"/>
                    </a:cubicBezTo>
                    <a:cubicBezTo>
                      <a:pt x="357" y="348"/>
                      <a:pt x="356" y="348"/>
                      <a:pt x="355" y="348"/>
                    </a:cubicBezTo>
                    <a:cubicBezTo>
                      <a:pt x="304" y="348"/>
                      <a:pt x="316" y="440"/>
                      <a:pt x="283" y="440"/>
                    </a:cubicBezTo>
                    <a:cubicBezTo>
                      <a:pt x="277" y="440"/>
                      <a:pt x="271" y="438"/>
                      <a:pt x="262" y="432"/>
                    </a:cubicBezTo>
                    <a:cubicBezTo>
                      <a:pt x="237" y="392"/>
                      <a:pt x="250" y="348"/>
                      <a:pt x="241" y="318"/>
                    </a:cubicBezTo>
                    <a:cubicBezTo>
                      <a:pt x="246" y="315"/>
                      <a:pt x="250" y="313"/>
                      <a:pt x="254" y="313"/>
                    </a:cubicBezTo>
                    <a:cubicBezTo>
                      <a:pt x="271" y="313"/>
                      <a:pt x="287" y="335"/>
                      <a:pt x="301" y="335"/>
                    </a:cubicBezTo>
                    <a:cubicBezTo>
                      <a:pt x="302" y="335"/>
                      <a:pt x="303" y="335"/>
                      <a:pt x="304" y="335"/>
                    </a:cubicBezTo>
                    <a:lnTo>
                      <a:pt x="278" y="318"/>
                    </a:lnTo>
                    <a:cubicBezTo>
                      <a:pt x="282" y="308"/>
                      <a:pt x="292" y="297"/>
                      <a:pt x="302" y="297"/>
                    </a:cubicBezTo>
                    <a:cubicBezTo>
                      <a:pt x="305" y="297"/>
                      <a:pt x="308" y="298"/>
                      <a:pt x="311" y="300"/>
                    </a:cubicBezTo>
                    <a:cubicBezTo>
                      <a:pt x="303" y="289"/>
                      <a:pt x="290" y="286"/>
                      <a:pt x="274" y="286"/>
                    </a:cubicBezTo>
                    <a:cubicBezTo>
                      <a:pt x="255" y="286"/>
                      <a:pt x="233" y="289"/>
                      <a:pt x="211" y="289"/>
                    </a:cubicBezTo>
                    <a:cubicBezTo>
                      <a:pt x="193" y="289"/>
                      <a:pt x="175" y="287"/>
                      <a:pt x="160" y="277"/>
                    </a:cubicBezTo>
                    <a:cubicBezTo>
                      <a:pt x="153" y="290"/>
                      <a:pt x="142" y="307"/>
                      <a:pt x="148" y="323"/>
                    </a:cubicBezTo>
                    <a:lnTo>
                      <a:pt x="162" y="316"/>
                    </a:lnTo>
                    <a:lnTo>
                      <a:pt x="162" y="316"/>
                    </a:lnTo>
                    <a:cubicBezTo>
                      <a:pt x="179" y="348"/>
                      <a:pt x="139" y="365"/>
                      <a:pt x="158" y="381"/>
                    </a:cubicBezTo>
                    <a:cubicBezTo>
                      <a:pt x="144" y="402"/>
                      <a:pt x="126" y="432"/>
                      <a:pt x="104" y="432"/>
                    </a:cubicBezTo>
                    <a:cubicBezTo>
                      <a:pt x="99" y="432"/>
                      <a:pt x="94" y="431"/>
                      <a:pt x="88" y="427"/>
                    </a:cubicBezTo>
                    <a:lnTo>
                      <a:pt x="82" y="383"/>
                    </a:lnTo>
                    <a:lnTo>
                      <a:pt x="82" y="383"/>
                    </a:lnTo>
                    <a:cubicBezTo>
                      <a:pt x="84" y="391"/>
                      <a:pt x="93" y="398"/>
                      <a:pt x="100" y="398"/>
                    </a:cubicBezTo>
                    <a:cubicBezTo>
                      <a:pt x="103" y="398"/>
                      <a:pt x="106" y="397"/>
                      <a:pt x="108" y="394"/>
                    </a:cubicBezTo>
                    <a:lnTo>
                      <a:pt x="108" y="394"/>
                    </a:lnTo>
                    <a:cubicBezTo>
                      <a:pt x="107" y="395"/>
                      <a:pt x="106" y="396"/>
                      <a:pt x="105" y="396"/>
                    </a:cubicBezTo>
                    <a:cubicBezTo>
                      <a:pt x="96" y="396"/>
                      <a:pt x="79" y="368"/>
                      <a:pt x="66" y="368"/>
                    </a:cubicBezTo>
                    <a:cubicBezTo>
                      <a:pt x="60" y="368"/>
                      <a:pt x="54" y="374"/>
                      <a:pt x="51" y="392"/>
                    </a:cubicBezTo>
                    <a:lnTo>
                      <a:pt x="74" y="425"/>
                    </a:lnTo>
                    <a:cubicBezTo>
                      <a:pt x="56" y="447"/>
                      <a:pt x="32" y="490"/>
                      <a:pt x="9" y="490"/>
                    </a:cubicBezTo>
                    <a:cubicBezTo>
                      <a:pt x="6" y="490"/>
                      <a:pt x="3" y="489"/>
                      <a:pt x="0" y="488"/>
                    </a:cubicBezTo>
                    <a:lnTo>
                      <a:pt x="0" y="488"/>
                    </a:lnTo>
                    <a:cubicBezTo>
                      <a:pt x="6" y="506"/>
                      <a:pt x="8" y="509"/>
                      <a:pt x="10" y="509"/>
                    </a:cubicBezTo>
                    <a:cubicBezTo>
                      <a:pt x="11" y="509"/>
                      <a:pt x="11" y="508"/>
                      <a:pt x="12" y="508"/>
                    </a:cubicBezTo>
                    <a:cubicBezTo>
                      <a:pt x="15" y="508"/>
                      <a:pt x="19" y="511"/>
                      <a:pt x="28" y="536"/>
                    </a:cubicBezTo>
                    <a:cubicBezTo>
                      <a:pt x="20" y="505"/>
                      <a:pt x="33" y="502"/>
                      <a:pt x="47" y="502"/>
                    </a:cubicBezTo>
                    <a:cubicBezTo>
                      <a:pt x="50" y="502"/>
                      <a:pt x="53" y="502"/>
                      <a:pt x="56" y="502"/>
                    </a:cubicBezTo>
                    <a:cubicBezTo>
                      <a:pt x="69" y="502"/>
                      <a:pt x="80" y="500"/>
                      <a:pt x="73" y="476"/>
                    </a:cubicBezTo>
                    <a:lnTo>
                      <a:pt x="73" y="476"/>
                    </a:lnTo>
                    <a:cubicBezTo>
                      <a:pt x="92" y="528"/>
                      <a:pt x="106" y="495"/>
                      <a:pt x="132" y="548"/>
                    </a:cubicBezTo>
                    <a:cubicBezTo>
                      <a:pt x="132" y="535"/>
                      <a:pt x="126" y="523"/>
                      <a:pt x="136" y="523"/>
                    </a:cubicBezTo>
                    <a:cubicBezTo>
                      <a:pt x="139" y="523"/>
                      <a:pt x="142" y="523"/>
                      <a:pt x="146" y="525"/>
                    </a:cubicBezTo>
                    <a:cubicBezTo>
                      <a:pt x="146" y="518"/>
                      <a:pt x="148" y="513"/>
                      <a:pt x="148" y="508"/>
                    </a:cubicBezTo>
                    <a:lnTo>
                      <a:pt x="151" y="508"/>
                    </a:lnTo>
                    <a:cubicBezTo>
                      <a:pt x="144" y="501"/>
                      <a:pt x="139" y="492"/>
                      <a:pt x="137" y="483"/>
                    </a:cubicBezTo>
                    <a:cubicBezTo>
                      <a:pt x="146" y="446"/>
                      <a:pt x="181" y="446"/>
                      <a:pt x="190" y="425"/>
                    </a:cubicBezTo>
                    <a:lnTo>
                      <a:pt x="190" y="425"/>
                    </a:lnTo>
                    <a:cubicBezTo>
                      <a:pt x="204" y="432"/>
                      <a:pt x="188" y="443"/>
                      <a:pt x="195" y="462"/>
                    </a:cubicBezTo>
                    <a:lnTo>
                      <a:pt x="211" y="432"/>
                    </a:lnTo>
                    <a:cubicBezTo>
                      <a:pt x="216" y="467"/>
                      <a:pt x="253" y="488"/>
                      <a:pt x="223" y="511"/>
                    </a:cubicBezTo>
                    <a:lnTo>
                      <a:pt x="253" y="511"/>
                    </a:lnTo>
                    <a:cubicBezTo>
                      <a:pt x="264" y="520"/>
                      <a:pt x="277" y="526"/>
                      <a:pt x="288" y="526"/>
                    </a:cubicBezTo>
                    <a:cubicBezTo>
                      <a:pt x="297" y="526"/>
                      <a:pt x="305" y="523"/>
                      <a:pt x="311" y="515"/>
                    </a:cubicBezTo>
                    <a:cubicBezTo>
                      <a:pt x="312" y="516"/>
                      <a:pt x="313" y="516"/>
                      <a:pt x="313" y="516"/>
                    </a:cubicBezTo>
                    <a:cubicBezTo>
                      <a:pt x="323" y="516"/>
                      <a:pt x="331" y="492"/>
                      <a:pt x="331" y="492"/>
                    </a:cubicBezTo>
                    <a:lnTo>
                      <a:pt x="331" y="492"/>
                    </a:lnTo>
                    <a:cubicBezTo>
                      <a:pt x="332" y="492"/>
                      <a:pt x="331" y="494"/>
                      <a:pt x="329" y="501"/>
                    </a:cubicBezTo>
                    <a:lnTo>
                      <a:pt x="371" y="471"/>
                    </a:lnTo>
                    <a:lnTo>
                      <a:pt x="373" y="481"/>
                    </a:lnTo>
                    <a:cubicBezTo>
                      <a:pt x="394" y="481"/>
                      <a:pt x="413" y="460"/>
                      <a:pt x="434" y="448"/>
                    </a:cubicBezTo>
                    <a:cubicBezTo>
                      <a:pt x="442" y="443"/>
                      <a:pt x="452" y="440"/>
                      <a:pt x="462" y="440"/>
                    </a:cubicBezTo>
                    <a:cubicBezTo>
                      <a:pt x="477" y="440"/>
                      <a:pt x="493" y="448"/>
                      <a:pt x="503" y="462"/>
                    </a:cubicBezTo>
                    <a:cubicBezTo>
                      <a:pt x="511" y="453"/>
                      <a:pt x="520" y="442"/>
                      <a:pt x="534" y="442"/>
                    </a:cubicBezTo>
                    <a:cubicBezTo>
                      <a:pt x="537" y="442"/>
                      <a:pt x="541" y="442"/>
                      <a:pt x="545" y="443"/>
                    </a:cubicBezTo>
                    <a:lnTo>
                      <a:pt x="554" y="474"/>
                    </a:lnTo>
                    <a:cubicBezTo>
                      <a:pt x="556" y="471"/>
                      <a:pt x="559" y="470"/>
                      <a:pt x="562" y="470"/>
                    </a:cubicBezTo>
                    <a:cubicBezTo>
                      <a:pt x="571" y="470"/>
                      <a:pt x="584" y="478"/>
                      <a:pt x="593" y="478"/>
                    </a:cubicBezTo>
                    <a:cubicBezTo>
                      <a:pt x="599" y="478"/>
                      <a:pt x="603" y="475"/>
                      <a:pt x="603" y="464"/>
                    </a:cubicBezTo>
                    <a:cubicBezTo>
                      <a:pt x="613" y="495"/>
                      <a:pt x="625" y="504"/>
                      <a:pt x="639" y="504"/>
                    </a:cubicBezTo>
                    <a:cubicBezTo>
                      <a:pt x="658" y="504"/>
                      <a:pt x="678" y="488"/>
                      <a:pt x="694" y="488"/>
                    </a:cubicBezTo>
                    <a:cubicBezTo>
                      <a:pt x="697" y="488"/>
                      <a:pt x="700" y="489"/>
                      <a:pt x="703" y="490"/>
                    </a:cubicBezTo>
                    <a:lnTo>
                      <a:pt x="703" y="448"/>
                    </a:lnTo>
                    <a:cubicBezTo>
                      <a:pt x="723" y="446"/>
                      <a:pt x="744" y="437"/>
                      <a:pt x="760" y="420"/>
                    </a:cubicBezTo>
                    <a:lnTo>
                      <a:pt x="758" y="383"/>
                    </a:lnTo>
                    <a:cubicBezTo>
                      <a:pt x="762" y="377"/>
                      <a:pt x="766" y="375"/>
                      <a:pt x="771" y="375"/>
                    </a:cubicBezTo>
                    <a:cubicBezTo>
                      <a:pt x="789" y="375"/>
                      <a:pt x="812" y="406"/>
                      <a:pt x="835" y="406"/>
                    </a:cubicBezTo>
                    <a:cubicBezTo>
                      <a:pt x="836" y="406"/>
                      <a:pt x="836" y="406"/>
                      <a:pt x="837" y="406"/>
                    </a:cubicBezTo>
                    <a:lnTo>
                      <a:pt x="837" y="406"/>
                    </a:lnTo>
                    <a:cubicBezTo>
                      <a:pt x="836" y="413"/>
                      <a:pt x="834" y="415"/>
                      <a:pt x="831" y="415"/>
                    </a:cubicBezTo>
                    <a:cubicBezTo>
                      <a:pt x="828" y="415"/>
                      <a:pt x="825" y="411"/>
                      <a:pt x="821" y="406"/>
                    </a:cubicBezTo>
                    <a:lnTo>
                      <a:pt x="821" y="406"/>
                    </a:lnTo>
                    <a:cubicBezTo>
                      <a:pt x="829" y="427"/>
                      <a:pt x="838" y="434"/>
                      <a:pt x="848" y="434"/>
                    </a:cubicBezTo>
                    <a:cubicBezTo>
                      <a:pt x="869" y="434"/>
                      <a:pt x="894" y="399"/>
                      <a:pt x="914" y="399"/>
                    </a:cubicBezTo>
                    <a:cubicBezTo>
                      <a:pt x="922" y="399"/>
                      <a:pt x="928" y="403"/>
                      <a:pt x="934" y="416"/>
                    </a:cubicBezTo>
                    <a:cubicBezTo>
                      <a:pt x="938" y="411"/>
                      <a:pt x="942" y="409"/>
                      <a:pt x="945" y="409"/>
                    </a:cubicBezTo>
                    <a:cubicBezTo>
                      <a:pt x="949" y="409"/>
                      <a:pt x="953" y="413"/>
                      <a:pt x="955" y="418"/>
                    </a:cubicBezTo>
                    <a:cubicBezTo>
                      <a:pt x="953" y="418"/>
                      <a:pt x="953" y="420"/>
                      <a:pt x="953" y="420"/>
                    </a:cubicBezTo>
                    <a:lnTo>
                      <a:pt x="955" y="420"/>
                    </a:lnTo>
                    <a:cubicBezTo>
                      <a:pt x="958" y="427"/>
                      <a:pt x="960" y="434"/>
                      <a:pt x="964" y="441"/>
                    </a:cubicBezTo>
                    <a:cubicBezTo>
                      <a:pt x="962" y="434"/>
                      <a:pt x="960" y="427"/>
                      <a:pt x="958" y="420"/>
                    </a:cubicBezTo>
                    <a:cubicBezTo>
                      <a:pt x="967" y="420"/>
                      <a:pt x="978" y="416"/>
                      <a:pt x="985" y="411"/>
                    </a:cubicBezTo>
                    <a:lnTo>
                      <a:pt x="985" y="411"/>
                    </a:lnTo>
                    <a:lnTo>
                      <a:pt x="983" y="448"/>
                    </a:lnTo>
                    <a:lnTo>
                      <a:pt x="985" y="448"/>
                    </a:lnTo>
                    <a:cubicBezTo>
                      <a:pt x="987" y="451"/>
                      <a:pt x="989" y="452"/>
                      <a:pt x="990" y="452"/>
                    </a:cubicBezTo>
                    <a:cubicBezTo>
                      <a:pt x="995" y="452"/>
                      <a:pt x="997" y="427"/>
                      <a:pt x="997" y="404"/>
                    </a:cubicBezTo>
                    <a:cubicBezTo>
                      <a:pt x="1004" y="397"/>
                      <a:pt x="1009" y="390"/>
                      <a:pt x="1013" y="383"/>
                    </a:cubicBezTo>
                    <a:lnTo>
                      <a:pt x="1013" y="383"/>
                    </a:lnTo>
                    <a:cubicBezTo>
                      <a:pt x="1012" y="403"/>
                      <a:pt x="1015" y="408"/>
                      <a:pt x="1020" y="408"/>
                    </a:cubicBezTo>
                    <a:cubicBezTo>
                      <a:pt x="1024" y="408"/>
                      <a:pt x="1030" y="404"/>
                      <a:pt x="1034" y="404"/>
                    </a:cubicBezTo>
                    <a:cubicBezTo>
                      <a:pt x="1039" y="404"/>
                      <a:pt x="1043" y="409"/>
                      <a:pt x="1043" y="432"/>
                    </a:cubicBezTo>
                    <a:cubicBezTo>
                      <a:pt x="1057" y="404"/>
                      <a:pt x="1094" y="418"/>
                      <a:pt x="1115" y="353"/>
                    </a:cubicBezTo>
                    <a:lnTo>
                      <a:pt x="1115" y="353"/>
                    </a:lnTo>
                    <a:cubicBezTo>
                      <a:pt x="1113" y="362"/>
                      <a:pt x="1115" y="367"/>
                      <a:pt x="1111" y="367"/>
                    </a:cubicBezTo>
                    <a:cubicBezTo>
                      <a:pt x="1116" y="373"/>
                      <a:pt x="1122" y="378"/>
                      <a:pt x="1128" y="378"/>
                    </a:cubicBezTo>
                    <a:cubicBezTo>
                      <a:pt x="1133" y="378"/>
                      <a:pt x="1137" y="376"/>
                      <a:pt x="1143" y="369"/>
                    </a:cubicBezTo>
                    <a:lnTo>
                      <a:pt x="1143" y="369"/>
                    </a:lnTo>
                    <a:lnTo>
                      <a:pt x="1134" y="418"/>
                    </a:lnTo>
                    <a:lnTo>
                      <a:pt x="1134" y="418"/>
                    </a:lnTo>
                    <a:lnTo>
                      <a:pt x="1175" y="360"/>
                    </a:lnTo>
                    <a:lnTo>
                      <a:pt x="1175" y="360"/>
                    </a:lnTo>
                    <a:cubicBezTo>
                      <a:pt x="1185" y="390"/>
                      <a:pt x="1178" y="420"/>
                      <a:pt x="1157" y="443"/>
                    </a:cubicBezTo>
                    <a:cubicBezTo>
                      <a:pt x="1208" y="397"/>
                      <a:pt x="1189" y="430"/>
                      <a:pt x="1238" y="386"/>
                    </a:cubicBezTo>
                    <a:lnTo>
                      <a:pt x="1238" y="386"/>
                    </a:lnTo>
                    <a:lnTo>
                      <a:pt x="1226" y="413"/>
                    </a:lnTo>
                    <a:cubicBezTo>
                      <a:pt x="1227" y="413"/>
                      <a:pt x="1227" y="413"/>
                      <a:pt x="1227" y="413"/>
                    </a:cubicBezTo>
                    <a:cubicBezTo>
                      <a:pt x="1235" y="413"/>
                      <a:pt x="1252" y="398"/>
                      <a:pt x="1261" y="398"/>
                    </a:cubicBezTo>
                    <a:cubicBezTo>
                      <a:pt x="1264" y="398"/>
                      <a:pt x="1267" y="401"/>
                      <a:pt x="1266" y="409"/>
                    </a:cubicBezTo>
                    <a:cubicBezTo>
                      <a:pt x="1266" y="439"/>
                      <a:pt x="1291" y="453"/>
                      <a:pt x="1324" y="467"/>
                    </a:cubicBezTo>
                    <a:cubicBezTo>
                      <a:pt x="1354" y="481"/>
                      <a:pt x="1391" y="497"/>
                      <a:pt x="1396" y="532"/>
                    </a:cubicBezTo>
                    <a:cubicBezTo>
                      <a:pt x="1406" y="510"/>
                      <a:pt x="1411" y="502"/>
                      <a:pt x="1414" y="502"/>
                    </a:cubicBezTo>
                    <a:cubicBezTo>
                      <a:pt x="1419" y="502"/>
                      <a:pt x="1414" y="536"/>
                      <a:pt x="1423" y="536"/>
                    </a:cubicBezTo>
                    <a:cubicBezTo>
                      <a:pt x="1426" y="536"/>
                      <a:pt x="1432" y="532"/>
                      <a:pt x="1440" y="520"/>
                    </a:cubicBezTo>
                    <a:lnTo>
                      <a:pt x="1440" y="520"/>
                    </a:lnTo>
                    <a:cubicBezTo>
                      <a:pt x="1430" y="541"/>
                      <a:pt x="1430" y="557"/>
                      <a:pt x="1410" y="566"/>
                    </a:cubicBezTo>
                    <a:cubicBezTo>
                      <a:pt x="1410" y="566"/>
                      <a:pt x="1411" y="566"/>
                      <a:pt x="1412" y="566"/>
                    </a:cubicBezTo>
                    <a:cubicBezTo>
                      <a:pt x="1438" y="566"/>
                      <a:pt x="1435" y="594"/>
                      <a:pt x="1452" y="594"/>
                    </a:cubicBezTo>
                    <a:cubicBezTo>
                      <a:pt x="1459" y="594"/>
                      <a:pt x="1467" y="591"/>
                      <a:pt x="1481" y="580"/>
                    </a:cubicBezTo>
                    <a:lnTo>
                      <a:pt x="1481" y="580"/>
                    </a:lnTo>
                    <a:cubicBezTo>
                      <a:pt x="1472" y="599"/>
                      <a:pt x="1456" y="603"/>
                      <a:pt x="1451" y="615"/>
                    </a:cubicBezTo>
                    <a:cubicBezTo>
                      <a:pt x="1454" y="614"/>
                      <a:pt x="1461" y="610"/>
                      <a:pt x="1465" y="610"/>
                    </a:cubicBezTo>
                    <a:cubicBezTo>
                      <a:pt x="1467" y="610"/>
                      <a:pt x="1468" y="612"/>
                      <a:pt x="1465" y="617"/>
                    </a:cubicBezTo>
                    <a:cubicBezTo>
                      <a:pt x="1461" y="629"/>
                      <a:pt x="1451" y="629"/>
                      <a:pt x="1442" y="636"/>
                    </a:cubicBezTo>
                    <a:cubicBezTo>
                      <a:pt x="1444" y="637"/>
                      <a:pt x="1447" y="638"/>
                      <a:pt x="1450" y="638"/>
                    </a:cubicBezTo>
                    <a:cubicBezTo>
                      <a:pt x="1476" y="638"/>
                      <a:pt x="1516" y="590"/>
                      <a:pt x="1553" y="546"/>
                    </a:cubicBezTo>
                    <a:lnTo>
                      <a:pt x="1553" y="546"/>
                    </a:lnTo>
                    <a:cubicBezTo>
                      <a:pt x="1551" y="563"/>
                      <a:pt x="1552" y="571"/>
                      <a:pt x="1558" y="571"/>
                    </a:cubicBezTo>
                    <a:cubicBezTo>
                      <a:pt x="1565" y="571"/>
                      <a:pt x="1575" y="564"/>
                      <a:pt x="1593" y="552"/>
                    </a:cubicBezTo>
                    <a:lnTo>
                      <a:pt x="1593" y="552"/>
                    </a:lnTo>
                    <a:cubicBezTo>
                      <a:pt x="1584" y="569"/>
                      <a:pt x="1578" y="590"/>
                      <a:pt x="1563" y="590"/>
                    </a:cubicBezTo>
                    <a:cubicBezTo>
                      <a:pt x="1561" y="590"/>
                      <a:pt x="1560" y="590"/>
                      <a:pt x="1558" y="590"/>
                    </a:cubicBezTo>
                    <a:lnTo>
                      <a:pt x="1558" y="590"/>
                    </a:lnTo>
                    <a:cubicBezTo>
                      <a:pt x="1563" y="596"/>
                      <a:pt x="1576" y="627"/>
                      <a:pt x="1597" y="627"/>
                    </a:cubicBezTo>
                    <a:cubicBezTo>
                      <a:pt x="1604" y="627"/>
                      <a:pt x="1613" y="623"/>
                      <a:pt x="1623" y="613"/>
                    </a:cubicBezTo>
                    <a:lnTo>
                      <a:pt x="1623" y="613"/>
                    </a:lnTo>
                    <a:cubicBezTo>
                      <a:pt x="1620" y="623"/>
                      <a:pt x="1626" y="625"/>
                      <a:pt x="1632" y="625"/>
                    </a:cubicBezTo>
                    <a:cubicBezTo>
                      <a:pt x="1634" y="625"/>
                      <a:pt x="1637" y="625"/>
                      <a:pt x="1639" y="624"/>
                    </a:cubicBezTo>
                    <a:cubicBezTo>
                      <a:pt x="1655" y="641"/>
                      <a:pt x="1653" y="645"/>
                      <a:pt x="1674" y="659"/>
                    </a:cubicBezTo>
                    <a:lnTo>
                      <a:pt x="1674" y="648"/>
                    </a:lnTo>
                    <a:cubicBezTo>
                      <a:pt x="1690" y="637"/>
                      <a:pt x="1698" y="633"/>
                      <a:pt x="1703" y="633"/>
                    </a:cubicBezTo>
                    <a:cubicBezTo>
                      <a:pt x="1715" y="633"/>
                      <a:pt x="1705" y="655"/>
                      <a:pt x="1718" y="661"/>
                    </a:cubicBezTo>
                    <a:lnTo>
                      <a:pt x="1713" y="666"/>
                    </a:lnTo>
                    <a:cubicBezTo>
                      <a:pt x="1706" y="726"/>
                      <a:pt x="1743" y="666"/>
                      <a:pt x="1732" y="731"/>
                    </a:cubicBezTo>
                    <a:lnTo>
                      <a:pt x="1760" y="705"/>
                    </a:lnTo>
                    <a:cubicBezTo>
                      <a:pt x="1772" y="697"/>
                      <a:pt x="1780" y="694"/>
                      <a:pt x="1784" y="694"/>
                    </a:cubicBezTo>
                    <a:cubicBezTo>
                      <a:pt x="1804" y="694"/>
                      <a:pt x="1751" y="766"/>
                      <a:pt x="1785" y="766"/>
                    </a:cubicBezTo>
                    <a:lnTo>
                      <a:pt x="1799" y="745"/>
                    </a:lnTo>
                    <a:cubicBezTo>
                      <a:pt x="1799" y="745"/>
                      <a:pt x="1800" y="745"/>
                      <a:pt x="1800" y="745"/>
                    </a:cubicBezTo>
                    <a:cubicBezTo>
                      <a:pt x="1831" y="745"/>
                      <a:pt x="1725" y="840"/>
                      <a:pt x="1720" y="856"/>
                    </a:cubicBezTo>
                    <a:cubicBezTo>
                      <a:pt x="1718" y="858"/>
                      <a:pt x="1715" y="859"/>
                      <a:pt x="1712" y="859"/>
                    </a:cubicBezTo>
                    <a:cubicBezTo>
                      <a:pt x="1709" y="859"/>
                      <a:pt x="1705" y="858"/>
                      <a:pt x="1702" y="858"/>
                    </a:cubicBezTo>
                    <a:cubicBezTo>
                      <a:pt x="1695" y="872"/>
                      <a:pt x="1695" y="876"/>
                      <a:pt x="1699" y="876"/>
                    </a:cubicBezTo>
                    <a:cubicBezTo>
                      <a:pt x="1709" y="876"/>
                      <a:pt x="1743" y="847"/>
                      <a:pt x="1765" y="847"/>
                    </a:cubicBezTo>
                    <a:cubicBezTo>
                      <a:pt x="1768" y="847"/>
                      <a:pt x="1771" y="848"/>
                      <a:pt x="1774" y="849"/>
                    </a:cubicBezTo>
                    <a:cubicBezTo>
                      <a:pt x="1750" y="868"/>
                      <a:pt x="1709" y="879"/>
                      <a:pt x="1711" y="896"/>
                    </a:cubicBezTo>
                    <a:cubicBezTo>
                      <a:pt x="1695" y="912"/>
                      <a:pt x="1818" y="893"/>
                      <a:pt x="1780" y="940"/>
                    </a:cubicBezTo>
                    <a:cubicBezTo>
                      <a:pt x="1794" y="923"/>
                      <a:pt x="1815" y="914"/>
                      <a:pt x="1836" y="914"/>
                    </a:cubicBezTo>
                    <a:cubicBezTo>
                      <a:pt x="1851" y="927"/>
                      <a:pt x="1792" y="982"/>
                      <a:pt x="1840" y="982"/>
                    </a:cubicBezTo>
                    <a:cubicBezTo>
                      <a:pt x="1843" y="982"/>
                      <a:pt x="1848" y="982"/>
                      <a:pt x="1852" y="981"/>
                    </a:cubicBezTo>
                    <a:lnTo>
                      <a:pt x="1852" y="981"/>
                    </a:lnTo>
                    <a:cubicBezTo>
                      <a:pt x="1848" y="984"/>
                      <a:pt x="1843" y="988"/>
                      <a:pt x="1838" y="991"/>
                    </a:cubicBezTo>
                    <a:cubicBezTo>
                      <a:pt x="1860" y="995"/>
                      <a:pt x="1881" y="1017"/>
                      <a:pt x="1913" y="1017"/>
                    </a:cubicBezTo>
                    <a:cubicBezTo>
                      <a:pt x="1916" y="1017"/>
                      <a:pt x="1919" y="1016"/>
                      <a:pt x="1922" y="1016"/>
                    </a:cubicBezTo>
                    <a:lnTo>
                      <a:pt x="1922" y="1016"/>
                    </a:lnTo>
                    <a:cubicBezTo>
                      <a:pt x="1859" y="1046"/>
                      <a:pt x="1883" y="1060"/>
                      <a:pt x="1908" y="1074"/>
                    </a:cubicBezTo>
                    <a:cubicBezTo>
                      <a:pt x="1931" y="1090"/>
                      <a:pt x="1957" y="1104"/>
                      <a:pt x="1894" y="1118"/>
                    </a:cubicBezTo>
                    <a:lnTo>
                      <a:pt x="1913" y="1158"/>
                    </a:lnTo>
                    <a:lnTo>
                      <a:pt x="1899" y="1160"/>
                    </a:lnTo>
                    <a:cubicBezTo>
                      <a:pt x="1896" y="1190"/>
                      <a:pt x="1929" y="1192"/>
                      <a:pt x="1961" y="1197"/>
                    </a:cubicBezTo>
                    <a:cubicBezTo>
                      <a:pt x="1957" y="1201"/>
                      <a:pt x="1951" y="1202"/>
                      <a:pt x="1946" y="1202"/>
                    </a:cubicBezTo>
                    <a:cubicBezTo>
                      <a:pt x="1942" y="1202"/>
                      <a:pt x="1939" y="1202"/>
                      <a:pt x="1936" y="1202"/>
                    </a:cubicBezTo>
                    <a:cubicBezTo>
                      <a:pt x="1917" y="1248"/>
                      <a:pt x="1924" y="1250"/>
                      <a:pt x="1994" y="1276"/>
                    </a:cubicBezTo>
                    <a:lnTo>
                      <a:pt x="1952" y="1285"/>
                    </a:lnTo>
                    <a:cubicBezTo>
                      <a:pt x="1980" y="1292"/>
                      <a:pt x="1894" y="1350"/>
                      <a:pt x="1947" y="1385"/>
                    </a:cubicBezTo>
                    <a:cubicBezTo>
                      <a:pt x="1940" y="1385"/>
                      <a:pt x="1934" y="1382"/>
                      <a:pt x="1927" y="1380"/>
                    </a:cubicBezTo>
                    <a:lnTo>
                      <a:pt x="1927" y="1380"/>
                    </a:lnTo>
                    <a:cubicBezTo>
                      <a:pt x="1980" y="1426"/>
                      <a:pt x="1813" y="1484"/>
                      <a:pt x="1966" y="1503"/>
                    </a:cubicBezTo>
                    <a:lnTo>
                      <a:pt x="2003" y="1535"/>
                    </a:lnTo>
                    <a:cubicBezTo>
                      <a:pt x="2007" y="1523"/>
                      <a:pt x="2014" y="1520"/>
                      <a:pt x="2023" y="1520"/>
                    </a:cubicBezTo>
                    <a:cubicBezTo>
                      <a:pt x="2040" y="1520"/>
                      <a:pt x="2063" y="1532"/>
                      <a:pt x="2080" y="1532"/>
                    </a:cubicBezTo>
                    <a:cubicBezTo>
                      <a:pt x="2085" y="1532"/>
                      <a:pt x="2090" y="1531"/>
                      <a:pt x="2093" y="1528"/>
                    </a:cubicBezTo>
                    <a:lnTo>
                      <a:pt x="2093" y="1528"/>
                    </a:lnTo>
                    <a:cubicBezTo>
                      <a:pt x="2100" y="1542"/>
                      <a:pt x="2072" y="1557"/>
                      <a:pt x="2054" y="1557"/>
                    </a:cubicBezTo>
                    <a:cubicBezTo>
                      <a:pt x="2047" y="1557"/>
                      <a:pt x="2041" y="1554"/>
                      <a:pt x="2040" y="1549"/>
                    </a:cubicBezTo>
                    <a:lnTo>
                      <a:pt x="2047" y="1547"/>
                    </a:lnTo>
                    <a:cubicBezTo>
                      <a:pt x="2040" y="1546"/>
                      <a:pt x="2034" y="1545"/>
                      <a:pt x="2028" y="1545"/>
                    </a:cubicBezTo>
                    <a:cubicBezTo>
                      <a:pt x="1978" y="1545"/>
                      <a:pt x="2007" y="1589"/>
                      <a:pt x="1965" y="1589"/>
                    </a:cubicBezTo>
                    <a:cubicBezTo>
                      <a:pt x="1963" y="1589"/>
                      <a:pt x="1961" y="1589"/>
                      <a:pt x="1959" y="1589"/>
                    </a:cubicBezTo>
                    <a:cubicBezTo>
                      <a:pt x="1957" y="1668"/>
                      <a:pt x="1899" y="1732"/>
                      <a:pt x="1876" y="1797"/>
                    </a:cubicBezTo>
                    <a:lnTo>
                      <a:pt x="1938" y="1804"/>
                    </a:lnTo>
                    <a:lnTo>
                      <a:pt x="1929" y="1830"/>
                    </a:lnTo>
                    <a:cubicBezTo>
                      <a:pt x="1925" y="1831"/>
                      <a:pt x="1920" y="1831"/>
                      <a:pt x="1915" y="1831"/>
                    </a:cubicBezTo>
                    <a:cubicBezTo>
                      <a:pt x="1899" y="1831"/>
                      <a:pt x="1880" y="1825"/>
                      <a:pt x="1887" y="1809"/>
                    </a:cubicBezTo>
                    <a:lnTo>
                      <a:pt x="1887" y="1809"/>
                    </a:lnTo>
                    <a:cubicBezTo>
                      <a:pt x="1850" y="1811"/>
                      <a:pt x="1906" y="1851"/>
                      <a:pt x="1920" y="1853"/>
                    </a:cubicBezTo>
                    <a:cubicBezTo>
                      <a:pt x="1912" y="1860"/>
                      <a:pt x="1905" y="1863"/>
                      <a:pt x="1898" y="1863"/>
                    </a:cubicBezTo>
                    <a:cubicBezTo>
                      <a:pt x="1875" y="1863"/>
                      <a:pt x="1856" y="1833"/>
                      <a:pt x="1849" y="1833"/>
                    </a:cubicBezTo>
                    <a:cubicBezTo>
                      <a:pt x="1849" y="1833"/>
                      <a:pt x="1848" y="1833"/>
                      <a:pt x="1848" y="1834"/>
                    </a:cubicBezTo>
                    <a:lnTo>
                      <a:pt x="1848" y="1851"/>
                    </a:lnTo>
                    <a:lnTo>
                      <a:pt x="1857" y="1848"/>
                    </a:lnTo>
                    <a:cubicBezTo>
                      <a:pt x="1878" y="1869"/>
                      <a:pt x="1903" y="1874"/>
                      <a:pt x="1894" y="1899"/>
                    </a:cubicBezTo>
                    <a:cubicBezTo>
                      <a:pt x="1888" y="1904"/>
                      <a:pt x="1881" y="1905"/>
                      <a:pt x="1875" y="1905"/>
                    </a:cubicBezTo>
                    <a:cubicBezTo>
                      <a:pt x="1867" y="1905"/>
                      <a:pt x="1860" y="1903"/>
                      <a:pt x="1856" y="1903"/>
                    </a:cubicBezTo>
                    <a:cubicBezTo>
                      <a:pt x="1854" y="1903"/>
                      <a:pt x="1853" y="1903"/>
                      <a:pt x="1852" y="1904"/>
                    </a:cubicBezTo>
                    <a:cubicBezTo>
                      <a:pt x="1848" y="1904"/>
                      <a:pt x="1845" y="1904"/>
                      <a:pt x="1848" y="1913"/>
                    </a:cubicBezTo>
                    <a:lnTo>
                      <a:pt x="1834" y="1950"/>
                    </a:lnTo>
                    <a:lnTo>
                      <a:pt x="1885" y="1943"/>
                    </a:lnTo>
                    <a:lnTo>
                      <a:pt x="1885" y="1943"/>
                    </a:lnTo>
                    <a:cubicBezTo>
                      <a:pt x="1902" y="1961"/>
                      <a:pt x="1885" y="1973"/>
                      <a:pt x="1910" y="1973"/>
                    </a:cubicBezTo>
                    <a:cubicBezTo>
                      <a:pt x="1915" y="1973"/>
                      <a:pt x="1922" y="1973"/>
                      <a:pt x="1931" y="1971"/>
                    </a:cubicBezTo>
                    <a:lnTo>
                      <a:pt x="1931" y="1971"/>
                    </a:lnTo>
                    <a:cubicBezTo>
                      <a:pt x="1846" y="1983"/>
                      <a:pt x="1882" y="2101"/>
                      <a:pt x="1855" y="2113"/>
                    </a:cubicBezTo>
                    <a:cubicBezTo>
                      <a:pt x="1880" y="2129"/>
                      <a:pt x="1892" y="2161"/>
                      <a:pt x="1880" y="2189"/>
                    </a:cubicBezTo>
                    <a:cubicBezTo>
                      <a:pt x="1884" y="2187"/>
                      <a:pt x="1893" y="2185"/>
                      <a:pt x="1904" y="2185"/>
                    </a:cubicBezTo>
                    <a:cubicBezTo>
                      <a:pt x="1922" y="2185"/>
                      <a:pt x="1943" y="2190"/>
                      <a:pt x="1938" y="2203"/>
                    </a:cubicBezTo>
                    <a:cubicBezTo>
                      <a:pt x="1927" y="2202"/>
                      <a:pt x="1918" y="2201"/>
                      <a:pt x="1910" y="2201"/>
                    </a:cubicBezTo>
                    <a:cubicBezTo>
                      <a:pt x="1837" y="2201"/>
                      <a:pt x="1877" y="2244"/>
                      <a:pt x="1812" y="2262"/>
                    </a:cubicBezTo>
                    <a:lnTo>
                      <a:pt x="1812" y="2262"/>
                    </a:lnTo>
                    <a:cubicBezTo>
                      <a:pt x="1814" y="2261"/>
                      <a:pt x="1816" y="2261"/>
                      <a:pt x="1818" y="2261"/>
                    </a:cubicBezTo>
                    <a:cubicBezTo>
                      <a:pt x="1848" y="2261"/>
                      <a:pt x="1834" y="2311"/>
                      <a:pt x="1869" y="2311"/>
                    </a:cubicBezTo>
                    <a:cubicBezTo>
                      <a:pt x="1876" y="2311"/>
                      <a:pt x="1885" y="2309"/>
                      <a:pt x="1896" y="2305"/>
                    </a:cubicBezTo>
                    <a:lnTo>
                      <a:pt x="1896" y="2305"/>
                    </a:lnTo>
                    <a:cubicBezTo>
                      <a:pt x="1892" y="2315"/>
                      <a:pt x="1881" y="2316"/>
                      <a:pt x="1868" y="2316"/>
                    </a:cubicBezTo>
                    <a:cubicBezTo>
                      <a:pt x="1866" y="2316"/>
                      <a:pt x="1864" y="2316"/>
                      <a:pt x="1863" y="2316"/>
                    </a:cubicBezTo>
                    <a:cubicBezTo>
                      <a:pt x="1851" y="2316"/>
                      <a:pt x="1838" y="2316"/>
                      <a:pt x="1827" y="2324"/>
                    </a:cubicBezTo>
                    <a:cubicBezTo>
                      <a:pt x="1871" y="2370"/>
                      <a:pt x="1804" y="2433"/>
                      <a:pt x="1827" y="2493"/>
                    </a:cubicBezTo>
                    <a:cubicBezTo>
                      <a:pt x="1837" y="2493"/>
                      <a:pt x="1851" y="2486"/>
                      <a:pt x="1867" y="2486"/>
                    </a:cubicBezTo>
                    <a:cubicBezTo>
                      <a:pt x="1874" y="2486"/>
                      <a:pt x="1880" y="2487"/>
                      <a:pt x="1887" y="2490"/>
                    </a:cubicBezTo>
                    <a:lnTo>
                      <a:pt x="1818" y="2530"/>
                    </a:lnTo>
                    <a:cubicBezTo>
                      <a:pt x="1827" y="2541"/>
                      <a:pt x="1903" y="2530"/>
                      <a:pt x="1857" y="2560"/>
                    </a:cubicBezTo>
                    <a:cubicBezTo>
                      <a:pt x="1865" y="2557"/>
                      <a:pt x="1875" y="2551"/>
                      <a:pt x="1883" y="2551"/>
                    </a:cubicBezTo>
                    <a:cubicBezTo>
                      <a:pt x="1887" y="2551"/>
                      <a:pt x="1890" y="2553"/>
                      <a:pt x="1892" y="2555"/>
                    </a:cubicBezTo>
                    <a:cubicBezTo>
                      <a:pt x="1866" y="2618"/>
                      <a:pt x="1894" y="2674"/>
                      <a:pt x="1915" y="2729"/>
                    </a:cubicBezTo>
                    <a:cubicBezTo>
                      <a:pt x="1936" y="2783"/>
                      <a:pt x="1952" y="2841"/>
                      <a:pt x="1908" y="2915"/>
                    </a:cubicBezTo>
                    <a:cubicBezTo>
                      <a:pt x="1917" y="2904"/>
                      <a:pt x="1924" y="2900"/>
                      <a:pt x="1929" y="2900"/>
                    </a:cubicBezTo>
                    <a:cubicBezTo>
                      <a:pt x="1935" y="2900"/>
                      <a:pt x="1938" y="2906"/>
                      <a:pt x="1940" y="2912"/>
                    </a:cubicBezTo>
                    <a:cubicBezTo>
                      <a:pt x="1945" y="2903"/>
                      <a:pt x="1975" y="2901"/>
                      <a:pt x="1996" y="2894"/>
                    </a:cubicBezTo>
                    <a:lnTo>
                      <a:pt x="1996" y="2894"/>
                    </a:lnTo>
                    <a:lnTo>
                      <a:pt x="1959" y="2956"/>
                    </a:lnTo>
                    <a:cubicBezTo>
                      <a:pt x="1963" y="2956"/>
                      <a:pt x="1967" y="2955"/>
                      <a:pt x="1970" y="2955"/>
                    </a:cubicBezTo>
                    <a:cubicBezTo>
                      <a:pt x="2006" y="2955"/>
                      <a:pt x="1991" y="2993"/>
                      <a:pt x="2019" y="2993"/>
                    </a:cubicBezTo>
                    <a:cubicBezTo>
                      <a:pt x="2023" y="2993"/>
                      <a:pt x="2028" y="2993"/>
                      <a:pt x="2033" y="2991"/>
                    </a:cubicBezTo>
                    <a:lnTo>
                      <a:pt x="2019" y="2982"/>
                    </a:lnTo>
                    <a:cubicBezTo>
                      <a:pt x="2084" y="2980"/>
                      <a:pt x="2140" y="2910"/>
                      <a:pt x="2219" y="2887"/>
                    </a:cubicBezTo>
                    <a:lnTo>
                      <a:pt x="2219" y="2887"/>
                    </a:lnTo>
                    <a:cubicBezTo>
                      <a:pt x="2218" y="2887"/>
                      <a:pt x="2217" y="2887"/>
                      <a:pt x="2216" y="2887"/>
                    </a:cubicBezTo>
                    <a:cubicBezTo>
                      <a:pt x="2146" y="2887"/>
                      <a:pt x="2298" y="2803"/>
                      <a:pt x="2191" y="2801"/>
                    </a:cubicBezTo>
                    <a:cubicBezTo>
                      <a:pt x="2197" y="2796"/>
                      <a:pt x="2202" y="2796"/>
                      <a:pt x="2208" y="2796"/>
                    </a:cubicBezTo>
                    <a:cubicBezTo>
                      <a:pt x="2211" y="2796"/>
                      <a:pt x="2215" y="2796"/>
                      <a:pt x="2218" y="2796"/>
                    </a:cubicBezTo>
                    <a:cubicBezTo>
                      <a:pt x="2224" y="2796"/>
                      <a:pt x="2229" y="2795"/>
                      <a:pt x="2235" y="2792"/>
                    </a:cubicBezTo>
                    <a:cubicBezTo>
                      <a:pt x="2198" y="2792"/>
                      <a:pt x="2189" y="2785"/>
                      <a:pt x="2198" y="2762"/>
                    </a:cubicBezTo>
                    <a:lnTo>
                      <a:pt x="2207" y="2762"/>
                    </a:lnTo>
                    <a:cubicBezTo>
                      <a:pt x="2182" y="2713"/>
                      <a:pt x="2209" y="2681"/>
                      <a:pt x="2216" y="2620"/>
                    </a:cubicBezTo>
                    <a:lnTo>
                      <a:pt x="2216" y="2620"/>
                    </a:lnTo>
                    <a:lnTo>
                      <a:pt x="2179" y="2632"/>
                    </a:lnTo>
                    <a:cubicBezTo>
                      <a:pt x="2182" y="2620"/>
                      <a:pt x="2193" y="2613"/>
                      <a:pt x="2200" y="2606"/>
                    </a:cubicBezTo>
                    <a:cubicBezTo>
                      <a:pt x="2198" y="2606"/>
                      <a:pt x="2196" y="2606"/>
                      <a:pt x="2195" y="2606"/>
                    </a:cubicBezTo>
                    <a:cubicBezTo>
                      <a:pt x="2142" y="2606"/>
                      <a:pt x="2205" y="2641"/>
                      <a:pt x="2138" y="2643"/>
                    </a:cubicBezTo>
                    <a:cubicBezTo>
                      <a:pt x="2212" y="2611"/>
                      <a:pt x="2119" y="2553"/>
                      <a:pt x="2209" y="2528"/>
                    </a:cubicBezTo>
                    <a:cubicBezTo>
                      <a:pt x="2208" y="2523"/>
                      <a:pt x="2205" y="2521"/>
                      <a:pt x="2200" y="2521"/>
                    </a:cubicBezTo>
                    <a:cubicBezTo>
                      <a:pt x="2191" y="2521"/>
                      <a:pt x="2177" y="2527"/>
                      <a:pt x="2169" y="2527"/>
                    </a:cubicBezTo>
                    <a:cubicBezTo>
                      <a:pt x="2164" y="2527"/>
                      <a:pt x="2161" y="2525"/>
                      <a:pt x="2161" y="2521"/>
                    </a:cubicBezTo>
                    <a:lnTo>
                      <a:pt x="2184" y="2511"/>
                    </a:lnTo>
                    <a:lnTo>
                      <a:pt x="2151" y="2511"/>
                    </a:lnTo>
                    <a:cubicBezTo>
                      <a:pt x="2156" y="2497"/>
                      <a:pt x="2186" y="2488"/>
                      <a:pt x="2207" y="2486"/>
                    </a:cubicBezTo>
                    <a:lnTo>
                      <a:pt x="2207" y="2486"/>
                    </a:lnTo>
                    <a:cubicBezTo>
                      <a:pt x="2205" y="2488"/>
                      <a:pt x="2214" y="2493"/>
                      <a:pt x="2216" y="2495"/>
                    </a:cubicBezTo>
                    <a:cubicBezTo>
                      <a:pt x="2240" y="2478"/>
                      <a:pt x="2205" y="2457"/>
                      <a:pt x="2208" y="2448"/>
                    </a:cubicBezTo>
                    <a:lnTo>
                      <a:pt x="2208" y="2448"/>
                    </a:lnTo>
                    <a:lnTo>
                      <a:pt x="2195" y="2465"/>
                    </a:lnTo>
                    <a:cubicBezTo>
                      <a:pt x="2165" y="2416"/>
                      <a:pt x="2193" y="2351"/>
                      <a:pt x="2142" y="2303"/>
                    </a:cubicBezTo>
                    <a:lnTo>
                      <a:pt x="2124" y="2307"/>
                    </a:lnTo>
                    <a:cubicBezTo>
                      <a:pt x="2087" y="2268"/>
                      <a:pt x="2144" y="2275"/>
                      <a:pt x="2128" y="2233"/>
                    </a:cubicBezTo>
                    <a:lnTo>
                      <a:pt x="2128" y="2233"/>
                    </a:lnTo>
                    <a:lnTo>
                      <a:pt x="2133" y="2235"/>
                    </a:lnTo>
                    <a:cubicBezTo>
                      <a:pt x="2114" y="2226"/>
                      <a:pt x="2103" y="2212"/>
                      <a:pt x="2107" y="2201"/>
                    </a:cubicBezTo>
                    <a:lnTo>
                      <a:pt x="2107" y="2201"/>
                    </a:lnTo>
                    <a:cubicBezTo>
                      <a:pt x="2111" y="2203"/>
                      <a:pt x="2115" y="2204"/>
                      <a:pt x="2119" y="2204"/>
                    </a:cubicBezTo>
                    <a:cubicBezTo>
                      <a:pt x="2133" y="2204"/>
                      <a:pt x="2148" y="2194"/>
                      <a:pt x="2162" y="2194"/>
                    </a:cubicBezTo>
                    <a:cubicBezTo>
                      <a:pt x="2167" y="2194"/>
                      <a:pt x="2172" y="2195"/>
                      <a:pt x="2177" y="2198"/>
                    </a:cubicBezTo>
                    <a:cubicBezTo>
                      <a:pt x="2142" y="2154"/>
                      <a:pt x="2147" y="2178"/>
                      <a:pt x="2080" y="2143"/>
                    </a:cubicBezTo>
                    <a:lnTo>
                      <a:pt x="2112" y="2138"/>
                    </a:lnTo>
                    <a:cubicBezTo>
                      <a:pt x="2084" y="2127"/>
                      <a:pt x="2070" y="2124"/>
                      <a:pt x="2066" y="2101"/>
                    </a:cubicBezTo>
                    <a:lnTo>
                      <a:pt x="2066" y="2101"/>
                    </a:lnTo>
                    <a:cubicBezTo>
                      <a:pt x="2073" y="2107"/>
                      <a:pt x="2080" y="2109"/>
                      <a:pt x="2087" y="2109"/>
                    </a:cubicBezTo>
                    <a:cubicBezTo>
                      <a:pt x="2096" y="2109"/>
                      <a:pt x="2106" y="2106"/>
                      <a:pt x="2116" y="2106"/>
                    </a:cubicBezTo>
                    <a:cubicBezTo>
                      <a:pt x="2126" y="2106"/>
                      <a:pt x="2136" y="2109"/>
                      <a:pt x="2147" y="2117"/>
                    </a:cubicBezTo>
                    <a:cubicBezTo>
                      <a:pt x="2221" y="2080"/>
                      <a:pt x="2089" y="2041"/>
                      <a:pt x="2191" y="2034"/>
                    </a:cubicBezTo>
                    <a:cubicBezTo>
                      <a:pt x="2174" y="2027"/>
                      <a:pt x="2162" y="2025"/>
                      <a:pt x="2153" y="2025"/>
                    </a:cubicBezTo>
                    <a:cubicBezTo>
                      <a:pt x="2123" y="2025"/>
                      <a:pt x="2131" y="2054"/>
                      <a:pt x="2123" y="2054"/>
                    </a:cubicBezTo>
                    <a:cubicBezTo>
                      <a:pt x="2122" y="2054"/>
                      <a:pt x="2121" y="2054"/>
                      <a:pt x="2119" y="2052"/>
                    </a:cubicBezTo>
                    <a:cubicBezTo>
                      <a:pt x="2117" y="2053"/>
                      <a:pt x="2115" y="2053"/>
                      <a:pt x="2113" y="2053"/>
                    </a:cubicBezTo>
                    <a:cubicBezTo>
                      <a:pt x="2087" y="2053"/>
                      <a:pt x="2059" y="2024"/>
                      <a:pt x="2070" y="2011"/>
                    </a:cubicBezTo>
                    <a:cubicBezTo>
                      <a:pt x="2075" y="1997"/>
                      <a:pt x="2184" y="2004"/>
                      <a:pt x="2191" y="1969"/>
                    </a:cubicBezTo>
                    <a:cubicBezTo>
                      <a:pt x="2191" y="1974"/>
                      <a:pt x="2195" y="1974"/>
                      <a:pt x="2193" y="1978"/>
                    </a:cubicBezTo>
                    <a:cubicBezTo>
                      <a:pt x="2219" y="1969"/>
                      <a:pt x="2170" y="1946"/>
                      <a:pt x="2209" y="1936"/>
                    </a:cubicBezTo>
                    <a:cubicBezTo>
                      <a:pt x="2161" y="1918"/>
                      <a:pt x="2219" y="1918"/>
                      <a:pt x="2154" y="1899"/>
                    </a:cubicBezTo>
                    <a:lnTo>
                      <a:pt x="2154" y="1899"/>
                    </a:lnTo>
                    <a:lnTo>
                      <a:pt x="2161" y="1936"/>
                    </a:lnTo>
                    <a:cubicBezTo>
                      <a:pt x="2147" y="1913"/>
                      <a:pt x="2077" y="1878"/>
                      <a:pt x="2121" y="1855"/>
                    </a:cubicBezTo>
                    <a:lnTo>
                      <a:pt x="2121" y="1855"/>
                    </a:lnTo>
                    <a:cubicBezTo>
                      <a:pt x="2135" y="1862"/>
                      <a:pt x="2147" y="1874"/>
                      <a:pt x="2156" y="1883"/>
                    </a:cubicBezTo>
                    <a:cubicBezTo>
                      <a:pt x="2179" y="1878"/>
                      <a:pt x="2149" y="1865"/>
                      <a:pt x="2170" y="1858"/>
                    </a:cubicBezTo>
                    <a:lnTo>
                      <a:pt x="2170" y="1858"/>
                    </a:lnTo>
                    <a:cubicBezTo>
                      <a:pt x="2235" y="1878"/>
                      <a:pt x="2175" y="1902"/>
                      <a:pt x="2219" y="1934"/>
                    </a:cubicBezTo>
                    <a:cubicBezTo>
                      <a:pt x="2242" y="1931"/>
                      <a:pt x="2208" y="1904"/>
                      <a:pt x="2221" y="1904"/>
                    </a:cubicBezTo>
                    <a:cubicBezTo>
                      <a:pt x="2224" y="1904"/>
                      <a:pt x="2233" y="1907"/>
                      <a:pt x="2249" y="1913"/>
                    </a:cubicBezTo>
                    <a:cubicBezTo>
                      <a:pt x="2205" y="1895"/>
                      <a:pt x="2209" y="1888"/>
                      <a:pt x="2219" y="1878"/>
                    </a:cubicBezTo>
                    <a:cubicBezTo>
                      <a:pt x="2228" y="1869"/>
                      <a:pt x="2240" y="1855"/>
                      <a:pt x="2209" y="1832"/>
                    </a:cubicBezTo>
                    <a:lnTo>
                      <a:pt x="2209" y="1832"/>
                    </a:lnTo>
                    <a:lnTo>
                      <a:pt x="2246" y="1844"/>
                    </a:lnTo>
                    <a:cubicBezTo>
                      <a:pt x="2242" y="1837"/>
                      <a:pt x="2226" y="1825"/>
                      <a:pt x="2230" y="1816"/>
                    </a:cubicBezTo>
                    <a:lnTo>
                      <a:pt x="2230" y="1816"/>
                    </a:lnTo>
                    <a:lnTo>
                      <a:pt x="2277" y="1841"/>
                    </a:lnTo>
                    <a:cubicBezTo>
                      <a:pt x="2240" y="1809"/>
                      <a:pt x="2325" y="1802"/>
                      <a:pt x="2304" y="1774"/>
                    </a:cubicBezTo>
                    <a:lnTo>
                      <a:pt x="2304" y="1774"/>
                    </a:lnTo>
                    <a:cubicBezTo>
                      <a:pt x="2301" y="1792"/>
                      <a:pt x="2294" y="1797"/>
                      <a:pt x="2284" y="1797"/>
                    </a:cubicBezTo>
                    <a:cubicBezTo>
                      <a:pt x="2271" y="1797"/>
                      <a:pt x="2254" y="1788"/>
                      <a:pt x="2237" y="1788"/>
                    </a:cubicBezTo>
                    <a:cubicBezTo>
                      <a:pt x="2233" y="1788"/>
                      <a:pt x="2228" y="1788"/>
                      <a:pt x="2223" y="1790"/>
                    </a:cubicBezTo>
                    <a:cubicBezTo>
                      <a:pt x="2182" y="1724"/>
                      <a:pt x="2328" y="1775"/>
                      <a:pt x="2325" y="1708"/>
                    </a:cubicBezTo>
                    <a:lnTo>
                      <a:pt x="2325" y="1708"/>
                    </a:lnTo>
                    <a:cubicBezTo>
                      <a:pt x="2324" y="1715"/>
                      <a:pt x="2309" y="1725"/>
                      <a:pt x="2296" y="1725"/>
                    </a:cubicBezTo>
                    <a:cubicBezTo>
                      <a:pt x="2290" y="1725"/>
                      <a:pt x="2285" y="1723"/>
                      <a:pt x="2281" y="1719"/>
                    </a:cubicBezTo>
                    <a:cubicBezTo>
                      <a:pt x="2293" y="1702"/>
                      <a:pt x="2311" y="1693"/>
                      <a:pt x="2330" y="1686"/>
                    </a:cubicBezTo>
                    <a:cubicBezTo>
                      <a:pt x="2329" y="1670"/>
                      <a:pt x="2324" y="1665"/>
                      <a:pt x="2316" y="1665"/>
                    </a:cubicBezTo>
                    <a:cubicBezTo>
                      <a:pt x="2306" y="1665"/>
                      <a:pt x="2293" y="1673"/>
                      <a:pt x="2281" y="1673"/>
                    </a:cubicBezTo>
                    <a:cubicBezTo>
                      <a:pt x="2276" y="1673"/>
                      <a:pt x="2271" y="1672"/>
                      <a:pt x="2267" y="1668"/>
                    </a:cubicBezTo>
                    <a:cubicBezTo>
                      <a:pt x="2316" y="1658"/>
                      <a:pt x="2249" y="1642"/>
                      <a:pt x="2235" y="1623"/>
                    </a:cubicBezTo>
                    <a:lnTo>
                      <a:pt x="2235" y="1623"/>
                    </a:lnTo>
                    <a:lnTo>
                      <a:pt x="2277" y="1626"/>
                    </a:lnTo>
                    <a:cubicBezTo>
                      <a:pt x="2307" y="1579"/>
                      <a:pt x="2193" y="1607"/>
                      <a:pt x="2228" y="1566"/>
                    </a:cubicBezTo>
                    <a:lnTo>
                      <a:pt x="2228" y="1566"/>
                    </a:lnTo>
                    <a:lnTo>
                      <a:pt x="2284" y="1586"/>
                    </a:lnTo>
                    <a:lnTo>
                      <a:pt x="2270" y="1563"/>
                    </a:lnTo>
                    <a:lnTo>
                      <a:pt x="2316" y="1570"/>
                    </a:lnTo>
                    <a:cubicBezTo>
                      <a:pt x="2284" y="1542"/>
                      <a:pt x="2293" y="1535"/>
                      <a:pt x="2307" y="1510"/>
                    </a:cubicBezTo>
                    <a:lnTo>
                      <a:pt x="2307" y="1510"/>
                    </a:lnTo>
                    <a:cubicBezTo>
                      <a:pt x="2302" y="1511"/>
                      <a:pt x="2296" y="1511"/>
                      <a:pt x="2291" y="1511"/>
                    </a:cubicBezTo>
                    <a:cubicBezTo>
                      <a:pt x="2263" y="1511"/>
                      <a:pt x="2233" y="1502"/>
                      <a:pt x="2233" y="1484"/>
                    </a:cubicBezTo>
                    <a:cubicBezTo>
                      <a:pt x="2241" y="1479"/>
                      <a:pt x="2248" y="1478"/>
                      <a:pt x="2253" y="1478"/>
                    </a:cubicBezTo>
                    <a:cubicBezTo>
                      <a:pt x="2255" y="1478"/>
                      <a:pt x="2257" y="1478"/>
                      <a:pt x="2259" y="1478"/>
                    </a:cubicBezTo>
                    <a:cubicBezTo>
                      <a:pt x="2265" y="1478"/>
                      <a:pt x="2267" y="1476"/>
                      <a:pt x="2265" y="1461"/>
                    </a:cubicBezTo>
                    <a:lnTo>
                      <a:pt x="2265" y="1461"/>
                    </a:lnTo>
                    <a:cubicBezTo>
                      <a:pt x="2291" y="1468"/>
                      <a:pt x="2323" y="1477"/>
                      <a:pt x="2284" y="1489"/>
                    </a:cubicBezTo>
                    <a:cubicBezTo>
                      <a:pt x="2297" y="1491"/>
                      <a:pt x="2309" y="1498"/>
                      <a:pt x="2323" y="1498"/>
                    </a:cubicBezTo>
                    <a:cubicBezTo>
                      <a:pt x="2353" y="1482"/>
                      <a:pt x="2330" y="1457"/>
                      <a:pt x="2330" y="1445"/>
                    </a:cubicBezTo>
                    <a:lnTo>
                      <a:pt x="2330" y="1445"/>
                    </a:lnTo>
                    <a:cubicBezTo>
                      <a:pt x="2328" y="1452"/>
                      <a:pt x="2325" y="1457"/>
                      <a:pt x="2321" y="1459"/>
                    </a:cubicBezTo>
                    <a:lnTo>
                      <a:pt x="2263" y="1413"/>
                    </a:lnTo>
                    <a:cubicBezTo>
                      <a:pt x="2268" y="1410"/>
                      <a:pt x="2274" y="1409"/>
                      <a:pt x="2280" y="1409"/>
                    </a:cubicBezTo>
                    <a:cubicBezTo>
                      <a:pt x="2288" y="1409"/>
                      <a:pt x="2296" y="1411"/>
                      <a:pt x="2302" y="1415"/>
                    </a:cubicBezTo>
                    <a:cubicBezTo>
                      <a:pt x="2297" y="1406"/>
                      <a:pt x="2279" y="1401"/>
                      <a:pt x="2272" y="1387"/>
                    </a:cubicBezTo>
                    <a:lnTo>
                      <a:pt x="2272" y="1387"/>
                    </a:lnTo>
                    <a:cubicBezTo>
                      <a:pt x="2306" y="1389"/>
                      <a:pt x="2341" y="1387"/>
                      <a:pt x="2357" y="1405"/>
                    </a:cubicBezTo>
                    <a:lnTo>
                      <a:pt x="2357" y="1405"/>
                    </a:lnTo>
                    <a:lnTo>
                      <a:pt x="2318" y="1362"/>
                    </a:lnTo>
                    <a:cubicBezTo>
                      <a:pt x="2330" y="1359"/>
                      <a:pt x="2350" y="1342"/>
                      <a:pt x="2363" y="1342"/>
                    </a:cubicBezTo>
                    <a:cubicBezTo>
                      <a:pt x="2366" y="1342"/>
                      <a:pt x="2368" y="1342"/>
                      <a:pt x="2369" y="1343"/>
                    </a:cubicBezTo>
                    <a:cubicBezTo>
                      <a:pt x="2386" y="1313"/>
                      <a:pt x="2300" y="1285"/>
                      <a:pt x="2321" y="1250"/>
                    </a:cubicBezTo>
                    <a:cubicBezTo>
                      <a:pt x="2311" y="1248"/>
                      <a:pt x="2307" y="1246"/>
                      <a:pt x="2300" y="1241"/>
                    </a:cubicBezTo>
                    <a:cubicBezTo>
                      <a:pt x="2304" y="1209"/>
                      <a:pt x="2339" y="1174"/>
                      <a:pt x="2286" y="1146"/>
                    </a:cubicBezTo>
                    <a:lnTo>
                      <a:pt x="2339" y="1116"/>
                    </a:lnTo>
                    <a:cubicBezTo>
                      <a:pt x="2336" y="1111"/>
                      <a:pt x="2332" y="1110"/>
                      <a:pt x="2328" y="1110"/>
                    </a:cubicBezTo>
                    <a:cubicBezTo>
                      <a:pt x="2312" y="1110"/>
                      <a:pt x="2288" y="1130"/>
                      <a:pt x="2267" y="1130"/>
                    </a:cubicBezTo>
                    <a:cubicBezTo>
                      <a:pt x="2258" y="1130"/>
                      <a:pt x="2249" y="1126"/>
                      <a:pt x="2242" y="1116"/>
                    </a:cubicBezTo>
                    <a:cubicBezTo>
                      <a:pt x="2214" y="1086"/>
                      <a:pt x="2288" y="1093"/>
                      <a:pt x="2300" y="1076"/>
                    </a:cubicBezTo>
                    <a:cubicBezTo>
                      <a:pt x="2265" y="1067"/>
                      <a:pt x="2198" y="1053"/>
                      <a:pt x="2235" y="1011"/>
                    </a:cubicBezTo>
                    <a:lnTo>
                      <a:pt x="2235" y="1011"/>
                    </a:lnTo>
                    <a:cubicBezTo>
                      <a:pt x="2251" y="1018"/>
                      <a:pt x="2244" y="1028"/>
                      <a:pt x="2251" y="1037"/>
                    </a:cubicBezTo>
                    <a:lnTo>
                      <a:pt x="2277" y="1005"/>
                    </a:lnTo>
                    <a:cubicBezTo>
                      <a:pt x="2316" y="1013"/>
                      <a:pt x="2324" y="1028"/>
                      <a:pt x="2336" y="1028"/>
                    </a:cubicBezTo>
                    <a:cubicBezTo>
                      <a:pt x="2342" y="1028"/>
                      <a:pt x="2349" y="1024"/>
                      <a:pt x="2362" y="1011"/>
                    </a:cubicBezTo>
                    <a:lnTo>
                      <a:pt x="2362" y="1011"/>
                    </a:lnTo>
                    <a:cubicBezTo>
                      <a:pt x="2351" y="1014"/>
                      <a:pt x="2342" y="1015"/>
                      <a:pt x="2334" y="1015"/>
                    </a:cubicBezTo>
                    <a:cubicBezTo>
                      <a:pt x="2272" y="1015"/>
                      <a:pt x="2299" y="946"/>
                      <a:pt x="2241" y="946"/>
                    </a:cubicBezTo>
                    <a:cubicBezTo>
                      <a:pt x="2233" y="946"/>
                      <a:pt x="2222" y="948"/>
                      <a:pt x="2209" y="951"/>
                    </a:cubicBezTo>
                    <a:lnTo>
                      <a:pt x="2228" y="930"/>
                    </a:lnTo>
                    <a:cubicBezTo>
                      <a:pt x="2228" y="935"/>
                      <a:pt x="2235" y="933"/>
                      <a:pt x="2235" y="937"/>
                    </a:cubicBezTo>
                    <a:cubicBezTo>
                      <a:pt x="2251" y="920"/>
                      <a:pt x="2242" y="916"/>
                      <a:pt x="2226" y="916"/>
                    </a:cubicBezTo>
                    <a:cubicBezTo>
                      <a:pt x="2214" y="916"/>
                      <a:pt x="2198" y="918"/>
                      <a:pt x="2184" y="918"/>
                    </a:cubicBezTo>
                    <a:cubicBezTo>
                      <a:pt x="2165" y="918"/>
                      <a:pt x="2149" y="915"/>
                      <a:pt x="2149" y="900"/>
                    </a:cubicBezTo>
                    <a:cubicBezTo>
                      <a:pt x="2151" y="887"/>
                      <a:pt x="2161" y="874"/>
                      <a:pt x="2176" y="874"/>
                    </a:cubicBezTo>
                    <a:cubicBezTo>
                      <a:pt x="2177" y="874"/>
                      <a:pt x="2178" y="875"/>
                      <a:pt x="2179" y="875"/>
                    </a:cubicBezTo>
                    <a:lnTo>
                      <a:pt x="2140" y="856"/>
                    </a:lnTo>
                    <a:cubicBezTo>
                      <a:pt x="2140" y="852"/>
                      <a:pt x="2148" y="847"/>
                      <a:pt x="2153" y="847"/>
                    </a:cubicBezTo>
                    <a:cubicBezTo>
                      <a:pt x="2154" y="847"/>
                      <a:pt x="2155" y="847"/>
                      <a:pt x="2155" y="847"/>
                    </a:cubicBezTo>
                    <a:lnTo>
                      <a:pt x="2155" y="847"/>
                    </a:lnTo>
                    <a:lnTo>
                      <a:pt x="2131" y="812"/>
                    </a:lnTo>
                    <a:lnTo>
                      <a:pt x="2131" y="812"/>
                    </a:lnTo>
                    <a:cubicBezTo>
                      <a:pt x="2124" y="813"/>
                      <a:pt x="2118" y="813"/>
                      <a:pt x="2112" y="813"/>
                    </a:cubicBezTo>
                    <a:cubicBezTo>
                      <a:pt x="2098" y="813"/>
                      <a:pt x="2083" y="812"/>
                      <a:pt x="2068" y="812"/>
                    </a:cubicBezTo>
                    <a:cubicBezTo>
                      <a:pt x="2071" y="805"/>
                      <a:pt x="2074" y="803"/>
                      <a:pt x="2077" y="803"/>
                    </a:cubicBezTo>
                    <a:cubicBezTo>
                      <a:pt x="2080" y="803"/>
                      <a:pt x="2083" y="806"/>
                      <a:pt x="2087" y="806"/>
                    </a:cubicBezTo>
                    <a:cubicBezTo>
                      <a:pt x="2089" y="806"/>
                      <a:pt x="2091" y="805"/>
                      <a:pt x="2093" y="803"/>
                    </a:cubicBezTo>
                    <a:lnTo>
                      <a:pt x="2056" y="791"/>
                    </a:lnTo>
                    <a:cubicBezTo>
                      <a:pt x="2067" y="782"/>
                      <a:pt x="2079" y="778"/>
                      <a:pt x="2090" y="778"/>
                    </a:cubicBezTo>
                    <a:cubicBezTo>
                      <a:pt x="2104" y="778"/>
                      <a:pt x="2116" y="784"/>
                      <a:pt x="2119" y="794"/>
                    </a:cubicBezTo>
                    <a:cubicBezTo>
                      <a:pt x="2198" y="733"/>
                      <a:pt x="2112" y="773"/>
                      <a:pt x="2111" y="735"/>
                    </a:cubicBezTo>
                    <a:lnTo>
                      <a:pt x="2111" y="735"/>
                    </a:lnTo>
                    <a:cubicBezTo>
                      <a:pt x="2110" y="736"/>
                      <a:pt x="2109" y="737"/>
                      <a:pt x="2107" y="738"/>
                    </a:cubicBezTo>
                    <a:cubicBezTo>
                      <a:pt x="2094" y="742"/>
                      <a:pt x="2086" y="744"/>
                      <a:pt x="2082" y="744"/>
                    </a:cubicBezTo>
                    <a:cubicBezTo>
                      <a:pt x="2071" y="744"/>
                      <a:pt x="2081" y="733"/>
                      <a:pt x="2084" y="722"/>
                    </a:cubicBezTo>
                    <a:cubicBezTo>
                      <a:pt x="2092" y="722"/>
                      <a:pt x="2107" y="723"/>
                      <a:pt x="2112" y="727"/>
                    </a:cubicBezTo>
                    <a:lnTo>
                      <a:pt x="2112" y="727"/>
                    </a:lnTo>
                    <a:cubicBezTo>
                      <a:pt x="2113" y="723"/>
                      <a:pt x="2114" y="718"/>
                      <a:pt x="2117" y="712"/>
                    </a:cubicBezTo>
                    <a:lnTo>
                      <a:pt x="2117" y="712"/>
                    </a:lnTo>
                    <a:lnTo>
                      <a:pt x="2142" y="729"/>
                    </a:lnTo>
                    <a:cubicBezTo>
                      <a:pt x="2191" y="685"/>
                      <a:pt x="2161" y="678"/>
                      <a:pt x="2179" y="631"/>
                    </a:cubicBezTo>
                    <a:lnTo>
                      <a:pt x="2179" y="631"/>
                    </a:lnTo>
                    <a:cubicBezTo>
                      <a:pt x="2166" y="649"/>
                      <a:pt x="2127" y="720"/>
                      <a:pt x="2088" y="720"/>
                    </a:cubicBezTo>
                    <a:cubicBezTo>
                      <a:pt x="2085" y="720"/>
                      <a:pt x="2082" y="720"/>
                      <a:pt x="2080" y="719"/>
                    </a:cubicBezTo>
                    <a:cubicBezTo>
                      <a:pt x="2084" y="708"/>
                      <a:pt x="2080" y="699"/>
                      <a:pt x="2054" y="696"/>
                    </a:cubicBezTo>
                    <a:cubicBezTo>
                      <a:pt x="2089" y="675"/>
                      <a:pt x="2073" y="666"/>
                      <a:pt x="2059" y="652"/>
                    </a:cubicBezTo>
                    <a:lnTo>
                      <a:pt x="2105" y="627"/>
                    </a:lnTo>
                    <a:cubicBezTo>
                      <a:pt x="2099" y="625"/>
                      <a:pt x="2094" y="624"/>
                      <a:pt x="2089" y="624"/>
                    </a:cubicBezTo>
                    <a:cubicBezTo>
                      <a:pt x="2070" y="624"/>
                      <a:pt x="2053" y="634"/>
                      <a:pt x="2031" y="636"/>
                    </a:cubicBezTo>
                    <a:cubicBezTo>
                      <a:pt x="2022" y="613"/>
                      <a:pt x="2052" y="587"/>
                      <a:pt x="2080" y="564"/>
                    </a:cubicBezTo>
                    <a:cubicBezTo>
                      <a:pt x="2077" y="558"/>
                      <a:pt x="2074" y="556"/>
                      <a:pt x="2071" y="556"/>
                    </a:cubicBezTo>
                    <a:cubicBezTo>
                      <a:pt x="2058" y="556"/>
                      <a:pt x="2042" y="598"/>
                      <a:pt x="2020" y="598"/>
                    </a:cubicBezTo>
                    <a:cubicBezTo>
                      <a:pt x="2015" y="598"/>
                      <a:pt x="2010" y="596"/>
                      <a:pt x="2005" y="592"/>
                    </a:cubicBezTo>
                    <a:cubicBezTo>
                      <a:pt x="2001" y="555"/>
                      <a:pt x="1971" y="550"/>
                      <a:pt x="1922" y="543"/>
                    </a:cubicBezTo>
                    <a:cubicBezTo>
                      <a:pt x="1922" y="515"/>
                      <a:pt x="1950" y="525"/>
                      <a:pt x="1954" y="511"/>
                    </a:cubicBezTo>
                    <a:lnTo>
                      <a:pt x="1954" y="511"/>
                    </a:lnTo>
                    <a:lnTo>
                      <a:pt x="1910" y="522"/>
                    </a:lnTo>
                    <a:cubicBezTo>
                      <a:pt x="1908" y="518"/>
                      <a:pt x="1920" y="511"/>
                      <a:pt x="1924" y="508"/>
                    </a:cubicBezTo>
                    <a:cubicBezTo>
                      <a:pt x="1904" y="508"/>
                      <a:pt x="1887" y="533"/>
                      <a:pt x="1865" y="533"/>
                    </a:cubicBezTo>
                    <a:cubicBezTo>
                      <a:pt x="1861" y="533"/>
                      <a:pt x="1858" y="533"/>
                      <a:pt x="1855" y="532"/>
                    </a:cubicBezTo>
                    <a:cubicBezTo>
                      <a:pt x="1849" y="536"/>
                      <a:pt x="1845" y="538"/>
                      <a:pt x="1843" y="538"/>
                    </a:cubicBezTo>
                    <a:cubicBezTo>
                      <a:pt x="1826" y="538"/>
                      <a:pt x="1865" y="459"/>
                      <a:pt x="1824" y="459"/>
                    </a:cubicBezTo>
                    <a:cubicBezTo>
                      <a:pt x="1820" y="459"/>
                      <a:pt x="1815" y="460"/>
                      <a:pt x="1808" y="462"/>
                    </a:cubicBezTo>
                    <a:cubicBezTo>
                      <a:pt x="1813" y="448"/>
                      <a:pt x="1834" y="443"/>
                      <a:pt x="1848" y="427"/>
                    </a:cubicBezTo>
                    <a:cubicBezTo>
                      <a:pt x="1840" y="426"/>
                      <a:pt x="1832" y="426"/>
                      <a:pt x="1824" y="426"/>
                    </a:cubicBezTo>
                    <a:cubicBezTo>
                      <a:pt x="1792" y="426"/>
                      <a:pt x="1761" y="433"/>
                      <a:pt x="1732" y="446"/>
                    </a:cubicBezTo>
                    <a:lnTo>
                      <a:pt x="1732" y="402"/>
                    </a:lnTo>
                    <a:cubicBezTo>
                      <a:pt x="1723" y="446"/>
                      <a:pt x="1672" y="464"/>
                      <a:pt x="1630" y="481"/>
                    </a:cubicBezTo>
                    <a:cubicBezTo>
                      <a:pt x="1625" y="499"/>
                      <a:pt x="1618" y="515"/>
                      <a:pt x="1616" y="525"/>
                    </a:cubicBezTo>
                    <a:lnTo>
                      <a:pt x="1572" y="527"/>
                    </a:lnTo>
                    <a:cubicBezTo>
                      <a:pt x="1579" y="513"/>
                      <a:pt x="1590" y="501"/>
                      <a:pt x="1604" y="492"/>
                    </a:cubicBezTo>
                    <a:lnTo>
                      <a:pt x="1604" y="492"/>
                    </a:lnTo>
                    <a:lnTo>
                      <a:pt x="1593" y="497"/>
                    </a:lnTo>
                    <a:cubicBezTo>
                      <a:pt x="1595" y="476"/>
                      <a:pt x="1618" y="455"/>
                      <a:pt x="1644" y="439"/>
                    </a:cubicBezTo>
                    <a:lnTo>
                      <a:pt x="1644" y="439"/>
                    </a:lnTo>
                    <a:cubicBezTo>
                      <a:pt x="1639" y="448"/>
                      <a:pt x="1637" y="460"/>
                      <a:pt x="1634" y="471"/>
                    </a:cubicBezTo>
                    <a:cubicBezTo>
                      <a:pt x="1662" y="453"/>
                      <a:pt x="1685" y="430"/>
                      <a:pt x="1706" y="404"/>
                    </a:cubicBezTo>
                    <a:lnTo>
                      <a:pt x="1706" y="404"/>
                    </a:lnTo>
                    <a:cubicBezTo>
                      <a:pt x="1702" y="406"/>
                      <a:pt x="1695" y="409"/>
                      <a:pt x="1688" y="409"/>
                    </a:cubicBezTo>
                    <a:cubicBezTo>
                      <a:pt x="1695" y="404"/>
                      <a:pt x="1699" y="399"/>
                      <a:pt x="1704" y="392"/>
                    </a:cubicBezTo>
                    <a:cubicBezTo>
                      <a:pt x="1705" y="391"/>
                      <a:pt x="1704" y="391"/>
                      <a:pt x="1704" y="391"/>
                    </a:cubicBezTo>
                    <a:cubicBezTo>
                      <a:pt x="1702" y="391"/>
                      <a:pt x="1694" y="396"/>
                      <a:pt x="1683" y="402"/>
                    </a:cubicBezTo>
                    <a:lnTo>
                      <a:pt x="1711" y="351"/>
                    </a:lnTo>
                    <a:lnTo>
                      <a:pt x="1695" y="367"/>
                    </a:lnTo>
                    <a:lnTo>
                      <a:pt x="1676" y="309"/>
                    </a:lnTo>
                    <a:cubicBezTo>
                      <a:pt x="1612" y="338"/>
                      <a:pt x="1543" y="388"/>
                      <a:pt x="1486" y="388"/>
                    </a:cubicBezTo>
                    <a:cubicBezTo>
                      <a:pt x="1484" y="388"/>
                      <a:pt x="1482" y="388"/>
                      <a:pt x="1479" y="388"/>
                    </a:cubicBezTo>
                    <a:cubicBezTo>
                      <a:pt x="1514" y="360"/>
                      <a:pt x="1519" y="330"/>
                      <a:pt x="1546" y="290"/>
                    </a:cubicBezTo>
                    <a:lnTo>
                      <a:pt x="1546" y="290"/>
                    </a:lnTo>
                    <a:cubicBezTo>
                      <a:pt x="1540" y="309"/>
                      <a:pt x="1545" y="314"/>
                      <a:pt x="1555" y="314"/>
                    </a:cubicBezTo>
                    <a:cubicBezTo>
                      <a:pt x="1566" y="314"/>
                      <a:pt x="1582" y="308"/>
                      <a:pt x="1595" y="308"/>
                    </a:cubicBezTo>
                    <a:cubicBezTo>
                      <a:pt x="1603" y="308"/>
                      <a:pt x="1609" y="310"/>
                      <a:pt x="1614" y="316"/>
                    </a:cubicBezTo>
                    <a:cubicBezTo>
                      <a:pt x="1604" y="302"/>
                      <a:pt x="1621" y="286"/>
                      <a:pt x="1630" y="279"/>
                    </a:cubicBezTo>
                    <a:lnTo>
                      <a:pt x="1630" y="279"/>
                    </a:lnTo>
                    <a:lnTo>
                      <a:pt x="1593" y="286"/>
                    </a:lnTo>
                    <a:lnTo>
                      <a:pt x="1558" y="295"/>
                    </a:lnTo>
                    <a:cubicBezTo>
                      <a:pt x="1579" y="260"/>
                      <a:pt x="1565" y="263"/>
                      <a:pt x="1560" y="242"/>
                    </a:cubicBezTo>
                    <a:lnTo>
                      <a:pt x="1560" y="242"/>
                    </a:lnTo>
                    <a:cubicBezTo>
                      <a:pt x="1546" y="276"/>
                      <a:pt x="1531" y="284"/>
                      <a:pt x="1515" y="284"/>
                    </a:cubicBezTo>
                    <a:cubicBezTo>
                      <a:pt x="1502" y="284"/>
                      <a:pt x="1489" y="279"/>
                      <a:pt x="1476" y="279"/>
                    </a:cubicBezTo>
                    <a:cubicBezTo>
                      <a:pt x="1471" y="279"/>
                      <a:pt x="1467" y="279"/>
                      <a:pt x="1463" y="281"/>
                    </a:cubicBezTo>
                    <a:cubicBezTo>
                      <a:pt x="1472" y="264"/>
                      <a:pt x="1481" y="247"/>
                      <a:pt x="1497" y="247"/>
                    </a:cubicBezTo>
                    <a:cubicBezTo>
                      <a:pt x="1502" y="247"/>
                      <a:pt x="1507" y="249"/>
                      <a:pt x="1514" y="253"/>
                    </a:cubicBezTo>
                    <a:cubicBezTo>
                      <a:pt x="1513" y="240"/>
                      <a:pt x="1510" y="234"/>
                      <a:pt x="1505" y="234"/>
                    </a:cubicBezTo>
                    <a:cubicBezTo>
                      <a:pt x="1489" y="234"/>
                      <a:pt x="1457" y="280"/>
                      <a:pt x="1441" y="280"/>
                    </a:cubicBezTo>
                    <a:cubicBezTo>
                      <a:pt x="1437" y="280"/>
                      <a:pt x="1434" y="276"/>
                      <a:pt x="1433" y="265"/>
                    </a:cubicBezTo>
                    <a:lnTo>
                      <a:pt x="1433" y="265"/>
                    </a:lnTo>
                    <a:cubicBezTo>
                      <a:pt x="1433" y="265"/>
                      <a:pt x="1433" y="265"/>
                      <a:pt x="1433" y="265"/>
                    </a:cubicBezTo>
                    <a:lnTo>
                      <a:pt x="1433" y="265"/>
                    </a:lnTo>
                    <a:cubicBezTo>
                      <a:pt x="1433" y="265"/>
                      <a:pt x="1433" y="265"/>
                      <a:pt x="1433" y="265"/>
                    </a:cubicBezTo>
                    <a:lnTo>
                      <a:pt x="1433" y="265"/>
                    </a:lnTo>
                    <a:cubicBezTo>
                      <a:pt x="1433" y="265"/>
                      <a:pt x="1433" y="265"/>
                      <a:pt x="1433" y="265"/>
                    </a:cubicBezTo>
                    <a:lnTo>
                      <a:pt x="1433" y="265"/>
                    </a:lnTo>
                    <a:cubicBezTo>
                      <a:pt x="1417" y="263"/>
                      <a:pt x="1405" y="244"/>
                      <a:pt x="1419" y="228"/>
                    </a:cubicBezTo>
                    <a:lnTo>
                      <a:pt x="1419" y="228"/>
                    </a:lnTo>
                    <a:lnTo>
                      <a:pt x="1423" y="230"/>
                    </a:lnTo>
                    <a:cubicBezTo>
                      <a:pt x="1407" y="217"/>
                      <a:pt x="1376" y="205"/>
                      <a:pt x="1346" y="205"/>
                    </a:cubicBezTo>
                    <a:cubicBezTo>
                      <a:pt x="1318" y="205"/>
                      <a:pt x="1290" y="216"/>
                      <a:pt x="1275" y="246"/>
                    </a:cubicBezTo>
                    <a:cubicBezTo>
                      <a:pt x="1277" y="239"/>
                      <a:pt x="1310" y="172"/>
                      <a:pt x="1317" y="161"/>
                    </a:cubicBezTo>
                    <a:lnTo>
                      <a:pt x="1317" y="161"/>
                    </a:lnTo>
                    <a:cubicBezTo>
                      <a:pt x="1317" y="161"/>
                      <a:pt x="1277" y="207"/>
                      <a:pt x="1243" y="256"/>
                    </a:cubicBezTo>
                    <a:cubicBezTo>
                      <a:pt x="1206" y="307"/>
                      <a:pt x="1173" y="355"/>
                      <a:pt x="1173" y="355"/>
                    </a:cubicBezTo>
                    <a:cubicBezTo>
                      <a:pt x="1199" y="302"/>
                      <a:pt x="1215" y="163"/>
                      <a:pt x="1259" y="140"/>
                    </a:cubicBezTo>
                    <a:cubicBezTo>
                      <a:pt x="1254" y="134"/>
                      <a:pt x="1249" y="125"/>
                      <a:pt x="1237" y="125"/>
                    </a:cubicBezTo>
                    <a:cubicBezTo>
                      <a:pt x="1231" y="125"/>
                      <a:pt x="1224" y="127"/>
                      <a:pt x="1215" y="133"/>
                    </a:cubicBezTo>
                    <a:cubicBezTo>
                      <a:pt x="1219" y="142"/>
                      <a:pt x="1208" y="216"/>
                      <a:pt x="1196" y="219"/>
                    </a:cubicBezTo>
                    <a:cubicBezTo>
                      <a:pt x="1192" y="152"/>
                      <a:pt x="1192" y="181"/>
                      <a:pt x="1174" y="121"/>
                    </a:cubicBezTo>
                    <a:lnTo>
                      <a:pt x="1174" y="121"/>
                    </a:lnTo>
                    <a:cubicBezTo>
                      <a:pt x="1178" y="140"/>
                      <a:pt x="1147" y="214"/>
                      <a:pt x="1133" y="214"/>
                    </a:cubicBezTo>
                    <a:cubicBezTo>
                      <a:pt x="1133" y="214"/>
                      <a:pt x="1132" y="214"/>
                      <a:pt x="1131" y="214"/>
                    </a:cubicBezTo>
                    <a:cubicBezTo>
                      <a:pt x="1136" y="203"/>
                      <a:pt x="1149" y="132"/>
                      <a:pt x="1159" y="120"/>
                    </a:cubicBezTo>
                    <a:lnTo>
                      <a:pt x="1159" y="120"/>
                    </a:lnTo>
                    <a:cubicBezTo>
                      <a:pt x="1155" y="124"/>
                      <a:pt x="1141" y="140"/>
                      <a:pt x="1129" y="158"/>
                    </a:cubicBezTo>
                    <a:lnTo>
                      <a:pt x="1102" y="194"/>
                    </a:lnTo>
                    <a:lnTo>
                      <a:pt x="1102" y="194"/>
                    </a:lnTo>
                    <a:cubicBezTo>
                      <a:pt x="1113" y="175"/>
                      <a:pt x="1117" y="122"/>
                      <a:pt x="1113" y="98"/>
                    </a:cubicBezTo>
                    <a:lnTo>
                      <a:pt x="1113" y="98"/>
                    </a:lnTo>
                    <a:cubicBezTo>
                      <a:pt x="1113" y="102"/>
                      <a:pt x="1111" y="104"/>
                      <a:pt x="1107" y="104"/>
                    </a:cubicBezTo>
                    <a:cubicBezTo>
                      <a:pt x="1100" y="104"/>
                      <a:pt x="1085" y="96"/>
                      <a:pt x="1075" y="96"/>
                    </a:cubicBezTo>
                    <a:cubicBezTo>
                      <a:pt x="1071" y="96"/>
                      <a:pt x="1069" y="97"/>
                      <a:pt x="1066" y="98"/>
                    </a:cubicBezTo>
                    <a:lnTo>
                      <a:pt x="1080" y="121"/>
                    </a:lnTo>
                    <a:cubicBezTo>
                      <a:pt x="1077" y="120"/>
                      <a:pt x="1074" y="119"/>
                      <a:pt x="1071" y="119"/>
                    </a:cubicBezTo>
                    <a:cubicBezTo>
                      <a:pt x="1035" y="119"/>
                      <a:pt x="1014" y="228"/>
                      <a:pt x="978" y="228"/>
                    </a:cubicBezTo>
                    <a:cubicBezTo>
                      <a:pt x="976" y="228"/>
                      <a:pt x="975" y="228"/>
                      <a:pt x="974" y="228"/>
                    </a:cubicBezTo>
                    <a:cubicBezTo>
                      <a:pt x="983" y="209"/>
                      <a:pt x="1004" y="117"/>
                      <a:pt x="983" y="103"/>
                    </a:cubicBezTo>
                    <a:lnTo>
                      <a:pt x="983" y="103"/>
                    </a:lnTo>
                    <a:cubicBezTo>
                      <a:pt x="964" y="147"/>
                      <a:pt x="911" y="316"/>
                      <a:pt x="874" y="348"/>
                    </a:cubicBezTo>
                    <a:lnTo>
                      <a:pt x="869" y="323"/>
                    </a:lnTo>
                    <a:lnTo>
                      <a:pt x="842" y="351"/>
                    </a:lnTo>
                    <a:cubicBezTo>
                      <a:pt x="869" y="260"/>
                      <a:pt x="909" y="172"/>
                      <a:pt x="960" y="91"/>
                    </a:cubicBezTo>
                    <a:cubicBezTo>
                      <a:pt x="946" y="68"/>
                      <a:pt x="960" y="59"/>
                      <a:pt x="932" y="59"/>
                    </a:cubicBezTo>
                    <a:cubicBezTo>
                      <a:pt x="927" y="42"/>
                      <a:pt x="939" y="24"/>
                      <a:pt x="958" y="24"/>
                    </a:cubicBezTo>
                    <a:lnTo>
                      <a:pt x="8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27" name="Google Shape;12027;p51"/>
              <p:cNvSpPr/>
              <p:nvPr/>
            </p:nvSpPr>
            <p:spPr>
              <a:xfrm>
                <a:off x="715675" y="1542525"/>
                <a:ext cx="475" cy="550"/>
              </a:xfrm>
              <a:custGeom>
                <a:avLst/>
                <a:gdLst/>
                <a:ahLst/>
                <a:cxnLst/>
                <a:rect l="l" t="t" r="r" b="b"/>
                <a:pathLst>
                  <a:path w="19" h="22" extrusionOk="0">
                    <a:moveTo>
                      <a:pt x="10" y="1"/>
                    </a:moveTo>
                    <a:cubicBezTo>
                      <a:pt x="8" y="1"/>
                      <a:pt x="6" y="2"/>
                      <a:pt x="3" y="5"/>
                    </a:cubicBezTo>
                    <a:cubicBezTo>
                      <a:pt x="0" y="10"/>
                      <a:pt x="0" y="17"/>
                      <a:pt x="3" y="21"/>
                    </a:cubicBezTo>
                    <a:cubicBezTo>
                      <a:pt x="3" y="12"/>
                      <a:pt x="12" y="12"/>
                      <a:pt x="19" y="12"/>
                    </a:cubicBezTo>
                    <a:cubicBezTo>
                      <a:pt x="17" y="6"/>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28" name="Google Shape;12028;p51"/>
              <p:cNvSpPr/>
              <p:nvPr/>
            </p:nvSpPr>
            <p:spPr>
              <a:xfrm>
                <a:off x="752575" y="1540600"/>
                <a:ext cx="325" cy="450"/>
              </a:xfrm>
              <a:custGeom>
                <a:avLst/>
                <a:gdLst/>
                <a:ahLst/>
                <a:cxnLst/>
                <a:rect l="l" t="t" r="r" b="b"/>
                <a:pathLst>
                  <a:path w="13" h="18" extrusionOk="0">
                    <a:moveTo>
                      <a:pt x="13" y="1"/>
                    </a:moveTo>
                    <a:cubicBezTo>
                      <a:pt x="8" y="5"/>
                      <a:pt x="6" y="12"/>
                      <a:pt x="1" y="17"/>
                    </a:cubicBezTo>
                    <a:cubicBezTo>
                      <a:pt x="8" y="15"/>
                      <a:pt x="13" y="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29" name="Google Shape;12029;p51"/>
              <p:cNvSpPr/>
              <p:nvPr/>
            </p:nvSpPr>
            <p:spPr>
              <a:xfrm>
                <a:off x="767825" y="1562225"/>
                <a:ext cx="200" cy="25"/>
              </a:xfrm>
              <a:custGeom>
                <a:avLst/>
                <a:gdLst/>
                <a:ahLst/>
                <a:cxnLst/>
                <a:rect l="l" t="t" r="r" b="b"/>
                <a:pathLst>
                  <a:path w="8" h="1" extrusionOk="0">
                    <a:moveTo>
                      <a:pt x="1" y="1"/>
                    </a:moveTo>
                    <a:lnTo>
                      <a:pt x="1" y="1"/>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30" name="Google Shape;12030;p51"/>
              <p:cNvSpPr/>
              <p:nvPr/>
            </p:nvSpPr>
            <p:spPr>
              <a:xfrm>
                <a:off x="726225" y="1532900"/>
                <a:ext cx="425" cy="550"/>
              </a:xfrm>
              <a:custGeom>
                <a:avLst/>
                <a:gdLst/>
                <a:ahLst/>
                <a:cxnLst/>
                <a:rect l="l" t="t" r="r" b="b"/>
                <a:pathLst>
                  <a:path w="17" h="22" extrusionOk="0">
                    <a:moveTo>
                      <a:pt x="0" y="1"/>
                    </a:moveTo>
                    <a:cubicBezTo>
                      <a:pt x="7" y="5"/>
                      <a:pt x="12" y="12"/>
                      <a:pt x="16" y="21"/>
                    </a:cubicBezTo>
                    <a:cubicBezTo>
                      <a:pt x="14" y="12"/>
                      <a:pt x="1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31" name="Google Shape;12031;p51"/>
              <p:cNvSpPr/>
              <p:nvPr/>
            </p:nvSpPr>
            <p:spPr>
              <a:xfrm>
                <a:off x="711450" y="1544025"/>
                <a:ext cx="525" cy="550"/>
              </a:xfrm>
              <a:custGeom>
                <a:avLst/>
                <a:gdLst/>
                <a:ahLst/>
                <a:cxnLst/>
                <a:rect l="l" t="t" r="r" b="b"/>
                <a:pathLst>
                  <a:path w="21" h="22" extrusionOk="0">
                    <a:moveTo>
                      <a:pt x="2" y="1"/>
                    </a:moveTo>
                    <a:cubicBezTo>
                      <a:pt x="2" y="8"/>
                      <a:pt x="5" y="17"/>
                      <a:pt x="3" y="20"/>
                    </a:cubicBezTo>
                    <a:lnTo>
                      <a:pt x="3" y="20"/>
                    </a:lnTo>
                    <a:lnTo>
                      <a:pt x="21" y="12"/>
                    </a:lnTo>
                    <a:lnTo>
                      <a:pt x="21" y="12"/>
                    </a:lnTo>
                    <a:cubicBezTo>
                      <a:pt x="20" y="12"/>
                      <a:pt x="19" y="13"/>
                      <a:pt x="18" y="13"/>
                    </a:cubicBezTo>
                    <a:cubicBezTo>
                      <a:pt x="11" y="13"/>
                      <a:pt x="6" y="5"/>
                      <a:pt x="2" y="1"/>
                    </a:cubicBezTo>
                    <a:close/>
                    <a:moveTo>
                      <a:pt x="3" y="20"/>
                    </a:moveTo>
                    <a:lnTo>
                      <a:pt x="0" y="22"/>
                    </a:lnTo>
                    <a:cubicBezTo>
                      <a:pt x="1" y="22"/>
                      <a:pt x="2" y="21"/>
                      <a:pt x="3"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32" name="Google Shape;12032;p51"/>
              <p:cNvSpPr/>
              <p:nvPr/>
            </p:nvSpPr>
            <p:spPr>
              <a:xfrm>
                <a:off x="706975" y="1538575"/>
                <a:ext cx="550" cy="550"/>
              </a:xfrm>
              <a:custGeom>
                <a:avLst/>
                <a:gdLst/>
                <a:ahLst/>
                <a:cxnLst/>
                <a:rect l="l" t="t" r="r" b="b"/>
                <a:pathLst>
                  <a:path w="22" h="22" extrusionOk="0">
                    <a:moveTo>
                      <a:pt x="10" y="1"/>
                    </a:moveTo>
                    <a:cubicBezTo>
                      <a:pt x="7" y="3"/>
                      <a:pt x="6" y="3"/>
                      <a:pt x="4" y="3"/>
                    </a:cubicBezTo>
                    <a:cubicBezTo>
                      <a:pt x="3" y="3"/>
                      <a:pt x="2" y="3"/>
                      <a:pt x="1" y="5"/>
                    </a:cubicBezTo>
                    <a:lnTo>
                      <a:pt x="1" y="22"/>
                    </a:lnTo>
                    <a:cubicBezTo>
                      <a:pt x="10" y="22"/>
                      <a:pt x="21" y="8"/>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33" name="Google Shape;12033;p51"/>
              <p:cNvSpPr/>
              <p:nvPr/>
            </p:nvSpPr>
            <p:spPr>
              <a:xfrm>
                <a:off x="710175" y="1540875"/>
                <a:ext cx="775" cy="925"/>
              </a:xfrm>
              <a:custGeom>
                <a:avLst/>
                <a:gdLst/>
                <a:ahLst/>
                <a:cxnLst/>
                <a:rect l="l" t="t" r="r" b="b"/>
                <a:pathLst>
                  <a:path w="31" h="37" extrusionOk="0">
                    <a:moveTo>
                      <a:pt x="18" y="0"/>
                    </a:moveTo>
                    <a:cubicBezTo>
                      <a:pt x="13" y="0"/>
                      <a:pt x="7" y="4"/>
                      <a:pt x="0" y="6"/>
                    </a:cubicBezTo>
                    <a:lnTo>
                      <a:pt x="2" y="6"/>
                    </a:lnTo>
                    <a:cubicBezTo>
                      <a:pt x="0" y="29"/>
                      <a:pt x="3" y="37"/>
                      <a:pt x="8" y="37"/>
                    </a:cubicBezTo>
                    <a:cubicBezTo>
                      <a:pt x="14" y="37"/>
                      <a:pt x="22" y="29"/>
                      <a:pt x="30" y="22"/>
                    </a:cubicBezTo>
                    <a:cubicBezTo>
                      <a:pt x="29" y="5"/>
                      <a:pt x="24"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34" name="Google Shape;12034;p51"/>
              <p:cNvSpPr/>
              <p:nvPr/>
            </p:nvSpPr>
            <p:spPr>
              <a:xfrm>
                <a:off x="709750" y="1541075"/>
                <a:ext cx="375" cy="250"/>
              </a:xfrm>
              <a:custGeom>
                <a:avLst/>
                <a:gdLst/>
                <a:ahLst/>
                <a:cxnLst/>
                <a:rect l="l" t="t" r="r" b="b"/>
                <a:pathLst>
                  <a:path w="15" h="10" extrusionOk="0">
                    <a:moveTo>
                      <a:pt x="1" y="0"/>
                    </a:moveTo>
                    <a:cubicBezTo>
                      <a:pt x="1" y="7"/>
                      <a:pt x="2" y="10"/>
                      <a:pt x="3" y="10"/>
                    </a:cubicBezTo>
                    <a:cubicBezTo>
                      <a:pt x="6" y="10"/>
                      <a:pt x="10" y="3"/>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35" name="Google Shape;12035;p51"/>
              <p:cNvSpPr/>
              <p:nvPr/>
            </p:nvSpPr>
            <p:spPr>
              <a:xfrm>
                <a:off x="714600" y="1543175"/>
                <a:ext cx="750" cy="1150"/>
              </a:xfrm>
              <a:custGeom>
                <a:avLst/>
                <a:gdLst/>
                <a:ahLst/>
                <a:cxnLst/>
                <a:rect l="l" t="t" r="r" b="b"/>
                <a:pathLst>
                  <a:path w="30" h="46" extrusionOk="0">
                    <a:moveTo>
                      <a:pt x="16" y="1"/>
                    </a:moveTo>
                    <a:cubicBezTo>
                      <a:pt x="13" y="1"/>
                      <a:pt x="10" y="2"/>
                      <a:pt x="6" y="4"/>
                    </a:cubicBezTo>
                    <a:cubicBezTo>
                      <a:pt x="6" y="4"/>
                      <a:pt x="5" y="4"/>
                      <a:pt x="5" y="4"/>
                    </a:cubicBezTo>
                    <a:cubicBezTo>
                      <a:pt x="1" y="4"/>
                      <a:pt x="5" y="36"/>
                      <a:pt x="3" y="36"/>
                    </a:cubicBezTo>
                    <a:cubicBezTo>
                      <a:pt x="2" y="36"/>
                      <a:pt x="2" y="36"/>
                      <a:pt x="2" y="35"/>
                    </a:cubicBezTo>
                    <a:lnTo>
                      <a:pt x="2" y="35"/>
                    </a:lnTo>
                    <a:cubicBezTo>
                      <a:pt x="1" y="42"/>
                      <a:pt x="2" y="45"/>
                      <a:pt x="3" y="45"/>
                    </a:cubicBezTo>
                    <a:cubicBezTo>
                      <a:pt x="10" y="45"/>
                      <a:pt x="30"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36" name="Google Shape;12036;p51"/>
              <p:cNvSpPr/>
              <p:nvPr/>
            </p:nvSpPr>
            <p:spPr>
              <a:xfrm>
                <a:off x="710575" y="1538750"/>
                <a:ext cx="375" cy="1025"/>
              </a:xfrm>
              <a:custGeom>
                <a:avLst/>
                <a:gdLst/>
                <a:ahLst/>
                <a:cxnLst/>
                <a:rect l="l" t="t" r="r" b="b"/>
                <a:pathLst>
                  <a:path w="15" h="41" extrusionOk="0">
                    <a:moveTo>
                      <a:pt x="0" y="1"/>
                    </a:moveTo>
                    <a:lnTo>
                      <a:pt x="7" y="40"/>
                    </a:lnTo>
                    <a:lnTo>
                      <a:pt x="14"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37" name="Google Shape;12037;p51"/>
              <p:cNvSpPr/>
              <p:nvPr/>
            </p:nvSpPr>
            <p:spPr>
              <a:xfrm>
                <a:off x="712600" y="1539150"/>
                <a:ext cx="675" cy="425"/>
              </a:xfrm>
              <a:custGeom>
                <a:avLst/>
                <a:gdLst/>
                <a:ahLst/>
                <a:cxnLst/>
                <a:rect l="l" t="t" r="r" b="b"/>
                <a:pathLst>
                  <a:path w="27" h="17" extrusionOk="0">
                    <a:moveTo>
                      <a:pt x="5" y="1"/>
                    </a:moveTo>
                    <a:cubicBezTo>
                      <a:pt x="5" y="6"/>
                      <a:pt x="3" y="10"/>
                      <a:pt x="0" y="15"/>
                    </a:cubicBezTo>
                    <a:cubicBezTo>
                      <a:pt x="7" y="15"/>
                      <a:pt x="14" y="17"/>
                      <a:pt x="20" y="17"/>
                    </a:cubicBezTo>
                    <a:cubicBezTo>
                      <a:pt x="24" y="17"/>
                      <a:pt x="27" y="15"/>
                      <a:pt x="26" y="10"/>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38" name="Google Shape;12038;p51"/>
              <p:cNvSpPr/>
              <p:nvPr/>
            </p:nvSpPr>
            <p:spPr>
              <a:xfrm>
                <a:off x="712125" y="1539500"/>
                <a:ext cx="500" cy="200"/>
              </a:xfrm>
              <a:custGeom>
                <a:avLst/>
                <a:gdLst/>
                <a:ahLst/>
                <a:cxnLst/>
                <a:rect l="l" t="t" r="r" b="b"/>
                <a:pathLst>
                  <a:path w="20" h="8" extrusionOk="0">
                    <a:moveTo>
                      <a:pt x="19" y="1"/>
                    </a:moveTo>
                    <a:cubicBezTo>
                      <a:pt x="12" y="1"/>
                      <a:pt x="5" y="1"/>
                      <a:pt x="1" y="8"/>
                    </a:cubicBezTo>
                    <a:cubicBezTo>
                      <a:pt x="8" y="8"/>
                      <a:pt x="15" y="5"/>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39" name="Google Shape;12039;p51"/>
              <p:cNvSpPr/>
              <p:nvPr/>
            </p:nvSpPr>
            <p:spPr>
              <a:xfrm>
                <a:off x="711325" y="1538475"/>
                <a:ext cx="550" cy="250"/>
              </a:xfrm>
              <a:custGeom>
                <a:avLst/>
                <a:gdLst/>
                <a:ahLst/>
                <a:cxnLst/>
                <a:rect l="l" t="t" r="r" b="b"/>
                <a:pathLst>
                  <a:path w="22" h="10" extrusionOk="0">
                    <a:moveTo>
                      <a:pt x="0" y="0"/>
                    </a:moveTo>
                    <a:lnTo>
                      <a:pt x="5" y="7"/>
                    </a:lnTo>
                    <a:lnTo>
                      <a:pt x="21" y="9"/>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40" name="Google Shape;12040;p51"/>
              <p:cNvSpPr/>
              <p:nvPr/>
            </p:nvSpPr>
            <p:spPr>
              <a:xfrm>
                <a:off x="718925" y="1538050"/>
                <a:ext cx="650" cy="850"/>
              </a:xfrm>
              <a:custGeom>
                <a:avLst/>
                <a:gdLst/>
                <a:ahLst/>
                <a:cxnLst/>
                <a:rect l="l" t="t" r="r" b="b"/>
                <a:pathLst>
                  <a:path w="26" h="34" extrusionOk="0">
                    <a:moveTo>
                      <a:pt x="16" y="0"/>
                    </a:moveTo>
                    <a:cubicBezTo>
                      <a:pt x="14" y="0"/>
                      <a:pt x="12" y="1"/>
                      <a:pt x="9" y="3"/>
                    </a:cubicBezTo>
                    <a:cubicBezTo>
                      <a:pt x="2" y="10"/>
                      <a:pt x="0" y="22"/>
                      <a:pt x="5" y="33"/>
                    </a:cubicBezTo>
                    <a:lnTo>
                      <a:pt x="26" y="17"/>
                    </a:lnTo>
                    <a:cubicBezTo>
                      <a:pt x="26" y="7"/>
                      <a:pt x="22"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41" name="Google Shape;12041;p51"/>
              <p:cNvSpPr/>
              <p:nvPr/>
            </p:nvSpPr>
            <p:spPr>
              <a:xfrm>
                <a:off x="716825" y="1535975"/>
                <a:ext cx="425" cy="1250"/>
              </a:xfrm>
              <a:custGeom>
                <a:avLst/>
                <a:gdLst/>
                <a:ahLst/>
                <a:cxnLst/>
                <a:rect l="l" t="t" r="r" b="b"/>
                <a:pathLst>
                  <a:path w="17" h="50" extrusionOk="0">
                    <a:moveTo>
                      <a:pt x="8" y="0"/>
                    </a:moveTo>
                    <a:lnTo>
                      <a:pt x="1" y="19"/>
                    </a:lnTo>
                    <a:cubicBezTo>
                      <a:pt x="8" y="28"/>
                      <a:pt x="12" y="37"/>
                      <a:pt x="17" y="49"/>
                    </a:cubicBezTo>
                    <a:lnTo>
                      <a:pt x="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42" name="Google Shape;12042;p51"/>
              <p:cNvSpPr/>
              <p:nvPr/>
            </p:nvSpPr>
            <p:spPr>
              <a:xfrm>
                <a:off x="717825" y="1535025"/>
                <a:ext cx="1050" cy="925"/>
              </a:xfrm>
              <a:custGeom>
                <a:avLst/>
                <a:gdLst/>
                <a:ahLst/>
                <a:cxnLst/>
                <a:rect l="l" t="t" r="r" b="b"/>
                <a:pathLst>
                  <a:path w="42" h="37" extrusionOk="0">
                    <a:moveTo>
                      <a:pt x="26" y="0"/>
                    </a:moveTo>
                    <a:cubicBezTo>
                      <a:pt x="24" y="0"/>
                      <a:pt x="22" y="1"/>
                      <a:pt x="19" y="1"/>
                    </a:cubicBezTo>
                    <a:cubicBezTo>
                      <a:pt x="19" y="15"/>
                      <a:pt x="0" y="29"/>
                      <a:pt x="23" y="36"/>
                    </a:cubicBezTo>
                    <a:cubicBezTo>
                      <a:pt x="23" y="24"/>
                      <a:pt x="4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43" name="Google Shape;12043;p51"/>
              <p:cNvSpPr/>
              <p:nvPr/>
            </p:nvSpPr>
            <p:spPr>
              <a:xfrm>
                <a:off x="727250" y="1536250"/>
                <a:ext cx="200" cy="2075"/>
              </a:xfrm>
              <a:custGeom>
                <a:avLst/>
                <a:gdLst/>
                <a:ahLst/>
                <a:cxnLst/>
                <a:rect l="l" t="t" r="r" b="b"/>
                <a:pathLst>
                  <a:path w="8" h="83" extrusionOk="0">
                    <a:moveTo>
                      <a:pt x="1" y="1"/>
                    </a:moveTo>
                    <a:lnTo>
                      <a:pt x="6" y="8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44" name="Google Shape;12044;p51"/>
              <p:cNvSpPr/>
              <p:nvPr/>
            </p:nvSpPr>
            <p:spPr>
              <a:xfrm>
                <a:off x="734800" y="1531750"/>
                <a:ext cx="1175" cy="1650"/>
              </a:xfrm>
              <a:custGeom>
                <a:avLst/>
                <a:gdLst/>
                <a:ahLst/>
                <a:cxnLst/>
                <a:rect l="l" t="t" r="r" b="b"/>
                <a:pathLst>
                  <a:path w="47" h="66" extrusionOk="0">
                    <a:moveTo>
                      <a:pt x="37" y="0"/>
                    </a:moveTo>
                    <a:cubicBezTo>
                      <a:pt x="25" y="0"/>
                      <a:pt x="27" y="32"/>
                      <a:pt x="18" y="32"/>
                    </a:cubicBezTo>
                    <a:cubicBezTo>
                      <a:pt x="16" y="32"/>
                      <a:pt x="13" y="30"/>
                      <a:pt x="10" y="26"/>
                    </a:cubicBezTo>
                    <a:lnTo>
                      <a:pt x="10" y="26"/>
                    </a:lnTo>
                    <a:cubicBezTo>
                      <a:pt x="0" y="44"/>
                      <a:pt x="28" y="49"/>
                      <a:pt x="19" y="65"/>
                    </a:cubicBezTo>
                    <a:cubicBezTo>
                      <a:pt x="40" y="47"/>
                      <a:pt x="47" y="60"/>
                      <a:pt x="47" y="5"/>
                    </a:cubicBezTo>
                    <a:cubicBezTo>
                      <a:pt x="43" y="1"/>
                      <a:pt x="40"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45" name="Google Shape;12045;p51"/>
              <p:cNvSpPr/>
              <p:nvPr/>
            </p:nvSpPr>
            <p:spPr>
              <a:xfrm>
                <a:off x="757675" y="1606050"/>
                <a:ext cx="625" cy="600"/>
              </a:xfrm>
              <a:custGeom>
                <a:avLst/>
                <a:gdLst/>
                <a:ahLst/>
                <a:cxnLst/>
                <a:rect l="l" t="t" r="r" b="b"/>
                <a:pathLst>
                  <a:path w="25" h="24" extrusionOk="0">
                    <a:moveTo>
                      <a:pt x="13" y="0"/>
                    </a:moveTo>
                    <a:lnTo>
                      <a:pt x="1" y="23"/>
                    </a:lnTo>
                    <a:lnTo>
                      <a:pt x="24" y="2"/>
                    </a:lnTo>
                    <a:lnTo>
                      <a:pt x="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46" name="Google Shape;12046;p51"/>
              <p:cNvSpPr/>
              <p:nvPr/>
            </p:nvSpPr>
            <p:spPr>
              <a:xfrm>
                <a:off x="758500" y="1606325"/>
                <a:ext cx="1300" cy="600"/>
              </a:xfrm>
              <a:custGeom>
                <a:avLst/>
                <a:gdLst/>
                <a:ahLst/>
                <a:cxnLst/>
                <a:rect l="l" t="t" r="r" b="b"/>
                <a:pathLst>
                  <a:path w="52" h="24" extrusionOk="0">
                    <a:moveTo>
                      <a:pt x="51" y="1"/>
                    </a:moveTo>
                    <a:lnTo>
                      <a:pt x="0" y="24"/>
                    </a:lnTo>
                    <a:lnTo>
                      <a:pt x="51" y="17"/>
                    </a:lnTo>
                    <a:cubicBezTo>
                      <a:pt x="49" y="12"/>
                      <a:pt x="40" y="8"/>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47" name="Google Shape;12047;p51"/>
              <p:cNvSpPr/>
              <p:nvPr/>
            </p:nvSpPr>
            <p:spPr>
              <a:xfrm>
                <a:off x="762950" y="1546475"/>
                <a:ext cx="625" cy="700"/>
              </a:xfrm>
              <a:custGeom>
                <a:avLst/>
                <a:gdLst/>
                <a:ahLst/>
                <a:cxnLst/>
                <a:rect l="l" t="t" r="r" b="b"/>
                <a:pathLst>
                  <a:path w="25" h="28" extrusionOk="0">
                    <a:moveTo>
                      <a:pt x="24" y="0"/>
                    </a:moveTo>
                    <a:lnTo>
                      <a:pt x="13" y="5"/>
                    </a:lnTo>
                    <a:cubicBezTo>
                      <a:pt x="1" y="14"/>
                      <a:pt x="3" y="19"/>
                      <a:pt x="8" y="28"/>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48" name="Google Shape;12048;p51"/>
              <p:cNvSpPr/>
              <p:nvPr/>
            </p:nvSpPr>
            <p:spPr>
              <a:xfrm>
                <a:off x="764750" y="1552850"/>
                <a:ext cx="1125" cy="650"/>
              </a:xfrm>
              <a:custGeom>
                <a:avLst/>
                <a:gdLst/>
                <a:ahLst/>
                <a:cxnLst/>
                <a:rect l="l" t="t" r="r" b="b"/>
                <a:pathLst>
                  <a:path w="45" h="26" extrusionOk="0">
                    <a:moveTo>
                      <a:pt x="45" y="0"/>
                    </a:moveTo>
                    <a:lnTo>
                      <a:pt x="1" y="26"/>
                    </a:lnTo>
                    <a:lnTo>
                      <a:pt x="1" y="26"/>
                    </a:lnTo>
                    <a:lnTo>
                      <a:pt x="45" y="5"/>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49" name="Google Shape;12049;p51"/>
              <p:cNvSpPr/>
              <p:nvPr/>
            </p:nvSpPr>
            <p:spPr>
              <a:xfrm>
                <a:off x="768300" y="1557250"/>
                <a:ext cx="875" cy="875"/>
              </a:xfrm>
              <a:custGeom>
                <a:avLst/>
                <a:gdLst/>
                <a:ahLst/>
                <a:cxnLst/>
                <a:rect l="l" t="t" r="r" b="b"/>
                <a:pathLst>
                  <a:path w="35" h="35" extrusionOk="0">
                    <a:moveTo>
                      <a:pt x="21" y="0"/>
                    </a:moveTo>
                    <a:cubicBezTo>
                      <a:pt x="21" y="3"/>
                      <a:pt x="22" y="6"/>
                      <a:pt x="23" y="8"/>
                    </a:cubicBezTo>
                    <a:lnTo>
                      <a:pt x="23" y="8"/>
                    </a:lnTo>
                    <a:cubicBezTo>
                      <a:pt x="23" y="6"/>
                      <a:pt x="23" y="3"/>
                      <a:pt x="21" y="0"/>
                    </a:cubicBezTo>
                    <a:close/>
                    <a:moveTo>
                      <a:pt x="23" y="8"/>
                    </a:moveTo>
                    <a:cubicBezTo>
                      <a:pt x="22" y="22"/>
                      <a:pt x="1" y="35"/>
                      <a:pt x="12" y="35"/>
                    </a:cubicBezTo>
                    <a:cubicBezTo>
                      <a:pt x="16" y="35"/>
                      <a:pt x="23" y="33"/>
                      <a:pt x="35" y="30"/>
                    </a:cubicBezTo>
                    <a:cubicBezTo>
                      <a:pt x="35" y="22"/>
                      <a:pt x="27" y="16"/>
                      <a:pt x="23"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50" name="Google Shape;12050;p51"/>
              <p:cNvSpPr/>
              <p:nvPr/>
            </p:nvSpPr>
            <p:spPr>
              <a:xfrm>
                <a:off x="757575" y="1607350"/>
                <a:ext cx="1025" cy="350"/>
              </a:xfrm>
              <a:custGeom>
                <a:avLst/>
                <a:gdLst/>
                <a:ahLst/>
                <a:cxnLst/>
                <a:rect l="l" t="t" r="r" b="b"/>
                <a:pathLst>
                  <a:path w="41" h="14" extrusionOk="0">
                    <a:moveTo>
                      <a:pt x="36" y="1"/>
                    </a:moveTo>
                    <a:cubicBezTo>
                      <a:pt x="27" y="1"/>
                      <a:pt x="6" y="11"/>
                      <a:pt x="0" y="11"/>
                    </a:cubicBezTo>
                    <a:cubicBezTo>
                      <a:pt x="3" y="12"/>
                      <a:pt x="6" y="13"/>
                      <a:pt x="10" y="13"/>
                    </a:cubicBezTo>
                    <a:cubicBezTo>
                      <a:pt x="21" y="13"/>
                      <a:pt x="36" y="6"/>
                      <a:pt x="40" y="4"/>
                    </a:cubicBezTo>
                    <a:lnTo>
                      <a:pt x="40" y="4"/>
                    </a:lnTo>
                    <a:cubicBezTo>
                      <a:pt x="40" y="4"/>
                      <a:pt x="40" y="4"/>
                      <a:pt x="40" y="4"/>
                    </a:cubicBezTo>
                    <a:cubicBezTo>
                      <a:pt x="40" y="3"/>
                      <a:pt x="41" y="3"/>
                      <a:pt x="41" y="3"/>
                    </a:cubicBezTo>
                    <a:lnTo>
                      <a:pt x="41" y="3"/>
                    </a:lnTo>
                    <a:cubicBezTo>
                      <a:pt x="41" y="3"/>
                      <a:pt x="40" y="3"/>
                      <a:pt x="40" y="4"/>
                    </a:cubicBezTo>
                    <a:lnTo>
                      <a:pt x="40" y="4"/>
                    </a:lnTo>
                    <a:cubicBezTo>
                      <a:pt x="40" y="2"/>
                      <a:pt x="38"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51" name="Google Shape;12051;p51"/>
              <p:cNvSpPr/>
              <p:nvPr/>
            </p:nvSpPr>
            <p:spPr>
              <a:xfrm>
                <a:off x="761400" y="1609625"/>
                <a:ext cx="1075" cy="200"/>
              </a:xfrm>
              <a:custGeom>
                <a:avLst/>
                <a:gdLst/>
                <a:ahLst/>
                <a:cxnLst/>
                <a:rect l="l" t="t" r="r" b="b"/>
                <a:pathLst>
                  <a:path w="43" h="8" extrusionOk="0">
                    <a:moveTo>
                      <a:pt x="14" y="1"/>
                    </a:moveTo>
                    <a:lnTo>
                      <a:pt x="0" y="6"/>
                    </a:lnTo>
                    <a:lnTo>
                      <a:pt x="42" y="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52" name="Google Shape;12052;p51"/>
              <p:cNvSpPr/>
              <p:nvPr/>
            </p:nvSpPr>
            <p:spPr>
              <a:xfrm>
                <a:off x="761675" y="1610550"/>
                <a:ext cx="2700" cy="1825"/>
              </a:xfrm>
              <a:custGeom>
                <a:avLst/>
                <a:gdLst/>
                <a:ahLst/>
                <a:cxnLst/>
                <a:rect l="l" t="t" r="r" b="b"/>
                <a:pathLst>
                  <a:path w="108" h="73" extrusionOk="0">
                    <a:moveTo>
                      <a:pt x="50" y="1"/>
                    </a:moveTo>
                    <a:lnTo>
                      <a:pt x="1" y="13"/>
                    </a:lnTo>
                    <a:cubicBezTo>
                      <a:pt x="22" y="31"/>
                      <a:pt x="64" y="50"/>
                      <a:pt x="59" y="73"/>
                    </a:cubicBezTo>
                    <a:cubicBezTo>
                      <a:pt x="108" y="36"/>
                      <a:pt x="31" y="38"/>
                      <a:pt x="38" y="10"/>
                    </a:cubicBezTo>
                    <a:lnTo>
                      <a:pt x="5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53" name="Google Shape;12053;p51"/>
              <p:cNvSpPr/>
              <p:nvPr/>
            </p:nvSpPr>
            <p:spPr>
              <a:xfrm>
                <a:off x="761000" y="1614800"/>
                <a:ext cx="775" cy="550"/>
              </a:xfrm>
              <a:custGeom>
                <a:avLst/>
                <a:gdLst/>
                <a:ahLst/>
                <a:cxnLst/>
                <a:rect l="l" t="t" r="r" b="b"/>
                <a:pathLst>
                  <a:path w="31" h="22" extrusionOk="0">
                    <a:moveTo>
                      <a:pt x="2" y="0"/>
                    </a:moveTo>
                    <a:cubicBezTo>
                      <a:pt x="2" y="3"/>
                      <a:pt x="0" y="5"/>
                      <a:pt x="0" y="7"/>
                    </a:cubicBezTo>
                    <a:cubicBezTo>
                      <a:pt x="2" y="9"/>
                      <a:pt x="2" y="14"/>
                      <a:pt x="5" y="19"/>
                    </a:cubicBezTo>
                    <a:cubicBezTo>
                      <a:pt x="23" y="5"/>
                      <a:pt x="30" y="21"/>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54" name="Google Shape;12054;p51"/>
              <p:cNvSpPr/>
              <p:nvPr/>
            </p:nvSpPr>
            <p:spPr>
              <a:xfrm>
                <a:off x="760725" y="1614900"/>
                <a:ext cx="300" cy="225"/>
              </a:xfrm>
              <a:custGeom>
                <a:avLst/>
                <a:gdLst/>
                <a:ahLst/>
                <a:cxnLst/>
                <a:rect l="l" t="t" r="r" b="b"/>
                <a:pathLst>
                  <a:path w="12" h="9" extrusionOk="0">
                    <a:moveTo>
                      <a:pt x="7" y="0"/>
                    </a:moveTo>
                    <a:cubicBezTo>
                      <a:pt x="2" y="0"/>
                      <a:pt x="1" y="8"/>
                      <a:pt x="4" y="8"/>
                    </a:cubicBezTo>
                    <a:cubicBezTo>
                      <a:pt x="6" y="8"/>
                      <a:pt x="8" y="7"/>
                      <a:pt x="11" y="3"/>
                    </a:cubicBezTo>
                    <a:cubicBezTo>
                      <a:pt x="9" y="1"/>
                      <a:pt x="8"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55" name="Google Shape;12055;p51"/>
              <p:cNvSpPr/>
              <p:nvPr/>
            </p:nvSpPr>
            <p:spPr>
              <a:xfrm>
                <a:off x="761000" y="1616000"/>
                <a:ext cx="1125" cy="750"/>
              </a:xfrm>
              <a:custGeom>
                <a:avLst/>
                <a:gdLst/>
                <a:ahLst/>
                <a:cxnLst/>
                <a:rect l="l" t="t" r="r" b="b"/>
                <a:pathLst>
                  <a:path w="45" h="30" extrusionOk="0">
                    <a:moveTo>
                      <a:pt x="14" y="1"/>
                    </a:moveTo>
                    <a:cubicBezTo>
                      <a:pt x="7" y="10"/>
                      <a:pt x="12" y="26"/>
                      <a:pt x="0" y="26"/>
                    </a:cubicBezTo>
                    <a:cubicBezTo>
                      <a:pt x="5" y="29"/>
                      <a:pt x="9" y="30"/>
                      <a:pt x="13" y="30"/>
                    </a:cubicBezTo>
                    <a:cubicBezTo>
                      <a:pt x="24" y="30"/>
                      <a:pt x="32" y="21"/>
                      <a:pt x="44" y="6"/>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56" name="Google Shape;12056;p51"/>
              <p:cNvSpPr/>
              <p:nvPr/>
            </p:nvSpPr>
            <p:spPr>
              <a:xfrm>
                <a:off x="762850" y="1615900"/>
                <a:ext cx="425" cy="150"/>
              </a:xfrm>
              <a:custGeom>
                <a:avLst/>
                <a:gdLst/>
                <a:ahLst/>
                <a:cxnLst/>
                <a:rect l="l" t="t" r="r" b="b"/>
                <a:pathLst>
                  <a:path w="17" h="6" extrusionOk="0">
                    <a:moveTo>
                      <a:pt x="5" y="0"/>
                    </a:moveTo>
                    <a:lnTo>
                      <a:pt x="5" y="0"/>
                    </a:lnTo>
                    <a:cubicBezTo>
                      <a:pt x="2" y="4"/>
                      <a:pt x="1" y="6"/>
                      <a:pt x="7" y="6"/>
                    </a:cubicBezTo>
                    <a:cubicBezTo>
                      <a:pt x="9" y="6"/>
                      <a:pt x="12" y="5"/>
                      <a:pt x="17" y="5"/>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57" name="Google Shape;12057;p51"/>
              <p:cNvSpPr/>
              <p:nvPr/>
            </p:nvSpPr>
            <p:spPr>
              <a:xfrm>
                <a:off x="762275" y="1615650"/>
                <a:ext cx="1050" cy="275"/>
              </a:xfrm>
              <a:custGeom>
                <a:avLst/>
                <a:gdLst/>
                <a:ahLst/>
                <a:cxnLst/>
                <a:rect l="l" t="t" r="r" b="b"/>
                <a:pathLst>
                  <a:path w="42" h="11" extrusionOk="0">
                    <a:moveTo>
                      <a:pt x="37" y="0"/>
                    </a:moveTo>
                    <a:cubicBezTo>
                      <a:pt x="34" y="0"/>
                      <a:pt x="28" y="2"/>
                      <a:pt x="16" y="6"/>
                    </a:cubicBezTo>
                    <a:cubicBezTo>
                      <a:pt x="24" y="2"/>
                      <a:pt x="24" y="2"/>
                      <a:pt x="20" y="2"/>
                    </a:cubicBezTo>
                    <a:cubicBezTo>
                      <a:pt x="18" y="2"/>
                      <a:pt x="15" y="2"/>
                      <a:pt x="12" y="2"/>
                    </a:cubicBezTo>
                    <a:cubicBezTo>
                      <a:pt x="8" y="2"/>
                      <a:pt x="4" y="2"/>
                      <a:pt x="0" y="1"/>
                    </a:cubicBezTo>
                    <a:lnTo>
                      <a:pt x="0" y="1"/>
                    </a:lnTo>
                    <a:lnTo>
                      <a:pt x="28" y="10"/>
                    </a:lnTo>
                    <a:cubicBezTo>
                      <a:pt x="32" y="6"/>
                      <a:pt x="41"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58" name="Google Shape;12058;p51"/>
              <p:cNvSpPr/>
              <p:nvPr/>
            </p:nvSpPr>
            <p:spPr>
              <a:xfrm>
                <a:off x="761900" y="1614500"/>
                <a:ext cx="1325" cy="900"/>
              </a:xfrm>
              <a:custGeom>
                <a:avLst/>
                <a:gdLst/>
                <a:ahLst/>
                <a:cxnLst/>
                <a:rect l="l" t="t" r="r" b="b"/>
                <a:pathLst>
                  <a:path w="53" h="36" extrusionOk="0">
                    <a:moveTo>
                      <a:pt x="30" y="0"/>
                    </a:moveTo>
                    <a:cubicBezTo>
                      <a:pt x="13" y="0"/>
                      <a:pt x="1" y="17"/>
                      <a:pt x="17" y="35"/>
                    </a:cubicBezTo>
                    <a:cubicBezTo>
                      <a:pt x="23" y="21"/>
                      <a:pt x="24" y="9"/>
                      <a:pt x="43" y="9"/>
                    </a:cubicBezTo>
                    <a:cubicBezTo>
                      <a:pt x="45" y="9"/>
                      <a:pt x="48" y="9"/>
                      <a:pt x="52" y="10"/>
                    </a:cubicBezTo>
                    <a:cubicBezTo>
                      <a:pt x="45" y="3"/>
                      <a:pt x="37"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59" name="Google Shape;12059;p51"/>
              <p:cNvSpPr/>
              <p:nvPr/>
            </p:nvSpPr>
            <p:spPr>
              <a:xfrm>
                <a:off x="764225" y="1611325"/>
                <a:ext cx="675" cy="525"/>
              </a:xfrm>
              <a:custGeom>
                <a:avLst/>
                <a:gdLst/>
                <a:ahLst/>
                <a:cxnLst/>
                <a:rect l="l" t="t" r="r" b="b"/>
                <a:pathLst>
                  <a:path w="27" h="21" extrusionOk="0">
                    <a:moveTo>
                      <a:pt x="1" y="0"/>
                    </a:moveTo>
                    <a:cubicBezTo>
                      <a:pt x="11" y="0"/>
                      <a:pt x="2" y="21"/>
                      <a:pt x="10" y="21"/>
                    </a:cubicBezTo>
                    <a:cubicBezTo>
                      <a:pt x="11" y="21"/>
                      <a:pt x="13" y="20"/>
                      <a:pt x="15" y="19"/>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60" name="Google Shape;12060;p51"/>
              <p:cNvSpPr/>
              <p:nvPr/>
            </p:nvSpPr>
            <p:spPr>
              <a:xfrm>
                <a:off x="762950" y="1617975"/>
                <a:ext cx="1025" cy="950"/>
              </a:xfrm>
              <a:custGeom>
                <a:avLst/>
                <a:gdLst/>
                <a:ahLst/>
                <a:cxnLst/>
                <a:rect l="l" t="t" r="r" b="b"/>
                <a:pathLst>
                  <a:path w="41" h="38" extrusionOk="0">
                    <a:moveTo>
                      <a:pt x="19" y="1"/>
                    </a:moveTo>
                    <a:cubicBezTo>
                      <a:pt x="17" y="11"/>
                      <a:pt x="17" y="23"/>
                      <a:pt x="6" y="34"/>
                    </a:cubicBezTo>
                    <a:lnTo>
                      <a:pt x="6" y="34"/>
                    </a:lnTo>
                    <a:cubicBezTo>
                      <a:pt x="18" y="24"/>
                      <a:pt x="30" y="16"/>
                      <a:pt x="40" y="5"/>
                    </a:cubicBezTo>
                    <a:lnTo>
                      <a:pt x="19" y="1"/>
                    </a:lnTo>
                    <a:close/>
                    <a:moveTo>
                      <a:pt x="6" y="34"/>
                    </a:moveTo>
                    <a:lnTo>
                      <a:pt x="6" y="34"/>
                    </a:lnTo>
                    <a:cubicBezTo>
                      <a:pt x="4" y="35"/>
                      <a:pt x="3" y="36"/>
                      <a:pt x="1" y="38"/>
                    </a:cubicBezTo>
                    <a:cubicBezTo>
                      <a:pt x="3" y="36"/>
                      <a:pt x="4" y="35"/>
                      <a:pt x="6" y="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61" name="Google Shape;12061;p51"/>
              <p:cNvSpPr/>
              <p:nvPr/>
            </p:nvSpPr>
            <p:spPr>
              <a:xfrm>
                <a:off x="763950" y="1617925"/>
                <a:ext cx="725" cy="300"/>
              </a:xfrm>
              <a:custGeom>
                <a:avLst/>
                <a:gdLst/>
                <a:ahLst/>
                <a:cxnLst/>
                <a:rect l="l" t="t" r="r" b="b"/>
                <a:pathLst>
                  <a:path w="29" h="12" extrusionOk="0">
                    <a:moveTo>
                      <a:pt x="15" y="0"/>
                    </a:moveTo>
                    <a:cubicBezTo>
                      <a:pt x="11" y="0"/>
                      <a:pt x="6" y="3"/>
                      <a:pt x="0" y="7"/>
                    </a:cubicBezTo>
                    <a:lnTo>
                      <a:pt x="28" y="12"/>
                    </a:lnTo>
                    <a:cubicBezTo>
                      <a:pt x="25" y="3"/>
                      <a:pt x="20"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62" name="Google Shape;12062;p51"/>
              <p:cNvSpPr/>
              <p:nvPr/>
            </p:nvSpPr>
            <p:spPr>
              <a:xfrm>
                <a:off x="763300" y="1615075"/>
                <a:ext cx="1550" cy="325"/>
              </a:xfrm>
              <a:custGeom>
                <a:avLst/>
                <a:gdLst/>
                <a:ahLst/>
                <a:cxnLst/>
                <a:rect l="l" t="t" r="r" b="b"/>
                <a:pathLst>
                  <a:path w="62" h="13" extrusionOk="0">
                    <a:moveTo>
                      <a:pt x="1" y="1"/>
                    </a:moveTo>
                    <a:lnTo>
                      <a:pt x="61" y="12"/>
                    </a:lnTo>
                    <a:lnTo>
                      <a:pt x="61" y="12"/>
                    </a:lnTo>
                    <a:lnTo>
                      <a:pt x="56"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63" name="Google Shape;12063;p51"/>
              <p:cNvSpPr/>
              <p:nvPr/>
            </p:nvSpPr>
            <p:spPr>
              <a:xfrm>
                <a:off x="763300" y="1620475"/>
                <a:ext cx="1300" cy="200"/>
              </a:xfrm>
              <a:custGeom>
                <a:avLst/>
                <a:gdLst/>
                <a:ahLst/>
                <a:cxnLst/>
                <a:rect l="l" t="t" r="r" b="b"/>
                <a:pathLst>
                  <a:path w="52" h="8" extrusionOk="0">
                    <a:moveTo>
                      <a:pt x="33" y="0"/>
                    </a:moveTo>
                    <a:lnTo>
                      <a:pt x="1" y="7"/>
                    </a:ln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64" name="Google Shape;12064;p51"/>
              <p:cNvSpPr/>
              <p:nvPr/>
            </p:nvSpPr>
            <p:spPr>
              <a:xfrm>
                <a:off x="763950" y="1621450"/>
                <a:ext cx="1525" cy="1050"/>
              </a:xfrm>
              <a:custGeom>
                <a:avLst/>
                <a:gdLst/>
                <a:ahLst/>
                <a:cxnLst/>
                <a:rect l="l" t="t" r="r" b="b"/>
                <a:pathLst>
                  <a:path w="61" h="42" extrusionOk="0">
                    <a:moveTo>
                      <a:pt x="44" y="1"/>
                    </a:moveTo>
                    <a:cubicBezTo>
                      <a:pt x="19" y="8"/>
                      <a:pt x="19" y="33"/>
                      <a:pt x="0" y="36"/>
                    </a:cubicBezTo>
                    <a:cubicBezTo>
                      <a:pt x="11" y="39"/>
                      <a:pt x="21" y="41"/>
                      <a:pt x="33" y="41"/>
                    </a:cubicBezTo>
                    <a:cubicBezTo>
                      <a:pt x="42" y="41"/>
                      <a:pt x="51" y="40"/>
                      <a:pt x="61" y="38"/>
                    </a:cubicBezTo>
                    <a:cubicBezTo>
                      <a:pt x="44" y="36"/>
                      <a:pt x="37" y="24"/>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65" name="Google Shape;12065;p51"/>
              <p:cNvSpPr/>
              <p:nvPr/>
            </p:nvSpPr>
            <p:spPr>
              <a:xfrm>
                <a:off x="765450" y="1622325"/>
                <a:ext cx="850" cy="100"/>
              </a:xfrm>
              <a:custGeom>
                <a:avLst/>
                <a:gdLst/>
                <a:ahLst/>
                <a:cxnLst/>
                <a:rect l="l" t="t" r="r" b="b"/>
                <a:pathLst>
                  <a:path w="34" h="4" extrusionOk="0">
                    <a:moveTo>
                      <a:pt x="33" y="1"/>
                    </a:moveTo>
                    <a:cubicBezTo>
                      <a:pt x="21" y="1"/>
                      <a:pt x="10" y="1"/>
                      <a:pt x="1" y="3"/>
                    </a:cubicBezTo>
                    <a:cubicBezTo>
                      <a:pt x="3" y="4"/>
                      <a:pt x="6" y="4"/>
                      <a:pt x="9" y="4"/>
                    </a:cubicBezTo>
                    <a:cubicBezTo>
                      <a:pt x="17" y="4"/>
                      <a:pt x="25" y="2"/>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66" name="Google Shape;12066;p51"/>
              <p:cNvSpPr/>
              <p:nvPr/>
            </p:nvSpPr>
            <p:spPr>
              <a:xfrm>
                <a:off x="764525" y="1618975"/>
                <a:ext cx="675" cy="825"/>
              </a:xfrm>
              <a:custGeom>
                <a:avLst/>
                <a:gdLst/>
                <a:ahLst/>
                <a:cxnLst/>
                <a:rect l="l" t="t" r="r" b="b"/>
                <a:pathLst>
                  <a:path w="27" h="33" extrusionOk="0">
                    <a:moveTo>
                      <a:pt x="21" y="0"/>
                    </a:moveTo>
                    <a:cubicBezTo>
                      <a:pt x="17" y="5"/>
                      <a:pt x="1" y="19"/>
                      <a:pt x="1" y="33"/>
                    </a:cubicBezTo>
                    <a:lnTo>
                      <a:pt x="26" y="7"/>
                    </a:lnTo>
                    <a:cubicBezTo>
                      <a:pt x="26" y="5"/>
                      <a:pt x="24" y="2"/>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67" name="Google Shape;12067;p51"/>
              <p:cNvSpPr/>
              <p:nvPr/>
            </p:nvSpPr>
            <p:spPr>
              <a:xfrm>
                <a:off x="765175" y="1619100"/>
                <a:ext cx="250" cy="425"/>
              </a:xfrm>
              <a:custGeom>
                <a:avLst/>
                <a:gdLst/>
                <a:ahLst/>
                <a:cxnLst/>
                <a:rect l="l" t="t" r="r" b="b"/>
                <a:pathLst>
                  <a:path w="10" h="17" extrusionOk="0">
                    <a:moveTo>
                      <a:pt x="1" y="1"/>
                    </a:moveTo>
                    <a:lnTo>
                      <a:pt x="1" y="1"/>
                    </a:lnTo>
                    <a:cubicBezTo>
                      <a:pt x="4" y="9"/>
                      <a:pt x="8" y="16"/>
                      <a:pt x="9" y="16"/>
                    </a:cubicBezTo>
                    <a:cubicBezTo>
                      <a:pt x="9" y="16"/>
                      <a:pt x="9" y="16"/>
                      <a:pt x="9" y="16"/>
                    </a:cubicBezTo>
                    <a:cubicBezTo>
                      <a:pt x="7" y="14"/>
                      <a:pt x="5" y="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68" name="Google Shape;12068;p51"/>
              <p:cNvSpPr/>
              <p:nvPr/>
            </p:nvSpPr>
            <p:spPr>
              <a:xfrm>
                <a:off x="765050" y="1618900"/>
                <a:ext cx="150" cy="100"/>
              </a:xfrm>
              <a:custGeom>
                <a:avLst/>
                <a:gdLst/>
                <a:ahLst/>
                <a:cxnLst/>
                <a:rect l="l" t="t" r="r" b="b"/>
                <a:pathLst>
                  <a:path w="6" h="4" extrusionOk="0">
                    <a:moveTo>
                      <a:pt x="0" y="1"/>
                    </a:moveTo>
                    <a:lnTo>
                      <a:pt x="0" y="3"/>
                    </a:lnTo>
                    <a:cubicBezTo>
                      <a:pt x="3" y="1"/>
                      <a:pt x="5"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69" name="Google Shape;12069;p51"/>
              <p:cNvSpPr/>
              <p:nvPr/>
            </p:nvSpPr>
            <p:spPr>
              <a:xfrm>
                <a:off x="764750" y="1616000"/>
                <a:ext cx="1725" cy="750"/>
              </a:xfrm>
              <a:custGeom>
                <a:avLst/>
                <a:gdLst/>
                <a:ahLst/>
                <a:cxnLst/>
                <a:rect l="l" t="t" r="r" b="b"/>
                <a:pathLst>
                  <a:path w="69" h="30" extrusionOk="0">
                    <a:moveTo>
                      <a:pt x="68" y="1"/>
                    </a:moveTo>
                    <a:lnTo>
                      <a:pt x="68" y="1"/>
                    </a:lnTo>
                    <a:cubicBezTo>
                      <a:pt x="43" y="6"/>
                      <a:pt x="36" y="26"/>
                      <a:pt x="1" y="29"/>
                    </a:cubicBezTo>
                    <a:cubicBezTo>
                      <a:pt x="7" y="29"/>
                      <a:pt x="15" y="29"/>
                      <a:pt x="22" y="29"/>
                    </a:cubicBezTo>
                    <a:cubicBezTo>
                      <a:pt x="40" y="29"/>
                      <a:pt x="58" y="26"/>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70" name="Google Shape;12070;p51"/>
              <p:cNvSpPr/>
              <p:nvPr/>
            </p:nvSpPr>
            <p:spPr>
              <a:xfrm>
                <a:off x="764925" y="1617575"/>
                <a:ext cx="900" cy="550"/>
              </a:xfrm>
              <a:custGeom>
                <a:avLst/>
                <a:gdLst/>
                <a:ahLst/>
                <a:cxnLst/>
                <a:rect l="l" t="t" r="r" b="b"/>
                <a:pathLst>
                  <a:path w="36" h="22" extrusionOk="0">
                    <a:moveTo>
                      <a:pt x="31" y="0"/>
                    </a:moveTo>
                    <a:cubicBezTo>
                      <a:pt x="24" y="7"/>
                      <a:pt x="15" y="17"/>
                      <a:pt x="1" y="19"/>
                    </a:cubicBezTo>
                    <a:lnTo>
                      <a:pt x="36" y="21"/>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71" name="Google Shape;12071;p51"/>
              <p:cNvSpPr/>
              <p:nvPr/>
            </p:nvSpPr>
            <p:spPr>
              <a:xfrm>
                <a:off x="765800" y="1618100"/>
                <a:ext cx="425" cy="250"/>
              </a:xfrm>
              <a:custGeom>
                <a:avLst/>
                <a:gdLst/>
                <a:ahLst/>
                <a:cxnLst/>
                <a:rect l="l" t="t" r="r" b="b"/>
                <a:pathLst>
                  <a:path w="17" h="10" extrusionOk="0">
                    <a:moveTo>
                      <a:pt x="1" y="0"/>
                    </a:moveTo>
                    <a:lnTo>
                      <a:pt x="3" y="10"/>
                    </a:lnTo>
                    <a:lnTo>
                      <a:pt x="17"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72" name="Google Shape;12072;p51"/>
              <p:cNvSpPr/>
              <p:nvPr/>
            </p:nvSpPr>
            <p:spPr>
              <a:xfrm>
                <a:off x="766100" y="1620600"/>
                <a:ext cx="1175" cy="875"/>
              </a:xfrm>
              <a:custGeom>
                <a:avLst/>
                <a:gdLst/>
                <a:ahLst/>
                <a:cxnLst/>
                <a:rect l="l" t="t" r="r" b="b"/>
                <a:pathLst>
                  <a:path w="47" h="35" extrusionOk="0">
                    <a:moveTo>
                      <a:pt x="30" y="0"/>
                    </a:moveTo>
                    <a:cubicBezTo>
                      <a:pt x="21" y="5"/>
                      <a:pt x="0" y="12"/>
                      <a:pt x="9" y="21"/>
                    </a:cubicBezTo>
                    <a:cubicBezTo>
                      <a:pt x="23" y="21"/>
                      <a:pt x="35" y="26"/>
                      <a:pt x="46" y="35"/>
                    </a:cubicBezTo>
                    <a:cubicBezTo>
                      <a:pt x="42" y="21"/>
                      <a:pt x="37" y="9"/>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73" name="Google Shape;12073;p51"/>
              <p:cNvSpPr/>
              <p:nvPr/>
            </p:nvSpPr>
            <p:spPr>
              <a:xfrm>
                <a:off x="765800" y="1620050"/>
                <a:ext cx="150" cy="100"/>
              </a:xfrm>
              <a:custGeom>
                <a:avLst/>
                <a:gdLst/>
                <a:ahLst/>
                <a:cxnLst/>
                <a:rect l="l" t="t" r="r" b="b"/>
                <a:pathLst>
                  <a:path w="6" h="4" extrusionOk="0">
                    <a:moveTo>
                      <a:pt x="5" y="1"/>
                    </a:moveTo>
                    <a:cubicBezTo>
                      <a:pt x="5" y="1"/>
                      <a:pt x="3" y="2"/>
                      <a:pt x="1" y="3"/>
                    </a:cubicBezTo>
                    <a:lnTo>
                      <a:pt x="5" y="3"/>
                    </a:lnTo>
                    <a:cubicBezTo>
                      <a:pt x="5" y="2"/>
                      <a:pt x="6"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74" name="Google Shape;12074;p51"/>
              <p:cNvSpPr/>
              <p:nvPr/>
            </p:nvSpPr>
            <p:spPr>
              <a:xfrm>
                <a:off x="769050" y="1623375"/>
                <a:ext cx="125" cy="125"/>
              </a:xfrm>
              <a:custGeom>
                <a:avLst/>
                <a:gdLst/>
                <a:ahLst/>
                <a:cxnLst/>
                <a:rect l="l" t="t" r="r" b="b"/>
                <a:pathLst>
                  <a:path w="5" h="5" extrusionOk="0">
                    <a:moveTo>
                      <a:pt x="5" y="0"/>
                    </a:moveTo>
                    <a:lnTo>
                      <a:pt x="0" y="3"/>
                    </a:lnTo>
                    <a:lnTo>
                      <a:pt x="0" y="5"/>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75" name="Google Shape;12075;p51"/>
              <p:cNvSpPr/>
              <p:nvPr/>
            </p:nvSpPr>
            <p:spPr>
              <a:xfrm>
                <a:off x="766375" y="1620200"/>
                <a:ext cx="675" cy="425"/>
              </a:xfrm>
              <a:custGeom>
                <a:avLst/>
                <a:gdLst/>
                <a:ahLst/>
                <a:cxnLst/>
                <a:rect l="l" t="t" r="r" b="b"/>
                <a:pathLst>
                  <a:path w="27" h="17" extrusionOk="0">
                    <a:moveTo>
                      <a:pt x="13" y="1"/>
                    </a:moveTo>
                    <a:cubicBezTo>
                      <a:pt x="9" y="1"/>
                      <a:pt x="5" y="1"/>
                      <a:pt x="1" y="2"/>
                    </a:cubicBezTo>
                    <a:cubicBezTo>
                      <a:pt x="8" y="4"/>
                      <a:pt x="15" y="9"/>
                      <a:pt x="19" y="16"/>
                    </a:cubicBezTo>
                    <a:cubicBezTo>
                      <a:pt x="24" y="14"/>
                      <a:pt x="26" y="11"/>
                      <a:pt x="24" y="9"/>
                    </a:cubicBezTo>
                    <a:cubicBezTo>
                      <a:pt x="24" y="3"/>
                      <a:pt x="20"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76" name="Google Shape;12076;p51"/>
              <p:cNvSpPr/>
              <p:nvPr/>
            </p:nvSpPr>
            <p:spPr>
              <a:xfrm>
                <a:off x="766950" y="1622100"/>
                <a:ext cx="325" cy="625"/>
              </a:xfrm>
              <a:custGeom>
                <a:avLst/>
                <a:gdLst/>
                <a:ahLst/>
                <a:cxnLst/>
                <a:rect l="l" t="t" r="r" b="b"/>
                <a:pathLst>
                  <a:path w="13" h="25" extrusionOk="0">
                    <a:moveTo>
                      <a:pt x="12" y="0"/>
                    </a:moveTo>
                    <a:lnTo>
                      <a:pt x="12" y="0"/>
                    </a:lnTo>
                    <a:cubicBezTo>
                      <a:pt x="6" y="9"/>
                      <a:pt x="0" y="24"/>
                      <a:pt x="5" y="24"/>
                    </a:cubicBezTo>
                    <a:cubicBezTo>
                      <a:pt x="6" y="24"/>
                      <a:pt x="7" y="24"/>
                      <a:pt x="8" y="23"/>
                    </a:cubicBezTo>
                    <a:cubicBezTo>
                      <a:pt x="10" y="17"/>
                      <a:pt x="10"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77" name="Google Shape;12077;p51"/>
              <p:cNvSpPr/>
              <p:nvPr/>
            </p:nvSpPr>
            <p:spPr>
              <a:xfrm>
                <a:off x="765625" y="1620350"/>
                <a:ext cx="150" cy="100"/>
              </a:xfrm>
              <a:custGeom>
                <a:avLst/>
                <a:gdLst/>
                <a:ahLst/>
                <a:cxnLst/>
                <a:rect l="l" t="t" r="r" b="b"/>
                <a:pathLst>
                  <a:path w="6" h="4" extrusionOk="0">
                    <a:moveTo>
                      <a:pt x="3" y="1"/>
                    </a:moveTo>
                    <a:cubicBezTo>
                      <a:pt x="1" y="3"/>
                      <a:pt x="1" y="3"/>
                      <a:pt x="1" y="3"/>
                    </a:cubicBezTo>
                    <a:cubicBezTo>
                      <a:pt x="2" y="3"/>
                      <a:pt x="4"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78" name="Google Shape;12078;p51"/>
              <p:cNvSpPr/>
              <p:nvPr/>
            </p:nvSpPr>
            <p:spPr>
              <a:xfrm>
                <a:off x="765750" y="1620125"/>
                <a:ext cx="650" cy="250"/>
              </a:xfrm>
              <a:custGeom>
                <a:avLst/>
                <a:gdLst/>
                <a:ahLst/>
                <a:cxnLst/>
                <a:rect l="l" t="t" r="r" b="b"/>
                <a:pathLst>
                  <a:path w="26" h="10" extrusionOk="0">
                    <a:moveTo>
                      <a:pt x="7" y="0"/>
                    </a:moveTo>
                    <a:cubicBezTo>
                      <a:pt x="5" y="3"/>
                      <a:pt x="3" y="5"/>
                      <a:pt x="0" y="10"/>
                    </a:cubicBezTo>
                    <a:cubicBezTo>
                      <a:pt x="9" y="10"/>
                      <a:pt x="16" y="7"/>
                      <a:pt x="26" y="5"/>
                    </a:cubicBezTo>
                    <a:cubicBezTo>
                      <a:pt x="19" y="3"/>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79" name="Google Shape;12079;p51"/>
              <p:cNvSpPr/>
              <p:nvPr/>
            </p:nvSpPr>
            <p:spPr>
              <a:xfrm>
                <a:off x="769150" y="1620125"/>
                <a:ext cx="4975" cy="3275"/>
              </a:xfrm>
              <a:custGeom>
                <a:avLst/>
                <a:gdLst/>
                <a:ahLst/>
                <a:cxnLst/>
                <a:rect l="l" t="t" r="r" b="b"/>
                <a:pathLst>
                  <a:path w="199" h="131" extrusionOk="0">
                    <a:moveTo>
                      <a:pt x="140" y="0"/>
                    </a:moveTo>
                    <a:cubicBezTo>
                      <a:pt x="110" y="3"/>
                      <a:pt x="36" y="79"/>
                      <a:pt x="1" y="130"/>
                    </a:cubicBezTo>
                    <a:cubicBezTo>
                      <a:pt x="12" y="121"/>
                      <a:pt x="26" y="115"/>
                      <a:pt x="40" y="115"/>
                    </a:cubicBezTo>
                    <a:cubicBezTo>
                      <a:pt x="44" y="115"/>
                      <a:pt x="48" y="115"/>
                      <a:pt x="52" y="116"/>
                    </a:cubicBezTo>
                    <a:cubicBezTo>
                      <a:pt x="61" y="98"/>
                      <a:pt x="52" y="56"/>
                      <a:pt x="87" y="49"/>
                    </a:cubicBezTo>
                    <a:cubicBezTo>
                      <a:pt x="117" y="56"/>
                      <a:pt x="94" y="72"/>
                      <a:pt x="89" y="93"/>
                    </a:cubicBezTo>
                    <a:cubicBezTo>
                      <a:pt x="112" y="58"/>
                      <a:pt x="156" y="77"/>
                      <a:pt x="198" y="33"/>
                    </a:cubicBezTo>
                    <a:lnTo>
                      <a:pt x="166" y="33"/>
                    </a:lnTo>
                    <a:cubicBezTo>
                      <a:pt x="173" y="26"/>
                      <a:pt x="189" y="21"/>
                      <a:pt x="191" y="12"/>
                    </a:cubicBezTo>
                    <a:lnTo>
                      <a:pt x="191" y="12"/>
                    </a:lnTo>
                    <a:cubicBezTo>
                      <a:pt x="179" y="22"/>
                      <a:pt x="165" y="27"/>
                      <a:pt x="155" y="27"/>
                    </a:cubicBezTo>
                    <a:cubicBezTo>
                      <a:pt x="142" y="27"/>
                      <a:pt x="134" y="19"/>
                      <a:pt x="1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80" name="Google Shape;12080;p51"/>
              <p:cNvSpPr/>
              <p:nvPr/>
            </p:nvSpPr>
            <p:spPr>
              <a:xfrm>
                <a:off x="768000" y="1622500"/>
                <a:ext cx="1075" cy="1250"/>
              </a:xfrm>
              <a:custGeom>
                <a:avLst/>
                <a:gdLst/>
                <a:ahLst/>
                <a:cxnLst/>
                <a:rect l="l" t="t" r="r" b="b"/>
                <a:pathLst>
                  <a:path w="43" h="50" extrusionOk="0">
                    <a:moveTo>
                      <a:pt x="15" y="1"/>
                    </a:moveTo>
                    <a:lnTo>
                      <a:pt x="15" y="1"/>
                    </a:lnTo>
                    <a:cubicBezTo>
                      <a:pt x="17" y="10"/>
                      <a:pt x="12" y="24"/>
                      <a:pt x="1" y="49"/>
                    </a:cubicBezTo>
                    <a:cubicBezTo>
                      <a:pt x="3" y="50"/>
                      <a:pt x="6" y="50"/>
                      <a:pt x="9" y="50"/>
                    </a:cubicBezTo>
                    <a:cubicBezTo>
                      <a:pt x="22" y="50"/>
                      <a:pt x="33" y="45"/>
                      <a:pt x="42" y="38"/>
                    </a:cubicBezTo>
                    <a:lnTo>
                      <a:pt x="17" y="5"/>
                    </a:lnTo>
                    <a:lnTo>
                      <a:pt x="24" y="5"/>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81" name="Google Shape;12081;p51"/>
              <p:cNvSpPr/>
              <p:nvPr/>
            </p:nvSpPr>
            <p:spPr>
              <a:xfrm>
                <a:off x="767200" y="1620500"/>
                <a:ext cx="2450" cy="2025"/>
              </a:xfrm>
              <a:custGeom>
                <a:avLst/>
                <a:gdLst/>
                <a:ahLst/>
                <a:cxnLst/>
                <a:rect l="l" t="t" r="r" b="b"/>
                <a:pathLst>
                  <a:path w="98" h="81" extrusionOk="0">
                    <a:moveTo>
                      <a:pt x="83" y="1"/>
                    </a:moveTo>
                    <a:cubicBezTo>
                      <a:pt x="71" y="1"/>
                      <a:pt x="58" y="11"/>
                      <a:pt x="43" y="11"/>
                    </a:cubicBezTo>
                    <a:cubicBezTo>
                      <a:pt x="42" y="11"/>
                      <a:pt x="41" y="11"/>
                      <a:pt x="40" y="11"/>
                    </a:cubicBezTo>
                    <a:lnTo>
                      <a:pt x="40" y="11"/>
                    </a:lnTo>
                    <a:cubicBezTo>
                      <a:pt x="79" y="36"/>
                      <a:pt x="22" y="14"/>
                      <a:pt x="23" y="47"/>
                    </a:cubicBezTo>
                    <a:lnTo>
                      <a:pt x="23" y="47"/>
                    </a:lnTo>
                    <a:cubicBezTo>
                      <a:pt x="52" y="35"/>
                      <a:pt x="76" y="36"/>
                      <a:pt x="98" y="6"/>
                    </a:cubicBezTo>
                    <a:cubicBezTo>
                      <a:pt x="93" y="2"/>
                      <a:pt x="88" y="1"/>
                      <a:pt x="83" y="1"/>
                    </a:cubicBezTo>
                    <a:close/>
                    <a:moveTo>
                      <a:pt x="16" y="53"/>
                    </a:moveTo>
                    <a:cubicBezTo>
                      <a:pt x="18" y="58"/>
                      <a:pt x="16" y="60"/>
                      <a:pt x="14" y="60"/>
                    </a:cubicBezTo>
                    <a:cubicBezTo>
                      <a:pt x="12" y="60"/>
                      <a:pt x="8" y="58"/>
                      <a:pt x="5" y="57"/>
                    </a:cubicBezTo>
                    <a:lnTo>
                      <a:pt x="4" y="58"/>
                    </a:lnTo>
                    <a:lnTo>
                      <a:pt x="4" y="58"/>
                    </a:lnTo>
                    <a:cubicBezTo>
                      <a:pt x="5" y="57"/>
                      <a:pt x="5" y="56"/>
                      <a:pt x="5" y="56"/>
                    </a:cubicBezTo>
                    <a:cubicBezTo>
                      <a:pt x="5" y="56"/>
                      <a:pt x="5" y="57"/>
                      <a:pt x="5" y="57"/>
                    </a:cubicBezTo>
                    <a:cubicBezTo>
                      <a:pt x="7" y="55"/>
                      <a:pt x="12" y="53"/>
                      <a:pt x="16" y="53"/>
                    </a:cubicBezTo>
                    <a:close/>
                    <a:moveTo>
                      <a:pt x="2" y="39"/>
                    </a:moveTo>
                    <a:cubicBezTo>
                      <a:pt x="2" y="45"/>
                      <a:pt x="2" y="52"/>
                      <a:pt x="2" y="60"/>
                    </a:cubicBezTo>
                    <a:lnTo>
                      <a:pt x="2" y="60"/>
                    </a:lnTo>
                    <a:lnTo>
                      <a:pt x="0" y="62"/>
                    </a:lnTo>
                    <a:lnTo>
                      <a:pt x="42" y="81"/>
                    </a:lnTo>
                    <a:cubicBezTo>
                      <a:pt x="42" y="71"/>
                      <a:pt x="33" y="62"/>
                      <a:pt x="16" y="50"/>
                    </a:cubicBezTo>
                    <a:cubicBezTo>
                      <a:pt x="18" y="49"/>
                      <a:pt x="20" y="49"/>
                      <a:pt x="22" y="48"/>
                    </a:cubicBezTo>
                    <a:lnTo>
                      <a:pt x="22" y="48"/>
                    </a:lnTo>
                    <a:cubicBezTo>
                      <a:pt x="22" y="48"/>
                      <a:pt x="23" y="48"/>
                      <a:pt x="23" y="48"/>
                    </a:cubicBezTo>
                    <a:cubicBezTo>
                      <a:pt x="23" y="48"/>
                      <a:pt x="23" y="47"/>
                      <a:pt x="23" y="47"/>
                    </a:cubicBezTo>
                    <a:lnTo>
                      <a:pt x="23" y="47"/>
                    </a:lnTo>
                    <a:cubicBezTo>
                      <a:pt x="23" y="47"/>
                      <a:pt x="22" y="48"/>
                      <a:pt x="22" y="48"/>
                    </a:cubicBezTo>
                    <a:lnTo>
                      <a:pt x="22" y="48"/>
                    </a:lnTo>
                    <a:cubicBezTo>
                      <a:pt x="13" y="46"/>
                      <a:pt x="7" y="43"/>
                      <a:pt x="2" y="3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82" name="Google Shape;12082;p51"/>
              <p:cNvSpPr/>
              <p:nvPr/>
            </p:nvSpPr>
            <p:spPr>
              <a:xfrm>
                <a:off x="768175" y="1615425"/>
                <a:ext cx="250" cy="150"/>
              </a:xfrm>
              <a:custGeom>
                <a:avLst/>
                <a:gdLst/>
                <a:ahLst/>
                <a:cxnLst/>
                <a:rect l="l" t="t" r="r" b="b"/>
                <a:pathLst>
                  <a:path w="10" h="6" extrusionOk="0">
                    <a:moveTo>
                      <a:pt x="8" y="1"/>
                    </a:moveTo>
                    <a:cubicBezTo>
                      <a:pt x="5" y="1"/>
                      <a:pt x="3" y="3"/>
                      <a:pt x="1" y="5"/>
                    </a:cubicBezTo>
                    <a:cubicBezTo>
                      <a:pt x="5" y="5"/>
                      <a:pt x="10" y="3"/>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83" name="Google Shape;12083;p51"/>
              <p:cNvSpPr/>
              <p:nvPr/>
            </p:nvSpPr>
            <p:spPr>
              <a:xfrm>
                <a:off x="766550" y="1615550"/>
                <a:ext cx="1650" cy="2000"/>
              </a:xfrm>
              <a:custGeom>
                <a:avLst/>
                <a:gdLst/>
                <a:ahLst/>
                <a:cxnLst/>
                <a:rect l="l" t="t" r="r" b="b"/>
                <a:pathLst>
                  <a:path w="66" h="80" extrusionOk="0">
                    <a:moveTo>
                      <a:pt x="60" y="0"/>
                    </a:moveTo>
                    <a:cubicBezTo>
                      <a:pt x="49" y="0"/>
                      <a:pt x="32" y="2"/>
                      <a:pt x="28" y="21"/>
                    </a:cubicBezTo>
                    <a:lnTo>
                      <a:pt x="33" y="21"/>
                    </a:lnTo>
                    <a:cubicBezTo>
                      <a:pt x="28" y="44"/>
                      <a:pt x="17" y="63"/>
                      <a:pt x="1" y="79"/>
                    </a:cubicBezTo>
                    <a:cubicBezTo>
                      <a:pt x="24" y="61"/>
                      <a:pt x="45" y="40"/>
                      <a:pt x="63" y="19"/>
                    </a:cubicBezTo>
                    <a:cubicBezTo>
                      <a:pt x="59" y="19"/>
                      <a:pt x="53" y="21"/>
                      <a:pt x="49" y="21"/>
                    </a:cubicBezTo>
                    <a:cubicBezTo>
                      <a:pt x="46" y="21"/>
                      <a:pt x="43" y="20"/>
                      <a:pt x="42" y="17"/>
                    </a:cubicBezTo>
                    <a:cubicBezTo>
                      <a:pt x="47" y="3"/>
                      <a:pt x="56" y="7"/>
                      <a:pt x="66" y="0"/>
                    </a:cubicBezTo>
                    <a:cubicBezTo>
                      <a:pt x="64" y="0"/>
                      <a:pt x="62"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84" name="Google Shape;12084;p51"/>
              <p:cNvSpPr/>
              <p:nvPr/>
            </p:nvSpPr>
            <p:spPr>
              <a:xfrm>
                <a:off x="768000" y="1618325"/>
                <a:ext cx="1250" cy="775"/>
              </a:xfrm>
              <a:custGeom>
                <a:avLst/>
                <a:gdLst/>
                <a:ahLst/>
                <a:cxnLst/>
                <a:rect l="l" t="t" r="r" b="b"/>
                <a:pathLst>
                  <a:path w="50" h="31" extrusionOk="0">
                    <a:moveTo>
                      <a:pt x="49" y="1"/>
                    </a:moveTo>
                    <a:lnTo>
                      <a:pt x="35" y="12"/>
                    </a:lnTo>
                    <a:cubicBezTo>
                      <a:pt x="34" y="6"/>
                      <a:pt x="31" y="4"/>
                      <a:pt x="27" y="4"/>
                    </a:cubicBezTo>
                    <a:cubicBezTo>
                      <a:pt x="20" y="4"/>
                      <a:pt x="10" y="12"/>
                      <a:pt x="1" y="17"/>
                    </a:cubicBezTo>
                    <a:lnTo>
                      <a:pt x="35" y="31"/>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85" name="Google Shape;12085;p51"/>
              <p:cNvSpPr/>
              <p:nvPr/>
            </p:nvSpPr>
            <p:spPr>
              <a:xfrm>
                <a:off x="768050" y="1623825"/>
                <a:ext cx="1375" cy="550"/>
              </a:xfrm>
              <a:custGeom>
                <a:avLst/>
                <a:gdLst/>
                <a:ahLst/>
                <a:cxnLst/>
                <a:rect l="l" t="t" r="r" b="b"/>
                <a:pathLst>
                  <a:path w="55" h="22" extrusionOk="0">
                    <a:moveTo>
                      <a:pt x="31" y="1"/>
                    </a:moveTo>
                    <a:lnTo>
                      <a:pt x="1" y="22"/>
                    </a:lnTo>
                    <a:lnTo>
                      <a:pt x="54" y="3"/>
                    </a:ln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86" name="Google Shape;12086;p51"/>
              <p:cNvSpPr/>
              <p:nvPr/>
            </p:nvSpPr>
            <p:spPr>
              <a:xfrm>
                <a:off x="769100" y="1624575"/>
                <a:ext cx="675" cy="550"/>
              </a:xfrm>
              <a:custGeom>
                <a:avLst/>
                <a:gdLst/>
                <a:ahLst/>
                <a:cxnLst/>
                <a:rect l="l" t="t" r="r" b="b"/>
                <a:pathLst>
                  <a:path w="27" h="22" extrusionOk="0">
                    <a:moveTo>
                      <a:pt x="26" y="1"/>
                    </a:moveTo>
                    <a:lnTo>
                      <a:pt x="1" y="22"/>
                    </a:lnTo>
                    <a:lnTo>
                      <a:pt x="24" y="17"/>
                    </a:lnTo>
                    <a:lnTo>
                      <a:pt x="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87" name="Google Shape;12087;p51"/>
              <p:cNvSpPr/>
              <p:nvPr/>
            </p:nvSpPr>
            <p:spPr>
              <a:xfrm>
                <a:off x="802200" y="1665725"/>
                <a:ext cx="375" cy="250"/>
              </a:xfrm>
              <a:custGeom>
                <a:avLst/>
                <a:gdLst/>
                <a:ahLst/>
                <a:cxnLst/>
                <a:rect l="l" t="t" r="r" b="b"/>
                <a:pathLst>
                  <a:path w="15" h="10" extrusionOk="0">
                    <a:moveTo>
                      <a:pt x="0" y="1"/>
                    </a:moveTo>
                    <a:cubicBezTo>
                      <a:pt x="5" y="6"/>
                      <a:pt x="9" y="10"/>
                      <a:pt x="12" y="10"/>
                    </a:cubicBezTo>
                    <a:cubicBezTo>
                      <a:pt x="13" y="10"/>
                      <a:pt x="14" y="9"/>
                      <a:pt x="14" y="8"/>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88" name="Google Shape;12088;p51"/>
              <p:cNvSpPr/>
              <p:nvPr/>
            </p:nvSpPr>
            <p:spPr>
              <a:xfrm>
                <a:off x="787475" y="1639600"/>
                <a:ext cx="1175" cy="1200"/>
              </a:xfrm>
              <a:custGeom>
                <a:avLst/>
                <a:gdLst/>
                <a:ahLst/>
                <a:cxnLst/>
                <a:rect l="l" t="t" r="r" b="b"/>
                <a:pathLst>
                  <a:path w="47" h="48" extrusionOk="0">
                    <a:moveTo>
                      <a:pt x="38" y="0"/>
                    </a:moveTo>
                    <a:lnTo>
                      <a:pt x="38" y="0"/>
                    </a:lnTo>
                    <a:cubicBezTo>
                      <a:pt x="23" y="20"/>
                      <a:pt x="0" y="47"/>
                      <a:pt x="5" y="47"/>
                    </a:cubicBezTo>
                    <a:cubicBezTo>
                      <a:pt x="6" y="47"/>
                      <a:pt x="10" y="45"/>
                      <a:pt x="17" y="40"/>
                    </a:cubicBezTo>
                    <a:lnTo>
                      <a:pt x="47" y="19"/>
                    </a:lnTo>
                    <a:cubicBezTo>
                      <a:pt x="35" y="17"/>
                      <a:pt x="35" y="1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89" name="Google Shape;12089;p51"/>
              <p:cNvSpPr/>
              <p:nvPr/>
            </p:nvSpPr>
            <p:spPr>
              <a:xfrm>
                <a:off x="798950" y="1651200"/>
                <a:ext cx="900" cy="250"/>
              </a:xfrm>
              <a:custGeom>
                <a:avLst/>
                <a:gdLst/>
                <a:ahLst/>
                <a:cxnLst/>
                <a:rect l="l" t="t" r="r" b="b"/>
                <a:pathLst>
                  <a:path w="36" h="10" extrusionOk="0">
                    <a:moveTo>
                      <a:pt x="1" y="0"/>
                    </a:moveTo>
                    <a:lnTo>
                      <a:pt x="1" y="0"/>
                    </a:lnTo>
                    <a:cubicBezTo>
                      <a:pt x="7" y="5"/>
                      <a:pt x="14" y="7"/>
                      <a:pt x="26" y="9"/>
                    </a:cubicBezTo>
                    <a:lnTo>
                      <a:pt x="35"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90" name="Google Shape;12090;p51"/>
              <p:cNvSpPr/>
              <p:nvPr/>
            </p:nvSpPr>
            <p:spPr>
              <a:xfrm>
                <a:off x="797200" y="1676575"/>
                <a:ext cx="975" cy="825"/>
              </a:xfrm>
              <a:custGeom>
                <a:avLst/>
                <a:gdLst/>
                <a:ahLst/>
                <a:cxnLst/>
                <a:rect l="l" t="t" r="r" b="b"/>
                <a:pathLst>
                  <a:path w="39" h="33" extrusionOk="0">
                    <a:moveTo>
                      <a:pt x="1" y="0"/>
                    </a:moveTo>
                    <a:lnTo>
                      <a:pt x="24" y="33"/>
                    </a:lnTo>
                    <a:cubicBezTo>
                      <a:pt x="38" y="17"/>
                      <a:pt x="15"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91" name="Google Shape;12091;p51"/>
              <p:cNvSpPr/>
              <p:nvPr/>
            </p:nvSpPr>
            <p:spPr>
              <a:xfrm>
                <a:off x="779025" y="1631125"/>
                <a:ext cx="400" cy="1075"/>
              </a:xfrm>
              <a:custGeom>
                <a:avLst/>
                <a:gdLst/>
                <a:ahLst/>
                <a:cxnLst/>
                <a:rect l="l" t="t" r="r" b="b"/>
                <a:pathLst>
                  <a:path w="16" h="43" extrusionOk="0">
                    <a:moveTo>
                      <a:pt x="9" y="1"/>
                    </a:moveTo>
                    <a:cubicBezTo>
                      <a:pt x="7" y="1"/>
                      <a:pt x="4" y="3"/>
                      <a:pt x="0" y="8"/>
                    </a:cubicBezTo>
                    <a:cubicBezTo>
                      <a:pt x="0" y="22"/>
                      <a:pt x="5" y="33"/>
                      <a:pt x="14" y="43"/>
                    </a:cubicBezTo>
                    <a:cubicBezTo>
                      <a:pt x="12" y="23"/>
                      <a:pt x="16"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92" name="Google Shape;12092;p51"/>
              <p:cNvSpPr/>
              <p:nvPr/>
            </p:nvSpPr>
            <p:spPr>
              <a:xfrm>
                <a:off x="793050" y="1663425"/>
                <a:ext cx="475" cy="375"/>
              </a:xfrm>
              <a:custGeom>
                <a:avLst/>
                <a:gdLst/>
                <a:ahLst/>
                <a:cxnLst/>
                <a:rect l="l" t="t" r="r" b="b"/>
                <a:pathLst>
                  <a:path w="19" h="15" extrusionOk="0">
                    <a:moveTo>
                      <a:pt x="0" y="0"/>
                    </a:moveTo>
                    <a:cubicBezTo>
                      <a:pt x="5" y="7"/>
                      <a:pt x="12" y="12"/>
                      <a:pt x="19" y="14"/>
                    </a:cubicBezTo>
                    <a:cubicBezTo>
                      <a:pt x="14" y="7"/>
                      <a:pt x="7"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93" name="Google Shape;12093;p51"/>
              <p:cNvSpPr/>
              <p:nvPr/>
            </p:nvSpPr>
            <p:spPr>
              <a:xfrm>
                <a:off x="779350" y="1632175"/>
                <a:ext cx="675" cy="525"/>
              </a:xfrm>
              <a:custGeom>
                <a:avLst/>
                <a:gdLst/>
                <a:ahLst/>
                <a:cxnLst/>
                <a:rect l="l" t="t" r="r" b="b"/>
                <a:pathLst>
                  <a:path w="27" h="21" extrusionOk="0">
                    <a:moveTo>
                      <a:pt x="1" y="1"/>
                    </a:moveTo>
                    <a:cubicBezTo>
                      <a:pt x="1" y="12"/>
                      <a:pt x="2" y="21"/>
                      <a:pt x="10" y="21"/>
                    </a:cubicBezTo>
                    <a:cubicBezTo>
                      <a:pt x="14" y="21"/>
                      <a:pt x="19" y="19"/>
                      <a:pt x="26" y="15"/>
                    </a:cubicBezTo>
                    <a:lnTo>
                      <a:pt x="26" y="5"/>
                    </a:lnTo>
                    <a:cubicBezTo>
                      <a:pt x="24" y="6"/>
                      <a:pt x="22" y="6"/>
                      <a:pt x="19" y="6"/>
                    </a:cubicBezTo>
                    <a:cubicBezTo>
                      <a:pt x="12" y="6"/>
                      <a:pt x="6"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94" name="Google Shape;12094;p51"/>
              <p:cNvSpPr/>
              <p:nvPr/>
            </p:nvSpPr>
            <p:spPr>
              <a:xfrm>
                <a:off x="771650" y="1696675"/>
                <a:ext cx="150" cy="75"/>
              </a:xfrm>
              <a:custGeom>
                <a:avLst/>
                <a:gdLst/>
                <a:ahLst/>
                <a:cxnLst/>
                <a:rect l="l" t="t" r="r" b="b"/>
                <a:pathLst>
                  <a:path w="6" h="3" extrusionOk="0">
                    <a:moveTo>
                      <a:pt x="1" y="1"/>
                    </a:moveTo>
                    <a:cubicBezTo>
                      <a:pt x="2" y="2"/>
                      <a:pt x="3" y="3"/>
                      <a:pt x="4" y="3"/>
                    </a:cubicBezTo>
                    <a:cubicBezTo>
                      <a:pt x="5" y="3"/>
                      <a:pt x="5"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95" name="Google Shape;12095;p51"/>
              <p:cNvSpPr/>
              <p:nvPr/>
            </p:nvSpPr>
            <p:spPr>
              <a:xfrm>
                <a:off x="758900" y="1699525"/>
                <a:ext cx="150" cy="425"/>
              </a:xfrm>
              <a:custGeom>
                <a:avLst/>
                <a:gdLst/>
                <a:ahLst/>
                <a:cxnLst/>
                <a:rect l="l" t="t" r="r" b="b"/>
                <a:pathLst>
                  <a:path w="6" h="17" extrusionOk="0">
                    <a:moveTo>
                      <a:pt x="5" y="0"/>
                    </a:moveTo>
                    <a:cubicBezTo>
                      <a:pt x="3" y="3"/>
                      <a:pt x="1" y="5"/>
                      <a:pt x="1" y="17"/>
                    </a:cubicBezTo>
                    <a:cubicBezTo>
                      <a:pt x="1"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96" name="Google Shape;12096;p51"/>
              <p:cNvSpPr/>
              <p:nvPr/>
            </p:nvSpPr>
            <p:spPr>
              <a:xfrm>
                <a:off x="772700" y="1627850"/>
                <a:ext cx="150" cy="75"/>
              </a:xfrm>
              <a:custGeom>
                <a:avLst/>
                <a:gdLst/>
                <a:ahLst/>
                <a:cxnLst/>
                <a:rect l="l" t="t" r="r" b="b"/>
                <a:pathLst>
                  <a:path w="6" h="3" extrusionOk="0">
                    <a:moveTo>
                      <a:pt x="1" y="0"/>
                    </a:moveTo>
                    <a:cubicBezTo>
                      <a:pt x="1" y="0"/>
                      <a:pt x="3" y="2"/>
                      <a:pt x="5" y="2"/>
                    </a:cubicBez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97" name="Google Shape;12097;p51"/>
              <p:cNvSpPr/>
              <p:nvPr/>
            </p:nvSpPr>
            <p:spPr>
              <a:xfrm>
                <a:off x="774375" y="1624350"/>
                <a:ext cx="375" cy="250"/>
              </a:xfrm>
              <a:custGeom>
                <a:avLst/>
                <a:gdLst/>
                <a:ahLst/>
                <a:cxnLst/>
                <a:rect l="l" t="t" r="r" b="b"/>
                <a:pathLst>
                  <a:path w="15" h="10" extrusionOk="0">
                    <a:moveTo>
                      <a:pt x="15" y="1"/>
                    </a:moveTo>
                    <a:cubicBezTo>
                      <a:pt x="10" y="5"/>
                      <a:pt x="5" y="8"/>
                      <a:pt x="1" y="10"/>
                    </a:cubicBezTo>
                    <a:cubicBezTo>
                      <a:pt x="5" y="8"/>
                      <a:pt x="10" y="5"/>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98" name="Google Shape;12098;p51"/>
              <p:cNvSpPr/>
              <p:nvPr/>
            </p:nvSpPr>
            <p:spPr>
              <a:xfrm>
                <a:off x="784925" y="1629100"/>
                <a:ext cx="75" cy="200"/>
              </a:xfrm>
              <a:custGeom>
                <a:avLst/>
                <a:gdLst/>
                <a:ahLst/>
                <a:cxnLst/>
                <a:rect l="l" t="t" r="r" b="b"/>
                <a:pathLst>
                  <a:path w="3" h="8" extrusionOk="0">
                    <a:moveTo>
                      <a:pt x="1" y="8"/>
                    </a:moveTo>
                    <a:lnTo>
                      <a:pt x="1" y="8"/>
                    </a:lnTo>
                    <a:cubicBezTo>
                      <a:pt x="3" y="1"/>
                      <a:pt x="3" y="1"/>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099" name="Google Shape;12099;p51"/>
              <p:cNvSpPr/>
              <p:nvPr/>
            </p:nvSpPr>
            <p:spPr>
              <a:xfrm>
                <a:off x="772300" y="1627475"/>
                <a:ext cx="300" cy="200"/>
              </a:xfrm>
              <a:custGeom>
                <a:avLst/>
                <a:gdLst/>
                <a:ahLst/>
                <a:cxnLst/>
                <a:rect l="l" t="t" r="r" b="b"/>
                <a:pathLst>
                  <a:path w="12" h="8" extrusionOk="0">
                    <a:moveTo>
                      <a:pt x="7" y="1"/>
                    </a:moveTo>
                    <a:cubicBezTo>
                      <a:pt x="2" y="6"/>
                      <a:pt x="0" y="8"/>
                      <a:pt x="12" y="8"/>
                    </a:cubicBezTo>
                    <a:cubicBezTo>
                      <a:pt x="12" y="6"/>
                      <a:pt x="9"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00" name="Google Shape;12100;p51"/>
              <p:cNvSpPr/>
              <p:nvPr/>
            </p:nvSpPr>
            <p:spPr>
              <a:xfrm>
                <a:off x="772825" y="1627725"/>
                <a:ext cx="350" cy="375"/>
              </a:xfrm>
              <a:custGeom>
                <a:avLst/>
                <a:gdLst/>
                <a:ahLst/>
                <a:cxnLst/>
                <a:rect l="l" t="t" r="r" b="b"/>
                <a:pathLst>
                  <a:path w="14" h="15" extrusionOk="0">
                    <a:moveTo>
                      <a:pt x="2" y="0"/>
                    </a:moveTo>
                    <a:cubicBezTo>
                      <a:pt x="2" y="2"/>
                      <a:pt x="2" y="5"/>
                      <a:pt x="0" y="7"/>
                    </a:cubicBezTo>
                    <a:lnTo>
                      <a:pt x="14" y="14"/>
                    </a:lnTo>
                    <a:cubicBezTo>
                      <a:pt x="9" y="9"/>
                      <a:pt x="5" y="5"/>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01" name="Google Shape;12101;p51"/>
              <p:cNvSpPr/>
              <p:nvPr/>
            </p:nvSpPr>
            <p:spPr>
              <a:xfrm>
                <a:off x="782200" y="1684800"/>
                <a:ext cx="75" cy="350"/>
              </a:xfrm>
              <a:custGeom>
                <a:avLst/>
                <a:gdLst/>
                <a:ahLst/>
                <a:cxnLst/>
                <a:rect l="l" t="t" r="r" b="b"/>
                <a:pathLst>
                  <a:path w="3" h="14" extrusionOk="0">
                    <a:moveTo>
                      <a:pt x="1" y="1"/>
                    </a:moveTo>
                    <a:cubicBezTo>
                      <a:pt x="1" y="10"/>
                      <a:pt x="1" y="13"/>
                      <a:pt x="2" y="13"/>
                    </a:cubicBezTo>
                    <a:cubicBezTo>
                      <a:pt x="2" y="13"/>
                      <a:pt x="3" y="9"/>
                      <a:pt x="3" y="3"/>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02" name="Google Shape;12102;p51"/>
              <p:cNvSpPr/>
              <p:nvPr/>
            </p:nvSpPr>
            <p:spPr>
              <a:xfrm>
                <a:off x="799425" y="1639250"/>
                <a:ext cx="75" cy="75"/>
              </a:xfrm>
              <a:custGeom>
                <a:avLst/>
                <a:gdLst/>
                <a:ahLst/>
                <a:cxnLst/>
                <a:rect l="l" t="t" r="r" b="b"/>
                <a:pathLst>
                  <a:path w="3" h="3" extrusionOk="0">
                    <a:moveTo>
                      <a:pt x="0" y="0"/>
                    </a:moveTo>
                    <a:lnTo>
                      <a:pt x="0" y="3"/>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03" name="Google Shape;12103;p51"/>
              <p:cNvSpPr/>
              <p:nvPr/>
            </p:nvSpPr>
            <p:spPr>
              <a:xfrm>
                <a:off x="797200" y="1639250"/>
                <a:ext cx="3275" cy="1475"/>
              </a:xfrm>
              <a:custGeom>
                <a:avLst/>
                <a:gdLst/>
                <a:ahLst/>
                <a:cxnLst/>
                <a:rect l="l" t="t" r="r" b="b"/>
                <a:pathLst>
                  <a:path w="131" h="59" extrusionOk="0">
                    <a:moveTo>
                      <a:pt x="87" y="0"/>
                    </a:moveTo>
                    <a:lnTo>
                      <a:pt x="1" y="58"/>
                    </a:lnTo>
                    <a:lnTo>
                      <a:pt x="131" y="17"/>
                    </a:lnTo>
                    <a:lnTo>
                      <a:pt x="131" y="17"/>
                    </a:lnTo>
                    <a:cubicBezTo>
                      <a:pt x="120" y="18"/>
                      <a:pt x="112" y="19"/>
                      <a:pt x="105" y="19"/>
                    </a:cubicBezTo>
                    <a:cubicBezTo>
                      <a:pt x="85" y="19"/>
                      <a:pt x="85" y="11"/>
                      <a:pt x="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04" name="Google Shape;12104;p51"/>
              <p:cNvSpPr/>
              <p:nvPr/>
            </p:nvSpPr>
            <p:spPr>
              <a:xfrm>
                <a:off x="758025" y="1623300"/>
                <a:ext cx="48300" cy="80425"/>
              </a:xfrm>
              <a:custGeom>
                <a:avLst/>
                <a:gdLst/>
                <a:ahLst/>
                <a:cxnLst/>
                <a:rect l="l" t="t" r="r" b="b"/>
                <a:pathLst>
                  <a:path w="1932" h="3217" extrusionOk="0">
                    <a:moveTo>
                      <a:pt x="655" y="54"/>
                    </a:moveTo>
                    <a:lnTo>
                      <a:pt x="655" y="54"/>
                    </a:lnTo>
                    <a:cubicBezTo>
                      <a:pt x="654" y="54"/>
                      <a:pt x="654" y="54"/>
                      <a:pt x="653" y="55"/>
                    </a:cubicBezTo>
                    <a:lnTo>
                      <a:pt x="653" y="55"/>
                    </a:lnTo>
                    <a:cubicBezTo>
                      <a:pt x="654" y="55"/>
                      <a:pt x="654" y="54"/>
                      <a:pt x="655" y="54"/>
                    </a:cubicBezTo>
                    <a:close/>
                    <a:moveTo>
                      <a:pt x="686" y="191"/>
                    </a:moveTo>
                    <a:cubicBezTo>
                      <a:pt x="696" y="191"/>
                      <a:pt x="694" y="199"/>
                      <a:pt x="689" y="207"/>
                    </a:cubicBezTo>
                    <a:cubicBezTo>
                      <a:pt x="686" y="203"/>
                      <a:pt x="683" y="199"/>
                      <a:pt x="679" y="199"/>
                    </a:cubicBezTo>
                    <a:cubicBezTo>
                      <a:pt x="677" y="199"/>
                      <a:pt x="674" y="200"/>
                      <a:pt x="671" y="203"/>
                    </a:cubicBezTo>
                    <a:cubicBezTo>
                      <a:pt x="673" y="196"/>
                      <a:pt x="678" y="193"/>
                      <a:pt x="682" y="191"/>
                    </a:cubicBezTo>
                    <a:cubicBezTo>
                      <a:pt x="684" y="191"/>
                      <a:pt x="685" y="191"/>
                      <a:pt x="686" y="191"/>
                    </a:cubicBezTo>
                    <a:close/>
                    <a:moveTo>
                      <a:pt x="699" y="224"/>
                    </a:moveTo>
                    <a:cubicBezTo>
                      <a:pt x="700" y="232"/>
                      <a:pt x="700" y="235"/>
                      <a:pt x="700" y="235"/>
                    </a:cubicBezTo>
                    <a:cubicBezTo>
                      <a:pt x="700" y="235"/>
                      <a:pt x="699" y="230"/>
                      <a:pt x="696" y="224"/>
                    </a:cubicBezTo>
                    <a:close/>
                    <a:moveTo>
                      <a:pt x="1610" y="567"/>
                    </a:moveTo>
                    <a:cubicBezTo>
                      <a:pt x="1609" y="567"/>
                      <a:pt x="1609" y="568"/>
                      <a:pt x="1609" y="568"/>
                    </a:cubicBezTo>
                    <a:lnTo>
                      <a:pt x="1609" y="568"/>
                    </a:lnTo>
                    <a:cubicBezTo>
                      <a:pt x="1609" y="568"/>
                      <a:pt x="1609" y="567"/>
                      <a:pt x="1610" y="567"/>
                    </a:cubicBezTo>
                    <a:close/>
                    <a:moveTo>
                      <a:pt x="1387" y="694"/>
                    </a:moveTo>
                    <a:cubicBezTo>
                      <a:pt x="1381" y="697"/>
                      <a:pt x="1378" y="701"/>
                      <a:pt x="1375" y="701"/>
                    </a:cubicBezTo>
                    <a:cubicBezTo>
                      <a:pt x="1375" y="701"/>
                      <a:pt x="1374" y="700"/>
                      <a:pt x="1374" y="700"/>
                    </a:cubicBezTo>
                    <a:lnTo>
                      <a:pt x="1374" y="700"/>
                    </a:lnTo>
                    <a:cubicBezTo>
                      <a:pt x="1378" y="698"/>
                      <a:pt x="1382" y="696"/>
                      <a:pt x="1387" y="694"/>
                    </a:cubicBezTo>
                    <a:close/>
                    <a:moveTo>
                      <a:pt x="1686" y="843"/>
                    </a:moveTo>
                    <a:cubicBezTo>
                      <a:pt x="1687" y="847"/>
                      <a:pt x="1687" y="850"/>
                      <a:pt x="1693" y="850"/>
                    </a:cubicBezTo>
                    <a:cubicBezTo>
                      <a:pt x="1695" y="850"/>
                      <a:pt x="1697" y="850"/>
                      <a:pt x="1700" y="849"/>
                    </a:cubicBezTo>
                    <a:cubicBezTo>
                      <a:pt x="1694" y="849"/>
                      <a:pt x="1689" y="847"/>
                      <a:pt x="1686" y="843"/>
                    </a:cubicBezTo>
                    <a:close/>
                    <a:moveTo>
                      <a:pt x="1772" y="995"/>
                    </a:moveTo>
                    <a:cubicBezTo>
                      <a:pt x="1772" y="995"/>
                      <a:pt x="1772" y="995"/>
                      <a:pt x="1772" y="995"/>
                    </a:cubicBezTo>
                    <a:cubicBezTo>
                      <a:pt x="1772" y="995"/>
                      <a:pt x="1772" y="995"/>
                      <a:pt x="1772" y="995"/>
                    </a:cubicBezTo>
                    <a:close/>
                    <a:moveTo>
                      <a:pt x="1730" y="1067"/>
                    </a:moveTo>
                    <a:lnTo>
                      <a:pt x="1730" y="1067"/>
                    </a:lnTo>
                    <a:cubicBezTo>
                      <a:pt x="1744" y="1070"/>
                      <a:pt x="1740" y="1077"/>
                      <a:pt x="1726" y="1088"/>
                    </a:cubicBezTo>
                    <a:cubicBezTo>
                      <a:pt x="1721" y="1084"/>
                      <a:pt x="1721" y="1077"/>
                      <a:pt x="1730" y="1067"/>
                    </a:cubicBezTo>
                    <a:close/>
                    <a:moveTo>
                      <a:pt x="1815" y="1616"/>
                    </a:moveTo>
                    <a:lnTo>
                      <a:pt x="1815" y="1616"/>
                    </a:lnTo>
                    <a:cubicBezTo>
                      <a:pt x="1813" y="1617"/>
                      <a:pt x="1812" y="1618"/>
                      <a:pt x="1811" y="1619"/>
                    </a:cubicBezTo>
                    <a:lnTo>
                      <a:pt x="1811" y="1619"/>
                    </a:lnTo>
                    <a:cubicBezTo>
                      <a:pt x="1813" y="1619"/>
                      <a:pt x="1815" y="1618"/>
                      <a:pt x="1815" y="1616"/>
                    </a:cubicBezTo>
                    <a:close/>
                    <a:moveTo>
                      <a:pt x="1932" y="1594"/>
                    </a:moveTo>
                    <a:cubicBezTo>
                      <a:pt x="1919" y="1596"/>
                      <a:pt x="1880" y="1607"/>
                      <a:pt x="1846" y="1607"/>
                    </a:cubicBezTo>
                    <a:cubicBezTo>
                      <a:pt x="1829" y="1607"/>
                      <a:pt x="1813" y="1604"/>
                      <a:pt x="1804" y="1596"/>
                    </a:cubicBezTo>
                    <a:lnTo>
                      <a:pt x="1804" y="1596"/>
                    </a:lnTo>
                    <a:cubicBezTo>
                      <a:pt x="1809" y="1603"/>
                      <a:pt x="1816" y="1611"/>
                      <a:pt x="1815" y="1616"/>
                    </a:cubicBezTo>
                    <a:lnTo>
                      <a:pt x="1815" y="1616"/>
                    </a:lnTo>
                    <a:cubicBezTo>
                      <a:pt x="1818" y="1614"/>
                      <a:pt x="1822" y="1612"/>
                      <a:pt x="1828" y="1610"/>
                    </a:cubicBezTo>
                    <a:lnTo>
                      <a:pt x="1828" y="1610"/>
                    </a:lnTo>
                    <a:lnTo>
                      <a:pt x="1837" y="1635"/>
                    </a:lnTo>
                    <a:cubicBezTo>
                      <a:pt x="1840" y="1635"/>
                      <a:pt x="1842" y="1635"/>
                      <a:pt x="1845" y="1635"/>
                    </a:cubicBezTo>
                    <a:cubicBezTo>
                      <a:pt x="1901" y="1635"/>
                      <a:pt x="1888" y="1611"/>
                      <a:pt x="1932" y="1594"/>
                    </a:cubicBezTo>
                    <a:close/>
                    <a:moveTo>
                      <a:pt x="1754" y="1739"/>
                    </a:moveTo>
                    <a:lnTo>
                      <a:pt x="1753" y="1742"/>
                    </a:lnTo>
                    <a:cubicBezTo>
                      <a:pt x="1754" y="1741"/>
                      <a:pt x="1754" y="1740"/>
                      <a:pt x="1754" y="1739"/>
                    </a:cubicBezTo>
                    <a:close/>
                    <a:moveTo>
                      <a:pt x="1473" y="2258"/>
                    </a:moveTo>
                    <a:lnTo>
                      <a:pt x="1473" y="2259"/>
                    </a:lnTo>
                    <a:cubicBezTo>
                      <a:pt x="1473" y="2259"/>
                      <a:pt x="1473" y="2258"/>
                      <a:pt x="1473" y="2258"/>
                    </a:cubicBezTo>
                    <a:close/>
                    <a:moveTo>
                      <a:pt x="752" y="2295"/>
                    </a:moveTo>
                    <a:cubicBezTo>
                      <a:pt x="753" y="2296"/>
                      <a:pt x="753" y="2296"/>
                      <a:pt x="754" y="2297"/>
                    </a:cubicBezTo>
                    <a:lnTo>
                      <a:pt x="754" y="2297"/>
                    </a:lnTo>
                    <a:cubicBezTo>
                      <a:pt x="754" y="2297"/>
                      <a:pt x="754" y="2296"/>
                      <a:pt x="754" y="2296"/>
                    </a:cubicBezTo>
                    <a:lnTo>
                      <a:pt x="752" y="2295"/>
                    </a:lnTo>
                    <a:close/>
                    <a:moveTo>
                      <a:pt x="1223" y="2451"/>
                    </a:moveTo>
                    <a:lnTo>
                      <a:pt x="1223" y="2451"/>
                    </a:lnTo>
                    <a:cubicBezTo>
                      <a:pt x="1222" y="2452"/>
                      <a:pt x="1221" y="2453"/>
                      <a:pt x="1221" y="2453"/>
                    </a:cubicBezTo>
                    <a:lnTo>
                      <a:pt x="1221" y="2453"/>
                    </a:lnTo>
                    <a:cubicBezTo>
                      <a:pt x="1222" y="2453"/>
                      <a:pt x="1222" y="2452"/>
                      <a:pt x="1223" y="2451"/>
                    </a:cubicBezTo>
                    <a:close/>
                    <a:moveTo>
                      <a:pt x="434" y="2505"/>
                    </a:moveTo>
                    <a:cubicBezTo>
                      <a:pt x="436" y="2506"/>
                      <a:pt x="438" y="2507"/>
                      <a:pt x="440" y="2507"/>
                    </a:cubicBezTo>
                    <a:lnTo>
                      <a:pt x="440" y="2507"/>
                    </a:lnTo>
                    <a:cubicBezTo>
                      <a:pt x="438" y="2506"/>
                      <a:pt x="436" y="2506"/>
                      <a:pt x="434" y="2505"/>
                    </a:cubicBezTo>
                    <a:close/>
                    <a:moveTo>
                      <a:pt x="249" y="2746"/>
                    </a:moveTo>
                    <a:cubicBezTo>
                      <a:pt x="249" y="2746"/>
                      <a:pt x="250" y="2746"/>
                      <a:pt x="250" y="2746"/>
                    </a:cubicBezTo>
                    <a:lnTo>
                      <a:pt x="250" y="2746"/>
                    </a:lnTo>
                    <a:cubicBezTo>
                      <a:pt x="250" y="2746"/>
                      <a:pt x="249" y="2746"/>
                      <a:pt x="249" y="2746"/>
                    </a:cubicBezTo>
                    <a:close/>
                    <a:moveTo>
                      <a:pt x="582" y="2899"/>
                    </a:moveTo>
                    <a:cubicBezTo>
                      <a:pt x="581" y="2899"/>
                      <a:pt x="581" y="2899"/>
                      <a:pt x="580" y="2899"/>
                    </a:cubicBezTo>
                    <a:lnTo>
                      <a:pt x="580" y="2899"/>
                    </a:lnTo>
                    <a:lnTo>
                      <a:pt x="583" y="2899"/>
                    </a:lnTo>
                    <a:cubicBezTo>
                      <a:pt x="582" y="2899"/>
                      <a:pt x="582" y="2899"/>
                      <a:pt x="582" y="2899"/>
                    </a:cubicBezTo>
                    <a:close/>
                    <a:moveTo>
                      <a:pt x="775" y="1"/>
                    </a:moveTo>
                    <a:cubicBezTo>
                      <a:pt x="759" y="8"/>
                      <a:pt x="738" y="10"/>
                      <a:pt x="731" y="29"/>
                    </a:cubicBezTo>
                    <a:lnTo>
                      <a:pt x="747" y="31"/>
                    </a:lnTo>
                    <a:cubicBezTo>
                      <a:pt x="736" y="68"/>
                      <a:pt x="694" y="54"/>
                      <a:pt x="699" y="77"/>
                    </a:cubicBezTo>
                    <a:cubicBezTo>
                      <a:pt x="682" y="81"/>
                      <a:pt x="663" y="86"/>
                      <a:pt x="646" y="86"/>
                    </a:cubicBezTo>
                    <a:cubicBezTo>
                      <a:pt x="630" y="86"/>
                      <a:pt x="616" y="81"/>
                      <a:pt x="613" y="64"/>
                    </a:cubicBezTo>
                    <a:lnTo>
                      <a:pt x="643" y="28"/>
                    </a:lnTo>
                    <a:lnTo>
                      <a:pt x="643" y="28"/>
                    </a:lnTo>
                    <a:cubicBezTo>
                      <a:pt x="635" y="39"/>
                      <a:pt x="637" y="55"/>
                      <a:pt x="650" y="55"/>
                    </a:cubicBezTo>
                    <a:cubicBezTo>
                      <a:pt x="651" y="55"/>
                      <a:pt x="652" y="55"/>
                      <a:pt x="653" y="55"/>
                    </a:cubicBezTo>
                    <a:lnTo>
                      <a:pt x="653" y="55"/>
                    </a:lnTo>
                    <a:cubicBezTo>
                      <a:pt x="653" y="55"/>
                      <a:pt x="652" y="55"/>
                      <a:pt x="652" y="55"/>
                    </a:cubicBezTo>
                    <a:cubicBezTo>
                      <a:pt x="636" y="55"/>
                      <a:pt x="657" y="5"/>
                      <a:pt x="636" y="5"/>
                    </a:cubicBezTo>
                    <a:cubicBezTo>
                      <a:pt x="631" y="5"/>
                      <a:pt x="623" y="8"/>
                      <a:pt x="613" y="15"/>
                    </a:cubicBezTo>
                    <a:lnTo>
                      <a:pt x="604" y="52"/>
                    </a:lnTo>
                    <a:cubicBezTo>
                      <a:pt x="584" y="55"/>
                      <a:pt x="556" y="63"/>
                      <a:pt x="534" y="63"/>
                    </a:cubicBezTo>
                    <a:cubicBezTo>
                      <a:pt x="520" y="63"/>
                      <a:pt x="509" y="59"/>
                      <a:pt x="506" y="47"/>
                    </a:cubicBezTo>
                    <a:lnTo>
                      <a:pt x="506" y="47"/>
                    </a:lnTo>
                    <a:cubicBezTo>
                      <a:pt x="476" y="89"/>
                      <a:pt x="513" y="47"/>
                      <a:pt x="485" y="101"/>
                    </a:cubicBezTo>
                    <a:cubicBezTo>
                      <a:pt x="495" y="86"/>
                      <a:pt x="502" y="82"/>
                      <a:pt x="509" y="82"/>
                    </a:cubicBezTo>
                    <a:cubicBezTo>
                      <a:pt x="523" y="82"/>
                      <a:pt x="533" y="103"/>
                      <a:pt x="545" y="103"/>
                    </a:cubicBezTo>
                    <a:cubicBezTo>
                      <a:pt x="550" y="103"/>
                      <a:pt x="556" y="99"/>
                      <a:pt x="563" y="89"/>
                    </a:cubicBezTo>
                    <a:lnTo>
                      <a:pt x="563" y="89"/>
                    </a:lnTo>
                    <a:cubicBezTo>
                      <a:pt x="539" y="136"/>
                      <a:pt x="570" y="123"/>
                      <a:pt x="553" y="177"/>
                    </a:cubicBezTo>
                    <a:cubicBezTo>
                      <a:pt x="559" y="169"/>
                      <a:pt x="563" y="159"/>
                      <a:pt x="569" y="159"/>
                    </a:cubicBezTo>
                    <a:cubicBezTo>
                      <a:pt x="571" y="159"/>
                      <a:pt x="574" y="162"/>
                      <a:pt x="578" y="168"/>
                    </a:cubicBezTo>
                    <a:cubicBezTo>
                      <a:pt x="583" y="166"/>
                      <a:pt x="590" y="163"/>
                      <a:pt x="592" y="161"/>
                    </a:cubicBezTo>
                    <a:cubicBezTo>
                      <a:pt x="592" y="152"/>
                      <a:pt x="597" y="142"/>
                      <a:pt x="601" y="135"/>
                    </a:cubicBezTo>
                    <a:cubicBezTo>
                      <a:pt x="613" y="129"/>
                      <a:pt x="623" y="126"/>
                      <a:pt x="633" y="126"/>
                    </a:cubicBezTo>
                    <a:cubicBezTo>
                      <a:pt x="648" y="126"/>
                      <a:pt x="662" y="132"/>
                      <a:pt x="673" y="132"/>
                    </a:cubicBezTo>
                    <a:cubicBezTo>
                      <a:pt x="677" y="132"/>
                      <a:pt x="680" y="132"/>
                      <a:pt x="682" y="131"/>
                    </a:cubicBezTo>
                    <a:lnTo>
                      <a:pt x="682" y="131"/>
                    </a:lnTo>
                    <a:cubicBezTo>
                      <a:pt x="689" y="142"/>
                      <a:pt x="666" y="140"/>
                      <a:pt x="659" y="159"/>
                    </a:cubicBezTo>
                    <a:lnTo>
                      <a:pt x="694" y="147"/>
                    </a:lnTo>
                    <a:lnTo>
                      <a:pt x="694" y="147"/>
                    </a:lnTo>
                    <a:cubicBezTo>
                      <a:pt x="672" y="176"/>
                      <a:pt x="682" y="212"/>
                      <a:pt x="646" y="212"/>
                    </a:cubicBezTo>
                    <a:cubicBezTo>
                      <a:pt x="645" y="212"/>
                      <a:pt x="644" y="212"/>
                      <a:pt x="643" y="212"/>
                    </a:cubicBezTo>
                    <a:lnTo>
                      <a:pt x="643" y="212"/>
                    </a:lnTo>
                    <a:lnTo>
                      <a:pt x="664" y="230"/>
                    </a:lnTo>
                    <a:cubicBezTo>
                      <a:pt x="664" y="255"/>
                      <a:pt x="676" y="272"/>
                      <a:pt x="695" y="272"/>
                    </a:cubicBezTo>
                    <a:cubicBezTo>
                      <a:pt x="696" y="272"/>
                      <a:pt x="697" y="272"/>
                      <a:pt x="699" y="272"/>
                    </a:cubicBezTo>
                    <a:cubicBezTo>
                      <a:pt x="700" y="275"/>
                      <a:pt x="703" y="276"/>
                      <a:pt x="707" y="276"/>
                    </a:cubicBezTo>
                    <a:cubicBezTo>
                      <a:pt x="718" y="276"/>
                      <a:pt x="732" y="269"/>
                      <a:pt x="733" y="269"/>
                    </a:cubicBezTo>
                    <a:lnTo>
                      <a:pt x="733" y="269"/>
                    </a:lnTo>
                    <a:cubicBezTo>
                      <a:pt x="733" y="269"/>
                      <a:pt x="731" y="271"/>
                      <a:pt x="724" y="275"/>
                    </a:cubicBezTo>
                    <a:lnTo>
                      <a:pt x="775" y="281"/>
                    </a:lnTo>
                    <a:lnTo>
                      <a:pt x="771" y="288"/>
                    </a:lnTo>
                    <a:cubicBezTo>
                      <a:pt x="787" y="302"/>
                      <a:pt x="815" y="302"/>
                      <a:pt x="838" y="309"/>
                    </a:cubicBezTo>
                    <a:cubicBezTo>
                      <a:pt x="866" y="312"/>
                      <a:pt x="884" y="337"/>
                      <a:pt x="877" y="363"/>
                    </a:cubicBezTo>
                    <a:cubicBezTo>
                      <a:pt x="883" y="362"/>
                      <a:pt x="888" y="361"/>
                      <a:pt x="893" y="361"/>
                    </a:cubicBezTo>
                    <a:cubicBezTo>
                      <a:pt x="903" y="361"/>
                      <a:pt x="913" y="364"/>
                      <a:pt x="919" y="377"/>
                    </a:cubicBezTo>
                    <a:lnTo>
                      <a:pt x="903" y="407"/>
                    </a:lnTo>
                    <a:cubicBezTo>
                      <a:pt x="920" y="407"/>
                      <a:pt x="920" y="438"/>
                      <a:pt x="933" y="438"/>
                    </a:cubicBezTo>
                    <a:cubicBezTo>
                      <a:pt x="936" y="438"/>
                      <a:pt x="939" y="437"/>
                      <a:pt x="944" y="432"/>
                    </a:cubicBezTo>
                    <a:lnTo>
                      <a:pt x="944" y="432"/>
                    </a:lnTo>
                    <a:cubicBezTo>
                      <a:pt x="903" y="506"/>
                      <a:pt x="986" y="488"/>
                      <a:pt x="995" y="516"/>
                    </a:cubicBezTo>
                    <a:lnTo>
                      <a:pt x="1026" y="488"/>
                    </a:lnTo>
                    <a:cubicBezTo>
                      <a:pt x="1037" y="499"/>
                      <a:pt x="1058" y="502"/>
                      <a:pt x="1086" y="504"/>
                    </a:cubicBezTo>
                    <a:lnTo>
                      <a:pt x="1111" y="479"/>
                    </a:lnTo>
                    <a:cubicBezTo>
                      <a:pt x="1113" y="478"/>
                      <a:pt x="1115" y="478"/>
                      <a:pt x="1117" y="478"/>
                    </a:cubicBezTo>
                    <a:cubicBezTo>
                      <a:pt x="1146" y="478"/>
                      <a:pt x="1129" y="531"/>
                      <a:pt x="1153" y="548"/>
                    </a:cubicBezTo>
                    <a:cubicBezTo>
                      <a:pt x="1149" y="551"/>
                      <a:pt x="1146" y="552"/>
                      <a:pt x="1144" y="552"/>
                    </a:cubicBezTo>
                    <a:cubicBezTo>
                      <a:pt x="1138" y="552"/>
                      <a:pt x="1137" y="545"/>
                      <a:pt x="1139" y="539"/>
                    </a:cubicBezTo>
                    <a:lnTo>
                      <a:pt x="1139" y="539"/>
                    </a:lnTo>
                    <a:cubicBezTo>
                      <a:pt x="1100" y="618"/>
                      <a:pt x="1239" y="555"/>
                      <a:pt x="1213" y="620"/>
                    </a:cubicBezTo>
                    <a:cubicBezTo>
                      <a:pt x="1215" y="620"/>
                      <a:pt x="1217" y="619"/>
                      <a:pt x="1219" y="619"/>
                    </a:cubicBezTo>
                    <a:cubicBezTo>
                      <a:pt x="1229" y="619"/>
                      <a:pt x="1229" y="626"/>
                      <a:pt x="1225" y="634"/>
                    </a:cubicBezTo>
                    <a:lnTo>
                      <a:pt x="1223" y="634"/>
                    </a:lnTo>
                    <a:cubicBezTo>
                      <a:pt x="1220" y="634"/>
                      <a:pt x="1223" y="634"/>
                      <a:pt x="1223" y="636"/>
                    </a:cubicBezTo>
                    <a:cubicBezTo>
                      <a:pt x="1220" y="643"/>
                      <a:pt x="1216" y="650"/>
                      <a:pt x="1213" y="657"/>
                    </a:cubicBezTo>
                    <a:cubicBezTo>
                      <a:pt x="1218" y="650"/>
                      <a:pt x="1220" y="645"/>
                      <a:pt x="1223" y="638"/>
                    </a:cubicBezTo>
                    <a:cubicBezTo>
                      <a:pt x="1232" y="643"/>
                      <a:pt x="1241" y="648"/>
                      <a:pt x="1250" y="650"/>
                    </a:cubicBezTo>
                    <a:lnTo>
                      <a:pt x="1220" y="676"/>
                    </a:lnTo>
                    <a:lnTo>
                      <a:pt x="1223" y="676"/>
                    </a:lnTo>
                    <a:cubicBezTo>
                      <a:pt x="1221" y="679"/>
                      <a:pt x="1221" y="680"/>
                      <a:pt x="1222" y="680"/>
                    </a:cubicBezTo>
                    <a:cubicBezTo>
                      <a:pt x="1227" y="680"/>
                      <a:pt x="1246" y="664"/>
                      <a:pt x="1264" y="648"/>
                    </a:cubicBezTo>
                    <a:cubicBezTo>
                      <a:pt x="1267" y="648"/>
                      <a:pt x="1270" y="649"/>
                      <a:pt x="1272" y="649"/>
                    </a:cubicBezTo>
                    <a:cubicBezTo>
                      <a:pt x="1279" y="649"/>
                      <a:pt x="1286" y="647"/>
                      <a:pt x="1292" y="645"/>
                    </a:cubicBezTo>
                    <a:lnTo>
                      <a:pt x="1292" y="645"/>
                    </a:lnTo>
                    <a:cubicBezTo>
                      <a:pt x="1243" y="687"/>
                      <a:pt x="1327" y="652"/>
                      <a:pt x="1274" y="699"/>
                    </a:cubicBezTo>
                    <a:cubicBezTo>
                      <a:pt x="1278" y="697"/>
                      <a:pt x="1283" y="696"/>
                      <a:pt x="1287" y="696"/>
                    </a:cubicBezTo>
                    <a:cubicBezTo>
                      <a:pt x="1303" y="696"/>
                      <a:pt x="1317" y="706"/>
                      <a:pt x="1340" y="706"/>
                    </a:cubicBezTo>
                    <a:cubicBezTo>
                      <a:pt x="1349" y="706"/>
                      <a:pt x="1360" y="705"/>
                      <a:pt x="1373" y="700"/>
                    </a:cubicBezTo>
                    <a:lnTo>
                      <a:pt x="1373" y="700"/>
                    </a:lnTo>
                    <a:cubicBezTo>
                      <a:pt x="1373" y="713"/>
                      <a:pt x="1372" y="724"/>
                      <a:pt x="1394" y="724"/>
                    </a:cubicBezTo>
                    <a:lnTo>
                      <a:pt x="1350" y="752"/>
                    </a:lnTo>
                    <a:lnTo>
                      <a:pt x="1350" y="752"/>
                    </a:lnTo>
                    <a:lnTo>
                      <a:pt x="1424" y="740"/>
                    </a:lnTo>
                    <a:lnTo>
                      <a:pt x="1424" y="740"/>
                    </a:lnTo>
                    <a:cubicBezTo>
                      <a:pt x="1408" y="766"/>
                      <a:pt x="1380" y="785"/>
                      <a:pt x="1348" y="787"/>
                    </a:cubicBezTo>
                    <a:cubicBezTo>
                      <a:pt x="1417" y="787"/>
                      <a:pt x="1383" y="798"/>
                      <a:pt x="1450" y="798"/>
                    </a:cubicBezTo>
                    <a:lnTo>
                      <a:pt x="1420" y="810"/>
                    </a:lnTo>
                    <a:cubicBezTo>
                      <a:pt x="1424" y="819"/>
                      <a:pt x="1473" y="817"/>
                      <a:pt x="1450" y="833"/>
                    </a:cubicBezTo>
                    <a:cubicBezTo>
                      <a:pt x="1403" y="877"/>
                      <a:pt x="1489" y="940"/>
                      <a:pt x="1447" y="1012"/>
                    </a:cubicBezTo>
                    <a:cubicBezTo>
                      <a:pt x="1467" y="1004"/>
                      <a:pt x="1477" y="1001"/>
                      <a:pt x="1481" y="1001"/>
                    </a:cubicBezTo>
                    <a:cubicBezTo>
                      <a:pt x="1494" y="1001"/>
                      <a:pt x="1445" y="1033"/>
                      <a:pt x="1470" y="1033"/>
                    </a:cubicBezTo>
                    <a:cubicBezTo>
                      <a:pt x="1474" y="1033"/>
                      <a:pt x="1479" y="1032"/>
                      <a:pt x="1487" y="1030"/>
                    </a:cubicBezTo>
                    <a:lnTo>
                      <a:pt x="1487" y="1030"/>
                    </a:lnTo>
                    <a:cubicBezTo>
                      <a:pt x="1470" y="1038"/>
                      <a:pt x="1459" y="1045"/>
                      <a:pt x="1444" y="1045"/>
                    </a:cubicBezTo>
                    <a:cubicBezTo>
                      <a:pt x="1441" y="1045"/>
                      <a:pt x="1437" y="1045"/>
                      <a:pt x="1434" y="1044"/>
                    </a:cubicBezTo>
                    <a:lnTo>
                      <a:pt x="1434" y="1044"/>
                    </a:lnTo>
                    <a:cubicBezTo>
                      <a:pt x="1461" y="1067"/>
                      <a:pt x="1406" y="1093"/>
                      <a:pt x="1473" y="1097"/>
                    </a:cubicBezTo>
                    <a:cubicBezTo>
                      <a:pt x="1465" y="1101"/>
                      <a:pt x="1457" y="1102"/>
                      <a:pt x="1451" y="1102"/>
                    </a:cubicBezTo>
                    <a:cubicBezTo>
                      <a:pt x="1447" y="1102"/>
                      <a:pt x="1443" y="1102"/>
                      <a:pt x="1439" y="1102"/>
                    </a:cubicBezTo>
                    <a:cubicBezTo>
                      <a:pt x="1435" y="1102"/>
                      <a:pt x="1430" y="1102"/>
                      <a:pt x="1427" y="1104"/>
                    </a:cubicBezTo>
                    <a:cubicBezTo>
                      <a:pt x="1431" y="1104"/>
                      <a:pt x="1447" y="1109"/>
                      <a:pt x="1434" y="1114"/>
                    </a:cubicBezTo>
                    <a:cubicBezTo>
                      <a:pt x="1430" y="1115"/>
                      <a:pt x="1427" y="1116"/>
                      <a:pt x="1424" y="1116"/>
                    </a:cubicBezTo>
                    <a:cubicBezTo>
                      <a:pt x="1417" y="1116"/>
                      <a:pt x="1411" y="1113"/>
                      <a:pt x="1403" y="1111"/>
                    </a:cubicBezTo>
                    <a:lnTo>
                      <a:pt x="1403" y="1111"/>
                    </a:lnTo>
                    <a:cubicBezTo>
                      <a:pt x="1408" y="1125"/>
                      <a:pt x="1430" y="1129"/>
                      <a:pt x="1459" y="1129"/>
                    </a:cubicBezTo>
                    <a:cubicBezTo>
                      <a:pt x="1486" y="1129"/>
                      <a:pt x="1519" y="1125"/>
                      <a:pt x="1552" y="1121"/>
                    </a:cubicBezTo>
                    <a:lnTo>
                      <a:pt x="1552" y="1121"/>
                    </a:lnTo>
                    <a:cubicBezTo>
                      <a:pt x="1522" y="1142"/>
                      <a:pt x="1526" y="1146"/>
                      <a:pt x="1573" y="1153"/>
                    </a:cubicBezTo>
                    <a:cubicBezTo>
                      <a:pt x="1560" y="1157"/>
                      <a:pt x="1546" y="1164"/>
                      <a:pt x="1536" y="1164"/>
                    </a:cubicBezTo>
                    <a:cubicBezTo>
                      <a:pt x="1529" y="1164"/>
                      <a:pt x="1524" y="1161"/>
                      <a:pt x="1519" y="1155"/>
                    </a:cubicBezTo>
                    <a:lnTo>
                      <a:pt x="1519" y="1155"/>
                    </a:lnTo>
                    <a:cubicBezTo>
                      <a:pt x="1519" y="1167"/>
                      <a:pt x="1495" y="1218"/>
                      <a:pt x="1546" y="1218"/>
                    </a:cubicBezTo>
                    <a:cubicBezTo>
                      <a:pt x="1547" y="1218"/>
                      <a:pt x="1548" y="1218"/>
                      <a:pt x="1549" y="1218"/>
                    </a:cubicBezTo>
                    <a:lnTo>
                      <a:pt x="1549" y="1218"/>
                    </a:lnTo>
                    <a:cubicBezTo>
                      <a:pt x="1536" y="1220"/>
                      <a:pt x="1545" y="1232"/>
                      <a:pt x="1552" y="1234"/>
                    </a:cubicBezTo>
                    <a:cubicBezTo>
                      <a:pt x="1549" y="1257"/>
                      <a:pt x="1545" y="1260"/>
                      <a:pt x="1549" y="1283"/>
                    </a:cubicBezTo>
                    <a:lnTo>
                      <a:pt x="1559" y="1276"/>
                    </a:lnTo>
                    <a:cubicBezTo>
                      <a:pt x="1624" y="1285"/>
                      <a:pt x="1573" y="1295"/>
                      <a:pt x="1580" y="1313"/>
                    </a:cubicBezTo>
                    <a:lnTo>
                      <a:pt x="1573" y="1313"/>
                    </a:lnTo>
                    <a:cubicBezTo>
                      <a:pt x="1524" y="1352"/>
                      <a:pt x="1596" y="1334"/>
                      <a:pt x="1538" y="1371"/>
                    </a:cubicBezTo>
                    <a:lnTo>
                      <a:pt x="1577" y="1373"/>
                    </a:lnTo>
                    <a:cubicBezTo>
                      <a:pt x="1665" y="1390"/>
                      <a:pt x="1522" y="1406"/>
                      <a:pt x="1549" y="1434"/>
                    </a:cubicBezTo>
                    <a:lnTo>
                      <a:pt x="1573" y="1429"/>
                    </a:lnTo>
                    <a:lnTo>
                      <a:pt x="1573" y="1429"/>
                    </a:lnTo>
                    <a:cubicBezTo>
                      <a:pt x="1600" y="1448"/>
                      <a:pt x="1450" y="1445"/>
                      <a:pt x="1436" y="1454"/>
                    </a:cubicBezTo>
                    <a:cubicBezTo>
                      <a:pt x="1427" y="1454"/>
                      <a:pt x="1424" y="1448"/>
                      <a:pt x="1420" y="1443"/>
                    </a:cubicBezTo>
                    <a:lnTo>
                      <a:pt x="1420" y="1443"/>
                    </a:lnTo>
                    <a:cubicBezTo>
                      <a:pt x="1362" y="1464"/>
                      <a:pt x="1471" y="1457"/>
                      <a:pt x="1478" y="1485"/>
                    </a:cubicBezTo>
                    <a:cubicBezTo>
                      <a:pt x="1457" y="1483"/>
                      <a:pt x="1429" y="1473"/>
                      <a:pt x="1412" y="1473"/>
                    </a:cubicBezTo>
                    <a:cubicBezTo>
                      <a:pt x="1406" y="1473"/>
                      <a:pt x="1401" y="1474"/>
                      <a:pt x="1399" y="1478"/>
                    </a:cubicBezTo>
                    <a:cubicBezTo>
                      <a:pt x="1376" y="1478"/>
                      <a:pt x="1475" y="1550"/>
                      <a:pt x="1415" y="1556"/>
                    </a:cubicBezTo>
                    <a:cubicBezTo>
                      <a:pt x="1418" y="1556"/>
                      <a:pt x="1420" y="1556"/>
                      <a:pt x="1423" y="1556"/>
                    </a:cubicBezTo>
                    <a:cubicBezTo>
                      <a:pt x="1441" y="1556"/>
                      <a:pt x="1459" y="1563"/>
                      <a:pt x="1473" y="1575"/>
                    </a:cubicBezTo>
                    <a:cubicBezTo>
                      <a:pt x="1473" y="1584"/>
                      <a:pt x="1452" y="1589"/>
                      <a:pt x="1436" y="1591"/>
                    </a:cubicBezTo>
                    <a:cubicBezTo>
                      <a:pt x="1417" y="1596"/>
                      <a:pt x="1408" y="1607"/>
                      <a:pt x="1436" y="1628"/>
                    </a:cubicBezTo>
                    <a:cubicBezTo>
                      <a:pt x="1431" y="1628"/>
                      <a:pt x="1424" y="1628"/>
                      <a:pt x="1420" y="1626"/>
                    </a:cubicBezTo>
                    <a:lnTo>
                      <a:pt x="1420" y="1626"/>
                    </a:lnTo>
                    <a:cubicBezTo>
                      <a:pt x="1431" y="1645"/>
                      <a:pt x="1427" y="1679"/>
                      <a:pt x="1457" y="1703"/>
                    </a:cubicBezTo>
                    <a:cubicBezTo>
                      <a:pt x="1440" y="1696"/>
                      <a:pt x="1427" y="1694"/>
                      <a:pt x="1419" y="1694"/>
                    </a:cubicBezTo>
                    <a:cubicBezTo>
                      <a:pt x="1372" y="1694"/>
                      <a:pt x="1429" y="1769"/>
                      <a:pt x="1397" y="1769"/>
                    </a:cubicBezTo>
                    <a:cubicBezTo>
                      <a:pt x="1390" y="1769"/>
                      <a:pt x="1378" y="1765"/>
                      <a:pt x="1359" y="1756"/>
                    </a:cubicBezTo>
                    <a:lnTo>
                      <a:pt x="1343" y="1798"/>
                    </a:lnTo>
                    <a:lnTo>
                      <a:pt x="1332" y="1788"/>
                    </a:lnTo>
                    <a:lnTo>
                      <a:pt x="1332" y="1788"/>
                    </a:lnTo>
                    <a:cubicBezTo>
                      <a:pt x="1311" y="1809"/>
                      <a:pt x="1332" y="1832"/>
                      <a:pt x="1350" y="1856"/>
                    </a:cubicBezTo>
                    <a:cubicBezTo>
                      <a:pt x="1341" y="1856"/>
                      <a:pt x="1332" y="1846"/>
                      <a:pt x="1327" y="1842"/>
                    </a:cubicBezTo>
                    <a:cubicBezTo>
                      <a:pt x="1283" y="1860"/>
                      <a:pt x="1285" y="1865"/>
                      <a:pt x="1313" y="1930"/>
                    </a:cubicBezTo>
                    <a:lnTo>
                      <a:pt x="1278" y="1909"/>
                    </a:lnTo>
                    <a:lnTo>
                      <a:pt x="1278" y="1909"/>
                    </a:lnTo>
                    <a:cubicBezTo>
                      <a:pt x="1290" y="1930"/>
                      <a:pt x="1188" y="1918"/>
                      <a:pt x="1197" y="1976"/>
                    </a:cubicBezTo>
                    <a:cubicBezTo>
                      <a:pt x="1192" y="1971"/>
                      <a:pt x="1188" y="1967"/>
                      <a:pt x="1185" y="1962"/>
                    </a:cubicBezTo>
                    <a:lnTo>
                      <a:pt x="1185" y="1962"/>
                    </a:lnTo>
                    <a:cubicBezTo>
                      <a:pt x="1190" y="2029"/>
                      <a:pt x="1028" y="1962"/>
                      <a:pt x="1121" y="2073"/>
                    </a:cubicBezTo>
                    <a:lnTo>
                      <a:pt x="1123" y="2120"/>
                    </a:lnTo>
                    <a:cubicBezTo>
                      <a:pt x="1127" y="2118"/>
                      <a:pt x="1131" y="2117"/>
                      <a:pt x="1134" y="2117"/>
                    </a:cubicBezTo>
                    <a:cubicBezTo>
                      <a:pt x="1163" y="2117"/>
                      <a:pt x="1168" y="2172"/>
                      <a:pt x="1192" y="2178"/>
                    </a:cubicBezTo>
                    <a:cubicBezTo>
                      <a:pt x="1191" y="2183"/>
                      <a:pt x="1186" y="2185"/>
                      <a:pt x="1179" y="2185"/>
                    </a:cubicBezTo>
                    <a:cubicBezTo>
                      <a:pt x="1161" y="2185"/>
                      <a:pt x="1132" y="2168"/>
                      <a:pt x="1139" y="2155"/>
                    </a:cubicBezTo>
                    <a:lnTo>
                      <a:pt x="1139" y="2155"/>
                    </a:lnTo>
                    <a:lnTo>
                      <a:pt x="1148" y="2159"/>
                    </a:lnTo>
                    <a:cubicBezTo>
                      <a:pt x="1133" y="2139"/>
                      <a:pt x="1122" y="2133"/>
                      <a:pt x="1112" y="2133"/>
                    </a:cubicBezTo>
                    <a:cubicBezTo>
                      <a:pt x="1099" y="2133"/>
                      <a:pt x="1089" y="2143"/>
                      <a:pt x="1077" y="2143"/>
                    </a:cubicBezTo>
                    <a:cubicBezTo>
                      <a:pt x="1070" y="2143"/>
                      <a:pt x="1062" y="2139"/>
                      <a:pt x="1053" y="2129"/>
                    </a:cubicBezTo>
                    <a:cubicBezTo>
                      <a:pt x="993" y="2182"/>
                      <a:pt x="903" y="2192"/>
                      <a:pt x="838" y="2222"/>
                    </a:cubicBezTo>
                    <a:lnTo>
                      <a:pt x="877" y="2268"/>
                    </a:lnTo>
                    <a:lnTo>
                      <a:pt x="849" y="2280"/>
                    </a:lnTo>
                    <a:cubicBezTo>
                      <a:pt x="835" y="2271"/>
                      <a:pt x="815" y="2245"/>
                      <a:pt x="835" y="2236"/>
                    </a:cubicBezTo>
                    <a:cubicBezTo>
                      <a:pt x="832" y="2233"/>
                      <a:pt x="828" y="2232"/>
                      <a:pt x="826" y="2232"/>
                    </a:cubicBezTo>
                    <a:cubicBezTo>
                      <a:pt x="811" y="2232"/>
                      <a:pt x="820" y="2279"/>
                      <a:pt x="826" y="2289"/>
                    </a:cubicBezTo>
                    <a:cubicBezTo>
                      <a:pt x="777" y="2289"/>
                      <a:pt x="801" y="2229"/>
                      <a:pt x="792" y="2229"/>
                    </a:cubicBezTo>
                    <a:cubicBezTo>
                      <a:pt x="792" y="2229"/>
                      <a:pt x="792" y="2229"/>
                      <a:pt x="791" y="2229"/>
                    </a:cubicBezTo>
                    <a:lnTo>
                      <a:pt x="777" y="2240"/>
                    </a:lnTo>
                    <a:lnTo>
                      <a:pt x="784" y="2245"/>
                    </a:lnTo>
                    <a:cubicBezTo>
                      <a:pt x="784" y="2275"/>
                      <a:pt x="798" y="2294"/>
                      <a:pt x="773" y="2305"/>
                    </a:cubicBezTo>
                    <a:cubicBezTo>
                      <a:pt x="765" y="2305"/>
                      <a:pt x="759" y="2301"/>
                      <a:pt x="754" y="2297"/>
                    </a:cubicBezTo>
                    <a:lnTo>
                      <a:pt x="754" y="2297"/>
                    </a:lnTo>
                    <a:cubicBezTo>
                      <a:pt x="752" y="2303"/>
                      <a:pt x="751" y="2306"/>
                      <a:pt x="750" y="2306"/>
                    </a:cubicBezTo>
                    <a:cubicBezTo>
                      <a:pt x="748" y="2306"/>
                      <a:pt x="746" y="2299"/>
                      <a:pt x="745" y="2291"/>
                    </a:cubicBezTo>
                    <a:lnTo>
                      <a:pt x="745" y="2291"/>
                    </a:lnTo>
                    <a:lnTo>
                      <a:pt x="752" y="2295"/>
                    </a:lnTo>
                    <a:lnTo>
                      <a:pt x="752" y="2295"/>
                    </a:lnTo>
                    <a:cubicBezTo>
                      <a:pt x="746" y="2289"/>
                      <a:pt x="743" y="2282"/>
                      <a:pt x="739" y="2282"/>
                    </a:cubicBezTo>
                    <a:cubicBezTo>
                      <a:pt x="739" y="2282"/>
                      <a:pt x="738" y="2282"/>
                      <a:pt x="738" y="2282"/>
                    </a:cubicBezTo>
                    <a:cubicBezTo>
                      <a:pt x="737" y="2280"/>
                      <a:pt x="736" y="2279"/>
                      <a:pt x="735" y="2279"/>
                    </a:cubicBezTo>
                    <a:cubicBezTo>
                      <a:pt x="733" y="2279"/>
                      <a:pt x="732" y="2281"/>
                      <a:pt x="729" y="2287"/>
                    </a:cubicBezTo>
                    <a:lnTo>
                      <a:pt x="692" y="2303"/>
                    </a:lnTo>
                    <a:lnTo>
                      <a:pt x="733" y="2331"/>
                    </a:lnTo>
                    <a:cubicBezTo>
                      <a:pt x="731" y="2360"/>
                      <a:pt x="703" y="2350"/>
                      <a:pt x="744" y="2379"/>
                    </a:cubicBezTo>
                    <a:lnTo>
                      <a:pt x="744" y="2379"/>
                    </a:lnTo>
                    <a:cubicBezTo>
                      <a:pt x="731" y="2371"/>
                      <a:pt x="719" y="2367"/>
                      <a:pt x="707" y="2367"/>
                    </a:cubicBezTo>
                    <a:cubicBezTo>
                      <a:pt x="655" y="2367"/>
                      <a:pt x="612" y="2431"/>
                      <a:pt x="587" y="2431"/>
                    </a:cubicBezTo>
                    <a:cubicBezTo>
                      <a:pt x="585" y="2431"/>
                      <a:pt x="584" y="2431"/>
                      <a:pt x="583" y="2430"/>
                    </a:cubicBezTo>
                    <a:lnTo>
                      <a:pt x="583" y="2430"/>
                    </a:lnTo>
                    <a:cubicBezTo>
                      <a:pt x="590" y="2461"/>
                      <a:pt x="571" y="2488"/>
                      <a:pt x="543" y="2500"/>
                    </a:cubicBezTo>
                    <a:cubicBezTo>
                      <a:pt x="557" y="2502"/>
                      <a:pt x="597" y="2539"/>
                      <a:pt x="573" y="2549"/>
                    </a:cubicBezTo>
                    <a:cubicBezTo>
                      <a:pt x="547" y="2516"/>
                      <a:pt x="531" y="2508"/>
                      <a:pt x="517" y="2508"/>
                    </a:cubicBezTo>
                    <a:cubicBezTo>
                      <a:pt x="503" y="2508"/>
                      <a:pt x="491" y="2516"/>
                      <a:pt x="474" y="2516"/>
                    </a:cubicBezTo>
                    <a:cubicBezTo>
                      <a:pt x="465" y="2516"/>
                      <a:pt x="454" y="2514"/>
                      <a:pt x="440" y="2507"/>
                    </a:cubicBezTo>
                    <a:lnTo>
                      <a:pt x="440" y="2507"/>
                    </a:lnTo>
                    <a:cubicBezTo>
                      <a:pt x="478" y="2531"/>
                      <a:pt x="393" y="2564"/>
                      <a:pt x="467" y="2593"/>
                    </a:cubicBezTo>
                    <a:cubicBezTo>
                      <a:pt x="465" y="2594"/>
                      <a:pt x="462" y="2594"/>
                      <a:pt x="460" y="2594"/>
                    </a:cubicBezTo>
                    <a:cubicBezTo>
                      <a:pt x="443" y="2594"/>
                      <a:pt x="431" y="2564"/>
                      <a:pt x="404" y="2560"/>
                    </a:cubicBezTo>
                    <a:cubicBezTo>
                      <a:pt x="400" y="2623"/>
                      <a:pt x="307" y="2623"/>
                      <a:pt x="277" y="2679"/>
                    </a:cubicBezTo>
                    <a:cubicBezTo>
                      <a:pt x="288" y="2688"/>
                      <a:pt x="312" y="2695"/>
                      <a:pt x="321" y="2716"/>
                    </a:cubicBezTo>
                    <a:lnTo>
                      <a:pt x="242" y="2699"/>
                    </a:lnTo>
                    <a:lnTo>
                      <a:pt x="242" y="2699"/>
                    </a:lnTo>
                    <a:cubicBezTo>
                      <a:pt x="240" y="2712"/>
                      <a:pt x="289" y="2748"/>
                      <a:pt x="263" y="2748"/>
                    </a:cubicBezTo>
                    <a:cubicBezTo>
                      <a:pt x="260" y="2748"/>
                      <a:pt x="255" y="2747"/>
                      <a:pt x="250" y="2746"/>
                    </a:cubicBezTo>
                    <a:lnTo>
                      <a:pt x="250" y="2746"/>
                    </a:lnTo>
                    <a:cubicBezTo>
                      <a:pt x="261" y="2749"/>
                      <a:pt x="277" y="2758"/>
                      <a:pt x="277" y="2764"/>
                    </a:cubicBezTo>
                    <a:cubicBezTo>
                      <a:pt x="212" y="2792"/>
                      <a:pt x="189" y="2852"/>
                      <a:pt x="161" y="2903"/>
                    </a:cubicBezTo>
                    <a:cubicBezTo>
                      <a:pt x="138" y="2968"/>
                      <a:pt x="82" y="3017"/>
                      <a:pt x="17" y="3031"/>
                    </a:cubicBezTo>
                    <a:cubicBezTo>
                      <a:pt x="50" y="3031"/>
                      <a:pt x="47" y="3040"/>
                      <a:pt x="43" y="3052"/>
                    </a:cubicBezTo>
                    <a:cubicBezTo>
                      <a:pt x="44" y="3051"/>
                      <a:pt x="45" y="3051"/>
                      <a:pt x="46" y="3051"/>
                    </a:cubicBezTo>
                    <a:cubicBezTo>
                      <a:pt x="56" y="3051"/>
                      <a:pt x="77" y="3069"/>
                      <a:pt x="94" y="3075"/>
                    </a:cubicBezTo>
                    <a:lnTo>
                      <a:pt x="19" y="3096"/>
                    </a:lnTo>
                    <a:cubicBezTo>
                      <a:pt x="66" y="3126"/>
                      <a:pt x="1" y="3144"/>
                      <a:pt x="47" y="3170"/>
                    </a:cubicBezTo>
                    <a:lnTo>
                      <a:pt x="45" y="3151"/>
                    </a:lnTo>
                    <a:lnTo>
                      <a:pt x="45" y="3151"/>
                    </a:lnTo>
                    <a:cubicBezTo>
                      <a:pt x="94" y="3193"/>
                      <a:pt x="184" y="3179"/>
                      <a:pt x="256" y="3216"/>
                    </a:cubicBezTo>
                    <a:cubicBezTo>
                      <a:pt x="200" y="3168"/>
                      <a:pt x="376" y="3212"/>
                      <a:pt x="302" y="3138"/>
                    </a:cubicBezTo>
                    <a:cubicBezTo>
                      <a:pt x="321" y="3138"/>
                      <a:pt x="321" y="3156"/>
                      <a:pt x="342" y="3161"/>
                    </a:cubicBezTo>
                    <a:cubicBezTo>
                      <a:pt x="314" y="3138"/>
                      <a:pt x="312" y="3126"/>
                      <a:pt x="337" y="3114"/>
                    </a:cubicBezTo>
                    <a:lnTo>
                      <a:pt x="337" y="3114"/>
                    </a:lnTo>
                    <a:lnTo>
                      <a:pt x="342" y="3121"/>
                    </a:lnTo>
                    <a:cubicBezTo>
                      <a:pt x="363" y="3070"/>
                      <a:pt x="404" y="3066"/>
                      <a:pt x="458" y="3026"/>
                    </a:cubicBezTo>
                    <a:lnTo>
                      <a:pt x="420" y="3010"/>
                    </a:lnTo>
                    <a:cubicBezTo>
                      <a:pt x="425" y="3007"/>
                      <a:pt x="430" y="3006"/>
                      <a:pt x="435" y="3006"/>
                    </a:cubicBezTo>
                    <a:cubicBezTo>
                      <a:pt x="442" y="3006"/>
                      <a:pt x="449" y="3008"/>
                      <a:pt x="455" y="3008"/>
                    </a:cubicBezTo>
                    <a:cubicBezTo>
                      <a:pt x="445" y="2996"/>
                      <a:pt x="438" y="2993"/>
                      <a:pt x="433" y="2993"/>
                    </a:cubicBezTo>
                    <a:cubicBezTo>
                      <a:pt x="424" y="2993"/>
                      <a:pt x="421" y="3006"/>
                      <a:pt x="410" y="3006"/>
                    </a:cubicBezTo>
                    <a:cubicBezTo>
                      <a:pt x="404" y="3006"/>
                      <a:pt x="396" y="3003"/>
                      <a:pt x="383" y="2991"/>
                    </a:cubicBezTo>
                    <a:lnTo>
                      <a:pt x="383" y="2991"/>
                    </a:lnTo>
                    <a:cubicBezTo>
                      <a:pt x="392" y="2994"/>
                      <a:pt x="400" y="2996"/>
                      <a:pt x="407" y="2996"/>
                    </a:cubicBezTo>
                    <a:cubicBezTo>
                      <a:pt x="448" y="2996"/>
                      <a:pt x="450" y="2947"/>
                      <a:pt x="488" y="2947"/>
                    </a:cubicBezTo>
                    <a:cubicBezTo>
                      <a:pt x="497" y="2947"/>
                      <a:pt x="508" y="2949"/>
                      <a:pt x="522" y="2957"/>
                    </a:cubicBezTo>
                    <a:cubicBezTo>
                      <a:pt x="534" y="2940"/>
                      <a:pt x="481" y="2936"/>
                      <a:pt x="492" y="2920"/>
                    </a:cubicBezTo>
                    <a:lnTo>
                      <a:pt x="492" y="2920"/>
                    </a:lnTo>
                    <a:lnTo>
                      <a:pt x="516" y="2929"/>
                    </a:lnTo>
                    <a:lnTo>
                      <a:pt x="492" y="2908"/>
                    </a:lnTo>
                    <a:cubicBezTo>
                      <a:pt x="495" y="2907"/>
                      <a:pt x="499" y="2906"/>
                      <a:pt x="503" y="2906"/>
                    </a:cubicBezTo>
                    <a:cubicBezTo>
                      <a:pt x="517" y="2906"/>
                      <a:pt x="537" y="2915"/>
                      <a:pt x="550" y="2924"/>
                    </a:cubicBezTo>
                    <a:cubicBezTo>
                      <a:pt x="548" y="2924"/>
                      <a:pt x="550" y="2934"/>
                      <a:pt x="550" y="2938"/>
                    </a:cubicBezTo>
                    <a:cubicBezTo>
                      <a:pt x="552" y="2938"/>
                      <a:pt x="553" y="2938"/>
                      <a:pt x="555" y="2938"/>
                    </a:cubicBezTo>
                    <a:cubicBezTo>
                      <a:pt x="581" y="2938"/>
                      <a:pt x="574" y="2904"/>
                      <a:pt x="580" y="2899"/>
                    </a:cubicBezTo>
                    <a:lnTo>
                      <a:pt x="580" y="2899"/>
                    </a:lnTo>
                    <a:lnTo>
                      <a:pt x="560" y="2903"/>
                    </a:lnTo>
                    <a:cubicBezTo>
                      <a:pt x="576" y="2848"/>
                      <a:pt x="643" y="2820"/>
                      <a:pt x="643" y="2753"/>
                    </a:cubicBezTo>
                    <a:lnTo>
                      <a:pt x="627" y="2743"/>
                    </a:lnTo>
                    <a:cubicBezTo>
                      <a:pt x="631" y="2692"/>
                      <a:pt x="664" y="2734"/>
                      <a:pt x="685" y="2695"/>
                    </a:cubicBezTo>
                    <a:lnTo>
                      <a:pt x="687" y="2699"/>
                    </a:lnTo>
                    <a:cubicBezTo>
                      <a:pt x="680" y="2681"/>
                      <a:pt x="682" y="2665"/>
                      <a:pt x="694" y="2658"/>
                    </a:cubicBezTo>
                    <a:cubicBezTo>
                      <a:pt x="701" y="2681"/>
                      <a:pt x="740" y="2676"/>
                      <a:pt x="745" y="2702"/>
                    </a:cubicBezTo>
                    <a:cubicBezTo>
                      <a:pt x="752" y="2648"/>
                      <a:pt x="740" y="2667"/>
                      <a:pt x="720" y="2600"/>
                    </a:cubicBezTo>
                    <a:lnTo>
                      <a:pt x="720" y="2600"/>
                    </a:lnTo>
                    <a:lnTo>
                      <a:pt x="745" y="2618"/>
                    </a:lnTo>
                    <a:cubicBezTo>
                      <a:pt x="733" y="2590"/>
                      <a:pt x="726" y="2579"/>
                      <a:pt x="740" y="2560"/>
                    </a:cubicBezTo>
                    <a:lnTo>
                      <a:pt x="740" y="2560"/>
                    </a:lnTo>
                    <a:cubicBezTo>
                      <a:pt x="740" y="2590"/>
                      <a:pt x="780" y="2586"/>
                      <a:pt x="787" y="2625"/>
                    </a:cubicBezTo>
                    <a:cubicBezTo>
                      <a:pt x="794" y="2627"/>
                      <a:pt x="800" y="2628"/>
                      <a:pt x="805" y="2628"/>
                    </a:cubicBezTo>
                    <a:cubicBezTo>
                      <a:pt x="842" y="2628"/>
                      <a:pt x="825" y="2576"/>
                      <a:pt x="845" y="2576"/>
                    </a:cubicBezTo>
                    <a:cubicBezTo>
                      <a:pt x="851" y="2576"/>
                      <a:pt x="861" y="2581"/>
                      <a:pt x="877" y="2595"/>
                    </a:cubicBezTo>
                    <a:cubicBezTo>
                      <a:pt x="865" y="2563"/>
                      <a:pt x="853" y="2555"/>
                      <a:pt x="842" y="2555"/>
                    </a:cubicBezTo>
                    <a:cubicBezTo>
                      <a:pt x="831" y="2555"/>
                      <a:pt x="822" y="2565"/>
                      <a:pt x="817" y="2565"/>
                    </a:cubicBezTo>
                    <a:cubicBezTo>
                      <a:pt x="816" y="2565"/>
                      <a:pt x="815" y="2563"/>
                      <a:pt x="815" y="2560"/>
                    </a:cubicBezTo>
                    <a:cubicBezTo>
                      <a:pt x="789" y="2546"/>
                      <a:pt x="794" y="2502"/>
                      <a:pt x="810" y="2500"/>
                    </a:cubicBezTo>
                    <a:cubicBezTo>
                      <a:pt x="811" y="2499"/>
                      <a:pt x="812" y="2499"/>
                      <a:pt x="813" y="2499"/>
                    </a:cubicBezTo>
                    <a:cubicBezTo>
                      <a:pt x="832" y="2499"/>
                      <a:pt x="885" y="2554"/>
                      <a:pt x="916" y="2554"/>
                    </a:cubicBezTo>
                    <a:cubicBezTo>
                      <a:pt x="919" y="2554"/>
                      <a:pt x="922" y="2553"/>
                      <a:pt x="925" y="2552"/>
                    </a:cubicBezTo>
                    <a:lnTo>
                      <a:pt x="925" y="2552"/>
                    </a:lnTo>
                    <a:cubicBezTo>
                      <a:pt x="924" y="2553"/>
                      <a:pt x="925" y="2556"/>
                      <a:pt x="924" y="2558"/>
                    </a:cubicBezTo>
                    <a:cubicBezTo>
                      <a:pt x="926" y="2559"/>
                      <a:pt x="928" y="2560"/>
                      <a:pt x="930" y="2560"/>
                    </a:cubicBezTo>
                    <a:cubicBezTo>
                      <a:pt x="941" y="2560"/>
                      <a:pt x="937" y="2535"/>
                      <a:pt x="952" y="2535"/>
                    </a:cubicBezTo>
                    <a:cubicBezTo>
                      <a:pt x="955" y="2535"/>
                      <a:pt x="960" y="2536"/>
                      <a:pt x="965" y="2539"/>
                    </a:cubicBezTo>
                    <a:cubicBezTo>
                      <a:pt x="947" y="2493"/>
                      <a:pt x="986" y="2532"/>
                      <a:pt x="954" y="2477"/>
                    </a:cubicBezTo>
                    <a:lnTo>
                      <a:pt x="954" y="2477"/>
                    </a:lnTo>
                    <a:lnTo>
                      <a:pt x="930" y="2505"/>
                    </a:lnTo>
                    <a:cubicBezTo>
                      <a:pt x="939" y="2483"/>
                      <a:pt x="920" y="2422"/>
                      <a:pt x="954" y="2422"/>
                    </a:cubicBezTo>
                    <a:cubicBezTo>
                      <a:pt x="957" y="2422"/>
                      <a:pt x="961" y="2422"/>
                      <a:pt x="965" y="2424"/>
                    </a:cubicBezTo>
                    <a:cubicBezTo>
                      <a:pt x="970" y="2437"/>
                      <a:pt x="970" y="2451"/>
                      <a:pt x="970" y="2465"/>
                    </a:cubicBezTo>
                    <a:cubicBezTo>
                      <a:pt x="973" y="2467"/>
                      <a:pt x="975" y="2468"/>
                      <a:pt x="977" y="2468"/>
                    </a:cubicBezTo>
                    <a:cubicBezTo>
                      <a:pt x="984" y="2468"/>
                      <a:pt x="982" y="2454"/>
                      <a:pt x="991" y="2454"/>
                    </a:cubicBezTo>
                    <a:cubicBezTo>
                      <a:pt x="993" y="2454"/>
                      <a:pt x="995" y="2455"/>
                      <a:pt x="998" y="2456"/>
                    </a:cubicBezTo>
                    <a:cubicBezTo>
                      <a:pt x="1028" y="2514"/>
                      <a:pt x="968" y="2491"/>
                      <a:pt x="975" y="2542"/>
                    </a:cubicBezTo>
                    <a:cubicBezTo>
                      <a:pt x="977" y="2544"/>
                      <a:pt x="979" y="2545"/>
                      <a:pt x="981" y="2545"/>
                    </a:cubicBezTo>
                    <a:cubicBezTo>
                      <a:pt x="990" y="2545"/>
                      <a:pt x="990" y="2521"/>
                      <a:pt x="996" y="2521"/>
                    </a:cubicBezTo>
                    <a:cubicBezTo>
                      <a:pt x="999" y="2521"/>
                      <a:pt x="1003" y="2528"/>
                      <a:pt x="1012" y="2546"/>
                    </a:cubicBezTo>
                    <a:cubicBezTo>
                      <a:pt x="995" y="2505"/>
                      <a:pt x="1005" y="2502"/>
                      <a:pt x="1019" y="2502"/>
                    </a:cubicBezTo>
                    <a:cubicBezTo>
                      <a:pt x="1030" y="2502"/>
                      <a:pt x="1051" y="2500"/>
                      <a:pt x="1044" y="2463"/>
                    </a:cubicBezTo>
                    <a:lnTo>
                      <a:pt x="1044" y="2463"/>
                    </a:lnTo>
                    <a:lnTo>
                      <a:pt x="1065" y="2498"/>
                    </a:lnTo>
                    <a:cubicBezTo>
                      <a:pt x="1065" y="2488"/>
                      <a:pt x="1065" y="2468"/>
                      <a:pt x="1072" y="2465"/>
                    </a:cubicBezTo>
                    <a:lnTo>
                      <a:pt x="1086" y="2514"/>
                    </a:lnTo>
                    <a:cubicBezTo>
                      <a:pt x="1085" y="2498"/>
                      <a:pt x="1092" y="2494"/>
                      <a:pt x="1103" y="2494"/>
                    </a:cubicBezTo>
                    <a:cubicBezTo>
                      <a:pt x="1114" y="2494"/>
                      <a:pt x="1129" y="2499"/>
                      <a:pt x="1140" y="2499"/>
                    </a:cubicBezTo>
                    <a:cubicBezTo>
                      <a:pt x="1149" y="2499"/>
                      <a:pt x="1156" y="2496"/>
                      <a:pt x="1158" y="2486"/>
                    </a:cubicBezTo>
                    <a:lnTo>
                      <a:pt x="1158" y="2486"/>
                    </a:lnTo>
                    <a:cubicBezTo>
                      <a:pt x="1150" y="2491"/>
                      <a:pt x="1143" y="2493"/>
                      <a:pt x="1138" y="2493"/>
                    </a:cubicBezTo>
                    <a:cubicBezTo>
                      <a:pt x="1115" y="2493"/>
                      <a:pt x="1114" y="2452"/>
                      <a:pt x="1086" y="2442"/>
                    </a:cubicBezTo>
                    <a:cubicBezTo>
                      <a:pt x="1090" y="2426"/>
                      <a:pt x="1097" y="2420"/>
                      <a:pt x="1106" y="2420"/>
                    </a:cubicBezTo>
                    <a:cubicBezTo>
                      <a:pt x="1129" y="2420"/>
                      <a:pt x="1165" y="2465"/>
                      <a:pt x="1197" y="2465"/>
                    </a:cubicBezTo>
                    <a:cubicBezTo>
                      <a:pt x="1205" y="2465"/>
                      <a:pt x="1213" y="2462"/>
                      <a:pt x="1221" y="2453"/>
                    </a:cubicBezTo>
                    <a:lnTo>
                      <a:pt x="1221" y="2453"/>
                    </a:lnTo>
                    <a:cubicBezTo>
                      <a:pt x="1219" y="2455"/>
                      <a:pt x="1216" y="2455"/>
                      <a:pt x="1212" y="2455"/>
                    </a:cubicBezTo>
                    <a:cubicBezTo>
                      <a:pt x="1200" y="2455"/>
                      <a:pt x="1181" y="2447"/>
                      <a:pt x="1181" y="2430"/>
                    </a:cubicBezTo>
                    <a:cubicBezTo>
                      <a:pt x="1184" y="2430"/>
                      <a:pt x="1188" y="2430"/>
                      <a:pt x="1191" y="2430"/>
                    </a:cubicBezTo>
                    <a:cubicBezTo>
                      <a:pt x="1208" y="2430"/>
                      <a:pt x="1223" y="2434"/>
                      <a:pt x="1239" y="2442"/>
                    </a:cubicBezTo>
                    <a:cubicBezTo>
                      <a:pt x="1271" y="2407"/>
                      <a:pt x="1209" y="2414"/>
                      <a:pt x="1211" y="2384"/>
                    </a:cubicBezTo>
                    <a:lnTo>
                      <a:pt x="1211" y="2384"/>
                    </a:lnTo>
                    <a:cubicBezTo>
                      <a:pt x="1219" y="2389"/>
                      <a:pt x="1223" y="2391"/>
                      <a:pt x="1227" y="2391"/>
                    </a:cubicBezTo>
                    <a:cubicBezTo>
                      <a:pt x="1241" y="2391"/>
                      <a:pt x="1216" y="2350"/>
                      <a:pt x="1220" y="2333"/>
                    </a:cubicBezTo>
                    <a:lnTo>
                      <a:pt x="1220" y="2333"/>
                    </a:lnTo>
                    <a:lnTo>
                      <a:pt x="1248" y="2361"/>
                    </a:lnTo>
                    <a:cubicBezTo>
                      <a:pt x="1306" y="2347"/>
                      <a:pt x="1204" y="2291"/>
                      <a:pt x="1260" y="2287"/>
                    </a:cubicBezTo>
                    <a:lnTo>
                      <a:pt x="1260" y="2287"/>
                    </a:lnTo>
                    <a:lnTo>
                      <a:pt x="1281" y="2338"/>
                    </a:lnTo>
                    <a:lnTo>
                      <a:pt x="1290" y="2312"/>
                    </a:lnTo>
                    <a:lnTo>
                      <a:pt x="1318" y="2349"/>
                    </a:lnTo>
                    <a:cubicBezTo>
                      <a:pt x="1318" y="2308"/>
                      <a:pt x="1329" y="2308"/>
                      <a:pt x="1357" y="2298"/>
                    </a:cubicBezTo>
                    <a:cubicBezTo>
                      <a:pt x="1334" y="2282"/>
                      <a:pt x="1311" y="2245"/>
                      <a:pt x="1325" y="2229"/>
                    </a:cubicBezTo>
                    <a:lnTo>
                      <a:pt x="1325" y="2229"/>
                    </a:lnTo>
                    <a:cubicBezTo>
                      <a:pt x="1345" y="2234"/>
                      <a:pt x="1347" y="2247"/>
                      <a:pt x="1353" y="2247"/>
                    </a:cubicBezTo>
                    <a:cubicBezTo>
                      <a:pt x="1356" y="2247"/>
                      <a:pt x="1360" y="2244"/>
                      <a:pt x="1366" y="2236"/>
                    </a:cubicBezTo>
                    <a:cubicBezTo>
                      <a:pt x="1375" y="2252"/>
                      <a:pt x="1388" y="2273"/>
                      <a:pt x="1374" y="2273"/>
                    </a:cubicBezTo>
                    <a:cubicBezTo>
                      <a:pt x="1370" y="2273"/>
                      <a:pt x="1365" y="2272"/>
                      <a:pt x="1357" y="2268"/>
                    </a:cubicBezTo>
                    <a:lnTo>
                      <a:pt x="1357" y="2268"/>
                    </a:lnTo>
                    <a:cubicBezTo>
                      <a:pt x="1366" y="2280"/>
                      <a:pt x="1371" y="2291"/>
                      <a:pt x="1378" y="2301"/>
                    </a:cubicBezTo>
                    <a:cubicBezTo>
                      <a:pt x="1381" y="2301"/>
                      <a:pt x="1384" y="2302"/>
                      <a:pt x="1386" y="2302"/>
                    </a:cubicBezTo>
                    <a:cubicBezTo>
                      <a:pt x="1411" y="2302"/>
                      <a:pt x="1416" y="2274"/>
                      <a:pt x="1424" y="2266"/>
                    </a:cubicBezTo>
                    <a:lnTo>
                      <a:pt x="1424" y="2266"/>
                    </a:lnTo>
                    <a:cubicBezTo>
                      <a:pt x="1420" y="2268"/>
                      <a:pt x="1413" y="2271"/>
                      <a:pt x="1408" y="2271"/>
                    </a:cubicBezTo>
                    <a:cubicBezTo>
                      <a:pt x="1408" y="2271"/>
                      <a:pt x="1408" y="2252"/>
                      <a:pt x="1403" y="2233"/>
                    </a:cubicBezTo>
                    <a:cubicBezTo>
                      <a:pt x="1401" y="2217"/>
                      <a:pt x="1399" y="2199"/>
                      <a:pt x="1399" y="2199"/>
                    </a:cubicBezTo>
                    <a:lnTo>
                      <a:pt x="1399" y="2199"/>
                    </a:lnTo>
                    <a:cubicBezTo>
                      <a:pt x="1417" y="2203"/>
                      <a:pt x="1422" y="2215"/>
                      <a:pt x="1427" y="2229"/>
                    </a:cubicBezTo>
                    <a:cubicBezTo>
                      <a:pt x="1429" y="2220"/>
                      <a:pt x="1420" y="2201"/>
                      <a:pt x="1427" y="2189"/>
                    </a:cubicBezTo>
                    <a:lnTo>
                      <a:pt x="1427" y="2189"/>
                    </a:lnTo>
                    <a:cubicBezTo>
                      <a:pt x="1447" y="2212"/>
                      <a:pt x="1475" y="2233"/>
                      <a:pt x="1473" y="2258"/>
                    </a:cubicBezTo>
                    <a:lnTo>
                      <a:pt x="1473" y="2258"/>
                    </a:lnTo>
                    <a:lnTo>
                      <a:pt x="1478" y="2201"/>
                    </a:lnTo>
                    <a:cubicBezTo>
                      <a:pt x="1489" y="2208"/>
                      <a:pt x="1522" y="2208"/>
                      <a:pt x="1529" y="2220"/>
                    </a:cubicBezTo>
                    <a:cubicBezTo>
                      <a:pt x="1561" y="2213"/>
                      <a:pt x="1519" y="2134"/>
                      <a:pt x="1561" y="2124"/>
                    </a:cubicBezTo>
                    <a:cubicBezTo>
                      <a:pt x="1556" y="2118"/>
                      <a:pt x="1554" y="2111"/>
                      <a:pt x="1554" y="2104"/>
                    </a:cubicBezTo>
                    <a:cubicBezTo>
                      <a:pt x="1580" y="2085"/>
                      <a:pt x="1631" y="2087"/>
                      <a:pt x="1617" y="2029"/>
                    </a:cubicBezTo>
                    <a:lnTo>
                      <a:pt x="1617" y="2029"/>
                    </a:lnTo>
                    <a:lnTo>
                      <a:pt x="1679" y="2041"/>
                    </a:lnTo>
                    <a:cubicBezTo>
                      <a:pt x="1686" y="2009"/>
                      <a:pt x="1600" y="2027"/>
                      <a:pt x="1610" y="1974"/>
                    </a:cubicBezTo>
                    <a:cubicBezTo>
                      <a:pt x="1610" y="1964"/>
                      <a:pt x="1614" y="1960"/>
                      <a:pt x="1620" y="1960"/>
                    </a:cubicBezTo>
                    <a:cubicBezTo>
                      <a:pt x="1635" y="1960"/>
                      <a:pt x="1664" y="1988"/>
                      <a:pt x="1679" y="1988"/>
                    </a:cubicBezTo>
                    <a:cubicBezTo>
                      <a:pt x="1665" y="1958"/>
                      <a:pt x="1626" y="1904"/>
                      <a:pt x="1684" y="1900"/>
                    </a:cubicBezTo>
                    <a:lnTo>
                      <a:pt x="1684" y="1900"/>
                    </a:lnTo>
                    <a:cubicBezTo>
                      <a:pt x="1689" y="1913"/>
                      <a:pt x="1677" y="1918"/>
                      <a:pt x="1677" y="1930"/>
                    </a:cubicBezTo>
                    <a:lnTo>
                      <a:pt x="1716" y="1923"/>
                    </a:lnTo>
                    <a:cubicBezTo>
                      <a:pt x="1751" y="1971"/>
                      <a:pt x="1721" y="1983"/>
                      <a:pt x="1774" y="1985"/>
                    </a:cubicBezTo>
                    <a:cubicBezTo>
                      <a:pt x="1677" y="1930"/>
                      <a:pt x="1814" y="1893"/>
                      <a:pt x="1712" y="1842"/>
                    </a:cubicBezTo>
                    <a:lnTo>
                      <a:pt x="1740" y="1839"/>
                    </a:lnTo>
                    <a:lnTo>
                      <a:pt x="1740" y="1839"/>
                    </a:lnTo>
                    <a:cubicBezTo>
                      <a:pt x="1737" y="1842"/>
                      <a:pt x="1744" y="1846"/>
                      <a:pt x="1740" y="1849"/>
                    </a:cubicBezTo>
                    <a:cubicBezTo>
                      <a:pt x="1804" y="1844"/>
                      <a:pt x="1675" y="1795"/>
                      <a:pt x="1707" y="1767"/>
                    </a:cubicBezTo>
                    <a:cubicBezTo>
                      <a:pt x="1713" y="1763"/>
                      <a:pt x="1720" y="1761"/>
                      <a:pt x="1727" y="1761"/>
                    </a:cubicBezTo>
                    <a:cubicBezTo>
                      <a:pt x="1735" y="1761"/>
                      <a:pt x="1743" y="1764"/>
                      <a:pt x="1749" y="1770"/>
                    </a:cubicBezTo>
                    <a:lnTo>
                      <a:pt x="1735" y="1733"/>
                    </a:lnTo>
                    <a:cubicBezTo>
                      <a:pt x="1736" y="1731"/>
                      <a:pt x="1738" y="1730"/>
                      <a:pt x="1740" y="1730"/>
                    </a:cubicBezTo>
                    <a:cubicBezTo>
                      <a:pt x="1746" y="1730"/>
                      <a:pt x="1753" y="1734"/>
                      <a:pt x="1754" y="1739"/>
                    </a:cubicBezTo>
                    <a:lnTo>
                      <a:pt x="1754" y="1739"/>
                    </a:lnTo>
                    <a:lnTo>
                      <a:pt x="1763" y="1696"/>
                    </a:lnTo>
                    <a:lnTo>
                      <a:pt x="1765" y="1696"/>
                    </a:lnTo>
                    <a:cubicBezTo>
                      <a:pt x="1751" y="1684"/>
                      <a:pt x="1730" y="1658"/>
                      <a:pt x="1723" y="1647"/>
                    </a:cubicBezTo>
                    <a:cubicBezTo>
                      <a:pt x="1726" y="1646"/>
                      <a:pt x="1728" y="1645"/>
                      <a:pt x="1730" y="1645"/>
                    </a:cubicBezTo>
                    <a:cubicBezTo>
                      <a:pt x="1740" y="1645"/>
                      <a:pt x="1735" y="1658"/>
                      <a:pt x="1746" y="1658"/>
                    </a:cubicBezTo>
                    <a:cubicBezTo>
                      <a:pt x="1742" y="1647"/>
                      <a:pt x="1735" y="1635"/>
                      <a:pt x="1728" y="1626"/>
                    </a:cubicBezTo>
                    <a:cubicBezTo>
                      <a:pt x="1760" y="1626"/>
                      <a:pt x="1781" y="1649"/>
                      <a:pt x="1770" y="1670"/>
                    </a:cubicBezTo>
                    <a:cubicBezTo>
                      <a:pt x="1777" y="1670"/>
                      <a:pt x="1783" y="1671"/>
                      <a:pt x="1789" y="1671"/>
                    </a:cubicBezTo>
                    <a:cubicBezTo>
                      <a:pt x="1865" y="1671"/>
                      <a:pt x="1779" y="1645"/>
                      <a:pt x="1811" y="1619"/>
                    </a:cubicBezTo>
                    <a:lnTo>
                      <a:pt x="1811" y="1619"/>
                    </a:lnTo>
                    <a:cubicBezTo>
                      <a:pt x="1810" y="1619"/>
                      <a:pt x="1809" y="1619"/>
                      <a:pt x="1808" y="1619"/>
                    </a:cubicBezTo>
                    <a:cubicBezTo>
                      <a:pt x="1807" y="1619"/>
                      <a:pt x="1806" y="1619"/>
                      <a:pt x="1804" y="1619"/>
                    </a:cubicBezTo>
                    <a:cubicBezTo>
                      <a:pt x="1761" y="1601"/>
                      <a:pt x="1783" y="1601"/>
                      <a:pt x="1799" y="1592"/>
                    </a:cubicBezTo>
                    <a:lnTo>
                      <a:pt x="1799" y="1592"/>
                    </a:lnTo>
                    <a:cubicBezTo>
                      <a:pt x="1801" y="1593"/>
                      <a:pt x="1802" y="1595"/>
                      <a:pt x="1804" y="1596"/>
                    </a:cubicBezTo>
                    <a:lnTo>
                      <a:pt x="1804" y="1596"/>
                    </a:lnTo>
                    <a:cubicBezTo>
                      <a:pt x="1802" y="1594"/>
                      <a:pt x="1801" y="1593"/>
                      <a:pt x="1800" y="1591"/>
                    </a:cubicBezTo>
                    <a:lnTo>
                      <a:pt x="1800" y="1591"/>
                    </a:lnTo>
                    <a:cubicBezTo>
                      <a:pt x="1800" y="1591"/>
                      <a:pt x="1799" y="1591"/>
                      <a:pt x="1799" y="1592"/>
                    </a:cubicBezTo>
                    <a:lnTo>
                      <a:pt x="1799" y="1592"/>
                    </a:lnTo>
                    <a:cubicBezTo>
                      <a:pt x="1799" y="1591"/>
                      <a:pt x="1798" y="1590"/>
                      <a:pt x="1797" y="1589"/>
                    </a:cubicBezTo>
                    <a:cubicBezTo>
                      <a:pt x="1809" y="1584"/>
                      <a:pt x="1816" y="1575"/>
                      <a:pt x="1797" y="1556"/>
                    </a:cubicBezTo>
                    <a:lnTo>
                      <a:pt x="1797" y="1556"/>
                    </a:lnTo>
                    <a:cubicBezTo>
                      <a:pt x="1806" y="1558"/>
                      <a:pt x="1812" y="1559"/>
                      <a:pt x="1817" y="1559"/>
                    </a:cubicBezTo>
                    <a:cubicBezTo>
                      <a:pt x="1837" y="1559"/>
                      <a:pt x="1833" y="1546"/>
                      <a:pt x="1835" y="1531"/>
                    </a:cubicBezTo>
                    <a:lnTo>
                      <a:pt x="1835" y="1531"/>
                    </a:lnTo>
                    <a:lnTo>
                      <a:pt x="1888" y="1543"/>
                    </a:lnTo>
                    <a:cubicBezTo>
                      <a:pt x="1876" y="1519"/>
                      <a:pt x="1848" y="1515"/>
                      <a:pt x="1830" y="1499"/>
                    </a:cubicBezTo>
                    <a:cubicBezTo>
                      <a:pt x="1836" y="1484"/>
                      <a:pt x="1858" y="1482"/>
                      <a:pt x="1883" y="1482"/>
                    </a:cubicBezTo>
                    <a:cubicBezTo>
                      <a:pt x="1894" y="1482"/>
                      <a:pt x="1905" y="1482"/>
                      <a:pt x="1916" y="1482"/>
                    </a:cubicBezTo>
                    <a:cubicBezTo>
                      <a:pt x="1921" y="1471"/>
                      <a:pt x="1916" y="1468"/>
                      <a:pt x="1907" y="1468"/>
                    </a:cubicBezTo>
                    <a:cubicBezTo>
                      <a:pt x="1897" y="1468"/>
                      <a:pt x="1882" y="1471"/>
                      <a:pt x="1869" y="1471"/>
                    </a:cubicBezTo>
                    <a:cubicBezTo>
                      <a:pt x="1856" y="1471"/>
                      <a:pt x="1845" y="1468"/>
                      <a:pt x="1844" y="1452"/>
                    </a:cubicBezTo>
                    <a:cubicBezTo>
                      <a:pt x="1869" y="1427"/>
                      <a:pt x="1851" y="1401"/>
                      <a:pt x="1821" y="1362"/>
                    </a:cubicBezTo>
                    <a:cubicBezTo>
                      <a:pt x="1826" y="1357"/>
                      <a:pt x="1832" y="1355"/>
                      <a:pt x="1836" y="1355"/>
                    </a:cubicBezTo>
                    <a:cubicBezTo>
                      <a:pt x="1846" y="1355"/>
                      <a:pt x="1854" y="1363"/>
                      <a:pt x="1863" y="1363"/>
                    </a:cubicBezTo>
                    <a:cubicBezTo>
                      <a:pt x="1865" y="1363"/>
                      <a:pt x="1867" y="1363"/>
                      <a:pt x="1869" y="1362"/>
                    </a:cubicBezTo>
                    <a:lnTo>
                      <a:pt x="1828" y="1341"/>
                    </a:lnTo>
                    <a:cubicBezTo>
                      <a:pt x="1828" y="1339"/>
                      <a:pt x="1831" y="1338"/>
                      <a:pt x="1834" y="1338"/>
                    </a:cubicBezTo>
                    <a:cubicBezTo>
                      <a:pt x="1839" y="1338"/>
                      <a:pt x="1846" y="1340"/>
                      <a:pt x="1848" y="1341"/>
                    </a:cubicBezTo>
                    <a:cubicBezTo>
                      <a:pt x="1835" y="1322"/>
                      <a:pt x="1795" y="1336"/>
                      <a:pt x="1781" y="1311"/>
                    </a:cubicBezTo>
                    <a:cubicBezTo>
                      <a:pt x="1723" y="1304"/>
                      <a:pt x="1872" y="1262"/>
                      <a:pt x="1802" y="1232"/>
                    </a:cubicBezTo>
                    <a:cubicBezTo>
                      <a:pt x="1806" y="1230"/>
                      <a:pt x="1810" y="1229"/>
                      <a:pt x="1815" y="1229"/>
                    </a:cubicBezTo>
                    <a:cubicBezTo>
                      <a:pt x="1825" y="1229"/>
                      <a:pt x="1836" y="1232"/>
                      <a:pt x="1848" y="1232"/>
                    </a:cubicBezTo>
                    <a:cubicBezTo>
                      <a:pt x="1851" y="1232"/>
                      <a:pt x="1853" y="1232"/>
                      <a:pt x="1855" y="1232"/>
                    </a:cubicBezTo>
                    <a:cubicBezTo>
                      <a:pt x="1830" y="1204"/>
                      <a:pt x="1795" y="1183"/>
                      <a:pt x="1760" y="1169"/>
                    </a:cubicBezTo>
                    <a:lnTo>
                      <a:pt x="1793" y="1139"/>
                    </a:lnTo>
                    <a:lnTo>
                      <a:pt x="1793" y="1139"/>
                    </a:lnTo>
                    <a:cubicBezTo>
                      <a:pt x="1780" y="1147"/>
                      <a:pt x="1766" y="1150"/>
                      <a:pt x="1752" y="1150"/>
                    </a:cubicBezTo>
                    <a:cubicBezTo>
                      <a:pt x="1722" y="1150"/>
                      <a:pt x="1689" y="1136"/>
                      <a:pt x="1661" y="1125"/>
                    </a:cubicBezTo>
                    <a:cubicBezTo>
                      <a:pt x="1642" y="1135"/>
                      <a:pt x="1626" y="1144"/>
                      <a:pt x="1619" y="1146"/>
                    </a:cubicBezTo>
                    <a:lnTo>
                      <a:pt x="1584" y="1118"/>
                    </a:lnTo>
                    <a:cubicBezTo>
                      <a:pt x="1594" y="1115"/>
                      <a:pt x="1605" y="1114"/>
                      <a:pt x="1616" y="1114"/>
                    </a:cubicBezTo>
                    <a:cubicBezTo>
                      <a:pt x="1622" y="1114"/>
                      <a:pt x="1629" y="1114"/>
                      <a:pt x="1635" y="1116"/>
                    </a:cubicBezTo>
                    <a:cubicBezTo>
                      <a:pt x="1631" y="1114"/>
                      <a:pt x="1626" y="1114"/>
                      <a:pt x="1621" y="1111"/>
                    </a:cubicBezTo>
                    <a:cubicBezTo>
                      <a:pt x="1639" y="1104"/>
                      <a:pt x="1657" y="1099"/>
                      <a:pt x="1676" y="1099"/>
                    </a:cubicBezTo>
                    <a:cubicBezTo>
                      <a:pt x="1685" y="1099"/>
                      <a:pt x="1694" y="1100"/>
                      <a:pt x="1702" y="1102"/>
                    </a:cubicBezTo>
                    <a:lnTo>
                      <a:pt x="1672" y="1121"/>
                    </a:lnTo>
                    <a:cubicBezTo>
                      <a:pt x="1691" y="1123"/>
                      <a:pt x="1711" y="1125"/>
                      <a:pt x="1731" y="1125"/>
                    </a:cubicBezTo>
                    <a:cubicBezTo>
                      <a:pt x="1746" y="1125"/>
                      <a:pt x="1760" y="1124"/>
                      <a:pt x="1774" y="1123"/>
                    </a:cubicBezTo>
                    <a:cubicBezTo>
                      <a:pt x="1767" y="1121"/>
                      <a:pt x="1760" y="1116"/>
                      <a:pt x="1758" y="1111"/>
                    </a:cubicBezTo>
                    <a:lnTo>
                      <a:pt x="1758" y="1111"/>
                    </a:lnTo>
                    <a:cubicBezTo>
                      <a:pt x="1762" y="1113"/>
                      <a:pt x="1765" y="1113"/>
                      <a:pt x="1769" y="1113"/>
                    </a:cubicBezTo>
                    <a:cubicBezTo>
                      <a:pt x="1772" y="1113"/>
                      <a:pt x="1775" y="1113"/>
                      <a:pt x="1779" y="1111"/>
                    </a:cubicBezTo>
                    <a:cubicBezTo>
                      <a:pt x="1786" y="1109"/>
                      <a:pt x="1772" y="1107"/>
                      <a:pt x="1758" y="1104"/>
                    </a:cubicBezTo>
                    <a:lnTo>
                      <a:pt x="1816" y="1088"/>
                    </a:lnTo>
                    <a:lnTo>
                      <a:pt x="1793" y="1088"/>
                    </a:lnTo>
                    <a:lnTo>
                      <a:pt x="1821" y="1033"/>
                    </a:lnTo>
                    <a:cubicBezTo>
                      <a:pt x="1753" y="1009"/>
                      <a:pt x="1661" y="1000"/>
                      <a:pt x="1624" y="958"/>
                    </a:cubicBezTo>
                    <a:cubicBezTo>
                      <a:pt x="1670" y="958"/>
                      <a:pt x="1693" y="944"/>
                      <a:pt x="1744" y="931"/>
                    </a:cubicBezTo>
                    <a:lnTo>
                      <a:pt x="1744" y="931"/>
                    </a:lnTo>
                    <a:cubicBezTo>
                      <a:pt x="1693" y="958"/>
                      <a:pt x="1776" y="965"/>
                      <a:pt x="1772" y="995"/>
                    </a:cubicBezTo>
                    <a:lnTo>
                      <a:pt x="1772" y="995"/>
                    </a:lnTo>
                    <a:cubicBezTo>
                      <a:pt x="1774" y="983"/>
                      <a:pt x="1790" y="978"/>
                      <a:pt x="1802" y="978"/>
                    </a:cubicBezTo>
                    <a:cubicBezTo>
                      <a:pt x="1805" y="978"/>
                      <a:pt x="1807" y="979"/>
                      <a:pt x="1809" y="979"/>
                    </a:cubicBezTo>
                    <a:lnTo>
                      <a:pt x="1779" y="961"/>
                    </a:lnTo>
                    <a:lnTo>
                      <a:pt x="1746" y="942"/>
                    </a:lnTo>
                    <a:cubicBezTo>
                      <a:pt x="1788" y="933"/>
                      <a:pt x="1777" y="924"/>
                      <a:pt x="1788" y="905"/>
                    </a:cubicBezTo>
                    <a:lnTo>
                      <a:pt x="1788" y="905"/>
                    </a:lnTo>
                    <a:cubicBezTo>
                      <a:pt x="1770" y="912"/>
                      <a:pt x="1757" y="915"/>
                      <a:pt x="1747" y="915"/>
                    </a:cubicBezTo>
                    <a:cubicBezTo>
                      <a:pt x="1713" y="915"/>
                      <a:pt x="1716" y="882"/>
                      <a:pt x="1691" y="875"/>
                    </a:cubicBezTo>
                    <a:cubicBezTo>
                      <a:pt x="1702" y="870"/>
                      <a:pt x="1714" y="867"/>
                      <a:pt x="1724" y="867"/>
                    </a:cubicBezTo>
                    <a:cubicBezTo>
                      <a:pt x="1737" y="867"/>
                      <a:pt x="1748" y="872"/>
                      <a:pt x="1749" y="887"/>
                    </a:cubicBezTo>
                    <a:cubicBezTo>
                      <a:pt x="1800" y="840"/>
                      <a:pt x="1644" y="881"/>
                      <a:pt x="1683" y="841"/>
                    </a:cubicBezTo>
                    <a:lnTo>
                      <a:pt x="1683" y="841"/>
                    </a:lnTo>
                    <a:cubicBezTo>
                      <a:pt x="1684" y="842"/>
                      <a:pt x="1685" y="843"/>
                      <a:pt x="1686" y="843"/>
                    </a:cubicBezTo>
                    <a:lnTo>
                      <a:pt x="1686" y="843"/>
                    </a:lnTo>
                    <a:cubicBezTo>
                      <a:pt x="1685" y="842"/>
                      <a:pt x="1685" y="841"/>
                      <a:pt x="1684" y="840"/>
                    </a:cubicBezTo>
                    <a:lnTo>
                      <a:pt x="1684" y="840"/>
                    </a:lnTo>
                    <a:cubicBezTo>
                      <a:pt x="1684" y="840"/>
                      <a:pt x="1683" y="841"/>
                      <a:pt x="1683" y="841"/>
                    </a:cubicBezTo>
                    <a:lnTo>
                      <a:pt x="1683" y="841"/>
                    </a:lnTo>
                    <a:cubicBezTo>
                      <a:pt x="1673" y="828"/>
                      <a:pt x="1680" y="805"/>
                      <a:pt x="1700" y="805"/>
                    </a:cubicBezTo>
                    <a:cubicBezTo>
                      <a:pt x="1701" y="805"/>
                      <a:pt x="1702" y="805"/>
                      <a:pt x="1702" y="805"/>
                    </a:cubicBezTo>
                    <a:lnTo>
                      <a:pt x="1705" y="810"/>
                    </a:lnTo>
                    <a:cubicBezTo>
                      <a:pt x="1701" y="774"/>
                      <a:pt x="1666" y="717"/>
                      <a:pt x="1614" y="717"/>
                    </a:cubicBezTo>
                    <a:cubicBezTo>
                      <a:pt x="1606" y="717"/>
                      <a:pt x="1598" y="718"/>
                      <a:pt x="1590" y="721"/>
                    </a:cubicBezTo>
                    <a:lnTo>
                      <a:pt x="1590" y="721"/>
                    </a:lnTo>
                    <a:cubicBezTo>
                      <a:pt x="1605" y="715"/>
                      <a:pt x="1667" y="691"/>
                      <a:pt x="1682" y="687"/>
                    </a:cubicBezTo>
                    <a:lnTo>
                      <a:pt x="1682" y="687"/>
                    </a:lnTo>
                    <a:cubicBezTo>
                      <a:pt x="1682" y="687"/>
                      <a:pt x="1617" y="696"/>
                      <a:pt x="1556" y="708"/>
                    </a:cubicBezTo>
                    <a:cubicBezTo>
                      <a:pt x="1494" y="720"/>
                      <a:pt x="1434" y="734"/>
                      <a:pt x="1434" y="734"/>
                    </a:cubicBezTo>
                    <a:cubicBezTo>
                      <a:pt x="1487" y="712"/>
                      <a:pt x="1591" y="635"/>
                      <a:pt x="1643" y="635"/>
                    </a:cubicBezTo>
                    <a:cubicBezTo>
                      <a:pt x="1647" y="635"/>
                      <a:pt x="1650" y="635"/>
                      <a:pt x="1654" y="636"/>
                    </a:cubicBezTo>
                    <a:cubicBezTo>
                      <a:pt x="1658" y="625"/>
                      <a:pt x="1661" y="606"/>
                      <a:pt x="1631" y="601"/>
                    </a:cubicBezTo>
                    <a:cubicBezTo>
                      <a:pt x="1626" y="610"/>
                      <a:pt x="1570" y="651"/>
                      <a:pt x="1554" y="651"/>
                    </a:cubicBezTo>
                    <a:cubicBezTo>
                      <a:pt x="1553" y="651"/>
                      <a:pt x="1552" y="651"/>
                      <a:pt x="1552" y="650"/>
                    </a:cubicBezTo>
                    <a:cubicBezTo>
                      <a:pt x="1598" y="600"/>
                      <a:pt x="1575" y="620"/>
                      <a:pt x="1609" y="568"/>
                    </a:cubicBezTo>
                    <a:lnTo>
                      <a:pt x="1609" y="568"/>
                    </a:lnTo>
                    <a:cubicBezTo>
                      <a:pt x="1599" y="581"/>
                      <a:pt x="1538" y="609"/>
                      <a:pt x="1517" y="609"/>
                    </a:cubicBezTo>
                    <a:cubicBezTo>
                      <a:pt x="1513" y="609"/>
                      <a:pt x="1511" y="608"/>
                      <a:pt x="1510" y="606"/>
                    </a:cubicBezTo>
                    <a:cubicBezTo>
                      <a:pt x="1538" y="587"/>
                      <a:pt x="1570" y="571"/>
                      <a:pt x="1600" y="557"/>
                    </a:cubicBezTo>
                    <a:lnTo>
                      <a:pt x="1600" y="557"/>
                    </a:lnTo>
                    <a:lnTo>
                      <a:pt x="1549" y="564"/>
                    </a:lnTo>
                    <a:lnTo>
                      <a:pt x="1498" y="574"/>
                    </a:lnTo>
                    <a:cubicBezTo>
                      <a:pt x="1533" y="560"/>
                      <a:pt x="1563" y="539"/>
                      <a:pt x="1587" y="511"/>
                    </a:cubicBezTo>
                    <a:lnTo>
                      <a:pt x="1587" y="511"/>
                    </a:lnTo>
                    <a:cubicBezTo>
                      <a:pt x="1585" y="513"/>
                      <a:pt x="1583" y="514"/>
                      <a:pt x="1581" y="514"/>
                    </a:cubicBezTo>
                    <a:cubicBezTo>
                      <a:pt x="1571" y="514"/>
                      <a:pt x="1566" y="482"/>
                      <a:pt x="1554" y="479"/>
                    </a:cubicBezTo>
                    <a:lnTo>
                      <a:pt x="1545" y="504"/>
                    </a:lnTo>
                    <a:cubicBezTo>
                      <a:pt x="1542" y="494"/>
                      <a:pt x="1534" y="491"/>
                      <a:pt x="1523" y="491"/>
                    </a:cubicBezTo>
                    <a:cubicBezTo>
                      <a:pt x="1492" y="491"/>
                      <a:pt x="1440" y="517"/>
                      <a:pt x="1409" y="517"/>
                    </a:cubicBezTo>
                    <a:cubicBezTo>
                      <a:pt x="1400" y="517"/>
                      <a:pt x="1393" y="515"/>
                      <a:pt x="1389" y="509"/>
                    </a:cubicBezTo>
                    <a:cubicBezTo>
                      <a:pt x="1408" y="502"/>
                      <a:pt x="1494" y="451"/>
                      <a:pt x="1489" y="425"/>
                    </a:cubicBezTo>
                    <a:lnTo>
                      <a:pt x="1489" y="425"/>
                    </a:lnTo>
                    <a:cubicBezTo>
                      <a:pt x="1443" y="444"/>
                      <a:pt x="1278" y="527"/>
                      <a:pt x="1227" y="530"/>
                    </a:cubicBezTo>
                    <a:lnTo>
                      <a:pt x="1246" y="506"/>
                    </a:lnTo>
                    <a:lnTo>
                      <a:pt x="1246" y="506"/>
                    </a:lnTo>
                    <a:lnTo>
                      <a:pt x="1204" y="509"/>
                    </a:lnTo>
                    <a:cubicBezTo>
                      <a:pt x="1292" y="462"/>
                      <a:pt x="1387" y="425"/>
                      <a:pt x="1485" y="402"/>
                    </a:cubicBezTo>
                    <a:cubicBezTo>
                      <a:pt x="1491" y="374"/>
                      <a:pt x="1508" y="379"/>
                      <a:pt x="1489" y="360"/>
                    </a:cubicBezTo>
                    <a:cubicBezTo>
                      <a:pt x="1495" y="350"/>
                      <a:pt x="1505" y="346"/>
                      <a:pt x="1516" y="346"/>
                    </a:cubicBezTo>
                    <a:cubicBezTo>
                      <a:pt x="1522" y="346"/>
                      <a:pt x="1529" y="347"/>
                      <a:pt x="1536" y="351"/>
                    </a:cubicBezTo>
                    <a:lnTo>
                      <a:pt x="1505" y="295"/>
                    </a:lnTo>
                    <a:cubicBezTo>
                      <a:pt x="1485" y="314"/>
                      <a:pt x="1466" y="315"/>
                      <a:pt x="1448" y="315"/>
                    </a:cubicBezTo>
                    <a:cubicBezTo>
                      <a:pt x="1447" y="315"/>
                      <a:pt x="1446" y="315"/>
                      <a:pt x="1445" y="315"/>
                    </a:cubicBezTo>
                    <a:cubicBezTo>
                      <a:pt x="1428" y="315"/>
                      <a:pt x="1413" y="315"/>
                      <a:pt x="1396" y="330"/>
                    </a:cubicBezTo>
                    <a:lnTo>
                      <a:pt x="1440" y="335"/>
                    </a:lnTo>
                    <a:lnTo>
                      <a:pt x="1485" y="339"/>
                    </a:lnTo>
                    <a:cubicBezTo>
                      <a:pt x="1454" y="366"/>
                      <a:pt x="1392" y="392"/>
                      <a:pt x="1352" y="392"/>
                    </a:cubicBezTo>
                    <a:cubicBezTo>
                      <a:pt x="1337" y="392"/>
                      <a:pt x="1325" y="388"/>
                      <a:pt x="1320" y="379"/>
                    </a:cubicBezTo>
                    <a:cubicBezTo>
                      <a:pt x="1329" y="358"/>
                      <a:pt x="1399" y="321"/>
                      <a:pt x="1413" y="307"/>
                    </a:cubicBezTo>
                    <a:lnTo>
                      <a:pt x="1413" y="307"/>
                    </a:lnTo>
                    <a:cubicBezTo>
                      <a:pt x="1408" y="309"/>
                      <a:pt x="1403" y="310"/>
                      <a:pt x="1398" y="310"/>
                    </a:cubicBezTo>
                    <a:cubicBezTo>
                      <a:pt x="1379" y="310"/>
                      <a:pt x="1359" y="300"/>
                      <a:pt x="1364" y="291"/>
                    </a:cubicBezTo>
                    <a:lnTo>
                      <a:pt x="1399" y="284"/>
                    </a:lnTo>
                    <a:cubicBezTo>
                      <a:pt x="1398" y="276"/>
                      <a:pt x="1393" y="274"/>
                      <a:pt x="1386" y="274"/>
                    </a:cubicBezTo>
                    <a:cubicBezTo>
                      <a:pt x="1375" y="274"/>
                      <a:pt x="1359" y="280"/>
                      <a:pt x="1347" y="280"/>
                    </a:cubicBezTo>
                    <a:cubicBezTo>
                      <a:pt x="1336" y="280"/>
                      <a:pt x="1329" y="274"/>
                      <a:pt x="1336" y="254"/>
                    </a:cubicBezTo>
                    <a:cubicBezTo>
                      <a:pt x="1332" y="246"/>
                      <a:pt x="1357" y="201"/>
                      <a:pt x="1348" y="201"/>
                    </a:cubicBezTo>
                    <a:cubicBezTo>
                      <a:pt x="1347" y="201"/>
                      <a:pt x="1345" y="202"/>
                      <a:pt x="1341" y="205"/>
                    </a:cubicBezTo>
                    <a:cubicBezTo>
                      <a:pt x="1281" y="288"/>
                      <a:pt x="1211" y="360"/>
                      <a:pt x="1132" y="425"/>
                    </a:cubicBezTo>
                    <a:cubicBezTo>
                      <a:pt x="1137" y="393"/>
                      <a:pt x="1144" y="358"/>
                      <a:pt x="1153" y="326"/>
                    </a:cubicBezTo>
                    <a:cubicBezTo>
                      <a:pt x="1176" y="281"/>
                      <a:pt x="1250" y="256"/>
                      <a:pt x="1269" y="217"/>
                    </a:cubicBezTo>
                    <a:lnTo>
                      <a:pt x="1269" y="217"/>
                    </a:lnTo>
                    <a:cubicBezTo>
                      <a:pt x="1260" y="226"/>
                      <a:pt x="1246" y="233"/>
                      <a:pt x="1232" y="237"/>
                    </a:cubicBezTo>
                    <a:cubicBezTo>
                      <a:pt x="1232" y="221"/>
                      <a:pt x="1269" y="205"/>
                      <a:pt x="1246" y="198"/>
                    </a:cubicBezTo>
                    <a:lnTo>
                      <a:pt x="1246" y="198"/>
                    </a:lnTo>
                    <a:cubicBezTo>
                      <a:pt x="1236" y="207"/>
                      <a:pt x="1230" y="210"/>
                      <a:pt x="1225" y="210"/>
                    </a:cubicBezTo>
                    <a:cubicBezTo>
                      <a:pt x="1216" y="210"/>
                      <a:pt x="1214" y="200"/>
                      <a:pt x="1212" y="200"/>
                    </a:cubicBezTo>
                    <a:cubicBezTo>
                      <a:pt x="1210" y="200"/>
                      <a:pt x="1209" y="206"/>
                      <a:pt x="1206" y="226"/>
                    </a:cubicBezTo>
                    <a:cubicBezTo>
                      <a:pt x="1181" y="226"/>
                      <a:pt x="1197" y="205"/>
                      <a:pt x="1176" y="191"/>
                    </a:cubicBezTo>
                    <a:cubicBezTo>
                      <a:pt x="1144" y="230"/>
                      <a:pt x="1102" y="258"/>
                      <a:pt x="1056" y="272"/>
                    </a:cubicBezTo>
                    <a:cubicBezTo>
                      <a:pt x="1063" y="263"/>
                      <a:pt x="1070" y="251"/>
                      <a:pt x="1077" y="237"/>
                    </a:cubicBezTo>
                    <a:cubicBezTo>
                      <a:pt x="1046" y="212"/>
                      <a:pt x="1042" y="179"/>
                      <a:pt x="1009" y="159"/>
                    </a:cubicBezTo>
                    <a:cubicBezTo>
                      <a:pt x="1014" y="145"/>
                      <a:pt x="1007" y="122"/>
                      <a:pt x="1028" y="108"/>
                    </a:cubicBezTo>
                    <a:lnTo>
                      <a:pt x="1028" y="108"/>
                    </a:lnTo>
                    <a:cubicBezTo>
                      <a:pt x="1018" y="111"/>
                      <a:pt x="1007" y="120"/>
                      <a:pt x="998" y="120"/>
                    </a:cubicBezTo>
                    <a:cubicBezTo>
                      <a:pt x="996" y="120"/>
                      <a:pt x="995" y="120"/>
                      <a:pt x="993" y="119"/>
                    </a:cubicBezTo>
                    <a:cubicBezTo>
                      <a:pt x="996" y="99"/>
                      <a:pt x="1000" y="96"/>
                      <a:pt x="1006" y="96"/>
                    </a:cubicBezTo>
                    <a:cubicBezTo>
                      <a:pt x="1009" y="96"/>
                      <a:pt x="1012" y="97"/>
                      <a:pt x="1015" y="97"/>
                    </a:cubicBezTo>
                    <a:cubicBezTo>
                      <a:pt x="1022" y="97"/>
                      <a:pt x="1030" y="93"/>
                      <a:pt x="1037" y="71"/>
                    </a:cubicBezTo>
                    <a:lnTo>
                      <a:pt x="1037" y="71"/>
                    </a:lnTo>
                    <a:cubicBezTo>
                      <a:pt x="1016" y="96"/>
                      <a:pt x="986" y="91"/>
                      <a:pt x="961" y="101"/>
                    </a:cubicBezTo>
                    <a:cubicBezTo>
                      <a:pt x="948" y="122"/>
                      <a:pt x="957" y="129"/>
                      <a:pt x="971" y="129"/>
                    </a:cubicBezTo>
                    <a:cubicBezTo>
                      <a:pt x="983" y="129"/>
                      <a:pt x="1001" y="124"/>
                      <a:pt x="1012" y="119"/>
                    </a:cubicBezTo>
                    <a:lnTo>
                      <a:pt x="1012" y="119"/>
                    </a:lnTo>
                    <a:cubicBezTo>
                      <a:pt x="977" y="175"/>
                      <a:pt x="921" y="212"/>
                      <a:pt x="856" y="224"/>
                    </a:cubicBezTo>
                    <a:cubicBezTo>
                      <a:pt x="821" y="219"/>
                      <a:pt x="865" y="184"/>
                      <a:pt x="860" y="184"/>
                    </a:cubicBezTo>
                    <a:cubicBezTo>
                      <a:pt x="860" y="184"/>
                      <a:pt x="859" y="184"/>
                      <a:pt x="859" y="184"/>
                    </a:cubicBezTo>
                    <a:cubicBezTo>
                      <a:pt x="852" y="177"/>
                      <a:pt x="843" y="174"/>
                      <a:pt x="835" y="174"/>
                    </a:cubicBezTo>
                    <a:cubicBezTo>
                      <a:pt x="806" y="174"/>
                      <a:pt x="772" y="206"/>
                      <a:pt x="751" y="206"/>
                    </a:cubicBezTo>
                    <a:cubicBezTo>
                      <a:pt x="741" y="206"/>
                      <a:pt x="734" y="199"/>
                      <a:pt x="731" y="182"/>
                    </a:cubicBezTo>
                    <a:cubicBezTo>
                      <a:pt x="743" y="135"/>
                      <a:pt x="784" y="115"/>
                      <a:pt x="803" y="87"/>
                    </a:cubicBezTo>
                    <a:cubicBezTo>
                      <a:pt x="833" y="89"/>
                      <a:pt x="817" y="131"/>
                      <a:pt x="831" y="140"/>
                    </a:cubicBezTo>
                    <a:lnTo>
                      <a:pt x="826" y="110"/>
                    </a:lnTo>
                    <a:cubicBezTo>
                      <a:pt x="832" y="107"/>
                      <a:pt x="838" y="106"/>
                      <a:pt x="844" y="106"/>
                    </a:cubicBezTo>
                    <a:cubicBezTo>
                      <a:pt x="855" y="106"/>
                      <a:pt x="863" y="110"/>
                      <a:pt x="863" y="119"/>
                    </a:cubicBezTo>
                    <a:cubicBezTo>
                      <a:pt x="873" y="80"/>
                      <a:pt x="784" y="57"/>
                      <a:pt x="7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05" name="Google Shape;12105;p51"/>
              <p:cNvSpPr/>
              <p:nvPr/>
            </p:nvSpPr>
            <p:spPr>
              <a:xfrm>
                <a:off x="774775" y="1628050"/>
                <a:ext cx="650" cy="450"/>
              </a:xfrm>
              <a:custGeom>
                <a:avLst/>
                <a:gdLst/>
                <a:ahLst/>
                <a:cxnLst/>
                <a:rect l="l" t="t" r="r" b="b"/>
                <a:pathLst>
                  <a:path w="26" h="18" extrusionOk="0">
                    <a:moveTo>
                      <a:pt x="16" y="1"/>
                    </a:moveTo>
                    <a:cubicBezTo>
                      <a:pt x="15" y="1"/>
                      <a:pt x="14" y="1"/>
                      <a:pt x="12" y="1"/>
                    </a:cubicBezTo>
                    <a:cubicBezTo>
                      <a:pt x="8" y="3"/>
                      <a:pt x="3" y="6"/>
                      <a:pt x="1" y="13"/>
                    </a:cubicBezTo>
                    <a:cubicBezTo>
                      <a:pt x="4" y="10"/>
                      <a:pt x="7" y="9"/>
                      <a:pt x="9" y="9"/>
                    </a:cubicBezTo>
                    <a:cubicBezTo>
                      <a:pt x="13" y="9"/>
                      <a:pt x="16" y="13"/>
                      <a:pt x="19" y="17"/>
                    </a:cubicBezTo>
                    <a:cubicBezTo>
                      <a:pt x="24" y="9"/>
                      <a:pt x="2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06" name="Google Shape;12106;p51"/>
              <p:cNvSpPr/>
              <p:nvPr/>
            </p:nvSpPr>
            <p:spPr>
              <a:xfrm>
                <a:off x="802375" y="1651250"/>
                <a:ext cx="550" cy="150"/>
              </a:xfrm>
              <a:custGeom>
                <a:avLst/>
                <a:gdLst/>
                <a:ahLst/>
                <a:cxnLst/>
                <a:rect l="l" t="t" r="r" b="b"/>
                <a:pathLst>
                  <a:path w="22" h="6" extrusionOk="0">
                    <a:moveTo>
                      <a:pt x="21" y="0"/>
                    </a:moveTo>
                    <a:cubicBezTo>
                      <a:pt x="14" y="3"/>
                      <a:pt x="7" y="3"/>
                      <a:pt x="0" y="5"/>
                    </a:cubicBezTo>
                    <a:cubicBezTo>
                      <a:pt x="2" y="6"/>
                      <a:pt x="4" y="6"/>
                      <a:pt x="6" y="6"/>
                    </a:cubicBezTo>
                    <a:cubicBezTo>
                      <a:pt x="11" y="6"/>
                      <a:pt x="16" y="4"/>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07" name="Google Shape;12107;p51"/>
              <p:cNvSpPr/>
              <p:nvPr/>
            </p:nvSpPr>
            <p:spPr>
              <a:xfrm>
                <a:off x="797150" y="1676450"/>
                <a:ext cx="150" cy="150"/>
              </a:xfrm>
              <a:custGeom>
                <a:avLst/>
                <a:gdLst/>
                <a:ahLst/>
                <a:cxnLst/>
                <a:rect l="l" t="t" r="r" b="b"/>
                <a:pathLst>
                  <a:path w="6" h="6" extrusionOk="0">
                    <a:moveTo>
                      <a:pt x="1" y="1"/>
                    </a:moveTo>
                    <a:cubicBezTo>
                      <a:pt x="1" y="3"/>
                      <a:pt x="3" y="3"/>
                      <a:pt x="5" y="5"/>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08" name="Google Shape;12108;p51"/>
              <p:cNvSpPr/>
              <p:nvPr/>
            </p:nvSpPr>
            <p:spPr>
              <a:xfrm>
                <a:off x="789800" y="1628175"/>
                <a:ext cx="250" cy="550"/>
              </a:xfrm>
              <a:custGeom>
                <a:avLst/>
                <a:gdLst/>
                <a:ahLst/>
                <a:cxnLst/>
                <a:rect l="l" t="t" r="r" b="b"/>
                <a:pathLst>
                  <a:path w="10" h="22" extrusionOk="0">
                    <a:moveTo>
                      <a:pt x="5" y="1"/>
                    </a:moveTo>
                    <a:cubicBezTo>
                      <a:pt x="5" y="8"/>
                      <a:pt x="3" y="15"/>
                      <a:pt x="0" y="22"/>
                    </a:cubicBezTo>
                    <a:cubicBezTo>
                      <a:pt x="7" y="17"/>
                      <a:pt x="10" y="8"/>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09" name="Google Shape;12109;p51"/>
              <p:cNvSpPr/>
              <p:nvPr/>
            </p:nvSpPr>
            <p:spPr>
              <a:xfrm>
                <a:off x="770600" y="1626200"/>
                <a:ext cx="625" cy="550"/>
              </a:xfrm>
              <a:custGeom>
                <a:avLst/>
                <a:gdLst/>
                <a:ahLst/>
                <a:cxnLst/>
                <a:rect l="l" t="t" r="r" b="b"/>
                <a:pathLst>
                  <a:path w="25" h="22" extrusionOk="0">
                    <a:moveTo>
                      <a:pt x="19" y="1"/>
                    </a:moveTo>
                    <a:cubicBezTo>
                      <a:pt x="14" y="6"/>
                      <a:pt x="8" y="15"/>
                      <a:pt x="4" y="16"/>
                    </a:cubicBezTo>
                    <a:lnTo>
                      <a:pt x="4" y="16"/>
                    </a:lnTo>
                    <a:lnTo>
                      <a:pt x="1" y="15"/>
                    </a:lnTo>
                    <a:lnTo>
                      <a:pt x="1" y="15"/>
                    </a:lnTo>
                    <a:cubicBezTo>
                      <a:pt x="2" y="16"/>
                      <a:pt x="2" y="16"/>
                      <a:pt x="3" y="16"/>
                    </a:cubicBezTo>
                    <a:cubicBezTo>
                      <a:pt x="4" y="16"/>
                      <a:pt x="4" y="16"/>
                      <a:pt x="4" y="16"/>
                    </a:cubicBezTo>
                    <a:lnTo>
                      <a:pt x="4" y="16"/>
                    </a:lnTo>
                    <a:lnTo>
                      <a:pt x="24" y="22"/>
                    </a:lnTo>
                    <a:cubicBezTo>
                      <a:pt x="15" y="17"/>
                      <a:pt x="19"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10" name="Google Shape;12110;p51"/>
              <p:cNvSpPr/>
              <p:nvPr/>
            </p:nvSpPr>
            <p:spPr>
              <a:xfrm>
                <a:off x="771550" y="1619400"/>
                <a:ext cx="650" cy="475"/>
              </a:xfrm>
              <a:custGeom>
                <a:avLst/>
                <a:gdLst/>
                <a:ahLst/>
                <a:cxnLst/>
                <a:rect l="l" t="t" r="r" b="b"/>
                <a:pathLst>
                  <a:path w="26" h="19" extrusionOk="0">
                    <a:moveTo>
                      <a:pt x="17" y="1"/>
                    </a:moveTo>
                    <a:cubicBezTo>
                      <a:pt x="16" y="1"/>
                      <a:pt x="15" y="1"/>
                      <a:pt x="14" y="2"/>
                    </a:cubicBezTo>
                    <a:lnTo>
                      <a:pt x="0" y="13"/>
                    </a:lnTo>
                    <a:cubicBezTo>
                      <a:pt x="3" y="17"/>
                      <a:pt x="7" y="18"/>
                      <a:pt x="11" y="18"/>
                    </a:cubicBezTo>
                    <a:cubicBezTo>
                      <a:pt x="19" y="18"/>
                      <a:pt x="26" y="13"/>
                      <a:pt x="26" y="4"/>
                    </a:cubicBezTo>
                    <a:cubicBezTo>
                      <a:pt x="20" y="4"/>
                      <a:pt x="20"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11" name="Google Shape;12111;p51"/>
              <p:cNvSpPr/>
              <p:nvPr/>
            </p:nvSpPr>
            <p:spPr>
              <a:xfrm>
                <a:off x="771550" y="1623250"/>
                <a:ext cx="1675" cy="725"/>
              </a:xfrm>
              <a:custGeom>
                <a:avLst/>
                <a:gdLst/>
                <a:ahLst/>
                <a:cxnLst/>
                <a:rect l="l" t="t" r="r" b="b"/>
                <a:pathLst>
                  <a:path w="67" h="29" extrusionOk="0">
                    <a:moveTo>
                      <a:pt x="35" y="1"/>
                    </a:moveTo>
                    <a:cubicBezTo>
                      <a:pt x="35" y="1"/>
                      <a:pt x="36" y="1"/>
                      <a:pt x="37" y="1"/>
                    </a:cubicBezTo>
                    <a:lnTo>
                      <a:pt x="37" y="1"/>
                    </a:lnTo>
                    <a:cubicBezTo>
                      <a:pt x="37" y="1"/>
                      <a:pt x="37" y="1"/>
                      <a:pt x="37" y="1"/>
                    </a:cubicBezTo>
                    <a:close/>
                    <a:moveTo>
                      <a:pt x="37" y="1"/>
                    </a:moveTo>
                    <a:cubicBezTo>
                      <a:pt x="0" y="28"/>
                      <a:pt x="21" y="28"/>
                      <a:pt x="44" y="28"/>
                    </a:cubicBezTo>
                    <a:cubicBezTo>
                      <a:pt x="66" y="6"/>
                      <a:pt x="50" y="3"/>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12" name="Google Shape;12112;p51"/>
              <p:cNvSpPr/>
              <p:nvPr/>
            </p:nvSpPr>
            <p:spPr>
              <a:xfrm>
                <a:off x="771700" y="1622975"/>
                <a:ext cx="675" cy="300"/>
              </a:xfrm>
              <a:custGeom>
                <a:avLst/>
                <a:gdLst/>
                <a:ahLst/>
                <a:cxnLst/>
                <a:rect l="l" t="t" r="r" b="b"/>
                <a:pathLst>
                  <a:path w="27" h="12" extrusionOk="0">
                    <a:moveTo>
                      <a:pt x="17" y="0"/>
                    </a:moveTo>
                    <a:cubicBezTo>
                      <a:pt x="1" y="12"/>
                      <a:pt x="17" y="7"/>
                      <a:pt x="26" y="9"/>
                    </a:cubicBezTo>
                    <a:cubicBezTo>
                      <a:pt x="22" y="7"/>
                      <a:pt x="17"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13" name="Google Shape;12113;p51"/>
              <p:cNvSpPr/>
              <p:nvPr/>
            </p:nvSpPr>
            <p:spPr>
              <a:xfrm>
                <a:off x="773050" y="1627800"/>
                <a:ext cx="1700" cy="725"/>
              </a:xfrm>
              <a:custGeom>
                <a:avLst/>
                <a:gdLst/>
                <a:ahLst/>
                <a:cxnLst/>
                <a:rect l="l" t="t" r="r" b="b"/>
                <a:pathLst>
                  <a:path w="68" h="29" extrusionOk="0">
                    <a:moveTo>
                      <a:pt x="34" y="0"/>
                    </a:moveTo>
                    <a:cubicBezTo>
                      <a:pt x="29" y="0"/>
                      <a:pt x="11" y="21"/>
                      <a:pt x="9" y="21"/>
                    </a:cubicBezTo>
                    <a:cubicBezTo>
                      <a:pt x="8" y="21"/>
                      <a:pt x="8" y="20"/>
                      <a:pt x="10" y="18"/>
                    </a:cubicBezTo>
                    <a:lnTo>
                      <a:pt x="10" y="18"/>
                    </a:lnTo>
                    <a:cubicBezTo>
                      <a:pt x="0" y="25"/>
                      <a:pt x="1" y="28"/>
                      <a:pt x="6" y="28"/>
                    </a:cubicBezTo>
                    <a:cubicBezTo>
                      <a:pt x="20" y="28"/>
                      <a:pt x="67" y="7"/>
                      <a:pt x="35" y="2"/>
                    </a:cubicBezTo>
                    <a:cubicBezTo>
                      <a:pt x="35" y="1"/>
                      <a:pt x="35"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14" name="Google Shape;12114;p51"/>
              <p:cNvSpPr/>
              <p:nvPr/>
            </p:nvSpPr>
            <p:spPr>
              <a:xfrm>
                <a:off x="773750" y="1621875"/>
                <a:ext cx="775" cy="825"/>
              </a:xfrm>
              <a:custGeom>
                <a:avLst/>
                <a:gdLst/>
                <a:ahLst/>
                <a:cxnLst/>
                <a:rect l="l" t="t" r="r" b="b"/>
                <a:pathLst>
                  <a:path w="31" h="33" extrusionOk="0">
                    <a:moveTo>
                      <a:pt x="28" y="0"/>
                    </a:moveTo>
                    <a:lnTo>
                      <a:pt x="0" y="32"/>
                    </a:lnTo>
                    <a:lnTo>
                      <a:pt x="30" y="14"/>
                    </a:lnTo>
                    <a:lnTo>
                      <a:pt x="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15" name="Google Shape;12115;p51"/>
              <p:cNvSpPr/>
              <p:nvPr/>
            </p:nvSpPr>
            <p:spPr>
              <a:xfrm>
                <a:off x="775250" y="1623600"/>
                <a:ext cx="600" cy="625"/>
              </a:xfrm>
              <a:custGeom>
                <a:avLst/>
                <a:gdLst/>
                <a:ahLst/>
                <a:cxnLst/>
                <a:rect l="l" t="t" r="r" b="b"/>
                <a:pathLst>
                  <a:path w="24" h="25" extrusionOk="0">
                    <a:moveTo>
                      <a:pt x="14" y="1"/>
                    </a:moveTo>
                    <a:cubicBezTo>
                      <a:pt x="12" y="3"/>
                      <a:pt x="5" y="5"/>
                      <a:pt x="0" y="5"/>
                    </a:cubicBezTo>
                    <a:cubicBezTo>
                      <a:pt x="8" y="13"/>
                      <a:pt x="14" y="24"/>
                      <a:pt x="19" y="24"/>
                    </a:cubicBezTo>
                    <a:cubicBezTo>
                      <a:pt x="21" y="24"/>
                      <a:pt x="22" y="23"/>
                      <a:pt x="24" y="21"/>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16" name="Google Shape;12116;p51"/>
              <p:cNvSpPr/>
              <p:nvPr/>
            </p:nvSpPr>
            <p:spPr>
              <a:xfrm>
                <a:off x="774850" y="1623575"/>
                <a:ext cx="425" cy="175"/>
              </a:xfrm>
              <a:custGeom>
                <a:avLst/>
                <a:gdLst/>
                <a:ahLst/>
                <a:cxnLst/>
                <a:rect l="l" t="t" r="r" b="b"/>
                <a:pathLst>
                  <a:path w="17" h="7" extrusionOk="0">
                    <a:moveTo>
                      <a:pt x="5" y="1"/>
                    </a:moveTo>
                    <a:cubicBezTo>
                      <a:pt x="3" y="1"/>
                      <a:pt x="1" y="1"/>
                      <a:pt x="0" y="2"/>
                    </a:cubicBezTo>
                    <a:cubicBezTo>
                      <a:pt x="5" y="4"/>
                      <a:pt x="12" y="6"/>
                      <a:pt x="16" y="6"/>
                    </a:cubicBezTo>
                    <a:cubicBezTo>
                      <a:pt x="15" y="3"/>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17" name="Google Shape;12117;p51"/>
              <p:cNvSpPr/>
              <p:nvPr/>
            </p:nvSpPr>
            <p:spPr>
              <a:xfrm>
                <a:off x="775125" y="1622150"/>
                <a:ext cx="275" cy="550"/>
              </a:xfrm>
              <a:custGeom>
                <a:avLst/>
                <a:gdLst/>
                <a:ahLst/>
                <a:cxnLst/>
                <a:rect l="l" t="t" r="r" b="b"/>
                <a:pathLst>
                  <a:path w="11" h="22" extrusionOk="0">
                    <a:moveTo>
                      <a:pt x="1" y="1"/>
                    </a:moveTo>
                    <a:lnTo>
                      <a:pt x="1" y="10"/>
                    </a:lnTo>
                    <a:lnTo>
                      <a:pt x="10" y="2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18" name="Google Shape;12118;p51"/>
              <p:cNvSpPr/>
              <p:nvPr/>
            </p:nvSpPr>
            <p:spPr>
              <a:xfrm>
                <a:off x="780300" y="1627125"/>
                <a:ext cx="950" cy="550"/>
              </a:xfrm>
              <a:custGeom>
                <a:avLst/>
                <a:gdLst/>
                <a:ahLst/>
                <a:cxnLst/>
                <a:rect l="l" t="t" r="r" b="b"/>
                <a:pathLst>
                  <a:path w="38" h="22" extrusionOk="0">
                    <a:moveTo>
                      <a:pt x="28" y="1"/>
                    </a:moveTo>
                    <a:cubicBezTo>
                      <a:pt x="16" y="6"/>
                      <a:pt x="5" y="6"/>
                      <a:pt x="0" y="20"/>
                    </a:cubicBezTo>
                    <a:lnTo>
                      <a:pt x="28" y="22"/>
                    </a:lnTo>
                    <a:cubicBezTo>
                      <a:pt x="37" y="10"/>
                      <a:pt x="37"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19" name="Google Shape;12119;p51"/>
              <p:cNvSpPr/>
              <p:nvPr/>
            </p:nvSpPr>
            <p:spPr>
              <a:xfrm>
                <a:off x="780300" y="1624175"/>
                <a:ext cx="825" cy="1025"/>
              </a:xfrm>
              <a:custGeom>
                <a:avLst/>
                <a:gdLst/>
                <a:ahLst/>
                <a:cxnLst/>
                <a:rect l="l" t="t" r="r" b="b"/>
                <a:pathLst>
                  <a:path w="33" h="41" extrusionOk="0">
                    <a:moveTo>
                      <a:pt x="33" y="1"/>
                    </a:moveTo>
                    <a:lnTo>
                      <a:pt x="12" y="10"/>
                    </a:lnTo>
                    <a:cubicBezTo>
                      <a:pt x="9" y="22"/>
                      <a:pt x="5" y="31"/>
                      <a:pt x="0" y="40"/>
                    </a:cubicBezTo>
                    <a:lnTo>
                      <a:pt x="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20" name="Google Shape;12120;p51"/>
              <p:cNvSpPr/>
              <p:nvPr/>
            </p:nvSpPr>
            <p:spPr>
              <a:xfrm>
                <a:off x="781800" y="1624350"/>
                <a:ext cx="1525" cy="775"/>
              </a:xfrm>
              <a:custGeom>
                <a:avLst/>
                <a:gdLst/>
                <a:ahLst/>
                <a:cxnLst/>
                <a:rect l="l" t="t" r="r" b="b"/>
                <a:pathLst>
                  <a:path w="61" h="31" extrusionOk="0">
                    <a:moveTo>
                      <a:pt x="35" y="1"/>
                    </a:moveTo>
                    <a:lnTo>
                      <a:pt x="35" y="1"/>
                    </a:lnTo>
                    <a:cubicBezTo>
                      <a:pt x="26" y="12"/>
                      <a:pt x="0" y="10"/>
                      <a:pt x="10" y="31"/>
                    </a:cubicBezTo>
                    <a:cubicBezTo>
                      <a:pt x="21" y="19"/>
                      <a:pt x="61" y="15"/>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21" name="Google Shape;12121;p51"/>
              <p:cNvSpPr/>
              <p:nvPr/>
            </p:nvSpPr>
            <p:spPr>
              <a:xfrm>
                <a:off x="786600" y="1631200"/>
                <a:ext cx="1600" cy="1525"/>
              </a:xfrm>
              <a:custGeom>
                <a:avLst/>
                <a:gdLst/>
                <a:ahLst/>
                <a:cxnLst/>
                <a:rect l="l" t="t" r="r" b="b"/>
                <a:pathLst>
                  <a:path w="64" h="61" extrusionOk="0">
                    <a:moveTo>
                      <a:pt x="59" y="0"/>
                    </a:moveTo>
                    <a:lnTo>
                      <a:pt x="1" y="61"/>
                    </a:lnTo>
                    <a:lnTo>
                      <a:pt x="1" y="61"/>
                    </a:lnTo>
                    <a:lnTo>
                      <a:pt x="63" y="3"/>
                    </a:lnTo>
                    <a:lnTo>
                      <a:pt x="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22" name="Google Shape;12122;p51"/>
              <p:cNvSpPr/>
              <p:nvPr/>
            </p:nvSpPr>
            <p:spPr>
              <a:xfrm>
                <a:off x="795925" y="1633575"/>
                <a:ext cx="1650" cy="975"/>
              </a:xfrm>
              <a:custGeom>
                <a:avLst/>
                <a:gdLst/>
                <a:ahLst/>
                <a:cxnLst/>
                <a:rect l="l" t="t" r="r" b="b"/>
                <a:pathLst>
                  <a:path w="66" h="39" extrusionOk="0">
                    <a:moveTo>
                      <a:pt x="22" y="0"/>
                    </a:moveTo>
                    <a:lnTo>
                      <a:pt x="22" y="0"/>
                    </a:lnTo>
                    <a:cubicBezTo>
                      <a:pt x="1" y="7"/>
                      <a:pt x="20" y="30"/>
                      <a:pt x="1" y="35"/>
                    </a:cubicBezTo>
                    <a:cubicBezTo>
                      <a:pt x="15" y="35"/>
                      <a:pt x="21" y="38"/>
                      <a:pt x="28" y="38"/>
                    </a:cubicBezTo>
                    <a:cubicBezTo>
                      <a:pt x="36" y="38"/>
                      <a:pt x="44" y="33"/>
                      <a:pt x="66" y="12"/>
                    </a:cubicBezTo>
                    <a:cubicBezTo>
                      <a:pt x="65" y="3"/>
                      <a:pt x="62" y="1"/>
                      <a:pt x="58" y="1"/>
                    </a:cubicBezTo>
                    <a:cubicBezTo>
                      <a:pt x="49" y="1"/>
                      <a:pt x="35" y="13"/>
                      <a:pt x="28" y="13"/>
                    </a:cubicBezTo>
                    <a:cubicBezTo>
                      <a:pt x="24" y="13"/>
                      <a:pt x="21"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23" name="Google Shape;12123;p51"/>
              <p:cNvSpPr/>
              <p:nvPr/>
            </p:nvSpPr>
            <p:spPr>
              <a:xfrm>
                <a:off x="756525" y="1700925"/>
                <a:ext cx="775" cy="250"/>
              </a:xfrm>
              <a:custGeom>
                <a:avLst/>
                <a:gdLst/>
                <a:ahLst/>
                <a:cxnLst/>
                <a:rect l="l" t="t" r="r" b="b"/>
                <a:pathLst>
                  <a:path w="31" h="10" extrusionOk="0">
                    <a:moveTo>
                      <a:pt x="24" y="0"/>
                    </a:moveTo>
                    <a:lnTo>
                      <a:pt x="1" y="9"/>
                    </a:lnTo>
                    <a:lnTo>
                      <a:pt x="31"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24" name="Google Shape;12124;p51"/>
              <p:cNvSpPr/>
              <p:nvPr/>
            </p:nvSpPr>
            <p:spPr>
              <a:xfrm>
                <a:off x="756925" y="1701850"/>
                <a:ext cx="1300" cy="700"/>
              </a:xfrm>
              <a:custGeom>
                <a:avLst/>
                <a:gdLst/>
                <a:ahLst/>
                <a:cxnLst/>
                <a:rect l="l" t="t" r="r" b="b"/>
                <a:pathLst>
                  <a:path w="52" h="28" extrusionOk="0">
                    <a:moveTo>
                      <a:pt x="1" y="0"/>
                    </a:moveTo>
                    <a:lnTo>
                      <a:pt x="40" y="28"/>
                    </a:lnTo>
                    <a:cubicBezTo>
                      <a:pt x="40" y="24"/>
                      <a:pt x="40" y="18"/>
                      <a:pt x="48" y="18"/>
                    </a:cubicBezTo>
                    <a:cubicBezTo>
                      <a:pt x="49" y="18"/>
                      <a:pt x="50" y="18"/>
                      <a:pt x="52" y="19"/>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25" name="Google Shape;12125;p51"/>
              <p:cNvSpPr/>
              <p:nvPr/>
            </p:nvSpPr>
            <p:spPr>
              <a:xfrm>
                <a:off x="805200" y="1662325"/>
                <a:ext cx="850" cy="375"/>
              </a:xfrm>
              <a:custGeom>
                <a:avLst/>
                <a:gdLst/>
                <a:ahLst/>
                <a:cxnLst/>
                <a:rect l="l" t="t" r="r" b="b"/>
                <a:pathLst>
                  <a:path w="34" h="15" extrusionOk="0">
                    <a:moveTo>
                      <a:pt x="22" y="0"/>
                    </a:moveTo>
                    <a:cubicBezTo>
                      <a:pt x="8" y="2"/>
                      <a:pt x="6" y="5"/>
                      <a:pt x="1" y="14"/>
                    </a:cubicBezTo>
                    <a:lnTo>
                      <a:pt x="33" y="5"/>
                    </a:lnTo>
                    <a:lnTo>
                      <a:pt x="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26" name="Google Shape;12126;p51"/>
              <p:cNvSpPr/>
              <p:nvPr/>
            </p:nvSpPr>
            <p:spPr>
              <a:xfrm>
                <a:off x="801625" y="1668225"/>
                <a:ext cx="1225" cy="425"/>
              </a:xfrm>
              <a:custGeom>
                <a:avLst/>
                <a:gdLst/>
                <a:ahLst/>
                <a:cxnLst/>
                <a:rect l="l" t="t" r="r" b="b"/>
                <a:pathLst>
                  <a:path w="49" h="17" extrusionOk="0">
                    <a:moveTo>
                      <a:pt x="0" y="1"/>
                    </a:moveTo>
                    <a:lnTo>
                      <a:pt x="44" y="17"/>
                    </a:lnTo>
                    <a:lnTo>
                      <a:pt x="49" y="1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27" name="Google Shape;12127;p51"/>
              <p:cNvSpPr/>
              <p:nvPr/>
            </p:nvSpPr>
            <p:spPr>
              <a:xfrm>
                <a:off x="800125" y="1673550"/>
                <a:ext cx="1525" cy="725"/>
              </a:xfrm>
              <a:custGeom>
                <a:avLst/>
                <a:gdLst/>
                <a:ahLst/>
                <a:cxnLst/>
                <a:rect l="l" t="t" r="r" b="b"/>
                <a:pathLst>
                  <a:path w="61" h="29" extrusionOk="0">
                    <a:moveTo>
                      <a:pt x="60" y="1"/>
                    </a:moveTo>
                    <a:cubicBezTo>
                      <a:pt x="59" y="2"/>
                      <a:pt x="58" y="4"/>
                      <a:pt x="57" y="6"/>
                    </a:cubicBezTo>
                    <a:lnTo>
                      <a:pt x="57" y="6"/>
                    </a:lnTo>
                    <a:cubicBezTo>
                      <a:pt x="59" y="5"/>
                      <a:pt x="60" y="3"/>
                      <a:pt x="60" y="1"/>
                    </a:cubicBezTo>
                    <a:close/>
                    <a:moveTo>
                      <a:pt x="57" y="6"/>
                    </a:moveTo>
                    <a:lnTo>
                      <a:pt x="57" y="6"/>
                    </a:lnTo>
                    <a:cubicBezTo>
                      <a:pt x="44" y="18"/>
                      <a:pt x="1" y="4"/>
                      <a:pt x="49" y="29"/>
                    </a:cubicBezTo>
                    <a:cubicBezTo>
                      <a:pt x="56" y="23"/>
                      <a:pt x="55" y="13"/>
                      <a:pt x="5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28" name="Google Shape;12128;p51"/>
              <p:cNvSpPr/>
              <p:nvPr/>
            </p:nvSpPr>
            <p:spPr>
              <a:xfrm>
                <a:off x="755650" y="1701725"/>
                <a:ext cx="1025" cy="550"/>
              </a:xfrm>
              <a:custGeom>
                <a:avLst/>
                <a:gdLst/>
                <a:ahLst/>
                <a:cxnLst/>
                <a:rect l="l" t="t" r="r" b="b"/>
                <a:pathLst>
                  <a:path w="41" h="22" extrusionOk="0">
                    <a:moveTo>
                      <a:pt x="1" y="1"/>
                    </a:moveTo>
                    <a:cubicBezTo>
                      <a:pt x="3" y="15"/>
                      <a:pt x="33" y="22"/>
                      <a:pt x="35" y="22"/>
                    </a:cubicBezTo>
                    <a:cubicBezTo>
                      <a:pt x="35" y="22"/>
                      <a:pt x="34" y="22"/>
                      <a:pt x="33" y="21"/>
                    </a:cubicBezTo>
                    <a:cubicBezTo>
                      <a:pt x="40" y="14"/>
                      <a:pt x="8"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29" name="Google Shape;12129;p51"/>
              <p:cNvSpPr/>
              <p:nvPr/>
            </p:nvSpPr>
            <p:spPr>
              <a:xfrm>
                <a:off x="756825" y="1705775"/>
                <a:ext cx="650" cy="725"/>
              </a:xfrm>
              <a:custGeom>
                <a:avLst/>
                <a:gdLst/>
                <a:ahLst/>
                <a:cxnLst/>
                <a:rect l="l" t="t" r="r" b="b"/>
                <a:pathLst>
                  <a:path w="26" h="29" extrusionOk="0">
                    <a:moveTo>
                      <a:pt x="0" y="1"/>
                    </a:moveTo>
                    <a:lnTo>
                      <a:pt x="26" y="29"/>
                    </a:lnTo>
                    <a:lnTo>
                      <a:pt x="12"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30" name="Google Shape;12130;p51"/>
              <p:cNvSpPr/>
              <p:nvPr/>
            </p:nvSpPr>
            <p:spPr>
              <a:xfrm>
                <a:off x="756075" y="1706700"/>
                <a:ext cx="1350" cy="2075"/>
              </a:xfrm>
              <a:custGeom>
                <a:avLst/>
                <a:gdLst/>
                <a:ahLst/>
                <a:cxnLst/>
                <a:rect l="l" t="t" r="r" b="b"/>
                <a:pathLst>
                  <a:path w="54" h="83" extrusionOk="0">
                    <a:moveTo>
                      <a:pt x="5" y="1"/>
                    </a:moveTo>
                    <a:cubicBezTo>
                      <a:pt x="2" y="29"/>
                      <a:pt x="21" y="70"/>
                      <a:pt x="0" y="82"/>
                    </a:cubicBezTo>
                    <a:cubicBezTo>
                      <a:pt x="4" y="82"/>
                      <a:pt x="7" y="83"/>
                      <a:pt x="10" y="83"/>
                    </a:cubicBezTo>
                    <a:cubicBezTo>
                      <a:pt x="54" y="83"/>
                      <a:pt x="6" y="37"/>
                      <a:pt x="33" y="24"/>
                    </a:cubicBezTo>
                    <a:lnTo>
                      <a:pt x="46" y="24"/>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31" name="Google Shape;12131;p51"/>
              <p:cNvSpPr/>
              <p:nvPr/>
            </p:nvSpPr>
            <p:spPr>
              <a:xfrm>
                <a:off x="752350" y="1709125"/>
                <a:ext cx="475" cy="525"/>
              </a:xfrm>
              <a:custGeom>
                <a:avLst/>
                <a:gdLst/>
                <a:ahLst/>
                <a:cxnLst/>
                <a:rect l="l" t="t" r="r" b="b"/>
                <a:pathLst>
                  <a:path w="19" h="21" extrusionOk="0">
                    <a:moveTo>
                      <a:pt x="12" y="1"/>
                    </a:moveTo>
                    <a:cubicBezTo>
                      <a:pt x="6" y="1"/>
                      <a:pt x="1" y="7"/>
                      <a:pt x="3" y="13"/>
                    </a:cubicBezTo>
                    <a:cubicBezTo>
                      <a:pt x="12" y="14"/>
                      <a:pt x="16" y="17"/>
                      <a:pt x="18" y="19"/>
                    </a:cubicBezTo>
                    <a:lnTo>
                      <a:pt x="18" y="19"/>
                    </a:lnTo>
                    <a:cubicBezTo>
                      <a:pt x="17" y="17"/>
                      <a:pt x="15" y="12"/>
                      <a:pt x="15" y="1"/>
                    </a:cubicBezTo>
                    <a:cubicBezTo>
                      <a:pt x="14" y="1"/>
                      <a:pt x="13" y="1"/>
                      <a:pt x="12" y="1"/>
                    </a:cubicBezTo>
                    <a:close/>
                    <a:moveTo>
                      <a:pt x="18" y="19"/>
                    </a:moveTo>
                    <a:cubicBezTo>
                      <a:pt x="18" y="20"/>
                      <a:pt x="18" y="20"/>
                      <a:pt x="18" y="20"/>
                    </a:cubicBezTo>
                    <a:cubicBezTo>
                      <a:pt x="18" y="20"/>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32" name="Google Shape;12132;p51"/>
              <p:cNvSpPr/>
              <p:nvPr/>
            </p:nvSpPr>
            <p:spPr>
              <a:xfrm>
                <a:off x="752200" y="1709000"/>
                <a:ext cx="375" cy="175"/>
              </a:xfrm>
              <a:custGeom>
                <a:avLst/>
                <a:gdLst/>
                <a:ahLst/>
                <a:cxnLst/>
                <a:rect l="l" t="t" r="r" b="b"/>
                <a:pathLst>
                  <a:path w="15" h="7" extrusionOk="0">
                    <a:moveTo>
                      <a:pt x="11" y="1"/>
                    </a:moveTo>
                    <a:cubicBezTo>
                      <a:pt x="6" y="1"/>
                      <a:pt x="0" y="6"/>
                      <a:pt x="10" y="6"/>
                    </a:cubicBezTo>
                    <a:cubicBezTo>
                      <a:pt x="11" y="6"/>
                      <a:pt x="12" y="6"/>
                      <a:pt x="14" y="6"/>
                    </a:cubicBezTo>
                    <a:cubicBezTo>
                      <a:pt x="14" y="2"/>
                      <a:pt x="13"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33" name="Google Shape;12133;p51"/>
              <p:cNvSpPr/>
              <p:nvPr/>
            </p:nvSpPr>
            <p:spPr>
              <a:xfrm>
                <a:off x="751300" y="1710175"/>
                <a:ext cx="1125" cy="625"/>
              </a:xfrm>
              <a:custGeom>
                <a:avLst/>
                <a:gdLst/>
                <a:ahLst/>
                <a:cxnLst/>
                <a:rect l="l" t="t" r="r" b="b"/>
                <a:pathLst>
                  <a:path w="45" h="25" extrusionOk="0">
                    <a:moveTo>
                      <a:pt x="31" y="1"/>
                    </a:moveTo>
                    <a:cubicBezTo>
                      <a:pt x="18" y="1"/>
                      <a:pt x="11" y="10"/>
                      <a:pt x="5" y="10"/>
                    </a:cubicBezTo>
                    <a:cubicBezTo>
                      <a:pt x="4" y="10"/>
                      <a:pt x="2" y="9"/>
                      <a:pt x="1" y="8"/>
                    </a:cubicBezTo>
                    <a:lnTo>
                      <a:pt x="1" y="8"/>
                    </a:lnTo>
                    <a:cubicBezTo>
                      <a:pt x="4" y="21"/>
                      <a:pt x="10" y="25"/>
                      <a:pt x="21" y="25"/>
                    </a:cubicBezTo>
                    <a:cubicBezTo>
                      <a:pt x="28" y="25"/>
                      <a:pt x="35" y="24"/>
                      <a:pt x="45" y="22"/>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34" name="Google Shape;12134;p51"/>
              <p:cNvSpPr/>
              <p:nvPr/>
            </p:nvSpPr>
            <p:spPr>
              <a:xfrm>
                <a:off x="753000" y="1711125"/>
                <a:ext cx="425" cy="300"/>
              </a:xfrm>
              <a:custGeom>
                <a:avLst/>
                <a:gdLst/>
                <a:ahLst/>
                <a:cxnLst/>
                <a:rect l="l" t="t" r="r" b="b"/>
                <a:pathLst>
                  <a:path w="17" h="12" extrusionOk="0">
                    <a:moveTo>
                      <a:pt x="9" y="0"/>
                    </a:moveTo>
                    <a:cubicBezTo>
                      <a:pt x="2" y="0"/>
                      <a:pt x="0" y="2"/>
                      <a:pt x="16" y="12"/>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35" name="Google Shape;12135;p51"/>
              <p:cNvSpPr/>
              <p:nvPr/>
            </p:nvSpPr>
            <p:spPr>
              <a:xfrm>
                <a:off x="752875" y="1710525"/>
                <a:ext cx="775" cy="625"/>
              </a:xfrm>
              <a:custGeom>
                <a:avLst/>
                <a:gdLst/>
                <a:ahLst/>
                <a:cxnLst/>
                <a:rect l="l" t="t" r="r" b="b"/>
                <a:pathLst>
                  <a:path w="31" h="25" extrusionOk="0">
                    <a:moveTo>
                      <a:pt x="1" y="1"/>
                    </a:moveTo>
                    <a:lnTo>
                      <a:pt x="14" y="24"/>
                    </a:lnTo>
                    <a:cubicBezTo>
                      <a:pt x="18" y="24"/>
                      <a:pt x="23" y="25"/>
                      <a:pt x="26" y="25"/>
                    </a:cubicBezTo>
                    <a:cubicBezTo>
                      <a:pt x="30" y="25"/>
                      <a:pt x="29" y="23"/>
                      <a:pt x="10" y="15"/>
                    </a:cubicBezTo>
                    <a:lnTo>
                      <a:pt x="10" y="15"/>
                    </a:lnTo>
                    <a:cubicBezTo>
                      <a:pt x="13" y="16"/>
                      <a:pt x="15" y="16"/>
                      <a:pt x="16" y="16"/>
                    </a:cubicBezTo>
                    <a:cubicBezTo>
                      <a:pt x="19" y="16"/>
                      <a:pt x="8"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36" name="Google Shape;12136;p51"/>
              <p:cNvSpPr/>
              <p:nvPr/>
            </p:nvSpPr>
            <p:spPr>
              <a:xfrm>
                <a:off x="753225" y="1709775"/>
                <a:ext cx="1075" cy="725"/>
              </a:xfrm>
              <a:custGeom>
                <a:avLst/>
                <a:gdLst/>
                <a:ahLst/>
                <a:cxnLst/>
                <a:rect l="l" t="t" r="r" b="b"/>
                <a:pathLst>
                  <a:path w="43" h="29" extrusionOk="0">
                    <a:moveTo>
                      <a:pt x="19" y="1"/>
                    </a:moveTo>
                    <a:cubicBezTo>
                      <a:pt x="9" y="1"/>
                      <a:pt x="0" y="8"/>
                      <a:pt x="0" y="24"/>
                    </a:cubicBezTo>
                    <a:cubicBezTo>
                      <a:pt x="8" y="20"/>
                      <a:pt x="15" y="16"/>
                      <a:pt x="22" y="16"/>
                    </a:cubicBezTo>
                    <a:cubicBezTo>
                      <a:pt x="28" y="16"/>
                      <a:pt x="35" y="19"/>
                      <a:pt x="42" y="29"/>
                    </a:cubicBezTo>
                    <a:cubicBezTo>
                      <a:pt x="42" y="11"/>
                      <a:pt x="3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37" name="Google Shape;12137;p51"/>
              <p:cNvSpPr/>
              <p:nvPr/>
            </p:nvSpPr>
            <p:spPr>
              <a:xfrm>
                <a:off x="757050" y="1708800"/>
                <a:ext cx="1000" cy="550"/>
              </a:xfrm>
              <a:custGeom>
                <a:avLst/>
                <a:gdLst/>
                <a:ahLst/>
                <a:cxnLst/>
                <a:rect l="l" t="t" r="r" b="b"/>
                <a:pathLst>
                  <a:path w="40" h="22" extrusionOk="0">
                    <a:moveTo>
                      <a:pt x="24" y="0"/>
                    </a:moveTo>
                    <a:cubicBezTo>
                      <a:pt x="31" y="7"/>
                      <a:pt x="0" y="17"/>
                      <a:pt x="19" y="21"/>
                    </a:cubicBezTo>
                    <a:lnTo>
                      <a:pt x="40" y="17"/>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38" name="Google Shape;12138;p51"/>
              <p:cNvSpPr/>
              <p:nvPr/>
            </p:nvSpPr>
            <p:spPr>
              <a:xfrm>
                <a:off x="750975" y="1712975"/>
                <a:ext cx="1350" cy="375"/>
              </a:xfrm>
              <a:custGeom>
                <a:avLst/>
                <a:gdLst/>
                <a:ahLst/>
                <a:cxnLst/>
                <a:rect l="l" t="t" r="r" b="b"/>
                <a:pathLst>
                  <a:path w="54" h="15" extrusionOk="0">
                    <a:moveTo>
                      <a:pt x="42" y="0"/>
                    </a:moveTo>
                    <a:cubicBezTo>
                      <a:pt x="30" y="7"/>
                      <a:pt x="16" y="12"/>
                      <a:pt x="0" y="12"/>
                    </a:cubicBezTo>
                    <a:cubicBezTo>
                      <a:pt x="7" y="14"/>
                      <a:pt x="16" y="15"/>
                      <a:pt x="25" y="15"/>
                    </a:cubicBezTo>
                    <a:cubicBezTo>
                      <a:pt x="34" y="15"/>
                      <a:pt x="44" y="14"/>
                      <a:pt x="53" y="14"/>
                    </a:cubicBezTo>
                    <a:lnTo>
                      <a:pt x="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39" name="Google Shape;12139;p51"/>
              <p:cNvSpPr/>
              <p:nvPr/>
            </p:nvSpPr>
            <p:spPr>
              <a:xfrm>
                <a:off x="752300" y="1713325"/>
                <a:ext cx="600" cy="600"/>
              </a:xfrm>
              <a:custGeom>
                <a:avLst/>
                <a:gdLst/>
                <a:ahLst/>
                <a:cxnLst/>
                <a:rect l="l" t="t" r="r" b="b"/>
                <a:pathLst>
                  <a:path w="24" h="24" extrusionOk="0">
                    <a:moveTo>
                      <a:pt x="0" y="0"/>
                    </a:moveTo>
                    <a:lnTo>
                      <a:pt x="17" y="23"/>
                    </a:lnTo>
                    <a:cubicBezTo>
                      <a:pt x="24" y="7"/>
                      <a:pt x="14"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40" name="Google Shape;12140;p51"/>
              <p:cNvSpPr/>
              <p:nvPr/>
            </p:nvSpPr>
            <p:spPr>
              <a:xfrm>
                <a:off x="754100" y="1710825"/>
                <a:ext cx="875" cy="1175"/>
              </a:xfrm>
              <a:custGeom>
                <a:avLst/>
                <a:gdLst/>
                <a:ahLst/>
                <a:cxnLst/>
                <a:rect l="l" t="t" r="r" b="b"/>
                <a:pathLst>
                  <a:path w="35" h="47" extrusionOk="0">
                    <a:moveTo>
                      <a:pt x="0" y="0"/>
                    </a:moveTo>
                    <a:lnTo>
                      <a:pt x="35" y="47"/>
                    </a:lnTo>
                    <a:lnTo>
                      <a:pt x="35" y="42"/>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41" name="Google Shape;12141;p51"/>
              <p:cNvSpPr/>
              <p:nvPr/>
            </p:nvSpPr>
            <p:spPr>
              <a:xfrm>
                <a:off x="749925" y="1714775"/>
                <a:ext cx="1000" cy="700"/>
              </a:xfrm>
              <a:custGeom>
                <a:avLst/>
                <a:gdLst/>
                <a:ahLst/>
                <a:cxnLst/>
                <a:rect l="l" t="t" r="r" b="b"/>
                <a:pathLst>
                  <a:path w="40" h="28" extrusionOk="0">
                    <a:moveTo>
                      <a:pt x="0" y="0"/>
                    </a:moveTo>
                    <a:lnTo>
                      <a:pt x="40" y="28"/>
                    </a:lnTo>
                    <a:lnTo>
                      <a:pt x="26" y="16"/>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42" name="Google Shape;12142;p51"/>
              <p:cNvSpPr/>
              <p:nvPr/>
            </p:nvSpPr>
            <p:spPr>
              <a:xfrm>
                <a:off x="749050" y="1716325"/>
                <a:ext cx="1475" cy="1075"/>
              </a:xfrm>
              <a:custGeom>
                <a:avLst/>
                <a:gdLst/>
                <a:ahLst/>
                <a:cxnLst/>
                <a:rect l="l" t="t" r="r" b="b"/>
                <a:pathLst>
                  <a:path w="59" h="43" extrusionOk="0">
                    <a:moveTo>
                      <a:pt x="1" y="1"/>
                    </a:moveTo>
                    <a:lnTo>
                      <a:pt x="1" y="1"/>
                    </a:lnTo>
                    <a:cubicBezTo>
                      <a:pt x="3" y="15"/>
                      <a:pt x="21" y="29"/>
                      <a:pt x="40" y="42"/>
                    </a:cubicBezTo>
                    <a:cubicBezTo>
                      <a:pt x="33" y="31"/>
                      <a:pt x="38" y="17"/>
                      <a:pt x="58" y="5"/>
                    </a:cubicBezTo>
                    <a:cubicBezTo>
                      <a:pt x="52" y="2"/>
                      <a:pt x="47" y="1"/>
                      <a:pt x="41" y="1"/>
                    </a:cubicBezTo>
                    <a:cubicBezTo>
                      <a:pt x="31" y="1"/>
                      <a:pt x="22" y="5"/>
                      <a:pt x="14" y="5"/>
                    </a:cubicBezTo>
                    <a:cubicBezTo>
                      <a:pt x="9" y="5"/>
                      <a:pt x="5"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43" name="Google Shape;12143;p51"/>
              <p:cNvSpPr/>
              <p:nvPr/>
            </p:nvSpPr>
            <p:spPr>
              <a:xfrm>
                <a:off x="750100" y="1717375"/>
                <a:ext cx="650" cy="550"/>
              </a:xfrm>
              <a:custGeom>
                <a:avLst/>
                <a:gdLst/>
                <a:ahLst/>
                <a:cxnLst/>
                <a:rect l="l" t="t" r="r" b="b"/>
                <a:pathLst>
                  <a:path w="26" h="22" extrusionOk="0">
                    <a:moveTo>
                      <a:pt x="0" y="0"/>
                    </a:moveTo>
                    <a:lnTo>
                      <a:pt x="0" y="0"/>
                    </a:lnTo>
                    <a:cubicBezTo>
                      <a:pt x="7" y="10"/>
                      <a:pt x="14" y="17"/>
                      <a:pt x="26" y="21"/>
                    </a:cubicBezTo>
                    <a:cubicBezTo>
                      <a:pt x="16" y="12"/>
                      <a:pt x="1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44" name="Google Shape;12144;p51"/>
              <p:cNvSpPr/>
              <p:nvPr/>
            </p:nvSpPr>
            <p:spPr>
              <a:xfrm>
                <a:off x="751425" y="1714700"/>
                <a:ext cx="1000" cy="275"/>
              </a:xfrm>
              <a:custGeom>
                <a:avLst/>
                <a:gdLst/>
                <a:ahLst/>
                <a:cxnLst/>
                <a:rect l="l" t="t" r="r" b="b"/>
                <a:pathLst>
                  <a:path w="40" h="11" extrusionOk="0">
                    <a:moveTo>
                      <a:pt x="33" y="0"/>
                    </a:moveTo>
                    <a:cubicBezTo>
                      <a:pt x="21" y="0"/>
                      <a:pt x="10" y="4"/>
                      <a:pt x="1" y="10"/>
                    </a:cubicBezTo>
                    <a:lnTo>
                      <a:pt x="38" y="8"/>
                    </a:lnTo>
                    <a:cubicBezTo>
                      <a:pt x="38" y="5"/>
                      <a:pt x="38" y="3"/>
                      <a:pt x="40" y="1"/>
                    </a:cubicBezTo>
                    <a:cubicBezTo>
                      <a:pt x="38" y="0"/>
                      <a:pt x="35"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45" name="Google Shape;12145;p51"/>
              <p:cNvSpPr/>
              <p:nvPr/>
            </p:nvSpPr>
            <p:spPr>
              <a:xfrm>
                <a:off x="752250" y="1714875"/>
                <a:ext cx="125" cy="425"/>
              </a:xfrm>
              <a:custGeom>
                <a:avLst/>
                <a:gdLst/>
                <a:ahLst/>
                <a:cxnLst/>
                <a:rect l="l" t="t" r="r" b="b"/>
                <a:pathLst>
                  <a:path w="5" h="17" extrusionOk="0">
                    <a:moveTo>
                      <a:pt x="5" y="1"/>
                    </a:moveTo>
                    <a:cubicBezTo>
                      <a:pt x="2" y="10"/>
                      <a:pt x="0" y="15"/>
                      <a:pt x="0" y="17"/>
                    </a:cubicBezTo>
                    <a:cubicBezTo>
                      <a:pt x="2" y="15"/>
                      <a:pt x="2" y="10"/>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46" name="Google Shape;12146;p51"/>
              <p:cNvSpPr/>
              <p:nvPr/>
            </p:nvSpPr>
            <p:spPr>
              <a:xfrm>
                <a:off x="752400" y="1714650"/>
                <a:ext cx="100" cy="75"/>
              </a:xfrm>
              <a:custGeom>
                <a:avLst/>
                <a:gdLst/>
                <a:ahLst/>
                <a:cxnLst/>
                <a:rect l="l" t="t" r="r" b="b"/>
                <a:pathLst>
                  <a:path w="4" h="3" extrusionOk="0">
                    <a:moveTo>
                      <a:pt x="1" y="0"/>
                    </a:moveTo>
                    <a:lnTo>
                      <a:pt x="1" y="0"/>
                    </a:lnTo>
                    <a:cubicBezTo>
                      <a:pt x="2" y="2"/>
                      <a:pt x="3" y="2"/>
                      <a:pt x="4" y="2"/>
                    </a:cubicBezTo>
                    <a:cubicBezTo>
                      <a:pt x="4" y="2"/>
                      <a:pt x="3"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47" name="Google Shape;12147;p51"/>
              <p:cNvSpPr/>
              <p:nvPr/>
            </p:nvSpPr>
            <p:spPr>
              <a:xfrm>
                <a:off x="753925" y="1712850"/>
                <a:ext cx="1700" cy="825"/>
              </a:xfrm>
              <a:custGeom>
                <a:avLst/>
                <a:gdLst/>
                <a:ahLst/>
                <a:cxnLst/>
                <a:rect l="l" t="t" r="r" b="b"/>
                <a:pathLst>
                  <a:path w="68" h="33" extrusionOk="0">
                    <a:moveTo>
                      <a:pt x="0" y="1"/>
                    </a:moveTo>
                    <a:cubicBezTo>
                      <a:pt x="13" y="14"/>
                      <a:pt x="26" y="32"/>
                      <a:pt x="49" y="32"/>
                    </a:cubicBezTo>
                    <a:cubicBezTo>
                      <a:pt x="54" y="32"/>
                      <a:pt x="60" y="31"/>
                      <a:pt x="68" y="28"/>
                    </a:cubicBezTo>
                    <a:cubicBezTo>
                      <a:pt x="44" y="15"/>
                      <a:pt x="26" y="2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48" name="Google Shape;12148;p51"/>
              <p:cNvSpPr/>
              <p:nvPr/>
            </p:nvSpPr>
            <p:spPr>
              <a:xfrm>
                <a:off x="753050" y="1713950"/>
                <a:ext cx="825" cy="675"/>
              </a:xfrm>
              <a:custGeom>
                <a:avLst/>
                <a:gdLst/>
                <a:ahLst/>
                <a:cxnLst/>
                <a:rect l="l" t="t" r="r" b="b"/>
                <a:pathLst>
                  <a:path w="33" h="27" extrusionOk="0">
                    <a:moveTo>
                      <a:pt x="0" y="1"/>
                    </a:moveTo>
                    <a:lnTo>
                      <a:pt x="21" y="26"/>
                    </a:lnTo>
                    <a:lnTo>
                      <a:pt x="33" y="8"/>
                    </a:lnTo>
                    <a:cubicBezTo>
                      <a:pt x="24" y="8"/>
                      <a:pt x="10" y="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49" name="Google Shape;12149;p51"/>
              <p:cNvSpPr/>
              <p:nvPr/>
            </p:nvSpPr>
            <p:spPr>
              <a:xfrm>
                <a:off x="753450" y="1714600"/>
                <a:ext cx="375" cy="300"/>
              </a:xfrm>
              <a:custGeom>
                <a:avLst/>
                <a:gdLst/>
                <a:ahLst/>
                <a:cxnLst/>
                <a:rect l="l" t="t" r="r" b="b"/>
                <a:pathLst>
                  <a:path w="15" h="12" extrusionOk="0">
                    <a:moveTo>
                      <a:pt x="5" y="0"/>
                    </a:moveTo>
                    <a:lnTo>
                      <a:pt x="1" y="7"/>
                    </a:lnTo>
                    <a:lnTo>
                      <a:pt x="15"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50" name="Google Shape;12150;p51"/>
              <p:cNvSpPr/>
              <p:nvPr/>
            </p:nvSpPr>
            <p:spPr>
              <a:xfrm>
                <a:off x="751650" y="1716900"/>
                <a:ext cx="775" cy="1025"/>
              </a:xfrm>
              <a:custGeom>
                <a:avLst/>
                <a:gdLst/>
                <a:ahLst/>
                <a:cxnLst/>
                <a:rect l="l" t="t" r="r" b="b"/>
                <a:pathLst>
                  <a:path w="31" h="41" extrusionOk="0">
                    <a:moveTo>
                      <a:pt x="9" y="0"/>
                    </a:moveTo>
                    <a:cubicBezTo>
                      <a:pt x="4" y="0"/>
                      <a:pt x="1" y="2"/>
                      <a:pt x="1" y="8"/>
                    </a:cubicBezTo>
                    <a:cubicBezTo>
                      <a:pt x="10" y="15"/>
                      <a:pt x="17" y="26"/>
                      <a:pt x="17" y="40"/>
                    </a:cubicBezTo>
                    <a:cubicBezTo>
                      <a:pt x="24" y="29"/>
                      <a:pt x="29" y="17"/>
                      <a:pt x="31" y="6"/>
                    </a:cubicBezTo>
                    <a:cubicBezTo>
                      <a:pt x="26" y="4"/>
                      <a:pt x="16"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51" name="Google Shape;12151;p51"/>
              <p:cNvSpPr/>
              <p:nvPr/>
            </p:nvSpPr>
            <p:spPr>
              <a:xfrm>
                <a:off x="752075" y="1716050"/>
                <a:ext cx="200" cy="75"/>
              </a:xfrm>
              <a:custGeom>
                <a:avLst/>
                <a:gdLst/>
                <a:ahLst/>
                <a:cxnLst/>
                <a:rect l="l" t="t" r="r" b="b"/>
                <a:pathLst>
                  <a:path w="8" h="3" extrusionOk="0">
                    <a:moveTo>
                      <a:pt x="0" y="0"/>
                    </a:moveTo>
                    <a:lnTo>
                      <a:pt x="0" y="2"/>
                    </a:lnTo>
                    <a:cubicBezTo>
                      <a:pt x="5" y="0"/>
                      <a:pt x="7"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52" name="Google Shape;12152;p51"/>
              <p:cNvSpPr/>
              <p:nvPr/>
            </p:nvSpPr>
            <p:spPr>
              <a:xfrm>
                <a:off x="751825" y="1720550"/>
                <a:ext cx="200" cy="100"/>
              </a:xfrm>
              <a:custGeom>
                <a:avLst/>
                <a:gdLst/>
                <a:ahLst/>
                <a:cxnLst/>
                <a:rect l="l" t="t" r="r" b="b"/>
                <a:pathLst>
                  <a:path w="8" h="4" extrusionOk="0">
                    <a:moveTo>
                      <a:pt x="1" y="1"/>
                    </a:moveTo>
                    <a:lnTo>
                      <a:pt x="1" y="3"/>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53" name="Google Shape;12153;p51"/>
              <p:cNvSpPr/>
              <p:nvPr/>
            </p:nvSpPr>
            <p:spPr>
              <a:xfrm>
                <a:off x="752350" y="1716500"/>
                <a:ext cx="500" cy="600"/>
              </a:xfrm>
              <a:custGeom>
                <a:avLst/>
                <a:gdLst/>
                <a:ahLst/>
                <a:cxnLst/>
                <a:rect l="l" t="t" r="r" b="b"/>
                <a:pathLst>
                  <a:path w="20" h="24" extrusionOk="0">
                    <a:moveTo>
                      <a:pt x="1" y="1"/>
                    </a:moveTo>
                    <a:lnTo>
                      <a:pt x="1" y="1"/>
                    </a:lnTo>
                    <a:cubicBezTo>
                      <a:pt x="3" y="8"/>
                      <a:pt x="5" y="15"/>
                      <a:pt x="3" y="22"/>
                    </a:cubicBezTo>
                    <a:cubicBezTo>
                      <a:pt x="6" y="23"/>
                      <a:pt x="9" y="23"/>
                      <a:pt x="10" y="23"/>
                    </a:cubicBezTo>
                    <a:cubicBezTo>
                      <a:pt x="11" y="23"/>
                      <a:pt x="11" y="23"/>
                      <a:pt x="10" y="22"/>
                    </a:cubicBezTo>
                    <a:cubicBezTo>
                      <a:pt x="19" y="12"/>
                      <a:pt x="10"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54" name="Google Shape;12154;p51"/>
              <p:cNvSpPr/>
              <p:nvPr/>
            </p:nvSpPr>
            <p:spPr>
              <a:xfrm>
                <a:off x="750850" y="1718350"/>
                <a:ext cx="775" cy="375"/>
              </a:xfrm>
              <a:custGeom>
                <a:avLst/>
                <a:gdLst/>
                <a:ahLst/>
                <a:cxnLst/>
                <a:rect l="l" t="t" r="r" b="b"/>
                <a:pathLst>
                  <a:path w="31" h="15" extrusionOk="0">
                    <a:moveTo>
                      <a:pt x="31" y="1"/>
                    </a:moveTo>
                    <a:lnTo>
                      <a:pt x="31" y="1"/>
                    </a:lnTo>
                    <a:cubicBezTo>
                      <a:pt x="19" y="3"/>
                      <a:pt x="0" y="12"/>
                      <a:pt x="10" y="15"/>
                    </a:cubicBezTo>
                    <a:cubicBezTo>
                      <a:pt x="17" y="10"/>
                      <a:pt x="24" y="5"/>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55" name="Google Shape;12155;p51"/>
              <p:cNvSpPr/>
              <p:nvPr/>
            </p:nvSpPr>
            <p:spPr>
              <a:xfrm>
                <a:off x="751675" y="1716100"/>
                <a:ext cx="175" cy="50"/>
              </a:xfrm>
              <a:custGeom>
                <a:avLst/>
                <a:gdLst/>
                <a:ahLst/>
                <a:cxnLst/>
                <a:rect l="l" t="t" r="r" b="b"/>
                <a:pathLst>
                  <a:path w="7" h="2" extrusionOk="0">
                    <a:moveTo>
                      <a:pt x="7" y="0"/>
                    </a:moveTo>
                    <a:cubicBezTo>
                      <a:pt x="1" y="0"/>
                      <a:pt x="2" y="1"/>
                      <a:pt x="4" y="1"/>
                    </a:cubicBezTo>
                    <a:cubicBezTo>
                      <a:pt x="5" y="1"/>
                      <a:pt x="6" y="1"/>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56" name="Google Shape;12156;p51"/>
              <p:cNvSpPr/>
              <p:nvPr/>
            </p:nvSpPr>
            <p:spPr>
              <a:xfrm>
                <a:off x="751825" y="1716100"/>
                <a:ext cx="550" cy="425"/>
              </a:xfrm>
              <a:custGeom>
                <a:avLst/>
                <a:gdLst/>
                <a:ahLst/>
                <a:cxnLst/>
                <a:rect l="l" t="t" r="r" b="b"/>
                <a:pathLst>
                  <a:path w="22" h="17" extrusionOk="0">
                    <a:moveTo>
                      <a:pt x="1" y="0"/>
                    </a:moveTo>
                    <a:cubicBezTo>
                      <a:pt x="8" y="7"/>
                      <a:pt x="15" y="12"/>
                      <a:pt x="22" y="17"/>
                    </a:cubicBezTo>
                    <a:cubicBezTo>
                      <a:pt x="19" y="10"/>
                      <a:pt x="17" y="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57" name="Google Shape;12157;p51"/>
              <p:cNvSpPr/>
              <p:nvPr/>
            </p:nvSpPr>
            <p:spPr>
              <a:xfrm>
                <a:off x="752000" y="1720200"/>
                <a:ext cx="5600" cy="1900"/>
              </a:xfrm>
              <a:custGeom>
                <a:avLst/>
                <a:gdLst/>
                <a:ahLst/>
                <a:cxnLst/>
                <a:rect l="l" t="t" r="r" b="b"/>
                <a:pathLst>
                  <a:path w="224" h="76" extrusionOk="0">
                    <a:moveTo>
                      <a:pt x="121" y="1"/>
                    </a:moveTo>
                    <a:cubicBezTo>
                      <a:pt x="81" y="1"/>
                      <a:pt x="34" y="6"/>
                      <a:pt x="1" y="15"/>
                    </a:cubicBezTo>
                    <a:cubicBezTo>
                      <a:pt x="3" y="15"/>
                      <a:pt x="5" y="15"/>
                      <a:pt x="6" y="15"/>
                    </a:cubicBezTo>
                    <a:cubicBezTo>
                      <a:pt x="23" y="15"/>
                      <a:pt x="37" y="23"/>
                      <a:pt x="47" y="36"/>
                    </a:cubicBezTo>
                    <a:cubicBezTo>
                      <a:pt x="62" y="32"/>
                      <a:pt x="82" y="8"/>
                      <a:pt x="105" y="8"/>
                    </a:cubicBezTo>
                    <a:cubicBezTo>
                      <a:pt x="110" y="8"/>
                      <a:pt x="116" y="10"/>
                      <a:pt x="121" y="13"/>
                    </a:cubicBezTo>
                    <a:cubicBezTo>
                      <a:pt x="138" y="40"/>
                      <a:pt x="110" y="33"/>
                      <a:pt x="91" y="45"/>
                    </a:cubicBezTo>
                    <a:cubicBezTo>
                      <a:pt x="95" y="44"/>
                      <a:pt x="99" y="44"/>
                      <a:pt x="103" y="44"/>
                    </a:cubicBezTo>
                    <a:cubicBezTo>
                      <a:pt x="135" y="44"/>
                      <a:pt x="155" y="76"/>
                      <a:pt x="203" y="76"/>
                    </a:cubicBezTo>
                    <a:cubicBezTo>
                      <a:pt x="206" y="76"/>
                      <a:pt x="209" y="75"/>
                      <a:pt x="212" y="75"/>
                    </a:cubicBezTo>
                    <a:lnTo>
                      <a:pt x="191" y="52"/>
                    </a:lnTo>
                    <a:cubicBezTo>
                      <a:pt x="198" y="52"/>
                      <a:pt x="208" y="57"/>
                      <a:pt x="216" y="57"/>
                    </a:cubicBezTo>
                    <a:cubicBezTo>
                      <a:pt x="219" y="57"/>
                      <a:pt x="221" y="56"/>
                      <a:pt x="223" y="54"/>
                    </a:cubicBezTo>
                    <a:cubicBezTo>
                      <a:pt x="191" y="52"/>
                      <a:pt x="161" y="31"/>
                      <a:pt x="198" y="15"/>
                    </a:cubicBezTo>
                    <a:cubicBezTo>
                      <a:pt x="187" y="5"/>
                      <a:pt x="157" y="1"/>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58" name="Google Shape;12158;p51"/>
              <p:cNvSpPr/>
              <p:nvPr/>
            </p:nvSpPr>
            <p:spPr>
              <a:xfrm>
                <a:off x="750850" y="1719400"/>
                <a:ext cx="1300" cy="1175"/>
              </a:xfrm>
              <a:custGeom>
                <a:avLst/>
                <a:gdLst/>
                <a:ahLst/>
                <a:cxnLst/>
                <a:rect l="l" t="t" r="r" b="b"/>
                <a:pathLst>
                  <a:path w="52" h="47" extrusionOk="0">
                    <a:moveTo>
                      <a:pt x="49" y="1"/>
                    </a:moveTo>
                    <a:cubicBezTo>
                      <a:pt x="42" y="8"/>
                      <a:pt x="28" y="14"/>
                      <a:pt x="0" y="26"/>
                    </a:cubicBezTo>
                    <a:cubicBezTo>
                      <a:pt x="12" y="38"/>
                      <a:pt x="26" y="45"/>
                      <a:pt x="40" y="47"/>
                    </a:cubicBezTo>
                    <a:lnTo>
                      <a:pt x="47" y="5"/>
                    </a:lnTo>
                    <a:lnTo>
                      <a:pt x="51" y="8"/>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59" name="Google Shape;12159;p51"/>
              <p:cNvSpPr/>
              <p:nvPr/>
            </p:nvSpPr>
            <p:spPr>
              <a:xfrm>
                <a:off x="751600" y="1717900"/>
                <a:ext cx="2800" cy="1525"/>
              </a:xfrm>
              <a:custGeom>
                <a:avLst/>
                <a:gdLst/>
                <a:ahLst/>
                <a:cxnLst/>
                <a:rect l="l" t="t" r="r" b="b"/>
                <a:pathLst>
                  <a:path w="112" h="61" extrusionOk="0">
                    <a:moveTo>
                      <a:pt x="19" y="0"/>
                    </a:moveTo>
                    <a:cubicBezTo>
                      <a:pt x="12" y="7"/>
                      <a:pt x="7" y="12"/>
                      <a:pt x="1" y="19"/>
                    </a:cubicBezTo>
                    <a:lnTo>
                      <a:pt x="3" y="19"/>
                    </a:lnTo>
                    <a:lnTo>
                      <a:pt x="17" y="61"/>
                    </a:lnTo>
                    <a:cubicBezTo>
                      <a:pt x="24" y="49"/>
                      <a:pt x="26" y="35"/>
                      <a:pt x="21" y="21"/>
                    </a:cubicBezTo>
                    <a:lnTo>
                      <a:pt x="21" y="21"/>
                    </a:lnTo>
                    <a:cubicBezTo>
                      <a:pt x="18" y="25"/>
                      <a:pt x="16" y="26"/>
                      <a:pt x="15" y="26"/>
                    </a:cubicBezTo>
                    <a:cubicBezTo>
                      <a:pt x="12" y="26"/>
                      <a:pt x="11" y="20"/>
                      <a:pt x="7" y="19"/>
                    </a:cubicBezTo>
                    <a:lnTo>
                      <a:pt x="7" y="19"/>
                    </a:lnTo>
                    <a:lnTo>
                      <a:pt x="21" y="21"/>
                    </a:lnTo>
                    <a:cubicBezTo>
                      <a:pt x="21" y="21"/>
                      <a:pt x="21" y="21"/>
                      <a:pt x="21" y="21"/>
                    </a:cubicBezTo>
                    <a:lnTo>
                      <a:pt x="21" y="21"/>
                    </a:lnTo>
                    <a:cubicBezTo>
                      <a:pt x="53" y="31"/>
                      <a:pt x="66" y="46"/>
                      <a:pt x="95" y="46"/>
                    </a:cubicBezTo>
                    <a:cubicBezTo>
                      <a:pt x="100" y="46"/>
                      <a:pt x="106" y="45"/>
                      <a:pt x="112" y="44"/>
                    </a:cubicBezTo>
                    <a:cubicBezTo>
                      <a:pt x="112" y="21"/>
                      <a:pt x="82" y="26"/>
                      <a:pt x="68" y="10"/>
                    </a:cubicBezTo>
                    <a:lnTo>
                      <a:pt x="68" y="10"/>
                    </a:lnTo>
                    <a:cubicBezTo>
                      <a:pt x="70" y="21"/>
                      <a:pt x="69" y="25"/>
                      <a:pt x="66" y="25"/>
                    </a:cubicBezTo>
                    <a:cubicBezTo>
                      <a:pt x="62" y="25"/>
                      <a:pt x="52" y="14"/>
                      <a:pt x="41" y="14"/>
                    </a:cubicBezTo>
                    <a:cubicBezTo>
                      <a:pt x="36" y="14"/>
                      <a:pt x="31" y="16"/>
                      <a:pt x="26" y="21"/>
                    </a:cubicBezTo>
                    <a:cubicBezTo>
                      <a:pt x="21" y="14"/>
                      <a:pt x="19"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60" name="Google Shape;12160;p51"/>
              <p:cNvSpPr/>
              <p:nvPr/>
            </p:nvSpPr>
            <p:spPr>
              <a:xfrm>
                <a:off x="757225" y="1714350"/>
                <a:ext cx="200" cy="150"/>
              </a:xfrm>
              <a:custGeom>
                <a:avLst/>
                <a:gdLst/>
                <a:ahLst/>
                <a:cxnLst/>
                <a:rect l="l" t="t" r="r" b="b"/>
                <a:pathLst>
                  <a:path w="8" h="6" extrusionOk="0">
                    <a:moveTo>
                      <a:pt x="0" y="1"/>
                    </a:moveTo>
                    <a:cubicBezTo>
                      <a:pt x="2" y="3"/>
                      <a:pt x="3" y="5"/>
                      <a:pt x="4" y="5"/>
                    </a:cubicBezTo>
                    <a:cubicBezTo>
                      <a:pt x="5" y="5"/>
                      <a:pt x="6" y="4"/>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61" name="Google Shape;12161;p51"/>
              <p:cNvSpPr/>
              <p:nvPr/>
            </p:nvSpPr>
            <p:spPr>
              <a:xfrm>
                <a:off x="754550" y="1714000"/>
                <a:ext cx="2700" cy="750"/>
              </a:xfrm>
              <a:custGeom>
                <a:avLst/>
                <a:gdLst/>
                <a:ahLst/>
                <a:cxnLst/>
                <a:rect l="l" t="t" r="r" b="b"/>
                <a:pathLst>
                  <a:path w="108" h="30" extrusionOk="0">
                    <a:moveTo>
                      <a:pt x="79" y="0"/>
                    </a:moveTo>
                    <a:cubicBezTo>
                      <a:pt x="75" y="0"/>
                      <a:pt x="69" y="2"/>
                      <a:pt x="63" y="6"/>
                    </a:cubicBezTo>
                    <a:lnTo>
                      <a:pt x="68" y="8"/>
                    </a:lnTo>
                    <a:cubicBezTo>
                      <a:pt x="47" y="22"/>
                      <a:pt x="24" y="29"/>
                      <a:pt x="1" y="29"/>
                    </a:cubicBezTo>
                    <a:cubicBezTo>
                      <a:pt x="10" y="29"/>
                      <a:pt x="18" y="30"/>
                      <a:pt x="27" y="30"/>
                    </a:cubicBezTo>
                    <a:cubicBezTo>
                      <a:pt x="49" y="30"/>
                      <a:pt x="70" y="28"/>
                      <a:pt x="91" y="26"/>
                    </a:cubicBezTo>
                    <a:cubicBezTo>
                      <a:pt x="87" y="22"/>
                      <a:pt x="73" y="17"/>
                      <a:pt x="77" y="10"/>
                    </a:cubicBezTo>
                    <a:cubicBezTo>
                      <a:pt x="80" y="9"/>
                      <a:pt x="82" y="9"/>
                      <a:pt x="85" y="9"/>
                    </a:cubicBezTo>
                    <a:cubicBezTo>
                      <a:pt x="92" y="9"/>
                      <a:pt x="97" y="13"/>
                      <a:pt x="107" y="15"/>
                    </a:cubicBezTo>
                    <a:cubicBezTo>
                      <a:pt x="101" y="10"/>
                      <a:pt x="92"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62" name="Google Shape;12162;p51"/>
              <p:cNvSpPr/>
              <p:nvPr/>
            </p:nvSpPr>
            <p:spPr>
              <a:xfrm>
                <a:off x="754675" y="1716500"/>
                <a:ext cx="1175" cy="850"/>
              </a:xfrm>
              <a:custGeom>
                <a:avLst/>
                <a:gdLst/>
                <a:ahLst/>
                <a:cxnLst/>
                <a:rect l="l" t="t" r="r" b="b"/>
                <a:pathLst>
                  <a:path w="47" h="34" extrusionOk="0">
                    <a:moveTo>
                      <a:pt x="0" y="1"/>
                    </a:moveTo>
                    <a:lnTo>
                      <a:pt x="12" y="33"/>
                    </a:lnTo>
                    <a:lnTo>
                      <a:pt x="47" y="22"/>
                    </a:lnTo>
                    <a:lnTo>
                      <a:pt x="28" y="22"/>
                    </a:lnTo>
                    <a:cubicBezTo>
                      <a:pt x="38" y="3"/>
                      <a:pt x="14" y="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63" name="Google Shape;12163;p51"/>
              <p:cNvSpPr/>
              <p:nvPr/>
            </p:nvSpPr>
            <p:spPr>
              <a:xfrm>
                <a:off x="750450" y="1720500"/>
                <a:ext cx="1350" cy="600"/>
              </a:xfrm>
              <a:custGeom>
                <a:avLst/>
                <a:gdLst/>
                <a:ahLst/>
                <a:cxnLst/>
                <a:rect l="l" t="t" r="r" b="b"/>
                <a:pathLst>
                  <a:path w="54" h="24" extrusionOk="0">
                    <a:moveTo>
                      <a:pt x="0" y="1"/>
                    </a:moveTo>
                    <a:lnTo>
                      <a:pt x="53" y="24"/>
                    </a:lnTo>
                    <a:lnTo>
                      <a:pt x="37"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64" name="Google Shape;12164;p51"/>
              <p:cNvSpPr/>
              <p:nvPr/>
            </p:nvSpPr>
            <p:spPr>
              <a:xfrm>
                <a:off x="750625" y="1721725"/>
                <a:ext cx="825" cy="300"/>
              </a:xfrm>
              <a:custGeom>
                <a:avLst/>
                <a:gdLst/>
                <a:ahLst/>
                <a:cxnLst/>
                <a:rect l="l" t="t" r="r" b="b"/>
                <a:pathLst>
                  <a:path w="33" h="12" extrusionOk="0">
                    <a:moveTo>
                      <a:pt x="0" y="0"/>
                    </a:moveTo>
                    <a:lnTo>
                      <a:pt x="21" y="12"/>
                    </a:lnTo>
                    <a:lnTo>
                      <a:pt x="33"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65" name="Google Shape;12165;p51"/>
              <p:cNvSpPr/>
              <p:nvPr/>
            </p:nvSpPr>
            <p:spPr>
              <a:xfrm>
                <a:off x="743425" y="1772375"/>
                <a:ext cx="150" cy="375"/>
              </a:xfrm>
              <a:custGeom>
                <a:avLst/>
                <a:gdLst/>
                <a:ahLst/>
                <a:cxnLst/>
                <a:rect l="l" t="t" r="r" b="b"/>
                <a:pathLst>
                  <a:path w="6" h="15" extrusionOk="0">
                    <a:moveTo>
                      <a:pt x="1" y="0"/>
                    </a:moveTo>
                    <a:cubicBezTo>
                      <a:pt x="1" y="10"/>
                      <a:pt x="3" y="14"/>
                      <a:pt x="5" y="14"/>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66" name="Google Shape;12166;p51"/>
              <p:cNvSpPr/>
              <p:nvPr/>
            </p:nvSpPr>
            <p:spPr>
              <a:xfrm>
                <a:off x="751250" y="1744775"/>
                <a:ext cx="2125" cy="500"/>
              </a:xfrm>
              <a:custGeom>
                <a:avLst/>
                <a:gdLst/>
                <a:ahLst/>
                <a:cxnLst/>
                <a:rect l="l" t="t" r="r" b="b"/>
                <a:pathLst>
                  <a:path w="85" h="20" extrusionOk="0">
                    <a:moveTo>
                      <a:pt x="84" y="1"/>
                    </a:moveTo>
                    <a:lnTo>
                      <a:pt x="84" y="1"/>
                    </a:lnTo>
                    <a:cubicBezTo>
                      <a:pt x="52" y="8"/>
                      <a:pt x="1" y="13"/>
                      <a:pt x="38" y="17"/>
                    </a:cubicBezTo>
                    <a:lnTo>
                      <a:pt x="75" y="20"/>
                    </a:lnTo>
                    <a:cubicBezTo>
                      <a:pt x="70" y="10"/>
                      <a:pt x="75" y="6"/>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67" name="Google Shape;12167;p51"/>
              <p:cNvSpPr/>
              <p:nvPr/>
            </p:nvSpPr>
            <p:spPr>
              <a:xfrm>
                <a:off x="752000" y="1759925"/>
                <a:ext cx="600" cy="700"/>
              </a:xfrm>
              <a:custGeom>
                <a:avLst/>
                <a:gdLst/>
                <a:ahLst/>
                <a:cxnLst/>
                <a:rect l="l" t="t" r="r" b="b"/>
                <a:pathLst>
                  <a:path w="24" h="28" extrusionOk="0">
                    <a:moveTo>
                      <a:pt x="1" y="0"/>
                    </a:moveTo>
                    <a:lnTo>
                      <a:pt x="12" y="26"/>
                    </a:lnTo>
                    <a:lnTo>
                      <a:pt x="24"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68" name="Google Shape;12168;p51"/>
              <p:cNvSpPr/>
              <p:nvPr/>
            </p:nvSpPr>
            <p:spPr>
              <a:xfrm>
                <a:off x="731550" y="1776825"/>
                <a:ext cx="550" cy="900"/>
              </a:xfrm>
              <a:custGeom>
                <a:avLst/>
                <a:gdLst/>
                <a:ahLst/>
                <a:cxnLst/>
                <a:rect l="l" t="t" r="r" b="b"/>
                <a:pathLst>
                  <a:path w="22" h="36" extrusionOk="0">
                    <a:moveTo>
                      <a:pt x="7" y="1"/>
                    </a:moveTo>
                    <a:lnTo>
                      <a:pt x="0" y="36"/>
                    </a:lnTo>
                    <a:cubicBezTo>
                      <a:pt x="21" y="33"/>
                      <a:pt x="10" y="17"/>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69" name="Google Shape;12169;p51"/>
              <p:cNvSpPr/>
              <p:nvPr/>
            </p:nvSpPr>
            <p:spPr>
              <a:xfrm>
                <a:off x="752575" y="1732675"/>
                <a:ext cx="1050" cy="900"/>
              </a:xfrm>
              <a:custGeom>
                <a:avLst/>
                <a:gdLst/>
                <a:ahLst/>
                <a:cxnLst/>
                <a:rect l="l" t="t" r="r" b="b"/>
                <a:pathLst>
                  <a:path w="42" h="36" extrusionOk="0">
                    <a:moveTo>
                      <a:pt x="19" y="0"/>
                    </a:moveTo>
                    <a:cubicBezTo>
                      <a:pt x="18" y="0"/>
                      <a:pt x="17" y="0"/>
                      <a:pt x="15" y="0"/>
                    </a:cubicBezTo>
                    <a:cubicBezTo>
                      <a:pt x="6" y="10"/>
                      <a:pt x="1" y="21"/>
                      <a:pt x="1" y="35"/>
                    </a:cubicBezTo>
                    <a:cubicBezTo>
                      <a:pt x="16" y="18"/>
                      <a:pt x="42"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70" name="Google Shape;12170;p51"/>
              <p:cNvSpPr/>
              <p:nvPr/>
            </p:nvSpPr>
            <p:spPr>
              <a:xfrm>
                <a:off x="738550" y="1764725"/>
                <a:ext cx="200" cy="600"/>
              </a:xfrm>
              <a:custGeom>
                <a:avLst/>
                <a:gdLst/>
                <a:ahLst/>
                <a:cxnLst/>
                <a:rect l="l" t="t" r="r" b="b"/>
                <a:pathLst>
                  <a:path w="8" h="24" extrusionOk="0">
                    <a:moveTo>
                      <a:pt x="3" y="0"/>
                    </a:moveTo>
                    <a:lnTo>
                      <a:pt x="3" y="0"/>
                    </a:lnTo>
                    <a:cubicBezTo>
                      <a:pt x="1" y="7"/>
                      <a:pt x="1" y="17"/>
                      <a:pt x="6" y="24"/>
                    </a:cubicBezTo>
                    <a:cubicBezTo>
                      <a:pt x="8" y="14"/>
                      <a:pt x="6" y="7"/>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71" name="Google Shape;12171;p51"/>
              <p:cNvSpPr/>
              <p:nvPr/>
            </p:nvSpPr>
            <p:spPr>
              <a:xfrm>
                <a:off x="752000" y="1733550"/>
                <a:ext cx="900" cy="650"/>
              </a:xfrm>
              <a:custGeom>
                <a:avLst/>
                <a:gdLst/>
                <a:ahLst/>
                <a:cxnLst/>
                <a:rect l="l" t="t" r="r" b="b"/>
                <a:pathLst>
                  <a:path w="36" h="26" extrusionOk="0">
                    <a:moveTo>
                      <a:pt x="24" y="0"/>
                    </a:moveTo>
                    <a:cubicBezTo>
                      <a:pt x="10" y="12"/>
                      <a:pt x="1" y="21"/>
                      <a:pt x="29" y="26"/>
                    </a:cubicBezTo>
                    <a:cubicBezTo>
                      <a:pt x="31" y="23"/>
                      <a:pt x="33" y="21"/>
                      <a:pt x="36" y="19"/>
                    </a:cubicBezTo>
                    <a:cubicBezTo>
                      <a:pt x="29" y="14"/>
                      <a:pt x="24" y="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72" name="Google Shape;12172;p51"/>
              <p:cNvSpPr/>
              <p:nvPr/>
            </p:nvSpPr>
            <p:spPr>
              <a:xfrm>
                <a:off x="698450" y="1774050"/>
                <a:ext cx="100" cy="125"/>
              </a:xfrm>
              <a:custGeom>
                <a:avLst/>
                <a:gdLst/>
                <a:ahLst/>
                <a:cxnLst/>
                <a:rect l="l" t="t" r="r" b="b"/>
                <a:pathLst>
                  <a:path w="4" h="5" extrusionOk="0">
                    <a:moveTo>
                      <a:pt x="1" y="1"/>
                    </a:moveTo>
                    <a:cubicBezTo>
                      <a:pt x="1" y="3"/>
                      <a:pt x="1" y="5"/>
                      <a:pt x="1" y="5"/>
                    </a:cubicBezTo>
                    <a:cubicBezTo>
                      <a:pt x="2" y="5"/>
                      <a:pt x="2" y="4"/>
                      <a:pt x="3" y="3"/>
                    </a:cubicBezTo>
                    <a:cubicBezTo>
                      <a:pt x="3" y="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73" name="Google Shape;12173;p51"/>
              <p:cNvSpPr/>
              <p:nvPr/>
            </p:nvSpPr>
            <p:spPr>
              <a:xfrm>
                <a:off x="687050" y="1767675"/>
                <a:ext cx="350" cy="200"/>
              </a:xfrm>
              <a:custGeom>
                <a:avLst/>
                <a:gdLst/>
                <a:ahLst/>
                <a:cxnLst/>
                <a:rect l="l" t="t" r="r" b="b"/>
                <a:pathLst>
                  <a:path w="14" h="8" extrusionOk="0">
                    <a:moveTo>
                      <a:pt x="14" y="1"/>
                    </a:moveTo>
                    <a:cubicBezTo>
                      <a:pt x="12" y="1"/>
                      <a:pt x="7" y="1"/>
                      <a:pt x="0" y="8"/>
                    </a:cubicBezTo>
                    <a:cubicBezTo>
                      <a:pt x="5" y="5"/>
                      <a:pt x="9" y="3"/>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74" name="Google Shape;12174;p51"/>
              <p:cNvSpPr/>
              <p:nvPr/>
            </p:nvSpPr>
            <p:spPr>
              <a:xfrm>
                <a:off x="751100" y="1726075"/>
                <a:ext cx="125" cy="125"/>
              </a:xfrm>
              <a:custGeom>
                <a:avLst/>
                <a:gdLst/>
                <a:ahLst/>
                <a:cxnLst/>
                <a:rect l="l" t="t" r="r" b="b"/>
                <a:pathLst>
                  <a:path w="5" h="5" extrusionOk="0">
                    <a:moveTo>
                      <a:pt x="1" y="1"/>
                    </a:moveTo>
                    <a:cubicBezTo>
                      <a:pt x="0" y="1"/>
                      <a:pt x="1" y="5"/>
                      <a:pt x="4" y="5"/>
                    </a:cubicBezTo>
                    <a:cubicBezTo>
                      <a:pt x="3" y="2"/>
                      <a:pt x="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75" name="Google Shape;12175;p51"/>
              <p:cNvSpPr/>
              <p:nvPr/>
            </p:nvSpPr>
            <p:spPr>
              <a:xfrm>
                <a:off x="758675" y="1735100"/>
                <a:ext cx="200" cy="100"/>
              </a:xfrm>
              <a:custGeom>
                <a:avLst/>
                <a:gdLst/>
                <a:ahLst/>
                <a:cxnLst/>
                <a:rect l="l" t="t" r="r" b="b"/>
                <a:pathLst>
                  <a:path w="8" h="4" extrusionOk="0">
                    <a:moveTo>
                      <a:pt x="0" y="3"/>
                    </a:moveTo>
                    <a:lnTo>
                      <a:pt x="0" y="3"/>
                    </a:lnTo>
                    <a:cubicBezTo>
                      <a:pt x="7" y="1"/>
                      <a:pt x="7" y="1"/>
                      <a:pt x="0"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76" name="Google Shape;12176;p51"/>
              <p:cNvSpPr/>
              <p:nvPr/>
            </p:nvSpPr>
            <p:spPr>
              <a:xfrm>
                <a:off x="750975" y="1725650"/>
                <a:ext cx="250" cy="275"/>
              </a:xfrm>
              <a:custGeom>
                <a:avLst/>
                <a:gdLst/>
                <a:ahLst/>
                <a:cxnLst/>
                <a:rect l="l" t="t" r="r" b="b"/>
                <a:pathLst>
                  <a:path w="10" h="11" extrusionOk="0">
                    <a:moveTo>
                      <a:pt x="9" y="1"/>
                    </a:moveTo>
                    <a:cubicBezTo>
                      <a:pt x="2" y="1"/>
                      <a:pt x="0" y="1"/>
                      <a:pt x="7" y="10"/>
                    </a:cubicBezTo>
                    <a:lnTo>
                      <a:pt x="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77" name="Google Shape;12177;p51"/>
              <p:cNvSpPr/>
              <p:nvPr/>
            </p:nvSpPr>
            <p:spPr>
              <a:xfrm>
                <a:off x="751200" y="1726125"/>
                <a:ext cx="125" cy="375"/>
              </a:xfrm>
              <a:custGeom>
                <a:avLst/>
                <a:gdLst/>
                <a:ahLst/>
                <a:cxnLst/>
                <a:rect l="l" t="t" r="r" b="b"/>
                <a:pathLst>
                  <a:path w="5" h="15" extrusionOk="0">
                    <a:moveTo>
                      <a:pt x="5" y="0"/>
                    </a:moveTo>
                    <a:cubicBezTo>
                      <a:pt x="3" y="0"/>
                      <a:pt x="3" y="3"/>
                      <a:pt x="0" y="3"/>
                    </a:cubicBezTo>
                    <a:cubicBezTo>
                      <a:pt x="0" y="5"/>
                      <a:pt x="0" y="10"/>
                      <a:pt x="3" y="14"/>
                    </a:cubicBezTo>
                    <a:cubicBezTo>
                      <a:pt x="3"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78" name="Google Shape;12178;p51"/>
              <p:cNvSpPr/>
              <p:nvPr/>
            </p:nvSpPr>
            <p:spPr>
              <a:xfrm>
                <a:off x="714650" y="1772675"/>
                <a:ext cx="225" cy="225"/>
              </a:xfrm>
              <a:custGeom>
                <a:avLst/>
                <a:gdLst/>
                <a:ahLst/>
                <a:cxnLst/>
                <a:rect l="l" t="t" r="r" b="b"/>
                <a:pathLst>
                  <a:path w="9" h="9" extrusionOk="0">
                    <a:moveTo>
                      <a:pt x="9" y="0"/>
                    </a:moveTo>
                    <a:cubicBezTo>
                      <a:pt x="3" y="6"/>
                      <a:pt x="1" y="8"/>
                      <a:pt x="1" y="8"/>
                    </a:cubicBezTo>
                    <a:cubicBezTo>
                      <a:pt x="1" y="8"/>
                      <a:pt x="4" y="6"/>
                      <a:pt x="9" y="2"/>
                    </a:cubicBezTo>
                    <a:cubicBezTo>
                      <a:pt x="9" y="2"/>
                      <a:pt x="9"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79" name="Google Shape;12179;p51"/>
              <p:cNvSpPr/>
              <p:nvPr/>
            </p:nvSpPr>
            <p:spPr>
              <a:xfrm>
                <a:off x="761350" y="1751850"/>
                <a:ext cx="75" cy="25"/>
              </a:xfrm>
              <a:custGeom>
                <a:avLst/>
                <a:gdLst/>
                <a:ahLst/>
                <a:cxnLst/>
                <a:rect l="l" t="t" r="r" b="b"/>
                <a:pathLst>
                  <a:path w="3" h="1" extrusionOk="0">
                    <a:moveTo>
                      <a:pt x="2" y="1"/>
                    </a:moveTo>
                    <a:lnTo>
                      <a:pt x="2"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80" name="Google Shape;12180;p51"/>
              <p:cNvSpPr/>
              <p:nvPr/>
            </p:nvSpPr>
            <p:spPr>
              <a:xfrm>
                <a:off x="758725" y="1751325"/>
                <a:ext cx="3100" cy="1550"/>
              </a:xfrm>
              <a:custGeom>
                <a:avLst/>
                <a:gdLst/>
                <a:ahLst/>
                <a:cxnLst/>
                <a:rect l="l" t="t" r="r" b="b"/>
                <a:pathLst>
                  <a:path w="124" h="62" extrusionOk="0">
                    <a:moveTo>
                      <a:pt x="1" y="1"/>
                    </a:moveTo>
                    <a:lnTo>
                      <a:pt x="124" y="61"/>
                    </a:lnTo>
                    <a:cubicBezTo>
                      <a:pt x="84" y="36"/>
                      <a:pt x="93" y="29"/>
                      <a:pt x="105" y="22"/>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81" name="Google Shape;12181;p51"/>
              <p:cNvSpPr/>
              <p:nvPr/>
            </p:nvSpPr>
            <p:spPr>
              <a:xfrm>
                <a:off x="752175" y="1727750"/>
                <a:ext cx="725" cy="475"/>
              </a:xfrm>
              <a:custGeom>
                <a:avLst/>
                <a:gdLst/>
                <a:ahLst/>
                <a:cxnLst/>
                <a:rect l="l" t="t" r="r" b="b"/>
                <a:pathLst>
                  <a:path w="29" h="19" extrusionOk="0">
                    <a:moveTo>
                      <a:pt x="9" y="1"/>
                    </a:moveTo>
                    <a:cubicBezTo>
                      <a:pt x="6" y="1"/>
                      <a:pt x="3" y="2"/>
                      <a:pt x="1" y="3"/>
                    </a:cubicBezTo>
                    <a:cubicBezTo>
                      <a:pt x="12" y="3"/>
                      <a:pt x="12" y="10"/>
                      <a:pt x="12" y="19"/>
                    </a:cubicBezTo>
                    <a:cubicBezTo>
                      <a:pt x="22" y="14"/>
                      <a:pt x="29" y="10"/>
                      <a:pt x="19" y="3"/>
                    </a:cubicBezTo>
                    <a:cubicBezTo>
                      <a:pt x="16"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82" name="Google Shape;12182;p51"/>
              <p:cNvSpPr/>
              <p:nvPr/>
            </p:nvSpPr>
            <p:spPr>
              <a:xfrm>
                <a:off x="684900" y="1722300"/>
                <a:ext cx="80350" cy="55600"/>
              </a:xfrm>
              <a:custGeom>
                <a:avLst/>
                <a:gdLst/>
                <a:ahLst/>
                <a:cxnLst/>
                <a:rect l="l" t="t" r="r" b="b"/>
                <a:pathLst>
                  <a:path w="3214" h="2224" extrusionOk="0">
                    <a:moveTo>
                      <a:pt x="2700" y="219"/>
                    </a:moveTo>
                    <a:cubicBezTo>
                      <a:pt x="2703" y="219"/>
                      <a:pt x="2707" y="220"/>
                      <a:pt x="2710" y="221"/>
                    </a:cubicBezTo>
                    <a:cubicBezTo>
                      <a:pt x="2720" y="228"/>
                      <a:pt x="2713" y="232"/>
                      <a:pt x="2703" y="237"/>
                    </a:cubicBezTo>
                    <a:cubicBezTo>
                      <a:pt x="2703" y="228"/>
                      <a:pt x="2703" y="221"/>
                      <a:pt x="2692" y="221"/>
                    </a:cubicBezTo>
                    <a:cubicBezTo>
                      <a:pt x="2694" y="220"/>
                      <a:pt x="2697" y="219"/>
                      <a:pt x="2700" y="219"/>
                    </a:cubicBezTo>
                    <a:close/>
                    <a:moveTo>
                      <a:pt x="2699" y="253"/>
                    </a:moveTo>
                    <a:cubicBezTo>
                      <a:pt x="2693" y="260"/>
                      <a:pt x="2690" y="263"/>
                      <a:pt x="2690" y="263"/>
                    </a:cubicBezTo>
                    <a:cubicBezTo>
                      <a:pt x="2689" y="263"/>
                      <a:pt x="2692" y="258"/>
                      <a:pt x="2696" y="253"/>
                    </a:cubicBezTo>
                    <a:close/>
                    <a:moveTo>
                      <a:pt x="3084" y="1104"/>
                    </a:moveTo>
                    <a:lnTo>
                      <a:pt x="3084" y="1104"/>
                    </a:lnTo>
                    <a:cubicBezTo>
                      <a:pt x="3082" y="1104"/>
                      <a:pt x="3081" y="1104"/>
                      <a:pt x="3080" y="1105"/>
                    </a:cubicBezTo>
                    <a:lnTo>
                      <a:pt x="3080" y="1105"/>
                    </a:lnTo>
                    <a:cubicBezTo>
                      <a:pt x="3082" y="1105"/>
                      <a:pt x="3083" y="1104"/>
                      <a:pt x="3084" y="1104"/>
                    </a:cubicBezTo>
                    <a:close/>
                    <a:moveTo>
                      <a:pt x="2875" y="1516"/>
                    </a:moveTo>
                    <a:cubicBezTo>
                      <a:pt x="2875" y="1516"/>
                      <a:pt x="2875" y="1516"/>
                      <a:pt x="2875" y="1517"/>
                    </a:cubicBezTo>
                    <a:cubicBezTo>
                      <a:pt x="2875" y="1516"/>
                      <a:pt x="2875" y="1516"/>
                      <a:pt x="2875" y="1516"/>
                    </a:cubicBezTo>
                    <a:close/>
                    <a:moveTo>
                      <a:pt x="2789" y="1533"/>
                    </a:moveTo>
                    <a:cubicBezTo>
                      <a:pt x="2796" y="1544"/>
                      <a:pt x="2792" y="1548"/>
                      <a:pt x="2781" y="1548"/>
                    </a:cubicBezTo>
                    <a:cubicBezTo>
                      <a:pt x="2778" y="1548"/>
                      <a:pt x="2775" y="1547"/>
                      <a:pt x="2771" y="1547"/>
                    </a:cubicBezTo>
                    <a:cubicBezTo>
                      <a:pt x="2771" y="1540"/>
                      <a:pt x="2777" y="1535"/>
                      <a:pt x="2789" y="1533"/>
                    </a:cubicBezTo>
                    <a:close/>
                    <a:moveTo>
                      <a:pt x="791" y="1688"/>
                    </a:moveTo>
                    <a:cubicBezTo>
                      <a:pt x="791" y="1690"/>
                      <a:pt x="792" y="1692"/>
                      <a:pt x="793" y="1694"/>
                    </a:cubicBezTo>
                    <a:lnTo>
                      <a:pt x="793" y="1694"/>
                    </a:lnTo>
                    <a:cubicBezTo>
                      <a:pt x="792" y="1693"/>
                      <a:pt x="792" y="1690"/>
                      <a:pt x="791" y="1688"/>
                    </a:cubicBezTo>
                    <a:close/>
                    <a:moveTo>
                      <a:pt x="1169" y="1746"/>
                    </a:moveTo>
                    <a:lnTo>
                      <a:pt x="1171" y="1758"/>
                    </a:lnTo>
                    <a:cubicBezTo>
                      <a:pt x="1167" y="1760"/>
                      <a:pt x="1165" y="1761"/>
                      <a:pt x="1163" y="1761"/>
                    </a:cubicBezTo>
                    <a:cubicBezTo>
                      <a:pt x="1160" y="1761"/>
                      <a:pt x="1164" y="1754"/>
                      <a:pt x="1169" y="1746"/>
                    </a:cubicBezTo>
                    <a:close/>
                    <a:moveTo>
                      <a:pt x="2420" y="1945"/>
                    </a:moveTo>
                    <a:cubicBezTo>
                      <a:pt x="2425" y="1945"/>
                      <a:pt x="2433" y="1949"/>
                      <a:pt x="2441" y="1952"/>
                    </a:cubicBezTo>
                    <a:cubicBezTo>
                      <a:pt x="2440" y="1960"/>
                      <a:pt x="2439" y="1979"/>
                      <a:pt x="2432" y="1979"/>
                    </a:cubicBezTo>
                    <a:cubicBezTo>
                      <a:pt x="2429" y="1979"/>
                      <a:pt x="2427" y="1978"/>
                      <a:pt x="2423" y="1973"/>
                    </a:cubicBezTo>
                    <a:cubicBezTo>
                      <a:pt x="2414" y="1951"/>
                      <a:pt x="2415" y="1945"/>
                      <a:pt x="2420" y="1945"/>
                    </a:cubicBezTo>
                    <a:close/>
                    <a:moveTo>
                      <a:pt x="2306" y="2027"/>
                    </a:moveTo>
                    <a:lnTo>
                      <a:pt x="2302" y="2029"/>
                    </a:lnTo>
                    <a:cubicBezTo>
                      <a:pt x="2304" y="2029"/>
                      <a:pt x="2305" y="2028"/>
                      <a:pt x="2306" y="2027"/>
                    </a:cubicBezTo>
                    <a:close/>
                    <a:moveTo>
                      <a:pt x="596" y="2067"/>
                    </a:moveTo>
                    <a:lnTo>
                      <a:pt x="598" y="2068"/>
                    </a:lnTo>
                    <a:cubicBezTo>
                      <a:pt x="598" y="2067"/>
                      <a:pt x="597" y="2067"/>
                      <a:pt x="596" y="2067"/>
                    </a:cubicBezTo>
                    <a:close/>
                    <a:moveTo>
                      <a:pt x="1713" y="2209"/>
                    </a:moveTo>
                    <a:lnTo>
                      <a:pt x="1711" y="2210"/>
                    </a:lnTo>
                    <a:cubicBezTo>
                      <a:pt x="1712" y="2209"/>
                      <a:pt x="1712" y="2209"/>
                      <a:pt x="1713" y="2209"/>
                    </a:cubicBezTo>
                    <a:close/>
                    <a:moveTo>
                      <a:pt x="2692" y="0"/>
                    </a:moveTo>
                    <a:lnTo>
                      <a:pt x="2692" y="0"/>
                    </a:lnTo>
                    <a:cubicBezTo>
                      <a:pt x="2641" y="12"/>
                      <a:pt x="2699" y="7"/>
                      <a:pt x="2638" y="24"/>
                    </a:cubicBezTo>
                    <a:cubicBezTo>
                      <a:pt x="2644" y="23"/>
                      <a:pt x="2649" y="22"/>
                      <a:pt x="2653" y="22"/>
                    </a:cubicBezTo>
                    <a:cubicBezTo>
                      <a:pt x="2694" y="22"/>
                      <a:pt x="2659" y="69"/>
                      <a:pt x="2689" y="69"/>
                    </a:cubicBezTo>
                    <a:cubicBezTo>
                      <a:pt x="2693" y="69"/>
                      <a:pt x="2698" y="68"/>
                      <a:pt x="2705" y="66"/>
                    </a:cubicBezTo>
                    <a:lnTo>
                      <a:pt x="2705" y="66"/>
                    </a:lnTo>
                    <a:cubicBezTo>
                      <a:pt x="2649" y="85"/>
                      <a:pt x="2682" y="97"/>
                      <a:pt x="2627" y="123"/>
                    </a:cubicBezTo>
                    <a:cubicBezTo>
                      <a:pt x="2636" y="123"/>
                      <a:pt x="2643" y="121"/>
                      <a:pt x="2648" y="121"/>
                    </a:cubicBezTo>
                    <a:cubicBezTo>
                      <a:pt x="2654" y="121"/>
                      <a:pt x="2656" y="124"/>
                      <a:pt x="2652" y="135"/>
                    </a:cubicBezTo>
                    <a:cubicBezTo>
                      <a:pt x="2657" y="137"/>
                      <a:pt x="2664" y="137"/>
                      <a:pt x="2669" y="140"/>
                    </a:cubicBezTo>
                    <a:cubicBezTo>
                      <a:pt x="2678" y="133"/>
                      <a:pt x="2685" y="130"/>
                      <a:pt x="2694" y="128"/>
                    </a:cubicBezTo>
                    <a:cubicBezTo>
                      <a:pt x="2736" y="135"/>
                      <a:pt x="2736" y="167"/>
                      <a:pt x="2757" y="179"/>
                    </a:cubicBezTo>
                    <a:cubicBezTo>
                      <a:pt x="2755" y="182"/>
                      <a:pt x="2752" y="183"/>
                      <a:pt x="2749" y="183"/>
                    </a:cubicBezTo>
                    <a:cubicBezTo>
                      <a:pt x="2745" y="183"/>
                      <a:pt x="2739" y="181"/>
                      <a:pt x="2732" y="181"/>
                    </a:cubicBezTo>
                    <a:cubicBezTo>
                      <a:pt x="2728" y="181"/>
                      <a:pt x="2724" y="181"/>
                      <a:pt x="2720" y="184"/>
                    </a:cubicBezTo>
                    <a:lnTo>
                      <a:pt x="2752" y="198"/>
                    </a:lnTo>
                    <a:cubicBezTo>
                      <a:pt x="2725" y="201"/>
                      <a:pt x="2707" y="220"/>
                      <a:pt x="2689" y="220"/>
                    </a:cubicBezTo>
                    <a:cubicBezTo>
                      <a:pt x="2681" y="220"/>
                      <a:pt x="2674" y="217"/>
                      <a:pt x="2666" y="209"/>
                    </a:cubicBezTo>
                    <a:lnTo>
                      <a:pt x="2666" y="209"/>
                    </a:lnTo>
                    <a:lnTo>
                      <a:pt x="2669" y="237"/>
                    </a:lnTo>
                    <a:cubicBezTo>
                      <a:pt x="2650" y="253"/>
                      <a:pt x="2645" y="276"/>
                      <a:pt x="2662" y="288"/>
                    </a:cubicBezTo>
                    <a:cubicBezTo>
                      <a:pt x="2658" y="300"/>
                      <a:pt x="2695" y="310"/>
                      <a:pt x="2687" y="310"/>
                    </a:cubicBezTo>
                    <a:cubicBezTo>
                      <a:pt x="2686" y="310"/>
                      <a:pt x="2683" y="310"/>
                      <a:pt x="2678" y="309"/>
                    </a:cubicBezTo>
                    <a:lnTo>
                      <a:pt x="2678" y="309"/>
                    </a:lnTo>
                    <a:lnTo>
                      <a:pt x="2708" y="346"/>
                    </a:lnTo>
                    <a:lnTo>
                      <a:pt x="2699" y="348"/>
                    </a:lnTo>
                    <a:cubicBezTo>
                      <a:pt x="2699" y="369"/>
                      <a:pt x="2722" y="385"/>
                      <a:pt x="2733" y="406"/>
                    </a:cubicBezTo>
                    <a:cubicBezTo>
                      <a:pt x="2750" y="427"/>
                      <a:pt x="2745" y="457"/>
                      <a:pt x="2720" y="471"/>
                    </a:cubicBezTo>
                    <a:cubicBezTo>
                      <a:pt x="2731" y="478"/>
                      <a:pt x="2745" y="490"/>
                      <a:pt x="2738" y="508"/>
                    </a:cubicBezTo>
                    <a:lnTo>
                      <a:pt x="2706" y="517"/>
                    </a:lnTo>
                    <a:cubicBezTo>
                      <a:pt x="2720" y="529"/>
                      <a:pt x="2680" y="561"/>
                      <a:pt x="2715" y="564"/>
                    </a:cubicBezTo>
                    <a:cubicBezTo>
                      <a:pt x="2629" y="589"/>
                      <a:pt x="2703" y="631"/>
                      <a:pt x="2689" y="657"/>
                    </a:cubicBezTo>
                    <a:lnTo>
                      <a:pt x="2733" y="657"/>
                    </a:lnTo>
                    <a:cubicBezTo>
                      <a:pt x="2733" y="673"/>
                      <a:pt x="2745" y="689"/>
                      <a:pt x="2761" y="710"/>
                    </a:cubicBezTo>
                    <a:lnTo>
                      <a:pt x="2798" y="708"/>
                    </a:lnTo>
                    <a:lnTo>
                      <a:pt x="2798" y="708"/>
                    </a:lnTo>
                    <a:cubicBezTo>
                      <a:pt x="2831" y="724"/>
                      <a:pt x="2773" y="754"/>
                      <a:pt x="2775" y="782"/>
                    </a:cubicBezTo>
                    <a:cubicBezTo>
                      <a:pt x="2761" y="779"/>
                      <a:pt x="2764" y="772"/>
                      <a:pt x="2773" y="768"/>
                    </a:cubicBezTo>
                    <a:lnTo>
                      <a:pt x="2773" y="768"/>
                    </a:lnTo>
                    <a:cubicBezTo>
                      <a:pt x="2687" y="796"/>
                      <a:pt x="2831" y="844"/>
                      <a:pt x="2764" y="872"/>
                    </a:cubicBezTo>
                    <a:cubicBezTo>
                      <a:pt x="2777" y="881"/>
                      <a:pt x="2773" y="886"/>
                      <a:pt x="2761" y="891"/>
                    </a:cubicBezTo>
                    <a:lnTo>
                      <a:pt x="2759" y="888"/>
                    </a:lnTo>
                    <a:cubicBezTo>
                      <a:pt x="2759" y="891"/>
                      <a:pt x="2759" y="891"/>
                      <a:pt x="2759" y="893"/>
                    </a:cubicBezTo>
                    <a:cubicBezTo>
                      <a:pt x="2752" y="895"/>
                      <a:pt x="2745" y="898"/>
                      <a:pt x="2738" y="900"/>
                    </a:cubicBezTo>
                    <a:cubicBezTo>
                      <a:pt x="2745" y="900"/>
                      <a:pt x="2752" y="898"/>
                      <a:pt x="2759" y="895"/>
                    </a:cubicBezTo>
                    <a:cubicBezTo>
                      <a:pt x="2761" y="905"/>
                      <a:pt x="2764" y="914"/>
                      <a:pt x="2771" y="921"/>
                    </a:cubicBezTo>
                    <a:lnTo>
                      <a:pt x="2731" y="919"/>
                    </a:lnTo>
                    <a:lnTo>
                      <a:pt x="2731" y="921"/>
                    </a:lnTo>
                    <a:cubicBezTo>
                      <a:pt x="2718" y="927"/>
                      <a:pt x="2737" y="931"/>
                      <a:pt x="2763" y="931"/>
                    </a:cubicBezTo>
                    <a:cubicBezTo>
                      <a:pt x="2768" y="931"/>
                      <a:pt x="2774" y="931"/>
                      <a:pt x="2780" y="930"/>
                    </a:cubicBezTo>
                    <a:cubicBezTo>
                      <a:pt x="2787" y="937"/>
                      <a:pt x="2794" y="942"/>
                      <a:pt x="2801" y="946"/>
                    </a:cubicBezTo>
                    <a:cubicBezTo>
                      <a:pt x="2798" y="946"/>
                      <a:pt x="2796" y="946"/>
                      <a:pt x="2794" y="946"/>
                    </a:cubicBezTo>
                    <a:cubicBezTo>
                      <a:pt x="2743" y="946"/>
                      <a:pt x="2812" y="974"/>
                      <a:pt x="2754" y="974"/>
                    </a:cubicBezTo>
                    <a:cubicBezTo>
                      <a:pt x="2752" y="974"/>
                      <a:pt x="2750" y="974"/>
                      <a:pt x="2747" y="974"/>
                    </a:cubicBezTo>
                    <a:lnTo>
                      <a:pt x="2747" y="974"/>
                    </a:lnTo>
                    <a:cubicBezTo>
                      <a:pt x="2780" y="986"/>
                      <a:pt x="2764" y="1021"/>
                      <a:pt x="2833" y="1041"/>
                    </a:cubicBezTo>
                    <a:cubicBezTo>
                      <a:pt x="2824" y="1039"/>
                      <a:pt x="2817" y="1041"/>
                      <a:pt x="2819" y="1037"/>
                    </a:cubicBezTo>
                    <a:lnTo>
                      <a:pt x="2819" y="1037"/>
                    </a:lnTo>
                    <a:cubicBezTo>
                      <a:pt x="2808" y="1044"/>
                      <a:pt x="2796" y="1053"/>
                      <a:pt x="2815" y="1067"/>
                    </a:cubicBezTo>
                    <a:lnTo>
                      <a:pt x="2764" y="1058"/>
                    </a:lnTo>
                    <a:lnTo>
                      <a:pt x="2764" y="1058"/>
                    </a:lnTo>
                    <a:lnTo>
                      <a:pt x="2824" y="1099"/>
                    </a:lnTo>
                    <a:cubicBezTo>
                      <a:pt x="2816" y="1101"/>
                      <a:pt x="2808" y="1102"/>
                      <a:pt x="2800" y="1102"/>
                    </a:cubicBezTo>
                    <a:cubicBezTo>
                      <a:pt x="2778" y="1102"/>
                      <a:pt x="2755" y="1095"/>
                      <a:pt x="2736" y="1081"/>
                    </a:cubicBezTo>
                    <a:lnTo>
                      <a:pt x="2736" y="1081"/>
                    </a:lnTo>
                    <a:cubicBezTo>
                      <a:pt x="2784" y="1127"/>
                      <a:pt x="2750" y="1111"/>
                      <a:pt x="2798" y="1157"/>
                    </a:cubicBezTo>
                    <a:lnTo>
                      <a:pt x="2768" y="1146"/>
                    </a:lnTo>
                    <a:lnTo>
                      <a:pt x="2768" y="1146"/>
                    </a:lnTo>
                    <a:cubicBezTo>
                      <a:pt x="2764" y="1154"/>
                      <a:pt x="2796" y="1181"/>
                      <a:pt x="2778" y="1181"/>
                    </a:cubicBezTo>
                    <a:cubicBezTo>
                      <a:pt x="2776" y="1181"/>
                      <a:pt x="2775" y="1181"/>
                      <a:pt x="2773" y="1180"/>
                    </a:cubicBezTo>
                    <a:cubicBezTo>
                      <a:pt x="2738" y="1180"/>
                      <a:pt x="2726" y="1206"/>
                      <a:pt x="2710" y="1236"/>
                    </a:cubicBezTo>
                    <a:cubicBezTo>
                      <a:pt x="2696" y="1266"/>
                      <a:pt x="2678" y="1301"/>
                      <a:pt x="2641" y="1303"/>
                    </a:cubicBezTo>
                    <a:cubicBezTo>
                      <a:pt x="2731" y="1340"/>
                      <a:pt x="2587" y="1306"/>
                      <a:pt x="2652" y="1345"/>
                    </a:cubicBezTo>
                    <a:cubicBezTo>
                      <a:pt x="2629" y="1336"/>
                      <a:pt x="2615" y="1336"/>
                      <a:pt x="2601" y="1320"/>
                    </a:cubicBezTo>
                    <a:lnTo>
                      <a:pt x="2601" y="1320"/>
                    </a:lnTo>
                    <a:cubicBezTo>
                      <a:pt x="2606" y="1354"/>
                      <a:pt x="2546" y="1336"/>
                      <a:pt x="2590" y="1387"/>
                    </a:cubicBezTo>
                    <a:cubicBezTo>
                      <a:pt x="2567" y="1375"/>
                      <a:pt x="2564" y="1364"/>
                      <a:pt x="2550" y="1357"/>
                    </a:cubicBezTo>
                    <a:lnTo>
                      <a:pt x="2550" y="1357"/>
                    </a:lnTo>
                    <a:cubicBezTo>
                      <a:pt x="2552" y="1361"/>
                      <a:pt x="2559" y="1371"/>
                      <a:pt x="2553" y="1371"/>
                    </a:cubicBezTo>
                    <a:cubicBezTo>
                      <a:pt x="2551" y="1371"/>
                      <a:pt x="2550" y="1371"/>
                      <a:pt x="2548" y="1371"/>
                    </a:cubicBezTo>
                    <a:cubicBezTo>
                      <a:pt x="2536" y="1364"/>
                      <a:pt x="2536" y="1357"/>
                      <a:pt x="2529" y="1347"/>
                    </a:cubicBezTo>
                    <a:lnTo>
                      <a:pt x="2529" y="1347"/>
                    </a:lnTo>
                    <a:cubicBezTo>
                      <a:pt x="2516" y="1371"/>
                      <a:pt x="2573" y="1412"/>
                      <a:pt x="2627" y="1452"/>
                    </a:cubicBezTo>
                    <a:cubicBezTo>
                      <a:pt x="2620" y="1451"/>
                      <a:pt x="2615" y="1450"/>
                      <a:pt x="2610" y="1450"/>
                    </a:cubicBezTo>
                    <a:cubicBezTo>
                      <a:pt x="2591" y="1450"/>
                      <a:pt x="2595" y="1460"/>
                      <a:pt x="2618" y="1489"/>
                    </a:cubicBezTo>
                    <a:cubicBezTo>
                      <a:pt x="2597" y="1482"/>
                      <a:pt x="2573" y="1475"/>
                      <a:pt x="2578" y="1456"/>
                    </a:cubicBezTo>
                    <a:lnTo>
                      <a:pt x="2578" y="1456"/>
                    </a:lnTo>
                    <a:cubicBezTo>
                      <a:pt x="2569" y="1463"/>
                      <a:pt x="2513" y="1484"/>
                      <a:pt x="2553" y="1519"/>
                    </a:cubicBezTo>
                    <a:cubicBezTo>
                      <a:pt x="2550" y="1518"/>
                      <a:pt x="2549" y="1517"/>
                      <a:pt x="2547" y="1517"/>
                    </a:cubicBezTo>
                    <a:cubicBezTo>
                      <a:pt x="2540" y="1517"/>
                      <a:pt x="2539" y="1527"/>
                      <a:pt x="2541" y="1533"/>
                    </a:cubicBezTo>
                    <a:cubicBezTo>
                      <a:pt x="2522" y="1547"/>
                      <a:pt x="2518" y="1544"/>
                      <a:pt x="2504" y="1563"/>
                    </a:cubicBezTo>
                    <a:lnTo>
                      <a:pt x="2516" y="1565"/>
                    </a:lnTo>
                    <a:cubicBezTo>
                      <a:pt x="2555" y="1616"/>
                      <a:pt x="2511" y="1588"/>
                      <a:pt x="2502" y="1607"/>
                    </a:cubicBezTo>
                    <a:lnTo>
                      <a:pt x="2497" y="1602"/>
                    </a:lnTo>
                    <a:cubicBezTo>
                      <a:pt x="2491" y="1602"/>
                      <a:pt x="2486" y="1601"/>
                      <a:pt x="2482" y="1601"/>
                    </a:cubicBezTo>
                    <a:cubicBezTo>
                      <a:pt x="2449" y="1601"/>
                      <a:pt x="2478" y="1621"/>
                      <a:pt x="2450" y="1621"/>
                    </a:cubicBezTo>
                    <a:cubicBezTo>
                      <a:pt x="2445" y="1621"/>
                      <a:pt x="2438" y="1620"/>
                      <a:pt x="2427" y="1619"/>
                    </a:cubicBezTo>
                    <a:lnTo>
                      <a:pt x="2427" y="1619"/>
                    </a:lnTo>
                    <a:lnTo>
                      <a:pt x="2455" y="1646"/>
                    </a:lnTo>
                    <a:cubicBezTo>
                      <a:pt x="2471" y="1668"/>
                      <a:pt x="2470" y="1674"/>
                      <a:pt x="2461" y="1674"/>
                    </a:cubicBezTo>
                    <a:cubicBezTo>
                      <a:pt x="2449" y="1674"/>
                      <a:pt x="2420" y="1661"/>
                      <a:pt x="2403" y="1661"/>
                    </a:cubicBezTo>
                    <a:cubicBezTo>
                      <a:pt x="2396" y="1661"/>
                      <a:pt x="2390" y="1663"/>
                      <a:pt x="2390" y="1672"/>
                    </a:cubicBezTo>
                    <a:lnTo>
                      <a:pt x="2411" y="1684"/>
                    </a:lnTo>
                    <a:cubicBezTo>
                      <a:pt x="2412" y="1688"/>
                      <a:pt x="2410" y="1690"/>
                      <a:pt x="2407" y="1690"/>
                    </a:cubicBezTo>
                    <a:cubicBezTo>
                      <a:pt x="2389" y="1690"/>
                      <a:pt x="2309" y="1614"/>
                      <a:pt x="2295" y="1612"/>
                    </a:cubicBezTo>
                    <a:cubicBezTo>
                      <a:pt x="2288" y="1607"/>
                      <a:pt x="2293" y="1600"/>
                      <a:pt x="2293" y="1593"/>
                    </a:cubicBezTo>
                    <a:cubicBezTo>
                      <a:pt x="2285" y="1590"/>
                      <a:pt x="2280" y="1588"/>
                      <a:pt x="2277" y="1588"/>
                    </a:cubicBezTo>
                    <a:cubicBezTo>
                      <a:pt x="2259" y="1588"/>
                      <a:pt x="2316" y="1640"/>
                      <a:pt x="2302" y="1660"/>
                    </a:cubicBezTo>
                    <a:cubicBezTo>
                      <a:pt x="2285" y="1641"/>
                      <a:pt x="2271" y="1602"/>
                      <a:pt x="2254" y="1602"/>
                    </a:cubicBezTo>
                    <a:cubicBezTo>
                      <a:pt x="2253" y="1602"/>
                      <a:pt x="2252" y="1602"/>
                      <a:pt x="2251" y="1602"/>
                    </a:cubicBezTo>
                    <a:cubicBezTo>
                      <a:pt x="2250" y="1601"/>
                      <a:pt x="2249" y="1601"/>
                      <a:pt x="2248" y="1601"/>
                    </a:cubicBezTo>
                    <a:cubicBezTo>
                      <a:pt x="2239" y="1601"/>
                      <a:pt x="2247" y="1674"/>
                      <a:pt x="2221" y="1674"/>
                    </a:cubicBezTo>
                    <a:cubicBezTo>
                      <a:pt x="2217" y="1674"/>
                      <a:pt x="2211" y="1672"/>
                      <a:pt x="2205" y="1667"/>
                    </a:cubicBezTo>
                    <a:lnTo>
                      <a:pt x="2205" y="1667"/>
                    </a:lnTo>
                    <a:cubicBezTo>
                      <a:pt x="2221" y="1684"/>
                      <a:pt x="2235" y="1700"/>
                      <a:pt x="2233" y="1718"/>
                    </a:cubicBezTo>
                    <a:cubicBezTo>
                      <a:pt x="2231" y="1720"/>
                      <a:pt x="2228" y="1721"/>
                      <a:pt x="2225" y="1721"/>
                    </a:cubicBezTo>
                    <a:cubicBezTo>
                      <a:pt x="2211" y="1721"/>
                      <a:pt x="2187" y="1704"/>
                      <a:pt x="2172" y="1704"/>
                    </a:cubicBezTo>
                    <a:cubicBezTo>
                      <a:pt x="2162" y="1704"/>
                      <a:pt x="2157" y="1711"/>
                      <a:pt x="2161" y="1735"/>
                    </a:cubicBezTo>
                    <a:cubicBezTo>
                      <a:pt x="2159" y="1730"/>
                      <a:pt x="2154" y="1725"/>
                      <a:pt x="2152" y="1721"/>
                    </a:cubicBezTo>
                    <a:cubicBezTo>
                      <a:pt x="2145" y="1741"/>
                      <a:pt x="2119" y="1762"/>
                      <a:pt x="2124" y="1799"/>
                    </a:cubicBezTo>
                    <a:cubicBezTo>
                      <a:pt x="2108" y="1772"/>
                      <a:pt x="2097" y="1762"/>
                      <a:pt x="2088" y="1762"/>
                    </a:cubicBezTo>
                    <a:cubicBezTo>
                      <a:pt x="2077" y="1762"/>
                      <a:pt x="2070" y="1773"/>
                      <a:pt x="2061" y="1786"/>
                    </a:cubicBezTo>
                    <a:cubicBezTo>
                      <a:pt x="2054" y="1798"/>
                      <a:pt x="2047" y="1810"/>
                      <a:pt x="2038" y="1810"/>
                    </a:cubicBezTo>
                    <a:cubicBezTo>
                      <a:pt x="2031" y="1810"/>
                      <a:pt x="2024" y="1800"/>
                      <a:pt x="2015" y="1772"/>
                    </a:cubicBezTo>
                    <a:lnTo>
                      <a:pt x="1973" y="1790"/>
                    </a:lnTo>
                    <a:lnTo>
                      <a:pt x="1971" y="1776"/>
                    </a:lnTo>
                    <a:cubicBezTo>
                      <a:pt x="1941" y="1776"/>
                      <a:pt x="1936" y="1806"/>
                      <a:pt x="1931" y="1834"/>
                    </a:cubicBezTo>
                    <a:cubicBezTo>
                      <a:pt x="1924" y="1827"/>
                      <a:pt x="1927" y="1816"/>
                      <a:pt x="1924" y="1811"/>
                    </a:cubicBezTo>
                    <a:cubicBezTo>
                      <a:pt x="1910" y="1806"/>
                      <a:pt x="1899" y="1803"/>
                      <a:pt x="1891" y="1803"/>
                    </a:cubicBezTo>
                    <a:cubicBezTo>
                      <a:pt x="1873" y="1803"/>
                      <a:pt x="1867" y="1819"/>
                      <a:pt x="1848" y="1864"/>
                    </a:cubicBezTo>
                    <a:lnTo>
                      <a:pt x="1839" y="1827"/>
                    </a:lnTo>
                    <a:cubicBezTo>
                      <a:pt x="1837" y="1830"/>
                      <a:pt x="1835" y="1832"/>
                      <a:pt x="1832" y="1832"/>
                    </a:cubicBezTo>
                    <a:cubicBezTo>
                      <a:pt x="1819" y="1832"/>
                      <a:pt x="1790" y="1804"/>
                      <a:pt x="1762" y="1804"/>
                    </a:cubicBezTo>
                    <a:cubicBezTo>
                      <a:pt x="1752" y="1804"/>
                      <a:pt x="1741" y="1808"/>
                      <a:pt x="1732" y="1820"/>
                    </a:cubicBezTo>
                    <a:cubicBezTo>
                      <a:pt x="1732" y="1816"/>
                      <a:pt x="1732" y="1809"/>
                      <a:pt x="1734" y="1802"/>
                    </a:cubicBezTo>
                    <a:lnTo>
                      <a:pt x="1734" y="1802"/>
                    </a:lnTo>
                    <a:cubicBezTo>
                      <a:pt x="1727" y="1809"/>
                      <a:pt x="1720" y="1812"/>
                      <a:pt x="1712" y="1812"/>
                    </a:cubicBezTo>
                    <a:cubicBezTo>
                      <a:pt x="1686" y="1812"/>
                      <a:pt x="1658" y="1778"/>
                      <a:pt x="1636" y="1778"/>
                    </a:cubicBezTo>
                    <a:cubicBezTo>
                      <a:pt x="1622" y="1778"/>
                      <a:pt x="1611" y="1792"/>
                      <a:pt x="1604" y="1839"/>
                    </a:cubicBezTo>
                    <a:lnTo>
                      <a:pt x="1570" y="1874"/>
                    </a:lnTo>
                    <a:cubicBezTo>
                      <a:pt x="1611" y="1885"/>
                      <a:pt x="1560" y="1936"/>
                      <a:pt x="1577" y="1959"/>
                    </a:cubicBezTo>
                    <a:cubicBezTo>
                      <a:pt x="1575" y="1960"/>
                      <a:pt x="1574" y="1960"/>
                      <a:pt x="1572" y="1960"/>
                    </a:cubicBezTo>
                    <a:cubicBezTo>
                      <a:pt x="1555" y="1960"/>
                      <a:pt x="1537" y="1915"/>
                      <a:pt x="1556" y="1908"/>
                    </a:cubicBezTo>
                    <a:lnTo>
                      <a:pt x="1556" y="1908"/>
                    </a:lnTo>
                    <a:lnTo>
                      <a:pt x="1558" y="1915"/>
                    </a:lnTo>
                    <a:cubicBezTo>
                      <a:pt x="1572" y="1841"/>
                      <a:pt x="1507" y="1888"/>
                      <a:pt x="1514" y="1834"/>
                    </a:cubicBezTo>
                    <a:cubicBezTo>
                      <a:pt x="1431" y="1832"/>
                      <a:pt x="1361" y="1776"/>
                      <a:pt x="1292" y="1758"/>
                    </a:cubicBezTo>
                    <a:lnTo>
                      <a:pt x="1285" y="1816"/>
                    </a:lnTo>
                    <a:lnTo>
                      <a:pt x="1254" y="1804"/>
                    </a:lnTo>
                    <a:cubicBezTo>
                      <a:pt x="1252" y="1791"/>
                      <a:pt x="1254" y="1764"/>
                      <a:pt x="1272" y="1764"/>
                    </a:cubicBezTo>
                    <a:cubicBezTo>
                      <a:pt x="1273" y="1764"/>
                      <a:pt x="1275" y="1764"/>
                      <a:pt x="1278" y="1765"/>
                    </a:cubicBezTo>
                    <a:cubicBezTo>
                      <a:pt x="1277" y="1756"/>
                      <a:pt x="1274" y="1753"/>
                      <a:pt x="1270" y="1753"/>
                    </a:cubicBezTo>
                    <a:cubicBezTo>
                      <a:pt x="1258" y="1753"/>
                      <a:pt x="1233" y="1787"/>
                      <a:pt x="1231" y="1797"/>
                    </a:cubicBezTo>
                    <a:cubicBezTo>
                      <a:pt x="1194" y="1762"/>
                      <a:pt x="1264" y="1735"/>
                      <a:pt x="1252" y="1730"/>
                    </a:cubicBezTo>
                    <a:lnTo>
                      <a:pt x="1231" y="1730"/>
                    </a:lnTo>
                    <a:lnTo>
                      <a:pt x="1236" y="1737"/>
                    </a:lnTo>
                    <a:cubicBezTo>
                      <a:pt x="1218" y="1755"/>
                      <a:pt x="1210" y="1775"/>
                      <a:pt x="1191" y="1775"/>
                    </a:cubicBezTo>
                    <a:cubicBezTo>
                      <a:pt x="1189" y="1775"/>
                      <a:pt x="1186" y="1775"/>
                      <a:pt x="1183" y="1774"/>
                    </a:cubicBezTo>
                    <a:cubicBezTo>
                      <a:pt x="1169" y="1758"/>
                      <a:pt x="1183" y="1737"/>
                      <a:pt x="1176" y="1735"/>
                    </a:cubicBezTo>
                    <a:cubicBezTo>
                      <a:pt x="1176" y="1731"/>
                      <a:pt x="1176" y="1729"/>
                      <a:pt x="1172" y="1729"/>
                    </a:cubicBezTo>
                    <a:cubicBezTo>
                      <a:pt x="1171" y="1729"/>
                      <a:pt x="1169" y="1729"/>
                      <a:pt x="1166" y="1730"/>
                    </a:cubicBezTo>
                    <a:lnTo>
                      <a:pt x="1127" y="1716"/>
                    </a:lnTo>
                    <a:lnTo>
                      <a:pt x="1134" y="1765"/>
                    </a:lnTo>
                    <a:cubicBezTo>
                      <a:pt x="1111" y="1783"/>
                      <a:pt x="1097" y="1756"/>
                      <a:pt x="1103" y="1809"/>
                    </a:cubicBezTo>
                    <a:lnTo>
                      <a:pt x="1103" y="1809"/>
                    </a:lnTo>
                    <a:cubicBezTo>
                      <a:pt x="1092" y="1726"/>
                      <a:pt x="965" y="1762"/>
                      <a:pt x="953" y="1737"/>
                    </a:cubicBezTo>
                    <a:cubicBezTo>
                      <a:pt x="938" y="1754"/>
                      <a:pt x="916" y="1764"/>
                      <a:pt x="894" y="1764"/>
                    </a:cubicBezTo>
                    <a:cubicBezTo>
                      <a:pt x="887" y="1764"/>
                      <a:pt x="879" y="1762"/>
                      <a:pt x="872" y="1760"/>
                    </a:cubicBezTo>
                    <a:lnTo>
                      <a:pt x="872" y="1760"/>
                    </a:lnTo>
                    <a:cubicBezTo>
                      <a:pt x="878" y="1769"/>
                      <a:pt x="879" y="1814"/>
                      <a:pt x="860" y="1814"/>
                    </a:cubicBezTo>
                    <a:cubicBezTo>
                      <a:pt x="859" y="1814"/>
                      <a:pt x="857" y="1814"/>
                      <a:pt x="856" y="1813"/>
                    </a:cubicBezTo>
                    <a:cubicBezTo>
                      <a:pt x="869" y="1710"/>
                      <a:pt x="815" y="1764"/>
                      <a:pt x="793" y="1694"/>
                    </a:cubicBezTo>
                    <a:lnTo>
                      <a:pt x="793" y="1694"/>
                    </a:lnTo>
                    <a:cubicBezTo>
                      <a:pt x="801" y="1736"/>
                      <a:pt x="718" y="1705"/>
                      <a:pt x="747" y="1774"/>
                    </a:cubicBezTo>
                    <a:cubicBezTo>
                      <a:pt x="726" y="1765"/>
                      <a:pt x="744" y="1735"/>
                      <a:pt x="728" y="1709"/>
                    </a:cubicBezTo>
                    <a:lnTo>
                      <a:pt x="728" y="1709"/>
                    </a:lnTo>
                    <a:cubicBezTo>
                      <a:pt x="715" y="1720"/>
                      <a:pt x="701" y="1724"/>
                      <a:pt x="686" y="1724"/>
                    </a:cubicBezTo>
                    <a:cubicBezTo>
                      <a:pt x="652" y="1724"/>
                      <a:pt x="615" y="1705"/>
                      <a:pt x="577" y="1705"/>
                    </a:cubicBezTo>
                    <a:cubicBezTo>
                      <a:pt x="567" y="1705"/>
                      <a:pt x="557" y="1706"/>
                      <a:pt x="547" y="1709"/>
                    </a:cubicBezTo>
                    <a:cubicBezTo>
                      <a:pt x="547" y="1723"/>
                      <a:pt x="561" y="1744"/>
                      <a:pt x="550" y="1765"/>
                    </a:cubicBezTo>
                    <a:lnTo>
                      <a:pt x="508" y="1700"/>
                    </a:lnTo>
                    <a:cubicBezTo>
                      <a:pt x="497" y="1707"/>
                      <a:pt x="503" y="1751"/>
                      <a:pt x="493" y="1751"/>
                    </a:cubicBezTo>
                    <a:cubicBezTo>
                      <a:pt x="489" y="1751"/>
                      <a:pt x="485" y="1747"/>
                      <a:pt x="478" y="1737"/>
                    </a:cubicBezTo>
                    <a:lnTo>
                      <a:pt x="478" y="1737"/>
                    </a:lnTo>
                    <a:cubicBezTo>
                      <a:pt x="482" y="1748"/>
                      <a:pt x="492" y="1765"/>
                      <a:pt x="482" y="1772"/>
                    </a:cubicBezTo>
                    <a:cubicBezTo>
                      <a:pt x="462" y="1764"/>
                      <a:pt x="443" y="1761"/>
                      <a:pt x="424" y="1761"/>
                    </a:cubicBezTo>
                    <a:cubicBezTo>
                      <a:pt x="379" y="1761"/>
                      <a:pt x="338" y="1778"/>
                      <a:pt x="297" y="1792"/>
                    </a:cubicBezTo>
                    <a:cubicBezTo>
                      <a:pt x="267" y="1805"/>
                      <a:pt x="235" y="1812"/>
                      <a:pt x="203" y="1812"/>
                    </a:cubicBezTo>
                    <a:cubicBezTo>
                      <a:pt x="167" y="1812"/>
                      <a:pt x="130" y="1803"/>
                      <a:pt x="98" y="1786"/>
                    </a:cubicBezTo>
                    <a:lnTo>
                      <a:pt x="98" y="1786"/>
                    </a:lnTo>
                    <a:cubicBezTo>
                      <a:pt x="123" y="1806"/>
                      <a:pt x="112" y="1811"/>
                      <a:pt x="100" y="1816"/>
                    </a:cubicBezTo>
                    <a:cubicBezTo>
                      <a:pt x="109" y="1820"/>
                      <a:pt x="112" y="1850"/>
                      <a:pt x="118" y="1867"/>
                    </a:cubicBezTo>
                    <a:lnTo>
                      <a:pt x="51" y="1832"/>
                    </a:lnTo>
                    <a:lnTo>
                      <a:pt x="51" y="1832"/>
                    </a:lnTo>
                    <a:cubicBezTo>
                      <a:pt x="63" y="1885"/>
                      <a:pt x="0" y="1853"/>
                      <a:pt x="14" y="1904"/>
                    </a:cubicBezTo>
                    <a:lnTo>
                      <a:pt x="26" y="1888"/>
                    </a:lnTo>
                    <a:cubicBezTo>
                      <a:pt x="28" y="1952"/>
                      <a:pt x="102" y="2003"/>
                      <a:pt x="128" y="2075"/>
                    </a:cubicBezTo>
                    <a:cubicBezTo>
                      <a:pt x="127" y="2060"/>
                      <a:pt x="131" y="2055"/>
                      <a:pt x="137" y="2055"/>
                    </a:cubicBezTo>
                    <a:cubicBezTo>
                      <a:pt x="152" y="2055"/>
                      <a:pt x="181" y="2087"/>
                      <a:pt x="200" y="2087"/>
                    </a:cubicBezTo>
                    <a:cubicBezTo>
                      <a:pt x="210" y="2087"/>
                      <a:pt x="218" y="2078"/>
                      <a:pt x="218" y="2050"/>
                    </a:cubicBezTo>
                    <a:cubicBezTo>
                      <a:pt x="230" y="2064"/>
                      <a:pt x="220" y="2075"/>
                      <a:pt x="230" y="2092"/>
                    </a:cubicBezTo>
                    <a:cubicBezTo>
                      <a:pt x="228" y="2065"/>
                      <a:pt x="233" y="2053"/>
                      <a:pt x="246" y="2053"/>
                    </a:cubicBezTo>
                    <a:cubicBezTo>
                      <a:pt x="250" y="2053"/>
                      <a:pt x="254" y="2055"/>
                      <a:pt x="260" y="2057"/>
                    </a:cubicBezTo>
                    <a:lnTo>
                      <a:pt x="260" y="2066"/>
                    </a:lnTo>
                    <a:cubicBezTo>
                      <a:pt x="277" y="2059"/>
                      <a:pt x="292" y="2056"/>
                      <a:pt x="306" y="2056"/>
                    </a:cubicBezTo>
                    <a:cubicBezTo>
                      <a:pt x="338" y="2056"/>
                      <a:pt x="368" y="2069"/>
                      <a:pt x="411" y="2075"/>
                    </a:cubicBezTo>
                    <a:lnTo>
                      <a:pt x="399" y="2038"/>
                    </a:lnTo>
                    <a:lnTo>
                      <a:pt x="399" y="2038"/>
                    </a:lnTo>
                    <a:cubicBezTo>
                      <a:pt x="413" y="2041"/>
                      <a:pt x="418" y="2052"/>
                      <a:pt x="427" y="2059"/>
                    </a:cubicBezTo>
                    <a:cubicBezTo>
                      <a:pt x="428" y="2035"/>
                      <a:pt x="421" y="2032"/>
                      <a:pt x="414" y="2032"/>
                    </a:cubicBezTo>
                    <a:cubicBezTo>
                      <a:pt x="411" y="2032"/>
                      <a:pt x="408" y="2032"/>
                      <a:pt x="406" y="2032"/>
                    </a:cubicBezTo>
                    <a:cubicBezTo>
                      <a:pt x="397" y="2032"/>
                      <a:pt x="390" y="2029"/>
                      <a:pt x="390" y="2001"/>
                    </a:cubicBezTo>
                    <a:lnTo>
                      <a:pt x="390" y="2001"/>
                    </a:lnTo>
                    <a:cubicBezTo>
                      <a:pt x="402" y="2025"/>
                      <a:pt x="417" y="2030"/>
                      <a:pt x="432" y="2030"/>
                    </a:cubicBezTo>
                    <a:cubicBezTo>
                      <a:pt x="445" y="2030"/>
                      <a:pt x="457" y="2027"/>
                      <a:pt x="469" y="2027"/>
                    </a:cubicBezTo>
                    <a:cubicBezTo>
                      <a:pt x="486" y="2027"/>
                      <a:pt x="502" y="2034"/>
                      <a:pt x="513" y="2066"/>
                    </a:cubicBezTo>
                    <a:cubicBezTo>
                      <a:pt x="533" y="2064"/>
                      <a:pt x="499" y="2024"/>
                      <a:pt x="520" y="2022"/>
                    </a:cubicBezTo>
                    <a:lnTo>
                      <a:pt x="520" y="2022"/>
                    </a:lnTo>
                    <a:lnTo>
                      <a:pt x="529" y="2045"/>
                    </a:lnTo>
                    <a:lnTo>
                      <a:pt x="529" y="2015"/>
                    </a:lnTo>
                    <a:cubicBezTo>
                      <a:pt x="543" y="2020"/>
                      <a:pt x="554" y="2047"/>
                      <a:pt x="557" y="2066"/>
                    </a:cubicBezTo>
                    <a:cubicBezTo>
                      <a:pt x="556" y="2066"/>
                      <a:pt x="556" y="2066"/>
                      <a:pt x="556" y="2066"/>
                    </a:cubicBezTo>
                    <a:cubicBezTo>
                      <a:pt x="553" y="2066"/>
                      <a:pt x="549" y="2073"/>
                      <a:pt x="545" y="2075"/>
                    </a:cubicBezTo>
                    <a:cubicBezTo>
                      <a:pt x="550" y="2081"/>
                      <a:pt x="555" y="2084"/>
                      <a:pt x="561" y="2084"/>
                    </a:cubicBezTo>
                    <a:cubicBezTo>
                      <a:pt x="575" y="2084"/>
                      <a:pt x="589" y="2067"/>
                      <a:pt x="596" y="2067"/>
                    </a:cubicBezTo>
                    <a:cubicBezTo>
                      <a:pt x="596" y="2067"/>
                      <a:pt x="596" y="2067"/>
                      <a:pt x="596" y="2067"/>
                    </a:cubicBezTo>
                    <a:lnTo>
                      <a:pt x="596" y="2067"/>
                    </a:lnTo>
                    <a:lnTo>
                      <a:pt x="577" y="2057"/>
                    </a:lnTo>
                    <a:cubicBezTo>
                      <a:pt x="631" y="2029"/>
                      <a:pt x="698" y="2054"/>
                      <a:pt x="751" y="2006"/>
                    </a:cubicBezTo>
                    <a:lnTo>
                      <a:pt x="747" y="1990"/>
                    </a:lnTo>
                    <a:cubicBezTo>
                      <a:pt x="757" y="1981"/>
                      <a:pt x="765" y="1978"/>
                      <a:pt x="771" y="1978"/>
                    </a:cubicBezTo>
                    <a:cubicBezTo>
                      <a:pt x="786" y="1978"/>
                      <a:pt x="791" y="1997"/>
                      <a:pt x="813" y="1997"/>
                    </a:cubicBezTo>
                    <a:cubicBezTo>
                      <a:pt x="817" y="1997"/>
                      <a:pt x="822" y="1996"/>
                      <a:pt x="828" y="1994"/>
                    </a:cubicBezTo>
                    <a:lnTo>
                      <a:pt x="828" y="1994"/>
                    </a:lnTo>
                    <a:lnTo>
                      <a:pt x="826" y="1999"/>
                    </a:lnTo>
                    <a:cubicBezTo>
                      <a:pt x="834" y="1982"/>
                      <a:pt x="846" y="1973"/>
                      <a:pt x="857" y="1973"/>
                    </a:cubicBezTo>
                    <a:cubicBezTo>
                      <a:pt x="858" y="1973"/>
                      <a:pt x="859" y="1973"/>
                      <a:pt x="860" y="1973"/>
                    </a:cubicBezTo>
                    <a:cubicBezTo>
                      <a:pt x="846" y="1994"/>
                      <a:pt x="879" y="2015"/>
                      <a:pt x="863" y="2038"/>
                    </a:cubicBezTo>
                    <a:cubicBezTo>
                      <a:pt x="909" y="2006"/>
                      <a:pt x="886" y="2013"/>
                      <a:pt x="921" y="1948"/>
                    </a:cubicBezTo>
                    <a:lnTo>
                      <a:pt x="925" y="1978"/>
                    </a:lnTo>
                    <a:cubicBezTo>
                      <a:pt x="939" y="1952"/>
                      <a:pt x="941" y="1939"/>
                      <a:pt x="967" y="1934"/>
                    </a:cubicBezTo>
                    <a:lnTo>
                      <a:pt x="967" y="1934"/>
                    </a:lnTo>
                    <a:cubicBezTo>
                      <a:pt x="944" y="1957"/>
                      <a:pt x="974" y="1980"/>
                      <a:pt x="951" y="2010"/>
                    </a:cubicBezTo>
                    <a:cubicBezTo>
                      <a:pt x="960" y="2026"/>
                      <a:pt x="969" y="2032"/>
                      <a:pt x="978" y="2032"/>
                    </a:cubicBezTo>
                    <a:cubicBezTo>
                      <a:pt x="995" y="2032"/>
                      <a:pt x="1011" y="2013"/>
                      <a:pt x="1022" y="2013"/>
                    </a:cubicBezTo>
                    <a:cubicBezTo>
                      <a:pt x="1030" y="2013"/>
                      <a:pt x="1035" y="2022"/>
                      <a:pt x="1037" y="2052"/>
                    </a:cubicBezTo>
                    <a:cubicBezTo>
                      <a:pt x="1074" y="1973"/>
                      <a:pt x="1004" y="2001"/>
                      <a:pt x="1018" y="1985"/>
                    </a:cubicBezTo>
                    <a:cubicBezTo>
                      <a:pt x="1014" y="1960"/>
                      <a:pt x="1038" y="1936"/>
                      <a:pt x="1054" y="1936"/>
                    </a:cubicBezTo>
                    <a:cubicBezTo>
                      <a:pt x="1057" y="1936"/>
                      <a:pt x="1060" y="1937"/>
                      <a:pt x="1062" y="1939"/>
                    </a:cubicBezTo>
                    <a:cubicBezTo>
                      <a:pt x="1078" y="1941"/>
                      <a:pt x="1069" y="2045"/>
                      <a:pt x="1106" y="2050"/>
                    </a:cubicBezTo>
                    <a:cubicBezTo>
                      <a:pt x="1101" y="2050"/>
                      <a:pt x="1101" y="2054"/>
                      <a:pt x="1097" y="2054"/>
                    </a:cubicBezTo>
                    <a:cubicBezTo>
                      <a:pt x="1099" y="2060"/>
                      <a:pt x="1102" y="2061"/>
                      <a:pt x="1105" y="2061"/>
                    </a:cubicBezTo>
                    <a:cubicBezTo>
                      <a:pt x="1112" y="2061"/>
                      <a:pt x="1121" y="2053"/>
                      <a:pt x="1128" y="2053"/>
                    </a:cubicBezTo>
                    <a:cubicBezTo>
                      <a:pt x="1133" y="2053"/>
                      <a:pt x="1138" y="2057"/>
                      <a:pt x="1141" y="2068"/>
                    </a:cubicBezTo>
                    <a:cubicBezTo>
                      <a:pt x="1149" y="2050"/>
                      <a:pt x="1154" y="2048"/>
                      <a:pt x="1158" y="2048"/>
                    </a:cubicBezTo>
                    <a:cubicBezTo>
                      <a:pt x="1160" y="2048"/>
                      <a:pt x="1161" y="2048"/>
                      <a:pt x="1163" y="2048"/>
                    </a:cubicBezTo>
                    <a:cubicBezTo>
                      <a:pt x="1167" y="2048"/>
                      <a:pt x="1172" y="2045"/>
                      <a:pt x="1180" y="2017"/>
                    </a:cubicBezTo>
                    <a:lnTo>
                      <a:pt x="1180" y="2017"/>
                    </a:lnTo>
                    <a:lnTo>
                      <a:pt x="1143" y="2022"/>
                    </a:lnTo>
                    <a:cubicBezTo>
                      <a:pt x="1161" y="2013"/>
                      <a:pt x="1186" y="1972"/>
                      <a:pt x="1209" y="1972"/>
                    </a:cubicBezTo>
                    <a:cubicBezTo>
                      <a:pt x="1216" y="1972"/>
                      <a:pt x="1223" y="1977"/>
                      <a:pt x="1229" y="1987"/>
                    </a:cubicBezTo>
                    <a:cubicBezTo>
                      <a:pt x="1222" y="1999"/>
                      <a:pt x="1213" y="2010"/>
                      <a:pt x="1201" y="2020"/>
                    </a:cubicBezTo>
                    <a:cubicBezTo>
                      <a:pt x="1203" y="2026"/>
                      <a:pt x="1205" y="2028"/>
                      <a:pt x="1208" y="2028"/>
                    </a:cubicBezTo>
                    <a:cubicBezTo>
                      <a:pt x="1211" y="2028"/>
                      <a:pt x="1215" y="2025"/>
                      <a:pt x="1219" y="2025"/>
                    </a:cubicBezTo>
                    <a:cubicBezTo>
                      <a:pt x="1223" y="2025"/>
                      <a:pt x="1226" y="2027"/>
                      <a:pt x="1229" y="2034"/>
                    </a:cubicBezTo>
                    <a:cubicBezTo>
                      <a:pt x="1219" y="2058"/>
                      <a:pt x="1210" y="2062"/>
                      <a:pt x="1199" y="2062"/>
                    </a:cubicBezTo>
                    <a:cubicBezTo>
                      <a:pt x="1193" y="2062"/>
                      <a:pt x="1187" y="2061"/>
                      <a:pt x="1180" y="2061"/>
                    </a:cubicBezTo>
                    <a:cubicBezTo>
                      <a:pt x="1170" y="2061"/>
                      <a:pt x="1160" y="2064"/>
                      <a:pt x="1148" y="2078"/>
                    </a:cubicBezTo>
                    <a:cubicBezTo>
                      <a:pt x="1149" y="2083"/>
                      <a:pt x="1151" y="2085"/>
                      <a:pt x="1155" y="2085"/>
                    </a:cubicBezTo>
                    <a:cubicBezTo>
                      <a:pt x="1162" y="2085"/>
                      <a:pt x="1173" y="2076"/>
                      <a:pt x="1177" y="2076"/>
                    </a:cubicBezTo>
                    <a:cubicBezTo>
                      <a:pt x="1181" y="2076"/>
                      <a:pt x="1181" y="2083"/>
                      <a:pt x="1171" y="2105"/>
                    </a:cubicBezTo>
                    <a:cubicBezTo>
                      <a:pt x="1183" y="2080"/>
                      <a:pt x="1191" y="2073"/>
                      <a:pt x="1198" y="2073"/>
                    </a:cubicBezTo>
                    <a:cubicBezTo>
                      <a:pt x="1201" y="2073"/>
                      <a:pt x="1205" y="2075"/>
                      <a:pt x="1208" y="2078"/>
                    </a:cubicBezTo>
                    <a:cubicBezTo>
                      <a:pt x="1213" y="2081"/>
                      <a:pt x="1219" y="2086"/>
                      <a:pt x="1227" y="2086"/>
                    </a:cubicBezTo>
                    <a:cubicBezTo>
                      <a:pt x="1235" y="2086"/>
                      <a:pt x="1244" y="2082"/>
                      <a:pt x="1257" y="2068"/>
                    </a:cubicBezTo>
                    <a:lnTo>
                      <a:pt x="1257" y="2068"/>
                    </a:lnTo>
                    <a:lnTo>
                      <a:pt x="1245" y="2105"/>
                    </a:lnTo>
                    <a:cubicBezTo>
                      <a:pt x="1249" y="2099"/>
                      <a:pt x="1264" y="2087"/>
                      <a:pt x="1271" y="2087"/>
                    </a:cubicBezTo>
                    <a:cubicBezTo>
                      <a:pt x="1272" y="2087"/>
                      <a:pt x="1272" y="2087"/>
                      <a:pt x="1273" y="2087"/>
                    </a:cubicBezTo>
                    <a:lnTo>
                      <a:pt x="1245" y="2131"/>
                    </a:lnTo>
                    <a:cubicBezTo>
                      <a:pt x="1251" y="2125"/>
                      <a:pt x="1257" y="2122"/>
                      <a:pt x="1261" y="2122"/>
                    </a:cubicBezTo>
                    <a:cubicBezTo>
                      <a:pt x="1281" y="2122"/>
                      <a:pt x="1290" y="2163"/>
                      <a:pt x="1309" y="2163"/>
                    </a:cubicBezTo>
                    <a:cubicBezTo>
                      <a:pt x="1312" y="2163"/>
                      <a:pt x="1314" y="2163"/>
                      <a:pt x="1317" y="2161"/>
                    </a:cubicBezTo>
                    <a:cubicBezTo>
                      <a:pt x="1264" y="2152"/>
                      <a:pt x="1315" y="2115"/>
                      <a:pt x="1298" y="2082"/>
                    </a:cubicBezTo>
                    <a:cubicBezTo>
                      <a:pt x="1307" y="2077"/>
                      <a:pt x="1314" y="2075"/>
                      <a:pt x="1319" y="2075"/>
                    </a:cubicBezTo>
                    <a:cubicBezTo>
                      <a:pt x="1358" y="2075"/>
                      <a:pt x="1326" y="2180"/>
                      <a:pt x="1386" y="2180"/>
                    </a:cubicBezTo>
                    <a:cubicBezTo>
                      <a:pt x="1387" y="2180"/>
                      <a:pt x="1388" y="2180"/>
                      <a:pt x="1390" y="2180"/>
                    </a:cubicBezTo>
                    <a:lnTo>
                      <a:pt x="1390" y="2180"/>
                    </a:lnTo>
                    <a:cubicBezTo>
                      <a:pt x="1390" y="2180"/>
                      <a:pt x="1390" y="2180"/>
                      <a:pt x="1390" y="2180"/>
                    </a:cubicBezTo>
                    <a:cubicBezTo>
                      <a:pt x="1390" y="2180"/>
                      <a:pt x="1391" y="2180"/>
                      <a:pt x="1391" y="2180"/>
                    </a:cubicBezTo>
                    <a:lnTo>
                      <a:pt x="1391" y="2180"/>
                    </a:lnTo>
                    <a:cubicBezTo>
                      <a:pt x="1391" y="2180"/>
                      <a:pt x="1390" y="2180"/>
                      <a:pt x="1390" y="2180"/>
                    </a:cubicBezTo>
                    <a:lnTo>
                      <a:pt x="1390" y="2180"/>
                    </a:lnTo>
                    <a:cubicBezTo>
                      <a:pt x="1378" y="2179"/>
                      <a:pt x="1357" y="2151"/>
                      <a:pt x="1375" y="2136"/>
                    </a:cubicBezTo>
                    <a:lnTo>
                      <a:pt x="1375" y="2136"/>
                    </a:lnTo>
                    <a:cubicBezTo>
                      <a:pt x="1391" y="2147"/>
                      <a:pt x="1403" y="2166"/>
                      <a:pt x="1410" y="2184"/>
                    </a:cubicBezTo>
                    <a:cubicBezTo>
                      <a:pt x="1458" y="2182"/>
                      <a:pt x="1407" y="2145"/>
                      <a:pt x="1431" y="2124"/>
                    </a:cubicBezTo>
                    <a:lnTo>
                      <a:pt x="1431" y="2124"/>
                    </a:lnTo>
                    <a:cubicBezTo>
                      <a:pt x="1433" y="2136"/>
                      <a:pt x="1436" y="2141"/>
                      <a:pt x="1439" y="2141"/>
                    </a:cubicBezTo>
                    <a:cubicBezTo>
                      <a:pt x="1449" y="2141"/>
                      <a:pt x="1462" y="2104"/>
                      <a:pt x="1477" y="2094"/>
                    </a:cubicBezTo>
                    <a:lnTo>
                      <a:pt x="1477" y="2094"/>
                    </a:lnTo>
                    <a:lnTo>
                      <a:pt x="1475" y="2133"/>
                    </a:lnTo>
                    <a:cubicBezTo>
                      <a:pt x="1481" y="2137"/>
                      <a:pt x="1486" y="2138"/>
                      <a:pt x="1490" y="2138"/>
                    </a:cubicBezTo>
                    <a:cubicBezTo>
                      <a:pt x="1515" y="2138"/>
                      <a:pt x="1505" y="2081"/>
                      <a:pt x="1525" y="2081"/>
                    </a:cubicBezTo>
                    <a:cubicBezTo>
                      <a:pt x="1529" y="2081"/>
                      <a:pt x="1534" y="2083"/>
                      <a:pt x="1540" y="2087"/>
                    </a:cubicBezTo>
                    <a:lnTo>
                      <a:pt x="1514" y="2140"/>
                    </a:lnTo>
                    <a:lnTo>
                      <a:pt x="1542" y="2126"/>
                    </a:lnTo>
                    <a:lnTo>
                      <a:pt x="1542" y="2126"/>
                    </a:lnTo>
                    <a:lnTo>
                      <a:pt x="1533" y="2170"/>
                    </a:lnTo>
                    <a:cubicBezTo>
                      <a:pt x="1548" y="2156"/>
                      <a:pt x="1557" y="2151"/>
                      <a:pt x="1567" y="2151"/>
                    </a:cubicBezTo>
                    <a:cubicBezTo>
                      <a:pt x="1575" y="2151"/>
                      <a:pt x="1584" y="2155"/>
                      <a:pt x="1598" y="2161"/>
                    </a:cubicBezTo>
                    <a:cubicBezTo>
                      <a:pt x="1593" y="2133"/>
                      <a:pt x="1602" y="2092"/>
                      <a:pt x="1628" y="2092"/>
                    </a:cubicBezTo>
                    <a:cubicBezTo>
                      <a:pt x="1639" y="2111"/>
                      <a:pt x="1625" y="2123"/>
                      <a:pt x="1638" y="2123"/>
                    </a:cubicBezTo>
                    <a:cubicBezTo>
                      <a:pt x="1641" y="2123"/>
                      <a:pt x="1645" y="2123"/>
                      <a:pt x="1651" y="2122"/>
                    </a:cubicBezTo>
                    <a:lnTo>
                      <a:pt x="1651" y="2122"/>
                    </a:lnTo>
                    <a:cubicBezTo>
                      <a:pt x="1646" y="2139"/>
                      <a:pt x="1641" y="2158"/>
                      <a:pt x="1633" y="2158"/>
                    </a:cubicBezTo>
                    <a:cubicBezTo>
                      <a:pt x="1630" y="2158"/>
                      <a:pt x="1625" y="2153"/>
                      <a:pt x="1621" y="2140"/>
                    </a:cubicBezTo>
                    <a:cubicBezTo>
                      <a:pt x="1618" y="2154"/>
                      <a:pt x="1611" y="2166"/>
                      <a:pt x="1611" y="2177"/>
                    </a:cubicBezTo>
                    <a:cubicBezTo>
                      <a:pt x="1618" y="2187"/>
                      <a:pt x="1626" y="2191"/>
                      <a:pt x="1635" y="2191"/>
                    </a:cubicBezTo>
                    <a:cubicBezTo>
                      <a:pt x="1648" y="2191"/>
                      <a:pt x="1661" y="2183"/>
                      <a:pt x="1669" y="2182"/>
                    </a:cubicBezTo>
                    <a:cubicBezTo>
                      <a:pt x="1662" y="2182"/>
                      <a:pt x="1658" y="2180"/>
                      <a:pt x="1655" y="2175"/>
                    </a:cubicBezTo>
                    <a:lnTo>
                      <a:pt x="1704" y="2119"/>
                    </a:lnTo>
                    <a:lnTo>
                      <a:pt x="1704" y="2119"/>
                    </a:lnTo>
                    <a:cubicBezTo>
                      <a:pt x="1709" y="2131"/>
                      <a:pt x="1709" y="2147"/>
                      <a:pt x="1700" y="2156"/>
                    </a:cubicBezTo>
                    <a:cubicBezTo>
                      <a:pt x="1711" y="2154"/>
                      <a:pt x="1716" y="2136"/>
                      <a:pt x="1730" y="2131"/>
                    </a:cubicBezTo>
                    <a:lnTo>
                      <a:pt x="1730" y="2131"/>
                    </a:lnTo>
                    <a:cubicBezTo>
                      <a:pt x="1727" y="2163"/>
                      <a:pt x="1730" y="2194"/>
                      <a:pt x="1713" y="2209"/>
                    </a:cubicBezTo>
                    <a:lnTo>
                      <a:pt x="1713" y="2209"/>
                    </a:lnTo>
                    <a:lnTo>
                      <a:pt x="1757" y="2173"/>
                    </a:lnTo>
                    <a:cubicBezTo>
                      <a:pt x="1760" y="2187"/>
                      <a:pt x="1785" y="2210"/>
                      <a:pt x="1778" y="2221"/>
                    </a:cubicBezTo>
                    <a:cubicBezTo>
                      <a:pt x="1781" y="2223"/>
                      <a:pt x="1784" y="2223"/>
                      <a:pt x="1786" y="2223"/>
                    </a:cubicBezTo>
                    <a:cubicBezTo>
                      <a:pt x="1811" y="2223"/>
                      <a:pt x="1835" y="2172"/>
                      <a:pt x="1863" y="2172"/>
                    </a:cubicBezTo>
                    <a:cubicBezTo>
                      <a:pt x="1867" y="2172"/>
                      <a:pt x="1872" y="2173"/>
                      <a:pt x="1876" y="2175"/>
                    </a:cubicBezTo>
                    <a:cubicBezTo>
                      <a:pt x="1878" y="2168"/>
                      <a:pt x="1883" y="2161"/>
                      <a:pt x="1887" y="2156"/>
                    </a:cubicBezTo>
                    <a:cubicBezTo>
                      <a:pt x="1907" y="2158"/>
                      <a:pt x="1927" y="2169"/>
                      <a:pt x="1947" y="2169"/>
                    </a:cubicBezTo>
                    <a:cubicBezTo>
                      <a:pt x="1961" y="2169"/>
                      <a:pt x="1974" y="2163"/>
                      <a:pt x="1987" y="2143"/>
                    </a:cubicBezTo>
                    <a:lnTo>
                      <a:pt x="2019" y="2194"/>
                    </a:lnTo>
                    <a:cubicBezTo>
                      <a:pt x="2047" y="2177"/>
                      <a:pt x="1975" y="2131"/>
                      <a:pt x="2019" y="2101"/>
                    </a:cubicBezTo>
                    <a:cubicBezTo>
                      <a:pt x="2024" y="2097"/>
                      <a:pt x="2028" y="2095"/>
                      <a:pt x="2031" y="2095"/>
                    </a:cubicBezTo>
                    <a:cubicBezTo>
                      <a:pt x="2049" y="2095"/>
                      <a:pt x="2047" y="2147"/>
                      <a:pt x="2061" y="2156"/>
                    </a:cubicBezTo>
                    <a:cubicBezTo>
                      <a:pt x="2070" y="2133"/>
                      <a:pt x="2081" y="2088"/>
                      <a:pt x="2107" y="2088"/>
                    </a:cubicBezTo>
                    <a:cubicBezTo>
                      <a:pt x="2114" y="2088"/>
                      <a:pt x="2122" y="2091"/>
                      <a:pt x="2131" y="2098"/>
                    </a:cubicBezTo>
                    <a:cubicBezTo>
                      <a:pt x="2124" y="2112"/>
                      <a:pt x="2112" y="2105"/>
                      <a:pt x="2103" y="2112"/>
                    </a:cubicBezTo>
                    <a:lnTo>
                      <a:pt x="2138" y="2136"/>
                    </a:lnTo>
                    <a:cubicBezTo>
                      <a:pt x="2121" y="2194"/>
                      <a:pt x="2094" y="2182"/>
                      <a:pt x="2131" y="2217"/>
                    </a:cubicBezTo>
                    <a:cubicBezTo>
                      <a:pt x="2103" y="2115"/>
                      <a:pt x="2228" y="2180"/>
                      <a:pt x="2196" y="2075"/>
                    </a:cubicBezTo>
                    <a:lnTo>
                      <a:pt x="2196" y="2075"/>
                    </a:lnTo>
                    <a:lnTo>
                      <a:pt x="2219" y="2092"/>
                    </a:lnTo>
                    <a:cubicBezTo>
                      <a:pt x="2214" y="2092"/>
                      <a:pt x="2214" y="2098"/>
                      <a:pt x="2210" y="2098"/>
                    </a:cubicBezTo>
                    <a:cubicBezTo>
                      <a:pt x="2217" y="2104"/>
                      <a:pt x="2222" y="2106"/>
                      <a:pt x="2225" y="2106"/>
                    </a:cubicBezTo>
                    <a:cubicBezTo>
                      <a:pt x="2247" y="2106"/>
                      <a:pt x="2211" y="2017"/>
                      <a:pt x="2249" y="2017"/>
                    </a:cubicBezTo>
                    <a:cubicBezTo>
                      <a:pt x="2265" y="2020"/>
                      <a:pt x="2281" y="2031"/>
                      <a:pt x="2277" y="2047"/>
                    </a:cubicBezTo>
                    <a:lnTo>
                      <a:pt x="2295" y="2010"/>
                    </a:lnTo>
                    <a:cubicBezTo>
                      <a:pt x="2303" y="2010"/>
                      <a:pt x="2309" y="2022"/>
                      <a:pt x="2306" y="2027"/>
                    </a:cubicBezTo>
                    <a:lnTo>
                      <a:pt x="2306" y="2027"/>
                    </a:lnTo>
                    <a:lnTo>
                      <a:pt x="2344" y="2001"/>
                    </a:lnTo>
                    <a:lnTo>
                      <a:pt x="2344" y="2001"/>
                    </a:lnTo>
                    <a:cubicBezTo>
                      <a:pt x="2344" y="2003"/>
                      <a:pt x="2344" y="2004"/>
                      <a:pt x="2344" y="2006"/>
                    </a:cubicBezTo>
                    <a:lnTo>
                      <a:pt x="2344" y="2001"/>
                    </a:lnTo>
                    <a:lnTo>
                      <a:pt x="2344" y="2001"/>
                    </a:lnTo>
                    <a:lnTo>
                      <a:pt x="2344" y="2001"/>
                    </a:lnTo>
                    <a:cubicBezTo>
                      <a:pt x="2342" y="1982"/>
                      <a:pt x="2344" y="1963"/>
                      <a:pt x="2344" y="1943"/>
                    </a:cubicBezTo>
                    <a:cubicBezTo>
                      <a:pt x="2363" y="1952"/>
                      <a:pt x="2344" y="1957"/>
                      <a:pt x="2353" y="1966"/>
                    </a:cubicBezTo>
                    <a:lnTo>
                      <a:pt x="2365" y="1932"/>
                    </a:lnTo>
                    <a:lnTo>
                      <a:pt x="2365" y="1932"/>
                    </a:lnTo>
                    <a:cubicBezTo>
                      <a:pt x="2388" y="1952"/>
                      <a:pt x="2383" y="1987"/>
                      <a:pt x="2363" y="1990"/>
                    </a:cubicBezTo>
                    <a:cubicBezTo>
                      <a:pt x="2384" y="2013"/>
                      <a:pt x="2394" y="2021"/>
                      <a:pt x="2399" y="2021"/>
                    </a:cubicBezTo>
                    <a:cubicBezTo>
                      <a:pt x="2410" y="2021"/>
                      <a:pt x="2398" y="1982"/>
                      <a:pt x="2428" y="1982"/>
                    </a:cubicBezTo>
                    <a:cubicBezTo>
                      <a:pt x="2434" y="1982"/>
                      <a:pt x="2441" y="1984"/>
                      <a:pt x="2451" y="1987"/>
                    </a:cubicBezTo>
                    <a:lnTo>
                      <a:pt x="2434" y="2013"/>
                    </a:lnTo>
                    <a:cubicBezTo>
                      <a:pt x="2460" y="2037"/>
                      <a:pt x="2474" y="2039"/>
                      <a:pt x="2489" y="2039"/>
                    </a:cubicBezTo>
                    <a:cubicBezTo>
                      <a:pt x="2493" y="2039"/>
                      <a:pt x="2496" y="2039"/>
                      <a:pt x="2500" y="2039"/>
                    </a:cubicBezTo>
                    <a:cubicBezTo>
                      <a:pt x="2510" y="2039"/>
                      <a:pt x="2521" y="2040"/>
                      <a:pt x="2536" y="2045"/>
                    </a:cubicBezTo>
                    <a:cubicBezTo>
                      <a:pt x="2518" y="2034"/>
                      <a:pt x="2430" y="1992"/>
                      <a:pt x="2444" y="1955"/>
                    </a:cubicBezTo>
                    <a:lnTo>
                      <a:pt x="2444" y="1955"/>
                    </a:lnTo>
                    <a:cubicBezTo>
                      <a:pt x="2446" y="1955"/>
                      <a:pt x="2448" y="1955"/>
                      <a:pt x="2450" y="1955"/>
                    </a:cubicBezTo>
                    <a:cubicBezTo>
                      <a:pt x="2459" y="1955"/>
                      <a:pt x="2467" y="1950"/>
                      <a:pt x="2469" y="1929"/>
                    </a:cubicBezTo>
                    <a:cubicBezTo>
                      <a:pt x="2478" y="1943"/>
                      <a:pt x="2485" y="1948"/>
                      <a:pt x="2491" y="1948"/>
                    </a:cubicBezTo>
                    <a:cubicBezTo>
                      <a:pt x="2498" y="1948"/>
                      <a:pt x="2504" y="1940"/>
                      <a:pt x="2513" y="1934"/>
                    </a:cubicBezTo>
                    <a:lnTo>
                      <a:pt x="2543" y="1978"/>
                    </a:lnTo>
                    <a:cubicBezTo>
                      <a:pt x="2553" y="1955"/>
                      <a:pt x="2536" y="1934"/>
                      <a:pt x="2534" y="1908"/>
                    </a:cubicBezTo>
                    <a:cubicBezTo>
                      <a:pt x="2537" y="1907"/>
                      <a:pt x="2540" y="1907"/>
                      <a:pt x="2543" y="1907"/>
                    </a:cubicBezTo>
                    <a:cubicBezTo>
                      <a:pt x="2564" y="1907"/>
                      <a:pt x="2588" y="1932"/>
                      <a:pt x="2611" y="1952"/>
                    </a:cubicBezTo>
                    <a:cubicBezTo>
                      <a:pt x="2648" y="1936"/>
                      <a:pt x="2548" y="1915"/>
                      <a:pt x="2580" y="1883"/>
                    </a:cubicBezTo>
                    <a:cubicBezTo>
                      <a:pt x="2620" y="1881"/>
                      <a:pt x="2624" y="1850"/>
                      <a:pt x="2631" y="1804"/>
                    </a:cubicBezTo>
                    <a:cubicBezTo>
                      <a:pt x="2662" y="1804"/>
                      <a:pt x="2650" y="1832"/>
                      <a:pt x="2666" y="1837"/>
                    </a:cubicBezTo>
                    <a:lnTo>
                      <a:pt x="2655" y="1795"/>
                    </a:lnTo>
                    <a:cubicBezTo>
                      <a:pt x="2655" y="1795"/>
                      <a:pt x="2656" y="1794"/>
                      <a:pt x="2656" y="1794"/>
                    </a:cubicBezTo>
                    <a:cubicBezTo>
                      <a:pt x="2661" y="1794"/>
                      <a:pt x="2666" y="1802"/>
                      <a:pt x="2669" y="1809"/>
                    </a:cubicBezTo>
                    <a:cubicBezTo>
                      <a:pt x="2671" y="1786"/>
                      <a:pt x="2636" y="1769"/>
                      <a:pt x="2643" y="1741"/>
                    </a:cubicBezTo>
                    <a:cubicBezTo>
                      <a:pt x="2633" y="1730"/>
                      <a:pt x="2637" y="1727"/>
                      <a:pt x="2646" y="1727"/>
                    </a:cubicBezTo>
                    <a:cubicBezTo>
                      <a:pt x="2658" y="1727"/>
                      <a:pt x="2678" y="1731"/>
                      <a:pt x="2695" y="1731"/>
                    </a:cubicBezTo>
                    <a:cubicBezTo>
                      <a:pt x="2713" y="1731"/>
                      <a:pt x="2727" y="1725"/>
                      <a:pt x="2717" y="1700"/>
                    </a:cubicBezTo>
                    <a:lnTo>
                      <a:pt x="2717" y="1700"/>
                    </a:lnTo>
                    <a:cubicBezTo>
                      <a:pt x="2733" y="1704"/>
                      <a:pt x="2740" y="1725"/>
                      <a:pt x="2757" y="1737"/>
                    </a:cubicBezTo>
                    <a:cubicBezTo>
                      <a:pt x="2759" y="1697"/>
                      <a:pt x="2752" y="1660"/>
                      <a:pt x="2736" y="1628"/>
                    </a:cubicBezTo>
                    <a:lnTo>
                      <a:pt x="2782" y="1628"/>
                    </a:lnTo>
                    <a:cubicBezTo>
                      <a:pt x="2736" y="1619"/>
                      <a:pt x="2717" y="1570"/>
                      <a:pt x="2699" y="1533"/>
                    </a:cubicBezTo>
                    <a:cubicBezTo>
                      <a:pt x="2678" y="1526"/>
                      <a:pt x="2662" y="1521"/>
                      <a:pt x="2652" y="1519"/>
                    </a:cubicBezTo>
                    <a:lnTo>
                      <a:pt x="2650" y="1477"/>
                    </a:lnTo>
                    <a:lnTo>
                      <a:pt x="2650" y="1477"/>
                    </a:lnTo>
                    <a:cubicBezTo>
                      <a:pt x="2664" y="1484"/>
                      <a:pt x="2678" y="1496"/>
                      <a:pt x="2687" y="1510"/>
                    </a:cubicBezTo>
                    <a:cubicBezTo>
                      <a:pt x="2685" y="1505"/>
                      <a:pt x="2682" y="1500"/>
                      <a:pt x="2680" y="1498"/>
                    </a:cubicBezTo>
                    <a:lnTo>
                      <a:pt x="2680" y="1498"/>
                    </a:lnTo>
                    <a:cubicBezTo>
                      <a:pt x="2708" y="1503"/>
                      <a:pt x="2731" y="1521"/>
                      <a:pt x="2745" y="1544"/>
                    </a:cubicBezTo>
                    <a:cubicBezTo>
                      <a:pt x="2733" y="1542"/>
                      <a:pt x="2722" y="1540"/>
                      <a:pt x="2710" y="1535"/>
                    </a:cubicBezTo>
                    <a:lnTo>
                      <a:pt x="2710" y="1535"/>
                    </a:lnTo>
                    <a:cubicBezTo>
                      <a:pt x="2731" y="1561"/>
                      <a:pt x="2754" y="1584"/>
                      <a:pt x="2780" y="1605"/>
                    </a:cubicBezTo>
                    <a:cubicBezTo>
                      <a:pt x="2777" y="1600"/>
                      <a:pt x="2777" y="1593"/>
                      <a:pt x="2777" y="1586"/>
                    </a:cubicBezTo>
                    <a:lnTo>
                      <a:pt x="2777" y="1586"/>
                    </a:lnTo>
                    <a:cubicBezTo>
                      <a:pt x="2782" y="1593"/>
                      <a:pt x="2787" y="1598"/>
                      <a:pt x="2794" y="1602"/>
                    </a:cubicBezTo>
                    <a:cubicBezTo>
                      <a:pt x="2794" y="1603"/>
                      <a:pt x="2794" y="1603"/>
                      <a:pt x="2795" y="1603"/>
                    </a:cubicBezTo>
                    <a:cubicBezTo>
                      <a:pt x="2797" y="1603"/>
                      <a:pt x="2791" y="1592"/>
                      <a:pt x="2784" y="1582"/>
                    </a:cubicBezTo>
                    <a:lnTo>
                      <a:pt x="2784" y="1582"/>
                    </a:lnTo>
                    <a:lnTo>
                      <a:pt x="2838" y="1609"/>
                    </a:lnTo>
                    <a:lnTo>
                      <a:pt x="2819" y="1593"/>
                    </a:lnTo>
                    <a:lnTo>
                      <a:pt x="2880" y="1575"/>
                    </a:lnTo>
                    <a:cubicBezTo>
                      <a:pt x="2852" y="1512"/>
                      <a:pt x="2791" y="1445"/>
                      <a:pt x="2796" y="1391"/>
                    </a:cubicBezTo>
                    <a:lnTo>
                      <a:pt x="2796" y="1391"/>
                    </a:lnTo>
                    <a:cubicBezTo>
                      <a:pt x="2829" y="1424"/>
                      <a:pt x="2856" y="1429"/>
                      <a:pt x="2903" y="1454"/>
                    </a:cubicBezTo>
                    <a:cubicBezTo>
                      <a:pt x="2896" y="1452"/>
                      <a:pt x="2891" y="1451"/>
                      <a:pt x="2887" y="1451"/>
                    </a:cubicBezTo>
                    <a:cubicBezTo>
                      <a:pt x="2859" y="1451"/>
                      <a:pt x="2897" y="1499"/>
                      <a:pt x="2875" y="1516"/>
                    </a:cubicBezTo>
                    <a:lnTo>
                      <a:pt x="2875" y="1516"/>
                    </a:lnTo>
                    <a:cubicBezTo>
                      <a:pt x="2878" y="1515"/>
                      <a:pt x="2880" y="1514"/>
                      <a:pt x="2883" y="1514"/>
                    </a:cubicBezTo>
                    <a:cubicBezTo>
                      <a:pt x="2895" y="1514"/>
                      <a:pt x="2908" y="1525"/>
                      <a:pt x="2912" y="1531"/>
                    </a:cubicBezTo>
                    <a:cubicBezTo>
                      <a:pt x="2912" y="1531"/>
                      <a:pt x="2907" y="1514"/>
                      <a:pt x="2905" y="1498"/>
                    </a:cubicBezTo>
                    <a:cubicBezTo>
                      <a:pt x="2903" y="1480"/>
                      <a:pt x="2896" y="1463"/>
                      <a:pt x="2896" y="1463"/>
                    </a:cubicBezTo>
                    <a:lnTo>
                      <a:pt x="2896" y="1463"/>
                    </a:lnTo>
                    <a:cubicBezTo>
                      <a:pt x="2911" y="1472"/>
                      <a:pt x="2920" y="1475"/>
                      <a:pt x="2927" y="1475"/>
                    </a:cubicBezTo>
                    <a:cubicBezTo>
                      <a:pt x="2935" y="1475"/>
                      <a:pt x="2940" y="1470"/>
                      <a:pt x="2954" y="1466"/>
                    </a:cubicBezTo>
                    <a:cubicBezTo>
                      <a:pt x="2873" y="1438"/>
                      <a:pt x="2926" y="1403"/>
                      <a:pt x="2910" y="1375"/>
                    </a:cubicBezTo>
                    <a:lnTo>
                      <a:pt x="2910" y="1375"/>
                    </a:lnTo>
                    <a:cubicBezTo>
                      <a:pt x="2935" y="1387"/>
                      <a:pt x="2961" y="1401"/>
                      <a:pt x="2942" y="1422"/>
                    </a:cubicBezTo>
                    <a:cubicBezTo>
                      <a:pt x="3014" y="1419"/>
                      <a:pt x="2868" y="1350"/>
                      <a:pt x="2928" y="1347"/>
                    </a:cubicBezTo>
                    <a:lnTo>
                      <a:pt x="2928" y="1347"/>
                    </a:lnTo>
                    <a:cubicBezTo>
                      <a:pt x="2928" y="1354"/>
                      <a:pt x="2921" y="1354"/>
                      <a:pt x="2935" y="1361"/>
                    </a:cubicBezTo>
                    <a:cubicBezTo>
                      <a:pt x="2921" y="1345"/>
                      <a:pt x="2937" y="1328"/>
                      <a:pt x="2954" y="1328"/>
                    </a:cubicBezTo>
                    <a:cubicBezTo>
                      <a:pt x="2959" y="1328"/>
                      <a:pt x="2965" y="1330"/>
                      <a:pt x="2970" y="1333"/>
                    </a:cubicBezTo>
                    <a:lnTo>
                      <a:pt x="2968" y="1338"/>
                    </a:lnTo>
                    <a:cubicBezTo>
                      <a:pt x="2993" y="1308"/>
                      <a:pt x="3016" y="1227"/>
                      <a:pt x="2949" y="1199"/>
                    </a:cubicBezTo>
                    <a:lnTo>
                      <a:pt x="2949" y="1199"/>
                    </a:lnTo>
                    <a:cubicBezTo>
                      <a:pt x="2956" y="1201"/>
                      <a:pt x="3028" y="1231"/>
                      <a:pt x="3042" y="1238"/>
                    </a:cubicBezTo>
                    <a:cubicBezTo>
                      <a:pt x="3042" y="1238"/>
                      <a:pt x="2991" y="1201"/>
                      <a:pt x="2937" y="1169"/>
                    </a:cubicBezTo>
                    <a:cubicBezTo>
                      <a:pt x="2886" y="1134"/>
                      <a:pt x="2833" y="1104"/>
                      <a:pt x="2833" y="1104"/>
                    </a:cubicBezTo>
                    <a:lnTo>
                      <a:pt x="2833" y="1104"/>
                    </a:lnTo>
                    <a:cubicBezTo>
                      <a:pt x="2891" y="1127"/>
                      <a:pt x="3039" y="1143"/>
                      <a:pt x="3063" y="1185"/>
                    </a:cubicBezTo>
                    <a:cubicBezTo>
                      <a:pt x="3074" y="1178"/>
                      <a:pt x="3088" y="1169"/>
                      <a:pt x="3072" y="1143"/>
                    </a:cubicBezTo>
                    <a:lnTo>
                      <a:pt x="3072" y="1143"/>
                    </a:lnTo>
                    <a:cubicBezTo>
                      <a:pt x="3070" y="1144"/>
                      <a:pt x="3067" y="1144"/>
                      <a:pt x="3063" y="1144"/>
                    </a:cubicBezTo>
                    <a:cubicBezTo>
                      <a:pt x="3039" y="1144"/>
                      <a:pt x="2981" y="1135"/>
                      <a:pt x="2979" y="1125"/>
                    </a:cubicBezTo>
                    <a:cubicBezTo>
                      <a:pt x="3050" y="1120"/>
                      <a:pt x="3020" y="1120"/>
                      <a:pt x="3080" y="1105"/>
                    </a:cubicBezTo>
                    <a:lnTo>
                      <a:pt x="3080" y="1105"/>
                    </a:lnTo>
                    <a:cubicBezTo>
                      <a:pt x="3079" y="1105"/>
                      <a:pt x="3078" y="1105"/>
                      <a:pt x="3077" y="1105"/>
                    </a:cubicBezTo>
                    <a:cubicBezTo>
                      <a:pt x="3051" y="1105"/>
                      <a:pt x="2978" y="1077"/>
                      <a:pt x="2984" y="1065"/>
                    </a:cubicBezTo>
                    <a:lnTo>
                      <a:pt x="2984" y="1065"/>
                    </a:lnTo>
                    <a:cubicBezTo>
                      <a:pt x="3019" y="1072"/>
                      <a:pt x="3051" y="1081"/>
                      <a:pt x="3086" y="1090"/>
                    </a:cubicBezTo>
                    <a:cubicBezTo>
                      <a:pt x="3086" y="1090"/>
                      <a:pt x="3065" y="1076"/>
                      <a:pt x="3044" y="1062"/>
                    </a:cubicBezTo>
                    <a:lnTo>
                      <a:pt x="3002" y="1036"/>
                    </a:lnTo>
                    <a:lnTo>
                      <a:pt x="3002" y="1036"/>
                    </a:lnTo>
                    <a:cubicBezTo>
                      <a:pt x="3016" y="1043"/>
                      <a:pt x="3051" y="1048"/>
                      <a:pt x="3081" y="1048"/>
                    </a:cubicBezTo>
                    <a:cubicBezTo>
                      <a:pt x="3091" y="1048"/>
                      <a:pt x="3101" y="1047"/>
                      <a:pt x="3109" y="1046"/>
                    </a:cubicBezTo>
                    <a:cubicBezTo>
                      <a:pt x="3088" y="1046"/>
                      <a:pt x="3116" y="1016"/>
                      <a:pt x="3109" y="1004"/>
                    </a:cubicBezTo>
                    <a:lnTo>
                      <a:pt x="3109" y="1004"/>
                    </a:lnTo>
                    <a:lnTo>
                      <a:pt x="3084" y="1016"/>
                    </a:lnTo>
                    <a:cubicBezTo>
                      <a:pt x="3104" y="976"/>
                      <a:pt x="2958" y="953"/>
                      <a:pt x="2970" y="916"/>
                    </a:cubicBezTo>
                    <a:lnTo>
                      <a:pt x="2970" y="916"/>
                    </a:lnTo>
                    <a:cubicBezTo>
                      <a:pt x="2983" y="921"/>
                      <a:pt x="3033" y="933"/>
                      <a:pt x="3068" y="933"/>
                    </a:cubicBezTo>
                    <a:cubicBezTo>
                      <a:pt x="3084" y="933"/>
                      <a:pt x="3098" y="931"/>
                      <a:pt x="3102" y="923"/>
                    </a:cubicBezTo>
                    <a:cubicBezTo>
                      <a:pt x="3056" y="907"/>
                      <a:pt x="2875" y="856"/>
                      <a:pt x="2840" y="823"/>
                    </a:cubicBezTo>
                    <a:lnTo>
                      <a:pt x="2868" y="819"/>
                    </a:lnTo>
                    <a:lnTo>
                      <a:pt x="2840" y="791"/>
                    </a:lnTo>
                    <a:lnTo>
                      <a:pt x="2840" y="791"/>
                    </a:lnTo>
                    <a:cubicBezTo>
                      <a:pt x="2937" y="819"/>
                      <a:pt x="3030" y="856"/>
                      <a:pt x="3118" y="905"/>
                    </a:cubicBezTo>
                    <a:cubicBezTo>
                      <a:pt x="3144" y="891"/>
                      <a:pt x="3153" y="905"/>
                      <a:pt x="3153" y="879"/>
                    </a:cubicBezTo>
                    <a:cubicBezTo>
                      <a:pt x="3156" y="878"/>
                      <a:pt x="3160" y="877"/>
                      <a:pt x="3163" y="877"/>
                    </a:cubicBezTo>
                    <a:cubicBezTo>
                      <a:pt x="3177" y="877"/>
                      <a:pt x="3190" y="887"/>
                      <a:pt x="3190" y="902"/>
                    </a:cubicBezTo>
                    <a:lnTo>
                      <a:pt x="3213" y="844"/>
                    </a:lnTo>
                    <a:cubicBezTo>
                      <a:pt x="3155" y="844"/>
                      <a:pt x="3160" y="796"/>
                      <a:pt x="3111" y="796"/>
                    </a:cubicBezTo>
                    <a:lnTo>
                      <a:pt x="3141" y="828"/>
                    </a:lnTo>
                    <a:lnTo>
                      <a:pt x="3167" y="863"/>
                    </a:lnTo>
                    <a:cubicBezTo>
                      <a:pt x="3109" y="861"/>
                      <a:pt x="3009" y="817"/>
                      <a:pt x="3023" y="779"/>
                    </a:cubicBezTo>
                    <a:cubicBezTo>
                      <a:pt x="3027" y="778"/>
                      <a:pt x="3033" y="777"/>
                      <a:pt x="3041" y="777"/>
                    </a:cubicBezTo>
                    <a:cubicBezTo>
                      <a:pt x="3072" y="777"/>
                      <a:pt x="3127" y="791"/>
                      <a:pt x="3144" y="791"/>
                    </a:cubicBezTo>
                    <a:cubicBezTo>
                      <a:pt x="3123" y="784"/>
                      <a:pt x="3107" y="752"/>
                      <a:pt x="3121" y="747"/>
                    </a:cubicBezTo>
                    <a:lnTo>
                      <a:pt x="3121" y="747"/>
                    </a:lnTo>
                    <a:lnTo>
                      <a:pt x="3151" y="766"/>
                    </a:lnTo>
                    <a:cubicBezTo>
                      <a:pt x="3172" y="742"/>
                      <a:pt x="3074" y="728"/>
                      <a:pt x="3128" y="701"/>
                    </a:cubicBezTo>
                    <a:cubicBezTo>
                      <a:pt x="3132" y="689"/>
                      <a:pt x="3202" y="668"/>
                      <a:pt x="3167" y="668"/>
                    </a:cubicBezTo>
                    <a:cubicBezTo>
                      <a:pt x="3084" y="683"/>
                      <a:pt x="3000" y="690"/>
                      <a:pt x="2917" y="690"/>
                    </a:cubicBezTo>
                    <a:cubicBezTo>
                      <a:pt x="2896" y="690"/>
                      <a:pt x="2875" y="690"/>
                      <a:pt x="2854" y="689"/>
                    </a:cubicBezTo>
                    <a:cubicBezTo>
                      <a:pt x="2882" y="666"/>
                      <a:pt x="2912" y="647"/>
                      <a:pt x="2944" y="631"/>
                    </a:cubicBezTo>
                    <a:cubicBezTo>
                      <a:pt x="2956" y="627"/>
                      <a:pt x="2969" y="625"/>
                      <a:pt x="2982" y="625"/>
                    </a:cubicBezTo>
                    <a:cubicBezTo>
                      <a:pt x="3015" y="625"/>
                      <a:pt x="3053" y="635"/>
                      <a:pt x="3083" y="635"/>
                    </a:cubicBezTo>
                    <a:cubicBezTo>
                      <a:pt x="3092" y="635"/>
                      <a:pt x="3101" y="634"/>
                      <a:pt x="3109" y="631"/>
                    </a:cubicBezTo>
                    <a:cubicBezTo>
                      <a:pt x="3095" y="629"/>
                      <a:pt x="3081" y="626"/>
                      <a:pt x="3067" y="619"/>
                    </a:cubicBezTo>
                    <a:cubicBezTo>
                      <a:pt x="3081" y="610"/>
                      <a:pt x="3116" y="619"/>
                      <a:pt x="3107" y="601"/>
                    </a:cubicBezTo>
                    <a:cubicBezTo>
                      <a:pt x="3067" y="601"/>
                      <a:pt x="3082" y="581"/>
                      <a:pt x="3079" y="581"/>
                    </a:cubicBezTo>
                    <a:cubicBezTo>
                      <a:pt x="3078" y="581"/>
                      <a:pt x="3073" y="585"/>
                      <a:pt x="3058" y="596"/>
                    </a:cubicBezTo>
                    <a:cubicBezTo>
                      <a:pt x="3039" y="578"/>
                      <a:pt x="3067" y="573"/>
                      <a:pt x="3063" y="550"/>
                    </a:cubicBezTo>
                    <a:lnTo>
                      <a:pt x="3063" y="550"/>
                    </a:lnTo>
                    <a:cubicBezTo>
                      <a:pt x="3050" y="552"/>
                      <a:pt x="3038" y="552"/>
                      <a:pt x="3025" y="552"/>
                    </a:cubicBezTo>
                    <a:cubicBezTo>
                      <a:pt x="2987" y="552"/>
                      <a:pt x="2949" y="544"/>
                      <a:pt x="2914" y="527"/>
                    </a:cubicBezTo>
                    <a:cubicBezTo>
                      <a:pt x="2931" y="527"/>
                      <a:pt x="2944" y="522"/>
                      <a:pt x="2956" y="517"/>
                    </a:cubicBezTo>
                    <a:cubicBezTo>
                      <a:pt x="2956" y="478"/>
                      <a:pt x="2977" y="453"/>
                      <a:pt x="2970" y="418"/>
                    </a:cubicBezTo>
                    <a:cubicBezTo>
                      <a:pt x="2983" y="411"/>
                      <a:pt x="2993" y="392"/>
                      <a:pt x="3014" y="392"/>
                    </a:cubicBezTo>
                    <a:cubicBezTo>
                      <a:pt x="3016" y="392"/>
                      <a:pt x="3019" y="392"/>
                      <a:pt x="3021" y="392"/>
                    </a:cubicBezTo>
                    <a:cubicBezTo>
                      <a:pt x="3012" y="388"/>
                      <a:pt x="2991" y="388"/>
                      <a:pt x="2986" y="378"/>
                    </a:cubicBezTo>
                    <a:cubicBezTo>
                      <a:pt x="2997" y="371"/>
                      <a:pt x="3003" y="368"/>
                      <a:pt x="3007" y="368"/>
                    </a:cubicBezTo>
                    <a:cubicBezTo>
                      <a:pt x="3017" y="368"/>
                      <a:pt x="3016" y="380"/>
                      <a:pt x="3029" y="380"/>
                    </a:cubicBezTo>
                    <a:cubicBezTo>
                      <a:pt x="3035" y="380"/>
                      <a:pt x="3043" y="378"/>
                      <a:pt x="3056" y="371"/>
                    </a:cubicBezTo>
                    <a:lnTo>
                      <a:pt x="3056" y="371"/>
                    </a:lnTo>
                    <a:cubicBezTo>
                      <a:pt x="3051" y="372"/>
                      <a:pt x="3047" y="373"/>
                      <a:pt x="3043" y="373"/>
                    </a:cubicBezTo>
                    <a:cubicBezTo>
                      <a:pt x="3016" y="373"/>
                      <a:pt x="2999" y="354"/>
                      <a:pt x="2979" y="344"/>
                    </a:cubicBezTo>
                    <a:lnTo>
                      <a:pt x="2979" y="344"/>
                    </a:lnTo>
                    <a:cubicBezTo>
                      <a:pt x="2931" y="357"/>
                      <a:pt x="2977" y="381"/>
                      <a:pt x="3002" y="390"/>
                    </a:cubicBezTo>
                    <a:cubicBezTo>
                      <a:pt x="2982" y="394"/>
                      <a:pt x="2960" y="396"/>
                      <a:pt x="2940" y="396"/>
                    </a:cubicBezTo>
                    <a:cubicBezTo>
                      <a:pt x="2887" y="396"/>
                      <a:pt x="2838" y="383"/>
                      <a:pt x="2808" y="360"/>
                    </a:cubicBezTo>
                    <a:cubicBezTo>
                      <a:pt x="2782" y="330"/>
                      <a:pt x="2849" y="339"/>
                      <a:pt x="2838" y="334"/>
                    </a:cubicBezTo>
                    <a:cubicBezTo>
                      <a:pt x="2840" y="276"/>
                      <a:pt x="2706" y="306"/>
                      <a:pt x="2750" y="249"/>
                    </a:cubicBezTo>
                    <a:cubicBezTo>
                      <a:pt x="2791" y="223"/>
                      <a:pt x="2840" y="237"/>
                      <a:pt x="2873" y="228"/>
                    </a:cubicBezTo>
                    <a:lnTo>
                      <a:pt x="2873" y="228"/>
                    </a:lnTo>
                    <a:cubicBezTo>
                      <a:pt x="2891" y="251"/>
                      <a:pt x="2847" y="269"/>
                      <a:pt x="2854" y="286"/>
                    </a:cubicBezTo>
                    <a:lnTo>
                      <a:pt x="2870" y="262"/>
                    </a:lnTo>
                    <a:cubicBezTo>
                      <a:pt x="2886" y="267"/>
                      <a:pt x="2900" y="283"/>
                      <a:pt x="2889" y="293"/>
                    </a:cubicBezTo>
                    <a:cubicBezTo>
                      <a:pt x="2926" y="272"/>
                      <a:pt x="2882" y="198"/>
                      <a:pt x="2917" y="151"/>
                    </a:cubicBezTo>
                    <a:cubicBezTo>
                      <a:pt x="2904" y="148"/>
                      <a:pt x="2892" y="139"/>
                      <a:pt x="2879" y="139"/>
                    </a:cubicBezTo>
                    <a:cubicBezTo>
                      <a:pt x="2874" y="139"/>
                      <a:pt x="2870" y="140"/>
                      <a:pt x="2866" y="142"/>
                    </a:cubicBezTo>
                    <a:lnTo>
                      <a:pt x="2875" y="153"/>
                    </a:lnTo>
                    <a:cubicBezTo>
                      <a:pt x="2868" y="157"/>
                      <a:pt x="2862" y="158"/>
                      <a:pt x="2856" y="158"/>
                    </a:cubicBezTo>
                    <a:cubicBezTo>
                      <a:pt x="2838" y="158"/>
                      <a:pt x="2826" y="146"/>
                      <a:pt x="2816" y="146"/>
                    </a:cubicBezTo>
                    <a:cubicBezTo>
                      <a:pt x="2812" y="146"/>
                      <a:pt x="2809" y="147"/>
                      <a:pt x="2805" y="151"/>
                    </a:cubicBezTo>
                    <a:cubicBezTo>
                      <a:pt x="2777" y="135"/>
                      <a:pt x="2736" y="114"/>
                      <a:pt x="2754" y="84"/>
                    </a:cubicBezTo>
                    <a:lnTo>
                      <a:pt x="2803" y="78"/>
                    </a:lnTo>
                    <a:lnTo>
                      <a:pt x="2803" y="78"/>
                    </a:lnTo>
                    <a:cubicBezTo>
                      <a:pt x="2789" y="81"/>
                      <a:pt x="2779" y="99"/>
                      <a:pt x="2794" y="105"/>
                    </a:cubicBezTo>
                    <a:cubicBezTo>
                      <a:pt x="2771" y="93"/>
                      <a:pt x="2861" y="61"/>
                      <a:pt x="2794" y="49"/>
                    </a:cubicBezTo>
                    <a:lnTo>
                      <a:pt x="2794" y="49"/>
                    </a:lnTo>
                    <a:lnTo>
                      <a:pt x="2759" y="70"/>
                    </a:lnTo>
                    <a:cubicBezTo>
                      <a:pt x="2731" y="51"/>
                      <a:pt x="2675" y="26"/>
                      <a:pt x="2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83" name="Google Shape;12183;p51"/>
              <p:cNvSpPr/>
              <p:nvPr/>
            </p:nvSpPr>
            <p:spPr>
              <a:xfrm>
                <a:off x="754375" y="1762350"/>
                <a:ext cx="500" cy="250"/>
              </a:xfrm>
              <a:custGeom>
                <a:avLst/>
                <a:gdLst/>
                <a:ahLst/>
                <a:cxnLst/>
                <a:rect l="l" t="t" r="r" b="b"/>
                <a:pathLst>
                  <a:path w="20" h="10" extrusionOk="0">
                    <a:moveTo>
                      <a:pt x="1" y="0"/>
                    </a:moveTo>
                    <a:lnTo>
                      <a:pt x="1" y="0"/>
                    </a:lnTo>
                    <a:cubicBezTo>
                      <a:pt x="3" y="7"/>
                      <a:pt x="12" y="10"/>
                      <a:pt x="19" y="10"/>
                    </a:cubicBezTo>
                    <a:cubicBezTo>
                      <a:pt x="12" y="7"/>
                      <a:pt x="5"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84" name="Google Shape;12184;p51"/>
              <p:cNvSpPr/>
              <p:nvPr/>
            </p:nvSpPr>
            <p:spPr>
              <a:xfrm>
                <a:off x="731775" y="1776650"/>
                <a:ext cx="25" cy="200"/>
              </a:xfrm>
              <a:custGeom>
                <a:avLst/>
                <a:gdLst/>
                <a:ahLst/>
                <a:cxnLst/>
                <a:rect l="l" t="t" r="r" b="b"/>
                <a:pathLst>
                  <a:path w="1" h="8" extrusionOk="0">
                    <a:moveTo>
                      <a:pt x="1" y="1"/>
                    </a:moveTo>
                    <a:lnTo>
                      <a:pt x="1" y="1"/>
                    </a:lnTo>
                    <a:cubicBezTo>
                      <a:pt x="1" y="1"/>
                      <a:pt x="1" y="6"/>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85" name="Google Shape;12185;p51"/>
              <p:cNvSpPr/>
              <p:nvPr/>
            </p:nvSpPr>
            <p:spPr>
              <a:xfrm>
                <a:off x="762500" y="1737725"/>
                <a:ext cx="550" cy="300"/>
              </a:xfrm>
              <a:custGeom>
                <a:avLst/>
                <a:gdLst/>
                <a:ahLst/>
                <a:cxnLst/>
                <a:rect l="l" t="t" r="r" b="b"/>
                <a:pathLst>
                  <a:path w="22" h="12" extrusionOk="0">
                    <a:moveTo>
                      <a:pt x="21" y="0"/>
                    </a:moveTo>
                    <a:lnTo>
                      <a:pt x="21" y="0"/>
                    </a:lnTo>
                    <a:cubicBezTo>
                      <a:pt x="17" y="5"/>
                      <a:pt x="10" y="9"/>
                      <a:pt x="0" y="12"/>
                    </a:cubicBezTo>
                    <a:cubicBezTo>
                      <a:pt x="12" y="12"/>
                      <a:pt x="19" y="7"/>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86" name="Google Shape;12186;p51"/>
              <p:cNvSpPr/>
              <p:nvPr/>
            </p:nvSpPr>
            <p:spPr>
              <a:xfrm>
                <a:off x="750550" y="1723800"/>
                <a:ext cx="675" cy="500"/>
              </a:xfrm>
              <a:custGeom>
                <a:avLst/>
                <a:gdLst/>
                <a:ahLst/>
                <a:cxnLst/>
                <a:rect l="l" t="t" r="r" b="b"/>
                <a:pathLst>
                  <a:path w="27" h="20" extrusionOk="0">
                    <a:moveTo>
                      <a:pt x="1" y="1"/>
                    </a:moveTo>
                    <a:lnTo>
                      <a:pt x="1" y="1"/>
                    </a:lnTo>
                    <a:cubicBezTo>
                      <a:pt x="1" y="1"/>
                      <a:pt x="1" y="1"/>
                      <a:pt x="1" y="1"/>
                    </a:cubicBezTo>
                    <a:lnTo>
                      <a:pt x="1" y="1"/>
                    </a:lnTo>
                    <a:lnTo>
                      <a:pt x="1" y="1"/>
                    </a:lnTo>
                    <a:close/>
                    <a:moveTo>
                      <a:pt x="26" y="1"/>
                    </a:moveTo>
                    <a:cubicBezTo>
                      <a:pt x="20" y="1"/>
                      <a:pt x="12" y="3"/>
                      <a:pt x="6" y="3"/>
                    </a:cubicBezTo>
                    <a:cubicBezTo>
                      <a:pt x="4" y="3"/>
                      <a:pt x="2" y="2"/>
                      <a:pt x="1" y="1"/>
                    </a:cubicBezTo>
                    <a:lnTo>
                      <a:pt x="1" y="1"/>
                    </a:lnTo>
                    <a:lnTo>
                      <a:pt x="12" y="19"/>
                    </a:lnTo>
                    <a:cubicBezTo>
                      <a:pt x="10" y="10"/>
                      <a:pt x="19" y="5"/>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87" name="Google Shape;12187;p51"/>
              <p:cNvSpPr/>
              <p:nvPr/>
            </p:nvSpPr>
            <p:spPr>
              <a:xfrm>
                <a:off x="756400" y="1719575"/>
                <a:ext cx="625" cy="375"/>
              </a:xfrm>
              <a:custGeom>
                <a:avLst/>
                <a:gdLst/>
                <a:ahLst/>
                <a:cxnLst/>
                <a:rect l="l" t="t" r="r" b="b"/>
                <a:pathLst>
                  <a:path w="25" h="15" extrusionOk="0">
                    <a:moveTo>
                      <a:pt x="1" y="1"/>
                    </a:moveTo>
                    <a:cubicBezTo>
                      <a:pt x="1" y="8"/>
                      <a:pt x="8" y="14"/>
                      <a:pt x="15" y="14"/>
                    </a:cubicBezTo>
                    <a:cubicBezTo>
                      <a:pt x="19" y="14"/>
                      <a:pt x="22" y="13"/>
                      <a:pt x="24" y="10"/>
                    </a:cubicBezTo>
                    <a:cubicBezTo>
                      <a:pt x="20" y="5"/>
                      <a:pt x="24" y="3"/>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88" name="Google Shape;12188;p51"/>
              <p:cNvSpPr/>
              <p:nvPr/>
            </p:nvSpPr>
            <p:spPr>
              <a:xfrm>
                <a:off x="753300" y="1722600"/>
                <a:ext cx="1525" cy="700"/>
              </a:xfrm>
              <a:custGeom>
                <a:avLst/>
                <a:gdLst/>
                <a:ahLst/>
                <a:cxnLst/>
                <a:rect l="l" t="t" r="r" b="b"/>
                <a:pathLst>
                  <a:path w="61" h="28" extrusionOk="0">
                    <a:moveTo>
                      <a:pt x="44" y="0"/>
                    </a:moveTo>
                    <a:lnTo>
                      <a:pt x="44" y="2"/>
                    </a:lnTo>
                    <a:cubicBezTo>
                      <a:pt x="38" y="2"/>
                      <a:pt x="34" y="2"/>
                      <a:pt x="30" y="2"/>
                    </a:cubicBezTo>
                    <a:cubicBezTo>
                      <a:pt x="1" y="2"/>
                      <a:pt x="13" y="16"/>
                      <a:pt x="28" y="28"/>
                    </a:cubicBezTo>
                    <a:cubicBezTo>
                      <a:pt x="60" y="26"/>
                      <a:pt x="48"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89" name="Google Shape;12189;p51"/>
              <p:cNvSpPr/>
              <p:nvPr/>
            </p:nvSpPr>
            <p:spPr>
              <a:xfrm>
                <a:off x="753950" y="1722225"/>
                <a:ext cx="400" cy="325"/>
              </a:xfrm>
              <a:custGeom>
                <a:avLst/>
                <a:gdLst/>
                <a:ahLst/>
                <a:cxnLst/>
                <a:rect l="l" t="t" r="r" b="b"/>
                <a:pathLst>
                  <a:path w="16" h="13" extrusionOk="0">
                    <a:moveTo>
                      <a:pt x="10" y="1"/>
                    </a:moveTo>
                    <a:cubicBezTo>
                      <a:pt x="1" y="1"/>
                      <a:pt x="11" y="7"/>
                      <a:pt x="15" y="13"/>
                    </a:cubicBezTo>
                    <a:cubicBezTo>
                      <a:pt x="15" y="8"/>
                      <a:pt x="15" y="3"/>
                      <a:pt x="15" y="1"/>
                    </a:cubicBezTo>
                    <a:cubicBezTo>
                      <a:pt x="13" y="1"/>
                      <a:pt x="11"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90" name="Google Shape;12190;p51"/>
              <p:cNvSpPr/>
              <p:nvPr/>
            </p:nvSpPr>
            <p:spPr>
              <a:xfrm>
                <a:off x="750550" y="1726750"/>
                <a:ext cx="1600" cy="500"/>
              </a:xfrm>
              <a:custGeom>
                <a:avLst/>
                <a:gdLst/>
                <a:ahLst/>
                <a:cxnLst/>
                <a:rect l="l" t="t" r="r" b="b"/>
                <a:pathLst>
                  <a:path w="64" h="20" extrusionOk="0">
                    <a:moveTo>
                      <a:pt x="21" y="1"/>
                    </a:moveTo>
                    <a:cubicBezTo>
                      <a:pt x="1" y="1"/>
                      <a:pt x="38" y="19"/>
                      <a:pt x="54" y="19"/>
                    </a:cubicBezTo>
                    <a:cubicBezTo>
                      <a:pt x="61" y="19"/>
                      <a:pt x="64" y="16"/>
                      <a:pt x="56" y="6"/>
                    </a:cubicBezTo>
                    <a:cubicBezTo>
                      <a:pt x="59" y="3"/>
                      <a:pt x="53" y="2"/>
                      <a:pt x="46" y="2"/>
                    </a:cubicBezTo>
                    <a:cubicBezTo>
                      <a:pt x="39" y="2"/>
                      <a:pt x="32" y="3"/>
                      <a:pt x="28" y="3"/>
                    </a:cubicBezTo>
                    <a:cubicBezTo>
                      <a:pt x="24" y="3"/>
                      <a:pt x="22" y="2"/>
                      <a:pt x="26" y="1"/>
                    </a:cubicBezTo>
                    <a:cubicBezTo>
                      <a:pt x="24" y="1"/>
                      <a:pt x="22"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91" name="Google Shape;12191;p51"/>
              <p:cNvSpPr/>
              <p:nvPr/>
            </p:nvSpPr>
            <p:spPr>
              <a:xfrm>
                <a:off x="755725" y="1723000"/>
                <a:ext cx="1125" cy="300"/>
              </a:xfrm>
              <a:custGeom>
                <a:avLst/>
                <a:gdLst/>
                <a:ahLst/>
                <a:cxnLst/>
                <a:rect l="l" t="t" r="r" b="b"/>
                <a:pathLst>
                  <a:path w="45" h="12" extrusionOk="0">
                    <a:moveTo>
                      <a:pt x="44" y="0"/>
                    </a:moveTo>
                    <a:lnTo>
                      <a:pt x="0" y="5"/>
                    </a:lnTo>
                    <a:lnTo>
                      <a:pt x="35" y="12"/>
                    </a:lnTo>
                    <a:lnTo>
                      <a:pt x="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92" name="Google Shape;12192;p51"/>
              <p:cNvSpPr/>
              <p:nvPr/>
            </p:nvSpPr>
            <p:spPr>
              <a:xfrm>
                <a:off x="755825" y="1724850"/>
                <a:ext cx="550" cy="650"/>
              </a:xfrm>
              <a:custGeom>
                <a:avLst/>
                <a:gdLst/>
                <a:ahLst/>
                <a:cxnLst/>
                <a:rect l="l" t="t" r="r" b="b"/>
                <a:pathLst>
                  <a:path w="22" h="26" extrusionOk="0">
                    <a:moveTo>
                      <a:pt x="8" y="0"/>
                    </a:moveTo>
                    <a:cubicBezTo>
                      <a:pt x="8" y="12"/>
                      <a:pt x="1" y="26"/>
                      <a:pt x="12" y="26"/>
                    </a:cubicBezTo>
                    <a:lnTo>
                      <a:pt x="22" y="5"/>
                    </a:lnTo>
                    <a:cubicBezTo>
                      <a:pt x="17" y="5"/>
                      <a:pt x="10" y="3"/>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93" name="Google Shape;12193;p51"/>
              <p:cNvSpPr/>
              <p:nvPr/>
            </p:nvSpPr>
            <p:spPr>
              <a:xfrm>
                <a:off x="755825" y="1724450"/>
                <a:ext cx="200" cy="425"/>
              </a:xfrm>
              <a:custGeom>
                <a:avLst/>
                <a:gdLst/>
                <a:ahLst/>
                <a:cxnLst/>
                <a:rect l="l" t="t" r="r" b="b"/>
                <a:pathLst>
                  <a:path w="8" h="17" extrusionOk="0">
                    <a:moveTo>
                      <a:pt x="1" y="0"/>
                    </a:moveTo>
                    <a:cubicBezTo>
                      <a:pt x="1" y="7"/>
                      <a:pt x="3" y="12"/>
                      <a:pt x="8" y="16"/>
                    </a:cubicBezTo>
                    <a:cubicBezTo>
                      <a:pt x="8" y="10"/>
                      <a:pt x="5"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94" name="Google Shape;12194;p51"/>
              <p:cNvSpPr/>
              <p:nvPr/>
            </p:nvSpPr>
            <p:spPr>
              <a:xfrm>
                <a:off x="756875" y="1723625"/>
                <a:ext cx="250" cy="550"/>
              </a:xfrm>
              <a:custGeom>
                <a:avLst/>
                <a:gdLst/>
                <a:ahLst/>
                <a:cxnLst/>
                <a:rect l="l" t="t" r="r" b="b"/>
                <a:pathLst>
                  <a:path w="10" h="22" extrusionOk="0">
                    <a:moveTo>
                      <a:pt x="10" y="1"/>
                    </a:moveTo>
                    <a:lnTo>
                      <a:pt x="3" y="8"/>
                    </a:lnTo>
                    <a:lnTo>
                      <a:pt x="1" y="2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95" name="Google Shape;12195;p51"/>
              <p:cNvSpPr/>
              <p:nvPr/>
            </p:nvSpPr>
            <p:spPr>
              <a:xfrm>
                <a:off x="756700" y="1730850"/>
                <a:ext cx="950" cy="575"/>
              </a:xfrm>
              <a:custGeom>
                <a:avLst/>
                <a:gdLst/>
                <a:ahLst/>
                <a:cxnLst/>
                <a:rect l="l" t="t" r="r" b="b"/>
                <a:pathLst>
                  <a:path w="38" h="23" extrusionOk="0">
                    <a:moveTo>
                      <a:pt x="12" y="0"/>
                    </a:moveTo>
                    <a:cubicBezTo>
                      <a:pt x="9" y="0"/>
                      <a:pt x="5" y="1"/>
                      <a:pt x="1" y="4"/>
                    </a:cubicBezTo>
                    <a:lnTo>
                      <a:pt x="17" y="22"/>
                    </a:lnTo>
                    <a:cubicBezTo>
                      <a:pt x="31" y="22"/>
                      <a:pt x="38" y="15"/>
                      <a:pt x="31" y="9"/>
                    </a:cubicBezTo>
                    <a:cubicBezTo>
                      <a:pt x="26" y="4"/>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96" name="Google Shape;12196;p51"/>
              <p:cNvSpPr/>
              <p:nvPr/>
            </p:nvSpPr>
            <p:spPr>
              <a:xfrm>
                <a:off x="758500" y="1728850"/>
                <a:ext cx="1300" cy="375"/>
              </a:xfrm>
              <a:custGeom>
                <a:avLst/>
                <a:gdLst/>
                <a:ahLst/>
                <a:cxnLst/>
                <a:rect l="l" t="t" r="r" b="b"/>
                <a:pathLst>
                  <a:path w="52" h="15" extrusionOk="0">
                    <a:moveTo>
                      <a:pt x="31" y="0"/>
                    </a:moveTo>
                    <a:cubicBezTo>
                      <a:pt x="21" y="7"/>
                      <a:pt x="10" y="12"/>
                      <a:pt x="0" y="14"/>
                    </a:cubicBezTo>
                    <a:lnTo>
                      <a:pt x="51" y="7"/>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97" name="Google Shape;12197;p51"/>
              <p:cNvSpPr/>
              <p:nvPr/>
            </p:nvSpPr>
            <p:spPr>
              <a:xfrm>
                <a:off x="759825" y="1730050"/>
                <a:ext cx="1050" cy="475"/>
              </a:xfrm>
              <a:custGeom>
                <a:avLst/>
                <a:gdLst/>
                <a:ahLst/>
                <a:cxnLst/>
                <a:rect l="l" t="t" r="r" b="b"/>
                <a:pathLst>
                  <a:path w="42" h="19" extrusionOk="0">
                    <a:moveTo>
                      <a:pt x="12" y="0"/>
                    </a:moveTo>
                    <a:cubicBezTo>
                      <a:pt x="7" y="0"/>
                      <a:pt x="3" y="3"/>
                      <a:pt x="1" y="10"/>
                    </a:cubicBezTo>
                    <a:cubicBezTo>
                      <a:pt x="9" y="10"/>
                      <a:pt x="25" y="18"/>
                      <a:pt x="34" y="18"/>
                    </a:cubicBezTo>
                    <a:cubicBezTo>
                      <a:pt x="39" y="18"/>
                      <a:pt x="41" y="15"/>
                      <a:pt x="38" y="6"/>
                    </a:cubicBezTo>
                    <a:lnTo>
                      <a:pt x="38" y="6"/>
                    </a:lnTo>
                    <a:cubicBezTo>
                      <a:pt x="37" y="6"/>
                      <a:pt x="36" y="6"/>
                      <a:pt x="36" y="6"/>
                    </a:cubicBezTo>
                    <a:cubicBezTo>
                      <a:pt x="29" y="6"/>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98" name="Google Shape;12198;p51"/>
              <p:cNvSpPr/>
              <p:nvPr/>
            </p:nvSpPr>
            <p:spPr>
              <a:xfrm>
                <a:off x="757275" y="1738575"/>
                <a:ext cx="2225" cy="200"/>
              </a:xfrm>
              <a:custGeom>
                <a:avLst/>
                <a:gdLst/>
                <a:ahLst/>
                <a:cxnLst/>
                <a:rect l="l" t="t" r="r" b="b"/>
                <a:pathLst>
                  <a:path w="89" h="8" extrusionOk="0">
                    <a:moveTo>
                      <a:pt x="89" y="1"/>
                    </a:moveTo>
                    <a:lnTo>
                      <a:pt x="1" y="8"/>
                    </a:lnTo>
                    <a:lnTo>
                      <a:pt x="89" y="8"/>
                    </a:lnTo>
                    <a:lnTo>
                      <a:pt x="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199" name="Google Shape;12199;p51"/>
              <p:cNvSpPr/>
              <p:nvPr/>
            </p:nvSpPr>
            <p:spPr>
              <a:xfrm>
                <a:off x="762550" y="1745850"/>
                <a:ext cx="2225" cy="925"/>
              </a:xfrm>
              <a:custGeom>
                <a:avLst/>
                <a:gdLst/>
                <a:ahLst/>
                <a:cxnLst/>
                <a:rect l="l" t="t" r="r" b="b"/>
                <a:pathLst>
                  <a:path w="89" h="37" extrusionOk="0">
                    <a:moveTo>
                      <a:pt x="34" y="0"/>
                    </a:moveTo>
                    <a:cubicBezTo>
                      <a:pt x="22" y="0"/>
                      <a:pt x="17" y="13"/>
                      <a:pt x="7" y="13"/>
                    </a:cubicBezTo>
                    <a:cubicBezTo>
                      <a:pt x="5" y="13"/>
                      <a:pt x="3" y="13"/>
                      <a:pt x="1" y="11"/>
                    </a:cubicBezTo>
                    <a:lnTo>
                      <a:pt x="1" y="11"/>
                    </a:lnTo>
                    <a:cubicBezTo>
                      <a:pt x="19" y="30"/>
                      <a:pt x="5" y="37"/>
                      <a:pt x="63" y="37"/>
                    </a:cubicBezTo>
                    <a:cubicBezTo>
                      <a:pt x="89" y="11"/>
                      <a:pt x="12" y="23"/>
                      <a:pt x="42" y="2"/>
                    </a:cubicBezTo>
                    <a:cubicBezTo>
                      <a:pt x="39" y="1"/>
                      <a:pt x="37"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00" name="Google Shape;12200;p51"/>
              <p:cNvSpPr/>
              <p:nvPr/>
            </p:nvSpPr>
            <p:spPr>
              <a:xfrm>
                <a:off x="684375" y="1767150"/>
                <a:ext cx="650" cy="550"/>
              </a:xfrm>
              <a:custGeom>
                <a:avLst/>
                <a:gdLst/>
                <a:ahLst/>
                <a:cxnLst/>
                <a:rect l="l" t="t" r="r" b="b"/>
                <a:pathLst>
                  <a:path w="26" h="22" extrusionOk="0">
                    <a:moveTo>
                      <a:pt x="0" y="1"/>
                    </a:moveTo>
                    <a:lnTo>
                      <a:pt x="24" y="22"/>
                    </a:lnTo>
                    <a:lnTo>
                      <a:pt x="26" y="1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01" name="Google Shape;12201;p51"/>
              <p:cNvSpPr/>
              <p:nvPr/>
            </p:nvSpPr>
            <p:spPr>
              <a:xfrm>
                <a:off x="684150" y="1767900"/>
                <a:ext cx="600" cy="1200"/>
              </a:xfrm>
              <a:custGeom>
                <a:avLst/>
                <a:gdLst/>
                <a:ahLst/>
                <a:cxnLst/>
                <a:rect l="l" t="t" r="r" b="b"/>
                <a:pathLst>
                  <a:path w="24" h="48" extrusionOk="0">
                    <a:moveTo>
                      <a:pt x="0" y="1"/>
                    </a:moveTo>
                    <a:lnTo>
                      <a:pt x="7" y="47"/>
                    </a:lnTo>
                    <a:cubicBezTo>
                      <a:pt x="9" y="46"/>
                      <a:pt x="12" y="43"/>
                      <a:pt x="16" y="43"/>
                    </a:cubicBezTo>
                    <a:cubicBezTo>
                      <a:pt x="18" y="43"/>
                      <a:pt x="21" y="44"/>
                      <a:pt x="23" y="4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02" name="Google Shape;12202;p51"/>
              <p:cNvSpPr/>
              <p:nvPr/>
            </p:nvSpPr>
            <p:spPr>
              <a:xfrm>
                <a:off x="747825" y="1772150"/>
                <a:ext cx="775" cy="475"/>
              </a:xfrm>
              <a:custGeom>
                <a:avLst/>
                <a:gdLst/>
                <a:ahLst/>
                <a:cxnLst/>
                <a:rect l="l" t="t" r="r" b="b"/>
                <a:pathLst>
                  <a:path w="31" h="19" extrusionOk="0">
                    <a:moveTo>
                      <a:pt x="11" y="0"/>
                    </a:moveTo>
                    <a:cubicBezTo>
                      <a:pt x="7" y="0"/>
                      <a:pt x="4" y="1"/>
                      <a:pt x="1" y="2"/>
                    </a:cubicBezTo>
                    <a:lnTo>
                      <a:pt x="31" y="19"/>
                    </a:lnTo>
                    <a:lnTo>
                      <a:pt x="24" y="7"/>
                    </a:lnTo>
                    <a:cubicBezTo>
                      <a:pt x="21" y="3"/>
                      <a:pt x="16"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03" name="Google Shape;12203;p51"/>
              <p:cNvSpPr/>
              <p:nvPr/>
            </p:nvSpPr>
            <p:spPr>
              <a:xfrm>
                <a:off x="741100" y="1773775"/>
                <a:ext cx="725" cy="1050"/>
              </a:xfrm>
              <a:custGeom>
                <a:avLst/>
                <a:gdLst/>
                <a:ahLst/>
                <a:cxnLst/>
                <a:rect l="l" t="t" r="r" b="b"/>
                <a:pathLst>
                  <a:path w="29" h="42" extrusionOk="0">
                    <a:moveTo>
                      <a:pt x="1" y="0"/>
                    </a:moveTo>
                    <a:lnTo>
                      <a:pt x="22" y="42"/>
                    </a:lnTo>
                    <a:lnTo>
                      <a:pt x="29" y="4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04" name="Google Shape;12204;p51"/>
              <p:cNvSpPr/>
              <p:nvPr/>
            </p:nvSpPr>
            <p:spPr>
              <a:xfrm>
                <a:off x="736150" y="1777250"/>
                <a:ext cx="875" cy="650"/>
              </a:xfrm>
              <a:custGeom>
                <a:avLst/>
                <a:gdLst/>
                <a:ahLst/>
                <a:cxnLst/>
                <a:rect l="l" t="t" r="r" b="b"/>
                <a:pathLst>
                  <a:path w="35" h="26" extrusionOk="0">
                    <a:moveTo>
                      <a:pt x="3" y="0"/>
                    </a:moveTo>
                    <a:cubicBezTo>
                      <a:pt x="0" y="0"/>
                      <a:pt x="1" y="6"/>
                      <a:pt x="7" y="26"/>
                    </a:cubicBezTo>
                    <a:cubicBezTo>
                      <a:pt x="14" y="26"/>
                      <a:pt x="21" y="19"/>
                      <a:pt x="28" y="16"/>
                    </a:cubicBezTo>
                    <a:lnTo>
                      <a:pt x="28" y="16"/>
                    </a:lnTo>
                    <a:cubicBezTo>
                      <a:pt x="28" y="16"/>
                      <a:pt x="28" y="16"/>
                      <a:pt x="29" y="16"/>
                    </a:cubicBezTo>
                    <a:cubicBezTo>
                      <a:pt x="31" y="16"/>
                      <a:pt x="33" y="15"/>
                      <a:pt x="34" y="14"/>
                    </a:cubicBezTo>
                    <a:cubicBezTo>
                      <a:pt x="32" y="14"/>
                      <a:pt x="30" y="15"/>
                      <a:pt x="28" y="16"/>
                    </a:cubicBezTo>
                    <a:lnTo>
                      <a:pt x="28" y="16"/>
                    </a:lnTo>
                    <a:cubicBezTo>
                      <a:pt x="17" y="15"/>
                      <a:pt x="6"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05" name="Google Shape;12205;p51"/>
              <p:cNvSpPr/>
              <p:nvPr/>
            </p:nvSpPr>
            <p:spPr>
              <a:xfrm>
                <a:off x="530275" y="1642300"/>
                <a:ext cx="125" cy="275"/>
              </a:xfrm>
              <a:custGeom>
                <a:avLst/>
                <a:gdLst/>
                <a:ahLst/>
                <a:cxnLst/>
                <a:rect l="l" t="t" r="r" b="b"/>
                <a:pathLst>
                  <a:path w="5" h="11" extrusionOk="0">
                    <a:moveTo>
                      <a:pt x="3" y="0"/>
                    </a:moveTo>
                    <a:cubicBezTo>
                      <a:pt x="2" y="0"/>
                      <a:pt x="1" y="4"/>
                      <a:pt x="0" y="11"/>
                    </a:cubicBezTo>
                    <a:lnTo>
                      <a:pt x="5" y="11"/>
                    </a:lnTo>
                    <a:cubicBezTo>
                      <a:pt x="4" y="4"/>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06" name="Google Shape;12206;p51"/>
              <p:cNvSpPr/>
              <p:nvPr/>
            </p:nvSpPr>
            <p:spPr>
              <a:xfrm>
                <a:off x="520250" y="1654675"/>
                <a:ext cx="24875" cy="21900"/>
              </a:xfrm>
              <a:custGeom>
                <a:avLst/>
                <a:gdLst/>
                <a:ahLst/>
                <a:cxnLst/>
                <a:rect l="l" t="t" r="r" b="b"/>
                <a:pathLst>
                  <a:path w="995" h="876" extrusionOk="0">
                    <a:moveTo>
                      <a:pt x="801" y="0"/>
                    </a:moveTo>
                    <a:cubicBezTo>
                      <a:pt x="796" y="0"/>
                      <a:pt x="786" y="6"/>
                      <a:pt x="767" y="26"/>
                    </a:cubicBezTo>
                    <a:lnTo>
                      <a:pt x="758" y="70"/>
                    </a:lnTo>
                    <a:cubicBezTo>
                      <a:pt x="769" y="59"/>
                      <a:pt x="782" y="49"/>
                      <a:pt x="787" y="49"/>
                    </a:cubicBezTo>
                    <a:cubicBezTo>
                      <a:pt x="790" y="49"/>
                      <a:pt x="791" y="51"/>
                      <a:pt x="791" y="56"/>
                    </a:cubicBezTo>
                    <a:cubicBezTo>
                      <a:pt x="788" y="63"/>
                      <a:pt x="777" y="81"/>
                      <a:pt x="770" y="102"/>
                    </a:cubicBezTo>
                    <a:cubicBezTo>
                      <a:pt x="770" y="103"/>
                      <a:pt x="771" y="103"/>
                      <a:pt x="771" y="103"/>
                    </a:cubicBezTo>
                    <a:cubicBezTo>
                      <a:pt x="777" y="103"/>
                      <a:pt x="796" y="83"/>
                      <a:pt x="805" y="81"/>
                    </a:cubicBezTo>
                    <a:cubicBezTo>
                      <a:pt x="853" y="26"/>
                      <a:pt x="818" y="30"/>
                      <a:pt x="823" y="9"/>
                    </a:cubicBezTo>
                    <a:lnTo>
                      <a:pt x="823" y="9"/>
                    </a:lnTo>
                    <a:cubicBezTo>
                      <a:pt x="820" y="11"/>
                      <a:pt x="818" y="11"/>
                      <a:pt x="817" y="11"/>
                    </a:cubicBezTo>
                    <a:cubicBezTo>
                      <a:pt x="809" y="11"/>
                      <a:pt x="809" y="0"/>
                      <a:pt x="801" y="0"/>
                    </a:cubicBezTo>
                    <a:close/>
                    <a:moveTo>
                      <a:pt x="793" y="454"/>
                    </a:moveTo>
                    <a:lnTo>
                      <a:pt x="749" y="510"/>
                    </a:lnTo>
                    <a:lnTo>
                      <a:pt x="781" y="487"/>
                    </a:lnTo>
                    <a:lnTo>
                      <a:pt x="793" y="454"/>
                    </a:lnTo>
                    <a:close/>
                    <a:moveTo>
                      <a:pt x="953" y="573"/>
                    </a:moveTo>
                    <a:lnTo>
                      <a:pt x="971" y="584"/>
                    </a:lnTo>
                    <a:cubicBezTo>
                      <a:pt x="965" y="591"/>
                      <a:pt x="960" y="598"/>
                      <a:pt x="958" y="607"/>
                    </a:cubicBezTo>
                    <a:cubicBezTo>
                      <a:pt x="959" y="608"/>
                      <a:pt x="960" y="608"/>
                      <a:pt x="961" y="608"/>
                    </a:cubicBezTo>
                    <a:cubicBezTo>
                      <a:pt x="969" y="608"/>
                      <a:pt x="978" y="591"/>
                      <a:pt x="995" y="573"/>
                    </a:cubicBezTo>
                    <a:close/>
                    <a:moveTo>
                      <a:pt x="591" y="649"/>
                    </a:moveTo>
                    <a:cubicBezTo>
                      <a:pt x="590" y="651"/>
                      <a:pt x="588" y="653"/>
                      <a:pt x="587" y="655"/>
                    </a:cubicBezTo>
                    <a:lnTo>
                      <a:pt x="587" y="655"/>
                    </a:lnTo>
                    <a:cubicBezTo>
                      <a:pt x="588" y="653"/>
                      <a:pt x="590" y="651"/>
                      <a:pt x="591" y="649"/>
                    </a:cubicBezTo>
                    <a:close/>
                    <a:moveTo>
                      <a:pt x="723" y="645"/>
                    </a:moveTo>
                    <a:lnTo>
                      <a:pt x="716" y="656"/>
                    </a:lnTo>
                    <a:lnTo>
                      <a:pt x="723" y="670"/>
                    </a:lnTo>
                    <a:lnTo>
                      <a:pt x="723" y="645"/>
                    </a:lnTo>
                    <a:close/>
                    <a:moveTo>
                      <a:pt x="587" y="655"/>
                    </a:moveTo>
                    <a:cubicBezTo>
                      <a:pt x="553" y="703"/>
                      <a:pt x="558" y="708"/>
                      <a:pt x="569" y="708"/>
                    </a:cubicBezTo>
                    <a:cubicBezTo>
                      <a:pt x="572" y="708"/>
                      <a:pt x="575" y="707"/>
                      <a:pt x="579" y="707"/>
                    </a:cubicBezTo>
                    <a:cubicBezTo>
                      <a:pt x="585" y="707"/>
                      <a:pt x="591" y="709"/>
                      <a:pt x="591" y="716"/>
                    </a:cubicBezTo>
                    <a:cubicBezTo>
                      <a:pt x="603" y="698"/>
                      <a:pt x="598" y="677"/>
                      <a:pt x="626" y="661"/>
                    </a:cubicBezTo>
                    <a:cubicBezTo>
                      <a:pt x="626" y="658"/>
                      <a:pt x="624" y="657"/>
                      <a:pt x="621" y="657"/>
                    </a:cubicBezTo>
                    <a:cubicBezTo>
                      <a:pt x="611" y="657"/>
                      <a:pt x="593" y="666"/>
                      <a:pt x="586" y="666"/>
                    </a:cubicBezTo>
                    <a:cubicBezTo>
                      <a:pt x="582" y="666"/>
                      <a:pt x="582" y="663"/>
                      <a:pt x="587" y="655"/>
                    </a:cubicBezTo>
                    <a:close/>
                    <a:moveTo>
                      <a:pt x="635" y="675"/>
                    </a:moveTo>
                    <a:lnTo>
                      <a:pt x="624" y="716"/>
                    </a:lnTo>
                    <a:lnTo>
                      <a:pt x="584" y="735"/>
                    </a:lnTo>
                    <a:cubicBezTo>
                      <a:pt x="570" y="767"/>
                      <a:pt x="596" y="767"/>
                      <a:pt x="580" y="798"/>
                    </a:cubicBezTo>
                    <a:cubicBezTo>
                      <a:pt x="594" y="789"/>
                      <a:pt x="607" y="785"/>
                      <a:pt x="617" y="785"/>
                    </a:cubicBezTo>
                    <a:cubicBezTo>
                      <a:pt x="626" y="785"/>
                      <a:pt x="632" y="789"/>
                      <a:pt x="633" y="798"/>
                    </a:cubicBezTo>
                    <a:cubicBezTo>
                      <a:pt x="649" y="742"/>
                      <a:pt x="635" y="758"/>
                      <a:pt x="624" y="742"/>
                    </a:cubicBezTo>
                    <a:lnTo>
                      <a:pt x="661" y="691"/>
                    </a:lnTo>
                    <a:lnTo>
                      <a:pt x="661" y="691"/>
                    </a:lnTo>
                    <a:cubicBezTo>
                      <a:pt x="650" y="703"/>
                      <a:pt x="644" y="707"/>
                      <a:pt x="640" y="707"/>
                    </a:cubicBezTo>
                    <a:cubicBezTo>
                      <a:pt x="631" y="707"/>
                      <a:pt x="640" y="678"/>
                      <a:pt x="635" y="675"/>
                    </a:cubicBezTo>
                    <a:close/>
                    <a:moveTo>
                      <a:pt x="132" y="693"/>
                    </a:moveTo>
                    <a:lnTo>
                      <a:pt x="107" y="735"/>
                    </a:lnTo>
                    <a:lnTo>
                      <a:pt x="77" y="703"/>
                    </a:lnTo>
                    <a:lnTo>
                      <a:pt x="77" y="703"/>
                    </a:lnTo>
                    <a:cubicBezTo>
                      <a:pt x="58" y="716"/>
                      <a:pt x="84" y="707"/>
                      <a:pt x="72" y="726"/>
                    </a:cubicBezTo>
                    <a:lnTo>
                      <a:pt x="28" y="758"/>
                    </a:lnTo>
                    <a:cubicBezTo>
                      <a:pt x="53" y="705"/>
                      <a:pt x="37" y="737"/>
                      <a:pt x="33" y="710"/>
                    </a:cubicBezTo>
                    <a:lnTo>
                      <a:pt x="33" y="710"/>
                    </a:lnTo>
                    <a:cubicBezTo>
                      <a:pt x="28" y="721"/>
                      <a:pt x="21" y="730"/>
                      <a:pt x="12" y="740"/>
                    </a:cubicBezTo>
                    <a:lnTo>
                      <a:pt x="0" y="749"/>
                    </a:lnTo>
                    <a:cubicBezTo>
                      <a:pt x="17" y="772"/>
                      <a:pt x="25" y="802"/>
                      <a:pt x="61" y="802"/>
                    </a:cubicBezTo>
                    <a:cubicBezTo>
                      <a:pt x="68" y="802"/>
                      <a:pt x="76" y="800"/>
                      <a:pt x="86" y="798"/>
                    </a:cubicBezTo>
                    <a:lnTo>
                      <a:pt x="132" y="693"/>
                    </a:lnTo>
                    <a:close/>
                    <a:moveTo>
                      <a:pt x="76" y="835"/>
                    </a:moveTo>
                    <a:cubicBezTo>
                      <a:pt x="75" y="835"/>
                      <a:pt x="71" y="837"/>
                      <a:pt x="63" y="844"/>
                    </a:cubicBezTo>
                    <a:cubicBezTo>
                      <a:pt x="49" y="868"/>
                      <a:pt x="45" y="875"/>
                      <a:pt x="47" y="875"/>
                    </a:cubicBezTo>
                    <a:cubicBezTo>
                      <a:pt x="49" y="875"/>
                      <a:pt x="57" y="866"/>
                      <a:pt x="63" y="863"/>
                    </a:cubicBezTo>
                    <a:lnTo>
                      <a:pt x="63" y="863"/>
                    </a:lnTo>
                    <a:cubicBezTo>
                      <a:pt x="59" y="867"/>
                      <a:pt x="59" y="872"/>
                      <a:pt x="62" y="872"/>
                    </a:cubicBezTo>
                    <a:cubicBezTo>
                      <a:pt x="63" y="872"/>
                      <a:pt x="65" y="871"/>
                      <a:pt x="67" y="869"/>
                    </a:cubicBezTo>
                    <a:cubicBezTo>
                      <a:pt x="69" y="863"/>
                      <a:pt x="68" y="861"/>
                      <a:pt x="67" y="861"/>
                    </a:cubicBezTo>
                    <a:cubicBezTo>
                      <a:pt x="66" y="861"/>
                      <a:pt x="64" y="862"/>
                      <a:pt x="63" y="863"/>
                    </a:cubicBezTo>
                    <a:cubicBezTo>
                      <a:pt x="68" y="851"/>
                      <a:pt x="80" y="835"/>
                      <a:pt x="76" y="83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07" name="Google Shape;12207;p51"/>
              <p:cNvSpPr/>
              <p:nvPr/>
            </p:nvSpPr>
            <p:spPr>
              <a:xfrm>
                <a:off x="542275" y="1667775"/>
                <a:ext cx="25" cy="175"/>
              </a:xfrm>
              <a:custGeom>
                <a:avLst/>
                <a:gdLst/>
                <a:ahLst/>
                <a:cxnLst/>
                <a:rect l="l" t="t" r="r" b="b"/>
                <a:pathLst>
                  <a:path w="1" h="7" extrusionOk="0">
                    <a:moveTo>
                      <a:pt x="0" y="0"/>
                    </a:moveTo>
                    <a:lnTo>
                      <a:pt x="0" y="0"/>
                    </a:lnTo>
                    <a:cubicBezTo>
                      <a:pt x="0" y="7"/>
                      <a:pt x="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08" name="Google Shape;12208;p51"/>
              <p:cNvSpPr/>
              <p:nvPr/>
            </p:nvSpPr>
            <p:spPr>
              <a:xfrm>
                <a:off x="637775" y="1556250"/>
                <a:ext cx="1125" cy="1025"/>
              </a:xfrm>
              <a:custGeom>
                <a:avLst/>
                <a:gdLst/>
                <a:ahLst/>
                <a:cxnLst/>
                <a:rect l="l" t="t" r="r" b="b"/>
                <a:pathLst>
                  <a:path w="45" h="41" extrusionOk="0">
                    <a:moveTo>
                      <a:pt x="7" y="1"/>
                    </a:moveTo>
                    <a:cubicBezTo>
                      <a:pt x="3" y="15"/>
                      <a:pt x="1" y="26"/>
                      <a:pt x="1" y="40"/>
                    </a:cubicBezTo>
                    <a:cubicBezTo>
                      <a:pt x="17" y="36"/>
                      <a:pt x="31" y="31"/>
                      <a:pt x="45" y="26"/>
                    </a:cubicBezTo>
                    <a:cubicBezTo>
                      <a:pt x="33" y="17"/>
                      <a:pt x="19" y="10"/>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09" name="Google Shape;12209;p51"/>
              <p:cNvSpPr/>
              <p:nvPr/>
            </p:nvSpPr>
            <p:spPr>
              <a:xfrm>
                <a:off x="623125" y="1549300"/>
                <a:ext cx="125" cy="550"/>
              </a:xfrm>
              <a:custGeom>
                <a:avLst/>
                <a:gdLst/>
                <a:ahLst/>
                <a:cxnLst/>
                <a:rect l="l" t="t" r="r" b="b"/>
                <a:pathLst>
                  <a:path w="5" h="22" extrusionOk="0">
                    <a:moveTo>
                      <a:pt x="2" y="1"/>
                    </a:moveTo>
                    <a:lnTo>
                      <a:pt x="2" y="1"/>
                    </a:lnTo>
                    <a:cubicBezTo>
                      <a:pt x="0" y="8"/>
                      <a:pt x="2" y="15"/>
                      <a:pt x="5" y="21"/>
                    </a:cubicBezTo>
                    <a:cubicBezTo>
                      <a:pt x="5" y="15"/>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10" name="Google Shape;12210;p51"/>
              <p:cNvSpPr/>
              <p:nvPr/>
            </p:nvSpPr>
            <p:spPr>
              <a:xfrm>
                <a:off x="622875" y="1550450"/>
                <a:ext cx="425" cy="975"/>
              </a:xfrm>
              <a:custGeom>
                <a:avLst/>
                <a:gdLst/>
                <a:ahLst/>
                <a:cxnLst/>
                <a:rect l="l" t="t" r="r" b="b"/>
                <a:pathLst>
                  <a:path w="17" h="39" extrusionOk="0">
                    <a:moveTo>
                      <a:pt x="17" y="1"/>
                    </a:moveTo>
                    <a:lnTo>
                      <a:pt x="1" y="38"/>
                    </a:lnTo>
                    <a:cubicBezTo>
                      <a:pt x="8" y="24"/>
                      <a:pt x="12" y="15"/>
                      <a:pt x="17" y="6"/>
                    </a:cubicBezTo>
                    <a:cubicBezTo>
                      <a:pt x="17" y="3"/>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11" name="Google Shape;12211;p51"/>
              <p:cNvSpPr/>
              <p:nvPr/>
            </p:nvSpPr>
            <p:spPr>
              <a:xfrm>
                <a:off x="633600" y="1555050"/>
                <a:ext cx="1625" cy="2500"/>
              </a:xfrm>
              <a:custGeom>
                <a:avLst/>
                <a:gdLst/>
                <a:ahLst/>
                <a:cxnLst/>
                <a:rect l="l" t="t" r="r" b="b"/>
                <a:pathLst>
                  <a:path w="65" h="100" extrusionOk="0">
                    <a:moveTo>
                      <a:pt x="53" y="0"/>
                    </a:moveTo>
                    <a:cubicBezTo>
                      <a:pt x="48" y="0"/>
                      <a:pt x="41" y="5"/>
                      <a:pt x="28" y="16"/>
                    </a:cubicBezTo>
                    <a:lnTo>
                      <a:pt x="42" y="30"/>
                    </a:lnTo>
                    <a:lnTo>
                      <a:pt x="5" y="67"/>
                    </a:lnTo>
                    <a:cubicBezTo>
                      <a:pt x="17" y="58"/>
                      <a:pt x="26" y="56"/>
                      <a:pt x="47" y="42"/>
                    </a:cubicBezTo>
                    <a:cubicBezTo>
                      <a:pt x="55" y="30"/>
                      <a:pt x="65" y="0"/>
                      <a:pt x="53" y="0"/>
                    </a:cubicBezTo>
                    <a:close/>
                    <a:moveTo>
                      <a:pt x="29" y="78"/>
                    </a:moveTo>
                    <a:cubicBezTo>
                      <a:pt x="24" y="78"/>
                      <a:pt x="13" y="84"/>
                      <a:pt x="1" y="91"/>
                    </a:cubicBezTo>
                    <a:lnTo>
                      <a:pt x="28" y="100"/>
                    </a:lnTo>
                    <a:cubicBezTo>
                      <a:pt x="35" y="83"/>
                      <a:pt x="34" y="78"/>
                      <a:pt x="29" y="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12" name="Google Shape;12212;p51"/>
              <p:cNvSpPr/>
              <p:nvPr/>
            </p:nvSpPr>
            <p:spPr>
              <a:xfrm>
                <a:off x="539175" y="1719325"/>
                <a:ext cx="4500" cy="8100"/>
              </a:xfrm>
              <a:custGeom>
                <a:avLst/>
                <a:gdLst/>
                <a:ahLst/>
                <a:cxnLst/>
                <a:rect l="l" t="t" r="r" b="b"/>
                <a:pathLst>
                  <a:path w="180" h="324" extrusionOk="0">
                    <a:moveTo>
                      <a:pt x="150" y="0"/>
                    </a:moveTo>
                    <a:cubicBezTo>
                      <a:pt x="145" y="0"/>
                      <a:pt x="133" y="11"/>
                      <a:pt x="124" y="11"/>
                    </a:cubicBezTo>
                    <a:lnTo>
                      <a:pt x="152" y="11"/>
                    </a:lnTo>
                    <a:cubicBezTo>
                      <a:pt x="153" y="3"/>
                      <a:pt x="152" y="0"/>
                      <a:pt x="150" y="0"/>
                    </a:cubicBezTo>
                    <a:close/>
                    <a:moveTo>
                      <a:pt x="52" y="101"/>
                    </a:moveTo>
                    <a:lnTo>
                      <a:pt x="31" y="126"/>
                    </a:lnTo>
                    <a:cubicBezTo>
                      <a:pt x="38" y="119"/>
                      <a:pt x="48" y="110"/>
                      <a:pt x="52" y="101"/>
                    </a:cubicBezTo>
                    <a:close/>
                    <a:moveTo>
                      <a:pt x="1" y="113"/>
                    </a:moveTo>
                    <a:lnTo>
                      <a:pt x="1" y="113"/>
                    </a:lnTo>
                    <a:cubicBezTo>
                      <a:pt x="0" y="119"/>
                      <a:pt x="0" y="124"/>
                      <a:pt x="1" y="127"/>
                    </a:cubicBezTo>
                    <a:lnTo>
                      <a:pt x="1" y="127"/>
                    </a:lnTo>
                    <a:lnTo>
                      <a:pt x="1" y="113"/>
                    </a:lnTo>
                    <a:close/>
                    <a:moveTo>
                      <a:pt x="163" y="101"/>
                    </a:moveTo>
                    <a:lnTo>
                      <a:pt x="163" y="101"/>
                    </a:lnTo>
                    <a:cubicBezTo>
                      <a:pt x="154" y="110"/>
                      <a:pt x="147" y="119"/>
                      <a:pt x="143" y="131"/>
                    </a:cubicBezTo>
                    <a:lnTo>
                      <a:pt x="163" y="101"/>
                    </a:lnTo>
                    <a:close/>
                    <a:moveTo>
                      <a:pt x="31" y="126"/>
                    </a:moveTo>
                    <a:cubicBezTo>
                      <a:pt x="24" y="133"/>
                      <a:pt x="17" y="136"/>
                      <a:pt x="12" y="136"/>
                    </a:cubicBezTo>
                    <a:cubicBezTo>
                      <a:pt x="7" y="136"/>
                      <a:pt x="3" y="133"/>
                      <a:pt x="1" y="127"/>
                    </a:cubicBezTo>
                    <a:lnTo>
                      <a:pt x="1" y="127"/>
                    </a:lnTo>
                    <a:lnTo>
                      <a:pt x="1" y="161"/>
                    </a:lnTo>
                    <a:lnTo>
                      <a:pt x="31" y="126"/>
                    </a:lnTo>
                    <a:close/>
                    <a:moveTo>
                      <a:pt x="119" y="115"/>
                    </a:moveTo>
                    <a:lnTo>
                      <a:pt x="119" y="115"/>
                    </a:lnTo>
                    <a:cubicBezTo>
                      <a:pt x="101" y="133"/>
                      <a:pt x="89" y="161"/>
                      <a:pt x="87" y="187"/>
                    </a:cubicBezTo>
                    <a:lnTo>
                      <a:pt x="106" y="198"/>
                    </a:lnTo>
                    <a:cubicBezTo>
                      <a:pt x="112" y="184"/>
                      <a:pt x="101" y="189"/>
                      <a:pt x="112" y="170"/>
                    </a:cubicBezTo>
                    <a:cubicBezTo>
                      <a:pt x="119" y="175"/>
                      <a:pt x="147" y="166"/>
                      <a:pt x="126" y="194"/>
                    </a:cubicBezTo>
                    <a:cubicBezTo>
                      <a:pt x="180" y="140"/>
                      <a:pt x="133" y="157"/>
                      <a:pt x="143" y="131"/>
                    </a:cubicBezTo>
                    <a:lnTo>
                      <a:pt x="143" y="131"/>
                    </a:lnTo>
                    <a:lnTo>
                      <a:pt x="129" y="154"/>
                    </a:lnTo>
                    <a:cubicBezTo>
                      <a:pt x="124" y="157"/>
                      <a:pt x="121" y="158"/>
                      <a:pt x="119" y="158"/>
                    </a:cubicBezTo>
                    <a:cubicBezTo>
                      <a:pt x="107" y="158"/>
                      <a:pt x="129" y="121"/>
                      <a:pt x="119" y="115"/>
                    </a:cubicBezTo>
                    <a:close/>
                    <a:moveTo>
                      <a:pt x="120" y="233"/>
                    </a:moveTo>
                    <a:cubicBezTo>
                      <a:pt x="118" y="233"/>
                      <a:pt x="114" y="234"/>
                      <a:pt x="110" y="235"/>
                    </a:cubicBezTo>
                    <a:cubicBezTo>
                      <a:pt x="109" y="240"/>
                      <a:pt x="103" y="249"/>
                      <a:pt x="104" y="249"/>
                    </a:cubicBezTo>
                    <a:cubicBezTo>
                      <a:pt x="105" y="249"/>
                      <a:pt x="107" y="247"/>
                      <a:pt x="112" y="242"/>
                    </a:cubicBezTo>
                    <a:lnTo>
                      <a:pt x="112" y="242"/>
                    </a:lnTo>
                    <a:lnTo>
                      <a:pt x="71" y="303"/>
                    </a:lnTo>
                    <a:cubicBezTo>
                      <a:pt x="73" y="302"/>
                      <a:pt x="75" y="302"/>
                      <a:pt x="76" y="302"/>
                    </a:cubicBezTo>
                    <a:cubicBezTo>
                      <a:pt x="92" y="302"/>
                      <a:pt x="85" y="323"/>
                      <a:pt x="95" y="323"/>
                    </a:cubicBezTo>
                    <a:cubicBezTo>
                      <a:pt x="99" y="323"/>
                      <a:pt x="106" y="320"/>
                      <a:pt x="117" y="312"/>
                    </a:cubicBezTo>
                    <a:cubicBezTo>
                      <a:pt x="107" y="299"/>
                      <a:pt x="146" y="233"/>
                      <a:pt x="120" y="2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12216"/>
        <p:cNvGrpSpPr/>
        <p:nvPr/>
      </p:nvGrpSpPr>
      <p:grpSpPr>
        <a:xfrm>
          <a:off x="0" y="0"/>
          <a:ext cx="0" cy="0"/>
          <a:chOff x="0" y="0"/>
          <a:chExt cx="0" cy="0"/>
        </a:xfrm>
      </p:grpSpPr>
      <p:grpSp>
        <p:nvGrpSpPr>
          <p:cNvPr id="12217" name="Google Shape;12217;p52"/>
          <p:cNvGrpSpPr/>
          <p:nvPr/>
        </p:nvGrpSpPr>
        <p:grpSpPr>
          <a:xfrm rot="10800000">
            <a:off x="505463" y="1297421"/>
            <a:ext cx="1039534" cy="1030209"/>
            <a:chOff x="6544600" y="3886125"/>
            <a:chExt cx="838875" cy="831350"/>
          </a:xfrm>
        </p:grpSpPr>
        <p:sp>
          <p:nvSpPr>
            <p:cNvPr id="12218" name="Google Shape;12218;p52"/>
            <p:cNvSpPr/>
            <p:nvPr/>
          </p:nvSpPr>
          <p:spPr>
            <a:xfrm>
              <a:off x="6637200" y="4284225"/>
              <a:ext cx="57525" cy="44475"/>
            </a:xfrm>
            <a:custGeom>
              <a:avLst/>
              <a:gdLst/>
              <a:ahLst/>
              <a:cxnLst/>
              <a:rect l="l" t="t" r="r" b="b"/>
              <a:pathLst>
                <a:path w="2301" h="1779" extrusionOk="0">
                  <a:moveTo>
                    <a:pt x="2078" y="215"/>
                  </a:moveTo>
                  <a:cubicBezTo>
                    <a:pt x="2078" y="215"/>
                    <a:pt x="2078" y="215"/>
                    <a:pt x="2078" y="215"/>
                  </a:cubicBezTo>
                  <a:cubicBezTo>
                    <a:pt x="2078" y="215"/>
                    <a:pt x="2078" y="215"/>
                    <a:pt x="2078" y="215"/>
                  </a:cubicBezTo>
                  <a:cubicBezTo>
                    <a:pt x="2079" y="215"/>
                    <a:pt x="2079" y="215"/>
                    <a:pt x="2079" y="215"/>
                  </a:cubicBezTo>
                  <a:lnTo>
                    <a:pt x="2079" y="215"/>
                  </a:lnTo>
                  <a:cubicBezTo>
                    <a:pt x="2079" y="215"/>
                    <a:pt x="2079" y="215"/>
                    <a:pt x="2078" y="215"/>
                  </a:cubicBezTo>
                  <a:close/>
                  <a:moveTo>
                    <a:pt x="2079" y="215"/>
                  </a:moveTo>
                  <a:cubicBezTo>
                    <a:pt x="2080" y="215"/>
                    <a:pt x="2080" y="215"/>
                    <a:pt x="2080" y="216"/>
                  </a:cubicBezTo>
                  <a:lnTo>
                    <a:pt x="2080" y="216"/>
                  </a:lnTo>
                  <a:cubicBezTo>
                    <a:pt x="2080" y="215"/>
                    <a:pt x="2080" y="215"/>
                    <a:pt x="2079" y="215"/>
                  </a:cubicBezTo>
                  <a:close/>
                  <a:moveTo>
                    <a:pt x="1321" y="1"/>
                  </a:moveTo>
                  <a:lnTo>
                    <a:pt x="1321" y="1"/>
                  </a:lnTo>
                  <a:cubicBezTo>
                    <a:pt x="1241" y="47"/>
                    <a:pt x="1148" y="118"/>
                    <a:pt x="1020" y="278"/>
                  </a:cubicBezTo>
                  <a:lnTo>
                    <a:pt x="953" y="173"/>
                  </a:lnTo>
                  <a:lnTo>
                    <a:pt x="953" y="173"/>
                  </a:lnTo>
                  <a:cubicBezTo>
                    <a:pt x="989" y="393"/>
                    <a:pt x="1027" y="599"/>
                    <a:pt x="1060" y="612"/>
                  </a:cubicBezTo>
                  <a:lnTo>
                    <a:pt x="1060" y="612"/>
                  </a:lnTo>
                  <a:cubicBezTo>
                    <a:pt x="982" y="595"/>
                    <a:pt x="218" y="206"/>
                    <a:pt x="200" y="165"/>
                  </a:cubicBezTo>
                  <a:cubicBezTo>
                    <a:pt x="199" y="164"/>
                    <a:pt x="197" y="163"/>
                    <a:pt x="196" y="163"/>
                  </a:cubicBezTo>
                  <a:cubicBezTo>
                    <a:pt x="149" y="163"/>
                    <a:pt x="0" y="619"/>
                    <a:pt x="33" y="619"/>
                  </a:cubicBezTo>
                  <a:cubicBezTo>
                    <a:pt x="34" y="619"/>
                    <a:pt x="36" y="618"/>
                    <a:pt x="38" y="617"/>
                  </a:cubicBezTo>
                  <a:cubicBezTo>
                    <a:pt x="67" y="635"/>
                    <a:pt x="912" y="808"/>
                    <a:pt x="961" y="808"/>
                  </a:cubicBezTo>
                  <a:cubicBezTo>
                    <a:pt x="962" y="808"/>
                    <a:pt x="963" y="808"/>
                    <a:pt x="963" y="808"/>
                  </a:cubicBezTo>
                  <a:lnTo>
                    <a:pt x="963" y="808"/>
                  </a:lnTo>
                  <a:cubicBezTo>
                    <a:pt x="923" y="859"/>
                    <a:pt x="280" y="1471"/>
                    <a:pt x="320" y="1519"/>
                  </a:cubicBezTo>
                  <a:cubicBezTo>
                    <a:pt x="319" y="1518"/>
                    <a:pt x="318" y="1518"/>
                    <a:pt x="318" y="1518"/>
                  </a:cubicBezTo>
                  <a:lnTo>
                    <a:pt x="318" y="1518"/>
                  </a:lnTo>
                  <a:cubicBezTo>
                    <a:pt x="314" y="1518"/>
                    <a:pt x="685" y="1773"/>
                    <a:pt x="732" y="1778"/>
                  </a:cubicBezTo>
                  <a:cubicBezTo>
                    <a:pt x="732" y="1778"/>
                    <a:pt x="732" y="1778"/>
                    <a:pt x="733" y="1778"/>
                  </a:cubicBezTo>
                  <a:cubicBezTo>
                    <a:pt x="753" y="1778"/>
                    <a:pt x="1100" y="966"/>
                    <a:pt x="1182" y="966"/>
                  </a:cubicBezTo>
                  <a:cubicBezTo>
                    <a:pt x="1185" y="966"/>
                    <a:pt x="1187" y="967"/>
                    <a:pt x="1188" y="968"/>
                  </a:cubicBezTo>
                  <a:cubicBezTo>
                    <a:pt x="1186" y="967"/>
                    <a:pt x="1185" y="966"/>
                    <a:pt x="1183" y="966"/>
                  </a:cubicBezTo>
                  <a:cubicBezTo>
                    <a:pt x="1131" y="966"/>
                    <a:pt x="1563" y="1752"/>
                    <a:pt x="1589" y="1752"/>
                  </a:cubicBezTo>
                  <a:cubicBezTo>
                    <a:pt x="1590" y="1752"/>
                    <a:pt x="1590" y="1752"/>
                    <a:pt x="1590" y="1752"/>
                  </a:cubicBezTo>
                  <a:cubicBezTo>
                    <a:pt x="1590" y="1752"/>
                    <a:pt x="1902" y="1504"/>
                    <a:pt x="1968" y="1504"/>
                  </a:cubicBezTo>
                  <a:cubicBezTo>
                    <a:pt x="1970" y="1504"/>
                    <a:pt x="1971" y="1504"/>
                    <a:pt x="1973" y="1504"/>
                  </a:cubicBezTo>
                  <a:cubicBezTo>
                    <a:pt x="1910" y="1435"/>
                    <a:pt x="1331" y="806"/>
                    <a:pt x="1331" y="781"/>
                  </a:cubicBezTo>
                  <a:lnTo>
                    <a:pt x="1331" y="781"/>
                  </a:lnTo>
                  <a:cubicBezTo>
                    <a:pt x="1331" y="782"/>
                    <a:pt x="1334" y="782"/>
                    <a:pt x="1340" y="782"/>
                  </a:cubicBezTo>
                  <a:cubicBezTo>
                    <a:pt x="1435" y="782"/>
                    <a:pt x="2232" y="665"/>
                    <a:pt x="2301" y="661"/>
                  </a:cubicBezTo>
                  <a:cubicBezTo>
                    <a:pt x="2289" y="636"/>
                    <a:pt x="2111" y="235"/>
                    <a:pt x="2080" y="216"/>
                  </a:cubicBezTo>
                  <a:lnTo>
                    <a:pt x="2080" y="216"/>
                  </a:lnTo>
                  <a:cubicBezTo>
                    <a:pt x="2090" y="232"/>
                    <a:pt x="1334" y="560"/>
                    <a:pt x="1294" y="575"/>
                  </a:cubicBezTo>
                  <a:lnTo>
                    <a:pt x="1294" y="575"/>
                  </a:lnTo>
                  <a:cubicBezTo>
                    <a:pt x="1295" y="575"/>
                    <a:pt x="1295" y="575"/>
                    <a:pt x="1296" y="575"/>
                  </a:cubicBezTo>
                  <a:lnTo>
                    <a:pt x="1296" y="575"/>
                  </a:lnTo>
                  <a:cubicBezTo>
                    <a:pt x="1294" y="576"/>
                    <a:pt x="1293" y="576"/>
                    <a:pt x="1293" y="576"/>
                  </a:cubicBezTo>
                  <a:cubicBezTo>
                    <a:pt x="1293" y="576"/>
                    <a:pt x="1293" y="576"/>
                    <a:pt x="1294" y="575"/>
                  </a:cubicBezTo>
                  <a:lnTo>
                    <a:pt x="1294" y="575"/>
                  </a:lnTo>
                  <a:cubicBezTo>
                    <a:pt x="1292" y="577"/>
                    <a:pt x="1290" y="577"/>
                    <a:pt x="1289" y="577"/>
                  </a:cubicBezTo>
                  <a:cubicBezTo>
                    <a:pt x="1251" y="577"/>
                    <a:pt x="1283" y="268"/>
                    <a:pt x="132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19" name="Google Shape;12219;p52"/>
            <p:cNvSpPr/>
            <p:nvPr/>
          </p:nvSpPr>
          <p:spPr>
            <a:xfrm>
              <a:off x="7233350" y="4275075"/>
              <a:ext cx="56750" cy="54875"/>
            </a:xfrm>
            <a:custGeom>
              <a:avLst/>
              <a:gdLst/>
              <a:ahLst/>
              <a:cxnLst/>
              <a:rect l="l" t="t" r="r" b="b"/>
              <a:pathLst>
                <a:path w="2270" h="2195" extrusionOk="0">
                  <a:moveTo>
                    <a:pt x="1373" y="1"/>
                  </a:moveTo>
                  <a:cubicBezTo>
                    <a:pt x="1374" y="1"/>
                    <a:pt x="1374" y="2"/>
                    <a:pt x="1374" y="4"/>
                  </a:cubicBezTo>
                  <a:lnTo>
                    <a:pt x="1374" y="4"/>
                  </a:lnTo>
                  <a:cubicBezTo>
                    <a:pt x="1375" y="3"/>
                    <a:pt x="1375" y="2"/>
                    <a:pt x="1373" y="1"/>
                  </a:cubicBezTo>
                  <a:close/>
                  <a:moveTo>
                    <a:pt x="156" y="520"/>
                  </a:moveTo>
                  <a:cubicBezTo>
                    <a:pt x="154" y="521"/>
                    <a:pt x="154" y="521"/>
                    <a:pt x="154" y="523"/>
                  </a:cubicBezTo>
                  <a:lnTo>
                    <a:pt x="154" y="523"/>
                  </a:lnTo>
                  <a:cubicBezTo>
                    <a:pt x="155" y="522"/>
                    <a:pt x="155" y="521"/>
                    <a:pt x="156" y="520"/>
                  </a:cubicBezTo>
                  <a:close/>
                  <a:moveTo>
                    <a:pt x="2099" y="537"/>
                  </a:moveTo>
                  <a:lnTo>
                    <a:pt x="2099" y="537"/>
                  </a:lnTo>
                  <a:cubicBezTo>
                    <a:pt x="2098" y="537"/>
                    <a:pt x="2097" y="538"/>
                    <a:pt x="2096" y="539"/>
                  </a:cubicBezTo>
                  <a:lnTo>
                    <a:pt x="2096" y="539"/>
                  </a:lnTo>
                  <a:cubicBezTo>
                    <a:pt x="2097" y="538"/>
                    <a:pt x="2098" y="537"/>
                    <a:pt x="2099" y="537"/>
                  </a:cubicBezTo>
                  <a:close/>
                  <a:moveTo>
                    <a:pt x="2269" y="1018"/>
                  </a:moveTo>
                  <a:cubicBezTo>
                    <a:pt x="2269" y="1018"/>
                    <a:pt x="2269" y="1018"/>
                    <a:pt x="2269" y="1019"/>
                  </a:cubicBezTo>
                  <a:lnTo>
                    <a:pt x="2269" y="1019"/>
                  </a:lnTo>
                  <a:cubicBezTo>
                    <a:pt x="2269" y="1019"/>
                    <a:pt x="2269" y="1018"/>
                    <a:pt x="2269" y="1018"/>
                  </a:cubicBezTo>
                  <a:close/>
                  <a:moveTo>
                    <a:pt x="4" y="1059"/>
                  </a:moveTo>
                  <a:cubicBezTo>
                    <a:pt x="1" y="1059"/>
                    <a:pt x="1" y="1059"/>
                    <a:pt x="4" y="1061"/>
                  </a:cubicBezTo>
                  <a:cubicBezTo>
                    <a:pt x="4" y="1060"/>
                    <a:pt x="4" y="1060"/>
                    <a:pt x="5" y="1059"/>
                  </a:cubicBezTo>
                  <a:lnTo>
                    <a:pt x="5" y="1059"/>
                  </a:lnTo>
                  <a:cubicBezTo>
                    <a:pt x="4" y="1059"/>
                    <a:pt x="4" y="1059"/>
                    <a:pt x="4" y="1059"/>
                  </a:cubicBezTo>
                  <a:close/>
                  <a:moveTo>
                    <a:pt x="1518" y="2173"/>
                  </a:moveTo>
                  <a:cubicBezTo>
                    <a:pt x="1519" y="2173"/>
                    <a:pt x="1519" y="2173"/>
                    <a:pt x="1519" y="2173"/>
                  </a:cubicBezTo>
                  <a:lnTo>
                    <a:pt x="1519" y="2173"/>
                  </a:lnTo>
                  <a:cubicBezTo>
                    <a:pt x="1519" y="2173"/>
                    <a:pt x="1519" y="2173"/>
                    <a:pt x="1518" y="2173"/>
                  </a:cubicBezTo>
                  <a:close/>
                  <a:moveTo>
                    <a:pt x="1374" y="4"/>
                  </a:moveTo>
                  <a:lnTo>
                    <a:pt x="1374" y="4"/>
                  </a:lnTo>
                  <a:cubicBezTo>
                    <a:pt x="1353" y="27"/>
                    <a:pt x="832" y="20"/>
                    <a:pt x="877" y="62"/>
                  </a:cubicBezTo>
                  <a:lnTo>
                    <a:pt x="877" y="62"/>
                  </a:lnTo>
                  <a:cubicBezTo>
                    <a:pt x="871" y="96"/>
                    <a:pt x="943" y="851"/>
                    <a:pt x="991" y="930"/>
                  </a:cubicBezTo>
                  <a:cubicBezTo>
                    <a:pt x="899" y="883"/>
                    <a:pt x="165" y="559"/>
                    <a:pt x="154" y="523"/>
                  </a:cubicBezTo>
                  <a:lnTo>
                    <a:pt x="154" y="523"/>
                  </a:lnTo>
                  <a:cubicBezTo>
                    <a:pt x="133" y="568"/>
                    <a:pt x="15" y="1004"/>
                    <a:pt x="5" y="1059"/>
                  </a:cubicBezTo>
                  <a:lnTo>
                    <a:pt x="5" y="1059"/>
                  </a:lnTo>
                  <a:cubicBezTo>
                    <a:pt x="61" y="1060"/>
                    <a:pt x="962" y="1202"/>
                    <a:pt x="951" y="1206"/>
                  </a:cubicBezTo>
                  <a:cubicBezTo>
                    <a:pt x="924" y="1210"/>
                    <a:pt x="265" y="1854"/>
                    <a:pt x="266" y="1854"/>
                  </a:cubicBezTo>
                  <a:cubicBezTo>
                    <a:pt x="266" y="1854"/>
                    <a:pt x="266" y="1854"/>
                    <a:pt x="267" y="1853"/>
                  </a:cubicBezTo>
                  <a:cubicBezTo>
                    <a:pt x="267" y="1853"/>
                    <a:pt x="267" y="1853"/>
                    <a:pt x="267" y="1853"/>
                  </a:cubicBezTo>
                  <a:cubicBezTo>
                    <a:pt x="276" y="1853"/>
                    <a:pt x="678" y="2114"/>
                    <a:pt x="688" y="2192"/>
                  </a:cubicBezTo>
                  <a:lnTo>
                    <a:pt x="688" y="2192"/>
                  </a:lnTo>
                  <a:cubicBezTo>
                    <a:pt x="696" y="2152"/>
                    <a:pt x="1067" y="1367"/>
                    <a:pt x="1113" y="1328"/>
                  </a:cubicBezTo>
                  <a:lnTo>
                    <a:pt x="1113" y="1328"/>
                  </a:lnTo>
                  <a:cubicBezTo>
                    <a:pt x="1125" y="1372"/>
                    <a:pt x="1554" y="2173"/>
                    <a:pt x="1519" y="2173"/>
                  </a:cubicBezTo>
                  <a:cubicBezTo>
                    <a:pt x="1519" y="2173"/>
                    <a:pt x="1519" y="2173"/>
                    <a:pt x="1519" y="2173"/>
                  </a:cubicBezTo>
                  <a:lnTo>
                    <a:pt x="1519" y="2173"/>
                  </a:lnTo>
                  <a:cubicBezTo>
                    <a:pt x="1519" y="2173"/>
                    <a:pt x="1519" y="2173"/>
                    <a:pt x="1519" y="2173"/>
                  </a:cubicBezTo>
                  <a:cubicBezTo>
                    <a:pt x="1559" y="2173"/>
                    <a:pt x="1919" y="1870"/>
                    <a:pt x="1944" y="1870"/>
                  </a:cubicBezTo>
                  <a:cubicBezTo>
                    <a:pt x="1946" y="1870"/>
                    <a:pt x="1946" y="1870"/>
                    <a:pt x="1945" y="1872"/>
                  </a:cubicBezTo>
                  <a:cubicBezTo>
                    <a:pt x="1966" y="1864"/>
                    <a:pt x="1335" y="1220"/>
                    <a:pt x="1323" y="1170"/>
                  </a:cubicBezTo>
                  <a:cubicBezTo>
                    <a:pt x="1381" y="1162"/>
                    <a:pt x="2243" y="1023"/>
                    <a:pt x="2269" y="1019"/>
                  </a:cubicBezTo>
                  <a:lnTo>
                    <a:pt x="2269" y="1019"/>
                  </a:lnTo>
                  <a:cubicBezTo>
                    <a:pt x="2269" y="1019"/>
                    <a:pt x="2268" y="1019"/>
                    <a:pt x="2268" y="1019"/>
                  </a:cubicBezTo>
                  <a:cubicBezTo>
                    <a:pt x="2235" y="1019"/>
                    <a:pt x="2067" y="571"/>
                    <a:pt x="2096" y="539"/>
                  </a:cubicBezTo>
                  <a:lnTo>
                    <a:pt x="2096" y="539"/>
                  </a:lnTo>
                  <a:cubicBezTo>
                    <a:pt x="2026" y="579"/>
                    <a:pt x="1297" y="984"/>
                    <a:pt x="1249" y="984"/>
                  </a:cubicBezTo>
                  <a:cubicBezTo>
                    <a:pt x="1248" y="984"/>
                    <a:pt x="1247" y="983"/>
                    <a:pt x="1247" y="983"/>
                  </a:cubicBezTo>
                  <a:cubicBezTo>
                    <a:pt x="1222" y="954"/>
                    <a:pt x="1379" y="73"/>
                    <a:pt x="1374" y="4"/>
                  </a:cubicBezTo>
                  <a:close/>
                  <a:moveTo>
                    <a:pt x="688" y="2192"/>
                  </a:moveTo>
                  <a:cubicBezTo>
                    <a:pt x="687" y="2193"/>
                    <a:pt x="687" y="2194"/>
                    <a:pt x="688" y="2194"/>
                  </a:cubicBezTo>
                  <a:cubicBezTo>
                    <a:pt x="688" y="2194"/>
                    <a:pt x="688" y="2194"/>
                    <a:pt x="688" y="2194"/>
                  </a:cubicBezTo>
                  <a:cubicBezTo>
                    <a:pt x="688" y="2193"/>
                    <a:pt x="688" y="2193"/>
                    <a:pt x="688" y="219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20" name="Google Shape;12220;p52"/>
            <p:cNvSpPr/>
            <p:nvPr/>
          </p:nvSpPr>
          <p:spPr>
            <a:xfrm>
              <a:off x="7360725" y="4426450"/>
              <a:ext cx="300" cy="1700"/>
            </a:xfrm>
            <a:custGeom>
              <a:avLst/>
              <a:gdLst/>
              <a:ahLst/>
              <a:cxnLst/>
              <a:rect l="l" t="t" r="r" b="b"/>
              <a:pathLst>
                <a:path w="12" h="68" extrusionOk="0">
                  <a:moveTo>
                    <a:pt x="11" y="0"/>
                  </a:moveTo>
                  <a:cubicBezTo>
                    <a:pt x="9" y="25"/>
                    <a:pt x="5" y="46"/>
                    <a:pt x="1" y="67"/>
                  </a:cubicBezTo>
                  <a:cubicBezTo>
                    <a:pt x="7" y="65"/>
                    <a:pt x="11" y="46"/>
                    <a:pt x="1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21" name="Google Shape;12221;p52"/>
            <p:cNvSpPr/>
            <p:nvPr/>
          </p:nvSpPr>
          <p:spPr>
            <a:xfrm>
              <a:off x="7138750" y="4668225"/>
              <a:ext cx="75" cy="175"/>
            </a:xfrm>
            <a:custGeom>
              <a:avLst/>
              <a:gdLst/>
              <a:ahLst/>
              <a:cxnLst/>
              <a:rect l="l" t="t" r="r" b="b"/>
              <a:pathLst>
                <a:path w="3" h="7" extrusionOk="0">
                  <a:moveTo>
                    <a:pt x="1" y="1"/>
                  </a:moveTo>
                  <a:lnTo>
                    <a:pt x="1" y="1"/>
                  </a:lnTo>
                  <a:cubicBezTo>
                    <a:pt x="1" y="5"/>
                    <a:pt x="2" y="6"/>
                    <a:pt x="2" y="6"/>
                  </a:cubicBezTo>
                  <a:cubicBezTo>
                    <a:pt x="3" y="6"/>
                    <a:pt x="3" y="4"/>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22" name="Google Shape;12222;p52"/>
            <p:cNvSpPr/>
            <p:nvPr/>
          </p:nvSpPr>
          <p:spPr>
            <a:xfrm>
              <a:off x="7090175" y="4702725"/>
              <a:ext cx="1075" cy="1450"/>
            </a:xfrm>
            <a:custGeom>
              <a:avLst/>
              <a:gdLst/>
              <a:ahLst/>
              <a:cxnLst/>
              <a:rect l="l" t="t" r="r" b="b"/>
              <a:pathLst>
                <a:path w="43" h="58" extrusionOk="0">
                  <a:moveTo>
                    <a:pt x="17" y="0"/>
                  </a:moveTo>
                  <a:cubicBezTo>
                    <a:pt x="7" y="7"/>
                    <a:pt x="1" y="19"/>
                    <a:pt x="9" y="57"/>
                  </a:cubicBezTo>
                  <a:cubicBezTo>
                    <a:pt x="43" y="17"/>
                    <a:pt x="41" y="5"/>
                    <a:pt x="1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23" name="Google Shape;12223;p52"/>
            <p:cNvSpPr/>
            <p:nvPr/>
          </p:nvSpPr>
          <p:spPr>
            <a:xfrm>
              <a:off x="6930300" y="4710125"/>
              <a:ext cx="175" cy="75"/>
            </a:xfrm>
            <a:custGeom>
              <a:avLst/>
              <a:gdLst/>
              <a:ahLst/>
              <a:cxnLst/>
              <a:rect l="l" t="t" r="r" b="b"/>
              <a:pathLst>
                <a:path w="7" h="3" extrusionOk="0">
                  <a:moveTo>
                    <a:pt x="5" y="1"/>
                  </a:moveTo>
                  <a:lnTo>
                    <a:pt x="0" y="3"/>
                  </a:lnTo>
                  <a:lnTo>
                    <a:pt x="7" y="3"/>
                  </a:lnTo>
                  <a:cubicBezTo>
                    <a:pt x="5" y="3"/>
                    <a:pt x="5" y="1"/>
                    <a:pt x="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24" name="Google Shape;12224;p52"/>
            <p:cNvSpPr/>
            <p:nvPr/>
          </p:nvSpPr>
          <p:spPr>
            <a:xfrm>
              <a:off x="6963475" y="4705875"/>
              <a:ext cx="3700" cy="200"/>
            </a:xfrm>
            <a:custGeom>
              <a:avLst/>
              <a:gdLst/>
              <a:ahLst/>
              <a:cxnLst/>
              <a:rect l="l" t="t" r="r" b="b"/>
              <a:pathLst>
                <a:path w="148" h="8" extrusionOk="0">
                  <a:moveTo>
                    <a:pt x="148" y="1"/>
                  </a:moveTo>
                  <a:cubicBezTo>
                    <a:pt x="95" y="1"/>
                    <a:pt x="47" y="3"/>
                    <a:pt x="0" y="5"/>
                  </a:cubicBezTo>
                  <a:cubicBezTo>
                    <a:pt x="0" y="6"/>
                    <a:pt x="6" y="8"/>
                    <a:pt x="22" y="8"/>
                  </a:cubicBezTo>
                  <a:cubicBezTo>
                    <a:pt x="43" y="8"/>
                    <a:pt x="82" y="5"/>
                    <a:pt x="1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25" name="Google Shape;12225;p52"/>
            <p:cNvSpPr/>
            <p:nvPr/>
          </p:nvSpPr>
          <p:spPr>
            <a:xfrm>
              <a:off x="6930450" y="4710175"/>
              <a:ext cx="2575" cy="200"/>
            </a:xfrm>
            <a:custGeom>
              <a:avLst/>
              <a:gdLst/>
              <a:ahLst/>
              <a:cxnLst/>
              <a:rect l="l" t="t" r="r" b="b"/>
              <a:pathLst>
                <a:path w="103" h="8" extrusionOk="0">
                  <a:moveTo>
                    <a:pt x="38" y="0"/>
                  </a:moveTo>
                  <a:cubicBezTo>
                    <a:pt x="28" y="0"/>
                    <a:pt x="16" y="1"/>
                    <a:pt x="1" y="1"/>
                  </a:cubicBezTo>
                  <a:cubicBezTo>
                    <a:pt x="5" y="6"/>
                    <a:pt x="21" y="8"/>
                    <a:pt x="36" y="8"/>
                  </a:cubicBezTo>
                  <a:cubicBezTo>
                    <a:pt x="69" y="8"/>
                    <a:pt x="103" y="0"/>
                    <a:pt x="3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26" name="Google Shape;12226;p52"/>
            <p:cNvSpPr/>
            <p:nvPr/>
          </p:nvSpPr>
          <p:spPr>
            <a:xfrm>
              <a:off x="6902475" y="4694425"/>
              <a:ext cx="675" cy="225"/>
            </a:xfrm>
            <a:custGeom>
              <a:avLst/>
              <a:gdLst/>
              <a:ahLst/>
              <a:cxnLst/>
              <a:rect l="l" t="t" r="r" b="b"/>
              <a:pathLst>
                <a:path w="27" h="9" extrusionOk="0">
                  <a:moveTo>
                    <a:pt x="26" y="0"/>
                  </a:moveTo>
                  <a:cubicBezTo>
                    <a:pt x="7" y="4"/>
                    <a:pt x="1" y="8"/>
                    <a:pt x="5" y="8"/>
                  </a:cubicBezTo>
                  <a:cubicBezTo>
                    <a:pt x="11" y="6"/>
                    <a:pt x="20" y="2"/>
                    <a:pt x="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27" name="Google Shape;12227;p52"/>
            <p:cNvSpPr/>
            <p:nvPr/>
          </p:nvSpPr>
          <p:spPr>
            <a:xfrm>
              <a:off x="6785725" y="4642075"/>
              <a:ext cx="1125" cy="250"/>
            </a:xfrm>
            <a:custGeom>
              <a:avLst/>
              <a:gdLst/>
              <a:ahLst/>
              <a:cxnLst/>
              <a:rect l="l" t="t" r="r" b="b"/>
              <a:pathLst>
                <a:path w="45" h="10" extrusionOk="0">
                  <a:moveTo>
                    <a:pt x="39" y="1"/>
                  </a:moveTo>
                  <a:cubicBezTo>
                    <a:pt x="35" y="1"/>
                    <a:pt x="22" y="3"/>
                    <a:pt x="0" y="10"/>
                  </a:cubicBezTo>
                  <a:cubicBezTo>
                    <a:pt x="32" y="6"/>
                    <a:pt x="45" y="1"/>
                    <a:pt x="3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28" name="Google Shape;12228;p52"/>
            <p:cNvSpPr/>
            <p:nvPr/>
          </p:nvSpPr>
          <p:spPr>
            <a:xfrm>
              <a:off x="6618525" y="4515725"/>
              <a:ext cx="175" cy="550"/>
            </a:xfrm>
            <a:custGeom>
              <a:avLst/>
              <a:gdLst/>
              <a:ahLst/>
              <a:cxnLst/>
              <a:rect l="l" t="t" r="r" b="b"/>
              <a:pathLst>
                <a:path w="7" h="22" extrusionOk="0">
                  <a:moveTo>
                    <a:pt x="7" y="0"/>
                  </a:moveTo>
                  <a:cubicBezTo>
                    <a:pt x="0" y="14"/>
                    <a:pt x="0" y="21"/>
                    <a:pt x="2" y="21"/>
                  </a:cubicBezTo>
                  <a:cubicBezTo>
                    <a:pt x="4" y="21"/>
                    <a:pt x="7" y="14"/>
                    <a:pt x="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29" name="Google Shape;12229;p52"/>
            <p:cNvSpPr/>
            <p:nvPr/>
          </p:nvSpPr>
          <p:spPr>
            <a:xfrm>
              <a:off x="6585925" y="4348100"/>
              <a:ext cx="450" cy="2550"/>
            </a:xfrm>
            <a:custGeom>
              <a:avLst/>
              <a:gdLst/>
              <a:ahLst/>
              <a:cxnLst/>
              <a:rect l="l" t="t" r="r" b="b"/>
              <a:pathLst>
                <a:path w="18" h="102" extrusionOk="0">
                  <a:moveTo>
                    <a:pt x="1" y="1"/>
                  </a:moveTo>
                  <a:lnTo>
                    <a:pt x="1" y="1"/>
                  </a:lnTo>
                  <a:cubicBezTo>
                    <a:pt x="5" y="34"/>
                    <a:pt x="11" y="66"/>
                    <a:pt x="17" y="102"/>
                  </a:cubicBezTo>
                  <a:cubicBezTo>
                    <a:pt x="11" y="49"/>
                    <a:pt x="7" y="20"/>
                    <a:pt x="3" y="3"/>
                  </a:cubicBezTo>
                  <a:cubicBezTo>
                    <a:pt x="3" y="3"/>
                    <a:pt x="1" y="1"/>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30" name="Google Shape;12230;p52"/>
            <p:cNvSpPr/>
            <p:nvPr/>
          </p:nvSpPr>
          <p:spPr>
            <a:xfrm>
              <a:off x="6585875" y="4347900"/>
              <a:ext cx="125" cy="175"/>
            </a:xfrm>
            <a:custGeom>
              <a:avLst/>
              <a:gdLst/>
              <a:ahLst/>
              <a:cxnLst/>
              <a:rect l="l" t="t" r="r" b="b"/>
              <a:pathLst>
                <a:path w="5" h="7" extrusionOk="0">
                  <a:moveTo>
                    <a:pt x="2" y="0"/>
                  </a:moveTo>
                  <a:cubicBezTo>
                    <a:pt x="1" y="0"/>
                    <a:pt x="1" y="1"/>
                    <a:pt x="1" y="2"/>
                  </a:cubicBezTo>
                  <a:lnTo>
                    <a:pt x="5" y="7"/>
                  </a:lnTo>
                  <a:cubicBezTo>
                    <a:pt x="5" y="2"/>
                    <a:pt x="3" y="0"/>
                    <a:pt x="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31" name="Google Shape;12231;p52"/>
            <p:cNvSpPr/>
            <p:nvPr/>
          </p:nvSpPr>
          <p:spPr>
            <a:xfrm>
              <a:off x="6581075" y="4183200"/>
              <a:ext cx="1250" cy="2100"/>
            </a:xfrm>
            <a:custGeom>
              <a:avLst/>
              <a:gdLst/>
              <a:ahLst/>
              <a:cxnLst/>
              <a:rect l="l" t="t" r="r" b="b"/>
              <a:pathLst>
                <a:path w="50" h="84" extrusionOk="0">
                  <a:moveTo>
                    <a:pt x="15" y="0"/>
                  </a:moveTo>
                  <a:cubicBezTo>
                    <a:pt x="0" y="0"/>
                    <a:pt x="2" y="35"/>
                    <a:pt x="37" y="84"/>
                  </a:cubicBezTo>
                  <a:cubicBezTo>
                    <a:pt x="39" y="67"/>
                    <a:pt x="45" y="48"/>
                    <a:pt x="50" y="31"/>
                  </a:cubicBezTo>
                  <a:cubicBezTo>
                    <a:pt x="35" y="10"/>
                    <a:pt x="23" y="0"/>
                    <a:pt x="1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32" name="Google Shape;12232;p52"/>
            <p:cNvSpPr/>
            <p:nvPr/>
          </p:nvSpPr>
          <p:spPr>
            <a:xfrm>
              <a:off x="6890350" y="3930775"/>
              <a:ext cx="825" cy="125"/>
            </a:xfrm>
            <a:custGeom>
              <a:avLst/>
              <a:gdLst/>
              <a:ahLst/>
              <a:cxnLst/>
              <a:rect l="l" t="t" r="r" b="b"/>
              <a:pathLst>
                <a:path w="33" h="5" extrusionOk="0">
                  <a:moveTo>
                    <a:pt x="0" y="0"/>
                  </a:moveTo>
                  <a:cubicBezTo>
                    <a:pt x="11" y="3"/>
                    <a:pt x="24" y="5"/>
                    <a:pt x="28" y="5"/>
                  </a:cubicBezTo>
                  <a:cubicBezTo>
                    <a:pt x="33" y="5"/>
                    <a:pt x="27" y="3"/>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33" name="Google Shape;12233;p52"/>
            <p:cNvSpPr/>
            <p:nvPr/>
          </p:nvSpPr>
          <p:spPr>
            <a:xfrm>
              <a:off x="6819300" y="3923150"/>
              <a:ext cx="775" cy="75"/>
            </a:xfrm>
            <a:custGeom>
              <a:avLst/>
              <a:gdLst/>
              <a:ahLst/>
              <a:cxnLst/>
              <a:rect l="l" t="t" r="r" b="b"/>
              <a:pathLst>
                <a:path w="31" h="3" extrusionOk="0">
                  <a:moveTo>
                    <a:pt x="1" y="0"/>
                  </a:moveTo>
                  <a:cubicBezTo>
                    <a:pt x="20" y="2"/>
                    <a:pt x="28" y="2"/>
                    <a:pt x="30" y="2"/>
                  </a:cubicBezTo>
                  <a:lnTo>
                    <a:pt x="30" y="2"/>
                  </a:lnTo>
                  <a:cubicBezTo>
                    <a:pt x="20" y="0"/>
                    <a:pt x="11" y="0"/>
                    <a:pt x="1" y="0"/>
                  </a:cubicBezTo>
                  <a:close/>
                  <a:moveTo>
                    <a:pt x="30" y="2"/>
                  </a:moveTo>
                  <a:cubicBezTo>
                    <a:pt x="30" y="2"/>
                    <a:pt x="30" y="2"/>
                    <a:pt x="30" y="2"/>
                  </a:cubicBezTo>
                  <a:cubicBezTo>
                    <a:pt x="31" y="2"/>
                    <a:pt x="31" y="2"/>
                    <a:pt x="30" y="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34" name="Google Shape;12234;p52"/>
            <p:cNvSpPr/>
            <p:nvPr/>
          </p:nvSpPr>
          <p:spPr>
            <a:xfrm>
              <a:off x="6909325" y="3924100"/>
              <a:ext cx="975" cy="225"/>
            </a:xfrm>
            <a:custGeom>
              <a:avLst/>
              <a:gdLst/>
              <a:ahLst/>
              <a:cxnLst/>
              <a:rect l="l" t="t" r="r" b="b"/>
              <a:pathLst>
                <a:path w="39" h="9" extrusionOk="0">
                  <a:moveTo>
                    <a:pt x="0" y="0"/>
                  </a:moveTo>
                  <a:cubicBezTo>
                    <a:pt x="13" y="4"/>
                    <a:pt x="25" y="8"/>
                    <a:pt x="38" y="8"/>
                  </a:cubicBezTo>
                  <a:cubicBezTo>
                    <a:pt x="25" y="4"/>
                    <a:pt x="13" y="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35" name="Google Shape;12235;p52"/>
            <p:cNvSpPr/>
            <p:nvPr/>
          </p:nvSpPr>
          <p:spPr>
            <a:xfrm>
              <a:off x="7177875" y="3948575"/>
              <a:ext cx="600" cy="975"/>
            </a:xfrm>
            <a:custGeom>
              <a:avLst/>
              <a:gdLst/>
              <a:ahLst/>
              <a:cxnLst/>
              <a:rect l="l" t="t" r="r" b="b"/>
              <a:pathLst>
                <a:path w="24" h="39" extrusionOk="0">
                  <a:moveTo>
                    <a:pt x="7" y="0"/>
                  </a:moveTo>
                  <a:cubicBezTo>
                    <a:pt x="5" y="0"/>
                    <a:pt x="3" y="1"/>
                    <a:pt x="0" y="3"/>
                  </a:cubicBezTo>
                  <a:cubicBezTo>
                    <a:pt x="7" y="16"/>
                    <a:pt x="15" y="26"/>
                    <a:pt x="23" y="39"/>
                  </a:cubicBezTo>
                  <a:cubicBezTo>
                    <a:pt x="15" y="20"/>
                    <a:pt x="16" y="0"/>
                    <a:pt x="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36" name="Google Shape;12236;p52"/>
            <p:cNvSpPr/>
            <p:nvPr/>
          </p:nvSpPr>
          <p:spPr>
            <a:xfrm>
              <a:off x="7342475" y="4219975"/>
              <a:ext cx="300" cy="400"/>
            </a:xfrm>
            <a:custGeom>
              <a:avLst/>
              <a:gdLst/>
              <a:ahLst/>
              <a:cxnLst/>
              <a:rect l="l" t="t" r="r" b="b"/>
              <a:pathLst>
                <a:path w="12" h="16" extrusionOk="0">
                  <a:moveTo>
                    <a:pt x="1" y="1"/>
                  </a:moveTo>
                  <a:cubicBezTo>
                    <a:pt x="8" y="11"/>
                    <a:pt x="11" y="16"/>
                    <a:pt x="11" y="16"/>
                  </a:cubicBezTo>
                  <a:cubicBezTo>
                    <a:pt x="12" y="16"/>
                    <a:pt x="10" y="13"/>
                    <a:pt x="7" y="7"/>
                  </a:cubicBezTo>
                  <a:cubicBezTo>
                    <a:pt x="5" y="5"/>
                    <a:pt x="3" y="3"/>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37" name="Google Shape;12237;p52"/>
            <p:cNvSpPr/>
            <p:nvPr/>
          </p:nvSpPr>
          <p:spPr>
            <a:xfrm>
              <a:off x="6644825" y="3970975"/>
              <a:ext cx="104050" cy="79000"/>
            </a:xfrm>
            <a:custGeom>
              <a:avLst/>
              <a:gdLst/>
              <a:ahLst/>
              <a:cxnLst/>
              <a:rect l="l" t="t" r="r" b="b"/>
              <a:pathLst>
                <a:path w="4162" h="3160" extrusionOk="0">
                  <a:moveTo>
                    <a:pt x="3935" y="0"/>
                  </a:moveTo>
                  <a:cubicBezTo>
                    <a:pt x="3912" y="0"/>
                    <a:pt x="3884" y="10"/>
                    <a:pt x="3853" y="32"/>
                  </a:cubicBezTo>
                  <a:lnTo>
                    <a:pt x="3918" y="131"/>
                  </a:lnTo>
                  <a:cubicBezTo>
                    <a:pt x="3854" y="103"/>
                    <a:pt x="3807" y="93"/>
                    <a:pt x="3772" y="93"/>
                  </a:cubicBezTo>
                  <a:cubicBezTo>
                    <a:pt x="3673" y="93"/>
                    <a:pt x="3668" y="177"/>
                    <a:pt x="3614" y="177"/>
                  </a:cubicBezTo>
                  <a:cubicBezTo>
                    <a:pt x="3579" y="177"/>
                    <a:pt x="3522" y="140"/>
                    <a:pt x="3403" y="20"/>
                  </a:cubicBezTo>
                  <a:cubicBezTo>
                    <a:pt x="3403" y="24"/>
                    <a:pt x="3401" y="28"/>
                    <a:pt x="3401" y="30"/>
                  </a:cubicBezTo>
                  <a:cubicBezTo>
                    <a:pt x="3386" y="23"/>
                    <a:pt x="3373" y="20"/>
                    <a:pt x="3362" y="20"/>
                  </a:cubicBezTo>
                  <a:cubicBezTo>
                    <a:pt x="3270" y="20"/>
                    <a:pt x="3277" y="238"/>
                    <a:pt x="3096" y="281"/>
                  </a:cubicBezTo>
                  <a:cubicBezTo>
                    <a:pt x="3096" y="287"/>
                    <a:pt x="3094" y="295"/>
                    <a:pt x="3094" y="302"/>
                  </a:cubicBezTo>
                  <a:cubicBezTo>
                    <a:pt x="3131" y="392"/>
                    <a:pt x="2982" y="586"/>
                    <a:pt x="2742" y="764"/>
                  </a:cubicBezTo>
                  <a:cubicBezTo>
                    <a:pt x="2741" y="762"/>
                    <a:pt x="2738" y="761"/>
                    <a:pt x="2732" y="761"/>
                  </a:cubicBezTo>
                  <a:cubicBezTo>
                    <a:pt x="2692" y="761"/>
                    <a:pt x="2562" y="823"/>
                    <a:pt x="2765" y="964"/>
                  </a:cubicBezTo>
                  <a:cubicBezTo>
                    <a:pt x="2467" y="1006"/>
                    <a:pt x="2435" y="1357"/>
                    <a:pt x="2029" y="1385"/>
                  </a:cubicBezTo>
                  <a:cubicBezTo>
                    <a:pt x="2029" y="1412"/>
                    <a:pt x="2038" y="1441"/>
                    <a:pt x="2050" y="1467"/>
                  </a:cubicBezTo>
                  <a:cubicBezTo>
                    <a:pt x="2046" y="1469"/>
                    <a:pt x="2044" y="1471"/>
                    <a:pt x="2042" y="1475"/>
                  </a:cubicBezTo>
                  <a:cubicBezTo>
                    <a:pt x="1945" y="1746"/>
                    <a:pt x="1865" y="1868"/>
                    <a:pt x="1539" y="1990"/>
                  </a:cubicBezTo>
                  <a:cubicBezTo>
                    <a:pt x="1615" y="2083"/>
                    <a:pt x="1682" y="2184"/>
                    <a:pt x="1741" y="2287"/>
                  </a:cubicBezTo>
                  <a:cubicBezTo>
                    <a:pt x="1816" y="2194"/>
                    <a:pt x="1847" y="2130"/>
                    <a:pt x="1912" y="2130"/>
                  </a:cubicBezTo>
                  <a:cubicBezTo>
                    <a:pt x="1958" y="2130"/>
                    <a:pt x="2022" y="2163"/>
                    <a:pt x="2130" y="2241"/>
                  </a:cubicBezTo>
                  <a:lnTo>
                    <a:pt x="1811" y="2606"/>
                  </a:lnTo>
                  <a:cubicBezTo>
                    <a:pt x="1688" y="2311"/>
                    <a:pt x="1544" y="2216"/>
                    <a:pt x="1386" y="2216"/>
                  </a:cubicBezTo>
                  <a:cubicBezTo>
                    <a:pt x="1096" y="2216"/>
                    <a:pt x="760" y="2538"/>
                    <a:pt x="425" y="2539"/>
                  </a:cubicBezTo>
                  <a:cubicBezTo>
                    <a:pt x="416" y="2552"/>
                    <a:pt x="408" y="2564"/>
                    <a:pt x="400" y="2577"/>
                  </a:cubicBezTo>
                  <a:cubicBezTo>
                    <a:pt x="294" y="2577"/>
                    <a:pt x="166" y="2581"/>
                    <a:pt x="32" y="2764"/>
                  </a:cubicBezTo>
                  <a:cubicBezTo>
                    <a:pt x="27" y="2763"/>
                    <a:pt x="23" y="2763"/>
                    <a:pt x="18" y="2763"/>
                  </a:cubicBezTo>
                  <a:cubicBezTo>
                    <a:pt x="13" y="2763"/>
                    <a:pt x="8" y="2763"/>
                    <a:pt x="4" y="2764"/>
                  </a:cubicBezTo>
                  <a:cubicBezTo>
                    <a:pt x="1" y="2951"/>
                    <a:pt x="303" y="3160"/>
                    <a:pt x="567" y="3160"/>
                  </a:cubicBezTo>
                  <a:cubicBezTo>
                    <a:pt x="645" y="3160"/>
                    <a:pt x="720" y="3141"/>
                    <a:pt x="782" y="3099"/>
                  </a:cubicBezTo>
                  <a:cubicBezTo>
                    <a:pt x="710" y="2887"/>
                    <a:pt x="739" y="2839"/>
                    <a:pt x="800" y="2839"/>
                  </a:cubicBezTo>
                  <a:cubicBezTo>
                    <a:pt x="851" y="2839"/>
                    <a:pt x="923" y="2872"/>
                    <a:pt x="978" y="2872"/>
                  </a:cubicBezTo>
                  <a:cubicBezTo>
                    <a:pt x="1042" y="2872"/>
                    <a:pt x="1082" y="2827"/>
                    <a:pt x="1035" y="2632"/>
                  </a:cubicBezTo>
                  <a:lnTo>
                    <a:pt x="1035" y="2632"/>
                  </a:lnTo>
                  <a:lnTo>
                    <a:pt x="1356" y="2968"/>
                  </a:lnTo>
                  <a:cubicBezTo>
                    <a:pt x="1544" y="2918"/>
                    <a:pt x="1668" y="2855"/>
                    <a:pt x="1836" y="2693"/>
                  </a:cubicBezTo>
                  <a:cubicBezTo>
                    <a:pt x="2126" y="2512"/>
                    <a:pt x="2246" y="2333"/>
                    <a:pt x="2368" y="2171"/>
                  </a:cubicBezTo>
                  <a:lnTo>
                    <a:pt x="2191" y="1980"/>
                  </a:lnTo>
                  <a:lnTo>
                    <a:pt x="2711" y="1845"/>
                  </a:lnTo>
                  <a:lnTo>
                    <a:pt x="2660" y="1976"/>
                  </a:lnTo>
                  <a:cubicBezTo>
                    <a:pt x="2678" y="1979"/>
                    <a:pt x="2681" y="1983"/>
                    <a:pt x="2697" y="1983"/>
                  </a:cubicBezTo>
                  <a:cubicBezTo>
                    <a:pt x="2712" y="1983"/>
                    <a:pt x="2740" y="1979"/>
                    <a:pt x="2808" y="1965"/>
                  </a:cubicBezTo>
                  <a:cubicBezTo>
                    <a:pt x="2835" y="1942"/>
                    <a:pt x="2862" y="1883"/>
                    <a:pt x="2894" y="1807"/>
                  </a:cubicBezTo>
                  <a:cubicBezTo>
                    <a:pt x="2768" y="1561"/>
                    <a:pt x="2799" y="1519"/>
                    <a:pt x="2507" y="1176"/>
                  </a:cubicBezTo>
                  <a:lnTo>
                    <a:pt x="2507" y="1176"/>
                  </a:lnTo>
                  <a:cubicBezTo>
                    <a:pt x="2736" y="1204"/>
                    <a:pt x="3033" y="1261"/>
                    <a:pt x="3293" y="1282"/>
                  </a:cubicBezTo>
                  <a:cubicBezTo>
                    <a:pt x="3316" y="1267"/>
                    <a:pt x="3340" y="1248"/>
                    <a:pt x="3358" y="1233"/>
                  </a:cubicBezTo>
                  <a:cubicBezTo>
                    <a:pt x="3541" y="1076"/>
                    <a:pt x="3727" y="943"/>
                    <a:pt x="3756" y="752"/>
                  </a:cubicBezTo>
                  <a:cubicBezTo>
                    <a:pt x="3757" y="752"/>
                    <a:pt x="3759" y="752"/>
                    <a:pt x="3761" y="752"/>
                  </a:cubicBezTo>
                  <a:cubicBezTo>
                    <a:pt x="3830" y="752"/>
                    <a:pt x="3899" y="561"/>
                    <a:pt x="3998" y="561"/>
                  </a:cubicBezTo>
                  <a:cubicBezTo>
                    <a:pt x="4020" y="561"/>
                    <a:pt x="4043" y="570"/>
                    <a:pt x="4067" y="592"/>
                  </a:cubicBezTo>
                  <a:cubicBezTo>
                    <a:pt x="4092" y="512"/>
                    <a:pt x="4124" y="432"/>
                    <a:pt x="4162" y="356"/>
                  </a:cubicBezTo>
                  <a:cubicBezTo>
                    <a:pt x="4078" y="198"/>
                    <a:pt x="4041" y="0"/>
                    <a:pt x="393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38" name="Google Shape;12238;p52"/>
            <p:cNvSpPr/>
            <p:nvPr/>
          </p:nvSpPr>
          <p:spPr>
            <a:xfrm>
              <a:off x="6544600" y="4061350"/>
              <a:ext cx="97650" cy="286625"/>
            </a:xfrm>
            <a:custGeom>
              <a:avLst/>
              <a:gdLst/>
              <a:ahLst/>
              <a:cxnLst/>
              <a:rect l="l" t="t" r="r" b="b"/>
              <a:pathLst>
                <a:path w="3906" h="11465" extrusionOk="0">
                  <a:moveTo>
                    <a:pt x="2465" y="1364"/>
                  </a:moveTo>
                  <a:cubicBezTo>
                    <a:pt x="2467" y="1387"/>
                    <a:pt x="2470" y="1408"/>
                    <a:pt x="2472" y="1433"/>
                  </a:cubicBezTo>
                  <a:cubicBezTo>
                    <a:pt x="2457" y="1370"/>
                    <a:pt x="2457" y="1370"/>
                    <a:pt x="2465" y="1364"/>
                  </a:cubicBezTo>
                  <a:close/>
                  <a:moveTo>
                    <a:pt x="1151" y="11285"/>
                  </a:moveTo>
                  <a:cubicBezTo>
                    <a:pt x="1161" y="11300"/>
                    <a:pt x="1173" y="11316"/>
                    <a:pt x="1187" y="11334"/>
                  </a:cubicBezTo>
                  <a:cubicBezTo>
                    <a:pt x="1175" y="11317"/>
                    <a:pt x="1163" y="11301"/>
                    <a:pt x="1151" y="11285"/>
                  </a:cubicBezTo>
                  <a:close/>
                  <a:moveTo>
                    <a:pt x="3826" y="1"/>
                  </a:moveTo>
                  <a:cubicBezTo>
                    <a:pt x="3424" y="186"/>
                    <a:pt x="3050" y="579"/>
                    <a:pt x="2575" y="846"/>
                  </a:cubicBezTo>
                  <a:cubicBezTo>
                    <a:pt x="2510" y="994"/>
                    <a:pt x="2453" y="1124"/>
                    <a:pt x="2398" y="1153"/>
                  </a:cubicBezTo>
                  <a:cubicBezTo>
                    <a:pt x="2404" y="1153"/>
                    <a:pt x="2409" y="1153"/>
                    <a:pt x="2413" y="1153"/>
                  </a:cubicBezTo>
                  <a:cubicBezTo>
                    <a:pt x="2461" y="1153"/>
                    <a:pt x="2452" y="1188"/>
                    <a:pt x="2465" y="1353"/>
                  </a:cubicBezTo>
                  <a:cubicBezTo>
                    <a:pt x="2318" y="1570"/>
                    <a:pt x="2230" y="1870"/>
                    <a:pt x="2156" y="2316"/>
                  </a:cubicBezTo>
                  <a:cubicBezTo>
                    <a:pt x="2171" y="2644"/>
                    <a:pt x="2078" y="3136"/>
                    <a:pt x="1999" y="3391"/>
                  </a:cubicBezTo>
                  <a:cubicBezTo>
                    <a:pt x="2001" y="3380"/>
                    <a:pt x="2001" y="3376"/>
                    <a:pt x="1999" y="3376"/>
                  </a:cubicBezTo>
                  <a:lnTo>
                    <a:pt x="1999" y="3376"/>
                  </a:lnTo>
                  <a:cubicBezTo>
                    <a:pt x="1992" y="3376"/>
                    <a:pt x="1959" y="3435"/>
                    <a:pt x="1946" y="3435"/>
                  </a:cubicBezTo>
                  <a:cubicBezTo>
                    <a:pt x="1939" y="3435"/>
                    <a:pt x="1938" y="3418"/>
                    <a:pt x="1950" y="3364"/>
                  </a:cubicBezTo>
                  <a:lnTo>
                    <a:pt x="1950" y="3364"/>
                  </a:lnTo>
                  <a:cubicBezTo>
                    <a:pt x="1830" y="3774"/>
                    <a:pt x="1912" y="3830"/>
                    <a:pt x="1879" y="4053"/>
                  </a:cubicBezTo>
                  <a:cubicBezTo>
                    <a:pt x="1767" y="4331"/>
                    <a:pt x="1572" y="4670"/>
                    <a:pt x="1509" y="4905"/>
                  </a:cubicBezTo>
                  <a:cubicBezTo>
                    <a:pt x="1521" y="4922"/>
                    <a:pt x="1532" y="4941"/>
                    <a:pt x="1538" y="4960"/>
                  </a:cubicBezTo>
                  <a:cubicBezTo>
                    <a:pt x="1363" y="5298"/>
                    <a:pt x="1155" y="5395"/>
                    <a:pt x="983" y="5702"/>
                  </a:cubicBezTo>
                  <a:cubicBezTo>
                    <a:pt x="966" y="5723"/>
                    <a:pt x="953" y="5744"/>
                    <a:pt x="943" y="5769"/>
                  </a:cubicBezTo>
                  <a:cubicBezTo>
                    <a:pt x="936" y="5708"/>
                    <a:pt x="928" y="5683"/>
                    <a:pt x="915" y="5683"/>
                  </a:cubicBezTo>
                  <a:cubicBezTo>
                    <a:pt x="894" y="5683"/>
                    <a:pt x="858" y="5753"/>
                    <a:pt x="785" y="5833"/>
                  </a:cubicBezTo>
                  <a:cubicBezTo>
                    <a:pt x="785" y="5847"/>
                    <a:pt x="787" y="5864"/>
                    <a:pt x="789" y="5879"/>
                  </a:cubicBezTo>
                  <a:cubicBezTo>
                    <a:pt x="547" y="6081"/>
                    <a:pt x="398" y="6402"/>
                    <a:pt x="272" y="6878"/>
                  </a:cubicBezTo>
                  <a:cubicBezTo>
                    <a:pt x="217" y="6911"/>
                    <a:pt x="127" y="7050"/>
                    <a:pt x="89" y="7334"/>
                  </a:cubicBezTo>
                  <a:cubicBezTo>
                    <a:pt x="102" y="7614"/>
                    <a:pt x="39" y="7568"/>
                    <a:pt x="68" y="7666"/>
                  </a:cubicBezTo>
                  <a:cubicBezTo>
                    <a:pt x="1" y="8306"/>
                    <a:pt x="85" y="8535"/>
                    <a:pt x="112" y="8972"/>
                  </a:cubicBezTo>
                  <a:cubicBezTo>
                    <a:pt x="184" y="9069"/>
                    <a:pt x="209" y="9416"/>
                    <a:pt x="280" y="9519"/>
                  </a:cubicBezTo>
                  <a:cubicBezTo>
                    <a:pt x="278" y="9790"/>
                    <a:pt x="316" y="9818"/>
                    <a:pt x="369" y="9912"/>
                  </a:cubicBezTo>
                  <a:cubicBezTo>
                    <a:pt x="367" y="9937"/>
                    <a:pt x="363" y="9976"/>
                    <a:pt x="357" y="10024"/>
                  </a:cubicBezTo>
                  <a:lnTo>
                    <a:pt x="357" y="10024"/>
                  </a:lnTo>
                  <a:cubicBezTo>
                    <a:pt x="356" y="10024"/>
                    <a:pt x="356" y="10024"/>
                    <a:pt x="356" y="10024"/>
                  </a:cubicBezTo>
                  <a:cubicBezTo>
                    <a:pt x="356" y="10024"/>
                    <a:pt x="356" y="10025"/>
                    <a:pt x="356" y="10028"/>
                  </a:cubicBezTo>
                  <a:cubicBezTo>
                    <a:pt x="356" y="10027"/>
                    <a:pt x="356" y="10026"/>
                    <a:pt x="357" y="10024"/>
                  </a:cubicBezTo>
                  <a:lnTo>
                    <a:pt x="357" y="10024"/>
                  </a:lnTo>
                  <a:cubicBezTo>
                    <a:pt x="372" y="10038"/>
                    <a:pt x="635" y="10798"/>
                    <a:pt x="625" y="10806"/>
                  </a:cubicBezTo>
                  <a:cubicBezTo>
                    <a:pt x="629" y="10833"/>
                    <a:pt x="636" y="10857"/>
                    <a:pt x="640" y="10882"/>
                  </a:cubicBezTo>
                  <a:cubicBezTo>
                    <a:pt x="811" y="10949"/>
                    <a:pt x="983" y="11065"/>
                    <a:pt x="1151" y="11285"/>
                  </a:cubicBezTo>
                  <a:lnTo>
                    <a:pt x="1151" y="11285"/>
                  </a:lnTo>
                  <a:cubicBezTo>
                    <a:pt x="1021" y="11091"/>
                    <a:pt x="1199" y="11093"/>
                    <a:pt x="1357" y="11077"/>
                  </a:cubicBezTo>
                  <a:cubicBezTo>
                    <a:pt x="1339" y="11034"/>
                    <a:pt x="1342" y="11004"/>
                    <a:pt x="1384" y="11004"/>
                  </a:cubicBezTo>
                  <a:cubicBezTo>
                    <a:pt x="1409" y="11004"/>
                    <a:pt x="1450" y="11015"/>
                    <a:pt x="1509" y="11042"/>
                  </a:cubicBezTo>
                  <a:cubicBezTo>
                    <a:pt x="1473" y="11065"/>
                    <a:pt x="1416" y="11073"/>
                    <a:pt x="1357" y="11077"/>
                  </a:cubicBezTo>
                  <a:cubicBezTo>
                    <a:pt x="1401" y="11185"/>
                    <a:pt x="1574" y="11378"/>
                    <a:pt x="1652" y="11464"/>
                  </a:cubicBezTo>
                  <a:cubicBezTo>
                    <a:pt x="1576" y="11025"/>
                    <a:pt x="1515" y="10836"/>
                    <a:pt x="1403" y="10653"/>
                  </a:cubicBezTo>
                  <a:lnTo>
                    <a:pt x="1403" y="10653"/>
                  </a:lnTo>
                  <a:cubicBezTo>
                    <a:pt x="1406" y="10661"/>
                    <a:pt x="1407" y="10665"/>
                    <a:pt x="1406" y="10665"/>
                  </a:cubicBezTo>
                  <a:cubicBezTo>
                    <a:pt x="1405" y="10665"/>
                    <a:pt x="1370" y="10546"/>
                    <a:pt x="1326" y="10402"/>
                  </a:cubicBezTo>
                  <a:cubicBezTo>
                    <a:pt x="1292" y="10413"/>
                    <a:pt x="1265" y="10440"/>
                    <a:pt x="1241" y="10495"/>
                  </a:cubicBezTo>
                  <a:lnTo>
                    <a:pt x="1307" y="10594"/>
                  </a:lnTo>
                  <a:lnTo>
                    <a:pt x="1048" y="10409"/>
                  </a:lnTo>
                  <a:lnTo>
                    <a:pt x="920" y="10714"/>
                  </a:lnTo>
                  <a:cubicBezTo>
                    <a:pt x="823" y="10297"/>
                    <a:pt x="989" y="10173"/>
                    <a:pt x="1246" y="10158"/>
                  </a:cubicBezTo>
                  <a:cubicBezTo>
                    <a:pt x="1189" y="9996"/>
                    <a:pt x="1134" y="9857"/>
                    <a:pt x="1105" y="9857"/>
                  </a:cubicBezTo>
                  <a:cubicBezTo>
                    <a:pt x="1102" y="9857"/>
                    <a:pt x="1099" y="9858"/>
                    <a:pt x="1096" y="9862"/>
                  </a:cubicBezTo>
                  <a:cubicBezTo>
                    <a:pt x="1094" y="9782"/>
                    <a:pt x="1071" y="9666"/>
                    <a:pt x="1075" y="9622"/>
                  </a:cubicBezTo>
                  <a:cubicBezTo>
                    <a:pt x="987" y="9265"/>
                    <a:pt x="907" y="8998"/>
                    <a:pt x="918" y="8703"/>
                  </a:cubicBezTo>
                  <a:cubicBezTo>
                    <a:pt x="894" y="8564"/>
                    <a:pt x="796" y="8131"/>
                    <a:pt x="842" y="7717"/>
                  </a:cubicBezTo>
                  <a:cubicBezTo>
                    <a:pt x="852" y="7591"/>
                    <a:pt x="901" y="7502"/>
                    <a:pt x="892" y="7294"/>
                  </a:cubicBezTo>
                  <a:cubicBezTo>
                    <a:pt x="939" y="7172"/>
                    <a:pt x="936" y="7046"/>
                    <a:pt x="1023" y="6861"/>
                  </a:cubicBezTo>
                  <a:cubicBezTo>
                    <a:pt x="1067" y="6697"/>
                    <a:pt x="1191" y="6514"/>
                    <a:pt x="1344" y="6327"/>
                  </a:cubicBezTo>
                  <a:cubicBezTo>
                    <a:pt x="1351" y="6336"/>
                    <a:pt x="1359" y="6339"/>
                    <a:pt x="1367" y="6339"/>
                  </a:cubicBezTo>
                  <a:cubicBezTo>
                    <a:pt x="1389" y="6339"/>
                    <a:pt x="1411" y="6317"/>
                    <a:pt x="1422" y="6317"/>
                  </a:cubicBezTo>
                  <a:cubicBezTo>
                    <a:pt x="1429" y="6317"/>
                    <a:pt x="1432" y="6325"/>
                    <a:pt x="1426" y="6352"/>
                  </a:cubicBezTo>
                  <a:cubicBezTo>
                    <a:pt x="1723" y="5786"/>
                    <a:pt x="1927" y="5753"/>
                    <a:pt x="2203" y="5210"/>
                  </a:cubicBezTo>
                  <a:cubicBezTo>
                    <a:pt x="2428" y="5162"/>
                    <a:pt x="2518" y="4710"/>
                    <a:pt x="2632" y="4537"/>
                  </a:cubicBezTo>
                  <a:cubicBezTo>
                    <a:pt x="2642" y="4146"/>
                    <a:pt x="2659" y="3915"/>
                    <a:pt x="2686" y="3568"/>
                  </a:cubicBezTo>
                  <a:cubicBezTo>
                    <a:pt x="2704" y="3622"/>
                    <a:pt x="2725" y="3642"/>
                    <a:pt x="2746" y="3642"/>
                  </a:cubicBezTo>
                  <a:cubicBezTo>
                    <a:pt x="2796" y="3642"/>
                    <a:pt x="2846" y="3531"/>
                    <a:pt x="2852" y="3513"/>
                  </a:cubicBezTo>
                  <a:cubicBezTo>
                    <a:pt x="2863" y="3057"/>
                    <a:pt x="2949" y="2890"/>
                    <a:pt x="2949" y="2455"/>
                  </a:cubicBezTo>
                  <a:cubicBezTo>
                    <a:pt x="3065" y="2018"/>
                    <a:pt x="3042" y="1839"/>
                    <a:pt x="3143" y="1471"/>
                  </a:cubicBezTo>
                  <a:cubicBezTo>
                    <a:pt x="3171" y="1461"/>
                    <a:pt x="3193" y="1451"/>
                    <a:pt x="3210" y="1451"/>
                  </a:cubicBezTo>
                  <a:cubicBezTo>
                    <a:pt x="3242" y="1451"/>
                    <a:pt x="3255" y="1487"/>
                    <a:pt x="3260" y="1627"/>
                  </a:cubicBezTo>
                  <a:cubicBezTo>
                    <a:pt x="3277" y="1311"/>
                    <a:pt x="3326" y="928"/>
                    <a:pt x="3546" y="682"/>
                  </a:cubicBezTo>
                  <a:cubicBezTo>
                    <a:pt x="3673" y="409"/>
                    <a:pt x="3780" y="218"/>
                    <a:pt x="3906" y="146"/>
                  </a:cubicBezTo>
                  <a:lnTo>
                    <a:pt x="3826"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39" name="Google Shape;12239;p52"/>
            <p:cNvSpPr/>
            <p:nvPr/>
          </p:nvSpPr>
          <p:spPr>
            <a:xfrm>
              <a:off x="6629350" y="4045475"/>
              <a:ext cx="6875" cy="7750"/>
            </a:xfrm>
            <a:custGeom>
              <a:avLst/>
              <a:gdLst/>
              <a:ahLst/>
              <a:cxnLst/>
              <a:rect l="l" t="t" r="r" b="b"/>
              <a:pathLst>
                <a:path w="275" h="310" extrusionOk="0">
                  <a:moveTo>
                    <a:pt x="274" y="1"/>
                  </a:moveTo>
                  <a:lnTo>
                    <a:pt x="274" y="1"/>
                  </a:lnTo>
                  <a:cubicBezTo>
                    <a:pt x="252" y="12"/>
                    <a:pt x="228" y="19"/>
                    <a:pt x="203" y="19"/>
                  </a:cubicBezTo>
                  <a:cubicBezTo>
                    <a:pt x="188" y="19"/>
                    <a:pt x="173" y="16"/>
                    <a:pt x="158" y="11"/>
                  </a:cubicBezTo>
                  <a:cubicBezTo>
                    <a:pt x="100" y="102"/>
                    <a:pt x="49" y="182"/>
                    <a:pt x="1" y="255"/>
                  </a:cubicBezTo>
                  <a:cubicBezTo>
                    <a:pt x="62" y="293"/>
                    <a:pt x="109" y="309"/>
                    <a:pt x="145" y="309"/>
                  </a:cubicBezTo>
                  <a:cubicBezTo>
                    <a:pt x="252" y="309"/>
                    <a:pt x="258" y="160"/>
                    <a:pt x="27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40" name="Google Shape;12240;p52"/>
            <p:cNvSpPr/>
            <p:nvPr/>
          </p:nvSpPr>
          <p:spPr>
            <a:xfrm>
              <a:off x="6706125" y="4617600"/>
              <a:ext cx="24525" cy="24150"/>
            </a:xfrm>
            <a:custGeom>
              <a:avLst/>
              <a:gdLst/>
              <a:ahLst/>
              <a:cxnLst/>
              <a:rect l="l" t="t" r="r" b="b"/>
              <a:pathLst>
                <a:path w="981" h="966" extrusionOk="0">
                  <a:moveTo>
                    <a:pt x="276" y="1"/>
                  </a:moveTo>
                  <a:lnTo>
                    <a:pt x="0" y="604"/>
                  </a:lnTo>
                  <a:cubicBezTo>
                    <a:pt x="6" y="606"/>
                    <a:pt x="13" y="608"/>
                    <a:pt x="19" y="610"/>
                  </a:cubicBezTo>
                  <a:lnTo>
                    <a:pt x="179" y="489"/>
                  </a:lnTo>
                  <a:lnTo>
                    <a:pt x="109" y="745"/>
                  </a:lnTo>
                  <a:lnTo>
                    <a:pt x="112" y="745"/>
                  </a:lnTo>
                  <a:lnTo>
                    <a:pt x="225" y="709"/>
                  </a:lnTo>
                  <a:cubicBezTo>
                    <a:pt x="297" y="756"/>
                    <a:pt x="322" y="802"/>
                    <a:pt x="322" y="857"/>
                  </a:cubicBezTo>
                  <a:cubicBezTo>
                    <a:pt x="419" y="905"/>
                    <a:pt x="524" y="943"/>
                    <a:pt x="629" y="966"/>
                  </a:cubicBezTo>
                  <a:lnTo>
                    <a:pt x="980" y="202"/>
                  </a:lnTo>
                  <a:cubicBezTo>
                    <a:pt x="801" y="154"/>
                    <a:pt x="667" y="89"/>
                    <a:pt x="496" y="17"/>
                  </a:cubicBezTo>
                  <a:cubicBezTo>
                    <a:pt x="462" y="21"/>
                    <a:pt x="429" y="23"/>
                    <a:pt x="399" y="23"/>
                  </a:cubicBezTo>
                  <a:cubicBezTo>
                    <a:pt x="345" y="23"/>
                    <a:pt x="301" y="17"/>
                    <a:pt x="27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41" name="Google Shape;12241;p52"/>
            <p:cNvSpPr/>
            <p:nvPr/>
          </p:nvSpPr>
          <p:spPr>
            <a:xfrm>
              <a:off x="6661575" y="4567400"/>
              <a:ext cx="24850" cy="44550"/>
            </a:xfrm>
            <a:custGeom>
              <a:avLst/>
              <a:gdLst/>
              <a:ahLst/>
              <a:cxnLst/>
              <a:rect l="l" t="t" r="r" b="b"/>
              <a:pathLst>
                <a:path w="994" h="1782" extrusionOk="0">
                  <a:moveTo>
                    <a:pt x="436" y="0"/>
                  </a:moveTo>
                  <a:lnTo>
                    <a:pt x="1" y="951"/>
                  </a:lnTo>
                  <a:cubicBezTo>
                    <a:pt x="91" y="1094"/>
                    <a:pt x="190" y="1228"/>
                    <a:pt x="302" y="1355"/>
                  </a:cubicBezTo>
                  <a:cubicBezTo>
                    <a:pt x="161" y="1369"/>
                    <a:pt x="149" y="1406"/>
                    <a:pt x="200" y="1406"/>
                  </a:cubicBezTo>
                  <a:cubicBezTo>
                    <a:pt x="208" y="1406"/>
                    <a:pt x="217" y="1405"/>
                    <a:pt x="228" y="1403"/>
                  </a:cubicBezTo>
                  <a:cubicBezTo>
                    <a:pt x="342" y="1573"/>
                    <a:pt x="434" y="1689"/>
                    <a:pt x="537" y="1781"/>
                  </a:cubicBezTo>
                  <a:cubicBezTo>
                    <a:pt x="596" y="1767"/>
                    <a:pt x="657" y="1752"/>
                    <a:pt x="714" y="1739"/>
                  </a:cubicBezTo>
                  <a:lnTo>
                    <a:pt x="993" y="1123"/>
                  </a:lnTo>
                  <a:cubicBezTo>
                    <a:pt x="926" y="1064"/>
                    <a:pt x="855" y="1010"/>
                    <a:pt x="781" y="959"/>
                  </a:cubicBezTo>
                  <a:cubicBezTo>
                    <a:pt x="689" y="572"/>
                    <a:pt x="625" y="328"/>
                    <a:pt x="520" y="145"/>
                  </a:cubicBezTo>
                  <a:cubicBezTo>
                    <a:pt x="489" y="105"/>
                    <a:pt x="464" y="72"/>
                    <a:pt x="442" y="40"/>
                  </a:cubicBezTo>
                  <a:cubicBezTo>
                    <a:pt x="442" y="28"/>
                    <a:pt x="438" y="13"/>
                    <a:pt x="43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42" name="Google Shape;12242;p52"/>
            <p:cNvSpPr/>
            <p:nvPr/>
          </p:nvSpPr>
          <p:spPr>
            <a:xfrm>
              <a:off x="6750425" y="4633425"/>
              <a:ext cx="399500" cy="84050"/>
            </a:xfrm>
            <a:custGeom>
              <a:avLst/>
              <a:gdLst/>
              <a:ahLst/>
              <a:cxnLst/>
              <a:rect l="l" t="t" r="r" b="b"/>
              <a:pathLst>
                <a:path w="15980" h="3362" extrusionOk="0">
                  <a:moveTo>
                    <a:pt x="1662" y="703"/>
                  </a:moveTo>
                  <a:lnTo>
                    <a:pt x="1355" y="979"/>
                  </a:lnTo>
                  <a:lnTo>
                    <a:pt x="1214" y="993"/>
                  </a:lnTo>
                  <a:lnTo>
                    <a:pt x="1662" y="703"/>
                  </a:lnTo>
                  <a:close/>
                  <a:moveTo>
                    <a:pt x="12655" y="2917"/>
                  </a:moveTo>
                  <a:cubicBezTo>
                    <a:pt x="12627" y="2945"/>
                    <a:pt x="12600" y="2970"/>
                    <a:pt x="12568" y="2993"/>
                  </a:cubicBezTo>
                  <a:cubicBezTo>
                    <a:pt x="12596" y="2966"/>
                    <a:pt x="12625" y="2941"/>
                    <a:pt x="12655" y="2917"/>
                  </a:cubicBezTo>
                  <a:close/>
                  <a:moveTo>
                    <a:pt x="358" y="1"/>
                  </a:moveTo>
                  <a:lnTo>
                    <a:pt x="1" y="781"/>
                  </a:lnTo>
                  <a:cubicBezTo>
                    <a:pt x="43" y="806"/>
                    <a:pt x="89" y="825"/>
                    <a:pt x="138" y="840"/>
                  </a:cubicBezTo>
                  <a:cubicBezTo>
                    <a:pt x="151" y="840"/>
                    <a:pt x="164" y="841"/>
                    <a:pt x="174" y="841"/>
                  </a:cubicBezTo>
                  <a:cubicBezTo>
                    <a:pt x="292" y="841"/>
                    <a:pt x="237" y="802"/>
                    <a:pt x="337" y="800"/>
                  </a:cubicBezTo>
                  <a:cubicBezTo>
                    <a:pt x="392" y="901"/>
                    <a:pt x="678" y="871"/>
                    <a:pt x="1073" y="1010"/>
                  </a:cubicBezTo>
                  <a:cubicBezTo>
                    <a:pt x="1061" y="1010"/>
                    <a:pt x="1048" y="1010"/>
                    <a:pt x="1027" y="1012"/>
                  </a:cubicBezTo>
                  <a:cubicBezTo>
                    <a:pt x="1410" y="1124"/>
                    <a:pt x="1458" y="1233"/>
                    <a:pt x="1751" y="1414"/>
                  </a:cubicBezTo>
                  <a:cubicBezTo>
                    <a:pt x="2184" y="1710"/>
                    <a:pt x="2184" y="1904"/>
                    <a:pt x="2352" y="2013"/>
                  </a:cubicBezTo>
                  <a:cubicBezTo>
                    <a:pt x="2365" y="2026"/>
                    <a:pt x="2375" y="2032"/>
                    <a:pt x="2388" y="2043"/>
                  </a:cubicBezTo>
                  <a:cubicBezTo>
                    <a:pt x="2388" y="2076"/>
                    <a:pt x="2394" y="2112"/>
                    <a:pt x="2398" y="2150"/>
                  </a:cubicBezTo>
                  <a:cubicBezTo>
                    <a:pt x="2731" y="2324"/>
                    <a:pt x="2947" y="2516"/>
                    <a:pt x="3164" y="2688"/>
                  </a:cubicBezTo>
                  <a:cubicBezTo>
                    <a:pt x="3191" y="2676"/>
                    <a:pt x="3221" y="2665"/>
                    <a:pt x="3252" y="2659"/>
                  </a:cubicBezTo>
                  <a:cubicBezTo>
                    <a:pt x="3237" y="2619"/>
                    <a:pt x="3219" y="2581"/>
                    <a:pt x="3195" y="2545"/>
                  </a:cubicBezTo>
                  <a:cubicBezTo>
                    <a:pt x="3170" y="2562"/>
                    <a:pt x="3145" y="2581"/>
                    <a:pt x="3122" y="2600"/>
                  </a:cubicBezTo>
                  <a:cubicBezTo>
                    <a:pt x="3122" y="2539"/>
                    <a:pt x="3133" y="2509"/>
                    <a:pt x="3152" y="2509"/>
                  </a:cubicBezTo>
                  <a:cubicBezTo>
                    <a:pt x="3164" y="2509"/>
                    <a:pt x="3179" y="2521"/>
                    <a:pt x="3195" y="2545"/>
                  </a:cubicBezTo>
                  <a:cubicBezTo>
                    <a:pt x="3265" y="2500"/>
                    <a:pt x="3322" y="2481"/>
                    <a:pt x="3370" y="2481"/>
                  </a:cubicBezTo>
                  <a:cubicBezTo>
                    <a:pt x="3631" y="2481"/>
                    <a:pt x="3627" y="3047"/>
                    <a:pt x="3978" y="3047"/>
                  </a:cubicBezTo>
                  <a:cubicBezTo>
                    <a:pt x="4014" y="3047"/>
                    <a:pt x="4055" y="3040"/>
                    <a:pt x="4100" y="3027"/>
                  </a:cubicBezTo>
                  <a:cubicBezTo>
                    <a:pt x="3973" y="2833"/>
                    <a:pt x="4028" y="2784"/>
                    <a:pt x="4133" y="2784"/>
                  </a:cubicBezTo>
                  <a:cubicBezTo>
                    <a:pt x="4238" y="2784"/>
                    <a:pt x="4392" y="2832"/>
                    <a:pt x="4467" y="2832"/>
                  </a:cubicBezTo>
                  <a:cubicBezTo>
                    <a:pt x="4473" y="2832"/>
                    <a:pt x="4479" y="2832"/>
                    <a:pt x="4485" y="2831"/>
                  </a:cubicBezTo>
                  <a:lnTo>
                    <a:pt x="4485" y="2831"/>
                  </a:lnTo>
                  <a:cubicBezTo>
                    <a:pt x="4539" y="3050"/>
                    <a:pt x="4499" y="3164"/>
                    <a:pt x="4417" y="3227"/>
                  </a:cubicBezTo>
                  <a:cubicBezTo>
                    <a:pt x="4466" y="3241"/>
                    <a:pt x="4510" y="3256"/>
                    <a:pt x="4552" y="3271"/>
                  </a:cubicBezTo>
                  <a:cubicBezTo>
                    <a:pt x="4740" y="3292"/>
                    <a:pt x="5008" y="3325"/>
                    <a:pt x="5258" y="3325"/>
                  </a:cubicBezTo>
                  <a:cubicBezTo>
                    <a:pt x="5285" y="3325"/>
                    <a:pt x="5312" y="3324"/>
                    <a:pt x="5338" y="3323"/>
                  </a:cubicBezTo>
                  <a:cubicBezTo>
                    <a:pt x="5357" y="3267"/>
                    <a:pt x="5397" y="3269"/>
                    <a:pt x="5679" y="3267"/>
                  </a:cubicBezTo>
                  <a:cubicBezTo>
                    <a:pt x="5692" y="3267"/>
                    <a:pt x="5704" y="3268"/>
                    <a:pt x="5715" y="3268"/>
                  </a:cubicBezTo>
                  <a:cubicBezTo>
                    <a:pt x="5814" y="3268"/>
                    <a:pt x="5831" y="3235"/>
                    <a:pt x="6129" y="3218"/>
                  </a:cubicBezTo>
                  <a:lnTo>
                    <a:pt x="6129" y="3218"/>
                  </a:lnTo>
                  <a:cubicBezTo>
                    <a:pt x="6118" y="3227"/>
                    <a:pt x="6131" y="3230"/>
                    <a:pt x="6160" y="3230"/>
                  </a:cubicBezTo>
                  <a:cubicBezTo>
                    <a:pt x="6257" y="3230"/>
                    <a:pt x="6527" y="3188"/>
                    <a:pt x="6535" y="3166"/>
                  </a:cubicBezTo>
                  <a:cubicBezTo>
                    <a:pt x="6926" y="3132"/>
                    <a:pt x="7149" y="3098"/>
                    <a:pt x="7193" y="3069"/>
                  </a:cubicBezTo>
                  <a:lnTo>
                    <a:pt x="7157" y="3069"/>
                  </a:lnTo>
                  <a:cubicBezTo>
                    <a:pt x="7746" y="2989"/>
                    <a:pt x="7921" y="2936"/>
                    <a:pt x="8354" y="2909"/>
                  </a:cubicBezTo>
                  <a:cubicBezTo>
                    <a:pt x="8362" y="2899"/>
                    <a:pt x="8369" y="2886"/>
                    <a:pt x="8381" y="2875"/>
                  </a:cubicBezTo>
                  <a:cubicBezTo>
                    <a:pt x="8384" y="2886"/>
                    <a:pt x="8388" y="2896"/>
                    <a:pt x="8390" y="2907"/>
                  </a:cubicBezTo>
                  <a:cubicBezTo>
                    <a:pt x="8432" y="2905"/>
                    <a:pt x="8474" y="2903"/>
                    <a:pt x="8520" y="2901"/>
                  </a:cubicBezTo>
                  <a:cubicBezTo>
                    <a:pt x="8552" y="2890"/>
                    <a:pt x="8583" y="2884"/>
                    <a:pt x="8617" y="2878"/>
                  </a:cubicBezTo>
                  <a:cubicBezTo>
                    <a:pt x="8886" y="2878"/>
                    <a:pt x="8977" y="2878"/>
                    <a:pt x="9235" y="2880"/>
                  </a:cubicBezTo>
                  <a:cubicBezTo>
                    <a:pt x="9479" y="2913"/>
                    <a:pt x="9906" y="3002"/>
                    <a:pt x="10127" y="3079"/>
                  </a:cubicBezTo>
                  <a:cubicBezTo>
                    <a:pt x="10150" y="3113"/>
                    <a:pt x="10173" y="3134"/>
                    <a:pt x="10192" y="3134"/>
                  </a:cubicBezTo>
                  <a:cubicBezTo>
                    <a:pt x="10409" y="3214"/>
                    <a:pt x="10493" y="3258"/>
                    <a:pt x="10749" y="3349"/>
                  </a:cubicBezTo>
                  <a:cubicBezTo>
                    <a:pt x="11384" y="3248"/>
                    <a:pt x="12104" y="3361"/>
                    <a:pt x="12568" y="2993"/>
                  </a:cubicBezTo>
                  <a:lnTo>
                    <a:pt x="12568" y="2993"/>
                  </a:lnTo>
                  <a:cubicBezTo>
                    <a:pt x="12468" y="3094"/>
                    <a:pt x="12343" y="3241"/>
                    <a:pt x="12213" y="3315"/>
                  </a:cubicBezTo>
                  <a:cubicBezTo>
                    <a:pt x="12316" y="3281"/>
                    <a:pt x="12409" y="3227"/>
                    <a:pt x="12489" y="3153"/>
                  </a:cubicBezTo>
                  <a:cubicBezTo>
                    <a:pt x="12501" y="3153"/>
                    <a:pt x="12513" y="3153"/>
                    <a:pt x="12525" y="3153"/>
                  </a:cubicBezTo>
                  <a:cubicBezTo>
                    <a:pt x="12981" y="3153"/>
                    <a:pt x="13194" y="2961"/>
                    <a:pt x="13384" y="2783"/>
                  </a:cubicBezTo>
                  <a:cubicBezTo>
                    <a:pt x="13398" y="2784"/>
                    <a:pt x="13411" y="2785"/>
                    <a:pt x="13424" y="2785"/>
                  </a:cubicBezTo>
                  <a:cubicBezTo>
                    <a:pt x="13494" y="2785"/>
                    <a:pt x="13561" y="2770"/>
                    <a:pt x="13598" y="2770"/>
                  </a:cubicBezTo>
                  <a:cubicBezTo>
                    <a:pt x="13601" y="2770"/>
                    <a:pt x="13604" y="2770"/>
                    <a:pt x="13607" y="2770"/>
                  </a:cubicBezTo>
                  <a:cubicBezTo>
                    <a:pt x="13633" y="2756"/>
                    <a:pt x="13691" y="2781"/>
                    <a:pt x="13679" y="2701"/>
                  </a:cubicBezTo>
                  <a:cubicBezTo>
                    <a:pt x="13727" y="2606"/>
                    <a:pt x="13988" y="2409"/>
                    <a:pt x="14505" y="2232"/>
                  </a:cubicBezTo>
                  <a:lnTo>
                    <a:pt x="14505" y="2232"/>
                  </a:lnTo>
                  <a:cubicBezTo>
                    <a:pt x="14502" y="2232"/>
                    <a:pt x="14498" y="2232"/>
                    <a:pt x="14494" y="2232"/>
                  </a:cubicBezTo>
                  <a:cubicBezTo>
                    <a:pt x="14292" y="2232"/>
                    <a:pt x="14432" y="2116"/>
                    <a:pt x="14436" y="2089"/>
                  </a:cubicBezTo>
                  <a:cubicBezTo>
                    <a:pt x="14693" y="1832"/>
                    <a:pt x="15079" y="1811"/>
                    <a:pt x="15294" y="1553"/>
                  </a:cubicBezTo>
                  <a:cubicBezTo>
                    <a:pt x="15244" y="1527"/>
                    <a:pt x="15370" y="1477"/>
                    <a:pt x="15391" y="1408"/>
                  </a:cubicBezTo>
                  <a:cubicBezTo>
                    <a:pt x="15398" y="1408"/>
                    <a:pt x="15406" y="1408"/>
                    <a:pt x="15414" y="1408"/>
                  </a:cubicBezTo>
                  <a:cubicBezTo>
                    <a:pt x="15454" y="1408"/>
                    <a:pt x="15492" y="1403"/>
                    <a:pt x="15530" y="1391"/>
                  </a:cubicBezTo>
                  <a:cubicBezTo>
                    <a:pt x="15525" y="1376"/>
                    <a:pt x="15527" y="1332"/>
                    <a:pt x="15612" y="1229"/>
                  </a:cubicBezTo>
                  <a:cubicBezTo>
                    <a:pt x="15794" y="1153"/>
                    <a:pt x="15706" y="1096"/>
                    <a:pt x="15902" y="991"/>
                  </a:cubicBezTo>
                  <a:cubicBezTo>
                    <a:pt x="15902" y="1043"/>
                    <a:pt x="15924" y="1064"/>
                    <a:pt x="15945" y="1064"/>
                  </a:cubicBezTo>
                  <a:cubicBezTo>
                    <a:pt x="15962" y="1064"/>
                    <a:pt x="15977" y="1051"/>
                    <a:pt x="15980" y="1031"/>
                  </a:cubicBezTo>
                  <a:cubicBezTo>
                    <a:pt x="15902" y="953"/>
                    <a:pt x="15805" y="825"/>
                    <a:pt x="15742" y="798"/>
                  </a:cubicBezTo>
                  <a:cubicBezTo>
                    <a:pt x="15609" y="653"/>
                    <a:pt x="15426" y="568"/>
                    <a:pt x="15267" y="467"/>
                  </a:cubicBezTo>
                  <a:cubicBezTo>
                    <a:pt x="15166" y="520"/>
                    <a:pt x="15082" y="566"/>
                    <a:pt x="14987" y="711"/>
                  </a:cubicBezTo>
                  <a:cubicBezTo>
                    <a:pt x="15082" y="739"/>
                    <a:pt x="14941" y="737"/>
                    <a:pt x="14894" y="793"/>
                  </a:cubicBezTo>
                  <a:cubicBezTo>
                    <a:pt x="14902" y="787"/>
                    <a:pt x="14908" y="784"/>
                    <a:pt x="14910" y="784"/>
                  </a:cubicBezTo>
                  <a:lnTo>
                    <a:pt x="14910" y="784"/>
                  </a:lnTo>
                  <a:cubicBezTo>
                    <a:pt x="14923" y="784"/>
                    <a:pt x="14843" y="875"/>
                    <a:pt x="14625" y="966"/>
                  </a:cubicBezTo>
                  <a:cubicBezTo>
                    <a:pt x="14379" y="1044"/>
                    <a:pt x="14203" y="1265"/>
                    <a:pt x="14053" y="1374"/>
                  </a:cubicBezTo>
                  <a:cubicBezTo>
                    <a:pt x="14142" y="1461"/>
                    <a:pt x="14011" y="1524"/>
                    <a:pt x="13867" y="1524"/>
                  </a:cubicBezTo>
                  <a:cubicBezTo>
                    <a:pt x="13844" y="1524"/>
                    <a:pt x="13820" y="1523"/>
                    <a:pt x="13797" y="1519"/>
                  </a:cubicBezTo>
                  <a:cubicBezTo>
                    <a:pt x="13790" y="1700"/>
                    <a:pt x="13296" y="1843"/>
                    <a:pt x="13086" y="2116"/>
                  </a:cubicBezTo>
                  <a:cubicBezTo>
                    <a:pt x="12833" y="2247"/>
                    <a:pt x="12611" y="2371"/>
                    <a:pt x="12289" y="2444"/>
                  </a:cubicBezTo>
                  <a:cubicBezTo>
                    <a:pt x="12007" y="2581"/>
                    <a:pt x="11717" y="2556"/>
                    <a:pt x="11530" y="2594"/>
                  </a:cubicBezTo>
                  <a:cubicBezTo>
                    <a:pt x="11454" y="2573"/>
                    <a:pt x="11392" y="2565"/>
                    <a:pt x="11336" y="2565"/>
                  </a:cubicBezTo>
                  <a:cubicBezTo>
                    <a:pt x="11232" y="2565"/>
                    <a:pt x="11147" y="2592"/>
                    <a:pt x="11031" y="2617"/>
                  </a:cubicBezTo>
                  <a:cubicBezTo>
                    <a:pt x="11018" y="2519"/>
                    <a:pt x="10799" y="2458"/>
                    <a:pt x="10739" y="2458"/>
                  </a:cubicBezTo>
                  <a:cubicBezTo>
                    <a:pt x="10735" y="2458"/>
                    <a:pt x="10731" y="2458"/>
                    <a:pt x="10728" y="2459"/>
                  </a:cubicBezTo>
                  <a:cubicBezTo>
                    <a:pt x="10642" y="2428"/>
                    <a:pt x="10563" y="2409"/>
                    <a:pt x="10494" y="2409"/>
                  </a:cubicBezTo>
                  <a:cubicBezTo>
                    <a:pt x="10469" y="2409"/>
                    <a:pt x="10445" y="2411"/>
                    <a:pt x="10423" y="2417"/>
                  </a:cubicBezTo>
                  <a:cubicBezTo>
                    <a:pt x="10175" y="2301"/>
                    <a:pt x="9757" y="2192"/>
                    <a:pt x="9401" y="2135"/>
                  </a:cubicBezTo>
                  <a:cubicBezTo>
                    <a:pt x="9157" y="2105"/>
                    <a:pt x="8956" y="2079"/>
                    <a:pt x="8766" y="2079"/>
                  </a:cubicBezTo>
                  <a:cubicBezTo>
                    <a:pt x="8646" y="2079"/>
                    <a:pt x="8530" y="2089"/>
                    <a:pt x="8411" y="2116"/>
                  </a:cubicBezTo>
                  <a:cubicBezTo>
                    <a:pt x="8365" y="2114"/>
                    <a:pt x="8320" y="2113"/>
                    <a:pt x="8277" y="2113"/>
                  </a:cubicBezTo>
                  <a:cubicBezTo>
                    <a:pt x="7815" y="2113"/>
                    <a:pt x="7534" y="2237"/>
                    <a:pt x="7309" y="2263"/>
                  </a:cubicBezTo>
                  <a:cubicBezTo>
                    <a:pt x="7263" y="2286"/>
                    <a:pt x="7232" y="2292"/>
                    <a:pt x="7196" y="2292"/>
                  </a:cubicBezTo>
                  <a:cubicBezTo>
                    <a:pt x="7147" y="2292"/>
                    <a:pt x="7090" y="2280"/>
                    <a:pt x="6972" y="2280"/>
                  </a:cubicBezTo>
                  <a:cubicBezTo>
                    <a:pt x="7063" y="2314"/>
                    <a:pt x="6720" y="2388"/>
                    <a:pt x="6386" y="2427"/>
                  </a:cubicBezTo>
                  <a:cubicBezTo>
                    <a:pt x="6399" y="2421"/>
                    <a:pt x="6394" y="2418"/>
                    <a:pt x="6378" y="2418"/>
                  </a:cubicBezTo>
                  <a:cubicBezTo>
                    <a:pt x="6321" y="2418"/>
                    <a:pt x="6129" y="2449"/>
                    <a:pt x="6091" y="2449"/>
                  </a:cubicBezTo>
                  <a:cubicBezTo>
                    <a:pt x="6088" y="2449"/>
                    <a:pt x="6086" y="2449"/>
                    <a:pt x="6085" y="2448"/>
                  </a:cubicBezTo>
                  <a:cubicBezTo>
                    <a:pt x="6003" y="2489"/>
                    <a:pt x="5855" y="2509"/>
                    <a:pt x="5753" y="2509"/>
                  </a:cubicBezTo>
                  <a:cubicBezTo>
                    <a:pt x="5721" y="2509"/>
                    <a:pt x="5694" y="2507"/>
                    <a:pt x="5675" y="2503"/>
                  </a:cubicBezTo>
                  <a:cubicBezTo>
                    <a:pt x="5574" y="2511"/>
                    <a:pt x="5490" y="2515"/>
                    <a:pt x="5414" y="2515"/>
                  </a:cubicBezTo>
                  <a:cubicBezTo>
                    <a:pt x="5152" y="2515"/>
                    <a:pt x="4986" y="2473"/>
                    <a:pt x="4560" y="2436"/>
                  </a:cubicBezTo>
                  <a:cubicBezTo>
                    <a:pt x="4522" y="2400"/>
                    <a:pt x="4085" y="2320"/>
                    <a:pt x="3919" y="2162"/>
                  </a:cubicBezTo>
                  <a:cubicBezTo>
                    <a:pt x="3593" y="1996"/>
                    <a:pt x="3256" y="1818"/>
                    <a:pt x="3086" y="1630"/>
                  </a:cubicBezTo>
                  <a:cubicBezTo>
                    <a:pt x="3143" y="1541"/>
                    <a:pt x="3071" y="1505"/>
                    <a:pt x="2958" y="1505"/>
                  </a:cubicBezTo>
                  <a:cubicBezTo>
                    <a:pt x="2932" y="1505"/>
                    <a:pt x="2904" y="1507"/>
                    <a:pt x="2876" y="1511"/>
                  </a:cubicBezTo>
                  <a:cubicBezTo>
                    <a:pt x="2716" y="1300"/>
                    <a:pt x="2482" y="1067"/>
                    <a:pt x="2291" y="796"/>
                  </a:cubicBezTo>
                  <a:cubicBezTo>
                    <a:pt x="1878" y="684"/>
                    <a:pt x="1596" y="396"/>
                    <a:pt x="1307" y="396"/>
                  </a:cubicBezTo>
                  <a:cubicBezTo>
                    <a:pt x="1302" y="396"/>
                    <a:pt x="1297" y="396"/>
                    <a:pt x="1292" y="396"/>
                  </a:cubicBezTo>
                  <a:cubicBezTo>
                    <a:pt x="1330" y="381"/>
                    <a:pt x="1368" y="367"/>
                    <a:pt x="1408" y="354"/>
                  </a:cubicBezTo>
                  <a:lnTo>
                    <a:pt x="1408" y="354"/>
                  </a:lnTo>
                  <a:cubicBezTo>
                    <a:pt x="1384" y="357"/>
                    <a:pt x="1359" y="359"/>
                    <a:pt x="1334" y="359"/>
                  </a:cubicBezTo>
                  <a:cubicBezTo>
                    <a:pt x="1309" y="359"/>
                    <a:pt x="1284" y="357"/>
                    <a:pt x="1259" y="354"/>
                  </a:cubicBezTo>
                  <a:cubicBezTo>
                    <a:pt x="1151" y="215"/>
                    <a:pt x="724" y="45"/>
                    <a:pt x="35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43" name="Google Shape;12243;p52"/>
            <p:cNvSpPr/>
            <p:nvPr/>
          </p:nvSpPr>
          <p:spPr>
            <a:xfrm>
              <a:off x="6730250" y="3886125"/>
              <a:ext cx="653225" cy="771450"/>
            </a:xfrm>
            <a:custGeom>
              <a:avLst/>
              <a:gdLst/>
              <a:ahLst/>
              <a:cxnLst/>
              <a:rect l="l" t="t" r="r" b="b"/>
              <a:pathLst>
                <a:path w="26129" h="30858" extrusionOk="0">
                  <a:moveTo>
                    <a:pt x="14114" y="1363"/>
                  </a:moveTo>
                  <a:cubicBezTo>
                    <a:pt x="14114" y="1364"/>
                    <a:pt x="14114" y="1365"/>
                    <a:pt x="14114" y="1365"/>
                  </a:cubicBezTo>
                  <a:lnTo>
                    <a:pt x="14114" y="1365"/>
                  </a:lnTo>
                  <a:cubicBezTo>
                    <a:pt x="14114" y="1365"/>
                    <a:pt x="14114" y="1364"/>
                    <a:pt x="14114" y="1363"/>
                  </a:cubicBezTo>
                  <a:close/>
                  <a:moveTo>
                    <a:pt x="6755" y="1050"/>
                  </a:moveTo>
                  <a:lnTo>
                    <a:pt x="7043" y="1176"/>
                  </a:lnTo>
                  <a:lnTo>
                    <a:pt x="7081" y="1119"/>
                  </a:lnTo>
                  <a:lnTo>
                    <a:pt x="7081" y="1193"/>
                  </a:lnTo>
                  <a:lnTo>
                    <a:pt x="7041" y="1176"/>
                  </a:lnTo>
                  <a:lnTo>
                    <a:pt x="6890" y="1397"/>
                  </a:lnTo>
                  <a:lnTo>
                    <a:pt x="6755" y="1050"/>
                  </a:lnTo>
                  <a:close/>
                  <a:moveTo>
                    <a:pt x="2167" y="2443"/>
                  </a:moveTo>
                  <a:lnTo>
                    <a:pt x="2173" y="2451"/>
                  </a:lnTo>
                  <a:cubicBezTo>
                    <a:pt x="2171" y="2448"/>
                    <a:pt x="2169" y="2445"/>
                    <a:pt x="2167" y="2443"/>
                  </a:cubicBezTo>
                  <a:close/>
                  <a:moveTo>
                    <a:pt x="559" y="2609"/>
                  </a:moveTo>
                  <a:cubicBezTo>
                    <a:pt x="558" y="2610"/>
                    <a:pt x="557" y="2610"/>
                    <a:pt x="556" y="2610"/>
                  </a:cubicBezTo>
                  <a:cubicBezTo>
                    <a:pt x="556" y="2611"/>
                    <a:pt x="556" y="2611"/>
                    <a:pt x="557" y="2611"/>
                  </a:cubicBezTo>
                  <a:lnTo>
                    <a:pt x="557" y="2611"/>
                  </a:lnTo>
                  <a:cubicBezTo>
                    <a:pt x="558" y="2610"/>
                    <a:pt x="558" y="2610"/>
                    <a:pt x="559" y="2609"/>
                  </a:cubicBezTo>
                  <a:close/>
                  <a:moveTo>
                    <a:pt x="18789" y="29781"/>
                  </a:moveTo>
                  <a:lnTo>
                    <a:pt x="18789" y="29781"/>
                  </a:lnTo>
                  <a:cubicBezTo>
                    <a:pt x="18787" y="29836"/>
                    <a:pt x="18793" y="29891"/>
                    <a:pt x="18810" y="29943"/>
                  </a:cubicBezTo>
                  <a:cubicBezTo>
                    <a:pt x="18753" y="29897"/>
                    <a:pt x="18755" y="29842"/>
                    <a:pt x="18789" y="29781"/>
                  </a:cubicBezTo>
                  <a:close/>
                  <a:moveTo>
                    <a:pt x="9193" y="1"/>
                  </a:moveTo>
                  <a:lnTo>
                    <a:pt x="9193" y="1"/>
                  </a:lnTo>
                  <a:cubicBezTo>
                    <a:pt x="9221" y="6"/>
                    <a:pt x="9211" y="46"/>
                    <a:pt x="9187" y="46"/>
                  </a:cubicBezTo>
                  <a:cubicBezTo>
                    <a:pt x="9183" y="46"/>
                    <a:pt x="9177" y="44"/>
                    <a:pt x="9172" y="41"/>
                  </a:cubicBezTo>
                  <a:cubicBezTo>
                    <a:pt x="8734" y="49"/>
                    <a:pt x="7857" y="287"/>
                    <a:pt x="7167" y="545"/>
                  </a:cubicBezTo>
                  <a:cubicBezTo>
                    <a:pt x="7073" y="589"/>
                    <a:pt x="6883" y="775"/>
                    <a:pt x="6677" y="775"/>
                  </a:cubicBezTo>
                  <a:cubicBezTo>
                    <a:pt x="6662" y="775"/>
                    <a:pt x="6648" y="774"/>
                    <a:pt x="6633" y="772"/>
                  </a:cubicBezTo>
                  <a:cubicBezTo>
                    <a:pt x="6625" y="787"/>
                    <a:pt x="6324" y="964"/>
                    <a:pt x="6436" y="983"/>
                  </a:cubicBezTo>
                  <a:cubicBezTo>
                    <a:pt x="6311" y="993"/>
                    <a:pt x="6137" y="1084"/>
                    <a:pt x="6145" y="1086"/>
                  </a:cubicBezTo>
                  <a:cubicBezTo>
                    <a:pt x="5910" y="1189"/>
                    <a:pt x="5718" y="1239"/>
                    <a:pt x="5512" y="1357"/>
                  </a:cubicBezTo>
                  <a:cubicBezTo>
                    <a:pt x="5504" y="1357"/>
                    <a:pt x="5491" y="1359"/>
                    <a:pt x="5483" y="1359"/>
                  </a:cubicBezTo>
                  <a:cubicBezTo>
                    <a:pt x="5447" y="1420"/>
                    <a:pt x="5357" y="1477"/>
                    <a:pt x="5466" y="1645"/>
                  </a:cubicBezTo>
                  <a:lnTo>
                    <a:pt x="5142" y="1506"/>
                  </a:lnTo>
                  <a:cubicBezTo>
                    <a:pt x="5174" y="1450"/>
                    <a:pt x="5264" y="1420"/>
                    <a:pt x="5329" y="1376"/>
                  </a:cubicBezTo>
                  <a:lnTo>
                    <a:pt x="5329" y="1376"/>
                  </a:lnTo>
                  <a:cubicBezTo>
                    <a:pt x="5122" y="1413"/>
                    <a:pt x="4865" y="1488"/>
                    <a:pt x="4770" y="1488"/>
                  </a:cubicBezTo>
                  <a:cubicBezTo>
                    <a:pt x="4768" y="1488"/>
                    <a:pt x="4767" y="1487"/>
                    <a:pt x="4766" y="1487"/>
                  </a:cubicBezTo>
                  <a:cubicBezTo>
                    <a:pt x="4733" y="1487"/>
                    <a:pt x="4704" y="1486"/>
                    <a:pt x="4679" y="1486"/>
                  </a:cubicBezTo>
                  <a:cubicBezTo>
                    <a:pt x="4496" y="1486"/>
                    <a:pt x="4523" y="1506"/>
                    <a:pt x="4545" y="1534"/>
                  </a:cubicBezTo>
                  <a:cubicBezTo>
                    <a:pt x="4516" y="1535"/>
                    <a:pt x="4485" y="1536"/>
                    <a:pt x="4451" y="1536"/>
                  </a:cubicBezTo>
                  <a:cubicBezTo>
                    <a:pt x="4226" y="1536"/>
                    <a:pt x="3909" y="1507"/>
                    <a:pt x="3592" y="1485"/>
                  </a:cubicBezTo>
                  <a:cubicBezTo>
                    <a:pt x="3586" y="1487"/>
                    <a:pt x="3527" y="1494"/>
                    <a:pt x="3569" y="1521"/>
                  </a:cubicBezTo>
                  <a:lnTo>
                    <a:pt x="3510" y="1536"/>
                  </a:lnTo>
                  <a:cubicBezTo>
                    <a:pt x="3332" y="1436"/>
                    <a:pt x="3140" y="1393"/>
                    <a:pt x="2950" y="1393"/>
                  </a:cubicBezTo>
                  <a:cubicBezTo>
                    <a:pt x="2769" y="1393"/>
                    <a:pt x="2591" y="1432"/>
                    <a:pt x="2429" y="1500"/>
                  </a:cubicBezTo>
                  <a:cubicBezTo>
                    <a:pt x="2190" y="1603"/>
                    <a:pt x="1784" y="1715"/>
                    <a:pt x="1580" y="1900"/>
                  </a:cubicBezTo>
                  <a:cubicBezTo>
                    <a:pt x="1081" y="2026"/>
                    <a:pt x="930" y="2354"/>
                    <a:pt x="646" y="2556"/>
                  </a:cubicBezTo>
                  <a:cubicBezTo>
                    <a:pt x="638" y="2543"/>
                    <a:pt x="606" y="2535"/>
                    <a:pt x="564" y="2531"/>
                  </a:cubicBezTo>
                  <a:lnTo>
                    <a:pt x="564" y="2531"/>
                  </a:lnTo>
                  <a:cubicBezTo>
                    <a:pt x="585" y="2541"/>
                    <a:pt x="604" y="2556"/>
                    <a:pt x="619" y="2573"/>
                  </a:cubicBezTo>
                  <a:cubicBezTo>
                    <a:pt x="599" y="2586"/>
                    <a:pt x="580" y="2598"/>
                    <a:pt x="559" y="2609"/>
                  </a:cubicBezTo>
                  <a:lnTo>
                    <a:pt x="559" y="2609"/>
                  </a:lnTo>
                  <a:cubicBezTo>
                    <a:pt x="581" y="2603"/>
                    <a:pt x="605" y="2593"/>
                    <a:pt x="625" y="2581"/>
                  </a:cubicBezTo>
                  <a:lnTo>
                    <a:pt x="625" y="2583"/>
                  </a:lnTo>
                  <a:cubicBezTo>
                    <a:pt x="636" y="2599"/>
                    <a:pt x="633" y="2615"/>
                    <a:pt x="596" y="2615"/>
                  </a:cubicBezTo>
                  <a:cubicBezTo>
                    <a:pt x="586" y="2615"/>
                    <a:pt x="573" y="2613"/>
                    <a:pt x="557" y="2611"/>
                  </a:cubicBezTo>
                  <a:lnTo>
                    <a:pt x="557" y="2611"/>
                  </a:lnTo>
                  <a:cubicBezTo>
                    <a:pt x="556" y="2611"/>
                    <a:pt x="555" y="2612"/>
                    <a:pt x="553" y="2613"/>
                  </a:cubicBezTo>
                  <a:cubicBezTo>
                    <a:pt x="539" y="2608"/>
                    <a:pt x="522" y="2606"/>
                    <a:pt x="499" y="2602"/>
                  </a:cubicBezTo>
                  <a:cubicBezTo>
                    <a:pt x="387" y="2781"/>
                    <a:pt x="78" y="3000"/>
                    <a:pt x="0" y="3353"/>
                  </a:cubicBezTo>
                  <a:cubicBezTo>
                    <a:pt x="221" y="3320"/>
                    <a:pt x="224" y="2902"/>
                    <a:pt x="437" y="2902"/>
                  </a:cubicBezTo>
                  <a:cubicBezTo>
                    <a:pt x="499" y="2902"/>
                    <a:pt x="580" y="2938"/>
                    <a:pt x="690" y="3031"/>
                  </a:cubicBezTo>
                  <a:lnTo>
                    <a:pt x="694" y="3540"/>
                  </a:lnTo>
                  <a:cubicBezTo>
                    <a:pt x="755" y="3544"/>
                    <a:pt x="812" y="3548"/>
                    <a:pt x="867" y="3555"/>
                  </a:cubicBezTo>
                  <a:cubicBezTo>
                    <a:pt x="951" y="3450"/>
                    <a:pt x="1041" y="3372"/>
                    <a:pt x="1136" y="3258"/>
                  </a:cubicBezTo>
                  <a:cubicBezTo>
                    <a:pt x="1209" y="3222"/>
                    <a:pt x="1136" y="3153"/>
                    <a:pt x="1095" y="3153"/>
                  </a:cubicBezTo>
                  <a:cubicBezTo>
                    <a:pt x="1093" y="3153"/>
                    <a:pt x="1091" y="3153"/>
                    <a:pt x="1090" y="3153"/>
                  </a:cubicBezTo>
                  <a:cubicBezTo>
                    <a:pt x="1233" y="3094"/>
                    <a:pt x="1369" y="3021"/>
                    <a:pt x="1498" y="2932"/>
                  </a:cubicBezTo>
                  <a:cubicBezTo>
                    <a:pt x="1466" y="2920"/>
                    <a:pt x="1435" y="2911"/>
                    <a:pt x="1401" y="2907"/>
                  </a:cubicBezTo>
                  <a:cubicBezTo>
                    <a:pt x="1647" y="2737"/>
                    <a:pt x="1814" y="2320"/>
                    <a:pt x="1999" y="2320"/>
                  </a:cubicBezTo>
                  <a:cubicBezTo>
                    <a:pt x="2053" y="2320"/>
                    <a:pt x="2108" y="2355"/>
                    <a:pt x="2167" y="2443"/>
                  </a:cubicBezTo>
                  <a:lnTo>
                    <a:pt x="2167" y="2443"/>
                  </a:lnTo>
                  <a:lnTo>
                    <a:pt x="2105" y="2350"/>
                  </a:lnTo>
                  <a:cubicBezTo>
                    <a:pt x="2448" y="2281"/>
                    <a:pt x="2673" y="1747"/>
                    <a:pt x="2991" y="1747"/>
                  </a:cubicBezTo>
                  <a:cubicBezTo>
                    <a:pt x="3093" y="1747"/>
                    <a:pt x="3205" y="1802"/>
                    <a:pt x="3334" y="1946"/>
                  </a:cubicBezTo>
                  <a:cubicBezTo>
                    <a:pt x="3426" y="2028"/>
                    <a:pt x="3508" y="2123"/>
                    <a:pt x="3571" y="2230"/>
                  </a:cubicBezTo>
                  <a:lnTo>
                    <a:pt x="3582" y="2230"/>
                  </a:lnTo>
                  <a:cubicBezTo>
                    <a:pt x="3602" y="2267"/>
                    <a:pt x="3637" y="2279"/>
                    <a:pt x="3671" y="2279"/>
                  </a:cubicBezTo>
                  <a:cubicBezTo>
                    <a:pt x="3733" y="2279"/>
                    <a:pt x="3792" y="2235"/>
                    <a:pt x="3742" y="2217"/>
                  </a:cubicBezTo>
                  <a:cubicBezTo>
                    <a:pt x="3744" y="2217"/>
                    <a:pt x="3746" y="2215"/>
                    <a:pt x="3750" y="2215"/>
                  </a:cubicBezTo>
                  <a:cubicBezTo>
                    <a:pt x="3861" y="2259"/>
                    <a:pt x="3977" y="2289"/>
                    <a:pt x="4097" y="2306"/>
                  </a:cubicBezTo>
                  <a:lnTo>
                    <a:pt x="4440" y="2137"/>
                  </a:lnTo>
                  <a:lnTo>
                    <a:pt x="4442" y="2322"/>
                  </a:lnTo>
                  <a:cubicBezTo>
                    <a:pt x="4547" y="2310"/>
                    <a:pt x="4642" y="2337"/>
                    <a:pt x="4785" y="2272"/>
                  </a:cubicBezTo>
                  <a:cubicBezTo>
                    <a:pt x="5100" y="2251"/>
                    <a:pt x="5489" y="2123"/>
                    <a:pt x="5607" y="2028"/>
                  </a:cubicBezTo>
                  <a:cubicBezTo>
                    <a:pt x="5920" y="2015"/>
                    <a:pt x="6114" y="1853"/>
                    <a:pt x="6391" y="1786"/>
                  </a:cubicBezTo>
                  <a:lnTo>
                    <a:pt x="6404" y="1786"/>
                  </a:lnTo>
                  <a:cubicBezTo>
                    <a:pt x="6383" y="1780"/>
                    <a:pt x="6377" y="1769"/>
                    <a:pt x="6463" y="1755"/>
                  </a:cubicBezTo>
                  <a:lnTo>
                    <a:pt x="6463" y="1755"/>
                  </a:lnTo>
                  <a:cubicBezTo>
                    <a:pt x="6457" y="1758"/>
                    <a:pt x="6457" y="1760"/>
                    <a:pt x="6461" y="1760"/>
                  </a:cubicBezTo>
                  <a:cubicBezTo>
                    <a:pt x="6483" y="1760"/>
                    <a:pt x="6610" y="1726"/>
                    <a:pt x="6692" y="1726"/>
                  </a:cubicBezTo>
                  <a:cubicBezTo>
                    <a:pt x="6706" y="1726"/>
                    <a:pt x="6718" y="1727"/>
                    <a:pt x="6728" y="1729"/>
                  </a:cubicBezTo>
                  <a:cubicBezTo>
                    <a:pt x="6646" y="1677"/>
                    <a:pt x="6931" y="1516"/>
                    <a:pt x="7120" y="1516"/>
                  </a:cubicBezTo>
                  <a:cubicBezTo>
                    <a:pt x="7135" y="1516"/>
                    <a:pt x="7150" y="1517"/>
                    <a:pt x="7163" y="1519"/>
                  </a:cubicBezTo>
                  <a:cubicBezTo>
                    <a:pt x="7073" y="1475"/>
                    <a:pt x="7411" y="1323"/>
                    <a:pt x="7653" y="1286"/>
                  </a:cubicBezTo>
                  <a:cubicBezTo>
                    <a:pt x="8036" y="1000"/>
                    <a:pt x="8637" y="827"/>
                    <a:pt x="9247" y="768"/>
                  </a:cubicBezTo>
                  <a:cubicBezTo>
                    <a:pt x="9525" y="823"/>
                    <a:pt x="9811" y="823"/>
                    <a:pt x="10046" y="918"/>
                  </a:cubicBezTo>
                  <a:cubicBezTo>
                    <a:pt x="10555" y="926"/>
                    <a:pt x="10612" y="1016"/>
                    <a:pt x="10942" y="1271"/>
                  </a:cubicBezTo>
                  <a:cubicBezTo>
                    <a:pt x="10963" y="1300"/>
                    <a:pt x="11039" y="1313"/>
                    <a:pt x="11127" y="1315"/>
                  </a:cubicBezTo>
                  <a:cubicBezTo>
                    <a:pt x="11113" y="1353"/>
                    <a:pt x="11241" y="1466"/>
                    <a:pt x="11649" y="1595"/>
                  </a:cubicBezTo>
                  <a:cubicBezTo>
                    <a:pt x="11784" y="1637"/>
                    <a:pt x="11931" y="1744"/>
                    <a:pt x="11988" y="1784"/>
                  </a:cubicBezTo>
                  <a:cubicBezTo>
                    <a:pt x="12463" y="1934"/>
                    <a:pt x="12673" y="2074"/>
                    <a:pt x="12900" y="2074"/>
                  </a:cubicBezTo>
                  <a:cubicBezTo>
                    <a:pt x="12914" y="2074"/>
                    <a:pt x="12928" y="2073"/>
                    <a:pt x="12942" y="2072"/>
                  </a:cubicBezTo>
                  <a:cubicBezTo>
                    <a:pt x="13392" y="2165"/>
                    <a:pt x="13640" y="2110"/>
                    <a:pt x="13912" y="2242"/>
                  </a:cubicBezTo>
                  <a:cubicBezTo>
                    <a:pt x="14071" y="2241"/>
                    <a:pt x="14278" y="2204"/>
                    <a:pt x="14369" y="2204"/>
                  </a:cubicBezTo>
                  <a:cubicBezTo>
                    <a:pt x="14406" y="2204"/>
                    <a:pt x="14424" y="2210"/>
                    <a:pt x="14410" y="2228"/>
                  </a:cubicBezTo>
                  <a:cubicBezTo>
                    <a:pt x="14471" y="2212"/>
                    <a:pt x="14522" y="2205"/>
                    <a:pt x="14573" y="2205"/>
                  </a:cubicBezTo>
                  <a:cubicBezTo>
                    <a:pt x="14691" y="2205"/>
                    <a:pt x="14806" y="2243"/>
                    <a:pt x="15020" y="2303"/>
                  </a:cubicBezTo>
                  <a:cubicBezTo>
                    <a:pt x="14908" y="2303"/>
                    <a:pt x="14857" y="2317"/>
                    <a:pt x="14893" y="2317"/>
                  </a:cubicBezTo>
                  <a:cubicBezTo>
                    <a:pt x="14899" y="2317"/>
                    <a:pt x="14908" y="2317"/>
                    <a:pt x="14919" y="2316"/>
                  </a:cubicBezTo>
                  <a:cubicBezTo>
                    <a:pt x="15188" y="2327"/>
                    <a:pt x="15561" y="2352"/>
                    <a:pt x="15889" y="2379"/>
                  </a:cubicBezTo>
                  <a:cubicBezTo>
                    <a:pt x="15737" y="2379"/>
                    <a:pt x="16011" y="2402"/>
                    <a:pt x="16038" y="2440"/>
                  </a:cubicBezTo>
                  <a:cubicBezTo>
                    <a:pt x="16050" y="2436"/>
                    <a:pt x="16068" y="2434"/>
                    <a:pt x="16088" y="2434"/>
                  </a:cubicBezTo>
                  <a:cubicBezTo>
                    <a:pt x="16166" y="2434"/>
                    <a:pt x="16289" y="2462"/>
                    <a:pt x="16360" y="2480"/>
                  </a:cubicBezTo>
                  <a:cubicBezTo>
                    <a:pt x="16536" y="2480"/>
                    <a:pt x="16597" y="2573"/>
                    <a:pt x="16837" y="2686"/>
                  </a:cubicBezTo>
                  <a:cubicBezTo>
                    <a:pt x="16883" y="2718"/>
                    <a:pt x="17195" y="2840"/>
                    <a:pt x="17624" y="3168"/>
                  </a:cubicBezTo>
                  <a:cubicBezTo>
                    <a:pt x="17737" y="3370"/>
                    <a:pt x="17920" y="3492"/>
                    <a:pt x="17945" y="3746"/>
                  </a:cubicBezTo>
                  <a:cubicBezTo>
                    <a:pt x="17941" y="3820"/>
                    <a:pt x="17981" y="3889"/>
                    <a:pt x="18048" y="3923"/>
                  </a:cubicBezTo>
                  <a:cubicBezTo>
                    <a:pt x="18225" y="4162"/>
                    <a:pt x="18498" y="4493"/>
                    <a:pt x="18585" y="4909"/>
                  </a:cubicBezTo>
                  <a:cubicBezTo>
                    <a:pt x="18845" y="5124"/>
                    <a:pt x="19112" y="5279"/>
                    <a:pt x="19476" y="5483"/>
                  </a:cubicBezTo>
                  <a:cubicBezTo>
                    <a:pt x="19611" y="5799"/>
                    <a:pt x="19876" y="5864"/>
                    <a:pt x="20193" y="5990"/>
                  </a:cubicBezTo>
                  <a:cubicBezTo>
                    <a:pt x="20246" y="6034"/>
                    <a:pt x="20509" y="6217"/>
                    <a:pt x="20547" y="6350"/>
                  </a:cubicBezTo>
                  <a:cubicBezTo>
                    <a:pt x="20585" y="6335"/>
                    <a:pt x="20623" y="6328"/>
                    <a:pt x="20660" y="6328"/>
                  </a:cubicBezTo>
                  <a:cubicBezTo>
                    <a:pt x="20793" y="6328"/>
                    <a:pt x="20915" y="6410"/>
                    <a:pt x="20990" y="6482"/>
                  </a:cubicBezTo>
                  <a:cubicBezTo>
                    <a:pt x="21382" y="6730"/>
                    <a:pt x="21573" y="6936"/>
                    <a:pt x="21802" y="7113"/>
                  </a:cubicBezTo>
                  <a:cubicBezTo>
                    <a:pt x="22015" y="7363"/>
                    <a:pt x="22181" y="7527"/>
                    <a:pt x="22404" y="7820"/>
                  </a:cubicBezTo>
                  <a:cubicBezTo>
                    <a:pt x="22557" y="8040"/>
                    <a:pt x="22822" y="8183"/>
                    <a:pt x="22908" y="8505"/>
                  </a:cubicBezTo>
                  <a:cubicBezTo>
                    <a:pt x="23028" y="8730"/>
                    <a:pt x="23163" y="9079"/>
                    <a:pt x="23007" y="9372"/>
                  </a:cubicBezTo>
                  <a:cubicBezTo>
                    <a:pt x="23011" y="9466"/>
                    <a:pt x="23011" y="9496"/>
                    <a:pt x="23039" y="9519"/>
                  </a:cubicBezTo>
                  <a:cubicBezTo>
                    <a:pt x="23027" y="9604"/>
                    <a:pt x="23037" y="9848"/>
                    <a:pt x="23126" y="9848"/>
                  </a:cubicBezTo>
                  <a:cubicBezTo>
                    <a:pt x="23131" y="9848"/>
                    <a:pt x="23138" y="9847"/>
                    <a:pt x="23144" y="9845"/>
                  </a:cubicBezTo>
                  <a:lnTo>
                    <a:pt x="23144" y="9845"/>
                  </a:lnTo>
                  <a:cubicBezTo>
                    <a:pt x="23104" y="10179"/>
                    <a:pt x="23171" y="10272"/>
                    <a:pt x="23117" y="10646"/>
                  </a:cubicBezTo>
                  <a:cubicBezTo>
                    <a:pt x="23226" y="10913"/>
                    <a:pt x="23342" y="11260"/>
                    <a:pt x="23459" y="11435"/>
                  </a:cubicBezTo>
                  <a:cubicBezTo>
                    <a:pt x="23695" y="11744"/>
                    <a:pt x="23737" y="12059"/>
                    <a:pt x="23981" y="12438"/>
                  </a:cubicBezTo>
                  <a:cubicBezTo>
                    <a:pt x="23996" y="12425"/>
                    <a:pt x="24010" y="12420"/>
                    <a:pt x="24023" y="12420"/>
                  </a:cubicBezTo>
                  <a:cubicBezTo>
                    <a:pt x="24117" y="12420"/>
                    <a:pt x="24155" y="12716"/>
                    <a:pt x="24195" y="12797"/>
                  </a:cubicBezTo>
                  <a:cubicBezTo>
                    <a:pt x="24366" y="13054"/>
                    <a:pt x="24397" y="13035"/>
                    <a:pt x="24494" y="13207"/>
                  </a:cubicBezTo>
                  <a:cubicBezTo>
                    <a:pt x="24454" y="13268"/>
                    <a:pt x="24486" y="13340"/>
                    <a:pt x="24498" y="13363"/>
                  </a:cubicBezTo>
                  <a:cubicBezTo>
                    <a:pt x="24717" y="13548"/>
                    <a:pt x="24843" y="13636"/>
                    <a:pt x="24866" y="14118"/>
                  </a:cubicBezTo>
                  <a:cubicBezTo>
                    <a:pt x="24868" y="14117"/>
                    <a:pt x="24870" y="14117"/>
                    <a:pt x="24871" y="14117"/>
                  </a:cubicBezTo>
                  <a:cubicBezTo>
                    <a:pt x="24930" y="14117"/>
                    <a:pt x="25025" y="14459"/>
                    <a:pt x="25126" y="14459"/>
                  </a:cubicBezTo>
                  <a:cubicBezTo>
                    <a:pt x="25127" y="14459"/>
                    <a:pt x="25128" y="14459"/>
                    <a:pt x="25129" y="14459"/>
                  </a:cubicBezTo>
                  <a:lnTo>
                    <a:pt x="25129" y="14459"/>
                  </a:lnTo>
                  <a:cubicBezTo>
                    <a:pt x="25098" y="14469"/>
                    <a:pt x="25201" y="14820"/>
                    <a:pt x="25142" y="14955"/>
                  </a:cubicBezTo>
                  <a:cubicBezTo>
                    <a:pt x="25272" y="15466"/>
                    <a:pt x="25211" y="16095"/>
                    <a:pt x="24953" y="16509"/>
                  </a:cubicBezTo>
                  <a:cubicBezTo>
                    <a:pt x="24934" y="16543"/>
                    <a:pt x="24931" y="16612"/>
                    <a:pt x="24938" y="16698"/>
                  </a:cubicBezTo>
                  <a:cubicBezTo>
                    <a:pt x="24513" y="17432"/>
                    <a:pt x="24395" y="18255"/>
                    <a:pt x="24351" y="18551"/>
                  </a:cubicBezTo>
                  <a:cubicBezTo>
                    <a:pt x="24349" y="18717"/>
                    <a:pt x="24395" y="19163"/>
                    <a:pt x="24366" y="19218"/>
                  </a:cubicBezTo>
                  <a:cubicBezTo>
                    <a:pt x="24349" y="19276"/>
                    <a:pt x="24410" y="19559"/>
                    <a:pt x="24370" y="19559"/>
                  </a:cubicBezTo>
                  <a:cubicBezTo>
                    <a:pt x="24369" y="19559"/>
                    <a:pt x="24369" y="19559"/>
                    <a:pt x="24368" y="19558"/>
                  </a:cubicBezTo>
                  <a:lnTo>
                    <a:pt x="24368" y="19558"/>
                  </a:lnTo>
                  <a:cubicBezTo>
                    <a:pt x="24433" y="19992"/>
                    <a:pt x="24444" y="20061"/>
                    <a:pt x="24448" y="20278"/>
                  </a:cubicBezTo>
                  <a:cubicBezTo>
                    <a:pt x="24385" y="20387"/>
                    <a:pt x="24402" y="20593"/>
                    <a:pt x="24460" y="20658"/>
                  </a:cubicBezTo>
                  <a:cubicBezTo>
                    <a:pt x="24418" y="20907"/>
                    <a:pt x="24463" y="21184"/>
                    <a:pt x="24465" y="21733"/>
                  </a:cubicBezTo>
                  <a:cubicBezTo>
                    <a:pt x="24374" y="21996"/>
                    <a:pt x="24397" y="22263"/>
                    <a:pt x="24233" y="22414"/>
                  </a:cubicBezTo>
                  <a:cubicBezTo>
                    <a:pt x="24146" y="22771"/>
                    <a:pt x="24060" y="23164"/>
                    <a:pt x="23952" y="23164"/>
                  </a:cubicBezTo>
                  <a:cubicBezTo>
                    <a:pt x="23947" y="23164"/>
                    <a:pt x="23941" y="23163"/>
                    <a:pt x="23935" y="23161"/>
                  </a:cubicBezTo>
                  <a:cubicBezTo>
                    <a:pt x="23832" y="23327"/>
                    <a:pt x="23731" y="23352"/>
                    <a:pt x="23638" y="23712"/>
                  </a:cubicBezTo>
                  <a:cubicBezTo>
                    <a:pt x="23527" y="23767"/>
                    <a:pt x="23443" y="23731"/>
                    <a:pt x="23302" y="23800"/>
                  </a:cubicBezTo>
                  <a:cubicBezTo>
                    <a:pt x="23293" y="23798"/>
                    <a:pt x="23287" y="23797"/>
                    <a:pt x="23283" y="23797"/>
                  </a:cubicBezTo>
                  <a:cubicBezTo>
                    <a:pt x="23275" y="23797"/>
                    <a:pt x="23275" y="23801"/>
                    <a:pt x="23285" y="23809"/>
                  </a:cubicBezTo>
                  <a:cubicBezTo>
                    <a:pt x="23276" y="23813"/>
                    <a:pt x="23270" y="23815"/>
                    <a:pt x="23262" y="23819"/>
                  </a:cubicBezTo>
                  <a:cubicBezTo>
                    <a:pt x="23207" y="23851"/>
                    <a:pt x="23161" y="23893"/>
                    <a:pt x="23125" y="23943"/>
                  </a:cubicBezTo>
                  <a:cubicBezTo>
                    <a:pt x="23087" y="24128"/>
                    <a:pt x="22969" y="24292"/>
                    <a:pt x="22702" y="24416"/>
                  </a:cubicBezTo>
                  <a:lnTo>
                    <a:pt x="22685" y="24404"/>
                  </a:lnTo>
                  <a:cubicBezTo>
                    <a:pt x="22555" y="24534"/>
                    <a:pt x="22437" y="24650"/>
                    <a:pt x="22345" y="24747"/>
                  </a:cubicBezTo>
                  <a:cubicBezTo>
                    <a:pt x="22126" y="24982"/>
                    <a:pt x="22004" y="25277"/>
                    <a:pt x="21851" y="25497"/>
                  </a:cubicBezTo>
                  <a:cubicBezTo>
                    <a:pt x="21723" y="25625"/>
                    <a:pt x="21503" y="25952"/>
                    <a:pt x="21479" y="26220"/>
                  </a:cubicBezTo>
                  <a:lnTo>
                    <a:pt x="21479" y="26220"/>
                  </a:lnTo>
                  <a:cubicBezTo>
                    <a:pt x="21479" y="26217"/>
                    <a:pt x="21479" y="26215"/>
                    <a:pt x="21478" y="26215"/>
                  </a:cubicBezTo>
                  <a:cubicBezTo>
                    <a:pt x="21467" y="26215"/>
                    <a:pt x="21402" y="26414"/>
                    <a:pt x="21411" y="26454"/>
                  </a:cubicBezTo>
                  <a:cubicBezTo>
                    <a:pt x="21251" y="26555"/>
                    <a:pt x="21014" y="27068"/>
                    <a:pt x="20883" y="27251"/>
                  </a:cubicBezTo>
                  <a:cubicBezTo>
                    <a:pt x="20847" y="27478"/>
                    <a:pt x="20683" y="27693"/>
                    <a:pt x="20488" y="28076"/>
                  </a:cubicBezTo>
                  <a:cubicBezTo>
                    <a:pt x="20475" y="28071"/>
                    <a:pt x="20463" y="28069"/>
                    <a:pt x="20452" y="28069"/>
                  </a:cubicBezTo>
                  <a:cubicBezTo>
                    <a:pt x="20452" y="28067"/>
                    <a:pt x="20450" y="28067"/>
                    <a:pt x="20448" y="28065"/>
                  </a:cubicBezTo>
                  <a:cubicBezTo>
                    <a:pt x="20349" y="28139"/>
                    <a:pt x="20248" y="28265"/>
                    <a:pt x="20130" y="28421"/>
                  </a:cubicBezTo>
                  <a:cubicBezTo>
                    <a:pt x="20170" y="28450"/>
                    <a:pt x="20198" y="28490"/>
                    <a:pt x="20217" y="28534"/>
                  </a:cubicBezTo>
                  <a:cubicBezTo>
                    <a:pt x="19963" y="28856"/>
                    <a:pt x="19975" y="29863"/>
                    <a:pt x="19463" y="29863"/>
                  </a:cubicBezTo>
                  <a:cubicBezTo>
                    <a:pt x="19461" y="29863"/>
                    <a:pt x="19458" y="29863"/>
                    <a:pt x="19455" y="29863"/>
                  </a:cubicBezTo>
                  <a:cubicBezTo>
                    <a:pt x="19451" y="29575"/>
                    <a:pt x="19514" y="29531"/>
                    <a:pt x="19253" y="29270"/>
                  </a:cubicBezTo>
                  <a:cubicBezTo>
                    <a:pt x="19163" y="29438"/>
                    <a:pt x="18873" y="29630"/>
                    <a:pt x="18789" y="29781"/>
                  </a:cubicBezTo>
                  <a:cubicBezTo>
                    <a:pt x="18795" y="29689"/>
                    <a:pt x="18820" y="29598"/>
                    <a:pt x="18860" y="29514"/>
                  </a:cubicBezTo>
                  <a:lnTo>
                    <a:pt x="18860" y="29514"/>
                  </a:lnTo>
                  <a:cubicBezTo>
                    <a:pt x="18768" y="29562"/>
                    <a:pt x="18671" y="29598"/>
                    <a:pt x="18570" y="29619"/>
                  </a:cubicBezTo>
                  <a:cubicBezTo>
                    <a:pt x="18547" y="29613"/>
                    <a:pt x="18524" y="29610"/>
                    <a:pt x="18501" y="29610"/>
                  </a:cubicBezTo>
                  <a:cubicBezTo>
                    <a:pt x="18470" y="29610"/>
                    <a:pt x="18439" y="29616"/>
                    <a:pt x="18408" y="29626"/>
                  </a:cubicBezTo>
                  <a:cubicBezTo>
                    <a:pt x="17853" y="29632"/>
                    <a:pt x="17653" y="29684"/>
                    <a:pt x="17333" y="29783"/>
                  </a:cubicBezTo>
                  <a:cubicBezTo>
                    <a:pt x="16892" y="29996"/>
                    <a:pt x="16574" y="30094"/>
                    <a:pt x="16450" y="30250"/>
                  </a:cubicBezTo>
                  <a:cubicBezTo>
                    <a:pt x="16440" y="30259"/>
                    <a:pt x="16434" y="30262"/>
                    <a:pt x="16429" y="30262"/>
                  </a:cubicBezTo>
                  <a:cubicBezTo>
                    <a:pt x="16427" y="30262"/>
                    <a:pt x="16425" y="30261"/>
                    <a:pt x="16423" y="30261"/>
                  </a:cubicBezTo>
                  <a:lnTo>
                    <a:pt x="16423" y="30261"/>
                  </a:lnTo>
                  <a:cubicBezTo>
                    <a:pt x="16511" y="30702"/>
                    <a:pt x="16808" y="30393"/>
                    <a:pt x="16940" y="30858"/>
                  </a:cubicBezTo>
                  <a:cubicBezTo>
                    <a:pt x="17180" y="30784"/>
                    <a:pt x="17241" y="30612"/>
                    <a:pt x="17584" y="30511"/>
                  </a:cubicBezTo>
                  <a:lnTo>
                    <a:pt x="17584" y="30511"/>
                  </a:lnTo>
                  <a:cubicBezTo>
                    <a:pt x="17487" y="30533"/>
                    <a:pt x="17463" y="30546"/>
                    <a:pt x="17449" y="30546"/>
                  </a:cubicBezTo>
                  <a:cubicBezTo>
                    <a:pt x="17436" y="30546"/>
                    <a:pt x="17431" y="30535"/>
                    <a:pt x="17380" y="30511"/>
                  </a:cubicBezTo>
                  <a:cubicBezTo>
                    <a:pt x="17621" y="30456"/>
                    <a:pt x="17895" y="30477"/>
                    <a:pt x="18395" y="30357"/>
                  </a:cubicBezTo>
                  <a:cubicBezTo>
                    <a:pt x="18465" y="30351"/>
                    <a:pt x="18532" y="30330"/>
                    <a:pt x="18593" y="30296"/>
                  </a:cubicBezTo>
                  <a:cubicBezTo>
                    <a:pt x="18894" y="30269"/>
                    <a:pt x="19190" y="30200"/>
                    <a:pt x="19474" y="30090"/>
                  </a:cubicBezTo>
                  <a:cubicBezTo>
                    <a:pt x="19947" y="29951"/>
                    <a:pt x="20063" y="29743"/>
                    <a:pt x="20427" y="29398"/>
                  </a:cubicBezTo>
                  <a:cubicBezTo>
                    <a:pt x="20751" y="29030"/>
                    <a:pt x="20993" y="28696"/>
                    <a:pt x="21054" y="28500"/>
                  </a:cubicBezTo>
                  <a:cubicBezTo>
                    <a:pt x="21099" y="28497"/>
                    <a:pt x="21121" y="28495"/>
                    <a:pt x="21130" y="28495"/>
                  </a:cubicBezTo>
                  <a:cubicBezTo>
                    <a:pt x="21160" y="28495"/>
                    <a:pt x="21069" y="28510"/>
                    <a:pt x="21224" y="28521"/>
                  </a:cubicBezTo>
                  <a:cubicBezTo>
                    <a:pt x="21218" y="28499"/>
                    <a:pt x="21208" y="28492"/>
                    <a:pt x="21199" y="28492"/>
                  </a:cubicBezTo>
                  <a:cubicBezTo>
                    <a:pt x="21187" y="28492"/>
                    <a:pt x="21175" y="28504"/>
                    <a:pt x="21173" y="28504"/>
                  </a:cubicBezTo>
                  <a:cubicBezTo>
                    <a:pt x="21172" y="28504"/>
                    <a:pt x="21176" y="28498"/>
                    <a:pt x="21188" y="28475"/>
                  </a:cubicBezTo>
                  <a:cubicBezTo>
                    <a:pt x="21386" y="28189"/>
                    <a:pt x="21464" y="27823"/>
                    <a:pt x="21611" y="27527"/>
                  </a:cubicBezTo>
                  <a:cubicBezTo>
                    <a:pt x="21758" y="27247"/>
                    <a:pt x="21996" y="27062"/>
                    <a:pt x="22061" y="26643"/>
                  </a:cubicBezTo>
                  <a:cubicBezTo>
                    <a:pt x="22071" y="26650"/>
                    <a:pt x="22077" y="26653"/>
                    <a:pt x="22080" y="26653"/>
                  </a:cubicBezTo>
                  <a:cubicBezTo>
                    <a:pt x="22101" y="26653"/>
                    <a:pt x="22022" y="26542"/>
                    <a:pt x="22082" y="26406"/>
                  </a:cubicBezTo>
                  <a:cubicBezTo>
                    <a:pt x="22221" y="26236"/>
                    <a:pt x="22259" y="26099"/>
                    <a:pt x="22397" y="25752"/>
                  </a:cubicBezTo>
                  <a:cubicBezTo>
                    <a:pt x="22593" y="25531"/>
                    <a:pt x="22761" y="25310"/>
                    <a:pt x="22871" y="25119"/>
                  </a:cubicBezTo>
                  <a:lnTo>
                    <a:pt x="22871" y="25119"/>
                  </a:lnTo>
                  <a:cubicBezTo>
                    <a:pt x="22856" y="25150"/>
                    <a:pt x="22871" y="25146"/>
                    <a:pt x="22858" y="25155"/>
                  </a:cubicBezTo>
                  <a:cubicBezTo>
                    <a:pt x="23098" y="24997"/>
                    <a:pt x="23188" y="24839"/>
                    <a:pt x="23451" y="24677"/>
                  </a:cubicBezTo>
                  <a:cubicBezTo>
                    <a:pt x="23453" y="24681"/>
                    <a:pt x="23455" y="24686"/>
                    <a:pt x="23457" y="24692"/>
                  </a:cubicBezTo>
                  <a:cubicBezTo>
                    <a:pt x="23455" y="24686"/>
                    <a:pt x="23455" y="24679"/>
                    <a:pt x="23453" y="24675"/>
                  </a:cubicBezTo>
                  <a:cubicBezTo>
                    <a:pt x="23510" y="24639"/>
                    <a:pt x="23571" y="24608"/>
                    <a:pt x="23630" y="24578"/>
                  </a:cubicBezTo>
                  <a:cubicBezTo>
                    <a:pt x="23655" y="24599"/>
                    <a:pt x="23680" y="24618"/>
                    <a:pt x="23708" y="24633"/>
                  </a:cubicBezTo>
                  <a:cubicBezTo>
                    <a:pt x="23735" y="24585"/>
                    <a:pt x="23764" y="24538"/>
                    <a:pt x="23798" y="24492"/>
                  </a:cubicBezTo>
                  <a:cubicBezTo>
                    <a:pt x="23809" y="24486"/>
                    <a:pt x="23819" y="24484"/>
                    <a:pt x="23829" y="24484"/>
                  </a:cubicBezTo>
                  <a:cubicBezTo>
                    <a:pt x="23856" y="24484"/>
                    <a:pt x="23877" y="24502"/>
                    <a:pt x="23892" y="24502"/>
                  </a:cubicBezTo>
                  <a:cubicBezTo>
                    <a:pt x="23903" y="24502"/>
                    <a:pt x="23910" y="24492"/>
                    <a:pt x="23914" y="24458"/>
                  </a:cubicBezTo>
                  <a:cubicBezTo>
                    <a:pt x="23907" y="24429"/>
                    <a:pt x="23899" y="24402"/>
                    <a:pt x="23886" y="24376"/>
                  </a:cubicBezTo>
                  <a:cubicBezTo>
                    <a:pt x="23991" y="24259"/>
                    <a:pt x="24092" y="24183"/>
                    <a:pt x="24193" y="24023"/>
                  </a:cubicBezTo>
                  <a:cubicBezTo>
                    <a:pt x="24210" y="24027"/>
                    <a:pt x="24227" y="24029"/>
                    <a:pt x="24243" y="24029"/>
                  </a:cubicBezTo>
                  <a:cubicBezTo>
                    <a:pt x="24398" y="24029"/>
                    <a:pt x="24503" y="23858"/>
                    <a:pt x="24589" y="23804"/>
                  </a:cubicBezTo>
                  <a:cubicBezTo>
                    <a:pt x="24778" y="23411"/>
                    <a:pt x="24873" y="23022"/>
                    <a:pt x="25035" y="22892"/>
                  </a:cubicBezTo>
                  <a:cubicBezTo>
                    <a:pt x="25075" y="22530"/>
                    <a:pt x="25104" y="22337"/>
                    <a:pt x="25138" y="22154"/>
                  </a:cubicBezTo>
                  <a:cubicBezTo>
                    <a:pt x="25106" y="22082"/>
                    <a:pt x="25047" y="22006"/>
                    <a:pt x="24927" y="21920"/>
                  </a:cubicBezTo>
                  <a:lnTo>
                    <a:pt x="24927" y="21920"/>
                  </a:lnTo>
                  <a:cubicBezTo>
                    <a:pt x="24934" y="21920"/>
                    <a:pt x="24940" y="21921"/>
                    <a:pt x="24946" y="21921"/>
                  </a:cubicBezTo>
                  <a:cubicBezTo>
                    <a:pt x="25142" y="21921"/>
                    <a:pt x="24944" y="21742"/>
                    <a:pt x="25032" y="21742"/>
                  </a:cubicBezTo>
                  <a:cubicBezTo>
                    <a:pt x="25058" y="21742"/>
                    <a:pt x="25109" y="21758"/>
                    <a:pt x="25203" y="21798"/>
                  </a:cubicBezTo>
                  <a:cubicBezTo>
                    <a:pt x="25209" y="21762"/>
                    <a:pt x="25215" y="21725"/>
                    <a:pt x="25222" y="21683"/>
                  </a:cubicBezTo>
                  <a:lnTo>
                    <a:pt x="25222" y="21683"/>
                  </a:lnTo>
                  <a:cubicBezTo>
                    <a:pt x="25221" y="21683"/>
                    <a:pt x="25221" y="21683"/>
                    <a:pt x="25221" y="21683"/>
                  </a:cubicBezTo>
                  <a:cubicBezTo>
                    <a:pt x="25204" y="21683"/>
                    <a:pt x="25177" y="21550"/>
                    <a:pt x="25167" y="21537"/>
                  </a:cubicBezTo>
                  <a:cubicBezTo>
                    <a:pt x="25222" y="21474"/>
                    <a:pt x="25253" y="21039"/>
                    <a:pt x="25226" y="20742"/>
                  </a:cubicBezTo>
                  <a:lnTo>
                    <a:pt x="25226" y="20742"/>
                  </a:lnTo>
                  <a:lnTo>
                    <a:pt x="25203" y="20755"/>
                  </a:lnTo>
                  <a:cubicBezTo>
                    <a:pt x="24511" y="20379"/>
                    <a:pt x="24847" y="20177"/>
                    <a:pt x="25222" y="19985"/>
                  </a:cubicBezTo>
                  <a:cubicBezTo>
                    <a:pt x="25211" y="19859"/>
                    <a:pt x="25201" y="19729"/>
                    <a:pt x="25190" y="19657"/>
                  </a:cubicBezTo>
                  <a:cubicBezTo>
                    <a:pt x="25190" y="19638"/>
                    <a:pt x="25188" y="19622"/>
                    <a:pt x="25188" y="19605"/>
                  </a:cubicBezTo>
                  <a:cubicBezTo>
                    <a:pt x="25114" y="19615"/>
                    <a:pt x="25041" y="19636"/>
                    <a:pt x="24971" y="19664"/>
                  </a:cubicBezTo>
                  <a:cubicBezTo>
                    <a:pt x="24876" y="19604"/>
                    <a:pt x="24842" y="19448"/>
                    <a:pt x="25082" y="19448"/>
                  </a:cubicBezTo>
                  <a:cubicBezTo>
                    <a:pt x="25111" y="19448"/>
                    <a:pt x="25144" y="19450"/>
                    <a:pt x="25182" y="19455"/>
                  </a:cubicBezTo>
                  <a:cubicBezTo>
                    <a:pt x="25180" y="19338"/>
                    <a:pt x="25182" y="19222"/>
                    <a:pt x="25192" y="19104"/>
                  </a:cubicBezTo>
                  <a:cubicBezTo>
                    <a:pt x="25112" y="18928"/>
                    <a:pt x="25146" y="18755"/>
                    <a:pt x="25112" y="18606"/>
                  </a:cubicBezTo>
                  <a:cubicBezTo>
                    <a:pt x="25165" y="18126"/>
                    <a:pt x="25337" y="17674"/>
                    <a:pt x="25596" y="17115"/>
                  </a:cubicBezTo>
                  <a:cubicBezTo>
                    <a:pt x="25602" y="17115"/>
                    <a:pt x="25609" y="17116"/>
                    <a:pt x="25615" y="17116"/>
                  </a:cubicBezTo>
                  <a:cubicBezTo>
                    <a:pt x="25633" y="17116"/>
                    <a:pt x="25651" y="17113"/>
                    <a:pt x="25670" y="17109"/>
                  </a:cubicBezTo>
                  <a:cubicBezTo>
                    <a:pt x="25981" y="16236"/>
                    <a:pt x="26128" y="15403"/>
                    <a:pt x="25994" y="14875"/>
                  </a:cubicBezTo>
                  <a:cubicBezTo>
                    <a:pt x="25945" y="14522"/>
                    <a:pt x="25836" y="14339"/>
                    <a:pt x="25876" y="14309"/>
                  </a:cubicBezTo>
                  <a:cubicBezTo>
                    <a:pt x="25768" y="14158"/>
                    <a:pt x="25661" y="13782"/>
                    <a:pt x="25676" y="13737"/>
                  </a:cubicBezTo>
                  <a:cubicBezTo>
                    <a:pt x="25577" y="13294"/>
                    <a:pt x="25348" y="13260"/>
                    <a:pt x="25226" y="12829"/>
                  </a:cubicBezTo>
                  <a:lnTo>
                    <a:pt x="25226" y="12829"/>
                  </a:lnTo>
                  <a:cubicBezTo>
                    <a:pt x="25235" y="12897"/>
                    <a:pt x="25230" y="12920"/>
                    <a:pt x="25220" y="12920"/>
                  </a:cubicBezTo>
                  <a:cubicBezTo>
                    <a:pt x="25203" y="12920"/>
                    <a:pt x="25172" y="12861"/>
                    <a:pt x="25161" y="12837"/>
                  </a:cubicBezTo>
                  <a:cubicBezTo>
                    <a:pt x="25131" y="12770"/>
                    <a:pt x="25045" y="12543"/>
                    <a:pt x="24948" y="12381"/>
                  </a:cubicBezTo>
                  <a:cubicBezTo>
                    <a:pt x="24935" y="12368"/>
                    <a:pt x="24924" y="12363"/>
                    <a:pt x="24916" y="12363"/>
                  </a:cubicBezTo>
                  <a:cubicBezTo>
                    <a:pt x="24908" y="12363"/>
                    <a:pt x="24902" y="12368"/>
                    <a:pt x="24898" y="12377"/>
                  </a:cubicBezTo>
                  <a:cubicBezTo>
                    <a:pt x="24831" y="12217"/>
                    <a:pt x="24732" y="11935"/>
                    <a:pt x="24660" y="11876"/>
                  </a:cubicBezTo>
                  <a:cubicBezTo>
                    <a:pt x="24664" y="11845"/>
                    <a:pt x="24667" y="11813"/>
                    <a:pt x="24667" y="11784"/>
                  </a:cubicBezTo>
                  <a:cubicBezTo>
                    <a:pt x="24521" y="11630"/>
                    <a:pt x="24368" y="11346"/>
                    <a:pt x="24208" y="11275"/>
                  </a:cubicBezTo>
                  <a:cubicBezTo>
                    <a:pt x="24101" y="10955"/>
                    <a:pt x="24036" y="10524"/>
                    <a:pt x="23941" y="10183"/>
                  </a:cubicBezTo>
                  <a:cubicBezTo>
                    <a:pt x="23929" y="10201"/>
                    <a:pt x="23918" y="10208"/>
                    <a:pt x="23908" y="10208"/>
                  </a:cubicBezTo>
                  <a:cubicBezTo>
                    <a:pt x="23851" y="10208"/>
                    <a:pt x="23842" y="9936"/>
                    <a:pt x="23855" y="9752"/>
                  </a:cubicBezTo>
                  <a:cubicBezTo>
                    <a:pt x="23834" y="9738"/>
                    <a:pt x="23855" y="9599"/>
                    <a:pt x="23909" y="9458"/>
                  </a:cubicBezTo>
                  <a:cubicBezTo>
                    <a:pt x="23869" y="9300"/>
                    <a:pt x="23842" y="9250"/>
                    <a:pt x="23811" y="9212"/>
                  </a:cubicBezTo>
                  <a:cubicBezTo>
                    <a:pt x="23769" y="8850"/>
                    <a:pt x="23659" y="8394"/>
                    <a:pt x="23676" y="8171"/>
                  </a:cubicBezTo>
                  <a:lnTo>
                    <a:pt x="23676" y="8171"/>
                  </a:lnTo>
                  <a:cubicBezTo>
                    <a:pt x="23632" y="8190"/>
                    <a:pt x="23598" y="8192"/>
                    <a:pt x="23590" y="8215"/>
                  </a:cubicBezTo>
                  <a:cubicBezTo>
                    <a:pt x="23485" y="7765"/>
                    <a:pt x="23350" y="7380"/>
                    <a:pt x="23066" y="7235"/>
                  </a:cubicBezTo>
                  <a:cubicBezTo>
                    <a:pt x="22793" y="7054"/>
                    <a:pt x="22513" y="6753"/>
                    <a:pt x="22324" y="6369"/>
                  </a:cubicBezTo>
                  <a:cubicBezTo>
                    <a:pt x="22134" y="6156"/>
                    <a:pt x="21695" y="5946"/>
                    <a:pt x="21382" y="5826"/>
                  </a:cubicBezTo>
                  <a:cubicBezTo>
                    <a:pt x="21302" y="5826"/>
                    <a:pt x="21141" y="5643"/>
                    <a:pt x="21080" y="5643"/>
                  </a:cubicBezTo>
                  <a:cubicBezTo>
                    <a:pt x="21074" y="5643"/>
                    <a:pt x="21070" y="5644"/>
                    <a:pt x="21066" y="5647"/>
                  </a:cubicBezTo>
                  <a:cubicBezTo>
                    <a:pt x="20898" y="5466"/>
                    <a:pt x="20841" y="5466"/>
                    <a:pt x="20660" y="5363"/>
                  </a:cubicBezTo>
                  <a:cubicBezTo>
                    <a:pt x="20660" y="5346"/>
                    <a:pt x="20660" y="5330"/>
                    <a:pt x="20656" y="5309"/>
                  </a:cubicBezTo>
                  <a:cubicBezTo>
                    <a:pt x="20257" y="5294"/>
                    <a:pt x="20092" y="5010"/>
                    <a:pt x="19971" y="4838"/>
                  </a:cubicBezTo>
                  <a:cubicBezTo>
                    <a:pt x="19769" y="4770"/>
                    <a:pt x="19350" y="4425"/>
                    <a:pt x="19251" y="4303"/>
                  </a:cubicBezTo>
                  <a:cubicBezTo>
                    <a:pt x="19033" y="3950"/>
                    <a:pt x="18841" y="3874"/>
                    <a:pt x="18778" y="3490"/>
                  </a:cubicBezTo>
                  <a:cubicBezTo>
                    <a:pt x="18667" y="3466"/>
                    <a:pt x="18726" y="3368"/>
                    <a:pt x="18620" y="3353"/>
                  </a:cubicBezTo>
                  <a:cubicBezTo>
                    <a:pt x="18608" y="3344"/>
                    <a:pt x="18599" y="3340"/>
                    <a:pt x="18589" y="3334"/>
                  </a:cubicBezTo>
                  <a:cubicBezTo>
                    <a:pt x="18583" y="3071"/>
                    <a:pt x="18370" y="2810"/>
                    <a:pt x="17863" y="2554"/>
                  </a:cubicBezTo>
                  <a:cubicBezTo>
                    <a:pt x="17876" y="2537"/>
                    <a:pt x="17891" y="2520"/>
                    <a:pt x="17905" y="2505"/>
                  </a:cubicBezTo>
                  <a:cubicBezTo>
                    <a:pt x="17695" y="2167"/>
                    <a:pt x="17289" y="2001"/>
                    <a:pt x="16967" y="1879"/>
                  </a:cubicBezTo>
                  <a:cubicBezTo>
                    <a:pt x="16770" y="1849"/>
                    <a:pt x="16881" y="1824"/>
                    <a:pt x="16597" y="1679"/>
                  </a:cubicBezTo>
                  <a:cubicBezTo>
                    <a:pt x="16575" y="1679"/>
                    <a:pt x="16554" y="1680"/>
                    <a:pt x="16534" y="1680"/>
                  </a:cubicBezTo>
                  <a:cubicBezTo>
                    <a:pt x="16354" y="1680"/>
                    <a:pt x="16298" y="1658"/>
                    <a:pt x="16232" y="1658"/>
                  </a:cubicBezTo>
                  <a:cubicBezTo>
                    <a:pt x="16198" y="1658"/>
                    <a:pt x="16161" y="1664"/>
                    <a:pt x="16103" y="1681"/>
                  </a:cubicBezTo>
                  <a:cubicBezTo>
                    <a:pt x="16013" y="1662"/>
                    <a:pt x="16055" y="1664"/>
                    <a:pt x="16141" y="1660"/>
                  </a:cubicBezTo>
                  <a:cubicBezTo>
                    <a:pt x="15627" y="1544"/>
                    <a:pt x="15347" y="1487"/>
                    <a:pt x="15038" y="1487"/>
                  </a:cubicBezTo>
                  <a:cubicBezTo>
                    <a:pt x="15021" y="1487"/>
                    <a:pt x="15005" y="1487"/>
                    <a:pt x="14988" y="1487"/>
                  </a:cubicBezTo>
                  <a:cubicBezTo>
                    <a:pt x="14979" y="1483"/>
                    <a:pt x="14968" y="1479"/>
                    <a:pt x="14960" y="1479"/>
                  </a:cubicBezTo>
                  <a:cubicBezTo>
                    <a:pt x="14947" y="1479"/>
                    <a:pt x="14942" y="1488"/>
                    <a:pt x="14957" y="1519"/>
                  </a:cubicBezTo>
                  <a:cubicBezTo>
                    <a:pt x="14721" y="1517"/>
                    <a:pt x="14576" y="1487"/>
                    <a:pt x="14566" y="1456"/>
                  </a:cubicBezTo>
                  <a:cubicBezTo>
                    <a:pt x="14478" y="1408"/>
                    <a:pt x="14123" y="1453"/>
                    <a:pt x="14114" y="1365"/>
                  </a:cubicBezTo>
                  <a:lnTo>
                    <a:pt x="14114" y="1365"/>
                  </a:lnTo>
                  <a:cubicBezTo>
                    <a:pt x="14106" y="1378"/>
                    <a:pt x="13983" y="1425"/>
                    <a:pt x="13906" y="1425"/>
                  </a:cubicBezTo>
                  <a:cubicBezTo>
                    <a:pt x="13890" y="1425"/>
                    <a:pt x="13876" y="1423"/>
                    <a:pt x="13865" y="1418"/>
                  </a:cubicBezTo>
                  <a:cubicBezTo>
                    <a:pt x="13653" y="1418"/>
                    <a:pt x="13388" y="1336"/>
                    <a:pt x="13203" y="1286"/>
                  </a:cubicBezTo>
                  <a:cubicBezTo>
                    <a:pt x="12822" y="1286"/>
                    <a:pt x="12568" y="1248"/>
                    <a:pt x="12202" y="1084"/>
                  </a:cubicBezTo>
                  <a:cubicBezTo>
                    <a:pt x="12248" y="1000"/>
                    <a:pt x="11969" y="1029"/>
                    <a:pt x="11952" y="857"/>
                  </a:cubicBezTo>
                  <a:cubicBezTo>
                    <a:pt x="11809" y="777"/>
                    <a:pt x="11655" y="714"/>
                    <a:pt x="11498" y="672"/>
                  </a:cubicBezTo>
                  <a:cubicBezTo>
                    <a:pt x="11498" y="640"/>
                    <a:pt x="11483" y="611"/>
                    <a:pt x="11458" y="594"/>
                  </a:cubicBezTo>
                  <a:cubicBezTo>
                    <a:pt x="11136" y="379"/>
                    <a:pt x="10726" y="238"/>
                    <a:pt x="10360" y="148"/>
                  </a:cubicBezTo>
                  <a:cubicBezTo>
                    <a:pt x="10067" y="26"/>
                    <a:pt x="9704" y="17"/>
                    <a:pt x="91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44" name="Google Shape;12244;p52"/>
            <p:cNvSpPr/>
            <p:nvPr/>
          </p:nvSpPr>
          <p:spPr>
            <a:xfrm>
              <a:off x="7225025" y="4598150"/>
              <a:ext cx="7350" cy="10075"/>
            </a:xfrm>
            <a:custGeom>
              <a:avLst/>
              <a:gdLst/>
              <a:ahLst/>
              <a:cxnLst/>
              <a:rect l="l" t="t" r="r" b="b"/>
              <a:pathLst>
                <a:path w="294" h="403" extrusionOk="0">
                  <a:moveTo>
                    <a:pt x="293" y="1"/>
                  </a:moveTo>
                  <a:lnTo>
                    <a:pt x="293" y="1"/>
                  </a:lnTo>
                  <a:cubicBezTo>
                    <a:pt x="209" y="112"/>
                    <a:pt x="119" y="238"/>
                    <a:pt x="15" y="375"/>
                  </a:cubicBezTo>
                  <a:cubicBezTo>
                    <a:pt x="11" y="383"/>
                    <a:pt x="5" y="392"/>
                    <a:pt x="1" y="402"/>
                  </a:cubicBezTo>
                  <a:cubicBezTo>
                    <a:pt x="142" y="308"/>
                    <a:pt x="245" y="165"/>
                    <a:pt x="2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45" name="Google Shape;12245;p52"/>
            <p:cNvSpPr/>
            <p:nvPr/>
          </p:nvSpPr>
          <p:spPr>
            <a:xfrm>
              <a:off x="6723825" y="4623175"/>
              <a:ext cx="29425" cy="25550"/>
            </a:xfrm>
            <a:custGeom>
              <a:avLst/>
              <a:gdLst/>
              <a:ahLst/>
              <a:cxnLst/>
              <a:rect l="l" t="t" r="r" b="b"/>
              <a:pathLst>
                <a:path w="1177" h="1022" extrusionOk="0">
                  <a:moveTo>
                    <a:pt x="348" y="1"/>
                  </a:moveTo>
                  <a:lnTo>
                    <a:pt x="182" y="364"/>
                  </a:lnTo>
                  <a:lnTo>
                    <a:pt x="754" y="156"/>
                  </a:lnTo>
                  <a:lnTo>
                    <a:pt x="754" y="156"/>
                  </a:lnTo>
                  <a:cubicBezTo>
                    <a:pt x="825" y="200"/>
                    <a:pt x="783" y="280"/>
                    <a:pt x="623" y="402"/>
                  </a:cubicBezTo>
                  <a:lnTo>
                    <a:pt x="171" y="387"/>
                  </a:lnTo>
                  <a:lnTo>
                    <a:pt x="1" y="760"/>
                  </a:lnTo>
                  <a:cubicBezTo>
                    <a:pt x="44" y="765"/>
                    <a:pt x="87" y="768"/>
                    <a:pt x="131" y="768"/>
                  </a:cubicBezTo>
                  <a:cubicBezTo>
                    <a:pt x="159" y="768"/>
                    <a:pt x="187" y="766"/>
                    <a:pt x="215" y="764"/>
                  </a:cubicBezTo>
                  <a:cubicBezTo>
                    <a:pt x="306" y="699"/>
                    <a:pt x="386" y="634"/>
                    <a:pt x="472" y="566"/>
                  </a:cubicBezTo>
                  <a:cubicBezTo>
                    <a:pt x="511" y="561"/>
                    <a:pt x="544" y="559"/>
                    <a:pt x="569" y="559"/>
                  </a:cubicBezTo>
                  <a:cubicBezTo>
                    <a:pt x="810" y="559"/>
                    <a:pt x="482" y="759"/>
                    <a:pt x="325" y="909"/>
                  </a:cubicBezTo>
                  <a:cubicBezTo>
                    <a:pt x="323" y="917"/>
                    <a:pt x="318" y="922"/>
                    <a:pt x="312" y="924"/>
                  </a:cubicBezTo>
                  <a:cubicBezTo>
                    <a:pt x="306" y="930"/>
                    <a:pt x="299" y="936"/>
                    <a:pt x="293" y="943"/>
                  </a:cubicBezTo>
                  <a:cubicBezTo>
                    <a:pt x="421" y="995"/>
                    <a:pt x="558" y="1021"/>
                    <a:pt x="695" y="1021"/>
                  </a:cubicBezTo>
                  <a:cubicBezTo>
                    <a:pt x="735" y="1021"/>
                    <a:pt x="776" y="1019"/>
                    <a:pt x="817" y="1014"/>
                  </a:cubicBezTo>
                  <a:lnTo>
                    <a:pt x="1176" y="230"/>
                  </a:lnTo>
                  <a:cubicBezTo>
                    <a:pt x="1139" y="211"/>
                    <a:pt x="1096" y="194"/>
                    <a:pt x="1052" y="169"/>
                  </a:cubicBezTo>
                  <a:cubicBezTo>
                    <a:pt x="978" y="188"/>
                    <a:pt x="923" y="198"/>
                    <a:pt x="879" y="198"/>
                  </a:cubicBezTo>
                  <a:cubicBezTo>
                    <a:pt x="775" y="198"/>
                    <a:pt x="735" y="144"/>
                    <a:pt x="670" y="36"/>
                  </a:cubicBezTo>
                  <a:cubicBezTo>
                    <a:pt x="645" y="27"/>
                    <a:pt x="608" y="23"/>
                    <a:pt x="580" y="23"/>
                  </a:cubicBezTo>
                  <a:cubicBezTo>
                    <a:pt x="541" y="23"/>
                    <a:pt x="522" y="31"/>
                    <a:pt x="596" y="43"/>
                  </a:cubicBezTo>
                  <a:cubicBezTo>
                    <a:pt x="512" y="34"/>
                    <a:pt x="430" y="19"/>
                    <a:pt x="3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46" name="Google Shape;12246;p52"/>
            <p:cNvSpPr/>
            <p:nvPr/>
          </p:nvSpPr>
          <p:spPr>
            <a:xfrm>
              <a:off x="6561850" y="4377700"/>
              <a:ext cx="104425" cy="192250"/>
            </a:xfrm>
            <a:custGeom>
              <a:avLst/>
              <a:gdLst/>
              <a:ahLst/>
              <a:cxnLst/>
              <a:rect l="l" t="t" r="r" b="b"/>
              <a:pathLst>
                <a:path w="4177" h="7690" extrusionOk="0">
                  <a:moveTo>
                    <a:pt x="1021" y="3765"/>
                  </a:moveTo>
                  <a:cubicBezTo>
                    <a:pt x="1143" y="3765"/>
                    <a:pt x="1268" y="3785"/>
                    <a:pt x="1218" y="4009"/>
                  </a:cubicBezTo>
                  <a:cubicBezTo>
                    <a:pt x="1077" y="4001"/>
                    <a:pt x="987" y="3895"/>
                    <a:pt x="856" y="3895"/>
                  </a:cubicBezTo>
                  <a:lnTo>
                    <a:pt x="915" y="3765"/>
                  </a:lnTo>
                  <a:cubicBezTo>
                    <a:pt x="924" y="3765"/>
                    <a:pt x="934" y="3766"/>
                    <a:pt x="944" y="3766"/>
                  </a:cubicBezTo>
                  <a:cubicBezTo>
                    <a:pt x="968" y="3766"/>
                    <a:pt x="995" y="3765"/>
                    <a:pt x="1021" y="3765"/>
                  </a:cubicBezTo>
                  <a:close/>
                  <a:moveTo>
                    <a:pt x="1879" y="4557"/>
                  </a:moveTo>
                  <a:cubicBezTo>
                    <a:pt x="1999" y="4557"/>
                    <a:pt x="2125" y="4621"/>
                    <a:pt x="2254" y="4621"/>
                  </a:cubicBezTo>
                  <a:cubicBezTo>
                    <a:pt x="2273" y="4621"/>
                    <a:pt x="2292" y="4620"/>
                    <a:pt x="2312" y="4617"/>
                  </a:cubicBezTo>
                  <a:lnTo>
                    <a:pt x="2312" y="4617"/>
                  </a:lnTo>
                  <a:cubicBezTo>
                    <a:pt x="2688" y="4684"/>
                    <a:pt x="2387" y="4865"/>
                    <a:pt x="2244" y="5044"/>
                  </a:cubicBezTo>
                  <a:cubicBezTo>
                    <a:pt x="2150" y="4845"/>
                    <a:pt x="1766" y="4687"/>
                    <a:pt x="1661" y="4687"/>
                  </a:cubicBezTo>
                  <a:cubicBezTo>
                    <a:pt x="1655" y="4687"/>
                    <a:pt x="1651" y="4687"/>
                    <a:pt x="1647" y="4688"/>
                  </a:cubicBezTo>
                  <a:cubicBezTo>
                    <a:pt x="1720" y="4587"/>
                    <a:pt x="1798" y="4557"/>
                    <a:pt x="1879" y="4557"/>
                  </a:cubicBezTo>
                  <a:close/>
                  <a:moveTo>
                    <a:pt x="2244" y="5044"/>
                  </a:moveTo>
                  <a:lnTo>
                    <a:pt x="2244" y="5044"/>
                  </a:lnTo>
                  <a:cubicBezTo>
                    <a:pt x="2278" y="5113"/>
                    <a:pt x="2272" y="5187"/>
                    <a:pt x="2209" y="5262"/>
                  </a:cubicBezTo>
                  <a:cubicBezTo>
                    <a:pt x="2223" y="5275"/>
                    <a:pt x="2238" y="5288"/>
                    <a:pt x="2255" y="5298"/>
                  </a:cubicBezTo>
                  <a:lnTo>
                    <a:pt x="2495" y="5258"/>
                  </a:lnTo>
                  <a:lnTo>
                    <a:pt x="2082" y="5365"/>
                  </a:lnTo>
                  <a:cubicBezTo>
                    <a:pt x="2131" y="5338"/>
                    <a:pt x="2173" y="5302"/>
                    <a:pt x="2209" y="5260"/>
                  </a:cubicBezTo>
                  <a:cubicBezTo>
                    <a:pt x="2148" y="5195"/>
                    <a:pt x="2181" y="5119"/>
                    <a:pt x="2244" y="5044"/>
                  </a:cubicBezTo>
                  <a:close/>
                  <a:moveTo>
                    <a:pt x="869" y="1"/>
                  </a:moveTo>
                  <a:cubicBezTo>
                    <a:pt x="816" y="1"/>
                    <a:pt x="794" y="46"/>
                    <a:pt x="844" y="200"/>
                  </a:cubicBezTo>
                  <a:lnTo>
                    <a:pt x="974" y="257"/>
                  </a:lnTo>
                  <a:cubicBezTo>
                    <a:pt x="795" y="450"/>
                    <a:pt x="787" y="716"/>
                    <a:pt x="576" y="716"/>
                  </a:cubicBezTo>
                  <a:cubicBezTo>
                    <a:pt x="561" y="716"/>
                    <a:pt x="545" y="714"/>
                    <a:pt x="528" y="711"/>
                  </a:cubicBezTo>
                  <a:lnTo>
                    <a:pt x="253" y="232"/>
                  </a:lnTo>
                  <a:cubicBezTo>
                    <a:pt x="232" y="411"/>
                    <a:pt x="196" y="579"/>
                    <a:pt x="164" y="810"/>
                  </a:cubicBezTo>
                  <a:cubicBezTo>
                    <a:pt x="156" y="823"/>
                    <a:pt x="152" y="836"/>
                    <a:pt x="148" y="848"/>
                  </a:cubicBezTo>
                  <a:cubicBezTo>
                    <a:pt x="125" y="894"/>
                    <a:pt x="106" y="945"/>
                    <a:pt x="91" y="995"/>
                  </a:cubicBezTo>
                  <a:cubicBezTo>
                    <a:pt x="32" y="1206"/>
                    <a:pt x="0" y="1685"/>
                    <a:pt x="0" y="2017"/>
                  </a:cubicBezTo>
                  <a:cubicBezTo>
                    <a:pt x="17" y="2005"/>
                    <a:pt x="42" y="1990"/>
                    <a:pt x="48" y="1990"/>
                  </a:cubicBezTo>
                  <a:cubicBezTo>
                    <a:pt x="52" y="1990"/>
                    <a:pt x="46" y="1997"/>
                    <a:pt x="21" y="2017"/>
                  </a:cubicBezTo>
                  <a:cubicBezTo>
                    <a:pt x="15" y="2577"/>
                    <a:pt x="230" y="2770"/>
                    <a:pt x="305" y="3145"/>
                  </a:cubicBezTo>
                  <a:cubicBezTo>
                    <a:pt x="440" y="3380"/>
                    <a:pt x="596" y="3605"/>
                    <a:pt x="768" y="3815"/>
                  </a:cubicBezTo>
                  <a:lnTo>
                    <a:pt x="783" y="3786"/>
                  </a:lnTo>
                  <a:lnTo>
                    <a:pt x="770" y="3818"/>
                  </a:lnTo>
                  <a:cubicBezTo>
                    <a:pt x="791" y="3845"/>
                    <a:pt x="812" y="3872"/>
                    <a:pt x="833" y="3900"/>
                  </a:cubicBezTo>
                  <a:cubicBezTo>
                    <a:pt x="840" y="3897"/>
                    <a:pt x="848" y="3897"/>
                    <a:pt x="856" y="3895"/>
                  </a:cubicBezTo>
                  <a:lnTo>
                    <a:pt x="856" y="3895"/>
                  </a:lnTo>
                  <a:lnTo>
                    <a:pt x="846" y="3916"/>
                  </a:lnTo>
                  <a:cubicBezTo>
                    <a:pt x="869" y="3946"/>
                    <a:pt x="892" y="3975"/>
                    <a:pt x="915" y="4005"/>
                  </a:cubicBezTo>
                  <a:cubicBezTo>
                    <a:pt x="1147" y="4280"/>
                    <a:pt x="1407" y="4581"/>
                    <a:pt x="1613" y="4896"/>
                  </a:cubicBezTo>
                  <a:cubicBezTo>
                    <a:pt x="1693" y="4915"/>
                    <a:pt x="1902" y="5060"/>
                    <a:pt x="1893" y="5235"/>
                  </a:cubicBezTo>
                  <a:cubicBezTo>
                    <a:pt x="1992" y="5384"/>
                    <a:pt x="2112" y="5421"/>
                    <a:pt x="2216" y="5421"/>
                  </a:cubicBezTo>
                  <a:cubicBezTo>
                    <a:pt x="2225" y="5421"/>
                    <a:pt x="2234" y="5421"/>
                    <a:pt x="2242" y="5420"/>
                  </a:cubicBezTo>
                  <a:cubicBezTo>
                    <a:pt x="2261" y="5452"/>
                    <a:pt x="2272" y="5485"/>
                    <a:pt x="2276" y="5521"/>
                  </a:cubicBezTo>
                  <a:cubicBezTo>
                    <a:pt x="2284" y="5504"/>
                    <a:pt x="2295" y="5489"/>
                    <a:pt x="2307" y="5477"/>
                  </a:cubicBezTo>
                  <a:cubicBezTo>
                    <a:pt x="2486" y="5624"/>
                    <a:pt x="2598" y="5956"/>
                    <a:pt x="2837" y="6312"/>
                  </a:cubicBezTo>
                  <a:cubicBezTo>
                    <a:pt x="3126" y="6562"/>
                    <a:pt x="3159" y="6804"/>
                    <a:pt x="3418" y="6856"/>
                  </a:cubicBezTo>
                  <a:cubicBezTo>
                    <a:pt x="3407" y="7107"/>
                    <a:pt x="3544" y="7050"/>
                    <a:pt x="3580" y="7334"/>
                  </a:cubicBezTo>
                  <a:cubicBezTo>
                    <a:pt x="3613" y="7407"/>
                    <a:pt x="3609" y="7529"/>
                    <a:pt x="3649" y="7689"/>
                  </a:cubicBezTo>
                  <a:lnTo>
                    <a:pt x="4177" y="6533"/>
                  </a:lnTo>
                  <a:cubicBezTo>
                    <a:pt x="4167" y="6505"/>
                    <a:pt x="4162" y="6482"/>
                    <a:pt x="4158" y="6463"/>
                  </a:cubicBezTo>
                  <a:cubicBezTo>
                    <a:pt x="3822" y="6326"/>
                    <a:pt x="3803" y="5891"/>
                    <a:pt x="3548" y="5752"/>
                  </a:cubicBezTo>
                  <a:cubicBezTo>
                    <a:pt x="3276" y="5487"/>
                    <a:pt x="3154" y="5102"/>
                    <a:pt x="2834" y="5102"/>
                  </a:cubicBezTo>
                  <a:cubicBezTo>
                    <a:pt x="2829" y="5102"/>
                    <a:pt x="2825" y="5102"/>
                    <a:pt x="2821" y="5103"/>
                  </a:cubicBezTo>
                  <a:cubicBezTo>
                    <a:pt x="2775" y="4889"/>
                    <a:pt x="2691" y="4734"/>
                    <a:pt x="2612" y="4734"/>
                  </a:cubicBezTo>
                  <a:cubicBezTo>
                    <a:pt x="2590" y="4734"/>
                    <a:pt x="2568" y="4746"/>
                    <a:pt x="2547" y="4772"/>
                  </a:cubicBezTo>
                  <a:cubicBezTo>
                    <a:pt x="2467" y="4461"/>
                    <a:pt x="2194" y="4526"/>
                    <a:pt x="2240" y="4358"/>
                  </a:cubicBezTo>
                  <a:cubicBezTo>
                    <a:pt x="2156" y="4308"/>
                    <a:pt x="2080" y="4244"/>
                    <a:pt x="2015" y="4171"/>
                  </a:cubicBezTo>
                  <a:lnTo>
                    <a:pt x="1780" y="4390"/>
                  </a:lnTo>
                  <a:lnTo>
                    <a:pt x="1651" y="4055"/>
                  </a:lnTo>
                  <a:cubicBezTo>
                    <a:pt x="1693" y="4016"/>
                    <a:pt x="1748" y="3995"/>
                    <a:pt x="1803" y="3995"/>
                  </a:cubicBezTo>
                  <a:cubicBezTo>
                    <a:pt x="1830" y="3995"/>
                    <a:pt x="1858" y="4001"/>
                    <a:pt x="1885" y="4011"/>
                  </a:cubicBezTo>
                  <a:cubicBezTo>
                    <a:pt x="1759" y="3839"/>
                    <a:pt x="1656" y="3670"/>
                    <a:pt x="1475" y="3599"/>
                  </a:cubicBezTo>
                  <a:cubicBezTo>
                    <a:pt x="1399" y="3248"/>
                    <a:pt x="1151" y="3100"/>
                    <a:pt x="995" y="2823"/>
                  </a:cubicBezTo>
                  <a:cubicBezTo>
                    <a:pt x="1025" y="2459"/>
                    <a:pt x="949" y="2402"/>
                    <a:pt x="880" y="2120"/>
                  </a:cubicBezTo>
                  <a:cubicBezTo>
                    <a:pt x="869" y="1956"/>
                    <a:pt x="861" y="1824"/>
                    <a:pt x="854" y="1706"/>
                  </a:cubicBezTo>
                  <a:cubicBezTo>
                    <a:pt x="739" y="1668"/>
                    <a:pt x="617" y="1633"/>
                    <a:pt x="537" y="1513"/>
                  </a:cubicBezTo>
                  <a:lnTo>
                    <a:pt x="537" y="1513"/>
                  </a:lnTo>
                  <a:cubicBezTo>
                    <a:pt x="603" y="1570"/>
                    <a:pt x="650" y="1593"/>
                    <a:pt x="685" y="1593"/>
                  </a:cubicBezTo>
                  <a:cubicBezTo>
                    <a:pt x="813" y="1593"/>
                    <a:pt x="762" y="1272"/>
                    <a:pt x="840" y="1222"/>
                  </a:cubicBezTo>
                  <a:cubicBezTo>
                    <a:pt x="840" y="1193"/>
                    <a:pt x="842" y="1166"/>
                    <a:pt x="844" y="1136"/>
                  </a:cubicBezTo>
                  <a:cubicBezTo>
                    <a:pt x="852" y="1134"/>
                    <a:pt x="860" y="1132"/>
                    <a:pt x="867" y="1132"/>
                  </a:cubicBezTo>
                  <a:cubicBezTo>
                    <a:pt x="885" y="1132"/>
                    <a:pt x="900" y="1144"/>
                    <a:pt x="911" y="1185"/>
                  </a:cubicBezTo>
                  <a:cubicBezTo>
                    <a:pt x="987" y="728"/>
                    <a:pt x="1010" y="438"/>
                    <a:pt x="1052" y="60"/>
                  </a:cubicBezTo>
                  <a:cubicBezTo>
                    <a:pt x="984" y="33"/>
                    <a:pt x="915" y="1"/>
                    <a:pt x="86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47" name="Google Shape;12247;p52"/>
            <p:cNvSpPr/>
            <p:nvPr/>
          </p:nvSpPr>
          <p:spPr>
            <a:xfrm>
              <a:off x="6572650" y="4345875"/>
              <a:ext cx="16400" cy="29800"/>
            </a:xfrm>
            <a:custGeom>
              <a:avLst/>
              <a:gdLst/>
              <a:ahLst/>
              <a:cxnLst/>
              <a:rect l="l" t="t" r="r" b="b"/>
              <a:pathLst>
                <a:path w="656" h="1192" extrusionOk="0">
                  <a:moveTo>
                    <a:pt x="118" y="0"/>
                  </a:moveTo>
                  <a:cubicBezTo>
                    <a:pt x="47" y="0"/>
                    <a:pt x="1" y="63"/>
                    <a:pt x="4" y="287"/>
                  </a:cubicBezTo>
                  <a:cubicBezTo>
                    <a:pt x="73" y="462"/>
                    <a:pt x="204" y="592"/>
                    <a:pt x="399" y="601"/>
                  </a:cubicBezTo>
                  <a:lnTo>
                    <a:pt x="140" y="706"/>
                  </a:lnTo>
                  <a:lnTo>
                    <a:pt x="633" y="1192"/>
                  </a:lnTo>
                  <a:cubicBezTo>
                    <a:pt x="656" y="946"/>
                    <a:pt x="645" y="840"/>
                    <a:pt x="603" y="569"/>
                  </a:cubicBezTo>
                  <a:lnTo>
                    <a:pt x="603" y="569"/>
                  </a:lnTo>
                  <a:cubicBezTo>
                    <a:pt x="604" y="570"/>
                    <a:pt x="604" y="570"/>
                    <a:pt x="604" y="570"/>
                  </a:cubicBezTo>
                  <a:cubicBezTo>
                    <a:pt x="610" y="570"/>
                    <a:pt x="559" y="337"/>
                    <a:pt x="528" y="337"/>
                  </a:cubicBezTo>
                  <a:cubicBezTo>
                    <a:pt x="522" y="337"/>
                    <a:pt x="517" y="345"/>
                    <a:pt x="513" y="363"/>
                  </a:cubicBezTo>
                  <a:cubicBezTo>
                    <a:pt x="525" y="228"/>
                    <a:pt x="525" y="115"/>
                    <a:pt x="530" y="88"/>
                  </a:cubicBezTo>
                  <a:lnTo>
                    <a:pt x="521" y="79"/>
                  </a:lnTo>
                  <a:cubicBezTo>
                    <a:pt x="497" y="96"/>
                    <a:pt x="470" y="102"/>
                    <a:pt x="443" y="102"/>
                  </a:cubicBezTo>
                  <a:cubicBezTo>
                    <a:pt x="334" y="102"/>
                    <a:pt x="207" y="0"/>
                    <a:pt x="11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48" name="Google Shape;12248;p52"/>
            <p:cNvSpPr/>
            <p:nvPr/>
          </p:nvSpPr>
          <p:spPr>
            <a:xfrm>
              <a:off x="7359000" y="4395475"/>
              <a:ext cx="1500" cy="700"/>
            </a:xfrm>
            <a:custGeom>
              <a:avLst/>
              <a:gdLst/>
              <a:ahLst/>
              <a:cxnLst/>
              <a:rect l="l" t="t" r="r" b="b"/>
              <a:pathLst>
                <a:path w="60" h="28" extrusionOk="0">
                  <a:moveTo>
                    <a:pt x="0" y="0"/>
                  </a:moveTo>
                  <a:lnTo>
                    <a:pt x="59" y="28"/>
                  </a:lnTo>
                  <a:lnTo>
                    <a:pt x="59" y="17"/>
                  </a:lnTo>
                  <a:cubicBezTo>
                    <a:pt x="40" y="11"/>
                    <a:pt x="21" y="7"/>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49" name="Google Shape;12249;p52"/>
            <p:cNvSpPr/>
            <p:nvPr/>
          </p:nvSpPr>
          <p:spPr>
            <a:xfrm>
              <a:off x="6722250" y="4170200"/>
              <a:ext cx="59750" cy="209950"/>
            </a:xfrm>
            <a:custGeom>
              <a:avLst/>
              <a:gdLst/>
              <a:ahLst/>
              <a:cxnLst/>
              <a:rect l="l" t="t" r="r" b="b"/>
              <a:pathLst>
                <a:path w="2390" h="8398" extrusionOk="0">
                  <a:moveTo>
                    <a:pt x="789" y="7785"/>
                  </a:moveTo>
                  <a:cubicBezTo>
                    <a:pt x="802" y="7785"/>
                    <a:pt x="819" y="7789"/>
                    <a:pt x="838" y="7796"/>
                  </a:cubicBezTo>
                  <a:lnTo>
                    <a:pt x="770" y="7790"/>
                  </a:lnTo>
                  <a:cubicBezTo>
                    <a:pt x="775" y="7787"/>
                    <a:pt x="781" y="7785"/>
                    <a:pt x="789" y="7785"/>
                  </a:cubicBezTo>
                  <a:close/>
                  <a:moveTo>
                    <a:pt x="1742" y="0"/>
                  </a:moveTo>
                  <a:cubicBezTo>
                    <a:pt x="1736" y="9"/>
                    <a:pt x="1731" y="15"/>
                    <a:pt x="1725" y="19"/>
                  </a:cubicBezTo>
                  <a:lnTo>
                    <a:pt x="1837" y="250"/>
                  </a:lnTo>
                  <a:cubicBezTo>
                    <a:pt x="1801" y="245"/>
                    <a:pt x="1766" y="243"/>
                    <a:pt x="1732" y="243"/>
                  </a:cubicBezTo>
                  <a:cubicBezTo>
                    <a:pt x="1576" y="243"/>
                    <a:pt x="1437" y="293"/>
                    <a:pt x="1302" y="370"/>
                  </a:cubicBezTo>
                  <a:cubicBezTo>
                    <a:pt x="465" y="1893"/>
                    <a:pt x="9" y="3657"/>
                    <a:pt x="1" y="5459"/>
                  </a:cubicBezTo>
                  <a:cubicBezTo>
                    <a:pt x="41" y="6463"/>
                    <a:pt x="238" y="7455"/>
                    <a:pt x="583" y="8397"/>
                  </a:cubicBezTo>
                  <a:cubicBezTo>
                    <a:pt x="634" y="8288"/>
                    <a:pt x="617" y="8145"/>
                    <a:pt x="577" y="7924"/>
                  </a:cubicBezTo>
                  <a:lnTo>
                    <a:pt x="577" y="7924"/>
                  </a:lnTo>
                  <a:cubicBezTo>
                    <a:pt x="724" y="7935"/>
                    <a:pt x="913" y="8086"/>
                    <a:pt x="1050" y="8118"/>
                  </a:cubicBezTo>
                  <a:cubicBezTo>
                    <a:pt x="1029" y="8044"/>
                    <a:pt x="1010" y="7966"/>
                    <a:pt x="989" y="7888"/>
                  </a:cubicBezTo>
                  <a:cubicBezTo>
                    <a:pt x="945" y="7851"/>
                    <a:pt x="894" y="7819"/>
                    <a:pt x="838" y="7796"/>
                  </a:cubicBezTo>
                  <a:lnTo>
                    <a:pt x="838" y="7796"/>
                  </a:lnTo>
                  <a:lnTo>
                    <a:pt x="966" y="7804"/>
                  </a:lnTo>
                  <a:cubicBezTo>
                    <a:pt x="770" y="7033"/>
                    <a:pt x="672" y="6242"/>
                    <a:pt x="672" y="5447"/>
                  </a:cubicBezTo>
                  <a:cubicBezTo>
                    <a:pt x="743" y="3417"/>
                    <a:pt x="1366" y="1571"/>
                    <a:pt x="2390" y="51"/>
                  </a:cubicBezTo>
                  <a:lnTo>
                    <a:pt x="2390" y="51"/>
                  </a:lnTo>
                  <a:cubicBezTo>
                    <a:pt x="2301" y="95"/>
                    <a:pt x="2208" y="133"/>
                    <a:pt x="2101" y="133"/>
                  </a:cubicBezTo>
                  <a:cubicBezTo>
                    <a:pt x="1998" y="133"/>
                    <a:pt x="1881" y="98"/>
                    <a:pt x="174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50" name="Google Shape;12250;p52"/>
            <p:cNvSpPr/>
            <p:nvPr/>
          </p:nvSpPr>
          <p:spPr>
            <a:xfrm>
              <a:off x="6762100" y="4147475"/>
              <a:ext cx="13750" cy="25000"/>
            </a:xfrm>
            <a:custGeom>
              <a:avLst/>
              <a:gdLst/>
              <a:ahLst/>
              <a:cxnLst/>
              <a:rect l="l" t="t" r="r" b="b"/>
              <a:pathLst>
                <a:path w="550" h="1000" extrusionOk="0">
                  <a:moveTo>
                    <a:pt x="548" y="1"/>
                  </a:moveTo>
                  <a:cubicBezTo>
                    <a:pt x="352" y="251"/>
                    <a:pt x="171" y="512"/>
                    <a:pt x="1" y="783"/>
                  </a:cubicBezTo>
                  <a:cubicBezTo>
                    <a:pt x="28" y="852"/>
                    <a:pt x="43" y="926"/>
                    <a:pt x="45" y="1000"/>
                  </a:cubicBezTo>
                  <a:cubicBezTo>
                    <a:pt x="74" y="979"/>
                    <a:pt x="104" y="955"/>
                    <a:pt x="131" y="930"/>
                  </a:cubicBezTo>
                  <a:lnTo>
                    <a:pt x="108" y="884"/>
                  </a:lnTo>
                  <a:lnTo>
                    <a:pt x="108" y="884"/>
                  </a:lnTo>
                  <a:cubicBezTo>
                    <a:pt x="123" y="894"/>
                    <a:pt x="133" y="901"/>
                    <a:pt x="148" y="911"/>
                  </a:cubicBezTo>
                  <a:cubicBezTo>
                    <a:pt x="350" y="705"/>
                    <a:pt x="497" y="352"/>
                    <a:pt x="550" y="3"/>
                  </a:cubicBezTo>
                  <a:cubicBezTo>
                    <a:pt x="550" y="3"/>
                    <a:pt x="548" y="3"/>
                    <a:pt x="5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51" name="Google Shape;12251;p52"/>
            <p:cNvSpPr/>
            <p:nvPr/>
          </p:nvSpPr>
          <p:spPr>
            <a:xfrm>
              <a:off x="6737450" y="4380975"/>
              <a:ext cx="46825" cy="72675"/>
            </a:xfrm>
            <a:custGeom>
              <a:avLst/>
              <a:gdLst/>
              <a:ahLst/>
              <a:cxnLst/>
              <a:rect l="l" t="t" r="r" b="b"/>
              <a:pathLst>
                <a:path w="1873" h="2907" extrusionOk="0">
                  <a:moveTo>
                    <a:pt x="543" y="0"/>
                  </a:moveTo>
                  <a:cubicBezTo>
                    <a:pt x="360" y="6"/>
                    <a:pt x="160" y="6"/>
                    <a:pt x="0" y="34"/>
                  </a:cubicBezTo>
                  <a:cubicBezTo>
                    <a:pt x="390" y="1079"/>
                    <a:pt x="953" y="2050"/>
                    <a:pt x="1670" y="2906"/>
                  </a:cubicBezTo>
                  <a:lnTo>
                    <a:pt x="1872" y="2463"/>
                  </a:lnTo>
                  <a:cubicBezTo>
                    <a:pt x="1822" y="2397"/>
                    <a:pt x="1773" y="2334"/>
                    <a:pt x="1725" y="2269"/>
                  </a:cubicBezTo>
                  <a:cubicBezTo>
                    <a:pt x="1695" y="2263"/>
                    <a:pt x="1667" y="2259"/>
                    <a:pt x="1640" y="2259"/>
                  </a:cubicBezTo>
                  <a:cubicBezTo>
                    <a:pt x="1537" y="2259"/>
                    <a:pt x="1456" y="2310"/>
                    <a:pt x="1433" y="2440"/>
                  </a:cubicBezTo>
                  <a:cubicBezTo>
                    <a:pt x="1458" y="2294"/>
                    <a:pt x="1496" y="2153"/>
                    <a:pt x="1544" y="2015"/>
                  </a:cubicBezTo>
                  <a:cubicBezTo>
                    <a:pt x="1414" y="1825"/>
                    <a:pt x="1294" y="1630"/>
                    <a:pt x="1180" y="1430"/>
                  </a:cubicBezTo>
                  <a:lnTo>
                    <a:pt x="1033" y="1615"/>
                  </a:lnTo>
                  <a:lnTo>
                    <a:pt x="964" y="1298"/>
                  </a:lnTo>
                  <a:lnTo>
                    <a:pt x="1105" y="1295"/>
                  </a:lnTo>
                  <a:cubicBezTo>
                    <a:pt x="882" y="881"/>
                    <a:pt x="694" y="448"/>
                    <a:pt x="54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52" name="Google Shape;12252;p52"/>
            <p:cNvSpPr/>
            <p:nvPr/>
          </p:nvSpPr>
          <p:spPr>
            <a:xfrm>
              <a:off x="6865775" y="4506450"/>
              <a:ext cx="4075" cy="1875"/>
            </a:xfrm>
            <a:custGeom>
              <a:avLst/>
              <a:gdLst/>
              <a:ahLst/>
              <a:cxnLst/>
              <a:rect l="l" t="t" r="r" b="b"/>
              <a:pathLst>
                <a:path w="163" h="75" extrusionOk="0">
                  <a:moveTo>
                    <a:pt x="1" y="1"/>
                  </a:moveTo>
                  <a:lnTo>
                    <a:pt x="1" y="1"/>
                  </a:lnTo>
                  <a:cubicBezTo>
                    <a:pt x="9" y="51"/>
                    <a:pt x="85" y="60"/>
                    <a:pt x="163" y="74"/>
                  </a:cubicBezTo>
                  <a:cubicBezTo>
                    <a:pt x="110" y="51"/>
                    <a:pt x="53" y="26"/>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53" name="Google Shape;12253;p52"/>
            <p:cNvSpPr/>
            <p:nvPr/>
          </p:nvSpPr>
          <p:spPr>
            <a:xfrm>
              <a:off x="6775875" y="4090550"/>
              <a:ext cx="69125" cy="59925"/>
            </a:xfrm>
            <a:custGeom>
              <a:avLst/>
              <a:gdLst/>
              <a:ahLst/>
              <a:cxnLst/>
              <a:rect l="l" t="t" r="r" b="b"/>
              <a:pathLst>
                <a:path w="2765" h="2397" extrusionOk="0">
                  <a:moveTo>
                    <a:pt x="2621" y="0"/>
                  </a:moveTo>
                  <a:lnTo>
                    <a:pt x="2621" y="0"/>
                  </a:lnTo>
                  <a:cubicBezTo>
                    <a:pt x="1605" y="576"/>
                    <a:pt x="716" y="1350"/>
                    <a:pt x="1" y="2273"/>
                  </a:cubicBezTo>
                  <a:lnTo>
                    <a:pt x="1" y="2282"/>
                  </a:lnTo>
                  <a:cubicBezTo>
                    <a:pt x="139" y="2363"/>
                    <a:pt x="259" y="2397"/>
                    <a:pt x="368" y="2397"/>
                  </a:cubicBezTo>
                  <a:cubicBezTo>
                    <a:pt x="815" y="2397"/>
                    <a:pt x="1063" y="1834"/>
                    <a:pt x="1486" y="1741"/>
                  </a:cubicBezTo>
                  <a:cubicBezTo>
                    <a:pt x="1629" y="1598"/>
                    <a:pt x="1778" y="1460"/>
                    <a:pt x="1931" y="1327"/>
                  </a:cubicBezTo>
                  <a:lnTo>
                    <a:pt x="1933" y="1308"/>
                  </a:lnTo>
                  <a:lnTo>
                    <a:pt x="1946" y="1314"/>
                  </a:lnTo>
                  <a:cubicBezTo>
                    <a:pt x="2051" y="1222"/>
                    <a:pt x="2161" y="1134"/>
                    <a:pt x="2270" y="1047"/>
                  </a:cubicBezTo>
                  <a:lnTo>
                    <a:pt x="2270" y="1047"/>
                  </a:lnTo>
                  <a:cubicBezTo>
                    <a:pt x="2245" y="1052"/>
                    <a:pt x="2215" y="1054"/>
                    <a:pt x="2186" y="1060"/>
                  </a:cubicBezTo>
                  <a:cubicBezTo>
                    <a:pt x="2318" y="970"/>
                    <a:pt x="2440" y="593"/>
                    <a:pt x="2764" y="513"/>
                  </a:cubicBezTo>
                  <a:lnTo>
                    <a:pt x="2436" y="227"/>
                  </a:lnTo>
                  <a:cubicBezTo>
                    <a:pt x="2484" y="141"/>
                    <a:pt x="2548" y="65"/>
                    <a:pt x="262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54" name="Google Shape;12254;p52"/>
            <p:cNvSpPr/>
            <p:nvPr/>
          </p:nvSpPr>
          <p:spPr>
            <a:xfrm>
              <a:off x="6800075" y="4465075"/>
              <a:ext cx="21525" cy="24700"/>
            </a:xfrm>
            <a:custGeom>
              <a:avLst/>
              <a:gdLst/>
              <a:ahLst/>
              <a:cxnLst/>
              <a:rect l="l" t="t" r="r" b="b"/>
              <a:pathLst>
                <a:path w="861" h="988" extrusionOk="0">
                  <a:moveTo>
                    <a:pt x="192" y="1"/>
                  </a:moveTo>
                  <a:lnTo>
                    <a:pt x="0" y="419"/>
                  </a:lnTo>
                  <a:cubicBezTo>
                    <a:pt x="215" y="619"/>
                    <a:pt x="440" y="808"/>
                    <a:pt x="673" y="987"/>
                  </a:cubicBezTo>
                  <a:lnTo>
                    <a:pt x="860" y="575"/>
                  </a:lnTo>
                  <a:cubicBezTo>
                    <a:pt x="629" y="394"/>
                    <a:pt x="404" y="203"/>
                    <a:pt x="19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55" name="Google Shape;12255;p52"/>
            <p:cNvSpPr/>
            <p:nvPr/>
          </p:nvSpPr>
          <p:spPr>
            <a:xfrm>
              <a:off x="6823050" y="4484075"/>
              <a:ext cx="18475" cy="13775"/>
            </a:xfrm>
            <a:custGeom>
              <a:avLst/>
              <a:gdLst/>
              <a:ahLst/>
              <a:cxnLst/>
              <a:rect l="l" t="t" r="r" b="b"/>
              <a:pathLst>
                <a:path w="739" h="551" extrusionOk="0">
                  <a:moveTo>
                    <a:pt x="189" y="0"/>
                  </a:moveTo>
                  <a:lnTo>
                    <a:pt x="0" y="412"/>
                  </a:lnTo>
                  <a:cubicBezTo>
                    <a:pt x="65" y="461"/>
                    <a:pt x="135" y="505"/>
                    <a:pt x="202" y="551"/>
                  </a:cubicBezTo>
                  <a:cubicBezTo>
                    <a:pt x="318" y="437"/>
                    <a:pt x="551" y="385"/>
                    <a:pt x="738" y="366"/>
                  </a:cubicBezTo>
                  <a:cubicBezTo>
                    <a:pt x="549" y="248"/>
                    <a:pt x="364" y="128"/>
                    <a:pt x="18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56" name="Google Shape;12256;p52"/>
            <p:cNvSpPr/>
            <p:nvPr/>
          </p:nvSpPr>
          <p:spPr>
            <a:xfrm>
              <a:off x="6872100" y="4509725"/>
              <a:ext cx="5375" cy="4800"/>
            </a:xfrm>
            <a:custGeom>
              <a:avLst/>
              <a:gdLst/>
              <a:ahLst/>
              <a:cxnLst/>
              <a:rect l="l" t="t" r="r" b="b"/>
              <a:pathLst>
                <a:path w="215" h="192" extrusionOk="0">
                  <a:moveTo>
                    <a:pt x="30" y="0"/>
                  </a:moveTo>
                  <a:lnTo>
                    <a:pt x="30" y="0"/>
                  </a:lnTo>
                  <a:cubicBezTo>
                    <a:pt x="59" y="34"/>
                    <a:pt x="59" y="91"/>
                    <a:pt x="0" y="192"/>
                  </a:cubicBezTo>
                  <a:cubicBezTo>
                    <a:pt x="80" y="173"/>
                    <a:pt x="154" y="133"/>
                    <a:pt x="215" y="78"/>
                  </a:cubicBezTo>
                  <a:cubicBezTo>
                    <a:pt x="152" y="53"/>
                    <a:pt x="91" y="25"/>
                    <a:pt x="3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57" name="Google Shape;12257;p52"/>
            <p:cNvSpPr/>
            <p:nvPr/>
          </p:nvSpPr>
          <p:spPr>
            <a:xfrm>
              <a:off x="6784975" y="4449475"/>
              <a:ext cx="18375" cy="24675"/>
            </a:xfrm>
            <a:custGeom>
              <a:avLst/>
              <a:gdLst/>
              <a:ahLst/>
              <a:cxnLst/>
              <a:rect l="l" t="t" r="r" b="b"/>
              <a:pathLst>
                <a:path w="735" h="987" extrusionOk="0">
                  <a:moveTo>
                    <a:pt x="198" y="0"/>
                  </a:moveTo>
                  <a:lnTo>
                    <a:pt x="1" y="433"/>
                  </a:lnTo>
                  <a:cubicBezTo>
                    <a:pt x="175" y="625"/>
                    <a:pt x="356" y="810"/>
                    <a:pt x="543" y="987"/>
                  </a:cubicBezTo>
                  <a:lnTo>
                    <a:pt x="735" y="570"/>
                  </a:lnTo>
                  <a:cubicBezTo>
                    <a:pt x="547" y="387"/>
                    <a:pt x="369" y="198"/>
                    <a:pt x="19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58" name="Google Shape;12258;p52"/>
            <p:cNvSpPr/>
            <p:nvPr/>
          </p:nvSpPr>
          <p:spPr>
            <a:xfrm>
              <a:off x="6875875" y="4067775"/>
              <a:ext cx="26575" cy="12000"/>
            </a:xfrm>
            <a:custGeom>
              <a:avLst/>
              <a:gdLst/>
              <a:ahLst/>
              <a:cxnLst/>
              <a:rect l="l" t="t" r="r" b="b"/>
              <a:pathLst>
                <a:path w="1063" h="480" extrusionOk="0">
                  <a:moveTo>
                    <a:pt x="1063" y="0"/>
                  </a:moveTo>
                  <a:lnTo>
                    <a:pt x="1063" y="0"/>
                  </a:lnTo>
                  <a:cubicBezTo>
                    <a:pt x="703" y="74"/>
                    <a:pt x="348" y="171"/>
                    <a:pt x="1" y="291"/>
                  </a:cubicBezTo>
                  <a:cubicBezTo>
                    <a:pt x="62" y="306"/>
                    <a:pt x="118" y="311"/>
                    <a:pt x="173" y="311"/>
                  </a:cubicBezTo>
                  <a:cubicBezTo>
                    <a:pt x="242" y="311"/>
                    <a:pt x="310" y="304"/>
                    <a:pt x="384" y="304"/>
                  </a:cubicBezTo>
                  <a:cubicBezTo>
                    <a:pt x="529" y="304"/>
                    <a:pt x="699" y="330"/>
                    <a:pt x="958" y="480"/>
                  </a:cubicBezTo>
                  <a:cubicBezTo>
                    <a:pt x="985" y="469"/>
                    <a:pt x="1014" y="461"/>
                    <a:pt x="1044" y="451"/>
                  </a:cubicBezTo>
                  <a:cubicBezTo>
                    <a:pt x="1006" y="303"/>
                    <a:pt x="1012" y="146"/>
                    <a:pt x="106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59" name="Google Shape;12259;p52"/>
            <p:cNvSpPr/>
            <p:nvPr/>
          </p:nvSpPr>
          <p:spPr>
            <a:xfrm>
              <a:off x="6829925" y="4498425"/>
              <a:ext cx="6750" cy="4700"/>
            </a:xfrm>
            <a:custGeom>
              <a:avLst/>
              <a:gdLst/>
              <a:ahLst/>
              <a:cxnLst/>
              <a:rect l="l" t="t" r="r" b="b"/>
              <a:pathLst>
                <a:path w="270" h="188" extrusionOk="0">
                  <a:moveTo>
                    <a:pt x="148" y="1"/>
                  </a:moveTo>
                  <a:cubicBezTo>
                    <a:pt x="111" y="1"/>
                    <a:pt x="63" y="9"/>
                    <a:pt x="1" y="27"/>
                  </a:cubicBezTo>
                  <a:cubicBezTo>
                    <a:pt x="83" y="82"/>
                    <a:pt x="169" y="135"/>
                    <a:pt x="255" y="187"/>
                  </a:cubicBezTo>
                  <a:cubicBezTo>
                    <a:pt x="268" y="90"/>
                    <a:pt x="270" y="1"/>
                    <a:pt x="1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60" name="Google Shape;12260;p52"/>
            <p:cNvSpPr/>
            <p:nvPr/>
          </p:nvSpPr>
          <p:spPr>
            <a:xfrm>
              <a:off x="6844800" y="4497050"/>
              <a:ext cx="20425" cy="17225"/>
            </a:xfrm>
            <a:custGeom>
              <a:avLst/>
              <a:gdLst/>
              <a:ahLst/>
              <a:cxnLst/>
              <a:rect l="l" t="t" r="r" b="b"/>
              <a:pathLst>
                <a:path w="817" h="689" extrusionOk="0">
                  <a:moveTo>
                    <a:pt x="123" y="0"/>
                  </a:moveTo>
                  <a:lnTo>
                    <a:pt x="123" y="0"/>
                  </a:lnTo>
                  <a:cubicBezTo>
                    <a:pt x="125" y="148"/>
                    <a:pt x="51" y="324"/>
                    <a:pt x="1" y="442"/>
                  </a:cubicBezTo>
                  <a:lnTo>
                    <a:pt x="1" y="444"/>
                  </a:lnTo>
                  <a:cubicBezTo>
                    <a:pt x="154" y="530"/>
                    <a:pt x="310" y="610"/>
                    <a:pt x="468" y="688"/>
                  </a:cubicBezTo>
                  <a:cubicBezTo>
                    <a:pt x="613" y="575"/>
                    <a:pt x="739" y="465"/>
                    <a:pt x="817" y="368"/>
                  </a:cubicBezTo>
                  <a:cubicBezTo>
                    <a:pt x="577" y="253"/>
                    <a:pt x="346" y="129"/>
                    <a:pt x="12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61" name="Google Shape;12261;p52"/>
            <p:cNvSpPr/>
            <p:nvPr/>
          </p:nvSpPr>
          <p:spPr>
            <a:xfrm>
              <a:off x="6844750" y="4508150"/>
              <a:ext cx="75" cy="75"/>
            </a:xfrm>
            <a:custGeom>
              <a:avLst/>
              <a:gdLst/>
              <a:ahLst/>
              <a:cxnLst/>
              <a:rect l="l" t="t" r="r" b="b"/>
              <a:pathLst>
                <a:path w="3" h="3" extrusionOk="0">
                  <a:moveTo>
                    <a:pt x="1" y="0"/>
                  </a:moveTo>
                  <a:lnTo>
                    <a:pt x="3" y="2"/>
                  </a:lnTo>
                  <a:lnTo>
                    <a:pt x="3"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62" name="Google Shape;12262;p52"/>
            <p:cNvSpPr/>
            <p:nvPr/>
          </p:nvSpPr>
          <p:spPr>
            <a:xfrm>
              <a:off x="6876200" y="4063075"/>
              <a:ext cx="327975" cy="473900"/>
            </a:xfrm>
            <a:custGeom>
              <a:avLst/>
              <a:gdLst/>
              <a:ahLst/>
              <a:cxnLst/>
              <a:rect l="l" t="t" r="r" b="b"/>
              <a:pathLst>
                <a:path w="13119" h="18956" extrusionOk="0">
                  <a:moveTo>
                    <a:pt x="11497" y="4622"/>
                  </a:moveTo>
                  <a:lnTo>
                    <a:pt x="11439" y="5030"/>
                  </a:lnTo>
                  <a:lnTo>
                    <a:pt x="11304" y="4756"/>
                  </a:lnTo>
                  <a:lnTo>
                    <a:pt x="11497" y="4622"/>
                  </a:lnTo>
                  <a:close/>
                  <a:moveTo>
                    <a:pt x="4682" y="1"/>
                  </a:moveTo>
                  <a:cubicBezTo>
                    <a:pt x="4408" y="1"/>
                    <a:pt x="4130" y="18"/>
                    <a:pt x="3851" y="54"/>
                  </a:cubicBezTo>
                  <a:cubicBezTo>
                    <a:pt x="3533" y="22"/>
                    <a:pt x="3215" y="7"/>
                    <a:pt x="2896" y="7"/>
                  </a:cubicBezTo>
                  <a:cubicBezTo>
                    <a:pt x="2469" y="7"/>
                    <a:pt x="2042" y="35"/>
                    <a:pt x="1618" y="92"/>
                  </a:cubicBezTo>
                  <a:cubicBezTo>
                    <a:pt x="1687" y="207"/>
                    <a:pt x="1745" y="288"/>
                    <a:pt x="1829" y="288"/>
                  </a:cubicBezTo>
                  <a:cubicBezTo>
                    <a:pt x="1834" y="288"/>
                    <a:pt x="1839" y="288"/>
                    <a:pt x="1845" y="287"/>
                  </a:cubicBezTo>
                  <a:cubicBezTo>
                    <a:pt x="1872" y="317"/>
                    <a:pt x="1893" y="350"/>
                    <a:pt x="1908" y="388"/>
                  </a:cubicBezTo>
                  <a:cubicBezTo>
                    <a:pt x="2471" y="254"/>
                    <a:pt x="3043" y="174"/>
                    <a:pt x="3622" y="144"/>
                  </a:cubicBezTo>
                  <a:cubicBezTo>
                    <a:pt x="4105" y="165"/>
                    <a:pt x="4587" y="226"/>
                    <a:pt x="5060" y="329"/>
                  </a:cubicBezTo>
                  <a:cubicBezTo>
                    <a:pt x="5104" y="275"/>
                    <a:pt x="5174" y="241"/>
                    <a:pt x="5214" y="165"/>
                  </a:cubicBezTo>
                  <a:cubicBezTo>
                    <a:pt x="5247" y="142"/>
                    <a:pt x="5281" y="132"/>
                    <a:pt x="5315" y="132"/>
                  </a:cubicBezTo>
                  <a:cubicBezTo>
                    <a:pt x="5474" y="132"/>
                    <a:pt x="5628" y="356"/>
                    <a:pt x="5737" y="462"/>
                  </a:cubicBezTo>
                  <a:lnTo>
                    <a:pt x="5718" y="498"/>
                  </a:lnTo>
                  <a:cubicBezTo>
                    <a:pt x="9500" y="1623"/>
                    <a:pt x="12368" y="5246"/>
                    <a:pt x="12450" y="9286"/>
                  </a:cubicBezTo>
                  <a:cubicBezTo>
                    <a:pt x="12219" y="14649"/>
                    <a:pt x="8297" y="18289"/>
                    <a:pt x="3824" y="18863"/>
                  </a:cubicBezTo>
                  <a:cubicBezTo>
                    <a:pt x="3270" y="18808"/>
                    <a:pt x="2719" y="18724"/>
                    <a:pt x="2175" y="18607"/>
                  </a:cubicBezTo>
                  <a:lnTo>
                    <a:pt x="2175" y="18607"/>
                  </a:lnTo>
                  <a:cubicBezTo>
                    <a:pt x="2187" y="18640"/>
                    <a:pt x="2171" y="18682"/>
                    <a:pt x="2341" y="18697"/>
                  </a:cubicBezTo>
                  <a:cubicBezTo>
                    <a:pt x="2292" y="18719"/>
                    <a:pt x="2158" y="18804"/>
                    <a:pt x="2080" y="18804"/>
                  </a:cubicBezTo>
                  <a:cubicBezTo>
                    <a:pt x="2071" y="18804"/>
                    <a:pt x="2062" y="18803"/>
                    <a:pt x="2055" y="18800"/>
                  </a:cubicBezTo>
                  <a:cubicBezTo>
                    <a:pt x="2280" y="18699"/>
                    <a:pt x="1716" y="18689"/>
                    <a:pt x="1931" y="18560"/>
                  </a:cubicBezTo>
                  <a:lnTo>
                    <a:pt x="1973" y="18560"/>
                  </a:lnTo>
                  <a:cubicBezTo>
                    <a:pt x="1340" y="18415"/>
                    <a:pt x="717" y="18217"/>
                    <a:pt x="116" y="17971"/>
                  </a:cubicBezTo>
                  <a:lnTo>
                    <a:pt x="116" y="17971"/>
                  </a:lnTo>
                  <a:lnTo>
                    <a:pt x="135" y="18323"/>
                  </a:lnTo>
                  <a:cubicBezTo>
                    <a:pt x="110" y="18342"/>
                    <a:pt x="82" y="18356"/>
                    <a:pt x="53" y="18369"/>
                  </a:cubicBezTo>
                  <a:lnTo>
                    <a:pt x="0" y="18386"/>
                  </a:lnTo>
                  <a:cubicBezTo>
                    <a:pt x="1012" y="18763"/>
                    <a:pt x="2080" y="18956"/>
                    <a:pt x="3156" y="18956"/>
                  </a:cubicBezTo>
                  <a:cubicBezTo>
                    <a:pt x="3315" y="18956"/>
                    <a:pt x="3473" y="18951"/>
                    <a:pt x="3632" y="18943"/>
                  </a:cubicBezTo>
                  <a:cubicBezTo>
                    <a:pt x="3756" y="18948"/>
                    <a:pt x="3880" y="18951"/>
                    <a:pt x="4003" y="18951"/>
                  </a:cubicBezTo>
                  <a:cubicBezTo>
                    <a:pt x="8961" y="18951"/>
                    <a:pt x="13020" y="14769"/>
                    <a:pt x="13119" y="9265"/>
                  </a:cubicBezTo>
                  <a:cubicBezTo>
                    <a:pt x="12885" y="4565"/>
                    <a:pt x="9133" y="1"/>
                    <a:pt x="468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
        <p:nvSpPr>
          <p:cNvPr id="12263" name="Google Shape;12263;p52"/>
          <p:cNvSpPr txBox="1">
            <a:spLocks noGrp="1"/>
          </p:cNvSpPr>
          <p:nvPr>
            <p:ph type="title"/>
          </p:nvPr>
        </p:nvSpPr>
        <p:spPr>
          <a:xfrm>
            <a:off x="713225" y="539500"/>
            <a:ext cx="77175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People who'd love a card</a:t>
            </a:r>
          </a:p>
        </p:txBody>
      </p:sp>
      <p:sp>
        <p:nvSpPr>
          <p:cNvPr id="12264" name="Google Shape;12264;p52"/>
          <p:cNvSpPr txBox="1"/>
          <p:nvPr/>
        </p:nvSpPr>
        <p:spPr>
          <a:xfrm>
            <a:off x="713225" y="3423350"/>
            <a:ext cx="1789500" cy="350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2300" b="1">
                <a:solidFill>
                  <a:schemeClr val="accent2"/>
                </a:solidFill>
                <a:latin typeface="Calibri"/>
                <a:ea typeface="微软雅黑"/>
                <a:cs typeface="Overpass Mono" panose="020B0009030203020204"/>
                <a:sym typeface="Calibri"/>
              </a:rPr>
              <a:t>Mercury</a:t>
            </a:r>
            <a:endParaRPr sz="2300" b="1">
              <a:solidFill>
                <a:schemeClr val="accent2"/>
              </a:solidFill>
              <a:latin typeface="Calibri"/>
              <a:ea typeface="微软雅黑"/>
              <a:cs typeface="Overpass Mono" panose="020B0009030203020204"/>
              <a:sym typeface="Calibri"/>
            </a:endParaRPr>
          </a:p>
        </p:txBody>
      </p:sp>
      <p:sp>
        <p:nvSpPr>
          <p:cNvPr id="12265" name="Google Shape;12265;p52"/>
          <p:cNvSpPr txBox="1"/>
          <p:nvPr/>
        </p:nvSpPr>
        <p:spPr>
          <a:xfrm>
            <a:off x="713225" y="3773725"/>
            <a:ext cx="1789500" cy="736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It’s the closest planet to the Sun</a:t>
            </a:r>
            <a:endParaRPr>
              <a:solidFill>
                <a:schemeClr val="accent2"/>
              </a:solidFill>
              <a:latin typeface="Calibri"/>
              <a:ea typeface="微软雅黑"/>
              <a:cs typeface="Overpass Mono" panose="020B0009030203020204"/>
              <a:sym typeface="Calibri"/>
            </a:endParaRPr>
          </a:p>
        </p:txBody>
      </p:sp>
      <p:sp>
        <p:nvSpPr>
          <p:cNvPr id="12266" name="Google Shape;12266;p52"/>
          <p:cNvSpPr txBox="1"/>
          <p:nvPr/>
        </p:nvSpPr>
        <p:spPr>
          <a:xfrm>
            <a:off x="6641275" y="3423350"/>
            <a:ext cx="1789500" cy="350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2300" b="1">
                <a:solidFill>
                  <a:schemeClr val="accent2"/>
                </a:solidFill>
                <a:latin typeface="Calibri"/>
                <a:ea typeface="微软雅黑"/>
                <a:cs typeface="Overpass Mono" panose="020B0009030203020204"/>
                <a:sym typeface="Calibri"/>
              </a:rPr>
              <a:t>Saturn</a:t>
            </a:r>
            <a:endParaRPr sz="2300" b="1">
              <a:solidFill>
                <a:schemeClr val="accent2"/>
              </a:solidFill>
              <a:latin typeface="Calibri"/>
              <a:ea typeface="微软雅黑"/>
              <a:cs typeface="Overpass Mono" panose="020B0009030203020204"/>
              <a:sym typeface="Calibri"/>
            </a:endParaRPr>
          </a:p>
        </p:txBody>
      </p:sp>
      <p:sp>
        <p:nvSpPr>
          <p:cNvPr id="12267" name="Google Shape;12267;p52"/>
          <p:cNvSpPr txBox="1"/>
          <p:nvPr/>
        </p:nvSpPr>
        <p:spPr>
          <a:xfrm>
            <a:off x="6641275" y="3773725"/>
            <a:ext cx="1789500" cy="736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It’s composed of hydrogen and helium</a:t>
            </a:r>
            <a:endParaRPr>
              <a:solidFill>
                <a:schemeClr val="accent2"/>
              </a:solidFill>
              <a:latin typeface="Calibri"/>
              <a:ea typeface="微软雅黑"/>
              <a:cs typeface="Overpass Mono" panose="020B0009030203020204"/>
              <a:sym typeface="Calibri"/>
            </a:endParaRPr>
          </a:p>
        </p:txBody>
      </p:sp>
      <p:sp>
        <p:nvSpPr>
          <p:cNvPr id="12268" name="Google Shape;12268;p52"/>
          <p:cNvSpPr txBox="1"/>
          <p:nvPr/>
        </p:nvSpPr>
        <p:spPr>
          <a:xfrm>
            <a:off x="1420000" y="2019888"/>
            <a:ext cx="1789500" cy="350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2300" b="1">
                <a:solidFill>
                  <a:schemeClr val="accent2"/>
                </a:solidFill>
                <a:latin typeface="Calibri"/>
                <a:ea typeface="微软雅黑"/>
                <a:cs typeface="Overpass Mono" panose="020B0009030203020204"/>
                <a:sym typeface="Calibri"/>
              </a:rPr>
              <a:t>Venus</a:t>
            </a:r>
            <a:endParaRPr sz="2300" b="1">
              <a:solidFill>
                <a:schemeClr val="accent2"/>
              </a:solidFill>
              <a:latin typeface="Calibri"/>
              <a:ea typeface="微软雅黑"/>
              <a:cs typeface="Overpass Mono" panose="020B0009030203020204"/>
              <a:sym typeface="Calibri"/>
            </a:endParaRPr>
          </a:p>
        </p:txBody>
      </p:sp>
      <p:sp>
        <p:nvSpPr>
          <p:cNvPr id="12269" name="Google Shape;12269;p52"/>
          <p:cNvSpPr txBox="1"/>
          <p:nvPr/>
        </p:nvSpPr>
        <p:spPr>
          <a:xfrm>
            <a:off x="1420000" y="2370263"/>
            <a:ext cx="1789500" cy="736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Venus is the second planet from the Sun</a:t>
            </a:r>
            <a:endParaRPr>
              <a:solidFill>
                <a:schemeClr val="accent2"/>
              </a:solidFill>
              <a:latin typeface="Calibri"/>
              <a:ea typeface="微软雅黑"/>
              <a:cs typeface="Overpass Mono" panose="020B0009030203020204"/>
              <a:sym typeface="Calibri"/>
            </a:endParaRPr>
          </a:p>
        </p:txBody>
      </p:sp>
      <p:sp>
        <p:nvSpPr>
          <p:cNvPr id="12270" name="Google Shape;12270;p52"/>
          <p:cNvSpPr txBox="1"/>
          <p:nvPr/>
        </p:nvSpPr>
        <p:spPr>
          <a:xfrm>
            <a:off x="5934425" y="2019900"/>
            <a:ext cx="1789500" cy="350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2300" b="1">
                <a:solidFill>
                  <a:schemeClr val="accent2"/>
                </a:solidFill>
                <a:latin typeface="Calibri"/>
                <a:ea typeface="微软雅黑"/>
                <a:cs typeface="Overpass Mono" panose="020B0009030203020204"/>
                <a:sym typeface="Calibri"/>
              </a:rPr>
              <a:t>Jupiter</a:t>
            </a:r>
            <a:endParaRPr sz="2300" b="1">
              <a:solidFill>
                <a:schemeClr val="accent2"/>
              </a:solidFill>
              <a:latin typeface="Calibri"/>
              <a:ea typeface="微软雅黑"/>
              <a:cs typeface="Overpass Mono" panose="020B0009030203020204"/>
              <a:sym typeface="Calibri"/>
            </a:endParaRPr>
          </a:p>
        </p:txBody>
      </p:sp>
      <p:sp>
        <p:nvSpPr>
          <p:cNvPr id="12271" name="Google Shape;12271;p52"/>
          <p:cNvSpPr txBox="1"/>
          <p:nvPr/>
        </p:nvSpPr>
        <p:spPr>
          <a:xfrm>
            <a:off x="5934425" y="2370274"/>
            <a:ext cx="1789500" cy="736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Jupiter is the biggest planet of them all</a:t>
            </a:r>
            <a:endParaRPr>
              <a:solidFill>
                <a:schemeClr val="accent2"/>
              </a:solidFill>
              <a:latin typeface="Calibri"/>
              <a:ea typeface="微软雅黑"/>
              <a:cs typeface="Overpass Mono" panose="020B0009030203020204"/>
              <a:sym typeface="Calibri"/>
            </a:endParaRPr>
          </a:p>
        </p:txBody>
      </p:sp>
      <p:sp>
        <p:nvSpPr>
          <p:cNvPr id="12272" name="Google Shape;12272;p52"/>
          <p:cNvSpPr txBox="1"/>
          <p:nvPr/>
        </p:nvSpPr>
        <p:spPr>
          <a:xfrm>
            <a:off x="3677225" y="1352900"/>
            <a:ext cx="1789500" cy="350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2300" b="1">
                <a:solidFill>
                  <a:schemeClr val="accent2"/>
                </a:solidFill>
                <a:latin typeface="Calibri"/>
                <a:ea typeface="微软雅黑"/>
                <a:cs typeface="Overpass Mono" panose="020B0009030203020204"/>
                <a:sym typeface="Calibri"/>
              </a:rPr>
              <a:t>Mars</a:t>
            </a:r>
            <a:endParaRPr sz="2300" b="1">
              <a:solidFill>
                <a:schemeClr val="accent2"/>
              </a:solidFill>
              <a:latin typeface="Calibri"/>
              <a:ea typeface="微软雅黑"/>
              <a:cs typeface="Overpass Mono" panose="020B0009030203020204"/>
              <a:sym typeface="Calibri"/>
            </a:endParaRPr>
          </a:p>
        </p:txBody>
      </p:sp>
      <p:sp>
        <p:nvSpPr>
          <p:cNvPr id="12273" name="Google Shape;12273;p52"/>
          <p:cNvSpPr txBox="1"/>
          <p:nvPr/>
        </p:nvSpPr>
        <p:spPr>
          <a:xfrm>
            <a:off x="3677225" y="1703275"/>
            <a:ext cx="1789500" cy="736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Despite being red, Mars is a cold place</a:t>
            </a:r>
            <a:endParaRPr>
              <a:solidFill>
                <a:schemeClr val="accent2"/>
              </a:solidFill>
              <a:latin typeface="Calibri"/>
              <a:ea typeface="微软雅黑"/>
              <a:cs typeface="Overpass Mono" panose="020B0009030203020204"/>
              <a:sym typeface="Calibri"/>
            </a:endParaRPr>
          </a:p>
        </p:txBody>
      </p:sp>
      <p:grpSp>
        <p:nvGrpSpPr>
          <p:cNvPr id="12274" name="Google Shape;12274;p52"/>
          <p:cNvGrpSpPr/>
          <p:nvPr/>
        </p:nvGrpSpPr>
        <p:grpSpPr>
          <a:xfrm>
            <a:off x="7971054" y="720115"/>
            <a:ext cx="783204" cy="1030251"/>
            <a:chOff x="504200" y="3277650"/>
            <a:chExt cx="1523150" cy="2003600"/>
          </a:xfrm>
        </p:grpSpPr>
        <p:sp>
          <p:nvSpPr>
            <p:cNvPr id="12275" name="Google Shape;12275;p52"/>
            <p:cNvSpPr/>
            <p:nvPr/>
          </p:nvSpPr>
          <p:spPr>
            <a:xfrm>
              <a:off x="504200" y="3277650"/>
              <a:ext cx="1523150" cy="2003600"/>
            </a:xfrm>
            <a:custGeom>
              <a:avLst/>
              <a:gdLst/>
              <a:ahLst/>
              <a:cxnLst/>
              <a:rect l="l" t="t" r="r" b="b"/>
              <a:pathLst>
                <a:path w="60926" h="80144" extrusionOk="0">
                  <a:moveTo>
                    <a:pt x="60925" y="3884"/>
                  </a:moveTo>
                  <a:cubicBezTo>
                    <a:pt x="60925" y="3884"/>
                    <a:pt x="60924" y="3884"/>
                    <a:pt x="60923" y="3884"/>
                  </a:cubicBezTo>
                  <a:lnTo>
                    <a:pt x="60923" y="3884"/>
                  </a:lnTo>
                  <a:lnTo>
                    <a:pt x="60923" y="3886"/>
                  </a:lnTo>
                  <a:lnTo>
                    <a:pt x="60925" y="3884"/>
                  </a:lnTo>
                  <a:close/>
                  <a:moveTo>
                    <a:pt x="1841" y="1"/>
                  </a:moveTo>
                  <a:cubicBezTo>
                    <a:pt x="1841" y="1016"/>
                    <a:pt x="1015" y="1841"/>
                    <a:pt x="0" y="1841"/>
                  </a:cubicBezTo>
                  <a:lnTo>
                    <a:pt x="0" y="3886"/>
                  </a:lnTo>
                  <a:cubicBezTo>
                    <a:pt x="1018" y="3886"/>
                    <a:pt x="1841" y="4709"/>
                    <a:pt x="1841" y="5724"/>
                  </a:cubicBezTo>
                  <a:cubicBezTo>
                    <a:pt x="1841" y="6742"/>
                    <a:pt x="1018" y="7565"/>
                    <a:pt x="0" y="7565"/>
                  </a:cubicBezTo>
                  <a:lnTo>
                    <a:pt x="0" y="9610"/>
                  </a:lnTo>
                  <a:cubicBezTo>
                    <a:pt x="1018" y="9610"/>
                    <a:pt x="1841" y="10433"/>
                    <a:pt x="1841" y="11450"/>
                  </a:cubicBezTo>
                  <a:cubicBezTo>
                    <a:pt x="1841" y="12466"/>
                    <a:pt x="1018" y="13289"/>
                    <a:pt x="0" y="13291"/>
                  </a:cubicBezTo>
                  <a:lnTo>
                    <a:pt x="0" y="15336"/>
                  </a:lnTo>
                  <a:cubicBezTo>
                    <a:pt x="1018" y="15336"/>
                    <a:pt x="1841" y="16159"/>
                    <a:pt x="1841" y="17174"/>
                  </a:cubicBezTo>
                  <a:cubicBezTo>
                    <a:pt x="1841" y="18192"/>
                    <a:pt x="1018" y="19015"/>
                    <a:pt x="0" y="19015"/>
                  </a:cubicBezTo>
                  <a:lnTo>
                    <a:pt x="0" y="21059"/>
                  </a:lnTo>
                  <a:cubicBezTo>
                    <a:pt x="1018" y="21059"/>
                    <a:pt x="1841" y="21882"/>
                    <a:pt x="1841" y="22900"/>
                  </a:cubicBezTo>
                  <a:cubicBezTo>
                    <a:pt x="1841" y="23915"/>
                    <a:pt x="1018" y="24741"/>
                    <a:pt x="0" y="24741"/>
                  </a:cubicBezTo>
                  <a:lnTo>
                    <a:pt x="0" y="26783"/>
                  </a:lnTo>
                  <a:cubicBezTo>
                    <a:pt x="1018" y="26783"/>
                    <a:pt x="1841" y="27608"/>
                    <a:pt x="1841" y="28624"/>
                  </a:cubicBezTo>
                  <a:cubicBezTo>
                    <a:pt x="1841" y="29641"/>
                    <a:pt x="1018" y="30464"/>
                    <a:pt x="0" y="30464"/>
                  </a:cubicBezTo>
                  <a:lnTo>
                    <a:pt x="0" y="32509"/>
                  </a:lnTo>
                  <a:cubicBezTo>
                    <a:pt x="1018" y="32509"/>
                    <a:pt x="1841" y="33332"/>
                    <a:pt x="1841" y="34350"/>
                  </a:cubicBezTo>
                  <a:cubicBezTo>
                    <a:pt x="1841" y="35365"/>
                    <a:pt x="1018" y="36188"/>
                    <a:pt x="0" y="36188"/>
                  </a:cubicBezTo>
                  <a:lnTo>
                    <a:pt x="0" y="38230"/>
                  </a:lnTo>
                  <a:cubicBezTo>
                    <a:pt x="1018" y="38230"/>
                    <a:pt x="1841" y="39053"/>
                    <a:pt x="1841" y="40071"/>
                  </a:cubicBezTo>
                  <a:cubicBezTo>
                    <a:pt x="1841" y="41086"/>
                    <a:pt x="1018" y="41912"/>
                    <a:pt x="0" y="41912"/>
                  </a:cubicBezTo>
                  <a:lnTo>
                    <a:pt x="0" y="43954"/>
                  </a:lnTo>
                  <a:cubicBezTo>
                    <a:pt x="1018" y="43954"/>
                    <a:pt x="1841" y="44779"/>
                    <a:pt x="1841" y="45795"/>
                  </a:cubicBezTo>
                  <a:cubicBezTo>
                    <a:pt x="1841" y="46810"/>
                    <a:pt x="1018" y="47635"/>
                    <a:pt x="0" y="47635"/>
                  </a:cubicBezTo>
                  <a:lnTo>
                    <a:pt x="0" y="49680"/>
                  </a:lnTo>
                  <a:cubicBezTo>
                    <a:pt x="1018" y="49680"/>
                    <a:pt x="1841" y="50503"/>
                    <a:pt x="1841" y="51518"/>
                  </a:cubicBezTo>
                  <a:cubicBezTo>
                    <a:pt x="1841" y="52536"/>
                    <a:pt x="1018" y="53359"/>
                    <a:pt x="0" y="53359"/>
                  </a:cubicBezTo>
                  <a:lnTo>
                    <a:pt x="0" y="55404"/>
                  </a:lnTo>
                  <a:cubicBezTo>
                    <a:pt x="1018" y="55404"/>
                    <a:pt x="1841" y="56227"/>
                    <a:pt x="1841" y="57244"/>
                  </a:cubicBezTo>
                  <a:cubicBezTo>
                    <a:pt x="1841" y="58260"/>
                    <a:pt x="1018" y="59085"/>
                    <a:pt x="0" y="59085"/>
                  </a:cubicBezTo>
                  <a:lnTo>
                    <a:pt x="0" y="61130"/>
                  </a:lnTo>
                  <a:cubicBezTo>
                    <a:pt x="1018" y="61130"/>
                    <a:pt x="1841" y="61953"/>
                    <a:pt x="1841" y="62968"/>
                  </a:cubicBezTo>
                  <a:cubicBezTo>
                    <a:pt x="1841" y="63986"/>
                    <a:pt x="1018" y="64809"/>
                    <a:pt x="0" y="64809"/>
                  </a:cubicBezTo>
                  <a:lnTo>
                    <a:pt x="0" y="66854"/>
                  </a:lnTo>
                  <a:cubicBezTo>
                    <a:pt x="1018" y="66854"/>
                    <a:pt x="1841" y="67676"/>
                    <a:pt x="1841" y="68694"/>
                  </a:cubicBezTo>
                  <a:cubicBezTo>
                    <a:pt x="1841" y="69710"/>
                    <a:pt x="1018" y="70533"/>
                    <a:pt x="0" y="70533"/>
                  </a:cubicBezTo>
                  <a:lnTo>
                    <a:pt x="0" y="72577"/>
                  </a:lnTo>
                  <a:cubicBezTo>
                    <a:pt x="1018" y="72577"/>
                    <a:pt x="1841" y="73402"/>
                    <a:pt x="1841" y="74418"/>
                  </a:cubicBezTo>
                  <a:cubicBezTo>
                    <a:pt x="1841" y="75433"/>
                    <a:pt x="1018" y="76259"/>
                    <a:pt x="0" y="76259"/>
                  </a:cubicBezTo>
                  <a:lnTo>
                    <a:pt x="0" y="78303"/>
                  </a:lnTo>
                  <a:cubicBezTo>
                    <a:pt x="1018" y="78303"/>
                    <a:pt x="1841" y="79126"/>
                    <a:pt x="1841" y="80144"/>
                  </a:cubicBezTo>
                  <a:lnTo>
                    <a:pt x="4252" y="80144"/>
                  </a:lnTo>
                  <a:cubicBezTo>
                    <a:pt x="4252" y="79126"/>
                    <a:pt x="5075" y="78303"/>
                    <a:pt x="6092" y="78303"/>
                  </a:cubicBezTo>
                  <a:cubicBezTo>
                    <a:pt x="7108" y="78303"/>
                    <a:pt x="7933" y="79126"/>
                    <a:pt x="7933" y="80144"/>
                  </a:cubicBezTo>
                  <a:lnTo>
                    <a:pt x="10344" y="80144"/>
                  </a:lnTo>
                  <a:cubicBezTo>
                    <a:pt x="10344" y="79126"/>
                    <a:pt x="11167" y="78303"/>
                    <a:pt x="12185" y="78303"/>
                  </a:cubicBezTo>
                  <a:cubicBezTo>
                    <a:pt x="13200" y="78303"/>
                    <a:pt x="14025" y="79126"/>
                    <a:pt x="14025" y="80144"/>
                  </a:cubicBezTo>
                  <a:lnTo>
                    <a:pt x="16436" y="80144"/>
                  </a:lnTo>
                  <a:cubicBezTo>
                    <a:pt x="16436" y="79126"/>
                    <a:pt x="17262" y="78303"/>
                    <a:pt x="18277" y="78303"/>
                  </a:cubicBezTo>
                  <a:cubicBezTo>
                    <a:pt x="19292" y="78303"/>
                    <a:pt x="20118" y="79126"/>
                    <a:pt x="20118" y="80144"/>
                  </a:cubicBezTo>
                  <a:lnTo>
                    <a:pt x="22529" y="80144"/>
                  </a:lnTo>
                  <a:cubicBezTo>
                    <a:pt x="22529" y="79126"/>
                    <a:pt x="23354" y="78303"/>
                    <a:pt x="24369" y="78303"/>
                  </a:cubicBezTo>
                  <a:cubicBezTo>
                    <a:pt x="25385" y="78303"/>
                    <a:pt x="26210" y="79126"/>
                    <a:pt x="26210" y="80144"/>
                  </a:cubicBezTo>
                  <a:lnTo>
                    <a:pt x="28623" y="80144"/>
                  </a:lnTo>
                  <a:cubicBezTo>
                    <a:pt x="28623" y="79126"/>
                    <a:pt x="29446" y="78303"/>
                    <a:pt x="30462" y="78303"/>
                  </a:cubicBezTo>
                  <a:cubicBezTo>
                    <a:pt x="31479" y="78303"/>
                    <a:pt x="32302" y="79126"/>
                    <a:pt x="32302" y="80144"/>
                  </a:cubicBezTo>
                  <a:lnTo>
                    <a:pt x="34716" y="80144"/>
                  </a:lnTo>
                  <a:cubicBezTo>
                    <a:pt x="34716" y="79126"/>
                    <a:pt x="35539" y="78303"/>
                    <a:pt x="36554" y="78303"/>
                  </a:cubicBezTo>
                  <a:cubicBezTo>
                    <a:pt x="37572" y="78303"/>
                    <a:pt x="38395" y="79126"/>
                    <a:pt x="38395" y="80144"/>
                  </a:cubicBezTo>
                  <a:lnTo>
                    <a:pt x="40808" y="80144"/>
                  </a:lnTo>
                  <a:cubicBezTo>
                    <a:pt x="40808" y="79126"/>
                    <a:pt x="41631" y="78303"/>
                    <a:pt x="42649" y="78303"/>
                  </a:cubicBezTo>
                  <a:cubicBezTo>
                    <a:pt x="43664" y="78303"/>
                    <a:pt x="44487" y="79126"/>
                    <a:pt x="44487" y="80144"/>
                  </a:cubicBezTo>
                  <a:lnTo>
                    <a:pt x="46900" y="80144"/>
                  </a:lnTo>
                  <a:cubicBezTo>
                    <a:pt x="46900" y="79126"/>
                    <a:pt x="47723" y="78303"/>
                    <a:pt x="48741" y="78303"/>
                  </a:cubicBezTo>
                  <a:cubicBezTo>
                    <a:pt x="49756" y="78303"/>
                    <a:pt x="50582" y="79126"/>
                    <a:pt x="50582" y="80144"/>
                  </a:cubicBezTo>
                  <a:lnTo>
                    <a:pt x="52992" y="80144"/>
                  </a:lnTo>
                  <a:cubicBezTo>
                    <a:pt x="52992" y="79126"/>
                    <a:pt x="53815" y="78303"/>
                    <a:pt x="54833" y="78303"/>
                  </a:cubicBezTo>
                  <a:cubicBezTo>
                    <a:pt x="55849" y="78303"/>
                    <a:pt x="56674" y="79126"/>
                    <a:pt x="56674" y="80144"/>
                  </a:cubicBezTo>
                  <a:lnTo>
                    <a:pt x="59085" y="80144"/>
                  </a:lnTo>
                  <a:cubicBezTo>
                    <a:pt x="59085" y="79126"/>
                    <a:pt x="59908" y="78303"/>
                    <a:pt x="60925" y="78303"/>
                  </a:cubicBezTo>
                  <a:lnTo>
                    <a:pt x="60925" y="76259"/>
                  </a:lnTo>
                  <a:cubicBezTo>
                    <a:pt x="59908" y="76259"/>
                    <a:pt x="59085" y="75433"/>
                    <a:pt x="59085" y="74418"/>
                  </a:cubicBezTo>
                  <a:cubicBezTo>
                    <a:pt x="59085" y="73402"/>
                    <a:pt x="59908" y="72577"/>
                    <a:pt x="60925" y="72577"/>
                  </a:cubicBezTo>
                  <a:lnTo>
                    <a:pt x="60925" y="70533"/>
                  </a:lnTo>
                  <a:cubicBezTo>
                    <a:pt x="59908" y="70533"/>
                    <a:pt x="59085" y="69710"/>
                    <a:pt x="59085" y="68694"/>
                  </a:cubicBezTo>
                  <a:cubicBezTo>
                    <a:pt x="59085" y="67676"/>
                    <a:pt x="59908" y="66854"/>
                    <a:pt x="60925" y="66854"/>
                  </a:cubicBezTo>
                  <a:lnTo>
                    <a:pt x="60925" y="64809"/>
                  </a:lnTo>
                  <a:cubicBezTo>
                    <a:pt x="59908" y="64809"/>
                    <a:pt x="59085" y="63986"/>
                    <a:pt x="59085" y="62968"/>
                  </a:cubicBezTo>
                  <a:cubicBezTo>
                    <a:pt x="59085" y="61953"/>
                    <a:pt x="59908" y="61130"/>
                    <a:pt x="60925" y="61130"/>
                  </a:cubicBezTo>
                  <a:lnTo>
                    <a:pt x="60925" y="59085"/>
                  </a:lnTo>
                  <a:cubicBezTo>
                    <a:pt x="59908" y="59085"/>
                    <a:pt x="59085" y="58260"/>
                    <a:pt x="59085" y="57244"/>
                  </a:cubicBezTo>
                  <a:cubicBezTo>
                    <a:pt x="59085" y="56227"/>
                    <a:pt x="59908" y="55404"/>
                    <a:pt x="60925" y="55404"/>
                  </a:cubicBezTo>
                  <a:lnTo>
                    <a:pt x="60925" y="53359"/>
                  </a:lnTo>
                  <a:cubicBezTo>
                    <a:pt x="59908" y="53359"/>
                    <a:pt x="59085" y="52536"/>
                    <a:pt x="59085" y="51518"/>
                  </a:cubicBezTo>
                  <a:cubicBezTo>
                    <a:pt x="59085" y="50503"/>
                    <a:pt x="59908" y="49680"/>
                    <a:pt x="60925" y="49680"/>
                  </a:cubicBezTo>
                  <a:lnTo>
                    <a:pt x="60925" y="47635"/>
                  </a:lnTo>
                  <a:cubicBezTo>
                    <a:pt x="59908" y="47635"/>
                    <a:pt x="59085" y="46810"/>
                    <a:pt x="59085" y="45795"/>
                  </a:cubicBezTo>
                  <a:cubicBezTo>
                    <a:pt x="59085" y="44779"/>
                    <a:pt x="59908" y="43954"/>
                    <a:pt x="60925" y="43954"/>
                  </a:cubicBezTo>
                  <a:lnTo>
                    <a:pt x="60925" y="41912"/>
                  </a:lnTo>
                  <a:cubicBezTo>
                    <a:pt x="59908" y="41912"/>
                    <a:pt x="59085" y="41086"/>
                    <a:pt x="59085" y="40071"/>
                  </a:cubicBezTo>
                  <a:cubicBezTo>
                    <a:pt x="59085" y="39053"/>
                    <a:pt x="59908" y="38230"/>
                    <a:pt x="60925" y="38230"/>
                  </a:cubicBezTo>
                  <a:lnTo>
                    <a:pt x="60925" y="36186"/>
                  </a:lnTo>
                  <a:cubicBezTo>
                    <a:pt x="59908" y="36186"/>
                    <a:pt x="59085" y="35363"/>
                    <a:pt x="59085" y="34347"/>
                  </a:cubicBezTo>
                  <a:cubicBezTo>
                    <a:pt x="59085" y="33330"/>
                    <a:pt x="59908" y="32507"/>
                    <a:pt x="60925" y="32507"/>
                  </a:cubicBezTo>
                  <a:lnTo>
                    <a:pt x="60925" y="30462"/>
                  </a:lnTo>
                  <a:cubicBezTo>
                    <a:pt x="59908" y="30462"/>
                    <a:pt x="59085" y="29637"/>
                    <a:pt x="59085" y="28621"/>
                  </a:cubicBezTo>
                  <a:cubicBezTo>
                    <a:pt x="59085" y="27606"/>
                    <a:pt x="59908" y="26781"/>
                    <a:pt x="60925" y="26781"/>
                  </a:cubicBezTo>
                  <a:lnTo>
                    <a:pt x="60925" y="24736"/>
                  </a:lnTo>
                  <a:cubicBezTo>
                    <a:pt x="59908" y="24736"/>
                    <a:pt x="59085" y="23913"/>
                    <a:pt x="59085" y="22898"/>
                  </a:cubicBezTo>
                  <a:cubicBezTo>
                    <a:pt x="59085" y="21880"/>
                    <a:pt x="59908" y="21057"/>
                    <a:pt x="60925" y="21057"/>
                  </a:cubicBezTo>
                  <a:lnTo>
                    <a:pt x="60925" y="19012"/>
                  </a:lnTo>
                  <a:cubicBezTo>
                    <a:pt x="59908" y="19012"/>
                    <a:pt x="59085" y="18189"/>
                    <a:pt x="59085" y="17172"/>
                  </a:cubicBezTo>
                  <a:cubicBezTo>
                    <a:pt x="59085" y="16156"/>
                    <a:pt x="59908" y="15331"/>
                    <a:pt x="60925" y="15331"/>
                  </a:cubicBezTo>
                  <a:lnTo>
                    <a:pt x="60925" y="13289"/>
                  </a:lnTo>
                  <a:cubicBezTo>
                    <a:pt x="59908" y="13289"/>
                    <a:pt x="59085" y="12466"/>
                    <a:pt x="59085" y="11450"/>
                  </a:cubicBezTo>
                  <a:cubicBezTo>
                    <a:pt x="59085" y="10433"/>
                    <a:pt x="59908" y="9610"/>
                    <a:pt x="60925" y="9610"/>
                  </a:cubicBezTo>
                  <a:lnTo>
                    <a:pt x="60925" y="7565"/>
                  </a:lnTo>
                  <a:cubicBezTo>
                    <a:pt x="59908" y="7565"/>
                    <a:pt x="59085" y="6742"/>
                    <a:pt x="59085" y="5724"/>
                  </a:cubicBezTo>
                  <a:cubicBezTo>
                    <a:pt x="59085" y="4710"/>
                    <a:pt x="59906" y="3885"/>
                    <a:pt x="60923" y="3884"/>
                  </a:cubicBezTo>
                  <a:lnTo>
                    <a:pt x="60923" y="3884"/>
                  </a:lnTo>
                  <a:lnTo>
                    <a:pt x="60923" y="1841"/>
                  </a:lnTo>
                  <a:cubicBezTo>
                    <a:pt x="59908" y="1841"/>
                    <a:pt x="59082" y="1018"/>
                    <a:pt x="59082" y="1"/>
                  </a:cubicBezTo>
                  <a:lnTo>
                    <a:pt x="56672" y="1"/>
                  </a:lnTo>
                  <a:cubicBezTo>
                    <a:pt x="56672" y="1018"/>
                    <a:pt x="55846" y="1841"/>
                    <a:pt x="54831" y="1841"/>
                  </a:cubicBezTo>
                  <a:cubicBezTo>
                    <a:pt x="53815" y="1841"/>
                    <a:pt x="52990" y="1018"/>
                    <a:pt x="52990" y="1"/>
                  </a:cubicBezTo>
                  <a:lnTo>
                    <a:pt x="50577" y="1"/>
                  </a:lnTo>
                  <a:cubicBezTo>
                    <a:pt x="50577" y="1018"/>
                    <a:pt x="49754" y="1841"/>
                    <a:pt x="48739" y="1841"/>
                  </a:cubicBezTo>
                  <a:cubicBezTo>
                    <a:pt x="47721" y="1841"/>
                    <a:pt x="46898" y="1018"/>
                    <a:pt x="46898" y="1"/>
                  </a:cubicBezTo>
                  <a:lnTo>
                    <a:pt x="44485" y="1"/>
                  </a:lnTo>
                  <a:cubicBezTo>
                    <a:pt x="44485" y="1018"/>
                    <a:pt x="43662" y="1841"/>
                    <a:pt x="42644" y="1841"/>
                  </a:cubicBezTo>
                  <a:cubicBezTo>
                    <a:pt x="41629" y="1841"/>
                    <a:pt x="40806" y="1018"/>
                    <a:pt x="40806" y="1"/>
                  </a:cubicBezTo>
                  <a:lnTo>
                    <a:pt x="38392" y="1"/>
                  </a:lnTo>
                  <a:cubicBezTo>
                    <a:pt x="38392" y="1018"/>
                    <a:pt x="37569" y="1841"/>
                    <a:pt x="36552" y="1841"/>
                  </a:cubicBezTo>
                  <a:cubicBezTo>
                    <a:pt x="35536" y="1841"/>
                    <a:pt x="34711" y="1018"/>
                    <a:pt x="34711" y="1"/>
                  </a:cubicBezTo>
                  <a:lnTo>
                    <a:pt x="32302" y="1"/>
                  </a:lnTo>
                  <a:cubicBezTo>
                    <a:pt x="32302" y="1018"/>
                    <a:pt x="31479" y="1841"/>
                    <a:pt x="30462" y="1841"/>
                  </a:cubicBezTo>
                  <a:cubicBezTo>
                    <a:pt x="29446" y="1841"/>
                    <a:pt x="28623" y="1018"/>
                    <a:pt x="28623" y="1"/>
                  </a:cubicBezTo>
                  <a:lnTo>
                    <a:pt x="26210" y="1"/>
                  </a:lnTo>
                  <a:cubicBezTo>
                    <a:pt x="26210" y="1018"/>
                    <a:pt x="25387" y="1841"/>
                    <a:pt x="24369" y="1841"/>
                  </a:cubicBezTo>
                  <a:cubicBezTo>
                    <a:pt x="23354" y="1841"/>
                    <a:pt x="22529" y="1018"/>
                    <a:pt x="22529" y="1"/>
                  </a:cubicBezTo>
                  <a:lnTo>
                    <a:pt x="20118" y="1"/>
                  </a:lnTo>
                  <a:cubicBezTo>
                    <a:pt x="20118" y="1018"/>
                    <a:pt x="19295" y="1841"/>
                    <a:pt x="18277" y="1841"/>
                  </a:cubicBezTo>
                  <a:cubicBezTo>
                    <a:pt x="17262" y="1841"/>
                    <a:pt x="16436" y="1018"/>
                    <a:pt x="16436" y="1"/>
                  </a:cubicBezTo>
                  <a:lnTo>
                    <a:pt x="14025" y="1"/>
                  </a:lnTo>
                  <a:cubicBezTo>
                    <a:pt x="14025" y="1018"/>
                    <a:pt x="13200" y="1841"/>
                    <a:pt x="12185" y="1841"/>
                  </a:cubicBezTo>
                  <a:cubicBezTo>
                    <a:pt x="11169" y="1841"/>
                    <a:pt x="10344" y="1018"/>
                    <a:pt x="10344" y="1"/>
                  </a:cubicBezTo>
                  <a:lnTo>
                    <a:pt x="7933" y="1"/>
                  </a:lnTo>
                  <a:cubicBezTo>
                    <a:pt x="7933" y="1018"/>
                    <a:pt x="7108" y="1841"/>
                    <a:pt x="6092" y="1841"/>
                  </a:cubicBezTo>
                  <a:cubicBezTo>
                    <a:pt x="5075" y="1841"/>
                    <a:pt x="4252" y="1018"/>
                    <a:pt x="4252" y="1"/>
                  </a:cubicBezTo>
                  <a:close/>
                </a:path>
              </a:pathLst>
            </a:custGeom>
            <a:solidFill>
              <a:schemeClr val="dk2"/>
            </a:solidFill>
            <a:ln>
              <a:noFill/>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76" name="Google Shape;12276;p52"/>
            <p:cNvSpPr/>
            <p:nvPr/>
          </p:nvSpPr>
          <p:spPr>
            <a:xfrm>
              <a:off x="617950" y="3384400"/>
              <a:ext cx="1305950" cy="1794450"/>
            </a:xfrm>
            <a:custGeom>
              <a:avLst/>
              <a:gdLst/>
              <a:ahLst/>
              <a:cxnLst/>
              <a:rect l="l" t="t" r="r" b="b"/>
              <a:pathLst>
                <a:path w="52238" h="71778" extrusionOk="0">
                  <a:moveTo>
                    <a:pt x="1" y="1"/>
                  </a:moveTo>
                  <a:lnTo>
                    <a:pt x="1" y="71778"/>
                  </a:lnTo>
                  <a:lnTo>
                    <a:pt x="52237" y="71778"/>
                  </a:lnTo>
                  <a:lnTo>
                    <a:pt x="52237"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2277" name="Google Shape;12277;p52"/>
          <p:cNvGrpSpPr/>
          <p:nvPr/>
        </p:nvGrpSpPr>
        <p:grpSpPr>
          <a:xfrm>
            <a:off x="7540414" y="1075253"/>
            <a:ext cx="995328" cy="978457"/>
            <a:chOff x="4631800" y="1590400"/>
            <a:chExt cx="864375" cy="849650"/>
          </a:xfrm>
        </p:grpSpPr>
        <p:sp>
          <p:nvSpPr>
            <p:cNvPr id="12278" name="Google Shape;12278;p52"/>
            <p:cNvSpPr/>
            <p:nvPr/>
          </p:nvSpPr>
          <p:spPr>
            <a:xfrm>
              <a:off x="5417275" y="1960850"/>
              <a:ext cx="21475" cy="40075"/>
            </a:xfrm>
            <a:custGeom>
              <a:avLst/>
              <a:gdLst/>
              <a:ahLst/>
              <a:cxnLst/>
              <a:rect l="l" t="t" r="r" b="b"/>
              <a:pathLst>
                <a:path w="859" h="1603" extrusionOk="0">
                  <a:moveTo>
                    <a:pt x="349" y="1"/>
                  </a:moveTo>
                  <a:cubicBezTo>
                    <a:pt x="342" y="1"/>
                    <a:pt x="337" y="3"/>
                    <a:pt x="332" y="7"/>
                  </a:cubicBezTo>
                  <a:cubicBezTo>
                    <a:pt x="82" y="244"/>
                    <a:pt x="19" y="489"/>
                    <a:pt x="1" y="805"/>
                  </a:cubicBezTo>
                  <a:cubicBezTo>
                    <a:pt x="22" y="788"/>
                    <a:pt x="46" y="779"/>
                    <a:pt x="70" y="779"/>
                  </a:cubicBezTo>
                  <a:cubicBezTo>
                    <a:pt x="98" y="779"/>
                    <a:pt x="127" y="791"/>
                    <a:pt x="156" y="816"/>
                  </a:cubicBezTo>
                  <a:cubicBezTo>
                    <a:pt x="265" y="1185"/>
                    <a:pt x="265" y="1132"/>
                    <a:pt x="314" y="1356"/>
                  </a:cubicBezTo>
                  <a:cubicBezTo>
                    <a:pt x="339" y="1391"/>
                    <a:pt x="362" y="1428"/>
                    <a:pt x="385" y="1463"/>
                  </a:cubicBezTo>
                  <a:cubicBezTo>
                    <a:pt x="406" y="1472"/>
                    <a:pt x="425" y="1482"/>
                    <a:pt x="443" y="1496"/>
                  </a:cubicBezTo>
                  <a:cubicBezTo>
                    <a:pt x="455" y="1521"/>
                    <a:pt x="467" y="1553"/>
                    <a:pt x="480" y="1581"/>
                  </a:cubicBezTo>
                  <a:lnTo>
                    <a:pt x="541" y="1600"/>
                  </a:lnTo>
                  <a:cubicBezTo>
                    <a:pt x="509" y="1496"/>
                    <a:pt x="508" y="1436"/>
                    <a:pt x="479" y="1436"/>
                  </a:cubicBezTo>
                  <a:cubicBezTo>
                    <a:pt x="477" y="1436"/>
                    <a:pt x="474" y="1437"/>
                    <a:pt x="471" y="1438"/>
                  </a:cubicBezTo>
                  <a:cubicBezTo>
                    <a:pt x="473" y="1392"/>
                    <a:pt x="489" y="1374"/>
                    <a:pt x="513" y="1374"/>
                  </a:cubicBezTo>
                  <a:cubicBezTo>
                    <a:pt x="600" y="1374"/>
                    <a:pt x="795" y="1595"/>
                    <a:pt x="858" y="1602"/>
                  </a:cubicBezTo>
                  <a:cubicBezTo>
                    <a:pt x="807" y="1507"/>
                    <a:pt x="740" y="1419"/>
                    <a:pt x="659" y="1347"/>
                  </a:cubicBezTo>
                  <a:cubicBezTo>
                    <a:pt x="640" y="1292"/>
                    <a:pt x="687" y="1280"/>
                    <a:pt x="647" y="1247"/>
                  </a:cubicBezTo>
                  <a:cubicBezTo>
                    <a:pt x="538" y="1083"/>
                    <a:pt x="418" y="923"/>
                    <a:pt x="392" y="719"/>
                  </a:cubicBezTo>
                  <a:cubicBezTo>
                    <a:pt x="371" y="691"/>
                    <a:pt x="358" y="659"/>
                    <a:pt x="355" y="626"/>
                  </a:cubicBezTo>
                  <a:cubicBezTo>
                    <a:pt x="343" y="634"/>
                    <a:pt x="333" y="640"/>
                    <a:pt x="325" y="640"/>
                  </a:cubicBezTo>
                  <a:cubicBezTo>
                    <a:pt x="320" y="640"/>
                    <a:pt x="315" y="638"/>
                    <a:pt x="311" y="633"/>
                  </a:cubicBezTo>
                  <a:cubicBezTo>
                    <a:pt x="319" y="625"/>
                    <a:pt x="329" y="621"/>
                    <a:pt x="340" y="621"/>
                  </a:cubicBezTo>
                  <a:cubicBezTo>
                    <a:pt x="345" y="621"/>
                    <a:pt x="350" y="622"/>
                    <a:pt x="355" y="624"/>
                  </a:cubicBezTo>
                  <a:cubicBezTo>
                    <a:pt x="344" y="524"/>
                    <a:pt x="406" y="390"/>
                    <a:pt x="569" y="246"/>
                  </a:cubicBezTo>
                  <a:cubicBezTo>
                    <a:pt x="560" y="181"/>
                    <a:pt x="412" y="1"/>
                    <a:pt x="3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79" name="Google Shape;12279;p52"/>
            <p:cNvSpPr/>
            <p:nvPr/>
          </p:nvSpPr>
          <p:spPr>
            <a:xfrm>
              <a:off x="5428575" y="2021400"/>
              <a:ext cx="12600" cy="10425"/>
            </a:xfrm>
            <a:custGeom>
              <a:avLst/>
              <a:gdLst/>
              <a:ahLst/>
              <a:cxnLst/>
              <a:rect l="l" t="t" r="r" b="b"/>
              <a:pathLst>
                <a:path w="504" h="417" extrusionOk="0">
                  <a:moveTo>
                    <a:pt x="504" y="1"/>
                  </a:moveTo>
                  <a:lnTo>
                    <a:pt x="504" y="1"/>
                  </a:lnTo>
                  <a:cubicBezTo>
                    <a:pt x="334" y="15"/>
                    <a:pt x="184" y="156"/>
                    <a:pt x="1" y="237"/>
                  </a:cubicBezTo>
                  <a:cubicBezTo>
                    <a:pt x="47" y="311"/>
                    <a:pt x="115" y="416"/>
                    <a:pt x="156" y="416"/>
                  </a:cubicBezTo>
                  <a:cubicBezTo>
                    <a:pt x="160" y="416"/>
                    <a:pt x="164" y="415"/>
                    <a:pt x="168" y="413"/>
                  </a:cubicBezTo>
                  <a:cubicBezTo>
                    <a:pt x="330" y="328"/>
                    <a:pt x="450" y="179"/>
                    <a:pt x="50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80" name="Google Shape;12280;p52"/>
            <p:cNvSpPr/>
            <p:nvPr/>
          </p:nvSpPr>
          <p:spPr>
            <a:xfrm>
              <a:off x="5426650" y="1997350"/>
              <a:ext cx="400" cy="275"/>
            </a:xfrm>
            <a:custGeom>
              <a:avLst/>
              <a:gdLst/>
              <a:ahLst/>
              <a:cxnLst/>
              <a:rect l="l" t="t" r="r" b="b"/>
              <a:pathLst>
                <a:path w="16" h="11" extrusionOk="0">
                  <a:moveTo>
                    <a:pt x="2" y="0"/>
                  </a:moveTo>
                  <a:cubicBezTo>
                    <a:pt x="0" y="0"/>
                    <a:pt x="4" y="3"/>
                    <a:pt x="15" y="10"/>
                  </a:cubicBezTo>
                  <a:cubicBezTo>
                    <a:pt x="13" y="8"/>
                    <a:pt x="13" y="5"/>
                    <a:pt x="10" y="3"/>
                  </a:cubicBezTo>
                  <a:cubicBezTo>
                    <a:pt x="6" y="1"/>
                    <a:pt x="3" y="0"/>
                    <a:pt x="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81" name="Google Shape;12281;p52"/>
            <p:cNvSpPr/>
            <p:nvPr/>
          </p:nvSpPr>
          <p:spPr>
            <a:xfrm>
              <a:off x="5380825" y="1963575"/>
              <a:ext cx="27500" cy="66425"/>
            </a:xfrm>
            <a:custGeom>
              <a:avLst/>
              <a:gdLst/>
              <a:ahLst/>
              <a:cxnLst/>
              <a:rect l="l" t="t" r="r" b="b"/>
              <a:pathLst>
                <a:path w="1100" h="2657" extrusionOk="0">
                  <a:moveTo>
                    <a:pt x="422" y="0"/>
                  </a:moveTo>
                  <a:cubicBezTo>
                    <a:pt x="421" y="1"/>
                    <a:pt x="420" y="1"/>
                    <a:pt x="420" y="2"/>
                  </a:cubicBezTo>
                  <a:lnTo>
                    <a:pt x="420" y="2"/>
                  </a:lnTo>
                  <a:cubicBezTo>
                    <a:pt x="420" y="2"/>
                    <a:pt x="421" y="1"/>
                    <a:pt x="422" y="0"/>
                  </a:cubicBezTo>
                  <a:close/>
                  <a:moveTo>
                    <a:pt x="420" y="2"/>
                  </a:moveTo>
                  <a:cubicBezTo>
                    <a:pt x="118" y="215"/>
                    <a:pt x="1" y="530"/>
                    <a:pt x="82" y="823"/>
                  </a:cubicBezTo>
                  <a:cubicBezTo>
                    <a:pt x="163" y="1025"/>
                    <a:pt x="267" y="1217"/>
                    <a:pt x="392" y="1396"/>
                  </a:cubicBezTo>
                  <a:cubicBezTo>
                    <a:pt x="397" y="1393"/>
                    <a:pt x="402" y="1392"/>
                    <a:pt x="407" y="1392"/>
                  </a:cubicBezTo>
                  <a:cubicBezTo>
                    <a:pt x="434" y="1392"/>
                    <a:pt x="455" y="1430"/>
                    <a:pt x="445" y="1430"/>
                  </a:cubicBezTo>
                  <a:cubicBezTo>
                    <a:pt x="442" y="1430"/>
                    <a:pt x="437" y="1427"/>
                    <a:pt x="429" y="1419"/>
                  </a:cubicBezTo>
                  <a:lnTo>
                    <a:pt x="429" y="1419"/>
                  </a:lnTo>
                  <a:cubicBezTo>
                    <a:pt x="476" y="1486"/>
                    <a:pt x="524" y="1549"/>
                    <a:pt x="568" y="1609"/>
                  </a:cubicBezTo>
                  <a:lnTo>
                    <a:pt x="573" y="1528"/>
                  </a:lnTo>
                  <a:cubicBezTo>
                    <a:pt x="574" y="1528"/>
                    <a:pt x="574" y="1527"/>
                    <a:pt x="575" y="1527"/>
                  </a:cubicBezTo>
                  <a:cubicBezTo>
                    <a:pt x="588" y="1527"/>
                    <a:pt x="599" y="1595"/>
                    <a:pt x="619" y="1681"/>
                  </a:cubicBezTo>
                  <a:cubicBezTo>
                    <a:pt x="682" y="1776"/>
                    <a:pt x="731" y="1873"/>
                    <a:pt x="740" y="1989"/>
                  </a:cubicBezTo>
                  <a:lnTo>
                    <a:pt x="816" y="2054"/>
                  </a:lnTo>
                  <a:cubicBezTo>
                    <a:pt x="786" y="2043"/>
                    <a:pt x="758" y="2022"/>
                    <a:pt x="740" y="1996"/>
                  </a:cubicBezTo>
                  <a:cubicBezTo>
                    <a:pt x="731" y="2096"/>
                    <a:pt x="731" y="2270"/>
                    <a:pt x="473" y="2388"/>
                  </a:cubicBezTo>
                  <a:cubicBezTo>
                    <a:pt x="459" y="2409"/>
                    <a:pt x="649" y="2652"/>
                    <a:pt x="670" y="2657"/>
                  </a:cubicBezTo>
                  <a:cubicBezTo>
                    <a:pt x="953" y="2437"/>
                    <a:pt x="1099" y="2230"/>
                    <a:pt x="1071" y="1887"/>
                  </a:cubicBezTo>
                  <a:cubicBezTo>
                    <a:pt x="1027" y="1690"/>
                    <a:pt x="872" y="1449"/>
                    <a:pt x="731" y="1229"/>
                  </a:cubicBezTo>
                  <a:cubicBezTo>
                    <a:pt x="725" y="1249"/>
                    <a:pt x="718" y="1257"/>
                    <a:pt x="714" y="1257"/>
                  </a:cubicBezTo>
                  <a:cubicBezTo>
                    <a:pt x="707" y="1257"/>
                    <a:pt x="707" y="1229"/>
                    <a:pt x="731" y="1187"/>
                  </a:cubicBezTo>
                  <a:cubicBezTo>
                    <a:pt x="541" y="1002"/>
                    <a:pt x="476" y="849"/>
                    <a:pt x="404" y="747"/>
                  </a:cubicBezTo>
                  <a:cubicBezTo>
                    <a:pt x="376" y="568"/>
                    <a:pt x="390" y="434"/>
                    <a:pt x="573" y="269"/>
                  </a:cubicBezTo>
                  <a:cubicBezTo>
                    <a:pt x="609" y="220"/>
                    <a:pt x="403" y="26"/>
                    <a:pt x="420" y="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82" name="Google Shape;12282;p52"/>
            <p:cNvSpPr/>
            <p:nvPr/>
          </p:nvSpPr>
          <p:spPr>
            <a:xfrm>
              <a:off x="5414325" y="2033900"/>
              <a:ext cx="25300" cy="71975"/>
            </a:xfrm>
            <a:custGeom>
              <a:avLst/>
              <a:gdLst/>
              <a:ahLst/>
              <a:cxnLst/>
              <a:rect l="l" t="t" r="r" b="b"/>
              <a:pathLst>
                <a:path w="1012" h="2879" extrusionOk="0">
                  <a:moveTo>
                    <a:pt x="510" y="0"/>
                  </a:moveTo>
                  <a:cubicBezTo>
                    <a:pt x="504" y="0"/>
                    <a:pt x="500" y="4"/>
                    <a:pt x="496" y="11"/>
                  </a:cubicBezTo>
                  <a:cubicBezTo>
                    <a:pt x="151" y="187"/>
                    <a:pt x="0" y="433"/>
                    <a:pt x="93" y="704"/>
                  </a:cubicBezTo>
                  <a:cubicBezTo>
                    <a:pt x="107" y="936"/>
                    <a:pt x="109" y="1214"/>
                    <a:pt x="288" y="1388"/>
                  </a:cubicBezTo>
                  <a:cubicBezTo>
                    <a:pt x="286" y="1388"/>
                    <a:pt x="272" y="1454"/>
                    <a:pt x="291" y="1454"/>
                  </a:cubicBezTo>
                  <a:cubicBezTo>
                    <a:pt x="295" y="1454"/>
                    <a:pt x="299" y="1452"/>
                    <a:pt x="304" y="1448"/>
                  </a:cubicBezTo>
                  <a:lnTo>
                    <a:pt x="304" y="1448"/>
                  </a:lnTo>
                  <a:cubicBezTo>
                    <a:pt x="536" y="2021"/>
                    <a:pt x="510" y="2368"/>
                    <a:pt x="86" y="2510"/>
                  </a:cubicBezTo>
                  <a:cubicBezTo>
                    <a:pt x="121" y="2521"/>
                    <a:pt x="228" y="2834"/>
                    <a:pt x="209" y="2878"/>
                  </a:cubicBezTo>
                  <a:cubicBezTo>
                    <a:pt x="1011" y="2470"/>
                    <a:pt x="717" y="1722"/>
                    <a:pt x="603" y="1323"/>
                  </a:cubicBezTo>
                  <a:lnTo>
                    <a:pt x="603" y="1323"/>
                  </a:lnTo>
                  <a:cubicBezTo>
                    <a:pt x="594" y="1331"/>
                    <a:pt x="587" y="1334"/>
                    <a:pt x="583" y="1334"/>
                  </a:cubicBezTo>
                  <a:cubicBezTo>
                    <a:pt x="571" y="1334"/>
                    <a:pt x="580" y="1306"/>
                    <a:pt x="589" y="1306"/>
                  </a:cubicBezTo>
                  <a:cubicBezTo>
                    <a:pt x="591" y="1306"/>
                    <a:pt x="592" y="1307"/>
                    <a:pt x="594" y="1309"/>
                  </a:cubicBezTo>
                  <a:cubicBezTo>
                    <a:pt x="448" y="1070"/>
                    <a:pt x="404" y="855"/>
                    <a:pt x="418" y="713"/>
                  </a:cubicBezTo>
                  <a:cubicBezTo>
                    <a:pt x="422" y="567"/>
                    <a:pt x="404" y="472"/>
                    <a:pt x="710" y="210"/>
                  </a:cubicBezTo>
                  <a:lnTo>
                    <a:pt x="710" y="210"/>
                  </a:lnTo>
                  <a:cubicBezTo>
                    <a:pt x="707" y="212"/>
                    <a:pt x="705" y="212"/>
                    <a:pt x="702" y="212"/>
                  </a:cubicBezTo>
                  <a:cubicBezTo>
                    <a:pt x="656" y="212"/>
                    <a:pt x="554" y="0"/>
                    <a:pt x="51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83" name="Google Shape;12283;p52"/>
            <p:cNvSpPr/>
            <p:nvPr/>
          </p:nvSpPr>
          <p:spPr>
            <a:xfrm>
              <a:off x="5394725" y="2061050"/>
              <a:ext cx="1075" cy="2525"/>
            </a:xfrm>
            <a:custGeom>
              <a:avLst/>
              <a:gdLst/>
              <a:ahLst/>
              <a:cxnLst/>
              <a:rect l="l" t="t" r="r" b="b"/>
              <a:pathLst>
                <a:path w="43" h="101" extrusionOk="0">
                  <a:moveTo>
                    <a:pt x="17" y="0"/>
                  </a:moveTo>
                  <a:cubicBezTo>
                    <a:pt x="12" y="3"/>
                    <a:pt x="5" y="7"/>
                    <a:pt x="1" y="10"/>
                  </a:cubicBezTo>
                  <a:cubicBezTo>
                    <a:pt x="15" y="72"/>
                    <a:pt x="31" y="96"/>
                    <a:pt x="42" y="100"/>
                  </a:cubicBezTo>
                  <a:cubicBezTo>
                    <a:pt x="33" y="65"/>
                    <a:pt x="24" y="33"/>
                    <a:pt x="1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84" name="Google Shape;12284;p52"/>
            <p:cNvSpPr/>
            <p:nvPr/>
          </p:nvSpPr>
          <p:spPr>
            <a:xfrm>
              <a:off x="5386375" y="2032600"/>
              <a:ext cx="2250" cy="3025"/>
            </a:xfrm>
            <a:custGeom>
              <a:avLst/>
              <a:gdLst/>
              <a:ahLst/>
              <a:cxnLst/>
              <a:rect l="l" t="t" r="r" b="b"/>
              <a:pathLst>
                <a:path w="90" h="121" extrusionOk="0">
                  <a:moveTo>
                    <a:pt x="82" y="0"/>
                  </a:moveTo>
                  <a:cubicBezTo>
                    <a:pt x="54" y="23"/>
                    <a:pt x="26" y="49"/>
                    <a:pt x="1" y="74"/>
                  </a:cubicBezTo>
                  <a:cubicBezTo>
                    <a:pt x="10" y="91"/>
                    <a:pt x="24" y="105"/>
                    <a:pt x="36" y="121"/>
                  </a:cubicBezTo>
                  <a:lnTo>
                    <a:pt x="87" y="100"/>
                  </a:lnTo>
                  <a:cubicBezTo>
                    <a:pt x="89" y="70"/>
                    <a:pt x="89" y="40"/>
                    <a:pt x="87" y="10"/>
                  </a:cubicBezTo>
                  <a:cubicBezTo>
                    <a:pt x="84" y="5"/>
                    <a:pt x="84" y="3"/>
                    <a:pt x="8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85" name="Google Shape;12285;p52"/>
            <p:cNvSpPr/>
            <p:nvPr/>
          </p:nvSpPr>
          <p:spPr>
            <a:xfrm>
              <a:off x="5381425" y="2068825"/>
              <a:ext cx="18550" cy="27075"/>
            </a:xfrm>
            <a:custGeom>
              <a:avLst/>
              <a:gdLst/>
              <a:ahLst/>
              <a:cxnLst/>
              <a:rect l="l" t="t" r="r" b="b"/>
              <a:pathLst>
                <a:path w="742" h="1083" extrusionOk="0">
                  <a:moveTo>
                    <a:pt x="632" y="0"/>
                  </a:moveTo>
                  <a:cubicBezTo>
                    <a:pt x="588" y="26"/>
                    <a:pt x="554" y="91"/>
                    <a:pt x="521" y="172"/>
                  </a:cubicBezTo>
                  <a:lnTo>
                    <a:pt x="595" y="269"/>
                  </a:lnTo>
                  <a:cubicBezTo>
                    <a:pt x="493" y="413"/>
                    <a:pt x="428" y="438"/>
                    <a:pt x="373" y="445"/>
                  </a:cubicBezTo>
                  <a:cubicBezTo>
                    <a:pt x="368" y="471"/>
                    <a:pt x="359" y="496"/>
                    <a:pt x="343" y="519"/>
                  </a:cubicBezTo>
                  <a:cubicBezTo>
                    <a:pt x="343" y="617"/>
                    <a:pt x="199" y="705"/>
                    <a:pt x="60" y="763"/>
                  </a:cubicBezTo>
                  <a:cubicBezTo>
                    <a:pt x="0" y="797"/>
                    <a:pt x="142" y="1083"/>
                    <a:pt x="199" y="1083"/>
                  </a:cubicBezTo>
                  <a:cubicBezTo>
                    <a:pt x="200" y="1083"/>
                    <a:pt x="201" y="1083"/>
                    <a:pt x="201" y="1083"/>
                  </a:cubicBezTo>
                  <a:cubicBezTo>
                    <a:pt x="445" y="997"/>
                    <a:pt x="570" y="876"/>
                    <a:pt x="683" y="670"/>
                  </a:cubicBezTo>
                  <a:cubicBezTo>
                    <a:pt x="741" y="464"/>
                    <a:pt x="693" y="230"/>
                    <a:pt x="63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86" name="Google Shape;12286;p52"/>
            <p:cNvSpPr/>
            <p:nvPr/>
          </p:nvSpPr>
          <p:spPr>
            <a:xfrm>
              <a:off x="5380250" y="2029800"/>
              <a:ext cx="16475" cy="32375"/>
            </a:xfrm>
            <a:custGeom>
              <a:avLst/>
              <a:gdLst/>
              <a:ahLst/>
              <a:cxnLst/>
              <a:rect l="l" t="t" r="r" b="b"/>
              <a:pathLst>
                <a:path w="659" h="1295" extrusionOk="0">
                  <a:moveTo>
                    <a:pt x="462" y="1"/>
                  </a:moveTo>
                  <a:cubicBezTo>
                    <a:pt x="413" y="38"/>
                    <a:pt x="371" y="73"/>
                    <a:pt x="329" y="110"/>
                  </a:cubicBezTo>
                  <a:lnTo>
                    <a:pt x="329" y="122"/>
                  </a:lnTo>
                  <a:cubicBezTo>
                    <a:pt x="339" y="149"/>
                    <a:pt x="348" y="175"/>
                    <a:pt x="362" y="203"/>
                  </a:cubicBezTo>
                  <a:lnTo>
                    <a:pt x="329" y="214"/>
                  </a:lnTo>
                  <a:cubicBezTo>
                    <a:pt x="327" y="241"/>
                    <a:pt x="319" y="252"/>
                    <a:pt x="309" y="252"/>
                  </a:cubicBezTo>
                  <a:cubicBezTo>
                    <a:pt x="301" y="252"/>
                    <a:pt x="290" y="244"/>
                    <a:pt x="278" y="233"/>
                  </a:cubicBezTo>
                  <a:lnTo>
                    <a:pt x="162" y="277"/>
                  </a:lnTo>
                  <a:cubicBezTo>
                    <a:pt x="51" y="414"/>
                    <a:pt x="0" y="555"/>
                    <a:pt x="40" y="692"/>
                  </a:cubicBezTo>
                  <a:cubicBezTo>
                    <a:pt x="44" y="907"/>
                    <a:pt x="146" y="1079"/>
                    <a:pt x="209" y="1295"/>
                  </a:cubicBezTo>
                  <a:cubicBezTo>
                    <a:pt x="276" y="1189"/>
                    <a:pt x="352" y="1097"/>
                    <a:pt x="457" y="1097"/>
                  </a:cubicBezTo>
                  <a:cubicBezTo>
                    <a:pt x="468" y="1097"/>
                    <a:pt x="478" y="1098"/>
                    <a:pt x="489" y="1100"/>
                  </a:cubicBezTo>
                  <a:cubicBezTo>
                    <a:pt x="427" y="961"/>
                    <a:pt x="350" y="840"/>
                    <a:pt x="309" y="715"/>
                  </a:cubicBezTo>
                  <a:cubicBezTo>
                    <a:pt x="348" y="548"/>
                    <a:pt x="404" y="451"/>
                    <a:pt x="635" y="251"/>
                  </a:cubicBezTo>
                  <a:cubicBezTo>
                    <a:pt x="659" y="247"/>
                    <a:pt x="462" y="3"/>
                    <a:pt x="46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87" name="Google Shape;12287;p52"/>
            <p:cNvSpPr/>
            <p:nvPr/>
          </p:nvSpPr>
          <p:spPr>
            <a:xfrm>
              <a:off x="5392425" y="2105075"/>
              <a:ext cx="25925" cy="68200"/>
            </a:xfrm>
            <a:custGeom>
              <a:avLst/>
              <a:gdLst/>
              <a:ahLst/>
              <a:cxnLst/>
              <a:rect l="l" t="t" r="r" b="b"/>
              <a:pathLst>
                <a:path w="1037" h="2728" extrusionOk="0">
                  <a:moveTo>
                    <a:pt x="1036" y="235"/>
                  </a:moveTo>
                  <a:lnTo>
                    <a:pt x="1036" y="235"/>
                  </a:lnTo>
                  <a:cubicBezTo>
                    <a:pt x="1031" y="238"/>
                    <a:pt x="1025" y="241"/>
                    <a:pt x="1020" y="243"/>
                  </a:cubicBezTo>
                  <a:lnTo>
                    <a:pt x="1020" y="243"/>
                  </a:lnTo>
                  <a:cubicBezTo>
                    <a:pt x="1026" y="243"/>
                    <a:pt x="1031" y="240"/>
                    <a:pt x="1036" y="235"/>
                  </a:cubicBezTo>
                  <a:close/>
                  <a:moveTo>
                    <a:pt x="843" y="1"/>
                  </a:moveTo>
                  <a:cubicBezTo>
                    <a:pt x="841" y="1"/>
                    <a:pt x="839" y="2"/>
                    <a:pt x="837" y="4"/>
                  </a:cubicBezTo>
                  <a:cubicBezTo>
                    <a:pt x="151" y="266"/>
                    <a:pt x="257" y="815"/>
                    <a:pt x="392" y="1295"/>
                  </a:cubicBezTo>
                  <a:cubicBezTo>
                    <a:pt x="315" y="1330"/>
                    <a:pt x="355" y="1432"/>
                    <a:pt x="362" y="1434"/>
                  </a:cubicBezTo>
                  <a:cubicBezTo>
                    <a:pt x="366" y="1534"/>
                    <a:pt x="413" y="1659"/>
                    <a:pt x="392" y="1777"/>
                  </a:cubicBezTo>
                  <a:cubicBezTo>
                    <a:pt x="434" y="1868"/>
                    <a:pt x="436" y="1970"/>
                    <a:pt x="399" y="2060"/>
                  </a:cubicBezTo>
                  <a:cubicBezTo>
                    <a:pt x="362" y="2211"/>
                    <a:pt x="257" y="2382"/>
                    <a:pt x="5" y="2389"/>
                  </a:cubicBezTo>
                  <a:cubicBezTo>
                    <a:pt x="0" y="2398"/>
                    <a:pt x="12" y="2463"/>
                    <a:pt x="21" y="2537"/>
                  </a:cubicBezTo>
                  <a:cubicBezTo>
                    <a:pt x="70" y="2602"/>
                    <a:pt x="123" y="2665"/>
                    <a:pt x="176" y="2728"/>
                  </a:cubicBezTo>
                  <a:cubicBezTo>
                    <a:pt x="536" y="2584"/>
                    <a:pt x="684" y="2331"/>
                    <a:pt x="702" y="2171"/>
                  </a:cubicBezTo>
                  <a:cubicBezTo>
                    <a:pt x="730" y="2046"/>
                    <a:pt x="770" y="1939"/>
                    <a:pt x="767" y="1710"/>
                  </a:cubicBezTo>
                  <a:cubicBezTo>
                    <a:pt x="726" y="1589"/>
                    <a:pt x="709" y="1527"/>
                    <a:pt x="647" y="1364"/>
                  </a:cubicBezTo>
                  <a:lnTo>
                    <a:pt x="647" y="1364"/>
                  </a:lnTo>
                  <a:cubicBezTo>
                    <a:pt x="649" y="1365"/>
                    <a:pt x="651" y="1366"/>
                    <a:pt x="652" y="1366"/>
                  </a:cubicBezTo>
                  <a:cubicBezTo>
                    <a:pt x="682" y="1366"/>
                    <a:pt x="700" y="1236"/>
                    <a:pt x="655" y="1236"/>
                  </a:cubicBezTo>
                  <a:cubicBezTo>
                    <a:pt x="652" y="1236"/>
                    <a:pt x="650" y="1236"/>
                    <a:pt x="647" y="1237"/>
                  </a:cubicBezTo>
                  <a:cubicBezTo>
                    <a:pt x="532" y="749"/>
                    <a:pt x="572" y="460"/>
                    <a:pt x="1020" y="243"/>
                  </a:cubicBezTo>
                  <a:lnTo>
                    <a:pt x="1020" y="243"/>
                  </a:lnTo>
                  <a:cubicBezTo>
                    <a:pt x="1019" y="243"/>
                    <a:pt x="1018" y="243"/>
                    <a:pt x="1017" y="243"/>
                  </a:cubicBezTo>
                  <a:cubicBezTo>
                    <a:pt x="953" y="243"/>
                    <a:pt x="878" y="1"/>
                    <a:pt x="84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88" name="Google Shape;12288;p52"/>
            <p:cNvSpPr/>
            <p:nvPr/>
          </p:nvSpPr>
          <p:spPr>
            <a:xfrm>
              <a:off x="5359325" y="2093625"/>
              <a:ext cx="24950" cy="65450"/>
            </a:xfrm>
            <a:custGeom>
              <a:avLst/>
              <a:gdLst/>
              <a:ahLst/>
              <a:cxnLst/>
              <a:rect l="l" t="t" r="r" b="b"/>
              <a:pathLst>
                <a:path w="998" h="2618" extrusionOk="0">
                  <a:moveTo>
                    <a:pt x="874" y="0"/>
                  </a:moveTo>
                  <a:lnTo>
                    <a:pt x="874" y="0"/>
                  </a:lnTo>
                  <a:cubicBezTo>
                    <a:pt x="107" y="313"/>
                    <a:pt x="283" y="842"/>
                    <a:pt x="371" y="1241"/>
                  </a:cubicBezTo>
                  <a:cubicBezTo>
                    <a:pt x="364" y="1303"/>
                    <a:pt x="370" y="1369"/>
                    <a:pt x="377" y="1369"/>
                  </a:cubicBezTo>
                  <a:cubicBezTo>
                    <a:pt x="379" y="1369"/>
                    <a:pt x="381" y="1362"/>
                    <a:pt x="383" y="1345"/>
                  </a:cubicBezTo>
                  <a:cubicBezTo>
                    <a:pt x="415" y="1510"/>
                    <a:pt x="438" y="1605"/>
                    <a:pt x="445" y="1693"/>
                  </a:cubicBezTo>
                  <a:cubicBezTo>
                    <a:pt x="483" y="1822"/>
                    <a:pt x="494" y="1869"/>
                    <a:pt x="441" y="1994"/>
                  </a:cubicBezTo>
                  <a:cubicBezTo>
                    <a:pt x="452" y="2036"/>
                    <a:pt x="376" y="2189"/>
                    <a:pt x="12" y="2291"/>
                  </a:cubicBezTo>
                  <a:cubicBezTo>
                    <a:pt x="0" y="2295"/>
                    <a:pt x="128" y="2583"/>
                    <a:pt x="91" y="2618"/>
                  </a:cubicBezTo>
                  <a:cubicBezTo>
                    <a:pt x="571" y="2532"/>
                    <a:pt x="719" y="2244"/>
                    <a:pt x="756" y="2054"/>
                  </a:cubicBezTo>
                  <a:cubicBezTo>
                    <a:pt x="782" y="2003"/>
                    <a:pt x="795" y="1948"/>
                    <a:pt x="798" y="1892"/>
                  </a:cubicBezTo>
                  <a:cubicBezTo>
                    <a:pt x="772" y="1841"/>
                    <a:pt x="744" y="1788"/>
                    <a:pt x="717" y="1723"/>
                  </a:cubicBezTo>
                  <a:lnTo>
                    <a:pt x="717" y="1723"/>
                  </a:lnTo>
                  <a:lnTo>
                    <a:pt x="795" y="1804"/>
                  </a:lnTo>
                  <a:cubicBezTo>
                    <a:pt x="789" y="1758"/>
                    <a:pt x="775" y="1711"/>
                    <a:pt x="756" y="1667"/>
                  </a:cubicBezTo>
                  <a:cubicBezTo>
                    <a:pt x="770" y="1505"/>
                    <a:pt x="724" y="1456"/>
                    <a:pt x="696" y="1287"/>
                  </a:cubicBezTo>
                  <a:cubicBezTo>
                    <a:pt x="733" y="1268"/>
                    <a:pt x="687" y="1238"/>
                    <a:pt x="705" y="1162"/>
                  </a:cubicBezTo>
                  <a:cubicBezTo>
                    <a:pt x="589" y="726"/>
                    <a:pt x="550" y="501"/>
                    <a:pt x="955" y="390"/>
                  </a:cubicBezTo>
                  <a:cubicBezTo>
                    <a:pt x="997" y="332"/>
                    <a:pt x="835" y="70"/>
                    <a:pt x="87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89" name="Google Shape;12289;p52"/>
            <p:cNvSpPr/>
            <p:nvPr/>
          </p:nvSpPr>
          <p:spPr>
            <a:xfrm>
              <a:off x="4940000" y="1679000"/>
              <a:ext cx="61650" cy="35475"/>
            </a:xfrm>
            <a:custGeom>
              <a:avLst/>
              <a:gdLst/>
              <a:ahLst/>
              <a:cxnLst/>
              <a:rect l="l" t="t" r="r" b="b"/>
              <a:pathLst>
                <a:path w="2466" h="1419" extrusionOk="0">
                  <a:moveTo>
                    <a:pt x="170" y="944"/>
                  </a:moveTo>
                  <a:lnTo>
                    <a:pt x="170" y="944"/>
                  </a:lnTo>
                  <a:cubicBezTo>
                    <a:pt x="171" y="945"/>
                    <a:pt x="172" y="945"/>
                    <a:pt x="173" y="946"/>
                  </a:cubicBezTo>
                  <a:lnTo>
                    <a:pt x="173" y="946"/>
                  </a:lnTo>
                  <a:cubicBezTo>
                    <a:pt x="172" y="945"/>
                    <a:pt x="171" y="944"/>
                    <a:pt x="170" y="944"/>
                  </a:cubicBezTo>
                  <a:close/>
                  <a:moveTo>
                    <a:pt x="1836" y="1"/>
                  </a:moveTo>
                  <a:cubicBezTo>
                    <a:pt x="1751" y="1"/>
                    <a:pt x="1678" y="11"/>
                    <a:pt x="1624" y="12"/>
                  </a:cubicBezTo>
                  <a:cubicBezTo>
                    <a:pt x="1422" y="168"/>
                    <a:pt x="1218" y="349"/>
                    <a:pt x="1088" y="580"/>
                  </a:cubicBezTo>
                  <a:cubicBezTo>
                    <a:pt x="1044" y="608"/>
                    <a:pt x="1007" y="650"/>
                    <a:pt x="984" y="696"/>
                  </a:cubicBezTo>
                  <a:cubicBezTo>
                    <a:pt x="898" y="803"/>
                    <a:pt x="771" y="998"/>
                    <a:pt x="703" y="1023"/>
                  </a:cubicBezTo>
                  <a:cubicBezTo>
                    <a:pt x="649" y="1039"/>
                    <a:pt x="596" y="1054"/>
                    <a:pt x="529" y="1054"/>
                  </a:cubicBezTo>
                  <a:cubicBezTo>
                    <a:pt x="443" y="1054"/>
                    <a:pt x="334" y="1029"/>
                    <a:pt x="173" y="946"/>
                  </a:cubicBezTo>
                  <a:lnTo>
                    <a:pt x="173" y="946"/>
                  </a:lnTo>
                  <a:cubicBezTo>
                    <a:pt x="193" y="969"/>
                    <a:pt x="29" y="1236"/>
                    <a:pt x="4" y="1236"/>
                  </a:cubicBezTo>
                  <a:lnTo>
                    <a:pt x="4" y="1236"/>
                  </a:lnTo>
                  <a:cubicBezTo>
                    <a:pt x="3" y="1235"/>
                    <a:pt x="2" y="1235"/>
                    <a:pt x="1" y="1234"/>
                  </a:cubicBezTo>
                  <a:lnTo>
                    <a:pt x="1" y="1234"/>
                  </a:lnTo>
                  <a:cubicBezTo>
                    <a:pt x="1" y="1235"/>
                    <a:pt x="2" y="1236"/>
                    <a:pt x="4" y="1236"/>
                  </a:cubicBezTo>
                  <a:cubicBezTo>
                    <a:pt x="4" y="1236"/>
                    <a:pt x="4" y="1236"/>
                    <a:pt x="4" y="1236"/>
                  </a:cubicBezTo>
                  <a:lnTo>
                    <a:pt x="4" y="1236"/>
                  </a:lnTo>
                  <a:cubicBezTo>
                    <a:pt x="183" y="1368"/>
                    <a:pt x="348" y="1419"/>
                    <a:pt x="498" y="1419"/>
                  </a:cubicBezTo>
                  <a:cubicBezTo>
                    <a:pt x="615" y="1419"/>
                    <a:pt x="722" y="1388"/>
                    <a:pt x="819" y="1341"/>
                  </a:cubicBezTo>
                  <a:cubicBezTo>
                    <a:pt x="1000" y="1232"/>
                    <a:pt x="1148" y="1074"/>
                    <a:pt x="1241" y="882"/>
                  </a:cubicBezTo>
                  <a:cubicBezTo>
                    <a:pt x="1294" y="863"/>
                    <a:pt x="1334" y="819"/>
                    <a:pt x="1348" y="766"/>
                  </a:cubicBezTo>
                  <a:cubicBezTo>
                    <a:pt x="1473" y="608"/>
                    <a:pt x="1614" y="460"/>
                    <a:pt x="1765" y="325"/>
                  </a:cubicBezTo>
                  <a:cubicBezTo>
                    <a:pt x="1798" y="309"/>
                    <a:pt x="1840" y="297"/>
                    <a:pt x="1890" y="297"/>
                  </a:cubicBezTo>
                  <a:cubicBezTo>
                    <a:pt x="1984" y="297"/>
                    <a:pt x="2110" y="339"/>
                    <a:pt x="2270" y="474"/>
                  </a:cubicBezTo>
                  <a:cubicBezTo>
                    <a:pt x="2277" y="435"/>
                    <a:pt x="2414" y="277"/>
                    <a:pt x="2458" y="277"/>
                  </a:cubicBezTo>
                  <a:cubicBezTo>
                    <a:pt x="2461" y="277"/>
                    <a:pt x="2463" y="278"/>
                    <a:pt x="2465" y="279"/>
                  </a:cubicBezTo>
                  <a:cubicBezTo>
                    <a:pt x="2230" y="42"/>
                    <a:pt x="2007" y="1"/>
                    <a:pt x="183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90" name="Google Shape;12290;p52"/>
            <p:cNvSpPr/>
            <p:nvPr/>
          </p:nvSpPr>
          <p:spPr>
            <a:xfrm>
              <a:off x="4996750" y="1690825"/>
              <a:ext cx="325" cy="225"/>
            </a:xfrm>
            <a:custGeom>
              <a:avLst/>
              <a:gdLst/>
              <a:ahLst/>
              <a:cxnLst/>
              <a:rect l="l" t="t" r="r" b="b"/>
              <a:pathLst>
                <a:path w="13" h="9" extrusionOk="0">
                  <a:moveTo>
                    <a:pt x="0" y="1"/>
                  </a:moveTo>
                  <a:cubicBezTo>
                    <a:pt x="0" y="4"/>
                    <a:pt x="2" y="8"/>
                    <a:pt x="8" y="8"/>
                  </a:cubicBezTo>
                  <a:cubicBezTo>
                    <a:pt x="9" y="8"/>
                    <a:pt x="10" y="8"/>
                    <a:pt x="12" y="8"/>
                  </a:cubicBezTo>
                  <a:lnTo>
                    <a:pt x="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91" name="Google Shape;12291;p52"/>
            <p:cNvSpPr/>
            <p:nvPr/>
          </p:nvSpPr>
          <p:spPr>
            <a:xfrm>
              <a:off x="4988050" y="1647425"/>
              <a:ext cx="5200" cy="5300"/>
            </a:xfrm>
            <a:custGeom>
              <a:avLst/>
              <a:gdLst/>
              <a:ahLst/>
              <a:cxnLst/>
              <a:rect l="l" t="t" r="r" b="b"/>
              <a:pathLst>
                <a:path w="208" h="212" extrusionOk="0">
                  <a:moveTo>
                    <a:pt x="1" y="0"/>
                  </a:moveTo>
                  <a:lnTo>
                    <a:pt x="154" y="211"/>
                  </a:lnTo>
                  <a:cubicBezTo>
                    <a:pt x="184" y="169"/>
                    <a:pt x="207" y="135"/>
                    <a:pt x="196" y="135"/>
                  </a:cubicBezTo>
                  <a:cubicBezTo>
                    <a:pt x="194" y="135"/>
                    <a:pt x="192" y="136"/>
                    <a:pt x="189" y="137"/>
                  </a:cubicBezTo>
                  <a:cubicBezTo>
                    <a:pt x="131" y="86"/>
                    <a:pt x="68" y="40"/>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92" name="Google Shape;12292;p52"/>
            <p:cNvSpPr/>
            <p:nvPr/>
          </p:nvSpPr>
          <p:spPr>
            <a:xfrm>
              <a:off x="4926400" y="1644825"/>
              <a:ext cx="64925" cy="36750"/>
            </a:xfrm>
            <a:custGeom>
              <a:avLst/>
              <a:gdLst/>
              <a:ahLst/>
              <a:cxnLst/>
              <a:rect l="l" t="t" r="r" b="b"/>
              <a:pathLst>
                <a:path w="2597" h="1470" extrusionOk="0">
                  <a:moveTo>
                    <a:pt x="2133" y="1"/>
                  </a:moveTo>
                  <a:cubicBezTo>
                    <a:pt x="2002" y="1"/>
                    <a:pt x="1887" y="50"/>
                    <a:pt x="1783" y="123"/>
                  </a:cubicBezTo>
                  <a:cubicBezTo>
                    <a:pt x="1532" y="169"/>
                    <a:pt x="1382" y="415"/>
                    <a:pt x="1169" y="612"/>
                  </a:cubicBezTo>
                  <a:cubicBezTo>
                    <a:pt x="1144" y="660"/>
                    <a:pt x="1141" y="695"/>
                    <a:pt x="1120" y="695"/>
                  </a:cubicBezTo>
                  <a:cubicBezTo>
                    <a:pt x="1115" y="695"/>
                    <a:pt x="1109" y="693"/>
                    <a:pt x="1101" y="689"/>
                  </a:cubicBezTo>
                  <a:cubicBezTo>
                    <a:pt x="1006" y="867"/>
                    <a:pt x="856" y="1059"/>
                    <a:pt x="730" y="1087"/>
                  </a:cubicBezTo>
                  <a:cubicBezTo>
                    <a:pt x="686" y="1109"/>
                    <a:pt x="617" y="1128"/>
                    <a:pt x="525" y="1128"/>
                  </a:cubicBezTo>
                  <a:cubicBezTo>
                    <a:pt x="426" y="1128"/>
                    <a:pt x="301" y="1106"/>
                    <a:pt x="148" y="1039"/>
                  </a:cubicBezTo>
                  <a:lnTo>
                    <a:pt x="148" y="1039"/>
                  </a:lnTo>
                  <a:cubicBezTo>
                    <a:pt x="165" y="1059"/>
                    <a:pt x="21" y="1287"/>
                    <a:pt x="0" y="1335"/>
                  </a:cubicBezTo>
                  <a:cubicBezTo>
                    <a:pt x="209" y="1419"/>
                    <a:pt x="381" y="1470"/>
                    <a:pt x="536" y="1470"/>
                  </a:cubicBezTo>
                  <a:cubicBezTo>
                    <a:pt x="655" y="1470"/>
                    <a:pt x="764" y="1440"/>
                    <a:pt x="872" y="1372"/>
                  </a:cubicBezTo>
                  <a:cubicBezTo>
                    <a:pt x="1069" y="1284"/>
                    <a:pt x="1215" y="1069"/>
                    <a:pt x="1377" y="937"/>
                  </a:cubicBezTo>
                  <a:cubicBezTo>
                    <a:pt x="1371" y="879"/>
                    <a:pt x="1396" y="861"/>
                    <a:pt x="1415" y="861"/>
                  </a:cubicBezTo>
                  <a:cubicBezTo>
                    <a:pt x="1425" y="861"/>
                    <a:pt x="1433" y="866"/>
                    <a:pt x="1435" y="872"/>
                  </a:cubicBezTo>
                  <a:cubicBezTo>
                    <a:pt x="1625" y="633"/>
                    <a:pt x="1771" y="399"/>
                    <a:pt x="1943" y="327"/>
                  </a:cubicBezTo>
                  <a:cubicBezTo>
                    <a:pt x="2026" y="345"/>
                    <a:pt x="2230" y="292"/>
                    <a:pt x="2506" y="447"/>
                  </a:cubicBezTo>
                  <a:cubicBezTo>
                    <a:pt x="2506" y="448"/>
                    <a:pt x="2506" y="449"/>
                    <a:pt x="2506" y="449"/>
                  </a:cubicBezTo>
                  <a:cubicBezTo>
                    <a:pt x="2511" y="449"/>
                    <a:pt x="2556" y="398"/>
                    <a:pt x="2597" y="348"/>
                  </a:cubicBezTo>
                  <a:lnTo>
                    <a:pt x="2386" y="60"/>
                  </a:lnTo>
                  <a:cubicBezTo>
                    <a:pt x="2295" y="19"/>
                    <a:pt x="2211" y="1"/>
                    <a:pt x="213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93" name="Google Shape;12293;p52"/>
            <p:cNvSpPr/>
            <p:nvPr/>
          </p:nvSpPr>
          <p:spPr>
            <a:xfrm>
              <a:off x="4882750" y="1702325"/>
              <a:ext cx="55875" cy="41250"/>
            </a:xfrm>
            <a:custGeom>
              <a:avLst/>
              <a:gdLst/>
              <a:ahLst/>
              <a:cxnLst/>
              <a:rect l="l" t="t" r="r" b="b"/>
              <a:pathLst>
                <a:path w="2235" h="1650" extrusionOk="0">
                  <a:moveTo>
                    <a:pt x="0" y="1555"/>
                  </a:moveTo>
                  <a:cubicBezTo>
                    <a:pt x="0" y="1557"/>
                    <a:pt x="1" y="1557"/>
                    <a:pt x="1" y="1557"/>
                  </a:cubicBezTo>
                  <a:cubicBezTo>
                    <a:pt x="2" y="1557"/>
                    <a:pt x="2" y="1557"/>
                    <a:pt x="3" y="1556"/>
                  </a:cubicBezTo>
                  <a:lnTo>
                    <a:pt x="3" y="1556"/>
                  </a:lnTo>
                  <a:cubicBezTo>
                    <a:pt x="2" y="1556"/>
                    <a:pt x="1" y="1556"/>
                    <a:pt x="0" y="1555"/>
                  </a:cubicBezTo>
                  <a:close/>
                  <a:moveTo>
                    <a:pt x="1701" y="0"/>
                  </a:moveTo>
                  <a:cubicBezTo>
                    <a:pt x="1583" y="0"/>
                    <a:pt x="1469" y="34"/>
                    <a:pt x="1350" y="111"/>
                  </a:cubicBezTo>
                  <a:cubicBezTo>
                    <a:pt x="1347" y="116"/>
                    <a:pt x="1343" y="118"/>
                    <a:pt x="1340" y="123"/>
                  </a:cubicBezTo>
                  <a:lnTo>
                    <a:pt x="1454" y="366"/>
                  </a:lnTo>
                  <a:cubicBezTo>
                    <a:pt x="1445" y="364"/>
                    <a:pt x="1436" y="364"/>
                    <a:pt x="1428" y="364"/>
                  </a:cubicBezTo>
                  <a:cubicBezTo>
                    <a:pt x="1284" y="364"/>
                    <a:pt x="1273" y="601"/>
                    <a:pt x="1190" y="601"/>
                  </a:cubicBezTo>
                  <a:cubicBezTo>
                    <a:pt x="1163" y="601"/>
                    <a:pt x="1127" y="575"/>
                    <a:pt x="1076" y="505"/>
                  </a:cubicBezTo>
                  <a:lnTo>
                    <a:pt x="1083" y="456"/>
                  </a:lnTo>
                  <a:lnTo>
                    <a:pt x="1083" y="456"/>
                  </a:lnTo>
                  <a:cubicBezTo>
                    <a:pt x="1032" y="540"/>
                    <a:pt x="988" y="628"/>
                    <a:pt x="956" y="721"/>
                  </a:cubicBezTo>
                  <a:cubicBezTo>
                    <a:pt x="893" y="739"/>
                    <a:pt x="868" y="799"/>
                    <a:pt x="851" y="827"/>
                  </a:cubicBezTo>
                  <a:cubicBezTo>
                    <a:pt x="730" y="1145"/>
                    <a:pt x="613" y="1347"/>
                    <a:pt x="380" y="1347"/>
                  </a:cubicBezTo>
                  <a:cubicBezTo>
                    <a:pt x="306" y="1347"/>
                    <a:pt x="219" y="1326"/>
                    <a:pt x="116" y="1282"/>
                  </a:cubicBezTo>
                  <a:cubicBezTo>
                    <a:pt x="106" y="1296"/>
                    <a:pt x="18" y="1537"/>
                    <a:pt x="3" y="1556"/>
                  </a:cubicBezTo>
                  <a:lnTo>
                    <a:pt x="3" y="1556"/>
                  </a:lnTo>
                  <a:cubicBezTo>
                    <a:pt x="161" y="1621"/>
                    <a:pt x="296" y="1649"/>
                    <a:pt x="412" y="1649"/>
                  </a:cubicBezTo>
                  <a:cubicBezTo>
                    <a:pt x="840" y="1649"/>
                    <a:pt x="1016" y="1272"/>
                    <a:pt x="1136" y="973"/>
                  </a:cubicBezTo>
                  <a:cubicBezTo>
                    <a:pt x="1190" y="908"/>
                    <a:pt x="1199" y="897"/>
                    <a:pt x="1222" y="874"/>
                  </a:cubicBezTo>
                  <a:cubicBezTo>
                    <a:pt x="1352" y="653"/>
                    <a:pt x="1415" y="482"/>
                    <a:pt x="1540" y="424"/>
                  </a:cubicBezTo>
                  <a:cubicBezTo>
                    <a:pt x="1593" y="383"/>
                    <a:pt x="1678" y="322"/>
                    <a:pt x="1791" y="322"/>
                  </a:cubicBezTo>
                  <a:cubicBezTo>
                    <a:pt x="1866" y="322"/>
                    <a:pt x="1953" y="349"/>
                    <a:pt x="2052" y="426"/>
                  </a:cubicBezTo>
                  <a:cubicBezTo>
                    <a:pt x="2057" y="424"/>
                    <a:pt x="2234" y="147"/>
                    <a:pt x="2213" y="147"/>
                  </a:cubicBezTo>
                  <a:lnTo>
                    <a:pt x="2213" y="147"/>
                  </a:lnTo>
                  <a:cubicBezTo>
                    <a:pt x="2212" y="147"/>
                    <a:pt x="2211" y="147"/>
                    <a:pt x="2210" y="148"/>
                  </a:cubicBezTo>
                  <a:cubicBezTo>
                    <a:pt x="2016" y="57"/>
                    <a:pt x="1855" y="0"/>
                    <a:pt x="170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94" name="Google Shape;12294;p52"/>
            <p:cNvSpPr/>
            <p:nvPr/>
          </p:nvSpPr>
          <p:spPr>
            <a:xfrm>
              <a:off x="4887725" y="1690475"/>
              <a:ext cx="275" cy="550"/>
            </a:xfrm>
            <a:custGeom>
              <a:avLst/>
              <a:gdLst/>
              <a:ahLst/>
              <a:cxnLst/>
              <a:rect l="l" t="t" r="r" b="b"/>
              <a:pathLst>
                <a:path w="11" h="22" extrusionOk="0">
                  <a:moveTo>
                    <a:pt x="10" y="1"/>
                  </a:moveTo>
                  <a:lnTo>
                    <a:pt x="5" y="14"/>
                  </a:lnTo>
                  <a:lnTo>
                    <a:pt x="5" y="14"/>
                  </a:lnTo>
                  <a:cubicBezTo>
                    <a:pt x="9" y="7"/>
                    <a:pt x="10" y="3"/>
                    <a:pt x="10" y="1"/>
                  </a:cubicBezTo>
                  <a:close/>
                  <a:moveTo>
                    <a:pt x="5" y="14"/>
                  </a:moveTo>
                  <a:cubicBezTo>
                    <a:pt x="4" y="16"/>
                    <a:pt x="3" y="17"/>
                    <a:pt x="2" y="20"/>
                  </a:cubicBezTo>
                  <a:lnTo>
                    <a:pt x="2" y="20"/>
                  </a:lnTo>
                  <a:cubicBezTo>
                    <a:pt x="2" y="19"/>
                    <a:pt x="3" y="19"/>
                    <a:pt x="3" y="19"/>
                  </a:cubicBezTo>
                  <a:lnTo>
                    <a:pt x="5" y="14"/>
                  </a:lnTo>
                  <a:close/>
                  <a:moveTo>
                    <a:pt x="2" y="20"/>
                  </a:moveTo>
                  <a:cubicBezTo>
                    <a:pt x="1" y="20"/>
                    <a:pt x="1" y="22"/>
                    <a:pt x="1" y="22"/>
                  </a:cubicBezTo>
                  <a:cubicBezTo>
                    <a:pt x="1" y="21"/>
                    <a:pt x="2" y="20"/>
                    <a:pt x="2" y="2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95" name="Google Shape;12295;p52"/>
            <p:cNvSpPr/>
            <p:nvPr/>
          </p:nvSpPr>
          <p:spPr>
            <a:xfrm>
              <a:off x="4862775" y="1670450"/>
              <a:ext cx="61275" cy="44375"/>
            </a:xfrm>
            <a:custGeom>
              <a:avLst/>
              <a:gdLst/>
              <a:ahLst/>
              <a:cxnLst/>
              <a:rect l="l" t="t" r="r" b="b"/>
              <a:pathLst>
                <a:path w="2451" h="1775" extrusionOk="0">
                  <a:moveTo>
                    <a:pt x="2015" y="1"/>
                  </a:moveTo>
                  <a:cubicBezTo>
                    <a:pt x="1844" y="1"/>
                    <a:pt x="1675" y="62"/>
                    <a:pt x="1497" y="183"/>
                  </a:cubicBezTo>
                  <a:cubicBezTo>
                    <a:pt x="1421" y="232"/>
                    <a:pt x="1354" y="294"/>
                    <a:pt x="1300" y="366"/>
                  </a:cubicBezTo>
                  <a:cubicBezTo>
                    <a:pt x="1360" y="613"/>
                    <a:pt x="1358" y="688"/>
                    <a:pt x="1326" y="688"/>
                  </a:cubicBezTo>
                  <a:cubicBezTo>
                    <a:pt x="1293" y="688"/>
                    <a:pt x="1228" y="605"/>
                    <a:pt x="1168" y="554"/>
                  </a:cubicBezTo>
                  <a:cubicBezTo>
                    <a:pt x="1117" y="633"/>
                    <a:pt x="1061" y="721"/>
                    <a:pt x="1001" y="820"/>
                  </a:cubicBezTo>
                  <a:cubicBezTo>
                    <a:pt x="998" y="827"/>
                    <a:pt x="995" y="832"/>
                    <a:pt x="996" y="832"/>
                  </a:cubicBezTo>
                  <a:cubicBezTo>
                    <a:pt x="997" y="832"/>
                    <a:pt x="998" y="830"/>
                    <a:pt x="1001" y="827"/>
                  </a:cubicBezTo>
                  <a:lnTo>
                    <a:pt x="1001" y="827"/>
                  </a:lnTo>
                  <a:cubicBezTo>
                    <a:pt x="812" y="1209"/>
                    <a:pt x="687" y="1427"/>
                    <a:pt x="430" y="1427"/>
                  </a:cubicBezTo>
                  <a:cubicBezTo>
                    <a:pt x="344" y="1427"/>
                    <a:pt x="243" y="1403"/>
                    <a:pt x="120" y="1351"/>
                  </a:cubicBezTo>
                  <a:cubicBezTo>
                    <a:pt x="87" y="1391"/>
                    <a:pt x="0" y="1716"/>
                    <a:pt x="3" y="1716"/>
                  </a:cubicBezTo>
                  <a:cubicBezTo>
                    <a:pt x="3" y="1716"/>
                    <a:pt x="4" y="1715"/>
                    <a:pt x="4" y="1713"/>
                  </a:cubicBezTo>
                  <a:cubicBezTo>
                    <a:pt x="143" y="1756"/>
                    <a:pt x="266" y="1775"/>
                    <a:pt x="376" y="1775"/>
                  </a:cubicBezTo>
                  <a:cubicBezTo>
                    <a:pt x="888" y="1775"/>
                    <a:pt x="1109" y="1362"/>
                    <a:pt x="1277" y="1043"/>
                  </a:cubicBezTo>
                  <a:cubicBezTo>
                    <a:pt x="1299" y="1025"/>
                    <a:pt x="1320" y="938"/>
                    <a:pt x="1333" y="938"/>
                  </a:cubicBezTo>
                  <a:cubicBezTo>
                    <a:pt x="1334" y="938"/>
                    <a:pt x="1335" y="938"/>
                    <a:pt x="1335" y="939"/>
                  </a:cubicBezTo>
                  <a:cubicBezTo>
                    <a:pt x="1393" y="823"/>
                    <a:pt x="1460" y="711"/>
                    <a:pt x="1532" y="602"/>
                  </a:cubicBezTo>
                  <a:lnTo>
                    <a:pt x="1472" y="510"/>
                  </a:lnTo>
                  <a:lnTo>
                    <a:pt x="1472" y="510"/>
                  </a:lnTo>
                  <a:cubicBezTo>
                    <a:pt x="1497" y="535"/>
                    <a:pt x="1518" y="565"/>
                    <a:pt x="1534" y="598"/>
                  </a:cubicBezTo>
                  <a:cubicBezTo>
                    <a:pt x="1583" y="526"/>
                    <a:pt x="1646" y="466"/>
                    <a:pt x="1718" y="424"/>
                  </a:cubicBezTo>
                  <a:cubicBezTo>
                    <a:pt x="1765" y="383"/>
                    <a:pt x="1857" y="330"/>
                    <a:pt x="2002" y="330"/>
                  </a:cubicBezTo>
                  <a:cubicBezTo>
                    <a:pt x="2086" y="330"/>
                    <a:pt x="2186" y="347"/>
                    <a:pt x="2306" y="394"/>
                  </a:cubicBezTo>
                  <a:cubicBezTo>
                    <a:pt x="2306" y="394"/>
                    <a:pt x="2306" y="394"/>
                    <a:pt x="2306" y="394"/>
                  </a:cubicBezTo>
                  <a:cubicBezTo>
                    <a:pt x="2309" y="394"/>
                    <a:pt x="2409" y="134"/>
                    <a:pt x="2450" y="130"/>
                  </a:cubicBezTo>
                  <a:cubicBezTo>
                    <a:pt x="2300" y="43"/>
                    <a:pt x="2157" y="1"/>
                    <a:pt x="201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96" name="Google Shape;12296;p52"/>
            <p:cNvSpPr/>
            <p:nvPr/>
          </p:nvSpPr>
          <p:spPr>
            <a:xfrm>
              <a:off x="4832050" y="1736525"/>
              <a:ext cx="47850" cy="49350"/>
            </a:xfrm>
            <a:custGeom>
              <a:avLst/>
              <a:gdLst/>
              <a:ahLst/>
              <a:cxnLst/>
              <a:rect l="l" t="t" r="r" b="b"/>
              <a:pathLst>
                <a:path w="1914" h="1974" extrusionOk="0">
                  <a:moveTo>
                    <a:pt x="1518" y="0"/>
                  </a:moveTo>
                  <a:cubicBezTo>
                    <a:pt x="1422" y="0"/>
                    <a:pt x="1333" y="19"/>
                    <a:pt x="1259" y="43"/>
                  </a:cubicBezTo>
                  <a:cubicBezTo>
                    <a:pt x="1002" y="194"/>
                    <a:pt x="876" y="514"/>
                    <a:pt x="781" y="829"/>
                  </a:cubicBezTo>
                  <a:lnTo>
                    <a:pt x="793" y="929"/>
                  </a:lnTo>
                  <a:cubicBezTo>
                    <a:pt x="784" y="915"/>
                    <a:pt x="774" y="901"/>
                    <a:pt x="763" y="887"/>
                  </a:cubicBezTo>
                  <a:cubicBezTo>
                    <a:pt x="758" y="906"/>
                    <a:pt x="753" y="924"/>
                    <a:pt x="747" y="943"/>
                  </a:cubicBezTo>
                  <a:cubicBezTo>
                    <a:pt x="749" y="939"/>
                    <a:pt x="751" y="937"/>
                    <a:pt x="752" y="937"/>
                  </a:cubicBezTo>
                  <a:lnTo>
                    <a:pt x="752" y="937"/>
                  </a:lnTo>
                  <a:cubicBezTo>
                    <a:pt x="755" y="937"/>
                    <a:pt x="738" y="972"/>
                    <a:pt x="721" y="978"/>
                  </a:cubicBezTo>
                  <a:cubicBezTo>
                    <a:pt x="751" y="1015"/>
                    <a:pt x="696" y="1163"/>
                    <a:pt x="677" y="1228"/>
                  </a:cubicBezTo>
                  <a:cubicBezTo>
                    <a:pt x="626" y="1370"/>
                    <a:pt x="610" y="1418"/>
                    <a:pt x="566" y="1465"/>
                  </a:cubicBezTo>
                  <a:cubicBezTo>
                    <a:pt x="468" y="1615"/>
                    <a:pt x="387" y="1618"/>
                    <a:pt x="102" y="1620"/>
                  </a:cubicBezTo>
                  <a:cubicBezTo>
                    <a:pt x="96" y="1648"/>
                    <a:pt x="92" y="1676"/>
                    <a:pt x="90" y="1704"/>
                  </a:cubicBezTo>
                  <a:lnTo>
                    <a:pt x="90" y="1704"/>
                  </a:lnTo>
                  <a:lnTo>
                    <a:pt x="93" y="1620"/>
                  </a:lnTo>
                  <a:lnTo>
                    <a:pt x="72" y="1620"/>
                  </a:lnTo>
                  <a:cubicBezTo>
                    <a:pt x="72" y="1620"/>
                    <a:pt x="72" y="1620"/>
                    <a:pt x="72" y="1620"/>
                  </a:cubicBezTo>
                  <a:cubicBezTo>
                    <a:pt x="67" y="1620"/>
                    <a:pt x="14" y="1924"/>
                    <a:pt x="0" y="1956"/>
                  </a:cubicBezTo>
                  <a:cubicBezTo>
                    <a:pt x="67" y="1968"/>
                    <a:pt x="130" y="1973"/>
                    <a:pt x="191" y="1973"/>
                  </a:cubicBezTo>
                  <a:cubicBezTo>
                    <a:pt x="463" y="1973"/>
                    <a:pt x="669" y="1859"/>
                    <a:pt x="811" y="1682"/>
                  </a:cubicBezTo>
                  <a:cubicBezTo>
                    <a:pt x="906" y="1580"/>
                    <a:pt x="904" y="1518"/>
                    <a:pt x="988" y="1349"/>
                  </a:cubicBezTo>
                  <a:cubicBezTo>
                    <a:pt x="988" y="1272"/>
                    <a:pt x="1025" y="1152"/>
                    <a:pt x="1041" y="1047"/>
                  </a:cubicBezTo>
                  <a:cubicBezTo>
                    <a:pt x="1042" y="1048"/>
                    <a:pt x="1043" y="1048"/>
                    <a:pt x="1044" y="1048"/>
                  </a:cubicBezTo>
                  <a:cubicBezTo>
                    <a:pt x="1056" y="1048"/>
                    <a:pt x="1076" y="1019"/>
                    <a:pt x="1069" y="1019"/>
                  </a:cubicBezTo>
                  <a:lnTo>
                    <a:pt x="1069" y="1019"/>
                  </a:lnTo>
                  <a:cubicBezTo>
                    <a:pt x="1067" y="1019"/>
                    <a:pt x="1061" y="1023"/>
                    <a:pt x="1050" y="1033"/>
                  </a:cubicBezTo>
                  <a:cubicBezTo>
                    <a:pt x="1115" y="748"/>
                    <a:pt x="1226" y="470"/>
                    <a:pt x="1398" y="363"/>
                  </a:cubicBezTo>
                  <a:cubicBezTo>
                    <a:pt x="1427" y="351"/>
                    <a:pt x="1463" y="344"/>
                    <a:pt x="1505" y="344"/>
                  </a:cubicBezTo>
                  <a:cubicBezTo>
                    <a:pt x="1580" y="344"/>
                    <a:pt x="1677" y="366"/>
                    <a:pt x="1794" y="417"/>
                  </a:cubicBezTo>
                  <a:cubicBezTo>
                    <a:pt x="1809" y="398"/>
                    <a:pt x="1913" y="100"/>
                    <a:pt x="1895" y="100"/>
                  </a:cubicBezTo>
                  <a:lnTo>
                    <a:pt x="1895" y="100"/>
                  </a:lnTo>
                  <a:cubicBezTo>
                    <a:pt x="1894" y="100"/>
                    <a:pt x="1891" y="103"/>
                    <a:pt x="1887" y="108"/>
                  </a:cubicBezTo>
                  <a:cubicBezTo>
                    <a:pt x="1765" y="29"/>
                    <a:pt x="1637" y="0"/>
                    <a:pt x="151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97" name="Google Shape;12297;p52"/>
            <p:cNvSpPr/>
            <p:nvPr/>
          </p:nvSpPr>
          <p:spPr>
            <a:xfrm>
              <a:off x="4807700" y="1752850"/>
              <a:ext cx="3100" cy="2100"/>
            </a:xfrm>
            <a:custGeom>
              <a:avLst/>
              <a:gdLst/>
              <a:ahLst/>
              <a:cxnLst/>
              <a:rect l="l" t="t" r="r" b="b"/>
              <a:pathLst>
                <a:path w="124" h="84" extrusionOk="0">
                  <a:moveTo>
                    <a:pt x="0" y="0"/>
                  </a:moveTo>
                  <a:lnTo>
                    <a:pt x="0" y="0"/>
                  </a:lnTo>
                  <a:cubicBezTo>
                    <a:pt x="1" y="0"/>
                    <a:pt x="1" y="0"/>
                    <a:pt x="1" y="0"/>
                  </a:cubicBezTo>
                  <a:lnTo>
                    <a:pt x="1" y="0"/>
                  </a:lnTo>
                  <a:cubicBezTo>
                    <a:pt x="1" y="0"/>
                    <a:pt x="1" y="0"/>
                    <a:pt x="0" y="0"/>
                  </a:cubicBezTo>
                  <a:close/>
                  <a:moveTo>
                    <a:pt x="1" y="0"/>
                  </a:moveTo>
                  <a:cubicBezTo>
                    <a:pt x="5" y="1"/>
                    <a:pt x="7" y="13"/>
                    <a:pt x="10" y="26"/>
                  </a:cubicBezTo>
                  <a:cubicBezTo>
                    <a:pt x="47" y="63"/>
                    <a:pt x="82" y="83"/>
                    <a:pt x="109" y="83"/>
                  </a:cubicBezTo>
                  <a:cubicBezTo>
                    <a:pt x="114" y="83"/>
                    <a:pt x="119" y="83"/>
                    <a:pt x="123" y="81"/>
                  </a:cubicBezTo>
                  <a:cubicBezTo>
                    <a:pt x="119" y="54"/>
                    <a:pt x="114" y="30"/>
                    <a:pt x="107" y="7"/>
                  </a:cubicBezTo>
                  <a:cubicBezTo>
                    <a:pt x="72" y="7"/>
                    <a:pt x="36" y="5"/>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98" name="Google Shape;12298;p52"/>
            <p:cNvSpPr/>
            <p:nvPr/>
          </p:nvSpPr>
          <p:spPr>
            <a:xfrm>
              <a:off x="4813600" y="1708975"/>
              <a:ext cx="45525" cy="49100"/>
            </a:xfrm>
            <a:custGeom>
              <a:avLst/>
              <a:gdLst/>
              <a:ahLst/>
              <a:cxnLst/>
              <a:rect l="l" t="t" r="r" b="b"/>
              <a:pathLst>
                <a:path w="1821" h="1964" extrusionOk="0">
                  <a:moveTo>
                    <a:pt x="1478" y="1"/>
                  </a:moveTo>
                  <a:cubicBezTo>
                    <a:pt x="869" y="1"/>
                    <a:pt x="671" y="647"/>
                    <a:pt x="597" y="914"/>
                  </a:cubicBezTo>
                  <a:cubicBezTo>
                    <a:pt x="590" y="951"/>
                    <a:pt x="576" y="983"/>
                    <a:pt x="553" y="1013"/>
                  </a:cubicBezTo>
                  <a:cubicBezTo>
                    <a:pt x="546" y="1097"/>
                    <a:pt x="527" y="1180"/>
                    <a:pt x="495" y="1259"/>
                  </a:cubicBezTo>
                  <a:cubicBezTo>
                    <a:pt x="425" y="1403"/>
                    <a:pt x="342" y="1535"/>
                    <a:pt x="351" y="1549"/>
                  </a:cubicBezTo>
                  <a:cubicBezTo>
                    <a:pt x="274" y="1618"/>
                    <a:pt x="179" y="1723"/>
                    <a:pt x="1" y="1753"/>
                  </a:cubicBezTo>
                  <a:cubicBezTo>
                    <a:pt x="17" y="1822"/>
                    <a:pt x="26" y="1892"/>
                    <a:pt x="33" y="1964"/>
                  </a:cubicBezTo>
                  <a:cubicBezTo>
                    <a:pt x="100" y="1908"/>
                    <a:pt x="164" y="1885"/>
                    <a:pt x="227" y="1885"/>
                  </a:cubicBezTo>
                  <a:cubicBezTo>
                    <a:pt x="281" y="1885"/>
                    <a:pt x="335" y="1902"/>
                    <a:pt x="390" y="1931"/>
                  </a:cubicBezTo>
                  <a:cubicBezTo>
                    <a:pt x="469" y="1883"/>
                    <a:pt x="536" y="1818"/>
                    <a:pt x="592" y="1744"/>
                  </a:cubicBezTo>
                  <a:cubicBezTo>
                    <a:pt x="592" y="1744"/>
                    <a:pt x="594" y="1739"/>
                    <a:pt x="597" y="1737"/>
                  </a:cubicBezTo>
                  <a:cubicBezTo>
                    <a:pt x="550" y="1679"/>
                    <a:pt x="504" y="1618"/>
                    <a:pt x="460" y="1560"/>
                  </a:cubicBezTo>
                  <a:lnTo>
                    <a:pt x="460" y="1560"/>
                  </a:lnTo>
                  <a:cubicBezTo>
                    <a:pt x="490" y="1574"/>
                    <a:pt x="541" y="1642"/>
                    <a:pt x="599" y="1734"/>
                  </a:cubicBezTo>
                  <a:cubicBezTo>
                    <a:pt x="666" y="1632"/>
                    <a:pt x="726" y="1526"/>
                    <a:pt x="777" y="1412"/>
                  </a:cubicBezTo>
                  <a:cubicBezTo>
                    <a:pt x="805" y="1341"/>
                    <a:pt x="835" y="1212"/>
                    <a:pt x="893" y="1062"/>
                  </a:cubicBezTo>
                  <a:lnTo>
                    <a:pt x="893" y="1062"/>
                  </a:lnTo>
                  <a:cubicBezTo>
                    <a:pt x="893" y="1062"/>
                    <a:pt x="893" y="1062"/>
                    <a:pt x="893" y="1062"/>
                  </a:cubicBezTo>
                  <a:cubicBezTo>
                    <a:pt x="893" y="1062"/>
                    <a:pt x="893" y="1061"/>
                    <a:pt x="893" y="1060"/>
                  </a:cubicBezTo>
                  <a:lnTo>
                    <a:pt x="893" y="1060"/>
                  </a:lnTo>
                  <a:cubicBezTo>
                    <a:pt x="893" y="1060"/>
                    <a:pt x="893" y="1061"/>
                    <a:pt x="893" y="1062"/>
                  </a:cubicBezTo>
                  <a:lnTo>
                    <a:pt x="893" y="1062"/>
                  </a:lnTo>
                  <a:cubicBezTo>
                    <a:pt x="892" y="1061"/>
                    <a:pt x="892" y="1054"/>
                    <a:pt x="888" y="1054"/>
                  </a:cubicBezTo>
                  <a:cubicBezTo>
                    <a:pt x="885" y="1054"/>
                    <a:pt x="880" y="1057"/>
                    <a:pt x="872" y="1069"/>
                  </a:cubicBezTo>
                  <a:cubicBezTo>
                    <a:pt x="1062" y="557"/>
                    <a:pt x="1202" y="307"/>
                    <a:pt x="1518" y="307"/>
                  </a:cubicBezTo>
                  <a:cubicBezTo>
                    <a:pt x="1581" y="307"/>
                    <a:pt x="1651" y="317"/>
                    <a:pt x="1730" y="336"/>
                  </a:cubicBezTo>
                  <a:cubicBezTo>
                    <a:pt x="1730" y="337"/>
                    <a:pt x="1731" y="338"/>
                    <a:pt x="1731" y="338"/>
                  </a:cubicBezTo>
                  <a:cubicBezTo>
                    <a:pt x="1742" y="338"/>
                    <a:pt x="1820" y="47"/>
                    <a:pt x="1799" y="47"/>
                  </a:cubicBezTo>
                  <a:lnTo>
                    <a:pt x="1799" y="47"/>
                  </a:lnTo>
                  <a:cubicBezTo>
                    <a:pt x="1797" y="47"/>
                    <a:pt x="1795" y="48"/>
                    <a:pt x="1793" y="51"/>
                  </a:cubicBezTo>
                  <a:cubicBezTo>
                    <a:pt x="1677" y="16"/>
                    <a:pt x="1573" y="1"/>
                    <a:pt x="147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299" name="Google Shape;12299;p52"/>
            <p:cNvSpPr/>
            <p:nvPr/>
          </p:nvSpPr>
          <p:spPr>
            <a:xfrm>
              <a:off x="4676300" y="2010050"/>
              <a:ext cx="25200" cy="72175"/>
            </a:xfrm>
            <a:custGeom>
              <a:avLst/>
              <a:gdLst/>
              <a:ahLst/>
              <a:cxnLst/>
              <a:rect l="l" t="t" r="r" b="b"/>
              <a:pathLst>
                <a:path w="1008" h="2887" extrusionOk="0">
                  <a:moveTo>
                    <a:pt x="583" y="204"/>
                  </a:moveTo>
                  <a:lnTo>
                    <a:pt x="583" y="204"/>
                  </a:lnTo>
                  <a:cubicBezTo>
                    <a:pt x="582" y="205"/>
                    <a:pt x="581" y="206"/>
                    <a:pt x="580" y="207"/>
                  </a:cubicBezTo>
                  <a:lnTo>
                    <a:pt x="580" y="207"/>
                  </a:lnTo>
                  <a:cubicBezTo>
                    <a:pt x="581" y="207"/>
                    <a:pt x="582" y="206"/>
                    <a:pt x="583" y="204"/>
                  </a:cubicBezTo>
                  <a:close/>
                  <a:moveTo>
                    <a:pt x="360" y="316"/>
                  </a:moveTo>
                  <a:cubicBezTo>
                    <a:pt x="370" y="404"/>
                    <a:pt x="364" y="438"/>
                    <a:pt x="347" y="438"/>
                  </a:cubicBezTo>
                  <a:cubicBezTo>
                    <a:pt x="343" y="438"/>
                    <a:pt x="339" y="437"/>
                    <a:pt x="335" y="434"/>
                  </a:cubicBezTo>
                  <a:lnTo>
                    <a:pt x="335" y="434"/>
                  </a:lnTo>
                  <a:cubicBezTo>
                    <a:pt x="336" y="434"/>
                    <a:pt x="336" y="434"/>
                    <a:pt x="337" y="434"/>
                  </a:cubicBezTo>
                  <a:cubicBezTo>
                    <a:pt x="356" y="434"/>
                    <a:pt x="365" y="403"/>
                    <a:pt x="360" y="316"/>
                  </a:cubicBezTo>
                  <a:close/>
                  <a:moveTo>
                    <a:pt x="73" y="429"/>
                  </a:moveTo>
                  <a:lnTo>
                    <a:pt x="126" y="587"/>
                  </a:lnTo>
                  <a:cubicBezTo>
                    <a:pt x="98" y="538"/>
                    <a:pt x="82" y="485"/>
                    <a:pt x="73" y="429"/>
                  </a:cubicBezTo>
                  <a:close/>
                  <a:moveTo>
                    <a:pt x="625" y="1359"/>
                  </a:moveTo>
                  <a:cubicBezTo>
                    <a:pt x="627" y="1369"/>
                    <a:pt x="627" y="1373"/>
                    <a:pt x="626" y="1373"/>
                  </a:cubicBezTo>
                  <a:cubicBezTo>
                    <a:pt x="626" y="1373"/>
                    <a:pt x="625" y="1368"/>
                    <a:pt x="625" y="1359"/>
                  </a:cubicBezTo>
                  <a:close/>
                  <a:moveTo>
                    <a:pt x="426" y="0"/>
                  </a:moveTo>
                  <a:cubicBezTo>
                    <a:pt x="423" y="0"/>
                    <a:pt x="422" y="5"/>
                    <a:pt x="423" y="14"/>
                  </a:cubicBezTo>
                  <a:cubicBezTo>
                    <a:pt x="328" y="58"/>
                    <a:pt x="244" y="121"/>
                    <a:pt x="172" y="195"/>
                  </a:cubicBezTo>
                  <a:cubicBezTo>
                    <a:pt x="242" y="313"/>
                    <a:pt x="302" y="413"/>
                    <a:pt x="335" y="434"/>
                  </a:cubicBezTo>
                  <a:cubicBezTo>
                    <a:pt x="295" y="429"/>
                    <a:pt x="219" y="295"/>
                    <a:pt x="154" y="218"/>
                  </a:cubicBezTo>
                  <a:cubicBezTo>
                    <a:pt x="119" y="260"/>
                    <a:pt x="91" y="304"/>
                    <a:pt x="68" y="353"/>
                  </a:cubicBezTo>
                  <a:cubicBezTo>
                    <a:pt x="68" y="378"/>
                    <a:pt x="70" y="404"/>
                    <a:pt x="73" y="429"/>
                  </a:cubicBezTo>
                  <a:lnTo>
                    <a:pt x="59" y="381"/>
                  </a:lnTo>
                  <a:cubicBezTo>
                    <a:pt x="10" y="508"/>
                    <a:pt x="1" y="647"/>
                    <a:pt x="31" y="779"/>
                  </a:cubicBezTo>
                  <a:cubicBezTo>
                    <a:pt x="50" y="1007"/>
                    <a:pt x="196" y="1292"/>
                    <a:pt x="328" y="1477"/>
                  </a:cubicBezTo>
                  <a:cubicBezTo>
                    <a:pt x="321" y="1519"/>
                    <a:pt x="381" y="1551"/>
                    <a:pt x="360" y="1593"/>
                  </a:cubicBezTo>
                  <a:cubicBezTo>
                    <a:pt x="383" y="1612"/>
                    <a:pt x="404" y="1632"/>
                    <a:pt x="425" y="1656"/>
                  </a:cubicBezTo>
                  <a:cubicBezTo>
                    <a:pt x="438" y="1642"/>
                    <a:pt x="450" y="1636"/>
                    <a:pt x="462" y="1636"/>
                  </a:cubicBezTo>
                  <a:cubicBezTo>
                    <a:pt x="576" y="1636"/>
                    <a:pt x="681" y="2183"/>
                    <a:pt x="792" y="2183"/>
                  </a:cubicBezTo>
                  <a:cubicBezTo>
                    <a:pt x="814" y="2183"/>
                    <a:pt x="836" y="2161"/>
                    <a:pt x="859" y="2110"/>
                  </a:cubicBezTo>
                  <a:cubicBezTo>
                    <a:pt x="826" y="2001"/>
                    <a:pt x="759" y="1779"/>
                    <a:pt x="685" y="1741"/>
                  </a:cubicBezTo>
                  <a:cubicBezTo>
                    <a:pt x="677" y="1672"/>
                    <a:pt x="680" y="1646"/>
                    <a:pt x="689" y="1646"/>
                  </a:cubicBezTo>
                  <a:cubicBezTo>
                    <a:pt x="711" y="1646"/>
                    <a:pt x="769" y="1792"/>
                    <a:pt x="794" y="1825"/>
                  </a:cubicBezTo>
                  <a:cubicBezTo>
                    <a:pt x="866" y="1920"/>
                    <a:pt x="963" y="2379"/>
                    <a:pt x="849" y="2423"/>
                  </a:cubicBezTo>
                  <a:cubicBezTo>
                    <a:pt x="754" y="2162"/>
                    <a:pt x="698" y="2071"/>
                    <a:pt x="662" y="2071"/>
                  </a:cubicBezTo>
                  <a:cubicBezTo>
                    <a:pt x="647" y="2071"/>
                    <a:pt x="636" y="2085"/>
                    <a:pt x="627" y="2110"/>
                  </a:cubicBezTo>
                  <a:lnTo>
                    <a:pt x="627" y="2122"/>
                  </a:lnTo>
                  <a:cubicBezTo>
                    <a:pt x="687" y="2221"/>
                    <a:pt x="676" y="2326"/>
                    <a:pt x="555" y="2483"/>
                  </a:cubicBezTo>
                  <a:cubicBezTo>
                    <a:pt x="539" y="2528"/>
                    <a:pt x="522" y="2558"/>
                    <a:pt x="493" y="2558"/>
                  </a:cubicBezTo>
                  <a:cubicBezTo>
                    <a:pt x="492" y="2558"/>
                    <a:pt x="491" y="2558"/>
                    <a:pt x="490" y="2557"/>
                  </a:cubicBezTo>
                  <a:cubicBezTo>
                    <a:pt x="476" y="2576"/>
                    <a:pt x="462" y="2592"/>
                    <a:pt x="444" y="2611"/>
                  </a:cubicBezTo>
                  <a:cubicBezTo>
                    <a:pt x="446" y="2615"/>
                    <a:pt x="448" y="2618"/>
                    <a:pt x="451" y="2622"/>
                  </a:cubicBezTo>
                  <a:cubicBezTo>
                    <a:pt x="492" y="2676"/>
                    <a:pt x="683" y="2843"/>
                    <a:pt x="657" y="2887"/>
                  </a:cubicBezTo>
                  <a:cubicBezTo>
                    <a:pt x="701" y="2845"/>
                    <a:pt x="740" y="2801"/>
                    <a:pt x="778" y="2755"/>
                  </a:cubicBezTo>
                  <a:cubicBezTo>
                    <a:pt x="773" y="2736"/>
                    <a:pt x="766" y="2720"/>
                    <a:pt x="761" y="2699"/>
                  </a:cubicBezTo>
                  <a:lnTo>
                    <a:pt x="761" y="2699"/>
                  </a:lnTo>
                  <a:lnTo>
                    <a:pt x="785" y="2745"/>
                  </a:lnTo>
                  <a:cubicBezTo>
                    <a:pt x="958" y="2520"/>
                    <a:pt x="1007" y="2277"/>
                    <a:pt x="986" y="2031"/>
                  </a:cubicBezTo>
                  <a:cubicBezTo>
                    <a:pt x="949" y="1938"/>
                    <a:pt x="914" y="1843"/>
                    <a:pt x="875" y="1751"/>
                  </a:cubicBezTo>
                  <a:cubicBezTo>
                    <a:pt x="875" y="1750"/>
                    <a:pt x="875" y="1749"/>
                    <a:pt x="875" y="1748"/>
                  </a:cubicBezTo>
                  <a:cubicBezTo>
                    <a:pt x="815" y="1602"/>
                    <a:pt x="729" y="1468"/>
                    <a:pt x="625" y="1350"/>
                  </a:cubicBezTo>
                  <a:cubicBezTo>
                    <a:pt x="625" y="1329"/>
                    <a:pt x="629" y="1310"/>
                    <a:pt x="638" y="1292"/>
                  </a:cubicBezTo>
                  <a:cubicBezTo>
                    <a:pt x="481" y="1173"/>
                    <a:pt x="349" y="967"/>
                    <a:pt x="300" y="749"/>
                  </a:cubicBezTo>
                  <a:cubicBezTo>
                    <a:pt x="265" y="634"/>
                    <a:pt x="364" y="417"/>
                    <a:pt x="580" y="207"/>
                  </a:cubicBezTo>
                  <a:lnTo>
                    <a:pt x="580" y="207"/>
                  </a:lnTo>
                  <a:cubicBezTo>
                    <a:pt x="579" y="208"/>
                    <a:pt x="577" y="208"/>
                    <a:pt x="576" y="208"/>
                  </a:cubicBezTo>
                  <a:cubicBezTo>
                    <a:pt x="541" y="208"/>
                    <a:pt x="445" y="0"/>
                    <a:pt x="4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00" name="Google Shape;12300;p52"/>
            <p:cNvSpPr/>
            <p:nvPr/>
          </p:nvSpPr>
          <p:spPr>
            <a:xfrm>
              <a:off x="4727225" y="2067075"/>
              <a:ext cx="6075" cy="7975"/>
            </a:xfrm>
            <a:custGeom>
              <a:avLst/>
              <a:gdLst/>
              <a:ahLst/>
              <a:cxnLst/>
              <a:rect l="l" t="t" r="r" b="b"/>
              <a:pathLst>
                <a:path w="243" h="319" extrusionOk="0">
                  <a:moveTo>
                    <a:pt x="64" y="0"/>
                  </a:moveTo>
                  <a:cubicBezTo>
                    <a:pt x="20" y="0"/>
                    <a:pt x="1" y="66"/>
                    <a:pt x="43" y="242"/>
                  </a:cubicBezTo>
                  <a:lnTo>
                    <a:pt x="148" y="318"/>
                  </a:lnTo>
                  <a:cubicBezTo>
                    <a:pt x="182" y="270"/>
                    <a:pt x="213" y="219"/>
                    <a:pt x="243" y="170"/>
                  </a:cubicBezTo>
                  <a:cubicBezTo>
                    <a:pt x="185" y="75"/>
                    <a:pt x="110" y="0"/>
                    <a:pt x="6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01" name="Google Shape;12301;p52"/>
            <p:cNvSpPr/>
            <p:nvPr/>
          </p:nvSpPr>
          <p:spPr>
            <a:xfrm>
              <a:off x="4710225" y="2013225"/>
              <a:ext cx="24075" cy="40775"/>
            </a:xfrm>
            <a:custGeom>
              <a:avLst/>
              <a:gdLst/>
              <a:ahLst/>
              <a:cxnLst/>
              <a:rect l="l" t="t" r="r" b="b"/>
              <a:pathLst>
                <a:path w="963" h="1631" extrusionOk="0">
                  <a:moveTo>
                    <a:pt x="519" y="1"/>
                  </a:moveTo>
                  <a:cubicBezTo>
                    <a:pt x="512" y="47"/>
                    <a:pt x="478" y="82"/>
                    <a:pt x="431" y="89"/>
                  </a:cubicBezTo>
                  <a:cubicBezTo>
                    <a:pt x="406" y="66"/>
                    <a:pt x="385" y="40"/>
                    <a:pt x="364" y="13"/>
                  </a:cubicBezTo>
                  <a:cubicBezTo>
                    <a:pt x="91" y="182"/>
                    <a:pt x="0" y="379"/>
                    <a:pt x="56" y="666"/>
                  </a:cubicBezTo>
                  <a:cubicBezTo>
                    <a:pt x="125" y="958"/>
                    <a:pt x="269" y="1146"/>
                    <a:pt x="366" y="1352"/>
                  </a:cubicBezTo>
                  <a:cubicBezTo>
                    <a:pt x="392" y="1359"/>
                    <a:pt x="417" y="1371"/>
                    <a:pt x="438" y="1387"/>
                  </a:cubicBezTo>
                  <a:cubicBezTo>
                    <a:pt x="441" y="1392"/>
                    <a:pt x="443" y="1394"/>
                    <a:pt x="443" y="1399"/>
                  </a:cubicBezTo>
                  <a:cubicBezTo>
                    <a:pt x="638" y="1489"/>
                    <a:pt x="825" y="1591"/>
                    <a:pt x="962" y="1631"/>
                  </a:cubicBezTo>
                  <a:cubicBezTo>
                    <a:pt x="895" y="1499"/>
                    <a:pt x="779" y="1371"/>
                    <a:pt x="707" y="1213"/>
                  </a:cubicBezTo>
                  <a:cubicBezTo>
                    <a:pt x="657" y="1210"/>
                    <a:pt x="653" y="1154"/>
                    <a:pt x="647" y="1154"/>
                  </a:cubicBezTo>
                  <a:cubicBezTo>
                    <a:pt x="646" y="1154"/>
                    <a:pt x="644" y="1156"/>
                    <a:pt x="642" y="1162"/>
                  </a:cubicBezTo>
                  <a:cubicBezTo>
                    <a:pt x="561" y="1002"/>
                    <a:pt x="420" y="791"/>
                    <a:pt x="390" y="669"/>
                  </a:cubicBezTo>
                  <a:cubicBezTo>
                    <a:pt x="373" y="543"/>
                    <a:pt x="357" y="397"/>
                    <a:pt x="603" y="224"/>
                  </a:cubicBezTo>
                  <a:cubicBezTo>
                    <a:pt x="645" y="224"/>
                    <a:pt x="575" y="80"/>
                    <a:pt x="51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02" name="Google Shape;12302;p52"/>
            <p:cNvSpPr/>
            <p:nvPr/>
          </p:nvSpPr>
          <p:spPr>
            <a:xfrm>
              <a:off x="4678925" y="1937075"/>
              <a:ext cx="23950" cy="72700"/>
            </a:xfrm>
            <a:custGeom>
              <a:avLst/>
              <a:gdLst/>
              <a:ahLst/>
              <a:cxnLst/>
              <a:rect l="l" t="t" r="r" b="b"/>
              <a:pathLst>
                <a:path w="958" h="2908" extrusionOk="0">
                  <a:moveTo>
                    <a:pt x="800" y="1"/>
                  </a:moveTo>
                  <a:lnTo>
                    <a:pt x="800" y="1"/>
                  </a:lnTo>
                  <a:cubicBezTo>
                    <a:pt x="0" y="360"/>
                    <a:pt x="304" y="1072"/>
                    <a:pt x="448" y="1508"/>
                  </a:cubicBezTo>
                  <a:cubicBezTo>
                    <a:pt x="458" y="1496"/>
                    <a:pt x="462" y="1492"/>
                    <a:pt x="464" y="1492"/>
                  </a:cubicBezTo>
                  <a:lnTo>
                    <a:pt x="464" y="1492"/>
                  </a:lnTo>
                  <a:cubicBezTo>
                    <a:pt x="468" y="1492"/>
                    <a:pt x="462" y="1508"/>
                    <a:pt x="477" y="1508"/>
                  </a:cubicBezTo>
                  <a:cubicBezTo>
                    <a:pt x="481" y="1508"/>
                    <a:pt x="488" y="1507"/>
                    <a:pt x="496" y="1503"/>
                  </a:cubicBezTo>
                  <a:cubicBezTo>
                    <a:pt x="575" y="1733"/>
                    <a:pt x="633" y="1909"/>
                    <a:pt x="638" y="2087"/>
                  </a:cubicBezTo>
                  <a:cubicBezTo>
                    <a:pt x="617" y="2243"/>
                    <a:pt x="610" y="2440"/>
                    <a:pt x="339" y="2549"/>
                  </a:cubicBezTo>
                  <a:cubicBezTo>
                    <a:pt x="297" y="2593"/>
                    <a:pt x="503" y="2892"/>
                    <a:pt x="527" y="2908"/>
                  </a:cubicBezTo>
                  <a:cubicBezTo>
                    <a:pt x="816" y="2683"/>
                    <a:pt x="958" y="2444"/>
                    <a:pt x="937" y="2113"/>
                  </a:cubicBezTo>
                  <a:cubicBezTo>
                    <a:pt x="944" y="1899"/>
                    <a:pt x="856" y="1647"/>
                    <a:pt x="749" y="1410"/>
                  </a:cubicBezTo>
                  <a:cubicBezTo>
                    <a:pt x="775" y="1385"/>
                    <a:pt x="763" y="1345"/>
                    <a:pt x="731" y="1336"/>
                  </a:cubicBezTo>
                  <a:cubicBezTo>
                    <a:pt x="485" y="808"/>
                    <a:pt x="476" y="539"/>
                    <a:pt x="911" y="265"/>
                  </a:cubicBezTo>
                  <a:cubicBezTo>
                    <a:pt x="911" y="265"/>
                    <a:pt x="911" y="265"/>
                    <a:pt x="911" y="265"/>
                  </a:cubicBezTo>
                  <a:cubicBezTo>
                    <a:pt x="915" y="265"/>
                    <a:pt x="782" y="26"/>
                    <a:pt x="80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03" name="Google Shape;12303;p52"/>
            <p:cNvSpPr/>
            <p:nvPr/>
          </p:nvSpPr>
          <p:spPr>
            <a:xfrm>
              <a:off x="4718675" y="1961900"/>
              <a:ext cx="20200" cy="50200"/>
            </a:xfrm>
            <a:custGeom>
              <a:avLst/>
              <a:gdLst/>
              <a:ahLst/>
              <a:cxnLst/>
              <a:rect l="l" t="t" r="r" b="b"/>
              <a:pathLst>
                <a:path w="808" h="2008" extrusionOk="0">
                  <a:moveTo>
                    <a:pt x="40" y="0"/>
                  </a:moveTo>
                  <a:cubicBezTo>
                    <a:pt x="1" y="260"/>
                    <a:pt x="93" y="510"/>
                    <a:pt x="256" y="746"/>
                  </a:cubicBezTo>
                  <a:cubicBezTo>
                    <a:pt x="244" y="765"/>
                    <a:pt x="279" y="753"/>
                    <a:pt x="244" y="767"/>
                  </a:cubicBezTo>
                  <a:cubicBezTo>
                    <a:pt x="314" y="937"/>
                    <a:pt x="371" y="1046"/>
                    <a:pt x="402" y="1161"/>
                  </a:cubicBezTo>
                  <a:cubicBezTo>
                    <a:pt x="487" y="1097"/>
                    <a:pt x="293" y="770"/>
                    <a:pt x="293" y="709"/>
                  </a:cubicBezTo>
                  <a:lnTo>
                    <a:pt x="293" y="709"/>
                  </a:lnTo>
                  <a:lnTo>
                    <a:pt x="613" y="1208"/>
                  </a:lnTo>
                  <a:cubicBezTo>
                    <a:pt x="603" y="1227"/>
                    <a:pt x="584" y="1235"/>
                    <a:pt x="561" y="1235"/>
                  </a:cubicBezTo>
                  <a:cubicBezTo>
                    <a:pt x="508" y="1235"/>
                    <a:pt x="435" y="1195"/>
                    <a:pt x="404" y="1178"/>
                  </a:cubicBezTo>
                  <a:lnTo>
                    <a:pt x="404" y="1178"/>
                  </a:lnTo>
                  <a:cubicBezTo>
                    <a:pt x="416" y="1226"/>
                    <a:pt x="422" y="1277"/>
                    <a:pt x="420" y="1328"/>
                  </a:cubicBezTo>
                  <a:cubicBezTo>
                    <a:pt x="427" y="1400"/>
                    <a:pt x="406" y="1565"/>
                    <a:pt x="147" y="1669"/>
                  </a:cubicBezTo>
                  <a:cubicBezTo>
                    <a:pt x="177" y="1720"/>
                    <a:pt x="318" y="1954"/>
                    <a:pt x="320" y="2008"/>
                  </a:cubicBezTo>
                  <a:cubicBezTo>
                    <a:pt x="645" y="1771"/>
                    <a:pt x="807" y="1546"/>
                    <a:pt x="726" y="1301"/>
                  </a:cubicBezTo>
                  <a:cubicBezTo>
                    <a:pt x="756" y="1029"/>
                    <a:pt x="622" y="858"/>
                    <a:pt x="592" y="626"/>
                  </a:cubicBezTo>
                  <a:cubicBezTo>
                    <a:pt x="578" y="633"/>
                    <a:pt x="564" y="637"/>
                    <a:pt x="549" y="637"/>
                  </a:cubicBezTo>
                  <a:cubicBezTo>
                    <a:pt x="535" y="637"/>
                    <a:pt x="522" y="634"/>
                    <a:pt x="508" y="628"/>
                  </a:cubicBezTo>
                  <a:cubicBezTo>
                    <a:pt x="485" y="561"/>
                    <a:pt x="460" y="489"/>
                    <a:pt x="439" y="415"/>
                  </a:cubicBezTo>
                  <a:cubicBezTo>
                    <a:pt x="314" y="355"/>
                    <a:pt x="170" y="158"/>
                    <a:pt x="4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04" name="Google Shape;12304;p52"/>
            <p:cNvSpPr/>
            <p:nvPr/>
          </p:nvSpPr>
          <p:spPr>
            <a:xfrm>
              <a:off x="4702050" y="1868725"/>
              <a:ext cx="25000" cy="68725"/>
            </a:xfrm>
            <a:custGeom>
              <a:avLst/>
              <a:gdLst/>
              <a:ahLst/>
              <a:cxnLst/>
              <a:rect l="l" t="t" r="r" b="b"/>
              <a:pathLst>
                <a:path w="1000" h="2749" extrusionOk="0">
                  <a:moveTo>
                    <a:pt x="999" y="287"/>
                  </a:moveTo>
                  <a:cubicBezTo>
                    <a:pt x="999" y="287"/>
                    <a:pt x="998" y="287"/>
                    <a:pt x="998" y="287"/>
                  </a:cubicBezTo>
                  <a:lnTo>
                    <a:pt x="998" y="287"/>
                  </a:lnTo>
                  <a:cubicBezTo>
                    <a:pt x="998" y="287"/>
                    <a:pt x="998" y="287"/>
                    <a:pt x="999" y="287"/>
                  </a:cubicBezTo>
                  <a:cubicBezTo>
                    <a:pt x="999" y="287"/>
                    <a:pt x="999" y="287"/>
                    <a:pt x="999" y="287"/>
                  </a:cubicBezTo>
                  <a:close/>
                  <a:moveTo>
                    <a:pt x="624" y="1287"/>
                  </a:moveTo>
                  <a:cubicBezTo>
                    <a:pt x="625" y="1288"/>
                    <a:pt x="627" y="1289"/>
                    <a:pt x="628" y="1291"/>
                  </a:cubicBezTo>
                  <a:cubicBezTo>
                    <a:pt x="627" y="1288"/>
                    <a:pt x="625" y="1287"/>
                    <a:pt x="624" y="1287"/>
                  </a:cubicBezTo>
                  <a:close/>
                  <a:moveTo>
                    <a:pt x="916" y="1"/>
                  </a:moveTo>
                  <a:cubicBezTo>
                    <a:pt x="914" y="1"/>
                    <a:pt x="913" y="3"/>
                    <a:pt x="911" y="9"/>
                  </a:cubicBezTo>
                  <a:cubicBezTo>
                    <a:pt x="429" y="104"/>
                    <a:pt x="325" y="345"/>
                    <a:pt x="225" y="565"/>
                  </a:cubicBezTo>
                  <a:cubicBezTo>
                    <a:pt x="218" y="725"/>
                    <a:pt x="248" y="806"/>
                    <a:pt x="225" y="941"/>
                  </a:cubicBezTo>
                  <a:cubicBezTo>
                    <a:pt x="225" y="1158"/>
                    <a:pt x="251" y="1263"/>
                    <a:pt x="299" y="1379"/>
                  </a:cubicBezTo>
                  <a:cubicBezTo>
                    <a:pt x="241" y="1402"/>
                    <a:pt x="334" y="1432"/>
                    <a:pt x="299" y="1497"/>
                  </a:cubicBezTo>
                  <a:cubicBezTo>
                    <a:pt x="378" y="1977"/>
                    <a:pt x="424" y="2243"/>
                    <a:pt x="0" y="2431"/>
                  </a:cubicBezTo>
                  <a:cubicBezTo>
                    <a:pt x="19" y="2491"/>
                    <a:pt x="28" y="2554"/>
                    <a:pt x="35" y="2617"/>
                  </a:cubicBezTo>
                  <a:cubicBezTo>
                    <a:pt x="56" y="2686"/>
                    <a:pt x="79" y="2749"/>
                    <a:pt x="91" y="2749"/>
                  </a:cubicBezTo>
                  <a:cubicBezTo>
                    <a:pt x="93" y="2749"/>
                    <a:pt x="94" y="2748"/>
                    <a:pt x="95" y="2746"/>
                  </a:cubicBezTo>
                  <a:cubicBezTo>
                    <a:pt x="842" y="2387"/>
                    <a:pt x="691" y="1916"/>
                    <a:pt x="642" y="1355"/>
                  </a:cubicBezTo>
                  <a:lnTo>
                    <a:pt x="642" y="1355"/>
                  </a:lnTo>
                  <a:cubicBezTo>
                    <a:pt x="633" y="1365"/>
                    <a:pt x="626" y="1369"/>
                    <a:pt x="620" y="1369"/>
                  </a:cubicBezTo>
                  <a:cubicBezTo>
                    <a:pt x="596" y="1369"/>
                    <a:pt x="609" y="1287"/>
                    <a:pt x="623" y="1287"/>
                  </a:cubicBezTo>
                  <a:cubicBezTo>
                    <a:pt x="624" y="1287"/>
                    <a:pt x="624" y="1287"/>
                    <a:pt x="624" y="1287"/>
                  </a:cubicBezTo>
                  <a:lnTo>
                    <a:pt x="624" y="1287"/>
                  </a:lnTo>
                  <a:cubicBezTo>
                    <a:pt x="532" y="1204"/>
                    <a:pt x="570" y="1023"/>
                    <a:pt x="515" y="943"/>
                  </a:cubicBezTo>
                  <a:cubicBezTo>
                    <a:pt x="536" y="827"/>
                    <a:pt x="554" y="739"/>
                    <a:pt x="566" y="628"/>
                  </a:cubicBezTo>
                  <a:cubicBezTo>
                    <a:pt x="601" y="535"/>
                    <a:pt x="631" y="373"/>
                    <a:pt x="998" y="287"/>
                  </a:cubicBezTo>
                  <a:lnTo>
                    <a:pt x="998" y="287"/>
                  </a:lnTo>
                  <a:cubicBezTo>
                    <a:pt x="986" y="276"/>
                    <a:pt x="937" y="1"/>
                    <a:pt x="91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05" name="Google Shape;12305;p52"/>
            <p:cNvSpPr/>
            <p:nvPr/>
          </p:nvSpPr>
          <p:spPr>
            <a:xfrm>
              <a:off x="4734850" y="1936225"/>
              <a:ext cx="8600" cy="10150"/>
            </a:xfrm>
            <a:custGeom>
              <a:avLst/>
              <a:gdLst/>
              <a:ahLst/>
              <a:cxnLst/>
              <a:rect l="l" t="t" r="r" b="b"/>
              <a:pathLst>
                <a:path w="344" h="406" extrusionOk="0">
                  <a:moveTo>
                    <a:pt x="251" y="0"/>
                  </a:moveTo>
                  <a:cubicBezTo>
                    <a:pt x="190" y="44"/>
                    <a:pt x="123" y="77"/>
                    <a:pt x="51" y="95"/>
                  </a:cubicBezTo>
                  <a:cubicBezTo>
                    <a:pt x="0" y="130"/>
                    <a:pt x="126" y="369"/>
                    <a:pt x="126" y="406"/>
                  </a:cubicBezTo>
                  <a:cubicBezTo>
                    <a:pt x="163" y="399"/>
                    <a:pt x="197" y="378"/>
                    <a:pt x="221" y="348"/>
                  </a:cubicBezTo>
                  <a:cubicBezTo>
                    <a:pt x="229" y="351"/>
                    <a:pt x="238" y="352"/>
                    <a:pt x="248" y="352"/>
                  </a:cubicBezTo>
                  <a:cubicBezTo>
                    <a:pt x="260" y="352"/>
                    <a:pt x="273" y="350"/>
                    <a:pt x="286" y="345"/>
                  </a:cubicBezTo>
                  <a:lnTo>
                    <a:pt x="299" y="336"/>
                  </a:lnTo>
                  <a:cubicBezTo>
                    <a:pt x="343" y="294"/>
                    <a:pt x="309" y="162"/>
                    <a:pt x="2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06" name="Google Shape;12306;p52"/>
            <p:cNvSpPr/>
            <p:nvPr/>
          </p:nvSpPr>
          <p:spPr>
            <a:xfrm>
              <a:off x="4740075" y="1883075"/>
              <a:ext cx="18175" cy="58950"/>
            </a:xfrm>
            <a:custGeom>
              <a:avLst/>
              <a:gdLst/>
              <a:ahLst/>
              <a:cxnLst/>
              <a:rect l="l" t="t" r="r" b="b"/>
              <a:pathLst>
                <a:path w="727" h="2358" extrusionOk="0">
                  <a:moveTo>
                    <a:pt x="679" y="0"/>
                  </a:moveTo>
                  <a:lnTo>
                    <a:pt x="679" y="0"/>
                  </a:lnTo>
                  <a:cubicBezTo>
                    <a:pt x="206" y="109"/>
                    <a:pt x="16" y="378"/>
                    <a:pt x="16" y="522"/>
                  </a:cubicBezTo>
                  <a:cubicBezTo>
                    <a:pt x="0" y="659"/>
                    <a:pt x="23" y="765"/>
                    <a:pt x="5" y="953"/>
                  </a:cubicBezTo>
                  <a:cubicBezTo>
                    <a:pt x="0" y="1104"/>
                    <a:pt x="28" y="1159"/>
                    <a:pt x="56" y="1336"/>
                  </a:cubicBezTo>
                  <a:cubicBezTo>
                    <a:pt x="59" y="1323"/>
                    <a:pt x="62" y="1318"/>
                    <a:pt x="65" y="1318"/>
                  </a:cubicBezTo>
                  <a:cubicBezTo>
                    <a:pt x="76" y="1318"/>
                    <a:pt x="81" y="1391"/>
                    <a:pt x="87" y="1391"/>
                  </a:cubicBezTo>
                  <a:cubicBezTo>
                    <a:pt x="89" y="1391"/>
                    <a:pt x="91" y="1387"/>
                    <a:pt x="93" y="1375"/>
                  </a:cubicBezTo>
                  <a:cubicBezTo>
                    <a:pt x="153" y="1595"/>
                    <a:pt x="185" y="1767"/>
                    <a:pt x="169" y="1899"/>
                  </a:cubicBezTo>
                  <a:lnTo>
                    <a:pt x="179" y="1915"/>
                  </a:lnTo>
                  <a:lnTo>
                    <a:pt x="165" y="1920"/>
                  </a:lnTo>
                  <a:cubicBezTo>
                    <a:pt x="158" y="1957"/>
                    <a:pt x="146" y="1989"/>
                    <a:pt x="130" y="2022"/>
                  </a:cubicBezTo>
                  <a:cubicBezTo>
                    <a:pt x="197" y="2117"/>
                    <a:pt x="218" y="2261"/>
                    <a:pt x="260" y="2358"/>
                  </a:cubicBezTo>
                  <a:cubicBezTo>
                    <a:pt x="343" y="2293"/>
                    <a:pt x="408" y="2207"/>
                    <a:pt x="447" y="2110"/>
                  </a:cubicBezTo>
                  <a:cubicBezTo>
                    <a:pt x="457" y="2012"/>
                    <a:pt x="457" y="1913"/>
                    <a:pt x="445" y="1818"/>
                  </a:cubicBezTo>
                  <a:lnTo>
                    <a:pt x="445" y="1818"/>
                  </a:lnTo>
                  <a:lnTo>
                    <a:pt x="494" y="1883"/>
                  </a:lnTo>
                  <a:cubicBezTo>
                    <a:pt x="494" y="1864"/>
                    <a:pt x="496" y="1846"/>
                    <a:pt x="496" y="1825"/>
                  </a:cubicBezTo>
                  <a:lnTo>
                    <a:pt x="452" y="1628"/>
                  </a:lnTo>
                  <a:lnTo>
                    <a:pt x="452" y="1628"/>
                  </a:lnTo>
                  <a:cubicBezTo>
                    <a:pt x="464" y="1674"/>
                    <a:pt x="478" y="1720"/>
                    <a:pt x="496" y="1764"/>
                  </a:cubicBezTo>
                  <a:cubicBezTo>
                    <a:pt x="487" y="1607"/>
                    <a:pt x="457" y="1444"/>
                    <a:pt x="445" y="1287"/>
                  </a:cubicBezTo>
                  <a:cubicBezTo>
                    <a:pt x="427" y="1278"/>
                    <a:pt x="414" y="1224"/>
                    <a:pt x="388" y="1224"/>
                  </a:cubicBezTo>
                  <a:cubicBezTo>
                    <a:pt x="380" y="1224"/>
                    <a:pt x="370" y="1229"/>
                    <a:pt x="359" y="1243"/>
                  </a:cubicBezTo>
                  <a:cubicBezTo>
                    <a:pt x="359" y="1127"/>
                    <a:pt x="338" y="1011"/>
                    <a:pt x="299" y="902"/>
                  </a:cubicBezTo>
                  <a:cubicBezTo>
                    <a:pt x="311" y="758"/>
                    <a:pt x="350" y="682"/>
                    <a:pt x="338" y="591"/>
                  </a:cubicBezTo>
                  <a:cubicBezTo>
                    <a:pt x="306" y="543"/>
                    <a:pt x="396" y="371"/>
                    <a:pt x="716" y="332"/>
                  </a:cubicBezTo>
                  <a:cubicBezTo>
                    <a:pt x="717" y="332"/>
                    <a:pt x="717" y="332"/>
                    <a:pt x="717" y="332"/>
                  </a:cubicBezTo>
                  <a:cubicBezTo>
                    <a:pt x="727" y="332"/>
                    <a:pt x="634" y="28"/>
                    <a:pt x="67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07" name="Google Shape;12307;p52"/>
            <p:cNvSpPr/>
            <p:nvPr/>
          </p:nvSpPr>
          <p:spPr>
            <a:xfrm>
              <a:off x="5150800" y="2339925"/>
              <a:ext cx="4250" cy="5950"/>
            </a:xfrm>
            <a:custGeom>
              <a:avLst/>
              <a:gdLst/>
              <a:ahLst/>
              <a:cxnLst/>
              <a:rect l="l" t="t" r="r" b="b"/>
              <a:pathLst>
                <a:path w="170" h="238" extrusionOk="0">
                  <a:moveTo>
                    <a:pt x="0" y="1"/>
                  </a:moveTo>
                  <a:lnTo>
                    <a:pt x="112" y="237"/>
                  </a:lnTo>
                  <a:cubicBezTo>
                    <a:pt x="119" y="228"/>
                    <a:pt x="126" y="219"/>
                    <a:pt x="132" y="212"/>
                  </a:cubicBezTo>
                  <a:cubicBezTo>
                    <a:pt x="146" y="196"/>
                    <a:pt x="158" y="182"/>
                    <a:pt x="170" y="168"/>
                  </a:cubicBezTo>
                  <a:cubicBezTo>
                    <a:pt x="109" y="114"/>
                    <a:pt x="54" y="59"/>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08" name="Google Shape;12308;p52"/>
            <p:cNvSpPr/>
            <p:nvPr/>
          </p:nvSpPr>
          <p:spPr>
            <a:xfrm>
              <a:off x="5116025" y="2340575"/>
              <a:ext cx="35725" cy="22075"/>
            </a:xfrm>
            <a:custGeom>
              <a:avLst/>
              <a:gdLst/>
              <a:ahLst/>
              <a:cxnLst/>
              <a:rect l="l" t="t" r="r" b="b"/>
              <a:pathLst>
                <a:path w="1429" h="883" extrusionOk="0">
                  <a:moveTo>
                    <a:pt x="0" y="666"/>
                  </a:moveTo>
                  <a:cubicBezTo>
                    <a:pt x="0" y="666"/>
                    <a:pt x="1" y="666"/>
                    <a:pt x="1" y="666"/>
                  </a:cubicBezTo>
                  <a:lnTo>
                    <a:pt x="1" y="666"/>
                  </a:lnTo>
                  <a:cubicBezTo>
                    <a:pt x="1" y="666"/>
                    <a:pt x="1" y="666"/>
                    <a:pt x="0" y="666"/>
                  </a:cubicBezTo>
                  <a:close/>
                  <a:moveTo>
                    <a:pt x="1289" y="0"/>
                  </a:moveTo>
                  <a:cubicBezTo>
                    <a:pt x="1280" y="12"/>
                    <a:pt x="1273" y="21"/>
                    <a:pt x="1264" y="33"/>
                  </a:cubicBezTo>
                  <a:cubicBezTo>
                    <a:pt x="1243" y="33"/>
                    <a:pt x="1206" y="40"/>
                    <a:pt x="1153" y="112"/>
                  </a:cubicBezTo>
                  <a:cubicBezTo>
                    <a:pt x="1037" y="295"/>
                    <a:pt x="909" y="415"/>
                    <a:pt x="758" y="503"/>
                  </a:cubicBezTo>
                  <a:cubicBezTo>
                    <a:pt x="723" y="528"/>
                    <a:pt x="655" y="559"/>
                    <a:pt x="567" y="559"/>
                  </a:cubicBezTo>
                  <a:cubicBezTo>
                    <a:pt x="478" y="559"/>
                    <a:pt x="368" y="527"/>
                    <a:pt x="248" y="422"/>
                  </a:cubicBezTo>
                  <a:cubicBezTo>
                    <a:pt x="233" y="460"/>
                    <a:pt x="46" y="667"/>
                    <a:pt x="5" y="667"/>
                  </a:cubicBezTo>
                  <a:cubicBezTo>
                    <a:pt x="3" y="667"/>
                    <a:pt x="2" y="667"/>
                    <a:pt x="1" y="666"/>
                  </a:cubicBezTo>
                  <a:lnTo>
                    <a:pt x="1" y="666"/>
                  </a:lnTo>
                  <a:cubicBezTo>
                    <a:pt x="54" y="703"/>
                    <a:pt x="98" y="710"/>
                    <a:pt x="116" y="754"/>
                  </a:cubicBezTo>
                  <a:cubicBezTo>
                    <a:pt x="313" y="848"/>
                    <a:pt x="496" y="883"/>
                    <a:pt x="643" y="883"/>
                  </a:cubicBezTo>
                  <a:cubicBezTo>
                    <a:pt x="750" y="883"/>
                    <a:pt x="837" y="864"/>
                    <a:pt x="895" y="837"/>
                  </a:cubicBezTo>
                  <a:cubicBezTo>
                    <a:pt x="1097" y="691"/>
                    <a:pt x="1236" y="527"/>
                    <a:pt x="1428" y="316"/>
                  </a:cubicBezTo>
                  <a:lnTo>
                    <a:pt x="1343" y="299"/>
                  </a:lnTo>
                  <a:lnTo>
                    <a:pt x="1352" y="51"/>
                  </a:lnTo>
                  <a:cubicBezTo>
                    <a:pt x="1329" y="35"/>
                    <a:pt x="1308" y="19"/>
                    <a:pt x="128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09" name="Google Shape;12309;p52"/>
            <p:cNvSpPr/>
            <p:nvPr/>
          </p:nvSpPr>
          <p:spPr>
            <a:xfrm>
              <a:off x="5122100" y="2351000"/>
              <a:ext cx="200" cy="150"/>
            </a:xfrm>
            <a:custGeom>
              <a:avLst/>
              <a:gdLst/>
              <a:ahLst/>
              <a:cxnLst/>
              <a:rect l="l" t="t" r="r" b="b"/>
              <a:pathLst>
                <a:path w="8" h="6" extrusionOk="0">
                  <a:moveTo>
                    <a:pt x="6" y="0"/>
                  </a:moveTo>
                  <a:cubicBezTo>
                    <a:pt x="5" y="0"/>
                    <a:pt x="3" y="1"/>
                    <a:pt x="1" y="3"/>
                  </a:cubicBezTo>
                  <a:cubicBezTo>
                    <a:pt x="3" y="3"/>
                    <a:pt x="3" y="5"/>
                    <a:pt x="5" y="5"/>
                  </a:cubicBezTo>
                  <a:cubicBezTo>
                    <a:pt x="7" y="2"/>
                    <a:pt x="7" y="0"/>
                    <a:pt x="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10" name="Google Shape;12310;p52"/>
            <p:cNvSpPr/>
            <p:nvPr/>
          </p:nvSpPr>
          <p:spPr>
            <a:xfrm>
              <a:off x="5124850" y="2362700"/>
              <a:ext cx="59700" cy="34525"/>
            </a:xfrm>
            <a:custGeom>
              <a:avLst/>
              <a:gdLst/>
              <a:ahLst/>
              <a:cxnLst/>
              <a:rect l="l" t="t" r="r" b="b"/>
              <a:pathLst>
                <a:path w="2388" h="1381" extrusionOk="0">
                  <a:moveTo>
                    <a:pt x="1875" y="1"/>
                  </a:moveTo>
                  <a:cubicBezTo>
                    <a:pt x="1866" y="5"/>
                    <a:pt x="1859" y="8"/>
                    <a:pt x="1852" y="12"/>
                  </a:cubicBezTo>
                  <a:cubicBezTo>
                    <a:pt x="1636" y="135"/>
                    <a:pt x="1518" y="291"/>
                    <a:pt x="1370" y="425"/>
                  </a:cubicBezTo>
                  <a:cubicBezTo>
                    <a:pt x="1317" y="504"/>
                    <a:pt x="1333" y="492"/>
                    <a:pt x="1282" y="532"/>
                  </a:cubicBezTo>
                  <a:cubicBezTo>
                    <a:pt x="1099" y="764"/>
                    <a:pt x="922" y="921"/>
                    <a:pt x="751" y="1021"/>
                  </a:cubicBezTo>
                  <a:cubicBezTo>
                    <a:pt x="725" y="1023"/>
                    <a:pt x="682" y="1031"/>
                    <a:pt x="625" y="1031"/>
                  </a:cubicBezTo>
                  <a:cubicBezTo>
                    <a:pt x="525" y="1031"/>
                    <a:pt x="383" y="1006"/>
                    <a:pt x="225" y="882"/>
                  </a:cubicBezTo>
                  <a:cubicBezTo>
                    <a:pt x="225" y="881"/>
                    <a:pt x="225" y="880"/>
                    <a:pt x="225" y="880"/>
                  </a:cubicBezTo>
                  <a:lnTo>
                    <a:pt x="225" y="880"/>
                  </a:lnTo>
                  <a:cubicBezTo>
                    <a:pt x="222" y="880"/>
                    <a:pt x="47" y="1108"/>
                    <a:pt x="7" y="1127"/>
                  </a:cubicBezTo>
                  <a:cubicBezTo>
                    <a:pt x="1" y="1156"/>
                    <a:pt x="30" y="1197"/>
                    <a:pt x="64" y="1197"/>
                  </a:cubicBezTo>
                  <a:cubicBezTo>
                    <a:pt x="69" y="1197"/>
                    <a:pt x="74" y="1196"/>
                    <a:pt x="79" y="1195"/>
                  </a:cubicBezTo>
                  <a:cubicBezTo>
                    <a:pt x="277" y="1320"/>
                    <a:pt x="467" y="1381"/>
                    <a:pt x="619" y="1381"/>
                  </a:cubicBezTo>
                  <a:cubicBezTo>
                    <a:pt x="725" y="1381"/>
                    <a:pt x="812" y="1352"/>
                    <a:pt x="871" y="1294"/>
                  </a:cubicBezTo>
                  <a:cubicBezTo>
                    <a:pt x="1164" y="1197"/>
                    <a:pt x="1291" y="988"/>
                    <a:pt x="1474" y="770"/>
                  </a:cubicBezTo>
                  <a:cubicBezTo>
                    <a:pt x="1523" y="722"/>
                    <a:pt x="1576" y="715"/>
                    <a:pt x="1595" y="617"/>
                  </a:cubicBezTo>
                  <a:cubicBezTo>
                    <a:pt x="1729" y="490"/>
                    <a:pt x="1852" y="298"/>
                    <a:pt x="1947" y="298"/>
                  </a:cubicBezTo>
                  <a:cubicBezTo>
                    <a:pt x="2023" y="262"/>
                    <a:pt x="2123" y="213"/>
                    <a:pt x="2244" y="213"/>
                  </a:cubicBezTo>
                  <a:cubicBezTo>
                    <a:pt x="2289" y="213"/>
                    <a:pt x="2337" y="220"/>
                    <a:pt x="2388" y="237"/>
                  </a:cubicBezTo>
                  <a:cubicBezTo>
                    <a:pt x="2300" y="102"/>
                    <a:pt x="2144" y="9"/>
                    <a:pt x="2027" y="9"/>
                  </a:cubicBezTo>
                  <a:cubicBezTo>
                    <a:pt x="1975" y="9"/>
                    <a:pt x="1931" y="26"/>
                    <a:pt x="1903" y="66"/>
                  </a:cubicBezTo>
                  <a:cubicBezTo>
                    <a:pt x="1896" y="43"/>
                    <a:pt x="1887" y="22"/>
                    <a:pt x="187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11" name="Google Shape;12311;p52"/>
            <p:cNvSpPr/>
            <p:nvPr/>
          </p:nvSpPr>
          <p:spPr>
            <a:xfrm>
              <a:off x="5186275" y="2361950"/>
              <a:ext cx="5300" cy="8425"/>
            </a:xfrm>
            <a:custGeom>
              <a:avLst/>
              <a:gdLst/>
              <a:ahLst/>
              <a:cxnLst/>
              <a:rect l="l" t="t" r="r" b="b"/>
              <a:pathLst>
                <a:path w="212" h="337" extrusionOk="0">
                  <a:moveTo>
                    <a:pt x="12" y="1"/>
                  </a:moveTo>
                  <a:lnTo>
                    <a:pt x="0" y="297"/>
                  </a:lnTo>
                  <a:cubicBezTo>
                    <a:pt x="26" y="309"/>
                    <a:pt x="49" y="323"/>
                    <a:pt x="70" y="337"/>
                  </a:cubicBezTo>
                  <a:cubicBezTo>
                    <a:pt x="121" y="263"/>
                    <a:pt x="169" y="186"/>
                    <a:pt x="211" y="105"/>
                  </a:cubicBezTo>
                  <a:cubicBezTo>
                    <a:pt x="148" y="66"/>
                    <a:pt x="81" y="29"/>
                    <a:pt x="1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12" name="Google Shape;12312;p52"/>
            <p:cNvSpPr/>
            <p:nvPr/>
          </p:nvSpPr>
          <p:spPr>
            <a:xfrm>
              <a:off x="5233450" y="2305900"/>
              <a:ext cx="200" cy="225"/>
            </a:xfrm>
            <a:custGeom>
              <a:avLst/>
              <a:gdLst/>
              <a:ahLst/>
              <a:cxnLst/>
              <a:rect l="l" t="t" r="r" b="b"/>
              <a:pathLst>
                <a:path w="8" h="9" extrusionOk="0">
                  <a:moveTo>
                    <a:pt x="2" y="1"/>
                  </a:moveTo>
                  <a:cubicBezTo>
                    <a:pt x="1" y="6"/>
                    <a:pt x="1" y="9"/>
                    <a:pt x="1" y="9"/>
                  </a:cubicBezTo>
                  <a:cubicBezTo>
                    <a:pt x="2" y="9"/>
                    <a:pt x="4" y="6"/>
                    <a:pt x="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13" name="Google Shape;12313;p52"/>
            <p:cNvSpPr/>
            <p:nvPr/>
          </p:nvSpPr>
          <p:spPr>
            <a:xfrm>
              <a:off x="5190775" y="2297600"/>
              <a:ext cx="45475" cy="42525"/>
            </a:xfrm>
            <a:custGeom>
              <a:avLst/>
              <a:gdLst/>
              <a:ahLst/>
              <a:cxnLst/>
              <a:rect l="l" t="t" r="r" b="b"/>
              <a:pathLst>
                <a:path w="1819" h="1701" extrusionOk="0">
                  <a:moveTo>
                    <a:pt x="1816" y="84"/>
                  </a:moveTo>
                  <a:cubicBezTo>
                    <a:pt x="1816" y="84"/>
                    <a:pt x="1816" y="84"/>
                    <a:pt x="1816" y="84"/>
                  </a:cubicBezTo>
                  <a:lnTo>
                    <a:pt x="1816" y="84"/>
                  </a:lnTo>
                  <a:cubicBezTo>
                    <a:pt x="1817" y="84"/>
                    <a:pt x="1818" y="85"/>
                    <a:pt x="1818" y="85"/>
                  </a:cubicBezTo>
                  <a:cubicBezTo>
                    <a:pt x="1818" y="84"/>
                    <a:pt x="1817" y="84"/>
                    <a:pt x="1816" y="84"/>
                  </a:cubicBezTo>
                  <a:close/>
                  <a:moveTo>
                    <a:pt x="1422" y="0"/>
                  </a:moveTo>
                  <a:cubicBezTo>
                    <a:pt x="966" y="0"/>
                    <a:pt x="762" y="400"/>
                    <a:pt x="638" y="683"/>
                  </a:cubicBezTo>
                  <a:cubicBezTo>
                    <a:pt x="631" y="720"/>
                    <a:pt x="618" y="755"/>
                    <a:pt x="599" y="787"/>
                  </a:cubicBezTo>
                  <a:cubicBezTo>
                    <a:pt x="472" y="991"/>
                    <a:pt x="414" y="1163"/>
                    <a:pt x="274" y="1244"/>
                  </a:cubicBezTo>
                  <a:cubicBezTo>
                    <a:pt x="254" y="1267"/>
                    <a:pt x="230" y="1288"/>
                    <a:pt x="205" y="1307"/>
                  </a:cubicBezTo>
                  <a:cubicBezTo>
                    <a:pt x="235" y="1344"/>
                    <a:pt x="261" y="1383"/>
                    <a:pt x="284" y="1425"/>
                  </a:cubicBezTo>
                  <a:cubicBezTo>
                    <a:pt x="281" y="1518"/>
                    <a:pt x="152" y="1613"/>
                    <a:pt x="1" y="1698"/>
                  </a:cubicBezTo>
                  <a:cubicBezTo>
                    <a:pt x="17" y="1700"/>
                    <a:pt x="33" y="1700"/>
                    <a:pt x="50" y="1700"/>
                  </a:cubicBezTo>
                  <a:cubicBezTo>
                    <a:pt x="188" y="1700"/>
                    <a:pt x="325" y="1656"/>
                    <a:pt x="439" y="1573"/>
                  </a:cubicBezTo>
                  <a:cubicBezTo>
                    <a:pt x="634" y="1432"/>
                    <a:pt x="789" y="1156"/>
                    <a:pt x="852" y="954"/>
                  </a:cubicBezTo>
                  <a:cubicBezTo>
                    <a:pt x="880" y="917"/>
                    <a:pt x="889" y="885"/>
                    <a:pt x="933" y="834"/>
                  </a:cubicBezTo>
                  <a:cubicBezTo>
                    <a:pt x="1105" y="478"/>
                    <a:pt x="1190" y="304"/>
                    <a:pt x="1471" y="304"/>
                  </a:cubicBezTo>
                  <a:cubicBezTo>
                    <a:pt x="1538" y="304"/>
                    <a:pt x="1616" y="313"/>
                    <a:pt x="1709" y="333"/>
                  </a:cubicBezTo>
                  <a:cubicBezTo>
                    <a:pt x="1721" y="286"/>
                    <a:pt x="1796" y="85"/>
                    <a:pt x="1816" y="84"/>
                  </a:cubicBezTo>
                  <a:lnTo>
                    <a:pt x="1816" y="84"/>
                  </a:lnTo>
                  <a:cubicBezTo>
                    <a:pt x="1667" y="25"/>
                    <a:pt x="1537" y="0"/>
                    <a:pt x="142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14" name="Google Shape;12314;p52"/>
            <p:cNvSpPr/>
            <p:nvPr/>
          </p:nvSpPr>
          <p:spPr>
            <a:xfrm>
              <a:off x="5195125" y="2361575"/>
              <a:ext cx="10700" cy="6150"/>
            </a:xfrm>
            <a:custGeom>
              <a:avLst/>
              <a:gdLst/>
              <a:ahLst/>
              <a:cxnLst/>
              <a:rect l="l" t="t" r="r" b="b"/>
              <a:pathLst>
                <a:path w="428" h="246" extrusionOk="0">
                  <a:moveTo>
                    <a:pt x="150" y="1"/>
                  </a:moveTo>
                  <a:cubicBezTo>
                    <a:pt x="117" y="1"/>
                    <a:pt x="1" y="230"/>
                    <a:pt x="34" y="230"/>
                  </a:cubicBezTo>
                  <a:cubicBezTo>
                    <a:pt x="35" y="230"/>
                    <a:pt x="36" y="229"/>
                    <a:pt x="38" y="229"/>
                  </a:cubicBezTo>
                  <a:cubicBezTo>
                    <a:pt x="47" y="236"/>
                    <a:pt x="56" y="241"/>
                    <a:pt x="66" y="245"/>
                  </a:cubicBezTo>
                  <a:cubicBezTo>
                    <a:pt x="149" y="215"/>
                    <a:pt x="300" y="176"/>
                    <a:pt x="427" y="71"/>
                  </a:cubicBezTo>
                  <a:cubicBezTo>
                    <a:pt x="332" y="67"/>
                    <a:pt x="240" y="44"/>
                    <a:pt x="154" y="2"/>
                  </a:cubicBezTo>
                  <a:cubicBezTo>
                    <a:pt x="153" y="1"/>
                    <a:pt x="152" y="1"/>
                    <a:pt x="15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15" name="Google Shape;12315;p52"/>
            <p:cNvSpPr/>
            <p:nvPr/>
          </p:nvSpPr>
          <p:spPr>
            <a:xfrm>
              <a:off x="5215775" y="2354525"/>
              <a:ext cx="7200" cy="11050"/>
            </a:xfrm>
            <a:custGeom>
              <a:avLst/>
              <a:gdLst/>
              <a:ahLst/>
              <a:cxnLst/>
              <a:rect l="l" t="t" r="r" b="b"/>
              <a:pathLst>
                <a:path w="288" h="442" extrusionOk="0">
                  <a:moveTo>
                    <a:pt x="125" y="1"/>
                  </a:moveTo>
                  <a:cubicBezTo>
                    <a:pt x="88" y="61"/>
                    <a:pt x="46" y="119"/>
                    <a:pt x="0" y="175"/>
                  </a:cubicBezTo>
                  <a:cubicBezTo>
                    <a:pt x="67" y="193"/>
                    <a:pt x="139" y="221"/>
                    <a:pt x="199" y="441"/>
                  </a:cubicBezTo>
                  <a:cubicBezTo>
                    <a:pt x="232" y="409"/>
                    <a:pt x="260" y="374"/>
                    <a:pt x="288" y="339"/>
                  </a:cubicBezTo>
                  <a:cubicBezTo>
                    <a:pt x="239" y="240"/>
                    <a:pt x="172" y="126"/>
                    <a:pt x="12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16" name="Google Shape;12316;p52"/>
            <p:cNvSpPr/>
            <p:nvPr/>
          </p:nvSpPr>
          <p:spPr>
            <a:xfrm>
              <a:off x="5223250" y="2343050"/>
              <a:ext cx="4125" cy="3975"/>
            </a:xfrm>
            <a:custGeom>
              <a:avLst/>
              <a:gdLst/>
              <a:ahLst/>
              <a:cxnLst/>
              <a:rect l="l" t="t" r="r" b="b"/>
              <a:pathLst>
                <a:path w="165" h="159" extrusionOk="0">
                  <a:moveTo>
                    <a:pt x="81" y="1"/>
                  </a:moveTo>
                  <a:lnTo>
                    <a:pt x="0" y="140"/>
                  </a:lnTo>
                  <a:cubicBezTo>
                    <a:pt x="7" y="130"/>
                    <a:pt x="11" y="127"/>
                    <a:pt x="12" y="127"/>
                  </a:cubicBezTo>
                  <a:lnTo>
                    <a:pt x="12" y="127"/>
                  </a:lnTo>
                  <a:cubicBezTo>
                    <a:pt x="14" y="127"/>
                    <a:pt x="12" y="133"/>
                    <a:pt x="9" y="140"/>
                  </a:cubicBezTo>
                  <a:lnTo>
                    <a:pt x="165" y="159"/>
                  </a:lnTo>
                  <a:cubicBezTo>
                    <a:pt x="135" y="108"/>
                    <a:pt x="107" y="57"/>
                    <a:pt x="8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17" name="Google Shape;12317;p52"/>
            <p:cNvSpPr/>
            <p:nvPr/>
          </p:nvSpPr>
          <p:spPr>
            <a:xfrm>
              <a:off x="5225500" y="2327300"/>
              <a:ext cx="30425" cy="17775"/>
            </a:xfrm>
            <a:custGeom>
              <a:avLst/>
              <a:gdLst/>
              <a:ahLst/>
              <a:cxnLst/>
              <a:rect l="l" t="t" r="r" b="b"/>
              <a:pathLst>
                <a:path w="1217" h="711" extrusionOk="0">
                  <a:moveTo>
                    <a:pt x="816" y="1"/>
                  </a:moveTo>
                  <a:cubicBezTo>
                    <a:pt x="403" y="1"/>
                    <a:pt x="186" y="305"/>
                    <a:pt x="1" y="615"/>
                  </a:cubicBezTo>
                  <a:lnTo>
                    <a:pt x="7" y="629"/>
                  </a:lnTo>
                  <a:cubicBezTo>
                    <a:pt x="51" y="688"/>
                    <a:pt x="83" y="710"/>
                    <a:pt x="108" y="710"/>
                  </a:cubicBezTo>
                  <a:cubicBezTo>
                    <a:pt x="191" y="710"/>
                    <a:pt x="201" y="467"/>
                    <a:pt x="286" y="467"/>
                  </a:cubicBezTo>
                  <a:cubicBezTo>
                    <a:pt x="303" y="467"/>
                    <a:pt x="324" y="477"/>
                    <a:pt x="348" y="501"/>
                  </a:cubicBezTo>
                  <a:lnTo>
                    <a:pt x="381" y="624"/>
                  </a:lnTo>
                  <a:cubicBezTo>
                    <a:pt x="436" y="534"/>
                    <a:pt x="511" y="455"/>
                    <a:pt x="596" y="392"/>
                  </a:cubicBezTo>
                  <a:cubicBezTo>
                    <a:pt x="622" y="226"/>
                    <a:pt x="668" y="104"/>
                    <a:pt x="764" y="104"/>
                  </a:cubicBezTo>
                  <a:cubicBezTo>
                    <a:pt x="789" y="104"/>
                    <a:pt x="817" y="113"/>
                    <a:pt x="849" y="130"/>
                  </a:cubicBezTo>
                  <a:cubicBezTo>
                    <a:pt x="939" y="323"/>
                    <a:pt x="1037" y="309"/>
                    <a:pt x="1130" y="325"/>
                  </a:cubicBezTo>
                  <a:cubicBezTo>
                    <a:pt x="1153" y="257"/>
                    <a:pt x="1216" y="67"/>
                    <a:pt x="1193" y="67"/>
                  </a:cubicBezTo>
                  <a:cubicBezTo>
                    <a:pt x="1192" y="67"/>
                    <a:pt x="1190" y="68"/>
                    <a:pt x="1187" y="70"/>
                  </a:cubicBezTo>
                  <a:cubicBezTo>
                    <a:pt x="1048" y="22"/>
                    <a:pt x="925" y="1"/>
                    <a:pt x="81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18" name="Google Shape;12318;p52"/>
            <p:cNvSpPr/>
            <p:nvPr/>
          </p:nvSpPr>
          <p:spPr>
            <a:xfrm>
              <a:off x="5241100" y="2296550"/>
              <a:ext cx="175" cy="225"/>
            </a:xfrm>
            <a:custGeom>
              <a:avLst/>
              <a:gdLst/>
              <a:ahLst/>
              <a:cxnLst/>
              <a:rect l="l" t="t" r="r" b="b"/>
              <a:pathLst>
                <a:path w="7" h="9" extrusionOk="0">
                  <a:moveTo>
                    <a:pt x="6" y="1"/>
                  </a:moveTo>
                  <a:cubicBezTo>
                    <a:pt x="5" y="1"/>
                    <a:pt x="3" y="3"/>
                    <a:pt x="0" y="9"/>
                  </a:cubicBezTo>
                  <a:lnTo>
                    <a:pt x="5" y="9"/>
                  </a:lnTo>
                  <a:cubicBezTo>
                    <a:pt x="6" y="4"/>
                    <a:pt x="7" y="1"/>
                    <a:pt x="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19" name="Google Shape;12319;p52"/>
            <p:cNvSpPr/>
            <p:nvPr/>
          </p:nvSpPr>
          <p:spPr>
            <a:xfrm>
              <a:off x="5238950" y="2256125"/>
              <a:ext cx="48175" cy="48625"/>
            </a:xfrm>
            <a:custGeom>
              <a:avLst/>
              <a:gdLst/>
              <a:ahLst/>
              <a:cxnLst/>
              <a:rect l="l" t="t" r="r" b="b"/>
              <a:pathLst>
                <a:path w="1927" h="1945" extrusionOk="0">
                  <a:moveTo>
                    <a:pt x="1763" y="1"/>
                  </a:moveTo>
                  <a:cubicBezTo>
                    <a:pt x="1461" y="1"/>
                    <a:pt x="1251" y="104"/>
                    <a:pt x="1085" y="316"/>
                  </a:cubicBezTo>
                  <a:cubicBezTo>
                    <a:pt x="1062" y="328"/>
                    <a:pt x="1011" y="446"/>
                    <a:pt x="949" y="585"/>
                  </a:cubicBezTo>
                  <a:cubicBezTo>
                    <a:pt x="909" y="689"/>
                    <a:pt x="879" y="807"/>
                    <a:pt x="835" y="928"/>
                  </a:cubicBezTo>
                  <a:cubicBezTo>
                    <a:pt x="835" y="937"/>
                    <a:pt x="839" y="940"/>
                    <a:pt x="844" y="940"/>
                  </a:cubicBezTo>
                  <a:cubicBezTo>
                    <a:pt x="850" y="940"/>
                    <a:pt x="857" y="936"/>
                    <a:pt x="860" y="933"/>
                  </a:cubicBezTo>
                  <a:lnTo>
                    <a:pt x="860" y="933"/>
                  </a:lnTo>
                  <a:cubicBezTo>
                    <a:pt x="784" y="1188"/>
                    <a:pt x="684" y="1498"/>
                    <a:pt x="531" y="1572"/>
                  </a:cubicBezTo>
                  <a:cubicBezTo>
                    <a:pt x="458" y="1621"/>
                    <a:pt x="366" y="1633"/>
                    <a:pt x="256" y="1633"/>
                  </a:cubicBezTo>
                  <a:cubicBezTo>
                    <a:pt x="205" y="1633"/>
                    <a:pt x="150" y="1630"/>
                    <a:pt x="91" y="1628"/>
                  </a:cubicBezTo>
                  <a:cubicBezTo>
                    <a:pt x="78" y="1673"/>
                    <a:pt x="1" y="1886"/>
                    <a:pt x="8" y="1886"/>
                  </a:cubicBezTo>
                  <a:cubicBezTo>
                    <a:pt x="9" y="1886"/>
                    <a:pt x="10" y="1884"/>
                    <a:pt x="12" y="1881"/>
                  </a:cubicBezTo>
                  <a:cubicBezTo>
                    <a:pt x="140" y="1917"/>
                    <a:pt x="252" y="1944"/>
                    <a:pt x="359" y="1944"/>
                  </a:cubicBezTo>
                  <a:cubicBezTo>
                    <a:pt x="474" y="1944"/>
                    <a:pt x="584" y="1913"/>
                    <a:pt x="700" y="1830"/>
                  </a:cubicBezTo>
                  <a:cubicBezTo>
                    <a:pt x="972" y="1674"/>
                    <a:pt x="1041" y="1426"/>
                    <a:pt x="1164" y="1025"/>
                  </a:cubicBezTo>
                  <a:lnTo>
                    <a:pt x="1164" y="1025"/>
                  </a:lnTo>
                  <a:cubicBezTo>
                    <a:pt x="1156" y="1045"/>
                    <a:pt x="1148" y="1054"/>
                    <a:pt x="1146" y="1054"/>
                  </a:cubicBezTo>
                  <a:cubicBezTo>
                    <a:pt x="1142" y="1054"/>
                    <a:pt x="1153" y="1028"/>
                    <a:pt x="1197" y="986"/>
                  </a:cubicBezTo>
                  <a:cubicBezTo>
                    <a:pt x="1199" y="898"/>
                    <a:pt x="1241" y="773"/>
                    <a:pt x="1255" y="691"/>
                  </a:cubicBezTo>
                  <a:cubicBezTo>
                    <a:pt x="1301" y="594"/>
                    <a:pt x="1336" y="497"/>
                    <a:pt x="1338" y="497"/>
                  </a:cubicBezTo>
                  <a:cubicBezTo>
                    <a:pt x="1414" y="414"/>
                    <a:pt x="1491" y="351"/>
                    <a:pt x="1625" y="351"/>
                  </a:cubicBezTo>
                  <a:cubicBezTo>
                    <a:pt x="1680" y="351"/>
                    <a:pt x="1745" y="361"/>
                    <a:pt x="1822" y="385"/>
                  </a:cubicBezTo>
                  <a:cubicBezTo>
                    <a:pt x="1874" y="327"/>
                    <a:pt x="1902" y="16"/>
                    <a:pt x="1925" y="10"/>
                  </a:cubicBezTo>
                  <a:lnTo>
                    <a:pt x="1925" y="10"/>
                  </a:lnTo>
                  <a:cubicBezTo>
                    <a:pt x="1926" y="10"/>
                    <a:pt x="1926" y="10"/>
                    <a:pt x="1927" y="10"/>
                  </a:cubicBezTo>
                  <a:cubicBezTo>
                    <a:pt x="1926" y="10"/>
                    <a:pt x="1926" y="10"/>
                    <a:pt x="1926" y="10"/>
                  </a:cubicBezTo>
                  <a:cubicBezTo>
                    <a:pt x="1925" y="10"/>
                    <a:pt x="1925" y="10"/>
                    <a:pt x="1925" y="10"/>
                  </a:cubicBezTo>
                  <a:lnTo>
                    <a:pt x="1925" y="10"/>
                  </a:lnTo>
                  <a:cubicBezTo>
                    <a:pt x="1868" y="4"/>
                    <a:pt x="1814" y="1"/>
                    <a:pt x="17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20" name="Google Shape;12320;p52"/>
            <p:cNvSpPr/>
            <p:nvPr/>
          </p:nvSpPr>
          <p:spPr>
            <a:xfrm>
              <a:off x="5259625" y="2281450"/>
              <a:ext cx="52100" cy="51375"/>
            </a:xfrm>
            <a:custGeom>
              <a:avLst/>
              <a:gdLst/>
              <a:ahLst/>
              <a:cxnLst/>
              <a:rect l="l" t="t" r="r" b="b"/>
              <a:pathLst>
                <a:path w="2084" h="2055" extrusionOk="0">
                  <a:moveTo>
                    <a:pt x="2069" y="0"/>
                  </a:moveTo>
                  <a:cubicBezTo>
                    <a:pt x="2068" y="0"/>
                    <a:pt x="2066" y="2"/>
                    <a:pt x="2064" y="5"/>
                  </a:cubicBezTo>
                  <a:cubicBezTo>
                    <a:pt x="2020" y="3"/>
                    <a:pt x="1978" y="2"/>
                    <a:pt x="1939" y="2"/>
                  </a:cubicBezTo>
                  <a:cubicBezTo>
                    <a:pt x="1607" y="2"/>
                    <a:pt x="1402" y="75"/>
                    <a:pt x="1220" y="288"/>
                  </a:cubicBezTo>
                  <a:cubicBezTo>
                    <a:pt x="1151" y="392"/>
                    <a:pt x="1130" y="469"/>
                    <a:pt x="1067" y="636"/>
                  </a:cubicBezTo>
                  <a:cubicBezTo>
                    <a:pt x="1037" y="715"/>
                    <a:pt x="951" y="902"/>
                    <a:pt x="968" y="944"/>
                  </a:cubicBezTo>
                  <a:cubicBezTo>
                    <a:pt x="921" y="995"/>
                    <a:pt x="892" y="1037"/>
                    <a:pt x="900" y="1037"/>
                  </a:cubicBezTo>
                  <a:cubicBezTo>
                    <a:pt x="901" y="1037"/>
                    <a:pt x="903" y="1036"/>
                    <a:pt x="905" y="1035"/>
                  </a:cubicBezTo>
                  <a:lnTo>
                    <a:pt x="905" y="1035"/>
                  </a:lnTo>
                  <a:cubicBezTo>
                    <a:pt x="808" y="1467"/>
                    <a:pt x="628" y="1782"/>
                    <a:pt x="279" y="1782"/>
                  </a:cubicBezTo>
                  <a:cubicBezTo>
                    <a:pt x="213" y="1782"/>
                    <a:pt x="140" y="1770"/>
                    <a:pt x="61" y="1746"/>
                  </a:cubicBezTo>
                  <a:cubicBezTo>
                    <a:pt x="57" y="1757"/>
                    <a:pt x="0" y="2005"/>
                    <a:pt x="25" y="2005"/>
                  </a:cubicBezTo>
                  <a:cubicBezTo>
                    <a:pt x="27" y="2005"/>
                    <a:pt x="30" y="2003"/>
                    <a:pt x="33" y="1999"/>
                  </a:cubicBezTo>
                  <a:cubicBezTo>
                    <a:pt x="154" y="2037"/>
                    <a:pt x="263" y="2055"/>
                    <a:pt x="361" y="2055"/>
                  </a:cubicBezTo>
                  <a:cubicBezTo>
                    <a:pt x="958" y="2055"/>
                    <a:pt x="1144" y="1412"/>
                    <a:pt x="1255" y="1086"/>
                  </a:cubicBezTo>
                  <a:lnTo>
                    <a:pt x="1255" y="1086"/>
                  </a:lnTo>
                  <a:cubicBezTo>
                    <a:pt x="1248" y="1097"/>
                    <a:pt x="1240" y="1107"/>
                    <a:pt x="1236" y="1107"/>
                  </a:cubicBezTo>
                  <a:cubicBezTo>
                    <a:pt x="1233" y="1107"/>
                    <a:pt x="1236" y="1095"/>
                    <a:pt x="1255" y="1060"/>
                  </a:cubicBezTo>
                  <a:cubicBezTo>
                    <a:pt x="1264" y="991"/>
                    <a:pt x="1327" y="856"/>
                    <a:pt x="1329" y="777"/>
                  </a:cubicBezTo>
                  <a:cubicBezTo>
                    <a:pt x="1366" y="678"/>
                    <a:pt x="1417" y="585"/>
                    <a:pt x="1482" y="501"/>
                  </a:cubicBezTo>
                  <a:cubicBezTo>
                    <a:pt x="1552" y="414"/>
                    <a:pt x="1643" y="323"/>
                    <a:pt x="1841" y="323"/>
                  </a:cubicBezTo>
                  <a:cubicBezTo>
                    <a:pt x="1893" y="323"/>
                    <a:pt x="1953" y="329"/>
                    <a:pt x="2022" y="344"/>
                  </a:cubicBezTo>
                  <a:cubicBezTo>
                    <a:pt x="2031" y="298"/>
                    <a:pt x="2084" y="0"/>
                    <a:pt x="206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21" name="Google Shape;12321;p52"/>
            <p:cNvSpPr/>
            <p:nvPr/>
          </p:nvSpPr>
          <p:spPr>
            <a:xfrm>
              <a:off x="4738950" y="1784400"/>
              <a:ext cx="91425" cy="85000"/>
            </a:xfrm>
            <a:custGeom>
              <a:avLst/>
              <a:gdLst/>
              <a:ahLst/>
              <a:cxnLst/>
              <a:rect l="l" t="t" r="r" b="b"/>
              <a:pathLst>
                <a:path w="3657" h="3400" extrusionOk="0">
                  <a:moveTo>
                    <a:pt x="1178" y="0"/>
                  </a:moveTo>
                  <a:cubicBezTo>
                    <a:pt x="1081" y="0"/>
                    <a:pt x="982" y="45"/>
                    <a:pt x="933" y="169"/>
                  </a:cubicBezTo>
                  <a:cubicBezTo>
                    <a:pt x="875" y="257"/>
                    <a:pt x="845" y="458"/>
                    <a:pt x="907" y="521"/>
                  </a:cubicBezTo>
                  <a:cubicBezTo>
                    <a:pt x="1014" y="551"/>
                    <a:pt x="1332" y="1263"/>
                    <a:pt x="1503" y="1395"/>
                  </a:cubicBezTo>
                  <a:lnTo>
                    <a:pt x="1584" y="1402"/>
                  </a:lnTo>
                  <a:lnTo>
                    <a:pt x="1580" y="1529"/>
                  </a:lnTo>
                  <a:lnTo>
                    <a:pt x="1322" y="1376"/>
                  </a:lnTo>
                  <a:lnTo>
                    <a:pt x="1378" y="1381"/>
                  </a:lnTo>
                  <a:cubicBezTo>
                    <a:pt x="1306" y="1367"/>
                    <a:pt x="1218" y="1349"/>
                    <a:pt x="1128" y="1330"/>
                  </a:cubicBezTo>
                  <a:lnTo>
                    <a:pt x="1128" y="1330"/>
                  </a:lnTo>
                  <a:lnTo>
                    <a:pt x="1248" y="1643"/>
                  </a:lnTo>
                  <a:cubicBezTo>
                    <a:pt x="1153" y="1439"/>
                    <a:pt x="977" y="1610"/>
                    <a:pt x="880" y="1277"/>
                  </a:cubicBezTo>
                  <a:cubicBezTo>
                    <a:pt x="687" y="1235"/>
                    <a:pt x="527" y="1200"/>
                    <a:pt x="525" y="1200"/>
                  </a:cubicBezTo>
                  <a:cubicBezTo>
                    <a:pt x="515" y="1198"/>
                    <a:pt x="505" y="1197"/>
                    <a:pt x="493" y="1197"/>
                  </a:cubicBezTo>
                  <a:cubicBezTo>
                    <a:pt x="387" y="1197"/>
                    <a:pt x="194" y="1283"/>
                    <a:pt x="115" y="1360"/>
                  </a:cubicBezTo>
                  <a:cubicBezTo>
                    <a:pt x="47" y="1508"/>
                    <a:pt x="1" y="1743"/>
                    <a:pt x="154" y="1833"/>
                  </a:cubicBezTo>
                  <a:cubicBezTo>
                    <a:pt x="261" y="1861"/>
                    <a:pt x="372" y="1879"/>
                    <a:pt x="483" y="1891"/>
                  </a:cubicBezTo>
                  <a:cubicBezTo>
                    <a:pt x="474" y="1898"/>
                    <a:pt x="530" y="1899"/>
                    <a:pt x="619" y="1899"/>
                  </a:cubicBezTo>
                  <a:cubicBezTo>
                    <a:pt x="669" y="1899"/>
                    <a:pt x="730" y="1898"/>
                    <a:pt x="796" y="1898"/>
                  </a:cubicBezTo>
                  <a:cubicBezTo>
                    <a:pt x="1065" y="1898"/>
                    <a:pt x="1415" y="1905"/>
                    <a:pt x="1438" y="1970"/>
                  </a:cubicBezTo>
                  <a:cubicBezTo>
                    <a:pt x="1437" y="1968"/>
                    <a:pt x="1435" y="1966"/>
                    <a:pt x="1432" y="1966"/>
                  </a:cubicBezTo>
                  <a:cubicBezTo>
                    <a:pt x="1363" y="1966"/>
                    <a:pt x="832" y="2579"/>
                    <a:pt x="812" y="2612"/>
                  </a:cubicBezTo>
                  <a:cubicBezTo>
                    <a:pt x="648" y="2790"/>
                    <a:pt x="645" y="2909"/>
                    <a:pt x="877" y="3152"/>
                  </a:cubicBezTo>
                  <a:cubicBezTo>
                    <a:pt x="934" y="3180"/>
                    <a:pt x="983" y="3195"/>
                    <a:pt x="1031" y="3195"/>
                  </a:cubicBezTo>
                  <a:cubicBezTo>
                    <a:pt x="1139" y="3195"/>
                    <a:pt x="1235" y="3117"/>
                    <a:pt x="1373" y="2936"/>
                  </a:cubicBezTo>
                  <a:lnTo>
                    <a:pt x="1373" y="2936"/>
                  </a:lnTo>
                  <a:cubicBezTo>
                    <a:pt x="1371" y="2938"/>
                    <a:pt x="1369" y="2938"/>
                    <a:pt x="1368" y="2938"/>
                  </a:cubicBezTo>
                  <a:cubicBezTo>
                    <a:pt x="1309" y="2938"/>
                    <a:pt x="1748" y="2111"/>
                    <a:pt x="1772" y="2111"/>
                  </a:cubicBezTo>
                  <a:cubicBezTo>
                    <a:pt x="1772" y="2111"/>
                    <a:pt x="1772" y="2111"/>
                    <a:pt x="1772" y="2111"/>
                  </a:cubicBezTo>
                  <a:cubicBezTo>
                    <a:pt x="1795" y="2116"/>
                    <a:pt x="2101" y="3090"/>
                    <a:pt x="2014" y="3090"/>
                  </a:cubicBezTo>
                  <a:cubicBezTo>
                    <a:pt x="2014" y="3090"/>
                    <a:pt x="2014" y="3090"/>
                    <a:pt x="2013" y="3089"/>
                  </a:cubicBezTo>
                  <a:lnTo>
                    <a:pt x="2013" y="3089"/>
                  </a:lnTo>
                  <a:cubicBezTo>
                    <a:pt x="2171" y="3173"/>
                    <a:pt x="2185" y="3236"/>
                    <a:pt x="2236" y="3347"/>
                  </a:cubicBezTo>
                  <a:cubicBezTo>
                    <a:pt x="2278" y="3383"/>
                    <a:pt x="2328" y="3399"/>
                    <a:pt x="2380" y="3399"/>
                  </a:cubicBezTo>
                  <a:cubicBezTo>
                    <a:pt x="2499" y="3399"/>
                    <a:pt x="2628" y="3311"/>
                    <a:pt x="2699" y="3166"/>
                  </a:cubicBezTo>
                  <a:cubicBezTo>
                    <a:pt x="2873" y="3064"/>
                    <a:pt x="2841" y="2939"/>
                    <a:pt x="2716" y="2730"/>
                  </a:cubicBezTo>
                  <a:lnTo>
                    <a:pt x="2716" y="2730"/>
                  </a:lnTo>
                  <a:cubicBezTo>
                    <a:pt x="2716" y="2730"/>
                    <a:pt x="2716" y="2730"/>
                    <a:pt x="2716" y="2730"/>
                  </a:cubicBezTo>
                  <a:cubicBezTo>
                    <a:pt x="2720" y="2730"/>
                    <a:pt x="2198" y="2013"/>
                    <a:pt x="2152" y="1954"/>
                  </a:cubicBezTo>
                  <a:cubicBezTo>
                    <a:pt x="2155" y="1953"/>
                    <a:pt x="2157" y="1953"/>
                    <a:pt x="2161" y="1953"/>
                  </a:cubicBezTo>
                  <a:cubicBezTo>
                    <a:pt x="2292" y="1953"/>
                    <a:pt x="3081" y="2175"/>
                    <a:pt x="3183" y="2175"/>
                  </a:cubicBezTo>
                  <a:cubicBezTo>
                    <a:pt x="3186" y="2175"/>
                    <a:pt x="3189" y="2174"/>
                    <a:pt x="3191" y="2174"/>
                  </a:cubicBezTo>
                  <a:cubicBezTo>
                    <a:pt x="3325" y="2116"/>
                    <a:pt x="3495" y="2104"/>
                    <a:pt x="3552" y="2009"/>
                  </a:cubicBezTo>
                  <a:cubicBezTo>
                    <a:pt x="3657" y="1865"/>
                    <a:pt x="3610" y="1631"/>
                    <a:pt x="3525" y="1583"/>
                  </a:cubicBezTo>
                  <a:cubicBezTo>
                    <a:pt x="3451" y="1530"/>
                    <a:pt x="3377" y="1481"/>
                    <a:pt x="3289" y="1481"/>
                  </a:cubicBezTo>
                  <a:cubicBezTo>
                    <a:pt x="3262" y="1481"/>
                    <a:pt x="3233" y="1486"/>
                    <a:pt x="3202" y="1497"/>
                  </a:cubicBezTo>
                  <a:cubicBezTo>
                    <a:pt x="3225" y="1500"/>
                    <a:pt x="2962" y="1512"/>
                    <a:pt x="2705" y="1512"/>
                  </a:cubicBezTo>
                  <a:cubicBezTo>
                    <a:pt x="2462" y="1512"/>
                    <a:pt x="2226" y="1502"/>
                    <a:pt x="2245" y="1464"/>
                  </a:cubicBezTo>
                  <a:cubicBezTo>
                    <a:pt x="2240" y="1444"/>
                    <a:pt x="2393" y="1293"/>
                    <a:pt x="2544" y="1140"/>
                  </a:cubicBezTo>
                  <a:cubicBezTo>
                    <a:pt x="2447" y="1047"/>
                    <a:pt x="2382" y="841"/>
                    <a:pt x="2284" y="648"/>
                  </a:cubicBezTo>
                  <a:lnTo>
                    <a:pt x="2284" y="648"/>
                  </a:lnTo>
                  <a:cubicBezTo>
                    <a:pt x="2342" y="695"/>
                    <a:pt x="2390" y="715"/>
                    <a:pt x="2432" y="715"/>
                  </a:cubicBezTo>
                  <a:cubicBezTo>
                    <a:pt x="2579" y="715"/>
                    <a:pt x="2639" y="458"/>
                    <a:pt x="2706" y="210"/>
                  </a:cubicBezTo>
                  <a:cubicBezTo>
                    <a:pt x="2699" y="210"/>
                    <a:pt x="2691" y="209"/>
                    <a:pt x="2684" y="209"/>
                  </a:cubicBezTo>
                  <a:cubicBezTo>
                    <a:pt x="2537" y="209"/>
                    <a:pt x="2422" y="337"/>
                    <a:pt x="2354" y="495"/>
                  </a:cubicBezTo>
                  <a:cubicBezTo>
                    <a:pt x="2354" y="492"/>
                    <a:pt x="2352" y="490"/>
                    <a:pt x="2350" y="490"/>
                  </a:cubicBezTo>
                  <a:cubicBezTo>
                    <a:pt x="2314" y="490"/>
                    <a:pt x="2045" y="900"/>
                    <a:pt x="1930" y="1135"/>
                  </a:cubicBezTo>
                  <a:cubicBezTo>
                    <a:pt x="1951" y="1214"/>
                    <a:pt x="1974" y="1298"/>
                    <a:pt x="1997" y="1372"/>
                  </a:cubicBezTo>
                  <a:cubicBezTo>
                    <a:pt x="2003" y="1537"/>
                    <a:pt x="2001" y="1585"/>
                    <a:pt x="1989" y="1585"/>
                  </a:cubicBezTo>
                  <a:cubicBezTo>
                    <a:pt x="1973" y="1585"/>
                    <a:pt x="1939" y="1499"/>
                    <a:pt x="1885" y="1499"/>
                  </a:cubicBezTo>
                  <a:cubicBezTo>
                    <a:pt x="1861" y="1499"/>
                    <a:pt x="1833" y="1517"/>
                    <a:pt x="1800" y="1566"/>
                  </a:cubicBezTo>
                  <a:lnTo>
                    <a:pt x="1742" y="1158"/>
                  </a:lnTo>
                  <a:lnTo>
                    <a:pt x="1883" y="1416"/>
                  </a:lnTo>
                  <a:cubicBezTo>
                    <a:pt x="1944" y="1393"/>
                    <a:pt x="1828" y="1091"/>
                    <a:pt x="1814" y="920"/>
                  </a:cubicBezTo>
                  <a:cubicBezTo>
                    <a:pt x="1726" y="646"/>
                    <a:pt x="1595" y="317"/>
                    <a:pt x="1609" y="317"/>
                  </a:cubicBezTo>
                  <a:lnTo>
                    <a:pt x="1609" y="317"/>
                  </a:lnTo>
                  <a:cubicBezTo>
                    <a:pt x="1610" y="317"/>
                    <a:pt x="1610" y="317"/>
                    <a:pt x="1610" y="317"/>
                  </a:cubicBezTo>
                  <a:cubicBezTo>
                    <a:pt x="1610" y="182"/>
                    <a:pt x="1480" y="92"/>
                    <a:pt x="1399" y="85"/>
                  </a:cubicBezTo>
                  <a:cubicBezTo>
                    <a:pt x="1352" y="37"/>
                    <a:pt x="1265" y="0"/>
                    <a:pt x="117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22" name="Google Shape;12322;p52"/>
            <p:cNvSpPr/>
            <p:nvPr/>
          </p:nvSpPr>
          <p:spPr>
            <a:xfrm>
              <a:off x="5287575" y="2172400"/>
              <a:ext cx="85100" cy="85075"/>
            </a:xfrm>
            <a:custGeom>
              <a:avLst/>
              <a:gdLst/>
              <a:ahLst/>
              <a:cxnLst/>
              <a:rect l="l" t="t" r="r" b="b"/>
              <a:pathLst>
                <a:path w="3404" h="3403" extrusionOk="0">
                  <a:moveTo>
                    <a:pt x="1265" y="0"/>
                  </a:moveTo>
                  <a:cubicBezTo>
                    <a:pt x="1137" y="0"/>
                    <a:pt x="1027" y="63"/>
                    <a:pt x="921" y="144"/>
                  </a:cubicBezTo>
                  <a:cubicBezTo>
                    <a:pt x="884" y="341"/>
                    <a:pt x="891" y="498"/>
                    <a:pt x="942" y="535"/>
                  </a:cubicBezTo>
                  <a:cubicBezTo>
                    <a:pt x="942" y="535"/>
                    <a:pt x="943" y="535"/>
                    <a:pt x="944" y="535"/>
                  </a:cubicBezTo>
                  <a:cubicBezTo>
                    <a:pt x="1003" y="535"/>
                    <a:pt x="1483" y="1384"/>
                    <a:pt x="1444" y="1429"/>
                  </a:cubicBezTo>
                  <a:lnTo>
                    <a:pt x="1444" y="1429"/>
                  </a:lnTo>
                  <a:cubicBezTo>
                    <a:pt x="1436" y="1409"/>
                    <a:pt x="452" y="1252"/>
                    <a:pt x="515" y="1249"/>
                  </a:cubicBezTo>
                  <a:cubicBezTo>
                    <a:pt x="490" y="1232"/>
                    <a:pt x="452" y="1226"/>
                    <a:pt x="408" y="1226"/>
                  </a:cubicBezTo>
                  <a:cubicBezTo>
                    <a:pt x="290" y="1226"/>
                    <a:pt x="135" y="1274"/>
                    <a:pt x="109" y="1303"/>
                  </a:cubicBezTo>
                  <a:cubicBezTo>
                    <a:pt x="0" y="1530"/>
                    <a:pt x="19" y="1778"/>
                    <a:pt x="137" y="1852"/>
                  </a:cubicBezTo>
                  <a:cubicBezTo>
                    <a:pt x="230" y="1925"/>
                    <a:pt x="284" y="1953"/>
                    <a:pt x="340" y="1953"/>
                  </a:cubicBezTo>
                  <a:cubicBezTo>
                    <a:pt x="373" y="1953"/>
                    <a:pt x="407" y="1943"/>
                    <a:pt x="450" y="1926"/>
                  </a:cubicBezTo>
                  <a:cubicBezTo>
                    <a:pt x="520" y="1912"/>
                    <a:pt x="1384" y="1898"/>
                    <a:pt x="1465" y="1880"/>
                  </a:cubicBezTo>
                  <a:lnTo>
                    <a:pt x="1465" y="1880"/>
                  </a:lnTo>
                  <a:cubicBezTo>
                    <a:pt x="1415" y="1937"/>
                    <a:pt x="799" y="2606"/>
                    <a:pt x="851" y="2606"/>
                  </a:cubicBezTo>
                  <a:cubicBezTo>
                    <a:pt x="852" y="2606"/>
                    <a:pt x="853" y="2606"/>
                    <a:pt x="853" y="2605"/>
                  </a:cubicBezTo>
                  <a:lnTo>
                    <a:pt x="853" y="2605"/>
                  </a:lnTo>
                  <a:cubicBezTo>
                    <a:pt x="663" y="2865"/>
                    <a:pt x="680" y="2981"/>
                    <a:pt x="828" y="3076"/>
                  </a:cubicBezTo>
                  <a:cubicBezTo>
                    <a:pt x="880" y="3146"/>
                    <a:pt x="961" y="3176"/>
                    <a:pt x="1040" y="3176"/>
                  </a:cubicBezTo>
                  <a:cubicBezTo>
                    <a:pt x="1156" y="3176"/>
                    <a:pt x="1269" y="3111"/>
                    <a:pt x="1285" y="3011"/>
                  </a:cubicBezTo>
                  <a:cubicBezTo>
                    <a:pt x="1360" y="2963"/>
                    <a:pt x="1756" y="2155"/>
                    <a:pt x="1762" y="2155"/>
                  </a:cubicBezTo>
                  <a:lnTo>
                    <a:pt x="1762" y="2155"/>
                  </a:lnTo>
                  <a:cubicBezTo>
                    <a:pt x="1762" y="2155"/>
                    <a:pt x="1761" y="2156"/>
                    <a:pt x="1760" y="2160"/>
                  </a:cubicBezTo>
                  <a:lnTo>
                    <a:pt x="1760" y="2160"/>
                  </a:lnTo>
                  <a:cubicBezTo>
                    <a:pt x="1760" y="2160"/>
                    <a:pt x="1760" y="2160"/>
                    <a:pt x="1760" y="2160"/>
                  </a:cubicBezTo>
                  <a:cubicBezTo>
                    <a:pt x="1777" y="2160"/>
                    <a:pt x="2073" y="3075"/>
                    <a:pt x="2071" y="3139"/>
                  </a:cubicBezTo>
                  <a:cubicBezTo>
                    <a:pt x="2091" y="3231"/>
                    <a:pt x="2235" y="3299"/>
                    <a:pt x="2272" y="3380"/>
                  </a:cubicBezTo>
                  <a:cubicBezTo>
                    <a:pt x="2294" y="3394"/>
                    <a:pt x="2336" y="3402"/>
                    <a:pt x="2387" y="3402"/>
                  </a:cubicBezTo>
                  <a:cubicBezTo>
                    <a:pt x="2492" y="3402"/>
                    <a:pt x="2636" y="3367"/>
                    <a:pt x="2741" y="3271"/>
                  </a:cubicBezTo>
                  <a:cubicBezTo>
                    <a:pt x="2829" y="3187"/>
                    <a:pt x="2815" y="2981"/>
                    <a:pt x="2768" y="2877"/>
                  </a:cubicBezTo>
                  <a:cubicBezTo>
                    <a:pt x="2671" y="2777"/>
                    <a:pt x="2606" y="2650"/>
                    <a:pt x="2583" y="2510"/>
                  </a:cubicBezTo>
                  <a:cubicBezTo>
                    <a:pt x="2476" y="2318"/>
                    <a:pt x="2339" y="2093"/>
                    <a:pt x="2268" y="2033"/>
                  </a:cubicBezTo>
                  <a:lnTo>
                    <a:pt x="2268" y="2033"/>
                  </a:lnTo>
                  <a:cubicBezTo>
                    <a:pt x="2360" y="2049"/>
                    <a:pt x="2592" y="2086"/>
                    <a:pt x="2798" y="2116"/>
                  </a:cubicBezTo>
                  <a:cubicBezTo>
                    <a:pt x="2982" y="1902"/>
                    <a:pt x="3092" y="1607"/>
                    <a:pt x="3372" y="1607"/>
                  </a:cubicBezTo>
                  <a:cubicBezTo>
                    <a:pt x="3382" y="1607"/>
                    <a:pt x="3393" y="1608"/>
                    <a:pt x="3404" y="1609"/>
                  </a:cubicBezTo>
                  <a:cubicBezTo>
                    <a:pt x="3355" y="1595"/>
                    <a:pt x="3299" y="1541"/>
                    <a:pt x="3244" y="1474"/>
                  </a:cubicBezTo>
                  <a:cubicBezTo>
                    <a:pt x="3223" y="1477"/>
                    <a:pt x="3200" y="1479"/>
                    <a:pt x="3172" y="1483"/>
                  </a:cubicBezTo>
                  <a:cubicBezTo>
                    <a:pt x="3183" y="1467"/>
                    <a:pt x="3111" y="1461"/>
                    <a:pt x="3003" y="1461"/>
                  </a:cubicBezTo>
                  <a:cubicBezTo>
                    <a:pt x="2754" y="1461"/>
                    <a:pt x="2309" y="1497"/>
                    <a:pt x="2244" y="1539"/>
                  </a:cubicBezTo>
                  <a:cubicBezTo>
                    <a:pt x="2229" y="1462"/>
                    <a:pt x="2845" y="808"/>
                    <a:pt x="2821" y="808"/>
                  </a:cubicBezTo>
                  <a:lnTo>
                    <a:pt x="2821" y="808"/>
                  </a:lnTo>
                  <a:cubicBezTo>
                    <a:pt x="2820" y="808"/>
                    <a:pt x="2817" y="810"/>
                    <a:pt x="2812" y="813"/>
                  </a:cubicBezTo>
                  <a:cubicBezTo>
                    <a:pt x="2829" y="795"/>
                    <a:pt x="2843" y="776"/>
                    <a:pt x="2856" y="758"/>
                  </a:cubicBezTo>
                  <a:cubicBezTo>
                    <a:pt x="2849" y="742"/>
                    <a:pt x="2843" y="723"/>
                    <a:pt x="2836" y="705"/>
                  </a:cubicBezTo>
                  <a:lnTo>
                    <a:pt x="2836" y="705"/>
                  </a:lnTo>
                  <a:lnTo>
                    <a:pt x="2868" y="746"/>
                  </a:lnTo>
                  <a:cubicBezTo>
                    <a:pt x="3019" y="547"/>
                    <a:pt x="2991" y="394"/>
                    <a:pt x="2803" y="324"/>
                  </a:cubicBezTo>
                  <a:cubicBezTo>
                    <a:pt x="2778" y="272"/>
                    <a:pt x="2715" y="247"/>
                    <a:pt x="2645" y="247"/>
                  </a:cubicBezTo>
                  <a:cubicBezTo>
                    <a:pt x="2532" y="247"/>
                    <a:pt x="2402" y="316"/>
                    <a:pt x="2402" y="454"/>
                  </a:cubicBezTo>
                  <a:cubicBezTo>
                    <a:pt x="2402" y="454"/>
                    <a:pt x="2403" y="454"/>
                    <a:pt x="2403" y="454"/>
                  </a:cubicBezTo>
                  <a:lnTo>
                    <a:pt x="2403" y="454"/>
                  </a:lnTo>
                  <a:cubicBezTo>
                    <a:pt x="2419" y="454"/>
                    <a:pt x="1980" y="1130"/>
                    <a:pt x="1938" y="1198"/>
                  </a:cubicBezTo>
                  <a:cubicBezTo>
                    <a:pt x="1938" y="1164"/>
                    <a:pt x="1625" y="271"/>
                    <a:pt x="1593" y="250"/>
                  </a:cubicBezTo>
                  <a:cubicBezTo>
                    <a:pt x="1623" y="215"/>
                    <a:pt x="1554" y="130"/>
                    <a:pt x="1523" y="81"/>
                  </a:cubicBezTo>
                  <a:cubicBezTo>
                    <a:pt x="1428" y="24"/>
                    <a:pt x="1343" y="0"/>
                    <a:pt x="126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23" name="Google Shape;12323;p52"/>
            <p:cNvSpPr/>
            <p:nvPr/>
          </p:nvSpPr>
          <p:spPr>
            <a:xfrm>
              <a:off x="5000350" y="2425000"/>
              <a:ext cx="74375" cy="15050"/>
            </a:xfrm>
            <a:custGeom>
              <a:avLst/>
              <a:gdLst/>
              <a:ahLst/>
              <a:cxnLst/>
              <a:rect l="l" t="t" r="r" b="b"/>
              <a:pathLst>
                <a:path w="2975" h="602" extrusionOk="0">
                  <a:moveTo>
                    <a:pt x="0" y="1"/>
                  </a:moveTo>
                  <a:lnTo>
                    <a:pt x="0" y="1"/>
                  </a:lnTo>
                  <a:cubicBezTo>
                    <a:pt x="37" y="152"/>
                    <a:pt x="116" y="328"/>
                    <a:pt x="132" y="423"/>
                  </a:cubicBezTo>
                  <a:cubicBezTo>
                    <a:pt x="448" y="469"/>
                    <a:pt x="765" y="506"/>
                    <a:pt x="1083" y="534"/>
                  </a:cubicBezTo>
                  <a:lnTo>
                    <a:pt x="1233" y="476"/>
                  </a:lnTo>
                  <a:lnTo>
                    <a:pt x="1238" y="546"/>
                  </a:lnTo>
                  <a:cubicBezTo>
                    <a:pt x="1714" y="584"/>
                    <a:pt x="2190" y="602"/>
                    <a:pt x="2664" y="602"/>
                  </a:cubicBezTo>
                  <a:cubicBezTo>
                    <a:pt x="2768" y="602"/>
                    <a:pt x="2871" y="601"/>
                    <a:pt x="2974" y="599"/>
                  </a:cubicBezTo>
                  <a:lnTo>
                    <a:pt x="2833" y="203"/>
                  </a:lnTo>
                  <a:cubicBezTo>
                    <a:pt x="2729" y="205"/>
                    <a:pt x="2626" y="206"/>
                    <a:pt x="2522" y="206"/>
                  </a:cubicBezTo>
                  <a:cubicBezTo>
                    <a:pt x="1794" y="206"/>
                    <a:pt x="1068" y="156"/>
                    <a:pt x="348" y="54"/>
                  </a:cubicBezTo>
                  <a:cubicBezTo>
                    <a:pt x="341" y="136"/>
                    <a:pt x="325" y="170"/>
                    <a:pt x="303" y="170"/>
                  </a:cubicBezTo>
                  <a:cubicBezTo>
                    <a:pt x="276" y="170"/>
                    <a:pt x="238" y="114"/>
                    <a:pt x="195" y="31"/>
                  </a:cubicBezTo>
                  <a:cubicBezTo>
                    <a:pt x="130" y="22"/>
                    <a:pt x="65" y="13"/>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24" name="Google Shape;12324;p52"/>
            <p:cNvSpPr/>
            <p:nvPr/>
          </p:nvSpPr>
          <p:spPr>
            <a:xfrm>
              <a:off x="5494600" y="2011950"/>
              <a:ext cx="950" cy="2525"/>
            </a:xfrm>
            <a:custGeom>
              <a:avLst/>
              <a:gdLst/>
              <a:ahLst/>
              <a:cxnLst/>
              <a:rect l="l" t="t" r="r" b="b"/>
              <a:pathLst>
                <a:path w="38" h="101" extrusionOk="0">
                  <a:moveTo>
                    <a:pt x="30" y="1"/>
                  </a:moveTo>
                  <a:lnTo>
                    <a:pt x="0" y="40"/>
                  </a:lnTo>
                  <a:cubicBezTo>
                    <a:pt x="14" y="61"/>
                    <a:pt x="26" y="82"/>
                    <a:pt x="37" y="101"/>
                  </a:cubicBezTo>
                  <a:cubicBezTo>
                    <a:pt x="35" y="66"/>
                    <a:pt x="33" y="33"/>
                    <a:pt x="3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25" name="Google Shape;12325;p52"/>
            <p:cNvSpPr/>
            <p:nvPr/>
          </p:nvSpPr>
          <p:spPr>
            <a:xfrm>
              <a:off x="5074400" y="2397725"/>
              <a:ext cx="156700" cy="42325"/>
            </a:xfrm>
            <a:custGeom>
              <a:avLst/>
              <a:gdLst/>
              <a:ahLst/>
              <a:cxnLst/>
              <a:rect l="l" t="t" r="r" b="b"/>
              <a:pathLst>
                <a:path w="6268" h="1693" extrusionOk="0">
                  <a:moveTo>
                    <a:pt x="6098" y="0"/>
                  </a:moveTo>
                  <a:cubicBezTo>
                    <a:pt x="4141" y="793"/>
                    <a:pt x="2069" y="1236"/>
                    <a:pt x="19" y="1291"/>
                  </a:cubicBezTo>
                  <a:cubicBezTo>
                    <a:pt x="1" y="1382"/>
                    <a:pt x="1" y="1507"/>
                    <a:pt x="33" y="1692"/>
                  </a:cubicBezTo>
                  <a:cubicBezTo>
                    <a:pt x="2148" y="1648"/>
                    <a:pt x="4236" y="1222"/>
                    <a:pt x="6200" y="438"/>
                  </a:cubicBezTo>
                  <a:cubicBezTo>
                    <a:pt x="6167" y="406"/>
                    <a:pt x="6133" y="322"/>
                    <a:pt x="6040" y="227"/>
                  </a:cubicBezTo>
                  <a:lnTo>
                    <a:pt x="6267" y="144"/>
                  </a:lnTo>
                  <a:cubicBezTo>
                    <a:pt x="6202" y="107"/>
                    <a:pt x="6147" y="58"/>
                    <a:pt x="609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26" name="Google Shape;12326;p52"/>
            <p:cNvSpPr/>
            <p:nvPr/>
          </p:nvSpPr>
          <p:spPr>
            <a:xfrm>
              <a:off x="5458125" y="1914575"/>
              <a:ext cx="37000" cy="98525"/>
            </a:xfrm>
            <a:custGeom>
              <a:avLst/>
              <a:gdLst/>
              <a:ahLst/>
              <a:cxnLst/>
              <a:rect l="l" t="t" r="r" b="b"/>
              <a:pathLst>
                <a:path w="1480" h="3941" extrusionOk="0">
                  <a:moveTo>
                    <a:pt x="66" y="1"/>
                  </a:moveTo>
                  <a:cubicBezTo>
                    <a:pt x="33" y="1"/>
                    <a:pt x="9" y="28"/>
                    <a:pt x="1" y="99"/>
                  </a:cubicBezTo>
                  <a:cubicBezTo>
                    <a:pt x="6" y="120"/>
                    <a:pt x="10" y="143"/>
                    <a:pt x="15" y="164"/>
                  </a:cubicBezTo>
                  <a:lnTo>
                    <a:pt x="68" y="233"/>
                  </a:lnTo>
                  <a:cubicBezTo>
                    <a:pt x="59" y="247"/>
                    <a:pt x="50" y="259"/>
                    <a:pt x="40" y="270"/>
                  </a:cubicBezTo>
                  <a:cubicBezTo>
                    <a:pt x="291" y="1364"/>
                    <a:pt x="441" y="2477"/>
                    <a:pt x="495" y="3599"/>
                  </a:cubicBezTo>
                  <a:cubicBezTo>
                    <a:pt x="529" y="3584"/>
                    <a:pt x="563" y="3575"/>
                    <a:pt x="600" y="3575"/>
                  </a:cubicBezTo>
                  <a:cubicBezTo>
                    <a:pt x="682" y="3575"/>
                    <a:pt x="773" y="3624"/>
                    <a:pt x="880" y="3771"/>
                  </a:cubicBezTo>
                  <a:lnTo>
                    <a:pt x="933" y="3379"/>
                  </a:lnTo>
                  <a:lnTo>
                    <a:pt x="1325" y="3912"/>
                  </a:lnTo>
                  <a:cubicBezTo>
                    <a:pt x="1325" y="3921"/>
                    <a:pt x="1325" y="3931"/>
                    <a:pt x="1322" y="3940"/>
                  </a:cubicBezTo>
                  <a:cubicBezTo>
                    <a:pt x="1350" y="3910"/>
                    <a:pt x="1380" y="3877"/>
                    <a:pt x="1410" y="3843"/>
                  </a:cubicBezTo>
                  <a:lnTo>
                    <a:pt x="1403" y="3822"/>
                  </a:lnTo>
                  <a:lnTo>
                    <a:pt x="1403" y="3822"/>
                  </a:lnTo>
                  <a:cubicBezTo>
                    <a:pt x="1406" y="3829"/>
                    <a:pt x="1410" y="3836"/>
                    <a:pt x="1413" y="3840"/>
                  </a:cubicBezTo>
                  <a:cubicBezTo>
                    <a:pt x="1434" y="3815"/>
                    <a:pt x="1457" y="3789"/>
                    <a:pt x="1480" y="3764"/>
                  </a:cubicBezTo>
                  <a:cubicBezTo>
                    <a:pt x="1473" y="3660"/>
                    <a:pt x="1464" y="3553"/>
                    <a:pt x="1454" y="3449"/>
                  </a:cubicBezTo>
                  <a:cubicBezTo>
                    <a:pt x="1336" y="3377"/>
                    <a:pt x="1213" y="3314"/>
                    <a:pt x="1086" y="3261"/>
                  </a:cubicBezTo>
                  <a:cubicBezTo>
                    <a:pt x="1157" y="3234"/>
                    <a:pt x="1234" y="3002"/>
                    <a:pt x="1389" y="3002"/>
                  </a:cubicBezTo>
                  <a:cubicBezTo>
                    <a:pt x="1396" y="3002"/>
                    <a:pt x="1403" y="3002"/>
                    <a:pt x="1410" y="3003"/>
                  </a:cubicBezTo>
                  <a:cubicBezTo>
                    <a:pt x="1408" y="2987"/>
                    <a:pt x="1406" y="2969"/>
                    <a:pt x="1403" y="2950"/>
                  </a:cubicBezTo>
                  <a:lnTo>
                    <a:pt x="1257" y="2639"/>
                  </a:lnTo>
                  <a:cubicBezTo>
                    <a:pt x="1281" y="2595"/>
                    <a:pt x="1313" y="2558"/>
                    <a:pt x="1350" y="2528"/>
                  </a:cubicBezTo>
                  <a:cubicBezTo>
                    <a:pt x="1241" y="1749"/>
                    <a:pt x="1084" y="977"/>
                    <a:pt x="882" y="217"/>
                  </a:cubicBezTo>
                  <a:cubicBezTo>
                    <a:pt x="784" y="201"/>
                    <a:pt x="686" y="164"/>
                    <a:pt x="597" y="164"/>
                  </a:cubicBezTo>
                  <a:cubicBezTo>
                    <a:pt x="542" y="164"/>
                    <a:pt x="490" y="178"/>
                    <a:pt x="444" y="219"/>
                  </a:cubicBezTo>
                  <a:lnTo>
                    <a:pt x="516" y="319"/>
                  </a:lnTo>
                  <a:cubicBezTo>
                    <a:pt x="380" y="277"/>
                    <a:pt x="173" y="1"/>
                    <a:pt x="6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27" name="Google Shape;12327;p52"/>
            <p:cNvSpPr/>
            <p:nvPr/>
          </p:nvSpPr>
          <p:spPr>
            <a:xfrm>
              <a:off x="5230075" y="2023850"/>
              <a:ext cx="266100" cy="383625"/>
            </a:xfrm>
            <a:custGeom>
              <a:avLst/>
              <a:gdLst/>
              <a:ahLst/>
              <a:cxnLst/>
              <a:rect l="l" t="t" r="r" b="b"/>
              <a:pathLst>
                <a:path w="10644" h="15345" extrusionOk="0">
                  <a:moveTo>
                    <a:pt x="9777" y="471"/>
                  </a:moveTo>
                  <a:lnTo>
                    <a:pt x="10036" y="559"/>
                  </a:lnTo>
                  <a:lnTo>
                    <a:pt x="9955" y="714"/>
                  </a:lnTo>
                  <a:lnTo>
                    <a:pt x="9777" y="471"/>
                  </a:lnTo>
                  <a:close/>
                  <a:moveTo>
                    <a:pt x="8198" y="8049"/>
                  </a:moveTo>
                  <a:lnTo>
                    <a:pt x="8381" y="8167"/>
                  </a:lnTo>
                  <a:lnTo>
                    <a:pt x="8223" y="8348"/>
                  </a:lnTo>
                  <a:lnTo>
                    <a:pt x="8198" y="8049"/>
                  </a:lnTo>
                  <a:close/>
                  <a:moveTo>
                    <a:pt x="4452" y="12340"/>
                  </a:moveTo>
                  <a:lnTo>
                    <a:pt x="4452" y="12340"/>
                  </a:lnTo>
                  <a:cubicBezTo>
                    <a:pt x="4461" y="12342"/>
                    <a:pt x="4470" y="12359"/>
                    <a:pt x="4482" y="12398"/>
                  </a:cubicBezTo>
                  <a:cubicBezTo>
                    <a:pt x="4473" y="12377"/>
                    <a:pt x="4461" y="12359"/>
                    <a:pt x="4452" y="12340"/>
                  </a:cubicBezTo>
                  <a:close/>
                  <a:moveTo>
                    <a:pt x="2656" y="13741"/>
                  </a:moveTo>
                  <a:cubicBezTo>
                    <a:pt x="2690" y="13741"/>
                    <a:pt x="2729" y="13800"/>
                    <a:pt x="2771" y="13826"/>
                  </a:cubicBezTo>
                  <a:cubicBezTo>
                    <a:pt x="2772" y="13812"/>
                    <a:pt x="2773" y="13803"/>
                    <a:pt x="2775" y="13803"/>
                  </a:cubicBezTo>
                  <a:cubicBezTo>
                    <a:pt x="2777" y="13803"/>
                    <a:pt x="2779" y="13812"/>
                    <a:pt x="2783" y="13833"/>
                  </a:cubicBezTo>
                  <a:cubicBezTo>
                    <a:pt x="2778" y="13831"/>
                    <a:pt x="2773" y="13828"/>
                    <a:pt x="2771" y="13826"/>
                  </a:cubicBezTo>
                  <a:cubicBezTo>
                    <a:pt x="2765" y="13879"/>
                    <a:pt x="2760" y="14021"/>
                    <a:pt x="2716" y="14021"/>
                  </a:cubicBezTo>
                  <a:cubicBezTo>
                    <a:pt x="2691" y="14021"/>
                    <a:pt x="2654" y="13976"/>
                    <a:pt x="2597" y="13845"/>
                  </a:cubicBezTo>
                  <a:cubicBezTo>
                    <a:pt x="2614" y="13767"/>
                    <a:pt x="2634" y="13741"/>
                    <a:pt x="2656" y="13741"/>
                  </a:cubicBezTo>
                  <a:close/>
                  <a:moveTo>
                    <a:pt x="10093" y="0"/>
                  </a:moveTo>
                  <a:cubicBezTo>
                    <a:pt x="9918" y="0"/>
                    <a:pt x="9830" y="336"/>
                    <a:pt x="9638" y="348"/>
                  </a:cubicBezTo>
                  <a:cubicBezTo>
                    <a:pt x="9617" y="2569"/>
                    <a:pt x="9218" y="4771"/>
                    <a:pt x="8471" y="6800"/>
                  </a:cubicBezTo>
                  <a:cubicBezTo>
                    <a:pt x="8489" y="6889"/>
                    <a:pt x="8478" y="6924"/>
                    <a:pt x="8454" y="6924"/>
                  </a:cubicBezTo>
                  <a:cubicBezTo>
                    <a:pt x="8447" y="6924"/>
                    <a:pt x="8439" y="6921"/>
                    <a:pt x="8430" y="6915"/>
                  </a:cubicBezTo>
                  <a:cubicBezTo>
                    <a:pt x="8138" y="7692"/>
                    <a:pt x="7792" y="8445"/>
                    <a:pt x="7391" y="9173"/>
                  </a:cubicBezTo>
                  <a:cubicBezTo>
                    <a:pt x="6536" y="10333"/>
                    <a:pt x="5534" y="11378"/>
                    <a:pt x="4415" y="12282"/>
                  </a:cubicBezTo>
                  <a:cubicBezTo>
                    <a:pt x="4426" y="12301"/>
                    <a:pt x="4440" y="12319"/>
                    <a:pt x="4452" y="12340"/>
                  </a:cubicBezTo>
                  <a:cubicBezTo>
                    <a:pt x="4450" y="12340"/>
                    <a:pt x="4449" y="12339"/>
                    <a:pt x="4448" y="12339"/>
                  </a:cubicBezTo>
                  <a:cubicBezTo>
                    <a:pt x="4420" y="12339"/>
                    <a:pt x="4396" y="12444"/>
                    <a:pt x="4355" y="12444"/>
                  </a:cubicBezTo>
                  <a:cubicBezTo>
                    <a:pt x="4338" y="12444"/>
                    <a:pt x="4318" y="12427"/>
                    <a:pt x="4294" y="12377"/>
                  </a:cubicBezTo>
                  <a:cubicBezTo>
                    <a:pt x="3986" y="12623"/>
                    <a:pt x="3668" y="12857"/>
                    <a:pt x="3344" y="13082"/>
                  </a:cubicBezTo>
                  <a:lnTo>
                    <a:pt x="3408" y="13105"/>
                  </a:lnTo>
                  <a:lnTo>
                    <a:pt x="3293" y="13212"/>
                  </a:lnTo>
                  <a:lnTo>
                    <a:pt x="3237" y="13154"/>
                  </a:lnTo>
                  <a:cubicBezTo>
                    <a:pt x="2222" y="13845"/>
                    <a:pt x="1137" y="14429"/>
                    <a:pt x="1" y="14899"/>
                  </a:cubicBezTo>
                  <a:cubicBezTo>
                    <a:pt x="66" y="15043"/>
                    <a:pt x="112" y="15178"/>
                    <a:pt x="107" y="15321"/>
                  </a:cubicBezTo>
                  <a:cubicBezTo>
                    <a:pt x="98" y="15331"/>
                    <a:pt x="91" y="15338"/>
                    <a:pt x="84" y="15345"/>
                  </a:cubicBezTo>
                  <a:cubicBezTo>
                    <a:pt x="2219" y="14480"/>
                    <a:pt x="4255" y="13184"/>
                    <a:pt x="6112" y="11461"/>
                  </a:cubicBezTo>
                  <a:cubicBezTo>
                    <a:pt x="6088" y="11438"/>
                    <a:pt x="6070" y="11410"/>
                    <a:pt x="6054" y="11380"/>
                  </a:cubicBezTo>
                  <a:lnTo>
                    <a:pt x="5993" y="10970"/>
                  </a:lnTo>
                  <a:lnTo>
                    <a:pt x="5993" y="10970"/>
                  </a:lnTo>
                  <a:cubicBezTo>
                    <a:pt x="6070" y="11227"/>
                    <a:pt x="6179" y="11253"/>
                    <a:pt x="6255" y="11327"/>
                  </a:cubicBezTo>
                  <a:cubicBezTo>
                    <a:pt x="6853" y="10761"/>
                    <a:pt x="7419" y="10166"/>
                    <a:pt x="7952" y="9542"/>
                  </a:cubicBezTo>
                  <a:cubicBezTo>
                    <a:pt x="8476" y="8770"/>
                    <a:pt x="8930" y="7952"/>
                    <a:pt x="9308" y="7099"/>
                  </a:cubicBezTo>
                  <a:lnTo>
                    <a:pt x="8907" y="6983"/>
                  </a:lnTo>
                  <a:cubicBezTo>
                    <a:pt x="9097" y="6911"/>
                    <a:pt x="8936" y="6236"/>
                    <a:pt x="9082" y="6236"/>
                  </a:cubicBezTo>
                  <a:cubicBezTo>
                    <a:pt x="9082" y="6236"/>
                    <a:pt x="9083" y="6236"/>
                    <a:pt x="9083" y="6236"/>
                  </a:cubicBezTo>
                  <a:cubicBezTo>
                    <a:pt x="9190" y="6445"/>
                    <a:pt x="9000" y="6452"/>
                    <a:pt x="9183" y="6633"/>
                  </a:cubicBezTo>
                  <a:cubicBezTo>
                    <a:pt x="9210" y="6530"/>
                    <a:pt x="9259" y="6492"/>
                    <a:pt x="9320" y="6492"/>
                  </a:cubicBezTo>
                  <a:cubicBezTo>
                    <a:pt x="9380" y="6492"/>
                    <a:pt x="9453" y="6529"/>
                    <a:pt x="9529" y="6575"/>
                  </a:cubicBezTo>
                  <a:cubicBezTo>
                    <a:pt x="9772" y="5963"/>
                    <a:pt x="9976" y="5337"/>
                    <a:pt x="10138" y="4699"/>
                  </a:cubicBezTo>
                  <a:cubicBezTo>
                    <a:pt x="10055" y="4602"/>
                    <a:pt x="9988" y="4491"/>
                    <a:pt x="9937" y="4372"/>
                  </a:cubicBezTo>
                  <a:lnTo>
                    <a:pt x="9937" y="4372"/>
                  </a:lnTo>
                  <a:cubicBezTo>
                    <a:pt x="10020" y="4412"/>
                    <a:pt x="10106" y="4430"/>
                    <a:pt x="10182" y="4528"/>
                  </a:cubicBezTo>
                  <a:cubicBezTo>
                    <a:pt x="10474" y="3325"/>
                    <a:pt x="10630" y="2094"/>
                    <a:pt x="10644" y="858"/>
                  </a:cubicBezTo>
                  <a:lnTo>
                    <a:pt x="10644" y="858"/>
                  </a:lnTo>
                  <a:cubicBezTo>
                    <a:pt x="10632" y="893"/>
                    <a:pt x="10625" y="927"/>
                    <a:pt x="10620" y="965"/>
                  </a:cubicBezTo>
                  <a:lnTo>
                    <a:pt x="10416" y="420"/>
                  </a:lnTo>
                  <a:lnTo>
                    <a:pt x="10259" y="603"/>
                  </a:lnTo>
                  <a:cubicBezTo>
                    <a:pt x="10159" y="267"/>
                    <a:pt x="10521" y="691"/>
                    <a:pt x="10314" y="149"/>
                  </a:cubicBezTo>
                  <a:cubicBezTo>
                    <a:pt x="10225" y="41"/>
                    <a:pt x="10154" y="0"/>
                    <a:pt x="1009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28" name="Google Shape;12328;p52"/>
            <p:cNvSpPr/>
            <p:nvPr/>
          </p:nvSpPr>
          <p:spPr>
            <a:xfrm>
              <a:off x="4972525" y="2419325"/>
              <a:ext cx="15450" cy="13650"/>
            </a:xfrm>
            <a:custGeom>
              <a:avLst/>
              <a:gdLst/>
              <a:ahLst/>
              <a:cxnLst/>
              <a:rect l="l" t="t" r="r" b="b"/>
              <a:pathLst>
                <a:path w="618" h="546" extrusionOk="0">
                  <a:moveTo>
                    <a:pt x="0" y="1"/>
                  </a:moveTo>
                  <a:lnTo>
                    <a:pt x="0" y="1"/>
                  </a:lnTo>
                  <a:cubicBezTo>
                    <a:pt x="17" y="158"/>
                    <a:pt x="19" y="291"/>
                    <a:pt x="47" y="434"/>
                  </a:cubicBezTo>
                  <a:cubicBezTo>
                    <a:pt x="237" y="476"/>
                    <a:pt x="427" y="513"/>
                    <a:pt x="617" y="546"/>
                  </a:cubicBezTo>
                  <a:cubicBezTo>
                    <a:pt x="536" y="383"/>
                    <a:pt x="411" y="221"/>
                    <a:pt x="290" y="66"/>
                  </a:cubicBezTo>
                  <a:cubicBezTo>
                    <a:pt x="251" y="59"/>
                    <a:pt x="211" y="49"/>
                    <a:pt x="172" y="40"/>
                  </a:cubicBezTo>
                  <a:lnTo>
                    <a:pt x="172" y="40"/>
                  </a:lnTo>
                  <a:cubicBezTo>
                    <a:pt x="237" y="142"/>
                    <a:pt x="341" y="212"/>
                    <a:pt x="265" y="240"/>
                  </a:cubicBezTo>
                  <a:cubicBezTo>
                    <a:pt x="269" y="273"/>
                    <a:pt x="268" y="287"/>
                    <a:pt x="262" y="287"/>
                  </a:cubicBezTo>
                  <a:cubicBezTo>
                    <a:pt x="247" y="287"/>
                    <a:pt x="196" y="167"/>
                    <a:pt x="137" y="31"/>
                  </a:cubicBezTo>
                  <a:cubicBezTo>
                    <a:pt x="91" y="22"/>
                    <a:pt x="44" y="10"/>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29" name="Google Shape;12329;p52"/>
            <p:cNvSpPr/>
            <p:nvPr/>
          </p:nvSpPr>
          <p:spPr>
            <a:xfrm>
              <a:off x="4962275" y="2416550"/>
              <a:ext cx="5175" cy="9175"/>
            </a:xfrm>
            <a:custGeom>
              <a:avLst/>
              <a:gdLst/>
              <a:ahLst/>
              <a:cxnLst/>
              <a:rect l="l" t="t" r="r" b="b"/>
              <a:pathLst>
                <a:path w="207" h="367" extrusionOk="0">
                  <a:moveTo>
                    <a:pt x="0" y="0"/>
                  </a:moveTo>
                  <a:lnTo>
                    <a:pt x="109" y="367"/>
                  </a:lnTo>
                  <a:lnTo>
                    <a:pt x="114" y="367"/>
                  </a:lnTo>
                  <a:cubicBezTo>
                    <a:pt x="118" y="237"/>
                    <a:pt x="142" y="102"/>
                    <a:pt x="206" y="56"/>
                  </a:cubicBezTo>
                  <a:cubicBezTo>
                    <a:pt x="137" y="38"/>
                    <a:pt x="70" y="21"/>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30" name="Google Shape;12330;p52"/>
            <p:cNvSpPr/>
            <p:nvPr/>
          </p:nvSpPr>
          <p:spPr>
            <a:xfrm>
              <a:off x="5007175" y="2426050"/>
              <a:ext cx="950" cy="225"/>
            </a:xfrm>
            <a:custGeom>
              <a:avLst/>
              <a:gdLst/>
              <a:ahLst/>
              <a:cxnLst/>
              <a:rect l="l" t="t" r="r" b="b"/>
              <a:pathLst>
                <a:path w="38" h="9" extrusionOk="0">
                  <a:moveTo>
                    <a:pt x="1" y="1"/>
                  </a:moveTo>
                  <a:lnTo>
                    <a:pt x="1" y="1"/>
                  </a:lnTo>
                  <a:cubicBezTo>
                    <a:pt x="9" y="6"/>
                    <a:pt x="18" y="8"/>
                    <a:pt x="28" y="8"/>
                  </a:cubicBezTo>
                  <a:cubicBezTo>
                    <a:pt x="31" y="8"/>
                    <a:pt x="34" y="8"/>
                    <a:pt x="38" y="8"/>
                  </a:cubicBezTo>
                  <a:lnTo>
                    <a:pt x="1"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31" name="Google Shape;12331;p52"/>
            <p:cNvSpPr/>
            <p:nvPr/>
          </p:nvSpPr>
          <p:spPr>
            <a:xfrm>
              <a:off x="4955775" y="2424525"/>
              <a:ext cx="13700" cy="4750"/>
            </a:xfrm>
            <a:custGeom>
              <a:avLst/>
              <a:gdLst/>
              <a:ahLst/>
              <a:cxnLst/>
              <a:rect l="l" t="t" r="r" b="b"/>
              <a:pathLst>
                <a:path w="548" h="190" extrusionOk="0">
                  <a:moveTo>
                    <a:pt x="164" y="1"/>
                  </a:moveTo>
                  <a:cubicBezTo>
                    <a:pt x="104" y="1"/>
                    <a:pt x="50" y="10"/>
                    <a:pt x="0" y="13"/>
                  </a:cubicBezTo>
                  <a:cubicBezTo>
                    <a:pt x="5" y="29"/>
                    <a:pt x="12" y="45"/>
                    <a:pt x="17" y="62"/>
                  </a:cubicBezTo>
                  <a:cubicBezTo>
                    <a:pt x="193" y="108"/>
                    <a:pt x="369" y="150"/>
                    <a:pt x="548" y="189"/>
                  </a:cubicBezTo>
                  <a:cubicBezTo>
                    <a:pt x="499" y="134"/>
                    <a:pt x="439" y="85"/>
                    <a:pt x="374" y="50"/>
                  </a:cubicBezTo>
                  <a:lnTo>
                    <a:pt x="374" y="57"/>
                  </a:lnTo>
                  <a:lnTo>
                    <a:pt x="371" y="48"/>
                  </a:lnTo>
                  <a:cubicBezTo>
                    <a:pt x="296" y="11"/>
                    <a:pt x="227" y="1"/>
                    <a:pt x="16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32" name="Google Shape;12332;p52"/>
            <p:cNvSpPr/>
            <p:nvPr/>
          </p:nvSpPr>
          <p:spPr>
            <a:xfrm>
              <a:off x="5491175" y="2013300"/>
              <a:ext cx="4600" cy="6625"/>
            </a:xfrm>
            <a:custGeom>
              <a:avLst/>
              <a:gdLst/>
              <a:ahLst/>
              <a:cxnLst/>
              <a:rect l="l" t="t" r="r" b="b"/>
              <a:pathLst>
                <a:path w="184" h="265" extrusionOk="0">
                  <a:moveTo>
                    <a:pt x="125" y="0"/>
                  </a:moveTo>
                  <a:lnTo>
                    <a:pt x="0" y="172"/>
                  </a:lnTo>
                  <a:cubicBezTo>
                    <a:pt x="7" y="204"/>
                    <a:pt x="17" y="234"/>
                    <a:pt x="30" y="265"/>
                  </a:cubicBezTo>
                  <a:lnTo>
                    <a:pt x="183" y="258"/>
                  </a:lnTo>
                  <a:cubicBezTo>
                    <a:pt x="183" y="221"/>
                    <a:pt x="181" y="186"/>
                    <a:pt x="179" y="149"/>
                  </a:cubicBezTo>
                  <a:lnTo>
                    <a:pt x="125"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33" name="Google Shape;12333;p52"/>
            <p:cNvSpPr/>
            <p:nvPr/>
          </p:nvSpPr>
          <p:spPr>
            <a:xfrm>
              <a:off x="4656250" y="1857000"/>
              <a:ext cx="29000" cy="47425"/>
            </a:xfrm>
            <a:custGeom>
              <a:avLst/>
              <a:gdLst/>
              <a:ahLst/>
              <a:cxnLst/>
              <a:rect l="l" t="t" r="r" b="b"/>
              <a:pathLst>
                <a:path w="1160" h="1897" extrusionOk="0">
                  <a:moveTo>
                    <a:pt x="70" y="1275"/>
                  </a:moveTo>
                  <a:cubicBezTo>
                    <a:pt x="96" y="1333"/>
                    <a:pt x="128" y="1412"/>
                    <a:pt x="161" y="1495"/>
                  </a:cubicBezTo>
                  <a:cubicBezTo>
                    <a:pt x="124" y="1426"/>
                    <a:pt x="94" y="1352"/>
                    <a:pt x="70" y="1275"/>
                  </a:cubicBezTo>
                  <a:close/>
                  <a:moveTo>
                    <a:pt x="585" y="0"/>
                  </a:moveTo>
                  <a:cubicBezTo>
                    <a:pt x="478" y="234"/>
                    <a:pt x="379" y="468"/>
                    <a:pt x="286" y="702"/>
                  </a:cubicBezTo>
                  <a:cubicBezTo>
                    <a:pt x="362" y="851"/>
                    <a:pt x="458" y="995"/>
                    <a:pt x="564" y="1092"/>
                  </a:cubicBezTo>
                  <a:cubicBezTo>
                    <a:pt x="544" y="1130"/>
                    <a:pt x="519" y="1146"/>
                    <a:pt x="489" y="1146"/>
                  </a:cubicBezTo>
                  <a:cubicBezTo>
                    <a:pt x="413" y="1146"/>
                    <a:pt x="310" y="1037"/>
                    <a:pt x="203" y="911"/>
                  </a:cubicBezTo>
                  <a:cubicBezTo>
                    <a:pt x="131" y="1099"/>
                    <a:pt x="63" y="1284"/>
                    <a:pt x="1" y="1470"/>
                  </a:cubicBezTo>
                  <a:cubicBezTo>
                    <a:pt x="91" y="1644"/>
                    <a:pt x="179" y="1815"/>
                    <a:pt x="237" y="1896"/>
                  </a:cubicBezTo>
                  <a:cubicBezTo>
                    <a:pt x="263" y="1806"/>
                    <a:pt x="216" y="1644"/>
                    <a:pt x="161" y="1495"/>
                  </a:cubicBezTo>
                  <a:lnTo>
                    <a:pt x="161" y="1495"/>
                  </a:lnTo>
                  <a:cubicBezTo>
                    <a:pt x="202" y="1568"/>
                    <a:pt x="238" y="1593"/>
                    <a:pt x="271" y="1593"/>
                  </a:cubicBezTo>
                  <a:cubicBezTo>
                    <a:pt x="352" y="1593"/>
                    <a:pt x="418" y="1449"/>
                    <a:pt x="500" y="1449"/>
                  </a:cubicBezTo>
                  <a:cubicBezTo>
                    <a:pt x="547" y="1449"/>
                    <a:pt x="598" y="1495"/>
                    <a:pt x="659" y="1639"/>
                  </a:cubicBezTo>
                  <a:cubicBezTo>
                    <a:pt x="805" y="1194"/>
                    <a:pt x="972" y="751"/>
                    <a:pt x="1160" y="308"/>
                  </a:cubicBezTo>
                  <a:lnTo>
                    <a:pt x="1160" y="308"/>
                  </a:lnTo>
                  <a:cubicBezTo>
                    <a:pt x="1102" y="366"/>
                    <a:pt x="1046" y="429"/>
                    <a:pt x="998" y="496"/>
                  </a:cubicBezTo>
                  <a:cubicBezTo>
                    <a:pt x="977" y="265"/>
                    <a:pt x="938" y="217"/>
                    <a:pt x="896" y="217"/>
                  </a:cubicBezTo>
                  <a:cubicBezTo>
                    <a:pt x="865" y="217"/>
                    <a:pt x="833" y="241"/>
                    <a:pt x="803" y="241"/>
                  </a:cubicBezTo>
                  <a:cubicBezTo>
                    <a:pt x="767" y="241"/>
                    <a:pt x="734" y="205"/>
                    <a:pt x="715" y="46"/>
                  </a:cubicBezTo>
                  <a:cubicBezTo>
                    <a:pt x="678" y="37"/>
                    <a:pt x="631" y="19"/>
                    <a:pt x="58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34" name="Google Shape;12334;p52"/>
            <p:cNvSpPr/>
            <p:nvPr/>
          </p:nvSpPr>
          <p:spPr>
            <a:xfrm>
              <a:off x="4649250" y="2113925"/>
              <a:ext cx="301100" cy="310250"/>
            </a:xfrm>
            <a:custGeom>
              <a:avLst/>
              <a:gdLst/>
              <a:ahLst/>
              <a:cxnLst/>
              <a:rect l="l" t="t" r="r" b="b"/>
              <a:pathLst>
                <a:path w="12044" h="12410" extrusionOk="0">
                  <a:moveTo>
                    <a:pt x="2523" y="4666"/>
                  </a:moveTo>
                  <a:cubicBezTo>
                    <a:pt x="2562" y="4701"/>
                    <a:pt x="2601" y="4764"/>
                    <a:pt x="2634" y="4875"/>
                  </a:cubicBezTo>
                  <a:cubicBezTo>
                    <a:pt x="2639" y="4903"/>
                    <a:pt x="2640" y="4916"/>
                    <a:pt x="2637" y="4916"/>
                  </a:cubicBezTo>
                  <a:cubicBezTo>
                    <a:pt x="2628" y="4916"/>
                    <a:pt x="2580" y="4782"/>
                    <a:pt x="2523" y="4666"/>
                  </a:cubicBezTo>
                  <a:close/>
                  <a:moveTo>
                    <a:pt x="3499" y="5851"/>
                  </a:moveTo>
                  <a:lnTo>
                    <a:pt x="3499" y="5851"/>
                  </a:lnTo>
                  <a:cubicBezTo>
                    <a:pt x="3642" y="5985"/>
                    <a:pt x="3603" y="6060"/>
                    <a:pt x="3672" y="6282"/>
                  </a:cubicBezTo>
                  <a:lnTo>
                    <a:pt x="3598" y="6185"/>
                  </a:lnTo>
                  <a:cubicBezTo>
                    <a:pt x="3459" y="5927"/>
                    <a:pt x="3601" y="6122"/>
                    <a:pt x="3499" y="5851"/>
                  </a:cubicBezTo>
                  <a:close/>
                  <a:moveTo>
                    <a:pt x="3007" y="5879"/>
                  </a:moveTo>
                  <a:cubicBezTo>
                    <a:pt x="3116" y="5879"/>
                    <a:pt x="3289" y="6002"/>
                    <a:pt x="3359" y="6019"/>
                  </a:cubicBezTo>
                  <a:lnTo>
                    <a:pt x="3359" y="6019"/>
                  </a:lnTo>
                  <a:cubicBezTo>
                    <a:pt x="3170" y="6027"/>
                    <a:pt x="3232" y="6453"/>
                    <a:pt x="3069" y="6453"/>
                  </a:cubicBezTo>
                  <a:cubicBezTo>
                    <a:pt x="3033" y="6453"/>
                    <a:pt x="2984" y="6431"/>
                    <a:pt x="2919" y="6377"/>
                  </a:cubicBezTo>
                  <a:cubicBezTo>
                    <a:pt x="2903" y="6254"/>
                    <a:pt x="2895" y="6229"/>
                    <a:pt x="2900" y="6229"/>
                  </a:cubicBezTo>
                  <a:lnTo>
                    <a:pt x="2900" y="6229"/>
                  </a:lnTo>
                  <a:cubicBezTo>
                    <a:pt x="2904" y="6229"/>
                    <a:pt x="2915" y="6241"/>
                    <a:pt x="2935" y="6241"/>
                  </a:cubicBezTo>
                  <a:cubicBezTo>
                    <a:pt x="2942" y="6241"/>
                    <a:pt x="2949" y="6239"/>
                    <a:pt x="2958" y="6236"/>
                  </a:cubicBezTo>
                  <a:cubicBezTo>
                    <a:pt x="2875" y="5958"/>
                    <a:pt x="2920" y="5879"/>
                    <a:pt x="3007" y="5879"/>
                  </a:cubicBezTo>
                  <a:close/>
                  <a:moveTo>
                    <a:pt x="667" y="1"/>
                  </a:moveTo>
                  <a:cubicBezTo>
                    <a:pt x="591" y="1"/>
                    <a:pt x="563" y="244"/>
                    <a:pt x="504" y="244"/>
                  </a:cubicBezTo>
                  <a:cubicBezTo>
                    <a:pt x="479" y="244"/>
                    <a:pt x="448" y="200"/>
                    <a:pt x="406" y="74"/>
                  </a:cubicBezTo>
                  <a:cubicBezTo>
                    <a:pt x="384" y="64"/>
                    <a:pt x="367" y="59"/>
                    <a:pt x="353" y="59"/>
                  </a:cubicBezTo>
                  <a:cubicBezTo>
                    <a:pt x="222" y="59"/>
                    <a:pt x="395" y="468"/>
                    <a:pt x="422" y="623"/>
                  </a:cubicBezTo>
                  <a:cubicBezTo>
                    <a:pt x="255" y="1226"/>
                    <a:pt x="126" y="825"/>
                    <a:pt x="0" y="1184"/>
                  </a:cubicBezTo>
                  <a:cubicBezTo>
                    <a:pt x="269" y="2093"/>
                    <a:pt x="617" y="2979"/>
                    <a:pt x="1041" y="3827"/>
                  </a:cubicBezTo>
                  <a:cubicBezTo>
                    <a:pt x="1016" y="3741"/>
                    <a:pt x="999" y="3653"/>
                    <a:pt x="993" y="3565"/>
                  </a:cubicBezTo>
                  <a:lnTo>
                    <a:pt x="993" y="3565"/>
                  </a:lnTo>
                  <a:cubicBezTo>
                    <a:pt x="1139" y="3697"/>
                    <a:pt x="1324" y="3751"/>
                    <a:pt x="1382" y="4224"/>
                  </a:cubicBezTo>
                  <a:cubicBezTo>
                    <a:pt x="1217" y="3913"/>
                    <a:pt x="1127" y="3962"/>
                    <a:pt x="1064" y="3871"/>
                  </a:cubicBezTo>
                  <a:lnTo>
                    <a:pt x="1064" y="3871"/>
                  </a:lnTo>
                  <a:cubicBezTo>
                    <a:pt x="1748" y="5223"/>
                    <a:pt x="2622" y="6470"/>
                    <a:pt x="3661" y="7571"/>
                  </a:cubicBezTo>
                  <a:cubicBezTo>
                    <a:pt x="3670" y="7544"/>
                    <a:pt x="3685" y="7530"/>
                    <a:pt x="3706" y="7530"/>
                  </a:cubicBezTo>
                  <a:cubicBezTo>
                    <a:pt x="3732" y="7530"/>
                    <a:pt x="3767" y="7551"/>
                    <a:pt x="3812" y="7592"/>
                  </a:cubicBezTo>
                  <a:cubicBezTo>
                    <a:pt x="3793" y="7622"/>
                    <a:pt x="3779" y="7657"/>
                    <a:pt x="3777" y="7694"/>
                  </a:cubicBezTo>
                  <a:cubicBezTo>
                    <a:pt x="4507" y="8454"/>
                    <a:pt x="5311" y="9136"/>
                    <a:pt x="6181" y="9732"/>
                  </a:cubicBezTo>
                  <a:cubicBezTo>
                    <a:pt x="7936" y="10907"/>
                    <a:pt x="9779" y="11767"/>
                    <a:pt x="11656" y="12316"/>
                  </a:cubicBezTo>
                  <a:cubicBezTo>
                    <a:pt x="11633" y="12212"/>
                    <a:pt x="11601" y="12112"/>
                    <a:pt x="11564" y="12013"/>
                  </a:cubicBezTo>
                  <a:lnTo>
                    <a:pt x="11564" y="12013"/>
                  </a:lnTo>
                  <a:lnTo>
                    <a:pt x="11782" y="12177"/>
                  </a:lnTo>
                  <a:lnTo>
                    <a:pt x="11775" y="12351"/>
                  </a:lnTo>
                  <a:cubicBezTo>
                    <a:pt x="11844" y="12370"/>
                    <a:pt x="11911" y="12388"/>
                    <a:pt x="11981" y="12409"/>
                  </a:cubicBezTo>
                  <a:cubicBezTo>
                    <a:pt x="11988" y="12242"/>
                    <a:pt x="12025" y="12108"/>
                    <a:pt x="12044" y="11964"/>
                  </a:cubicBezTo>
                  <a:cubicBezTo>
                    <a:pt x="10871" y="11593"/>
                    <a:pt x="9753" y="11058"/>
                    <a:pt x="8731" y="10376"/>
                  </a:cubicBezTo>
                  <a:cubicBezTo>
                    <a:pt x="8720" y="10425"/>
                    <a:pt x="8702" y="10444"/>
                    <a:pt x="8680" y="10444"/>
                  </a:cubicBezTo>
                  <a:cubicBezTo>
                    <a:pt x="8620" y="10444"/>
                    <a:pt x="8529" y="10294"/>
                    <a:pt x="8460" y="10191"/>
                  </a:cubicBezTo>
                  <a:lnTo>
                    <a:pt x="8365" y="10121"/>
                  </a:lnTo>
                  <a:lnTo>
                    <a:pt x="8365" y="10121"/>
                  </a:lnTo>
                  <a:cubicBezTo>
                    <a:pt x="8369" y="10195"/>
                    <a:pt x="8381" y="10269"/>
                    <a:pt x="8399" y="10341"/>
                  </a:cubicBezTo>
                  <a:lnTo>
                    <a:pt x="8316" y="10089"/>
                  </a:lnTo>
                  <a:cubicBezTo>
                    <a:pt x="8177" y="9987"/>
                    <a:pt x="8040" y="9882"/>
                    <a:pt x="7903" y="9776"/>
                  </a:cubicBezTo>
                  <a:lnTo>
                    <a:pt x="7903" y="9776"/>
                  </a:lnTo>
                  <a:cubicBezTo>
                    <a:pt x="7922" y="9836"/>
                    <a:pt x="7929" y="9899"/>
                    <a:pt x="7926" y="9961"/>
                  </a:cubicBezTo>
                  <a:cubicBezTo>
                    <a:pt x="7910" y="9889"/>
                    <a:pt x="7894" y="9820"/>
                    <a:pt x="7871" y="9750"/>
                  </a:cubicBezTo>
                  <a:cubicBezTo>
                    <a:pt x="7678" y="9595"/>
                    <a:pt x="7488" y="9433"/>
                    <a:pt x="7300" y="9266"/>
                  </a:cubicBezTo>
                  <a:cubicBezTo>
                    <a:pt x="7293" y="9261"/>
                    <a:pt x="7287" y="9256"/>
                    <a:pt x="7282" y="9254"/>
                  </a:cubicBezTo>
                  <a:cubicBezTo>
                    <a:pt x="7222" y="9370"/>
                    <a:pt x="7101" y="9446"/>
                    <a:pt x="6969" y="9449"/>
                  </a:cubicBezTo>
                  <a:cubicBezTo>
                    <a:pt x="6910" y="9148"/>
                    <a:pt x="6928" y="9063"/>
                    <a:pt x="6976" y="9063"/>
                  </a:cubicBezTo>
                  <a:cubicBezTo>
                    <a:pt x="7040" y="9063"/>
                    <a:pt x="7155" y="9210"/>
                    <a:pt x="7214" y="9210"/>
                  </a:cubicBezTo>
                  <a:cubicBezTo>
                    <a:pt x="7216" y="9210"/>
                    <a:pt x="7218" y="9210"/>
                    <a:pt x="7219" y="9210"/>
                  </a:cubicBezTo>
                  <a:cubicBezTo>
                    <a:pt x="7103" y="9131"/>
                    <a:pt x="6987" y="9050"/>
                    <a:pt x="6874" y="8969"/>
                  </a:cubicBezTo>
                  <a:cubicBezTo>
                    <a:pt x="6874" y="8976"/>
                    <a:pt x="6874" y="8981"/>
                    <a:pt x="6872" y="8987"/>
                  </a:cubicBezTo>
                  <a:cubicBezTo>
                    <a:pt x="6846" y="8987"/>
                    <a:pt x="6828" y="8962"/>
                    <a:pt x="6811" y="8925"/>
                  </a:cubicBezTo>
                  <a:cubicBezTo>
                    <a:pt x="6644" y="8804"/>
                    <a:pt x="6480" y="8679"/>
                    <a:pt x="6318" y="8552"/>
                  </a:cubicBezTo>
                  <a:lnTo>
                    <a:pt x="6318" y="8552"/>
                  </a:lnTo>
                  <a:cubicBezTo>
                    <a:pt x="6364" y="8633"/>
                    <a:pt x="6406" y="8723"/>
                    <a:pt x="6429" y="8783"/>
                  </a:cubicBezTo>
                  <a:lnTo>
                    <a:pt x="6107" y="8408"/>
                  </a:lnTo>
                  <a:cubicBezTo>
                    <a:pt x="6109" y="8403"/>
                    <a:pt x="6114" y="8396"/>
                    <a:pt x="6118" y="8392"/>
                  </a:cubicBezTo>
                  <a:cubicBezTo>
                    <a:pt x="4934" y="7432"/>
                    <a:pt x="3890" y="6308"/>
                    <a:pt x="3021" y="5053"/>
                  </a:cubicBezTo>
                  <a:lnTo>
                    <a:pt x="2961" y="5123"/>
                  </a:lnTo>
                  <a:lnTo>
                    <a:pt x="3009" y="5035"/>
                  </a:lnTo>
                  <a:cubicBezTo>
                    <a:pt x="2836" y="4785"/>
                    <a:pt x="2669" y="4530"/>
                    <a:pt x="2511" y="4270"/>
                  </a:cubicBezTo>
                  <a:cubicBezTo>
                    <a:pt x="2476" y="4351"/>
                    <a:pt x="2446" y="4434"/>
                    <a:pt x="2423" y="4520"/>
                  </a:cubicBezTo>
                  <a:cubicBezTo>
                    <a:pt x="2465" y="4564"/>
                    <a:pt x="2499" y="4613"/>
                    <a:pt x="2523" y="4666"/>
                  </a:cubicBezTo>
                  <a:cubicBezTo>
                    <a:pt x="2482" y="4631"/>
                    <a:pt x="2440" y="4624"/>
                    <a:pt x="2400" y="4624"/>
                  </a:cubicBezTo>
                  <a:cubicBezTo>
                    <a:pt x="2375" y="4624"/>
                    <a:pt x="2350" y="4627"/>
                    <a:pt x="2327" y="4627"/>
                  </a:cubicBezTo>
                  <a:cubicBezTo>
                    <a:pt x="2241" y="4627"/>
                    <a:pt x="2176" y="4590"/>
                    <a:pt x="2170" y="4242"/>
                  </a:cubicBezTo>
                  <a:cubicBezTo>
                    <a:pt x="2118" y="4341"/>
                    <a:pt x="2037" y="4348"/>
                    <a:pt x="1966" y="4348"/>
                  </a:cubicBezTo>
                  <a:cubicBezTo>
                    <a:pt x="1955" y="4348"/>
                    <a:pt x="1944" y="4348"/>
                    <a:pt x="1933" y="4348"/>
                  </a:cubicBezTo>
                  <a:cubicBezTo>
                    <a:pt x="1907" y="4348"/>
                    <a:pt x="1883" y="4349"/>
                    <a:pt x="1864" y="4356"/>
                  </a:cubicBezTo>
                  <a:cubicBezTo>
                    <a:pt x="1809" y="4139"/>
                    <a:pt x="1849" y="4100"/>
                    <a:pt x="1908" y="4100"/>
                  </a:cubicBezTo>
                  <a:cubicBezTo>
                    <a:pt x="1941" y="4100"/>
                    <a:pt x="1979" y="4112"/>
                    <a:pt x="2010" y="4112"/>
                  </a:cubicBezTo>
                  <a:cubicBezTo>
                    <a:pt x="2056" y="4112"/>
                    <a:pt x="2087" y="4088"/>
                    <a:pt x="2066" y="3969"/>
                  </a:cubicBezTo>
                  <a:cubicBezTo>
                    <a:pt x="1928" y="3855"/>
                    <a:pt x="1810" y="3786"/>
                    <a:pt x="1705" y="3786"/>
                  </a:cubicBezTo>
                  <a:cubicBezTo>
                    <a:pt x="1618" y="3786"/>
                    <a:pt x="1540" y="3834"/>
                    <a:pt x="1468" y="3945"/>
                  </a:cubicBezTo>
                  <a:cubicBezTo>
                    <a:pt x="1332" y="3761"/>
                    <a:pt x="1240" y="3343"/>
                    <a:pt x="1101" y="3343"/>
                  </a:cubicBezTo>
                  <a:cubicBezTo>
                    <a:pt x="1093" y="3343"/>
                    <a:pt x="1084" y="3344"/>
                    <a:pt x="1076" y="3347"/>
                  </a:cubicBezTo>
                  <a:cubicBezTo>
                    <a:pt x="1078" y="3287"/>
                    <a:pt x="1090" y="3265"/>
                    <a:pt x="1108" y="3265"/>
                  </a:cubicBezTo>
                  <a:cubicBezTo>
                    <a:pt x="1157" y="3265"/>
                    <a:pt x="1250" y="3435"/>
                    <a:pt x="1292" y="3435"/>
                  </a:cubicBezTo>
                  <a:cubicBezTo>
                    <a:pt x="1313" y="3435"/>
                    <a:pt x="1321" y="3393"/>
                    <a:pt x="1306" y="3266"/>
                  </a:cubicBezTo>
                  <a:cubicBezTo>
                    <a:pt x="1275" y="3027"/>
                    <a:pt x="1127" y="3023"/>
                    <a:pt x="1132" y="2835"/>
                  </a:cubicBezTo>
                  <a:lnTo>
                    <a:pt x="1132" y="2835"/>
                  </a:lnTo>
                  <a:cubicBezTo>
                    <a:pt x="1165" y="2964"/>
                    <a:pt x="1185" y="3010"/>
                    <a:pt x="1198" y="3010"/>
                  </a:cubicBezTo>
                  <a:cubicBezTo>
                    <a:pt x="1232" y="3010"/>
                    <a:pt x="1227" y="2721"/>
                    <a:pt x="1310" y="2721"/>
                  </a:cubicBezTo>
                  <a:cubicBezTo>
                    <a:pt x="1325" y="2721"/>
                    <a:pt x="1341" y="2730"/>
                    <a:pt x="1361" y="2749"/>
                  </a:cubicBezTo>
                  <a:lnTo>
                    <a:pt x="1220" y="2492"/>
                  </a:lnTo>
                  <a:lnTo>
                    <a:pt x="1220" y="2492"/>
                  </a:lnTo>
                  <a:cubicBezTo>
                    <a:pt x="1248" y="2531"/>
                    <a:pt x="1296" y="2596"/>
                    <a:pt x="1317" y="2596"/>
                  </a:cubicBezTo>
                  <a:cubicBezTo>
                    <a:pt x="1324" y="2596"/>
                    <a:pt x="1328" y="2590"/>
                    <a:pt x="1329" y="2575"/>
                  </a:cubicBezTo>
                  <a:cubicBezTo>
                    <a:pt x="1412" y="2360"/>
                    <a:pt x="1238" y="1991"/>
                    <a:pt x="1164" y="1956"/>
                  </a:cubicBezTo>
                  <a:lnTo>
                    <a:pt x="1319" y="1898"/>
                  </a:lnTo>
                  <a:cubicBezTo>
                    <a:pt x="1071" y="1284"/>
                    <a:pt x="863" y="653"/>
                    <a:pt x="696" y="11"/>
                  </a:cubicBezTo>
                  <a:cubicBezTo>
                    <a:pt x="686" y="4"/>
                    <a:pt x="676" y="1"/>
                    <a:pt x="66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35" name="Google Shape;12335;p52"/>
            <p:cNvSpPr/>
            <p:nvPr/>
          </p:nvSpPr>
          <p:spPr>
            <a:xfrm>
              <a:off x="4631800" y="1903400"/>
              <a:ext cx="33575" cy="168950"/>
            </a:xfrm>
            <a:custGeom>
              <a:avLst/>
              <a:gdLst/>
              <a:ahLst/>
              <a:cxnLst/>
              <a:rect l="l" t="t" r="r" b="b"/>
              <a:pathLst>
                <a:path w="1343" h="6758" extrusionOk="0">
                  <a:moveTo>
                    <a:pt x="455" y="3476"/>
                  </a:moveTo>
                  <a:lnTo>
                    <a:pt x="455" y="3476"/>
                  </a:lnTo>
                  <a:cubicBezTo>
                    <a:pt x="473" y="3515"/>
                    <a:pt x="499" y="3550"/>
                    <a:pt x="529" y="3578"/>
                  </a:cubicBezTo>
                  <a:lnTo>
                    <a:pt x="527" y="3573"/>
                  </a:lnTo>
                  <a:lnTo>
                    <a:pt x="536" y="3585"/>
                  </a:lnTo>
                  <a:lnTo>
                    <a:pt x="529" y="3578"/>
                  </a:lnTo>
                  <a:lnTo>
                    <a:pt x="664" y="3956"/>
                  </a:lnTo>
                  <a:cubicBezTo>
                    <a:pt x="557" y="3812"/>
                    <a:pt x="490" y="3587"/>
                    <a:pt x="455" y="3476"/>
                  </a:cubicBezTo>
                  <a:close/>
                  <a:moveTo>
                    <a:pt x="647" y="3341"/>
                  </a:moveTo>
                  <a:lnTo>
                    <a:pt x="647" y="3341"/>
                  </a:lnTo>
                  <a:cubicBezTo>
                    <a:pt x="937" y="3671"/>
                    <a:pt x="677" y="3580"/>
                    <a:pt x="812" y="3958"/>
                  </a:cubicBezTo>
                  <a:lnTo>
                    <a:pt x="536" y="3585"/>
                  </a:lnTo>
                  <a:lnTo>
                    <a:pt x="536" y="3585"/>
                  </a:lnTo>
                  <a:cubicBezTo>
                    <a:pt x="552" y="3597"/>
                    <a:pt x="567" y="3603"/>
                    <a:pt x="580" y="3603"/>
                  </a:cubicBezTo>
                  <a:cubicBezTo>
                    <a:pt x="631" y="3603"/>
                    <a:pt x="664" y="3517"/>
                    <a:pt x="647" y="3341"/>
                  </a:cubicBezTo>
                  <a:close/>
                  <a:moveTo>
                    <a:pt x="218" y="4865"/>
                  </a:moveTo>
                  <a:cubicBezTo>
                    <a:pt x="343" y="4868"/>
                    <a:pt x="402" y="5232"/>
                    <a:pt x="487" y="5232"/>
                  </a:cubicBezTo>
                  <a:cubicBezTo>
                    <a:pt x="505" y="5232"/>
                    <a:pt x="524" y="5215"/>
                    <a:pt x="545" y="5175"/>
                  </a:cubicBezTo>
                  <a:lnTo>
                    <a:pt x="545" y="5175"/>
                  </a:lnTo>
                  <a:lnTo>
                    <a:pt x="536" y="5423"/>
                  </a:lnTo>
                  <a:lnTo>
                    <a:pt x="218" y="4865"/>
                  </a:lnTo>
                  <a:close/>
                  <a:moveTo>
                    <a:pt x="791" y="5639"/>
                  </a:moveTo>
                  <a:lnTo>
                    <a:pt x="833" y="5750"/>
                  </a:lnTo>
                  <a:cubicBezTo>
                    <a:pt x="817" y="5713"/>
                    <a:pt x="803" y="5676"/>
                    <a:pt x="791" y="5639"/>
                  </a:cubicBezTo>
                  <a:close/>
                  <a:moveTo>
                    <a:pt x="849" y="1"/>
                  </a:moveTo>
                  <a:cubicBezTo>
                    <a:pt x="817" y="103"/>
                    <a:pt x="784" y="205"/>
                    <a:pt x="752" y="307"/>
                  </a:cubicBezTo>
                  <a:lnTo>
                    <a:pt x="789" y="383"/>
                  </a:lnTo>
                  <a:lnTo>
                    <a:pt x="747" y="325"/>
                  </a:lnTo>
                  <a:cubicBezTo>
                    <a:pt x="550" y="982"/>
                    <a:pt x="395" y="1647"/>
                    <a:pt x="281" y="2321"/>
                  </a:cubicBezTo>
                  <a:lnTo>
                    <a:pt x="441" y="2799"/>
                  </a:lnTo>
                  <a:cubicBezTo>
                    <a:pt x="378" y="2743"/>
                    <a:pt x="307" y="2660"/>
                    <a:pt x="237" y="2583"/>
                  </a:cubicBezTo>
                  <a:cubicBezTo>
                    <a:pt x="47" y="3819"/>
                    <a:pt x="1" y="5073"/>
                    <a:pt x="96" y="6323"/>
                  </a:cubicBezTo>
                  <a:cubicBezTo>
                    <a:pt x="97" y="6323"/>
                    <a:pt x="99" y="6322"/>
                    <a:pt x="101" y="6322"/>
                  </a:cubicBezTo>
                  <a:cubicBezTo>
                    <a:pt x="149" y="6322"/>
                    <a:pt x="213" y="6387"/>
                    <a:pt x="309" y="6562"/>
                  </a:cubicBezTo>
                  <a:lnTo>
                    <a:pt x="279" y="6388"/>
                  </a:lnTo>
                  <a:lnTo>
                    <a:pt x="341" y="6738"/>
                  </a:lnTo>
                  <a:cubicBezTo>
                    <a:pt x="363" y="6752"/>
                    <a:pt x="382" y="6758"/>
                    <a:pt x="397" y="6758"/>
                  </a:cubicBezTo>
                  <a:cubicBezTo>
                    <a:pt x="509" y="6758"/>
                    <a:pt x="451" y="6418"/>
                    <a:pt x="358" y="6235"/>
                  </a:cubicBezTo>
                  <a:lnTo>
                    <a:pt x="358" y="6235"/>
                  </a:lnTo>
                  <a:cubicBezTo>
                    <a:pt x="432" y="6292"/>
                    <a:pt x="486" y="6315"/>
                    <a:pt x="526" y="6315"/>
                  </a:cubicBezTo>
                  <a:cubicBezTo>
                    <a:pt x="699" y="6315"/>
                    <a:pt x="614" y="5886"/>
                    <a:pt x="804" y="5886"/>
                  </a:cubicBezTo>
                  <a:cubicBezTo>
                    <a:pt x="828" y="5886"/>
                    <a:pt x="858" y="5894"/>
                    <a:pt x="893" y="5910"/>
                  </a:cubicBezTo>
                  <a:lnTo>
                    <a:pt x="833" y="5750"/>
                  </a:lnTo>
                  <a:lnTo>
                    <a:pt x="833" y="5750"/>
                  </a:lnTo>
                  <a:cubicBezTo>
                    <a:pt x="856" y="5806"/>
                    <a:pt x="893" y="5854"/>
                    <a:pt x="944" y="5889"/>
                  </a:cubicBezTo>
                  <a:cubicBezTo>
                    <a:pt x="926" y="5685"/>
                    <a:pt x="912" y="5479"/>
                    <a:pt x="902" y="5273"/>
                  </a:cubicBezTo>
                  <a:cubicBezTo>
                    <a:pt x="879" y="5247"/>
                    <a:pt x="858" y="5219"/>
                    <a:pt x="844" y="5189"/>
                  </a:cubicBezTo>
                  <a:cubicBezTo>
                    <a:pt x="782" y="5025"/>
                    <a:pt x="817" y="4830"/>
                    <a:pt x="884" y="4751"/>
                  </a:cubicBezTo>
                  <a:cubicBezTo>
                    <a:pt x="877" y="4359"/>
                    <a:pt x="886" y="3965"/>
                    <a:pt x="909" y="3569"/>
                  </a:cubicBezTo>
                  <a:cubicBezTo>
                    <a:pt x="803" y="3395"/>
                    <a:pt x="687" y="3265"/>
                    <a:pt x="768" y="3112"/>
                  </a:cubicBezTo>
                  <a:lnTo>
                    <a:pt x="768" y="3112"/>
                  </a:lnTo>
                  <a:cubicBezTo>
                    <a:pt x="822" y="3221"/>
                    <a:pt x="867" y="3253"/>
                    <a:pt x="905" y="3253"/>
                  </a:cubicBezTo>
                  <a:cubicBezTo>
                    <a:pt x="915" y="3253"/>
                    <a:pt x="925" y="3250"/>
                    <a:pt x="935" y="3246"/>
                  </a:cubicBezTo>
                  <a:cubicBezTo>
                    <a:pt x="946" y="3098"/>
                    <a:pt x="960" y="2947"/>
                    <a:pt x="979" y="2799"/>
                  </a:cubicBezTo>
                  <a:cubicBezTo>
                    <a:pt x="974" y="2797"/>
                    <a:pt x="970" y="2794"/>
                    <a:pt x="967" y="2792"/>
                  </a:cubicBezTo>
                  <a:cubicBezTo>
                    <a:pt x="970" y="2787"/>
                    <a:pt x="974" y="2783"/>
                    <a:pt x="981" y="2778"/>
                  </a:cubicBezTo>
                  <a:cubicBezTo>
                    <a:pt x="1058" y="2111"/>
                    <a:pt x="1178" y="1448"/>
                    <a:pt x="1343" y="796"/>
                  </a:cubicBezTo>
                  <a:cubicBezTo>
                    <a:pt x="1199" y="671"/>
                    <a:pt x="1016" y="191"/>
                    <a:pt x="8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36" name="Google Shape;12336;p52"/>
            <p:cNvSpPr/>
            <p:nvPr/>
          </p:nvSpPr>
          <p:spPr>
            <a:xfrm>
              <a:off x="4686675" y="1590400"/>
              <a:ext cx="770025" cy="268050"/>
            </a:xfrm>
            <a:custGeom>
              <a:avLst/>
              <a:gdLst/>
              <a:ahLst/>
              <a:cxnLst/>
              <a:rect l="l" t="t" r="r" b="b"/>
              <a:pathLst>
                <a:path w="30801" h="10722" extrusionOk="0">
                  <a:moveTo>
                    <a:pt x="19785" y="823"/>
                  </a:moveTo>
                  <a:lnTo>
                    <a:pt x="19970" y="881"/>
                  </a:lnTo>
                  <a:cubicBezTo>
                    <a:pt x="20011" y="997"/>
                    <a:pt x="20008" y="1027"/>
                    <a:pt x="19987" y="1027"/>
                  </a:cubicBezTo>
                  <a:cubicBezTo>
                    <a:pt x="19964" y="1027"/>
                    <a:pt x="19919" y="988"/>
                    <a:pt x="19894" y="988"/>
                  </a:cubicBezTo>
                  <a:cubicBezTo>
                    <a:pt x="19866" y="988"/>
                    <a:pt x="19860" y="1031"/>
                    <a:pt x="19921" y="1208"/>
                  </a:cubicBezTo>
                  <a:cubicBezTo>
                    <a:pt x="19808" y="1187"/>
                    <a:pt x="19817" y="937"/>
                    <a:pt x="19785" y="823"/>
                  </a:cubicBezTo>
                  <a:close/>
                  <a:moveTo>
                    <a:pt x="9033" y="1662"/>
                  </a:moveTo>
                  <a:cubicBezTo>
                    <a:pt x="9096" y="1662"/>
                    <a:pt x="9184" y="1686"/>
                    <a:pt x="9260" y="1686"/>
                  </a:cubicBezTo>
                  <a:cubicBezTo>
                    <a:pt x="9287" y="1686"/>
                    <a:pt x="9311" y="1683"/>
                    <a:pt x="9333" y="1675"/>
                  </a:cubicBezTo>
                  <a:lnTo>
                    <a:pt x="9333" y="1675"/>
                  </a:lnTo>
                  <a:cubicBezTo>
                    <a:pt x="9270" y="1749"/>
                    <a:pt x="9227" y="1774"/>
                    <a:pt x="9185" y="1774"/>
                  </a:cubicBezTo>
                  <a:cubicBezTo>
                    <a:pt x="9125" y="1774"/>
                    <a:pt x="9069" y="1723"/>
                    <a:pt x="8961" y="1693"/>
                  </a:cubicBezTo>
                  <a:cubicBezTo>
                    <a:pt x="8972" y="1670"/>
                    <a:pt x="8999" y="1662"/>
                    <a:pt x="9033" y="1662"/>
                  </a:cubicBezTo>
                  <a:close/>
                  <a:moveTo>
                    <a:pt x="23019" y="1985"/>
                  </a:moveTo>
                  <a:lnTo>
                    <a:pt x="23002" y="2043"/>
                  </a:lnTo>
                  <a:cubicBezTo>
                    <a:pt x="23002" y="2005"/>
                    <a:pt x="23009" y="1989"/>
                    <a:pt x="23019" y="1985"/>
                  </a:cubicBezTo>
                  <a:close/>
                  <a:moveTo>
                    <a:pt x="23086" y="1764"/>
                  </a:moveTo>
                  <a:lnTo>
                    <a:pt x="23104" y="1964"/>
                  </a:lnTo>
                  <a:cubicBezTo>
                    <a:pt x="23145" y="1918"/>
                    <a:pt x="23186" y="1883"/>
                    <a:pt x="23216" y="1883"/>
                  </a:cubicBezTo>
                  <a:cubicBezTo>
                    <a:pt x="23230" y="1883"/>
                    <a:pt x="23242" y="1891"/>
                    <a:pt x="23250" y="1910"/>
                  </a:cubicBezTo>
                  <a:lnTo>
                    <a:pt x="23234" y="2031"/>
                  </a:lnTo>
                  <a:lnTo>
                    <a:pt x="23371" y="2216"/>
                  </a:lnTo>
                  <a:cubicBezTo>
                    <a:pt x="23332" y="2383"/>
                    <a:pt x="23447" y="2711"/>
                    <a:pt x="23381" y="2711"/>
                  </a:cubicBezTo>
                  <a:cubicBezTo>
                    <a:pt x="23368" y="2711"/>
                    <a:pt x="23348" y="2698"/>
                    <a:pt x="23318" y="2668"/>
                  </a:cubicBezTo>
                  <a:cubicBezTo>
                    <a:pt x="23269" y="2506"/>
                    <a:pt x="23223" y="2316"/>
                    <a:pt x="23216" y="2168"/>
                  </a:cubicBezTo>
                  <a:cubicBezTo>
                    <a:pt x="23206" y="2162"/>
                    <a:pt x="23191" y="2160"/>
                    <a:pt x="23174" y="2160"/>
                  </a:cubicBezTo>
                  <a:cubicBezTo>
                    <a:pt x="23144" y="2160"/>
                    <a:pt x="23107" y="2166"/>
                    <a:pt x="23075" y="2166"/>
                  </a:cubicBezTo>
                  <a:cubicBezTo>
                    <a:pt x="23029" y="2166"/>
                    <a:pt x="22992" y="2153"/>
                    <a:pt x="23000" y="2094"/>
                  </a:cubicBezTo>
                  <a:cubicBezTo>
                    <a:pt x="23019" y="2068"/>
                    <a:pt x="23042" y="2036"/>
                    <a:pt x="23067" y="2005"/>
                  </a:cubicBezTo>
                  <a:cubicBezTo>
                    <a:pt x="23053" y="1991"/>
                    <a:pt x="23040" y="1982"/>
                    <a:pt x="23028" y="1982"/>
                  </a:cubicBezTo>
                  <a:cubicBezTo>
                    <a:pt x="23025" y="1982"/>
                    <a:pt x="23022" y="1983"/>
                    <a:pt x="23019" y="1985"/>
                  </a:cubicBezTo>
                  <a:lnTo>
                    <a:pt x="23086" y="1764"/>
                  </a:lnTo>
                  <a:close/>
                  <a:moveTo>
                    <a:pt x="29181" y="8531"/>
                  </a:moveTo>
                  <a:lnTo>
                    <a:pt x="29181" y="8531"/>
                  </a:lnTo>
                  <a:cubicBezTo>
                    <a:pt x="29208" y="8550"/>
                    <a:pt x="29229" y="8575"/>
                    <a:pt x="29241" y="8605"/>
                  </a:cubicBezTo>
                  <a:cubicBezTo>
                    <a:pt x="29220" y="8582"/>
                    <a:pt x="29199" y="8557"/>
                    <a:pt x="29181" y="8531"/>
                  </a:cubicBezTo>
                  <a:close/>
                  <a:moveTo>
                    <a:pt x="15873" y="1"/>
                  </a:moveTo>
                  <a:cubicBezTo>
                    <a:pt x="10944" y="1"/>
                    <a:pt x="5982" y="1892"/>
                    <a:pt x="2820" y="5365"/>
                  </a:cubicBezTo>
                  <a:cubicBezTo>
                    <a:pt x="2850" y="5406"/>
                    <a:pt x="2880" y="5446"/>
                    <a:pt x="2906" y="5483"/>
                  </a:cubicBezTo>
                  <a:cubicBezTo>
                    <a:pt x="2895" y="5487"/>
                    <a:pt x="2883" y="5489"/>
                    <a:pt x="2871" y="5489"/>
                  </a:cubicBezTo>
                  <a:cubicBezTo>
                    <a:pt x="2831" y="5489"/>
                    <a:pt x="2786" y="5469"/>
                    <a:pt x="2743" y="5446"/>
                  </a:cubicBezTo>
                  <a:cubicBezTo>
                    <a:pt x="2725" y="5464"/>
                    <a:pt x="2709" y="5485"/>
                    <a:pt x="2690" y="5504"/>
                  </a:cubicBezTo>
                  <a:lnTo>
                    <a:pt x="2820" y="5824"/>
                  </a:lnTo>
                  <a:cubicBezTo>
                    <a:pt x="2779" y="5829"/>
                    <a:pt x="2740" y="5833"/>
                    <a:pt x="2700" y="5833"/>
                  </a:cubicBezTo>
                  <a:cubicBezTo>
                    <a:pt x="2620" y="5833"/>
                    <a:pt x="2541" y="5818"/>
                    <a:pt x="2458" y="5773"/>
                  </a:cubicBezTo>
                  <a:cubicBezTo>
                    <a:pt x="2108" y="6188"/>
                    <a:pt x="1784" y="6626"/>
                    <a:pt x="1489" y="7080"/>
                  </a:cubicBezTo>
                  <a:cubicBezTo>
                    <a:pt x="937" y="7815"/>
                    <a:pt x="441" y="8587"/>
                    <a:pt x="1" y="9394"/>
                  </a:cubicBezTo>
                  <a:cubicBezTo>
                    <a:pt x="131" y="9568"/>
                    <a:pt x="263" y="9802"/>
                    <a:pt x="411" y="9982"/>
                  </a:cubicBezTo>
                  <a:cubicBezTo>
                    <a:pt x="416" y="9976"/>
                    <a:pt x="421" y="9966"/>
                    <a:pt x="427" y="9955"/>
                  </a:cubicBezTo>
                  <a:cubicBezTo>
                    <a:pt x="254" y="9408"/>
                    <a:pt x="585" y="9549"/>
                    <a:pt x="562" y="9201"/>
                  </a:cubicBezTo>
                  <a:lnTo>
                    <a:pt x="562" y="9201"/>
                  </a:lnTo>
                  <a:lnTo>
                    <a:pt x="708" y="9431"/>
                  </a:lnTo>
                  <a:cubicBezTo>
                    <a:pt x="801" y="9268"/>
                    <a:pt x="893" y="9109"/>
                    <a:pt x="991" y="8949"/>
                  </a:cubicBezTo>
                  <a:cubicBezTo>
                    <a:pt x="977" y="8884"/>
                    <a:pt x="972" y="8828"/>
                    <a:pt x="988" y="8796"/>
                  </a:cubicBezTo>
                  <a:lnTo>
                    <a:pt x="988" y="8796"/>
                  </a:lnTo>
                  <a:cubicBezTo>
                    <a:pt x="1005" y="8819"/>
                    <a:pt x="1028" y="8835"/>
                    <a:pt x="1056" y="8847"/>
                  </a:cubicBezTo>
                  <a:cubicBezTo>
                    <a:pt x="1341" y="8381"/>
                    <a:pt x="1656" y="7922"/>
                    <a:pt x="1999" y="7470"/>
                  </a:cubicBezTo>
                  <a:cubicBezTo>
                    <a:pt x="4253" y="4052"/>
                    <a:pt x="8101" y="1808"/>
                    <a:pt x="12241" y="1013"/>
                  </a:cubicBezTo>
                  <a:cubicBezTo>
                    <a:pt x="12261" y="989"/>
                    <a:pt x="12283" y="978"/>
                    <a:pt x="12299" y="978"/>
                  </a:cubicBezTo>
                  <a:cubicBezTo>
                    <a:pt x="12311" y="978"/>
                    <a:pt x="12320" y="986"/>
                    <a:pt x="12320" y="999"/>
                  </a:cubicBezTo>
                  <a:cubicBezTo>
                    <a:pt x="13395" y="797"/>
                    <a:pt x="14486" y="695"/>
                    <a:pt x="15577" y="695"/>
                  </a:cubicBezTo>
                  <a:cubicBezTo>
                    <a:pt x="16025" y="695"/>
                    <a:pt x="16473" y="712"/>
                    <a:pt x="16919" y="747"/>
                  </a:cubicBezTo>
                  <a:cubicBezTo>
                    <a:pt x="16829" y="652"/>
                    <a:pt x="16776" y="529"/>
                    <a:pt x="16764" y="399"/>
                  </a:cubicBezTo>
                  <a:lnTo>
                    <a:pt x="16764" y="399"/>
                  </a:lnTo>
                  <a:cubicBezTo>
                    <a:pt x="16843" y="543"/>
                    <a:pt x="16961" y="656"/>
                    <a:pt x="17054" y="758"/>
                  </a:cubicBezTo>
                  <a:cubicBezTo>
                    <a:pt x="18296" y="863"/>
                    <a:pt x="19520" y="1113"/>
                    <a:pt x="20705" y="1507"/>
                  </a:cubicBezTo>
                  <a:cubicBezTo>
                    <a:pt x="20705" y="1475"/>
                    <a:pt x="20703" y="1442"/>
                    <a:pt x="20698" y="1410"/>
                  </a:cubicBezTo>
                  <a:cubicBezTo>
                    <a:pt x="20742" y="1405"/>
                    <a:pt x="20785" y="1401"/>
                    <a:pt x="20828" y="1401"/>
                  </a:cubicBezTo>
                  <a:cubicBezTo>
                    <a:pt x="20972" y="1401"/>
                    <a:pt x="21112" y="1448"/>
                    <a:pt x="21231" y="1695"/>
                  </a:cubicBezTo>
                  <a:cubicBezTo>
                    <a:pt x="22258" y="2082"/>
                    <a:pt x="23234" y="2590"/>
                    <a:pt x="24138" y="3206"/>
                  </a:cubicBezTo>
                  <a:cubicBezTo>
                    <a:pt x="24748" y="3614"/>
                    <a:pt x="25328" y="4062"/>
                    <a:pt x="25872" y="4549"/>
                  </a:cubicBezTo>
                  <a:lnTo>
                    <a:pt x="26464" y="3925"/>
                  </a:lnTo>
                  <a:lnTo>
                    <a:pt x="26229" y="4398"/>
                  </a:lnTo>
                  <a:lnTo>
                    <a:pt x="25914" y="4588"/>
                  </a:lnTo>
                  <a:cubicBezTo>
                    <a:pt x="25979" y="4646"/>
                    <a:pt x="26042" y="4704"/>
                    <a:pt x="26104" y="4762"/>
                  </a:cubicBezTo>
                  <a:cubicBezTo>
                    <a:pt x="26130" y="4702"/>
                    <a:pt x="26162" y="4644"/>
                    <a:pt x="26204" y="4593"/>
                  </a:cubicBezTo>
                  <a:cubicBezTo>
                    <a:pt x="26246" y="4692"/>
                    <a:pt x="26630" y="4750"/>
                    <a:pt x="26535" y="5035"/>
                  </a:cubicBezTo>
                  <a:cubicBezTo>
                    <a:pt x="26515" y="5063"/>
                    <a:pt x="26487" y="5082"/>
                    <a:pt x="26454" y="5096"/>
                  </a:cubicBezTo>
                  <a:cubicBezTo>
                    <a:pt x="26807" y="5443"/>
                    <a:pt x="27140" y="5805"/>
                    <a:pt x="27453" y="6183"/>
                  </a:cubicBezTo>
                  <a:lnTo>
                    <a:pt x="27588" y="5977"/>
                  </a:lnTo>
                  <a:lnTo>
                    <a:pt x="27544" y="6292"/>
                  </a:lnTo>
                  <a:cubicBezTo>
                    <a:pt x="27546" y="6294"/>
                    <a:pt x="27546" y="6294"/>
                    <a:pt x="27548" y="6297"/>
                  </a:cubicBezTo>
                  <a:lnTo>
                    <a:pt x="27975" y="6032"/>
                  </a:lnTo>
                  <a:lnTo>
                    <a:pt x="27975" y="6032"/>
                  </a:lnTo>
                  <a:cubicBezTo>
                    <a:pt x="27778" y="6248"/>
                    <a:pt x="27801" y="6477"/>
                    <a:pt x="27963" y="6519"/>
                  </a:cubicBezTo>
                  <a:lnTo>
                    <a:pt x="28198" y="6046"/>
                  </a:lnTo>
                  <a:lnTo>
                    <a:pt x="28198" y="6046"/>
                  </a:lnTo>
                  <a:cubicBezTo>
                    <a:pt x="28232" y="6127"/>
                    <a:pt x="28072" y="6540"/>
                    <a:pt x="27938" y="6790"/>
                  </a:cubicBezTo>
                  <a:cubicBezTo>
                    <a:pt x="27956" y="6816"/>
                    <a:pt x="27975" y="6841"/>
                    <a:pt x="27994" y="6867"/>
                  </a:cubicBezTo>
                  <a:lnTo>
                    <a:pt x="28214" y="6762"/>
                  </a:lnTo>
                  <a:lnTo>
                    <a:pt x="28214" y="6762"/>
                  </a:lnTo>
                  <a:cubicBezTo>
                    <a:pt x="28225" y="6876"/>
                    <a:pt x="28172" y="6946"/>
                    <a:pt x="28100" y="7011"/>
                  </a:cubicBezTo>
                  <a:cubicBezTo>
                    <a:pt x="28520" y="7583"/>
                    <a:pt x="28898" y="8186"/>
                    <a:pt x="29238" y="8809"/>
                  </a:cubicBezTo>
                  <a:cubicBezTo>
                    <a:pt x="29266" y="8816"/>
                    <a:pt x="29294" y="8830"/>
                    <a:pt x="29320" y="8851"/>
                  </a:cubicBezTo>
                  <a:cubicBezTo>
                    <a:pt x="29296" y="8777"/>
                    <a:pt x="29276" y="8677"/>
                    <a:pt x="29241" y="8605"/>
                  </a:cubicBezTo>
                  <a:lnTo>
                    <a:pt x="29241" y="8605"/>
                  </a:lnTo>
                  <a:cubicBezTo>
                    <a:pt x="29285" y="8651"/>
                    <a:pt x="29321" y="8674"/>
                    <a:pt x="29350" y="8674"/>
                  </a:cubicBezTo>
                  <a:cubicBezTo>
                    <a:pt x="29372" y="8674"/>
                    <a:pt x="29389" y="8661"/>
                    <a:pt x="29403" y="8636"/>
                  </a:cubicBezTo>
                  <a:lnTo>
                    <a:pt x="29368" y="8522"/>
                  </a:lnTo>
                  <a:lnTo>
                    <a:pt x="29623" y="8738"/>
                  </a:lnTo>
                  <a:cubicBezTo>
                    <a:pt x="29653" y="8974"/>
                    <a:pt x="29644" y="9224"/>
                    <a:pt x="29746" y="9496"/>
                  </a:cubicBezTo>
                  <a:cubicBezTo>
                    <a:pt x="29642" y="9354"/>
                    <a:pt x="29542" y="9262"/>
                    <a:pt x="29447" y="9208"/>
                  </a:cubicBezTo>
                  <a:lnTo>
                    <a:pt x="29447" y="9208"/>
                  </a:lnTo>
                  <a:cubicBezTo>
                    <a:pt x="29533" y="9375"/>
                    <a:pt x="29614" y="9542"/>
                    <a:pt x="29693" y="9711"/>
                  </a:cubicBezTo>
                  <a:cubicBezTo>
                    <a:pt x="29695" y="9707"/>
                    <a:pt x="29700" y="9704"/>
                    <a:pt x="29702" y="9700"/>
                  </a:cubicBezTo>
                  <a:cubicBezTo>
                    <a:pt x="29704" y="9714"/>
                    <a:pt x="29704" y="9727"/>
                    <a:pt x="29704" y="9739"/>
                  </a:cubicBezTo>
                  <a:cubicBezTo>
                    <a:pt x="29834" y="10015"/>
                    <a:pt x="29955" y="10291"/>
                    <a:pt x="30066" y="10571"/>
                  </a:cubicBezTo>
                  <a:lnTo>
                    <a:pt x="30126" y="10421"/>
                  </a:lnTo>
                  <a:lnTo>
                    <a:pt x="30126" y="10421"/>
                  </a:lnTo>
                  <a:cubicBezTo>
                    <a:pt x="30117" y="10479"/>
                    <a:pt x="30096" y="10548"/>
                    <a:pt x="30087" y="10620"/>
                  </a:cubicBezTo>
                  <a:cubicBezTo>
                    <a:pt x="30101" y="10655"/>
                    <a:pt x="30112" y="10687"/>
                    <a:pt x="30126" y="10722"/>
                  </a:cubicBezTo>
                  <a:cubicBezTo>
                    <a:pt x="30140" y="10682"/>
                    <a:pt x="30162" y="10669"/>
                    <a:pt x="30187" y="10669"/>
                  </a:cubicBezTo>
                  <a:cubicBezTo>
                    <a:pt x="30235" y="10669"/>
                    <a:pt x="30294" y="10713"/>
                    <a:pt x="30342" y="10713"/>
                  </a:cubicBezTo>
                  <a:cubicBezTo>
                    <a:pt x="30384" y="10713"/>
                    <a:pt x="30417" y="10678"/>
                    <a:pt x="30421" y="10543"/>
                  </a:cubicBezTo>
                  <a:cubicBezTo>
                    <a:pt x="30400" y="10523"/>
                    <a:pt x="30384" y="10499"/>
                    <a:pt x="30370" y="10474"/>
                  </a:cubicBezTo>
                  <a:lnTo>
                    <a:pt x="30342" y="10499"/>
                  </a:lnTo>
                  <a:lnTo>
                    <a:pt x="30309" y="10333"/>
                  </a:lnTo>
                  <a:lnTo>
                    <a:pt x="30316" y="10333"/>
                  </a:lnTo>
                  <a:cubicBezTo>
                    <a:pt x="30263" y="10134"/>
                    <a:pt x="30255" y="9902"/>
                    <a:pt x="30166" y="9902"/>
                  </a:cubicBezTo>
                  <a:cubicBezTo>
                    <a:pt x="30160" y="9902"/>
                    <a:pt x="30153" y="9903"/>
                    <a:pt x="30145" y="9906"/>
                  </a:cubicBezTo>
                  <a:lnTo>
                    <a:pt x="30177" y="10015"/>
                  </a:lnTo>
                  <a:cubicBezTo>
                    <a:pt x="30121" y="9938"/>
                    <a:pt x="30089" y="9918"/>
                    <a:pt x="30067" y="9918"/>
                  </a:cubicBezTo>
                  <a:cubicBezTo>
                    <a:pt x="30042" y="9918"/>
                    <a:pt x="30032" y="9947"/>
                    <a:pt x="30015" y="9947"/>
                  </a:cubicBezTo>
                  <a:cubicBezTo>
                    <a:pt x="29992" y="9947"/>
                    <a:pt x="29957" y="9893"/>
                    <a:pt x="29855" y="9642"/>
                  </a:cubicBezTo>
                  <a:lnTo>
                    <a:pt x="29855" y="9642"/>
                  </a:lnTo>
                  <a:cubicBezTo>
                    <a:pt x="29884" y="9672"/>
                    <a:pt x="29908" y="9684"/>
                    <a:pt x="29929" y="9684"/>
                  </a:cubicBezTo>
                  <a:cubicBezTo>
                    <a:pt x="30020" y="9684"/>
                    <a:pt x="30049" y="9445"/>
                    <a:pt x="30133" y="9445"/>
                  </a:cubicBezTo>
                  <a:cubicBezTo>
                    <a:pt x="30173" y="9445"/>
                    <a:pt x="30226" y="9499"/>
                    <a:pt x="30305" y="9660"/>
                  </a:cubicBezTo>
                  <a:lnTo>
                    <a:pt x="30289" y="10098"/>
                  </a:lnTo>
                  <a:cubicBezTo>
                    <a:pt x="30507" y="10264"/>
                    <a:pt x="30658" y="10455"/>
                    <a:pt x="30782" y="10455"/>
                  </a:cubicBezTo>
                  <a:cubicBezTo>
                    <a:pt x="30789" y="10455"/>
                    <a:pt x="30795" y="10454"/>
                    <a:pt x="30801" y="10453"/>
                  </a:cubicBezTo>
                  <a:cubicBezTo>
                    <a:pt x="30578" y="9929"/>
                    <a:pt x="30335" y="9415"/>
                    <a:pt x="30068" y="8905"/>
                  </a:cubicBezTo>
                  <a:cubicBezTo>
                    <a:pt x="29994" y="8888"/>
                    <a:pt x="29922" y="8860"/>
                    <a:pt x="29855" y="8823"/>
                  </a:cubicBezTo>
                  <a:lnTo>
                    <a:pt x="29855" y="8823"/>
                  </a:lnTo>
                  <a:cubicBezTo>
                    <a:pt x="29867" y="8923"/>
                    <a:pt x="29848" y="8990"/>
                    <a:pt x="29799" y="9041"/>
                  </a:cubicBezTo>
                  <a:cubicBezTo>
                    <a:pt x="29804" y="8956"/>
                    <a:pt x="29762" y="8796"/>
                    <a:pt x="29735" y="8670"/>
                  </a:cubicBezTo>
                  <a:cubicBezTo>
                    <a:pt x="29728" y="8650"/>
                    <a:pt x="29723" y="8631"/>
                    <a:pt x="29721" y="8612"/>
                  </a:cubicBezTo>
                  <a:cubicBezTo>
                    <a:pt x="29708" y="8543"/>
                    <a:pt x="29702" y="8495"/>
                    <a:pt x="29719" y="8495"/>
                  </a:cubicBezTo>
                  <a:cubicBezTo>
                    <a:pt x="29723" y="8495"/>
                    <a:pt x="29728" y="8498"/>
                    <a:pt x="29735" y="8503"/>
                  </a:cubicBezTo>
                  <a:cubicBezTo>
                    <a:pt x="29742" y="8499"/>
                    <a:pt x="29751" y="8496"/>
                    <a:pt x="29758" y="8492"/>
                  </a:cubicBezTo>
                  <a:lnTo>
                    <a:pt x="29644" y="8174"/>
                  </a:lnTo>
                  <a:lnTo>
                    <a:pt x="29684" y="8195"/>
                  </a:lnTo>
                  <a:cubicBezTo>
                    <a:pt x="29656" y="8146"/>
                    <a:pt x="29628" y="8098"/>
                    <a:pt x="29600" y="8051"/>
                  </a:cubicBezTo>
                  <a:cubicBezTo>
                    <a:pt x="29589" y="8079"/>
                    <a:pt x="29589" y="8112"/>
                    <a:pt x="29600" y="8142"/>
                  </a:cubicBezTo>
                  <a:cubicBezTo>
                    <a:pt x="29526" y="8123"/>
                    <a:pt x="29538" y="8075"/>
                    <a:pt x="29579" y="8014"/>
                  </a:cubicBezTo>
                  <a:cubicBezTo>
                    <a:pt x="29547" y="7956"/>
                    <a:pt x="29512" y="7901"/>
                    <a:pt x="29480" y="7843"/>
                  </a:cubicBezTo>
                  <a:cubicBezTo>
                    <a:pt x="29478" y="7843"/>
                    <a:pt x="29477" y="7843"/>
                    <a:pt x="29476" y="7843"/>
                  </a:cubicBezTo>
                  <a:cubicBezTo>
                    <a:pt x="29437" y="7843"/>
                    <a:pt x="29411" y="7898"/>
                    <a:pt x="29375" y="7898"/>
                  </a:cubicBezTo>
                  <a:cubicBezTo>
                    <a:pt x="29359" y="7898"/>
                    <a:pt x="29341" y="7887"/>
                    <a:pt x="29320" y="7857"/>
                  </a:cubicBezTo>
                  <a:cubicBezTo>
                    <a:pt x="29322" y="7774"/>
                    <a:pt x="29353" y="7730"/>
                    <a:pt x="29397" y="7730"/>
                  </a:cubicBezTo>
                  <a:cubicBezTo>
                    <a:pt x="29402" y="7730"/>
                    <a:pt x="29407" y="7730"/>
                    <a:pt x="29412" y="7731"/>
                  </a:cubicBezTo>
                  <a:cubicBezTo>
                    <a:pt x="28977" y="7008"/>
                    <a:pt x="28501" y="6310"/>
                    <a:pt x="27987" y="5643"/>
                  </a:cubicBezTo>
                  <a:cubicBezTo>
                    <a:pt x="27961" y="5652"/>
                    <a:pt x="27936" y="5680"/>
                    <a:pt x="27901" y="5766"/>
                  </a:cubicBezTo>
                  <a:cubicBezTo>
                    <a:pt x="27829" y="5747"/>
                    <a:pt x="27838" y="5631"/>
                    <a:pt x="27887" y="5513"/>
                  </a:cubicBezTo>
                  <a:cubicBezTo>
                    <a:pt x="27873" y="5492"/>
                    <a:pt x="27854" y="5471"/>
                    <a:pt x="27838" y="5453"/>
                  </a:cubicBezTo>
                  <a:cubicBezTo>
                    <a:pt x="27803" y="5539"/>
                    <a:pt x="27743" y="5552"/>
                    <a:pt x="27675" y="5552"/>
                  </a:cubicBezTo>
                  <a:cubicBezTo>
                    <a:pt x="27647" y="5552"/>
                    <a:pt x="27618" y="5549"/>
                    <a:pt x="27589" y="5549"/>
                  </a:cubicBezTo>
                  <a:cubicBezTo>
                    <a:pt x="27489" y="5549"/>
                    <a:pt x="27389" y="5574"/>
                    <a:pt x="27335" y="5796"/>
                  </a:cubicBezTo>
                  <a:cubicBezTo>
                    <a:pt x="27379" y="5467"/>
                    <a:pt x="27544" y="5369"/>
                    <a:pt x="27704" y="5281"/>
                  </a:cubicBezTo>
                  <a:cubicBezTo>
                    <a:pt x="26962" y="4356"/>
                    <a:pt x="26148" y="3494"/>
                    <a:pt x="25267" y="2701"/>
                  </a:cubicBezTo>
                  <a:cubicBezTo>
                    <a:pt x="24625" y="2272"/>
                    <a:pt x="23951" y="1894"/>
                    <a:pt x="23248" y="1570"/>
                  </a:cubicBezTo>
                  <a:cubicBezTo>
                    <a:pt x="23086" y="1646"/>
                    <a:pt x="23016" y="1632"/>
                    <a:pt x="22815" y="1820"/>
                  </a:cubicBezTo>
                  <a:lnTo>
                    <a:pt x="22995" y="1456"/>
                  </a:lnTo>
                  <a:cubicBezTo>
                    <a:pt x="22309" y="1152"/>
                    <a:pt x="21602" y="897"/>
                    <a:pt x="20881" y="691"/>
                  </a:cubicBezTo>
                  <a:lnTo>
                    <a:pt x="20881" y="691"/>
                  </a:lnTo>
                  <a:cubicBezTo>
                    <a:pt x="20911" y="832"/>
                    <a:pt x="20916" y="928"/>
                    <a:pt x="20942" y="1013"/>
                  </a:cubicBezTo>
                  <a:cubicBezTo>
                    <a:pt x="20886" y="870"/>
                    <a:pt x="20829" y="797"/>
                    <a:pt x="20787" y="797"/>
                  </a:cubicBezTo>
                  <a:cubicBezTo>
                    <a:pt x="20757" y="797"/>
                    <a:pt x="20734" y="831"/>
                    <a:pt x="20723" y="900"/>
                  </a:cubicBezTo>
                  <a:lnTo>
                    <a:pt x="20723" y="900"/>
                  </a:lnTo>
                  <a:cubicBezTo>
                    <a:pt x="20730" y="755"/>
                    <a:pt x="20691" y="678"/>
                    <a:pt x="20629" y="621"/>
                  </a:cubicBezTo>
                  <a:cubicBezTo>
                    <a:pt x="20559" y="603"/>
                    <a:pt x="20492" y="584"/>
                    <a:pt x="20425" y="566"/>
                  </a:cubicBezTo>
                  <a:lnTo>
                    <a:pt x="20425" y="566"/>
                  </a:lnTo>
                  <a:lnTo>
                    <a:pt x="20501" y="740"/>
                  </a:lnTo>
                  <a:cubicBezTo>
                    <a:pt x="20466" y="726"/>
                    <a:pt x="20415" y="628"/>
                    <a:pt x="20364" y="550"/>
                  </a:cubicBezTo>
                  <a:cubicBezTo>
                    <a:pt x="20246" y="519"/>
                    <a:pt x="20125" y="492"/>
                    <a:pt x="20005" y="464"/>
                  </a:cubicBezTo>
                  <a:cubicBezTo>
                    <a:pt x="19989" y="487"/>
                    <a:pt x="19972" y="510"/>
                    <a:pt x="19952" y="540"/>
                  </a:cubicBezTo>
                  <a:cubicBezTo>
                    <a:pt x="19910" y="510"/>
                    <a:pt x="19873" y="473"/>
                    <a:pt x="19850" y="427"/>
                  </a:cubicBezTo>
                  <a:cubicBezTo>
                    <a:pt x="18551" y="141"/>
                    <a:pt x="17213" y="1"/>
                    <a:pt x="158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37" name="Google Shape;12337;p52"/>
            <p:cNvSpPr/>
            <p:nvPr/>
          </p:nvSpPr>
          <p:spPr>
            <a:xfrm>
              <a:off x="4829025" y="1817175"/>
              <a:ext cx="94950" cy="109350"/>
            </a:xfrm>
            <a:custGeom>
              <a:avLst/>
              <a:gdLst/>
              <a:ahLst/>
              <a:cxnLst/>
              <a:rect l="l" t="t" r="r" b="b"/>
              <a:pathLst>
                <a:path w="3798" h="4374" extrusionOk="0">
                  <a:moveTo>
                    <a:pt x="3601" y="0"/>
                  </a:moveTo>
                  <a:cubicBezTo>
                    <a:pt x="3552" y="31"/>
                    <a:pt x="3503" y="58"/>
                    <a:pt x="3455" y="91"/>
                  </a:cubicBezTo>
                  <a:cubicBezTo>
                    <a:pt x="3478" y="107"/>
                    <a:pt x="3501" y="121"/>
                    <a:pt x="3524" y="133"/>
                  </a:cubicBezTo>
                  <a:lnTo>
                    <a:pt x="3288" y="469"/>
                  </a:lnTo>
                  <a:lnTo>
                    <a:pt x="3230" y="242"/>
                  </a:lnTo>
                  <a:cubicBezTo>
                    <a:pt x="2342" y="835"/>
                    <a:pt x="1537" y="1544"/>
                    <a:pt x="837" y="2351"/>
                  </a:cubicBezTo>
                  <a:cubicBezTo>
                    <a:pt x="740" y="2530"/>
                    <a:pt x="647" y="2708"/>
                    <a:pt x="557" y="2887"/>
                  </a:cubicBezTo>
                  <a:cubicBezTo>
                    <a:pt x="615" y="2984"/>
                    <a:pt x="680" y="3098"/>
                    <a:pt x="719" y="3153"/>
                  </a:cubicBezTo>
                  <a:lnTo>
                    <a:pt x="571" y="3149"/>
                  </a:lnTo>
                  <a:lnTo>
                    <a:pt x="538" y="2975"/>
                  </a:lnTo>
                  <a:lnTo>
                    <a:pt x="522" y="2958"/>
                  </a:lnTo>
                  <a:cubicBezTo>
                    <a:pt x="325" y="3360"/>
                    <a:pt x="151" y="3770"/>
                    <a:pt x="0" y="4187"/>
                  </a:cubicBezTo>
                  <a:cubicBezTo>
                    <a:pt x="74" y="4325"/>
                    <a:pt x="126" y="4373"/>
                    <a:pt x="168" y="4373"/>
                  </a:cubicBezTo>
                  <a:cubicBezTo>
                    <a:pt x="265" y="4373"/>
                    <a:pt x="310" y="4116"/>
                    <a:pt x="442" y="4116"/>
                  </a:cubicBezTo>
                  <a:cubicBezTo>
                    <a:pt x="448" y="4116"/>
                    <a:pt x="455" y="4116"/>
                    <a:pt x="462" y="4118"/>
                  </a:cubicBezTo>
                  <a:lnTo>
                    <a:pt x="293" y="3557"/>
                  </a:lnTo>
                  <a:lnTo>
                    <a:pt x="550" y="3712"/>
                  </a:lnTo>
                  <a:cubicBezTo>
                    <a:pt x="645" y="3960"/>
                    <a:pt x="348" y="3677"/>
                    <a:pt x="485" y="4090"/>
                  </a:cubicBezTo>
                  <a:cubicBezTo>
                    <a:pt x="606" y="3791"/>
                    <a:pt x="738" y="3494"/>
                    <a:pt x="886" y="3197"/>
                  </a:cubicBezTo>
                  <a:cubicBezTo>
                    <a:pt x="877" y="3118"/>
                    <a:pt x="863" y="3028"/>
                    <a:pt x="840" y="2924"/>
                  </a:cubicBezTo>
                  <a:lnTo>
                    <a:pt x="728" y="2903"/>
                  </a:lnTo>
                  <a:lnTo>
                    <a:pt x="1009" y="2365"/>
                  </a:lnTo>
                  <a:lnTo>
                    <a:pt x="974" y="2316"/>
                  </a:lnTo>
                  <a:cubicBezTo>
                    <a:pt x="1027" y="2230"/>
                    <a:pt x="1107" y="2209"/>
                    <a:pt x="1194" y="2209"/>
                  </a:cubicBezTo>
                  <a:cubicBezTo>
                    <a:pt x="1282" y="2209"/>
                    <a:pt x="1377" y="2230"/>
                    <a:pt x="1462" y="2230"/>
                  </a:cubicBezTo>
                  <a:cubicBezTo>
                    <a:pt x="1507" y="2230"/>
                    <a:pt x="1550" y="2224"/>
                    <a:pt x="1586" y="2205"/>
                  </a:cubicBezTo>
                  <a:lnTo>
                    <a:pt x="1653" y="2138"/>
                  </a:lnTo>
                  <a:cubicBezTo>
                    <a:pt x="1686" y="2080"/>
                    <a:pt x="1702" y="2013"/>
                    <a:pt x="1704" y="1945"/>
                  </a:cubicBezTo>
                  <a:cubicBezTo>
                    <a:pt x="1670" y="1874"/>
                    <a:pt x="1653" y="1816"/>
                    <a:pt x="1704" y="1795"/>
                  </a:cubicBezTo>
                  <a:cubicBezTo>
                    <a:pt x="1707" y="1846"/>
                    <a:pt x="1707" y="1894"/>
                    <a:pt x="1704" y="1945"/>
                  </a:cubicBezTo>
                  <a:cubicBezTo>
                    <a:pt x="1718" y="1973"/>
                    <a:pt x="1737" y="2006"/>
                    <a:pt x="1753" y="2040"/>
                  </a:cubicBezTo>
                  <a:cubicBezTo>
                    <a:pt x="2337" y="1475"/>
                    <a:pt x="2975" y="967"/>
                    <a:pt x="3659" y="529"/>
                  </a:cubicBezTo>
                  <a:lnTo>
                    <a:pt x="3626" y="404"/>
                  </a:lnTo>
                  <a:lnTo>
                    <a:pt x="3700" y="503"/>
                  </a:lnTo>
                  <a:cubicBezTo>
                    <a:pt x="3733" y="483"/>
                    <a:pt x="3765" y="464"/>
                    <a:pt x="3798" y="446"/>
                  </a:cubicBezTo>
                  <a:cubicBezTo>
                    <a:pt x="3712" y="306"/>
                    <a:pt x="3645" y="158"/>
                    <a:pt x="360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38" name="Google Shape;12338;p52"/>
            <p:cNvSpPr/>
            <p:nvPr/>
          </p:nvSpPr>
          <p:spPr>
            <a:xfrm>
              <a:off x="4828375" y="1921850"/>
              <a:ext cx="1725" cy="2100"/>
            </a:xfrm>
            <a:custGeom>
              <a:avLst/>
              <a:gdLst/>
              <a:ahLst/>
              <a:cxnLst/>
              <a:rect l="l" t="t" r="r" b="b"/>
              <a:pathLst>
                <a:path w="69" h="84" extrusionOk="0">
                  <a:moveTo>
                    <a:pt x="24" y="0"/>
                  </a:moveTo>
                  <a:cubicBezTo>
                    <a:pt x="15" y="23"/>
                    <a:pt x="8" y="42"/>
                    <a:pt x="1" y="65"/>
                  </a:cubicBezTo>
                  <a:cubicBezTo>
                    <a:pt x="22" y="74"/>
                    <a:pt x="45" y="81"/>
                    <a:pt x="68" y="84"/>
                  </a:cubicBezTo>
                  <a:cubicBezTo>
                    <a:pt x="52" y="53"/>
                    <a:pt x="38" y="26"/>
                    <a:pt x="2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39" name="Google Shape;12339;p52"/>
            <p:cNvSpPr/>
            <p:nvPr/>
          </p:nvSpPr>
          <p:spPr>
            <a:xfrm>
              <a:off x="5123375" y="2218925"/>
              <a:ext cx="17300" cy="33275"/>
            </a:xfrm>
            <a:custGeom>
              <a:avLst/>
              <a:gdLst/>
              <a:ahLst/>
              <a:cxnLst/>
              <a:rect l="l" t="t" r="r" b="b"/>
              <a:pathLst>
                <a:path w="692" h="1331" extrusionOk="0">
                  <a:moveTo>
                    <a:pt x="75" y="0"/>
                  </a:moveTo>
                  <a:cubicBezTo>
                    <a:pt x="63" y="183"/>
                    <a:pt x="68" y="469"/>
                    <a:pt x="1" y="538"/>
                  </a:cubicBezTo>
                  <a:cubicBezTo>
                    <a:pt x="96" y="605"/>
                    <a:pt x="184" y="668"/>
                    <a:pt x="267" y="728"/>
                  </a:cubicBezTo>
                  <a:cubicBezTo>
                    <a:pt x="280" y="733"/>
                    <a:pt x="293" y="735"/>
                    <a:pt x="306" y="735"/>
                  </a:cubicBezTo>
                  <a:cubicBezTo>
                    <a:pt x="318" y="735"/>
                    <a:pt x="331" y="733"/>
                    <a:pt x="344" y="728"/>
                  </a:cubicBezTo>
                  <a:lnTo>
                    <a:pt x="360" y="798"/>
                  </a:lnTo>
                  <a:cubicBezTo>
                    <a:pt x="434" y="849"/>
                    <a:pt x="504" y="900"/>
                    <a:pt x="569" y="946"/>
                  </a:cubicBezTo>
                  <a:cubicBezTo>
                    <a:pt x="518" y="965"/>
                    <a:pt x="464" y="983"/>
                    <a:pt x="413" y="1004"/>
                  </a:cubicBezTo>
                  <a:lnTo>
                    <a:pt x="444" y="1127"/>
                  </a:lnTo>
                  <a:cubicBezTo>
                    <a:pt x="511" y="1220"/>
                    <a:pt x="564" y="1287"/>
                    <a:pt x="604" y="1331"/>
                  </a:cubicBezTo>
                  <a:cubicBezTo>
                    <a:pt x="631" y="1319"/>
                    <a:pt x="664" y="1308"/>
                    <a:pt x="692" y="1296"/>
                  </a:cubicBezTo>
                  <a:cubicBezTo>
                    <a:pt x="634" y="1064"/>
                    <a:pt x="437" y="547"/>
                    <a:pt x="525" y="339"/>
                  </a:cubicBezTo>
                  <a:lnTo>
                    <a:pt x="358" y="211"/>
                  </a:lnTo>
                  <a:lnTo>
                    <a:pt x="358" y="353"/>
                  </a:lnTo>
                  <a:cubicBezTo>
                    <a:pt x="330" y="279"/>
                    <a:pt x="309" y="214"/>
                    <a:pt x="286" y="158"/>
                  </a:cubicBezTo>
                  <a:cubicBezTo>
                    <a:pt x="221" y="107"/>
                    <a:pt x="149" y="56"/>
                    <a:pt x="7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40" name="Google Shape;12340;p52"/>
            <p:cNvSpPr/>
            <p:nvPr/>
          </p:nvSpPr>
          <p:spPr>
            <a:xfrm>
              <a:off x="5140075" y="2022800"/>
              <a:ext cx="151400" cy="229300"/>
            </a:xfrm>
            <a:custGeom>
              <a:avLst/>
              <a:gdLst/>
              <a:ahLst/>
              <a:cxnLst/>
              <a:rect l="l" t="t" r="r" b="b"/>
              <a:pathLst>
                <a:path w="6056" h="9172" extrusionOk="0">
                  <a:moveTo>
                    <a:pt x="504" y="8450"/>
                  </a:moveTo>
                  <a:lnTo>
                    <a:pt x="765" y="8478"/>
                  </a:lnTo>
                  <a:cubicBezTo>
                    <a:pt x="830" y="8761"/>
                    <a:pt x="541" y="8436"/>
                    <a:pt x="749" y="8916"/>
                  </a:cubicBezTo>
                  <a:cubicBezTo>
                    <a:pt x="643" y="8770"/>
                    <a:pt x="536" y="8624"/>
                    <a:pt x="504" y="8450"/>
                  </a:cubicBezTo>
                  <a:close/>
                  <a:moveTo>
                    <a:pt x="1677" y="0"/>
                  </a:moveTo>
                  <a:lnTo>
                    <a:pt x="1677" y="0"/>
                  </a:lnTo>
                  <a:cubicBezTo>
                    <a:pt x="1537" y="193"/>
                    <a:pt x="1470" y="123"/>
                    <a:pt x="1391" y="327"/>
                  </a:cubicBezTo>
                  <a:cubicBezTo>
                    <a:pt x="1312" y="198"/>
                    <a:pt x="1255" y="168"/>
                    <a:pt x="1206" y="168"/>
                  </a:cubicBezTo>
                  <a:cubicBezTo>
                    <a:pt x="1191" y="168"/>
                    <a:pt x="1176" y="171"/>
                    <a:pt x="1162" y="174"/>
                  </a:cubicBezTo>
                  <a:cubicBezTo>
                    <a:pt x="819" y="3946"/>
                    <a:pt x="497" y="7787"/>
                    <a:pt x="457" y="8555"/>
                  </a:cubicBezTo>
                  <a:lnTo>
                    <a:pt x="369" y="8596"/>
                  </a:lnTo>
                  <a:cubicBezTo>
                    <a:pt x="293" y="8527"/>
                    <a:pt x="165" y="8423"/>
                    <a:pt x="0" y="8295"/>
                  </a:cubicBezTo>
                  <a:lnTo>
                    <a:pt x="0" y="8295"/>
                  </a:lnTo>
                  <a:cubicBezTo>
                    <a:pt x="100" y="8571"/>
                    <a:pt x="109" y="8884"/>
                    <a:pt x="216" y="9060"/>
                  </a:cubicBezTo>
                  <a:cubicBezTo>
                    <a:pt x="230" y="9053"/>
                    <a:pt x="244" y="9048"/>
                    <a:pt x="258" y="9042"/>
                  </a:cubicBezTo>
                  <a:lnTo>
                    <a:pt x="313" y="9081"/>
                  </a:lnTo>
                  <a:cubicBezTo>
                    <a:pt x="293" y="9086"/>
                    <a:pt x="269" y="9093"/>
                    <a:pt x="244" y="9099"/>
                  </a:cubicBezTo>
                  <a:cubicBezTo>
                    <a:pt x="246" y="9104"/>
                    <a:pt x="248" y="9106"/>
                    <a:pt x="251" y="9109"/>
                  </a:cubicBezTo>
                  <a:cubicBezTo>
                    <a:pt x="279" y="9111"/>
                    <a:pt x="316" y="9113"/>
                    <a:pt x="362" y="9113"/>
                  </a:cubicBezTo>
                  <a:lnTo>
                    <a:pt x="443" y="9171"/>
                  </a:lnTo>
                  <a:cubicBezTo>
                    <a:pt x="473" y="9061"/>
                    <a:pt x="462" y="8850"/>
                    <a:pt x="512" y="8850"/>
                  </a:cubicBezTo>
                  <a:cubicBezTo>
                    <a:pt x="536" y="8850"/>
                    <a:pt x="572" y="8897"/>
                    <a:pt x="633" y="9023"/>
                  </a:cubicBezTo>
                  <a:cubicBezTo>
                    <a:pt x="633" y="9044"/>
                    <a:pt x="633" y="9062"/>
                    <a:pt x="631" y="9083"/>
                  </a:cubicBezTo>
                  <a:cubicBezTo>
                    <a:pt x="765" y="9051"/>
                    <a:pt x="888" y="8986"/>
                    <a:pt x="993" y="8895"/>
                  </a:cubicBezTo>
                  <a:cubicBezTo>
                    <a:pt x="974" y="8895"/>
                    <a:pt x="965" y="8831"/>
                    <a:pt x="963" y="8705"/>
                  </a:cubicBezTo>
                  <a:cubicBezTo>
                    <a:pt x="2518" y="7903"/>
                    <a:pt x="3874" y="6767"/>
                    <a:pt x="4938" y="5379"/>
                  </a:cubicBezTo>
                  <a:cubicBezTo>
                    <a:pt x="5386" y="4739"/>
                    <a:pt x="5761" y="4048"/>
                    <a:pt x="6056" y="3325"/>
                  </a:cubicBezTo>
                  <a:cubicBezTo>
                    <a:pt x="5949" y="3167"/>
                    <a:pt x="5838" y="2970"/>
                    <a:pt x="5720" y="2854"/>
                  </a:cubicBezTo>
                  <a:cubicBezTo>
                    <a:pt x="5680" y="2963"/>
                    <a:pt x="5641" y="3072"/>
                    <a:pt x="5597" y="3181"/>
                  </a:cubicBezTo>
                  <a:cubicBezTo>
                    <a:pt x="5590" y="3292"/>
                    <a:pt x="5557" y="3367"/>
                    <a:pt x="5553" y="3482"/>
                  </a:cubicBezTo>
                  <a:lnTo>
                    <a:pt x="5516" y="3390"/>
                  </a:lnTo>
                  <a:cubicBezTo>
                    <a:pt x="5258" y="3999"/>
                    <a:pt x="4943" y="4586"/>
                    <a:pt x="4579" y="5140"/>
                  </a:cubicBezTo>
                  <a:cubicBezTo>
                    <a:pt x="3635" y="6457"/>
                    <a:pt x="2402" y="7539"/>
                    <a:pt x="972" y="8304"/>
                  </a:cubicBezTo>
                  <a:cubicBezTo>
                    <a:pt x="1030" y="6939"/>
                    <a:pt x="1357" y="3424"/>
                    <a:pt x="167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41" name="Google Shape;12341;p52"/>
            <p:cNvSpPr/>
            <p:nvPr/>
          </p:nvSpPr>
          <p:spPr>
            <a:xfrm>
              <a:off x="4837600" y="1924150"/>
              <a:ext cx="1475" cy="3050"/>
            </a:xfrm>
            <a:custGeom>
              <a:avLst/>
              <a:gdLst/>
              <a:ahLst/>
              <a:cxnLst/>
              <a:rect l="l" t="t" r="r" b="b"/>
              <a:pathLst>
                <a:path w="59" h="122" extrusionOk="0">
                  <a:moveTo>
                    <a:pt x="13" y="1"/>
                  </a:moveTo>
                  <a:cubicBezTo>
                    <a:pt x="9" y="1"/>
                    <a:pt x="5" y="2"/>
                    <a:pt x="1" y="3"/>
                  </a:cubicBezTo>
                  <a:cubicBezTo>
                    <a:pt x="10" y="43"/>
                    <a:pt x="19" y="82"/>
                    <a:pt x="24" y="121"/>
                  </a:cubicBezTo>
                  <a:cubicBezTo>
                    <a:pt x="35" y="89"/>
                    <a:pt x="45" y="59"/>
                    <a:pt x="59" y="26"/>
                  </a:cubicBezTo>
                  <a:cubicBezTo>
                    <a:pt x="42" y="10"/>
                    <a:pt x="27" y="1"/>
                    <a:pt x="1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42" name="Google Shape;12342;p52"/>
            <p:cNvSpPr/>
            <p:nvPr/>
          </p:nvSpPr>
          <p:spPr>
            <a:xfrm>
              <a:off x="5046350" y="2175450"/>
              <a:ext cx="6000" cy="5775"/>
            </a:xfrm>
            <a:custGeom>
              <a:avLst/>
              <a:gdLst/>
              <a:ahLst/>
              <a:cxnLst/>
              <a:rect l="l" t="t" r="r" b="b"/>
              <a:pathLst>
                <a:path w="240" h="231" extrusionOk="0">
                  <a:moveTo>
                    <a:pt x="61" y="0"/>
                  </a:moveTo>
                  <a:cubicBezTo>
                    <a:pt x="38" y="0"/>
                    <a:pt x="18" y="18"/>
                    <a:pt x="1" y="59"/>
                  </a:cubicBezTo>
                  <a:lnTo>
                    <a:pt x="240" y="230"/>
                  </a:lnTo>
                  <a:cubicBezTo>
                    <a:pt x="175" y="97"/>
                    <a:pt x="112" y="0"/>
                    <a:pt x="6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43" name="Google Shape;12343;p52"/>
            <p:cNvSpPr/>
            <p:nvPr/>
          </p:nvSpPr>
          <p:spPr>
            <a:xfrm>
              <a:off x="5039050" y="2160000"/>
              <a:ext cx="6700" cy="16525"/>
            </a:xfrm>
            <a:custGeom>
              <a:avLst/>
              <a:gdLst/>
              <a:ahLst/>
              <a:cxnLst/>
              <a:rect l="l" t="t" r="r" b="b"/>
              <a:pathLst>
                <a:path w="268" h="661" extrusionOk="0">
                  <a:moveTo>
                    <a:pt x="103" y="1"/>
                  </a:moveTo>
                  <a:cubicBezTo>
                    <a:pt x="71" y="1"/>
                    <a:pt x="51" y="77"/>
                    <a:pt x="14" y="77"/>
                  </a:cubicBezTo>
                  <a:cubicBezTo>
                    <a:pt x="10" y="77"/>
                    <a:pt x="5" y="76"/>
                    <a:pt x="1" y="74"/>
                  </a:cubicBezTo>
                  <a:lnTo>
                    <a:pt x="1" y="74"/>
                  </a:lnTo>
                  <a:cubicBezTo>
                    <a:pt x="52" y="276"/>
                    <a:pt x="93" y="431"/>
                    <a:pt x="124" y="554"/>
                  </a:cubicBezTo>
                  <a:lnTo>
                    <a:pt x="267" y="660"/>
                  </a:lnTo>
                  <a:lnTo>
                    <a:pt x="184" y="127"/>
                  </a:lnTo>
                  <a:cubicBezTo>
                    <a:pt x="147" y="30"/>
                    <a:pt x="122" y="1"/>
                    <a:pt x="10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44" name="Google Shape;12344;p52"/>
            <p:cNvSpPr/>
            <p:nvPr/>
          </p:nvSpPr>
          <p:spPr>
            <a:xfrm>
              <a:off x="5019925" y="2144575"/>
              <a:ext cx="11400" cy="9700"/>
            </a:xfrm>
            <a:custGeom>
              <a:avLst/>
              <a:gdLst/>
              <a:ahLst/>
              <a:cxnLst/>
              <a:rect l="l" t="t" r="r" b="b"/>
              <a:pathLst>
                <a:path w="456" h="388" extrusionOk="0">
                  <a:moveTo>
                    <a:pt x="36" y="0"/>
                  </a:moveTo>
                  <a:lnTo>
                    <a:pt x="1" y="46"/>
                  </a:lnTo>
                  <a:lnTo>
                    <a:pt x="251" y="387"/>
                  </a:lnTo>
                  <a:cubicBezTo>
                    <a:pt x="286" y="339"/>
                    <a:pt x="365" y="320"/>
                    <a:pt x="455" y="294"/>
                  </a:cubicBezTo>
                  <a:lnTo>
                    <a:pt x="36"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45" name="Google Shape;12345;p52"/>
            <p:cNvSpPr/>
            <p:nvPr/>
          </p:nvSpPr>
          <p:spPr>
            <a:xfrm>
              <a:off x="4987250" y="2125575"/>
              <a:ext cx="51600" cy="45625"/>
            </a:xfrm>
            <a:custGeom>
              <a:avLst/>
              <a:gdLst/>
              <a:ahLst/>
              <a:cxnLst/>
              <a:rect l="l" t="t" r="r" b="b"/>
              <a:pathLst>
                <a:path w="2064" h="1825" extrusionOk="0">
                  <a:moveTo>
                    <a:pt x="169" y="1"/>
                  </a:moveTo>
                  <a:cubicBezTo>
                    <a:pt x="65" y="1"/>
                    <a:pt x="150" y="350"/>
                    <a:pt x="4" y="350"/>
                  </a:cubicBezTo>
                  <a:cubicBezTo>
                    <a:pt x="3" y="350"/>
                    <a:pt x="1" y="350"/>
                    <a:pt x="0" y="350"/>
                  </a:cubicBezTo>
                  <a:lnTo>
                    <a:pt x="0" y="350"/>
                  </a:lnTo>
                  <a:cubicBezTo>
                    <a:pt x="645" y="813"/>
                    <a:pt x="1289" y="1277"/>
                    <a:pt x="1910" y="1724"/>
                  </a:cubicBezTo>
                  <a:cubicBezTo>
                    <a:pt x="1911" y="1724"/>
                    <a:pt x="1912" y="1724"/>
                    <a:pt x="1913" y="1724"/>
                  </a:cubicBezTo>
                  <a:cubicBezTo>
                    <a:pt x="1922" y="1724"/>
                    <a:pt x="1935" y="1737"/>
                    <a:pt x="1950" y="1755"/>
                  </a:cubicBezTo>
                  <a:lnTo>
                    <a:pt x="2047" y="1824"/>
                  </a:lnTo>
                  <a:cubicBezTo>
                    <a:pt x="2059" y="1806"/>
                    <a:pt x="2063" y="1785"/>
                    <a:pt x="2061" y="1764"/>
                  </a:cubicBezTo>
                  <a:cubicBezTo>
                    <a:pt x="1957" y="1553"/>
                    <a:pt x="1853" y="1349"/>
                    <a:pt x="1778" y="1249"/>
                  </a:cubicBezTo>
                  <a:lnTo>
                    <a:pt x="1776" y="1312"/>
                  </a:lnTo>
                  <a:cubicBezTo>
                    <a:pt x="1586" y="1275"/>
                    <a:pt x="1428" y="1092"/>
                    <a:pt x="1254" y="700"/>
                  </a:cubicBezTo>
                  <a:lnTo>
                    <a:pt x="1018" y="533"/>
                  </a:lnTo>
                  <a:lnTo>
                    <a:pt x="930" y="883"/>
                  </a:lnTo>
                  <a:cubicBezTo>
                    <a:pt x="926" y="884"/>
                    <a:pt x="922" y="885"/>
                    <a:pt x="918" y="885"/>
                  </a:cubicBezTo>
                  <a:cubicBezTo>
                    <a:pt x="845" y="885"/>
                    <a:pt x="750" y="628"/>
                    <a:pt x="724" y="405"/>
                  </a:cubicBezTo>
                  <a:cubicBezTo>
                    <a:pt x="699" y="453"/>
                    <a:pt x="670" y="470"/>
                    <a:pt x="639" y="470"/>
                  </a:cubicBezTo>
                  <a:cubicBezTo>
                    <a:pt x="558" y="470"/>
                    <a:pt x="461" y="351"/>
                    <a:pt x="377" y="351"/>
                  </a:cubicBezTo>
                  <a:cubicBezTo>
                    <a:pt x="338" y="351"/>
                    <a:pt x="302" y="376"/>
                    <a:pt x="272" y="449"/>
                  </a:cubicBezTo>
                  <a:lnTo>
                    <a:pt x="285" y="74"/>
                  </a:lnTo>
                  <a:cubicBezTo>
                    <a:pt x="231" y="22"/>
                    <a:pt x="194" y="1"/>
                    <a:pt x="16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46" name="Google Shape;12346;p52"/>
            <p:cNvSpPr/>
            <p:nvPr/>
          </p:nvSpPr>
          <p:spPr>
            <a:xfrm>
              <a:off x="4806550" y="1935050"/>
              <a:ext cx="289800" cy="335875"/>
            </a:xfrm>
            <a:custGeom>
              <a:avLst/>
              <a:gdLst/>
              <a:ahLst/>
              <a:cxnLst/>
              <a:rect l="l" t="t" r="r" b="b"/>
              <a:pathLst>
                <a:path w="11592" h="13435" extrusionOk="0">
                  <a:moveTo>
                    <a:pt x="1119" y="3179"/>
                  </a:moveTo>
                  <a:lnTo>
                    <a:pt x="1119" y="3179"/>
                  </a:lnTo>
                  <a:cubicBezTo>
                    <a:pt x="1119" y="3179"/>
                    <a:pt x="1119" y="3179"/>
                    <a:pt x="1120" y="3179"/>
                  </a:cubicBezTo>
                  <a:cubicBezTo>
                    <a:pt x="1119" y="3179"/>
                    <a:pt x="1119" y="3179"/>
                    <a:pt x="1119" y="3179"/>
                  </a:cubicBezTo>
                  <a:close/>
                  <a:moveTo>
                    <a:pt x="561" y="2912"/>
                  </a:moveTo>
                  <a:lnTo>
                    <a:pt x="846" y="3364"/>
                  </a:lnTo>
                  <a:lnTo>
                    <a:pt x="628" y="3135"/>
                  </a:lnTo>
                  <a:lnTo>
                    <a:pt x="561" y="2912"/>
                  </a:lnTo>
                  <a:close/>
                  <a:moveTo>
                    <a:pt x="2753" y="9315"/>
                  </a:moveTo>
                  <a:cubicBezTo>
                    <a:pt x="2771" y="9315"/>
                    <a:pt x="2806" y="9380"/>
                    <a:pt x="2877" y="9478"/>
                  </a:cubicBezTo>
                  <a:lnTo>
                    <a:pt x="2726" y="9533"/>
                  </a:lnTo>
                  <a:cubicBezTo>
                    <a:pt x="2732" y="9378"/>
                    <a:pt x="2734" y="9315"/>
                    <a:pt x="2753" y="9315"/>
                  </a:cubicBezTo>
                  <a:close/>
                  <a:moveTo>
                    <a:pt x="737" y="1"/>
                  </a:moveTo>
                  <a:lnTo>
                    <a:pt x="737" y="1"/>
                  </a:lnTo>
                  <a:cubicBezTo>
                    <a:pt x="767" y="237"/>
                    <a:pt x="758" y="488"/>
                    <a:pt x="897" y="810"/>
                  </a:cubicBezTo>
                  <a:cubicBezTo>
                    <a:pt x="810" y="626"/>
                    <a:pt x="693" y="517"/>
                    <a:pt x="609" y="517"/>
                  </a:cubicBezTo>
                  <a:cubicBezTo>
                    <a:pt x="594" y="517"/>
                    <a:pt x="580" y="520"/>
                    <a:pt x="568" y="527"/>
                  </a:cubicBezTo>
                  <a:cubicBezTo>
                    <a:pt x="547" y="610"/>
                    <a:pt x="524" y="694"/>
                    <a:pt x="505" y="777"/>
                  </a:cubicBezTo>
                  <a:cubicBezTo>
                    <a:pt x="508" y="812"/>
                    <a:pt x="512" y="849"/>
                    <a:pt x="519" y="889"/>
                  </a:cubicBezTo>
                  <a:cubicBezTo>
                    <a:pt x="542" y="880"/>
                    <a:pt x="567" y="847"/>
                    <a:pt x="600" y="847"/>
                  </a:cubicBezTo>
                  <a:cubicBezTo>
                    <a:pt x="620" y="847"/>
                    <a:pt x="643" y="859"/>
                    <a:pt x="670" y="896"/>
                  </a:cubicBezTo>
                  <a:cubicBezTo>
                    <a:pt x="659" y="886"/>
                    <a:pt x="649" y="881"/>
                    <a:pt x="640" y="881"/>
                  </a:cubicBezTo>
                  <a:cubicBezTo>
                    <a:pt x="554" y="881"/>
                    <a:pt x="525" y="1270"/>
                    <a:pt x="424" y="1270"/>
                  </a:cubicBezTo>
                  <a:cubicBezTo>
                    <a:pt x="417" y="1270"/>
                    <a:pt x="409" y="1268"/>
                    <a:pt x="401" y="1264"/>
                  </a:cubicBezTo>
                  <a:cubicBezTo>
                    <a:pt x="371" y="1419"/>
                    <a:pt x="345" y="1575"/>
                    <a:pt x="322" y="1730"/>
                  </a:cubicBezTo>
                  <a:cubicBezTo>
                    <a:pt x="342" y="1679"/>
                    <a:pt x="356" y="1620"/>
                    <a:pt x="380" y="1620"/>
                  </a:cubicBezTo>
                  <a:cubicBezTo>
                    <a:pt x="406" y="1620"/>
                    <a:pt x="446" y="1695"/>
                    <a:pt x="519" y="1941"/>
                  </a:cubicBezTo>
                  <a:lnTo>
                    <a:pt x="311" y="1807"/>
                  </a:lnTo>
                  <a:cubicBezTo>
                    <a:pt x="281" y="2022"/>
                    <a:pt x="257" y="2235"/>
                    <a:pt x="241" y="2451"/>
                  </a:cubicBezTo>
                  <a:cubicBezTo>
                    <a:pt x="250" y="2474"/>
                    <a:pt x="262" y="2500"/>
                    <a:pt x="274" y="2525"/>
                  </a:cubicBezTo>
                  <a:lnTo>
                    <a:pt x="239" y="2456"/>
                  </a:lnTo>
                  <a:cubicBezTo>
                    <a:pt x="236" y="2486"/>
                    <a:pt x="234" y="2518"/>
                    <a:pt x="232" y="2548"/>
                  </a:cubicBezTo>
                  <a:cubicBezTo>
                    <a:pt x="199" y="2556"/>
                    <a:pt x="173" y="2560"/>
                    <a:pt x="156" y="2560"/>
                  </a:cubicBezTo>
                  <a:cubicBezTo>
                    <a:pt x="141" y="2560"/>
                    <a:pt x="132" y="2557"/>
                    <a:pt x="130" y="2551"/>
                  </a:cubicBezTo>
                  <a:lnTo>
                    <a:pt x="130" y="2551"/>
                  </a:lnTo>
                  <a:cubicBezTo>
                    <a:pt x="146" y="2641"/>
                    <a:pt x="176" y="2727"/>
                    <a:pt x="216" y="2808"/>
                  </a:cubicBezTo>
                  <a:cubicBezTo>
                    <a:pt x="216" y="2817"/>
                    <a:pt x="216" y="2824"/>
                    <a:pt x="216" y="2831"/>
                  </a:cubicBezTo>
                  <a:cubicBezTo>
                    <a:pt x="199" y="2813"/>
                    <a:pt x="169" y="2780"/>
                    <a:pt x="123" y="2729"/>
                  </a:cubicBezTo>
                  <a:lnTo>
                    <a:pt x="123" y="2729"/>
                  </a:lnTo>
                  <a:cubicBezTo>
                    <a:pt x="0" y="2905"/>
                    <a:pt x="83" y="2947"/>
                    <a:pt x="211" y="3005"/>
                  </a:cubicBezTo>
                  <a:cubicBezTo>
                    <a:pt x="204" y="3235"/>
                    <a:pt x="206" y="3462"/>
                    <a:pt x="213" y="3689"/>
                  </a:cubicBezTo>
                  <a:lnTo>
                    <a:pt x="591" y="4204"/>
                  </a:lnTo>
                  <a:cubicBezTo>
                    <a:pt x="420" y="3770"/>
                    <a:pt x="176" y="3179"/>
                    <a:pt x="225" y="2915"/>
                  </a:cubicBezTo>
                  <a:lnTo>
                    <a:pt x="225" y="2915"/>
                  </a:lnTo>
                  <a:cubicBezTo>
                    <a:pt x="556" y="3102"/>
                    <a:pt x="561" y="3965"/>
                    <a:pt x="672" y="4048"/>
                  </a:cubicBezTo>
                  <a:cubicBezTo>
                    <a:pt x="874" y="5064"/>
                    <a:pt x="505" y="4816"/>
                    <a:pt x="336" y="4948"/>
                  </a:cubicBezTo>
                  <a:cubicBezTo>
                    <a:pt x="742" y="7502"/>
                    <a:pt x="2103" y="9881"/>
                    <a:pt x="4340" y="11749"/>
                  </a:cubicBezTo>
                  <a:cubicBezTo>
                    <a:pt x="5909" y="12915"/>
                    <a:pt x="7695" y="13435"/>
                    <a:pt x="9493" y="13435"/>
                  </a:cubicBezTo>
                  <a:cubicBezTo>
                    <a:pt x="10110" y="13435"/>
                    <a:pt x="10728" y="13373"/>
                    <a:pt x="11338" y="13256"/>
                  </a:cubicBezTo>
                  <a:lnTo>
                    <a:pt x="11290" y="13219"/>
                  </a:lnTo>
                  <a:lnTo>
                    <a:pt x="11350" y="13252"/>
                  </a:lnTo>
                  <a:cubicBezTo>
                    <a:pt x="11431" y="13235"/>
                    <a:pt x="11510" y="13222"/>
                    <a:pt x="11591" y="13203"/>
                  </a:cubicBezTo>
                  <a:cubicBezTo>
                    <a:pt x="11519" y="12902"/>
                    <a:pt x="11373" y="13122"/>
                    <a:pt x="11192" y="12825"/>
                  </a:cubicBezTo>
                  <a:lnTo>
                    <a:pt x="11190" y="12825"/>
                  </a:lnTo>
                  <a:cubicBezTo>
                    <a:pt x="11197" y="13040"/>
                    <a:pt x="11146" y="13104"/>
                    <a:pt x="11070" y="13104"/>
                  </a:cubicBezTo>
                  <a:cubicBezTo>
                    <a:pt x="10954" y="13104"/>
                    <a:pt x="10782" y="12957"/>
                    <a:pt x="10668" y="12957"/>
                  </a:cubicBezTo>
                  <a:cubicBezTo>
                    <a:pt x="10666" y="12957"/>
                    <a:pt x="10664" y="12957"/>
                    <a:pt x="10662" y="12957"/>
                  </a:cubicBezTo>
                  <a:cubicBezTo>
                    <a:pt x="10627" y="13132"/>
                    <a:pt x="10590" y="13202"/>
                    <a:pt x="10551" y="13202"/>
                  </a:cubicBezTo>
                  <a:cubicBezTo>
                    <a:pt x="10496" y="13202"/>
                    <a:pt x="10436" y="13069"/>
                    <a:pt x="10372" y="12895"/>
                  </a:cubicBezTo>
                  <a:cubicBezTo>
                    <a:pt x="10285" y="12897"/>
                    <a:pt x="10199" y="12898"/>
                    <a:pt x="10114" y="12898"/>
                  </a:cubicBezTo>
                  <a:cubicBezTo>
                    <a:pt x="10008" y="12898"/>
                    <a:pt x="9904" y="12896"/>
                    <a:pt x="9799" y="12892"/>
                  </a:cubicBezTo>
                  <a:lnTo>
                    <a:pt x="9799" y="12904"/>
                  </a:lnTo>
                  <a:lnTo>
                    <a:pt x="9795" y="12892"/>
                  </a:lnTo>
                  <a:cubicBezTo>
                    <a:pt x="9621" y="12885"/>
                    <a:pt x="9447" y="12874"/>
                    <a:pt x="9278" y="12855"/>
                  </a:cubicBezTo>
                  <a:lnTo>
                    <a:pt x="9229" y="13177"/>
                  </a:lnTo>
                  <a:lnTo>
                    <a:pt x="9236" y="12992"/>
                  </a:lnTo>
                  <a:cubicBezTo>
                    <a:pt x="9213" y="12936"/>
                    <a:pt x="9189" y="12888"/>
                    <a:pt x="9166" y="12844"/>
                  </a:cubicBezTo>
                  <a:cubicBezTo>
                    <a:pt x="7729" y="12672"/>
                    <a:pt x="6331" y="12102"/>
                    <a:pt x="5109" y="11061"/>
                  </a:cubicBezTo>
                  <a:cubicBezTo>
                    <a:pt x="4625" y="10743"/>
                    <a:pt x="4164" y="10386"/>
                    <a:pt x="3735" y="9997"/>
                  </a:cubicBezTo>
                  <a:cubicBezTo>
                    <a:pt x="3519" y="9950"/>
                    <a:pt x="3283" y="9899"/>
                    <a:pt x="3130" y="9691"/>
                  </a:cubicBezTo>
                  <a:lnTo>
                    <a:pt x="3130" y="9691"/>
                  </a:lnTo>
                  <a:cubicBezTo>
                    <a:pt x="3199" y="9851"/>
                    <a:pt x="3195" y="9978"/>
                    <a:pt x="3227" y="10152"/>
                  </a:cubicBezTo>
                  <a:cubicBezTo>
                    <a:pt x="3014" y="10015"/>
                    <a:pt x="2963" y="9570"/>
                    <a:pt x="2909" y="9151"/>
                  </a:cubicBezTo>
                  <a:cubicBezTo>
                    <a:pt x="2172" y="8307"/>
                    <a:pt x="1593" y="7336"/>
                    <a:pt x="1203" y="6285"/>
                  </a:cubicBezTo>
                  <a:lnTo>
                    <a:pt x="1189" y="6269"/>
                  </a:lnTo>
                  <a:lnTo>
                    <a:pt x="1189" y="6251"/>
                  </a:lnTo>
                  <a:cubicBezTo>
                    <a:pt x="853" y="5330"/>
                    <a:pt x="670" y="4359"/>
                    <a:pt x="644" y="3378"/>
                  </a:cubicBezTo>
                  <a:lnTo>
                    <a:pt x="644" y="3378"/>
                  </a:lnTo>
                  <a:cubicBezTo>
                    <a:pt x="1018" y="3575"/>
                    <a:pt x="2307" y="4468"/>
                    <a:pt x="3946" y="5627"/>
                  </a:cubicBezTo>
                  <a:cubicBezTo>
                    <a:pt x="3952" y="5562"/>
                    <a:pt x="3957" y="5496"/>
                    <a:pt x="3955" y="5429"/>
                  </a:cubicBezTo>
                  <a:lnTo>
                    <a:pt x="3955" y="5429"/>
                  </a:lnTo>
                  <a:cubicBezTo>
                    <a:pt x="3958" y="5517"/>
                    <a:pt x="3981" y="5606"/>
                    <a:pt x="4024" y="5683"/>
                  </a:cubicBezTo>
                  <a:cubicBezTo>
                    <a:pt x="4094" y="5731"/>
                    <a:pt x="4166" y="5782"/>
                    <a:pt x="4238" y="5833"/>
                  </a:cubicBezTo>
                  <a:cubicBezTo>
                    <a:pt x="4166" y="5615"/>
                    <a:pt x="4303" y="5708"/>
                    <a:pt x="4203" y="5340"/>
                  </a:cubicBezTo>
                  <a:cubicBezTo>
                    <a:pt x="2405" y="4094"/>
                    <a:pt x="1084" y="3178"/>
                    <a:pt x="1116" y="3178"/>
                  </a:cubicBezTo>
                  <a:lnTo>
                    <a:pt x="1116" y="3178"/>
                  </a:lnTo>
                  <a:cubicBezTo>
                    <a:pt x="1117" y="3178"/>
                    <a:pt x="1118" y="3178"/>
                    <a:pt x="1119" y="3179"/>
                  </a:cubicBezTo>
                  <a:lnTo>
                    <a:pt x="1119" y="3179"/>
                  </a:lnTo>
                  <a:cubicBezTo>
                    <a:pt x="1101" y="3169"/>
                    <a:pt x="1238" y="3084"/>
                    <a:pt x="1500" y="2940"/>
                  </a:cubicBezTo>
                  <a:cubicBezTo>
                    <a:pt x="1512" y="2807"/>
                    <a:pt x="1513" y="2665"/>
                    <a:pt x="1576" y="2665"/>
                  </a:cubicBezTo>
                  <a:cubicBezTo>
                    <a:pt x="1610" y="2665"/>
                    <a:pt x="1661" y="2705"/>
                    <a:pt x="1741" y="2810"/>
                  </a:cubicBezTo>
                  <a:cubicBezTo>
                    <a:pt x="1980" y="2683"/>
                    <a:pt x="2281" y="2525"/>
                    <a:pt x="2631" y="2347"/>
                  </a:cubicBezTo>
                  <a:cubicBezTo>
                    <a:pt x="2627" y="2266"/>
                    <a:pt x="2622" y="2190"/>
                    <a:pt x="2642" y="2190"/>
                  </a:cubicBezTo>
                  <a:cubicBezTo>
                    <a:pt x="2654" y="2190"/>
                    <a:pt x="2677" y="2221"/>
                    <a:pt x="2717" y="2300"/>
                  </a:cubicBezTo>
                  <a:lnTo>
                    <a:pt x="2833" y="2242"/>
                  </a:lnTo>
                  <a:cubicBezTo>
                    <a:pt x="2754" y="2092"/>
                    <a:pt x="2685" y="1936"/>
                    <a:pt x="2624" y="1776"/>
                  </a:cubicBezTo>
                  <a:cubicBezTo>
                    <a:pt x="2603" y="1769"/>
                    <a:pt x="2583" y="1766"/>
                    <a:pt x="2564" y="1766"/>
                  </a:cubicBezTo>
                  <a:cubicBezTo>
                    <a:pt x="2417" y="1766"/>
                    <a:pt x="2326" y="1962"/>
                    <a:pt x="2221" y="1962"/>
                  </a:cubicBezTo>
                  <a:cubicBezTo>
                    <a:pt x="2173" y="1962"/>
                    <a:pt x="2122" y="1920"/>
                    <a:pt x="2061" y="1800"/>
                  </a:cubicBezTo>
                  <a:lnTo>
                    <a:pt x="2214" y="1744"/>
                  </a:lnTo>
                  <a:cubicBezTo>
                    <a:pt x="2212" y="1737"/>
                    <a:pt x="2207" y="1732"/>
                    <a:pt x="2205" y="1725"/>
                  </a:cubicBezTo>
                  <a:cubicBezTo>
                    <a:pt x="1560" y="2018"/>
                    <a:pt x="1029" y="2249"/>
                    <a:pt x="668" y="2395"/>
                  </a:cubicBezTo>
                  <a:cubicBezTo>
                    <a:pt x="728" y="1623"/>
                    <a:pt x="876" y="863"/>
                    <a:pt x="1110" y="128"/>
                  </a:cubicBezTo>
                  <a:cubicBezTo>
                    <a:pt x="988" y="105"/>
                    <a:pt x="913" y="63"/>
                    <a:pt x="73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47" name="Google Shape;12347;p52"/>
            <p:cNvSpPr/>
            <p:nvPr/>
          </p:nvSpPr>
          <p:spPr>
            <a:xfrm>
              <a:off x="4811925" y="2028375"/>
              <a:ext cx="3050" cy="6400"/>
            </a:xfrm>
            <a:custGeom>
              <a:avLst/>
              <a:gdLst/>
              <a:ahLst/>
              <a:cxnLst/>
              <a:rect l="l" t="t" r="r" b="b"/>
              <a:pathLst>
                <a:path w="122" h="256" extrusionOk="0">
                  <a:moveTo>
                    <a:pt x="1" y="0"/>
                  </a:moveTo>
                  <a:cubicBezTo>
                    <a:pt x="3" y="65"/>
                    <a:pt x="5" y="132"/>
                    <a:pt x="10" y="197"/>
                  </a:cubicBezTo>
                  <a:cubicBezTo>
                    <a:pt x="40" y="230"/>
                    <a:pt x="79" y="248"/>
                    <a:pt x="121" y="255"/>
                  </a:cubicBezTo>
                  <a:lnTo>
                    <a:pt x="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48" name="Google Shape;12348;p52"/>
            <p:cNvSpPr/>
            <p:nvPr/>
          </p:nvSpPr>
          <p:spPr>
            <a:xfrm>
              <a:off x="4873350" y="1772825"/>
              <a:ext cx="438350" cy="300900"/>
            </a:xfrm>
            <a:custGeom>
              <a:avLst/>
              <a:gdLst/>
              <a:ahLst/>
              <a:cxnLst/>
              <a:rect l="l" t="t" r="r" b="b"/>
              <a:pathLst>
                <a:path w="17534" h="12036" extrusionOk="0">
                  <a:moveTo>
                    <a:pt x="16370" y="6538"/>
                  </a:moveTo>
                  <a:cubicBezTo>
                    <a:pt x="16404" y="6538"/>
                    <a:pt x="16475" y="6629"/>
                    <a:pt x="16535" y="6745"/>
                  </a:cubicBezTo>
                  <a:lnTo>
                    <a:pt x="16384" y="6740"/>
                  </a:lnTo>
                  <a:cubicBezTo>
                    <a:pt x="16340" y="6594"/>
                    <a:pt x="16343" y="6538"/>
                    <a:pt x="16370" y="6538"/>
                  </a:cubicBezTo>
                  <a:close/>
                  <a:moveTo>
                    <a:pt x="16695" y="7491"/>
                  </a:moveTo>
                  <a:cubicBezTo>
                    <a:pt x="16696" y="7492"/>
                    <a:pt x="16697" y="7493"/>
                    <a:pt x="16698" y="7493"/>
                  </a:cubicBezTo>
                  <a:lnTo>
                    <a:pt x="16698" y="7493"/>
                  </a:lnTo>
                  <a:cubicBezTo>
                    <a:pt x="16697" y="7493"/>
                    <a:pt x="16696" y="7492"/>
                    <a:pt x="16695" y="7491"/>
                  </a:cubicBezTo>
                  <a:close/>
                  <a:moveTo>
                    <a:pt x="16866" y="8085"/>
                  </a:moveTo>
                  <a:lnTo>
                    <a:pt x="16933" y="8145"/>
                  </a:lnTo>
                  <a:cubicBezTo>
                    <a:pt x="16930" y="8146"/>
                    <a:pt x="16926" y="8147"/>
                    <a:pt x="16923" y="8147"/>
                  </a:cubicBezTo>
                  <a:cubicBezTo>
                    <a:pt x="16902" y="8147"/>
                    <a:pt x="16884" y="8123"/>
                    <a:pt x="16866" y="8085"/>
                  </a:cubicBezTo>
                  <a:close/>
                  <a:moveTo>
                    <a:pt x="7918" y="1"/>
                  </a:moveTo>
                  <a:cubicBezTo>
                    <a:pt x="5900" y="1"/>
                    <a:pt x="3907" y="567"/>
                    <a:pt x="2157" y="1575"/>
                  </a:cubicBezTo>
                  <a:cubicBezTo>
                    <a:pt x="2199" y="1733"/>
                    <a:pt x="2240" y="1909"/>
                    <a:pt x="2287" y="2057"/>
                  </a:cubicBezTo>
                  <a:cubicBezTo>
                    <a:pt x="3935" y="1090"/>
                    <a:pt x="5794" y="524"/>
                    <a:pt x="7631" y="524"/>
                  </a:cubicBezTo>
                  <a:cubicBezTo>
                    <a:pt x="9320" y="524"/>
                    <a:pt x="10990" y="1002"/>
                    <a:pt x="12461" y="2085"/>
                  </a:cubicBezTo>
                  <a:cubicBezTo>
                    <a:pt x="10941" y="2757"/>
                    <a:pt x="5497" y="5423"/>
                    <a:pt x="1605" y="7255"/>
                  </a:cubicBezTo>
                  <a:cubicBezTo>
                    <a:pt x="1603" y="7285"/>
                    <a:pt x="1601" y="7315"/>
                    <a:pt x="1596" y="7345"/>
                  </a:cubicBezTo>
                  <a:cubicBezTo>
                    <a:pt x="1580" y="7324"/>
                    <a:pt x="1568" y="7301"/>
                    <a:pt x="1552" y="7278"/>
                  </a:cubicBezTo>
                  <a:cubicBezTo>
                    <a:pt x="998" y="7540"/>
                    <a:pt x="476" y="7783"/>
                    <a:pt x="1" y="8001"/>
                  </a:cubicBezTo>
                  <a:cubicBezTo>
                    <a:pt x="158" y="8253"/>
                    <a:pt x="316" y="8526"/>
                    <a:pt x="437" y="8526"/>
                  </a:cubicBezTo>
                  <a:cubicBezTo>
                    <a:pt x="479" y="8526"/>
                    <a:pt x="517" y="8493"/>
                    <a:pt x="548" y="8416"/>
                  </a:cubicBezTo>
                  <a:cubicBezTo>
                    <a:pt x="614" y="8349"/>
                    <a:pt x="694" y="8321"/>
                    <a:pt x="784" y="8321"/>
                  </a:cubicBezTo>
                  <a:cubicBezTo>
                    <a:pt x="830" y="8321"/>
                    <a:pt x="878" y="8328"/>
                    <a:pt x="928" y="8342"/>
                  </a:cubicBezTo>
                  <a:cubicBezTo>
                    <a:pt x="1181" y="8212"/>
                    <a:pt x="1452" y="8075"/>
                    <a:pt x="1730" y="7932"/>
                  </a:cubicBezTo>
                  <a:cubicBezTo>
                    <a:pt x="1744" y="7892"/>
                    <a:pt x="1763" y="7862"/>
                    <a:pt x="1798" y="7862"/>
                  </a:cubicBezTo>
                  <a:cubicBezTo>
                    <a:pt x="1810" y="7862"/>
                    <a:pt x="1823" y="7866"/>
                    <a:pt x="1839" y="7874"/>
                  </a:cubicBezTo>
                  <a:cubicBezTo>
                    <a:pt x="1839" y="7874"/>
                    <a:pt x="1839" y="7876"/>
                    <a:pt x="1839" y="7876"/>
                  </a:cubicBezTo>
                  <a:cubicBezTo>
                    <a:pt x="2192" y="7697"/>
                    <a:pt x="2560" y="7512"/>
                    <a:pt x="2940" y="7317"/>
                  </a:cubicBezTo>
                  <a:cubicBezTo>
                    <a:pt x="2996" y="7171"/>
                    <a:pt x="3062" y="7052"/>
                    <a:pt x="3176" y="7052"/>
                  </a:cubicBezTo>
                  <a:cubicBezTo>
                    <a:pt x="3210" y="7052"/>
                    <a:pt x="3248" y="7062"/>
                    <a:pt x="3291" y="7085"/>
                  </a:cubicBezTo>
                  <a:cubicBezTo>
                    <a:pt x="3258" y="6974"/>
                    <a:pt x="3228" y="6800"/>
                    <a:pt x="3156" y="6703"/>
                  </a:cubicBezTo>
                  <a:lnTo>
                    <a:pt x="3156" y="6703"/>
                  </a:lnTo>
                  <a:lnTo>
                    <a:pt x="3411" y="6856"/>
                  </a:lnTo>
                  <a:lnTo>
                    <a:pt x="3367" y="7102"/>
                  </a:lnTo>
                  <a:lnTo>
                    <a:pt x="4556" y="6501"/>
                  </a:lnTo>
                  <a:cubicBezTo>
                    <a:pt x="4491" y="6464"/>
                    <a:pt x="4426" y="6462"/>
                    <a:pt x="4366" y="6376"/>
                  </a:cubicBezTo>
                  <a:lnTo>
                    <a:pt x="4366" y="6376"/>
                  </a:lnTo>
                  <a:cubicBezTo>
                    <a:pt x="4383" y="6389"/>
                    <a:pt x="4403" y="6393"/>
                    <a:pt x="4425" y="6393"/>
                  </a:cubicBezTo>
                  <a:cubicBezTo>
                    <a:pt x="4468" y="6393"/>
                    <a:pt x="4518" y="6376"/>
                    <a:pt x="4563" y="6376"/>
                  </a:cubicBezTo>
                  <a:cubicBezTo>
                    <a:pt x="4605" y="6376"/>
                    <a:pt x="4642" y="6390"/>
                    <a:pt x="4665" y="6446"/>
                  </a:cubicBezTo>
                  <a:cubicBezTo>
                    <a:pt x="4758" y="6399"/>
                    <a:pt x="4853" y="6351"/>
                    <a:pt x="4946" y="6304"/>
                  </a:cubicBezTo>
                  <a:cubicBezTo>
                    <a:pt x="4967" y="6179"/>
                    <a:pt x="4990" y="6061"/>
                    <a:pt x="5018" y="5950"/>
                  </a:cubicBezTo>
                  <a:lnTo>
                    <a:pt x="5268" y="6140"/>
                  </a:lnTo>
                  <a:cubicBezTo>
                    <a:pt x="6114" y="5711"/>
                    <a:pt x="6967" y="5277"/>
                    <a:pt x="7776" y="4865"/>
                  </a:cubicBezTo>
                  <a:lnTo>
                    <a:pt x="7760" y="4684"/>
                  </a:lnTo>
                  <a:lnTo>
                    <a:pt x="7862" y="4821"/>
                  </a:lnTo>
                  <a:cubicBezTo>
                    <a:pt x="10271" y="3587"/>
                    <a:pt x="12288" y="2523"/>
                    <a:pt x="12638" y="2224"/>
                  </a:cubicBezTo>
                  <a:lnTo>
                    <a:pt x="12663" y="2243"/>
                  </a:lnTo>
                  <a:cubicBezTo>
                    <a:pt x="12526" y="2859"/>
                    <a:pt x="12176" y="6395"/>
                    <a:pt x="11842" y="10032"/>
                  </a:cubicBezTo>
                  <a:cubicBezTo>
                    <a:pt x="11967" y="9996"/>
                    <a:pt x="12100" y="9904"/>
                    <a:pt x="12248" y="9904"/>
                  </a:cubicBezTo>
                  <a:cubicBezTo>
                    <a:pt x="12282" y="9904"/>
                    <a:pt x="12317" y="9909"/>
                    <a:pt x="12352" y="9921"/>
                  </a:cubicBezTo>
                  <a:cubicBezTo>
                    <a:pt x="12424" y="9156"/>
                    <a:pt x="12494" y="8398"/>
                    <a:pt x="12563" y="7667"/>
                  </a:cubicBezTo>
                  <a:cubicBezTo>
                    <a:pt x="12540" y="7612"/>
                    <a:pt x="12531" y="7551"/>
                    <a:pt x="12533" y="7491"/>
                  </a:cubicBezTo>
                  <a:lnTo>
                    <a:pt x="12533" y="7491"/>
                  </a:lnTo>
                  <a:cubicBezTo>
                    <a:pt x="12543" y="7517"/>
                    <a:pt x="12556" y="7544"/>
                    <a:pt x="12573" y="7568"/>
                  </a:cubicBezTo>
                  <a:cubicBezTo>
                    <a:pt x="12779" y="5351"/>
                    <a:pt x="12953" y="3430"/>
                    <a:pt x="13006" y="2512"/>
                  </a:cubicBezTo>
                  <a:cubicBezTo>
                    <a:pt x="14729" y="3831"/>
                    <a:pt x="15904" y="5474"/>
                    <a:pt x="16486" y="7257"/>
                  </a:cubicBezTo>
                  <a:cubicBezTo>
                    <a:pt x="16618" y="7222"/>
                    <a:pt x="16778" y="7234"/>
                    <a:pt x="16574" y="6606"/>
                  </a:cubicBezTo>
                  <a:lnTo>
                    <a:pt x="16574" y="6606"/>
                  </a:lnTo>
                  <a:lnTo>
                    <a:pt x="16748" y="7037"/>
                  </a:lnTo>
                  <a:cubicBezTo>
                    <a:pt x="16741" y="7036"/>
                    <a:pt x="16735" y="7035"/>
                    <a:pt x="16730" y="7035"/>
                  </a:cubicBezTo>
                  <a:cubicBezTo>
                    <a:pt x="16570" y="7035"/>
                    <a:pt x="16863" y="7515"/>
                    <a:pt x="16754" y="7515"/>
                  </a:cubicBezTo>
                  <a:cubicBezTo>
                    <a:pt x="16742" y="7515"/>
                    <a:pt x="16723" y="7508"/>
                    <a:pt x="16698" y="7493"/>
                  </a:cubicBezTo>
                  <a:lnTo>
                    <a:pt x="16698" y="7493"/>
                  </a:lnTo>
                  <a:cubicBezTo>
                    <a:pt x="16754" y="7535"/>
                    <a:pt x="16796" y="7928"/>
                    <a:pt x="16866" y="8085"/>
                  </a:cubicBezTo>
                  <a:lnTo>
                    <a:pt x="16787" y="8013"/>
                  </a:lnTo>
                  <a:cubicBezTo>
                    <a:pt x="16792" y="7892"/>
                    <a:pt x="16715" y="7799"/>
                    <a:pt x="16618" y="7704"/>
                  </a:cubicBezTo>
                  <a:lnTo>
                    <a:pt x="16618" y="7704"/>
                  </a:lnTo>
                  <a:cubicBezTo>
                    <a:pt x="16968" y="9017"/>
                    <a:pt x="16998" y="10394"/>
                    <a:pt x="16708" y="11722"/>
                  </a:cubicBezTo>
                  <a:cubicBezTo>
                    <a:pt x="16790" y="11829"/>
                    <a:pt x="16868" y="11933"/>
                    <a:pt x="16945" y="12035"/>
                  </a:cubicBezTo>
                  <a:cubicBezTo>
                    <a:pt x="16949" y="12035"/>
                    <a:pt x="16953" y="12035"/>
                    <a:pt x="16957" y="12035"/>
                  </a:cubicBezTo>
                  <a:cubicBezTo>
                    <a:pt x="17074" y="12035"/>
                    <a:pt x="17124" y="11940"/>
                    <a:pt x="17205" y="11815"/>
                  </a:cubicBezTo>
                  <a:cubicBezTo>
                    <a:pt x="17506" y="10505"/>
                    <a:pt x="17534" y="9149"/>
                    <a:pt x="17283" y="7827"/>
                  </a:cubicBezTo>
                  <a:lnTo>
                    <a:pt x="17144" y="7447"/>
                  </a:lnTo>
                  <a:cubicBezTo>
                    <a:pt x="17188" y="7306"/>
                    <a:pt x="17045" y="7113"/>
                    <a:pt x="17052" y="6926"/>
                  </a:cubicBezTo>
                  <a:lnTo>
                    <a:pt x="17052" y="6926"/>
                  </a:lnTo>
                  <a:cubicBezTo>
                    <a:pt x="17061" y="6935"/>
                    <a:pt x="17070" y="6942"/>
                    <a:pt x="17077" y="6951"/>
                  </a:cubicBezTo>
                  <a:cubicBezTo>
                    <a:pt x="16887" y="6283"/>
                    <a:pt x="16630" y="5639"/>
                    <a:pt x="16310" y="5025"/>
                  </a:cubicBezTo>
                  <a:lnTo>
                    <a:pt x="16224" y="4943"/>
                  </a:lnTo>
                  <a:cubicBezTo>
                    <a:pt x="16224" y="4906"/>
                    <a:pt x="16191" y="4825"/>
                    <a:pt x="16168" y="4758"/>
                  </a:cubicBezTo>
                  <a:cubicBezTo>
                    <a:pt x="15519" y="3603"/>
                    <a:pt x="14671" y="2574"/>
                    <a:pt x="13660" y="1719"/>
                  </a:cubicBezTo>
                  <a:cubicBezTo>
                    <a:pt x="11859" y="535"/>
                    <a:pt x="9877" y="1"/>
                    <a:pt x="791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49" name="Google Shape;12349;p52"/>
            <p:cNvSpPr/>
            <p:nvPr/>
          </p:nvSpPr>
          <p:spPr>
            <a:xfrm>
              <a:off x="5110625" y="2248600"/>
              <a:ext cx="22925" cy="12425"/>
            </a:xfrm>
            <a:custGeom>
              <a:avLst/>
              <a:gdLst/>
              <a:ahLst/>
              <a:cxnLst/>
              <a:rect l="l" t="t" r="r" b="b"/>
              <a:pathLst>
                <a:path w="917" h="497" extrusionOk="0">
                  <a:moveTo>
                    <a:pt x="360" y="0"/>
                  </a:moveTo>
                  <a:cubicBezTo>
                    <a:pt x="265" y="28"/>
                    <a:pt x="168" y="54"/>
                    <a:pt x="73" y="79"/>
                  </a:cubicBezTo>
                  <a:cubicBezTo>
                    <a:pt x="117" y="167"/>
                    <a:pt x="168" y="251"/>
                    <a:pt x="226" y="332"/>
                  </a:cubicBezTo>
                  <a:lnTo>
                    <a:pt x="1" y="353"/>
                  </a:lnTo>
                  <a:cubicBezTo>
                    <a:pt x="24" y="401"/>
                    <a:pt x="49" y="450"/>
                    <a:pt x="80" y="496"/>
                  </a:cubicBezTo>
                  <a:cubicBezTo>
                    <a:pt x="362" y="415"/>
                    <a:pt x="641" y="325"/>
                    <a:pt x="916" y="220"/>
                  </a:cubicBezTo>
                  <a:cubicBezTo>
                    <a:pt x="871" y="123"/>
                    <a:pt x="833" y="89"/>
                    <a:pt x="799" y="89"/>
                  </a:cubicBezTo>
                  <a:cubicBezTo>
                    <a:pt x="719" y="89"/>
                    <a:pt x="658" y="277"/>
                    <a:pt x="567" y="277"/>
                  </a:cubicBezTo>
                  <a:cubicBezTo>
                    <a:pt x="513" y="277"/>
                    <a:pt x="447" y="211"/>
                    <a:pt x="36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50" name="Google Shape;12350;p52"/>
            <p:cNvSpPr/>
            <p:nvPr/>
          </p:nvSpPr>
          <p:spPr>
            <a:xfrm>
              <a:off x="5056800" y="2173425"/>
              <a:ext cx="64575" cy="56825"/>
            </a:xfrm>
            <a:custGeom>
              <a:avLst/>
              <a:gdLst/>
              <a:ahLst/>
              <a:cxnLst/>
              <a:rect l="l" t="t" r="r" b="b"/>
              <a:pathLst>
                <a:path w="2583" h="2273" extrusionOk="0">
                  <a:moveTo>
                    <a:pt x="204" y="1"/>
                  </a:moveTo>
                  <a:cubicBezTo>
                    <a:pt x="155" y="179"/>
                    <a:pt x="0" y="184"/>
                    <a:pt x="2" y="443"/>
                  </a:cubicBezTo>
                  <a:lnTo>
                    <a:pt x="1254" y="1345"/>
                  </a:lnTo>
                  <a:cubicBezTo>
                    <a:pt x="1312" y="1229"/>
                    <a:pt x="1338" y="1033"/>
                    <a:pt x="1392" y="1033"/>
                  </a:cubicBezTo>
                  <a:cubicBezTo>
                    <a:pt x="1408" y="1033"/>
                    <a:pt x="1425" y="1048"/>
                    <a:pt x="1447" y="1085"/>
                  </a:cubicBezTo>
                  <a:cubicBezTo>
                    <a:pt x="1551" y="1292"/>
                    <a:pt x="1655" y="1565"/>
                    <a:pt x="1764" y="1586"/>
                  </a:cubicBezTo>
                  <a:lnTo>
                    <a:pt x="1665" y="1250"/>
                  </a:lnTo>
                  <a:lnTo>
                    <a:pt x="1665" y="1250"/>
                  </a:lnTo>
                  <a:cubicBezTo>
                    <a:pt x="1774" y="1334"/>
                    <a:pt x="1732" y="1475"/>
                    <a:pt x="1801" y="1633"/>
                  </a:cubicBezTo>
                  <a:lnTo>
                    <a:pt x="1544" y="1480"/>
                  </a:lnTo>
                  <a:lnTo>
                    <a:pt x="1544" y="1480"/>
                  </a:lnTo>
                  <a:cubicBezTo>
                    <a:pt x="1590" y="1531"/>
                    <a:pt x="1632" y="1584"/>
                    <a:pt x="1669" y="1644"/>
                  </a:cubicBezTo>
                  <a:lnTo>
                    <a:pt x="1941" y="1839"/>
                  </a:lnTo>
                  <a:lnTo>
                    <a:pt x="2017" y="1860"/>
                  </a:lnTo>
                  <a:lnTo>
                    <a:pt x="2022" y="1897"/>
                  </a:lnTo>
                  <a:cubicBezTo>
                    <a:pt x="2207" y="2031"/>
                    <a:pt x="2381" y="2156"/>
                    <a:pt x="2546" y="2272"/>
                  </a:cubicBezTo>
                  <a:cubicBezTo>
                    <a:pt x="2497" y="2136"/>
                    <a:pt x="2453" y="2041"/>
                    <a:pt x="2506" y="1802"/>
                  </a:cubicBezTo>
                  <a:cubicBezTo>
                    <a:pt x="2534" y="1774"/>
                    <a:pt x="2559" y="1742"/>
                    <a:pt x="2583" y="1707"/>
                  </a:cubicBezTo>
                  <a:cubicBezTo>
                    <a:pt x="1957" y="1245"/>
                    <a:pt x="1129" y="654"/>
                    <a:pt x="20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2351" name="Google Shape;12351;p52"/>
          <p:cNvGrpSpPr/>
          <p:nvPr/>
        </p:nvGrpSpPr>
        <p:grpSpPr>
          <a:xfrm>
            <a:off x="713223" y="871532"/>
            <a:ext cx="831787" cy="831787"/>
            <a:chOff x="3660136" y="540475"/>
            <a:chExt cx="581100" cy="581100"/>
          </a:xfrm>
        </p:grpSpPr>
        <p:sp>
          <p:nvSpPr>
            <p:cNvPr id="12352" name="Google Shape;12352;p52"/>
            <p:cNvSpPr/>
            <p:nvPr/>
          </p:nvSpPr>
          <p:spPr>
            <a:xfrm rot="2700000">
              <a:off x="3745767" y="625045"/>
              <a:ext cx="409839" cy="411960"/>
            </a:xfrm>
            <a:prstGeom prst="flowChartAlternateProcess">
              <a:avLst/>
            </a:prstGeom>
            <a:solidFill>
              <a:schemeClr val="accent3"/>
            </a:solidFill>
            <a:ln w="114300" cap="flat" cmpd="sng">
              <a:solidFill>
                <a:schemeClr val="accent3"/>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53" name="Google Shape;12353;p52"/>
            <p:cNvSpPr/>
            <p:nvPr/>
          </p:nvSpPr>
          <p:spPr>
            <a:xfrm>
              <a:off x="3687411" y="569025"/>
              <a:ext cx="526550" cy="524000"/>
            </a:xfrm>
            <a:custGeom>
              <a:avLst/>
              <a:gdLst/>
              <a:ahLst/>
              <a:cxnLst/>
              <a:rect l="l" t="t" r="r" b="b"/>
              <a:pathLst>
                <a:path w="21062" h="20960" extrusionOk="0">
                  <a:moveTo>
                    <a:pt x="12001" y="871"/>
                  </a:moveTo>
                  <a:cubicBezTo>
                    <a:pt x="11988" y="871"/>
                    <a:pt x="11989" y="884"/>
                    <a:pt x="12018" y="916"/>
                  </a:cubicBezTo>
                  <a:cubicBezTo>
                    <a:pt x="12011" y="902"/>
                    <a:pt x="12011" y="889"/>
                    <a:pt x="12016" y="875"/>
                  </a:cubicBezTo>
                  <a:cubicBezTo>
                    <a:pt x="12010" y="873"/>
                    <a:pt x="12005" y="871"/>
                    <a:pt x="12001" y="871"/>
                  </a:cubicBezTo>
                  <a:close/>
                  <a:moveTo>
                    <a:pt x="11865" y="791"/>
                  </a:moveTo>
                  <a:cubicBezTo>
                    <a:pt x="11893" y="826"/>
                    <a:pt x="11935" y="868"/>
                    <a:pt x="11993" y="930"/>
                  </a:cubicBezTo>
                  <a:lnTo>
                    <a:pt x="11930" y="858"/>
                  </a:lnTo>
                  <a:lnTo>
                    <a:pt x="11865" y="791"/>
                  </a:lnTo>
                  <a:close/>
                  <a:moveTo>
                    <a:pt x="10088" y="932"/>
                  </a:moveTo>
                  <a:cubicBezTo>
                    <a:pt x="10075" y="932"/>
                    <a:pt x="10056" y="934"/>
                    <a:pt x="10031" y="937"/>
                  </a:cubicBezTo>
                  <a:cubicBezTo>
                    <a:pt x="10038" y="937"/>
                    <a:pt x="10044" y="937"/>
                    <a:pt x="10049" y="937"/>
                  </a:cubicBezTo>
                  <a:cubicBezTo>
                    <a:pt x="10105" y="937"/>
                    <a:pt x="10048" y="960"/>
                    <a:pt x="9999" y="984"/>
                  </a:cubicBezTo>
                  <a:cubicBezTo>
                    <a:pt x="9959" y="1002"/>
                    <a:pt x="9925" y="1020"/>
                    <a:pt x="9973" y="1020"/>
                  </a:cubicBezTo>
                  <a:cubicBezTo>
                    <a:pt x="9986" y="1020"/>
                    <a:pt x="10004" y="1019"/>
                    <a:pt x="10029" y="1016"/>
                  </a:cubicBezTo>
                  <a:cubicBezTo>
                    <a:pt x="10005" y="1010"/>
                    <a:pt x="10182" y="932"/>
                    <a:pt x="10088" y="932"/>
                  </a:cubicBezTo>
                  <a:close/>
                  <a:moveTo>
                    <a:pt x="12369" y="1114"/>
                  </a:moveTo>
                  <a:cubicBezTo>
                    <a:pt x="12426" y="1162"/>
                    <a:pt x="12476" y="1219"/>
                    <a:pt x="12519" y="1278"/>
                  </a:cubicBezTo>
                  <a:cubicBezTo>
                    <a:pt x="12469" y="1255"/>
                    <a:pt x="12419" y="1193"/>
                    <a:pt x="12369" y="1114"/>
                  </a:cubicBezTo>
                  <a:close/>
                  <a:moveTo>
                    <a:pt x="8552" y="1630"/>
                  </a:moveTo>
                  <a:cubicBezTo>
                    <a:pt x="8517" y="1637"/>
                    <a:pt x="8483" y="1667"/>
                    <a:pt x="8415" y="1730"/>
                  </a:cubicBezTo>
                  <a:lnTo>
                    <a:pt x="8557" y="1654"/>
                  </a:lnTo>
                  <a:lnTo>
                    <a:pt x="8552" y="1630"/>
                  </a:lnTo>
                  <a:close/>
                  <a:moveTo>
                    <a:pt x="10564" y="2583"/>
                  </a:moveTo>
                  <a:cubicBezTo>
                    <a:pt x="10548" y="2583"/>
                    <a:pt x="10537" y="2604"/>
                    <a:pt x="10562" y="2623"/>
                  </a:cubicBezTo>
                  <a:lnTo>
                    <a:pt x="10606" y="2611"/>
                  </a:lnTo>
                  <a:lnTo>
                    <a:pt x="10564" y="2583"/>
                  </a:lnTo>
                  <a:close/>
                  <a:moveTo>
                    <a:pt x="10513" y="2650"/>
                  </a:moveTo>
                  <a:lnTo>
                    <a:pt x="10513" y="2650"/>
                  </a:lnTo>
                  <a:lnTo>
                    <a:pt x="10513" y="2650"/>
                  </a:lnTo>
                  <a:close/>
                  <a:moveTo>
                    <a:pt x="10513" y="2650"/>
                  </a:moveTo>
                  <a:lnTo>
                    <a:pt x="10507" y="2657"/>
                  </a:lnTo>
                  <a:cubicBezTo>
                    <a:pt x="10511" y="2664"/>
                    <a:pt x="10513" y="2669"/>
                    <a:pt x="10518" y="2674"/>
                  </a:cubicBezTo>
                  <a:lnTo>
                    <a:pt x="10513" y="2650"/>
                  </a:lnTo>
                  <a:close/>
                  <a:moveTo>
                    <a:pt x="6545" y="2650"/>
                  </a:moveTo>
                  <a:cubicBezTo>
                    <a:pt x="6512" y="2698"/>
                    <a:pt x="6499" y="2723"/>
                    <a:pt x="6503" y="2735"/>
                  </a:cubicBezTo>
                  <a:lnTo>
                    <a:pt x="6503" y="2735"/>
                  </a:lnTo>
                  <a:cubicBezTo>
                    <a:pt x="6504" y="2734"/>
                    <a:pt x="6504" y="2733"/>
                    <a:pt x="6505" y="2732"/>
                  </a:cubicBezTo>
                  <a:cubicBezTo>
                    <a:pt x="6506" y="2733"/>
                    <a:pt x="6507" y="2733"/>
                    <a:pt x="6509" y="2734"/>
                  </a:cubicBezTo>
                  <a:lnTo>
                    <a:pt x="6509" y="2734"/>
                  </a:lnTo>
                  <a:cubicBezTo>
                    <a:pt x="6546" y="2681"/>
                    <a:pt x="6563" y="2650"/>
                    <a:pt x="6545" y="2650"/>
                  </a:cubicBezTo>
                  <a:close/>
                  <a:moveTo>
                    <a:pt x="7275" y="2708"/>
                  </a:moveTo>
                  <a:cubicBezTo>
                    <a:pt x="7263" y="2731"/>
                    <a:pt x="7259" y="2747"/>
                    <a:pt x="7265" y="2747"/>
                  </a:cubicBezTo>
                  <a:cubicBezTo>
                    <a:pt x="7268" y="2747"/>
                    <a:pt x="7273" y="2745"/>
                    <a:pt x="7280" y="2739"/>
                  </a:cubicBezTo>
                  <a:lnTo>
                    <a:pt x="7275" y="2708"/>
                  </a:lnTo>
                  <a:close/>
                  <a:moveTo>
                    <a:pt x="12952" y="2586"/>
                  </a:moveTo>
                  <a:cubicBezTo>
                    <a:pt x="13017" y="2655"/>
                    <a:pt x="13071" y="2732"/>
                    <a:pt x="13108" y="2762"/>
                  </a:cubicBezTo>
                  <a:lnTo>
                    <a:pt x="13108" y="2759"/>
                  </a:lnTo>
                  <a:cubicBezTo>
                    <a:pt x="13073" y="2690"/>
                    <a:pt x="13020" y="2630"/>
                    <a:pt x="12952" y="2586"/>
                  </a:cubicBezTo>
                  <a:close/>
                  <a:moveTo>
                    <a:pt x="10590" y="2661"/>
                  </a:moveTo>
                  <a:cubicBezTo>
                    <a:pt x="10588" y="2661"/>
                    <a:pt x="10585" y="2661"/>
                    <a:pt x="10583" y="2662"/>
                  </a:cubicBezTo>
                  <a:cubicBezTo>
                    <a:pt x="10592" y="2715"/>
                    <a:pt x="10632" y="2757"/>
                    <a:pt x="10683" y="2771"/>
                  </a:cubicBezTo>
                  <a:cubicBezTo>
                    <a:pt x="10685" y="2787"/>
                    <a:pt x="10669" y="2787"/>
                    <a:pt x="10662" y="2790"/>
                  </a:cubicBezTo>
                  <a:cubicBezTo>
                    <a:pt x="10677" y="2794"/>
                    <a:pt x="10695" y="2798"/>
                    <a:pt x="10712" y="2798"/>
                  </a:cubicBezTo>
                  <a:cubicBezTo>
                    <a:pt x="10738" y="2798"/>
                    <a:pt x="10761" y="2789"/>
                    <a:pt x="10766" y="2764"/>
                  </a:cubicBezTo>
                  <a:cubicBezTo>
                    <a:pt x="10721" y="2764"/>
                    <a:pt x="10717" y="2751"/>
                    <a:pt x="10680" y="2751"/>
                  </a:cubicBezTo>
                  <a:cubicBezTo>
                    <a:pt x="10673" y="2751"/>
                    <a:pt x="10665" y="2751"/>
                    <a:pt x="10655" y="2752"/>
                  </a:cubicBezTo>
                  <a:cubicBezTo>
                    <a:pt x="10629" y="2734"/>
                    <a:pt x="10627" y="2704"/>
                    <a:pt x="10641" y="2697"/>
                  </a:cubicBezTo>
                  <a:cubicBezTo>
                    <a:pt x="10626" y="2697"/>
                    <a:pt x="10615" y="2661"/>
                    <a:pt x="10590" y="2661"/>
                  </a:cubicBezTo>
                  <a:close/>
                  <a:moveTo>
                    <a:pt x="10790" y="2794"/>
                  </a:moveTo>
                  <a:cubicBezTo>
                    <a:pt x="10789" y="2794"/>
                    <a:pt x="10788" y="2794"/>
                    <a:pt x="10787" y="2794"/>
                  </a:cubicBezTo>
                  <a:lnTo>
                    <a:pt x="10817" y="2813"/>
                  </a:lnTo>
                  <a:cubicBezTo>
                    <a:pt x="10809" y="2806"/>
                    <a:pt x="10800" y="2794"/>
                    <a:pt x="10790" y="2794"/>
                  </a:cubicBezTo>
                  <a:close/>
                  <a:moveTo>
                    <a:pt x="10817" y="2813"/>
                  </a:moveTo>
                  <a:cubicBezTo>
                    <a:pt x="10821" y="2816"/>
                    <a:pt x="10825" y="2820"/>
                    <a:pt x="10829" y="2820"/>
                  </a:cubicBezTo>
                  <a:cubicBezTo>
                    <a:pt x="10829" y="2820"/>
                    <a:pt x="10830" y="2820"/>
                    <a:pt x="10831" y="2820"/>
                  </a:cubicBezTo>
                  <a:lnTo>
                    <a:pt x="10817" y="2813"/>
                  </a:lnTo>
                  <a:close/>
                  <a:moveTo>
                    <a:pt x="10836" y="2817"/>
                  </a:moveTo>
                  <a:cubicBezTo>
                    <a:pt x="10836" y="2820"/>
                    <a:pt x="10833" y="2820"/>
                    <a:pt x="10831" y="2820"/>
                  </a:cubicBezTo>
                  <a:lnTo>
                    <a:pt x="10845" y="2829"/>
                  </a:lnTo>
                  <a:lnTo>
                    <a:pt x="10836" y="2817"/>
                  </a:lnTo>
                  <a:close/>
                  <a:moveTo>
                    <a:pt x="10773" y="2865"/>
                  </a:moveTo>
                  <a:cubicBezTo>
                    <a:pt x="10774" y="2867"/>
                    <a:pt x="10775" y="2870"/>
                    <a:pt x="10778" y="2873"/>
                  </a:cubicBezTo>
                  <a:lnTo>
                    <a:pt x="10773" y="2865"/>
                  </a:lnTo>
                  <a:close/>
                  <a:moveTo>
                    <a:pt x="10068" y="2866"/>
                  </a:moveTo>
                  <a:cubicBezTo>
                    <a:pt x="10066" y="2869"/>
                    <a:pt x="10064" y="2873"/>
                    <a:pt x="10063" y="2876"/>
                  </a:cubicBezTo>
                  <a:lnTo>
                    <a:pt x="10063" y="2876"/>
                  </a:lnTo>
                  <a:cubicBezTo>
                    <a:pt x="10065" y="2873"/>
                    <a:pt x="10067" y="2869"/>
                    <a:pt x="10068" y="2866"/>
                  </a:cubicBezTo>
                  <a:close/>
                  <a:moveTo>
                    <a:pt x="11005" y="3010"/>
                  </a:moveTo>
                  <a:lnTo>
                    <a:pt x="11026" y="3026"/>
                  </a:lnTo>
                  <a:lnTo>
                    <a:pt x="11026" y="3026"/>
                  </a:lnTo>
                  <a:lnTo>
                    <a:pt x="11026" y="3026"/>
                  </a:lnTo>
                  <a:cubicBezTo>
                    <a:pt x="11022" y="3030"/>
                    <a:pt x="11019" y="3034"/>
                    <a:pt x="11019" y="3038"/>
                  </a:cubicBezTo>
                  <a:lnTo>
                    <a:pt x="11021" y="3035"/>
                  </a:lnTo>
                  <a:cubicBezTo>
                    <a:pt x="11025" y="3033"/>
                    <a:pt x="11028" y="3032"/>
                    <a:pt x="11032" y="3032"/>
                  </a:cubicBezTo>
                  <a:cubicBezTo>
                    <a:pt x="11035" y="3032"/>
                    <a:pt x="11039" y="3033"/>
                    <a:pt x="11042" y="3035"/>
                  </a:cubicBezTo>
                  <a:lnTo>
                    <a:pt x="11029" y="3024"/>
                  </a:lnTo>
                  <a:lnTo>
                    <a:pt x="11033" y="3021"/>
                  </a:lnTo>
                  <a:cubicBezTo>
                    <a:pt x="11024" y="3017"/>
                    <a:pt x="11014" y="3012"/>
                    <a:pt x="11005" y="3010"/>
                  </a:cubicBezTo>
                  <a:close/>
                  <a:moveTo>
                    <a:pt x="6971" y="3020"/>
                  </a:moveTo>
                  <a:lnTo>
                    <a:pt x="6941" y="3051"/>
                  </a:lnTo>
                  <a:cubicBezTo>
                    <a:pt x="6954" y="3040"/>
                    <a:pt x="6964" y="3029"/>
                    <a:pt x="6971" y="3020"/>
                  </a:cubicBezTo>
                  <a:close/>
                  <a:moveTo>
                    <a:pt x="11042" y="3038"/>
                  </a:moveTo>
                  <a:lnTo>
                    <a:pt x="11063" y="3056"/>
                  </a:lnTo>
                  <a:cubicBezTo>
                    <a:pt x="11056" y="3049"/>
                    <a:pt x="11049" y="3042"/>
                    <a:pt x="11042" y="3038"/>
                  </a:cubicBezTo>
                  <a:close/>
                  <a:moveTo>
                    <a:pt x="9859" y="3060"/>
                  </a:moveTo>
                  <a:cubicBezTo>
                    <a:pt x="9859" y="3060"/>
                    <a:pt x="9858" y="3060"/>
                    <a:pt x="9857" y="3061"/>
                  </a:cubicBezTo>
                  <a:cubicBezTo>
                    <a:pt x="9857" y="3063"/>
                    <a:pt x="9860" y="3065"/>
                    <a:pt x="9862" y="3065"/>
                  </a:cubicBezTo>
                  <a:cubicBezTo>
                    <a:pt x="9860" y="3062"/>
                    <a:pt x="9860" y="3060"/>
                    <a:pt x="9859" y="3060"/>
                  </a:cubicBezTo>
                  <a:close/>
                  <a:moveTo>
                    <a:pt x="14176" y="2996"/>
                  </a:moveTo>
                  <a:lnTo>
                    <a:pt x="14176" y="2996"/>
                  </a:lnTo>
                  <a:cubicBezTo>
                    <a:pt x="14205" y="3013"/>
                    <a:pt x="14238" y="3040"/>
                    <a:pt x="14271" y="3070"/>
                  </a:cubicBezTo>
                  <a:lnTo>
                    <a:pt x="14271" y="3070"/>
                  </a:lnTo>
                  <a:cubicBezTo>
                    <a:pt x="14228" y="3029"/>
                    <a:pt x="14208" y="3000"/>
                    <a:pt x="14176" y="2996"/>
                  </a:cubicBezTo>
                  <a:close/>
                  <a:moveTo>
                    <a:pt x="11130" y="3119"/>
                  </a:moveTo>
                  <a:lnTo>
                    <a:pt x="11130" y="3119"/>
                  </a:lnTo>
                  <a:cubicBezTo>
                    <a:pt x="11126" y="3119"/>
                    <a:pt x="11121" y="3121"/>
                    <a:pt x="11116" y="3126"/>
                  </a:cubicBezTo>
                  <a:lnTo>
                    <a:pt x="11130" y="3119"/>
                  </a:lnTo>
                  <a:close/>
                  <a:moveTo>
                    <a:pt x="11139" y="3114"/>
                  </a:moveTo>
                  <a:lnTo>
                    <a:pt x="11130" y="3119"/>
                  </a:lnTo>
                  <a:cubicBezTo>
                    <a:pt x="11156" y="3119"/>
                    <a:pt x="11170" y="3204"/>
                    <a:pt x="11207" y="3211"/>
                  </a:cubicBezTo>
                  <a:lnTo>
                    <a:pt x="11207" y="3209"/>
                  </a:lnTo>
                  <a:cubicBezTo>
                    <a:pt x="11188" y="3186"/>
                    <a:pt x="11174" y="3137"/>
                    <a:pt x="11139" y="3114"/>
                  </a:cubicBezTo>
                  <a:close/>
                  <a:moveTo>
                    <a:pt x="6744" y="3269"/>
                  </a:moveTo>
                  <a:lnTo>
                    <a:pt x="6679" y="3353"/>
                  </a:lnTo>
                  <a:cubicBezTo>
                    <a:pt x="6702" y="3325"/>
                    <a:pt x="6726" y="3297"/>
                    <a:pt x="6744" y="3269"/>
                  </a:cubicBezTo>
                  <a:close/>
                  <a:moveTo>
                    <a:pt x="9496" y="3455"/>
                  </a:moveTo>
                  <a:cubicBezTo>
                    <a:pt x="9495" y="3455"/>
                    <a:pt x="9494" y="3456"/>
                    <a:pt x="9494" y="3457"/>
                  </a:cubicBezTo>
                  <a:lnTo>
                    <a:pt x="9494" y="3457"/>
                  </a:lnTo>
                  <a:cubicBezTo>
                    <a:pt x="9495" y="3456"/>
                    <a:pt x="9495" y="3455"/>
                    <a:pt x="9496" y="3455"/>
                  </a:cubicBezTo>
                  <a:close/>
                  <a:moveTo>
                    <a:pt x="6658" y="3469"/>
                  </a:moveTo>
                  <a:lnTo>
                    <a:pt x="6545" y="3478"/>
                  </a:lnTo>
                  <a:lnTo>
                    <a:pt x="6624" y="3501"/>
                  </a:lnTo>
                  <a:lnTo>
                    <a:pt x="6658" y="3469"/>
                  </a:lnTo>
                  <a:close/>
                  <a:moveTo>
                    <a:pt x="11387" y="3601"/>
                  </a:moveTo>
                  <a:lnTo>
                    <a:pt x="11387" y="3601"/>
                  </a:lnTo>
                  <a:cubicBezTo>
                    <a:pt x="11391" y="3617"/>
                    <a:pt x="11393" y="3636"/>
                    <a:pt x="11383" y="3636"/>
                  </a:cubicBezTo>
                  <a:cubicBezTo>
                    <a:pt x="11378" y="3636"/>
                    <a:pt x="11371" y="3632"/>
                    <a:pt x="11360" y="3622"/>
                  </a:cubicBezTo>
                  <a:lnTo>
                    <a:pt x="11360" y="3622"/>
                  </a:lnTo>
                  <a:cubicBezTo>
                    <a:pt x="11379" y="3658"/>
                    <a:pt x="11387" y="3669"/>
                    <a:pt x="11391" y="3669"/>
                  </a:cubicBezTo>
                  <a:cubicBezTo>
                    <a:pt x="11397" y="3669"/>
                    <a:pt x="11395" y="3647"/>
                    <a:pt x="11408" y="3647"/>
                  </a:cubicBezTo>
                  <a:cubicBezTo>
                    <a:pt x="11416" y="3647"/>
                    <a:pt x="11429" y="3656"/>
                    <a:pt x="11452" y="3682"/>
                  </a:cubicBezTo>
                  <a:lnTo>
                    <a:pt x="11387" y="3601"/>
                  </a:lnTo>
                  <a:close/>
                  <a:moveTo>
                    <a:pt x="11761" y="3772"/>
                  </a:moveTo>
                  <a:lnTo>
                    <a:pt x="11761" y="3772"/>
                  </a:lnTo>
                  <a:cubicBezTo>
                    <a:pt x="11754" y="3775"/>
                    <a:pt x="11749" y="3777"/>
                    <a:pt x="11744" y="3779"/>
                  </a:cubicBezTo>
                  <a:lnTo>
                    <a:pt x="11761" y="3772"/>
                  </a:lnTo>
                  <a:close/>
                  <a:moveTo>
                    <a:pt x="11642" y="3908"/>
                  </a:moveTo>
                  <a:cubicBezTo>
                    <a:pt x="11632" y="3908"/>
                    <a:pt x="11647" y="3935"/>
                    <a:pt x="11640" y="3937"/>
                  </a:cubicBezTo>
                  <a:cubicBezTo>
                    <a:pt x="11656" y="3944"/>
                    <a:pt x="11666" y="3949"/>
                    <a:pt x="11670" y="3949"/>
                  </a:cubicBezTo>
                  <a:cubicBezTo>
                    <a:pt x="11676" y="3949"/>
                    <a:pt x="11674" y="3941"/>
                    <a:pt x="11663" y="3921"/>
                  </a:cubicBezTo>
                  <a:cubicBezTo>
                    <a:pt x="11652" y="3912"/>
                    <a:pt x="11645" y="3908"/>
                    <a:pt x="11642" y="3908"/>
                  </a:cubicBezTo>
                  <a:close/>
                  <a:moveTo>
                    <a:pt x="11935" y="3953"/>
                  </a:moveTo>
                  <a:cubicBezTo>
                    <a:pt x="11942" y="3969"/>
                    <a:pt x="11951" y="3983"/>
                    <a:pt x="11962" y="4000"/>
                  </a:cubicBezTo>
                  <a:lnTo>
                    <a:pt x="11935" y="3953"/>
                  </a:lnTo>
                  <a:close/>
                  <a:moveTo>
                    <a:pt x="11719" y="4002"/>
                  </a:moveTo>
                  <a:cubicBezTo>
                    <a:pt x="11719" y="4002"/>
                    <a:pt x="11720" y="4003"/>
                    <a:pt x="11720" y="4003"/>
                  </a:cubicBezTo>
                  <a:lnTo>
                    <a:pt x="11720" y="4003"/>
                  </a:lnTo>
                  <a:lnTo>
                    <a:pt x="11719" y="4002"/>
                  </a:lnTo>
                  <a:close/>
                  <a:moveTo>
                    <a:pt x="11733" y="3979"/>
                  </a:moveTo>
                  <a:cubicBezTo>
                    <a:pt x="11726" y="3986"/>
                    <a:pt x="11721" y="3995"/>
                    <a:pt x="11721" y="4004"/>
                  </a:cubicBezTo>
                  <a:lnTo>
                    <a:pt x="11721" y="4004"/>
                  </a:lnTo>
                  <a:cubicBezTo>
                    <a:pt x="11721" y="4004"/>
                    <a:pt x="11721" y="4004"/>
                    <a:pt x="11720" y="4003"/>
                  </a:cubicBezTo>
                  <a:lnTo>
                    <a:pt x="11720" y="4003"/>
                  </a:lnTo>
                  <a:lnTo>
                    <a:pt x="11721" y="4004"/>
                  </a:lnTo>
                  <a:cubicBezTo>
                    <a:pt x="11721" y="4004"/>
                    <a:pt x="11721" y="4004"/>
                    <a:pt x="11721" y="4004"/>
                  </a:cubicBezTo>
                  <a:lnTo>
                    <a:pt x="11721" y="4004"/>
                  </a:lnTo>
                  <a:cubicBezTo>
                    <a:pt x="11723" y="4005"/>
                    <a:pt x="11725" y="4005"/>
                    <a:pt x="11727" y="4005"/>
                  </a:cubicBezTo>
                  <a:cubicBezTo>
                    <a:pt x="11739" y="4005"/>
                    <a:pt x="11759" y="3991"/>
                    <a:pt x="11772" y="3986"/>
                  </a:cubicBezTo>
                  <a:lnTo>
                    <a:pt x="11772" y="3986"/>
                  </a:lnTo>
                  <a:cubicBezTo>
                    <a:pt x="11768" y="3987"/>
                    <a:pt x="11763" y="3988"/>
                    <a:pt x="11758" y="3988"/>
                  </a:cubicBezTo>
                  <a:cubicBezTo>
                    <a:pt x="11749" y="3988"/>
                    <a:pt x="11741" y="3985"/>
                    <a:pt x="11733" y="3979"/>
                  </a:cubicBezTo>
                  <a:close/>
                  <a:moveTo>
                    <a:pt x="9088" y="4183"/>
                  </a:moveTo>
                  <a:cubicBezTo>
                    <a:pt x="9081" y="4186"/>
                    <a:pt x="9074" y="4189"/>
                    <a:pt x="9067" y="4193"/>
                  </a:cubicBezTo>
                  <a:lnTo>
                    <a:pt x="9067" y="4193"/>
                  </a:lnTo>
                  <a:cubicBezTo>
                    <a:pt x="9073" y="4191"/>
                    <a:pt x="9079" y="4188"/>
                    <a:pt x="9088" y="4183"/>
                  </a:cubicBezTo>
                  <a:close/>
                  <a:moveTo>
                    <a:pt x="8708" y="4242"/>
                  </a:moveTo>
                  <a:cubicBezTo>
                    <a:pt x="8705" y="4242"/>
                    <a:pt x="8696" y="4250"/>
                    <a:pt x="8673" y="4275"/>
                  </a:cubicBezTo>
                  <a:cubicBezTo>
                    <a:pt x="8677" y="4275"/>
                    <a:pt x="8681" y="4275"/>
                    <a:pt x="8685" y="4275"/>
                  </a:cubicBezTo>
                  <a:cubicBezTo>
                    <a:pt x="8695" y="4275"/>
                    <a:pt x="8705" y="4276"/>
                    <a:pt x="8715" y="4278"/>
                  </a:cubicBezTo>
                  <a:cubicBezTo>
                    <a:pt x="8698" y="4272"/>
                    <a:pt x="8714" y="4242"/>
                    <a:pt x="8708" y="4242"/>
                  </a:cubicBezTo>
                  <a:close/>
                  <a:moveTo>
                    <a:pt x="12234" y="4271"/>
                  </a:moveTo>
                  <a:cubicBezTo>
                    <a:pt x="12234" y="4273"/>
                    <a:pt x="12234" y="4276"/>
                    <a:pt x="12235" y="4281"/>
                  </a:cubicBezTo>
                  <a:lnTo>
                    <a:pt x="12235" y="4281"/>
                  </a:lnTo>
                  <a:cubicBezTo>
                    <a:pt x="12236" y="4278"/>
                    <a:pt x="12235" y="4274"/>
                    <a:pt x="12234" y="4271"/>
                  </a:cubicBezTo>
                  <a:close/>
                  <a:moveTo>
                    <a:pt x="12235" y="4281"/>
                  </a:moveTo>
                  <a:lnTo>
                    <a:pt x="12235" y="4281"/>
                  </a:lnTo>
                  <a:cubicBezTo>
                    <a:pt x="12235" y="4282"/>
                    <a:pt x="12234" y="4284"/>
                    <a:pt x="12234" y="4285"/>
                  </a:cubicBezTo>
                  <a:lnTo>
                    <a:pt x="12236" y="4285"/>
                  </a:lnTo>
                  <a:cubicBezTo>
                    <a:pt x="12236" y="4284"/>
                    <a:pt x="12235" y="4282"/>
                    <a:pt x="12235" y="4281"/>
                  </a:cubicBezTo>
                  <a:close/>
                  <a:moveTo>
                    <a:pt x="15449" y="4442"/>
                  </a:moveTo>
                  <a:lnTo>
                    <a:pt x="15449" y="4442"/>
                  </a:lnTo>
                  <a:cubicBezTo>
                    <a:pt x="15602" y="4500"/>
                    <a:pt x="15658" y="4565"/>
                    <a:pt x="15727" y="4656"/>
                  </a:cubicBezTo>
                  <a:lnTo>
                    <a:pt x="15755" y="4463"/>
                  </a:lnTo>
                  <a:lnTo>
                    <a:pt x="15449" y="4442"/>
                  </a:lnTo>
                  <a:close/>
                  <a:moveTo>
                    <a:pt x="15727" y="4656"/>
                  </a:moveTo>
                  <a:lnTo>
                    <a:pt x="15727" y="4663"/>
                  </a:lnTo>
                  <a:lnTo>
                    <a:pt x="15736" y="4667"/>
                  </a:lnTo>
                  <a:lnTo>
                    <a:pt x="15736" y="4667"/>
                  </a:lnTo>
                  <a:cubicBezTo>
                    <a:pt x="15735" y="4666"/>
                    <a:pt x="15735" y="4666"/>
                    <a:pt x="15734" y="4665"/>
                  </a:cubicBezTo>
                  <a:lnTo>
                    <a:pt x="15734" y="4665"/>
                  </a:lnTo>
                  <a:cubicBezTo>
                    <a:pt x="15735" y="4665"/>
                    <a:pt x="15735" y="4666"/>
                    <a:pt x="15735" y="4666"/>
                  </a:cubicBezTo>
                  <a:lnTo>
                    <a:pt x="15735" y="4666"/>
                  </a:lnTo>
                  <a:lnTo>
                    <a:pt x="15727" y="4656"/>
                  </a:lnTo>
                  <a:close/>
                  <a:moveTo>
                    <a:pt x="12505" y="4795"/>
                  </a:moveTo>
                  <a:cubicBezTo>
                    <a:pt x="12503" y="4799"/>
                    <a:pt x="12500" y="4804"/>
                    <a:pt x="12500" y="4809"/>
                  </a:cubicBezTo>
                  <a:cubicBezTo>
                    <a:pt x="12505" y="4804"/>
                    <a:pt x="12507" y="4802"/>
                    <a:pt x="12507" y="4797"/>
                  </a:cubicBezTo>
                  <a:lnTo>
                    <a:pt x="12505" y="4795"/>
                  </a:lnTo>
                  <a:close/>
                  <a:moveTo>
                    <a:pt x="5304" y="4939"/>
                  </a:moveTo>
                  <a:lnTo>
                    <a:pt x="5304" y="4939"/>
                  </a:lnTo>
                  <a:cubicBezTo>
                    <a:pt x="5288" y="4954"/>
                    <a:pt x="5272" y="4970"/>
                    <a:pt x="5256" y="4988"/>
                  </a:cubicBezTo>
                  <a:lnTo>
                    <a:pt x="5256" y="4988"/>
                  </a:lnTo>
                  <a:cubicBezTo>
                    <a:pt x="5272" y="4973"/>
                    <a:pt x="5288" y="4957"/>
                    <a:pt x="5304" y="4939"/>
                  </a:cubicBezTo>
                  <a:close/>
                  <a:moveTo>
                    <a:pt x="12792" y="5013"/>
                  </a:moveTo>
                  <a:cubicBezTo>
                    <a:pt x="12792" y="5015"/>
                    <a:pt x="12792" y="5015"/>
                    <a:pt x="12792" y="5017"/>
                  </a:cubicBezTo>
                  <a:lnTo>
                    <a:pt x="12795" y="5022"/>
                  </a:lnTo>
                  <a:cubicBezTo>
                    <a:pt x="12795" y="5020"/>
                    <a:pt x="12792" y="5015"/>
                    <a:pt x="12792" y="5013"/>
                  </a:cubicBezTo>
                  <a:close/>
                  <a:moveTo>
                    <a:pt x="12795" y="5020"/>
                  </a:moveTo>
                  <a:lnTo>
                    <a:pt x="12795" y="5020"/>
                  </a:lnTo>
                  <a:cubicBezTo>
                    <a:pt x="12797" y="5027"/>
                    <a:pt x="12802" y="5034"/>
                    <a:pt x="12806" y="5038"/>
                  </a:cubicBezTo>
                  <a:lnTo>
                    <a:pt x="12795" y="5020"/>
                  </a:lnTo>
                  <a:close/>
                  <a:moveTo>
                    <a:pt x="16660" y="5025"/>
                  </a:moveTo>
                  <a:lnTo>
                    <a:pt x="16660" y="5025"/>
                  </a:lnTo>
                  <a:cubicBezTo>
                    <a:pt x="16663" y="5025"/>
                    <a:pt x="16670" y="5030"/>
                    <a:pt x="16687" y="5045"/>
                  </a:cubicBezTo>
                  <a:lnTo>
                    <a:pt x="16687" y="5045"/>
                  </a:lnTo>
                  <a:cubicBezTo>
                    <a:pt x="16681" y="5044"/>
                    <a:pt x="16676" y="5044"/>
                    <a:pt x="16671" y="5044"/>
                  </a:cubicBezTo>
                  <a:cubicBezTo>
                    <a:pt x="16666" y="5044"/>
                    <a:pt x="16661" y="5044"/>
                    <a:pt x="16657" y="5045"/>
                  </a:cubicBezTo>
                  <a:cubicBezTo>
                    <a:pt x="16661" y="5038"/>
                    <a:pt x="16655" y="5025"/>
                    <a:pt x="16660" y="5025"/>
                  </a:cubicBezTo>
                  <a:close/>
                  <a:moveTo>
                    <a:pt x="12806" y="5038"/>
                  </a:moveTo>
                  <a:lnTo>
                    <a:pt x="12832" y="5082"/>
                  </a:lnTo>
                  <a:cubicBezTo>
                    <a:pt x="12846" y="5078"/>
                    <a:pt x="12822" y="5059"/>
                    <a:pt x="12806" y="5038"/>
                  </a:cubicBezTo>
                  <a:close/>
                  <a:moveTo>
                    <a:pt x="5256" y="4988"/>
                  </a:moveTo>
                  <a:cubicBezTo>
                    <a:pt x="5140" y="5093"/>
                    <a:pt x="5034" y="5109"/>
                    <a:pt x="5105" y="5152"/>
                  </a:cubicBezTo>
                  <a:cubicBezTo>
                    <a:pt x="5156" y="5104"/>
                    <a:pt x="5206" y="5042"/>
                    <a:pt x="5256" y="4988"/>
                  </a:cubicBezTo>
                  <a:close/>
                  <a:moveTo>
                    <a:pt x="8057" y="5250"/>
                  </a:moveTo>
                  <a:cubicBezTo>
                    <a:pt x="8056" y="5252"/>
                    <a:pt x="8055" y="5255"/>
                    <a:pt x="8054" y="5256"/>
                  </a:cubicBezTo>
                  <a:lnTo>
                    <a:pt x="8045" y="5265"/>
                  </a:lnTo>
                  <a:lnTo>
                    <a:pt x="8045" y="5265"/>
                  </a:lnTo>
                  <a:cubicBezTo>
                    <a:pt x="8046" y="5263"/>
                    <a:pt x="8048" y="5261"/>
                    <a:pt x="8049" y="5258"/>
                  </a:cubicBezTo>
                  <a:cubicBezTo>
                    <a:pt x="8052" y="5255"/>
                    <a:pt x="8054" y="5253"/>
                    <a:pt x="8057" y="5250"/>
                  </a:cubicBezTo>
                  <a:close/>
                  <a:moveTo>
                    <a:pt x="7763" y="5265"/>
                  </a:moveTo>
                  <a:lnTo>
                    <a:pt x="7750" y="5279"/>
                  </a:lnTo>
                  <a:cubicBezTo>
                    <a:pt x="7754" y="5274"/>
                    <a:pt x="7759" y="5270"/>
                    <a:pt x="7763" y="5265"/>
                  </a:cubicBezTo>
                  <a:close/>
                  <a:moveTo>
                    <a:pt x="16352" y="5271"/>
                  </a:moveTo>
                  <a:cubicBezTo>
                    <a:pt x="16354" y="5275"/>
                    <a:pt x="16357" y="5279"/>
                    <a:pt x="16360" y="5284"/>
                  </a:cubicBezTo>
                  <a:cubicBezTo>
                    <a:pt x="16357" y="5279"/>
                    <a:pt x="16355" y="5275"/>
                    <a:pt x="16352" y="5271"/>
                  </a:cubicBezTo>
                  <a:close/>
                  <a:moveTo>
                    <a:pt x="15233" y="5268"/>
                  </a:moveTo>
                  <a:cubicBezTo>
                    <a:pt x="15241" y="5275"/>
                    <a:pt x="15254" y="5286"/>
                    <a:pt x="15264" y="5293"/>
                  </a:cubicBezTo>
                  <a:lnTo>
                    <a:pt x="15264" y="5293"/>
                  </a:lnTo>
                  <a:cubicBezTo>
                    <a:pt x="15252" y="5283"/>
                    <a:pt x="15242" y="5274"/>
                    <a:pt x="15233" y="5268"/>
                  </a:cubicBezTo>
                  <a:close/>
                  <a:moveTo>
                    <a:pt x="8049" y="5302"/>
                  </a:moveTo>
                  <a:cubicBezTo>
                    <a:pt x="8052" y="5309"/>
                    <a:pt x="8052" y="5316"/>
                    <a:pt x="8052" y="5323"/>
                  </a:cubicBezTo>
                  <a:cubicBezTo>
                    <a:pt x="8040" y="5340"/>
                    <a:pt x="8031" y="5345"/>
                    <a:pt x="8024" y="5345"/>
                  </a:cubicBezTo>
                  <a:cubicBezTo>
                    <a:pt x="8022" y="5345"/>
                    <a:pt x="8020" y="5345"/>
                    <a:pt x="8019" y="5344"/>
                  </a:cubicBezTo>
                  <a:cubicBezTo>
                    <a:pt x="8026" y="5335"/>
                    <a:pt x="8035" y="5323"/>
                    <a:pt x="8047" y="5309"/>
                  </a:cubicBezTo>
                  <a:lnTo>
                    <a:pt x="8047" y="5302"/>
                  </a:lnTo>
                  <a:close/>
                  <a:moveTo>
                    <a:pt x="16453" y="5374"/>
                  </a:moveTo>
                  <a:lnTo>
                    <a:pt x="16453" y="5374"/>
                  </a:lnTo>
                  <a:cubicBezTo>
                    <a:pt x="16455" y="5376"/>
                    <a:pt x="16457" y="5377"/>
                    <a:pt x="16460" y="5378"/>
                  </a:cubicBezTo>
                  <a:lnTo>
                    <a:pt x="16460" y="5378"/>
                  </a:lnTo>
                  <a:lnTo>
                    <a:pt x="16453" y="5374"/>
                  </a:lnTo>
                  <a:close/>
                  <a:moveTo>
                    <a:pt x="7685" y="5349"/>
                  </a:moveTo>
                  <a:cubicBezTo>
                    <a:pt x="7697" y="5353"/>
                    <a:pt x="7701" y="5370"/>
                    <a:pt x="7690" y="5379"/>
                  </a:cubicBezTo>
                  <a:lnTo>
                    <a:pt x="7690" y="5377"/>
                  </a:lnTo>
                  <a:cubicBezTo>
                    <a:pt x="7690" y="5374"/>
                    <a:pt x="7689" y="5373"/>
                    <a:pt x="7687" y="5373"/>
                  </a:cubicBezTo>
                  <a:cubicBezTo>
                    <a:pt x="7678" y="5373"/>
                    <a:pt x="7653" y="5390"/>
                    <a:pt x="7632" y="5400"/>
                  </a:cubicBezTo>
                  <a:cubicBezTo>
                    <a:pt x="7648" y="5386"/>
                    <a:pt x="7667" y="5370"/>
                    <a:pt x="7685" y="5349"/>
                  </a:cubicBezTo>
                  <a:close/>
                  <a:moveTo>
                    <a:pt x="15841" y="5481"/>
                  </a:moveTo>
                  <a:lnTo>
                    <a:pt x="15841" y="5481"/>
                  </a:lnTo>
                  <a:cubicBezTo>
                    <a:pt x="15843" y="5488"/>
                    <a:pt x="15848" y="5495"/>
                    <a:pt x="15852" y="5504"/>
                  </a:cubicBezTo>
                  <a:lnTo>
                    <a:pt x="15885" y="5532"/>
                  </a:lnTo>
                  <a:lnTo>
                    <a:pt x="15841" y="5481"/>
                  </a:lnTo>
                  <a:close/>
                  <a:moveTo>
                    <a:pt x="13279" y="5544"/>
                  </a:moveTo>
                  <a:lnTo>
                    <a:pt x="13279" y="5544"/>
                  </a:lnTo>
                  <a:cubicBezTo>
                    <a:pt x="13279" y="5544"/>
                    <a:pt x="13279" y="5544"/>
                    <a:pt x="13278" y="5544"/>
                  </a:cubicBezTo>
                  <a:lnTo>
                    <a:pt x="13278" y="5544"/>
                  </a:lnTo>
                  <a:lnTo>
                    <a:pt x="13279" y="5544"/>
                  </a:lnTo>
                  <a:close/>
                  <a:moveTo>
                    <a:pt x="13278" y="5544"/>
                  </a:moveTo>
                  <a:lnTo>
                    <a:pt x="13251" y="5562"/>
                  </a:lnTo>
                  <a:cubicBezTo>
                    <a:pt x="13260" y="5570"/>
                    <a:pt x="13265" y="5573"/>
                    <a:pt x="13267" y="5573"/>
                  </a:cubicBezTo>
                  <a:cubicBezTo>
                    <a:pt x="13274" y="5573"/>
                    <a:pt x="13266" y="5553"/>
                    <a:pt x="13278" y="5544"/>
                  </a:cubicBezTo>
                  <a:close/>
                  <a:moveTo>
                    <a:pt x="16033" y="5629"/>
                  </a:moveTo>
                  <a:lnTo>
                    <a:pt x="16029" y="5680"/>
                  </a:lnTo>
                  <a:cubicBezTo>
                    <a:pt x="16048" y="5697"/>
                    <a:pt x="16067" y="5705"/>
                    <a:pt x="16078" y="5705"/>
                  </a:cubicBezTo>
                  <a:cubicBezTo>
                    <a:pt x="16097" y="5705"/>
                    <a:pt x="16094" y="5679"/>
                    <a:pt x="16036" y="5632"/>
                  </a:cubicBezTo>
                  <a:lnTo>
                    <a:pt x="16033" y="5629"/>
                  </a:lnTo>
                  <a:close/>
                  <a:moveTo>
                    <a:pt x="13689" y="5694"/>
                  </a:moveTo>
                  <a:lnTo>
                    <a:pt x="13655" y="5701"/>
                  </a:lnTo>
                  <a:lnTo>
                    <a:pt x="13703" y="5738"/>
                  </a:lnTo>
                  <a:lnTo>
                    <a:pt x="13689" y="5694"/>
                  </a:lnTo>
                  <a:close/>
                  <a:moveTo>
                    <a:pt x="7319" y="5980"/>
                  </a:moveTo>
                  <a:cubicBezTo>
                    <a:pt x="7317" y="5981"/>
                    <a:pt x="7314" y="5983"/>
                    <a:pt x="7312" y="5984"/>
                  </a:cubicBezTo>
                  <a:cubicBezTo>
                    <a:pt x="7315" y="5983"/>
                    <a:pt x="7317" y="5981"/>
                    <a:pt x="7319" y="5980"/>
                  </a:cubicBezTo>
                  <a:close/>
                  <a:moveTo>
                    <a:pt x="17765" y="5793"/>
                  </a:moveTo>
                  <a:cubicBezTo>
                    <a:pt x="17760" y="5793"/>
                    <a:pt x="17756" y="5796"/>
                    <a:pt x="17753" y="5803"/>
                  </a:cubicBezTo>
                  <a:lnTo>
                    <a:pt x="17746" y="5875"/>
                  </a:lnTo>
                  <a:cubicBezTo>
                    <a:pt x="17814" y="5928"/>
                    <a:pt x="17872" y="5991"/>
                    <a:pt x="17923" y="6061"/>
                  </a:cubicBezTo>
                  <a:cubicBezTo>
                    <a:pt x="17858" y="5939"/>
                    <a:pt x="17795" y="5793"/>
                    <a:pt x="17765" y="5793"/>
                  </a:cubicBezTo>
                  <a:close/>
                  <a:moveTo>
                    <a:pt x="13708" y="6072"/>
                  </a:moveTo>
                  <a:lnTo>
                    <a:pt x="13766" y="6114"/>
                  </a:lnTo>
                  <a:lnTo>
                    <a:pt x="13724" y="6081"/>
                  </a:lnTo>
                  <a:lnTo>
                    <a:pt x="13708" y="6072"/>
                  </a:lnTo>
                  <a:close/>
                  <a:moveTo>
                    <a:pt x="14119" y="6204"/>
                  </a:moveTo>
                  <a:lnTo>
                    <a:pt x="14119" y="6204"/>
                  </a:lnTo>
                  <a:cubicBezTo>
                    <a:pt x="14119" y="6204"/>
                    <a:pt x="14119" y="6204"/>
                    <a:pt x="14119" y="6205"/>
                  </a:cubicBezTo>
                  <a:lnTo>
                    <a:pt x="14119" y="6205"/>
                  </a:lnTo>
                  <a:cubicBezTo>
                    <a:pt x="14119" y="6204"/>
                    <a:pt x="14119" y="6204"/>
                    <a:pt x="14118" y="6204"/>
                  </a:cubicBezTo>
                  <a:lnTo>
                    <a:pt x="14119" y="6204"/>
                  </a:lnTo>
                  <a:close/>
                  <a:moveTo>
                    <a:pt x="14165" y="6225"/>
                  </a:moveTo>
                  <a:cubicBezTo>
                    <a:pt x="14176" y="6244"/>
                    <a:pt x="14193" y="6258"/>
                    <a:pt x="14211" y="6271"/>
                  </a:cubicBezTo>
                  <a:cubicBezTo>
                    <a:pt x="14199" y="6253"/>
                    <a:pt x="14183" y="6237"/>
                    <a:pt x="14165" y="6225"/>
                  </a:cubicBezTo>
                  <a:close/>
                  <a:moveTo>
                    <a:pt x="16625" y="6308"/>
                  </a:moveTo>
                  <a:cubicBezTo>
                    <a:pt x="16624" y="6308"/>
                    <a:pt x="16624" y="6308"/>
                    <a:pt x="16623" y="6308"/>
                  </a:cubicBezTo>
                  <a:lnTo>
                    <a:pt x="16623" y="6308"/>
                  </a:lnTo>
                  <a:cubicBezTo>
                    <a:pt x="16625" y="6309"/>
                    <a:pt x="16627" y="6309"/>
                    <a:pt x="16628" y="6309"/>
                  </a:cubicBezTo>
                  <a:cubicBezTo>
                    <a:pt x="16628" y="6309"/>
                    <a:pt x="16629" y="6309"/>
                    <a:pt x="16629" y="6309"/>
                  </a:cubicBezTo>
                  <a:cubicBezTo>
                    <a:pt x="16629" y="6309"/>
                    <a:pt x="16627" y="6308"/>
                    <a:pt x="16625" y="6308"/>
                  </a:cubicBezTo>
                  <a:close/>
                  <a:moveTo>
                    <a:pt x="3874" y="6218"/>
                  </a:moveTo>
                  <a:lnTo>
                    <a:pt x="3828" y="6343"/>
                  </a:lnTo>
                  <a:cubicBezTo>
                    <a:pt x="3962" y="6209"/>
                    <a:pt x="3883" y="6248"/>
                    <a:pt x="3874" y="6218"/>
                  </a:cubicBezTo>
                  <a:close/>
                  <a:moveTo>
                    <a:pt x="16750" y="6387"/>
                  </a:moveTo>
                  <a:lnTo>
                    <a:pt x="16750" y="6387"/>
                  </a:lnTo>
                  <a:cubicBezTo>
                    <a:pt x="16752" y="6390"/>
                    <a:pt x="16754" y="6394"/>
                    <a:pt x="16756" y="6399"/>
                  </a:cubicBezTo>
                  <a:cubicBezTo>
                    <a:pt x="16770" y="6407"/>
                    <a:pt x="16782" y="6417"/>
                    <a:pt x="16793" y="6428"/>
                  </a:cubicBezTo>
                  <a:lnTo>
                    <a:pt x="16793" y="6428"/>
                  </a:lnTo>
                  <a:cubicBezTo>
                    <a:pt x="16779" y="6413"/>
                    <a:pt x="16764" y="6399"/>
                    <a:pt x="16750" y="6387"/>
                  </a:cubicBezTo>
                  <a:close/>
                  <a:moveTo>
                    <a:pt x="16793" y="6428"/>
                  </a:moveTo>
                  <a:cubicBezTo>
                    <a:pt x="16801" y="6437"/>
                    <a:pt x="16808" y="6446"/>
                    <a:pt x="16814" y="6455"/>
                  </a:cubicBezTo>
                  <a:cubicBezTo>
                    <a:pt x="16808" y="6445"/>
                    <a:pt x="16801" y="6436"/>
                    <a:pt x="16793" y="6428"/>
                  </a:cubicBezTo>
                  <a:close/>
                  <a:moveTo>
                    <a:pt x="17503" y="6424"/>
                  </a:moveTo>
                  <a:cubicBezTo>
                    <a:pt x="17528" y="6441"/>
                    <a:pt x="17554" y="6459"/>
                    <a:pt x="17584" y="6478"/>
                  </a:cubicBezTo>
                  <a:cubicBezTo>
                    <a:pt x="17559" y="6457"/>
                    <a:pt x="17533" y="6441"/>
                    <a:pt x="17503" y="6424"/>
                  </a:cubicBezTo>
                  <a:close/>
                  <a:moveTo>
                    <a:pt x="17317" y="6296"/>
                  </a:moveTo>
                  <a:cubicBezTo>
                    <a:pt x="17301" y="6296"/>
                    <a:pt x="17295" y="6312"/>
                    <a:pt x="17294" y="6353"/>
                  </a:cubicBezTo>
                  <a:lnTo>
                    <a:pt x="17294" y="6353"/>
                  </a:lnTo>
                  <a:cubicBezTo>
                    <a:pt x="17294" y="6353"/>
                    <a:pt x="17294" y="6353"/>
                    <a:pt x="17294" y="6353"/>
                  </a:cubicBezTo>
                  <a:lnTo>
                    <a:pt x="17294" y="6355"/>
                  </a:lnTo>
                  <a:cubicBezTo>
                    <a:pt x="17294" y="6354"/>
                    <a:pt x="17294" y="6353"/>
                    <a:pt x="17294" y="6353"/>
                  </a:cubicBezTo>
                  <a:lnTo>
                    <a:pt x="17294" y="6353"/>
                  </a:lnTo>
                  <a:cubicBezTo>
                    <a:pt x="17380" y="6456"/>
                    <a:pt x="17412" y="6469"/>
                    <a:pt x="17434" y="6469"/>
                  </a:cubicBezTo>
                  <a:cubicBezTo>
                    <a:pt x="17442" y="6469"/>
                    <a:pt x="17448" y="6468"/>
                    <a:pt x="17456" y="6468"/>
                  </a:cubicBezTo>
                  <a:cubicBezTo>
                    <a:pt x="17476" y="6468"/>
                    <a:pt x="17502" y="6480"/>
                    <a:pt x="17573" y="6573"/>
                  </a:cubicBezTo>
                  <a:cubicBezTo>
                    <a:pt x="17577" y="6575"/>
                    <a:pt x="17580" y="6575"/>
                    <a:pt x="17583" y="6575"/>
                  </a:cubicBezTo>
                  <a:cubicBezTo>
                    <a:pt x="17616" y="6575"/>
                    <a:pt x="17466" y="6421"/>
                    <a:pt x="17494" y="6421"/>
                  </a:cubicBezTo>
                  <a:lnTo>
                    <a:pt x="17494" y="6421"/>
                  </a:lnTo>
                  <a:cubicBezTo>
                    <a:pt x="17496" y="6421"/>
                    <a:pt x="17500" y="6422"/>
                    <a:pt x="17505" y="6424"/>
                  </a:cubicBezTo>
                  <a:cubicBezTo>
                    <a:pt x="17404" y="6355"/>
                    <a:pt x="17345" y="6296"/>
                    <a:pt x="17317" y="6296"/>
                  </a:cubicBezTo>
                  <a:close/>
                  <a:moveTo>
                    <a:pt x="16427" y="6450"/>
                  </a:moveTo>
                  <a:cubicBezTo>
                    <a:pt x="16467" y="6499"/>
                    <a:pt x="16522" y="6554"/>
                    <a:pt x="16578" y="6610"/>
                  </a:cubicBezTo>
                  <a:lnTo>
                    <a:pt x="16427" y="6450"/>
                  </a:lnTo>
                  <a:close/>
                  <a:moveTo>
                    <a:pt x="14334" y="6668"/>
                  </a:moveTo>
                  <a:cubicBezTo>
                    <a:pt x="14336" y="6676"/>
                    <a:pt x="14340" y="6682"/>
                    <a:pt x="14345" y="6684"/>
                  </a:cubicBezTo>
                  <a:lnTo>
                    <a:pt x="14345" y="6684"/>
                  </a:lnTo>
                  <a:lnTo>
                    <a:pt x="14334" y="6668"/>
                  </a:lnTo>
                  <a:close/>
                  <a:moveTo>
                    <a:pt x="14345" y="6684"/>
                  </a:moveTo>
                  <a:lnTo>
                    <a:pt x="14346" y="6684"/>
                  </a:lnTo>
                  <a:lnTo>
                    <a:pt x="14348" y="6684"/>
                  </a:lnTo>
                  <a:cubicBezTo>
                    <a:pt x="14347" y="6684"/>
                    <a:pt x="14346" y="6684"/>
                    <a:pt x="14345" y="6684"/>
                  </a:cubicBezTo>
                  <a:close/>
                  <a:moveTo>
                    <a:pt x="14771" y="6776"/>
                  </a:moveTo>
                  <a:cubicBezTo>
                    <a:pt x="14774" y="6779"/>
                    <a:pt x="14776" y="6781"/>
                    <a:pt x="14779" y="6784"/>
                  </a:cubicBezTo>
                  <a:cubicBezTo>
                    <a:pt x="14776" y="6780"/>
                    <a:pt x="14773" y="6778"/>
                    <a:pt x="14771" y="6776"/>
                  </a:cubicBezTo>
                  <a:close/>
                  <a:moveTo>
                    <a:pt x="3751" y="6805"/>
                  </a:moveTo>
                  <a:lnTo>
                    <a:pt x="3649" y="6923"/>
                  </a:lnTo>
                  <a:lnTo>
                    <a:pt x="3703" y="6872"/>
                  </a:lnTo>
                  <a:lnTo>
                    <a:pt x="3751" y="6805"/>
                  </a:lnTo>
                  <a:close/>
                  <a:moveTo>
                    <a:pt x="5981" y="6965"/>
                  </a:moveTo>
                  <a:lnTo>
                    <a:pt x="5970" y="6974"/>
                  </a:lnTo>
                  <a:lnTo>
                    <a:pt x="5976" y="6980"/>
                  </a:lnTo>
                  <a:lnTo>
                    <a:pt x="5976" y="6980"/>
                  </a:lnTo>
                  <a:lnTo>
                    <a:pt x="5977" y="6976"/>
                  </a:lnTo>
                  <a:lnTo>
                    <a:pt x="5978" y="6977"/>
                  </a:lnTo>
                  <a:lnTo>
                    <a:pt x="5981" y="6965"/>
                  </a:lnTo>
                  <a:close/>
                  <a:moveTo>
                    <a:pt x="6294" y="7027"/>
                  </a:moveTo>
                  <a:lnTo>
                    <a:pt x="6262" y="7041"/>
                  </a:lnTo>
                  <a:lnTo>
                    <a:pt x="6232" y="7039"/>
                  </a:lnTo>
                  <a:lnTo>
                    <a:pt x="6294" y="7027"/>
                  </a:lnTo>
                  <a:close/>
                  <a:moveTo>
                    <a:pt x="13898" y="7046"/>
                  </a:moveTo>
                  <a:lnTo>
                    <a:pt x="13898" y="7046"/>
                  </a:lnTo>
                  <a:cubicBezTo>
                    <a:pt x="13902" y="7051"/>
                    <a:pt x="13906" y="7056"/>
                    <a:pt x="13909" y="7059"/>
                  </a:cubicBezTo>
                  <a:lnTo>
                    <a:pt x="13909" y="7059"/>
                  </a:lnTo>
                  <a:cubicBezTo>
                    <a:pt x="13910" y="7059"/>
                    <a:pt x="13910" y="7058"/>
                    <a:pt x="13910" y="7057"/>
                  </a:cubicBezTo>
                  <a:lnTo>
                    <a:pt x="13910" y="7057"/>
                  </a:lnTo>
                  <a:cubicBezTo>
                    <a:pt x="13910" y="7058"/>
                    <a:pt x="13910" y="7058"/>
                    <a:pt x="13911" y="7058"/>
                  </a:cubicBezTo>
                  <a:lnTo>
                    <a:pt x="13911" y="7058"/>
                  </a:lnTo>
                  <a:cubicBezTo>
                    <a:pt x="13909" y="7055"/>
                    <a:pt x="13905" y="7052"/>
                    <a:pt x="13898" y="7046"/>
                  </a:cubicBezTo>
                  <a:close/>
                  <a:moveTo>
                    <a:pt x="6287" y="7057"/>
                  </a:moveTo>
                  <a:lnTo>
                    <a:pt x="6304" y="7076"/>
                  </a:lnTo>
                  <a:lnTo>
                    <a:pt x="6304" y="7076"/>
                  </a:lnTo>
                  <a:cubicBezTo>
                    <a:pt x="6297" y="7073"/>
                    <a:pt x="6289" y="7071"/>
                    <a:pt x="6282" y="7069"/>
                  </a:cubicBezTo>
                  <a:lnTo>
                    <a:pt x="6282" y="7069"/>
                  </a:lnTo>
                  <a:cubicBezTo>
                    <a:pt x="6284" y="7065"/>
                    <a:pt x="6286" y="7061"/>
                    <a:pt x="6287" y="7057"/>
                  </a:cubicBezTo>
                  <a:close/>
                  <a:moveTo>
                    <a:pt x="3977" y="7036"/>
                  </a:moveTo>
                  <a:lnTo>
                    <a:pt x="3977" y="7036"/>
                  </a:lnTo>
                  <a:cubicBezTo>
                    <a:pt x="3966" y="7049"/>
                    <a:pt x="3954" y="7065"/>
                    <a:pt x="3939" y="7085"/>
                  </a:cubicBezTo>
                  <a:cubicBezTo>
                    <a:pt x="3951" y="7069"/>
                    <a:pt x="3964" y="7052"/>
                    <a:pt x="3977" y="7036"/>
                  </a:cubicBezTo>
                  <a:close/>
                  <a:moveTo>
                    <a:pt x="6348" y="7052"/>
                  </a:moveTo>
                  <a:lnTo>
                    <a:pt x="6341" y="7092"/>
                  </a:lnTo>
                  <a:cubicBezTo>
                    <a:pt x="6332" y="7087"/>
                    <a:pt x="6323" y="7083"/>
                    <a:pt x="6314" y="7080"/>
                  </a:cubicBezTo>
                  <a:lnTo>
                    <a:pt x="6314" y="7080"/>
                  </a:lnTo>
                  <a:cubicBezTo>
                    <a:pt x="6326" y="7071"/>
                    <a:pt x="6337" y="7061"/>
                    <a:pt x="6348" y="7052"/>
                  </a:cubicBezTo>
                  <a:close/>
                  <a:moveTo>
                    <a:pt x="13341" y="7091"/>
                  </a:moveTo>
                  <a:cubicBezTo>
                    <a:pt x="13336" y="7091"/>
                    <a:pt x="13330" y="7091"/>
                    <a:pt x="13326" y="7092"/>
                  </a:cubicBezTo>
                  <a:cubicBezTo>
                    <a:pt x="13326" y="7093"/>
                    <a:pt x="13327" y="7094"/>
                    <a:pt x="13327" y="7095"/>
                  </a:cubicBezTo>
                  <a:lnTo>
                    <a:pt x="13327" y="7095"/>
                  </a:lnTo>
                  <a:cubicBezTo>
                    <a:pt x="13328" y="7095"/>
                    <a:pt x="13328" y="7095"/>
                    <a:pt x="13328" y="7094"/>
                  </a:cubicBezTo>
                  <a:cubicBezTo>
                    <a:pt x="13329" y="7095"/>
                    <a:pt x="13330" y="7096"/>
                    <a:pt x="13331" y="7096"/>
                  </a:cubicBezTo>
                  <a:lnTo>
                    <a:pt x="13331" y="7096"/>
                  </a:lnTo>
                  <a:cubicBezTo>
                    <a:pt x="13335" y="7093"/>
                    <a:pt x="13341" y="7092"/>
                    <a:pt x="13346" y="7092"/>
                  </a:cubicBezTo>
                  <a:cubicBezTo>
                    <a:pt x="13352" y="7092"/>
                    <a:pt x="13358" y="7093"/>
                    <a:pt x="13363" y="7097"/>
                  </a:cubicBezTo>
                  <a:lnTo>
                    <a:pt x="13363" y="7094"/>
                  </a:lnTo>
                  <a:cubicBezTo>
                    <a:pt x="13356" y="7092"/>
                    <a:pt x="13348" y="7091"/>
                    <a:pt x="13341" y="7091"/>
                  </a:cubicBezTo>
                  <a:close/>
                  <a:moveTo>
                    <a:pt x="14907" y="7090"/>
                  </a:moveTo>
                  <a:lnTo>
                    <a:pt x="14932" y="7094"/>
                  </a:lnTo>
                  <a:lnTo>
                    <a:pt x="14930" y="7097"/>
                  </a:lnTo>
                  <a:cubicBezTo>
                    <a:pt x="14923" y="7097"/>
                    <a:pt x="14914" y="7094"/>
                    <a:pt x="14907" y="7090"/>
                  </a:cubicBezTo>
                  <a:close/>
                  <a:moveTo>
                    <a:pt x="12804" y="7094"/>
                  </a:moveTo>
                  <a:lnTo>
                    <a:pt x="12804" y="7094"/>
                  </a:lnTo>
                  <a:cubicBezTo>
                    <a:pt x="12806" y="7097"/>
                    <a:pt x="12808" y="7098"/>
                    <a:pt x="12809" y="7100"/>
                  </a:cubicBezTo>
                  <a:lnTo>
                    <a:pt x="12809" y="7100"/>
                  </a:lnTo>
                  <a:cubicBezTo>
                    <a:pt x="12811" y="7099"/>
                    <a:pt x="12812" y="7099"/>
                    <a:pt x="12813" y="7099"/>
                  </a:cubicBezTo>
                  <a:cubicBezTo>
                    <a:pt x="12814" y="7100"/>
                    <a:pt x="12816" y="7101"/>
                    <a:pt x="12817" y="7101"/>
                  </a:cubicBezTo>
                  <a:lnTo>
                    <a:pt x="12832" y="7101"/>
                  </a:lnTo>
                  <a:lnTo>
                    <a:pt x="12804" y="7094"/>
                  </a:lnTo>
                  <a:close/>
                  <a:moveTo>
                    <a:pt x="12918" y="7062"/>
                  </a:moveTo>
                  <a:cubicBezTo>
                    <a:pt x="12914" y="7062"/>
                    <a:pt x="12909" y="7063"/>
                    <a:pt x="12904" y="7064"/>
                  </a:cubicBezTo>
                  <a:lnTo>
                    <a:pt x="12915" y="7104"/>
                  </a:lnTo>
                  <a:cubicBezTo>
                    <a:pt x="12942" y="7098"/>
                    <a:pt x="12949" y="7062"/>
                    <a:pt x="12918" y="7062"/>
                  </a:cubicBezTo>
                  <a:close/>
                  <a:moveTo>
                    <a:pt x="14703" y="7009"/>
                  </a:moveTo>
                  <a:cubicBezTo>
                    <a:pt x="14709" y="7009"/>
                    <a:pt x="14717" y="7010"/>
                    <a:pt x="14726" y="7013"/>
                  </a:cubicBezTo>
                  <a:cubicBezTo>
                    <a:pt x="14738" y="7046"/>
                    <a:pt x="14797" y="7074"/>
                    <a:pt x="14800" y="7106"/>
                  </a:cubicBezTo>
                  <a:lnTo>
                    <a:pt x="14800" y="7106"/>
                  </a:lnTo>
                  <a:cubicBezTo>
                    <a:pt x="14793" y="7103"/>
                    <a:pt x="14786" y="7101"/>
                    <a:pt x="14779" y="7099"/>
                  </a:cubicBezTo>
                  <a:lnTo>
                    <a:pt x="14779" y="7099"/>
                  </a:lnTo>
                  <a:cubicBezTo>
                    <a:pt x="14770" y="7089"/>
                    <a:pt x="14764" y="7085"/>
                    <a:pt x="14760" y="7085"/>
                  </a:cubicBezTo>
                  <a:cubicBezTo>
                    <a:pt x="14756" y="7085"/>
                    <a:pt x="14754" y="7088"/>
                    <a:pt x="14753" y="7092"/>
                  </a:cubicBezTo>
                  <a:lnTo>
                    <a:pt x="14753" y="7092"/>
                  </a:lnTo>
                  <a:cubicBezTo>
                    <a:pt x="14743" y="7090"/>
                    <a:pt x="14733" y="7089"/>
                    <a:pt x="14723" y="7089"/>
                  </a:cubicBezTo>
                  <a:cubicBezTo>
                    <a:pt x="14717" y="7089"/>
                    <a:pt x="14711" y="7089"/>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10" y="7094"/>
                    <a:pt x="14715" y="7098"/>
                    <a:pt x="14720" y="7102"/>
                  </a:cubicBezTo>
                  <a:lnTo>
                    <a:pt x="14720" y="7102"/>
                  </a:lnTo>
                  <a:cubicBezTo>
                    <a:pt x="14716" y="7099"/>
                    <a:pt x="14711" y="7095"/>
                    <a:pt x="14705" y="7090"/>
                  </a:cubicBezTo>
                  <a:lnTo>
                    <a:pt x="14705" y="7090"/>
                  </a:lnTo>
                  <a:cubicBezTo>
                    <a:pt x="14699" y="7091"/>
                    <a:pt x="14693" y="7092"/>
                    <a:pt x="14686" y="7094"/>
                  </a:cubicBezTo>
                  <a:cubicBezTo>
                    <a:pt x="14653" y="7079"/>
                    <a:pt x="14681" y="7055"/>
                    <a:pt x="14656" y="7043"/>
                  </a:cubicBezTo>
                  <a:lnTo>
                    <a:pt x="14656" y="7043"/>
                  </a:lnTo>
                  <a:cubicBezTo>
                    <a:pt x="14674" y="7038"/>
                    <a:pt x="14675" y="7009"/>
                    <a:pt x="14703" y="7009"/>
                  </a:cubicBezTo>
                  <a:close/>
                  <a:moveTo>
                    <a:pt x="11187" y="7083"/>
                  </a:moveTo>
                  <a:cubicBezTo>
                    <a:pt x="11174" y="7083"/>
                    <a:pt x="11161" y="7086"/>
                    <a:pt x="11149" y="7092"/>
                  </a:cubicBezTo>
                  <a:cubicBezTo>
                    <a:pt x="11181" y="7094"/>
                    <a:pt x="11214" y="7107"/>
                    <a:pt x="11234" y="7107"/>
                  </a:cubicBezTo>
                  <a:cubicBezTo>
                    <a:pt x="11237" y="7107"/>
                    <a:pt x="11239" y="7107"/>
                    <a:pt x="11241" y="7106"/>
                  </a:cubicBezTo>
                  <a:lnTo>
                    <a:pt x="11241" y="7104"/>
                  </a:lnTo>
                  <a:cubicBezTo>
                    <a:pt x="11226" y="7090"/>
                    <a:pt x="11206" y="7083"/>
                    <a:pt x="11187" y="7083"/>
                  </a:cubicBezTo>
                  <a:close/>
                  <a:moveTo>
                    <a:pt x="14885" y="7115"/>
                  </a:moveTo>
                  <a:lnTo>
                    <a:pt x="14885" y="7115"/>
                  </a:lnTo>
                  <a:cubicBezTo>
                    <a:pt x="14882" y="7116"/>
                    <a:pt x="14878" y="7117"/>
                    <a:pt x="14875" y="7118"/>
                  </a:cubicBezTo>
                  <a:lnTo>
                    <a:pt x="14875" y="7118"/>
                  </a:lnTo>
                  <a:cubicBezTo>
                    <a:pt x="14878" y="7117"/>
                    <a:pt x="14882" y="7116"/>
                    <a:pt x="14885" y="7115"/>
                  </a:cubicBezTo>
                  <a:close/>
                  <a:moveTo>
                    <a:pt x="13265" y="7118"/>
                  </a:moveTo>
                  <a:lnTo>
                    <a:pt x="13265" y="7118"/>
                  </a:lnTo>
                  <a:cubicBezTo>
                    <a:pt x="13265" y="7118"/>
                    <a:pt x="13264" y="7119"/>
                    <a:pt x="13264" y="7120"/>
                  </a:cubicBezTo>
                  <a:lnTo>
                    <a:pt x="13264" y="7120"/>
                  </a:lnTo>
                  <a:cubicBezTo>
                    <a:pt x="13265" y="7120"/>
                    <a:pt x="13265" y="7119"/>
                    <a:pt x="13265" y="7118"/>
                  </a:cubicBezTo>
                  <a:close/>
                  <a:moveTo>
                    <a:pt x="9762" y="7050"/>
                  </a:moveTo>
                  <a:cubicBezTo>
                    <a:pt x="9825" y="7083"/>
                    <a:pt x="9660" y="7090"/>
                    <a:pt x="9755" y="7125"/>
                  </a:cubicBezTo>
                  <a:cubicBezTo>
                    <a:pt x="9746" y="7113"/>
                    <a:pt x="9839" y="7071"/>
                    <a:pt x="9762" y="7050"/>
                  </a:cubicBezTo>
                  <a:close/>
                  <a:moveTo>
                    <a:pt x="14731" y="7136"/>
                  </a:moveTo>
                  <a:cubicBezTo>
                    <a:pt x="14732" y="7136"/>
                    <a:pt x="14734" y="7136"/>
                    <a:pt x="14737" y="7138"/>
                  </a:cubicBezTo>
                  <a:cubicBezTo>
                    <a:pt x="14737" y="7138"/>
                    <a:pt x="14740" y="7141"/>
                    <a:pt x="14740" y="7141"/>
                  </a:cubicBezTo>
                  <a:lnTo>
                    <a:pt x="14740" y="7142"/>
                  </a:lnTo>
                  <a:lnTo>
                    <a:pt x="14740" y="7142"/>
                  </a:lnTo>
                  <a:cubicBezTo>
                    <a:pt x="14739" y="7142"/>
                    <a:pt x="14738" y="7141"/>
                    <a:pt x="14737" y="7141"/>
                  </a:cubicBezTo>
                  <a:lnTo>
                    <a:pt x="14737" y="7141"/>
                  </a:lnTo>
                  <a:cubicBezTo>
                    <a:pt x="14738" y="7141"/>
                    <a:pt x="14738" y="7142"/>
                    <a:pt x="14738" y="7142"/>
                  </a:cubicBezTo>
                  <a:lnTo>
                    <a:pt x="14738" y="7142"/>
                  </a:lnTo>
                  <a:cubicBezTo>
                    <a:pt x="14733" y="7139"/>
                    <a:pt x="14729" y="7136"/>
                    <a:pt x="14731" y="7136"/>
                  </a:cubicBezTo>
                  <a:close/>
                  <a:moveTo>
                    <a:pt x="5866" y="7093"/>
                  </a:moveTo>
                  <a:lnTo>
                    <a:pt x="5615" y="7236"/>
                  </a:lnTo>
                  <a:lnTo>
                    <a:pt x="5746" y="7273"/>
                  </a:lnTo>
                  <a:lnTo>
                    <a:pt x="5746" y="7272"/>
                  </a:lnTo>
                  <a:lnTo>
                    <a:pt x="5866" y="7093"/>
                  </a:lnTo>
                  <a:close/>
                  <a:moveTo>
                    <a:pt x="7066" y="7310"/>
                  </a:moveTo>
                  <a:cubicBezTo>
                    <a:pt x="7066" y="7311"/>
                    <a:pt x="7066" y="7312"/>
                    <a:pt x="7067" y="7313"/>
                  </a:cubicBezTo>
                  <a:lnTo>
                    <a:pt x="7067" y="7313"/>
                  </a:lnTo>
                  <a:lnTo>
                    <a:pt x="7066" y="7310"/>
                  </a:lnTo>
                  <a:close/>
                  <a:moveTo>
                    <a:pt x="15013" y="7312"/>
                  </a:moveTo>
                  <a:lnTo>
                    <a:pt x="14985" y="7319"/>
                  </a:lnTo>
                  <a:cubicBezTo>
                    <a:pt x="14983" y="7318"/>
                    <a:pt x="14982" y="7316"/>
                    <a:pt x="14980" y="7314"/>
                  </a:cubicBezTo>
                  <a:lnTo>
                    <a:pt x="14980" y="7314"/>
                  </a:lnTo>
                  <a:cubicBezTo>
                    <a:pt x="14978" y="7320"/>
                    <a:pt x="14963" y="7324"/>
                    <a:pt x="14951" y="7329"/>
                  </a:cubicBezTo>
                  <a:cubicBezTo>
                    <a:pt x="14953" y="7328"/>
                    <a:pt x="14956" y="7328"/>
                    <a:pt x="14959" y="7328"/>
                  </a:cubicBezTo>
                  <a:cubicBezTo>
                    <a:pt x="14970" y="7328"/>
                    <a:pt x="14980" y="7329"/>
                    <a:pt x="14990" y="7329"/>
                  </a:cubicBezTo>
                  <a:cubicBezTo>
                    <a:pt x="15005" y="7329"/>
                    <a:pt x="15016" y="7327"/>
                    <a:pt x="15013" y="7312"/>
                  </a:cubicBezTo>
                  <a:close/>
                  <a:moveTo>
                    <a:pt x="7067" y="7313"/>
                  </a:moveTo>
                  <a:lnTo>
                    <a:pt x="7078" y="7338"/>
                  </a:lnTo>
                  <a:cubicBezTo>
                    <a:pt x="7095" y="7322"/>
                    <a:pt x="7072" y="7320"/>
                    <a:pt x="7067" y="7313"/>
                  </a:cubicBezTo>
                  <a:close/>
                  <a:moveTo>
                    <a:pt x="14951" y="7333"/>
                  </a:moveTo>
                  <a:cubicBezTo>
                    <a:pt x="14946" y="7333"/>
                    <a:pt x="14941" y="7333"/>
                    <a:pt x="14937" y="7336"/>
                  </a:cubicBezTo>
                  <a:cubicBezTo>
                    <a:pt x="14927" y="7337"/>
                    <a:pt x="14924" y="7338"/>
                    <a:pt x="14924" y="7338"/>
                  </a:cubicBezTo>
                  <a:cubicBezTo>
                    <a:pt x="14926" y="7338"/>
                    <a:pt x="14938" y="7336"/>
                    <a:pt x="14951" y="7333"/>
                  </a:cubicBezTo>
                  <a:close/>
                  <a:moveTo>
                    <a:pt x="6005" y="7340"/>
                  </a:moveTo>
                  <a:lnTo>
                    <a:pt x="5984" y="7345"/>
                  </a:lnTo>
                  <a:cubicBezTo>
                    <a:pt x="5991" y="7345"/>
                    <a:pt x="6000" y="7345"/>
                    <a:pt x="6005" y="7340"/>
                  </a:cubicBezTo>
                  <a:close/>
                  <a:moveTo>
                    <a:pt x="6300" y="7347"/>
                  </a:moveTo>
                  <a:cubicBezTo>
                    <a:pt x="6292" y="7348"/>
                    <a:pt x="6282" y="7351"/>
                    <a:pt x="6269" y="7356"/>
                  </a:cubicBezTo>
                  <a:cubicBezTo>
                    <a:pt x="6279" y="7353"/>
                    <a:pt x="6290" y="7350"/>
                    <a:pt x="6300" y="7347"/>
                  </a:cubicBezTo>
                  <a:close/>
                  <a:moveTo>
                    <a:pt x="2765" y="7360"/>
                  </a:moveTo>
                  <a:lnTo>
                    <a:pt x="2757" y="7370"/>
                  </a:lnTo>
                  <a:cubicBezTo>
                    <a:pt x="2760" y="7367"/>
                    <a:pt x="2762" y="7363"/>
                    <a:pt x="2765" y="7360"/>
                  </a:cubicBezTo>
                  <a:close/>
                  <a:moveTo>
                    <a:pt x="12586" y="7368"/>
                  </a:moveTo>
                  <a:cubicBezTo>
                    <a:pt x="12579" y="7369"/>
                    <a:pt x="12574" y="7371"/>
                    <a:pt x="12570" y="7373"/>
                  </a:cubicBezTo>
                  <a:cubicBezTo>
                    <a:pt x="12574" y="7372"/>
                    <a:pt x="12581" y="7370"/>
                    <a:pt x="12586" y="7368"/>
                  </a:cubicBezTo>
                  <a:close/>
                  <a:moveTo>
                    <a:pt x="12936" y="7349"/>
                  </a:moveTo>
                  <a:cubicBezTo>
                    <a:pt x="12931" y="7352"/>
                    <a:pt x="12929" y="7356"/>
                    <a:pt x="12927" y="7359"/>
                  </a:cubicBezTo>
                  <a:lnTo>
                    <a:pt x="12987" y="7375"/>
                  </a:lnTo>
                  <a:cubicBezTo>
                    <a:pt x="12971" y="7363"/>
                    <a:pt x="12955" y="7354"/>
                    <a:pt x="12936" y="7349"/>
                  </a:cubicBezTo>
                  <a:close/>
                  <a:moveTo>
                    <a:pt x="13249" y="7368"/>
                  </a:moveTo>
                  <a:lnTo>
                    <a:pt x="13249" y="7368"/>
                  </a:lnTo>
                  <a:cubicBezTo>
                    <a:pt x="13279" y="7373"/>
                    <a:pt x="13309" y="7375"/>
                    <a:pt x="13339" y="7375"/>
                  </a:cubicBezTo>
                  <a:lnTo>
                    <a:pt x="13339" y="7373"/>
                  </a:lnTo>
                  <a:lnTo>
                    <a:pt x="13249" y="7368"/>
                  </a:lnTo>
                  <a:close/>
                  <a:moveTo>
                    <a:pt x="17783" y="7354"/>
                  </a:moveTo>
                  <a:lnTo>
                    <a:pt x="17783" y="7354"/>
                  </a:lnTo>
                  <a:cubicBezTo>
                    <a:pt x="17786" y="7366"/>
                    <a:pt x="17790" y="7380"/>
                    <a:pt x="17797" y="7389"/>
                  </a:cubicBezTo>
                  <a:cubicBezTo>
                    <a:pt x="17800" y="7387"/>
                    <a:pt x="17797" y="7377"/>
                    <a:pt x="17783" y="7354"/>
                  </a:cubicBezTo>
                  <a:close/>
                  <a:moveTo>
                    <a:pt x="10411" y="2577"/>
                  </a:moveTo>
                  <a:cubicBezTo>
                    <a:pt x="10391" y="2577"/>
                    <a:pt x="10366" y="2584"/>
                    <a:pt x="10333" y="2602"/>
                  </a:cubicBezTo>
                  <a:lnTo>
                    <a:pt x="10296" y="2692"/>
                  </a:lnTo>
                  <a:lnTo>
                    <a:pt x="10256" y="2692"/>
                  </a:lnTo>
                  <a:lnTo>
                    <a:pt x="10307" y="2637"/>
                  </a:lnTo>
                  <a:lnTo>
                    <a:pt x="10307" y="2637"/>
                  </a:lnTo>
                  <a:cubicBezTo>
                    <a:pt x="10258" y="2648"/>
                    <a:pt x="10256" y="2685"/>
                    <a:pt x="10245" y="2718"/>
                  </a:cubicBezTo>
                  <a:cubicBezTo>
                    <a:pt x="10239" y="2715"/>
                    <a:pt x="10233" y="2714"/>
                    <a:pt x="10226" y="2714"/>
                  </a:cubicBezTo>
                  <a:cubicBezTo>
                    <a:pt x="10216" y="2714"/>
                    <a:pt x="10206" y="2717"/>
                    <a:pt x="10196" y="2722"/>
                  </a:cubicBezTo>
                  <a:lnTo>
                    <a:pt x="10175" y="2824"/>
                  </a:lnTo>
                  <a:cubicBezTo>
                    <a:pt x="10156" y="2817"/>
                    <a:pt x="10163" y="2786"/>
                    <a:pt x="10145" y="2786"/>
                  </a:cubicBezTo>
                  <a:cubicBezTo>
                    <a:pt x="10139" y="2786"/>
                    <a:pt x="10131" y="2789"/>
                    <a:pt x="10119" y="2796"/>
                  </a:cubicBezTo>
                  <a:cubicBezTo>
                    <a:pt x="10110" y="2845"/>
                    <a:pt x="10184" y="2806"/>
                    <a:pt x="10147" y="2866"/>
                  </a:cubicBezTo>
                  <a:cubicBezTo>
                    <a:pt x="10136" y="2868"/>
                    <a:pt x="10126" y="2869"/>
                    <a:pt x="10119" y="2869"/>
                  </a:cubicBezTo>
                  <a:cubicBezTo>
                    <a:pt x="10115" y="2869"/>
                    <a:pt x="10112" y="2868"/>
                    <a:pt x="10109" y="2868"/>
                  </a:cubicBezTo>
                  <a:cubicBezTo>
                    <a:pt x="10092" y="2868"/>
                    <a:pt x="10085" y="2871"/>
                    <a:pt x="10073" y="2905"/>
                  </a:cubicBezTo>
                  <a:cubicBezTo>
                    <a:pt x="10060" y="2900"/>
                    <a:pt x="10057" y="2890"/>
                    <a:pt x="10063" y="2876"/>
                  </a:cubicBezTo>
                  <a:lnTo>
                    <a:pt x="10063" y="2876"/>
                  </a:lnTo>
                  <a:cubicBezTo>
                    <a:pt x="10039" y="2917"/>
                    <a:pt x="9990" y="2959"/>
                    <a:pt x="9994" y="2994"/>
                  </a:cubicBezTo>
                  <a:cubicBezTo>
                    <a:pt x="9948" y="3001"/>
                    <a:pt x="9909" y="3075"/>
                    <a:pt x="9876" y="3075"/>
                  </a:cubicBezTo>
                  <a:cubicBezTo>
                    <a:pt x="9870" y="3075"/>
                    <a:pt x="9864" y="3072"/>
                    <a:pt x="9857" y="3065"/>
                  </a:cubicBezTo>
                  <a:cubicBezTo>
                    <a:pt x="9850" y="3109"/>
                    <a:pt x="9832" y="3149"/>
                    <a:pt x="9804" y="3184"/>
                  </a:cubicBezTo>
                  <a:cubicBezTo>
                    <a:pt x="9806" y="3164"/>
                    <a:pt x="9802" y="3156"/>
                    <a:pt x="9795" y="3156"/>
                  </a:cubicBezTo>
                  <a:cubicBezTo>
                    <a:pt x="9772" y="3156"/>
                    <a:pt x="9713" y="3238"/>
                    <a:pt x="9677" y="3238"/>
                  </a:cubicBezTo>
                  <a:cubicBezTo>
                    <a:pt x="9670" y="3238"/>
                    <a:pt x="9663" y="3234"/>
                    <a:pt x="9658" y="3225"/>
                  </a:cubicBezTo>
                  <a:lnTo>
                    <a:pt x="9658" y="3225"/>
                  </a:lnTo>
                  <a:cubicBezTo>
                    <a:pt x="9660" y="3306"/>
                    <a:pt x="9533" y="3388"/>
                    <a:pt x="9487" y="3480"/>
                  </a:cubicBezTo>
                  <a:cubicBezTo>
                    <a:pt x="9489" y="3474"/>
                    <a:pt x="9489" y="3462"/>
                    <a:pt x="9494" y="3457"/>
                  </a:cubicBezTo>
                  <a:lnTo>
                    <a:pt x="9494" y="3457"/>
                  </a:lnTo>
                  <a:cubicBezTo>
                    <a:pt x="9453" y="3492"/>
                    <a:pt x="9430" y="3490"/>
                    <a:pt x="9396" y="3508"/>
                  </a:cubicBezTo>
                  <a:cubicBezTo>
                    <a:pt x="9426" y="3548"/>
                    <a:pt x="9373" y="3617"/>
                    <a:pt x="9361" y="3670"/>
                  </a:cubicBezTo>
                  <a:cubicBezTo>
                    <a:pt x="9355" y="3672"/>
                    <a:pt x="9349" y="3672"/>
                    <a:pt x="9344" y="3672"/>
                  </a:cubicBezTo>
                  <a:cubicBezTo>
                    <a:pt x="9294" y="3672"/>
                    <a:pt x="9348" y="3599"/>
                    <a:pt x="9303" y="3585"/>
                  </a:cubicBezTo>
                  <a:lnTo>
                    <a:pt x="9303" y="3585"/>
                  </a:lnTo>
                  <a:cubicBezTo>
                    <a:pt x="9336" y="3610"/>
                    <a:pt x="9248" y="3696"/>
                    <a:pt x="9289" y="3703"/>
                  </a:cubicBezTo>
                  <a:cubicBezTo>
                    <a:pt x="9249" y="3714"/>
                    <a:pt x="9245" y="3721"/>
                    <a:pt x="9229" y="3721"/>
                  </a:cubicBezTo>
                  <a:cubicBezTo>
                    <a:pt x="9223" y="3721"/>
                    <a:pt x="9214" y="3720"/>
                    <a:pt x="9199" y="3717"/>
                  </a:cubicBezTo>
                  <a:lnTo>
                    <a:pt x="9199" y="3717"/>
                  </a:lnTo>
                  <a:cubicBezTo>
                    <a:pt x="9238" y="3765"/>
                    <a:pt x="9174" y="3756"/>
                    <a:pt x="9169" y="3814"/>
                  </a:cubicBezTo>
                  <a:cubicBezTo>
                    <a:pt x="9149" y="3823"/>
                    <a:pt x="9136" y="3825"/>
                    <a:pt x="9127" y="3825"/>
                  </a:cubicBezTo>
                  <a:cubicBezTo>
                    <a:pt x="9117" y="3825"/>
                    <a:pt x="9111" y="3822"/>
                    <a:pt x="9105" y="3822"/>
                  </a:cubicBezTo>
                  <a:cubicBezTo>
                    <a:pt x="9097" y="3822"/>
                    <a:pt x="9090" y="3829"/>
                    <a:pt x="9069" y="3861"/>
                  </a:cubicBezTo>
                  <a:cubicBezTo>
                    <a:pt x="9065" y="3862"/>
                    <a:pt x="9062" y="3862"/>
                    <a:pt x="9060" y="3862"/>
                  </a:cubicBezTo>
                  <a:cubicBezTo>
                    <a:pt x="9034" y="3862"/>
                    <a:pt x="9065" y="3807"/>
                    <a:pt x="9067" y="3803"/>
                  </a:cubicBezTo>
                  <a:lnTo>
                    <a:pt x="9067" y="3803"/>
                  </a:lnTo>
                  <a:cubicBezTo>
                    <a:pt x="9007" y="3863"/>
                    <a:pt x="9072" y="3863"/>
                    <a:pt x="9076" y="3895"/>
                  </a:cubicBezTo>
                  <a:cubicBezTo>
                    <a:pt x="9054" y="3925"/>
                    <a:pt x="9041" y="3934"/>
                    <a:pt x="9031" y="3934"/>
                  </a:cubicBezTo>
                  <a:cubicBezTo>
                    <a:pt x="9014" y="3934"/>
                    <a:pt x="9006" y="3911"/>
                    <a:pt x="8984" y="3911"/>
                  </a:cubicBezTo>
                  <a:cubicBezTo>
                    <a:pt x="8983" y="3911"/>
                    <a:pt x="8981" y="3911"/>
                    <a:pt x="8979" y="3912"/>
                  </a:cubicBezTo>
                  <a:cubicBezTo>
                    <a:pt x="8944" y="3965"/>
                    <a:pt x="8939" y="4030"/>
                    <a:pt x="8905" y="4062"/>
                  </a:cubicBezTo>
                  <a:cubicBezTo>
                    <a:pt x="8898" y="4058"/>
                    <a:pt x="8891" y="4062"/>
                    <a:pt x="8891" y="4048"/>
                  </a:cubicBezTo>
                  <a:cubicBezTo>
                    <a:pt x="8870" y="4122"/>
                    <a:pt x="8752" y="4190"/>
                    <a:pt x="8731" y="4278"/>
                  </a:cubicBezTo>
                  <a:lnTo>
                    <a:pt x="8715" y="4278"/>
                  </a:lnTo>
                  <a:cubicBezTo>
                    <a:pt x="8735" y="4282"/>
                    <a:pt x="8754" y="4296"/>
                    <a:pt x="8768" y="4315"/>
                  </a:cubicBezTo>
                  <a:cubicBezTo>
                    <a:pt x="8745" y="4338"/>
                    <a:pt x="8741" y="4374"/>
                    <a:pt x="8716" y="4374"/>
                  </a:cubicBezTo>
                  <a:cubicBezTo>
                    <a:pt x="8714" y="4374"/>
                    <a:pt x="8711" y="4374"/>
                    <a:pt x="8708" y="4373"/>
                  </a:cubicBezTo>
                  <a:cubicBezTo>
                    <a:pt x="8724" y="4357"/>
                    <a:pt x="8719" y="4345"/>
                    <a:pt x="8719" y="4331"/>
                  </a:cubicBezTo>
                  <a:lnTo>
                    <a:pt x="8719" y="4331"/>
                  </a:lnTo>
                  <a:lnTo>
                    <a:pt x="8701" y="4368"/>
                  </a:lnTo>
                  <a:cubicBezTo>
                    <a:pt x="8643" y="4364"/>
                    <a:pt x="8726" y="4320"/>
                    <a:pt x="8705" y="4296"/>
                  </a:cubicBezTo>
                  <a:lnTo>
                    <a:pt x="8705" y="4296"/>
                  </a:lnTo>
                  <a:cubicBezTo>
                    <a:pt x="8659" y="4361"/>
                    <a:pt x="8622" y="4452"/>
                    <a:pt x="8571" y="4484"/>
                  </a:cubicBezTo>
                  <a:cubicBezTo>
                    <a:pt x="8537" y="4466"/>
                    <a:pt x="8627" y="4400"/>
                    <a:pt x="8599" y="4400"/>
                  </a:cubicBezTo>
                  <a:cubicBezTo>
                    <a:pt x="8594" y="4400"/>
                    <a:pt x="8587" y="4401"/>
                    <a:pt x="8575" y="4405"/>
                  </a:cubicBezTo>
                  <a:lnTo>
                    <a:pt x="8652" y="4352"/>
                  </a:lnTo>
                  <a:lnTo>
                    <a:pt x="8652" y="4352"/>
                  </a:lnTo>
                  <a:cubicBezTo>
                    <a:pt x="8649" y="4352"/>
                    <a:pt x="8647" y="4352"/>
                    <a:pt x="8644" y="4352"/>
                  </a:cubicBezTo>
                  <a:cubicBezTo>
                    <a:pt x="8562" y="4352"/>
                    <a:pt x="8693" y="4315"/>
                    <a:pt x="8599" y="4310"/>
                  </a:cubicBezTo>
                  <a:lnTo>
                    <a:pt x="8599" y="4310"/>
                  </a:lnTo>
                  <a:cubicBezTo>
                    <a:pt x="8504" y="4389"/>
                    <a:pt x="8517" y="4422"/>
                    <a:pt x="8425" y="4498"/>
                  </a:cubicBezTo>
                  <a:cubicBezTo>
                    <a:pt x="8422" y="4535"/>
                    <a:pt x="8457" y="4517"/>
                    <a:pt x="8455" y="4554"/>
                  </a:cubicBezTo>
                  <a:cubicBezTo>
                    <a:pt x="8364" y="4704"/>
                    <a:pt x="8283" y="4572"/>
                    <a:pt x="8235" y="4702"/>
                  </a:cubicBezTo>
                  <a:cubicBezTo>
                    <a:pt x="8230" y="4746"/>
                    <a:pt x="8260" y="4792"/>
                    <a:pt x="8177" y="4836"/>
                  </a:cubicBezTo>
                  <a:lnTo>
                    <a:pt x="8165" y="4781"/>
                  </a:lnTo>
                  <a:cubicBezTo>
                    <a:pt x="8079" y="4860"/>
                    <a:pt x="8165" y="4876"/>
                    <a:pt x="8056" y="4941"/>
                  </a:cubicBezTo>
                  <a:cubicBezTo>
                    <a:pt x="8058" y="4913"/>
                    <a:pt x="8103" y="4871"/>
                    <a:pt x="8096" y="4871"/>
                  </a:cubicBezTo>
                  <a:lnTo>
                    <a:pt x="8096" y="4871"/>
                  </a:lnTo>
                  <a:cubicBezTo>
                    <a:pt x="8095" y="4871"/>
                    <a:pt x="8094" y="4871"/>
                    <a:pt x="8093" y="4871"/>
                  </a:cubicBezTo>
                  <a:cubicBezTo>
                    <a:pt x="8010" y="4901"/>
                    <a:pt x="8075" y="4932"/>
                    <a:pt x="8031" y="4973"/>
                  </a:cubicBezTo>
                  <a:lnTo>
                    <a:pt x="7991" y="4952"/>
                  </a:lnTo>
                  <a:cubicBezTo>
                    <a:pt x="7908" y="5047"/>
                    <a:pt x="7834" y="5166"/>
                    <a:pt x="7741" y="5268"/>
                  </a:cubicBezTo>
                  <a:cubicBezTo>
                    <a:pt x="7739" y="5257"/>
                    <a:pt x="7743" y="5238"/>
                    <a:pt x="7728" y="5238"/>
                  </a:cubicBezTo>
                  <a:cubicBezTo>
                    <a:pt x="7725" y="5238"/>
                    <a:pt x="7720" y="5239"/>
                    <a:pt x="7713" y="5242"/>
                  </a:cubicBezTo>
                  <a:cubicBezTo>
                    <a:pt x="7604" y="5379"/>
                    <a:pt x="7446" y="5502"/>
                    <a:pt x="7312" y="5602"/>
                  </a:cubicBezTo>
                  <a:lnTo>
                    <a:pt x="7291" y="5673"/>
                  </a:lnTo>
                  <a:cubicBezTo>
                    <a:pt x="7288" y="5677"/>
                    <a:pt x="7282" y="5679"/>
                    <a:pt x="7278" y="5679"/>
                  </a:cubicBezTo>
                  <a:cubicBezTo>
                    <a:pt x="7270" y="5679"/>
                    <a:pt x="7264" y="5674"/>
                    <a:pt x="7268" y="5664"/>
                  </a:cubicBezTo>
                  <a:lnTo>
                    <a:pt x="7268" y="5664"/>
                  </a:lnTo>
                  <a:cubicBezTo>
                    <a:pt x="7212" y="5701"/>
                    <a:pt x="7282" y="5683"/>
                    <a:pt x="7270" y="5715"/>
                  </a:cubicBezTo>
                  <a:cubicBezTo>
                    <a:pt x="7259" y="5728"/>
                    <a:pt x="7248" y="5734"/>
                    <a:pt x="7240" y="5734"/>
                  </a:cubicBezTo>
                  <a:cubicBezTo>
                    <a:pt x="7229" y="5734"/>
                    <a:pt x="7223" y="5725"/>
                    <a:pt x="7229" y="5710"/>
                  </a:cubicBezTo>
                  <a:lnTo>
                    <a:pt x="7229" y="5710"/>
                  </a:lnTo>
                  <a:cubicBezTo>
                    <a:pt x="7168" y="5815"/>
                    <a:pt x="7045" y="5991"/>
                    <a:pt x="6932" y="6049"/>
                  </a:cubicBezTo>
                  <a:lnTo>
                    <a:pt x="6939" y="6026"/>
                  </a:lnTo>
                  <a:lnTo>
                    <a:pt x="6939" y="6026"/>
                  </a:lnTo>
                  <a:cubicBezTo>
                    <a:pt x="6862" y="6081"/>
                    <a:pt x="6918" y="6153"/>
                    <a:pt x="6832" y="6193"/>
                  </a:cubicBezTo>
                  <a:lnTo>
                    <a:pt x="6839" y="6176"/>
                  </a:lnTo>
                  <a:lnTo>
                    <a:pt x="6839" y="6176"/>
                  </a:lnTo>
                  <a:cubicBezTo>
                    <a:pt x="6684" y="6311"/>
                    <a:pt x="6547" y="6494"/>
                    <a:pt x="6396" y="6566"/>
                  </a:cubicBezTo>
                  <a:cubicBezTo>
                    <a:pt x="6415" y="6626"/>
                    <a:pt x="6239" y="6693"/>
                    <a:pt x="6280" y="6756"/>
                  </a:cubicBezTo>
                  <a:cubicBezTo>
                    <a:pt x="6171" y="6812"/>
                    <a:pt x="6188" y="6779"/>
                    <a:pt x="6053" y="6879"/>
                  </a:cubicBezTo>
                  <a:cubicBezTo>
                    <a:pt x="6018" y="6909"/>
                    <a:pt x="6039" y="6958"/>
                    <a:pt x="6007" y="7002"/>
                  </a:cubicBezTo>
                  <a:lnTo>
                    <a:pt x="5978" y="6977"/>
                  </a:lnTo>
                  <a:lnTo>
                    <a:pt x="5977" y="6981"/>
                  </a:lnTo>
                  <a:lnTo>
                    <a:pt x="5976" y="6980"/>
                  </a:lnTo>
                  <a:lnTo>
                    <a:pt x="5976" y="6980"/>
                  </a:lnTo>
                  <a:lnTo>
                    <a:pt x="5954" y="7057"/>
                  </a:lnTo>
                  <a:lnTo>
                    <a:pt x="5893" y="7053"/>
                  </a:lnTo>
                  <a:lnTo>
                    <a:pt x="5870" y="7087"/>
                  </a:lnTo>
                  <a:lnTo>
                    <a:pt x="5866" y="7093"/>
                  </a:lnTo>
                  <a:lnTo>
                    <a:pt x="5872" y="7090"/>
                  </a:lnTo>
                  <a:cubicBezTo>
                    <a:pt x="5882" y="7086"/>
                    <a:pt x="5893" y="7082"/>
                    <a:pt x="5901" y="7082"/>
                  </a:cubicBezTo>
                  <a:cubicBezTo>
                    <a:pt x="5907" y="7082"/>
                    <a:pt x="5911" y="7084"/>
                    <a:pt x="5914" y="7087"/>
                  </a:cubicBezTo>
                  <a:cubicBezTo>
                    <a:pt x="5907" y="7097"/>
                    <a:pt x="5900" y="7104"/>
                    <a:pt x="5893" y="7111"/>
                  </a:cubicBezTo>
                  <a:lnTo>
                    <a:pt x="5746" y="7272"/>
                  </a:lnTo>
                  <a:lnTo>
                    <a:pt x="5746" y="7273"/>
                  </a:lnTo>
                  <a:lnTo>
                    <a:pt x="5746" y="7273"/>
                  </a:lnTo>
                  <a:lnTo>
                    <a:pt x="5703" y="7319"/>
                  </a:lnTo>
                  <a:lnTo>
                    <a:pt x="5703" y="7319"/>
                  </a:lnTo>
                  <a:lnTo>
                    <a:pt x="5715" y="7319"/>
                  </a:lnTo>
                  <a:lnTo>
                    <a:pt x="5715" y="7319"/>
                  </a:lnTo>
                  <a:lnTo>
                    <a:pt x="5657" y="7405"/>
                  </a:lnTo>
                  <a:lnTo>
                    <a:pt x="5657" y="7405"/>
                  </a:lnTo>
                  <a:lnTo>
                    <a:pt x="5977" y="7342"/>
                  </a:lnTo>
                  <a:lnTo>
                    <a:pt x="5986" y="7340"/>
                  </a:lnTo>
                  <a:lnTo>
                    <a:pt x="5977" y="7338"/>
                  </a:lnTo>
                  <a:lnTo>
                    <a:pt x="5884" y="7312"/>
                  </a:lnTo>
                  <a:lnTo>
                    <a:pt x="5884" y="7312"/>
                  </a:lnTo>
                  <a:lnTo>
                    <a:pt x="5977" y="7308"/>
                  </a:lnTo>
                  <a:cubicBezTo>
                    <a:pt x="5979" y="7308"/>
                    <a:pt x="5981" y="7308"/>
                    <a:pt x="5983" y="7308"/>
                  </a:cubicBezTo>
                  <a:cubicBezTo>
                    <a:pt x="6056" y="7308"/>
                    <a:pt x="6139" y="7343"/>
                    <a:pt x="6141" y="7359"/>
                  </a:cubicBezTo>
                  <a:lnTo>
                    <a:pt x="6331" y="7326"/>
                  </a:lnTo>
                  <a:lnTo>
                    <a:pt x="6331" y="7326"/>
                  </a:lnTo>
                  <a:cubicBezTo>
                    <a:pt x="6329" y="7336"/>
                    <a:pt x="6316" y="7342"/>
                    <a:pt x="6300" y="7347"/>
                  </a:cubicBezTo>
                  <a:lnTo>
                    <a:pt x="6300" y="7347"/>
                  </a:lnTo>
                  <a:cubicBezTo>
                    <a:pt x="6305" y="7346"/>
                    <a:pt x="6308" y="7345"/>
                    <a:pt x="6311" y="7345"/>
                  </a:cubicBezTo>
                  <a:cubicBezTo>
                    <a:pt x="6336" y="7345"/>
                    <a:pt x="6321" y="7371"/>
                    <a:pt x="6343" y="7371"/>
                  </a:cubicBezTo>
                  <a:cubicBezTo>
                    <a:pt x="6351" y="7371"/>
                    <a:pt x="6362" y="7368"/>
                    <a:pt x="6380" y="7361"/>
                  </a:cubicBezTo>
                  <a:cubicBezTo>
                    <a:pt x="6368" y="7354"/>
                    <a:pt x="6387" y="7338"/>
                    <a:pt x="6389" y="7331"/>
                  </a:cubicBezTo>
                  <a:cubicBezTo>
                    <a:pt x="6418" y="7345"/>
                    <a:pt x="6468" y="7351"/>
                    <a:pt x="6521" y="7351"/>
                  </a:cubicBezTo>
                  <a:cubicBezTo>
                    <a:pt x="6554" y="7351"/>
                    <a:pt x="6588" y="7348"/>
                    <a:pt x="6619" y="7345"/>
                  </a:cubicBezTo>
                  <a:lnTo>
                    <a:pt x="6619" y="7345"/>
                  </a:lnTo>
                  <a:lnTo>
                    <a:pt x="6603" y="7373"/>
                  </a:lnTo>
                  <a:cubicBezTo>
                    <a:pt x="6618" y="7373"/>
                    <a:pt x="6634" y="7373"/>
                    <a:pt x="6650" y="7373"/>
                  </a:cubicBezTo>
                  <a:cubicBezTo>
                    <a:pt x="6779" y="7373"/>
                    <a:pt x="6917" y="7359"/>
                    <a:pt x="7055" y="7359"/>
                  </a:cubicBezTo>
                  <a:cubicBezTo>
                    <a:pt x="7001" y="7347"/>
                    <a:pt x="7013" y="7301"/>
                    <a:pt x="7059" y="7296"/>
                  </a:cubicBezTo>
                  <a:lnTo>
                    <a:pt x="7066" y="7310"/>
                  </a:lnTo>
                  <a:lnTo>
                    <a:pt x="7066" y="7310"/>
                  </a:lnTo>
                  <a:cubicBezTo>
                    <a:pt x="7065" y="7306"/>
                    <a:pt x="7071" y="7301"/>
                    <a:pt x="7089" y="7291"/>
                  </a:cubicBezTo>
                  <a:lnTo>
                    <a:pt x="7089" y="7291"/>
                  </a:lnTo>
                  <a:cubicBezTo>
                    <a:pt x="7150" y="7296"/>
                    <a:pt x="7129" y="7338"/>
                    <a:pt x="7096" y="7349"/>
                  </a:cubicBezTo>
                  <a:lnTo>
                    <a:pt x="7166" y="7336"/>
                  </a:lnTo>
                  <a:lnTo>
                    <a:pt x="7166" y="7336"/>
                  </a:lnTo>
                  <a:cubicBezTo>
                    <a:pt x="7171" y="7349"/>
                    <a:pt x="7154" y="7354"/>
                    <a:pt x="7150" y="7370"/>
                  </a:cubicBezTo>
                  <a:cubicBezTo>
                    <a:pt x="7155" y="7366"/>
                    <a:pt x="7162" y="7364"/>
                    <a:pt x="7170" y="7364"/>
                  </a:cubicBezTo>
                  <a:cubicBezTo>
                    <a:pt x="7197" y="7364"/>
                    <a:pt x="7239" y="7383"/>
                    <a:pt x="7274" y="7383"/>
                  </a:cubicBezTo>
                  <a:cubicBezTo>
                    <a:pt x="7290" y="7383"/>
                    <a:pt x="7305" y="7379"/>
                    <a:pt x="7317" y="7368"/>
                  </a:cubicBezTo>
                  <a:lnTo>
                    <a:pt x="7319" y="7380"/>
                  </a:lnTo>
                  <a:cubicBezTo>
                    <a:pt x="7477" y="7380"/>
                    <a:pt x="7548" y="7366"/>
                    <a:pt x="7676" y="7363"/>
                  </a:cubicBezTo>
                  <a:cubicBezTo>
                    <a:pt x="7678" y="7329"/>
                    <a:pt x="7729" y="7338"/>
                    <a:pt x="7766" y="7308"/>
                  </a:cubicBezTo>
                  <a:cubicBezTo>
                    <a:pt x="7858" y="7319"/>
                    <a:pt x="7957" y="7345"/>
                    <a:pt x="8066" y="7345"/>
                  </a:cubicBezTo>
                  <a:cubicBezTo>
                    <a:pt x="8070" y="7345"/>
                    <a:pt x="8075" y="7345"/>
                    <a:pt x="8079" y="7345"/>
                  </a:cubicBezTo>
                  <a:cubicBezTo>
                    <a:pt x="8158" y="7326"/>
                    <a:pt x="8100" y="7315"/>
                    <a:pt x="8137" y="7294"/>
                  </a:cubicBezTo>
                  <a:lnTo>
                    <a:pt x="8137" y="7294"/>
                  </a:lnTo>
                  <a:cubicBezTo>
                    <a:pt x="8142" y="7326"/>
                    <a:pt x="8256" y="7322"/>
                    <a:pt x="8198" y="7345"/>
                  </a:cubicBezTo>
                  <a:cubicBezTo>
                    <a:pt x="8313" y="7342"/>
                    <a:pt x="8429" y="7333"/>
                    <a:pt x="8543" y="7312"/>
                  </a:cubicBezTo>
                  <a:cubicBezTo>
                    <a:pt x="8524" y="7301"/>
                    <a:pt x="8504" y="7294"/>
                    <a:pt x="8515" y="7285"/>
                  </a:cubicBezTo>
                  <a:cubicBezTo>
                    <a:pt x="8520" y="7284"/>
                    <a:pt x="8524" y="7283"/>
                    <a:pt x="8529" y="7283"/>
                  </a:cubicBezTo>
                  <a:cubicBezTo>
                    <a:pt x="8556" y="7283"/>
                    <a:pt x="8584" y="7299"/>
                    <a:pt x="8580" y="7312"/>
                  </a:cubicBezTo>
                  <a:lnTo>
                    <a:pt x="8573" y="7317"/>
                  </a:lnTo>
                  <a:cubicBezTo>
                    <a:pt x="8603" y="7310"/>
                    <a:pt x="8634" y="7307"/>
                    <a:pt x="8666" y="7307"/>
                  </a:cubicBezTo>
                  <a:cubicBezTo>
                    <a:pt x="8801" y="7307"/>
                    <a:pt x="8949" y="7361"/>
                    <a:pt x="9071" y="7361"/>
                  </a:cubicBezTo>
                  <a:cubicBezTo>
                    <a:pt x="9107" y="7361"/>
                    <a:pt x="9142" y="7356"/>
                    <a:pt x="9172" y="7343"/>
                  </a:cubicBezTo>
                  <a:lnTo>
                    <a:pt x="9172" y="7343"/>
                  </a:lnTo>
                  <a:lnTo>
                    <a:pt x="9324" y="7310"/>
                  </a:lnTo>
                  <a:lnTo>
                    <a:pt x="9324" y="7310"/>
                  </a:lnTo>
                  <a:cubicBezTo>
                    <a:pt x="9396" y="7317"/>
                    <a:pt x="9280" y="7336"/>
                    <a:pt x="9334" y="7354"/>
                  </a:cubicBezTo>
                  <a:cubicBezTo>
                    <a:pt x="9392" y="7336"/>
                    <a:pt x="9443" y="7331"/>
                    <a:pt x="9490" y="7331"/>
                  </a:cubicBezTo>
                  <a:cubicBezTo>
                    <a:pt x="9545" y="7331"/>
                    <a:pt x="9595" y="7338"/>
                    <a:pt x="9647" y="7338"/>
                  </a:cubicBezTo>
                  <a:cubicBezTo>
                    <a:pt x="9679" y="7338"/>
                    <a:pt x="9713" y="7335"/>
                    <a:pt x="9748" y="7326"/>
                  </a:cubicBezTo>
                  <a:cubicBezTo>
                    <a:pt x="9787" y="7360"/>
                    <a:pt x="9849" y="7369"/>
                    <a:pt x="9918" y="7369"/>
                  </a:cubicBezTo>
                  <a:cubicBezTo>
                    <a:pt x="9991" y="7369"/>
                    <a:pt x="10073" y="7359"/>
                    <a:pt x="10148" y="7359"/>
                  </a:cubicBezTo>
                  <a:cubicBezTo>
                    <a:pt x="10200" y="7359"/>
                    <a:pt x="10248" y="7364"/>
                    <a:pt x="10286" y="7380"/>
                  </a:cubicBezTo>
                  <a:lnTo>
                    <a:pt x="10277" y="7359"/>
                  </a:lnTo>
                  <a:cubicBezTo>
                    <a:pt x="10286" y="7353"/>
                    <a:pt x="10293" y="7351"/>
                    <a:pt x="10300" y="7351"/>
                  </a:cubicBezTo>
                  <a:cubicBezTo>
                    <a:pt x="10319" y="7351"/>
                    <a:pt x="10328" y="7371"/>
                    <a:pt x="10351" y="7375"/>
                  </a:cubicBezTo>
                  <a:cubicBezTo>
                    <a:pt x="10347" y="7359"/>
                    <a:pt x="10309" y="7356"/>
                    <a:pt x="10333" y="7342"/>
                  </a:cubicBezTo>
                  <a:cubicBezTo>
                    <a:pt x="10389" y="7338"/>
                    <a:pt x="10447" y="7336"/>
                    <a:pt x="10505" y="7336"/>
                  </a:cubicBezTo>
                  <a:cubicBezTo>
                    <a:pt x="10778" y="7336"/>
                    <a:pt x="11061" y="7379"/>
                    <a:pt x="11334" y="7396"/>
                  </a:cubicBezTo>
                  <a:cubicBezTo>
                    <a:pt x="11338" y="7396"/>
                    <a:pt x="11341" y="7396"/>
                    <a:pt x="11344" y="7396"/>
                  </a:cubicBezTo>
                  <a:cubicBezTo>
                    <a:pt x="11434" y="7396"/>
                    <a:pt x="11420" y="7320"/>
                    <a:pt x="11492" y="7320"/>
                  </a:cubicBezTo>
                  <a:cubicBezTo>
                    <a:pt x="11508" y="7320"/>
                    <a:pt x="11529" y="7324"/>
                    <a:pt x="11557" y="7333"/>
                  </a:cubicBezTo>
                  <a:lnTo>
                    <a:pt x="11515" y="7375"/>
                  </a:lnTo>
                  <a:cubicBezTo>
                    <a:pt x="11611" y="7356"/>
                    <a:pt x="11709" y="7352"/>
                    <a:pt x="11807" y="7352"/>
                  </a:cubicBezTo>
                  <a:cubicBezTo>
                    <a:pt x="11869" y="7352"/>
                    <a:pt x="11931" y="7354"/>
                    <a:pt x="11993" y="7354"/>
                  </a:cubicBezTo>
                  <a:cubicBezTo>
                    <a:pt x="12082" y="7354"/>
                    <a:pt x="12171" y="7350"/>
                    <a:pt x="12257" y="7336"/>
                  </a:cubicBezTo>
                  <a:lnTo>
                    <a:pt x="12257" y="7336"/>
                  </a:lnTo>
                  <a:cubicBezTo>
                    <a:pt x="12241" y="7345"/>
                    <a:pt x="12241" y="7356"/>
                    <a:pt x="12217" y="7356"/>
                  </a:cubicBezTo>
                  <a:cubicBezTo>
                    <a:pt x="12233" y="7366"/>
                    <a:pt x="12257" y="7370"/>
                    <a:pt x="12283" y="7370"/>
                  </a:cubicBezTo>
                  <a:cubicBezTo>
                    <a:pt x="12340" y="7370"/>
                    <a:pt x="12405" y="7351"/>
                    <a:pt x="12405" y="7333"/>
                  </a:cubicBezTo>
                  <a:cubicBezTo>
                    <a:pt x="12445" y="7336"/>
                    <a:pt x="12414" y="7356"/>
                    <a:pt x="12438" y="7368"/>
                  </a:cubicBezTo>
                  <a:cubicBezTo>
                    <a:pt x="12445" y="7371"/>
                    <a:pt x="12453" y="7372"/>
                    <a:pt x="12462" y="7372"/>
                  </a:cubicBezTo>
                  <a:cubicBezTo>
                    <a:pt x="12498" y="7372"/>
                    <a:pt x="12539" y="7352"/>
                    <a:pt x="12568" y="7352"/>
                  </a:cubicBezTo>
                  <a:cubicBezTo>
                    <a:pt x="12578" y="7352"/>
                    <a:pt x="12587" y="7354"/>
                    <a:pt x="12593" y="7361"/>
                  </a:cubicBezTo>
                  <a:cubicBezTo>
                    <a:pt x="12595" y="7363"/>
                    <a:pt x="12592" y="7366"/>
                    <a:pt x="12586" y="7368"/>
                  </a:cubicBezTo>
                  <a:lnTo>
                    <a:pt x="12586" y="7368"/>
                  </a:lnTo>
                  <a:cubicBezTo>
                    <a:pt x="12630" y="7360"/>
                    <a:pt x="12719" y="7371"/>
                    <a:pt x="12693" y="7340"/>
                  </a:cubicBezTo>
                  <a:lnTo>
                    <a:pt x="12693" y="7340"/>
                  </a:lnTo>
                  <a:cubicBezTo>
                    <a:pt x="12714" y="7345"/>
                    <a:pt x="12736" y="7346"/>
                    <a:pt x="12756" y="7346"/>
                  </a:cubicBezTo>
                  <a:cubicBezTo>
                    <a:pt x="12799" y="7346"/>
                    <a:pt x="12839" y="7340"/>
                    <a:pt x="12877" y="7340"/>
                  </a:cubicBezTo>
                  <a:cubicBezTo>
                    <a:pt x="12898" y="7340"/>
                    <a:pt x="12917" y="7342"/>
                    <a:pt x="12936" y="7347"/>
                  </a:cubicBezTo>
                  <a:cubicBezTo>
                    <a:pt x="12950" y="7335"/>
                    <a:pt x="12969" y="7332"/>
                    <a:pt x="12990" y="7332"/>
                  </a:cubicBezTo>
                  <a:cubicBezTo>
                    <a:pt x="13013" y="7332"/>
                    <a:pt x="13037" y="7336"/>
                    <a:pt x="13058" y="7336"/>
                  </a:cubicBezTo>
                  <a:cubicBezTo>
                    <a:pt x="13081" y="7336"/>
                    <a:pt x="13100" y="7331"/>
                    <a:pt x="13105" y="7310"/>
                  </a:cubicBezTo>
                  <a:lnTo>
                    <a:pt x="13105" y="7310"/>
                  </a:lnTo>
                  <a:cubicBezTo>
                    <a:pt x="13102" y="7339"/>
                    <a:pt x="13146" y="7351"/>
                    <a:pt x="13197" y="7351"/>
                  </a:cubicBezTo>
                  <a:cubicBezTo>
                    <a:pt x="13242" y="7351"/>
                    <a:pt x="13294" y="7342"/>
                    <a:pt x="13321" y="7329"/>
                  </a:cubicBezTo>
                  <a:lnTo>
                    <a:pt x="13321" y="7329"/>
                  </a:lnTo>
                  <a:cubicBezTo>
                    <a:pt x="13302" y="7347"/>
                    <a:pt x="13370" y="7347"/>
                    <a:pt x="13349" y="7370"/>
                  </a:cubicBezTo>
                  <a:cubicBezTo>
                    <a:pt x="13414" y="7370"/>
                    <a:pt x="13472" y="7359"/>
                    <a:pt x="13460" y="7331"/>
                  </a:cubicBezTo>
                  <a:lnTo>
                    <a:pt x="13460" y="7331"/>
                  </a:lnTo>
                  <a:cubicBezTo>
                    <a:pt x="13488" y="7347"/>
                    <a:pt x="13517" y="7352"/>
                    <a:pt x="13544" y="7352"/>
                  </a:cubicBezTo>
                  <a:cubicBezTo>
                    <a:pt x="13601" y="7352"/>
                    <a:pt x="13654" y="7330"/>
                    <a:pt x="13699" y="7330"/>
                  </a:cubicBezTo>
                  <a:cubicBezTo>
                    <a:pt x="13726" y="7330"/>
                    <a:pt x="13751" y="7338"/>
                    <a:pt x="13771" y="7363"/>
                  </a:cubicBezTo>
                  <a:cubicBezTo>
                    <a:pt x="13963" y="7331"/>
                    <a:pt x="14142" y="7312"/>
                    <a:pt x="14315" y="7298"/>
                  </a:cubicBezTo>
                  <a:lnTo>
                    <a:pt x="14315" y="7298"/>
                  </a:lnTo>
                  <a:cubicBezTo>
                    <a:pt x="14308" y="7354"/>
                    <a:pt x="14123" y="7305"/>
                    <a:pt x="14130" y="7363"/>
                  </a:cubicBezTo>
                  <a:cubicBezTo>
                    <a:pt x="14275" y="7343"/>
                    <a:pt x="14367" y="7303"/>
                    <a:pt x="14498" y="7303"/>
                  </a:cubicBezTo>
                  <a:cubicBezTo>
                    <a:pt x="14516" y="7303"/>
                    <a:pt x="14534" y="7304"/>
                    <a:pt x="14554" y="7305"/>
                  </a:cubicBezTo>
                  <a:cubicBezTo>
                    <a:pt x="14596" y="7312"/>
                    <a:pt x="14531" y="7329"/>
                    <a:pt x="14515" y="7338"/>
                  </a:cubicBezTo>
                  <a:cubicBezTo>
                    <a:pt x="14574" y="7330"/>
                    <a:pt x="14631" y="7328"/>
                    <a:pt x="14686" y="7328"/>
                  </a:cubicBezTo>
                  <a:cubicBezTo>
                    <a:pt x="14720" y="7328"/>
                    <a:pt x="14754" y="7329"/>
                    <a:pt x="14787" y="7329"/>
                  </a:cubicBezTo>
                  <a:cubicBezTo>
                    <a:pt x="14853" y="7329"/>
                    <a:pt x="14917" y="7326"/>
                    <a:pt x="14979" y="7313"/>
                  </a:cubicBezTo>
                  <a:lnTo>
                    <a:pt x="14979" y="7313"/>
                  </a:lnTo>
                  <a:cubicBezTo>
                    <a:pt x="14980" y="7313"/>
                    <a:pt x="14980" y="7314"/>
                    <a:pt x="14980" y="7314"/>
                  </a:cubicBezTo>
                  <a:lnTo>
                    <a:pt x="14980" y="7314"/>
                  </a:lnTo>
                  <a:cubicBezTo>
                    <a:pt x="14981" y="7314"/>
                    <a:pt x="14981" y="7313"/>
                    <a:pt x="14981" y="7312"/>
                  </a:cubicBezTo>
                  <a:lnTo>
                    <a:pt x="14981" y="7312"/>
                  </a:lnTo>
                  <a:cubicBezTo>
                    <a:pt x="14980" y="7312"/>
                    <a:pt x="14980" y="7313"/>
                    <a:pt x="14979" y="7313"/>
                  </a:cubicBezTo>
                  <a:lnTo>
                    <a:pt x="14979" y="7313"/>
                  </a:lnTo>
                  <a:cubicBezTo>
                    <a:pt x="14967" y="7294"/>
                    <a:pt x="14999" y="7276"/>
                    <a:pt x="15034" y="7259"/>
                  </a:cubicBezTo>
                  <a:lnTo>
                    <a:pt x="15187" y="7185"/>
                  </a:lnTo>
                  <a:lnTo>
                    <a:pt x="15080" y="7148"/>
                  </a:lnTo>
                  <a:cubicBezTo>
                    <a:pt x="15055" y="7138"/>
                    <a:pt x="15030" y="7127"/>
                    <a:pt x="15015" y="7125"/>
                  </a:cubicBezTo>
                  <a:lnTo>
                    <a:pt x="15015" y="7125"/>
                  </a:lnTo>
                  <a:lnTo>
                    <a:pt x="15017" y="7120"/>
                  </a:lnTo>
                  <a:lnTo>
                    <a:pt x="15017" y="7120"/>
                  </a:lnTo>
                  <a:cubicBezTo>
                    <a:pt x="15029" y="7115"/>
                    <a:pt x="15030" y="7106"/>
                    <a:pt x="15027" y="7095"/>
                  </a:cubicBezTo>
                  <a:lnTo>
                    <a:pt x="15027" y="7095"/>
                  </a:lnTo>
                  <a:lnTo>
                    <a:pt x="15034" y="7078"/>
                  </a:lnTo>
                  <a:cubicBezTo>
                    <a:pt x="15028" y="7077"/>
                    <a:pt x="15023" y="7077"/>
                    <a:pt x="15018" y="7076"/>
                  </a:cubicBezTo>
                  <a:lnTo>
                    <a:pt x="15018" y="7076"/>
                  </a:lnTo>
                  <a:cubicBezTo>
                    <a:pt x="14997" y="7043"/>
                    <a:pt x="14961" y="7004"/>
                    <a:pt x="15034" y="6997"/>
                  </a:cubicBezTo>
                  <a:cubicBezTo>
                    <a:pt x="15024" y="6991"/>
                    <a:pt x="15011" y="6986"/>
                    <a:pt x="15000" y="6986"/>
                  </a:cubicBezTo>
                  <a:cubicBezTo>
                    <a:pt x="14993" y="6986"/>
                    <a:pt x="14987" y="6988"/>
                    <a:pt x="14983" y="6995"/>
                  </a:cubicBezTo>
                  <a:cubicBezTo>
                    <a:pt x="14969" y="6975"/>
                    <a:pt x="14967" y="6964"/>
                    <a:pt x="14989" y="6964"/>
                  </a:cubicBezTo>
                  <a:cubicBezTo>
                    <a:pt x="14992" y="6964"/>
                    <a:pt x="14997" y="6964"/>
                    <a:pt x="15002" y="6965"/>
                  </a:cubicBezTo>
                  <a:cubicBezTo>
                    <a:pt x="14918" y="6902"/>
                    <a:pt x="14925" y="6946"/>
                    <a:pt x="14860" y="6881"/>
                  </a:cubicBezTo>
                  <a:cubicBezTo>
                    <a:pt x="14863" y="6878"/>
                    <a:pt x="14867" y="6877"/>
                    <a:pt x="14872" y="6877"/>
                  </a:cubicBezTo>
                  <a:cubicBezTo>
                    <a:pt x="14879" y="6877"/>
                    <a:pt x="14888" y="6879"/>
                    <a:pt x="14896" y="6879"/>
                  </a:cubicBezTo>
                  <a:cubicBezTo>
                    <a:pt x="14898" y="6879"/>
                    <a:pt x="14900" y="6879"/>
                    <a:pt x="14902" y="6879"/>
                  </a:cubicBezTo>
                  <a:cubicBezTo>
                    <a:pt x="14844" y="6865"/>
                    <a:pt x="14791" y="6830"/>
                    <a:pt x="14754" y="6781"/>
                  </a:cubicBezTo>
                  <a:cubicBezTo>
                    <a:pt x="14758" y="6780"/>
                    <a:pt x="14760" y="6774"/>
                    <a:pt x="14765" y="6774"/>
                  </a:cubicBezTo>
                  <a:cubicBezTo>
                    <a:pt x="14767" y="6774"/>
                    <a:pt x="14769" y="6775"/>
                    <a:pt x="14771" y="6776"/>
                  </a:cubicBezTo>
                  <a:lnTo>
                    <a:pt x="14771" y="6776"/>
                  </a:lnTo>
                  <a:cubicBezTo>
                    <a:pt x="14673" y="6687"/>
                    <a:pt x="14566" y="6660"/>
                    <a:pt x="14480" y="6543"/>
                  </a:cubicBezTo>
                  <a:cubicBezTo>
                    <a:pt x="14550" y="6536"/>
                    <a:pt x="14457" y="6494"/>
                    <a:pt x="14485" y="6455"/>
                  </a:cubicBezTo>
                  <a:lnTo>
                    <a:pt x="14417" y="6408"/>
                  </a:lnTo>
                  <a:lnTo>
                    <a:pt x="14424" y="6448"/>
                  </a:lnTo>
                  <a:cubicBezTo>
                    <a:pt x="14376" y="6397"/>
                    <a:pt x="14308" y="6376"/>
                    <a:pt x="14276" y="6322"/>
                  </a:cubicBezTo>
                  <a:lnTo>
                    <a:pt x="14276" y="6322"/>
                  </a:lnTo>
                  <a:lnTo>
                    <a:pt x="14327" y="6346"/>
                  </a:lnTo>
                  <a:lnTo>
                    <a:pt x="14227" y="6260"/>
                  </a:lnTo>
                  <a:lnTo>
                    <a:pt x="14267" y="6325"/>
                  </a:lnTo>
                  <a:cubicBezTo>
                    <a:pt x="14254" y="6318"/>
                    <a:pt x="14244" y="6316"/>
                    <a:pt x="14237" y="6316"/>
                  </a:cubicBezTo>
                  <a:cubicBezTo>
                    <a:pt x="14221" y="6316"/>
                    <a:pt x="14218" y="6329"/>
                    <a:pt x="14210" y="6329"/>
                  </a:cubicBezTo>
                  <a:cubicBezTo>
                    <a:pt x="14203" y="6329"/>
                    <a:pt x="14194" y="6321"/>
                    <a:pt x="14174" y="6295"/>
                  </a:cubicBezTo>
                  <a:lnTo>
                    <a:pt x="14174" y="6295"/>
                  </a:lnTo>
                  <a:cubicBezTo>
                    <a:pt x="14175" y="6296"/>
                    <a:pt x="14176" y="6296"/>
                    <a:pt x="14176" y="6296"/>
                  </a:cubicBezTo>
                  <a:cubicBezTo>
                    <a:pt x="14179" y="6296"/>
                    <a:pt x="14129" y="6246"/>
                    <a:pt x="14119" y="6205"/>
                  </a:cubicBezTo>
                  <a:lnTo>
                    <a:pt x="14119" y="6205"/>
                  </a:lnTo>
                  <a:cubicBezTo>
                    <a:pt x="14135" y="6209"/>
                    <a:pt x="14149" y="6216"/>
                    <a:pt x="14165" y="6225"/>
                  </a:cubicBezTo>
                  <a:cubicBezTo>
                    <a:pt x="14153" y="6210"/>
                    <a:pt x="14142" y="6197"/>
                    <a:pt x="14132" y="6197"/>
                  </a:cubicBezTo>
                  <a:cubicBezTo>
                    <a:pt x="14128" y="6197"/>
                    <a:pt x="14124" y="6198"/>
                    <a:pt x="14121" y="6202"/>
                  </a:cubicBezTo>
                  <a:lnTo>
                    <a:pt x="14119" y="6204"/>
                  </a:lnTo>
                  <a:lnTo>
                    <a:pt x="14119" y="6204"/>
                  </a:lnTo>
                  <a:cubicBezTo>
                    <a:pt x="14119" y="6202"/>
                    <a:pt x="14119" y="6201"/>
                    <a:pt x="14118" y="6200"/>
                  </a:cubicBezTo>
                  <a:cubicBezTo>
                    <a:pt x="14077" y="6188"/>
                    <a:pt x="14042" y="6163"/>
                    <a:pt x="14019" y="6125"/>
                  </a:cubicBezTo>
                  <a:cubicBezTo>
                    <a:pt x="14019" y="6107"/>
                    <a:pt x="14063" y="6098"/>
                    <a:pt x="14063" y="6084"/>
                  </a:cubicBezTo>
                  <a:lnTo>
                    <a:pt x="14063" y="6084"/>
                  </a:lnTo>
                  <a:cubicBezTo>
                    <a:pt x="14062" y="6084"/>
                    <a:pt x="14061" y="6084"/>
                    <a:pt x="14060" y="6084"/>
                  </a:cubicBezTo>
                  <a:cubicBezTo>
                    <a:pt x="14009" y="6084"/>
                    <a:pt x="13939" y="5975"/>
                    <a:pt x="13880" y="5975"/>
                  </a:cubicBezTo>
                  <a:cubicBezTo>
                    <a:pt x="13893" y="5975"/>
                    <a:pt x="13907" y="5968"/>
                    <a:pt x="13914" y="5954"/>
                  </a:cubicBezTo>
                  <a:lnTo>
                    <a:pt x="13914" y="5954"/>
                  </a:lnTo>
                  <a:lnTo>
                    <a:pt x="13873" y="5956"/>
                  </a:lnTo>
                  <a:cubicBezTo>
                    <a:pt x="13856" y="5926"/>
                    <a:pt x="13856" y="5919"/>
                    <a:pt x="13873" y="5908"/>
                  </a:cubicBezTo>
                  <a:cubicBezTo>
                    <a:pt x="13858" y="5891"/>
                    <a:pt x="13849" y="5886"/>
                    <a:pt x="13843" y="5886"/>
                  </a:cubicBezTo>
                  <a:cubicBezTo>
                    <a:pt x="13831" y="5886"/>
                    <a:pt x="13832" y="5911"/>
                    <a:pt x="13823" y="5911"/>
                  </a:cubicBezTo>
                  <a:cubicBezTo>
                    <a:pt x="13817" y="5911"/>
                    <a:pt x="13808" y="5902"/>
                    <a:pt x="13789" y="5873"/>
                  </a:cubicBezTo>
                  <a:lnTo>
                    <a:pt x="13789" y="5873"/>
                  </a:lnTo>
                  <a:cubicBezTo>
                    <a:pt x="13792" y="5874"/>
                    <a:pt x="13794" y="5875"/>
                    <a:pt x="13796" y="5875"/>
                  </a:cubicBezTo>
                  <a:cubicBezTo>
                    <a:pt x="13797" y="5875"/>
                    <a:pt x="13798" y="5874"/>
                    <a:pt x="13799" y="5874"/>
                  </a:cubicBezTo>
                  <a:cubicBezTo>
                    <a:pt x="13802" y="5874"/>
                    <a:pt x="13807" y="5875"/>
                    <a:pt x="13815" y="5880"/>
                  </a:cubicBezTo>
                  <a:cubicBezTo>
                    <a:pt x="13743" y="5789"/>
                    <a:pt x="13641" y="5736"/>
                    <a:pt x="13576" y="5648"/>
                  </a:cubicBezTo>
                  <a:cubicBezTo>
                    <a:pt x="13578" y="5636"/>
                    <a:pt x="13583" y="5632"/>
                    <a:pt x="13589" y="5632"/>
                  </a:cubicBezTo>
                  <a:cubicBezTo>
                    <a:pt x="13606" y="5632"/>
                    <a:pt x="13633" y="5667"/>
                    <a:pt x="13647" y="5667"/>
                  </a:cubicBezTo>
                  <a:cubicBezTo>
                    <a:pt x="13651" y="5667"/>
                    <a:pt x="13654" y="5663"/>
                    <a:pt x="13655" y="5653"/>
                  </a:cubicBezTo>
                  <a:cubicBezTo>
                    <a:pt x="13539" y="5551"/>
                    <a:pt x="13388" y="5465"/>
                    <a:pt x="13291" y="5351"/>
                  </a:cubicBezTo>
                  <a:lnTo>
                    <a:pt x="13291" y="5351"/>
                  </a:lnTo>
                  <a:lnTo>
                    <a:pt x="13307" y="5374"/>
                  </a:lnTo>
                  <a:cubicBezTo>
                    <a:pt x="13300" y="5378"/>
                    <a:pt x="13294" y="5379"/>
                    <a:pt x="13289" y="5379"/>
                  </a:cubicBezTo>
                  <a:cubicBezTo>
                    <a:pt x="13246" y="5379"/>
                    <a:pt x="13243" y="5273"/>
                    <a:pt x="13179" y="5244"/>
                  </a:cubicBezTo>
                  <a:lnTo>
                    <a:pt x="13179" y="5244"/>
                  </a:lnTo>
                  <a:cubicBezTo>
                    <a:pt x="13181" y="5245"/>
                    <a:pt x="13183" y="5245"/>
                    <a:pt x="13186" y="5245"/>
                  </a:cubicBezTo>
                  <a:cubicBezTo>
                    <a:pt x="13200" y="5245"/>
                    <a:pt x="13215" y="5235"/>
                    <a:pt x="13211" y="5235"/>
                  </a:cubicBezTo>
                  <a:lnTo>
                    <a:pt x="13211" y="5235"/>
                  </a:lnTo>
                  <a:cubicBezTo>
                    <a:pt x="13211" y="5235"/>
                    <a:pt x="13210" y="5235"/>
                    <a:pt x="13210" y="5235"/>
                  </a:cubicBezTo>
                  <a:cubicBezTo>
                    <a:pt x="13145" y="5154"/>
                    <a:pt x="13050" y="5098"/>
                    <a:pt x="12927" y="5003"/>
                  </a:cubicBezTo>
                  <a:lnTo>
                    <a:pt x="12952" y="5003"/>
                  </a:lnTo>
                  <a:cubicBezTo>
                    <a:pt x="12920" y="4950"/>
                    <a:pt x="12846" y="4885"/>
                    <a:pt x="12804" y="4834"/>
                  </a:cubicBezTo>
                  <a:cubicBezTo>
                    <a:pt x="12788" y="4833"/>
                    <a:pt x="12771" y="4821"/>
                    <a:pt x="12762" y="4821"/>
                  </a:cubicBezTo>
                  <a:cubicBezTo>
                    <a:pt x="12756" y="4821"/>
                    <a:pt x="12753" y="4825"/>
                    <a:pt x="12753" y="4836"/>
                  </a:cubicBezTo>
                  <a:cubicBezTo>
                    <a:pt x="12679" y="4626"/>
                    <a:pt x="12445" y="4600"/>
                    <a:pt x="12377" y="4417"/>
                  </a:cubicBezTo>
                  <a:lnTo>
                    <a:pt x="12377" y="4417"/>
                  </a:lnTo>
                  <a:cubicBezTo>
                    <a:pt x="12387" y="4428"/>
                    <a:pt x="12405" y="4436"/>
                    <a:pt x="12411" y="4436"/>
                  </a:cubicBezTo>
                  <a:cubicBezTo>
                    <a:pt x="12414" y="4436"/>
                    <a:pt x="12414" y="4434"/>
                    <a:pt x="12410" y="4431"/>
                  </a:cubicBezTo>
                  <a:lnTo>
                    <a:pt x="12292" y="4333"/>
                  </a:lnTo>
                  <a:lnTo>
                    <a:pt x="12292" y="4333"/>
                  </a:lnTo>
                  <a:cubicBezTo>
                    <a:pt x="12280" y="4364"/>
                    <a:pt x="12294" y="4361"/>
                    <a:pt x="12301" y="4398"/>
                  </a:cubicBezTo>
                  <a:cubicBezTo>
                    <a:pt x="12266" y="4394"/>
                    <a:pt x="12234" y="4375"/>
                    <a:pt x="12208" y="4350"/>
                  </a:cubicBezTo>
                  <a:lnTo>
                    <a:pt x="12208" y="4350"/>
                  </a:lnTo>
                  <a:cubicBezTo>
                    <a:pt x="12220" y="4356"/>
                    <a:pt x="12229" y="4359"/>
                    <a:pt x="12235" y="4359"/>
                  </a:cubicBezTo>
                  <a:cubicBezTo>
                    <a:pt x="12260" y="4359"/>
                    <a:pt x="12239" y="4311"/>
                    <a:pt x="12231" y="4285"/>
                  </a:cubicBezTo>
                  <a:cubicBezTo>
                    <a:pt x="12229" y="4294"/>
                    <a:pt x="12215" y="4294"/>
                    <a:pt x="12210" y="4301"/>
                  </a:cubicBezTo>
                  <a:cubicBezTo>
                    <a:pt x="12205" y="4272"/>
                    <a:pt x="12197" y="4264"/>
                    <a:pt x="12189" y="4264"/>
                  </a:cubicBezTo>
                  <a:cubicBezTo>
                    <a:pt x="12179" y="4264"/>
                    <a:pt x="12167" y="4274"/>
                    <a:pt x="12153" y="4274"/>
                  </a:cubicBezTo>
                  <a:cubicBezTo>
                    <a:pt x="12140" y="4274"/>
                    <a:pt x="12125" y="4265"/>
                    <a:pt x="12108" y="4231"/>
                  </a:cubicBezTo>
                  <a:lnTo>
                    <a:pt x="12122" y="4224"/>
                  </a:lnTo>
                  <a:cubicBezTo>
                    <a:pt x="12088" y="4201"/>
                    <a:pt x="12048" y="4190"/>
                    <a:pt x="12020" y="4155"/>
                  </a:cubicBezTo>
                  <a:cubicBezTo>
                    <a:pt x="12023" y="4146"/>
                    <a:pt x="12027" y="4143"/>
                    <a:pt x="12032" y="4143"/>
                  </a:cubicBezTo>
                  <a:cubicBezTo>
                    <a:pt x="12043" y="4143"/>
                    <a:pt x="12059" y="4161"/>
                    <a:pt x="12073" y="4161"/>
                  </a:cubicBezTo>
                  <a:cubicBezTo>
                    <a:pt x="12076" y="4161"/>
                    <a:pt x="12080" y="4160"/>
                    <a:pt x="12083" y="4157"/>
                  </a:cubicBezTo>
                  <a:cubicBezTo>
                    <a:pt x="12039" y="4116"/>
                    <a:pt x="11953" y="4116"/>
                    <a:pt x="11937" y="4053"/>
                  </a:cubicBezTo>
                  <a:lnTo>
                    <a:pt x="11937" y="4053"/>
                  </a:lnTo>
                  <a:cubicBezTo>
                    <a:pt x="11962" y="4065"/>
                    <a:pt x="11988" y="4092"/>
                    <a:pt x="12013" y="4104"/>
                  </a:cubicBezTo>
                  <a:cubicBezTo>
                    <a:pt x="11999" y="4034"/>
                    <a:pt x="11986" y="4034"/>
                    <a:pt x="11960" y="4000"/>
                  </a:cubicBezTo>
                  <a:lnTo>
                    <a:pt x="11960" y="4000"/>
                  </a:lnTo>
                  <a:lnTo>
                    <a:pt x="11962" y="4002"/>
                  </a:lnTo>
                  <a:lnTo>
                    <a:pt x="11902" y="3916"/>
                  </a:lnTo>
                  <a:lnTo>
                    <a:pt x="11911" y="3942"/>
                  </a:lnTo>
                  <a:cubicBezTo>
                    <a:pt x="11908" y="3942"/>
                    <a:pt x="11904" y="3942"/>
                    <a:pt x="11901" y="3942"/>
                  </a:cubicBezTo>
                  <a:cubicBezTo>
                    <a:pt x="11796" y="3942"/>
                    <a:pt x="11787" y="3843"/>
                    <a:pt x="11681" y="3811"/>
                  </a:cubicBezTo>
                  <a:lnTo>
                    <a:pt x="11681" y="3811"/>
                  </a:lnTo>
                  <a:cubicBezTo>
                    <a:pt x="11706" y="3818"/>
                    <a:pt x="11721" y="3821"/>
                    <a:pt x="11729" y="3821"/>
                  </a:cubicBezTo>
                  <a:cubicBezTo>
                    <a:pt x="11754" y="3821"/>
                    <a:pt x="11718" y="3793"/>
                    <a:pt x="11742" y="3777"/>
                  </a:cubicBezTo>
                  <a:cubicBezTo>
                    <a:pt x="11733" y="3752"/>
                    <a:pt x="11712" y="3714"/>
                    <a:pt x="11728" y="3714"/>
                  </a:cubicBezTo>
                  <a:cubicBezTo>
                    <a:pt x="11670" y="3703"/>
                    <a:pt x="11687" y="3640"/>
                    <a:pt x="11605" y="3622"/>
                  </a:cubicBezTo>
                  <a:cubicBezTo>
                    <a:pt x="11612" y="3612"/>
                    <a:pt x="11571" y="3585"/>
                    <a:pt x="11601" y="3571"/>
                  </a:cubicBezTo>
                  <a:cubicBezTo>
                    <a:pt x="11589" y="3562"/>
                    <a:pt x="11582" y="3559"/>
                    <a:pt x="11578" y="3559"/>
                  </a:cubicBezTo>
                  <a:lnTo>
                    <a:pt x="11578" y="3559"/>
                  </a:lnTo>
                  <a:cubicBezTo>
                    <a:pt x="11566" y="3559"/>
                    <a:pt x="11592" y="3598"/>
                    <a:pt x="11580" y="3603"/>
                  </a:cubicBezTo>
                  <a:cubicBezTo>
                    <a:pt x="11483" y="3564"/>
                    <a:pt x="11455" y="3404"/>
                    <a:pt x="11313" y="3344"/>
                  </a:cubicBezTo>
                  <a:cubicBezTo>
                    <a:pt x="11211" y="3274"/>
                    <a:pt x="11165" y="3288"/>
                    <a:pt x="11072" y="3223"/>
                  </a:cubicBezTo>
                  <a:cubicBezTo>
                    <a:pt x="11067" y="3207"/>
                    <a:pt x="11074" y="3202"/>
                    <a:pt x="11084" y="3202"/>
                  </a:cubicBezTo>
                  <a:cubicBezTo>
                    <a:pt x="11101" y="3202"/>
                    <a:pt x="11126" y="3214"/>
                    <a:pt x="11126" y="3214"/>
                  </a:cubicBezTo>
                  <a:cubicBezTo>
                    <a:pt x="11098" y="3163"/>
                    <a:pt x="11058" y="3123"/>
                    <a:pt x="11010" y="3096"/>
                  </a:cubicBezTo>
                  <a:cubicBezTo>
                    <a:pt x="11026" y="3096"/>
                    <a:pt x="11024" y="3082"/>
                    <a:pt x="11021" y="3058"/>
                  </a:cubicBezTo>
                  <a:cubicBezTo>
                    <a:pt x="10984" y="3028"/>
                    <a:pt x="10968" y="3068"/>
                    <a:pt x="10935" y="3012"/>
                  </a:cubicBezTo>
                  <a:cubicBezTo>
                    <a:pt x="10950" y="3009"/>
                    <a:pt x="10964" y="3007"/>
                    <a:pt x="10978" y="3007"/>
                  </a:cubicBezTo>
                  <a:cubicBezTo>
                    <a:pt x="10987" y="3007"/>
                    <a:pt x="10996" y="3008"/>
                    <a:pt x="11005" y="3010"/>
                  </a:cubicBezTo>
                  <a:cubicBezTo>
                    <a:pt x="10956" y="2977"/>
                    <a:pt x="10903" y="2956"/>
                    <a:pt x="10854" y="2924"/>
                  </a:cubicBezTo>
                  <a:cubicBezTo>
                    <a:pt x="10856" y="2915"/>
                    <a:pt x="10861" y="2912"/>
                    <a:pt x="10869" y="2912"/>
                  </a:cubicBezTo>
                  <a:cubicBezTo>
                    <a:pt x="10885" y="2912"/>
                    <a:pt x="10910" y="2925"/>
                    <a:pt x="10926" y="2929"/>
                  </a:cubicBezTo>
                  <a:cubicBezTo>
                    <a:pt x="10877" y="2894"/>
                    <a:pt x="10808" y="2835"/>
                    <a:pt x="10767" y="2835"/>
                  </a:cubicBezTo>
                  <a:cubicBezTo>
                    <a:pt x="10763" y="2835"/>
                    <a:pt x="10760" y="2835"/>
                    <a:pt x="10757" y="2836"/>
                  </a:cubicBezTo>
                  <a:lnTo>
                    <a:pt x="10773" y="2865"/>
                  </a:lnTo>
                  <a:lnTo>
                    <a:pt x="10773" y="2865"/>
                  </a:lnTo>
                  <a:cubicBezTo>
                    <a:pt x="10772" y="2856"/>
                    <a:pt x="10784" y="2849"/>
                    <a:pt x="10796" y="2849"/>
                  </a:cubicBezTo>
                  <a:cubicBezTo>
                    <a:pt x="10800" y="2849"/>
                    <a:pt x="10804" y="2850"/>
                    <a:pt x="10808" y="2852"/>
                  </a:cubicBezTo>
                  <a:cubicBezTo>
                    <a:pt x="10864" y="2871"/>
                    <a:pt x="10854" y="2915"/>
                    <a:pt x="10847" y="2926"/>
                  </a:cubicBezTo>
                  <a:lnTo>
                    <a:pt x="10813" y="2903"/>
                  </a:lnTo>
                  <a:lnTo>
                    <a:pt x="10813" y="2903"/>
                  </a:lnTo>
                  <a:cubicBezTo>
                    <a:pt x="10792" y="2984"/>
                    <a:pt x="10935" y="3010"/>
                    <a:pt x="10991" y="3070"/>
                  </a:cubicBezTo>
                  <a:lnTo>
                    <a:pt x="10931" y="3084"/>
                  </a:lnTo>
                  <a:lnTo>
                    <a:pt x="11019" y="3112"/>
                  </a:lnTo>
                  <a:cubicBezTo>
                    <a:pt x="11021" y="3129"/>
                    <a:pt x="11015" y="3150"/>
                    <a:pt x="10998" y="3150"/>
                  </a:cubicBezTo>
                  <a:cubicBezTo>
                    <a:pt x="10992" y="3150"/>
                    <a:pt x="10985" y="3148"/>
                    <a:pt x="10977" y="3142"/>
                  </a:cubicBezTo>
                  <a:lnTo>
                    <a:pt x="10977" y="3142"/>
                  </a:lnTo>
                  <a:cubicBezTo>
                    <a:pt x="11000" y="3202"/>
                    <a:pt x="11026" y="3165"/>
                    <a:pt x="11042" y="3221"/>
                  </a:cubicBezTo>
                  <a:cubicBezTo>
                    <a:pt x="11042" y="3225"/>
                    <a:pt x="11040" y="3227"/>
                    <a:pt x="11038" y="3227"/>
                  </a:cubicBezTo>
                  <a:cubicBezTo>
                    <a:pt x="11036" y="3227"/>
                    <a:pt x="11034" y="3226"/>
                    <a:pt x="11033" y="3225"/>
                  </a:cubicBezTo>
                  <a:lnTo>
                    <a:pt x="11033" y="3225"/>
                  </a:lnTo>
                  <a:lnTo>
                    <a:pt x="11084" y="3255"/>
                  </a:lnTo>
                  <a:cubicBezTo>
                    <a:pt x="11073" y="3255"/>
                    <a:pt x="11068" y="3270"/>
                    <a:pt x="11060" y="3270"/>
                  </a:cubicBezTo>
                  <a:cubicBezTo>
                    <a:pt x="11056" y="3270"/>
                    <a:pt x="11051" y="3267"/>
                    <a:pt x="11044" y="3258"/>
                  </a:cubicBezTo>
                  <a:lnTo>
                    <a:pt x="11044" y="3258"/>
                  </a:lnTo>
                  <a:cubicBezTo>
                    <a:pt x="11095" y="3351"/>
                    <a:pt x="11188" y="3348"/>
                    <a:pt x="11188" y="3402"/>
                  </a:cubicBezTo>
                  <a:lnTo>
                    <a:pt x="11181" y="3399"/>
                  </a:lnTo>
                  <a:lnTo>
                    <a:pt x="11181" y="3399"/>
                  </a:lnTo>
                  <a:cubicBezTo>
                    <a:pt x="11217" y="3427"/>
                    <a:pt x="11234" y="3435"/>
                    <a:pt x="11243" y="3435"/>
                  </a:cubicBezTo>
                  <a:cubicBezTo>
                    <a:pt x="11259" y="3435"/>
                    <a:pt x="11256" y="3414"/>
                    <a:pt x="11282" y="3414"/>
                  </a:cubicBezTo>
                  <a:cubicBezTo>
                    <a:pt x="11292" y="3414"/>
                    <a:pt x="11305" y="3417"/>
                    <a:pt x="11325" y="3425"/>
                  </a:cubicBezTo>
                  <a:lnTo>
                    <a:pt x="11309" y="3541"/>
                  </a:lnTo>
                  <a:lnTo>
                    <a:pt x="11346" y="3524"/>
                  </a:lnTo>
                  <a:cubicBezTo>
                    <a:pt x="11355" y="3536"/>
                    <a:pt x="11374" y="3557"/>
                    <a:pt x="11360" y="3564"/>
                  </a:cubicBezTo>
                  <a:cubicBezTo>
                    <a:pt x="11372" y="3568"/>
                    <a:pt x="11379" y="3570"/>
                    <a:pt x="11383" y="3570"/>
                  </a:cubicBezTo>
                  <a:cubicBezTo>
                    <a:pt x="11396" y="3570"/>
                    <a:pt x="11377" y="3552"/>
                    <a:pt x="11398" y="3552"/>
                  </a:cubicBezTo>
                  <a:cubicBezTo>
                    <a:pt x="11399" y="3552"/>
                    <a:pt x="11401" y="3552"/>
                    <a:pt x="11404" y="3552"/>
                  </a:cubicBezTo>
                  <a:cubicBezTo>
                    <a:pt x="11429" y="3626"/>
                    <a:pt x="11552" y="3677"/>
                    <a:pt x="11520" y="3733"/>
                  </a:cubicBezTo>
                  <a:cubicBezTo>
                    <a:pt x="11549" y="3730"/>
                    <a:pt x="11517" y="3694"/>
                    <a:pt x="11528" y="3694"/>
                  </a:cubicBezTo>
                  <a:lnTo>
                    <a:pt x="11528" y="3694"/>
                  </a:lnTo>
                  <a:cubicBezTo>
                    <a:pt x="11532" y="3694"/>
                    <a:pt x="11540" y="3698"/>
                    <a:pt x="11557" y="3708"/>
                  </a:cubicBezTo>
                  <a:cubicBezTo>
                    <a:pt x="11524" y="3770"/>
                    <a:pt x="11626" y="3761"/>
                    <a:pt x="11649" y="3828"/>
                  </a:cubicBezTo>
                  <a:cubicBezTo>
                    <a:pt x="11646" y="3829"/>
                    <a:pt x="11643" y="3829"/>
                    <a:pt x="11641" y="3829"/>
                  </a:cubicBezTo>
                  <a:cubicBezTo>
                    <a:pt x="11622" y="3829"/>
                    <a:pt x="11606" y="3815"/>
                    <a:pt x="11600" y="3815"/>
                  </a:cubicBezTo>
                  <a:lnTo>
                    <a:pt x="11600" y="3815"/>
                  </a:lnTo>
                  <a:cubicBezTo>
                    <a:pt x="11595" y="3815"/>
                    <a:pt x="11596" y="3823"/>
                    <a:pt x="11605" y="3849"/>
                  </a:cubicBezTo>
                  <a:cubicBezTo>
                    <a:pt x="11609" y="3848"/>
                    <a:pt x="11612" y="3848"/>
                    <a:pt x="11615" y="3848"/>
                  </a:cubicBezTo>
                  <a:cubicBezTo>
                    <a:pt x="11674" y="3848"/>
                    <a:pt x="11687" y="3948"/>
                    <a:pt x="11731" y="3979"/>
                  </a:cubicBezTo>
                  <a:cubicBezTo>
                    <a:pt x="11735" y="3975"/>
                    <a:pt x="11740" y="3973"/>
                    <a:pt x="11745" y="3973"/>
                  </a:cubicBezTo>
                  <a:cubicBezTo>
                    <a:pt x="11781" y="3973"/>
                    <a:pt x="11837" y="4055"/>
                    <a:pt x="11902" y="4102"/>
                  </a:cubicBezTo>
                  <a:cubicBezTo>
                    <a:pt x="11888" y="4109"/>
                    <a:pt x="12006" y="4241"/>
                    <a:pt x="12055" y="4313"/>
                  </a:cubicBezTo>
                  <a:lnTo>
                    <a:pt x="12048" y="4317"/>
                  </a:lnTo>
                  <a:cubicBezTo>
                    <a:pt x="12054" y="4315"/>
                    <a:pt x="12059" y="4313"/>
                    <a:pt x="12065" y="4313"/>
                  </a:cubicBezTo>
                  <a:cubicBezTo>
                    <a:pt x="12106" y="4313"/>
                    <a:pt x="12152" y="4371"/>
                    <a:pt x="12199" y="4403"/>
                  </a:cubicBezTo>
                  <a:cubicBezTo>
                    <a:pt x="12188" y="4413"/>
                    <a:pt x="12179" y="4417"/>
                    <a:pt x="12167" y="4417"/>
                  </a:cubicBezTo>
                  <a:cubicBezTo>
                    <a:pt x="12157" y="4417"/>
                    <a:pt x="12145" y="4413"/>
                    <a:pt x="12129" y="4405"/>
                  </a:cubicBezTo>
                  <a:lnTo>
                    <a:pt x="12129" y="4405"/>
                  </a:lnTo>
                  <a:lnTo>
                    <a:pt x="12171" y="4447"/>
                  </a:lnTo>
                  <a:cubicBezTo>
                    <a:pt x="12164" y="4449"/>
                    <a:pt x="12157" y="4449"/>
                    <a:pt x="12150" y="4452"/>
                  </a:cubicBezTo>
                  <a:lnTo>
                    <a:pt x="12183" y="4459"/>
                  </a:lnTo>
                  <a:lnTo>
                    <a:pt x="12183" y="4459"/>
                  </a:lnTo>
                  <a:lnTo>
                    <a:pt x="12171" y="4447"/>
                  </a:lnTo>
                  <a:lnTo>
                    <a:pt x="12171" y="4447"/>
                  </a:lnTo>
                  <a:cubicBezTo>
                    <a:pt x="12197" y="4449"/>
                    <a:pt x="12222" y="4459"/>
                    <a:pt x="12241" y="4477"/>
                  </a:cubicBezTo>
                  <a:lnTo>
                    <a:pt x="12206" y="4491"/>
                  </a:lnTo>
                  <a:cubicBezTo>
                    <a:pt x="12264" y="4547"/>
                    <a:pt x="12347" y="4577"/>
                    <a:pt x="12403" y="4665"/>
                  </a:cubicBezTo>
                  <a:cubicBezTo>
                    <a:pt x="12424" y="4652"/>
                    <a:pt x="12417" y="4588"/>
                    <a:pt x="12454" y="4588"/>
                  </a:cubicBezTo>
                  <a:cubicBezTo>
                    <a:pt x="12465" y="4588"/>
                    <a:pt x="12480" y="4593"/>
                    <a:pt x="12500" y="4607"/>
                  </a:cubicBezTo>
                  <a:cubicBezTo>
                    <a:pt x="12493" y="4620"/>
                    <a:pt x="12480" y="4637"/>
                    <a:pt x="12463" y="4637"/>
                  </a:cubicBezTo>
                  <a:cubicBezTo>
                    <a:pt x="12459" y="4637"/>
                    <a:pt x="12454" y="4635"/>
                    <a:pt x="12449" y="4632"/>
                  </a:cubicBezTo>
                  <a:lnTo>
                    <a:pt x="12449" y="4632"/>
                  </a:lnTo>
                  <a:cubicBezTo>
                    <a:pt x="12456" y="4637"/>
                    <a:pt x="12482" y="4644"/>
                    <a:pt x="12491" y="4663"/>
                  </a:cubicBezTo>
                  <a:lnTo>
                    <a:pt x="12440" y="4653"/>
                  </a:lnTo>
                  <a:lnTo>
                    <a:pt x="12440" y="4653"/>
                  </a:lnTo>
                  <a:cubicBezTo>
                    <a:pt x="12448" y="4670"/>
                    <a:pt x="12455" y="4673"/>
                    <a:pt x="12461" y="4673"/>
                  </a:cubicBezTo>
                  <a:cubicBezTo>
                    <a:pt x="12467" y="4673"/>
                    <a:pt x="12472" y="4671"/>
                    <a:pt x="12478" y="4671"/>
                  </a:cubicBezTo>
                  <a:cubicBezTo>
                    <a:pt x="12484" y="4671"/>
                    <a:pt x="12490" y="4673"/>
                    <a:pt x="12498" y="4681"/>
                  </a:cubicBezTo>
                  <a:cubicBezTo>
                    <a:pt x="12479" y="4700"/>
                    <a:pt x="12505" y="4714"/>
                    <a:pt x="12486" y="4725"/>
                  </a:cubicBezTo>
                  <a:cubicBezTo>
                    <a:pt x="12477" y="4721"/>
                    <a:pt x="12470" y="4695"/>
                    <a:pt x="12454" y="4690"/>
                  </a:cubicBezTo>
                  <a:lnTo>
                    <a:pt x="12454" y="4690"/>
                  </a:lnTo>
                  <a:cubicBezTo>
                    <a:pt x="12479" y="4723"/>
                    <a:pt x="12505" y="4769"/>
                    <a:pt x="12505" y="4795"/>
                  </a:cubicBezTo>
                  <a:cubicBezTo>
                    <a:pt x="12509" y="4788"/>
                    <a:pt x="12516" y="4781"/>
                    <a:pt x="12527" y="4781"/>
                  </a:cubicBezTo>
                  <a:cubicBezTo>
                    <a:pt x="12534" y="4781"/>
                    <a:pt x="12542" y="4784"/>
                    <a:pt x="12551" y="4792"/>
                  </a:cubicBezTo>
                  <a:cubicBezTo>
                    <a:pt x="12609" y="4846"/>
                    <a:pt x="12549" y="4832"/>
                    <a:pt x="12574" y="4874"/>
                  </a:cubicBezTo>
                  <a:cubicBezTo>
                    <a:pt x="12595" y="4875"/>
                    <a:pt x="12613" y="4906"/>
                    <a:pt x="12634" y="4906"/>
                  </a:cubicBezTo>
                  <a:cubicBezTo>
                    <a:pt x="12640" y="4906"/>
                    <a:pt x="12645" y="4904"/>
                    <a:pt x="12651" y="4899"/>
                  </a:cubicBezTo>
                  <a:cubicBezTo>
                    <a:pt x="12667" y="4915"/>
                    <a:pt x="12656" y="4932"/>
                    <a:pt x="12656" y="4943"/>
                  </a:cubicBezTo>
                  <a:cubicBezTo>
                    <a:pt x="12689" y="4958"/>
                    <a:pt x="12757" y="5035"/>
                    <a:pt x="12782" y="5035"/>
                  </a:cubicBezTo>
                  <a:cubicBezTo>
                    <a:pt x="12788" y="5035"/>
                    <a:pt x="12791" y="5030"/>
                    <a:pt x="12790" y="5017"/>
                  </a:cubicBezTo>
                  <a:lnTo>
                    <a:pt x="12785" y="5008"/>
                  </a:lnTo>
                  <a:lnTo>
                    <a:pt x="12790" y="5010"/>
                  </a:lnTo>
                  <a:cubicBezTo>
                    <a:pt x="12913" y="5080"/>
                    <a:pt x="12975" y="5226"/>
                    <a:pt x="13080" y="5309"/>
                  </a:cubicBezTo>
                  <a:lnTo>
                    <a:pt x="13071" y="5316"/>
                  </a:lnTo>
                  <a:cubicBezTo>
                    <a:pt x="13138" y="5365"/>
                    <a:pt x="13205" y="5437"/>
                    <a:pt x="13263" y="5460"/>
                  </a:cubicBezTo>
                  <a:cubicBezTo>
                    <a:pt x="13279" y="5476"/>
                    <a:pt x="13286" y="5513"/>
                    <a:pt x="13268" y="5518"/>
                  </a:cubicBezTo>
                  <a:cubicBezTo>
                    <a:pt x="13319" y="5555"/>
                    <a:pt x="13332" y="5551"/>
                    <a:pt x="13381" y="5627"/>
                  </a:cubicBezTo>
                  <a:cubicBezTo>
                    <a:pt x="13367" y="5621"/>
                    <a:pt x="13360" y="5619"/>
                    <a:pt x="13356" y="5619"/>
                  </a:cubicBezTo>
                  <a:cubicBezTo>
                    <a:pt x="13350" y="5619"/>
                    <a:pt x="13353" y="5624"/>
                    <a:pt x="13353" y="5624"/>
                  </a:cubicBezTo>
                  <a:cubicBezTo>
                    <a:pt x="13353" y="5624"/>
                    <a:pt x="13349" y="5618"/>
                    <a:pt x="13326" y="5592"/>
                  </a:cubicBezTo>
                  <a:lnTo>
                    <a:pt x="13326" y="5592"/>
                  </a:lnTo>
                  <a:cubicBezTo>
                    <a:pt x="13374" y="5657"/>
                    <a:pt x="13372" y="5683"/>
                    <a:pt x="13455" y="5720"/>
                  </a:cubicBezTo>
                  <a:cubicBezTo>
                    <a:pt x="13414" y="5722"/>
                    <a:pt x="13469" y="5792"/>
                    <a:pt x="13504" y="5810"/>
                  </a:cubicBezTo>
                  <a:lnTo>
                    <a:pt x="13481" y="5757"/>
                  </a:lnTo>
                  <a:lnTo>
                    <a:pt x="13481" y="5757"/>
                  </a:lnTo>
                  <a:cubicBezTo>
                    <a:pt x="13511" y="5780"/>
                    <a:pt x="13539" y="5808"/>
                    <a:pt x="13562" y="5840"/>
                  </a:cubicBezTo>
                  <a:lnTo>
                    <a:pt x="13518" y="5854"/>
                  </a:lnTo>
                  <a:cubicBezTo>
                    <a:pt x="13597" y="6005"/>
                    <a:pt x="13787" y="6003"/>
                    <a:pt x="13815" y="6149"/>
                  </a:cubicBezTo>
                  <a:cubicBezTo>
                    <a:pt x="13818" y="6149"/>
                    <a:pt x="13820" y="6150"/>
                    <a:pt x="13822" y="6150"/>
                  </a:cubicBezTo>
                  <a:cubicBezTo>
                    <a:pt x="13853" y="6150"/>
                    <a:pt x="13771" y="6074"/>
                    <a:pt x="13815" y="6074"/>
                  </a:cubicBezTo>
                  <a:cubicBezTo>
                    <a:pt x="13816" y="6074"/>
                    <a:pt x="13816" y="6074"/>
                    <a:pt x="13817" y="6074"/>
                  </a:cubicBezTo>
                  <a:cubicBezTo>
                    <a:pt x="13866" y="6132"/>
                    <a:pt x="13880" y="6230"/>
                    <a:pt x="13896" y="6246"/>
                  </a:cubicBezTo>
                  <a:cubicBezTo>
                    <a:pt x="13951" y="6336"/>
                    <a:pt x="14007" y="6271"/>
                    <a:pt x="14070" y="6360"/>
                  </a:cubicBezTo>
                  <a:cubicBezTo>
                    <a:pt x="14071" y="6346"/>
                    <a:pt x="14079" y="6326"/>
                    <a:pt x="14103" y="6326"/>
                  </a:cubicBezTo>
                  <a:cubicBezTo>
                    <a:pt x="14116" y="6326"/>
                    <a:pt x="14134" y="6332"/>
                    <a:pt x="14158" y="6348"/>
                  </a:cubicBezTo>
                  <a:cubicBezTo>
                    <a:pt x="14198" y="6395"/>
                    <a:pt x="14186" y="6438"/>
                    <a:pt x="14158" y="6438"/>
                  </a:cubicBezTo>
                  <a:cubicBezTo>
                    <a:pt x="14152" y="6438"/>
                    <a:pt x="14144" y="6436"/>
                    <a:pt x="14137" y="6431"/>
                  </a:cubicBezTo>
                  <a:cubicBezTo>
                    <a:pt x="14123" y="6420"/>
                    <a:pt x="14121" y="6411"/>
                    <a:pt x="14125" y="6408"/>
                  </a:cubicBezTo>
                  <a:lnTo>
                    <a:pt x="14125" y="6408"/>
                  </a:lnTo>
                  <a:cubicBezTo>
                    <a:pt x="14134" y="6415"/>
                    <a:pt x="14142" y="6421"/>
                    <a:pt x="14146" y="6421"/>
                  </a:cubicBezTo>
                  <a:cubicBezTo>
                    <a:pt x="14147" y="6421"/>
                    <a:pt x="14148" y="6421"/>
                    <a:pt x="14148" y="6420"/>
                  </a:cubicBezTo>
                  <a:lnTo>
                    <a:pt x="14146" y="6418"/>
                  </a:lnTo>
                  <a:cubicBezTo>
                    <a:pt x="14137" y="6410"/>
                    <a:pt x="14131" y="6407"/>
                    <a:pt x="14128" y="6407"/>
                  </a:cubicBezTo>
                  <a:cubicBezTo>
                    <a:pt x="14127" y="6407"/>
                    <a:pt x="14126" y="6408"/>
                    <a:pt x="14125" y="6408"/>
                  </a:cubicBezTo>
                  <a:cubicBezTo>
                    <a:pt x="14113" y="6400"/>
                    <a:pt x="14098" y="6390"/>
                    <a:pt x="14090" y="6390"/>
                  </a:cubicBezTo>
                  <a:cubicBezTo>
                    <a:pt x="14085" y="6390"/>
                    <a:pt x="14082" y="6395"/>
                    <a:pt x="14086" y="6408"/>
                  </a:cubicBezTo>
                  <a:lnTo>
                    <a:pt x="14104" y="6406"/>
                  </a:lnTo>
                  <a:cubicBezTo>
                    <a:pt x="14118" y="6441"/>
                    <a:pt x="14193" y="6515"/>
                    <a:pt x="14158" y="6515"/>
                  </a:cubicBezTo>
                  <a:cubicBezTo>
                    <a:pt x="14172" y="6524"/>
                    <a:pt x="14181" y="6527"/>
                    <a:pt x="14186" y="6527"/>
                  </a:cubicBezTo>
                  <a:cubicBezTo>
                    <a:pt x="14198" y="6527"/>
                    <a:pt x="14188" y="6507"/>
                    <a:pt x="14173" y="6483"/>
                  </a:cubicBezTo>
                  <a:lnTo>
                    <a:pt x="14173" y="6483"/>
                  </a:lnTo>
                  <a:cubicBezTo>
                    <a:pt x="14223" y="6562"/>
                    <a:pt x="14275" y="6588"/>
                    <a:pt x="14334" y="6666"/>
                  </a:cubicBezTo>
                  <a:cubicBezTo>
                    <a:pt x="14330" y="6652"/>
                    <a:pt x="14331" y="6635"/>
                    <a:pt x="14336" y="6635"/>
                  </a:cubicBezTo>
                  <a:cubicBezTo>
                    <a:pt x="14338" y="6635"/>
                    <a:pt x="14339" y="6636"/>
                    <a:pt x="14341" y="6638"/>
                  </a:cubicBezTo>
                  <a:cubicBezTo>
                    <a:pt x="14386" y="6696"/>
                    <a:pt x="14402" y="6702"/>
                    <a:pt x="14417" y="6702"/>
                  </a:cubicBezTo>
                  <a:cubicBezTo>
                    <a:pt x="14421" y="6702"/>
                    <a:pt x="14424" y="6702"/>
                    <a:pt x="14429" y="6702"/>
                  </a:cubicBezTo>
                  <a:cubicBezTo>
                    <a:pt x="14440" y="6702"/>
                    <a:pt x="14453" y="6705"/>
                    <a:pt x="14480" y="6728"/>
                  </a:cubicBezTo>
                  <a:cubicBezTo>
                    <a:pt x="14503" y="6784"/>
                    <a:pt x="14429" y="6751"/>
                    <a:pt x="14512" y="6809"/>
                  </a:cubicBezTo>
                  <a:cubicBezTo>
                    <a:pt x="14529" y="6839"/>
                    <a:pt x="14521" y="6847"/>
                    <a:pt x="14506" y="6847"/>
                  </a:cubicBezTo>
                  <a:cubicBezTo>
                    <a:pt x="14494" y="6847"/>
                    <a:pt x="14478" y="6841"/>
                    <a:pt x="14466" y="6837"/>
                  </a:cubicBezTo>
                  <a:lnTo>
                    <a:pt x="14466" y="6837"/>
                  </a:lnTo>
                  <a:cubicBezTo>
                    <a:pt x="14552" y="6881"/>
                    <a:pt x="14573" y="6972"/>
                    <a:pt x="14605" y="7011"/>
                  </a:cubicBezTo>
                  <a:lnTo>
                    <a:pt x="14563" y="6985"/>
                  </a:lnTo>
                  <a:lnTo>
                    <a:pt x="14563" y="6985"/>
                  </a:lnTo>
                  <a:cubicBezTo>
                    <a:pt x="14584" y="6999"/>
                    <a:pt x="14603" y="7016"/>
                    <a:pt x="14621" y="7034"/>
                  </a:cubicBezTo>
                  <a:lnTo>
                    <a:pt x="14621" y="6995"/>
                  </a:lnTo>
                  <a:cubicBezTo>
                    <a:pt x="14637" y="7017"/>
                    <a:pt x="14655" y="7033"/>
                    <a:pt x="14648" y="7042"/>
                  </a:cubicBezTo>
                  <a:lnTo>
                    <a:pt x="14648" y="7042"/>
                  </a:lnTo>
                  <a:cubicBezTo>
                    <a:pt x="14631" y="7048"/>
                    <a:pt x="14616" y="7050"/>
                    <a:pt x="14604" y="7050"/>
                  </a:cubicBezTo>
                  <a:cubicBezTo>
                    <a:pt x="14566" y="7050"/>
                    <a:pt x="14545" y="7030"/>
                    <a:pt x="14504" y="7030"/>
                  </a:cubicBezTo>
                  <a:cubicBezTo>
                    <a:pt x="14491" y="7030"/>
                    <a:pt x="14477" y="7032"/>
                    <a:pt x="14459" y="7036"/>
                  </a:cubicBezTo>
                  <a:cubicBezTo>
                    <a:pt x="14487" y="7064"/>
                    <a:pt x="14492" y="7057"/>
                    <a:pt x="14424" y="7087"/>
                  </a:cubicBezTo>
                  <a:lnTo>
                    <a:pt x="14580" y="7067"/>
                  </a:lnTo>
                  <a:lnTo>
                    <a:pt x="14480" y="7108"/>
                  </a:lnTo>
                  <a:cubicBezTo>
                    <a:pt x="14482" y="7108"/>
                    <a:pt x="14485" y="7109"/>
                    <a:pt x="14487" y="7109"/>
                  </a:cubicBezTo>
                  <a:cubicBezTo>
                    <a:pt x="14527" y="7109"/>
                    <a:pt x="14569" y="7094"/>
                    <a:pt x="14598" y="7094"/>
                  </a:cubicBezTo>
                  <a:cubicBezTo>
                    <a:pt x="14601" y="7094"/>
                    <a:pt x="14604" y="7094"/>
                    <a:pt x="14607" y="7094"/>
                  </a:cubicBezTo>
                  <a:cubicBezTo>
                    <a:pt x="14561" y="7120"/>
                    <a:pt x="14566" y="7113"/>
                    <a:pt x="14587" y="7138"/>
                  </a:cubicBezTo>
                  <a:cubicBezTo>
                    <a:pt x="14570" y="7127"/>
                    <a:pt x="14554" y="7122"/>
                    <a:pt x="14538" y="7122"/>
                  </a:cubicBezTo>
                  <a:cubicBezTo>
                    <a:pt x="14502" y="7122"/>
                    <a:pt x="14465" y="7142"/>
                    <a:pt x="14426" y="7142"/>
                  </a:cubicBezTo>
                  <a:cubicBezTo>
                    <a:pt x="14414" y="7142"/>
                    <a:pt x="14401" y="7139"/>
                    <a:pt x="14387" y="7134"/>
                  </a:cubicBezTo>
                  <a:lnTo>
                    <a:pt x="14387" y="7060"/>
                  </a:lnTo>
                  <a:cubicBezTo>
                    <a:pt x="14366" y="7053"/>
                    <a:pt x="14345" y="7051"/>
                    <a:pt x="14325" y="7051"/>
                  </a:cubicBezTo>
                  <a:cubicBezTo>
                    <a:pt x="14253" y="7051"/>
                    <a:pt x="14186" y="7081"/>
                    <a:pt x="14095" y="7081"/>
                  </a:cubicBezTo>
                  <a:cubicBezTo>
                    <a:pt x="14079" y="7081"/>
                    <a:pt x="14062" y="7080"/>
                    <a:pt x="14044" y="7078"/>
                  </a:cubicBezTo>
                  <a:lnTo>
                    <a:pt x="14044" y="7078"/>
                  </a:lnTo>
                  <a:lnTo>
                    <a:pt x="14093" y="7092"/>
                  </a:lnTo>
                  <a:cubicBezTo>
                    <a:pt x="14085" y="7104"/>
                    <a:pt x="14069" y="7107"/>
                    <a:pt x="14050" y="7107"/>
                  </a:cubicBezTo>
                  <a:cubicBezTo>
                    <a:pt x="14032" y="7107"/>
                    <a:pt x="14011" y="7104"/>
                    <a:pt x="13991" y="7104"/>
                  </a:cubicBezTo>
                  <a:cubicBezTo>
                    <a:pt x="13979" y="7104"/>
                    <a:pt x="13967" y="7105"/>
                    <a:pt x="13956" y="7108"/>
                  </a:cubicBezTo>
                  <a:cubicBezTo>
                    <a:pt x="13958" y="7083"/>
                    <a:pt x="13931" y="7074"/>
                    <a:pt x="13911" y="7058"/>
                  </a:cubicBezTo>
                  <a:lnTo>
                    <a:pt x="13911" y="7058"/>
                  </a:lnTo>
                  <a:cubicBezTo>
                    <a:pt x="13912" y="7059"/>
                    <a:pt x="13912" y="7061"/>
                    <a:pt x="13912" y="7062"/>
                  </a:cubicBezTo>
                  <a:cubicBezTo>
                    <a:pt x="13911" y="7061"/>
                    <a:pt x="13910" y="7060"/>
                    <a:pt x="13909" y="7059"/>
                  </a:cubicBezTo>
                  <a:lnTo>
                    <a:pt x="13909" y="7059"/>
                  </a:lnTo>
                  <a:cubicBezTo>
                    <a:pt x="13904" y="7075"/>
                    <a:pt x="13805" y="7059"/>
                    <a:pt x="13791" y="7106"/>
                  </a:cubicBezTo>
                  <a:lnTo>
                    <a:pt x="13727" y="7074"/>
                  </a:lnTo>
                  <a:cubicBezTo>
                    <a:pt x="13718" y="7073"/>
                    <a:pt x="13709" y="7072"/>
                    <a:pt x="13701" y="7072"/>
                  </a:cubicBezTo>
                  <a:cubicBezTo>
                    <a:pt x="13612" y="7072"/>
                    <a:pt x="13588" y="7137"/>
                    <a:pt x="13494" y="7137"/>
                  </a:cubicBezTo>
                  <a:cubicBezTo>
                    <a:pt x="13490" y="7137"/>
                    <a:pt x="13485" y="7136"/>
                    <a:pt x="13481" y="7136"/>
                  </a:cubicBezTo>
                  <a:cubicBezTo>
                    <a:pt x="13516" y="7108"/>
                    <a:pt x="13465" y="7092"/>
                    <a:pt x="13539" y="7071"/>
                  </a:cubicBezTo>
                  <a:cubicBezTo>
                    <a:pt x="13526" y="7071"/>
                    <a:pt x="13514" y="7071"/>
                    <a:pt x="13504" y="7071"/>
                  </a:cubicBezTo>
                  <a:cubicBezTo>
                    <a:pt x="13482" y="7071"/>
                    <a:pt x="13467" y="7073"/>
                    <a:pt x="13467" y="7085"/>
                  </a:cubicBezTo>
                  <a:cubicBezTo>
                    <a:pt x="13463" y="7083"/>
                    <a:pt x="13459" y="7082"/>
                    <a:pt x="13453" y="7082"/>
                  </a:cubicBezTo>
                  <a:cubicBezTo>
                    <a:pt x="13428" y="7082"/>
                    <a:pt x="13385" y="7101"/>
                    <a:pt x="13353" y="7101"/>
                  </a:cubicBezTo>
                  <a:cubicBezTo>
                    <a:pt x="13345" y="7101"/>
                    <a:pt x="13337" y="7100"/>
                    <a:pt x="13331" y="7096"/>
                  </a:cubicBezTo>
                  <a:lnTo>
                    <a:pt x="13331" y="7096"/>
                  </a:lnTo>
                  <a:cubicBezTo>
                    <a:pt x="13331" y="7096"/>
                    <a:pt x="13330" y="7097"/>
                    <a:pt x="13330" y="7097"/>
                  </a:cubicBezTo>
                  <a:cubicBezTo>
                    <a:pt x="13329" y="7097"/>
                    <a:pt x="13328" y="7096"/>
                    <a:pt x="13327" y="7095"/>
                  </a:cubicBezTo>
                  <a:lnTo>
                    <a:pt x="13327" y="7095"/>
                  </a:lnTo>
                  <a:cubicBezTo>
                    <a:pt x="13314" y="7104"/>
                    <a:pt x="13307" y="7129"/>
                    <a:pt x="13270" y="7129"/>
                  </a:cubicBezTo>
                  <a:cubicBezTo>
                    <a:pt x="13268" y="7129"/>
                    <a:pt x="13267" y="7129"/>
                    <a:pt x="13265" y="7129"/>
                  </a:cubicBezTo>
                  <a:cubicBezTo>
                    <a:pt x="13262" y="7126"/>
                    <a:pt x="13263" y="7123"/>
                    <a:pt x="13264" y="7120"/>
                  </a:cubicBezTo>
                  <a:lnTo>
                    <a:pt x="13264" y="7120"/>
                  </a:lnTo>
                  <a:cubicBezTo>
                    <a:pt x="13254" y="7130"/>
                    <a:pt x="13201" y="7136"/>
                    <a:pt x="13235" y="7162"/>
                  </a:cubicBezTo>
                  <a:cubicBezTo>
                    <a:pt x="13191" y="7131"/>
                    <a:pt x="13133" y="7125"/>
                    <a:pt x="13072" y="7125"/>
                  </a:cubicBezTo>
                  <a:cubicBezTo>
                    <a:pt x="13031" y="7125"/>
                    <a:pt x="12989" y="7128"/>
                    <a:pt x="12950" y="7128"/>
                  </a:cubicBezTo>
                  <a:cubicBezTo>
                    <a:pt x="12898" y="7128"/>
                    <a:pt x="12851" y="7123"/>
                    <a:pt x="12817" y="7101"/>
                  </a:cubicBezTo>
                  <a:lnTo>
                    <a:pt x="12816" y="7101"/>
                  </a:lnTo>
                  <a:cubicBezTo>
                    <a:pt x="12813" y="7101"/>
                    <a:pt x="12811" y="7101"/>
                    <a:pt x="12809" y="7100"/>
                  </a:cubicBezTo>
                  <a:lnTo>
                    <a:pt x="12809" y="7100"/>
                  </a:lnTo>
                  <a:cubicBezTo>
                    <a:pt x="12729" y="7109"/>
                    <a:pt x="12631" y="7115"/>
                    <a:pt x="12558" y="7118"/>
                  </a:cubicBezTo>
                  <a:cubicBezTo>
                    <a:pt x="12562" y="7112"/>
                    <a:pt x="12560" y="7108"/>
                    <a:pt x="12566" y="7108"/>
                  </a:cubicBezTo>
                  <a:cubicBezTo>
                    <a:pt x="12568" y="7108"/>
                    <a:pt x="12570" y="7108"/>
                    <a:pt x="12572" y="7108"/>
                  </a:cubicBezTo>
                  <a:cubicBezTo>
                    <a:pt x="12561" y="7106"/>
                    <a:pt x="12551" y="7105"/>
                    <a:pt x="12543" y="7105"/>
                  </a:cubicBezTo>
                  <a:cubicBezTo>
                    <a:pt x="12486" y="7105"/>
                    <a:pt x="12491" y="7158"/>
                    <a:pt x="12429" y="7158"/>
                  </a:cubicBezTo>
                  <a:cubicBezTo>
                    <a:pt x="12419" y="7158"/>
                    <a:pt x="12406" y="7156"/>
                    <a:pt x="12391" y="7152"/>
                  </a:cubicBezTo>
                  <a:cubicBezTo>
                    <a:pt x="12331" y="7113"/>
                    <a:pt x="12454" y="7132"/>
                    <a:pt x="12417" y="7118"/>
                  </a:cubicBezTo>
                  <a:cubicBezTo>
                    <a:pt x="12411" y="7089"/>
                    <a:pt x="12393" y="7081"/>
                    <a:pt x="12368" y="7081"/>
                  </a:cubicBezTo>
                  <a:cubicBezTo>
                    <a:pt x="12337" y="7081"/>
                    <a:pt x="12295" y="7094"/>
                    <a:pt x="12254" y="7094"/>
                  </a:cubicBezTo>
                  <a:cubicBezTo>
                    <a:pt x="12234" y="7094"/>
                    <a:pt x="12214" y="7091"/>
                    <a:pt x="12197" y="7081"/>
                  </a:cubicBezTo>
                  <a:lnTo>
                    <a:pt x="12215" y="7076"/>
                  </a:lnTo>
                  <a:cubicBezTo>
                    <a:pt x="12204" y="7070"/>
                    <a:pt x="12191" y="7068"/>
                    <a:pt x="12178" y="7068"/>
                  </a:cubicBezTo>
                  <a:cubicBezTo>
                    <a:pt x="12125" y="7068"/>
                    <a:pt x="12057" y="7102"/>
                    <a:pt x="11983" y="7102"/>
                  </a:cubicBezTo>
                  <a:cubicBezTo>
                    <a:pt x="11979" y="7102"/>
                    <a:pt x="11975" y="7102"/>
                    <a:pt x="11972" y="7101"/>
                  </a:cubicBezTo>
                  <a:cubicBezTo>
                    <a:pt x="11972" y="7101"/>
                    <a:pt x="11976" y="7094"/>
                    <a:pt x="11972" y="7087"/>
                  </a:cubicBezTo>
                  <a:cubicBezTo>
                    <a:pt x="11904" y="7129"/>
                    <a:pt x="11777" y="7143"/>
                    <a:pt x="11682" y="7155"/>
                  </a:cubicBezTo>
                  <a:cubicBezTo>
                    <a:pt x="11712" y="7122"/>
                    <a:pt x="11726" y="7138"/>
                    <a:pt x="11707" y="7106"/>
                  </a:cubicBezTo>
                  <a:lnTo>
                    <a:pt x="11707" y="7106"/>
                  </a:lnTo>
                  <a:cubicBezTo>
                    <a:pt x="11663" y="7111"/>
                    <a:pt x="11719" y="7157"/>
                    <a:pt x="11636" y="7166"/>
                  </a:cubicBezTo>
                  <a:cubicBezTo>
                    <a:pt x="11608" y="7150"/>
                    <a:pt x="11547" y="7134"/>
                    <a:pt x="11538" y="7099"/>
                  </a:cubicBezTo>
                  <a:lnTo>
                    <a:pt x="11619" y="7097"/>
                  </a:lnTo>
                  <a:cubicBezTo>
                    <a:pt x="11606" y="7082"/>
                    <a:pt x="11589" y="7078"/>
                    <a:pt x="11573" y="7078"/>
                  </a:cubicBezTo>
                  <a:cubicBezTo>
                    <a:pt x="11542" y="7078"/>
                    <a:pt x="11509" y="7093"/>
                    <a:pt x="11483" y="7093"/>
                  </a:cubicBezTo>
                  <a:cubicBezTo>
                    <a:pt x="11479" y="7093"/>
                    <a:pt x="11476" y="7093"/>
                    <a:pt x="11473" y="7092"/>
                  </a:cubicBezTo>
                  <a:lnTo>
                    <a:pt x="11478" y="7071"/>
                  </a:lnTo>
                  <a:lnTo>
                    <a:pt x="11478" y="7071"/>
                  </a:lnTo>
                  <a:cubicBezTo>
                    <a:pt x="11360" y="7078"/>
                    <a:pt x="11355" y="7125"/>
                    <a:pt x="11232" y="7125"/>
                  </a:cubicBezTo>
                  <a:cubicBezTo>
                    <a:pt x="11229" y="7125"/>
                    <a:pt x="11226" y="7125"/>
                    <a:pt x="11223" y="7125"/>
                  </a:cubicBezTo>
                  <a:lnTo>
                    <a:pt x="11223" y="7125"/>
                  </a:lnTo>
                  <a:lnTo>
                    <a:pt x="11237" y="7138"/>
                  </a:lnTo>
                  <a:cubicBezTo>
                    <a:pt x="11218" y="7151"/>
                    <a:pt x="11205" y="7155"/>
                    <a:pt x="11195" y="7155"/>
                  </a:cubicBezTo>
                  <a:cubicBezTo>
                    <a:pt x="11174" y="7155"/>
                    <a:pt x="11164" y="7137"/>
                    <a:pt x="11141" y="7137"/>
                  </a:cubicBezTo>
                  <a:cubicBezTo>
                    <a:pt x="11133" y="7137"/>
                    <a:pt x="11122" y="7140"/>
                    <a:pt x="11107" y="7148"/>
                  </a:cubicBezTo>
                  <a:lnTo>
                    <a:pt x="11084" y="7099"/>
                  </a:lnTo>
                  <a:cubicBezTo>
                    <a:pt x="11003" y="7122"/>
                    <a:pt x="10919" y="7143"/>
                    <a:pt x="10833" y="7157"/>
                  </a:cubicBezTo>
                  <a:cubicBezTo>
                    <a:pt x="10882" y="7120"/>
                    <a:pt x="10982" y="7101"/>
                    <a:pt x="11042" y="7078"/>
                  </a:cubicBezTo>
                  <a:cubicBezTo>
                    <a:pt x="10996" y="7078"/>
                    <a:pt x="10882" y="7083"/>
                    <a:pt x="10859" y="7108"/>
                  </a:cubicBezTo>
                  <a:cubicBezTo>
                    <a:pt x="10873" y="7105"/>
                    <a:pt x="10891" y="7097"/>
                    <a:pt x="10906" y="7097"/>
                  </a:cubicBezTo>
                  <a:cubicBezTo>
                    <a:pt x="10911" y="7097"/>
                    <a:pt x="10915" y="7098"/>
                    <a:pt x="10919" y="7099"/>
                  </a:cubicBezTo>
                  <a:cubicBezTo>
                    <a:pt x="10858" y="7137"/>
                    <a:pt x="10787" y="7158"/>
                    <a:pt x="10716" y="7158"/>
                  </a:cubicBezTo>
                  <a:cubicBezTo>
                    <a:pt x="10709" y="7158"/>
                    <a:pt x="10702" y="7157"/>
                    <a:pt x="10694" y="7157"/>
                  </a:cubicBezTo>
                  <a:cubicBezTo>
                    <a:pt x="10711" y="7060"/>
                    <a:pt x="10451" y="7132"/>
                    <a:pt x="10381" y="7057"/>
                  </a:cubicBezTo>
                  <a:cubicBezTo>
                    <a:pt x="10337" y="7067"/>
                    <a:pt x="10293" y="7071"/>
                    <a:pt x="10248" y="7071"/>
                  </a:cubicBezTo>
                  <a:cubicBezTo>
                    <a:pt x="10134" y="7071"/>
                    <a:pt x="10017" y="7048"/>
                    <a:pt x="9885" y="7048"/>
                  </a:cubicBezTo>
                  <a:cubicBezTo>
                    <a:pt x="9877" y="7048"/>
                    <a:pt x="9868" y="7048"/>
                    <a:pt x="9860" y="7048"/>
                  </a:cubicBezTo>
                  <a:cubicBezTo>
                    <a:pt x="9929" y="7122"/>
                    <a:pt x="9804" y="7050"/>
                    <a:pt x="9816" y="7127"/>
                  </a:cubicBezTo>
                  <a:cubicBezTo>
                    <a:pt x="9796" y="7130"/>
                    <a:pt x="9782" y="7131"/>
                    <a:pt x="9772" y="7131"/>
                  </a:cubicBezTo>
                  <a:cubicBezTo>
                    <a:pt x="9759" y="7131"/>
                    <a:pt x="9753" y="7129"/>
                    <a:pt x="9751" y="7127"/>
                  </a:cubicBezTo>
                  <a:lnTo>
                    <a:pt x="9614" y="7081"/>
                  </a:lnTo>
                  <a:cubicBezTo>
                    <a:pt x="9582" y="7060"/>
                    <a:pt x="9658" y="7064"/>
                    <a:pt x="9653" y="7048"/>
                  </a:cubicBezTo>
                  <a:cubicBezTo>
                    <a:pt x="9556" y="7041"/>
                    <a:pt x="9612" y="7016"/>
                    <a:pt x="9547" y="6995"/>
                  </a:cubicBezTo>
                  <a:lnTo>
                    <a:pt x="9547" y="6995"/>
                  </a:lnTo>
                  <a:cubicBezTo>
                    <a:pt x="9557" y="7015"/>
                    <a:pt x="9533" y="7027"/>
                    <a:pt x="9497" y="7027"/>
                  </a:cubicBezTo>
                  <a:cubicBezTo>
                    <a:pt x="9485" y="7027"/>
                    <a:pt x="9471" y="7026"/>
                    <a:pt x="9456" y="7023"/>
                  </a:cubicBezTo>
                  <a:lnTo>
                    <a:pt x="9456" y="7023"/>
                  </a:lnTo>
                  <a:lnTo>
                    <a:pt x="9535" y="7060"/>
                  </a:lnTo>
                  <a:cubicBezTo>
                    <a:pt x="9513" y="7066"/>
                    <a:pt x="9495" y="7069"/>
                    <a:pt x="9479" y="7069"/>
                  </a:cubicBezTo>
                  <a:cubicBezTo>
                    <a:pt x="9416" y="7069"/>
                    <a:pt x="9399" y="7025"/>
                    <a:pt x="9335" y="7025"/>
                  </a:cubicBezTo>
                  <a:cubicBezTo>
                    <a:pt x="9319" y="7025"/>
                    <a:pt x="9301" y="7028"/>
                    <a:pt x="9278" y="7034"/>
                  </a:cubicBezTo>
                  <a:lnTo>
                    <a:pt x="9322" y="7011"/>
                  </a:lnTo>
                  <a:lnTo>
                    <a:pt x="9322" y="7011"/>
                  </a:lnTo>
                  <a:cubicBezTo>
                    <a:pt x="9252" y="7025"/>
                    <a:pt x="9060" y="7011"/>
                    <a:pt x="8990" y="7071"/>
                  </a:cubicBezTo>
                  <a:cubicBezTo>
                    <a:pt x="8979" y="7062"/>
                    <a:pt x="8963" y="7041"/>
                    <a:pt x="8993" y="7036"/>
                  </a:cubicBezTo>
                  <a:cubicBezTo>
                    <a:pt x="8985" y="7036"/>
                    <a:pt x="8977" y="7036"/>
                    <a:pt x="8970" y="7036"/>
                  </a:cubicBezTo>
                  <a:cubicBezTo>
                    <a:pt x="8840" y="7036"/>
                    <a:pt x="8690" y="7077"/>
                    <a:pt x="8571" y="7077"/>
                  </a:cubicBezTo>
                  <a:cubicBezTo>
                    <a:pt x="8539" y="7077"/>
                    <a:pt x="8509" y="7074"/>
                    <a:pt x="8483" y="7067"/>
                  </a:cubicBezTo>
                  <a:lnTo>
                    <a:pt x="8497" y="7046"/>
                  </a:lnTo>
                  <a:lnTo>
                    <a:pt x="8497" y="7046"/>
                  </a:lnTo>
                  <a:cubicBezTo>
                    <a:pt x="8472" y="7051"/>
                    <a:pt x="8452" y="7070"/>
                    <a:pt x="8426" y="7070"/>
                  </a:cubicBezTo>
                  <a:cubicBezTo>
                    <a:pt x="8419" y="7070"/>
                    <a:pt x="8411" y="7069"/>
                    <a:pt x="8402" y="7064"/>
                  </a:cubicBezTo>
                  <a:cubicBezTo>
                    <a:pt x="8404" y="7055"/>
                    <a:pt x="8415" y="7043"/>
                    <a:pt x="8399" y="7043"/>
                  </a:cubicBezTo>
                  <a:cubicBezTo>
                    <a:pt x="8386" y="7049"/>
                    <a:pt x="8338" y="7067"/>
                    <a:pt x="8299" y="7067"/>
                  </a:cubicBezTo>
                  <a:cubicBezTo>
                    <a:pt x="8290" y="7067"/>
                    <a:pt x="8282" y="7066"/>
                    <a:pt x="8274" y="7064"/>
                  </a:cubicBezTo>
                  <a:lnTo>
                    <a:pt x="8309" y="7043"/>
                  </a:lnTo>
                  <a:cubicBezTo>
                    <a:pt x="8287" y="7040"/>
                    <a:pt x="8266" y="7039"/>
                    <a:pt x="8247" y="7039"/>
                  </a:cubicBezTo>
                  <a:cubicBezTo>
                    <a:pt x="8120" y="7039"/>
                    <a:pt x="8038" y="7096"/>
                    <a:pt x="7917" y="7108"/>
                  </a:cubicBezTo>
                  <a:cubicBezTo>
                    <a:pt x="7917" y="7053"/>
                    <a:pt x="7787" y="7034"/>
                    <a:pt x="7722" y="7027"/>
                  </a:cubicBezTo>
                  <a:lnTo>
                    <a:pt x="7725" y="7018"/>
                  </a:lnTo>
                  <a:cubicBezTo>
                    <a:pt x="7713" y="7018"/>
                    <a:pt x="7702" y="7017"/>
                    <a:pt x="7690" y="7017"/>
                  </a:cubicBezTo>
                  <a:cubicBezTo>
                    <a:pt x="7516" y="7017"/>
                    <a:pt x="7387" y="7066"/>
                    <a:pt x="7219" y="7085"/>
                  </a:cubicBezTo>
                  <a:cubicBezTo>
                    <a:pt x="7108" y="7027"/>
                    <a:pt x="6844" y="7062"/>
                    <a:pt x="6665" y="7027"/>
                  </a:cubicBezTo>
                  <a:lnTo>
                    <a:pt x="6665" y="7027"/>
                  </a:lnTo>
                  <a:cubicBezTo>
                    <a:pt x="6693" y="7039"/>
                    <a:pt x="6661" y="7071"/>
                    <a:pt x="6630" y="7076"/>
                  </a:cubicBezTo>
                  <a:cubicBezTo>
                    <a:pt x="6626" y="7075"/>
                    <a:pt x="6621" y="7074"/>
                    <a:pt x="6616" y="7074"/>
                  </a:cubicBezTo>
                  <a:cubicBezTo>
                    <a:pt x="6590" y="7074"/>
                    <a:pt x="6558" y="7087"/>
                    <a:pt x="6539" y="7087"/>
                  </a:cubicBezTo>
                  <a:cubicBezTo>
                    <a:pt x="6526" y="7087"/>
                    <a:pt x="6519" y="7082"/>
                    <a:pt x="6521" y="7064"/>
                  </a:cubicBezTo>
                  <a:lnTo>
                    <a:pt x="6535" y="7064"/>
                  </a:lnTo>
                  <a:cubicBezTo>
                    <a:pt x="6515" y="7031"/>
                    <a:pt x="6468" y="7026"/>
                    <a:pt x="6420" y="7026"/>
                  </a:cubicBezTo>
                  <a:cubicBezTo>
                    <a:pt x="6405" y="7026"/>
                    <a:pt x="6391" y="7026"/>
                    <a:pt x="6377" y="7027"/>
                  </a:cubicBezTo>
                  <a:lnTo>
                    <a:pt x="6377" y="7027"/>
                  </a:lnTo>
                  <a:cubicBezTo>
                    <a:pt x="6435" y="6975"/>
                    <a:pt x="6489" y="6920"/>
                    <a:pt x="6540" y="6860"/>
                  </a:cubicBezTo>
                  <a:lnTo>
                    <a:pt x="6540" y="6860"/>
                  </a:lnTo>
                  <a:lnTo>
                    <a:pt x="6538" y="6900"/>
                  </a:lnTo>
                  <a:cubicBezTo>
                    <a:pt x="6596" y="6844"/>
                    <a:pt x="6538" y="6754"/>
                    <a:pt x="6589" y="6698"/>
                  </a:cubicBezTo>
                  <a:lnTo>
                    <a:pt x="6589" y="6698"/>
                  </a:lnTo>
                  <a:lnTo>
                    <a:pt x="6642" y="6719"/>
                  </a:lnTo>
                  <a:cubicBezTo>
                    <a:pt x="6744" y="6617"/>
                    <a:pt x="6879" y="6550"/>
                    <a:pt x="6943" y="6415"/>
                  </a:cubicBezTo>
                  <a:lnTo>
                    <a:pt x="6943" y="6415"/>
                  </a:lnTo>
                  <a:cubicBezTo>
                    <a:pt x="6953" y="6427"/>
                    <a:pt x="6950" y="6443"/>
                    <a:pt x="6939" y="6455"/>
                  </a:cubicBezTo>
                  <a:cubicBezTo>
                    <a:pt x="6986" y="6408"/>
                    <a:pt x="7138" y="6303"/>
                    <a:pt x="7087" y="6264"/>
                  </a:cubicBezTo>
                  <a:lnTo>
                    <a:pt x="7087" y="6264"/>
                  </a:lnTo>
                  <a:cubicBezTo>
                    <a:pt x="7089" y="6265"/>
                    <a:pt x="7091" y="6265"/>
                    <a:pt x="7092" y="6265"/>
                  </a:cubicBezTo>
                  <a:cubicBezTo>
                    <a:pt x="7130" y="6265"/>
                    <a:pt x="7191" y="6153"/>
                    <a:pt x="7226" y="6091"/>
                  </a:cubicBezTo>
                  <a:lnTo>
                    <a:pt x="7242" y="6123"/>
                  </a:lnTo>
                  <a:cubicBezTo>
                    <a:pt x="7256" y="6047"/>
                    <a:pt x="7249" y="6035"/>
                    <a:pt x="7305" y="5963"/>
                  </a:cubicBezTo>
                  <a:cubicBezTo>
                    <a:pt x="7309" y="5961"/>
                    <a:pt x="7313" y="5960"/>
                    <a:pt x="7316" y="5960"/>
                  </a:cubicBezTo>
                  <a:cubicBezTo>
                    <a:pt x="7326" y="5960"/>
                    <a:pt x="7331" y="5970"/>
                    <a:pt x="7319" y="5980"/>
                  </a:cubicBezTo>
                  <a:lnTo>
                    <a:pt x="7319" y="5980"/>
                  </a:lnTo>
                  <a:cubicBezTo>
                    <a:pt x="7371" y="5943"/>
                    <a:pt x="7331" y="5920"/>
                    <a:pt x="7402" y="5873"/>
                  </a:cubicBezTo>
                  <a:lnTo>
                    <a:pt x="7402" y="5873"/>
                  </a:lnTo>
                  <a:lnTo>
                    <a:pt x="7395" y="5910"/>
                  </a:lnTo>
                  <a:cubicBezTo>
                    <a:pt x="7449" y="5861"/>
                    <a:pt x="7437" y="5857"/>
                    <a:pt x="7446" y="5808"/>
                  </a:cubicBezTo>
                  <a:cubicBezTo>
                    <a:pt x="7467" y="5772"/>
                    <a:pt x="7532" y="5728"/>
                    <a:pt x="7567" y="5728"/>
                  </a:cubicBezTo>
                  <a:cubicBezTo>
                    <a:pt x="7573" y="5728"/>
                    <a:pt x="7577" y="5729"/>
                    <a:pt x="7581" y="5731"/>
                  </a:cubicBezTo>
                  <a:cubicBezTo>
                    <a:pt x="7576" y="5694"/>
                    <a:pt x="7593" y="5659"/>
                    <a:pt x="7623" y="5639"/>
                  </a:cubicBezTo>
                  <a:cubicBezTo>
                    <a:pt x="7634" y="5643"/>
                    <a:pt x="7630" y="5659"/>
                    <a:pt x="7625" y="5666"/>
                  </a:cubicBezTo>
                  <a:cubicBezTo>
                    <a:pt x="7729" y="5597"/>
                    <a:pt x="7727" y="5509"/>
                    <a:pt x="7810" y="5472"/>
                  </a:cubicBezTo>
                  <a:cubicBezTo>
                    <a:pt x="7816" y="5477"/>
                    <a:pt x="7822" y="5480"/>
                    <a:pt x="7829" y="5480"/>
                  </a:cubicBezTo>
                  <a:cubicBezTo>
                    <a:pt x="7831" y="5480"/>
                    <a:pt x="7834" y="5479"/>
                    <a:pt x="7836" y="5479"/>
                  </a:cubicBezTo>
                  <a:lnTo>
                    <a:pt x="7836" y="5479"/>
                  </a:lnTo>
                  <a:cubicBezTo>
                    <a:pt x="7797" y="5518"/>
                    <a:pt x="7755" y="5557"/>
                    <a:pt x="7711" y="5595"/>
                  </a:cubicBezTo>
                  <a:cubicBezTo>
                    <a:pt x="7715" y="5599"/>
                    <a:pt x="7722" y="5600"/>
                    <a:pt x="7728" y="5600"/>
                  </a:cubicBezTo>
                  <a:cubicBezTo>
                    <a:pt x="7739" y="5600"/>
                    <a:pt x="7751" y="5597"/>
                    <a:pt x="7762" y="5597"/>
                  </a:cubicBezTo>
                  <a:cubicBezTo>
                    <a:pt x="7777" y="5597"/>
                    <a:pt x="7788" y="5604"/>
                    <a:pt x="7783" y="5641"/>
                  </a:cubicBezTo>
                  <a:cubicBezTo>
                    <a:pt x="7810" y="5578"/>
                    <a:pt x="7848" y="5465"/>
                    <a:pt x="7915" y="5421"/>
                  </a:cubicBezTo>
                  <a:cubicBezTo>
                    <a:pt x="7917" y="5420"/>
                    <a:pt x="7919" y="5419"/>
                    <a:pt x="7922" y="5419"/>
                  </a:cubicBezTo>
                  <a:cubicBezTo>
                    <a:pt x="7924" y="5419"/>
                    <a:pt x="7926" y="5420"/>
                    <a:pt x="7929" y="5421"/>
                  </a:cubicBezTo>
                  <a:lnTo>
                    <a:pt x="7926" y="5428"/>
                  </a:lnTo>
                  <a:cubicBezTo>
                    <a:pt x="7940" y="5418"/>
                    <a:pt x="7950" y="5404"/>
                    <a:pt x="7956" y="5391"/>
                  </a:cubicBezTo>
                  <a:cubicBezTo>
                    <a:pt x="7975" y="5379"/>
                    <a:pt x="7994" y="5365"/>
                    <a:pt x="8007" y="5351"/>
                  </a:cubicBezTo>
                  <a:cubicBezTo>
                    <a:pt x="8010" y="5352"/>
                    <a:pt x="8012" y="5353"/>
                    <a:pt x="8014" y="5353"/>
                  </a:cubicBezTo>
                  <a:cubicBezTo>
                    <a:pt x="8041" y="5353"/>
                    <a:pt x="8084" y="5296"/>
                    <a:pt x="8112" y="5270"/>
                  </a:cubicBezTo>
                  <a:cubicBezTo>
                    <a:pt x="8089" y="5251"/>
                    <a:pt x="8112" y="5225"/>
                    <a:pt x="8090" y="5225"/>
                  </a:cubicBezTo>
                  <a:cubicBezTo>
                    <a:pt x="8085" y="5225"/>
                    <a:pt x="8079" y="5226"/>
                    <a:pt x="8070" y="5228"/>
                  </a:cubicBezTo>
                  <a:cubicBezTo>
                    <a:pt x="8076" y="5228"/>
                    <a:pt x="8070" y="5235"/>
                    <a:pt x="8057" y="5250"/>
                  </a:cubicBezTo>
                  <a:lnTo>
                    <a:pt x="8057" y="5250"/>
                  </a:lnTo>
                  <a:cubicBezTo>
                    <a:pt x="8057" y="5249"/>
                    <a:pt x="8058" y="5248"/>
                    <a:pt x="8058" y="5247"/>
                  </a:cubicBezTo>
                  <a:lnTo>
                    <a:pt x="8058" y="5247"/>
                  </a:lnTo>
                  <a:cubicBezTo>
                    <a:pt x="8054" y="5249"/>
                    <a:pt x="8047" y="5251"/>
                    <a:pt x="8042" y="5254"/>
                  </a:cubicBezTo>
                  <a:lnTo>
                    <a:pt x="8042" y="5268"/>
                  </a:lnTo>
                  <a:lnTo>
                    <a:pt x="8045" y="5265"/>
                  </a:lnTo>
                  <a:lnTo>
                    <a:pt x="8045" y="5265"/>
                  </a:lnTo>
                  <a:cubicBezTo>
                    <a:pt x="8043" y="5268"/>
                    <a:pt x="8041" y="5270"/>
                    <a:pt x="8040" y="5272"/>
                  </a:cubicBezTo>
                  <a:lnTo>
                    <a:pt x="8040" y="5268"/>
                  </a:lnTo>
                  <a:lnTo>
                    <a:pt x="7973" y="5340"/>
                  </a:lnTo>
                  <a:cubicBezTo>
                    <a:pt x="7977" y="5300"/>
                    <a:pt x="8003" y="5268"/>
                    <a:pt x="8040" y="5251"/>
                  </a:cubicBezTo>
                  <a:cubicBezTo>
                    <a:pt x="8038" y="5226"/>
                    <a:pt x="8038" y="5200"/>
                    <a:pt x="8038" y="5173"/>
                  </a:cubicBezTo>
                  <a:cubicBezTo>
                    <a:pt x="8105" y="5171"/>
                    <a:pt x="8185" y="5125"/>
                    <a:pt x="8224" y="5125"/>
                  </a:cubicBezTo>
                  <a:cubicBezTo>
                    <a:pt x="8228" y="5125"/>
                    <a:pt x="8232" y="5125"/>
                    <a:pt x="8235" y="5126"/>
                  </a:cubicBezTo>
                  <a:cubicBezTo>
                    <a:pt x="8307" y="5027"/>
                    <a:pt x="8425" y="4915"/>
                    <a:pt x="8432" y="4816"/>
                  </a:cubicBezTo>
                  <a:cubicBezTo>
                    <a:pt x="8441" y="4800"/>
                    <a:pt x="8452" y="4796"/>
                    <a:pt x="8463" y="4796"/>
                  </a:cubicBezTo>
                  <a:cubicBezTo>
                    <a:pt x="8472" y="4796"/>
                    <a:pt x="8482" y="4799"/>
                    <a:pt x="8490" y="4799"/>
                  </a:cubicBezTo>
                  <a:cubicBezTo>
                    <a:pt x="8480" y="4818"/>
                    <a:pt x="8462" y="4834"/>
                    <a:pt x="8462" y="4848"/>
                  </a:cubicBezTo>
                  <a:cubicBezTo>
                    <a:pt x="8499" y="4788"/>
                    <a:pt x="8601" y="4700"/>
                    <a:pt x="8578" y="4656"/>
                  </a:cubicBezTo>
                  <a:cubicBezTo>
                    <a:pt x="8592" y="4647"/>
                    <a:pt x="8601" y="4644"/>
                    <a:pt x="8606" y="4644"/>
                  </a:cubicBezTo>
                  <a:cubicBezTo>
                    <a:pt x="8621" y="4644"/>
                    <a:pt x="8611" y="4667"/>
                    <a:pt x="8617" y="4667"/>
                  </a:cubicBezTo>
                  <a:cubicBezTo>
                    <a:pt x="8621" y="4667"/>
                    <a:pt x="8630" y="4658"/>
                    <a:pt x="8654" y="4630"/>
                  </a:cubicBezTo>
                  <a:lnTo>
                    <a:pt x="8654" y="4651"/>
                  </a:lnTo>
                  <a:cubicBezTo>
                    <a:pt x="8866" y="4541"/>
                    <a:pt x="8839" y="4312"/>
                    <a:pt x="9067" y="4193"/>
                  </a:cubicBezTo>
                  <a:lnTo>
                    <a:pt x="9067" y="4193"/>
                  </a:lnTo>
                  <a:cubicBezTo>
                    <a:pt x="9065" y="4194"/>
                    <a:pt x="9063" y="4194"/>
                    <a:pt x="9062" y="4194"/>
                  </a:cubicBezTo>
                  <a:cubicBezTo>
                    <a:pt x="9059" y="4194"/>
                    <a:pt x="9057" y="4193"/>
                    <a:pt x="9055" y="4192"/>
                  </a:cubicBezTo>
                  <a:cubicBezTo>
                    <a:pt x="9292" y="4014"/>
                    <a:pt x="9456" y="3735"/>
                    <a:pt x="9707" y="3575"/>
                  </a:cubicBezTo>
                  <a:cubicBezTo>
                    <a:pt x="9776" y="3524"/>
                    <a:pt x="9760" y="3499"/>
                    <a:pt x="9781" y="3446"/>
                  </a:cubicBezTo>
                  <a:lnTo>
                    <a:pt x="9820" y="3459"/>
                  </a:lnTo>
                  <a:lnTo>
                    <a:pt x="9848" y="3369"/>
                  </a:lnTo>
                  <a:cubicBezTo>
                    <a:pt x="9913" y="3260"/>
                    <a:pt x="10064" y="3283"/>
                    <a:pt x="10131" y="3130"/>
                  </a:cubicBezTo>
                  <a:lnTo>
                    <a:pt x="10099" y="3128"/>
                  </a:lnTo>
                  <a:cubicBezTo>
                    <a:pt x="10137" y="3095"/>
                    <a:pt x="10196" y="3014"/>
                    <a:pt x="10219" y="3014"/>
                  </a:cubicBezTo>
                  <a:cubicBezTo>
                    <a:pt x="10222" y="3014"/>
                    <a:pt x="10224" y="3016"/>
                    <a:pt x="10226" y="3019"/>
                  </a:cubicBezTo>
                  <a:cubicBezTo>
                    <a:pt x="10228" y="3012"/>
                    <a:pt x="10221" y="2987"/>
                    <a:pt x="10247" y="2982"/>
                  </a:cubicBezTo>
                  <a:lnTo>
                    <a:pt x="10261" y="2994"/>
                  </a:lnTo>
                  <a:lnTo>
                    <a:pt x="10333" y="2873"/>
                  </a:lnTo>
                  <a:cubicBezTo>
                    <a:pt x="10351" y="2859"/>
                    <a:pt x="10364" y="2854"/>
                    <a:pt x="10373" y="2854"/>
                  </a:cubicBezTo>
                  <a:cubicBezTo>
                    <a:pt x="10394" y="2854"/>
                    <a:pt x="10400" y="2877"/>
                    <a:pt x="10421" y="2877"/>
                  </a:cubicBezTo>
                  <a:cubicBezTo>
                    <a:pt x="10435" y="2877"/>
                    <a:pt x="10455" y="2867"/>
                    <a:pt x="10490" y="2834"/>
                  </a:cubicBezTo>
                  <a:cubicBezTo>
                    <a:pt x="10524" y="2789"/>
                    <a:pt x="10562" y="2683"/>
                    <a:pt x="10541" y="2683"/>
                  </a:cubicBezTo>
                  <a:lnTo>
                    <a:pt x="10541" y="2683"/>
                  </a:lnTo>
                  <a:cubicBezTo>
                    <a:pt x="10540" y="2683"/>
                    <a:pt x="10540" y="2683"/>
                    <a:pt x="10539" y="2683"/>
                  </a:cubicBezTo>
                  <a:cubicBezTo>
                    <a:pt x="10527" y="2695"/>
                    <a:pt x="10503" y="2708"/>
                    <a:pt x="10487" y="2708"/>
                  </a:cubicBezTo>
                  <a:cubicBezTo>
                    <a:pt x="10482" y="2708"/>
                    <a:pt x="10477" y="2706"/>
                    <a:pt x="10474" y="2704"/>
                  </a:cubicBezTo>
                  <a:lnTo>
                    <a:pt x="10502" y="2660"/>
                  </a:lnTo>
                  <a:cubicBezTo>
                    <a:pt x="10477" y="2625"/>
                    <a:pt x="10463" y="2577"/>
                    <a:pt x="10411" y="2577"/>
                  </a:cubicBezTo>
                  <a:close/>
                  <a:moveTo>
                    <a:pt x="3466" y="7528"/>
                  </a:moveTo>
                  <a:lnTo>
                    <a:pt x="3434" y="7567"/>
                  </a:lnTo>
                  <a:cubicBezTo>
                    <a:pt x="3448" y="7556"/>
                    <a:pt x="3457" y="7544"/>
                    <a:pt x="3466" y="7530"/>
                  </a:cubicBezTo>
                  <a:lnTo>
                    <a:pt x="3466" y="7528"/>
                  </a:lnTo>
                  <a:close/>
                  <a:moveTo>
                    <a:pt x="3151" y="7859"/>
                  </a:moveTo>
                  <a:lnTo>
                    <a:pt x="3130" y="7890"/>
                  </a:lnTo>
                  <a:lnTo>
                    <a:pt x="3155" y="7864"/>
                  </a:lnTo>
                  <a:lnTo>
                    <a:pt x="3151" y="7859"/>
                  </a:lnTo>
                  <a:close/>
                  <a:moveTo>
                    <a:pt x="20069" y="8520"/>
                  </a:moveTo>
                  <a:lnTo>
                    <a:pt x="19937" y="8564"/>
                  </a:lnTo>
                  <a:lnTo>
                    <a:pt x="19981" y="8613"/>
                  </a:lnTo>
                  <a:lnTo>
                    <a:pt x="20069" y="8520"/>
                  </a:lnTo>
                  <a:close/>
                  <a:moveTo>
                    <a:pt x="19979" y="8884"/>
                  </a:moveTo>
                  <a:cubicBezTo>
                    <a:pt x="19965" y="8893"/>
                    <a:pt x="19972" y="8924"/>
                    <a:pt x="20021" y="8998"/>
                  </a:cubicBezTo>
                  <a:cubicBezTo>
                    <a:pt x="20002" y="8963"/>
                    <a:pt x="19986" y="8924"/>
                    <a:pt x="19979" y="8884"/>
                  </a:cubicBezTo>
                  <a:close/>
                  <a:moveTo>
                    <a:pt x="19508" y="9151"/>
                  </a:moveTo>
                  <a:cubicBezTo>
                    <a:pt x="19522" y="9172"/>
                    <a:pt x="19536" y="9188"/>
                    <a:pt x="19548" y="9202"/>
                  </a:cubicBezTo>
                  <a:lnTo>
                    <a:pt x="19508" y="9151"/>
                  </a:lnTo>
                  <a:close/>
                  <a:moveTo>
                    <a:pt x="19361" y="9354"/>
                  </a:moveTo>
                  <a:lnTo>
                    <a:pt x="19361" y="9354"/>
                  </a:lnTo>
                  <a:cubicBezTo>
                    <a:pt x="19360" y="9354"/>
                    <a:pt x="19380" y="9375"/>
                    <a:pt x="19399" y="9396"/>
                  </a:cubicBezTo>
                  <a:lnTo>
                    <a:pt x="19399" y="9396"/>
                  </a:lnTo>
                  <a:cubicBezTo>
                    <a:pt x="19399" y="9396"/>
                    <a:pt x="19398" y="9395"/>
                    <a:pt x="19397" y="9394"/>
                  </a:cubicBezTo>
                  <a:lnTo>
                    <a:pt x="19397" y="9394"/>
                  </a:lnTo>
                  <a:cubicBezTo>
                    <a:pt x="19432" y="9438"/>
                    <a:pt x="19468" y="9504"/>
                    <a:pt x="19486" y="9504"/>
                  </a:cubicBezTo>
                  <a:cubicBezTo>
                    <a:pt x="19488" y="9504"/>
                    <a:pt x="19490" y="9503"/>
                    <a:pt x="19492" y="9501"/>
                  </a:cubicBezTo>
                  <a:cubicBezTo>
                    <a:pt x="19480" y="9482"/>
                    <a:pt x="19467" y="9466"/>
                    <a:pt x="19450" y="9452"/>
                  </a:cubicBezTo>
                  <a:cubicBezTo>
                    <a:pt x="19449" y="9447"/>
                    <a:pt x="19448" y="9443"/>
                    <a:pt x="19448" y="9440"/>
                  </a:cubicBezTo>
                  <a:lnTo>
                    <a:pt x="19448" y="9440"/>
                  </a:lnTo>
                  <a:cubicBezTo>
                    <a:pt x="19448" y="9440"/>
                    <a:pt x="19449" y="9441"/>
                    <a:pt x="19450" y="9441"/>
                  </a:cubicBezTo>
                  <a:cubicBezTo>
                    <a:pt x="19450" y="9441"/>
                    <a:pt x="19450" y="9441"/>
                    <a:pt x="19450" y="9440"/>
                  </a:cubicBezTo>
                  <a:lnTo>
                    <a:pt x="19448" y="9437"/>
                  </a:lnTo>
                  <a:lnTo>
                    <a:pt x="19448" y="9437"/>
                  </a:lnTo>
                  <a:cubicBezTo>
                    <a:pt x="19448" y="9438"/>
                    <a:pt x="19448" y="9439"/>
                    <a:pt x="19448" y="9440"/>
                  </a:cubicBezTo>
                  <a:lnTo>
                    <a:pt x="19448" y="9440"/>
                  </a:lnTo>
                  <a:cubicBezTo>
                    <a:pt x="19440" y="9437"/>
                    <a:pt x="19419" y="9416"/>
                    <a:pt x="19399" y="9396"/>
                  </a:cubicBezTo>
                  <a:lnTo>
                    <a:pt x="19399" y="9396"/>
                  </a:lnTo>
                  <a:cubicBezTo>
                    <a:pt x="19399" y="9396"/>
                    <a:pt x="19399" y="9396"/>
                    <a:pt x="19399" y="9396"/>
                  </a:cubicBezTo>
                  <a:cubicBezTo>
                    <a:pt x="19399" y="9396"/>
                    <a:pt x="19399" y="9396"/>
                    <a:pt x="19399" y="9396"/>
                  </a:cubicBezTo>
                  <a:lnTo>
                    <a:pt x="19399" y="9396"/>
                  </a:lnTo>
                  <a:cubicBezTo>
                    <a:pt x="19399" y="9396"/>
                    <a:pt x="19399" y="9396"/>
                    <a:pt x="19399" y="9396"/>
                  </a:cubicBezTo>
                  <a:lnTo>
                    <a:pt x="19399" y="9396"/>
                  </a:lnTo>
                  <a:cubicBezTo>
                    <a:pt x="19395" y="9389"/>
                    <a:pt x="19388" y="9383"/>
                    <a:pt x="19383" y="9376"/>
                  </a:cubicBezTo>
                  <a:cubicBezTo>
                    <a:pt x="19368" y="9360"/>
                    <a:pt x="19361" y="9354"/>
                    <a:pt x="19361" y="9354"/>
                  </a:cubicBezTo>
                  <a:close/>
                  <a:moveTo>
                    <a:pt x="814" y="9540"/>
                  </a:moveTo>
                  <a:cubicBezTo>
                    <a:pt x="813" y="9543"/>
                    <a:pt x="812" y="9547"/>
                    <a:pt x="811" y="9550"/>
                  </a:cubicBezTo>
                  <a:lnTo>
                    <a:pt x="811" y="9550"/>
                  </a:lnTo>
                  <a:cubicBezTo>
                    <a:pt x="812" y="9546"/>
                    <a:pt x="813" y="9543"/>
                    <a:pt x="814" y="9540"/>
                  </a:cubicBezTo>
                  <a:close/>
                  <a:moveTo>
                    <a:pt x="20007" y="10020"/>
                  </a:moveTo>
                  <a:cubicBezTo>
                    <a:pt x="20007" y="10022"/>
                    <a:pt x="20007" y="10025"/>
                    <a:pt x="20007" y="10027"/>
                  </a:cubicBezTo>
                  <a:cubicBezTo>
                    <a:pt x="20010" y="10044"/>
                    <a:pt x="20012" y="10050"/>
                    <a:pt x="20012" y="10050"/>
                  </a:cubicBezTo>
                  <a:cubicBezTo>
                    <a:pt x="20012" y="10050"/>
                    <a:pt x="20009" y="10035"/>
                    <a:pt x="20007" y="10020"/>
                  </a:cubicBezTo>
                  <a:close/>
                  <a:moveTo>
                    <a:pt x="20686" y="10053"/>
                  </a:moveTo>
                  <a:cubicBezTo>
                    <a:pt x="20682" y="10068"/>
                    <a:pt x="20681" y="10075"/>
                    <a:pt x="20682" y="10075"/>
                  </a:cubicBezTo>
                  <a:cubicBezTo>
                    <a:pt x="20682" y="10075"/>
                    <a:pt x="20684" y="10069"/>
                    <a:pt x="20686" y="10062"/>
                  </a:cubicBezTo>
                  <a:lnTo>
                    <a:pt x="20686" y="10059"/>
                  </a:lnTo>
                  <a:lnTo>
                    <a:pt x="20686" y="10053"/>
                  </a:lnTo>
                  <a:close/>
                  <a:moveTo>
                    <a:pt x="20001" y="10117"/>
                  </a:moveTo>
                  <a:cubicBezTo>
                    <a:pt x="20004" y="10140"/>
                    <a:pt x="20008" y="10161"/>
                    <a:pt x="20014" y="10180"/>
                  </a:cubicBezTo>
                  <a:cubicBezTo>
                    <a:pt x="20009" y="10153"/>
                    <a:pt x="20004" y="10132"/>
                    <a:pt x="20001" y="10117"/>
                  </a:cubicBezTo>
                  <a:close/>
                  <a:moveTo>
                    <a:pt x="19742" y="10586"/>
                  </a:moveTo>
                  <a:lnTo>
                    <a:pt x="19742" y="10586"/>
                  </a:lnTo>
                  <a:cubicBezTo>
                    <a:pt x="19742" y="10586"/>
                    <a:pt x="19742" y="10587"/>
                    <a:pt x="19742" y="10587"/>
                  </a:cubicBezTo>
                  <a:lnTo>
                    <a:pt x="19742" y="10587"/>
                  </a:lnTo>
                  <a:cubicBezTo>
                    <a:pt x="19742" y="10587"/>
                    <a:pt x="19742" y="10586"/>
                    <a:pt x="19742" y="10586"/>
                  </a:cubicBezTo>
                  <a:close/>
                  <a:moveTo>
                    <a:pt x="2991" y="9482"/>
                  </a:moveTo>
                  <a:lnTo>
                    <a:pt x="2787" y="10113"/>
                  </a:lnTo>
                  <a:lnTo>
                    <a:pt x="2124" y="10113"/>
                  </a:lnTo>
                  <a:lnTo>
                    <a:pt x="2659" y="10500"/>
                  </a:lnTo>
                  <a:lnTo>
                    <a:pt x="2455" y="11130"/>
                  </a:lnTo>
                  <a:lnTo>
                    <a:pt x="2991" y="10741"/>
                  </a:lnTo>
                  <a:lnTo>
                    <a:pt x="3526" y="11130"/>
                  </a:lnTo>
                  <a:lnTo>
                    <a:pt x="3322" y="10500"/>
                  </a:lnTo>
                  <a:lnTo>
                    <a:pt x="3858" y="10113"/>
                  </a:lnTo>
                  <a:lnTo>
                    <a:pt x="3197" y="10113"/>
                  </a:lnTo>
                  <a:lnTo>
                    <a:pt x="2991" y="9482"/>
                  </a:lnTo>
                  <a:close/>
                  <a:moveTo>
                    <a:pt x="17658" y="9482"/>
                  </a:moveTo>
                  <a:lnTo>
                    <a:pt x="17454" y="10113"/>
                  </a:lnTo>
                  <a:lnTo>
                    <a:pt x="16794" y="10113"/>
                  </a:lnTo>
                  <a:lnTo>
                    <a:pt x="17329" y="10500"/>
                  </a:lnTo>
                  <a:lnTo>
                    <a:pt x="17125" y="11130"/>
                  </a:lnTo>
                  <a:lnTo>
                    <a:pt x="17661" y="10741"/>
                  </a:lnTo>
                  <a:lnTo>
                    <a:pt x="18194" y="11130"/>
                  </a:lnTo>
                  <a:lnTo>
                    <a:pt x="17990" y="10500"/>
                  </a:lnTo>
                  <a:lnTo>
                    <a:pt x="18525" y="10113"/>
                  </a:lnTo>
                  <a:lnTo>
                    <a:pt x="17865" y="10113"/>
                  </a:lnTo>
                  <a:lnTo>
                    <a:pt x="17658" y="9482"/>
                  </a:lnTo>
                  <a:close/>
                  <a:moveTo>
                    <a:pt x="18194" y="11130"/>
                  </a:moveTo>
                  <a:lnTo>
                    <a:pt x="18194" y="11130"/>
                  </a:lnTo>
                  <a:lnTo>
                    <a:pt x="18194" y="11130"/>
                  </a:lnTo>
                  <a:close/>
                  <a:moveTo>
                    <a:pt x="1208" y="11133"/>
                  </a:moveTo>
                  <a:lnTo>
                    <a:pt x="1208" y="11133"/>
                  </a:lnTo>
                  <a:cubicBezTo>
                    <a:pt x="1210" y="11138"/>
                    <a:pt x="1212" y="11143"/>
                    <a:pt x="1213" y="11148"/>
                  </a:cubicBezTo>
                  <a:lnTo>
                    <a:pt x="1213" y="11148"/>
                  </a:lnTo>
                  <a:cubicBezTo>
                    <a:pt x="1212" y="11143"/>
                    <a:pt x="1210" y="11138"/>
                    <a:pt x="1208" y="11133"/>
                  </a:cubicBezTo>
                  <a:close/>
                  <a:moveTo>
                    <a:pt x="1336" y="11390"/>
                  </a:moveTo>
                  <a:cubicBezTo>
                    <a:pt x="1335" y="11390"/>
                    <a:pt x="1336" y="11390"/>
                    <a:pt x="1336" y="11391"/>
                  </a:cubicBezTo>
                  <a:lnTo>
                    <a:pt x="1336" y="11391"/>
                  </a:lnTo>
                  <a:cubicBezTo>
                    <a:pt x="1336" y="11391"/>
                    <a:pt x="1336" y="11390"/>
                    <a:pt x="1336" y="11390"/>
                  </a:cubicBezTo>
                  <a:close/>
                  <a:moveTo>
                    <a:pt x="890" y="11496"/>
                  </a:moveTo>
                  <a:cubicBezTo>
                    <a:pt x="890" y="11497"/>
                    <a:pt x="890" y="11497"/>
                    <a:pt x="891" y="11497"/>
                  </a:cubicBezTo>
                  <a:cubicBezTo>
                    <a:pt x="890" y="11497"/>
                    <a:pt x="890" y="11497"/>
                    <a:pt x="890" y="11496"/>
                  </a:cubicBezTo>
                  <a:close/>
                  <a:moveTo>
                    <a:pt x="20955" y="11105"/>
                  </a:moveTo>
                  <a:lnTo>
                    <a:pt x="20955" y="11105"/>
                  </a:lnTo>
                  <a:cubicBezTo>
                    <a:pt x="20943" y="11128"/>
                    <a:pt x="20934" y="11151"/>
                    <a:pt x="20925" y="11177"/>
                  </a:cubicBezTo>
                  <a:cubicBezTo>
                    <a:pt x="20901" y="11290"/>
                    <a:pt x="20869" y="11402"/>
                    <a:pt x="20825" y="11508"/>
                  </a:cubicBezTo>
                  <a:cubicBezTo>
                    <a:pt x="20890" y="11395"/>
                    <a:pt x="20964" y="11256"/>
                    <a:pt x="20955" y="11105"/>
                  </a:cubicBezTo>
                  <a:close/>
                  <a:moveTo>
                    <a:pt x="731" y="11506"/>
                  </a:moveTo>
                  <a:lnTo>
                    <a:pt x="731" y="11508"/>
                  </a:lnTo>
                  <a:cubicBezTo>
                    <a:pt x="731" y="11508"/>
                    <a:pt x="731" y="11508"/>
                    <a:pt x="731" y="11508"/>
                  </a:cubicBezTo>
                  <a:lnTo>
                    <a:pt x="731" y="11508"/>
                  </a:lnTo>
                  <a:cubicBezTo>
                    <a:pt x="731" y="11508"/>
                    <a:pt x="731" y="11507"/>
                    <a:pt x="731" y="11506"/>
                  </a:cubicBezTo>
                  <a:close/>
                  <a:moveTo>
                    <a:pt x="731" y="11508"/>
                  </a:moveTo>
                  <a:lnTo>
                    <a:pt x="731" y="11508"/>
                  </a:lnTo>
                  <a:cubicBezTo>
                    <a:pt x="731" y="11515"/>
                    <a:pt x="733" y="11521"/>
                    <a:pt x="733" y="11527"/>
                  </a:cubicBezTo>
                  <a:cubicBezTo>
                    <a:pt x="760" y="11555"/>
                    <a:pt x="772" y="11566"/>
                    <a:pt x="774" y="11566"/>
                  </a:cubicBezTo>
                  <a:cubicBezTo>
                    <a:pt x="776" y="11566"/>
                    <a:pt x="757" y="11542"/>
                    <a:pt x="731" y="11508"/>
                  </a:cubicBezTo>
                  <a:close/>
                  <a:moveTo>
                    <a:pt x="19608" y="11532"/>
                  </a:moveTo>
                  <a:lnTo>
                    <a:pt x="19575" y="11571"/>
                  </a:lnTo>
                  <a:cubicBezTo>
                    <a:pt x="19587" y="11559"/>
                    <a:pt x="19599" y="11545"/>
                    <a:pt x="19608" y="11532"/>
                  </a:cubicBezTo>
                  <a:close/>
                  <a:moveTo>
                    <a:pt x="20825" y="11508"/>
                  </a:moveTo>
                  <a:lnTo>
                    <a:pt x="20825" y="11508"/>
                  </a:lnTo>
                  <a:cubicBezTo>
                    <a:pt x="20723" y="11661"/>
                    <a:pt x="20623" y="11763"/>
                    <a:pt x="20635" y="11824"/>
                  </a:cubicBezTo>
                  <a:cubicBezTo>
                    <a:pt x="20677" y="11770"/>
                    <a:pt x="20716" y="11715"/>
                    <a:pt x="20746" y="11657"/>
                  </a:cubicBezTo>
                  <a:cubicBezTo>
                    <a:pt x="20776" y="11606"/>
                    <a:pt x="20802" y="11555"/>
                    <a:pt x="20825" y="11508"/>
                  </a:cubicBezTo>
                  <a:close/>
                  <a:moveTo>
                    <a:pt x="20057" y="11828"/>
                  </a:moveTo>
                  <a:cubicBezTo>
                    <a:pt x="20051" y="11828"/>
                    <a:pt x="20028" y="11855"/>
                    <a:pt x="19974" y="11928"/>
                  </a:cubicBezTo>
                  <a:cubicBezTo>
                    <a:pt x="19976" y="11953"/>
                    <a:pt x="19898" y="12060"/>
                    <a:pt x="19915" y="12060"/>
                  </a:cubicBezTo>
                  <a:cubicBezTo>
                    <a:pt x="19922" y="12060"/>
                    <a:pt x="19943" y="12043"/>
                    <a:pt x="19988" y="12000"/>
                  </a:cubicBezTo>
                  <a:lnTo>
                    <a:pt x="19988" y="11997"/>
                  </a:lnTo>
                  <a:cubicBezTo>
                    <a:pt x="19995" y="11979"/>
                    <a:pt x="20004" y="11958"/>
                    <a:pt x="20016" y="11940"/>
                  </a:cubicBezTo>
                  <a:lnTo>
                    <a:pt x="20051" y="11858"/>
                  </a:lnTo>
                  <a:cubicBezTo>
                    <a:pt x="20057" y="11841"/>
                    <a:pt x="20061" y="11828"/>
                    <a:pt x="20057" y="11828"/>
                  </a:cubicBezTo>
                  <a:close/>
                  <a:moveTo>
                    <a:pt x="1236" y="12059"/>
                  </a:moveTo>
                  <a:cubicBezTo>
                    <a:pt x="1236" y="12059"/>
                    <a:pt x="1237" y="12060"/>
                    <a:pt x="1237" y="12061"/>
                  </a:cubicBezTo>
                  <a:lnTo>
                    <a:pt x="1237" y="12061"/>
                  </a:lnTo>
                  <a:lnTo>
                    <a:pt x="1236" y="12060"/>
                  </a:lnTo>
                  <a:lnTo>
                    <a:pt x="1236" y="12060"/>
                  </a:lnTo>
                  <a:cubicBezTo>
                    <a:pt x="1237" y="12061"/>
                    <a:pt x="1237" y="12061"/>
                    <a:pt x="1237" y="12061"/>
                  </a:cubicBezTo>
                  <a:cubicBezTo>
                    <a:pt x="1237" y="12061"/>
                    <a:pt x="1237" y="12061"/>
                    <a:pt x="1237" y="12061"/>
                  </a:cubicBezTo>
                  <a:lnTo>
                    <a:pt x="1237" y="12061"/>
                  </a:lnTo>
                  <a:lnTo>
                    <a:pt x="1238" y="12061"/>
                  </a:lnTo>
                  <a:lnTo>
                    <a:pt x="1238" y="12061"/>
                  </a:lnTo>
                  <a:cubicBezTo>
                    <a:pt x="1237" y="12060"/>
                    <a:pt x="1236" y="12059"/>
                    <a:pt x="1236" y="12059"/>
                  </a:cubicBezTo>
                  <a:close/>
                  <a:moveTo>
                    <a:pt x="20289" y="11869"/>
                  </a:moveTo>
                  <a:cubicBezTo>
                    <a:pt x="20272" y="11869"/>
                    <a:pt x="20232" y="11913"/>
                    <a:pt x="20192" y="11979"/>
                  </a:cubicBezTo>
                  <a:cubicBezTo>
                    <a:pt x="20171" y="12036"/>
                    <a:pt x="20121" y="12104"/>
                    <a:pt x="20144" y="12104"/>
                  </a:cubicBezTo>
                  <a:cubicBezTo>
                    <a:pt x="20146" y="12104"/>
                    <a:pt x="20149" y="12103"/>
                    <a:pt x="20153" y="12102"/>
                  </a:cubicBezTo>
                  <a:lnTo>
                    <a:pt x="20178" y="12067"/>
                  </a:lnTo>
                  <a:lnTo>
                    <a:pt x="20227" y="11991"/>
                  </a:lnTo>
                  <a:lnTo>
                    <a:pt x="20296" y="11879"/>
                  </a:lnTo>
                  <a:cubicBezTo>
                    <a:pt x="20296" y="11872"/>
                    <a:pt x="20293" y="11869"/>
                    <a:pt x="20289" y="11869"/>
                  </a:cubicBezTo>
                  <a:close/>
                  <a:moveTo>
                    <a:pt x="19004" y="12097"/>
                  </a:moveTo>
                  <a:cubicBezTo>
                    <a:pt x="19004" y="12097"/>
                    <a:pt x="19003" y="12097"/>
                    <a:pt x="19003" y="12097"/>
                  </a:cubicBezTo>
                  <a:cubicBezTo>
                    <a:pt x="18977" y="12123"/>
                    <a:pt x="18970" y="12137"/>
                    <a:pt x="18973" y="12141"/>
                  </a:cubicBezTo>
                  <a:cubicBezTo>
                    <a:pt x="18993" y="12117"/>
                    <a:pt x="19010" y="12097"/>
                    <a:pt x="19004" y="12097"/>
                  </a:cubicBezTo>
                  <a:close/>
                  <a:moveTo>
                    <a:pt x="18794" y="12095"/>
                  </a:moveTo>
                  <a:lnTo>
                    <a:pt x="18794" y="12095"/>
                  </a:lnTo>
                  <a:cubicBezTo>
                    <a:pt x="18750" y="12130"/>
                    <a:pt x="18713" y="12169"/>
                    <a:pt x="18678" y="12211"/>
                  </a:cubicBezTo>
                  <a:cubicBezTo>
                    <a:pt x="18720" y="12176"/>
                    <a:pt x="18757" y="12137"/>
                    <a:pt x="18794" y="12095"/>
                  </a:cubicBezTo>
                  <a:close/>
                  <a:moveTo>
                    <a:pt x="2097" y="12219"/>
                  </a:moveTo>
                  <a:cubicBezTo>
                    <a:pt x="2097" y="12219"/>
                    <a:pt x="2097" y="12220"/>
                    <a:pt x="2098" y="12220"/>
                  </a:cubicBezTo>
                  <a:lnTo>
                    <a:pt x="2098" y="12220"/>
                  </a:lnTo>
                  <a:cubicBezTo>
                    <a:pt x="2098" y="12220"/>
                    <a:pt x="2098" y="12220"/>
                    <a:pt x="2098" y="12220"/>
                  </a:cubicBezTo>
                  <a:cubicBezTo>
                    <a:pt x="2098" y="12220"/>
                    <a:pt x="2097" y="12219"/>
                    <a:pt x="2097" y="12219"/>
                  </a:cubicBezTo>
                  <a:close/>
                  <a:moveTo>
                    <a:pt x="2374" y="12218"/>
                  </a:moveTo>
                  <a:lnTo>
                    <a:pt x="2499" y="12345"/>
                  </a:lnTo>
                  <a:cubicBezTo>
                    <a:pt x="2500" y="12353"/>
                    <a:pt x="2497" y="12357"/>
                    <a:pt x="2491" y="12357"/>
                  </a:cubicBezTo>
                  <a:cubicBezTo>
                    <a:pt x="2483" y="12357"/>
                    <a:pt x="2469" y="12349"/>
                    <a:pt x="2453" y="12331"/>
                  </a:cubicBezTo>
                  <a:lnTo>
                    <a:pt x="2453" y="12331"/>
                  </a:lnTo>
                  <a:cubicBezTo>
                    <a:pt x="2454" y="12332"/>
                    <a:pt x="2456" y="12333"/>
                    <a:pt x="2456" y="12333"/>
                  </a:cubicBezTo>
                  <a:cubicBezTo>
                    <a:pt x="2465" y="12333"/>
                    <a:pt x="2409" y="12265"/>
                    <a:pt x="2374" y="12218"/>
                  </a:cubicBezTo>
                  <a:close/>
                  <a:moveTo>
                    <a:pt x="19548" y="12436"/>
                  </a:moveTo>
                  <a:lnTo>
                    <a:pt x="19483" y="12545"/>
                  </a:lnTo>
                  <a:cubicBezTo>
                    <a:pt x="19541" y="12503"/>
                    <a:pt x="19555" y="12510"/>
                    <a:pt x="19599" y="12496"/>
                  </a:cubicBezTo>
                  <a:lnTo>
                    <a:pt x="19548" y="12436"/>
                  </a:lnTo>
                  <a:close/>
                  <a:moveTo>
                    <a:pt x="1018" y="12514"/>
                  </a:moveTo>
                  <a:lnTo>
                    <a:pt x="1018" y="12514"/>
                  </a:lnTo>
                  <a:cubicBezTo>
                    <a:pt x="1087" y="12570"/>
                    <a:pt x="1100" y="12585"/>
                    <a:pt x="1090" y="12585"/>
                  </a:cubicBezTo>
                  <a:cubicBezTo>
                    <a:pt x="1084" y="12585"/>
                    <a:pt x="1068" y="12579"/>
                    <a:pt x="1053" y="12572"/>
                  </a:cubicBezTo>
                  <a:lnTo>
                    <a:pt x="1018" y="12514"/>
                  </a:lnTo>
                  <a:close/>
                  <a:moveTo>
                    <a:pt x="2752" y="12929"/>
                  </a:moveTo>
                  <a:lnTo>
                    <a:pt x="2836" y="13006"/>
                  </a:lnTo>
                  <a:lnTo>
                    <a:pt x="2845" y="13008"/>
                  </a:lnTo>
                  <a:cubicBezTo>
                    <a:pt x="2833" y="13008"/>
                    <a:pt x="2822" y="13006"/>
                    <a:pt x="2812" y="13004"/>
                  </a:cubicBezTo>
                  <a:cubicBezTo>
                    <a:pt x="2764" y="12960"/>
                    <a:pt x="2752" y="12941"/>
                    <a:pt x="2752" y="12929"/>
                  </a:cubicBezTo>
                  <a:close/>
                  <a:moveTo>
                    <a:pt x="2926" y="13036"/>
                  </a:moveTo>
                  <a:lnTo>
                    <a:pt x="2928" y="13036"/>
                  </a:lnTo>
                  <a:lnTo>
                    <a:pt x="2930" y="13039"/>
                  </a:lnTo>
                  <a:lnTo>
                    <a:pt x="2930" y="13039"/>
                  </a:lnTo>
                  <a:cubicBezTo>
                    <a:pt x="2930" y="13039"/>
                    <a:pt x="2929" y="13039"/>
                    <a:pt x="2928" y="13038"/>
                  </a:cubicBezTo>
                  <a:cubicBezTo>
                    <a:pt x="2928" y="13037"/>
                    <a:pt x="2927" y="13036"/>
                    <a:pt x="2926" y="13036"/>
                  </a:cubicBezTo>
                  <a:close/>
                  <a:moveTo>
                    <a:pt x="2993" y="13108"/>
                  </a:moveTo>
                  <a:lnTo>
                    <a:pt x="2993" y="13108"/>
                  </a:lnTo>
                  <a:cubicBezTo>
                    <a:pt x="2994" y="13109"/>
                    <a:pt x="2994" y="13109"/>
                    <a:pt x="2995" y="13110"/>
                  </a:cubicBezTo>
                  <a:lnTo>
                    <a:pt x="2995" y="13110"/>
                  </a:lnTo>
                  <a:cubicBezTo>
                    <a:pt x="2994" y="13110"/>
                    <a:pt x="2994" y="13109"/>
                    <a:pt x="2993" y="13108"/>
                  </a:cubicBezTo>
                  <a:close/>
                  <a:moveTo>
                    <a:pt x="18196" y="12980"/>
                  </a:moveTo>
                  <a:lnTo>
                    <a:pt x="18110" y="13078"/>
                  </a:lnTo>
                  <a:lnTo>
                    <a:pt x="18080" y="13113"/>
                  </a:lnTo>
                  <a:lnTo>
                    <a:pt x="18196" y="12980"/>
                  </a:lnTo>
                  <a:close/>
                  <a:moveTo>
                    <a:pt x="19474" y="13145"/>
                  </a:moveTo>
                  <a:cubicBezTo>
                    <a:pt x="19475" y="13145"/>
                    <a:pt x="19439" y="13173"/>
                    <a:pt x="19390" y="13212"/>
                  </a:cubicBezTo>
                  <a:cubicBezTo>
                    <a:pt x="19392" y="13210"/>
                    <a:pt x="19392" y="13208"/>
                    <a:pt x="19392" y="13205"/>
                  </a:cubicBezTo>
                  <a:cubicBezTo>
                    <a:pt x="19449" y="13162"/>
                    <a:pt x="19473" y="13145"/>
                    <a:pt x="19474" y="13145"/>
                  </a:cubicBezTo>
                  <a:close/>
                  <a:moveTo>
                    <a:pt x="7674" y="13393"/>
                  </a:moveTo>
                  <a:lnTo>
                    <a:pt x="7671" y="13395"/>
                  </a:lnTo>
                  <a:cubicBezTo>
                    <a:pt x="7678" y="13395"/>
                    <a:pt x="7685" y="13395"/>
                    <a:pt x="7692" y="13394"/>
                  </a:cubicBezTo>
                  <a:lnTo>
                    <a:pt x="7692" y="13394"/>
                  </a:lnTo>
                  <a:lnTo>
                    <a:pt x="7762" y="13400"/>
                  </a:lnTo>
                  <a:cubicBezTo>
                    <a:pt x="7740" y="13397"/>
                    <a:pt x="7718" y="13394"/>
                    <a:pt x="7696" y="13394"/>
                  </a:cubicBezTo>
                  <a:cubicBezTo>
                    <a:pt x="7694" y="13394"/>
                    <a:pt x="7693" y="13394"/>
                    <a:pt x="7692" y="13394"/>
                  </a:cubicBezTo>
                  <a:lnTo>
                    <a:pt x="7692" y="13394"/>
                  </a:lnTo>
                  <a:lnTo>
                    <a:pt x="7674" y="13393"/>
                  </a:lnTo>
                  <a:close/>
                  <a:moveTo>
                    <a:pt x="8441" y="13400"/>
                  </a:moveTo>
                  <a:cubicBezTo>
                    <a:pt x="8437" y="13401"/>
                    <a:pt x="8431" y="13403"/>
                    <a:pt x="8426" y="13404"/>
                  </a:cubicBezTo>
                  <a:lnTo>
                    <a:pt x="8426" y="13404"/>
                  </a:lnTo>
                  <a:cubicBezTo>
                    <a:pt x="8432" y="13403"/>
                    <a:pt x="8437" y="13402"/>
                    <a:pt x="8441" y="13400"/>
                  </a:cubicBezTo>
                  <a:close/>
                  <a:moveTo>
                    <a:pt x="8026" y="13393"/>
                  </a:moveTo>
                  <a:cubicBezTo>
                    <a:pt x="8040" y="13405"/>
                    <a:pt x="8056" y="13414"/>
                    <a:pt x="8075" y="13419"/>
                  </a:cubicBezTo>
                  <a:cubicBezTo>
                    <a:pt x="8079" y="13416"/>
                    <a:pt x="8082" y="13412"/>
                    <a:pt x="8086" y="13409"/>
                  </a:cubicBezTo>
                  <a:lnTo>
                    <a:pt x="8026" y="13393"/>
                  </a:lnTo>
                  <a:close/>
                  <a:moveTo>
                    <a:pt x="15021" y="13422"/>
                  </a:moveTo>
                  <a:cubicBezTo>
                    <a:pt x="15016" y="13422"/>
                    <a:pt x="15010" y="13424"/>
                    <a:pt x="15006" y="13428"/>
                  </a:cubicBezTo>
                  <a:lnTo>
                    <a:pt x="15027" y="13423"/>
                  </a:lnTo>
                  <a:cubicBezTo>
                    <a:pt x="15025" y="13423"/>
                    <a:pt x="15023" y="13422"/>
                    <a:pt x="15021" y="13422"/>
                  </a:cubicBezTo>
                  <a:close/>
                  <a:moveTo>
                    <a:pt x="6085" y="13431"/>
                  </a:moveTo>
                  <a:cubicBezTo>
                    <a:pt x="6082" y="13431"/>
                    <a:pt x="6071" y="13433"/>
                    <a:pt x="6060" y="13437"/>
                  </a:cubicBezTo>
                  <a:lnTo>
                    <a:pt x="6072" y="13437"/>
                  </a:lnTo>
                  <a:cubicBezTo>
                    <a:pt x="6085" y="13433"/>
                    <a:pt x="6088" y="13431"/>
                    <a:pt x="6085" y="13431"/>
                  </a:cubicBezTo>
                  <a:close/>
                  <a:moveTo>
                    <a:pt x="13933" y="13435"/>
                  </a:moveTo>
                  <a:cubicBezTo>
                    <a:pt x="13916" y="13451"/>
                    <a:pt x="13939" y="13453"/>
                    <a:pt x="13944" y="13460"/>
                  </a:cubicBezTo>
                  <a:lnTo>
                    <a:pt x="13944" y="13460"/>
                  </a:lnTo>
                  <a:lnTo>
                    <a:pt x="13933" y="13435"/>
                  </a:lnTo>
                  <a:close/>
                  <a:moveTo>
                    <a:pt x="6030" y="13460"/>
                  </a:moveTo>
                  <a:cubicBezTo>
                    <a:pt x="6030" y="13460"/>
                    <a:pt x="6030" y="13460"/>
                    <a:pt x="6030" y="13460"/>
                  </a:cubicBezTo>
                  <a:cubicBezTo>
                    <a:pt x="6030" y="13460"/>
                    <a:pt x="6030" y="13460"/>
                    <a:pt x="6030" y="13460"/>
                  </a:cubicBezTo>
                  <a:lnTo>
                    <a:pt x="6030" y="13460"/>
                  </a:lnTo>
                  <a:cubicBezTo>
                    <a:pt x="6030" y="13460"/>
                    <a:pt x="6030" y="13460"/>
                    <a:pt x="6030" y="13460"/>
                  </a:cubicBezTo>
                  <a:close/>
                  <a:moveTo>
                    <a:pt x="13944" y="13460"/>
                  </a:moveTo>
                  <a:lnTo>
                    <a:pt x="13945" y="13462"/>
                  </a:lnTo>
                  <a:lnTo>
                    <a:pt x="13945" y="13462"/>
                  </a:lnTo>
                  <a:cubicBezTo>
                    <a:pt x="13945" y="13461"/>
                    <a:pt x="13945" y="13461"/>
                    <a:pt x="13944" y="13460"/>
                  </a:cubicBezTo>
                  <a:close/>
                  <a:moveTo>
                    <a:pt x="6023" y="13444"/>
                  </a:moveTo>
                  <a:cubicBezTo>
                    <a:pt x="6007" y="13444"/>
                    <a:pt x="5995" y="13446"/>
                    <a:pt x="5998" y="13463"/>
                  </a:cubicBezTo>
                  <a:lnTo>
                    <a:pt x="6025" y="13456"/>
                  </a:lnTo>
                  <a:lnTo>
                    <a:pt x="6025" y="13456"/>
                  </a:lnTo>
                  <a:cubicBezTo>
                    <a:pt x="6027" y="13457"/>
                    <a:pt x="6029" y="13458"/>
                    <a:pt x="6030" y="13460"/>
                  </a:cubicBezTo>
                  <a:lnTo>
                    <a:pt x="6030" y="13460"/>
                  </a:lnTo>
                  <a:cubicBezTo>
                    <a:pt x="6031" y="13453"/>
                    <a:pt x="6047" y="13449"/>
                    <a:pt x="6060" y="13444"/>
                  </a:cubicBezTo>
                  <a:lnTo>
                    <a:pt x="6060" y="13444"/>
                  </a:lnTo>
                  <a:cubicBezTo>
                    <a:pt x="6057" y="13444"/>
                    <a:pt x="6054" y="13444"/>
                    <a:pt x="6051" y="13444"/>
                  </a:cubicBezTo>
                  <a:cubicBezTo>
                    <a:pt x="6042" y="13444"/>
                    <a:pt x="6032" y="13444"/>
                    <a:pt x="6023" y="13444"/>
                  </a:cubicBezTo>
                  <a:close/>
                  <a:moveTo>
                    <a:pt x="17498" y="13368"/>
                  </a:moveTo>
                  <a:lnTo>
                    <a:pt x="17410" y="13426"/>
                  </a:lnTo>
                  <a:lnTo>
                    <a:pt x="17396" y="13479"/>
                  </a:lnTo>
                  <a:lnTo>
                    <a:pt x="17498" y="13368"/>
                  </a:lnTo>
                  <a:close/>
                  <a:moveTo>
                    <a:pt x="6271" y="13627"/>
                  </a:moveTo>
                  <a:cubicBezTo>
                    <a:pt x="6277" y="13630"/>
                    <a:pt x="6282" y="13633"/>
                    <a:pt x="6281" y="13633"/>
                  </a:cubicBezTo>
                  <a:cubicBezTo>
                    <a:pt x="6280" y="13633"/>
                    <a:pt x="6277" y="13632"/>
                    <a:pt x="6271" y="13630"/>
                  </a:cubicBezTo>
                  <a:lnTo>
                    <a:pt x="6271" y="13627"/>
                  </a:lnTo>
                  <a:close/>
                  <a:moveTo>
                    <a:pt x="7745" y="13650"/>
                  </a:moveTo>
                  <a:cubicBezTo>
                    <a:pt x="7744" y="13651"/>
                    <a:pt x="7743" y="13652"/>
                    <a:pt x="7743" y="13653"/>
                  </a:cubicBezTo>
                  <a:cubicBezTo>
                    <a:pt x="7743" y="13653"/>
                    <a:pt x="7744" y="13652"/>
                    <a:pt x="7745" y="13650"/>
                  </a:cubicBezTo>
                  <a:close/>
                  <a:moveTo>
                    <a:pt x="6132" y="13653"/>
                  </a:moveTo>
                  <a:cubicBezTo>
                    <a:pt x="6130" y="13654"/>
                    <a:pt x="6127" y="13654"/>
                    <a:pt x="6125" y="13655"/>
                  </a:cubicBezTo>
                  <a:lnTo>
                    <a:pt x="6125" y="13655"/>
                  </a:lnTo>
                  <a:cubicBezTo>
                    <a:pt x="6127" y="13654"/>
                    <a:pt x="6129" y="13653"/>
                    <a:pt x="6132" y="13653"/>
                  </a:cubicBezTo>
                  <a:close/>
                  <a:moveTo>
                    <a:pt x="8191" y="13665"/>
                  </a:moveTo>
                  <a:lnTo>
                    <a:pt x="8179" y="13667"/>
                  </a:lnTo>
                  <a:lnTo>
                    <a:pt x="8207" y="13671"/>
                  </a:lnTo>
                  <a:cubicBezTo>
                    <a:pt x="8206" y="13670"/>
                    <a:pt x="8205" y="13669"/>
                    <a:pt x="8203" y="13668"/>
                  </a:cubicBezTo>
                  <a:lnTo>
                    <a:pt x="8203" y="13668"/>
                  </a:lnTo>
                  <a:cubicBezTo>
                    <a:pt x="8201" y="13669"/>
                    <a:pt x="8199" y="13669"/>
                    <a:pt x="8198" y="13669"/>
                  </a:cubicBezTo>
                  <a:cubicBezTo>
                    <a:pt x="8195" y="13668"/>
                    <a:pt x="8193" y="13666"/>
                    <a:pt x="8191" y="13665"/>
                  </a:cubicBezTo>
                  <a:close/>
                  <a:moveTo>
                    <a:pt x="7685" y="13672"/>
                  </a:moveTo>
                  <a:lnTo>
                    <a:pt x="7685" y="13672"/>
                  </a:lnTo>
                  <a:cubicBezTo>
                    <a:pt x="7684" y="13673"/>
                    <a:pt x="7684" y="13674"/>
                    <a:pt x="7683" y="13674"/>
                  </a:cubicBezTo>
                  <a:lnTo>
                    <a:pt x="7683" y="13674"/>
                  </a:lnTo>
                  <a:cubicBezTo>
                    <a:pt x="7684" y="13674"/>
                    <a:pt x="7686" y="13674"/>
                    <a:pt x="7688" y="13674"/>
                  </a:cubicBezTo>
                  <a:cubicBezTo>
                    <a:pt x="7687" y="13673"/>
                    <a:pt x="7686" y="13672"/>
                    <a:pt x="7685" y="13672"/>
                  </a:cubicBezTo>
                  <a:close/>
                  <a:moveTo>
                    <a:pt x="15266" y="13499"/>
                  </a:moveTo>
                  <a:lnTo>
                    <a:pt x="15147" y="13676"/>
                  </a:lnTo>
                  <a:lnTo>
                    <a:pt x="15396" y="13537"/>
                  </a:lnTo>
                  <a:lnTo>
                    <a:pt x="15266" y="13499"/>
                  </a:lnTo>
                  <a:close/>
                  <a:moveTo>
                    <a:pt x="6081" y="13671"/>
                  </a:moveTo>
                  <a:cubicBezTo>
                    <a:pt x="6090" y="13671"/>
                    <a:pt x="6097" y="13674"/>
                    <a:pt x="6107" y="13676"/>
                  </a:cubicBezTo>
                  <a:lnTo>
                    <a:pt x="6081" y="13671"/>
                  </a:lnTo>
                  <a:close/>
                  <a:moveTo>
                    <a:pt x="7648" y="13671"/>
                  </a:moveTo>
                  <a:lnTo>
                    <a:pt x="7648" y="13674"/>
                  </a:lnTo>
                  <a:cubicBezTo>
                    <a:pt x="7652" y="13675"/>
                    <a:pt x="7656" y="13676"/>
                    <a:pt x="7660" y="13676"/>
                  </a:cubicBezTo>
                  <a:cubicBezTo>
                    <a:pt x="7663" y="13676"/>
                    <a:pt x="7666" y="13676"/>
                    <a:pt x="7668" y="13675"/>
                  </a:cubicBezTo>
                  <a:lnTo>
                    <a:pt x="7668" y="13675"/>
                  </a:lnTo>
                  <a:cubicBezTo>
                    <a:pt x="7669" y="13675"/>
                    <a:pt x="7670" y="13675"/>
                    <a:pt x="7671" y="13675"/>
                  </a:cubicBezTo>
                  <a:cubicBezTo>
                    <a:pt x="7674" y="13675"/>
                    <a:pt x="7676" y="13675"/>
                    <a:pt x="7679" y="13675"/>
                  </a:cubicBezTo>
                  <a:lnTo>
                    <a:pt x="7679" y="13675"/>
                  </a:lnTo>
                  <a:cubicBezTo>
                    <a:pt x="7679" y="13675"/>
                    <a:pt x="7680" y="13675"/>
                    <a:pt x="7681" y="13676"/>
                  </a:cubicBezTo>
                  <a:cubicBezTo>
                    <a:pt x="7681" y="13675"/>
                    <a:pt x="7682" y="13675"/>
                    <a:pt x="7683" y="13674"/>
                  </a:cubicBezTo>
                  <a:lnTo>
                    <a:pt x="7683" y="13674"/>
                  </a:lnTo>
                  <a:cubicBezTo>
                    <a:pt x="7681" y="13674"/>
                    <a:pt x="7680" y="13675"/>
                    <a:pt x="7679" y="13675"/>
                  </a:cubicBezTo>
                  <a:lnTo>
                    <a:pt x="7679" y="13675"/>
                  </a:lnTo>
                  <a:cubicBezTo>
                    <a:pt x="7677" y="13674"/>
                    <a:pt x="7676" y="13673"/>
                    <a:pt x="7674" y="13673"/>
                  </a:cubicBezTo>
                  <a:lnTo>
                    <a:pt x="7674" y="13673"/>
                  </a:lnTo>
                  <a:cubicBezTo>
                    <a:pt x="7672" y="13674"/>
                    <a:pt x="7670" y="13674"/>
                    <a:pt x="7668" y="13675"/>
                  </a:cubicBezTo>
                  <a:lnTo>
                    <a:pt x="7668" y="13675"/>
                  </a:lnTo>
                  <a:cubicBezTo>
                    <a:pt x="7662" y="13675"/>
                    <a:pt x="7655" y="13674"/>
                    <a:pt x="7648" y="13671"/>
                  </a:cubicBezTo>
                  <a:close/>
                  <a:moveTo>
                    <a:pt x="9778" y="13663"/>
                  </a:moveTo>
                  <a:cubicBezTo>
                    <a:pt x="9775" y="13663"/>
                    <a:pt x="9772" y="13664"/>
                    <a:pt x="9769" y="13664"/>
                  </a:cubicBezTo>
                  <a:lnTo>
                    <a:pt x="9767" y="13664"/>
                  </a:lnTo>
                  <a:cubicBezTo>
                    <a:pt x="9782" y="13678"/>
                    <a:pt x="9803" y="13685"/>
                    <a:pt x="9823" y="13685"/>
                  </a:cubicBezTo>
                  <a:cubicBezTo>
                    <a:pt x="9837" y="13685"/>
                    <a:pt x="9850" y="13682"/>
                    <a:pt x="9862" y="13676"/>
                  </a:cubicBezTo>
                  <a:cubicBezTo>
                    <a:pt x="9830" y="13674"/>
                    <a:pt x="9798" y="13663"/>
                    <a:pt x="9778" y="13663"/>
                  </a:cubicBezTo>
                  <a:close/>
                  <a:moveTo>
                    <a:pt x="8096" y="13664"/>
                  </a:moveTo>
                  <a:cubicBezTo>
                    <a:pt x="8071" y="13670"/>
                    <a:pt x="8063" y="13706"/>
                    <a:pt x="8093" y="13706"/>
                  </a:cubicBezTo>
                  <a:cubicBezTo>
                    <a:pt x="8097" y="13706"/>
                    <a:pt x="8102" y="13705"/>
                    <a:pt x="8107" y="13704"/>
                  </a:cubicBezTo>
                  <a:lnTo>
                    <a:pt x="8096" y="13664"/>
                  </a:lnTo>
                  <a:close/>
                  <a:moveTo>
                    <a:pt x="14707" y="13690"/>
                  </a:moveTo>
                  <a:cubicBezTo>
                    <a:pt x="14715" y="13693"/>
                    <a:pt x="14723" y="13696"/>
                    <a:pt x="14731" y="13698"/>
                  </a:cubicBezTo>
                  <a:lnTo>
                    <a:pt x="14731" y="13698"/>
                  </a:lnTo>
                  <a:cubicBezTo>
                    <a:pt x="14729" y="13702"/>
                    <a:pt x="14727" y="13706"/>
                    <a:pt x="14726" y="13711"/>
                  </a:cubicBezTo>
                  <a:lnTo>
                    <a:pt x="14707" y="13690"/>
                  </a:lnTo>
                  <a:close/>
                  <a:moveTo>
                    <a:pt x="14672" y="13674"/>
                  </a:moveTo>
                  <a:cubicBezTo>
                    <a:pt x="14680" y="13678"/>
                    <a:pt x="14688" y="13682"/>
                    <a:pt x="14697" y="13686"/>
                  </a:cubicBezTo>
                  <a:lnTo>
                    <a:pt x="14697" y="13686"/>
                  </a:lnTo>
                  <a:cubicBezTo>
                    <a:pt x="14686" y="13695"/>
                    <a:pt x="14676" y="13704"/>
                    <a:pt x="14666" y="13713"/>
                  </a:cubicBezTo>
                  <a:lnTo>
                    <a:pt x="14666" y="13713"/>
                  </a:lnTo>
                  <a:lnTo>
                    <a:pt x="14672" y="13674"/>
                  </a:lnTo>
                  <a:close/>
                  <a:moveTo>
                    <a:pt x="14749" y="13727"/>
                  </a:moveTo>
                  <a:lnTo>
                    <a:pt x="14779" y="13729"/>
                  </a:lnTo>
                  <a:lnTo>
                    <a:pt x="14716" y="13741"/>
                  </a:lnTo>
                  <a:lnTo>
                    <a:pt x="14749" y="13727"/>
                  </a:lnTo>
                  <a:close/>
                  <a:moveTo>
                    <a:pt x="6210" y="13664"/>
                  </a:moveTo>
                  <a:cubicBezTo>
                    <a:pt x="6216" y="13666"/>
                    <a:pt x="6223" y="13669"/>
                    <a:pt x="6230" y="13671"/>
                  </a:cubicBezTo>
                  <a:lnTo>
                    <a:pt x="6230" y="13671"/>
                  </a:lnTo>
                  <a:cubicBezTo>
                    <a:pt x="6240" y="13681"/>
                    <a:pt x="6246" y="13685"/>
                    <a:pt x="6250" y="13685"/>
                  </a:cubicBezTo>
                  <a:cubicBezTo>
                    <a:pt x="6254" y="13685"/>
                    <a:pt x="6256" y="13682"/>
                    <a:pt x="6257" y="13678"/>
                  </a:cubicBezTo>
                  <a:lnTo>
                    <a:pt x="6257" y="13678"/>
                  </a:lnTo>
                  <a:cubicBezTo>
                    <a:pt x="6267" y="13680"/>
                    <a:pt x="6277" y="13681"/>
                    <a:pt x="6288" y="13681"/>
                  </a:cubicBezTo>
                  <a:cubicBezTo>
                    <a:pt x="6293" y="13681"/>
                    <a:pt x="6299" y="13681"/>
                    <a:pt x="6305" y="13680"/>
                  </a:cubicBezTo>
                  <a:lnTo>
                    <a:pt x="6305" y="13680"/>
                  </a:lnTo>
                  <a:cubicBezTo>
                    <a:pt x="6305" y="13680"/>
                    <a:pt x="6306" y="13680"/>
                    <a:pt x="6306" y="13681"/>
                  </a:cubicBezTo>
                  <a:cubicBezTo>
                    <a:pt x="6306" y="13680"/>
                    <a:pt x="6305" y="13680"/>
                    <a:pt x="6305" y="13680"/>
                  </a:cubicBezTo>
                  <a:lnTo>
                    <a:pt x="6305" y="13680"/>
                  </a:lnTo>
                  <a:cubicBezTo>
                    <a:pt x="6305" y="13680"/>
                    <a:pt x="6305" y="13680"/>
                    <a:pt x="6305" y="13680"/>
                  </a:cubicBezTo>
                  <a:lnTo>
                    <a:pt x="6305" y="13680"/>
                  </a:lnTo>
                  <a:cubicBezTo>
                    <a:pt x="6299" y="13676"/>
                    <a:pt x="6293" y="13671"/>
                    <a:pt x="6287" y="13666"/>
                  </a:cubicBezTo>
                  <a:lnTo>
                    <a:pt x="6287" y="13666"/>
                  </a:lnTo>
                  <a:cubicBezTo>
                    <a:pt x="6292" y="13669"/>
                    <a:pt x="6298" y="13673"/>
                    <a:pt x="6305" y="13680"/>
                  </a:cubicBezTo>
                  <a:lnTo>
                    <a:pt x="6305" y="13680"/>
                  </a:lnTo>
                  <a:cubicBezTo>
                    <a:pt x="6311" y="13679"/>
                    <a:pt x="6316" y="13678"/>
                    <a:pt x="6322" y="13676"/>
                  </a:cubicBezTo>
                  <a:cubicBezTo>
                    <a:pt x="6356" y="13692"/>
                    <a:pt x="6325" y="13717"/>
                    <a:pt x="6356" y="13726"/>
                  </a:cubicBezTo>
                  <a:lnTo>
                    <a:pt x="6356" y="13726"/>
                  </a:lnTo>
                  <a:cubicBezTo>
                    <a:pt x="6335" y="13729"/>
                    <a:pt x="6336" y="13762"/>
                    <a:pt x="6307" y="13762"/>
                  </a:cubicBezTo>
                  <a:cubicBezTo>
                    <a:pt x="6301" y="13762"/>
                    <a:pt x="6294" y="13760"/>
                    <a:pt x="6285" y="13757"/>
                  </a:cubicBezTo>
                  <a:cubicBezTo>
                    <a:pt x="6273" y="13725"/>
                    <a:pt x="6211" y="13696"/>
                    <a:pt x="6210" y="13664"/>
                  </a:cubicBezTo>
                  <a:close/>
                  <a:moveTo>
                    <a:pt x="6444" y="13783"/>
                  </a:moveTo>
                  <a:cubicBezTo>
                    <a:pt x="6445" y="13783"/>
                    <a:pt x="6446" y="13784"/>
                    <a:pt x="6447" y="13785"/>
                  </a:cubicBezTo>
                  <a:lnTo>
                    <a:pt x="6444" y="13783"/>
                  </a:lnTo>
                  <a:close/>
                  <a:moveTo>
                    <a:pt x="15036" y="13789"/>
                  </a:moveTo>
                  <a:lnTo>
                    <a:pt x="15034" y="13796"/>
                  </a:lnTo>
                  <a:lnTo>
                    <a:pt x="15032" y="13794"/>
                  </a:lnTo>
                  <a:lnTo>
                    <a:pt x="15029" y="13803"/>
                  </a:lnTo>
                  <a:lnTo>
                    <a:pt x="15041" y="13794"/>
                  </a:lnTo>
                  <a:lnTo>
                    <a:pt x="15036" y="13789"/>
                  </a:lnTo>
                  <a:close/>
                  <a:moveTo>
                    <a:pt x="18964" y="13651"/>
                  </a:moveTo>
                  <a:cubicBezTo>
                    <a:pt x="18954" y="13651"/>
                    <a:pt x="18925" y="13677"/>
                    <a:pt x="18866" y="13748"/>
                  </a:cubicBezTo>
                  <a:lnTo>
                    <a:pt x="18866" y="13745"/>
                  </a:lnTo>
                  <a:lnTo>
                    <a:pt x="18866" y="13745"/>
                  </a:lnTo>
                  <a:cubicBezTo>
                    <a:pt x="18808" y="13787"/>
                    <a:pt x="18880" y="13824"/>
                    <a:pt x="18836" y="13836"/>
                  </a:cubicBezTo>
                  <a:cubicBezTo>
                    <a:pt x="18835" y="13846"/>
                    <a:pt x="18837" y="13851"/>
                    <a:pt x="18842" y="13851"/>
                  </a:cubicBezTo>
                  <a:cubicBezTo>
                    <a:pt x="18870" y="13851"/>
                    <a:pt x="18991" y="13651"/>
                    <a:pt x="18964" y="13651"/>
                  </a:cubicBezTo>
                  <a:close/>
                  <a:moveTo>
                    <a:pt x="6232" y="13989"/>
                  </a:moveTo>
                  <a:cubicBezTo>
                    <a:pt x="6233" y="13990"/>
                    <a:pt x="6234" y="13991"/>
                    <a:pt x="6236" y="13992"/>
                  </a:cubicBezTo>
                  <a:lnTo>
                    <a:pt x="6236" y="13992"/>
                  </a:lnTo>
                  <a:cubicBezTo>
                    <a:pt x="6234" y="13991"/>
                    <a:pt x="6233" y="13990"/>
                    <a:pt x="6232" y="13989"/>
                  </a:cubicBezTo>
                  <a:close/>
                  <a:moveTo>
                    <a:pt x="18762" y="13903"/>
                  </a:moveTo>
                  <a:cubicBezTo>
                    <a:pt x="18722" y="13945"/>
                    <a:pt x="18685" y="13980"/>
                    <a:pt x="18646" y="14012"/>
                  </a:cubicBezTo>
                  <a:cubicBezTo>
                    <a:pt x="18657" y="14004"/>
                    <a:pt x="18665" y="13999"/>
                    <a:pt x="18667" y="13999"/>
                  </a:cubicBezTo>
                  <a:lnTo>
                    <a:pt x="18667" y="13999"/>
                  </a:lnTo>
                  <a:cubicBezTo>
                    <a:pt x="18668" y="13999"/>
                    <a:pt x="18668" y="14001"/>
                    <a:pt x="18667" y="14003"/>
                  </a:cubicBezTo>
                  <a:cubicBezTo>
                    <a:pt x="18688" y="13982"/>
                    <a:pt x="18715" y="13954"/>
                    <a:pt x="18762" y="13905"/>
                  </a:cubicBezTo>
                  <a:lnTo>
                    <a:pt x="18762" y="13903"/>
                  </a:lnTo>
                  <a:close/>
                  <a:moveTo>
                    <a:pt x="18669" y="14003"/>
                  </a:moveTo>
                  <a:cubicBezTo>
                    <a:pt x="18644" y="14030"/>
                    <a:pt x="18637" y="14039"/>
                    <a:pt x="18638" y="14039"/>
                  </a:cubicBezTo>
                  <a:cubicBezTo>
                    <a:pt x="18639" y="14039"/>
                    <a:pt x="18665" y="14013"/>
                    <a:pt x="18669" y="14003"/>
                  </a:cubicBezTo>
                  <a:close/>
                  <a:moveTo>
                    <a:pt x="18646" y="14012"/>
                  </a:moveTo>
                  <a:cubicBezTo>
                    <a:pt x="18632" y="14022"/>
                    <a:pt x="18607" y="14043"/>
                    <a:pt x="18566" y="14075"/>
                  </a:cubicBezTo>
                  <a:lnTo>
                    <a:pt x="18566" y="14075"/>
                  </a:lnTo>
                  <a:cubicBezTo>
                    <a:pt x="18592" y="14057"/>
                    <a:pt x="18618" y="14036"/>
                    <a:pt x="18646" y="14012"/>
                  </a:cubicBezTo>
                  <a:close/>
                  <a:moveTo>
                    <a:pt x="18566" y="14075"/>
                  </a:moveTo>
                  <a:cubicBezTo>
                    <a:pt x="18560" y="14080"/>
                    <a:pt x="18553" y="14084"/>
                    <a:pt x="18546" y="14089"/>
                  </a:cubicBezTo>
                  <a:lnTo>
                    <a:pt x="18546" y="14091"/>
                  </a:lnTo>
                  <a:cubicBezTo>
                    <a:pt x="18553" y="14085"/>
                    <a:pt x="18560" y="14080"/>
                    <a:pt x="18566" y="14075"/>
                  </a:cubicBezTo>
                  <a:close/>
                  <a:moveTo>
                    <a:pt x="6665" y="14084"/>
                  </a:moveTo>
                  <a:lnTo>
                    <a:pt x="6677" y="14100"/>
                  </a:lnTo>
                  <a:cubicBezTo>
                    <a:pt x="6675" y="14093"/>
                    <a:pt x="6670" y="14086"/>
                    <a:pt x="6665" y="14084"/>
                  </a:cubicBezTo>
                  <a:close/>
                  <a:moveTo>
                    <a:pt x="18349" y="13905"/>
                  </a:moveTo>
                  <a:lnTo>
                    <a:pt x="18168" y="14061"/>
                  </a:lnTo>
                  <a:cubicBezTo>
                    <a:pt x="18180" y="14065"/>
                    <a:pt x="18161" y="14091"/>
                    <a:pt x="18140" y="14119"/>
                  </a:cubicBezTo>
                  <a:cubicBezTo>
                    <a:pt x="18245" y="14019"/>
                    <a:pt x="18365" y="13915"/>
                    <a:pt x="18349" y="13905"/>
                  </a:cubicBezTo>
                  <a:close/>
                  <a:moveTo>
                    <a:pt x="18579" y="14093"/>
                  </a:moveTo>
                  <a:lnTo>
                    <a:pt x="18516" y="14149"/>
                  </a:lnTo>
                  <a:cubicBezTo>
                    <a:pt x="18515" y="14154"/>
                    <a:pt x="18516" y="14157"/>
                    <a:pt x="18519" y="14157"/>
                  </a:cubicBezTo>
                  <a:cubicBezTo>
                    <a:pt x="18525" y="14157"/>
                    <a:pt x="18542" y="14141"/>
                    <a:pt x="18579" y="14093"/>
                  </a:cubicBezTo>
                  <a:close/>
                  <a:moveTo>
                    <a:pt x="18189" y="14140"/>
                  </a:moveTo>
                  <a:cubicBezTo>
                    <a:pt x="18191" y="14150"/>
                    <a:pt x="18190" y="14162"/>
                    <a:pt x="18187" y="14173"/>
                  </a:cubicBezTo>
                  <a:lnTo>
                    <a:pt x="18187" y="14173"/>
                  </a:lnTo>
                  <a:cubicBezTo>
                    <a:pt x="18193" y="14160"/>
                    <a:pt x="18194" y="14148"/>
                    <a:pt x="18189" y="14140"/>
                  </a:cubicBezTo>
                  <a:close/>
                  <a:moveTo>
                    <a:pt x="18178" y="14186"/>
                  </a:moveTo>
                  <a:lnTo>
                    <a:pt x="18178" y="14186"/>
                  </a:lnTo>
                  <a:cubicBezTo>
                    <a:pt x="18177" y="14187"/>
                    <a:pt x="18177" y="14187"/>
                    <a:pt x="18176" y="14188"/>
                  </a:cubicBezTo>
                  <a:lnTo>
                    <a:pt x="18176" y="14188"/>
                  </a:lnTo>
                  <a:cubicBezTo>
                    <a:pt x="18177" y="14187"/>
                    <a:pt x="18177" y="14187"/>
                    <a:pt x="18178" y="14186"/>
                  </a:cubicBezTo>
                  <a:close/>
                  <a:moveTo>
                    <a:pt x="18187" y="14173"/>
                  </a:moveTo>
                  <a:lnTo>
                    <a:pt x="18187" y="14173"/>
                  </a:lnTo>
                  <a:cubicBezTo>
                    <a:pt x="18185" y="14177"/>
                    <a:pt x="18183" y="14181"/>
                    <a:pt x="18180" y="14186"/>
                  </a:cubicBezTo>
                  <a:lnTo>
                    <a:pt x="18180" y="14188"/>
                  </a:lnTo>
                  <a:cubicBezTo>
                    <a:pt x="18183" y="14184"/>
                    <a:pt x="18185" y="14178"/>
                    <a:pt x="18187" y="14173"/>
                  </a:cubicBezTo>
                  <a:close/>
                  <a:moveTo>
                    <a:pt x="18138" y="14119"/>
                  </a:moveTo>
                  <a:cubicBezTo>
                    <a:pt x="18092" y="14163"/>
                    <a:pt x="18050" y="14209"/>
                    <a:pt x="18013" y="14262"/>
                  </a:cubicBezTo>
                  <a:cubicBezTo>
                    <a:pt x="18041" y="14232"/>
                    <a:pt x="18101" y="14170"/>
                    <a:pt x="18140" y="14121"/>
                  </a:cubicBezTo>
                  <a:lnTo>
                    <a:pt x="18138" y="14119"/>
                  </a:lnTo>
                  <a:close/>
                  <a:moveTo>
                    <a:pt x="16892" y="14243"/>
                  </a:moveTo>
                  <a:cubicBezTo>
                    <a:pt x="16887" y="14243"/>
                    <a:pt x="16868" y="14255"/>
                    <a:pt x="16858" y="14255"/>
                  </a:cubicBezTo>
                  <a:cubicBezTo>
                    <a:pt x="16855" y="14255"/>
                    <a:pt x="16852" y="14254"/>
                    <a:pt x="16852" y="14251"/>
                  </a:cubicBezTo>
                  <a:lnTo>
                    <a:pt x="16849" y="14248"/>
                  </a:lnTo>
                  <a:lnTo>
                    <a:pt x="16863" y="14281"/>
                  </a:lnTo>
                  <a:cubicBezTo>
                    <a:pt x="16891" y="14251"/>
                    <a:pt x="16896" y="14243"/>
                    <a:pt x="16892" y="14243"/>
                  </a:cubicBezTo>
                  <a:close/>
                  <a:moveTo>
                    <a:pt x="6865" y="14348"/>
                  </a:moveTo>
                  <a:lnTo>
                    <a:pt x="6865" y="14350"/>
                  </a:lnTo>
                  <a:cubicBezTo>
                    <a:pt x="6865" y="14350"/>
                    <a:pt x="6865" y="14349"/>
                    <a:pt x="6865" y="14349"/>
                  </a:cubicBezTo>
                  <a:lnTo>
                    <a:pt x="6865" y="14349"/>
                  </a:lnTo>
                  <a:cubicBezTo>
                    <a:pt x="6873" y="14356"/>
                    <a:pt x="6879" y="14359"/>
                    <a:pt x="6882" y="14359"/>
                  </a:cubicBezTo>
                  <a:cubicBezTo>
                    <a:pt x="6884" y="14359"/>
                    <a:pt x="6885" y="14358"/>
                    <a:pt x="6885" y="14357"/>
                  </a:cubicBezTo>
                  <a:cubicBezTo>
                    <a:pt x="6877" y="14352"/>
                    <a:pt x="6870" y="14349"/>
                    <a:pt x="6867" y="14349"/>
                  </a:cubicBezTo>
                  <a:cubicBezTo>
                    <a:pt x="6866" y="14349"/>
                    <a:pt x="6866" y="14349"/>
                    <a:pt x="6865" y="14349"/>
                  </a:cubicBezTo>
                  <a:lnTo>
                    <a:pt x="6865" y="14349"/>
                  </a:lnTo>
                  <a:cubicBezTo>
                    <a:pt x="6865" y="14349"/>
                    <a:pt x="6865" y="14348"/>
                    <a:pt x="6865" y="14348"/>
                  </a:cubicBezTo>
                  <a:close/>
                  <a:moveTo>
                    <a:pt x="17883" y="14302"/>
                  </a:moveTo>
                  <a:lnTo>
                    <a:pt x="17705" y="14457"/>
                  </a:lnTo>
                  <a:lnTo>
                    <a:pt x="17763" y="14418"/>
                  </a:lnTo>
                  <a:lnTo>
                    <a:pt x="17883" y="14302"/>
                  </a:lnTo>
                  <a:close/>
                  <a:moveTo>
                    <a:pt x="6800" y="14499"/>
                  </a:moveTo>
                  <a:cubicBezTo>
                    <a:pt x="6811" y="14517"/>
                    <a:pt x="6828" y="14534"/>
                    <a:pt x="6846" y="14545"/>
                  </a:cubicBezTo>
                  <a:cubicBezTo>
                    <a:pt x="6834" y="14527"/>
                    <a:pt x="6818" y="14510"/>
                    <a:pt x="6800" y="14499"/>
                  </a:cubicBezTo>
                  <a:close/>
                  <a:moveTo>
                    <a:pt x="6846" y="14545"/>
                  </a:moveTo>
                  <a:lnTo>
                    <a:pt x="6846" y="14545"/>
                  </a:lnTo>
                  <a:cubicBezTo>
                    <a:pt x="6858" y="14560"/>
                    <a:pt x="6868" y="14572"/>
                    <a:pt x="6878" y="14572"/>
                  </a:cubicBezTo>
                  <a:cubicBezTo>
                    <a:pt x="6882" y="14572"/>
                    <a:pt x="6886" y="14570"/>
                    <a:pt x="6890" y="14566"/>
                  </a:cubicBezTo>
                  <a:cubicBezTo>
                    <a:pt x="6876" y="14561"/>
                    <a:pt x="6860" y="14554"/>
                    <a:pt x="6846" y="14545"/>
                  </a:cubicBezTo>
                  <a:close/>
                  <a:moveTo>
                    <a:pt x="7245" y="14654"/>
                  </a:moveTo>
                  <a:lnTo>
                    <a:pt x="7287" y="14687"/>
                  </a:lnTo>
                  <a:lnTo>
                    <a:pt x="7303" y="14696"/>
                  </a:lnTo>
                  <a:lnTo>
                    <a:pt x="7245" y="14654"/>
                  </a:lnTo>
                  <a:close/>
                  <a:moveTo>
                    <a:pt x="17593" y="14612"/>
                  </a:moveTo>
                  <a:lnTo>
                    <a:pt x="17489" y="14698"/>
                  </a:lnTo>
                  <a:lnTo>
                    <a:pt x="17570" y="14705"/>
                  </a:lnTo>
                  <a:lnTo>
                    <a:pt x="17593" y="14612"/>
                  </a:lnTo>
                  <a:close/>
                  <a:moveTo>
                    <a:pt x="18113" y="14575"/>
                  </a:moveTo>
                  <a:cubicBezTo>
                    <a:pt x="18069" y="14622"/>
                    <a:pt x="18018" y="14663"/>
                    <a:pt x="17962" y="14696"/>
                  </a:cubicBezTo>
                  <a:cubicBezTo>
                    <a:pt x="17974" y="14704"/>
                    <a:pt x="18008" y="14693"/>
                    <a:pt x="17988" y="14721"/>
                  </a:cubicBezTo>
                  <a:lnTo>
                    <a:pt x="17988" y="14721"/>
                  </a:lnTo>
                  <a:lnTo>
                    <a:pt x="18113" y="14575"/>
                  </a:lnTo>
                  <a:close/>
                  <a:moveTo>
                    <a:pt x="17988" y="14721"/>
                  </a:moveTo>
                  <a:lnTo>
                    <a:pt x="17974" y="14738"/>
                  </a:lnTo>
                  <a:cubicBezTo>
                    <a:pt x="17980" y="14731"/>
                    <a:pt x="17985" y="14725"/>
                    <a:pt x="17988" y="14721"/>
                  </a:cubicBezTo>
                  <a:close/>
                  <a:moveTo>
                    <a:pt x="13701" y="14784"/>
                  </a:moveTo>
                  <a:cubicBezTo>
                    <a:pt x="13698" y="14785"/>
                    <a:pt x="13696" y="14787"/>
                    <a:pt x="13694" y="14788"/>
                  </a:cubicBezTo>
                  <a:lnTo>
                    <a:pt x="13694" y="14788"/>
                  </a:lnTo>
                  <a:cubicBezTo>
                    <a:pt x="13696" y="14787"/>
                    <a:pt x="13699" y="14785"/>
                    <a:pt x="13701" y="14784"/>
                  </a:cubicBezTo>
                  <a:close/>
                  <a:moveTo>
                    <a:pt x="5105" y="14916"/>
                  </a:moveTo>
                  <a:cubicBezTo>
                    <a:pt x="5105" y="14918"/>
                    <a:pt x="5105" y="14920"/>
                    <a:pt x="5106" y="14922"/>
                  </a:cubicBezTo>
                  <a:lnTo>
                    <a:pt x="5106" y="14922"/>
                  </a:lnTo>
                  <a:cubicBezTo>
                    <a:pt x="5105" y="14920"/>
                    <a:pt x="5105" y="14918"/>
                    <a:pt x="5105" y="14916"/>
                  </a:cubicBezTo>
                  <a:close/>
                  <a:moveTo>
                    <a:pt x="17678" y="14730"/>
                  </a:moveTo>
                  <a:cubicBezTo>
                    <a:pt x="17629" y="14730"/>
                    <a:pt x="17554" y="14825"/>
                    <a:pt x="17466" y="14925"/>
                  </a:cubicBezTo>
                  <a:cubicBezTo>
                    <a:pt x="17471" y="14921"/>
                    <a:pt x="17477" y="14914"/>
                    <a:pt x="17484" y="14907"/>
                  </a:cubicBezTo>
                  <a:cubicBezTo>
                    <a:pt x="17489" y="14925"/>
                    <a:pt x="17496" y="14934"/>
                    <a:pt x="17507" y="14934"/>
                  </a:cubicBezTo>
                  <a:cubicBezTo>
                    <a:pt x="17545" y="14934"/>
                    <a:pt x="17619" y="14834"/>
                    <a:pt x="17693" y="14733"/>
                  </a:cubicBezTo>
                  <a:cubicBezTo>
                    <a:pt x="17688" y="14731"/>
                    <a:pt x="17683" y="14730"/>
                    <a:pt x="17678" y="14730"/>
                  </a:cubicBezTo>
                  <a:close/>
                  <a:moveTo>
                    <a:pt x="5082" y="14847"/>
                  </a:moveTo>
                  <a:lnTo>
                    <a:pt x="5082" y="14847"/>
                  </a:lnTo>
                  <a:cubicBezTo>
                    <a:pt x="5093" y="14867"/>
                    <a:pt x="5100" y="14891"/>
                    <a:pt x="5105" y="14914"/>
                  </a:cubicBezTo>
                  <a:cubicBezTo>
                    <a:pt x="5105" y="14910"/>
                    <a:pt x="5107" y="14909"/>
                    <a:pt x="5111" y="14909"/>
                  </a:cubicBezTo>
                  <a:cubicBezTo>
                    <a:pt x="5125" y="14909"/>
                    <a:pt x="5161" y="14935"/>
                    <a:pt x="5166" y="14935"/>
                  </a:cubicBezTo>
                  <a:cubicBezTo>
                    <a:pt x="5170" y="14935"/>
                    <a:pt x="5152" y="14916"/>
                    <a:pt x="5082" y="14847"/>
                  </a:cubicBezTo>
                  <a:close/>
                  <a:moveTo>
                    <a:pt x="17443" y="14951"/>
                  </a:moveTo>
                  <a:cubicBezTo>
                    <a:pt x="17410" y="14986"/>
                    <a:pt x="17380" y="15020"/>
                    <a:pt x="17345" y="15051"/>
                  </a:cubicBezTo>
                  <a:cubicBezTo>
                    <a:pt x="17347" y="15056"/>
                    <a:pt x="17350" y="15059"/>
                    <a:pt x="17353" y="15059"/>
                  </a:cubicBezTo>
                  <a:cubicBezTo>
                    <a:pt x="17368" y="15059"/>
                    <a:pt x="17401" y="15005"/>
                    <a:pt x="17443" y="14953"/>
                  </a:cubicBezTo>
                  <a:lnTo>
                    <a:pt x="17443" y="14951"/>
                  </a:lnTo>
                  <a:close/>
                  <a:moveTo>
                    <a:pt x="7307" y="15032"/>
                  </a:moveTo>
                  <a:lnTo>
                    <a:pt x="7321" y="15074"/>
                  </a:lnTo>
                  <a:lnTo>
                    <a:pt x="7356" y="15067"/>
                  </a:lnTo>
                  <a:lnTo>
                    <a:pt x="7307" y="15032"/>
                  </a:lnTo>
                  <a:close/>
                  <a:moveTo>
                    <a:pt x="16979" y="15143"/>
                  </a:moveTo>
                  <a:lnTo>
                    <a:pt x="16979" y="15146"/>
                  </a:lnTo>
                  <a:cubicBezTo>
                    <a:pt x="16979" y="15145"/>
                    <a:pt x="16980" y="15145"/>
                    <a:pt x="16980" y="15145"/>
                  </a:cubicBezTo>
                  <a:lnTo>
                    <a:pt x="16980" y="15145"/>
                  </a:lnTo>
                  <a:cubicBezTo>
                    <a:pt x="16980" y="15144"/>
                    <a:pt x="16979" y="15144"/>
                    <a:pt x="16979" y="15143"/>
                  </a:cubicBezTo>
                  <a:close/>
                  <a:moveTo>
                    <a:pt x="7743" y="15197"/>
                  </a:moveTo>
                  <a:cubicBezTo>
                    <a:pt x="7737" y="15197"/>
                    <a:pt x="7746" y="15218"/>
                    <a:pt x="7734" y="15224"/>
                  </a:cubicBezTo>
                  <a:lnTo>
                    <a:pt x="7734" y="15227"/>
                  </a:lnTo>
                  <a:lnTo>
                    <a:pt x="7759" y="15208"/>
                  </a:lnTo>
                  <a:cubicBezTo>
                    <a:pt x="7750" y="15200"/>
                    <a:pt x="7746" y="15197"/>
                    <a:pt x="7743" y="15197"/>
                  </a:cubicBezTo>
                  <a:close/>
                  <a:moveTo>
                    <a:pt x="3765" y="15313"/>
                  </a:moveTo>
                  <a:cubicBezTo>
                    <a:pt x="3766" y="15318"/>
                    <a:pt x="3769" y="15325"/>
                    <a:pt x="3772" y="15333"/>
                  </a:cubicBezTo>
                  <a:cubicBezTo>
                    <a:pt x="3770" y="15327"/>
                    <a:pt x="3768" y="15320"/>
                    <a:pt x="3765" y="15313"/>
                  </a:cubicBezTo>
                  <a:close/>
                  <a:moveTo>
                    <a:pt x="17431" y="15236"/>
                  </a:moveTo>
                  <a:lnTo>
                    <a:pt x="17343" y="15296"/>
                  </a:lnTo>
                  <a:lnTo>
                    <a:pt x="17366" y="15343"/>
                  </a:lnTo>
                  <a:lnTo>
                    <a:pt x="17431" y="15236"/>
                  </a:lnTo>
                  <a:close/>
                  <a:moveTo>
                    <a:pt x="13379" y="15368"/>
                  </a:moveTo>
                  <a:lnTo>
                    <a:pt x="13379" y="15368"/>
                  </a:lnTo>
                  <a:cubicBezTo>
                    <a:pt x="13365" y="15382"/>
                    <a:pt x="13346" y="15398"/>
                    <a:pt x="13328" y="15419"/>
                  </a:cubicBezTo>
                  <a:cubicBezTo>
                    <a:pt x="13314" y="15415"/>
                    <a:pt x="13312" y="15398"/>
                    <a:pt x="13323" y="15389"/>
                  </a:cubicBezTo>
                  <a:lnTo>
                    <a:pt x="13323" y="15389"/>
                  </a:lnTo>
                  <a:lnTo>
                    <a:pt x="13321" y="15391"/>
                  </a:lnTo>
                  <a:cubicBezTo>
                    <a:pt x="13321" y="15394"/>
                    <a:pt x="13322" y="15395"/>
                    <a:pt x="13325" y="15395"/>
                  </a:cubicBezTo>
                  <a:cubicBezTo>
                    <a:pt x="13334" y="15395"/>
                    <a:pt x="13359" y="15379"/>
                    <a:pt x="13379" y="15368"/>
                  </a:cubicBezTo>
                  <a:close/>
                  <a:moveTo>
                    <a:pt x="15723" y="15358"/>
                  </a:moveTo>
                  <a:cubicBezTo>
                    <a:pt x="15710" y="15358"/>
                    <a:pt x="15668" y="15404"/>
                    <a:pt x="15628" y="15440"/>
                  </a:cubicBezTo>
                  <a:lnTo>
                    <a:pt x="15727" y="15361"/>
                  </a:lnTo>
                  <a:cubicBezTo>
                    <a:pt x="15727" y="15359"/>
                    <a:pt x="15725" y="15358"/>
                    <a:pt x="15723" y="15358"/>
                  </a:cubicBezTo>
                  <a:close/>
                  <a:moveTo>
                    <a:pt x="12988" y="15423"/>
                  </a:moveTo>
                  <a:cubicBezTo>
                    <a:pt x="12990" y="15423"/>
                    <a:pt x="12992" y="15423"/>
                    <a:pt x="12994" y="15424"/>
                  </a:cubicBezTo>
                  <a:cubicBezTo>
                    <a:pt x="12985" y="15433"/>
                    <a:pt x="12975" y="15445"/>
                    <a:pt x="12964" y="15459"/>
                  </a:cubicBezTo>
                  <a:cubicBezTo>
                    <a:pt x="12964" y="15461"/>
                    <a:pt x="12964" y="15463"/>
                    <a:pt x="12964" y="15466"/>
                  </a:cubicBezTo>
                  <a:lnTo>
                    <a:pt x="12962" y="15468"/>
                  </a:lnTo>
                  <a:cubicBezTo>
                    <a:pt x="12959" y="15461"/>
                    <a:pt x="12959" y="15452"/>
                    <a:pt x="12959" y="15445"/>
                  </a:cubicBezTo>
                  <a:cubicBezTo>
                    <a:pt x="12970" y="15428"/>
                    <a:pt x="12980" y="15423"/>
                    <a:pt x="12988" y="15423"/>
                  </a:cubicBezTo>
                  <a:close/>
                  <a:moveTo>
                    <a:pt x="15588" y="15473"/>
                  </a:moveTo>
                  <a:lnTo>
                    <a:pt x="15581" y="15477"/>
                  </a:lnTo>
                  <a:lnTo>
                    <a:pt x="15583" y="15477"/>
                  </a:lnTo>
                  <a:cubicBezTo>
                    <a:pt x="15579" y="15479"/>
                    <a:pt x="15579" y="15479"/>
                    <a:pt x="15572" y="15482"/>
                  </a:cubicBezTo>
                  <a:cubicBezTo>
                    <a:pt x="15579" y="15479"/>
                    <a:pt x="15583" y="15475"/>
                    <a:pt x="15588" y="15473"/>
                  </a:cubicBezTo>
                  <a:close/>
                  <a:moveTo>
                    <a:pt x="5518" y="15599"/>
                  </a:moveTo>
                  <a:lnTo>
                    <a:pt x="5518" y="15599"/>
                  </a:lnTo>
                  <a:cubicBezTo>
                    <a:pt x="5525" y="15610"/>
                    <a:pt x="5536" y="15624"/>
                    <a:pt x="5550" y="15642"/>
                  </a:cubicBezTo>
                  <a:cubicBezTo>
                    <a:pt x="5539" y="15627"/>
                    <a:pt x="5529" y="15613"/>
                    <a:pt x="5518" y="15599"/>
                  </a:cubicBezTo>
                  <a:close/>
                  <a:moveTo>
                    <a:pt x="17155" y="14988"/>
                  </a:moveTo>
                  <a:lnTo>
                    <a:pt x="17000" y="15192"/>
                  </a:lnTo>
                  <a:cubicBezTo>
                    <a:pt x="16991" y="15186"/>
                    <a:pt x="17020" y="15134"/>
                    <a:pt x="17003" y="15134"/>
                  </a:cubicBezTo>
                  <a:cubicBezTo>
                    <a:pt x="16998" y="15134"/>
                    <a:pt x="16991" y="15137"/>
                    <a:pt x="16980" y="15145"/>
                  </a:cubicBezTo>
                  <a:lnTo>
                    <a:pt x="16980" y="15145"/>
                  </a:lnTo>
                  <a:cubicBezTo>
                    <a:pt x="16999" y="15197"/>
                    <a:pt x="16856" y="15402"/>
                    <a:pt x="16668" y="15514"/>
                  </a:cubicBezTo>
                  <a:cubicBezTo>
                    <a:pt x="16586" y="15630"/>
                    <a:pt x="16651" y="15678"/>
                    <a:pt x="16761" y="15678"/>
                  </a:cubicBezTo>
                  <a:cubicBezTo>
                    <a:pt x="16818" y="15678"/>
                    <a:pt x="16887" y="15665"/>
                    <a:pt x="16954" y="15642"/>
                  </a:cubicBezTo>
                  <a:cubicBezTo>
                    <a:pt x="16942" y="15621"/>
                    <a:pt x="16928" y="15607"/>
                    <a:pt x="17063" y="15433"/>
                  </a:cubicBezTo>
                  <a:lnTo>
                    <a:pt x="17063" y="15433"/>
                  </a:lnTo>
                  <a:cubicBezTo>
                    <a:pt x="17006" y="15460"/>
                    <a:pt x="16808" y="15620"/>
                    <a:pt x="16763" y="15620"/>
                  </a:cubicBezTo>
                  <a:cubicBezTo>
                    <a:pt x="16750" y="15620"/>
                    <a:pt x="16750" y="15605"/>
                    <a:pt x="16773" y="15568"/>
                  </a:cubicBezTo>
                  <a:cubicBezTo>
                    <a:pt x="16958" y="15345"/>
                    <a:pt x="16951" y="15412"/>
                    <a:pt x="17069" y="15333"/>
                  </a:cubicBezTo>
                  <a:lnTo>
                    <a:pt x="17069" y="15333"/>
                  </a:lnTo>
                  <a:cubicBezTo>
                    <a:pt x="17063" y="15335"/>
                    <a:pt x="17058" y="15336"/>
                    <a:pt x="17053" y="15336"/>
                  </a:cubicBezTo>
                  <a:cubicBezTo>
                    <a:pt x="16974" y="15336"/>
                    <a:pt x="17259" y="15008"/>
                    <a:pt x="17155" y="14988"/>
                  </a:cubicBezTo>
                  <a:close/>
                  <a:moveTo>
                    <a:pt x="17116" y="15498"/>
                  </a:moveTo>
                  <a:lnTo>
                    <a:pt x="17023" y="15626"/>
                  </a:lnTo>
                  <a:lnTo>
                    <a:pt x="17030" y="15700"/>
                  </a:lnTo>
                  <a:lnTo>
                    <a:pt x="17116" y="15498"/>
                  </a:lnTo>
                  <a:close/>
                  <a:moveTo>
                    <a:pt x="8179" y="15683"/>
                  </a:moveTo>
                  <a:lnTo>
                    <a:pt x="8179" y="15683"/>
                  </a:lnTo>
                  <a:cubicBezTo>
                    <a:pt x="8165" y="15693"/>
                    <a:pt x="8188" y="15711"/>
                    <a:pt x="8205" y="15730"/>
                  </a:cubicBezTo>
                  <a:cubicBezTo>
                    <a:pt x="8207" y="15732"/>
                    <a:pt x="8209" y="15734"/>
                    <a:pt x="8211" y="15737"/>
                  </a:cubicBezTo>
                  <a:lnTo>
                    <a:pt x="8211" y="15737"/>
                  </a:lnTo>
                  <a:lnTo>
                    <a:pt x="8207" y="15730"/>
                  </a:lnTo>
                  <a:lnTo>
                    <a:pt x="8179" y="15683"/>
                  </a:lnTo>
                  <a:close/>
                  <a:moveTo>
                    <a:pt x="8211" y="15737"/>
                  </a:moveTo>
                  <a:lnTo>
                    <a:pt x="8216" y="15748"/>
                  </a:lnTo>
                  <a:cubicBezTo>
                    <a:pt x="8215" y="15745"/>
                    <a:pt x="8213" y="15741"/>
                    <a:pt x="8211" y="15737"/>
                  </a:cubicBezTo>
                  <a:close/>
                  <a:moveTo>
                    <a:pt x="8216" y="15746"/>
                  </a:moveTo>
                  <a:lnTo>
                    <a:pt x="8218" y="15750"/>
                  </a:lnTo>
                  <a:lnTo>
                    <a:pt x="8218" y="15750"/>
                  </a:lnTo>
                  <a:cubicBezTo>
                    <a:pt x="8218" y="15748"/>
                    <a:pt x="8217" y="15747"/>
                    <a:pt x="8216" y="15746"/>
                  </a:cubicBezTo>
                  <a:close/>
                  <a:moveTo>
                    <a:pt x="8216" y="15751"/>
                  </a:moveTo>
                  <a:cubicBezTo>
                    <a:pt x="8218" y="15753"/>
                    <a:pt x="8216" y="15755"/>
                    <a:pt x="8218" y="15755"/>
                  </a:cubicBezTo>
                  <a:cubicBezTo>
                    <a:pt x="8218" y="15754"/>
                    <a:pt x="8218" y="15752"/>
                    <a:pt x="8218" y="15751"/>
                  </a:cubicBezTo>
                  <a:close/>
                  <a:moveTo>
                    <a:pt x="16466" y="15734"/>
                  </a:moveTo>
                  <a:cubicBezTo>
                    <a:pt x="16460" y="15734"/>
                    <a:pt x="16443" y="15745"/>
                    <a:pt x="16411" y="15772"/>
                  </a:cubicBezTo>
                  <a:lnTo>
                    <a:pt x="16411" y="15769"/>
                  </a:lnTo>
                  <a:cubicBezTo>
                    <a:pt x="16393" y="15797"/>
                    <a:pt x="16365" y="15818"/>
                    <a:pt x="16348" y="15843"/>
                  </a:cubicBezTo>
                  <a:lnTo>
                    <a:pt x="16374" y="15857"/>
                  </a:lnTo>
                  <a:cubicBezTo>
                    <a:pt x="16437" y="15793"/>
                    <a:pt x="16481" y="15734"/>
                    <a:pt x="16466" y="15734"/>
                  </a:cubicBezTo>
                  <a:close/>
                  <a:moveTo>
                    <a:pt x="8508" y="15959"/>
                  </a:moveTo>
                  <a:lnTo>
                    <a:pt x="8508" y="15959"/>
                  </a:lnTo>
                  <a:cubicBezTo>
                    <a:pt x="8506" y="15964"/>
                    <a:pt x="8504" y="15969"/>
                    <a:pt x="8504" y="15973"/>
                  </a:cubicBezTo>
                  <a:cubicBezTo>
                    <a:pt x="8506" y="15969"/>
                    <a:pt x="8508" y="15964"/>
                    <a:pt x="8508" y="15959"/>
                  </a:cubicBezTo>
                  <a:close/>
                  <a:moveTo>
                    <a:pt x="16972" y="15639"/>
                  </a:moveTo>
                  <a:lnTo>
                    <a:pt x="16954" y="15646"/>
                  </a:lnTo>
                  <a:cubicBezTo>
                    <a:pt x="16954" y="15648"/>
                    <a:pt x="16955" y="15651"/>
                    <a:pt x="16956" y="15654"/>
                  </a:cubicBezTo>
                  <a:lnTo>
                    <a:pt x="16956" y="15654"/>
                  </a:lnTo>
                  <a:lnTo>
                    <a:pt x="16641" y="15962"/>
                  </a:lnTo>
                  <a:lnTo>
                    <a:pt x="16657" y="15932"/>
                  </a:lnTo>
                  <a:lnTo>
                    <a:pt x="16599" y="15999"/>
                  </a:lnTo>
                  <a:cubicBezTo>
                    <a:pt x="16680" y="15934"/>
                    <a:pt x="16770" y="15876"/>
                    <a:pt x="16865" y="15827"/>
                  </a:cubicBezTo>
                  <a:cubicBezTo>
                    <a:pt x="16951" y="15708"/>
                    <a:pt x="16962" y="15672"/>
                    <a:pt x="16959" y="15653"/>
                  </a:cubicBezTo>
                  <a:lnTo>
                    <a:pt x="16959" y="15653"/>
                  </a:lnTo>
                  <a:lnTo>
                    <a:pt x="16972" y="15639"/>
                  </a:lnTo>
                  <a:close/>
                  <a:moveTo>
                    <a:pt x="8555" y="16135"/>
                  </a:moveTo>
                  <a:cubicBezTo>
                    <a:pt x="8558" y="16136"/>
                    <a:pt x="8560" y="16137"/>
                    <a:pt x="8562" y="16138"/>
                  </a:cubicBezTo>
                  <a:cubicBezTo>
                    <a:pt x="8559" y="16137"/>
                    <a:pt x="8557" y="16136"/>
                    <a:pt x="8555" y="16135"/>
                  </a:cubicBezTo>
                  <a:close/>
                  <a:moveTo>
                    <a:pt x="15005" y="16135"/>
                  </a:moveTo>
                  <a:cubicBezTo>
                    <a:pt x="15002" y="16135"/>
                    <a:pt x="14997" y="16136"/>
                    <a:pt x="14990" y="16138"/>
                  </a:cubicBezTo>
                  <a:cubicBezTo>
                    <a:pt x="14995" y="16138"/>
                    <a:pt x="15002" y="16138"/>
                    <a:pt x="15009" y="16136"/>
                  </a:cubicBezTo>
                  <a:cubicBezTo>
                    <a:pt x="15008" y="16135"/>
                    <a:pt x="15007" y="16135"/>
                    <a:pt x="15005" y="16135"/>
                  </a:cubicBezTo>
                  <a:close/>
                  <a:moveTo>
                    <a:pt x="16464" y="16221"/>
                  </a:moveTo>
                  <a:lnTo>
                    <a:pt x="16464" y="16221"/>
                  </a:lnTo>
                  <a:cubicBezTo>
                    <a:pt x="16420" y="16249"/>
                    <a:pt x="16374" y="16282"/>
                    <a:pt x="16325" y="16316"/>
                  </a:cubicBezTo>
                  <a:cubicBezTo>
                    <a:pt x="16374" y="16295"/>
                    <a:pt x="16462" y="16244"/>
                    <a:pt x="16464" y="16221"/>
                  </a:cubicBezTo>
                  <a:close/>
                  <a:moveTo>
                    <a:pt x="8828" y="16309"/>
                  </a:moveTo>
                  <a:lnTo>
                    <a:pt x="8837" y="16319"/>
                  </a:lnTo>
                  <a:cubicBezTo>
                    <a:pt x="8844" y="16319"/>
                    <a:pt x="8851" y="16319"/>
                    <a:pt x="8858" y="16316"/>
                  </a:cubicBezTo>
                  <a:lnTo>
                    <a:pt x="8828" y="16309"/>
                  </a:lnTo>
                  <a:close/>
                  <a:moveTo>
                    <a:pt x="16363" y="16251"/>
                  </a:moveTo>
                  <a:lnTo>
                    <a:pt x="16363" y="16251"/>
                  </a:lnTo>
                  <a:cubicBezTo>
                    <a:pt x="16370" y="16251"/>
                    <a:pt x="16332" y="16292"/>
                    <a:pt x="16316" y="16314"/>
                  </a:cubicBezTo>
                  <a:cubicBezTo>
                    <a:pt x="16316" y="16319"/>
                    <a:pt x="16316" y="16323"/>
                    <a:pt x="16316" y="16323"/>
                  </a:cubicBezTo>
                  <a:lnTo>
                    <a:pt x="16318" y="16323"/>
                  </a:lnTo>
                  <a:cubicBezTo>
                    <a:pt x="16309" y="16328"/>
                    <a:pt x="16302" y="16331"/>
                    <a:pt x="16300" y="16331"/>
                  </a:cubicBezTo>
                  <a:cubicBezTo>
                    <a:pt x="16299" y="16331"/>
                    <a:pt x="16301" y="16329"/>
                    <a:pt x="16309" y="16323"/>
                  </a:cubicBezTo>
                  <a:cubicBezTo>
                    <a:pt x="16311" y="16319"/>
                    <a:pt x="16314" y="16316"/>
                    <a:pt x="16316" y="16314"/>
                  </a:cubicBezTo>
                  <a:cubicBezTo>
                    <a:pt x="16314" y="16305"/>
                    <a:pt x="16314" y="16295"/>
                    <a:pt x="16316" y="16286"/>
                  </a:cubicBezTo>
                  <a:cubicBezTo>
                    <a:pt x="16347" y="16261"/>
                    <a:pt x="16360" y="16251"/>
                    <a:pt x="16363" y="16251"/>
                  </a:cubicBezTo>
                  <a:close/>
                  <a:moveTo>
                    <a:pt x="14673" y="16334"/>
                  </a:moveTo>
                  <a:cubicBezTo>
                    <a:pt x="14668" y="16341"/>
                    <a:pt x="14663" y="16347"/>
                    <a:pt x="14658" y="16353"/>
                  </a:cubicBezTo>
                  <a:cubicBezTo>
                    <a:pt x="14665" y="16346"/>
                    <a:pt x="14669" y="16340"/>
                    <a:pt x="14673" y="16334"/>
                  </a:cubicBezTo>
                  <a:close/>
                  <a:moveTo>
                    <a:pt x="8963" y="16453"/>
                  </a:moveTo>
                  <a:lnTo>
                    <a:pt x="8957" y="16455"/>
                  </a:lnTo>
                  <a:lnTo>
                    <a:pt x="8957" y="16455"/>
                  </a:lnTo>
                  <a:cubicBezTo>
                    <a:pt x="8959" y="16455"/>
                    <a:pt x="8961" y="16454"/>
                    <a:pt x="8963" y="16453"/>
                  </a:cubicBezTo>
                  <a:close/>
                  <a:moveTo>
                    <a:pt x="16599" y="16003"/>
                  </a:moveTo>
                  <a:lnTo>
                    <a:pt x="16599" y="16003"/>
                  </a:lnTo>
                  <a:cubicBezTo>
                    <a:pt x="16499" y="16091"/>
                    <a:pt x="16402" y="16187"/>
                    <a:pt x="16314" y="16286"/>
                  </a:cubicBezTo>
                  <a:cubicBezTo>
                    <a:pt x="16322" y="16209"/>
                    <a:pt x="16427" y="16070"/>
                    <a:pt x="16364" y="16070"/>
                  </a:cubicBezTo>
                  <a:cubicBezTo>
                    <a:pt x="16355" y="16070"/>
                    <a:pt x="16342" y="16073"/>
                    <a:pt x="16325" y="16080"/>
                  </a:cubicBezTo>
                  <a:cubicBezTo>
                    <a:pt x="16142" y="16270"/>
                    <a:pt x="16228" y="16242"/>
                    <a:pt x="16133" y="16370"/>
                  </a:cubicBezTo>
                  <a:cubicBezTo>
                    <a:pt x="16217" y="16280"/>
                    <a:pt x="16247" y="16252"/>
                    <a:pt x="16253" y="16252"/>
                  </a:cubicBezTo>
                  <a:lnTo>
                    <a:pt x="16253" y="16252"/>
                  </a:lnTo>
                  <a:cubicBezTo>
                    <a:pt x="16263" y="16252"/>
                    <a:pt x="16200" y="16338"/>
                    <a:pt x="16224" y="16338"/>
                  </a:cubicBezTo>
                  <a:cubicBezTo>
                    <a:pt x="16234" y="16338"/>
                    <a:pt x="16258" y="16324"/>
                    <a:pt x="16307" y="16284"/>
                  </a:cubicBezTo>
                  <a:lnTo>
                    <a:pt x="16307" y="16284"/>
                  </a:lnTo>
                  <a:cubicBezTo>
                    <a:pt x="16253" y="16349"/>
                    <a:pt x="16202" y="16404"/>
                    <a:pt x="16154" y="16455"/>
                  </a:cubicBezTo>
                  <a:cubicBezTo>
                    <a:pt x="16212" y="16407"/>
                    <a:pt x="16270" y="16360"/>
                    <a:pt x="16328" y="16319"/>
                  </a:cubicBezTo>
                  <a:lnTo>
                    <a:pt x="16328" y="16319"/>
                  </a:lnTo>
                  <a:lnTo>
                    <a:pt x="16318" y="16323"/>
                  </a:lnTo>
                  <a:lnTo>
                    <a:pt x="16318" y="16323"/>
                  </a:lnTo>
                  <a:lnTo>
                    <a:pt x="16599" y="16003"/>
                  </a:lnTo>
                  <a:close/>
                  <a:moveTo>
                    <a:pt x="8776" y="16486"/>
                  </a:moveTo>
                  <a:cubicBezTo>
                    <a:pt x="8776" y="16490"/>
                    <a:pt x="8778" y="16493"/>
                    <a:pt x="8779" y="16497"/>
                  </a:cubicBezTo>
                  <a:cubicBezTo>
                    <a:pt x="8779" y="16493"/>
                    <a:pt x="8778" y="16490"/>
                    <a:pt x="8776" y="16486"/>
                  </a:cubicBezTo>
                  <a:close/>
                  <a:moveTo>
                    <a:pt x="12299" y="16488"/>
                  </a:moveTo>
                  <a:lnTo>
                    <a:pt x="12299" y="16488"/>
                  </a:lnTo>
                  <a:cubicBezTo>
                    <a:pt x="12314" y="16497"/>
                    <a:pt x="12297" y="16526"/>
                    <a:pt x="12303" y="16526"/>
                  </a:cubicBezTo>
                  <a:cubicBezTo>
                    <a:pt x="12305" y="16526"/>
                    <a:pt x="12314" y="16518"/>
                    <a:pt x="12338" y="16493"/>
                  </a:cubicBezTo>
                  <a:cubicBezTo>
                    <a:pt x="12324" y="16493"/>
                    <a:pt x="12310" y="16493"/>
                    <a:pt x="12299" y="16488"/>
                  </a:cubicBezTo>
                  <a:close/>
                  <a:moveTo>
                    <a:pt x="11944" y="16575"/>
                  </a:moveTo>
                  <a:cubicBezTo>
                    <a:pt x="11938" y="16577"/>
                    <a:pt x="11932" y="16580"/>
                    <a:pt x="11923" y="16585"/>
                  </a:cubicBezTo>
                  <a:cubicBezTo>
                    <a:pt x="11930" y="16582"/>
                    <a:pt x="11937" y="16579"/>
                    <a:pt x="11944" y="16575"/>
                  </a:cubicBezTo>
                  <a:close/>
                  <a:moveTo>
                    <a:pt x="16253" y="16469"/>
                  </a:moveTo>
                  <a:cubicBezTo>
                    <a:pt x="16219" y="16518"/>
                    <a:pt x="16186" y="16571"/>
                    <a:pt x="16151" y="16629"/>
                  </a:cubicBezTo>
                  <a:cubicBezTo>
                    <a:pt x="16191" y="16578"/>
                    <a:pt x="16223" y="16525"/>
                    <a:pt x="16253" y="16469"/>
                  </a:cubicBezTo>
                  <a:close/>
                  <a:moveTo>
                    <a:pt x="5882" y="16620"/>
                  </a:moveTo>
                  <a:cubicBezTo>
                    <a:pt x="5885" y="16625"/>
                    <a:pt x="5890" y="16631"/>
                    <a:pt x="5896" y="16638"/>
                  </a:cubicBezTo>
                  <a:lnTo>
                    <a:pt x="5896" y="16638"/>
                  </a:lnTo>
                  <a:lnTo>
                    <a:pt x="5882" y="16620"/>
                  </a:lnTo>
                  <a:close/>
                  <a:moveTo>
                    <a:pt x="9284" y="16763"/>
                  </a:moveTo>
                  <a:cubicBezTo>
                    <a:pt x="9271" y="16763"/>
                    <a:pt x="9249" y="16777"/>
                    <a:pt x="9238" y="16782"/>
                  </a:cubicBezTo>
                  <a:cubicBezTo>
                    <a:pt x="9243" y="16781"/>
                    <a:pt x="9248" y="16780"/>
                    <a:pt x="9253" y="16780"/>
                  </a:cubicBezTo>
                  <a:cubicBezTo>
                    <a:pt x="9262" y="16780"/>
                    <a:pt x="9270" y="16782"/>
                    <a:pt x="9278" y="16787"/>
                  </a:cubicBezTo>
                  <a:cubicBezTo>
                    <a:pt x="9285" y="16782"/>
                    <a:pt x="9289" y="16773"/>
                    <a:pt x="9292" y="16766"/>
                  </a:cubicBezTo>
                  <a:cubicBezTo>
                    <a:pt x="9290" y="16764"/>
                    <a:pt x="9287" y="16763"/>
                    <a:pt x="9284" y="16763"/>
                  </a:cubicBezTo>
                  <a:close/>
                  <a:moveTo>
                    <a:pt x="9048" y="16768"/>
                  </a:moveTo>
                  <a:lnTo>
                    <a:pt x="9048" y="16768"/>
                  </a:lnTo>
                  <a:cubicBezTo>
                    <a:pt x="9060" y="16785"/>
                    <a:pt x="9072" y="16799"/>
                    <a:pt x="9081" y="16815"/>
                  </a:cubicBezTo>
                  <a:lnTo>
                    <a:pt x="9048" y="16768"/>
                  </a:lnTo>
                  <a:close/>
                  <a:moveTo>
                    <a:pt x="9341" y="16820"/>
                  </a:moveTo>
                  <a:cubicBezTo>
                    <a:pt x="9334" y="16820"/>
                    <a:pt x="9337" y="16828"/>
                    <a:pt x="9347" y="16850"/>
                  </a:cubicBezTo>
                  <a:lnTo>
                    <a:pt x="9350" y="16850"/>
                  </a:lnTo>
                  <a:cubicBezTo>
                    <a:pt x="9360" y="16858"/>
                    <a:pt x="9366" y="16861"/>
                    <a:pt x="9369" y="16861"/>
                  </a:cubicBezTo>
                  <a:cubicBezTo>
                    <a:pt x="9379" y="16861"/>
                    <a:pt x="9364" y="16833"/>
                    <a:pt x="9371" y="16831"/>
                  </a:cubicBezTo>
                  <a:cubicBezTo>
                    <a:pt x="9356" y="16824"/>
                    <a:pt x="9346" y="16820"/>
                    <a:pt x="9341" y="16820"/>
                  </a:cubicBezTo>
                  <a:close/>
                  <a:moveTo>
                    <a:pt x="15769" y="16606"/>
                  </a:moveTo>
                  <a:lnTo>
                    <a:pt x="15607" y="16701"/>
                  </a:lnTo>
                  <a:lnTo>
                    <a:pt x="15634" y="16715"/>
                  </a:lnTo>
                  <a:cubicBezTo>
                    <a:pt x="15481" y="16850"/>
                    <a:pt x="15537" y="16843"/>
                    <a:pt x="15537" y="16875"/>
                  </a:cubicBezTo>
                  <a:lnTo>
                    <a:pt x="15769" y="16606"/>
                  </a:lnTo>
                  <a:close/>
                  <a:moveTo>
                    <a:pt x="16151" y="16458"/>
                  </a:moveTo>
                  <a:lnTo>
                    <a:pt x="16151" y="16458"/>
                  </a:lnTo>
                  <a:cubicBezTo>
                    <a:pt x="16057" y="16540"/>
                    <a:pt x="15961" y="16628"/>
                    <a:pt x="15873" y="16715"/>
                  </a:cubicBezTo>
                  <a:lnTo>
                    <a:pt x="15873" y="16715"/>
                  </a:lnTo>
                  <a:cubicBezTo>
                    <a:pt x="15873" y="16708"/>
                    <a:pt x="15872" y="16704"/>
                    <a:pt x="15870" y="16704"/>
                  </a:cubicBezTo>
                  <a:cubicBezTo>
                    <a:pt x="15867" y="16704"/>
                    <a:pt x="15862" y="16709"/>
                    <a:pt x="15852" y="16722"/>
                  </a:cubicBezTo>
                  <a:lnTo>
                    <a:pt x="15850" y="16724"/>
                  </a:lnTo>
                  <a:cubicBezTo>
                    <a:pt x="15794" y="16766"/>
                    <a:pt x="15750" y="16822"/>
                    <a:pt x="15718" y="16884"/>
                  </a:cubicBezTo>
                  <a:cubicBezTo>
                    <a:pt x="15764" y="16829"/>
                    <a:pt x="15814" y="16774"/>
                    <a:pt x="15871" y="16719"/>
                  </a:cubicBezTo>
                  <a:lnTo>
                    <a:pt x="15871" y="16719"/>
                  </a:lnTo>
                  <a:cubicBezTo>
                    <a:pt x="15872" y="16732"/>
                    <a:pt x="15867" y="16754"/>
                    <a:pt x="15880" y="16754"/>
                  </a:cubicBezTo>
                  <a:cubicBezTo>
                    <a:pt x="15890" y="16754"/>
                    <a:pt x="15910" y="16741"/>
                    <a:pt x="15950" y="16701"/>
                  </a:cubicBezTo>
                  <a:lnTo>
                    <a:pt x="15950" y="16703"/>
                  </a:lnTo>
                  <a:cubicBezTo>
                    <a:pt x="16008" y="16615"/>
                    <a:pt x="16077" y="16534"/>
                    <a:pt x="16151" y="16458"/>
                  </a:cubicBezTo>
                  <a:close/>
                  <a:moveTo>
                    <a:pt x="16151" y="16629"/>
                  </a:moveTo>
                  <a:lnTo>
                    <a:pt x="16151" y="16629"/>
                  </a:lnTo>
                  <a:cubicBezTo>
                    <a:pt x="16068" y="16736"/>
                    <a:pt x="15968" y="16826"/>
                    <a:pt x="15855" y="16901"/>
                  </a:cubicBezTo>
                  <a:cubicBezTo>
                    <a:pt x="15844" y="16925"/>
                    <a:pt x="15850" y="16933"/>
                    <a:pt x="15862" y="16933"/>
                  </a:cubicBezTo>
                  <a:cubicBezTo>
                    <a:pt x="15882" y="16933"/>
                    <a:pt x="15919" y="16914"/>
                    <a:pt x="15935" y="16914"/>
                  </a:cubicBezTo>
                  <a:cubicBezTo>
                    <a:pt x="15944" y="16914"/>
                    <a:pt x="15947" y="16921"/>
                    <a:pt x="15934" y="16942"/>
                  </a:cubicBezTo>
                  <a:cubicBezTo>
                    <a:pt x="16017" y="16845"/>
                    <a:pt x="16091" y="16741"/>
                    <a:pt x="16151" y="16629"/>
                  </a:cubicBezTo>
                  <a:close/>
                  <a:moveTo>
                    <a:pt x="13903" y="16986"/>
                  </a:moveTo>
                  <a:lnTo>
                    <a:pt x="13903" y="16986"/>
                  </a:lnTo>
                  <a:cubicBezTo>
                    <a:pt x="13893" y="16989"/>
                    <a:pt x="13884" y="16993"/>
                    <a:pt x="13877" y="17000"/>
                  </a:cubicBezTo>
                  <a:cubicBezTo>
                    <a:pt x="13887" y="16998"/>
                    <a:pt x="13896" y="16991"/>
                    <a:pt x="13903" y="16986"/>
                  </a:cubicBezTo>
                  <a:close/>
                  <a:moveTo>
                    <a:pt x="15720" y="16880"/>
                  </a:moveTo>
                  <a:lnTo>
                    <a:pt x="15720" y="16880"/>
                  </a:lnTo>
                  <a:cubicBezTo>
                    <a:pt x="15681" y="16924"/>
                    <a:pt x="15648" y="16965"/>
                    <a:pt x="15621" y="17003"/>
                  </a:cubicBezTo>
                  <a:cubicBezTo>
                    <a:pt x="15631" y="16998"/>
                    <a:pt x="15640" y="16994"/>
                    <a:pt x="15653" y="16991"/>
                  </a:cubicBezTo>
                  <a:lnTo>
                    <a:pt x="15653" y="16991"/>
                  </a:lnTo>
                  <a:lnTo>
                    <a:pt x="15646" y="17003"/>
                  </a:lnTo>
                  <a:cubicBezTo>
                    <a:pt x="15667" y="16993"/>
                    <a:pt x="15670" y="16990"/>
                    <a:pt x="15665" y="16990"/>
                  </a:cubicBezTo>
                  <a:cubicBezTo>
                    <a:pt x="15663" y="16990"/>
                    <a:pt x="15659" y="16990"/>
                    <a:pt x="15655" y="16991"/>
                  </a:cubicBezTo>
                  <a:lnTo>
                    <a:pt x="15653" y="16991"/>
                  </a:lnTo>
                  <a:cubicBezTo>
                    <a:pt x="15679" y="16956"/>
                    <a:pt x="15699" y="16917"/>
                    <a:pt x="15720" y="16880"/>
                  </a:cubicBezTo>
                  <a:close/>
                  <a:moveTo>
                    <a:pt x="14169" y="16947"/>
                  </a:moveTo>
                  <a:lnTo>
                    <a:pt x="14144" y="16972"/>
                  </a:lnTo>
                  <a:cubicBezTo>
                    <a:pt x="14139" y="16984"/>
                    <a:pt x="14135" y="16996"/>
                    <a:pt x="14132" y="17007"/>
                  </a:cubicBezTo>
                  <a:lnTo>
                    <a:pt x="14169" y="16947"/>
                  </a:lnTo>
                  <a:close/>
                  <a:moveTo>
                    <a:pt x="15621" y="17007"/>
                  </a:moveTo>
                  <a:cubicBezTo>
                    <a:pt x="15609" y="17009"/>
                    <a:pt x="15600" y="17016"/>
                    <a:pt x="15609" y="17021"/>
                  </a:cubicBezTo>
                  <a:lnTo>
                    <a:pt x="15609" y="17021"/>
                  </a:lnTo>
                  <a:cubicBezTo>
                    <a:pt x="15613" y="17017"/>
                    <a:pt x="15617" y="17011"/>
                    <a:pt x="15621" y="17007"/>
                  </a:cubicBezTo>
                  <a:close/>
                  <a:moveTo>
                    <a:pt x="15609" y="17021"/>
                  </a:moveTo>
                  <a:lnTo>
                    <a:pt x="15609" y="17021"/>
                  </a:lnTo>
                  <a:cubicBezTo>
                    <a:pt x="15608" y="17022"/>
                    <a:pt x="15607" y="17023"/>
                    <a:pt x="15607" y="17023"/>
                  </a:cubicBezTo>
                  <a:lnTo>
                    <a:pt x="15609" y="17021"/>
                  </a:lnTo>
                  <a:cubicBezTo>
                    <a:pt x="15609" y="17021"/>
                    <a:pt x="15609" y="17021"/>
                    <a:pt x="15609" y="17021"/>
                  </a:cubicBezTo>
                  <a:close/>
                  <a:moveTo>
                    <a:pt x="6359" y="17098"/>
                  </a:moveTo>
                  <a:cubicBezTo>
                    <a:pt x="6366" y="17107"/>
                    <a:pt x="6373" y="17118"/>
                    <a:pt x="6378" y="17128"/>
                  </a:cubicBezTo>
                  <a:cubicBezTo>
                    <a:pt x="6387" y="17123"/>
                    <a:pt x="6375" y="17114"/>
                    <a:pt x="6359" y="17098"/>
                  </a:cubicBezTo>
                  <a:close/>
                  <a:moveTo>
                    <a:pt x="9558" y="17088"/>
                  </a:moveTo>
                  <a:lnTo>
                    <a:pt x="9623" y="17167"/>
                  </a:lnTo>
                  <a:cubicBezTo>
                    <a:pt x="9622" y="17151"/>
                    <a:pt x="9619" y="17133"/>
                    <a:pt x="9629" y="17133"/>
                  </a:cubicBezTo>
                  <a:cubicBezTo>
                    <a:pt x="9633" y="17133"/>
                    <a:pt x="9640" y="17137"/>
                    <a:pt x="9651" y="17146"/>
                  </a:cubicBezTo>
                  <a:cubicBezTo>
                    <a:pt x="9632" y="17110"/>
                    <a:pt x="9624" y="17099"/>
                    <a:pt x="9620" y="17099"/>
                  </a:cubicBezTo>
                  <a:cubicBezTo>
                    <a:pt x="9615" y="17099"/>
                    <a:pt x="9617" y="17122"/>
                    <a:pt x="9603" y="17122"/>
                  </a:cubicBezTo>
                  <a:cubicBezTo>
                    <a:pt x="9595" y="17122"/>
                    <a:pt x="9582" y="17114"/>
                    <a:pt x="9558" y="17088"/>
                  </a:cubicBezTo>
                  <a:close/>
                  <a:moveTo>
                    <a:pt x="13822" y="17278"/>
                  </a:moveTo>
                  <a:cubicBezTo>
                    <a:pt x="13822" y="17279"/>
                    <a:pt x="13822" y="17280"/>
                    <a:pt x="13822" y="17281"/>
                  </a:cubicBezTo>
                  <a:lnTo>
                    <a:pt x="13822" y="17278"/>
                  </a:lnTo>
                  <a:close/>
                  <a:moveTo>
                    <a:pt x="11517" y="17309"/>
                  </a:moveTo>
                  <a:lnTo>
                    <a:pt x="11517" y="17309"/>
                  </a:lnTo>
                  <a:cubicBezTo>
                    <a:pt x="11516" y="17311"/>
                    <a:pt x="11514" y="17312"/>
                    <a:pt x="11513" y="17313"/>
                  </a:cubicBezTo>
                  <a:cubicBezTo>
                    <a:pt x="11514" y="17312"/>
                    <a:pt x="11516" y="17311"/>
                    <a:pt x="11517" y="17309"/>
                  </a:cubicBezTo>
                  <a:close/>
                  <a:moveTo>
                    <a:pt x="15537" y="17200"/>
                  </a:moveTo>
                  <a:lnTo>
                    <a:pt x="15488" y="17278"/>
                  </a:lnTo>
                  <a:lnTo>
                    <a:pt x="15435" y="17394"/>
                  </a:lnTo>
                  <a:lnTo>
                    <a:pt x="15537" y="17200"/>
                  </a:lnTo>
                  <a:close/>
                  <a:moveTo>
                    <a:pt x="15384" y="17248"/>
                  </a:moveTo>
                  <a:lnTo>
                    <a:pt x="15257" y="17369"/>
                  </a:lnTo>
                  <a:lnTo>
                    <a:pt x="15257" y="17369"/>
                  </a:lnTo>
                  <a:lnTo>
                    <a:pt x="15257" y="17369"/>
                  </a:lnTo>
                  <a:lnTo>
                    <a:pt x="15199" y="17427"/>
                  </a:lnTo>
                  <a:cubicBezTo>
                    <a:pt x="15217" y="17424"/>
                    <a:pt x="15261" y="17422"/>
                    <a:pt x="15352" y="17350"/>
                  </a:cubicBezTo>
                  <a:lnTo>
                    <a:pt x="15352" y="17350"/>
                  </a:lnTo>
                  <a:lnTo>
                    <a:pt x="15259" y="17368"/>
                  </a:lnTo>
                  <a:lnTo>
                    <a:pt x="15259" y="17368"/>
                  </a:lnTo>
                  <a:cubicBezTo>
                    <a:pt x="15321" y="17307"/>
                    <a:pt x="15366" y="17267"/>
                    <a:pt x="15384" y="17248"/>
                  </a:cubicBezTo>
                  <a:close/>
                  <a:moveTo>
                    <a:pt x="15193" y="17426"/>
                  </a:moveTo>
                  <a:cubicBezTo>
                    <a:pt x="15187" y="17426"/>
                    <a:pt x="15184" y="17429"/>
                    <a:pt x="15182" y="17438"/>
                  </a:cubicBezTo>
                  <a:lnTo>
                    <a:pt x="15182" y="17441"/>
                  </a:lnTo>
                  <a:lnTo>
                    <a:pt x="15199" y="17427"/>
                  </a:lnTo>
                  <a:cubicBezTo>
                    <a:pt x="15197" y="17426"/>
                    <a:pt x="15195" y="17426"/>
                    <a:pt x="15193" y="17426"/>
                  </a:cubicBezTo>
                  <a:close/>
                  <a:moveTo>
                    <a:pt x="14997" y="17443"/>
                  </a:moveTo>
                  <a:cubicBezTo>
                    <a:pt x="14994" y="17443"/>
                    <a:pt x="14988" y="17445"/>
                    <a:pt x="14980" y="17448"/>
                  </a:cubicBezTo>
                  <a:lnTo>
                    <a:pt x="14980" y="17448"/>
                  </a:lnTo>
                  <a:cubicBezTo>
                    <a:pt x="14987" y="17448"/>
                    <a:pt x="14993" y="17448"/>
                    <a:pt x="14999" y="17448"/>
                  </a:cubicBezTo>
                  <a:cubicBezTo>
                    <a:pt x="15001" y="17445"/>
                    <a:pt x="15000" y="17443"/>
                    <a:pt x="14997" y="17443"/>
                  </a:cubicBezTo>
                  <a:close/>
                  <a:moveTo>
                    <a:pt x="15129" y="17378"/>
                  </a:moveTo>
                  <a:lnTo>
                    <a:pt x="15064" y="17466"/>
                  </a:lnTo>
                  <a:lnTo>
                    <a:pt x="15124" y="17411"/>
                  </a:lnTo>
                  <a:lnTo>
                    <a:pt x="15129" y="17378"/>
                  </a:lnTo>
                  <a:close/>
                  <a:moveTo>
                    <a:pt x="9804" y="17559"/>
                  </a:moveTo>
                  <a:cubicBezTo>
                    <a:pt x="9805" y="17559"/>
                    <a:pt x="9806" y="17559"/>
                    <a:pt x="9807" y="17559"/>
                  </a:cubicBezTo>
                  <a:lnTo>
                    <a:pt x="9807" y="17559"/>
                  </a:lnTo>
                  <a:cubicBezTo>
                    <a:pt x="9807" y="17559"/>
                    <a:pt x="9807" y="17559"/>
                    <a:pt x="9806" y="17559"/>
                  </a:cubicBezTo>
                  <a:close/>
                  <a:moveTo>
                    <a:pt x="9895" y="17642"/>
                  </a:moveTo>
                  <a:lnTo>
                    <a:pt x="9883" y="17649"/>
                  </a:lnTo>
                  <a:cubicBezTo>
                    <a:pt x="9885" y="17649"/>
                    <a:pt x="9890" y="17647"/>
                    <a:pt x="9895" y="17645"/>
                  </a:cubicBezTo>
                  <a:lnTo>
                    <a:pt x="9895" y="17642"/>
                  </a:lnTo>
                  <a:close/>
                  <a:moveTo>
                    <a:pt x="9807" y="17559"/>
                  </a:moveTo>
                  <a:lnTo>
                    <a:pt x="9807" y="17559"/>
                  </a:lnTo>
                  <a:cubicBezTo>
                    <a:pt x="9825" y="17583"/>
                    <a:pt x="9837" y="17631"/>
                    <a:pt x="9871" y="17654"/>
                  </a:cubicBezTo>
                  <a:lnTo>
                    <a:pt x="9883" y="17649"/>
                  </a:lnTo>
                  <a:cubicBezTo>
                    <a:pt x="9856" y="17649"/>
                    <a:pt x="9840" y="17568"/>
                    <a:pt x="9807" y="17559"/>
                  </a:cubicBezTo>
                  <a:close/>
                  <a:moveTo>
                    <a:pt x="15064" y="17466"/>
                  </a:moveTo>
                  <a:lnTo>
                    <a:pt x="14900" y="17612"/>
                  </a:lnTo>
                  <a:cubicBezTo>
                    <a:pt x="14911" y="17619"/>
                    <a:pt x="14955" y="17608"/>
                    <a:pt x="14923" y="17661"/>
                  </a:cubicBezTo>
                  <a:lnTo>
                    <a:pt x="15064" y="17466"/>
                  </a:lnTo>
                  <a:close/>
                  <a:moveTo>
                    <a:pt x="11151" y="17703"/>
                  </a:moveTo>
                  <a:cubicBezTo>
                    <a:pt x="11151" y="17706"/>
                    <a:pt x="11151" y="17709"/>
                    <a:pt x="11153" y="17709"/>
                  </a:cubicBezTo>
                  <a:cubicBezTo>
                    <a:pt x="11153" y="17709"/>
                    <a:pt x="11154" y="17709"/>
                    <a:pt x="11156" y="17707"/>
                  </a:cubicBezTo>
                  <a:cubicBezTo>
                    <a:pt x="11156" y="17705"/>
                    <a:pt x="11151" y="17705"/>
                    <a:pt x="11151" y="17703"/>
                  </a:cubicBezTo>
                  <a:close/>
                  <a:moveTo>
                    <a:pt x="14980" y="17448"/>
                  </a:moveTo>
                  <a:cubicBezTo>
                    <a:pt x="14903" y="17451"/>
                    <a:pt x="14827" y="17469"/>
                    <a:pt x="14758" y="17503"/>
                  </a:cubicBezTo>
                  <a:cubicBezTo>
                    <a:pt x="14737" y="17552"/>
                    <a:pt x="14705" y="17596"/>
                    <a:pt x="14663" y="17631"/>
                  </a:cubicBezTo>
                  <a:cubicBezTo>
                    <a:pt x="14644" y="17643"/>
                    <a:pt x="14634" y="17648"/>
                    <a:pt x="14629" y="17648"/>
                  </a:cubicBezTo>
                  <a:cubicBezTo>
                    <a:pt x="14616" y="17648"/>
                    <a:pt x="14641" y="17611"/>
                    <a:pt x="14632" y="17601"/>
                  </a:cubicBezTo>
                  <a:lnTo>
                    <a:pt x="14632" y="17601"/>
                  </a:lnTo>
                  <a:cubicBezTo>
                    <a:pt x="14639" y="17589"/>
                    <a:pt x="14643" y="17580"/>
                    <a:pt x="14640" y="17580"/>
                  </a:cubicBezTo>
                  <a:lnTo>
                    <a:pt x="14640" y="17580"/>
                  </a:lnTo>
                  <a:cubicBezTo>
                    <a:pt x="14638" y="17580"/>
                    <a:pt x="14629" y="17587"/>
                    <a:pt x="14612" y="17603"/>
                  </a:cubicBezTo>
                  <a:cubicBezTo>
                    <a:pt x="14617" y="17600"/>
                    <a:pt x="14620" y="17599"/>
                    <a:pt x="14622" y="17599"/>
                  </a:cubicBezTo>
                  <a:cubicBezTo>
                    <a:pt x="14625" y="17599"/>
                    <a:pt x="14627" y="17601"/>
                    <a:pt x="14630" y="17602"/>
                  </a:cubicBezTo>
                  <a:lnTo>
                    <a:pt x="14630" y="17602"/>
                  </a:lnTo>
                  <a:cubicBezTo>
                    <a:pt x="14606" y="17640"/>
                    <a:pt x="14557" y="17711"/>
                    <a:pt x="14581" y="17711"/>
                  </a:cubicBezTo>
                  <a:cubicBezTo>
                    <a:pt x="14591" y="17711"/>
                    <a:pt x="14615" y="17698"/>
                    <a:pt x="14661" y="17663"/>
                  </a:cubicBezTo>
                  <a:lnTo>
                    <a:pt x="14677" y="17635"/>
                  </a:lnTo>
                  <a:cubicBezTo>
                    <a:pt x="14781" y="17553"/>
                    <a:pt x="14928" y="17468"/>
                    <a:pt x="14980" y="17448"/>
                  </a:cubicBezTo>
                  <a:close/>
                  <a:moveTo>
                    <a:pt x="9950" y="17712"/>
                  </a:moveTo>
                  <a:cubicBezTo>
                    <a:pt x="9955" y="17719"/>
                    <a:pt x="9962" y="17726"/>
                    <a:pt x="9969" y="17730"/>
                  </a:cubicBezTo>
                  <a:lnTo>
                    <a:pt x="9950" y="17712"/>
                  </a:lnTo>
                  <a:close/>
                  <a:moveTo>
                    <a:pt x="9992" y="17730"/>
                  </a:moveTo>
                  <a:cubicBezTo>
                    <a:pt x="9988" y="17733"/>
                    <a:pt x="9984" y="17734"/>
                    <a:pt x="9980" y="17734"/>
                  </a:cubicBezTo>
                  <a:cubicBezTo>
                    <a:pt x="9976" y="17734"/>
                    <a:pt x="9972" y="17733"/>
                    <a:pt x="9969" y="17730"/>
                  </a:cubicBezTo>
                  <a:lnTo>
                    <a:pt x="9969" y="17730"/>
                  </a:lnTo>
                  <a:lnTo>
                    <a:pt x="9983" y="17742"/>
                  </a:lnTo>
                  <a:cubicBezTo>
                    <a:pt x="9987" y="17740"/>
                    <a:pt x="9992" y="17737"/>
                    <a:pt x="9990" y="17733"/>
                  </a:cubicBezTo>
                  <a:lnTo>
                    <a:pt x="9992" y="17730"/>
                  </a:lnTo>
                  <a:close/>
                  <a:moveTo>
                    <a:pt x="9983" y="17742"/>
                  </a:moveTo>
                  <a:lnTo>
                    <a:pt x="9978" y="17744"/>
                  </a:lnTo>
                  <a:cubicBezTo>
                    <a:pt x="9985" y="17751"/>
                    <a:pt x="9994" y="17754"/>
                    <a:pt x="10006" y="17756"/>
                  </a:cubicBezTo>
                  <a:lnTo>
                    <a:pt x="9983" y="17742"/>
                  </a:lnTo>
                  <a:close/>
                  <a:moveTo>
                    <a:pt x="13210" y="17668"/>
                  </a:moveTo>
                  <a:cubicBezTo>
                    <a:pt x="13184" y="17691"/>
                    <a:pt x="13152" y="17721"/>
                    <a:pt x="13103" y="17756"/>
                  </a:cubicBezTo>
                  <a:lnTo>
                    <a:pt x="13207" y="17668"/>
                  </a:lnTo>
                  <a:close/>
                  <a:moveTo>
                    <a:pt x="10946" y="17894"/>
                  </a:moveTo>
                  <a:cubicBezTo>
                    <a:pt x="10945" y="17897"/>
                    <a:pt x="10943" y="17899"/>
                    <a:pt x="10942" y="17902"/>
                  </a:cubicBezTo>
                  <a:cubicBezTo>
                    <a:pt x="10944" y="17899"/>
                    <a:pt x="10945" y="17897"/>
                    <a:pt x="10946" y="17894"/>
                  </a:cubicBezTo>
                  <a:close/>
                  <a:moveTo>
                    <a:pt x="10231" y="17897"/>
                  </a:moveTo>
                  <a:lnTo>
                    <a:pt x="10235" y="17906"/>
                  </a:lnTo>
                  <a:lnTo>
                    <a:pt x="10235" y="17906"/>
                  </a:lnTo>
                  <a:cubicBezTo>
                    <a:pt x="10235" y="17903"/>
                    <a:pt x="10234" y="17900"/>
                    <a:pt x="10231" y="17897"/>
                  </a:cubicBezTo>
                  <a:close/>
                  <a:moveTo>
                    <a:pt x="14941" y="17666"/>
                  </a:moveTo>
                  <a:lnTo>
                    <a:pt x="14941" y="17666"/>
                  </a:lnTo>
                  <a:cubicBezTo>
                    <a:pt x="14810" y="17793"/>
                    <a:pt x="14796" y="17829"/>
                    <a:pt x="14817" y="17837"/>
                  </a:cubicBezTo>
                  <a:lnTo>
                    <a:pt x="14817" y="17837"/>
                  </a:lnTo>
                  <a:lnTo>
                    <a:pt x="14735" y="17948"/>
                  </a:lnTo>
                  <a:cubicBezTo>
                    <a:pt x="14792" y="17911"/>
                    <a:pt x="14887" y="17834"/>
                    <a:pt x="14919" y="17834"/>
                  </a:cubicBezTo>
                  <a:cubicBezTo>
                    <a:pt x="14922" y="17834"/>
                    <a:pt x="14924" y="17834"/>
                    <a:pt x="14925" y="17835"/>
                  </a:cubicBezTo>
                  <a:cubicBezTo>
                    <a:pt x="14924" y="17829"/>
                    <a:pt x="14917" y="17827"/>
                    <a:pt x="14908" y="17827"/>
                  </a:cubicBezTo>
                  <a:cubicBezTo>
                    <a:pt x="14888" y="17827"/>
                    <a:pt x="14854" y="17837"/>
                    <a:pt x="14832" y="17837"/>
                  </a:cubicBezTo>
                  <a:cubicBezTo>
                    <a:pt x="14827" y="17837"/>
                    <a:pt x="14822" y="17836"/>
                    <a:pt x="14818" y="17835"/>
                  </a:cubicBezTo>
                  <a:lnTo>
                    <a:pt x="14941" y="17666"/>
                  </a:lnTo>
                  <a:close/>
                  <a:moveTo>
                    <a:pt x="10166" y="17939"/>
                  </a:moveTo>
                  <a:lnTo>
                    <a:pt x="10175" y="17951"/>
                  </a:lnTo>
                  <a:cubicBezTo>
                    <a:pt x="10175" y="17951"/>
                    <a:pt x="10177" y="17948"/>
                    <a:pt x="10180" y="17948"/>
                  </a:cubicBezTo>
                  <a:lnTo>
                    <a:pt x="10166" y="17939"/>
                  </a:lnTo>
                  <a:close/>
                  <a:moveTo>
                    <a:pt x="10180" y="17948"/>
                  </a:moveTo>
                  <a:lnTo>
                    <a:pt x="10194" y="17958"/>
                  </a:lnTo>
                  <a:cubicBezTo>
                    <a:pt x="10189" y="17953"/>
                    <a:pt x="10184" y="17948"/>
                    <a:pt x="10180" y="17948"/>
                  </a:cubicBezTo>
                  <a:close/>
                  <a:moveTo>
                    <a:pt x="10196" y="17958"/>
                  </a:moveTo>
                  <a:cubicBezTo>
                    <a:pt x="10205" y="17965"/>
                    <a:pt x="10212" y="17976"/>
                    <a:pt x="10224" y="17976"/>
                  </a:cubicBezTo>
                  <a:lnTo>
                    <a:pt x="10224" y="17974"/>
                  </a:lnTo>
                  <a:lnTo>
                    <a:pt x="10196" y="17958"/>
                  </a:lnTo>
                  <a:close/>
                  <a:moveTo>
                    <a:pt x="14626" y="17800"/>
                  </a:moveTo>
                  <a:cubicBezTo>
                    <a:pt x="14612" y="17800"/>
                    <a:pt x="14584" y="17814"/>
                    <a:pt x="14533" y="17849"/>
                  </a:cubicBezTo>
                  <a:cubicBezTo>
                    <a:pt x="14499" y="17932"/>
                    <a:pt x="14617" y="17851"/>
                    <a:pt x="14517" y="18013"/>
                  </a:cubicBezTo>
                  <a:lnTo>
                    <a:pt x="14517" y="18016"/>
                  </a:lnTo>
                  <a:cubicBezTo>
                    <a:pt x="14566" y="17935"/>
                    <a:pt x="14668" y="17800"/>
                    <a:pt x="14626" y="17800"/>
                  </a:cubicBezTo>
                  <a:close/>
                  <a:moveTo>
                    <a:pt x="13047" y="18009"/>
                  </a:moveTo>
                  <a:cubicBezTo>
                    <a:pt x="13043" y="18034"/>
                    <a:pt x="13029" y="18060"/>
                    <a:pt x="13008" y="18081"/>
                  </a:cubicBezTo>
                  <a:cubicBezTo>
                    <a:pt x="13015" y="18085"/>
                    <a:pt x="13022" y="18087"/>
                    <a:pt x="13038" y="18087"/>
                  </a:cubicBezTo>
                  <a:cubicBezTo>
                    <a:pt x="13066" y="18062"/>
                    <a:pt x="13050" y="18030"/>
                    <a:pt x="13047" y="18009"/>
                  </a:cubicBezTo>
                  <a:close/>
                  <a:moveTo>
                    <a:pt x="10297" y="17970"/>
                  </a:moveTo>
                  <a:cubicBezTo>
                    <a:pt x="10272" y="17970"/>
                    <a:pt x="10250" y="17978"/>
                    <a:pt x="10245" y="18004"/>
                  </a:cubicBezTo>
                  <a:cubicBezTo>
                    <a:pt x="10248" y="18004"/>
                    <a:pt x="10251" y="18004"/>
                    <a:pt x="10253" y="18004"/>
                  </a:cubicBezTo>
                  <a:cubicBezTo>
                    <a:pt x="10292" y="18004"/>
                    <a:pt x="10296" y="18016"/>
                    <a:pt x="10336" y="18016"/>
                  </a:cubicBezTo>
                  <a:cubicBezTo>
                    <a:pt x="10341" y="18016"/>
                    <a:pt x="10347" y="18016"/>
                    <a:pt x="10354" y="18016"/>
                  </a:cubicBezTo>
                  <a:cubicBezTo>
                    <a:pt x="10381" y="18034"/>
                    <a:pt x="10384" y="18064"/>
                    <a:pt x="10370" y="18071"/>
                  </a:cubicBezTo>
                  <a:cubicBezTo>
                    <a:pt x="10385" y="18071"/>
                    <a:pt x="10396" y="18107"/>
                    <a:pt x="10421" y="18107"/>
                  </a:cubicBezTo>
                  <a:cubicBezTo>
                    <a:pt x="10423" y="18107"/>
                    <a:pt x="10425" y="18107"/>
                    <a:pt x="10428" y="18106"/>
                  </a:cubicBezTo>
                  <a:cubicBezTo>
                    <a:pt x="10418" y="18053"/>
                    <a:pt x="10379" y="18009"/>
                    <a:pt x="10328" y="17997"/>
                  </a:cubicBezTo>
                  <a:cubicBezTo>
                    <a:pt x="10328" y="17983"/>
                    <a:pt x="10342" y="17983"/>
                    <a:pt x="10349" y="17979"/>
                  </a:cubicBezTo>
                  <a:lnTo>
                    <a:pt x="10351" y="17979"/>
                  </a:lnTo>
                  <a:cubicBezTo>
                    <a:pt x="10334" y="17974"/>
                    <a:pt x="10315" y="17970"/>
                    <a:pt x="10297" y="17970"/>
                  </a:cubicBezTo>
                  <a:close/>
                  <a:moveTo>
                    <a:pt x="10493" y="18094"/>
                  </a:moveTo>
                  <a:lnTo>
                    <a:pt x="10500" y="18120"/>
                  </a:lnTo>
                  <a:lnTo>
                    <a:pt x="10504" y="18111"/>
                  </a:lnTo>
                  <a:cubicBezTo>
                    <a:pt x="10502" y="18106"/>
                    <a:pt x="10497" y="18099"/>
                    <a:pt x="10493" y="18094"/>
                  </a:cubicBezTo>
                  <a:close/>
                  <a:moveTo>
                    <a:pt x="10449" y="18143"/>
                  </a:moveTo>
                  <a:lnTo>
                    <a:pt x="10405" y="18157"/>
                  </a:lnTo>
                  <a:lnTo>
                    <a:pt x="10446" y="18185"/>
                  </a:lnTo>
                  <a:cubicBezTo>
                    <a:pt x="10462" y="18185"/>
                    <a:pt x="10474" y="18162"/>
                    <a:pt x="10449" y="18143"/>
                  </a:cubicBezTo>
                  <a:close/>
                  <a:moveTo>
                    <a:pt x="15354" y="13368"/>
                  </a:moveTo>
                  <a:lnTo>
                    <a:pt x="15034" y="13430"/>
                  </a:lnTo>
                  <a:lnTo>
                    <a:pt x="15025" y="13430"/>
                  </a:lnTo>
                  <a:lnTo>
                    <a:pt x="15034" y="13432"/>
                  </a:lnTo>
                  <a:lnTo>
                    <a:pt x="15128" y="13459"/>
                  </a:lnTo>
                  <a:lnTo>
                    <a:pt x="15128" y="13459"/>
                  </a:lnTo>
                  <a:lnTo>
                    <a:pt x="15034" y="13463"/>
                  </a:lnTo>
                  <a:cubicBezTo>
                    <a:pt x="15030" y="13463"/>
                    <a:pt x="15025" y="13463"/>
                    <a:pt x="15021" y="13463"/>
                  </a:cubicBezTo>
                  <a:cubicBezTo>
                    <a:pt x="14950" y="13463"/>
                    <a:pt x="14872" y="13429"/>
                    <a:pt x="14869" y="13414"/>
                  </a:cubicBezTo>
                  <a:lnTo>
                    <a:pt x="14679" y="13446"/>
                  </a:lnTo>
                  <a:cubicBezTo>
                    <a:pt x="14684" y="13430"/>
                    <a:pt x="14716" y="13426"/>
                    <a:pt x="14742" y="13414"/>
                  </a:cubicBezTo>
                  <a:lnTo>
                    <a:pt x="14742" y="13414"/>
                  </a:lnTo>
                  <a:cubicBezTo>
                    <a:pt x="14721" y="13422"/>
                    <a:pt x="14707" y="13425"/>
                    <a:pt x="14699" y="13425"/>
                  </a:cubicBezTo>
                  <a:cubicBezTo>
                    <a:pt x="14675" y="13425"/>
                    <a:pt x="14690" y="13400"/>
                    <a:pt x="14667" y="13400"/>
                  </a:cubicBezTo>
                  <a:cubicBezTo>
                    <a:pt x="14660" y="13400"/>
                    <a:pt x="14648" y="13403"/>
                    <a:pt x="14631" y="13409"/>
                  </a:cubicBezTo>
                  <a:cubicBezTo>
                    <a:pt x="14642" y="13419"/>
                    <a:pt x="14624" y="13432"/>
                    <a:pt x="14621" y="13442"/>
                  </a:cubicBezTo>
                  <a:cubicBezTo>
                    <a:pt x="14593" y="13428"/>
                    <a:pt x="14543" y="13422"/>
                    <a:pt x="14490" y="13422"/>
                  </a:cubicBezTo>
                  <a:cubicBezTo>
                    <a:pt x="14457" y="13422"/>
                    <a:pt x="14422" y="13424"/>
                    <a:pt x="14392" y="13428"/>
                  </a:cubicBezTo>
                  <a:lnTo>
                    <a:pt x="14408" y="13400"/>
                  </a:lnTo>
                  <a:cubicBezTo>
                    <a:pt x="14388" y="13399"/>
                    <a:pt x="14367" y="13399"/>
                    <a:pt x="14347" y="13399"/>
                  </a:cubicBezTo>
                  <a:cubicBezTo>
                    <a:pt x="14222" y="13399"/>
                    <a:pt x="14089" y="13414"/>
                    <a:pt x="13956" y="13414"/>
                  </a:cubicBezTo>
                  <a:cubicBezTo>
                    <a:pt x="14009" y="13426"/>
                    <a:pt x="13998" y="13472"/>
                    <a:pt x="13951" y="13477"/>
                  </a:cubicBezTo>
                  <a:lnTo>
                    <a:pt x="13945" y="13462"/>
                  </a:lnTo>
                  <a:lnTo>
                    <a:pt x="13945" y="13462"/>
                  </a:lnTo>
                  <a:cubicBezTo>
                    <a:pt x="13946" y="13466"/>
                    <a:pt x="13940" y="13472"/>
                    <a:pt x="13921" y="13481"/>
                  </a:cubicBezTo>
                  <a:cubicBezTo>
                    <a:pt x="13861" y="13477"/>
                    <a:pt x="13882" y="13435"/>
                    <a:pt x="13914" y="13421"/>
                  </a:cubicBezTo>
                  <a:lnTo>
                    <a:pt x="13914" y="13421"/>
                  </a:lnTo>
                  <a:lnTo>
                    <a:pt x="13845" y="13437"/>
                  </a:lnTo>
                  <a:cubicBezTo>
                    <a:pt x="13840" y="13423"/>
                    <a:pt x="13856" y="13419"/>
                    <a:pt x="13861" y="13402"/>
                  </a:cubicBezTo>
                  <a:lnTo>
                    <a:pt x="13861" y="13402"/>
                  </a:lnTo>
                  <a:cubicBezTo>
                    <a:pt x="13856" y="13407"/>
                    <a:pt x="13849" y="13408"/>
                    <a:pt x="13841" y="13408"/>
                  </a:cubicBezTo>
                  <a:cubicBezTo>
                    <a:pt x="13813" y="13408"/>
                    <a:pt x="13772" y="13389"/>
                    <a:pt x="13736" y="13389"/>
                  </a:cubicBezTo>
                  <a:cubicBezTo>
                    <a:pt x="13720" y="13389"/>
                    <a:pt x="13706" y="13393"/>
                    <a:pt x="13694" y="13405"/>
                  </a:cubicBezTo>
                  <a:lnTo>
                    <a:pt x="13692" y="13393"/>
                  </a:lnTo>
                  <a:cubicBezTo>
                    <a:pt x="13534" y="13393"/>
                    <a:pt x="13462" y="13407"/>
                    <a:pt x="13335" y="13409"/>
                  </a:cubicBezTo>
                  <a:cubicBezTo>
                    <a:pt x="13330" y="13444"/>
                    <a:pt x="13281" y="13435"/>
                    <a:pt x="13244" y="13465"/>
                  </a:cubicBezTo>
                  <a:cubicBezTo>
                    <a:pt x="13153" y="13454"/>
                    <a:pt x="13053" y="13428"/>
                    <a:pt x="12945" y="13428"/>
                  </a:cubicBezTo>
                  <a:cubicBezTo>
                    <a:pt x="12940" y="13428"/>
                    <a:pt x="12936" y="13428"/>
                    <a:pt x="12931" y="13428"/>
                  </a:cubicBezTo>
                  <a:cubicBezTo>
                    <a:pt x="12853" y="13446"/>
                    <a:pt x="12911" y="13458"/>
                    <a:pt x="12873" y="13479"/>
                  </a:cubicBezTo>
                  <a:cubicBezTo>
                    <a:pt x="12867" y="13446"/>
                    <a:pt x="12755" y="13451"/>
                    <a:pt x="12813" y="13428"/>
                  </a:cubicBezTo>
                  <a:lnTo>
                    <a:pt x="12813" y="13428"/>
                  </a:lnTo>
                  <a:cubicBezTo>
                    <a:pt x="12697" y="13430"/>
                    <a:pt x="12581" y="13439"/>
                    <a:pt x="12468" y="13460"/>
                  </a:cubicBezTo>
                  <a:cubicBezTo>
                    <a:pt x="12486" y="13472"/>
                    <a:pt x="12507" y="13479"/>
                    <a:pt x="12496" y="13488"/>
                  </a:cubicBezTo>
                  <a:cubicBezTo>
                    <a:pt x="12491" y="13489"/>
                    <a:pt x="12487" y="13489"/>
                    <a:pt x="12483" y="13489"/>
                  </a:cubicBezTo>
                  <a:cubicBezTo>
                    <a:pt x="12455" y="13489"/>
                    <a:pt x="12424" y="13472"/>
                    <a:pt x="12428" y="13460"/>
                  </a:cubicBezTo>
                  <a:lnTo>
                    <a:pt x="12438" y="13456"/>
                  </a:lnTo>
                  <a:lnTo>
                    <a:pt x="12438" y="13456"/>
                  </a:lnTo>
                  <a:cubicBezTo>
                    <a:pt x="12408" y="13463"/>
                    <a:pt x="12377" y="13466"/>
                    <a:pt x="12345" y="13466"/>
                  </a:cubicBezTo>
                  <a:cubicBezTo>
                    <a:pt x="12210" y="13466"/>
                    <a:pt x="12061" y="13412"/>
                    <a:pt x="11940" y="13412"/>
                  </a:cubicBezTo>
                  <a:cubicBezTo>
                    <a:pt x="11903" y="13412"/>
                    <a:pt x="11868" y="13417"/>
                    <a:pt x="11837" y="13430"/>
                  </a:cubicBezTo>
                  <a:lnTo>
                    <a:pt x="11846" y="13426"/>
                  </a:lnTo>
                  <a:lnTo>
                    <a:pt x="11687" y="13463"/>
                  </a:lnTo>
                  <a:cubicBezTo>
                    <a:pt x="11612" y="13456"/>
                    <a:pt x="11731" y="13437"/>
                    <a:pt x="11677" y="13419"/>
                  </a:cubicBezTo>
                  <a:lnTo>
                    <a:pt x="11677" y="13419"/>
                  </a:lnTo>
                  <a:cubicBezTo>
                    <a:pt x="11618" y="13437"/>
                    <a:pt x="11567" y="13442"/>
                    <a:pt x="11520" y="13442"/>
                  </a:cubicBezTo>
                  <a:cubicBezTo>
                    <a:pt x="11465" y="13442"/>
                    <a:pt x="11415" y="13435"/>
                    <a:pt x="11364" y="13435"/>
                  </a:cubicBezTo>
                  <a:cubicBezTo>
                    <a:pt x="11331" y="13435"/>
                    <a:pt x="11298" y="13438"/>
                    <a:pt x="11262" y="13446"/>
                  </a:cubicBezTo>
                  <a:cubicBezTo>
                    <a:pt x="11223" y="13412"/>
                    <a:pt x="11162" y="13404"/>
                    <a:pt x="11093" y="13404"/>
                  </a:cubicBezTo>
                  <a:cubicBezTo>
                    <a:pt x="11020" y="13404"/>
                    <a:pt x="10937" y="13413"/>
                    <a:pt x="10862" y="13413"/>
                  </a:cubicBezTo>
                  <a:cubicBezTo>
                    <a:pt x="10811" y="13413"/>
                    <a:pt x="10763" y="13409"/>
                    <a:pt x="10724" y="13393"/>
                  </a:cubicBezTo>
                  <a:lnTo>
                    <a:pt x="10724" y="13393"/>
                  </a:lnTo>
                  <a:lnTo>
                    <a:pt x="10734" y="13416"/>
                  </a:lnTo>
                  <a:cubicBezTo>
                    <a:pt x="10725" y="13421"/>
                    <a:pt x="10718" y="13423"/>
                    <a:pt x="10712" y="13423"/>
                  </a:cubicBezTo>
                  <a:cubicBezTo>
                    <a:pt x="10691" y="13423"/>
                    <a:pt x="10681" y="13401"/>
                    <a:pt x="10660" y="13398"/>
                  </a:cubicBezTo>
                  <a:lnTo>
                    <a:pt x="10660" y="13398"/>
                  </a:lnTo>
                  <a:cubicBezTo>
                    <a:pt x="10664" y="13414"/>
                    <a:pt x="10701" y="13416"/>
                    <a:pt x="10678" y="13430"/>
                  </a:cubicBezTo>
                  <a:cubicBezTo>
                    <a:pt x="10621" y="13435"/>
                    <a:pt x="10564" y="13437"/>
                    <a:pt x="10506" y="13437"/>
                  </a:cubicBezTo>
                  <a:cubicBezTo>
                    <a:pt x="10233" y="13437"/>
                    <a:pt x="9950" y="13394"/>
                    <a:pt x="9674" y="13377"/>
                  </a:cubicBezTo>
                  <a:cubicBezTo>
                    <a:pt x="9671" y="13377"/>
                    <a:pt x="9668" y="13377"/>
                    <a:pt x="9665" y="13377"/>
                  </a:cubicBezTo>
                  <a:cubicBezTo>
                    <a:pt x="9576" y="13377"/>
                    <a:pt x="9591" y="13453"/>
                    <a:pt x="9517" y="13453"/>
                  </a:cubicBezTo>
                  <a:cubicBezTo>
                    <a:pt x="9501" y="13453"/>
                    <a:pt x="9480" y="13449"/>
                    <a:pt x="9452" y="13439"/>
                  </a:cubicBezTo>
                  <a:lnTo>
                    <a:pt x="9496" y="13398"/>
                  </a:lnTo>
                  <a:lnTo>
                    <a:pt x="9496" y="13398"/>
                  </a:lnTo>
                  <a:cubicBezTo>
                    <a:pt x="9399" y="13417"/>
                    <a:pt x="9301" y="13421"/>
                    <a:pt x="9202" y="13421"/>
                  </a:cubicBezTo>
                  <a:cubicBezTo>
                    <a:pt x="9141" y="13421"/>
                    <a:pt x="9079" y="13419"/>
                    <a:pt x="9017" y="13419"/>
                  </a:cubicBezTo>
                  <a:cubicBezTo>
                    <a:pt x="8928" y="13419"/>
                    <a:pt x="8840" y="13422"/>
                    <a:pt x="8754" y="13437"/>
                  </a:cubicBezTo>
                  <a:cubicBezTo>
                    <a:pt x="8768" y="13428"/>
                    <a:pt x="8770" y="13416"/>
                    <a:pt x="8793" y="13416"/>
                  </a:cubicBezTo>
                  <a:cubicBezTo>
                    <a:pt x="8778" y="13407"/>
                    <a:pt x="8753" y="13403"/>
                    <a:pt x="8727" y="13403"/>
                  </a:cubicBezTo>
                  <a:cubicBezTo>
                    <a:pt x="8670" y="13403"/>
                    <a:pt x="8603" y="13422"/>
                    <a:pt x="8603" y="13439"/>
                  </a:cubicBezTo>
                  <a:cubicBezTo>
                    <a:pt x="8566" y="13437"/>
                    <a:pt x="8596" y="13416"/>
                    <a:pt x="8573" y="13405"/>
                  </a:cubicBezTo>
                  <a:cubicBezTo>
                    <a:pt x="8566" y="13402"/>
                    <a:pt x="8557" y="13401"/>
                    <a:pt x="8549" y="13401"/>
                  </a:cubicBezTo>
                  <a:cubicBezTo>
                    <a:pt x="8512" y="13401"/>
                    <a:pt x="8470" y="13422"/>
                    <a:pt x="8441" y="13422"/>
                  </a:cubicBezTo>
                  <a:cubicBezTo>
                    <a:pt x="8431" y="13422"/>
                    <a:pt x="8424" y="13420"/>
                    <a:pt x="8418" y="13414"/>
                  </a:cubicBezTo>
                  <a:cubicBezTo>
                    <a:pt x="8415" y="13410"/>
                    <a:pt x="8420" y="13407"/>
                    <a:pt x="8426" y="13404"/>
                  </a:cubicBezTo>
                  <a:lnTo>
                    <a:pt x="8426" y="13404"/>
                  </a:lnTo>
                  <a:cubicBezTo>
                    <a:pt x="8382" y="13413"/>
                    <a:pt x="8290" y="13402"/>
                    <a:pt x="8318" y="13432"/>
                  </a:cubicBezTo>
                  <a:cubicBezTo>
                    <a:pt x="8297" y="13429"/>
                    <a:pt x="8277" y="13427"/>
                    <a:pt x="8258" y="13427"/>
                  </a:cubicBezTo>
                  <a:cubicBezTo>
                    <a:pt x="8213" y="13427"/>
                    <a:pt x="8171" y="13434"/>
                    <a:pt x="8131" y="13434"/>
                  </a:cubicBezTo>
                  <a:cubicBezTo>
                    <a:pt x="8112" y="13434"/>
                    <a:pt x="8093" y="13433"/>
                    <a:pt x="8075" y="13428"/>
                  </a:cubicBezTo>
                  <a:cubicBezTo>
                    <a:pt x="8062" y="13438"/>
                    <a:pt x="8043" y="13441"/>
                    <a:pt x="8024" y="13441"/>
                  </a:cubicBezTo>
                  <a:cubicBezTo>
                    <a:pt x="8000" y="13441"/>
                    <a:pt x="7974" y="13437"/>
                    <a:pt x="7952" y="13437"/>
                  </a:cubicBezTo>
                  <a:cubicBezTo>
                    <a:pt x="7929" y="13437"/>
                    <a:pt x="7911" y="13442"/>
                    <a:pt x="7905" y="13463"/>
                  </a:cubicBezTo>
                  <a:cubicBezTo>
                    <a:pt x="7909" y="13433"/>
                    <a:pt x="7865" y="13422"/>
                    <a:pt x="7814" y="13422"/>
                  </a:cubicBezTo>
                  <a:cubicBezTo>
                    <a:pt x="7768" y="13422"/>
                    <a:pt x="7717" y="13431"/>
                    <a:pt x="7690" y="13444"/>
                  </a:cubicBezTo>
                  <a:cubicBezTo>
                    <a:pt x="7708" y="13428"/>
                    <a:pt x="7641" y="13426"/>
                    <a:pt x="7662" y="13402"/>
                  </a:cubicBezTo>
                  <a:cubicBezTo>
                    <a:pt x="7597" y="13402"/>
                    <a:pt x="7539" y="13414"/>
                    <a:pt x="7548" y="13442"/>
                  </a:cubicBezTo>
                  <a:cubicBezTo>
                    <a:pt x="7521" y="13426"/>
                    <a:pt x="7493" y="13421"/>
                    <a:pt x="7465" y="13421"/>
                  </a:cubicBezTo>
                  <a:cubicBezTo>
                    <a:pt x="7409" y="13421"/>
                    <a:pt x="7354" y="13443"/>
                    <a:pt x="7309" y="13443"/>
                  </a:cubicBezTo>
                  <a:cubicBezTo>
                    <a:pt x="7282" y="13443"/>
                    <a:pt x="7259" y="13436"/>
                    <a:pt x="7240" y="13412"/>
                  </a:cubicBezTo>
                  <a:cubicBezTo>
                    <a:pt x="7048" y="13442"/>
                    <a:pt x="6869" y="13463"/>
                    <a:pt x="6695" y="13474"/>
                  </a:cubicBezTo>
                  <a:cubicBezTo>
                    <a:pt x="6702" y="13419"/>
                    <a:pt x="6888" y="13467"/>
                    <a:pt x="6881" y="13409"/>
                  </a:cubicBezTo>
                  <a:lnTo>
                    <a:pt x="6881" y="13409"/>
                  </a:lnTo>
                  <a:cubicBezTo>
                    <a:pt x="6734" y="13430"/>
                    <a:pt x="6643" y="13470"/>
                    <a:pt x="6513" y="13470"/>
                  </a:cubicBezTo>
                  <a:cubicBezTo>
                    <a:pt x="6495" y="13470"/>
                    <a:pt x="6476" y="13469"/>
                    <a:pt x="6457" y="13467"/>
                  </a:cubicBezTo>
                  <a:cubicBezTo>
                    <a:pt x="6415" y="13460"/>
                    <a:pt x="6480" y="13444"/>
                    <a:pt x="6494" y="13435"/>
                  </a:cubicBezTo>
                  <a:lnTo>
                    <a:pt x="6494" y="13435"/>
                  </a:lnTo>
                  <a:cubicBezTo>
                    <a:pt x="6436" y="13443"/>
                    <a:pt x="6379" y="13445"/>
                    <a:pt x="6324" y="13445"/>
                  </a:cubicBezTo>
                  <a:cubicBezTo>
                    <a:pt x="6290" y="13445"/>
                    <a:pt x="6257" y="13444"/>
                    <a:pt x="6224" y="13444"/>
                  </a:cubicBezTo>
                  <a:cubicBezTo>
                    <a:pt x="6158" y="13444"/>
                    <a:pt x="6093" y="13446"/>
                    <a:pt x="6030" y="13460"/>
                  </a:cubicBezTo>
                  <a:lnTo>
                    <a:pt x="6030" y="13460"/>
                  </a:lnTo>
                  <a:cubicBezTo>
                    <a:pt x="6045" y="13478"/>
                    <a:pt x="6013" y="13497"/>
                    <a:pt x="5977" y="13514"/>
                  </a:cubicBezTo>
                  <a:lnTo>
                    <a:pt x="5821" y="13585"/>
                  </a:lnTo>
                  <a:lnTo>
                    <a:pt x="5930" y="13625"/>
                  </a:lnTo>
                  <a:cubicBezTo>
                    <a:pt x="5954" y="13633"/>
                    <a:pt x="5978" y="13643"/>
                    <a:pt x="5993" y="13647"/>
                  </a:cubicBezTo>
                  <a:lnTo>
                    <a:pt x="5993" y="13647"/>
                  </a:lnTo>
                  <a:lnTo>
                    <a:pt x="5990" y="13654"/>
                  </a:lnTo>
                  <a:lnTo>
                    <a:pt x="5990" y="13654"/>
                  </a:lnTo>
                  <a:cubicBezTo>
                    <a:pt x="5983" y="13659"/>
                    <a:pt x="5981" y="13665"/>
                    <a:pt x="5983" y="13672"/>
                  </a:cubicBezTo>
                  <a:lnTo>
                    <a:pt x="5983" y="13672"/>
                  </a:lnTo>
                  <a:lnTo>
                    <a:pt x="5974" y="13692"/>
                  </a:lnTo>
                  <a:cubicBezTo>
                    <a:pt x="5981" y="13693"/>
                    <a:pt x="5987" y="13693"/>
                    <a:pt x="5992" y="13693"/>
                  </a:cubicBezTo>
                  <a:lnTo>
                    <a:pt x="5992" y="13693"/>
                  </a:lnTo>
                  <a:cubicBezTo>
                    <a:pt x="6012" y="13727"/>
                    <a:pt x="6051" y="13768"/>
                    <a:pt x="5977" y="13773"/>
                  </a:cubicBezTo>
                  <a:cubicBezTo>
                    <a:pt x="5987" y="13780"/>
                    <a:pt x="6000" y="13786"/>
                    <a:pt x="6011" y="13786"/>
                  </a:cubicBezTo>
                  <a:cubicBezTo>
                    <a:pt x="6018" y="13786"/>
                    <a:pt x="6024" y="13783"/>
                    <a:pt x="6028" y="13778"/>
                  </a:cubicBezTo>
                  <a:lnTo>
                    <a:pt x="6028" y="13778"/>
                  </a:lnTo>
                  <a:cubicBezTo>
                    <a:pt x="6041" y="13795"/>
                    <a:pt x="6042" y="13808"/>
                    <a:pt x="6024" y="13808"/>
                  </a:cubicBezTo>
                  <a:cubicBezTo>
                    <a:pt x="6020" y="13808"/>
                    <a:pt x="6015" y="13807"/>
                    <a:pt x="6009" y="13806"/>
                  </a:cubicBezTo>
                  <a:lnTo>
                    <a:pt x="6009" y="13806"/>
                  </a:lnTo>
                  <a:cubicBezTo>
                    <a:pt x="6093" y="13871"/>
                    <a:pt x="6086" y="13824"/>
                    <a:pt x="6151" y="13891"/>
                  </a:cubicBezTo>
                  <a:cubicBezTo>
                    <a:pt x="6148" y="13894"/>
                    <a:pt x="6144" y="13895"/>
                    <a:pt x="6140" y="13895"/>
                  </a:cubicBezTo>
                  <a:cubicBezTo>
                    <a:pt x="6134" y="13895"/>
                    <a:pt x="6126" y="13893"/>
                    <a:pt x="6118" y="13893"/>
                  </a:cubicBezTo>
                  <a:cubicBezTo>
                    <a:pt x="6115" y="13893"/>
                    <a:pt x="6112" y="13893"/>
                    <a:pt x="6109" y="13894"/>
                  </a:cubicBezTo>
                  <a:cubicBezTo>
                    <a:pt x="6167" y="13908"/>
                    <a:pt x="6220" y="13942"/>
                    <a:pt x="6257" y="13991"/>
                  </a:cubicBezTo>
                  <a:cubicBezTo>
                    <a:pt x="6251" y="13991"/>
                    <a:pt x="6249" y="13997"/>
                    <a:pt x="6244" y="13997"/>
                  </a:cubicBezTo>
                  <a:cubicBezTo>
                    <a:pt x="6242" y="13997"/>
                    <a:pt x="6239" y="13996"/>
                    <a:pt x="6236" y="13992"/>
                  </a:cubicBezTo>
                  <a:lnTo>
                    <a:pt x="6236" y="13992"/>
                  </a:lnTo>
                  <a:cubicBezTo>
                    <a:pt x="6334" y="14082"/>
                    <a:pt x="6442" y="14109"/>
                    <a:pt x="6531" y="14230"/>
                  </a:cubicBezTo>
                  <a:cubicBezTo>
                    <a:pt x="6461" y="14237"/>
                    <a:pt x="6554" y="14279"/>
                    <a:pt x="6526" y="14316"/>
                  </a:cubicBezTo>
                  <a:lnTo>
                    <a:pt x="6591" y="14364"/>
                  </a:lnTo>
                  <a:lnTo>
                    <a:pt x="6586" y="14325"/>
                  </a:lnTo>
                  <a:lnTo>
                    <a:pt x="6586" y="14325"/>
                  </a:lnTo>
                  <a:cubicBezTo>
                    <a:pt x="6635" y="14376"/>
                    <a:pt x="6702" y="14395"/>
                    <a:pt x="6735" y="14450"/>
                  </a:cubicBezTo>
                  <a:lnTo>
                    <a:pt x="6684" y="14425"/>
                  </a:lnTo>
                  <a:lnTo>
                    <a:pt x="6783" y="14513"/>
                  </a:lnTo>
                  <a:lnTo>
                    <a:pt x="6744" y="14448"/>
                  </a:lnTo>
                  <a:lnTo>
                    <a:pt x="6744" y="14448"/>
                  </a:lnTo>
                  <a:cubicBezTo>
                    <a:pt x="6757" y="14454"/>
                    <a:pt x="6766" y="14456"/>
                    <a:pt x="6773" y="14456"/>
                  </a:cubicBezTo>
                  <a:cubicBezTo>
                    <a:pt x="6790" y="14456"/>
                    <a:pt x="6793" y="14443"/>
                    <a:pt x="6801" y="14443"/>
                  </a:cubicBezTo>
                  <a:cubicBezTo>
                    <a:pt x="6808" y="14443"/>
                    <a:pt x="6817" y="14450"/>
                    <a:pt x="6837" y="14476"/>
                  </a:cubicBezTo>
                  <a:cubicBezTo>
                    <a:pt x="6836" y="14475"/>
                    <a:pt x="6835" y="14475"/>
                    <a:pt x="6835" y="14475"/>
                  </a:cubicBezTo>
                  <a:lnTo>
                    <a:pt x="6835" y="14475"/>
                  </a:lnTo>
                  <a:cubicBezTo>
                    <a:pt x="6829" y="14475"/>
                    <a:pt x="6886" y="14530"/>
                    <a:pt x="6892" y="14573"/>
                  </a:cubicBezTo>
                  <a:cubicBezTo>
                    <a:pt x="6932" y="14585"/>
                    <a:pt x="6969" y="14610"/>
                    <a:pt x="6992" y="14645"/>
                  </a:cubicBezTo>
                  <a:cubicBezTo>
                    <a:pt x="6990" y="14666"/>
                    <a:pt x="6946" y="14675"/>
                    <a:pt x="6946" y="14687"/>
                  </a:cubicBezTo>
                  <a:cubicBezTo>
                    <a:pt x="6946" y="14687"/>
                    <a:pt x="6947" y="14687"/>
                    <a:pt x="6947" y="14687"/>
                  </a:cubicBezTo>
                  <a:cubicBezTo>
                    <a:pt x="6999" y="14687"/>
                    <a:pt x="7068" y="14790"/>
                    <a:pt x="7127" y="14798"/>
                  </a:cubicBezTo>
                  <a:lnTo>
                    <a:pt x="7127" y="14798"/>
                  </a:lnTo>
                  <a:cubicBezTo>
                    <a:pt x="7127" y="14798"/>
                    <a:pt x="7126" y="14798"/>
                    <a:pt x="7126" y="14798"/>
                  </a:cubicBezTo>
                  <a:cubicBezTo>
                    <a:pt x="7112" y="14798"/>
                    <a:pt x="7101" y="14806"/>
                    <a:pt x="7096" y="14819"/>
                  </a:cubicBezTo>
                  <a:lnTo>
                    <a:pt x="7138" y="14816"/>
                  </a:lnTo>
                  <a:lnTo>
                    <a:pt x="7138" y="14816"/>
                  </a:lnTo>
                  <a:cubicBezTo>
                    <a:pt x="7154" y="14847"/>
                    <a:pt x="7154" y="14854"/>
                    <a:pt x="7136" y="14863"/>
                  </a:cubicBezTo>
                  <a:cubicBezTo>
                    <a:pt x="7151" y="14880"/>
                    <a:pt x="7160" y="14886"/>
                    <a:pt x="7166" y="14886"/>
                  </a:cubicBezTo>
                  <a:cubicBezTo>
                    <a:pt x="7178" y="14886"/>
                    <a:pt x="7177" y="14862"/>
                    <a:pt x="7186" y="14862"/>
                  </a:cubicBezTo>
                  <a:cubicBezTo>
                    <a:pt x="7192" y="14862"/>
                    <a:pt x="7201" y="14871"/>
                    <a:pt x="7219" y="14900"/>
                  </a:cubicBezTo>
                  <a:cubicBezTo>
                    <a:pt x="7212" y="14895"/>
                    <a:pt x="7212" y="14902"/>
                    <a:pt x="7194" y="14891"/>
                  </a:cubicBezTo>
                  <a:lnTo>
                    <a:pt x="7194" y="14891"/>
                  </a:lnTo>
                  <a:cubicBezTo>
                    <a:pt x="7268" y="14983"/>
                    <a:pt x="7368" y="15037"/>
                    <a:pt x="7433" y="15122"/>
                  </a:cubicBezTo>
                  <a:cubicBezTo>
                    <a:pt x="7430" y="15135"/>
                    <a:pt x="7425" y="15139"/>
                    <a:pt x="7419" y="15139"/>
                  </a:cubicBezTo>
                  <a:cubicBezTo>
                    <a:pt x="7403" y="15139"/>
                    <a:pt x="7377" y="15105"/>
                    <a:pt x="7364" y="15105"/>
                  </a:cubicBezTo>
                  <a:cubicBezTo>
                    <a:pt x="7360" y="15105"/>
                    <a:pt x="7357" y="15109"/>
                    <a:pt x="7356" y="15120"/>
                  </a:cubicBezTo>
                  <a:cubicBezTo>
                    <a:pt x="7472" y="15222"/>
                    <a:pt x="7623" y="15306"/>
                    <a:pt x="7720" y="15419"/>
                  </a:cubicBezTo>
                  <a:lnTo>
                    <a:pt x="7704" y="15396"/>
                  </a:lnTo>
                  <a:cubicBezTo>
                    <a:pt x="7710" y="15393"/>
                    <a:pt x="7716" y="15391"/>
                    <a:pt x="7722" y="15391"/>
                  </a:cubicBezTo>
                  <a:cubicBezTo>
                    <a:pt x="7765" y="15391"/>
                    <a:pt x="7767" y="15498"/>
                    <a:pt x="7831" y="15529"/>
                  </a:cubicBezTo>
                  <a:lnTo>
                    <a:pt x="7831" y="15529"/>
                  </a:lnTo>
                  <a:cubicBezTo>
                    <a:pt x="7828" y="15528"/>
                    <a:pt x="7826" y="15528"/>
                    <a:pt x="7823" y="15528"/>
                  </a:cubicBezTo>
                  <a:cubicBezTo>
                    <a:pt x="7810" y="15528"/>
                    <a:pt x="7796" y="15538"/>
                    <a:pt x="7800" y="15538"/>
                  </a:cubicBezTo>
                  <a:cubicBezTo>
                    <a:pt x="7800" y="15538"/>
                    <a:pt x="7801" y="15538"/>
                    <a:pt x="7801" y="15537"/>
                  </a:cubicBezTo>
                  <a:cubicBezTo>
                    <a:pt x="7866" y="15616"/>
                    <a:pt x="7959" y="15674"/>
                    <a:pt x="8084" y="15769"/>
                  </a:cubicBezTo>
                  <a:lnTo>
                    <a:pt x="8058" y="15767"/>
                  </a:lnTo>
                  <a:lnTo>
                    <a:pt x="8058" y="15767"/>
                  </a:lnTo>
                  <a:cubicBezTo>
                    <a:pt x="8089" y="15823"/>
                    <a:pt x="8165" y="15887"/>
                    <a:pt x="8205" y="15938"/>
                  </a:cubicBezTo>
                  <a:cubicBezTo>
                    <a:pt x="8221" y="15940"/>
                    <a:pt x="8237" y="15952"/>
                    <a:pt x="8247" y="15952"/>
                  </a:cubicBezTo>
                  <a:cubicBezTo>
                    <a:pt x="8252" y="15952"/>
                    <a:pt x="8256" y="15948"/>
                    <a:pt x="8256" y="15936"/>
                  </a:cubicBezTo>
                  <a:cubicBezTo>
                    <a:pt x="8330" y="16147"/>
                    <a:pt x="8564" y="16170"/>
                    <a:pt x="8633" y="16356"/>
                  </a:cubicBezTo>
                  <a:cubicBezTo>
                    <a:pt x="8622" y="16346"/>
                    <a:pt x="8603" y="16337"/>
                    <a:pt x="8598" y="16337"/>
                  </a:cubicBezTo>
                  <a:cubicBezTo>
                    <a:pt x="8595" y="16337"/>
                    <a:pt x="8595" y="16339"/>
                    <a:pt x="8599" y="16342"/>
                  </a:cubicBezTo>
                  <a:lnTo>
                    <a:pt x="8717" y="16437"/>
                  </a:lnTo>
                  <a:cubicBezTo>
                    <a:pt x="8728" y="16409"/>
                    <a:pt x="8715" y="16411"/>
                    <a:pt x="8710" y="16372"/>
                  </a:cubicBezTo>
                  <a:lnTo>
                    <a:pt x="8710" y="16372"/>
                  </a:lnTo>
                  <a:cubicBezTo>
                    <a:pt x="8745" y="16379"/>
                    <a:pt x="8777" y="16397"/>
                    <a:pt x="8800" y="16423"/>
                  </a:cubicBezTo>
                  <a:cubicBezTo>
                    <a:pt x="8788" y="16416"/>
                    <a:pt x="8780" y="16413"/>
                    <a:pt x="8774" y="16413"/>
                  </a:cubicBezTo>
                  <a:cubicBezTo>
                    <a:pt x="8752" y="16413"/>
                    <a:pt x="8768" y="16456"/>
                    <a:pt x="8776" y="16483"/>
                  </a:cubicBezTo>
                  <a:lnTo>
                    <a:pt x="8775" y="16483"/>
                  </a:lnTo>
                  <a:cubicBezTo>
                    <a:pt x="8775" y="16484"/>
                    <a:pt x="8776" y="16485"/>
                    <a:pt x="8776" y="16486"/>
                  </a:cubicBezTo>
                  <a:lnTo>
                    <a:pt x="8776" y="16486"/>
                  </a:lnTo>
                  <a:cubicBezTo>
                    <a:pt x="8776" y="16486"/>
                    <a:pt x="8776" y="16486"/>
                    <a:pt x="8776" y="16485"/>
                  </a:cubicBezTo>
                  <a:lnTo>
                    <a:pt x="8776" y="16485"/>
                  </a:lnTo>
                  <a:cubicBezTo>
                    <a:pt x="8777" y="16486"/>
                    <a:pt x="8777" y="16487"/>
                    <a:pt x="8777" y="16488"/>
                  </a:cubicBezTo>
                  <a:cubicBezTo>
                    <a:pt x="8782" y="16479"/>
                    <a:pt x="8796" y="16479"/>
                    <a:pt x="8800" y="16469"/>
                  </a:cubicBezTo>
                  <a:cubicBezTo>
                    <a:pt x="8806" y="16499"/>
                    <a:pt x="8813" y="16506"/>
                    <a:pt x="8822" y="16506"/>
                  </a:cubicBezTo>
                  <a:cubicBezTo>
                    <a:pt x="8831" y="16506"/>
                    <a:pt x="8843" y="16497"/>
                    <a:pt x="8856" y="16497"/>
                  </a:cubicBezTo>
                  <a:cubicBezTo>
                    <a:pt x="8869" y="16497"/>
                    <a:pt x="8885" y="16506"/>
                    <a:pt x="8902" y="16539"/>
                  </a:cubicBezTo>
                  <a:lnTo>
                    <a:pt x="8886" y="16546"/>
                  </a:lnTo>
                  <a:cubicBezTo>
                    <a:pt x="8921" y="16569"/>
                    <a:pt x="8960" y="16583"/>
                    <a:pt x="8990" y="16615"/>
                  </a:cubicBezTo>
                  <a:cubicBezTo>
                    <a:pt x="8987" y="16625"/>
                    <a:pt x="8983" y="16628"/>
                    <a:pt x="8978" y="16628"/>
                  </a:cubicBezTo>
                  <a:cubicBezTo>
                    <a:pt x="8966" y="16628"/>
                    <a:pt x="8950" y="16610"/>
                    <a:pt x="8935" y="16610"/>
                  </a:cubicBezTo>
                  <a:cubicBezTo>
                    <a:pt x="8932" y="16610"/>
                    <a:pt x="8929" y="16611"/>
                    <a:pt x="8926" y="16613"/>
                  </a:cubicBezTo>
                  <a:cubicBezTo>
                    <a:pt x="8970" y="16657"/>
                    <a:pt x="9055" y="16655"/>
                    <a:pt x="9072" y="16717"/>
                  </a:cubicBezTo>
                  <a:cubicBezTo>
                    <a:pt x="9046" y="16706"/>
                    <a:pt x="9021" y="16680"/>
                    <a:pt x="8995" y="16669"/>
                  </a:cubicBezTo>
                  <a:lnTo>
                    <a:pt x="8995" y="16669"/>
                  </a:lnTo>
                  <a:cubicBezTo>
                    <a:pt x="9009" y="16738"/>
                    <a:pt x="9023" y="16736"/>
                    <a:pt x="9048" y="16773"/>
                  </a:cubicBezTo>
                  <a:lnTo>
                    <a:pt x="9046" y="16768"/>
                  </a:lnTo>
                  <a:lnTo>
                    <a:pt x="9109" y="16856"/>
                  </a:lnTo>
                  <a:lnTo>
                    <a:pt x="9097" y="16831"/>
                  </a:lnTo>
                  <a:cubicBezTo>
                    <a:pt x="9102" y="16831"/>
                    <a:pt x="9106" y="16830"/>
                    <a:pt x="9111" y="16830"/>
                  </a:cubicBezTo>
                  <a:cubicBezTo>
                    <a:pt x="9212" y="16830"/>
                    <a:pt x="9222" y="16930"/>
                    <a:pt x="9328" y="16962"/>
                  </a:cubicBezTo>
                  <a:lnTo>
                    <a:pt x="9328" y="16962"/>
                  </a:lnTo>
                  <a:cubicBezTo>
                    <a:pt x="9301" y="16954"/>
                    <a:pt x="9286" y="16951"/>
                    <a:pt x="9278" y="16951"/>
                  </a:cubicBezTo>
                  <a:cubicBezTo>
                    <a:pt x="9255" y="16951"/>
                    <a:pt x="9290" y="16978"/>
                    <a:pt x="9266" y="16993"/>
                  </a:cubicBezTo>
                  <a:cubicBezTo>
                    <a:pt x="9278" y="17021"/>
                    <a:pt x="9296" y="17056"/>
                    <a:pt x="9280" y="17056"/>
                  </a:cubicBezTo>
                  <a:cubicBezTo>
                    <a:pt x="9338" y="17070"/>
                    <a:pt x="9322" y="17132"/>
                    <a:pt x="9403" y="17149"/>
                  </a:cubicBezTo>
                  <a:cubicBezTo>
                    <a:pt x="9396" y="17160"/>
                    <a:pt x="9438" y="17188"/>
                    <a:pt x="9408" y="17202"/>
                  </a:cubicBezTo>
                  <a:cubicBezTo>
                    <a:pt x="9420" y="17210"/>
                    <a:pt x="9427" y="17214"/>
                    <a:pt x="9430" y="17214"/>
                  </a:cubicBezTo>
                  <a:cubicBezTo>
                    <a:pt x="9442" y="17214"/>
                    <a:pt x="9416" y="17175"/>
                    <a:pt x="9429" y="17169"/>
                  </a:cubicBezTo>
                  <a:lnTo>
                    <a:pt x="9429" y="17169"/>
                  </a:lnTo>
                  <a:cubicBezTo>
                    <a:pt x="9526" y="17209"/>
                    <a:pt x="9554" y="17369"/>
                    <a:pt x="9695" y="17427"/>
                  </a:cubicBezTo>
                  <a:cubicBezTo>
                    <a:pt x="9797" y="17496"/>
                    <a:pt x="9844" y="17485"/>
                    <a:pt x="9936" y="17550"/>
                  </a:cubicBezTo>
                  <a:cubicBezTo>
                    <a:pt x="9942" y="17566"/>
                    <a:pt x="9935" y="17571"/>
                    <a:pt x="9924" y="17571"/>
                  </a:cubicBezTo>
                  <a:cubicBezTo>
                    <a:pt x="9908" y="17571"/>
                    <a:pt x="9883" y="17559"/>
                    <a:pt x="9883" y="17559"/>
                  </a:cubicBezTo>
                  <a:lnTo>
                    <a:pt x="9883" y="17559"/>
                  </a:lnTo>
                  <a:cubicBezTo>
                    <a:pt x="9911" y="17610"/>
                    <a:pt x="9950" y="17649"/>
                    <a:pt x="9999" y="17677"/>
                  </a:cubicBezTo>
                  <a:cubicBezTo>
                    <a:pt x="9983" y="17677"/>
                    <a:pt x="9985" y="17691"/>
                    <a:pt x="9987" y="17714"/>
                  </a:cubicBezTo>
                  <a:cubicBezTo>
                    <a:pt x="10024" y="17744"/>
                    <a:pt x="10043" y="17705"/>
                    <a:pt x="10073" y="17761"/>
                  </a:cubicBezTo>
                  <a:cubicBezTo>
                    <a:pt x="10061" y="17763"/>
                    <a:pt x="10050" y="17764"/>
                    <a:pt x="10039" y="17764"/>
                  </a:cubicBezTo>
                  <a:cubicBezTo>
                    <a:pt x="10027" y="17764"/>
                    <a:pt x="10016" y="17763"/>
                    <a:pt x="10006" y="17761"/>
                  </a:cubicBezTo>
                  <a:lnTo>
                    <a:pt x="10006" y="17761"/>
                  </a:lnTo>
                  <a:cubicBezTo>
                    <a:pt x="10052" y="17793"/>
                    <a:pt x="10105" y="17814"/>
                    <a:pt x="10154" y="17846"/>
                  </a:cubicBezTo>
                  <a:cubicBezTo>
                    <a:pt x="10153" y="17855"/>
                    <a:pt x="10147" y="17858"/>
                    <a:pt x="10139" y="17858"/>
                  </a:cubicBezTo>
                  <a:cubicBezTo>
                    <a:pt x="10123" y="17858"/>
                    <a:pt x="10098" y="17845"/>
                    <a:pt x="10082" y="17842"/>
                  </a:cubicBezTo>
                  <a:lnTo>
                    <a:pt x="10082" y="17842"/>
                  </a:lnTo>
                  <a:cubicBezTo>
                    <a:pt x="10131" y="17876"/>
                    <a:pt x="10200" y="17936"/>
                    <a:pt x="10242" y="17936"/>
                  </a:cubicBezTo>
                  <a:cubicBezTo>
                    <a:pt x="10245" y="17936"/>
                    <a:pt x="10248" y="17935"/>
                    <a:pt x="10252" y="17934"/>
                  </a:cubicBezTo>
                  <a:lnTo>
                    <a:pt x="10235" y="17906"/>
                  </a:lnTo>
                  <a:lnTo>
                    <a:pt x="10235" y="17906"/>
                  </a:lnTo>
                  <a:cubicBezTo>
                    <a:pt x="10237" y="17915"/>
                    <a:pt x="10226" y="17921"/>
                    <a:pt x="10214" y="17921"/>
                  </a:cubicBezTo>
                  <a:cubicBezTo>
                    <a:pt x="10209" y="17921"/>
                    <a:pt x="10205" y="17920"/>
                    <a:pt x="10201" y="17918"/>
                  </a:cubicBezTo>
                  <a:cubicBezTo>
                    <a:pt x="10145" y="17900"/>
                    <a:pt x="10154" y="17856"/>
                    <a:pt x="10161" y="17844"/>
                  </a:cubicBezTo>
                  <a:lnTo>
                    <a:pt x="10161" y="17844"/>
                  </a:lnTo>
                  <a:lnTo>
                    <a:pt x="10194" y="17867"/>
                  </a:lnTo>
                  <a:cubicBezTo>
                    <a:pt x="10217" y="17786"/>
                    <a:pt x="10073" y="17761"/>
                    <a:pt x="10017" y="17698"/>
                  </a:cubicBezTo>
                  <a:lnTo>
                    <a:pt x="10078" y="17686"/>
                  </a:lnTo>
                  <a:lnTo>
                    <a:pt x="9990" y="17659"/>
                  </a:lnTo>
                  <a:cubicBezTo>
                    <a:pt x="9986" y="17641"/>
                    <a:pt x="9993" y="17620"/>
                    <a:pt x="10010" y="17620"/>
                  </a:cubicBezTo>
                  <a:cubicBezTo>
                    <a:pt x="10016" y="17620"/>
                    <a:pt x="10023" y="17623"/>
                    <a:pt x="10031" y="17628"/>
                  </a:cubicBezTo>
                  <a:cubicBezTo>
                    <a:pt x="10008" y="17568"/>
                    <a:pt x="9983" y="17605"/>
                    <a:pt x="9966" y="17550"/>
                  </a:cubicBezTo>
                  <a:cubicBezTo>
                    <a:pt x="9966" y="17545"/>
                    <a:pt x="9968" y="17544"/>
                    <a:pt x="9971" y="17544"/>
                  </a:cubicBezTo>
                  <a:cubicBezTo>
                    <a:pt x="9972" y="17544"/>
                    <a:pt x="9974" y="17544"/>
                    <a:pt x="9976" y="17545"/>
                  </a:cubicBezTo>
                  <a:lnTo>
                    <a:pt x="9925" y="17515"/>
                  </a:lnTo>
                  <a:cubicBezTo>
                    <a:pt x="9934" y="17515"/>
                    <a:pt x="9939" y="17501"/>
                    <a:pt x="9948" y="17501"/>
                  </a:cubicBezTo>
                  <a:cubicBezTo>
                    <a:pt x="9951" y="17501"/>
                    <a:pt x="9956" y="17504"/>
                    <a:pt x="9962" y="17513"/>
                  </a:cubicBezTo>
                  <a:cubicBezTo>
                    <a:pt x="9911" y="17417"/>
                    <a:pt x="9820" y="17422"/>
                    <a:pt x="9820" y="17369"/>
                  </a:cubicBezTo>
                  <a:lnTo>
                    <a:pt x="9820" y="17369"/>
                  </a:lnTo>
                  <a:lnTo>
                    <a:pt x="9827" y="17371"/>
                  </a:lnTo>
                  <a:cubicBezTo>
                    <a:pt x="9792" y="17344"/>
                    <a:pt x="9775" y="17335"/>
                    <a:pt x="9765" y="17335"/>
                  </a:cubicBezTo>
                  <a:cubicBezTo>
                    <a:pt x="9749" y="17335"/>
                    <a:pt x="9752" y="17357"/>
                    <a:pt x="9726" y="17357"/>
                  </a:cubicBezTo>
                  <a:cubicBezTo>
                    <a:pt x="9717" y="17357"/>
                    <a:pt x="9703" y="17354"/>
                    <a:pt x="9684" y="17346"/>
                  </a:cubicBezTo>
                  <a:lnTo>
                    <a:pt x="9700" y="17227"/>
                  </a:lnTo>
                  <a:lnTo>
                    <a:pt x="9663" y="17244"/>
                  </a:lnTo>
                  <a:cubicBezTo>
                    <a:pt x="9653" y="17232"/>
                    <a:pt x="9635" y="17211"/>
                    <a:pt x="9649" y="17204"/>
                  </a:cubicBezTo>
                  <a:cubicBezTo>
                    <a:pt x="9637" y="17200"/>
                    <a:pt x="9630" y="17198"/>
                    <a:pt x="9626" y="17198"/>
                  </a:cubicBezTo>
                  <a:cubicBezTo>
                    <a:pt x="9612" y="17198"/>
                    <a:pt x="9632" y="17219"/>
                    <a:pt x="9611" y="17219"/>
                  </a:cubicBezTo>
                  <a:cubicBezTo>
                    <a:pt x="9609" y="17219"/>
                    <a:pt x="9607" y="17218"/>
                    <a:pt x="9605" y="17218"/>
                  </a:cubicBezTo>
                  <a:cubicBezTo>
                    <a:pt x="9579" y="17142"/>
                    <a:pt x="9456" y="17091"/>
                    <a:pt x="9489" y="17037"/>
                  </a:cubicBezTo>
                  <a:lnTo>
                    <a:pt x="9489" y="17037"/>
                  </a:lnTo>
                  <a:cubicBezTo>
                    <a:pt x="9459" y="17039"/>
                    <a:pt x="9493" y="17074"/>
                    <a:pt x="9481" y="17074"/>
                  </a:cubicBezTo>
                  <a:cubicBezTo>
                    <a:pt x="9477" y="17074"/>
                    <a:pt x="9469" y="17070"/>
                    <a:pt x="9452" y="17060"/>
                  </a:cubicBezTo>
                  <a:cubicBezTo>
                    <a:pt x="9484" y="16998"/>
                    <a:pt x="9385" y="17007"/>
                    <a:pt x="9359" y="16940"/>
                  </a:cubicBezTo>
                  <a:cubicBezTo>
                    <a:pt x="9362" y="16939"/>
                    <a:pt x="9365" y="16939"/>
                    <a:pt x="9368" y="16939"/>
                  </a:cubicBezTo>
                  <a:cubicBezTo>
                    <a:pt x="9388" y="16939"/>
                    <a:pt x="9405" y="16953"/>
                    <a:pt x="9410" y="16953"/>
                  </a:cubicBezTo>
                  <a:cubicBezTo>
                    <a:pt x="9414" y="16953"/>
                    <a:pt x="9413" y="16945"/>
                    <a:pt x="9403" y="16919"/>
                  </a:cubicBezTo>
                  <a:cubicBezTo>
                    <a:pt x="9399" y="16920"/>
                    <a:pt x="9395" y="16920"/>
                    <a:pt x="9392" y="16920"/>
                  </a:cubicBezTo>
                  <a:cubicBezTo>
                    <a:pt x="9334" y="16920"/>
                    <a:pt x="9322" y="16820"/>
                    <a:pt x="9278" y="16792"/>
                  </a:cubicBezTo>
                  <a:cubicBezTo>
                    <a:pt x="9274" y="16795"/>
                    <a:pt x="9269" y="16797"/>
                    <a:pt x="9264" y="16797"/>
                  </a:cubicBezTo>
                  <a:cubicBezTo>
                    <a:pt x="9227" y="16797"/>
                    <a:pt x="9171" y="16713"/>
                    <a:pt x="9106" y="16666"/>
                  </a:cubicBezTo>
                  <a:cubicBezTo>
                    <a:pt x="9120" y="16659"/>
                    <a:pt x="9002" y="16527"/>
                    <a:pt x="8956" y="16455"/>
                  </a:cubicBezTo>
                  <a:lnTo>
                    <a:pt x="8957" y="16455"/>
                  </a:lnTo>
                  <a:lnTo>
                    <a:pt x="8957" y="16455"/>
                  </a:lnTo>
                  <a:cubicBezTo>
                    <a:pt x="8953" y="16456"/>
                    <a:pt x="8950" y="16456"/>
                    <a:pt x="8947" y="16456"/>
                  </a:cubicBezTo>
                  <a:cubicBezTo>
                    <a:pt x="8906" y="16456"/>
                    <a:pt x="8857" y="16400"/>
                    <a:pt x="8810" y="16365"/>
                  </a:cubicBezTo>
                  <a:cubicBezTo>
                    <a:pt x="8821" y="16357"/>
                    <a:pt x="8830" y="16353"/>
                    <a:pt x="8841" y="16353"/>
                  </a:cubicBezTo>
                  <a:cubicBezTo>
                    <a:pt x="8852" y="16353"/>
                    <a:pt x="8864" y="16357"/>
                    <a:pt x="8881" y="16365"/>
                  </a:cubicBezTo>
                  <a:lnTo>
                    <a:pt x="8837" y="16323"/>
                  </a:lnTo>
                  <a:cubicBezTo>
                    <a:pt x="8812" y="16321"/>
                    <a:pt x="8786" y="16309"/>
                    <a:pt x="8768" y="16291"/>
                  </a:cubicBezTo>
                  <a:lnTo>
                    <a:pt x="8803" y="16279"/>
                  </a:lnTo>
                  <a:cubicBezTo>
                    <a:pt x="8745" y="16224"/>
                    <a:pt x="8661" y="16193"/>
                    <a:pt x="8606" y="16105"/>
                  </a:cubicBezTo>
                  <a:cubicBezTo>
                    <a:pt x="8584" y="16118"/>
                    <a:pt x="8592" y="16182"/>
                    <a:pt x="8554" y="16182"/>
                  </a:cubicBezTo>
                  <a:cubicBezTo>
                    <a:pt x="8543" y="16182"/>
                    <a:pt x="8528" y="16177"/>
                    <a:pt x="8508" y="16163"/>
                  </a:cubicBezTo>
                  <a:cubicBezTo>
                    <a:pt x="8516" y="16151"/>
                    <a:pt x="8528" y="16134"/>
                    <a:pt x="8546" y="16134"/>
                  </a:cubicBezTo>
                  <a:cubicBezTo>
                    <a:pt x="8549" y="16134"/>
                    <a:pt x="8552" y="16134"/>
                    <a:pt x="8555" y="16135"/>
                  </a:cubicBezTo>
                  <a:lnTo>
                    <a:pt x="8555" y="16135"/>
                  </a:lnTo>
                  <a:cubicBezTo>
                    <a:pt x="8544" y="16130"/>
                    <a:pt x="8526" y="16123"/>
                    <a:pt x="8520" y="16108"/>
                  </a:cubicBezTo>
                  <a:lnTo>
                    <a:pt x="8520" y="16108"/>
                  </a:lnTo>
                  <a:lnTo>
                    <a:pt x="8571" y="16117"/>
                  </a:lnTo>
                  <a:cubicBezTo>
                    <a:pt x="8562" y="16100"/>
                    <a:pt x="8554" y="16096"/>
                    <a:pt x="8548" y="16096"/>
                  </a:cubicBezTo>
                  <a:cubicBezTo>
                    <a:pt x="8542" y="16096"/>
                    <a:pt x="8537" y="16098"/>
                    <a:pt x="8531" y="16098"/>
                  </a:cubicBezTo>
                  <a:cubicBezTo>
                    <a:pt x="8526" y="16098"/>
                    <a:pt x="8520" y="16096"/>
                    <a:pt x="8513" y="16087"/>
                  </a:cubicBezTo>
                  <a:cubicBezTo>
                    <a:pt x="8531" y="16071"/>
                    <a:pt x="8506" y="16057"/>
                    <a:pt x="8522" y="16045"/>
                  </a:cubicBezTo>
                  <a:lnTo>
                    <a:pt x="8522" y="16045"/>
                  </a:lnTo>
                  <a:cubicBezTo>
                    <a:pt x="8531" y="16050"/>
                    <a:pt x="8538" y="16075"/>
                    <a:pt x="8555" y="16080"/>
                  </a:cubicBezTo>
                  <a:cubicBezTo>
                    <a:pt x="8529" y="16045"/>
                    <a:pt x="8504" y="15999"/>
                    <a:pt x="8506" y="15976"/>
                  </a:cubicBezTo>
                  <a:lnTo>
                    <a:pt x="8506" y="15976"/>
                  </a:lnTo>
                  <a:cubicBezTo>
                    <a:pt x="8500" y="15982"/>
                    <a:pt x="8492" y="15989"/>
                    <a:pt x="8482" y="15989"/>
                  </a:cubicBezTo>
                  <a:cubicBezTo>
                    <a:pt x="8475" y="15989"/>
                    <a:pt x="8467" y="15986"/>
                    <a:pt x="8457" y="15978"/>
                  </a:cubicBezTo>
                  <a:cubicBezTo>
                    <a:pt x="8399" y="15925"/>
                    <a:pt x="8460" y="15938"/>
                    <a:pt x="8436" y="15897"/>
                  </a:cubicBezTo>
                  <a:cubicBezTo>
                    <a:pt x="8416" y="15895"/>
                    <a:pt x="8397" y="15864"/>
                    <a:pt x="8377" y="15864"/>
                  </a:cubicBezTo>
                  <a:cubicBezTo>
                    <a:pt x="8371" y="15864"/>
                    <a:pt x="8366" y="15866"/>
                    <a:pt x="8360" y="15871"/>
                  </a:cubicBezTo>
                  <a:cubicBezTo>
                    <a:pt x="8344" y="15855"/>
                    <a:pt x="8353" y="15839"/>
                    <a:pt x="8353" y="15825"/>
                  </a:cubicBezTo>
                  <a:cubicBezTo>
                    <a:pt x="8322" y="15812"/>
                    <a:pt x="8252" y="15736"/>
                    <a:pt x="8227" y="15736"/>
                  </a:cubicBezTo>
                  <a:cubicBezTo>
                    <a:pt x="8221" y="15736"/>
                    <a:pt x="8218" y="15740"/>
                    <a:pt x="8218" y="15750"/>
                  </a:cubicBezTo>
                  <a:lnTo>
                    <a:pt x="8218" y="15750"/>
                  </a:lnTo>
                  <a:lnTo>
                    <a:pt x="8218" y="15750"/>
                  </a:lnTo>
                  <a:lnTo>
                    <a:pt x="8218" y="15750"/>
                  </a:lnTo>
                  <a:cubicBezTo>
                    <a:pt x="8218" y="15750"/>
                    <a:pt x="8218" y="15750"/>
                    <a:pt x="8218" y="15751"/>
                  </a:cubicBezTo>
                  <a:lnTo>
                    <a:pt x="8218" y="15751"/>
                  </a:lnTo>
                  <a:cubicBezTo>
                    <a:pt x="8218" y="15751"/>
                    <a:pt x="8218" y="15751"/>
                    <a:pt x="8218" y="15750"/>
                  </a:cubicBezTo>
                  <a:lnTo>
                    <a:pt x="8218" y="15750"/>
                  </a:lnTo>
                  <a:lnTo>
                    <a:pt x="8218" y="15751"/>
                  </a:lnTo>
                  <a:lnTo>
                    <a:pt x="8218" y="15751"/>
                  </a:lnTo>
                  <a:cubicBezTo>
                    <a:pt x="8218" y="15751"/>
                    <a:pt x="8218" y="15752"/>
                    <a:pt x="8218" y="15753"/>
                  </a:cubicBezTo>
                  <a:lnTo>
                    <a:pt x="8225" y="15762"/>
                  </a:lnTo>
                  <a:lnTo>
                    <a:pt x="8225" y="15762"/>
                  </a:lnTo>
                  <a:lnTo>
                    <a:pt x="8218" y="15760"/>
                  </a:lnTo>
                  <a:cubicBezTo>
                    <a:pt x="8096" y="15688"/>
                    <a:pt x="8035" y="15544"/>
                    <a:pt x="7929" y="15461"/>
                  </a:cubicBezTo>
                  <a:lnTo>
                    <a:pt x="7938" y="15452"/>
                  </a:lnTo>
                  <a:cubicBezTo>
                    <a:pt x="7871" y="15405"/>
                    <a:pt x="7803" y="15331"/>
                    <a:pt x="7746" y="15310"/>
                  </a:cubicBezTo>
                  <a:cubicBezTo>
                    <a:pt x="7729" y="15294"/>
                    <a:pt x="7722" y="15257"/>
                    <a:pt x="7741" y="15252"/>
                  </a:cubicBezTo>
                  <a:cubicBezTo>
                    <a:pt x="7692" y="15215"/>
                    <a:pt x="7676" y="15220"/>
                    <a:pt x="7627" y="15143"/>
                  </a:cubicBezTo>
                  <a:lnTo>
                    <a:pt x="7627" y="15143"/>
                  </a:lnTo>
                  <a:cubicBezTo>
                    <a:pt x="7641" y="15150"/>
                    <a:pt x="7649" y="15152"/>
                    <a:pt x="7653" y="15152"/>
                  </a:cubicBezTo>
                  <a:cubicBezTo>
                    <a:pt x="7659" y="15152"/>
                    <a:pt x="7657" y="15147"/>
                    <a:pt x="7657" y="15147"/>
                  </a:cubicBezTo>
                  <a:lnTo>
                    <a:pt x="7657" y="15147"/>
                  </a:lnTo>
                  <a:cubicBezTo>
                    <a:pt x="7658" y="15147"/>
                    <a:pt x="7662" y="15153"/>
                    <a:pt x="7685" y="15178"/>
                  </a:cubicBezTo>
                  <a:cubicBezTo>
                    <a:pt x="7637" y="15113"/>
                    <a:pt x="7637" y="15085"/>
                    <a:pt x="7553" y="15051"/>
                  </a:cubicBezTo>
                  <a:cubicBezTo>
                    <a:pt x="7595" y="15048"/>
                    <a:pt x="7539" y="14979"/>
                    <a:pt x="7504" y="14958"/>
                  </a:cubicBezTo>
                  <a:lnTo>
                    <a:pt x="7504" y="14958"/>
                  </a:lnTo>
                  <a:lnTo>
                    <a:pt x="7528" y="15013"/>
                  </a:lnTo>
                  <a:cubicBezTo>
                    <a:pt x="7497" y="14990"/>
                    <a:pt x="7472" y="14960"/>
                    <a:pt x="7446" y="14930"/>
                  </a:cubicBezTo>
                  <a:lnTo>
                    <a:pt x="7491" y="14916"/>
                  </a:lnTo>
                  <a:cubicBezTo>
                    <a:pt x="7412" y="14765"/>
                    <a:pt x="7222" y="14768"/>
                    <a:pt x="7196" y="14622"/>
                  </a:cubicBezTo>
                  <a:cubicBezTo>
                    <a:pt x="7193" y="14621"/>
                    <a:pt x="7190" y="14621"/>
                    <a:pt x="7188" y="14621"/>
                  </a:cubicBezTo>
                  <a:cubicBezTo>
                    <a:pt x="7157" y="14621"/>
                    <a:pt x="7235" y="14694"/>
                    <a:pt x="7195" y="14694"/>
                  </a:cubicBezTo>
                  <a:cubicBezTo>
                    <a:pt x="7194" y="14694"/>
                    <a:pt x="7193" y="14694"/>
                    <a:pt x="7191" y="14694"/>
                  </a:cubicBezTo>
                  <a:cubicBezTo>
                    <a:pt x="7143" y="14638"/>
                    <a:pt x="7131" y="14541"/>
                    <a:pt x="7113" y="14524"/>
                  </a:cubicBezTo>
                  <a:cubicBezTo>
                    <a:pt x="7057" y="14434"/>
                    <a:pt x="7004" y="14499"/>
                    <a:pt x="6939" y="14411"/>
                  </a:cubicBezTo>
                  <a:cubicBezTo>
                    <a:pt x="6937" y="14424"/>
                    <a:pt x="6929" y="14445"/>
                    <a:pt x="6905" y="14445"/>
                  </a:cubicBezTo>
                  <a:cubicBezTo>
                    <a:pt x="6892" y="14445"/>
                    <a:pt x="6874" y="14439"/>
                    <a:pt x="6851" y="14422"/>
                  </a:cubicBezTo>
                  <a:cubicBezTo>
                    <a:pt x="6810" y="14374"/>
                    <a:pt x="6823" y="14331"/>
                    <a:pt x="6852" y="14331"/>
                  </a:cubicBezTo>
                  <a:cubicBezTo>
                    <a:pt x="6858" y="14331"/>
                    <a:pt x="6864" y="14333"/>
                    <a:pt x="6872" y="14337"/>
                  </a:cubicBezTo>
                  <a:cubicBezTo>
                    <a:pt x="6885" y="14350"/>
                    <a:pt x="6890" y="14360"/>
                    <a:pt x="6885" y="14362"/>
                  </a:cubicBezTo>
                  <a:cubicBezTo>
                    <a:pt x="6898" y="14370"/>
                    <a:pt x="6912" y="14380"/>
                    <a:pt x="6919" y="14380"/>
                  </a:cubicBezTo>
                  <a:cubicBezTo>
                    <a:pt x="6924" y="14380"/>
                    <a:pt x="6926" y="14375"/>
                    <a:pt x="6923" y="14362"/>
                  </a:cubicBezTo>
                  <a:lnTo>
                    <a:pt x="6923" y="14362"/>
                  </a:lnTo>
                  <a:lnTo>
                    <a:pt x="6906" y="14364"/>
                  </a:lnTo>
                  <a:cubicBezTo>
                    <a:pt x="6890" y="14327"/>
                    <a:pt x="6816" y="14255"/>
                    <a:pt x="6851" y="14255"/>
                  </a:cubicBezTo>
                  <a:cubicBezTo>
                    <a:pt x="6837" y="14247"/>
                    <a:pt x="6828" y="14243"/>
                    <a:pt x="6823" y="14243"/>
                  </a:cubicBezTo>
                  <a:cubicBezTo>
                    <a:pt x="6814" y="14243"/>
                    <a:pt x="6819" y="14256"/>
                    <a:pt x="6830" y="14273"/>
                  </a:cubicBezTo>
                  <a:lnTo>
                    <a:pt x="6830" y="14273"/>
                  </a:lnTo>
                  <a:cubicBezTo>
                    <a:pt x="6780" y="14205"/>
                    <a:pt x="6731" y="14178"/>
                    <a:pt x="6677" y="14105"/>
                  </a:cubicBezTo>
                  <a:lnTo>
                    <a:pt x="6677" y="14105"/>
                  </a:lnTo>
                  <a:cubicBezTo>
                    <a:pt x="6681" y="14118"/>
                    <a:pt x="6680" y="14136"/>
                    <a:pt x="6673" y="14136"/>
                  </a:cubicBezTo>
                  <a:cubicBezTo>
                    <a:pt x="6672" y="14136"/>
                    <a:pt x="6670" y="14135"/>
                    <a:pt x="6668" y="14133"/>
                  </a:cubicBezTo>
                  <a:cubicBezTo>
                    <a:pt x="6624" y="14075"/>
                    <a:pt x="6607" y="14068"/>
                    <a:pt x="6593" y="14068"/>
                  </a:cubicBezTo>
                  <a:cubicBezTo>
                    <a:pt x="6589" y="14068"/>
                    <a:pt x="6585" y="14069"/>
                    <a:pt x="6580" y="14069"/>
                  </a:cubicBezTo>
                  <a:cubicBezTo>
                    <a:pt x="6569" y="14069"/>
                    <a:pt x="6555" y="14065"/>
                    <a:pt x="6528" y="14042"/>
                  </a:cubicBezTo>
                  <a:cubicBezTo>
                    <a:pt x="6505" y="13987"/>
                    <a:pt x="6582" y="14019"/>
                    <a:pt x="6498" y="13961"/>
                  </a:cubicBezTo>
                  <a:cubicBezTo>
                    <a:pt x="6480" y="13932"/>
                    <a:pt x="6488" y="13923"/>
                    <a:pt x="6502" y="13923"/>
                  </a:cubicBezTo>
                  <a:cubicBezTo>
                    <a:pt x="6514" y="13923"/>
                    <a:pt x="6531" y="13929"/>
                    <a:pt x="6542" y="13933"/>
                  </a:cubicBezTo>
                  <a:cubicBezTo>
                    <a:pt x="6459" y="13889"/>
                    <a:pt x="6438" y="13799"/>
                    <a:pt x="6406" y="13759"/>
                  </a:cubicBezTo>
                  <a:lnTo>
                    <a:pt x="6406" y="13759"/>
                  </a:lnTo>
                  <a:lnTo>
                    <a:pt x="6444" y="13783"/>
                  </a:lnTo>
                  <a:lnTo>
                    <a:pt x="6444" y="13783"/>
                  </a:lnTo>
                  <a:cubicBezTo>
                    <a:pt x="6422" y="13769"/>
                    <a:pt x="6405" y="13754"/>
                    <a:pt x="6389" y="13736"/>
                  </a:cubicBezTo>
                  <a:lnTo>
                    <a:pt x="6387" y="13776"/>
                  </a:lnTo>
                  <a:cubicBezTo>
                    <a:pt x="6371" y="13752"/>
                    <a:pt x="6355" y="13736"/>
                    <a:pt x="6364" y="13727"/>
                  </a:cubicBezTo>
                  <a:cubicBezTo>
                    <a:pt x="6362" y="13727"/>
                    <a:pt x="6360" y="13726"/>
                    <a:pt x="6359" y="13726"/>
                  </a:cubicBezTo>
                  <a:lnTo>
                    <a:pt x="6359" y="13726"/>
                  </a:lnTo>
                  <a:cubicBezTo>
                    <a:pt x="6376" y="13721"/>
                    <a:pt x="6390" y="13719"/>
                    <a:pt x="6403" y="13719"/>
                  </a:cubicBezTo>
                  <a:cubicBezTo>
                    <a:pt x="6443" y="13719"/>
                    <a:pt x="6463" y="13739"/>
                    <a:pt x="6507" y="13739"/>
                  </a:cubicBezTo>
                  <a:cubicBezTo>
                    <a:pt x="6519" y="13739"/>
                    <a:pt x="6533" y="13738"/>
                    <a:pt x="6549" y="13734"/>
                  </a:cubicBezTo>
                  <a:cubicBezTo>
                    <a:pt x="6521" y="13704"/>
                    <a:pt x="6517" y="13713"/>
                    <a:pt x="6584" y="13683"/>
                  </a:cubicBezTo>
                  <a:lnTo>
                    <a:pt x="6584" y="13683"/>
                  </a:lnTo>
                  <a:lnTo>
                    <a:pt x="6429" y="13704"/>
                  </a:lnTo>
                  <a:lnTo>
                    <a:pt x="6528" y="13660"/>
                  </a:lnTo>
                  <a:cubicBezTo>
                    <a:pt x="6487" y="13660"/>
                    <a:pt x="6442" y="13674"/>
                    <a:pt x="6412" y="13674"/>
                  </a:cubicBezTo>
                  <a:cubicBezTo>
                    <a:pt x="6408" y="13674"/>
                    <a:pt x="6404" y="13674"/>
                    <a:pt x="6401" y="13674"/>
                  </a:cubicBezTo>
                  <a:cubicBezTo>
                    <a:pt x="6450" y="13650"/>
                    <a:pt x="6445" y="13657"/>
                    <a:pt x="6422" y="13632"/>
                  </a:cubicBezTo>
                  <a:lnTo>
                    <a:pt x="6422" y="13632"/>
                  </a:lnTo>
                  <a:cubicBezTo>
                    <a:pt x="6439" y="13644"/>
                    <a:pt x="6456" y="13648"/>
                    <a:pt x="6473" y="13648"/>
                  </a:cubicBezTo>
                  <a:cubicBezTo>
                    <a:pt x="6509" y="13648"/>
                    <a:pt x="6546" y="13630"/>
                    <a:pt x="6585" y="13630"/>
                  </a:cubicBezTo>
                  <a:cubicBezTo>
                    <a:pt x="6598" y="13630"/>
                    <a:pt x="6610" y="13632"/>
                    <a:pt x="6624" y="13636"/>
                  </a:cubicBezTo>
                  <a:lnTo>
                    <a:pt x="6621" y="13711"/>
                  </a:lnTo>
                  <a:cubicBezTo>
                    <a:pt x="6643" y="13717"/>
                    <a:pt x="6663" y="13719"/>
                    <a:pt x="6684" y="13719"/>
                  </a:cubicBezTo>
                  <a:cubicBezTo>
                    <a:pt x="6755" y="13719"/>
                    <a:pt x="6823" y="13689"/>
                    <a:pt x="6914" y="13689"/>
                  </a:cubicBezTo>
                  <a:cubicBezTo>
                    <a:pt x="6930" y="13689"/>
                    <a:pt x="6947" y="13690"/>
                    <a:pt x="6964" y="13692"/>
                  </a:cubicBezTo>
                  <a:lnTo>
                    <a:pt x="6918" y="13678"/>
                  </a:lnTo>
                  <a:cubicBezTo>
                    <a:pt x="6927" y="13666"/>
                    <a:pt x="6943" y="13663"/>
                    <a:pt x="6963" y="13663"/>
                  </a:cubicBezTo>
                  <a:cubicBezTo>
                    <a:pt x="6981" y="13663"/>
                    <a:pt x="7002" y="13665"/>
                    <a:pt x="7022" y="13665"/>
                  </a:cubicBezTo>
                  <a:cubicBezTo>
                    <a:pt x="7033" y="13665"/>
                    <a:pt x="7044" y="13664"/>
                    <a:pt x="7055" y="13662"/>
                  </a:cubicBezTo>
                  <a:lnTo>
                    <a:pt x="7055" y="13662"/>
                  </a:lnTo>
                  <a:cubicBezTo>
                    <a:pt x="7050" y="13687"/>
                    <a:pt x="7078" y="13697"/>
                    <a:pt x="7099" y="13711"/>
                  </a:cubicBezTo>
                  <a:cubicBezTo>
                    <a:pt x="7099" y="13710"/>
                    <a:pt x="7099" y="13709"/>
                    <a:pt x="7099" y="13708"/>
                  </a:cubicBezTo>
                  <a:lnTo>
                    <a:pt x="7099" y="13708"/>
                  </a:lnTo>
                  <a:cubicBezTo>
                    <a:pt x="7100" y="13712"/>
                    <a:pt x="7105" y="13716"/>
                    <a:pt x="7113" y="13722"/>
                  </a:cubicBezTo>
                  <a:cubicBezTo>
                    <a:pt x="7110" y="13716"/>
                    <a:pt x="7106" y="13711"/>
                    <a:pt x="7100" y="13707"/>
                  </a:cubicBezTo>
                  <a:lnTo>
                    <a:pt x="7100" y="13707"/>
                  </a:lnTo>
                  <a:cubicBezTo>
                    <a:pt x="7100" y="13707"/>
                    <a:pt x="7099" y="13708"/>
                    <a:pt x="7099" y="13708"/>
                  </a:cubicBezTo>
                  <a:lnTo>
                    <a:pt x="7099" y="13708"/>
                  </a:lnTo>
                  <a:cubicBezTo>
                    <a:pt x="7099" y="13708"/>
                    <a:pt x="7099" y="13707"/>
                    <a:pt x="7099" y="13706"/>
                  </a:cubicBezTo>
                  <a:lnTo>
                    <a:pt x="7099" y="13706"/>
                  </a:lnTo>
                  <a:cubicBezTo>
                    <a:pt x="7099" y="13706"/>
                    <a:pt x="7100" y="13707"/>
                    <a:pt x="7100" y="13707"/>
                  </a:cubicBezTo>
                  <a:lnTo>
                    <a:pt x="7100" y="13707"/>
                  </a:lnTo>
                  <a:cubicBezTo>
                    <a:pt x="7113" y="13695"/>
                    <a:pt x="7206" y="13709"/>
                    <a:pt x="7217" y="13664"/>
                  </a:cubicBezTo>
                  <a:lnTo>
                    <a:pt x="7282" y="13697"/>
                  </a:lnTo>
                  <a:cubicBezTo>
                    <a:pt x="7291" y="13698"/>
                    <a:pt x="7299" y="13698"/>
                    <a:pt x="7307" y="13698"/>
                  </a:cubicBezTo>
                  <a:cubicBezTo>
                    <a:pt x="7398" y="13698"/>
                    <a:pt x="7422" y="13633"/>
                    <a:pt x="7511" y="13633"/>
                  </a:cubicBezTo>
                  <a:cubicBezTo>
                    <a:pt x="7516" y="13633"/>
                    <a:pt x="7522" y="13634"/>
                    <a:pt x="7528" y="13634"/>
                  </a:cubicBezTo>
                  <a:cubicBezTo>
                    <a:pt x="7495" y="13662"/>
                    <a:pt x="7546" y="13678"/>
                    <a:pt x="7470" y="13699"/>
                  </a:cubicBezTo>
                  <a:cubicBezTo>
                    <a:pt x="7482" y="13699"/>
                    <a:pt x="7494" y="13700"/>
                    <a:pt x="7505" y="13700"/>
                  </a:cubicBezTo>
                  <a:cubicBezTo>
                    <a:pt x="7526" y="13700"/>
                    <a:pt x="7542" y="13698"/>
                    <a:pt x="7542" y="13685"/>
                  </a:cubicBezTo>
                  <a:cubicBezTo>
                    <a:pt x="7545" y="13688"/>
                    <a:pt x="7550" y="13689"/>
                    <a:pt x="7555" y="13689"/>
                  </a:cubicBezTo>
                  <a:cubicBezTo>
                    <a:pt x="7580" y="13689"/>
                    <a:pt x="7623" y="13670"/>
                    <a:pt x="7655" y="13670"/>
                  </a:cubicBezTo>
                  <a:cubicBezTo>
                    <a:pt x="7662" y="13670"/>
                    <a:pt x="7669" y="13670"/>
                    <a:pt x="7674" y="13673"/>
                  </a:cubicBezTo>
                  <a:lnTo>
                    <a:pt x="7674" y="13673"/>
                  </a:lnTo>
                  <a:cubicBezTo>
                    <a:pt x="7677" y="13672"/>
                    <a:pt x="7679" y="13670"/>
                    <a:pt x="7681" y="13669"/>
                  </a:cubicBezTo>
                  <a:cubicBezTo>
                    <a:pt x="7682" y="13670"/>
                    <a:pt x="7684" y="13671"/>
                    <a:pt x="7685" y="13672"/>
                  </a:cubicBezTo>
                  <a:lnTo>
                    <a:pt x="7685" y="13672"/>
                  </a:lnTo>
                  <a:cubicBezTo>
                    <a:pt x="7698" y="13660"/>
                    <a:pt x="7705" y="13641"/>
                    <a:pt x="7738" y="13641"/>
                  </a:cubicBezTo>
                  <a:cubicBezTo>
                    <a:pt x="7740" y="13641"/>
                    <a:pt x="7741" y="13641"/>
                    <a:pt x="7743" y="13641"/>
                  </a:cubicBezTo>
                  <a:cubicBezTo>
                    <a:pt x="7746" y="13644"/>
                    <a:pt x="7745" y="13647"/>
                    <a:pt x="7745" y="13650"/>
                  </a:cubicBezTo>
                  <a:lnTo>
                    <a:pt x="7745" y="13650"/>
                  </a:lnTo>
                  <a:cubicBezTo>
                    <a:pt x="7754" y="13640"/>
                    <a:pt x="7807" y="13634"/>
                    <a:pt x="7773" y="13609"/>
                  </a:cubicBezTo>
                  <a:lnTo>
                    <a:pt x="7773" y="13609"/>
                  </a:lnTo>
                  <a:cubicBezTo>
                    <a:pt x="7818" y="13639"/>
                    <a:pt x="7876" y="13645"/>
                    <a:pt x="7936" y="13645"/>
                  </a:cubicBezTo>
                  <a:cubicBezTo>
                    <a:pt x="7979" y="13645"/>
                    <a:pt x="8024" y="13642"/>
                    <a:pt x="8065" y="13642"/>
                  </a:cubicBezTo>
                  <a:cubicBezTo>
                    <a:pt x="8113" y="13642"/>
                    <a:pt x="8157" y="13646"/>
                    <a:pt x="8191" y="13665"/>
                  </a:cubicBezTo>
                  <a:lnTo>
                    <a:pt x="8191" y="13665"/>
                  </a:lnTo>
                  <a:lnTo>
                    <a:pt x="8198" y="13664"/>
                  </a:lnTo>
                  <a:cubicBezTo>
                    <a:pt x="8199" y="13666"/>
                    <a:pt x="8201" y="13667"/>
                    <a:pt x="8203" y="13668"/>
                  </a:cubicBezTo>
                  <a:lnTo>
                    <a:pt x="8203" y="13668"/>
                  </a:lnTo>
                  <a:cubicBezTo>
                    <a:pt x="8281" y="13662"/>
                    <a:pt x="8378" y="13653"/>
                    <a:pt x="8450" y="13653"/>
                  </a:cubicBezTo>
                  <a:cubicBezTo>
                    <a:pt x="8446" y="13658"/>
                    <a:pt x="8449" y="13663"/>
                    <a:pt x="8442" y="13663"/>
                  </a:cubicBezTo>
                  <a:cubicBezTo>
                    <a:pt x="8441" y="13663"/>
                    <a:pt x="8439" y="13662"/>
                    <a:pt x="8436" y="13662"/>
                  </a:cubicBezTo>
                  <a:lnTo>
                    <a:pt x="8436" y="13662"/>
                  </a:lnTo>
                  <a:cubicBezTo>
                    <a:pt x="8448" y="13665"/>
                    <a:pt x="8458" y="13666"/>
                    <a:pt x="8466" y="13666"/>
                  </a:cubicBezTo>
                  <a:cubicBezTo>
                    <a:pt x="8525" y="13666"/>
                    <a:pt x="8518" y="13611"/>
                    <a:pt x="8582" y="13611"/>
                  </a:cubicBezTo>
                  <a:cubicBezTo>
                    <a:pt x="8592" y="13611"/>
                    <a:pt x="8603" y="13613"/>
                    <a:pt x="8617" y="13616"/>
                  </a:cubicBezTo>
                  <a:cubicBezTo>
                    <a:pt x="8677" y="13655"/>
                    <a:pt x="8555" y="13636"/>
                    <a:pt x="8592" y="13653"/>
                  </a:cubicBezTo>
                  <a:cubicBezTo>
                    <a:pt x="8597" y="13680"/>
                    <a:pt x="8615" y="13688"/>
                    <a:pt x="8639" y="13688"/>
                  </a:cubicBezTo>
                  <a:cubicBezTo>
                    <a:pt x="8670" y="13688"/>
                    <a:pt x="8712" y="13675"/>
                    <a:pt x="8751" y="13675"/>
                  </a:cubicBezTo>
                  <a:cubicBezTo>
                    <a:pt x="8773" y="13675"/>
                    <a:pt x="8794" y="13678"/>
                    <a:pt x="8812" y="13690"/>
                  </a:cubicBezTo>
                  <a:lnTo>
                    <a:pt x="8793" y="13694"/>
                  </a:lnTo>
                  <a:cubicBezTo>
                    <a:pt x="8804" y="13700"/>
                    <a:pt x="8816" y="13702"/>
                    <a:pt x="8829" y="13702"/>
                  </a:cubicBezTo>
                  <a:cubicBezTo>
                    <a:pt x="8881" y="13702"/>
                    <a:pt x="8948" y="13668"/>
                    <a:pt x="9021" y="13668"/>
                  </a:cubicBezTo>
                  <a:cubicBezTo>
                    <a:pt x="9026" y="13668"/>
                    <a:pt x="9031" y="13669"/>
                    <a:pt x="9037" y="13669"/>
                  </a:cubicBezTo>
                  <a:cubicBezTo>
                    <a:pt x="9037" y="13669"/>
                    <a:pt x="9032" y="13676"/>
                    <a:pt x="9037" y="13681"/>
                  </a:cubicBezTo>
                  <a:cubicBezTo>
                    <a:pt x="9104" y="13639"/>
                    <a:pt x="9232" y="13625"/>
                    <a:pt x="9324" y="13616"/>
                  </a:cubicBezTo>
                  <a:lnTo>
                    <a:pt x="9324" y="13616"/>
                  </a:lnTo>
                  <a:cubicBezTo>
                    <a:pt x="9296" y="13646"/>
                    <a:pt x="9283" y="13632"/>
                    <a:pt x="9301" y="13664"/>
                  </a:cubicBezTo>
                  <a:cubicBezTo>
                    <a:pt x="9343" y="13660"/>
                    <a:pt x="9287" y="13611"/>
                    <a:pt x="9373" y="13602"/>
                  </a:cubicBezTo>
                  <a:cubicBezTo>
                    <a:pt x="9401" y="13620"/>
                    <a:pt x="9461" y="13634"/>
                    <a:pt x="9468" y="13669"/>
                  </a:cubicBezTo>
                  <a:lnTo>
                    <a:pt x="9389" y="13671"/>
                  </a:lnTo>
                  <a:cubicBezTo>
                    <a:pt x="9403" y="13687"/>
                    <a:pt x="9420" y="13692"/>
                    <a:pt x="9437" y="13692"/>
                  </a:cubicBezTo>
                  <a:cubicBezTo>
                    <a:pt x="9467" y="13692"/>
                    <a:pt x="9498" y="13677"/>
                    <a:pt x="9525" y="13677"/>
                  </a:cubicBezTo>
                  <a:cubicBezTo>
                    <a:pt x="9529" y="13677"/>
                    <a:pt x="9532" y="13678"/>
                    <a:pt x="9535" y="13678"/>
                  </a:cubicBezTo>
                  <a:lnTo>
                    <a:pt x="9528" y="13697"/>
                  </a:lnTo>
                  <a:cubicBezTo>
                    <a:pt x="9646" y="13692"/>
                    <a:pt x="9653" y="13645"/>
                    <a:pt x="9767" y="13645"/>
                  </a:cubicBezTo>
                  <a:cubicBezTo>
                    <a:pt x="9772" y="13645"/>
                    <a:pt x="9778" y="13646"/>
                    <a:pt x="9783" y="13646"/>
                  </a:cubicBezTo>
                  <a:lnTo>
                    <a:pt x="9769" y="13630"/>
                  </a:lnTo>
                  <a:cubicBezTo>
                    <a:pt x="9788" y="13618"/>
                    <a:pt x="9800" y="13614"/>
                    <a:pt x="9811" y="13614"/>
                  </a:cubicBezTo>
                  <a:cubicBezTo>
                    <a:pt x="9833" y="13614"/>
                    <a:pt x="9842" y="13632"/>
                    <a:pt x="9867" y="13632"/>
                  </a:cubicBezTo>
                  <a:cubicBezTo>
                    <a:pt x="9876" y="13632"/>
                    <a:pt x="9887" y="13630"/>
                    <a:pt x="9901" y="13623"/>
                  </a:cubicBezTo>
                  <a:lnTo>
                    <a:pt x="9922" y="13671"/>
                  </a:lnTo>
                  <a:cubicBezTo>
                    <a:pt x="10006" y="13646"/>
                    <a:pt x="10089" y="13627"/>
                    <a:pt x="10175" y="13613"/>
                  </a:cubicBezTo>
                  <a:lnTo>
                    <a:pt x="10175" y="13613"/>
                  </a:lnTo>
                  <a:cubicBezTo>
                    <a:pt x="10126" y="13650"/>
                    <a:pt x="10027" y="13669"/>
                    <a:pt x="9964" y="13690"/>
                  </a:cubicBezTo>
                  <a:cubicBezTo>
                    <a:pt x="10013" y="13690"/>
                    <a:pt x="10124" y="13685"/>
                    <a:pt x="10150" y="13662"/>
                  </a:cubicBezTo>
                  <a:lnTo>
                    <a:pt x="10150" y="13662"/>
                  </a:lnTo>
                  <a:cubicBezTo>
                    <a:pt x="10135" y="13666"/>
                    <a:pt x="10116" y="13673"/>
                    <a:pt x="10100" y="13673"/>
                  </a:cubicBezTo>
                  <a:cubicBezTo>
                    <a:pt x="10095" y="13673"/>
                    <a:pt x="10091" y="13673"/>
                    <a:pt x="10087" y="13671"/>
                  </a:cubicBezTo>
                  <a:cubicBezTo>
                    <a:pt x="10150" y="13633"/>
                    <a:pt x="10221" y="13613"/>
                    <a:pt x="10292" y="13613"/>
                  </a:cubicBezTo>
                  <a:cubicBezTo>
                    <a:pt x="10300" y="13613"/>
                    <a:pt x="10307" y="13613"/>
                    <a:pt x="10314" y="13613"/>
                  </a:cubicBezTo>
                  <a:cubicBezTo>
                    <a:pt x="10298" y="13708"/>
                    <a:pt x="10558" y="13636"/>
                    <a:pt x="10625" y="13711"/>
                  </a:cubicBezTo>
                  <a:cubicBezTo>
                    <a:pt x="10668" y="13702"/>
                    <a:pt x="10710" y="13698"/>
                    <a:pt x="10753" y="13698"/>
                  </a:cubicBezTo>
                  <a:cubicBezTo>
                    <a:pt x="10870" y="13698"/>
                    <a:pt x="10988" y="13723"/>
                    <a:pt x="11121" y="13723"/>
                  </a:cubicBezTo>
                  <a:cubicBezTo>
                    <a:pt x="11129" y="13723"/>
                    <a:pt x="11138" y="13722"/>
                    <a:pt x="11146" y="13722"/>
                  </a:cubicBezTo>
                  <a:cubicBezTo>
                    <a:pt x="11077" y="13646"/>
                    <a:pt x="11202" y="13720"/>
                    <a:pt x="11190" y="13643"/>
                  </a:cubicBezTo>
                  <a:cubicBezTo>
                    <a:pt x="11212" y="13640"/>
                    <a:pt x="11228" y="13638"/>
                    <a:pt x="11239" y="13638"/>
                  </a:cubicBezTo>
                  <a:cubicBezTo>
                    <a:pt x="11249" y="13638"/>
                    <a:pt x="11254" y="13640"/>
                    <a:pt x="11255" y="13643"/>
                  </a:cubicBezTo>
                  <a:cubicBezTo>
                    <a:pt x="11255" y="13643"/>
                    <a:pt x="11255" y="13643"/>
                    <a:pt x="11255" y="13643"/>
                  </a:cubicBezTo>
                  <a:lnTo>
                    <a:pt x="11255" y="13643"/>
                  </a:lnTo>
                  <a:lnTo>
                    <a:pt x="11255" y="13643"/>
                  </a:lnTo>
                  <a:lnTo>
                    <a:pt x="11255" y="13643"/>
                  </a:lnTo>
                  <a:cubicBezTo>
                    <a:pt x="11265" y="13655"/>
                    <a:pt x="11170" y="13697"/>
                    <a:pt x="11248" y="13718"/>
                  </a:cubicBezTo>
                  <a:cubicBezTo>
                    <a:pt x="11186" y="13687"/>
                    <a:pt x="11350" y="13678"/>
                    <a:pt x="11255" y="13643"/>
                  </a:cubicBezTo>
                  <a:lnTo>
                    <a:pt x="11255" y="13643"/>
                  </a:lnTo>
                  <a:lnTo>
                    <a:pt x="11397" y="13685"/>
                  </a:lnTo>
                  <a:cubicBezTo>
                    <a:pt x="11429" y="13708"/>
                    <a:pt x="11355" y="13704"/>
                    <a:pt x="11360" y="13720"/>
                  </a:cubicBezTo>
                  <a:cubicBezTo>
                    <a:pt x="11457" y="13727"/>
                    <a:pt x="11399" y="13752"/>
                    <a:pt x="11464" y="13773"/>
                  </a:cubicBezTo>
                  <a:cubicBezTo>
                    <a:pt x="11455" y="13751"/>
                    <a:pt x="11479" y="13740"/>
                    <a:pt x="11516" y="13740"/>
                  </a:cubicBezTo>
                  <a:cubicBezTo>
                    <a:pt x="11528" y="13740"/>
                    <a:pt x="11541" y="13741"/>
                    <a:pt x="11554" y="13743"/>
                  </a:cubicBezTo>
                  <a:lnTo>
                    <a:pt x="11476" y="13708"/>
                  </a:lnTo>
                  <a:cubicBezTo>
                    <a:pt x="11498" y="13702"/>
                    <a:pt x="11516" y="13699"/>
                    <a:pt x="11532" y="13699"/>
                  </a:cubicBezTo>
                  <a:cubicBezTo>
                    <a:pt x="11594" y="13699"/>
                    <a:pt x="11611" y="13742"/>
                    <a:pt x="11673" y="13742"/>
                  </a:cubicBezTo>
                  <a:cubicBezTo>
                    <a:pt x="11690" y="13742"/>
                    <a:pt x="11709" y="13739"/>
                    <a:pt x="11733" y="13732"/>
                  </a:cubicBezTo>
                  <a:lnTo>
                    <a:pt x="11733" y="13732"/>
                  </a:lnTo>
                  <a:lnTo>
                    <a:pt x="11689" y="13757"/>
                  </a:lnTo>
                  <a:cubicBezTo>
                    <a:pt x="11761" y="13743"/>
                    <a:pt x="11951" y="13757"/>
                    <a:pt x="12020" y="13694"/>
                  </a:cubicBezTo>
                  <a:lnTo>
                    <a:pt x="12020" y="13694"/>
                  </a:lnTo>
                  <a:cubicBezTo>
                    <a:pt x="12034" y="13704"/>
                    <a:pt x="12050" y="13725"/>
                    <a:pt x="12018" y="13732"/>
                  </a:cubicBezTo>
                  <a:cubicBezTo>
                    <a:pt x="12026" y="13732"/>
                    <a:pt x="12033" y="13732"/>
                    <a:pt x="12041" y="13732"/>
                  </a:cubicBezTo>
                  <a:cubicBezTo>
                    <a:pt x="12171" y="13732"/>
                    <a:pt x="12320" y="13691"/>
                    <a:pt x="12440" y="13691"/>
                  </a:cubicBezTo>
                  <a:cubicBezTo>
                    <a:pt x="12472" y="13691"/>
                    <a:pt x="12501" y="13694"/>
                    <a:pt x="12528" y="13701"/>
                  </a:cubicBezTo>
                  <a:lnTo>
                    <a:pt x="12514" y="13720"/>
                  </a:lnTo>
                  <a:cubicBezTo>
                    <a:pt x="12539" y="13716"/>
                    <a:pt x="12559" y="13698"/>
                    <a:pt x="12584" y="13698"/>
                  </a:cubicBezTo>
                  <a:cubicBezTo>
                    <a:pt x="12592" y="13698"/>
                    <a:pt x="12600" y="13699"/>
                    <a:pt x="12609" y="13704"/>
                  </a:cubicBezTo>
                  <a:cubicBezTo>
                    <a:pt x="12607" y="13713"/>
                    <a:pt x="12598" y="13725"/>
                    <a:pt x="12611" y="13725"/>
                  </a:cubicBezTo>
                  <a:cubicBezTo>
                    <a:pt x="12625" y="13719"/>
                    <a:pt x="12676" y="13699"/>
                    <a:pt x="12716" y="13699"/>
                  </a:cubicBezTo>
                  <a:cubicBezTo>
                    <a:pt x="12724" y="13699"/>
                    <a:pt x="12730" y="13700"/>
                    <a:pt x="12737" y="13701"/>
                  </a:cubicBezTo>
                  <a:lnTo>
                    <a:pt x="12702" y="13722"/>
                  </a:lnTo>
                  <a:cubicBezTo>
                    <a:pt x="12725" y="13726"/>
                    <a:pt x="12747" y="13727"/>
                    <a:pt x="12768" y="13727"/>
                  </a:cubicBezTo>
                  <a:cubicBezTo>
                    <a:pt x="12893" y="13727"/>
                    <a:pt x="12976" y="13670"/>
                    <a:pt x="13094" y="13660"/>
                  </a:cubicBezTo>
                  <a:cubicBezTo>
                    <a:pt x="13094" y="13715"/>
                    <a:pt x="13224" y="13732"/>
                    <a:pt x="13288" y="13741"/>
                  </a:cubicBezTo>
                  <a:lnTo>
                    <a:pt x="13288" y="13750"/>
                  </a:lnTo>
                  <a:cubicBezTo>
                    <a:pt x="13297" y="13750"/>
                    <a:pt x="13305" y="13750"/>
                    <a:pt x="13313" y="13750"/>
                  </a:cubicBezTo>
                  <a:cubicBezTo>
                    <a:pt x="13492" y="13750"/>
                    <a:pt x="13623" y="13703"/>
                    <a:pt x="13794" y="13681"/>
                  </a:cubicBezTo>
                  <a:cubicBezTo>
                    <a:pt x="13903" y="13738"/>
                    <a:pt x="14169" y="13706"/>
                    <a:pt x="14346" y="13738"/>
                  </a:cubicBezTo>
                  <a:cubicBezTo>
                    <a:pt x="14318" y="13729"/>
                    <a:pt x="14350" y="13697"/>
                    <a:pt x="14383" y="13692"/>
                  </a:cubicBezTo>
                  <a:cubicBezTo>
                    <a:pt x="14387" y="13693"/>
                    <a:pt x="14392" y="13694"/>
                    <a:pt x="14397" y="13694"/>
                  </a:cubicBezTo>
                  <a:cubicBezTo>
                    <a:pt x="14423" y="13694"/>
                    <a:pt x="14455" y="13681"/>
                    <a:pt x="14474" y="13681"/>
                  </a:cubicBezTo>
                  <a:cubicBezTo>
                    <a:pt x="14487" y="13681"/>
                    <a:pt x="14494" y="13686"/>
                    <a:pt x="14492" y="13704"/>
                  </a:cubicBezTo>
                  <a:lnTo>
                    <a:pt x="14475" y="13704"/>
                  </a:lnTo>
                  <a:cubicBezTo>
                    <a:pt x="14497" y="13737"/>
                    <a:pt x="14544" y="13742"/>
                    <a:pt x="14592" y="13742"/>
                  </a:cubicBezTo>
                  <a:cubicBezTo>
                    <a:pt x="14606" y="13742"/>
                    <a:pt x="14621" y="13742"/>
                    <a:pt x="14634" y="13741"/>
                  </a:cubicBezTo>
                  <a:lnTo>
                    <a:pt x="14634" y="13741"/>
                  </a:lnTo>
                  <a:cubicBezTo>
                    <a:pt x="14577" y="13794"/>
                    <a:pt x="14523" y="13849"/>
                    <a:pt x="14471" y="13908"/>
                  </a:cubicBezTo>
                  <a:lnTo>
                    <a:pt x="14475" y="13868"/>
                  </a:lnTo>
                  <a:lnTo>
                    <a:pt x="14475" y="13868"/>
                  </a:lnTo>
                  <a:cubicBezTo>
                    <a:pt x="14415" y="13924"/>
                    <a:pt x="14473" y="14014"/>
                    <a:pt x="14422" y="14068"/>
                  </a:cubicBezTo>
                  <a:lnTo>
                    <a:pt x="14369" y="14047"/>
                  </a:lnTo>
                  <a:cubicBezTo>
                    <a:pt x="14269" y="14149"/>
                    <a:pt x="14135" y="14218"/>
                    <a:pt x="14070" y="14353"/>
                  </a:cubicBezTo>
                  <a:cubicBezTo>
                    <a:pt x="14060" y="14341"/>
                    <a:pt x="14063" y="14325"/>
                    <a:pt x="14072" y="14313"/>
                  </a:cubicBezTo>
                  <a:lnTo>
                    <a:pt x="14072" y="14313"/>
                  </a:lnTo>
                  <a:cubicBezTo>
                    <a:pt x="14025" y="14360"/>
                    <a:pt x="13876" y="14465"/>
                    <a:pt x="13926" y="14502"/>
                  </a:cubicBezTo>
                  <a:lnTo>
                    <a:pt x="13926" y="14502"/>
                  </a:lnTo>
                  <a:cubicBezTo>
                    <a:pt x="13924" y="14501"/>
                    <a:pt x="13922" y="14501"/>
                    <a:pt x="13921" y="14501"/>
                  </a:cubicBezTo>
                  <a:cubicBezTo>
                    <a:pt x="13883" y="14501"/>
                    <a:pt x="13820" y="14615"/>
                    <a:pt x="13785" y="14677"/>
                  </a:cubicBezTo>
                  <a:lnTo>
                    <a:pt x="13768" y="14643"/>
                  </a:lnTo>
                  <a:cubicBezTo>
                    <a:pt x="13754" y="14721"/>
                    <a:pt x="13761" y="14731"/>
                    <a:pt x="13708" y="14805"/>
                  </a:cubicBezTo>
                  <a:cubicBezTo>
                    <a:pt x="13704" y="14807"/>
                    <a:pt x="13700" y="14808"/>
                    <a:pt x="13697" y="14808"/>
                  </a:cubicBezTo>
                  <a:cubicBezTo>
                    <a:pt x="13686" y="14808"/>
                    <a:pt x="13681" y="14798"/>
                    <a:pt x="13694" y="14788"/>
                  </a:cubicBezTo>
                  <a:lnTo>
                    <a:pt x="13694" y="14788"/>
                  </a:lnTo>
                  <a:cubicBezTo>
                    <a:pt x="13640" y="14823"/>
                    <a:pt x="13682" y="14848"/>
                    <a:pt x="13611" y="14895"/>
                  </a:cubicBezTo>
                  <a:lnTo>
                    <a:pt x="13618" y="14856"/>
                  </a:lnTo>
                  <a:lnTo>
                    <a:pt x="13618" y="14856"/>
                  </a:lnTo>
                  <a:cubicBezTo>
                    <a:pt x="13562" y="14907"/>
                    <a:pt x="13576" y="14911"/>
                    <a:pt x="13564" y="14958"/>
                  </a:cubicBezTo>
                  <a:cubicBezTo>
                    <a:pt x="13546" y="14997"/>
                    <a:pt x="13479" y="15039"/>
                    <a:pt x="13443" y="15039"/>
                  </a:cubicBezTo>
                  <a:cubicBezTo>
                    <a:pt x="13438" y="15039"/>
                    <a:pt x="13433" y="15038"/>
                    <a:pt x="13430" y="15037"/>
                  </a:cubicBezTo>
                  <a:lnTo>
                    <a:pt x="13430" y="15037"/>
                  </a:lnTo>
                  <a:cubicBezTo>
                    <a:pt x="13437" y="15074"/>
                    <a:pt x="13421" y="15109"/>
                    <a:pt x="13390" y="15129"/>
                  </a:cubicBezTo>
                  <a:cubicBezTo>
                    <a:pt x="13377" y="15125"/>
                    <a:pt x="13383" y="15109"/>
                    <a:pt x="13386" y="15099"/>
                  </a:cubicBezTo>
                  <a:lnTo>
                    <a:pt x="13386" y="15099"/>
                  </a:lnTo>
                  <a:cubicBezTo>
                    <a:pt x="13281" y="15171"/>
                    <a:pt x="13286" y="15259"/>
                    <a:pt x="13200" y="15294"/>
                  </a:cubicBezTo>
                  <a:cubicBezTo>
                    <a:pt x="13195" y="15291"/>
                    <a:pt x="13189" y="15288"/>
                    <a:pt x="13183" y="15288"/>
                  </a:cubicBezTo>
                  <a:cubicBezTo>
                    <a:pt x="13181" y="15288"/>
                    <a:pt x="13179" y="15289"/>
                    <a:pt x="13177" y="15289"/>
                  </a:cubicBezTo>
                  <a:cubicBezTo>
                    <a:pt x="13214" y="15250"/>
                    <a:pt x="13256" y="15211"/>
                    <a:pt x="13300" y="15173"/>
                  </a:cubicBezTo>
                  <a:cubicBezTo>
                    <a:pt x="13295" y="15169"/>
                    <a:pt x="13289" y="15168"/>
                    <a:pt x="13282" y="15168"/>
                  </a:cubicBezTo>
                  <a:cubicBezTo>
                    <a:pt x="13272" y="15168"/>
                    <a:pt x="13260" y="15171"/>
                    <a:pt x="13249" y="15171"/>
                  </a:cubicBezTo>
                  <a:cubicBezTo>
                    <a:pt x="13234" y="15171"/>
                    <a:pt x="13224" y="15164"/>
                    <a:pt x="13230" y="15127"/>
                  </a:cubicBezTo>
                  <a:lnTo>
                    <a:pt x="13230" y="15127"/>
                  </a:lnTo>
                  <a:cubicBezTo>
                    <a:pt x="13203" y="15190"/>
                    <a:pt x="13163" y="15303"/>
                    <a:pt x="13098" y="15347"/>
                  </a:cubicBezTo>
                  <a:cubicBezTo>
                    <a:pt x="13096" y="15348"/>
                    <a:pt x="13093" y="15349"/>
                    <a:pt x="13090" y="15349"/>
                  </a:cubicBezTo>
                  <a:cubicBezTo>
                    <a:pt x="13087" y="15349"/>
                    <a:pt x="13084" y="15348"/>
                    <a:pt x="13082" y="15347"/>
                  </a:cubicBezTo>
                  <a:lnTo>
                    <a:pt x="13087" y="15340"/>
                  </a:lnTo>
                  <a:lnTo>
                    <a:pt x="13087" y="15340"/>
                  </a:lnTo>
                  <a:cubicBezTo>
                    <a:pt x="13073" y="15350"/>
                    <a:pt x="13061" y="15364"/>
                    <a:pt x="13057" y="15377"/>
                  </a:cubicBezTo>
                  <a:cubicBezTo>
                    <a:pt x="13036" y="15389"/>
                    <a:pt x="13020" y="15403"/>
                    <a:pt x="13003" y="15417"/>
                  </a:cubicBezTo>
                  <a:cubicBezTo>
                    <a:pt x="13001" y="15416"/>
                    <a:pt x="12999" y="15415"/>
                    <a:pt x="12997" y="15415"/>
                  </a:cubicBezTo>
                  <a:cubicBezTo>
                    <a:pt x="12970" y="15415"/>
                    <a:pt x="12927" y="15472"/>
                    <a:pt x="12901" y="15498"/>
                  </a:cubicBezTo>
                  <a:cubicBezTo>
                    <a:pt x="12923" y="15517"/>
                    <a:pt x="12899" y="15543"/>
                    <a:pt x="12922" y="15543"/>
                  </a:cubicBezTo>
                  <a:cubicBezTo>
                    <a:pt x="12927" y="15543"/>
                    <a:pt x="12934" y="15542"/>
                    <a:pt x="12943" y="15540"/>
                  </a:cubicBezTo>
                  <a:cubicBezTo>
                    <a:pt x="12937" y="15540"/>
                    <a:pt x="12942" y="15534"/>
                    <a:pt x="12952" y="15521"/>
                  </a:cubicBezTo>
                  <a:lnTo>
                    <a:pt x="12952" y="15521"/>
                  </a:lnTo>
                  <a:cubicBezTo>
                    <a:pt x="12952" y="15521"/>
                    <a:pt x="12952" y="15521"/>
                    <a:pt x="12952" y="15521"/>
                  </a:cubicBezTo>
                  <a:cubicBezTo>
                    <a:pt x="12955" y="15517"/>
                    <a:pt x="12957" y="15514"/>
                    <a:pt x="12959" y="15512"/>
                  </a:cubicBezTo>
                  <a:lnTo>
                    <a:pt x="12968" y="15501"/>
                  </a:lnTo>
                  <a:lnTo>
                    <a:pt x="12968" y="15501"/>
                  </a:lnTo>
                  <a:cubicBezTo>
                    <a:pt x="12967" y="15504"/>
                    <a:pt x="12965" y="15507"/>
                    <a:pt x="12962" y="15510"/>
                  </a:cubicBezTo>
                  <a:cubicBezTo>
                    <a:pt x="12958" y="15514"/>
                    <a:pt x="12955" y="15518"/>
                    <a:pt x="12952" y="15521"/>
                  </a:cubicBezTo>
                  <a:lnTo>
                    <a:pt x="12952" y="15521"/>
                  </a:lnTo>
                  <a:cubicBezTo>
                    <a:pt x="12959" y="15519"/>
                    <a:pt x="12964" y="15517"/>
                    <a:pt x="12969" y="15514"/>
                  </a:cubicBezTo>
                  <a:lnTo>
                    <a:pt x="12969" y="15500"/>
                  </a:lnTo>
                  <a:lnTo>
                    <a:pt x="12968" y="15501"/>
                  </a:lnTo>
                  <a:lnTo>
                    <a:pt x="12968" y="15501"/>
                  </a:lnTo>
                  <a:cubicBezTo>
                    <a:pt x="12969" y="15499"/>
                    <a:pt x="12970" y="15497"/>
                    <a:pt x="12971" y="15496"/>
                  </a:cubicBezTo>
                  <a:lnTo>
                    <a:pt x="12971" y="15500"/>
                  </a:lnTo>
                  <a:cubicBezTo>
                    <a:pt x="12989" y="15482"/>
                    <a:pt x="13013" y="15459"/>
                    <a:pt x="13038" y="15428"/>
                  </a:cubicBezTo>
                  <a:lnTo>
                    <a:pt x="13038" y="15428"/>
                  </a:lnTo>
                  <a:cubicBezTo>
                    <a:pt x="13033" y="15468"/>
                    <a:pt x="13008" y="15500"/>
                    <a:pt x="12973" y="15517"/>
                  </a:cubicBezTo>
                  <a:cubicBezTo>
                    <a:pt x="12973" y="15542"/>
                    <a:pt x="12975" y="15568"/>
                    <a:pt x="12973" y="15595"/>
                  </a:cubicBezTo>
                  <a:cubicBezTo>
                    <a:pt x="12908" y="15597"/>
                    <a:pt x="12826" y="15643"/>
                    <a:pt x="12787" y="15643"/>
                  </a:cubicBezTo>
                  <a:cubicBezTo>
                    <a:pt x="12783" y="15643"/>
                    <a:pt x="12779" y="15643"/>
                    <a:pt x="12776" y="15642"/>
                  </a:cubicBezTo>
                  <a:cubicBezTo>
                    <a:pt x="12707" y="15741"/>
                    <a:pt x="12586" y="15853"/>
                    <a:pt x="12579" y="15952"/>
                  </a:cubicBezTo>
                  <a:cubicBezTo>
                    <a:pt x="12569" y="15968"/>
                    <a:pt x="12558" y="15972"/>
                    <a:pt x="12548" y="15972"/>
                  </a:cubicBezTo>
                  <a:cubicBezTo>
                    <a:pt x="12538" y="15972"/>
                    <a:pt x="12529" y="15969"/>
                    <a:pt x="12521" y="15969"/>
                  </a:cubicBezTo>
                  <a:cubicBezTo>
                    <a:pt x="12530" y="15950"/>
                    <a:pt x="12549" y="15934"/>
                    <a:pt x="12549" y="15920"/>
                  </a:cubicBezTo>
                  <a:lnTo>
                    <a:pt x="12549" y="15920"/>
                  </a:lnTo>
                  <a:cubicBezTo>
                    <a:pt x="12512" y="15980"/>
                    <a:pt x="12410" y="16068"/>
                    <a:pt x="12431" y="16112"/>
                  </a:cubicBezTo>
                  <a:cubicBezTo>
                    <a:pt x="12417" y="16121"/>
                    <a:pt x="12408" y="16124"/>
                    <a:pt x="12403" y="16124"/>
                  </a:cubicBezTo>
                  <a:cubicBezTo>
                    <a:pt x="12389" y="16124"/>
                    <a:pt x="12399" y="16101"/>
                    <a:pt x="12394" y="16101"/>
                  </a:cubicBezTo>
                  <a:lnTo>
                    <a:pt x="12394" y="16101"/>
                  </a:lnTo>
                  <a:cubicBezTo>
                    <a:pt x="12390" y="16101"/>
                    <a:pt x="12381" y="16110"/>
                    <a:pt x="12356" y="16138"/>
                  </a:cubicBezTo>
                  <a:lnTo>
                    <a:pt x="12356" y="16117"/>
                  </a:lnTo>
                  <a:cubicBezTo>
                    <a:pt x="12145" y="16227"/>
                    <a:pt x="12172" y="16456"/>
                    <a:pt x="11944" y="16575"/>
                  </a:cubicBezTo>
                  <a:lnTo>
                    <a:pt x="11944" y="16575"/>
                  </a:lnTo>
                  <a:cubicBezTo>
                    <a:pt x="11946" y="16574"/>
                    <a:pt x="11948" y="16574"/>
                    <a:pt x="11949" y="16574"/>
                  </a:cubicBezTo>
                  <a:cubicBezTo>
                    <a:pt x="11952" y="16574"/>
                    <a:pt x="11954" y="16575"/>
                    <a:pt x="11955" y="16576"/>
                  </a:cubicBezTo>
                  <a:cubicBezTo>
                    <a:pt x="11719" y="16754"/>
                    <a:pt x="11554" y="17033"/>
                    <a:pt x="11302" y="17193"/>
                  </a:cubicBezTo>
                  <a:cubicBezTo>
                    <a:pt x="11234" y="17244"/>
                    <a:pt x="11248" y="17269"/>
                    <a:pt x="11230" y="17320"/>
                  </a:cubicBezTo>
                  <a:lnTo>
                    <a:pt x="11190" y="17306"/>
                  </a:lnTo>
                  <a:lnTo>
                    <a:pt x="11160" y="17399"/>
                  </a:lnTo>
                  <a:cubicBezTo>
                    <a:pt x="11098" y="17508"/>
                    <a:pt x="10947" y="17485"/>
                    <a:pt x="10880" y="17638"/>
                  </a:cubicBezTo>
                  <a:lnTo>
                    <a:pt x="10912" y="17640"/>
                  </a:lnTo>
                  <a:cubicBezTo>
                    <a:pt x="10873" y="17673"/>
                    <a:pt x="10815" y="17754"/>
                    <a:pt x="10792" y="17754"/>
                  </a:cubicBezTo>
                  <a:cubicBezTo>
                    <a:pt x="10789" y="17754"/>
                    <a:pt x="10786" y="17752"/>
                    <a:pt x="10785" y="17749"/>
                  </a:cubicBezTo>
                  <a:lnTo>
                    <a:pt x="10785" y="17749"/>
                  </a:lnTo>
                  <a:cubicBezTo>
                    <a:pt x="10782" y="17756"/>
                    <a:pt x="10789" y="17781"/>
                    <a:pt x="10764" y="17786"/>
                  </a:cubicBezTo>
                  <a:lnTo>
                    <a:pt x="10750" y="17774"/>
                  </a:lnTo>
                  <a:lnTo>
                    <a:pt x="10678" y="17895"/>
                  </a:lnTo>
                  <a:cubicBezTo>
                    <a:pt x="10660" y="17909"/>
                    <a:pt x="10647" y="17914"/>
                    <a:pt x="10637" y="17914"/>
                  </a:cubicBezTo>
                  <a:cubicBezTo>
                    <a:pt x="10617" y="17914"/>
                    <a:pt x="10611" y="17891"/>
                    <a:pt x="10590" y="17891"/>
                  </a:cubicBezTo>
                  <a:cubicBezTo>
                    <a:pt x="10576" y="17891"/>
                    <a:pt x="10556" y="17901"/>
                    <a:pt x="10520" y="17934"/>
                  </a:cubicBezTo>
                  <a:cubicBezTo>
                    <a:pt x="10487" y="17979"/>
                    <a:pt x="10449" y="18085"/>
                    <a:pt x="10470" y="18085"/>
                  </a:cubicBezTo>
                  <a:cubicBezTo>
                    <a:pt x="10470" y="18085"/>
                    <a:pt x="10471" y="18085"/>
                    <a:pt x="10472" y="18085"/>
                  </a:cubicBezTo>
                  <a:cubicBezTo>
                    <a:pt x="10484" y="18073"/>
                    <a:pt x="10507" y="18060"/>
                    <a:pt x="10524" y="18060"/>
                  </a:cubicBezTo>
                  <a:cubicBezTo>
                    <a:pt x="10529" y="18060"/>
                    <a:pt x="10533" y="18062"/>
                    <a:pt x="10537" y="18064"/>
                  </a:cubicBezTo>
                  <a:lnTo>
                    <a:pt x="10509" y="18108"/>
                  </a:lnTo>
                  <a:cubicBezTo>
                    <a:pt x="10534" y="18143"/>
                    <a:pt x="10548" y="18189"/>
                    <a:pt x="10598" y="18189"/>
                  </a:cubicBezTo>
                  <a:cubicBezTo>
                    <a:pt x="10617" y="18189"/>
                    <a:pt x="10642" y="18182"/>
                    <a:pt x="10676" y="18164"/>
                  </a:cubicBezTo>
                  <a:lnTo>
                    <a:pt x="10715" y="18076"/>
                  </a:lnTo>
                  <a:lnTo>
                    <a:pt x="10755" y="18076"/>
                  </a:lnTo>
                  <a:lnTo>
                    <a:pt x="10704" y="18132"/>
                  </a:lnTo>
                  <a:cubicBezTo>
                    <a:pt x="10752" y="18120"/>
                    <a:pt x="10755" y="18083"/>
                    <a:pt x="10764" y="18050"/>
                  </a:cubicBezTo>
                  <a:cubicBezTo>
                    <a:pt x="10771" y="18052"/>
                    <a:pt x="10778" y="18053"/>
                    <a:pt x="10785" y="18053"/>
                  </a:cubicBezTo>
                  <a:cubicBezTo>
                    <a:pt x="10795" y="18053"/>
                    <a:pt x="10805" y="18051"/>
                    <a:pt x="10815" y="18046"/>
                  </a:cubicBezTo>
                  <a:lnTo>
                    <a:pt x="10836" y="17944"/>
                  </a:lnTo>
                  <a:cubicBezTo>
                    <a:pt x="10853" y="17951"/>
                    <a:pt x="10847" y="17982"/>
                    <a:pt x="10865" y="17982"/>
                  </a:cubicBezTo>
                  <a:cubicBezTo>
                    <a:pt x="10871" y="17982"/>
                    <a:pt x="10879" y="17979"/>
                    <a:pt x="10891" y="17972"/>
                  </a:cubicBezTo>
                  <a:cubicBezTo>
                    <a:pt x="10901" y="17923"/>
                    <a:pt x="10826" y="17962"/>
                    <a:pt x="10861" y="17902"/>
                  </a:cubicBezTo>
                  <a:cubicBezTo>
                    <a:pt x="10912" y="17890"/>
                    <a:pt x="10917" y="17914"/>
                    <a:pt x="10938" y="17863"/>
                  </a:cubicBezTo>
                  <a:cubicBezTo>
                    <a:pt x="10952" y="17867"/>
                    <a:pt x="10952" y="17879"/>
                    <a:pt x="10946" y="17894"/>
                  </a:cubicBezTo>
                  <a:lnTo>
                    <a:pt x="10946" y="17894"/>
                  </a:lnTo>
                  <a:cubicBezTo>
                    <a:pt x="10968" y="17851"/>
                    <a:pt x="11021" y="17809"/>
                    <a:pt x="11017" y="17772"/>
                  </a:cubicBezTo>
                  <a:cubicBezTo>
                    <a:pt x="11061" y="17766"/>
                    <a:pt x="11100" y="17692"/>
                    <a:pt x="11134" y="17692"/>
                  </a:cubicBezTo>
                  <a:cubicBezTo>
                    <a:pt x="11140" y="17692"/>
                    <a:pt x="11147" y="17695"/>
                    <a:pt x="11153" y="17703"/>
                  </a:cubicBezTo>
                  <a:cubicBezTo>
                    <a:pt x="11160" y="17659"/>
                    <a:pt x="11179" y="17619"/>
                    <a:pt x="11207" y="17584"/>
                  </a:cubicBezTo>
                  <a:lnTo>
                    <a:pt x="11207" y="17584"/>
                  </a:lnTo>
                  <a:cubicBezTo>
                    <a:pt x="11205" y="17604"/>
                    <a:pt x="11209" y="17612"/>
                    <a:pt x="11216" y="17612"/>
                  </a:cubicBezTo>
                  <a:cubicBezTo>
                    <a:pt x="11239" y="17612"/>
                    <a:pt x="11299" y="17528"/>
                    <a:pt x="11334" y="17528"/>
                  </a:cubicBezTo>
                  <a:cubicBezTo>
                    <a:pt x="11342" y="17528"/>
                    <a:pt x="11348" y="17532"/>
                    <a:pt x="11353" y="17540"/>
                  </a:cubicBezTo>
                  <a:cubicBezTo>
                    <a:pt x="11350" y="17459"/>
                    <a:pt x="11478" y="17380"/>
                    <a:pt x="11524" y="17285"/>
                  </a:cubicBezTo>
                  <a:lnTo>
                    <a:pt x="11524" y="17285"/>
                  </a:lnTo>
                  <a:cubicBezTo>
                    <a:pt x="11522" y="17293"/>
                    <a:pt x="11522" y="17303"/>
                    <a:pt x="11517" y="17309"/>
                  </a:cubicBezTo>
                  <a:lnTo>
                    <a:pt x="11517" y="17309"/>
                  </a:lnTo>
                  <a:cubicBezTo>
                    <a:pt x="11558" y="17276"/>
                    <a:pt x="11581" y="17278"/>
                    <a:pt x="11615" y="17260"/>
                  </a:cubicBezTo>
                  <a:cubicBezTo>
                    <a:pt x="11585" y="17220"/>
                    <a:pt x="11638" y="17151"/>
                    <a:pt x="11649" y="17098"/>
                  </a:cubicBezTo>
                  <a:cubicBezTo>
                    <a:pt x="11656" y="17096"/>
                    <a:pt x="11662" y="17096"/>
                    <a:pt x="11667" y="17096"/>
                  </a:cubicBezTo>
                  <a:cubicBezTo>
                    <a:pt x="11717" y="17096"/>
                    <a:pt x="11663" y="17169"/>
                    <a:pt x="11707" y="17183"/>
                  </a:cubicBezTo>
                  <a:cubicBezTo>
                    <a:pt x="11675" y="17158"/>
                    <a:pt x="11763" y="17072"/>
                    <a:pt x="11721" y="17065"/>
                  </a:cubicBezTo>
                  <a:cubicBezTo>
                    <a:pt x="11759" y="17054"/>
                    <a:pt x="11765" y="17048"/>
                    <a:pt x="11779" y="17048"/>
                  </a:cubicBezTo>
                  <a:cubicBezTo>
                    <a:pt x="11786" y="17048"/>
                    <a:pt x="11795" y="17050"/>
                    <a:pt x="11812" y="17054"/>
                  </a:cubicBezTo>
                  <a:cubicBezTo>
                    <a:pt x="11775" y="17003"/>
                    <a:pt x="11837" y="17012"/>
                    <a:pt x="11842" y="16954"/>
                  </a:cubicBezTo>
                  <a:cubicBezTo>
                    <a:pt x="11862" y="16945"/>
                    <a:pt x="11875" y="16943"/>
                    <a:pt x="11884" y="16943"/>
                  </a:cubicBezTo>
                  <a:cubicBezTo>
                    <a:pt x="11895" y="16943"/>
                    <a:pt x="11901" y="16946"/>
                    <a:pt x="11906" y="16946"/>
                  </a:cubicBezTo>
                  <a:cubicBezTo>
                    <a:pt x="11915" y="16946"/>
                    <a:pt x="11922" y="16939"/>
                    <a:pt x="11942" y="16907"/>
                  </a:cubicBezTo>
                  <a:lnTo>
                    <a:pt x="11942" y="16910"/>
                  </a:lnTo>
                  <a:cubicBezTo>
                    <a:pt x="11946" y="16908"/>
                    <a:pt x="11949" y="16907"/>
                    <a:pt x="11952" y="16907"/>
                  </a:cubicBezTo>
                  <a:cubicBezTo>
                    <a:pt x="11974" y="16907"/>
                    <a:pt x="11946" y="16964"/>
                    <a:pt x="11944" y="16968"/>
                  </a:cubicBezTo>
                  <a:cubicBezTo>
                    <a:pt x="12004" y="16910"/>
                    <a:pt x="11939" y="16910"/>
                    <a:pt x="11932" y="16877"/>
                  </a:cubicBezTo>
                  <a:cubicBezTo>
                    <a:pt x="11955" y="16848"/>
                    <a:pt x="11969" y="16838"/>
                    <a:pt x="11980" y="16838"/>
                  </a:cubicBezTo>
                  <a:cubicBezTo>
                    <a:pt x="11996" y="16838"/>
                    <a:pt x="12004" y="16862"/>
                    <a:pt x="12026" y="16862"/>
                  </a:cubicBezTo>
                  <a:cubicBezTo>
                    <a:pt x="12028" y="16862"/>
                    <a:pt x="12030" y="16861"/>
                    <a:pt x="12032" y="16861"/>
                  </a:cubicBezTo>
                  <a:cubicBezTo>
                    <a:pt x="12067" y="16808"/>
                    <a:pt x="12071" y="16743"/>
                    <a:pt x="12104" y="16710"/>
                  </a:cubicBezTo>
                  <a:cubicBezTo>
                    <a:pt x="12113" y="16715"/>
                    <a:pt x="12120" y="16710"/>
                    <a:pt x="12120" y="16724"/>
                  </a:cubicBezTo>
                  <a:cubicBezTo>
                    <a:pt x="12141" y="16650"/>
                    <a:pt x="12259" y="16583"/>
                    <a:pt x="12280" y="16495"/>
                  </a:cubicBezTo>
                  <a:lnTo>
                    <a:pt x="12296" y="16495"/>
                  </a:lnTo>
                  <a:cubicBezTo>
                    <a:pt x="12275" y="16490"/>
                    <a:pt x="12254" y="16476"/>
                    <a:pt x="12243" y="16458"/>
                  </a:cubicBezTo>
                  <a:cubicBezTo>
                    <a:pt x="12266" y="16435"/>
                    <a:pt x="12270" y="16398"/>
                    <a:pt x="12295" y="16398"/>
                  </a:cubicBezTo>
                  <a:cubicBezTo>
                    <a:pt x="12297" y="16398"/>
                    <a:pt x="12300" y="16399"/>
                    <a:pt x="12303" y="16400"/>
                  </a:cubicBezTo>
                  <a:cubicBezTo>
                    <a:pt x="12285" y="16416"/>
                    <a:pt x="12292" y="16428"/>
                    <a:pt x="12292" y="16442"/>
                  </a:cubicBezTo>
                  <a:lnTo>
                    <a:pt x="12310" y="16404"/>
                  </a:lnTo>
                  <a:lnTo>
                    <a:pt x="12310" y="16404"/>
                  </a:lnTo>
                  <a:cubicBezTo>
                    <a:pt x="12366" y="16409"/>
                    <a:pt x="12282" y="16453"/>
                    <a:pt x="12305" y="16474"/>
                  </a:cubicBezTo>
                  <a:cubicBezTo>
                    <a:pt x="12352" y="16411"/>
                    <a:pt x="12389" y="16321"/>
                    <a:pt x="12438" y="16289"/>
                  </a:cubicBezTo>
                  <a:lnTo>
                    <a:pt x="12438" y="16289"/>
                  </a:lnTo>
                  <a:cubicBezTo>
                    <a:pt x="12472" y="16307"/>
                    <a:pt x="12383" y="16373"/>
                    <a:pt x="12410" y="16373"/>
                  </a:cubicBezTo>
                  <a:cubicBezTo>
                    <a:pt x="12415" y="16373"/>
                    <a:pt x="12422" y="16371"/>
                    <a:pt x="12433" y="16367"/>
                  </a:cubicBezTo>
                  <a:lnTo>
                    <a:pt x="12433" y="16367"/>
                  </a:lnTo>
                  <a:lnTo>
                    <a:pt x="12356" y="16421"/>
                  </a:lnTo>
                  <a:cubicBezTo>
                    <a:pt x="12359" y="16421"/>
                    <a:pt x="12362" y="16421"/>
                    <a:pt x="12365" y="16421"/>
                  </a:cubicBezTo>
                  <a:cubicBezTo>
                    <a:pt x="12446" y="16421"/>
                    <a:pt x="12318" y="16456"/>
                    <a:pt x="12412" y="16462"/>
                  </a:cubicBezTo>
                  <a:cubicBezTo>
                    <a:pt x="12505" y="16384"/>
                    <a:pt x="12491" y="16351"/>
                    <a:pt x="12586" y="16275"/>
                  </a:cubicBezTo>
                  <a:cubicBezTo>
                    <a:pt x="12588" y="16238"/>
                    <a:pt x="12554" y="16256"/>
                    <a:pt x="12556" y="16219"/>
                  </a:cubicBezTo>
                  <a:cubicBezTo>
                    <a:pt x="12646" y="16068"/>
                    <a:pt x="12727" y="16200"/>
                    <a:pt x="12776" y="16071"/>
                  </a:cubicBezTo>
                  <a:cubicBezTo>
                    <a:pt x="12781" y="16027"/>
                    <a:pt x="12751" y="15980"/>
                    <a:pt x="12834" y="15936"/>
                  </a:cubicBezTo>
                  <a:lnTo>
                    <a:pt x="12846" y="15992"/>
                  </a:lnTo>
                  <a:cubicBezTo>
                    <a:pt x="12931" y="15913"/>
                    <a:pt x="12843" y="15897"/>
                    <a:pt x="12955" y="15832"/>
                  </a:cubicBezTo>
                  <a:lnTo>
                    <a:pt x="12955" y="15832"/>
                  </a:lnTo>
                  <a:cubicBezTo>
                    <a:pt x="12952" y="15860"/>
                    <a:pt x="12908" y="15902"/>
                    <a:pt x="12915" y="15902"/>
                  </a:cubicBezTo>
                  <a:cubicBezTo>
                    <a:pt x="12916" y="15902"/>
                    <a:pt x="12916" y="15902"/>
                    <a:pt x="12918" y="15901"/>
                  </a:cubicBezTo>
                  <a:cubicBezTo>
                    <a:pt x="12999" y="15871"/>
                    <a:pt x="12936" y="15841"/>
                    <a:pt x="12980" y="15797"/>
                  </a:cubicBezTo>
                  <a:lnTo>
                    <a:pt x="12980" y="15797"/>
                  </a:lnTo>
                  <a:lnTo>
                    <a:pt x="13020" y="15820"/>
                  </a:lnTo>
                  <a:cubicBezTo>
                    <a:pt x="13103" y="15725"/>
                    <a:pt x="13177" y="15607"/>
                    <a:pt x="13268" y="15505"/>
                  </a:cubicBezTo>
                  <a:cubicBezTo>
                    <a:pt x="13271" y="15516"/>
                    <a:pt x="13268" y="15534"/>
                    <a:pt x="13282" y="15534"/>
                  </a:cubicBezTo>
                  <a:cubicBezTo>
                    <a:pt x="13286" y="15534"/>
                    <a:pt x="13291" y="15533"/>
                    <a:pt x="13298" y="15530"/>
                  </a:cubicBezTo>
                  <a:cubicBezTo>
                    <a:pt x="13404" y="15394"/>
                    <a:pt x="13562" y="15271"/>
                    <a:pt x="13699" y="15171"/>
                  </a:cubicBezTo>
                  <a:lnTo>
                    <a:pt x="13717" y="15099"/>
                  </a:lnTo>
                  <a:cubicBezTo>
                    <a:pt x="13722" y="15096"/>
                    <a:pt x="13728" y="15094"/>
                    <a:pt x="13733" y="15094"/>
                  </a:cubicBezTo>
                  <a:cubicBezTo>
                    <a:pt x="13741" y="15094"/>
                    <a:pt x="13747" y="15099"/>
                    <a:pt x="13743" y="15109"/>
                  </a:cubicBezTo>
                  <a:cubicBezTo>
                    <a:pt x="13798" y="15071"/>
                    <a:pt x="13729" y="15090"/>
                    <a:pt x="13740" y="15055"/>
                  </a:cubicBezTo>
                  <a:cubicBezTo>
                    <a:pt x="13752" y="15043"/>
                    <a:pt x="13763" y="15038"/>
                    <a:pt x="13771" y="15038"/>
                  </a:cubicBezTo>
                  <a:cubicBezTo>
                    <a:pt x="13782" y="15038"/>
                    <a:pt x="13787" y="15047"/>
                    <a:pt x="13782" y="15060"/>
                  </a:cubicBezTo>
                  <a:cubicBezTo>
                    <a:pt x="13840" y="14958"/>
                    <a:pt x="13965" y="14779"/>
                    <a:pt x="14079" y="14721"/>
                  </a:cubicBezTo>
                  <a:lnTo>
                    <a:pt x="14079" y="14721"/>
                  </a:lnTo>
                  <a:lnTo>
                    <a:pt x="14070" y="14747"/>
                  </a:lnTo>
                  <a:cubicBezTo>
                    <a:pt x="14148" y="14691"/>
                    <a:pt x="14091" y="14617"/>
                    <a:pt x="14179" y="14580"/>
                  </a:cubicBezTo>
                  <a:lnTo>
                    <a:pt x="14179" y="14580"/>
                  </a:lnTo>
                  <a:lnTo>
                    <a:pt x="14172" y="14596"/>
                  </a:lnTo>
                  <a:cubicBezTo>
                    <a:pt x="14327" y="14462"/>
                    <a:pt x="14464" y="14279"/>
                    <a:pt x="14614" y="14207"/>
                  </a:cubicBezTo>
                  <a:cubicBezTo>
                    <a:pt x="14596" y="14146"/>
                    <a:pt x="14772" y="14079"/>
                    <a:pt x="14730" y="14017"/>
                  </a:cubicBezTo>
                  <a:cubicBezTo>
                    <a:pt x="14837" y="13959"/>
                    <a:pt x="14823" y="13993"/>
                    <a:pt x="14958" y="13894"/>
                  </a:cubicBezTo>
                  <a:cubicBezTo>
                    <a:pt x="14990" y="13864"/>
                    <a:pt x="14971" y="13815"/>
                    <a:pt x="15004" y="13769"/>
                  </a:cubicBezTo>
                  <a:lnTo>
                    <a:pt x="15032" y="13794"/>
                  </a:lnTo>
                  <a:lnTo>
                    <a:pt x="15034" y="13787"/>
                  </a:lnTo>
                  <a:lnTo>
                    <a:pt x="15036" y="13789"/>
                  </a:lnTo>
                  <a:lnTo>
                    <a:pt x="15057" y="13715"/>
                  </a:lnTo>
                  <a:lnTo>
                    <a:pt x="15118" y="13720"/>
                  </a:lnTo>
                  <a:lnTo>
                    <a:pt x="15141" y="13685"/>
                  </a:lnTo>
                  <a:lnTo>
                    <a:pt x="15147" y="13676"/>
                  </a:lnTo>
                  <a:lnTo>
                    <a:pt x="15138" y="13681"/>
                  </a:lnTo>
                  <a:cubicBezTo>
                    <a:pt x="15128" y="13686"/>
                    <a:pt x="15117" y="13690"/>
                    <a:pt x="15109" y="13690"/>
                  </a:cubicBezTo>
                  <a:cubicBezTo>
                    <a:pt x="15104" y="13690"/>
                    <a:pt x="15099" y="13689"/>
                    <a:pt x="15097" y="13685"/>
                  </a:cubicBezTo>
                  <a:cubicBezTo>
                    <a:pt x="15104" y="13676"/>
                    <a:pt x="15111" y="13669"/>
                    <a:pt x="15118" y="13660"/>
                  </a:cubicBezTo>
                  <a:lnTo>
                    <a:pt x="15265" y="13499"/>
                  </a:lnTo>
                  <a:lnTo>
                    <a:pt x="15266" y="13499"/>
                  </a:lnTo>
                  <a:lnTo>
                    <a:pt x="15266" y="13498"/>
                  </a:lnTo>
                  <a:lnTo>
                    <a:pt x="15308" y="13453"/>
                  </a:lnTo>
                  <a:lnTo>
                    <a:pt x="15296" y="13454"/>
                  </a:lnTo>
                  <a:lnTo>
                    <a:pt x="15296" y="13454"/>
                  </a:lnTo>
                  <a:lnTo>
                    <a:pt x="15354" y="13368"/>
                  </a:lnTo>
                  <a:close/>
                  <a:moveTo>
                    <a:pt x="12667" y="18185"/>
                  </a:moveTo>
                  <a:cubicBezTo>
                    <a:pt x="12665" y="18192"/>
                    <a:pt x="12665" y="18199"/>
                    <a:pt x="12667" y="18206"/>
                  </a:cubicBezTo>
                  <a:lnTo>
                    <a:pt x="12667" y="18185"/>
                  </a:lnTo>
                  <a:close/>
                  <a:moveTo>
                    <a:pt x="12909" y="18208"/>
                  </a:moveTo>
                  <a:cubicBezTo>
                    <a:pt x="12905" y="18208"/>
                    <a:pt x="12887" y="18221"/>
                    <a:pt x="12853" y="18247"/>
                  </a:cubicBezTo>
                  <a:lnTo>
                    <a:pt x="12850" y="18247"/>
                  </a:lnTo>
                  <a:cubicBezTo>
                    <a:pt x="12816" y="18285"/>
                    <a:pt x="12810" y="18296"/>
                    <a:pt x="12816" y="18296"/>
                  </a:cubicBezTo>
                  <a:cubicBezTo>
                    <a:pt x="12824" y="18296"/>
                    <a:pt x="12860" y="18270"/>
                    <a:pt x="12866" y="18270"/>
                  </a:cubicBezTo>
                  <a:cubicBezTo>
                    <a:pt x="12866" y="18270"/>
                    <a:pt x="12867" y="18270"/>
                    <a:pt x="12867" y="18271"/>
                  </a:cubicBezTo>
                  <a:cubicBezTo>
                    <a:pt x="12897" y="18231"/>
                    <a:pt x="12915" y="18208"/>
                    <a:pt x="12909" y="18208"/>
                  </a:cubicBezTo>
                  <a:close/>
                  <a:moveTo>
                    <a:pt x="8542" y="18308"/>
                  </a:moveTo>
                  <a:cubicBezTo>
                    <a:pt x="8544" y="18309"/>
                    <a:pt x="8546" y="18311"/>
                    <a:pt x="8548" y="18312"/>
                  </a:cubicBezTo>
                  <a:cubicBezTo>
                    <a:pt x="8546" y="18311"/>
                    <a:pt x="8544" y="18309"/>
                    <a:pt x="8542" y="18308"/>
                  </a:cubicBezTo>
                  <a:close/>
                  <a:moveTo>
                    <a:pt x="14144" y="18458"/>
                  </a:moveTo>
                  <a:lnTo>
                    <a:pt x="14086" y="18537"/>
                  </a:lnTo>
                  <a:cubicBezTo>
                    <a:pt x="14104" y="18530"/>
                    <a:pt x="14125" y="18514"/>
                    <a:pt x="14146" y="18458"/>
                  </a:cubicBezTo>
                  <a:close/>
                  <a:moveTo>
                    <a:pt x="14144" y="18319"/>
                  </a:moveTo>
                  <a:lnTo>
                    <a:pt x="14100" y="18366"/>
                  </a:lnTo>
                  <a:lnTo>
                    <a:pt x="13905" y="18655"/>
                  </a:lnTo>
                  <a:lnTo>
                    <a:pt x="14144" y="18319"/>
                  </a:lnTo>
                  <a:close/>
                  <a:moveTo>
                    <a:pt x="14086" y="18537"/>
                  </a:moveTo>
                  <a:lnTo>
                    <a:pt x="14086" y="18537"/>
                  </a:lnTo>
                  <a:cubicBezTo>
                    <a:pt x="14056" y="18544"/>
                    <a:pt x="14033" y="18526"/>
                    <a:pt x="14026" y="18611"/>
                  </a:cubicBezTo>
                  <a:cubicBezTo>
                    <a:pt x="14024" y="18604"/>
                    <a:pt x="14022" y="18601"/>
                    <a:pt x="14020" y="18601"/>
                  </a:cubicBezTo>
                  <a:cubicBezTo>
                    <a:pt x="14012" y="18601"/>
                    <a:pt x="13997" y="18644"/>
                    <a:pt x="13958" y="18702"/>
                  </a:cubicBezTo>
                  <a:lnTo>
                    <a:pt x="14086" y="18537"/>
                  </a:lnTo>
                  <a:close/>
                  <a:moveTo>
                    <a:pt x="14153" y="18593"/>
                  </a:moveTo>
                  <a:cubicBezTo>
                    <a:pt x="14139" y="18593"/>
                    <a:pt x="14107" y="18608"/>
                    <a:pt x="14065" y="18630"/>
                  </a:cubicBezTo>
                  <a:lnTo>
                    <a:pt x="13954" y="18785"/>
                  </a:lnTo>
                  <a:cubicBezTo>
                    <a:pt x="13988" y="18774"/>
                    <a:pt x="14075" y="18697"/>
                    <a:pt x="14088" y="18697"/>
                  </a:cubicBezTo>
                  <a:lnTo>
                    <a:pt x="14088" y="18697"/>
                  </a:lnTo>
                  <a:cubicBezTo>
                    <a:pt x="14091" y="18697"/>
                    <a:pt x="14090" y="18701"/>
                    <a:pt x="14084" y="18711"/>
                  </a:cubicBezTo>
                  <a:cubicBezTo>
                    <a:pt x="14157" y="18624"/>
                    <a:pt x="14173" y="18593"/>
                    <a:pt x="14153" y="18593"/>
                  </a:cubicBezTo>
                  <a:close/>
                  <a:moveTo>
                    <a:pt x="13785" y="18769"/>
                  </a:moveTo>
                  <a:cubicBezTo>
                    <a:pt x="13661" y="18903"/>
                    <a:pt x="13621" y="18970"/>
                    <a:pt x="13643" y="18970"/>
                  </a:cubicBezTo>
                  <a:cubicBezTo>
                    <a:pt x="13665" y="18970"/>
                    <a:pt x="13745" y="18906"/>
                    <a:pt x="13866" y="18776"/>
                  </a:cubicBezTo>
                  <a:lnTo>
                    <a:pt x="13866" y="18776"/>
                  </a:lnTo>
                  <a:cubicBezTo>
                    <a:pt x="13815" y="18811"/>
                    <a:pt x="13758" y="18856"/>
                    <a:pt x="13742" y="18856"/>
                  </a:cubicBezTo>
                  <a:cubicBezTo>
                    <a:pt x="13730" y="18856"/>
                    <a:pt x="13738" y="18833"/>
                    <a:pt x="13785" y="18769"/>
                  </a:cubicBezTo>
                  <a:close/>
                  <a:moveTo>
                    <a:pt x="12285" y="18788"/>
                  </a:moveTo>
                  <a:lnTo>
                    <a:pt x="12099" y="18957"/>
                  </a:lnTo>
                  <a:cubicBezTo>
                    <a:pt x="12118" y="18947"/>
                    <a:pt x="12141" y="18935"/>
                    <a:pt x="12151" y="18935"/>
                  </a:cubicBezTo>
                  <a:cubicBezTo>
                    <a:pt x="12161" y="18935"/>
                    <a:pt x="12156" y="18948"/>
                    <a:pt x="12115" y="18992"/>
                  </a:cubicBezTo>
                  <a:cubicBezTo>
                    <a:pt x="12219" y="18912"/>
                    <a:pt x="12227" y="18901"/>
                    <a:pt x="12217" y="18901"/>
                  </a:cubicBezTo>
                  <a:cubicBezTo>
                    <a:pt x="12213" y="18901"/>
                    <a:pt x="12206" y="18902"/>
                    <a:pt x="12201" y="18902"/>
                  </a:cubicBezTo>
                  <a:cubicBezTo>
                    <a:pt x="12185" y="18902"/>
                    <a:pt x="12180" y="18889"/>
                    <a:pt x="12285" y="18788"/>
                  </a:cubicBezTo>
                  <a:close/>
                  <a:moveTo>
                    <a:pt x="13709" y="18981"/>
                  </a:moveTo>
                  <a:lnTo>
                    <a:pt x="13709" y="18981"/>
                  </a:lnTo>
                  <a:cubicBezTo>
                    <a:pt x="13709" y="18981"/>
                    <a:pt x="13687" y="19011"/>
                    <a:pt x="13585" y="19126"/>
                  </a:cubicBezTo>
                  <a:cubicBezTo>
                    <a:pt x="13593" y="19120"/>
                    <a:pt x="13602" y="19115"/>
                    <a:pt x="13611" y="19111"/>
                  </a:cubicBezTo>
                  <a:lnTo>
                    <a:pt x="13611" y="19111"/>
                  </a:lnTo>
                  <a:cubicBezTo>
                    <a:pt x="13587" y="19137"/>
                    <a:pt x="13581" y="19146"/>
                    <a:pt x="13585" y="19146"/>
                  </a:cubicBezTo>
                  <a:cubicBezTo>
                    <a:pt x="13593" y="19146"/>
                    <a:pt x="13648" y="19101"/>
                    <a:pt x="13636" y="19101"/>
                  </a:cubicBezTo>
                  <a:cubicBezTo>
                    <a:pt x="13633" y="19101"/>
                    <a:pt x="13627" y="19103"/>
                    <a:pt x="13618" y="19107"/>
                  </a:cubicBezTo>
                  <a:lnTo>
                    <a:pt x="13618" y="19107"/>
                  </a:lnTo>
                  <a:cubicBezTo>
                    <a:pt x="13636" y="19089"/>
                    <a:pt x="13664" y="19059"/>
                    <a:pt x="13713" y="19015"/>
                  </a:cubicBezTo>
                  <a:lnTo>
                    <a:pt x="13713" y="19015"/>
                  </a:lnTo>
                  <a:cubicBezTo>
                    <a:pt x="13711" y="19015"/>
                    <a:pt x="13710" y="19015"/>
                    <a:pt x="13709" y="19015"/>
                  </a:cubicBezTo>
                  <a:cubicBezTo>
                    <a:pt x="13686" y="19015"/>
                    <a:pt x="13709" y="18981"/>
                    <a:pt x="13709" y="18981"/>
                  </a:cubicBezTo>
                  <a:close/>
                  <a:moveTo>
                    <a:pt x="9230" y="19220"/>
                  </a:moveTo>
                  <a:lnTo>
                    <a:pt x="9230" y="19220"/>
                  </a:lnTo>
                  <a:cubicBezTo>
                    <a:pt x="9229" y="19220"/>
                    <a:pt x="9228" y="19221"/>
                    <a:pt x="9227" y="19221"/>
                  </a:cubicBezTo>
                  <a:lnTo>
                    <a:pt x="9226" y="19220"/>
                  </a:lnTo>
                  <a:lnTo>
                    <a:pt x="9226" y="19220"/>
                  </a:lnTo>
                  <a:cubicBezTo>
                    <a:pt x="9220" y="19222"/>
                    <a:pt x="9214" y="19224"/>
                    <a:pt x="9211" y="19228"/>
                  </a:cubicBezTo>
                  <a:lnTo>
                    <a:pt x="9248" y="19235"/>
                  </a:lnTo>
                  <a:lnTo>
                    <a:pt x="9230" y="19220"/>
                  </a:lnTo>
                  <a:close/>
                  <a:moveTo>
                    <a:pt x="13047" y="19272"/>
                  </a:moveTo>
                  <a:lnTo>
                    <a:pt x="12929" y="19353"/>
                  </a:lnTo>
                  <a:lnTo>
                    <a:pt x="12864" y="19462"/>
                  </a:lnTo>
                  <a:cubicBezTo>
                    <a:pt x="12899" y="19409"/>
                    <a:pt x="13075" y="19286"/>
                    <a:pt x="13050" y="19272"/>
                  </a:cubicBezTo>
                  <a:close/>
                  <a:moveTo>
                    <a:pt x="9403" y="19311"/>
                  </a:moveTo>
                  <a:lnTo>
                    <a:pt x="9403" y="19311"/>
                  </a:lnTo>
                  <a:cubicBezTo>
                    <a:pt x="9438" y="19358"/>
                    <a:pt x="9477" y="19400"/>
                    <a:pt x="9524" y="19432"/>
                  </a:cubicBezTo>
                  <a:cubicBezTo>
                    <a:pt x="9577" y="19467"/>
                    <a:pt x="9635" y="19497"/>
                    <a:pt x="9697" y="19515"/>
                  </a:cubicBezTo>
                  <a:cubicBezTo>
                    <a:pt x="9718" y="19534"/>
                    <a:pt x="9688" y="19534"/>
                    <a:pt x="9679" y="19536"/>
                  </a:cubicBezTo>
                  <a:cubicBezTo>
                    <a:pt x="9720" y="19547"/>
                    <a:pt x="9764" y="19554"/>
                    <a:pt x="9796" y="19554"/>
                  </a:cubicBezTo>
                  <a:cubicBezTo>
                    <a:pt x="9838" y="19554"/>
                    <a:pt x="9862" y="19542"/>
                    <a:pt x="9841" y="19509"/>
                  </a:cubicBezTo>
                  <a:cubicBezTo>
                    <a:pt x="9746" y="19509"/>
                    <a:pt x="9732" y="19488"/>
                    <a:pt x="9628" y="19481"/>
                  </a:cubicBezTo>
                  <a:cubicBezTo>
                    <a:pt x="9558" y="19446"/>
                    <a:pt x="9521" y="19397"/>
                    <a:pt x="9542" y="19393"/>
                  </a:cubicBezTo>
                  <a:cubicBezTo>
                    <a:pt x="9514" y="19386"/>
                    <a:pt x="9452" y="19316"/>
                    <a:pt x="9403" y="19311"/>
                  </a:cubicBezTo>
                  <a:close/>
                  <a:moveTo>
                    <a:pt x="9913" y="19546"/>
                  </a:moveTo>
                  <a:lnTo>
                    <a:pt x="9992" y="19564"/>
                  </a:lnTo>
                  <a:cubicBezTo>
                    <a:pt x="9966" y="19553"/>
                    <a:pt x="9941" y="19546"/>
                    <a:pt x="9915" y="19546"/>
                  </a:cubicBezTo>
                  <a:close/>
                  <a:moveTo>
                    <a:pt x="11251" y="19474"/>
                  </a:moveTo>
                  <a:cubicBezTo>
                    <a:pt x="11221" y="19485"/>
                    <a:pt x="11179" y="19497"/>
                    <a:pt x="11135" y="19513"/>
                  </a:cubicBezTo>
                  <a:cubicBezTo>
                    <a:pt x="11088" y="19522"/>
                    <a:pt x="11044" y="19536"/>
                    <a:pt x="11000" y="19555"/>
                  </a:cubicBezTo>
                  <a:lnTo>
                    <a:pt x="10996" y="19566"/>
                  </a:lnTo>
                  <a:cubicBezTo>
                    <a:pt x="11012" y="19550"/>
                    <a:pt x="11063" y="19541"/>
                    <a:pt x="11119" y="19529"/>
                  </a:cubicBezTo>
                  <a:cubicBezTo>
                    <a:pt x="11167" y="19520"/>
                    <a:pt x="11211" y="19502"/>
                    <a:pt x="11253" y="19474"/>
                  </a:cubicBezTo>
                  <a:close/>
                  <a:moveTo>
                    <a:pt x="9992" y="19564"/>
                  </a:moveTo>
                  <a:cubicBezTo>
                    <a:pt x="10003" y="19569"/>
                    <a:pt x="10016" y="19573"/>
                    <a:pt x="10029" y="19573"/>
                  </a:cubicBezTo>
                  <a:lnTo>
                    <a:pt x="10029" y="19573"/>
                  </a:lnTo>
                  <a:lnTo>
                    <a:pt x="9992" y="19564"/>
                  </a:lnTo>
                  <a:close/>
                  <a:moveTo>
                    <a:pt x="10036" y="19569"/>
                  </a:moveTo>
                  <a:cubicBezTo>
                    <a:pt x="10036" y="19571"/>
                    <a:pt x="10034" y="19571"/>
                    <a:pt x="10029" y="19573"/>
                  </a:cubicBezTo>
                  <a:lnTo>
                    <a:pt x="10029" y="19573"/>
                  </a:lnTo>
                  <a:cubicBezTo>
                    <a:pt x="10029" y="19573"/>
                    <a:pt x="10029" y="19573"/>
                    <a:pt x="10029" y="19573"/>
                  </a:cubicBezTo>
                  <a:lnTo>
                    <a:pt x="10029" y="19573"/>
                  </a:lnTo>
                  <a:lnTo>
                    <a:pt x="10029" y="19573"/>
                  </a:lnTo>
                  <a:cubicBezTo>
                    <a:pt x="10029" y="19573"/>
                    <a:pt x="10029" y="19573"/>
                    <a:pt x="10029" y="19573"/>
                  </a:cubicBezTo>
                  <a:lnTo>
                    <a:pt x="10029" y="19573"/>
                  </a:lnTo>
                  <a:cubicBezTo>
                    <a:pt x="10030" y="19573"/>
                    <a:pt x="10031" y="19573"/>
                    <a:pt x="10031" y="19573"/>
                  </a:cubicBezTo>
                  <a:lnTo>
                    <a:pt x="10029" y="19573"/>
                  </a:lnTo>
                  <a:lnTo>
                    <a:pt x="10068" y="19578"/>
                  </a:lnTo>
                  <a:lnTo>
                    <a:pt x="10068" y="19578"/>
                  </a:lnTo>
                  <a:lnTo>
                    <a:pt x="10036" y="19569"/>
                  </a:lnTo>
                  <a:close/>
                  <a:moveTo>
                    <a:pt x="10996" y="19566"/>
                  </a:moveTo>
                  <a:cubicBezTo>
                    <a:pt x="10991" y="19571"/>
                    <a:pt x="10989" y="19576"/>
                    <a:pt x="10989" y="19583"/>
                  </a:cubicBezTo>
                  <a:lnTo>
                    <a:pt x="10996" y="19566"/>
                  </a:lnTo>
                  <a:close/>
                  <a:moveTo>
                    <a:pt x="10789" y="19620"/>
                  </a:moveTo>
                  <a:cubicBezTo>
                    <a:pt x="10769" y="19620"/>
                    <a:pt x="10748" y="19624"/>
                    <a:pt x="10727" y="19629"/>
                  </a:cubicBezTo>
                  <a:lnTo>
                    <a:pt x="10729" y="19629"/>
                  </a:lnTo>
                  <a:cubicBezTo>
                    <a:pt x="10750" y="19624"/>
                    <a:pt x="10769" y="19622"/>
                    <a:pt x="10789" y="19620"/>
                  </a:cubicBezTo>
                  <a:close/>
                  <a:moveTo>
                    <a:pt x="9989" y="19632"/>
                  </a:moveTo>
                  <a:cubicBezTo>
                    <a:pt x="9993" y="19636"/>
                    <a:pt x="10001" y="19639"/>
                    <a:pt x="10013" y="19643"/>
                  </a:cubicBezTo>
                  <a:lnTo>
                    <a:pt x="9989" y="19632"/>
                  </a:lnTo>
                  <a:close/>
                  <a:moveTo>
                    <a:pt x="10687" y="19629"/>
                  </a:moveTo>
                  <a:cubicBezTo>
                    <a:pt x="10664" y="19636"/>
                    <a:pt x="10643" y="19641"/>
                    <a:pt x="10625" y="19645"/>
                  </a:cubicBezTo>
                  <a:cubicBezTo>
                    <a:pt x="10646" y="19643"/>
                    <a:pt x="10664" y="19641"/>
                    <a:pt x="10685" y="19636"/>
                  </a:cubicBezTo>
                  <a:lnTo>
                    <a:pt x="10685" y="19636"/>
                  </a:lnTo>
                  <a:cubicBezTo>
                    <a:pt x="10683" y="19643"/>
                    <a:pt x="10680" y="19648"/>
                    <a:pt x="10692" y="19650"/>
                  </a:cubicBezTo>
                  <a:cubicBezTo>
                    <a:pt x="10699" y="19638"/>
                    <a:pt x="10713" y="19631"/>
                    <a:pt x="10727" y="19629"/>
                  </a:cubicBezTo>
                  <a:lnTo>
                    <a:pt x="10727" y="19629"/>
                  </a:lnTo>
                  <a:lnTo>
                    <a:pt x="10685" y="19636"/>
                  </a:lnTo>
                  <a:cubicBezTo>
                    <a:pt x="10685" y="19634"/>
                    <a:pt x="10687" y="19631"/>
                    <a:pt x="10687" y="19629"/>
                  </a:cubicBezTo>
                  <a:close/>
                  <a:moveTo>
                    <a:pt x="11145" y="19678"/>
                  </a:moveTo>
                  <a:lnTo>
                    <a:pt x="11145" y="19678"/>
                  </a:lnTo>
                  <a:cubicBezTo>
                    <a:pt x="11142" y="19679"/>
                    <a:pt x="11140" y="19679"/>
                    <a:pt x="11137" y="19680"/>
                  </a:cubicBezTo>
                  <a:cubicBezTo>
                    <a:pt x="11140" y="19679"/>
                    <a:pt x="11142" y="19679"/>
                    <a:pt x="11145" y="19678"/>
                  </a:cubicBezTo>
                  <a:close/>
                  <a:moveTo>
                    <a:pt x="11065" y="19689"/>
                  </a:moveTo>
                  <a:lnTo>
                    <a:pt x="11058" y="19692"/>
                  </a:lnTo>
                  <a:cubicBezTo>
                    <a:pt x="11061" y="19691"/>
                    <a:pt x="11063" y="19690"/>
                    <a:pt x="11065" y="19689"/>
                  </a:cubicBezTo>
                  <a:close/>
                  <a:moveTo>
                    <a:pt x="10490" y="878"/>
                  </a:moveTo>
                  <a:cubicBezTo>
                    <a:pt x="10427" y="878"/>
                    <a:pt x="10363" y="881"/>
                    <a:pt x="10300" y="889"/>
                  </a:cubicBezTo>
                  <a:cubicBezTo>
                    <a:pt x="10393" y="919"/>
                    <a:pt x="10356" y="919"/>
                    <a:pt x="10300" y="926"/>
                  </a:cubicBezTo>
                  <a:cubicBezTo>
                    <a:pt x="10247" y="935"/>
                    <a:pt x="10173" y="947"/>
                    <a:pt x="10196" y="984"/>
                  </a:cubicBezTo>
                  <a:cubicBezTo>
                    <a:pt x="10091" y="1005"/>
                    <a:pt x="10047" y="1019"/>
                    <a:pt x="10032" y="1019"/>
                  </a:cubicBezTo>
                  <a:cubicBezTo>
                    <a:pt x="10031" y="1019"/>
                    <a:pt x="10030" y="1019"/>
                    <a:pt x="10029" y="1018"/>
                  </a:cubicBezTo>
                  <a:lnTo>
                    <a:pt x="9976" y="1025"/>
                  </a:lnTo>
                  <a:lnTo>
                    <a:pt x="9855" y="1049"/>
                  </a:lnTo>
                  <a:cubicBezTo>
                    <a:pt x="9816" y="1058"/>
                    <a:pt x="9776" y="1067"/>
                    <a:pt x="9737" y="1081"/>
                  </a:cubicBezTo>
                  <a:lnTo>
                    <a:pt x="9684" y="1097"/>
                  </a:lnTo>
                  <a:cubicBezTo>
                    <a:pt x="9675" y="1099"/>
                    <a:pt x="9670" y="1099"/>
                    <a:pt x="9666" y="1099"/>
                  </a:cubicBezTo>
                  <a:cubicBezTo>
                    <a:pt x="9628" y="1099"/>
                    <a:pt x="9777" y="1034"/>
                    <a:pt x="9762" y="1023"/>
                  </a:cubicBezTo>
                  <a:lnTo>
                    <a:pt x="9762" y="1023"/>
                  </a:lnTo>
                  <a:cubicBezTo>
                    <a:pt x="9648" y="1074"/>
                    <a:pt x="9616" y="1080"/>
                    <a:pt x="9596" y="1080"/>
                  </a:cubicBezTo>
                  <a:cubicBezTo>
                    <a:pt x="9590" y="1080"/>
                    <a:pt x="9585" y="1079"/>
                    <a:pt x="9579" y="1079"/>
                  </a:cubicBezTo>
                  <a:cubicBezTo>
                    <a:pt x="9564" y="1079"/>
                    <a:pt x="9543" y="1083"/>
                    <a:pt x="9482" y="1109"/>
                  </a:cubicBezTo>
                  <a:cubicBezTo>
                    <a:pt x="9505" y="1111"/>
                    <a:pt x="9491" y="1132"/>
                    <a:pt x="9454" y="1160"/>
                  </a:cubicBezTo>
                  <a:cubicBezTo>
                    <a:pt x="9415" y="1188"/>
                    <a:pt x="9357" y="1234"/>
                    <a:pt x="9292" y="1278"/>
                  </a:cubicBezTo>
                  <a:lnTo>
                    <a:pt x="9391" y="1225"/>
                  </a:lnTo>
                  <a:cubicBezTo>
                    <a:pt x="9422" y="1208"/>
                    <a:pt x="9456" y="1192"/>
                    <a:pt x="9491" y="1178"/>
                  </a:cubicBezTo>
                  <a:lnTo>
                    <a:pt x="9491" y="1178"/>
                  </a:lnTo>
                  <a:cubicBezTo>
                    <a:pt x="9417" y="1234"/>
                    <a:pt x="9364" y="1280"/>
                    <a:pt x="9320" y="1308"/>
                  </a:cubicBezTo>
                  <a:cubicBezTo>
                    <a:pt x="9276" y="1338"/>
                    <a:pt x="9248" y="1357"/>
                    <a:pt x="9213" y="1375"/>
                  </a:cubicBezTo>
                  <a:lnTo>
                    <a:pt x="9162" y="1406"/>
                  </a:lnTo>
                  <a:lnTo>
                    <a:pt x="9150" y="1415"/>
                  </a:lnTo>
                  <a:lnTo>
                    <a:pt x="9143" y="1417"/>
                  </a:lnTo>
                  <a:lnTo>
                    <a:pt x="9136" y="1426"/>
                  </a:lnTo>
                  <a:lnTo>
                    <a:pt x="9132" y="1429"/>
                  </a:lnTo>
                  <a:lnTo>
                    <a:pt x="9106" y="1450"/>
                  </a:lnTo>
                  <a:cubicBezTo>
                    <a:pt x="9055" y="1494"/>
                    <a:pt x="9011" y="1542"/>
                    <a:pt x="8972" y="1596"/>
                  </a:cubicBezTo>
                  <a:lnTo>
                    <a:pt x="9030" y="1501"/>
                  </a:lnTo>
                  <a:lnTo>
                    <a:pt x="9030" y="1501"/>
                  </a:lnTo>
                  <a:cubicBezTo>
                    <a:pt x="8916" y="1635"/>
                    <a:pt x="8573" y="1957"/>
                    <a:pt x="8494" y="2122"/>
                  </a:cubicBezTo>
                  <a:cubicBezTo>
                    <a:pt x="8482" y="2129"/>
                    <a:pt x="8466" y="2136"/>
                    <a:pt x="8457" y="2136"/>
                  </a:cubicBezTo>
                  <a:cubicBezTo>
                    <a:pt x="8446" y="2136"/>
                    <a:pt x="8445" y="2126"/>
                    <a:pt x="8473" y="2094"/>
                  </a:cubicBezTo>
                  <a:lnTo>
                    <a:pt x="8473" y="2094"/>
                  </a:lnTo>
                  <a:cubicBezTo>
                    <a:pt x="8172" y="2384"/>
                    <a:pt x="7861" y="2799"/>
                    <a:pt x="7604" y="3003"/>
                  </a:cubicBezTo>
                  <a:lnTo>
                    <a:pt x="7613" y="2968"/>
                  </a:lnTo>
                  <a:lnTo>
                    <a:pt x="7613" y="2968"/>
                  </a:lnTo>
                  <a:cubicBezTo>
                    <a:pt x="7562" y="3026"/>
                    <a:pt x="7542" y="3089"/>
                    <a:pt x="7460" y="3144"/>
                  </a:cubicBezTo>
                  <a:cubicBezTo>
                    <a:pt x="7459" y="3136"/>
                    <a:pt x="7464" y="3123"/>
                    <a:pt x="7458" y="3123"/>
                  </a:cubicBezTo>
                  <a:cubicBezTo>
                    <a:pt x="7455" y="3123"/>
                    <a:pt x="7450" y="3125"/>
                    <a:pt x="7442" y="3133"/>
                  </a:cubicBezTo>
                  <a:cubicBezTo>
                    <a:pt x="7419" y="3165"/>
                    <a:pt x="7319" y="3302"/>
                    <a:pt x="7238" y="3369"/>
                  </a:cubicBezTo>
                  <a:lnTo>
                    <a:pt x="7287" y="3290"/>
                  </a:lnTo>
                  <a:lnTo>
                    <a:pt x="7287" y="3290"/>
                  </a:lnTo>
                  <a:cubicBezTo>
                    <a:pt x="6981" y="3561"/>
                    <a:pt x="6879" y="3770"/>
                    <a:pt x="6647" y="4023"/>
                  </a:cubicBezTo>
                  <a:cubicBezTo>
                    <a:pt x="6643" y="4019"/>
                    <a:pt x="6638" y="4018"/>
                    <a:pt x="6632" y="4018"/>
                  </a:cubicBezTo>
                  <a:cubicBezTo>
                    <a:pt x="6567" y="4018"/>
                    <a:pt x="6358" y="4206"/>
                    <a:pt x="6248" y="4303"/>
                  </a:cubicBezTo>
                  <a:lnTo>
                    <a:pt x="6246" y="4294"/>
                  </a:lnTo>
                  <a:cubicBezTo>
                    <a:pt x="5905" y="4626"/>
                    <a:pt x="5708" y="4897"/>
                    <a:pt x="5411" y="5224"/>
                  </a:cubicBezTo>
                  <a:cubicBezTo>
                    <a:pt x="5175" y="5374"/>
                    <a:pt x="4739" y="5861"/>
                    <a:pt x="4405" y="6149"/>
                  </a:cubicBezTo>
                  <a:cubicBezTo>
                    <a:pt x="4415" y="6141"/>
                    <a:pt x="4422" y="6138"/>
                    <a:pt x="4426" y="6138"/>
                  </a:cubicBezTo>
                  <a:cubicBezTo>
                    <a:pt x="4445" y="6138"/>
                    <a:pt x="4416" y="6199"/>
                    <a:pt x="4375" y="6246"/>
                  </a:cubicBezTo>
                  <a:cubicBezTo>
                    <a:pt x="4304" y="6303"/>
                    <a:pt x="4224" y="6436"/>
                    <a:pt x="4188" y="6436"/>
                  </a:cubicBezTo>
                  <a:cubicBezTo>
                    <a:pt x="4183" y="6436"/>
                    <a:pt x="4179" y="6433"/>
                    <a:pt x="4175" y="6427"/>
                  </a:cubicBezTo>
                  <a:lnTo>
                    <a:pt x="4203" y="6401"/>
                  </a:lnTo>
                  <a:lnTo>
                    <a:pt x="4203" y="6401"/>
                  </a:lnTo>
                  <a:cubicBezTo>
                    <a:pt x="4113" y="6422"/>
                    <a:pt x="3974" y="6582"/>
                    <a:pt x="3856" y="6698"/>
                  </a:cubicBezTo>
                  <a:lnTo>
                    <a:pt x="3883" y="6763"/>
                  </a:lnTo>
                  <a:cubicBezTo>
                    <a:pt x="3508" y="6999"/>
                    <a:pt x="3107" y="7591"/>
                    <a:pt x="2877" y="7695"/>
                  </a:cubicBezTo>
                  <a:cubicBezTo>
                    <a:pt x="2817" y="7781"/>
                    <a:pt x="2724" y="7871"/>
                    <a:pt x="2664" y="7957"/>
                  </a:cubicBezTo>
                  <a:lnTo>
                    <a:pt x="2641" y="7927"/>
                  </a:lnTo>
                  <a:cubicBezTo>
                    <a:pt x="2430" y="8126"/>
                    <a:pt x="2325" y="8226"/>
                    <a:pt x="2080" y="8483"/>
                  </a:cubicBezTo>
                  <a:lnTo>
                    <a:pt x="2112" y="8414"/>
                  </a:lnTo>
                  <a:lnTo>
                    <a:pt x="2112" y="8414"/>
                  </a:lnTo>
                  <a:cubicBezTo>
                    <a:pt x="1968" y="8555"/>
                    <a:pt x="2006" y="8666"/>
                    <a:pt x="1873" y="8801"/>
                  </a:cubicBezTo>
                  <a:lnTo>
                    <a:pt x="1797" y="8801"/>
                  </a:lnTo>
                  <a:cubicBezTo>
                    <a:pt x="1674" y="8928"/>
                    <a:pt x="1540" y="9037"/>
                    <a:pt x="1407" y="9185"/>
                  </a:cubicBezTo>
                  <a:cubicBezTo>
                    <a:pt x="1282" y="9332"/>
                    <a:pt x="1192" y="9501"/>
                    <a:pt x="1141" y="9686"/>
                  </a:cubicBezTo>
                  <a:cubicBezTo>
                    <a:pt x="1134" y="9677"/>
                    <a:pt x="1122" y="9661"/>
                    <a:pt x="1148" y="9603"/>
                  </a:cubicBezTo>
                  <a:lnTo>
                    <a:pt x="1148" y="9603"/>
                  </a:lnTo>
                  <a:cubicBezTo>
                    <a:pt x="1090" y="9728"/>
                    <a:pt x="1044" y="9858"/>
                    <a:pt x="1013" y="9990"/>
                  </a:cubicBezTo>
                  <a:cubicBezTo>
                    <a:pt x="991" y="10118"/>
                    <a:pt x="988" y="10222"/>
                    <a:pt x="1016" y="10222"/>
                  </a:cubicBezTo>
                  <a:cubicBezTo>
                    <a:pt x="1017" y="10222"/>
                    <a:pt x="1018" y="10222"/>
                    <a:pt x="1019" y="10221"/>
                  </a:cubicBezTo>
                  <a:lnTo>
                    <a:pt x="1019" y="10221"/>
                  </a:lnTo>
                  <a:cubicBezTo>
                    <a:pt x="1002" y="10242"/>
                    <a:pt x="994" y="10332"/>
                    <a:pt x="1004" y="10440"/>
                  </a:cubicBezTo>
                  <a:cubicBezTo>
                    <a:pt x="1016" y="10563"/>
                    <a:pt x="1041" y="10685"/>
                    <a:pt x="1083" y="10801"/>
                  </a:cubicBezTo>
                  <a:lnTo>
                    <a:pt x="1041" y="10778"/>
                  </a:lnTo>
                  <a:lnTo>
                    <a:pt x="1041" y="10778"/>
                  </a:lnTo>
                  <a:cubicBezTo>
                    <a:pt x="1127" y="10936"/>
                    <a:pt x="1134" y="10938"/>
                    <a:pt x="1236" y="11149"/>
                  </a:cubicBezTo>
                  <a:cubicBezTo>
                    <a:pt x="1245" y="11174"/>
                    <a:pt x="1244" y="11188"/>
                    <a:pt x="1239" y="11188"/>
                  </a:cubicBezTo>
                  <a:cubicBezTo>
                    <a:pt x="1233" y="11188"/>
                    <a:pt x="1224" y="11175"/>
                    <a:pt x="1213" y="11148"/>
                  </a:cubicBezTo>
                  <a:lnTo>
                    <a:pt x="1213" y="11148"/>
                  </a:lnTo>
                  <a:cubicBezTo>
                    <a:pt x="1241" y="11225"/>
                    <a:pt x="1261" y="11255"/>
                    <a:pt x="1289" y="11283"/>
                  </a:cubicBezTo>
                  <a:cubicBezTo>
                    <a:pt x="1319" y="11314"/>
                    <a:pt x="1343" y="11351"/>
                    <a:pt x="1403" y="11448"/>
                  </a:cubicBezTo>
                  <a:cubicBezTo>
                    <a:pt x="1403" y="11448"/>
                    <a:pt x="1343" y="11399"/>
                    <a:pt x="1336" y="11391"/>
                  </a:cubicBezTo>
                  <a:lnTo>
                    <a:pt x="1336" y="11391"/>
                  </a:lnTo>
                  <a:cubicBezTo>
                    <a:pt x="1447" y="11552"/>
                    <a:pt x="1449" y="11539"/>
                    <a:pt x="1533" y="11594"/>
                  </a:cubicBezTo>
                  <a:cubicBezTo>
                    <a:pt x="1558" y="11617"/>
                    <a:pt x="1584" y="11640"/>
                    <a:pt x="1605" y="11668"/>
                  </a:cubicBezTo>
                  <a:cubicBezTo>
                    <a:pt x="1635" y="11698"/>
                    <a:pt x="1660" y="11726"/>
                    <a:pt x="1683" y="11756"/>
                  </a:cubicBezTo>
                  <a:cubicBezTo>
                    <a:pt x="1732" y="11817"/>
                    <a:pt x="1769" y="11872"/>
                    <a:pt x="1767" y="11891"/>
                  </a:cubicBezTo>
                  <a:cubicBezTo>
                    <a:pt x="1797" y="11895"/>
                    <a:pt x="1885" y="11949"/>
                    <a:pt x="1955" y="12030"/>
                  </a:cubicBezTo>
                  <a:cubicBezTo>
                    <a:pt x="1955" y="12035"/>
                    <a:pt x="1953" y="12037"/>
                    <a:pt x="1949" y="12037"/>
                  </a:cubicBezTo>
                  <a:cubicBezTo>
                    <a:pt x="1940" y="12037"/>
                    <a:pt x="1920" y="12024"/>
                    <a:pt x="1908" y="12016"/>
                  </a:cubicBezTo>
                  <a:lnTo>
                    <a:pt x="1908" y="12016"/>
                  </a:lnTo>
                  <a:cubicBezTo>
                    <a:pt x="2105" y="12248"/>
                    <a:pt x="2256" y="12306"/>
                    <a:pt x="2381" y="12480"/>
                  </a:cubicBezTo>
                  <a:cubicBezTo>
                    <a:pt x="2376" y="12494"/>
                    <a:pt x="2381" y="12507"/>
                    <a:pt x="2390" y="12519"/>
                  </a:cubicBezTo>
                  <a:cubicBezTo>
                    <a:pt x="2236" y="12363"/>
                    <a:pt x="2109" y="12233"/>
                    <a:pt x="2098" y="12220"/>
                  </a:cubicBezTo>
                  <a:lnTo>
                    <a:pt x="2098" y="12220"/>
                  </a:lnTo>
                  <a:cubicBezTo>
                    <a:pt x="2083" y="12239"/>
                    <a:pt x="2161" y="12329"/>
                    <a:pt x="2128" y="12329"/>
                  </a:cubicBezTo>
                  <a:cubicBezTo>
                    <a:pt x="2118" y="12329"/>
                    <a:pt x="2101" y="12323"/>
                    <a:pt x="2070" y="12306"/>
                  </a:cubicBezTo>
                  <a:lnTo>
                    <a:pt x="2070" y="12306"/>
                  </a:lnTo>
                  <a:cubicBezTo>
                    <a:pt x="2198" y="12401"/>
                    <a:pt x="2425" y="12552"/>
                    <a:pt x="2548" y="12698"/>
                  </a:cubicBezTo>
                  <a:cubicBezTo>
                    <a:pt x="2553" y="12705"/>
                    <a:pt x="2557" y="12714"/>
                    <a:pt x="2557" y="12723"/>
                  </a:cubicBezTo>
                  <a:lnTo>
                    <a:pt x="2541" y="12712"/>
                  </a:lnTo>
                  <a:lnTo>
                    <a:pt x="2541" y="12712"/>
                  </a:lnTo>
                  <a:cubicBezTo>
                    <a:pt x="2569" y="12742"/>
                    <a:pt x="2599" y="12769"/>
                    <a:pt x="2632" y="12793"/>
                  </a:cubicBezTo>
                  <a:cubicBezTo>
                    <a:pt x="2671" y="12839"/>
                    <a:pt x="2694" y="12869"/>
                    <a:pt x="2736" y="12911"/>
                  </a:cubicBezTo>
                  <a:cubicBezTo>
                    <a:pt x="2734" y="12948"/>
                    <a:pt x="2884" y="13080"/>
                    <a:pt x="2951" y="13150"/>
                  </a:cubicBezTo>
                  <a:cubicBezTo>
                    <a:pt x="2954" y="13145"/>
                    <a:pt x="2959" y="13143"/>
                    <a:pt x="2964" y="13143"/>
                  </a:cubicBezTo>
                  <a:cubicBezTo>
                    <a:pt x="2980" y="13143"/>
                    <a:pt x="3004" y="13160"/>
                    <a:pt x="3013" y="13160"/>
                  </a:cubicBezTo>
                  <a:cubicBezTo>
                    <a:pt x="3020" y="13160"/>
                    <a:pt x="3018" y="13149"/>
                    <a:pt x="2995" y="13110"/>
                  </a:cubicBezTo>
                  <a:lnTo>
                    <a:pt x="2995" y="13110"/>
                  </a:lnTo>
                  <a:cubicBezTo>
                    <a:pt x="2995" y="13111"/>
                    <a:pt x="2995" y="13112"/>
                    <a:pt x="2995" y="13112"/>
                  </a:cubicBezTo>
                  <a:cubicBezTo>
                    <a:pt x="2992" y="13112"/>
                    <a:pt x="2968" y="13090"/>
                    <a:pt x="2931" y="13055"/>
                  </a:cubicBezTo>
                  <a:cubicBezTo>
                    <a:pt x="2919" y="13045"/>
                    <a:pt x="2910" y="13036"/>
                    <a:pt x="2898" y="13027"/>
                  </a:cubicBezTo>
                  <a:lnTo>
                    <a:pt x="2898" y="13027"/>
                  </a:lnTo>
                  <a:lnTo>
                    <a:pt x="2905" y="13029"/>
                  </a:lnTo>
                  <a:cubicBezTo>
                    <a:pt x="2859" y="12985"/>
                    <a:pt x="2798" y="12927"/>
                    <a:pt x="2731" y="12860"/>
                  </a:cubicBezTo>
                  <a:lnTo>
                    <a:pt x="2731" y="12860"/>
                  </a:lnTo>
                  <a:cubicBezTo>
                    <a:pt x="2809" y="12903"/>
                    <a:pt x="2876" y="12963"/>
                    <a:pt x="2926" y="13036"/>
                  </a:cubicBezTo>
                  <a:lnTo>
                    <a:pt x="2926" y="13036"/>
                  </a:lnTo>
                  <a:lnTo>
                    <a:pt x="2903" y="13029"/>
                  </a:lnTo>
                  <a:lnTo>
                    <a:pt x="2903" y="13029"/>
                  </a:lnTo>
                  <a:lnTo>
                    <a:pt x="2928" y="13052"/>
                  </a:lnTo>
                  <a:cubicBezTo>
                    <a:pt x="2935" y="13059"/>
                    <a:pt x="2940" y="13062"/>
                    <a:pt x="2949" y="13069"/>
                  </a:cubicBezTo>
                  <a:lnTo>
                    <a:pt x="2930" y="13039"/>
                  </a:lnTo>
                  <a:lnTo>
                    <a:pt x="2930" y="13039"/>
                  </a:lnTo>
                  <a:cubicBezTo>
                    <a:pt x="2981" y="13058"/>
                    <a:pt x="3035" y="13080"/>
                    <a:pt x="3065" y="13094"/>
                  </a:cubicBezTo>
                  <a:cubicBezTo>
                    <a:pt x="3125" y="13224"/>
                    <a:pt x="3288" y="13423"/>
                    <a:pt x="3290" y="13470"/>
                  </a:cubicBezTo>
                  <a:cubicBezTo>
                    <a:pt x="3515" y="13664"/>
                    <a:pt x="3795" y="13954"/>
                    <a:pt x="3974" y="14042"/>
                  </a:cubicBezTo>
                  <a:cubicBezTo>
                    <a:pt x="4041" y="14095"/>
                    <a:pt x="4029" y="14126"/>
                    <a:pt x="4046" y="14153"/>
                  </a:cubicBezTo>
                  <a:cubicBezTo>
                    <a:pt x="4011" y="14123"/>
                    <a:pt x="3976" y="14095"/>
                    <a:pt x="3939" y="14070"/>
                  </a:cubicBezTo>
                  <a:lnTo>
                    <a:pt x="3939" y="14070"/>
                  </a:lnTo>
                  <a:cubicBezTo>
                    <a:pt x="4070" y="14176"/>
                    <a:pt x="4294" y="14415"/>
                    <a:pt x="4359" y="14415"/>
                  </a:cubicBezTo>
                  <a:cubicBezTo>
                    <a:pt x="4360" y="14415"/>
                    <a:pt x="4360" y="14415"/>
                    <a:pt x="4361" y="14415"/>
                  </a:cubicBezTo>
                  <a:cubicBezTo>
                    <a:pt x="4405" y="14469"/>
                    <a:pt x="4408" y="14482"/>
                    <a:pt x="4399" y="14482"/>
                  </a:cubicBezTo>
                  <a:cubicBezTo>
                    <a:pt x="4391" y="14482"/>
                    <a:pt x="4374" y="14471"/>
                    <a:pt x="4369" y="14471"/>
                  </a:cubicBezTo>
                  <a:lnTo>
                    <a:pt x="4369" y="14471"/>
                  </a:lnTo>
                  <a:cubicBezTo>
                    <a:pt x="4364" y="14471"/>
                    <a:pt x="4379" y="14488"/>
                    <a:pt x="4458" y="14564"/>
                  </a:cubicBezTo>
                  <a:lnTo>
                    <a:pt x="4419" y="14545"/>
                  </a:lnTo>
                  <a:lnTo>
                    <a:pt x="4419" y="14545"/>
                  </a:lnTo>
                  <a:cubicBezTo>
                    <a:pt x="4764" y="14991"/>
                    <a:pt x="5144" y="15116"/>
                    <a:pt x="5518" y="15599"/>
                  </a:cubicBezTo>
                  <a:lnTo>
                    <a:pt x="5518" y="15599"/>
                  </a:lnTo>
                  <a:cubicBezTo>
                    <a:pt x="5512" y="15590"/>
                    <a:pt x="5508" y="15582"/>
                    <a:pt x="5508" y="15577"/>
                  </a:cubicBezTo>
                  <a:lnTo>
                    <a:pt x="5508" y="15577"/>
                  </a:lnTo>
                  <a:cubicBezTo>
                    <a:pt x="5993" y="16122"/>
                    <a:pt x="6596" y="16611"/>
                    <a:pt x="7057" y="17165"/>
                  </a:cubicBezTo>
                  <a:cubicBezTo>
                    <a:pt x="7191" y="17318"/>
                    <a:pt x="7229" y="17313"/>
                    <a:pt x="7333" y="17385"/>
                  </a:cubicBezTo>
                  <a:lnTo>
                    <a:pt x="7338" y="17443"/>
                  </a:lnTo>
                  <a:lnTo>
                    <a:pt x="7518" y="17564"/>
                  </a:lnTo>
                  <a:cubicBezTo>
                    <a:pt x="7755" y="17756"/>
                    <a:pt x="7822" y="17999"/>
                    <a:pt x="8137" y="18227"/>
                  </a:cubicBezTo>
                  <a:lnTo>
                    <a:pt x="8119" y="18173"/>
                  </a:lnTo>
                  <a:lnTo>
                    <a:pt x="8119" y="18173"/>
                  </a:lnTo>
                  <a:cubicBezTo>
                    <a:pt x="8214" y="18275"/>
                    <a:pt x="8439" y="18472"/>
                    <a:pt x="8402" y="18475"/>
                  </a:cubicBezTo>
                  <a:cubicBezTo>
                    <a:pt x="8434" y="18486"/>
                    <a:pt x="8462" y="18507"/>
                    <a:pt x="8480" y="18537"/>
                  </a:cubicBezTo>
                  <a:lnTo>
                    <a:pt x="8469" y="18553"/>
                  </a:lnTo>
                  <a:lnTo>
                    <a:pt x="8731" y="18767"/>
                  </a:lnTo>
                  <a:cubicBezTo>
                    <a:pt x="8907" y="18964"/>
                    <a:pt x="8647" y="18795"/>
                    <a:pt x="8914" y="19068"/>
                  </a:cubicBezTo>
                  <a:cubicBezTo>
                    <a:pt x="9007" y="19151"/>
                    <a:pt x="9186" y="19274"/>
                    <a:pt x="9212" y="19274"/>
                  </a:cubicBezTo>
                  <a:cubicBezTo>
                    <a:pt x="9216" y="19274"/>
                    <a:pt x="9217" y="19271"/>
                    <a:pt x="9213" y="19265"/>
                  </a:cubicBezTo>
                  <a:cubicBezTo>
                    <a:pt x="9174" y="19223"/>
                    <a:pt x="9118" y="19154"/>
                    <a:pt x="9130" y="19135"/>
                  </a:cubicBezTo>
                  <a:lnTo>
                    <a:pt x="9130" y="19135"/>
                  </a:lnTo>
                  <a:lnTo>
                    <a:pt x="9226" y="19220"/>
                  </a:lnTo>
                  <a:lnTo>
                    <a:pt x="9226" y="19220"/>
                  </a:lnTo>
                  <a:cubicBezTo>
                    <a:pt x="9227" y="19220"/>
                    <a:pt x="9228" y="19219"/>
                    <a:pt x="9229" y="19219"/>
                  </a:cubicBezTo>
                  <a:lnTo>
                    <a:pt x="9230" y="19220"/>
                  </a:lnTo>
                  <a:lnTo>
                    <a:pt x="9230" y="19220"/>
                  </a:lnTo>
                  <a:cubicBezTo>
                    <a:pt x="9253" y="19211"/>
                    <a:pt x="9282" y="19209"/>
                    <a:pt x="9299" y="19195"/>
                  </a:cubicBezTo>
                  <a:lnTo>
                    <a:pt x="9299" y="19195"/>
                  </a:lnTo>
                  <a:cubicBezTo>
                    <a:pt x="9306" y="19206"/>
                    <a:pt x="9318" y="19220"/>
                    <a:pt x="9338" y="19235"/>
                  </a:cubicBezTo>
                  <a:lnTo>
                    <a:pt x="9405" y="19240"/>
                  </a:lnTo>
                  <a:lnTo>
                    <a:pt x="9313" y="19170"/>
                  </a:lnTo>
                  <a:cubicBezTo>
                    <a:pt x="9313" y="19170"/>
                    <a:pt x="9312" y="19170"/>
                    <a:pt x="9312" y="19170"/>
                  </a:cubicBezTo>
                  <a:lnTo>
                    <a:pt x="9312" y="19170"/>
                  </a:lnTo>
                  <a:cubicBezTo>
                    <a:pt x="9311" y="19182"/>
                    <a:pt x="9306" y="19190"/>
                    <a:pt x="9299" y="19195"/>
                  </a:cubicBezTo>
                  <a:lnTo>
                    <a:pt x="9299" y="19195"/>
                  </a:lnTo>
                  <a:cubicBezTo>
                    <a:pt x="9288" y="19178"/>
                    <a:pt x="9291" y="19168"/>
                    <a:pt x="9302" y="19168"/>
                  </a:cubicBezTo>
                  <a:cubicBezTo>
                    <a:pt x="9305" y="19168"/>
                    <a:pt x="9308" y="19168"/>
                    <a:pt x="9312" y="19170"/>
                  </a:cubicBezTo>
                  <a:lnTo>
                    <a:pt x="9312" y="19170"/>
                  </a:lnTo>
                  <a:cubicBezTo>
                    <a:pt x="9315" y="19139"/>
                    <a:pt x="9288" y="19082"/>
                    <a:pt x="9201" y="18971"/>
                  </a:cubicBezTo>
                  <a:lnTo>
                    <a:pt x="9021" y="18839"/>
                  </a:lnTo>
                  <a:lnTo>
                    <a:pt x="8990" y="18767"/>
                  </a:lnTo>
                  <a:lnTo>
                    <a:pt x="9123" y="18899"/>
                  </a:lnTo>
                  <a:cubicBezTo>
                    <a:pt x="9067" y="18804"/>
                    <a:pt x="9002" y="18774"/>
                    <a:pt x="8937" y="18732"/>
                  </a:cubicBezTo>
                  <a:cubicBezTo>
                    <a:pt x="8930" y="18699"/>
                    <a:pt x="8916" y="18669"/>
                    <a:pt x="8893" y="18646"/>
                  </a:cubicBezTo>
                  <a:lnTo>
                    <a:pt x="8701" y="18530"/>
                  </a:lnTo>
                  <a:cubicBezTo>
                    <a:pt x="8700" y="18522"/>
                    <a:pt x="8706" y="18520"/>
                    <a:pt x="8714" y="18520"/>
                  </a:cubicBezTo>
                  <a:cubicBezTo>
                    <a:pt x="8721" y="18520"/>
                    <a:pt x="8731" y="18522"/>
                    <a:pt x="8738" y="18522"/>
                  </a:cubicBezTo>
                  <a:cubicBezTo>
                    <a:pt x="8753" y="18522"/>
                    <a:pt x="8757" y="18512"/>
                    <a:pt x="8708" y="18454"/>
                  </a:cubicBezTo>
                  <a:cubicBezTo>
                    <a:pt x="8694" y="18446"/>
                    <a:pt x="8685" y="18443"/>
                    <a:pt x="8680" y="18443"/>
                  </a:cubicBezTo>
                  <a:cubicBezTo>
                    <a:pt x="8658" y="18443"/>
                    <a:pt x="8685" y="18490"/>
                    <a:pt x="8668" y="18490"/>
                  </a:cubicBezTo>
                  <a:cubicBezTo>
                    <a:pt x="8660" y="18490"/>
                    <a:pt x="8643" y="18480"/>
                    <a:pt x="8608" y="18451"/>
                  </a:cubicBezTo>
                  <a:cubicBezTo>
                    <a:pt x="8552" y="18359"/>
                    <a:pt x="8589" y="18366"/>
                    <a:pt x="8485" y="18291"/>
                  </a:cubicBezTo>
                  <a:cubicBezTo>
                    <a:pt x="8484" y="18284"/>
                    <a:pt x="8487" y="18281"/>
                    <a:pt x="8492" y="18281"/>
                  </a:cubicBezTo>
                  <a:cubicBezTo>
                    <a:pt x="8501" y="18281"/>
                    <a:pt x="8519" y="18291"/>
                    <a:pt x="8542" y="18308"/>
                  </a:cubicBezTo>
                  <a:lnTo>
                    <a:pt x="8542" y="18308"/>
                  </a:lnTo>
                  <a:cubicBezTo>
                    <a:pt x="8452" y="18239"/>
                    <a:pt x="8335" y="18108"/>
                    <a:pt x="8274" y="18090"/>
                  </a:cubicBezTo>
                  <a:cubicBezTo>
                    <a:pt x="8218" y="17990"/>
                    <a:pt x="8003" y="17832"/>
                    <a:pt x="8049" y="17800"/>
                  </a:cubicBezTo>
                  <a:lnTo>
                    <a:pt x="8049" y="17800"/>
                  </a:lnTo>
                  <a:cubicBezTo>
                    <a:pt x="8053" y="17801"/>
                    <a:pt x="8056" y="17802"/>
                    <a:pt x="8057" y="17802"/>
                  </a:cubicBezTo>
                  <a:cubicBezTo>
                    <a:pt x="8059" y="17802"/>
                    <a:pt x="8058" y="17800"/>
                    <a:pt x="8054" y="17795"/>
                  </a:cubicBezTo>
                  <a:cubicBezTo>
                    <a:pt x="8052" y="17795"/>
                    <a:pt x="8052" y="17798"/>
                    <a:pt x="8049" y="17800"/>
                  </a:cubicBezTo>
                  <a:cubicBezTo>
                    <a:pt x="7961" y="17751"/>
                    <a:pt x="7880" y="17691"/>
                    <a:pt x="7806" y="17624"/>
                  </a:cubicBezTo>
                  <a:lnTo>
                    <a:pt x="7806" y="17624"/>
                  </a:lnTo>
                  <a:cubicBezTo>
                    <a:pt x="7824" y="17633"/>
                    <a:pt x="7836" y="17636"/>
                    <a:pt x="7843" y="17636"/>
                  </a:cubicBezTo>
                  <a:cubicBezTo>
                    <a:pt x="7897" y="17636"/>
                    <a:pt x="7548" y="17349"/>
                    <a:pt x="7625" y="17336"/>
                  </a:cubicBezTo>
                  <a:cubicBezTo>
                    <a:pt x="7486" y="17281"/>
                    <a:pt x="7254" y="17003"/>
                    <a:pt x="7057" y="16852"/>
                  </a:cubicBezTo>
                  <a:lnTo>
                    <a:pt x="7057" y="16852"/>
                  </a:lnTo>
                  <a:cubicBezTo>
                    <a:pt x="7078" y="16861"/>
                    <a:pt x="7094" y="16873"/>
                    <a:pt x="7110" y="16889"/>
                  </a:cubicBezTo>
                  <a:cubicBezTo>
                    <a:pt x="7015" y="16787"/>
                    <a:pt x="7001" y="16748"/>
                    <a:pt x="6946" y="16676"/>
                  </a:cubicBezTo>
                  <a:cubicBezTo>
                    <a:pt x="6942" y="16677"/>
                    <a:pt x="6938" y="16678"/>
                    <a:pt x="6933" y="16678"/>
                  </a:cubicBezTo>
                  <a:cubicBezTo>
                    <a:pt x="6874" y="16678"/>
                    <a:pt x="6732" y="16551"/>
                    <a:pt x="6637" y="16495"/>
                  </a:cubicBezTo>
                  <a:cubicBezTo>
                    <a:pt x="6611" y="16447"/>
                    <a:pt x="6611" y="16432"/>
                    <a:pt x="6625" y="16432"/>
                  </a:cubicBezTo>
                  <a:cubicBezTo>
                    <a:pt x="6647" y="16432"/>
                    <a:pt x="6705" y="16474"/>
                    <a:pt x="6731" y="16474"/>
                  </a:cubicBezTo>
                  <a:cubicBezTo>
                    <a:pt x="6740" y="16474"/>
                    <a:pt x="6745" y="16470"/>
                    <a:pt x="6744" y="16458"/>
                  </a:cubicBezTo>
                  <a:lnTo>
                    <a:pt x="6744" y="16458"/>
                  </a:lnTo>
                  <a:cubicBezTo>
                    <a:pt x="6743" y="16460"/>
                    <a:pt x="6740" y="16461"/>
                    <a:pt x="6737" y="16461"/>
                  </a:cubicBezTo>
                  <a:cubicBezTo>
                    <a:pt x="6700" y="16461"/>
                    <a:pt x="6561" y="16329"/>
                    <a:pt x="6531" y="16329"/>
                  </a:cubicBezTo>
                  <a:cubicBezTo>
                    <a:pt x="6526" y="16329"/>
                    <a:pt x="6524" y="16333"/>
                    <a:pt x="6526" y="16342"/>
                  </a:cubicBezTo>
                  <a:cubicBezTo>
                    <a:pt x="6457" y="16231"/>
                    <a:pt x="6457" y="16254"/>
                    <a:pt x="6440" y="16177"/>
                  </a:cubicBezTo>
                  <a:cubicBezTo>
                    <a:pt x="6433" y="16180"/>
                    <a:pt x="6427" y="16182"/>
                    <a:pt x="6421" y="16182"/>
                  </a:cubicBezTo>
                  <a:cubicBezTo>
                    <a:pt x="6372" y="16182"/>
                    <a:pt x="6336" y="16095"/>
                    <a:pt x="6246" y="16052"/>
                  </a:cubicBezTo>
                  <a:cubicBezTo>
                    <a:pt x="6134" y="15897"/>
                    <a:pt x="6253" y="15976"/>
                    <a:pt x="6095" y="15846"/>
                  </a:cubicBezTo>
                  <a:cubicBezTo>
                    <a:pt x="6080" y="15823"/>
                    <a:pt x="6079" y="15815"/>
                    <a:pt x="6087" y="15815"/>
                  </a:cubicBezTo>
                  <a:cubicBezTo>
                    <a:pt x="6106" y="15815"/>
                    <a:pt x="6183" y="15876"/>
                    <a:pt x="6183" y="15876"/>
                  </a:cubicBezTo>
                  <a:cubicBezTo>
                    <a:pt x="6123" y="15815"/>
                    <a:pt x="6095" y="15798"/>
                    <a:pt x="6080" y="15798"/>
                  </a:cubicBezTo>
                  <a:cubicBezTo>
                    <a:pt x="6059" y="15798"/>
                    <a:pt x="6061" y="15828"/>
                    <a:pt x="6039" y="15828"/>
                  </a:cubicBezTo>
                  <a:cubicBezTo>
                    <a:pt x="6037" y="15828"/>
                    <a:pt x="6035" y="15828"/>
                    <a:pt x="6032" y="15827"/>
                  </a:cubicBezTo>
                  <a:cubicBezTo>
                    <a:pt x="5847" y="15660"/>
                    <a:pt x="5974" y="15721"/>
                    <a:pt x="5930" y="15644"/>
                  </a:cubicBezTo>
                  <a:cubicBezTo>
                    <a:pt x="5812" y="15542"/>
                    <a:pt x="5699" y="15489"/>
                    <a:pt x="5617" y="15405"/>
                  </a:cubicBezTo>
                  <a:cubicBezTo>
                    <a:pt x="5617" y="15397"/>
                    <a:pt x="5610" y="15384"/>
                    <a:pt x="5616" y="15384"/>
                  </a:cubicBezTo>
                  <a:cubicBezTo>
                    <a:pt x="5619" y="15384"/>
                    <a:pt x="5623" y="15386"/>
                    <a:pt x="5629" y="15389"/>
                  </a:cubicBezTo>
                  <a:cubicBezTo>
                    <a:pt x="5485" y="15299"/>
                    <a:pt x="5281" y="15044"/>
                    <a:pt x="5114" y="14942"/>
                  </a:cubicBezTo>
                  <a:cubicBezTo>
                    <a:pt x="5111" y="14936"/>
                    <a:pt x="5107" y="14929"/>
                    <a:pt x="5106" y="14922"/>
                  </a:cubicBezTo>
                  <a:lnTo>
                    <a:pt x="5106" y="14922"/>
                  </a:lnTo>
                  <a:cubicBezTo>
                    <a:pt x="5108" y="14957"/>
                    <a:pt x="5095" y="14974"/>
                    <a:pt x="5080" y="14981"/>
                  </a:cubicBezTo>
                  <a:cubicBezTo>
                    <a:pt x="5015" y="14916"/>
                    <a:pt x="4938" y="14879"/>
                    <a:pt x="4934" y="14833"/>
                  </a:cubicBezTo>
                  <a:lnTo>
                    <a:pt x="4934" y="14833"/>
                  </a:lnTo>
                  <a:cubicBezTo>
                    <a:pt x="4954" y="14856"/>
                    <a:pt x="4982" y="14874"/>
                    <a:pt x="5012" y="14881"/>
                  </a:cubicBezTo>
                  <a:lnTo>
                    <a:pt x="4934" y="14821"/>
                  </a:lnTo>
                  <a:cubicBezTo>
                    <a:pt x="4927" y="14802"/>
                    <a:pt x="4927" y="14794"/>
                    <a:pt x="4933" y="14794"/>
                  </a:cubicBezTo>
                  <a:cubicBezTo>
                    <a:pt x="4952" y="14794"/>
                    <a:pt x="5029" y="14886"/>
                    <a:pt x="5055" y="14886"/>
                  </a:cubicBezTo>
                  <a:cubicBezTo>
                    <a:pt x="5058" y="14886"/>
                    <a:pt x="5060" y="14885"/>
                    <a:pt x="5061" y="14884"/>
                  </a:cubicBezTo>
                  <a:cubicBezTo>
                    <a:pt x="4915" y="14758"/>
                    <a:pt x="4734" y="14626"/>
                    <a:pt x="4639" y="14513"/>
                  </a:cubicBezTo>
                  <a:cubicBezTo>
                    <a:pt x="4640" y="14508"/>
                    <a:pt x="4642" y="14507"/>
                    <a:pt x="4646" y="14507"/>
                  </a:cubicBezTo>
                  <a:cubicBezTo>
                    <a:pt x="4675" y="14507"/>
                    <a:pt x="4792" y="14632"/>
                    <a:pt x="4806" y="14632"/>
                  </a:cubicBezTo>
                  <a:cubicBezTo>
                    <a:pt x="4811" y="14632"/>
                    <a:pt x="4804" y="14618"/>
                    <a:pt x="4778" y="14580"/>
                  </a:cubicBezTo>
                  <a:lnTo>
                    <a:pt x="4778" y="14580"/>
                  </a:lnTo>
                  <a:lnTo>
                    <a:pt x="4927" y="14752"/>
                  </a:lnTo>
                  <a:cubicBezTo>
                    <a:pt x="4907" y="14708"/>
                    <a:pt x="4904" y="14693"/>
                    <a:pt x="4910" y="14693"/>
                  </a:cubicBezTo>
                  <a:lnTo>
                    <a:pt x="4910" y="14693"/>
                  </a:lnTo>
                  <a:cubicBezTo>
                    <a:pt x="4919" y="14693"/>
                    <a:pt x="4958" y="14744"/>
                    <a:pt x="4970" y="14744"/>
                  </a:cubicBezTo>
                  <a:cubicBezTo>
                    <a:pt x="4976" y="14744"/>
                    <a:pt x="4975" y="14731"/>
                    <a:pt x="4959" y="14689"/>
                  </a:cubicBezTo>
                  <a:cubicBezTo>
                    <a:pt x="4757" y="14471"/>
                    <a:pt x="4711" y="14469"/>
                    <a:pt x="4507" y="14251"/>
                  </a:cubicBezTo>
                  <a:cubicBezTo>
                    <a:pt x="4495" y="14245"/>
                    <a:pt x="4488" y="14243"/>
                    <a:pt x="4483" y="14243"/>
                  </a:cubicBezTo>
                  <a:cubicBezTo>
                    <a:pt x="4465" y="14243"/>
                    <a:pt x="4477" y="14268"/>
                    <a:pt x="4459" y="14268"/>
                  </a:cubicBezTo>
                  <a:cubicBezTo>
                    <a:pt x="4454" y="14268"/>
                    <a:pt x="4447" y="14266"/>
                    <a:pt x="4435" y="14260"/>
                  </a:cubicBezTo>
                  <a:cubicBezTo>
                    <a:pt x="4106" y="13991"/>
                    <a:pt x="4275" y="13949"/>
                    <a:pt x="4015" y="13771"/>
                  </a:cubicBezTo>
                  <a:cubicBezTo>
                    <a:pt x="3939" y="13734"/>
                    <a:pt x="3879" y="13750"/>
                    <a:pt x="3742" y="13572"/>
                  </a:cubicBezTo>
                  <a:lnTo>
                    <a:pt x="3742" y="13572"/>
                  </a:lnTo>
                  <a:lnTo>
                    <a:pt x="3828" y="13592"/>
                  </a:lnTo>
                  <a:cubicBezTo>
                    <a:pt x="3628" y="13384"/>
                    <a:pt x="3663" y="13525"/>
                    <a:pt x="3473" y="13289"/>
                  </a:cubicBezTo>
                  <a:lnTo>
                    <a:pt x="3473" y="13289"/>
                  </a:lnTo>
                  <a:cubicBezTo>
                    <a:pt x="3518" y="13309"/>
                    <a:pt x="3617" y="13408"/>
                    <a:pt x="3621" y="13408"/>
                  </a:cubicBezTo>
                  <a:cubicBezTo>
                    <a:pt x="3621" y="13408"/>
                    <a:pt x="3620" y="13407"/>
                    <a:pt x="3617" y="13402"/>
                  </a:cubicBezTo>
                  <a:cubicBezTo>
                    <a:pt x="3505" y="13238"/>
                    <a:pt x="3501" y="13324"/>
                    <a:pt x="3394" y="13217"/>
                  </a:cubicBezTo>
                  <a:lnTo>
                    <a:pt x="3401" y="13166"/>
                  </a:lnTo>
                  <a:cubicBezTo>
                    <a:pt x="3181" y="12953"/>
                    <a:pt x="2919" y="12735"/>
                    <a:pt x="2673" y="12501"/>
                  </a:cubicBezTo>
                  <a:lnTo>
                    <a:pt x="2673" y="12501"/>
                  </a:lnTo>
                  <a:cubicBezTo>
                    <a:pt x="2685" y="12503"/>
                    <a:pt x="2703" y="12512"/>
                    <a:pt x="2712" y="12512"/>
                  </a:cubicBezTo>
                  <a:cubicBezTo>
                    <a:pt x="2721" y="12512"/>
                    <a:pt x="2722" y="12503"/>
                    <a:pt x="2699" y="12470"/>
                  </a:cubicBezTo>
                  <a:cubicBezTo>
                    <a:pt x="2541" y="12327"/>
                    <a:pt x="2379" y="12164"/>
                    <a:pt x="2223" y="11997"/>
                  </a:cubicBezTo>
                  <a:lnTo>
                    <a:pt x="1996" y="11749"/>
                  </a:lnTo>
                  <a:cubicBezTo>
                    <a:pt x="1924" y="11671"/>
                    <a:pt x="1853" y="11592"/>
                    <a:pt x="1788" y="11515"/>
                  </a:cubicBezTo>
                  <a:lnTo>
                    <a:pt x="1653" y="11423"/>
                  </a:lnTo>
                  <a:cubicBezTo>
                    <a:pt x="1634" y="11401"/>
                    <a:pt x="1631" y="11378"/>
                    <a:pt x="1640" y="11378"/>
                  </a:cubicBezTo>
                  <a:cubicBezTo>
                    <a:pt x="1643" y="11378"/>
                    <a:pt x="1648" y="11380"/>
                    <a:pt x="1653" y="11385"/>
                  </a:cubicBezTo>
                  <a:cubicBezTo>
                    <a:pt x="1630" y="11345"/>
                    <a:pt x="1620" y="11333"/>
                    <a:pt x="1615" y="11333"/>
                  </a:cubicBezTo>
                  <a:cubicBezTo>
                    <a:pt x="1607" y="11333"/>
                    <a:pt x="1611" y="11359"/>
                    <a:pt x="1598" y="11359"/>
                  </a:cubicBezTo>
                  <a:cubicBezTo>
                    <a:pt x="1594" y="11359"/>
                    <a:pt x="1588" y="11356"/>
                    <a:pt x="1579" y="11348"/>
                  </a:cubicBezTo>
                  <a:cubicBezTo>
                    <a:pt x="1542" y="11303"/>
                    <a:pt x="1536" y="11271"/>
                    <a:pt x="1550" y="11271"/>
                  </a:cubicBezTo>
                  <a:cubicBezTo>
                    <a:pt x="1555" y="11271"/>
                    <a:pt x="1564" y="11276"/>
                    <a:pt x="1574" y="11286"/>
                  </a:cubicBezTo>
                  <a:cubicBezTo>
                    <a:pt x="1463" y="11156"/>
                    <a:pt x="1380" y="11005"/>
                    <a:pt x="1324" y="10845"/>
                  </a:cubicBezTo>
                  <a:cubicBezTo>
                    <a:pt x="1266" y="10681"/>
                    <a:pt x="1248" y="10502"/>
                    <a:pt x="1273" y="10328"/>
                  </a:cubicBezTo>
                  <a:lnTo>
                    <a:pt x="1273" y="10328"/>
                  </a:lnTo>
                  <a:lnTo>
                    <a:pt x="1282" y="10382"/>
                  </a:lnTo>
                  <a:cubicBezTo>
                    <a:pt x="1294" y="10275"/>
                    <a:pt x="1278" y="10212"/>
                    <a:pt x="1273" y="10152"/>
                  </a:cubicBezTo>
                  <a:cubicBezTo>
                    <a:pt x="1259" y="10078"/>
                    <a:pt x="1271" y="10001"/>
                    <a:pt x="1303" y="9934"/>
                  </a:cubicBezTo>
                  <a:lnTo>
                    <a:pt x="1303" y="9934"/>
                  </a:lnTo>
                  <a:lnTo>
                    <a:pt x="1301" y="9974"/>
                  </a:lnTo>
                  <a:cubicBezTo>
                    <a:pt x="1363" y="9742"/>
                    <a:pt x="1475" y="9524"/>
                    <a:pt x="1628" y="9334"/>
                  </a:cubicBezTo>
                  <a:lnTo>
                    <a:pt x="1746" y="9206"/>
                  </a:lnTo>
                  <a:lnTo>
                    <a:pt x="1873" y="9083"/>
                  </a:lnTo>
                  <a:cubicBezTo>
                    <a:pt x="1959" y="9007"/>
                    <a:pt x="2040" y="8935"/>
                    <a:pt x="2119" y="8877"/>
                  </a:cubicBezTo>
                  <a:cubicBezTo>
                    <a:pt x="2133" y="8789"/>
                    <a:pt x="2490" y="8539"/>
                    <a:pt x="2460" y="8465"/>
                  </a:cubicBezTo>
                  <a:cubicBezTo>
                    <a:pt x="2692" y="8286"/>
                    <a:pt x="2643" y="8353"/>
                    <a:pt x="2947" y="8082"/>
                  </a:cubicBezTo>
                  <a:cubicBezTo>
                    <a:pt x="3028" y="8008"/>
                    <a:pt x="3030" y="7936"/>
                    <a:pt x="3121" y="7834"/>
                  </a:cubicBezTo>
                  <a:lnTo>
                    <a:pt x="3148" y="7859"/>
                  </a:lnTo>
                  <a:lnTo>
                    <a:pt x="3250" y="7702"/>
                  </a:lnTo>
                  <a:lnTo>
                    <a:pt x="3348" y="7667"/>
                  </a:lnTo>
                  <a:lnTo>
                    <a:pt x="3431" y="7570"/>
                  </a:lnTo>
                  <a:lnTo>
                    <a:pt x="3431" y="7570"/>
                  </a:lnTo>
                  <a:cubicBezTo>
                    <a:pt x="3400" y="7599"/>
                    <a:pt x="3359" y="7623"/>
                    <a:pt x="3345" y="7623"/>
                  </a:cubicBezTo>
                  <a:cubicBezTo>
                    <a:pt x="3343" y="7623"/>
                    <a:pt x="3341" y="7623"/>
                    <a:pt x="3341" y="7621"/>
                  </a:cubicBezTo>
                  <a:cubicBezTo>
                    <a:pt x="3464" y="7473"/>
                    <a:pt x="3685" y="7309"/>
                    <a:pt x="3714" y="7309"/>
                  </a:cubicBezTo>
                  <a:cubicBezTo>
                    <a:pt x="3715" y="7309"/>
                    <a:pt x="3716" y="7310"/>
                    <a:pt x="3716" y="7310"/>
                  </a:cubicBezTo>
                  <a:lnTo>
                    <a:pt x="4025" y="6958"/>
                  </a:lnTo>
                  <a:lnTo>
                    <a:pt x="4025" y="6958"/>
                  </a:lnTo>
                  <a:cubicBezTo>
                    <a:pt x="4026" y="6970"/>
                    <a:pt x="4003" y="7001"/>
                    <a:pt x="3977" y="7036"/>
                  </a:cubicBezTo>
                  <a:lnTo>
                    <a:pt x="3977" y="7036"/>
                  </a:lnTo>
                  <a:cubicBezTo>
                    <a:pt x="4014" y="6990"/>
                    <a:pt x="4027" y="6984"/>
                    <a:pt x="4038" y="6984"/>
                  </a:cubicBezTo>
                  <a:cubicBezTo>
                    <a:pt x="4041" y="6984"/>
                    <a:pt x="4044" y="6984"/>
                    <a:pt x="4048" y="6984"/>
                  </a:cubicBezTo>
                  <a:cubicBezTo>
                    <a:pt x="4060" y="6984"/>
                    <a:pt x="4077" y="6976"/>
                    <a:pt x="4136" y="6895"/>
                  </a:cubicBezTo>
                  <a:lnTo>
                    <a:pt x="4136" y="6895"/>
                  </a:lnTo>
                  <a:cubicBezTo>
                    <a:pt x="4132" y="6898"/>
                    <a:pt x="4129" y="6899"/>
                    <a:pt x="4127" y="6899"/>
                  </a:cubicBezTo>
                  <a:cubicBezTo>
                    <a:pt x="4115" y="6899"/>
                    <a:pt x="4131" y="6866"/>
                    <a:pt x="4129" y="6858"/>
                  </a:cubicBezTo>
                  <a:cubicBezTo>
                    <a:pt x="4226" y="6793"/>
                    <a:pt x="4410" y="6612"/>
                    <a:pt x="4539" y="6469"/>
                  </a:cubicBezTo>
                  <a:lnTo>
                    <a:pt x="4539" y="6469"/>
                  </a:lnTo>
                  <a:lnTo>
                    <a:pt x="4530" y="6513"/>
                  </a:lnTo>
                  <a:cubicBezTo>
                    <a:pt x="4781" y="6274"/>
                    <a:pt x="5038" y="5989"/>
                    <a:pt x="5314" y="5715"/>
                  </a:cubicBezTo>
                  <a:lnTo>
                    <a:pt x="5314" y="5715"/>
                  </a:lnTo>
                  <a:cubicBezTo>
                    <a:pt x="5275" y="5747"/>
                    <a:pt x="5249" y="5760"/>
                    <a:pt x="5235" y="5760"/>
                  </a:cubicBezTo>
                  <a:cubicBezTo>
                    <a:pt x="5211" y="5760"/>
                    <a:pt x="5224" y="5720"/>
                    <a:pt x="5274" y="5666"/>
                  </a:cubicBezTo>
                  <a:lnTo>
                    <a:pt x="5335" y="5662"/>
                  </a:lnTo>
                  <a:cubicBezTo>
                    <a:pt x="5342" y="5647"/>
                    <a:pt x="5342" y="5642"/>
                    <a:pt x="5338" y="5642"/>
                  </a:cubicBezTo>
                  <a:lnTo>
                    <a:pt x="5338" y="5642"/>
                  </a:lnTo>
                  <a:cubicBezTo>
                    <a:pt x="5330" y="5642"/>
                    <a:pt x="5305" y="5663"/>
                    <a:pt x="5298" y="5663"/>
                  </a:cubicBezTo>
                  <a:cubicBezTo>
                    <a:pt x="5292" y="5663"/>
                    <a:pt x="5296" y="5650"/>
                    <a:pt x="5325" y="5606"/>
                  </a:cubicBezTo>
                  <a:cubicBezTo>
                    <a:pt x="5364" y="5569"/>
                    <a:pt x="5388" y="5555"/>
                    <a:pt x="5400" y="5555"/>
                  </a:cubicBezTo>
                  <a:cubicBezTo>
                    <a:pt x="5421" y="5555"/>
                    <a:pt x="5408" y="5596"/>
                    <a:pt x="5376" y="5639"/>
                  </a:cubicBezTo>
                  <a:lnTo>
                    <a:pt x="5492" y="5504"/>
                  </a:lnTo>
                  <a:lnTo>
                    <a:pt x="5492" y="5504"/>
                  </a:lnTo>
                  <a:cubicBezTo>
                    <a:pt x="5508" y="5506"/>
                    <a:pt x="5483" y="5539"/>
                    <a:pt x="5488" y="5557"/>
                  </a:cubicBezTo>
                  <a:cubicBezTo>
                    <a:pt x="5520" y="5488"/>
                    <a:pt x="5731" y="5372"/>
                    <a:pt x="5775" y="5268"/>
                  </a:cubicBezTo>
                  <a:lnTo>
                    <a:pt x="5789" y="5268"/>
                  </a:lnTo>
                  <a:cubicBezTo>
                    <a:pt x="6065" y="4994"/>
                    <a:pt x="6178" y="4860"/>
                    <a:pt x="6401" y="4635"/>
                  </a:cubicBezTo>
                  <a:cubicBezTo>
                    <a:pt x="6380" y="4605"/>
                    <a:pt x="6473" y="4524"/>
                    <a:pt x="6519" y="4438"/>
                  </a:cubicBezTo>
                  <a:cubicBezTo>
                    <a:pt x="6693" y="4280"/>
                    <a:pt x="6895" y="4118"/>
                    <a:pt x="7089" y="3918"/>
                  </a:cubicBezTo>
                  <a:cubicBezTo>
                    <a:pt x="7217" y="3765"/>
                    <a:pt x="7110" y="3856"/>
                    <a:pt x="7157" y="3779"/>
                  </a:cubicBezTo>
                  <a:lnTo>
                    <a:pt x="7157" y="3779"/>
                  </a:lnTo>
                  <a:cubicBezTo>
                    <a:pt x="7158" y="3780"/>
                    <a:pt x="7159" y="3780"/>
                    <a:pt x="7160" y="3780"/>
                  </a:cubicBezTo>
                  <a:cubicBezTo>
                    <a:pt x="7191" y="3780"/>
                    <a:pt x="7305" y="3672"/>
                    <a:pt x="7320" y="3672"/>
                  </a:cubicBezTo>
                  <a:lnTo>
                    <a:pt x="7320" y="3672"/>
                  </a:lnTo>
                  <a:cubicBezTo>
                    <a:pt x="7325" y="3672"/>
                    <a:pt x="7320" y="3683"/>
                    <a:pt x="7300" y="3710"/>
                  </a:cubicBezTo>
                  <a:cubicBezTo>
                    <a:pt x="7532" y="3469"/>
                    <a:pt x="7599" y="3402"/>
                    <a:pt x="7880" y="3084"/>
                  </a:cubicBezTo>
                  <a:lnTo>
                    <a:pt x="7880" y="3084"/>
                  </a:lnTo>
                  <a:cubicBezTo>
                    <a:pt x="7850" y="3101"/>
                    <a:pt x="7821" y="3122"/>
                    <a:pt x="7811" y="3122"/>
                  </a:cubicBezTo>
                  <a:cubicBezTo>
                    <a:pt x="7807" y="3122"/>
                    <a:pt x="7806" y="3119"/>
                    <a:pt x="7808" y="3112"/>
                  </a:cubicBezTo>
                  <a:cubicBezTo>
                    <a:pt x="7852" y="3062"/>
                    <a:pt x="7921" y="3013"/>
                    <a:pt x="7940" y="3013"/>
                  </a:cubicBezTo>
                  <a:cubicBezTo>
                    <a:pt x="7943" y="3013"/>
                    <a:pt x="7945" y="3014"/>
                    <a:pt x="7945" y="3017"/>
                  </a:cubicBezTo>
                  <a:lnTo>
                    <a:pt x="7933" y="3033"/>
                  </a:lnTo>
                  <a:cubicBezTo>
                    <a:pt x="8237" y="2662"/>
                    <a:pt x="8779" y="2321"/>
                    <a:pt x="9000" y="2004"/>
                  </a:cubicBezTo>
                  <a:lnTo>
                    <a:pt x="9000" y="2004"/>
                  </a:lnTo>
                  <a:lnTo>
                    <a:pt x="8988" y="2022"/>
                  </a:lnTo>
                  <a:lnTo>
                    <a:pt x="9238" y="1716"/>
                  </a:lnTo>
                  <a:cubicBezTo>
                    <a:pt x="9269" y="1688"/>
                    <a:pt x="9282" y="1678"/>
                    <a:pt x="9286" y="1678"/>
                  </a:cubicBezTo>
                  <a:lnTo>
                    <a:pt x="9286" y="1678"/>
                  </a:lnTo>
                  <a:cubicBezTo>
                    <a:pt x="9296" y="1678"/>
                    <a:pt x="9241" y="1749"/>
                    <a:pt x="9257" y="1749"/>
                  </a:cubicBezTo>
                  <a:cubicBezTo>
                    <a:pt x="9262" y="1749"/>
                    <a:pt x="9272" y="1743"/>
                    <a:pt x="9289" y="1730"/>
                  </a:cubicBezTo>
                  <a:cubicBezTo>
                    <a:pt x="9306" y="1709"/>
                    <a:pt x="9322" y="1688"/>
                    <a:pt x="9338" y="1670"/>
                  </a:cubicBezTo>
                  <a:cubicBezTo>
                    <a:pt x="9343" y="1661"/>
                    <a:pt x="9350" y="1654"/>
                    <a:pt x="9357" y="1647"/>
                  </a:cubicBezTo>
                  <a:lnTo>
                    <a:pt x="9380" y="1619"/>
                  </a:lnTo>
                  <a:cubicBezTo>
                    <a:pt x="9415" y="1584"/>
                    <a:pt x="9447" y="1552"/>
                    <a:pt x="9480" y="1521"/>
                  </a:cubicBezTo>
                  <a:cubicBezTo>
                    <a:pt x="9535" y="1475"/>
                    <a:pt x="9598" y="1433"/>
                    <a:pt x="9663" y="1396"/>
                  </a:cubicBezTo>
                  <a:cubicBezTo>
                    <a:pt x="9788" y="1322"/>
                    <a:pt x="9918" y="1278"/>
                    <a:pt x="10066" y="1213"/>
                  </a:cubicBezTo>
                  <a:cubicBezTo>
                    <a:pt x="10084" y="1215"/>
                    <a:pt x="10104" y="1215"/>
                    <a:pt x="10125" y="1215"/>
                  </a:cubicBezTo>
                  <a:cubicBezTo>
                    <a:pt x="10236" y="1215"/>
                    <a:pt x="10383" y="1197"/>
                    <a:pt x="10545" y="1197"/>
                  </a:cubicBezTo>
                  <a:cubicBezTo>
                    <a:pt x="10576" y="1197"/>
                    <a:pt x="10607" y="1198"/>
                    <a:pt x="10639" y="1199"/>
                  </a:cubicBezTo>
                  <a:cubicBezTo>
                    <a:pt x="10866" y="1208"/>
                    <a:pt x="11102" y="1283"/>
                    <a:pt x="11234" y="1387"/>
                  </a:cubicBezTo>
                  <a:lnTo>
                    <a:pt x="11228" y="1357"/>
                  </a:lnTo>
                  <a:lnTo>
                    <a:pt x="11228" y="1357"/>
                  </a:lnTo>
                  <a:cubicBezTo>
                    <a:pt x="11313" y="1378"/>
                    <a:pt x="11311" y="1419"/>
                    <a:pt x="11362" y="1454"/>
                  </a:cubicBezTo>
                  <a:cubicBezTo>
                    <a:pt x="11364" y="1438"/>
                    <a:pt x="11312" y="1404"/>
                    <a:pt x="11329" y="1404"/>
                  </a:cubicBezTo>
                  <a:cubicBezTo>
                    <a:pt x="11333" y="1404"/>
                    <a:pt x="11338" y="1405"/>
                    <a:pt x="11346" y="1408"/>
                  </a:cubicBezTo>
                  <a:cubicBezTo>
                    <a:pt x="11508" y="1498"/>
                    <a:pt x="11638" y="1619"/>
                    <a:pt x="11786" y="1772"/>
                  </a:cubicBezTo>
                  <a:cubicBezTo>
                    <a:pt x="11928" y="1918"/>
                    <a:pt x="12071" y="2069"/>
                    <a:pt x="12213" y="2222"/>
                  </a:cubicBezTo>
                  <a:cubicBezTo>
                    <a:pt x="12498" y="2525"/>
                    <a:pt x="12778" y="2834"/>
                    <a:pt x="13061" y="3133"/>
                  </a:cubicBezTo>
                  <a:cubicBezTo>
                    <a:pt x="13270" y="3348"/>
                    <a:pt x="13263" y="3170"/>
                    <a:pt x="13495" y="3476"/>
                  </a:cubicBezTo>
                  <a:lnTo>
                    <a:pt x="13388" y="3429"/>
                  </a:lnTo>
                  <a:lnTo>
                    <a:pt x="13388" y="3429"/>
                  </a:lnTo>
                  <a:cubicBezTo>
                    <a:pt x="13852" y="3821"/>
                    <a:pt x="14262" y="4306"/>
                    <a:pt x="14712" y="4695"/>
                  </a:cubicBezTo>
                  <a:cubicBezTo>
                    <a:pt x="14679" y="4677"/>
                    <a:pt x="14670" y="4686"/>
                    <a:pt x="14631" y="4644"/>
                  </a:cubicBezTo>
                  <a:lnTo>
                    <a:pt x="14631" y="4644"/>
                  </a:lnTo>
                  <a:cubicBezTo>
                    <a:pt x="14696" y="4749"/>
                    <a:pt x="14939" y="4958"/>
                    <a:pt x="14973" y="4958"/>
                  </a:cubicBezTo>
                  <a:cubicBezTo>
                    <a:pt x="14974" y="4958"/>
                    <a:pt x="14975" y="4958"/>
                    <a:pt x="14976" y="4957"/>
                  </a:cubicBezTo>
                  <a:lnTo>
                    <a:pt x="14976" y="4957"/>
                  </a:lnTo>
                  <a:cubicBezTo>
                    <a:pt x="15039" y="5024"/>
                    <a:pt x="14974" y="4987"/>
                    <a:pt x="15006" y="5036"/>
                  </a:cubicBezTo>
                  <a:cubicBezTo>
                    <a:pt x="15083" y="5138"/>
                    <a:pt x="15257" y="5233"/>
                    <a:pt x="15282" y="5300"/>
                  </a:cubicBezTo>
                  <a:cubicBezTo>
                    <a:pt x="15283" y="5302"/>
                    <a:pt x="15282" y="5303"/>
                    <a:pt x="15281" y="5303"/>
                  </a:cubicBezTo>
                  <a:cubicBezTo>
                    <a:pt x="15279" y="5303"/>
                    <a:pt x="15272" y="5299"/>
                    <a:pt x="15264" y="5293"/>
                  </a:cubicBezTo>
                  <a:lnTo>
                    <a:pt x="15264" y="5293"/>
                  </a:lnTo>
                  <a:cubicBezTo>
                    <a:pt x="15333" y="5355"/>
                    <a:pt x="15447" y="5478"/>
                    <a:pt x="15468" y="5478"/>
                  </a:cubicBezTo>
                  <a:cubicBezTo>
                    <a:pt x="15472" y="5478"/>
                    <a:pt x="15472" y="5472"/>
                    <a:pt x="15468" y="5460"/>
                  </a:cubicBezTo>
                  <a:lnTo>
                    <a:pt x="15468" y="5460"/>
                  </a:lnTo>
                  <a:cubicBezTo>
                    <a:pt x="15613" y="5629"/>
                    <a:pt x="15779" y="5749"/>
                    <a:pt x="15890" y="5889"/>
                  </a:cubicBezTo>
                  <a:lnTo>
                    <a:pt x="15890" y="5889"/>
                  </a:lnTo>
                  <a:cubicBezTo>
                    <a:pt x="15883" y="5885"/>
                    <a:pt x="15877" y="5882"/>
                    <a:pt x="15869" y="5880"/>
                  </a:cubicBezTo>
                  <a:lnTo>
                    <a:pt x="15869" y="5880"/>
                  </a:lnTo>
                  <a:lnTo>
                    <a:pt x="15964" y="5996"/>
                  </a:lnTo>
                  <a:cubicBezTo>
                    <a:pt x="15943" y="5959"/>
                    <a:pt x="15921" y="5925"/>
                    <a:pt x="15896" y="5893"/>
                  </a:cubicBezTo>
                  <a:lnTo>
                    <a:pt x="15896" y="5893"/>
                  </a:lnTo>
                  <a:cubicBezTo>
                    <a:pt x="15894" y="5893"/>
                    <a:pt x="15893" y="5892"/>
                    <a:pt x="15892" y="5891"/>
                  </a:cubicBezTo>
                  <a:cubicBezTo>
                    <a:pt x="15891" y="5891"/>
                    <a:pt x="15891" y="5890"/>
                    <a:pt x="15890" y="5889"/>
                  </a:cubicBezTo>
                  <a:lnTo>
                    <a:pt x="15890" y="5889"/>
                  </a:lnTo>
                  <a:cubicBezTo>
                    <a:pt x="15891" y="5890"/>
                    <a:pt x="15893" y="5891"/>
                    <a:pt x="15894" y="5891"/>
                  </a:cubicBezTo>
                  <a:cubicBezTo>
                    <a:pt x="15895" y="5892"/>
                    <a:pt x="15895" y="5893"/>
                    <a:pt x="15896" y="5893"/>
                  </a:cubicBezTo>
                  <a:lnTo>
                    <a:pt x="15896" y="5893"/>
                  </a:lnTo>
                  <a:cubicBezTo>
                    <a:pt x="16001" y="5948"/>
                    <a:pt x="16139" y="6161"/>
                    <a:pt x="16206" y="6161"/>
                  </a:cubicBezTo>
                  <a:cubicBezTo>
                    <a:pt x="16208" y="6161"/>
                    <a:pt x="16210" y="6161"/>
                    <a:pt x="16212" y="6160"/>
                  </a:cubicBezTo>
                  <a:lnTo>
                    <a:pt x="16212" y="6160"/>
                  </a:lnTo>
                  <a:cubicBezTo>
                    <a:pt x="16161" y="6190"/>
                    <a:pt x="16455" y="6469"/>
                    <a:pt x="16573" y="6550"/>
                  </a:cubicBezTo>
                  <a:cubicBezTo>
                    <a:pt x="16570" y="6548"/>
                    <a:pt x="16567" y="6547"/>
                    <a:pt x="16566" y="6547"/>
                  </a:cubicBezTo>
                  <a:lnTo>
                    <a:pt x="16566" y="6547"/>
                  </a:lnTo>
                  <a:cubicBezTo>
                    <a:pt x="16549" y="6547"/>
                    <a:pt x="16626" y="6629"/>
                    <a:pt x="16603" y="6629"/>
                  </a:cubicBezTo>
                  <a:cubicBezTo>
                    <a:pt x="16600" y="6629"/>
                    <a:pt x="16597" y="6628"/>
                    <a:pt x="16592" y="6626"/>
                  </a:cubicBezTo>
                  <a:lnTo>
                    <a:pt x="16592" y="6626"/>
                  </a:lnTo>
                  <a:cubicBezTo>
                    <a:pt x="16688" y="6722"/>
                    <a:pt x="16783" y="6804"/>
                    <a:pt x="16811" y="6804"/>
                  </a:cubicBezTo>
                  <a:cubicBezTo>
                    <a:pt x="16816" y="6804"/>
                    <a:pt x="16819" y="6802"/>
                    <a:pt x="16819" y="6795"/>
                  </a:cubicBezTo>
                  <a:cubicBezTo>
                    <a:pt x="16981" y="7053"/>
                    <a:pt x="17278" y="7178"/>
                    <a:pt x="17334" y="7356"/>
                  </a:cubicBezTo>
                  <a:cubicBezTo>
                    <a:pt x="17693" y="7672"/>
                    <a:pt x="18020" y="7971"/>
                    <a:pt x="18333" y="8263"/>
                  </a:cubicBezTo>
                  <a:cubicBezTo>
                    <a:pt x="18331" y="8264"/>
                    <a:pt x="18328" y="8265"/>
                    <a:pt x="18326" y="8265"/>
                  </a:cubicBezTo>
                  <a:cubicBezTo>
                    <a:pt x="18264" y="8265"/>
                    <a:pt x="18032" y="7981"/>
                    <a:pt x="17975" y="7981"/>
                  </a:cubicBezTo>
                  <a:cubicBezTo>
                    <a:pt x="17970" y="7981"/>
                    <a:pt x="17966" y="7983"/>
                    <a:pt x="17964" y="7987"/>
                  </a:cubicBezTo>
                  <a:cubicBezTo>
                    <a:pt x="18268" y="8258"/>
                    <a:pt x="18470" y="8390"/>
                    <a:pt x="18746" y="8685"/>
                  </a:cubicBezTo>
                  <a:cubicBezTo>
                    <a:pt x="18764" y="8706"/>
                    <a:pt x="18768" y="8714"/>
                    <a:pt x="18763" y="8714"/>
                  </a:cubicBezTo>
                  <a:cubicBezTo>
                    <a:pt x="18750" y="8714"/>
                    <a:pt x="18676" y="8657"/>
                    <a:pt x="18653" y="8643"/>
                  </a:cubicBezTo>
                  <a:lnTo>
                    <a:pt x="18653" y="8643"/>
                  </a:lnTo>
                  <a:cubicBezTo>
                    <a:pt x="18806" y="8777"/>
                    <a:pt x="18943" y="8919"/>
                    <a:pt x="19079" y="9053"/>
                  </a:cubicBezTo>
                  <a:cubicBezTo>
                    <a:pt x="19144" y="9118"/>
                    <a:pt x="19209" y="9183"/>
                    <a:pt x="19274" y="9248"/>
                  </a:cubicBezTo>
                  <a:lnTo>
                    <a:pt x="19369" y="9348"/>
                  </a:lnTo>
                  <a:lnTo>
                    <a:pt x="19448" y="9437"/>
                  </a:lnTo>
                  <a:lnTo>
                    <a:pt x="19448" y="9437"/>
                  </a:lnTo>
                  <a:cubicBezTo>
                    <a:pt x="19448" y="9431"/>
                    <a:pt x="19451" y="9428"/>
                    <a:pt x="19456" y="9428"/>
                  </a:cubicBezTo>
                  <a:cubicBezTo>
                    <a:pt x="19473" y="9428"/>
                    <a:pt x="19512" y="9457"/>
                    <a:pt x="19548" y="9501"/>
                  </a:cubicBezTo>
                  <a:cubicBezTo>
                    <a:pt x="19601" y="9554"/>
                    <a:pt x="19650" y="9627"/>
                    <a:pt x="19669" y="9643"/>
                  </a:cubicBezTo>
                  <a:lnTo>
                    <a:pt x="19669" y="9643"/>
                  </a:lnTo>
                  <a:cubicBezTo>
                    <a:pt x="19662" y="9639"/>
                    <a:pt x="19656" y="9637"/>
                    <a:pt x="19652" y="9637"/>
                  </a:cubicBezTo>
                  <a:cubicBezTo>
                    <a:pt x="19628" y="9637"/>
                    <a:pt x="19658" y="9702"/>
                    <a:pt x="19673" y="9763"/>
                  </a:cubicBezTo>
                  <a:cubicBezTo>
                    <a:pt x="19686" y="9816"/>
                    <a:pt x="19697" y="9864"/>
                    <a:pt x="19676" y="9864"/>
                  </a:cubicBezTo>
                  <a:cubicBezTo>
                    <a:pt x="19668" y="9864"/>
                    <a:pt x="19653" y="9855"/>
                    <a:pt x="19631" y="9835"/>
                  </a:cubicBezTo>
                  <a:lnTo>
                    <a:pt x="19631" y="9835"/>
                  </a:lnTo>
                  <a:cubicBezTo>
                    <a:pt x="19647" y="9869"/>
                    <a:pt x="19673" y="9911"/>
                    <a:pt x="19688" y="9911"/>
                  </a:cubicBezTo>
                  <a:cubicBezTo>
                    <a:pt x="19690" y="9911"/>
                    <a:pt x="19692" y="9910"/>
                    <a:pt x="19694" y="9909"/>
                  </a:cubicBezTo>
                  <a:lnTo>
                    <a:pt x="19694" y="9909"/>
                  </a:lnTo>
                  <a:cubicBezTo>
                    <a:pt x="19699" y="9947"/>
                    <a:pt x="19700" y="9971"/>
                    <a:pt x="19692" y="9971"/>
                  </a:cubicBezTo>
                  <a:cubicBezTo>
                    <a:pt x="19687" y="9971"/>
                    <a:pt x="19678" y="9960"/>
                    <a:pt x="19664" y="9937"/>
                  </a:cubicBezTo>
                  <a:lnTo>
                    <a:pt x="19664" y="9937"/>
                  </a:lnTo>
                  <a:cubicBezTo>
                    <a:pt x="19698" y="10050"/>
                    <a:pt x="19719" y="10085"/>
                    <a:pt x="19731" y="10120"/>
                  </a:cubicBezTo>
                  <a:cubicBezTo>
                    <a:pt x="19754" y="10175"/>
                    <a:pt x="19763" y="10233"/>
                    <a:pt x="19763" y="10294"/>
                  </a:cubicBezTo>
                  <a:cubicBezTo>
                    <a:pt x="19752" y="10294"/>
                    <a:pt x="19745" y="10250"/>
                    <a:pt x="19728" y="10229"/>
                  </a:cubicBezTo>
                  <a:lnTo>
                    <a:pt x="19728" y="10229"/>
                  </a:lnTo>
                  <a:cubicBezTo>
                    <a:pt x="19759" y="10335"/>
                    <a:pt x="19793" y="10449"/>
                    <a:pt x="19754" y="10632"/>
                  </a:cubicBezTo>
                  <a:cubicBezTo>
                    <a:pt x="19747" y="10621"/>
                    <a:pt x="19736" y="10639"/>
                    <a:pt x="19742" y="10587"/>
                  </a:cubicBezTo>
                  <a:lnTo>
                    <a:pt x="19742" y="10587"/>
                  </a:lnTo>
                  <a:cubicBezTo>
                    <a:pt x="19703" y="10893"/>
                    <a:pt x="19677" y="11143"/>
                    <a:pt x="19446" y="11418"/>
                  </a:cubicBezTo>
                  <a:cubicBezTo>
                    <a:pt x="19450" y="11391"/>
                    <a:pt x="19447" y="11381"/>
                    <a:pt x="19441" y="11381"/>
                  </a:cubicBezTo>
                  <a:cubicBezTo>
                    <a:pt x="19433" y="11381"/>
                    <a:pt x="19419" y="11396"/>
                    <a:pt x="19404" y="11413"/>
                  </a:cubicBezTo>
                  <a:cubicBezTo>
                    <a:pt x="19376" y="11445"/>
                    <a:pt x="19337" y="11481"/>
                    <a:pt x="19312" y="11481"/>
                  </a:cubicBezTo>
                  <a:cubicBezTo>
                    <a:pt x="19310" y="11481"/>
                    <a:pt x="19308" y="11481"/>
                    <a:pt x="19307" y="11481"/>
                  </a:cubicBezTo>
                  <a:lnTo>
                    <a:pt x="19249" y="11555"/>
                  </a:lnTo>
                  <a:lnTo>
                    <a:pt x="19184" y="11629"/>
                  </a:lnTo>
                  <a:lnTo>
                    <a:pt x="19256" y="11589"/>
                  </a:lnTo>
                  <a:lnTo>
                    <a:pt x="19256" y="11589"/>
                  </a:lnTo>
                  <a:cubicBezTo>
                    <a:pt x="19133" y="11710"/>
                    <a:pt x="19047" y="11842"/>
                    <a:pt x="18931" y="11937"/>
                  </a:cubicBezTo>
                  <a:lnTo>
                    <a:pt x="19010" y="11833"/>
                  </a:lnTo>
                  <a:lnTo>
                    <a:pt x="18785" y="12069"/>
                  </a:lnTo>
                  <a:lnTo>
                    <a:pt x="18929" y="11951"/>
                  </a:lnTo>
                  <a:lnTo>
                    <a:pt x="18929" y="11951"/>
                  </a:lnTo>
                  <a:cubicBezTo>
                    <a:pt x="18822" y="12093"/>
                    <a:pt x="18984" y="11979"/>
                    <a:pt x="18810" y="12134"/>
                  </a:cubicBezTo>
                  <a:cubicBezTo>
                    <a:pt x="18814" y="12130"/>
                    <a:pt x="18815" y="12129"/>
                    <a:pt x="18814" y="12129"/>
                  </a:cubicBezTo>
                  <a:lnTo>
                    <a:pt x="18814" y="12129"/>
                  </a:lnTo>
                  <a:cubicBezTo>
                    <a:pt x="18810" y="12129"/>
                    <a:pt x="18690" y="12251"/>
                    <a:pt x="18614" y="12296"/>
                  </a:cubicBezTo>
                  <a:lnTo>
                    <a:pt x="18614" y="12296"/>
                  </a:lnTo>
                  <a:cubicBezTo>
                    <a:pt x="18633" y="12266"/>
                    <a:pt x="18653" y="12238"/>
                    <a:pt x="18676" y="12211"/>
                  </a:cubicBezTo>
                  <a:lnTo>
                    <a:pt x="18676" y="12211"/>
                  </a:lnTo>
                  <a:cubicBezTo>
                    <a:pt x="18633" y="12252"/>
                    <a:pt x="18600" y="12283"/>
                    <a:pt x="18607" y="12300"/>
                  </a:cubicBezTo>
                  <a:lnTo>
                    <a:pt x="18607" y="12300"/>
                  </a:lnTo>
                  <a:cubicBezTo>
                    <a:pt x="18609" y="12299"/>
                    <a:pt x="18611" y="12297"/>
                    <a:pt x="18614" y="12296"/>
                  </a:cubicBezTo>
                  <a:lnTo>
                    <a:pt x="18614" y="12296"/>
                  </a:lnTo>
                  <a:cubicBezTo>
                    <a:pt x="18612" y="12298"/>
                    <a:pt x="18610" y="12301"/>
                    <a:pt x="18609" y="12303"/>
                  </a:cubicBezTo>
                  <a:cubicBezTo>
                    <a:pt x="18608" y="12302"/>
                    <a:pt x="18607" y="12301"/>
                    <a:pt x="18607" y="12300"/>
                  </a:cubicBezTo>
                  <a:lnTo>
                    <a:pt x="18607" y="12300"/>
                  </a:lnTo>
                  <a:cubicBezTo>
                    <a:pt x="18606" y="12300"/>
                    <a:pt x="18605" y="12301"/>
                    <a:pt x="18604" y="12301"/>
                  </a:cubicBezTo>
                  <a:cubicBezTo>
                    <a:pt x="18548" y="12387"/>
                    <a:pt x="18481" y="12463"/>
                    <a:pt x="18405" y="12528"/>
                  </a:cubicBezTo>
                  <a:cubicBezTo>
                    <a:pt x="18402" y="12530"/>
                    <a:pt x="18399" y="12530"/>
                    <a:pt x="18396" y="12530"/>
                  </a:cubicBezTo>
                  <a:cubicBezTo>
                    <a:pt x="18374" y="12530"/>
                    <a:pt x="18383" y="12481"/>
                    <a:pt x="18369" y="12481"/>
                  </a:cubicBezTo>
                  <a:cubicBezTo>
                    <a:pt x="18368" y="12481"/>
                    <a:pt x="18367" y="12481"/>
                    <a:pt x="18365" y="12482"/>
                  </a:cubicBezTo>
                  <a:cubicBezTo>
                    <a:pt x="18334" y="12565"/>
                    <a:pt x="18102" y="12762"/>
                    <a:pt x="18044" y="12869"/>
                  </a:cubicBezTo>
                  <a:lnTo>
                    <a:pt x="18044" y="12869"/>
                  </a:lnTo>
                  <a:cubicBezTo>
                    <a:pt x="18052" y="12848"/>
                    <a:pt x="18042" y="12834"/>
                    <a:pt x="18033" y="12834"/>
                  </a:cubicBezTo>
                  <a:cubicBezTo>
                    <a:pt x="18031" y="12834"/>
                    <a:pt x="18030" y="12834"/>
                    <a:pt x="18029" y="12834"/>
                  </a:cubicBezTo>
                  <a:lnTo>
                    <a:pt x="17999" y="12909"/>
                  </a:lnTo>
                  <a:cubicBezTo>
                    <a:pt x="17960" y="12939"/>
                    <a:pt x="17941" y="12952"/>
                    <a:pt x="17931" y="12952"/>
                  </a:cubicBezTo>
                  <a:cubicBezTo>
                    <a:pt x="17925" y="12952"/>
                    <a:pt x="17922" y="12947"/>
                    <a:pt x="17920" y="12939"/>
                  </a:cubicBezTo>
                  <a:cubicBezTo>
                    <a:pt x="17842" y="13013"/>
                    <a:pt x="17852" y="13019"/>
                    <a:pt x="17868" y="13019"/>
                  </a:cubicBezTo>
                  <a:cubicBezTo>
                    <a:pt x="17871" y="13019"/>
                    <a:pt x="17874" y="13019"/>
                    <a:pt x="17877" y="13019"/>
                  </a:cubicBezTo>
                  <a:cubicBezTo>
                    <a:pt x="17894" y="13019"/>
                    <a:pt x="17899" y="13025"/>
                    <a:pt x="17795" y="13113"/>
                  </a:cubicBezTo>
                  <a:cubicBezTo>
                    <a:pt x="17804" y="13094"/>
                    <a:pt x="17816" y="13078"/>
                    <a:pt x="17828" y="13062"/>
                  </a:cubicBezTo>
                  <a:lnTo>
                    <a:pt x="17828" y="13062"/>
                  </a:lnTo>
                  <a:cubicBezTo>
                    <a:pt x="17614" y="13256"/>
                    <a:pt x="17447" y="13470"/>
                    <a:pt x="17250" y="13646"/>
                  </a:cubicBezTo>
                  <a:cubicBezTo>
                    <a:pt x="17245" y="13647"/>
                    <a:pt x="17241" y="13648"/>
                    <a:pt x="17238" y="13648"/>
                  </a:cubicBezTo>
                  <a:cubicBezTo>
                    <a:pt x="17193" y="13648"/>
                    <a:pt x="17365" y="13505"/>
                    <a:pt x="17329" y="13505"/>
                  </a:cubicBezTo>
                  <a:cubicBezTo>
                    <a:pt x="17326" y="13505"/>
                    <a:pt x="17321" y="13506"/>
                    <a:pt x="17313" y="13509"/>
                  </a:cubicBezTo>
                  <a:cubicBezTo>
                    <a:pt x="17051" y="13785"/>
                    <a:pt x="16794" y="14109"/>
                    <a:pt x="16525" y="14362"/>
                  </a:cubicBezTo>
                  <a:lnTo>
                    <a:pt x="16578" y="14318"/>
                  </a:lnTo>
                  <a:lnTo>
                    <a:pt x="16578" y="14318"/>
                  </a:lnTo>
                  <a:cubicBezTo>
                    <a:pt x="16589" y="14400"/>
                    <a:pt x="16367" y="14487"/>
                    <a:pt x="16256" y="14635"/>
                  </a:cubicBezTo>
                  <a:lnTo>
                    <a:pt x="16256" y="14635"/>
                  </a:lnTo>
                  <a:cubicBezTo>
                    <a:pt x="16274" y="14609"/>
                    <a:pt x="16270" y="14586"/>
                    <a:pt x="16265" y="14586"/>
                  </a:cubicBezTo>
                  <a:lnTo>
                    <a:pt x="16265" y="14586"/>
                  </a:lnTo>
                  <a:cubicBezTo>
                    <a:pt x="16264" y="14586"/>
                    <a:pt x="16263" y="14587"/>
                    <a:pt x="16263" y="14589"/>
                  </a:cubicBezTo>
                  <a:cubicBezTo>
                    <a:pt x="16077" y="14758"/>
                    <a:pt x="15908" y="14967"/>
                    <a:pt x="15653" y="15252"/>
                  </a:cubicBezTo>
                  <a:lnTo>
                    <a:pt x="15674" y="15206"/>
                  </a:lnTo>
                  <a:lnTo>
                    <a:pt x="15674" y="15206"/>
                  </a:lnTo>
                  <a:cubicBezTo>
                    <a:pt x="15558" y="15301"/>
                    <a:pt x="15389" y="15477"/>
                    <a:pt x="15271" y="15586"/>
                  </a:cubicBezTo>
                  <a:cubicBezTo>
                    <a:pt x="15250" y="15626"/>
                    <a:pt x="15198" y="15678"/>
                    <a:pt x="15221" y="15678"/>
                  </a:cubicBezTo>
                  <a:cubicBezTo>
                    <a:pt x="15225" y="15678"/>
                    <a:pt x="15230" y="15677"/>
                    <a:pt x="15238" y="15674"/>
                  </a:cubicBezTo>
                  <a:lnTo>
                    <a:pt x="15238" y="15674"/>
                  </a:lnTo>
                  <a:cubicBezTo>
                    <a:pt x="14818" y="15957"/>
                    <a:pt x="14605" y="16381"/>
                    <a:pt x="14237" y="16636"/>
                  </a:cubicBezTo>
                  <a:cubicBezTo>
                    <a:pt x="14267" y="16604"/>
                    <a:pt x="14299" y="16557"/>
                    <a:pt x="14294" y="16557"/>
                  </a:cubicBezTo>
                  <a:lnTo>
                    <a:pt x="14294" y="16557"/>
                  </a:lnTo>
                  <a:cubicBezTo>
                    <a:pt x="14293" y="16557"/>
                    <a:pt x="14290" y="16559"/>
                    <a:pt x="14285" y="16564"/>
                  </a:cubicBezTo>
                  <a:lnTo>
                    <a:pt x="14030" y="16843"/>
                  </a:lnTo>
                  <a:cubicBezTo>
                    <a:pt x="14072" y="16840"/>
                    <a:pt x="14077" y="16819"/>
                    <a:pt x="14148" y="16780"/>
                  </a:cubicBezTo>
                  <a:lnTo>
                    <a:pt x="14148" y="16780"/>
                  </a:lnTo>
                  <a:cubicBezTo>
                    <a:pt x="14107" y="16852"/>
                    <a:pt x="14056" y="16917"/>
                    <a:pt x="13995" y="16975"/>
                  </a:cubicBezTo>
                  <a:cubicBezTo>
                    <a:pt x="14035" y="16926"/>
                    <a:pt x="14041" y="16909"/>
                    <a:pt x="14029" y="16909"/>
                  </a:cubicBezTo>
                  <a:cubicBezTo>
                    <a:pt x="14010" y="16909"/>
                    <a:pt x="13940" y="16959"/>
                    <a:pt x="13900" y="16984"/>
                  </a:cubicBezTo>
                  <a:cubicBezTo>
                    <a:pt x="13901" y="16984"/>
                    <a:pt x="13902" y="16984"/>
                    <a:pt x="13902" y="16984"/>
                  </a:cubicBezTo>
                  <a:cubicBezTo>
                    <a:pt x="13913" y="16984"/>
                    <a:pt x="13903" y="17007"/>
                    <a:pt x="13914" y="17007"/>
                  </a:cubicBezTo>
                  <a:cubicBezTo>
                    <a:pt x="13738" y="17111"/>
                    <a:pt x="13933" y="17072"/>
                    <a:pt x="13717" y="17237"/>
                  </a:cubicBezTo>
                  <a:lnTo>
                    <a:pt x="13717" y="17216"/>
                  </a:lnTo>
                  <a:cubicBezTo>
                    <a:pt x="13652" y="17292"/>
                    <a:pt x="13601" y="17373"/>
                    <a:pt x="13523" y="17445"/>
                  </a:cubicBezTo>
                  <a:cubicBezTo>
                    <a:pt x="13520" y="17446"/>
                    <a:pt x="13518" y="17446"/>
                    <a:pt x="13516" y="17446"/>
                  </a:cubicBezTo>
                  <a:cubicBezTo>
                    <a:pt x="13478" y="17446"/>
                    <a:pt x="13587" y="17358"/>
                    <a:pt x="13571" y="17334"/>
                  </a:cubicBezTo>
                  <a:lnTo>
                    <a:pt x="13571" y="17334"/>
                  </a:lnTo>
                  <a:cubicBezTo>
                    <a:pt x="13467" y="17443"/>
                    <a:pt x="13404" y="17591"/>
                    <a:pt x="13284" y="17666"/>
                  </a:cubicBezTo>
                  <a:cubicBezTo>
                    <a:pt x="13323" y="17612"/>
                    <a:pt x="13388" y="17547"/>
                    <a:pt x="13428" y="17496"/>
                  </a:cubicBezTo>
                  <a:lnTo>
                    <a:pt x="13428" y="17496"/>
                  </a:lnTo>
                  <a:cubicBezTo>
                    <a:pt x="13295" y="17573"/>
                    <a:pt x="13288" y="17591"/>
                    <a:pt x="13205" y="17666"/>
                  </a:cubicBezTo>
                  <a:lnTo>
                    <a:pt x="13214" y="17659"/>
                  </a:lnTo>
                  <a:lnTo>
                    <a:pt x="13020" y="17828"/>
                  </a:lnTo>
                  <a:lnTo>
                    <a:pt x="13073" y="17791"/>
                  </a:lnTo>
                  <a:lnTo>
                    <a:pt x="13073" y="17791"/>
                  </a:lnTo>
                  <a:cubicBezTo>
                    <a:pt x="13004" y="17978"/>
                    <a:pt x="12825" y="18067"/>
                    <a:pt x="12687" y="18272"/>
                  </a:cubicBezTo>
                  <a:lnTo>
                    <a:pt x="12687" y="18272"/>
                  </a:lnTo>
                  <a:cubicBezTo>
                    <a:pt x="12732" y="18203"/>
                    <a:pt x="12740" y="18183"/>
                    <a:pt x="12732" y="18183"/>
                  </a:cubicBezTo>
                  <a:lnTo>
                    <a:pt x="12732" y="18183"/>
                  </a:lnTo>
                  <a:cubicBezTo>
                    <a:pt x="12723" y="18183"/>
                    <a:pt x="12691" y="18212"/>
                    <a:pt x="12674" y="18212"/>
                  </a:cubicBezTo>
                  <a:cubicBezTo>
                    <a:pt x="12670" y="18212"/>
                    <a:pt x="12666" y="18210"/>
                    <a:pt x="12665" y="18206"/>
                  </a:cubicBezTo>
                  <a:cubicBezTo>
                    <a:pt x="12621" y="18236"/>
                    <a:pt x="12560" y="18285"/>
                    <a:pt x="12546" y="18285"/>
                  </a:cubicBezTo>
                  <a:cubicBezTo>
                    <a:pt x="12543" y="18285"/>
                    <a:pt x="12542" y="18283"/>
                    <a:pt x="12544" y="18278"/>
                  </a:cubicBezTo>
                  <a:lnTo>
                    <a:pt x="12544" y="18278"/>
                  </a:lnTo>
                  <a:cubicBezTo>
                    <a:pt x="12482" y="18384"/>
                    <a:pt x="12384" y="18403"/>
                    <a:pt x="12296" y="18556"/>
                  </a:cubicBezTo>
                  <a:cubicBezTo>
                    <a:pt x="12296" y="18556"/>
                    <a:pt x="12296" y="18556"/>
                    <a:pt x="12296" y="18556"/>
                  </a:cubicBezTo>
                  <a:cubicBezTo>
                    <a:pt x="12283" y="18556"/>
                    <a:pt x="12230" y="18615"/>
                    <a:pt x="12209" y="18615"/>
                  </a:cubicBezTo>
                  <a:cubicBezTo>
                    <a:pt x="12205" y="18615"/>
                    <a:pt x="12202" y="18612"/>
                    <a:pt x="12201" y="18604"/>
                  </a:cubicBezTo>
                  <a:cubicBezTo>
                    <a:pt x="12167" y="18643"/>
                    <a:pt x="12160" y="18655"/>
                    <a:pt x="12165" y="18655"/>
                  </a:cubicBezTo>
                  <a:cubicBezTo>
                    <a:pt x="12175" y="18655"/>
                    <a:pt x="12230" y="18612"/>
                    <a:pt x="12243" y="18612"/>
                  </a:cubicBezTo>
                  <a:cubicBezTo>
                    <a:pt x="12244" y="18612"/>
                    <a:pt x="12245" y="18612"/>
                    <a:pt x="12245" y="18614"/>
                  </a:cubicBezTo>
                  <a:cubicBezTo>
                    <a:pt x="12173" y="18716"/>
                    <a:pt x="12064" y="18806"/>
                    <a:pt x="11946" y="18908"/>
                  </a:cubicBezTo>
                  <a:cubicBezTo>
                    <a:pt x="11888" y="18961"/>
                    <a:pt x="11826" y="19015"/>
                    <a:pt x="11768" y="19073"/>
                  </a:cubicBezTo>
                  <a:cubicBezTo>
                    <a:pt x="11740" y="19101"/>
                    <a:pt x="11705" y="19138"/>
                    <a:pt x="11684" y="19163"/>
                  </a:cubicBezTo>
                  <a:cubicBezTo>
                    <a:pt x="11654" y="19193"/>
                    <a:pt x="11626" y="19226"/>
                    <a:pt x="11596" y="19260"/>
                  </a:cubicBezTo>
                  <a:cubicBezTo>
                    <a:pt x="11494" y="19362"/>
                    <a:pt x="11434" y="19420"/>
                    <a:pt x="11367" y="19476"/>
                  </a:cubicBezTo>
                  <a:cubicBezTo>
                    <a:pt x="11334" y="19506"/>
                    <a:pt x="11299" y="19534"/>
                    <a:pt x="11260" y="19560"/>
                  </a:cubicBezTo>
                  <a:cubicBezTo>
                    <a:pt x="11211" y="19592"/>
                    <a:pt x="11160" y="19620"/>
                    <a:pt x="11107" y="19643"/>
                  </a:cubicBezTo>
                  <a:cubicBezTo>
                    <a:pt x="11100" y="19644"/>
                    <a:pt x="11095" y="19644"/>
                    <a:pt x="11090" y="19644"/>
                  </a:cubicBezTo>
                  <a:cubicBezTo>
                    <a:pt x="11033" y="19644"/>
                    <a:pt x="11165" y="19578"/>
                    <a:pt x="11163" y="19576"/>
                  </a:cubicBezTo>
                  <a:lnTo>
                    <a:pt x="11163" y="19576"/>
                  </a:lnTo>
                  <a:cubicBezTo>
                    <a:pt x="11017" y="19611"/>
                    <a:pt x="10915" y="19645"/>
                    <a:pt x="10778" y="19682"/>
                  </a:cubicBezTo>
                  <a:cubicBezTo>
                    <a:pt x="10803" y="19668"/>
                    <a:pt x="10773" y="19662"/>
                    <a:pt x="10731" y="19655"/>
                  </a:cubicBezTo>
                  <a:cubicBezTo>
                    <a:pt x="10636" y="19673"/>
                    <a:pt x="10653" y="19700"/>
                    <a:pt x="10559" y="19700"/>
                  </a:cubicBezTo>
                  <a:cubicBezTo>
                    <a:pt x="10546" y="19700"/>
                    <a:pt x="10531" y="19700"/>
                    <a:pt x="10513" y="19699"/>
                  </a:cubicBezTo>
                  <a:cubicBezTo>
                    <a:pt x="10546" y="19675"/>
                    <a:pt x="10583" y="19657"/>
                    <a:pt x="10620" y="19643"/>
                  </a:cubicBezTo>
                  <a:lnTo>
                    <a:pt x="10620" y="19643"/>
                  </a:lnTo>
                  <a:cubicBezTo>
                    <a:pt x="10558" y="19652"/>
                    <a:pt x="10493" y="19666"/>
                    <a:pt x="10428" y="19668"/>
                  </a:cubicBezTo>
                  <a:cubicBezTo>
                    <a:pt x="10389" y="19673"/>
                    <a:pt x="10350" y="19675"/>
                    <a:pt x="10311" y="19675"/>
                  </a:cubicBezTo>
                  <a:cubicBezTo>
                    <a:pt x="10283" y="19675"/>
                    <a:pt x="10256" y="19674"/>
                    <a:pt x="10228" y="19671"/>
                  </a:cubicBezTo>
                  <a:cubicBezTo>
                    <a:pt x="10196" y="19645"/>
                    <a:pt x="10314" y="19652"/>
                    <a:pt x="10360" y="19643"/>
                  </a:cubicBezTo>
                  <a:cubicBezTo>
                    <a:pt x="10227" y="19641"/>
                    <a:pt x="10025" y="19600"/>
                    <a:pt x="9945" y="19600"/>
                  </a:cubicBezTo>
                  <a:cubicBezTo>
                    <a:pt x="9936" y="19600"/>
                    <a:pt x="9928" y="19600"/>
                    <a:pt x="9922" y="19601"/>
                  </a:cubicBezTo>
                  <a:lnTo>
                    <a:pt x="9989" y="19632"/>
                  </a:lnTo>
                  <a:lnTo>
                    <a:pt x="9989" y="19632"/>
                  </a:lnTo>
                  <a:cubicBezTo>
                    <a:pt x="9976" y="19621"/>
                    <a:pt x="9995" y="19612"/>
                    <a:pt x="10021" y="19612"/>
                  </a:cubicBezTo>
                  <a:cubicBezTo>
                    <a:pt x="10025" y="19612"/>
                    <a:pt x="10029" y="19612"/>
                    <a:pt x="10034" y="19613"/>
                  </a:cubicBezTo>
                  <a:cubicBezTo>
                    <a:pt x="10082" y="19613"/>
                    <a:pt x="10131" y="19624"/>
                    <a:pt x="10173" y="19645"/>
                  </a:cubicBezTo>
                  <a:cubicBezTo>
                    <a:pt x="10191" y="19650"/>
                    <a:pt x="10207" y="19662"/>
                    <a:pt x="10219" y="19678"/>
                  </a:cubicBezTo>
                  <a:lnTo>
                    <a:pt x="10170" y="19675"/>
                  </a:lnTo>
                  <a:lnTo>
                    <a:pt x="10122" y="19668"/>
                  </a:lnTo>
                  <a:lnTo>
                    <a:pt x="10122" y="19668"/>
                  </a:lnTo>
                  <a:cubicBezTo>
                    <a:pt x="10150" y="19694"/>
                    <a:pt x="10184" y="19713"/>
                    <a:pt x="10224" y="19715"/>
                  </a:cubicBezTo>
                  <a:cubicBezTo>
                    <a:pt x="10263" y="19724"/>
                    <a:pt x="10303" y="19727"/>
                    <a:pt x="10342" y="19727"/>
                  </a:cubicBezTo>
                  <a:cubicBezTo>
                    <a:pt x="10354" y="19727"/>
                    <a:pt x="10365" y="19727"/>
                    <a:pt x="10377" y="19726"/>
                  </a:cubicBezTo>
                  <a:cubicBezTo>
                    <a:pt x="10490" y="19724"/>
                    <a:pt x="10611" y="19699"/>
                    <a:pt x="10708" y="19689"/>
                  </a:cubicBezTo>
                  <a:lnTo>
                    <a:pt x="10708" y="19689"/>
                  </a:lnTo>
                  <a:cubicBezTo>
                    <a:pt x="10683" y="19710"/>
                    <a:pt x="10657" y="19731"/>
                    <a:pt x="10629" y="19750"/>
                  </a:cubicBezTo>
                  <a:cubicBezTo>
                    <a:pt x="10664" y="19740"/>
                    <a:pt x="10699" y="19729"/>
                    <a:pt x="10731" y="19717"/>
                  </a:cubicBezTo>
                  <a:lnTo>
                    <a:pt x="10829" y="19682"/>
                  </a:lnTo>
                  <a:lnTo>
                    <a:pt x="10829" y="19682"/>
                  </a:lnTo>
                  <a:cubicBezTo>
                    <a:pt x="10873" y="19685"/>
                    <a:pt x="10910" y="19708"/>
                    <a:pt x="10813" y="19733"/>
                  </a:cubicBezTo>
                  <a:cubicBezTo>
                    <a:pt x="10818" y="19734"/>
                    <a:pt x="10823" y="19734"/>
                    <a:pt x="10829" y="19734"/>
                  </a:cubicBezTo>
                  <a:cubicBezTo>
                    <a:pt x="10868" y="19734"/>
                    <a:pt x="10908" y="19726"/>
                    <a:pt x="10945" y="19710"/>
                  </a:cubicBezTo>
                  <a:cubicBezTo>
                    <a:pt x="10982" y="19694"/>
                    <a:pt x="11021" y="19685"/>
                    <a:pt x="11061" y="19682"/>
                  </a:cubicBezTo>
                  <a:cubicBezTo>
                    <a:pt x="11071" y="19682"/>
                    <a:pt x="11071" y="19685"/>
                    <a:pt x="11065" y="19689"/>
                  </a:cubicBezTo>
                  <a:lnTo>
                    <a:pt x="11065" y="19689"/>
                  </a:lnTo>
                  <a:lnTo>
                    <a:pt x="11123" y="19662"/>
                  </a:lnTo>
                  <a:cubicBezTo>
                    <a:pt x="11156" y="19648"/>
                    <a:pt x="11188" y="19629"/>
                    <a:pt x="11188" y="19629"/>
                  </a:cubicBezTo>
                  <a:lnTo>
                    <a:pt x="11188" y="19629"/>
                  </a:lnTo>
                  <a:cubicBezTo>
                    <a:pt x="11166" y="19649"/>
                    <a:pt x="11221" y="19656"/>
                    <a:pt x="11145" y="19678"/>
                  </a:cubicBezTo>
                  <a:lnTo>
                    <a:pt x="11145" y="19678"/>
                  </a:lnTo>
                  <a:cubicBezTo>
                    <a:pt x="11246" y="19650"/>
                    <a:pt x="11341" y="19604"/>
                    <a:pt x="11422" y="19539"/>
                  </a:cubicBezTo>
                  <a:cubicBezTo>
                    <a:pt x="11492" y="19490"/>
                    <a:pt x="11538" y="19446"/>
                    <a:pt x="11591" y="19432"/>
                  </a:cubicBezTo>
                  <a:lnTo>
                    <a:pt x="11591" y="19432"/>
                  </a:lnTo>
                  <a:lnTo>
                    <a:pt x="11575" y="19448"/>
                  </a:lnTo>
                  <a:cubicBezTo>
                    <a:pt x="11619" y="19416"/>
                    <a:pt x="11656" y="19379"/>
                    <a:pt x="11691" y="19335"/>
                  </a:cubicBezTo>
                  <a:cubicBezTo>
                    <a:pt x="11705" y="19316"/>
                    <a:pt x="11703" y="19311"/>
                    <a:pt x="11696" y="19307"/>
                  </a:cubicBezTo>
                  <a:cubicBezTo>
                    <a:pt x="11684" y="19300"/>
                    <a:pt x="11668" y="19295"/>
                    <a:pt x="11747" y="19191"/>
                  </a:cubicBezTo>
                  <a:lnTo>
                    <a:pt x="11937" y="19133"/>
                  </a:lnTo>
                  <a:lnTo>
                    <a:pt x="11935" y="19082"/>
                  </a:lnTo>
                  <a:cubicBezTo>
                    <a:pt x="11958" y="19061"/>
                    <a:pt x="11998" y="19024"/>
                    <a:pt x="12012" y="19024"/>
                  </a:cubicBezTo>
                  <a:cubicBezTo>
                    <a:pt x="12014" y="19024"/>
                    <a:pt x="12016" y="19025"/>
                    <a:pt x="12016" y="19029"/>
                  </a:cubicBezTo>
                  <a:cubicBezTo>
                    <a:pt x="12044" y="18987"/>
                    <a:pt x="12048" y="18976"/>
                    <a:pt x="12043" y="18976"/>
                  </a:cubicBezTo>
                  <a:lnTo>
                    <a:pt x="12043" y="18976"/>
                  </a:lnTo>
                  <a:cubicBezTo>
                    <a:pt x="12038" y="18976"/>
                    <a:pt x="12026" y="18985"/>
                    <a:pt x="12020" y="18985"/>
                  </a:cubicBezTo>
                  <a:cubicBezTo>
                    <a:pt x="12015" y="18985"/>
                    <a:pt x="12015" y="18980"/>
                    <a:pt x="12025" y="18959"/>
                  </a:cubicBezTo>
                  <a:cubicBezTo>
                    <a:pt x="12169" y="18865"/>
                    <a:pt x="12343" y="18625"/>
                    <a:pt x="12417" y="18625"/>
                  </a:cubicBezTo>
                  <a:cubicBezTo>
                    <a:pt x="12419" y="18625"/>
                    <a:pt x="12422" y="18625"/>
                    <a:pt x="12424" y="18625"/>
                  </a:cubicBezTo>
                  <a:cubicBezTo>
                    <a:pt x="12428" y="18614"/>
                    <a:pt x="12426" y="18609"/>
                    <a:pt x="12422" y="18609"/>
                  </a:cubicBezTo>
                  <a:cubicBezTo>
                    <a:pt x="12409" y="18609"/>
                    <a:pt x="12371" y="18642"/>
                    <a:pt x="12365" y="18642"/>
                  </a:cubicBezTo>
                  <a:cubicBezTo>
                    <a:pt x="12361" y="18642"/>
                    <a:pt x="12370" y="18628"/>
                    <a:pt x="12407" y="18581"/>
                  </a:cubicBezTo>
                  <a:cubicBezTo>
                    <a:pt x="12410" y="18581"/>
                    <a:pt x="12412" y="18582"/>
                    <a:pt x="12414" y="18582"/>
                  </a:cubicBezTo>
                  <a:cubicBezTo>
                    <a:pt x="12494" y="18582"/>
                    <a:pt x="12555" y="18419"/>
                    <a:pt x="12686" y="18331"/>
                  </a:cubicBezTo>
                  <a:lnTo>
                    <a:pt x="12686" y="18331"/>
                  </a:lnTo>
                  <a:cubicBezTo>
                    <a:pt x="12678" y="18371"/>
                    <a:pt x="12617" y="18429"/>
                    <a:pt x="12627" y="18429"/>
                  </a:cubicBezTo>
                  <a:cubicBezTo>
                    <a:pt x="12631" y="18429"/>
                    <a:pt x="12648" y="18418"/>
                    <a:pt x="12688" y="18391"/>
                  </a:cubicBezTo>
                  <a:cubicBezTo>
                    <a:pt x="12716" y="18282"/>
                    <a:pt x="12918" y="18180"/>
                    <a:pt x="13003" y="18078"/>
                  </a:cubicBezTo>
                  <a:cubicBezTo>
                    <a:pt x="12975" y="18041"/>
                    <a:pt x="13196" y="17858"/>
                    <a:pt x="13344" y="17689"/>
                  </a:cubicBezTo>
                  <a:cubicBezTo>
                    <a:pt x="13344" y="17689"/>
                    <a:pt x="13345" y="17690"/>
                    <a:pt x="13345" y="17690"/>
                  </a:cubicBezTo>
                  <a:cubicBezTo>
                    <a:pt x="13367" y="17690"/>
                    <a:pt x="13667" y="17404"/>
                    <a:pt x="13822" y="17271"/>
                  </a:cubicBezTo>
                  <a:lnTo>
                    <a:pt x="13822" y="17278"/>
                  </a:lnTo>
                  <a:lnTo>
                    <a:pt x="13822" y="17278"/>
                  </a:lnTo>
                  <a:cubicBezTo>
                    <a:pt x="13824" y="17216"/>
                    <a:pt x="13978" y="17070"/>
                    <a:pt x="14084" y="16956"/>
                  </a:cubicBezTo>
                  <a:lnTo>
                    <a:pt x="14084" y="16956"/>
                  </a:lnTo>
                  <a:cubicBezTo>
                    <a:pt x="14097" y="16979"/>
                    <a:pt x="14086" y="17007"/>
                    <a:pt x="14035" y="17077"/>
                  </a:cubicBezTo>
                  <a:lnTo>
                    <a:pt x="14139" y="16970"/>
                  </a:lnTo>
                  <a:cubicBezTo>
                    <a:pt x="14153" y="16935"/>
                    <a:pt x="14179" y="16898"/>
                    <a:pt x="14244" y="16826"/>
                  </a:cubicBezTo>
                  <a:lnTo>
                    <a:pt x="14244" y="16826"/>
                  </a:lnTo>
                  <a:lnTo>
                    <a:pt x="14241" y="16877"/>
                  </a:lnTo>
                  <a:cubicBezTo>
                    <a:pt x="14380" y="16736"/>
                    <a:pt x="14494" y="16569"/>
                    <a:pt x="14689" y="16404"/>
                  </a:cubicBezTo>
                  <a:cubicBezTo>
                    <a:pt x="14687" y="16400"/>
                    <a:pt x="14681" y="16398"/>
                    <a:pt x="14673" y="16398"/>
                  </a:cubicBezTo>
                  <a:cubicBezTo>
                    <a:pt x="14655" y="16398"/>
                    <a:pt x="14625" y="16407"/>
                    <a:pt x="14605" y="16407"/>
                  </a:cubicBezTo>
                  <a:cubicBezTo>
                    <a:pt x="14574" y="16407"/>
                    <a:pt x="14566" y="16386"/>
                    <a:pt x="14656" y="16279"/>
                  </a:cubicBezTo>
                  <a:cubicBezTo>
                    <a:pt x="14674" y="16285"/>
                    <a:pt x="14698" y="16297"/>
                    <a:pt x="14673" y="16334"/>
                  </a:cubicBezTo>
                  <a:lnTo>
                    <a:pt x="14673" y="16334"/>
                  </a:lnTo>
                  <a:cubicBezTo>
                    <a:pt x="14695" y="16307"/>
                    <a:pt x="14720" y="16281"/>
                    <a:pt x="14747" y="16258"/>
                  </a:cubicBezTo>
                  <a:lnTo>
                    <a:pt x="14747" y="16258"/>
                  </a:lnTo>
                  <a:lnTo>
                    <a:pt x="14691" y="16353"/>
                  </a:lnTo>
                  <a:cubicBezTo>
                    <a:pt x="14781" y="16282"/>
                    <a:pt x="14716" y="16295"/>
                    <a:pt x="14784" y="16231"/>
                  </a:cubicBezTo>
                  <a:cubicBezTo>
                    <a:pt x="14786" y="16233"/>
                    <a:pt x="14789" y="16235"/>
                    <a:pt x="14793" y="16235"/>
                  </a:cubicBezTo>
                  <a:cubicBezTo>
                    <a:pt x="14808" y="16235"/>
                    <a:pt x="14831" y="16213"/>
                    <a:pt x="14842" y="16213"/>
                  </a:cubicBezTo>
                  <a:cubicBezTo>
                    <a:pt x="14846" y="16213"/>
                    <a:pt x="14848" y="16215"/>
                    <a:pt x="14849" y="16219"/>
                  </a:cubicBezTo>
                  <a:cubicBezTo>
                    <a:pt x="14835" y="16238"/>
                    <a:pt x="14786" y="16268"/>
                    <a:pt x="14767" y="16300"/>
                  </a:cubicBezTo>
                  <a:cubicBezTo>
                    <a:pt x="14844" y="16231"/>
                    <a:pt x="14944" y="16152"/>
                    <a:pt x="14985" y="16136"/>
                  </a:cubicBezTo>
                  <a:cubicBezTo>
                    <a:pt x="14969" y="16131"/>
                    <a:pt x="14962" y="16112"/>
                    <a:pt x="15016" y="16054"/>
                  </a:cubicBezTo>
                  <a:cubicBezTo>
                    <a:pt x="15078" y="15991"/>
                    <a:pt x="15097" y="15980"/>
                    <a:pt x="15108" y="15980"/>
                  </a:cubicBezTo>
                  <a:cubicBezTo>
                    <a:pt x="15115" y="15980"/>
                    <a:pt x="15118" y="15983"/>
                    <a:pt x="15125" y="15983"/>
                  </a:cubicBezTo>
                  <a:cubicBezTo>
                    <a:pt x="15133" y="15983"/>
                    <a:pt x="15146" y="15979"/>
                    <a:pt x="15173" y="15957"/>
                  </a:cubicBezTo>
                  <a:cubicBezTo>
                    <a:pt x="15194" y="15911"/>
                    <a:pt x="15296" y="15834"/>
                    <a:pt x="15273" y="15806"/>
                  </a:cubicBezTo>
                  <a:cubicBezTo>
                    <a:pt x="15294" y="15783"/>
                    <a:pt x="15324" y="15767"/>
                    <a:pt x="15356" y="15762"/>
                  </a:cubicBezTo>
                  <a:cubicBezTo>
                    <a:pt x="15411" y="15687"/>
                    <a:pt x="15639" y="15468"/>
                    <a:pt x="15600" y="15468"/>
                  </a:cubicBezTo>
                  <a:cubicBezTo>
                    <a:pt x="15599" y="15468"/>
                    <a:pt x="15597" y="15468"/>
                    <a:pt x="15596" y="15468"/>
                  </a:cubicBezTo>
                  <a:lnTo>
                    <a:pt x="15596" y="15468"/>
                  </a:lnTo>
                  <a:cubicBezTo>
                    <a:pt x="15606" y="15460"/>
                    <a:pt x="15618" y="15450"/>
                    <a:pt x="15628" y="15440"/>
                  </a:cubicBezTo>
                  <a:lnTo>
                    <a:pt x="15628" y="15440"/>
                  </a:lnTo>
                  <a:lnTo>
                    <a:pt x="15595" y="15468"/>
                  </a:lnTo>
                  <a:lnTo>
                    <a:pt x="15595" y="15468"/>
                  </a:lnTo>
                  <a:cubicBezTo>
                    <a:pt x="15595" y="15468"/>
                    <a:pt x="15596" y="15468"/>
                    <a:pt x="15596" y="15468"/>
                  </a:cubicBezTo>
                  <a:lnTo>
                    <a:pt x="15596" y="15468"/>
                  </a:lnTo>
                  <a:cubicBezTo>
                    <a:pt x="15594" y="15470"/>
                    <a:pt x="15592" y="15471"/>
                    <a:pt x="15590" y="15473"/>
                  </a:cubicBezTo>
                  <a:lnTo>
                    <a:pt x="15595" y="15468"/>
                  </a:lnTo>
                  <a:lnTo>
                    <a:pt x="15595" y="15468"/>
                  </a:lnTo>
                  <a:cubicBezTo>
                    <a:pt x="15591" y="15469"/>
                    <a:pt x="15586" y="15471"/>
                    <a:pt x="15579" y="15475"/>
                  </a:cubicBezTo>
                  <a:lnTo>
                    <a:pt x="15560" y="15491"/>
                  </a:lnTo>
                  <a:cubicBezTo>
                    <a:pt x="15563" y="15489"/>
                    <a:pt x="15565" y="15484"/>
                    <a:pt x="15570" y="15479"/>
                  </a:cubicBezTo>
                  <a:cubicBezTo>
                    <a:pt x="15781" y="15217"/>
                    <a:pt x="16075" y="15004"/>
                    <a:pt x="16297" y="14758"/>
                  </a:cubicBezTo>
                  <a:lnTo>
                    <a:pt x="16307" y="14768"/>
                  </a:lnTo>
                  <a:cubicBezTo>
                    <a:pt x="16437" y="14619"/>
                    <a:pt x="16610" y="14452"/>
                    <a:pt x="16692" y="14332"/>
                  </a:cubicBezTo>
                  <a:cubicBezTo>
                    <a:pt x="16724" y="14301"/>
                    <a:pt x="16774" y="14270"/>
                    <a:pt x="16792" y="14270"/>
                  </a:cubicBezTo>
                  <a:cubicBezTo>
                    <a:pt x="16797" y="14270"/>
                    <a:pt x="16800" y="14272"/>
                    <a:pt x="16798" y="14279"/>
                  </a:cubicBezTo>
                  <a:cubicBezTo>
                    <a:pt x="16898" y="14165"/>
                    <a:pt x="16900" y="14144"/>
                    <a:pt x="17069" y="14005"/>
                  </a:cubicBezTo>
                  <a:lnTo>
                    <a:pt x="17069" y="14005"/>
                  </a:lnTo>
                  <a:cubicBezTo>
                    <a:pt x="17035" y="14050"/>
                    <a:pt x="17033" y="14058"/>
                    <a:pt x="17037" y="14058"/>
                  </a:cubicBezTo>
                  <a:cubicBezTo>
                    <a:pt x="17039" y="14058"/>
                    <a:pt x="17043" y="14056"/>
                    <a:pt x="17043" y="14056"/>
                  </a:cubicBezTo>
                  <a:lnTo>
                    <a:pt x="17043" y="14056"/>
                  </a:lnTo>
                  <a:cubicBezTo>
                    <a:pt x="17044" y="14056"/>
                    <a:pt x="17033" y="14066"/>
                    <a:pt x="16970" y="14126"/>
                  </a:cubicBezTo>
                  <a:cubicBezTo>
                    <a:pt x="17118" y="13993"/>
                    <a:pt x="17162" y="13977"/>
                    <a:pt x="17287" y="13803"/>
                  </a:cubicBezTo>
                  <a:lnTo>
                    <a:pt x="17287" y="13803"/>
                  </a:lnTo>
                  <a:cubicBezTo>
                    <a:pt x="17282" y="13817"/>
                    <a:pt x="17284" y="13823"/>
                    <a:pt x="17290" y="13823"/>
                  </a:cubicBezTo>
                  <a:cubicBezTo>
                    <a:pt x="17317" y="13823"/>
                    <a:pt x="17433" y="13713"/>
                    <a:pt x="17480" y="13655"/>
                  </a:cubicBezTo>
                  <a:lnTo>
                    <a:pt x="17480" y="13655"/>
                  </a:lnTo>
                  <a:lnTo>
                    <a:pt x="17366" y="13736"/>
                  </a:lnTo>
                  <a:cubicBezTo>
                    <a:pt x="17438" y="13660"/>
                    <a:pt x="17505" y="13597"/>
                    <a:pt x="17573" y="13532"/>
                  </a:cubicBezTo>
                  <a:lnTo>
                    <a:pt x="17573" y="13532"/>
                  </a:lnTo>
                  <a:lnTo>
                    <a:pt x="17566" y="13599"/>
                  </a:lnTo>
                  <a:cubicBezTo>
                    <a:pt x="17885" y="13349"/>
                    <a:pt x="18018" y="13024"/>
                    <a:pt x="18293" y="12869"/>
                  </a:cubicBezTo>
                  <a:cubicBezTo>
                    <a:pt x="18303" y="12852"/>
                    <a:pt x="18304" y="12845"/>
                    <a:pt x="18300" y="12845"/>
                  </a:cubicBezTo>
                  <a:cubicBezTo>
                    <a:pt x="18282" y="12845"/>
                    <a:pt x="18186" y="12939"/>
                    <a:pt x="18166" y="12939"/>
                  </a:cubicBezTo>
                  <a:cubicBezTo>
                    <a:pt x="18161" y="12939"/>
                    <a:pt x="18161" y="12933"/>
                    <a:pt x="18168" y="12918"/>
                  </a:cubicBezTo>
                  <a:cubicBezTo>
                    <a:pt x="18303" y="12790"/>
                    <a:pt x="18481" y="12698"/>
                    <a:pt x="18523" y="12656"/>
                  </a:cubicBezTo>
                  <a:cubicBezTo>
                    <a:pt x="18718" y="12494"/>
                    <a:pt x="18646" y="12447"/>
                    <a:pt x="18845" y="12271"/>
                  </a:cubicBezTo>
                  <a:lnTo>
                    <a:pt x="18845" y="12271"/>
                  </a:lnTo>
                  <a:cubicBezTo>
                    <a:pt x="18838" y="12273"/>
                    <a:pt x="18831" y="12275"/>
                    <a:pt x="18824" y="12275"/>
                  </a:cubicBezTo>
                  <a:cubicBezTo>
                    <a:pt x="18797" y="12275"/>
                    <a:pt x="18785" y="12248"/>
                    <a:pt x="18889" y="12127"/>
                  </a:cubicBezTo>
                  <a:cubicBezTo>
                    <a:pt x="18959" y="12062"/>
                    <a:pt x="19011" y="12034"/>
                    <a:pt x="19035" y="12034"/>
                  </a:cubicBezTo>
                  <a:cubicBezTo>
                    <a:pt x="19057" y="12034"/>
                    <a:pt x="19055" y="12058"/>
                    <a:pt x="19019" y="12102"/>
                  </a:cubicBezTo>
                  <a:cubicBezTo>
                    <a:pt x="18993" y="12130"/>
                    <a:pt x="18976" y="12142"/>
                    <a:pt x="18970" y="12142"/>
                  </a:cubicBezTo>
                  <a:cubicBezTo>
                    <a:pt x="18969" y="12142"/>
                    <a:pt x="18968" y="12142"/>
                    <a:pt x="18968" y="12141"/>
                  </a:cubicBezTo>
                  <a:cubicBezTo>
                    <a:pt x="18939" y="12177"/>
                    <a:pt x="18902" y="12221"/>
                    <a:pt x="18916" y="12221"/>
                  </a:cubicBezTo>
                  <a:cubicBezTo>
                    <a:pt x="18920" y="12221"/>
                    <a:pt x="18928" y="12217"/>
                    <a:pt x="18943" y="12208"/>
                  </a:cubicBezTo>
                  <a:lnTo>
                    <a:pt x="18950" y="12181"/>
                  </a:lnTo>
                  <a:cubicBezTo>
                    <a:pt x="19013" y="12133"/>
                    <a:pt x="19156" y="11992"/>
                    <a:pt x="19178" y="11992"/>
                  </a:cubicBezTo>
                  <a:cubicBezTo>
                    <a:pt x="19182" y="11992"/>
                    <a:pt x="19183" y="11996"/>
                    <a:pt x="19179" y="12004"/>
                  </a:cubicBezTo>
                  <a:cubicBezTo>
                    <a:pt x="19217" y="11958"/>
                    <a:pt x="19227" y="11940"/>
                    <a:pt x="19220" y="11940"/>
                  </a:cubicBezTo>
                  <a:lnTo>
                    <a:pt x="19220" y="11940"/>
                  </a:lnTo>
                  <a:cubicBezTo>
                    <a:pt x="19211" y="11940"/>
                    <a:pt x="19175" y="11970"/>
                    <a:pt x="19133" y="12006"/>
                  </a:cubicBezTo>
                  <a:lnTo>
                    <a:pt x="19133" y="12006"/>
                  </a:lnTo>
                  <a:cubicBezTo>
                    <a:pt x="19207" y="11942"/>
                    <a:pt x="19279" y="11875"/>
                    <a:pt x="19348" y="11805"/>
                  </a:cubicBezTo>
                  <a:cubicBezTo>
                    <a:pt x="19413" y="11742"/>
                    <a:pt x="19480" y="11666"/>
                    <a:pt x="19571" y="11573"/>
                  </a:cubicBezTo>
                  <a:lnTo>
                    <a:pt x="19571" y="11573"/>
                  </a:lnTo>
                  <a:cubicBezTo>
                    <a:pt x="19551" y="11589"/>
                    <a:pt x="19528" y="11601"/>
                    <a:pt x="19520" y="11601"/>
                  </a:cubicBezTo>
                  <a:cubicBezTo>
                    <a:pt x="19515" y="11601"/>
                    <a:pt x="19516" y="11596"/>
                    <a:pt x="19527" y="11585"/>
                  </a:cubicBezTo>
                  <a:cubicBezTo>
                    <a:pt x="19652" y="11443"/>
                    <a:pt x="19668" y="11402"/>
                    <a:pt x="19673" y="11374"/>
                  </a:cubicBezTo>
                  <a:cubicBezTo>
                    <a:pt x="19675" y="11346"/>
                    <a:pt x="19673" y="11330"/>
                    <a:pt x="19731" y="11219"/>
                  </a:cubicBezTo>
                  <a:cubicBezTo>
                    <a:pt x="19755" y="11182"/>
                    <a:pt x="19767" y="11174"/>
                    <a:pt x="19774" y="11174"/>
                  </a:cubicBezTo>
                  <a:cubicBezTo>
                    <a:pt x="19780" y="11174"/>
                    <a:pt x="19784" y="11179"/>
                    <a:pt x="19787" y="11179"/>
                  </a:cubicBezTo>
                  <a:cubicBezTo>
                    <a:pt x="19795" y="11179"/>
                    <a:pt x="19805" y="11160"/>
                    <a:pt x="19844" y="11045"/>
                  </a:cubicBezTo>
                  <a:cubicBezTo>
                    <a:pt x="19867" y="10996"/>
                    <a:pt x="19880" y="10978"/>
                    <a:pt x="19887" y="10978"/>
                  </a:cubicBezTo>
                  <a:lnTo>
                    <a:pt x="19887" y="10978"/>
                  </a:lnTo>
                  <a:cubicBezTo>
                    <a:pt x="19900" y="10978"/>
                    <a:pt x="19889" y="11048"/>
                    <a:pt x="19881" y="11091"/>
                  </a:cubicBezTo>
                  <a:cubicBezTo>
                    <a:pt x="19946" y="10859"/>
                    <a:pt x="20018" y="10662"/>
                    <a:pt x="20034" y="10521"/>
                  </a:cubicBezTo>
                  <a:lnTo>
                    <a:pt x="20034" y="10586"/>
                  </a:lnTo>
                  <a:lnTo>
                    <a:pt x="20032" y="10651"/>
                  </a:lnTo>
                  <a:cubicBezTo>
                    <a:pt x="20037" y="10574"/>
                    <a:pt x="20039" y="10512"/>
                    <a:pt x="20041" y="10447"/>
                  </a:cubicBezTo>
                  <a:lnTo>
                    <a:pt x="20041" y="10447"/>
                  </a:lnTo>
                  <a:lnTo>
                    <a:pt x="20009" y="10518"/>
                  </a:lnTo>
                  <a:cubicBezTo>
                    <a:pt x="20018" y="10444"/>
                    <a:pt x="20021" y="10382"/>
                    <a:pt x="20032" y="10382"/>
                  </a:cubicBezTo>
                  <a:cubicBezTo>
                    <a:pt x="20026" y="10362"/>
                    <a:pt x="20020" y="10356"/>
                    <a:pt x="20014" y="10356"/>
                  </a:cubicBezTo>
                  <a:cubicBezTo>
                    <a:pt x="20006" y="10356"/>
                    <a:pt x="19998" y="10365"/>
                    <a:pt x="19988" y="10365"/>
                  </a:cubicBezTo>
                  <a:cubicBezTo>
                    <a:pt x="19977" y="10365"/>
                    <a:pt x="19965" y="10352"/>
                    <a:pt x="19951" y="10291"/>
                  </a:cubicBezTo>
                  <a:cubicBezTo>
                    <a:pt x="19953" y="10263"/>
                    <a:pt x="19953" y="10233"/>
                    <a:pt x="19951" y="10203"/>
                  </a:cubicBezTo>
                  <a:lnTo>
                    <a:pt x="19935" y="10106"/>
                  </a:lnTo>
                  <a:cubicBezTo>
                    <a:pt x="19928" y="10041"/>
                    <a:pt x="19914" y="9985"/>
                    <a:pt x="19930" y="9964"/>
                  </a:cubicBezTo>
                  <a:lnTo>
                    <a:pt x="19930" y="9964"/>
                  </a:lnTo>
                  <a:cubicBezTo>
                    <a:pt x="19945" y="10072"/>
                    <a:pt x="19954" y="10098"/>
                    <a:pt x="19961" y="10098"/>
                  </a:cubicBezTo>
                  <a:cubicBezTo>
                    <a:pt x="19968" y="10098"/>
                    <a:pt x="19974" y="10076"/>
                    <a:pt x="19982" y="10076"/>
                  </a:cubicBezTo>
                  <a:cubicBezTo>
                    <a:pt x="19987" y="10076"/>
                    <a:pt x="19993" y="10086"/>
                    <a:pt x="20001" y="10117"/>
                  </a:cubicBezTo>
                  <a:lnTo>
                    <a:pt x="20001" y="10117"/>
                  </a:lnTo>
                  <a:cubicBezTo>
                    <a:pt x="19995" y="10081"/>
                    <a:pt x="19991" y="10040"/>
                    <a:pt x="19983" y="9995"/>
                  </a:cubicBezTo>
                  <a:cubicBezTo>
                    <a:pt x="19984" y="9992"/>
                    <a:pt x="19985" y="9991"/>
                    <a:pt x="19986" y="9991"/>
                  </a:cubicBezTo>
                  <a:cubicBezTo>
                    <a:pt x="19989" y="9991"/>
                    <a:pt x="19996" y="10008"/>
                    <a:pt x="20002" y="10022"/>
                  </a:cubicBezTo>
                  <a:cubicBezTo>
                    <a:pt x="19983" y="9872"/>
                    <a:pt x="19967" y="9839"/>
                    <a:pt x="19939" y="9809"/>
                  </a:cubicBezTo>
                  <a:cubicBezTo>
                    <a:pt x="19909" y="9781"/>
                    <a:pt x="19886" y="9749"/>
                    <a:pt x="19824" y="9610"/>
                  </a:cubicBezTo>
                  <a:lnTo>
                    <a:pt x="19824" y="9610"/>
                  </a:lnTo>
                  <a:cubicBezTo>
                    <a:pt x="19828" y="9613"/>
                    <a:pt x="19831" y="9614"/>
                    <a:pt x="19833" y="9614"/>
                  </a:cubicBezTo>
                  <a:cubicBezTo>
                    <a:pt x="19855" y="9614"/>
                    <a:pt x="19830" y="9521"/>
                    <a:pt x="19805" y="9482"/>
                  </a:cubicBezTo>
                  <a:lnTo>
                    <a:pt x="19805" y="9482"/>
                  </a:lnTo>
                  <a:cubicBezTo>
                    <a:pt x="19827" y="9531"/>
                    <a:pt x="19831" y="9550"/>
                    <a:pt x="19821" y="9550"/>
                  </a:cubicBezTo>
                  <a:cubicBezTo>
                    <a:pt x="19809" y="9550"/>
                    <a:pt x="19773" y="9513"/>
                    <a:pt x="19731" y="9461"/>
                  </a:cubicBezTo>
                  <a:cubicBezTo>
                    <a:pt x="19705" y="9401"/>
                    <a:pt x="19671" y="9345"/>
                    <a:pt x="19626" y="9299"/>
                  </a:cubicBezTo>
                  <a:cubicBezTo>
                    <a:pt x="19596" y="9269"/>
                    <a:pt x="19569" y="9239"/>
                    <a:pt x="19543" y="9204"/>
                  </a:cubicBezTo>
                  <a:lnTo>
                    <a:pt x="19543" y="9204"/>
                  </a:lnTo>
                  <a:lnTo>
                    <a:pt x="19608" y="9306"/>
                  </a:lnTo>
                  <a:cubicBezTo>
                    <a:pt x="19578" y="9287"/>
                    <a:pt x="19552" y="9264"/>
                    <a:pt x="19534" y="9236"/>
                  </a:cubicBezTo>
                  <a:cubicBezTo>
                    <a:pt x="19504" y="9202"/>
                    <a:pt x="19464" y="9165"/>
                    <a:pt x="19418" y="9118"/>
                  </a:cubicBezTo>
                  <a:cubicBezTo>
                    <a:pt x="19418" y="9117"/>
                    <a:pt x="19420" y="9116"/>
                    <a:pt x="19421" y="9116"/>
                  </a:cubicBezTo>
                  <a:cubicBezTo>
                    <a:pt x="19435" y="9116"/>
                    <a:pt x="19481" y="9167"/>
                    <a:pt x="19485" y="9167"/>
                  </a:cubicBezTo>
                  <a:cubicBezTo>
                    <a:pt x="19486" y="9167"/>
                    <a:pt x="19485" y="9164"/>
                    <a:pt x="19480" y="9158"/>
                  </a:cubicBezTo>
                  <a:cubicBezTo>
                    <a:pt x="19355" y="9072"/>
                    <a:pt x="19283" y="8898"/>
                    <a:pt x="19126" y="8773"/>
                  </a:cubicBezTo>
                  <a:cubicBezTo>
                    <a:pt x="19070" y="8699"/>
                    <a:pt x="19149" y="8738"/>
                    <a:pt x="19098" y="8673"/>
                  </a:cubicBezTo>
                  <a:cubicBezTo>
                    <a:pt x="18922" y="8536"/>
                    <a:pt x="18950" y="8483"/>
                    <a:pt x="18769" y="8335"/>
                  </a:cubicBezTo>
                  <a:lnTo>
                    <a:pt x="18769" y="8335"/>
                  </a:lnTo>
                  <a:cubicBezTo>
                    <a:pt x="18781" y="8366"/>
                    <a:pt x="18790" y="8384"/>
                    <a:pt x="18783" y="8384"/>
                  </a:cubicBezTo>
                  <a:cubicBezTo>
                    <a:pt x="18774" y="8384"/>
                    <a:pt x="18744" y="8361"/>
                    <a:pt x="18671" y="8309"/>
                  </a:cubicBezTo>
                  <a:lnTo>
                    <a:pt x="18671" y="8309"/>
                  </a:lnTo>
                  <a:lnTo>
                    <a:pt x="18956" y="8567"/>
                  </a:lnTo>
                  <a:lnTo>
                    <a:pt x="18752" y="8423"/>
                  </a:lnTo>
                  <a:lnTo>
                    <a:pt x="18752" y="8423"/>
                  </a:lnTo>
                  <a:cubicBezTo>
                    <a:pt x="18834" y="8506"/>
                    <a:pt x="18938" y="8583"/>
                    <a:pt x="18984" y="8636"/>
                  </a:cubicBezTo>
                  <a:cubicBezTo>
                    <a:pt x="18934" y="8602"/>
                    <a:pt x="18912" y="8586"/>
                    <a:pt x="18906" y="8586"/>
                  </a:cubicBezTo>
                  <a:lnTo>
                    <a:pt x="18906" y="8586"/>
                  </a:lnTo>
                  <a:cubicBezTo>
                    <a:pt x="18901" y="8586"/>
                    <a:pt x="18909" y="8601"/>
                    <a:pt x="18919" y="8629"/>
                  </a:cubicBezTo>
                  <a:cubicBezTo>
                    <a:pt x="18841" y="8485"/>
                    <a:pt x="18681" y="8425"/>
                    <a:pt x="18572" y="8274"/>
                  </a:cubicBezTo>
                  <a:lnTo>
                    <a:pt x="18630" y="8226"/>
                  </a:lnTo>
                  <a:cubicBezTo>
                    <a:pt x="18458" y="8008"/>
                    <a:pt x="18256" y="7908"/>
                    <a:pt x="18018" y="7642"/>
                  </a:cubicBezTo>
                  <a:lnTo>
                    <a:pt x="18018" y="7642"/>
                  </a:lnTo>
                  <a:lnTo>
                    <a:pt x="18089" y="7732"/>
                  </a:lnTo>
                  <a:cubicBezTo>
                    <a:pt x="18034" y="7718"/>
                    <a:pt x="17932" y="7579"/>
                    <a:pt x="17841" y="7505"/>
                  </a:cubicBezTo>
                  <a:cubicBezTo>
                    <a:pt x="17865" y="7496"/>
                    <a:pt x="17821" y="7438"/>
                    <a:pt x="17797" y="7393"/>
                  </a:cubicBezTo>
                  <a:cubicBezTo>
                    <a:pt x="17797" y="7394"/>
                    <a:pt x="17796" y="7394"/>
                    <a:pt x="17796" y="7394"/>
                  </a:cubicBezTo>
                  <a:cubicBezTo>
                    <a:pt x="17776" y="7394"/>
                    <a:pt x="17621" y="7219"/>
                    <a:pt x="17560" y="7219"/>
                  </a:cubicBezTo>
                  <a:cubicBezTo>
                    <a:pt x="17558" y="7219"/>
                    <a:pt x="17556" y="7219"/>
                    <a:pt x="17554" y="7220"/>
                  </a:cubicBezTo>
                  <a:lnTo>
                    <a:pt x="17466" y="7083"/>
                  </a:lnTo>
                  <a:cubicBezTo>
                    <a:pt x="17271" y="6870"/>
                    <a:pt x="17183" y="6900"/>
                    <a:pt x="16993" y="6698"/>
                  </a:cubicBezTo>
                  <a:lnTo>
                    <a:pt x="16993" y="6698"/>
                  </a:lnTo>
                  <a:cubicBezTo>
                    <a:pt x="17007" y="6705"/>
                    <a:pt x="17016" y="6708"/>
                    <a:pt x="17022" y="6708"/>
                  </a:cubicBezTo>
                  <a:cubicBezTo>
                    <a:pt x="17036" y="6708"/>
                    <a:pt x="17035" y="6694"/>
                    <a:pt x="17047" y="6694"/>
                  </a:cubicBezTo>
                  <a:cubicBezTo>
                    <a:pt x="17058" y="6694"/>
                    <a:pt x="17081" y="6706"/>
                    <a:pt x="17139" y="6754"/>
                  </a:cubicBezTo>
                  <a:cubicBezTo>
                    <a:pt x="17079" y="6694"/>
                    <a:pt x="17028" y="6636"/>
                    <a:pt x="17009" y="6636"/>
                  </a:cubicBezTo>
                  <a:cubicBezTo>
                    <a:pt x="17007" y="6636"/>
                    <a:pt x="17006" y="6637"/>
                    <a:pt x="17005" y="6638"/>
                  </a:cubicBezTo>
                  <a:cubicBezTo>
                    <a:pt x="16977" y="6589"/>
                    <a:pt x="16801" y="6480"/>
                    <a:pt x="16756" y="6404"/>
                  </a:cubicBezTo>
                  <a:cubicBezTo>
                    <a:pt x="16719" y="6383"/>
                    <a:pt x="16694" y="6392"/>
                    <a:pt x="16622" y="6316"/>
                  </a:cubicBezTo>
                  <a:cubicBezTo>
                    <a:pt x="16620" y="6310"/>
                    <a:pt x="16621" y="6308"/>
                    <a:pt x="16623" y="6308"/>
                  </a:cubicBezTo>
                  <a:lnTo>
                    <a:pt x="16623" y="6308"/>
                  </a:lnTo>
                  <a:cubicBezTo>
                    <a:pt x="16606" y="6300"/>
                    <a:pt x="16557" y="6257"/>
                    <a:pt x="16542" y="6257"/>
                  </a:cubicBezTo>
                  <a:lnTo>
                    <a:pt x="16542" y="6257"/>
                  </a:lnTo>
                  <a:cubicBezTo>
                    <a:pt x="16536" y="6257"/>
                    <a:pt x="16536" y="6265"/>
                    <a:pt x="16548" y="6288"/>
                  </a:cubicBezTo>
                  <a:cubicBezTo>
                    <a:pt x="16404" y="6033"/>
                    <a:pt x="15982" y="5729"/>
                    <a:pt x="15852" y="5506"/>
                  </a:cubicBezTo>
                  <a:cubicBezTo>
                    <a:pt x="15704" y="5370"/>
                    <a:pt x="15526" y="5203"/>
                    <a:pt x="15396" y="5073"/>
                  </a:cubicBezTo>
                  <a:lnTo>
                    <a:pt x="15396" y="5073"/>
                  </a:lnTo>
                  <a:cubicBezTo>
                    <a:pt x="15399" y="5074"/>
                    <a:pt x="15401" y="5074"/>
                    <a:pt x="15403" y="5074"/>
                  </a:cubicBezTo>
                  <a:cubicBezTo>
                    <a:pt x="15404" y="5074"/>
                    <a:pt x="15404" y="5074"/>
                    <a:pt x="15405" y="5074"/>
                  </a:cubicBezTo>
                  <a:cubicBezTo>
                    <a:pt x="15409" y="5074"/>
                    <a:pt x="15411" y="5076"/>
                    <a:pt x="15426" y="5092"/>
                  </a:cubicBezTo>
                  <a:cubicBezTo>
                    <a:pt x="15264" y="4897"/>
                    <a:pt x="15266" y="5031"/>
                    <a:pt x="15080" y="4811"/>
                  </a:cubicBezTo>
                  <a:cubicBezTo>
                    <a:pt x="15063" y="4780"/>
                    <a:pt x="15060" y="4768"/>
                    <a:pt x="15066" y="4768"/>
                  </a:cubicBezTo>
                  <a:lnTo>
                    <a:pt x="15066" y="4768"/>
                  </a:lnTo>
                  <a:cubicBezTo>
                    <a:pt x="15082" y="4768"/>
                    <a:pt x="15152" y="4844"/>
                    <a:pt x="15159" y="4844"/>
                  </a:cubicBezTo>
                  <a:cubicBezTo>
                    <a:pt x="15160" y="4844"/>
                    <a:pt x="15158" y="4839"/>
                    <a:pt x="15150" y="4827"/>
                  </a:cubicBezTo>
                  <a:cubicBezTo>
                    <a:pt x="15180" y="4741"/>
                    <a:pt x="14897" y="4588"/>
                    <a:pt x="14793" y="4419"/>
                  </a:cubicBezTo>
                  <a:lnTo>
                    <a:pt x="14793" y="4419"/>
                  </a:lnTo>
                  <a:lnTo>
                    <a:pt x="14830" y="4447"/>
                  </a:lnTo>
                  <a:cubicBezTo>
                    <a:pt x="14744" y="4324"/>
                    <a:pt x="14552" y="4213"/>
                    <a:pt x="14385" y="4039"/>
                  </a:cubicBezTo>
                  <a:lnTo>
                    <a:pt x="14385" y="4039"/>
                  </a:lnTo>
                  <a:cubicBezTo>
                    <a:pt x="14385" y="4039"/>
                    <a:pt x="14386" y="4039"/>
                    <a:pt x="14388" y="4039"/>
                  </a:cubicBezTo>
                  <a:cubicBezTo>
                    <a:pt x="14392" y="4039"/>
                    <a:pt x="14397" y="4038"/>
                    <a:pt x="14394" y="4032"/>
                  </a:cubicBezTo>
                  <a:cubicBezTo>
                    <a:pt x="14248" y="3944"/>
                    <a:pt x="14019" y="3731"/>
                    <a:pt x="13845" y="3575"/>
                  </a:cubicBezTo>
                  <a:lnTo>
                    <a:pt x="13845" y="3575"/>
                  </a:lnTo>
                  <a:cubicBezTo>
                    <a:pt x="13890" y="3592"/>
                    <a:pt x="13912" y="3612"/>
                    <a:pt x="13921" y="3612"/>
                  </a:cubicBezTo>
                  <a:cubicBezTo>
                    <a:pt x="13926" y="3612"/>
                    <a:pt x="13926" y="3604"/>
                    <a:pt x="13924" y="3582"/>
                  </a:cubicBezTo>
                  <a:cubicBezTo>
                    <a:pt x="13904" y="3565"/>
                    <a:pt x="13893" y="3560"/>
                    <a:pt x="13886" y="3560"/>
                  </a:cubicBezTo>
                  <a:cubicBezTo>
                    <a:pt x="13875" y="3560"/>
                    <a:pt x="13871" y="3571"/>
                    <a:pt x="13857" y="3571"/>
                  </a:cubicBezTo>
                  <a:cubicBezTo>
                    <a:pt x="13842" y="3571"/>
                    <a:pt x="13815" y="3558"/>
                    <a:pt x="13754" y="3501"/>
                  </a:cubicBezTo>
                  <a:cubicBezTo>
                    <a:pt x="13717" y="3441"/>
                    <a:pt x="13622" y="3323"/>
                    <a:pt x="13634" y="3286"/>
                  </a:cubicBezTo>
                  <a:lnTo>
                    <a:pt x="13634" y="3286"/>
                  </a:lnTo>
                  <a:lnTo>
                    <a:pt x="13773" y="3422"/>
                  </a:lnTo>
                  <a:cubicBezTo>
                    <a:pt x="13734" y="3320"/>
                    <a:pt x="13592" y="3244"/>
                    <a:pt x="13525" y="3165"/>
                  </a:cubicBezTo>
                  <a:lnTo>
                    <a:pt x="13548" y="3160"/>
                  </a:lnTo>
                  <a:cubicBezTo>
                    <a:pt x="13330" y="2952"/>
                    <a:pt x="13293" y="2984"/>
                    <a:pt x="13066" y="2752"/>
                  </a:cubicBezTo>
                  <a:lnTo>
                    <a:pt x="13066" y="2752"/>
                  </a:lnTo>
                  <a:lnTo>
                    <a:pt x="13080" y="2787"/>
                  </a:lnTo>
                  <a:cubicBezTo>
                    <a:pt x="12920" y="2697"/>
                    <a:pt x="12994" y="2662"/>
                    <a:pt x="12843" y="2562"/>
                  </a:cubicBezTo>
                  <a:lnTo>
                    <a:pt x="12841" y="2490"/>
                  </a:lnTo>
                  <a:cubicBezTo>
                    <a:pt x="12751" y="2416"/>
                    <a:pt x="12516" y="2235"/>
                    <a:pt x="12363" y="2094"/>
                  </a:cubicBezTo>
                  <a:lnTo>
                    <a:pt x="12363" y="2094"/>
                  </a:lnTo>
                  <a:cubicBezTo>
                    <a:pt x="12472" y="2152"/>
                    <a:pt x="12660" y="2312"/>
                    <a:pt x="12781" y="2402"/>
                  </a:cubicBezTo>
                  <a:cubicBezTo>
                    <a:pt x="12700" y="2321"/>
                    <a:pt x="12500" y="2129"/>
                    <a:pt x="12442" y="2103"/>
                  </a:cubicBezTo>
                  <a:lnTo>
                    <a:pt x="12442" y="2103"/>
                  </a:lnTo>
                  <a:cubicBezTo>
                    <a:pt x="12484" y="2131"/>
                    <a:pt x="12521" y="2166"/>
                    <a:pt x="12556" y="2203"/>
                  </a:cubicBezTo>
                  <a:cubicBezTo>
                    <a:pt x="12426" y="2131"/>
                    <a:pt x="12282" y="2011"/>
                    <a:pt x="12118" y="1848"/>
                  </a:cubicBezTo>
                  <a:cubicBezTo>
                    <a:pt x="12166" y="1827"/>
                    <a:pt x="12064" y="1718"/>
                    <a:pt x="11944" y="1591"/>
                  </a:cubicBezTo>
                  <a:cubicBezTo>
                    <a:pt x="11826" y="1463"/>
                    <a:pt x="11663" y="1317"/>
                    <a:pt x="11610" y="1241"/>
                  </a:cubicBezTo>
                  <a:cubicBezTo>
                    <a:pt x="11422" y="1125"/>
                    <a:pt x="11221" y="1030"/>
                    <a:pt x="11012" y="960"/>
                  </a:cubicBezTo>
                  <a:cubicBezTo>
                    <a:pt x="10843" y="906"/>
                    <a:pt x="10667" y="878"/>
                    <a:pt x="10490" y="878"/>
                  </a:cubicBezTo>
                  <a:close/>
                  <a:moveTo>
                    <a:pt x="13066" y="19388"/>
                  </a:moveTo>
                  <a:cubicBezTo>
                    <a:pt x="12911" y="19416"/>
                    <a:pt x="12727" y="19745"/>
                    <a:pt x="12535" y="19893"/>
                  </a:cubicBezTo>
                  <a:lnTo>
                    <a:pt x="12493" y="19907"/>
                  </a:lnTo>
                  <a:cubicBezTo>
                    <a:pt x="12489" y="19928"/>
                    <a:pt x="12482" y="19951"/>
                    <a:pt x="12477" y="19974"/>
                  </a:cubicBezTo>
                  <a:cubicBezTo>
                    <a:pt x="12468" y="20005"/>
                    <a:pt x="12461" y="20037"/>
                    <a:pt x="12461" y="20037"/>
                  </a:cubicBezTo>
                  <a:cubicBezTo>
                    <a:pt x="12672" y="19817"/>
                    <a:pt x="12899" y="19518"/>
                    <a:pt x="13066" y="19388"/>
                  </a:cubicBezTo>
                  <a:close/>
                  <a:moveTo>
                    <a:pt x="12185" y="20183"/>
                  </a:moveTo>
                  <a:lnTo>
                    <a:pt x="12185" y="20183"/>
                  </a:lnTo>
                  <a:cubicBezTo>
                    <a:pt x="12185" y="20183"/>
                    <a:pt x="12152" y="20220"/>
                    <a:pt x="12115" y="20255"/>
                  </a:cubicBezTo>
                  <a:cubicBezTo>
                    <a:pt x="12078" y="20290"/>
                    <a:pt x="12041" y="20327"/>
                    <a:pt x="12041" y="20327"/>
                  </a:cubicBezTo>
                  <a:lnTo>
                    <a:pt x="12030" y="20359"/>
                  </a:lnTo>
                  <a:cubicBezTo>
                    <a:pt x="12030" y="20359"/>
                    <a:pt x="12071" y="20318"/>
                    <a:pt x="12111" y="20274"/>
                  </a:cubicBezTo>
                  <a:cubicBezTo>
                    <a:pt x="12148" y="20227"/>
                    <a:pt x="12185" y="20183"/>
                    <a:pt x="12185" y="20183"/>
                  </a:cubicBezTo>
                  <a:close/>
                  <a:moveTo>
                    <a:pt x="9007" y="20417"/>
                  </a:moveTo>
                  <a:cubicBezTo>
                    <a:pt x="9060" y="20454"/>
                    <a:pt x="9118" y="20487"/>
                    <a:pt x="9178" y="20510"/>
                  </a:cubicBezTo>
                  <a:cubicBezTo>
                    <a:pt x="9120" y="20482"/>
                    <a:pt x="9062" y="20452"/>
                    <a:pt x="9007" y="20417"/>
                  </a:cubicBezTo>
                  <a:close/>
                  <a:moveTo>
                    <a:pt x="10562" y="1"/>
                  </a:moveTo>
                  <a:lnTo>
                    <a:pt x="10648" y="17"/>
                  </a:lnTo>
                  <a:cubicBezTo>
                    <a:pt x="10598" y="55"/>
                    <a:pt x="10544" y="64"/>
                    <a:pt x="10480" y="64"/>
                  </a:cubicBezTo>
                  <a:cubicBezTo>
                    <a:pt x="10428" y="64"/>
                    <a:pt x="10370" y="58"/>
                    <a:pt x="10302" y="58"/>
                  </a:cubicBezTo>
                  <a:cubicBezTo>
                    <a:pt x="10251" y="58"/>
                    <a:pt x="10195" y="61"/>
                    <a:pt x="10131" y="73"/>
                  </a:cubicBezTo>
                  <a:lnTo>
                    <a:pt x="10138" y="61"/>
                  </a:lnTo>
                  <a:lnTo>
                    <a:pt x="10138" y="61"/>
                  </a:lnTo>
                  <a:cubicBezTo>
                    <a:pt x="9839" y="70"/>
                    <a:pt x="9779" y="110"/>
                    <a:pt x="9721" y="131"/>
                  </a:cubicBezTo>
                  <a:cubicBezTo>
                    <a:pt x="9663" y="158"/>
                    <a:pt x="9605" y="170"/>
                    <a:pt x="9320" y="253"/>
                  </a:cubicBezTo>
                  <a:lnTo>
                    <a:pt x="9373" y="295"/>
                  </a:lnTo>
                  <a:cubicBezTo>
                    <a:pt x="9375" y="365"/>
                    <a:pt x="9255" y="399"/>
                    <a:pt x="9102" y="457"/>
                  </a:cubicBezTo>
                  <a:cubicBezTo>
                    <a:pt x="8946" y="515"/>
                    <a:pt x="8763" y="603"/>
                    <a:pt x="8647" y="740"/>
                  </a:cubicBezTo>
                  <a:lnTo>
                    <a:pt x="8763" y="685"/>
                  </a:lnTo>
                  <a:lnTo>
                    <a:pt x="8763" y="685"/>
                  </a:lnTo>
                  <a:cubicBezTo>
                    <a:pt x="8650" y="835"/>
                    <a:pt x="8281" y="907"/>
                    <a:pt x="8142" y="1018"/>
                  </a:cubicBezTo>
                  <a:cubicBezTo>
                    <a:pt x="8138" y="1020"/>
                    <a:pt x="8136" y="1021"/>
                    <a:pt x="8134" y="1021"/>
                  </a:cubicBezTo>
                  <a:cubicBezTo>
                    <a:pt x="8121" y="1021"/>
                    <a:pt x="8176" y="958"/>
                    <a:pt x="8205" y="919"/>
                  </a:cubicBezTo>
                  <a:lnTo>
                    <a:pt x="8205" y="919"/>
                  </a:lnTo>
                  <a:cubicBezTo>
                    <a:pt x="7824" y="1190"/>
                    <a:pt x="8218" y="1016"/>
                    <a:pt x="7989" y="1271"/>
                  </a:cubicBezTo>
                  <a:cubicBezTo>
                    <a:pt x="7985" y="1272"/>
                    <a:pt x="7981" y="1272"/>
                    <a:pt x="7978" y="1272"/>
                  </a:cubicBezTo>
                  <a:cubicBezTo>
                    <a:pt x="7940" y="1272"/>
                    <a:pt x="7943" y="1223"/>
                    <a:pt x="7911" y="1223"/>
                  </a:cubicBezTo>
                  <a:cubicBezTo>
                    <a:pt x="7892" y="1223"/>
                    <a:pt x="7861" y="1241"/>
                    <a:pt x="7801" y="1297"/>
                  </a:cubicBezTo>
                  <a:cubicBezTo>
                    <a:pt x="7695" y="1352"/>
                    <a:pt x="7423" y="1867"/>
                    <a:pt x="7143" y="2031"/>
                  </a:cubicBezTo>
                  <a:cubicBezTo>
                    <a:pt x="7173" y="2021"/>
                    <a:pt x="7203" y="2011"/>
                    <a:pt x="7221" y="2011"/>
                  </a:cubicBezTo>
                  <a:cubicBezTo>
                    <a:pt x="7247" y="2011"/>
                    <a:pt x="7249" y="2033"/>
                    <a:pt x="7191" y="2110"/>
                  </a:cubicBezTo>
                  <a:cubicBezTo>
                    <a:pt x="7029" y="2291"/>
                    <a:pt x="6637" y="2490"/>
                    <a:pt x="6554" y="2720"/>
                  </a:cubicBezTo>
                  <a:cubicBezTo>
                    <a:pt x="6536" y="2731"/>
                    <a:pt x="6523" y="2735"/>
                    <a:pt x="6515" y="2735"/>
                  </a:cubicBezTo>
                  <a:cubicBezTo>
                    <a:pt x="6513" y="2735"/>
                    <a:pt x="6510" y="2735"/>
                    <a:pt x="6509" y="2734"/>
                  </a:cubicBezTo>
                  <a:lnTo>
                    <a:pt x="6509" y="2734"/>
                  </a:lnTo>
                  <a:cubicBezTo>
                    <a:pt x="6507" y="2735"/>
                    <a:pt x="6506" y="2737"/>
                    <a:pt x="6505" y="2739"/>
                  </a:cubicBezTo>
                  <a:cubicBezTo>
                    <a:pt x="6504" y="2737"/>
                    <a:pt x="6503" y="2736"/>
                    <a:pt x="6503" y="2735"/>
                  </a:cubicBezTo>
                  <a:lnTo>
                    <a:pt x="6503" y="2735"/>
                  </a:lnTo>
                  <a:cubicBezTo>
                    <a:pt x="6388" y="2886"/>
                    <a:pt x="6106" y="3194"/>
                    <a:pt x="6067" y="3311"/>
                  </a:cubicBezTo>
                  <a:cubicBezTo>
                    <a:pt x="6063" y="3311"/>
                    <a:pt x="6060" y="3311"/>
                    <a:pt x="6056" y="3311"/>
                  </a:cubicBezTo>
                  <a:cubicBezTo>
                    <a:pt x="5804" y="3311"/>
                    <a:pt x="5382" y="4079"/>
                    <a:pt x="5219" y="4079"/>
                  </a:cubicBezTo>
                  <a:cubicBezTo>
                    <a:pt x="5207" y="4079"/>
                    <a:pt x="5196" y="4074"/>
                    <a:pt x="5186" y="4065"/>
                  </a:cubicBezTo>
                  <a:lnTo>
                    <a:pt x="4785" y="4479"/>
                  </a:lnTo>
                  <a:lnTo>
                    <a:pt x="4783" y="4454"/>
                  </a:lnTo>
                  <a:cubicBezTo>
                    <a:pt x="4514" y="4707"/>
                    <a:pt x="4454" y="4830"/>
                    <a:pt x="4396" y="4952"/>
                  </a:cubicBezTo>
                  <a:cubicBezTo>
                    <a:pt x="4374" y="4968"/>
                    <a:pt x="4363" y="4974"/>
                    <a:pt x="4357" y="4974"/>
                  </a:cubicBezTo>
                  <a:cubicBezTo>
                    <a:pt x="4343" y="4974"/>
                    <a:pt x="4358" y="4944"/>
                    <a:pt x="4356" y="4936"/>
                  </a:cubicBezTo>
                  <a:lnTo>
                    <a:pt x="4356" y="4936"/>
                  </a:lnTo>
                  <a:cubicBezTo>
                    <a:pt x="3948" y="5289"/>
                    <a:pt x="3916" y="5333"/>
                    <a:pt x="3665" y="5717"/>
                  </a:cubicBezTo>
                  <a:lnTo>
                    <a:pt x="3589" y="5708"/>
                  </a:lnTo>
                  <a:cubicBezTo>
                    <a:pt x="3529" y="5819"/>
                    <a:pt x="2972" y="6188"/>
                    <a:pt x="2650" y="6610"/>
                  </a:cubicBezTo>
                  <a:cubicBezTo>
                    <a:pt x="2650" y="6603"/>
                    <a:pt x="2648" y="6587"/>
                    <a:pt x="2671" y="6550"/>
                  </a:cubicBezTo>
                  <a:lnTo>
                    <a:pt x="2671" y="6550"/>
                  </a:lnTo>
                  <a:cubicBezTo>
                    <a:pt x="2305" y="7020"/>
                    <a:pt x="1547" y="7431"/>
                    <a:pt x="1554" y="7744"/>
                  </a:cubicBezTo>
                  <a:lnTo>
                    <a:pt x="1317" y="8061"/>
                  </a:lnTo>
                  <a:cubicBezTo>
                    <a:pt x="1421" y="7965"/>
                    <a:pt x="1468" y="7932"/>
                    <a:pt x="1485" y="7932"/>
                  </a:cubicBezTo>
                  <a:cubicBezTo>
                    <a:pt x="1523" y="7932"/>
                    <a:pt x="1426" y="8084"/>
                    <a:pt x="1465" y="8084"/>
                  </a:cubicBezTo>
                  <a:cubicBezTo>
                    <a:pt x="1473" y="8084"/>
                    <a:pt x="1486" y="8078"/>
                    <a:pt x="1507" y="8063"/>
                  </a:cubicBezTo>
                  <a:lnTo>
                    <a:pt x="1507" y="8063"/>
                  </a:lnTo>
                  <a:cubicBezTo>
                    <a:pt x="1416" y="8165"/>
                    <a:pt x="1256" y="8276"/>
                    <a:pt x="1217" y="8276"/>
                  </a:cubicBezTo>
                  <a:cubicBezTo>
                    <a:pt x="1200" y="8276"/>
                    <a:pt x="1208" y="8253"/>
                    <a:pt x="1259" y="8196"/>
                  </a:cubicBezTo>
                  <a:lnTo>
                    <a:pt x="1294" y="8177"/>
                  </a:lnTo>
                  <a:cubicBezTo>
                    <a:pt x="1292" y="8161"/>
                    <a:pt x="1284" y="8153"/>
                    <a:pt x="1272" y="8153"/>
                  </a:cubicBezTo>
                  <a:cubicBezTo>
                    <a:pt x="1230" y="8153"/>
                    <a:pt x="1138" y="8235"/>
                    <a:pt x="1044" y="8323"/>
                  </a:cubicBezTo>
                  <a:cubicBezTo>
                    <a:pt x="935" y="8419"/>
                    <a:pt x="821" y="8551"/>
                    <a:pt x="781" y="8551"/>
                  </a:cubicBezTo>
                  <a:cubicBezTo>
                    <a:pt x="776" y="8551"/>
                    <a:pt x="773" y="8549"/>
                    <a:pt x="770" y="8546"/>
                  </a:cubicBezTo>
                  <a:cubicBezTo>
                    <a:pt x="596" y="8747"/>
                    <a:pt x="450" y="8972"/>
                    <a:pt x="336" y="9213"/>
                  </a:cubicBezTo>
                  <a:cubicBezTo>
                    <a:pt x="276" y="9332"/>
                    <a:pt x="237" y="9459"/>
                    <a:pt x="188" y="9582"/>
                  </a:cubicBezTo>
                  <a:cubicBezTo>
                    <a:pt x="153" y="9709"/>
                    <a:pt x="114" y="9835"/>
                    <a:pt x="95" y="9964"/>
                  </a:cubicBezTo>
                  <a:cubicBezTo>
                    <a:pt x="0" y="10481"/>
                    <a:pt x="54" y="11012"/>
                    <a:pt x="251" y="11499"/>
                  </a:cubicBezTo>
                  <a:cubicBezTo>
                    <a:pt x="255" y="11474"/>
                    <a:pt x="262" y="11450"/>
                    <a:pt x="272" y="11427"/>
                  </a:cubicBezTo>
                  <a:cubicBezTo>
                    <a:pt x="282" y="11396"/>
                    <a:pt x="292" y="11364"/>
                    <a:pt x="294" y="11357"/>
                  </a:cubicBezTo>
                  <a:lnTo>
                    <a:pt x="294" y="11357"/>
                  </a:lnTo>
                  <a:cubicBezTo>
                    <a:pt x="294" y="11380"/>
                    <a:pt x="429" y="11675"/>
                    <a:pt x="429" y="11675"/>
                  </a:cubicBezTo>
                  <a:cubicBezTo>
                    <a:pt x="440" y="11720"/>
                    <a:pt x="443" y="11754"/>
                    <a:pt x="424" y="11754"/>
                  </a:cubicBezTo>
                  <a:cubicBezTo>
                    <a:pt x="424" y="11754"/>
                    <a:pt x="423" y="11754"/>
                    <a:pt x="422" y="11754"/>
                  </a:cubicBezTo>
                  <a:cubicBezTo>
                    <a:pt x="401" y="11749"/>
                    <a:pt x="364" y="11708"/>
                    <a:pt x="313" y="11592"/>
                  </a:cubicBezTo>
                  <a:lnTo>
                    <a:pt x="313" y="11592"/>
                  </a:lnTo>
                  <a:cubicBezTo>
                    <a:pt x="318" y="11634"/>
                    <a:pt x="332" y="11673"/>
                    <a:pt x="353" y="11710"/>
                  </a:cubicBezTo>
                  <a:cubicBezTo>
                    <a:pt x="378" y="11749"/>
                    <a:pt x="406" y="11789"/>
                    <a:pt x="438" y="11821"/>
                  </a:cubicBezTo>
                  <a:cubicBezTo>
                    <a:pt x="502" y="11889"/>
                    <a:pt x="561" y="11935"/>
                    <a:pt x="574" y="11935"/>
                  </a:cubicBezTo>
                  <a:cubicBezTo>
                    <a:pt x="575" y="11935"/>
                    <a:pt x="575" y="11935"/>
                    <a:pt x="575" y="11935"/>
                  </a:cubicBezTo>
                  <a:cubicBezTo>
                    <a:pt x="657" y="12064"/>
                    <a:pt x="673" y="12107"/>
                    <a:pt x="655" y="12107"/>
                  </a:cubicBezTo>
                  <a:cubicBezTo>
                    <a:pt x="643" y="12107"/>
                    <a:pt x="618" y="12089"/>
                    <a:pt x="587" y="12065"/>
                  </a:cubicBezTo>
                  <a:cubicBezTo>
                    <a:pt x="525" y="12016"/>
                    <a:pt x="460" y="11939"/>
                    <a:pt x="452" y="11939"/>
                  </a:cubicBezTo>
                  <a:lnTo>
                    <a:pt x="452" y="11939"/>
                  </a:lnTo>
                  <a:cubicBezTo>
                    <a:pt x="450" y="11939"/>
                    <a:pt x="453" y="11945"/>
                    <a:pt x="462" y="11960"/>
                  </a:cubicBezTo>
                  <a:lnTo>
                    <a:pt x="480" y="11988"/>
                  </a:lnTo>
                  <a:cubicBezTo>
                    <a:pt x="492" y="12004"/>
                    <a:pt x="510" y="12028"/>
                    <a:pt x="527" y="12048"/>
                  </a:cubicBezTo>
                  <a:lnTo>
                    <a:pt x="594" y="12137"/>
                  </a:lnTo>
                  <a:lnTo>
                    <a:pt x="573" y="12090"/>
                  </a:lnTo>
                  <a:lnTo>
                    <a:pt x="573" y="12090"/>
                  </a:lnTo>
                  <a:cubicBezTo>
                    <a:pt x="624" y="12134"/>
                    <a:pt x="677" y="12174"/>
                    <a:pt x="733" y="12211"/>
                  </a:cubicBezTo>
                  <a:cubicBezTo>
                    <a:pt x="763" y="12232"/>
                    <a:pt x="791" y="12255"/>
                    <a:pt x="816" y="12278"/>
                  </a:cubicBezTo>
                  <a:cubicBezTo>
                    <a:pt x="830" y="12292"/>
                    <a:pt x="846" y="12308"/>
                    <a:pt x="867" y="12329"/>
                  </a:cubicBezTo>
                  <a:cubicBezTo>
                    <a:pt x="888" y="12352"/>
                    <a:pt x="911" y="12375"/>
                    <a:pt x="939" y="12405"/>
                  </a:cubicBezTo>
                  <a:cubicBezTo>
                    <a:pt x="1050" y="12542"/>
                    <a:pt x="962" y="12507"/>
                    <a:pt x="1009" y="12561"/>
                  </a:cubicBezTo>
                  <a:cubicBezTo>
                    <a:pt x="1004" y="12563"/>
                    <a:pt x="1018" y="12584"/>
                    <a:pt x="1083" y="12637"/>
                  </a:cubicBezTo>
                  <a:lnTo>
                    <a:pt x="1366" y="12932"/>
                  </a:lnTo>
                  <a:lnTo>
                    <a:pt x="1301" y="12765"/>
                  </a:lnTo>
                  <a:lnTo>
                    <a:pt x="1301" y="12765"/>
                  </a:lnTo>
                  <a:cubicBezTo>
                    <a:pt x="1405" y="12835"/>
                    <a:pt x="1492" y="12935"/>
                    <a:pt x="1514" y="12935"/>
                  </a:cubicBezTo>
                  <a:cubicBezTo>
                    <a:pt x="1525" y="12935"/>
                    <a:pt x="1521" y="12913"/>
                    <a:pt x="1499" y="12856"/>
                  </a:cubicBezTo>
                  <a:lnTo>
                    <a:pt x="1499" y="12856"/>
                  </a:lnTo>
                  <a:cubicBezTo>
                    <a:pt x="1619" y="13149"/>
                    <a:pt x="2544" y="13962"/>
                    <a:pt x="2636" y="14109"/>
                  </a:cubicBezTo>
                  <a:cubicBezTo>
                    <a:pt x="2854" y="14251"/>
                    <a:pt x="3030" y="14429"/>
                    <a:pt x="3246" y="14654"/>
                  </a:cubicBezTo>
                  <a:cubicBezTo>
                    <a:pt x="3222" y="14619"/>
                    <a:pt x="3218" y="14576"/>
                    <a:pt x="3250" y="14576"/>
                  </a:cubicBezTo>
                  <a:cubicBezTo>
                    <a:pt x="3276" y="14576"/>
                    <a:pt x="3326" y="14606"/>
                    <a:pt x="3408" y="14696"/>
                  </a:cubicBezTo>
                  <a:cubicBezTo>
                    <a:pt x="3228" y="14743"/>
                    <a:pt x="3678" y="15075"/>
                    <a:pt x="3765" y="15313"/>
                  </a:cubicBezTo>
                  <a:lnTo>
                    <a:pt x="3765" y="15313"/>
                  </a:lnTo>
                  <a:cubicBezTo>
                    <a:pt x="3764" y="15304"/>
                    <a:pt x="3766" y="15299"/>
                    <a:pt x="3772" y="15299"/>
                  </a:cubicBezTo>
                  <a:cubicBezTo>
                    <a:pt x="3822" y="15299"/>
                    <a:pt x="4137" y="15635"/>
                    <a:pt x="4200" y="15635"/>
                  </a:cubicBezTo>
                  <a:cubicBezTo>
                    <a:pt x="4215" y="15635"/>
                    <a:pt x="4215" y="15614"/>
                    <a:pt x="4192" y="15563"/>
                  </a:cubicBezTo>
                  <a:lnTo>
                    <a:pt x="4192" y="15563"/>
                  </a:lnTo>
                  <a:cubicBezTo>
                    <a:pt x="4340" y="15732"/>
                    <a:pt x="4157" y="15619"/>
                    <a:pt x="4250" y="15765"/>
                  </a:cubicBezTo>
                  <a:cubicBezTo>
                    <a:pt x="4672" y="16096"/>
                    <a:pt x="5049" y="16625"/>
                    <a:pt x="5529" y="17074"/>
                  </a:cubicBezTo>
                  <a:cubicBezTo>
                    <a:pt x="5546" y="17069"/>
                    <a:pt x="5522" y="17014"/>
                    <a:pt x="5556" y="17014"/>
                  </a:cubicBezTo>
                  <a:cubicBezTo>
                    <a:pt x="5568" y="17014"/>
                    <a:pt x="5589" y="17021"/>
                    <a:pt x="5622" y="17042"/>
                  </a:cubicBezTo>
                  <a:lnTo>
                    <a:pt x="5789" y="17366"/>
                  </a:lnTo>
                  <a:cubicBezTo>
                    <a:pt x="5891" y="17450"/>
                    <a:pt x="5965" y="17360"/>
                    <a:pt x="6079" y="17582"/>
                  </a:cubicBezTo>
                  <a:cubicBezTo>
                    <a:pt x="6072" y="17558"/>
                    <a:pt x="6063" y="17523"/>
                    <a:pt x="6080" y="17523"/>
                  </a:cubicBezTo>
                  <a:cubicBezTo>
                    <a:pt x="6087" y="17523"/>
                    <a:pt x="6100" y="17530"/>
                    <a:pt x="6120" y="17547"/>
                  </a:cubicBezTo>
                  <a:cubicBezTo>
                    <a:pt x="6538" y="18041"/>
                    <a:pt x="7020" y="18491"/>
                    <a:pt x="7493" y="18952"/>
                  </a:cubicBezTo>
                  <a:cubicBezTo>
                    <a:pt x="7732" y="19182"/>
                    <a:pt x="7968" y="19413"/>
                    <a:pt x="8193" y="19657"/>
                  </a:cubicBezTo>
                  <a:cubicBezTo>
                    <a:pt x="8307" y="19777"/>
                    <a:pt x="8411" y="19898"/>
                    <a:pt x="8524" y="20030"/>
                  </a:cubicBezTo>
                  <a:cubicBezTo>
                    <a:pt x="8645" y="20165"/>
                    <a:pt x="8775" y="20294"/>
                    <a:pt x="8912" y="20413"/>
                  </a:cubicBezTo>
                  <a:cubicBezTo>
                    <a:pt x="8855" y="20351"/>
                    <a:pt x="8840" y="20328"/>
                    <a:pt x="8851" y="20328"/>
                  </a:cubicBezTo>
                  <a:cubicBezTo>
                    <a:pt x="8867" y="20328"/>
                    <a:pt x="8935" y="20373"/>
                    <a:pt x="9009" y="20417"/>
                  </a:cubicBezTo>
                  <a:cubicBezTo>
                    <a:pt x="8932" y="20357"/>
                    <a:pt x="9039" y="20371"/>
                    <a:pt x="9039" y="20336"/>
                  </a:cubicBezTo>
                  <a:cubicBezTo>
                    <a:pt x="9113" y="20401"/>
                    <a:pt x="9192" y="20459"/>
                    <a:pt x="9276" y="20515"/>
                  </a:cubicBezTo>
                  <a:cubicBezTo>
                    <a:pt x="9398" y="20598"/>
                    <a:pt x="9533" y="20668"/>
                    <a:pt x="9533" y="20668"/>
                  </a:cubicBezTo>
                  <a:cubicBezTo>
                    <a:pt x="9544" y="20664"/>
                    <a:pt x="9558" y="20662"/>
                    <a:pt x="9574" y="20662"/>
                  </a:cubicBezTo>
                  <a:cubicBezTo>
                    <a:pt x="9650" y="20662"/>
                    <a:pt x="9774" y="20699"/>
                    <a:pt x="9897" y="20726"/>
                  </a:cubicBezTo>
                  <a:cubicBezTo>
                    <a:pt x="9984" y="20746"/>
                    <a:pt x="10071" y="20759"/>
                    <a:pt x="10134" y="20759"/>
                  </a:cubicBezTo>
                  <a:cubicBezTo>
                    <a:pt x="10179" y="20759"/>
                    <a:pt x="10213" y="20753"/>
                    <a:pt x="10226" y="20737"/>
                  </a:cubicBezTo>
                  <a:lnTo>
                    <a:pt x="10133" y="20735"/>
                  </a:lnTo>
                  <a:cubicBezTo>
                    <a:pt x="10087" y="20733"/>
                    <a:pt x="10041" y="20728"/>
                    <a:pt x="10041" y="20728"/>
                  </a:cubicBezTo>
                  <a:cubicBezTo>
                    <a:pt x="10170" y="20700"/>
                    <a:pt x="10092" y="20638"/>
                    <a:pt x="9997" y="20563"/>
                  </a:cubicBezTo>
                  <a:cubicBezTo>
                    <a:pt x="9901" y="20489"/>
                    <a:pt x="9797" y="20399"/>
                    <a:pt x="9830" y="20343"/>
                  </a:cubicBezTo>
                  <a:lnTo>
                    <a:pt x="9830" y="20343"/>
                  </a:lnTo>
                  <a:cubicBezTo>
                    <a:pt x="9818" y="20345"/>
                    <a:pt x="9806" y="20346"/>
                    <a:pt x="9794" y="20346"/>
                  </a:cubicBezTo>
                  <a:cubicBezTo>
                    <a:pt x="9672" y="20346"/>
                    <a:pt x="9543" y="20261"/>
                    <a:pt x="9410" y="20160"/>
                  </a:cubicBezTo>
                  <a:cubicBezTo>
                    <a:pt x="9266" y="20049"/>
                    <a:pt x="9123" y="19926"/>
                    <a:pt x="8923" y="19856"/>
                  </a:cubicBezTo>
                  <a:cubicBezTo>
                    <a:pt x="8908" y="19832"/>
                    <a:pt x="8910" y="19825"/>
                    <a:pt x="8920" y="19825"/>
                  </a:cubicBezTo>
                  <a:cubicBezTo>
                    <a:pt x="8934" y="19825"/>
                    <a:pt x="8963" y="19839"/>
                    <a:pt x="8979" y="19839"/>
                  </a:cubicBezTo>
                  <a:cubicBezTo>
                    <a:pt x="8987" y="19839"/>
                    <a:pt x="8992" y="19834"/>
                    <a:pt x="8988" y="19821"/>
                  </a:cubicBezTo>
                  <a:cubicBezTo>
                    <a:pt x="8879" y="19798"/>
                    <a:pt x="8786" y="19726"/>
                    <a:pt x="8629" y="19536"/>
                  </a:cubicBezTo>
                  <a:lnTo>
                    <a:pt x="8629" y="19536"/>
                  </a:lnTo>
                  <a:lnTo>
                    <a:pt x="8659" y="19546"/>
                  </a:lnTo>
                  <a:cubicBezTo>
                    <a:pt x="8172" y="19077"/>
                    <a:pt x="8003" y="18836"/>
                    <a:pt x="7491" y="18275"/>
                  </a:cubicBezTo>
                  <a:lnTo>
                    <a:pt x="7488" y="18356"/>
                  </a:lnTo>
                  <a:cubicBezTo>
                    <a:pt x="7423" y="18289"/>
                    <a:pt x="7370" y="18215"/>
                    <a:pt x="7324" y="18134"/>
                  </a:cubicBezTo>
                  <a:cubicBezTo>
                    <a:pt x="7308" y="18128"/>
                    <a:pt x="7296" y="18126"/>
                    <a:pt x="7289" y="18126"/>
                  </a:cubicBezTo>
                  <a:cubicBezTo>
                    <a:pt x="7211" y="18126"/>
                    <a:pt x="7577" y="18416"/>
                    <a:pt x="7480" y="18416"/>
                  </a:cubicBezTo>
                  <a:cubicBezTo>
                    <a:pt x="7473" y="18416"/>
                    <a:pt x="7464" y="18415"/>
                    <a:pt x="7453" y="18412"/>
                  </a:cubicBezTo>
                  <a:cubicBezTo>
                    <a:pt x="7384" y="18173"/>
                    <a:pt x="6640" y="17598"/>
                    <a:pt x="6633" y="17397"/>
                  </a:cubicBezTo>
                  <a:cubicBezTo>
                    <a:pt x="6586" y="17349"/>
                    <a:pt x="6564" y="17334"/>
                    <a:pt x="6554" y="17334"/>
                  </a:cubicBezTo>
                  <a:cubicBezTo>
                    <a:pt x="6537" y="17334"/>
                    <a:pt x="6557" y="17381"/>
                    <a:pt x="6538" y="17381"/>
                  </a:cubicBezTo>
                  <a:cubicBezTo>
                    <a:pt x="6528" y="17381"/>
                    <a:pt x="6506" y="17367"/>
                    <a:pt x="6459" y="17320"/>
                  </a:cubicBezTo>
                  <a:lnTo>
                    <a:pt x="6438" y="17246"/>
                  </a:lnTo>
                  <a:lnTo>
                    <a:pt x="6359" y="17234"/>
                  </a:lnTo>
                  <a:cubicBezTo>
                    <a:pt x="6250" y="17114"/>
                    <a:pt x="6225" y="17021"/>
                    <a:pt x="6241" y="16996"/>
                  </a:cubicBezTo>
                  <a:lnTo>
                    <a:pt x="6241" y="16996"/>
                  </a:lnTo>
                  <a:cubicBezTo>
                    <a:pt x="6278" y="17030"/>
                    <a:pt x="6320" y="17065"/>
                    <a:pt x="6359" y="17098"/>
                  </a:cubicBezTo>
                  <a:cubicBezTo>
                    <a:pt x="6250" y="16929"/>
                    <a:pt x="5972" y="16719"/>
                    <a:pt x="5896" y="16638"/>
                  </a:cubicBezTo>
                  <a:lnTo>
                    <a:pt x="5896" y="16638"/>
                  </a:lnTo>
                  <a:lnTo>
                    <a:pt x="6037" y="16808"/>
                  </a:lnTo>
                  <a:cubicBezTo>
                    <a:pt x="5527" y="16346"/>
                    <a:pt x="4971" y="15721"/>
                    <a:pt x="4449" y="15306"/>
                  </a:cubicBezTo>
                  <a:lnTo>
                    <a:pt x="4449" y="15306"/>
                  </a:lnTo>
                  <a:lnTo>
                    <a:pt x="4465" y="15361"/>
                  </a:lnTo>
                  <a:cubicBezTo>
                    <a:pt x="4071" y="15041"/>
                    <a:pt x="4201" y="15055"/>
                    <a:pt x="3791" y="14677"/>
                  </a:cubicBezTo>
                  <a:lnTo>
                    <a:pt x="3791" y="14677"/>
                  </a:lnTo>
                  <a:lnTo>
                    <a:pt x="3809" y="14687"/>
                  </a:lnTo>
                  <a:cubicBezTo>
                    <a:pt x="3693" y="14615"/>
                    <a:pt x="3587" y="14524"/>
                    <a:pt x="3492" y="14425"/>
                  </a:cubicBezTo>
                  <a:lnTo>
                    <a:pt x="3492" y="14425"/>
                  </a:lnTo>
                  <a:cubicBezTo>
                    <a:pt x="3505" y="14433"/>
                    <a:pt x="3514" y="14436"/>
                    <a:pt x="3519" y="14436"/>
                  </a:cubicBezTo>
                  <a:cubicBezTo>
                    <a:pt x="3554" y="14436"/>
                    <a:pt x="3425" y="14275"/>
                    <a:pt x="3461" y="14275"/>
                  </a:cubicBezTo>
                  <a:cubicBezTo>
                    <a:pt x="3469" y="14275"/>
                    <a:pt x="3482" y="14282"/>
                    <a:pt x="3505" y="14297"/>
                  </a:cubicBezTo>
                  <a:cubicBezTo>
                    <a:pt x="3079" y="13949"/>
                    <a:pt x="3283" y="14137"/>
                    <a:pt x="2954" y="13954"/>
                  </a:cubicBezTo>
                  <a:lnTo>
                    <a:pt x="2928" y="13861"/>
                  </a:lnTo>
                  <a:cubicBezTo>
                    <a:pt x="2810" y="13803"/>
                    <a:pt x="2787" y="13813"/>
                    <a:pt x="2583" y="13625"/>
                  </a:cubicBezTo>
                  <a:lnTo>
                    <a:pt x="2583" y="13625"/>
                  </a:lnTo>
                  <a:cubicBezTo>
                    <a:pt x="2618" y="13649"/>
                    <a:pt x="2637" y="13659"/>
                    <a:pt x="2647" y="13659"/>
                  </a:cubicBezTo>
                  <a:cubicBezTo>
                    <a:pt x="2679" y="13659"/>
                    <a:pt x="2605" y="13554"/>
                    <a:pt x="2645" y="13554"/>
                  </a:cubicBezTo>
                  <a:cubicBezTo>
                    <a:pt x="2657" y="13554"/>
                    <a:pt x="2682" y="13565"/>
                    <a:pt x="2724" y="13592"/>
                  </a:cubicBezTo>
                  <a:cubicBezTo>
                    <a:pt x="2386" y="13108"/>
                    <a:pt x="2043" y="13055"/>
                    <a:pt x="1957" y="12760"/>
                  </a:cubicBezTo>
                  <a:cubicBezTo>
                    <a:pt x="1932" y="12751"/>
                    <a:pt x="1914" y="12747"/>
                    <a:pt x="1901" y="12747"/>
                  </a:cubicBezTo>
                  <a:cubicBezTo>
                    <a:pt x="1789" y="12747"/>
                    <a:pt x="2174" y="13090"/>
                    <a:pt x="2155" y="13090"/>
                  </a:cubicBezTo>
                  <a:cubicBezTo>
                    <a:pt x="2153" y="13090"/>
                    <a:pt x="2148" y="13087"/>
                    <a:pt x="2138" y="13080"/>
                  </a:cubicBezTo>
                  <a:lnTo>
                    <a:pt x="2138" y="13080"/>
                  </a:lnTo>
                  <a:cubicBezTo>
                    <a:pt x="2150" y="13105"/>
                    <a:pt x="2147" y="13115"/>
                    <a:pt x="2134" y="13115"/>
                  </a:cubicBezTo>
                  <a:cubicBezTo>
                    <a:pt x="2086" y="13115"/>
                    <a:pt x="1890" y="12963"/>
                    <a:pt x="1795" y="12853"/>
                  </a:cubicBezTo>
                  <a:cubicBezTo>
                    <a:pt x="1665" y="12721"/>
                    <a:pt x="1688" y="12516"/>
                    <a:pt x="1357" y="12188"/>
                  </a:cubicBezTo>
                  <a:lnTo>
                    <a:pt x="1357" y="12188"/>
                  </a:lnTo>
                  <a:cubicBezTo>
                    <a:pt x="1387" y="12217"/>
                    <a:pt x="1397" y="12214"/>
                    <a:pt x="1428" y="12248"/>
                  </a:cubicBezTo>
                  <a:cubicBezTo>
                    <a:pt x="1380" y="12174"/>
                    <a:pt x="1310" y="12120"/>
                    <a:pt x="1241" y="12062"/>
                  </a:cubicBezTo>
                  <a:lnTo>
                    <a:pt x="1238" y="12061"/>
                  </a:lnTo>
                  <a:lnTo>
                    <a:pt x="1238" y="12061"/>
                  </a:lnTo>
                  <a:cubicBezTo>
                    <a:pt x="1239" y="12062"/>
                    <a:pt x="1241" y="12065"/>
                    <a:pt x="1245" y="12069"/>
                  </a:cubicBezTo>
                  <a:lnTo>
                    <a:pt x="1245" y="12069"/>
                  </a:lnTo>
                  <a:lnTo>
                    <a:pt x="1243" y="12067"/>
                  </a:lnTo>
                  <a:lnTo>
                    <a:pt x="1238" y="12062"/>
                  </a:lnTo>
                  <a:lnTo>
                    <a:pt x="1224" y="12051"/>
                  </a:lnTo>
                  <a:lnTo>
                    <a:pt x="1199" y="12025"/>
                  </a:lnTo>
                  <a:cubicBezTo>
                    <a:pt x="1183" y="12009"/>
                    <a:pt x="1166" y="11993"/>
                    <a:pt x="1150" y="11974"/>
                  </a:cubicBezTo>
                  <a:cubicBezTo>
                    <a:pt x="1115" y="11937"/>
                    <a:pt x="1088" y="11895"/>
                    <a:pt x="1067" y="11849"/>
                  </a:cubicBezTo>
                  <a:cubicBezTo>
                    <a:pt x="954" y="11816"/>
                    <a:pt x="930" y="11676"/>
                    <a:pt x="849" y="11676"/>
                  </a:cubicBezTo>
                  <a:cubicBezTo>
                    <a:pt x="844" y="11676"/>
                    <a:pt x="838" y="11676"/>
                    <a:pt x="833" y="11678"/>
                  </a:cubicBezTo>
                  <a:cubicBezTo>
                    <a:pt x="826" y="11688"/>
                    <a:pt x="1013" y="11908"/>
                    <a:pt x="1071" y="11967"/>
                  </a:cubicBezTo>
                  <a:lnTo>
                    <a:pt x="1071" y="11967"/>
                  </a:lnTo>
                  <a:cubicBezTo>
                    <a:pt x="1053" y="11952"/>
                    <a:pt x="1035" y="11938"/>
                    <a:pt x="1016" y="11923"/>
                  </a:cubicBezTo>
                  <a:lnTo>
                    <a:pt x="953" y="11868"/>
                  </a:lnTo>
                  <a:cubicBezTo>
                    <a:pt x="909" y="11831"/>
                    <a:pt x="860" y="11796"/>
                    <a:pt x="814" y="11747"/>
                  </a:cubicBezTo>
                  <a:cubicBezTo>
                    <a:pt x="765" y="11694"/>
                    <a:pt x="721" y="11636"/>
                    <a:pt x="682" y="11576"/>
                  </a:cubicBezTo>
                  <a:cubicBezTo>
                    <a:pt x="640" y="11499"/>
                    <a:pt x="608" y="11418"/>
                    <a:pt x="585" y="11334"/>
                  </a:cubicBezTo>
                  <a:lnTo>
                    <a:pt x="585" y="11334"/>
                  </a:lnTo>
                  <a:cubicBezTo>
                    <a:pt x="617" y="11353"/>
                    <a:pt x="687" y="11446"/>
                    <a:pt x="733" y="11508"/>
                  </a:cubicBezTo>
                  <a:cubicBezTo>
                    <a:pt x="717" y="11395"/>
                    <a:pt x="622" y="11325"/>
                    <a:pt x="617" y="11205"/>
                  </a:cubicBezTo>
                  <a:cubicBezTo>
                    <a:pt x="642" y="11205"/>
                    <a:pt x="666" y="11232"/>
                    <a:pt x="691" y="11277"/>
                  </a:cubicBezTo>
                  <a:cubicBezTo>
                    <a:pt x="721" y="11330"/>
                    <a:pt x="751" y="11385"/>
                    <a:pt x="777" y="11443"/>
                  </a:cubicBezTo>
                  <a:cubicBezTo>
                    <a:pt x="842" y="11569"/>
                    <a:pt x="935" y="11719"/>
                    <a:pt x="1030" y="11780"/>
                  </a:cubicBezTo>
                  <a:cubicBezTo>
                    <a:pt x="1002" y="11694"/>
                    <a:pt x="787" y="11490"/>
                    <a:pt x="858" y="11490"/>
                  </a:cubicBezTo>
                  <a:cubicBezTo>
                    <a:pt x="865" y="11490"/>
                    <a:pt x="876" y="11492"/>
                    <a:pt x="890" y="11496"/>
                  </a:cubicBezTo>
                  <a:lnTo>
                    <a:pt x="890" y="11496"/>
                  </a:lnTo>
                  <a:cubicBezTo>
                    <a:pt x="841" y="11480"/>
                    <a:pt x="802" y="11445"/>
                    <a:pt x="777" y="11399"/>
                  </a:cubicBezTo>
                  <a:cubicBezTo>
                    <a:pt x="749" y="11351"/>
                    <a:pt x="726" y="11300"/>
                    <a:pt x="712" y="11246"/>
                  </a:cubicBezTo>
                  <a:cubicBezTo>
                    <a:pt x="696" y="11186"/>
                    <a:pt x="677" y="11126"/>
                    <a:pt x="656" y="11068"/>
                  </a:cubicBezTo>
                  <a:cubicBezTo>
                    <a:pt x="636" y="10998"/>
                    <a:pt x="608" y="10936"/>
                    <a:pt x="568" y="10875"/>
                  </a:cubicBezTo>
                  <a:lnTo>
                    <a:pt x="568" y="10875"/>
                  </a:lnTo>
                  <a:lnTo>
                    <a:pt x="631" y="10882"/>
                  </a:lnTo>
                  <a:cubicBezTo>
                    <a:pt x="596" y="10815"/>
                    <a:pt x="571" y="10743"/>
                    <a:pt x="559" y="10669"/>
                  </a:cubicBezTo>
                  <a:lnTo>
                    <a:pt x="559" y="10669"/>
                  </a:lnTo>
                  <a:lnTo>
                    <a:pt x="656" y="10806"/>
                  </a:lnTo>
                  <a:cubicBezTo>
                    <a:pt x="612" y="10702"/>
                    <a:pt x="601" y="10588"/>
                    <a:pt x="622" y="10479"/>
                  </a:cubicBezTo>
                  <a:cubicBezTo>
                    <a:pt x="631" y="10370"/>
                    <a:pt x="666" y="10268"/>
                    <a:pt x="652" y="10159"/>
                  </a:cubicBezTo>
                  <a:lnTo>
                    <a:pt x="652" y="10159"/>
                  </a:lnTo>
                  <a:cubicBezTo>
                    <a:pt x="641" y="10364"/>
                    <a:pt x="627" y="10404"/>
                    <a:pt x="607" y="10404"/>
                  </a:cubicBezTo>
                  <a:cubicBezTo>
                    <a:pt x="605" y="10404"/>
                    <a:pt x="603" y="10403"/>
                    <a:pt x="601" y="10403"/>
                  </a:cubicBezTo>
                  <a:cubicBezTo>
                    <a:pt x="589" y="10399"/>
                    <a:pt x="575" y="10388"/>
                    <a:pt x="563" y="10388"/>
                  </a:cubicBezTo>
                  <a:cubicBezTo>
                    <a:pt x="550" y="10388"/>
                    <a:pt x="537" y="10401"/>
                    <a:pt x="529" y="10454"/>
                  </a:cubicBezTo>
                  <a:cubicBezTo>
                    <a:pt x="515" y="10393"/>
                    <a:pt x="510" y="10331"/>
                    <a:pt x="515" y="10270"/>
                  </a:cubicBezTo>
                  <a:cubicBezTo>
                    <a:pt x="515" y="10229"/>
                    <a:pt x="520" y="10187"/>
                    <a:pt x="527" y="10145"/>
                  </a:cubicBezTo>
                  <a:cubicBezTo>
                    <a:pt x="543" y="10092"/>
                    <a:pt x="571" y="10041"/>
                    <a:pt x="603" y="9997"/>
                  </a:cubicBezTo>
                  <a:cubicBezTo>
                    <a:pt x="638" y="9948"/>
                    <a:pt x="670" y="9899"/>
                    <a:pt x="700" y="9848"/>
                  </a:cubicBezTo>
                  <a:cubicBezTo>
                    <a:pt x="719" y="9807"/>
                    <a:pt x="735" y="9765"/>
                    <a:pt x="749" y="9723"/>
                  </a:cubicBezTo>
                  <a:cubicBezTo>
                    <a:pt x="773" y="9666"/>
                    <a:pt x="795" y="9609"/>
                    <a:pt x="811" y="9550"/>
                  </a:cubicBezTo>
                  <a:lnTo>
                    <a:pt x="811" y="9550"/>
                  </a:lnTo>
                  <a:cubicBezTo>
                    <a:pt x="793" y="9614"/>
                    <a:pt x="727" y="9736"/>
                    <a:pt x="702" y="9736"/>
                  </a:cubicBezTo>
                  <a:cubicBezTo>
                    <a:pt x="694" y="9736"/>
                    <a:pt x="690" y="9724"/>
                    <a:pt x="693" y="9693"/>
                  </a:cubicBezTo>
                  <a:cubicBezTo>
                    <a:pt x="719" y="9638"/>
                    <a:pt x="751" y="9575"/>
                    <a:pt x="782" y="9519"/>
                  </a:cubicBezTo>
                  <a:cubicBezTo>
                    <a:pt x="812" y="9473"/>
                    <a:pt x="844" y="9431"/>
                    <a:pt x="884" y="9394"/>
                  </a:cubicBezTo>
                  <a:cubicBezTo>
                    <a:pt x="942" y="9269"/>
                    <a:pt x="953" y="9233"/>
                    <a:pt x="942" y="9233"/>
                  </a:cubicBezTo>
                  <a:lnTo>
                    <a:pt x="942" y="9233"/>
                  </a:lnTo>
                  <a:cubicBezTo>
                    <a:pt x="937" y="9233"/>
                    <a:pt x="928" y="9241"/>
                    <a:pt x="916" y="9250"/>
                  </a:cubicBezTo>
                  <a:cubicBezTo>
                    <a:pt x="892" y="9267"/>
                    <a:pt x="861" y="9295"/>
                    <a:pt x="847" y="9295"/>
                  </a:cubicBezTo>
                  <a:cubicBezTo>
                    <a:pt x="838" y="9295"/>
                    <a:pt x="836" y="9284"/>
                    <a:pt x="846" y="9250"/>
                  </a:cubicBezTo>
                  <a:cubicBezTo>
                    <a:pt x="902" y="9218"/>
                    <a:pt x="939" y="9162"/>
                    <a:pt x="948" y="9097"/>
                  </a:cubicBezTo>
                  <a:cubicBezTo>
                    <a:pt x="962" y="9026"/>
                    <a:pt x="988" y="8956"/>
                    <a:pt x="1023" y="8889"/>
                  </a:cubicBezTo>
                  <a:lnTo>
                    <a:pt x="1071" y="8926"/>
                  </a:lnTo>
                  <a:cubicBezTo>
                    <a:pt x="1243" y="8757"/>
                    <a:pt x="1243" y="8710"/>
                    <a:pt x="1243" y="8671"/>
                  </a:cubicBezTo>
                  <a:cubicBezTo>
                    <a:pt x="1241" y="8629"/>
                    <a:pt x="1236" y="8592"/>
                    <a:pt x="1424" y="8439"/>
                  </a:cubicBezTo>
                  <a:lnTo>
                    <a:pt x="1424" y="8439"/>
                  </a:lnTo>
                  <a:lnTo>
                    <a:pt x="1338" y="8641"/>
                  </a:lnTo>
                  <a:lnTo>
                    <a:pt x="1500" y="8448"/>
                  </a:lnTo>
                  <a:lnTo>
                    <a:pt x="1512" y="8534"/>
                  </a:lnTo>
                  <a:cubicBezTo>
                    <a:pt x="1669" y="8302"/>
                    <a:pt x="1741" y="8251"/>
                    <a:pt x="1943" y="8075"/>
                  </a:cubicBezTo>
                  <a:lnTo>
                    <a:pt x="1943" y="8075"/>
                  </a:lnTo>
                  <a:cubicBezTo>
                    <a:pt x="1939" y="8076"/>
                    <a:pt x="1935" y="8076"/>
                    <a:pt x="1932" y="8076"/>
                  </a:cubicBezTo>
                  <a:cubicBezTo>
                    <a:pt x="1872" y="8076"/>
                    <a:pt x="1901" y="7964"/>
                    <a:pt x="2057" y="7804"/>
                  </a:cubicBezTo>
                  <a:cubicBezTo>
                    <a:pt x="2087" y="7785"/>
                    <a:pt x="2104" y="7779"/>
                    <a:pt x="2113" y="7779"/>
                  </a:cubicBezTo>
                  <a:cubicBezTo>
                    <a:pt x="2127" y="7779"/>
                    <a:pt x="2123" y="7794"/>
                    <a:pt x="2130" y="7794"/>
                  </a:cubicBezTo>
                  <a:cubicBezTo>
                    <a:pt x="2139" y="7794"/>
                    <a:pt x="2165" y="7770"/>
                    <a:pt x="2265" y="7665"/>
                  </a:cubicBezTo>
                  <a:lnTo>
                    <a:pt x="2265" y="7665"/>
                  </a:lnTo>
                  <a:cubicBezTo>
                    <a:pt x="2240" y="7746"/>
                    <a:pt x="2214" y="7839"/>
                    <a:pt x="2070" y="7901"/>
                  </a:cubicBezTo>
                  <a:cubicBezTo>
                    <a:pt x="2075" y="7927"/>
                    <a:pt x="2045" y="7982"/>
                    <a:pt x="2047" y="8006"/>
                  </a:cubicBezTo>
                  <a:cubicBezTo>
                    <a:pt x="2200" y="7913"/>
                    <a:pt x="2363" y="7704"/>
                    <a:pt x="2451" y="7616"/>
                  </a:cubicBezTo>
                  <a:lnTo>
                    <a:pt x="2451" y="7616"/>
                  </a:lnTo>
                  <a:cubicBezTo>
                    <a:pt x="2418" y="7646"/>
                    <a:pt x="2383" y="7676"/>
                    <a:pt x="2346" y="7700"/>
                  </a:cubicBezTo>
                  <a:lnTo>
                    <a:pt x="2634" y="7294"/>
                  </a:lnTo>
                  <a:cubicBezTo>
                    <a:pt x="2649" y="7285"/>
                    <a:pt x="2660" y="7282"/>
                    <a:pt x="2667" y="7282"/>
                  </a:cubicBezTo>
                  <a:cubicBezTo>
                    <a:pt x="2689" y="7282"/>
                    <a:pt x="2665" y="7325"/>
                    <a:pt x="2643" y="7368"/>
                  </a:cubicBezTo>
                  <a:cubicBezTo>
                    <a:pt x="2708" y="7291"/>
                    <a:pt x="2738" y="7224"/>
                    <a:pt x="2836" y="7118"/>
                  </a:cubicBezTo>
                  <a:lnTo>
                    <a:pt x="2836" y="7118"/>
                  </a:lnTo>
                  <a:cubicBezTo>
                    <a:pt x="2845" y="7179"/>
                    <a:pt x="2885" y="7207"/>
                    <a:pt x="2765" y="7360"/>
                  </a:cubicBezTo>
                  <a:lnTo>
                    <a:pt x="2765" y="7360"/>
                  </a:lnTo>
                  <a:lnTo>
                    <a:pt x="3046" y="7004"/>
                  </a:lnTo>
                  <a:cubicBezTo>
                    <a:pt x="3077" y="6998"/>
                    <a:pt x="3197" y="6918"/>
                    <a:pt x="3225" y="6918"/>
                  </a:cubicBezTo>
                  <a:cubicBezTo>
                    <a:pt x="3231" y="6918"/>
                    <a:pt x="3233" y="6922"/>
                    <a:pt x="3227" y="6932"/>
                  </a:cubicBezTo>
                  <a:cubicBezTo>
                    <a:pt x="3431" y="6770"/>
                    <a:pt x="3606" y="6420"/>
                    <a:pt x="3874" y="6204"/>
                  </a:cubicBezTo>
                  <a:lnTo>
                    <a:pt x="3874" y="6204"/>
                  </a:lnTo>
                  <a:cubicBezTo>
                    <a:pt x="3874" y="6203"/>
                    <a:pt x="3874" y="6203"/>
                    <a:pt x="3874" y="6202"/>
                  </a:cubicBezTo>
                  <a:lnTo>
                    <a:pt x="3877" y="6199"/>
                  </a:lnTo>
                  <a:lnTo>
                    <a:pt x="3877" y="6199"/>
                  </a:lnTo>
                  <a:cubicBezTo>
                    <a:pt x="3877" y="6200"/>
                    <a:pt x="3877" y="6201"/>
                    <a:pt x="3876" y="6202"/>
                  </a:cubicBezTo>
                  <a:cubicBezTo>
                    <a:pt x="3876" y="6203"/>
                    <a:pt x="3875" y="6203"/>
                    <a:pt x="3874" y="6204"/>
                  </a:cubicBezTo>
                  <a:lnTo>
                    <a:pt x="3874" y="6204"/>
                  </a:lnTo>
                  <a:cubicBezTo>
                    <a:pt x="3874" y="6208"/>
                    <a:pt x="3874" y="6214"/>
                    <a:pt x="3874" y="6218"/>
                  </a:cubicBezTo>
                  <a:lnTo>
                    <a:pt x="3883" y="6195"/>
                  </a:lnTo>
                  <a:lnTo>
                    <a:pt x="3877" y="6199"/>
                  </a:lnTo>
                  <a:lnTo>
                    <a:pt x="3877" y="6199"/>
                  </a:lnTo>
                  <a:cubicBezTo>
                    <a:pt x="3894" y="6161"/>
                    <a:pt x="3919" y="6125"/>
                    <a:pt x="3948" y="6095"/>
                  </a:cubicBezTo>
                  <a:cubicBezTo>
                    <a:pt x="4182" y="5875"/>
                    <a:pt x="4426" y="5715"/>
                    <a:pt x="4648" y="5400"/>
                  </a:cubicBezTo>
                  <a:lnTo>
                    <a:pt x="4864" y="5309"/>
                  </a:lnTo>
                  <a:cubicBezTo>
                    <a:pt x="4921" y="5244"/>
                    <a:pt x="4921" y="5228"/>
                    <a:pt x="4900" y="5228"/>
                  </a:cubicBezTo>
                  <a:cubicBezTo>
                    <a:pt x="4879" y="5228"/>
                    <a:pt x="4834" y="5246"/>
                    <a:pt x="4808" y="5246"/>
                  </a:cubicBezTo>
                  <a:cubicBezTo>
                    <a:pt x="4774" y="5246"/>
                    <a:pt x="4773" y="5213"/>
                    <a:pt x="4906" y="5061"/>
                  </a:cubicBezTo>
                  <a:cubicBezTo>
                    <a:pt x="4996" y="4955"/>
                    <a:pt x="5038" y="4927"/>
                    <a:pt x="5062" y="4927"/>
                  </a:cubicBezTo>
                  <a:cubicBezTo>
                    <a:pt x="5090" y="4927"/>
                    <a:pt x="5093" y="4966"/>
                    <a:pt x="5121" y="4966"/>
                  </a:cubicBezTo>
                  <a:cubicBezTo>
                    <a:pt x="5130" y="4966"/>
                    <a:pt x="5141" y="4962"/>
                    <a:pt x="5156" y="4952"/>
                  </a:cubicBezTo>
                  <a:cubicBezTo>
                    <a:pt x="5246" y="4797"/>
                    <a:pt x="5399" y="4519"/>
                    <a:pt x="5678" y="4340"/>
                  </a:cubicBezTo>
                  <a:lnTo>
                    <a:pt x="5678" y="4343"/>
                  </a:lnTo>
                  <a:cubicBezTo>
                    <a:pt x="5613" y="4431"/>
                    <a:pt x="5546" y="4479"/>
                    <a:pt x="5478" y="4554"/>
                  </a:cubicBezTo>
                  <a:lnTo>
                    <a:pt x="5687" y="4415"/>
                  </a:lnTo>
                  <a:lnTo>
                    <a:pt x="5687" y="4415"/>
                  </a:lnTo>
                  <a:cubicBezTo>
                    <a:pt x="5572" y="4616"/>
                    <a:pt x="5446" y="4742"/>
                    <a:pt x="5481" y="4742"/>
                  </a:cubicBezTo>
                  <a:cubicBezTo>
                    <a:pt x="5493" y="4742"/>
                    <a:pt x="5522" y="4728"/>
                    <a:pt x="5573" y="4700"/>
                  </a:cubicBezTo>
                  <a:cubicBezTo>
                    <a:pt x="5478" y="4554"/>
                    <a:pt x="6239" y="4011"/>
                    <a:pt x="6141" y="3865"/>
                  </a:cubicBezTo>
                  <a:lnTo>
                    <a:pt x="6283" y="3777"/>
                  </a:lnTo>
                  <a:lnTo>
                    <a:pt x="6283" y="3777"/>
                  </a:lnTo>
                  <a:cubicBezTo>
                    <a:pt x="6248" y="3807"/>
                    <a:pt x="6250" y="3821"/>
                    <a:pt x="6215" y="3851"/>
                  </a:cubicBezTo>
                  <a:cubicBezTo>
                    <a:pt x="6496" y="3687"/>
                    <a:pt x="6294" y="3599"/>
                    <a:pt x="6600" y="3330"/>
                  </a:cubicBezTo>
                  <a:cubicBezTo>
                    <a:pt x="6672" y="3270"/>
                    <a:pt x="6733" y="3227"/>
                    <a:pt x="6752" y="3227"/>
                  </a:cubicBezTo>
                  <a:cubicBezTo>
                    <a:pt x="6762" y="3227"/>
                    <a:pt x="6760" y="3239"/>
                    <a:pt x="6742" y="3267"/>
                  </a:cubicBezTo>
                  <a:lnTo>
                    <a:pt x="6936" y="3014"/>
                  </a:lnTo>
                  <a:cubicBezTo>
                    <a:pt x="6961" y="2992"/>
                    <a:pt x="6977" y="2982"/>
                    <a:pt x="6984" y="2982"/>
                  </a:cubicBezTo>
                  <a:cubicBezTo>
                    <a:pt x="6994" y="2982"/>
                    <a:pt x="6990" y="2997"/>
                    <a:pt x="6971" y="3020"/>
                  </a:cubicBezTo>
                  <a:lnTo>
                    <a:pt x="6971" y="3020"/>
                  </a:lnTo>
                  <a:lnTo>
                    <a:pt x="7273" y="2701"/>
                  </a:lnTo>
                  <a:lnTo>
                    <a:pt x="7273" y="2706"/>
                  </a:lnTo>
                  <a:cubicBezTo>
                    <a:pt x="7319" y="2613"/>
                    <a:pt x="7370" y="2523"/>
                    <a:pt x="7426" y="2435"/>
                  </a:cubicBezTo>
                  <a:cubicBezTo>
                    <a:pt x="7448" y="2420"/>
                    <a:pt x="7459" y="2414"/>
                    <a:pt x="7463" y="2414"/>
                  </a:cubicBezTo>
                  <a:lnTo>
                    <a:pt x="7463" y="2414"/>
                  </a:lnTo>
                  <a:cubicBezTo>
                    <a:pt x="7477" y="2414"/>
                    <a:pt x="7406" y="2484"/>
                    <a:pt x="7428" y="2484"/>
                  </a:cubicBezTo>
                  <a:cubicBezTo>
                    <a:pt x="7428" y="2484"/>
                    <a:pt x="7429" y="2484"/>
                    <a:pt x="7430" y="2484"/>
                  </a:cubicBezTo>
                  <a:lnTo>
                    <a:pt x="7590" y="2266"/>
                  </a:lnTo>
                  <a:cubicBezTo>
                    <a:pt x="7602" y="2261"/>
                    <a:pt x="7611" y="2258"/>
                    <a:pt x="7617" y="2258"/>
                  </a:cubicBezTo>
                  <a:cubicBezTo>
                    <a:pt x="7672" y="2258"/>
                    <a:pt x="7557" y="2420"/>
                    <a:pt x="7437" y="2532"/>
                  </a:cubicBezTo>
                  <a:cubicBezTo>
                    <a:pt x="7734" y="2477"/>
                    <a:pt x="7565" y="2344"/>
                    <a:pt x="8014" y="2036"/>
                  </a:cubicBezTo>
                  <a:lnTo>
                    <a:pt x="8014" y="2036"/>
                  </a:lnTo>
                  <a:lnTo>
                    <a:pt x="7852" y="2228"/>
                  </a:lnTo>
                  <a:cubicBezTo>
                    <a:pt x="8035" y="2182"/>
                    <a:pt x="8149" y="2018"/>
                    <a:pt x="8392" y="1860"/>
                  </a:cubicBezTo>
                  <a:lnTo>
                    <a:pt x="8392" y="1860"/>
                  </a:lnTo>
                  <a:cubicBezTo>
                    <a:pt x="8344" y="1878"/>
                    <a:pt x="8113" y="2015"/>
                    <a:pt x="8039" y="2015"/>
                  </a:cubicBezTo>
                  <a:cubicBezTo>
                    <a:pt x="8015" y="2015"/>
                    <a:pt x="8007" y="2001"/>
                    <a:pt x="8028" y="1963"/>
                  </a:cubicBezTo>
                  <a:lnTo>
                    <a:pt x="8028" y="1963"/>
                  </a:lnTo>
                  <a:cubicBezTo>
                    <a:pt x="7986" y="2027"/>
                    <a:pt x="7929" y="2115"/>
                    <a:pt x="7878" y="2124"/>
                  </a:cubicBezTo>
                  <a:cubicBezTo>
                    <a:pt x="7887" y="2018"/>
                    <a:pt x="7953" y="1997"/>
                    <a:pt x="8052" y="1926"/>
                  </a:cubicBezTo>
                  <a:lnTo>
                    <a:pt x="8052" y="1926"/>
                  </a:lnTo>
                  <a:cubicBezTo>
                    <a:pt x="8041" y="1941"/>
                    <a:pt x="8033" y="1953"/>
                    <a:pt x="8028" y="1963"/>
                  </a:cubicBezTo>
                  <a:lnTo>
                    <a:pt x="8028" y="1963"/>
                  </a:lnTo>
                  <a:cubicBezTo>
                    <a:pt x="8037" y="1949"/>
                    <a:pt x="8046" y="1936"/>
                    <a:pt x="8054" y="1925"/>
                  </a:cubicBezTo>
                  <a:lnTo>
                    <a:pt x="8054" y="1925"/>
                  </a:lnTo>
                  <a:cubicBezTo>
                    <a:pt x="8053" y="1925"/>
                    <a:pt x="8052" y="1926"/>
                    <a:pt x="8052" y="1926"/>
                  </a:cubicBezTo>
                  <a:lnTo>
                    <a:pt x="8052" y="1926"/>
                  </a:lnTo>
                  <a:cubicBezTo>
                    <a:pt x="8053" y="1924"/>
                    <a:pt x="8055" y="1922"/>
                    <a:pt x="8056" y="1920"/>
                  </a:cubicBezTo>
                  <a:cubicBezTo>
                    <a:pt x="8151" y="1851"/>
                    <a:pt x="8230" y="1765"/>
                    <a:pt x="8290" y="1665"/>
                  </a:cubicBezTo>
                  <a:cubicBezTo>
                    <a:pt x="8296" y="1671"/>
                    <a:pt x="8304" y="1674"/>
                    <a:pt x="8312" y="1674"/>
                  </a:cubicBezTo>
                  <a:cubicBezTo>
                    <a:pt x="8362" y="1674"/>
                    <a:pt x="8450" y="1570"/>
                    <a:pt x="8564" y="1452"/>
                  </a:cubicBezTo>
                  <a:lnTo>
                    <a:pt x="8613" y="1517"/>
                  </a:lnTo>
                  <a:cubicBezTo>
                    <a:pt x="8740" y="1357"/>
                    <a:pt x="8701" y="1338"/>
                    <a:pt x="8761" y="1227"/>
                  </a:cubicBezTo>
                  <a:cubicBezTo>
                    <a:pt x="8793" y="1197"/>
                    <a:pt x="8828" y="1169"/>
                    <a:pt x="8868" y="1144"/>
                  </a:cubicBezTo>
                  <a:cubicBezTo>
                    <a:pt x="8893" y="1127"/>
                    <a:pt x="8923" y="1113"/>
                    <a:pt x="8953" y="1102"/>
                  </a:cubicBezTo>
                  <a:cubicBezTo>
                    <a:pt x="8971" y="1096"/>
                    <a:pt x="8986" y="1094"/>
                    <a:pt x="9000" y="1094"/>
                  </a:cubicBezTo>
                  <a:cubicBezTo>
                    <a:pt x="9026" y="1094"/>
                    <a:pt x="9047" y="1101"/>
                    <a:pt x="9069" y="1104"/>
                  </a:cubicBezTo>
                  <a:cubicBezTo>
                    <a:pt x="9151" y="1043"/>
                    <a:pt x="9152" y="1030"/>
                    <a:pt x="9128" y="1030"/>
                  </a:cubicBezTo>
                  <a:cubicBezTo>
                    <a:pt x="9109" y="1030"/>
                    <a:pt x="9073" y="1038"/>
                    <a:pt x="9049" y="1038"/>
                  </a:cubicBezTo>
                  <a:cubicBezTo>
                    <a:pt x="9013" y="1038"/>
                    <a:pt x="9003" y="1019"/>
                    <a:pt x="9118" y="919"/>
                  </a:cubicBezTo>
                  <a:cubicBezTo>
                    <a:pt x="9236" y="851"/>
                    <a:pt x="9334" y="791"/>
                    <a:pt x="9436" y="724"/>
                  </a:cubicBezTo>
                  <a:cubicBezTo>
                    <a:pt x="9554" y="647"/>
                    <a:pt x="9677" y="578"/>
                    <a:pt x="9802" y="518"/>
                  </a:cubicBezTo>
                  <a:cubicBezTo>
                    <a:pt x="9830" y="514"/>
                    <a:pt x="9850" y="512"/>
                    <a:pt x="9863" y="512"/>
                  </a:cubicBezTo>
                  <a:cubicBezTo>
                    <a:pt x="9940" y="512"/>
                    <a:pt x="9794" y="572"/>
                    <a:pt x="9857" y="576"/>
                  </a:cubicBezTo>
                  <a:lnTo>
                    <a:pt x="9929" y="520"/>
                  </a:lnTo>
                  <a:cubicBezTo>
                    <a:pt x="9966" y="497"/>
                    <a:pt x="10006" y="471"/>
                    <a:pt x="10006" y="471"/>
                  </a:cubicBezTo>
                  <a:cubicBezTo>
                    <a:pt x="10012" y="470"/>
                    <a:pt x="10016" y="470"/>
                    <a:pt x="10020" y="470"/>
                  </a:cubicBezTo>
                  <a:cubicBezTo>
                    <a:pt x="10045" y="470"/>
                    <a:pt x="10038" y="487"/>
                    <a:pt x="10034" y="497"/>
                  </a:cubicBezTo>
                  <a:cubicBezTo>
                    <a:pt x="10170" y="450"/>
                    <a:pt x="10027" y="411"/>
                    <a:pt x="10256" y="360"/>
                  </a:cubicBezTo>
                  <a:cubicBezTo>
                    <a:pt x="10268" y="340"/>
                    <a:pt x="10298" y="332"/>
                    <a:pt x="10339" y="332"/>
                  </a:cubicBezTo>
                  <a:cubicBezTo>
                    <a:pt x="10396" y="332"/>
                    <a:pt x="10474" y="347"/>
                    <a:pt x="10558" y="367"/>
                  </a:cubicBezTo>
                  <a:cubicBezTo>
                    <a:pt x="10643" y="386"/>
                    <a:pt x="10708" y="404"/>
                    <a:pt x="10789" y="420"/>
                  </a:cubicBezTo>
                  <a:cubicBezTo>
                    <a:pt x="10841" y="430"/>
                    <a:pt x="10894" y="435"/>
                    <a:pt x="10948" y="435"/>
                  </a:cubicBezTo>
                  <a:cubicBezTo>
                    <a:pt x="10972" y="435"/>
                    <a:pt x="10997" y="434"/>
                    <a:pt x="11021" y="432"/>
                  </a:cubicBezTo>
                  <a:lnTo>
                    <a:pt x="11021" y="432"/>
                  </a:lnTo>
                  <a:cubicBezTo>
                    <a:pt x="11084" y="469"/>
                    <a:pt x="10977" y="474"/>
                    <a:pt x="10991" y="508"/>
                  </a:cubicBezTo>
                  <a:cubicBezTo>
                    <a:pt x="11109" y="513"/>
                    <a:pt x="11228" y="527"/>
                    <a:pt x="11343" y="548"/>
                  </a:cubicBezTo>
                  <a:cubicBezTo>
                    <a:pt x="11418" y="562"/>
                    <a:pt x="11487" y="566"/>
                    <a:pt x="11654" y="603"/>
                  </a:cubicBezTo>
                  <a:cubicBezTo>
                    <a:pt x="11654" y="603"/>
                    <a:pt x="11710" y="643"/>
                    <a:pt x="11763" y="692"/>
                  </a:cubicBezTo>
                  <a:cubicBezTo>
                    <a:pt x="11814" y="740"/>
                    <a:pt x="11865" y="789"/>
                    <a:pt x="11865" y="789"/>
                  </a:cubicBezTo>
                  <a:cubicBezTo>
                    <a:pt x="11806" y="721"/>
                    <a:pt x="11818" y="694"/>
                    <a:pt x="11868" y="694"/>
                  </a:cubicBezTo>
                  <a:cubicBezTo>
                    <a:pt x="11938" y="694"/>
                    <a:pt x="12082" y="747"/>
                    <a:pt x="12213" y="817"/>
                  </a:cubicBezTo>
                  <a:cubicBezTo>
                    <a:pt x="12180" y="759"/>
                    <a:pt x="12146" y="701"/>
                    <a:pt x="12106" y="645"/>
                  </a:cubicBezTo>
                  <a:lnTo>
                    <a:pt x="12106" y="645"/>
                  </a:lnTo>
                  <a:cubicBezTo>
                    <a:pt x="12106" y="645"/>
                    <a:pt x="12192" y="698"/>
                    <a:pt x="12275" y="756"/>
                  </a:cubicBezTo>
                  <a:cubicBezTo>
                    <a:pt x="12359" y="814"/>
                    <a:pt x="12438" y="877"/>
                    <a:pt x="12438" y="877"/>
                  </a:cubicBezTo>
                  <a:cubicBezTo>
                    <a:pt x="12450" y="900"/>
                    <a:pt x="12443" y="908"/>
                    <a:pt x="12424" y="908"/>
                  </a:cubicBezTo>
                  <a:cubicBezTo>
                    <a:pt x="12407" y="908"/>
                    <a:pt x="12378" y="901"/>
                    <a:pt x="12345" y="891"/>
                  </a:cubicBezTo>
                  <a:lnTo>
                    <a:pt x="12345" y="891"/>
                  </a:lnTo>
                  <a:lnTo>
                    <a:pt x="12410" y="928"/>
                  </a:lnTo>
                  <a:cubicBezTo>
                    <a:pt x="12455" y="997"/>
                    <a:pt x="12446" y="1020"/>
                    <a:pt x="12411" y="1020"/>
                  </a:cubicBezTo>
                  <a:cubicBezTo>
                    <a:pt x="12385" y="1020"/>
                    <a:pt x="12344" y="1007"/>
                    <a:pt x="12301" y="991"/>
                  </a:cubicBezTo>
                  <a:lnTo>
                    <a:pt x="12236" y="863"/>
                  </a:lnTo>
                  <a:lnTo>
                    <a:pt x="12236" y="863"/>
                  </a:lnTo>
                  <a:lnTo>
                    <a:pt x="12236" y="863"/>
                  </a:lnTo>
                  <a:cubicBezTo>
                    <a:pt x="12235" y="862"/>
                    <a:pt x="12234" y="860"/>
                    <a:pt x="12233" y="858"/>
                  </a:cubicBezTo>
                  <a:lnTo>
                    <a:pt x="12233" y="858"/>
                  </a:lnTo>
                  <a:cubicBezTo>
                    <a:pt x="12233" y="858"/>
                    <a:pt x="12233" y="858"/>
                    <a:pt x="12234" y="858"/>
                  </a:cubicBezTo>
                  <a:lnTo>
                    <a:pt x="12236" y="863"/>
                  </a:lnTo>
                  <a:lnTo>
                    <a:pt x="12236" y="863"/>
                  </a:lnTo>
                  <a:lnTo>
                    <a:pt x="12345" y="896"/>
                  </a:lnTo>
                  <a:cubicBezTo>
                    <a:pt x="12305" y="872"/>
                    <a:pt x="12261" y="847"/>
                    <a:pt x="12213" y="821"/>
                  </a:cubicBezTo>
                  <a:lnTo>
                    <a:pt x="12213" y="821"/>
                  </a:lnTo>
                  <a:cubicBezTo>
                    <a:pt x="12219" y="833"/>
                    <a:pt x="12227" y="847"/>
                    <a:pt x="12233" y="858"/>
                  </a:cubicBezTo>
                  <a:lnTo>
                    <a:pt x="12233" y="858"/>
                  </a:lnTo>
                  <a:cubicBezTo>
                    <a:pt x="12182" y="845"/>
                    <a:pt x="12132" y="836"/>
                    <a:pt x="12092" y="836"/>
                  </a:cubicBezTo>
                  <a:cubicBezTo>
                    <a:pt x="12051" y="836"/>
                    <a:pt x="12022" y="845"/>
                    <a:pt x="12013" y="870"/>
                  </a:cubicBezTo>
                  <a:cubicBezTo>
                    <a:pt x="12053" y="884"/>
                    <a:pt x="12088" y="905"/>
                    <a:pt x="12120" y="930"/>
                  </a:cubicBezTo>
                  <a:cubicBezTo>
                    <a:pt x="12109" y="927"/>
                    <a:pt x="12099" y="925"/>
                    <a:pt x="12091" y="925"/>
                  </a:cubicBezTo>
                  <a:cubicBezTo>
                    <a:pt x="12082" y="925"/>
                    <a:pt x="12077" y="928"/>
                    <a:pt x="12078" y="937"/>
                  </a:cubicBezTo>
                  <a:cubicBezTo>
                    <a:pt x="12081" y="951"/>
                    <a:pt x="12122" y="960"/>
                    <a:pt x="12180" y="988"/>
                  </a:cubicBezTo>
                  <a:lnTo>
                    <a:pt x="12178" y="1109"/>
                  </a:lnTo>
                  <a:lnTo>
                    <a:pt x="12217" y="1100"/>
                  </a:lnTo>
                  <a:lnTo>
                    <a:pt x="12542" y="1501"/>
                  </a:lnTo>
                  <a:cubicBezTo>
                    <a:pt x="12864" y="1698"/>
                    <a:pt x="13184" y="1830"/>
                    <a:pt x="13622" y="2217"/>
                  </a:cubicBezTo>
                  <a:cubicBezTo>
                    <a:pt x="13593" y="2205"/>
                    <a:pt x="13571" y="2201"/>
                    <a:pt x="13555" y="2201"/>
                  </a:cubicBezTo>
                  <a:cubicBezTo>
                    <a:pt x="13490" y="2201"/>
                    <a:pt x="13513" y="2280"/>
                    <a:pt x="13465" y="2319"/>
                  </a:cubicBezTo>
                  <a:cubicBezTo>
                    <a:pt x="13411" y="2147"/>
                    <a:pt x="13122" y="2024"/>
                    <a:pt x="12920" y="1800"/>
                  </a:cubicBezTo>
                  <a:lnTo>
                    <a:pt x="12920" y="1800"/>
                  </a:lnTo>
                  <a:cubicBezTo>
                    <a:pt x="12995" y="1884"/>
                    <a:pt x="12990" y="1908"/>
                    <a:pt x="12967" y="1908"/>
                  </a:cubicBezTo>
                  <a:cubicBezTo>
                    <a:pt x="12958" y="1908"/>
                    <a:pt x="12947" y="1905"/>
                    <a:pt x="12936" y="1899"/>
                  </a:cubicBezTo>
                  <a:lnTo>
                    <a:pt x="12936" y="1899"/>
                  </a:lnTo>
                  <a:lnTo>
                    <a:pt x="13372" y="2226"/>
                  </a:lnTo>
                  <a:cubicBezTo>
                    <a:pt x="13316" y="2263"/>
                    <a:pt x="13418" y="2340"/>
                    <a:pt x="13499" y="2458"/>
                  </a:cubicBezTo>
                  <a:cubicBezTo>
                    <a:pt x="13502" y="2431"/>
                    <a:pt x="13513" y="2419"/>
                    <a:pt x="13531" y="2419"/>
                  </a:cubicBezTo>
                  <a:cubicBezTo>
                    <a:pt x="13620" y="2419"/>
                    <a:pt x="13873" y="2705"/>
                    <a:pt x="14023" y="2813"/>
                  </a:cubicBezTo>
                  <a:cubicBezTo>
                    <a:pt x="14018" y="2823"/>
                    <a:pt x="14008" y="2831"/>
                    <a:pt x="13993" y="2831"/>
                  </a:cubicBezTo>
                  <a:cubicBezTo>
                    <a:pt x="13955" y="2831"/>
                    <a:pt x="13883" y="2788"/>
                    <a:pt x="13754" y="2648"/>
                  </a:cubicBezTo>
                  <a:lnTo>
                    <a:pt x="13754" y="2648"/>
                  </a:lnTo>
                  <a:cubicBezTo>
                    <a:pt x="13896" y="2924"/>
                    <a:pt x="14127" y="2815"/>
                    <a:pt x="14276" y="3074"/>
                  </a:cubicBezTo>
                  <a:lnTo>
                    <a:pt x="14276" y="3074"/>
                  </a:lnTo>
                  <a:cubicBezTo>
                    <a:pt x="14274" y="3073"/>
                    <a:pt x="14273" y="3072"/>
                    <a:pt x="14271" y="3070"/>
                  </a:cubicBezTo>
                  <a:lnTo>
                    <a:pt x="14271" y="3070"/>
                  </a:lnTo>
                  <a:cubicBezTo>
                    <a:pt x="14273" y="3072"/>
                    <a:pt x="14274" y="3073"/>
                    <a:pt x="14276" y="3075"/>
                  </a:cubicBezTo>
                  <a:cubicBezTo>
                    <a:pt x="14276" y="3074"/>
                    <a:pt x="14276" y="3074"/>
                    <a:pt x="14276" y="3074"/>
                  </a:cubicBezTo>
                  <a:lnTo>
                    <a:pt x="14276" y="3074"/>
                  </a:lnTo>
                  <a:cubicBezTo>
                    <a:pt x="14392" y="3180"/>
                    <a:pt x="14514" y="3330"/>
                    <a:pt x="14478" y="3330"/>
                  </a:cubicBezTo>
                  <a:cubicBezTo>
                    <a:pt x="14475" y="3330"/>
                    <a:pt x="14471" y="3329"/>
                    <a:pt x="14466" y="3327"/>
                  </a:cubicBezTo>
                  <a:lnTo>
                    <a:pt x="14417" y="3281"/>
                  </a:lnTo>
                  <a:lnTo>
                    <a:pt x="14417" y="3281"/>
                  </a:lnTo>
                  <a:cubicBezTo>
                    <a:pt x="14707" y="3591"/>
                    <a:pt x="15322" y="4186"/>
                    <a:pt x="15463" y="4186"/>
                  </a:cubicBezTo>
                  <a:cubicBezTo>
                    <a:pt x="15466" y="4186"/>
                    <a:pt x="15469" y="4186"/>
                    <a:pt x="15472" y="4185"/>
                  </a:cubicBezTo>
                  <a:lnTo>
                    <a:pt x="15472" y="4185"/>
                  </a:lnTo>
                  <a:cubicBezTo>
                    <a:pt x="15465" y="4199"/>
                    <a:pt x="15350" y="4234"/>
                    <a:pt x="15311" y="4234"/>
                  </a:cubicBezTo>
                  <a:cubicBezTo>
                    <a:pt x="15310" y="4234"/>
                    <a:pt x="15309" y="4234"/>
                    <a:pt x="15308" y="4234"/>
                  </a:cubicBezTo>
                  <a:lnTo>
                    <a:pt x="15308" y="4234"/>
                  </a:lnTo>
                  <a:lnTo>
                    <a:pt x="16107" y="4526"/>
                  </a:lnTo>
                  <a:cubicBezTo>
                    <a:pt x="16023" y="4538"/>
                    <a:pt x="16020" y="4738"/>
                    <a:pt x="15896" y="4738"/>
                  </a:cubicBezTo>
                  <a:cubicBezTo>
                    <a:pt x="15856" y="4738"/>
                    <a:pt x="15805" y="4718"/>
                    <a:pt x="15735" y="4666"/>
                  </a:cubicBezTo>
                  <a:lnTo>
                    <a:pt x="15735" y="4666"/>
                  </a:lnTo>
                  <a:lnTo>
                    <a:pt x="15736" y="4667"/>
                  </a:lnTo>
                  <a:lnTo>
                    <a:pt x="15736" y="4667"/>
                  </a:lnTo>
                  <a:lnTo>
                    <a:pt x="15736" y="4667"/>
                  </a:lnTo>
                  <a:cubicBezTo>
                    <a:pt x="15826" y="4787"/>
                    <a:pt x="15934" y="4893"/>
                    <a:pt x="16054" y="4978"/>
                  </a:cubicBezTo>
                  <a:cubicBezTo>
                    <a:pt x="16021" y="4929"/>
                    <a:pt x="16022" y="4808"/>
                    <a:pt x="16068" y="4808"/>
                  </a:cubicBezTo>
                  <a:cubicBezTo>
                    <a:pt x="16076" y="4808"/>
                    <a:pt x="16086" y="4813"/>
                    <a:pt x="16098" y="4823"/>
                  </a:cubicBezTo>
                  <a:cubicBezTo>
                    <a:pt x="16212" y="5078"/>
                    <a:pt x="16192" y="4994"/>
                    <a:pt x="16352" y="5271"/>
                  </a:cubicBezTo>
                  <a:lnTo>
                    <a:pt x="16352" y="5271"/>
                  </a:lnTo>
                  <a:cubicBezTo>
                    <a:pt x="16335" y="5233"/>
                    <a:pt x="16366" y="5211"/>
                    <a:pt x="16414" y="5211"/>
                  </a:cubicBezTo>
                  <a:cubicBezTo>
                    <a:pt x="16467" y="5211"/>
                    <a:pt x="16540" y="5237"/>
                    <a:pt x="16597" y="5298"/>
                  </a:cubicBezTo>
                  <a:cubicBezTo>
                    <a:pt x="16596" y="5298"/>
                    <a:pt x="16595" y="5298"/>
                    <a:pt x="16595" y="5298"/>
                  </a:cubicBezTo>
                  <a:cubicBezTo>
                    <a:pt x="16566" y="5298"/>
                    <a:pt x="16519" y="5380"/>
                    <a:pt x="16473" y="5380"/>
                  </a:cubicBezTo>
                  <a:cubicBezTo>
                    <a:pt x="16469" y="5380"/>
                    <a:pt x="16464" y="5379"/>
                    <a:pt x="16460" y="5378"/>
                  </a:cubicBezTo>
                  <a:lnTo>
                    <a:pt x="16460" y="5378"/>
                  </a:lnTo>
                  <a:lnTo>
                    <a:pt x="16828" y="5560"/>
                  </a:lnTo>
                  <a:lnTo>
                    <a:pt x="16828" y="5560"/>
                  </a:lnTo>
                  <a:cubicBezTo>
                    <a:pt x="16820" y="5557"/>
                    <a:pt x="16813" y="5555"/>
                    <a:pt x="16807" y="5555"/>
                  </a:cubicBezTo>
                  <a:cubicBezTo>
                    <a:pt x="16754" y="5555"/>
                    <a:pt x="16756" y="5657"/>
                    <a:pt x="16787" y="5734"/>
                  </a:cubicBezTo>
                  <a:cubicBezTo>
                    <a:pt x="16786" y="5730"/>
                    <a:pt x="16786" y="5728"/>
                    <a:pt x="16789" y="5728"/>
                  </a:cubicBezTo>
                  <a:cubicBezTo>
                    <a:pt x="16814" y="5728"/>
                    <a:pt x="17046" y="5994"/>
                    <a:pt x="17125" y="6058"/>
                  </a:cubicBezTo>
                  <a:lnTo>
                    <a:pt x="17025" y="5910"/>
                  </a:lnTo>
                  <a:lnTo>
                    <a:pt x="17025" y="5910"/>
                  </a:lnTo>
                  <a:cubicBezTo>
                    <a:pt x="17341" y="6258"/>
                    <a:pt x="17491" y="6098"/>
                    <a:pt x="17816" y="6431"/>
                  </a:cubicBezTo>
                  <a:cubicBezTo>
                    <a:pt x="17808" y="6429"/>
                    <a:pt x="17798" y="6428"/>
                    <a:pt x="17787" y="6428"/>
                  </a:cubicBezTo>
                  <a:cubicBezTo>
                    <a:pt x="17717" y="6428"/>
                    <a:pt x="17612" y="6483"/>
                    <a:pt x="17746" y="6640"/>
                  </a:cubicBezTo>
                  <a:cubicBezTo>
                    <a:pt x="17874" y="6666"/>
                    <a:pt x="18331" y="6733"/>
                    <a:pt x="18660" y="6985"/>
                  </a:cubicBezTo>
                  <a:lnTo>
                    <a:pt x="18688" y="7069"/>
                  </a:lnTo>
                  <a:lnTo>
                    <a:pt x="18943" y="7259"/>
                  </a:lnTo>
                  <a:cubicBezTo>
                    <a:pt x="18729" y="7199"/>
                    <a:pt x="18178" y="6969"/>
                    <a:pt x="17899" y="6819"/>
                  </a:cubicBezTo>
                  <a:lnTo>
                    <a:pt x="17899" y="6819"/>
                  </a:lnTo>
                  <a:cubicBezTo>
                    <a:pt x="18001" y="6967"/>
                    <a:pt x="17899" y="6888"/>
                    <a:pt x="18089" y="7071"/>
                  </a:cubicBezTo>
                  <a:cubicBezTo>
                    <a:pt x="18098" y="7092"/>
                    <a:pt x="18095" y="7100"/>
                    <a:pt x="18085" y="7100"/>
                  </a:cubicBezTo>
                  <a:cubicBezTo>
                    <a:pt x="18052" y="7100"/>
                    <a:pt x="17933" y="6999"/>
                    <a:pt x="17890" y="6958"/>
                  </a:cubicBezTo>
                  <a:lnTo>
                    <a:pt x="17890" y="6958"/>
                  </a:lnTo>
                  <a:lnTo>
                    <a:pt x="18305" y="7410"/>
                  </a:lnTo>
                  <a:cubicBezTo>
                    <a:pt x="18309" y="7402"/>
                    <a:pt x="18316" y="7398"/>
                    <a:pt x="18326" y="7398"/>
                  </a:cubicBezTo>
                  <a:cubicBezTo>
                    <a:pt x="18405" y="7398"/>
                    <a:pt x="18645" y="7622"/>
                    <a:pt x="18714" y="7622"/>
                  </a:cubicBezTo>
                  <a:cubicBezTo>
                    <a:pt x="18721" y="7622"/>
                    <a:pt x="18726" y="7619"/>
                    <a:pt x="18729" y="7614"/>
                  </a:cubicBezTo>
                  <a:lnTo>
                    <a:pt x="18196" y="7206"/>
                  </a:lnTo>
                  <a:cubicBezTo>
                    <a:pt x="18203" y="7193"/>
                    <a:pt x="18218" y="7187"/>
                    <a:pt x="18241" y="7187"/>
                  </a:cubicBezTo>
                  <a:cubicBezTo>
                    <a:pt x="18362" y="7187"/>
                    <a:pt x="18685" y="7358"/>
                    <a:pt x="18933" y="7625"/>
                  </a:cubicBezTo>
                  <a:cubicBezTo>
                    <a:pt x="18965" y="7685"/>
                    <a:pt x="18902" y="7691"/>
                    <a:pt x="18843" y="7691"/>
                  </a:cubicBezTo>
                  <a:cubicBezTo>
                    <a:pt x="18829" y="7691"/>
                    <a:pt x="18816" y="7690"/>
                    <a:pt x="18804" y="7690"/>
                  </a:cubicBezTo>
                  <a:cubicBezTo>
                    <a:pt x="18779" y="7690"/>
                    <a:pt x="18759" y="7692"/>
                    <a:pt x="18755" y="7700"/>
                  </a:cubicBezTo>
                  <a:cubicBezTo>
                    <a:pt x="18817" y="7718"/>
                    <a:pt x="19086" y="7950"/>
                    <a:pt x="19100" y="7994"/>
                  </a:cubicBezTo>
                  <a:lnTo>
                    <a:pt x="18938" y="7894"/>
                  </a:lnTo>
                  <a:lnTo>
                    <a:pt x="18938" y="7894"/>
                  </a:lnTo>
                  <a:cubicBezTo>
                    <a:pt x="19086" y="8089"/>
                    <a:pt x="19295" y="8096"/>
                    <a:pt x="19443" y="8356"/>
                  </a:cubicBezTo>
                  <a:cubicBezTo>
                    <a:pt x="19505" y="8428"/>
                    <a:pt x="19571" y="8624"/>
                    <a:pt x="19617" y="8624"/>
                  </a:cubicBezTo>
                  <a:cubicBezTo>
                    <a:pt x="19619" y="8624"/>
                    <a:pt x="19622" y="8623"/>
                    <a:pt x="19624" y="8622"/>
                  </a:cubicBezTo>
                  <a:cubicBezTo>
                    <a:pt x="19580" y="8448"/>
                    <a:pt x="19747" y="8228"/>
                    <a:pt x="19873" y="8228"/>
                  </a:cubicBezTo>
                  <a:cubicBezTo>
                    <a:pt x="19880" y="8228"/>
                    <a:pt x="19887" y="8229"/>
                    <a:pt x="19893" y="8230"/>
                  </a:cubicBezTo>
                  <a:cubicBezTo>
                    <a:pt x="19905" y="8249"/>
                    <a:pt x="19979" y="8349"/>
                    <a:pt x="20062" y="8481"/>
                  </a:cubicBezTo>
                  <a:cubicBezTo>
                    <a:pt x="20099" y="8541"/>
                    <a:pt x="20136" y="8606"/>
                    <a:pt x="20169" y="8664"/>
                  </a:cubicBezTo>
                  <a:cubicBezTo>
                    <a:pt x="20192" y="8708"/>
                    <a:pt x="20211" y="8757"/>
                    <a:pt x="20227" y="8805"/>
                  </a:cubicBezTo>
                  <a:cubicBezTo>
                    <a:pt x="20238" y="8855"/>
                    <a:pt x="20220" y="8870"/>
                    <a:pt x="20190" y="8870"/>
                  </a:cubicBezTo>
                  <a:cubicBezTo>
                    <a:pt x="20165" y="8870"/>
                    <a:pt x="20132" y="8860"/>
                    <a:pt x="20102" y="8849"/>
                  </a:cubicBezTo>
                  <a:cubicBezTo>
                    <a:pt x="20070" y="8840"/>
                    <a:pt x="20038" y="8830"/>
                    <a:pt x="20014" y="8830"/>
                  </a:cubicBezTo>
                  <a:cubicBezTo>
                    <a:pt x="19986" y="8830"/>
                    <a:pt x="19970" y="8842"/>
                    <a:pt x="19979" y="8882"/>
                  </a:cubicBezTo>
                  <a:cubicBezTo>
                    <a:pt x="19981" y="8880"/>
                    <a:pt x="19985" y="8879"/>
                    <a:pt x="19988" y="8879"/>
                  </a:cubicBezTo>
                  <a:cubicBezTo>
                    <a:pt x="20015" y="8879"/>
                    <a:pt x="20071" y="8919"/>
                    <a:pt x="20097" y="8940"/>
                  </a:cubicBezTo>
                  <a:cubicBezTo>
                    <a:pt x="20134" y="9030"/>
                    <a:pt x="20021" y="8944"/>
                    <a:pt x="20141" y="9114"/>
                  </a:cubicBezTo>
                  <a:cubicBezTo>
                    <a:pt x="20143" y="9113"/>
                    <a:pt x="20145" y="9113"/>
                    <a:pt x="20147" y="9113"/>
                  </a:cubicBezTo>
                  <a:cubicBezTo>
                    <a:pt x="20190" y="9113"/>
                    <a:pt x="20242" y="9202"/>
                    <a:pt x="20266" y="9255"/>
                  </a:cubicBezTo>
                  <a:cubicBezTo>
                    <a:pt x="20276" y="9278"/>
                    <a:pt x="20282" y="9295"/>
                    <a:pt x="20284" y="9295"/>
                  </a:cubicBezTo>
                  <a:cubicBezTo>
                    <a:pt x="20285" y="9295"/>
                    <a:pt x="20285" y="9294"/>
                    <a:pt x="20285" y="9292"/>
                  </a:cubicBezTo>
                  <a:cubicBezTo>
                    <a:pt x="20280" y="9248"/>
                    <a:pt x="20269" y="9204"/>
                    <a:pt x="20252" y="9162"/>
                  </a:cubicBezTo>
                  <a:lnTo>
                    <a:pt x="20252" y="9162"/>
                  </a:lnTo>
                  <a:cubicBezTo>
                    <a:pt x="20299" y="9220"/>
                    <a:pt x="20334" y="9287"/>
                    <a:pt x="20354" y="9359"/>
                  </a:cubicBezTo>
                  <a:cubicBezTo>
                    <a:pt x="20364" y="9389"/>
                    <a:pt x="20373" y="9420"/>
                    <a:pt x="20387" y="9457"/>
                  </a:cubicBezTo>
                  <a:cubicBezTo>
                    <a:pt x="20398" y="9503"/>
                    <a:pt x="20412" y="9552"/>
                    <a:pt x="20431" y="9598"/>
                  </a:cubicBezTo>
                  <a:cubicBezTo>
                    <a:pt x="20434" y="9584"/>
                    <a:pt x="20443" y="9577"/>
                    <a:pt x="20456" y="9577"/>
                  </a:cubicBezTo>
                  <a:cubicBezTo>
                    <a:pt x="20484" y="9577"/>
                    <a:pt x="20530" y="9611"/>
                    <a:pt x="20577" y="9668"/>
                  </a:cubicBezTo>
                  <a:cubicBezTo>
                    <a:pt x="20640" y="9749"/>
                    <a:pt x="20718" y="9874"/>
                    <a:pt x="20742" y="9985"/>
                  </a:cubicBezTo>
                  <a:cubicBezTo>
                    <a:pt x="20740" y="9985"/>
                    <a:pt x="20738" y="9984"/>
                    <a:pt x="20736" y="9984"/>
                  </a:cubicBezTo>
                  <a:cubicBezTo>
                    <a:pt x="20713" y="9984"/>
                    <a:pt x="20697" y="10031"/>
                    <a:pt x="20686" y="10055"/>
                  </a:cubicBezTo>
                  <a:cubicBezTo>
                    <a:pt x="20704" y="10168"/>
                    <a:pt x="20695" y="10270"/>
                    <a:pt x="20697" y="10363"/>
                  </a:cubicBezTo>
                  <a:cubicBezTo>
                    <a:pt x="20693" y="10456"/>
                    <a:pt x="20681" y="10542"/>
                    <a:pt x="20672" y="10627"/>
                  </a:cubicBezTo>
                  <a:cubicBezTo>
                    <a:pt x="20653" y="10711"/>
                    <a:pt x="20637" y="10792"/>
                    <a:pt x="20619" y="10880"/>
                  </a:cubicBezTo>
                  <a:cubicBezTo>
                    <a:pt x="20593" y="10964"/>
                    <a:pt x="20575" y="11056"/>
                    <a:pt x="20540" y="11156"/>
                  </a:cubicBezTo>
                  <a:cubicBezTo>
                    <a:pt x="20514" y="11180"/>
                    <a:pt x="20453" y="11298"/>
                    <a:pt x="20425" y="11298"/>
                  </a:cubicBezTo>
                  <a:cubicBezTo>
                    <a:pt x="20419" y="11298"/>
                    <a:pt x="20414" y="11291"/>
                    <a:pt x="20412" y="11272"/>
                  </a:cubicBezTo>
                  <a:cubicBezTo>
                    <a:pt x="20412" y="11353"/>
                    <a:pt x="20394" y="11434"/>
                    <a:pt x="20359" y="11508"/>
                  </a:cubicBezTo>
                  <a:cubicBezTo>
                    <a:pt x="20329" y="11541"/>
                    <a:pt x="20313" y="11554"/>
                    <a:pt x="20306" y="11554"/>
                  </a:cubicBezTo>
                  <a:cubicBezTo>
                    <a:pt x="20280" y="11554"/>
                    <a:pt x="20392" y="11354"/>
                    <a:pt x="20350" y="11354"/>
                  </a:cubicBezTo>
                  <a:cubicBezTo>
                    <a:pt x="20342" y="11354"/>
                    <a:pt x="20329" y="11362"/>
                    <a:pt x="20308" y="11379"/>
                  </a:cubicBezTo>
                  <a:cubicBezTo>
                    <a:pt x="20324" y="11395"/>
                    <a:pt x="20313" y="11478"/>
                    <a:pt x="20276" y="11573"/>
                  </a:cubicBezTo>
                  <a:cubicBezTo>
                    <a:pt x="20238" y="11671"/>
                    <a:pt x="20194" y="11768"/>
                    <a:pt x="20143" y="11861"/>
                  </a:cubicBezTo>
                  <a:cubicBezTo>
                    <a:pt x="20144" y="11861"/>
                    <a:pt x="20145" y="11861"/>
                    <a:pt x="20145" y="11861"/>
                  </a:cubicBezTo>
                  <a:cubicBezTo>
                    <a:pt x="20252" y="11861"/>
                    <a:pt x="20385" y="11507"/>
                    <a:pt x="20422" y="11332"/>
                  </a:cubicBezTo>
                  <a:cubicBezTo>
                    <a:pt x="20470" y="11353"/>
                    <a:pt x="20487" y="11446"/>
                    <a:pt x="20470" y="11594"/>
                  </a:cubicBezTo>
                  <a:cubicBezTo>
                    <a:pt x="20456" y="11680"/>
                    <a:pt x="20431" y="11763"/>
                    <a:pt x="20401" y="11844"/>
                  </a:cubicBezTo>
                  <a:cubicBezTo>
                    <a:pt x="20359" y="11946"/>
                    <a:pt x="20308" y="12044"/>
                    <a:pt x="20250" y="12137"/>
                  </a:cubicBezTo>
                  <a:cubicBezTo>
                    <a:pt x="20152" y="12263"/>
                    <a:pt x="20108" y="12295"/>
                    <a:pt x="20089" y="12295"/>
                  </a:cubicBezTo>
                  <a:cubicBezTo>
                    <a:pt x="20068" y="12295"/>
                    <a:pt x="20073" y="12259"/>
                    <a:pt x="20068" y="12259"/>
                  </a:cubicBezTo>
                  <a:lnTo>
                    <a:pt x="20068" y="12259"/>
                  </a:lnTo>
                  <a:cubicBezTo>
                    <a:pt x="20066" y="12259"/>
                    <a:pt x="20064" y="12261"/>
                    <a:pt x="20060" y="12269"/>
                  </a:cubicBezTo>
                  <a:cubicBezTo>
                    <a:pt x="19575" y="12732"/>
                    <a:pt x="19789" y="12802"/>
                    <a:pt x="19344" y="13140"/>
                  </a:cubicBezTo>
                  <a:cubicBezTo>
                    <a:pt x="19299" y="13164"/>
                    <a:pt x="19270" y="13173"/>
                    <a:pt x="19249" y="13173"/>
                  </a:cubicBezTo>
                  <a:cubicBezTo>
                    <a:pt x="19176" y="13173"/>
                    <a:pt x="19227" y="13052"/>
                    <a:pt x="19172" y="13052"/>
                  </a:cubicBezTo>
                  <a:cubicBezTo>
                    <a:pt x="19360" y="12832"/>
                    <a:pt x="19518" y="12769"/>
                    <a:pt x="19654" y="12630"/>
                  </a:cubicBezTo>
                  <a:lnTo>
                    <a:pt x="19654" y="12630"/>
                  </a:lnTo>
                  <a:lnTo>
                    <a:pt x="19460" y="12779"/>
                  </a:lnTo>
                  <a:cubicBezTo>
                    <a:pt x="19508" y="12698"/>
                    <a:pt x="19633" y="12549"/>
                    <a:pt x="19722" y="12489"/>
                  </a:cubicBezTo>
                  <a:lnTo>
                    <a:pt x="19722" y="12489"/>
                  </a:lnTo>
                  <a:cubicBezTo>
                    <a:pt x="19548" y="12575"/>
                    <a:pt x="18917" y="13275"/>
                    <a:pt x="18514" y="13599"/>
                  </a:cubicBezTo>
                  <a:cubicBezTo>
                    <a:pt x="18471" y="13669"/>
                    <a:pt x="18391" y="13779"/>
                    <a:pt x="18423" y="13779"/>
                  </a:cubicBezTo>
                  <a:cubicBezTo>
                    <a:pt x="18428" y="13779"/>
                    <a:pt x="18434" y="13777"/>
                    <a:pt x="18442" y="13773"/>
                  </a:cubicBezTo>
                  <a:lnTo>
                    <a:pt x="18551" y="13653"/>
                  </a:lnTo>
                  <a:cubicBezTo>
                    <a:pt x="18564" y="13646"/>
                    <a:pt x="18574" y="13644"/>
                    <a:pt x="18580" y="13644"/>
                  </a:cubicBezTo>
                  <a:cubicBezTo>
                    <a:pt x="18633" y="13644"/>
                    <a:pt x="18480" y="13823"/>
                    <a:pt x="18505" y="13823"/>
                  </a:cubicBezTo>
                  <a:cubicBezTo>
                    <a:pt x="18511" y="13823"/>
                    <a:pt x="18525" y="13815"/>
                    <a:pt x="18551" y="13794"/>
                  </a:cubicBezTo>
                  <a:lnTo>
                    <a:pt x="18551" y="13794"/>
                  </a:lnTo>
                  <a:cubicBezTo>
                    <a:pt x="18423" y="13975"/>
                    <a:pt x="18293" y="14191"/>
                    <a:pt x="18055" y="14385"/>
                  </a:cubicBezTo>
                  <a:lnTo>
                    <a:pt x="17965" y="14372"/>
                  </a:lnTo>
                  <a:lnTo>
                    <a:pt x="17965" y="14372"/>
                  </a:lnTo>
                  <a:cubicBezTo>
                    <a:pt x="17998" y="14369"/>
                    <a:pt x="18133" y="14260"/>
                    <a:pt x="18176" y="14188"/>
                  </a:cubicBezTo>
                  <a:lnTo>
                    <a:pt x="18176" y="14188"/>
                  </a:lnTo>
                  <a:cubicBezTo>
                    <a:pt x="18108" y="14301"/>
                    <a:pt x="17772" y="14447"/>
                    <a:pt x="17744" y="14615"/>
                  </a:cubicBezTo>
                  <a:lnTo>
                    <a:pt x="17934" y="14499"/>
                  </a:lnTo>
                  <a:lnTo>
                    <a:pt x="17934" y="14499"/>
                  </a:lnTo>
                  <a:cubicBezTo>
                    <a:pt x="17807" y="14682"/>
                    <a:pt x="17672" y="14930"/>
                    <a:pt x="17464" y="15106"/>
                  </a:cubicBezTo>
                  <a:cubicBezTo>
                    <a:pt x="17605" y="15071"/>
                    <a:pt x="17501" y="15055"/>
                    <a:pt x="17700" y="14981"/>
                  </a:cubicBezTo>
                  <a:lnTo>
                    <a:pt x="17700" y="14981"/>
                  </a:lnTo>
                  <a:cubicBezTo>
                    <a:pt x="17693" y="14982"/>
                    <a:pt x="17687" y="14983"/>
                    <a:pt x="17682" y="14983"/>
                  </a:cubicBezTo>
                  <a:cubicBezTo>
                    <a:pt x="17564" y="14983"/>
                    <a:pt x="18070" y="14586"/>
                    <a:pt x="17976" y="14586"/>
                  </a:cubicBezTo>
                  <a:cubicBezTo>
                    <a:pt x="17971" y="14586"/>
                    <a:pt x="17964" y="14587"/>
                    <a:pt x="17955" y="14589"/>
                  </a:cubicBezTo>
                  <a:lnTo>
                    <a:pt x="17955" y="14589"/>
                  </a:lnTo>
                  <a:cubicBezTo>
                    <a:pt x="18143" y="14518"/>
                    <a:pt x="18209" y="14381"/>
                    <a:pt x="18442" y="14267"/>
                  </a:cubicBezTo>
                  <a:cubicBezTo>
                    <a:pt x="18419" y="14255"/>
                    <a:pt x="18344" y="14297"/>
                    <a:pt x="18514" y="14144"/>
                  </a:cubicBezTo>
                  <a:cubicBezTo>
                    <a:pt x="18518" y="14128"/>
                    <a:pt x="18525" y="14109"/>
                    <a:pt x="18535" y="14093"/>
                  </a:cubicBezTo>
                  <a:lnTo>
                    <a:pt x="18546" y="14084"/>
                  </a:lnTo>
                  <a:lnTo>
                    <a:pt x="18546" y="14084"/>
                  </a:lnTo>
                  <a:cubicBezTo>
                    <a:pt x="18542" y="14086"/>
                    <a:pt x="18539" y="14089"/>
                    <a:pt x="18535" y="14091"/>
                  </a:cubicBezTo>
                  <a:cubicBezTo>
                    <a:pt x="18537" y="14086"/>
                    <a:pt x="18538" y="14083"/>
                    <a:pt x="18537" y="14083"/>
                  </a:cubicBezTo>
                  <a:lnTo>
                    <a:pt x="18537" y="14083"/>
                  </a:lnTo>
                  <a:cubicBezTo>
                    <a:pt x="18537" y="14083"/>
                    <a:pt x="18535" y="14086"/>
                    <a:pt x="18530" y="14093"/>
                  </a:cubicBezTo>
                  <a:cubicBezTo>
                    <a:pt x="18497" y="14119"/>
                    <a:pt x="18460" y="14137"/>
                    <a:pt x="18421" y="14149"/>
                  </a:cubicBezTo>
                  <a:cubicBezTo>
                    <a:pt x="18460" y="14028"/>
                    <a:pt x="18718" y="13771"/>
                    <a:pt x="18785" y="13664"/>
                  </a:cubicBezTo>
                  <a:cubicBezTo>
                    <a:pt x="18809" y="13644"/>
                    <a:pt x="18821" y="13636"/>
                    <a:pt x="18826" y="13636"/>
                  </a:cubicBezTo>
                  <a:lnTo>
                    <a:pt x="18826" y="13636"/>
                  </a:lnTo>
                  <a:cubicBezTo>
                    <a:pt x="18839" y="13636"/>
                    <a:pt x="18796" y="13697"/>
                    <a:pt x="18820" y="13697"/>
                  </a:cubicBezTo>
                  <a:cubicBezTo>
                    <a:pt x="18823" y="13697"/>
                    <a:pt x="18829" y="13695"/>
                    <a:pt x="18836" y="13692"/>
                  </a:cubicBezTo>
                  <a:lnTo>
                    <a:pt x="18933" y="13530"/>
                  </a:lnTo>
                  <a:cubicBezTo>
                    <a:pt x="18937" y="13532"/>
                    <a:pt x="18941" y="13532"/>
                    <a:pt x="18946" y="13532"/>
                  </a:cubicBezTo>
                  <a:cubicBezTo>
                    <a:pt x="18989" y="13532"/>
                    <a:pt x="19087" y="13470"/>
                    <a:pt x="19118" y="13470"/>
                  </a:cubicBezTo>
                  <a:cubicBezTo>
                    <a:pt x="19138" y="13470"/>
                    <a:pt x="19128" y="13498"/>
                    <a:pt x="19052" y="13592"/>
                  </a:cubicBezTo>
                  <a:lnTo>
                    <a:pt x="19258" y="13388"/>
                  </a:lnTo>
                  <a:cubicBezTo>
                    <a:pt x="19399" y="13291"/>
                    <a:pt x="19573" y="13136"/>
                    <a:pt x="19657" y="13018"/>
                  </a:cubicBezTo>
                  <a:cubicBezTo>
                    <a:pt x="19738" y="12948"/>
                    <a:pt x="19813" y="12811"/>
                    <a:pt x="19817" y="12811"/>
                  </a:cubicBezTo>
                  <a:lnTo>
                    <a:pt x="19817" y="12811"/>
                  </a:lnTo>
                  <a:cubicBezTo>
                    <a:pt x="19818" y="12811"/>
                    <a:pt x="19814" y="12821"/>
                    <a:pt x="19803" y="12846"/>
                  </a:cubicBezTo>
                  <a:lnTo>
                    <a:pt x="20097" y="12503"/>
                  </a:lnTo>
                  <a:lnTo>
                    <a:pt x="20109" y="12510"/>
                  </a:lnTo>
                  <a:lnTo>
                    <a:pt x="20169" y="12452"/>
                  </a:lnTo>
                  <a:lnTo>
                    <a:pt x="20232" y="12380"/>
                  </a:lnTo>
                  <a:cubicBezTo>
                    <a:pt x="20271" y="12331"/>
                    <a:pt x="20315" y="12285"/>
                    <a:pt x="20352" y="12234"/>
                  </a:cubicBezTo>
                  <a:cubicBezTo>
                    <a:pt x="20389" y="12183"/>
                    <a:pt x="20422" y="12127"/>
                    <a:pt x="20459" y="12072"/>
                  </a:cubicBezTo>
                  <a:cubicBezTo>
                    <a:pt x="20496" y="12018"/>
                    <a:pt x="20528" y="11963"/>
                    <a:pt x="20558" y="11905"/>
                  </a:cubicBezTo>
                  <a:cubicBezTo>
                    <a:pt x="20591" y="11847"/>
                    <a:pt x="20626" y="11791"/>
                    <a:pt x="20653" y="11731"/>
                  </a:cubicBezTo>
                  <a:cubicBezTo>
                    <a:pt x="20684" y="11671"/>
                    <a:pt x="20707" y="11608"/>
                    <a:pt x="20742" y="11550"/>
                  </a:cubicBezTo>
                  <a:cubicBezTo>
                    <a:pt x="20774" y="11490"/>
                    <a:pt x="20802" y="11427"/>
                    <a:pt x="20830" y="11365"/>
                  </a:cubicBezTo>
                  <a:cubicBezTo>
                    <a:pt x="20857" y="11300"/>
                    <a:pt x="20895" y="11239"/>
                    <a:pt x="20922" y="11172"/>
                  </a:cubicBezTo>
                  <a:cubicBezTo>
                    <a:pt x="20936" y="11089"/>
                    <a:pt x="20950" y="11005"/>
                    <a:pt x="20964" y="10908"/>
                  </a:cubicBezTo>
                  <a:cubicBezTo>
                    <a:pt x="20969" y="10859"/>
                    <a:pt x="20976" y="10806"/>
                    <a:pt x="20985" y="10748"/>
                  </a:cubicBezTo>
                  <a:cubicBezTo>
                    <a:pt x="20990" y="10720"/>
                    <a:pt x="20997" y="10690"/>
                    <a:pt x="20999" y="10658"/>
                  </a:cubicBezTo>
                  <a:cubicBezTo>
                    <a:pt x="21001" y="10627"/>
                    <a:pt x="21006" y="10595"/>
                    <a:pt x="21008" y="10560"/>
                  </a:cubicBezTo>
                  <a:lnTo>
                    <a:pt x="21059" y="10507"/>
                  </a:lnTo>
                  <a:cubicBezTo>
                    <a:pt x="21061" y="10398"/>
                    <a:pt x="21061" y="10236"/>
                    <a:pt x="21061" y="10085"/>
                  </a:cubicBezTo>
                  <a:cubicBezTo>
                    <a:pt x="21048" y="9939"/>
                    <a:pt x="21038" y="9804"/>
                    <a:pt x="20997" y="9765"/>
                  </a:cubicBezTo>
                  <a:cubicBezTo>
                    <a:pt x="21015" y="9672"/>
                    <a:pt x="21013" y="9577"/>
                    <a:pt x="20987" y="9485"/>
                  </a:cubicBezTo>
                  <a:cubicBezTo>
                    <a:pt x="20955" y="9355"/>
                    <a:pt x="20908" y="9230"/>
                    <a:pt x="20848" y="9109"/>
                  </a:cubicBezTo>
                  <a:cubicBezTo>
                    <a:pt x="20790" y="8977"/>
                    <a:pt x="20704" y="8854"/>
                    <a:pt x="20630" y="8738"/>
                  </a:cubicBezTo>
                  <a:lnTo>
                    <a:pt x="20405" y="8437"/>
                  </a:lnTo>
                  <a:lnTo>
                    <a:pt x="20350" y="8469"/>
                  </a:lnTo>
                  <a:cubicBezTo>
                    <a:pt x="20310" y="8425"/>
                    <a:pt x="20273" y="8383"/>
                    <a:pt x="20232" y="8342"/>
                  </a:cubicBezTo>
                  <a:lnTo>
                    <a:pt x="20204" y="8309"/>
                  </a:lnTo>
                  <a:lnTo>
                    <a:pt x="20183" y="8291"/>
                  </a:lnTo>
                  <a:lnTo>
                    <a:pt x="20176" y="8281"/>
                  </a:lnTo>
                  <a:lnTo>
                    <a:pt x="20160" y="8267"/>
                  </a:lnTo>
                  <a:lnTo>
                    <a:pt x="20092" y="8207"/>
                  </a:lnTo>
                  <a:cubicBezTo>
                    <a:pt x="20002" y="8126"/>
                    <a:pt x="19905" y="8045"/>
                    <a:pt x="19793" y="7950"/>
                  </a:cubicBezTo>
                  <a:lnTo>
                    <a:pt x="19766" y="8003"/>
                  </a:lnTo>
                  <a:cubicBezTo>
                    <a:pt x="19557" y="7859"/>
                    <a:pt x="19341" y="7521"/>
                    <a:pt x="19059" y="7247"/>
                  </a:cubicBezTo>
                  <a:lnTo>
                    <a:pt x="19059" y="7247"/>
                  </a:lnTo>
                  <a:cubicBezTo>
                    <a:pt x="19093" y="7252"/>
                    <a:pt x="19158" y="7326"/>
                    <a:pt x="19200" y="7384"/>
                  </a:cubicBezTo>
                  <a:cubicBezTo>
                    <a:pt x="18956" y="6962"/>
                    <a:pt x="18433" y="6749"/>
                    <a:pt x="18196" y="6380"/>
                  </a:cubicBezTo>
                  <a:cubicBezTo>
                    <a:pt x="18122" y="6332"/>
                    <a:pt x="18062" y="6271"/>
                    <a:pt x="18013" y="6197"/>
                  </a:cubicBezTo>
                  <a:lnTo>
                    <a:pt x="18013" y="6197"/>
                  </a:lnTo>
                  <a:cubicBezTo>
                    <a:pt x="18020" y="6204"/>
                    <a:pt x="18027" y="6209"/>
                    <a:pt x="18034" y="6214"/>
                  </a:cubicBezTo>
                  <a:lnTo>
                    <a:pt x="18004" y="6183"/>
                  </a:lnTo>
                  <a:cubicBezTo>
                    <a:pt x="17978" y="6144"/>
                    <a:pt x="17950" y="6100"/>
                    <a:pt x="17920" y="6058"/>
                  </a:cubicBezTo>
                  <a:lnTo>
                    <a:pt x="17920" y="6058"/>
                  </a:lnTo>
                  <a:cubicBezTo>
                    <a:pt x="17939" y="6095"/>
                    <a:pt x="17962" y="6132"/>
                    <a:pt x="17987" y="6167"/>
                  </a:cubicBezTo>
                  <a:cubicBezTo>
                    <a:pt x="17927" y="6109"/>
                    <a:pt x="17834" y="6026"/>
                    <a:pt x="17739" y="5949"/>
                  </a:cubicBezTo>
                  <a:lnTo>
                    <a:pt x="17744" y="5870"/>
                  </a:lnTo>
                  <a:lnTo>
                    <a:pt x="17723" y="5852"/>
                  </a:lnTo>
                  <a:cubicBezTo>
                    <a:pt x="17697" y="5813"/>
                    <a:pt x="17677" y="5797"/>
                    <a:pt x="17665" y="5797"/>
                  </a:cubicBezTo>
                  <a:cubicBezTo>
                    <a:pt x="17645" y="5797"/>
                    <a:pt x="17641" y="5834"/>
                    <a:pt x="17649" y="5882"/>
                  </a:cubicBezTo>
                  <a:cubicBezTo>
                    <a:pt x="17605" y="5847"/>
                    <a:pt x="17559" y="5819"/>
                    <a:pt x="17510" y="5792"/>
                  </a:cubicBezTo>
                  <a:cubicBezTo>
                    <a:pt x="17510" y="5655"/>
                    <a:pt x="17260" y="5590"/>
                    <a:pt x="17239" y="5423"/>
                  </a:cubicBezTo>
                  <a:cubicBezTo>
                    <a:pt x="17153" y="5402"/>
                    <a:pt x="16833" y="5072"/>
                    <a:pt x="16688" y="5045"/>
                  </a:cubicBezTo>
                  <a:lnTo>
                    <a:pt x="16688" y="5045"/>
                  </a:lnTo>
                  <a:cubicBezTo>
                    <a:pt x="16601" y="4940"/>
                    <a:pt x="16514" y="4838"/>
                    <a:pt x="16409" y="4774"/>
                  </a:cubicBezTo>
                  <a:lnTo>
                    <a:pt x="16420" y="4679"/>
                  </a:lnTo>
                  <a:lnTo>
                    <a:pt x="16138" y="4542"/>
                  </a:lnTo>
                  <a:cubicBezTo>
                    <a:pt x="16071" y="4428"/>
                    <a:pt x="16035" y="4359"/>
                    <a:pt x="16081" y="4359"/>
                  </a:cubicBezTo>
                  <a:cubicBezTo>
                    <a:pt x="16099" y="4359"/>
                    <a:pt x="16131" y="4370"/>
                    <a:pt x="16179" y="4394"/>
                  </a:cubicBezTo>
                  <a:cubicBezTo>
                    <a:pt x="15808" y="4153"/>
                    <a:pt x="15906" y="4171"/>
                    <a:pt x="15583" y="3974"/>
                  </a:cubicBezTo>
                  <a:lnTo>
                    <a:pt x="15630" y="3951"/>
                  </a:lnTo>
                  <a:cubicBezTo>
                    <a:pt x="15537" y="3861"/>
                    <a:pt x="15340" y="3759"/>
                    <a:pt x="15315" y="3673"/>
                  </a:cubicBezTo>
                  <a:cubicBezTo>
                    <a:pt x="15173" y="3399"/>
                    <a:pt x="14295" y="2634"/>
                    <a:pt x="13822" y="2038"/>
                  </a:cubicBezTo>
                  <a:cubicBezTo>
                    <a:pt x="13822" y="2075"/>
                    <a:pt x="13815" y="2090"/>
                    <a:pt x="13805" y="2090"/>
                  </a:cubicBezTo>
                  <a:cubicBezTo>
                    <a:pt x="13758" y="2090"/>
                    <a:pt x="13622" y="1800"/>
                    <a:pt x="13536" y="1800"/>
                  </a:cubicBezTo>
                  <a:cubicBezTo>
                    <a:pt x="13530" y="1800"/>
                    <a:pt x="13524" y="1801"/>
                    <a:pt x="13518" y="1804"/>
                  </a:cubicBezTo>
                  <a:cubicBezTo>
                    <a:pt x="13514" y="1763"/>
                    <a:pt x="13478" y="1703"/>
                    <a:pt x="13507" y="1703"/>
                  </a:cubicBezTo>
                  <a:cubicBezTo>
                    <a:pt x="13516" y="1703"/>
                    <a:pt x="13532" y="1709"/>
                    <a:pt x="13560" y="1725"/>
                  </a:cubicBezTo>
                  <a:cubicBezTo>
                    <a:pt x="13263" y="1475"/>
                    <a:pt x="13189" y="1278"/>
                    <a:pt x="12934" y="1157"/>
                  </a:cubicBezTo>
                  <a:cubicBezTo>
                    <a:pt x="12932" y="1141"/>
                    <a:pt x="12939" y="1136"/>
                    <a:pt x="12949" y="1136"/>
                  </a:cubicBezTo>
                  <a:cubicBezTo>
                    <a:pt x="12967" y="1136"/>
                    <a:pt x="12994" y="1150"/>
                    <a:pt x="13007" y="1150"/>
                  </a:cubicBezTo>
                  <a:cubicBezTo>
                    <a:pt x="13014" y="1150"/>
                    <a:pt x="13018" y="1146"/>
                    <a:pt x="13015" y="1137"/>
                  </a:cubicBezTo>
                  <a:cubicBezTo>
                    <a:pt x="12987" y="1120"/>
                    <a:pt x="12906" y="1072"/>
                    <a:pt x="12892" y="1030"/>
                  </a:cubicBezTo>
                  <a:cubicBezTo>
                    <a:pt x="12889" y="1019"/>
                    <a:pt x="12891" y="1015"/>
                    <a:pt x="12897" y="1015"/>
                  </a:cubicBezTo>
                  <a:cubicBezTo>
                    <a:pt x="12915" y="1015"/>
                    <a:pt x="12965" y="1056"/>
                    <a:pt x="13006" y="1081"/>
                  </a:cubicBezTo>
                  <a:cubicBezTo>
                    <a:pt x="12834" y="914"/>
                    <a:pt x="12728" y="866"/>
                    <a:pt x="12651" y="866"/>
                  </a:cubicBezTo>
                  <a:cubicBezTo>
                    <a:pt x="12603" y="866"/>
                    <a:pt x="12565" y="885"/>
                    <a:pt x="12530" y="905"/>
                  </a:cubicBezTo>
                  <a:cubicBezTo>
                    <a:pt x="12424" y="731"/>
                    <a:pt x="12331" y="652"/>
                    <a:pt x="12171" y="615"/>
                  </a:cubicBezTo>
                  <a:cubicBezTo>
                    <a:pt x="12155" y="578"/>
                    <a:pt x="12125" y="539"/>
                    <a:pt x="12127" y="520"/>
                  </a:cubicBezTo>
                  <a:cubicBezTo>
                    <a:pt x="12128" y="516"/>
                    <a:pt x="12130" y="513"/>
                    <a:pt x="12136" y="513"/>
                  </a:cubicBezTo>
                  <a:cubicBezTo>
                    <a:pt x="12152" y="513"/>
                    <a:pt x="12192" y="533"/>
                    <a:pt x="12271" y="592"/>
                  </a:cubicBezTo>
                  <a:cubicBezTo>
                    <a:pt x="12143" y="478"/>
                    <a:pt x="12004" y="379"/>
                    <a:pt x="11856" y="295"/>
                  </a:cubicBezTo>
                  <a:cubicBezTo>
                    <a:pt x="11710" y="212"/>
                    <a:pt x="11559" y="160"/>
                    <a:pt x="11495" y="160"/>
                  </a:cubicBezTo>
                  <a:cubicBezTo>
                    <a:pt x="11478" y="160"/>
                    <a:pt x="11468" y="163"/>
                    <a:pt x="11464" y="170"/>
                  </a:cubicBezTo>
                  <a:cubicBezTo>
                    <a:pt x="11429" y="135"/>
                    <a:pt x="11272" y="100"/>
                    <a:pt x="11232" y="100"/>
                  </a:cubicBezTo>
                  <a:cubicBezTo>
                    <a:pt x="11121" y="68"/>
                    <a:pt x="11010" y="45"/>
                    <a:pt x="10898" y="26"/>
                  </a:cubicBezTo>
                  <a:cubicBezTo>
                    <a:pt x="10854" y="19"/>
                    <a:pt x="10810" y="12"/>
                    <a:pt x="10757" y="8"/>
                  </a:cubicBezTo>
                  <a:cubicBezTo>
                    <a:pt x="10701" y="5"/>
                    <a:pt x="10636" y="1"/>
                    <a:pt x="10562" y="1"/>
                  </a:cubicBezTo>
                  <a:close/>
                  <a:moveTo>
                    <a:pt x="10330" y="20804"/>
                  </a:moveTo>
                  <a:lnTo>
                    <a:pt x="10356" y="20846"/>
                  </a:lnTo>
                  <a:cubicBezTo>
                    <a:pt x="10370" y="20867"/>
                    <a:pt x="10379" y="20888"/>
                    <a:pt x="10379" y="20888"/>
                  </a:cubicBezTo>
                  <a:lnTo>
                    <a:pt x="10500" y="20818"/>
                  </a:lnTo>
                  <a:lnTo>
                    <a:pt x="10500" y="20818"/>
                  </a:lnTo>
                  <a:cubicBezTo>
                    <a:pt x="10480" y="20819"/>
                    <a:pt x="10454" y="20821"/>
                    <a:pt x="10428" y="20821"/>
                  </a:cubicBezTo>
                  <a:cubicBezTo>
                    <a:pt x="10392" y="20821"/>
                    <a:pt x="10354" y="20818"/>
                    <a:pt x="10330" y="20804"/>
                  </a:cubicBezTo>
                  <a:close/>
                  <a:moveTo>
                    <a:pt x="9943" y="20842"/>
                  </a:moveTo>
                  <a:lnTo>
                    <a:pt x="9904" y="20844"/>
                  </a:lnTo>
                  <a:cubicBezTo>
                    <a:pt x="9904" y="20844"/>
                    <a:pt x="9957" y="20860"/>
                    <a:pt x="10010" y="20876"/>
                  </a:cubicBezTo>
                  <a:cubicBezTo>
                    <a:pt x="10064" y="20893"/>
                    <a:pt x="10117" y="20904"/>
                    <a:pt x="10117" y="20904"/>
                  </a:cubicBezTo>
                  <a:cubicBezTo>
                    <a:pt x="10117" y="20904"/>
                    <a:pt x="10082" y="20890"/>
                    <a:pt x="10050" y="20874"/>
                  </a:cubicBezTo>
                  <a:lnTo>
                    <a:pt x="9983" y="20842"/>
                  </a:lnTo>
                  <a:close/>
                  <a:moveTo>
                    <a:pt x="10584" y="20900"/>
                  </a:moveTo>
                  <a:lnTo>
                    <a:pt x="10584" y="20900"/>
                  </a:lnTo>
                  <a:cubicBezTo>
                    <a:pt x="10583" y="20900"/>
                    <a:pt x="10583" y="20900"/>
                    <a:pt x="10583" y="20902"/>
                  </a:cubicBezTo>
                  <a:cubicBezTo>
                    <a:pt x="10581" y="20902"/>
                    <a:pt x="10579" y="20902"/>
                    <a:pt x="10577" y="20902"/>
                  </a:cubicBezTo>
                  <a:cubicBezTo>
                    <a:pt x="10487" y="20902"/>
                    <a:pt x="10520" y="20951"/>
                    <a:pt x="10504" y="20960"/>
                  </a:cubicBezTo>
                  <a:cubicBezTo>
                    <a:pt x="10653" y="20947"/>
                    <a:pt x="10595" y="20900"/>
                    <a:pt x="10584" y="209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cxnSp>
        <p:nvCxnSpPr>
          <p:cNvPr id="12354" name="Google Shape;12354;p52"/>
          <p:cNvCxnSpPr>
            <a:stCxn id="12264" idx="3"/>
          </p:cNvCxnSpPr>
          <p:nvPr/>
        </p:nvCxnSpPr>
        <p:spPr>
          <a:xfrm>
            <a:off x="2502725" y="3598550"/>
            <a:ext cx="562200" cy="0"/>
          </a:xfrm>
          <a:prstGeom prst="straightConnector1">
            <a:avLst/>
          </a:prstGeom>
          <a:noFill/>
          <a:ln w="19050" cap="flat" cmpd="sng">
            <a:solidFill>
              <a:schemeClr val="accent2"/>
            </a:solidFill>
            <a:prstDash val="dash"/>
            <a:round/>
            <a:headEnd type="none" w="med" len="med"/>
            <a:tailEnd type="none" w="med" len="med"/>
          </a:ln>
        </p:spPr>
      </p:cxnSp>
      <p:cxnSp>
        <p:nvCxnSpPr>
          <p:cNvPr id="12355" name="Google Shape;12355;p52"/>
          <p:cNvCxnSpPr>
            <a:stCxn id="12268" idx="3"/>
          </p:cNvCxnSpPr>
          <p:nvPr/>
        </p:nvCxnSpPr>
        <p:spPr>
          <a:xfrm>
            <a:off x="3209500" y="2195088"/>
            <a:ext cx="238500" cy="1032600"/>
          </a:xfrm>
          <a:prstGeom prst="bentConnector2">
            <a:avLst/>
          </a:prstGeom>
          <a:noFill/>
          <a:ln w="19050" cap="flat" cmpd="sng">
            <a:solidFill>
              <a:schemeClr val="accent2"/>
            </a:solidFill>
            <a:prstDash val="dash"/>
            <a:round/>
            <a:headEnd type="none" w="med" len="med"/>
            <a:tailEnd type="none" w="med" len="med"/>
          </a:ln>
        </p:spPr>
      </p:cxnSp>
      <p:cxnSp>
        <p:nvCxnSpPr>
          <p:cNvPr id="12356" name="Google Shape;12356;p52"/>
          <p:cNvCxnSpPr>
            <a:stCxn id="12273" idx="2"/>
          </p:cNvCxnSpPr>
          <p:nvPr/>
        </p:nvCxnSpPr>
        <p:spPr>
          <a:xfrm>
            <a:off x="4571975" y="2439775"/>
            <a:ext cx="0" cy="166200"/>
          </a:xfrm>
          <a:prstGeom prst="straightConnector1">
            <a:avLst/>
          </a:prstGeom>
          <a:noFill/>
          <a:ln w="19050" cap="flat" cmpd="sng">
            <a:solidFill>
              <a:schemeClr val="accent2"/>
            </a:solidFill>
            <a:prstDash val="dash"/>
            <a:round/>
            <a:headEnd type="none" w="med" len="med"/>
            <a:tailEnd type="none" w="med" len="med"/>
          </a:ln>
        </p:spPr>
      </p:cxnSp>
      <p:cxnSp>
        <p:nvCxnSpPr>
          <p:cNvPr id="12357" name="Google Shape;12357;p52"/>
          <p:cNvCxnSpPr>
            <a:stCxn id="12266" idx="1"/>
          </p:cNvCxnSpPr>
          <p:nvPr/>
        </p:nvCxnSpPr>
        <p:spPr>
          <a:xfrm rot="10800000">
            <a:off x="6079375" y="3598550"/>
            <a:ext cx="561900" cy="0"/>
          </a:xfrm>
          <a:prstGeom prst="straightConnector1">
            <a:avLst/>
          </a:prstGeom>
          <a:noFill/>
          <a:ln w="19050" cap="flat" cmpd="sng">
            <a:solidFill>
              <a:schemeClr val="accent2"/>
            </a:solidFill>
            <a:prstDash val="dash"/>
            <a:round/>
            <a:headEnd type="none" w="med" len="med"/>
            <a:tailEnd type="none" w="med" len="med"/>
          </a:ln>
        </p:spPr>
      </p:cxnSp>
      <p:cxnSp>
        <p:nvCxnSpPr>
          <p:cNvPr id="12358" name="Google Shape;12358;p52"/>
          <p:cNvCxnSpPr>
            <a:stCxn id="12270" idx="1"/>
          </p:cNvCxnSpPr>
          <p:nvPr/>
        </p:nvCxnSpPr>
        <p:spPr>
          <a:xfrm flipH="1">
            <a:off x="5695325" y="2195100"/>
            <a:ext cx="239100" cy="1022700"/>
          </a:xfrm>
          <a:prstGeom prst="bentConnector2">
            <a:avLst/>
          </a:prstGeom>
          <a:noFill/>
          <a:ln w="19050" cap="flat" cmpd="sng">
            <a:solidFill>
              <a:schemeClr val="accent2"/>
            </a:solidFill>
            <a:prstDash val="dash"/>
            <a:round/>
            <a:headEnd type="none" w="med" len="med"/>
            <a:tailEnd type="none" w="med" len="med"/>
          </a:ln>
        </p:spPr>
      </p:cxnSp>
      <p:grpSp>
        <p:nvGrpSpPr>
          <p:cNvPr id="12359" name="Google Shape;12359;p52"/>
          <p:cNvGrpSpPr/>
          <p:nvPr/>
        </p:nvGrpSpPr>
        <p:grpSpPr>
          <a:xfrm>
            <a:off x="2720550" y="2644257"/>
            <a:ext cx="3702888" cy="1865968"/>
            <a:chOff x="2707025" y="2644257"/>
            <a:chExt cx="3702888" cy="1865968"/>
          </a:xfrm>
        </p:grpSpPr>
        <p:sp>
          <p:nvSpPr>
            <p:cNvPr id="12360" name="Google Shape;12360;p52"/>
            <p:cNvSpPr/>
            <p:nvPr/>
          </p:nvSpPr>
          <p:spPr>
            <a:xfrm rot="-5400000">
              <a:off x="2512392" y="3588763"/>
              <a:ext cx="1116095" cy="726830"/>
            </a:xfrm>
            <a:custGeom>
              <a:avLst/>
              <a:gdLst/>
              <a:ahLst/>
              <a:cxnLst/>
              <a:rect l="l" t="t" r="r" b="b"/>
              <a:pathLst>
                <a:path w="18717" h="12189" extrusionOk="0">
                  <a:moveTo>
                    <a:pt x="3942" y="0"/>
                  </a:moveTo>
                  <a:cubicBezTo>
                    <a:pt x="1805" y="0"/>
                    <a:pt x="1" y="1719"/>
                    <a:pt x="1" y="3927"/>
                  </a:cubicBezTo>
                  <a:cubicBezTo>
                    <a:pt x="1" y="5905"/>
                    <a:pt x="1480" y="7542"/>
                    <a:pt x="3438" y="7824"/>
                  </a:cubicBezTo>
                  <a:cubicBezTo>
                    <a:pt x="7320" y="8376"/>
                    <a:pt x="11006" y="9875"/>
                    <a:pt x="14173" y="12188"/>
                  </a:cubicBezTo>
                  <a:lnTo>
                    <a:pt x="18717" y="5928"/>
                  </a:lnTo>
                  <a:cubicBezTo>
                    <a:pt x="14550" y="2812"/>
                    <a:pt x="9666" y="787"/>
                    <a:pt x="4516" y="42"/>
                  </a:cubicBezTo>
                  <a:cubicBezTo>
                    <a:pt x="4323" y="14"/>
                    <a:pt x="4131" y="0"/>
                    <a:pt x="3942" y="0"/>
                  </a:cubicBezTo>
                  <a:close/>
                </a:path>
              </a:pathLst>
            </a:custGeom>
            <a:solidFill>
              <a:schemeClr val="dk2"/>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61" name="Google Shape;12361;p52"/>
            <p:cNvSpPr/>
            <p:nvPr/>
          </p:nvSpPr>
          <p:spPr>
            <a:xfrm rot="-5400000">
              <a:off x="3135591" y="2648501"/>
              <a:ext cx="941498" cy="1091766"/>
            </a:xfrm>
            <a:custGeom>
              <a:avLst/>
              <a:gdLst/>
              <a:ahLst/>
              <a:cxnLst/>
              <a:rect l="l" t="t" r="r" b="b"/>
              <a:pathLst>
                <a:path w="15789" h="18309" extrusionOk="0">
                  <a:moveTo>
                    <a:pt x="4547" y="1"/>
                  </a:moveTo>
                  <a:lnTo>
                    <a:pt x="1" y="6261"/>
                  </a:lnTo>
                  <a:cubicBezTo>
                    <a:pt x="4119" y="9253"/>
                    <a:pt x="7186" y="13469"/>
                    <a:pt x="8763" y="18308"/>
                  </a:cubicBezTo>
                  <a:lnTo>
                    <a:pt x="15789" y="16024"/>
                  </a:lnTo>
                  <a:cubicBezTo>
                    <a:pt x="13833" y="9544"/>
                    <a:pt x="9832" y="3953"/>
                    <a:pt x="4547" y="1"/>
                  </a:cubicBezTo>
                  <a:close/>
                </a:path>
              </a:pathLst>
            </a:custGeom>
            <a:solidFill>
              <a:schemeClr val="lt2"/>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62" name="Google Shape;12362;p52"/>
            <p:cNvSpPr/>
            <p:nvPr/>
          </p:nvSpPr>
          <p:spPr>
            <a:xfrm rot="-5400000">
              <a:off x="4343231" y="2317008"/>
              <a:ext cx="498745" cy="1153244"/>
            </a:xfrm>
            <a:custGeom>
              <a:avLst/>
              <a:gdLst/>
              <a:ahLst/>
              <a:cxnLst/>
              <a:rect l="l" t="t" r="r" b="b"/>
              <a:pathLst>
                <a:path w="8364" h="19340" extrusionOk="0">
                  <a:moveTo>
                    <a:pt x="7033" y="0"/>
                  </a:moveTo>
                  <a:lnTo>
                    <a:pt x="7" y="2287"/>
                  </a:lnTo>
                  <a:cubicBezTo>
                    <a:pt x="783" y="4695"/>
                    <a:pt x="1178" y="7210"/>
                    <a:pt x="1176" y="9741"/>
                  </a:cubicBezTo>
                  <a:cubicBezTo>
                    <a:pt x="1180" y="12269"/>
                    <a:pt x="783" y="14782"/>
                    <a:pt x="0" y="17186"/>
                  </a:cubicBezTo>
                  <a:lnTo>
                    <a:pt x="6627" y="19339"/>
                  </a:lnTo>
                  <a:cubicBezTo>
                    <a:pt x="7778" y="16030"/>
                    <a:pt x="8364" y="12551"/>
                    <a:pt x="8359" y="9047"/>
                  </a:cubicBezTo>
                  <a:cubicBezTo>
                    <a:pt x="8359" y="5982"/>
                    <a:pt x="7913" y="2937"/>
                    <a:pt x="7033" y="0"/>
                  </a:cubicBezTo>
                  <a:close/>
                </a:path>
              </a:pathLst>
            </a:custGeom>
            <a:solidFill>
              <a:schemeClr val="accent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63" name="Google Shape;12363;p52"/>
            <p:cNvSpPr/>
            <p:nvPr/>
          </p:nvSpPr>
          <p:spPr>
            <a:xfrm rot="-5400000">
              <a:off x="5101292" y="2687231"/>
              <a:ext cx="917348" cy="1038456"/>
            </a:xfrm>
            <a:custGeom>
              <a:avLst/>
              <a:gdLst/>
              <a:ahLst/>
              <a:cxnLst/>
              <a:rect l="l" t="t" r="r" b="b"/>
              <a:pathLst>
                <a:path w="15384" h="17415" extrusionOk="0">
                  <a:moveTo>
                    <a:pt x="8756" y="1"/>
                  </a:moveTo>
                  <a:cubicBezTo>
                    <a:pt x="7173" y="4891"/>
                    <a:pt x="4070" y="9094"/>
                    <a:pt x="1" y="12057"/>
                  </a:cubicBezTo>
                  <a:lnTo>
                    <a:pt x="3891" y="17415"/>
                  </a:lnTo>
                  <a:cubicBezTo>
                    <a:pt x="9153" y="13680"/>
                    <a:pt x="13223" y="8362"/>
                    <a:pt x="15383" y="2154"/>
                  </a:cubicBezTo>
                  <a:lnTo>
                    <a:pt x="8756" y="1"/>
                  </a:lnTo>
                  <a:close/>
                </a:path>
              </a:pathLst>
            </a:custGeom>
            <a:solidFill>
              <a:schemeClr val="accent2"/>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64" name="Google Shape;12364;p52"/>
            <p:cNvSpPr/>
            <p:nvPr/>
          </p:nvSpPr>
          <p:spPr>
            <a:xfrm rot="-5400000">
              <a:off x="5546261" y="3646395"/>
              <a:ext cx="1076918" cy="650384"/>
            </a:xfrm>
            <a:custGeom>
              <a:avLst/>
              <a:gdLst/>
              <a:ahLst/>
              <a:cxnLst/>
              <a:rect l="l" t="t" r="r" b="b"/>
              <a:pathLst>
                <a:path w="18060" h="10907" extrusionOk="0">
                  <a:moveTo>
                    <a:pt x="14167" y="0"/>
                  </a:moveTo>
                  <a:cubicBezTo>
                    <a:pt x="10836" y="2429"/>
                    <a:pt x="6935" y="3957"/>
                    <a:pt x="2841" y="4436"/>
                  </a:cubicBezTo>
                  <a:cubicBezTo>
                    <a:pt x="1215" y="4629"/>
                    <a:pt x="0" y="6020"/>
                    <a:pt x="0" y="7656"/>
                  </a:cubicBezTo>
                  <a:cubicBezTo>
                    <a:pt x="0" y="9465"/>
                    <a:pt x="1470" y="10907"/>
                    <a:pt x="3233" y="10907"/>
                  </a:cubicBezTo>
                  <a:cubicBezTo>
                    <a:pt x="3355" y="10907"/>
                    <a:pt x="3479" y="10900"/>
                    <a:pt x="3604" y="10885"/>
                  </a:cubicBezTo>
                  <a:cubicBezTo>
                    <a:pt x="8809" y="10291"/>
                    <a:pt x="13781" y="8390"/>
                    <a:pt x="18060" y="5361"/>
                  </a:cubicBezTo>
                  <a:lnTo>
                    <a:pt x="14167" y="0"/>
                  </a:lnTo>
                  <a:close/>
                </a:path>
              </a:pathLst>
            </a:custGeom>
            <a:solidFill>
              <a:schemeClr val="accent3"/>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
        <p:nvSpPr>
          <p:cNvPr id="12365" name="Google Shape;12365;p52"/>
          <p:cNvSpPr/>
          <p:nvPr/>
        </p:nvSpPr>
        <p:spPr>
          <a:xfrm>
            <a:off x="4171949" y="3423338"/>
            <a:ext cx="800400" cy="800400"/>
          </a:xfrm>
          <a:prstGeom prst="ellipse">
            <a:avLst/>
          </a:prstGeom>
          <a:solidFill>
            <a:schemeClr val="accent2"/>
          </a:solidFill>
          <a:ln w="114300" cap="flat" cmpd="sng">
            <a:solidFill>
              <a:schemeClr val="accent2"/>
            </a:solidFill>
            <a:prstDash val="solid"/>
            <a:round/>
            <a:headEnd type="none" w="sm" len="sm"/>
            <a:tailEnd type="none" w="sm" len="sm"/>
          </a:ln>
          <a:effectLst>
            <a:outerShdw blurRad="57150"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66" name="Google Shape;12366;p52"/>
          <p:cNvSpPr/>
          <p:nvPr/>
        </p:nvSpPr>
        <p:spPr>
          <a:xfrm>
            <a:off x="4171949" y="3423338"/>
            <a:ext cx="800400" cy="8004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2367" name="Google Shape;12367;p52"/>
          <p:cNvGrpSpPr/>
          <p:nvPr/>
        </p:nvGrpSpPr>
        <p:grpSpPr>
          <a:xfrm>
            <a:off x="4393375" y="3670775"/>
            <a:ext cx="357225" cy="305550"/>
            <a:chOff x="4020738" y="2663225"/>
            <a:chExt cx="357225" cy="305550"/>
          </a:xfrm>
        </p:grpSpPr>
        <p:sp>
          <p:nvSpPr>
            <p:cNvPr id="12368" name="Google Shape;12368;p52"/>
            <p:cNvSpPr/>
            <p:nvPr/>
          </p:nvSpPr>
          <p:spPr>
            <a:xfrm>
              <a:off x="4020738" y="2681575"/>
              <a:ext cx="357225" cy="287200"/>
            </a:xfrm>
            <a:custGeom>
              <a:avLst/>
              <a:gdLst/>
              <a:ahLst/>
              <a:cxnLst/>
              <a:rect l="l" t="t" r="r" b="b"/>
              <a:pathLst>
                <a:path w="14289" h="11488" extrusionOk="0">
                  <a:moveTo>
                    <a:pt x="10317" y="2110"/>
                  </a:moveTo>
                  <a:lnTo>
                    <a:pt x="13479" y="5269"/>
                  </a:lnTo>
                  <a:lnTo>
                    <a:pt x="9421" y="5497"/>
                  </a:lnTo>
                  <a:lnTo>
                    <a:pt x="10249" y="2416"/>
                  </a:lnTo>
                  <a:cubicBezTo>
                    <a:pt x="10283" y="2317"/>
                    <a:pt x="10305" y="2212"/>
                    <a:pt x="10317" y="2110"/>
                  </a:cubicBezTo>
                  <a:close/>
                  <a:moveTo>
                    <a:pt x="8673" y="552"/>
                  </a:moveTo>
                  <a:cubicBezTo>
                    <a:pt x="8728" y="552"/>
                    <a:pt x="8782" y="573"/>
                    <a:pt x="8824" y="614"/>
                  </a:cubicBezTo>
                  <a:lnTo>
                    <a:pt x="9507" y="1297"/>
                  </a:lnTo>
                  <a:cubicBezTo>
                    <a:pt x="9754" y="1545"/>
                    <a:pt x="9841" y="1912"/>
                    <a:pt x="9724" y="2243"/>
                  </a:cubicBezTo>
                  <a:cubicBezTo>
                    <a:pt x="9720" y="2249"/>
                    <a:pt x="9720" y="2255"/>
                    <a:pt x="9717" y="2262"/>
                  </a:cubicBezTo>
                  <a:lnTo>
                    <a:pt x="8293" y="7571"/>
                  </a:lnTo>
                  <a:cubicBezTo>
                    <a:pt x="8206" y="7890"/>
                    <a:pt x="7959" y="8134"/>
                    <a:pt x="7640" y="8217"/>
                  </a:cubicBezTo>
                  <a:lnTo>
                    <a:pt x="7637" y="8217"/>
                  </a:lnTo>
                  <a:lnTo>
                    <a:pt x="2257" y="9660"/>
                  </a:lnTo>
                  <a:cubicBezTo>
                    <a:pt x="2180" y="9681"/>
                    <a:pt x="2101" y="9691"/>
                    <a:pt x="2023" y="9691"/>
                  </a:cubicBezTo>
                  <a:cubicBezTo>
                    <a:pt x="1785" y="9691"/>
                    <a:pt x="1551" y="9597"/>
                    <a:pt x="1379" y="9422"/>
                  </a:cubicBezTo>
                  <a:cubicBezTo>
                    <a:pt x="1370" y="9416"/>
                    <a:pt x="1360" y="9407"/>
                    <a:pt x="1351" y="9401"/>
                  </a:cubicBezTo>
                  <a:lnTo>
                    <a:pt x="693" y="8743"/>
                  </a:lnTo>
                  <a:cubicBezTo>
                    <a:pt x="612" y="8659"/>
                    <a:pt x="612" y="8526"/>
                    <a:pt x="693" y="8443"/>
                  </a:cubicBezTo>
                  <a:lnTo>
                    <a:pt x="8521" y="614"/>
                  </a:lnTo>
                  <a:cubicBezTo>
                    <a:pt x="8563" y="573"/>
                    <a:pt x="8618" y="552"/>
                    <a:pt x="8673" y="552"/>
                  </a:cubicBezTo>
                  <a:close/>
                  <a:moveTo>
                    <a:pt x="5641" y="9330"/>
                  </a:moveTo>
                  <a:lnTo>
                    <a:pt x="5542" y="10931"/>
                  </a:lnTo>
                  <a:lnTo>
                    <a:pt x="2881" y="10931"/>
                  </a:lnTo>
                  <a:lnTo>
                    <a:pt x="2186" y="10238"/>
                  </a:lnTo>
                  <a:cubicBezTo>
                    <a:pt x="2260" y="10229"/>
                    <a:pt x="2331" y="10217"/>
                    <a:pt x="2399" y="10198"/>
                  </a:cubicBezTo>
                  <a:lnTo>
                    <a:pt x="5641" y="9330"/>
                  </a:lnTo>
                  <a:close/>
                  <a:moveTo>
                    <a:pt x="13615" y="5819"/>
                  </a:moveTo>
                  <a:lnTo>
                    <a:pt x="8506" y="10931"/>
                  </a:lnTo>
                  <a:lnTo>
                    <a:pt x="6098" y="10931"/>
                  </a:lnTo>
                  <a:lnTo>
                    <a:pt x="6206" y="9175"/>
                  </a:lnTo>
                  <a:lnTo>
                    <a:pt x="7780" y="8755"/>
                  </a:lnTo>
                  <a:cubicBezTo>
                    <a:pt x="8290" y="8622"/>
                    <a:pt x="8691" y="8226"/>
                    <a:pt x="8827" y="7716"/>
                  </a:cubicBezTo>
                  <a:lnTo>
                    <a:pt x="9272" y="6063"/>
                  </a:lnTo>
                  <a:lnTo>
                    <a:pt x="11952" y="5915"/>
                  </a:lnTo>
                  <a:lnTo>
                    <a:pt x="11952" y="5915"/>
                  </a:lnTo>
                  <a:lnTo>
                    <a:pt x="11445" y="6421"/>
                  </a:lnTo>
                  <a:cubicBezTo>
                    <a:pt x="11337" y="6530"/>
                    <a:pt x="11337" y="6703"/>
                    <a:pt x="11448" y="6811"/>
                  </a:cubicBezTo>
                  <a:cubicBezTo>
                    <a:pt x="11503" y="6867"/>
                    <a:pt x="11573" y="6895"/>
                    <a:pt x="11644" y="6895"/>
                  </a:cubicBezTo>
                  <a:cubicBezTo>
                    <a:pt x="11714" y="6895"/>
                    <a:pt x="11784" y="6868"/>
                    <a:pt x="11838" y="6814"/>
                  </a:cubicBezTo>
                  <a:lnTo>
                    <a:pt x="12783" y="5868"/>
                  </a:lnTo>
                  <a:lnTo>
                    <a:pt x="13615" y="5819"/>
                  </a:lnTo>
                  <a:close/>
                  <a:moveTo>
                    <a:pt x="8671" y="0"/>
                  </a:moveTo>
                  <a:cubicBezTo>
                    <a:pt x="8475" y="0"/>
                    <a:pt x="8279" y="75"/>
                    <a:pt x="8129" y="225"/>
                  </a:cubicBezTo>
                  <a:lnTo>
                    <a:pt x="300" y="8053"/>
                  </a:lnTo>
                  <a:cubicBezTo>
                    <a:pt x="1" y="8353"/>
                    <a:pt x="1" y="8838"/>
                    <a:pt x="300" y="9138"/>
                  </a:cubicBezTo>
                  <a:lnTo>
                    <a:pt x="2096" y="10934"/>
                  </a:lnTo>
                  <a:lnTo>
                    <a:pt x="353" y="10934"/>
                  </a:lnTo>
                  <a:cubicBezTo>
                    <a:pt x="349" y="10934"/>
                    <a:pt x="345" y="10933"/>
                    <a:pt x="342" y="10933"/>
                  </a:cubicBezTo>
                  <a:cubicBezTo>
                    <a:pt x="189" y="10933"/>
                    <a:pt x="65" y="11055"/>
                    <a:pt x="65" y="11209"/>
                  </a:cubicBezTo>
                  <a:cubicBezTo>
                    <a:pt x="65" y="11363"/>
                    <a:pt x="189" y="11487"/>
                    <a:pt x="342" y="11487"/>
                  </a:cubicBezTo>
                  <a:cubicBezTo>
                    <a:pt x="345" y="11487"/>
                    <a:pt x="349" y="11487"/>
                    <a:pt x="353" y="11487"/>
                  </a:cubicBezTo>
                  <a:lnTo>
                    <a:pt x="12193" y="11487"/>
                  </a:lnTo>
                  <a:cubicBezTo>
                    <a:pt x="12341" y="11481"/>
                    <a:pt x="12459" y="11360"/>
                    <a:pt x="12459" y="11209"/>
                  </a:cubicBezTo>
                  <a:cubicBezTo>
                    <a:pt x="12459" y="11060"/>
                    <a:pt x="12341" y="10937"/>
                    <a:pt x="12193" y="10934"/>
                  </a:cubicBezTo>
                  <a:lnTo>
                    <a:pt x="9291" y="10934"/>
                  </a:lnTo>
                  <a:lnTo>
                    <a:pt x="14066" y="6159"/>
                  </a:lnTo>
                  <a:cubicBezTo>
                    <a:pt x="14208" y="6014"/>
                    <a:pt x="14288" y="5819"/>
                    <a:pt x="14288" y="5612"/>
                  </a:cubicBezTo>
                  <a:cubicBezTo>
                    <a:pt x="14288" y="5411"/>
                    <a:pt x="14208" y="5216"/>
                    <a:pt x="14063" y="5071"/>
                  </a:cubicBezTo>
                  <a:lnTo>
                    <a:pt x="9900" y="908"/>
                  </a:lnTo>
                  <a:lnTo>
                    <a:pt x="9214" y="225"/>
                  </a:lnTo>
                  <a:cubicBezTo>
                    <a:pt x="9064" y="75"/>
                    <a:pt x="8867" y="0"/>
                    <a:pt x="86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69" name="Google Shape;12369;p52"/>
            <p:cNvSpPr/>
            <p:nvPr/>
          </p:nvSpPr>
          <p:spPr>
            <a:xfrm>
              <a:off x="4055888" y="2864400"/>
              <a:ext cx="40525" cy="39025"/>
            </a:xfrm>
            <a:custGeom>
              <a:avLst/>
              <a:gdLst/>
              <a:ahLst/>
              <a:cxnLst/>
              <a:rect l="l" t="t" r="r" b="b"/>
              <a:pathLst>
                <a:path w="1621" h="1561" extrusionOk="0">
                  <a:moveTo>
                    <a:pt x="1316" y="1"/>
                  </a:moveTo>
                  <a:cubicBezTo>
                    <a:pt x="1245" y="1"/>
                    <a:pt x="1174" y="28"/>
                    <a:pt x="1120" y="82"/>
                  </a:cubicBezTo>
                  <a:lnTo>
                    <a:pt x="118" y="1083"/>
                  </a:lnTo>
                  <a:cubicBezTo>
                    <a:pt x="4" y="1192"/>
                    <a:pt x="1" y="1371"/>
                    <a:pt x="112" y="1479"/>
                  </a:cubicBezTo>
                  <a:cubicBezTo>
                    <a:pt x="167" y="1534"/>
                    <a:pt x="238" y="1561"/>
                    <a:pt x="310" y="1561"/>
                  </a:cubicBezTo>
                  <a:cubicBezTo>
                    <a:pt x="383" y="1561"/>
                    <a:pt x="456" y="1532"/>
                    <a:pt x="511" y="1476"/>
                  </a:cubicBezTo>
                  <a:lnTo>
                    <a:pt x="1512" y="475"/>
                  </a:lnTo>
                  <a:cubicBezTo>
                    <a:pt x="1620" y="366"/>
                    <a:pt x="1620" y="190"/>
                    <a:pt x="1512" y="82"/>
                  </a:cubicBezTo>
                  <a:cubicBezTo>
                    <a:pt x="1458" y="28"/>
                    <a:pt x="1387" y="1"/>
                    <a:pt x="13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70" name="Google Shape;12370;p52"/>
            <p:cNvSpPr/>
            <p:nvPr/>
          </p:nvSpPr>
          <p:spPr>
            <a:xfrm>
              <a:off x="4093513" y="2850025"/>
              <a:ext cx="17275" cy="14200"/>
            </a:xfrm>
            <a:custGeom>
              <a:avLst/>
              <a:gdLst/>
              <a:ahLst/>
              <a:cxnLst/>
              <a:rect l="l" t="t" r="r" b="b"/>
              <a:pathLst>
                <a:path w="691" h="568" extrusionOk="0">
                  <a:moveTo>
                    <a:pt x="385" y="1"/>
                  </a:moveTo>
                  <a:cubicBezTo>
                    <a:pt x="312" y="1"/>
                    <a:pt x="238" y="30"/>
                    <a:pt x="183" y="88"/>
                  </a:cubicBezTo>
                  <a:lnTo>
                    <a:pt x="177" y="91"/>
                  </a:lnTo>
                  <a:cubicBezTo>
                    <a:pt x="1" y="268"/>
                    <a:pt x="128" y="567"/>
                    <a:pt x="375" y="567"/>
                  </a:cubicBezTo>
                  <a:cubicBezTo>
                    <a:pt x="449" y="567"/>
                    <a:pt x="517" y="536"/>
                    <a:pt x="570" y="484"/>
                  </a:cubicBezTo>
                  <a:lnTo>
                    <a:pt x="576" y="481"/>
                  </a:lnTo>
                  <a:cubicBezTo>
                    <a:pt x="687" y="373"/>
                    <a:pt x="690" y="193"/>
                    <a:pt x="579" y="82"/>
                  </a:cubicBezTo>
                  <a:cubicBezTo>
                    <a:pt x="526" y="28"/>
                    <a:pt x="456" y="1"/>
                    <a:pt x="3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71" name="Google Shape;12371;p52"/>
            <p:cNvSpPr/>
            <p:nvPr/>
          </p:nvSpPr>
          <p:spPr>
            <a:xfrm>
              <a:off x="4289938" y="2854125"/>
              <a:ext cx="15400" cy="14050"/>
            </a:xfrm>
            <a:custGeom>
              <a:avLst/>
              <a:gdLst/>
              <a:ahLst/>
              <a:cxnLst/>
              <a:rect l="l" t="t" r="r" b="b"/>
              <a:pathLst>
                <a:path w="616" h="562" extrusionOk="0">
                  <a:moveTo>
                    <a:pt x="311" y="1"/>
                  </a:moveTo>
                  <a:cubicBezTo>
                    <a:pt x="240" y="1"/>
                    <a:pt x="169" y="28"/>
                    <a:pt x="115" y="82"/>
                  </a:cubicBezTo>
                  <a:lnTo>
                    <a:pt x="111" y="88"/>
                  </a:lnTo>
                  <a:cubicBezTo>
                    <a:pt x="0" y="196"/>
                    <a:pt x="0" y="369"/>
                    <a:pt x="111" y="478"/>
                  </a:cubicBezTo>
                  <a:cubicBezTo>
                    <a:pt x="166" y="534"/>
                    <a:pt x="237" y="561"/>
                    <a:pt x="308" y="561"/>
                  </a:cubicBezTo>
                  <a:cubicBezTo>
                    <a:pt x="378" y="561"/>
                    <a:pt x="449" y="534"/>
                    <a:pt x="504" y="481"/>
                  </a:cubicBezTo>
                  <a:lnTo>
                    <a:pt x="507" y="474"/>
                  </a:lnTo>
                  <a:cubicBezTo>
                    <a:pt x="615" y="366"/>
                    <a:pt x="615" y="190"/>
                    <a:pt x="507" y="82"/>
                  </a:cubicBezTo>
                  <a:cubicBezTo>
                    <a:pt x="453" y="28"/>
                    <a:pt x="382" y="1"/>
                    <a:pt x="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72" name="Google Shape;12372;p52"/>
            <p:cNvSpPr/>
            <p:nvPr/>
          </p:nvSpPr>
          <p:spPr>
            <a:xfrm>
              <a:off x="4267438" y="2663225"/>
              <a:ext cx="30100" cy="27075"/>
            </a:xfrm>
            <a:custGeom>
              <a:avLst/>
              <a:gdLst/>
              <a:ahLst/>
              <a:cxnLst/>
              <a:rect l="l" t="t" r="r" b="b"/>
              <a:pathLst>
                <a:path w="1204" h="1083" extrusionOk="0">
                  <a:moveTo>
                    <a:pt x="899" y="1"/>
                  </a:moveTo>
                  <a:cubicBezTo>
                    <a:pt x="828" y="1"/>
                    <a:pt x="756" y="29"/>
                    <a:pt x="702" y="84"/>
                  </a:cubicBezTo>
                  <a:lnTo>
                    <a:pt x="177" y="610"/>
                  </a:lnTo>
                  <a:cubicBezTo>
                    <a:pt x="1" y="783"/>
                    <a:pt x="124" y="1082"/>
                    <a:pt x="372" y="1082"/>
                  </a:cubicBezTo>
                  <a:cubicBezTo>
                    <a:pt x="446" y="1082"/>
                    <a:pt x="517" y="1052"/>
                    <a:pt x="569" y="1002"/>
                  </a:cubicBezTo>
                  <a:lnTo>
                    <a:pt x="1095" y="477"/>
                  </a:lnTo>
                  <a:cubicBezTo>
                    <a:pt x="1203" y="365"/>
                    <a:pt x="1203" y="192"/>
                    <a:pt x="1095" y="84"/>
                  </a:cubicBezTo>
                  <a:cubicBezTo>
                    <a:pt x="1041" y="29"/>
                    <a:pt x="970" y="1"/>
                    <a:pt x="89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73" name="Google Shape;12373;p52"/>
            <p:cNvSpPr/>
            <p:nvPr/>
          </p:nvSpPr>
          <p:spPr>
            <a:xfrm>
              <a:off x="4306788" y="2689400"/>
              <a:ext cx="43050" cy="40150"/>
            </a:xfrm>
            <a:custGeom>
              <a:avLst/>
              <a:gdLst/>
              <a:ahLst/>
              <a:cxnLst/>
              <a:rect l="l" t="t" r="r" b="b"/>
              <a:pathLst>
                <a:path w="1722" h="1606" extrusionOk="0">
                  <a:moveTo>
                    <a:pt x="1417" y="1"/>
                  </a:moveTo>
                  <a:cubicBezTo>
                    <a:pt x="1346" y="1"/>
                    <a:pt x="1275" y="28"/>
                    <a:pt x="1221" y="82"/>
                  </a:cubicBezTo>
                  <a:lnTo>
                    <a:pt x="176" y="1130"/>
                  </a:lnTo>
                  <a:cubicBezTo>
                    <a:pt x="0" y="1305"/>
                    <a:pt x="123" y="1604"/>
                    <a:pt x="369" y="1606"/>
                  </a:cubicBezTo>
                  <a:lnTo>
                    <a:pt x="369" y="1606"/>
                  </a:lnTo>
                  <a:cubicBezTo>
                    <a:pt x="443" y="1605"/>
                    <a:pt x="513" y="1574"/>
                    <a:pt x="565" y="1525"/>
                  </a:cubicBezTo>
                  <a:lnTo>
                    <a:pt x="1613" y="474"/>
                  </a:lnTo>
                  <a:cubicBezTo>
                    <a:pt x="1721" y="366"/>
                    <a:pt x="1721" y="190"/>
                    <a:pt x="1613" y="82"/>
                  </a:cubicBezTo>
                  <a:cubicBezTo>
                    <a:pt x="1559" y="28"/>
                    <a:pt x="1488" y="1"/>
                    <a:pt x="1417" y="1"/>
                  </a:cubicBezTo>
                  <a:close/>
                  <a:moveTo>
                    <a:pt x="369" y="1606"/>
                  </a:moveTo>
                  <a:cubicBezTo>
                    <a:pt x="369" y="1606"/>
                    <a:pt x="368" y="1606"/>
                    <a:pt x="368" y="1606"/>
                  </a:cubicBezTo>
                  <a:lnTo>
                    <a:pt x="371" y="1606"/>
                  </a:lnTo>
                  <a:cubicBezTo>
                    <a:pt x="370" y="1606"/>
                    <a:pt x="370" y="1606"/>
                    <a:pt x="369" y="160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74" name="Google Shape;12374;p52"/>
            <p:cNvSpPr/>
            <p:nvPr/>
          </p:nvSpPr>
          <p:spPr>
            <a:xfrm>
              <a:off x="4347638" y="2741800"/>
              <a:ext cx="28400" cy="27025"/>
            </a:xfrm>
            <a:custGeom>
              <a:avLst/>
              <a:gdLst/>
              <a:ahLst/>
              <a:cxnLst/>
              <a:rect l="l" t="t" r="r" b="b"/>
              <a:pathLst>
                <a:path w="1136" h="1081" extrusionOk="0">
                  <a:moveTo>
                    <a:pt x="831" y="0"/>
                  </a:moveTo>
                  <a:cubicBezTo>
                    <a:pt x="760" y="0"/>
                    <a:pt x="688" y="27"/>
                    <a:pt x="634" y="81"/>
                  </a:cubicBezTo>
                  <a:lnTo>
                    <a:pt x="109" y="607"/>
                  </a:lnTo>
                  <a:cubicBezTo>
                    <a:pt x="1" y="715"/>
                    <a:pt x="1" y="891"/>
                    <a:pt x="109" y="999"/>
                  </a:cubicBezTo>
                  <a:cubicBezTo>
                    <a:pt x="163" y="1053"/>
                    <a:pt x="234" y="1080"/>
                    <a:pt x="305" y="1080"/>
                  </a:cubicBezTo>
                  <a:cubicBezTo>
                    <a:pt x="376" y="1080"/>
                    <a:pt x="447" y="1053"/>
                    <a:pt x="502" y="999"/>
                  </a:cubicBezTo>
                  <a:lnTo>
                    <a:pt x="1027" y="474"/>
                  </a:lnTo>
                  <a:cubicBezTo>
                    <a:pt x="1135" y="366"/>
                    <a:pt x="1135" y="189"/>
                    <a:pt x="1027" y="81"/>
                  </a:cubicBezTo>
                  <a:cubicBezTo>
                    <a:pt x="973" y="27"/>
                    <a:pt x="902" y="0"/>
                    <a:pt x="8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2375" name="Google Shape;12375;p52"/>
          <p:cNvGrpSpPr/>
          <p:nvPr/>
        </p:nvGrpSpPr>
        <p:grpSpPr>
          <a:xfrm>
            <a:off x="438114" y="720123"/>
            <a:ext cx="550217" cy="500564"/>
            <a:chOff x="560994" y="2900409"/>
            <a:chExt cx="713918" cy="649325"/>
          </a:xfrm>
        </p:grpSpPr>
        <p:sp>
          <p:nvSpPr>
            <p:cNvPr id="12376" name="Google Shape;12376;p52"/>
            <p:cNvSpPr/>
            <p:nvPr/>
          </p:nvSpPr>
          <p:spPr>
            <a:xfrm>
              <a:off x="560994" y="2907216"/>
              <a:ext cx="713918" cy="635754"/>
            </a:xfrm>
            <a:custGeom>
              <a:avLst/>
              <a:gdLst/>
              <a:ahLst/>
              <a:cxnLst/>
              <a:rect l="l" t="t" r="r" b="b"/>
              <a:pathLst>
                <a:path w="14100" h="12555" extrusionOk="0">
                  <a:moveTo>
                    <a:pt x="7253" y="1"/>
                  </a:moveTo>
                  <a:cubicBezTo>
                    <a:pt x="6735" y="1"/>
                    <a:pt x="6217" y="264"/>
                    <a:pt x="5986" y="802"/>
                  </a:cubicBezTo>
                  <a:cubicBezTo>
                    <a:pt x="5770" y="1306"/>
                    <a:pt x="5255" y="1603"/>
                    <a:pt x="4716" y="1603"/>
                  </a:cubicBezTo>
                  <a:cubicBezTo>
                    <a:pt x="4498" y="1603"/>
                    <a:pt x="4277" y="1555"/>
                    <a:pt x="4069" y="1451"/>
                  </a:cubicBezTo>
                  <a:cubicBezTo>
                    <a:pt x="3852" y="1344"/>
                    <a:pt x="3631" y="1296"/>
                    <a:pt x="3418" y="1296"/>
                  </a:cubicBezTo>
                  <a:cubicBezTo>
                    <a:pt x="2505" y="1296"/>
                    <a:pt x="1750" y="2182"/>
                    <a:pt x="2163" y="3088"/>
                  </a:cubicBezTo>
                  <a:cubicBezTo>
                    <a:pt x="2483" y="3790"/>
                    <a:pt x="2085" y="4595"/>
                    <a:pt x="1306" y="4817"/>
                  </a:cubicBezTo>
                  <a:cubicBezTo>
                    <a:pt x="70" y="5172"/>
                    <a:pt x="0" y="6783"/>
                    <a:pt x="1201" y="7242"/>
                  </a:cubicBezTo>
                  <a:cubicBezTo>
                    <a:pt x="1959" y="7530"/>
                    <a:pt x="2286" y="8364"/>
                    <a:pt x="1908" y="9039"/>
                  </a:cubicBezTo>
                  <a:cubicBezTo>
                    <a:pt x="1398" y="9941"/>
                    <a:pt x="2159" y="10935"/>
                    <a:pt x="3127" y="10935"/>
                  </a:cubicBezTo>
                  <a:cubicBezTo>
                    <a:pt x="3302" y="10935"/>
                    <a:pt x="3485" y="10903"/>
                    <a:pt x="3668" y="10831"/>
                  </a:cubicBezTo>
                  <a:cubicBezTo>
                    <a:pt x="3842" y="10762"/>
                    <a:pt x="4023" y="10729"/>
                    <a:pt x="4200" y="10729"/>
                  </a:cubicBezTo>
                  <a:cubicBezTo>
                    <a:pt x="4785" y="10729"/>
                    <a:pt x="5336" y="11082"/>
                    <a:pt x="5522" y="11642"/>
                  </a:cubicBezTo>
                  <a:cubicBezTo>
                    <a:pt x="5723" y="12245"/>
                    <a:pt x="6286" y="12555"/>
                    <a:pt x="6848" y="12555"/>
                  </a:cubicBezTo>
                  <a:cubicBezTo>
                    <a:pt x="7366" y="12555"/>
                    <a:pt x="7883" y="12292"/>
                    <a:pt x="8114" y="11753"/>
                  </a:cubicBezTo>
                  <a:cubicBezTo>
                    <a:pt x="8331" y="11249"/>
                    <a:pt x="8846" y="10951"/>
                    <a:pt x="9385" y="10951"/>
                  </a:cubicBezTo>
                  <a:cubicBezTo>
                    <a:pt x="9603" y="10951"/>
                    <a:pt x="9824" y="11000"/>
                    <a:pt x="10031" y="11102"/>
                  </a:cubicBezTo>
                  <a:cubicBezTo>
                    <a:pt x="10249" y="11210"/>
                    <a:pt x="10471" y="11259"/>
                    <a:pt x="10685" y="11259"/>
                  </a:cubicBezTo>
                  <a:cubicBezTo>
                    <a:pt x="11596" y="11259"/>
                    <a:pt x="12350" y="10373"/>
                    <a:pt x="11937" y="9468"/>
                  </a:cubicBezTo>
                  <a:cubicBezTo>
                    <a:pt x="11617" y="8765"/>
                    <a:pt x="12016" y="7959"/>
                    <a:pt x="12795" y="7736"/>
                  </a:cubicBezTo>
                  <a:cubicBezTo>
                    <a:pt x="14030" y="7384"/>
                    <a:pt x="14100" y="5770"/>
                    <a:pt x="12897" y="5313"/>
                  </a:cubicBezTo>
                  <a:cubicBezTo>
                    <a:pt x="12141" y="5026"/>
                    <a:pt x="11812" y="4189"/>
                    <a:pt x="12192" y="3517"/>
                  </a:cubicBezTo>
                  <a:cubicBezTo>
                    <a:pt x="12702" y="2613"/>
                    <a:pt x="11943" y="1619"/>
                    <a:pt x="10976" y="1619"/>
                  </a:cubicBezTo>
                  <a:cubicBezTo>
                    <a:pt x="10799" y="1619"/>
                    <a:pt x="10616" y="1652"/>
                    <a:pt x="10432" y="1725"/>
                  </a:cubicBezTo>
                  <a:cubicBezTo>
                    <a:pt x="10258" y="1793"/>
                    <a:pt x="10078" y="1825"/>
                    <a:pt x="9901" y="1825"/>
                  </a:cubicBezTo>
                  <a:cubicBezTo>
                    <a:pt x="9316" y="1825"/>
                    <a:pt x="8765" y="1474"/>
                    <a:pt x="8578" y="913"/>
                  </a:cubicBezTo>
                  <a:cubicBezTo>
                    <a:pt x="8378" y="310"/>
                    <a:pt x="7815" y="1"/>
                    <a:pt x="7253" y="1"/>
                  </a:cubicBezTo>
                  <a:close/>
                </a:path>
              </a:pathLst>
            </a:custGeom>
            <a:solidFill>
              <a:schemeClr val="lt2"/>
            </a:solidFill>
            <a:ln w="114300" cap="flat" cmpd="sng">
              <a:solidFill>
                <a:schemeClr val="lt2"/>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2377" name="Google Shape;12377;p52"/>
            <p:cNvGrpSpPr/>
            <p:nvPr/>
          </p:nvGrpSpPr>
          <p:grpSpPr>
            <a:xfrm>
              <a:off x="571918" y="2900409"/>
              <a:ext cx="692096" cy="649325"/>
              <a:chOff x="464600" y="1492275"/>
              <a:chExt cx="341725" cy="320575"/>
            </a:xfrm>
          </p:grpSpPr>
          <p:sp>
            <p:nvSpPr>
              <p:cNvPr id="12378" name="Google Shape;12378;p52"/>
              <p:cNvSpPr/>
              <p:nvPr/>
            </p:nvSpPr>
            <p:spPr>
              <a:xfrm>
                <a:off x="683125" y="1767050"/>
                <a:ext cx="700" cy="925"/>
              </a:xfrm>
              <a:custGeom>
                <a:avLst/>
                <a:gdLst/>
                <a:ahLst/>
                <a:cxnLst/>
                <a:rect l="l" t="t" r="r" b="b"/>
                <a:pathLst>
                  <a:path w="28" h="37" extrusionOk="0">
                    <a:moveTo>
                      <a:pt x="9" y="0"/>
                    </a:moveTo>
                    <a:lnTo>
                      <a:pt x="9" y="0"/>
                    </a:lnTo>
                    <a:cubicBezTo>
                      <a:pt x="1" y="10"/>
                      <a:pt x="17" y="37"/>
                      <a:pt x="19" y="37"/>
                    </a:cubicBezTo>
                    <a:cubicBezTo>
                      <a:pt x="19" y="37"/>
                      <a:pt x="19" y="36"/>
                      <a:pt x="18" y="35"/>
                    </a:cubicBezTo>
                    <a:cubicBezTo>
                      <a:pt x="27" y="35"/>
                      <a:pt x="11" y="7"/>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79" name="Google Shape;12379;p52"/>
              <p:cNvSpPr/>
              <p:nvPr/>
            </p:nvSpPr>
            <p:spPr>
              <a:xfrm>
                <a:off x="681000" y="1770625"/>
                <a:ext cx="200" cy="950"/>
              </a:xfrm>
              <a:custGeom>
                <a:avLst/>
                <a:gdLst/>
                <a:ahLst/>
                <a:cxnLst/>
                <a:rect l="l" t="t" r="r" b="b"/>
                <a:pathLst>
                  <a:path w="8" h="38" extrusionOk="0">
                    <a:moveTo>
                      <a:pt x="3" y="1"/>
                    </a:moveTo>
                    <a:lnTo>
                      <a:pt x="1" y="38"/>
                    </a:lnTo>
                    <a:lnTo>
                      <a:pt x="8" y="12"/>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80" name="Google Shape;12380;p52"/>
              <p:cNvSpPr/>
              <p:nvPr/>
            </p:nvSpPr>
            <p:spPr>
              <a:xfrm>
                <a:off x="678275" y="1770875"/>
                <a:ext cx="1950" cy="1750"/>
              </a:xfrm>
              <a:custGeom>
                <a:avLst/>
                <a:gdLst/>
                <a:ahLst/>
                <a:cxnLst/>
                <a:rect l="l" t="t" r="r" b="b"/>
                <a:pathLst>
                  <a:path w="78" h="70" extrusionOk="0">
                    <a:moveTo>
                      <a:pt x="66" y="0"/>
                    </a:moveTo>
                    <a:cubicBezTo>
                      <a:pt x="46" y="18"/>
                      <a:pt x="28" y="56"/>
                      <a:pt x="5" y="56"/>
                    </a:cubicBezTo>
                    <a:cubicBezTo>
                      <a:pt x="4" y="56"/>
                      <a:pt x="2" y="56"/>
                      <a:pt x="1" y="56"/>
                    </a:cubicBezTo>
                    <a:lnTo>
                      <a:pt x="1" y="56"/>
                    </a:lnTo>
                    <a:cubicBezTo>
                      <a:pt x="10" y="66"/>
                      <a:pt x="17" y="70"/>
                      <a:pt x="23" y="70"/>
                    </a:cubicBezTo>
                    <a:cubicBezTo>
                      <a:pt x="39" y="70"/>
                      <a:pt x="44" y="36"/>
                      <a:pt x="62" y="36"/>
                    </a:cubicBezTo>
                    <a:cubicBezTo>
                      <a:pt x="64" y="36"/>
                      <a:pt x="66" y="36"/>
                      <a:pt x="68" y="37"/>
                    </a:cubicBezTo>
                    <a:lnTo>
                      <a:pt x="77" y="47"/>
                    </a:lnTo>
                    <a:lnTo>
                      <a:pt x="77" y="47"/>
                    </a:lnTo>
                    <a:lnTo>
                      <a:pt x="6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81" name="Google Shape;12381;p52"/>
              <p:cNvSpPr/>
              <p:nvPr/>
            </p:nvSpPr>
            <p:spPr>
              <a:xfrm>
                <a:off x="675225" y="1770225"/>
                <a:ext cx="475" cy="500"/>
              </a:xfrm>
              <a:custGeom>
                <a:avLst/>
                <a:gdLst/>
                <a:ahLst/>
                <a:cxnLst/>
                <a:rect l="l" t="t" r="r" b="b"/>
                <a:pathLst>
                  <a:path w="19" h="20" extrusionOk="0">
                    <a:moveTo>
                      <a:pt x="14" y="1"/>
                    </a:moveTo>
                    <a:cubicBezTo>
                      <a:pt x="9" y="3"/>
                      <a:pt x="5" y="3"/>
                      <a:pt x="0" y="5"/>
                    </a:cubicBezTo>
                    <a:cubicBezTo>
                      <a:pt x="7" y="14"/>
                      <a:pt x="6" y="20"/>
                      <a:pt x="6" y="20"/>
                    </a:cubicBezTo>
                    <a:cubicBezTo>
                      <a:pt x="6" y="20"/>
                      <a:pt x="8" y="15"/>
                      <a:pt x="19" y="3"/>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82" name="Google Shape;12382;p52"/>
              <p:cNvSpPr/>
              <p:nvPr/>
            </p:nvSpPr>
            <p:spPr>
              <a:xfrm>
                <a:off x="675325" y="1770000"/>
                <a:ext cx="375" cy="250"/>
              </a:xfrm>
              <a:custGeom>
                <a:avLst/>
                <a:gdLst/>
                <a:ahLst/>
                <a:cxnLst/>
                <a:rect l="l" t="t" r="r" b="b"/>
                <a:pathLst>
                  <a:path w="15" h="10" extrusionOk="0">
                    <a:moveTo>
                      <a:pt x="5" y="1"/>
                    </a:moveTo>
                    <a:cubicBezTo>
                      <a:pt x="2" y="1"/>
                      <a:pt x="0" y="3"/>
                      <a:pt x="8" y="10"/>
                    </a:cubicBezTo>
                    <a:cubicBezTo>
                      <a:pt x="14" y="5"/>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83" name="Google Shape;12383;p52"/>
              <p:cNvSpPr/>
              <p:nvPr/>
            </p:nvSpPr>
            <p:spPr>
              <a:xfrm>
                <a:off x="673475" y="1770225"/>
                <a:ext cx="950" cy="1075"/>
              </a:xfrm>
              <a:custGeom>
                <a:avLst/>
                <a:gdLst/>
                <a:ahLst/>
                <a:cxnLst/>
                <a:rect l="l" t="t" r="r" b="b"/>
                <a:pathLst>
                  <a:path w="38" h="43" extrusionOk="0">
                    <a:moveTo>
                      <a:pt x="10" y="1"/>
                    </a:moveTo>
                    <a:cubicBezTo>
                      <a:pt x="1" y="19"/>
                      <a:pt x="10" y="28"/>
                      <a:pt x="31" y="42"/>
                    </a:cubicBezTo>
                    <a:lnTo>
                      <a:pt x="38" y="15"/>
                    </a:lnTo>
                    <a:cubicBezTo>
                      <a:pt x="26" y="5"/>
                      <a:pt x="10" y="12"/>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84" name="Google Shape;12384;p52"/>
              <p:cNvSpPr/>
              <p:nvPr/>
            </p:nvSpPr>
            <p:spPr>
              <a:xfrm>
                <a:off x="674375" y="1772000"/>
                <a:ext cx="175" cy="400"/>
              </a:xfrm>
              <a:custGeom>
                <a:avLst/>
                <a:gdLst/>
                <a:ahLst/>
                <a:cxnLst/>
                <a:rect l="l" t="t" r="r" b="b"/>
                <a:pathLst>
                  <a:path w="7" h="16" extrusionOk="0">
                    <a:moveTo>
                      <a:pt x="3" y="0"/>
                    </a:moveTo>
                    <a:cubicBezTo>
                      <a:pt x="1" y="0"/>
                      <a:pt x="1" y="4"/>
                      <a:pt x="4" y="15"/>
                    </a:cubicBezTo>
                    <a:lnTo>
                      <a:pt x="6" y="2"/>
                    </a:lnTo>
                    <a:cubicBezTo>
                      <a:pt x="5" y="1"/>
                      <a:pt x="4"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85" name="Google Shape;12385;p52"/>
              <p:cNvSpPr/>
              <p:nvPr/>
            </p:nvSpPr>
            <p:spPr>
              <a:xfrm>
                <a:off x="674525" y="1771450"/>
                <a:ext cx="325" cy="850"/>
              </a:xfrm>
              <a:custGeom>
                <a:avLst/>
                <a:gdLst/>
                <a:ahLst/>
                <a:cxnLst/>
                <a:rect l="l" t="t" r="r" b="b"/>
                <a:pathLst>
                  <a:path w="13" h="34" extrusionOk="0">
                    <a:moveTo>
                      <a:pt x="10" y="0"/>
                    </a:moveTo>
                    <a:lnTo>
                      <a:pt x="0" y="24"/>
                    </a:lnTo>
                    <a:cubicBezTo>
                      <a:pt x="4" y="27"/>
                      <a:pt x="9" y="34"/>
                      <a:pt x="11" y="34"/>
                    </a:cubicBezTo>
                    <a:cubicBezTo>
                      <a:pt x="12" y="34"/>
                      <a:pt x="11" y="29"/>
                      <a:pt x="5" y="14"/>
                    </a:cubicBezTo>
                    <a:lnTo>
                      <a:pt x="5" y="14"/>
                    </a:lnTo>
                    <a:cubicBezTo>
                      <a:pt x="7" y="19"/>
                      <a:pt x="8" y="21"/>
                      <a:pt x="9" y="21"/>
                    </a:cubicBezTo>
                    <a:cubicBezTo>
                      <a:pt x="10" y="21"/>
                      <a:pt x="8" y="1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86" name="Google Shape;12386;p52"/>
              <p:cNvSpPr/>
              <p:nvPr/>
            </p:nvSpPr>
            <p:spPr>
              <a:xfrm>
                <a:off x="675100" y="1771300"/>
                <a:ext cx="1150" cy="975"/>
              </a:xfrm>
              <a:custGeom>
                <a:avLst/>
                <a:gdLst/>
                <a:ahLst/>
                <a:cxnLst/>
                <a:rect l="l" t="t" r="r" b="b"/>
                <a:pathLst>
                  <a:path w="46" h="39" extrusionOk="0">
                    <a:moveTo>
                      <a:pt x="19" y="0"/>
                    </a:moveTo>
                    <a:cubicBezTo>
                      <a:pt x="13" y="0"/>
                      <a:pt x="7" y="3"/>
                      <a:pt x="0" y="9"/>
                    </a:cubicBezTo>
                    <a:cubicBezTo>
                      <a:pt x="17" y="13"/>
                      <a:pt x="31" y="13"/>
                      <a:pt x="26" y="39"/>
                    </a:cubicBezTo>
                    <a:cubicBezTo>
                      <a:pt x="45" y="21"/>
                      <a:pt x="3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87" name="Google Shape;12387;p52"/>
              <p:cNvSpPr/>
              <p:nvPr/>
            </p:nvSpPr>
            <p:spPr>
              <a:xfrm>
                <a:off x="678775" y="1773300"/>
                <a:ext cx="650" cy="550"/>
              </a:xfrm>
              <a:custGeom>
                <a:avLst/>
                <a:gdLst/>
                <a:ahLst/>
                <a:cxnLst/>
                <a:rect l="l" t="t" r="r" b="b"/>
                <a:pathLst>
                  <a:path w="26" h="22" extrusionOk="0">
                    <a:moveTo>
                      <a:pt x="25" y="1"/>
                    </a:moveTo>
                    <a:cubicBezTo>
                      <a:pt x="25" y="5"/>
                      <a:pt x="21" y="6"/>
                      <a:pt x="16" y="6"/>
                    </a:cubicBezTo>
                    <a:cubicBezTo>
                      <a:pt x="13" y="6"/>
                      <a:pt x="10" y="5"/>
                      <a:pt x="8" y="5"/>
                    </a:cubicBezTo>
                    <a:cubicBezTo>
                      <a:pt x="3" y="5"/>
                      <a:pt x="0" y="6"/>
                      <a:pt x="4" y="12"/>
                    </a:cubicBezTo>
                    <a:lnTo>
                      <a:pt x="25" y="21"/>
                    </a:lnTo>
                    <a:lnTo>
                      <a:pt x="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88" name="Google Shape;12388;p52"/>
              <p:cNvSpPr/>
              <p:nvPr/>
            </p:nvSpPr>
            <p:spPr>
              <a:xfrm>
                <a:off x="671325" y="1772075"/>
                <a:ext cx="950" cy="950"/>
              </a:xfrm>
              <a:custGeom>
                <a:avLst/>
                <a:gdLst/>
                <a:ahLst/>
                <a:cxnLst/>
                <a:rect l="l" t="t" r="r" b="b"/>
                <a:pathLst>
                  <a:path w="38" h="38" extrusionOk="0">
                    <a:moveTo>
                      <a:pt x="1" y="1"/>
                    </a:moveTo>
                    <a:cubicBezTo>
                      <a:pt x="2" y="3"/>
                      <a:pt x="4" y="5"/>
                      <a:pt x="5" y="6"/>
                    </a:cubicBezTo>
                    <a:lnTo>
                      <a:pt x="5" y="6"/>
                    </a:lnTo>
                    <a:cubicBezTo>
                      <a:pt x="4" y="5"/>
                      <a:pt x="2" y="3"/>
                      <a:pt x="1" y="1"/>
                    </a:cubicBezTo>
                    <a:close/>
                    <a:moveTo>
                      <a:pt x="5" y="6"/>
                    </a:moveTo>
                    <a:lnTo>
                      <a:pt x="5" y="6"/>
                    </a:lnTo>
                    <a:cubicBezTo>
                      <a:pt x="16" y="18"/>
                      <a:pt x="26" y="28"/>
                      <a:pt x="36" y="38"/>
                    </a:cubicBezTo>
                    <a:lnTo>
                      <a:pt x="38" y="19"/>
                    </a:lnTo>
                    <a:cubicBezTo>
                      <a:pt x="30" y="17"/>
                      <a:pt x="16" y="17"/>
                      <a:pt x="5"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89" name="Google Shape;12389;p52"/>
              <p:cNvSpPr/>
              <p:nvPr/>
            </p:nvSpPr>
            <p:spPr>
              <a:xfrm>
                <a:off x="672025" y="1773000"/>
                <a:ext cx="500" cy="725"/>
              </a:xfrm>
              <a:custGeom>
                <a:avLst/>
                <a:gdLst/>
                <a:ahLst/>
                <a:cxnLst/>
                <a:rect l="l" t="t" r="r" b="b"/>
                <a:pathLst>
                  <a:path w="20" h="29" extrusionOk="0">
                    <a:moveTo>
                      <a:pt x="8" y="1"/>
                    </a:moveTo>
                    <a:lnTo>
                      <a:pt x="1" y="29"/>
                    </a:lnTo>
                    <a:cubicBezTo>
                      <a:pt x="19" y="22"/>
                      <a:pt x="15" y="10"/>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90" name="Google Shape;12390;p52"/>
              <p:cNvSpPr/>
              <p:nvPr/>
            </p:nvSpPr>
            <p:spPr>
              <a:xfrm>
                <a:off x="675100" y="1772425"/>
                <a:ext cx="250" cy="1425"/>
              </a:xfrm>
              <a:custGeom>
                <a:avLst/>
                <a:gdLst/>
                <a:ahLst/>
                <a:cxnLst/>
                <a:rect l="l" t="t" r="r" b="b"/>
                <a:pathLst>
                  <a:path w="10" h="57" extrusionOk="0">
                    <a:moveTo>
                      <a:pt x="10" y="1"/>
                    </a:moveTo>
                    <a:lnTo>
                      <a:pt x="0" y="56"/>
                    </a:lnTo>
                    <a:lnTo>
                      <a:pt x="5" y="5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91" name="Google Shape;12391;p52"/>
              <p:cNvSpPr/>
              <p:nvPr/>
            </p:nvSpPr>
            <p:spPr>
              <a:xfrm>
                <a:off x="669425" y="1772425"/>
                <a:ext cx="250" cy="1200"/>
              </a:xfrm>
              <a:custGeom>
                <a:avLst/>
                <a:gdLst/>
                <a:ahLst/>
                <a:cxnLst/>
                <a:rect l="l" t="t" r="r" b="b"/>
                <a:pathLst>
                  <a:path w="10" h="48" extrusionOk="0">
                    <a:moveTo>
                      <a:pt x="0" y="1"/>
                    </a:moveTo>
                    <a:lnTo>
                      <a:pt x="10" y="47"/>
                    </a:lnTo>
                    <a:lnTo>
                      <a:pt x="7" y="29"/>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92" name="Google Shape;12392;p52"/>
              <p:cNvSpPr/>
              <p:nvPr/>
            </p:nvSpPr>
            <p:spPr>
              <a:xfrm>
                <a:off x="667450" y="1773000"/>
                <a:ext cx="1175" cy="1425"/>
              </a:xfrm>
              <a:custGeom>
                <a:avLst/>
                <a:gdLst/>
                <a:ahLst/>
                <a:cxnLst/>
                <a:rect l="l" t="t" r="r" b="b"/>
                <a:pathLst>
                  <a:path w="47" h="57" extrusionOk="0">
                    <a:moveTo>
                      <a:pt x="10" y="1"/>
                    </a:moveTo>
                    <a:cubicBezTo>
                      <a:pt x="3" y="17"/>
                      <a:pt x="0" y="38"/>
                      <a:pt x="5" y="57"/>
                    </a:cubicBezTo>
                    <a:cubicBezTo>
                      <a:pt x="7" y="44"/>
                      <a:pt x="16" y="40"/>
                      <a:pt x="32" y="40"/>
                    </a:cubicBezTo>
                    <a:cubicBezTo>
                      <a:pt x="37" y="40"/>
                      <a:pt x="42" y="40"/>
                      <a:pt x="47" y="40"/>
                    </a:cubicBezTo>
                    <a:cubicBezTo>
                      <a:pt x="40" y="17"/>
                      <a:pt x="12" y="1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93" name="Google Shape;12393;p52"/>
              <p:cNvSpPr/>
              <p:nvPr/>
            </p:nvSpPr>
            <p:spPr>
              <a:xfrm>
                <a:off x="667575" y="1774400"/>
                <a:ext cx="125" cy="775"/>
              </a:xfrm>
              <a:custGeom>
                <a:avLst/>
                <a:gdLst/>
                <a:ahLst/>
                <a:cxnLst/>
                <a:rect l="l" t="t" r="r" b="b"/>
                <a:pathLst>
                  <a:path w="5" h="31" extrusionOk="0">
                    <a:moveTo>
                      <a:pt x="0" y="1"/>
                    </a:moveTo>
                    <a:cubicBezTo>
                      <a:pt x="0" y="10"/>
                      <a:pt x="0" y="21"/>
                      <a:pt x="2" y="31"/>
                    </a:cubicBezTo>
                    <a:cubicBezTo>
                      <a:pt x="5" y="21"/>
                      <a:pt x="2" y="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94" name="Google Shape;12394;p52"/>
              <p:cNvSpPr/>
              <p:nvPr/>
            </p:nvSpPr>
            <p:spPr>
              <a:xfrm>
                <a:off x="670350" y="1773525"/>
                <a:ext cx="900" cy="600"/>
              </a:xfrm>
              <a:custGeom>
                <a:avLst/>
                <a:gdLst/>
                <a:ahLst/>
                <a:cxnLst/>
                <a:rect l="l" t="t" r="r" b="b"/>
                <a:pathLst>
                  <a:path w="36" h="24" extrusionOk="0">
                    <a:moveTo>
                      <a:pt x="0" y="1"/>
                    </a:moveTo>
                    <a:lnTo>
                      <a:pt x="28" y="24"/>
                    </a:lnTo>
                    <a:lnTo>
                      <a:pt x="35" y="22"/>
                    </a:lnTo>
                    <a:cubicBezTo>
                      <a:pt x="26" y="10"/>
                      <a:pt x="14"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95" name="Google Shape;12395;p52"/>
              <p:cNvSpPr/>
              <p:nvPr/>
            </p:nvSpPr>
            <p:spPr>
              <a:xfrm>
                <a:off x="670700" y="1774175"/>
                <a:ext cx="425" cy="200"/>
              </a:xfrm>
              <a:custGeom>
                <a:avLst/>
                <a:gdLst/>
                <a:ahLst/>
                <a:cxnLst/>
                <a:rect l="l" t="t" r="r" b="b"/>
                <a:pathLst>
                  <a:path w="17" h="8" extrusionOk="0">
                    <a:moveTo>
                      <a:pt x="17" y="0"/>
                    </a:moveTo>
                    <a:lnTo>
                      <a:pt x="17" y="0"/>
                    </a:lnTo>
                    <a:lnTo>
                      <a:pt x="0" y="7"/>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96" name="Google Shape;12396;p52"/>
              <p:cNvSpPr/>
              <p:nvPr/>
            </p:nvSpPr>
            <p:spPr>
              <a:xfrm>
                <a:off x="671225" y="1774050"/>
                <a:ext cx="125" cy="75"/>
              </a:xfrm>
              <a:custGeom>
                <a:avLst/>
                <a:gdLst/>
                <a:ahLst/>
                <a:cxnLst/>
                <a:rect l="l" t="t" r="r" b="b"/>
                <a:pathLst>
                  <a:path w="5" h="3" extrusionOk="0">
                    <a:moveTo>
                      <a:pt x="0" y="1"/>
                    </a:moveTo>
                    <a:cubicBezTo>
                      <a:pt x="2" y="2"/>
                      <a:pt x="4" y="2"/>
                      <a:pt x="4" y="2"/>
                    </a:cubicBezTo>
                    <a:cubicBezTo>
                      <a:pt x="4" y="2"/>
                      <a:pt x="4" y="2"/>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97" name="Google Shape;12397;p52"/>
              <p:cNvSpPr/>
              <p:nvPr/>
            </p:nvSpPr>
            <p:spPr>
              <a:xfrm>
                <a:off x="673575" y="1773775"/>
                <a:ext cx="850" cy="1625"/>
              </a:xfrm>
              <a:custGeom>
                <a:avLst/>
                <a:gdLst/>
                <a:ahLst/>
                <a:cxnLst/>
                <a:rect l="l" t="t" r="r" b="b"/>
                <a:pathLst>
                  <a:path w="34" h="65" extrusionOk="0">
                    <a:moveTo>
                      <a:pt x="4" y="0"/>
                    </a:moveTo>
                    <a:lnTo>
                      <a:pt x="4" y="0"/>
                    </a:lnTo>
                    <a:cubicBezTo>
                      <a:pt x="4" y="1"/>
                      <a:pt x="4" y="2"/>
                      <a:pt x="4" y="3"/>
                    </a:cubicBezTo>
                    <a:lnTo>
                      <a:pt x="4" y="3"/>
                    </a:lnTo>
                    <a:cubicBezTo>
                      <a:pt x="4" y="2"/>
                      <a:pt x="4" y="1"/>
                      <a:pt x="4" y="0"/>
                    </a:cubicBezTo>
                    <a:close/>
                    <a:moveTo>
                      <a:pt x="4" y="3"/>
                    </a:moveTo>
                    <a:cubicBezTo>
                      <a:pt x="5" y="23"/>
                      <a:pt x="0" y="50"/>
                      <a:pt x="34" y="65"/>
                    </a:cubicBezTo>
                    <a:cubicBezTo>
                      <a:pt x="27" y="40"/>
                      <a:pt x="7" y="33"/>
                      <a:pt x="4"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98" name="Google Shape;12398;p52"/>
              <p:cNvSpPr/>
              <p:nvPr/>
            </p:nvSpPr>
            <p:spPr>
              <a:xfrm>
                <a:off x="672150" y="1773950"/>
                <a:ext cx="600" cy="825"/>
              </a:xfrm>
              <a:custGeom>
                <a:avLst/>
                <a:gdLst/>
                <a:ahLst/>
                <a:cxnLst/>
                <a:rect l="l" t="t" r="r" b="b"/>
                <a:pathLst>
                  <a:path w="24" h="33" extrusionOk="0">
                    <a:moveTo>
                      <a:pt x="5" y="0"/>
                    </a:moveTo>
                    <a:lnTo>
                      <a:pt x="0" y="32"/>
                    </a:lnTo>
                    <a:lnTo>
                      <a:pt x="23" y="28"/>
                    </a:lnTo>
                    <a:cubicBezTo>
                      <a:pt x="16" y="21"/>
                      <a:pt x="5"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399" name="Google Shape;12399;p52"/>
              <p:cNvSpPr/>
              <p:nvPr/>
            </p:nvSpPr>
            <p:spPr>
              <a:xfrm>
                <a:off x="671900" y="1774750"/>
                <a:ext cx="275" cy="375"/>
              </a:xfrm>
              <a:custGeom>
                <a:avLst/>
                <a:gdLst/>
                <a:ahLst/>
                <a:cxnLst/>
                <a:rect l="l" t="t" r="r" b="b"/>
                <a:pathLst>
                  <a:path w="11" h="15" extrusionOk="0">
                    <a:moveTo>
                      <a:pt x="10" y="0"/>
                    </a:moveTo>
                    <a:lnTo>
                      <a:pt x="1" y="3"/>
                    </a:lnTo>
                    <a:lnTo>
                      <a:pt x="8" y="14"/>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00" name="Google Shape;12400;p52"/>
              <p:cNvSpPr/>
              <p:nvPr/>
            </p:nvSpPr>
            <p:spPr>
              <a:xfrm>
                <a:off x="668600" y="1775175"/>
                <a:ext cx="950" cy="925"/>
              </a:xfrm>
              <a:custGeom>
                <a:avLst/>
                <a:gdLst/>
                <a:ahLst/>
                <a:cxnLst/>
                <a:rect l="l" t="t" r="r" b="b"/>
                <a:pathLst>
                  <a:path w="38" h="37" extrusionOk="0">
                    <a:moveTo>
                      <a:pt x="17" y="0"/>
                    </a:moveTo>
                    <a:cubicBezTo>
                      <a:pt x="16" y="0"/>
                      <a:pt x="14" y="1"/>
                      <a:pt x="12" y="2"/>
                    </a:cubicBezTo>
                    <a:cubicBezTo>
                      <a:pt x="15" y="16"/>
                      <a:pt x="10" y="28"/>
                      <a:pt x="1" y="37"/>
                    </a:cubicBezTo>
                    <a:cubicBezTo>
                      <a:pt x="15" y="34"/>
                      <a:pt x="26" y="30"/>
                      <a:pt x="38" y="23"/>
                    </a:cubicBezTo>
                    <a:cubicBezTo>
                      <a:pt x="32" y="15"/>
                      <a:pt x="26"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01" name="Google Shape;12401;p52"/>
              <p:cNvSpPr/>
              <p:nvPr/>
            </p:nvSpPr>
            <p:spPr>
              <a:xfrm>
                <a:off x="670000" y="1774750"/>
                <a:ext cx="100" cy="125"/>
              </a:xfrm>
              <a:custGeom>
                <a:avLst/>
                <a:gdLst/>
                <a:ahLst/>
                <a:cxnLst/>
                <a:rect l="l" t="t" r="r" b="b"/>
                <a:pathLst>
                  <a:path w="4" h="5" extrusionOk="0">
                    <a:moveTo>
                      <a:pt x="0" y="0"/>
                    </a:moveTo>
                    <a:lnTo>
                      <a:pt x="0" y="3"/>
                    </a:lnTo>
                    <a:cubicBezTo>
                      <a:pt x="1" y="4"/>
                      <a:pt x="2" y="4"/>
                      <a:pt x="3" y="4"/>
                    </a:cubicBezTo>
                    <a:cubicBezTo>
                      <a:pt x="4" y="4"/>
                      <a:pt x="3"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02" name="Google Shape;12402;p52"/>
              <p:cNvSpPr/>
              <p:nvPr/>
            </p:nvSpPr>
            <p:spPr>
              <a:xfrm>
                <a:off x="666475" y="1777825"/>
                <a:ext cx="75" cy="125"/>
              </a:xfrm>
              <a:custGeom>
                <a:avLst/>
                <a:gdLst/>
                <a:ahLst/>
                <a:cxnLst/>
                <a:rect l="l" t="t" r="r" b="b"/>
                <a:pathLst>
                  <a:path w="3" h="5" extrusionOk="0">
                    <a:moveTo>
                      <a:pt x="2" y="5"/>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03" name="Google Shape;12403;p52"/>
              <p:cNvSpPr/>
              <p:nvPr/>
            </p:nvSpPr>
            <p:spPr>
              <a:xfrm>
                <a:off x="669525" y="1775275"/>
                <a:ext cx="450" cy="600"/>
              </a:xfrm>
              <a:custGeom>
                <a:avLst/>
                <a:gdLst/>
                <a:ahLst/>
                <a:cxnLst/>
                <a:rect l="l" t="t" r="r" b="b"/>
                <a:pathLst>
                  <a:path w="18" h="24" extrusionOk="0">
                    <a:moveTo>
                      <a:pt x="15" y="0"/>
                    </a:moveTo>
                    <a:lnTo>
                      <a:pt x="15" y="0"/>
                    </a:lnTo>
                    <a:cubicBezTo>
                      <a:pt x="10" y="7"/>
                      <a:pt x="6" y="14"/>
                      <a:pt x="1" y="17"/>
                    </a:cubicBezTo>
                    <a:cubicBezTo>
                      <a:pt x="3" y="20"/>
                      <a:pt x="4" y="23"/>
                      <a:pt x="5" y="23"/>
                    </a:cubicBezTo>
                    <a:cubicBezTo>
                      <a:pt x="5" y="23"/>
                      <a:pt x="6" y="23"/>
                      <a:pt x="6" y="21"/>
                    </a:cubicBezTo>
                    <a:cubicBezTo>
                      <a:pt x="17" y="21"/>
                      <a:pt x="17" y="12"/>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04" name="Google Shape;12404;p52"/>
              <p:cNvSpPr/>
              <p:nvPr/>
            </p:nvSpPr>
            <p:spPr>
              <a:xfrm>
                <a:off x="667250" y="1775900"/>
                <a:ext cx="700" cy="200"/>
              </a:xfrm>
              <a:custGeom>
                <a:avLst/>
                <a:gdLst/>
                <a:ahLst/>
                <a:cxnLst/>
                <a:rect l="l" t="t" r="r" b="b"/>
                <a:pathLst>
                  <a:path w="28" h="8" extrusionOk="0">
                    <a:moveTo>
                      <a:pt x="3" y="0"/>
                    </a:moveTo>
                    <a:cubicBezTo>
                      <a:pt x="1" y="0"/>
                      <a:pt x="0" y="1"/>
                      <a:pt x="2" y="3"/>
                    </a:cubicBezTo>
                    <a:cubicBezTo>
                      <a:pt x="11" y="5"/>
                      <a:pt x="18" y="8"/>
                      <a:pt x="27" y="8"/>
                    </a:cubicBezTo>
                    <a:cubicBezTo>
                      <a:pt x="19" y="5"/>
                      <a:pt x="8"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05" name="Google Shape;12405;p52"/>
              <p:cNvSpPr/>
              <p:nvPr/>
            </p:nvSpPr>
            <p:spPr>
              <a:xfrm>
                <a:off x="669675" y="1774575"/>
                <a:ext cx="125" cy="150"/>
              </a:xfrm>
              <a:custGeom>
                <a:avLst/>
                <a:gdLst/>
                <a:ahLst/>
                <a:cxnLst/>
                <a:rect l="l" t="t" r="r" b="b"/>
                <a:pathLst>
                  <a:path w="5" h="6" extrusionOk="0">
                    <a:moveTo>
                      <a:pt x="2" y="1"/>
                    </a:moveTo>
                    <a:cubicBezTo>
                      <a:pt x="1" y="1"/>
                      <a:pt x="3" y="4"/>
                      <a:pt x="4" y="5"/>
                    </a:cubicBezTo>
                    <a:lnTo>
                      <a:pt x="4" y="3"/>
                    </a:lnTo>
                    <a:cubicBezTo>
                      <a:pt x="3" y="1"/>
                      <a:pt x="2"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06" name="Google Shape;12406;p52"/>
              <p:cNvSpPr/>
              <p:nvPr/>
            </p:nvSpPr>
            <p:spPr>
              <a:xfrm>
                <a:off x="669775" y="1774700"/>
                <a:ext cx="250" cy="600"/>
              </a:xfrm>
              <a:custGeom>
                <a:avLst/>
                <a:gdLst/>
                <a:ahLst/>
                <a:cxnLst/>
                <a:rect l="l" t="t" r="r" b="b"/>
                <a:pathLst>
                  <a:path w="10" h="24" extrusionOk="0">
                    <a:moveTo>
                      <a:pt x="0" y="0"/>
                    </a:moveTo>
                    <a:cubicBezTo>
                      <a:pt x="0" y="7"/>
                      <a:pt x="3" y="16"/>
                      <a:pt x="5" y="23"/>
                    </a:cubicBezTo>
                    <a:cubicBezTo>
                      <a:pt x="7" y="19"/>
                      <a:pt x="9" y="12"/>
                      <a:pt x="9"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07" name="Google Shape;12407;p52"/>
              <p:cNvSpPr/>
              <p:nvPr/>
            </p:nvSpPr>
            <p:spPr>
              <a:xfrm>
                <a:off x="666525" y="1777925"/>
                <a:ext cx="3500" cy="4625"/>
              </a:xfrm>
              <a:custGeom>
                <a:avLst/>
                <a:gdLst/>
                <a:ahLst/>
                <a:cxnLst/>
                <a:rect l="l" t="t" r="r" b="b"/>
                <a:pathLst>
                  <a:path w="140" h="185" extrusionOk="0">
                    <a:moveTo>
                      <a:pt x="0" y="1"/>
                    </a:moveTo>
                    <a:lnTo>
                      <a:pt x="0" y="1"/>
                    </a:lnTo>
                    <a:cubicBezTo>
                      <a:pt x="12" y="13"/>
                      <a:pt x="19" y="31"/>
                      <a:pt x="17" y="47"/>
                    </a:cubicBezTo>
                    <a:cubicBezTo>
                      <a:pt x="35" y="54"/>
                      <a:pt x="82" y="47"/>
                      <a:pt x="88" y="80"/>
                    </a:cubicBezTo>
                    <a:cubicBezTo>
                      <a:pt x="85" y="90"/>
                      <a:pt x="81" y="93"/>
                      <a:pt x="76" y="93"/>
                    </a:cubicBezTo>
                    <a:cubicBezTo>
                      <a:pt x="67" y="93"/>
                      <a:pt x="55" y="84"/>
                      <a:pt x="42" y="82"/>
                    </a:cubicBezTo>
                    <a:lnTo>
                      <a:pt x="42" y="82"/>
                    </a:lnTo>
                    <a:cubicBezTo>
                      <a:pt x="79" y="103"/>
                      <a:pt x="58" y="145"/>
                      <a:pt x="107" y="184"/>
                    </a:cubicBezTo>
                    <a:lnTo>
                      <a:pt x="107" y="154"/>
                    </a:lnTo>
                    <a:cubicBezTo>
                      <a:pt x="114" y="161"/>
                      <a:pt x="119" y="175"/>
                      <a:pt x="128" y="177"/>
                    </a:cubicBezTo>
                    <a:cubicBezTo>
                      <a:pt x="108" y="157"/>
                      <a:pt x="103" y="129"/>
                      <a:pt x="126" y="129"/>
                    </a:cubicBezTo>
                    <a:cubicBezTo>
                      <a:pt x="130" y="129"/>
                      <a:pt x="134" y="129"/>
                      <a:pt x="139" y="131"/>
                    </a:cubicBezTo>
                    <a:cubicBezTo>
                      <a:pt x="137" y="103"/>
                      <a:pt x="56" y="3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08" name="Google Shape;12408;p52"/>
              <p:cNvSpPr/>
              <p:nvPr/>
            </p:nvSpPr>
            <p:spPr>
              <a:xfrm>
                <a:off x="666125" y="1776825"/>
                <a:ext cx="1350" cy="1025"/>
              </a:xfrm>
              <a:custGeom>
                <a:avLst/>
                <a:gdLst/>
                <a:ahLst/>
                <a:cxnLst/>
                <a:rect l="l" t="t" r="r" b="b"/>
                <a:pathLst>
                  <a:path w="54" h="41" extrusionOk="0">
                    <a:moveTo>
                      <a:pt x="2" y="1"/>
                    </a:moveTo>
                    <a:lnTo>
                      <a:pt x="2" y="1"/>
                    </a:lnTo>
                    <a:cubicBezTo>
                      <a:pt x="0" y="15"/>
                      <a:pt x="5" y="29"/>
                      <a:pt x="14" y="40"/>
                    </a:cubicBezTo>
                    <a:lnTo>
                      <a:pt x="49" y="15"/>
                    </a:lnTo>
                    <a:lnTo>
                      <a:pt x="49" y="22"/>
                    </a:lnTo>
                    <a:lnTo>
                      <a:pt x="53" y="13"/>
                    </a:lnTo>
                    <a:cubicBezTo>
                      <a:pt x="35" y="13"/>
                      <a:pt x="19"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09" name="Google Shape;12409;p52"/>
              <p:cNvSpPr/>
              <p:nvPr/>
            </p:nvSpPr>
            <p:spPr>
              <a:xfrm>
                <a:off x="667450" y="1776025"/>
                <a:ext cx="2450" cy="2400"/>
              </a:xfrm>
              <a:custGeom>
                <a:avLst/>
                <a:gdLst/>
                <a:ahLst/>
                <a:cxnLst/>
                <a:rect l="l" t="t" r="r" b="b"/>
                <a:pathLst>
                  <a:path w="98" h="96" extrusionOk="0">
                    <a:moveTo>
                      <a:pt x="23" y="3"/>
                    </a:moveTo>
                    <a:cubicBezTo>
                      <a:pt x="24" y="4"/>
                      <a:pt x="26" y="5"/>
                      <a:pt x="24" y="5"/>
                    </a:cubicBezTo>
                    <a:lnTo>
                      <a:pt x="23" y="3"/>
                    </a:lnTo>
                    <a:close/>
                    <a:moveTo>
                      <a:pt x="24" y="5"/>
                    </a:moveTo>
                    <a:lnTo>
                      <a:pt x="24" y="5"/>
                    </a:lnTo>
                    <a:cubicBezTo>
                      <a:pt x="26" y="7"/>
                      <a:pt x="28" y="12"/>
                      <a:pt x="31" y="17"/>
                    </a:cubicBezTo>
                    <a:cubicBezTo>
                      <a:pt x="17" y="17"/>
                      <a:pt x="24" y="10"/>
                      <a:pt x="24" y="5"/>
                    </a:cubicBezTo>
                    <a:close/>
                    <a:moveTo>
                      <a:pt x="21" y="0"/>
                    </a:moveTo>
                    <a:lnTo>
                      <a:pt x="0" y="40"/>
                    </a:lnTo>
                    <a:cubicBezTo>
                      <a:pt x="2" y="40"/>
                      <a:pt x="3" y="40"/>
                      <a:pt x="5" y="40"/>
                    </a:cubicBezTo>
                    <a:cubicBezTo>
                      <a:pt x="14" y="40"/>
                      <a:pt x="21" y="33"/>
                      <a:pt x="33" y="19"/>
                    </a:cubicBezTo>
                    <a:cubicBezTo>
                      <a:pt x="49" y="51"/>
                      <a:pt x="45" y="75"/>
                      <a:pt x="79" y="96"/>
                    </a:cubicBezTo>
                    <a:cubicBezTo>
                      <a:pt x="98" y="79"/>
                      <a:pt x="72" y="63"/>
                      <a:pt x="75" y="42"/>
                    </a:cubicBezTo>
                    <a:lnTo>
                      <a:pt x="75" y="42"/>
                    </a:lnTo>
                    <a:cubicBezTo>
                      <a:pt x="69" y="49"/>
                      <a:pt x="66" y="51"/>
                      <a:pt x="64" y="51"/>
                    </a:cubicBezTo>
                    <a:cubicBezTo>
                      <a:pt x="57" y="51"/>
                      <a:pt x="64" y="21"/>
                      <a:pt x="38" y="21"/>
                    </a:cubicBezTo>
                    <a:cubicBezTo>
                      <a:pt x="37" y="21"/>
                      <a:pt x="36" y="21"/>
                      <a:pt x="35" y="21"/>
                    </a:cubicBezTo>
                    <a:cubicBezTo>
                      <a:pt x="38" y="14"/>
                      <a:pt x="42" y="7"/>
                      <a:pt x="47" y="3"/>
                    </a:cubicBezTo>
                    <a:lnTo>
                      <a:pt x="22" y="3"/>
                    </a:ln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10" name="Google Shape;12410;p52"/>
              <p:cNvSpPr/>
              <p:nvPr/>
            </p:nvSpPr>
            <p:spPr>
              <a:xfrm>
                <a:off x="674875" y="1776950"/>
                <a:ext cx="200" cy="225"/>
              </a:xfrm>
              <a:custGeom>
                <a:avLst/>
                <a:gdLst/>
                <a:ahLst/>
                <a:cxnLst/>
                <a:rect l="l" t="t" r="r" b="b"/>
                <a:pathLst>
                  <a:path w="8" h="9" extrusionOk="0">
                    <a:moveTo>
                      <a:pt x="0" y="1"/>
                    </a:moveTo>
                    <a:cubicBezTo>
                      <a:pt x="0" y="6"/>
                      <a:pt x="3" y="8"/>
                      <a:pt x="5" y="8"/>
                    </a:cubicBezTo>
                    <a:cubicBezTo>
                      <a:pt x="6" y="8"/>
                      <a:pt x="7" y="8"/>
                      <a:pt x="7" y="8"/>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11" name="Google Shape;12411;p52"/>
              <p:cNvSpPr/>
              <p:nvPr/>
            </p:nvSpPr>
            <p:spPr>
              <a:xfrm>
                <a:off x="672775" y="1775450"/>
                <a:ext cx="2225" cy="1525"/>
              </a:xfrm>
              <a:custGeom>
                <a:avLst/>
                <a:gdLst/>
                <a:ahLst/>
                <a:cxnLst/>
                <a:rect l="l" t="t" r="r" b="b"/>
                <a:pathLst>
                  <a:path w="89" h="61" extrusionOk="0">
                    <a:moveTo>
                      <a:pt x="1" y="0"/>
                    </a:moveTo>
                    <a:lnTo>
                      <a:pt x="1" y="0"/>
                    </a:lnTo>
                    <a:cubicBezTo>
                      <a:pt x="22" y="21"/>
                      <a:pt x="42" y="42"/>
                      <a:pt x="66" y="58"/>
                    </a:cubicBezTo>
                    <a:cubicBezTo>
                      <a:pt x="66" y="54"/>
                      <a:pt x="61" y="40"/>
                      <a:pt x="70" y="40"/>
                    </a:cubicBezTo>
                    <a:cubicBezTo>
                      <a:pt x="82" y="42"/>
                      <a:pt x="80" y="51"/>
                      <a:pt x="87" y="61"/>
                    </a:cubicBezTo>
                    <a:cubicBezTo>
                      <a:pt x="87" y="51"/>
                      <a:pt x="89" y="33"/>
                      <a:pt x="63" y="26"/>
                    </a:cubicBezTo>
                    <a:lnTo>
                      <a:pt x="63" y="30"/>
                    </a:lnTo>
                    <a:cubicBezTo>
                      <a:pt x="40" y="26"/>
                      <a:pt x="19" y="1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12" name="Google Shape;12412;p52"/>
              <p:cNvSpPr/>
              <p:nvPr/>
            </p:nvSpPr>
            <p:spPr>
              <a:xfrm>
                <a:off x="671100" y="1776775"/>
                <a:ext cx="1000" cy="1175"/>
              </a:xfrm>
              <a:custGeom>
                <a:avLst/>
                <a:gdLst/>
                <a:ahLst/>
                <a:cxnLst/>
                <a:rect l="l" t="t" r="r" b="b"/>
                <a:pathLst>
                  <a:path w="40" h="47" extrusionOk="0">
                    <a:moveTo>
                      <a:pt x="17" y="1"/>
                    </a:moveTo>
                    <a:lnTo>
                      <a:pt x="1" y="33"/>
                    </a:lnTo>
                    <a:lnTo>
                      <a:pt x="33" y="47"/>
                    </a:lnTo>
                    <a:lnTo>
                      <a:pt x="21" y="35"/>
                    </a:lnTo>
                    <a:cubicBezTo>
                      <a:pt x="40" y="28"/>
                      <a:pt x="24" y="15"/>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13" name="Google Shape;12413;p52"/>
              <p:cNvSpPr/>
              <p:nvPr/>
            </p:nvSpPr>
            <p:spPr>
              <a:xfrm>
                <a:off x="665475" y="1776825"/>
                <a:ext cx="550" cy="1300"/>
              </a:xfrm>
              <a:custGeom>
                <a:avLst/>
                <a:gdLst/>
                <a:ahLst/>
                <a:cxnLst/>
                <a:rect l="l" t="t" r="r" b="b"/>
                <a:pathLst>
                  <a:path w="22" h="52" extrusionOk="0">
                    <a:moveTo>
                      <a:pt x="1" y="1"/>
                    </a:moveTo>
                    <a:lnTo>
                      <a:pt x="22" y="52"/>
                    </a:lnTo>
                    <a:lnTo>
                      <a:pt x="22" y="3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14" name="Google Shape;12414;p52"/>
              <p:cNvSpPr/>
              <p:nvPr/>
            </p:nvSpPr>
            <p:spPr>
              <a:xfrm>
                <a:off x="664725" y="1777825"/>
                <a:ext cx="550" cy="600"/>
              </a:xfrm>
              <a:custGeom>
                <a:avLst/>
                <a:gdLst/>
                <a:ahLst/>
                <a:cxnLst/>
                <a:rect l="l" t="t" r="r" b="b"/>
                <a:pathLst>
                  <a:path w="22" h="24" extrusionOk="0">
                    <a:moveTo>
                      <a:pt x="1" y="0"/>
                    </a:moveTo>
                    <a:lnTo>
                      <a:pt x="5" y="21"/>
                    </a:lnTo>
                    <a:lnTo>
                      <a:pt x="21" y="24"/>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15" name="Google Shape;12415;p52"/>
              <p:cNvSpPr/>
              <p:nvPr/>
            </p:nvSpPr>
            <p:spPr>
              <a:xfrm>
                <a:off x="621075" y="1808825"/>
                <a:ext cx="325" cy="375"/>
              </a:xfrm>
              <a:custGeom>
                <a:avLst/>
                <a:gdLst/>
                <a:ahLst/>
                <a:cxnLst/>
                <a:rect l="l" t="t" r="r" b="b"/>
                <a:pathLst>
                  <a:path w="13" h="15" extrusionOk="0">
                    <a:moveTo>
                      <a:pt x="12" y="1"/>
                    </a:moveTo>
                    <a:lnTo>
                      <a:pt x="12" y="1"/>
                    </a:lnTo>
                    <a:cubicBezTo>
                      <a:pt x="3" y="8"/>
                      <a:pt x="1" y="12"/>
                      <a:pt x="3" y="15"/>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16" name="Google Shape;12416;p52"/>
              <p:cNvSpPr/>
              <p:nvPr/>
            </p:nvSpPr>
            <p:spPr>
              <a:xfrm>
                <a:off x="647950" y="1795150"/>
                <a:ext cx="1325" cy="950"/>
              </a:xfrm>
              <a:custGeom>
                <a:avLst/>
                <a:gdLst/>
                <a:ahLst/>
                <a:cxnLst/>
                <a:rect l="l" t="t" r="r" b="b"/>
                <a:pathLst>
                  <a:path w="53" h="38" extrusionOk="0">
                    <a:moveTo>
                      <a:pt x="2" y="1"/>
                    </a:moveTo>
                    <a:cubicBezTo>
                      <a:pt x="0" y="1"/>
                      <a:pt x="2" y="4"/>
                      <a:pt x="8" y="12"/>
                    </a:cubicBezTo>
                    <a:lnTo>
                      <a:pt x="34" y="38"/>
                    </a:lnTo>
                    <a:cubicBezTo>
                      <a:pt x="35" y="32"/>
                      <a:pt x="38" y="30"/>
                      <a:pt x="42" y="30"/>
                    </a:cubicBezTo>
                    <a:cubicBezTo>
                      <a:pt x="45" y="30"/>
                      <a:pt x="49" y="31"/>
                      <a:pt x="53" y="33"/>
                    </a:cubicBezTo>
                    <a:cubicBezTo>
                      <a:pt x="31" y="20"/>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17" name="Google Shape;12417;p52"/>
              <p:cNvSpPr/>
              <p:nvPr/>
            </p:nvSpPr>
            <p:spPr>
              <a:xfrm>
                <a:off x="636625" y="1805750"/>
                <a:ext cx="250" cy="900"/>
              </a:xfrm>
              <a:custGeom>
                <a:avLst/>
                <a:gdLst/>
                <a:ahLst/>
                <a:cxnLst/>
                <a:rect l="l" t="t" r="r" b="b"/>
                <a:pathLst>
                  <a:path w="10" h="36" extrusionOk="0">
                    <a:moveTo>
                      <a:pt x="9" y="1"/>
                    </a:moveTo>
                    <a:lnTo>
                      <a:pt x="0" y="24"/>
                    </a:lnTo>
                    <a:cubicBezTo>
                      <a:pt x="0" y="29"/>
                      <a:pt x="2" y="31"/>
                      <a:pt x="5" y="36"/>
                    </a:cubicBezTo>
                    <a:cubicBezTo>
                      <a:pt x="5" y="22"/>
                      <a:pt x="7" y="12"/>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18" name="Google Shape;12418;p52"/>
              <p:cNvSpPr/>
              <p:nvPr/>
            </p:nvSpPr>
            <p:spPr>
              <a:xfrm>
                <a:off x="608925" y="1804200"/>
                <a:ext cx="875" cy="625"/>
              </a:xfrm>
              <a:custGeom>
                <a:avLst/>
                <a:gdLst/>
                <a:ahLst/>
                <a:cxnLst/>
                <a:rect l="l" t="t" r="r" b="b"/>
                <a:pathLst>
                  <a:path w="35" h="25" extrusionOk="0">
                    <a:moveTo>
                      <a:pt x="35" y="0"/>
                    </a:moveTo>
                    <a:lnTo>
                      <a:pt x="0" y="21"/>
                    </a:lnTo>
                    <a:cubicBezTo>
                      <a:pt x="4" y="24"/>
                      <a:pt x="7" y="25"/>
                      <a:pt x="9" y="25"/>
                    </a:cubicBezTo>
                    <a:cubicBezTo>
                      <a:pt x="19" y="25"/>
                      <a:pt x="24" y="11"/>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19" name="Google Shape;12419;p52"/>
              <p:cNvSpPr/>
              <p:nvPr/>
            </p:nvSpPr>
            <p:spPr>
              <a:xfrm>
                <a:off x="657125" y="1787100"/>
                <a:ext cx="1350" cy="375"/>
              </a:xfrm>
              <a:custGeom>
                <a:avLst/>
                <a:gdLst/>
                <a:ahLst/>
                <a:cxnLst/>
                <a:rect l="l" t="t" r="r" b="b"/>
                <a:pathLst>
                  <a:path w="54" h="15" extrusionOk="0">
                    <a:moveTo>
                      <a:pt x="38" y="0"/>
                    </a:moveTo>
                    <a:cubicBezTo>
                      <a:pt x="24" y="3"/>
                      <a:pt x="12" y="7"/>
                      <a:pt x="1" y="14"/>
                    </a:cubicBezTo>
                    <a:cubicBezTo>
                      <a:pt x="10" y="14"/>
                      <a:pt x="20" y="15"/>
                      <a:pt x="28" y="15"/>
                    </a:cubicBezTo>
                    <a:cubicBezTo>
                      <a:pt x="44" y="15"/>
                      <a:pt x="53" y="13"/>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20" name="Google Shape;12420;p52"/>
              <p:cNvSpPr/>
              <p:nvPr/>
            </p:nvSpPr>
            <p:spPr>
              <a:xfrm>
                <a:off x="623400" y="1800300"/>
                <a:ext cx="425" cy="450"/>
              </a:xfrm>
              <a:custGeom>
                <a:avLst/>
                <a:gdLst/>
                <a:ahLst/>
                <a:cxnLst/>
                <a:rect l="l" t="t" r="r" b="b"/>
                <a:pathLst>
                  <a:path w="17" h="18" extrusionOk="0">
                    <a:moveTo>
                      <a:pt x="17" y="1"/>
                    </a:moveTo>
                    <a:cubicBezTo>
                      <a:pt x="10" y="3"/>
                      <a:pt x="5" y="10"/>
                      <a:pt x="1" y="17"/>
                    </a:cubicBezTo>
                    <a:cubicBezTo>
                      <a:pt x="10" y="12"/>
                      <a:pt x="15"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21" name="Google Shape;12421;p52"/>
              <p:cNvSpPr/>
              <p:nvPr/>
            </p:nvSpPr>
            <p:spPr>
              <a:xfrm>
                <a:off x="656375" y="1787450"/>
                <a:ext cx="775" cy="600"/>
              </a:xfrm>
              <a:custGeom>
                <a:avLst/>
                <a:gdLst/>
                <a:ahLst/>
                <a:cxnLst/>
                <a:rect l="l" t="t" r="r" b="b"/>
                <a:pathLst>
                  <a:path w="31" h="24" extrusionOk="0">
                    <a:moveTo>
                      <a:pt x="31" y="0"/>
                    </a:moveTo>
                    <a:cubicBezTo>
                      <a:pt x="12" y="0"/>
                      <a:pt x="1" y="2"/>
                      <a:pt x="17" y="23"/>
                    </a:cubicBezTo>
                    <a:lnTo>
                      <a:pt x="26" y="23"/>
                    </a:lnTo>
                    <a:cubicBezTo>
                      <a:pt x="24" y="16"/>
                      <a:pt x="26" y="7"/>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22" name="Google Shape;12422;p52"/>
              <p:cNvSpPr/>
              <p:nvPr/>
            </p:nvSpPr>
            <p:spPr>
              <a:xfrm>
                <a:off x="588275" y="1780200"/>
                <a:ext cx="100" cy="150"/>
              </a:xfrm>
              <a:custGeom>
                <a:avLst/>
                <a:gdLst/>
                <a:ahLst/>
                <a:cxnLst/>
                <a:rect l="l" t="t" r="r" b="b"/>
                <a:pathLst>
                  <a:path w="4" h="6" extrusionOk="0">
                    <a:moveTo>
                      <a:pt x="3" y="0"/>
                    </a:moveTo>
                    <a:cubicBezTo>
                      <a:pt x="1" y="5"/>
                      <a:pt x="1" y="5"/>
                      <a:pt x="3" y="5"/>
                    </a:cubicBezTo>
                    <a:cubicBezTo>
                      <a:pt x="3" y="3"/>
                      <a:pt x="3" y="3"/>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23" name="Google Shape;12423;p52"/>
              <p:cNvSpPr/>
              <p:nvPr/>
            </p:nvSpPr>
            <p:spPr>
              <a:xfrm>
                <a:off x="584925" y="1768250"/>
                <a:ext cx="425" cy="150"/>
              </a:xfrm>
              <a:custGeom>
                <a:avLst/>
                <a:gdLst/>
                <a:ahLst/>
                <a:cxnLst/>
                <a:rect l="l" t="t" r="r" b="b"/>
                <a:pathLst>
                  <a:path w="17" h="6" extrusionOk="0">
                    <a:moveTo>
                      <a:pt x="0" y="1"/>
                    </a:moveTo>
                    <a:cubicBezTo>
                      <a:pt x="5" y="3"/>
                      <a:pt x="10" y="3"/>
                      <a:pt x="17" y="5"/>
                    </a:cubicBezTo>
                    <a:cubicBezTo>
                      <a:pt x="14" y="3"/>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24" name="Google Shape;12424;p52"/>
              <p:cNvSpPr/>
              <p:nvPr/>
            </p:nvSpPr>
            <p:spPr>
              <a:xfrm>
                <a:off x="661725" y="1781225"/>
                <a:ext cx="100" cy="150"/>
              </a:xfrm>
              <a:custGeom>
                <a:avLst/>
                <a:gdLst/>
                <a:ahLst/>
                <a:cxnLst/>
                <a:rect l="l" t="t" r="r" b="b"/>
                <a:pathLst>
                  <a:path w="4" h="6" extrusionOk="0">
                    <a:moveTo>
                      <a:pt x="3" y="0"/>
                    </a:moveTo>
                    <a:cubicBezTo>
                      <a:pt x="2" y="0"/>
                      <a:pt x="1" y="3"/>
                      <a:pt x="2" y="6"/>
                    </a:cubicBez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25" name="Google Shape;12425;p52"/>
              <p:cNvSpPr/>
              <p:nvPr/>
            </p:nvSpPr>
            <p:spPr>
              <a:xfrm>
                <a:off x="665250" y="1782750"/>
                <a:ext cx="300" cy="375"/>
              </a:xfrm>
              <a:custGeom>
                <a:avLst/>
                <a:gdLst/>
                <a:ahLst/>
                <a:cxnLst/>
                <a:rect l="l" t="t" r="r" b="b"/>
                <a:pathLst>
                  <a:path w="12" h="15" extrusionOk="0">
                    <a:moveTo>
                      <a:pt x="0" y="0"/>
                    </a:moveTo>
                    <a:lnTo>
                      <a:pt x="0" y="0"/>
                    </a:lnTo>
                    <a:cubicBezTo>
                      <a:pt x="3" y="7"/>
                      <a:pt x="7" y="12"/>
                      <a:pt x="12" y="14"/>
                    </a:cubicBezTo>
                    <a:cubicBezTo>
                      <a:pt x="7" y="12"/>
                      <a:pt x="5"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26" name="Google Shape;12426;p52"/>
              <p:cNvSpPr/>
              <p:nvPr/>
            </p:nvSpPr>
            <p:spPr>
              <a:xfrm>
                <a:off x="660275" y="1792650"/>
                <a:ext cx="150" cy="125"/>
              </a:xfrm>
              <a:custGeom>
                <a:avLst/>
                <a:gdLst/>
                <a:ahLst/>
                <a:cxnLst/>
                <a:rect l="l" t="t" r="r" b="b"/>
                <a:pathLst>
                  <a:path w="6" h="5" extrusionOk="0">
                    <a:moveTo>
                      <a:pt x="0" y="1"/>
                    </a:moveTo>
                    <a:cubicBezTo>
                      <a:pt x="2" y="3"/>
                      <a:pt x="5" y="4"/>
                      <a:pt x="5" y="4"/>
                    </a:cubicBezTo>
                    <a:cubicBezTo>
                      <a:pt x="6"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27" name="Google Shape;12427;p52"/>
              <p:cNvSpPr/>
              <p:nvPr/>
            </p:nvSpPr>
            <p:spPr>
              <a:xfrm>
                <a:off x="661950" y="1780925"/>
                <a:ext cx="200" cy="225"/>
              </a:xfrm>
              <a:custGeom>
                <a:avLst/>
                <a:gdLst/>
                <a:ahLst/>
                <a:cxnLst/>
                <a:rect l="l" t="t" r="r" b="b"/>
                <a:pathLst>
                  <a:path w="8" h="9" extrusionOk="0">
                    <a:moveTo>
                      <a:pt x="3" y="0"/>
                    </a:moveTo>
                    <a:cubicBezTo>
                      <a:pt x="2" y="0"/>
                      <a:pt x="0" y="2"/>
                      <a:pt x="0" y="8"/>
                    </a:cubicBezTo>
                    <a:lnTo>
                      <a:pt x="7" y="4"/>
                    </a:lnTo>
                    <a:cubicBezTo>
                      <a:pt x="6" y="2"/>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28" name="Google Shape;12428;p52"/>
              <p:cNvSpPr/>
              <p:nvPr/>
            </p:nvSpPr>
            <p:spPr>
              <a:xfrm>
                <a:off x="661550" y="1781350"/>
                <a:ext cx="350" cy="275"/>
              </a:xfrm>
              <a:custGeom>
                <a:avLst/>
                <a:gdLst/>
                <a:ahLst/>
                <a:cxnLst/>
                <a:rect l="l" t="t" r="r" b="b"/>
                <a:pathLst>
                  <a:path w="14" h="11" extrusionOk="0">
                    <a:moveTo>
                      <a:pt x="9" y="1"/>
                    </a:moveTo>
                    <a:lnTo>
                      <a:pt x="0" y="10"/>
                    </a:lnTo>
                    <a:cubicBezTo>
                      <a:pt x="5" y="8"/>
                      <a:pt x="9" y="3"/>
                      <a:pt x="14" y="3"/>
                    </a:cubicBezTo>
                    <a:cubicBezTo>
                      <a:pt x="12" y="3"/>
                      <a:pt x="9" y="3"/>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29" name="Google Shape;12429;p52"/>
              <p:cNvSpPr/>
              <p:nvPr/>
            </p:nvSpPr>
            <p:spPr>
              <a:xfrm>
                <a:off x="600575" y="1790100"/>
                <a:ext cx="425" cy="100"/>
              </a:xfrm>
              <a:custGeom>
                <a:avLst/>
                <a:gdLst/>
                <a:ahLst/>
                <a:cxnLst/>
                <a:rect l="l" t="t" r="r" b="b"/>
                <a:pathLst>
                  <a:path w="17" h="4" extrusionOk="0">
                    <a:moveTo>
                      <a:pt x="16" y="1"/>
                    </a:moveTo>
                    <a:cubicBezTo>
                      <a:pt x="0" y="1"/>
                      <a:pt x="3" y="3"/>
                      <a:pt x="14" y="3"/>
                    </a:cubicBezTo>
                    <a:cubicBezTo>
                      <a:pt x="14" y="3"/>
                      <a:pt x="1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30" name="Google Shape;12430;p52"/>
              <p:cNvSpPr/>
              <p:nvPr/>
            </p:nvSpPr>
            <p:spPr>
              <a:xfrm>
                <a:off x="649600" y="1806225"/>
                <a:ext cx="25" cy="75"/>
              </a:xfrm>
              <a:custGeom>
                <a:avLst/>
                <a:gdLst/>
                <a:ahLst/>
                <a:cxnLst/>
                <a:rect l="l" t="t" r="r" b="b"/>
                <a:pathLst>
                  <a:path w="1" h="3" extrusionOk="0">
                    <a:moveTo>
                      <a:pt x="0" y="3"/>
                    </a:moveTo>
                    <a:cubicBezTo>
                      <a:pt x="0" y="3"/>
                      <a:pt x="0" y="0"/>
                      <a:pt x="0" y="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31" name="Google Shape;12431;p52"/>
              <p:cNvSpPr/>
              <p:nvPr/>
            </p:nvSpPr>
            <p:spPr>
              <a:xfrm>
                <a:off x="648100" y="1804125"/>
                <a:ext cx="1525" cy="3150"/>
              </a:xfrm>
              <a:custGeom>
                <a:avLst/>
                <a:gdLst/>
                <a:ahLst/>
                <a:cxnLst/>
                <a:rect l="l" t="t" r="r" b="b"/>
                <a:pathLst>
                  <a:path w="61" h="126" extrusionOk="0">
                    <a:moveTo>
                      <a:pt x="0" y="1"/>
                    </a:moveTo>
                    <a:lnTo>
                      <a:pt x="42" y="126"/>
                    </a:lnTo>
                    <a:cubicBezTo>
                      <a:pt x="36" y="90"/>
                      <a:pt x="41" y="83"/>
                      <a:pt x="51" y="83"/>
                    </a:cubicBezTo>
                    <a:cubicBezTo>
                      <a:pt x="54" y="83"/>
                      <a:pt x="57" y="84"/>
                      <a:pt x="60" y="84"/>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32" name="Google Shape;12432;p52"/>
              <p:cNvSpPr/>
              <p:nvPr/>
            </p:nvSpPr>
            <p:spPr>
              <a:xfrm>
                <a:off x="580975" y="1767850"/>
                <a:ext cx="85725" cy="45000"/>
              </a:xfrm>
              <a:custGeom>
                <a:avLst/>
                <a:gdLst/>
                <a:ahLst/>
                <a:cxnLst/>
                <a:rect l="l" t="t" r="r" b="b"/>
                <a:pathLst>
                  <a:path w="3429" h="1800" extrusionOk="0">
                    <a:moveTo>
                      <a:pt x="212" y="212"/>
                    </a:moveTo>
                    <a:lnTo>
                      <a:pt x="188" y="272"/>
                    </a:lnTo>
                    <a:cubicBezTo>
                      <a:pt x="179" y="260"/>
                      <a:pt x="165" y="274"/>
                      <a:pt x="168" y="253"/>
                    </a:cubicBezTo>
                    <a:cubicBezTo>
                      <a:pt x="184" y="239"/>
                      <a:pt x="200" y="228"/>
                      <a:pt x="212" y="212"/>
                    </a:cubicBezTo>
                    <a:close/>
                    <a:moveTo>
                      <a:pt x="761" y="395"/>
                    </a:moveTo>
                    <a:cubicBezTo>
                      <a:pt x="760" y="396"/>
                      <a:pt x="759" y="398"/>
                      <a:pt x="758" y="399"/>
                    </a:cubicBezTo>
                    <a:lnTo>
                      <a:pt x="758" y="399"/>
                    </a:lnTo>
                    <a:cubicBezTo>
                      <a:pt x="759" y="398"/>
                      <a:pt x="760" y="396"/>
                      <a:pt x="761" y="395"/>
                    </a:cubicBezTo>
                    <a:close/>
                    <a:moveTo>
                      <a:pt x="341" y="533"/>
                    </a:moveTo>
                    <a:lnTo>
                      <a:pt x="341" y="534"/>
                    </a:lnTo>
                    <a:cubicBezTo>
                      <a:pt x="341" y="533"/>
                      <a:pt x="341" y="533"/>
                      <a:pt x="341" y="533"/>
                    </a:cubicBezTo>
                    <a:close/>
                    <a:moveTo>
                      <a:pt x="3253" y="543"/>
                    </a:moveTo>
                    <a:cubicBezTo>
                      <a:pt x="3253" y="544"/>
                      <a:pt x="3254" y="545"/>
                      <a:pt x="3254" y="545"/>
                    </a:cubicBezTo>
                    <a:cubicBezTo>
                      <a:pt x="3254" y="545"/>
                      <a:pt x="3254" y="544"/>
                      <a:pt x="3253" y="543"/>
                    </a:cubicBezTo>
                    <a:close/>
                    <a:moveTo>
                      <a:pt x="556" y="630"/>
                    </a:moveTo>
                    <a:cubicBezTo>
                      <a:pt x="555" y="631"/>
                      <a:pt x="554" y="631"/>
                      <a:pt x="552" y="631"/>
                    </a:cubicBezTo>
                    <a:lnTo>
                      <a:pt x="557" y="631"/>
                    </a:lnTo>
                    <a:cubicBezTo>
                      <a:pt x="557" y="631"/>
                      <a:pt x="556" y="631"/>
                      <a:pt x="556" y="630"/>
                    </a:cubicBezTo>
                    <a:close/>
                    <a:moveTo>
                      <a:pt x="3188" y="638"/>
                    </a:moveTo>
                    <a:cubicBezTo>
                      <a:pt x="3179" y="640"/>
                      <a:pt x="3176" y="641"/>
                      <a:pt x="3176" y="641"/>
                    </a:cubicBezTo>
                    <a:cubicBezTo>
                      <a:pt x="3176" y="641"/>
                      <a:pt x="3182" y="639"/>
                      <a:pt x="3188" y="638"/>
                    </a:cubicBezTo>
                    <a:close/>
                    <a:moveTo>
                      <a:pt x="981" y="682"/>
                    </a:moveTo>
                    <a:lnTo>
                      <a:pt x="977" y="694"/>
                    </a:lnTo>
                    <a:cubicBezTo>
                      <a:pt x="958" y="687"/>
                      <a:pt x="970" y="684"/>
                      <a:pt x="981" y="682"/>
                    </a:cubicBezTo>
                    <a:close/>
                    <a:moveTo>
                      <a:pt x="713" y="939"/>
                    </a:moveTo>
                    <a:cubicBezTo>
                      <a:pt x="713" y="939"/>
                      <a:pt x="713" y="939"/>
                      <a:pt x="712" y="939"/>
                    </a:cubicBezTo>
                    <a:cubicBezTo>
                      <a:pt x="713" y="939"/>
                      <a:pt x="713" y="939"/>
                      <a:pt x="713" y="939"/>
                    </a:cubicBezTo>
                    <a:close/>
                    <a:moveTo>
                      <a:pt x="2734" y="1125"/>
                    </a:moveTo>
                    <a:cubicBezTo>
                      <a:pt x="2741" y="1130"/>
                      <a:pt x="2748" y="1132"/>
                      <a:pt x="2755" y="1134"/>
                    </a:cubicBezTo>
                    <a:cubicBezTo>
                      <a:pt x="2748" y="1130"/>
                      <a:pt x="2741" y="1127"/>
                      <a:pt x="2734" y="1125"/>
                    </a:cubicBezTo>
                    <a:close/>
                    <a:moveTo>
                      <a:pt x="810" y="1133"/>
                    </a:moveTo>
                    <a:cubicBezTo>
                      <a:pt x="811" y="1135"/>
                      <a:pt x="813" y="1136"/>
                      <a:pt x="814" y="1137"/>
                    </a:cubicBezTo>
                    <a:cubicBezTo>
                      <a:pt x="813" y="1135"/>
                      <a:pt x="812" y="1134"/>
                      <a:pt x="810" y="1133"/>
                    </a:cubicBezTo>
                    <a:close/>
                    <a:moveTo>
                      <a:pt x="2689" y="1274"/>
                    </a:moveTo>
                    <a:cubicBezTo>
                      <a:pt x="2690" y="1278"/>
                      <a:pt x="2692" y="1281"/>
                      <a:pt x="2694" y="1285"/>
                    </a:cubicBezTo>
                    <a:cubicBezTo>
                      <a:pt x="2690" y="1279"/>
                      <a:pt x="2686" y="1276"/>
                      <a:pt x="2689" y="1274"/>
                    </a:cubicBezTo>
                    <a:close/>
                    <a:moveTo>
                      <a:pt x="2819" y="1492"/>
                    </a:moveTo>
                    <a:cubicBezTo>
                      <a:pt x="2820" y="1493"/>
                      <a:pt x="2821" y="1493"/>
                      <a:pt x="2822" y="1494"/>
                    </a:cubicBezTo>
                    <a:cubicBezTo>
                      <a:pt x="2821" y="1493"/>
                      <a:pt x="2820" y="1492"/>
                      <a:pt x="2819" y="1492"/>
                    </a:cubicBezTo>
                    <a:close/>
                    <a:moveTo>
                      <a:pt x="2273" y="1599"/>
                    </a:moveTo>
                    <a:cubicBezTo>
                      <a:pt x="2276" y="1599"/>
                      <a:pt x="2281" y="1602"/>
                      <a:pt x="2286" y="1607"/>
                    </a:cubicBezTo>
                    <a:cubicBezTo>
                      <a:pt x="2286" y="1612"/>
                      <a:pt x="2283" y="1614"/>
                      <a:pt x="2281" y="1614"/>
                    </a:cubicBezTo>
                    <a:cubicBezTo>
                      <a:pt x="2277" y="1614"/>
                      <a:pt x="2271" y="1609"/>
                      <a:pt x="2266" y="1603"/>
                    </a:cubicBezTo>
                    <a:cubicBezTo>
                      <a:pt x="2267" y="1601"/>
                      <a:pt x="2270" y="1599"/>
                      <a:pt x="2273" y="1599"/>
                    </a:cubicBezTo>
                    <a:close/>
                    <a:moveTo>
                      <a:pt x="1568" y="1628"/>
                    </a:moveTo>
                    <a:lnTo>
                      <a:pt x="1568" y="1628"/>
                    </a:lnTo>
                    <a:cubicBezTo>
                      <a:pt x="1569" y="1629"/>
                      <a:pt x="1570" y="1630"/>
                      <a:pt x="1571" y="1630"/>
                    </a:cubicBezTo>
                    <a:cubicBezTo>
                      <a:pt x="1572" y="1630"/>
                      <a:pt x="1573" y="1629"/>
                      <a:pt x="1573" y="1629"/>
                    </a:cubicBezTo>
                    <a:lnTo>
                      <a:pt x="1573" y="1629"/>
                    </a:lnTo>
                    <a:lnTo>
                      <a:pt x="1568" y="1628"/>
                    </a:lnTo>
                    <a:close/>
                    <a:moveTo>
                      <a:pt x="2363" y="1651"/>
                    </a:moveTo>
                    <a:cubicBezTo>
                      <a:pt x="2363" y="1651"/>
                      <a:pt x="2364" y="1651"/>
                      <a:pt x="2364" y="1651"/>
                    </a:cubicBezTo>
                    <a:lnTo>
                      <a:pt x="2364" y="1651"/>
                    </a:lnTo>
                    <a:cubicBezTo>
                      <a:pt x="2364" y="1651"/>
                      <a:pt x="2363" y="1651"/>
                      <a:pt x="2363" y="1651"/>
                    </a:cubicBezTo>
                    <a:close/>
                    <a:moveTo>
                      <a:pt x="1698" y="1681"/>
                    </a:moveTo>
                    <a:cubicBezTo>
                      <a:pt x="1699" y="1683"/>
                      <a:pt x="1701" y="1685"/>
                      <a:pt x="1703" y="1685"/>
                    </a:cubicBezTo>
                    <a:lnTo>
                      <a:pt x="1703" y="1685"/>
                    </a:lnTo>
                    <a:cubicBezTo>
                      <a:pt x="1701" y="1683"/>
                      <a:pt x="1700" y="1682"/>
                      <a:pt x="1698" y="1681"/>
                    </a:cubicBezTo>
                    <a:close/>
                    <a:moveTo>
                      <a:pt x="198" y="1"/>
                    </a:moveTo>
                    <a:lnTo>
                      <a:pt x="198" y="1"/>
                    </a:lnTo>
                    <a:cubicBezTo>
                      <a:pt x="199" y="23"/>
                      <a:pt x="194" y="29"/>
                      <a:pt x="187" y="29"/>
                    </a:cubicBezTo>
                    <a:cubicBezTo>
                      <a:pt x="184" y="29"/>
                      <a:pt x="180" y="28"/>
                      <a:pt x="177" y="26"/>
                    </a:cubicBezTo>
                    <a:lnTo>
                      <a:pt x="177" y="26"/>
                    </a:lnTo>
                    <a:cubicBezTo>
                      <a:pt x="181" y="35"/>
                      <a:pt x="161" y="56"/>
                      <a:pt x="151" y="75"/>
                    </a:cubicBezTo>
                    <a:lnTo>
                      <a:pt x="130" y="5"/>
                    </a:lnTo>
                    <a:cubicBezTo>
                      <a:pt x="121" y="18"/>
                      <a:pt x="113" y="22"/>
                      <a:pt x="105" y="22"/>
                    </a:cubicBezTo>
                    <a:cubicBezTo>
                      <a:pt x="94" y="22"/>
                      <a:pt x="84" y="14"/>
                      <a:pt x="74" y="14"/>
                    </a:cubicBezTo>
                    <a:cubicBezTo>
                      <a:pt x="67" y="14"/>
                      <a:pt x="60" y="18"/>
                      <a:pt x="52" y="31"/>
                    </a:cubicBezTo>
                    <a:lnTo>
                      <a:pt x="70" y="31"/>
                    </a:lnTo>
                    <a:cubicBezTo>
                      <a:pt x="24" y="75"/>
                      <a:pt x="38" y="161"/>
                      <a:pt x="1" y="228"/>
                    </a:cubicBezTo>
                    <a:cubicBezTo>
                      <a:pt x="8" y="221"/>
                      <a:pt x="13" y="218"/>
                      <a:pt x="17" y="218"/>
                    </a:cubicBezTo>
                    <a:cubicBezTo>
                      <a:pt x="29" y="218"/>
                      <a:pt x="28" y="250"/>
                      <a:pt x="35" y="272"/>
                    </a:cubicBezTo>
                    <a:cubicBezTo>
                      <a:pt x="47" y="260"/>
                      <a:pt x="56" y="249"/>
                      <a:pt x="66" y="235"/>
                    </a:cubicBezTo>
                    <a:lnTo>
                      <a:pt x="61" y="232"/>
                    </a:lnTo>
                    <a:cubicBezTo>
                      <a:pt x="76" y="221"/>
                      <a:pt x="85" y="216"/>
                      <a:pt x="90" y="216"/>
                    </a:cubicBezTo>
                    <a:cubicBezTo>
                      <a:pt x="104" y="216"/>
                      <a:pt x="90" y="249"/>
                      <a:pt x="75" y="279"/>
                    </a:cubicBezTo>
                    <a:cubicBezTo>
                      <a:pt x="77" y="276"/>
                      <a:pt x="79" y="274"/>
                      <a:pt x="84" y="270"/>
                    </a:cubicBezTo>
                    <a:lnTo>
                      <a:pt x="84" y="270"/>
                    </a:lnTo>
                    <a:cubicBezTo>
                      <a:pt x="84" y="288"/>
                      <a:pt x="66" y="290"/>
                      <a:pt x="61" y="307"/>
                    </a:cubicBezTo>
                    <a:cubicBezTo>
                      <a:pt x="73" y="293"/>
                      <a:pt x="83" y="287"/>
                      <a:pt x="91" y="287"/>
                    </a:cubicBezTo>
                    <a:cubicBezTo>
                      <a:pt x="98" y="287"/>
                      <a:pt x="104" y="292"/>
                      <a:pt x="110" y="302"/>
                    </a:cubicBezTo>
                    <a:lnTo>
                      <a:pt x="103" y="309"/>
                    </a:lnTo>
                    <a:cubicBezTo>
                      <a:pt x="158" y="327"/>
                      <a:pt x="163" y="367"/>
                      <a:pt x="202" y="416"/>
                    </a:cubicBezTo>
                    <a:lnTo>
                      <a:pt x="221" y="381"/>
                    </a:lnTo>
                    <a:cubicBezTo>
                      <a:pt x="228" y="392"/>
                      <a:pt x="223" y="404"/>
                      <a:pt x="223" y="416"/>
                    </a:cubicBezTo>
                    <a:cubicBezTo>
                      <a:pt x="270" y="374"/>
                      <a:pt x="195" y="392"/>
                      <a:pt x="242" y="348"/>
                    </a:cubicBezTo>
                    <a:lnTo>
                      <a:pt x="242" y="348"/>
                    </a:lnTo>
                    <a:cubicBezTo>
                      <a:pt x="214" y="420"/>
                      <a:pt x="323" y="399"/>
                      <a:pt x="279" y="476"/>
                    </a:cubicBezTo>
                    <a:cubicBezTo>
                      <a:pt x="281" y="477"/>
                      <a:pt x="282" y="478"/>
                      <a:pt x="284" y="478"/>
                    </a:cubicBezTo>
                    <a:cubicBezTo>
                      <a:pt x="295" y="478"/>
                      <a:pt x="302" y="448"/>
                      <a:pt x="313" y="448"/>
                    </a:cubicBezTo>
                    <a:cubicBezTo>
                      <a:pt x="314" y="448"/>
                      <a:pt x="316" y="449"/>
                      <a:pt x="318" y="450"/>
                    </a:cubicBezTo>
                    <a:lnTo>
                      <a:pt x="307" y="471"/>
                    </a:lnTo>
                    <a:lnTo>
                      <a:pt x="307" y="471"/>
                    </a:lnTo>
                    <a:lnTo>
                      <a:pt x="330" y="450"/>
                    </a:lnTo>
                    <a:lnTo>
                      <a:pt x="330" y="450"/>
                    </a:lnTo>
                    <a:cubicBezTo>
                      <a:pt x="339" y="462"/>
                      <a:pt x="325" y="490"/>
                      <a:pt x="314" y="506"/>
                    </a:cubicBezTo>
                    <a:cubicBezTo>
                      <a:pt x="314" y="504"/>
                      <a:pt x="312" y="504"/>
                      <a:pt x="310" y="504"/>
                    </a:cubicBezTo>
                    <a:cubicBezTo>
                      <a:pt x="307" y="504"/>
                      <a:pt x="300" y="506"/>
                      <a:pt x="297" y="506"/>
                    </a:cubicBezTo>
                    <a:cubicBezTo>
                      <a:pt x="293" y="535"/>
                      <a:pt x="336" y="526"/>
                      <a:pt x="341" y="533"/>
                    </a:cubicBezTo>
                    <a:lnTo>
                      <a:pt x="341" y="533"/>
                    </a:lnTo>
                    <a:lnTo>
                      <a:pt x="334" y="511"/>
                    </a:lnTo>
                    <a:lnTo>
                      <a:pt x="334" y="511"/>
                    </a:lnTo>
                    <a:cubicBezTo>
                      <a:pt x="392" y="527"/>
                      <a:pt x="423" y="589"/>
                      <a:pt x="494" y="589"/>
                    </a:cubicBezTo>
                    <a:lnTo>
                      <a:pt x="506" y="576"/>
                    </a:lnTo>
                    <a:cubicBezTo>
                      <a:pt x="561" y="578"/>
                      <a:pt x="516" y="610"/>
                      <a:pt x="556" y="630"/>
                    </a:cubicBezTo>
                    <a:lnTo>
                      <a:pt x="556" y="630"/>
                    </a:lnTo>
                    <a:cubicBezTo>
                      <a:pt x="562" y="629"/>
                      <a:pt x="569" y="628"/>
                      <a:pt x="574" y="628"/>
                    </a:cubicBezTo>
                    <a:cubicBezTo>
                      <a:pt x="584" y="628"/>
                      <a:pt x="592" y="631"/>
                      <a:pt x="596" y="638"/>
                    </a:cubicBezTo>
                    <a:cubicBezTo>
                      <a:pt x="571" y="645"/>
                      <a:pt x="578" y="680"/>
                      <a:pt x="550" y="684"/>
                    </a:cubicBezTo>
                    <a:cubicBezTo>
                      <a:pt x="564" y="687"/>
                      <a:pt x="573" y="688"/>
                      <a:pt x="580" y="688"/>
                    </a:cubicBezTo>
                    <a:cubicBezTo>
                      <a:pt x="603" y="688"/>
                      <a:pt x="603" y="677"/>
                      <a:pt x="659" y="661"/>
                    </a:cubicBezTo>
                    <a:lnTo>
                      <a:pt x="659" y="661"/>
                    </a:lnTo>
                    <a:lnTo>
                      <a:pt x="640" y="684"/>
                    </a:lnTo>
                    <a:cubicBezTo>
                      <a:pt x="658" y="679"/>
                      <a:pt x="669" y="674"/>
                      <a:pt x="680" y="674"/>
                    </a:cubicBezTo>
                    <a:cubicBezTo>
                      <a:pt x="686" y="674"/>
                      <a:pt x="693" y="676"/>
                      <a:pt x="701" y="680"/>
                    </a:cubicBezTo>
                    <a:cubicBezTo>
                      <a:pt x="668" y="680"/>
                      <a:pt x="673" y="719"/>
                      <a:pt x="631" y="724"/>
                    </a:cubicBezTo>
                    <a:cubicBezTo>
                      <a:pt x="608" y="798"/>
                      <a:pt x="731" y="740"/>
                      <a:pt x="664" y="812"/>
                    </a:cubicBezTo>
                    <a:cubicBezTo>
                      <a:pt x="747" y="782"/>
                      <a:pt x="678" y="754"/>
                      <a:pt x="701" y="754"/>
                    </a:cubicBezTo>
                    <a:cubicBezTo>
                      <a:pt x="709" y="741"/>
                      <a:pt x="725" y="735"/>
                      <a:pt x="740" y="735"/>
                    </a:cubicBezTo>
                    <a:cubicBezTo>
                      <a:pt x="753" y="735"/>
                      <a:pt x="765" y="740"/>
                      <a:pt x="766" y="749"/>
                    </a:cubicBezTo>
                    <a:cubicBezTo>
                      <a:pt x="775" y="761"/>
                      <a:pt x="692" y="826"/>
                      <a:pt x="711" y="857"/>
                    </a:cubicBezTo>
                    <a:lnTo>
                      <a:pt x="711" y="857"/>
                    </a:lnTo>
                    <a:cubicBezTo>
                      <a:pt x="710" y="856"/>
                      <a:pt x="709" y="856"/>
                      <a:pt x="708" y="856"/>
                    </a:cubicBezTo>
                    <a:cubicBezTo>
                      <a:pt x="706" y="856"/>
                      <a:pt x="704" y="856"/>
                      <a:pt x="703" y="854"/>
                    </a:cubicBezTo>
                    <a:lnTo>
                      <a:pt x="703" y="854"/>
                    </a:lnTo>
                    <a:cubicBezTo>
                      <a:pt x="691" y="877"/>
                      <a:pt x="745" y="861"/>
                      <a:pt x="722" y="893"/>
                    </a:cubicBezTo>
                    <a:cubicBezTo>
                      <a:pt x="732" y="890"/>
                      <a:pt x="738" y="889"/>
                      <a:pt x="742" y="889"/>
                    </a:cubicBezTo>
                    <a:cubicBezTo>
                      <a:pt x="753" y="889"/>
                      <a:pt x="751" y="896"/>
                      <a:pt x="759" y="896"/>
                    </a:cubicBezTo>
                    <a:cubicBezTo>
                      <a:pt x="764" y="896"/>
                      <a:pt x="772" y="893"/>
                      <a:pt x="791" y="884"/>
                    </a:cubicBezTo>
                    <a:lnTo>
                      <a:pt x="759" y="861"/>
                    </a:lnTo>
                    <a:lnTo>
                      <a:pt x="759" y="861"/>
                    </a:lnTo>
                    <a:cubicBezTo>
                      <a:pt x="764" y="863"/>
                      <a:pt x="772" y="863"/>
                      <a:pt x="781" y="863"/>
                    </a:cubicBezTo>
                    <a:cubicBezTo>
                      <a:pt x="789" y="863"/>
                      <a:pt x="798" y="863"/>
                      <a:pt x="807" y="863"/>
                    </a:cubicBezTo>
                    <a:cubicBezTo>
                      <a:pt x="832" y="863"/>
                      <a:pt x="854" y="866"/>
                      <a:pt x="845" y="893"/>
                    </a:cubicBezTo>
                    <a:cubicBezTo>
                      <a:pt x="831" y="898"/>
                      <a:pt x="814" y="898"/>
                      <a:pt x="800" y="898"/>
                    </a:cubicBezTo>
                    <a:cubicBezTo>
                      <a:pt x="789" y="916"/>
                      <a:pt x="821" y="905"/>
                      <a:pt x="810" y="926"/>
                    </a:cubicBezTo>
                    <a:cubicBezTo>
                      <a:pt x="798" y="931"/>
                      <a:pt x="789" y="933"/>
                      <a:pt x="782" y="933"/>
                    </a:cubicBezTo>
                    <a:cubicBezTo>
                      <a:pt x="758" y="933"/>
                      <a:pt x="763" y="904"/>
                      <a:pt x="728" y="904"/>
                    </a:cubicBezTo>
                    <a:cubicBezTo>
                      <a:pt x="726" y="904"/>
                      <a:pt x="723" y="904"/>
                      <a:pt x="719" y="905"/>
                    </a:cubicBezTo>
                    <a:cubicBezTo>
                      <a:pt x="701" y="926"/>
                      <a:pt x="781" y="914"/>
                      <a:pt x="713" y="939"/>
                    </a:cubicBezTo>
                    <a:lnTo>
                      <a:pt x="713" y="939"/>
                    </a:lnTo>
                    <a:cubicBezTo>
                      <a:pt x="730" y="933"/>
                      <a:pt x="740" y="931"/>
                      <a:pt x="747" y="931"/>
                    </a:cubicBezTo>
                    <a:cubicBezTo>
                      <a:pt x="758" y="931"/>
                      <a:pt x="760" y="937"/>
                      <a:pt x="761" y="944"/>
                    </a:cubicBezTo>
                    <a:cubicBezTo>
                      <a:pt x="761" y="954"/>
                      <a:pt x="763" y="970"/>
                      <a:pt x="790" y="970"/>
                    </a:cubicBezTo>
                    <a:cubicBezTo>
                      <a:pt x="793" y="970"/>
                      <a:pt x="796" y="970"/>
                      <a:pt x="800" y="970"/>
                    </a:cubicBezTo>
                    <a:lnTo>
                      <a:pt x="800" y="970"/>
                    </a:lnTo>
                    <a:lnTo>
                      <a:pt x="766" y="988"/>
                    </a:lnTo>
                    <a:cubicBezTo>
                      <a:pt x="775" y="988"/>
                      <a:pt x="796" y="988"/>
                      <a:pt x="800" y="995"/>
                    </a:cubicBezTo>
                    <a:lnTo>
                      <a:pt x="747" y="1009"/>
                    </a:lnTo>
                    <a:cubicBezTo>
                      <a:pt x="748" y="1009"/>
                      <a:pt x="749" y="1009"/>
                      <a:pt x="750" y="1009"/>
                    </a:cubicBezTo>
                    <a:cubicBezTo>
                      <a:pt x="796" y="1009"/>
                      <a:pt x="743" y="1067"/>
                      <a:pt x="777" y="1074"/>
                    </a:cubicBezTo>
                    <a:cubicBezTo>
                      <a:pt x="745" y="1035"/>
                      <a:pt x="810" y="1041"/>
                      <a:pt x="821" y="1009"/>
                    </a:cubicBezTo>
                    <a:lnTo>
                      <a:pt x="821" y="1009"/>
                    </a:lnTo>
                    <a:cubicBezTo>
                      <a:pt x="898" y="1027"/>
                      <a:pt x="763" y="1089"/>
                      <a:pt x="810" y="1133"/>
                    </a:cubicBezTo>
                    <a:lnTo>
                      <a:pt x="810" y="1133"/>
                    </a:lnTo>
                    <a:cubicBezTo>
                      <a:pt x="806" y="1124"/>
                      <a:pt x="816" y="1097"/>
                      <a:pt x="835" y="1097"/>
                    </a:cubicBezTo>
                    <a:cubicBezTo>
                      <a:pt x="838" y="1116"/>
                      <a:pt x="833" y="1137"/>
                      <a:pt x="824" y="1153"/>
                    </a:cubicBezTo>
                    <a:cubicBezTo>
                      <a:pt x="831" y="1159"/>
                      <a:pt x="837" y="1161"/>
                      <a:pt x="841" y="1161"/>
                    </a:cubicBezTo>
                    <a:cubicBezTo>
                      <a:pt x="859" y="1161"/>
                      <a:pt x="860" y="1123"/>
                      <a:pt x="884" y="1123"/>
                    </a:cubicBezTo>
                    <a:cubicBezTo>
                      <a:pt x="873" y="1139"/>
                      <a:pt x="875" y="1143"/>
                      <a:pt x="883" y="1143"/>
                    </a:cubicBezTo>
                    <a:cubicBezTo>
                      <a:pt x="895" y="1143"/>
                      <a:pt x="918" y="1134"/>
                      <a:pt x="934" y="1134"/>
                    </a:cubicBezTo>
                    <a:cubicBezTo>
                      <a:pt x="936" y="1134"/>
                      <a:pt x="938" y="1134"/>
                      <a:pt x="940" y="1134"/>
                    </a:cubicBezTo>
                    <a:lnTo>
                      <a:pt x="907" y="1157"/>
                    </a:lnTo>
                    <a:cubicBezTo>
                      <a:pt x="910" y="1171"/>
                      <a:pt x="917" y="1176"/>
                      <a:pt x="924" y="1176"/>
                    </a:cubicBezTo>
                    <a:cubicBezTo>
                      <a:pt x="940" y="1176"/>
                      <a:pt x="963" y="1153"/>
                      <a:pt x="976" y="1153"/>
                    </a:cubicBezTo>
                    <a:cubicBezTo>
                      <a:pt x="982" y="1153"/>
                      <a:pt x="987" y="1157"/>
                      <a:pt x="988" y="1169"/>
                    </a:cubicBezTo>
                    <a:lnTo>
                      <a:pt x="930" y="1190"/>
                    </a:lnTo>
                    <a:lnTo>
                      <a:pt x="958" y="1199"/>
                    </a:lnTo>
                    <a:lnTo>
                      <a:pt x="921" y="1225"/>
                    </a:lnTo>
                    <a:cubicBezTo>
                      <a:pt x="965" y="1225"/>
                      <a:pt x="965" y="1234"/>
                      <a:pt x="974" y="1262"/>
                    </a:cubicBezTo>
                    <a:cubicBezTo>
                      <a:pt x="987" y="1244"/>
                      <a:pt x="1014" y="1227"/>
                      <a:pt x="1032" y="1227"/>
                    </a:cubicBezTo>
                    <a:cubicBezTo>
                      <a:pt x="1038" y="1227"/>
                      <a:pt x="1043" y="1228"/>
                      <a:pt x="1046" y="1232"/>
                    </a:cubicBezTo>
                    <a:cubicBezTo>
                      <a:pt x="1042" y="1257"/>
                      <a:pt x="1014" y="1250"/>
                      <a:pt x="1042" y="1269"/>
                    </a:cubicBezTo>
                    <a:cubicBezTo>
                      <a:pt x="1029" y="1276"/>
                      <a:pt x="1014" y="1284"/>
                      <a:pt x="1006" y="1284"/>
                    </a:cubicBezTo>
                    <a:cubicBezTo>
                      <a:pt x="999" y="1284"/>
                      <a:pt x="997" y="1279"/>
                      <a:pt x="1004" y="1262"/>
                    </a:cubicBezTo>
                    <a:lnTo>
                      <a:pt x="1004" y="1262"/>
                    </a:lnTo>
                    <a:cubicBezTo>
                      <a:pt x="995" y="1271"/>
                      <a:pt x="981" y="1273"/>
                      <a:pt x="972" y="1283"/>
                    </a:cubicBezTo>
                    <a:cubicBezTo>
                      <a:pt x="963" y="1313"/>
                      <a:pt x="1000" y="1317"/>
                      <a:pt x="1009" y="1324"/>
                    </a:cubicBezTo>
                    <a:cubicBezTo>
                      <a:pt x="1004" y="1320"/>
                      <a:pt x="1004" y="1315"/>
                      <a:pt x="1004" y="1308"/>
                    </a:cubicBezTo>
                    <a:lnTo>
                      <a:pt x="1042" y="1306"/>
                    </a:lnTo>
                    <a:lnTo>
                      <a:pt x="1079" y="1301"/>
                    </a:lnTo>
                    <a:lnTo>
                      <a:pt x="1079" y="1301"/>
                    </a:lnTo>
                    <a:cubicBezTo>
                      <a:pt x="1074" y="1317"/>
                      <a:pt x="1062" y="1322"/>
                      <a:pt x="1051" y="1327"/>
                    </a:cubicBezTo>
                    <a:cubicBezTo>
                      <a:pt x="1052" y="1327"/>
                      <a:pt x="1054" y="1327"/>
                      <a:pt x="1056" y="1327"/>
                    </a:cubicBezTo>
                    <a:cubicBezTo>
                      <a:pt x="1063" y="1327"/>
                      <a:pt x="1072" y="1325"/>
                      <a:pt x="1081" y="1325"/>
                    </a:cubicBezTo>
                    <a:cubicBezTo>
                      <a:pt x="1085" y="1325"/>
                      <a:pt x="1089" y="1325"/>
                      <a:pt x="1093" y="1327"/>
                    </a:cubicBezTo>
                    <a:cubicBezTo>
                      <a:pt x="1069" y="1346"/>
                      <a:pt x="1048" y="1368"/>
                      <a:pt x="1025" y="1369"/>
                    </a:cubicBezTo>
                    <a:lnTo>
                      <a:pt x="1025" y="1369"/>
                    </a:lnTo>
                    <a:lnTo>
                      <a:pt x="1018" y="1368"/>
                    </a:lnTo>
                    <a:lnTo>
                      <a:pt x="1018" y="1368"/>
                    </a:lnTo>
                    <a:cubicBezTo>
                      <a:pt x="1020" y="1369"/>
                      <a:pt x="1022" y="1369"/>
                      <a:pt x="1024" y="1369"/>
                    </a:cubicBezTo>
                    <a:cubicBezTo>
                      <a:pt x="1025" y="1369"/>
                      <a:pt x="1025" y="1369"/>
                      <a:pt x="1025" y="1369"/>
                    </a:cubicBezTo>
                    <a:lnTo>
                      <a:pt x="1025" y="1369"/>
                    </a:lnTo>
                    <a:lnTo>
                      <a:pt x="1079" y="1373"/>
                    </a:lnTo>
                    <a:cubicBezTo>
                      <a:pt x="1072" y="1385"/>
                      <a:pt x="1072" y="1417"/>
                      <a:pt x="1058" y="1422"/>
                    </a:cubicBezTo>
                    <a:cubicBezTo>
                      <a:pt x="1061" y="1433"/>
                      <a:pt x="1074" y="1435"/>
                      <a:pt x="1089" y="1435"/>
                    </a:cubicBezTo>
                    <a:cubicBezTo>
                      <a:pt x="1099" y="1435"/>
                      <a:pt x="1110" y="1434"/>
                      <a:pt x="1120" y="1434"/>
                    </a:cubicBezTo>
                    <a:cubicBezTo>
                      <a:pt x="1139" y="1434"/>
                      <a:pt x="1155" y="1437"/>
                      <a:pt x="1160" y="1452"/>
                    </a:cubicBezTo>
                    <a:cubicBezTo>
                      <a:pt x="1167" y="1447"/>
                      <a:pt x="1174" y="1447"/>
                      <a:pt x="1181" y="1447"/>
                    </a:cubicBezTo>
                    <a:cubicBezTo>
                      <a:pt x="1199" y="1468"/>
                      <a:pt x="1199" y="1507"/>
                      <a:pt x="1244" y="1507"/>
                    </a:cubicBezTo>
                    <a:cubicBezTo>
                      <a:pt x="1249" y="1507"/>
                      <a:pt x="1255" y="1506"/>
                      <a:pt x="1262" y="1505"/>
                    </a:cubicBezTo>
                    <a:lnTo>
                      <a:pt x="1262" y="1505"/>
                    </a:lnTo>
                    <a:lnTo>
                      <a:pt x="1250" y="1563"/>
                    </a:lnTo>
                    <a:cubicBezTo>
                      <a:pt x="1251" y="1563"/>
                      <a:pt x="1252" y="1563"/>
                      <a:pt x="1253" y="1563"/>
                    </a:cubicBezTo>
                    <a:cubicBezTo>
                      <a:pt x="1280" y="1563"/>
                      <a:pt x="1267" y="1495"/>
                      <a:pt x="1313" y="1495"/>
                    </a:cubicBezTo>
                    <a:cubicBezTo>
                      <a:pt x="1315" y="1495"/>
                      <a:pt x="1317" y="1496"/>
                      <a:pt x="1320" y="1496"/>
                    </a:cubicBezTo>
                    <a:cubicBezTo>
                      <a:pt x="1359" y="1498"/>
                      <a:pt x="1304" y="1545"/>
                      <a:pt x="1306" y="1563"/>
                    </a:cubicBezTo>
                    <a:cubicBezTo>
                      <a:pt x="1325" y="1555"/>
                      <a:pt x="1353" y="1538"/>
                      <a:pt x="1374" y="1538"/>
                    </a:cubicBezTo>
                    <a:cubicBezTo>
                      <a:pt x="1388" y="1538"/>
                      <a:pt x="1398" y="1545"/>
                      <a:pt x="1401" y="1568"/>
                    </a:cubicBezTo>
                    <a:cubicBezTo>
                      <a:pt x="1398" y="1568"/>
                      <a:pt x="1396" y="1569"/>
                      <a:pt x="1394" y="1569"/>
                    </a:cubicBezTo>
                    <a:cubicBezTo>
                      <a:pt x="1384" y="1569"/>
                      <a:pt x="1380" y="1560"/>
                      <a:pt x="1371" y="1558"/>
                    </a:cubicBezTo>
                    <a:lnTo>
                      <a:pt x="1371" y="1558"/>
                    </a:lnTo>
                    <a:lnTo>
                      <a:pt x="1378" y="1598"/>
                    </a:lnTo>
                    <a:cubicBezTo>
                      <a:pt x="1322" y="1628"/>
                      <a:pt x="1310" y="1600"/>
                      <a:pt x="1308" y="1651"/>
                    </a:cubicBezTo>
                    <a:cubicBezTo>
                      <a:pt x="1326" y="1623"/>
                      <a:pt x="1342" y="1615"/>
                      <a:pt x="1357" y="1615"/>
                    </a:cubicBezTo>
                    <a:cubicBezTo>
                      <a:pt x="1376" y="1615"/>
                      <a:pt x="1394" y="1628"/>
                      <a:pt x="1413" y="1628"/>
                    </a:cubicBezTo>
                    <a:cubicBezTo>
                      <a:pt x="1428" y="1628"/>
                      <a:pt x="1444" y="1620"/>
                      <a:pt x="1461" y="1591"/>
                    </a:cubicBezTo>
                    <a:lnTo>
                      <a:pt x="1463" y="1619"/>
                    </a:lnTo>
                    <a:cubicBezTo>
                      <a:pt x="1463" y="1618"/>
                      <a:pt x="1462" y="1617"/>
                      <a:pt x="1461" y="1617"/>
                    </a:cubicBezTo>
                    <a:cubicBezTo>
                      <a:pt x="1459" y="1617"/>
                      <a:pt x="1457" y="1619"/>
                      <a:pt x="1455" y="1619"/>
                    </a:cubicBezTo>
                    <a:cubicBezTo>
                      <a:pt x="1455" y="1619"/>
                      <a:pt x="1455" y="1619"/>
                      <a:pt x="1454" y="1619"/>
                    </a:cubicBezTo>
                    <a:lnTo>
                      <a:pt x="1454" y="1619"/>
                    </a:lnTo>
                    <a:cubicBezTo>
                      <a:pt x="1455" y="1630"/>
                      <a:pt x="1458" y="1635"/>
                      <a:pt x="1462" y="1635"/>
                    </a:cubicBezTo>
                    <a:cubicBezTo>
                      <a:pt x="1477" y="1635"/>
                      <a:pt x="1507" y="1581"/>
                      <a:pt x="1530" y="1581"/>
                    </a:cubicBezTo>
                    <a:cubicBezTo>
                      <a:pt x="1533" y="1581"/>
                      <a:pt x="1537" y="1583"/>
                      <a:pt x="1540" y="1586"/>
                    </a:cubicBezTo>
                    <a:cubicBezTo>
                      <a:pt x="1549" y="1598"/>
                      <a:pt x="1552" y="1616"/>
                      <a:pt x="1538" y="1626"/>
                    </a:cubicBezTo>
                    <a:lnTo>
                      <a:pt x="1577" y="1612"/>
                    </a:lnTo>
                    <a:lnTo>
                      <a:pt x="1577" y="1612"/>
                    </a:lnTo>
                    <a:cubicBezTo>
                      <a:pt x="1582" y="1615"/>
                      <a:pt x="1578" y="1626"/>
                      <a:pt x="1573" y="1629"/>
                    </a:cubicBezTo>
                    <a:lnTo>
                      <a:pt x="1573" y="1629"/>
                    </a:lnTo>
                    <a:lnTo>
                      <a:pt x="1616" y="1637"/>
                    </a:lnTo>
                    <a:lnTo>
                      <a:pt x="1616" y="1640"/>
                    </a:lnTo>
                    <a:cubicBezTo>
                      <a:pt x="1630" y="1628"/>
                      <a:pt x="1656" y="1609"/>
                      <a:pt x="1667" y="1600"/>
                    </a:cubicBezTo>
                    <a:lnTo>
                      <a:pt x="1667" y="1600"/>
                    </a:lnTo>
                    <a:cubicBezTo>
                      <a:pt x="1677" y="1619"/>
                      <a:pt x="1658" y="1609"/>
                      <a:pt x="1656" y="1623"/>
                    </a:cubicBezTo>
                    <a:cubicBezTo>
                      <a:pt x="1670" y="1619"/>
                      <a:pt x="1681" y="1612"/>
                      <a:pt x="1693" y="1605"/>
                    </a:cubicBezTo>
                    <a:lnTo>
                      <a:pt x="1693" y="1605"/>
                    </a:lnTo>
                    <a:cubicBezTo>
                      <a:pt x="1693" y="1629"/>
                      <a:pt x="1676" y="1647"/>
                      <a:pt x="1658" y="1647"/>
                    </a:cubicBezTo>
                    <a:cubicBezTo>
                      <a:pt x="1653" y="1647"/>
                      <a:pt x="1649" y="1646"/>
                      <a:pt x="1644" y="1644"/>
                    </a:cubicBezTo>
                    <a:lnTo>
                      <a:pt x="1644" y="1644"/>
                    </a:lnTo>
                    <a:cubicBezTo>
                      <a:pt x="1643" y="1681"/>
                      <a:pt x="1646" y="1692"/>
                      <a:pt x="1652" y="1692"/>
                    </a:cubicBezTo>
                    <a:cubicBezTo>
                      <a:pt x="1660" y="1692"/>
                      <a:pt x="1672" y="1676"/>
                      <a:pt x="1686" y="1676"/>
                    </a:cubicBezTo>
                    <a:cubicBezTo>
                      <a:pt x="1690" y="1676"/>
                      <a:pt x="1694" y="1677"/>
                      <a:pt x="1698" y="1681"/>
                    </a:cubicBezTo>
                    <a:lnTo>
                      <a:pt x="1698" y="1681"/>
                    </a:lnTo>
                    <a:cubicBezTo>
                      <a:pt x="1698" y="1679"/>
                      <a:pt x="1698" y="1677"/>
                      <a:pt x="1698" y="1674"/>
                    </a:cubicBezTo>
                    <a:cubicBezTo>
                      <a:pt x="1707" y="1658"/>
                      <a:pt x="1713" y="1652"/>
                      <a:pt x="1717" y="1652"/>
                    </a:cubicBezTo>
                    <a:cubicBezTo>
                      <a:pt x="1722" y="1652"/>
                      <a:pt x="1724" y="1663"/>
                      <a:pt x="1728" y="1672"/>
                    </a:cubicBezTo>
                    <a:cubicBezTo>
                      <a:pt x="1722" y="1675"/>
                      <a:pt x="1711" y="1685"/>
                      <a:pt x="1704" y="1685"/>
                    </a:cubicBezTo>
                    <a:cubicBezTo>
                      <a:pt x="1703" y="1685"/>
                      <a:pt x="1703" y="1685"/>
                      <a:pt x="1703" y="1685"/>
                    </a:cubicBezTo>
                    <a:lnTo>
                      <a:pt x="1703" y="1685"/>
                    </a:lnTo>
                    <a:cubicBezTo>
                      <a:pt x="1706" y="1689"/>
                      <a:pt x="1709" y="1694"/>
                      <a:pt x="1712" y="1700"/>
                    </a:cubicBezTo>
                    <a:lnTo>
                      <a:pt x="1681" y="1707"/>
                    </a:lnTo>
                    <a:cubicBezTo>
                      <a:pt x="1679" y="1769"/>
                      <a:pt x="1705" y="1756"/>
                      <a:pt x="1725" y="1800"/>
                    </a:cubicBezTo>
                    <a:cubicBezTo>
                      <a:pt x="1723" y="1776"/>
                      <a:pt x="1693" y="1691"/>
                      <a:pt x="1730" y="1672"/>
                    </a:cubicBezTo>
                    <a:cubicBezTo>
                      <a:pt x="1733" y="1677"/>
                      <a:pt x="1737" y="1682"/>
                      <a:pt x="1744" y="1682"/>
                    </a:cubicBezTo>
                    <a:cubicBezTo>
                      <a:pt x="1749" y="1682"/>
                      <a:pt x="1756" y="1679"/>
                      <a:pt x="1765" y="1672"/>
                    </a:cubicBezTo>
                    <a:lnTo>
                      <a:pt x="1765" y="1672"/>
                    </a:lnTo>
                    <a:cubicBezTo>
                      <a:pt x="1756" y="1709"/>
                      <a:pt x="1774" y="1705"/>
                      <a:pt x="1795" y="1707"/>
                    </a:cubicBezTo>
                    <a:lnTo>
                      <a:pt x="1781" y="1756"/>
                    </a:lnTo>
                    <a:cubicBezTo>
                      <a:pt x="1807" y="1746"/>
                      <a:pt x="1811" y="1721"/>
                      <a:pt x="1827" y="1700"/>
                    </a:cubicBezTo>
                    <a:cubicBezTo>
                      <a:pt x="1851" y="1709"/>
                      <a:pt x="1846" y="1749"/>
                      <a:pt x="1846" y="1783"/>
                    </a:cubicBezTo>
                    <a:cubicBezTo>
                      <a:pt x="1849" y="1784"/>
                      <a:pt x="1852" y="1785"/>
                      <a:pt x="1854" y="1785"/>
                    </a:cubicBezTo>
                    <a:cubicBezTo>
                      <a:pt x="1878" y="1785"/>
                      <a:pt x="1836" y="1716"/>
                      <a:pt x="1878" y="1714"/>
                    </a:cubicBezTo>
                    <a:cubicBezTo>
                      <a:pt x="1888" y="1722"/>
                      <a:pt x="1898" y="1725"/>
                      <a:pt x="1908" y="1725"/>
                    </a:cubicBezTo>
                    <a:cubicBezTo>
                      <a:pt x="1927" y="1725"/>
                      <a:pt x="1948" y="1711"/>
                      <a:pt x="1976" y="1693"/>
                    </a:cubicBezTo>
                    <a:lnTo>
                      <a:pt x="1976" y="1693"/>
                    </a:lnTo>
                    <a:cubicBezTo>
                      <a:pt x="1997" y="1711"/>
                      <a:pt x="1969" y="1723"/>
                      <a:pt x="1976" y="1739"/>
                    </a:cubicBezTo>
                    <a:lnTo>
                      <a:pt x="1999" y="1700"/>
                    </a:lnTo>
                    <a:cubicBezTo>
                      <a:pt x="2004" y="1702"/>
                      <a:pt x="2001" y="1714"/>
                      <a:pt x="1999" y="1721"/>
                    </a:cubicBezTo>
                    <a:cubicBezTo>
                      <a:pt x="2018" y="1705"/>
                      <a:pt x="2004" y="1670"/>
                      <a:pt x="2029" y="1656"/>
                    </a:cubicBezTo>
                    <a:cubicBezTo>
                      <a:pt x="2031" y="1646"/>
                      <a:pt x="2033" y="1642"/>
                      <a:pt x="2037" y="1642"/>
                    </a:cubicBezTo>
                    <a:cubicBezTo>
                      <a:pt x="2049" y="1642"/>
                      <a:pt x="2072" y="1692"/>
                      <a:pt x="2094" y="1692"/>
                    </a:cubicBezTo>
                    <a:cubicBezTo>
                      <a:pt x="2100" y="1692"/>
                      <a:pt x="2107" y="1687"/>
                      <a:pt x="2113" y="1674"/>
                    </a:cubicBezTo>
                    <a:lnTo>
                      <a:pt x="2113" y="1674"/>
                    </a:lnTo>
                    <a:cubicBezTo>
                      <a:pt x="2122" y="1688"/>
                      <a:pt x="2110" y="1707"/>
                      <a:pt x="2113" y="1725"/>
                    </a:cubicBezTo>
                    <a:cubicBezTo>
                      <a:pt x="2143" y="1702"/>
                      <a:pt x="2166" y="1670"/>
                      <a:pt x="2180" y="1635"/>
                    </a:cubicBezTo>
                    <a:lnTo>
                      <a:pt x="2215" y="1665"/>
                    </a:lnTo>
                    <a:cubicBezTo>
                      <a:pt x="2187" y="1630"/>
                      <a:pt x="2210" y="1582"/>
                      <a:pt x="2226" y="1542"/>
                    </a:cubicBezTo>
                    <a:cubicBezTo>
                      <a:pt x="2217" y="1526"/>
                      <a:pt x="2210" y="1510"/>
                      <a:pt x="2205" y="1503"/>
                    </a:cubicBezTo>
                    <a:lnTo>
                      <a:pt x="2233" y="1473"/>
                    </a:lnTo>
                    <a:cubicBezTo>
                      <a:pt x="2238" y="1487"/>
                      <a:pt x="2240" y="1503"/>
                      <a:pt x="2235" y="1519"/>
                    </a:cubicBezTo>
                    <a:cubicBezTo>
                      <a:pt x="2238" y="1514"/>
                      <a:pt x="2240" y="1510"/>
                      <a:pt x="2240" y="1507"/>
                    </a:cubicBezTo>
                    <a:cubicBezTo>
                      <a:pt x="2254" y="1528"/>
                      <a:pt x="2256" y="1556"/>
                      <a:pt x="2249" y="1582"/>
                    </a:cubicBezTo>
                    <a:lnTo>
                      <a:pt x="2231" y="1554"/>
                    </a:lnTo>
                    <a:cubicBezTo>
                      <a:pt x="2226" y="1584"/>
                      <a:pt x="2226" y="1616"/>
                      <a:pt x="2228" y="1649"/>
                    </a:cubicBezTo>
                    <a:cubicBezTo>
                      <a:pt x="2231" y="1642"/>
                      <a:pt x="2235" y="1637"/>
                      <a:pt x="2240" y="1635"/>
                    </a:cubicBezTo>
                    <a:lnTo>
                      <a:pt x="2240" y="1635"/>
                    </a:lnTo>
                    <a:cubicBezTo>
                      <a:pt x="2238" y="1642"/>
                      <a:pt x="2238" y="1649"/>
                      <a:pt x="2240" y="1656"/>
                    </a:cubicBezTo>
                    <a:cubicBezTo>
                      <a:pt x="2240" y="1657"/>
                      <a:pt x="2241" y="1657"/>
                      <a:pt x="2241" y="1657"/>
                    </a:cubicBezTo>
                    <a:cubicBezTo>
                      <a:pt x="2243" y="1657"/>
                      <a:pt x="2245" y="1647"/>
                      <a:pt x="2249" y="1635"/>
                    </a:cubicBezTo>
                    <a:lnTo>
                      <a:pt x="2266" y="1691"/>
                    </a:lnTo>
                    <a:lnTo>
                      <a:pt x="2266" y="1667"/>
                    </a:lnTo>
                    <a:lnTo>
                      <a:pt x="2324" y="1693"/>
                    </a:lnTo>
                    <a:cubicBezTo>
                      <a:pt x="2349" y="1630"/>
                      <a:pt x="2358" y="1545"/>
                      <a:pt x="2402" y="1507"/>
                    </a:cubicBezTo>
                    <a:cubicBezTo>
                      <a:pt x="2402" y="1552"/>
                      <a:pt x="2419" y="1575"/>
                      <a:pt x="2432" y="1621"/>
                    </a:cubicBezTo>
                    <a:cubicBezTo>
                      <a:pt x="2426" y="1610"/>
                      <a:pt x="2420" y="1606"/>
                      <a:pt x="2415" y="1606"/>
                    </a:cubicBezTo>
                    <a:cubicBezTo>
                      <a:pt x="2398" y="1606"/>
                      <a:pt x="2388" y="1651"/>
                      <a:pt x="2364" y="1651"/>
                    </a:cubicBezTo>
                    <a:cubicBezTo>
                      <a:pt x="2364" y="1651"/>
                      <a:pt x="2364" y="1651"/>
                      <a:pt x="2364" y="1651"/>
                    </a:cubicBezTo>
                    <a:lnTo>
                      <a:pt x="2364" y="1651"/>
                    </a:lnTo>
                    <a:cubicBezTo>
                      <a:pt x="2379" y="1652"/>
                      <a:pt x="2381" y="1677"/>
                      <a:pt x="2379" y="1684"/>
                    </a:cubicBezTo>
                    <a:lnTo>
                      <a:pt x="2400" y="1656"/>
                    </a:lnTo>
                    <a:lnTo>
                      <a:pt x="2421" y="1626"/>
                    </a:lnTo>
                    <a:cubicBezTo>
                      <a:pt x="2430" y="1665"/>
                      <a:pt x="2439" y="1654"/>
                      <a:pt x="2458" y="1665"/>
                    </a:cubicBezTo>
                    <a:cubicBezTo>
                      <a:pt x="2423" y="1591"/>
                      <a:pt x="2481" y="1603"/>
                      <a:pt x="2493" y="1575"/>
                    </a:cubicBezTo>
                    <a:lnTo>
                      <a:pt x="2493" y="1575"/>
                    </a:lnTo>
                    <a:cubicBezTo>
                      <a:pt x="2502" y="1598"/>
                      <a:pt x="2507" y="1626"/>
                      <a:pt x="2479" y="1628"/>
                    </a:cubicBezTo>
                    <a:cubicBezTo>
                      <a:pt x="2486" y="1635"/>
                      <a:pt x="2491" y="1638"/>
                      <a:pt x="2495" y="1638"/>
                    </a:cubicBezTo>
                    <a:cubicBezTo>
                      <a:pt x="2514" y="1638"/>
                      <a:pt x="2496" y="1561"/>
                      <a:pt x="2515" y="1561"/>
                    </a:cubicBezTo>
                    <a:cubicBezTo>
                      <a:pt x="2518" y="1561"/>
                      <a:pt x="2522" y="1563"/>
                      <a:pt x="2528" y="1568"/>
                    </a:cubicBezTo>
                    <a:cubicBezTo>
                      <a:pt x="2521" y="1570"/>
                      <a:pt x="2516" y="1568"/>
                      <a:pt x="2518" y="1582"/>
                    </a:cubicBezTo>
                    <a:cubicBezTo>
                      <a:pt x="2523" y="1569"/>
                      <a:pt x="2533" y="1564"/>
                      <a:pt x="2543" y="1564"/>
                    </a:cubicBezTo>
                    <a:cubicBezTo>
                      <a:pt x="2554" y="1564"/>
                      <a:pt x="2565" y="1571"/>
                      <a:pt x="2567" y="1584"/>
                    </a:cubicBezTo>
                    <a:lnTo>
                      <a:pt x="2560" y="1586"/>
                    </a:lnTo>
                    <a:cubicBezTo>
                      <a:pt x="2604" y="1582"/>
                      <a:pt x="2681" y="1538"/>
                      <a:pt x="2655" y="1475"/>
                    </a:cubicBezTo>
                    <a:lnTo>
                      <a:pt x="2655" y="1475"/>
                    </a:lnTo>
                    <a:cubicBezTo>
                      <a:pt x="2660" y="1482"/>
                      <a:pt x="2687" y="1549"/>
                      <a:pt x="2692" y="1561"/>
                    </a:cubicBezTo>
                    <a:cubicBezTo>
                      <a:pt x="2692" y="1561"/>
                      <a:pt x="2683" y="1503"/>
                      <a:pt x="2671" y="1445"/>
                    </a:cubicBezTo>
                    <a:cubicBezTo>
                      <a:pt x="2657" y="1387"/>
                      <a:pt x="2643" y="1329"/>
                      <a:pt x="2643" y="1329"/>
                    </a:cubicBezTo>
                    <a:lnTo>
                      <a:pt x="2643" y="1329"/>
                    </a:lnTo>
                    <a:cubicBezTo>
                      <a:pt x="2667" y="1385"/>
                      <a:pt x="2762" y="1494"/>
                      <a:pt x="2748" y="1538"/>
                    </a:cubicBezTo>
                    <a:cubicBezTo>
                      <a:pt x="2751" y="1538"/>
                      <a:pt x="2755" y="1539"/>
                      <a:pt x="2758" y="1539"/>
                    </a:cubicBezTo>
                    <a:cubicBezTo>
                      <a:pt x="2768" y="1539"/>
                      <a:pt x="2778" y="1535"/>
                      <a:pt x="2785" y="1514"/>
                    </a:cubicBezTo>
                    <a:cubicBezTo>
                      <a:pt x="2773" y="1510"/>
                      <a:pt x="2727" y="1450"/>
                      <a:pt x="2732" y="1440"/>
                    </a:cubicBezTo>
                    <a:lnTo>
                      <a:pt x="2732" y="1440"/>
                    </a:lnTo>
                    <a:cubicBezTo>
                      <a:pt x="2786" y="1483"/>
                      <a:pt x="2765" y="1464"/>
                      <a:pt x="2819" y="1492"/>
                    </a:cubicBezTo>
                    <a:lnTo>
                      <a:pt x="2819" y="1492"/>
                    </a:lnTo>
                    <a:cubicBezTo>
                      <a:pt x="2801" y="1479"/>
                      <a:pt x="2765" y="1405"/>
                      <a:pt x="2780" y="1401"/>
                    </a:cubicBezTo>
                    <a:lnTo>
                      <a:pt x="2780" y="1401"/>
                    </a:lnTo>
                    <a:cubicBezTo>
                      <a:pt x="2799" y="1429"/>
                      <a:pt x="2817" y="1456"/>
                      <a:pt x="2831" y="1487"/>
                    </a:cubicBezTo>
                    <a:cubicBezTo>
                      <a:pt x="2831" y="1487"/>
                      <a:pt x="2829" y="1463"/>
                      <a:pt x="2824" y="1440"/>
                    </a:cubicBezTo>
                    <a:cubicBezTo>
                      <a:pt x="2821" y="1423"/>
                      <a:pt x="2818" y="1407"/>
                      <a:pt x="2816" y="1398"/>
                    </a:cubicBezTo>
                    <a:lnTo>
                      <a:pt x="2816" y="1398"/>
                    </a:lnTo>
                    <a:cubicBezTo>
                      <a:pt x="2824" y="1420"/>
                      <a:pt x="2859" y="1458"/>
                      <a:pt x="2880" y="1473"/>
                    </a:cubicBezTo>
                    <a:cubicBezTo>
                      <a:pt x="2866" y="1461"/>
                      <a:pt x="2908" y="1456"/>
                      <a:pt x="2915" y="1443"/>
                    </a:cubicBezTo>
                    <a:lnTo>
                      <a:pt x="2887" y="1436"/>
                    </a:lnTo>
                    <a:cubicBezTo>
                      <a:pt x="2933" y="1422"/>
                      <a:pt x="2847" y="1308"/>
                      <a:pt x="2882" y="1290"/>
                    </a:cubicBezTo>
                    <a:lnTo>
                      <a:pt x="2882" y="1290"/>
                    </a:lnTo>
                    <a:cubicBezTo>
                      <a:pt x="2891" y="1308"/>
                      <a:pt x="2942" y="1382"/>
                      <a:pt x="2970" y="1382"/>
                    </a:cubicBezTo>
                    <a:cubicBezTo>
                      <a:pt x="2971" y="1382"/>
                      <a:pt x="2972" y="1382"/>
                      <a:pt x="2973" y="1382"/>
                    </a:cubicBezTo>
                    <a:cubicBezTo>
                      <a:pt x="2952" y="1341"/>
                      <a:pt x="2861" y="1185"/>
                      <a:pt x="2861" y="1139"/>
                    </a:cubicBezTo>
                    <a:lnTo>
                      <a:pt x="2861" y="1139"/>
                    </a:lnTo>
                    <a:lnTo>
                      <a:pt x="2885" y="1153"/>
                    </a:lnTo>
                    <a:lnTo>
                      <a:pt x="2885" y="1116"/>
                    </a:lnTo>
                    <a:cubicBezTo>
                      <a:pt x="2933" y="1197"/>
                      <a:pt x="2973" y="1285"/>
                      <a:pt x="2998" y="1378"/>
                    </a:cubicBezTo>
                    <a:cubicBezTo>
                      <a:pt x="3018" y="1382"/>
                      <a:pt x="3023" y="1390"/>
                      <a:pt x="3029" y="1390"/>
                    </a:cubicBezTo>
                    <a:cubicBezTo>
                      <a:pt x="3032" y="1390"/>
                      <a:pt x="3036" y="1388"/>
                      <a:pt x="3042" y="1382"/>
                    </a:cubicBezTo>
                    <a:cubicBezTo>
                      <a:pt x="3058" y="1389"/>
                      <a:pt x="3063" y="1410"/>
                      <a:pt x="3051" y="1426"/>
                    </a:cubicBezTo>
                    <a:lnTo>
                      <a:pt x="3109" y="1398"/>
                    </a:lnTo>
                    <a:cubicBezTo>
                      <a:pt x="3070" y="1359"/>
                      <a:pt x="3107" y="1329"/>
                      <a:pt x="3072" y="1296"/>
                    </a:cubicBezTo>
                    <a:lnTo>
                      <a:pt x="3072" y="1296"/>
                    </a:lnTo>
                    <a:cubicBezTo>
                      <a:pt x="3072" y="1297"/>
                      <a:pt x="3070" y="1317"/>
                      <a:pt x="3068" y="1338"/>
                    </a:cubicBezTo>
                    <a:lnTo>
                      <a:pt x="3063" y="1380"/>
                    </a:lnTo>
                    <a:cubicBezTo>
                      <a:pt x="3024" y="1341"/>
                      <a:pt x="2987" y="1243"/>
                      <a:pt x="3021" y="1225"/>
                    </a:cubicBezTo>
                    <a:lnTo>
                      <a:pt x="3021" y="1225"/>
                    </a:lnTo>
                    <a:cubicBezTo>
                      <a:pt x="3045" y="1234"/>
                      <a:pt x="3084" y="1299"/>
                      <a:pt x="3098" y="1310"/>
                    </a:cubicBezTo>
                    <a:cubicBezTo>
                      <a:pt x="3089" y="1296"/>
                      <a:pt x="3100" y="1265"/>
                      <a:pt x="3111" y="1265"/>
                    </a:cubicBezTo>
                    <a:cubicBezTo>
                      <a:pt x="3112" y="1265"/>
                      <a:pt x="3113" y="1266"/>
                      <a:pt x="3114" y="1266"/>
                    </a:cubicBezTo>
                    <a:lnTo>
                      <a:pt x="3121" y="1299"/>
                    </a:lnTo>
                    <a:cubicBezTo>
                      <a:pt x="3150" y="1297"/>
                      <a:pt x="3109" y="1238"/>
                      <a:pt x="3140" y="1238"/>
                    </a:cubicBezTo>
                    <a:cubicBezTo>
                      <a:pt x="3144" y="1238"/>
                      <a:pt x="3149" y="1239"/>
                      <a:pt x="3156" y="1241"/>
                    </a:cubicBezTo>
                    <a:cubicBezTo>
                      <a:pt x="3156" y="1241"/>
                      <a:pt x="3157" y="1240"/>
                      <a:pt x="3158" y="1240"/>
                    </a:cubicBezTo>
                    <a:cubicBezTo>
                      <a:pt x="3169" y="1240"/>
                      <a:pt x="3200" y="1254"/>
                      <a:pt x="3209" y="1254"/>
                    </a:cubicBezTo>
                    <a:cubicBezTo>
                      <a:pt x="3213" y="1254"/>
                      <a:pt x="3213" y="1252"/>
                      <a:pt x="3207" y="1245"/>
                    </a:cubicBezTo>
                    <a:cubicBezTo>
                      <a:pt x="3121" y="1190"/>
                      <a:pt x="3042" y="1123"/>
                      <a:pt x="2970" y="1048"/>
                    </a:cubicBezTo>
                    <a:lnTo>
                      <a:pt x="2970" y="1048"/>
                    </a:lnTo>
                    <a:cubicBezTo>
                      <a:pt x="3007" y="1053"/>
                      <a:pt x="3042" y="1060"/>
                      <a:pt x="3077" y="1069"/>
                    </a:cubicBezTo>
                    <a:cubicBezTo>
                      <a:pt x="3126" y="1090"/>
                      <a:pt x="3153" y="1162"/>
                      <a:pt x="3193" y="1181"/>
                    </a:cubicBezTo>
                    <a:cubicBezTo>
                      <a:pt x="3184" y="1169"/>
                      <a:pt x="3177" y="1157"/>
                      <a:pt x="3172" y="1146"/>
                    </a:cubicBezTo>
                    <a:cubicBezTo>
                      <a:pt x="3184" y="1146"/>
                      <a:pt x="3197" y="1164"/>
                      <a:pt x="3206" y="1164"/>
                    </a:cubicBezTo>
                    <a:cubicBezTo>
                      <a:pt x="3209" y="1164"/>
                      <a:pt x="3211" y="1162"/>
                      <a:pt x="3214" y="1157"/>
                    </a:cubicBezTo>
                    <a:cubicBezTo>
                      <a:pt x="3172" y="1120"/>
                      <a:pt x="3246" y="1130"/>
                      <a:pt x="3184" y="1120"/>
                    </a:cubicBezTo>
                    <a:cubicBezTo>
                      <a:pt x="3184" y="1095"/>
                      <a:pt x="3207" y="1111"/>
                      <a:pt x="3221" y="1092"/>
                    </a:cubicBezTo>
                    <a:cubicBezTo>
                      <a:pt x="3181" y="1065"/>
                      <a:pt x="3151" y="1023"/>
                      <a:pt x="3135" y="979"/>
                    </a:cubicBezTo>
                    <a:lnTo>
                      <a:pt x="3135" y="979"/>
                    </a:lnTo>
                    <a:cubicBezTo>
                      <a:pt x="3147" y="986"/>
                      <a:pt x="3158" y="993"/>
                      <a:pt x="3172" y="997"/>
                    </a:cubicBezTo>
                    <a:cubicBezTo>
                      <a:pt x="3200" y="970"/>
                      <a:pt x="3235" y="967"/>
                      <a:pt x="3255" y="935"/>
                    </a:cubicBezTo>
                    <a:cubicBezTo>
                      <a:pt x="3269" y="939"/>
                      <a:pt x="3295" y="933"/>
                      <a:pt x="3311" y="951"/>
                    </a:cubicBezTo>
                    <a:cubicBezTo>
                      <a:pt x="3306" y="942"/>
                      <a:pt x="3293" y="930"/>
                      <a:pt x="3297" y="919"/>
                    </a:cubicBezTo>
                    <a:lnTo>
                      <a:pt x="3297" y="919"/>
                    </a:lnTo>
                    <a:cubicBezTo>
                      <a:pt x="3351" y="928"/>
                      <a:pt x="3290" y="944"/>
                      <a:pt x="3351" y="960"/>
                    </a:cubicBezTo>
                    <a:cubicBezTo>
                      <a:pt x="3320" y="942"/>
                      <a:pt x="3327" y="914"/>
                      <a:pt x="3318" y="891"/>
                    </a:cubicBezTo>
                    <a:cubicBezTo>
                      <a:pt x="3310" y="887"/>
                      <a:pt x="3303" y="885"/>
                      <a:pt x="3299" y="885"/>
                    </a:cubicBezTo>
                    <a:cubicBezTo>
                      <a:pt x="3278" y="885"/>
                      <a:pt x="3292" y="921"/>
                      <a:pt x="3297" y="939"/>
                    </a:cubicBezTo>
                    <a:cubicBezTo>
                      <a:pt x="3237" y="902"/>
                      <a:pt x="3191" y="842"/>
                      <a:pt x="3186" y="791"/>
                    </a:cubicBezTo>
                    <a:cubicBezTo>
                      <a:pt x="3187" y="782"/>
                      <a:pt x="3191" y="778"/>
                      <a:pt x="3196" y="778"/>
                    </a:cubicBezTo>
                    <a:cubicBezTo>
                      <a:pt x="3208" y="778"/>
                      <a:pt x="3226" y="797"/>
                      <a:pt x="3228" y="797"/>
                    </a:cubicBezTo>
                    <a:cubicBezTo>
                      <a:pt x="3228" y="797"/>
                      <a:pt x="3228" y="797"/>
                      <a:pt x="3228" y="796"/>
                    </a:cubicBezTo>
                    <a:cubicBezTo>
                      <a:pt x="3274" y="756"/>
                      <a:pt x="3156" y="684"/>
                      <a:pt x="3230" y="675"/>
                    </a:cubicBezTo>
                    <a:lnTo>
                      <a:pt x="3230" y="675"/>
                    </a:lnTo>
                    <a:cubicBezTo>
                      <a:pt x="3279" y="684"/>
                      <a:pt x="3302" y="726"/>
                      <a:pt x="3332" y="740"/>
                    </a:cubicBezTo>
                    <a:cubicBezTo>
                      <a:pt x="3330" y="770"/>
                      <a:pt x="3283" y="754"/>
                      <a:pt x="3274" y="770"/>
                    </a:cubicBezTo>
                    <a:lnTo>
                      <a:pt x="3302" y="766"/>
                    </a:lnTo>
                    <a:lnTo>
                      <a:pt x="3302" y="766"/>
                    </a:lnTo>
                    <a:cubicBezTo>
                      <a:pt x="3311" y="780"/>
                      <a:pt x="3309" y="800"/>
                      <a:pt x="3293" y="800"/>
                    </a:cubicBezTo>
                    <a:cubicBezTo>
                      <a:pt x="3295" y="801"/>
                      <a:pt x="3297" y="801"/>
                      <a:pt x="3299" y="801"/>
                    </a:cubicBezTo>
                    <a:cubicBezTo>
                      <a:pt x="3337" y="801"/>
                      <a:pt x="3363" y="726"/>
                      <a:pt x="3418" y="717"/>
                    </a:cubicBezTo>
                    <a:cubicBezTo>
                      <a:pt x="3413" y="703"/>
                      <a:pt x="3411" y="682"/>
                      <a:pt x="3392" y="678"/>
                    </a:cubicBezTo>
                    <a:lnTo>
                      <a:pt x="3388" y="691"/>
                    </a:lnTo>
                    <a:cubicBezTo>
                      <a:pt x="3352" y="678"/>
                      <a:pt x="3366" y="643"/>
                      <a:pt x="3343" y="643"/>
                    </a:cubicBezTo>
                    <a:cubicBezTo>
                      <a:pt x="3343" y="643"/>
                      <a:pt x="3342" y="643"/>
                      <a:pt x="3341" y="643"/>
                    </a:cubicBezTo>
                    <a:cubicBezTo>
                      <a:pt x="3334" y="615"/>
                      <a:pt x="3320" y="571"/>
                      <a:pt x="3355" y="564"/>
                    </a:cubicBezTo>
                    <a:lnTo>
                      <a:pt x="3394" y="590"/>
                    </a:lnTo>
                    <a:lnTo>
                      <a:pt x="3394" y="590"/>
                    </a:lnTo>
                    <a:cubicBezTo>
                      <a:pt x="3390" y="587"/>
                      <a:pt x="3385" y="586"/>
                      <a:pt x="3381" y="586"/>
                    </a:cubicBezTo>
                    <a:cubicBezTo>
                      <a:pt x="3372" y="586"/>
                      <a:pt x="3365" y="591"/>
                      <a:pt x="3369" y="601"/>
                    </a:cubicBezTo>
                    <a:cubicBezTo>
                      <a:pt x="3366" y="594"/>
                      <a:pt x="3372" y="593"/>
                      <a:pt x="3380" y="593"/>
                    </a:cubicBezTo>
                    <a:cubicBezTo>
                      <a:pt x="3387" y="593"/>
                      <a:pt x="3395" y="594"/>
                      <a:pt x="3403" y="594"/>
                    </a:cubicBezTo>
                    <a:cubicBezTo>
                      <a:pt x="3418" y="594"/>
                      <a:pt x="3429" y="590"/>
                      <a:pt x="3408" y="564"/>
                    </a:cubicBezTo>
                    <a:lnTo>
                      <a:pt x="3369" y="555"/>
                    </a:lnTo>
                    <a:cubicBezTo>
                      <a:pt x="3364" y="522"/>
                      <a:pt x="3344" y="469"/>
                      <a:pt x="3376" y="462"/>
                    </a:cubicBezTo>
                    <a:cubicBezTo>
                      <a:pt x="3362" y="454"/>
                      <a:pt x="3356" y="452"/>
                      <a:pt x="3354" y="452"/>
                    </a:cubicBezTo>
                    <a:cubicBezTo>
                      <a:pt x="3351" y="452"/>
                      <a:pt x="3352" y="455"/>
                      <a:pt x="3348" y="455"/>
                    </a:cubicBezTo>
                    <a:cubicBezTo>
                      <a:pt x="3345" y="455"/>
                      <a:pt x="3337" y="453"/>
                      <a:pt x="3318" y="443"/>
                    </a:cubicBezTo>
                    <a:lnTo>
                      <a:pt x="3318" y="443"/>
                    </a:lnTo>
                    <a:cubicBezTo>
                      <a:pt x="3381" y="479"/>
                      <a:pt x="3274" y="487"/>
                      <a:pt x="3337" y="517"/>
                    </a:cubicBezTo>
                    <a:lnTo>
                      <a:pt x="3337" y="517"/>
                    </a:lnTo>
                    <a:cubicBezTo>
                      <a:pt x="3319" y="509"/>
                      <a:pt x="3309" y="507"/>
                      <a:pt x="3300" y="507"/>
                    </a:cubicBezTo>
                    <a:cubicBezTo>
                      <a:pt x="3289" y="507"/>
                      <a:pt x="3282" y="512"/>
                      <a:pt x="3268" y="512"/>
                    </a:cubicBezTo>
                    <a:cubicBezTo>
                      <a:pt x="3261" y="512"/>
                      <a:pt x="3251" y="510"/>
                      <a:pt x="3237" y="506"/>
                    </a:cubicBezTo>
                    <a:lnTo>
                      <a:pt x="3237" y="506"/>
                    </a:lnTo>
                    <a:cubicBezTo>
                      <a:pt x="3249" y="515"/>
                      <a:pt x="3267" y="520"/>
                      <a:pt x="3244" y="531"/>
                    </a:cubicBezTo>
                    <a:cubicBezTo>
                      <a:pt x="3249" y="536"/>
                      <a:pt x="3251" y="538"/>
                      <a:pt x="3253" y="543"/>
                    </a:cubicBezTo>
                    <a:cubicBezTo>
                      <a:pt x="3262" y="545"/>
                      <a:pt x="3272" y="548"/>
                      <a:pt x="3281" y="552"/>
                    </a:cubicBezTo>
                    <a:cubicBezTo>
                      <a:pt x="3302" y="585"/>
                      <a:pt x="3279" y="610"/>
                      <a:pt x="3288" y="629"/>
                    </a:cubicBezTo>
                    <a:cubicBezTo>
                      <a:pt x="3286" y="629"/>
                      <a:pt x="3285" y="630"/>
                      <a:pt x="3284" y="630"/>
                    </a:cubicBezTo>
                    <a:cubicBezTo>
                      <a:pt x="3272" y="630"/>
                      <a:pt x="3274" y="612"/>
                      <a:pt x="3258" y="608"/>
                    </a:cubicBezTo>
                    <a:lnTo>
                      <a:pt x="3258" y="608"/>
                    </a:lnTo>
                    <a:lnTo>
                      <a:pt x="3269" y="638"/>
                    </a:lnTo>
                    <a:cubicBezTo>
                      <a:pt x="3253" y="626"/>
                      <a:pt x="3233" y="624"/>
                      <a:pt x="3218" y="618"/>
                    </a:cubicBezTo>
                    <a:lnTo>
                      <a:pt x="3218" y="618"/>
                    </a:lnTo>
                    <a:cubicBezTo>
                      <a:pt x="3220" y="620"/>
                      <a:pt x="3222" y="622"/>
                      <a:pt x="3223" y="624"/>
                    </a:cubicBezTo>
                    <a:cubicBezTo>
                      <a:pt x="3223" y="631"/>
                      <a:pt x="3220" y="634"/>
                      <a:pt x="3216" y="634"/>
                    </a:cubicBezTo>
                    <a:cubicBezTo>
                      <a:pt x="3214" y="634"/>
                      <a:pt x="3210" y="633"/>
                      <a:pt x="3207" y="631"/>
                    </a:cubicBezTo>
                    <a:cubicBezTo>
                      <a:pt x="3213" y="627"/>
                      <a:pt x="3217" y="621"/>
                      <a:pt x="3214" y="615"/>
                    </a:cubicBezTo>
                    <a:lnTo>
                      <a:pt x="3214" y="615"/>
                    </a:lnTo>
                    <a:cubicBezTo>
                      <a:pt x="3215" y="616"/>
                      <a:pt x="3217" y="617"/>
                      <a:pt x="3218" y="618"/>
                    </a:cubicBezTo>
                    <a:lnTo>
                      <a:pt x="3218" y="618"/>
                    </a:lnTo>
                    <a:cubicBezTo>
                      <a:pt x="3216" y="616"/>
                      <a:pt x="3214" y="614"/>
                      <a:pt x="3211" y="613"/>
                    </a:cubicBezTo>
                    <a:lnTo>
                      <a:pt x="3211" y="613"/>
                    </a:lnTo>
                    <a:cubicBezTo>
                      <a:pt x="3212" y="614"/>
                      <a:pt x="3213" y="614"/>
                      <a:pt x="3214" y="615"/>
                    </a:cubicBezTo>
                    <a:lnTo>
                      <a:pt x="3214" y="615"/>
                    </a:lnTo>
                    <a:cubicBezTo>
                      <a:pt x="3206" y="611"/>
                      <a:pt x="3201" y="604"/>
                      <a:pt x="3202" y="592"/>
                    </a:cubicBezTo>
                    <a:lnTo>
                      <a:pt x="3202" y="592"/>
                    </a:lnTo>
                    <a:lnTo>
                      <a:pt x="3181" y="610"/>
                    </a:lnTo>
                    <a:cubicBezTo>
                      <a:pt x="3156" y="610"/>
                      <a:pt x="3133" y="624"/>
                      <a:pt x="3137" y="645"/>
                    </a:cubicBezTo>
                    <a:cubicBezTo>
                      <a:pt x="3126" y="649"/>
                      <a:pt x="3141" y="676"/>
                      <a:pt x="3140" y="676"/>
                    </a:cubicBezTo>
                    <a:cubicBezTo>
                      <a:pt x="3140" y="676"/>
                      <a:pt x="3139" y="674"/>
                      <a:pt x="3135" y="668"/>
                    </a:cubicBezTo>
                    <a:lnTo>
                      <a:pt x="3128" y="715"/>
                    </a:lnTo>
                    <a:lnTo>
                      <a:pt x="3123" y="708"/>
                    </a:lnTo>
                    <a:cubicBezTo>
                      <a:pt x="3107" y="722"/>
                      <a:pt x="3109" y="747"/>
                      <a:pt x="3102" y="770"/>
                    </a:cubicBezTo>
                    <a:cubicBezTo>
                      <a:pt x="3098" y="792"/>
                      <a:pt x="3078" y="809"/>
                      <a:pt x="3056" y="809"/>
                    </a:cubicBezTo>
                    <a:cubicBezTo>
                      <a:pt x="3052" y="809"/>
                      <a:pt x="3048" y="808"/>
                      <a:pt x="3045" y="807"/>
                    </a:cubicBezTo>
                    <a:lnTo>
                      <a:pt x="3045" y="807"/>
                    </a:lnTo>
                    <a:cubicBezTo>
                      <a:pt x="3047" y="821"/>
                      <a:pt x="3049" y="837"/>
                      <a:pt x="3028" y="847"/>
                    </a:cubicBezTo>
                    <a:lnTo>
                      <a:pt x="3000" y="833"/>
                    </a:lnTo>
                    <a:cubicBezTo>
                      <a:pt x="3000" y="849"/>
                      <a:pt x="2947" y="847"/>
                      <a:pt x="2970" y="870"/>
                    </a:cubicBezTo>
                    <a:cubicBezTo>
                      <a:pt x="2955" y="862"/>
                      <a:pt x="2943" y="859"/>
                      <a:pt x="2934" y="859"/>
                    </a:cubicBezTo>
                    <a:cubicBezTo>
                      <a:pt x="2898" y="859"/>
                      <a:pt x="2907" y="911"/>
                      <a:pt x="2885" y="919"/>
                    </a:cubicBezTo>
                    <a:lnTo>
                      <a:pt x="2915" y="946"/>
                    </a:lnTo>
                    <a:cubicBezTo>
                      <a:pt x="2901" y="958"/>
                      <a:pt x="2898" y="977"/>
                      <a:pt x="2896" y="1004"/>
                    </a:cubicBezTo>
                    <a:lnTo>
                      <a:pt x="2924" y="1028"/>
                    </a:lnTo>
                    <a:cubicBezTo>
                      <a:pt x="2933" y="1062"/>
                      <a:pt x="2868" y="1044"/>
                      <a:pt x="2850" y="1067"/>
                    </a:cubicBezTo>
                    <a:cubicBezTo>
                      <a:pt x="2843" y="1058"/>
                      <a:pt x="2847" y="1055"/>
                      <a:pt x="2853" y="1055"/>
                    </a:cubicBezTo>
                    <a:cubicBezTo>
                      <a:pt x="2855" y="1055"/>
                      <a:pt x="2857" y="1055"/>
                      <a:pt x="2859" y="1055"/>
                    </a:cubicBezTo>
                    <a:cubicBezTo>
                      <a:pt x="2848" y="1051"/>
                      <a:pt x="2840" y="1049"/>
                      <a:pt x="2834" y="1049"/>
                    </a:cubicBezTo>
                    <a:cubicBezTo>
                      <a:pt x="2795" y="1049"/>
                      <a:pt x="2826" y="1126"/>
                      <a:pt x="2789" y="1126"/>
                    </a:cubicBezTo>
                    <a:cubicBezTo>
                      <a:pt x="2785" y="1126"/>
                      <a:pt x="2780" y="1125"/>
                      <a:pt x="2773" y="1123"/>
                    </a:cubicBezTo>
                    <a:lnTo>
                      <a:pt x="2773" y="1123"/>
                    </a:lnTo>
                    <a:cubicBezTo>
                      <a:pt x="2775" y="1133"/>
                      <a:pt x="2772" y="1137"/>
                      <a:pt x="2768" y="1137"/>
                    </a:cubicBezTo>
                    <a:cubicBezTo>
                      <a:pt x="2766" y="1137"/>
                      <a:pt x="2763" y="1136"/>
                      <a:pt x="2759" y="1134"/>
                    </a:cubicBezTo>
                    <a:cubicBezTo>
                      <a:pt x="2759" y="1134"/>
                      <a:pt x="2759" y="1132"/>
                      <a:pt x="2759" y="1132"/>
                    </a:cubicBezTo>
                    <a:cubicBezTo>
                      <a:pt x="2757" y="1132"/>
                      <a:pt x="2757" y="1132"/>
                      <a:pt x="2755" y="1134"/>
                    </a:cubicBezTo>
                    <a:cubicBezTo>
                      <a:pt x="2748" y="1141"/>
                      <a:pt x="2743" y="1150"/>
                      <a:pt x="2743" y="1160"/>
                    </a:cubicBezTo>
                    <a:lnTo>
                      <a:pt x="2715" y="1132"/>
                    </a:lnTo>
                    <a:lnTo>
                      <a:pt x="2715" y="1134"/>
                    </a:lnTo>
                    <a:cubicBezTo>
                      <a:pt x="2713" y="1133"/>
                      <a:pt x="2712" y="1133"/>
                      <a:pt x="2711" y="1133"/>
                    </a:cubicBezTo>
                    <a:cubicBezTo>
                      <a:pt x="2704" y="1133"/>
                      <a:pt x="2723" y="1155"/>
                      <a:pt x="2743" y="1174"/>
                    </a:cubicBezTo>
                    <a:cubicBezTo>
                      <a:pt x="2743" y="1183"/>
                      <a:pt x="2745" y="1190"/>
                      <a:pt x="2748" y="1199"/>
                    </a:cubicBezTo>
                    <a:cubicBezTo>
                      <a:pt x="2737" y="1187"/>
                      <a:pt x="2731" y="1184"/>
                      <a:pt x="2727" y="1184"/>
                    </a:cubicBezTo>
                    <a:cubicBezTo>
                      <a:pt x="2720" y="1184"/>
                      <a:pt x="2722" y="1198"/>
                      <a:pt x="2714" y="1198"/>
                    </a:cubicBezTo>
                    <a:cubicBezTo>
                      <a:pt x="2710" y="1198"/>
                      <a:pt x="2703" y="1193"/>
                      <a:pt x="2690" y="1181"/>
                    </a:cubicBezTo>
                    <a:lnTo>
                      <a:pt x="2690" y="1181"/>
                    </a:lnTo>
                    <a:cubicBezTo>
                      <a:pt x="2703" y="1206"/>
                      <a:pt x="2666" y="1224"/>
                      <a:pt x="2688" y="1273"/>
                    </a:cubicBezTo>
                    <a:lnTo>
                      <a:pt x="2688" y="1273"/>
                    </a:lnTo>
                    <a:cubicBezTo>
                      <a:pt x="2686" y="1273"/>
                      <a:pt x="2684" y="1273"/>
                      <a:pt x="2682" y="1273"/>
                    </a:cubicBezTo>
                    <a:cubicBezTo>
                      <a:pt x="2671" y="1273"/>
                      <a:pt x="2660" y="1275"/>
                      <a:pt x="2662" y="1292"/>
                    </a:cubicBezTo>
                    <a:lnTo>
                      <a:pt x="2634" y="1252"/>
                    </a:lnTo>
                    <a:lnTo>
                      <a:pt x="2646" y="1322"/>
                    </a:lnTo>
                    <a:cubicBezTo>
                      <a:pt x="2620" y="1308"/>
                      <a:pt x="2602" y="1280"/>
                      <a:pt x="2597" y="1250"/>
                    </a:cubicBezTo>
                    <a:cubicBezTo>
                      <a:pt x="2597" y="1315"/>
                      <a:pt x="2585" y="1283"/>
                      <a:pt x="2585" y="1345"/>
                    </a:cubicBezTo>
                    <a:lnTo>
                      <a:pt x="2572" y="1315"/>
                    </a:lnTo>
                    <a:cubicBezTo>
                      <a:pt x="2564" y="1321"/>
                      <a:pt x="2566" y="1351"/>
                      <a:pt x="2557" y="1351"/>
                    </a:cubicBezTo>
                    <a:cubicBezTo>
                      <a:pt x="2555" y="1351"/>
                      <a:pt x="2552" y="1349"/>
                      <a:pt x="2548" y="1345"/>
                    </a:cubicBezTo>
                    <a:cubicBezTo>
                      <a:pt x="2538" y="1335"/>
                      <a:pt x="2526" y="1332"/>
                      <a:pt x="2514" y="1332"/>
                    </a:cubicBezTo>
                    <a:cubicBezTo>
                      <a:pt x="2481" y="1332"/>
                      <a:pt x="2443" y="1355"/>
                      <a:pt x="2401" y="1355"/>
                    </a:cubicBezTo>
                    <a:cubicBezTo>
                      <a:pt x="2387" y="1355"/>
                      <a:pt x="2373" y="1352"/>
                      <a:pt x="2358" y="1345"/>
                    </a:cubicBezTo>
                    <a:lnTo>
                      <a:pt x="2358" y="1345"/>
                    </a:lnTo>
                    <a:cubicBezTo>
                      <a:pt x="2369" y="1370"/>
                      <a:pt x="2370" y="1378"/>
                      <a:pt x="2367" y="1378"/>
                    </a:cubicBezTo>
                    <a:cubicBezTo>
                      <a:pt x="2362" y="1378"/>
                      <a:pt x="2347" y="1359"/>
                      <a:pt x="2339" y="1359"/>
                    </a:cubicBezTo>
                    <a:cubicBezTo>
                      <a:pt x="2335" y="1359"/>
                      <a:pt x="2333" y="1365"/>
                      <a:pt x="2337" y="1382"/>
                    </a:cubicBezTo>
                    <a:cubicBezTo>
                      <a:pt x="2328" y="1361"/>
                      <a:pt x="2317" y="1352"/>
                      <a:pt x="2321" y="1331"/>
                    </a:cubicBezTo>
                    <a:lnTo>
                      <a:pt x="2321" y="1331"/>
                    </a:lnTo>
                    <a:cubicBezTo>
                      <a:pt x="2316" y="1338"/>
                      <a:pt x="2310" y="1340"/>
                      <a:pt x="2304" y="1340"/>
                    </a:cubicBezTo>
                    <a:cubicBezTo>
                      <a:pt x="2296" y="1340"/>
                      <a:pt x="2289" y="1336"/>
                      <a:pt x="2282" y="1336"/>
                    </a:cubicBezTo>
                    <a:cubicBezTo>
                      <a:pt x="2274" y="1336"/>
                      <a:pt x="2267" y="1342"/>
                      <a:pt x="2263" y="1368"/>
                    </a:cubicBezTo>
                    <a:cubicBezTo>
                      <a:pt x="2256" y="1347"/>
                      <a:pt x="2263" y="1336"/>
                      <a:pt x="2256" y="1324"/>
                    </a:cubicBezTo>
                    <a:cubicBezTo>
                      <a:pt x="2256" y="1328"/>
                      <a:pt x="2254" y="1337"/>
                      <a:pt x="2251" y="1337"/>
                    </a:cubicBezTo>
                    <a:cubicBezTo>
                      <a:pt x="2250" y="1337"/>
                      <a:pt x="2248" y="1335"/>
                      <a:pt x="2247" y="1331"/>
                    </a:cubicBezTo>
                    <a:cubicBezTo>
                      <a:pt x="2240" y="1320"/>
                      <a:pt x="2247" y="1313"/>
                      <a:pt x="2249" y="1303"/>
                    </a:cubicBezTo>
                    <a:lnTo>
                      <a:pt x="2249" y="1303"/>
                    </a:lnTo>
                    <a:cubicBezTo>
                      <a:pt x="2224" y="1310"/>
                      <a:pt x="2231" y="1378"/>
                      <a:pt x="2240" y="1440"/>
                    </a:cubicBezTo>
                    <a:cubicBezTo>
                      <a:pt x="2232" y="1430"/>
                      <a:pt x="2225" y="1425"/>
                      <a:pt x="2220" y="1425"/>
                    </a:cubicBezTo>
                    <a:cubicBezTo>
                      <a:pt x="2212" y="1425"/>
                      <a:pt x="2208" y="1436"/>
                      <a:pt x="2205" y="1461"/>
                    </a:cubicBezTo>
                    <a:cubicBezTo>
                      <a:pt x="2196" y="1443"/>
                      <a:pt x="2184" y="1422"/>
                      <a:pt x="2203" y="1412"/>
                    </a:cubicBezTo>
                    <a:cubicBezTo>
                      <a:pt x="2197" y="1412"/>
                      <a:pt x="2180" y="1406"/>
                      <a:pt x="2165" y="1406"/>
                    </a:cubicBezTo>
                    <a:cubicBezTo>
                      <a:pt x="2150" y="1406"/>
                      <a:pt x="2137" y="1412"/>
                      <a:pt x="2138" y="1438"/>
                    </a:cubicBezTo>
                    <a:cubicBezTo>
                      <a:pt x="2136" y="1433"/>
                      <a:pt x="2134" y="1431"/>
                      <a:pt x="2131" y="1431"/>
                    </a:cubicBezTo>
                    <a:cubicBezTo>
                      <a:pt x="2126" y="1431"/>
                      <a:pt x="2121" y="1437"/>
                      <a:pt x="2120" y="1440"/>
                    </a:cubicBezTo>
                    <a:cubicBezTo>
                      <a:pt x="2100" y="1440"/>
                      <a:pt x="2094" y="1436"/>
                      <a:pt x="2082" y="1436"/>
                    </a:cubicBezTo>
                    <a:cubicBezTo>
                      <a:pt x="2078" y="1436"/>
                      <a:pt x="2073" y="1437"/>
                      <a:pt x="2066" y="1438"/>
                    </a:cubicBezTo>
                    <a:lnTo>
                      <a:pt x="2073" y="1447"/>
                    </a:lnTo>
                    <a:cubicBezTo>
                      <a:pt x="2069" y="1472"/>
                      <a:pt x="2065" y="1480"/>
                      <a:pt x="2061" y="1480"/>
                    </a:cubicBezTo>
                    <a:cubicBezTo>
                      <a:pt x="2054" y="1480"/>
                      <a:pt x="2047" y="1467"/>
                      <a:pt x="2038" y="1467"/>
                    </a:cubicBezTo>
                    <a:cubicBezTo>
                      <a:pt x="2036" y="1467"/>
                      <a:pt x="2035" y="1468"/>
                      <a:pt x="2034" y="1468"/>
                    </a:cubicBezTo>
                    <a:lnTo>
                      <a:pt x="2034" y="1461"/>
                    </a:lnTo>
                    <a:cubicBezTo>
                      <a:pt x="2021" y="1447"/>
                      <a:pt x="2014" y="1444"/>
                      <a:pt x="2010" y="1444"/>
                    </a:cubicBezTo>
                    <a:cubicBezTo>
                      <a:pt x="2004" y="1444"/>
                      <a:pt x="2001" y="1450"/>
                      <a:pt x="1996" y="1450"/>
                    </a:cubicBezTo>
                    <a:cubicBezTo>
                      <a:pt x="1992" y="1450"/>
                      <a:pt x="1986" y="1445"/>
                      <a:pt x="1973" y="1426"/>
                    </a:cubicBezTo>
                    <a:lnTo>
                      <a:pt x="1971" y="1466"/>
                    </a:lnTo>
                    <a:cubicBezTo>
                      <a:pt x="1967" y="1485"/>
                      <a:pt x="1963" y="1492"/>
                      <a:pt x="1959" y="1492"/>
                    </a:cubicBezTo>
                    <a:cubicBezTo>
                      <a:pt x="1947" y="1492"/>
                      <a:pt x="1933" y="1435"/>
                      <a:pt x="1914" y="1435"/>
                    </a:cubicBezTo>
                    <a:cubicBezTo>
                      <a:pt x="1912" y="1435"/>
                      <a:pt x="1909" y="1436"/>
                      <a:pt x="1906" y="1438"/>
                    </a:cubicBezTo>
                    <a:lnTo>
                      <a:pt x="1911" y="1461"/>
                    </a:lnTo>
                    <a:cubicBezTo>
                      <a:pt x="1909" y="1463"/>
                      <a:pt x="1908" y="1464"/>
                      <a:pt x="1906" y="1464"/>
                    </a:cubicBezTo>
                    <a:cubicBezTo>
                      <a:pt x="1891" y="1464"/>
                      <a:pt x="1894" y="1344"/>
                      <a:pt x="1885" y="1334"/>
                    </a:cubicBezTo>
                    <a:cubicBezTo>
                      <a:pt x="1885" y="1324"/>
                      <a:pt x="1892" y="1322"/>
                      <a:pt x="1897" y="1317"/>
                    </a:cubicBezTo>
                    <a:cubicBezTo>
                      <a:pt x="1892" y="1306"/>
                      <a:pt x="1889" y="1302"/>
                      <a:pt x="1886" y="1302"/>
                    </a:cubicBezTo>
                    <a:cubicBezTo>
                      <a:pt x="1875" y="1302"/>
                      <a:pt x="1875" y="1367"/>
                      <a:pt x="1853" y="1371"/>
                    </a:cubicBezTo>
                    <a:cubicBezTo>
                      <a:pt x="1853" y="1345"/>
                      <a:pt x="1874" y="1306"/>
                      <a:pt x="1860" y="1299"/>
                    </a:cubicBezTo>
                    <a:cubicBezTo>
                      <a:pt x="1860" y="1296"/>
                      <a:pt x="1859" y="1295"/>
                      <a:pt x="1857" y="1295"/>
                    </a:cubicBezTo>
                    <a:cubicBezTo>
                      <a:pt x="1847" y="1295"/>
                      <a:pt x="1812" y="1331"/>
                      <a:pt x="1791" y="1331"/>
                    </a:cubicBezTo>
                    <a:cubicBezTo>
                      <a:pt x="1784" y="1331"/>
                      <a:pt x="1778" y="1326"/>
                      <a:pt x="1776" y="1313"/>
                    </a:cubicBezTo>
                    <a:cubicBezTo>
                      <a:pt x="1774" y="1334"/>
                      <a:pt x="1772" y="1354"/>
                      <a:pt x="1756" y="1366"/>
                    </a:cubicBezTo>
                    <a:cubicBezTo>
                      <a:pt x="1746" y="1366"/>
                      <a:pt x="1742" y="1345"/>
                      <a:pt x="1737" y="1331"/>
                    </a:cubicBezTo>
                    <a:cubicBezTo>
                      <a:pt x="1735" y="1323"/>
                      <a:pt x="1730" y="1316"/>
                      <a:pt x="1723" y="1316"/>
                    </a:cubicBezTo>
                    <a:cubicBezTo>
                      <a:pt x="1717" y="1316"/>
                      <a:pt x="1710" y="1321"/>
                      <a:pt x="1700" y="1334"/>
                    </a:cubicBezTo>
                    <a:cubicBezTo>
                      <a:pt x="1700" y="1327"/>
                      <a:pt x="1700" y="1322"/>
                      <a:pt x="1702" y="1317"/>
                    </a:cubicBezTo>
                    <a:lnTo>
                      <a:pt x="1702" y="1317"/>
                    </a:lnTo>
                    <a:cubicBezTo>
                      <a:pt x="1681" y="1327"/>
                      <a:pt x="1644" y="1324"/>
                      <a:pt x="1621" y="1352"/>
                    </a:cubicBezTo>
                    <a:cubicBezTo>
                      <a:pt x="1638" y="1308"/>
                      <a:pt x="1627" y="1297"/>
                      <a:pt x="1609" y="1297"/>
                    </a:cubicBezTo>
                    <a:cubicBezTo>
                      <a:pt x="1594" y="1297"/>
                      <a:pt x="1574" y="1305"/>
                      <a:pt x="1562" y="1305"/>
                    </a:cubicBezTo>
                    <a:cubicBezTo>
                      <a:pt x="1548" y="1305"/>
                      <a:pt x="1543" y="1296"/>
                      <a:pt x="1563" y="1259"/>
                    </a:cubicBezTo>
                    <a:lnTo>
                      <a:pt x="1519" y="1245"/>
                    </a:lnTo>
                    <a:lnTo>
                      <a:pt x="1526" y="1234"/>
                    </a:lnTo>
                    <a:cubicBezTo>
                      <a:pt x="1520" y="1228"/>
                      <a:pt x="1513" y="1225"/>
                      <a:pt x="1507" y="1225"/>
                    </a:cubicBezTo>
                    <a:cubicBezTo>
                      <a:pt x="1491" y="1225"/>
                      <a:pt x="1474" y="1239"/>
                      <a:pt x="1457" y="1252"/>
                    </a:cubicBezTo>
                    <a:cubicBezTo>
                      <a:pt x="1457" y="1241"/>
                      <a:pt x="1466" y="1234"/>
                      <a:pt x="1470" y="1229"/>
                    </a:cubicBezTo>
                    <a:cubicBezTo>
                      <a:pt x="1460" y="1208"/>
                      <a:pt x="1454" y="1198"/>
                      <a:pt x="1439" y="1198"/>
                    </a:cubicBezTo>
                    <a:cubicBezTo>
                      <a:pt x="1426" y="1198"/>
                      <a:pt x="1407" y="1205"/>
                      <a:pt x="1375" y="1218"/>
                    </a:cubicBezTo>
                    <a:lnTo>
                      <a:pt x="1399" y="1183"/>
                    </a:lnTo>
                    <a:lnTo>
                      <a:pt x="1399" y="1183"/>
                    </a:lnTo>
                    <a:cubicBezTo>
                      <a:pt x="1397" y="1184"/>
                      <a:pt x="1396" y="1184"/>
                      <a:pt x="1395" y="1184"/>
                    </a:cubicBezTo>
                    <a:cubicBezTo>
                      <a:pt x="1376" y="1184"/>
                      <a:pt x="1385" y="1108"/>
                      <a:pt x="1333" y="1108"/>
                    </a:cubicBezTo>
                    <a:cubicBezTo>
                      <a:pt x="1330" y="1108"/>
                      <a:pt x="1327" y="1108"/>
                      <a:pt x="1324" y="1109"/>
                    </a:cubicBezTo>
                    <a:cubicBezTo>
                      <a:pt x="1329" y="1104"/>
                      <a:pt x="1336" y="1099"/>
                      <a:pt x="1341" y="1097"/>
                    </a:cubicBezTo>
                    <a:lnTo>
                      <a:pt x="1341" y="1097"/>
                    </a:lnTo>
                    <a:cubicBezTo>
                      <a:pt x="1340" y="1097"/>
                      <a:pt x="1340" y="1097"/>
                      <a:pt x="1339" y="1097"/>
                    </a:cubicBezTo>
                    <a:cubicBezTo>
                      <a:pt x="1286" y="1097"/>
                      <a:pt x="1315" y="1009"/>
                      <a:pt x="1276" y="1009"/>
                    </a:cubicBezTo>
                    <a:cubicBezTo>
                      <a:pt x="1265" y="1009"/>
                      <a:pt x="1247" y="1017"/>
                      <a:pt x="1220" y="1037"/>
                    </a:cubicBezTo>
                    <a:lnTo>
                      <a:pt x="1171" y="1039"/>
                    </a:lnTo>
                    <a:cubicBezTo>
                      <a:pt x="1190" y="1076"/>
                      <a:pt x="1118" y="1076"/>
                      <a:pt x="1111" y="1104"/>
                    </a:cubicBezTo>
                    <a:cubicBezTo>
                      <a:pt x="1094" y="1098"/>
                      <a:pt x="1112" y="1054"/>
                      <a:pt x="1130" y="1054"/>
                    </a:cubicBezTo>
                    <a:cubicBezTo>
                      <a:pt x="1133" y="1054"/>
                      <a:pt x="1135" y="1054"/>
                      <a:pt x="1137" y="1055"/>
                    </a:cubicBezTo>
                    <a:lnTo>
                      <a:pt x="1132" y="1062"/>
                    </a:lnTo>
                    <a:cubicBezTo>
                      <a:pt x="1197" y="1018"/>
                      <a:pt x="1118" y="1007"/>
                      <a:pt x="1162" y="974"/>
                    </a:cubicBezTo>
                    <a:cubicBezTo>
                      <a:pt x="1104" y="916"/>
                      <a:pt x="1095" y="831"/>
                      <a:pt x="1062" y="773"/>
                    </a:cubicBezTo>
                    <a:lnTo>
                      <a:pt x="1014" y="810"/>
                    </a:lnTo>
                    <a:lnTo>
                      <a:pt x="1002" y="782"/>
                    </a:lnTo>
                    <a:cubicBezTo>
                      <a:pt x="1007" y="774"/>
                      <a:pt x="1022" y="762"/>
                      <a:pt x="1034" y="762"/>
                    </a:cubicBezTo>
                    <a:cubicBezTo>
                      <a:pt x="1039" y="762"/>
                      <a:pt x="1043" y="765"/>
                      <a:pt x="1046" y="770"/>
                    </a:cubicBezTo>
                    <a:cubicBezTo>
                      <a:pt x="1059" y="758"/>
                      <a:pt x="1048" y="753"/>
                      <a:pt x="1032" y="753"/>
                    </a:cubicBezTo>
                    <a:cubicBezTo>
                      <a:pt x="1017" y="753"/>
                      <a:pt x="996" y="758"/>
                      <a:pt x="991" y="761"/>
                    </a:cubicBezTo>
                    <a:cubicBezTo>
                      <a:pt x="991" y="734"/>
                      <a:pt x="1012" y="730"/>
                      <a:pt x="1030" y="730"/>
                    </a:cubicBezTo>
                    <a:cubicBezTo>
                      <a:pt x="1038" y="730"/>
                      <a:pt x="1046" y="731"/>
                      <a:pt x="1051" y="731"/>
                    </a:cubicBezTo>
                    <a:cubicBezTo>
                      <a:pt x="1055" y="731"/>
                      <a:pt x="1056" y="730"/>
                      <a:pt x="1055" y="729"/>
                    </a:cubicBezTo>
                    <a:lnTo>
                      <a:pt x="1042" y="715"/>
                    </a:lnTo>
                    <a:lnTo>
                      <a:pt x="1037" y="722"/>
                    </a:lnTo>
                    <a:cubicBezTo>
                      <a:pt x="1022" y="722"/>
                      <a:pt x="1008" y="726"/>
                      <a:pt x="997" y="726"/>
                    </a:cubicBezTo>
                    <a:cubicBezTo>
                      <a:pt x="987" y="726"/>
                      <a:pt x="980" y="723"/>
                      <a:pt x="974" y="712"/>
                    </a:cubicBezTo>
                    <a:cubicBezTo>
                      <a:pt x="974" y="694"/>
                      <a:pt x="1000" y="687"/>
                      <a:pt x="1000" y="680"/>
                    </a:cubicBezTo>
                    <a:cubicBezTo>
                      <a:pt x="1002" y="678"/>
                      <a:pt x="1004" y="675"/>
                      <a:pt x="995" y="671"/>
                    </a:cubicBezTo>
                    <a:lnTo>
                      <a:pt x="977" y="636"/>
                    </a:lnTo>
                    <a:lnTo>
                      <a:pt x="944" y="675"/>
                    </a:lnTo>
                    <a:cubicBezTo>
                      <a:pt x="928" y="675"/>
                      <a:pt x="925" y="665"/>
                      <a:pt x="918" y="665"/>
                    </a:cubicBezTo>
                    <a:cubicBezTo>
                      <a:pt x="913" y="665"/>
                      <a:pt x="906" y="670"/>
                      <a:pt x="891" y="687"/>
                    </a:cubicBezTo>
                    <a:cubicBezTo>
                      <a:pt x="947" y="622"/>
                      <a:pt x="831" y="559"/>
                      <a:pt x="840" y="534"/>
                    </a:cubicBezTo>
                    <a:lnTo>
                      <a:pt x="840" y="534"/>
                    </a:lnTo>
                    <a:cubicBezTo>
                      <a:pt x="836" y="534"/>
                      <a:pt x="832" y="535"/>
                      <a:pt x="828" y="535"/>
                    </a:cubicBezTo>
                    <a:cubicBezTo>
                      <a:pt x="802" y="535"/>
                      <a:pt x="778" y="521"/>
                      <a:pt x="766" y="497"/>
                    </a:cubicBezTo>
                    <a:cubicBezTo>
                      <a:pt x="764" y="506"/>
                      <a:pt x="739" y="531"/>
                      <a:pt x="723" y="531"/>
                    </a:cubicBezTo>
                    <a:cubicBezTo>
                      <a:pt x="719" y="531"/>
                      <a:pt x="715" y="529"/>
                      <a:pt x="712" y="525"/>
                    </a:cubicBezTo>
                    <a:cubicBezTo>
                      <a:pt x="801" y="461"/>
                      <a:pt x="721" y="462"/>
                      <a:pt x="758" y="399"/>
                    </a:cubicBezTo>
                    <a:lnTo>
                      <a:pt x="758" y="399"/>
                    </a:lnTo>
                    <a:cubicBezTo>
                      <a:pt x="753" y="406"/>
                      <a:pt x="748" y="409"/>
                      <a:pt x="742" y="409"/>
                    </a:cubicBezTo>
                    <a:cubicBezTo>
                      <a:pt x="728" y="409"/>
                      <a:pt x="713" y="395"/>
                      <a:pt x="698" y="395"/>
                    </a:cubicBezTo>
                    <a:cubicBezTo>
                      <a:pt x="687" y="395"/>
                      <a:pt x="676" y="402"/>
                      <a:pt x="666" y="425"/>
                    </a:cubicBezTo>
                    <a:cubicBezTo>
                      <a:pt x="657" y="404"/>
                      <a:pt x="696" y="395"/>
                      <a:pt x="701" y="367"/>
                    </a:cubicBezTo>
                    <a:cubicBezTo>
                      <a:pt x="634" y="362"/>
                      <a:pt x="636" y="274"/>
                      <a:pt x="573" y="246"/>
                    </a:cubicBezTo>
                    <a:cubicBezTo>
                      <a:pt x="564" y="256"/>
                      <a:pt x="559" y="279"/>
                      <a:pt x="534" y="288"/>
                    </a:cubicBezTo>
                    <a:lnTo>
                      <a:pt x="552" y="214"/>
                    </a:lnTo>
                    <a:cubicBezTo>
                      <a:pt x="552" y="214"/>
                      <a:pt x="552" y="214"/>
                      <a:pt x="552" y="214"/>
                    </a:cubicBezTo>
                    <a:cubicBezTo>
                      <a:pt x="541" y="214"/>
                      <a:pt x="517" y="241"/>
                      <a:pt x="507" y="241"/>
                    </a:cubicBezTo>
                    <a:cubicBezTo>
                      <a:pt x="502" y="241"/>
                      <a:pt x="500" y="235"/>
                      <a:pt x="504" y="219"/>
                    </a:cubicBezTo>
                    <a:lnTo>
                      <a:pt x="504" y="219"/>
                    </a:lnTo>
                    <a:cubicBezTo>
                      <a:pt x="499" y="229"/>
                      <a:pt x="493" y="247"/>
                      <a:pt x="484" y="247"/>
                    </a:cubicBezTo>
                    <a:cubicBezTo>
                      <a:pt x="484" y="247"/>
                      <a:pt x="483" y="246"/>
                      <a:pt x="483" y="246"/>
                    </a:cubicBezTo>
                    <a:cubicBezTo>
                      <a:pt x="453" y="184"/>
                      <a:pt x="392" y="163"/>
                      <a:pt x="334" y="137"/>
                    </a:cubicBezTo>
                    <a:cubicBezTo>
                      <a:pt x="283" y="121"/>
                      <a:pt x="239" y="84"/>
                      <a:pt x="212" y="38"/>
                    </a:cubicBezTo>
                    <a:lnTo>
                      <a:pt x="161" y="91"/>
                    </a:lnTo>
                    <a:lnTo>
                      <a:pt x="198" y="45"/>
                    </a:lnTo>
                    <a:cubicBezTo>
                      <a:pt x="193" y="45"/>
                      <a:pt x="181" y="45"/>
                      <a:pt x="198" y="21"/>
                    </a:cubicBezTo>
                    <a:lnTo>
                      <a:pt x="207" y="24"/>
                    </a:lnTo>
                    <a:cubicBezTo>
                      <a:pt x="202" y="17"/>
                      <a:pt x="200" y="10"/>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33" name="Google Shape;12433;p52"/>
              <p:cNvSpPr/>
              <p:nvPr/>
            </p:nvSpPr>
            <p:spPr>
              <a:xfrm>
                <a:off x="661125" y="1783150"/>
                <a:ext cx="475" cy="575"/>
              </a:xfrm>
              <a:custGeom>
                <a:avLst/>
                <a:gdLst/>
                <a:ahLst/>
                <a:cxnLst/>
                <a:rect l="l" t="t" r="r" b="b"/>
                <a:pathLst>
                  <a:path w="19" h="23" extrusionOk="0">
                    <a:moveTo>
                      <a:pt x="5" y="1"/>
                    </a:moveTo>
                    <a:lnTo>
                      <a:pt x="5" y="1"/>
                    </a:lnTo>
                    <a:cubicBezTo>
                      <a:pt x="12" y="8"/>
                      <a:pt x="8" y="15"/>
                      <a:pt x="1" y="19"/>
                    </a:cubicBezTo>
                    <a:cubicBezTo>
                      <a:pt x="4" y="21"/>
                      <a:pt x="8" y="22"/>
                      <a:pt x="11" y="22"/>
                    </a:cubicBezTo>
                    <a:cubicBezTo>
                      <a:pt x="15" y="22"/>
                      <a:pt x="18" y="19"/>
                      <a:pt x="17" y="12"/>
                    </a:cubicBezTo>
                    <a:cubicBezTo>
                      <a:pt x="15" y="8"/>
                      <a:pt x="10"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34" name="Google Shape;12434;p52"/>
              <p:cNvSpPr/>
              <p:nvPr/>
            </p:nvSpPr>
            <p:spPr>
              <a:xfrm>
                <a:off x="636625" y="1809000"/>
                <a:ext cx="250" cy="550"/>
              </a:xfrm>
              <a:custGeom>
                <a:avLst/>
                <a:gdLst/>
                <a:ahLst/>
                <a:cxnLst/>
                <a:rect l="l" t="t" r="r" b="b"/>
                <a:pathLst>
                  <a:path w="10" h="22" extrusionOk="0">
                    <a:moveTo>
                      <a:pt x="2" y="1"/>
                    </a:moveTo>
                    <a:lnTo>
                      <a:pt x="2" y="1"/>
                    </a:lnTo>
                    <a:cubicBezTo>
                      <a:pt x="0" y="8"/>
                      <a:pt x="2" y="17"/>
                      <a:pt x="9" y="21"/>
                    </a:cubicBezTo>
                    <a:cubicBezTo>
                      <a:pt x="5" y="14"/>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35" name="Google Shape;12435;p52"/>
              <p:cNvSpPr/>
              <p:nvPr/>
            </p:nvSpPr>
            <p:spPr>
              <a:xfrm>
                <a:off x="609775" y="1804125"/>
                <a:ext cx="150" cy="150"/>
              </a:xfrm>
              <a:custGeom>
                <a:avLst/>
                <a:gdLst/>
                <a:ahLst/>
                <a:cxnLst/>
                <a:rect l="l" t="t" r="r" b="b"/>
                <a:pathLst>
                  <a:path w="6" h="6" extrusionOk="0">
                    <a:moveTo>
                      <a:pt x="5" y="1"/>
                    </a:moveTo>
                    <a:lnTo>
                      <a:pt x="5" y="1"/>
                    </a:lnTo>
                    <a:lnTo>
                      <a:pt x="1" y="5"/>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36" name="Google Shape;12436;p52"/>
              <p:cNvSpPr/>
              <p:nvPr/>
            </p:nvSpPr>
            <p:spPr>
              <a:xfrm>
                <a:off x="660850" y="1797225"/>
                <a:ext cx="600" cy="175"/>
              </a:xfrm>
              <a:custGeom>
                <a:avLst/>
                <a:gdLst/>
                <a:ahLst/>
                <a:cxnLst/>
                <a:rect l="l" t="t" r="r" b="b"/>
                <a:pathLst>
                  <a:path w="24" h="7" extrusionOk="0">
                    <a:moveTo>
                      <a:pt x="0" y="1"/>
                    </a:moveTo>
                    <a:lnTo>
                      <a:pt x="0" y="1"/>
                    </a:lnTo>
                    <a:cubicBezTo>
                      <a:pt x="3" y="5"/>
                      <a:pt x="7" y="6"/>
                      <a:pt x="12" y="6"/>
                    </a:cubicBezTo>
                    <a:cubicBezTo>
                      <a:pt x="16" y="6"/>
                      <a:pt x="20" y="5"/>
                      <a:pt x="23" y="3"/>
                    </a:cubicBezTo>
                    <a:lnTo>
                      <a:pt x="23" y="3"/>
                    </a:lnTo>
                    <a:cubicBezTo>
                      <a:pt x="21" y="4"/>
                      <a:pt x="19" y="4"/>
                      <a:pt x="17" y="4"/>
                    </a:cubicBezTo>
                    <a:cubicBezTo>
                      <a:pt x="11"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37" name="Google Shape;12437;p52"/>
              <p:cNvSpPr/>
              <p:nvPr/>
            </p:nvSpPr>
            <p:spPr>
              <a:xfrm>
                <a:off x="662925" y="1779275"/>
                <a:ext cx="600" cy="550"/>
              </a:xfrm>
              <a:custGeom>
                <a:avLst/>
                <a:gdLst/>
                <a:ahLst/>
                <a:cxnLst/>
                <a:rect l="l" t="t" r="r" b="b"/>
                <a:pathLst>
                  <a:path w="24" h="22" extrusionOk="0">
                    <a:moveTo>
                      <a:pt x="8" y="0"/>
                    </a:moveTo>
                    <a:lnTo>
                      <a:pt x="8" y="0"/>
                    </a:lnTo>
                    <a:cubicBezTo>
                      <a:pt x="7" y="1"/>
                      <a:pt x="7" y="1"/>
                      <a:pt x="7" y="1"/>
                    </a:cubicBezTo>
                    <a:lnTo>
                      <a:pt x="7" y="1"/>
                    </a:lnTo>
                    <a:lnTo>
                      <a:pt x="8" y="0"/>
                    </a:lnTo>
                    <a:close/>
                    <a:moveTo>
                      <a:pt x="7" y="1"/>
                    </a:moveTo>
                    <a:lnTo>
                      <a:pt x="1" y="21"/>
                    </a:lnTo>
                    <a:cubicBezTo>
                      <a:pt x="4" y="17"/>
                      <a:pt x="8" y="15"/>
                      <a:pt x="12" y="15"/>
                    </a:cubicBezTo>
                    <a:cubicBezTo>
                      <a:pt x="16" y="15"/>
                      <a:pt x="20" y="17"/>
                      <a:pt x="24" y="17"/>
                    </a:cubicBezTo>
                    <a:cubicBezTo>
                      <a:pt x="17" y="10"/>
                      <a:pt x="7" y="5"/>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38" name="Google Shape;12438;p52"/>
              <p:cNvSpPr/>
              <p:nvPr/>
            </p:nvSpPr>
            <p:spPr>
              <a:xfrm>
                <a:off x="670175" y="1780150"/>
                <a:ext cx="600" cy="600"/>
              </a:xfrm>
              <a:custGeom>
                <a:avLst/>
                <a:gdLst/>
                <a:ahLst/>
                <a:cxnLst/>
                <a:rect l="l" t="t" r="r" b="b"/>
                <a:pathLst>
                  <a:path w="24" h="24" extrusionOk="0">
                    <a:moveTo>
                      <a:pt x="10" y="0"/>
                    </a:moveTo>
                    <a:lnTo>
                      <a:pt x="10" y="0"/>
                    </a:lnTo>
                    <a:cubicBezTo>
                      <a:pt x="0" y="7"/>
                      <a:pt x="7" y="23"/>
                      <a:pt x="21" y="23"/>
                    </a:cubicBezTo>
                    <a:cubicBezTo>
                      <a:pt x="21" y="16"/>
                      <a:pt x="24" y="19"/>
                      <a:pt x="24" y="12"/>
                    </a:cubicBez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39" name="Google Shape;12439;p52"/>
              <p:cNvSpPr/>
              <p:nvPr/>
            </p:nvSpPr>
            <p:spPr>
              <a:xfrm>
                <a:off x="665900" y="1780525"/>
                <a:ext cx="825" cy="900"/>
              </a:xfrm>
              <a:custGeom>
                <a:avLst/>
                <a:gdLst/>
                <a:ahLst/>
                <a:cxnLst/>
                <a:rect l="l" t="t" r="r" b="b"/>
                <a:pathLst>
                  <a:path w="33" h="36" extrusionOk="0">
                    <a:moveTo>
                      <a:pt x="6" y="0"/>
                    </a:moveTo>
                    <a:cubicBezTo>
                      <a:pt x="0" y="0"/>
                      <a:pt x="1" y="12"/>
                      <a:pt x="2" y="24"/>
                    </a:cubicBezTo>
                    <a:cubicBezTo>
                      <a:pt x="11" y="32"/>
                      <a:pt x="16" y="35"/>
                      <a:pt x="20" y="35"/>
                    </a:cubicBezTo>
                    <a:cubicBezTo>
                      <a:pt x="27" y="35"/>
                      <a:pt x="29" y="26"/>
                      <a:pt x="32" y="18"/>
                    </a:cubicBezTo>
                    <a:lnTo>
                      <a:pt x="32" y="18"/>
                    </a:lnTo>
                    <a:lnTo>
                      <a:pt x="30" y="20"/>
                    </a:lnTo>
                    <a:cubicBezTo>
                      <a:pt x="18" y="6"/>
                      <a:pt x="11"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40" name="Google Shape;12440;p52"/>
              <p:cNvSpPr/>
              <p:nvPr/>
            </p:nvSpPr>
            <p:spPr>
              <a:xfrm>
                <a:off x="666725" y="1780500"/>
                <a:ext cx="225" cy="350"/>
              </a:xfrm>
              <a:custGeom>
                <a:avLst/>
                <a:gdLst/>
                <a:ahLst/>
                <a:cxnLst/>
                <a:rect l="l" t="t" r="r" b="b"/>
                <a:pathLst>
                  <a:path w="9" h="14" extrusionOk="0">
                    <a:moveTo>
                      <a:pt x="2" y="1"/>
                    </a:moveTo>
                    <a:cubicBezTo>
                      <a:pt x="1" y="1"/>
                      <a:pt x="3" y="8"/>
                      <a:pt x="2" y="13"/>
                    </a:cubicBezTo>
                    <a:lnTo>
                      <a:pt x="2" y="13"/>
                    </a:lnTo>
                    <a:cubicBezTo>
                      <a:pt x="3" y="10"/>
                      <a:pt x="7" y="7"/>
                      <a:pt x="9" y="7"/>
                    </a:cubicBezTo>
                    <a:cubicBezTo>
                      <a:pt x="5" y="3"/>
                      <a:pt x="3" y="1"/>
                      <a:pt x="2" y="1"/>
                    </a:cubicBezTo>
                    <a:close/>
                    <a:moveTo>
                      <a:pt x="2" y="13"/>
                    </a:moveTo>
                    <a:lnTo>
                      <a:pt x="2" y="13"/>
                    </a:lnTo>
                    <a:cubicBezTo>
                      <a:pt x="2" y="13"/>
                      <a:pt x="2" y="14"/>
                      <a:pt x="2" y="14"/>
                    </a:cubicBezTo>
                    <a:cubicBezTo>
                      <a:pt x="2" y="14"/>
                      <a:pt x="2" y="13"/>
                      <a:pt x="2" y="1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41" name="Google Shape;12441;p52"/>
              <p:cNvSpPr/>
              <p:nvPr/>
            </p:nvSpPr>
            <p:spPr>
              <a:xfrm>
                <a:off x="660925" y="1781600"/>
                <a:ext cx="1125" cy="1025"/>
              </a:xfrm>
              <a:custGeom>
                <a:avLst/>
                <a:gdLst/>
                <a:ahLst/>
                <a:cxnLst/>
                <a:rect l="l" t="t" r="r" b="b"/>
                <a:pathLst>
                  <a:path w="45" h="41" extrusionOk="0">
                    <a:moveTo>
                      <a:pt x="7" y="0"/>
                    </a:moveTo>
                    <a:cubicBezTo>
                      <a:pt x="1" y="0"/>
                      <a:pt x="17" y="41"/>
                      <a:pt x="28" y="41"/>
                    </a:cubicBezTo>
                    <a:cubicBezTo>
                      <a:pt x="31" y="41"/>
                      <a:pt x="33" y="38"/>
                      <a:pt x="34" y="30"/>
                    </a:cubicBezTo>
                    <a:cubicBezTo>
                      <a:pt x="45" y="30"/>
                      <a:pt x="8" y="6"/>
                      <a:pt x="14" y="6"/>
                    </a:cubicBezTo>
                    <a:cubicBezTo>
                      <a:pt x="14" y="6"/>
                      <a:pt x="15" y="7"/>
                      <a:pt x="16" y="7"/>
                    </a:cubicBezTo>
                    <a:cubicBezTo>
                      <a:pt x="12" y="2"/>
                      <a:pt x="9"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42" name="Google Shape;12442;p52"/>
              <p:cNvSpPr/>
              <p:nvPr/>
            </p:nvSpPr>
            <p:spPr>
              <a:xfrm>
                <a:off x="667275" y="1782175"/>
                <a:ext cx="900" cy="725"/>
              </a:xfrm>
              <a:custGeom>
                <a:avLst/>
                <a:gdLst/>
                <a:ahLst/>
                <a:cxnLst/>
                <a:rect l="l" t="t" r="r" b="b"/>
                <a:pathLst>
                  <a:path w="36" h="29" extrusionOk="0">
                    <a:moveTo>
                      <a:pt x="1" y="0"/>
                    </a:moveTo>
                    <a:lnTo>
                      <a:pt x="19" y="28"/>
                    </a:lnTo>
                    <a:lnTo>
                      <a:pt x="35"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43" name="Google Shape;12443;p52"/>
              <p:cNvSpPr/>
              <p:nvPr/>
            </p:nvSpPr>
            <p:spPr>
              <a:xfrm>
                <a:off x="665525" y="1783625"/>
                <a:ext cx="850" cy="550"/>
              </a:xfrm>
              <a:custGeom>
                <a:avLst/>
                <a:gdLst/>
                <a:ahLst/>
                <a:cxnLst/>
                <a:rect l="l" t="t" r="r" b="b"/>
                <a:pathLst>
                  <a:path w="34" h="22" extrusionOk="0">
                    <a:moveTo>
                      <a:pt x="26" y="0"/>
                    </a:moveTo>
                    <a:cubicBezTo>
                      <a:pt x="15" y="7"/>
                      <a:pt x="1" y="14"/>
                      <a:pt x="10" y="21"/>
                    </a:cubicBezTo>
                    <a:lnTo>
                      <a:pt x="33" y="12"/>
                    </a:lnTo>
                    <a:cubicBezTo>
                      <a:pt x="29" y="9"/>
                      <a:pt x="26" y="5"/>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44" name="Google Shape;12444;p52"/>
              <p:cNvSpPr/>
              <p:nvPr/>
            </p:nvSpPr>
            <p:spPr>
              <a:xfrm>
                <a:off x="666175" y="1783200"/>
                <a:ext cx="250" cy="450"/>
              </a:xfrm>
              <a:custGeom>
                <a:avLst/>
                <a:gdLst/>
                <a:ahLst/>
                <a:cxnLst/>
                <a:rect l="l" t="t" r="r" b="b"/>
                <a:pathLst>
                  <a:path w="10" h="18" extrusionOk="0">
                    <a:moveTo>
                      <a:pt x="7" y="1"/>
                    </a:moveTo>
                    <a:cubicBezTo>
                      <a:pt x="3" y="6"/>
                      <a:pt x="0" y="10"/>
                      <a:pt x="0" y="17"/>
                    </a:cubicBezTo>
                    <a:cubicBezTo>
                      <a:pt x="5" y="13"/>
                      <a:pt x="10" y="8"/>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45" name="Google Shape;12445;p52"/>
              <p:cNvSpPr/>
              <p:nvPr/>
            </p:nvSpPr>
            <p:spPr>
              <a:xfrm>
                <a:off x="667275" y="1783450"/>
                <a:ext cx="600" cy="250"/>
              </a:xfrm>
              <a:custGeom>
                <a:avLst/>
                <a:gdLst/>
                <a:ahLst/>
                <a:cxnLst/>
                <a:rect l="l" t="t" r="r" b="b"/>
                <a:pathLst>
                  <a:path w="24" h="10" extrusionOk="0">
                    <a:moveTo>
                      <a:pt x="12" y="0"/>
                    </a:moveTo>
                    <a:lnTo>
                      <a:pt x="1" y="9"/>
                    </a:lnTo>
                    <a:lnTo>
                      <a:pt x="24" y="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46" name="Google Shape;12446;p52"/>
              <p:cNvSpPr/>
              <p:nvPr/>
            </p:nvSpPr>
            <p:spPr>
              <a:xfrm>
                <a:off x="661950" y="1788375"/>
                <a:ext cx="600" cy="775"/>
              </a:xfrm>
              <a:custGeom>
                <a:avLst/>
                <a:gdLst/>
                <a:ahLst/>
                <a:cxnLst/>
                <a:rect l="l" t="t" r="r" b="b"/>
                <a:pathLst>
                  <a:path w="24" h="31" extrusionOk="0">
                    <a:moveTo>
                      <a:pt x="5" y="0"/>
                    </a:moveTo>
                    <a:lnTo>
                      <a:pt x="0" y="23"/>
                    </a:lnTo>
                    <a:cubicBezTo>
                      <a:pt x="6" y="28"/>
                      <a:pt x="12" y="30"/>
                      <a:pt x="16" y="30"/>
                    </a:cubicBezTo>
                    <a:cubicBezTo>
                      <a:pt x="21" y="30"/>
                      <a:pt x="23" y="28"/>
                      <a:pt x="23" y="23"/>
                    </a:cubicBezTo>
                    <a:cubicBezTo>
                      <a:pt x="16" y="14"/>
                      <a:pt x="19"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47" name="Google Shape;12447;p52"/>
              <p:cNvSpPr/>
              <p:nvPr/>
            </p:nvSpPr>
            <p:spPr>
              <a:xfrm>
                <a:off x="664600" y="1788300"/>
                <a:ext cx="1075" cy="800"/>
              </a:xfrm>
              <a:custGeom>
                <a:avLst/>
                <a:gdLst/>
                <a:ahLst/>
                <a:cxnLst/>
                <a:rect l="l" t="t" r="r" b="b"/>
                <a:pathLst>
                  <a:path w="43" h="32" extrusionOk="0">
                    <a:moveTo>
                      <a:pt x="1" y="1"/>
                    </a:moveTo>
                    <a:lnTo>
                      <a:pt x="43" y="31"/>
                    </a:lnTo>
                    <a:lnTo>
                      <a:pt x="33" y="13"/>
                    </a:lnTo>
                    <a:cubicBezTo>
                      <a:pt x="22" y="10"/>
                      <a:pt x="10"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48" name="Google Shape;12448;p52"/>
              <p:cNvSpPr/>
              <p:nvPr/>
            </p:nvSpPr>
            <p:spPr>
              <a:xfrm>
                <a:off x="664725" y="1789950"/>
                <a:ext cx="775" cy="825"/>
              </a:xfrm>
              <a:custGeom>
                <a:avLst/>
                <a:gdLst/>
                <a:ahLst/>
                <a:cxnLst/>
                <a:rect l="l" t="t" r="r" b="b"/>
                <a:pathLst>
                  <a:path w="31" h="33" extrusionOk="0">
                    <a:moveTo>
                      <a:pt x="9" y="0"/>
                    </a:moveTo>
                    <a:cubicBezTo>
                      <a:pt x="7" y="0"/>
                      <a:pt x="4" y="1"/>
                      <a:pt x="1" y="2"/>
                    </a:cubicBezTo>
                    <a:cubicBezTo>
                      <a:pt x="9" y="9"/>
                      <a:pt x="16" y="33"/>
                      <a:pt x="23" y="33"/>
                    </a:cubicBezTo>
                    <a:cubicBezTo>
                      <a:pt x="26" y="33"/>
                      <a:pt x="28" y="31"/>
                      <a:pt x="31" y="25"/>
                    </a:cubicBezTo>
                    <a:cubicBezTo>
                      <a:pt x="21" y="18"/>
                      <a:pt x="2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49" name="Google Shape;12449;p52"/>
              <p:cNvSpPr/>
              <p:nvPr/>
            </p:nvSpPr>
            <p:spPr>
              <a:xfrm>
                <a:off x="656600" y="1794275"/>
                <a:ext cx="1600" cy="1475"/>
              </a:xfrm>
              <a:custGeom>
                <a:avLst/>
                <a:gdLst/>
                <a:ahLst/>
                <a:cxnLst/>
                <a:rect l="l" t="t" r="r" b="b"/>
                <a:pathLst>
                  <a:path w="64" h="59" extrusionOk="0">
                    <a:moveTo>
                      <a:pt x="1" y="1"/>
                    </a:moveTo>
                    <a:lnTo>
                      <a:pt x="61" y="59"/>
                    </a:lnTo>
                    <a:lnTo>
                      <a:pt x="64" y="5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50" name="Google Shape;12450;p52"/>
              <p:cNvSpPr/>
              <p:nvPr/>
            </p:nvSpPr>
            <p:spPr>
              <a:xfrm>
                <a:off x="654350" y="1802975"/>
                <a:ext cx="1900" cy="1600"/>
              </a:xfrm>
              <a:custGeom>
                <a:avLst/>
                <a:gdLst/>
                <a:ahLst/>
                <a:cxnLst/>
                <a:rect l="l" t="t" r="r" b="b"/>
                <a:pathLst>
                  <a:path w="76" h="64" extrusionOk="0">
                    <a:moveTo>
                      <a:pt x="17" y="0"/>
                    </a:moveTo>
                    <a:lnTo>
                      <a:pt x="17" y="0"/>
                    </a:lnTo>
                    <a:cubicBezTo>
                      <a:pt x="14" y="28"/>
                      <a:pt x="1" y="24"/>
                      <a:pt x="40" y="63"/>
                    </a:cubicBezTo>
                    <a:cubicBezTo>
                      <a:pt x="75" y="61"/>
                      <a:pt x="20" y="21"/>
                      <a:pt x="47" y="21"/>
                    </a:cubicBezTo>
                    <a:cubicBezTo>
                      <a:pt x="48" y="21"/>
                      <a:pt x="50" y="21"/>
                      <a:pt x="52" y="21"/>
                    </a:cubicBezTo>
                    <a:cubicBezTo>
                      <a:pt x="47" y="3"/>
                      <a:pt x="21" y="19"/>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51" name="Google Shape;12451;p52"/>
              <p:cNvSpPr/>
              <p:nvPr/>
            </p:nvSpPr>
            <p:spPr>
              <a:xfrm>
                <a:off x="583575" y="1766050"/>
                <a:ext cx="275" cy="725"/>
              </a:xfrm>
              <a:custGeom>
                <a:avLst/>
                <a:gdLst/>
                <a:ahLst/>
                <a:cxnLst/>
                <a:rect l="l" t="t" r="r" b="b"/>
                <a:pathLst>
                  <a:path w="11" h="29" extrusionOk="0">
                    <a:moveTo>
                      <a:pt x="1" y="1"/>
                    </a:moveTo>
                    <a:lnTo>
                      <a:pt x="1" y="29"/>
                    </a:lnTo>
                    <a:lnTo>
                      <a:pt x="10" y="2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52" name="Google Shape;12452;p52"/>
              <p:cNvSpPr/>
              <p:nvPr/>
            </p:nvSpPr>
            <p:spPr>
              <a:xfrm>
                <a:off x="582075" y="1766400"/>
                <a:ext cx="775" cy="1250"/>
              </a:xfrm>
              <a:custGeom>
                <a:avLst/>
                <a:gdLst/>
                <a:ahLst/>
                <a:cxnLst/>
                <a:rect l="l" t="t" r="r" b="b"/>
                <a:pathLst>
                  <a:path w="31" h="50" extrusionOk="0">
                    <a:moveTo>
                      <a:pt x="31" y="1"/>
                    </a:moveTo>
                    <a:lnTo>
                      <a:pt x="1" y="38"/>
                    </a:lnTo>
                    <a:cubicBezTo>
                      <a:pt x="8" y="38"/>
                      <a:pt x="15" y="38"/>
                      <a:pt x="12" y="49"/>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53" name="Google Shape;12453;p52"/>
              <p:cNvSpPr/>
              <p:nvPr/>
            </p:nvSpPr>
            <p:spPr>
              <a:xfrm>
                <a:off x="624625" y="1811675"/>
                <a:ext cx="375" cy="825"/>
              </a:xfrm>
              <a:custGeom>
                <a:avLst/>
                <a:gdLst/>
                <a:ahLst/>
                <a:cxnLst/>
                <a:rect l="l" t="t" r="r" b="b"/>
                <a:pathLst>
                  <a:path w="15" h="33" extrusionOk="0">
                    <a:moveTo>
                      <a:pt x="0" y="0"/>
                    </a:moveTo>
                    <a:lnTo>
                      <a:pt x="10" y="33"/>
                    </a:lnTo>
                    <a:lnTo>
                      <a:pt x="14" y="21"/>
                    </a:lnTo>
                    <a:cubicBezTo>
                      <a:pt x="14" y="7"/>
                      <a:pt x="10"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54" name="Google Shape;12454;p52"/>
              <p:cNvSpPr/>
              <p:nvPr/>
            </p:nvSpPr>
            <p:spPr>
              <a:xfrm>
                <a:off x="618250" y="1808300"/>
                <a:ext cx="425" cy="1200"/>
              </a:xfrm>
              <a:custGeom>
                <a:avLst/>
                <a:gdLst/>
                <a:ahLst/>
                <a:cxnLst/>
                <a:rect l="l" t="t" r="r" b="b"/>
                <a:pathLst>
                  <a:path w="17" h="48" extrusionOk="0">
                    <a:moveTo>
                      <a:pt x="17" y="1"/>
                    </a:moveTo>
                    <a:lnTo>
                      <a:pt x="0" y="42"/>
                    </a:lnTo>
                    <a:lnTo>
                      <a:pt x="5" y="47"/>
                    </a:ln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55" name="Google Shape;12455;p52"/>
              <p:cNvSpPr/>
              <p:nvPr/>
            </p:nvSpPr>
            <p:spPr>
              <a:xfrm>
                <a:off x="612225" y="1807550"/>
                <a:ext cx="825" cy="775"/>
              </a:xfrm>
              <a:custGeom>
                <a:avLst/>
                <a:gdLst/>
                <a:ahLst/>
                <a:cxnLst/>
                <a:rect l="l" t="t" r="r" b="b"/>
                <a:pathLst>
                  <a:path w="33" h="31" extrusionOk="0">
                    <a:moveTo>
                      <a:pt x="17" y="1"/>
                    </a:moveTo>
                    <a:cubicBezTo>
                      <a:pt x="15" y="1"/>
                      <a:pt x="10" y="6"/>
                      <a:pt x="0" y="21"/>
                    </a:cubicBezTo>
                    <a:cubicBezTo>
                      <a:pt x="7" y="27"/>
                      <a:pt x="18" y="25"/>
                      <a:pt x="26" y="27"/>
                    </a:cubicBezTo>
                    <a:lnTo>
                      <a:pt x="26" y="27"/>
                    </a:lnTo>
                    <a:cubicBezTo>
                      <a:pt x="18" y="19"/>
                      <a:pt x="22" y="1"/>
                      <a:pt x="17" y="1"/>
                    </a:cubicBezTo>
                    <a:close/>
                    <a:moveTo>
                      <a:pt x="26" y="27"/>
                    </a:moveTo>
                    <a:cubicBezTo>
                      <a:pt x="27" y="29"/>
                      <a:pt x="30" y="30"/>
                      <a:pt x="33" y="31"/>
                    </a:cubicBezTo>
                    <a:cubicBezTo>
                      <a:pt x="31" y="29"/>
                      <a:pt x="28" y="28"/>
                      <a:pt x="26" y="2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56" name="Google Shape;12456;p52"/>
              <p:cNvSpPr/>
              <p:nvPr/>
            </p:nvSpPr>
            <p:spPr>
              <a:xfrm>
                <a:off x="582375" y="1765250"/>
                <a:ext cx="600" cy="800"/>
              </a:xfrm>
              <a:custGeom>
                <a:avLst/>
                <a:gdLst/>
                <a:ahLst/>
                <a:cxnLst/>
                <a:rect l="l" t="t" r="r" b="b"/>
                <a:pathLst>
                  <a:path w="24" h="32" extrusionOk="0">
                    <a:moveTo>
                      <a:pt x="23" y="0"/>
                    </a:moveTo>
                    <a:lnTo>
                      <a:pt x="23" y="0"/>
                    </a:lnTo>
                    <a:cubicBezTo>
                      <a:pt x="9" y="2"/>
                      <a:pt x="0" y="32"/>
                      <a:pt x="2" y="32"/>
                    </a:cubicBezTo>
                    <a:cubicBezTo>
                      <a:pt x="2" y="32"/>
                      <a:pt x="2" y="31"/>
                      <a:pt x="3" y="30"/>
                    </a:cubicBezTo>
                    <a:cubicBezTo>
                      <a:pt x="3" y="31"/>
                      <a:pt x="4" y="31"/>
                      <a:pt x="4" y="31"/>
                    </a:cubicBezTo>
                    <a:cubicBezTo>
                      <a:pt x="9" y="31"/>
                      <a:pt x="19" y="4"/>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57" name="Google Shape;12457;p52"/>
              <p:cNvSpPr/>
              <p:nvPr/>
            </p:nvSpPr>
            <p:spPr>
              <a:xfrm>
                <a:off x="577850" y="1766300"/>
                <a:ext cx="825" cy="650"/>
              </a:xfrm>
              <a:custGeom>
                <a:avLst/>
                <a:gdLst/>
                <a:ahLst/>
                <a:cxnLst/>
                <a:rect l="l" t="t" r="r" b="b"/>
                <a:pathLst>
                  <a:path w="33" h="26" extrusionOk="0">
                    <a:moveTo>
                      <a:pt x="33" y="0"/>
                    </a:moveTo>
                    <a:lnTo>
                      <a:pt x="0" y="26"/>
                    </a:lnTo>
                    <a:lnTo>
                      <a:pt x="26" y="12"/>
                    </a:ln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58" name="Google Shape;12458;p52"/>
              <p:cNvSpPr/>
              <p:nvPr/>
            </p:nvSpPr>
            <p:spPr>
              <a:xfrm>
                <a:off x="575400" y="1765600"/>
                <a:ext cx="2250" cy="1125"/>
              </a:xfrm>
              <a:custGeom>
                <a:avLst/>
                <a:gdLst/>
                <a:ahLst/>
                <a:cxnLst/>
                <a:rect l="l" t="t" r="r" b="b"/>
                <a:pathLst>
                  <a:path w="90" h="45" extrusionOk="0">
                    <a:moveTo>
                      <a:pt x="3" y="0"/>
                    </a:moveTo>
                    <a:lnTo>
                      <a:pt x="3" y="0"/>
                    </a:lnTo>
                    <a:cubicBezTo>
                      <a:pt x="1" y="23"/>
                      <a:pt x="7" y="29"/>
                      <a:pt x="17" y="29"/>
                    </a:cubicBezTo>
                    <a:cubicBezTo>
                      <a:pt x="27" y="29"/>
                      <a:pt x="40" y="23"/>
                      <a:pt x="50" y="23"/>
                    </a:cubicBezTo>
                    <a:cubicBezTo>
                      <a:pt x="56" y="23"/>
                      <a:pt x="61" y="25"/>
                      <a:pt x="64" y="30"/>
                    </a:cubicBezTo>
                    <a:lnTo>
                      <a:pt x="64" y="44"/>
                    </a:lnTo>
                    <a:lnTo>
                      <a:pt x="89" y="5"/>
                    </a:lnTo>
                    <a:cubicBezTo>
                      <a:pt x="88" y="5"/>
                      <a:pt x="86" y="5"/>
                      <a:pt x="84" y="5"/>
                    </a:cubicBezTo>
                    <a:cubicBezTo>
                      <a:pt x="67" y="5"/>
                      <a:pt x="46" y="10"/>
                      <a:pt x="29" y="10"/>
                    </a:cubicBezTo>
                    <a:cubicBezTo>
                      <a:pt x="18" y="10"/>
                      <a:pt x="9" y="8"/>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59" name="Google Shape;12459;p52"/>
              <p:cNvSpPr/>
              <p:nvPr/>
            </p:nvSpPr>
            <p:spPr>
              <a:xfrm>
                <a:off x="572625" y="1762850"/>
                <a:ext cx="325" cy="275"/>
              </a:xfrm>
              <a:custGeom>
                <a:avLst/>
                <a:gdLst/>
                <a:ahLst/>
                <a:cxnLst/>
                <a:rect l="l" t="t" r="r" b="b"/>
                <a:pathLst>
                  <a:path w="13" h="11" extrusionOk="0">
                    <a:moveTo>
                      <a:pt x="10" y="0"/>
                    </a:moveTo>
                    <a:cubicBezTo>
                      <a:pt x="9" y="0"/>
                      <a:pt x="6" y="3"/>
                      <a:pt x="1" y="11"/>
                    </a:cubicBezTo>
                    <a:lnTo>
                      <a:pt x="12" y="6"/>
                    </a:lnTo>
                    <a:cubicBezTo>
                      <a:pt x="12" y="3"/>
                      <a:pt x="12"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60" name="Google Shape;12460;p52"/>
              <p:cNvSpPr/>
              <p:nvPr/>
            </p:nvSpPr>
            <p:spPr>
              <a:xfrm>
                <a:off x="572875" y="1762800"/>
                <a:ext cx="475" cy="525"/>
              </a:xfrm>
              <a:custGeom>
                <a:avLst/>
                <a:gdLst/>
                <a:ahLst/>
                <a:cxnLst/>
                <a:rect l="l" t="t" r="r" b="b"/>
                <a:pathLst>
                  <a:path w="19" h="21" extrusionOk="0">
                    <a:moveTo>
                      <a:pt x="16" y="1"/>
                    </a:moveTo>
                    <a:lnTo>
                      <a:pt x="2" y="8"/>
                    </a:lnTo>
                    <a:cubicBezTo>
                      <a:pt x="2" y="13"/>
                      <a:pt x="1" y="21"/>
                      <a:pt x="3" y="21"/>
                    </a:cubicBezTo>
                    <a:cubicBezTo>
                      <a:pt x="4" y="21"/>
                      <a:pt x="7" y="16"/>
                      <a:pt x="14" y="3"/>
                    </a:cubicBezTo>
                    <a:lnTo>
                      <a:pt x="14" y="3"/>
                    </a:lnTo>
                    <a:cubicBezTo>
                      <a:pt x="12" y="8"/>
                      <a:pt x="12" y="10"/>
                      <a:pt x="12" y="10"/>
                    </a:cubicBezTo>
                    <a:cubicBezTo>
                      <a:pt x="13" y="10"/>
                      <a:pt x="16" y="7"/>
                      <a:pt x="19" y="3"/>
                    </a:cubicBezTo>
                    <a:lnTo>
                      <a:pt x="1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61" name="Google Shape;12461;p52"/>
              <p:cNvSpPr/>
              <p:nvPr/>
            </p:nvSpPr>
            <p:spPr>
              <a:xfrm>
                <a:off x="573800" y="1763750"/>
                <a:ext cx="200" cy="125"/>
              </a:xfrm>
              <a:custGeom>
                <a:avLst/>
                <a:gdLst/>
                <a:ahLst/>
                <a:cxnLst/>
                <a:rect l="l" t="t" r="r" b="b"/>
                <a:pathLst>
                  <a:path w="8" h="5" extrusionOk="0">
                    <a:moveTo>
                      <a:pt x="3" y="0"/>
                    </a:moveTo>
                    <a:lnTo>
                      <a:pt x="0" y="5"/>
                    </a:lnTo>
                    <a:lnTo>
                      <a:pt x="7" y="5"/>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62" name="Google Shape;12462;p52"/>
              <p:cNvSpPr/>
              <p:nvPr/>
            </p:nvSpPr>
            <p:spPr>
              <a:xfrm>
                <a:off x="574825" y="1766800"/>
                <a:ext cx="625" cy="675"/>
              </a:xfrm>
              <a:custGeom>
                <a:avLst/>
                <a:gdLst/>
                <a:ahLst/>
                <a:cxnLst/>
                <a:rect l="l" t="t" r="r" b="b"/>
                <a:pathLst>
                  <a:path w="25" h="27" extrusionOk="0">
                    <a:moveTo>
                      <a:pt x="5" y="1"/>
                    </a:moveTo>
                    <a:cubicBezTo>
                      <a:pt x="3" y="1"/>
                      <a:pt x="2" y="2"/>
                      <a:pt x="1" y="6"/>
                    </a:cubicBezTo>
                    <a:lnTo>
                      <a:pt x="8" y="26"/>
                    </a:lnTo>
                    <a:lnTo>
                      <a:pt x="24" y="10"/>
                    </a:lnTo>
                    <a:lnTo>
                      <a:pt x="24" y="10"/>
                    </a:lnTo>
                    <a:cubicBezTo>
                      <a:pt x="23" y="11"/>
                      <a:pt x="22" y="12"/>
                      <a:pt x="20" y="12"/>
                    </a:cubicBezTo>
                    <a:cubicBezTo>
                      <a:pt x="14" y="12"/>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63" name="Google Shape;12463;p52"/>
              <p:cNvSpPr/>
              <p:nvPr/>
            </p:nvSpPr>
            <p:spPr>
              <a:xfrm>
                <a:off x="570550" y="1760900"/>
                <a:ext cx="425" cy="1175"/>
              </a:xfrm>
              <a:custGeom>
                <a:avLst/>
                <a:gdLst/>
                <a:ahLst/>
                <a:cxnLst/>
                <a:rect l="l" t="t" r="r" b="b"/>
                <a:pathLst>
                  <a:path w="17" h="47" extrusionOk="0">
                    <a:moveTo>
                      <a:pt x="5" y="0"/>
                    </a:moveTo>
                    <a:cubicBezTo>
                      <a:pt x="4" y="3"/>
                      <a:pt x="4" y="5"/>
                      <a:pt x="4" y="7"/>
                    </a:cubicBezTo>
                    <a:lnTo>
                      <a:pt x="4" y="7"/>
                    </a:lnTo>
                    <a:cubicBezTo>
                      <a:pt x="4" y="5"/>
                      <a:pt x="5" y="3"/>
                      <a:pt x="5" y="0"/>
                    </a:cubicBezTo>
                    <a:close/>
                    <a:moveTo>
                      <a:pt x="4" y="7"/>
                    </a:moveTo>
                    <a:lnTo>
                      <a:pt x="4" y="7"/>
                    </a:lnTo>
                    <a:cubicBezTo>
                      <a:pt x="2" y="19"/>
                      <a:pt x="0" y="33"/>
                      <a:pt x="0" y="47"/>
                    </a:cubicBezTo>
                    <a:lnTo>
                      <a:pt x="17" y="38"/>
                    </a:lnTo>
                    <a:cubicBezTo>
                      <a:pt x="13" y="28"/>
                      <a:pt x="4" y="19"/>
                      <a:pt x="4"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64" name="Google Shape;12464;p52"/>
              <p:cNvSpPr/>
              <p:nvPr/>
            </p:nvSpPr>
            <p:spPr>
              <a:xfrm>
                <a:off x="569975" y="1762050"/>
                <a:ext cx="600" cy="475"/>
              </a:xfrm>
              <a:custGeom>
                <a:avLst/>
                <a:gdLst/>
                <a:ahLst/>
                <a:cxnLst/>
                <a:rect l="l" t="t" r="r" b="b"/>
                <a:pathLst>
                  <a:path w="24" h="19" extrusionOk="0">
                    <a:moveTo>
                      <a:pt x="23" y="1"/>
                    </a:moveTo>
                    <a:lnTo>
                      <a:pt x="0" y="17"/>
                    </a:lnTo>
                    <a:cubicBezTo>
                      <a:pt x="4" y="18"/>
                      <a:pt x="7" y="18"/>
                      <a:pt x="9" y="18"/>
                    </a:cubicBezTo>
                    <a:cubicBezTo>
                      <a:pt x="19" y="18"/>
                      <a:pt x="23" y="12"/>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65" name="Google Shape;12465;p52"/>
              <p:cNvSpPr/>
              <p:nvPr/>
            </p:nvSpPr>
            <p:spPr>
              <a:xfrm>
                <a:off x="572000" y="1763750"/>
                <a:ext cx="1300" cy="875"/>
              </a:xfrm>
              <a:custGeom>
                <a:avLst/>
                <a:gdLst/>
                <a:ahLst/>
                <a:cxnLst/>
                <a:rect l="l" t="t" r="r" b="b"/>
                <a:pathLst>
                  <a:path w="52" h="35" extrusionOk="0">
                    <a:moveTo>
                      <a:pt x="51" y="0"/>
                    </a:moveTo>
                    <a:lnTo>
                      <a:pt x="0" y="35"/>
                    </a:lnTo>
                    <a:lnTo>
                      <a:pt x="7" y="35"/>
                    </a:lnTo>
                    <a:lnTo>
                      <a:pt x="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66" name="Google Shape;12466;p52"/>
              <p:cNvSpPr/>
              <p:nvPr/>
            </p:nvSpPr>
            <p:spPr>
              <a:xfrm>
                <a:off x="568350" y="1759850"/>
                <a:ext cx="725" cy="950"/>
              </a:xfrm>
              <a:custGeom>
                <a:avLst/>
                <a:gdLst/>
                <a:ahLst/>
                <a:cxnLst/>
                <a:rect l="l" t="t" r="r" b="b"/>
                <a:pathLst>
                  <a:path w="29" h="38" extrusionOk="0">
                    <a:moveTo>
                      <a:pt x="28" y="1"/>
                    </a:moveTo>
                    <a:lnTo>
                      <a:pt x="0" y="38"/>
                    </a:lnTo>
                    <a:lnTo>
                      <a:pt x="12" y="26"/>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67" name="Google Shape;12467;p52"/>
              <p:cNvSpPr/>
              <p:nvPr/>
            </p:nvSpPr>
            <p:spPr>
              <a:xfrm>
                <a:off x="566325" y="1759100"/>
                <a:ext cx="1300" cy="1300"/>
              </a:xfrm>
              <a:custGeom>
                <a:avLst/>
                <a:gdLst/>
                <a:ahLst/>
                <a:cxnLst/>
                <a:rect l="l" t="t" r="r" b="b"/>
                <a:pathLst>
                  <a:path w="52" h="52" extrusionOk="0">
                    <a:moveTo>
                      <a:pt x="44" y="1"/>
                    </a:moveTo>
                    <a:cubicBezTo>
                      <a:pt x="28" y="1"/>
                      <a:pt x="12" y="19"/>
                      <a:pt x="0" y="35"/>
                    </a:cubicBezTo>
                    <a:cubicBezTo>
                      <a:pt x="4" y="33"/>
                      <a:pt x="7" y="32"/>
                      <a:pt x="11" y="32"/>
                    </a:cubicBezTo>
                    <a:cubicBezTo>
                      <a:pt x="20" y="32"/>
                      <a:pt x="30" y="38"/>
                      <a:pt x="40" y="52"/>
                    </a:cubicBezTo>
                    <a:cubicBezTo>
                      <a:pt x="51" y="31"/>
                      <a:pt x="33" y="12"/>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68" name="Google Shape;12468;p52"/>
              <p:cNvSpPr/>
              <p:nvPr/>
            </p:nvSpPr>
            <p:spPr>
              <a:xfrm>
                <a:off x="565725" y="1759975"/>
                <a:ext cx="550" cy="650"/>
              </a:xfrm>
              <a:custGeom>
                <a:avLst/>
                <a:gdLst/>
                <a:ahLst/>
                <a:cxnLst/>
                <a:rect l="l" t="t" r="r" b="b"/>
                <a:pathLst>
                  <a:path w="22" h="26" extrusionOk="0">
                    <a:moveTo>
                      <a:pt x="22" y="0"/>
                    </a:moveTo>
                    <a:lnTo>
                      <a:pt x="22" y="0"/>
                    </a:lnTo>
                    <a:cubicBezTo>
                      <a:pt x="13" y="7"/>
                      <a:pt x="6" y="17"/>
                      <a:pt x="1" y="26"/>
                    </a:cubicBezTo>
                    <a:cubicBezTo>
                      <a:pt x="8" y="19"/>
                      <a:pt x="15"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69" name="Google Shape;12469;p52"/>
              <p:cNvSpPr/>
              <p:nvPr/>
            </p:nvSpPr>
            <p:spPr>
              <a:xfrm>
                <a:off x="568875" y="1761250"/>
                <a:ext cx="300" cy="950"/>
              </a:xfrm>
              <a:custGeom>
                <a:avLst/>
                <a:gdLst/>
                <a:ahLst/>
                <a:cxnLst/>
                <a:rect l="l" t="t" r="r" b="b"/>
                <a:pathLst>
                  <a:path w="12" h="38" extrusionOk="0">
                    <a:moveTo>
                      <a:pt x="0" y="0"/>
                    </a:moveTo>
                    <a:lnTo>
                      <a:pt x="2" y="35"/>
                    </a:lnTo>
                    <a:cubicBezTo>
                      <a:pt x="5" y="35"/>
                      <a:pt x="7" y="37"/>
                      <a:pt x="9" y="37"/>
                    </a:cubicBezTo>
                    <a:cubicBezTo>
                      <a:pt x="12" y="24"/>
                      <a:pt x="7"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70" name="Google Shape;12470;p52"/>
              <p:cNvSpPr/>
              <p:nvPr/>
            </p:nvSpPr>
            <p:spPr>
              <a:xfrm>
                <a:off x="568525" y="1762000"/>
                <a:ext cx="425" cy="200"/>
              </a:xfrm>
              <a:custGeom>
                <a:avLst/>
                <a:gdLst/>
                <a:ahLst/>
                <a:cxnLst/>
                <a:rect l="l" t="t" r="r" b="b"/>
                <a:pathLst>
                  <a:path w="17" h="8" extrusionOk="0">
                    <a:moveTo>
                      <a:pt x="0" y="0"/>
                    </a:moveTo>
                    <a:lnTo>
                      <a:pt x="16" y="7"/>
                    </a:lnTo>
                    <a:lnTo>
                      <a:pt x="16" y="5"/>
                    </a:lnTo>
                    <a:cubicBezTo>
                      <a:pt x="7" y="3"/>
                      <a:pt x="3"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71" name="Google Shape;12471;p52"/>
              <p:cNvSpPr/>
              <p:nvPr/>
            </p:nvSpPr>
            <p:spPr>
              <a:xfrm>
                <a:off x="569100" y="1762175"/>
                <a:ext cx="150" cy="125"/>
              </a:xfrm>
              <a:custGeom>
                <a:avLst/>
                <a:gdLst/>
                <a:ahLst/>
                <a:cxnLst/>
                <a:rect l="l" t="t" r="r" b="b"/>
                <a:pathLst>
                  <a:path w="6" h="5" extrusionOk="0">
                    <a:moveTo>
                      <a:pt x="3" y="0"/>
                    </a:moveTo>
                    <a:cubicBezTo>
                      <a:pt x="1" y="2"/>
                      <a:pt x="1" y="4"/>
                      <a:pt x="2" y="4"/>
                    </a:cubicBezTo>
                    <a:cubicBezTo>
                      <a:pt x="2" y="4"/>
                      <a:pt x="3"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72" name="Google Shape;12472;p52"/>
              <p:cNvSpPr/>
              <p:nvPr/>
            </p:nvSpPr>
            <p:spPr>
              <a:xfrm>
                <a:off x="569975" y="1763575"/>
                <a:ext cx="1125" cy="1625"/>
              </a:xfrm>
              <a:custGeom>
                <a:avLst/>
                <a:gdLst/>
                <a:ahLst/>
                <a:cxnLst/>
                <a:rect l="l" t="t" r="r" b="b"/>
                <a:pathLst>
                  <a:path w="45" h="65" extrusionOk="0">
                    <a:moveTo>
                      <a:pt x="44" y="0"/>
                    </a:moveTo>
                    <a:cubicBezTo>
                      <a:pt x="28" y="16"/>
                      <a:pt x="0" y="33"/>
                      <a:pt x="16" y="65"/>
                    </a:cubicBezTo>
                    <a:cubicBezTo>
                      <a:pt x="30" y="44"/>
                      <a:pt x="21" y="26"/>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73" name="Google Shape;12473;p52"/>
              <p:cNvSpPr/>
              <p:nvPr/>
            </p:nvSpPr>
            <p:spPr>
              <a:xfrm>
                <a:off x="569225" y="1762800"/>
                <a:ext cx="650" cy="800"/>
              </a:xfrm>
              <a:custGeom>
                <a:avLst/>
                <a:gdLst/>
                <a:ahLst/>
                <a:cxnLst/>
                <a:rect l="l" t="t" r="r" b="b"/>
                <a:pathLst>
                  <a:path w="26" h="32" extrusionOk="0">
                    <a:moveTo>
                      <a:pt x="26" y="1"/>
                    </a:moveTo>
                    <a:lnTo>
                      <a:pt x="0" y="19"/>
                    </a:lnTo>
                    <a:lnTo>
                      <a:pt x="19" y="31"/>
                    </a:lnTo>
                    <a:cubicBezTo>
                      <a:pt x="19" y="22"/>
                      <a:pt x="19" y="8"/>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74" name="Google Shape;12474;p52"/>
              <p:cNvSpPr/>
              <p:nvPr/>
            </p:nvSpPr>
            <p:spPr>
              <a:xfrm>
                <a:off x="568925" y="1763150"/>
                <a:ext cx="325" cy="375"/>
              </a:xfrm>
              <a:custGeom>
                <a:avLst/>
                <a:gdLst/>
                <a:ahLst/>
                <a:cxnLst/>
                <a:rect l="l" t="t" r="r" b="b"/>
                <a:pathLst>
                  <a:path w="13" h="15" extrusionOk="0">
                    <a:moveTo>
                      <a:pt x="5" y="1"/>
                    </a:moveTo>
                    <a:lnTo>
                      <a:pt x="0" y="15"/>
                    </a:lnTo>
                    <a:lnTo>
                      <a:pt x="12"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75" name="Google Shape;12475;p52"/>
              <p:cNvSpPr/>
              <p:nvPr/>
            </p:nvSpPr>
            <p:spPr>
              <a:xfrm>
                <a:off x="565725" y="1761475"/>
                <a:ext cx="1200" cy="775"/>
              </a:xfrm>
              <a:custGeom>
                <a:avLst/>
                <a:gdLst/>
                <a:ahLst/>
                <a:cxnLst/>
                <a:rect l="l" t="t" r="r" b="b"/>
                <a:pathLst>
                  <a:path w="48" h="31" extrusionOk="0">
                    <a:moveTo>
                      <a:pt x="33" y="1"/>
                    </a:moveTo>
                    <a:cubicBezTo>
                      <a:pt x="26" y="10"/>
                      <a:pt x="13" y="17"/>
                      <a:pt x="1" y="17"/>
                    </a:cubicBezTo>
                    <a:cubicBezTo>
                      <a:pt x="10" y="24"/>
                      <a:pt x="24" y="28"/>
                      <a:pt x="36" y="31"/>
                    </a:cubicBezTo>
                    <a:cubicBezTo>
                      <a:pt x="40" y="19"/>
                      <a:pt x="47"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76" name="Google Shape;12476;p52"/>
              <p:cNvSpPr/>
              <p:nvPr/>
            </p:nvSpPr>
            <p:spPr>
              <a:xfrm>
                <a:off x="567650" y="1761875"/>
                <a:ext cx="150" cy="125"/>
              </a:xfrm>
              <a:custGeom>
                <a:avLst/>
                <a:gdLst/>
                <a:ahLst/>
                <a:cxnLst/>
                <a:rect l="l" t="t" r="r" b="b"/>
                <a:pathLst>
                  <a:path w="6" h="5" extrusionOk="0">
                    <a:moveTo>
                      <a:pt x="0" y="1"/>
                    </a:moveTo>
                    <a:cubicBezTo>
                      <a:pt x="0" y="3"/>
                      <a:pt x="1" y="4"/>
                      <a:pt x="2" y="4"/>
                    </a:cubicBezTo>
                    <a:cubicBezTo>
                      <a:pt x="3" y="4"/>
                      <a:pt x="4"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77" name="Google Shape;12477;p52"/>
              <p:cNvSpPr/>
              <p:nvPr/>
            </p:nvSpPr>
            <p:spPr>
              <a:xfrm>
                <a:off x="562850" y="1761650"/>
                <a:ext cx="75" cy="200"/>
              </a:xfrm>
              <a:custGeom>
                <a:avLst/>
                <a:gdLst/>
                <a:ahLst/>
                <a:cxnLst/>
                <a:rect l="l" t="t" r="r" b="b"/>
                <a:pathLst>
                  <a:path w="3" h="8" extrusionOk="0">
                    <a:moveTo>
                      <a:pt x="0" y="1"/>
                    </a:moveTo>
                    <a:lnTo>
                      <a:pt x="2" y="8"/>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78" name="Google Shape;12478;p52"/>
              <p:cNvSpPr/>
              <p:nvPr/>
            </p:nvSpPr>
            <p:spPr>
              <a:xfrm>
                <a:off x="566600" y="1762175"/>
                <a:ext cx="600" cy="300"/>
              </a:xfrm>
              <a:custGeom>
                <a:avLst/>
                <a:gdLst/>
                <a:ahLst/>
                <a:cxnLst/>
                <a:rect l="l" t="t" r="r" b="b"/>
                <a:pathLst>
                  <a:path w="24" h="12" extrusionOk="0">
                    <a:moveTo>
                      <a:pt x="24" y="0"/>
                    </a:moveTo>
                    <a:cubicBezTo>
                      <a:pt x="17" y="0"/>
                      <a:pt x="10" y="3"/>
                      <a:pt x="3" y="3"/>
                    </a:cubicBezTo>
                    <a:cubicBezTo>
                      <a:pt x="1" y="6"/>
                      <a:pt x="1" y="8"/>
                      <a:pt x="2" y="8"/>
                    </a:cubicBezTo>
                    <a:cubicBezTo>
                      <a:pt x="2" y="8"/>
                      <a:pt x="2" y="8"/>
                      <a:pt x="3" y="7"/>
                    </a:cubicBezTo>
                    <a:cubicBezTo>
                      <a:pt x="5" y="10"/>
                      <a:pt x="7" y="11"/>
                      <a:pt x="9" y="11"/>
                    </a:cubicBezTo>
                    <a:cubicBezTo>
                      <a:pt x="14" y="11"/>
                      <a:pt x="19" y="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79" name="Google Shape;12479;p52"/>
              <p:cNvSpPr/>
              <p:nvPr/>
            </p:nvSpPr>
            <p:spPr>
              <a:xfrm>
                <a:off x="564875" y="1760850"/>
                <a:ext cx="375" cy="600"/>
              </a:xfrm>
              <a:custGeom>
                <a:avLst/>
                <a:gdLst/>
                <a:ahLst/>
                <a:cxnLst/>
                <a:rect l="l" t="t" r="r" b="b"/>
                <a:pathLst>
                  <a:path w="15" h="24" extrusionOk="0">
                    <a:moveTo>
                      <a:pt x="2" y="1"/>
                    </a:moveTo>
                    <a:cubicBezTo>
                      <a:pt x="1" y="1"/>
                      <a:pt x="1" y="1"/>
                      <a:pt x="0" y="2"/>
                    </a:cubicBezTo>
                    <a:cubicBezTo>
                      <a:pt x="3" y="9"/>
                      <a:pt x="7" y="16"/>
                      <a:pt x="14" y="23"/>
                    </a:cubicBezTo>
                    <a:cubicBezTo>
                      <a:pt x="10" y="1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80" name="Google Shape;12480;p52"/>
              <p:cNvSpPr/>
              <p:nvPr/>
            </p:nvSpPr>
            <p:spPr>
              <a:xfrm>
                <a:off x="567600" y="1761525"/>
                <a:ext cx="75" cy="150"/>
              </a:xfrm>
              <a:custGeom>
                <a:avLst/>
                <a:gdLst/>
                <a:ahLst/>
                <a:cxnLst/>
                <a:rect l="l" t="t" r="r" b="b"/>
                <a:pathLst>
                  <a:path w="3" h="6" extrusionOk="0">
                    <a:moveTo>
                      <a:pt x="1" y="0"/>
                    </a:moveTo>
                    <a:cubicBezTo>
                      <a:pt x="0" y="0"/>
                      <a:pt x="0" y="3"/>
                      <a:pt x="0" y="6"/>
                    </a:cubicBezTo>
                    <a:lnTo>
                      <a:pt x="2" y="6"/>
                    </a:lnTo>
                    <a:cubicBezTo>
                      <a:pt x="1" y="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81" name="Google Shape;12481;p52"/>
              <p:cNvSpPr/>
              <p:nvPr/>
            </p:nvSpPr>
            <p:spPr>
              <a:xfrm>
                <a:off x="567250" y="1761650"/>
                <a:ext cx="425" cy="550"/>
              </a:xfrm>
              <a:custGeom>
                <a:avLst/>
                <a:gdLst/>
                <a:ahLst/>
                <a:cxnLst/>
                <a:rect l="l" t="t" r="r" b="b"/>
                <a:pathLst>
                  <a:path w="17" h="22" extrusionOk="0">
                    <a:moveTo>
                      <a:pt x="14" y="1"/>
                    </a:moveTo>
                    <a:cubicBezTo>
                      <a:pt x="10" y="8"/>
                      <a:pt x="3" y="12"/>
                      <a:pt x="0" y="21"/>
                    </a:cubicBezTo>
                    <a:cubicBezTo>
                      <a:pt x="5" y="19"/>
                      <a:pt x="12" y="14"/>
                      <a:pt x="16" y="10"/>
                    </a:cubicBezTo>
                    <a:cubicBezTo>
                      <a:pt x="16" y="8"/>
                      <a:pt x="14" y="5"/>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82" name="Google Shape;12482;p52"/>
              <p:cNvSpPr/>
              <p:nvPr/>
            </p:nvSpPr>
            <p:spPr>
              <a:xfrm>
                <a:off x="561150" y="1761775"/>
                <a:ext cx="2300" cy="5300"/>
              </a:xfrm>
              <a:custGeom>
                <a:avLst/>
                <a:gdLst/>
                <a:ahLst/>
                <a:cxnLst/>
                <a:rect l="l" t="t" r="r" b="b"/>
                <a:pathLst>
                  <a:path w="92" h="212" extrusionOk="0">
                    <a:moveTo>
                      <a:pt x="70" y="0"/>
                    </a:moveTo>
                    <a:cubicBezTo>
                      <a:pt x="70" y="19"/>
                      <a:pt x="61" y="35"/>
                      <a:pt x="45" y="44"/>
                    </a:cubicBezTo>
                    <a:cubicBezTo>
                      <a:pt x="52" y="63"/>
                      <a:pt x="91" y="88"/>
                      <a:pt x="70" y="116"/>
                    </a:cubicBezTo>
                    <a:cubicBezTo>
                      <a:pt x="65" y="118"/>
                      <a:pt x="62" y="119"/>
                      <a:pt x="59" y="119"/>
                    </a:cubicBezTo>
                    <a:cubicBezTo>
                      <a:pt x="55" y="119"/>
                      <a:pt x="53" y="117"/>
                      <a:pt x="52" y="116"/>
                    </a:cubicBezTo>
                    <a:lnTo>
                      <a:pt x="24" y="151"/>
                    </a:lnTo>
                    <a:lnTo>
                      <a:pt x="29" y="128"/>
                    </a:lnTo>
                    <a:lnTo>
                      <a:pt x="47" y="111"/>
                    </a:lnTo>
                    <a:cubicBezTo>
                      <a:pt x="45" y="102"/>
                      <a:pt x="40" y="93"/>
                      <a:pt x="36" y="86"/>
                    </a:cubicBezTo>
                    <a:lnTo>
                      <a:pt x="36" y="86"/>
                    </a:lnTo>
                    <a:cubicBezTo>
                      <a:pt x="45" y="125"/>
                      <a:pt x="1" y="144"/>
                      <a:pt x="5" y="200"/>
                    </a:cubicBezTo>
                    <a:lnTo>
                      <a:pt x="29" y="179"/>
                    </a:lnTo>
                    <a:lnTo>
                      <a:pt x="29" y="179"/>
                    </a:lnTo>
                    <a:cubicBezTo>
                      <a:pt x="29" y="188"/>
                      <a:pt x="19" y="202"/>
                      <a:pt x="26" y="211"/>
                    </a:cubicBezTo>
                    <a:cubicBezTo>
                      <a:pt x="28" y="189"/>
                      <a:pt x="39" y="171"/>
                      <a:pt x="52" y="171"/>
                    </a:cubicBezTo>
                    <a:cubicBezTo>
                      <a:pt x="58" y="171"/>
                      <a:pt x="64" y="175"/>
                      <a:pt x="70" y="186"/>
                    </a:cubicBezTo>
                    <a:cubicBezTo>
                      <a:pt x="89" y="162"/>
                      <a:pt x="84" y="60"/>
                      <a:pt x="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83" name="Google Shape;12483;p52"/>
              <p:cNvSpPr/>
              <p:nvPr/>
            </p:nvSpPr>
            <p:spPr>
              <a:xfrm>
                <a:off x="562900" y="1760725"/>
                <a:ext cx="1250" cy="1250"/>
              </a:xfrm>
              <a:custGeom>
                <a:avLst/>
                <a:gdLst/>
                <a:ahLst/>
                <a:cxnLst/>
                <a:rect l="l" t="t" r="r" b="b"/>
                <a:pathLst>
                  <a:path w="50" h="50" extrusionOk="0">
                    <a:moveTo>
                      <a:pt x="21" y="0"/>
                    </a:moveTo>
                    <a:cubicBezTo>
                      <a:pt x="10" y="10"/>
                      <a:pt x="3" y="24"/>
                      <a:pt x="0" y="38"/>
                    </a:cubicBezTo>
                    <a:lnTo>
                      <a:pt x="44" y="45"/>
                    </a:lnTo>
                    <a:lnTo>
                      <a:pt x="40" y="49"/>
                    </a:lnTo>
                    <a:lnTo>
                      <a:pt x="40" y="49"/>
                    </a:lnTo>
                    <a:lnTo>
                      <a:pt x="49" y="45"/>
                    </a:lnTo>
                    <a:cubicBezTo>
                      <a:pt x="40" y="40"/>
                      <a:pt x="33" y="26"/>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84" name="Google Shape;12484;p52"/>
              <p:cNvSpPr/>
              <p:nvPr/>
            </p:nvSpPr>
            <p:spPr>
              <a:xfrm>
                <a:off x="564125" y="1761425"/>
                <a:ext cx="1675" cy="2625"/>
              </a:xfrm>
              <a:custGeom>
                <a:avLst/>
                <a:gdLst/>
                <a:ahLst/>
                <a:cxnLst/>
                <a:rect l="l" t="t" r="r" b="b"/>
                <a:pathLst>
                  <a:path w="67" h="105" extrusionOk="0">
                    <a:moveTo>
                      <a:pt x="44" y="7"/>
                    </a:moveTo>
                    <a:cubicBezTo>
                      <a:pt x="44" y="10"/>
                      <a:pt x="42" y="14"/>
                      <a:pt x="42" y="19"/>
                    </a:cubicBezTo>
                    <a:cubicBezTo>
                      <a:pt x="30" y="12"/>
                      <a:pt x="42" y="10"/>
                      <a:pt x="44" y="7"/>
                    </a:cubicBezTo>
                    <a:close/>
                    <a:moveTo>
                      <a:pt x="44" y="0"/>
                    </a:moveTo>
                    <a:lnTo>
                      <a:pt x="44" y="3"/>
                    </a:lnTo>
                    <a:cubicBezTo>
                      <a:pt x="46" y="6"/>
                      <a:pt x="46" y="8"/>
                      <a:pt x="45" y="8"/>
                    </a:cubicBezTo>
                    <a:cubicBezTo>
                      <a:pt x="45" y="8"/>
                      <a:pt x="45" y="8"/>
                      <a:pt x="44" y="7"/>
                    </a:cubicBezTo>
                    <a:lnTo>
                      <a:pt x="44" y="3"/>
                    </a:lnTo>
                    <a:lnTo>
                      <a:pt x="0" y="17"/>
                    </a:lnTo>
                    <a:cubicBezTo>
                      <a:pt x="9" y="19"/>
                      <a:pt x="17" y="21"/>
                      <a:pt x="26" y="21"/>
                    </a:cubicBezTo>
                    <a:cubicBezTo>
                      <a:pt x="31" y="21"/>
                      <a:pt x="36" y="21"/>
                      <a:pt x="42" y="19"/>
                    </a:cubicBezTo>
                    <a:lnTo>
                      <a:pt x="42" y="19"/>
                    </a:lnTo>
                    <a:cubicBezTo>
                      <a:pt x="30" y="54"/>
                      <a:pt x="9" y="65"/>
                      <a:pt x="16" y="105"/>
                    </a:cubicBezTo>
                    <a:cubicBezTo>
                      <a:pt x="42" y="105"/>
                      <a:pt x="37" y="77"/>
                      <a:pt x="53" y="63"/>
                    </a:cubicBezTo>
                    <a:lnTo>
                      <a:pt x="53" y="63"/>
                    </a:lnTo>
                    <a:cubicBezTo>
                      <a:pt x="49" y="63"/>
                      <a:pt x="46" y="64"/>
                      <a:pt x="44" y="64"/>
                    </a:cubicBezTo>
                    <a:cubicBezTo>
                      <a:pt x="22" y="64"/>
                      <a:pt x="67" y="44"/>
                      <a:pt x="42" y="23"/>
                    </a:cubicBezTo>
                    <a:cubicBezTo>
                      <a:pt x="49" y="19"/>
                      <a:pt x="56" y="17"/>
                      <a:pt x="65" y="17"/>
                    </a:cubicBezTo>
                    <a:cubicBezTo>
                      <a:pt x="56" y="12"/>
                      <a:pt x="51" y="5"/>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85" name="Google Shape;12485;p52"/>
              <p:cNvSpPr/>
              <p:nvPr/>
            </p:nvSpPr>
            <p:spPr>
              <a:xfrm>
                <a:off x="569325" y="1766700"/>
                <a:ext cx="150" cy="200"/>
              </a:xfrm>
              <a:custGeom>
                <a:avLst/>
                <a:gdLst/>
                <a:ahLst/>
                <a:cxnLst/>
                <a:rect l="l" t="t" r="r" b="b"/>
                <a:pathLst>
                  <a:path w="6" h="8" extrusionOk="0">
                    <a:moveTo>
                      <a:pt x="5" y="0"/>
                    </a:moveTo>
                    <a:cubicBezTo>
                      <a:pt x="3" y="3"/>
                      <a:pt x="1" y="5"/>
                      <a:pt x="5" y="7"/>
                    </a:cubicBezTo>
                    <a:cubicBezTo>
                      <a:pt x="5" y="5"/>
                      <a:pt x="5"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86" name="Google Shape;12486;p52"/>
              <p:cNvSpPr/>
              <p:nvPr/>
            </p:nvSpPr>
            <p:spPr>
              <a:xfrm>
                <a:off x="569050" y="1764200"/>
                <a:ext cx="1050" cy="2525"/>
              </a:xfrm>
              <a:custGeom>
                <a:avLst/>
                <a:gdLst/>
                <a:ahLst/>
                <a:cxnLst/>
                <a:rect l="l" t="t" r="r" b="b"/>
                <a:pathLst>
                  <a:path w="42" h="101" extrusionOk="0">
                    <a:moveTo>
                      <a:pt x="2" y="1"/>
                    </a:moveTo>
                    <a:lnTo>
                      <a:pt x="2" y="1"/>
                    </a:lnTo>
                    <a:cubicBezTo>
                      <a:pt x="0" y="28"/>
                      <a:pt x="2" y="56"/>
                      <a:pt x="5" y="84"/>
                    </a:cubicBezTo>
                    <a:cubicBezTo>
                      <a:pt x="9" y="80"/>
                      <a:pt x="13" y="71"/>
                      <a:pt x="19" y="71"/>
                    </a:cubicBezTo>
                    <a:cubicBezTo>
                      <a:pt x="20" y="71"/>
                      <a:pt x="22" y="72"/>
                      <a:pt x="23" y="72"/>
                    </a:cubicBezTo>
                    <a:cubicBezTo>
                      <a:pt x="28" y="84"/>
                      <a:pt x="19" y="89"/>
                      <a:pt x="16" y="100"/>
                    </a:cubicBezTo>
                    <a:cubicBezTo>
                      <a:pt x="26" y="91"/>
                      <a:pt x="42" y="79"/>
                      <a:pt x="28" y="59"/>
                    </a:cubicBezTo>
                    <a:lnTo>
                      <a:pt x="28" y="59"/>
                    </a:lnTo>
                    <a:lnTo>
                      <a:pt x="26" y="63"/>
                    </a:lnTo>
                    <a:cubicBezTo>
                      <a:pt x="12" y="45"/>
                      <a:pt x="5" y="2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87" name="Google Shape;12487;p52"/>
              <p:cNvSpPr/>
              <p:nvPr/>
            </p:nvSpPr>
            <p:spPr>
              <a:xfrm>
                <a:off x="566325" y="1764325"/>
                <a:ext cx="875" cy="1050"/>
              </a:xfrm>
              <a:custGeom>
                <a:avLst/>
                <a:gdLst/>
                <a:ahLst/>
                <a:cxnLst/>
                <a:rect l="l" t="t" r="r" b="b"/>
                <a:pathLst>
                  <a:path w="35" h="42" extrusionOk="0">
                    <a:moveTo>
                      <a:pt x="35" y="0"/>
                    </a:moveTo>
                    <a:lnTo>
                      <a:pt x="0" y="12"/>
                    </a:lnTo>
                    <a:lnTo>
                      <a:pt x="12" y="42"/>
                    </a:lnTo>
                    <a:lnTo>
                      <a:pt x="14" y="26"/>
                    </a:lnTo>
                    <a:cubicBezTo>
                      <a:pt x="17" y="27"/>
                      <a:pt x="19" y="28"/>
                      <a:pt x="21" y="28"/>
                    </a:cubicBezTo>
                    <a:cubicBezTo>
                      <a:pt x="32" y="28"/>
                      <a:pt x="31" y="1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88" name="Google Shape;12488;p52"/>
              <p:cNvSpPr/>
              <p:nvPr/>
            </p:nvSpPr>
            <p:spPr>
              <a:xfrm>
                <a:off x="562325" y="1760325"/>
                <a:ext cx="600" cy="1225"/>
              </a:xfrm>
              <a:custGeom>
                <a:avLst/>
                <a:gdLst/>
                <a:ahLst/>
                <a:cxnLst/>
                <a:rect l="l" t="t" r="r" b="b"/>
                <a:pathLst>
                  <a:path w="24" h="49" extrusionOk="0">
                    <a:moveTo>
                      <a:pt x="23" y="0"/>
                    </a:moveTo>
                    <a:lnTo>
                      <a:pt x="0" y="49"/>
                    </a:lnTo>
                    <a:lnTo>
                      <a:pt x="16" y="35"/>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89" name="Google Shape;12489;p52"/>
              <p:cNvSpPr/>
              <p:nvPr/>
            </p:nvSpPr>
            <p:spPr>
              <a:xfrm>
                <a:off x="561325" y="1760500"/>
                <a:ext cx="325" cy="825"/>
              </a:xfrm>
              <a:custGeom>
                <a:avLst/>
                <a:gdLst/>
                <a:ahLst/>
                <a:cxnLst/>
                <a:rect l="l" t="t" r="r" b="b"/>
                <a:pathLst>
                  <a:path w="13" h="33" extrusionOk="0">
                    <a:moveTo>
                      <a:pt x="12" y="0"/>
                    </a:moveTo>
                    <a:lnTo>
                      <a:pt x="1" y="19"/>
                    </a:lnTo>
                    <a:lnTo>
                      <a:pt x="10" y="3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90" name="Google Shape;12490;p52"/>
              <p:cNvSpPr/>
              <p:nvPr/>
            </p:nvSpPr>
            <p:spPr>
              <a:xfrm>
                <a:off x="507200" y="1753775"/>
                <a:ext cx="425" cy="125"/>
              </a:xfrm>
              <a:custGeom>
                <a:avLst/>
                <a:gdLst/>
                <a:ahLst/>
                <a:cxnLst/>
                <a:rect l="l" t="t" r="r" b="b"/>
                <a:pathLst>
                  <a:path w="17" h="5" extrusionOk="0">
                    <a:moveTo>
                      <a:pt x="17" y="0"/>
                    </a:moveTo>
                    <a:cubicBezTo>
                      <a:pt x="8" y="0"/>
                      <a:pt x="1" y="3"/>
                      <a:pt x="1" y="5"/>
                    </a:cubicBezTo>
                    <a:lnTo>
                      <a:pt x="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91" name="Google Shape;12491;p52"/>
              <p:cNvSpPr/>
              <p:nvPr/>
            </p:nvSpPr>
            <p:spPr>
              <a:xfrm>
                <a:off x="536525" y="1761700"/>
                <a:ext cx="550" cy="1375"/>
              </a:xfrm>
              <a:custGeom>
                <a:avLst/>
                <a:gdLst/>
                <a:ahLst/>
                <a:cxnLst/>
                <a:rect l="l" t="t" r="r" b="b"/>
                <a:pathLst>
                  <a:path w="22" h="55" extrusionOk="0">
                    <a:moveTo>
                      <a:pt x="6" y="0"/>
                    </a:moveTo>
                    <a:cubicBezTo>
                      <a:pt x="5" y="0"/>
                      <a:pt x="4" y="4"/>
                      <a:pt x="3" y="12"/>
                    </a:cubicBezTo>
                    <a:lnTo>
                      <a:pt x="1" y="47"/>
                    </a:lnTo>
                    <a:cubicBezTo>
                      <a:pt x="3" y="46"/>
                      <a:pt x="6" y="45"/>
                      <a:pt x="8" y="45"/>
                    </a:cubicBezTo>
                    <a:cubicBezTo>
                      <a:pt x="14" y="45"/>
                      <a:pt x="18" y="49"/>
                      <a:pt x="21" y="54"/>
                    </a:cubicBezTo>
                    <a:cubicBezTo>
                      <a:pt x="14" y="33"/>
                      <a:pt x="10"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92" name="Google Shape;12492;p52"/>
              <p:cNvSpPr/>
              <p:nvPr/>
            </p:nvSpPr>
            <p:spPr>
              <a:xfrm>
                <a:off x="520125" y="1761825"/>
                <a:ext cx="775" cy="550"/>
              </a:xfrm>
              <a:custGeom>
                <a:avLst/>
                <a:gdLst/>
                <a:ahLst/>
                <a:cxnLst/>
                <a:rect l="l" t="t" r="r" b="b"/>
                <a:pathLst>
                  <a:path w="31" h="22" extrusionOk="0">
                    <a:moveTo>
                      <a:pt x="31" y="1"/>
                    </a:moveTo>
                    <a:lnTo>
                      <a:pt x="5" y="12"/>
                    </a:lnTo>
                    <a:cubicBezTo>
                      <a:pt x="5" y="14"/>
                      <a:pt x="3" y="19"/>
                      <a:pt x="1" y="21"/>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93" name="Google Shape;12493;p52"/>
              <p:cNvSpPr/>
              <p:nvPr/>
            </p:nvSpPr>
            <p:spPr>
              <a:xfrm>
                <a:off x="501925" y="1742650"/>
                <a:ext cx="950" cy="275"/>
              </a:xfrm>
              <a:custGeom>
                <a:avLst/>
                <a:gdLst/>
                <a:ahLst/>
                <a:cxnLst/>
                <a:rect l="l" t="t" r="r" b="b"/>
                <a:pathLst>
                  <a:path w="38" h="11" extrusionOk="0">
                    <a:moveTo>
                      <a:pt x="1" y="0"/>
                    </a:moveTo>
                    <a:cubicBezTo>
                      <a:pt x="2" y="8"/>
                      <a:pt x="5" y="11"/>
                      <a:pt x="11" y="11"/>
                    </a:cubicBezTo>
                    <a:cubicBezTo>
                      <a:pt x="18" y="11"/>
                      <a:pt x="27" y="7"/>
                      <a:pt x="38" y="7"/>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94" name="Google Shape;12494;p52"/>
              <p:cNvSpPr/>
              <p:nvPr/>
            </p:nvSpPr>
            <p:spPr>
              <a:xfrm>
                <a:off x="549050" y="1762350"/>
                <a:ext cx="900" cy="675"/>
              </a:xfrm>
              <a:custGeom>
                <a:avLst/>
                <a:gdLst/>
                <a:ahLst/>
                <a:cxnLst/>
                <a:rect l="l" t="t" r="r" b="b"/>
                <a:pathLst>
                  <a:path w="36" h="27" extrusionOk="0">
                    <a:moveTo>
                      <a:pt x="0" y="0"/>
                    </a:moveTo>
                    <a:cubicBezTo>
                      <a:pt x="13" y="11"/>
                      <a:pt x="25" y="27"/>
                      <a:pt x="32" y="27"/>
                    </a:cubicBezTo>
                    <a:cubicBezTo>
                      <a:pt x="34" y="27"/>
                      <a:pt x="36" y="23"/>
                      <a:pt x="35" y="14"/>
                    </a:cubicBezTo>
                    <a:cubicBezTo>
                      <a:pt x="26" y="5"/>
                      <a:pt x="12"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95" name="Google Shape;12495;p52"/>
              <p:cNvSpPr/>
              <p:nvPr/>
            </p:nvSpPr>
            <p:spPr>
              <a:xfrm>
                <a:off x="515150" y="1749200"/>
                <a:ext cx="600" cy="150"/>
              </a:xfrm>
              <a:custGeom>
                <a:avLst/>
                <a:gdLst/>
                <a:ahLst/>
                <a:cxnLst/>
                <a:rect l="l" t="t" r="r" b="b"/>
                <a:pathLst>
                  <a:path w="24" h="6" extrusionOk="0">
                    <a:moveTo>
                      <a:pt x="14" y="1"/>
                    </a:moveTo>
                    <a:cubicBezTo>
                      <a:pt x="9" y="1"/>
                      <a:pt x="4" y="2"/>
                      <a:pt x="0" y="5"/>
                    </a:cubicBezTo>
                    <a:cubicBezTo>
                      <a:pt x="3" y="5"/>
                      <a:pt x="5" y="6"/>
                      <a:pt x="8" y="6"/>
                    </a:cubicBezTo>
                    <a:cubicBezTo>
                      <a:pt x="14" y="6"/>
                      <a:pt x="18" y="4"/>
                      <a:pt x="23" y="2"/>
                    </a:cubicBezTo>
                    <a:cubicBezTo>
                      <a:pt x="20"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96" name="Google Shape;12496;p52"/>
              <p:cNvSpPr/>
              <p:nvPr/>
            </p:nvSpPr>
            <p:spPr>
              <a:xfrm>
                <a:off x="548300" y="1762025"/>
                <a:ext cx="775" cy="625"/>
              </a:xfrm>
              <a:custGeom>
                <a:avLst/>
                <a:gdLst/>
                <a:ahLst/>
                <a:cxnLst/>
                <a:rect l="l" t="t" r="r" b="b"/>
                <a:pathLst>
                  <a:path w="31" h="25" extrusionOk="0">
                    <a:moveTo>
                      <a:pt x="12" y="1"/>
                    </a:moveTo>
                    <a:cubicBezTo>
                      <a:pt x="7" y="1"/>
                      <a:pt x="4" y="6"/>
                      <a:pt x="0" y="18"/>
                    </a:cubicBezTo>
                    <a:cubicBezTo>
                      <a:pt x="3" y="20"/>
                      <a:pt x="5" y="23"/>
                      <a:pt x="7" y="25"/>
                    </a:cubicBezTo>
                    <a:cubicBezTo>
                      <a:pt x="16" y="18"/>
                      <a:pt x="19" y="13"/>
                      <a:pt x="30" y="13"/>
                    </a:cubicBezTo>
                    <a:cubicBezTo>
                      <a:pt x="23" y="6"/>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97" name="Google Shape;12497;p52"/>
              <p:cNvSpPr/>
              <p:nvPr/>
            </p:nvSpPr>
            <p:spPr>
              <a:xfrm>
                <a:off x="505700" y="1711575"/>
                <a:ext cx="125" cy="150"/>
              </a:xfrm>
              <a:custGeom>
                <a:avLst/>
                <a:gdLst/>
                <a:ahLst/>
                <a:cxnLst/>
                <a:rect l="l" t="t" r="r" b="b"/>
                <a:pathLst>
                  <a:path w="5" h="6" extrusionOk="0">
                    <a:moveTo>
                      <a:pt x="5" y="1"/>
                    </a:moveTo>
                    <a:cubicBezTo>
                      <a:pt x="0" y="3"/>
                      <a:pt x="0" y="3"/>
                      <a:pt x="0" y="5"/>
                    </a:cubicBezTo>
                    <a:cubicBezTo>
                      <a:pt x="3" y="3"/>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98" name="Google Shape;12498;p52"/>
              <p:cNvSpPr/>
              <p:nvPr/>
            </p:nvSpPr>
            <p:spPr>
              <a:xfrm>
                <a:off x="512350" y="1700850"/>
                <a:ext cx="275" cy="375"/>
              </a:xfrm>
              <a:custGeom>
                <a:avLst/>
                <a:gdLst/>
                <a:ahLst/>
                <a:cxnLst/>
                <a:rect l="l" t="t" r="r" b="b"/>
                <a:pathLst>
                  <a:path w="11" h="15" extrusionOk="0">
                    <a:moveTo>
                      <a:pt x="1" y="1"/>
                    </a:moveTo>
                    <a:cubicBezTo>
                      <a:pt x="6" y="5"/>
                      <a:pt x="8" y="10"/>
                      <a:pt x="10" y="15"/>
                    </a:cubicBezTo>
                    <a:cubicBezTo>
                      <a:pt x="10" y="12"/>
                      <a:pt x="10" y="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499" name="Google Shape;12499;p52"/>
              <p:cNvSpPr/>
              <p:nvPr/>
            </p:nvSpPr>
            <p:spPr>
              <a:xfrm>
                <a:off x="556875" y="1760975"/>
                <a:ext cx="150" cy="75"/>
              </a:xfrm>
              <a:custGeom>
                <a:avLst/>
                <a:gdLst/>
                <a:ahLst/>
                <a:cxnLst/>
                <a:rect l="l" t="t" r="r" b="b"/>
                <a:pathLst>
                  <a:path w="6" h="3" extrusionOk="0">
                    <a:moveTo>
                      <a:pt x="5" y="0"/>
                    </a:moveTo>
                    <a:cubicBezTo>
                      <a:pt x="4" y="0"/>
                      <a:pt x="1" y="1"/>
                      <a:pt x="0" y="2"/>
                    </a:cubicBezTo>
                    <a:cubicBezTo>
                      <a:pt x="5" y="1"/>
                      <a:pt x="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00" name="Google Shape;12500;p52"/>
              <p:cNvSpPr/>
              <p:nvPr/>
            </p:nvSpPr>
            <p:spPr>
              <a:xfrm>
                <a:off x="547300" y="1768075"/>
                <a:ext cx="100" cy="150"/>
              </a:xfrm>
              <a:custGeom>
                <a:avLst/>
                <a:gdLst/>
                <a:ahLst/>
                <a:cxnLst/>
                <a:rect l="l" t="t" r="r" b="b"/>
                <a:pathLst>
                  <a:path w="4" h="6" extrusionOk="0">
                    <a:moveTo>
                      <a:pt x="1" y="1"/>
                    </a:moveTo>
                    <a:lnTo>
                      <a:pt x="1" y="1"/>
                    </a:lnTo>
                    <a:cubicBezTo>
                      <a:pt x="3" y="6"/>
                      <a:pt x="3"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01" name="Google Shape;12501;p52"/>
              <p:cNvSpPr/>
              <p:nvPr/>
            </p:nvSpPr>
            <p:spPr>
              <a:xfrm>
                <a:off x="557225" y="1760900"/>
                <a:ext cx="250" cy="200"/>
              </a:xfrm>
              <a:custGeom>
                <a:avLst/>
                <a:gdLst/>
                <a:ahLst/>
                <a:cxnLst/>
                <a:rect l="l" t="t" r="r" b="b"/>
                <a:pathLst>
                  <a:path w="10" h="8" extrusionOk="0">
                    <a:moveTo>
                      <a:pt x="7" y="1"/>
                    </a:moveTo>
                    <a:cubicBezTo>
                      <a:pt x="5" y="1"/>
                      <a:pt x="3" y="2"/>
                      <a:pt x="0" y="5"/>
                    </a:cubicBezTo>
                    <a:lnTo>
                      <a:pt x="9" y="7"/>
                    </a:lnTo>
                    <a:cubicBezTo>
                      <a:pt x="9" y="3"/>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02" name="Google Shape;12502;p52"/>
              <p:cNvSpPr/>
              <p:nvPr/>
            </p:nvSpPr>
            <p:spPr>
              <a:xfrm>
                <a:off x="556525" y="1761025"/>
                <a:ext cx="425" cy="200"/>
              </a:xfrm>
              <a:custGeom>
                <a:avLst/>
                <a:gdLst/>
                <a:ahLst/>
                <a:cxnLst/>
                <a:rect l="l" t="t" r="r" b="b"/>
                <a:pathLst>
                  <a:path w="17" h="8" extrusionOk="0">
                    <a:moveTo>
                      <a:pt x="14" y="0"/>
                    </a:moveTo>
                    <a:lnTo>
                      <a:pt x="0" y="2"/>
                    </a:lnTo>
                    <a:cubicBezTo>
                      <a:pt x="7" y="2"/>
                      <a:pt x="12" y="5"/>
                      <a:pt x="17" y="7"/>
                    </a:cubicBezTo>
                    <a:cubicBezTo>
                      <a:pt x="14" y="5"/>
                      <a:pt x="14" y="2"/>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03" name="Google Shape;12503;p52"/>
              <p:cNvSpPr/>
              <p:nvPr/>
            </p:nvSpPr>
            <p:spPr>
              <a:xfrm>
                <a:off x="507050" y="1726825"/>
                <a:ext cx="300" cy="200"/>
              </a:xfrm>
              <a:custGeom>
                <a:avLst/>
                <a:gdLst/>
                <a:ahLst/>
                <a:cxnLst/>
                <a:rect l="l" t="t" r="r" b="b"/>
                <a:pathLst>
                  <a:path w="12" h="8" extrusionOk="0">
                    <a:moveTo>
                      <a:pt x="1" y="0"/>
                    </a:moveTo>
                    <a:cubicBezTo>
                      <a:pt x="0" y="0"/>
                      <a:pt x="3" y="3"/>
                      <a:pt x="7" y="7"/>
                    </a:cubicBezTo>
                    <a:lnTo>
                      <a:pt x="11" y="7"/>
                    </a:lnTo>
                    <a:cubicBezTo>
                      <a:pt x="5" y="2"/>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04" name="Google Shape;12504;p52"/>
              <p:cNvSpPr/>
              <p:nvPr/>
            </p:nvSpPr>
            <p:spPr>
              <a:xfrm>
                <a:off x="529450" y="1770575"/>
                <a:ext cx="100" cy="75"/>
              </a:xfrm>
              <a:custGeom>
                <a:avLst/>
                <a:gdLst/>
                <a:ahLst/>
                <a:cxnLst/>
                <a:rect l="l" t="t" r="r" b="b"/>
                <a:pathLst>
                  <a:path w="4" h="3" extrusionOk="0">
                    <a:moveTo>
                      <a:pt x="1" y="1"/>
                    </a:moveTo>
                    <a:lnTo>
                      <a:pt x="1" y="3"/>
                    </a:lnTo>
                    <a:lnTo>
                      <a:pt x="3" y="3"/>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05" name="Google Shape;12505;p52"/>
              <p:cNvSpPr/>
              <p:nvPr/>
            </p:nvSpPr>
            <p:spPr>
              <a:xfrm>
                <a:off x="528425" y="1768150"/>
                <a:ext cx="1575" cy="2925"/>
              </a:xfrm>
              <a:custGeom>
                <a:avLst/>
                <a:gdLst/>
                <a:ahLst/>
                <a:cxnLst/>
                <a:rect l="l" t="t" r="r" b="b"/>
                <a:pathLst>
                  <a:path w="63" h="117" extrusionOk="0">
                    <a:moveTo>
                      <a:pt x="63" y="0"/>
                    </a:moveTo>
                    <a:lnTo>
                      <a:pt x="0" y="116"/>
                    </a:lnTo>
                    <a:cubicBezTo>
                      <a:pt x="17" y="95"/>
                      <a:pt x="26" y="88"/>
                      <a:pt x="32" y="88"/>
                    </a:cubicBezTo>
                    <a:cubicBezTo>
                      <a:pt x="36" y="88"/>
                      <a:pt x="39" y="92"/>
                      <a:pt x="42" y="98"/>
                    </a:cubicBezTo>
                    <a:lnTo>
                      <a:pt x="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06" name="Google Shape;12506;p52"/>
              <p:cNvSpPr/>
              <p:nvPr/>
            </p:nvSpPr>
            <p:spPr>
              <a:xfrm>
                <a:off x="509100" y="1699525"/>
                <a:ext cx="1550" cy="1125"/>
              </a:xfrm>
              <a:custGeom>
                <a:avLst/>
                <a:gdLst/>
                <a:ahLst/>
                <a:cxnLst/>
                <a:rect l="l" t="t" r="r" b="b"/>
                <a:pathLst>
                  <a:path w="62" h="45" extrusionOk="0">
                    <a:moveTo>
                      <a:pt x="61" y="0"/>
                    </a:moveTo>
                    <a:lnTo>
                      <a:pt x="61" y="0"/>
                    </a:lnTo>
                    <a:cubicBezTo>
                      <a:pt x="45" y="3"/>
                      <a:pt x="31" y="5"/>
                      <a:pt x="17" y="12"/>
                    </a:cubicBezTo>
                    <a:cubicBezTo>
                      <a:pt x="13" y="17"/>
                      <a:pt x="8" y="21"/>
                      <a:pt x="6" y="26"/>
                    </a:cubicBezTo>
                    <a:cubicBezTo>
                      <a:pt x="0" y="40"/>
                      <a:pt x="1" y="45"/>
                      <a:pt x="5" y="45"/>
                    </a:cubicBezTo>
                    <a:cubicBezTo>
                      <a:pt x="14" y="45"/>
                      <a:pt x="43" y="15"/>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07" name="Google Shape;12507;p52"/>
              <p:cNvSpPr/>
              <p:nvPr/>
            </p:nvSpPr>
            <p:spPr>
              <a:xfrm>
                <a:off x="554725" y="1762000"/>
                <a:ext cx="500" cy="550"/>
              </a:xfrm>
              <a:custGeom>
                <a:avLst/>
                <a:gdLst/>
                <a:ahLst/>
                <a:cxnLst/>
                <a:rect l="l" t="t" r="r" b="b"/>
                <a:pathLst>
                  <a:path w="20" h="22" extrusionOk="0">
                    <a:moveTo>
                      <a:pt x="17" y="0"/>
                    </a:moveTo>
                    <a:cubicBezTo>
                      <a:pt x="17" y="8"/>
                      <a:pt x="13" y="11"/>
                      <a:pt x="7" y="11"/>
                    </a:cubicBezTo>
                    <a:cubicBezTo>
                      <a:pt x="5" y="11"/>
                      <a:pt x="3" y="10"/>
                      <a:pt x="1" y="10"/>
                    </a:cubicBezTo>
                    <a:lnTo>
                      <a:pt x="1" y="10"/>
                    </a:lnTo>
                    <a:cubicBezTo>
                      <a:pt x="2" y="16"/>
                      <a:pt x="5" y="21"/>
                      <a:pt x="9" y="21"/>
                    </a:cubicBezTo>
                    <a:cubicBezTo>
                      <a:pt x="11" y="21"/>
                      <a:pt x="14" y="20"/>
                      <a:pt x="17" y="17"/>
                    </a:cubicBezTo>
                    <a:cubicBezTo>
                      <a:pt x="19" y="10"/>
                      <a:pt x="19"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08" name="Google Shape;12508;p52"/>
              <p:cNvSpPr/>
              <p:nvPr/>
            </p:nvSpPr>
            <p:spPr>
              <a:xfrm>
                <a:off x="503600" y="1700625"/>
                <a:ext cx="4500" cy="5825"/>
              </a:xfrm>
              <a:custGeom>
                <a:avLst/>
                <a:gdLst/>
                <a:ahLst/>
                <a:cxnLst/>
                <a:rect l="l" t="t" r="r" b="b"/>
                <a:pathLst>
                  <a:path w="180" h="233" extrusionOk="0">
                    <a:moveTo>
                      <a:pt x="179" y="0"/>
                    </a:moveTo>
                    <a:lnTo>
                      <a:pt x="179" y="0"/>
                    </a:lnTo>
                    <a:cubicBezTo>
                      <a:pt x="149" y="21"/>
                      <a:pt x="117" y="38"/>
                      <a:pt x="84" y="49"/>
                    </a:cubicBezTo>
                    <a:cubicBezTo>
                      <a:pt x="161" y="49"/>
                      <a:pt x="1" y="135"/>
                      <a:pt x="110" y="137"/>
                    </a:cubicBezTo>
                    <a:cubicBezTo>
                      <a:pt x="105" y="142"/>
                      <a:pt x="100" y="143"/>
                      <a:pt x="94" y="143"/>
                    </a:cubicBezTo>
                    <a:cubicBezTo>
                      <a:pt x="91" y="143"/>
                      <a:pt x="88" y="143"/>
                      <a:pt x="85" y="143"/>
                    </a:cubicBezTo>
                    <a:cubicBezTo>
                      <a:pt x="79" y="143"/>
                      <a:pt x="74" y="143"/>
                      <a:pt x="68" y="147"/>
                    </a:cubicBezTo>
                    <a:cubicBezTo>
                      <a:pt x="103" y="147"/>
                      <a:pt x="112" y="153"/>
                      <a:pt x="105" y="177"/>
                    </a:cubicBezTo>
                    <a:lnTo>
                      <a:pt x="96" y="177"/>
                    </a:lnTo>
                    <a:cubicBezTo>
                      <a:pt x="103" y="193"/>
                      <a:pt x="107" y="214"/>
                      <a:pt x="103" y="232"/>
                    </a:cubicBezTo>
                    <a:cubicBezTo>
                      <a:pt x="107" y="230"/>
                      <a:pt x="112" y="228"/>
                      <a:pt x="119" y="225"/>
                    </a:cubicBezTo>
                    <a:cubicBezTo>
                      <a:pt x="133" y="207"/>
                      <a:pt x="147" y="188"/>
                      <a:pt x="158" y="165"/>
                    </a:cubicBezTo>
                    <a:lnTo>
                      <a:pt x="158" y="165"/>
                    </a:lnTo>
                    <a:lnTo>
                      <a:pt x="126" y="179"/>
                    </a:lnTo>
                    <a:cubicBezTo>
                      <a:pt x="138" y="128"/>
                      <a:pt x="161" y="42"/>
                      <a:pt x="149" y="28"/>
                    </a:cubicBezTo>
                    <a:lnTo>
                      <a:pt x="172" y="26"/>
                    </a:lnTo>
                    <a:cubicBezTo>
                      <a:pt x="175" y="17"/>
                      <a:pt x="177" y="7"/>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09" name="Google Shape;12509;p52"/>
              <p:cNvSpPr/>
              <p:nvPr/>
            </p:nvSpPr>
            <p:spPr>
              <a:xfrm>
                <a:off x="503200" y="1728900"/>
                <a:ext cx="950" cy="850"/>
              </a:xfrm>
              <a:custGeom>
                <a:avLst/>
                <a:gdLst/>
                <a:ahLst/>
                <a:cxnLst/>
                <a:rect l="l" t="t" r="r" b="b"/>
                <a:pathLst>
                  <a:path w="38" h="34" extrusionOk="0">
                    <a:moveTo>
                      <a:pt x="33" y="1"/>
                    </a:moveTo>
                    <a:cubicBezTo>
                      <a:pt x="17" y="10"/>
                      <a:pt x="1" y="19"/>
                      <a:pt x="10" y="33"/>
                    </a:cubicBezTo>
                    <a:cubicBezTo>
                      <a:pt x="15" y="12"/>
                      <a:pt x="24" y="10"/>
                      <a:pt x="35" y="10"/>
                    </a:cubicBezTo>
                    <a:cubicBezTo>
                      <a:pt x="38" y="5"/>
                      <a:pt x="35" y="3"/>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10" name="Google Shape;12510;p52"/>
              <p:cNvSpPr/>
              <p:nvPr/>
            </p:nvSpPr>
            <p:spPr>
              <a:xfrm>
                <a:off x="501475" y="1699300"/>
                <a:ext cx="59600" cy="74725"/>
              </a:xfrm>
              <a:custGeom>
                <a:avLst/>
                <a:gdLst/>
                <a:ahLst/>
                <a:cxnLst/>
                <a:rect l="l" t="t" r="r" b="b"/>
                <a:pathLst>
                  <a:path w="2384" h="2989" extrusionOk="0">
                    <a:moveTo>
                      <a:pt x="341" y="121"/>
                    </a:moveTo>
                    <a:cubicBezTo>
                      <a:pt x="341" y="125"/>
                      <a:pt x="341" y="132"/>
                      <a:pt x="341" y="137"/>
                    </a:cubicBezTo>
                    <a:cubicBezTo>
                      <a:pt x="336" y="135"/>
                      <a:pt x="334" y="130"/>
                      <a:pt x="341" y="121"/>
                    </a:cubicBezTo>
                    <a:close/>
                    <a:moveTo>
                      <a:pt x="340" y="138"/>
                    </a:moveTo>
                    <a:cubicBezTo>
                      <a:pt x="340" y="142"/>
                      <a:pt x="347" y="147"/>
                      <a:pt x="339" y="160"/>
                    </a:cubicBezTo>
                    <a:cubicBezTo>
                      <a:pt x="339" y="154"/>
                      <a:pt x="339" y="145"/>
                      <a:pt x="340" y="138"/>
                    </a:cubicBezTo>
                    <a:close/>
                    <a:moveTo>
                      <a:pt x="445" y="88"/>
                    </a:moveTo>
                    <a:lnTo>
                      <a:pt x="436" y="125"/>
                    </a:lnTo>
                    <a:cubicBezTo>
                      <a:pt x="434" y="125"/>
                      <a:pt x="432" y="124"/>
                      <a:pt x="430" y="124"/>
                    </a:cubicBezTo>
                    <a:cubicBezTo>
                      <a:pt x="406" y="124"/>
                      <a:pt x="407" y="178"/>
                      <a:pt x="362" y="206"/>
                    </a:cubicBezTo>
                    <a:cubicBezTo>
                      <a:pt x="371" y="190"/>
                      <a:pt x="373" y="172"/>
                      <a:pt x="371" y="153"/>
                    </a:cubicBezTo>
                    <a:cubicBezTo>
                      <a:pt x="376" y="139"/>
                      <a:pt x="379" y="135"/>
                      <a:pt x="382" y="135"/>
                    </a:cubicBezTo>
                    <a:cubicBezTo>
                      <a:pt x="385" y="135"/>
                      <a:pt x="388" y="139"/>
                      <a:pt x="392" y="139"/>
                    </a:cubicBezTo>
                    <a:cubicBezTo>
                      <a:pt x="396" y="139"/>
                      <a:pt x="401" y="136"/>
                      <a:pt x="408" y="125"/>
                    </a:cubicBezTo>
                    <a:cubicBezTo>
                      <a:pt x="415" y="109"/>
                      <a:pt x="429" y="98"/>
                      <a:pt x="445" y="88"/>
                    </a:cubicBezTo>
                    <a:close/>
                    <a:moveTo>
                      <a:pt x="380" y="325"/>
                    </a:moveTo>
                    <a:lnTo>
                      <a:pt x="366" y="364"/>
                    </a:lnTo>
                    <a:lnTo>
                      <a:pt x="362" y="339"/>
                    </a:lnTo>
                    <a:lnTo>
                      <a:pt x="380" y="325"/>
                    </a:lnTo>
                    <a:close/>
                    <a:moveTo>
                      <a:pt x="180" y="545"/>
                    </a:moveTo>
                    <a:lnTo>
                      <a:pt x="179" y="547"/>
                    </a:lnTo>
                    <a:cubicBezTo>
                      <a:pt x="179" y="547"/>
                      <a:pt x="180" y="546"/>
                      <a:pt x="180" y="545"/>
                    </a:cubicBezTo>
                    <a:close/>
                    <a:moveTo>
                      <a:pt x="582" y="730"/>
                    </a:moveTo>
                    <a:cubicBezTo>
                      <a:pt x="580" y="731"/>
                      <a:pt x="578" y="731"/>
                      <a:pt x="576" y="732"/>
                    </a:cubicBezTo>
                    <a:lnTo>
                      <a:pt x="576" y="732"/>
                    </a:lnTo>
                    <a:cubicBezTo>
                      <a:pt x="578" y="732"/>
                      <a:pt x="580" y="731"/>
                      <a:pt x="582" y="730"/>
                    </a:cubicBezTo>
                    <a:close/>
                    <a:moveTo>
                      <a:pt x="505" y="1074"/>
                    </a:moveTo>
                    <a:cubicBezTo>
                      <a:pt x="508" y="1074"/>
                      <a:pt x="513" y="1077"/>
                      <a:pt x="519" y="1080"/>
                    </a:cubicBezTo>
                    <a:lnTo>
                      <a:pt x="508" y="1083"/>
                    </a:lnTo>
                    <a:cubicBezTo>
                      <a:pt x="503" y="1076"/>
                      <a:pt x="503" y="1074"/>
                      <a:pt x="505" y="1074"/>
                    </a:cubicBezTo>
                    <a:close/>
                    <a:moveTo>
                      <a:pt x="111" y="1150"/>
                    </a:moveTo>
                    <a:lnTo>
                      <a:pt x="112" y="1150"/>
                    </a:lnTo>
                    <a:lnTo>
                      <a:pt x="112" y="1150"/>
                    </a:lnTo>
                    <a:cubicBezTo>
                      <a:pt x="112" y="1150"/>
                      <a:pt x="112" y="1150"/>
                      <a:pt x="111" y="1150"/>
                    </a:cubicBezTo>
                    <a:close/>
                    <a:moveTo>
                      <a:pt x="129" y="1160"/>
                    </a:moveTo>
                    <a:lnTo>
                      <a:pt x="131" y="1161"/>
                    </a:lnTo>
                    <a:lnTo>
                      <a:pt x="131" y="1161"/>
                    </a:lnTo>
                    <a:cubicBezTo>
                      <a:pt x="130" y="1160"/>
                      <a:pt x="130" y="1160"/>
                      <a:pt x="129" y="1160"/>
                    </a:cubicBezTo>
                    <a:close/>
                    <a:moveTo>
                      <a:pt x="112" y="1150"/>
                    </a:moveTo>
                    <a:cubicBezTo>
                      <a:pt x="116" y="1153"/>
                      <a:pt x="118" y="1159"/>
                      <a:pt x="118" y="1164"/>
                    </a:cubicBezTo>
                    <a:cubicBezTo>
                      <a:pt x="123" y="1162"/>
                      <a:pt x="127" y="1160"/>
                      <a:pt x="129" y="1160"/>
                    </a:cubicBezTo>
                    <a:cubicBezTo>
                      <a:pt x="129" y="1160"/>
                      <a:pt x="129" y="1160"/>
                      <a:pt x="129" y="1160"/>
                    </a:cubicBezTo>
                    <a:lnTo>
                      <a:pt x="129" y="1160"/>
                    </a:lnTo>
                    <a:lnTo>
                      <a:pt x="112" y="1150"/>
                    </a:lnTo>
                    <a:close/>
                    <a:moveTo>
                      <a:pt x="60" y="1283"/>
                    </a:moveTo>
                    <a:cubicBezTo>
                      <a:pt x="60" y="1284"/>
                      <a:pt x="60" y="1284"/>
                      <a:pt x="60" y="1284"/>
                    </a:cubicBezTo>
                    <a:cubicBezTo>
                      <a:pt x="60" y="1284"/>
                      <a:pt x="60" y="1284"/>
                      <a:pt x="60" y="1283"/>
                    </a:cubicBezTo>
                    <a:close/>
                    <a:moveTo>
                      <a:pt x="30" y="1584"/>
                    </a:moveTo>
                    <a:cubicBezTo>
                      <a:pt x="30" y="1584"/>
                      <a:pt x="31" y="1584"/>
                      <a:pt x="31" y="1584"/>
                    </a:cubicBezTo>
                    <a:lnTo>
                      <a:pt x="31" y="1584"/>
                    </a:lnTo>
                    <a:lnTo>
                      <a:pt x="30" y="1584"/>
                    </a:lnTo>
                    <a:close/>
                    <a:moveTo>
                      <a:pt x="225" y="2138"/>
                    </a:moveTo>
                    <a:cubicBezTo>
                      <a:pt x="225" y="2139"/>
                      <a:pt x="226" y="2141"/>
                      <a:pt x="228" y="2142"/>
                    </a:cubicBezTo>
                    <a:lnTo>
                      <a:pt x="228" y="2142"/>
                    </a:lnTo>
                    <a:lnTo>
                      <a:pt x="225" y="2138"/>
                    </a:lnTo>
                    <a:close/>
                    <a:moveTo>
                      <a:pt x="274" y="2259"/>
                    </a:moveTo>
                    <a:cubicBezTo>
                      <a:pt x="271" y="2262"/>
                      <a:pt x="271" y="2265"/>
                      <a:pt x="273" y="2267"/>
                    </a:cubicBezTo>
                    <a:lnTo>
                      <a:pt x="273" y="2267"/>
                    </a:lnTo>
                    <a:cubicBezTo>
                      <a:pt x="274" y="2264"/>
                      <a:pt x="274" y="2261"/>
                      <a:pt x="274" y="2259"/>
                    </a:cubicBezTo>
                    <a:close/>
                    <a:moveTo>
                      <a:pt x="2101" y="2504"/>
                    </a:moveTo>
                    <a:cubicBezTo>
                      <a:pt x="2102" y="2504"/>
                      <a:pt x="2106" y="2507"/>
                      <a:pt x="2112" y="2511"/>
                    </a:cubicBezTo>
                    <a:cubicBezTo>
                      <a:pt x="2112" y="2511"/>
                      <a:pt x="2112" y="2513"/>
                      <a:pt x="2112" y="2513"/>
                    </a:cubicBezTo>
                    <a:cubicBezTo>
                      <a:pt x="2104" y="2507"/>
                      <a:pt x="2101" y="2504"/>
                      <a:pt x="2101" y="2504"/>
                    </a:cubicBezTo>
                    <a:close/>
                    <a:moveTo>
                      <a:pt x="2147" y="2508"/>
                    </a:moveTo>
                    <a:cubicBezTo>
                      <a:pt x="2149" y="2513"/>
                      <a:pt x="2149" y="2517"/>
                      <a:pt x="2149" y="2522"/>
                    </a:cubicBezTo>
                    <a:lnTo>
                      <a:pt x="2149" y="2522"/>
                    </a:lnTo>
                    <a:cubicBezTo>
                      <a:pt x="2146" y="2527"/>
                      <a:pt x="2143" y="2528"/>
                      <a:pt x="2140" y="2528"/>
                    </a:cubicBezTo>
                    <a:cubicBezTo>
                      <a:pt x="2136" y="2528"/>
                      <a:pt x="2133" y="2524"/>
                      <a:pt x="2131" y="2518"/>
                    </a:cubicBezTo>
                    <a:cubicBezTo>
                      <a:pt x="2140" y="2518"/>
                      <a:pt x="2147" y="2518"/>
                      <a:pt x="2147" y="2508"/>
                    </a:cubicBezTo>
                    <a:close/>
                    <a:moveTo>
                      <a:pt x="1231" y="2550"/>
                    </a:moveTo>
                    <a:lnTo>
                      <a:pt x="1231" y="2550"/>
                    </a:lnTo>
                    <a:cubicBezTo>
                      <a:pt x="1231" y="2550"/>
                      <a:pt x="1231" y="2550"/>
                      <a:pt x="1231" y="2551"/>
                    </a:cubicBezTo>
                    <a:lnTo>
                      <a:pt x="1231" y="2551"/>
                    </a:lnTo>
                    <a:cubicBezTo>
                      <a:pt x="1231" y="2550"/>
                      <a:pt x="1231" y="2550"/>
                      <a:pt x="1231" y="2550"/>
                    </a:cubicBezTo>
                    <a:close/>
                    <a:moveTo>
                      <a:pt x="2276" y="2597"/>
                    </a:moveTo>
                    <a:lnTo>
                      <a:pt x="2276" y="2597"/>
                    </a:lnTo>
                    <a:cubicBezTo>
                      <a:pt x="2275" y="2597"/>
                      <a:pt x="2275" y="2598"/>
                      <a:pt x="2274" y="2599"/>
                    </a:cubicBezTo>
                    <a:cubicBezTo>
                      <a:pt x="2275" y="2598"/>
                      <a:pt x="2275" y="2597"/>
                      <a:pt x="2276" y="2597"/>
                    </a:cubicBezTo>
                    <a:close/>
                    <a:moveTo>
                      <a:pt x="733" y="2580"/>
                    </a:moveTo>
                    <a:cubicBezTo>
                      <a:pt x="740" y="2580"/>
                      <a:pt x="744" y="2587"/>
                      <a:pt x="747" y="2599"/>
                    </a:cubicBezTo>
                    <a:cubicBezTo>
                      <a:pt x="743" y="2601"/>
                      <a:pt x="740" y="2602"/>
                      <a:pt x="738" y="2602"/>
                    </a:cubicBezTo>
                    <a:cubicBezTo>
                      <a:pt x="732" y="2602"/>
                      <a:pt x="731" y="2593"/>
                      <a:pt x="733" y="2580"/>
                    </a:cubicBezTo>
                    <a:close/>
                    <a:moveTo>
                      <a:pt x="1274" y="2629"/>
                    </a:moveTo>
                    <a:cubicBezTo>
                      <a:pt x="1274" y="2629"/>
                      <a:pt x="1274" y="2629"/>
                      <a:pt x="1275" y="2629"/>
                    </a:cubicBezTo>
                    <a:lnTo>
                      <a:pt x="1275" y="2629"/>
                    </a:lnTo>
                    <a:cubicBezTo>
                      <a:pt x="1273" y="2632"/>
                      <a:pt x="1272" y="2636"/>
                      <a:pt x="1271" y="2640"/>
                    </a:cubicBezTo>
                    <a:lnTo>
                      <a:pt x="1271" y="2640"/>
                    </a:lnTo>
                    <a:cubicBezTo>
                      <a:pt x="1272" y="2634"/>
                      <a:pt x="1271" y="2629"/>
                      <a:pt x="1274" y="2629"/>
                    </a:cubicBezTo>
                    <a:close/>
                    <a:moveTo>
                      <a:pt x="950" y="2724"/>
                    </a:moveTo>
                    <a:cubicBezTo>
                      <a:pt x="950" y="2724"/>
                      <a:pt x="950" y="2724"/>
                      <a:pt x="951" y="2724"/>
                    </a:cubicBezTo>
                    <a:cubicBezTo>
                      <a:pt x="951" y="2724"/>
                      <a:pt x="951" y="2724"/>
                      <a:pt x="951" y="2724"/>
                    </a:cubicBezTo>
                    <a:lnTo>
                      <a:pt x="951" y="2724"/>
                    </a:lnTo>
                    <a:cubicBezTo>
                      <a:pt x="950" y="2724"/>
                      <a:pt x="950" y="2724"/>
                      <a:pt x="950" y="2724"/>
                    </a:cubicBezTo>
                    <a:close/>
                    <a:moveTo>
                      <a:pt x="944" y="2721"/>
                    </a:moveTo>
                    <a:cubicBezTo>
                      <a:pt x="942" y="2721"/>
                      <a:pt x="940" y="2723"/>
                      <a:pt x="937" y="2729"/>
                    </a:cubicBezTo>
                    <a:cubicBezTo>
                      <a:pt x="941" y="2725"/>
                      <a:pt x="946" y="2724"/>
                      <a:pt x="950" y="2724"/>
                    </a:cubicBezTo>
                    <a:cubicBezTo>
                      <a:pt x="950" y="2724"/>
                      <a:pt x="950" y="2724"/>
                      <a:pt x="950" y="2724"/>
                    </a:cubicBezTo>
                    <a:lnTo>
                      <a:pt x="950" y="2724"/>
                    </a:lnTo>
                    <a:cubicBezTo>
                      <a:pt x="948" y="2723"/>
                      <a:pt x="946" y="2721"/>
                      <a:pt x="944" y="2721"/>
                    </a:cubicBezTo>
                    <a:close/>
                    <a:moveTo>
                      <a:pt x="1210" y="2867"/>
                    </a:moveTo>
                    <a:lnTo>
                      <a:pt x="1210" y="2867"/>
                    </a:lnTo>
                    <a:cubicBezTo>
                      <a:pt x="1210" y="2867"/>
                      <a:pt x="1210" y="2868"/>
                      <a:pt x="1210" y="2868"/>
                    </a:cubicBezTo>
                    <a:cubicBezTo>
                      <a:pt x="1210" y="2868"/>
                      <a:pt x="1210" y="2867"/>
                      <a:pt x="1210" y="2867"/>
                    </a:cubicBezTo>
                    <a:close/>
                    <a:moveTo>
                      <a:pt x="369" y="0"/>
                    </a:moveTo>
                    <a:cubicBezTo>
                      <a:pt x="365" y="0"/>
                      <a:pt x="360" y="1"/>
                      <a:pt x="355" y="2"/>
                    </a:cubicBezTo>
                    <a:lnTo>
                      <a:pt x="369" y="12"/>
                    </a:lnTo>
                    <a:lnTo>
                      <a:pt x="366" y="12"/>
                    </a:lnTo>
                    <a:cubicBezTo>
                      <a:pt x="339" y="44"/>
                      <a:pt x="311" y="74"/>
                      <a:pt x="276" y="100"/>
                    </a:cubicBezTo>
                    <a:lnTo>
                      <a:pt x="269" y="169"/>
                    </a:lnTo>
                    <a:cubicBezTo>
                      <a:pt x="278" y="142"/>
                      <a:pt x="306" y="132"/>
                      <a:pt x="315" y="104"/>
                    </a:cubicBezTo>
                    <a:lnTo>
                      <a:pt x="315" y="104"/>
                    </a:lnTo>
                    <a:cubicBezTo>
                      <a:pt x="322" y="132"/>
                      <a:pt x="296" y="166"/>
                      <a:pt x="323" y="166"/>
                    </a:cubicBezTo>
                    <a:cubicBezTo>
                      <a:pt x="326" y="166"/>
                      <a:pt x="329" y="166"/>
                      <a:pt x="334" y="165"/>
                    </a:cubicBezTo>
                    <a:cubicBezTo>
                      <a:pt x="334" y="162"/>
                      <a:pt x="336" y="162"/>
                      <a:pt x="339" y="160"/>
                    </a:cubicBezTo>
                    <a:lnTo>
                      <a:pt x="339" y="160"/>
                    </a:lnTo>
                    <a:cubicBezTo>
                      <a:pt x="332" y="218"/>
                      <a:pt x="327" y="276"/>
                      <a:pt x="327" y="327"/>
                    </a:cubicBezTo>
                    <a:cubicBezTo>
                      <a:pt x="323" y="319"/>
                      <a:pt x="317" y="317"/>
                      <a:pt x="309" y="317"/>
                    </a:cubicBezTo>
                    <a:cubicBezTo>
                      <a:pt x="295" y="317"/>
                      <a:pt x="276" y="328"/>
                      <a:pt x="262" y="328"/>
                    </a:cubicBezTo>
                    <a:cubicBezTo>
                      <a:pt x="261" y="328"/>
                      <a:pt x="259" y="327"/>
                      <a:pt x="257" y="327"/>
                    </a:cubicBezTo>
                    <a:cubicBezTo>
                      <a:pt x="271" y="320"/>
                      <a:pt x="283" y="308"/>
                      <a:pt x="292" y="297"/>
                    </a:cubicBezTo>
                    <a:cubicBezTo>
                      <a:pt x="292" y="281"/>
                      <a:pt x="301" y="262"/>
                      <a:pt x="288" y="262"/>
                    </a:cubicBezTo>
                    <a:cubicBezTo>
                      <a:pt x="255" y="297"/>
                      <a:pt x="240" y="308"/>
                      <a:pt x="232" y="308"/>
                    </a:cubicBezTo>
                    <a:cubicBezTo>
                      <a:pt x="219" y="308"/>
                      <a:pt x="225" y="278"/>
                      <a:pt x="207" y="278"/>
                    </a:cubicBezTo>
                    <a:cubicBezTo>
                      <a:pt x="206" y="278"/>
                      <a:pt x="205" y="278"/>
                      <a:pt x="204" y="278"/>
                    </a:cubicBezTo>
                    <a:cubicBezTo>
                      <a:pt x="199" y="283"/>
                      <a:pt x="195" y="285"/>
                      <a:pt x="188" y="285"/>
                    </a:cubicBezTo>
                    <a:cubicBezTo>
                      <a:pt x="186" y="308"/>
                      <a:pt x="176" y="334"/>
                      <a:pt x="169" y="371"/>
                    </a:cubicBezTo>
                    <a:lnTo>
                      <a:pt x="209" y="359"/>
                    </a:lnTo>
                    <a:lnTo>
                      <a:pt x="209" y="359"/>
                    </a:lnTo>
                    <a:cubicBezTo>
                      <a:pt x="206" y="373"/>
                      <a:pt x="195" y="378"/>
                      <a:pt x="186" y="385"/>
                    </a:cubicBezTo>
                    <a:cubicBezTo>
                      <a:pt x="187" y="385"/>
                      <a:pt x="189" y="385"/>
                      <a:pt x="191" y="385"/>
                    </a:cubicBezTo>
                    <a:cubicBezTo>
                      <a:pt x="244" y="385"/>
                      <a:pt x="183" y="350"/>
                      <a:pt x="250" y="348"/>
                    </a:cubicBezTo>
                    <a:lnTo>
                      <a:pt x="250" y="348"/>
                    </a:lnTo>
                    <a:cubicBezTo>
                      <a:pt x="174" y="383"/>
                      <a:pt x="267" y="438"/>
                      <a:pt x="179" y="464"/>
                    </a:cubicBezTo>
                    <a:cubicBezTo>
                      <a:pt x="179" y="469"/>
                      <a:pt x="183" y="471"/>
                      <a:pt x="187" y="471"/>
                    </a:cubicBezTo>
                    <a:cubicBezTo>
                      <a:pt x="196" y="471"/>
                      <a:pt x="209" y="465"/>
                      <a:pt x="217" y="465"/>
                    </a:cubicBezTo>
                    <a:cubicBezTo>
                      <a:pt x="222" y="465"/>
                      <a:pt x="224" y="466"/>
                      <a:pt x="225" y="471"/>
                    </a:cubicBezTo>
                    <a:lnTo>
                      <a:pt x="202" y="480"/>
                    </a:lnTo>
                    <a:lnTo>
                      <a:pt x="234" y="480"/>
                    </a:lnTo>
                    <a:cubicBezTo>
                      <a:pt x="232" y="494"/>
                      <a:pt x="202" y="503"/>
                      <a:pt x="181" y="508"/>
                    </a:cubicBezTo>
                    <a:cubicBezTo>
                      <a:pt x="183" y="503"/>
                      <a:pt x="174" y="499"/>
                      <a:pt x="172" y="496"/>
                    </a:cubicBezTo>
                    <a:lnTo>
                      <a:pt x="172" y="496"/>
                    </a:lnTo>
                    <a:cubicBezTo>
                      <a:pt x="146" y="516"/>
                      <a:pt x="182" y="537"/>
                      <a:pt x="180" y="545"/>
                    </a:cubicBezTo>
                    <a:lnTo>
                      <a:pt x="180" y="545"/>
                    </a:lnTo>
                    <a:lnTo>
                      <a:pt x="192" y="526"/>
                    </a:lnTo>
                    <a:cubicBezTo>
                      <a:pt x="204" y="559"/>
                      <a:pt x="211" y="591"/>
                      <a:pt x="213" y="624"/>
                    </a:cubicBezTo>
                    <a:cubicBezTo>
                      <a:pt x="220" y="626"/>
                      <a:pt x="227" y="631"/>
                      <a:pt x="218" y="645"/>
                    </a:cubicBezTo>
                    <a:cubicBezTo>
                      <a:pt x="223" y="661"/>
                      <a:pt x="232" y="677"/>
                      <a:pt x="246" y="689"/>
                    </a:cubicBezTo>
                    <a:lnTo>
                      <a:pt x="264" y="684"/>
                    </a:lnTo>
                    <a:lnTo>
                      <a:pt x="264" y="684"/>
                    </a:lnTo>
                    <a:cubicBezTo>
                      <a:pt x="299" y="723"/>
                      <a:pt x="243" y="716"/>
                      <a:pt x="257" y="758"/>
                    </a:cubicBezTo>
                    <a:lnTo>
                      <a:pt x="253" y="758"/>
                    </a:lnTo>
                    <a:cubicBezTo>
                      <a:pt x="274" y="765"/>
                      <a:pt x="283" y="779"/>
                      <a:pt x="278" y="791"/>
                    </a:cubicBezTo>
                    <a:cubicBezTo>
                      <a:pt x="275" y="789"/>
                      <a:pt x="271" y="788"/>
                      <a:pt x="267" y="788"/>
                    </a:cubicBezTo>
                    <a:cubicBezTo>
                      <a:pt x="254" y="788"/>
                      <a:pt x="240" y="798"/>
                      <a:pt x="226" y="798"/>
                    </a:cubicBezTo>
                    <a:cubicBezTo>
                      <a:pt x="221" y="798"/>
                      <a:pt x="216" y="797"/>
                      <a:pt x="211" y="793"/>
                    </a:cubicBezTo>
                    <a:lnTo>
                      <a:pt x="211" y="793"/>
                    </a:lnTo>
                    <a:cubicBezTo>
                      <a:pt x="246" y="837"/>
                      <a:pt x="239" y="814"/>
                      <a:pt x="306" y="849"/>
                    </a:cubicBezTo>
                    <a:lnTo>
                      <a:pt x="274" y="853"/>
                    </a:lnTo>
                    <a:cubicBezTo>
                      <a:pt x="301" y="865"/>
                      <a:pt x="318" y="867"/>
                      <a:pt x="322" y="890"/>
                    </a:cubicBezTo>
                    <a:cubicBezTo>
                      <a:pt x="315" y="884"/>
                      <a:pt x="308" y="883"/>
                      <a:pt x="300" y="883"/>
                    </a:cubicBezTo>
                    <a:cubicBezTo>
                      <a:pt x="290" y="883"/>
                      <a:pt x="280" y="886"/>
                      <a:pt x="269" y="886"/>
                    </a:cubicBezTo>
                    <a:cubicBezTo>
                      <a:pt x="259" y="886"/>
                      <a:pt x="250" y="884"/>
                      <a:pt x="239" y="876"/>
                    </a:cubicBezTo>
                    <a:lnTo>
                      <a:pt x="239" y="876"/>
                    </a:lnTo>
                    <a:cubicBezTo>
                      <a:pt x="167" y="911"/>
                      <a:pt x="297" y="951"/>
                      <a:pt x="197" y="958"/>
                    </a:cubicBezTo>
                    <a:cubicBezTo>
                      <a:pt x="214" y="965"/>
                      <a:pt x="226" y="968"/>
                      <a:pt x="235" y="968"/>
                    </a:cubicBezTo>
                    <a:cubicBezTo>
                      <a:pt x="264" y="968"/>
                      <a:pt x="257" y="939"/>
                      <a:pt x="263" y="939"/>
                    </a:cubicBezTo>
                    <a:cubicBezTo>
                      <a:pt x="264" y="939"/>
                      <a:pt x="265" y="940"/>
                      <a:pt x="267" y="941"/>
                    </a:cubicBezTo>
                    <a:cubicBezTo>
                      <a:pt x="269" y="941"/>
                      <a:pt x="272" y="940"/>
                      <a:pt x="275" y="940"/>
                    </a:cubicBezTo>
                    <a:cubicBezTo>
                      <a:pt x="300" y="940"/>
                      <a:pt x="326" y="968"/>
                      <a:pt x="318" y="981"/>
                    </a:cubicBezTo>
                    <a:cubicBezTo>
                      <a:pt x="313" y="995"/>
                      <a:pt x="202" y="988"/>
                      <a:pt x="197" y="1022"/>
                    </a:cubicBezTo>
                    <a:cubicBezTo>
                      <a:pt x="197" y="1020"/>
                      <a:pt x="190" y="1018"/>
                      <a:pt x="192" y="1013"/>
                    </a:cubicBezTo>
                    <a:lnTo>
                      <a:pt x="192" y="1013"/>
                    </a:lnTo>
                    <a:cubicBezTo>
                      <a:pt x="167" y="1022"/>
                      <a:pt x="216" y="1046"/>
                      <a:pt x="176" y="1055"/>
                    </a:cubicBezTo>
                    <a:cubicBezTo>
                      <a:pt x="225" y="1076"/>
                      <a:pt x="169" y="1076"/>
                      <a:pt x="234" y="1092"/>
                    </a:cubicBezTo>
                    <a:lnTo>
                      <a:pt x="227" y="1057"/>
                    </a:lnTo>
                    <a:lnTo>
                      <a:pt x="227" y="1057"/>
                    </a:lnTo>
                    <a:cubicBezTo>
                      <a:pt x="239" y="1078"/>
                      <a:pt x="311" y="1115"/>
                      <a:pt x="264" y="1136"/>
                    </a:cubicBezTo>
                    <a:cubicBezTo>
                      <a:pt x="253" y="1129"/>
                      <a:pt x="239" y="1120"/>
                      <a:pt x="230" y="1108"/>
                    </a:cubicBezTo>
                    <a:lnTo>
                      <a:pt x="230" y="1108"/>
                    </a:lnTo>
                    <a:cubicBezTo>
                      <a:pt x="209" y="1113"/>
                      <a:pt x="239" y="1127"/>
                      <a:pt x="216" y="1134"/>
                    </a:cubicBezTo>
                    <a:cubicBezTo>
                      <a:pt x="153" y="1113"/>
                      <a:pt x="211" y="1090"/>
                      <a:pt x="167" y="1057"/>
                    </a:cubicBezTo>
                    <a:lnTo>
                      <a:pt x="167" y="1057"/>
                    </a:lnTo>
                    <a:cubicBezTo>
                      <a:pt x="145" y="1061"/>
                      <a:pt x="181" y="1088"/>
                      <a:pt x="167" y="1088"/>
                    </a:cubicBezTo>
                    <a:cubicBezTo>
                      <a:pt x="162" y="1088"/>
                      <a:pt x="154" y="1086"/>
                      <a:pt x="139" y="1080"/>
                    </a:cubicBezTo>
                    <a:lnTo>
                      <a:pt x="139" y="1080"/>
                    </a:lnTo>
                    <a:cubicBezTo>
                      <a:pt x="181" y="1097"/>
                      <a:pt x="176" y="1106"/>
                      <a:pt x="167" y="1115"/>
                    </a:cubicBezTo>
                    <a:cubicBezTo>
                      <a:pt x="160" y="1122"/>
                      <a:pt x="148" y="1136"/>
                      <a:pt x="179" y="1159"/>
                    </a:cubicBezTo>
                    <a:lnTo>
                      <a:pt x="139" y="1148"/>
                    </a:lnTo>
                    <a:lnTo>
                      <a:pt x="139" y="1148"/>
                    </a:lnTo>
                    <a:cubicBezTo>
                      <a:pt x="144" y="1155"/>
                      <a:pt x="160" y="1169"/>
                      <a:pt x="158" y="1175"/>
                    </a:cubicBezTo>
                    <a:lnTo>
                      <a:pt x="131" y="1161"/>
                    </a:lnTo>
                    <a:lnTo>
                      <a:pt x="131" y="1161"/>
                    </a:lnTo>
                    <a:cubicBezTo>
                      <a:pt x="132" y="1163"/>
                      <a:pt x="126" y="1172"/>
                      <a:pt x="107" y="1194"/>
                    </a:cubicBezTo>
                    <a:cubicBezTo>
                      <a:pt x="118" y="1196"/>
                      <a:pt x="133" y="1202"/>
                      <a:pt x="147" y="1202"/>
                    </a:cubicBezTo>
                    <a:cubicBezTo>
                      <a:pt x="153" y="1202"/>
                      <a:pt x="159" y="1201"/>
                      <a:pt x="165" y="1199"/>
                    </a:cubicBezTo>
                    <a:lnTo>
                      <a:pt x="165" y="1199"/>
                    </a:lnTo>
                    <a:cubicBezTo>
                      <a:pt x="206" y="1265"/>
                      <a:pt x="55" y="1213"/>
                      <a:pt x="60" y="1283"/>
                    </a:cubicBezTo>
                    <a:lnTo>
                      <a:pt x="60" y="1283"/>
                    </a:lnTo>
                    <a:cubicBezTo>
                      <a:pt x="61" y="1276"/>
                      <a:pt x="77" y="1265"/>
                      <a:pt x="91" y="1265"/>
                    </a:cubicBezTo>
                    <a:cubicBezTo>
                      <a:pt x="97" y="1265"/>
                      <a:pt x="102" y="1266"/>
                      <a:pt x="107" y="1271"/>
                    </a:cubicBezTo>
                    <a:cubicBezTo>
                      <a:pt x="93" y="1287"/>
                      <a:pt x="77" y="1296"/>
                      <a:pt x="56" y="1303"/>
                    </a:cubicBezTo>
                    <a:cubicBezTo>
                      <a:pt x="56" y="1319"/>
                      <a:pt x="62" y="1324"/>
                      <a:pt x="69" y="1324"/>
                    </a:cubicBezTo>
                    <a:cubicBezTo>
                      <a:pt x="79" y="1324"/>
                      <a:pt x="93" y="1316"/>
                      <a:pt x="106" y="1316"/>
                    </a:cubicBezTo>
                    <a:cubicBezTo>
                      <a:pt x="111" y="1316"/>
                      <a:pt x="116" y="1317"/>
                      <a:pt x="121" y="1322"/>
                    </a:cubicBezTo>
                    <a:cubicBezTo>
                      <a:pt x="70" y="1333"/>
                      <a:pt x="137" y="1347"/>
                      <a:pt x="151" y="1366"/>
                    </a:cubicBezTo>
                    <a:lnTo>
                      <a:pt x="111" y="1363"/>
                    </a:lnTo>
                    <a:lnTo>
                      <a:pt x="111" y="1363"/>
                    </a:lnTo>
                    <a:cubicBezTo>
                      <a:pt x="79" y="1412"/>
                      <a:pt x="192" y="1382"/>
                      <a:pt x="158" y="1424"/>
                    </a:cubicBezTo>
                    <a:lnTo>
                      <a:pt x="104" y="1403"/>
                    </a:lnTo>
                    <a:lnTo>
                      <a:pt x="104" y="1403"/>
                    </a:lnTo>
                    <a:lnTo>
                      <a:pt x="116" y="1426"/>
                    </a:lnTo>
                    <a:lnTo>
                      <a:pt x="70" y="1419"/>
                    </a:lnTo>
                    <a:lnTo>
                      <a:pt x="70" y="1419"/>
                    </a:lnTo>
                    <a:cubicBezTo>
                      <a:pt x="102" y="1449"/>
                      <a:pt x="95" y="1454"/>
                      <a:pt x="81" y="1479"/>
                    </a:cubicBezTo>
                    <a:cubicBezTo>
                      <a:pt x="86" y="1478"/>
                      <a:pt x="91" y="1478"/>
                      <a:pt x="96" y="1478"/>
                    </a:cubicBezTo>
                    <a:cubicBezTo>
                      <a:pt x="123" y="1478"/>
                      <a:pt x="153" y="1488"/>
                      <a:pt x="155" y="1507"/>
                    </a:cubicBezTo>
                    <a:cubicBezTo>
                      <a:pt x="148" y="1511"/>
                      <a:pt x="142" y="1512"/>
                      <a:pt x="136" y="1512"/>
                    </a:cubicBezTo>
                    <a:cubicBezTo>
                      <a:pt x="132" y="1512"/>
                      <a:pt x="128" y="1511"/>
                      <a:pt x="126" y="1511"/>
                    </a:cubicBezTo>
                    <a:cubicBezTo>
                      <a:pt x="120" y="1511"/>
                      <a:pt x="118" y="1514"/>
                      <a:pt x="121" y="1528"/>
                    </a:cubicBezTo>
                    <a:cubicBezTo>
                      <a:pt x="95" y="1521"/>
                      <a:pt x="63" y="1514"/>
                      <a:pt x="102" y="1500"/>
                    </a:cubicBezTo>
                    <a:cubicBezTo>
                      <a:pt x="88" y="1498"/>
                      <a:pt x="77" y="1493"/>
                      <a:pt x="63" y="1491"/>
                    </a:cubicBezTo>
                    <a:cubicBezTo>
                      <a:pt x="35" y="1507"/>
                      <a:pt x="56" y="1532"/>
                      <a:pt x="58" y="1544"/>
                    </a:cubicBezTo>
                    <a:cubicBezTo>
                      <a:pt x="58" y="1539"/>
                      <a:pt x="63" y="1535"/>
                      <a:pt x="67" y="1532"/>
                    </a:cubicBezTo>
                    <a:lnTo>
                      <a:pt x="125" y="1577"/>
                    </a:lnTo>
                    <a:cubicBezTo>
                      <a:pt x="119" y="1579"/>
                      <a:pt x="113" y="1580"/>
                      <a:pt x="107" y="1580"/>
                    </a:cubicBezTo>
                    <a:cubicBezTo>
                      <a:pt x="99" y="1580"/>
                      <a:pt x="92" y="1578"/>
                      <a:pt x="86" y="1574"/>
                    </a:cubicBezTo>
                    <a:lnTo>
                      <a:pt x="86" y="1574"/>
                    </a:lnTo>
                    <a:cubicBezTo>
                      <a:pt x="90" y="1584"/>
                      <a:pt x="109" y="1588"/>
                      <a:pt x="114" y="1602"/>
                    </a:cubicBezTo>
                    <a:cubicBezTo>
                      <a:pt x="82" y="1600"/>
                      <a:pt x="47" y="1602"/>
                      <a:pt x="31" y="1584"/>
                    </a:cubicBezTo>
                    <a:lnTo>
                      <a:pt x="31" y="1584"/>
                    </a:lnTo>
                    <a:lnTo>
                      <a:pt x="70" y="1628"/>
                    </a:lnTo>
                    <a:cubicBezTo>
                      <a:pt x="55" y="1630"/>
                      <a:pt x="34" y="1649"/>
                      <a:pt x="22" y="1649"/>
                    </a:cubicBezTo>
                    <a:cubicBezTo>
                      <a:pt x="21" y="1649"/>
                      <a:pt x="20" y="1649"/>
                      <a:pt x="19" y="1648"/>
                    </a:cubicBezTo>
                    <a:lnTo>
                      <a:pt x="19" y="1648"/>
                    </a:lnTo>
                    <a:cubicBezTo>
                      <a:pt x="0" y="1676"/>
                      <a:pt x="88" y="1704"/>
                      <a:pt x="67" y="1739"/>
                    </a:cubicBezTo>
                    <a:cubicBezTo>
                      <a:pt x="74" y="1741"/>
                      <a:pt x="81" y="1743"/>
                      <a:pt x="86" y="1750"/>
                    </a:cubicBezTo>
                    <a:cubicBezTo>
                      <a:pt x="84" y="1781"/>
                      <a:pt x="49" y="1815"/>
                      <a:pt x="100" y="1843"/>
                    </a:cubicBezTo>
                    <a:lnTo>
                      <a:pt x="46" y="1873"/>
                    </a:lnTo>
                    <a:cubicBezTo>
                      <a:pt x="50" y="1878"/>
                      <a:pt x="54" y="1879"/>
                      <a:pt x="58" y="1879"/>
                    </a:cubicBezTo>
                    <a:cubicBezTo>
                      <a:pt x="74" y="1879"/>
                      <a:pt x="98" y="1859"/>
                      <a:pt x="120" y="1859"/>
                    </a:cubicBezTo>
                    <a:cubicBezTo>
                      <a:pt x="129" y="1859"/>
                      <a:pt x="138" y="1863"/>
                      <a:pt x="146" y="1873"/>
                    </a:cubicBezTo>
                    <a:cubicBezTo>
                      <a:pt x="174" y="1903"/>
                      <a:pt x="100" y="1896"/>
                      <a:pt x="86" y="1913"/>
                    </a:cubicBezTo>
                    <a:cubicBezTo>
                      <a:pt x="121" y="1924"/>
                      <a:pt x="188" y="1936"/>
                      <a:pt x="148" y="1978"/>
                    </a:cubicBezTo>
                    <a:cubicBezTo>
                      <a:pt x="135" y="1971"/>
                      <a:pt x="141" y="1961"/>
                      <a:pt x="135" y="1952"/>
                    </a:cubicBezTo>
                    <a:lnTo>
                      <a:pt x="109" y="1985"/>
                    </a:lnTo>
                    <a:cubicBezTo>
                      <a:pt x="70" y="1976"/>
                      <a:pt x="61" y="1961"/>
                      <a:pt x="50" y="1961"/>
                    </a:cubicBezTo>
                    <a:cubicBezTo>
                      <a:pt x="43" y="1961"/>
                      <a:pt x="36" y="1965"/>
                      <a:pt x="23" y="1978"/>
                    </a:cubicBezTo>
                    <a:cubicBezTo>
                      <a:pt x="34" y="1975"/>
                      <a:pt x="43" y="1974"/>
                      <a:pt x="51" y="1974"/>
                    </a:cubicBezTo>
                    <a:cubicBezTo>
                      <a:pt x="113" y="1974"/>
                      <a:pt x="86" y="2044"/>
                      <a:pt x="141" y="2044"/>
                    </a:cubicBezTo>
                    <a:cubicBezTo>
                      <a:pt x="150" y="2044"/>
                      <a:pt x="161" y="2042"/>
                      <a:pt x="174" y="2038"/>
                    </a:cubicBezTo>
                    <a:lnTo>
                      <a:pt x="174" y="2038"/>
                    </a:lnTo>
                    <a:lnTo>
                      <a:pt x="158" y="2061"/>
                    </a:lnTo>
                    <a:cubicBezTo>
                      <a:pt x="158" y="2056"/>
                      <a:pt x="151" y="2056"/>
                      <a:pt x="151" y="2052"/>
                    </a:cubicBezTo>
                    <a:lnTo>
                      <a:pt x="151" y="2052"/>
                    </a:lnTo>
                    <a:cubicBezTo>
                      <a:pt x="135" y="2070"/>
                      <a:pt x="143" y="2074"/>
                      <a:pt x="159" y="2074"/>
                    </a:cubicBezTo>
                    <a:cubicBezTo>
                      <a:pt x="172" y="2074"/>
                      <a:pt x="189" y="2072"/>
                      <a:pt x="204" y="2072"/>
                    </a:cubicBezTo>
                    <a:cubicBezTo>
                      <a:pt x="222" y="2072"/>
                      <a:pt x="237" y="2075"/>
                      <a:pt x="237" y="2089"/>
                    </a:cubicBezTo>
                    <a:cubicBezTo>
                      <a:pt x="234" y="2104"/>
                      <a:pt x="225" y="2115"/>
                      <a:pt x="210" y="2115"/>
                    </a:cubicBezTo>
                    <a:cubicBezTo>
                      <a:pt x="209" y="2115"/>
                      <a:pt x="208" y="2115"/>
                      <a:pt x="206" y="2114"/>
                    </a:cubicBezTo>
                    <a:lnTo>
                      <a:pt x="206" y="2114"/>
                    </a:lnTo>
                    <a:lnTo>
                      <a:pt x="243" y="2133"/>
                    </a:lnTo>
                    <a:cubicBezTo>
                      <a:pt x="245" y="2139"/>
                      <a:pt x="238" y="2143"/>
                      <a:pt x="233" y="2143"/>
                    </a:cubicBezTo>
                    <a:cubicBezTo>
                      <a:pt x="231" y="2143"/>
                      <a:pt x="229" y="2142"/>
                      <a:pt x="228" y="2142"/>
                    </a:cubicBezTo>
                    <a:lnTo>
                      <a:pt x="228" y="2142"/>
                    </a:lnTo>
                    <a:lnTo>
                      <a:pt x="255" y="2177"/>
                    </a:lnTo>
                    <a:lnTo>
                      <a:pt x="250" y="2177"/>
                    </a:lnTo>
                    <a:cubicBezTo>
                      <a:pt x="274" y="2177"/>
                      <a:pt x="294" y="2177"/>
                      <a:pt x="315" y="2179"/>
                    </a:cubicBezTo>
                    <a:cubicBezTo>
                      <a:pt x="312" y="2185"/>
                      <a:pt x="309" y="2187"/>
                      <a:pt x="307" y="2187"/>
                    </a:cubicBezTo>
                    <a:cubicBezTo>
                      <a:pt x="303" y="2187"/>
                      <a:pt x="300" y="2184"/>
                      <a:pt x="296" y="2184"/>
                    </a:cubicBezTo>
                    <a:cubicBezTo>
                      <a:pt x="294" y="2184"/>
                      <a:pt x="292" y="2185"/>
                      <a:pt x="290" y="2186"/>
                    </a:cubicBezTo>
                    <a:lnTo>
                      <a:pt x="327" y="2198"/>
                    </a:lnTo>
                    <a:cubicBezTo>
                      <a:pt x="318" y="2208"/>
                      <a:pt x="305" y="2213"/>
                      <a:pt x="294" y="2213"/>
                    </a:cubicBezTo>
                    <a:cubicBezTo>
                      <a:pt x="280" y="2213"/>
                      <a:pt x="268" y="2206"/>
                      <a:pt x="267" y="2196"/>
                    </a:cubicBezTo>
                    <a:lnTo>
                      <a:pt x="267" y="2196"/>
                    </a:lnTo>
                    <a:cubicBezTo>
                      <a:pt x="185" y="2258"/>
                      <a:pt x="279" y="2213"/>
                      <a:pt x="274" y="2259"/>
                    </a:cubicBezTo>
                    <a:lnTo>
                      <a:pt x="274" y="2259"/>
                    </a:lnTo>
                    <a:cubicBezTo>
                      <a:pt x="275" y="2258"/>
                      <a:pt x="277" y="2257"/>
                      <a:pt x="278" y="2256"/>
                    </a:cubicBezTo>
                    <a:cubicBezTo>
                      <a:pt x="291" y="2252"/>
                      <a:pt x="298" y="2250"/>
                      <a:pt x="303" y="2250"/>
                    </a:cubicBezTo>
                    <a:cubicBezTo>
                      <a:pt x="313" y="2250"/>
                      <a:pt x="305" y="2259"/>
                      <a:pt x="300" y="2271"/>
                    </a:cubicBezTo>
                    <a:lnTo>
                      <a:pt x="300" y="2271"/>
                    </a:lnTo>
                    <a:cubicBezTo>
                      <a:pt x="299" y="2271"/>
                      <a:pt x="297" y="2271"/>
                      <a:pt x="296" y="2271"/>
                    </a:cubicBezTo>
                    <a:cubicBezTo>
                      <a:pt x="294" y="2271"/>
                      <a:pt x="292" y="2271"/>
                      <a:pt x="290" y="2272"/>
                    </a:cubicBezTo>
                    <a:lnTo>
                      <a:pt x="290" y="2272"/>
                    </a:lnTo>
                    <a:cubicBezTo>
                      <a:pt x="283" y="2271"/>
                      <a:pt x="276" y="2269"/>
                      <a:pt x="273" y="2267"/>
                    </a:cubicBezTo>
                    <a:lnTo>
                      <a:pt x="273" y="2267"/>
                    </a:lnTo>
                    <a:cubicBezTo>
                      <a:pt x="272" y="2270"/>
                      <a:pt x="271" y="2273"/>
                      <a:pt x="269" y="2277"/>
                    </a:cubicBezTo>
                    <a:lnTo>
                      <a:pt x="243" y="2263"/>
                    </a:lnTo>
                    <a:cubicBezTo>
                      <a:pt x="195" y="2307"/>
                      <a:pt x="225" y="2314"/>
                      <a:pt x="206" y="2358"/>
                    </a:cubicBezTo>
                    <a:cubicBezTo>
                      <a:pt x="219" y="2343"/>
                      <a:pt x="254" y="2279"/>
                      <a:pt x="290" y="2272"/>
                    </a:cubicBezTo>
                    <a:lnTo>
                      <a:pt x="290" y="2272"/>
                    </a:lnTo>
                    <a:cubicBezTo>
                      <a:pt x="293" y="2272"/>
                      <a:pt x="297" y="2272"/>
                      <a:pt x="299" y="2272"/>
                    </a:cubicBezTo>
                    <a:lnTo>
                      <a:pt x="299" y="2274"/>
                    </a:lnTo>
                    <a:cubicBezTo>
                      <a:pt x="299" y="2273"/>
                      <a:pt x="300" y="2272"/>
                      <a:pt x="300" y="2271"/>
                    </a:cubicBezTo>
                    <a:lnTo>
                      <a:pt x="300" y="2271"/>
                    </a:lnTo>
                    <a:cubicBezTo>
                      <a:pt x="301" y="2271"/>
                      <a:pt x="303" y="2272"/>
                      <a:pt x="304" y="2272"/>
                    </a:cubicBezTo>
                    <a:cubicBezTo>
                      <a:pt x="301" y="2281"/>
                      <a:pt x="304" y="2293"/>
                      <a:pt x="332" y="2295"/>
                    </a:cubicBezTo>
                    <a:cubicBezTo>
                      <a:pt x="297" y="2314"/>
                      <a:pt x="313" y="2323"/>
                      <a:pt x="325" y="2337"/>
                    </a:cubicBezTo>
                    <a:lnTo>
                      <a:pt x="278" y="2365"/>
                    </a:lnTo>
                    <a:cubicBezTo>
                      <a:pt x="284" y="2367"/>
                      <a:pt x="289" y="2368"/>
                      <a:pt x="295" y="2368"/>
                    </a:cubicBezTo>
                    <a:cubicBezTo>
                      <a:pt x="314" y="2368"/>
                      <a:pt x="333" y="2357"/>
                      <a:pt x="355" y="2355"/>
                    </a:cubicBezTo>
                    <a:lnTo>
                      <a:pt x="355" y="2355"/>
                    </a:lnTo>
                    <a:cubicBezTo>
                      <a:pt x="362" y="2376"/>
                      <a:pt x="332" y="2402"/>
                      <a:pt x="306" y="2427"/>
                    </a:cubicBezTo>
                    <a:cubicBezTo>
                      <a:pt x="309" y="2433"/>
                      <a:pt x="311" y="2435"/>
                      <a:pt x="315" y="2435"/>
                    </a:cubicBezTo>
                    <a:cubicBezTo>
                      <a:pt x="328" y="2435"/>
                      <a:pt x="345" y="2392"/>
                      <a:pt x="367" y="2392"/>
                    </a:cubicBezTo>
                    <a:cubicBezTo>
                      <a:pt x="371" y="2392"/>
                      <a:pt x="376" y="2393"/>
                      <a:pt x="380" y="2397"/>
                    </a:cubicBezTo>
                    <a:cubicBezTo>
                      <a:pt x="383" y="2434"/>
                      <a:pt x="415" y="2439"/>
                      <a:pt x="464" y="2446"/>
                    </a:cubicBezTo>
                    <a:cubicBezTo>
                      <a:pt x="464" y="2474"/>
                      <a:pt x="434" y="2462"/>
                      <a:pt x="429" y="2478"/>
                    </a:cubicBezTo>
                    <a:lnTo>
                      <a:pt x="475" y="2467"/>
                    </a:lnTo>
                    <a:lnTo>
                      <a:pt x="475" y="2467"/>
                    </a:lnTo>
                    <a:cubicBezTo>
                      <a:pt x="478" y="2469"/>
                      <a:pt x="466" y="2476"/>
                      <a:pt x="461" y="2481"/>
                    </a:cubicBezTo>
                    <a:cubicBezTo>
                      <a:pt x="482" y="2481"/>
                      <a:pt x="498" y="2456"/>
                      <a:pt x="521" y="2456"/>
                    </a:cubicBezTo>
                    <a:cubicBezTo>
                      <a:pt x="524" y="2456"/>
                      <a:pt x="527" y="2456"/>
                      <a:pt x="531" y="2457"/>
                    </a:cubicBezTo>
                    <a:cubicBezTo>
                      <a:pt x="537" y="2453"/>
                      <a:pt x="540" y="2451"/>
                      <a:pt x="543" y="2451"/>
                    </a:cubicBezTo>
                    <a:cubicBezTo>
                      <a:pt x="559" y="2451"/>
                      <a:pt x="521" y="2528"/>
                      <a:pt x="559" y="2528"/>
                    </a:cubicBezTo>
                    <a:cubicBezTo>
                      <a:pt x="563" y="2528"/>
                      <a:pt x="568" y="2527"/>
                      <a:pt x="575" y="2525"/>
                    </a:cubicBezTo>
                    <a:lnTo>
                      <a:pt x="575" y="2525"/>
                    </a:lnTo>
                    <a:cubicBezTo>
                      <a:pt x="570" y="2541"/>
                      <a:pt x="549" y="2546"/>
                      <a:pt x="538" y="2562"/>
                    </a:cubicBezTo>
                    <a:cubicBezTo>
                      <a:pt x="543" y="2562"/>
                      <a:pt x="548" y="2562"/>
                      <a:pt x="553" y="2562"/>
                    </a:cubicBezTo>
                    <a:cubicBezTo>
                      <a:pt x="587" y="2562"/>
                      <a:pt x="621" y="2555"/>
                      <a:pt x="654" y="2543"/>
                    </a:cubicBezTo>
                    <a:lnTo>
                      <a:pt x="654" y="2587"/>
                    </a:lnTo>
                    <a:cubicBezTo>
                      <a:pt x="661" y="2543"/>
                      <a:pt x="714" y="2525"/>
                      <a:pt x="753" y="2508"/>
                    </a:cubicBezTo>
                    <a:cubicBezTo>
                      <a:pt x="760" y="2490"/>
                      <a:pt x="767" y="2474"/>
                      <a:pt x="770" y="2464"/>
                    </a:cubicBezTo>
                    <a:lnTo>
                      <a:pt x="814" y="2462"/>
                    </a:lnTo>
                    <a:lnTo>
                      <a:pt x="814" y="2462"/>
                    </a:lnTo>
                    <a:cubicBezTo>
                      <a:pt x="804" y="2476"/>
                      <a:pt x="793" y="2488"/>
                      <a:pt x="779" y="2497"/>
                    </a:cubicBezTo>
                    <a:lnTo>
                      <a:pt x="793" y="2490"/>
                    </a:lnTo>
                    <a:lnTo>
                      <a:pt x="793" y="2490"/>
                    </a:lnTo>
                    <a:cubicBezTo>
                      <a:pt x="791" y="2513"/>
                      <a:pt x="767" y="2534"/>
                      <a:pt x="742" y="2550"/>
                    </a:cubicBezTo>
                    <a:cubicBezTo>
                      <a:pt x="744" y="2541"/>
                      <a:pt x="749" y="2529"/>
                      <a:pt x="751" y="2518"/>
                    </a:cubicBezTo>
                    <a:lnTo>
                      <a:pt x="751" y="2518"/>
                    </a:lnTo>
                    <a:cubicBezTo>
                      <a:pt x="723" y="2536"/>
                      <a:pt x="698" y="2559"/>
                      <a:pt x="677" y="2585"/>
                    </a:cubicBezTo>
                    <a:cubicBezTo>
                      <a:pt x="684" y="2583"/>
                      <a:pt x="689" y="2580"/>
                      <a:pt x="696" y="2580"/>
                    </a:cubicBezTo>
                    <a:cubicBezTo>
                      <a:pt x="691" y="2585"/>
                      <a:pt x="684" y="2590"/>
                      <a:pt x="682" y="2597"/>
                    </a:cubicBezTo>
                    <a:cubicBezTo>
                      <a:pt x="681" y="2598"/>
                      <a:pt x="680" y="2598"/>
                      <a:pt x="681" y="2598"/>
                    </a:cubicBezTo>
                    <a:cubicBezTo>
                      <a:pt x="682" y="2598"/>
                      <a:pt x="692" y="2593"/>
                      <a:pt x="702" y="2587"/>
                    </a:cubicBezTo>
                    <a:lnTo>
                      <a:pt x="702" y="2587"/>
                    </a:lnTo>
                    <a:lnTo>
                      <a:pt x="672" y="2638"/>
                    </a:lnTo>
                    <a:lnTo>
                      <a:pt x="672" y="2638"/>
                    </a:lnTo>
                    <a:lnTo>
                      <a:pt x="689" y="2622"/>
                    </a:lnTo>
                    <a:lnTo>
                      <a:pt x="709" y="2680"/>
                    </a:lnTo>
                    <a:cubicBezTo>
                      <a:pt x="772" y="2651"/>
                      <a:pt x="843" y="2599"/>
                      <a:pt x="897" y="2599"/>
                    </a:cubicBezTo>
                    <a:cubicBezTo>
                      <a:pt x="900" y="2599"/>
                      <a:pt x="902" y="2599"/>
                      <a:pt x="904" y="2599"/>
                    </a:cubicBezTo>
                    <a:cubicBezTo>
                      <a:pt x="872" y="2629"/>
                      <a:pt x="865" y="2657"/>
                      <a:pt x="839" y="2699"/>
                    </a:cubicBezTo>
                    <a:cubicBezTo>
                      <a:pt x="844" y="2680"/>
                      <a:pt x="839" y="2675"/>
                      <a:pt x="829" y="2675"/>
                    </a:cubicBezTo>
                    <a:cubicBezTo>
                      <a:pt x="819" y="2675"/>
                      <a:pt x="803" y="2681"/>
                      <a:pt x="789" y="2681"/>
                    </a:cubicBezTo>
                    <a:cubicBezTo>
                      <a:pt x="781" y="2681"/>
                      <a:pt x="774" y="2679"/>
                      <a:pt x="770" y="2673"/>
                    </a:cubicBezTo>
                    <a:lnTo>
                      <a:pt x="770" y="2673"/>
                    </a:lnTo>
                    <a:cubicBezTo>
                      <a:pt x="779" y="2687"/>
                      <a:pt x="765" y="2703"/>
                      <a:pt x="756" y="2710"/>
                    </a:cubicBezTo>
                    <a:lnTo>
                      <a:pt x="793" y="2703"/>
                    </a:lnTo>
                    <a:lnTo>
                      <a:pt x="828" y="2694"/>
                    </a:lnTo>
                    <a:lnTo>
                      <a:pt x="828" y="2694"/>
                    </a:lnTo>
                    <a:cubicBezTo>
                      <a:pt x="804" y="2729"/>
                      <a:pt x="818" y="2724"/>
                      <a:pt x="825" y="2747"/>
                    </a:cubicBezTo>
                    <a:cubicBezTo>
                      <a:pt x="839" y="2713"/>
                      <a:pt x="855" y="2705"/>
                      <a:pt x="871" y="2705"/>
                    </a:cubicBezTo>
                    <a:cubicBezTo>
                      <a:pt x="884" y="2705"/>
                      <a:pt x="897" y="2711"/>
                      <a:pt x="910" y="2711"/>
                    </a:cubicBezTo>
                    <a:cubicBezTo>
                      <a:pt x="914" y="2711"/>
                      <a:pt x="918" y="2710"/>
                      <a:pt x="923" y="2708"/>
                    </a:cubicBezTo>
                    <a:lnTo>
                      <a:pt x="923" y="2708"/>
                    </a:lnTo>
                    <a:cubicBezTo>
                      <a:pt x="914" y="2725"/>
                      <a:pt x="903" y="2742"/>
                      <a:pt x="888" y="2742"/>
                    </a:cubicBezTo>
                    <a:cubicBezTo>
                      <a:pt x="883" y="2742"/>
                      <a:pt x="878" y="2740"/>
                      <a:pt x="872" y="2736"/>
                    </a:cubicBezTo>
                    <a:lnTo>
                      <a:pt x="872" y="2736"/>
                    </a:lnTo>
                    <a:cubicBezTo>
                      <a:pt x="872" y="2750"/>
                      <a:pt x="876" y="2755"/>
                      <a:pt x="881" y="2755"/>
                    </a:cubicBezTo>
                    <a:cubicBezTo>
                      <a:pt x="897" y="2755"/>
                      <a:pt x="928" y="2709"/>
                      <a:pt x="943" y="2709"/>
                    </a:cubicBezTo>
                    <a:cubicBezTo>
                      <a:pt x="947" y="2709"/>
                      <a:pt x="950" y="2713"/>
                      <a:pt x="951" y="2724"/>
                    </a:cubicBezTo>
                    <a:lnTo>
                      <a:pt x="951" y="2724"/>
                    </a:lnTo>
                    <a:cubicBezTo>
                      <a:pt x="967" y="2724"/>
                      <a:pt x="979" y="2745"/>
                      <a:pt x="967" y="2761"/>
                    </a:cubicBezTo>
                    <a:lnTo>
                      <a:pt x="960" y="2759"/>
                    </a:lnTo>
                    <a:lnTo>
                      <a:pt x="960" y="2759"/>
                    </a:lnTo>
                    <a:cubicBezTo>
                      <a:pt x="977" y="2772"/>
                      <a:pt x="1008" y="2783"/>
                      <a:pt x="1038" y="2783"/>
                    </a:cubicBezTo>
                    <a:cubicBezTo>
                      <a:pt x="1067" y="2783"/>
                      <a:pt x="1094" y="2772"/>
                      <a:pt x="1108" y="2740"/>
                    </a:cubicBezTo>
                    <a:lnTo>
                      <a:pt x="1108" y="2740"/>
                    </a:lnTo>
                    <a:cubicBezTo>
                      <a:pt x="1106" y="2750"/>
                      <a:pt x="1076" y="2817"/>
                      <a:pt x="1069" y="2828"/>
                    </a:cubicBezTo>
                    <a:cubicBezTo>
                      <a:pt x="1069" y="2828"/>
                      <a:pt x="1106" y="2780"/>
                      <a:pt x="1143" y="2731"/>
                    </a:cubicBezTo>
                    <a:cubicBezTo>
                      <a:pt x="1178" y="2682"/>
                      <a:pt x="1210" y="2634"/>
                      <a:pt x="1210" y="2634"/>
                    </a:cubicBezTo>
                    <a:lnTo>
                      <a:pt x="1210" y="2634"/>
                    </a:lnTo>
                    <a:cubicBezTo>
                      <a:pt x="1187" y="2687"/>
                      <a:pt x="1171" y="2826"/>
                      <a:pt x="1124" y="2847"/>
                    </a:cubicBezTo>
                    <a:cubicBezTo>
                      <a:pt x="1131" y="2855"/>
                      <a:pt x="1137" y="2864"/>
                      <a:pt x="1149" y="2864"/>
                    </a:cubicBezTo>
                    <a:cubicBezTo>
                      <a:pt x="1155" y="2864"/>
                      <a:pt x="1162" y="2862"/>
                      <a:pt x="1171" y="2856"/>
                    </a:cubicBezTo>
                    <a:cubicBezTo>
                      <a:pt x="1164" y="2847"/>
                      <a:pt x="1178" y="2773"/>
                      <a:pt x="1187" y="2770"/>
                    </a:cubicBezTo>
                    <a:cubicBezTo>
                      <a:pt x="1194" y="2837"/>
                      <a:pt x="1194" y="2808"/>
                      <a:pt x="1210" y="2867"/>
                    </a:cubicBezTo>
                    <a:lnTo>
                      <a:pt x="1210" y="2867"/>
                    </a:lnTo>
                    <a:cubicBezTo>
                      <a:pt x="1207" y="2852"/>
                      <a:pt x="1238" y="2775"/>
                      <a:pt x="1253" y="2775"/>
                    </a:cubicBezTo>
                    <a:cubicBezTo>
                      <a:pt x="1253" y="2775"/>
                      <a:pt x="1254" y="2775"/>
                      <a:pt x="1254" y="2775"/>
                    </a:cubicBezTo>
                    <a:cubicBezTo>
                      <a:pt x="1245" y="2808"/>
                      <a:pt x="1236" y="2840"/>
                      <a:pt x="1224" y="2870"/>
                    </a:cubicBezTo>
                    <a:cubicBezTo>
                      <a:pt x="1224" y="2870"/>
                      <a:pt x="1240" y="2852"/>
                      <a:pt x="1257" y="2831"/>
                    </a:cubicBezTo>
                    <a:lnTo>
                      <a:pt x="1283" y="2793"/>
                    </a:lnTo>
                    <a:lnTo>
                      <a:pt x="1283" y="2793"/>
                    </a:lnTo>
                    <a:cubicBezTo>
                      <a:pt x="1272" y="2811"/>
                      <a:pt x="1268" y="2867"/>
                      <a:pt x="1270" y="2891"/>
                    </a:cubicBezTo>
                    <a:cubicBezTo>
                      <a:pt x="1270" y="2886"/>
                      <a:pt x="1273" y="2884"/>
                      <a:pt x="1277" y="2884"/>
                    </a:cubicBezTo>
                    <a:cubicBezTo>
                      <a:pt x="1286" y="2884"/>
                      <a:pt x="1302" y="2892"/>
                      <a:pt x="1311" y="2892"/>
                    </a:cubicBezTo>
                    <a:cubicBezTo>
                      <a:pt x="1314" y="2892"/>
                      <a:pt x="1315" y="2892"/>
                      <a:pt x="1317" y="2891"/>
                    </a:cubicBezTo>
                    <a:lnTo>
                      <a:pt x="1305" y="2868"/>
                    </a:lnTo>
                    <a:lnTo>
                      <a:pt x="1305" y="2868"/>
                    </a:lnTo>
                    <a:cubicBezTo>
                      <a:pt x="1308" y="2869"/>
                      <a:pt x="1311" y="2870"/>
                      <a:pt x="1314" y="2870"/>
                    </a:cubicBezTo>
                    <a:cubicBezTo>
                      <a:pt x="1349" y="2870"/>
                      <a:pt x="1371" y="2761"/>
                      <a:pt x="1406" y="2761"/>
                    </a:cubicBezTo>
                    <a:cubicBezTo>
                      <a:pt x="1407" y="2761"/>
                      <a:pt x="1408" y="2761"/>
                      <a:pt x="1410" y="2761"/>
                    </a:cubicBezTo>
                    <a:cubicBezTo>
                      <a:pt x="1403" y="2780"/>
                      <a:pt x="1382" y="2872"/>
                      <a:pt x="1403" y="2886"/>
                    </a:cubicBezTo>
                    <a:cubicBezTo>
                      <a:pt x="1421" y="2842"/>
                      <a:pt x="1474" y="2673"/>
                      <a:pt x="1512" y="2641"/>
                    </a:cubicBezTo>
                    <a:lnTo>
                      <a:pt x="1514" y="2666"/>
                    </a:lnTo>
                    <a:lnTo>
                      <a:pt x="1544" y="2638"/>
                    </a:lnTo>
                    <a:lnTo>
                      <a:pt x="1544" y="2638"/>
                    </a:lnTo>
                    <a:cubicBezTo>
                      <a:pt x="1514" y="2729"/>
                      <a:pt x="1474" y="2817"/>
                      <a:pt x="1423" y="2898"/>
                    </a:cubicBezTo>
                    <a:cubicBezTo>
                      <a:pt x="1440" y="2921"/>
                      <a:pt x="1426" y="2930"/>
                      <a:pt x="1454" y="2930"/>
                    </a:cubicBezTo>
                    <a:cubicBezTo>
                      <a:pt x="1458" y="2947"/>
                      <a:pt x="1444" y="2965"/>
                      <a:pt x="1426" y="2967"/>
                    </a:cubicBezTo>
                    <a:lnTo>
                      <a:pt x="1488" y="2988"/>
                    </a:lnTo>
                    <a:cubicBezTo>
                      <a:pt x="1491" y="2935"/>
                      <a:pt x="1539" y="2937"/>
                      <a:pt x="1539" y="2893"/>
                    </a:cubicBezTo>
                    <a:lnTo>
                      <a:pt x="1539" y="2893"/>
                    </a:lnTo>
                    <a:lnTo>
                      <a:pt x="1505" y="2919"/>
                    </a:lnTo>
                    <a:lnTo>
                      <a:pt x="1470" y="2944"/>
                    </a:lnTo>
                    <a:cubicBezTo>
                      <a:pt x="1472" y="2893"/>
                      <a:pt x="1516" y="2805"/>
                      <a:pt x="1553" y="2805"/>
                    </a:cubicBezTo>
                    <a:cubicBezTo>
                      <a:pt x="1554" y="2805"/>
                      <a:pt x="1556" y="2805"/>
                      <a:pt x="1558" y="2805"/>
                    </a:cubicBezTo>
                    <a:cubicBezTo>
                      <a:pt x="1567" y="2828"/>
                      <a:pt x="1546" y="2900"/>
                      <a:pt x="1546" y="2919"/>
                    </a:cubicBezTo>
                    <a:cubicBezTo>
                      <a:pt x="1551" y="2905"/>
                      <a:pt x="1572" y="2893"/>
                      <a:pt x="1584" y="2893"/>
                    </a:cubicBezTo>
                    <a:cubicBezTo>
                      <a:pt x="1588" y="2893"/>
                      <a:pt x="1591" y="2894"/>
                      <a:pt x="1593" y="2898"/>
                    </a:cubicBezTo>
                    <a:lnTo>
                      <a:pt x="1572" y="2928"/>
                    </a:lnTo>
                    <a:cubicBezTo>
                      <a:pt x="1574" y="2930"/>
                      <a:pt x="1577" y="2931"/>
                      <a:pt x="1579" y="2931"/>
                    </a:cubicBezTo>
                    <a:cubicBezTo>
                      <a:pt x="1595" y="2931"/>
                      <a:pt x="1608" y="2891"/>
                      <a:pt x="1625" y="2891"/>
                    </a:cubicBezTo>
                    <a:cubicBezTo>
                      <a:pt x="1631" y="2891"/>
                      <a:pt x="1637" y="2896"/>
                      <a:pt x="1644" y="2907"/>
                    </a:cubicBezTo>
                    <a:cubicBezTo>
                      <a:pt x="1651" y="2909"/>
                      <a:pt x="1668" y="2952"/>
                      <a:pt x="1674" y="2952"/>
                    </a:cubicBezTo>
                    <a:cubicBezTo>
                      <a:pt x="1675" y="2952"/>
                      <a:pt x="1676" y="2950"/>
                      <a:pt x="1676" y="2944"/>
                    </a:cubicBezTo>
                    <a:cubicBezTo>
                      <a:pt x="1658" y="2847"/>
                      <a:pt x="1651" y="2747"/>
                      <a:pt x="1655" y="2650"/>
                    </a:cubicBezTo>
                    <a:lnTo>
                      <a:pt x="1655" y="2650"/>
                    </a:lnTo>
                    <a:cubicBezTo>
                      <a:pt x="1678" y="2675"/>
                      <a:pt x="1699" y="2706"/>
                      <a:pt x="1716" y="2736"/>
                    </a:cubicBezTo>
                    <a:cubicBezTo>
                      <a:pt x="1734" y="2782"/>
                      <a:pt x="1702" y="2852"/>
                      <a:pt x="1716" y="2891"/>
                    </a:cubicBezTo>
                    <a:cubicBezTo>
                      <a:pt x="1716" y="2877"/>
                      <a:pt x="1720" y="2863"/>
                      <a:pt x="1727" y="2852"/>
                    </a:cubicBezTo>
                    <a:cubicBezTo>
                      <a:pt x="1735" y="2862"/>
                      <a:pt x="1729" y="2890"/>
                      <a:pt x="1742" y="2890"/>
                    </a:cubicBezTo>
                    <a:cubicBezTo>
                      <a:pt x="1744" y="2890"/>
                      <a:pt x="1746" y="2890"/>
                      <a:pt x="1748" y="2889"/>
                    </a:cubicBezTo>
                    <a:cubicBezTo>
                      <a:pt x="1748" y="2866"/>
                      <a:pt x="1756" y="2863"/>
                      <a:pt x="1762" y="2863"/>
                    </a:cubicBezTo>
                    <a:cubicBezTo>
                      <a:pt x="1765" y="2863"/>
                      <a:pt x="1767" y="2863"/>
                      <a:pt x="1768" y="2863"/>
                    </a:cubicBezTo>
                    <a:cubicBezTo>
                      <a:pt x="1771" y="2863"/>
                      <a:pt x="1768" y="2860"/>
                      <a:pt x="1753" y="2842"/>
                    </a:cubicBezTo>
                    <a:cubicBezTo>
                      <a:pt x="1758" y="2838"/>
                      <a:pt x="1762" y="2837"/>
                      <a:pt x="1765" y="2837"/>
                    </a:cubicBezTo>
                    <a:cubicBezTo>
                      <a:pt x="1775" y="2837"/>
                      <a:pt x="1781" y="2848"/>
                      <a:pt x="1795" y="2848"/>
                    </a:cubicBezTo>
                    <a:cubicBezTo>
                      <a:pt x="1797" y="2848"/>
                      <a:pt x="1799" y="2847"/>
                      <a:pt x="1801" y="2847"/>
                    </a:cubicBezTo>
                    <a:cubicBezTo>
                      <a:pt x="1794" y="2798"/>
                      <a:pt x="1801" y="2752"/>
                      <a:pt x="1824" y="2708"/>
                    </a:cubicBezTo>
                    <a:cubicBezTo>
                      <a:pt x="1827" y="2722"/>
                      <a:pt x="1831" y="2736"/>
                      <a:pt x="1836" y="2747"/>
                    </a:cubicBezTo>
                    <a:cubicBezTo>
                      <a:pt x="1872" y="2747"/>
                      <a:pt x="1897" y="2763"/>
                      <a:pt x="1927" y="2763"/>
                    </a:cubicBezTo>
                    <a:cubicBezTo>
                      <a:pt x="1932" y="2763"/>
                      <a:pt x="1937" y="2762"/>
                      <a:pt x="1943" y="2761"/>
                    </a:cubicBezTo>
                    <a:cubicBezTo>
                      <a:pt x="1950" y="2773"/>
                      <a:pt x="1973" y="2784"/>
                      <a:pt x="1971" y="2808"/>
                    </a:cubicBezTo>
                    <a:cubicBezTo>
                      <a:pt x="1973" y="2798"/>
                      <a:pt x="1973" y="2780"/>
                      <a:pt x="1984" y="2775"/>
                    </a:cubicBezTo>
                    <a:lnTo>
                      <a:pt x="1984" y="2775"/>
                    </a:lnTo>
                    <a:cubicBezTo>
                      <a:pt x="2017" y="2817"/>
                      <a:pt x="1961" y="2789"/>
                      <a:pt x="1991" y="2840"/>
                    </a:cubicBezTo>
                    <a:cubicBezTo>
                      <a:pt x="1984" y="2808"/>
                      <a:pt x="2010" y="2791"/>
                      <a:pt x="2022" y="2768"/>
                    </a:cubicBezTo>
                    <a:cubicBezTo>
                      <a:pt x="2016" y="2754"/>
                      <a:pt x="2011" y="2748"/>
                      <a:pt x="2005" y="2748"/>
                    </a:cubicBezTo>
                    <a:cubicBezTo>
                      <a:pt x="1992" y="2748"/>
                      <a:pt x="1979" y="2775"/>
                      <a:pt x="1971" y="2789"/>
                    </a:cubicBezTo>
                    <a:cubicBezTo>
                      <a:pt x="1954" y="2724"/>
                      <a:pt x="1968" y="2650"/>
                      <a:pt x="2003" y="2610"/>
                    </a:cubicBezTo>
                    <a:cubicBezTo>
                      <a:pt x="2007" y="2607"/>
                      <a:pt x="2010" y="2606"/>
                      <a:pt x="2013" y="2606"/>
                    </a:cubicBezTo>
                    <a:cubicBezTo>
                      <a:pt x="2028" y="2606"/>
                      <a:pt x="2027" y="2642"/>
                      <a:pt x="2028" y="2642"/>
                    </a:cubicBezTo>
                    <a:cubicBezTo>
                      <a:pt x="2028" y="2642"/>
                      <a:pt x="2028" y="2642"/>
                      <a:pt x="2029" y="2641"/>
                    </a:cubicBezTo>
                    <a:cubicBezTo>
                      <a:pt x="2029" y="2641"/>
                      <a:pt x="2030" y="2641"/>
                      <a:pt x="2030" y="2641"/>
                    </a:cubicBezTo>
                    <a:cubicBezTo>
                      <a:pt x="2082" y="2641"/>
                      <a:pt x="2068" y="2549"/>
                      <a:pt x="2101" y="2549"/>
                    </a:cubicBezTo>
                    <a:cubicBezTo>
                      <a:pt x="2106" y="2549"/>
                      <a:pt x="2113" y="2551"/>
                      <a:pt x="2121" y="2557"/>
                    </a:cubicBezTo>
                    <a:cubicBezTo>
                      <a:pt x="2149" y="2597"/>
                      <a:pt x="2135" y="2641"/>
                      <a:pt x="2144" y="2671"/>
                    </a:cubicBezTo>
                    <a:cubicBezTo>
                      <a:pt x="2140" y="2674"/>
                      <a:pt x="2135" y="2676"/>
                      <a:pt x="2130" y="2676"/>
                    </a:cubicBezTo>
                    <a:cubicBezTo>
                      <a:pt x="2113" y="2676"/>
                      <a:pt x="2099" y="2654"/>
                      <a:pt x="2085" y="2654"/>
                    </a:cubicBezTo>
                    <a:cubicBezTo>
                      <a:pt x="2084" y="2654"/>
                      <a:pt x="2083" y="2654"/>
                      <a:pt x="2082" y="2655"/>
                    </a:cubicBezTo>
                    <a:lnTo>
                      <a:pt x="2107" y="2671"/>
                    </a:lnTo>
                    <a:cubicBezTo>
                      <a:pt x="2102" y="2683"/>
                      <a:pt x="2093" y="2693"/>
                      <a:pt x="2084" y="2693"/>
                    </a:cubicBezTo>
                    <a:cubicBezTo>
                      <a:pt x="2081" y="2693"/>
                      <a:pt x="2078" y="2692"/>
                      <a:pt x="2075" y="2689"/>
                    </a:cubicBezTo>
                    <a:lnTo>
                      <a:pt x="2075" y="2689"/>
                    </a:lnTo>
                    <a:cubicBezTo>
                      <a:pt x="2082" y="2701"/>
                      <a:pt x="2096" y="2704"/>
                      <a:pt x="2114" y="2704"/>
                    </a:cubicBezTo>
                    <a:cubicBezTo>
                      <a:pt x="2131" y="2704"/>
                      <a:pt x="2151" y="2701"/>
                      <a:pt x="2170" y="2701"/>
                    </a:cubicBezTo>
                    <a:cubicBezTo>
                      <a:pt x="2190" y="2701"/>
                      <a:pt x="2210" y="2704"/>
                      <a:pt x="2226" y="2715"/>
                    </a:cubicBezTo>
                    <a:cubicBezTo>
                      <a:pt x="2233" y="2699"/>
                      <a:pt x="2244" y="2682"/>
                      <a:pt x="2237" y="2666"/>
                    </a:cubicBezTo>
                    <a:lnTo>
                      <a:pt x="2237" y="2666"/>
                    </a:lnTo>
                    <a:lnTo>
                      <a:pt x="2223" y="2673"/>
                    </a:lnTo>
                    <a:cubicBezTo>
                      <a:pt x="2205" y="2641"/>
                      <a:pt x="2246" y="2624"/>
                      <a:pt x="2226" y="2610"/>
                    </a:cubicBezTo>
                    <a:cubicBezTo>
                      <a:pt x="2241" y="2588"/>
                      <a:pt x="2258" y="2557"/>
                      <a:pt x="2280" y="2557"/>
                    </a:cubicBezTo>
                    <a:cubicBezTo>
                      <a:pt x="2285" y="2557"/>
                      <a:pt x="2290" y="2558"/>
                      <a:pt x="2295" y="2562"/>
                    </a:cubicBezTo>
                    <a:lnTo>
                      <a:pt x="2304" y="2610"/>
                    </a:lnTo>
                    <a:lnTo>
                      <a:pt x="2304" y="2610"/>
                    </a:lnTo>
                    <a:cubicBezTo>
                      <a:pt x="2302" y="2600"/>
                      <a:pt x="2293" y="2592"/>
                      <a:pt x="2285" y="2592"/>
                    </a:cubicBezTo>
                    <a:cubicBezTo>
                      <a:pt x="2282" y="2592"/>
                      <a:pt x="2279" y="2593"/>
                      <a:pt x="2276" y="2597"/>
                    </a:cubicBezTo>
                    <a:lnTo>
                      <a:pt x="2276" y="2597"/>
                    </a:lnTo>
                    <a:cubicBezTo>
                      <a:pt x="2277" y="2595"/>
                      <a:pt x="2278" y="2595"/>
                      <a:pt x="2280" y="2595"/>
                    </a:cubicBezTo>
                    <a:cubicBezTo>
                      <a:pt x="2290" y="2595"/>
                      <a:pt x="2306" y="2622"/>
                      <a:pt x="2318" y="2622"/>
                    </a:cubicBezTo>
                    <a:cubicBezTo>
                      <a:pt x="2324" y="2622"/>
                      <a:pt x="2329" y="2616"/>
                      <a:pt x="2332" y="2599"/>
                    </a:cubicBezTo>
                    <a:lnTo>
                      <a:pt x="2311" y="2564"/>
                    </a:lnTo>
                    <a:cubicBezTo>
                      <a:pt x="2325" y="2546"/>
                      <a:pt x="2348" y="2505"/>
                      <a:pt x="2372" y="2505"/>
                    </a:cubicBezTo>
                    <a:cubicBezTo>
                      <a:pt x="2376" y="2505"/>
                      <a:pt x="2379" y="2506"/>
                      <a:pt x="2383" y="2508"/>
                    </a:cubicBezTo>
                    <a:cubicBezTo>
                      <a:pt x="2378" y="2488"/>
                      <a:pt x="2376" y="2485"/>
                      <a:pt x="2374" y="2485"/>
                    </a:cubicBezTo>
                    <a:cubicBezTo>
                      <a:pt x="2374" y="2485"/>
                      <a:pt x="2373" y="2486"/>
                      <a:pt x="2372" y="2486"/>
                    </a:cubicBezTo>
                    <a:cubicBezTo>
                      <a:pt x="2370" y="2486"/>
                      <a:pt x="2366" y="2483"/>
                      <a:pt x="2358" y="2457"/>
                    </a:cubicBezTo>
                    <a:lnTo>
                      <a:pt x="2358" y="2457"/>
                    </a:lnTo>
                    <a:cubicBezTo>
                      <a:pt x="2365" y="2489"/>
                      <a:pt x="2351" y="2491"/>
                      <a:pt x="2336" y="2491"/>
                    </a:cubicBezTo>
                    <a:cubicBezTo>
                      <a:pt x="2333" y="2491"/>
                      <a:pt x="2331" y="2491"/>
                      <a:pt x="2328" y="2491"/>
                    </a:cubicBezTo>
                    <a:cubicBezTo>
                      <a:pt x="2314" y="2491"/>
                      <a:pt x="2304" y="2494"/>
                      <a:pt x="2313" y="2520"/>
                    </a:cubicBezTo>
                    <a:lnTo>
                      <a:pt x="2313" y="2520"/>
                    </a:lnTo>
                    <a:cubicBezTo>
                      <a:pt x="2292" y="2467"/>
                      <a:pt x="2280" y="2499"/>
                      <a:pt x="2251" y="2448"/>
                    </a:cubicBezTo>
                    <a:lnTo>
                      <a:pt x="2251" y="2448"/>
                    </a:lnTo>
                    <a:cubicBezTo>
                      <a:pt x="2253" y="2460"/>
                      <a:pt x="2260" y="2472"/>
                      <a:pt x="2247" y="2472"/>
                    </a:cubicBezTo>
                    <a:cubicBezTo>
                      <a:pt x="2245" y="2472"/>
                      <a:pt x="2243" y="2472"/>
                      <a:pt x="2239" y="2471"/>
                    </a:cubicBezTo>
                    <a:cubicBezTo>
                      <a:pt x="2237" y="2476"/>
                      <a:pt x="2237" y="2481"/>
                      <a:pt x="2235" y="2485"/>
                    </a:cubicBezTo>
                    <a:lnTo>
                      <a:pt x="2233" y="2485"/>
                    </a:lnTo>
                    <a:lnTo>
                      <a:pt x="2235" y="2488"/>
                    </a:lnTo>
                    <a:cubicBezTo>
                      <a:pt x="2239" y="2495"/>
                      <a:pt x="2244" y="2502"/>
                      <a:pt x="2246" y="2511"/>
                    </a:cubicBezTo>
                    <a:cubicBezTo>
                      <a:pt x="2239" y="2548"/>
                      <a:pt x="2202" y="2550"/>
                      <a:pt x="2193" y="2569"/>
                    </a:cubicBezTo>
                    <a:cubicBezTo>
                      <a:pt x="2179" y="2562"/>
                      <a:pt x="2198" y="2550"/>
                      <a:pt x="2188" y="2534"/>
                    </a:cubicBezTo>
                    <a:lnTo>
                      <a:pt x="2188" y="2534"/>
                    </a:lnTo>
                    <a:lnTo>
                      <a:pt x="2172" y="2562"/>
                    </a:lnTo>
                    <a:cubicBezTo>
                      <a:pt x="2168" y="2527"/>
                      <a:pt x="2131" y="2506"/>
                      <a:pt x="2161" y="2483"/>
                    </a:cubicBezTo>
                    <a:lnTo>
                      <a:pt x="2131" y="2483"/>
                    </a:lnTo>
                    <a:cubicBezTo>
                      <a:pt x="2120" y="2474"/>
                      <a:pt x="2107" y="2467"/>
                      <a:pt x="2095" y="2467"/>
                    </a:cubicBezTo>
                    <a:cubicBezTo>
                      <a:pt x="2087" y="2467"/>
                      <a:pt x="2080" y="2471"/>
                      <a:pt x="2075" y="2478"/>
                    </a:cubicBezTo>
                    <a:cubicBezTo>
                      <a:pt x="2074" y="2478"/>
                      <a:pt x="2073" y="2478"/>
                      <a:pt x="2072" y="2478"/>
                    </a:cubicBezTo>
                    <a:cubicBezTo>
                      <a:pt x="2062" y="2478"/>
                      <a:pt x="2053" y="2502"/>
                      <a:pt x="2052" y="2502"/>
                    </a:cubicBezTo>
                    <a:cubicBezTo>
                      <a:pt x="2052" y="2502"/>
                      <a:pt x="2052" y="2499"/>
                      <a:pt x="2054" y="2492"/>
                    </a:cubicBezTo>
                    <a:lnTo>
                      <a:pt x="2054" y="2492"/>
                    </a:lnTo>
                    <a:lnTo>
                      <a:pt x="2015" y="2522"/>
                    </a:lnTo>
                    <a:lnTo>
                      <a:pt x="2012" y="2513"/>
                    </a:lnTo>
                    <a:cubicBezTo>
                      <a:pt x="1989" y="2513"/>
                      <a:pt x="1971" y="2534"/>
                      <a:pt x="1950" y="2546"/>
                    </a:cubicBezTo>
                    <a:cubicBezTo>
                      <a:pt x="1942" y="2551"/>
                      <a:pt x="1932" y="2553"/>
                      <a:pt x="1923" y="2553"/>
                    </a:cubicBezTo>
                    <a:cubicBezTo>
                      <a:pt x="1907" y="2553"/>
                      <a:pt x="1890" y="2546"/>
                      <a:pt x="1880" y="2532"/>
                    </a:cubicBezTo>
                    <a:cubicBezTo>
                      <a:pt x="1873" y="2541"/>
                      <a:pt x="1865" y="2552"/>
                      <a:pt x="1851" y="2552"/>
                    </a:cubicBezTo>
                    <a:cubicBezTo>
                      <a:pt x="1848" y="2552"/>
                      <a:pt x="1845" y="2551"/>
                      <a:pt x="1841" y="2550"/>
                    </a:cubicBezTo>
                    <a:lnTo>
                      <a:pt x="1831" y="2520"/>
                    </a:lnTo>
                    <a:cubicBezTo>
                      <a:pt x="1829" y="2522"/>
                      <a:pt x="1827" y="2523"/>
                      <a:pt x="1824" y="2523"/>
                    </a:cubicBezTo>
                    <a:cubicBezTo>
                      <a:pt x="1814" y="2523"/>
                      <a:pt x="1801" y="2516"/>
                      <a:pt x="1792" y="2516"/>
                    </a:cubicBezTo>
                    <a:cubicBezTo>
                      <a:pt x="1787" y="2516"/>
                      <a:pt x="1783" y="2519"/>
                      <a:pt x="1783" y="2529"/>
                    </a:cubicBezTo>
                    <a:cubicBezTo>
                      <a:pt x="1772" y="2498"/>
                      <a:pt x="1759" y="2489"/>
                      <a:pt x="1745" y="2489"/>
                    </a:cubicBezTo>
                    <a:cubicBezTo>
                      <a:pt x="1726" y="2489"/>
                      <a:pt x="1705" y="2506"/>
                      <a:pt x="1689" y="2506"/>
                    </a:cubicBezTo>
                    <a:cubicBezTo>
                      <a:pt x="1686" y="2506"/>
                      <a:pt x="1683" y="2505"/>
                      <a:pt x="1681" y="2504"/>
                    </a:cubicBezTo>
                    <a:lnTo>
                      <a:pt x="1681" y="2504"/>
                    </a:lnTo>
                    <a:lnTo>
                      <a:pt x="1683" y="2546"/>
                    </a:lnTo>
                    <a:cubicBezTo>
                      <a:pt x="1662" y="2548"/>
                      <a:pt x="1641" y="2557"/>
                      <a:pt x="1625" y="2573"/>
                    </a:cubicBezTo>
                    <a:lnTo>
                      <a:pt x="1627" y="2610"/>
                    </a:lnTo>
                    <a:cubicBezTo>
                      <a:pt x="1624" y="2616"/>
                      <a:pt x="1619" y="2619"/>
                      <a:pt x="1614" y="2619"/>
                    </a:cubicBezTo>
                    <a:cubicBezTo>
                      <a:pt x="1597" y="2619"/>
                      <a:pt x="1574" y="2587"/>
                      <a:pt x="1551" y="2587"/>
                    </a:cubicBezTo>
                    <a:cubicBezTo>
                      <a:pt x="1550" y="2587"/>
                      <a:pt x="1549" y="2587"/>
                      <a:pt x="1549" y="2587"/>
                    </a:cubicBezTo>
                    <a:cubicBezTo>
                      <a:pt x="1550" y="2581"/>
                      <a:pt x="1552" y="2579"/>
                      <a:pt x="1554" y="2579"/>
                    </a:cubicBezTo>
                    <a:cubicBezTo>
                      <a:pt x="1557" y="2579"/>
                      <a:pt x="1560" y="2582"/>
                      <a:pt x="1563" y="2587"/>
                    </a:cubicBezTo>
                    <a:cubicBezTo>
                      <a:pt x="1556" y="2567"/>
                      <a:pt x="1547" y="2560"/>
                      <a:pt x="1538" y="2560"/>
                    </a:cubicBezTo>
                    <a:cubicBezTo>
                      <a:pt x="1517" y="2560"/>
                      <a:pt x="1493" y="2595"/>
                      <a:pt x="1472" y="2595"/>
                    </a:cubicBezTo>
                    <a:cubicBezTo>
                      <a:pt x="1464" y="2595"/>
                      <a:pt x="1457" y="2591"/>
                      <a:pt x="1451" y="2578"/>
                    </a:cubicBezTo>
                    <a:cubicBezTo>
                      <a:pt x="1447" y="2583"/>
                      <a:pt x="1444" y="2585"/>
                      <a:pt x="1441" y="2585"/>
                    </a:cubicBezTo>
                    <a:cubicBezTo>
                      <a:pt x="1437" y="2585"/>
                      <a:pt x="1433" y="2581"/>
                      <a:pt x="1430" y="2576"/>
                    </a:cubicBezTo>
                    <a:cubicBezTo>
                      <a:pt x="1430" y="2576"/>
                      <a:pt x="1433" y="2576"/>
                      <a:pt x="1433" y="2573"/>
                    </a:cubicBezTo>
                    <a:lnTo>
                      <a:pt x="1430" y="2573"/>
                    </a:lnTo>
                    <a:cubicBezTo>
                      <a:pt x="1428" y="2566"/>
                      <a:pt x="1423" y="2559"/>
                      <a:pt x="1421" y="2553"/>
                    </a:cubicBezTo>
                    <a:lnTo>
                      <a:pt x="1421" y="2553"/>
                    </a:lnTo>
                    <a:cubicBezTo>
                      <a:pt x="1423" y="2559"/>
                      <a:pt x="1426" y="2566"/>
                      <a:pt x="1428" y="2573"/>
                    </a:cubicBezTo>
                    <a:cubicBezTo>
                      <a:pt x="1419" y="2573"/>
                      <a:pt x="1407" y="2578"/>
                      <a:pt x="1400" y="2585"/>
                    </a:cubicBezTo>
                    <a:lnTo>
                      <a:pt x="1403" y="2546"/>
                    </a:lnTo>
                    <a:lnTo>
                      <a:pt x="1400" y="2546"/>
                    </a:lnTo>
                    <a:cubicBezTo>
                      <a:pt x="1399" y="2543"/>
                      <a:pt x="1398" y="2541"/>
                      <a:pt x="1397" y="2541"/>
                    </a:cubicBezTo>
                    <a:cubicBezTo>
                      <a:pt x="1392" y="2541"/>
                      <a:pt x="1389" y="2567"/>
                      <a:pt x="1389" y="2592"/>
                    </a:cubicBezTo>
                    <a:cubicBezTo>
                      <a:pt x="1382" y="2597"/>
                      <a:pt x="1377" y="2604"/>
                      <a:pt x="1372" y="2613"/>
                    </a:cubicBezTo>
                    <a:cubicBezTo>
                      <a:pt x="1373" y="2592"/>
                      <a:pt x="1370" y="2587"/>
                      <a:pt x="1366" y="2587"/>
                    </a:cubicBezTo>
                    <a:cubicBezTo>
                      <a:pt x="1361" y="2587"/>
                      <a:pt x="1356" y="2591"/>
                      <a:pt x="1351" y="2591"/>
                    </a:cubicBezTo>
                    <a:cubicBezTo>
                      <a:pt x="1346" y="2591"/>
                      <a:pt x="1342" y="2585"/>
                      <a:pt x="1342" y="2562"/>
                    </a:cubicBezTo>
                    <a:cubicBezTo>
                      <a:pt x="1329" y="2590"/>
                      <a:pt x="1296" y="2578"/>
                      <a:pt x="1275" y="2629"/>
                    </a:cubicBezTo>
                    <a:lnTo>
                      <a:pt x="1275" y="2629"/>
                    </a:lnTo>
                    <a:cubicBezTo>
                      <a:pt x="1269" y="2623"/>
                      <a:pt x="1264" y="2616"/>
                      <a:pt x="1257" y="2616"/>
                    </a:cubicBezTo>
                    <a:cubicBezTo>
                      <a:pt x="1253" y="2616"/>
                      <a:pt x="1249" y="2618"/>
                      <a:pt x="1243" y="2624"/>
                    </a:cubicBezTo>
                    <a:lnTo>
                      <a:pt x="1252" y="2576"/>
                    </a:lnTo>
                    <a:lnTo>
                      <a:pt x="1210" y="2634"/>
                    </a:lnTo>
                    <a:cubicBezTo>
                      <a:pt x="1201" y="2604"/>
                      <a:pt x="1208" y="2572"/>
                      <a:pt x="1231" y="2551"/>
                    </a:cubicBezTo>
                    <a:lnTo>
                      <a:pt x="1231" y="2551"/>
                    </a:lnTo>
                    <a:cubicBezTo>
                      <a:pt x="1180" y="2596"/>
                      <a:pt x="1198" y="2564"/>
                      <a:pt x="1150" y="2608"/>
                    </a:cubicBezTo>
                    <a:lnTo>
                      <a:pt x="1161" y="2580"/>
                    </a:lnTo>
                    <a:cubicBezTo>
                      <a:pt x="1161" y="2580"/>
                      <a:pt x="1161" y="2580"/>
                      <a:pt x="1160" y="2580"/>
                    </a:cubicBezTo>
                    <a:cubicBezTo>
                      <a:pt x="1153" y="2580"/>
                      <a:pt x="1136" y="2595"/>
                      <a:pt x="1127" y="2595"/>
                    </a:cubicBezTo>
                    <a:cubicBezTo>
                      <a:pt x="1124" y="2595"/>
                      <a:pt x="1121" y="2592"/>
                      <a:pt x="1122" y="2585"/>
                    </a:cubicBezTo>
                    <a:cubicBezTo>
                      <a:pt x="1122" y="2553"/>
                      <a:pt x="1097" y="2541"/>
                      <a:pt x="1064" y="2527"/>
                    </a:cubicBezTo>
                    <a:cubicBezTo>
                      <a:pt x="1034" y="2513"/>
                      <a:pt x="997" y="2495"/>
                      <a:pt x="992" y="2460"/>
                    </a:cubicBezTo>
                    <a:cubicBezTo>
                      <a:pt x="982" y="2483"/>
                      <a:pt x="977" y="2490"/>
                      <a:pt x="974" y="2490"/>
                    </a:cubicBezTo>
                    <a:cubicBezTo>
                      <a:pt x="969" y="2490"/>
                      <a:pt x="974" y="2455"/>
                      <a:pt x="965" y="2455"/>
                    </a:cubicBezTo>
                    <a:cubicBezTo>
                      <a:pt x="961" y="2455"/>
                      <a:pt x="956" y="2460"/>
                      <a:pt x="948" y="2471"/>
                    </a:cubicBezTo>
                    <a:cubicBezTo>
                      <a:pt x="957" y="2451"/>
                      <a:pt x="957" y="2437"/>
                      <a:pt x="978" y="2425"/>
                    </a:cubicBezTo>
                    <a:lnTo>
                      <a:pt x="978" y="2425"/>
                    </a:lnTo>
                    <a:cubicBezTo>
                      <a:pt x="977" y="2425"/>
                      <a:pt x="977" y="2425"/>
                      <a:pt x="976" y="2425"/>
                    </a:cubicBezTo>
                    <a:cubicBezTo>
                      <a:pt x="950" y="2425"/>
                      <a:pt x="952" y="2399"/>
                      <a:pt x="936" y="2399"/>
                    </a:cubicBezTo>
                    <a:cubicBezTo>
                      <a:pt x="930" y="2399"/>
                      <a:pt x="921" y="2403"/>
                      <a:pt x="906" y="2413"/>
                    </a:cubicBezTo>
                    <a:cubicBezTo>
                      <a:pt x="918" y="2393"/>
                      <a:pt x="932" y="2390"/>
                      <a:pt x="937" y="2376"/>
                    </a:cubicBezTo>
                    <a:lnTo>
                      <a:pt x="937" y="2376"/>
                    </a:lnTo>
                    <a:cubicBezTo>
                      <a:pt x="934" y="2378"/>
                      <a:pt x="926" y="2382"/>
                      <a:pt x="923" y="2382"/>
                    </a:cubicBezTo>
                    <a:cubicBezTo>
                      <a:pt x="921" y="2382"/>
                      <a:pt x="920" y="2381"/>
                      <a:pt x="923" y="2376"/>
                    </a:cubicBezTo>
                    <a:cubicBezTo>
                      <a:pt x="927" y="2362"/>
                      <a:pt x="937" y="2362"/>
                      <a:pt x="946" y="2358"/>
                    </a:cubicBezTo>
                    <a:cubicBezTo>
                      <a:pt x="943" y="2357"/>
                      <a:pt x="941" y="2356"/>
                      <a:pt x="938" y="2356"/>
                    </a:cubicBezTo>
                    <a:cubicBezTo>
                      <a:pt x="912" y="2356"/>
                      <a:pt x="872" y="2402"/>
                      <a:pt x="835" y="2448"/>
                    </a:cubicBezTo>
                    <a:cubicBezTo>
                      <a:pt x="837" y="2429"/>
                      <a:pt x="836" y="2421"/>
                      <a:pt x="828" y="2421"/>
                    </a:cubicBezTo>
                    <a:cubicBezTo>
                      <a:pt x="822" y="2421"/>
                      <a:pt x="811" y="2427"/>
                      <a:pt x="795" y="2439"/>
                    </a:cubicBezTo>
                    <a:cubicBezTo>
                      <a:pt x="802" y="2422"/>
                      <a:pt x="810" y="2401"/>
                      <a:pt x="825" y="2401"/>
                    </a:cubicBezTo>
                    <a:cubicBezTo>
                      <a:pt x="827" y="2401"/>
                      <a:pt x="828" y="2401"/>
                      <a:pt x="830" y="2402"/>
                    </a:cubicBezTo>
                    <a:cubicBezTo>
                      <a:pt x="825" y="2397"/>
                      <a:pt x="812" y="2366"/>
                      <a:pt x="789" y="2366"/>
                    </a:cubicBezTo>
                    <a:cubicBezTo>
                      <a:pt x="782" y="2366"/>
                      <a:pt x="773" y="2369"/>
                      <a:pt x="763" y="2379"/>
                    </a:cubicBezTo>
                    <a:cubicBezTo>
                      <a:pt x="768" y="2371"/>
                      <a:pt x="762" y="2368"/>
                      <a:pt x="756" y="2368"/>
                    </a:cubicBezTo>
                    <a:cubicBezTo>
                      <a:pt x="754" y="2368"/>
                      <a:pt x="751" y="2369"/>
                      <a:pt x="749" y="2369"/>
                    </a:cubicBezTo>
                    <a:cubicBezTo>
                      <a:pt x="733" y="2351"/>
                      <a:pt x="735" y="2346"/>
                      <a:pt x="714" y="2332"/>
                    </a:cubicBezTo>
                    <a:lnTo>
                      <a:pt x="714" y="2344"/>
                    </a:lnTo>
                    <a:cubicBezTo>
                      <a:pt x="697" y="2355"/>
                      <a:pt x="689" y="2359"/>
                      <a:pt x="684" y="2359"/>
                    </a:cubicBezTo>
                    <a:cubicBezTo>
                      <a:pt x="672" y="2359"/>
                      <a:pt x="683" y="2336"/>
                      <a:pt x="670" y="2330"/>
                    </a:cubicBezTo>
                    <a:lnTo>
                      <a:pt x="675" y="2328"/>
                    </a:lnTo>
                    <a:cubicBezTo>
                      <a:pt x="679" y="2265"/>
                      <a:pt x="645" y="2328"/>
                      <a:pt x="656" y="2260"/>
                    </a:cubicBezTo>
                    <a:lnTo>
                      <a:pt x="656" y="2260"/>
                    </a:lnTo>
                    <a:lnTo>
                      <a:pt x="626" y="2286"/>
                    </a:lnTo>
                    <a:cubicBezTo>
                      <a:pt x="613" y="2295"/>
                      <a:pt x="605" y="2298"/>
                      <a:pt x="601" y="2298"/>
                    </a:cubicBezTo>
                    <a:cubicBezTo>
                      <a:pt x="582" y="2298"/>
                      <a:pt x="635" y="2226"/>
                      <a:pt x="600" y="2226"/>
                    </a:cubicBezTo>
                    <a:lnTo>
                      <a:pt x="587" y="2247"/>
                    </a:lnTo>
                    <a:cubicBezTo>
                      <a:pt x="586" y="2247"/>
                      <a:pt x="585" y="2247"/>
                      <a:pt x="585" y="2247"/>
                    </a:cubicBezTo>
                    <a:cubicBezTo>
                      <a:pt x="559" y="2247"/>
                      <a:pt x="663" y="2151"/>
                      <a:pt x="665" y="2138"/>
                    </a:cubicBezTo>
                    <a:cubicBezTo>
                      <a:pt x="667" y="2135"/>
                      <a:pt x="670" y="2134"/>
                      <a:pt x="673" y="2134"/>
                    </a:cubicBezTo>
                    <a:cubicBezTo>
                      <a:pt x="676" y="2134"/>
                      <a:pt x="681" y="2135"/>
                      <a:pt x="686" y="2135"/>
                    </a:cubicBezTo>
                    <a:cubicBezTo>
                      <a:pt x="692" y="2121"/>
                      <a:pt x="692" y="2116"/>
                      <a:pt x="687" y="2116"/>
                    </a:cubicBezTo>
                    <a:cubicBezTo>
                      <a:pt x="676" y="2116"/>
                      <a:pt x="642" y="2145"/>
                      <a:pt x="621" y="2145"/>
                    </a:cubicBezTo>
                    <a:cubicBezTo>
                      <a:pt x="618" y="2145"/>
                      <a:pt x="615" y="2144"/>
                      <a:pt x="612" y="2142"/>
                    </a:cubicBezTo>
                    <a:cubicBezTo>
                      <a:pt x="635" y="2126"/>
                      <a:pt x="679" y="2112"/>
                      <a:pt x="675" y="2096"/>
                    </a:cubicBezTo>
                    <a:cubicBezTo>
                      <a:pt x="691" y="2080"/>
                      <a:pt x="568" y="2098"/>
                      <a:pt x="605" y="2052"/>
                    </a:cubicBezTo>
                    <a:lnTo>
                      <a:pt x="605" y="2052"/>
                    </a:lnTo>
                    <a:cubicBezTo>
                      <a:pt x="591" y="2064"/>
                      <a:pt x="575" y="2078"/>
                      <a:pt x="558" y="2078"/>
                    </a:cubicBezTo>
                    <a:cubicBezTo>
                      <a:pt x="556" y="2078"/>
                      <a:pt x="554" y="2078"/>
                      <a:pt x="552" y="2077"/>
                    </a:cubicBezTo>
                    <a:cubicBezTo>
                      <a:pt x="535" y="2065"/>
                      <a:pt x="594" y="2011"/>
                      <a:pt x="548" y="2011"/>
                    </a:cubicBezTo>
                    <a:cubicBezTo>
                      <a:pt x="544" y="2011"/>
                      <a:pt x="539" y="2011"/>
                      <a:pt x="533" y="2012"/>
                    </a:cubicBezTo>
                    <a:cubicBezTo>
                      <a:pt x="538" y="2008"/>
                      <a:pt x="543" y="2005"/>
                      <a:pt x="549" y="2003"/>
                    </a:cubicBezTo>
                    <a:cubicBezTo>
                      <a:pt x="528" y="1997"/>
                      <a:pt x="507" y="1975"/>
                      <a:pt x="473" y="1975"/>
                    </a:cubicBezTo>
                    <a:cubicBezTo>
                      <a:pt x="470" y="1975"/>
                      <a:pt x="467" y="1975"/>
                      <a:pt x="464" y="1975"/>
                    </a:cubicBezTo>
                    <a:cubicBezTo>
                      <a:pt x="526" y="1945"/>
                      <a:pt x="503" y="1931"/>
                      <a:pt x="480" y="1917"/>
                    </a:cubicBezTo>
                    <a:cubicBezTo>
                      <a:pt x="454" y="1903"/>
                      <a:pt x="431" y="1887"/>
                      <a:pt x="494" y="1873"/>
                    </a:cubicBezTo>
                    <a:lnTo>
                      <a:pt x="475" y="1834"/>
                    </a:lnTo>
                    <a:lnTo>
                      <a:pt x="487" y="1834"/>
                    </a:lnTo>
                    <a:cubicBezTo>
                      <a:pt x="489" y="1804"/>
                      <a:pt x="457" y="1801"/>
                      <a:pt x="424" y="1797"/>
                    </a:cubicBezTo>
                    <a:cubicBezTo>
                      <a:pt x="428" y="1793"/>
                      <a:pt x="435" y="1792"/>
                      <a:pt x="441" y="1792"/>
                    </a:cubicBezTo>
                    <a:cubicBezTo>
                      <a:pt x="445" y="1792"/>
                      <a:pt x="449" y="1792"/>
                      <a:pt x="452" y="1792"/>
                    </a:cubicBezTo>
                    <a:cubicBezTo>
                      <a:pt x="468" y="1746"/>
                      <a:pt x="461" y="1743"/>
                      <a:pt x="394" y="1718"/>
                    </a:cubicBezTo>
                    <a:lnTo>
                      <a:pt x="434" y="1709"/>
                    </a:lnTo>
                    <a:cubicBezTo>
                      <a:pt x="408" y="1702"/>
                      <a:pt x="492" y="1644"/>
                      <a:pt x="441" y="1609"/>
                    </a:cubicBezTo>
                    <a:cubicBezTo>
                      <a:pt x="447" y="1609"/>
                      <a:pt x="454" y="1611"/>
                      <a:pt x="459" y="1614"/>
                    </a:cubicBezTo>
                    <a:cubicBezTo>
                      <a:pt x="406" y="1567"/>
                      <a:pt x="573" y="1509"/>
                      <a:pt x="422" y="1491"/>
                    </a:cubicBezTo>
                    <a:lnTo>
                      <a:pt x="385" y="1458"/>
                    </a:lnTo>
                    <a:cubicBezTo>
                      <a:pt x="381" y="1470"/>
                      <a:pt x="373" y="1474"/>
                      <a:pt x="363" y="1474"/>
                    </a:cubicBezTo>
                    <a:cubicBezTo>
                      <a:pt x="346" y="1474"/>
                      <a:pt x="323" y="1462"/>
                      <a:pt x="306" y="1462"/>
                    </a:cubicBezTo>
                    <a:cubicBezTo>
                      <a:pt x="301" y="1462"/>
                      <a:pt x="296" y="1463"/>
                      <a:pt x="292" y="1465"/>
                    </a:cubicBezTo>
                    <a:cubicBezTo>
                      <a:pt x="287" y="1452"/>
                      <a:pt x="315" y="1436"/>
                      <a:pt x="333" y="1436"/>
                    </a:cubicBezTo>
                    <a:cubicBezTo>
                      <a:pt x="340" y="1436"/>
                      <a:pt x="346" y="1439"/>
                      <a:pt x="348" y="1444"/>
                    </a:cubicBezTo>
                    <a:lnTo>
                      <a:pt x="341" y="1447"/>
                    </a:lnTo>
                    <a:cubicBezTo>
                      <a:pt x="348" y="1448"/>
                      <a:pt x="354" y="1448"/>
                      <a:pt x="359" y="1448"/>
                    </a:cubicBezTo>
                    <a:cubicBezTo>
                      <a:pt x="409" y="1448"/>
                      <a:pt x="379" y="1405"/>
                      <a:pt x="421" y="1405"/>
                    </a:cubicBezTo>
                    <a:cubicBezTo>
                      <a:pt x="422" y="1405"/>
                      <a:pt x="424" y="1405"/>
                      <a:pt x="427" y="1405"/>
                    </a:cubicBezTo>
                    <a:cubicBezTo>
                      <a:pt x="431" y="1326"/>
                      <a:pt x="489" y="1261"/>
                      <a:pt x="510" y="1196"/>
                    </a:cubicBezTo>
                    <a:lnTo>
                      <a:pt x="447" y="1189"/>
                    </a:lnTo>
                    <a:lnTo>
                      <a:pt x="459" y="1164"/>
                    </a:lnTo>
                    <a:cubicBezTo>
                      <a:pt x="463" y="1163"/>
                      <a:pt x="467" y="1162"/>
                      <a:pt x="472" y="1162"/>
                    </a:cubicBezTo>
                    <a:cubicBezTo>
                      <a:pt x="488" y="1162"/>
                      <a:pt x="506" y="1169"/>
                      <a:pt x="501" y="1185"/>
                    </a:cubicBezTo>
                    <a:cubicBezTo>
                      <a:pt x="538" y="1182"/>
                      <a:pt x="480" y="1143"/>
                      <a:pt x="468" y="1141"/>
                    </a:cubicBezTo>
                    <a:cubicBezTo>
                      <a:pt x="476" y="1133"/>
                      <a:pt x="483" y="1130"/>
                      <a:pt x="490" y="1130"/>
                    </a:cubicBezTo>
                    <a:cubicBezTo>
                      <a:pt x="512" y="1130"/>
                      <a:pt x="530" y="1161"/>
                      <a:pt x="536" y="1161"/>
                    </a:cubicBezTo>
                    <a:cubicBezTo>
                      <a:pt x="537" y="1161"/>
                      <a:pt x="537" y="1160"/>
                      <a:pt x="538" y="1159"/>
                    </a:cubicBezTo>
                    <a:lnTo>
                      <a:pt x="538" y="1143"/>
                    </a:lnTo>
                    <a:lnTo>
                      <a:pt x="531" y="1145"/>
                    </a:lnTo>
                    <a:cubicBezTo>
                      <a:pt x="510" y="1124"/>
                      <a:pt x="485" y="1120"/>
                      <a:pt x="492" y="1094"/>
                    </a:cubicBezTo>
                    <a:cubicBezTo>
                      <a:pt x="498" y="1090"/>
                      <a:pt x="505" y="1089"/>
                      <a:pt x="512" y="1089"/>
                    </a:cubicBezTo>
                    <a:cubicBezTo>
                      <a:pt x="518" y="1089"/>
                      <a:pt x="524" y="1090"/>
                      <a:pt x="528" y="1090"/>
                    </a:cubicBezTo>
                    <a:cubicBezTo>
                      <a:pt x="532" y="1090"/>
                      <a:pt x="534" y="1089"/>
                      <a:pt x="536" y="1087"/>
                    </a:cubicBezTo>
                    <a:cubicBezTo>
                      <a:pt x="540" y="1087"/>
                      <a:pt x="543" y="1087"/>
                      <a:pt x="538" y="1080"/>
                    </a:cubicBezTo>
                    <a:lnTo>
                      <a:pt x="552" y="1043"/>
                    </a:lnTo>
                    <a:lnTo>
                      <a:pt x="501" y="1050"/>
                    </a:lnTo>
                    <a:cubicBezTo>
                      <a:pt x="484" y="1033"/>
                      <a:pt x="501" y="1021"/>
                      <a:pt x="475" y="1021"/>
                    </a:cubicBezTo>
                    <a:cubicBezTo>
                      <a:pt x="470" y="1021"/>
                      <a:pt x="464" y="1021"/>
                      <a:pt x="455" y="1022"/>
                    </a:cubicBezTo>
                    <a:lnTo>
                      <a:pt x="455" y="1022"/>
                    </a:lnTo>
                    <a:cubicBezTo>
                      <a:pt x="542" y="1011"/>
                      <a:pt x="506" y="893"/>
                      <a:pt x="531" y="881"/>
                    </a:cubicBezTo>
                    <a:cubicBezTo>
                      <a:pt x="505" y="865"/>
                      <a:pt x="496" y="832"/>
                      <a:pt x="508" y="805"/>
                    </a:cubicBezTo>
                    <a:lnTo>
                      <a:pt x="508" y="805"/>
                    </a:lnTo>
                    <a:cubicBezTo>
                      <a:pt x="504" y="807"/>
                      <a:pt x="494" y="809"/>
                      <a:pt x="484" y="809"/>
                    </a:cubicBezTo>
                    <a:cubicBezTo>
                      <a:pt x="465" y="809"/>
                      <a:pt x="444" y="803"/>
                      <a:pt x="450" y="788"/>
                    </a:cubicBezTo>
                    <a:lnTo>
                      <a:pt x="450" y="788"/>
                    </a:lnTo>
                    <a:cubicBezTo>
                      <a:pt x="462" y="790"/>
                      <a:pt x="473" y="791"/>
                      <a:pt x="481" y="791"/>
                    </a:cubicBezTo>
                    <a:cubicBezTo>
                      <a:pt x="547" y="791"/>
                      <a:pt x="510" y="749"/>
                      <a:pt x="576" y="732"/>
                    </a:cubicBezTo>
                    <a:lnTo>
                      <a:pt x="576" y="732"/>
                    </a:lnTo>
                    <a:cubicBezTo>
                      <a:pt x="574" y="732"/>
                      <a:pt x="572" y="732"/>
                      <a:pt x="570" y="732"/>
                    </a:cubicBezTo>
                    <a:cubicBezTo>
                      <a:pt x="540" y="732"/>
                      <a:pt x="554" y="682"/>
                      <a:pt x="519" y="682"/>
                    </a:cubicBezTo>
                    <a:cubicBezTo>
                      <a:pt x="512" y="682"/>
                      <a:pt x="503" y="684"/>
                      <a:pt x="492" y="689"/>
                    </a:cubicBezTo>
                    <a:cubicBezTo>
                      <a:pt x="496" y="678"/>
                      <a:pt x="507" y="678"/>
                      <a:pt x="519" y="678"/>
                    </a:cubicBezTo>
                    <a:cubicBezTo>
                      <a:pt x="521" y="678"/>
                      <a:pt x="522" y="678"/>
                      <a:pt x="524" y="678"/>
                    </a:cubicBezTo>
                    <a:cubicBezTo>
                      <a:pt x="535" y="678"/>
                      <a:pt x="548" y="677"/>
                      <a:pt x="559" y="670"/>
                    </a:cubicBezTo>
                    <a:cubicBezTo>
                      <a:pt x="515" y="624"/>
                      <a:pt x="584" y="561"/>
                      <a:pt x="559" y="501"/>
                    </a:cubicBezTo>
                    <a:cubicBezTo>
                      <a:pt x="549" y="501"/>
                      <a:pt x="536" y="508"/>
                      <a:pt x="521" y="508"/>
                    </a:cubicBezTo>
                    <a:cubicBezTo>
                      <a:pt x="514" y="508"/>
                      <a:pt x="508" y="507"/>
                      <a:pt x="501" y="503"/>
                    </a:cubicBezTo>
                    <a:lnTo>
                      <a:pt x="570" y="464"/>
                    </a:lnTo>
                    <a:cubicBezTo>
                      <a:pt x="561" y="452"/>
                      <a:pt x="482" y="464"/>
                      <a:pt x="531" y="434"/>
                    </a:cubicBezTo>
                    <a:lnTo>
                      <a:pt x="531" y="434"/>
                    </a:lnTo>
                    <a:cubicBezTo>
                      <a:pt x="523" y="437"/>
                      <a:pt x="511" y="441"/>
                      <a:pt x="503" y="441"/>
                    </a:cubicBezTo>
                    <a:cubicBezTo>
                      <a:pt x="499" y="441"/>
                      <a:pt x="496" y="440"/>
                      <a:pt x="494" y="438"/>
                    </a:cubicBezTo>
                    <a:cubicBezTo>
                      <a:pt x="522" y="376"/>
                      <a:pt x="494" y="320"/>
                      <a:pt x="473" y="264"/>
                    </a:cubicBezTo>
                    <a:cubicBezTo>
                      <a:pt x="450" y="211"/>
                      <a:pt x="434" y="153"/>
                      <a:pt x="480" y="79"/>
                    </a:cubicBezTo>
                    <a:lnTo>
                      <a:pt x="480" y="79"/>
                    </a:lnTo>
                    <a:cubicBezTo>
                      <a:pt x="469" y="89"/>
                      <a:pt x="462" y="93"/>
                      <a:pt x="457" y="93"/>
                    </a:cubicBezTo>
                    <a:cubicBezTo>
                      <a:pt x="451" y="93"/>
                      <a:pt x="448" y="88"/>
                      <a:pt x="445" y="81"/>
                    </a:cubicBezTo>
                    <a:cubicBezTo>
                      <a:pt x="441" y="91"/>
                      <a:pt x="410" y="91"/>
                      <a:pt x="392" y="100"/>
                    </a:cubicBezTo>
                    <a:lnTo>
                      <a:pt x="429" y="37"/>
                    </a:lnTo>
                    <a:lnTo>
                      <a:pt x="429" y="37"/>
                    </a:lnTo>
                    <a:cubicBezTo>
                      <a:pt x="425" y="38"/>
                      <a:pt x="421" y="38"/>
                      <a:pt x="418" y="38"/>
                    </a:cubicBezTo>
                    <a:cubicBezTo>
                      <a:pt x="382" y="38"/>
                      <a:pt x="397"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11" name="Google Shape;12511;p52"/>
              <p:cNvSpPr/>
              <p:nvPr/>
            </p:nvSpPr>
            <p:spPr>
              <a:xfrm>
                <a:off x="518050" y="1764025"/>
                <a:ext cx="300" cy="500"/>
              </a:xfrm>
              <a:custGeom>
                <a:avLst/>
                <a:gdLst/>
                <a:ahLst/>
                <a:cxnLst/>
                <a:rect l="l" t="t" r="r" b="b"/>
                <a:pathLst>
                  <a:path w="12" h="20" extrusionOk="0">
                    <a:moveTo>
                      <a:pt x="12" y="1"/>
                    </a:moveTo>
                    <a:lnTo>
                      <a:pt x="12" y="1"/>
                    </a:lnTo>
                    <a:cubicBezTo>
                      <a:pt x="2" y="5"/>
                      <a:pt x="0" y="12"/>
                      <a:pt x="0" y="19"/>
                    </a:cubicBezTo>
                    <a:cubicBezTo>
                      <a:pt x="2" y="12"/>
                      <a:pt x="7" y="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12" name="Google Shape;12512;p52"/>
              <p:cNvSpPr/>
              <p:nvPr/>
            </p:nvSpPr>
            <p:spPr>
              <a:xfrm>
                <a:off x="502850" y="1742875"/>
                <a:ext cx="200" cy="25"/>
              </a:xfrm>
              <a:custGeom>
                <a:avLst/>
                <a:gdLst/>
                <a:ahLst/>
                <a:cxnLst/>
                <a:rect l="l" t="t" r="r" b="b"/>
                <a:pathLst>
                  <a:path w="8" h="1" extrusionOk="0">
                    <a:moveTo>
                      <a:pt x="8" y="0"/>
                    </a:moveTo>
                    <a:lnTo>
                      <a:pt x="8"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13" name="Google Shape;12513;p52"/>
              <p:cNvSpPr/>
              <p:nvPr/>
            </p:nvSpPr>
            <p:spPr>
              <a:xfrm>
                <a:off x="544225" y="1771675"/>
                <a:ext cx="450" cy="500"/>
              </a:xfrm>
              <a:custGeom>
                <a:avLst/>
                <a:gdLst/>
                <a:ahLst/>
                <a:cxnLst/>
                <a:rect l="l" t="t" r="r" b="b"/>
                <a:pathLst>
                  <a:path w="18" h="20" extrusionOk="0">
                    <a:moveTo>
                      <a:pt x="3" y="1"/>
                    </a:moveTo>
                    <a:lnTo>
                      <a:pt x="3" y="1"/>
                    </a:lnTo>
                    <a:cubicBezTo>
                      <a:pt x="1" y="10"/>
                      <a:pt x="8" y="17"/>
                      <a:pt x="17" y="19"/>
                    </a:cubicBezTo>
                    <a:cubicBezTo>
                      <a:pt x="10" y="15"/>
                      <a:pt x="6" y="8"/>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14" name="Google Shape;12514;p52"/>
              <p:cNvSpPr/>
              <p:nvPr/>
            </p:nvSpPr>
            <p:spPr>
              <a:xfrm>
                <a:off x="558850" y="1760500"/>
                <a:ext cx="600" cy="550"/>
              </a:xfrm>
              <a:custGeom>
                <a:avLst/>
                <a:gdLst/>
                <a:ahLst/>
                <a:cxnLst/>
                <a:rect l="l" t="t" r="r" b="b"/>
                <a:pathLst>
                  <a:path w="24" h="22" extrusionOk="0">
                    <a:moveTo>
                      <a:pt x="23" y="0"/>
                    </a:moveTo>
                    <a:cubicBezTo>
                      <a:pt x="22" y="0"/>
                      <a:pt x="21" y="1"/>
                      <a:pt x="21" y="1"/>
                    </a:cubicBezTo>
                    <a:lnTo>
                      <a:pt x="21" y="1"/>
                    </a:lnTo>
                    <a:lnTo>
                      <a:pt x="23" y="0"/>
                    </a:lnTo>
                    <a:close/>
                    <a:moveTo>
                      <a:pt x="21" y="1"/>
                    </a:moveTo>
                    <a:lnTo>
                      <a:pt x="0" y="9"/>
                    </a:lnTo>
                    <a:cubicBezTo>
                      <a:pt x="2" y="9"/>
                      <a:pt x="3" y="9"/>
                      <a:pt x="4" y="9"/>
                    </a:cubicBezTo>
                    <a:cubicBezTo>
                      <a:pt x="15" y="9"/>
                      <a:pt x="17" y="17"/>
                      <a:pt x="23" y="21"/>
                    </a:cubicBezTo>
                    <a:cubicBezTo>
                      <a:pt x="23" y="15"/>
                      <a:pt x="18" y="4"/>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15" name="Google Shape;12515;p52"/>
              <p:cNvSpPr/>
              <p:nvPr/>
            </p:nvSpPr>
            <p:spPr>
              <a:xfrm>
                <a:off x="563350" y="1765950"/>
                <a:ext cx="625" cy="525"/>
              </a:xfrm>
              <a:custGeom>
                <a:avLst/>
                <a:gdLst/>
                <a:ahLst/>
                <a:cxnLst/>
                <a:rect l="l" t="t" r="r" b="b"/>
                <a:pathLst>
                  <a:path w="25" h="21" extrusionOk="0">
                    <a:moveTo>
                      <a:pt x="24" y="0"/>
                    </a:moveTo>
                    <a:cubicBezTo>
                      <a:pt x="10" y="0"/>
                      <a:pt x="1" y="14"/>
                      <a:pt x="13" y="21"/>
                    </a:cubicBezTo>
                    <a:cubicBezTo>
                      <a:pt x="15" y="20"/>
                      <a:pt x="17" y="20"/>
                      <a:pt x="18" y="20"/>
                    </a:cubicBezTo>
                    <a:cubicBezTo>
                      <a:pt x="20" y="20"/>
                      <a:pt x="22" y="20"/>
                      <a:pt x="24" y="19"/>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16" name="Google Shape;12516;p52"/>
              <p:cNvSpPr/>
              <p:nvPr/>
            </p:nvSpPr>
            <p:spPr>
              <a:xfrm>
                <a:off x="560000" y="1763275"/>
                <a:ext cx="725" cy="950"/>
              </a:xfrm>
              <a:custGeom>
                <a:avLst/>
                <a:gdLst/>
                <a:ahLst/>
                <a:cxnLst/>
                <a:rect l="l" t="t" r="r" b="b"/>
                <a:pathLst>
                  <a:path w="29" h="38" extrusionOk="0">
                    <a:moveTo>
                      <a:pt x="20" y="1"/>
                    </a:moveTo>
                    <a:cubicBezTo>
                      <a:pt x="15" y="1"/>
                      <a:pt x="7" y="8"/>
                      <a:pt x="0" y="14"/>
                    </a:cubicBezTo>
                    <a:cubicBezTo>
                      <a:pt x="2" y="32"/>
                      <a:pt x="6" y="37"/>
                      <a:pt x="11" y="37"/>
                    </a:cubicBezTo>
                    <a:cubicBezTo>
                      <a:pt x="16" y="37"/>
                      <a:pt x="22" y="34"/>
                      <a:pt x="28" y="31"/>
                    </a:cubicBezTo>
                    <a:lnTo>
                      <a:pt x="26" y="31"/>
                    </a:lnTo>
                    <a:cubicBezTo>
                      <a:pt x="28" y="8"/>
                      <a:pt x="25"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17" name="Google Shape;12517;p52"/>
              <p:cNvSpPr/>
              <p:nvPr/>
            </p:nvSpPr>
            <p:spPr>
              <a:xfrm>
                <a:off x="560750" y="1763800"/>
                <a:ext cx="400" cy="250"/>
              </a:xfrm>
              <a:custGeom>
                <a:avLst/>
                <a:gdLst/>
                <a:ahLst/>
                <a:cxnLst/>
                <a:rect l="l" t="t" r="r" b="b"/>
                <a:pathLst>
                  <a:path w="16" h="10" extrusionOk="0">
                    <a:moveTo>
                      <a:pt x="14" y="0"/>
                    </a:moveTo>
                    <a:cubicBezTo>
                      <a:pt x="11" y="0"/>
                      <a:pt x="6" y="7"/>
                      <a:pt x="1" y="10"/>
                    </a:cubicBezTo>
                    <a:cubicBezTo>
                      <a:pt x="3" y="8"/>
                      <a:pt x="5" y="8"/>
                      <a:pt x="8" y="8"/>
                    </a:cubicBezTo>
                    <a:cubicBezTo>
                      <a:pt x="10" y="8"/>
                      <a:pt x="12" y="8"/>
                      <a:pt x="15" y="10"/>
                    </a:cubicBezTo>
                    <a:cubicBezTo>
                      <a:pt x="15" y="3"/>
                      <a:pt x="15"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18" name="Google Shape;12518;p52"/>
              <p:cNvSpPr/>
              <p:nvPr/>
            </p:nvSpPr>
            <p:spPr>
              <a:xfrm>
                <a:off x="555575" y="1760775"/>
                <a:ext cx="750" cy="1100"/>
              </a:xfrm>
              <a:custGeom>
                <a:avLst/>
                <a:gdLst/>
                <a:ahLst/>
                <a:cxnLst/>
                <a:rect l="l" t="t" r="r" b="b"/>
                <a:pathLst>
                  <a:path w="30" h="44" extrusionOk="0">
                    <a:moveTo>
                      <a:pt x="27" y="0"/>
                    </a:moveTo>
                    <a:cubicBezTo>
                      <a:pt x="19" y="0"/>
                      <a:pt x="0" y="44"/>
                      <a:pt x="13" y="44"/>
                    </a:cubicBezTo>
                    <a:cubicBezTo>
                      <a:pt x="15" y="44"/>
                      <a:pt x="18" y="43"/>
                      <a:pt x="22" y="40"/>
                    </a:cubicBezTo>
                    <a:cubicBezTo>
                      <a:pt x="23" y="41"/>
                      <a:pt x="23" y="41"/>
                      <a:pt x="24" y="41"/>
                    </a:cubicBezTo>
                    <a:cubicBezTo>
                      <a:pt x="30" y="41"/>
                      <a:pt x="26" y="8"/>
                      <a:pt x="28" y="8"/>
                    </a:cubicBezTo>
                    <a:cubicBezTo>
                      <a:pt x="28" y="8"/>
                      <a:pt x="29" y="9"/>
                      <a:pt x="29" y="10"/>
                    </a:cubicBezTo>
                    <a:cubicBezTo>
                      <a:pt x="30" y="3"/>
                      <a:pt x="28"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19" name="Google Shape;12519;p52"/>
              <p:cNvSpPr/>
              <p:nvPr/>
            </p:nvSpPr>
            <p:spPr>
              <a:xfrm>
                <a:off x="560000" y="1765300"/>
                <a:ext cx="325" cy="1025"/>
              </a:xfrm>
              <a:custGeom>
                <a:avLst/>
                <a:gdLst/>
                <a:ahLst/>
                <a:cxnLst/>
                <a:rect l="l" t="t" r="r" b="b"/>
                <a:pathLst>
                  <a:path w="13" h="41" extrusionOk="0">
                    <a:moveTo>
                      <a:pt x="7" y="1"/>
                    </a:moveTo>
                    <a:lnTo>
                      <a:pt x="0" y="33"/>
                    </a:lnTo>
                    <a:lnTo>
                      <a:pt x="12" y="40"/>
                    </a:lnTo>
                    <a:lnTo>
                      <a:pt x="12"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20" name="Google Shape;12520;p52"/>
              <p:cNvSpPr/>
              <p:nvPr/>
            </p:nvSpPr>
            <p:spPr>
              <a:xfrm>
                <a:off x="557625" y="1765475"/>
                <a:ext cx="650" cy="425"/>
              </a:xfrm>
              <a:custGeom>
                <a:avLst/>
                <a:gdLst/>
                <a:ahLst/>
                <a:cxnLst/>
                <a:rect l="l" t="t" r="r" b="b"/>
                <a:pathLst>
                  <a:path w="26" h="17" extrusionOk="0">
                    <a:moveTo>
                      <a:pt x="8" y="1"/>
                    </a:moveTo>
                    <a:cubicBezTo>
                      <a:pt x="3" y="1"/>
                      <a:pt x="0" y="2"/>
                      <a:pt x="0" y="8"/>
                    </a:cubicBezTo>
                    <a:lnTo>
                      <a:pt x="21" y="17"/>
                    </a:lnTo>
                    <a:cubicBezTo>
                      <a:pt x="21" y="12"/>
                      <a:pt x="24" y="8"/>
                      <a:pt x="26" y="3"/>
                    </a:cubicBezTo>
                    <a:cubicBezTo>
                      <a:pt x="20" y="3"/>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21" name="Google Shape;12521;p52"/>
              <p:cNvSpPr/>
              <p:nvPr/>
            </p:nvSpPr>
            <p:spPr>
              <a:xfrm>
                <a:off x="558325" y="1765350"/>
                <a:ext cx="425" cy="200"/>
              </a:xfrm>
              <a:custGeom>
                <a:avLst/>
                <a:gdLst/>
                <a:ahLst/>
                <a:cxnLst/>
                <a:rect l="l" t="t" r="r" b="b"/>
                <a:pathLst>
                  <a:path w="17" h="8" extrusionOk="0">
                    <a:moveTo>
                      <a:pt x="16" y="1"/>
                    </a:moveTo>
                    <a:cubicBezTo>
                      <a:pt x="12" y="3"/>
                      <a:pt x="5" y="6"/>
                      <a:pt x="0" y="8"/>
                    </a:cubicBezTo>
                    <a:cubicBezTo>
                      <a:pt x="7" y="8"/>
                      <a:pt x="14" y="8"/>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22" name="Google Shape;12522;p52"/>
              <p:cNvSpPr/>
              <p:nvPr/>
            </p:nvSpPr>
            <p:spPr>
              <a:xfrm>
                <a:off x="559025" y="1766350"/>
                <a:ext cx="600" cy="300"/>
              </a:xfrm>
              <a:custGeom>
                <a:avLst/>
                <a:gdLst/>
                <a:ahLst/>
                <a:cxnLst/>
                <a:rect l="l" t="t" r="r" b="b"/>
                <a:pathLst>
                  <a:path w="24" h="12" extrusionOk="0">
                    <a:moveTo>
                      <a:pt x="0" y="0"/>
                    </a:moveTo>
                    <a:lnTo>
                      <a:pt x="23" y="12"/>
                    </a:lnTo>
                    <a:lnTo>
                      <a:pt x="16"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23" name="Google Shape;12523;p52"/>
              <p:cNvSpPr/>
              <p:nvPr/>
            </p:nvSpPr>
            <p:spPr>
              <a:xfrm>
                <a:off x="551300" y="1766175"/>
                <a:ext cx="725" cy="850"/>
              </a:xfrm>
              <a:custGeom>
                <a:avLst/>
                <a:gdLst/>
                <a:ahLst/>
                <a:cxnLst/>
                <a:rect l="l" t="t" r="r" b="b"/>
                <a:pathLst>
                  <a:path w="29" h="34" extrusionOk="0">
                    <a:moveTo>
                      <a:pt x="22" y="0"/>
                    </a:moveTo>
                    <a:lnTo>
                      <a:pt x="1" y="17"/>
                    </a:lnTo>
                    <a:cubicBezTo>
                      <a:pt x="1" y="27"/>
                      <a:pt x="6" y="33"/>
                      <a:pt x="11" y="33"/>
                    </a:cubicBezTo>
                    <a:cubicBezTo>
                      <a:pt x="13" y="33"/>
                      <a:pt x="15" y="32"/>
                      <a:pt x="17" y="31"/>
                    </a:cubicBezTo>
                    <a:cubicBezTo>
                      <a:pt x="24" y="24"/>
                      <a:pt x="29" y="12"/>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24" name="Google Shape;12524;p52"/>
              <p:cNvSpPr/>
              <p:nvPr/>
            </p:nvSpPr>
            <p:spPr>
              <a:xfrm>
                <a:off x="553675" y="1767850"/>
                <a:ext cx="375" cy="1250"/>
              </a:xfrm>
              <a:custGeom>
                <a:avLst/>
                <a:gdLst/>
                <a:ahLst/>
                <a:cxnLst/>
                <a:rect l="l" t="t" r="r" b="b"/>
                <a:pathLst>
                  <a:path w="15" h="50" extrusionOk="0">
                    <a:moveTo>
                      <a:pt x="1" y="1"/>
                    </a:moveTo>
                    <a:lnTo>
                      <a:pt x="8" y="49"/>
                    </a:lnTo>
                    <a:lnTo>
                      <a:pt x="15" y="31"/>
                    </a:lnTo>
                    <a:cubicBezTo>
                      <a:pt x="8" y="21"/>
                      <a:pt x="3" y="1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25" name="Google Shape;12525;p52"/>
              <p:cNvSpPr/>
              <p:nvPr/>
            </p:nvSpPr>
            <p:spPr>
              <a:xfrm>
                <a:off x="552000" y="1769125"/>
                <a:ext cx="1075" cy="975"/>
              </a:xfrm>
              <a:custGeom>
                <a:avLst/>
                <a:gdLst/>
                <a:ahLst/>
                <a:cxnLst/>
                <a:rect l="l" t="t" r="r" b="b"/>
                <a:pathLst>
                  <a:path w="43" h="39" extrusionOk="0">
                    <a:moveTo>
                      <a:pt x="19" y="1"/>
                    </a:moveTo>
                    <a:cubicBezTo>
                      <a:pt x="21" y="13"/>
                      <a:pt x="1" y="39"/>
                      <a:pt x="17" y="39"/>
                    </a:cubicBezTo>
                    <a:cubicBezTo>
                      <a:pt x="19" y="39"/>
                      <a:pt x="21" y="38"/>
                      <a:pt x="24" y="38"/>
                    </a:cubicBezTo>
                    <a:cubicBezTo>
                      <a:pt x="24" y="24"/>
                      <a:pt x="42"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26" name="Google Shape;12526;p52"/>
              <p:cNvSpPr/>
              <p:nvPr/>
            </p:nvSpPr>
            <p:spPr>
              <a:xfrm>
                <a:off x="543475" y="1766750"/>
                <a:ext cx="150" cy="2050"/>
              </a:xfrm>
              <a:custGeom>
                <a:avLst/>
                <a:gdLst/>
                <a:ahLst/>
                <a:cxnLst/>
                <a:rect l="l" t="t" r="r" b="b"/>
                <a:pathLst>
                  <a:path w="6" h="82" extrusionOk="0">
                    <a:moveTo>
                      <a:pt x="1" y="1"/>
                    </a:moveTo>
                    <a:lnTo>
                      <a:pt x="1" y="82"/>
                    </a:lnTo>
                    <a:lnTo>
                      <a:pt x="5" y="8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27" name="Google Shape;12527;p52"/>
              <p:cNvSpPr/>
              <p:nvPr/>
            </p:nvSpPr>
            <p:spPr>
              <a:xfrm>
                <a:off x="534900" y="1771725"/>
                <a:ext cx="1250" cy="1600"/>
              </a:xfrm>
              <a:custGeom>
                <a:avLst/>
                <a:gdLst/>
                <a:ahLst/>
                <a:cxnLst/>
                <a:rect l="l" t="t" r="r" b="b"/>
                <a:pathLst>
                  <a:path w="50" h="64" extrusionOk="0">
                    <a:moveTo>
                      <a:pt x="28" y="1"/>
                    </a:moveTo>
                    <a:lnTo>
                      <a:pt x="28" y="1"/>
                    </a:lnTo>
                    <a:cubicBezTo>
                      <a:pt x="10" y="17"/>
                      <a:pt x="1" y="6"/>
                      <a:pt x="1" y="59"/>
                    </a:cubicBezTo>
                    <a:cubicBezTo>
                      <a:pt x="5" y="62"/>
                      <a:pt x="8" y="64"/>
                      <a:pt x="10" y="64"/>
                    </a:cubicBezTo>
                    <a:cubicBezTo>
                      <a:pt x="22" y="64"/>
                      <a:pt x="20" y="32"/>
                      <a:pt x="30" y="32"/>
                    </a:cubicBezTo>
                    <a:cubicBezTo>
                      <a:pt x="33" y="32"/>
                      <a:pt x="36" y="33"/>
                      <a:pt x="40" y="38"/>
                    </a:cubicBezTo>
                    <a:cubicBezTo>
                      <a:pt x="49" y="19"/>
                      <a:pt x="19" y="15"/>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28" name="Google Shape;12528;p52"/>
              <p:cNvSpPr/>
              <p:nvPr/>
            </p:nvSpPr>
            <p:spPr>
              <a:xfrm>
                <a:off x="512600" y="1698425"/>
                <a:ext cx="600" cy="600"/>
              </a:xfrm>
              <a:custGeom>
                <a:avLst/>
                <a:gdLst/>
                <a:ahLst/>
                <a:cxnLst/>
                <a:rect l="l" t="t" r="r" b="b"/>
                <a:pathLst>
                  <a:path w="24" h="24" extrusionOk="0">
                    <a:moveTo>
                      <a:pt x="23" y="0"/>
                    </a:moveTo>
                    <a:lnTo>
                      <a:pt x="0" y="21"/>
                    </a:lnTo>
                    <a:lnTo>
                      <a:pt x="14" y="24"/>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29" name="Google Shape;12529;p52"/>
              <p:cNvSpPr/>
              <p:nvPr/>
            </p:nvSpPr>
            <p:spPr>
              <a:xfrm>
                <a:off x="511075" y="1698200"/>
                <a:ext cx="1300" cy="525"/>
              </a:xfrm>
              <a:custGeom>
                <a:avLst/>
                <a:gdLst/>
                <a:ahLst/>
                <a:cxnLst/>
                <a:rect l="l" t="t" r="r" b="b"/>
                <a:pathLst>
                  <a:path w="52" h="21" extrusionOk="0">
                    <a:moveTo>
                      <a:pt x="52" y="0"/>
                    </a:moveTo>
                    <a:lnTo>
                      <a:pt x="1" y="7"/>
                    </a:lnTo>
                    <a:cubicBezTo>
                      <a:pt x="6" y="9"/>
                      <a:pt x="12" y="14"/>
                      <a:pt x="1" y="21"/>
                    </a:cubicBez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30" name="Google Shape;12530;p52"/>
              <p:cNvSpPr/>
              <p:nvPr/>
            </p:nvSpPr>
            <p:spPr>
              <a:xfrm>
                <a:off x="507325" y="1757875"/>
                <a:ext cx="600" cy="800"/>
              </a:xfrm>
              <a:custGeom>
                <a:avLst/>
                <a:gdLst/>
                <a:ahLst/>
                <a:cxnLst/>
                <a:rect l="l" t="t" r="r" b="b"/>
                <a:pathLst>
                  <a:path w="24" h="32" extrusionOk="0">
                    <a:moveTo>
                      <a:pt x="19" y="1"/>
                    </a:moveTo>
                    <a:lnTo>
                      <a:pt x="0" y="31"/>
                    </a:lnTo>
                    <a:lnTo>
                      <a:pt x="12" y="24"/>
                    </a:lnTo>
                    <a:cubicBezTo>
                      <a:pt x="23" y="15"/>
                      <a:pt x="21" y="10"/>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31" name="Google Shape;12531;p52"/>
              <p:cNvSpPr/>
              <p:nvPr/>
            </p:nvSpPr>
            <p:spPr>
              <a:xfrm>
                <a:off x="505000" y="1751575"/>
                <a:ext cx="1125" cy="650"/>
              </a:xfrm>
              <a:custGeom>
                <a:avLst/>
                <a:gdLst/>
                <a:ahLst/>
                <a:cxnLst/>
                <a:rect l="l" t="t" r="r" b="b"/>
                <a:pathLst>
                  <a:path w="45" h="26" extrusionOk="0">
                    <a:moveTo>
                      <a:pt x="45" y="0"/>
                    </a:moveTo>
                    <a:lnTo>
                      <a:pt x="0" y="21"/>
                    </a:lnTo>
                    <a:lnTo>
                      <a:pt x="0" y="26"/>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32" name="Google Shape;12532;p52"/>
              <p:cNvSpPr/>
              <p:nvPr/>
            </p:nvSpPr>
            <p:spPr>
              <a:xfrm>
                <a:off x="501700" y="1746975"/>
                <a:ext cx="900" cy="900"/>
              </a:xfrm>
              <a:custGeom>
                <a:avLst/>
                <a:gdLst/>
                <a:ahLst/>
                <a:cxnLst/>
                <a:rect l="l" t="t" r="r" b="b"/>
                <a:pathLst>
                  <a:path w="36" h="36" extrusionOk="0">
                    <a:moveTo>
                      <a:pt x="25" y="1"/>
                    </a:moveTo>
                    <a:cubicBezTo>
                      <a:pt x="21" y="1"/>
                      <a:pt x="14" y="2"/>
                      <a:pt x="0" y="6"/>
                    </a:cubicBezTo>
                    <a:cubicBezTo>
                      <a:pt x="0" y="13"/>
                      <a:pt x="8" y="20"/>
                      <a:pt x="12" y="28"/>
                    </a:cubicBezTo>
                    <a:lnTo>
                      <a:pt x="12" y="28"/>
                    </a:lnTo>
                    <a:cubicBezTo>
                      <a:pt x="13" y="14"/>
                      <a:pt x="35" y="1"/>
                      <a:pt x="25" y="1"/>
                    </a:cubicBezTo>
                    <a:close/>
                    <a:moveTo>
                      <a:pt x="12" y="28"/>
                    </a:moveTo>
                    <a:cubicBezTo>
                      <a:pt x="12" y="30"/>
                      <a:pt x="12" y="33"/>
                      <a:pt x="14" y="36"/>
                    </a:cubicBezTo>
                    <a:cubicBezTo>
                      <a:pt x="14" y="33"/>
                      <a:pt x="13" y="30"/>
                      <a:pt x="12"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33" name="Google Shape;12533;p52"/>
              <p:cNvSpPr/>
              <p:nvPr/>
            </p:nvSpPr>
            <p:spPr>
              <a:xfrm>
                <a:off x="512275" y="1697375"/>
                <a:ext cx="1025" cy="325"/>
              </a:xfrm>
              <a:custGeom>
                <a:avLst/>
                <a:gdLst/>
                <a:ahLst/>
                <a:cxnLst/>
                <a:rect l="l" t="t" r="r" b="b"/>
                <a:pathLst>
                  <a:path w="41" h="13" extrusionOk="0">
                    <a:moveTo>
                      <a:pt x="33" y="1"/>
                    </a:moveTo>
                    <a:cubicBezTo>
                      <a:pt x="21" y="1"/>
                      <a:pt x="6" y="8"/>
                      <a:pt x="2" y="10"/>
                    </a:cubicBezTo>
                    <a:lnTo>
                      <a:pt x="2" y="10"/>
                    </a:lnTo>
                    <a:cubicBezTo>
                      <a:pt x="2" y="10"/>
                      <a:pt x="2" y="10"/>
                      <a:pt x="2" y="10"/>
                    </a:cubicBezTo>
                    <a:cubicBezTo>
                      <a:pt x="1" y="10"/>
                      <a:pt x="1" y="11"/>
                      <a:pt x="1" y="11"/>
                    </a:cubicBezTo>
                    <a:cubicBezTo>
                      <a:pt x="1" y="11"/>
                      <a:pt x="1" y="10"/>
                      <a:pt x="2" y="10"/>
                    </a:cubicBezTo>
                    <a:lnTo>
                      <a:pt x="2" y="10"/>
                    </a:lnTo>
                    <a:cubicBezTo>
                      <a:pt x="2" y="12"/>
                      <a:pt x="3" y="13"/>
                      <a:pt x="6" y="13"/>
                    </a:cubicBezTo>
                    <a:cubicBezTo>
                      <a:pt x="15" y="13"/>
                      <a:pt x="36" y="3"/>
                      <a:pt x="41" y="3"/>
                    </a:cubicBezTo>
                    <a:cubicBezTo>
                      <a:pt x="39" y="1"/>
                      <a:pt x="36"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34" name="Google Shape;12534;p52"/>
              <p:cNvSpPr/>
              <p:nvPr/>
            </p:nvSpPr>
            <p:spPr>
              <a:xfrm>
                <a:off x="508475" y="1695225"/>
                <a:ext cx="1000" cy="200"/>
              </a:xfrm>
              <a:custGeom>
                <a:avLst/>
                <a:gdLst/>
                <a:ahLst/>
                <a:cxnLst/>
                <a:rect l="l" t="t" r="r" b="b"/>
                <a:pathLst>
                  <a:path w="40" h="8" extrusionOk="0">
                    <a:moveTo>
                      <a:pt x="1" y="1"/>
                    </a:moveTo>
                    <a:lnTo>
                      <a:pt x="26" y="8"/>
                    </a:lnTo>
                    <a:lnTo>
                      <a:pt x="40"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35" name="Google Shape;12535;p52"/>
              <p:cNvSpPr/>
              <p:nvPr/>
            </p:nvSpPr>
            <p:spPr>
              <a:xfrm>
                <a:off x="506575" y="1692675"/>
                <a:ext cx="2625" cy="1825"/>
              </a:xfrm>
              <a:custGeom>
                <a:avLst/>
                <a:gdLst/>
                <a:ahLst/>
                <a:cxnLst/>
                <a:rect l="l" t="t" r="r" b="b"/>
                <a:pathLst>
                  <a:path w="105" h="73" extrusionOk="0">
                    <a:moveTo>
                      <a:pt x="46" y="1"/>
                    </a:moveTo>
                    <a:cubicBezTo>
                      <a:pt x="0" y="38"/>
                      <a:pt x="77" y="36"/>
                      <a:pt x="67" y="66"/>
                    </a:cubicBezTo>
                    <a:lnTo>
                      <a:pt x="56" y="73"/>
                    </a:lnTo>
                    <a:lnTo>
                      <a:pt x="104" y="61"/>
                    </a:lnTo>
                    <a:cubicBezTo>
                      <a:pt x="86" y="43"/>
                      <a:pt x="42" y="24"/>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36" name="Google Shape;12536;p52"/>
              <p:cNvSpPr/>
              <p:nvPr/>
            </p:nvSpPr>
            <p:spPr>
              <a:xfrm>
                <a:off x="509350" y="1689775"/>
                <a:ext cx="600" cy="500"/>
              </a:xfrm>
              <a:custGeom>
                <a:avLst/>
                <a:gdLst/>
                <a:ahLst/>
                <a:cxnLst/>
                <a:rect l="l" t="t" r="r" b="b"/>
                <a:pathLst>
                  <a:path w="24" h="20" extrusionOk="0">
                    <a:moveTo>
                      <a:pt x="17" y="1"/>
                    </a:moveTo>
                    <a:cubicBezTo>
                      <a:pt x="8" y="8"/>
                      <a:pt x="3" y="9"/>
                      <a:pt x="2" y="9"/>
                    </a:cubicBezTo>
                    <a:cubicBezTo>
                      <a:pt x="1" y="9"/>
                      <a:pt x="1" y="9"/>
                      <a:pt x="1" y="9"/>
                    </a:cubicBezTo>
                    <a:cubicBezTo>
                      <a:pt x="1" y="9"/>
                      <a:pt x="6" y="9"/>
                      <a:pt x="19" y="20"/>
                    </a:cubicBezTo>
                    <a:lnTo>
                      <a:pt x="24" y="13"/>
                    </a:lnTo>
                    <a:cubicBezTo>
                      <a:pt x="21" y="10"/>
                      <a:pt x="19" y="6"/>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37" name="Google Shape;12537;p52"/>
              <p:cNvSpPr/>
              <p:nvPr/>
            </p:nvSpPr>
            <p:spPr>
              <a:xfrm>
                <a:off x="509925" y="1689950"/>
                <a:ext cx="225" cy="225"/>
              </a:xfrm>
              <a:custGeom>
                <a:avLst/>
                <a:gdLst/>
                <a:ahLst/>
                <a:cxnLst/>
                <a:rect l="l" t="t" r="r" b="b"/>
                <a:pathLst>
                  <a:path w="9" h="9" extrusionOk="0">
                    <a:moveTo>
                      <a:pt x="6" y="0"/>
                    </a:moveTo>
                    <a:cubicBezTo>
                      <a:pt x="5" y="0"/>
                      <a:pt x="3" y="2"/>
                      <a:pt x="1" y="6"/>
                    </a:cubicBezTo>
                    <a:cubicBezTo>
                      <a:pt x="2" y="8"/>
                      <a:pt x="3" y="8"/>
                      <a:pt x="4" y="8"/>
                    </a:cubicBezTo>
                    <a:cubicBezTo>
                      <a:pt x="7" y="8"/>
                      <a:pt x="9"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38" name="Google Shape;12538;p52"/>
              <p:cNvSpPr/>
              <p:nvPr/>
            </p:nvSpPr>
            <p:spPr>
              <a:xfrm>
                <a:off x="508775" y="1688350"/>
                <a:ext cx="1175" cy="700"/>
              </a:xfrm>
              <a:custGeom>
                <a:avLst/>
                <a:gdLst/>
                <a:ahLst/>
                <a:cxnLst/>
                <a:rect l="l" t="t" r="r" b="b"/>
                <a:pathLst>
                  <a:path w="47" h="28" extrusionOk="0">
                    <a:moveTo>
                      <a:pt x="31" y="0"/>
                    </a:moveTo>
                    <a:cubicBezTo>
                      <a:pt x="20" y="0"/>
                      <a:pt x="12" y="10"/>
                      <a:pt x="0" y="23"/>
                    </a:cubicBezTo>
                    <a:lnTo>
                      <a:pt x="30" y="28"/>
                    </a:lnTo>
                    <a:cubicBezTo>
                      <a:pt x="40" y="19"/>
                      <a:pt x="35" y="5"/>
                      <a:pt x="47" y="5"/>
                    </a:cubicBezTo>
                    <a:cubicBezTo>
                      <a:pt x="41" y="1"/>
                      <a:pt x="36"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39" name="Google Shape;12539;p52"/>
              <p:cNvSpPr/>
              <p:nvPr/>
            </p:nvSpPr>
            <p:spPr>
              <a:xfrm>
                <a:off x="507600" y="1689050"/>
                <a:ext cx="450" cy="125"/>
              </a:xfrm>
              <a:custGeom>
                <a:avLst/>
                <a:gdLst/>
                <a:ahLst/>
                <a:cxnLst/>
                <a:rect l="l" t="t" r="r" b="b"/>
                <a:pathLst>
                  <a:path w="18" h="5" extrusionOk="0">
                    <a:moveTo>
                      <a:pt x="13" y="0"/>
                    </a:moveTo>
                    <a:cubicBezTo>
                      <a:pt x="10" y="0"/>
                      <a:pt x="7" y="1"/>
                      <a:pt x="1" y="2"/>
                    </a:cubicBezTo>
                    <a:lnTo>
                      <a:pt x="12" y="4"/>
                    </a:lnTo>
                    <a:cubicBezTo>
                      <a:pt x="16" y="3"/>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40" name="Google Shape;12540;p52"/>
              <p:cNvSpPr/>
              <p:nvPr/>
            </p:nvSpPr>
            <p:spPr>
              <a:xfrm>
                <a:off x="507600" y="1689150"/>
                <a:ext cx="1025" cy="300"/>
              </a:xfrm>
              <a:custGeom>
                <a:avLst/>
                <a:gdLst/>
                <a:ahLst/>
                <a:cxnLst/>
                <a:rect l="l" t="t" r="r" b="b"/>
                <a:pathLst>
                  <a:path w="41" h="12" extrusionOk="0">
                    <a:moveTo>
                      <a:pt x="15" y="0"/>
                    </a:moveTo>
                    <a:cubicBezTo>
                      <a:pt x="10" y="5"/>
                      <a:pt x="1" y="12"/>
                      <a:pt x="4" y="12"/>
                    </a:cubicBezTo>
                    <a:cubicBezTo>
                      <a:pt x="6" y="12"/>
                      <a:pt x="12" y="10"/>
                      <a:pt x="24" y="5"/>
                    </a:cubicBezTo>
                    <a:lnTo>
                      <a:pt x="24" y="5"/>
                    </a:lnTo>
                    <a:cubicBezTo>
                      <a:pt x="16" y="9"/>
                      <a:pt x="16" y="9"/>
                      <a:pt x="20" y="9"/>
                    </a:cubicBezTo>
                    <a:cubicBezTo>
                      <a:pt x="22" y="9"/>
                      <a:pt x="25" y="9"/>
                      <a:pt x="29" y="9"/>
                    </a:cubicBezTo>
                    <a:cubicBezTo>
                      <a:pt x="32" y="9"/>
                      <a:pt x="36" y="9"/>
                      <a:pt x="40" y="10"/>
                    </a:cubicBezTo>
                    <a:lnTo>
                      <a:pt x="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41" name="Google Shape;12541;p52"/>
              <p:cNvSpPr/>
              <p:nvPr/>
            </p:nvSpPr>
            <p:spPr>
              <a:xfrm>
                <a:off x="507675" y="1689725"/>
                <a:ext cx="1325" cy="850"/>
              </a:xfrm>
              <a:custGeom>
                <a:avLst/>
                <a:gdLst/>
                <a:ahLst/>
                <a:cxnLst/>
                <a:rect l="l" t="t" r="r" b="b"/>
                <a:pathLst>
                  <a:path w="53" h="34" extrusionOk="0">
                    <a:moveTo>
                      <a:pt x="35" y="1"/>
                    </a:moveTo>
                    <a:cubicBezTo>
                      <a:pt x="31" y="13"/>
                      <a:pt x="29" y="25"/>
                      <a:pt x="10" y="25"/>
                    </a:cubicBezTo>
                    <a:cubicBezTo>
                      <a:pt x="7" y="25"/>
                      <a:pt x="4" y="24"/>
                      <a:pt x="0" y="24"/>
                    </a:cubicBezTo>
                    <a:lnTo>
                      <a:pt x="0" y="24"/>
                    </a:lnTo>
                    <a:cubicBezTo>
                      <a:pt x="8" y="31"/>
                      <a:pt x="16" y="33"/>
                      <a:pt x="23" y="33"/>
                    </a:cubicBezTo>
                    <a:cubicBezTo>
                      <a:pt x="41" y="33"/>
                      <a:pt x="53" y="17"/>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42" name="Google Shape;12542;p52"/>
              <p:cNvSpPr/>
              <p:nvPr/>
            </p:nvSpPr>
            <p:spPr>
              <a:xfrm>
                <a:off x="506050" y="1693225"/>
                <a:ext cx="600" cy="525"/>
              </a:xfrm>
              <a:custGeom>
                <a:avLst/>
                <a:gdLst/>
                <a:ahLst/>
                <a:cxnLst/>
                <a:rect l="l" t="t" r="r" b="b"/>
                <a:pathLst>
                  <a:path w="24" h="21" extrusionOk="0">
                    <a:moveTo>
                      <a:pt x="15" y="0"/>
                    </a:moveTo>
                    <a:cubicBezTo>
                      <a:pt x="13" y="0"/>
                      <a:pt x="12" y="1"/>
                      <a:pt x="9" y="2"/>
                    </a:cubicBezTo>
                    <a:lnTo>
                      <a:pt x="0" y="21"/>
                    </a:lnTo>
                    <a:lnTo>
                      <a:pt x="23" y="21"/>
                    </a:lnTo>
                    <a:cubicBezTo>
                      <a:pt x="13" y="21"/>
                      <a:pt x="22"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43" name="Google Shape;12543;p52"/>
              <p:cNvSpPr/>
              <p:nvPr/>
            </p:nvSpPr>
            <p:spPr>
              <a:xfrm>
                <a:off x="506150" y="1686825"/>
                <a:ext cx="775" cy="325"/>
              </a:xfrm>
              <a:custGeom>
                <a:avLst/>
                <a:gdLst/>
                <a:ahLst/>
                <a:cxnLst/>
                <a:rect l="l" t="t" r="r" b="b"/>
                <a:pathLst>
                  <a:path w="31" h="13" extrusionOk="0">
                    <a:moveTo>
                      <a:pt x="1" y="1"/>
                    </a:moveTo>
                    <a:lnTo>
                      <a:pt x="1" y="1"/>
                    </a:lnTo>
                    <a:cubicBezTo>
                      <a:pt x="5" y="10"/>
                      <a:pt x="10" y="13"/>
                      <a:pt x="16" y="13"/>
                    </a:cubicBezTo>
                    <a:cubicBezTo>
                      <a:pt x="21" y="13"/>
                      <a:pt x="26" y="11"/>
                      <a:pt x="31" y="8"/>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44" name="Google Shape;12544;p52"/>
              <p:cNvSpPr/>
              <p:nvPr/>
            </p:nvSpPr>
            <p:spPr>
              <a:xfrm>
                <a:off x="506850" y="1689850"/>
                <a:ext cx="725" cy="125"/>
              </a:xfrm>
              <a:custGeom>
                <a:avLst/>
                <a:gdLst/>
                <a:ahLst/>
                <a:cxnLst/>
                <a:rect l="l" t="t" r="r" b="b"/>
                <a:pathLst>
                  <a:path w="29" h="5" extrusionOk="0">
                    <a:moveTo>
                      <a:pt x="1" y="0"/>
                    </a:moveTo>
                    <a:lnTo>
                      <a:pt x="1" y="3"/>
                    </a:lnTo>
                    <a:lnTo>
                      <a:pt x="28" y="5"/>
                    </a:lnTo>
                    <a:lnTo>
                      <a:pt x="28"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45" name="Google Shape;12545;p52"/>
              <p:cNvSpPr/>
              <p:nvPr/>
            </p:nvSpPr>
            <p:spPr>
              <a:xfrm>
                <a:off x="506325" y="1684400"/>
                <a:ext cx="1250" cy="200"/>
              </a:xfrm>
              <a:custGeom>
                <a:avLst/>
                <a:gdLst/>
                <a:ahLst/>
                <a:cxnLst/>
                <a:rect l="l" t="t" r="r" b="b"/>
                <a:pathLst>
                  <a:path w="50" h="8" extrusionOk="0">
                    <a:moveTo>
                      <a:pt x="49" y="0"/>
                    </a:moveTo>
                    <a:lnTo>
                      <a:pt x="1" y="7"/>
                    </a:lnTo>
                    <a:lnTo>
                      <a:pt x="17" y="7"/>
                    </a:lnTo>
                    <a:lnTo>
                      <a:pt x="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46" name="Google Shape;12546;p52"/>
              <p:cNvSpPr/>
              <p:nvPr/>
            </p:nvSpPr>
            <p:spPr>
              <a:xfrm>
                <a:off x="505475" y="1682575"/>
                <a:ext cx="1450" cy="1100"/>
              </a:xfrm>
              <a:custGeom>
                <a:avLst/>
                <a:gdLst/>
                <a:ahLst/>
                <a:cxnLst/>
                <a:rect l="l" t="t" r="r" b="b"/>
                <a:pathLst>
                  <a:path w="58" h="44" extrusionOk="0">
                    <a:moveTo>
                      <a:pt x="24" y="1"/>
                    </a:moveTo>
                    <a:cubicBezTo>
                      <a:pt x="16" y="1"/>
                      <a:pt x="8" y="2"/>
                      <a:pt x="0" y="4"/>
                    </a:cubicBezTo>
                    <a:cubicBezTo>
                      <a:pt x="16" y="6"/>
                      <a:pt x="21" y="18"/>
                      <a:pt x="14" y="43"/>
                    </a:cubicBezTo>
                    <a:cubicBezTo>
                      <a:pt x="39" y="34"/>
                      <a:pt x="39" y="8"/>
                      <a:pt x="58" y="8"/>
                    </a:cubicBezTo>
                    <a:cubicBezTo>
                      <a:pt x="47" y="3"/>
                      <a:pt x="3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47" name="Google Shape;12547;p52"/>
              <p:cNvSpPr/>
              <p:nvPr/>
            </p:nvSpPr>
            <p:spPr>
              <a:xfrm>
                <a:off x="504600" y="1682650"/>
                <a:ext cx="900" cy="100"/>
              </a:xfrm>
              <a:custGeom>
                <a:avLst/>
                <a:gdLst/>
                <a:ahLst/>
                <a:cxnLst/>
                <a:rect l="l" t="t" r="r" b="b"/>
                <a:pathLst>
                  <a:path w="36" h="4" extrusionOk="0">
                    <a:moveTo>
                      <a:pt x="35" y="1"/>
                    </a:moveTo>
                    <a:cubicBezTo>
                      <a:pt x="23" y="1"/>
                      <a:pt x="12" y="1"/>
                      <a:pt x="0" y="3"/>
                    </a:cubicBezTo>
                    <a:cubicBezTo>
                      <a:pt x="12" y="3"/>
                      <a:pt x="23" y="3"/>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48" name="Google Shape;12548;p52"/>
              <p:cNvSpPr/>
              <p:nvPr/>
            </p:nvSpPr>
            <p:spPr>
              <a:xfrm>
                <a:off x="505700" y="1685275"/>
                <a:ext cx="650" cy="825"/>
              </a:xfrm>
              <a:custGeom>
                <a:avLst/>
                <a:gdLst/>
                <a:ahLst/>
                <a:cxnLst/>
                <a:rect l="l" t="t" r="r" b="b"/>
                <a:pathLst>
                  <a:path w="26" h="33" extrusionOk="0">
                    <a:moveTo>
                      <a:pt x="26" y="0"/>
                    </a:moveTo>
                    <a:lnTo>
                      <a:pt x="0" y="26"/>
                    </a:lnTo>
                    <a:lnTo>
                      <a:pt x="5" y="33"/>
                    </a:lnTo>
                    <a:cubicBezTo>
                      <a:pt x="12" y="28"/>
                      <a:pt x="26" y="14"/>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49" name="Google Shape;12549;p52"/>
              <p:cNvSpPr/>
              <p:nvPr/>
            </p:nvSpPr>
            <p:spPr>
              <a:xfrm>
                <a:off x="505475" y="1685550"/>
                <a:ext cx="250" cy="425"/>
              </a:xfrm>
              <a:custGeom>
                <a:avLst/>
                <a:gdLst/>
                <a:ahLst/>
                <a:cxnLst/>
                <a:rect l="l" t="t" r="r" b="b"/>
                <a:pathLst>
                  <a:path w="10" h="17" extrusionOk="0">
                    <a:moveTo>
                      <a:pt x="0" y="1"/>
                    </a:moveTo>
                    <a:lnTo>
                      <a:pt x="9" y="17"/>
                    </a:lnTo>
                    <a:cubicBezTo>
                      <a:pt x="5" y="8"/>
                      <a:pt x="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50" name="Google Shape;12550;p52"/>
              <p:cNvSpPr/>
              <p:nvPr/>
            </p:nvSpPr>
            <p:spPr>
              <a:xfrm>
                <a:off x="505750" y="1686075"/>
                <a:ext cx="150" cy="100"/>
              </a:xfrm>
              <a:custGeom>
                <a:avLst/>
                <a:gdLst/>
                <a:ahLst/>
                <a:cxnLst/>
                <a:rect l="l" t="t" r="r" b="b"/>
                <a:pathLst>
                  <a:path w="6" h="4" extrusionOk="0">
                    <a:moveTo>
                      <a:pt x="5" y="1"/>
                    </a:moveTo>
                    <a:cubicBezTo>
                      <a:pt x="2" y="2"/>
                      <a:pt x="1" y="4"/>
                      <a:pt x="2" y="4"/>
                    </a:cubicBezTo>
                    <a:cubicBezTo>
                      <a:pt x="3" y="4"/>
                      <a:pt x="4" y="4"/>
                      <a:pt x="5"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51" name="Google Shape;12551;p52"/>
              <p:cNvSpPr/>
              <p:nvPr/>
            </p:nvSpPr>
            <p:spPr>
              <a:xfrm>
                <a:off x="504425" y="1688400"/>
                <a:ext cx="1525" cy="650"/>
              </a:xfrm>
              <a:custGeom>
                <a:avLst/>
                <a:gdLst/>
                <a:ahLst/>
                <a:cxnLst/>
                <a:rect l="l" t="t" r="r" b="b"/>
                <a:pathLst>
                  <a:path w="61" h="26" extrusionOk="0">
                    <a:moveTo>
                      <a:pt x="51" y="0"/>
                    </a:moveTo>
                    <a:cubicBezTo>
                      <a:pt x="30" y="0"/>
                      <a:pt x="10" y="2"/>
                      <a:pt x="0" y="26"/>
                    </a:cubicBezTo>
                    <a:cubicBezTo>
                      <a:pt x="23" y="21"/>
                      <a:pt x="33" y="7"/>
                      <a:pt x="58" y="3"/>
                    </a:cubicBezTo>
                    <a:lnTo>
                      <a:pt x="61" y="0"/>
                    </a:lnTo>
                    <a:cubicBezTo>
                      <a:pt x="57" y="0"/>
                      <a:pt x="54"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52" name="Google Shape;12552;p52"/>
              <p:cNvSpPr/>
              <p:nvPr/>
            </p:nvSpPr>
            <p:spPr>
              <a:xfrm>
                <a:off x="505050" y="1686950"/>
                <a:ext cx="900" cy="550"/>
              </a:xfrm>
              <a:custGeom>
                <a:avLst/>
                <a:gdLst/>
                <a:ahLst/>
                <a:cxnLst/>
                <a:rect l="l" t="t" r="r" b="b"/>
                <a:pathLst>
                  <a:path w="36" h="22" extrusionOk="0">
                    <a:moveTo>
                      <a:pt x="1" y="0"/>
                    </a:moveTo>
                    <a:lnTo>
                      <a:pt x="5" y="21"/>
                    </a:lnTo>
                    <a:cubicBezTo>
                      <a:pt x="15" y="17"/>
                      <a:pt x="24" y="5"/>
                      <a:pt x="36" y="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53" name="Google Shape;12553;p52"/>
              <p:cNvSpPr/>
              <p:nvPr/>
            </p:nvSpPr>
            <p:spPr>
              <a:xfrm>
                <a:off x="504650" y="1686725"/>
                <a:ext cx="425" cy="250"/>
              </a:xfrm>
              <a:custGeom>
                <a:avLst/>
                <a:gdLst/>
                <a:ahLst/>
                <a:cxnLst/>
                <a:rect l="l" t="t" r="r" b="b"/>
                <a:pathLst>
                  <a:path w="17" h="10" extrusionOk="0">
                    <a:moveTo>
                      <a:pt x="14" y="0"/>
                    </a:moveTo>
                    <a:lnTo>
                      <a:pt x="1" y="7"/>
                    </a:lnTo>
                    <a:lnTo>
                      <a:pt x="17" y="9"/>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54" name="Google Shape;12554;p52"/>
              <p:cNvSpPr/>
              <p:nvPr/>
            </p:nvSpPr>
            <p:spPr>
              <a:xfrm>
                <a:off x="503675" y="1683650"/>
                <a:ext cx="300" cy="375"/>
              </a:xfrm>
              <a:custGeom>
                <a:avLst/>
                <a:gdLst/>
                <a:ahLst/>
                <a:cxnLst/>
                <a:rect l="l" t="t" r="r" b="b"/>
                <a:pathLst>
                  <a:path w="12" h="15" extrusionOk="0">
                    <a:moveTo>
                      <a:pt x="0" y="0"/>
                    </a:moveTo>
                    <a:cubicBezTo>
                      <a:pt x="0" y="5"/>
                      <a:pt x="2" y="10"/>
                      <a:pt x="7" y="14"/>
                    </a:cubicBezTo>
                    <a:lnTo>
                      <a:pt x="12" y="7"/>
                    </a:lnTo>
                    <a:cubicBezTo>
                      <a:pt x="7" y="5"/>
                      <a:pt x="2"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55" name="Google Shape;12555;p52"/>
              <p:cNvSpPr/>
              <p:nvPr/>
            </p:nvSpPr>
            <p:spPr>
              <a:xfrm>
                <a:off x="503850" y="1683925"/>
                <a:ext cx="300" cy="375"/>
              </a:xfrm>
              <a:custGeom>
                <a:avLst/>
                <a:gdLst/>
                <a:ahLst/>
                <a:cxnLst/>
                <a:rect l="l" t="t" r="r" b="b"/>
                <a:pathLst>
                  <a:path w="12" h="15" extrusionOk="0">
                    <a:moveTo>
                      <a:pt x="9" y="0"/>
                    </a:moveTo>
                    <a:cubicBezTo>
                      <a:pt x="6" y="0"/>
                      <a:pt x="1" y="3"/>
                      <a:pt x="0" y="3"/>
                    </a:cubicBezTo>
                    <a:cubicBezTo>
                      <a:pt x="0" y="8"/>
                      <a:pt x="2" y="10"/>
                      <a:pt x="5" y="15"/>
                    </a:cubicBezTo>
                    <a:cubicBezTo>
                      <a:pt x="12" y="3"/>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56" name="Google Shape;12556;p52"/>
              <p:cNvSpPr/>
              <p:nvPr/>
            </p:nvSpPr>
            <p:spPr>
              <a:xfrm>
                <a:off x="504950" y="1684975"/>
                <a:ext cx="125" cy="50"/>
              </a:xfrm>
              <a:custGeom>
                <a:avLst/>
                <a:gdLst/>
                <a:ahLst/>
                <a:cxnLst/>
                <a:rect l="l" t="t" r="r" b="b"/>
                <a:pathLst>
                  <a:path w="5" h="2" extrusionOk="0">
                    <a:moveTo>
                      <a:pt x="2" y="1"/>
                    </a:moveTo>
                    <a:cubicBezTo>
                      <a:pt x="1" y="1"/>
                      <a:pt x="0" y="2"/>
                      <a:pt x="2" y="2"/>
                    </a:cubicBezTo>
                    <a:cubicBezTo>
                      <a:pt x="2" y="2"/>
                      <a:pt x="3"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57" name="Google Shape;12557;p52"/>
              <p:cNvSpPr/>
              <p:nvPr/>
            </p:nvSpPr>
            <p:spPr>
              <a:xfrm>
                <a:off x="501700" y="1681550"/>
                <a:ext cx="125" cy="150"/>
              </a:xfrm>
              <a:custGeom>
                <a:avLst/>
                <a:gdLst/>
                <a:ahLst/>
                <a:cxnLst/>
                <a:rect l="l" t="t" r="r" b="b"/>
                <a:pathLst>
                  <a:path w="5" h="6" extrusionOk="0">
                    <a:moveTo>
                      <a:pt x="3" y="1"/>
                    </a:moveTo>
                    <a:lnTo>
                      <a:pt x="0" y="5"/>
                    </a:lnTo>
                    <a:lnTo>
                      <a:pt x="5"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58" name="Google Shape;12558;p52"/>
              <p:cNvSpPr/>
              <p:nvPr/>
            </p:nvSpPr>
            <p:spPr>
              <a:xfrm>
                <a:off x="504025" y="1684575"/>
                <a:ext cx="200" cy="300"/>
              </a:xfrm>
              <a:custGeom>
                <a:avLst/>
                <a:gdLst/>
                <a:ahLst/>
                <a:cxnLst/>
                <a:rect l="l" t="t" r="r" b="b"/>
                <a:pathLst>
                  <a:path w="8" h="12" extrusionOk="0">
                    <a:moveTo>
                      <a:pt x="7" y="0"/>
                    </a:moveTo>
                    <a:lnTo>
                      <a:pt x="0" y="7"/>
                    </a:lnTo>
                    <a:cubicBezTo>
                      <a:pt x="0" y="7"/>
                      <a:pt x="2" y="12"/>
                      <a:pt x="5" y="12"/>
                    </a:cubicBezTo>
                    <a:lnTo>
                      <a:pt x="7" y="3"/>
                    </a:lnTo>
                    <a:cubicBezTo>
                      <a:pt x="7" y="3"/>
                      <a:pt x="7"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59" name="Google Shape;12559;p52"/>
              <p:cNvSpPr/>
              <p:nvPr/>
            </p:nvSpPr>
            <p:spPr>
              <a:xfrm>
                <a:off x="504250" y="1684675"/>
                <a:ext cx="250" cy="150"/>
              </a:xfrm>
              <a:custGeom>
                <a:avLst/>
                <a:gdLst/>
                <a:ahLst/>
                <a:cxnLst/>
                <a:rect l="l" t="t" r="r" b="b"/>
                <a:pathLst>
                  <a:path w="10" h="6" extrusionOk="0">
                    <a:moveTo>
                      <a:pt x="5" y="1"/>
                    </a:moveTo>
                    <a:lnTo>
                      <a:pt x="0" y="6"/>
                    </a:lnTo>
                    <a:lnTo>
                      <a:pt x="10" y="6"/>
                    </a:lnTo>
                    <a:cubicBezTo>
                      <a:pt x="7" y="6"/>
                      <a:pt x="7"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60" name="Google Shape;12560;p52"/>
              <p:cNvSpPr/>
              <p:nvPr/>
            </p:nvSpPr>
            <p:spPr>
              <a:xfrm>
                <a:off x="503600" y="1682350"/>
                <a:ext cx="400" cy="675"/>
              </a:xfrm>
              <a:custGeom>
                <a:avLst/>
                <a:gdLst/>
                <a:ahLst/>
                <a:cxnLst/>
                <a:rect l="l" t="t" r="r" b="b"/>
                <a:pathLst>
                  <a:path w="16" h="27" extrusionOk="0">
                    <a:moveTo>
                      <a:pt x="9" y="1"/>
                    </a:moveTo>
                    <a:cubicBezTo>
                      <a:pt x="8" y="1"/>
                      <a:pt x="7" y="1"/>
                      <a:pt x="5" y="1"/>
                    </a:cubicBezTo>
                    <a:cubicBezTo>
                      <a:pt x="3" y="11"/>
                      <a:pt x="3" y="17"/>
                      <a:pt x="1" y="27"/>
                    </a:cubicBezTo>
                    <a:cubicBezTo>
                      <a:pt x="7" y="16"/>
                      <a:pt x="15"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61" name="Google Shape;12561;p52"/>
              <p:cNvSpPr/>
              <p:nvPr/>
            </p:nvSpPr>
            <p:spPr>
              <a:xfrm>
                <a:off x="505125" y="1684675"/>
                <a:ext cx="75" cy="100"/>
              </a:xfrm>
              <a:custGeom>
                <a:avLst/>
                <a:gdLst/>
                <a:ahLst/>
                <a:cxnLst/>
                <a:rect l="l" t="t" r="r" b="b"/>
                <a:pathLst>
                  <a:path w="3" h="4" extrusionOk="0">
                    <a:moveTo>
                      <a:pt x="2" y="1"/>
                    </a:moveTo>
                    <a:lnTo>
                      <a:pt x="0" y="3"/>
                    </a:lnTo>
                    <a:lnTo>
                      <a:pt x="2" y="3"/>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62" name="Google Shape;12562;p52"/>
              <p:cNvSpPr/>
              <p:nvPr/>
            </p:nvSpPr>
            <p:spPr>
              <a:xfrm>
                <a:off x="504475" y="1684750"/>
                <a:ext cx="675" cy="200"/>
              </a:xfrm>
              <a:custGeom>
                <a:avLst/>
                <a:gdLst/>
                <a:ahLst/>
                <a:cxnLst/>
                <a:rect l="l" t="t" r="r" b="b"/>
                <a:pathLst>
                  <a:path w="27" h="8" extrusionOk="0">
                    <a:moveTo>
                      <a:pt x="26" y="0"/>
                    </a:moveTo>
                    <a:cubicBezTo>
                      <a:pt x="17" y="0"/>
                      <a:pt x="10" y="0"/>
                      <a:pt x="1" y="3"/>
                    </a:cubicBezTo>
                    <a:cubicBezTo>
                      <a:pt x="8" y="5"/>
                      <a:pt x="15" y="7"/>
                      <a:pt x="21" y="7"/>
                    </a:cubicBezTo>
                    <a:cubicBezTo>
                      <a:pt x="21" y="5"/>
                      <a:pt x="24" y="3"/>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63" name="Google Shape;12563;p52"/>
              <p:cNvSpPr/>
              <p:nvPr/>
            </p:nvSpPr>
            <p:spPr>
              <a:xfrm>
                <a:off x="496825" y="1681675"/>
                <a:ext cx="4900" cy="3325"/>
              </a:xfrm>
              <a:custGeom>
                <a:avLst/>
                <a:gdLst/>
                <a:ahLst/>
                <a:cxnLst/>
                <a:rect l="l" t="t" r="r" b="b"/>
                <a:pathLst>
                  <a:path w="196" h="133" extrusionOk="0">
                    <a:moveTo>
                      <a:pt x="195" y="0"/>
                    </a:moveTo>
                    <a:cubicBezTo>
                      <a:pt x="184" y="12"/>
                      <a:pt x="169" y="17"/>
                      <a:pt x="153" y="17"/>
                    </a:cubicBezTo>
                    <a:cubicBezTo>
                      <a:pt x="150" y="17"/>
                      <a:pt x="147" y="17"/>
                      <a:pt x="144" y="17"/>
                    </a:cubicBezTo>
                    <a:cubicBezTo>
                      <a:pt x="137" y="33"/>
                      <a:pt x="144" y="77"/>
                      <a:pt x="110" y="82"/>
                    </a:cubicBezTo>
                    <a:cubicBezTo>
                      <a:pt x="79" y="75"/>
                      <a:pt x="105" y="61"/>
                      <a:pt x="107" y="40"/>
                    </a:cubicBezTo>
                    <a:lnTo>
                      <a:pt x="107" y="40"/>
                    </a:lnTo>
                    <a:cubicBezTo>
                      <a:pt x="84" y="72"/>
                      <a:pt x="40" y="56"/>
                      <a:pt x="1" y="100"/>
                    </a:cubicBezTo>
                    <a:lnTo>
                      <a:pt x="31" y="100"/>
                    </a:lnTo>
                    <a:cubicBezTo>
                      <a:pt x="24" y="107"/>
                      <a:pt x="8" y="112"/>
                      <a:pt x="5" y="121"/>
                    </a:cubicBezTo>
                    <a:cubicBezTo>
                      <a:pt x="17" y="111"/>
                      <a:pt x="32" y="105"/>
                      <a:pt x="43" y="105"/>
                    </a:cubicBezTo>
                    <a:cubicBezTo>
                      <a:pt x="56" y="105"/>
                      <a:pt x="64" y="113"/>
                      <a:pt x="56" y="133"/>
                    </a:cubicBezTo>
                    <a:cubicBezTo>
                      <a:pt x="86" y="130"/>
                      <a:pt x="161" y="54"/>
                      <a:pt x="1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64" name="Google Shape;12564;p52"/>
              <p:cNvSpPr/>
              <p:nvPr/>
            </p:nvSpPr>
            <p:spPr>
              <a:xfrm>
                <a:off x="501800" y="1681300"/>
                <a:ext cx="1075" cy="1275"/>
              </a:xfrm>
              <a:custGeom>
                <a:avLst/>
                <a:gdLst/>
                <a:ahLst/>
                <a:cxnLst/>
                <a:rect l="l" t="t" r="r" b="b"/>
                <a:pathLst>
                  <a:path w="43" h="51" extrusionOk="0">
                    <a:moveTo>
                      <a:pt x="35" y="1"/>
                    </a:moveTo>
                    <a:cubicBezTo>
                      <a:pt x="23" y="1"/>
                      <a:pt x="11" y="5"/>
                      <a:pt x="1" y="13"/>
                    </a:cubicBezTo>
                    <a:lnTo>
                      <a:pt x="26" y="46"/>
                    </a:lnTo>
                    <a:lnTo>
                      <a:pt x="22" y="48"/>
                    </a:lnTo>
                    <a:lnTo>
                      <a:pt x="31" y="50"/>
                    </a:lnTo>
                    <a:cubicBezTo>
                      <a:pt x="29" y="34"/>
                      <a:pt x="33" y="15"/>
                      <a:pt x="43" y="2"/>
                    </a:cubicBezTo>
                    <a:cubicBezTo>
                      <a:pt x="40" y="1"/>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65" name="Google Shape;12565;p52"/>
              <p:cNvSpPr/>
              <p:nvPr/>
            </p:nvSpPr>
            <p:spPr>
              <a:xfrm>
                <a:off x="501175" y="1682550"/>
                <a:ext cx="2525" cy="2025"/>
              </a:xfrm>
              <a:custGeom>
                <a:avLst/>
                <a:gdLst/>
                <a:ahLst/>
                <a:cxnLst/>
                <a:rect l="l" t="t" r="r" b="b"/>
                <a:pathLst>
                  <a:path w="101" h="81" extrusionOk="0">
                    <a:moveTo>
                      <a:pt x="58" y="0"/>
                    </a:moveTo>
                    <a:cubicBezTo>
                      <a:pt x="56" y="12"/>
                      <a:pt x="65" y="19"/>
                      <a:pt x="82" y="30"/>
                    </a:cubicBezTo>
                    <a:cubicBezTo>
                      <a:pt x="49" y="47"/>
                      <a:pt x="24" y="42"/>
                      <a:pt x="0" y="74"/>
                    </a:cubicBezTo>
                    <a:cubicBezTo>
                      <a:pt x="6" y="79"/>
                      <a:pt x="11" y="81"/>
                      <a:pt x="16" y="81"/>
                    </a:cubicBezTo>
                    <a:cubicBezTo>
                      <a:pt x="29" y="81"/>
                      <a:pt x="42" y="70"/>
                      <a:pt x="58" y="70"/>
                    </a:cubicBezTo>
                    <a:cubicBezTo>
                      <a:pt x="24" y="47"/>
                      <a:pt x="82" y="67"/>
                      <a:pt x="77" y="33"/>
                    </a:cubicBezTo>
                    <a:lnTo>
                      <a:pt x="77" y="33"/>
                    </a:lnTo>
                    <a:cubicBezTo>
                      <a:pt x="86" y="35"/>
                      <a:pt x="93" y="37"/>
                      <a:pt x="100" y="44"/>
                    </a:cubicBezTo>
                    <a:cubicBezTo>
                      <a:pt x="98" y="36"/>
                      <a:pt x="98" y="28"/>
                      <a:pt x="99" y="20"/>
                    </a:cubicBezTo>
                    <a:lnTo>
                      <a:pt x="99" y="20"/>
                    </a:lnTo>
                    <a:cubicBezTo>
                      <a:pt x="98" y="23"/>
                      <a:pt x="97" y="24"/>
                      <a:pt x="96" y="24"/>
                    </a:cubicBezTo>
                    <a:cubicBezTo>
                      <a:pt x="96" y="24"/>
                      <a:pt x="96" y="24"/>
                      <a:pt x="96" y="23"/>
                    </a:cubicBezTo>
                    <a:cubicBezTo>
                      <a:pt x="91" y="26"/>
                      <a:pt x="86" y="28"/>
                      <a:pt x="84" y="30"/>
                    </a:cubicBezTo>
                    <a:cubicBezTo>
                      <a:pt x="83" y="23"/>
                      <a:pt x="84" y="21"/>
                      <a:pt x="87" y="21"/>
                    </a:cubicBezTo>
                    <a:cubicBezTo>
                      <a:pt x="89" y="21"/>
                      <a:pt x="92" y="22"/>
                      <a:pt x="96" y="23"/>
                    </a:cubicBezTo>
                    <a:lnTo>
                      <a:pt x="99" y="19"/>
                    </a:lnTo>
                    <a:lnTo>
                      <a:pt x="99" y="19"/>
                    </a:lnTo>
                    <a:cubicBezTo>
                      <a:pt x="99" y="20"/>
                      <a:pt x="99" y="20"/>
                      <a:pt x="99" y="20"/>
                    </a:cubicBezTo>
                    <a:lnTo>
                      <a:pt x="99" y="20"/>
                    </a:lnTo>
                    <a:cubicBezTo>
                      <a:pt x="100" y="20"/>
                      <a:pt x="100" y="19"/>
                      <a:pt x="100" y="19"/>
                    </a:cubicBezTo>
                    <a:lnTo>
                      <a:pt x="100" y="19"/>
                    </a:lnTo>
                    <a:lnTo>
                      <a:pt x="99" y="19"/>
                    </a:lnTo>
                    <a:lnTo>
                      <a:pt x="99" y="19"/>
                    </a:lnTo>
                    <a:cubicBezTo>
                      <a:pt x="100" y="19"/>
                      <a:pt x="100" y="19"/>
                      <a:pt x="100" y="19"/>
                    </a:cubicBezTo>
                    <a:lnTo>
                      <a:pt x="100" y="19"/>
                    </a:lnTo>
                    <a:lnTo>
                      <a:pt x="100" y="19"/>
                    </a:lnTo>
                    <a:lnTo>
                      <a:pt x="100" y="16"/>
                    </a:lnTo>
                    <a:cubicBezTo>
                      <a:pt x="100" y="17"/>
                      <a:pt x="100" y="18"/>
                      <a:pt x="100" y="19"/>
                    </a:cubicBezTo>
                    <a:lnTo>
                      <a:pt x="100" y="19"/>
                    </a:lnTo>
                    <a:lnTo>
                      <a:pt x="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66" name="Google Shape;12566;p52"/>
              <p:cNvSpPr/>
              <p:nvPr/>
            </p:nvSpPr>
            <p:spPr>
              <a:xfrm>
                <a:off x="502450" y="1689500"/>
                <a:ext cx="250" cy="200"/>
              </a:xfrm>
              <a:custGeom>
                <a:avLst/>
                <a:gdLst/>
                <a:ahLst/>
                <a:cxnLst/>
                <a:rect l="l" t="t" r="r" b="b"/>
                <a:pathLst>
                  <a:path w="10" h="8" extrusionOk="0">
                    <a:moveTo>
                      <a:pt x="10" y="0"/>
                    </a:moveTo>
                    <a:lnTo>
                      <a:pt x="10" y="0"/>
                    </a:lnTo>
                    <a:cubicBezTo>
                      <a:pt x="5" y="3"/>
                      <a:pt x="0" y="3"/>
                      <a:pt x="5" y="7"/>
                    </a:cubicBezTo>
                    <a:cubicBezTo>
                      <a:pt x="5" y="5"/>
                      <a:pt x="7" y="3"/>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67" name="Google Shape;12567;p52"/>
              <p:cNvSpPr/>
              <p:nvPr/>
            </p:nvSpPr>
            <p:spPr>
              <a:xfrm>
                <a:off x="502675" y="1687525"/>
                <a:ext cx="1650" cy="2000"/>
              </a:xfrm>
              <a:custGeom>
                <a:avLst/>
                <a:gdLst/>
                <a:ahLst/>
                <a:cxnLst/>
                <a:rect l="l" t="t" r="r" b="b"/>
                <a:pathLst>
                  <a:path w="66" h="80" extrusionOk="0">
                    <a:moveTo>
                      <a:pt x="66" y="1"/>
                    </a:moveTo>
                    <a:lnTo>
                      <a:pt x="66" y="1"/>
                    </a:lnTo>
                    <a:cubicBezTo>
                      <a:pt x="42" y="19"/>
                      <a:pt x="22" y="40"/>
                      <a:pt x="3" y="61"/>
                    </a:cubicBezTo>
                    <a:cubicBezTo>
                      <a:pt x="7" y="61"/>
                      <a:pt x="12" y="60"/>
                      <a:pt x="16" y="60"/>
                    </a:cubicBezTo>
                    <a:cubicBezTo>
                      <a:pt x="20" y="60"/>
                      <a:pt x="24" y="61"/>
                      <a:pt x="24" y="65"/>
                    </a:cubicBezTo>
                    <a:cubicBezTo>
                      <a:pt x="22" y="77"/>
                      <a:pt x="10" y="72"/>
                      <a:pt x="1" y="79"/>
                    </a:cubicBezTo>
                    <a:cubicBezTo>
                      <a:pt x="3" y="79"/>
                      <a:pt x="5" y="79"/>
                      <a:pt x="7" y="79"/>
                    </a:cubicBezTo>
                    <a:cubicBezTo>
                      <a:pt x="19" y="79"/>
                      <a:pt x="34" y="78"/>
                      <a:pt x="38" y="59"/>
                    </a:cubicBezTo>
                    <a:lnTo>
                      <a:pt x="33" y="59"/>
                    </a:lnTo>
                    <a:cubicBezTo>
                      <a:pt x="38" y="38"/>
                      <a:pt x="49" y="17"/>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68" name="Google Shape;12568;p52"/>
              <p:cNvSpPr/>
              <p:nvPr/>
            </p:nvSpPr>
            <p:spPr>
              <a:xfrm>
                <a:off x="501650" y="1685950"/>
                <a:ext cx="1225" cy="800"/>
              </a:xfrm>
              <a:custGeom>
                <a:avLst/>
                <a:gdLst/>
                <a:ahLst/>
                <a:cxnLst/>
                <a:rect l="l" t="t" r="r" b="b"/>
                <a:pathLst>
                  <a:path w="49" h="32" extrusionOk="0">
                    <a:moveTo>
                      <a:pt x="14" y="1"/>
                    </a:moveTo>
                    <a:lnTo>
                      <a:pt x="0" y="31"/>
                    </a:lnTo>
                    <a:lnTo>
                      <a:pt x="0" y="31"/>
                    </a:lnTo>
                    <a:lnTo>
                      <a:pt x="14" y="20"/>
                    </a:lnTo>
                    <a:cubicBezTo>
                      <a:pt x="16" y="26"/>
                      <a:pt x="20" y="28"/>
                      <a:pt x="24" y="28"/>
                    </a:cubicBezTo>
                    <a:cubicBezTo>
                      <a:pt x="31" y="28"/>
                      <a:pt x="41" y="19"/>
                      <a:pt x="49" y="15"/>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69" name="Google Shape;12569;p52"/>
              <p:cNvSpPr/>
              <p:nvPr/>
            </p:nvSpPr>
            <p:spPr>
              <a:xfrm>
                <a:off x="501475" y="1680700"/>
                <a:ext cx="1400" cy="525"/>
              </a:xfrm>
              <a:custGeom>
                <a:avLst/>
                <a:gdLst/>
                <a:ahLst/>
                <a:cxnLst/>
                <a:rect l="l" t="t" r="r" b="b"/>
                <a:pathLst>
                  <a:path w="56" h="21" extrusionOk="0">
                    <a:moveTo>
                      <a:pt x="56" y="0"/>
                    </a:moveTo>
                    <a:lnTo>
                      <a:pt x="0" y="19"/>
                    </a:lnTo>
                    <a:lnTo>
                      <a:pt x="23" y="21"/>
                    </a:lnTo>
                    <a:lnTo>
                      <a:pt x="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70" name="Google Shape;12570;p52"/>
              <p:cNvSpPr/>
              <p:nvPr/>
            </p:nvSpPr>
            <p:spPr>
              <a:xfrm>
                <a:off x="501175" y="1680000"/>
                <a:ext cx="650" cy="475"/>
              </a:xfrm>
              <a:custGeom>
                <a:avLst/>
                <a:gdLst/>
                <a:ahLst/>
                <a:cxnLst/>
                <a:rect l="l" t="t" r="r" b="b"/>
                <a:pathLst>
                  <a:path w="26" h="19" extrusionOk="0">
                    <a:moveTo>
                      <a:pt x="26" y="0"/>
                    </a:moveTo>
                    <a:lnTo>
                      <a:pt x="3" y="5"/>
                    </a:lnTo>
                    <a:lnTo>
                      <a:pt x="0" y="19"/>
                    </a:ln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71" name="Google Shape;12571;p52"/>
              <p:cNvSpPr/>
              <p:nvPr/>
            </p:nvSpPr>
            <p:spPr>
              <a:xfrm>
                <a:off x="468325" y="1639100"/>
                <a:ext cx="350" cy="225"/>
              </a:xfrm>
              <a:custGeom>
                <a:avLst/>
                <a:gdLst/>
                <a:ahLst/>
                <a:cxnLst/>
                <a:rect l="l" t="t" r="r" b="b"/>
                <a:pathLst>
                  <a:path w="14" h="9" extrusionOk="0">
                    <a:moveTo>
                      <a:pt x="2" y="1"/>
                    </a:moveTo>
                    <a:cubicBezTo>
                      <a:pt x="1" y="1"/>
                      <a:pt x="1" y="1"/>
                      <a:pt x="0" y="2"/>
                    </a:cubicBezTo>
                    <a:lnTo>
                      <a:pt x="14" y="9"/>
                    </a:lnTo>
                    <a:cubicBezTo>
                      <a:pt x="9" y="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72" name="Google Shape;12572;p52"/>
              <p:cNvSpPr/>
              <p:nvPr/>
            </p:nvSpPr>
            <p:spPr>
              <a:xfrm>
                <a:off x="482275" y="1664300"/>
                <a:ext cx="1150" cy="1175"/>
              </a:xfrm>
              <a:custGeom>
                <a:avLst/>
                <a:gdLst/>
                <a:ahLst/>
                <a:cxnLst/>
                <a:rect l="l" t="t" r="r" b="b"/>
                <a:pathLst>
                  <a:path w="46" h="47" extrusionOk="0">
                    <a:moveTo>
                      <a:pt x="40" y="1"/>
                    </a:moveTo>
                    <a:cubicBezTo>
                      <a:pt x="39" y="1"/>
                      <a:pt x="35" y="2"/>
                      <a:pt x="29" y="7"/>
                    </a:cubicBezTo>
                    <a:lnTo>
                      <a:pt x="1" y="30"/>
                    </a:lnTo>
                    <a:cubicBezTo>
                      <a:pt x="10" y="32"/>
                      <a:pt x="12" y="39"/>
                      <a:pt x="8" y="46"/>
                    </a:cubicBezTo>
                    <a:cubicBezTo>
                      <a:pt x="22" y="26"/>
                      <a:pt x="4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73" name="Google Shape;12573;p52"/>
              <p:cNvSpPr/>
              <p:nvPr/>
            </p:nvSpPr>
            <p:spPr>
              <a:xfrm>
                <a:off x="471100" y="1653675"/>
                <a:ext cx="900" cy="250"/>
              </a:xfrm>
              <a:custGeom>
                <a:avLst/>
                <a:gdLst/>
                <a:ahLst/>
                <a:cxnLst/>
                <a:rect l="l" t="t" r="r" b="b"/>
                <a:pathLst>
                  <a:path w="36" h="10" extrusionOk="0">
                    <a:moveTo>
                      <a:pt x="10" y="1"/>
                    </a:moveTo>
                    <a:cubicBezTo>
                      <a:pt x="7" y="1"/>
                      <a:pt x="3" y="3"/>
                      <a:pt x="0" y="5"/>
                    </a:cubicBezTo>
                    <a:lnTo>
                      <a:pt x="35" y="10"/>
                    </a:lnTo>
                    <a:cubicBezTo>
                      <a:pt x="28" y="5"/>
                      <a:pt x="19"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74" name="Google Shape;12574;p52"/>
              <p:cNvSpPr/>
              <p:nvPr/>
            </p:nvSpPr>
            <p:spPr>
              <a:xfrm>
                <a:off x="472775" y="1627725"/>
                <a:ext cx="900" cy="775"/>
              </a:xfrm>
              <a:custGeom>
                <a:avLst/>
                <a:gdLst/>
                <a:ahLst/>
                <a:cxnLst/>
                <a:rect l="l" t="t" r="r" b="b"/>
                <a:pathLst>
                  <a:path w="36" h="31" extrusionOk="0">
                    <a:moveTo>
                      <a:pt x="14" y="0"/>
                    </a:moveTo>
                    <a:cubicBezTo>
                      <a:pt x="1" y="14"/>
                      <a:pt x="21" y="19"/>
                      <a:pt x="35" y="30"/>
                    </a:cubicBez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75" name="Google Shape;12575;p52"/>
              <p:cNvSpPr/>
              <p:nvPr/>
            </p:nvSpPr>
            <p:spPr>
              <a:xfrm>
                <a:off x="491450" y="1672875"/>
                <a:ext cx="475" cy="1075"/>
              </a:xfrm>
              <a:custGeom>
                <a:avLst/>
                <a:gdLst/>
                <a:ahLst/>
                <a:cxnLst/>
                <a:rect l="l" t="t" r="r" b="b"/>
                <a:pathLst>
                  <a:path w="19" h="43" extrusionOk="0">
                    <a:moveTo>
                      <a:pt x="2" y="0"/>
                    </a:moveTo>
                    <a:cubicBezTo>
                      <a:pt x="4" y="19"/>
                      <a:pt x="0" y="43"/>
                      <a:pt x="8" y="43"/>
                    </a:cubicBezTo>
                    <a:cubicBezTo>
                      <a:pt x="10" y="43"/>
                      <a:pt x="14" y="40"/>
                      <a:pt x="19" y="35"/>
                    </a:cubicBezTo>
                    <a:cubicBezTo>
                      <a:pt x="16" y="23"/>
                      <a:pt x="12" y="9"/>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76" name="Google Shape;12576;p52"/>
              <p:cNvSpPr/>
              <p:nvPr/>
            </p:nvSpPr>
            <p:spPr>
              <a:xfrm>
                <a:off x="477350" y="1641275"/>
                <a:ext cx="500" cy="375"/>
              </a:xfrm>
              <a:custGeom>
                <a:avLst/>
                <a:gdLst/>
                <a:ahLst/>
                <a:cxnLst/>
                <a:rect l="l" t="t" r="r" b="b"/>
                <a:pathLst>
                  <a:path w="20" h="15" extrusionOk="0">
                    <a:moveTo>
                      <a:pt x="1" y="1"/>
                    </a:moveTo>
                    <a:lnTo>
                      <a:pt x="1" y="1"/>
                    </a:lnTo>
                    <a:cubicBezTo>
                      <a:pt x="5" y="8"/>
                      <a:pt x="12" y="12"/>
                      <a:pt x="19" y="15"/>
                    </a:cubicBezTo>
                    <a:cubicBezTo>
                      <a:pt x="15" y="8"/>
                      <a:pt x="10" y="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77" name="Google Shape;12577;p52"/>
              <p:cNvSpPr/>
              <p:nvPr/>
            </p:nvSpPr>
            <p:spPr>
              <a:xfrm>
                <a:off x="490925" y="1672350"/>
                <a:ext cx="600" cy="550"/>
              </a:xfrm>
              <a:custGeom>
                <a:avLst/>
                <a:gdLst/>
                <a:ahLst/>
                <a:cxnLst/>
                <a:rect l="l" t="t" r="r" b="b"/>
                <a:pathLst>
                  <a:path w="24" h="22" extrusionOk="0">
                    <a:moveTo>
                      <a:pt x="15" y="1"/>
                    </a:moveTo>
                    <a:cubicBezTo>
                      <a:pt x="11" y="1"/>
                      <a:pt x="7" y="3"/>
                      <a:pt x="0" y="7"/>
                    </a:cubicBezTo>
                    <a:lnTo>
                      <a:pt x="0" y="16"/>
                    </a:lnTo>
                    <a:cubicBezTo>
                      <a:pt x="4" y="16"/>
                      <a:pt x="7" y="16"/>
                      <a:pt x="10" y="16"/>
                    </a:cubicBezTo>
                    <a:cubicBezTo>
                      <a:pt x="15" y="16"/>
                      <a:pt x="19" y="17"/>
                      <a:pt x="23" y="21"/>
                    </a:cubicBezTo>
                    <a:cubicBezTo>
                      <a:pt x="23" y="10"/>
                      <a:pt x="22"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78" name="Google Shape;12578;p52"/>
              <p:cNvSpPr/>
              <p:nvPr/>
            </p:nvSpPr>
            <p:spPr>
              <a:xfrm>
                <a:off x="499100" y="1608325"/>
                <a:ext cx="175" cy="50"/>
              </a:xfrm>
              <a:custGeom>
                <a:avLst/>
                <a:gdLst/>
                <a:ahLst/>
                <a:cxnLst/>
                <a:rect l="l" t="t" r="r" b="b"/>
                <a:pathLst>
                  <a:path w="7" h="2" extrusionOk="0">
                    <a:moveTo>
                      <a:pt x="4" y="1"/>
                    </a:moveTo>
                    <a:cubicBezTo>
                      <a:pt x="2" y="1"/>
                      <a:pt x="2" y="2"/>
                      <a:pt x="0" y="2"/>
                    </a:cubicBezTo>
                    <a:lnTo>
                      <a:pt x="7" y="2"/>
                    </a:lnTo>
                    <a:cubicBezTo>
                      <a:pt x="5" y="1"/>
                      <a:pt x="4" y="1"/>
                      <a:pt x="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79" name="Google Shape;12579;p52"/>
              <p:cNvSpPr/>
              <p:nvPr/>
            </p:nvSpPr>
            <p:spPr>
              <a:xfrm>
                <a:off x="511850" y="1605175"/>
                <a:ext cx="125" cy="375"/>
              </a:xfrm>
              <a:custGeom>
                <a:avLst/>
                <a:gdLst/>
                <a:ahLst/>
                <a:cxnLst/>
                <a:rect l="l" t="t" r="r" b="b"/>
                <a:pathLst>
                  <a:path w="5" h="15" extrusionOk="0">
                    <a:moveTo>
                      <a:pt x="5" y="0"/>
                    </a:moveTo>
                    <a:cubicBezTo>
                      <a:pt x="5" y="5"/>
                      <a:pt x="2" y="10"/>
                      <a:pt x="0" y="14"/>
                    </a:cubicBezTo>
                    <a:cubicBezTo>
                      <a:pt x="2" y="14"/>
                      <a:pt x="5" y="1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80" name="Google Shape;12580;p52"/>
              <p:cNvSpPr/>
              <p:nvPr/>
            </p:nvSpPr>
            <p:spPr>
              <a:xfrm>
                <a:off x="498050" y="1677200"/>
                <a:ext cx="150" cy="75"/>
              </a:xfrm>
              <a:custGeom>
                <a:avLst/>
                <a:gdLst/>
                <a:ahLst/>
                <a:cxnLst/>
                <a:rect l="l" t="t" r="r" b="b"/>
                <a:pathLst>
                  <a:path w="6" h="3" extrusionOk="0">
                    <a:moveTo>
                      <a:pt x="2" y="0"/>
                    </a:moveTo>
                    <a:cubicBezTo>
                      <a:pt x="1" y="0"/>
                      <a:pt x="1" y="1"/>
                      <a:pt x="0" y="1"/>
                    </a:cubicBezTo>
                    <a:cubicBezTo>
                      <a:pt x="3" y="2"/>
                      <a:pt x="4" y="3"/>
                      <a:pt x="5" y="3"/>
                    </a:cubicBezTo>
                    <a:cubicBezTo>
                      <a:pt x="6" y="3"/>
                      <a:pt x="3"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81" name="Google Shape;12581;p52"/>
              <p:cNvSpPr/>
              <p:nvPr/>
            </p:nvSpPr>
            <p:spPr>
              <a:xfrm>
                <a:off x="496125" y="1680450"/>
                <a:ext cx="375" cy="250"/>
              </a:xfrm>
              <a:custGeom>
                <a:avLst/>
                <a:gdLst/>
                <a:ahLst/>
                <a:cxnLst/>
                <a:rect l="l" t="t" r="r" b="b"/>
                <a:pathLst>
                  <a:path w="15" h="10" extrusionOk="0">
                    <a:moveTo>
                      <a:pt x="15" y="1"/>
                    </a:moveTo>
                    <a:cubicBezTo>
                      <a:pt x="10" y="3"/>
                      <a:pt x="5" y="5"/>
                      <a:pt x="1" y="10"/>
                    </a:cubicBezTo>
                    <a:cubicBezTo>
                      <a:pt x="5" y="5"/>
                      <a:pt x="10" y="3"/>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82" name="Google Shape;12582;p52"/>
              <p:cNvSpPr/>
              <p:nvPr/>
            </p:nvSpPr>
            <p:spPr>
              <a:xfrm>
                <a:off x="485875" y="1675825"/>
                <a:ext cx="75" cy="125"/>
              </a:xfrm>
              <a:custGeom>
                <a:avLst/>
                <a:gdLst/>
                <a:ahLst/>
                <a:cxnLst/>
                <a:rect l="l" t="t" r="r" b="b"/>
                <a:pathLst>
                  <a:path w="3" h="5" extrusionOk="0">
                    <a:moveTo>
                      <a:pt x="3" y="0"/>
                    </a:moveTo>
                    <a:lnTo>
                      <a:pt x="3" y="0"/>
                    </a:lnTo>
                    <a:cubicBezTo>
                      <a:pt x="0" y="5"/>
                      <a:pt x="0"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83" name="Google Shape;12583;p52"/>
              <p:cNvSpPr/>
              <p:nvPr/>
            </p:nvSpPr>
            <p:spPr>
              <a:xfrm>
                <a:off x="498275" y="1677375"/>
                <a:ext cx="325" cy="200"/>
              </a:xfrm>
              <a:custGeom>
                <a:avLst/>
                <a:gdLst/>
                <a:ahLst/>
                <a:cxnLst/>
                <a:rect l="l" t="t" r="r" b="b"/>
                <a:pathLst>
                  <a:path w="13" h="8" extrusionOk="0">
                    <a:moveTo>
                      <a:pt x="1" y="1"/>
                    </a:moveTo>
                    <a:cubicBezTo>
                      <a:pt x="3" y="3"/>
                      <a:pt x="5" y="6"/>
                      <a:pt x="5" y="8"/>
                    </a:cubicBezTo>
                    <a:cubicBezTo>
                      <a:pt x="10" y="6"/>
                      <a:pt x="1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84" name="Google Shape;12584;p52"/>
              <p:cNvSpPr/>
              <p:nvPr/>
            </p:nvSpPr>
            <p:spPr>
              <a:xfrm>
                <a:off x="497750" y="1677025"/>
                <a:ext cx="325" cy="325"/>
              </a:xfrm>
              <a:custGeom>
                <a:avLst/>
                <a:gdLst/>
                <a:ahLst/>
                <a:cxnLst/>
                <a:rect l="l" t="t" r="r" b="b"/>
                <a:pathLst>
                  <a:path w="13" h="13" extrusionOk="0">
                    <a:moveTo>
                      <a:pt x="1" y="1"/>
                    </a:moveTo>
                    <a:lnTo>
                      <a:pt x="2" y="2"/>
                    </a:lnTo>
                    <a:lnTo>
                      <a:pt x="2" y="2"/>
                    </a:lnTo>
                    <a:cubicBezTo>
                      <a:pt x="2" y="2"/>
                      <a:pt x="1" y="1"/>
                      <a:pt x="1" y="1"/>
                    </a:cubicBezTo>
                    <a:close/>
                    <a:moveTo>
                      <a:pt x="2" y="2"/>
                    </a:moveTo>
                    <a:cubicBezTo>
                      <a:pt x="6" y="4"/>
                      <a:pt x="8" y="9"/>
                      <a:pt x="10" y="13"/>
                    </a:cubicBezTo>
                    <a:cubicBezTo>
                      <a:pt x="10" y="10"/>
                      <a:pt x="10" y="8"/>
                      <a:pt x="12" y="8"/>
                    </a:cubicBezTo>
                    <a:lnTo>
                      <a:pt x="2" y="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85" name="Google Shape;12585;p52"/>
              <p:cNvSpPr/>
              <p:nvPr/>
            </p:nvSpPr>
            <p:spPr>
              <a:xfrm>
                <a:off x="488600" y="1619950"/>
                <a:ext cx="150" cy="325"/>
              </a:xfrm>
              <a:custGeom>
                <a:avLst/>
                <a:gdLst/>
                <a:ahLst/>
                <a:cxnLst/>
                <a:rect l="l" t="t" r="r" b="b"/>
                <a:pathLst>
                  <a:path w="6" h="13" extrusionOk="0">
                    <a:moveTo>
                      <a:pt x="3" y="1"/>
                    </a:moveTo>
                    <a:cubicBezTo>
                      <a:pt x="2" y="1"/>
                      <a:pt x="2" y="4"/>
                      <a:pt x="0" y="10"/>
                    </a:cubicBezTo>
                    <a:lnTo>
                      <a:pt x="5" y="12"/>
                    </a:lnTo>
                    <a:cubicBezTo>
                      <a:pt x="4" y="4"/>
                      <a:pt x="3"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86" name="Google Shape;12586;p52"/>
              <p:cNvSpPr/>
              <p:nvPr/>
            </p:nvSpPr>
            <p:spPr>
              <a:xfrm>
                <a:off x="471450" y="1665800"/>
                <a:ext cx="75" cy="75"/>
              </a:xfrm>
              <a:custGeom>
                <a:avLst/>
                <a:gdLst/>
                <a:ahLst/>
                <a:cxnLst/>
                <a:rect l="l" t="t" r="r" b="b"/>
                <a:pathLst>
                  <a:path w="3" h="3" extrusionOk="0">
                    <a:moveTo>
                      <a:pt x="3" y="0"/>
                    </a:moveTo>
                    <a:lnTo>
                      <a:pt x="0" y="3"/>
                    </a:lnTo>
                    <a:lnTo>
                      <a:pt x="3" y="3"/>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87" name="Google Shape;12587;p52"/>
              <p:cNvSpPr/>
              <p:nvPr/>
            </p:nvSpPr>
            <p:spPr>
              <a:xfrm>
                <a:off x="470400" y="1664400"/>
                <a:ext cx="3325" cy="1425"/>
              </a:xfrm>
              <a:custGeom>
                <a:avLst/>
                <a:gdLst/>
                <a:ahLst/>
                <a:cxnLst/>
                <a:rect l="l" t="t" r="r" b="b"/>
                <a:pathLst>
                  <a:path w="133" h="57" extrusionOk="0">
                    <a:moveTo>
                      <a:pt x="133" y="1"/>
                    </a:moveTo>
                    <a:lnTo>
                      <a:pt x="0" y="40"/>
                    </a:lnTo>
                    <a:cubicBezTo>
                      <a:pt x="12" y="38"/>
                      <a:pt x="20" y="38"/>
                      <a:pt x="27" y="38"/>
                    </a:cubicBezTo>
                    <a:cubicBezTo>
                      <a:pt x="48" y="38"/>
                      <a:pt x="46" y="46"/>
                      <a:pt x="45" y="56"/>
                    </a:cubicBezTo>
                    <a:lnTo>
                      <a:pt x="1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88" name="Google Shape;12588;p52"/>
              <p:cNvSpPr/>
              <p:nvPr/>
            </p:nvSpPr>
            <p:spPr>
              <a:xfrm>
                <a:off x="495500" y="1676575"/>
                <a:ext cx="600" cy="450"/>
              </a:xfrm>
              <a:custGeom>
                <a:avLst/>
                <a:gdLst/>
                <a:ahLst/>
                <a:cxnLst/>
                <a:rect l="l" t="t" r="r" b="b"/>
                <a:pathLst>
                  <a:path w="24" h="18" extrusionOk="0">
                    <a:moveTo>
                      <a:pt x="5" y="0"/>
                    </a:moveTo>
                    <a:lnTo>
                      <a:pt x="5" y="0"/>
                    </a:lnTo>
                    <a:cubicBezTo>
                      <a:pt x="1" y="11"/>
                      <a:pt x="0" y="17"/>
                      <a:pt x="8" y="17"/>
                    </a:cubicBezTo>
                    <a:cubicBezTo>
                      <a:pt x="9" y="17"/>
                      <a:pt x="10" y="17"/>
                      <a:pt x="12" y="17"/>
                    </a:cubicBezTo>
                    <a:cubicBezTo>
                      <a:pt x="19" y="14"/>
                      <a:pt x="21" y="12"/>
                      <a:pt x="23" y="5"/>
                    </a:cubicBezTo>
                    <a:lnTo>
                      <a:pt x="23" y="5"/>
                    </a:lnTo>
                    <a:cubicBezTo>
                      <a:pt x="21" y="7"/>
                      <a:pt x="19" y="8"/>
                      <a:pt x="16" y="8"/>
                    </a:cubicBezTo>
                    <a:cubicBezTo>
                      <a:pt x="12" y="8"/>
                      <a:pt x="8"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89" name="Google Shape;12589;p52"/>
              <p:cNvSpPr/>
              <p:nvPr/>
            </p:nvSpPr>
            <p:spPr>
              <a:xfrm>
                <a:off x="464600" y="1601300"/>
                <a:ext cx="48300" cy="80400"/>
              </a:xfrm>
              <a:custGeom>
                <a:avLst/>
                <a:gdLst/>
                <a:ahLst/>
                <a:cxnLst/>
                <a:rect l="l" t="t" r="r" b="b"/>
                <a:pathLst>
                  <a:path w="1932" h="3216" extrusionOk="0">
                    <a:moveTo>
                      <a:pt x="1352" y="319"/>
                    </a:moveTo>
                    <a:lnTo>
                      <a:pt x="1350" y="320"/>
                    </a:lnTo>
                    <a:cubicBezTo>
                      <a:pt x="1350" y="320"/>
                      <a:pt x="1350" y="320"/>
                      <a:pt x="1351" y="320"/>
                    </a:cubicBezTo>
                    <a:cubicBezTo>
                      <a:pt x="1351" y="320"/>
                      <a:pt x="1352" y="320"/>
                      <a:pt x="1352" y="319"/>
                    </a:cubicBezTo>
                    <a:close/>
                    <a:moveTo>
                      <a:pt x="1493" y="711"/>
                    </a:moveTo>
                    <a:cubicBezTo>
                      <a:pt x="1494" y="712"/>
                      <a:pt x="1496" y="713"/>
                      <a:pt x="1498" y="714"/>
                    </a:cubicBezTo>
                    <a:cubicBezTo>
                      <a:pt x="1496" y="713"/>
                      <a:pt x="1495" y="712"/>
                      <a:pt x="1493" y="711"/>
                    </a:cubicBezTo>
                    <a:close/>
                    <a:moveTo>
                      <a:pt x="709" y="765"/>
                    </a:moveTo>
                    <a:cubicBezTo>
                      <a:pt x="709" y="766"/>
                      <a:pt x="708" y="767"/>
                      <a:pt x="708" y="767"/>
                    </a:cubicBezTo>
                    <a:cubicBezTo>
                      <a:pt x="708" y="767"/>
                      <a:pt x="709" y="766"/>
                      <a:pt x="709" y="765"/>
                    </a:cubicBezTo>
                    <a:close/>
                    <a:moveTo>
                      <a:pt x="1177" y="921"/>
                    </a:moveTo>
                    <a:lnTo>
                      <a:pt x="1177" y="921"/>
                    </a:lnTo>
                    <a:cubicBezTo>
                      <a:pt x="1176" y="921"/>
                      <a:pt x="1176" y="922"/>
                      <a:pt x="1176" y="923"/>
                    </a:cubicBezTo>
                    <a:lnTo>
                      <a:pt x="1180" y="924"/>
                    </a:lnTo>
                    <a:lnTo>
                      <a:pt x="1180" y="924"/>
                    </a:lnTo>
                    <a:cubicBezTo>
                      <a:pt x="1179" y="923"/>
                      <a:pt x="1178" y="922"/>
                      <a:pt x="1177" y="921"/>
                    </a:cubicBezTo>
                    <a:close/>
                    <a:moveTo>
                      <a:pt x="460" y="960"/>
                    </a:moveTo>
                    <a:lnTo>
                      <a:pt x="460" y="960"/>
                    </a:lnTo>
                    <a:cubicBezTo>
                      <a:pt x="460" y="960"/>
                      <a:pt x="460" y="961"/>
                      <a:pt x="460" y="961"/>
                    </a:cubicBezTo>
                    <a:lnTo>
                      <a:pt x="460" y="961"/>
                    </a:lnTo>
                    <a:lnTo>
                      <a:pt x="460" y="960"/>
                    </a:lnTo>
                    <a:close/>
                    <a:moveTo>
                      <a:pt x="181" y="1477"/>
                    </a:moveTo>
                    <a:lnTo>
                      <a:pt x="181" y="1477"/>
                    </a:lnTo>
                    <a:cubicBezTo>
                      <a:pt x="180" y="1478"/>
                      <a:pt x="180" y="1480"/>
                      <a:pt x="180" y="1482"/>
                    </a:cubicBezTo>
                    <a:lnTo>
                      <a:pt x="180" y="1482"/>
                    </a:lnTo>
                    <a:lnTo>
                      <a:pt x="181" y="1477"/>
                    </a:lnTo>
                    <a:close/>
                    <a:moveTo>
                      <a:pt x="120" y="1601"/>
                    </a:moveTo>
                    <a:lnTo>
                      <a:pt x="120" y="1601"/>
                    </a:lnTo>
                    <a:cubicBezTo>
                      <a:pt x="118" y="1601"/>
                      <a:pt x="117" y="1602"/>
                      <a:pt x="117" y="1603"/>
                    </a:cubicBezTo>
                    <a:lnTo>
                      <a:pt x="117" y="1603"/>
                    </a:lnTo>
                    <a:cubicBezTo>
                      <a:pt x="118" y="1602"/>
                      <a:pt x="119" y="1601"/>
                      <a:pt x="120" y="1601"/>
                    </a:cubicBezTo>
                    <a:close/>
                    <a:moveTo>
                      <a:pt x="90" y="1581"/>
                    </a:moveTo>
                    <a:cubicBezTo>
                      <a:pt x="30" y="1581"/>
                      <a:pt x="45" y="1605"/>
                      <a:pt x="1" y="1623"/>
                    </a:cubicBezTo>
                    <a:cubicBezTo>
                      <a:pt x="12" y="1621"/>
                      <a:pt x="51" y="1610"/>
                      <a:pt x="85" y="1610"/>
                    </a:cubicBezTo>
                    <a:cubicBezTo>
                      <a:pt x="101" y="1610"/>
                      <a:pt x="116" y="1613"/>
                      <a:pt x="125" y="1621"/>
                    </a:cubicBezTo>
                    <a:lnTo>
                      <a:pt x="125" y="1621"/>
                    </a:lnTo>
                    <a:cubicBezTo>
                      <a:pt x="120" y="1615"/>
                      <a:pt x="114" y="1607"/>
                      <a:pt x="117" y="1603"/>
                    </a:cubicBezTo>
                    <a:lnTo>
                      <a:pt x="117" y="1603"/>
                    </a:lnTo>
                    <a:cubicBezTo>
                      <a:pt x="113" y="1605"/>
                      <a:pt x="110" y="1607"/>
                      <a:pt x="105" y="1609"/>
                    </a:cubicBezTo>
                    <a:lnTo>
                      <a:pt x="98" y="1581"/>
                    </a:lnTo>
                    <a:cubicBezTo>
                      <a:pt x="95" y="1581"/>
                      <a:pt x="92" y="1581"/>
                      <a:pt x="90" y="1581"/>
                    </a:cubicBezTo>
                    <a:close/>
                    <a:moveTo>
                      <a:pt x="125" y="1621"/>
                    </a:moveTo>
                    <a:cubicBezTo>
                      <a:pt x="127" y="1623"/>
                      <a:pt x="129" y="1626"/>
                      <a:pt x="130" y="1627"/>
                    </a:cubicBezTo>
                    <a:cubicBezTo>
                      <a:pt x="129" y="1625"/>
                      <a:pt x="127" y="1623"/>
                      <a:pt x="125" y="1621"/>
                    </a:cubicBezTo>
                    <a:close/>
                    <a:moveTo>
                      <a:pt x="205" y="2130"/>
                    </a:moveTo>
                    <a:lnTo>
                      <a:pt x="205" y="2130"/>
                    </a:lnTo>
                    <a:cubicBezTo>
                      <a:pt x="209" y="2135"/>
                      <a:pt x="209" y="2142"/>
                      <a:pt x="200" y="2154"/>
                    </a:cubicBezTo>
                    <a:lnTo>
                      <a:pt x="200" y="2151"/>
                    </a:lnTo>
                    <a:cubicBezTo>
                      <a:pt x="186" y="2149"/>
                      <a:pt x="191" y="2140"/>
                      <a:pt x="205" y="2130"/>
                    </a:cubicBezTo>
                    <a:close/>
                    <a:moveTo>
                      <a:pt x="556" y="2520"/>
                    </a:moveTo>
                    <a:cubicBezTo>
                      <a:pt x="557" y="2520"/>
                      <a:pt x="557" y="2521"/>
                      <a:pt x="559" y="2522"/>
                    </a:cubicBezTo>
                    <a:lnTo>
                      <a:pt x="559" y="2522"/>
                    </a:lnTo>
                    <a:cubicBezTo>
                      <a:pt x="554" y="2523"/>
                      <a:pt x="550" y="2525"/>
                      <a:pt x="545" y="2527"/>
                    </a:cubicBezTo>
                    <a:cubicBezTo>
                      <a:pt x="550" y="2524"/>
                      <a:pt x="553" y="2520"/>
                      <a:pt x="556" y="2520"/>
                    </a:cubicBezTo>
                    <a:close/>
                    <a:moveTo>
                      <a:pt x="717" y="2564"/>
                    </a:moveTo>
                    <a:lnTo>
                      <a:pt x="717" y="2564"/>
                    </a:lnTo>
                    <a:cubicBezTo>
                      <a:pt x="712" y="2571"/>
                      <a:pt x="710" y="2578"/>
                      <a:pt x="708" y="2585"/>
                    </a:cubicBezTo>
                    <a:cubicBezTo>
                      <a:pt x="710" y="2578"/>
                      <a:pt x="715" y="2571"/>
                      <a:pt x="717" y="2564"/>
                    </a:cubicBezTo>
                    <a:close/>
                    <a:moveTo>
                      <a:pt x="320" y="2649"/>
                    </a:moveTo>
                    <a:lnTo>
                      <a:pt x="320" y="2649"/>
                    </a:lnTo>
                    <a:cubicBezTo>
                      <a:pt x="319" y="2650"/>
                      <a:pt x="319" y="2651"/>
                      <a:pt x="318" y="2652"/>
                    </a:cubicBezTo>
                    <a:cubicBezTo>
                      <a:pt x="319" y="2651"/>
                      <a:pt x="320" y="2650"/>
                      <a:pt x="320" y="2649"/>
                    </a:cubicBezTo>
                    <a:close/>
                    <a:moveTo>
                      <a:pt x="328" y="2661"/>
                    </a:moveTo>
                    <a:cubicBezTo>
                      <a:pt x="326" y="2661"/>
                      <a:pt x="325" y="2661"/>
                      <a:pt x="325" y="2661"/>
                    </a:cubicBezTo>
                    <a:cubicBezTo>
                      <a:pt x="326" y="2661"/>
                      <a:pt x="327" y="2661"/>
                      <a:pt x="328" y="2661"/>
                    </a:cubicBezTo>
                    <a:close/>
                    <a:moveTo>
                      <a:pt x="1230" y="2985"/>
                    </a:moveTo>
                    <a:cubicBezTo>
                      <a:pt x="1230" y="2985"/>
                      <a:pt x="1231" y="2991"/>
                      <a:pt x="1234" y="2998"/>
                    </a:cubicBezTo>
                    <a:lnTo>
                      <a:pt x="1232" y="2998"/>
                    </a:lnTo>
                    <a:cubicBezTo>
                      <a:pt x="1231" y="2988"/>
                      <a:pt x="1230" y="2985"/>
                      <a:pt x="1230" y="2985"/>
                    </a:cubicBezTo>
                    <a:close/>
                    <a:moveTo>
                      <a:pt x="1241" y="3011"/>
                    </a:moveTo>
                    <a:lnTo>
                      <a:pt x="1241" y="3011"/>
                    </a:lnTo>
                    <a:cubicBezTo>
                      <a:pt x="1244" y="3016"/>
                      <a:pt x="1248" y="3019"/>
                      <a:pt x="1252" y="3019"/>
                    </a:cubicBezTo>
                    <a:cubicBezTo>
                      <a:pt x="1255" y="3019"/>
                      <a:pt x="1257" y="3018"/>
                      <a:pt x="1259" y="3016"/>
                    </a:cubicBezTo>
                    <a:lnTo>
                      <a:pt x="1259" y="3016"/>
                    </a:lnTo>
                    <a:cubicBezTo>
                      <a:pt x="1257" y="3023"/>
                      <a:pt x="1255" y="3025"/>
                      <a:pt x="1248" y="3028"/>
                    </a:cubicBezTo>
                    <a:cubicBezTo>
                      <a:pt x="1246" y="3028"/>
                      <a:pt x="1245" y="3028"/>
                      <a:pt x="1244" y="3028"/>
                    </a:cubicBezTo>
                    <a:cubicBezTo>
                      <a:pt x="1236" y="3028"/>
                      <a:pt x="1237" y="3022"/>
                      <a:pt x="1241" y="3011"/>
                    </a:cubicBezTo>
                    <a:close/>
                    <a:moveTo>
                      <a:pt x="1677" y="0"/>
                    </a:moveTo>
                    <a:lnTo>
                      <a:pt x="1677" y="0"/>
                    </a:lnTo>
                    <a:cubicBezTo>
                      <a:pt x="1730" y="51"/>
                      <a:pt x="1554" y="7"/>
                      <a:pt x="1630" y="79"/>
                    </a:cubicBezTo>
                    <a:cubicBezTo>
                      <a:pt x="1612" y="79"/>
                      <a:pt x="1610" y="63"/>
                      <a:pt x="1591" y="58"/>
                    </a:cubicBezTo>
                    <a:lnTo>
                      <a:pt x="1591" y="58"/>
                    </a:lnTo>
                    <a:cubicBezTo>
                      <a:pt x="1619" y="81"/>
                      <a:pt x="1621" y="93"/>
                      <a:pt x="1596" y="102"/>
                    </a:cubicBezTo>
                    <a:lnTo>
                      <a:pt x="1589" y="97"/>
                    </a:lnTo>
                    <a:cubicBezTo>
                      <a:pt x="1570" y="148"/>
                      <a:pt x="1528" y="153"/>
                      <a:pt x="1475" y="190"/>
                    </a:cubicBezTo>
                    <a:lnTo>
                      <a:pt x="1512" y="206"/>
                    </a:lnTo>
                    <a:cubicBezTo>
                      <a:pt x="1506" y="211"/>
                      <a:pt x="1501" y="212"/>
                      <a:pt x="1495" y="212"/>
                    </a:cubicBezTo>
                    <a:cubicBezTo>
                      <a:pt x="1489" y="212"/>
                      <a:pt x="1483" y="211"/>
                      <a:pt x="1477" y="211"/>
                    </a:cubicBezTo>
                    <a:cubicBezTo>
                      <a:pt x="1488" y="222"/>
                      <a:pt x="1495" y="226"/>
                      <a:pt x="1499" y="226"/>
                    </a:cubicBezTo>
                    <a:cubicBezTo>
                      <a:pt x="1508" y="226"/>
                      <a:pt x="1511" y="212"/>
                      <a:pt x="1522" y="212"/>
                    </a:cubicBezTo>
                    <a:cubicBezTo>
                      <a:pt x="1528" y="212"/>
                      <a:pt x="1536" y="216"/>
                      <a:pt x="1549" y="227"/>
                    </a:cubicBezTo>
                    <a:cubicBezTo>
                      <a:pt x="1540" y="224"/>
                      <a:pt x="1533" y="223"/>
                      <a:pt x="1526" y="223"/>
                    </a:cubicBezTo>
                    <a:cubicBezTo>
                      <a:pt x="1484" y="223"/>
                      <a:pt x="1483" y="272"/>
                      <a:pt x="1445" y="272"/>
                    </a:cubicBezTo>
                    <a:cubicBezTo>
                      <a:pt x="1436" y="272"/>
                      <a:pt x="1425" y="269"/>
                      <a:pt x="1410" y="262"/>
                    </a:cubicBezTo>
                    <a:lnTo>
                      <a:pt x="1410" y="262"/>
                    </a:lnTo>
                    <a:cubicBezTo>
                      <a:pt x="1399" y="278"/>
                      <a:pt x="1452" y="283"/>
                      <a:pt x="1440" y="299"/>
                    </a:cubicBezTo>
                    <a:lnTo>
                      <a:pt x="1417" y="290"/>
                    </a:lnTo>
                    <a:lnTo>
                      <a:pt x="1440" y="311"/>
                    </a:lnTo>
                    <a:cubicBezTo>
                      <a:pt x="1437" y="312"/>
                      <a:pt x="1434" y="313"/>
                      <a:pt x="1430" y="313"/>
                    </a:cubicBezTo>
                    <a:cubicBezTo>
                      <a:pt x="1415" y="313"/>
                      <a:pt x="1395" y="304"/>
                      <a:pt x="1382" y="294"/>
                    </a:cubicBezTo>
                    <a:cubicBezTo>
                      <a:pt x="1385" y="294"/>
                      <a:pt x="1382" y="283"/>
                      <a:pt x="1382" y="281"/>
                    </a:cubicBezTo>
                    <a:cubicBezTo>
                      <a:pt x="1381" y="280"/>
                      <a:pt x="1379" y="280"/>
                      <a:pt x="1378" y="280"/>
                    </a:cubicBezTo>
                    <a:cubicBezTo>
                      <a:pt x="1352" y="280"/>
                      <a:pt x="1359" y="314"/>
                      <a:pt x="1352" y="319"/>
                    </a:cubicBezTo>
                    <a:lnTo>
                      <a:pt x="1352" y="319"/>
                    </a:lnTo>
                    <a:lnTo>
                      <a:pt x="1373" y="315"/>
                    </a:lnTo>
                    <a:lnTo>
                      <a:pt x="1373" y="315"/>
                    </a:lnTo>
                    <a:cubicBezTo>
                      <a:pt x="1357" y="369"/>
                      <a:pt x="1290" y="396"/>
                      <a:pt x="1290" y="466"/>
                    </a:cubicBezTo>
                    <a:lnTo>
                      <a:pt x="1306" y="475"/>
                    </a:lnTo>
                    <a:cubicBezTo>
                      <a:pt x="1301" y="526"/>
                      <a:pt x="1266" y="485"/>
                      <a:pt x="1246" y="524"/>
                    </a:cubicBezTo>
                    <a:lnTo>
                      <a:pt x="1243" y="519"/>
                    </a:lnTo>
                    <a:lnTo>
                      <a:pt x="1243" y="519"/>
                    </a:lnTo>
                    <a:cubicBezTo>
                      <a:pt x="1250" y="538"/>
                      <a:pt x="1248" y="554"/>
                      <a:pt x="1236" y="559"/>
                    </a:cubicBezTo>
                    <a:cubicBezTo>
                      <a:pt x="1232" y="538"/>
                      <a:pt x="1192" y="543"/>
                      <a:pt x="1188" y="517"/>
                    </a:cubicBezTo>
                    <a:lnTo>
                      <a:pt x="1188" y="517"/>
                    </a:lnTo>
                    <a:cubicBezTo>
                      <a:pt x="1178" y="570"/>
                      <a:pt x="1190" y="549"/>
                      <a:pt x="1213" y="619"/>
                    </a:cubicBezTo>
                    <a:lnTo>
                      <a:pt x="1188" y="600"/>
                    </a:lnTo>
                    <a:lnTo>
                      <a:pt x="1188" y="600"/>
                    </a:lnTo>
                    <a:cubicBezTo>
                      <a:pt x="1197" y="628"/>
                      <a:pt x="1206" y="640"/>
                      <a:pt x="1192" y="658"/>
                    </a:cubicBezTo>
                    <a:cubicBezTo>
                      <a:pt x="1190" y="628"/>
                      <a:pt x="1150" y="633"/>
                      <a:pt x="1146" y="594"/>
                    </a:cubicBezTo>
                    <a:cubicBezTo>
                      <a:pt x="1139" y="591"/>
                      <a:pt x="1132" y="590"/>
                      <a:pt x="1127" y="590"/>
                    </a:cubicBezTo>
                    <a:cubicBezTo>
                      <a:pt x="1090" y="590"/>
                      <a:pt x="1106" y="641"/>
                      <a:pt x="1087" y="641"/>
                    </a:cubicBezTo>
                    <a:cubicBezTo>
                      <a:pt x="1080" y="641"/>
                      <a:pt x="1070" y="636"/>
                      <a:pt x="1053" y="621"/>
                    </a:cubicBezTo>
                    <a:lnTo>
                      <a:pt x="1053" y="621"/>
                    </a:lnTo>
                    <a:cubicBezTo>
                      <a:pt x="1066" y="653"/>
                      <a:pt x="1079" y="662"/>
                      <a:pt x="1090" y="662"/>
                    </a:cubicBezTo>
                    <a:cubicBezTo>
                      <a:pt x="1101" y="662"/>
                      <a:pt x="1110" y="652"/>
                      <a:pt x="1114" y="652"/>
                    </a:cubicBezTo>
                    <a:cubicBezTo>
                      <a:pt x="1115" y="652"/>
                      <a:pt x="1116" y="653"/>
                      <a:pt x="1116" y="656"/>
                    </a:cubicBezTo>
                    <a:cubicBezTo>
                      <a:pt x="1141" y="672"/>
                      <a:pt x="1139" y="716"/>
                      <a:pt x="1120" y="719"/>
                    </a:cubicBezTo>
                    <a:cubicBezTo>
                      <a:pt x="1120" y="719"/>
                      <a:pt x="1119" y="719"/>
                      <a:pt x="1118" y="719"/>
                    </a:cubicBezTo>
                    <a:cubicBezTo>
                      <a:pt x="1102" y="719"/>
                      <a:pt x="1047" y="664"/>
                      <a:pt x="1016" y="664"/>
                    </a:cubicBezTo>
                    <a:cubicBezTo>
                      <a:pt x="1012" y="664"/>
                      <a:pt x="1008" y="665"/>
                      <a:pt x="1005" y="667"/>
                    </a:cubicBezTo>
                    <a:lnTo>
                      <a:pt x="1005" y="667"/>
                    </a:lnTo>
                    <a:cubicBezTo>
                      <a:pt x="1006" y="665"/>
                      <a:pt x="1005" y="661"/>
                      <a:pt x="1007" y="661"/>
                    </a:cubicBezTo>
                    <a:cubicBezTo>
                      <a:pt x="1004" y="659"/>
                      <a:pt x="1002" y="659"/>
                      <a:pt x="1000" y="659"/>
                    </a:cubicBezTo>
                    <a:cubicBezTo>
                      <a:pt x="989" y="659"/>
                      <a:pt x="993" y="682"/>
                      <a:pt x="979" y="682"/>
                    </a:cubicBezTo>
                    <a:cubicBezTo>
                      <a:pt x="976" y="682"/>
                      <a:pt x="971" y="681"/>
                      <a:pt x="965" y="677"/>
                    </a:cubicBezTo>
                    <a:lnTo>
                      <a:pt x="965" y="677"/>
                    </a:lnTo>
                    <a:cubicBezTo>
                      <a:pt x="984" y="726"/>
                      <a:pt x="944" y="686"/>
                      <a:pt x="977" y="742"/>
                    </a:cubicBezTo>
                    <a:lnTo>
                      <a:pt x="1000" y="714"/>
                    </a:lnTo>
                    <a:lnTo>
                      <a:pt x="1000" y="714"/>
                    </a:lnTo>
                    <a:cubicBezTo>
                      <a:pt x="993" y="735"/>
                      <a:pt x="1012" y="797"/>
                      <a:pt x="977" y="797"/>
                    </a:cubicBezTo>
                    <a:cubicBezTo>
                      <a:pt x="973" y="797"/>
                      <a:pt x="969" y="796"/>
                      <a:pt x="965" y="795"/>
                    </a:cubicBezTo>
                    <a:cubicBezTo>
                      <a:pt x="963" y="781"/>
                      <a:pt x="960" y="767"/>
                      <a:pt x="963" y="753"/>
                    </a:cubicBezTo>
                    <a:cubicBezTo>
                      <a:pt x="960" y="752"/>
                      <a:pt x="957" y="751"/>
                      <a:pt x="956" y="751"/>
                    </a:cubicBezTo>
                    <a:cubicBezTo>
                      <a:pt x="948" y="751"/>
                      <a:pt x="949" y="765"/>
                      <a:pt x="940" y="765"/>
                    </a:cubicBezTo>
                    <a:cubicBezTo>
                      <a:pt x="938" y="765"/>
                      <a:pt x="935" y="764"/>
                      <a:pt x="933" y="763"/>
                    </a:cubicBezTo>
                    <a:cubicBezTo>
                      <a:pt x="905" y="705"/>
                      <a:pt x="965" y="728"/>
                      <a:pt x="956" y="677"/>
                    </a:cubicBezTo>
                    <a:cubicBezTo>
                      <a:pt x="953" y="675"/>
                      <a:pt x="951" y="674"/>
                      <a:pt x="949" y="674"/>
                    </a:cubicBezTo>
                    <a:cubicBezTo>
                      <a:pt x="940" y="674"/>
                      <a:pt x="940" y="697"/>
                      <a:pt x="935" y="697"/>
                    </a:cubicBezTo>
                    <a:cubicBezTo>
                      <a:pt x="932" y="697"/>
                      <a:pt x="927" y="691"/>
                      <a:pt x="919" y="672"/>
                    </a:cubicBezTo>
                    <a:lnTo>
                      <a:pt x="919" y="672"/>
                    </a:lnTo>
                    <a:cubicBezTo>
                      <a:pt x="935" y="712"/>
                      <a:pt x="926" y="714"/>
                      <a:pt x="914" y="716"/>
                    </a:cubicBezTo>
                    <a:cubicBezTo>
                      <a:pt x="900" y="716"/>
                      <a:pt x="882" y="719"/>
                      <a:pt x="886" y="753"/>
                    </a:cubicBezTo>
                    <a:lnTo>
                      <a:pt x="868" y="721"/>
                    </a:lnTo>
                    <a:cubicBezTo>
                      <a:pt x="868" y="728"/>
                      <a:pt x="868" y="751"/>
                      <a:pt x="861" y="753"/>
                    </a:cubicBezTo>
                    <a:lnTo>
                      <a:pt x="847" y="702"/>
                    </a:lnTo>
                    <a:cubicBezTo>
                      <a:pt x="847" y="720"/>
                      <a:pt x="838" y="724"/>
                      <a:pt x="827" y="724"/>
                    </a:cubicBezTo>
                    <a:cubicBezTo>
                      <a:pt x="817" y="724"/>
                      <a:pt x="803" y="720"/>
                      <a:pt x="792" y="720"/>
                    </a:cubicBezTo>
                    <a:cubicBezTo>
                      <a:pt x="784" y="720"/>
                      <a:pt x="777" y="723"/>
                      <a:pt x="775" y="733"/>
                    </a:cubicBezTo>
                    <a:cubicBezTo>
                      <a:pt x="783" y="727"/>
                      <a:pt x="790" y="724"/>
                      <a:pt x="795" y="724"/>
                    </a:cubicBezTo>
                    <a:cubicBezTo>
                      <a:pt x="816" y="724"/>
                      <a:pt x="819" y="765"/>
                      <a:pt x="847" y="774"/>
                    </a:cubicBezTo>
                    <a:cubicBezTo>
                      <a:pt x="842" y="791"/>
                      <a:pt x="835" y="797"/>
                      <a:pt x="826" y="797"/>
                    </a:cubicBezTo>
                    <a:cubicBezTo>
                      <a:pt x="803" y="797"/>
                      <a:pt x="768" y="754"/>
                      <a:pt x="735" y="754"/>
                    </a:cubicBezTo>
                    <a:cubicBezTo>
                      <a:pt x="726" y="754"/>
                      <a:pt x="718" y="757"/>
                      <a:pt x="709" y="765"/>
                    </a:cubicBezTo>
                    <a:lnTo>
                      <a:pt x="709" y="765"/>
                    </a:lnTo>
                    <a:cubicBezTo>
                      <a:pt x="711" y="764"/>
                      <a:pt x="715" y="763"/>
                      <a:pt x="718" y="763"/>
                    </a:cubicBezTo>
                    <a:cubicBezTo>
                      <a:pt x="731" y="763"/>
                      <a:pt x="751" y="772"/>
                      <a:pt x="749" y="788"/>
                    </a:cubicBezTo>
                    <a:cubicBezTo>
                      <a:pt x="731" y="788"/>
                      <a:pt x="710" y="786"/>
                      <a:pt x="691" y="777"/>
                    </a:cubicBezTo>
                    <a:lnTo>
                      <a:pt x="691" y="777"/>
                    </a:lnTo>
                    <a:cubicBezTo>
                      <a:pt x="659" y="811"/>
                      <a:pt x="724" y="804"/>
                      <a:pt x="724" y="835"/>
                    </a:cubicBezTo>
                    <a:cubicBezTo>
                      <a:pt x="716" y="829"/>
                      <a:pt x="710" y="827"/>
                      <a:pt x="707" y="827"/>
                    </a:cubicBezTo>
                    <a:cubicBezTo>
                      <a:pt x="692" y="827"/>
                      <a:pt x="716" y="869"/>
                      <a:pt x="712" y="886"/>
                    </a:cubicBezTo>
                    <a:lnTo>
                      <a:pt x="685" y="858"/>
                    </a:lnTo>
                    <a:lnTo>
                      <a:pt x="685" y="858"/>
                    </a:lnTo>
                    <a:cubicBezTo>
                      <a:pt x="627" y="869"/>
                      <a:pt x="729" y="927"/>
                      <a:pt x="673" y="932"/>
                    </a:cubicBezTo>
                    <a:lnTo>
                      <a:pt x="652" y="879"/>
                    </a:lnTo>
                    <a:lnTo>
                      <a:pt x="643" y="904"/>
                    </a:lnTo>
                    <a:lnTo>
                      <a:pt x="615" y="869"/>
                    </a:lnTo>
                    <a:lnTo>
                      <a:pt x="615" y="869"/>
                    </a:lnTo>
                    <a:cubicBezTo>
                      <a:pt x="617" y="911"/>
                      <a:pt x="603" y="911"/>
                      <a:pt x="576" y="920"/>
                    </a:cubicBezTo>
                    <a:cubicBezTo>
                      <a:pt x="599" y="934"/>
                      <a:pt x="624" y="971"/>
                      <a:pt x="608" y="988"/>
                    </a:cubicBezTo>
                    <a:cubicBezTo>
                      <a:pt x="588" y="984"/>
                      <a:pt x="585" y="971"/>
                      <a:pt x="579" y="971"/>
                    </a:cubicBezTo>
                    <a:cubicBezTo>
                      <a:pt x="577" y="971"/>
                      <a:pt x="573" y="974"/>
                      <a:pt x="566" y="983"/>
                    </a:cubicBezTo>
                    <a:cubicBezTo>
                      <a:pt x="557" y="964"/>
                      <a:pt x="545" y="944"/>
                      <a:pt x="559" y="944"/>
                    </a:cubicBezTo>
                    <a:cubicBezTo>
                      <a:pt x="563" y="944"/>
                      <a:pt x="568" y="945"/>
                      <a:pt x="576" y="948"/>
                    </a:cubicBezTo>
                    <a:cubicBezTo>
                      <a:pt x="566" y="939"/>
                      <a:pt x="562" y="927"/>
                      <a:pt x="555" y="916"/>
                    </a:cubicBezTo>
                    <a:cubicBezTo>
                      <a:pt x="552" y="915"/>
                      <a:pt x="549" y="915"/>
                      <a:pt x="547" y="915"/>
                    </a:cubicBezTo>
                    <a:cubicBezTo>
                      <a:pt x="521" y="915"/>
                      <a:pt x="517" y="944"/>
                      <a:pt x="508" y="951"/>
                    </a:cubicBezTo>
                    <a:cubicBezTo>
                      <a:pt x="512" y="949"/>
                      <a:pt x="516" y="947"/>
                      <a:pt x="520" y="947"/>
                    </a:cubicBezTo>
                    <a:cubicBezTo>
                      <a:pt x="522" y="947"/>
                      <a:pt x="523" y="948"/>
                      <a:pt x="525" y="948"/>
                    </a:cubicBezTo>
                    <a:cubicBezTo>
                      <a:pt x="525" y="948"/>
                      <a:pt x="527" y="967"/>
                      <a:pt x="529" y="983"/>
                    </a:cubicBezTo>
                    <a:lnTo>
                      <a:pt x="532" y="1018"/>
                    </a:lnTo>
                    <a:cubicBezTo>
                      <a:pt x="520" y="1013"/>
                      <a:pt x="508" y="1004"/>
                      <a:pt x="506" y="990"/>
                    </a:cubicBezTo>
                    <a:lnTo>
                      <a:pt x="506" y="990"/>
                    </a:lnTo>
                    <a:cubicBezTo>
                      <a:pt x="504" y="999"/>
                      <a:pt x="513" y="1015"/>
                      <a:pt x="506" y="1027"/>
                    </a:cubicBezTo>
                    <a:cubicBezTo>
                      <a:pt x="485" y="1004"/>
                      <a:pt x="458" y="984"/>
                      <a:pt x="460" y="961"/>
                    </a:cubicBezTo>
                    <a:lnTo>
                      <a:pt x="460" y="961"/>
                    </a:lnTo>
                    <a:lnTo>
                      <a:pt x="455" y="1018"/>
                    </a:lnTo>
                    <a:cubicBezTo>
                      <a:pt x="443" y="1011"/>
                      <a:pt x="411" y="1011"/>
                      <a:pt x="404" y="999"/>
                    </a:cubicBezTo>
                    <a:lnTo>
                      <a:pt x="404" y="999"/>
                    </a:lnTo>
                    <a:cubicBezTo>
                      <a:pt x="372" y="1006"/>
                      <a:pt x="413" y="1085"/>
                      <a:pt x="372" y="1094"/>
                    </a:cubicBezTo>
                    <a:cubicBezTo>
                      <a:pt x="376" y="1099"/>
                      <a:pt x="379" y="1106"/>
                      <a:pt x="379" y="1113"/>
                    </a:cubicBezTo>
                    <a:cubicBezTo>
                      <a:pt x="353" y="1134"/>
                      <a:pt x="302" y="1131"/>
                      <a:pt x="316" y="1189"/>
                    </a:cubicBezTo>
                    <a:lnTo>
                      <a:pt x="253" y="1178"/>
                    </a:lnTo>
                    <a:lnTo>
                      <a:pt x="253" y="1178"/>
                    </a:lnTo>
                    <a:cubicBezTo>
                      <a:pt x="246" y="1208"/>
                      <a:pt x="332" y="1192"/>
                      <a:pt x="323" y="1243"/>
                    </a:cubicBezTo>
                    <a:cubicBezTo>
                      <a:pt x="322" y="1253"/>
                      <a:pt x="318" y="1256"/>
                      <a:pt x="313" y="1256"/>
                    </a:cubicBezTo>
                    <a:cubicBezTo>
                      <a:pt x="298" y="1256"/>
                      <a:pt x="270" y="1231"/>
                      <a:pt x="255" y="1231"/>
                    </a:cubicBezTo>
                    <a:cubicBezTo>
                      <a:pt x="254" y="1231"/>
                      <a:pt x="254" y="1231"/>
                      <a:pt x="253" y="1231"/>
                    </a:cubicBezTo>
                    <a:cubicBezTo>
                      <a:pt x="270" y="1261"/>
                      <a:pt x="307" y="1312"/>
                      <a:pt x="249" y="1319"/>
                    </a:cubicBezTo>
                    <a:cubicBezTo>
                      <a:pt x="244" y="1305"/>
                      <a:pt x="256" y="1301"/>
                      <a:pt x="258" y="1289"/>
                    </a:cubicBezTo>
                    <a:lnTo>
                      <a:pt x="258" y="1289"/>
                    </a:lnTo>
                    <a:lnTo>
                      <a:pt x="216" y="1296"/>
                    </a:lnTo>
                    <a:cubicBezTo>
                      <a:pt x="184" y="1245"/>
                      <a:pt x="212" y="1233"/>
                      <a:pt x="158" y="1233"/>
                    </a:cubicBezTo>
                    <a:cubicBezTo>
                      <a:pt x="256" y="1289"/>
                      <a:pt x="119" y="1324"/>
                      <a:pt x="221" y="1375"/>
                    </a:cubicBezTo>
                    <a:lnTo>
                      <a:pt x="193" y="1379"/>
                    </a:lnTo>
                    <a:cubicBezTo>
                      <a:pt x="195" y="1377"/>
                      <a:pt x="188" y="1372"/>
                      <a:pt x="193" y="1368"/>
                    </a:cubicBezTo>
                    <a:lnTo>
                      <a:pt x="193" y="1368"/>
                    </a:lnTo>
                    <a:cubicBezTo>
                      <a:pt x="128" y="1375"/>
                      <a:pt x="256" y="1423"/>
                      <a:pt x="226" y="1449"/>
                    </a:cubicBezTo>
                    <a:cubicBezTo>
                      <a:pt x="219" y="1454"/>
                      <a:pt x="210" y="1456"/>
                      <a:pt x="203" y="1456"/>
                    </a:cubicBezTo>
                    <a:cubicBezTo>
                      <a:pt x="195" y="1456"/>
                      <a:pt x="188" y="1454"/>
                      <a:pt x="184" y="1447"/>
                    </a:cubicBezTo>
                    <a:lnTo>
                      <a:pt x="184" y="1447"/>
                    </a:lnTo>
                    <a:lnTo>
                      <a:pt x="198" y="1486"/>
                    </a:lnTo>
                    <a:cubicBezTo>
                      <a:pt x="197" y="1488"/>
                      <a:pt x="195" y="1488"/>
                      <a:pt x="192" y="1488"/>
                    </a:cubicBezTo>
                    <a:cubicBezTo>
                      <a:pt x="187" y="1488"/>
                      <a:pt x="182" y="1485"/>
                      <a:pt x="180" y="1482"/>
                    </a:cubicBezTo>
                    <a:lnTo>
                      <a:pt x="180" y="1482"/>
                    </a:lnTo>
                    <a:lnTo>
                      <a:pt x="170" y="1523"/>
                    </a:lnTo>
                    <a:lnTo>
                      <a:pt x="168" y="1521"/>
                    </a:lnTo>
                    <a:lnTo>
                      <a:pt x="168" y="1521"/>
                    </a:lnTo>
                    <a:cubicBezTo>
                      <a:pt x="181" y="1535"/>
                      <a:pt x="202" y="1558"/>
                      <a:pt x="212" y="1569"/>
                    </a:cubicBezTo>
                    <a:cubicBezTo>
                      <a:pt x="208" y="1571"/>
                      <a:pt x="205" y="1571"/>
                      <a:pt x="203" y="1571"/>
                    </a:cubicBezTo>
                    <a:cubicBezTo>
                      <a:pt x="193" y="1571"/>
                      <a:pt x="198" y="1560"/>
                      <a:pt x="186" y="1558"/>
                    </a:cubicBezTo>
                    <a:lnTo>
                      <a:pt x="186" y="1558"/>
                    </a:lnTo>
                    <a:cubicBezTo>
                      <a:pt x="191" y="1569"/>
                      <a:pt x="198" y="1581"/>
                      <a:pt x="205" y="1590"/>
                    </a:cubicBezTo>
                    <a:cubicBezTo>
                      <a:pt x="175" y="1590"/>
                      <a:pt x="151" y="1567"/>
                      <a:pt x="163" y="1546"/>
                    </a:cubicBezTo>
                    <a:cubicBezTo>
                      <a:pt x="156" y="1546"/>
                      <a:pt x="149" y="1546"/>
                      <a:pt x="144" y="1546"/>
                    </a:cubicBezTo>
                    <a:cubicBezTo>
                      <a:pt x="66" y="1546"/>
                      <a:pt x="157" y="1573"/>
                      <a:pt x="120" y="1601"/>
                    </a:cubicBezTo>
                    <a:lnTo>
                      <a:pt x="120" y="1601"/>
                    </a:lnTo>
                    <a:cubicBezTo>
                      <a:pt x="122" y="1600"/>
                      <a:pt x="125" y="1600"/>
                      <a:pt x="128" y="1600"/>
                    </a:cubicBezTo>
                    <a:cubicBezTo>
                      <a:pt x="170" y="1618"/>
                      <a:pt x="147" y="1618"/>
                      <a:pt x="130" y="1627"/>
                    </a:cubicBezTo>
                    <a:cubicBezTo>
                      <a:pt x="119" y="1632"/>
                      <a:pt x="112" y="1641"/>
                      <a:pt x="130" y="1660"/>
                    </a:cubicBezTo>
                    <a:cubicBezTo>
                      <a:pt x="124" y="1659"/>
                      <a:pt x="119" y="1658"/>
                      <a:pt x="115" y="1658"/>
                    </a:cubicBezTo>
                    <a:cubicBezTo>
                      <a:pt x="92" y="1658"/>
                      <a:pt x="96" y="1672"/>
                      <a:pt x="96" y="1688"/>
                    </a:cubicBezTo>
                    <a:lnTo>
                      <a:pt x="42" y="1674"/>
                    </a:lnTo>
                    <a:lnTo>
                      <a:pt x="42" y="1674"/>
                    </a:lnTo>
                    <a:cubicBezTo>
                      <a:pt x="52" y="1697"/>
                      <a:pt x="79" y="1702"/>
                      <a:pt x="100" y="1718"/>
                    </a:cubicBezTo>
                    <a:cubicBezTo>
                      <a:pt x="93" y="1735"/>
                      <a:pt x="62" y="1736"/>
                      <a:pt x="32" y="1736"/>
                    </a:cubicBezTo>
                    <a:cubicBezTo>
                      <a:pt x="25" y="1736"/>
                      <a:pt x="19" y="1736"/>
                      <a:pt x="12" y="1736"/>
                    </a:cubicBezTo>
                    <a:cubicBezTo>
                      <a:pt x="8" y="1747"/>
                      <a:pt x="13" y="1750"/>
                      <a:pt x="23" y="1750"/>
                    </a:cubicBezTo>
                    <a:cubicBezTo>
                      <a:pt x="32" y="1750"/>
                      <a:pt x="47" y="1747"/>
                      <a:pt x="60" y="1747"/>
                    </a:cubicBezTo>
                    <a:cubicBezTo>
                      <a:pt x="74" y="1747"/>
                      <a:pt x="86" y="1751"/>
                      <a:pt x="86" y="1767"/>
                    </a:cubicBezTo>
                    <a:cubicBezTo>
                      <a:pt x="61" y="1792"/>
                      <a:pt x="79" y="1818"/>
                      <a:pt x="107" y="1857"/>
                    </a:cubicBezTo>
                    <a:cubicBezTo>
                      <a:pt x="102" y="1862"/>
                      <a:pt x="96" y="1864"/>
                      <a:pt x="92" y="1864"/>
                    </a:cubicBezTo>
                    <a:cubicBezTo>
                      <a:pt x="82" y="1864"/>
                      <a:pt x="74" y="1856"/>
                      <a:pt x="65" y="1856"/>
                    </a:cubicBezTo>
                    <a:cubicBezTo>
                      <a:pt x="63" y="1856"/>
                      <a:pt x="61" y="1856"/>
                      <a:pt x="59" y="1857"/>
                    </a:cubicBezTo>
                    <a:lnTo>
                      <a:pt x="100" y="1878"/>
                    </a:lnTo>
                    <a:cubicBezTo>
                      <a:pt x="100" y="1880"/>
                      <a:pt x="98" y="1880"/>
                      <a:pt x="94" y="1880"/>
                    </a:cubicBezTo>
                    <a:cubicBezTo>
                      <a:pt x="90" y="1880"/>
                      <a:pt x="83" y="1879"/>
                      <a:pt x="79" y="1878"/>
                    </a:cubicBezTo>
                    <a:lnTo>
                      <a:pt x="79" y="1878"/>
                    </a:lnTo>
                    <a:cubicBezTo>
                      <a:pt x="96" y="1894"/>
                      <a:pt x="133" y="1882"/>
                      <a:pt x="147" y="1908"/>
                    </a:cubicBezTo>
                    <a:cubicBezTo>
                      <a:pt x="205" y="1913"/>
                      <a:pt x="59" y="1957"/>
                      <a:pt x="126" y="1984"/>
                    </a:cubicBezTo>
                    <a:cubicBezTo>
                      <a:pt x="122" y="1987"/>
                      <a:pt x="117" y="1988"/>
                      <a:pt x="112" y="1988"/>
                    </a:cubicBezTo>
                    <a:cubicBezTo>
                      <a:pt x="102" y="1988"/>
                      <a:pt x="91" y="1984"/>
                      <a:pt x="78" y="1984"/>
                    </a:cubicBezTo>
                    <a:cubicBezTo>
                      <a:pt x="76" y="1984"/>
                      <a:pt x="74" y="1984"/>
                      <a:pt x="73" y="1984"/>
                    </a:cubicBezTo>
                    <a:cubicBezTo>
                      <a:pt x="100" y="2015"/>
                      <a:pt x="133" y="2035"/>
                      <a:pt x="170" y="2049"/>
                    </a:cubicBezTo>
                    <a:lnTo>
                      <a:pt x="137" y="2079"/>
                    </a:lnTo>
                    <a:cubicBezTo>
                      <a:pt x="149" y="2072"/>
                      <a:pt x="163" y="2069"/>
                      <a:pt x="177" y="2069"/>
                    </a:cubicBezTo>
                    <a:cubicBezTo>
                      <a:pt x="207" y="2069"/>
                      <a:pt x="239" y="2082"/>
                      <a:pt x="267" y="2091"/>
                    </a:cubicBezTo>
                    <a:cubicBezTo>
                      <a:pt x="286" y="2084"/>
                      <a:pt x="302" y="2075"/>
                      <a:pt x="311" y="2070"/>
                    </a:cubicBezTo>
                    <a:lnTo>
                      <a:pt x="344" y="2100"/>
                    </a:lnTo>
                    <a:cubicBezTo>
                      <a:pt x="334" y="2103"/>
                      <a:pt x="324" y="2104"/>
                      <a:pt x="314" y="2104"/>
                    </a:cubicBezTo>
                    <a:cubicBezTo>
                      <a:pt x="307" y="2104"/>
                      <a:pt x="299" y="2104"/>
                      <a:pt x="293" y="2103"/>
                    </a:cubicBezTo>
                    <a:lnTo>
                      <a:pt x="293" y="2103"/>
                    </a:lnTo>
                    <a:cubicBezTo>
                      <a:pt x="297" y="2105"/>
                      <a:pt x="302" y="2105"/>
                      <a:pt x="307" y="2107"/>
                    </a:cubicBezTo>
                    <a:cubicBezTo>
                      <a:pt x="291" y="2115"/>
                      <a:pt x="274" y="2118"/>
                      <a:pt x="257" y="2118"/>
                    </a:cubicBezTo>
                    <a:cubicBezTo>
                      <a:pt x="246" y="2118"/>
                      <a:pt x="236" y="2117"/>
                      <a:pt x="226" y="2114"/>
                    </a:cubicBezTo>
                    <a:lnTo>
                      <a:pt x="258" y="2098"/>
                    </a:lnTo>
                    <a:cubicBezTo>
                      <a:pt x="236" y="2095"/>
                      <a:pt x="215" y="2093"/>
                      <a:pt x="194" y="2093"/>
                    </a:cubicBezTo>
                    <a:cubicBezTo>
                      <a:pt x="180" y="2093"/>
                      <a:pt x="167" y="2094"/>
                      <a:pt x="154" y="2096"/>
                    </a:cubicBezTo>
                    <a:cubicBezTo>
                      <a:pt x="161" y="2098"/>
                      <a:pt x="168" y="2100"/>
                      <a:pt x="172" y="2105"/>
                    </a:cubicBezTo>
                    <a:lnTo>
                      <a:pt x="149" y="2105"/>
                    </a:lnTo>
                    <a:cubicBezTo>
                      <a:pt x="142" y="2107"/>
                      <a:pt x="156" y="2110"/>
                      <a:pt x="170" y="2114"/>
                    </a:cubicBezTo>
                    <a:lnTo>
                      <a:pt x="112" y="2130"/>
                    </a:lnTo>
                    <a:lnTo>
                      <a:pt x="135" y="2130"/>
                    </a:lnTo>
                    <a:lnTo>
                      <a:pt x="107" y="2186"/>
                    </a:lnTo>
                    <a:cubicBezTo>
                      <a:pt x="175" y="2209"/>
                      <a:pt x="267" y="2219"/>
                      <a:pt x="307" y="2258"/>
                    </a:cubicBezTo>
                    <a:cubicBezTo>
                      <a:pt x="260" y="2258"/>
                      <a:pt x="235" y="2274"/>
                      <a:pt x="186" y="2288"/>
                    </a:cubicBezTo>
                    <a:cubicBezTo>
                      <a:pt x="235" y="2258"/>
                      <a:pt x="151" y="2253"/>
                      <a:pt x="154" y="2223"/>
                    </a:cubicBezTo>
                    <a:lnTo>
                      <a:pt x="154" y="2223"/>
                    </a:lnTo>
                    <a:cubicBezTo>
                      <a:pt x="151" y="2237"/>
                      <a:pt x="128" y="2239"/>
                      <a:pt x="119" y="2239"/>
                    </a:cubicBezTo>
                    <a:lnTo>
                      <a:pt x="149" y="2258"/>
                    </a:lnTo>
                    <a:lnTo>
                      <a:pt x="179" y="2277"/>
                    </a:lnTo>
                    <a:cubicBezTo>
                      <a:pt x="137" y="2286"/>
                      <a:pt x="151" y="2295"/>
                      <a:pt x="140" y="2311"/>
                    </a:cubicBezTo>
                    <a:cubicBezTo>
                      <a:pt x="157" y="2305"/>
                      <a:pt x="169" y="2302"/>
                      <a:pt x="179" y="2302"/>
                    </a:cubicBezTo>
                    <a:cubicBezTo>
                      <a:pt x="213" y="2302"/>
                      <a:pt x="212" y="2335"/>
                      <a:pt x="237" y="2344"/>
                    </a:cubicBezTo>
                    <a:cubicBezTo>
                      <a:pt x="225" y="2348"/>
                      <a:pt x="212" y="2351"/>
                      <a:pt x="202" y="2351"/>
                    </a:cubicBezTo>
                    <a:cubicBezTo>
                      <a:pt x="189" y="2351"/>
                      <a:pt x="180" y="2346"/>
                      <a:pt x="179" y="2332"/>
                    </a:cubicBezTo>
                    <a:lnTo>
                      <a:pt x="179" y="2332"/>
                    </a:lnTo>
                    <a:cubicBezTo>
                      <a:pt x="126" y="2379"/>
                      <a:pt x="283" y="2337"/>
                      <a:pt x="242" y="2376"/>
                    </a:cubicBezTo>
                    <a:cubicBezTo>
                      <a:pt x="240" y="2372"/>
                      <a:pt x="241" y="2369"/>
                      <a:pt x="234" y="2369"/>
                    </a:cubicBezTo>
                    <a:cubicBezTo>
                      <a:pt x="232" y="2369"/>
                      <a:pt x="230" y="2369"/>
                      <a:pt x="228" y="2369"/>
                    </a:cubicBezTo>
                    <a:cubicBezTo>
                      <a:pt x="256" y="2374"/>
                      <a:pt x="253" y="2413"/>
                      <a:pt x="226" y="2413"/>
                    </a:cubicBezTo>
                    <a:lnTo>
                      <a:pt x="221" y="2409"/>
                    </a:lnTo>
                    <a:lnTo>
                      <a:pt x="221" y="2409"/>
                    </a:lnTo>
                    <a:cubicBezTo>
                      <a:pt x="227" y="2444"/>
                      <a:pt x="261" y="2501"/>
                      <a:pt x="312" y="2501"/>
                    </a:cubicBezTo>
                    <a:cubicBezTo>
                      <a:pt x="321" y="2501"/>
                      <a:pt x="331" y="2499"/>
                      <a:pt x="341" y="2494"/>
                    </a:cubicBezTo>
                    <a:lnTo>
                      <a:pt x="341" y="2494"/>
                    </a:lnTo>
                    <a:cubicBezTo>
                      <a:pt x="332" y="2499"/>
                      <a:pt x="260" y="2527"/>
                      <a:pt x="246" y="2529"/>
                    </a:cubicBezTo>
                    <a:cubicBezTo>
                      <a:pt x="246" y="2529"/>
                      <a:pt x="309" y="2522"/>
                      <a:pt x="372" y="2511"/>
                    </a:cubicBezTo>
                    <a:cubicBezTo>
                      <a:pt x="434" y="2499"/>
                      <a:pt x="494" y="2485"/>
                      <a:pt x="494" y="2485"/>
                    </a:cubicBezTo>
                    <a:lnTo>
                      <a:pt x="494" y="2485"/>
                    </a:lnTo>
                    <a:cubicBezTo>
                      <a:pt x="441" y="2507"/>
                      <a:pt x="337" y="2584"/>
                      <a:pt x="283" y="2584"/>
                    </a:cubicBezTo>
                    <a:cubicBezTo>
                      <a:pt x="279" y="2584"/>
                      <a:pt x="275" y="2584"/>
                      <a:pt x="272" y="2583"/>
                    </a:cubicBezTo>
                    <a:lnTo>
                      <a:pt x="272" y="2583"/>
                    </a:lnTo>
                    <a:cubicBezTo>
                      <a:pt x="270" y="2594"/>
                      <a:pt x="267" y="2610"/>
                      <a:pt x="297" y="2617"/>
                    </a:cubicBezTo>
                    <a:cubicBezTo>
                      <a:pt x="302" y="2608"/>
                      <a:pt x="361" y="2566"/>
                      <a:pt x="375" y="2566"/>
                    </a:cubicBezTo>
                    <a:cubicBezTo>
                      <a:pt x="375" y="2566"/>
                      <a:pt x="376" y="2566"/>
                      <a:pt x="376" y="2566"/>
                    </a:cubicBezTo>
                    <a:cubicBezTo>
                      <a:pt x="331" y="2619"/>
                      <a:pt x="352" y="2600"/>
                      <a:pt x="320" y="2649"/>
                    </a:cubicBezTo>
                    <a:lnTo>
                      <a:pt x="320" y="2649"/>
                    </a:lnTo>
                    <a:cubicBezTo>
                      <a:pt x="332" y="2636"/>
                      <a:pt x="390" y="2610"/>
                      <a:pt x="411" y="2610"/>
                    </a:cubicBezTo>
                    <a:cubicBezTo>
                      <a:pt x="415" y="2610"/>
                      <a:pt x="417" y="2611"/>
                      <a:pt x="418" y="2613"/>
                    </a:cubicBezTo>
                    <a:cubicBezTo>
                      <a:pt x="405" y="2617"/>
                      <a:pt x="345" y="2656"/>
                      <a:pt x="328" y="2661"/>
                    </a:cubicBezTo>
                    <a:lnTo>
                      <a:pt x="328" y="2661"/>
                    </a:lnTo>
                    <a:cubicBezTo>
                      <a:pt x="335" y="2660"/>
                      <a:pt x="356" y="2656"/>
                      <a:pt x="376" y="2654"/>
                    </a:cubicBezTo>
                    <a:lnTo>
                      <a:pt x="420" y="2646"/>
                    </a:lnTo>
                    <a:lnTo>
                      <a:pt x="420" y="2646"/>
                    </a:lnTo>
                    <a:cubicBezTo>
                      <a:pt x="398" y="2653"/>
                      <a:pt x="356" y="2687"/>
                      <a:pt x="341" y="2705"/>
                    </a:cubicBezTo>
                    <a:cubicBezTo>
                      <a:pt x="343" y="2704"/>
                      <a:pt x="344" y="2703"/>
                      <a:pt x="345" y="2703"/>
                    </a:cubicBezTo>
                    <a:cubicBezTo>
                      <a:pt x="354" y="2703"/>
                      <a:pt x="360" y="2736"/>
                      <a:pt x="374" y="2738"/>
                    </a:cubicBezTo>
                    <a:lnTo>
                      <a:pt x="381" y="2712"/>
                    </a:lnTo>
                    <a:cubicBezTo>
                      <a:pt x="384" y="2722"/>
                      <a:pt x="393" y="2726"/>
                      <a:pt x="405" y="2726"/>
                    </a:cubicBezTo>
                    <a:cubicBezTo>
                      <a:pt x="436" y="2726"/>
                      <a:pt x="486" y="2701"/>
                      <a:pt x="516" y="2701"/>
                    </a:cubicBezTo>
                    <a:cubicBezTo>
                      <a:pt x="525" y="2701"/>
                      <a:pt x="532" y="2704"/>
                      <a:pt x="536" y="2710"/>
                    </a:cubicBezTo>
                    <a:cubicBezTo>
                      <a:pt x="520" y="2717"/>
                      <a:pt x="432" y="2768"/>
                      <a:pt x="439" y="2793"/>
                    </a:cubicBezTo>
                    <a:cubicBezTo>
                      <a:pt x="483" y="2773"/>
                      <a:pt x="650" y="2689"/>
                      <a:pt x="698" y="2689"/>
                    </a:cubicBezTo>
                    <a:lnTo>
                      <a:pt x="682" y="2712"/>
                    </a:lnTo>
                    <a:lnTo>
                      <a:pt x="724" y="2712"/>
                    </a:lnTo>
                    <a:cubicBezTo>
                      <a:pt x="634" y="2759"/>
                      <a:pt x="541" y="2793"/>
                      <a:pt x="441" y="2819"/>
                    </a:cubicBezTo>
                    <a:cubicBezTo>
                      <a:pt x="436" y="2845"/>
                      <a:pt x="420" y="2842"/>
                      <a:pt x="439" y="2858"/>
                    </a:cubicBezTo>
                    <a:cubicBezTo>
                      <a:pt x="432" y="2869"/>
                      <a:pt x="421" y="2874"/>
                      <a:pt x="410" y="2874"/>
                    </a:cubicBezTo>
                    <a:cubicBezTo>
                      <a:pt x="404" y="2874"/>
                      <a:pt x="398" y="2872"/>
                      <a:pt x="392" y="2868"/>
                    </a:cubicBezTo>
                    <a:lnTo>
                      <a:pt x="392" y="2868"/>
                    </a:lnTo>
                    <a:lnTo>
                      <a:pt x="420" y="2923"/>
                    </a:lnTo>
                    <a:cubicBezTo>
                      <a:pt x="441" y="2905"/>
                      <a:pt x="460" y="2904"/>
                      <a:pt x="477" y="2904"/>
                    </a:cubicBezTo>
                    <a:cubicBezTo>
                      <a:pt x="479" y="2904"/>
                      <a:pt x="480" y="2904"/>
                      <a:pt x="481" y="2904"/>
                    </a:cubicBezTo>
                    <a:cubicBezTo>
                      <a:pt x="497" y="2904"/>
                      <a:pt x="513" y="2904"/>
                      <a:pt x="529" y="2889"/>
                    </a:cubicBezTo>
                    <a:lnTo>
                      <a:pt x="485" y="2884"/>
                    </a:lnTo>
                    <a:lnTo>
                      <a:pt x="446" y="2877"/>
                    </a:lnTo>
                    <a:cubicBezTo>
                      <a:pt x="476" y="2852"/>
                      <a:pt x="540" y="2825"/>
                      <a:pt x="580" y="2825"/>
                    </a:cubicBezTo>
                    <a:cubicBezTo>
                      <a:pt x="595" y="2825"/>
                      <a:pt x="607" y="2829"/>
                      <a:pt x="613" y="2838"/>
                    </a:cubicBezTo>
                    <a:cubicBezTo>
                      <a:pt x="603" y="2861"/>
                      <a:pt x="534" y="2896"/>
                      <a:pt x="520" y="2912"/>
                    </a:cubicBezTo>
                    <a:cubicBezTo>
                      <a:pt x="525" y="2909"/>
                      <a:pt x="530" y="2908"/>
                      <a:pt x="536" y="2908"/>
                    </a:cubicBezTo>
                    <a:cubicBezTo>
                      <a:pt x="553" y="2908"/>
                      <a:pt x="571" y="2917"/>
                      <a:pt x="566" y="2926"/>
                    </a:cubicBezTo>
                    <a:lnTo>
                      <a:pt x="532" y="2933"/>
                    </a:lnTo>
                    <a:cubicBezTo>
                      <a:pt x="532" y="2941"/>
                      <a:pt x="538" y="2944"/>
                      <a:pt x="546" y="2944"/>
                    </a:cubicBezTo>
                    <a:cubicBezTo>
                      <a:pt x="557" y="2944"/>
                      <a:pt x="572" y="2939"/>
                      <a:pt x="583" y="2939"/>
                    </a:cubicBezTo>
                    <a:cubicBezTo>
                      <a:pt x="595" y="2939"/>
                      <a:pt x="603" y="2944"/>
                      <a:pt x="596" y="2965"/>
                    </a:cubicBezTo>
                    <a:cubicBezTo>
                      <a:pt x="600" y="2973"/>
                      <a:pt x="576" y="3017"/>
                      <a:pt x="584" y="3017"/>
                    </a:cubicBezTo>
                    <a:cubicBezTo>
                      <a:pt x="585" y="3017"/>
                      <a:pt x="588" y="3015"/>
                      <a:pt x="592" y="3011"/>
                    </a:cubicBezTo>
                    <a:cubicBezTo>
                      <a:pt x="624" y="2956"/>
                      <a:pt x="761" y="2819"/>
                      <a:pt x="800" y="2791"/>
                    </a:cubicBezTo>
                    <a:lnTo>
                      <a:pt x="800" y="2791"/>
                    </a:lnTo>
                    <a:cubicBezTo>
                      <a:pt x="796" y="2826"/>
                      <a:pt x="789" y="2858"/>
                      <a:pt x="777" y="2891"/>
                    </a:cubicBezTo>
                    <a:cubicBezTo>
                      <a:pt x="756" y="2937"/>
                      <a:pt x="680" y="2963"/>
                      <a:pt x="661" y="3002"/>
                    </a:cubicBezTo>
                    <a:cubicBezTo>
                      <a:pt x="673" y="2993"/>
                      <a:pt x="685" y="2986"/>
                      <a:pt x="698" y="2981"/>
                    </a:cubicBezTo>
                    <a:lnTo>
                      <a:pt x="698" y="2981"/>
                    </a:lnTo>
                    <a:cubicBezTo>
                      <a:pt x="698" y="2998"/>
                      <a:pt x="664" y="3011"/>
                      <a:pt x="685" y="3021"/>
                    </a:cubicBezTo>
                    <a:cubicBezTo>
                      <a:pt x="695" y="3011"/>
                      <a:pt x="702" y="3008"/>
                      <a:pt x="707" y="3008"/>
                    </a:cubicBezTo>
                    <a:cubicBezTo>
                      <a:pt x="716" y="3008"/>
                      <a:pt x="718" y="3017"/>
                      <a:pt x="720" y="3017"/>
                    </a:cubicBezTo>
                    <a:cubicBezTo>
                      <a:pt x="721" y="3017"/>
                      <a:pt x="722" y="3012"/>
                      <a:pt x="724" y="2993"/>
                    </a:cubicBezTo>
                    <a:cubicBezTo>
                      <a:pt x="752" y="2993"/>
                      <a:pt x="736" y="3014"/>
                      <a:pt x="756" y="3028"/>
                    </a:cubicBezTo>
                    <a:cubicBezTo>
                      <a:pt x="787" y="2988"/>
                      <a:pt x="828" y="2960"/>
                      <a:pt x="877" y="2944"/>
                    </a:cubicBezTo>
                    <a:lnTo>
                      <a:pt x="877" y="2944"/>
                    </a:lnTo>
                    <a:cubicBezTo>
                      <a:pt x="868" y="2956"/>
                      <a:pt x="861" y="2967"/>
                      <a:pt x="856" y="2979"/>
                    </a:cubicBezTo>
                    <a:cubicBezTo>
                      <a:pt x="884" y="3007"/>
                      <a:pt x="889" y="3037"/>
                      <a:pt x="921" y="3060"/>
                    </a:cubicBezTo>
                    <a:cubicBezTo>
                      <a:pt x="916" y="3072"/>
                      <a:pt x="923" y="3095"/>
                      <a:pt x="905" y="3111"/>
                    </a:cubicBezTo>
                    <a:cubicBezTo>
                      <a:pt x="913" y="3107"/>
                      <a:pt x="924" y="3096"/>
                      <a:pt x="935" y="3096"/>
                    </a:cubicBezTo>
                    <a:cubicBezTo>
                      <a:pt x="936" y="3096"/>
                      <a:pt x="938" y="3097"/>
                      <a:pt x="940" y="3097"/>
                    </a:cubicBezTo>
                    <a:cubicBezTo>
                      <a:pt x="936" y="3117"/>
                      <a:pt x="931" y="3120"/>
                      <a:pt x="926" y="3120"/>
                    </a:cubicBezTo>
                    <a:cubicBezTo>
                      <a:pt x="923" y="3120"/>
                      <a:pt x="920" y="3119"/>
                      <a:pt x="917" y="3119"/>
                    </a:cubicBezTo>
                    <a:cubicBezTo>
                      <a:pt x="910" y="3119"/>
                      <a:pt x="903" y="3123"/>
                      <a:pt x="895" y="3146"/>
                    </a:cubicBezTo>
                    <a:cubicBezTo>
                      <a:pt x="914" y="3120"/>
                      <a:pt x="944" y="3125"/>
                      <a:pt x="970" y="3118"/>
                    </a:cubicBezTo>
                    <a:cubicBezTo>
                      <a:pt x="983" y="3096"/>
                      <a:pt x="976" y="3089"/>
                      <a:pt x="962" y="3089"/>
                    </a:cubicBezTo>
                    <a:cubicBezTo>
                      <a:pt x="950" y="3089"/>
                      <a:pt x="931" y="3095"/>
                      <a:pt x="919" y="3100"/>
                    </a:cubicBezTo>
                    <a:cubicBezTo>
                      <a:pt x="953" y="3044"/>
                      <a:pt x="1011" y="3004"/>
                      <a:pt x="1076" y="2995"/>
                    </a:cubicBezTo>
                    <a:lnTo>
                      <a:pt x="1076" y="2995"/>
                    </a:lnTo>
                    <a:cubicBezTo>
                      <a:pt x="1111" y="2997"/>
                      <a:pt x="1068" y="3033"/>
                      <a:pt x="1071" y="3033"/>
                    </a:cubicBezTo>
                    <a:cubicBezTo>
                      <a:pt x="1071" y="3033"/>
                      <a:pt x="1071" y="3033"/>
                      <a:pt x="1072" y="3032"/>
                    </a:cubicBezTo>
                    <a:cubicBezTo>
                      <a:pt x="1079" y="3040"/>
                      <a:pt x="1088" y="3043"/>
                      <a:pt x="1097" y="3043"/>
                    </a:cubicBezTo>
                    <a:cubicBezTo>
                      <a:pt x="1126" y="3043"/>
                      <a:pt x="1160" y="3013"/>
                      <a:pt x="1182" y="3013"/>
                    </a:cubicBezTo>
                    <a:cubicBezTo>
                      <a:pt x="1191" y="3013"/>
                      <a:pt x="1199" y="3019"/>
                      <a:pt x="1201" y="3037"/>
                    </a:cubicBezTo>
                    <a:cubicBezTo>
                      <a:pt x="1190" y="3083"/>
                      <a:pt x="1146" y="3104"/>
                      <a:pt x="1130" y="3130"/>
                    </a:cubicBezTo>
                    <a:cubicBezTo>
                      <a:pt x="1099" y="3130"/>
                      <a:pt x="1116" y="3086"/>
                      <a:pt x="1099" y="3079"/>
                    </a:cubicBezTo>
                    <a:lnTo>
                      <a:pt x="1099" y="3079"/>
                    </a:lnTo>
                    <a:lnTo>
                      <a:pt x="1106" y="3106"/>
                    </a:lnTo>
                    <a:cubicBezTo>
                      <a:pt x="1100" y="3109"/>
                      <a:pt x="1093" y="3111"/>
                      <a:pt x="1087" y="3111"/>
                    </a:cubicBezTo>
                    <a:cubicBezTo>
                      <a:pt x="1077" y="3111"/>
                      <a:pt x="1069" y="3107"/>
                      <a:pt x="1069" y="3097"/>
                    </a:cubicBezTo>
                    <a:lnTo>
                      <a:pt x="1069" y="3097"/>
                    </a:lnTo>
                    <a:cubicBezTo>
                      <a:pt x="1058" y="3137"/>
                      <a:pt x="1146" y="3160"/>
                      <a:pt x="1155" y="3215"/>
                    </a:cubicBezTo>
                    <a:cubicBezTo>
                      <a:pt x="1171" y="3208"/>
                      <a:pt x="1192" y="3206"/>
                      <a:pt x="1199" y="3190"/>
                    </a:cubicBezTo>
                    <a:lnTo>
                      <a:pt x="1183" y="3185"/>
                    </a:lnTo>
                    <a:cubicBezTo>
                      <a:pt x="1197" y="3151"/>
                      <a:pt x="1239" y="3167"/>
                      <a:pt x="1234" y="3141"/>
                    </a:cubicBezTo>
                    <a:cubicBezTo>
                      <a:pt x="1250" y="3139"/>
                      <a:pt x="1270" y="3134"/>
                      <a:pt x="1286" y="3134"/>
                    </a:cubicBezTo>
                    <a:cubicBezTo>
                      <a:pt x="1303" y="3134"/>
                      <a:pt x="1316" y="3139"/>
                      <a:pt x="1320" y="3155"/>
                    </a:cubicBezTo>
                    <a:lnTo>
                      <a:pt x="1288" y="3196"/>
                    </a:lnTo>
                    <a:lnTo>
                      <a:pt x="1288" y="3196"/>
                    </a:lnTo>
                    <a:cubicBezTo>
                      <a:pt x="1296" y="3186"/>
                      <a:pt x="1292" y="3166"/>
                      <a:pt x="1280" y="3166"/>
                    </a:cubicBezTo>
                    <a:cubicBezTo>
                      <a:pt x="1278" y="3166"/>
                      <a:pt x="1277" y="3166"/>
                      <a:pt x="1276" y="3167"/>
                    </a:cubicBezTo>
                    <a:cubicBezTo>
                      <a:pt x="1277" y="3166"/>
                      <a:pt x="1278" y="3166"/>
                      <a:pt x="1278" y="3166"/>
                    </a:cubicBezTo>
                    <a:cubicBezTo>
                      <a:pt x="1294" y="3166"/>
                      <a:pt x="1275" y="3216"/>
                      <a:pt x="1295" y="3216"/>
                    </a:cubicBezTo>
                    <a:cubicBezTo>
                      <a:pt x="1300" y="3216"/>
                      <a:pt x="1307" y="3213"/>
                      <a:pt x="1317" y="3206"/>
                    </a:cubicBezTo>
                    <a:lnTo>
                      <a:pt x="1327" y="3167"/>
                    </a:lnTo>
                    <a:cubicBezTo>
                      <a:pt x="1345" y="3164"/>
                      <a:pt x="1372" y="3157"/>
                      <a:pt x="1393" y="3157"/>
                    </a:cubicBezTo>
                    <a:cubicBezTo>
                      <a:pt x="1409" y="3157"/>
                      <a:pt x="1421" y="3161"/>
                      <a:pt x="1424" y="3174"/>
                    </a:cubicBezTo>
                    <a:cubicBezTo>
                      <a:pt x="1454" y="3132"/>
                      <a:pt x="1417" y="3174"/>
                      <a:pt x="1445" y="3120"/>
                    </a:cubicBezTo>
                    <a:lnTo>
                      <a:pt x="1445" y="3120"/>
                    </a:lnTo>
                    <a:cubicBezTo>
                      <a:pt x="1436" y="3135"/>
                      <a:pt x="1428" y="3139"/>
                      <a:pt x="1421" y="3139"/>
                    </a:cubicBezTo>
                    <a:cubicBezTo>
                      <a:pt x="1407" y="3139"/>
                      <a:pt x="1397" y="3118"/>
                      <a:pt x="1385" y="3118"/>
                    </a:cubicBezTo>
                    <a:cubicBezTo>
                      <a:pt x="1380" y="3118"/>
                      <a:pt x="1374" y="3122"/>
                      <a:pt x="1368" y="3132"/>
                    </a:cubicBezTo>
                    <a:lnTo>
                      <a:pt x="1368" y="3132"/>
                    </a:lnTo>
                    <a:cubicBezTo>
                      <a:pt x="1391" y="3085"/>
                      <a:pt x="1358" y="3098"/>
                      <a:pt x="1378" y="3044"/>
                    </a:cubicBezTo>
                    <a:lnTo>
                      <a:pt x="1378" y="3044"/>
                    </a:lnTo>
                    <a:cubicBezTo>
                      <a:pt x="1372" y="3051"/>
                      <a:pt x="1368" y="3061"/>
                      <a:pt x="1362" y="3061"/>
                    </a:cubicBezTo>
                    <a:cubicBezTo>
                      <a:pt x="1359" y="3061"/>
                      <a:pt x="1356" y="3058"/>
                      <a:pt x="1352" y="3051"/>
                    </a:cubicBezTo>
                    <a:cubicBezTo>
                      <a:pt x="1348" y="3053"/>
                      <a:pt x="1343" y="3058"/>
                      <a:pt x="1338" y="3060"/>
                    </a:cubicBezTo>
                    <a:cubicBezTo>
                      <a:pt x="1338" y="3069"/>
                      <a:pt x="1334" y="3076"/>
                      <a:pt x="1329" y="3086"/>
                    </a:cubicBezTo>
                    <a:cubicBezTo>
                      <a:pt x="1318" y="3092"/>
                      <a:pt x="1307" y="3095"/>
                      <a:pt x="1298" y="3095"/>
                    </a:cubicBezTo>
                    <a:cubicBezTo>
                      <a:pt x="1282" y="3095"/>
                      <a:pt x="1269" y="3089"/>
                      <a:pt x="1257" y="3089"/>
                    </a:cubicBezTo>
                    <a:cubicBezTo>
                      <a:pt x="1254" y="3089"/>
                      <a:pt x="1251" y="3089"/>
                      <a:pt x="1248" y="3090"/>
                    </a:cubicBezTo>
                    <a:cubicBezTo>
                      <a:pt x="1243" y="3076"/>
                      <a:pt x="1264" y="3079"/>
                      <a:pt x="1271" y="3062"/>
                    </a:cubicBezTo>
                    <a:lnTo>
                      <a:pt x="1271" y="3062"/>
                    </a:lnTo>
                    <a:lnTo>
                      <a:pt x="1236" y="3074"/>
                    </a:lnTo>
                    <a:cubicBezTo>
                      <a:pt x="1259" y="3045"/>
                      <a:pt x="1251" y="3009"/>
                      <a:pt x="1284" y="3009"/>
                    </a:cubicBezTo>
                    <a:cubicBezTo>
                      <a:pt x="1285" y="3009"/>
                      <a:pt x="1286" y="3009"/>
                      <a:pt x="1287" y="3009"/>
                    </a:cubicBezTo>
                    <a:lnTo>
                      <a:pt x="1266" y="2991"/>
                    </a:lnTo>
                    <a:cubicBezTo>
                      <a:pt x="1266" y="2967"/>
                      <a:pt x="1255" y="2948"/>
                      <a:pt x="1237" y="2948"/>
                    </a:cubicBezTo>
                    <a:cubicBezTo>
                      <a:pt x="1236" y="2948"/>
                      <a:pt x="1234" y="2948"/>
                      <a:pt x="1232" y="2949"/>
                    </a:cubicBezTo>
                    <a:cubicBezTo>
                      <a:pt x="1230" y="2946"/>
                      <a:pt x="1227" y="2945"/>
                      <a:pt x="1223" y="2945"/>
                    </a:cubicBezTo>
                    <a:cubicBezTo>
                      <a:pt x="1213" y="2945"/>
                      <a:pt x="1198" y="2952"/>
                      <a:pt x="1197" y="2952"/>
                    </a:cubicBezTo>
                    <a:cubicBezTo>
                      <a:pt x="1197" y="2952"/>
                      <a:pt x="1199" y="2950"/>
                      <a:pt x="1206" y="2947"/>
                    </a:cubicBezTo>
                    <a:lnTo>
                      <a:pt x="1155" y="2940"/>
                    </a:lnTo>
                    <a:lnTo>
                      <a:pt x="1160" y="2933"/>
                    </a:lnTo>
                    <a:cubicBezTo>
                      <a:pt x="1146" y="2916"/>
                      <a:pt x="1116" y="2919"/>
                      <a:pt x="1093" y="2912"/>
                    </a:cubicBezTo>
                    <a:cubicBezTo>
                      <a:pt x="1067" y="2909"/>
                      <a:pt x="1046" y="2884"/>
                      <a:pt x="1053" y="2858"/>
                    </a:cubicBezTo>
                    <a:cubicBezTo>
                      <a:pt x="1050" y="2858"/>
                      <a:pt x="1047" y="2859"/>
                      <a:pt x="1043" y="2859"/>
                    </a:cubicBezTo>
                    <a:cubicBezTo>
                      <a:pt x="1031" y="2859"/>
                      <a:pt x="1019" y="2857"/>
                      <a:pt x="1011" y="2842"/>
                    </a:cubicBezTo>
                    <a:lnTo>
                      <a:pt x="1028" y="2817"/>
                    </a:lnTo>
                    <a:cubicBezTo>
                      <a:pt x="1012" y="2817"/>
                      <a:pt x="1011" y="2784"/>
                      <a:pt x="997" y="2784"/>
                    </a:cubicBezTo>
                    <a:cubicBezTo>
                      <a:pt x="994" y="2784"/>
                      <a:pt x="990" y="2785"/>
                      <a:pt x="986" y="2789"/>
                    </a:cubicBezTo>
                    <a:cubicBezTo>
                      <a:pt x="1028" y="2715"/>
                      <a:pt x="944" y="2733"/>
                      <a:pt x="935" y="2705"/>
                    </a:cubicBezTo>
                    <a:lnTo>
                      <a:pt x="905" y="2736"/>
                    </a:lnTo>
                    <a:cubicBezTo>
                      <a:pt x="893" y="2722"/>
                      <a:pt x="872" y="2719"/>
                      <a:pt x="844" y="2717"/>
                    </a:cubicBezTo>
                    <a:lnTo>
                      <a:pt x="819" y="2742"/>
                    </a:lnTo>
                    <a:cubicBezTo>
                      <a:pt x="816" y="2743"/>
                      <a:pt x="814" y="2743"/>
                      <a:pt x="812" y="2743"/>
                    </a:cubicBezTo>
                    <a:cubicBezTo>
                      <a:pt x="785" y="2743"/>
                      <a:pt x="801" y="2690"/>
                      <a:pt x="780" y="2673"/>
                    </a:cubicBezTo>
                    <a:cubicBezTo>
                      <a:pt x="783" y="2671"/>
                      <a:pt x="785" y="2670"/>
                      <a:pt x="787" y="2670"/>
                    </a:cubicBezTo>
                    <a:cubicBezTo>
                      <a:pt x="792" y="2670"/>
                      <a:pt x="793" y="2676"/>
                      <a:pt x="791" y="2682"/>
                    </a:cubicBezTo>
                    <a:cubicBezTo>
                      <a:pt x="831" y="2603"/>
                      <a:pt x="691" y="2666"/>
                      <a:pt x="717" y="2603"/>
                    </a:cubicBezTo>
                    <a:lnTo>
                      <a:pt x="717" y="2603"/>
                    </a:lnTo>
                    <a:cubicBezTo>
                      <a:pt x="715" y="2604"/>
                      <a:pt x="713" y="2604"/>
                      <a:pt x="711" y="2604"/>
                    </a:cubicBezTo>
                    <a:cubicBezTo>
                      <a:pt x="701" y="2604"/>
                      <a:pt x="701" y="2597"/>
                      <a:pt x="705" y="2587"/>
                    </a:cubicBezTo>
                    <a:lnTo>
                      <a:pt x="705" y="2587"/>
                    </a:lnTo>
                    <a:cubicBezTo>
                      <a:pt x="705" y="2588"/>
                      <a:pt x="706" y="2589"/>
                      <a:pt x="707" y="2589"/>
                    </a:cubicBezTo>
                    <a:cubicBezTo>
                      <a:pt x="707" y="2589"/>
                      <a:pt x="708" y="2588"/>
                      <a:pt x="708" y="2587"/>
                    </a:cubicBezTo>
                    <a:cubicBezTo>
                      <a:pt x="708" y="2587"/>
                      <a:pt x="708" y="2585"/>
                      <a:pt x="708" y="2585"/>
                    </a:cubicBezTo>
                    <a:cubicBezTo>
                      <a:pt x="698" y="2578"/>
                      <a:pt x="689" y="2573"/>
                      <a:pt x="680" y="2573"/>
                    </a:cubicBezTo>
                    <a:lnTo>
                      <a:pt x="710" y="2548"/>
                    </a:lnTo>
                    <a:lnTo>
                      <a:pt x="708" y="2548"/>
                    </a:lnTo>
                    <a:cubicBezTo>
                      <a:pt x="709" y="2544"/>
                      <a:pt x="709" y="2542"/>
                      <a:pt x="707" y="2542"/>
                    </a:cubicBezTo>
                    <a:cubicBezTo>
                      <a:pt x="702" y="2542"/>
                      <a:pt x="683" y="2558"/>
                      <a:pt x="666" y="2573"/>
                    </a:cubicBezTo>
                    <a:cubicBezTo>
                      <a:pt x="657" y="2573"/>
                      <a:pt x="647" y="2573"/>
                      <a:pt x="638" y="2576"/>
                    </a:cubicBezTo>
                    <a:cubicBezTo>
                      <a:pt x="689" y="2536"/>
                      <a:pt x="606" y="2569"/>
                      <a:pt x="659" y="2522"/>
                    </a:cubicBezTo>
                    <a:lnTo>
                      <a:pt x="659" y="2522"/>
                    </a:lnTo>
                    <a:cubicBezTo>
                      <a:pt x="654" y="2524"/>
                      <a:pt x="649" y="2525"/>
                      <a:pt x="644" y="2525"/>
                    </a:cubicBezTo>
                    <a:cubicBezTo>
                      <a:pt x="629" y="2525"/>
                      <a:pt x="614" y="2515"/>
                      <a:pt x="591" y="2515"/>
                    </a:cubicBezTo>
                    <a:cubicBezTo>
                      <a:pt x="582" y="2515"/>
                      <a:pt x="572" y="2517"/>
                      <a:pt x="559" y="2521"/>
                    </a:cubicBezTo>
                    <a:lnTo>
                      <a:pt x="559" y="2521"/>
                    </a:lnTo>
                    <a:cubicBezTo>
                      <a:pt x="559" y="2509"/>
                      <a:pt x="561" y="2499"/>
                      <a:pt x="544" y="2499"/>
                    </a:cubicBezTo>
                    <a:cubicBezTo>
                      <a:pt x="542" y="2499"/>
                      <a:pt x="540" y="2499"/>
                      <a:pt x="538" y="2499"/>
                    </a:cubicBezTo>
                    <a:lnTo>
                      <a:pt x="580" y="2469"/>
                    </a:lnTo>
                    <a:lnTo>
                      <a:pt x="508" y="2483"/>
                    </a:lnTo>
                    <a:cubicBezTo>
                      <a:pt x="525" y="2455"/>
                      <a:pt x="552" y="2439"/>
                      <a:pt x="583" y="2436"/>
                    </a:cubicBezTo>
                    <a:cubicBezTo>
                      <a:pt x="513" y="2436"/>
                      <a:pt x="550" y="2423"/>
                      <a:pt x="483" y="2423"/>
                    </a:cubicBezTo>
                    <a:lnTo>
                      <a:pt x="513" y="2411"/>
                    </a:lnTo>
                    <a:cubicBezTo>
                      <a:pt x="508" y="2402"/>
                      <a:pt x="460" y="2406"/>
                      <a:pt x="481" y="2390"/>
                    </a:cubicBezTo>
                    <a:cubicBezTo>
                      <a:pt x="529" y="2346"/>
                      <a:pt x="441" y="2281"/>
                      <a:pt x="483" y="2212"/>
                    </a:cubicBezTo>
                    <a:lnTo>
                      <a:pt x="483" y="2212"/>
                    </a:lnTo>
                    <a:cubicBezTo>
                      <a:pt x="465" y="2219"/>
                      <a:pt x="455" y="2221"/>
                      <a:pt x="451" y="2221"/>
                    </a:cubicBezTo>
                    <a:cubicBezTo>
                      <a:pt x="437" y="2221"/>
                      <a:pt x="486" y="2188"/>
                      <a:pt x="461" y="2188"/>
                    </a:cubicBezTo>
                    <a:cubicBezTo>
                      <a:pt x="457" y="2188"/>
                      <a:pt x="451" y="2189"/>
                      <a:pt x="443" y="2191"/>
                    </a:cubicBezTo>
                    <a:cubicBezTo>
                      <a:pt x="463" y="2185"/>
                      <a:pt x="474" y="2176"/>
                      <a:pt x="490" y="2176"/>
                    </a:cubicBezTo>
                    <a:cubicBezTo>
                      <a:pt x="493" y="2176"/>
                      <a:pt x="496" y="2176"/>
                      <a:pt x="499" y="2177"/>
                    </a:cubicBezTo>
                    <a:cubicBezTo>
                      <a:pt x="471" y="2154"/>
                      <a:pt x="525" y="2130"/>
                      <a:pt x="457" y="2124"/>
                    </a:cubicBezTo>
                    <a:cubicBezTo>
                      <a:pt x="469" y="2120"/>
                      <a:pt x="478" y="2120"/>
                      <a:pt x="485" y="2120"/>
                    </a:cubicBezTo>
                    <a:cubicBezTo>
                      <a:pt x="493" y="2120"/>
                      <a:pt x="499" y="2120"/>
                      <a:pt x="506" y="2117"/>
                    </a:cubicBezTo>
                    <a:cubicBezTo>
                      <a:pt x="501" y="2117"/>
                      <a:pt x="483" y="2112"/>
                      <a:pt x="497" y="2107"/>
                    </a:cubicBezTo>
                    <a:cubicBezTo>
                      <a:pt x="501" y="2106"/>
                      <a:pt x="505" y="2105"/>
                      <a:pt x="508" y="2105"/>
                    </a:cubicBezTo>
                    <a:cubicBezTo>
                      <a:pt x="515" y="2105"/>
                      <a:pt x="521" y="2108"/>
                      <a:pt x="529" y="2110"/>
                    </a:cubicBezTo>
                    <a:cubicBezTo>
                      <a:pt x="524" y="2098"/>
                      <a:pt x="503" y="2094"/>
                      <a:pt x="473" y="2094"/>
                    </a:cubicBezTo>
                    <a:cubicBezTo>
                      <a:pt x="447" y="2094"/>
                      <a:pt x="413" y="2097"/>
                      <a:pt x="381" y="2100"/>
                    </a:cubicBezTo>
                    <a:cubicBezTo>
                      <a:pt x="409" y="2082"/>
                      <a:pt x="404" y="2075"/>
                      <a:pt x="360" y="2068"/>
                    </a:cubicBezTo>
                    <a:cubicBezTo>
                      <a:pt x="372" y="2064"/>
                      <a:pt x="385" y="2058"/>
                      <a:pt x="396" y="2058"/>
                    </a:cubicBezTo>
                    <a:cubicBezTo>
                      <a:pt x="403" y="2058"/>
                      <a:pt x="409" y="2060"/>
                      <a:pt x="413" y="2068"/>
                    </a:cubicBezTo>
                    <a:cubicBezTo>
                      <a:pt x="413" y="2057"/>
                      <a:pt x="438" y="2005"/>
                      <a:pt x="387" y="2005"/>
                    </a:cubicBezTo>
                    <a:cubicBezTo>
                      <a:pt x="385" y="2005"/>
                      <a:pt x="384" y="2005"/>
                      <a:pt x="383" y="2005"/>
                    </a:cubicBezTo>
                    <a:cubicBezTo>
                      <a:pt x="397" y="2001"/>
                      <a:pt x="388" y="1989"/>
                      <a:pt x="381" y="1987"/>
                    </a:cubicBezTo>
                    <a:cubicBezTo>
                      <a:pt x="383" y="1964"/>
                      <a:pt x="388" y="1961"/>
                      <a:pt x="383" y="1940"/>
                    </a:cubicBezTo>
                    <a:lnTo>
                      <a:pt x="383" y="1940"/>
                    </a:lnTo>
                    <a:lnTo>
                      <a:pt x="374" y="1945"/>
                    </a:lnTo>
                    <a:cubicBezTo>
                      <a:pt x="309" y="1936"/>
                      <a:pt x="360" y="1926"/>
                      <a:pt x="353" y="1908"/>
                    </a:cubicBezTo>
                    <a:lnTo>
                      <a:pt x="358" y="1908"/>
                    </a:lnTo>
                    <a:cubicBezTo>
                      <a:pt x="409" y="1869"/>
                      <a:pt x="337" y="1887"/>
                      <a:pt x="395" y="1850"/>
                    </a:cubicBezTo>
                    <a:lnTo>
                      <a:pt x="355" y="1848"/>
                    </a:lnTo>
                    <a:cubicBezTo>
                      <a:pt x="267" y="1834"/>
                      <a:pt x="411" y="1815"/>
                      <a:pt x="383" y="1787"/>
                    </a:cubicBezTo>
                    <a:lnTo>
                      <a:pt x="383" y="1787"/>
                    </a:lnTo>
                    <a:lnTo>
                      <a:pt x="360" y="1792"/>
                    </a:lnTo>
                    <a:cubicBezTo>
                      <a:pt x="332" y="1773"/>
                      <a:pt x="483" y="1776"/>
                      <a:pt x="497" y="1767"/>
                    </a:cubicBezTo>
                    <a:cubicBezTo>
                      <a:pt x="504" y="1767"/>
                      <a:pt x="508" y="1773"/>
                      <a:pt x="513" y="1778"/>
                    </a:cubicBezTo>
                    <a:cubicBezTo>
                      <a:pt x="571" y="1757"/>
                      <a:pt x="462" y="1764"/>
                      <a:pt x="455" y="1736"/>
                    </a:cubicBezTo>
                    <a:lnTo>
                      <a:pt x="455" y="1736"/>
                    </a:lnTo>
                    <a:cubicBezTo>
                      <a:pt x="475" y="1738"/>
                      <a:pt x="503" y="1749"/>
                      <a:pt x="520" y="1749"/>
                    </a:cubicBezTo>
                    <a:cubicBezTo>
                      <a:pt x="526" y="1749"/>
                      <a:pt x="531" y="1748"/>
                      <a:pt x="534" y="1743"/>
                    </a:cubicBezTo>
                    <a:cubicBezTo>
                      <a:pt x="557" y="1743"/>
                      <a:pt x="457" y="1671"/>
                      <a:pt x="518" y="1665"/>
                    </a:cubicBezTo>
                    <a:cubicBezTo>
                      <a:pt x="494" y="1662"/>
                      <a:pt x="471" y="1662"/>
                      <a:pt x="460" y="1646"/>
                    </a:cubicBezTo>
                    <a:cubicBezTo>
                      <a:pt x="457" y="1639"/>
                      <a:pt x="481" y="1634"/>
                      <a:pt x="497" y="1630"/>
                    </a:cubicBezTo>
                    <a:cubicBezTo>
                      <a:pt x="513" y="1625"/>
                      <a:pt x="525" y="1614"/>
                      <a:pt x="494" y="1593"/>
                    </a:cubicBezTo>
                    <a:cubicBezTo>
                      <a:pt x="501" y="1593"/>
                      <a:pt x="508" y="1595"/>
                      <a:pt x="513" y="1597"/>
                    </a:cubicBezTo>
                    <a:cubicBezTo>
                      <a:pt x="501" y="1576"/>
                      <a:pt x="506" y="1542"/>
                      <a:pt x="476" y="1518"/>
                    </a:cubicBezTo>
                    <a:lnTo>
                      <a:pt x="476" y="1518"/>
                    </a:lnTo>
                    <a:cubicBezTo>
                      <a:pt x="493" y="1525"/>
                      <a:pt x="506" y="1527"/>
                      <a:pt x="514" y="1527"/>
                    </a:cubicBezTo>
                    <a:cubicBezTo>
                      <a:pt x="561" y="1527"/>
                      <a:pt x="503" y="1453"/>
                      <a:pt x="536" y="1453"/>
                    </a:cubicBezTo>
                    <a:cubicBezTo>
                      <a:pt x="544" y="1453"/>
                      <a:pt x="555" y="1457"/>
                      <a:pt x="573" y="1465"/>
                    </a:cubicBezTo>
                    <a:lnTo>
                      <a:pt x="589" y="1426"/>
                    </a:lnTo>
                    <a:lnTo>
                      <a:pt x="601" y="1433"/>
                    </a:lnTo>
                    <a:cubicBezTo>
                      <a:pt x="622" y="1414"/>
                      <a:pt x="601" y="1391"/>
                      <a:pt x="583" y="1365"/>
                    </a:cubicBezTo>
                    <a:cubicBezTo>
                      <a:pt x="592" y="1365"/>
                      <a:pt x="601" y="1375"/>
                      <a:pt x="606" y="1379"/>
                    </a:cubicBezTo>
                    <a:cubicBezTo>
                      <a:pt x="650" y="1361"/>
                      <a:pt x="647" y="1356"/>
                      <a:pt x="620" y="1291"/>
                    </a:cubicBezTo>
                    <a:lnTo>
                      <a:pt x="620" y="1291"/>
                    </a:lnTo>
                    <a:lnTo>
                      <a:pt x="654" y="1312"/>
                    </a:lnTo>
                    <a:cubicBezTo>
                      <a:pt x="643" y="1289"/>
                      <a:pt x="745" y="1303"/>
                      <a:pt x="736" y="1243"/>
                    </a:cubicBezTo>
                    <a:lnTo>
                      <a:pt x="736" y="1243"/>
                    </a:lnTo>
                    <a:cubicBezTo>
                      <a:pt x="740" y="1247"/>
                      <a:pt x="745" y="1252"/>
                      <a:pt x="747" y="1259"/>
                    </a:cubicBezTo>
                    <a:cubicBezTo>
                      <a:pt x="742" y="1192"/>
                      <a:pt x="905" y="1259"/>
                      <a:pt x="812" y="1145"/>
                    </a:cubicBezTo>
                    <a:lnTo>
                      <a:pt x="810" y="1099"/>
                    </a:lnTo>
                    <a:cubicBezTo>
                      <a:pt x="805" y="1101"/>
                      <a:pt x="801" y="1102"/>
                      <a:pt x="797" y="1102"/>
                    </a:cubicBezTo>
                    <a:cubicBezTo>
                      <a:pt x="769" y="1102"/>
                      <a:pt x="765" y="1049"/>
                      <a:pt x="740" y="1041"/>
                    </a:cubicBezTo>
                    <a:cubicBezTo>
                      <a:pt x="742" y="1037"/>
                      <a:pt x="747" y="1035"/>
                      <a:pt x="753" y="1035"/>
                    </a:cubicBezTo>
                    <a:cubicBezTo>
                      <a:pt x="771" y="1035"/>
                      <a:pt x="800" y="1050"/>
                      <a:pt x="791" y="1064"/>
                    </a:cubicBezTo>
                    <a:lnTo>
                      <a:pt x="784" y="1062"/>
                    </a:lnTo>
                    <a:lnTo>
                      <a:pt x="784" y="1062"/>
                    </a:lnTo>
                    <a:cubicBezTo>
                      <a:pt x="799" y="1081"/>
                      <a:pt x="810" y="1087"/>
                      <a:pt x="820" y="1087"/>
                    </a:cubicBezTo>
                    <a:cubicBezTo>
                      <a:pt x="834" y="1087"/>
                      <a:pt x="844" y="1076"/>
                      <a:pt x="856" y="1076"/>
                    </a:cubicBezTo>
                    <a:cubicBezTo>
                      <a:pt x="862" y="1076"/>
                      <a:pt x="869" y="1079"/>
                      <a:pt x="877" y="1090"/>
                    </a:cubicBezTo>
                    <a:cubicBezTo>
                      <a:pt x="940" y="1036"/>
                      <a:pt x="1030" y="1027"/>
                      <a:pt x="1095" y="997"/>
                    </a:cubicBezTo>
                    <a:lnTo>
                      <a:pt x="1055" y="951"/>
                    </a:lnTo>
                    <a:lnTo>
                      <a:pt x="1083" y="939"/>
                    </a:lnTo>
                    <a:cubicBezTo>
                      <a:pt x="1097" y="946"/>
                      <a:pt x="1118" y="974"/>
                      <a:pt x="1097" y="981"/>
                    </a:cubicBezTo>
                    <a:cubicBezTo>
                      <a:pt x="1101" y="984"/>
                      <a:pt x="1105" y="986"/>
                      <a:pt x="1107" y="986"/>
                    </a:cubicBezTo>
                    <a:cubicBezTo>
                      <a:pt x="1122" y="986"/>
                      <a:pt x="1112" y="938"/>
                      <a:pt x="1106" y="930"/>
                    </a:cubicBezTo>
                    <a:cubicBezTo>
                      <a:pt x="1156" y="930"/>
                      <a:pt x="1131" y="990"/>
                      <a:pt x="1140" y="990"/>
                    </a:cubicBezTo>
                    <a:cubicBezTo>
                      <a:pt x="1140" y="990"/>
                      <a:pt x="1141" y="990"/>
                      <a:pt x="1141" y="990"/>
                    </a:cubicBezTo>
                    <a:lnTo>
                      <a:pt x="1155" y="976"/>
                    </a:lnTo>
                    <a:lnTo>
                      <a:pt x="1148" y="974"/>
                    </a:lnTo>
                    <a:cubicBezTo>
                      <a:pt x="1148" y="946"/>
                      <a:pt x="1134" y="925"/>
                      <a:pt x="1160" y="913"/>
                    </a:cubicBezTo>
                    <a:cubicBezTo>
                      <a:pt x="1166" y="913"/>
                      <a:pt x="1172" y="917"/>
                      <a:pt x="1177" y="921"/>
                    </a:cubicBezTo>
                    <a:lnTo>
                      <a:pt x="1177" y="921"/>
                    </a:lnTo>
                    <a:cubicBezTo>
                      <a:pt x="1178" y="916"/>
                      <a:pt x="1179" y="914"/>
                      <a:pt x="1181" y="914"/>
                    </a:cubicBezTo>
                    <a:cubicBezTo>
                      <a:pt x="1183" y="914"/>
                      <a:pt x="1185" y="920"/>
                      <a:pt x="1188" y="927"/>
                    </a:cubicBezTo>
                    <a:lnTo>
                      <a:pt x="1180" y="924"/>
                    </a:lnTo>
                    <a:lnTo>
                      <a:pt x="1180" y="924"/>
                    </a:lnTo>
                    <a:cubicBezTo>
                      <a:pt x="1186" y="930"/>
                      <a:pt x="1190" y="937"/>
                      <a:pt x="1194" y="937"/>
                    </a:cubicBezTo>
                    <a:cubicBezTo>
                      <a:pt x="1194" y="937"/>
                      <a:pt x="1194" y="937"/>
                      <a:pt x="1195" y="937"/>
                    </a:cubicBezTo>
                    <a:cubicBezTo>
                      <a:pt x="1196" y="939"/>
                      <a:pt x="1196" y="940"/>
                      <a:pt x="1198" y="940"/>
                    </a:cubicBezTo>
                    <a:cubicBezTo>
                      <a:pt x="1199" y="940"/>
                      <a:pt x="1201" y="937"/>
                      <a:pt x="1204" y="932"/>
                    </a:cubicBezTo>
                    <a:lnTo>
                      <a:pt x="1241" y="916"/>
                    </a:lnTo>
                    <a:lnTo>
                      <a:pt x="1199" y="888"/>
                    </a:lnTo>
                    <a:cubicBezTo>
                      <a:pt x="1199" y="859"/>
                      <a:pt x="1229" y="869"/>
                      <a:pt x="1190" y="841"/>
                    </a:cubicBezTo>
                    <a:lnTo>
                      <a:pt x="1190" y="841"/>
                    </a:lnTo>
                    <a:cubicBezTo>
                      <a:pt x="1202" y="848"/>
                      <a:pt x="1214" y="851"/>
                      <a:pt x="1225" y="851"/>
                    </a:cubicBezTo>
                    <a:cubicBezTo>
                      <a:pt x="1276" y="851"/>
                      <a:pt x="1320" y="788"/>
                      <a:pt x="1344" y="788"/>
                    </a:cubicBezTo>
                    <a:cubicBezTo>
                      <a:pt x="1345" y="788"/>
                      <a:pt x="1346" y="788"/>
                      <a:pt x="1348" y="788"/>
                    </a:cubicBezTo>
                    <a:cubicBezTo>
                      <a:pt x="1343" y="758"/>
                      <a:pt x="1359" y="730"/>
                      <a:pt x="1389" y="719"/>
                    </a:cubicBezTo>
                    <a:cubicBezTo>
                      <a:pt x="1375" y="716"/>
                      <a:pt x="1336" y="679"/>
                      <a:pt x="1359" y="670"/>
                    </a:cubicBezTo>
                    <a:lnTo>
                      <a:pt x="1359" y="670"/>
                    </a:lnTo>
                    <a:cubicBezTo>
                      <a:pt x="1386" y="702"/>
                      <a:pt x="1402" y="710"/>
                      <a:pt x="1416" y="710"/>
                    </a:cubicBezTo>
                    <a:cubicBezTo>
                      <a:pt x="1430" y="710"/>
                      <a:pt x="1441" y="702"/>
                      <a:pt x="1459" y="702"/>
                    </a:cubicBezTo>
                    <a:cubicBezTo>
                      <a:pt x="1468" y="702"/>
                      <a:pt x="1479" y="704"/>
                      <a:pt x="1493" y="711"/>
                    </a:cubicBezTo>
                    <a:lnTo>
                      <a:pt x="1493" y="711"/>
                    </a:lnTo>
                    <a:cubicBezTo>
                      <a:pt x="1454" y="688"/>
                      <a:pt x="1539" y="655"/>
                      <a:pt x="1466" y="626"/>
                    </a:cubicBezTo>
                    <a:cubicBezTo>
                      <a:pt x="1468" y="625"/>
                      <a:pt x="1471" y="624"/>
                      <a:pt x="1473" y="624"/>
                    </a:cubicBezTo>
                    <a:cubicBezTo>
                      <a:pt x="1490" y="624"/>
                      <a:pt x="1502" y="652"/>
                      <a:pt x="1528" y="658"/>
                    </a:cubicBezTo>
                    <a:cubicBezTo>
                      <a:pt x="1533" y="596"/>
                      <a:pt x="1628" y="596"/>
                      <a:pt x="1656" y="540"/>
                    </a:cubicBezTo>
                    <a:cubicBezTo>
                      <a:pt x="1644" y="531"/>
                      <a:pt x="1621" y="524"/>
                      <a:pt x="1612" y="501"/>
                    </a:cubicBezTo>
                    <a:lnTo>
                      <a:pt x="1612" y="501"/>
                    </a:lnTo>
                    <a:lnTo>
                      <a:pt x="1691" y="519"/>
                    </a:lnTo>
                    <a:cubicBezTo>
                      <a:pt x="1693" y="507"/>
                      <a:pt x="1644" y="471"/>
                      <a:pt x="1670" y="471"/>
                    </a:cubicBezTo>
                    <a:cubicBezTo>
                      <a:pt x="1673" y="471"/>
                      <a:pt x="1678" y="472"/>
                      <a:pt x="1684" y="473"/>
                    </a:cubicBezTo>
                    <a:cubicBezTo>
                      <a:pt x="1672" y="468"/>
                      <a:pt x="1656" y="461"/>
                      <a:pt x="1656" y="454"/>
                    </a:cubicBezTo>
                    <a:cubicBezTo>
                      <a:pt x="1721" y="427"/>
                      <a:pt x="1744" y="366"/>
                      <a:pt x="1772" y="315"/>
                    </a:cubicBezTo>
                    <a:cubicBezTo>
                      <a:pt x="1795" y="250"/>
                      <a:pt x="1851" y="202"/>
                      <a:pt x="1916" y="185"/>
                    </a:cubicBezTo>
                    <a:lnTo>
                      <a:pt x="1916" y="185"/>
                    </a:lnTo>
                    <a:cubicBezTo>
                      <a:pt x="1912" y="186"/>
                      <a:pt x="1909" y="186"/>
                      <a:pt x="1906" y="186"/>
                    </a:cubicBezTo>
                    <a:cubicBezTo>
                      <a:pt x="1884" y="186"/>
                      <a:pt x="1886" y="177"/>
                      <a:pt x="1890" y="167"/>
                    </a:cubicBezTo>
                    <a:lnTo>
                      <a:pt x="1890" y="167"/>
                    </a:lnTo>
                    <a:cubicBezTo>
                      <a:pt x="1889" y="167"/>
                      <a:pt x="1888" y="168"/>
                      <a:pt x="1887" y="168"/>
                    </a:cubicBezTo>
                    <a:cubicBezTo>
                      <a:pt x="1876" y="168"/>
                      <a:pt x="1856" y="150"/>
                      <a:pt x="1839" y="144"/>
                    </a:cubicBezTo>
                    <a:lnTo>
                      <a:pt x="1913" y="123"/>
                    </a:lnTo>
                    <a:cubicBezTo>
                      <a:pt x="1865" y="93"/>
                      <a:pt x="1932" y="74"/>
                      <a:pt x="1885" y="49"/>
                    </a:cubicBezTo>
                    <a:lnTo>
                      <a:pt x="1885" y="49"/>
                    </a:lnTo>
                    <a:lnTo>
                      <a:pt x="1888" y="67"/>
                    </a:lnTo>
                    <a:cubicBezTo>
                      <a:pt x="1839" y="23"/>
                      <a:pt x="1749" y="37"/>
                      <a:pt x="16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90" name="Google Shape;12590;p52"/>
              <p:cNvSpPr/>
              <p:nvPr/>
            </p:nvSpPr>
            <p:spPr>
              <a:xfrm>
                <a:off x="467975" y="1653650"/>
                <a:ext cx="525" cy="225"/>
              </a:xfrm>
              <a:custGeom>
                <a:avLst/>
                <a:gdLst/>
                <a:ahLst/>
                <a:cxnLst/>
                <a:rect l="l" t="t" r="r" b="b"/>
                <a:pathLst>
                  <a:path w="21" h="9" extrusionOk="0">
                    <a:moveTo>
                      <a:pt x="16" y="1"/>
                    </a:moveTo>
                    <a:cubicBezTo>
                      <a:pt x="11" y="1"/>
                      <a:pt x="5" y="3"/>
                      <a:pt x="0" y="9"/>
                    </a:cubicBezTo>
                    <a:cubicBezTo>
                      <a:pt x="7" y="4"/>
                      <a:pt x="14" y="4"/>
                      <a:pt x="21" y="2"/>
                    </a:cubicBezTo>
                    <a:cubicBezTo>
                      <a:pt x="19" y="1"/>
                      <a:pt x="1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91" name="Google Shape;12591;p52"/>
              <p:cNvSpPr/>
              <p:nvPr/>
            </p:nvSpPr>
            <p:spPr>
              <a:xfrm>
                <a:off x="473650" y="1628475"/>
                <a:ext cx="125" cy="125"/>
              </a:xfrm>
              <a:custGeom>
                <a:avLst/>
                <a:gdLst/>
                <a:ahLst/>
                <a:cxnLst/>
                <a:rect l="l" t="t" r="r" b="b"/>
                <a:pathLst>
                  <a:path w="5" h="5" extrusionOk="0">
                    <a:moveTo>
                      <a:pt x="0" y="0"/>
                    </a:moveTo>
                    <a:cubicBezTo>
                      <a:pt x="0" y="3"/>
                      <a:pt x="3" y="5"/>
                      <a:pt x="5"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92" name="Google Shape;12592;p52"/>
              <p:cNvSpPr/>
              <p:nvPr/>
            </p:nvSpPr>
            <p:spPr>
              <a:xfrm>
                <a:off x="480825" y="1676350"/>
                <a:ext cx="325" cy="600"/>
              </a:xfrm>
              <a:custGeom>
                <a:avLst/>
                <a:gdLst/>
                <a:ahLst/>
                <a:cxnLst/>
                <a:rect l="l" t="t" r="r" b="b"/>
                <a:pathLst>
                  <a:path w="13" h="24" extrusionOk="0">
                    <a:moveTo>
                      <a:pt x="12" y="0"/>
                    </a:moveTo>
                    <a:lnTo>
                      <a:pt x="12" y="0"/>
                    </a:lnTo>
                    <a:cubicBezTo>
                      <a:pt x="5" y="7"/>
                      <a:pt x="1" y="14"/>
                      <a:pt x="8" y="23"/>
                    </a:cubicBezTo>
                    <a:cubicBezTo>
                      <a:pt x="5" y="14"/>
                      <a:pt x="8"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93" name="Google Shape;12593;p52"/>
              <p:cNvSpPr/>
              <p:nvPr/>
            </p:nvSpPr>
            <p:spPr>
              <a:xfrm>
                <a:off x="499675" y="1678300"/>
                <a:ext cx="600" cy="625"/>
              </a:xfrm>
              <a:custGeom>
                <a:avLst/>
                <a:gdLst/>
                <a:ahLst/>
                <a:cxnLst/>
                <a:rect l="l" t="t" r="r" b="b"/>
                <a:pathLst>
                  <a:path w="24" h="25" extrusionOk="0">
                    <a:moveTo>
                      <a:pt x="0" y="1"/>
                    </a:moveTo>
                    <a:lnTo>
                      <a:pt x="0" y="1"/>
                    </a:lnTo>
                    <a:cubicBezTo>
                      <a:pt x="9" y="8"/>
                      <a:pt x="5" y="15"/>
                      <a:pt x="5" y="24"/>
                    </a:cubicBezTo>
                    <a:cubicBezTo>
                      <a:pt x="10" y="18"/>
                      <a:pt x="16" y="8"/>
                      <a:pt x="21" y="7"/>
                    </a:cubicBezTo>
                    <a:lnTo>
                      <a:pt x="21" y="7"/>
                    </a:lnTo>
                    <a:lnTo>
                      <a:pt x="23" y="8"/>
                    </a:lnTo>
                    <a:cubicBezTo>
                      <a:pt x="23" y="7"/>
                      <a:pt x="22" y="7"/>
                      <a:pt x="21" y="7"/>
                    </a:cubicBezTo>
                    <a:cubicBezTo>
                      <a:pt x="21" y="7"/>
                      <a:pt x="21" y="7"/>
                      <a:pt x="21" y="7"/>
                    </a:cubicBezTo>
                    <a:lnTo>
                      <a:pt x="21" y="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94" name="Google Shape;12594;p52"/>
              <p:cNvSpPr/>
              <p:nvPr/>
            </p:nvSpPr>
            <p:spPr>
              <a:xfrm>
                <a:off x="498700" y="1685225"/>
                <a:ext cx="650" cy="425"/>
              </a:xfrm>
              <a:custGeom>
                <a:avLst/>
                <a:gdLst/>
                <a:ahLst/>
                <a:cxnLst/>
                <a:rect l="l" t="t" r="r" b="b"/>
                <a:pathLst>
                  <a:path w="26" h="17" extrusionOk="0">
                    <a:moveTo>
                      <a:pt x="14" y="1"/>
                    </a:moveTo>
                    <a:cubicBezTo>
                      <a:pt x="7" y="1"/>
                      <a:pt x="1" y="5"/>
                      <a:pt x="2" y="14"/>
                    </a:cubicBezTo>
                    <a:cubicBezTo>
                      <a:pt x="6" y="14"/>
                      <a:pt x="7" y="17"/>
                      <a:pt x="9" y="17"/>
                    </a:cubicBezTo>
                    <a:cubicBezTo>
                      <a:pt x="10" y="17"/>
                      <a:pt x="10" y="17"/>
                      <a:pt x="11" y="16"/>
                    </a:cubicBezTo>
                    <a:lnTo>
                      <a:pt x="25" y="4"/>
                    </a:lnTo>
                    <a:cubicBezTo>
                      <a:pt x="22" y="2"/>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95" name="Google Shape;12595;p52"/>
              <p:cNvSpPr/>
              <p:nvPr/>
            </p:nvSpPr>
            <p:spPr>
              <a:xfrm>
                <a:off x="497725" y="1681100"/>
                <a:ext cx="1625" cy="725"/>
              </a:xfrm>
              <a:custGeom>
                <a:avLst/>
                <a:gdLst/>
                <a:ahLst/>
                <a:cxnLst/>
                <a:rect l="l" t="t" r="r" b="b"/>
                <a:pathLst>
                  <a:path w="65" h="29" extrusionOk="0">
                    <a:moveTo>
                      <a:pt x="23" y="0"/>
                    </a:moveTo>
                    <a:cubicBezTo>
                      <a:pt x="0" y="23"/>
                      <a:pt x="14" y="23"/>
                      <a:pt x="28" y="28"/>
                    </a:cubicBezTo>
                    <a:lnTo>
                      <a:pt x="28" y="28"/>
                    </a:lnTo>
                    <a:cubicBezTo>
                      <a:pt x="64" y="0"/>
                      <a:pt x="43" y="0"/>
                      <a:pt x="23" y="0"/>
                    </a:cubicBezTo>
                    <a:close/>
                    <a:moveTo>
                      <a:pt x="28" y="28"/>
                    </a:moveTo>
                    <a:cubicBezTo>
                      <a:pt x="28" y="28"/>
                      <a:pt x="27" y="28"/>
                      <a:pt x="27" y="28"/>
                    </a:cubicBezTo>
                    <a:lnTo>
                      <a:pt x="30" y="28"/>
                    </a:lnTo>
                    <a:cubicBezTo>
                      <a:pt x="29" y="28"/>
                      <a:pt x="28" y="28"/>
                      <a:pt x="28"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96" name="Google Shape;12596;p52"/>
              <p:cNvSpPr/>
              <p:nvPr/>
            </p:nvSpPr>
            <p:spPr>
              <a:xfrm>
                <a:off x="498575" y="1681800"/>
                <a:ext cx="600" cy="300"/>
              </a:xfrm>
              <a:custGeom>
                <a:avLst/>
                <a:gdLst/>
                <a:ahLst/>
                <a:cxnLst/>
                <a:rect l="l" t="t" r="r" b="b"/>
                <a:pathLst>
                  <a:path w="24" h="12" extrusionOk="0">
                    <a:moveTo>
                      <a:pt x="0" y="2"/>
                    </a:moveTo>
                    <a:lnTo>
                      <a:pt x="0" y="2"/>
                    </a:lnTo>
                    <a:cubicBezTo>
                      <a:pt x="2" y="5"/>
                      <a:pt x="7" y="7"/>
                      <a:pt x="9" y="12"/>
                    </a:cubicBezTo>
                    <a:cubicBezTo>
                      <a:pt x="23" y="0"/>
                      <a:pt x="9" y="5"/>
                      <a:pt x="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97" name="Google Shape;12597;p52"/>
              <p:cNvSpPr/>
              <p:nvPr/>
            </p:nvSpPr>
            <p:spPr>
              <a:xfrm>
                <a:off x="496125" y="1676550"/>
                <a:ext cx="1700" cy="725"/>
              </a:xfrm>
              <a:custGeom>
                <a:avLst/>
                <a:gdLst/>
                <a:ahLst/>
                <a:cxnLst/>
                <a:rect l="l" t="t" r="r" b="b"/>
                <a:pathLst>
                  <a:path w="68" h="29" extrusionOk="0">
                    <a:moveTo>
                      <a:pt x="62" y="0"/>
                    </a:moveTo>
                    <a:cubicBezTo>
                      <a:pt x="48" y="0"/>
                      <a:pt x="1" y="22"/>
                      <a:pt x="33" y="27"/>
                    </a:cubicBezTo>
                    <a:cubicBezTo>
                      <a:pt x="33" y="28"/>
                      <a:pt x="34" y="28"/>
                      <a:pt x="34" y="28"/>
                    </a:cubicBezTo>
                    <a:cubicBezTo>
                      <a:pt x="39" y="28"/>
                      <a:pt x="57" y="8"/>
                      <a:pt x="59" y="8"/>
                    </a:cubicBezTo>
                    <a:cubicBezTo>
                      <a:pt x="60" y="8"/>
                      <a:pt x="60" y="9"/>
                      <a:pt x="59" y="11"/>
                    </a:cubicBezTo>
                    <a:cubicBezTo>
                      <a:pt x="68" y="3"/>
                      <a:pt x="67"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98" name="Google Shape;12598;p52"/>
              <p:cNvSpPr/>
              <p:nvPr/>
            </p:nvSpPr>
            <p:spPr>
              <a:xfrm>
                <a:off x="496375" y="1682375"/>
                <a:ext cx="775" cy="825"/>
              </a:xfrm>
              <a:custGeom>
                <a:avLst/>
                <a:gdLst/>
                <a:ahLst/>
                <a:cxnLst/>
                <a:rect l="l" t="t" r="r" b="b"/>
                <a:pathLst>
                  <a:path w="31" h="33" extrusionOk="0">
                    <a:moveTo>
                      <a:pt x="30" y="0"/>
                    </a:moveTo>
                    <a:lnTo>
                      <a:pt x="0" y="19"/>
                    </a:lnTo>
                    <a:lnTo>
                      <a:pt x="5" y="33"/>
                    </a:lnTo>
                    <a:lnTo>
                      <a:pt x="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599" name="Google Shape;12599;p52"/>
              <p:cNvSpPr/>
              <p:nvPr/>
            </p:nvSpPr>
            <p:spPr>
              <a:xfrm>
                <a:off x="495025" y="1680900"/>
                <a:ext cx="600" cy="625"/>
              </a:xfrm>
              <a:custGeom>
                <a:avLst/>
                <a:gdLst/>
                <a:ahLst/>
                <a:cxnLst/>
                <a:rect l="l" t="t" r="r" b="b"/>
                <a:pathLst>
                  <a:path w="24" h="25" extrusionOk="0">
                    <a:moveTo>
                      <a:pt x="7" y="1"/>
                    </a:moveTo>
                    <a:cubicBezTo>
                      <a:pt x="5" y="1"/>
                      <a:pt x="3" y="1"/>
                      <a:pt x="1" y="4"/>
                    </a:cubicBezTo>
                    <a:lnTo>
                      <a:pt x="10" y="24"/>
                    </a:lnTo>
                    <a:cubicBezTo>
                      <a:pt x="12" y="20"/>
                      <a:pt x="19" y="18"/>
                      <a:pt x="24" y="18"/>
                    </a:cubicBezTo>
                    <a:cubicBezTo>
                      <a:pt x="17" y="10"/>
                      <a:pt x="12"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00" name="Google Shape;12600;p52"/>
              <p:cNvSpPr/>
              <p:nvPr/>
            </p:nvSpPr>
            <p:spPr>
              <a:xfrm>
                <a:off x="495550" y="1681325"/>
                <a:ext cx="500" cy="200"/>
              </a:xfrm>
              <a:custGeom>
                <a:avLst/>
                <a:gdLst/>
                <a:ahLst/>
                <a:cxnLst/>
                <a:rect l="l" t="t" r="r" b="b"/>
                <a:pathLst>
                  <a:path w="20" h="8" extrusionOk="0">
                    <a:moveTo>
                      <a:pt x="1" y="1"/>
                    </a:moveTo>
                    <a:cubicBezTo>
                      <a:pt x="5" y="5"/>
                      <a:pt x="12" y="7"/>
                      <a:pt x="19" y="7"/>
                    </a:cubicBezTo>
                    <a:cubicBezTo>
                      <a:pt x="15" y="3"/>
                      <a:pt x="8"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01" name="Google Shape;12601;p52"/>
              <p:cNvSpPr/>
              <p:nvPr/>
            </p:nvSpPr>
            <p:spPr>
              <a:xfrm>
                <a:off x="495550" y="1682375"/>
                <a:ext cx="250" cy="550"/>
              </a:xfrm>
              <a:custGeom>
                <a:avLst/>
                <a:gdLst/>
                <a:ahLst/>
                <a:cxnLst/>
                <a:rect l="l" t="t" r="r" b="b"/>
                <a:pathLst>
                  <a:path w="10" h="22" extrusionOk="0">
                    <a:moveTo>
                      <a:pt x="1" y="0"/>
                    </a:moveTo>
                    <a:lnTo>
                      <a:pt x="8" y="21"/>
                    </a:lnTo>
                    <a:lnTo>
                      <a:pt x="10" y="1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02" name="Google Shape;12602;p52"/>
              <p:cNvSpPr/>
              <p:nvPr/>
            </p:nvSpPr>
            <p:spPr>
              <a:xfrm>
                <a:off x="489650" y="1677375"/>
                <a:ext cx="950" cy="550"/>
              </a:xfrm>
              <a:custGeom>
                <a:avLst/>
                <a:gdLst/>
                <a:ahLst/>
                <a:cxnLst/>
                <a:rect l="l" t="t" r="r" b="b"/>
                <a:pathLst>
                  <a:path w="38" h="22" extrusionOk="0">
                    <a:moveTo>
                      <a:pt x="12" y="1"/>
                    </a:moveTo>
                    <a:cubicBezTo>
                      <a:pt x="0" y="12"/>
                      <a:pt x="2" y="22"/>
                      <a:pt x="12" y="22"/>
                    </a:cubicBezTo>
                    <a:cubicBezTo>
                      <a:pt x="23" y="17"/>
                      <a:pt x="33" y="17"/>
                      <a:pt x="37" y="3"/>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03" name="Google Shape;12603;p52"/>
              <p:cNvSpPr/>
              <p:nvPr/>
            </p:nvSpPr>
            <p:spPr>
              <a:xfrm>
                <a:off x="489825" y="1679925"/>
                <a:ext cx="775" cy="1025"/>
              </a:xfrm>
              <a:custGeom>
                <a:avLst/>
                <a:gdLst/>
                <a:ahLst/>
                <a:cxnLst/>
                <a:rect l="l" t="t" r="r" b="b"/>
                <a:pathLst>
                  <a:path w="31" h="41" extrusionOk="0">
                    <a:moveTo>
                      <a:pt x="30" y="1"/>
                    </a:moveTo>
                    <a:lnTo>
                      <a:pt x="0" y="40"/>
                    </a:lnTo>
                    <a:lnTo>
                      <a:pt x="21" y="29"/>
                    </a:lnTo>
                    <a:cubicBezTo>
                      <a:pt x="21" y="19"/>
                      <a:pt x="26" y="8"/>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04" name="Google Shape;12604;p52"/>
              <p:cNvSpPr/>
              <p:nvPr/>
            </p:nvSpPr>
            <p:spPr>
              <a:xfrm>
                <a:off x="487550" y="1680000"/>
                <a:ext cx="1525" cy="700"/>
              </a:xfrm>
              <a:custGeom>
                <a:avLst/>
                <a:gdLst/>
                <a:ahLst/>
                <a:cxnLst/>
                <a:rect l="l" t="t" r="r" b="b"/>
                <a:pathLst>
                  <a:path w="61" h="28" extrusionOk="0">
                    <a:moveTo>
                      <a:pt x="52" y="0"/>
                    </a:moveTo>
                    <a:lnTo>
                      <a:pt x="52" y="0"/>
                    </a:lnTo>
                    <a:cubicBezTo>
                      <a:pt x="40" y="9"/>
                      <a:pt x="1" y="16"/>
                      <a:pt x="26" y="28"/>
                    </a:cubicBezTo>
                    <a:cubicBezTo>
                      <a:pt x="35" y="19"/>
                      <a:pt x="61" y="19"/>
                      <a:pt x="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05" name="Google Shape;12605;p52"/>
              <p:cNvSpPr/>
              <p:nvPr/>
            </p:nvSpPr>
            <p:spPr>
              <a:xfrm>
                <a:off x="482675" y="1672350"/>
                <a:ext cx="1600" cy="1525"/>
              </a:xfrm>
              <a:custGeom>
                <a:avLst/>
                <a:gdLst/>
                <a:ahLst/>
                <a:cxnLst/>
                <a:rect l="l" t="t" r="r" b="b"/>
                <a:pathLst>
                  <a:path w="64" h="61" extrusionOk="0">
                    <a:moveTo>
                      <a:pt x="64" y="0"/>
                    </a:moveTo>
                    <a:lnTo>
                      <a:pt x="1" y="58"/>
                    </a:lnTo>
                    <a:lnTo>
                      <a:pt x="6" y="60"/>
                    </a:lnTo>
                    <a:lnTo>
                      <a:pt x="6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06" name="Google Shape;12606;p52"/>
              <p:cNvSpPr/>
              <p:nvPr/>
            </p:nvSpPr>
            <p:spPr>
              <a:xfrm>
                <a:off x="473300" y="1670550"/>
                <a:ext cx="1650" cy="950"/>
              </a:xfrm>
              <a:custGeom>
                <a:avLst/>
                <a:gdLst/>
                <a:ahLst/>
                <a:cxnLst/>
                <a:rect l="l" t="t" r="r" b="b"/>
                <a:pathLst>
                  <a:path w="66" h="38" extrusionOk="0">
                    <a:moveTo>
                      <a:pt x="40" y="0"/>
                    </a:moveTo>
                    <a:cubicBezTo>
                      <a:pt x="32" y="0"/>
                      <a:pt x="23" y="6"/>
                      <a:pt x="0" y="26"/>
                    </a:cubicBezTo>
                    <a:cubicBezTo>
                      <a:pt x="1" y="35"/>
                      <a:pt x="4" y="37"/>
                      <a:pt x="9" y="37"/>
                    </a:cubicBezTo>
                    <a:cubicBezTo>
                      <a:pt x="18" y="37"/>
                      <a:pt x="32" y="26"/>
                      <a:pt x="40" y="26"/>
                    </a:cubicBezTo>
                    <a:cubicBezTo>
                      <a:pt x="44" y="26"/>
                      <a:pt x="46" y="29"/>
                      <a:pt x="44" y="37"/>
                    </a:cubicBezTo>
                    <a:cubicBezTo>
                      <a:pt x="65" y="30"/>
                      <a:pt x="47" y="10"/>
                      <a:pt x="65" y="5"/>
                    </a:cubicBezTo>
                    <a:cubicBezTo>
                      <a:pt x="53" y="4"/>
                      <a:pt x="47"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07" name="Google Shape;12607;p52"/>
              <p:cNvSpPr/>
              <p:nvPr/>
            </p:nvSpPr>
            <p:spPr>
              <a:xfrm>
                <a:off x="513575" y="1603900"/>
                <a:ext cx="775" cy="300"/>
              </a:xfrm>
              <a:custGeom>
                <a:avLst/>
                <a:gdLst/>
                <a:ahLst/>
                <a:cxnLst/>
                <a:rect l="l" t="t" r="r" b="b"/>
                <a:pathLst>
                  <a:path w="31" h="12" extrusionOk="0">
                    <a:moveTo>
                      <a:pt x="1" y="0"/>
                    </a:moveTo>
                    <a:lnTo>
                      <a:pt x="8" y="12"/>
                    </a:lnTo>
                    <a:lnTo>
                      <a:pt x="31"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08" name="Google Shape;12608;p52"/>
              <p:cNvSpPr/>
              <p:nvPr/>
            </p:nvSpPr>
            <p:spPr>
              <a:xfrm>
                <a:off x="512650" y="1602500"/>
                <a:ext cx="1350" cy="725"/>
              </a:xfrm>
              <a:custGeom>
                <a:avLst/>
                <a:gdLst/>
                <a:ahLst/>
                <a:cxnLst/>
                <a:rect l="l" t="t" r="r" b="b"/>
                <a:pathLst>
                  <a:path w="54" h="29" extrusionOk="0">
                    <a:moveTo>
                      <a:pt x="12" y="1"/>
                    </a:moveTo>
                    <a:cubicBezTo>
                      <a:pt x="12" y="5"/>
                      <a:pt x="14" y="10"/>
                      <a:pt x="5" y="10"/>
                    </a:cubicBezTo>
                    <a:cubicBezTo>
                      <a:pt x="4" y="10"/>
                      <a:pt x="2" y="10"/>
                      <a:pt x="0" y="10"/>
                    </a:cubicBezTo>
                    <a:lnTo>
                      <a:pt x="0" y="10"/>
                    </a:lnTo>
                    <a:lnTo>
                      <a:pt x="54" y="29"/>
                    </a:lnTo>
                    <a:lnTo>
                      <a:pt x="54" y="29"/>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09" name="Google Shape;12609;p52"/>
              <p:cNvSpPr/>
              <p:nvPr/>
            </p:nvSpPr>
            <p:spPr>
              <a:xfrm>
                <a:off x="464825" y="1642425"/>
                <a:ext cx="900" cy="325"/>
              </a:xfrm>
              <a:custGeom>
                <a:avLst/>
                <a:gdLst/>
                <a:ahLst/>
                <a:cxnLst/>
                <a:rect l="l" t="t" r="r" b="b"/>
                <a:pathLst>
                  <a:path w="36" h="13" extrusionOk="0">
                    <a:moveTo>
                      <a:pt x="36" y="1"/>
                    </a:moveTo>
                    <a:lnTo>
                      <a:pt x="1" y="8"/>
                    </a:lnTo>
                    <a:lnTo>
                      <a:pt x="13" y="13"/>
                    </a:lnTo>
                    <a:cubicBezTo>
                      <a:pt x="29" y="13"/>
                      <a:pt x="31" y="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10" name="Google Shape;12610;p52"/>
              <p:cNvSpPr/>
              <p:nvPr/>
            </p:nvSpPr>
            <p:spPr>
              <a:xfrm>
                <a:off x="468075" y="1636400"/>
                <a:ext cx="1250" cy="450"/>
              </a:xfrm>
              <a:custGeom>
                <a:avLst/>
                <a:gdLst/>
                <a:ahLst/>
                <a:cxnLst/>
                <a:rect l="l" t="t" r="r" b="b"/>
                <a:pathLst>
                  <a:path w="50" h="18" extrusionOk="0">
                    <a:moveTo>
                      <a:pt x="3" y="1"/>
                    </a:moveTo>
                    <a:lnTo>
                      <a:pt x="1" y="6"/>
                    </a:lnTo>
                    <a:lnTo>
                      <a:pt x="49" y="17"/>
                    </a:lnTo>
                    <a:lnTo>
                      <a:pt x="49" y="17"/>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11" name="Google Shape;12611;p52"/>
              <p:cNvSpPr/>
              <p:nvPr/>
            </p:nvSpPr>
            <p:spPr>
              <a:xfrm>
                <a:off x="469250" y="1630800"/>
                <a:ext cx="1475" cy="775"/>
              </a:xfrm>
              <a:custGeom>
                <a:avLst/>
                <a:gdLst/>
                <a:ahLst/>
                <a:cxnLst/>
                <a:rect l="l" t="t" r="r" b="b"/>
                <a:pathLst>
                  <a:path w="59" h="31" extrusionOk="0">
                    <a:moveTo>
                      <a:pt x="12" y="0"/>
                    </a:moveTo>
                    <a:lnTo>
                      <a:pt x="12" y="0"/>
                    </a:lnTo>
                    <a:cubicBezTo>
                      <a:pt x="6" y="5"/>
                      <a:pt x="6" y="16"/>
                      <a:pt x="4" y="24"/>
                    </a:cubicBezTo>
                    <a:lnTo>
                      <a:pt x="4" y="24"/>
                    </a:lnTo>
                    <a:cubicBezTo>
                      <a:pt x="17" y="11"/>
                      <a:pt x="59" y="25"/>
                      <a:pt x="12" y="0"/>
                    </a:cubicBezTo>
                    <a:close/>
                    <a:moveTo>
                      <a:pt x="4" y="24"/>
                    </a:moveTo>
                    <a:cubicBezTo>
                      <a:pt x="2" y="25"/>
                      <a:pt x="1" y="27"/>
                      <a:pt x="0" y="30"/>
                    </a:cubicBezTo>
                    <a:cubicBezTo>
                      <a:pt x="2" y="28"/>
                      <a:pt x="3" y="26"/>
                      <a:pt x="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12" name="Google Shape;12612;p52"/>
              <p:cNvSpPr/>
              <p:nvPr/>
            </p:nvSpPr>
            <p:spPr>
              <a:xfrm>
                <a:off x="514225" y="1602775"/>
                <a:ext cx="1000" cy="575"/>
              </a:xfrm>
              <a:custGeom>
                <a:avLst/>
                <a:gdLst/>
                <a:ahLst/>
                <a:cxnLst/>
                <a:rect l="l" t="t" r="r" b="b"/>
                <a:pathLst>
                  <a:path w="40" h="23" extrusionOk="0">
                    <a:moveTo>
                      <a:pt x="6" y="1"/>
                    </a:moveTo>
                    <a:cubicBezTo>
                      <a:pt x="6" y="1"/>
                      <a:pt x="6" y="1"/>
                      <a:pt x="7" y="1"/>
                    </a:cubicBezTo>
                    <a:lnTo>
                      <a:pt x="7" y="1"/>
                    </a:lnTo>
                    <a:cubicBezTo>
                      <a:pt x="7" y="1"/>
                      <a:pt x="7" y="1"/>
                      <a:pt x="7" y="1"/>
                    </a:cubicBezTo>
                    <a:cubicBezTo>
                      <a:pt x="6" y="1"/>
                      <a:pt x="6" y="1"/>
                      <a:pt x="6" y="1"/>
                    </a:cubicBezTo>
                    <a:close/>
                    <a:moveTo>
                      <a:pt x="7" y="1"/>
                    </a:moveTo>
                    <a:lnTo>
                      <a:pt x="7" y="1"/>
                    </a:lnTo>
                    <a:cubicBezTo>
                      <a:pt x="0" y="8"/>
                      <a:pt x="35" y="18"/>
                      <a:pt x="39" y="22"/>
                    </a:cubicBezTo>
                    <a:cubicBezTo>
                      <a:pt x="38" y="11"/>
                      <a:pt x="13"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13" name="Google Shape;12613;p52"/>
              <p:cNvSpPr/>
              <p:nvPr/>
            </p:nvSpPr>
            <p:spPr>
              <a:xfrm>
                <a:off x="513450" y="1598575"/>
                <a:ext cx="675" cy="700"/>
              </a:xfrm>
              <a:custGeom>
                <a:avLst/>
                <a:gdLst/>
                <a:ahLst/>
                <a:cxnLst/>
                <a:rect l="l" t="t" r="r" b="b"/>
                <a:pathLst>
                  <a:path w="27" h="28" extrusionOk="0">
                    <a:moveTo>
                      <a:pt x="1" y="0"/>
                    </a:moveTo>
                    <a:lnTo>
                      <a:pt x="13" y="23"/>
                    </a:lnTo>
                    <a:lnTo>
                      <a:pt x="26"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14" name="Google Shape;12614;p52"/>
              <p:cNvSpPr/>
              <p:nvPr/>
            </p:nvSpPr>
            <p:spPr>
              <a:xfrm>
                <a:off x="513500" y="1596300"/>
                <a:ext cx="1375" cy="2050"/>
              </a:xfrm>
              <a:custGeom>
                <a:avLst/>
                <a:gdLst/>
                <a:ahLst/>
                <a:cxnLst/>
                <a:rect l="l" t="t" r="r" b="b"/>
                <a:pathLst>
                  <a:path w="55" h="82" extrusionOk="0">
                    <a:moveTo>
                      <a:pt x="44" y="0"/>
                    </a:moveTo>
                    <a:cubicBezTo>
                      <a:pt x="1" y="0"/>
                      <a:pt x="48" y="46"/>
                      <a:pt x="22" y="59"/>
                    </a:cubicBezTo>
                    <a:lnTo>
                      <a:pt x="8" y="59"/>
                    </a:lnTo>
                    <a:lnTo>
                      <a:pt x="50" y="82"/>
                    </a:lnTo>
                    <a:cubicBezTo>
                      <a:pt x="50" y="54"/>
                      <a:pt x="31" y="12"/>
                      <a:pt x="55" y="1"/>
                    </a:cubicBezTo>
                    <a:cubicBezTo>
                      <a:pt x="51" y="0"/>
                      <a:pt x="47"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15" name="Google Shape;12615;p52"/>
              <p:cNvSpPr/>
              <p:nvPr/>
            </p:nvSpPr>
            <p:spPr>
              <a:xfrm>
                <a:off x="518050" y="1595425"/>
                <a:ext cx="425" cy="550"/>
              </a:xfrm>
              <a:custGeom>
                <a:avLst/>
                <a:gdLst/>
                <a:ahLst/>
                <a:cxnLst/>
                <a:rect l="l" t="t" r="r" b="b"/>
                <a:pathLst>
                  <a:path w="17" h="22" extrusionOk="0">
                    <a:moveTo>
                      <a:pt x="1" y="1"/>
                    </a:moveTo>
                    <a:lnTo>
                      <a:pt x="1" y="1"/>
                    </a:lnTo>
                    <a:cubicBezTo>
                      <a:pt x="1" y="1"/>
                      <a:pt x="1" y="1"/>
                      <a:pt x="1" y="1"/>
                    </a:cubicBezTo>
                    <a:lnTo>
                      <a:pt x="1" y="1"/>
                    </a:lnTo>
                    <a:cubicBezTo>
                      <a:pt x="1" y="1"/>
                      <a:pt x="1" y="1"/>
                      <a:pt x="1" y="1"/>
                    </a:cubicBezTo>
                    <a:close/>
                    <a:moveTo>
                      <a:pt x="1" y="1"/>
                    </a:moveTo>
                    <a:cubicBezTo>
                      <a:pt x="2" y="2"/>
                      <a:pt x="4" y="8"/>
                      <a:pt x="5" y="22"/>
                    </a:cubicBezTo>
                    <a:cubicBezTo>
                      <a:pt x="6" y="21"/>
                      <a:pt x="7" y="20"/>
                      <a:pt x="8" y="20"/>
                    </a:cubicBezTo>
                    <a:cubicBezTo>
                      <a:pt x="9" y="20"/>
                      <a:pt x="10" y="21"/>
                      <a:pt x="12" y="22"/>
                    </a:cubicBezTo>
                    <a:cubicBezTo>
                      <a:pt x="12" y="17"/>
                      <a:pt x="14" y="12"/>
                      <a:pt x="16" y="8"/>
                    </a:cubicBezTo>
                    <a:cubicBezTo>
                      <a:pt x="6" y="7"/>
                      <a:pt x="2" y="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16" name="Google Shape;12616;p52"/>
              <p:cNvSpPr/>
              <p:nvPr/>
            </p:nvSpPr>
            <p:spPr>
              <a:xfrm>
                <a:off x="518300" y="1595900"/>
                <a:ext cx="375" cy="175"/>
              </a:xfrm>
              <a:custGeom>
                <a:avLst/>
                <a:gdLst/>
                <a:ahLst/>
                <a:cxnLst/>
                <a:rect l="l" t="t" r="r" b="b"/>
                <a:pathLst>
                  <a:path w="15" h="7" extrusionOk="0">
                    <a:moveTo>
                      <a:pt x="5" y="0"/>
                    </a:moveTo>
                    <a:cubicBezTo>
                      <a:pt x="4" y="0"/>
                      <a:pt x="3" y="0"/>
                      <a:pt x="2" y="0"/>
                    </a:cubicBezTo>
                    <a:cubicBezTo>
                      <a:pt x="1" y="5"/>
                      <a:pt x="3" y="6"/>
                      <a:pt x="5" y="6"/>
                    </a:cubicBezTo>
                    <a:cubicBezTo>
                      <a:pt x="9" y="6"/>
                      <a:pt x="1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17" name="Google Shape;12617;p52"/>
              <p:cNvSpPr/>
              <p:nvPr/>
            </p:nvSpPr>
            <p:spPr>
              <a:xfrm>
                <a:off x="518500" y="1594300"/>
                <a:ext cx="1125" cy="575"/>
              </a:xfrm>
              <a:custGeom>
                <a:avLst/>
                <a:gdLst/>
                <a:ahLst/>
                <a:cxnLst/>
                <a:rect l="l" t="t" r="r" b="b"/>
                <a:pathLst>
                  <a:path w="45" h="23" extrusionOk="0">
                    <a:moveTo>
                      <a:pt x="21" y="0"/>
                    </a:moveTo>
                    <a:cubicBezTo>
                      <a:pt x="15" y="0"/>
                      <a:pt x="8" y="1"/>
                      <a:pt x="1" y="2"/>
                    </a:cubicBezTo>
                    <a:lnTo>
                      <a:pt x="15" y="23"/>
                    </a:lnTo>
                    <a:cubicBezTo>
                      <a:pt x="26" y="23"/>
                      <a:pt x="34" y="14"/>
                      <a:pt x="40" y="14"/>
                    </a:cubicBezTo>
                    <a:cubicBezTo>
                      <a:pt x="42" y="14"/>
                      <a:pt x="43" y="14"/>
                      <a:pt x="45" y="16"/>
                    </a:cubicBezTo>
                    <a:cubicBezTo>
                      <a:pt x="40" y="3"/>
                      <a:pt x="32"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18" name="Google Shape;12618;p52"/>
              <p:cNvSpPr/>
              <p:nvPr/>
            </p:nvSpPr>
            <p:spPr>
              <a:xfrm>
                <a:off x="517525" y="1593650"/>
                <a:ext cx="375" cy="300"/>
              </a:xfrm>
              <a:custGeom>
                <a:avLst/>
                <a:gdLst/>
                <a:ahLst/>
                <a:cxnLst/>
                <a:rect l="l" t="t" r="r" b="b"/>
                <a:pathLst>
                  <a:path w="15" h="12" extrusionOk="0">
                    <a:moveTo>
                      <a:pt x="0" y="0"/>
                    </a:moveTo>
                    <a:lnTo>
                      <a:pt x="5" y="12"/>
                    </a:lnTo>
                    <a:cubicBezTo>
                      <a:pt x="12" y="12"/>
                      <a:pt x="14" y="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19" name="Google Shape;12619;p52"/>
              <p:cNvSpPr/>
              <p:nvPr/>
            </p:nvSpPr>
            <p:spPr>
              <a:xfrm>
                <a:off x="517225" y="1593900"/>
                <a:ext cx="775" cy="625"/>
              </a:xfrm>
              <a:custGeom>
                <a:avLst/>
                <a:gdLst/>
                <a:ahLst/>
                <a:cxnLst/>
                <a:rect l="l" t="t" r="r" b="b"/>
                <a:pathLst>
                  <a:path w="31" h="25" extrusionOk="0">
                    <a:moveTo>
                      <a:pt x="5" y="1"/>
                    </a:moveTo>
                    <a:cubicBezTo>
                      <a:pt x="1" y="1"/>
                      <a:pt x="2" y="3"/>
                      <a:pt x="21" y="11"/>
                    </a:cubicBezTo>
                    <a:cubicBezTo>
                      <a:pt x="18" y="10"/>
                      <a:pt x="17" y="10"/>
                      <a:pt x="16" y="10"/>
                    </a:cubicBezTo>
                    <a:cubicBezTo>
                      <a:pt x="11" y="10"/>
                      <a:pt x="23" y="17"/>
                      <a:pt x="31" y="25"/>
                    </a:cubicBezTo>
                    <a:lnTo>
                      <a:pt x="17" y="2"/>
                    </a:lnTo>
                    <a:cubicBezTo>
                      <a:pt x="13" y="2"/>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20" name="Google Shape;12620;p52"/>
              <p:cNvSpPr/>
              <p:nvPr/>
            </p:nvSpPr>
            <p:spPr>
              <a:xfrm>
                <a:off x="516600" y="1594575"/>
                <a:ext cx="1125" cy="750"/>
              </a:xfrm>
              <a:custGeom>
                <a:avLst/>
                <a:gdLst/>
                <a:ahLst/>
                <a:cxnLst/>
                <a:rect l="l" t="t" r="r" b="b"/>
                <a:pathLst>
                  <a:path w="45" h="30" extrusionOk="0">
                    <a:moveTo>
                      <a:pt x="0" y="0"/>
                    </a:moveTo>
                    <a:cubicBezTo>
                      <a:pt x="0" y="19"/>
                      <a:pt x="13" y="30"/>
                      <a:pt x="24" y="30"/>
                    </a:cubicBezTo>
                    <a:cubicBezTo>
                      <a:pt x="34" y="30"/>
                      <a:pt x="43" y="23"/>
                      <a:pt x="44" y="7"/>
                    </a:cubicBezTo>
                    <a:lnTo>
                      <a:pt x="44" y="7"/>
                    </a:lnTo>
                    <a:cubicBezTo>
                      <a:pt x="36" y="10"/>
                      <a:pt x="29" y="13"/>
                      <a:pt x="22" y="13"/>
                    </a:cubicBezTo>
                    <a:cubicBezTo>
                      <a:pt x="16" y="13"/>
                      <a:pt x="9" y="1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21" name="Google Shape;12621;p52"/>
              <p:cNvSpPr/>
              <p:nvPr/>
            </p:nvSpPr>
            <p:spPr>
              <a:xfrm>
                <a:off x="512875" y="1595725"/>
                <a:ext cx="950" cy="550"/>
              </a:xfrm>
              <a:custGeom>
                <a:avLst/>
                <a:gdLst/>
                <a:ahLst/>
                <a:cxnLst/>
                <a:rect l="l" t="t" r="r" b="b"/>
                <a:pathLst>
                  <a:path w="38" h="22" extrusionOk="0">
                    <a:moveTo>
                      <a:pt x="22" y="0"/>
                    </a:moveTo>
                    <a:lnTo>
                      <a:pt x="1" y="7"/>
                    </a:lnTo>
                    <a:lnTo>
                      <a:pt x="16" y="21"/>
                    </a:lnTo>
                    <a:lnTo>
                      <a:pt x="16" y="21"/>
                    </a:lnTo>
                    <a:cubicBezTo>
                      <a:pt x="9" y="14"/>
                      <a:pt x="37" y="5"/>
                      <a:pt x="22" y="0"/>
                    </a:cubicBezTo>
                    <a:close/>
                    <a:moveTo>
                      <a:pt x="16" y="21"/>
                    </a:moveTo>
                    <a:cubicBezTo>
                      <a:pt x="16" y="21"/>
                      <a:pt x="17" y="21"/>
                      <a:pt x="17" y="21"/>
                    </a:cubicBezTo>
                    <a:lnTo>
                      <a:pt x="16" y="2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22" name="Google Shape;12622;p52"/>
              <p:cNvSpPr/>
              <p:nvPr/>
            </p:nvSpPr>
            <p:spPr>
              <a:xfrm>
                <a:off x="518625" y="1591725"/>
                <a:ext cx="1300" cy="425"/>
              </a:xfrm>
              <a:custGeom>
                <a:avLst/>
                <a:gdLst/>
                <a:ahLst/>
                <a:cxnLst/>
                <a:rect l="l" t="t" r="r" b="b"/>
                <a:pathLst>
                  <a:path w="52" h="17" extrusionOk="0">
                    <a:moveTo>
                      <a:pt x="0" y="1"/>
                    </a:moveTo>
                    <a:lnTo>
                      <a:pt x="12" y="17"/>
                    </a:lnTo>
                    <a:cubicBezTo>
                      <a:pt x="23" y="7"/>
                      <a:pt x="37" y="3"/>
                      <a:pt x="51" y="3"/>
                    </a:cubicBezTo>
                    <a:cubicBezTo>
                      <a:pt x="33" y="1"/>
                      <a:pt x="1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23" name="Google Shape;12623;p52"/>
              <p:cNvSpPr/>
              <p:nvPr/>
            </p:nvSpPr>
            <p:spPr>
              <a:xfrm>
                <a:off x="518050" y="1591150"/>
                <a:ext cx="600" cy="600"/>
              </a:xfrm>
              <a:custGeom>
                <a:avLst/>
                <a:gdLst/>
                <a:ahLst/>
                <a:cxnLst/>
                <a:rect l="l" t="t" r="r" b="b"/>
                <a:pathLst>
                  <a:path w="24" h="24" extrusionOk="0">
                    <a:moveTo>
                      <a:pt x="5" y="0"/>
                    </a:moveTo>
                    <a:lnTo>
                      <a:pt x="5" y="0"/>
                    </a:lnTo>
                    <a:cubicBezTo>
                      <a:pt x="0" y="17"/>
                      <a:pt x="9" y="21"/>
                      <a:pt x="23" y="24"/>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24" name="Google Shape;12624;p52"/>
              <p:cNvSpPr/>
              <p:nvPr/>
            </p:nvSpPr>
            <p:spPr>
              <a:xfrm>
                <a:off x="515900" y="1593050"/>
                <a:ext cx="900" cy="1200"/>
              </a:xfrm>
              <a:custGeom>
                <a:avLst/>
                <a:gdLst/>
                <a:ahLst/>
                <a:cxnLst/>
                <a:rect l="l" t="t" r="r" b="b"/>
                <a:pathLst>
                  <a:path w="36" h="48" extrusionOk="0">
                    <a:moveTo>
                      <a:pt x="0" y="1"/>
                    </a:moveTo>
                    <a:lnTo>
                      <a:pt x="0" y="8"/>
                    </a:lnTo>
                    <a:lnTo>
                      <a:pt x="35" y="4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25" name="Google Shape;12625;p52"/>
              <p:cNvSpPr/>
              <p:nvPr/>
            </p:nvSpPr>
            <p:spPr>
              <a:xfrm>
                <a:off x="519950" y="1589650"/>
                <a:ext cx="1075" cy="650"/>
              </a:xfrm>
              <a:custGeom>
                <a:avLst/>
                <a:gdLst/>
                <a:ahLst/>
                <a:cxnLst/>
                <a:rect l="l" t="t" r="r" b="b"/>
                <a:pathLst>
                  <a:path w="43" h="26" extrusionOk="0">
                    <a:moveTo>
                      <a:pt x="1" y="0"/>
                    </a:moveTo>
                    <a:lnTo>
                      <a:pt x="14" y="12"/>
                    </a:lnTo>
                    <a:lnTo>
                      <a:pt x="42" y="26"/>
                    </a:lnTo>
                    <a:lnTo>
                      <a:pt x="42"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26" name="Google Shape;12626;p52"/>
              <p:cNvSpPr/>
              <p:nvPr/>
            </p:nvSpPr>
            <p:spPr>
              <a:xfrm>
                <a:off x="520350" y="1587675"/>
                <a:ext cx="1475" cy="1050"/>
              </a:xfrm>
              <a:custGeom>
                <a:avLst/>
                <a:gdLst/>
                <a:ahLst/>
                <a:cxnLst/>
                <a:rect l="l" t="t" r="r" b="b"/>
                <a:pathLst>
                  <a:path w="59" h="42" extrusionOk="0">
                    <a:moveTo>
                      <a:pt x="19" y="0"/>
                    </a:moveTo>
                    <a:lnTo>
                      <a:pt x="19" y="0"/>
                    </a:lnTo>
                    <a:cubicBezTo>
                      <a:pt x="29" y="14"/>
                      <a:pt x="24" y="26"/>
                      <a:pt x="1" y="37"/>
                    </a:cubicBezTo>
                    <a:cubicBezTo>
                      <a:pt x="7" y="41"/>
                      <a:pt x="14" y="42"/>
                      <a:pt x="20" y="42"/>
                    </a:cubicBezTo>
                    <a:cubicBezTo>
                      <a:pt x="30" y="42"/>
                      <a:pt x="39" y="39"/>
                      <a:pt x="47" y="39"/>
                    </a:cubicBezTo>
                    <a:cubicBezTo>
                      <a:pt x="52" y="39"/>
                      <a:pt x="55" y="40"/>
                      <a:pt x="59" y="42"/>
                    </a:cubicBezTo>
                    <a:cubicBezTo>
                      <a:pt x="56" y="28"/>
                      <a:pt x="36" y="14"/>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27" name="Google Shape;12627;p52"/>
              <p:cNvSpPr/>
              <p:nvPr/>
            </p:nvSpPr>
            <p:spPr>
              <a:xfrm>
                <a:off x="520175" y="1587150"/>
                <a:ext cx="675" cy="550"/>
              </a:xfrm>
              <a:custGeom>
                <a:avLst/>
                <a:gdLst/>
                <a:ahLst/>
                <a:cxnLst/>
                <a:rect l="l" t="t" r="r" b="b"/>
                <a:pathLst>
                  <a:path w="27" h="22" extrusionOk="0">
                    <a:moveTo>
                      <a:pt x="1" y="0"/>
                    </a:moveTo>
                    <a:lnTo>
                      <a:pt x="1" y="0"/>
                    </a:lnTo>
                    <a:cubicBezTo>
                      <a:pt x="8" y="10"/>
                      <a:pt x="17" y="17"/>
                      <a:pt x="26" y="21"/>
                    </a:cubicBezTo>
                    <a:cubicBezTo>
                      <a:pt x="19" y="12"/>
                      <a:pt x="10"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28" name="Google Shape;12628;p52"/>
              <p:cNvSpPr/>
              <p:nvPr/>
            </p:nvSpPr>
            <p:spPr>
              <a:xfrm>
                <a:off x="518500" y="1590100"/>
                <a:ext cx="950" cy="250"/>
              </a:xfrm>
              <a:custGeom>
                <a:avLst/>
                <a:gdLst/>
                <a:ahLst/>
                <a:cxnLst/>
                <a:rect l="l" t="t" r="r" b="b"/>
                <a:pathLst>
                  <a:path w="38" h="10" extrusionOk="0">
                    <a:moveTo>
                      <a:pt x="1" y="1"/>
                    </a:moveTo>
                    <a:cubicBezTo>
                      <a:pt x="1" y="5"/>
                      <a:pt x="1" y="8"/>
                      <a:pt x="1" y="10"/>
                    </a:cubicBezTo>
                    <a:cubicBezTo>
                      <a:pt x="12" y="10"/>
                      <a:pt x="26" y="8"/>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29" name="Google Shape;12629;p52"/>
              <p:cNvSpPr/>
              <p:nvPr/>
            </p:nvSpPr>
            <p:spPr>
              <a:xfrm>
                <a:off x="518500" y="1589750"/>
                <a:ext cx="150" cy="425"/>
              </a:xfrm>
              <a:custGeom>
                <a:avLst/>
                <a:gdLst/>
                <a:ahLst/>
                <a:cxnLst/>
                <a:rect l="l" t="t" r="r" b="b"/>
                <a:pathLst>
                  <a:path w="6" h="17" extrusionOk="0">
                    <a:moveTo>
                      <a:pt x="5" y="1"/>
                    </a:moveTo>
                    <a:lnTo>
                      <a:pt x="1" y="17"/>
                    </a:lnTo>
                    <a:cubicBezTo>
                      <a:pt x="3" y="10"/>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30" name="Google Shape;12630;p52"/>
              <p:cNvSpPr/>
              <p:nvPr/>
            </p:nvSpPr>
            <p:spPr>
              <a:xfrm>
                <a:off x="518325" y="1590325"/>
                <a:ext cx="200" cy="100"/>
              </a:xfrm>
              <a:custGeom>
                <a:avLst/>
                <a:gdLst/>
                <a:ahLst/>
                <a:cxnLst/>
                <a:rect l="l" t="t" r="r" b="b"/>
                <a:pathLst>
                  <a:path w="8" h="4" extrusionOk="0">
                    <a:moveTo>
                      <a:pt x="8" y="1"/>
                    </a:moveTo>
                    <a:cubicBezTo>
                      <a:pt x="3" y="1"/>
                      <a:pt x="1" y="3"/>
                      <a:pt x="8" y="3"/>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31" name="Google Shape;12631;p52"/>
              <p:cNvSpPr/>
              <p:nvPr/>
            </p:nvSpPr>
            <p:spPr>
              <a:xfrm>
                <a:off x="515250" y="1591425"/>
                <a:ext cx="1775" cy="800"/>
              </a:xfrm>
              <a:custGeom>
                <a:avLst/>
                <a:gdLst/>
                <a:ahLst/>
                <a:cxnLst/>
                <a:rect l="l" t="t" r="r" b="b"/>
                <a:pathLst>
                  <a:path w="71" h="32" extrusionOk="0">
                    <a:moveTo>
                      <a:pt x="22" y="0"/>
                    </a:moveTo>
                    <a:cubicBezTo>
                      <a:pt x="16" y="0"/>
                      <a:pt x="9" y="2"/>
                      <a:pt x="1" y="6"/>
                    </a:cubicBezTo>
                    <a:cubicBezTo>
                      <a:pt x="24" y="17"/>
                      <a:pt x="44" y="8"/>
                      <a:pt x="69" y="30"/>
                    </a:cubicBezTo>
                    <a:lnTo>
                      <a:pt x="69" y="30"/>
                    </a:lnTo>
                    <a:cubicBezTo>
                      <a:pt x="55" y="17"/>
                      <a:pt x="42" y="0"/>
                      <a:pt x="22" y="0"/>
                    </a:cubicBezTo>
                    <a:close/>
                    <a:moveTo>
                      <a:pt x="69" y="30"/>
                    </a:moveTo>
                    <a:cubicBezTo>
                      <a:pt x="69" y="30"/>
                      <a:pt x="70" y="31"/>
                      <a:pt x="70" y="31"/>
                    </a:cubicBezTo>
                    <a:cubicBezTo>
                      <a:pt x="70" y="31"/>
                      <a:pt x="69" y="30"/>
                      <a:pt x="69" y="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32" name="Google Shape;12632;p52"/>
              <p:cNvSpPr/>
              <p:nvPr/>
            </p:nvSpPr>
            <p:spPr>
              <a:xfrm>
                <a:off x="517000" y="1590450"/>
                <a:ext cx="825" cy="675"/>
              </a:xfrm>
              <a:custGeom>
                <a:avLst/>
                <a:gdLst/>
                <a:ahLst/>
                <a:cxnLst/>
                <a:rect l="l" t="t" r="r" b="b"/>
                <a:pathLst>
                  <a:path w="33" h="27" extrusionOk="0">
                    <a:moveTo>
                      <a:pt x="12" y="1"/>
                    </a:moveTo>
                    <a:lnTo>
                      <a:pt x="0" y="19"/>
                    </a:lnTo>
                    <a:cubicBezTo>
                      <a:pt x="10" y="19"/>
                      <a:pt x="24" y="19"/>
                      <a:pt x="33" y="26"/>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33" name="Google Shape;12633;p52"/>
              <p:cNvSpPr/>
              <p:nvPr/>
            </p:nvSpPr>
            <p:spPr>
              <a:xfrm>
                <a:off x="517050" y="1590150"/>
                <a:ext cx="375" cy="325"/>
              </a:xfrm>
              <a:custGeom>
                <a:avLst/>
                <a:gdLst/>
                <a:ahLst/>
                <a:cxnLst/>
                <a:rect l="l" t="t" r="r" b="b"/>
                <a:pathLst>
                  <a:path w="15" h="13" extrusionOk="0">
                    <a:moveTo>
                      <a:pt x="1" y="1"/>
                    </a:moveTo>
                    <a:lnTo>
                      <a:pt x="10" y="13"/>
                    </a:lnTo>
                    <a:lnTo>
                      <a:pt x="15"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34" name="Google Shape;12634;p52"/>
              <p:cNvSpPr/>
              <p:nvPr/>
            </p:nvSpPr>
            <p:spPr>
              <a:xfrm>
                <a:off x="518450" y="1587150"/>
                <a:ext cx="775" cy="1025"/>
              </a:xfrm>
              <a:custGeom>
                <a:avLst/>
                <a:gdLst/>
                <a:ahLst/>
                <a:cxnLst/>
                <a:rect l="l" t="t" r="r" b="b"/>
                <a:pathLst>
                  <a:path w="31" h="41" extrusionOk="0">
                    <a:moveTo>
                      <a:pt x="14" y="0"/>
                    </a:moveTo>
                    <a:cubicBezTo>
                      <a:pt x="7" y="12"/>
                      <a:pt x="3" y="24"/>
                      <a:pt x="0" y="35"/>
                    </a:cubicBezTo>
                    <a:cubicBezTo>
                      <a:pt x="7" y="37"/>
                      <a:pt x="16" y="40"/>
                      <a:pt x="23" y="40"/>
                    </a:cubicBezTo>
                    <a:cubicBezTo>
                      <a:pt x="27" y="40"/>
                      <a:pt x="30" y="39"/>
                      <a:pt x="30" y="33"/>
                    </a:cubicBezTo>
                    <a:cubicBezTo>
                      <a:pt x="21" y="26"/>
                      <a:pt x="14" y="14"/>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35" name="Google Shape;12635;p52"/>
              <p:cNvSpPr/>
              <p:nvPr/>
            </p:nvSpPr>
            <p:spPr>
              <a:xfrm>
                <a:off x="518625" y="1589000"/>
                <a:ext cx="200" cy="75"/>
              </a:xfrm>
              <a:custGeom>
                <a:avLst/>
                <a:gdLst/>
                <a:ahLst/>
                <a:cxnLst/>
                <a:rect l="l" t="t" r="r" b="b"/>
                <a:pathLst>
                  <a:path w="8" h="3" extrusionOk="0">
                    <a:moveTo>
                      <a:pt x="5" y="1"/>
                    </a:moveTo>
                    <a:cubicBezTo>
                      <a:pt x="3" y="1"/>
                      <a:pt x="0" y="1"/>
                      <a:pt x="7"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36" name="Google Shape;12636;p52"/>
              <p:cNvSpPr/>
              <p:nvPr/>
            </p:nvSpPr>
            <p:spPr>
              <a:xfrm>
                <a:off x="518900" y="1584475"/>
                <a:ext cx="150" cy="25"/>
              </a:xfrm>
              <a:custGeom>
                <a:avLst/>
                <a:gdLst/>
                <a:ahLst/>
                <a:cxnLst/>
                <a:rect l="l" t="t" r="r" b="b"/>
                <a:pathLst>
                  <a:path w="6" h="1" extrusionOk="0">
                    <a:moveTo>
                      <a:pt x="5" y="1"/>
                    </a:moveTo>
                    <a:lnTo>
                      <a:pt x="1" y="1"/>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37" name="Google Shape;12637;p52"/>
              <p:cNvSpPr/>
              <p:nvPr/>
            </p:nvSpPr>
            <p:spPr>
              <a:xfrm>
                <a:off x="518050" y="1588000"/>
                <a:ext cx="475" cy="625"/>
              </a:xfrm>
              <a:custGeom>
                <a:avLst/>
                <a:gdLst/>
                <a:ahLst/>
                <a:cxnLst/>
                <a:rect l="l" t="t" r="r" b="b"/>
                <a:pathLst>
                  <a:path w="19" h="25" extrusionOk="0">
                    <a:moveTo>
                      <a:pt x="10" y="1"/>
                    </a:moveTo>
                    <a:cubicBezTo>
                      <a:pt x="9" y="1"/>
                      <a:pt x="8" y="1"/>
                      <a:pt x="9" y="3"/>
                    </a:cubicBezTo>
                    <a:cubicBezTo>
                      <a:pt x="0" y="10"/>
                      <a:pt x="9" y="17"/>
                      <a:pt x="19" y="24"/>
                    </a:cubicBezTo>
                    <a:cubicBezTo>
                      <a:pt x="16" y="17"/>
                      <a:pt x="14" y="8"/>
                      <a:pt x="16" y="1"/>
                    </a:cubicBezTo>
                    <a:cubicBezTo>
                      <a:pt x="14" y="1"/>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38" name="Google Shape;12638;p52"/>
              <p:cNvSpPr/>
              <p:nvPr/>
            </p:nvSpPr>
            <p:spPr>
              <a:xfrm>
                <a:off x="519250" y="1586325"/>
                <a:ext cx="850" cy="375"/>
              </a:xfrm>
              <a:custGeom>
                <a:avLst/>
                <a:gdLst/>
                <a:ahLst/>
                <a:cxnLst/>
                <a:rect l="l" t="t" r="r" b="b"/>
                <a:pathLst>
                  <a:path w="34" h="15" extrusionOk="0">
                    <a:moveTo>
                      <a:pt x="24" y="1"/>
                    </a:moveTo>
                    <a:lnTo>
                      <a:pt x="24" y="1"/>
                    </a:lnTo>
                    <a:cubicBezTo>
                      <a:pt x="15" y="6"/>
                      <a:pt x="8" y="10"/>
                      <a:pt x="1" y="15"/>
                    </a:cubicBezTo>
                    <a:cubicBezTo>
                      <a:pt x="15" y="13"/>
                      <a:pt x="33" y="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39" name="Google Shape;12639;p52"/>
              <p:cNvSpPr/>
              <p:nvPr/>
            </p:nvSpPr>
            <p:spPr>
              <a:xfrm>
                <a:off x="519025" y="1588950"/>
                <a:ext cx="250" cy="25"/>
              </a:xfrm>
              <a:custGeom>
                <a:avLst/>
                <a:gdLst/>
                <a:ahLst/>
                <a:cxnLst/>
                <a:rect l="l" t="t" r="r" b="b"/>
                <a:pathLst>
                  <a:path w="10" h="1" extrusionOk="0">
                    <a:moveTo>
                      <a:pt x="0" y="0"/>
                    </a:moveTo>
                    <a:lnTo>
                      <a:pt x="0" y="0"/>
                    </a:lnTo>
                    <a:cubicBezTo>
                      <a:pt x="10" y="0"/>
                      <a:pt x="5"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40" name="Google Shape;12640;p52"/>
              <p:cNvSpPr/>
              <p:nvPr/>
            </p:nvSpPr>
            <p:spPr>
              <a:xfrm>
                <a:off x="518500" y="1588600"/>
                <a:ext cx="550" cy="425"/>
              </a:xfrm>
              <a:custGeom>
                <a:avLst/>
                <a:gdLst/>
                <a:ahLst/>
                <a:cxnLst/>
                <a:rect l="l" t="t" r="r" b="b"/>
                <a:pathLst>
                  <a:path w="22" h="17" extrusionOk="0">
                    <a:moveTo>
                      <a:pt x="1" y="0"/>
                    </a:moveTo>
                    <a:lnTo>
                      <a:pt x="1" y="0"/>
                    </a:lnTo>
                    <a:cubicBezTo>
                      <a:pt x="3" y="5"/>
                      <a:pt x="5" y="10"/>
                      <a:pt x="10" y="17"/>
                    </a:cubicBezTo>
                    <a:cubicBezTo>
                      <a:pt x="15" y="14"/>
                      <a:pt x="17" y="14"/>
                      <a:pt x="21" y="14"/>
                    </a:cubicBezTo>
                    <a:cubicBezTo>
                      <a:pt x="15" y="7"/>
                      <a:pt x="8"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41" name="Google Shape;12641;p52"/>
              <p:cNvSpPr/>
              <p:nvPr/>
            </p:nvSpPr>
            <p:spPr>
              <a:xfrm>
                <a:off x="513275" y="1583025"/>
                <a:ext cx="5650" cy="1825"/>
              </a:xfrm>
              <a:custGeom>
                <a:avLst/>
                <a:gdLst/>
                <a:ahLst/>
                <a:cxnLst/>
                <a:rect l="l" t="t" r="r" b="b"/>
                <a:pathLst>
                  <a:path w="226" h="73" extrusionOk="0">
                    <a:moveTo>
                      <a:pt x="25" y="0"/>
                    </a:moveTo>
                    <a:cubicBezTo>
                      <a:pt x="21" y="0"/>
                      <a:pt x="17" y="0"/>
                      <a:pt x="13" y="1"/>
                    </a:cubicBezTo>
                    <a:lnTo>
                      <a:pt x="33" y="22"/>
                    </a:lnTo>
                    <a:cubicBezTo>
                      <a:pt x="27" y="22"/>
                      <a:pt x="17" y="17"/>
                      <a:pt x="9" y="17"/>
                    </a:cubicBezTo>
                    <a:cubicBezTo>
                      <a:pt x="6" y="17"/>
                      <a:pt x="3" y="17"/>
                      <a:pt x="1" y="19"/>
                    </a:cubicBezTo>
                    <a:cubicBezTo>
                      <a:pt x="33" y="22"/>
                      <a:pt x="64" y="43"/>
                      <a:pt x="26" y="59"/>
                    </a:cubicBezTo>
                    <a:cubicBezTo>
                      <a:pt x="38" y="69"/>
                      <a:pt x="69" y="73"/>
                      <a:pt x="104" y="73"/>
                    </a:cubicBezTo>
                    <a:cubicBezTo>
                      <a:pt x="145" y="73"/>
                      <a:pt x="191" y="67"/>
                      <a:pt x="226" y="59"/>
                    </a:cubicBezTo>
                    <a:cubicBezTo>
                      <a:pt x="207" y="59"/>
                      <a:pt x="189" y="52"/>
                      <a:pt x="177" y="38"/>
                    </a:cubicBezTo>
                    <a:cubicBezTo>
                      <a:pt x="162" y="42"/>
                      <a:pt x="143" y="66"/>
                      <a:pt x="120" y="66"/>
                    </a:cubicBezTo>
                    <a:cubicBezTo>
                      <a:pt x="115" y="66"/>
                      <a:pt x="109" y="65"/>
                      <a:pt x="103" y="61"/>
                    </a:cubicBezTo>
                    <a:cubicBezTo>
                      <a:pt x="87" y="36"/>
                      <a:pt x="117" y="40"/>
                      <a:pt x="135" y="29"/>
                    </a:cubicBezTo>
                    <a:lnTo>
                      <a:pt x="135" y="29"/>
                    </a:lnTo>
                    <a:cubicBezTo>
                      <a:pt x="131" y="30"/>
                      <a:pt x="128" y="30"/>
                      <a:pt x="124" y="30"/>
                    </a:cubicBezTo>
                    <a:cubicBezTo>
                      <a:pt x="92" y="30"/>
                      <a:pt x="71"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42" name="Google Shape;12642;p52"/>
              <p:cNvSpPr/>
              <p:nvPr/>
            </p:nvSpPr>
            <p:spPr>
              <a:xfrm>
                <a:off x="518725" y="1584550"/>
                <a:ext cx="1300" cy="1175"/>
              </a:xfrm>
              <a:custGeom>
                <a:avLst/>
                <a:gdLst/>
                <a:ahLst/>
                <a:cxnLst/>
                <a:rect l="l" t="t" r="r" b="b"/>
                <a:pathLst>
                  <a:path w="52" h="47" extrusionOk="0">
                    <a:moveTo>
                      <a:pt x="12" y="0"/>
                    </a:moveTo>
                    <a:lnTo>
                      <a:pt x="6" y="39"/>
                    </a:lnTo>
                    <a:lnTo>
                      <a:pt x="1" y="37"/>
                    </a:lnTo>
                    <a:lnTo>
                      <a:pt x="6" y="46"/>
                    </a:lnTo>
                    <a:cubicBezTo>
                      <a:pt x="10" y="37"/>
                      <a:pt x="24" y="30"/>
                      <a:pt x="52" y="19"/>
                    </a:cubicBezTo>
                    <a:cubicBezTo>
                      <a:pt x="43" y="7"/>
                      <a:pt x="29"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43" name="Google Shape;12643;p52"/>
              <p:cNvSpPr/>
              <p:nvPr/>
            </p:nvSpPr>
            <p:spPr>
              <a:xfrm>
                <a:off x="516475" y="1585650"/>
                <a:ext cx="2800" cy="1525"/>
              </a:xfrm>
              <a:custGeom>
                <a:avLst/>
                <a:gdLst/>
                <a:ahLst/>
                <a:cxnLst/>
                <a:rect l="l" t="t" r="r" b="b"/>
                <a:pathLst>
                  <a:path w="112" h="61" extrusionOk="0">
                    <a:moveTo>
                      <a:pt x="96" y="0"/>
                    </a:moveTo>
                    <a:cubicBezTo>
                      <a:pt x="89" y="12"/>
                      <a:pt x="89" y="26"/>
                      <a:pt x="91" y="40"/>
                    </a:cubicBezTo>
                    <a:cubicBezTo>
                      <a:pt x="94" y="36"/>
                      <a:pt x="96" y="34"/>
                      <a:pt x="98" y="34"/>
                    </a:cubicBezTo>
                    <a:cubicBezTo>
                      <a:pt x="102" y="34"/>
                      <a:pt x="103" y="40"/>
                      <a:pt x="105" y="42"/>
                    </a:cubicBezTo>
                    <a:lnTo>
                      <a:pt x="109" y="42"/>
                    </a:lnTo>
                    <a:cubicBezTo>
                      <a:pt x="107" y="43"/>
                      <a:pt x="105" y="44"/>
                      <a:pt x="105" y="44"/>
                    </a:cubicBezTo>
                    <a:cubicBezTo>
                      <a:pt x="104" y="44"/>
                      <a:pt x="104" y="43"/>
                      <a:pt x="105" y="42"/>
                    </a:cubicBezTo>
                    <a:lnTo>
                      <a:pt x="91" y="40"/>
                    </a:lnTo>
                    <a:cubicBezTo>
                      <a:pt x="61" y="32"/>
                      <a:pt x="46" y="15"/>
                      <a:pt x="16" y="15"/>
                    </a:cubicBezTo>
                    <a:cubicBezTo>
                      <a:pt x="12" y="15"/>
                      <a:pt x="6" y="15"/>
                      <a:pt x="0" y="16"/>
                    </a:cubicBezTo>
                    <a:cubicBezTo>
                      <a:pt x="0" y="42"/>
                      <a:pt x="31" y="37"/>
                      <a:pt x="45" y="53"/>
                    </a:cubicBezTo>
                    <a:cubicBezTo>
                      <a:pt x="43" y="41"/>
                      <a:pt x="44" y="37"/>
                      <a:pt x="47" y="37"/>
                    </a:cubicBezTo>
                    <a:cubicBezTo>
                      <a:pt x="52" y="37"/>
                      <a:pt x="61" y="47"/>
                      <a:pt x="72" y="47"/>
                    </a:cubicBezTo>
                    <a:cubicBezTo>
                      <a:pt x="76" y="47"/>
                      <a:pt x="81" y="45"/>
                      <a:pt x="86" y="40"/>
                    </a:cubicBezTo>
                    <a:cubicBezTo>
                      <a:pt x="91" y="46"/>
                      <a:pt x="93" y="53"/>
                      <a:pt x="93" y="60"/>
                    </a:cubicBezTo>
                    <a:cubicBezTo>
                      <a:pt x="100" y="53"/>
                      <a:pt x="105" y="49"/>
                      <a:pt x="112" y="42"/>
                    </a:cubicBezTo>
                    <a:lnTo>
                      <a:pt x="9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44" name="Google Shape;12644;p52"/>
              <p:cNvSpPr/>
              <p:nvPr/>
            </p:nvSpPr>
            <p:spPr>
              <a:xfrm>
                <a:off x="513450" y="1590625"/>
                <a:ext cx="275" cy="75"/>
              </a:xfrm>
              <a:custGeom>
                <a:avLst/>
                <a:gdLst/>
                <a:ahLst/>
                <a:cxnLst/>
                <a:rect l="l" t="t" r="r" b="b"/>
                <a:pathLst>
                  <a:path w="11" h="3" extrusionOk="0">
                    <a:moveTo>
                      <a:pt x="4" y="0"/>
                    </a:moveTo>
                    <a:cubicBezTo>
                      <a:pt x="3" y="0"/>
                      <a:pt x="2" y="1"/>
                      <a:pt x="1" y="3"/>
                    </a:cubicBezTo>
                    <a:lnTo>
                      <a:pt x="10" y="3"/>
                    </a:lnTo>
                    <a:cubicBezTo>
                      <a:pt x="8" y="1"/>
                      <a:pt x="6" y="0"/>
                      <a:pt x="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45" name="Google Shape;12645;p52"/>
              <p:cNvSpPr/>
              <p:nvPr/>
            </p:nvSpPr>
            <p:spPr>
              <a:xfrm>
                <a:off x="513700" y="1590300"/>
                <a:ext cx="2675" cy="800"/>
              </a:xfrm>
              <a:custGeom>
                <a:avLst/>
                <a:gdLst/>
                <a:ahLst/>
                <a:cxnLst/>
                <a:rect l="l" t="t" r="r" b="b"/>
                <a:pathLst>
                  <a:path w="107" h="32" extrusionOk="0">
                    <a:moveTo>
                      <a:pt x="80" y="1"/>
                    </a:moveTo>
                    <a:cubicBezTo>
                      <a:pt x="59" y="1"/>
                      <a:pt x="38" y="3"/>
                      <a:pt x="16" y="4"/>
                    </a:cubicBezTo>
                    <a:cubicBezTo>
                      <a:pt x="21" y="9"/>
                      <a:pt x="33" y="13"/>
                      <a:pt x="28" y="20"/>
                    </a:cubicBezTo>
                    <a:cubicBezTo>
                      <a:pt x="25" y="22"/>
                      <a:pt x="23" y="22"/>
                      <a:pt x="21" y="22"/>
                    </a:cubicBezTo>
                    <a:cubicBezTo>
                      <a:pt x="14" y="22"/>
                      <a:pt x="9" y="18"/>
                      <a:pt x="0" y="16"/>
                    </a:cubicBezTo>
                    <a:lnTo>
                      <a:pt x="0" y="16"/>
                    </a:lnTo>
                    <a:cubicBezTo>
                      <a:pt x="5" y="21"/>
                      <a:pt x="15" y="31"/>
                      <a:pt x="28" y="31"/>
                    </a:cubicBezTo>
                    <a:cubicBezTo>
                      <a:pt x="32" y="31"/>
                      <a:pt x="37" y="30"/>
                      <a:pt x="42" y="27"/>
                    </a:cubicBezTo>
                    <a:lnTo>
                      <a:pt x="37" y="23"/>
                    </a:lnTo>
                    <a:cubicBezTo>
                      <a:pt x="58" y="11"/>
                      <a:pt x="81" y="4"/>
                      <a:pt x="107" y="2"/>
                    </a:cubicBezTo>
                    <a:cubicBezTo>
                      <a:pt x="98" y="1"/>
                      <a:pt x="89" y="1"/>
                      <a:pt x="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46" name="Google Shape;12646;p52"/>
              <p:cNvSpPr/>
              <p:nvPr/>
            </p:nvSpPr>
            <p:spPr>
              <a:xfrm>
                <a:off x="515025" y="1587725"/>
                <a:ext cx="1250" cy="850"/>
              </a:xfrm>
              <a:custGeom>
                <a:avLst/>
                <a:gdLst/>
                <a:ahLst/>
                <a:cxnLst/>
                <a:rect l="l" t="t" r="r" b="b"/>
                <a:pathLst>
                  <a:path w="50" h="34" extrusionOk="0">
                    <a:moveTo>
                      <a:pt x="35" y="1"/>
                    </a:moveTo>
                    <a:lnTo>
                      <a:pt x="1" y="12"/>
                    </a:lnTo>
                    <a:lnTo>
                      <a:pt x="21" y="12"/>
                    </a:lnTo>
                    <a:cubicBezTo>
                      <a:pt x="10" y="31"/>
                      <a:pt x="35" y="31"/>
                      <a:pt x="49" y="33"/>
                    </a:cubicBezTo>
                    <a:lnTo>
                      <a:pt x="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47" name="Google Shape;12647;p52"/>
              <p:cNvSpPr/>
              <p:nvPr/>
            </p:nvSpPr>
            <p:spPr>
              <a:xfrm>
                <a:off x="519150" y="1584025"/>
                <a:ext cx="1350" cy="550"/>
              </a:xfrm>
              <a:custGeom>
                <a:avLst/>
                <a:gdLst/>
                <a:ahLst/>
                <a:cxnLst/>
                <a:rect l="l" t="t" r="r" b="b"/>
                <a:pathLst>
                  <a:path w="54" h="22" extrusionOk="0">
                    <a:moveTo>
                      <a:pt x="0" y="0"/>
                    </a:moveTo>
                    <a:lnTo>
                      <a:pt x="14" y="14"/>
                    </a:lnTo>
                    <a:lnTo>
                      <a:pt x="53" y="21"/>
                    </a:lnTo>
                    <a:lnTo>
                      <a:pt x="53" y="21"/>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48" name="Google Shape;12648;p52"/>
              <p:cNvSpPr/>
              <p:nvPr/>
            </p:nvSpPr>
            <p:spPr>
              <a:xfrm>
                <a:off x="519425" y="1583025"/>
                <a:ext cx="850" cy="325"/>
              </a:xfrm>
              <a:custGeom>
                <a:avLst/>
                <a:gdLst/>
                <a:ahLst/>
                <a:cxnLst/>
                <a:rect l="l" t="t" r="r" b="b"/>
                <a:pathLst>
                  <a:path w="34" h="13" extrusionOk="0">
                    <a:moveTo>
                      <a:pt x="15" y="1"/>
                    </a:moveTo>
                    <a:lnTo>
                      <a:pt x="1" y="10"/>
                    </a:lnTo>
                    <a:lnTo>
                      <a:pt x="33" y="12"/>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49" name="Google Shape;12649;p52"/>
              <p:cNvSpPr/>
              <p:nvPr/>
            </p:nvSpPr>
            <p:spPr>
              <a:xfrm>
                <a:off x="527300" y="1532300"/>
                <a:ext cx="150" cy="400"/>
              </a:xfrm>
              <a:custGeom>
                <a:avLst/>
                <a:gdLst/>
                <a:ahLst/>
                <a:cxnLst/>
                <a:rect l="l" t="t" r="r" b="b"/>
                <a:pathLst>
                  <a:path w="6" h="16" extrusionOk="0">
                    <a:moveTo>
                      <a:pt x="2" y="1"/>
                    </a:moveTo>
                    <a:cubicBezTo>
                      <a:pt x="2" y="1"/>
                      <a:pt x="1" y="1"/>
                      <a:pt x="1" y="1"/>
                    </a:cubicBezTo>
                    <a:lnTo>
                      <a:pt x="6" y="15"/>
                    </a:lnTo>
                    <a:cubicBezTo>
                      <a:pt x="6" y="7"/>
                      <a:pt x="4"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50" name="Google Shape;12650;p52"/>
              <p:cNvSpPr/>
              <p:nvPr/>
            </p:nvSpPr>
            <p:spPr>
              <a:xfrm>
                <a:off x="517525" y="1559800"/>
                <a:ext cx="2100" cy="475"/>
              </a:xfrm>
              <a:custGeom>
                <a:avLst/>
                <a:gdLst/>
                <a:ahLst/>
                <a:cxnLst/>
                <a:rect l="l" t="t" r="r" b="b"/>
                <a:pathLst>
                  <a:path w="84" h="19" extrusionOk="0">
                    <a:moveTo>
                      <a:pt x="9" y="0"/>
                    </a:moveTo>
                    <a:cubicBezTo>
                      <a:pt x="14" y="9"/>
                      <a:pt x="9" y="16"/>
                      <a:pt x="0" y="19"/>
                    </a:cubicBezTo>
                    <a:cubicBezTo>
                      <a:pt x="33" y="12"/>
                      <a:pt x="84" y="7"/>
                      <a:pt x="47" y="3"/>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51" name="Google Shape;12651;p52"/>
              <p:cNvSpPr/>
              <p:nvPr/>
            </p:nvSpPr>
            <p:spPr>
              <a:xfrm>
                <a:off x="518275" y="1544425"/>
                <a:ext cx="600" cy="725"/>
              </a:xfrm>
              <a:custGeom>
                <a:avLst/>
                <a:gdLst/>
                <a:ahLst/>
                <a:cxnLst/>
                <a:rect l="l" t="t" r="r" b="b"/>
                <a:pathLst>
                  <a:path w="24" h="29" extrusionOk="0">
                    <a:moveTo>
                      <a:pt x="0" y="1"/>
                    </a:moveTo>
                    <a:lnTo>
                      <a:pt x="0" y="1"/>
                    </a:lnTo>
                    <a:cubicBezTo>
                      <a:pt x="10" y="10"/>
                      <a:pt x="17" y="19"/>
                      <a:pt x="24" y="29"/>
                    </a:cubicBezTo>
                    <a:lnTo>
                      <a:pt x="12" y="6"/>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52" name="Google Shape;12652;p52"/>
              <p:cNvSpPr/>
              <p:nvPr/>
            </p:nvSpPr>
            <p:spPr>
              <a:xfrm>
                <a:off x="538775" y="1527325"/>
                <a:ext cx="550" cy="975"/>
              </a:xfrm>
              <a:custGeom>
                <a:avLst/>
                <a:gdLst/>
                <a:ahLst/>
                <a:cxnLst/>
                <a:rect l="l" t="t" r="r" b="b"/>
                <a:pathLst>
                  <a:path w="22" h="39" extrusionOk="0">
                    <a:moveTo>
                      <a:pt x="22" y="1"/>
                    </a:moveTo>
                    <a:cubicBezTo>
                      <a:pt x="1" y="3"/>
                      <a:pt x="13" y="20"/>
                      <a:pt x="15" y="38"/>
                    </a:cubicBezTo>
                    <a:lnTo>
                      <a:pt x="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53" name="Google Shape;12653;p52"/>
              <p:cNvSpPr/>
              <p:nvPr/>
            </p:nvSpPr>
            <p:spPr>
              <a:xfrm>
                <a:off x="517250" y="1571500"/>
                <a:ext cx="1100" cy="900"/>
              </a:xfrm>
              <a:custGeom>
                <a:avLst/>
                <a:gdLst/>
                <a:ahLst/>
                <a:cxnLst/>
                <a:rect l="l" t="t" r="r" b="b"/>
                <a:pathLst>
                  <a:path w="44" h="36" extrusionOk="0">
                    <a:moveTo>
                      <a:pt x="44" y="0"/>
                    </a:moveTo>
                    <a:lnTo>
                      <a:pt x="44" y="0"/>
                    </a:lnTo>
                    <a:cubicBezTo>
                      <a:pt x="26" y="20"/>
                      <a:pt x="1" y="35"/>
                      <a:pt x="22" y="35"/>
                    </a:cubicBezTo>
                    <a:cubicBezTo>
                      <a:pt x="24" y="35"/>
                      <a:pt x="25" y="35"/>
                      <a:pt x="27" y="35"/>
                    </a:cubicBezTo>
                    <a:cubicBezTo>
                      <a:pt x="37" y="26"/>
                      <a:pt x="41"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54" name="Google Shape;12654;p52"/>
              <p:cNvSpPr/>
              <p:nvPr/>
            </p:nvSpPr>
            <p:spPr>
              <a:xfrm>
                <a:off x="532125" y="1539800"/>
                <a:ext cx="200" cy="550"/>
              </a:xfrm>
              <a:custGeom>
                <a:avLst/>
                <a:gdLst/>
                <a:ahLst/>
                <a:cxnLst/>
                <a:rect l="l" t="t" r="r" b="b"/>
                <a:pathLst>
                  <a:path w="8" h="22" extrusionOk="0">
                    <a:moveTo>
                      <a:pt x="5" y="0"/>
                    </a:moveTo>
                    <a:lnTo>
                      <a:pt x="5" y="0"/>
                    </a:lnTo>
                    <a:cubicBezTo>
                      <a:pt x="0" y="7"/>
                      <a:pt x="3" y="14"/>
                      <a:pt x="7" y="21"/>
                    </a:cubicBezTo>
                    <a:cubicBezTo>
                      <a:pt x="7" y="14"/>
                      <a:pt x="7"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55" name="Google Shape;12655;p52"/>
              <p:cNvSpPr/>
              <p:nvPr/>
            </p:nvSpPr>
            <p:spPr>
              <a:xfrm>
                <a:off x="517975" y="1570850"/>
                <a:ext cx="900" cy="675"/>
              </a:xfrm>
              <a:custGeom>
                <a:avLst/>
                <a:gdLst/>
                <a:ahLst/>
                <a:cxnLst/>
                <a:rect l="l" t="t" r="r" b="b"/>
                <a:pathLst>
                  <a:path w="36" h="27" extrusionOk="0">
                    <a:moveTo>
                      <a:pt x="8" y="1"/>
                    </a:moveTo>
                    <a:cubicBezTo>
                      <a:pt x="5" y="3"/>
                      <a:pt x="3" y="6"/>
                      <a:pt x="1" y="8"/>
                    </a:cubicBezTo>
                    <a:cubicBezTo>
                      <a:pt x="8" y="15"/>
                      <a:pt x="15" y="17"/>
                      <a:pt x="15" y="26"/>
                    </a:cubicBezTo>
                    <a:cubicBezTo>
                      <a:pt x="26" y="15"/>
                      <a:pt x="36" y="6"/>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56" name="Google Shape;12656;p52"/>
              <p:cNvSpPr/>
              <p:nvPr/>
            </p:nvSpPr>
            <p:spPr>
              <a:xfrm>
                <a:off x="572350" y="1530925"/>
                <a:ext cx="75" cy="150"/>
              </a:xfrm>
              <a:custGeom>
                <a:avLst/>
                <a:gdLst/>
                <a:ahLst/>
                <a:cxnLst/>
                <a:rect l="l" t="t" r="r" b="b"/>
                <a:pathLst>
                  <a:path w="3" h="6" extrusionOk="0">
                    <a:moveTo>
                      <a:pt x="0" y="1"/>
                    </a:moveTo>
                    <a:cubicBezTo>
                      <a:pt x="0" y="3"/>
                      <a:pt x="3" y="3"/>
                      <a:pt x="3" y="5"/>
                    </a:cubicBezTo>
                    <a:cubicBezTo>
                      <a:pt x="3" y="1"/>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57" name="Google Shape;12657;p52"/>
              <p:cNvSpPr/>
              <p:nvPr/>
            </p:nvSpPr>
            <p:spPr>
              <a:xfrm>
                <a:off x="583475" y="1537200"/>
                <a:ext cx="425" cy="200"/>
              </a:xfrm>
              <a:custGeom>
                <a:avLst/>
                <a:gdLst/>
                <a:ahLst/>
                <a:cxnLst/>
                <a:rect l="l" t="t" r="r" b="b"/>
                <a:pathLst>
                  <a:path w="17" h="8" extrusionOk="0">
                    <a:moveTo>
                      <a:pt x="17" y="0"/>
                    </a:moveTo>
                    <a:lnTo>
                      <a:pt x="17" y="0"/>
                    </a:lnTo>
                    <a:cubicBezTo>
                      <a:pt x="12" y="2"/>
                      <a:pt x="5" y="5"/>
                      <a:pt x="0" y="7"/>
                    </a:cubicBezTo>
                    <a:cubicBezTo>
                      <a:pt x="2" y="8"/>
                      <a:pt x="3" y="8"/>
                      <a:pt x="4" y="8"/>
                    </a:cubicBezTo>
                    <a:cubicBezTo>
                      <a:pt x="7" y="8"/>
                      <a:pt x="11"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58" name="Google Shape;12658;p52"/>
              <p:cNvSpPr/>
              <p:nvPr/>
            </p:nvSpPr>
            <p:spPr>
              <a:xfrm>
                <a:off x="519725" y="1578850"/>
                <a:ext cx="75" cy="150"/>
              </a:xfrm>
              <a:custGeom>
                <a:avLst/>
                <a:gdLst/>
                <a:ahLst/>
                <a:cxnLst/>
                <a:rect l="l" t="t" r="r" b="b"/>
                <a:pathLst>
                  <a:path w="3" h="6" extrusionOk="0">
                    <a:moveTo>
                      <a:pt x="0" y="1"/>
                    </a:moveTo>
                    <a:cubicBezTo>
                      <a:pt x="1" y="4"/>
                      <a:pt x="2" y="5"/>
                      <a:pt x="2" y="5"/>
                    </a:cubicBezTo>
                    <a:cubicBezTo>
                      <a:pt x="2" y="5"/>
                      <a:pt x="2"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59" name="Google Shape;12659;p52"/>
              <p:cNvSpPr/>
              <p:nvPr/>
            </p:nvSpPr>
            <p:spPr>
              <a:xfrm>
                <a:off x="512075" y="1569875"/>
                <a:ext cx="125" cy="75"/>
              </a:xfrm>
              <a:custGeom>
                <a:avLst/>
                <a:gdLst/>
                <a:ahLst/>
                <a:cxnLst/>
                <a:rect l="l" t="t" r="r" b="b"/>
                <a:pathLst>
                  <a:path w="5" h="3" extrusionOk="0">
                    <a:moveTo>
                      <a:pt x="5" y="1"/>
                    </a:moveTo>
                    <a:cubicBezTo>
                      <a:pt x="1" y="2"/>
                      <a:pt x="0" y="2"/>
                      <a:pt x="1" y="2"/>
                    </a:cubicBezTo>
                    <a:cubicBezTo>
                      <a:pt x="1" y="2"/>
                      <a:pt x="3"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60" name="Google Shape;12660;p52"/>
              <p:cNvSpPr/>
              <p:nvPr/>
            </p:nvSpPr>
            <p:spPr>
              <a:xfrm>
                <a:off x="519650" y="1579200"/>
                <a:ext cx="275" cy="225"/>
              </a:xfrm>
              <a:custGeom>
                <a:avLst/>
                <a:gdLst/>
                <a:ahLst/>
                <a:cxnLst/>
                <a:rect l="l" t="t" r="r" b="b"/>
                <a:pathLst>
                  <a:path w="11" h="9" extrusionOk="0">
                    <a:moveTo>
                      <a:pt x="3" y="1"/>
                    </a:moveTo>
                    <a:lnTo>
                      <a:pt x="1" y="8"/>
                    </a:lnTo>
                    <a:cubicBezTo>
                      <a:pt x="3" y="8"/>
                      <a:pt x="4" y="9"/>
                      <a:pt x="6" y="9"/>
                    </a:cubicBezTo>
                    <a:cubicBezTo>
                      <a:pt x="9" y="9"/>
                      <a:pt x="10" y="6"/>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61" name="Google Shape;12661;p52"/>
              <p:cNvSpPr/>
              <p:nvPr/>
            </p:nvSpPr>
            <p:spPr>
              <a:xfrm>
                <a:off x="519550" y="1578575"/>
                <a:ext cx="200" cy="375"/>
              </a:xfrm>
              <a:custGeom>
                <a:avLst/>
                <a:gdLst/>
                <a:ahLst/>
                <a:cxnLst/>
                <a:rect l="l" t="t" r="r" b="b"/>
                <a:pathLst>
                  <a:path w="8" h="15" extrusionOk="0">
                    <a:moveTo>
                      <a:pt x="3" y="0"/>
                    </a:moveTo>
                    <a:cubicBezTo>
                      <a:pt x="3" y="1"/>
                      <a:pt x="3" y="2"/>
                      <a:pt x="3" y="3"/>
                    </a:cubicBezTo>
                    <a:lnTo>
                      <a:pt x="3" y="3"/>
                    </a:lnTo>
                    <a:cubicBezTo>
                      <a:pt x="3" y="2"/>
                      <a:pt x="3" y="1"/>
                      <a:pt x="3" y="0"/>
                    </a:cubicBezTo>
                    <a:close/>
                    <a:moveTo>
                      <a:pt x="7" y="12"/>
                    </a:moveTo>
                    <a:cubicBezTo>
                      <a:pt x="7" y="12"/>
                      <a:pt x="7" y="12"/>
                      <a:pt x="7" y="12"/>
                    </a:cubicBezTo>
                    <a:lnTo>
                      <a:pt x="7" y="12"/>
                    </a:lnTo>
                    <a:cubicBezTo>
                      <a:pt x="7" y="12"/>
                      <a:pt x="7" y="12"/>
                      <a:pt x="7" y="12"/>
                    </a:cubicBezTo>
                    <a:cubicBezTo>
                      <a:pt x="7" y="12"/>
                      <a:pt x="7" y="12"/>
                      <a:pt x="7" y="12"/>
                    </a:cubicBezTo>
                    <a:close/>
                    <a:moveTo>
                      <a:pt x="3" y="3"/>
                    </a:moveTo>
                    <a:cubicBezTo>
                      <a:pt x="4" y="7"/>
                      <a:pt x="2" y="10"/>
                      <a:pt x="0" y="14"/>
                    </a:cubicBezTo>
                    <a:cubicBezTo>
                      <a:pt x="3" y="14"/>
                      <a:pt x="5" y="12"/>
                      <a:pt x="7" y="12"/>
                    </a:cubicBezTo>
                    <a:lnTo>
                      <a:pt x="7" y="12"/>
                    </a:lnTo>
                    <a:cubicBezTo>
                      <a:pt x="6" y="11"/>
                      <a:pt x="5" y="7"/>
                      <a:pt x="3"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62" name="Google Shape;12662;p52"/>
              <p:cNvSpPr/>
              <p:nvPr/>
            </p:nvSpPr>
            <p:spPr>
              <a:xfrm>
                <a:off x="556000" y="1532175"/>
                <a:ext cx="250" cy="225"/>
              </a:xfrm>
              <a:custGeom>
                <a:avLst/>
                <a:gdLst/>
                <a:ahLst/>
                <a:cxnLst/>
                <a:rect l="l" t="t" r="r" b="b"/>
                <a:pathLst>
                  <a:path w="10" h="9" extrusionOk="0">
                    <a:moveTo>
                      <a:pt x="9" y="1"/>
                    </a:moveTo>
                    <a:cubicBezTo>
                      <a:pt x="9" y="1"/>
                      <a:pt x="5" y="3"/>
                      <a:pt x="1" y="6"/>
                    </a:cubicBezTo>
                    <a:cubicBezTo>
                      <a:pt x="1" y="6"/>
                      <a:pt x="1" y="9"/>
                      <a:pt x="1" y="9"/>
                    </a:cubicBezTo>
                    <a:cubicBezTo>
                      <a:pt x="7" y="3"/>
                      <a:pt x="10"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63" name="Google Shape;12663;p52"/>
              <p:cNvSpPr/>
              <p:nvPr/>
            </p:nvSpPr>
            <p:spPr>
              <a:xfrm>
                <a:off x="509450" y="1553175"/>
                <a:ext cx="100" cy="100"/>
              </a:xfrm>
              <a:custGeom>
                <a:avLst/>
                <a:gdLst/>
                <a:ahLst/>
                <a:cxnLst/>
                <a:rect l="l" t="t" r="r" b="b"/>
                <a:pathLst>
                  <a:path w="4" h="4" extrusionOk="0">
                    <a:moveTo>
                      <a:pt x="1" y="1"/>
                    </a:moveTo>
                    <a:lnTo>
                      <a:pt x="1"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64" name="Google Shape;12664;p52"/>
              <p:cNvSpPr/>
              <p:nvPr/>
            </p:nvSpPr>
            <p:spPr>
              <a:xfrm>
                <a:off x="509050" y="1552250"/>
                <a:ext cx="3100" cy="1475"/>
              </a:xfrm>
              <a:custGeom>
                <a:avLst/>
                <a:gdLst/>
                <a:ahLst/>
                <a:cxnLst/>
                <a:rect l="l" t="t" r="r" b="b"/>
                <a:pathLst>
                  <a:path w="124" h="59" extrusionOk="0">
                    <a:moveTo>
                      <a:pt x="1" y="1"/>
                    </a:moveTo>
                    <a:cubicBezTo>
                      <a:pt x="40" y="26"/>
                      <a:pt x="31" y="31"/>
                      <a:pt x="19" y="40"/>
                    </a:cubicBezTo>
                    <a:lnTo>
                      <a:pt x="124" y="59"/>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65" name="Google Shape;12665;p52"/>
              <p:cNvSpPr/>
              <p:nvPr/>
            </p:nvSpPr>
            <p:spPr>
              <a:xfrm>
                <a:off x="517975" y="1576900"/>
                <a:ext cx="725" cy="425"/>
              </a:xfrm>
              <a:custGeom>
                <a:avLst/>
                <a:gdLst/>
                <a:ahLst/>
                <a:cxnLst/>
                <a:rect l="l" t="t" r="r" b="b"/>
                <a:pathLst>
                  <a:path w="29" h="17" extrusionOk="0">
                    <a:moveTo>
                      <a:pt x="19" y="0"/>
                    </a:moveTo>
                    <a:lnTo>
                      <a:pt x="19" y="0"/>
                    </a:lnTo>
                    <a:cubicBezTo>
                      <a:pt x="8" y="2"/>
                      <a:pt x="1" y="7"/>
                      <a:pt x="12" y="16"/>
                    </a:cubicBezTo>
                    <a:cubicBezTo>
                      <a:pt x="17" y="16"/>
                      <a:pt x="24" y="16"/>
                      <a:pt x="29" y="14"/>
                    </a:cubicBezTo>
                    <a:cubicBezTo>
                      <a:pt x="17" y="14"/>
                      <a:pt x="17"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66" name="Google Shape;12666;p52"/>
              <p:cNvSpPr/>
              <p:nvPr/>
            </p:nvSpPr>
            <p:spPr>
              <a:xfrm>
                <a:off x="505525" y="1527225"/>
                <a:ext cx="80400" cy="55550"/>
              </a:xfrm>
              <a:custGeom>
                <a:avLst/>
                <a:gdLst/>
                <a:ahLst/>
                <a:cxnLst/>
                <a:rect l="l" t="t" r="r" b="b"/>
                <a:pathLst>
                  <a:path w="3216" h="2222" extrusionOk="0">
                    <a:moveTo>
                      <a:pt x="1505" y="14"/>
                    </a:moveTo>
                    <a:cubicBezTo>
                      <a:pt x="1503" y="15"/>
                      <a:pt x="1502" y="17"/>
                      <a:pt x="1500" y="18"/>
                    </a:cubicBezTo>
                    <a:lnTo>
                      <a:pt x="1500" y="18"/>
                    </a:lnTo>
                    <a:lnTo>
                      <a:pt x="1505" y="14"/>
                    </a:lnTo>
                    <a:close/>
                    <a:moveTo>
                      <a:pt x="2618" y="156"/>
                    </a:moveTo>
                    <a:lnTo>
                      <a:pt x="2618" y="156"/>
                    </a:lnTo>
                    <a:cubicBezTo>
                      <a:pt x="2618" y="157"/>
                      <a:pt x="2619" y="157"/>
                      <a:pt x="2620" y="157"/>
                    </a:cubicBezTo>
                    <a:lnTo>
                      <a:pt x="2620" y="157"/>
                    </a:lnTo>
                    <a:lnTo>
                      <a:pt x="2618" y="156"/>
                    </a:lnTo>
                    <a:close/>
                    <a:moveTo>
                      <a:pt x="914" y="195"/>
                    </a:moveTo>
                    <a:cubicBezTo>
                      <a:pt x="912" y="196"/>
                      <a:pt x="911" y="196"/>
                      <a:pt x="910" y="198"/>
                    </a:cubicBezTo>
                    <a:lnTo>
                      <a:pt x="910" y="198"/>
                    </a:lnTo>
                    <a:lnTo>
                      <a:pt x="914" y="195"/>
                    </a:lnTo>
                    <a:close/>
                    <a:moveTo>
                      <a:pt x="787" y="242"/>
                    </a:moveTo>
                    <a:cubicBezTo>
                      <a:pt x="789" y="242"/>
                      <a:pt x="792" y="244"/>
                      <a:pt x="795" y="248"/>
                    </a:cubicBezTo>
                    <a:cubicBezTo>
                      <a:pt x="804" y="271"/>
                      <a:pt x="804" y="277"/>
                      <a:pt x="798" y="277"/>
                    </a:cubicBezTo>
                    <a:cubicBezTo>
                      <a:pt x="794" y="277"/>
                      <a:pt x="786" y="272"/>
                      <a:pt x="777" y="269"/>
                    </a:cubicBezTo>
                    <a:cubicBezTo>
                      <a:pt x="779" y="262"/>
                      <a:pt x="779" y="242"/>
                      <a:pt x="787" y="242"/>
                    </a:cubicBezTo>
                    <a:close/>
                    <a:moveTo>
                      <a:pt x="2056" y="461"/>
                    </a:moveTo>
                    <a:cubicBezTo>
                      <a:pt x="2060" y="461"/>
                      <a:pt x="2055" y="467"/>
                      <a:pt x="2050" y="476"/>
                    </a:cubicBezTo>
                    <a:lnTo>
                      <a:pt x="2047" y="464"/>
                    </a:lnTo>
                    <a:cubicBezTo>
                      <a:pt x="2052" y="462"/>
                      <a:pt x="2055" y="461"/>
                      <a:pt x="2056" y="461"/>
                    </a:cubicBezTo>
                    <a:close/>
                    <a:moveTo>
                      <a:pt x="2423" y="526"/>
                    </a:moveTo>
                    <a:cubicBezTo>
                      <a:pt x="2424" y="528"/>
                      <a:pt x="2424" y="531"/>
                      <a:pt x="2425" y="534"/>
                    </a:cubicBezTo>
                    <a:cubicBezTo>
                      <a:pt x="2425" y="531"/>
                      <a:pt x="2424" y="528"/>
                      <a:pt x="2423" y="526"/>
                    </a:cubicBezTo>
                    <a:close/>
                    <a:moveTo>
                      <a:pt x="448" y="675"/>
                    </a:moveTo>
                    <a:cubicBezTo>
                      <a:pt x="448" y="682"/>
                      <a:pt x="441" y="687"/>
                      <a:pt x="429" y="687"/>
                    </a:cubicBezTo>
                    <a:cubicBezTo>
                      <a:pt x="420" y="677"/>
                      <a:pt x="432" y="675"/>
                      <a:pt x="448" y="675"/>
                    </a:cubicBezTo>
                    <a:close/>
                    <a:moveTo>
                      <a:pt x="339" y="705"/>
                    </a:moveTo>
                    <a:cubicBezTo>
                      <a:pt x="339" y="705"/>
                      <a:pt x="338" y="705"/>
                      <a:pt x="338" y="706"/>
                    </a:cubicBezTo>
                    <a:lnTo>
                      <a:pt x="338" y="706"/>
                    </a:lnTo>
                    <a:cubicBezTo>
                      <a:pt x="338" y="705"/>
                      <a:pt x="339" y="705"/>
                      <a:pt x="339" y="705"/>
                    </a:cubicBezTo>
                    <a:close/>
                    <a:moveTo>
                      <a:pt x="133" y="1119"/>
                    </a:moveTo>
                    <a:cubicBezTo>
                      <a:pt x="132" y="1119"/>
                      <a:pt x="131" y="1120"/>
                      <a:pt x="130" y="1120"/>
                    </a:cubicBezTo>
                    <a:cubicBezTo>
                      <a:pt x="131" y="1120"/>
                      <a:pt x="132" y="1120"/>
                      <a:pt x="133" y="1119"/>
                    </a:cubicBezTo>
                    <a:close/>
                    <a:moveTo>
                      <a:pt x="385" y="1178"/>
                    </a:moveTo>
                    <a:cubicBezTo>
                      <a:pt x="394" y="1178"/>
                      <a:pt x="399" y="1178"/>
                      <a:pt x="399" y="1182"/>
                    </a:cubicBezTo>
                    <a:lnTo>
                      <a:pt x="399" y="1182"/>
                    </a:lnTo>
                    <a:cubicBezTo>
                      <a:pt x="395" y="1181"/>
                      <a:pt x="390" y="1179"/>
                      <a:pt x="385" y="1178"/>
                    </a:cubicBezTo>
                    <a:close/>
                    <a:moveTo>
                      <a:pt x="530" y="1960"/>
                    </a:moveTo>
                    <a:cubicBezTo>
                      <a:pt x="529" y="1962"/>
                      <a:pt x="526" y="1966"/>
                      <a:pt x="524" y="1971"/>
                    </a:cubicBezTo>
                    <a:lnTo>
                      <a:pt x="522" y="1971"/>
                    </a:lnTo>
                    <a:cubicBezTo>
                      <a:pt x="526" y="1965"/>
                      <a:pt x="529" y="1962"/>
                      <a:pt x="530" y="1960"/>
                    </a:cubicBezTo>
                    <a:close/>
                    <a:moveTo>
                      <a:pt x="517" y="1987"/>
                    </a:moveTo>
                    <a:lnTo>
                      <a:pt x="517" y="1987"/>
                    </a:lnTo>
                    <a:cubicBezTo>
                      <a:pt x="515" y="1994"/>
                      <a:pt x="517" y="2001"/>
                      <a:pt x="527" y="2001"/>
                    </a:cubicBezTo>
                    <a:cubicBezTo>
                      <a:pt x="524" y="2002"/>
                      <a:pt x="521" y="2003"/>
                      <a:pt x="518" y="2003"/>
                    </a:cubicBezTo>
                    <a:cubicBezTo>
                      <a:pt x="516" y="2003"/>
                      <a:pt x="513" y="2002"/>
                      <a:pt x="510" y="2001"/>
                    </a:cubicBezTo>
                    <a:cubicBezTo>
                      <a:pt x="499" y="1994"/>
                      <a:pt x="506" y="1989"/>
                      <a:pt x="517" y="1987"/>
                    </a:cubicBezTo>
                    <a:close/>
                    <a:moveTo>
                      <a:pt x="427" y="2117"/>
                    </a:moveTo>
                    <a:lnTo>
                      <a:pt x="427" y="2117"/>
                    </a:lnTo>
                    <a:cubicBezTo>
                      <a:pt x="428" y="2117"/>
                      <a:pt x="428" y="2118"/>
                      <a:pt x="429" y="2118"/>
                    </a:cubicBezTo>
                    <a:lnTo>
                      <a:pt x="429" y="2118"/>
                    </a:lnTo>
                    <a:cubicBezTo>
                      <a:pt x="429" y="2118"/>
                      <a:pt x="428" y="2117"/>
                      <a:pt x="427" y="2117"/>
                    </a:cubicBezTo>
                    <a:close/>
                    <a:moveTo>
                      <a:pt x="1430" y="1"/>
                    </a:moveTo>
                    <a:cubicBezTo>
                      <a:pt x="1405" y="1"/>
                      <a:pt x="1381" y="52"/>
                      <a:pt x="1351" y="52"/>
                    </a:cubicBezTo>
                    <a:cubicBezTo>
                      <a:pt x="1347" y="52"/>
                      <a:pt x="1342" y="51"/>
                      <a:pt x="1338" y="49"/>
                    </a:cubicBezTo>
                    <a:cubicBezTo>
                      <a:pt x="1338" y="56"/>
                      <a:pt x="1333" y="63"/>
                      <a:pt x="1329" y="68"/>
                    </a:cubicBezTo>
                    <a:cubicBezTo>
                      <a:pt x="1309" y="66"/>
                      <a:pt x="1288" y="55"/>
                      <a:pt x="1269" y="55"/>
                    </a:cubicBezTo>
                    <a:cubicBezTo>
                      <a:pt x="1255" y="55"/>
                      <a:pt x="1242" y="61"/>
                      <a:pt x="1229" y="81"/>
                    </a:cubicBezTo>
                    <a:lnTo>
                      <a:pt x="1197" y="30"/>
                    </a:lnTo>
                    <a:lnTo>
                      <a:pt x="1197" y="30"/>
                    </a:lnTo>
                    <a:cubicBezTo>
                      <a:pt x="1169" y="49"/>
                      <a:pt x="1241" y="93"/>
                      <a:pt x="1197" y="123"/>
                    </a:cubicBezTo>
                    <a:cubicBezTo>
                      <a:pt x="1192" y="127"/>
                      <a:pt x="1188" y="129"/>
                      <a:pt x="1184" y="129"/>
                    </a:cubicBezTo>
                    <a:cubicBezTo>
                      <a:pt x="1166" y="129"/>
                      <a:pt x="1169" y="77"/>
                      <a:pt x="1155" y="68"/>
                    </a:cubicBezTo>
                    <a:cubicBezTo>
                      <a:pt x="1146" y="91"/>
                      <a:pt x="1135" y="136"/>
                      <a:pt x="1109" y="136"/>
                    </a:cubicBezTo>
                    <a:cubicBezTo>
                      <a:pt x="1102" y="136"/>
                      <a:pt x="1094" y="133"/>
                      <a:pt x="1085" y="126"/>
                    </a:cubicBezTo>
                    <a:cubicBezTo>
                      <a:pt x="1092" y="112"/>
                      <a:pt x="1104" y="119"/>
                      <a:pt x="1111" y="112"/>
                    </a:cubicBezTo>
                    <a:lnTo>
                      <a:pt x="1078" y="88"/>
                    </a:lnTo>
                    <a:cubicBezTo>
                      <a:pt x="1092" y="30"/>
                      <a:pt x="1122" y="42"/>
                      <a:pt x="1085" y="5"/>
                    </a:cubicBezTo>
                    <a:lnTo>
                      <a:pt x="1085" y="5"/>
                    </a:lnTo>
                    <a:cubicBezTo>
                      <a:pt x="1113" y="109"/>
                      <a:pt x="988" y="44"/>
                      <a:pt x="1020" y="149"/>
                    </a:cubicBezTo>
                    <a:lnTo>
                      <a:pt x="997" y="132"/>
                    </a:lnTo>
                    <a:cubicBezTo>
                      <a:pt x="1002" y="132"/>
                      <a:pt x="999" y="126"/>
                      <a:pt x="1004" y="126"/>
                    </a:cubicBezTo>
                    <a:cubicBezTo>
                      <a:pt x="997" y="120"/>
                      <a:pt x="993" y="118"/>
                      <a:pt x="989" y="118"/>
                    </a:cubicBezTo>
                    <a:cubicBezTo>
                      <a:pt x="969" y="118"/>
                      <a:pt x="1005" y="207"/>
                      <a:pt x="967" y="207"/>
                    </a:cubicBezTo>
                    <a:cubicBezTo>
                      <a:pt x="951" y="202"/>
                      <a:pt x="935" y="193"/>
                      <a:pt x="937" y="177"/>
                    </a:cubicBezTo>
                    <a:lnTo>
                      <a:pt x="937" y="177"/>
                    </a:lnTo>
                    <a:lnTo>
                      <a:pt x="918" y="214"/>
                    </a:lnTo>
                    <a:cubicBezTo>
                      <a:pt x="911" y="214"/>
                      <a:pt x="906" y="203"/>
                      <a:pt x="910" y="198"/>
                    </a:cubicBezTo>
                    <a:lnTo>
                      <a:pt x="910" y="198"/>
                    </a:lnTo>
                    <a:lnTo>
                      <a:pt x="872" y="223"/>
                    </a:lnTo>
                    <a:lnTo>
                      <a:pt x="872" y="218"/>
                    </a:lnTo>
                    <a:cubicBezTo>
                      <a:pt x="872" y="239"/>
                      <a:pt x="872" y="260"/>
                      <a:pt x="870" y="281"/>
                    </a:cubicBezTo>
                    <a:cubicBezTo>
                      <a:pt x="851" y="272"/>
                      <a:pt x="870" y="267"/>
                      <a:pt x="860" y="255"/>
                    </a:cubicBezTo>
                    <a:lnTo>
                      <a:pt x="860" y="255"/>
                    </a:lnTo>
                    <a:lnTo>
                      <a:pt x="849" y="290"/>
                    </a:lnTo>
                    <a:cubicBezTo>
                      <a:pt x="826" y="272"/>
                      <a:pt x="833" y="237"/>
                      <a:pt x="851" y="232"/>
                    </a:cubicBezTo>
                    <a:cubicBezTo>
                      <a:pt x="831" y="209"/>
                      <a:pt x="821" y="201"/>
                      <a:pt x="816" y="201"/>
                    </a:cubicBezTo>
                    <a:cubicBezTo>
                      <a:pt x="805" y="201"/>
                      <a:pt x="817" y="241"/>
                      <a:pt x="787" y="241"/>
                    </a:cubicBezTo>
                    <a:cubicBezTo>
                      <a:pt x="781" y="241"/>
                      <a:pt x="774" y="240"/>
                      <a:pt x="765" y="237"/>
                    </a:cubicBezTo>
                    <a:lnTo>
                      <a:pt x="782" y="211"/>
                    </a:lnTo>
                    <a:cubicBezTo>
                      <a:pt x="735" y="167"/>
                      <a:pt x="728" y="195"/>
                      <a:pt x="680" y="177"/>
                    </a:cubicBezTo>
                    <a:lnTo>
                      <a:pt x="680" y="177"/>
                    </a:lnTo>
                    <a:cubicBezTo>
                      <a:pt x="698" y="190"/>
                      <a:pt x="784" y="232"/>
                      <a:pt x="772" y="269"/>
                    </a:cubicBezTo>
                    <a:cubicBezTo>
                      <a:pt x="770" y="268"/>
                      <a:pt x="767" y="268"/>
                      <a:pt x="765" y="268"/>
                    </a:cubicBezTo>
                    <a:cubicBezTo>
                      <a:pt x="756" y="268"/>
                      <a:pt x="749" y="275"/>
                      <a:pt x="747" y="295"/>
                    </a:cubicBezTo>
                    <a:cubicBezTo>
                      <a:pt x="737" y="280"/>
                      <a:pt x="730" y="275"/>
                      <a:pt x="724" y="275"/>
                    </a:cubicBezTo>
                    <a:cubicBezTo>
                      <a:pt x="716" y="275"/>
                      <a:pt x="709" y="283"/>
                      <a:pt x="700" y="290"/>
                    </a:cubicBezTo>
                    <a:lnTo>
                      <a:pt x="673" y="246"/>
                    </a:lnTo>
                    <a:lnTo>
                      <a:pt x="673" y="246"/>
                    </a:lnTo>
                    <a:cubicBezTo>
                      <a:pt x="661" y="269"/>
                      <a:pt x="677" y="290"/>
                      <a:pt x="682" y="316"/>
                    </a:cubicBezTo>
                    <a:cubicBezTo>
                      <a:pt x="679" y="317"/>
                      <a:pt x="676" y="317"/>
                      <a:pt x="673" y="317"/>
                    </a:cubicBezTo>
                    <a:cubicBezTo>
                      <a:pt x="652" y="317"/>
                      <a:pt x="628" y="292"/>
                      <a:pt x="605" y="272"/>
                    </a:cubicBezTo>
                    <a:lnTo>
                      <a:pt x="605" y="272"/>
                    </a:lnTo>
                    <a:cubicBezTo>
                      <a:pt x="566" y="285"/>
                      <a:pt x="666" y="309"/>
                      <a:pt x="633" y="341"/>
                    </a:cubicBezTo>
                    <a:cubicBezTo>
                      <a:pt x="596" y="343"/>
                      <a:pt x="589" y="374"/>
                      <a:pt x="582" y="420"/>
                    </a:cubicBezTo>
                    <a:cubicBezTo>
                      <a:pt x="552" y="420"/>
                      <a:pt x="564" y="392"/>
                      <a:pt x="547" y="385"/>
                    </a:cubicBezTo>
                    <a:lnTo>
                      <a:pt x="547" y="385"/>
                    </a:lnTo>
                    <a:lnTo>
                      <a:pt x="561" y="429"/>
                    </a:lnTo>
                    <a:cubicBezTo>
                      <a:pt x="561" y="429"/>
                      <a:pt x="560" y="430"/>
                      <a:pt x="560" y="430"/>
                    </a:cubicBezTo>
                    <a:cubicBezTo>
                      <a:pt x="555" y="430"/>
                      <a:pt x="549" y="420"/>
                      <a:pt x="545" y="415"/>
                    </a:cubicBezTo>
                    <a:lnTo>
                      <a:pt x="545" y="415"/>
                    </a:lnTo>
                    <a:cubicBezTo>
                      <a:pt x="543" y="438"/>
                      <a:pt x="580" y="455"/>
                      <a:pt x="571" y="480"/>
                    </a:cubicBezTo>
                    <a:cubicBezTo>
                      <a:pt x="581" y="493"/>
                      <a:pt x="578" y="496"/>
                      <a:pt x="568" y="496"/>
                    </a:cubicBezTo>
                    <a:cubicBezTo>
                      <a:pt x="557" y="496"/>
                      <a:pt x="536" y="491"/>
                      <a:pt x="520" y="491"/>
                    </a:cubicBezTo>
                    <a:cubicBezTo>
                      <a:pt x="501" y="491"/>
                      <a:pt x="487" y="498"/>
                      <a:pt x="496" y="524"/>
                    </a:cubicBezTo>
                    <a:cubicBezTo>
                      <a:pt x="480" y="520"/>
                      <a:pt x="476" y="499"/>
                      <a:pt x="459" y="487"/>
                    </a:cubicBezTo>
                    <a:lnTo>
                      <a:pt x="459" y="487"/>
                    </a:lnTo>
                    <a:cubicBezTo>
                      <a:pt x="455" y="524"/>
                      <a:pt x="462" y="564"/>
                      <a:pt x="478" y="596"/>
                    </a:cubicBezTo>
                    <a:lnTo>
                      <a:pt x="432" y="596"/>
                    </a:lnTo>
                    <a:cubicBezTo>
                      <a:pt x="478" y="603"/>
                      <a:pt x="499" y="654"/>
                      <a:pt x="515" y="691"/>
                    </a:cubicBezTo>
                    <a:cubicBezTo>
                      <a:pt x="536" y="698"/>
                      <a:pt x="554" y="703"/>
                      <a:pt x="561" y="705"/>
                    </a:cubicBezTo>
                    <a:lnTo>
                      <a:pt x="566" y="747"/>
                    </a:lnTo>
                    <a:cubicBezTo>
                      <a:pt x="550" y="740"/>
                      <a:pt x="538" y="728"/>
                      <a:pt x="527" y="714"/>
                    </a:cubicBezTo>
                    <a:lnTo>
                      <a:pt x="527" y="714"/>
                    </a:lnTo>
                    <a:cubicBezTo>
                      <a:pt x="529" y="719"/>
                      <a:pt x="531" y="724"/>
                      <a:pt x="534" y="726"/>
                    </a:cubicBezTo>
                    <a:cubicBezTo>
                      <a:pt x="508" y="719"/>
                      <a:pt x="485" y="703"/>
                      <a:pt x="471" y="680"/>
                    </a:cubicBezTo>
                    <a:lnTo>
                      <a:pt x="471" y="680"/>
                    </a:lnTo>
                    <a:lnTo>
                      <a:pt x="506" y="689"/>
                    </a:lnTo>
                    <a:cubicBezTo>
                      <a:pt x="485" y="661"/>
                      <a:pt x="462" y="638"/>
                      <a:pt x="434" y="619"/>
                    </a:cubicBezTo>
                    <a:lnTo>
                      <a:pt x="434" y="619"/>
                    </a:lnTo>
                    <a:cubicBezTo>
                      <a:pt x="436" y="624"/>
                      <a:pt x="438" y="631"/>
                      <a:pt x="438" y="638"/>
                    </a:cubicBezTo>
                    <a:cubicBezTo>
                      <a:pt x="434" y="631"/>
                      <a:pt x="429" y="626"/>
                      <a:pt x="422" y="622"/>
                    </a:cubicBezTo>
                    <a:cubicBezTo>
                      <a:pt x="422" y="621"/>
                      <a:pt x="421" y="621"/>
                      <a:pt x="421" y="621"/>
                    </a:cubicBezTo>
                    <a:cubicBezTo>
                      <a:pt x="419" y="621"/>
                      <a:pt x="425" y="630"/>
                      <a:pt x="432" y="642"/>
                    </a:cubicBezTo>
                    <a:lnTo>
                      <a:pt x="376" y="615"/>
                    </a:lnTo>
                    <a:lnTo>
                      <a:pt x="376" y="615"/>
                    </a:lnTo>
                    <a:lnTo>
                      <a:pt x="394" y="631"/>
                    </a:lnTo>
                    <a:lnTo>
                      <a:pt x="334" y="649"/>
                    </a:lnTo>
                    <a:cubicBezTo>
                      <a:pt x="364" y="710"/>
                      <a:pt x="425" y="779"/>
                      <a:pt x="420" y="833"/>
                    </a:cubicBezTo>
                    <a:cubicBezTo>
                      <a:pt x="387" y="800"/>
                      <a:pt x="357" y="796"/>
                      <a:pt x="313" y="770"/>
                    </a:cubicBezTo>
                    <a:lnTo>
                      <a:pt x="313" y="770"/>
                    </a:lnTo>
                    <a:cubicBezTo>
                      <a:pt x="319" y="771"/>
                      <a:pt x="323" y="772"/>
                      <a:pt x="327" y="772"/>
                    </a:cubicBezTo>
                    <a:cubicBezTo>
                      <a:pt x="358" y="772"/>
                      <a:pt x="317" y="723"/>
                      <a:pt x="338" y="706"/>
                    </a:cubicBezTo>
                    <a:lnTo>
                      <a:pt x="338" y="706"/>
                    </a:lnTo>
                    <a:cubicBezTo>
                      <a:pt x="336" y="707"/>
                      <a:pt x="333" y="708"/>
                      <a:pt x="329" y="708"/>
                    </a:cubicBezTo>
                    <a:cubicBezTo>
                      <a:pt x="318" y="708"/>
                      <a:pt x="305" y="699"/>
                      <a:pt x="302" y="694"/>
                    </a:cubicBezTo>
                    <a:lnTo>
                      <a:pt x="302" y="694"/>
                    </a:lnTo>
                    <a:cubicBezTo>
                      <a:pt x="302" y="694"/>
                      <a:pt x="306" y="710"/>
                      <a:pt x="309" y="726"/>
                    </a:cubicBezTo>
                    <a:cubicBezTo>
                      <a:pt x="313" y="745"/>
                      <a:pt x="318" y="761"/>
                      <a:pt x="318" y="761"/>
                    </a:cubicBezTo>
                    <a:cubicBezTo>
                      <a:pt x="302" y="752"/>
                      <a:pt x="294" y="749"/>
                      <a:pt x="288" y="749"/>
                    </a:cubicBezTo>
                    <a:cubicBezTo>
                      <a:pt x="280" y="749"/>
                      <a:pt x="276" y="754"/>
                      <a:pt x="262" y="758"/>
                    </a:cubicBezTo>
                    <a:cubicBezTo>
                      <a:pt x="341" y="786"/>
                      <a:pt x="288" y="821"/>
                      <a:pt x="304" y="849"/>
                    </a:cubicBezTo>
                    <a:cubicBezTo>
                      <a:pt x="279" y="837"/>
                      <a:pt x="253" y="823"/>
                      <a:pt x="272" y="800"/>
                    </a:cubicBezTo>
                    <a:lnTo>
                      <a:pt x="272" y="800"/>
                    </a:lnTo>
                    <a:cubicBezTo>
                      <a:pt x="200" y="802"/>
                      <a:pt x="346" y="874"/>
                      <a:pt x="285" y="877"/>
                    </a:cubicBezTo>
                    <a:cubicBezTo>
                      <a:pt x="288" y="870"/>
                      <a:pt x="292" y="870"/>
                      <a:pt x="281" y="860"/>
                    </a:cubicBezTo>
                    <a:lnTo>
                      <a:pt x="281" y="860"/>
                    </a:lnTo>
                    <a:cubicBezTo>
                      <a:pt x="293" y="878"/>
                      <a:pt x="277" y="896"/>
                      <a:pt x="260" y="896"/>
                    </a:cubicBezTo>
                    <a:cubicBezTo>
                      <a:pt x="255" y="896"/>
                      <a:pt x="250" y="894"/>
                      <a:pt x="246" y="891"/>
                    </a:cubicBezTo>
                    <a:lnTo>
                      <a:pt x="248" y="886"/>
                    </a:lnTo>
                    <a:lnTo>
                      <a:pt x="248" y="886"/>
                    </a:lnTo>
                    <a:cubicBezTo>
                      <a:pt x="221" y="916"/>
                      <a:pt x="200" y="997"/>
                      <a:pt x="267" y="1025"/>
                    </a:cubicBezTo>
                    <a:cubicBezTo>
                      <a:pt x="258" y="1023"/>
                      <a:pt x="186" y="993"/>
                      <a:pt x="174" y="986"/>
                    </a:cubicBezTo>
                    <a:lnTo>
                      <a:pt x="174" y="986"/>
                    </a:lnTo>
                    <a:cubicBezTo>
                      <a:pt x="174" y="986"/>
                      <a:pt x="223" y="1023"/>
                      <a:pt x="276" y="1055"/>
                    </a:cubicBezTo>
                    <a:cubicBezTo>
                      <a:pt x="327" y="1088"/>
                      <a:pt x="383" y="1120"/>
                      <a:pt x="383" y="1120"/>
                    </a:cubicBezTo>
                    <a:cubicBezTo>
                      <a:pt x="325" y="1097"/>
                      <a:pt x="177" y="1081"/>
                      <a:pt x="153" y="1039"/>
                    </a:cubicBezTo>
                    <a:cubicBezTo>
                      <a:pt x="142" y="1046"/>
                      <a:pt x="128" y="1055"/>
                      <a:pt x="142" y="1081"/>
                    </a:cubicBezTo>
                    <a:cubicBezTo>
                      <a:pt x="144" y="1080"/>
                      <a:pt x="147" y="1080"/>
                      <a:pt x="152" y="1080"/>
                    </a:cubicBezTo>
                    <a:cubicBezTo>
                      <a:pt x="177" y="1080"/>
                      <a:pt x="235" y="1089"/>
                      <a:pt x="237" y="1097"/>
                    </a:cubicBezTo>
                    <a:cubicBezTo>
                      <a:pt x="164" y="1104"/>
                      <a:pt x="194" y="1104"/>
                      <a:pt x="133" y="1119"/>
                    </a:cubicBezTo>
                    <a:lnTo>
                      <a:pt x="133" y="1119"/>
                    </a:lnTo>
                    <a:cubicBezTo>
                      <a:pt x="134" y="1119"/>
                      <a:pt x="135" y="1119"/>
                      <a:pt x="137" y="1119"/>
                    </a:cubicBezTo>
                    <a:cubicBezTo>
                      <a:pt x="163" y="1119"/>
                      <a:pt x="236" y="1147"/>
                      <a:pt x="232" y="1159"/>
                    </a:cubicBezTo>
                    <a:cubicBezTo>
                      <a:pt x="197" y="1153"/>
                      <a:pt x="163" y="1143"/>
                      <a:pt x="130" y="1134"/>
                    </a:cubicBezTo>
                    <a:lnTo>
                      <a:pt x="130" y="1134"/>
                    </a:lnTo>
                    <a:cubicBezTo>
                      <a:pt x="130" y="1134"/>
                      <a:pt x="149" y="1148"/>
                      <a:pt x="172" y="1162"/>
                    </a:cubicBezTo>
                    <a:lnTo>
                      <a:pt x="209" y="1189"/>
                    </a:lnTo>
                    <a:lnTo>
                      <a:pt x="209" y="1189"/>
                    </a:lnTo>
                    <a:cubicBezTo>
                      <a:pt x="194" y="1180"/>
                      <a:pt x="157" y="1177"/>
                      <a:pt x="129" y="1177"/>
                    </a:cubicBezTo>
                    <a:cubicBezTo>
                      <a:pt x="121" y="1177"/>
                      <a:pt x="113" y="1178"/>
                      <a:pt x="107" y="1178"/>
                    </a:cubicBezTo>
                    <a:cubicBezTo>
                      <a:pt x="126" y="1178"/>
                      <a:pt x="98" y="1210"/>
                      <a:pt x="107" y="1222"/>
                    </a:cubicBezTo>
                    <a:lnTo>
                      <a:pt x="130" y="1210"/>
                    </a:lnTo>
                    <a:lnTo>
                      <a:pt x="130" y="1210"/>
                    </a:lnTo>
                    <a:cubicBezTo>
                      <a:pt x="109" y="1250"/>
                      <a:pt x="255" y="1271"/>
                      <a:pt x="246" y="1310"/>
                    </a:cubicBezTo>
                    <a:cubicBezTo>
                      <a:pt x="233" y="1305"/>
                      <a:pt x="180" y="1292"/>
                      <a:pt x="144" y="1292"/>
                    </a:cubicBezTo>
                    <a:cubicBezTo>
                      <a:pt x="129" y="1292"/>
                      <a:pt x="116" y="1295"/>
                      <a:pt x="112" y="1301"/>
                    </a:cubicBezTo>
                    <a:cubicBezTo>
                      <a:pt x="158" y="1317"/>
                      <a:pt x="339" y="1370"/>
                      <a:pt x="374" y="1403"/>
                    </a:cubicBezTo>
                    <a:lnTo>
                      <a:pt x="346" y="1408"/>
                    </a:lnTo>
                    <a:lnTo>
                      <a:pt x="374" y="1433"/>
                    </a:lnTo>
                    <a:cubicBezTo>
                      <a:pt x="279" y="1408"/>
                      <a:pt x="183" y="1370"/>
                      <a:pt x="95" y="1322"/>
                    </a:cubicBezTo>
                    <a:cubicBezTo>
                      <a:pt x="72" y="1336"/>
                      <a:pt x="63" y="1322"/>
                      <a:pt x="63" y="1347"/>
                    </a:cubicBezTo>
                    <a:cubicBezTo>
                      <a:pt x="60" y="1348"/>
                      <a:pt x="57" y="1348"/>
                      <a:pt x="55" y="1348"/>
                    </a:cubicBezTo>
                    <a:cubicBezTo>
                      <a:pt x="39" y="1348"/>
                      <a:pt x="25" y="1338"/>
                      <a:pt x="24" y="1322"/>
                    </a:cubicBezTo>
                    <a:lnTo>
                      <a:pt x="0" y="1380"/>
                    </a:lnTo>
                    <a:cubicBezTo>
                      <a:pt x="65" y="1382"/>
                      <a:pt x="63" y="1428"/>
                      <a:pt x="109" y="1428"/>
                    </a:cubicBezTo>
                    <a:lnTo>
                      <a:pt x="84" y="1396"/>
                    </a:lnTo>
                    <a:cubicBezTo>
                      <a:pt x="70" y="1380"/>
                      <a:pt x="56" y="1361"/>
                      <a:pt x="56" y="1361"/>
                    </a:cubicBezTo>
                    <a:lnTo>
                      <a:pt x="56" y="1361"/>
                    </a:lnTo>
                    <a:cubicBezTo>
                      <a:pt x="114" y="1363"/>
                      <a:pt x="214" y="1410"/>
                      <a:pt x="200" y="1445"/>
                    </a:cubicBezTo>
                    <a:cubicBezTo>
                      <a:pt x="195" y="1446"/>
                      <a:pt x="190" y="1447"/>
                      <a:pt x="182" y="1447"/>
                    </a:cubicBezTo>
                    <a:cubicBezTo>
                      <a:pt x="151" y="1447"/>
                      <a:pt x="97" y="1433"/>
                      <a:pt x="81" y="1433"/>
                    </a:cubicBezTo>
                    <a:cubicBezTo>
                      <a:pt x="100" y="1440"/>
                      <a:pt x="116" y="1472"/>
                      <a:pt x="102" y="1477"/>
                    </a:cubicBezTo>
                    <a:lnTo>
                      <a:pt x="75" y="1459"/>
                    </a:lnTo>
                    <a:lnTo>
                      <a:pt x="75" y="1459"/>
                    </a:lnTo>
                    <a:cubicBezTo>
                      <a:pt x="51" y="1482"/>
                      <a:pt x="149" y="1498"/>
                      <a:pt x="95" y="1526"/>
                    </a:cubicBezTo>
                    <a:cubicBezTo>
                      <a:pt x="91" y="1535"/>
                      <a:pt x="24" y="1556"/>
                      <a:pt x="56" y="1556"/>
                    </a:cubicBezTo>
                    <a:cubicBezTo>
                      <a:pt x="134" y="1542"/>
                      <a:pt x="211" y="1535"/>
                      <a:pt x="290" y="1535"/>
                    </a:cubicBezTo>
                    <a:cubicBezTo>
                      <a:pt x="317" y="1535"/>
                      <a:pt x="344" y="1536"/>
                      <a:pt x="371" y="1537"/>
                    </a:cubicBezTo>
                    <a:cubicBezTo>
                      <a:pt x="341" y="1558"/>
                      <a:pt x="311" y="1577"/>
                      <a:pt x="279" y="1595"/>
                    </a:cubicBezTo>
                    <a:cubicBezTo>
                      <a:pt x="268" y="1599"/>
                      <a:pt x="255" y="1600"/>
                      <a:pt x="243" y="1600"/>
                    </a:cubicBezTo>
                    <a:cubicBezTo>
                      <a:pt x="210" y="1600"/>
                      <a:pt x="172" y="1592"/>
                      <a:pt x="142" y="1592"/>
                    </a:cubicBezTo>
                    <a:cubicBezTo>
                      <a:pt x="132" y="1592"/>
                      <a:pt x="122" y="1593"/>
                      <a:pt x="114" y="1595"/>
                    </a:cubicBezTo>
                    <a:cubicBezTo>
                      <a:pt x="128" y="1595"/>
                      <a:pt x="142" y="1598"/>
                      <a:pt x="156" y="1605"/>
                    </a:cubicBezTo>
                    <a:cubicBezTo>
                      <a:pt x="144" y="1614"/>
                      <a:pt x="107" y="1605"/>
                      <a:pt x="116" y="1623"/>
                    </a:cubicBezTo>
                    <a:cubicBezTo>
                      <a:pt x="157" y="1623"/>
                      <a:pt x="140" y="1644"/>
                      <a:pt x="144" y="1644"/>
                    </a:cubicBezTo>
                    <a:cubicBezTo>
                      <a:pt x="146" y="1644"/>
                      <a:pt x="151" y="1640"/>
                      <a:pt x="165" y="1630"/>
                    </a:cubicBezTo>
                    <a:lnTo>
                      <a:pt x="165" y="1630"/>
                    </a:lnTo>
                    <a:cubicBezTo>
                      <a:pt x="183" y="1649"/>
                      <a:pt x="156" y="1651"/>
                      <a:pt x="160" y="1674"/>
                    </a:cubicBezTo>
                    <a:cubicBezTo>
                      <a:pt x="172" y="1673"/>
                      <a:pt x="183" y="1672"/>
                      <a:pt x="194" y="1672"/>
                    </a:cubicBezTo>
                    <a:cubicBezTo>
                      <a:pt x="234" y="1672"/>
                      <a:pt x="273" y="1681"/>
                      <a:pt x="309" y="1697"/>
                    </a:cubicBezTo>
                    <a:cubicBezTo>
                      <a:pt x="295" y="1700"/>
                      <a:pt x="281" y="1702"/>
                      <a:pt x="267" y="1707"/>
                    </a:cubicBezTo>
                    <a:cubicBezTo>
                      <a:pt x="267" y="1746"/>
                      <a:pt x="246" y="1771"/>
                      <a:pt x="253" y="1809"/>
                    </a:cubicBezTo>
                    <a:cubicBezTo>
                      <a:pt x="242" y="1813"/>
                      <a:pt x="229" y="1832"/>
                      <a:pt x="206" y="1832"/>
                    </a:cubicBezTo>
                    <a:cubicBezTo>
                      <a:pt x="205" y="1832"/>
                      <a:pt x="203" y="1832"/>
                      <a:pt x="202" y="1832"/>
                    </a:cubicBezTo>
                    <a:lnTo>
                      <a:pt x="202" y="1832"/>
                    </a:lnTo>
                    <a:cubicBezTo>
                      <a:pt x="214" y="1836"/>
                      <a:pt x="232" y="1836"/>
                      <a:pt x="237" y="1846"/>
                    </a:cubicBezTo>
                    <a:cubicBezTo>
                      <a:pt x="226" y="1853"/>
                      <a:pt x="220" y="1856"/>
                      <a:pt x="215" y="1856"/>
                    </a:cubicBezTo>
                    <a:cubicBezTo>
                      <a:pt x="206" y="1856"/>
                      <a:pt x="207" y="1844"/>
                      <a:pt x="195" y="1844"/>
                    </a:cubicBezTo>
                    <a:cubicBezTo>
                      <a:pt x="190" y="1844"/>
                      <a:pt x="182" y="1846"/>
                      <a:pt x="170" y="1853"/>
                    </a:cubicBezTo>
                    <a:cubicBezTo>
                      <a:pt x="174" y="1852"/>
                      <a:pt x="178" y="1851"/>
                      <a:pt x="181" y="1851"/>
                    </a:cubicBezTo>
                    <a:cubicBezTo>
                      <a:pt x="207" y="1851"/>
                      <a:pt x="223" y="1870"/>
                      <a:pt x="244" y="1880"/>
                    </a:cubicBezTo>
                    <a:cubicBezTo>
                      <a:pt x="295" y="1867"/>
                      <a:pt x="246" y="1843"/>
                      <a:pt x="223" y="1834"/>
                    </a:cubicBezTo>
                    <a:cubicBezTo>
                      <a:pt x="244" y="1829"/>
                      <a:pt x="266" y="1827"/>
                      <a:pt x="287" y="1827"/>
                    </a:cubicBezTo>
                    <a:cubicBezTo>
                      <a:pt x="337" y="1827"/>
                      <a:pt x="384" y="1839"/>
                      <a:pt x="413" y="1862"/>
                    </a:cubicBezTo>
                    <a:cubicBezTo>
                      <a:pt x="436" y="1892"/>
                      <a:pt x="369" y="1883"/>
                      <a:pt x="381" y="1887"/>
                    </a:cubicBezTo>
                    <a:cubicBezTo>
                      <a:pt x="378" y="1945"/>
                      <a:pt x="515" y="1918"/>
                      <a:pt x="469" y="1973"/>
                    </a:cubicBezTo>
                    <a:cubicBezTo>
                      <a:pt x="427" y="1999"/>
                      <a:pt x="381" y="1985"/>
                      <a:pt x="348" y="1994"/>
                    </a:cubicBezTo>
                    <a:cubicBezTo>
                      <a:pt x="327" y="1971"/>
                      <a:pt x="371" y="1952"/>
                      <a:pt x="367" y="1936"/>
                    </a:cubicBezTo>
                    <a:lnTo>
                      <a:pt x="367" y="1936"/>
                    </a:lnTo>
                    <a:lnTo>
                      <a:pt x="348" y="1959"/>
                    </a:lnTo>
                    <a:cubicBezTo>
                      <a:pt x="332" y="1955"/>
                      <a:pt x="318" y="1938"/>
                      <a:pt x="330" y="1929"/>
                    </a:cubicBezTo>
                    <a:lnTo>
                      <a:pt x="330" y="1929"/>
                    </a:lnTo>
                    <a:cubicBezTo>
                      <a:pt x="292" y="1950"/>
                      <a:pt x="336" y="2024"/>
                      <a:pt x="302" y="2071"/>
                    </a:cubicBezTo>
                    <a:cubicBezTo>
                      <a:pt x="314" y="2076"/>
                      <a:pt x="326" y="2083"/>
                      <a:pt x="338" y="2083"/>
                    </a:cubicBezTo>
                    <a:cubicBezTo>
                      <a:pt x="343" y="2083"/>
                      <a:pt x="348" y="2082"/>
                      <a:pt x="353" y="2080"/>
                    </a:cubicBezTo>
                    <a:lnTo>
                      <a:pt x="346" y="2068"/>
                    </a:lnTo>
                    <a:cubicBezTo>
                      <a:pt x="352" y="2065"/>
                      <a:pt x="358" y="2064"/>
                      <a:pt x="364" y="2064"/>
                    </a:cubicBezTo>
                    <a:cubicBezTo>
                      <a:pt x="381" y="2064"/>
                      <a:pt x="394" y="2076"/>
                      <a:pt x="404" y="2076"/>
                    </a:cubicBezTo>
                    <a:cubicBezTo>
                      <a:pt x="407" y="2076"/>
                      <a:pt x="410" y="2074"/>
                      <a:pt x="413" y="2071"/>
                    </a:cubicBezTo>
                    <a:cubicBezTo>
                      <a:pt x="441" y="2089"/>
                      <a:pt x="485" y="2108"/>
                      <a:pt x="464" y="2138"/>
                    </a:cubicBezTo>
                    <a:lnTo>
                      <a:pt x="416" y="2144"/>
                    </a:lnTo>
                    <a:lnTo>
                      <a:pt x="416" y="2144"/>
                    </a:lnTo>
                    <a:cubicBezTo>
                      <a:pt x="429" y="2141"/>
                      <a:pt x="440" y="2127"/>
                      <a:pt x="429" y="2118"/>
                    </a:cubicBezTo>
                    <a:lnTo>
                      <a:pt x="429" y="2118"/>
                    </a:lnTo>
                    <a:cubicBezTo>
                      <a:pt x="443" y="2131"/>
                      <a:pt x="360" y="2161"/>
                      <a:pt x="427" y="2173"/>
                    </a:cubicBezTo>
                    <a:lnTo>
                      <a:pt x="462" y="2152"/>
                    </a:lnTo>
                    <a:cubicBezTo>
                      <a:pt x="489" y="2170"/>
                      <a:pt x="545" y="2196"/>
                      <a:pt x="527" y="2221"/>
                    </a:cubicBezTo>
                    <a:cubicBezTo>
                      <a:pt x="578" y="2210"/>
                      <a:pt x="522" y="2214"/>
                      <a:pt x="582" y="2198"/>
                    </a:cubicBezTo>
                    <a:lnTo>
                      <a:pt x="582" y="2198"/>
                    </a:lnTo>
                    <a:cubicBezTo>
                      <a:pt x="576" y="2199"/>
                      <a:pt x="570" y="2200"/>
                      <a:pt x="566" y="2200"/>
                    </a:cubicBezTo>
                    <a:cubicBezTo>
                      <a:pt x="527" y="2200"/>
                      <a:pt x="560" y="2153"/>
                      <a:pt x="530" y="2153"/>
                    </a:cubicBezTo>
                    <a:cubicBezTo>
                      <a:pt x="527" y="2153"/>
                      <a:pt x="522" y="2154"/>
                      <a:pt x="517" y="2155"/>
                    </a:cubicBezTo>
                    <a:lnTo>
                      <a:pt x="517" y="2155"/>
                    </a:lnTo>
                    <a:cubicBezTo>
                      <a:pt x="571" y="2136"/>
                      <a:pt x="537" y="2125"/>
                      <a:pt x="591" y="2098"/>
                    </a:cubicBezTo>
                    <a:cubicBezTo>
                      <a:pt x="584" y="2098"/>
                      <a:pt x="577" y="2100"/>
                      <a:pt x="572" y="2100"/>
                    </a:cubicBezTo>
                    <a:cubicBezTo>
                      <a:pt x="566" y="2100"/>
                      <a:pt x="564" y="2098"/>
                      <a:pt x="566" y="2087"/>
                    </a:cubicBezTo>
                    <a:cubicBezTo>
                      <a:pt x="561" y="2084"/>
                      <a:pt x="557" y="2084"/>
                      <a:pt x="552" y="2082"/>
                    </a:cubicBezTo>
                    <a:lnTo>
                      <a:pt x="552" y="2080"/>
                    </a:lnTo>
                    <a:lnTo>
                      <a:pt x="550" y="2080"/>
                    </a:lnTo>
                    <a:cubicBezTo>
                      <a:pt x="543" y="2087"/>
                      <a:pt x="534" y="2091"/>
                      <a:pt x="524" y="2094"/>
                    </a:cubicBezTo>
                    <a:cubicBezTo>
                      <a:pt x="485" y="2084"/>
                      <a:pt x="483" y="2052"/>
                      <a:pt x="462" y="2043"/>
                    </a:cubicBezTo>
                    <a:cubicBezTo>
                      <a:pt x="464" y="2038"/>
                      <a:pt x="467" y="2037"/>
                      <a:pt x="470" y="2037"/>
                    </a:cubicBezTo>
                    <a:cubicBezTo>
                      <a:pt x="476" y="2037"/>
                      <a:pt x="482" y="2040"/>
                      <a:pt x="490" y="2040"/>
                    </a:cubicBezTo>
                    <a:cubicBezTo>
                      <a:pt x="493" y="2040"/>
                      <a:pt x="496" y="2039"/>
                      <a:pt x="499" y="2038"/>
                    </a:cubicBezTo>
                    <a:lnTo>
                      <a:pt x="466" y="2024"/>
                    </a:lnTo>
                    <a:cubicBezTo>
                      <a:pt x="495" y="2021"/>
                      <a:pt x="512" y="2002"/>
                      <a:pt x="530" y="2002"/>
                    </a:cubicBezTo>
                    <a:cubicBezTo>
                      <a:pt x="537" y="2002"/>
                      <a:pt x="544" y="2005"/>
                      <a:pt x="552" y="2013"/>
                    </a:cubicBezTo>
                    <a:lnTo>
                      <a:pt x="550" y="1985"/>
                    </a:lnTo>
                    <a:cubicBezTo>
                      <a:pt x="571" y="1966"/>
                      <a:pt x="575" y="1943"/>
                      <a:pt x="557" y="1931"/>
                    </a:cubicBezTo>
                    <a:cubicBezTo>
                      <a:pt x="562" y="1920"/>
                      <a:pt x="530" y="1911"/>
                      <a:pt x="531" y="1911"/>
                    </a:cubicBezTo>
                    <a:cubicBezTo>
                      <a:pt x="532" y="1911"/>
                      <a:pt x="534" y="1911"/>
                      <a:pt x="540" y="1913"/>
                    </a:cubicBezTo>
                    <a:lnTo>
                      <a:pt x="510" y="1876"/>
                    </a:lnTo>
                    <a:lnTo>
                      <a:pt x="520" y="1873"/>
                    </a:lnTo>
                    <a:cubicBezTo>
                      <a:pt x="520" y="1853"/>
                      <a:pt x="499" y="1834"/>
                      <a:pt x="487" y="1816"/>
                    </a:cubicBezTo>
                    <a:cubicBezTo>
                      <a:pt x="469" y="1795"/>
                      <a:pt x="476" y="1762"/>
                      <a:pt x="499" y="1751"/>
                    </a:cubicBezTo>
                    <a:cubicBezTo>
                      <a:pt x="487" y="1741"/>
                      <a:pt x="473" y="1732"/>
                      <a:pt x="480" y="1711"/>
                    </a:cubicBezTo>
                    <a:lnTo>
                      <a:pt x="513" y="1704"/>
                    </a:lnTo>
                    <a:cubicBezTo>
                      <a:pt x="499" y="1690"/>
                      <a:pt x="538" y="1658"/>
                      <a:pt x="503" y="1658"/>
                    </a:cubicBezTo>
                    <a:cubicBezTo>
                      <a:pt x="589" y="1632"/>
                      <a:pt x="515" y="1588"/>
                      <a:pt x="529" y="1563"/>
                    </a:cubicBezTo>
                    <a:lnTo>
                      <a:pt x="487" y="1563"/>
                    </a:lnTo>
                    <a:cubicBezTo>
                      <a:pt x="487" y="1547"/>
                      <a:pt x="476" y="1530"/>
                      <a:pt x="457" y="1510"/>
                    </a:cubicBezTo>
                    <a:lnTo>
                      <a:pt x="420" y="1512"/>
                    </a:lnTo>
                    <a:cubicBezTo>
                      <a:pt x="387" y="1493"/>
                      <a:pt x="445" y="1465"/>
                      <a:pt x="443" y="1438"/>
                    </a:cubicBezTo>
                    <a:lnTo>
                      <a:pt x="443" y="1438"/>
                    </a:lnTo>
                    <a:cubicBezTo>
                      <a:pt x="459" y="1440"/>
                      <a:pt x="455" y="1447"/>
                      <a:pt x="443" y="1452"/>
                    </a:cubicBezTo>
                    <a:cubicBezTo>
                      <a:pt x="531" y="1424"/>
                      <a:pt x="385" y="1375"/>
                      <a:pt x="452" y="1347"/>
                    </a:cubicBezTo>
                    <a:cubicBezTo>
                      <a:pt x="441" y="1338"/>
                      <a:pt x="445" y="1331"/>
                      <a:pt x="457" y="1329"/>
                    </a:cubicBezTo>
                    <a:cubicBezTo>
                      <a:pt x="457" y="1329"/>
                      <a:pt x="457" y="1329"/>
                      <a:pt x="457" y="1326"/>
                    </a:cubicBezTo>
                    <a:cubicBezTo>
                      <a:pt x="464" y="1324"/>
                      <a:pt x="473" y="1322"/>
                      <a:pt x="480" y="1317"/>
                    </a:cubicBezTo>
                    <a:lnTo>
                      <a:pt x="480" y="1317"/>
                    </a:lnTo>
                    <a:cubicBezTo>
                      <a:pt x="471" y="1319"/>
                      <a:pt x="464" y="1322"/>
                      <a:pt x="457" y="1324"/>
                    </a:cubicBezTo>
                    <a:cubicBezTo>
                      <a:pt x="457" y="1315"/>
                      <a:pt x="452" y="1306"/>
                      <a:pt x="448" y="1299"/>
                    </a:cubicBezTo>
                    <a:lnTo>
                      <a:pt x="448" y="1299"/>
                    </a:lnTo>
                    <a:lnTo>
                      <a:pt x="487" y="1301"/>
                    </a:lnTo>
                    <a:cubicBezTo>
                      <a:pt x="487" y="1299"/>
                      <a:pt x="487" y="1299"/>
                      <a:pt x="487" y="1299"/>
                    </a:cubicBezTo>
                    <a:cubicBezTo>
                      <a:pt x="503" y="1292"/>
                      <a:pt x="469" y="1287"/>
                      <a:pt x="438" y="1287"/>
                    </a:cubicBezTo>
                    <a:cubicBezTo>
                      <a:pt x="432" y="1282"/>
                      <a:pt x="425" y="1278"/>
                      <a:pt x="415" y="1273"/>
                    </a:cubicBezTo>
                    <a:lnTo>
                      <a:pt x="415" y="1273"/>
                    </a:lnTo>
                    <a:cubicBezTo>
                      <a:pt x="418" y="1273"/>
                      <a:pt x="420" y="1273"/>
                      <a:pt x="422" y="1273"/>
                    </a:cubicBezTo>
                    <a:cubicBezTo>
                      <a:pt x="475" y="1273"/>
                      <a:pt x="407" y="1245"/>
                      <a:pt x="464" y="1245"/>
                    </a:cubicBezTo>
                    <a:cubicBezTo>
                      <a:pt x="466" y="1245"/>
                      <a:pt x="468" y="1245"/>
                      <a:pt x="471" y="1245"/>
                    </a:cubicBezTo>
                    <a:cubicBezTo>
                      <a:pt x="441" y="1232"/>
                      <a:pt x="453" y="1202"/>
                      <a:pt x="399" y="1182"/>
                    </a:cubicBezTo>
                    <a:lnTo>
                      <a:pt x="399" y="1182"/>
                    </a:lnTo>
                    <a:cubicBezTo>
                      <a:pt x="409" y="1173"/>
                      <a:pt x="420" y="1166"/>
                      <a:pt x="404" y="1153"/>
                    </a:cubicBezTo>
                    <a:lnTo>
                      <a:pt x="404" y="1153"/>
                    </a:lnTo>
                    <a:lnTo>
                      <a:pt x="455" y="1162"/>
                    </a:lnTo>
                    <a:lnTo>
                      <a:pt x="455" y="1162"/>
                    </a:lnTo>
                    <a:lnTo>
                      <a:pt x="394" y="1120"/>
                    </a:lnTo>
                    <a:cubicBezTo>
                      <a:pt x="402" y="1118"/>
                      <a:pt x="410" y="1117"/>
                      <a:pt x="418" y="1117"/>
                    </a:cubicBezTo>
                    <a:cubicBezTo>
                      <a:pt x="441" y="1117"/>
                      <a:pt x="463" y="1125"/>
                      <a:pt x="480" y="1139"/>
                    </a:cubicBezTo>
                    <a:cubicBezTo>
                      <a:pt x="432" y="1092"/>
                      <a:pt x="466" y="1108"/>
                      <a:pt x="420" y="1062"/>
                    </a:cubicBezTo>
                    <a:lnTo>
                      <a:pt x="420" y="1062"/>
                    </a:lnTo>
                    <a:lnTo>
                      <a:pt x="450" y="1074"/>
                    </a:lnTo>
                    <a:cubicBezTo>
                      <a:pt x="452" y="1065"/>
                      <a:pt x="418" y="1036"/>
                      <a:pt x="442" y="1036"/>
                    </a:cubicBezTo>
                    <a:cubicBezTo>
                      <a:pt x="443" y="1036"/>
                      <a:pt x="444" y="1037"/>
                      <a:pt x="445" y="1037"/>
                    </a:cubicBezTo>
                    <a:cubicBezTo>
                      <a:pt x="478" y="1037"/>
                      <a:pt x="492" y="1011"/>
                      <a:pt x="506" y="983"/>
                    </a:cubicBezTo>
                    <a:cubicBezTo>
                      <a:pt x="522" y="953"/>
                      <a:pt x="540" y="918"/>
                      <a:pt x="578" y="914"/>
                    </a:cubicBezTo>
                    <a:cubicBezTo>
                      <a:pt x="487" y="877"/>
                      <a:pt x="629" y="914"/>
                      <a:pt x="566" y="874"/>
                    </a:cubicBezTo>
                    <a:lnTo>
                      <a:pt x="566" y="874"/>
                    </a:lnTo>
                    <a:cubicBezTo>
                      <a:pt x="587" y="884"/>
                      <a:pt x="603" y="881"/>
                      <a:pt x="615" y="900"/>
                    </a:cubicBezTo>
                    <a:cubicBezTo>
                      <a:pt x="612" y="863"/>
                      <a:pt x="670" y="884"/>
                      <a:pt x="629" y="833"/>
                    </a:cubicBezTo>
                    <a:lnTo>
                      <a:pt x="629" y="833"/>
                    </a:lnTo>
                    <a:cubicBezTo>
                      <a:pt x="649" y="844"/>
                      <a:pt x="654" y="856"/>
                      <a:pt x="666" y="863"/>
                    </a:cubicBezTo>
                    <a:cubicBezTo>
                      <a:pt x="664" y="859"/>
                      <a:pt x="657" y="848"/>
                      <a:pt x="663" y="848"/>
                    </a:cubicBezTo>
                    <a:cubicBezTo>
                      <a:pt x="665" y="848"/>
                      <a:pt x="666" y="848"/>
                      <a:pt x="668" y="849"/>
                    </a:cubicBezTo>
                    <a:cubicBezTo>
                      <a:pt x="682" y="853"/>
                      <a:pt x="682" y="863"/>
                      <a:pt x="687" y="872"/>
                    </a:cubicBezTo>
                    <a:cubicBezTo>
                      <a:pt x="700" y="847"/>
                      <a:pt x="645" y="805"/>
                      <a:pt x="591" y="768"/>
                    </a:cubicBezTo>
                    <a:lnTo>
                      <a:pt x="591" y="768"/>
                    </a:lnTo>
                    <a:cubicBezTo>
                      <a:pt x="597" y="768"/>
                      <a:pt x="602" y="769"/>
                      <a:pt x="605" y="769"/>
                    </a:cubicBezTo>
                    <a:cubicBezTo>
                      <a:pt x="626" y="769"/>
                      <a:pt x="622" y="758"/>
                      <a:pt x="598" y="731"/>
                    </a:cubicBezTo>
                    <a:lnTo>
                      <a:pt x="598" y="731"/>
                    </a:lnTo>
                    <a:cubicBezTo>
                      <a:pt x="619" y="738"/>
                      <a:pt x="645" y="745"/>
                      <a:pt x="638" y="763"/>
                    </a:cubicBezTo>
                    <a:cubicBezTo>
                      <a:pt x="647" y="756"/>
                      <a:pt x="705" y="735"/>
                      <a:pt x="666" y="700"/>
                    </a:cubicBezTo>
                    <a:lnTo>
                      <a:pt x="666" y="700"/>
                    </a:lnTo>
                    <a:cubicBezTo>
                      <a:pt x="668" y="702"/>
                      <a:pt x="670" y="702"/>
                      <a:pt x="671" y="702"/>
                    </a:cubicBezTo>
                    <a:cubicBezTo>
                      <a:pt x="677" y="702"/>
                      <a:pt x="677" y="692"/>
                      <a:pt x="675" y="687"/>
                    </a:cubicBezTo>
                    <a:cubicBezTo>
                      <a:pt x="693" y="673"/>
                      <a:pt x="700" y="675"/>
                      <a:pt x="712" y="654"/>
                    </a:cubicBezTo>
                    <a:lnTo>
                      <a:pt x="700" y="654"/>
                    </a:lnTo>
                    <a:cubicBezTo>
                      <a:pt x="663" y="605"/>
                      <a:pt x="707" y="631"/>
                      <a:pt x="717" y="615"/>
                    </a:cubicBezTo>
                    <a:lnTo>
                      <a:pt x="719" y="619"/>
                    </a:lnTo>
                    <a:cubicBezTo>
                      <a:pt x="723" y="620"/>
                      <a:pt x="727" y="620"/>
                      <a:pt x="730" y="620"/>
                    </a:cubicBezTo>
                    <a:cubicBezTo>
                      <a:pt x="770" y="620"/>
                      <a:pt x="740" y="600"/>
                      <a:pt x="764" y="600"/>
                    </a:cubicBezTo>
                    <a:cubicBezTo>
                      <a:pt x="769" y="600"/>
                      <a:pt x="777" y="601"/>
                      <a:pt x="789" y="603"/>
                    </a:cubicBezTo>
                    <a:lnTo>
                      <a:pt x="763" y="573"/>
                    </a:lnTo>
                    <a:cubicBezTo>
                      <a:pt x="747" y="552"/>
                      <a:pt x="747" y="545"/>
                      <a:pt x="755" y="545"/>
                    </a:cubicBezTo>
                    <a:cubicBezTo>
                      <a:pt x="768" y="545"/>
                      <a:pt x="798" y="560"/>
                      <a:pt x="815" y="560"/>
                    </a:cubicBezTo>
                    <a:cubicBezTo>
                      <a:pt x="822" y="560"/>
                      <a:pt x="827" y="557"/>
                      <a:pt x="828" y="550"/>
                    </a:cubicBezTo>
                    <a:lnTo>
                      <a:pt x="805" y="536"/>
                    </a:lnTo>
                    <a:cubicBezTo>
                      <a:pt x="804" y="532"/>
                      <a:pt x="806" y="530"/>
                      <a:pt x="809" y="530"/>
                    </a:cubicBezTo>
                    <a:cubicBezTo>
                      <a:pt x="828" y="530"/>
                      <a:pt x="909" y="608"/>
                      <a:pt x="921" y="610"/>
                    </a:cubicBezTo>
                    <a:cubicBezTo>
                      <a:pt x="928" y="615"/>
                      <a:pt x="925" y="622"/>
                      <a:pt x="925" y="629"/>
                    </a:cubicBezTo>
                    <a:cubicBezTo>
                      <a:pt x="933" y="632"/>
                      <a:pt x="938" y="633"/>
                      <a:pt x="941" y="633"/>
                    </a:cubicBezTo>
                    <a:cubicBezTo>
                      <a:pt x="960" y="633"/>
                      <a:pt x="902" y="581"/>
                      <a:pt x="916" y="561"/>
                    </a:cubicBezTo>
                    <a:lnTo>
                      <a:pt x="916" y="561"/>
                    </a:lnTo>
                    <a:cubicBezTo>
                      <a:pt x="934" y="582"/>
                      <a:pt x="948" y="619"/>
                      <a:pt x="963" y="619"/>
                    </a:cubicBezTo>
                    <a:cubicBezTo>
                      <a:pt x="964" y="619"/>
                      <a:pt x="964" y="619"/>
                      <a:pt x="965" y="619"/>
                    </a:cubicBezTo>
                    <a:cubicBezTo>
                      <a:pt x="966" y="620"/>
                      <a:pt x="967" y="621"/>
                      <a:pt x="968" y="621"/>
                    </a:cubicBezTo>
                    <a:cubicBezTo>
                      <a:pt x="979" y="621"/>
                      <a:pt x="969" y="548"/>
                      <a:pt x="995" y="548"/>
                    </a:cubicBezTo>
                    <a:cubicBezTo>
                      <a:pt x="999" y="548"/>
                      <a:pt x="1005" y="550"/>
                      <a:pt x="1011" y="554"/>
                    </a:cubicBezTo>
                    <a:cubicBezTo>
                      <a:pt x="997" y="538"/>
                      <a:pt x="983" y="522"/>
                      <a:pt x="986" y="503"/>
                    </a:cubicBezTo>
                    <a:cubicBezTo>
                      <a:pt x="987" y="501"/>
                      <a:pt x="990" y="501"/>
                      <a:pt x="993" y="501"/>
                    </a:cubicBezTo>
                    <a:cubicBezTo>
                      <a:pt x="1006" y="501"/>
                      <a:pt x="1030" y="517"/>
                      <a:pt x="1044" y="517"/>
                    </a:cubicBezTo>
                    <a:cubicBezTo>
                      <a:pt x="1054" y="517"/>
                      <a:pt x="1059" y="510"/>
                      <a:pt x="1055" y="487"/>
                    </a:cubicBezTo>
                    <a:lnTo>
                      <a:pt x="1055" y="487"/>
                    </a:lnTo>
                    <a:cubicBezTo>
                      <a:pt x="1060" y="489"/>
                      <a:pt x="1062" y="494"/>
                      <a:pt x="1064" y="501"/>
                    </a:cubicBezTo>
                    <a:cubicBezTo>
                      <a:pt x="1071" y="480"/>
                      <a:pt x="1099" y="457"/>
                      <a:pt x="1095" y="422"/>
                    </a:cubicBezTo>
                    <a:lnTo>
                      <a:pt x="1095" y="422"/>
                    </a:lnTo>
                    <a:cubicBezTo>
                      <a:pt x="1109" y="450"/>
                      <a:pt x="1120" y="460"/>
                      <a:pt x="1130" y="460"/>
                    </a:cubicBezTo>
                    <a:cubicBezTo>
                      <a:pt x="1140" y="460"/>
                      <a:pt x="1148" y="448"/>
                      <a:pt x="1155" y="436"/>
                    </a:cubicBezTo>
                    <a:cubicBezTo>
                      <a:pt x="1163" y="424"/>
                      <a:pt x="1171" y="411"/>
                      <a:pt x="1180" y="411"/>
                    </a:cubicBezTo>
                    <a:cubicBezTo>
                      <a:pt x="1187" y="411"/>
                      <a:pt x="1195" y="421"/>
                      <a:pt x="1203" y="448"/>
                    </a:cubicBezTo>
                    <a:lnTo>
                      <a:pt x="1245" y="432"/>
                    </a:lnTo>
                    <a:lnTo>
                      <a:pt x="1248" y="443"/>
                    </a:lnTo>
                    <a:cubicBezTo>
                      <a:pt x="1249" y="443"/>
                      <a:pt x="1250" y="443"/>
                      <a:pt x="1250" y="443"/>
                    </a:cubicBezTo>
                    <a:cubicBezTo>
                      <a:pt x="1276" y="443"/>
                      <a:pt x="1280" y="414"/>
                      <a:pt x="1285" y="385"/>
                    </a:cubicBezTo>
                    <a:cubicBezTo>
                      <a:pt x="1294" y="392"/>
                      <a:pt x="1292" y="404"/>
                      <a:pt x="1292" y="411"/>
                    </a:cubicBezTo>
                    <a:cubicBezTo>
                      <a:pt x="1306" y="415"/>
                      <a:pt x="1316" y="418"/>
                      <a:pt x="1324" y="418"/>
                    </a:cubicBezTo>
                    <a:cubicBezTo>
                      <a:pt x="1344" y="418"/>
                      <a:pt x="1351" y="401"/>
                      <a:pt x="1370" y="355"/>
                    </a:cubicBezTo>
                    <a:lnTo>
                      <a:pt x="1380" y="394"/>
                    </a:lnTo>
                    <a:cubicBezTo>
                      <a:pt x="1381" y="391"/>
                      <a:pt x="1383" y="389"/>
                      <a:pt x="1386" y="389"/>
                    </a:cubicBezTo>
                    <a:cubicBezTo>
                      <a:pt x="1399" y="389"/>
                      <a:pt x="1428" y="415"/>
                      <a:pt x="1456" y="415"/>
                    </a:cubicBezTo>
                    <a:cubicBezTo>
                      <a:pt x="1467" y="415"/>
                      <a:pt x="1477" y="411"/>
                      <a:pt x="1486" y="399"/>
                    </a:cubicBezTo>
                    <a:lnTo>
                      <a:pt x="1486" y="399"/>
                    </a:lnTo>
                    <a:cubicBezTo>
                      <a:pt x="1486" y="406"/>
                      <a:pt x="1484" y="413"/>
                      <a:pt x="1482" y="418"/>
                    </a:cubicBezTo>
                    <a:cubicBezTo>
                      <a:pt x="1489" y="411"/>
                      <a:pt x="1496" y="408"/>
                      <a:pt x="1504" y="408"/>
                    </a:cubicBezTo>
                    <a:cubicBezTo>
                      <a:pt x="1531" y="408"/>
                      <a:pt x="1559" y="444"/>
                      <a:pt x="1581" y="444"/>
                    </a:cubicBezTo>
                    <a:cubicBezTo>
                      <a:pt x="1595" y="444"/>
                      <a:pt x="1607" y="430"/>
                      <a:pt x="1614" y="383"/>
                    </a:cubicBezTo>
                    <a:lnTo>
                      <a:pt x="1646" y="348"/>
                    </a:lnTo>
                    <a:cubicBezTo>
                      <a:pt x="1605" y="334"/>
                      <a:pt x="1658" y="285"/>
                      <a:pt x="1639" y="260"/>
                    </a:cubicBezTo>
                    <a:cubicBezTo>
                      <a:pt x="1640" y="260"/>
                      <a:pt x="1642" y="259"/>
                      <a:pt x="1643" y="259"/>
                    </a:cubicBezTo>
                    <a:cubicBezTo>
                      <a:pt x="1661" y="259"/>
                      <a:pt x="1682" y="307"/>
                      <a:pt x="1660" y="313"/>
                    </a:cubicBezTo>
                    <a:lnTo>
                      <a:pt x="1658" y="304"/>
                    </a:lnTo>
                    <a:lnTo>
                      <a:pt x="1658" y="304"/>
                    </a:lnTo>
                    <a:cubicBezTo>
                      <a:pt x="1646" y="378"/>
                      <a:pt x="1709" y="334"/>
                      <a:pt x="1704" y="385"/>
                    </a:cubicBezTo>
                    <a:cubicBezTo>
                      <a:pt x="1788" y="390"/>
                      <a:pt x="1855" y="443"/>
                      <a:pt x="1927" y="464"/>
                    </a:cubicBezTo>
                    <a:lnTo>
                      <a:pt x="1931" y="406"/>
                    </a:lnTo>
                    <a:lnTo>
                      <a:pt x="1962" y="415"/>
                    </a:lnTo>
                    <a:cubicBezTo>
                      <a:pt x="1966" y="430"/>
                      <a:pt x="1962" y="456"/>
                      <a:pt x="1945" y="456"/>
                    </a:cubicBezTo>
                    <a:cubicBezTo>
                      <a:pt x="1943" y="456"/>
                      <a:pt x="1941" y="455"/>
                      <a:pt x="1938" y="455"/>
                    </a:cubicBezTo>
                    <a:lnTo>
                      <a:pt x="1938" y="455"/>
                    </a:lnTo>
                    <a:cubicBezTo>
                      <a:pt x="1939" y="463"/>
                      <a:pt x="1943" y="466"/>
                      <a:pt x="1947" y="466"/>
                    </a:cubicBezTo>
                    <a:cubicBezTo>
                      <a:pt x="1960" y="466"/>
                      <a:pt x="1984" y="434"/>
                      <a:pt x="1987" y="427"/>
                    </a:cubicBezTo>
                    <a:lnTo>
                      <a:pt x="1987" y="427"/>
                    </a:lnTo>
                    <a:cubicBezTo>
                      <a:pt x="2022" y="459"/>
                      <a:pt x="1952" y="487"/>
                      <a:pt x="1966" y="492"/>
                    </a:cubicBezTo>
                    <a:lnTo>
                      <a:pt x="1985" y="492"/>
                    </a:lnTo>
                    <a:lnTo>
                      <a:pt x="1982" y="485"/>
                    </a:lnTo>
                    <a:cubicBezTo>
                      <a:pt x="2000" y="467"/>
                      <a:pt x="2008" y="448"/>
                      <a:pt x="2025" y="448"/>
                    </a:cubicBezTo>
                    <a:cubicBezTo>
                      <a:pt x="2028" y="448"/>
                      <a:pt x="2032" y="449"/>
                      <a:pt x="2036" y="450"/>
                    </a:cubicBezTo>
                    <a:cubicBezTo>
                      <a:pt x="2050" y="464"/>
                      <a:pt x="2036" y="485"/>
                      <a:pt x="2043" y="489"/>
                    </a:cubicBezTo>
                    <a:cubicBezTo>
                      <a:pt x="2043" y="492"/>
                      <a:pt x="2043" y="494"/>
                      <a:pt x="2045" y="494"/>
                    </a:cubicBezTo>
                    <a:cubicBezTo>
                      <a:pt x="2046" y="494"/>
                      <a:pt x="2048" y="494"/>
                      <a:pt x="2052" y="492"/>
                    </a:cubicBezTo>
                    <a:lnTo>
                      <a:pt x="2089" y="506"/>
                    </a:lnTo>
                    <a:lnTo>
                      <a:pt x="2084" y="457"/>
                    </a:lnTo>
                    <a:cubicBezTo>
                      <a:pt x="2105" y="438"/>
                      <a:pt x="2119" y="466"/>
                      <a:pt x="2112" y="413"/>
                    </a:cubicBezTo>
                    <a:lnTo>
                      <a:pt x="2112" y="413"/>
                    </a:lnTo>
                    <a:cubicBezTo>
                      <a:pt x="2124" y="496"/>
                      <a:pt x="2251" y="462"/>
                      <a:pt x="2265" y="487"/>
                    </a:cubicBezTo>
                    <a:cubicBezTo>
                      <a:pt x="2278" y="469"/>
                      <a:pt x="2299" y="459"/>
                      <a:pt x="2319" y="459"/>
                    </a:cubicBezTo>
                    <a:cubicBezTo>
                      <a:pt x="2328" y="459"/>
                      <a:pt x="2336" y="461"/>
                      <a:pt x="2344" y="464"/>
                    </a:cubicBezTo>
                    <a:cubicBezTo>
                      <a:pt x="2340" y="453"/>
                      <a:pt x="2337" y="408"/>
                      <a:pt x="2358" y="408"/>
                    </a:cubicBezTo>
                    <a:cubicBezTo>
                      <a:pt x="2359" y="408"/>
                      <a:pt x="2361" y="408"/>
                      <a:pt x="2363" y="408"/>
                    </a:cubicBezTo>
                    <a:cubicBezTo>
                      <a:pt x="2347" y="511"/>
                      <a:pt x="2403" y="461"/>
                      <a:pt x="2423" y="526"/>
                    </a:cubicBezTo>
                    <a:lnTo>
                      <a:pt x="2423" y="526"/>
                    </a:lnTo>
                    <a:cubicBezTo>
                      <a:pt x="2416" y="486"/>
                      <a:pt x="2498" y="516"/>
                      <a:pt x="2469" y="448"/>
                    </a:cubicBezTo>
                    <a:lnTo>
                      <a:pt x="2469" y="448"/>
                    </a:lnTo>
                    <a:cubicBezTo>
                      <a:pt x="2492" y="457"/>
                      <a:pt x="2472" y="487"/>
                      <a:pt x="2488" y="513"/>
                    </a:cubicBezTo>
                    <a:cubicBezTo>
                      <a:pt x="2501" y="502"/>
                      <a:pt x="2515" y="498"/>
                      <a:pt x="2529" y="498"/>
                    </a:cubicBezTo>
                    <a:cubicBezTo>
                      <a:pt x="2563" y="498"/>
                      <a:pt x="2600" y="518"/>
                      <a:pt x="2639" y="518"/>
                    </a:cubicBezTo>
                    <a:cubicBezTo>
                      <a:pt x="2650" y="518"/>
                      <a:pt x="2660" y="516"/>
                      <a:pt x="2671" y="513"/>
                    </a:cubicBezTo>
                    <a:cubicBezTo>
                      <a:pt x="2671" y="499"/>
                      <a:pt x="2655" y="478"/>
                      <a:pt x="2666" y="457"/>
                    </a:cubicBezTo>
                    <a:lnTo>
                      <a:pt x="2666" y="457"/>
                    </a:lnTo>
                    <a:lnTo>
                      <a:pt x="2710" y="522"/>
                    </a:lnTo>
                    <a:cubicBezTo>
                      <a:pt x="2719" y="515"/>
                      <a:pt x="2714" y="471"/>
                      <a:pt x="2724" y="471"/>
                    </a:cubicBezTo>
                    <a:cubicBezTo>
                      <a:pt x="2727" y="471"/>
                      <a:pt x="2732" y="475"/>
                      <a:pt x="2738" y="485"/>
                    </a:cubicBezTo>
                    <a:cubicBezTo>
                      <a:pt x="2734" y="473"/>
                      <a:pt x="2727" y="457"/>
                      <a:pt x="2734" y="452"/>
                    </a:cubicBezTo>
                    <a:lnTo>
                      <a:pt x="2734" y="452"/>
                    </a:lnTo>
                    <a:cubicBezTo>
                      <a:pt x="2754" y="460"/>
                      <a:pt x="2773" y="463"/>
                      <a:pt x="2792" y="463"/>
                    </a:cubicBezTo>
                    <a:cubicBezTo>
                      <a:pt x="2837" y="463"/>
                      <a:pt x="2879" y="446"/>
                      <a:pt x="2921" y="432"/>
                    </a:cubicBezTo>
                    <a:cubicBezTo>
                      <a:pt x="2951" y="417"/>
                      <a:pt x="2983" y="410"/>
                      <a:pt x="3015" y="410"/>
                    </a:cubicBezTo>
                    <a:cubicBezTo>
                      <a:pt x="3051" y="410"/>
                      <a:pt x="3088" y="419"/>
                      <a:pt x="3121" y="436"/>
                    </a:cubicBezTo>
                    <a:cubicBezTo>
                      <a:pt x="3095" y="418"/>
                      <a:pt x="3104" y="411"/>
                      <a:pt x="3116" y="406"/>
                    </a:cubicBezTo>
                    <a:cubicBezTo>
                      <a:pt x="3107" y="401"/>
                      <a:pt x="3104" y="374"/>
                      <a:pt x="3097" y="355"/>
                    </a:cubicBezTo>
                    <a:lnTo>
                      <a:pt x="3097" y="355"/>
                    </a:lnTo>
                    <a:lnTo>
                      <a:pt x="3165" y="390"/>
                    </a:lnTo>
                    <a:cubicBezTo>
                      <a:pt x="3155" y="336"/>
                      <a:pt x="3216" y="369"/>
                      <a:pt x="3202" y="320"/>
                    </a:cubicBezTo>
                    <a:lnTo>
                      <a:pt x="3202" y="320"/>
                    </a:lnTo>
                    <a:lnTo>
                      <a:pt x="3190" y="334"/>
                    </a:lnTo>
                    <a:cubicBezTo>
                      <a:pt x="3188" y="272"/>
                      <a:pt x="3114" y="218"/>
                      <a:pt x="3091" y="146"/>
                    </a:cubicBezTo>
                    <a:lnTo>
                      <a:pt x="3091" y="146"/>
                    </a:lnTo>
                    <a:cubicBezTo>
                      <a:pt x="3091" y="162"/>
                      <a:pt x="3087" y="167"/>
                      <a:pt x="3081" y="167"/>
                    </a:cubicBezTo>
                    <a:cubicBezTo>
                      <a:pt x="3066" y="167"/>
                      <a:pt x="3036" y="135"/>
                      <a:pt x="3016" y="135"/>
                    </a:cubicBezTo>
                    <a:cubicBezTo>
                      <a:pt x="3006" y="135"/>
                      <a:pt x="2998" y="144"/>
                      <a:pt x="2998" y="172"/>
                    </a:cubicBezTo>
                    <a:cubicBezTo>
                      <a:pt x="2986" y="160"/>
                      <a:pt x="2998" y="146"/>
                      <a:pt x="2989" y="132"/>
                    </a:cubicBezTo>
                    <a:lnTo>
                      <a:pt x="2989" y="132"/>
                    </a:lnTo>
                    <a:cubicBezTo>
                      <a:pt x="2989" y="157"/>
                      <a:pt x="2985" y="168"/>
                      <a:pt x="2972" y="168"/>
                    </a:cubicBezTo>
                    <a:cubicBezTo>
                      <a:pt x="2967" y="168"/>
                      <a:pt x="2962" y="167"/>
                      <a:pt x="2956" y="165"/>
                    </a:cubicBezTo>
                    <a:lnTo>
                      <a:pt x="2956" y="158"/>
                    </a:lnTo>
                    <a:cubicBezTo>
                      <a:pt x="2941" y="165"/>
                      <a:pt x="2927" y="168"/>
                      <a:pt x="2913" y="168"/>
                    </a:cubicBezTo>
                    <a:cubicBezTo>
                      <a:pt x="2881" y="168"/>
                      <a:pt x="2851" y="154"/>
                      <a:pt x="2805" y="149"/>
                    </a:cubicBezTo>
                    <a:lnTo>
                      <a:pt x="2805" y="149"/>
                    </a:lnTo>
                    <a:lnTo>
                      <a:pt x="2819" y="183"/>
                    </a:lnTo>
                    <a:cubicBezTo>
                      <a:pt x="2805" y="181"/>
                      <a:pt x="2798" y="170"/>
                      <a:pt x="2789" y="163"/>
                    </a:cubicBezTo>
                    <a:lnTo>
                      <a:pt x="2789" y="163"/>
                    </a:lnTo>
                    <a:cubicBezTo>
                      <a:pt x="2788" y="188"/>
                      <a:pt x="2796" y="190"/>
                      <a:pt x="2804" y="190"/>
                    </a:cubicBezTo>
                    <a:cubicBezTo>
                      <a:pt x="2806" y="190"/>
                      <a:pt x="2808" y="190"/>
                      <a:pt x="2810" y="190"/>
                    </a:cubicBezTo>
                    <a:cubicBezTo>
                      <a:pt x="2820" y="190"/>
                      <a:pt x="2829" y="193"/>
                      <a:pt x="2829" y="223"/>
                    </a:cubicBezTo>
                    <a:cubicBezTo>
                      <a:pt x="2816" y="197"/>
                      <a:pt x="2801" y="192"/>
                      <a:pt x="2784" y="192"/>
                    </a:cubicBezTo>
                    <a:cubicBezTo>
                      <a:pt x="2773" y="192"/>
                      <a:pt x="2761" y="195"/>
                      <a:pt x="2750" y="195"/>
                    </a:cubicBezTo>
                    <a:cubicBezTo>
                      <a:pt x="2732" y="195"/>
                      <a:pt x="2717" y="188"/>
                      <a:pt x="2706" y="156"/>
                    </a:cubicBezTo>
                    <a:lnTo>
                      <a:pt x="2706" y="156"/>
                    </a:lnTo>
                    <a:cubicBezTo>
                      <a:pt x="2685" y="158"/>
                      <a:pt x="2720" y="197"/>
                      <a:pt x="2699" y="200"/>
                    </a:cubicBezTo>
                    <a:lnTo>
                      <a:pt x="2689" y="177"/>
                    </a:lnTo>
                    <a:lnTo>
                      <a:pt x="2689" y="209"/>
                    </a:lnTo>
                    <a:cubicBezTo>
                      <a:pt x="2676" y="204"/>
                      <a:pt x="2664" y="177"/>
                      <a:pt x="2659" y="158"/>
                    </a:cubicBezTo>
                    <a:lnTo>
                      <a:pt x="2659" y="158"/>
                    </a:lnTo>
                    <a:cubicBezTo>
                      <a:pt x="2660" y="158"/>
                      <a:pt x="2660" y="158"/>
                      <a:pt x="2661" y="158"/>
                    </a:cubicBezTo>
                    <a:cubicBezTo>
                      <a:pt x="2665" y="158"/>
                      <a:pt x="2669" y="151"/>
                      <a:pt x="2671" y="149"/>
                    </a:cubicBezTo>
                    <a:cubicBezTo>
                      <a:pt x="2666" y="143"/>
                      <a:pt x="2661" y="140"/>
                      <a:pt x="2655" y="140"/>
                    </a:cubicBezTo>
                    <a:cubicBezTo>
                      <a:pt x="2641" y="140"/>
                      <a:pt x="2627" y="157"/>
                      <a:pt x="2620" y="157"/>
                    </a:cubicBezTo>
                    <a:cubicBezTo>
                      <a:pt x="2620" y="157"/>
                      <a:pt x="2620" y="157"/>
                      <a:pt x="2620" y="157"/>
                    </a:cubicBezTo>
                    <a:lnTo>
                      <a:pt x="2620" y="157"/>
                    </a:lnTo>
                    <a:lnTo>
                      <a:pt x="2638" y="167"/>
                    </a:lnTo>
                    <a:cubicBezTo>
                      <a:pt x="2585" y="195"/>
                      <a:pt x="2518" y="170"/>
                      <a:pt x="2465" y="218"/>
                    </a:cubicBezTo>
                    <a:lnTo>
                      <a:pt x="2469" y="234"/>
                    </a:lnTo>
                    <a:cubicBezTo>
                      <a:pt x="2459" y="243"/>
                      <a:pt x="2451" y="246"/>
                      <a:pt x="2446" y="246"/>
                    </a:cubicBezTo>
                    <a:cubicBezTo>
                      <a:pt x="2431" y="246"/>
                      <a:pt x="2427" y="227"/>
                      <a:pt x="2405" y="227"/>
                    </a:cubicBezTo>
                    <a:cubicBezTo>
                      <a:pt x="2401" y="227"/>
                      <a:pt x="2396" y="228"/>
                      <a:pt x="2390" y="230"/>
                    </a:cubicBezTo>
                    <a:lnTo>
                      <a:pt x="2393" y="225"/>
                    </a:lnTo>
                    <a:lnTo>
                      <a:pt x="2393" y="225"/>
                    </a:lnTo>
                    <a:cubicBezTo>
                      <a:pt x="2382" y="242"/>
                      <a:pt x="2372" y="251"/>
                      <a:pt x="2360" y="251"/>
                    </a:cubicBezTo>
                    <a:cubicBezTo>
                      <a:pt x="2358" y="251"/>
                      <a:pt x="2357" y="251"/>
                      <a:pt x="2356" y="251"/>
                    </a:cubicBezTo>
                    <a:cubicBezTo>
                      <a:pt x="2370" y="230"/>
                      <a:pt x="2337" y="207"/>
                      <a:pt x="2353" y="186"/>
                    </a:cubicBezTo>
                    <a:lnTo>
                      <a:pt x="2353" y="186"/>
                    </a:lnTo>
                    <a:cubicBezTo>
                      <a:pt x="2307" y="218"/>
                      <a:pt x="2330" y="211"/>
                      <a:pt x="2293" y="276"/>
                    </a:cubicBezTo>
                    <a:lnTo>
                      <a:pt x="2291" y="246"/>
                    </a:lnTo>
                    <a:cubicBezTo>
                      <a:pt x="2277" y="272"/>
                      <a:pt x="2275" y="285"/>
                      <a:pt x="2249" y="290"/>
                    </a:cubicBezTo>
                    <a:cubicBezTo>
                      <a:pt x="2272" y="267"/>
                      <a:pt x="2240" y="246"/>
                      <a:pt x="2265" y="214"/>
                    </a:cubicBezTo>
                    <a:cubicBezTo>
                      <a:pt x="2256" y="198"/>
                      <a:pt x="2247" y="192"/>
                      <a:pt x="2238" y="192"/>
                    </a:cubicBezTo>
                    <a:cubicBezTo>
                      <a:pt x="2221" y="192"/>
                      <a:pt x="2205" y="212"/>
                      <a:pt x="2193" y="212"/>
                    </a:cubicBezTo>
                    <a:cubicBezTo>
                      <a:pt x="2186" y="212"/>
                      <a:pt x="2181" y="203"/>
                      <a:pt x="2179" y="174"/>
                    </a:cubicBezTo>
                    <a:lnTo>
                      <a:pt x="2179" y="174"/>
                    </a:lnTo>
                    <a:cubicBezTo>
                      <a:pt x="2142" y="251"/>
                      <a:pt x="2212" y="223"/>
                      <a:pt x="2198" y="239"/>
                    </a:cubicBezTo>
                    <a:cubicBezTo>
                      <a:pt x="2202" y="264"/>
                      <a:pt x="2178" y="288"/>
                      <a:pt x="2162" y="288"/>
                    </a:cubicBezTo>
                    <a:cubicBezTo>
                      <a:pt x="2159" y="288"/>
                      <a:pt x="2156" y="287"/>
                      <a:pt x="2154" y="285"/>
                    </a:cubicBezTo>
                    <a:cubicBezTo>
                      <a:pt x="2138" y="283"/>
                      <a:pt x="2147" y="179"/>
                      <a:pt x="2110" y="174"/>
                    </a:cubicBezTo>
                    <a:cubicBezTo>
                      <a:pt x="2112" y="174"/>
                      <a:pt x="2115" y="170"/>
                      <a:pt x="2119" y="170"/>
                    </a:cubicBezTo>
                    <a:cubicBezTo>
                      <a:pt x="2117" y="164"/>
                      <a:pt x="2114" y="163"/>
                      <a:pt x="2111" y="163"/>
                    </a:cubicBezTo>
                    <a:cubicBezTo>
                      <a:pt x="2104" y="163"/>
                      <a:pt x="2095" y="171"/>
                      <a:pt x="2088" y="171"/>
                    </a:cubicBezTo>
                    <a:cubicBezTo>
                      <a:pt x="2082" y="171"/>
                      <a:pt x="2078" y="167"/>
                      <a:pt x="2075" y="156"/>
                    </a:cubicBezTo>
                    <a:cubicBezTo>
                      <a:pt x="2067" y="174"/>
                      <a:pt x="2062" y="176"/>
                      <a:pt x="2058" y="176"/>
                    </a:cubicBezTo>
                    <a:cubicBezTo>
                      <a:pt x="2056" y="176"/>
                      <a:pt x="2055" y="176"/>
                      <a:pt x="2054" y="176"/>
                    </a:cubicBezTo>
                    <a:cubicBezTo>
                      <a:pt x="2049" y="176"/>
                      <a:pt x="2045" y="179"/>
                      <a:pt x="2036" y="209"/>
                    </a:cubicBezTo>
                    <a:lnTo>
                      <a:pt x="2073" y="202"/>
                    </a:lnTo>
                    <a:lnTo>
                      <a:pt x="2073" y="202"/>
                    </a:lnTo>
                    <a:cubicBezTo>
                      <a:pt x="2055" y="211"/>
                      <a:pt x="2030" y="252"/>
                      <a:pt x="2007" y="252"/>
                    </a:cubicBezTo>
                    <a:cubicBezTo>
                      <a:pt x="2000" y="252"/>
                      <a:pt x="1993" y="247"/>
                      <a:pt x="1987" y="237"/>
                    </a:cubicBezTo>
                    <a:cubicBezTo>
                      <a:pt x="1994" y="225"/>
                      <a:pt x="2003" y="214"/>
                      <a:pt x="2015" y="204"/>
                    </a:cubicBezTo>
                    <a:cubicBezTo>
                      <a:pt x="2014" y="199"/>
                      <a:pt x="2011" y="198"/>
                      <a:pt x="2009" y="198"/>
                    </a:cubicBezTo>
                    <a:cubicBezTo>
                      <a:pt x="2005" y="198"/>
                      <a:pt x="2000" y="200"/>
                      <a:pt x="1996" y="200"/>
                    </a:cubicBezTo>
                    <a:cubicBezTo>
                      <a:pt x="1993" y="200"/>
                      <a:pt x="1989" y="198"/>
                      <a:pt x="1987" y="190"/>
                    </a:cubicBezTo>
                    <a:cubicBezTo>
                      <a:pt x="1996" y="166"/>
                      <a:pt x="2005" y="162"/>
                      <a:pt x="2016" y="162"/>
                    </a:cubicBezTo>
                    <a:cubicBezTo>
                      <a:pt x="2022" y="162"/>
                      <a:pt x="2028" y="163"/>
                      <a:pt x="2035" y="163"/>
                    </a:cubicBezTo>
                    <a:cubicBezTo>
                      <a:pt x="2045" y="163"/>
                      <a:pt x="2055" y="161"/>
                      <a:pt x="2066" y="146"/>
                    </a:cubicBezTo>
                    <a:cubicBezTo>
                      <a:pt x="2065" y="141"/>
                      <a:pt x="2063" y="139"/>
                      <a:pt x="2060" y="139"/>
                    </a:cubicBezTo>
                    <a:cubicBezTo>
                      <a:pt x="2053" y="139"/>
                      <a:pt x="2042" y="148"/>
                      <a:pt x="2037" y="148"/>
                    </a:cubicBezTo>
                    <a:cubicBezTo>
                      <a:pt x="2033" y="148"/>
                      <a:pt x="2033" y="141"/>
                      <a:pt x="2043" y="119"/>
                    </a:cubicBezTo>
                    <a:lnTo>
                      <a:pt x="2043" y="119"/>
                    </a:lnTo>
                    <a:cubicBezTo>
                      <a:pt x="2031" y="144"/>
                      <a:pt x="2024" y="151"/>
                      <a:pt x="2017" y="151"/>
                    </a:cubicBezTo>
                    <a:cubicBezTo>
                      <a:pt x="2013" y="151"/>
                      <a:pt x="2010" y="149"/>
                      <a:pt x="2006" y="146"/>
                    </a:cubicBezTo>
                    <a:cubicBezTo>
                      <a:pt x="2001" y="143"/>
                      <a:pt x="1995" y="138"/>
                      <a:pt x="1987" y="138"/>
                    </a:cubicBezTo>
                    <a:cubicBezTo>
                      <a:pt x="1979" y="138"/>
                      <a:pt x="1970" y="142"/>
                      <a:pt x="1959" y="156"/>
                    </a:cubicBezTo>
                    <a:lnTo>
                      <a:pt x="1971" y="121"/>
                    </a:lnTo>
                    <a:lnTo>
                      <a:pt x="1971" y="121"/>
                    </a:lnTo>
                    <a:cubicBezTo>
                      <a:pt x="1964" y="125"/>
                      <a:pt x="1952" y="137"/>
                      <a:pt x="1943" y="137"/>
                    </a:cubicBezTo>
                    <a:cubicBezTo>
                      <a:pt x="1942" y="137"/>
                      <a:pt x="1941" y="137"/>
                      <a:pt x="1941" y="137"/>
                    </a:cubicBezTo>
                    <a:lnTo>
                      <a:pt x="1971" y="93"/>
                    </a:lnTo>
                    <a:lnTo>
                      <a:pt x="1971" y="93"/>
                    </a:lnTo>
                    <a:cubicBezTo>
                      <a:pt x="1965" y="99"/>
                      <a:pt x="1959" y="102"/>
                      <a:pt x="1954" y="102"/>
                    </a:cubicBezTo>
                    <a:cubicBezTo>
                      <a:pt x="1935" y="102"/>
                      <a:pt x="1926" y="61"/>
                      <a:pt x="1907" y="61"/>
                    </a:cubicBezTo>
                    <a:cubicBezTo>
                      <a:pt x="1904" y="61"/>
                      <a:pt x="1902" y="61"/>
                      <a:pt x="1899" y="63"/>
                    </a:cubicBezTo>
                    <a:cubicBezTo>
                      <a:pt x="1950" y="72"/>
                      <a:pt x="1901" y="109"/>
                      <a:pt x="1918" y="142"/>
                    </a:cubicBezTo>
                    <a:cubicBezTo>
                      <a:pt x="1909" y="147"/>
                      <a:pt x="1902" y="149"/>
                      <a:pt x="1897" y="149"/>
                    </a:cubicBezTo>
                    <a:cubicBezTo>
                      <a:pt x="1858" y="149"/>
                      <a:pt x="1890" y="44"/>
                      <a:pt x="1830" y="44"/>
                    </a:cubicBezTo>
                    <a:cubicBezTo>
                      <a:pt x="1829" y="44"/>
                      <a:pt x="1829" y="44"/>
                      <a:pt x="1828" y="44"/>
                    </a:cubicBezTo>
                    <a:lnTo>
                      <a:pt x="1828" y="44"/>
                    </a:lnTo>
                    <a:cubicBezTo>
                      <a:pt x="1828" y="44"/>
                      <a:pt x="1827" y="44"/>
                      <a:pt x="1827" y="44"/>
                    </a:cubicBezTo>
                    <a:cubicBezTo>
                      <a:pt x="1826" y="44"/>
                      <a:pt x="1825" y="44"/>
                      <a:pt x="1825" y="44"/>
                    </a:cubicBezTo>
                    <a:cubicBezTo>
                      <a:pt x="1826" y="44"/>
                      <a:pt x="1827" y="44"/>
                      <a:pt x="1828" y="44"/>
                    </a:cubicBezTo>
                    <a:lnTo>
                      <a:pt x="1828" y="44"/>
                    </a:lnTo>
                    <a:cubicBezTo>
                      <a:pt x="1839" y="47"/>
                      <a:pt x="1855" y="76"/>
                      <a:pt x="1839" y="86"/>
                    </a:cubicBezTo>
                    <a:cubicBezTo>
                      <a:pt x="1825" y="75"/>
                      <a:pt x="1811" y="58"/>
                      <a:pt x="1806" y="40"/>
                    </a:cubicBezTo>
                    <a:lnTo>
                      <a:pt x="1806" y="40"/>
                    </a:lnTo>
                    <a:cubicBezTo>
                      <a:pt x="1758" y="42"/>
                      <a:pt x="1809" y="79"/>
                      <a:pt x="1785" y="100"/>
                    </a:cubicBezTo>
                    <a:cubicBezTo>
                      <a:pt x="1782" y="88"/>
                      <a:pt x="1779" y="83"/>
                      <a:pt x="1775" y="83"/>
                    </a:cubicBezTo>
                    <a:cubicBezTo>
                      <a:pt x="1765" y="83"/>
                      <a:pt x="1752" y="120"/>
                      <a:pt x="1737" y="130"/>
                    </a:cubicBezTo>
                    <a:lnTo>
                      <a:pt x="1741" y="91"/>
                    </a:lnTo>
                    <a:cubicBezTo>
                      <a:pt x="1735" y="87"/>
                      <a:pt x="1730" y="86"/>
                      <a:pt x="1726" y="86"/>
                    </a:cubicBezTo>
                    <a:cubicBezTo>
                      <a:pt x="1701" y="86"/>
                      <a:pt x="1711" y="143"/>
                      <a:pt x="1691" y="143"/>
                    </a:cubicBezTo>
                    <a:cubicBezTo>
                      <a:pt x="1687" y="143"/>
                      <a:pt x="1682" y="141"/>
                      <a:pt x="1676" y="137"/>
                    </a:cubicBezTo>
                    <a:lnTo>
                      <a:pt x="1700" y="84"/>
                    </a:lnTo>
                    <a:lnTo>
                      <a:pt x="1674" y="98"/>
                    </a:lnTo>
                    <a:lnTo>
                      <a:pt x="1681" y="54"/>
                    </a:lnTo>
                    <a:lnTo>
                      <a:pt x="1681" y="54"/>
                    </a:lnTo>
                    <a:cubicBezTo>
                      <a:pt x="1667" y="69"/>
                      <a:pt x="1658" y="74"/>
                      <a:pt x="1649" y="74"/>
                    </a:cubicBezTo>
                    <a:cubicBezTo>
                      <a:pt x="1640" y="74"/>
                      <a:pt x="1631" y="69"/>
                      <a:pt x="1618" y="63"/>
                    </a:cubicBezTo>
                    <a:lnTo>
                      <a:pt x="1618" y="63"/>
                    </a:lnTo>
                    <a:cubicBezTo>
                      <a:pt x="1623" y="91"/>
                      <a:pt x="1611" y="132"/>
                      <a:pt x="1588" y="132"/>
                    </a:cubicBezTo>
                    <a:cubicBezTo>
                      <a:pt x="1575" y="113"/>
                      <a:pt x="1590" y="101"/>
                      <a:pt x="1577" y="101"/>
                    </a:cubicBezTo>
                    <a:cubicBezTo>
                      <a:pt x="1575" y="101"/>
                      <a:pt x="1571" y="101"/>
                      <a:pt x="1565" y="102"/>
                    </a:cubicBezTo>
                    <a:cubicBezTo>
                      <a:pt x="1570" y="85"/>
                      <a:pt x="1575" y="66"/>
                      <a:pt x="1583" y="66"/>
                    </a:cubicBezTo>
                    <a:cubicBezTo>
                      <a:pt x="1586" y="66"/>
                      <a:pt x="1591" y="71"/>
                      <a:pt x="1595" y="84"/>
                    </a:cubicBezTo>
                    <a:cubicBezTo>
                      <a:pt x="1598" y="70"/>
                      <a:pt x="1602" y="58"/>
                      <a:pt x="1605" y="47"/>
                    </a:cubicBezTo>
                    <a:cubicBezTo>
                      <a:pt x="1598" y="36"/>
                      <a:pt x="1589" y="33"/>
                      <a:pt x="1581" y="33"/>
                    </a:cubicBezTo>
                    <a:cubicBezTo>
                      <a:pt x="1568" y="33"/>
                      <a:pt x="1555" y="40"/>
                      <a:pt x="1547" y="40"/>
                    </a:cubicBezTo>
                    <a:cubicBezTo>
                      <a:pt x="1554" y="42"/>
                      <a:pt x="1558" y="44"/>
                      <a:pt x="1560" y="49"/>
                    </a:cubicBezTo>
                    <a:lnTo>
                      <a:pt x="1512" y="105"/>
                    </a:lnTo>
                    <a:cubicBezTo>
                      <a:pt x="1507" y="93"/>
                      <a:pt x="1507" y="77"/>
                      <a:pt x="1516" y="68"/>
                    </a:cubicBezTo>
                    <a:lnTo>
                      <a:pt x="1516" y="68"/>
                    </a:lnTo>
                    <a:cubicBezTo>
                      <a:pt x="1505" y="70"/>
                      <a:pt x="1500" y="88"/>
                      <a:pt x="1484" y="93"/>
                    </a:cubicBezTo>
                    <a:cubicBezTo>
                      <a:pt x="1486" y="63"/>
                      <a:pt x="1484" y="33"/>
                      <a:pt x="1500" y="18"/>
                    </a:cubicBezTo>
                    <a:lnTo>
                      <a:pt x="1500" y="18"/>
                    </a:lnTo>
                    <a:lnTo>
                      <a:pt x="1458" y="51"/>
                    </a:lnTo>
                    <a:cubicBezTo>
                      <a:pt x="1456" y="37"/>
                      <a:pt x="1431" y="14"/>
                      <a:pt x="1438" y="3"/>
                    </a:cubicBezTo>
                    <a:cubicBezTo>
                      <a:pt x="1435" y="1"/>
                      <a:pt x="1432" y="1"/>
                      <a:pt x="1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67" name="Google Shape;12667;p52"/>
              <p:cNvSpPr/>
              <p:nvPr/>
            </p:nvSpPr>
            <p:spPr>
              <a:xfrm>
                <a:off x="516000" y="1542475"/>
                <a:ext cx="550" cy="250"/>
              </a:xfrm>
              <a:custGeom>
                <a:avLst/>
                <a:gdLst/>
                <a:ahLst/>
                <a:cxnLst/>
                <a:rect l="l" t="t" r="r" b="b"/>
                <a:pathLst>
                  <a:path w="22" h="10" extrusionOk="0">
                    <a:moveTo>
                      <a:pt x="1" y="0"/>
                    </a:moveTo>
                    <a:cubicBezTo>
                      <a:pt x="8" y="2"/>
                      <a:pt x="15" y="7"/>
                      <a:pt x="22" y="9"/>
                    </a:cubicBezTo>
                    <a:cubicBezTo>
                      <a:pt x="17" y="2"/>
                      <a:pt x="10"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68" name="Google Shape;12668;p52"/>
              <p:cNvSpPr/>
              <p:nvPr/>
            </p:nvSpPr>
            <p:spPr>
              <a:xfrm>
                <a:off x="539075" y="1528275"/>
                <a:ext cx="25" cy="200"/>
              </a:xfrm>
              <a:custGeom>
                <a:avLst/>
                <a:gdLst/>
                <a:ahLst/>
                <a:cxnLst/>
                <a:rect l="l" t="t" r="r" b="b"/>
                <a:pathLst>
                  <a:path w="1" h="8" extrusionOk="0">
                    <a:moveTo>
                      <a:pt x="1" y="7"/>
                    </a:moveTo>
                    <a:lnTo>
                      <a:pt x="1" y="7"/>
                    </a:lnTo>
                    <a:cubicBezTo>
                      <a:pt x="1" y="5"/>
                      <a:pt x="1"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69" name="Google Shape;12669;p52"/>
              <p:cNvSpPr/>
              <p:nvPr/>
            </p:nvSpPr>
            <p:spPr>
              <a:xfrm>
                <a:off x="507850" y="1567100"/>
                <a:ext cx="525" cy="300"/>
              </a:xfrm>
              <a:custGeom>
                <a:avLst/>
                <a:gdLst/>
                <a:ahLst/>
                <a:cxnLst/>
                <a:rect l="l" t="t" r="r" b="b"/>
                <a:pathLst>
                  <a:path w="21" h="12" extrusionOk="0">
                    <a:moveTo>
                      <a:pt x="21" y="0"/>
                    </a:moveTo>
                    <a:cubicBezTo>
                      <a:pt x="12" y="0"/>
                      <a:pt x="2" y="3"/>
                      <a:pt x="0" y="12"/>
                    </a:cubicBezTo>
                    <a:cubicBezTo>
                      <a:pt x="7" y="7"/>
                      <a:pt x="14" y="3"/>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70" name="Google Shape;12670;p52"/>
              <p:cNvSpPr/>
              <p:nvPr/>
            </p:nvSpPr>
            <p:spPr>
              <a:xfrm>
                <a:off x="519650" y="1580775"/>
                <a:ext cx="675" cy="475"/>
              </a:xfrm>
              <a:custGeom>
                <a:avLst/>
                <a:gdLst/>
                <a:ahLst/>
                <a:cxnLst/>
                <a:rect l="l" t="t" r="r" b="b"/>
                <a:pathLst>
                  <a:path w="27" h="19" extrusionOk="0">
                    <a:moveTo>
                      <a:pt x="15" y="0"/>
                    </a:moveTo>
                    <a:lnTo>
                      <a:pt x="15" y="0"/>
                    </a:lnTo>
                    <a:cubicBezTo>
                      <a:pt x="17" y="10"/>
                      <a:pt x="8" y="14"/>
                      <a:pt x="1" y="19"/>
                    </a:cubicBezTo>
                    <a:cubicBezTo>
                      <a:pt x="9" y="19"/>
                      <a:pt x="16" y="17"/>
                      <a:pt x="21" y="17"/>
                    </a:cubicBezTo>
                    <a:cubicBezTo>
                      <a:pt x="24" y="17"/>
                      <a:pt x="25" y="17"/>
                      <a:pt x="26" y="18"/>
                    </a:cubicBezTo>
                    <a:lnTo>
                      <a:pt x="26" y="18"/>
                    </a:lnTo>
                    <a:lnTo>
                      <a:pt x="15" y="0"/>
                    </a:lnTo>
                    <a:close/>
                    <a:moveTo>
                      <a:pt x="26" y="18"/>
                    </a:moveTo>
                    <a:lnTo>
                      <a:pt x="26" y="19"/>
                    </a:lnTo>
                    <a:cubicBezTo>
                      <a:pt x="26" y="19"/>
                      <a:pt x="26" y="19"/>
                      <a:pt x="2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71" name="Google Shape;12671;p52"/>
              <p:cNvSpPr/>
              <p:nvPr/>
            </p:nvSpPr>
            <p:spPr>
              <a:xfrm>
                <a:off x="513875" y="1585150"/>
                <a:ext cx="600" cy="350"/>
              </a:xfrm>
              <a:custGeom>
                <a:avLst/>
                <a:gdLst/>
                <a:ahLst/>
                <a:cxnLst/>
                <a:rect l="l" t="t" r="r" b="b"/>
                <a:pathLst>
                  <a:path w="24" h="14" extrusionOk="0">
                    <a:moveTo>
                      <a:pt x="11" y="0"/>
                    </a:moveTo>
                    <a:cubicBezTo>
                      <a:pt x="7" y="0"/>
                      <a:pt x="4" y="2"/>
                      <a:pt x="0" y="6"/>
                    </a:cubicBezTo>
                    <a:cubicBezTo>
                      <a:pt x="5" y="9"/>
                      <a:pt x="0" y="11"/>
                      <a:pt x="5" y="13"/>
                    </a:cubicBezTo>
                    <a:lnTo>
                      <a:pt x="23" y="13"/>
                    </a:lnTo>
                    <a:cubicBezTo>
                      <a:pt x="23" y="6"/>
                      <a:pt x="18"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72" name="Google Shape;12672;p52"/>
              <p:cNvSpPr/>
              <p:nvPr/>
            </p:nvSpPr>
            <p:spPr>
              <a:xfrm>
                <a:off x="516075" y="1581825"/>
                <a:ext cx="1525" cy="650"/>
              </a:xfrm>
              <a:custGeom>
                <a:avLst/>
                <a:gdLst/>
                <a:ahLst/>
                <a:cxnLst/>
                <a:rect l="l" t="t" r="r" b="b"/>
                <a:pathLst>
                  <a:path w="61" h="26" extrusionOk="0">
                    <a:moveTo>
                      <a:pt x="35" y="0"/>
                    </a:moveTo>
                    <a:cubicBezTo>
                      <a:pt x="0" y="0"/>
                      <a:pt x="12" y="12"/>
                      <a:pt x="19" y="26"/>
                    </a:cubicBezTo>
                    <a:lnTo>
                      <a:pt x="19" y="23"/>
                    </a:lnTo>
                    <a:cubicBezTo>
                      <a:pt x="25" y="24"/>
                      <a:pt x="30" y="24"/>
                      <a:pt x="34" y="24"/>
                    </a:cubicBezTo>
                    <a:cubicBezTo>
                      <a:pt x="61" y="24"/>
                      <a:pt x="47" y="12"/>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73" name="Google Shape;12673;p52"/>
              <p:cNvSpPr/>
              <p:nvPr/>
            </p:nvSpPr>
            <p:spPr>
              <a:xfrm>
                <a:off x="516525" y="1582500"/>
                <a:ext cx="550" cy="375"/>
              </a:xfrm>
              <a:custGeom>
                <a:avLst/>
                <a:gdLst/>
                <a:ahLst/>
                <a:cxnLst/>
                <a:rect l="l" t="t" r="r" b="b"/>
                <a:pathLst>
                  <a:path w="22" h="15" extrusionOk="0">
                    <a:moveTo>
                      <a:pt x="1" y="1"/>
                    </a:moveTo>
                    <a:lnTo>
                      <a:pt x="1" y="1"/>
                    </a:lnTo>
                    <a:cubicBezTo>
                      <a:pt x="3" y="6"/>
                      <a:pt x="3" y="10"/>
                      <a:pt x="1" y="15"/>
                    </a:cubicBezTo>
                    <a:cubicBezTo>
                      <a:pt x="22" y="15"/>
                      <a:pt x="5"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74" name="Google Shape;12674;p52"/>
              <p:cNvSpPr/>
              <p:nvPr/>
            </p:nvSpPr>
            <p:spPr>
              <a:xfrm>
                <a:off x="518725" y="1577850"/>
                <a:ext cx="1725" cy="525"/>
              </a:xfrm>
              <a:custGeom>
                <a:avLst/>
                <a:gdLst/>
                <a:ahLst/>
                <a:cxnLst/>
                <a:rect l="l" t="t" r="r" b="b"/>
                <a:pathLst>
                  <a:path w="69" h="21" extrusionOk="0">
                    <a:moveTo>
                      <a:pt x="11" y="1"/>
                    </a:moveTo>
                    <a:cubicBezTo>
                      <a:pt x="4" y="1"/>
                      <a:pt x="1" y="4"/>
                      <a:pt x="8" y="13"/>
                    </a:cubicBezTo>
                    <a:cubicBezTo>
                      <a:pt x="4" y="17"/>
                      <a:pt x="15" y="17"/>
                      <a:pt x="26" y="17"/>
                    </a:cubicBezTo>
                    <a:cubicBezTo>
                      <a:pt x="36" y="17"/>
                      <a:pt x="46" y="17"/>
                      <a:pt x="40" y="20"/>
                    </a:cubicBezTo>
                    <a:cubicBezTo>
                      <a:pt x="41" y="20"/>
                      <a:pt x="43" y="20"/>
                      <a:pt x="44" y="20"/>
                    </a:cubicBezTo>
                    <a:cubicBezTo>
                      <a:pt x="69" y="20"/>
                      <a:pt x="28"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75" name="Google Shape;12675;p52"/>
              <p:cNvSpPr/>
              <p:nvPr/>
            </p:nvSpPr>
            <p:spPr>
              <a:xfrm>
                <a:off x="514100" y="1581825"/>
                <a:ext cx="1075" cy="300"/>
              </a:xfrm>
              <a:custGeom>
                <a:avLst/>
                <a:gdLst/>
                <a:ahLst/>
                <a:cxnLst/>
                <a:rect l="l" t="t" r="r" b="b"/>
                <a:pathLst>
                  <a:path w="43" h="12" extrusionOk="0">
                    <a:moveTo>
                      <a:pt x="7" y="0"/>
                    </a:moveTo>
                    <a:lnTo>
                      <a:pt x="0" y="12"/>
                    </a:lnTo>
                    <a:lnTo>
                      <a:pt x="42" y="5"/>
                    </a:lnTo>
                    <a:lnTo>
                      <a:pt x="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76" name="Google Shape;12676;p52"/>
              <p:cNvSpPr/>
              <p:nvPr/>
            </p:nvSpPr>
            <p:spPr>
              <a:xfrm>
                <a:off x="514500" y="1579550"/>
                <a:ext cx="600" cy="675"/>
              </a:xfrm>
              <a:custGeom>
                <a:avLst/>
                <a:gdLst/>
                <a:ahLst/>
                <a:cxnLst/>
                <a:rect l="l" t="t" r="r" b="b"/>
                <a:pathLst>
                  <a:path w="24" h="27" extrusionOk="0">
                    <a:moveTo>
                      <a:pt x="10" y="1"/>
                    </a:moveTo>
                    <a:lnTo>
                      <a:pt x="1" y="22"/>
                    </a:lnTo>
                    <a:cubicBezTo>
                      <a:pt x="5" y="22"/>
                      <a:pt x="10" y="24"/>
                      <a:pt x="15" y="26"/>
                    </a:cubicBezTo>
                    <a:cubicBezTo>
                      <a:pt x="17" y="15"/>
                      <a:pt x="2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77" name="Google Shape;12677;p52"/>
              <p:cNvSpPr/>
              <p:nvPr/>
            </p:nvSpPr>
            <p:spPr>
              <a:xfrm>
                <a:off x="514800" y="1580200"/>
                <a:ext cx="250" cy="425"/>
              </a:xfrm>
              <a:custGeom>
                <a:avLst/>
                <a:gdLst/>
                <a:ahLst/>
                <a:cxnLst/>
                <a:rect l="l" t="t" r="r" b="b"/>
                <a:pathLst>
                  <a:path w="10" h="17" extrusionOk="0">
                    <a:moveTo>
                      <a:pt x="3" y="0"/>
                    </a:moveTo>
                    <a:lnTo>
                      <a:pt x="3" y="0"/>
                    </a:lnTo>
                    <a:cubicBezTo>
                      <a:pt x="0" y="7"/>
                      <a:pt x="5" y="14"/>
                      <a:pt x="10" y="16"/>
                    </a:cubicBezTo>
                    <a:cubicBezTo>
                      <a:pt x="10" y="12"/>
                      <a:pt x="7"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78" name="Google Shape;12678;p52"/>
              <p:cNvSpPr/>
              <p:nvPr/>
            </p:nvSpPr>
            <p:spPr>
              <a:xfrm>
                <a:off x="513750" y="1580900"/>
                <a:ext cx="325" cy="525"/>
              </a:xfrm>
              <a:custGeom>
                <a:avLst/>
                <a:gdLst/>
                <a:ahLst/>
                <a:cxnLst/>
                <a:rect l="l" t="t" r="r" b="b"/>
                <a:pathLst>
                  <a:path w="13" h="21" extrusionOk="0">
                    <a:moveTo>
                      <a:pt x="12" y="0"/>
                    </a:moveTo>
                    <a:lnTo>
                      <a:pt x="1" y="21"/>
                    </a:lnTo>
                    <a:lnTo>
                      <a:pt x="10" y="14"/>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79" name="Google Shape;12679;p52"/>
              <p:cNvSpPr/>
              <p:nvPr/>
            </p:nvSpPr>
            <p:spPr>
              <a:xfrm>
                <a:off x="513225" y="1573650"/>
                <a:ext cx="1025" cy="600"/>
              </a:xfrm>
              <a:custGeom>
                <a:avLst/>
                <a:gdLst/>
                <a:ahLst/>
                <a:cxnLst/>
                <a:rect l="l" t="t" r="r" b="b"/>
                <a:pathLst>
                  <a:path w="41" h="24" extrusionOk="0">
                    <a:moveTo>
                      <a:pt x="24" y="0"/>
                    </a:moveTo>
                    <a:cubicBezTo>
                      <a:pt x="8" y="0"/>
                      <a:pt x="1" y="10"/>
                      <a:pt x="8" y="16"/>
                    </a:cubicBezTo>
                    <a:cubicBezTo>
                      <a:pt x="12" y="21"/>
                      <a:pt x="19" y="24"/>
                      <a:pt x="26" y="24"/>
                    </a:cubicBezTo>
                    <a:cubicBezTo>
                      <a:pt x="30" y="24"/>
                      <a:pt x="35" y="23"/>
                      <a:pt x="40" y="21"/>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80" name="Google Shape;12680;p52"/>
              <p:cNvSpPr/>
              <p:nvPr/>
            </p:nvSpPr>
            <p:spPr>
              <a:xfrm>
                <a:off x="511075" y="1575850"/>
                <a:ext cx="1375" cy="375"/>
              </a:xfrm>
              <a:custGeom>
                <a:avLst/>
                <a:gdLst/>
                <a:ahLst/>
                <a:cxnLst/>
                <a:rect l="l" t="t" r="r" b="b"/>
                <a:pathLst>
                  <a:path w="55" h="15" extrusionOk="0">
                    <a:moveTo>
                      <a:pt x="54" y="0"/>
                    </a:moveTo>
                    <a:lnTo>
                      <a:pt x="1" y="10"/>
                    </a:lnTo>
                    <a:lnTo>
                      <a:pt x="22" y="14"/>
                    </a:lnTo>
                    <a:cubicBezTo>
                      <a:pt x="31" y="7"/>
                      <a:pt x="43" y="5"/>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81" name="Google Shape;12681;p52"/>
              <p:cNvSpPr/>
              <p:nvPr/>
            </p:nvSpPr>
            <p:spPr>
              <a:xfrm>
                <a:off x="510000" y="1574550"/>
                <a:ext cx="1100" cy="475"/>
              </a:xfrm>
              <a:custGeom>
                <a:avLst/>
                <a:gdLst/>
                <a:ahLst/>
                <a:cxnLst/>
                <a:rect l="l" t="t" r="r" b="b"/>
                <a:pathLst>
                  <a:path w="44" h="19" extrusionOk="0">
                    <a:moveTo>
                      <a:pt x="9" y="0"/>
                    </a:moveTo>
                    <a:cubicBezTo>
                      <a:pt x="3" y="0"/>
                      <a:pt x="1" y="3"/>
                      <a:pt x="4" y="13"/>
                    </a:cubicBezTo>
                    <a:cubicBezTo>
                      <a:pt x="13" y="13"/>
                      <a:pt x="22" y="19"/>
                      <a:pt x="30" y="19"/>
                    </a:cubicBezTo>
                    <a:cubicBezTo>
                      <a:pt x="36" y="19"/>
                      <a:pt x="40" y="16"/>
                      <a:pt x="44" y="8"/>
                    </a:cubicBezTo>
                    <a:cubicBezTo>
                      <a:pt x="34" y="8"/>
                      <a:pt x="17"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82" name="Google Shape;12682;p52"/>
              <p:cNvSpPr/>
              <p:nvPr/>
            </p:nvSpPr>
            <p:spPr>
              <a:xfrm>
                <a:off x="511375" y="1566275"/>
                <a:ext cx="2225" cy="200"/>
              </a:xfrm>
              <a:custGeom>
                <a:avLst/>
                <a:gdLst/>
                <a:ahLst/>
                <a:cxnLst/>
                <a:rect l="l" t="t" r="r" b="b"/>
                <a:pathLst>
                  <a:path w="89" h="8" extrusionOk="0">
                    <a:moveTo>
                      <a:pt x="0" y="1"/>
                    </a:moveTo>
                    <a:lnTo>
                      <a:pt x="3" y="8"/>
                    </a:lnTo>
                    <a:lnTo>
                      <a:pt x="89" y="3"/>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83" name="Google Shape;12683;p52"/>
              <p:cNvSpPr/>
              <p:nvPr/>
            </p:nvSpPr>
            <p:spPr>
              <a:xfrm>
                <a:off x="506100" y="1558275"/>
                <a:ext cx="2225" cy="1000"/>
              </a:xfrm>
              <a:custGeom>
                <a:avLst/>
                <a:gdLst/>
                <a:ahLst/>
                <a:cxnLst/>
                <a:rect l="l" t="t" r="r" b="b"/>
                <a:pathLst>
                  <a:path w="89" h="40" extrusionOk="0">
                    <a:moveTo>
                      <a:pt x="26" y="1"/>
                    </a:moveTo>
                    <a:cubicBezTo>
                      <a:pt x="1" y="26"/>
                      <a:pt x="77" y="15"/>
                      <a:pt x="49" y="38"/>
                    </a:cubicBezTo>
                    <a:cubicBezTo>
                      <a:pt x="51" y="39"/>
                      <a:pt x="53" y="39"/>
                      <a:pt x="55" y="39"/>
                    </a:cubicBezTo>
                    <a:cubicBezTo>
                      <a:pt x="66" y="39"/>
                      <a:pt x="72" y="26"/>
                      <a:pt x="81" y="26"/>
                    </a:cubicBezTo>
                    <a:cubicBezTo>
                      <a:pt x="83" y="26"/>
                      <a:pt x="86" y="27"/>
                      <a:pt x="89" y="29"/>
                    </a:cubicBezTo>
                    <a:cubicBezTo>
                      <a:pt x="70" y="8"/>
                      <a:pt x="84"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84" name="Google Shape;12684;p52"/>
              <p:cNvSpPr/>
              <p:nvPr/>
            </p:nvSpPr>
            <p:spPr>
              <a:xfrm>
                <a:off x="585850" y="1537375"/>
                <a:ext cx="650" cy="525"/>
              </a:xfrm>
              <a:custGeom>
                <a:avLst/>
                <a:gdLst/>
                <a:ahLst/>
                <a:cxnLst/>
                <a:rect l="l" t="t" r="r" b="b"/>
                <a:pathLst>
                  <a:path w="26" h="21" extrusionOk="0">
                    <a:moveTo>
                      <a:pt x="5" y="0"/>
                    </a:moveTo>
                    <a:lnTo>
                      <a:pt x="0" y="12"/>
                    </a:lnTo>
                    <a:lnTo>
                      <a:pt x="26" y="21"/>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85" name="Google Shape;12685;p52"/>
              <p:cNvSpPr/>
              <p:nvPr/>
            </p:nvSpPr>
            <p:spPr>
              <a:xfrm>
                <a:off x="586125" y="1535975"/>
                <a:ext cx="675" cy="1175"/>
              </a:xfrm>
              <a:custGeom>
                <a:avLst/>
                <a:gdLst/>
                <a:ahLst/>
                <a:cxnLst/>
                <a:rect l="l" t="t" r="r" b="b"/>
                <a:pathLst>
                  <a:path w="27" h="47" extrusionOk="0">
                    <a:moveTo>
                      <a:pt x="20" y="0"/>
                    </a:moveTo>
                    <a:cubicBezTo>
                      <a:pt x="17" y="2"/>
                      <a:pt x="14" y="5"/>
                      <a:pt x="10" y="5"/>
                    </a:cubicBezTo>
                    <a:cubicBezTo>
                      <a:pt x="7" y="5"/>
                      <a:pt x="4" y="4"/>
                      <a:pt x="1" y="0"/>
                    </a:cubicBezTo>
                    <a:lnTo>
                      <a:pt x="1" y="0"/>
                    </a:lnTo>
                    <a:lnTo>
                      <a:pt x="26" y="47"/>
                    </a:lnTo>
                    <a:lnTo>
                      <a:pt x="2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86" name="Google Shape;12686;p52"/>
              <p:cNvSpPr/>
              <p:nvPr/>
            </p:nvSpPr>
            <p:spPr>
              <a:xfrm>
                <a:off x="522275" y="1532425"/>
                <a:ext cx="775" cy="500"/>
              </a:xfrm>
              <a:custGeom>
                <a:avLst/>
                <a:gdLst/>
                <a:ahLst/>
                <a:cxnLst/>
                <a:rect l="l" t="t" r="r" b="b"/>
                <a:pathLst>
                  <a:path w="31" h="20" extrusionOk="0">
                    <a:moveTo>
                      <a:pt x="0" y="1"/>
                    </a:moveTo>
                    <a:lnTo>
                      <a:pt x="5" y="13"/>
                    </a:lnTo>
                    <a:cubicBezTo>
                      <a:pt x="9" y="17"/>
                      <a:pt x="15" y="20"/>
                      <a:pt x="21" y="20"/>
                    </a:cubicBezTo>
                    <a:cubicBezTo>
                      <a:pt x="24" y="20"/>
                      <a:pt x="27" y="19"/>
                      <a:pt x="30" y="1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87" name="Google Shape;12687;p52"/>
              <p:cNvSpPr/>
              <p:nvPr/>
            </p:nvSpPr>
            <p:spPr>
              <a:xfrm>
                <a:off x="529100" y="1530225"/>
                <a:ext cx="675" cy="1075"/>
              </a:xfrm>
              <a:custGeom>
                <a:avLst/>
                <a:gdLst/>
                <a:ahLst/>
                <a:cxnLst/>
                <a:rect l="l" t="t" r="r" b="b"/>
                <a:pathLst>
                  <a:path w="27" h="43" extrusionOk="0">
                    <a:moveTo>
                      <a:pt x="1" y="1"/>
                    </a:moveTo>
                    <a:lnTo>
                      <a:pt x="26" y="43"/>
                    </a:lnTo>
                    <a:lnTo>
                      <a:pt x="26" y="43"/>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88" name="Google Shape;12688;p52"/>
              <p:cNvSpPr/>
              <p:nvPr/>
            </p:nvSpPr>
            <p:spPr>
              <a:xfrm>
                <a:off x="533850" y="1527175"/>
                <a:ext cx="900" cy="650"/>
              </a:xfrm>
              <a:custGeom>
                <a:avLst/>
                <a:gdLst/>
                <a:ahLst/>
                <a:cxnLst/>
                <a:rect l="l" t="t" r="r" b="b"/>
                <a:pathLst>
                  <a:path w="36" h="26" extrusionOk="0">
                    <a:moveTo>
                      <a:pt x="8" y="12"/>
                    </a:moveTo>
                    <a:cubicBezTo>
                      <a:pt x="5" y="12"/>
                      <a:pt x="3" y="12"/>
                      <a:pt x="1" y="14"/>
                    </a:cubicBezTo>
                    <a:cubicBezTo>
                      <a:pt x="3" y="14"/>
                      <a:pt x="6" y="13"/>
                      <a:pt x="8" y="12"/>
                    </a:cubicBezTo>
                    <a:lnTo>
                      <a:pt x="8" y="12"/>
                    </a:lnTo>
                    <a:cubicBezTo>
                      <a:pt x="8" y="12"/>
                      <a:pt x="8" y="12"/>
                      <a:pt x="8" y="12"/>
                    </a:cubicBezTo>
                    <a:close/>
                    <a:moveTo>
                      <a:pt x="29" y="0"/>
                    </a:moveTo>
                    <a:cubicBezTo>
                      <a:pt x="22" y="0"/>
                      <a:pt x="15" y="8"/>
                      <a:pt x="8" y="12"/>
                    </a:cubicBezTo>
                    <a:lnTo>
                      <a:pt x="8" y="12"/>
                    </a:lnTo>
                    <a:cubicBezTo>
                      <a:pt x="18" y="12"/>
                      <a:pt x="29" y="25"/>
                      <a:pt x="33" y="25"/>
                    </a:cubicBezTo>
                    <a:cubicBezTo>
                      <a:pt x="35" y="25"/>
                      <a:pt x="34" y="19"/>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89" name="Google Shape;12689;p52"/>
              <p:cNvSpPr/>
              <p:nvPr/>
            </p:nvSpPr>
            <p:spPr>
              <a:xfrm>
                <a:off x="587125" y="1537100"/>
                <a:ext cx="675" cy="925"/>
              </a:xfrm>
              <a:custGeom>
                <a:avLst/>
                <a:gdLst/>
                <a:ahLst/>
                <a:cxnLst/>
                <a:rect l="l" t="t" r="r" b="b"/>
                <a:pathLst>
                  <a:path w="27" h="37" extrusionOk="0">
                    <a:moveTo>
                      <a:pt x="9" y="0"/>
                    </a:moveTo>
                    <a:cubicBezTo>
                      <a:pt x="9" y="0"/>
                      <a:pt x="9" y="1"/>
                      <a:pt x="10" y="2"/>
                    </a:cubicBezTo>
                    <a:cubicBezTo>
                      <a:pt x="0" y="2"/>
                      <a:pt x="17" y="30"/>
                      <a:pt x="17" y="37"/>
                    </a:cubicBezTo>
                    <a:cubicBezTo>
                      <a:pt x="27" y="28"/>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90" name="Google Shape;12690;p52"/>
              <p:cNvSpPr/>
              <p:nvPr/>
            </p:nvSpPr>
            <p:spPr>
              <a:xfrm>
                <a:off x="589675" y="1533475"/>
                <a:ext cx="200" cy="1025"/>
              </a:xfrm>
              <a:custGeom>
                <a:avLst/>
                <a:gdLst/>
                <a:ahLst/>
                <a:cxnLst/>
                <a:rect l="l" t="t" r="r" b="b"/>
                <a:pathLst>
                  <a:path w="8" h="41" extrusionOk="0">
                    <a:moveTo>
                      <a:pt x="7" y="1"/>
                    </a:moveTo>
                    <a:lnTo>
                      <a:pt x="0" y="26"/>
                    </a:lnTo>
                    <a:lnTo>
                      <a:pt x="5"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91" name="Google Shape;12691;p52"/>
              <p:cNvSpPr/>
              <p:nvPr/>
            </p:nvSpPr>
            <p:spPr>
              <a:xfrm>
                <a:off x="590650" y="1532425"/>
                <a:ext cx="1950" cy="1775"/>
              </a:xfrm>
              <a:custGeom>
                <a:avLst/>
                <a:gdLst/>
                <a:ahLst/>
                <a:cxnLst/>
                <a:rect l="l" t="t" r="r" b="b"/>
                <a:pathLst>
                  <a:path w="78" h="71" extrusionOk="0">
                    <a:moveTo>
                      <a:pt x="56" y="1"/>
                    </a:moveTo>
                    <a:cubicBezTo>
                      <a:pt x="39" y="1"/>
                      <a:pt x="34" y="37"/>
                      <a:pt x="15" y="37"/>
                    </a:cubicBezTo>
                    <a:cubicBezTo>
                      <a:pt x="14" y="37"/>
                      <a:pt x="12" y="36"/>
                      <a:pt x="10" y="36"/>
                    </a:cubicBezTo>
                    <a:lnTo>
                      <a:pt x="1" y="24"/>
                    </a:lnTo>
                    <a:lnTo>
                      <a:pt x="1" y="24"/>
                    </a:lnTo>
                    <a:lnTo>
                      <a:pt x="12" y="71"/>
                    </a:lnTo>
                    <a:cubicBezTo>
                      <a:pt x="34" y="53"/>
                      <a:pt x="50" y="15"/>
                      <a:pt x="73" y="15"/>
                    </a:cubicBezTo>
                    <a:cubicBezTo>
                      <a:pt x="75" y="15"/>
                      <a:pt x="76" y="15"/>
                      <a:pt x="77" y="15"/>
                    </a:cubicBezTo>
                    <a:cubicBezTo>
                      <a:pt x="68" y="5"/>
                      <a:pt x="61"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92" name="Google Shape;12692;p52"/>
              <p:cNvSpPr/>
              <p:nvPr/>
            </p:nvSpPr>
            <p:spPr>
              <a:xfrm>
                <a:off x="595225" y="1534325"/>
                <a:ext cx="500" cy="575"/>
              </a:xfrm>
              <a:custGeom>
                <a:avLst/>
                <a:gdLst/>
                <a:ahLst/>
                <a:cxnLst/>
                <a:rect l="l" t="t" r="r" b="b"/>
                <a:pathLst>
                  <a:path w="20" h="23" extrusionOk="0">
                    <a:moveTo>
                      <a:pt x="12" y="1"/>
                    </a:moveTo>
                    <a:cubicBezTo>
                      <a:pt x="12" y="1"/>
                      <a:pt x="11" y="6"/>
                      <a:pt x="1" y="18"/>
                    </a:cubicBezTo>
                    <a:lnTo>
                      <a:pt x="6" y="22"/>
                    </a:lnTo>
                    <a:cubicBezTo>
                      <a:pt x="10" y="20"/>
                      <a:pt x="15" y="18"/>
                      <a:pt x="19" y="15"/>
                    </a:cubicBezTo>
                    <a:cubicBezTo>
                      <a:pt x="11" y="7"/>
                      <a:pt x="12"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93" name="Google Shape;12693;p52"/>
              <p:cNvSpPr/>
              <p:nvPr/>
            </p:nvSpPr>
            <p:spPr>
              <a:xfrm>
                <a:off x="595200" y="1534875"/>
                <a:ext cx="375" cy="200"/>
              </a:xfrm>
              <a:custGeom>
                <a:avLst/>
                <a:gdLst/>
                <a:ahLst/>
                <a:cxnLst/>
                <a:rect l="l" t="t" r="r" b="b"/>
                <a:pathLst>
                  <a:path w="15" h="8" extrusionOk="0">
                    <a:moveTo>
                      <a:pt x="7" y="0"/>
                    </a:moveTo>
                    <a:lnTo>
                      <a:pt x="7" y="0"/>
                    </a:lnTo>
                    <a:cubicBezTo>
                      <a:pt x="0" y="4"/>
                      <a:pt x="7" y="7"/>
                      <a:pt x="10" y="7"/>
                    </a:cubicBezTo>
                    <a:cubicBezTo>
                      <a:pt x="13" y="7"/>
                      <a:pt x="15" y="5"/>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94" name="Google Shape;12694;p52"/>
              <p:cNvSpPr/>
              <p:nvPr/>
            </p:nvSpPr>
            <p:spPr>
              <a:xfrm>
                <a:off x="596450" y="1533825"/>
                <a:ext cx="1025" cy="1075"/>
              </a:xfrm>
              <a:custGeom>
                <a:avLst/>
                <a:gdLst/>
                <a:ahLst/>
                <a:cxnLst/>
                <a:rect l="l" t="t" r="r" b="b"/>
                <a:pathLst>
                  <a:path w="41" h="43" extrusionOk="0">
                    <a:moveTo>
                      <a:pt x="8" y="1"/>
                    </a:moveTo>
                    <a:lnTo>
                      <a:pt x="1" y="26"/>
                    </a:lnTo>
                    <a:cubicBezTo>
                      <a:pt x="12" y="35"/>
                      <a:pt x="28" y="28"/>
                      <a:pt x="28" y="42"/>
                    </a:cubicBezTo>
                    <a:cubicBezTo>
                      <a:pt x="40" y="21"/>
                      <a:pt x="28" y="12"/>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95" name="Google Shape;12695;p52"/>
              <p:cNvSpPr/>
              <p:nvPr/>
            </p:nvSpPr>
            <p:spPr>
              <a:xfrm>
                <a:off x="596325" y="1532725"/>
                <a:ext cx="200" cy="350"/>
              </a:xfrm>
              <a:custGeom>
                <a:avLst/>
                <a:gdLst/>
                <a:ahLst/>
                <a:cxnLst/>
                <a:rect l="l" t="t" r="r" b="b"/>
                <a:pathLst>
                  <a:path w="8" h="14" extrusionOk="0">
                    <a:moveTo>
                      <a:pt x="6" y="1"/>
                    </a:moveTo>
                    <a:lnTo>
                      <a:pt x="1" y="12"/>
                    </a:lnTo>
                    <a:cubicBezTo>
                      <a:pt x="3" y="13"/>
                      <a:pt x="4" y="14"/>
                      <a:pt x="5" y="14"/>
                    </a:cubicBezTo>
                    <a:cubicBezTo>
                      <a:pt x="7" y="14"/>
                      <a:pt x="7" y="1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96" name="Google Shape;12696;p52"/>
              <p:cNvSpPr/>
              <p:nvPr/>
            </p:nvSpPr>
            <p:spPr>
              <a:xfrm>
                <a:off x="596075" y="1532750"/>
                <a:ext cx="275" cy="875"/>
              </a:xfrm>
              <a:custGeom>
                <a:avLst/>
                <a:gdLst/>
                <a:ahLst/>
                <a:cxnLst/>
                <a:rect l="l" t="t" r="r" b="b"/>
                <a:pathLst>
                  <a:path w="11" h="35" extrusionOk="0">
                    <a:moveTo>
                      <a:pt x="1" y="1"/>
                    </a:moveTo>
                    <a:cubicBezTo>
                      <a:pt x="0" y="1"/>
                      <a:pt x="1" y="6"/>
                      <a:pt x="6" y="20"/>
                    </a:cubicBezTo>
                    <a:cubicBezTo>
                      <a:pt x="4" y="16"/>
                      <a:pt x="3" y="14"/>
                      <a:pt x="3" y="14"/>
                    </a:cubicBezTo>
                    <a:cubicBezTo>
                      <a:pt x="2" y="14"/>
                      <a:pt x="4" y="25"/>
                      <a:pt x="4" y="34"/>
                    </a:cubicBezTo>
                    <a:lnTo>
                      <a:pt x="11" y="11"/>
                    </a:lnTo>
                    <a:cubicBezTo>
                      <a:pt x="7" y="7"/>
                      <a:pt x="3"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97" name="Google Shape;12697;p52"/>
              <p:cNvSpPr/>
              <p:nvPr/>
            </p:nvSpPr>
            <p:spPr>
              <a:xfrm>
                <a:off x="594650" y="1532775"/>
                <a:ext cx="1125" cy="1050"/>
              </a:xfrm>
              <a:custGeom>
                <a:avLst/>
                <a:gdLst/>
                <a:ahLst/>
                <a:cxnLst/>
                <a:rect l="l" t="t" r="r" b="b"/>
                <a:pathLst>
                  <a:path w="45" h="42" extrusionOk="0">
                    <a:moveTo>
                      <a:pt x="19" y="1"/>
                    </a:moveTo>
                    <a:cubicBezTo>
                      <a:pt x="0" y="18"/>
                      <a:pt x="10" y="41"/>
                      <a:pt x="27" y="41"/>
                    </a:cubicBezTo>
                    <a:cubicBezTo>
                      <a:pt x="32" y="41"/>
                      <a:pt x="39" y="39"/>
                      <a:pt x="45" y="33"/>
                    </a:cubicBezTo>
                    <a:cubicBezTo>
                      <a:pt x="31" y="26"/>
                      <a:pt x="15" y="26"/>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98" name="Google Shape;12698;p52"/>
              <p:cNvSpPr/>
              <p:nvPr/>
            </p:nvSpPr>
            <p:spPr>
              <a:xfrm>
                <a:off x="591475" y="1531225"/>
                <a:ext cx="650" cy="550"/>
              </a:xfrm>
              <a:custGeom>
                <a:avLst/>
                <a:gdLst/>
                <a:ahLst/>
                <a:cxnLst/>
                <a:rect l="l" t="t" r="r" b="b"/>
                <a:pathLst>
                  <a:path w="26" h="22" extrusionOk="0">
                    <a:moveTo>
                      <a:pt x="0" y="0"/>
                    </a:moveTo>
                    <a:lnTo>
                      <a:pt x="0" y="21"/>
                    </a:lnTo>
                    <a:cubicBezTo>
                      <a:pt x="0" y="17"/>
                      <a:pt x="5" y="17"/>
                      <a:pt x="10" y="17"/>
                    </a:cubicBezTo>
                    <a:cubicBezTo>
                      <a:pt x="12" y="17"/>
                      <a:pt x="13" y="17"/>
                      <a:pt x="14" y="17"/>
                    </a:cubicBezTo>
                    <a:cubicBezTo>
                      <a:pt x="21" y="17"/>
                      <a:pt x="26" y="17"/>
                      <a:pt x="21" y="1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699" name="Google Shape;12699;p52"/>
              <p:cNvSpPr/>
              <p:nvPr/>
            </p:nvSpPr>
            <p:spPr>
              <a:xfrm>
                <a:off x="598600" y="1532100"/>
                <a:ext cx="1000" cy="875"/>
              </a:xfrm>
              <a:custGeom>
                <a:avLst/>
                <a:gdLst/>
                <a:ahLst/>
                <a:cxnLst/>
                <a:rect l="l" t="t" r="r" b="b"/>
                <a:pathLst>
                  <a:path w="40" h="35" extrusionOk="0">
                    <a:moveTo>
                      <a:pt x="5" y="0"/>
                    </a:moveTo>
                    <a:lnTo>
                      <a:pt x="0" y="19"/>
                    </a:lnTo>
                    <a:cubicBezTo>
                      <a:pt x="14" y="19"/>
                      <a:pt x="28" y="26"/>
                      <a:pt x="40" y="35"/>
                    </a:cubicBezTo>
                    <a:cubicBezTo>
                      <a:pt x="33" y="23"/>
                      <a:pt x="14"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00" name="Google Shape;12700;p52"/>
              <p:cNvSpPr/>
              <p:nvPr/>
            </p:nvSpPr>
            <p:spPr>
              <a:xfrm>
                <a:off x="598425" y="1531325"/>
                <a:ext cx="425" cy="800"/>
              </a:xfrm>
              <a:custGeom>
                <a:avLst/>
                <a:gdLst/>
                <a:ahLst/>
                <a:cxnLst/>
                <a:rect l="l" t="t" r="r" b="b"/>
                <a:pathLst>
                  <a:path w="17" h="32" extrusionOk="0">
                    <a:moveTo>
                      <a:pt x="17" y="1"/>
                    </a:moveTo>
                    <a:cubicBezTo>
                      <a:pt x="0" y="10"/>
                      <a:pt x="3" y="19"/>
                      <a:pt x="12" y="31"/>
                    </a:cubicBez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01" name="Google Shape;12701;p52"/>
              <p:cNvSpPr/>
              <p:nvPr/>
            </p:nvSpPr>
            <p:spPr>
              <a:xfrm>
                <a:off x="595525" y="1531225"/>
                <a:ext cx="250" cy="1475"/>
              </a:xfrm>
              <a:custGeom>
                <a:avLst/>
                <a:gdLst/>
                <a:ahLst/>
                <a:cxnLst/>
                <a:rect l="l" t="t" r="r" b="b"/>
                <a:pathLst>
                  <a:path w="10" h="59" extrusionOk="0">
                    <a:moveTo>
                      <a:pt x="10" y="0"/>
                    </a:moveTo>
                    <a:lnTo>
                      <a:pt x="5" y="5"/>
                    </a:lnTo>
                    <a:lnTo>
                      <a:pt x="1" y="58"/>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02" name="Google Shape;12702;p52"/>
              <p:cNvSpPr/>
              <p:nvPr/>
            </p:nvSpPr>
            <p:spPr>
              <a:xfrm>
                <a:off x="601200" y="1531450"/>
                <a:ext cx="250" cy="1175"/>
              </a:xfrm>
              <a:custGeom>
                <a:avLst/>
                <a:gdLst/>
                <a:ahLst/>
                <a:cxnLst/>
                <a:rect l="l" t="t" r="r" b="b"/>
                <a:pathLst>
                  <a:path w="10" h="47" extrusionOk="0">
                    <a:moveTo>
                      <a:pt x="1" y="1"/>
                    </a:moveTo>
                    <a:lnTo>
                      <a:pt x="3" y="19"/>
                    </a:lnTo>
                    <a:lnTo>
                      <a:pt x="10" y="47"/>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03" name="Google Shape;12703;p52"/>
              <p:cNvSpPr/>
              <p:nvPr/>
            </p:nvSpPr>
            <p:spPr>
              <a:xfrm>
                <a:off x="602250" y="1530650"/>
                <a:ext cx="1175" cy="1400"/>
              </a:xfrm>
              <a:custGeom>
                <a:avLst/>
                <a:gdLst/>
                <a:ahLst/>
                <a:cxnLst/>
                <a:rect l="l" t="t" r="r" b="b"/>
                <a:pathLst>
                  <a:path w="47" h="56" extrusionOk="0">
                    <a:moveTo>
                      <a:pt x="42" y="0"/>
                    </a:moveTo>
                    <a:cubicBezTo>
                      <a:pt x="40" y="12"/>
                      <a:pt x="32" y="18"/>
                      <a:pt x="17" y="18"/>
                    </a:cubicBezTo>
                    <a:cubicBezTo>
                      <a:pt x="12" y="18"/>
                      <a:pt x="7" y="17"/>
                      <a:pt x="0" y="16"/>
                    </a:cubicBezTo>
                    <a:lnTo>
                      <a:pt x="0" y="16"/>
                    </a:lnTo>
                    <a:cubicBezTo>
                      <a:pt x="10" y="40"/>
                      <a:pt x="38" y="40"/>
                      <a:pt x="38" y="56"/>
                    </a:cubicBezTo>
                    <a:cubicBezTo>
                      <a:pt x="47" y="40"/>
                      <a:pt x="47" y="19"/>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04" name="Google Shape;12704;p52"/>
              <p:cNvSpPr/>
              <p:nvPr/>
            </p:nvSpPr>
            <p:spPr>
              <a:xfrm>
                <a:off x="603225" y="1529875"/>
                <a:ext cx="150" cy="800"/>
              </a:xfrm>
              <a:custGeom>
                <a:avLst/>
                <a:gdLst/>
                <a:ahLst/>
                <a:cxnLst/>
                <a:rect l="l" t="t" r="r" b="b"/>
                <a:pathLst>
                  <a:path w="6" h="32" extrusionOk="0">
                    <a:moveTo>
                      <a:pt x="1" y="1"/>
                    </a:moveTo>
                    <a:cubicBezTo>
                      <a:pt x="1" y="10"/>
                      <a:pt x="1" y="22"/>
                      <a:pt x="3" y="31"/>
                    </a:cubicBezTo>
                    <a:cubicBezTo>
                      <a:pt x="6" y="22"/>
                      <a:pt x="3"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05" name="Google Shape;12705;p52"/>
              <p:cNvSpPr/>
              <p:nvPr/>
            </p:nvSpPr>
            <p:spPr>
              <a:xfrm>
                <a:off x="599575" y="1530925"/>
                <a:ext cx="950" cy="600"/>
              </a:xfrm>
              <a:custGeom>
                <a:avLst/>
                <a:gdLst/>
                <a:ahLst/>
                <a:cxnLst/>
                <a:rect l="l" t="t" r="r" b="b"/>
                <a:pathLst>
                  <a:path w="38" h="24" extrusionOk="0">
                    <a:moveTo>
                      <a:pt x="8" y="1"/>
                    </a:moveTo>
                    <a:lnTo>
                      <a:pt x="1" y="3"/>
                    </a:lnTo>
                    <a:cubicBezTo>
                      <a:pt x="10" y="15"/>
                      <a:pt x="24" y="22"/>
                      <a:pt x="38" y="24"/>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06" name="Google Shape;12706;p52"/>
              <p:cNvSpPr/>
              <p:nvPr/>
            </p:nvSpPr>
            <p:spPr>
              <a:xfrm>
                <a:off x="599750" y="1530700"/>
                <a:ext cx="500" cy="250"/>
              </a:xfrm>
              <a:custGeom>
                <a:avLst/>
                <a:gdLst/>
                <a:ahLst/>
                <a:cxnLst/>
                <a:rect l="l" t="t" r="r" b="b"/>
                <a:pathLst>
                  <a:path w="20" h="10" extrusionOk="0">
                    <a:moveTo>
                      <a:pt x="19" y="0"/>
                    </a:moveTo>
                    <a:lnTo>
                      <a:pt x="1" y="10"/>
                    </a:lnTo>
                    <a:lnTo>
                      <a:pt x="1" y="1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07" name="Google Shape;12707;p52"/>
              <p:cNvSpPr/>
              <p:nvPr/>
            </p:nvSpPr>
            <p:spPr>
              <a:xfrm>
                <a:off x="599575" y="1530950"/>
                <a:ext cx="100" cy="125"/>
              </a:xfrm>
              <a:custGeom>
                <a:avLst/>
                <a:gdLst/>
                <a:ahLst/>
                <a:cxnLst/>
                <a:rect l="l" t="t" r="r" b="b"/>
                <a:pathLst>
                  <a:path w="4" h="5" extrusionOk="0">
                    <a:moveTo>
                      <a:pt x="1" y="1"/>
                    </a:moveTo>
                    <a:cubicBezTo>
                      <a:pt x="0" y="1"/>
                      <a:pt x="1" y="2"/>
                      <a:pt x="3" y="4"/>
                    </a:cubicBezTo>
                    <a:cubicBezTo>
                      <a:pt x="2" y="2"/>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08" name="Google Shape;12708;p52"/>
              <p:cNvSpPr/>
              <p:nvPr/>
            </p:nvSpPr>
            <p:spPr>
              <a:xfrm>
                <a:off x="596450" y="1529725"/>
                <a:ext cx="925" cy="1625"/>
              </a:xfrm>
              <a:custGeom>
                <a:avLst/>
                <a:gdLst/>
                <a:ahLst/>
                <a:cxnLst/>
                <a:rect l="l" t="t" r="r" b="b"/>
                <a:pathLst>
                  <a:path w="37" h="65" extrusionOk="0">
                    <a:moveTo>
                      <a:pt x="1" y="0"/>
                    </a:moveTo>
                    <a:lnTo>
                      <a:pt x="1" y="0"/>
                    </a:lnTo>
                    <a:cubicBezTo>
                      <a:pt x="7" y="25"/>
                      <a:pt x="27" y="30"/>
                      <a:pt x="31" y="62"/>
                    </a:cubicBezTo>
                    <a:lnTo>
                      <a:pt x="31" y="62"/>
                    </a:lnTo>
                    <a:cubicBezTo>
                      <a:pt x="29" y="40"/>
                      <a:pt x="36" y="13"/>
                      <a:pt x="1" y="0"/>
                    </a:cubicBezTo>
                    <a:close/>
                    <a:moveTo>
                      <a:pt x="31" y="62"/>
                    </a:moveTo>
                    <a:lnTo>
                      <a:pt x="31" y="62"/>
                    </a:lnTo>
                    <a:cubicBezTo>
                      <a:pt x="31" y="63"/>
                      <a:pt x="31" y="64"/>
                      <a:pt x="31" y="65"/>
                    </a:cubicBezTo>
                    <a:cubicBezTo>
                      <a:pt x="31" y="64"/>
                      <a:pt x="31" y="63"/>
                      <a:pt x="31" y="6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09" name="Google Shape;12709;p52"/>
              <p:cNvSpPr/>
              <p:nvPr/>
            </p:nvSpPr>
            <p:spPr>
              <a:xfrm>
                <a:off x="598200" y="1530300"/>
                <a:ext cx="550" cy="825"/>
              </a:xfrm>
              <a:custGeom>
                <a:avLst/>
                <a:gdLst/>
                <a:ahLst/>
                <a:cxnLst/>
                <a:rect l="l" t="t" r="r" b="b"/>
                <a:pathLst>
                  <a:path w="22" h="33" extrusionOk="0">
                    <a:moveTo>
                      <a:pt x="21" y="0"/>
                    </a:moveTo>
                    <a:lnTo>
                      <a:pt x="0" y="5"/>
                    </a:lnTo>
                    <a:cubicBezTo>
                      <a:pt x="5" y="12"/>
                      <a:pt x="16" y="21"/>
                      <a:pt x="16" y="33"/>
                    </a:cubicBez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10" name="Google Shape;12710;p52"/>
              <p:cNvSpPr/>
              <p:nvPr/>
            </p:nvSpPr>
            <p:spPr>
              <a:xfrm>
                <a:off x="598725" y="1529950"/>
                <a:ext cx="250" cy="375"/>
              </a:xfrm>
              <a:custGeom>
                <a:avLst/>
                <a:gdLst/>
                <a:ahLst/>
                <a:cxnLst/>
                <a:rect l="l" t="t" r="r" b="b"/>
                <a:pathLst>
                  <a:path w="10" h="15" extrusionOk="0">
                    <a:moveTo>
                      <a:pt x="2" y="0"/>
                    </a:moveTo>
                    <a:lnTo>
                      <a:pt x="0" y="14"/>
                    </a:lnTo>
                    <a:lnTo>
                      <a:pt x="9" y="12"/>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11" name="Google Shape;12711;p52"/>
              <p:cNvSpPr/>
              <p:nvPr/>
            </p:nvSpPr>
            <p:spPr>
              <a:xfrm>
                <a:off x="601325" y="1528950"/>
                <a:ext cx="950" cy="975"/>
              </a:xfrm>
              <a:custGeom>
                <a:avLst/>
                <a:gdLst/>
                <a:ahLst/>
                <a:cxnLst/>
                <a:rect l="l" t="t" r="r" b="b"/>
                <a:pathLst>
                  <a:path w="38" h="39" extrusionOk="0">
                    <a:moveTo>
                      <a:pt x="37" y="1"/>
                    </a:moveTo>
                    <a:lnTo>
                      <a:pt x="37" y="1"/>
                    </a:lnTo>
                    <a:cubicBezTo>
                      <a:pt x="24" y="3"/>
                      <a:pt x="12" y="8"/>
                      <a:pt x="0" y="17"/>
                    </a:cubicBezTo>
                    <a:cubicBezTo>
                      <a:pt x="6" y="25"/>
                      <a:pt x="12" y="38"/>
                      <a:pt x="20" y="38"/>
                    </a:cubicBezTo>
                    <a:cubicBezTo>
                      <a:pt x="22" y="38"/>
                      <a:pt x="24" y="37"/>
                      <a:pt x="26" y="36"/>
                    </a:cubicBezTo>
                    <a:cubicBezTo>
                      <a:pt x="24" y="22"/>
                      <a:pt x="28" y="1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12" name="Google Shape;12712;p52"/>
              <p:cNvSpPr/>
              <p:nvPr/>
            </p:nvSpPr>
            <p:spPr>
              <a:xfrm>
                <a:off x="600775" y="1530200"/>
                <a:ext cx="100" cy="125"/>
              </a:xfrm>
              <a:custGeom>
                <a:avLst/>
                <a:gdLst/>
                <a:ahLst/>
                <a:cxnLst/>
                <a:rect l="l" t="t" r="r" b="b"/>
                <a:pathLst>
                  <a:path w="4" h="5" extrusionOk="0">
                    <a:moveTo>
                      <a:pt x="1" y="0"/>
                    </a:moveTo>
                    <a:cubicBezTo>
                      <a:pt x="1" y="0"/>
                      <a:pt x="1" y="2"/>
                      <a:pt x="4" y="4"/>
                    </a:cubicBezTo>
                    <a:lnTo>
                      <a:pt x="4" y="2"/>
                    </a:ln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13" name="Google Shape;12713;p52"/>
              <p:cNvSpPr/>
              <p:nvPr/>
            </p:nvSpPr>
            <p:spPr>
              <a:xfrm>
                <a:off x="604325" y="1527100"/>
                <a:ext cx="150" cy="200"/>
              </a:xfrm>
              <a:custGeom>
                <a:avLst/>
                <a:gdLst/>
                <a:ahLst/>
                <a:cxnLst/>
                <a:rect l="l" t="t" r="r" b="b"/>
                <a:pathLst>
                  <a:path w="6" h="8" extrusionOk="0">
                    <a:moveTo>
                      <a:pt x="1" y="1"/>
                    </a:moveTo>
                    <a:lnTo>
                      <a:pt x="3" y="8"/>
                    </a:lnTo>
                    <a:lnTo>
                      <a:pt x="6" y="8"/>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14" name="Google Shape;12714;p52"/>
              <p:cNvSpPr/>
              <p:nvPr/>
            </p:nvSpPr>
            <p:spPr>
              <a:xfrm>
                <a:off x="600925" y="1529225"/>
                <a:ext cx="425" cy="575"/>
              </a:xfrm>
              <a:custGeom>
                <a:avLst/>
                <a:gdLst/>
                <a:ahLst/>
                <a:cxnLst/>
                <a:rect l="l" t="t" r="r" b="b"/>
                <a:pathLst>
                  <a:path w="17" h="23" extrusionOk="0">
                    <a:moveTo>
                      <a:pt x="13" y="1"/>
                    </a:moveTo>
                    <a:cubicBezTo>
                      <a:pt x="13" y="1"/>
                      <a:pt x="12" y="1"/>
                      <a:pt x="12" y="1"/>
                    </a:cubicBezTo>
                    <a:cubicBezTo>
                      <a:pt x="0" y="1"/>
                      <a:pt x="0" y="11"/>
                      <a:pt x="2" y="22"/>
                    </a:cubicBezTo>
                    <a:cubicBezTo>
                      <a:pt x="7" y="15"/>
                      <a:pt x="12" y="11"/>
                      <a:pt x="16" y="6"/>
                    </a:cubicBezTo>
                    <a:cubicBezTo>
                      <a:pt x="15" y="3"/>
                      <a:pt x="14"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15" name="Google Shape;12715;p52"/>
              <p:cNvSpPr/>
              <p:nvPr/>
            </p:nvSpPr>
            <p:spPr>
              <a:xfrm>
                <a:off x="602950" y="1528950"/>
                <a:ext cx="700" cy="225"/>
              </a:xfrm>
              <a:custGeom>
                <a:avLst/>
                <a:gdLst/>
                <a:ahLst/>
                <a:cxnLst/>
                <a:rect l="l" t="t" r="r" b="b"/>
                <a:pathLst>
                  <a:path w="28" h="9" extrusionOk="0">
                    <a:moveTo>
                      <a:pt x="0" y="1"/>
                    </a:moveTo>
                    <a:cubicBezTo>
                      <a:pt x="8" y="4"/>
                      <a:pt x="20" y="8"/>
                      <a:pt x="24" y="8"/>
                    </a:cubicBezTo>
                    <a:cubicBezTo>
                      <a:pt x="26" y="8"/>
                      <a:pt x="27" y="8"/>
                      <a:pt x="26" y="6"/>
                    </a:cubicBezTo>
                    <a:cubicBezTo>
                      <a:pt x="19" y="1"/>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16" name="Google Shape;12716;p52"/>
              <p:cNvSpPr/>
              <p:nvPr/>
            </p:nvSpPr>
            <p:spPr>
              <a:xfrm>
                <a:off x="601100" y="1530350"/>
                <a:ext cx="125" cy="150"/>
              </a:xfrm>
              <a:custGeom>
                <a:avLst/>
                <a:gdLst/>
                <a:ahLst/>
                <a:cxnLst/>
                <a:rect l="l" t="t" r="r" b="b"/>
                <a:pathLst>
                  <a:path w="5" h="6" extrusionOk="0">
                    <a:moveTo>
                      <a:pt x="0" y="1"/>
                    </a:moveTo>
                    <a:lnTo>
                      <a:pt x="0" y="3"/>
                    </a:lnTo>
                    <a:cubicBezTo>
                      <a:pt x="3" y="5"/>
                      <a:pt x="4" y="5"/>
                      <a:pt x="4" y="5"/>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17" name="Google Shape;12717;p52"/>
              <p:cNvSpPr/>
              <p:nvPr/>
            </p:nvSpPr>
            <p:spPr>
              <a:xfrm>
                <a:off x="600850" y="1529775"/>
                <a:ext cx="275" cy="600"/>
              </a:xfrm>
              <a:custGeom>
                <a:avLst/>
                <a:gdLst/>
                <a:ahLst/>
                <a:cxnLst/>
                <a:rect l="l" t="t" r="r" b="b"/>
                <a:pathLst>
                  <a:path w="11" h="24" extrusionOk="0">
                    <a:moveTo>
                      <a:pt x="5" y="0"/>
                    </a:moveTo>
                    <a:cubicBezTo>
                      <a:pt x="3" y="5"/>
                      <a:pt x="1" y="12"/>
                      <a:pt x="1" y="19"/>
                    </a:cubicBezTo>
                    <a:lnTo>
                      <a:pt x="10" y="24"/>
                    </a:lnTo>
                    <a:cubicBezTo>
                      <a:pt x="10" y="17"/>
                      <a:pt x="8" y="7"/>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18" name="Google Shape;12718;p52"/>
              <p:cNvSpPr/>
              <p:nvPr/>
            </p:nvSpPr>
            <p:spPr>
              <a:xfrm>
                <a:off x="600850" y="1522575"/>
                <a:ext cx="3500" cy="4550"/>
              </a:xfrm>
              <a:custGeom>
                <a:avLst/>
                <a:gdLst/>
                <a:ahLst/>
                <a:cxnLst/>
                <a:rect l="l" t="t" r="r" b="b"/>
                <a:pathLst>
                  <a:path w="140" h="182" extrusionOk="0">
                    <a:moveTo>
                      <a:pt x="36" y="1"/>
                    </a:moveTo>
                    <a:lnTo>
                      <a:pt x="36" y="29"/>
                    </a:lnTo>
                    <a:cubicBezTo>
                      <a:pt x="29" y="24"/>
                      <a:pt x="24" y="8"/>
                      <a:pt x="12" y="6"/>
                    </a:cubicBezTo>
                    <a:lnTo>
                      <a:pt x="12" y="6"/>
                    </a:lnTo>
                    <a:cubicBezTo>
                      <a:pt x="32" y="26"/>
                      <a:pt x="37" y="54"/>
                      <a:pt x="14" y="54"/>
                    </a:cubicBezTo>
                    <a:cubicBezTo>
                      <a:pt x="10" y="54"/>
                      <a:pt x="6" y="53"/>
                      <a:pt x="1" y="52"/>
                    </a:cubicBezTo>
                    <a:lnTo>
                      <a:pt x="1" y="52"/>
                    </a:lnTo>
                    <a:cubicBezTo>
                      <a:pt x="3" y="82"/>
                      <a:pt x="84" y="152"/>
                      <a:pt x="140" y="182"/>
                    </a:cubicBezTo>
                    <a:cubicBezTo>
                      <a:pt x="128" y="170"/>
                      <a:pt x="121" y="154"/>
                      <a:pt x="124" y="135"/>
                    </a:cubicBezTo>
                    <a:cubicBezTo>
                      <a:pt x="105" y="128"/>
                      <a:pt x="61" y="135"/>
                      <a:pt x="52" y="103"/>
                    </a:cubicBezTo>
                    <a:cubicBezTo>
                      <a:pt x="55" y="93"/>
                      <a:pt x="60" y="89"/>
                      <a:pt x="65" y="89"/>
                    </a:cubicBezTo>
                    <a:cubicBezTo>
                      <a:pt x="74" y="89"/>
                      <a:pt x="85" y="99"/>
                      <a:pt x="98" y="101"/>
                    </a:cubicBezTo>
                    <a:cubicBezTo>
                      <a:pt x="63" y="80"/>
                      <a:pt x="82" y="3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19" name="Google Shape;12719;p52"/>
              <p:cNvSpPr/>
              <p:nvPr/>
            </p:nvSpPr>
            <p:spPr>
              <a:xfrm>
                <a:off x="603400" y="1527275"/>
                <a:ext cx="1375" cy="1025"/>
              </a:xfrm>
              <a:custGeom>
                <a:avLst/>
                <a:gdLst/>
                <a:ahLst/>
                <a:cxnLst/>
                <a:rect l="l" t="t" r="r" b="b"/>
                <a:pathLst>
                  <a:path w="55" h="41" extrusionOk="0">
                    <a:moveTo>
                      <a:pt x="40" y="1"/>
                    </a:moveTo>
                    <a:lnTo>
                      <a:pt x="5" y="24"/>
                    </a:lnTo>
                    <a:lnTo>
                      <a:pt x="5" y="19"/>
                    </a:lnTo>
                    <a:lnTo>
                      <a:pt x="1" y="26"/>
                    </a:lnTo>
                    <a:cubicBezTo>
                      <a:pt x="19" y="26"/>
                      <a:pt x="38" y="31"/>
                      <a:pt x="54" y="40"/>
                    </a:cubicBezTo>
                    <a:cubicBezTo>
                      <a:pt x="54" y="26"/>
                      <a:pt x="50" y="10"/>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20" name="Google Shape;12720;p52"/>
              <p:cNvSpPr/>
              <p:nvPr/>
            </p:nvSpPr>
            <p:spPr>
              <a:xfrm>
                <a:off x="601025" y="1526700"/>
                <a:ext cx="2400" cy="2350"/>
              </a:xfrm>
              <a:custGeom>
                <a:avLst/>
                <a:gdLst/>
                <a:ahLst/>
                <a:cxnLst/>
                <a:rect l="l" t="t" r="r" b="b"/>
                <a:pathLst>
                  <a:path w="96" h="94" extrusionOk="0">
                    <a:moveTo>
                      <a:pt x="17" y="0"/>
                    </a:moveTo>
                    <a:lnTo>
                      <a:pt x="17" y="0"/>
                    </a:lnTo>
                    <a:cubicBezTo>
                      <a:pt x="1" y="17"/>
                      <a:pt x="24" y="33"/>
                      <a:pt x="22" y="54"/>
                    </a:cubicBezTo>
                    <a:cubicBezTo>
                      <a:pt x="27" y="47"/>
                      <a:pt x="31" y="44"/>
                      <a:pt x="33" y="44"/>
                    </a:cubicBezTo>
                    <a:cubicBezTo>
                      <a:pt x="39" y="44"/>
                      <a:pt x="33" y="72"/>
                      <a:pt x="59" y="72"/>
                    </a:cubicBezTo>
                    <a:cubicBezTo>
                      <a:pt x="59" y="72"/>
                      <a:pt x="60" y="72"/>
                      <a:pt x="61" y="72"/>
                    </a:cubicBezTo>
                    <a:lnTo>
                      <a:pt x="61" y="72"/>
                    </a:lnTo>
                    <a:cubicBezTo>
                      <a:pt x="59" y="82"/>
                      <a:pt x="56" y="89"/>
                      <a:pt x="49" y="93"/>
                    </a:cubicBezTo>
                    <a:lnTo>
                      <a:pt x="80" y="93"/>
                    </a:lnTo>
                    <a:lnTo>
                      <a:pt x="75" y="91"/>
                    </a:lnTo>
                    <a:cubicBezTo>
                      <a:pt x="70" y="89"/>
                      <a:pt x="68" y="86"/>
                      <a:pt x="73" y="86"/>
                    </a:cubicBezTo>
                    <a:cubicBezTo>
                      <a:pt x="70" y="84"/>
                      <a:pt x="68" y="79"/>
                      <a:pt x="66" y="77"/>
                    </a:cubicBezTo>
                    <a:cubicBezTo>
                      <a:pt x="68" y="77"/>
                      <a:pt x="69" y="77"/>
                      <a:pt x="70" y="77"/>
                    </a:cubicBezTo>
                    <a:cubicBezTo>
                      <a:pt x="78" y="77"/>
                      <a:pt x="73" y="82"/>
                      <a:pt x="73" y="86"/>
                    </a:cubicBezTo>
                    <a:lnTo>
                      <a:pt x="75" y="91"/>
                    </a:lnTo>
                    <a:lnTo>
                      <a:pt x="96" y="51"/>
                    </a:lnTo>
                    <a:lnTo>
                      <a:pt x="96" y="51"/>
                    </a:lnTo>
                    <a:cubicBezTo>
                      <a:pt x="84" y="54"/>
                      <a:pt x="77" y="61"/>
                      <a:pt x="66" y="75"/>
                    </a:cubicBezTo>
                    <a:cubicBezTo>
                      <a:pt x="47" y="47"/>
                      <a:pt x="52"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21" name="Google Shape;12721;p52"/>
              <p:cNvSpPr/>
              <p:nvPr/>
            </p:nvSpPr>
            <p:spPr>
              <a:xfrm>
                <a:off x="595825" y="1527900"/>
                <a:ext cx="200" cy="225"/>
              </a:xfrm>
              <a:custGeom>
                <a:avLst/>
                <a:gdLst/>
                <a:ahLst/>
                <a:cxnLst/>
                <a:rect l="l" t="t" r="r" b="b"/>
                <a:pathLst>
                  <a:path w="8" h="9" extrusionOk="0">
                    <a:moveTo>
                      <a:pt x="2" y="1"/>
                    </a:moveTo>
                    <a:cubicBezTo>
                      <a:pt x="2" y="1"/>
                      <a:pt x="1" y="1"/>
                      <a:pt x="0" y="1"/>
                    </a:cubicBezTo>
                    <a:cubicBezTo>
                      <a:pt x="2" y="3"/>
                      <a:pt x="5" y="6"/>
                      <a:pt x="7" y="8"/>
                    </a:cubicBezTo>
                    <a:cubicBezTo>
                      <a:pt x="7" y="4"/>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22" name="Google Shape;12722;p52"/>
              <p:cNvSpPr/>
              <p:nvPr/>
            </p:nvSpPr>
            <p:spPr>
              <a:xfrm>
                <a:off x="595925" y="1528100"/>
                <a:ext cx="2225" cy="1525"/>
              </a:xfrm>
              <a:custGeom>
                <a:avLst/>
                <a:gdLst/>
                <a:ahLst/>
                <a:cxnLst/>
                <a:rect l="l" t="t" r="r" b="b"/>
                <a:pathLst>
                  <a:path w="89" h="61" extrusionOk="0">
                    <a:moveTo>
                      <a:pt x="3" y="0"/>
                    </a:moveTo>
                    <a:cubicBezTo>
                      <a:pt x="3" y="9"/>
                      <a:pt x="1" y="30"/>
                      <a:pt x="26" y="35"/>
                    </a:cubicBezTo>
                    <a:lnTo>
                      <a:pt x="26" y="30"/>
                    </a:lnTo>
                    <a:cubicBezTo>
                      <a:pt x="49" y="35"/>
                      <a:pt x="70" y="44"/>
                      <a:pt x="89" y="60"/>
                    </a:cubicBezTo>
                    <a:cubicBezTo>
                      <a:pt x="68" y="40"/>
                      <a:pt x="47" y="21"/>
                      <a:pt x="24" y="2"/>
                    </a:cubicBezTo>
                    <a:lnTo>
                      <a:pt x="24" y="2"/>
                    </a:lnTo>
                    <a:cubicBezTo>
                      <a:pt x="24" y="9"/>
                      <a:pt x="29" y="21"/>
                      <a:pt x="19" y="23"/>
                    </a:cubicBezTo>
                    <a:cubicBezTo>
                      <a:pt x="8" y="19"/>
                      <a:pt x="10" y="9"/>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23" name="Google Shape;12723;p52"/>
              <p:cNvSpPr/>
              <p:nvPr/>
            </p:nvSpPr>
            <p:spPr>
              <a:xfrm>
                <a:off x="598775" y="1527100"/>
                <a:ext cx="1000" cy="1200"/>
              </a:xfrm>
              <a:custGeom>
                <a:avLst/>
                <a:gdLst/>
                <a:ahLst/>
                <a:cxnLst/>
                <a:rect l="l" t="t" r="r" b="b"/>
                <a:pathLst>
                  <a:path w="40" h="48" extrusionOk="0">
                    <a:moveTo>
                      <a:pt x="7" y="1"/>
                    </a:moveTo>
                    <a:lnTo>
                      <a:pt x="21" y="15"/>
                    </a:lnTo>
                    <a:cubicBezTo>
                      <a:pt x="0" y="22"/>
                      <a:pt x="19" y="33"/>
                      <a:pt x="26" y="47"/>
                    </a:cubicBezTo>
                    <a:lnTo>
                      <a:pt x="40" y="15"/>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24" name="Google Shape;12724;p52"/>
              <p:cNvSpPr/>
              <p:nvPr/>
            </p:nvSpPr>
            <p:spPr>
              <a:xfrm>
                <a:off x="604850" y="1526925"/>
                <a:ext cx="600" cy="1300"/>
              </a:xfrm>
              <a:custGeom>
                <a:avLst/>
                <a:gdLst/>
                <a:ahLst/>
                <a:cxnLst/>
                <a:rect l="l" t="t" r="r" b="b"/>
                <a:pathLst>
                  <a:path w="24" h="52" extrusionOk="0">
                    <a:moveTo>
                      <a:pt x="1" y="1"/>
                    </a:moveTo>
                    <a:lnTo>
                      <a:pt x="1" y="22"/>
                    </a:lnTo>
                    <a:lnTo>
                      <a:pt x="24" y="5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25" name="Google Shape;12725;p52"/>
              <p:cNvSpPr/>
              <p:nvPr/>
            </p:nvSpPr>
            <p:spPr>
              <a:xfrm>
                <a:off x="605600" y="1526650"/>
                <a:ext cx="625" cy="600"/>
              </a:xfrm>
              <a:custGeom>
                <a:avLst/>
                <a:gdLst/>
                <a:ahLst/>
                <a:cxnLst/>
                <a:rect l="l" t="t" r="r" b="b"/>
                <a:pathLst>
                  <a:path w="25" h="24" extrusionOk="0">
                    <a:moveTo>
                      <a:pt x="1" y="0"/>
                    </a:moveTo>
                    <a:lnTo>
                      <a:pt x="24" y="23"/>
                    </a:lnTo>
                    <a:lnTo>
                      <a:pt x="24" y="23"/>
                    </a:lnTo>
                    <a:lnTo>
                      <a:pt x="17"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26" name="Google Shape;12726;p52"/>
              <p:cNvSpPr/>
              <p:nvPr/>
            </p:nvSpPr>
            <p:spPr>
              <a:xfrm>
                <a:off x="649550" y="1495875"/>
                <a:ext cx="300" cy="375"/>
              </a:xfrm>
              <a:custGeom>
                <a:avLst/>
                <a:gdLst/>
                <a:ahLst/>
                <a:cxnLst/>
                <a:rect l="l" t="t" r="r" b="b"/>
                <a:pathLst>
                  <a:path w="12" h="15" extrusionOk="0">
                    <a:moveTo>
                      <a:pt x="7" y="0"/>
                    </a:moveTo>
                    <a:lnTo>
                      <a:pt x="0" y="14"/>
                    </a:lnTo>
                    <a:cubicBezTo>
                      <a:pt x="7" y="7"/>
                      <a:pt x="12"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27" name="Google Shape;12727;p52"/>
              <p:cNvSpPr/>
              <p:nvPr/>
            </p:nvSpPr>
            <p:spPr>
              <a:xfrm>
                <a:off x="621675" y="1508975"/>
                <a:ext cx="1275" cy="925"/>
              </a:xfrm>
              <a:custGeom>
                <a:avLst/>
                <a:gdLst/>
                <a:ahLst/>
                <a:cxnLst/>
                <a:rect l="l" t="t" r="r" b="b"/>
                <a:pathLst>
                  <a:path w="51" h="37" extrusionOk="0">
                    <a:moveTo>
                      <a:pt x="19" y="0"/>
                    </a:moveTo>
                    <a:cubicBezTo>
                      <a:pt x="17" y="6"/>
                      <a:pt x="12" y="8"/>
                      <a:pt x="7" y="8"/>
                    </a:cubicBezTo>
                    <a:cubicBezTo>
                      <a:pt x="5" y="8"/>
                      <a:pt x="2" y="8"/>
                      <a:pt x="0" y="7"/>
                    </a:cubicBezTo>
                    <a:lnTo>
                      <a:pt x="0" y="7"/>
                    </a:lnTo>
                    <a:cubicBezTo>
                      <a:pt x="20" y="19"/>
                      <a:pt x="44" y="37"/>
                      <a:pt x="48" y="37"/>
                    </a:cubicBezTo>
                    <a:cubicBezTo>
                      <a:pt x="50" y="37"/>
                      <a:pt x="49" y="34"/>
                      <a:pt x="42" y="26"/>
                    </a:cubicBez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28" name="Google Shape;12728;p52"/>
              <p:cNvSpPr/>
              <p:nvPr/>
            </p:nvSpPr>
            <p:spPr>
              <a:xfrm>
                <a:off x="634000" y="1498425"/>
                <a:ext cx="275" cy="875"/>
              </a:xfrm>
              <a:custGeom>
                <a:avLst/>
                <a:gdLst/>
                <a:ahLst/>
                <a:cxnLst/>
                <a:rect l="l" t="t" r="r" b="b"/>
                <a:pathLst>
                  <a:path w="11" h="35" extrusionOk="0">
                    <a:moveTo>
                      <a:pt x="5" y="0"/>
                    </a:moveTo>
                    <a:cubicBezTo>
                      <a:pt x="3" y="14"/>
                      <a:pt x="3" y="26"/>
                      <a:pt x="1" y="35"/>
                    </a:cubicBezTo>
                    <a:lnTo>
                      <a:pt x="10"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29" name="Google Shape;12729;p52"/>
              <p:cNvSpPr/>
              <p:nvPr/>
            </p:nvSpPr>
            <p:spPr>
              <a:xfrm>
                <a:off x="661125" y="1500275"/>
                <a:ext cx="850" cy="600"/>
              </a:xfrm>
              <a:custGeom>
                <a:avLst/>
                <a:gdLst/>
                <a:ahLst/>
                <a:cxnLst/>
                <a:rect l="l" t="t" r="r" b="b"/>
                <a:pathLst>
                  <a:path w="34" h="24" extrusionOk="0">
                    <a:moveTo>
                      <a:pt x="25" y="0"/>
                    </a:moveTo>
                    <a:cubicBezTo>
                      <a:pt x="15" y="0"/>
                      <a:pt x="10" y="14"/>
                      <a:pt x="1" y="24"/>
                    </a:cubicBezTo>
                    <a:lnTo>
                      <a:pt x="33" y="3"/>
                    </a:lnTo>
                    <a:cubicBezTo>
                      <a:pt x="30"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30" name="Google Shape;12730;p52"/>
              <p:cNvSpPr/>
              <p:nvPr/>
            </p:nvSpPr>
            <p:spPr>
              <a:xfrm>
                <a:off x="612400" y="1517600"/>
                <a:ext cx="1350" cy="375"/>
              </a:xfrm>
              <a:custGeom>
                <a:avLst/>
                <a:gdLst/>
                <a:ahLst/>
                <a:cxnLst/>
                <a:rect l="l" t="t" r="r" b="b"/>
                <a:pathLst>
                  <a:path w="54" h="15" extrusionOk="0">
                    <a:moveTo>
                      <a:pt x="53" y="1"/>
                    </a:moveTo>
                    <a:lnTo>
                      <a:pt x="53" y="1"/>
                    </a:lnTo>
                    <a:cubicBezTo>
                      <a:pt x="48" y="1"/>
                      <a:pt x="42" y="1"/>
                      <a:pt x="37" y="1"/>
                    </a:cubicBezTo>
                    <a:cubicBezTo>
                      <a:pt x="33" y="1"/>
                      <a:pt x="30" y="1"/>
                      <a:pt x="26" y="1"/>
                    </a:cubicBezTo>
                    <a:cubicBezTo>
                      <a:pt x="10" y="1"/>
                      <a:pt x="1" y="2"/>
                      <a:pt x="16" y="14"/>
                    </a:cubicBezTo>
                    <a:cubicBezTo>
                      <a:pt x="30" y="14"/>
                      <a:pt x="42" y="10"/>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31" name="Google Shape;12731;p52"/>
              <p:cNvSpPr/>
              <p:nvPr/>
            </p:nvSpPr>
            <p:spPr>
              <a:xfrm>
                <a:off x="647050" y="1504325"/>
                <a:ext cx="425" cy="500"/>
              </a:xfrm>
              <a:custGeom>
                <a:avLst/>
                <a:gdLst/>
                <a:ahLst/>
                <a:cxnLst/>
                <a:rect l="l" t="t" r="r" b="b"/>
                <a:pathLst>
                  <a:path w="17" h="20" extrusionOk="0">
                    <a:moveTo>
                      <a:pt x="17" y="1"/>
                    </a:moveTo>
                    <a:cubicBezTo>
                      <a:pt x="10" y="5"/>
                      <a:pt x="3" y="10"/>
                      <a:pt x="0" y="19"/>
                    </a:cubicBezTo>
                    <a:cubicBezTo>
                      <a:pt x="7" y="15"/>
                      <a:pt x="12"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32" name="Google Shape;12732;p52"/>
              <p:cNvSpPr/>
              <p:nvPr/>
            </p:nvSpPr>
            <p:spPr>
              <a:xfrm>
                <a:off x="613725" y="1517025"/>
                <a:ext cx="825" cy="600"/>
              </a:xfrm>
              <a:custGeom>
                <a:avLst/>
                <a:gdLst/>
                <a:ahLst/>
                <a:cxnLst/>
                <a:rect l="l" t="t" r="r" b="b"/>
                <a:pathLst>
                  <a:path w="33" h="24" extrusionOk="0">
                    <a:moveTo>
                      <a:pt x="5" y="0"/>
                    </a:moveTo>
                    <a:cubicBezTo>
                      <a:pt x="7" y="10"/>
                      <a:pt x="5" y="17"/>
                      <a:pt x="0" y="24"/>
                    </a:cubicBezTo>
                    <a:cubicBezTo>
                      <a:pt x="19" y="24"/>
                      <a:pt x="33"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33" name="Google Shape;12733;p52"/>
              <p:cNvSpPr/>
              <p:nvPr/>
            </p:nvSpPr>
            <p:spPr>
              <a:xfrm>
                <a:off x="682525" y="1524725"/>
                <a:ext cx="75" cy="150"/>
              </a:xfrm>
              <a:custGeom>
                <a:avLst/>
                <a:gdLst/>
                <a:ahLst/>
                <a:cxnLst/>
                <a:rect l="l" t="t" r="r" b="b"/>
                <a:pathLst>
                  <a:path w="3" h="6" extrusionOk="0">
                    <a:moveTo>
                      <a:pt x="0" y="1"/>
                    </a:moveTo>
                    <a:cubicBezTo>
                      <a:pt x="0" y="1"/>
                      <a:pt x="0" y="3"/>
                      <a:pt x="0" y="5"/>
                    </a:cubicBezTo>
                    <a:cubicBezTo>
                      <a:pt x="3" y="3"/>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34" name="Google Shape;12734;p52"/>
              <p:cNvSpPr/>
              <p:nvPr/>
            </p:nvSpPr>
            <p:spPr>
              <a:xfrm>
                <a:off x="685600" y="1536675"/>
                <a:ext cx="425" cy="125"/>
              </a:xfrm>
              <a:custGeom>
                <a:avLst/>
                <a:gdLst/>
                <a:ahLst/>
                <a:cxnLst/>
                <a:rect l="l" t="t" r="r" b="b"/>
                <a:pathLst>
                  <a:path w="17" h="5" extrusionOk="0">
                    <a:moveTo>
                      <a:pt x="0" y="0"/>
                    </a:moveTo>
                    <a:cubicBezTo>
                      <a:pt x="0" y="3"/>
                      <a:pt x="5" y="5"/>
                      <a:pt x="16" y="5"/>
                    </a:cubicBezTo>
                    <a:cubicBezTo>
                      <a:pt x="9" y="5"/>
                      <a:pt x="5"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35" name="Google Shape;12735;p52"/>
              <p:cNvSpPr/>
              <p:nvPr/>
            </p:nvSpPr>
            <p:spPr>
              <a:xfrm>
                <a:off x="609100" y="1523750"/>
                <a:ext cx="100" cy="100"/>
              </a:xfrm>
              <a:custGeom>
                <a:avLst/>
                <a:gdLst/>
                <a:ahLst/>
                <a:cxnLst/>
                <a:rect l="l" t="t" r="r" b="b"/>
                <a:pathLst>
                  <a:path w="4" h="4" extrusionOk="0">
                    <a:moveTo>
                      <a:pt x="2" y="0"/>
                    </a:moveTo>
                    <a:lnTo>
                      <a:pt x="2" y="0"/>
                    </a:lnTo>
                    <a:cubicBezTo>
                      <a:pt x="1" y="3"/>
                      <a:pt x="0" y="4"/>
                      <a:pt x="1" y="4"/>
                    </a:cubicBezTo>
                    <a:cubicBezTo>
                      <a:pt x="2" y="4"/>
                      <a:pt x="4" y="2"/>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36" name="Google Shape;12736;p52"/>
              <p:cNvSpPr/>
              <p:nvPr/>
            </p:nvSpPr>
            <p:spPr>
              <a:xfrm>
                <a:off x="605425" y="1521950"/>
                <a:ext cx="275" cy="375"/>
              </a:xfrm>
              <a:custGeom>
                <a:avLst/>
                <a:gdLst/>
                <a:ahLst/>
                <a:cxnLst/>
                <a:rect l="l" t="t" r="r" b="b"/>
                <a:pathLst>
                  <a:path w="11" h="15" extrusionOk="0">
                    <a:moveTo>
                      <a:pt x="1" y="0"/>
                    </a:moveTo>
                    <a:cubicBezTo>
                      <a:pt x="3" y="3"/>
                      <a:pt x="8" y="7"/>
                      <a:pt x="10" y="14"/>
                    </a:cubicBezTo>
                    <a:cubicBezTo>
                      <a:pt x="8" y="7"/>
                      <a:pt x="3"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37" name="Google Shape;12737;p52"/>
              <p:cNvSpPr/>
              <p:nvPr/>
            </p:nvSpPr>
            <p:spPr>
              <a:xfrm>
                <a:off x="610475" y="1512350"/>
                <a:ext cx="150" cy="50"/>
              </a:xfrm>
              <a:custGeom>
                <a:avLst/>
                <a:gdLst/>
                <a:ahLst/>
                <a:cxnLst/>
                <a:rect l="l" t="t" r="r" b="b"/>
                <a:pathLst>
                  <a:path w="6" h="2" extrusionOk="0">
                    <a:moveTo>
                      <a:pt x="1" y="0"/>
                    </a:moveTo>
                    <a:cubicBezTo>
                      <a:pt x="1" y="0"/>
                      <a:pt x="2" y="1"/>
                      <a:pt x="5" y="2"/>
                    </a:cubicBezTo>
                    <a:cubicBezTo>
                      <a:pt x="3" y="1"/>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38" name="Google Shape;12738;p52"/>
              <p:cNvSpPr/>
              <p:nvPr/>
            </p:nvSpPr>
            <p:spPr>
              <a:xfrm>
                <a:off x="608750" y="1523975"/>
                <a:ext cx="200" cy="200"/>
              </a:xfrm>
              <a:custGeom>
                <a:avLst/>
                <a:gdLst/>
                <a:ahLst/>
                <a:cxnLst/>
                <a:rect l="l" t="t" r="r" b="b"/>
                <a:pathLst>
                  <a:path w="8" h="8" extrusionOk="0">
                    <a:moveTo>
                      <a:pt x="7" y="1"/>
                    </a:moveTo>
                    <a:lnTo>
                      <a:pt x="0" y="5"/>
                    </a:lnTo>
                    <a:cubicBezTo>
                      <a:pt x="1" y="6"/>
                      <a:pt x="3" y="7"/>
                      <a:pt x="4" y="7"/>
                    </a:cubicBezTo>
                    <a:cubicBezTo>
                      <a:pt x="6" y="7"/>
                      <a:pt x="7" y="6"/>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39" name="Google Shape;12739;p52"/>
              <p:cNvSpPr/>
              <p:nvPr/>
            </p:nvSpPr>
            <p:spPr>
              <a:xfrm>
                <a:off x="608975" y="1523450"/>
                <a:ext cx="375" cy="325"/>
              </a:xfrm>
              <a:custGeom>
                <a:avLst/>
                <a:gdLst/>
                <a:ahLst/>
                <a:cxnLst/>
                <a:rect l="l" t="t" r="r" b="b"/>
                <a:pathLst>
                  <a:path w="15" h="13" extrusionOk="0">
                    <a:moveTo>
                      <a:pt x="14" y="1"/>
                    </a:moveTo>
                    <a:cubicBezTo>
                      <a:pt x="10" y="5"/>
                      <a:pt x="5" y="8"/>
                      <a:pt x="0" y="10"/>
                    </a:cubicBezTo>
                    <a:cubicBezTo>
                      <a:pt x="5" y="10"/>
                      <a:pt x="5" y="10"/>
                      <a:pt x="7" y="12"/>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40" name="Google Shape;12740;p52"/>
              <p:cNvSpPr/>
              <p:nvPr/>
            </p:nvSpPr>
            <p:spPr>
              <a:xfrm>
                <a:off x="669875" y="1514875"/>
                <a:ext cx="500" cy="150"/>
              </a:xfrm>
              <a:custGeom>
                <a:avLst/>
                <a:gdLst/>
                <a:ahLst/>
                <a:cxnLst/>
                <a:rect l="l" t="t" r="r" b="b"/>
                <a:pathLst>
                  <a:path w="20" h="6" extrusionOk="0">
                    <a:moveTo>
                      <a:pt x="3" y="1"/>
                    </a:moveTo>
                    <a:cubicBezTo>
                      <a:pt x="3" y="3"/>
                      <a:pt x="3" y="3"/>
                      <a:pt x="1" y="5"/>
                    </a:cubicBezTo>
                    <a:cubicBezTo>
                      <a:pt x="19" y="3"/>
                      <a:pt x="15"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41" name="Google Shape;12741;p52"/>
              <p:cNvSpPr/>
              <p:nvPr/>
            </p:nvSpPr>
            <p:spPr>
              <a:xfrm>
                <a:off x="621250" y="1498775"/>
                <a:ext cx="100" cy="75"/>
              </a:xfrm>
              <a:custGeom>
                <a:avLst/>
                <a:gdLst/>
                <a:ahLst/>
                <a:cxnLst/>
                <a:rect l="l" t="t" r="r" b="b"/>
                <a:pathLst>
                  <a:path w="4" h="3" extrusionOk="0">
                    <a:moveTo>
                      <a:pt x="1" y="0"/>
                    </a:moveTo>
                    <a:lnTo>
                      <a:pt x="1" y="2"/>
                    </a:lnTo>
                    <a:lnTo>
                      <a:pt x="3"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42" name="Google Shape;12742;p52"/>
              <p:cNvSpPr/>
              <p:nvPr/>
            </p:nvSpPr>
            <p:spPr>
              <a:xfrm>
                <a:off x="621250" y="1497850"/>
                <a:ext cx="1550" cy="3075"/>
              </a:xfrm>
              <a:custGeom>
                <a:avLst/>
                <a:gdLst/>
                <a:ahLst/>
                <a:cxnLst/>
                <a:rect l="l" t="t" r="r" b="b"/>
                <a:pathLst>
                  <a:path w="62" h="123" extrusionOk="0">
                    <a:moveTo>
                      <a:pt x="19" y="0"/>
                    </a:moveTo>
                    <a:cubicBezTo>
                      <a:pt x="25" y="34"/>
                      <a:pt x="20" y="40"/>
                      <a:pt x="11" y="40"/>
                    </a:cubicBezTo>
                    <a:cubicBezTo>
                      <a:pt x="8" y="40"/>
                      <a:pt x="4" y="40"/>
                      <a:pt x="1" y="39"/>
                    </a:cubicBezTo>
                    <a:lnTo>
                      <a:pt x="1" y="39"/>
                    </a:lnTo>
                    <a:lnTo>
                      <a:pt x="61" y="123"/>
                    </a:ln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43" name="Google Shape;12743;p52"/>
              <p:cNvSpPr/>
              <p:nvPr/>
            </p:nvSpPr>
            <p:spPr>
              <a:xfrm>
                <a:off x="609325" y="1521375"/>
                <a:ext cx="475" cy="550"/>
              </a:xfrm>
              <a:custGeom>
                <a:avLst/>
                <a:gdLst/>
                <a:ahLst/>
                <a:cxnLst/>
                <a:rect l="l" t="t" r="r" b="b"/>
                <a:pathLst>
                  <a:path w="19" h="22" extrusionOk="0">
                    <a:moveTo>
                      <a:pt x="7" y="1"/>
                    </a:moveTo>
                    <a:cubicBezTo>
                      <a:pt x="3" y="1"/>
                      <a:pt x="0" y="3"/>
                      <a:pt x="0" y="9"/>
                    </a:cubicBezTo>
                    <a:cubicBezTo>
                      <a:pt x="3" y="16"/>
                      <a:pt x="7" y="19"/>
                      <a:pt x="12" y="21"/>
                    </a:cubicBezTo>
                    <a:cubicBezTo>
                      <a:pt x="7" y="14"/>
                      <a:pt x="10" y="7"/>
                      <a:pt x="19" y="3"/>
                    </a:cubicBezTo>
                    <a:cubicBezTo>
                      <a:pt x="14" y="2"/>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44" name="Google Shape;12744;p52"/>
              <p:cNvSpPr/>
              <p:nvPr/>
            </p:nvSpPr>
            <p:spPr>
              <a:xfrm>
                <a:off x="604075" y="1492275"/>
                <a:ext cx="85875" cy="45000"/>
              </a:xfrm>
              <a:custGeom>
                <a:avLst/>
                <a:gdLst/>
                <a:ahLst/>
                <a:cxnLst/>
                <a:rect l="l" t="t" r="r" b="b"/>
                <a:pathLst>
                  <a:path w="3435" h="1800" extrusionOk="0">
                    <a:moveTo>
                      <a:pt x="1731" y="113"/>
                    </a:moveTo>
                    <a:cubicBezTo>
                      <a:pt x="1733" y="115"/>
                      <a:pt x="1734" y="116"/>
                      <a:pt x="1735" y="117"/>
                    </a:cubicBezTo>
                    <a:lnTo>
                      <a:pt x="1735" y="117"/>
                    </a:lnTo>
                    <a:cubicBezTo>
                      <a:pt x="1734" y="115"/>
                      <a:pt x="1733" y="113"/>
                      <a:pt x="1731" y="113"/>
                    </a:cubicBezTo>
                    <a:close/>
                    <a:moveTo>
                      <a:pt x="1710" y="0"/>
                    </a:moveTo>
                    <a:cubicBezTo>
                      <a:pt x="1712" y="21"/>
                      <a:pt x="1737" y="93"/>
                      <a:pt x="1715" y="121"/>
                    </a:cubicBezTo>
                    <a:lnTo>
                      <a:pt x="1715" y="121"/>
                    </a:lnTo>
                    <a:cubicBezTo>
                      <a:pt x="1720" y="117"/>
                      <a:pt x="1726" y="113"/>
                      <a:pt x="1730" y="113"/>
                    </a:cubicBezTo>
                    <a:cubicBezTo>
                      <a:pt x="1730" y="113"/>
                      <a:pt x="1731" y="113"/>
                      <a:pt x="1731" y="113"/>
                    </a:cubicBezTo>
                    <a:lnTo>
                      <a:pt x="1731" y="113"/>
                    </a:lnTo>
                    <a:cubicBezTo>
                      <a:pt x="1729" y="110"/>
                      <a:pt x="1727" y="105"/>
                      <a:pt x="1724" y="100"/>
                    </a:cubicBezTo>
                    <a:lnTo>
                      <a:pt x="1754" y="93"/>
                    </a:lnTo>
                    <a:cubicBezTo>
                      <a:pt x="1757" y="28"/>
                      <a:pt x="1729" y="45"/>
                      <a:pt x="1710" y="0"/>
                    </a:cubicBezTo>
                    <a:close/>
                    <a:moveTo>
                      <a:pt x="1715" y="121"/>
                    </a:moveTo>
                    <a:cubicBezTo>
                      <a:pt x="1711" y="123"/>
                      <a:pt x="1708" y="126"/>
                      <a:pt x="1706" y="128"/>
                    </a:cubicBezTo>
                    <a:cubicBezTo>
                      <a:pt x="1709" y="126"/>
                      <a:pt x="1712" y="124"/>
                      <a:pt x="1715" y="121"/>
                    </a:cubicBezTo>
                    <a:close/>
                    <a:moveTo>
                      <a:pt x="1152" y="184"/>
                    </a:moveTo>
                    <a:cubicBezTo>
                      <a:pt x="1156" y="184"/>
                      <a:pt x="1162" y="188"/>
                      <a:pt x="1169" y="196"/>
                    </a:cubicBezTo>
                    <a:lnTo>
                      <a:pt x="1169" y="196"/>
                    </a:lnTo>
                    <a:cubicBezTo>
                      <a:pt x="1166" y="197"/>
                      <a:pt x="1164" y="198"/>
                      <a:pt x="1161" y="198"/>
                    </a:cubicBezTo>
                    <a:cubicBezTo>
                      <a:pt x="1157" y="198"/>
                      <a:pt x="1152" y="196"/>
                      <a:pt x="1147" y="191"/>
                    </a:cubicBezTo>
                    <a:cubicBezTo>
                      <a:pt x="1148" y="186"/>
                      <a:pt x="1150" y="184"/>
                      <a:pt x="1152" y="184"/>
                    </a:cubicBezTo>
                    <a:close/>
                    <a:moveTo>
                      <a:pt x="915" y="221"/>
                    </a:moveTo>
                    <a:cubicBezTo>
                      <a:pt x="913" y="225"/>
                      <a:pt x="911" y="229"/>
                      <a:pt x="908" y="232"/>
                    </a:cubicBezTo>
                    <a:lnTo>
                      <a:pt x="908" y="232"/>
                    </a:lnTo>
                    <a:cubicBezTo>
                      <a:pt x="914" y="230"/>
                      <a:pt x="917" y="231"/>
                      <a:pt x="915" y="221"/>
                    </a:cubicBezTo>
                    <a:close/>
                    <a:moveTo>
                      <a:pt x="908" y="232"/>
                    </a:moveTo>
                    <a:cubicBezTo>
                      <a:pt x="907" y="232"/>
                      <a:pt x="906" y="232"/>
                      <a:pt x="906" y="232"/>
                    </a:cubicBezTo>
                    <a:cubicBezTo>
                      <a:pt x="906" y="232"/>
                      <a:pt x="906" y="233"/>
                      <a:pt x="906" y="233"/>
                    </a:cubicBezTo>
                    <a:lnTo>
                      <a:pt x="906" y="233"/>
                    </a:lnTo>
                    <a:cubicBezTo>
                      <a:pt x="907" y="232"/>
                      <a:pt x="907" y="232"/>
                      <a:pt x="908" y="232"/>
                    </a:cubicBezTo>
                    <a:close/>
                    <a:moveTo>
                      <a:pt x="611" y="304"/>
                    </a:moveTo>
                    <a:cubicBezTo>
                      <a:pt x="613" y="305"/>
                      <a:pt x="614" y="306"/>
                      <a:pt x="615" y="306"/>
                    </a:cubicBezTo>
                    <a:lnTo>
                      <a:pt x="615" y="306"/>
                    </a:lnTo>
                    <a:cubicBezTo>
                      <a:pt x="614" y="305"/>
                      <a:pt x="612" y="304"/>
                      <a:pt x="611" y="304"/>
                    </a:cubicBezTo>
                    <a:close/>
                    <a:moveTo>
                      <a:pt x="2419" y="432"/>
                    </a:moveTo>
                    <a:lnTo>
                      <a:pt x="2420" y="432"/>
                    </a:lnTo>
                    <a:cubicBezTo>
                      <a:pt x="2419" y="432"/>
                      <a:pt x="2419" y="432"/>
                      <a:pt x="2419" y="432"/>
                    </a:cubicBezTo>
                    <a:close/>
                    <a:moveTo>
                      <a:pt x="741" y="513"/>
                    </a:moveTo>
                    <a:lnTo>
                      <a:pt x="741" y="513"/>
                    </a:lnTo>
                    <a:cubicBezTo>
                      <a:pt x="745" y="519"/>
                      <a:pt x="749" y="521"/>
                      <a:pt x="747" y="525"/>
                    </a:cubicBezTo>
                    <a:lnTo>
                      <a:pt x="747" y="525"/>
                    </a:lnTo>
                    <a:cubicBezTo>
                      <a:pt x="746" y="521"/>
                      <a:pt x="744" y="517"/>
                      <a:pt x="741" y="513"/>
                    </a:cubicBezTo>
                    <a:close/>
                    <a:moveTo>
                      <a:pt x="2621" y="663"/>
                    </a:moveTo>
                    <a:lnTo>
                      <a:pt x="2621" y="663"/>
                    </a:lnTo>
                    <a:cubicBezTo>
                      <a:pt x="2622" y="664"/>
                      <a:pt x="2623" y="665"/>
                      <a:pt x="2624" y="666"/>
                    </a:cubicBezTo>
                    <a:lnTo>
                      <a:pt x="2624" y="666"/>
                    </a:lnTo>
                    <a:cubicBezTo>
                      <a:pt x="2623" y="665"/>
                      <a:pt x="2622" y="664"/>
                      <a:pt x="2621" y="663"/>
                    </a:cubicBezTo>
                    <a:close/>
                    <a:moveTo>
                      <a:pt x="679" y="666"/>
                    </a:moveTo>
                    <a:cubicBezTo>
                      <a:pt x="686" y="668"/>
                      <a:pt x="692" y="673"/>
                      <a:pt x="699" y="675"/>
                    </a:cubicBezTo>
                    <a:cubicBezTo>
                      <a:pt x="692" y="670"/>
                      <a:pt x="688" y="666"/>
                      <a:pt x="679" y="666"/>
                    </a:cubicBezTo>
                    <a:close/>
                    <a:moveTo>
                      <a:pt x="2457" y="1106"/>
                    </a:moveTo>
                    <a:lnTo>
                      <a:pt x="2457" y="1106"/>
                    </a:lnTo>
                    <a:cubicBezTo>
                      <a:pt x="2475" y="1111"/>
                      <a:pt x="2464" y="1113"/>
                      <a:pt x="2452" y="1116"/>
                    </a:cubicBezTo>
                    <a:lnTo>
                      <a:pt x="2457" y="1106"/>
                    </a:lnTo>
                    <a:close/>
                    <a:moveTo>
                      <a:pt x="248" y="1159"/>
                    </a:moveTo>
                    <a:lnTo>
                      <a:pt x="248" y="1159"/>
                    </a:lnTo>
                    <a:cubicBezTo>
                      <a:pt x="247" y="1159"/>
                      <a:pt x="246" y="1159"/>
                      <a:pt x="245" y="1160"/>
                    </a:cubicBezTo>
                    <a:lnTo>
                      <a:pt x="243" y="1160"/>
                    </a:lnTo>
                    <a:cubicBezTo>
                      <a:pt x="245" y="1159"/>
                      <a:pt x="246" y="1159"/>
                      <a:pt x="248" y="1159"/>
                    </a:cubicBezTo>
                    <a:close/>
                    <a:moveTo>
                      <a:pt x="2879" y="1171"/>
                    </a:moveTo>
                    <a:cubicBezTo>
                      <a:pt x="2879" y="1171"/>
                      <a:pt x="2879" y="1172"/>
                      <a:pt x="2880" y="1172"/>
                    </a:cubicBezTo>
                    <a:lnTo>
                      <a:pt x="2880" y="1172"/>
                    </a:lnTo>
                    <a:cubicBezTo>
                      <a:pt x="2881" y="1172"/>
                      <a:pt x="2882" y="1171"/>
                      <a:pt x="2883" y="1171"/>
                    </a:cubicBezTo>
                    <a:close/>
                    <a:moveTo>
                      <a:pt x="217" y="1165"/>
                    </a:moveTo>
                    <a:cubicBezTo>
                      <a:pt x="220" y="1165"/>
                      <a:pt x="224" y="1166"/>
                      <a:pt x="229" y="1167"/>
                    </a:cubicBezTo>
                    <a:lnTo>
                      <a:pt x="227" y="1167"/>
                    </a:lnTo>
                    <a:cubicBezTo>
                      <a:pt x="220" y="1171"/>
                      <a:pt x="217" y="1178"/>
                      <a:pt x="222" y="1185"/>
                    </a:cubicBezTo>
                    <a:cubicBezTo>
                      <a:pt x="217" y="1183"/>
                      <a:pt x="213" y="1180"/>
                      <a:pt x="210" y="1173"/>
                    </a:cubicBezTo>
                    <a:cubicBezTo>
                      <a:pt x="210" y="1167"/>
                      <a:pt x="213" y="1165"/>
                      <a:pt x="217" y="1165"/>
                    </a:cubicBezTo>
                    <a:close/>
                    <a:moveTo>
                      <a:pt x="3094" y="1269"/>
                    </a:moveTo>
                    <a:cubicBezTo>
                      <a:pt x="3094" y="1269"/>
                      <a:pt x="3094" y="1269"/>
                      <a:pt x="3095" y="1270"/>
                    </a:cubicBezTo>
                    <a:lnTo>
                      <a:pt x="3095" y="1270"/>
                    </a:lnTo>
                    <a:lnTo>
                      <a:pt x="3094" y="1269"/>
                    </a:lnTo>
                    <a:close/>
                    <a:moveTo>
                      <a:pt x="2678" y="1403"/>
                    </a:moveTo>
                    <a:lnTo>
                      <a:pt x="2678" y="1403"/>
                    </a:lnTo>
                    <a:cubicBezTo>
                      <a:pt x="2677" y="1404"/>
                      <a:pt x="2676" y="1406"/>
                      <a:pt x="2675" y="1408"/>
                    </a:cubicBezTo>
                    <a:cubicBezTo>
                      <a:pt x="2676" y="1406"/>
                      <a:pt x="2677" y="1404"/>
                      <a:pt x="2678" y="1403"/>
                    </a:cubicBezTo>
                    <a:close/>
                    <a:moveTo>
                      <a:pt x="1579" y="17"/>
                    </a:moveTo>
                    <a:cubicBezTo>
                      <a:pt x="1559" y="17"/>
                      <a:pt x="1599" y="84"/>
                      <a:pt x="1557" y="86"/>
                    </a:cubicBezTo>
                    <a:cubicBezTo>
                      <a:pt x="1547" y="79"/>
                      <a:pt x="1538" y="75"/>
                      <a:pt x="1528" y="75"/>
                    </a:cubicBezTo>
                    <a:cubicBezTo>
                      <a:pt x="1508" y="75"/>
                      <a:pt x="1488" y="89"/>
                      <a:pt x="1460" y="107"/>
                    </a:cubicBezTo>
                    <a:cubicBezTo>
                      <a:pt x="1439" y="89"/>
                      <a:pt x="1467" y="77"/>
                      <a:pt x="1460" y="61"/>
                    </a:cubicBezTo>
                    <a:lnTo>
                      <a:pt x="1460" y="61"/>
                    </a:lnTo>
                    <a:lnTo>
                      <a:pt x="1437" y="100"/>
                    </a:lnTo>
                    <a:cubicBezTo>
                      <a:pt x="1432" y="98"/>
                      <a:pt x="1434" y="86"/>
                      <a:pt x="1437" y="82"/>
                    </a:cubicBezTo>
                    <a:lnTo>
                      <a:pt x="1437" y="82"/>
                    </a:lnTo>
                    <a:cubicBezTo>
                      <a:pt x="1418" y="96"/>
                      <a:pt x="1432" y="130"/>
                      <a:pt x="1404" y="144"/>
                    </a:cubicBezTo>
                    <a:cubicBezTo>
                      <a:pt x="1403" y="154"/>
                      <a:pt x="1401" y="158"/>
                      <a:pt x="1397" y="158"/>
                    </a:cubicBezTo>
                    <a:cubicBezTo>
                      <a:pt x="1386" y="158"/>
                      <a:pt x="1363" y="108"/>
                      <a:pt x="1341" y="108"/>
                    </a:cubicBezTo>
                    <a:cubicBezTo>
                      <a:pt x="1334" y="108"/>
                      <a:pt x="1327" y="113"/>
                      <a:pt x="1321" y="126"/>
                    </a:cubicBezTo>
                    <a:cubicBezTo>
                      <a:pt x="1314" y="112"/>
                      <a:pt x="1323" y="93"/>
                      <a:pt x="1321" y="75"/>
                    </a:cubicBezTo>
                    <a:lnTo>
                      <a:pt x="1321" y="75"/>
                    </a:lnTo>
                    <a:cubicBezTo>
                      <a:pt x="1291" y="98"/>
                      <a:pt x="1270" y="130"/>
                      <a:pt x="1253" y="165"/>
                    </a:cubicBezTo>
                    <a:lnTo>
                      <a:pt x="1221" y="135"/>
                    </a:lnTo>
                    <a:lnTo>
                      <a:pt x="1221" y="135"/>
                    </a:lnTo>
                    <a:cubicBezTo>
                      <a:pt x="1247" y="170"/>
                      <a:pt x="1223" y="218"/>
                      <a:pt x="1207" y="258"/>
                    </a:cubicBezTo>
                    <a:cubicBezTo>
                      <a:pt x="1219" y="274"/>
                      <a:pt x="1226" y="290"/>
                      <a:pt x="1230" y="297"/>
                    </a:cubicBezTo>
                    <a:lnTo>
                      <a:pt x="1202" y="327"/>
                    </a:lnTo>
                    <a:cubicBezTo>
                      <a:pt x="1196" y="313"/>
                      <a:pt x="1196" y="297"/>
                      <a:pt x="1200" y="281"/>
                    </a:cubicBezTo>
                    <a:lnTo>
                      <a:pt x="1200" y="281"/>
                    </a:lnTo>
                    <a:lnTo>
                      <a:pt x="1196" y="295"/>
                    </a:lnTo>
                    <a:cubicBezTo>
                      <a:pt x="1182" y="272"/>
                      <a:pt x="1177" y="244"/>
                      <a:pt x="1186" y="218"/>
                    </a:cubicBezTo>
                    <a:lnTo>
                      <a:pt x="1186" y="218"/>
                    </a:lnTo>
                    <a:cubicBezTo>
                      <a:pt x="1191" y="228"/>
                      <a:pt x="1198" y="237"/>
                      <a:pt x="1202" y="246"/>
                    </a:cubicBezTo>
                    <a:cubicBezTo>
                      <a:pt x="1209" y="216"/>
                      <a:pt x="1209" y="184"/>
                      <a:pt x="1205" y="151"/>
                    </a:cubicBezTo>
                    <a:lnTo>
                      <a:pt x="1205" y="151"/>
                    </a:lnTo>
                    <a:cubicBezTo>
                      <a:pt x="1205" y="158"/>
                      <a:pt x="1200" y="163"/>
                      <a:pt x="1196" y="167"/>
                    </a:cubicBezTo>
                    <a:cubicBezTo>
                      <a:pt x="1196" y="160"/>
                      <a:pt x="1196" y="153"/>
                      <a:pt x="1196" y="147"/>
                    </a:cubicBezTo>
                    <a:cubicBezTo>
                      <a:pt x="1195" y="145"/>
                      <a:pt x="1195" y="144"/>
                      <a:pt x="1194" y="144"/>
                    </a:cubicBezTo>
                    <a:cubicBezTo>
                      <a:pt x="1192" y="144"/>
                      <a:pt x="1190" y="154"/>
                      <a:pt x="1186" y="165"/>
                    </a:cubicBezTo>
                    <a:lnTo>
                      <a:pt x="1168" y="109"/>
                    </a:lnTo>
                    <a:lnTo>
                      <a:pt x="1168" y="133"/>
                    </a:lnTo>
                    <a:lnTo>
                      <a:pt x="1110" y="107"/>
                    </a:lnTo>
                    <a:cubicBezTo>
                      <a:pt x="1084" y="170"/>
                      <a:pt x="1075" y="258"/>
                      <a:pt x="1031" y="293"/>
                    </a:cubicBezTo>
                    <a:cubicBezTo>
                      <a:pt x="1031" y="249"/>
                      <a:pt x="1015" y="228"/>
                      <a:pt x="1001" y="179"/>
                    </a:cubicBezTo>
                    <a:lnTo>
                      <a:pt x="1001" y="179"/>
                    </a:lnTo>
                    <a:cubicBezTo>
                      <a:pt x="1008" y="190"/>
                      <a:pt x="1013" y="194"/>
                      <a:pt x="1018" y="194"/>
                    </a:cubicBezTo>
                    <a:cubicBezTo>
                      <a:pt x="1035" y="194"/>
                      <a:pt x="1045" y="151"/>
                      <a:pt x="1068" y="151"/>
                    </a:cubicBezTo>
                    <a:cubicBezTo>
                      <a:pt x="1068" y="151"/>
                      <a:pt x="1069" y="151"/>
                      <a:pt x="1070" y="151"/>
                    </a:cubicBezTo>
                    <a:cubicBezTo>
                      <a:pt x="1054" y="149"/>
                      <a:pt x="1052" y="126"/>
                      <a:pt x="1054" y="116"/>
                    </a:cubicBezTo>
                    <a:lnTo>
                      <a:pt x="1054" y="116"/>
                    </a:lnTo>
                    <a:cubicBezTo>
                      <a:pt x="1054" y="116"/>
                      <a:pt x="1043" y="130"/>
                      <a:pt x="1033" y="144"/>
                    </a:cubicBezTo>
                    <a:lnTo>
                      <a:pt x="1012" y="174"/>
                    </a:lnTo>
                    <a:cubicBezTo>
                      <a:pt x="1003" y="135"/>
                      <a:pt x="994" y="149"/>
                      <a:pt x="975" y="135"/>
                    </a:cubicBezTo>
                    <a:lnTo>
                      <a:pt x="975" y="135"/>
                    </a:lnTo>
                    <a:cubicBezTo>
                      <a:pt x="1008" y="209"/>
                      <a:pt x="952" y="198"/>
                      <a:pt x="941" y="228"/>
                    </a:cubicBezTo>
                    <a:cubicBezTo>
                      <a:pt x="931" y="202"/>
                      <a:pt x="927" y="174"/>
                      <a:pt x="954" y="172"/>
                    </a:cubicBezTo>
                    <a:cubicBezTo>
                      <a:pt x="948" y="166"/>
                      <a:pt x="943" y="163"/>
                      <a:pt x="939" y="163"/>
                    </a:cubicBezTo>
                    <a:cubicBezTo>
                      <a:pt x="920" y="163"/>
                      <a:pt x="937" y="239"/>
                      <a:pt x="918" y="239"/>
                    </a:cubicBezTo>
                    <a:cubicBezTo>
                      <a:pt x="915" y="239"/>
                      <a:pt x="911" y="237"/>
                      <a:pt x="906" y="233"/>
                    </a:cubicBezTo>
                    <a:lnTo>
                      <a:pt x="906" y="233"/>
                    </a:lnTo>
                    <a:cubicBezTo>
                      <a:pt x="902" y="236"/>
                      <a:pt x="897" y="238"/>
                      <a:pt x="892" y="238"/>
                    </a:cubicBezTo>
                    <a:cubicBezTo>
                      <a:pt x="880" y="238"/>
                      <a:pt x="869" y="230"/>
                      <a:pt x="866" y="216"/>
                    </a:cubicBezTo>
                    <a:lnTo>
                      <a:pt x="873" y="214"/>
                    </a:lnTo>
                    <a:lnTo>
                      <a:pt x="873" y="214"/>
                    </a:lnTo>
                    <a:cubicBezTo>
                      <a:pt x="829" y="218"/>
                      <a:pt x="753" y="262"/>
                      <a:pt x="778" y="325"/>
                    </a:cubicBezTo>
                    <a:cubicBezTo>
                      <a:pt x="774" y="318"/>
                      <a:pt x="746" y="251"/>
                      <a:pt x="741" y="237"/>
                    </a:cubicBezTo>
                    <a:lnTo>
                      <a:pt x="741" y="237"/>
                    </a:lnTo>
                    <a:cubicBezTo>
                      <a:pt x="741" y="237"/>
                      <a:pt x="750" y="295"/>
                      <a:pt x="762" y="353"/>
                    </a:cubicBezTo>
                    <a:cubicBezTo>
                      <a:pt x="776" y="411"/>
                      <a:pt x="790" y="469"/>
                      <a:pt x="790" y="469"/>
                    </a:cubicBezTo>
                    <a:cubicBezTo>
                      <a:pt x="767" y="415"/>
                      <a:pt x="672" y="306"/>
                      <a:pt x="686" y="260"/>
                    </a:cubicBezTo>
                    <a:cubicBezTo>
                      <a:pt x="682" y="259"/>
                      <a:pt x="679" y="259"/>
                      <a:pt x="675" y="259"/>
                    </a:cubicBezTo>
                    <a:cubicBezTo>
                      <a:pt x="665" y="259"/>
                      <a:pt x="655" y="263"/>
                      <a:pt x="648" y="283"/>
                    </a:cubicBezTo>
                    <a:cubicBezTo>
                      <a:pt x="658" y="288"/>
                      <a:pt x="706" y="348"/>
                      <a:pt x="702" y="357"/>
                    </a:cubicBezTo>
                    <a:cubicBezTo>
                      <a:pt x="647" y="314"/>
                      <a:pt x="668" y="336"/>
                      <a:pt x="615" y="306"/>
                    </a:cubicBezTo>
                    <a:lnTo>
                      <a:pt x="615" y="306"/>
                    </a:lnTo>
                    <a:cubicBezTo>
                      <a:pt x="633" y="320"/>
                      <a:pt x="666" y="393"/>
                      <a:pt x="653" y="399"/>
                    </a:cubicBezTo>
                    <a:cubicBezTo>
                      <a:pt x="635" y="369"/>
                      <a:pt x="616" y="341"/>
                      <a:pt x="602" y="311"/>
                    </a:cubicBezTo>
                    <a:lnTo>
                      <a:pt x="602" y="311"/>
                    </a:lnTo>
                    <a:lnTo>
                      <a:pt x="609" y="360"/>
                    </a:lnTo>
                    <a:lnTo>
                      <a:pt x="617" y="399"/>
                    </a:lnTo>
                    <a:lnTo>
                      <a:pt x="617" y="399"/>
                    </a:lnTo>
                    <a:cubicBezTo>
                      <a:pt x="610" y="378"/>
                      <a:pt x="574" y="339"/>
                      <a:pt x="553" y="325"/>
                    </a:cubicBezTo>
                    <a:lnTo>
                      <a:pt x="553" y="325"/>
                    </a:lnTo>
                    <a:cubicBezTo>
                      <a:pt x="567" y="339"/>
                      <a:pt x="523" y="344"/>
                      <a:pt x="519" y="355"/>
                    </a:cubicBezTo>
                    <a:lnTo>
                      <a:pt x="546" y="362"/>
                    </a:lnTo>
                    <a:cubicBezTo>
                      <a:pt x="500" y="376"/>
                      <a:pt x="586" y="490"/>
                      <a:pt x="551" y="508"/>
                    </a:cubicBezTo>
                    <a:cubicBezTo>
                      <a:pt x="542" y="492"/>
                      <a:pt x="491" y="415"/>
                      <a:pt x="463" y="415"/>
                    </a:cubicBezTo>
                    <a:cubicBezTo>
                      <a:pt x="462" y="415"/>
                      <a:pt x="461" y="415"/>
                      <a:pt x="461" y="415"/>
                    </a:cubicBezTo>
                    <a:cubicBezTo>
                      <a:pt x="482" y="459"/>
                      <a:pt x="572" y="615"/>
                      <a:pt x="572" y="661"/>
                    </a:cubicBezTo>
                    <a:lnTo>
                      <a:pt x="549" y="645"/>
                    </a:lnTo>
                    <a:lnTo>
                      <a:pt x="549" y="684"/>
                    </a:lnTo>
                    <a:cubicBezTo>
                      <a:pt x="500" y="601"/>
                      <a:pt x="461" y="513"/>
                      <a:pt x="435" y="420"/>
                    </a:cubicBezTo>
                    <a:cubicBezTo>
                      <a:pt x="415" y="417"/>
                      <a:pt x="411" y="409"/>
                      <a:pt x="404" y="409"/>
                    </a:cubicBezTo>
                    <a:cubicBezTo>
                      <a:pt x="401" y="409"/>
                      <a:pt x="398" y="411"/>
                      <a:pt x="391" y="418"/>
                    </a:cubicBezTo>
                    <a:cubicBezTo>
                      <a:pt x="375" y="408"/>
                      <a:pt x="370" y="388"/>
                      <a:pt x="382" y="374"/>
                    </a:cubicBezTo>
                    <a:lnTo>
                      <a:pt x="382" y="374"/>
                    </a:lnTo>
                    <a:lnTo>
                      <a:pt x="322" y="399"/>
                    </a:lnTo>
                    <a:cubicBezTo>
                      <a:pt x="361" y="439"/>
                      <a:pt x="324" y="469"/>
                      <a:pt x="359" y="501"/>
                    </a:cubicBezTo>
                    <a:cubicBezTo>
                      <a:pt x="359" y="501"/>
                      <a:pt x="361" y="480"/>
                      <a:pt x="363" y="459"/>
                    </a:cubicBezTo>
                    <a:cubicBezTo>
                      <a:pt x="366" y="441"/>
                      <a:pt x="370" y="418"/>
                      <a:pt x="370" y="418"/>
                    </a:cubicBezTo>
                    <a:cubicBezTo>
                      <a:pt x="407" y="457"/>
                      <a:pt x="447" y="557"/>
                      <a:pt x="412" y="575"/>
                    </a:cubicBezTo>
                    <a:cubicBezTo>
                      <a:pt x="389" y="566"/>
                      <a:pt x="347" y="499"/>
                      <a:pt x="333" y="487"/>
                    </a:cubicBezTo>
                    <a:lnTo>
                      <a:pt x="333" y="487"/>
                    </a:lnTo>
                    <a:cubicBezTo>
                      <a:pt x="342" y="504"/>
                      <a:pt x="333" y="532"/>
                      <a:pt x="321" y="532"/>
                    </a:cubicBezTo>
                    <a:cubicBezTo>
                      <a:pt x="320" y="532"/>
                      <a:pt x="318" y="532"/>
                      <a:pt x="317" y="531"/>
                    </a:cubicBezTo>
                    <a:lnTo>
                      <a:pt x="310" y="499"/>
                    </a:lnTo>
                    <a:lnTo>
                      <a:pt x="310" y="499"/>
                    </a:lnTo>
                    <a:cubicBezTo>
                      <a:pt x="281" y="501"/>
                      <a:pt x="324" y="560"/>
                      <a:pt x="293" y="560"/>
                    </a:cubicBezTo>
                    <a:cubicBezTo>
                      <a:pt x="289" y="560"/>
                      <a:pt x="284" y="559"/>
                      <a:pt x="278" y="557"/>
                    </a:cubicBezTo>
                    <a:cubicBezTo>
                      <a:pt x="277" y="557"/>
                      <a:pt x="276" y="557"/>
                      <a:pt x="275" y="557"/>
                    </a:cubicBezTo>
                    <a:cubicBezTo>
                      <a:pt x="264" y="557"/>
                      <a:pt x="235" y="546"/>
                      <a:pt x="225" y="546"/>
                    </a:cubicBezTo>
                    <a:cubicBezTo>
                      <a:pt x="220" y="546"/>
                      <a:pt x="220" y="548"/>
                      <a:pt x="227" y="555"/>
                    </a:cubicBezTo>
                    <a:cubicBezTo>
                      <a:pt x="312" y="610"/>
                      <a:pt x="391" y="675"/>
                      <a:pt x="461" y="749"/>
                    </a:cubicBezTo>
                    <a:cubicBezTo>
                      <a:pt x="424" y="747"/>
                      <a:pt x="389" y="740"/>
                      <a:pt x="354" y="728"/>
                    </a:cubicBezTo>
                    <a:cubicBezTo>
                      <a:pt x="305" y="708"/>
                      <a:pt x="278" y="638"/>
                      <a:pt x="238" y="619"/>
                    </a:cubicBezTo>
                    <a:lnTo>
                      <a:pt x="238" y="619"/>
                    </a:lnTo>
                    <a:cubicBezTo>
                      <a:pt x="247" y="629"/>
                      <a:pt x="254" y="640"/>
                      <a:pt x="259" y="654"/>
                    </a:cubicBezTo>
                    <a:cubicBezTo>
                      <a:pt x="247" y="654"/>
                      <a:pt x="234" y="636"/>
                      <a:pt x="225" y="636"/>
                    </a:cubicBezTo>
                    <a:cubicBezTo>
                      <a:pt x="222" y="636"/>
                      <a:pt x="219" y="638"/>
                      <a:pt x="217" y="643"/>
                    </a:cubicBezTo>
                    <a:cubicBezTo>
                      <a:pt x="259" y="680"/>
                      <a:pt x="185" y="670"/>
                      <a:pt x="245" y="680"/>
                    </a:cubicBezTo>
                    <a:cubicBezTo>
                      <a:pt x="245" y="703"/>
                      <a:pt x="222" y="689"/>
                      <a:pt x="208" y="708"/>
                    </a:cubicBezTo>
                    <a:cubicBezTo>
                      <a:pt x="247" y="735"/>
                      <a:pt x="280" y="775"/>
                      <a:pt x="296" y="821"/>
                    </a:cubicBezTo>
                    <a:cubicBezTo>
                      <a:pt x="284" y="812"/>
                      <a:pt x="271" y="807"/>
                      <a:pt x="259" y="803"/>
                    </a:cubicBezTo>
                    <a:cubicBezTo>
                      <a:pt x="229" y="830"/>
                      <a:pt x="194" y="833"/>
                      <a:pt x="173" y="863"/>
                    </a:cubicBezTo>
                    <a:cubicBezTo>
                      <a:pt x="159" y="858"/>
                      <a:pt x="134" y="865"/>
                      <a:pt x="118" y="847"/>
                    </a:cubicBezTo>
                    <a:lnTo>
                      <a:pt x="118" y="847"/>
                    </a:lnTo>
                    <a:cubicBezTo>
                      <a:pt x="125" y="856"/>
                      <a:pt x="138" y="870"/>
                      <a:pt x="131" y="879"/>
                    </a:cubicBezTo>
                    <a:cubicBezTo>
                      <a:pt x="78" y="872"/>
                      <a:pt x="141" y="856"/>
                      <a:pt x="80" y="840"/>
                    </a:cubicBezTo>
                    <a:lnTo>
                      <a:pt x="80" y="840"/>
                    </a:lnTo>
                    <a:cubicBezTo>
                      <a:pt x="108" y="856"/>
                      <a:pt x="104" y="886"/>
                      <a:pt x="111" y="909"/>
                    </a:cubicBezTo>
                    <a:cubicBezTo>
                      <a:pt x="119" y="913"/>
                      <a:pt x="126" y="915"/>
                      <a:pt x="130" y="915"/>
                    </a:cubicBezTo>
                    <a:cubicBezTo>
                      <a:pt x="151" y="915"/>
                      <a:pt x="139" y="879"/>
                      <a:pt x="131" y="861"/>
                    </a:cubicBezTo>
                    <a:lnTo>
                      <a:pt x="131" y="861"/>
                    </a:lnTo>
                    <a:cubicBezTo>
                      <a:pt x="192" y="895"/>
                      <a:pt x="240" y="958"/>
                      <a:pt x="243" y="1007"/>
                    </a:cubicBezTo>
                    <a:cubicBezTo>
                      <a:pt x="242" y="1017"/>
                      <a:pt x="238" y="1021"/>
                      <a:pt x="233" y="1021"/>
                    </a:cubicBezTo>
                    <a:cubicBezTo>
                      <a:pt x="221" y="1021"/>
                      <a:pt x="204" y="1003"/>
                      <a:pt x="203" y="1003"/>
                    </a:cubicBezTo>
                    <a:lnTo>
                      <a:pt x="203" y="1003"/>
                    </a:lnTo>
                    <a:cubicBezTo>
                      <a:pt x="202" y="1003"/>
                      <a:pt x="203" y="1003"/>
                      <a:pt x="203" y="1004"/>
                    </a:cubicBezTo>
                    <a:cubicBezTo>
                      <a:pt x="157" y="1044"/>
                      <a:pt x="273" y="1113"/>
                      <a:pt x="199" y="1125"/>
                    </a:cubicBezTo>
                    <a:cubicBezTo>
                      <a:pt x="150" y="1113"/>
                      <a:pt x="127" y="1074"/>
                      <a:pt x="97" y="1058"/>
                    </a:cubicBezTo>
                    <a:cubicBezTo>
                      <a:pt x="101" y="1030"/>
                      <a:pt x="145" y="1044"/>
                      <a:pt x="155" y="1030"/>
                    </a:cubicBezTo>
                    <a:lnTo>
                      <a:pt x="155" y="1030"/>
                    </a:lnTo>
                    <a:lnTo>
                      <a:pt x="125" y="1034"/>
                    </a:lnTo>
                    <a:cubicBezTo>
                      <a:pt x="118" y="1018"/>
                      <a:pt x="118" y="1000"/>
                      <a:pt x="136" y="1000"/>
                    </a:cubicBezTo>
                    <a:cubicBezTo>
                      <a:pt x="134" y="999"/>
                      <a:pt x="131" y="999"/>
                      <a:pt x="129" y="999"/>
                    </a:cubicBezTo>
                    <a:cubicBezTo>
                      <a:pt x="89" y="999"/>
                      <a:pt x="66" y="1072"/>
                      <a:pt x="9" y="1081"/>
                    </a:cubicBezTo>
                    <a:cubicBezTo>
                      <a:pt x="18" y="1099"/>
                      <a:pt x="20" y="1120"/>
                      <a:pt x="39" y="1127"/>
                    </a:cubicBezTo>
                    <a:lnTo>
                      <a:pt x="43" y="1113"/>
                    </a:lnTo>
                    <a:cubicBezTo>
                      <a:pt x="78" y="1124"/>
                      <a:pt x="66" y="1160"/>
                      <a:pt x="86" y="1160"/>
                    </a:cubicBezTo>
                    <a:cubicBezTo>
                      <a:pt x="87" y="1160"/>
                      <a:pt x="88" y="1160"/>
                      <a:pt x="90" y="1160"/>
                    </a:cubicBezTo>
                    <a:lnTo>
                      <a:pt x="90" y="1160"/>
                    </a:lnTo>
                    <a:cubicBezTo>
                      <a:pt x="97" y="1190"/>
                      <a:pt x="111" y="1231"/>
                      <a:pt x="76" y="1238"/>
                    </a:cubicBezTo>
                    <a:lnTo>
                      <a:pt x="37" y="1213"/>
                    </a:lnTo>
                    <a:lnTo>
                      <a:pt x="37" y="1213"/>
                    </a:lnTo>
                    <a:cubicBezTo>
                      <a:pt x="41" y="1215"/>
                      <a:pt x="46" y="1216"/>
                      <a:pt x="50" y="1216"/>
                    </a:cubicBezTo>
                    <a:cubicBezTo>
                      <a:pt x="59" y="1216"/>
                      <a:pt x="66" y="1211"/>
                      <a:pt x="62" y="1201"/>
                    </a:cubicBezTo>
                    <a:lnTo>
                      <a:pt x="62" y="1201"/>
                    </a:lnTo>
                    <a:cubicBezTo>
                      <a:pt x="65" y="1209"/>
                      <a:pt x="58" y="1210"/>
                      <a:pt x="48" y="1210"/>
                    </a:cubicBezTo>
                    <a:cubicBezTo>
                      <a:pt x="43" y="1210"/>
                      <a:pt x="37" y="1210"/>
                      <a:pt x="32" y="1210"/>
                    </a:cubicBezTo>
                    <a:cubicBezTo>
                      <a:pt x="15" y="1210"/>
                      <a:pt x="1" y="1213"/>
                      <a:pt x="23" y="1241"/>
                    </a:cubicBezTo>
                    <a:lnTo>
                      <a:pt x="62" y="1250"/>
                    </a:lnTo>
                    <a:cubicBezTo>
                      <a:pt x="67" y="1280"/>
                      <a:pt x="87" y="1333"/>
                      <a:pt x="57" y="1340"/>
                    </a:cubicBezTo>
                    <a:cubicBezTo>
                      <a:pt x="72" y="1350"/>
                      <a:pt x="77" y="1352"/>
                      <a:pt x="79" y="1352"/>
                    </a:cubicBezTo>
                    <a:cubicBezTo>
                      <a:pt x="81" y="1352"/>
                      <a:pt x="80" y="1349"/>
                      <a:pt x="84" y="1349"/>
                    </a:cubicBezTo>
                    <a:cubicBezTo>
                      <a:pt x="88" y="1349"/>
                      <a:pt x="96" y="1351"/>
                      <a:pt x="113" y="1359"/>
                    </a:cubicBezTo>
                    <a:cubicBezTo>
                      <a:pt x="50" y="1323"/>
                      <a:pt x="156" y="1315"/>
                      <a:pt x="97" y="1286"/>
                    </a:cubicBezTo>
                    <a:lnTo>
                      <a:pt x="97" y="1286"/>
                    </a:lnTo>
                    <a:cubicBezTo>
                      <a:pt x="113" y="1293"/>
                      <a:pt x="123" y="1295"/>
                      <a:pt x="131" y="1295"/>
                    </a:cubicBezTo>
                    <a:cubicBezTo>
                      <a:pt x="143" y="1295"/>
                      <a:pt x="149" y="1291"/>
                      <a:pt x="164" y="1291"/>
                    </a:cubicBezTo>
                    <a:cubicBezTo>
                      <a:pt x="171" y="1291"/>
                      <a:pt x="182" y="1292"/>
                      <a:pt x="196" y="1296"/>
                    </a:cubicBezTo>
                    <a:cubicBezTo>
                      <a:pt x="182" y="1287"/>
                      <a:pt x="164" y="1282"/>
                      <a:pt x="187" y="1271"/>
                    </a:cubicBezTo>
                    <a:cubicBezTo>
                      <a:pt x="182" y="1269"/>
                      <a:pt x="180" y="1264"/>
                      <a:pt x="178" y="1259"/>
                    </a:cubicBezTo>
                    <a:cubicBezTo>
                      <a:pt x="169" y="1259"/>
                      <a:pt x="159" y="1257"/>
                      <a:pt x="150" y="1252"/>
                    </a:cubicBezTo>
                    <a:cubicBezTo>
                      <a:pt x="129" y="1220"/>
                      <a:pt x="152" y="1194"/>
                      <a:pt x="145" y="1173"/>
                    </a:cubicBezTo>
                    <a:cubicBezTo>
                      <a:pt x="147" y="1173"/>
                      <a:pt x="148" y="1173"/>
                      <a:pt x="149" y="1173"/>
                    </a:cubicBezTo>
                    <a:cubicBezTo>
                      <a:pt x="159" y="1173"/>
                      <a:pt x="159" y="1190"/>
                      <a:pt x="173" y="1194"/>
                    </a:cubicBezTo>
                    <a:lnTo>
                      <a:pt x="162" y="1164"/>
                    </a:lnTo>
                    <a:lnTo>
                      <a:pt x="162" y="1164"/>
                    </a:lnTo>
                    <a:cubicBezTo>
                      <a:pt x="189" y="1185"/>
                      <a:pt x="231" y="1176"/>
                      <a:pt x="229" y="1213"/>
                    </a:cubicBezTo>
                    <a:lnTo>
                      <a:pt x="250" y="1192"/>
                    </a:lnTo>
                    <a:cubicBezTo>
                      <a:pt x="275" y="1192"/>
                      <a:pt x="298" y="1178"/>
                      <a:pt x="294" y="1160"/>
                    </a:cubicBezTo>
                    <a:cubicBezTo>
                      <a:pt x="304" y="1154"/>
                      <a:pt x="291" y="1127"/>
                      <a:pt x="291" y="1127"/>
                    </a:cubicBezTo>
                    <a:lnTo>
                      <a:pt x="291" y="1127"/>
                    </a:lnTo>
                    <a:cubicBezTo>
                      <a:pt x="291" y="1127"/>
                      <a:pt x="292" y="1130"/>
                      <a:pt x="296" y="1136"/>
                    </a:cubicBezTo>
                    <a:lnTo>
                      <a:pt x="303" y="1088"/>
                    </a:lnTo>
                    <a:lnTo>
                      <a:pt x="312" y="1092"/>
                    </a:lnTo>
                    <a:cubicBezTo>
                      <a:pt x="326" y="1078"/>
                      <a:pt x="326" y="1051"/>
                      <a:pt x="333" y="1030"/>
                    </a:cubicBezTo>
                    <a:cubicBezTo>
                      <a:pt x="337" y="1005"/>
                      <a:pt x="358" y="990"/>
                      <a:pt x="382" y="990"/>
                    </a:cubicBezTo>
                    <a:cubicBezTo>
                      <a:pt x="385" y="990"/>
                      <a:pt x="388" y="990"/>
                      <a:pt x="391" y="990"/>
                    </a:cubicBezTo>
                    <a:cubicBezTo>
                      <a:pt x="389" y="976"/>
                      <a:pt x="386" y="963"/>
                      <a:pt x="405" y="953"/>
                    </a:cubicBezTo>
                    <a:lnTo>
                      <a:pt x="435" y="967"/>
                    </a:lnTo>
                    <a:cubicBezTo>
                      <a:pt x="435" y="951"/>
                      <a:pt x="486" y="953"/>
                      <a:pt x="463" y="930"/>
                    </a:cubicBezTo>
                    <a:lnTo>
                      <a:pt x="463" y="930"/>
                    </a:lnTo>
                    <a:cubicBezTo>
                      <a:pt x="478" y="937"/>
                      <a:pt x="490" y="940"/>
                      <a:pt x="499" y="940"/>
                    </a:cubicBezTo>
                    <a:cubicBezTo>
                      <a:pt x="536" y="940"/>
                      <a:pt x="527" y="889"/>
                      <a:pt x="551" y="881"/>
                    </a:cubicBezTo>
                    <a:lnTo>
                      <a:pt x="519" y="854"/>
                    </a:lnTo>
                    <a:cubicBezTo>
                      <a:pt x="533" y="842"/>
                      <a:pt x="535" y="823"/>
                      <a:pt x="539" y="796"/>
                    </a:cubicBezTo>
                    <a:lnTo>
                      <a:pt x="509" y="772"/>
                    </a:lnTo>
                    <a:cubicBezTo>
                      <a:pt x="502" y="738"/>
                      <a:pt x="565" y="754"/>
                      <a:pt x="586" y="733"/>
                    </a:cubicBezTo>
                    <a:lnTo>
                      <a:pt x="586" y="733"/>
                    </a:lnTo>
                    <a:cubicBezTo>
                      <a:pt x="591" y="742"/>
                      <a:pt x="588" y="745"/>
                      <a:pt x="581" y="745"/>
                    </a:cubicBezTo>
                    <a:cubicBezTo>
                      <a:pt x="579" y="745"/>
                      <a:pt x="577" y="745"/>
                      <a:pt x="574" y="745"/>
                    </a:cubicBezTo>
                    <a:lnTo>
                      <a:pt x="574" y="745"/>
                    </a:lnTo>
                    <a:cubicBezTo>
                      <a:pt x="585" y="749"/>
                      <a:pt x="593" y="751"/>
                      <a:pt x="599" y="751"/>
                    </a:cubicBezTo>
                    <a:cubicBezTo>
                      <a:pt x="639" y="751"/>
                      <a:pt x="609" y="672"/>
                      <a:pt x="646" y="672"/>
                    </a:cubicBezTo>
                    <a:cubicBezTo>
                      <a:pt x="650" y="672"/>
                      <a:pt x="654" y="673"/>
                      <a:pt x="660" y="675"/>
                    </a:cubicBezTo>
                    <a:cubicBezTo>
                      <a:pt x="659" y="666"/>
                      <a:pt x="661" y="663"/>
                      <a:pt x="666" y="663"/>
                    </a:cubicBezTo>
                    <a:cubicBezTo>
                      <a:pt x="668" y="663"/>
                      <a:pt x="672" y="664"/>
                      <a:pt x="676" y="666"/>
                    </a:cubicBezTo>
                    <a:lnTo>
                      <a:pt x="676" y="668"/>
                    </a:lnTo>
                    <a:cubicBezTo>
                      <a:pt x="676" y="668"/>
                      <a:pt x="676" y="666"/>
                      <a:pt x="679" y="666"/>
                    </a:cubicBezTo>
                    <a:cubicBezTo>
                      <a:pt x="686" y="657"/>
                      <a:pt x="690" y="650"/>
                      <a:pt x="692" y="638"/>
                    </a:cubicBezTo>
                    <a:lnTo>
                      <a:pt x="718" y="668"/>
                    </a:lnTo>
                    <a:lnTo>
                      <a:pt x="718" y="666"/>
                    </a:lnTo>
                    <a:cubicBezTo>
                      <a:pt x="720" y="667"/>
                      <a:pt x="721" y="667"/>
                      <a:pt x="722" y="667"/>
                    </a:cubicBezTo>
                    <a:cubicBezTo>
                      <a:pt x="729" y="667"/>
                      <a:pt x="711" y="645"/>
                      <a:pt x="692" y="626"/>
                    </a:cubicBezTo>
                    <a:cubicBezTo>
                      <a:pt x="692" y="617"/>
                      <a:pt x="690" y="608"/>
                      <a:pt x="688" y="601"/>
                    </a:cubicBezTo>
                    <a:lnTo>
                      <a:pt x="688" y="601"/>
                    </a:lnTo>
                    <a:cubicBezTo>
                      <a:pt x="699" y="613"/>
                      <a:pt x="705" y="616"/>
                      <a:pt x="709" y="616"/>
                    </a:cubicBezTo>
                    <a:cubicBezTo>
                      <a:pt x="716" y="616"/>
                      <a:pt x="714" y="602"/>
                      <a:pt x="722" y="602"/>
                    </a:cubicBezTo>
                    <a:cubicBezTo>
                      <a:pt x="726" y="602"/>
                      <a:pt x="733" y="607"/>
                      <a:pt x="746" y="619"/>
                    </a:cubicBezTo>
                    <a:cubicBezTo>
                      <a:pt x="733" y="592"/>
                      <a:pt x="769" y="576"/>
                      <a:pt x="748" y="527"/>
                    </a:cubicBezTo>
                    <a:lnTo>
                      <a:pt x="748" y="527"/>
                    </a:lnTo>
                    <a:cubicBezTo>
                      <a:pt x="761" y="527"/>
                      <a:pt x="776" y="526"/>
                      <a:pt x="774" y="506"/>
                    </a:cubicBezTo>
                    <a:lnTo>
                      <a:pt x="774" y="506"/>
                    </a:lnTo>
                    <a:lnTo>
                      <a:pt x="801" y="545"/>
                    </a:lnTo>
                    <a:lnTo>
                      <a:pt x="801" y="545"/>
                    </a:lnTo>
                    <a:lnTo>
                      <a:pt x="790" y="478"/>
                    </a:lnTo>
                    <a:lnTo>
                      <a:pt x="790" y="478"/>
                    </a:lnTo>
                    <a:cubicBezTo>
                      <a:pt x="815" y="492"/>
                      <a:pt x="834" y="520"/>
                      <a:pt x="839" y="550"/>
                    </a:cubicBezTo>
                    <a:cubicBezTo>
                      <a:pt x="839" y="483"/>
                      <a:pt x="850" y="517"/>
                      <a:pt x="850" y="455"/>
                    </a:cubicBezTo>
                    <a:lnTo>
                      <a:pt x="864" y="483"/>
                    </a:lnTo>
                    <a:cubicBezTo>
                      <a:pt x="871" y="479"/>
                      <a:pt x="871" y="448"/>
                      <a:pt x="880" y="448"/>
                    </a:cubicBezTo>
                    <a:cubicBezTo>
                      <a:pt x="882" y="448"/>
                      <a:pt x="884" y="450"/>
                      <a:pt x="887" y="455"/>
                    </a:cubicBezTo>
                    <a:cubicBezTo>
                      <a:pt x="898" y="465"/>
                      <a:pt x="909" y="468"/>
                      <a:pt x="922" y="468"/>
                    </a:cubicBezTo>
                    <a:cubicBezTo>
                      <a:pt x="954" y="468"/>
                      <a:pt x="991" y="446"/>
                      <a:pt x="1032" y="446"/>
                    </a:cubicBezTo>
                    <a:cubicBezTo>
                      <a:pt x="1047" y="446"/>
                      <a:pt x="1062" y="449"/>
                      <a:pt x="1077" y="457"/>
                    </a:cubicBezTo>
                    <a:cubicBezTo>
                      <a:pt x="1066" y="431"/>
                      <a:pt x="1065" y="423"/>
                      <a:pt x="1068" y="423"/>
                    </a:cubicBezTo>
                    <a:cubicBezTo>
                      <a:pt x="1073" y="423"/>
                      <a:pt x="1089" y="443"/>
                      <a:pt x="1097" y="443"/>
                    </a:cubicBezTo>
                    <a:cubicBezTo>
                      <a:pt x="1101" y="443"/>
                      <a:pt x="1102" y="437"/>
                      <a:pt x="1098" y="420"/>
                    </a:cubicBezTo>
                    <a:lnTo>
                      <a:pt x="1098" y="420"/>
                    </a:lnTo>
                    <a:cubicBezTo>
                      <a:pt x="1107" y="441"/>
                      <a:pt x="1119" y="448"/>
                      <a:pt x="1114" y="471"/>
                    </a:cubicBezTo>
                    <a:cubicBezTo>
                      <a:pt x="1120" y="463"/>
                      <a:pt x="1126" y="461"/>
                      <a:pt x="1132" y="461"/>
                    </a:cubicBezTo>
                    <a:cubicBezTo>
                      <a:pt x="1140" y="461"/>
                      <a:pt x="1147" y="465"/>
                      <a:pt x="1153" y="465"/>
                    </a:cubicBezTo>
                    <a:cubicBezTo>
                      <a:pt x="1162" y="465"/>
                      <a:pt x="1168" y="459"/>
                      <a:pt x="1172" y="432"/>
                    </a:cubicBezTo>
                    <a:cubicBezTo>
                      <a:pt x="1179" y="453"/>
                      <a:pt x="1172" y="464"/>
                      <a:pt x="1177" y="478"/>
                    </a:cubicBezTo>
                    <a:cubicBezTo>
                      <a:pt x="1177" y="473"/>
                      <a:pt x="1181" y="464"/>
                      <a:pt x="1184" y="464"/>
                    </a:cubicBezTo>
                    <a:cubicBezTo>
                      <a:pt x="1186" y="464"/>
                      <a:pt x="1187" y="466"/>
                      <a:pt x="1189" y="469"/>
                    </a:cubicBezTo>
                    <a:cubicBezTo>
                      <a:pt x="1193" y="483"/>
                      <a:pt x="1189" y="487"/>
                      <a:pt x="1186" y="499"/>
                    </a:cubicBezTo>
                    <a:cubicBezTo>
                      <a:pt x="1212" y="490"/>
                      <a:pt x="1205" y="422"/>
                      <a:pt x="1196" y="360"/>
                    </a:cubicBezTo>
                    <a:lnTo>
                      <a:pt x="1196" y="360"/>
                    </a:lnTo>
                    <a:cubicBezTo>
                      <a:pt x="1204" y="371"/>
                      <a:pt x="1211" y="377"/>
                      <a:pt x="1216" y="377"/>
                    </a:cubicBezTo>
                    <a:cubicBezTo>
                      <a:pt x="1223" y="377"/>
                      <a:pt x="1228" y="365"/>
                      <a:pt x="1230" y="339"/>
                    </a:cubicBezTo>
                    <a:cubicBezTo>
                      <a:pt x="1240" y="360"/>
                      <a:pt x="1251" y="381"/>
                      <a:pt x="1233" y="390"/>
                    </a:cubicBezTo>
                    <a:cubicBezTo>
                      <a:pt x="1238" y="390"/>
                      <a:pt x="1254" y="395"/>
                      <a:pt x="1269" y="395"/>
                    </a:cubicBezTo>
                    <a:cubicBezTo>
                      <a:pt x="1285" y="395"/>
                      <a:pt x="1299" y="389"/>
                      <a:pt x="1298" y="364"/>
                    </a:cubicBezTo>
                    <a:lnTo>
                      <a:pt x="1298" y="364"/>
                    </a:lnTo>
                    <a:cubicBezTo>
                      <a:pt x="1299" y="368"/>
                      <a:pt x="1302" y="370"/>
                      <a:pt x="1304" y="370"/>
                    </a:cubicBezTo>
                    <a:cubicBezTo>
                      <a:pt x="1309" y="370"/>
                      <a:pt x="1315" y="364"/>
                      <a:pt x="1316" y="360"/>
                    </a:cubicBezTo>
                    <a:cubicBezTo>
                      <a:pt x="1327" y="363"/>
                      <a:pt x="1337" y="364"/>
                      <a:pt x="1347" y="364"/>
                    </a:cubicBezTo>
                    <a:cubicBezTo>
                      <a:pt x="1354" y="364"/>
                      <a:pt x="1360" y="363"/>
                      <a:pt x="1367" y="362"/>
                    </a:cubicBezTo>
                    <a:lnTo>
                      <a:pt x="1362" y="353"/>
                    </a:lnTo>
                    <a:cubicBezTo>
                      <a:pt x="1366" y="329"/>
                      <a:pt x="1370" y="322"/>
                      <a:pt x="1375" y="322"/>
                    </a:cubicBezTo>
                    <a:cubicBezTo>
                      <a:pt x="1381" y="322"/>
                      <a:pt x="1389" y="335"/>
                      <a:pt x="1398" y="335"/>
                    </a:cubicBezTo>
                    <a:cubicBezTo>
                      <a:pt x="1399" y="335"/>
                      <a:pt x="1401" y="335"/>
                      <a:pt x="1402" y="334"/>
                    </a:cubicBezTo>
                    <a:lnTo>
                      <a:pt x="1402" y="339"/>
                    </a:lnTo>
                    <a:cubicBezTo>
                      <a:pt x="1415" y="354"/>
                      <a:pt x="1422" y="358"/>
                      <a:pt x="1427" y="358"/>
                    </a:cubicBezTo>
                    <a:cubicBezTo>
                      <a:pt x="1432" y="358"/>
                      <a:pt x="1435" y="352"/>
                      <a:pt x="1440" y="352"/>
                    </a:cubicBezTo>
                    <a:cubicBezTo>
                      <a:pt x="1445" y="352"/>
                      <a:pt x="1452" y="356"/>
                      <a:pt x="1464" y="374"/>
                    </a:cubicBezTo>
                    <a:lnTo>
                      <a:pt x="1467" y="337"/>
                    </a:lnTo>
                    <a:cubicBezTo>
                      <a:pt x="1470" y="317"/>
                      <a:pt x="1474" y="310"/>
                      <a:pt x="1478" y="310"/>
                    </a:cubicBezTo>
                    <a:cubicBezTo>
                      <a:pt x="1489" y="310"/>
                      <a:pt x="1503" y="365"/>
                      <a:pt x="1521" y="365"/>
                    </a:cubicBezTo>
                    <a:cubicBezTo>
                      <a:pt x="1524" y="365"/>
                      <a:pt x="1527" y="364"/>
                      <a:pt x="1529" y="362"/>
                    </a:cubicBezTo>
                    <a:lnTo>
                      <a:pt x="1525" y="339"/>
                    </a:lnTo>
                    <a:cubicBezTo>
                      <a:pt x="1526" y="337"/>
                      <a:pt x="1528" y="336"/>
                      <a:pt x="1529" y="336"/>
                    </a:cubicBezTo>
                    <a:cubicBezTo>
                      <a:pt x="1545" y="336"/>
                      <a:pt x="1542" y="456"/>
                      <a:pt x="1550" y="469"/>
                    </a:cubicBezTo>
                    <a:cubicBezTo>
                      <a:pt x="1550" y="476"/>
                      <a:pt x="1543" y="478"/>
                      <a:pt x="1539" y="483"/>
                    </a:cubicBezTo>
                    <a:cubicBezTo>
                      <a:pt x="1543" y="494"/>
                      <a:pt x="1547" y="498"/>
                      <a:pt x="1550" y="498"/>
                    </a:cubicBezTo>
                    <a:cubicBezTo>
                      <a:pt x="1561" y="498"/>
                      <a:pt x="1561" y="433"/>
                      <a:pt x="1585" y="429"/>
                    </a:cubicBezTo>
                    <a:lnTo>
                      <a:pt x="1585" y="429"/>
                    </a:lnTo>
                    <a:cubicBezTo>
                      <a:pt x="1583" y="457"/>
                      <a:pt x="1562" y="494"/>
                      <a:pt x="1576" y="504"/>
                    </a:cubicBezTo>
                    <a:cubicBezTo>
                      <a:pt x="1576" y="506"/>
                      <a:pt x="1577" y="507"/>
                      <a:pt x="1578" y="507"/>
                    </a:cubicBezTo>
                    <a:cubicBezTo>
                      <a:pt x="1588" y="507"/>
                      <a:pt x="1624" y="470"/>
                      <a:pt x="1645" y="470"/>
                    </a:cubicBezTo>
                    <a:cubicBezTo>
                      <a:pt x="1652" y="470"/>
                      <a:pt x="1658" y="474"/>
                      <a:pt x="1659" y="487"/>
                    </a:cubicBezTo>
                    <a:cubicBezTo>
                      <a:pt x="1661" y="466"/>
                      <a:pt x="1664" y="446"/>
                      <a:pt x="1680" y="434"/>
                    </a:cubicBezTo>
                    <a:cubicBezTo>
                      <a:pt x="1680" y="434"/>
                      <a:pt x="1681" y="434"/>
                      <a:pt x="1681" y="434"/>
                    </a:cubicBezTo>
                    <a:cubicBezTo>
                      <a:pt x="1690" y="434"/>
                      <a:pt x="1694" y="456"/>
                      <a:pt x="1699" y="471"/>
                    </a:cubicBezTo>
                    <a:cubicBezTo>
                      <a:pt x="1701" y="479"/>
                      <a:pt x="1706" y="485"/>
                      <a:pt x="1713" y="485"/>
                    </a:cubicBezTo>
                    <a:cubicBezTo>
                      <a:pt x="1719" y="485"/>
                      <a:pt x="1727" y="480"/>
                      <a:pt x="1738" y="469"/>
                    </a:cubicBezTo>
                    <a:lnTo>
                      <a:pt x="1738" y="469"/>
                    </a:lnTo>
                    <a:cubicBezTo>
                      <a:pt x="1738" y="473"/>
                      <a:pt x="1736" y="480"/>
                      <a:pt x="1733" y="485"/>
                    </a:cubicBezTo>
                    <a:cubicBezTo>
                      <a:pt x="1754" y="476"/>
                      <a:pt x="1791" y="478"/>
                      <a:pt x="1814" y="450"/>
                    </a:cubicBezTo>
                    <a:lnTo>
                      <a:pt x="1814" y="450"/>
                    </a:lnTo>
                    <a:cubicBezTo>
                      <a:pt x="1798" y="494"/>
                      <a:pt x="1808" y="505"/>
                      <a:pt x="1826" y="505"/>
                    </a:cubicBezTo>
                    <a:cubicBezTo>
                      <a:pt x="1841" y="505"/>
                      <a:pt x="1862" y="497"/>
                      <a:pt x="1875" y="497"/>
                    </a:cubicBezTo>
                    <a:cubicBezTo>
                      <a:pt x="1888" y="497"/>
                      <a:pt x="1892" y="506"/>
                      <a:pt x="1872" y="541"/>
                    </a:cubicBezTo>
                    <a:lnTo>
                      <a:pt x="1917" y="557"/>
                    </a:lnTo>
                    <a:lnTo>
                      <a:pt x="1910" y="566"/>
                    </a:lnTo>
                    <a:cubicBezTo>
                      <a:pt x="1916" y="572"/>
                      <a:pt x="1922" y="575"/>
                      <a:pt x="1929" y="575"/>
                    </a:cubicBezTo>
                    <a:cubicBezTo>
                      <a:pt x="1945" y="575"/>
                      <a:pt x="1961" y="561"/>
                      <a:pt x="1979" y="550"/>
                    </a:cubicBezTo>
                    <a:lnTo>
                      <a:pt x="1979" y="550"/>
                    </a:lnTo>
                    <a:cubicBezTo>
                      <a:pt x="1979" y="559"/>
                      <a:pt x="1970" y="566"/>
                      <a:pt x="1965" y="571"/>
                    </a:cubicBezTo>
                    <a:cubicBezTo>
                      <a:pt x="1977" y="593"/>
                      <a:pt x="1983" y="603"/>
                      <a:pt x="1998" y="603"/>
                    </a:cubicBezTo>
                    <a:cubicBezTo>
                      <a:pt x="2010" y="603"/>
                      <a:pt x="2028" y="596"/>
                      <a:pt x="2060" y="585"/>
                    </a:cubicBezTo>
                    <a:lnTo>
                      <a:pt x="2060" y="585"/>
                    </a:lnTo>
                    <a:lnTo>
                      <a:pt x="2037" y="617"/>
                    </a:lnTo>
                    <a:cubicBezTo>
                      <a:pt x="2038" y="616"/>
                      <a:pt x="2040" y="616"/>
                      <a:pt x="2041" y="616"/>
                    </a:cubicBezTo>
                    <a:cubicBezTo>
                      <a:pt x="2060" y="616"/>
                      <a:pt x="2051" y="694"/>
                      <a:pt x="2103" y="694"/>
                    </a:cubicBezTo>
                    <a:cubicBezTo>
                      <a:pt x="2105" y="694"/>
                      <a:pt x="2108" y="694"/>
                      <a:pt x="2111" y="694"/>
                    </a:cubicBezTo>
                    <a:lnTo>
                      <a:pt x="2111" y="694"/>
                    </a:lnTo>
                    <a:cubicBezTo>
                      <a:pt x="2107" y="698"/>
                      <a:pt x="2100" y="701"/>
                      <a:pt x="2095" y="703"/>
                    </a:cubicBezTo>
                    <a:cubicBezTo>
                      <a:pt x="2096" y="703"/>
                      <a:pt x="2096" y="703"/>
                      <a:pt x="2097" y="703"/>
                    </a:cubicBezTo>
                    <a:cubicBezTo>
                      <a:pt x="2150" y="703"/>
                      <a:pt x="2120" y="793"/>
                      <a:pt x="2160" y="793"/>
                    </a:cubicBezTo>
                    <a:cubicBezTo>
                      <a:pt x="2171" y="793"/>
                      <a:pt x="2189" y="785"/>
                      <a:pt x="2216" y="765"/>
                    </a:cubicBezTo>
                    <a:lnTo>
                      <a:pt x="2264" y="763"/>
                    </a:lnTo>
                    <a:cubicBezTo>
                      <a:pt x="2246" y="726"/>
                      <a:pt x="2318" y="724"/>
                      <a:pt x="2325" y="696"/>
                    </a:cubicBezTo>
                    <a:lnTo>
                      <a:pt x="2325" y="696"/>
                    </a:lnTo>
                    <a:cubicBezTo>
                      <a:pt x="2342" y="702"/>
                      <a:pt x="2323" y="748"/>
                      <a:pt x="2304" y="748"/>
                    </a:cubicBezTo>
                    <a:cubicBezTo>
                      <a:pt x="2302" y="748"/>
                      <a:pt x="2301" y="748"/>
                      <a:pt x="2299" y="747"/>
                    </a:cubicBezTo>
                    <a:lnTo>
                      <a:pt x="2304" y="740"/>
                    </a:lnTo>
                    <a:lnTo>
                      <a:pt x="2304" y="740"/>
                    </a:lnTo>
                    <a:cubicBezTo>
                      <a:pt x="2239" y="784"/>
                      <a:pt x="2318" y="796"/>
                      <a:pt x="2274" y="826"/>
                    </a:cubicBezTo>
                    <a:cubicBezTo>
                      <a:pt x="2329" y="884"/>
                      <a:pt x="2341" y="969"/>
                      <a:pt x="2373" y="1030"/>
                    </a:cubicBezTo>
                    <a:lnTo>
                      <a:pt x="2422" y="993"/>
                    </a:lnTo>
                    <a:lnTo>
                      <a:pt x="2433" y="1018"/>
                    </a:lnTo>
                    <a:cubicBezTo>
                      <a:pt x="2429" y="1028"/>
                      <a:pt x="2414" y="1040"/>
                      <a:pt x="2402" y="1040"/>
                    </a:cubicBezTo>
                    <a:cubicBezTo>
                      <a:pt x="2397" y="1040"/>
                      <a:pt x="2392" y="1038"/>
                      <a:pt x="2389" y="1032"/>
                    </a:cubicBezTo>
                    <a:lnTo>
                      <a:pt x="2389" y="1032"/>
                    </a:lnTo>
                    <a:cubicBezTo>
                      <a:pt x="2377" y="1045"/>
                      <a:pt x="2388" y="1049"/>
                      <a:pt x="2403" y="1049"/>
                    </a:cubicBezTo>
                    <a:cubicBezTo>
                      <a:pt x="2419" y="1049"/>
                      <a:pt x="2439" y="1045"/>
                      <a:pt x="2445" y="1041"/>
                    </a:cubicBezTo>
                    <a:lnTo>
                      <a:pt x="2445" y="1041"/>
                    </a:lnTo>
                    <a:cubicBezTo>
                      <a:pt x="2445" y="1067"/>
                      <a:pt x="2423" y="1071"/>
                      <a:pt x="2405" y="1071"/>
                    </a:cubicBezTo>
                    <a:cubicBezTo>
                      <a:pt x="2398" y="1071"/>
                      <a:pt x="2392" y="1070"/>
                      <a:pt x="2388" y="1070"/>
                    </a:cubicBezTo>
                    <a:cubicBezTo>
                      <a:pt x="2382" y="1070"/>
                      <a:pt x="2379" y="1071"/>
                      <a:pt x="2380" y="1074"/>
                    </a:cubicBezTo>
                    <a:lnTo>
                      <a:pt x="2394" y="1085"/>
                    </a:lnTo>
                    <a:lnTo>
                      <a:pt x="2396" y="1081"/>
                    </a:lnTo>
                    <a:cubicBezTo>
                      <a:pt x="2413" y="1081"/>
                      <a:pt x="2427" y="1077"/>
                      <a:pt x="2439" y="1077"/>
                    </a:cubicBezTo>
                    <a:cubicBezTo>
                      <a:pt x="2448" y="1077"/>
                      <a:pt x="2456" y="1079"/>
                      <a:pt x="2461" y="1090"/>
                    </a:cubicBezTo>
                    <a:cubicBezTo>
                      <a:pt x="2461" y="1109"/>
                      <a:pt x="2433" y="1116"/>
                      <a:pt x="2436" y="1122"/>
                    </a:cubicBezTo>
                    <a:cubicBezTo>
                      <a:pt x="2433" y="1125"/>
                      <a:pt x="2431" y="1127"/>
                      <a:pt x="2440" y="1132"/>
                    </a:cubicBezTo>
                    <a:lnTo>
                      <a:pt x="2459" y="1167"/>
                    </a:lnTo>
                    <a:lnTo>
                      <a:pt x="2489" y="1127"/>
                    </a:lnTo>
                    <a:cubicBezTo>
                      <a:pt x="2506" y="1127"/>
                      <a:pt x="2510" y="1136"/>
                      <a:pt x="2517" y="1136"/>
                    </a:cubicBezTo>
                    <a:cubicBezTo>
                      <a:pt x="2522" y="1136"/>
                      <a:pt x="2529" y="1131"/>
                      <a:pt x="2545" y="1113"/>
                    </a:cubicBezTo>
                    <a:lnTo>
                      <a:pt x="2545" y="1113"/>
                    </a:lnTo>
                    <a:cubicBezTo>
                      <a:pt x="2489" y="1180"/>
                      <a:pt x="2605" y="1241"/>
                      <a:pt x="2596" y="1269"/>
                    </a:cubicBezTo>
                    <a:cubicBezTo>
                      <a:pt x="2600" y="1267"/>
                      <a:pt x="2605" y="1267"/>
                      <a:pt x="2610" y="1267"/>
                    </a:cubicBezTo>
                    <a:cubicBezTo>
                      <a:pt x="2635" y="1267"/>
                      <a:pt x="2658" y="1282"/>
                      <a:pt x="2670" y="1306"/>
                    </a:cubicBezTo>
                    <a:cubicBezTo>
                      <a:pt x="2672" y="1295"/>
                      <a:pt x="2696" y="1271"/>
                      <a:pt x="2712" y="1271"/>
                    </a:cubicBezTo>
                    <a:cubicBezTo>
                      <a:pt x="2717" y="1271"/>
                      <a:pt x="2721" y="1273"/>
                      <a:pt x="2723" y="1278"/>
                    </a:cubicBezTo>
                    <a:cubicBezTo>
                      <a:pt x="2635" y="1341"/>
                      <a:pt x="2715" y="1340"/>
                      <a:pt x="2678" y="1403"/>
                    </a:cubicBezTo>
                    <a:lnTo>
                      <a:pt x="2678" y="1403"/>
                    </a:lnTo>
                    <a:cubicBezTo>
                      <a:pt x="2683" y="1396"/>
                      <a:pt x="2688" y="1393"/>
                      <a:pt x="2694" y="1393"/>
                    </a:cubicBezTo>
                    <a:cubicBezTo>
                      <a:pt x="2708" y="1393"/>
                      <a:pt x="2723" y="1406"/>
                      <a:pt x="2738" y="1406"/>
                    </a:cubicBezTo>
                    <a:cubicBezTo>
                      <a:pt x="2749" y="1406"/>
                      <a:pt x="2759" y="1400"/>
                      <a:pt x="2770" y="1377"/>
                    </a:cubicBezTo>
                    <a:lnTo>
                      <a:pt x="2770" y="1377"/>
                    </a:lnTo>
                    <a:cubicBezTo>
                      <a:pt x="2779" y="1398"/>
                      <a:pt x="2739" y="1405"/>
                      <a:pt x="2735" y="1435"/>
                    </a:cubicBezTo>
                    <a:cubicBezTo>
                      <a:pt x="2800" y="1438"/>
                      <a:pt x="2800" y="1528"/>
                      <a:pt x="2862" y="1556"/>
                    </a:cubicBezTo>
                    <a:cubicBezTo>
                      <a:pt x="2872" y="1544"/>
                      <a:pt x="2876" y="1524"/>
                      <a:pt x="2902" y="1514"/>
                    </a:cubicBezTo>
                    <a:lnTo>
                      <a:pt x="2902" y="1514"/>
                    </a:lnTo>
                    <a:lnTo>
                      <a:pt x="2883" y="1588"/>
                    </a:lnTo>
                    <a:cubicBezTo>
                      <a:pt x="2893" y="1588"/>
                      <a:pt x="2918" y="1560"/>
                      <a:pt x="2929" y="1560"/>
                    </a:cubicBezTo>
                    <a:cubicBezTo>
                      <a:pt x="2934" y="1560"/>
                      <a:pt x="2935" y="1566"/>
                      <a:pt x="2932" y="1581"/>
                    </a:cubicBezTo>
                    <a:cubicBezTo>
                      <a:pt x="2936" y="1571"/>
                      <a:pt x="2943" y="1556"/>
                      <a:pt x="2951" y="1556"/>
                    </a:cubicBezTo>
                    <a:cubicBezTo>
                      <a:pt x="2952" y="1556"/>
                      <a:pt x="2952" y="1556"/>
                      <a:pt x="2953" y="1556"/>
                    </a:cubicBezTo>
                    <a:cubicBezTo>
                      <a:pt x="2983" y="1616"/>
                      <a:pt x="3043" y="1639"/>
                      <a:pt x="3101" y="1663"/>
                    </a:cubicBezTo>
                    <a:cubicBezTo>
                      <a:pt x="3159" y="1688"/>
                      <a:pt x="3212" y="1716"/>
                      <a:pt x="3238" y="1799"/>
                    </a:cubicBezTo>
                    <a:cubicBezTo>
                      <a:pt x="3236" y="1779"/>
                      <a:pt x="3241" y="1773"/>
                      <a:pt x="3248" y="1773"/>
                    </a:cubicBezTo>
                    <a:cubicBezTo>
                      <a:pt x="3251" y="1773"/>
                      <a:pt x="3255" y="1775"/>
                      <a:pt x="3259" y="1776"/>
                    </a:cubicBezTo>
                    <a:cubicBezTo>
                      <a:pt x="3254" y="1767"/>
                      <a:pt x="3275" y="1746"/>
                      <a:pt x="3284" y="1728"/>
                    </a:cubicBezTo>
                    <a:lnTo>
                      <a:pt x="3305" y="1797"/>
                    </a:lnTo>
                    <a:cubicBezTo>
                      <a:pt x="3315" y="1784"/>
                      <a:pt x="3323" y="1780"/>
                      <a:pt x="3331" y="1780"/>
                    </a:cubicBezTo>
                    <a:cubicBezTo>
                      <a:pt x="3342" y="1780"/>
                      <a:pt x="3351" y="1788"/>
                      <a:pt x="3361" y="1788"/>
                    </a:cubicBezTo>
                    <a:cubicBezTo>
                      <a:pt x="3369" y="1788"/>
                      <a:pt x="3376" y="1784"/>
                      <a:pt x="3384" y="1772"/>
                    </a:cubicBezTo>
                    <a:lnTo>
                      <a:pt x="3384" y="1772"/>
                    </a:lnTo>
                    <a:lnTo>
                      <a:pt x="3365" y="1774"/>
                    </a:lnTo>
                    <a:cubicBezTo>
                      <a:pt x="3412" y="1728"/>
                      <a:pt x="3398" y="1642"/>
                      <a:pt x="3435" y="1575"/>
                    </a:cubicBezTo>
                    <a:lnTo>
                      <a:pt x="3435" y="1575"/>
                    </a:lnTo>
                    <a:cubicBezTo>
                      <a:pt x="3428" y="1582"/>
                      <a:pt x="3422" y="1585"/>
                      <a:pt x="3418" y="1585"/>
                    </a:cubicBezTo>
                    <a:cubicBezTo>
                      <a:pt x="3400" y="1585"/>
                      <a:pt x="3411" y="1515"/>
                      <a:pt x="3383" y="1515"/>
                    </a:cubicBezTo>
                    <a:cubicBezTo>
                      <a:pt x="3376" y="1515"/>
                      <a:pt x="3366" y="1520"/>
                      <a:pt x="3351" y="1533"/>
                    </a:cubicBezTo>
                    <a:cubicBezTo>
                      <a:pt x="3351" y="1514"/>
                      <a:pt x="3370" y="1514"/>
                      <a:pt x="3375" y="1496"/>
                    </a:cubicBezTo>
                    <a:lnTo>
                      <a:pt x="3375" y="1496"/>
                    </a:lnTo>
                    <a:cubicBezTo>
                      <a:pt x="3362" y="1509"/>
                      <a:pt x="3353" y="1515"/>
                      <a:pt x="3345" y="1515"/>
                    </a:cubicBezTo>
                    <a:cubicBezTo>
                      <a:pt x="3338" y="1515"/>
                      <a:pt x="3331" y="1510"/>
                      <a:pt x="3326" y="1500"/>
                    </a:cubicBezTo>
                    <a:lnTo>
                      <a:pt x="3333" y="1493"/>
                    </a:lnTo>
                    <a:cubicBezTo>
                      <a:pt x="3277" y="1475"/>
                      <a:pt x="3275" y="1435"/>
                      <a:pt x="3233" y="1387"/>
                    </a:cubicBezTo>
                    <a:lnTo>
                      <a:pt x="3215" y="1422"/>
                    </a:lnTo>
                    <a:cubicBezTo>
                      <a:pt x="3208" y="1410"/>
                      <a:pt x="3210" y="1398"/>
                      <a:pt x="3212" y="1387"/>
                    </a:cubicBezTo>
                    <a:lnTo>
                      <a:pt x="3212" y="1387"/>
                    </a:lnTo>
                    <a:cubicBezTo>
                      <a:pt x="3166" y="1428"/>
                      <a:pt x="3240" y="1410"/>
                      <a:pt x="3194" y="1456"/>
                    </a:cubicBezTo>
                    <a:cubicBezTo>
                      <a:pt x="3224" y="1382"/>
                      <a:pt x="3113" y="1403"/>
                      <a:pt x="3157" y="1326"/>
                    </a:cubicBezTo>
                    <a:cubicBezTo>
                      <a:pt x="3155" y="1325"/>
                      <a:pt x="3154" y="1325"/>
                      <a:pt x="3152" y="1325"/>
                    </a:cubicBezTo>
                    <a:cubicBezTo>
                      <a:pt x="3140" y="1325"/>
                      <a:pt x="3134" y="1356"/>
                      <a:pt x="3122" y="1356"/>
                    </a:cubicBezTo>
                    <a:cubicBezTo>
                      <a:pt x="3121" y="1356"/>
                      <a:pt x="3119" y="1356"/>
                      <a:pt x="3117" y="1354"/>
                    </a:cubicBezTo>
                    <a:lnTo>
                      <a:pt x="3129" y="1331"/>
                    </a:lnTo>
                    <a:lnTo>
                      <a:pt x="3129" y="1331"/>
                    </a:lnTo>
                    <a:lnTo>
                      <a:pt x="3106" y="1352"/>
                    </a:lnTo>
                    <a:cubicBezTo>
                      <a:pt x="3096" y="1340"/>
                      <a:pt x="3110" y="1315"/>
                      <a:pt x="3124" y="1299"/>
                    </a:cubicBezTo>
                    <a:cubicBezTo>
                      <a:pt x="3124" y="1299"/>
                      <a:pt x="3125" y="1300"/>
                      <a:pt x="3127" y="1300"/>
                    </a:cubicBezTo>
                    <a:cubicBezTo>
                      <a:pt x="3130" y="1300"/>
                      <a:pt x="3135" y="1299"/>
                      <a:pt x="3138" y="1299"/>
                    </a:cubicBezTo>
                    <a:cubicBezTo>
                      <a:pt x="3143" y="1268"/>
                      <a:pt x="3099" y="1277"/>
                      <a:pt x="3095" y="1270"/>
                    </a:cubicBezTo>
                    <a:lnTo>
                      <a:pt x="3095" y="1270"/>
                    </a:lnTo>
                    <a:lnTo>
                      <a:pt x="3101" y="1292"/>
                    </a:lnTo>
                    <a:cubicBezTo>
                      <a:pt x="3043" y="1275"/>
                      <a:pt x="3013" y="1213"/>
                      <a:pt x="2941" y="1213"/>
                    </a:cubicBezTo>
                    <a:lnTo>
                      <a:pt x="2930" y="1229"/>
                    </a:lnTo>
                    <a:cubicBezTo>
                      <a:pt x="2875" y="1225"/>
                      <a:pt x="2919" y="1193"/>
                      <a:pt x="2880" y="1172"/>
                    </a:cubicBezTo>
                    <a:lnTo>
                      <a:pt x="2880" y="1172"/>
                    </a:lnTo>
                    <a:cubicBezTo>
                      <a:pt x="2874" y="1173"/>
                      <a:pt x="2869" y="1173"/>
                      <a:pt x="2864" y="1173"/>
                    </a:cubicBezTo>
                    <a:cubicBezTo>
                      <a:pt x="2853" y="1173"/>
                      <a:pt x="2844" y="1170"/>
                      <a:pt x="2839" y="1164"/>
                    </a:cubicBezTo>
                    <a:cubicBezTo>
                      <a:pt x="2865" y="1157"/>
                      <a:pt x="2858" y="1120"/>
                      <a:pt x="2886" y="1118"/>
                    </a:cubicBezTo>
                    <a:cubicBezTo>
                      <a:pt x="2872" y="1116"/>
                      <a:pt x="2863" y="1115"/>
                      <a:pt x="2856" y="1115"/>
                    </a:cubicBezTo>
                    <a:cubicBezTo>
                      <a:pt x="2833" y="1115"/>
                      <a:pt x="2833" y="1125"/>
                      <a:pt x="2777" y="1141"/>
                    </a:cubicBezTo>
                    <a:lnTo>
                      <a:pt x="2795" y="1116"/>
                    </a:lnTo>
                    <a:lnTo>
                      <a:pt x="2795" y="1116"/>
                    </a:lnTo>
                    <a:cubicBezTo>
                      <a:pt x="2778" y="1121"/>
                      <a:pt x="2766" y="1127"/>
                      <a:pt x="2755" y="1127"/>
                    </a:cubicBezTo>
                    <a:cubicBezTo>
                      <a:pt x="2749" y="1127"/>
                      <a:pt x="2743" y="1125"/>
                      <a:pt x="2735" y="1120"/>
                    </a:cubicBezTo>
                    <a:cubicBezTo>
                      <a:pt x="2767" y="1120"/>
                      <a:pt x="2763" y="1083"/>
                      <a:pt x="2804" y="1078"/>
                    </a:cubicBezTo>
                    <a:cubicBezTo>
                      <a:pt x="2828" y="1004"/>
                      <a:pt x="2705" y="1062"/>
                      <a:pt x="2772" y="990"/>
                    </a:cubicBezTo>
                    <a:lnTo>
                      <a:pt x="2772" y="990"/>
                    </a:lnTo>
                    <a:cubicBezTo>
                      <a:pt x="2688" y="1020"/>
                      <a:pt x="2758" y="1048"/>
                      <a:pt x="2735" y="1048"/>
                    </a:cubicBezTo>
                    <a:cubicBezTo>
                      <a:pt x="2726" y="1060"/>
                      <a:pt x="2710" y="1065"/>
                      <a:pt x="2696" y="1065"/>
                    </a:cubicBezTo>
                    <a:cubicBezTo>
                      <a:pt x="2683" y="1065"/>
                      <a:pt x="2671" y="1061"/>
                      <a:pt x="2670" y="1053"/>
                    </a:cubicBezTo>
                    <a:cubicBezTo>
                      <a:pt x="2661" y="1039"/>
                      <a:pt x="2746" y="972"/>
                      <a:pt x="2723" y="944"/>
                    </a:cubicBezTo>
                    <a:lnTo>
                      <a:pt x="2723" y="944"/>
                    </a:lnTo>
                    <a:cubicBezTo>
                      <a:pt x="2724" y="945"/>
                      <a:pt x="2726" y="945"/>
                      <a:pt x="2728" y="945"/>
                    </a:cubicBezTo>
                    <a:cubicBezTo>
                      <a:pt x="2730" y="945"/>
                      <a:pt x="2731" y="945"/>
                      <a:pt x="2733" y="946"/>
                    </a:cubicBezTo>
                    <a:cubicBezTo>
                      <a:pt x="2744" y="925"/>
                      <a:pt x="2691" y="942"/>
                      <a:pt x="2714" y="909"/>
                    </a:cubicBezTo>
                    <a:lnTo>
                      <a:pt x="2714" y="909"/>
                    </a:lnTo>
                    <a:cubicBezTo>
                      <a:pt x="2704" y="912"/>
                      <a:pt x="2698" y="914"/>
                      <a:pt x="2693" y="914"/>
                    </a:cubicBezTo>
                    <a:cubicBezTo>
                      <a:pt x="2682" y="914"/>
                      <a:pt x="2685" y="906"/>
                      <a:pt x="2677" y="906"/>
                    </a:cubicBezTo>
                    <a:cubicBezTo>
                      <a:pt x="2672" y="906"/>
                      <a:pt x="2663" y="909"/>
                      <a:pt x="2644" y="918"/>
                    </a:cubicBezTo>
                    <a:lnTo>
                      <a:pt x="2677" y="939"/>
                    </a:lnTo>
                    <a:cubicBezTo>
                      <a:pt x="2672" y="938"/>
                      <a:pt x="2666" y="938"/>
                      <a:pt x="2659" y="938"/>
                    </a:cubicBezTo>
                    <a:cubicBezTo>
                      <a:pt x="2650" y="938"/>
                      <a:pt x="2640" y="938"/>
                      <a:pt x="2630" y="938"/>
                    </a:cubicBezTo>
                    <a:cubicBezTo>
                      <a:pt x="2604" y="938"/>
                      <a:pt x="2581" y="935"/>
                      <a:pt x="2589" y="907"/>
                    </a:cubicBezTo>
                    <a:cubicBezTo>
                      <a:pt x="2600" y="905"/>
                      <a:pt x="2611" y="904"/>
                      <a:pt x="2621" y="904"/>
                    </a:cubicBezTo>
                    <a:cubicBezTo>
                      <a:pt x="2626" y="904"/>
                      <a:pt x="2630" y="904"/>
                      <a:pt x="2635" y="905"/>
                    </a:cubicBezTo>
                    <a:cubicBezTo>
                      <a:pt x="2647" y="886"/>
                      <a:pt x="2614" y="895"/>
                      <a:pt x="2626" y="874"/>
                    </a:cubicBezTo>
                    <a:cubicBezTo>
                      <a:pt x="2637" y="870"/>
                      <a:pt x="2646" y="868"/>
                      <a:pt x="2652" y="868"/>
                    </a:cubicBezTo>
                    <a:cubicBezTo>
                      <a:pt x="2677" y="868"/>
                      <a:pt x="2672" y="898"/>
                      <a:pt x="2707" y="898"/>
                    </a:cubicBezTo>
                    <a:cubicBezTo>
                      <a:pt x="2710" y="898"/>
                      <a:pt x="2713" y="898"/>
                      <a:pt x="2716" y="898"/>
                    </a:cubicBezTo>
                    <a:cubicBezTo>
                      <a:pt x="2735" y="874"/>
                      <a:pt x="2654" y="888"/>
                      <a:pt x="2721" y="863"/>
                    </a:cubicBezTo>
                    <a:lnTo>
                      <a:pt x="2721" y="863"/>
                    </a:lnTo>
                    <a:cubicBezTo>
                      <a:pt x="2705" y="868"/>
                      <a:pt x="2695" y="870"/>
                      <a:pt x="2688" y="870"/>
                    </a:cubicBezTo>
                    <a:cubicBezTo>
                      <a:pt x="2677" y="870"/>
                      <a:pt x="2676" y="864"/>
                      <a:pt x="2675" y="856"/>
                    </a:cubicBezTo>
                    <a:cubicBezTo>
                      <a:pt x="2673" y="846"/>
                      <a:pt x="2672" y="832"/>
                      <a:pt x="2645" y="832"/>
                    </a:cubicBezTo>
                    <a:cubicBezTo>
                      <a:pt x="2642" y="832"/>
                      <a:pt x="2638" y="832"/>
                      <a:pt x="2633" y="833"/>
                    </a:cubicBezTo>
                    <a:lnTo>
                      <a:pt x="2670" y="814"/>
                    </a:lnTo>
                    <a:cubicBezTo>
                      <a:pt x="2661" y="814"/>
                      <a:pt x="2640" y="814"/>
                      <a:pt x="2635" y="807"/>
                    </a:cubicBezTo>
                    <a:lnTo>
                      <a:pt x="2688" y="793"/>
                    </a:lnTo>
                    <a:lnTo>
                      <a:pt x="2688" y="793"/>
                    </a:lnTo>
                    <a:cubicBezTo>
                      <a:pt x="2688" y="793"/>
                      <a:pt x="2687" y="793"/>
                      <a:pt x="2686" y="793"/>
                    </a:cubicBezTo>
                    <a:cubicBezTo>
                      <a:pt x="2639" y="793"/>
                      <a:pt x="2692" y="733"/>
                      <a:pt x="2658" y="726"/>
                    </a:cubicBezTo>
                    <a:lnTo>
                      <a:pt x="2658" y="726"/>
                    </a:lnTo>
                    <a:cubicBezTo>
                      <a:pt x="2691" y="765"/>
                      <a:pt x="2626" y="761"/>
                      <a:pt x="2614" y="793"/>
                    </a:cubicBezTo>
                    <a:cubicBezTo>
                      <a:pt x="2537" y="775"/>
                      <a:pt x="2677" y="712"/>
                      <a:pt x="2624" y="666"/>
                    </a:cubicBezTo>
                    <a:lnTo>
                      <a:pt x="2624" y="666"/>
                    </a:lnTo>
                    <a:cubicBezTo>
                      <a:pt x="2631" y="675"/>
                      <a:pt x="2622" y="703"/>
                      <a:pt x="2602" y="703"/>
                    </a:cubicBezTo>
                    <a:cubicBezTo>
                      <a:pt x="2602" y="703"/>
                      <a:pt x="2601" y="703"/>
                      <a:pt x="2600" y="703"/>
                    </a:cubicBezTo>
                    <a:cubicBezTo>
                      <a:pt x="2598" y="684"/>
                      <a:pt x="2603" y="666"/>
                      <a:pt x="2612" y="650"/>
                    </a:cubicBezTo>
                    <a:cubicBezTo>
                      <a:pt x="2604" y="643"/>
                      <a:pt x="2598" y="640"/>
                      <a:pt x="2594" y="640"/>
                    </a:cubicBezTo>
                    <a:cubicBezTo>
                      <a:pt x="2576" y="640"/>
                      <a:pt x="2575" y="677"/>
                      <a:pt x="2552" y="677"/>
                    </a:cubicBezTo>
                    <a:cubicBezTo>
                      <a:pt x="2562" y="663"/>
                      <a:pt x="2560" y="658"/>
                      <a:pt x="2553" y="658"/>
                    </a:cubicBezTo>
                    <a:cubicBezTo>
                      <a:pt x="2542" y="658"/>
                      <a:pt x="2520" y="667"/>
                      <a:pt x="2504" y="667"/>
                    </a:cubicBezTo>
                    <a:cubicBezTo>
                      <a:pt x="2501" y="667"/>
                      <a:pt x="2499" y="666"/>
                      <a:pt x="2496" y="666"/>
                    </a:cubicBezTo>
                    <a:lnTo>
                      <a:pt x="2529" y="643"/>
                    </a:lnTo>
                    <a:cubicBezTo>
                      <a:pt x="2525" y="630"/>
                      <a:pt x="2519" y="626"/>
                      <a:pt x="2512" y="626"/>
                    </a:cubicBezTo>
                    <a:cubicBezTo>
                      <a:pt x="2496" y="626"/>
                      <a:pt x="2474" y="648"/>
                      <a:pt x="2460" y="648"/>
                    </a:cubicBezTo>
                    <a:cubicBezTo>
                      <a:pt x="2454" y="648"/>
                      <a:pt x="2449" y="644"/>
                      <a:pt x="2447" y="631"/>
                    </a:cubicBezTo>
                    <a:lnTo>
                      <a:pt x="2505" y="610"/>
                    </a:lnTo>
                    <a:lnTo>
                      <a:pt x="2478" y="601"/>
                    </a:lnTo>
                    <a:lnTo>
                      <a:pt x="2515" y="578"/>
                    </a:lnTo>
                    <a:cubicBezTo>
                      <a:pt x="2471" y="578"/>
                      <a:pt x="2471" y="566"/>
                      <a:pt x="2461" y="538"/>
                    </a:cubicBezTo>
                    <a:cubicBezTo>
                      <a:pt x="2448" y="557"/>
                      <a:pt x="2421" y="575"/>
                      <a:pt x="2402" y="575"/>
                    </a:cubicBezTo>
                    <a:cubicBezTo>
                      <a:pt x="2397" y="575"/>
                      <a:pt x="2393" y="574"/>
                      <a:pt x="2389" y="571"/>
                    </a:cubicBezTo>
                    <a:cubicBezTo>
                      <a:pt x="2394" y="543"/>
                      <a:pt x="2422" y="550"/>
                      <a:pt x="2394" y="531"/>
                    </a:cubicBezTo>
                    <a:cubicBezTo>
                      <a:pt x="2407" y="525"/>
                      <a:pt x="2422" y="517"/>
                      <a:pt x="2430" y="517"/>
                    </a:cubicBezTo>
                    <a:cubicBezTo>
                      <a:pt x="2436" y="517"/>
                      <a:pt x="2438" y="523"/>
                      <a:pt x="2431" y="538"/>
                    </a:cubicBezTo>
                    <a:cubicBezTo>
                      <a:pt x="2440" y="531"/>
                      <a:pt x="2454" y="527"/>
                      <a:pt x="2464" y="520"/>
                    </a:cubicBezTo>
                    <a:cubicBezTo>
                      <a:pt x="2473" y="490"/>
                      <a:pt x="2436" y="485"/>
                      <a:pt x="2429" y="478"/>
                    </a:cubicBezTo>
                    <a:lnTo>
                      <a:pt x="2429" y="478"/>
                    </a:lnTo>
                    <a:cubicBezTo>
                      <a:pt x="2431" y="483"/>
                      <a:pt x="2431" y="487"/>
                      <a:pt x="2431" y="492"/>
                    </a:cubicBezTo>
                    <a:lnTo>
                      <a:pt x="2394" y="497"/>
                    </a:lnTo>
                    <a:lnTo>
                      <a:pt x="2357" y="499"/>
                    </a:lnTo>
                    <a:cubicBezTo>
                      <a:pt x="2362" y="485"/>
                      <a:pt x="2373" y="478"/>
                      <a:pt x="2387" y="473"/>
                    </a:cubicBezTo>
                    <a:cubicBezTo>
                      <a:pt x="2386" y="473"/>
                      <a:pt x="2384" y="473"/>
                      <a:pt x="2383" y="473"/>
                    </a:cubicBezTo>
                    <a:cubicBezTo>
                      <a:pt x="2375" y="473"/>
                      <a:pt x="2365" y="476"/>
                      <a:pt x="2357" y="476"/>
                    </a:cubicBezTo>
                    <a:cubicBezTo>
                      <a:pt x="2352" y="476"/>
                      <a:pt x="2349" y="475"/>
                      <a:pt x="2345" y="473"/>
                    </a:cubicBezTo>
                    <a:cubicBezTo>
                      <a:pt x="2370" y="456"/>
                      <a:pt x="2390" y="432"/>
                      <a:pt x="2416" y="432"/>
                    </a:cubicBezTo>
                    <a:cubicBezTo>
                      <a:pt x="2417" y="432"/>
                      <a:pt x="2418" y="432"/>
                      <a:pt x="2419" y="432"/>
                    </a:cubicBezTo>
                    <a:lnTo>
                      <a:pt x="2419" y="432"/>
                    </a:lnTo>
                    <a:lnTo>
                      <a:pt x="2359" y="427"/>
                    </a:lnTo>
                    <a:cubicBezTo>
                      <a:pt x="2366" y="415"/>
                      <a:pt x="2366" y="385"/>
                      <a:pt x="2378" y="381"/>
                    </a:cubicBezTo>
                    <a:cubicBezTo>
                      <a:pt x="2375" y="369"/>
                      <a:pt x="2362" y="367"/>
                      <a:pt x="2347" y="367"/>
                    </a:cubicBezTo>
                    <a:cubicBezTo>
                      <a:pt x="2337" y="367"/>
                      <a:pt x="2327" y="367"/>
                      <a:pt x="2317" y="367"/>
                    </a:cubicBezTo>
                    <a:cubicBezTo>
                      <a:pt x="2298" y="367"/>
                      <a:pt x="2281" y="364"/>
                      <a:pt x="2276" y="348"/>
                    </a:cubicBezTo>
                    <a:cubicBezTo>
                      <a:pt x="2271" y="353"/>
                      <a:pt x="2264" y="355"/>
                      <a:pt x="2257" y="355"/>
                    </a:cubicBezTo>
                    <a:cubicBezTo>
                      <a:pt x="2239" y="335"/>
                      <a:pt x="2237" y="295"/>
                      <a:pt x="2194" y="295"/>
                    </a:cubicBezTo>
                    <a:cubicBezTo>
                      <a:pt x="2188" y="295"/>
                      <a:pt x="2181" y="296"/>
                      <a:pt x="2174" y="297"/>
                    </a:cubicBezTo>
                    <a:lnTo>
                      <a:pt x="2188" y="239"/>
                    </a:lnTo>
                    <a:cubicBezTo>
                      <a:pt x="2186" y="239"/>
                      <a:pt x="2185" y="239"/>
                      <a:pt x="2184" y="239"/>
                    </a:cubicBezTo>
                    <a:cubicBezTo>
                      <a:pt x="2156" y="239"/>
                      <a:pt x="2168" y="305"/>
                      <a:pt x="2126" y="305"/>
                    </a:cubicBezTo>
                    <a:cubicBezTo>
                      <a:pt x="2124" y="305"/>
                      <a:pt x="2121" y="305"/>
                      <a:pt x="2118" y="304"/>
                    </a:cubicBezTo>
                    <a:cubicBezTo>
                      <a:pt x="2076" y="302"/>
                      <a:pt x="2132" y="258"/>
                      <a:pt x="2130" y="239"/>
                    </a:cubicBezTo>
                    <a:lnTo>
                      <a:pt x="2130" y="239"/>
                    </a:lnTo>
                    <a:cubicBezTo>
                      <a:pt x="2110" y="248"/>
                      <a:pt x="2084" y="263"/>
                      <a:pt x="2064" y="263"/>
                    </a:cubicBezTo>
                    <a:cubicBezTo>
                      <a:pt x="2050" y="263"/>
                      <a:pt x="2040" y="256"/>
                      <a:pt x="2037" y="235"/>
                    </a:cubicBezTo>
                    <a:cubicBezTo>
                      <a:pt x="2039" y="234"/>
                      <a:pt x="2041" y="234"/>
                      <a:pt x="2043" y="234"/>
                    </a:cubicBezTo>
                    <a:cubicBezTo>
                      <a:pt x="2053" y="234"/>
                      <a:pt x="2057" y="242"/>
                      <a:pt x="2065" y="242"/>
                    </a:cubicBezTo>
                    <a:lnTo>
                      <a:pt x="2058" y="204"/>
                    </a:lnTo>
                    <a:cubicBezTo>
                      <a:pt x="2114" y="172"/>
                      <a:pt x="2125" y="200"/>
                      <a:pt x="2125" y="149"/>
                    </a:cubicBezTo>
                    <a:lnTo>
                      <a:pt x="2125" y="149"/>
                    </a:lnTo>
                    <a:cubicBezTo>
                      <a:pt x="2108" y="177"/>
                      <a:pt x="2092" y="185"/>
                      <a:pt x="2077" y="185"/>
                    </a:cubicBezTo>
                    <a:cubicBezTo>
                      <a:pt x="2057" y="185"/>
                      <a:pt x="2039" y="172"/>
                      <a:pt x="2021" y="172"/>
                    </a:cubicBezTo>
                    <a:cubicBezTo>
                      <a:pt x="2006" y="172"/>
                      <a:pt x="1991" y="180"/>
                      <a:pt x="1974" y="209"/>
                    </a:cubicBezTo>
                    <a:lnTo>
                      <a:pt x="1970" y="181"/>
                    </a:lnTo>
                    <a:lnTo>
                      <a:pt x="1970" y="181"/>
                    </a:lnTo>
                    <a:cubicBezTo>
                      <a:pt x="1971" y="182"/>
                      <a:pt x="1972" y="183"/>
                      <a:pt x="1973" y="183"/>
                    </a:cubicBezTo>
                    <a:cubicBezTo>
                      <a:pt x="1975" y="183"/>
                      <a:pt x="1977" y="181"/>
                      <a:pt x="1979" y="181"/>
                    </a:cubicBezTo>
                    <a:cubicBezTo>
                      <a:pt x="1980" y="181"/>
                      <a:pt x="1981" y="181"/>
                      <a:pt x="1981" y="181"/>
                    </a:cubicBezTo>
                    <a:cubicBezTo>
                      <a:pt x="1980" y="170"/>
                      <a:pt x="1977" y="165"/>
                      <a:pt x="1973" y="165"/>
                    </a:cubicBezTo>
                    <a:cubicBezTo>
                      <a:pt x="1958" y="165"/>
                      <a:pt x="1928" y="219"/>
                      <a:pt x="1904" y="219"/>
                    </a:cubicBezTo>
                    <a:cubicBezTo>
                      <a:pt x="1900" y="219"/>
                      <a:pt x="1897" y="217"/>
                      <a:pt x="1893" y="214"/>
                    </a:cubicBezTo>
                    <a:cubicBezTo>
                      <a:pt x="1884" y="202"/>
                      <a:pt x="1882" y="184"/>
                      <a:pt x="1896" y="174"/>
                    </a:cubicBezTo>
                    <a:lnTo>
                      <a:pt x="1896" y="174"/>
                    </a:lnTo>
                    <a:lnTo>
                      <a:pt x="1856" y="188"/>
                    </a:lnTo>
                    <a:cubicBezTo>
                      <a:pt x="1851" y="185"/>
                      <a:pt x="1855" y="174"/>
                      <a:pt x="1860" y="171"/>
                    </a:cubicBezTo>
                    <a:lnTo>
                      <a:pt x="1860" y="171"/>
                    </a:lnTo>
                    <a:lnTo>
                      <a:pt x="1865" y="172"/>
                    </a:lnTo>
                    <a:cubicBezTo>
                      <a:pt x="1864" y="171"/>
                      <a:pt x="1863" y="170"/>
                      <a:pt x="1862" y="170"/>
                    </a:cubicBezTo>
                    <a:cubicBezTo>
                      <a:pt x="1861" y="170"/>
                      <a:pt x="1861" y="171"/>
                      <a:pt x="1860" y="171"/>
                    </a:cubicBezTo>
                    <a:lnTo>
                      <a:pt x="1860" y="171"/>
                    </a:lnTo>
                    <a:lnTo>
                      <a:pt x="1817" y="163"/>
                    </a:lnTo>
                    <a:lnTo>
                      <a:pt x="1819" y="160"/>
                    </a:lnTo>
                    <a:lnTo>
                      <a:pt x="1819" y="160"/>
                    </a:lnTo>
                    <a:cubicBezTo>
                      <a:pt x="1805" y="172"/>
                      <a:pt x="1777" y="191"/>
                      <a:pt x="1766" y="200"/>
                    </a:cubicBezTo>
                    <a:cubicBezTo>
                      <a:pt x="1759" y="181"/>
                      <a:pt x="1777" y="191"/>
                      <a:pt x="1777" y="177"/>
                    </a:cubicBezTo>
                    <a:lnTo>
                      <a:pt x="1777" y="177"/>
                    </a:lnTo>
                    <a:cubicBezTo>
                      <a:pt x="1766" y="181"/>
                      <a:pt x="1754" y="188"/>
                      <a:pt x="1743" y="195"/>
                    </a:cubicBezTo>
                    <a:cubicBezTo>
                      <a:pt x="1743" y="170"/>
                      <a:pt x="1760" y="151"/>
                      <a:pt x="1780" y="151"/>
                    </a:cubicBezTo>
                    <a:cubicBezTo>
                      <a:pt x="1784" y="151"/>
                      <a:pt x="1788" y="152"/>
                      <a:pt x="1791" y="153"/>
                    </a:cubicBezTo>
                    <a:cubicBezTo>
                      <a:pt x="1793" y="118"/>
                      <a:pt x="1790" y="108"/>
                      <a:pt x="1784" y="108"/>
                    </a:cubicBezTo>
                    <a:cubicBezTo>
                      <a:pt x="1776" y="108"/>
                      <a:pt x="1764" y="124"/>
                      <a:pt x="1750" y="124"/>
                    </a:cubicBezTo>
                    <a:cubicBezTo>
                      <a:pt x="1745" y="124"/>
                      <a:pt x="1740" y="122"/>
                      <a:pt x="1735" y="117"/>
                    </a:cubicBezTo>
                    <a:lnTo>
                      <a:pt x="1735" y="117"/>
                    </a:lnTo>
                    <a:cubicBezTo>
                      <a:pt x="1735" y="119"/>
                      <a:pt x="1736" y="121"/>
                      <a:pt x="1736" y="123"/>
                    </a:cubicBezTo>
                    <a:cubicBezTo>
                      <a:pt x="1727" y="140"/>
                      <a:pt x="1722" y="146"/>
                      <a:pt x="1718" y="146"/>
                    </a:cubicBezTo>
                    <a:cubicBezTo>
                      <a:pt x="1713" y="146"/>
                      <a:pt x="1711" y="136"/>
                      <a:pt x="1706" y="128"/>
                    </a:cubicBezTo>
                    <a:cubicBezTo>
                      <a:pt x="1703" y="122"/>
                      <a:pt x="1698" y="117"/>
                      <a:pt x="1692" y="117"/>
                    </a:cubicBezTo>
                    <a:cubicBezTo>
                      <a:pt x="1686" y="117"/>
                      <a:pt x="1678" y="121"/>
                      <a:pt x="1668" y="128"/>
                    </a:cubicBezTo>
                    <a:cubicBezTo>
                      <a:pt x="1680" y="91"/>
                      <a:pt x="1661" y="96"/>
                      <a:pt x="1641" y="93"/>
                    </a:cubicBezTo>
                    <a:lnTo>
                      <a:pt x="1655" y="45"/>
                    </a:lnTo>
                    <a:lnTo>
                      <a:pt x="1655" y="45"/>
                    </a:lnTo>
                    <a:cubicBezTo>
                      <a:pt x="1629" y="54"/>
                      <a:pt x="1624" y="82"/>
                      <a:pt x="1608" y="100"/>
                    </a:cubicBezTo>
                    <a:cubicBezTo>
                      <a:pt x="1585" y="91"/>
                      <a:pt x="1587" y="51"/>
                      <a:pt x="1587" y="19"/>
                    </a:cubicBezTo>
                    <a:cubicBezTo>
                      <a:pt x="1584" y="18"/>
                      <a:pt x="1581" y="17"/>
                      <a:pt x="1579" y="1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45" name="Google Shape;12745;p52"/>
              <p:cNvSpPr/>
              <p:nvPr/>
            </p:nvSpPr>
            <p:spPr>
              <a:xfrm>
                <a:off x="634075" y="1495525"/>
                <a:ext cx="200" cy="550"/>
              </a:xfrm>
              <a:custGeom>
                <a:avLst/>
                <a:gdLst/>
                <a:ahLst/>
                <a:cxnLst/>
                <a:rect l="l" t="t" r="r" b="b"/>
                <a:pathLst>
                  <a:path w="8" h="22" extrusionOk="0">
                    <a:moveTo>
                      <a:pt x="0" y="0"/>
                    </a:moveTo>
                    <a:lnTo>
                      <a:pt x="0" y="0"/>
                    </a:lnTo>
                    <a:cubicBezTo>
                      <a:pt x="2" y="7"/>
                      <a:pt x="5" y="14"/>
                      <a:pt x="5" y="21"/>
                    </a:cubicBezTo>
                    <a:cubicBezTo>
                      <a:pt x="7" y="14"/>
                      <a:pt x="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46" name="Google Shape;12746;p52"/>
              <p:cNvSpPr/>
              <p:nvPr/>
            </p:nvSpPr>
            <p:spPr>
              <a:xfrm>
                <a:off x="660950" y="1500850"/>
                <a:ext cx="150" cy="150"/>
              </a:xfrm>
              <a:custGeom>
                <a:avLst/>
                <a:gdLst/>
                <a:ahLst/>
                <a:cxnLst/>
                <a:rect l="l" t="t" r="r" b="b"/>
                <a:pathLst>
                  <a:path w="6" h="6" extrusionOk="0">
                    <a:moveTo>
                      <a:pt x="1" y="5"/>
                    </a:moveTo>
                    <a:lnTo>
                      <a:pt x="1"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47" name="Google Shape;12747;p52"/>
              <p:cNvSpPr/>
              <p:nvPr/>
            </p:nvSpPr>
            <p:spPr>
              <a:xfrm>
                <a:off x="609425" y="1507675"/>
                <a:ext cx="675" cy="225"/>
              </a:xfrm>
              <a:custGeom>
                <a:avLst/>
                <a:gdLst/>
                <a:ahLst/>
                <a:cxnLst/>
                <a:rect l="l" t="t" r="r" b="b"/>
                <a:pathLst>
                  <a:path w="27" h="9" extrusionOk="0">
                    <a:moveTo>
                      <a:pt x="11" y="0"/>
                    </a:moveTo>
                    <a:cubicBezTo>
                      <a:pt x="7" y="0"/>
                      <a:pt x="4" y="2"/>
                      <a:pt x="1" y="3"/>
                    </a:cubicBezTo>
                    <a:cubicBezTo>
                      <a:pt x="3" y="3"/>
                      <a:pt x="6" y="3"/>
                      <a:pt x="8" y="3"/>
                    </a:cubicBezTo>
                    <a:cubicBezTo>
                      <a:pt x="14" y="3"/>
                      <a:pt x="20" y="5"/>
                      <a:pt x="26" y="8"/>
                    </a:cubicBezTo>
                    <a:cubicBezTo>
                      <a:pt x="22" y="3"/>
                      <a:pt x="17"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48" name="Google Shape;12748;p52"/>
              <p:cNvSpPr/>
              <p:nvPr/>
            </p:nvSpPr>
            <p:spPr>
              <a:xfrm>
                <a:off x="607350" y="1525250"/>
                <a:ext cx="600" cy="550"/>
              </a:xfrm>
              <a:custGeom>
                <a:avLst/>
                <a:gdLst/>
                <a:ahLst/>
                <a:cxnLst/>
                <a:rect l="l" t="t" r="r" b="b"/>
                <a:pathLst>
                  <a:path w="24" h="22" extrusionOk="0">
                    <a:moveTo>
                      <a:pt x="24" y="1"/>
                    </a:moveTo>
                    <a:cubicBezTo>
                      <a:pt x="20" y="5"/>
                      <a:pt x="16" y="6"/>
                      <a:pt x="12" y="6"/>
                    </a:cubicBezTo>
                    <a:cubicBezTo>
                      <a:pt x="8" y="6"/>
                      <a:pt x="4" y="5"/>
                      <a:pt x="0" y="5"/>
                    </a:cubicBezTo>
                    <a:cubicBezTo>
                      <a:pt x="6" y="11"/>
                      <a:pt x="17" y="15"/>
                      <a:pt x="18" y="19"/>
                    </a:cubicBezTo>
                    <a:lnTo>
                      <a:pt x="18" y="19"/>
                    </a:lnTo>
                    <a:lnTo>
                      <a:pt x="24" y="1"/>
                    </a:lnTo>
                    <a:close/>
                    <a:moveTo>
                      <a:pt x="18" y="19"/>
                    </a:moveTo>
                    <a:lnTo>
                      <a:pt x="17" y="21"/>
                    </a:lnTo>
                    <a:cubicBezTo>
                      <a:pt x="18" y="21"/>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49" name="Google Shape;12749;p52"/>
              <p:cNvSpPr/>
              <p:nvPr/>
            </p:nvSpPr>
            <p:spPr>
              <a:xfrm>
                <a:off x="600100" y="1524375"/>
                <a:ext cx="600" cy="550"/>
              </a:xfrm>
              <a:custGeom>
                <a:avLst/>
                <a:gdLst/>
                <a:ahLst/>
                <a:cxnLst/>
                <a:rect l="l" t="t" r="r" b="b"/>
                <a:pathLst>
                  <a:path w="24" h="22" extrusionOk="0">
                    <a:moveTo>
                      <a:pt x="8" y="1"/>
                    </a:moveTo>
                    <a:cubicBezTo>
                      <a:pt x="7" y="1"/>
                      <a:pt x="6" y="1"/>
                      <a:pt x="5" y="1"/>
                    </a:cubicBezTo>
                    <a:cubicBezTo>
                      <a:pt x="5" y="5"/>
                      <a:pt x="1" y="5"/>
                      <a:pt x="1" y="10"/>
                    </a:cubicBezTo>
                    <a:lnTo>
                      <a:pt x="15" y="22"/>
                    </a:lnTo>
                    <a:cubicBezTo>
                      <a:pt x="23" y="15"/>
                      <a:pt x="18"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50" name="Google Shape;12750;p52"/>
              <p:cNvSpPr/>
              <p:nvPr/>
            </p:nvSpPr>
            <p:spPr>
              <a:xfrm>
                <a:off x="604150" y="1523675"/>
                <a:ext cx="850" cy="900"/>
              </a:xfrm>
              <a:custGeom>
                <a:avLst/>
                <a:gdLst/>
                <a:ahLst/>
                <a:cxnLst/>
                <a:rect l="l" t="t" r="r" b="b"/>
                <a:pathLst>
                  <a:path w="34" h="36" extrusionOk="0">
                    <a:moveTo>
                      <a:pt x="14" y="0"/>
                    </a:moveTo>
                    <a:cubicBezTo>
                      <a:pt x="6" y="0"/>
                      <a:pt x="4" y="10"/>
                      <a:pt x="1" y="19"/>
                    </a:cubicBezTo>
                    <a:lnTo>
                      <a:pt x="3" y="17"/>
                    </a:lnTo>
                    <a:cubicBezTo>
                      <a:pt x="15" y="31"/>
                      <a:pt x="22" y="36"/>
                      <a:pt x="26" y="36"/>
                    </a:cubicBezTo>
                    <a:cubicBezTo>
                      <a:pt x="33" y="36"/>
                      <a:pt x="33" y="23"/>
                      <a:pt x="33" y="10"/>
                    </a:cubicBezTo>
                    <a:cubicBezTo>
                      <a:pt x="25" y="3"/>
                      <a:pt x="19"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51" name="Google Shape;12751;p52"/>
              <p:cNvSpPr/>
              <p:nvPr/>
            </p:nvSpPr>
            <p:spPr>
              <a:xfrm>
                <a:off x="603925" y="1524200"/>
                <a:ext cx="275" cy="400"/>
              </a:xfrm>
              <a:custGeom>
                <a:avLst/>
                <a:gdLst/>
                <a:ahLst/>
                <a:cxnLst/>
                <a:rect l="l" t="t" r="r" b="b"/>
                <a:pathLst>
                  <a:path w="11" h="16" extrusionOk="0">
                    <a:moveTo>
                      <a:pt x="10" y="1"/>
                    </a:moveTo>
                    <a:cubicBezTo>
                      <a:pt x="8" y="3"/>
                      <a:pt x="3" y="8"/>
                      <a:pt x="1" y="10"/>
                    </a:cubicBezTo>
                    <a:cubicBezTo>
                      <a:pt x="4" y="14"/>
                      <a:pt x="6" y="16"/>
                      <a:pt x="7" y="16"/>
                    </a:cubicBezTo>
                    <a:cubicBezTo>
                      <a:pt x="10" y="16"/>
                      <a:pt x="8" y="6"/>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52" name="Google Shape;12752;p52"/>
              <p:cNvSpPr/>
              <p:nvPr/>
            </p:nvSpPr>
            <p:spPr>
              <a:xfrm>
                <a:off x="608875" y="1522425"/>
                <a:ext cx="1100" cy="1075"/>
              </a:xfrm>
              <a:custGeom>
                <a:avLst/>
                <a:gdLst/>
                <a:ahLst/>
                <a:cxnLst/>
                <a:rect l="l" t="t" r="r" b="b"/>
                <a:pathLst>
                  <a:path w="44" h="43" extrusionOk="0">
                    <a:moveTo>
                      <a:pt x="16" y="1"/>
                    </a:moveTo>
                    <a:cubicBezTo>
                      <a:pt x="13" y="1"/>
                      <a:pt x="11" y="4"/>
                      <a:pt x="9" y="12"/>
                    </a:cubicBezTo>
                    <a:cubicBezTo>
                      <a:pt x="0" y="12"/>
                      <a:pt x="36" y="38"/>
                      <a:pt x="30" y="38"/>
                    </a:cubicBezTo>
                    <a:cubicBezTo>
                      <a:pt x="29" y="38"/>
                      <a:pt x="29" y="37"/>
                      <a:pt x="28" y="37"/>
                    </a:cubicBezTo>
                    <a:lnTo>
                      <a:pt x="28" y="37"/>
                    </a:lnTo>
                    <a:cubicBezTo>
                      <a:pt x="31" y="41"/>
                      <a:pt x="34" y="43"/>
                      <a:pt x="36" y="43"/>
                    </a:cubicBezTo>
                    <a:cubicBezTo>
                      <a:pt x="44" y="43"/>
                      <a:pt x="2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53" name="Google Shape;12753;p52"/>
              <p:cNvSpPr/>
              <p:nvPr/>
            </p:nvSpPr>
            <p:spPr>
              <a:xfrm>
                <a:off x="602775" y="1522175"/>
                <a:ext cx="825" cy="725"/>
              </a:xfrm>
              <a:custGeom>
                <a:avLst/>
                <a:gdLst/>
                <a:ahLst/>
                <a:cxnLst/>
                <a:rect l="l" t="t" r="r" b="b"/>
                <a:pathLst>
                  <a:path w="33" h="29" extrusionOk="0">
                    <a:moveTo>
                      <a:pt x="14" y="1"/>
                    </a:moveTo>
                    <a:lnTo>
                      <a:pt x="0" y="3"/>
                    </a:lnTo>
                    <a:lnTo>
                      <a:pt x="33" y="2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54" name="Google Shape;12754;p52"/>
              <p:cNvSpPr/>
              <p:nvPr/>
            </p:nvSpPr>
            <p:spPr>
              <a:xfrm>
                <a:off x="604575" y="1520900"/>
                <a:ext cx="825" cy="550"/>
              </a:xfrm>
              <a:custGeom>
                <a:avLst/>
                <a:gdLst/>
                <a:ahLst/>
                <a:cxnLst/>
                <a:rect l="l" t="t" r="r" b="b"/>
                <a:pathLst>
                  <a:path w="33" h="22" extrusionOk="0">
                    <a:moveTo>
                      <a:pt x="21" y="1"/>
                    </a:moveTo>
                    <a:lnTo>
                      <a:pt x="0" y="10"/>
                    </a:lnTo>
                    <a:cubicBezTo>
                      <a:pt x="3" y="12"/>
                      <a:pt x="7" y="17"/>
                      <a:pt x="7" y="22"/>
                    </a:cubicBezTo>
                    <a:cubicBezTo>
                      <a:pt x="16" y="15"/>
                      <a:pt x="33" y="8"/>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55" name="Google Shape;12755;p52"/>
              <p:cNvSpPr/>
              <p:nvPr/>
            </p:nvSpPr>
            <p:spPr>
              <a:xfrm>
                <a:off x="604500" y="1521425"/>
                <a:ext cx="275" cy="500"/>
              </a:xfrm>
              <a:custGeom>
                <a:avLst/>
                <a:gdLst/>
                <a:ahLst/>
                <a:cxnLst/>
                <a:rect l="l" t="t" r="r" b="b"/>
                <a:pathLst>
                  <a:path w="11" h="20" extrusionOk="0">
                    <a:moveTo>
                      <a:pt x="10" y="1"/>
                    </a:moveTo>
                    <a:lnTo>
                      <a:pt x="10" y="1"/>
                    </a:lnTo>
                    <a:cubicBezTo>
                      <a:pt x="3" y="5"/>
                      <a:pt x="1" y="12"/>
                      <a:pt x="3" y="19"/>
                    </a:cubicBezTo>
                    <a:cubicBezTo>
                      <a:pt x="6" y="12"/>
                      <a:pt x="8" y="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56" name="Google Shape;12756;p52"/>
              <p:cNvSpPr/>
              <p:nvPr/>
            </p:nvSpPr>
            <p:spPr>
              <a:xfrm>
                <a:off x="603000" y="1521375"/>
                <a:ext cx="600" cy="250"/>
              </a:xfrm>
              <a:custGeom>
                <a:avLst/>
                <a:gdLst/>
                <a:ahLst/>
                <a:cxnLst/>
                <a:rect l="l" t="t" r="r" b="b"/>
                <a:pathLst>
                  <a:path w="24" h="10" extrusionOk="0">
                    <a:moveTo>
                      <a:pt x="24" y="0"/>
                    </a:moveTo>
                    <a:lnTo>
                      <a:pt x="1" y="7"/>
                    </a:lnTo>
                    <a:lnTo>
                      <a:pt x="12"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57" name="Google Shape;12757;p52"/>
              <p:cNvSpPr/>
              <p:nvPr/>
            </p:nvSpPr>
            <p:spPr>
              <a:xfrm>
                <a:off x="608325" y="1515925"/>
                <a:ext cx="625" cy="825"/>
              </a:xfrm>
              <a:custGeom>
                <a:avLst/>
                <a:gdLst/>
                <a:ahLst/>
                <a:cxnLst/>
                <a:rect l="l" t="t" r="r" b="b"/>
                <a:pathLst>
                  <a:path w="25" h="33" extrusionOk="0">
                    <a:moveTo>
                      <a:pt x="8" y="0"/>
                    </a:moveTo>
                    <a:cubicBezTo>
                      <a:pt x="4" y="0"/>
                      <a:pt x="1" y="3"/>
                      <a:pt x="1" y="7"/>
                    </a:cubicBezTo>
                    <a:cubicBezTo>
                      <a:pt x="8" y="17"/>
                      <a:pt x="8" y="26"/>
                      <a:pt x="19" y="33"/>
                    </a:cubicBezTo>
                    <a:lnTo>
                      <a:pt x="24" y="7"/>
                    </a:ln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58" name="Google Shape;12758;p52"/>
              <p:cNvSpPr/>
              <p:nvPr/>
            </p:nvSpPr>
            <p:spPr>
              <a:xfrm>
                <a:off x="605200" y="1516025"/>
                <a:ext cx="1075" cy="725"/>
              </a:xfrm>
              <a:custGeom>
                <a:avLst/>
                <a:gdLst/>
                <a:ahLst/>
                <a:cxnLst/>
                <a:rect l="l" t="t" r="r" b="b"/>
                <a:pathLst>
                  <a:path w="43" h="29" extrusionOk="0">
                    <a:moveTo>
                      <a:pt x="1" y="1"/>
                    </a:moveTo>
                    <a:lnTo>
                      <a:pt x="10" y="19"/>
                    </a:lnTo>
                    <a:cubicBezTo>
                      <a:pt x="22" y="22"/>
                      <a:pt x="33" y="24"/>
                      <a:pt x="42" y="29"/>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59" name="Google Shape;12759;p52"/>
              <p:cNvSpPr/>
              <p:nvPr/>
            </p:nvSpPr>
            <p:spPr>
              <a:xfrm>
                <a:off x="605425" y="1514275"/>
                <a:ext cx="725" cy="850"/>
              </a:xfrm>
              <a:custGeom>
                <a:avLst/>
                <a:gdLst/>
                <a:ahLst/>
                <a:cxnLst/>
                <a:rect l="l" t="t" r="r" b="b"/>
                <a:pathLst>
                  <a:path w="29" h="34" extrusionOk="0">
                    <a:moveTo>
                      <a:pt x="8" y="1"/>
                    </a:moveTo>
                    <a:cubicBezTo>
                      <a:pt x="6" y="1"/>
                      <a:pt x="4" y="3"/>
                      <a:pt x="1" y="8"/>
                    </a:cubicBezTo>
                    <a:cubicBezTo>
                      <a:pt x="9" y="16"/>
                      <a:pt x="8" y="34"/>
                      <a:pt x="20" y="34"/>
                    </a:cubicBezTo>
                    <a:cubicBezTo>
                      <a:pt x="23" y="34"/>
                      <a:pt x="25" y="33"/>
                      <a:pt x="29" y="32"/>
                    </a:cubicBezTo>
                    <a:cubicBezTo>
                      <a:pt x="20" y="24"/>
                      <a:pt x="15"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60" name="Google Shape;12760;p52"/>
              <p:cNvSpPr/>
              <p:nvPr/>
            </p:nvSpPr>
            <p:spPr>
              <a:xfrm>
                <a:off x="612675" y="1509325"/>
                <a:ext cx="1650" cy="1525"/>
              </a:xfrm>
              <a:custGeom>
                <a:avLst/>
                <a:gdLst/>
                <a:ahLst/>
                <a:cxnLst/>
                <a:rect l="l" t="t" r="r" b="b"/>
                <a:pathLst>
                  <a:path w="66" h="61" extrusionOk="0">
                    <a:moveTo>
                      <a:pt x="3" y="0"/>
                    </a:moveTo>
                    <a:lnTo>
                      <a:pt x="1" y="5"/>
                    </a:lnTo>
                    <a:lnTo>
                      <a:pt x="66" y="60"/>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61" name="Google Shape;12761;p52"/>
              <p:cNvSpPr/>
              <p:nvPr/>
            </p:nvSpPr>
            <p:spPr>
              <a:xfrm>
                <a:off x="614650" y="1500550"/>
                <a:ext cx="1950" cy="1550"/>
              </a:xfrm>
              <a:custGeom>
                <a:avLst/>
                <a:gdLst/>
                <a:ahLst/>
                <a:cxnLst/>
                <a:rect l="l" t="t" r="r" b="b"/>
                <a:pathLst>
                  <a:path w="78" h="62" extrusionOk="0">
                    <a:moveTo>
                      <a:pt x="35" y="1"/>
                    </a:moveTo>
                    <a:lnTo>
                      <a:pt x="35" y="1"/>
                    </a:lnTo>
                    <a:cubicBezTo>
                      <a:pt x="0" y="3"/>
                      <a:pt x="55" y="41"/>
                      <a:pt x="29" y="41"/>
                    </a:cubicBezTo>
                    <a:cubicBezTo>
                      <a:pt x="27" y="41"/>
                      <a:pt x="26" y="41"/>
                      <a:pt x="24" y="40"/>
                    </a:cubicBezTo>
                    <a:lnTo>
                      <a:pt x="24" y="40"/>
                    </a:lnTo>
                    <a:cubicBezTo>
                      <a:pt x="31" y="59"/>
                      <a:pt x="54" y="43"/>
                      <a:pt x="59" y="61"/>
                    </a:cubicBezTo>
                    <a:cubicBezTo>
                      <a:pt x="61" y="36"/>
                      <a:pt x="77" y="38"/>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62" name="Google Shape;12762;p52"/>
              <p:cNvSpPr/>
              <p:nvPr/>
            </p:nvSpPr>
            <p:spPr>
              <a:xfrm>
                <a:off x="687050" y="1538300"/>
                <a:ext cx="250" cy="775"/>
              </a:xfrm>
              <a:custGeom>
                <a:avLst/>
                <a:gdLst/>
                <a:ahLst/>
                <a:cxnLst/>
                <a:rect l="l" t="t" r="r" b="b"/>
                <a:pathLst>
                  <a:path w="10" h="31" extrusionOk="0">
                    <a:moveTo>
                      <a:pt x="9" y="0"/>
                    </a:moveTo>
                    <a:lnTo>
                      <a:pt x="0" y="7"/>
                    </a:lnTo>
                    <a:lnTo>
                      <a:pt x="9" y="30"/>
                    </a:ln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63" name="Google Shape;12763;p52"/>
              <p:cNvSpPr/>
              <p:nvPr/>
            </p:nvSpPr>
            <p:spPr>
              <a:xfrm>
                <a:off x="688025" y="1537425"/>
                <a:ext cx="825" cy="1250"/>
              </a:xfrm>
              <a:custGeom>
                <a:avLst/>
                <a:gdLst/>
                <a:ahLst/>
                <a:cxnLst/>
                <a:rect l="l" t="t" r="r" b="b"/>
                <a:pathLst>
                  <a:path w="33" h="50" extrusionOk="0">
                    <a:moveTo>
                      <a:pt x="19" y="0"/>
                    </a:moveTo>
                    <a:lnTo>
                      <a:pt x="0" y="49"/>
                    </a:lnTo>
                    <a:lnTo>
                      <a:pt x="0" y="49"/>
                    </a:lnTo>
                    <a:lnTo>
                      <a:pt x="33" y="12"/>
                    </a:lnTo>
                    <a:lnTo>
                      <a:pt x="33" y="12"/>
                    </a:lnTo>
                    <a:cubicBezTo>
                      <a:pt x="32" y="13"/>
                      <a:pt x="30" y="13"/>
                      <a:pt x="28" y="13"/>
                    </a:cubicBezTo>
                    <a:cubicBezTo>
                      <a:pt x="23" y="13"/>
                      <a:pt x="17" y="1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64" name="Google Shape;12764;p52"/>
              <p:cNvSpPr/>
              <p:nvPr/>
            </p:nvSpPr>
            <p:spPr>
              <a:xfrm>
                <a:off x="645900" y="1492575"/>
                <a:ext cx="350" cy="825"/>
              </a:xfrm>
              <a:custGeom>
                <a:avLst/>
                <a:gdLst/>
                <a:ahLst/>
                <a:cxnLst/>
                <a:rect l="l" t="t" r="r" b="b"/>
                <a:pathLst>
                  <a:path w="14" h="33" extrusionOk="0">
                    <a:moveTo>
                      <a:pt x="5" y="0"/>
                    </a:moveTo>
                    <a:lnTo>
                      <a:pt x="0" y="12"/>
                    </a:lnTo>
                    <a:cubicBezTo>
                      <a:pt x="0" y="28"/>
                      <a:pt x="5" y="28"/>
                      <a:pt x="14" y="33"/>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65" name="Google Shape;12765;p52"/>
              <p:cNvSpPr/>
              <p:nvPr/>
            </p:nvSpPr>
            <p:spPr>
              <a:xfrm>
                <a:off x="652200" y="1495625"/>
                <a:ext cx="425" cy="1125"/>
              </a:xfrm>
              <a:custGeom>
                <a:avLst/>
                <a:gdLst/>
                <a:ahLst/>
                <a:cxnLst/>
                <a:rect l="l" t="t" r="r" b="b"/>
                <a:pathLst>
                  <a:path w="17" h="45" extrusionOk="0">
                    <a:moveTo>
                      <a:pt x="12" y="1"/>
                    </a:moveTo>
                    <a:lnTo>
                      <a:pt x="1" y="45"/>
                    </a:lnTo>
                    <a:lnTo>
                      <a:pt x="17" y="3"/>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66" name="Google Shape;12766;p52"/>
              <p:cNvSpPr/>
              <p:nvPr/>
            </p:nvSpPr>
            <p:spPr>
              <a:xfrm>
                <a:off x="657825" y="1496725"/>
                <a:ext cx="850" cy="800"/>
              </a:xfrm>
              <a:custGeom>
                <a:avLst/>
                <a:gdLst/>
                <a:ahLst/>
                <a:cxnLst/>
                <a:rect l="l" t="t" r="r" b="b"/>
                <a:pathLst>
                  <a:path w="34" h="32" extrusionOk="0">
                    <a:moveTo>
                      <a:pt x="1" y="1"/>
                    </a:moveTo>
                    <a:lnTo>
                      <a:pt x="1" y="1"/>
                    </a:lnTo>
                    <a:cubicBezTo>
                      <a:pt x="3" y="3"/>
                      <a:pt x="6" y="4"/>
                      <a:pt x="8" y="4"/>
                    </a:cubicBezTo>
                    <a:lnTo>
                      <a:pt x="8" y="4"/>
                    </a:lnTo>
                    <a:cubicBezTo>
                      <a:pt x="7" y="3"/>
                      <a:pt x="4" y="1"/>
                      <a:pt x="1" y="1"/>
                    </a:cubicBezTo>
                    <a:close/>
                    <a:moveTo>
                      <a:pt x="8" y="4"/>
                    </a:moveTo>
                    <a:cubicBezTo>
                      <a:pt x="17" y="12"/>
                      <a:pt x="13" y="31"/>
                      <a:pt x="18" y="31"/>
                    </a:cubicBezTo>
                    <a:cubicBezTo>
                      <a:pt x="20" y="31"/>
                      <a:pt x="24" y="26"/>
                      <a:pt x="33" y="10"/>
                    </a:cubicBezTo>
                    <a:cubicBezTo>
                      <a:pt x="26" y="5"/>
                      <a:pt x="17" y="6"/>
                      <a:pt x="8"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67" name="Google Shape;12767;p52"/>
              <p:cNvSpPr/>
              <p:nvPr/>
            </p:nvSpPr>
            <p:spPr>
              <a:xfrm>
                <a:off x="687900" y="1539000"/>
                <a:ext cx="625" cy="825"/>
              </a:xfrm>
              <a:custGeom>
                <a:avLst/>
                <a:gdLst/>
                <a:ahLst/>
                <a:cxnLst/>
                <a:rect l="l" t="t" r="r" b="b"/>
                <a:pathLst>
                  <a:path w="25" h="33" extrusionOk="0">
                    <a:moveTo>
                      <a:pt x="24" y="1"/>
                    </a:moveTo>
                    <a:cubicBezTo>
                      <a:pt x="24" y="1"/>
                      <a:pt x="24" y="1"/>
                      <a:pt x="24" y="2"/>
                    </a:cubicBezTo>
                    <a:cubicBezTo>
                      <a:pt x="23" y="2"/>
                      <a:pt x="23" y="1"/>
                      <a:pt x="22" y="1"/>
                    </a:cubicBezTo>
                    <a:cubicBezTo>
                      <a:pt x="15" y="1"/>
                      <a:pt x="5" y="28"/>
                      <a:pt x="1" y="32"/>
                    </a:cubicBezTo>
                    <a:cubicBezTo>
                      <a:pt x="17" y="3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68" name="Google Shape;12768;p52"/>
              <p:cNvSpPr/>
              <p:nvPr/>
            </p:nvSpPr>
            <p:spPr>
              <a:xfrm>
                <a:off x="692250" y="1538175"/>
                <a:ext cx="775" cy="600"/>
              </a:xfrm>
              <a:custGeom>
                <a:avLst/>
                <a:gdLst/>
                <a:ahLst/>
                <a:cxnLst/>
                <a:rect l="l" t="t" r="r" b="b"/>
                <a:pathLst>
                  <a:path w="31" h="24" extrusionOk="0">
                    <a:moveTo>
                      <a:pt x="31" y="0"/>
                    </a:moveTo>
                    <a:lnTo>
                      <a:pt x="8" y="12"/>
                    </a:lnTo>
                    <a:lnTo>
                      <a:pt x="1" y="24"/>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69" name="Google Shape;12769;p52"/>
              <p:cNvSpPr/>
              <p:nvPr/>
            </p:nvSpPr>
            <p:spPr>
              <a:xfrm>
                <a:off x="693250" y="1538350"/>
                <a:ext cx="2275" cy="1125"/>
              </a:xfrm>
              <a:custGeom>
                <a:avLst/>
                <a:gdLst/>
                <a:ahLst/>
                <a:cxnLst/>
                <a:rect l="l" t="t" r="r" b="b"/>
                <a:pathLst>
                  <a:path w="91" h="45" extrusionOk="0">
                    <a:moveTo>
                      <a:pt x="26" y="0"/>
                    </a:moveTo>
                    <a:lnTo>
                      <a:pt x="0" y="40"/>
                    </a:lnTo>
                    <a:cubicBezTo>
                      <a:pt x="2" y="40"/>
                      <a:pt x="4" y="40"/>
                      <a:pt x="7" y="40"/>
                    </a:cubicBezTo>
                    <a:cubicBezTo>
                      <a:pt x="24" y="40"/>
                      <a:pt x="45" y="35"/>
                      <a:pt x="62" y="35"/>
                    </a:cubicBezTo>
                    <a:cubicBezTo>
                      <a:pt x="74" y="35"/>
                      <a:pt x="83" y="38"/>
                      <a:pt x="88" y="44"/>
                    </a:cubicBezTo>
                    <a:cubicBezTo>
                      <a:pt x="91" y="22"/>
                      <a:pt x="84" y="16"/>
                      <a:pt x="74" y="16"/>
                    </a:cubicBezTo>
                    <a:cubicBezTo>
                      <a:pt x="64" y="16"/>
                      <a:pt x="50" y="22"/>
                      <a:pt x="40" y="22"/>
                    </a:cubicBezTo>
                    <a:cubicBezTo>
                      <a:pt x="34" y="22"/>
                      <a:pt x="29" y="20"/>
                      <a:pt x="26" y="14"/>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70" name="Google Shape;12770;p52"/>
              <p:cNvSpPr/>
              <p:nvPr/>
            </p:nvSpPr>
            <p:spPr>
              <a:xfrm>
                <a:off x="695800" y="1542475"/>
                <a:ext cx="575" cy="425"/>
              </a:xfrm>
              <a:custGeom>
                <a:avLst/>
                <a:gdLst/>
                <a:ahLst/>
                <a:cxnLst/>
                <a:rect l="l" t="t" r="r" b="b"/>
                <a:pathLst>
                  <a:path w="23" h="17" extrusionOk="0">
                    <a:moveTo>
                      <a:pt x="22" y="1"/>
                    </a:moveTo>
                    <a:cubicBezTo>
                      <a:pt x="22" y="1"/>
                      <a:pt x="21" y="1"/>
                      <a:pt x="21" y="1"/>
                    </a:cubicBezTo>
                    <a:lnTo>
                      <a:pt x="21" y="1"/>
                    </a:lnTo>
                    <a:cubicBezTo>
                      <a:pt x="22" y="1"/>
                      <a:pt x="22" y="1"/>
                      <a:pt x="22" y="1"/>
                    </a:cubicBezTo>
                    <a:close/>
                    <a:moveTo>
                      <a:pt x="21" y="1"/>
                    </a:moveTo>
                    <a:lnTo>
                      <a:pt x="21" y="1"/>
                    </a:lnTo>
                    <a:cubicBezTo>
                      <a:pt x="19" y="2"/>
                      <a:pt x="13" y="4"/>
                      <a:pt x="0" y="5"/>
                    </a:cubicBezTo>
                    <a:lnTo>
                      <a:pt x="0" y="12"/>
                    </a:lnTo>
                    <a:cubicBezTo>
                      <a:pt x="5" y="12"/>
                      <a:pt x="9" y="14"/>
                      <a:pt x="14" y="16"/>
                    </a:cubicBezTo>
                    <a:cubicBezTo>
                      <a:pt x="15" y="7"/>
                      <a:pt x="19"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71" name="Google Shape;12771;p52"/>
              <p:cNvSpPr/>
              <p:nvPr/>
            </p:nvSpPr>
            <p:spPr>
              <a:xfrm>
                <a:off x="695625" y="1542750"/>
                <a:ext cx="275" cy="250"/>
              </a:xfrm>
              <a:custGeom>
                <a:avLst/>
                <a:gdLst/>
                <a:ahLst/>
                <a:cxnLst/>
                <a:rect l="l" t="t" r="r" b="b"/>
                <a:pathLst>
                  <a:path w="11" h="10" extrusionOk="0">
                    <a:moveTo>
                      <a:pt x="8" y="0"/>
                    </a:moveTo>
                    <a:cubicBezTo>
                      <a:pt x="1" y="0"/>
                      <a:pt x="5" y="9"/>
                      <a:pt x="8" y="9"/>
                    </a:cubicBezTo>
                    <a:cubicBezTo>
                      <a:pt x="9" y="9"/>
                      <a:pt x="10" y="7"/>
                      <a:pt x="9" y="1"/>
                    </a:cubicBezTo>
                    <a:cubicBezTo>
                      <a:pt x="9" y="1"/>
                      <a:pt x="8"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72" name="Google Shape;12772;p52"/>
              <p:cNvSpPr/>
              <p:nvPr/>
            </p:nvSpPr>
            <p:spPr>
              <a:xfrm>
                <a:off x="696950" y="1542875"/>
                <a:ext cx="725" cy="1050"/>
              </a:xfrm>
              <a:custGeom>
                <a:avLst/>
                <a:gdLst/>
                <a:ahLst/>
                <a:cxnLst/>
                <a:rect l="l" t="t" r="r" b="b"/>
                <a:pathLst>
                  <a:path w="29" h="42" extrusionOk="0">
                    <a:moveTo>
                      <a:pt x="24" y="0"/>
                    </a:moveTo>
                    <a:lnTo>
                      <a:pt x="0" y="14"/>
                    </a:lnTo>
                    <a:cubicBezTo>
                      <a:pt x="0" y="28"/>
                      <a:pt x="17" y="35"/>
                      <a:pt x="7" y="42"/>
                    </a:cubicBezTo>
                    <a:cubicBezTo>
                      <a:pt x="28" y="37"/>
                      <a:pt x="28"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73" name="Google Shape;12773;p52"/>
              <p:cNvSpPr/>
              <p:nvPr/>
            </p:nvSpPr>
            <p:spPr>
              <a:xfrm>
                <a:off x="697925" y="1541950"/>
                <a:ext cx="325" cy="275"/>
              </a:xfrm>
              <a:custGeom>
                <a:avLst/>
                <a:gdLst/>
                <a:ahLst/>
                <a:cxnLst/>
                <a:rect l="l" t="t" r="r" b="b"/>
                <a:pathLst>
                  <a:path w="13" h="11" extrusionOk="0">
                    <a:moveTo>
                      <a:pt x="12" y="0"/>
                    </a:moveTo>
                    <a:lnTo>
                      <a:pt x="1" y="7"/>
                    </a:lnTo>
                    <a:cubicBezTo>
                      <a:pt x="1" y="9"/>
                      <a:pt x="1" y="11"/>
                      <a:pt x="3" y="11"/>
                    </a:cubicBezTo>
                    <a:cubicBezTo>
                      <a:pt x="4" y="11"/>
                      <a:pt x="7" y="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74" name="Google Shape;12774;p52"/>
              <p:cNvSpPr/>
              <p:nvPr/>
            </p:nvSpPr>
            <p:spPr>
              <a:xfrm>
                <a:off x="697350" y="1541750"/>
                <a:ext cx="650" cy="675"/>
              </a:xfrm>
              <a:custGeom>
                <a:avLst/>
                <a:gdLst/>
                <a:ahLst/>
                <a:cxnLst/>
                <a:rect l="l" t="t" r="r" b="b"/>
                <a:pathLst>
                  <a:path w="26" h="27" extrusionOk="0">
                    <a:moveTo>
                      <a:pt x="24" y="1"/>
                    </a:moveTo>
                    <a:cubicBezTo>
                      <a:pt x="23" y="1"/>
                      <a:pt x="20" y="5"/>
                      <a:pt x="15" y="17"/>
                    </a:cubicBezTo>
                    <a:cubicBezTo>
                      <a:pt x="16" y="13"/>
                      <a:pt x="16" y="12"/>
                      <a:pt x="16" y="12"/>
                    </a:cubicBezTo>
                    <a:cubicBezTo>
                      <a:pt x="15" y="12"/>
                      <a:pt x="9" y="20"/>
                      <a:pt x="1" y="27"/>
                    </a:cubicBezTo>
                    <a:lnTo>
                      <a:pt x="24" y="15"/>
                    </a:lnTo>
                    <a:cubicBezTo>
                      <a:pt x="24" y="1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75" name="Google Shape;12775;p52"/>
              <p:cNvSpPr/>
              <p:nvPr/>
            </p:nvSpPr>
            <p:spPr>
              <a:xfrm>
                <a:off x="696200" y="1541125"/>
                <a:ext cx="1075" cy="1025"/>
              </a:xfrm>
              <a:custGeom>
                <a:avLst/>
                <a:gdLst/>
                <a:ahLst/>
                <a:cxnLst/>
                <a:rect l="l" t="t" r="r" b="b"/>
                <a:pathLst>
                  <a:path w="43" h="41" extrusionOk="0">
                    <a:moveTo>
                      <a:pt x="42" y="1"/>
                    </a:moveTo>
                    <a:cubicBezTo>
                      <a:pt x="7" y="1"/>
                      <a:pt x="0" y="40"/>
                      <a:pt x="37" y="40"/>
                    </a:cubicBezTo>
                    <a:cubicBezTo>
                      <a:pt x="30" y="24"/>
                      <a:pt x="19" y="15"/>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76" name="Google Shape;12776;p52"/>
              <p:cNvSpPr/>
              <p:nvPr/>
            </p:nvSpPr>
            <p:spPr>
              <a:xfrm>
                <a:off x="695450" y="1537600"/>
                <a:ext cx="600" cy="675"/>
              </a:xfrm>
              <a:custGeom>
                <a:avLst/>
                <a:gdLst/>
                <a:ahLst/>
                <a:cxnLst/>
                <a:rect l="l" t="t" r="r" b="b"/>
                <a:pathLst>
                  <a:path w="24" h="27" extrusionOk="0">
                    <a:moveTo>
                      <a:pt x="16" y="0"/>
                    </a:moveTo>
                    <a:lnTo>
                      <a:pt x="0" y="17"/>
                    </a:lnTo>
                    <a:cubicBezTo>
                      <a:pt x="1" y="16"/>
                      <a:pt x="2" y="15"/>
                      <a:pt x="3" y="15"/>
                    </a:cubicBezTo>
                    <a:cubicBezTo>
                      <a:pt x="9" y="15"/>
                      <a:pt x="15" y="26"/>
                      <a:pt x="19" y="26"/>
                    </a:cubicBezTo>
                    <a:cubicBezTo>
                      <a:pt x="21" y="26"/>
                      <a:pt x="22" y="25"/>
                      <a:pt x="23" y="21"/>
                    </a:cubicBezTo>
                    <a:lnTo>
                      <a:pt x="1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77" name="Google Shape;12777;p52"/>
              <p:cNvSpPr/>
              <p:nvPr/>
            </p:nvSpPr>
            <p:spPr>
              <a:xfrm>
                <a:off x="699900" y="1542975"/>
                <a:ext cx="425" cy="1250"/>
              </a:xfrm>
              <a:custGeom>
                <a:avLst/>
                <a:gdLst/>
                <a:ahLst/>
                <a:cxnLst/>
                <a:rect l="l" t="t" r="r" b="b"/>
                <a:pathLst>
                  <a:path w="17" h="50" extrusionOk="0">
                    <a:moveTo>
                      <a:pt x="17" y="1"/>
                    </a:moveTo>
                    <a:lnTo>
                      <a:pt x="1" y="12"/>
                    </a:lnTo>
                    <a:cubicBezTo>
                      <a:pt x="5" y="22"/>
                      <a:pt x="14" y="29"/>
                      <a:pt x="15" y="42"/>
                    </a:cubicBezTo>
                    <a:lnTo>
                      <a:pt x="15" y="42"/>
                    </a:lnTo>
                    <a:cubicBezTo>
                      <a:pt x="15" y="28"/>
                      <a:pt x="17" y="15"/>
                      <a:pt x="17" y="1"/>
                    </a:cubicBezTo>
                    <a:close/>
                    <a:moveTo>
                      <a:pt x="15" y="42"/>
                    </a:moveTo>
                    <a:cubicBezTo>
                      <a:pt x="15" y="44"/>
                      <a:pt x="15" y="47"/>
                      <a:pt x="15" y="50"/>
                    </a:cubicBezTo>
                    <a:cubicBezTo>
                      <a:pt x="15" y="47"/>
                      <a:pt x="15" y="44"/>
                      <a:pt x="15"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78" name="Google Shape;12778;p52"/>
              <p:cNvSpPr/>
              <p:nvPr/>
            </p:nvSpPr>
            <p:spPr>
              <a:xfrm>
                <a:off x="700300" y="1542550"/>
                <a:ext cx="675" cy="450"/>
              </a:xfrm>
              <a:custGeom>
                <a:avLst/>
                <a:gdLst/>
                <a:ahLst/>
                <a:cxnLst/>
                <a:rect l="l" t="t" r="r" b="b"/>
                <a:pathLst>
                  <a:path w="27" h="18" extrusionOk="0">
                    <a:moveTo>
                      <a:pt x="18" y="0"/>
                    </a:moveTo>
                    <a:cubicBezTo>
                      <a:pt x="6" y="0"/>
                      <a:pt x="3" y="8"/>
                      <a:pt x="1" y="18"/>
                    </a:cubicBezTo>
                    <a:lnTo>
                      <a:pt x="26" y="2"/>
                    </a:lnTo>
                    <a:cubicBezTo>
                      <a:pt x="23" y="1"/>
                      <a:pt x="20"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79" name="Google Shape;12779;p52"/>
              <p:cNvSpPr/>
              <p:nvPr/>
            </p:nvSpPr>
            <p:spPr>
              <a:xfrm>
                <a:off x="697650" y="1540425"/>
                <a:ext cx="1225" cy="900"/>
              </a:xfrm>
              <a:custGeom>
                <a:avLst/>
                <a:gdLst/>
                <a:ahLst/>
                <a:cxnLst/>
                <a:rect l="l" t="t" r="r" b="b"/>
                <a:pathLst>
                  <a:path w="49" h="36" extrusionOk="0">
                    <a:moveTo>
                      <a:pt x="42" y="1"/>
                    </a:moveTo>
                    <a:lnTo>
                      <a:pt x="0" y="36"/>
                    </a:lnTo>
                    <a:lnTo>
                      <a:pt x="0" y="36"/>
                    </a:lnTo>
                    <a:lnTo>
                      <a:pt x="49" y="3"/>
                    </a:lnTo>
                    <a:lnTo>
                      <a:pt x="4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80" name="Google Shape;12780;p52"/>
              <p:cNvSpPr/>
              <p:nvPr/>
            </p:nvSpPr>
            <p:spPr>
              <a:xfrm>
                <a:off x="701825" y="1544250"/>
                <a:ext cx="700" cy="1025"/>
              </a:xfrm>
              <a:custGeom>
                <a:avLst/>
                <a:gdLst/>
                <a:ahLst/>
                <a:cxnLst/>
                <a:rect l="l" t="t" r="r" b="b"/>
                <a:pathLst>
                  <a:path w="28" h="41" extrusionOk="0">
                    <a:moveTo>
                      <a:pt x="28" y="1"/>
                    </a:moveTo>
                    <a:lnTo>
                      <a:pt x="16" y="15"/>
                    </a:lnTo>
                    <a:lnTo>
                      <a:pt x="0" y="40"/>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81" name="Google Shape;12781;p52"/>
              <p:cNvSpPr/>
              <p:nvPr/>
            </p:nvSpPr>
            <p:spPr>
              <a:xfrm>
                <a:off x="703325" y="1544675"/>
                <a:ext cx="1300" cy="1350"/>
              </a:xfrm>
              <a:custGeom>
                <a:avLst/>
                <a:gdLst/>
                <a:ahLst/>
                <a:cxnLst/>
                <a:rect l="l" t="t" r="r" b="b"/>
                <a:pathLst>
                  <a:path w="52" h="54" extrusionOk="0">
                    <a:moveTo>
                      <a:pt x="12" y="0"/>
                    </a:moveTo>
                    <a:lnTo>
                      <a:pt x="12" y="0"/>
                    </a:lnTo>
                    <a:cubicBezTo>
                      <a:pt x="0" y="21"/>
                      <a:pt x="19" y="40"/>
                      <a:pt x="7" y="53"/>
                    </a:cubicBezTo>
                    <a:cubicBezTo>
                      <a:pt x="24" y="51"/>
                      <a:pt x="38" y="33"/>
                      <a:pt x="51" y="16"/>
                    </a:cubicBezTo>
                    <a:lnTo>
                      <a:pt x="51" y="16"/>
                    </a:lnTo>
                    <a:cubicBezTo>
                      <a:pt x="47" y="19"/>
                      <a:pt x="43" y="21"/>
                      <a:pt x="38" y="21"/>
                    </a:cubicBezTo>
                    <a:cubicBezTo>
                      <a:pt x="30" y="21"/>
                      <a:pt x="21" y="1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82" name="Google Shape;12782;p52"/>
              <p:cNvSpPr/>
              <p:nvPr/>
            </p:nvSpPr>
            <p:spPr>
              <a:xfrm>
                <a:off x="704600" y="1544425"/>
                <a:ext cx="600" cy="675"/>
              </a:xfrm>
              <a:custGeom>
                <a:avLst/>
                <a:gdLst/>
                <a:ahLst/>
                <a:cxnLst/>
                <a:rect l="l" t="t" r="r" b="b"/>
                <a:pathLst>
                  <a:path w="24" h="27" extrusionOk="0">
                    <a:moveTo>
                      <a:pt x="24" y="1"/>
                    </a:moveTo>
                    <a:lnTo>
                      <a:pt x="24" y="1"/>
                    </a:lnTo>
                    <a:cubicBezTo>
                      <a:pt x="14" y="8"/>
                      <a:pt x="7" y="17"/>
                      <a:pt x="0" y="26"/>
                    </a:cubicBezTo>
                    <a:cubicBezTo>
                      <a:pt x="10" y="19"/>
                      <a:pt x="17" y="1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83" name="Google Shape;12783;p52"/>
              <p:cNvSpPr/>
              <p:nvPr/>
            </p:nvSpPr>
            <p:spPr>
              <a:xfrm>
                <a:off x="701700" y="1542875"/>
                <a:ext cx="325" cy="950"/>
              </a:xfrm>
              <a:custGeom>
                <a:avLst/>
                <a:gdLst/>
                <a:ahLst/>
                <a:cxnLst/>
                <a:rect l="l" t="t" r="r" b="b"/>
                <a:pathLst>
                  <a:path w="13" h="38" extrusionOk="0">
                    <a:moveTo>
                      <a:pt x="3" y="0"/>
                    </a:moveTo>
                    <a:cubicBezTo>
                      <a:pt x="1" y="14"/>
                      <a:pt x="5" y="26"/>
                      <a:pt x="12" y="37"/>
                    </a:cubicBezTo>
                    <a:lnTo>
                      <a:pt x="10" y="3"/>
                    </a:lnTo>
                    <a:cubicBezTo>
                      <a:pt x="7" y="3"/>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84" name="Google Shape;12784;p52"/>
              <p:cNvSpPr/>
              <p:nvPr/>
            </p:nvSpPr>
            <p:spPr>
              <a:xfrm>
                <a:off x="701925" y="1542925"/>
                <a:ext cx="500" cy="150"/>
              </a:xfrm>
              <a:custGeom>
                <a:avLst/>
                <a:gdLst/>
                <a:ahLst/>
                <a:cxnLst/>
                <a:rect l="l" t="t" r="r" b="b"/>
                <a:pathLst>
                  <a:path w="20" h="6" extrusionOk="0">
                    <a:moveTo>
                      <a:pt x="1" y="1"/>
                    </a:moveTo>
                    <a:lnTo>
                      <a:pt x="19"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85" name="Google Shape;12785;p52"/>
              <p:cNvSpPr/>
              <p:nvPr/>
            </p:nvSpPr>
            <p:spPr>
              <a:xfrm>
                <a:off x="701700" y="1542800"/>
                <a:ext cx="75" cy="100"/>
              </a:xfrm>
              <a:custGeom>
                <a:avLst/>
                <a:gdLst/>
                <a:ahLst/>
                <a:cxnLst/>
                <a:rect l="l" t="t" r="r" b="b"/>
                <a:pathLst>
                  <a:path w="3" h="4" extrusionOk="0">
                    <a:moveTo>
                      <a:pt x="2" y="1"/>
                    </a:moveTo>
                    <a:cubicBezTo>
                      <a:pt x="2" y="1"/>
                      <a:pt x="2" y="1"/>
                      <a:pt x="1" y="3"/>
                    </a:cubicBezTo>
                    <a:lnTo>
                      <a:pt x="3" y="3"/>
                    </a:lnTo>
                    <a:cubicBezTo>
                      <a:pt x="3" y="2"/>
                      <a:pt x="3"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86" name="Google Shape;12786;p52"/>
              <p:cNvSpPr/>
              <p:nvPr/>
            </p:nvSpPr>
            <p:spPr>
              <a:xfrm>
                <a:off x="699800" y="1539850"/>
                <a:ext cx="1100" cy="1650"/>
              </a:xfrm>
              <a:custGeom>
                <a:avLst/>
                <a:gdLst/>
                <a:ahLst/>
                <a:cxnLst/>
                <a:rect l="l" t="t" r="r" b="b"/>
                <a:pathLst>
                  <a:path w="44" h="66" extrusionOk="0">
                    <a:moveTo>
                      <a:pt x="28" y="1"/>
                    </a:moveTo>
                    <a:lnTo>
                      <a:pt x="28" y="1"/>
                    </a:lnTo>
                    <a:cubicBezTo>
                      <a:pt x="14" y="21"/>
                      <a:pt x="25" y="41"/>
                      <a:pt x="3" y="63"/>
                    </a:cubicBezTo>
                    <a:lnTo>
                      <a:pt x="3" y="63"/>
                    </a:lnTo>
                    <a:cubicBezTo>
                      <a:pt x="19" y="48"/>
                      <a:pt x="43" y="34"/>
                      <a:pt x="28" y="1"/>
                    </a:cubicBezTo>
                    <a:close/>
                    <a:moveTo>
                      <a:pt x="3" y="63"/>
                    </a:moveTo>
                    <a:cubicBezTo>
                      <a:pt x="2" y="64"/>
                      <a:pt x="1" y="65"/>
                      <a:pt x="0" y="66"/>
                    </a:cubicBezTo>
                    <a:cubicBezTo>
                      <a:pt x="1" y="65"/>
                      <a:pt x="2" y="64"/>
                      <a:pt x="3" y="6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87" name="Google Shape;12787;p52"/>
              <p:cNvSpPr/>
              <p:nvPr/>
            </p:nvSpPr>
            <p:spPr>
              <a:xfrm>
                <a:off x="701000" y="1541475"/>
                <a:ext cx="725" cy="850"/>
              </a:xfrm>
              <a:custGeom>
                <a:avLst/>
                <a:gdLst/>
                <a:ahLst/>
                <a:cxnLst/>
                <a:rect l="l" t="t" r="r" b="b"/>
                <a:pathLst>
                  <a:path w="29" h="34" extrusionOk="0">
                    <a:moveTo>
                      <a:pt x="8" y="1"/>
                    </a:moveTo>
                    <a:cubicBezTo>
                      <a:pt x="5" y="10"/>
                      <a:pt x="8" y="24"/>
                      <a:pt x="1" y="33"/>
                    </a:cubicBezTo>
                    <a:lnTo>
                      <a:pt x="29" y="1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88" name="Google Shape;12788;p52"/>
              <p:cNvSpPr/>
              <p:nvPr/>
            </p:nvSpPr>
            <p:spPr>
              <a:xfrm>
                <a:off x="701650" y="1541600"/>
                <a:ext cx="375" cy="300"/>
              </a:xfrm>
              <a:custGeom>
                <a:avLst/>
                <a:gdLst/>
                <a:ahLst/>
                <a:cxnLst/>
                <a:rect l="l" t="t" r="r" b="b"/>
                <a:pathLst>
                  <a:path w="15" h="12" extrusionOk="0">
                    <a:moveTo>
                      <a:pt x="14" y="0"/>
                    </a:moveTo>
                    <a:lnTo>
                      <a:pt x="0" y="7"/>
                    </a:lnTo>
                    <a:lnTo>
                      <a:pt x="9" y="12"/>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89" name="Google Shape;12789;p52"/>
              <p:cNvSpPr/>
              <p:nvPr/>
            </p:nvSpPr>
            <p:spPr>
              <a:xfrm>
                <a:off x="703950" y="1542875"/>
                <a:ext cx="1200" cy="725"/>
              </a:xfrm>
              <a:custGeom>
                <a:avLst/>
                <a:gdLst/>
                <a:ahLst/>
                <a:cxnLst/>
                <a:rect l="l" t="t" r="r" b="b"/>
                <a:pathLst>
                  <a:path w="48" h="29" extrusionOk="0">
                    <a:moveTo>
                      <a:pt x="13" y="0"/>
                    </a:moveTo>
                    <a:cubicBezTo>
                      <a:pt x="8" y="10"/>
                      <a:pt x="1" y="28"/>
                      <a:pt x="15" y="28"/>
                    </a:cubicBezTo>
                    <a:cubicBezTo>
                      <a:pt x="21" y="20"/>
                      <a:pt x="32" y="14"/>
                      <a:pt x="43" y="14"/>
                    </a:cubicBezTo>
                    <a:cubicBezTo>
                      <a:pt x="44" y="14"/>
                      <a:pt x="46" y="14"/>
                      <a:pt x="47" y="14"/>
                    </a:cubicBezTo>
                    <a:cubicBezTo>
                      <a:pt x="38" y="5"/>
                      <a:pt x="24"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90" name="Google Shape;12790;p52"/>
              <p:cNvSpPr/>
              <p:nvPr/>
            </p:nvSpPr>
            <p:spPr>
              <a:xfrm>
                <a:off x="703150" y="1543075"/>
                <a:ext cx="75" cy="100"/>
              </a:xfrm>
              <a:custGeom>
                <a:avLst/>
                <a:gdLst/>
                <a:ahLst/>
                <a:cxnLst/>
                <a:rect l="l" t="t" r="r" b="b"/>
                <a:pathLst>
                  <a:path w="3" h="4" extrusionOk="0">
                    <a:moveTo>
                      <a:pt x="3" y="0"/>
                    </a:moveTo>
                    <a:cubicBezTo>
                      <a:pt x="2" y="0"/>
                      <a:pt x="2" y="2"/>
                      <a:pt x="1" y="4"/>
                    </a:cubicBezTo>
                    <a:lnTo>
                      <a:pt x="3" y="4"/>
                    </a:ln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91" name="Google Shape;12791;p52"/>
              <p:cNvSpPr/>
              <p:nvPr/>
            </p:nvSpPr>
            <p:spPr>
              <a:xfrm>
                <a:off x="708025" y="1543275"/>
                <a:ext cx="75" cy="150"/>
              </a:xfrm>
              <a:custGeom>
                <a:avLst/>
                <a:gdLst/>
                <a:ahLst/>
                <a:cxnLst/>
                <a:rect l="l" t="t" r="r" b="b"/>
                <a:pathLst>
                  <a:path w="3" h="6" extrusionOk="0">
                    <a:moveTo>
                      <a:pt x="0" y="0"/>
                    </a:moveTo>
                    <a:lnTo>
                      <a:pt x="0" y="5"/>
                    </a:lnTo>
                    <a:lnTo>
                      <a:pt x="3" y="5"/>
                    </a:lnTo>
                    <a:cubicBezTo>
                      <a:pt x="0" y="5"/>
                      <a:pt x="0"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92" name="Google Shape;12792;p52"/>
              <p:cNvSpPr/>
              <p:nvPr/>
            </p:nvSpPr>
            <p:spPr>
              <a:xfrm>
                <a:off x="703675" y="1542600"/>
                <a:ext cx="625" cy="350"/>
              </a:xfrm>
              <a:custGeom>
                <a:avLst/>
                <a:gdLst/>
                <a:ahLst/>
                <a:cxnLst/>
                <a:rect l="l" t="t" r="r" b="b"/>
                <a:pathLst>
                  <a:path w="25" h="14" extrusionOk="0">
                    <a:moveTo>
                      <a:pt x="15" y="0"/>
                    </a:moveTo>
                    <a:cubicBezTo>
                      <a:pt x="10" y="0"/>
                      <a:pt x="5" y="7"/>
                      <a:pt x="0" y="14"/>
                    </a:cubicBezTo>
                    <a:cubicBezTo>
                      <a:pt x="5" y="12"/>
                      <a:pt x="10" y="10"/>
                      <a:pt x="16" y="10"/>
                    </a:cubicBezTo>
                    <a:cubicBezTo>
                      <a:pt x="18" y="10"/>
                      <a:pt x="21" y="11"/>
                      <a:pt x="24" y="11"/>
                    </a:cubicBezTo>
                    <a:cubicBezTo>
                      <a:pt x="24" y="6"/>
                      <a:pt x="25" y="3"/>
                      <a:pt x="24" y="3"/>
                    </a:cubicBezTo>
                    <a:cubicBezTo>
                      <a:pt x="23" y="3"/>
                      <a:pt x="22" y="4"/>
                      <a:pt x="21" y="4"/>
                    </a:cubicBezTo>
                    <a:cubicBezTo>
                      <a:pt x="19" y="2"/>
                      <a:pt x="17"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93" name="Google Shape;12793;p52"/>
              <p:cNvSpPr/>
              <p:nvPr/>
            </p:nvSpPr>
            <p:spPr>
              <a:xfrm>
                <a:off x="705650" y="1543625"/>
                <a:ext cx="425" cy="600"/>
              </a:xfrm>
              <a:custGeom>
                <a:avLst/>
                <a:gdLst/>
                <a:ahLst/>
                <a:cxnLst/>
                <a:rect l="l" t="t" r="r" b="b"/>
                <a:pathLst>
                  <a:path w="17" h="24" extrusionOk="0">
                    <a:moveTo>
                      <a:pt x="0" y="0"/>
                    </a:moveTo>
                    <a:lnTo>
                      <a:pt x="0" y="0"/>
                    </a:lnTo>
                    <a:cubicBezTo>
                      <a:pt x="4" y="10"/>
                      <a:pt x="9" y="24"/>
                      <a:pt x="14" y="24"/>
                    </a:cubicBezTo>
                    <a:cubicBezTo>
                      <a:pt x="15" y="24"/>
                      <a:pt x="16" y="23"/>
                      <a:pt x="16" y="21"/>
                    </a:cubicBezTo>
                    <a:cubicBezTo>
                      <a:pt x="12" y="14"/>
                      <a:pt x="7"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94" name="Google Shape;12794;p52"/>
              <p:cNvSpPr/>
              <p:nvPr/>
            </p:nvSpPr>
            <p:spPr>
              <a:xfrm>
                <a:off x="703200" y="1543400"/>
                <a:ext cx="100" cy="175"/>
              </a:xfrm>
              <a:custGeom>
                <a:avLst/>
                <a:gdLst/>
                <a:ahLst/>
                <a:cxnLst/>
                <a:rect l="l" t="t" r="r" b="b"/>
                <a:pathLst>
                  <a:path w="4" h="7" extrusionOk="0">
                    <a:moveTo>
                      <a:pt x="3" y="0"/>
                    </a:moveTo>
                    <a:lnTo>
                      <a:pt x="1" y="2"/>
                    </a:lnTo>
                    <a:cubicBezTo>
                      <a:pt x="2" y="5"/>
                      <a:pt x="2" y="7"/>
                      <a:pt x="3" y="7"/>
                    </a:cubicBezTo>
                    <a:cubicBezTo>
                      <a:pt x="3" y="7"/>
                      <a:pt x="3" y="4"/>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95" name="Google Shape;12795;p52"/>
              <p:cNvSpPr/>
              <p:nvPr/>
            </p:nvSpPr>
            <p:spPr>
              <a:xfrm>
                <a:off x="703200" y="1542925"/>
                <a:ext cx="500" cy="500"/>
              </a:xfrm>
              <a:custGeom>
                <a:avLst/>
                <a:gdLst/>
                <a:ahLst/>
                <a:cxnLst/>
                <a:rect l="l" t="t" r="r" b="b"/>
                <a:pathLst>
                  <a:path w="20" h="20" extrusionOk="0">
                    <a:moveTo>
                      <a:pt x="19" y="1"/>
                    </a:moveTo>
                    <a:cubicBezTo>
                      <a:pt x="12" y="3"/>
                      <a:pt x="8" y="5"/>
                      <a:pt x="1" y="10"/>
                    </a:cubicBezTo>
                    <a:cubicBezTo>
                      <a:pt x="1" y="12"/>
                      <a:pt x="1" y="14"/>
                      <a:pt x="3" y="19"/>
                    </a:cubicBezTo>
                    <a:cubicBezTo>
                      <a:pt x="10" y="12"/>
                      <a:pt x="15"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96" name="Google Shape;12796;p52"/>
              <p:cNvSpPr/>
              <p:nvPr/>
            </p:nvSpPr>
            <p:spPr>
              <a:xfrm>
                <a:off x="707500" y="1538000"/>
                <a:ext cx="2275" cy="5300"/>
              </a:xfrm>
              <a:custGeom>
                <a:avLst/>
                <a:gdLst/>
                <a:ahLst/>
                <a:cxnLst/>
                <a:rect l="l" t="t" r="r" b="b"/>
                <a:pathLst>
                  <a:path w="91" h="212" extrusionOk="0">
                    <a:moveTo>
                      <a:pt x="65" y="1"/>
                    </a:moveTo>
                    <a:lnTo>
                      <a:pt x="65" y="1"/>
                    </a:lnTo>
                    <a:cubicBezTo>
                      <a:pt x="64" y="22"/>
                      <a:pt x="52" y="42"/>
                      <a:pt x="39" y="42"/>
                    </a:cubicBezTo>
                    <a:cubicBezTo>
                      <a:pt x="33" y="42"/>
                      <a:pt x="27" y="37"/>
                      <a:pt x="21" y="26"/>
                    </a:cubicBezTo>
                    <a:cubicBezTo>
                      <a:pt x="0" y="47"/>
                      <a:pt x="5" y="151"/>
                      <a:pt x="21" y="211"/>
                    </a:cubicBezTo>
                    <a:cubicBezTo>
                      <a:pt x="21" y="193"/>
                      <a:pt x="31" y="177"/>
                      <a:pt x="44" y="167"/>
                    </a:cubicBezTo>
                    <a:cubicBezTo>
                      <a:pt x="37" y="149"/>
                      <a:pt x="0" y="126"/>
                      <a:pt x="19" y="98"/>
                    </a:cubicBezTo>
                    <a:cubicBezTo>
                      <a:pt x="25" y="94"/>
                      <a:pt x="30" y="93"/>
                      <a:pt x="34" y="93"/>
                    </a:cubicBezTo>
                    <a:cubicBezTo>
                      <a:pt x="47" y="93"/>
                      <a:pt x="45" y="113"/>
                      <a:pt x="54" y="126"/>
                    </a:cubicBezTo>
                    <a:cubicBezTo>
                      <a:pt x="44" y="86"/>
                      <a:pt x="91" y="68"/>
                      <a:pt x="84" y="12"/>
                    </a:cubicBezTo>
                    <a:lnTo>
                      <a:pt x="84" y="12"/>
                    </a:lnTo>
                    <a:lnTo>
                      <a:pt x="63" y="33"/>
                    </a:lnTo>
                    <a:cubicBezTo>
                      <a:pt x="63" y="24"/>
                      <a:pt x="70" y="10"/>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97" name="Google Shape;12797;p52"/>
              <p:cNvSpPr/>
              <p:nvPr/>
            </p:nvSpPr>
            <p:spPr>
              <a:xfrm>
                <a:off x="706750" y="1543100"/>
                <a:ext cx="1225" cy="1250"/>
              </a:xfrm>
              <a:custGeom>
                <a:avLst/>
                <a:gdLst/>
                <a:ahLst/>
                <a:cxnLst/>
                <a:rect l="l" t="t" r="r" b="b"/>
                <a:pathLst>
                  <a:path w="49" h="50" extrusionOk="0">
                    <a:moveTo>
                      <a:pt x="10" y="1"/>
                    </a:moveTo>
                    <a:lnTo>
                      <a:pt x="0" y="5"/>
                    </a:lnTo>
                    <a:cubicBezTo>
                      <a:pt x="10" y="12"/>
                      <a:pt x="16" y="24"/>
                      <a:pt x="28" y="49"/>
                    </a:cubicBezTo>
                    <a:cubicBezTo>
                      <a:pt x="40" y="40"/>
                      <a:pt x="47" y="26"/>
                      <a:pt x="49" y="12"/>
                    </a:cubicBezTo>
                    <a:lnTo>
                      <a:pt x="7" y="5"/>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98" name="Google Shape;12798;p52"/>
              <p:cNvSpPr/>
              <p:nvPr/>
            </p:nvSpPr>
            <p:spPr>
              <a:xfrm>
                <a:off x="705125" y="1541025"/>
                <a:ext cx="1650" cy="2675"/>
              </a:xfrm>
              <a:custGeom>
                <a:avLst/>
                <a:gdLst/>
                <a:ahLst/>
                <a:cxnLst/>
                <a:rect l="l" t="t" r="r" b="b"/>
                <a:pathLst>
                  <a:path w="66" h="107" extrusionOk="0">
                    <a:moveTo>
                      <a:pt x="24" y="86"/>
                    </a:moveTo>
                    <a:lnTo>
                      <a:pt x="24" y="86"/>
                    </a:lnTo>
                    <a:cubicBezTo>
                      <a:pt x="35" y="93"/>
                      <a:pt x="24" y="95"/>
                      <a:pt x="21" y="97"/>
                    </a:cubicBezTo>
                    <a:lnTo>
                      <a:pt x="21" y="102"/>
                    </a:lnTo>
                    <a:cubicBezTo>
                      <a:pt x="19" y="99"/>
                      <a:pt x="19" y="97"/>
                      <a:pt x="20" y="97"/>
                    </a:cubicBezTo>
                    <a:cubicBezTo>
                      <a:pt x="20" y="97"/>
                      <a:pt x="21" y="97"/>
                      <a:pt x="21" y="97"/>
                    </a:cubicBezTo>
                    <a:cubicBezTo>
                      <a:pt x="21" y="93"/>
                      <a:pt x="24" y="90"/>
                      <a:pt x="24" y="86"/>
                    </a:cubicBezTo>
                    <a:close/>
                    <a:moveTo>
                      <a:pt x="49" y="0"/>
                    </a:moveTo>
                    <a:cubicBezTo>
                      <a:pt x="24" y="0"/>
                      <a:pt x="28" y="28"/>
                      <a:pt x="12" y="42"/>
                    </a:cubicBezTo>
                    <a:cubicBezTo>
                      <a:pt x="16" y="41"/>
                      <a:pt x="19" y="41"/>
                      <a:pt x="21" y="41"/>
                    </a:cubicBezTo>
                    <a:cubicBezTo>
                      <a:pt x="44" y="41"/>
                      <a:pt x="1" y="60"/>
                      <a:pt x="26" y="81"/>
                    </a:cubicBezTo>
                    <a:cubicBezTo>
                      <a:pt x="19" y="86"/>
                      <a:pt x="10" y="88"/>
                      <a:pt x="0" y="88"/>
                    </a:cubicBezTo>
                    <a:cubicBezTo>
                      <a:pt x="10" y="93"/>
                      <a:pt x="17" y="100"/>
                      <a:pt x="21" y="107"/>
                    </a:cubicBezTo>
                    <a:lnTo>
                      <a:pt x="21" y="104"/>
                    </a:lnTo>
                    <a:lnTo>
                      <a:pt x="65" y="88"/>
                    </a:lnTo>
                    <a:cubicBezTo>
                      <a:pt x="57" y="85"/>
                      <a:pt x="48" y="83"/>
                      <a:pt x="40" y="83"/>
                    </a:cubicBezTo>
                    <a:cubicBezTo>
                      <a:pt x="35" y="83"/>
                      <a:pt x="30" y="84"/>
                      <a:pt x="26" y="86"/>
                    </a:cubicBezTo>
                    <a:cubicBezTo>
                      <a:pt x="35" y="51"/>
                      <a:pt x="58" y="39"/>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799" name="Google Shape;12799;p52"/>
              <p:cNvSpPr/>
              <p:nvPr/>
            </p:nvSpPr>
            <p:spPr>
              <a:xfrm>
                <a:off x="701400" y="1538175"/>
                <a:ext cx="150" cy="250"/>
              </a:xfrm>
              <a:custGeom>
                <a:avLst/>
                <a:gdLst/>
                <a:ahLst/>
                <a:cxnLst/>
                <a:rect l="l" t="t" r="r" b="b"/>
                <a:pathLst>
                  <a:path w="6" h="10" extrusionOk="0">
                    <a:moveTo>
                      <a:pt x="1" y="0"/>
                    </a:moveTo>
                    <a:cubicBezTo>
                      <a:pt x="1" y="3"/>
                      <a:pt x="1" y="5"/>
                      <a:pt x="1" y="10"/>
                    </a:cubicBezTo>
                    <a:cubicBezTo>
                      <a:pt x="3" y="5"/>
                      <a:pt x="6"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00" name="Google Shape;12800;p52"/>
              <p:cNvSpPr/>
              <p:nvPr/>
            </p:nvSpPr>
            <p:spPr>
              <a:xfrm>
                <a:off x="700775" y="1538400"/>
                <a:ext cx="1075" cy="2525"/>
              </a:xfrm>
              <a:custGeom>
                <a:avLst/>
                <a:gdLst/>
                <a:ahLst/>
                <a:cxnLst/>
                <a:rect l="l" t="t" r="r" b="b"/>
                <a:pathLst>
                  <a:path w="43" h="101" extrusionOk="0">
                    <a:moveTo>
                      <a:pt x="26" y="1"/>
                    </a:moveTo>
                    <a:lnTo>
                      <a:pt x="26" y="1"/>
                    </a:lnTo>
                    <a:cubicBezTo>
                      <a:pt x="19" y="8"/>
                      <a:pt x="0" y="19"/>
                      <a:pt x="14" y="40"/>
                    </a:cubicBezTo>
                    <a:lnTo>
                      <a:pt x="19" y="36"/>
                    </a:lnTo>
                    <a:cubicBezTo>
                      <a:pt x="31" y="54"/>
                      <a:pt x="40" y="77"/>
                      <a:pt x="40" y="100"/>
                    </a:cubicBezTo>
                    <a:cubicBezTo>
                      <a:pt x="42" y="70"/>
                      <a:pt x="40" y="42"/>
                      <a:pt x="38" y="15"/>
                    </a:cubicBezTo>
                    <a:cubicBezTo>
                      <a:pt x="34" y="19"/>
                      <a:pt x="30" y="27"/>
                      <a:pt x="23" y="27"/>
                    </a:cubicBezTo>
                    <a:cubicBezTo>
                      <a:pt x="22" y="27"/>
                      <a:pt x="20" y="27"/>
                      <a:pt x="19" y="26"/>
                    </a:cubicBezTo>
                    <a:cubicBezTo>
                      <a:pt x="14" y="15"/>
                      <a:pt x="24" y="10"/>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01" name="Google Shape;12801;p52"/>
              <p:cNvSpPr/>
              <p:nvPr/>
            </p:nvSpPr>
            <p:spPr>
              <a:xfrm>
                <a:off x="703675" y="1539675"/>
                <a:ext cx="900" cy="1125"/>
              </a:xfrm>
              <a:custGeom>
                <a:avLst/>
                <a:gdLst/>
                <a:ahLst/>
                <a:cxnLst/>
                <a:rect l="l" t="t" r="r" b="b"/>
                <a:pathLst>
                  <a:path w="36" h="45" extrusionOk="0">
                    <a:moveTo>
                      <a:pt x="24" y="1"/>
                    </a:moveTo>
                    <a:lnTo>
                      <a:pt x="21" y="19"/>
                    </a:lnTo>
                    <a:cubicBezTo>
                      <a:pt x="18" y="17"/>
                      <a:pt x="16" y="16"/>
                      <a:pt x="14" y="16"/>
                    </a:cubicBezTo>
                    <a:cubicBezTo>
                      <a:pt x="5" y="16"/>
                      <a:pt x="4" y="34"/>
                      <a:pt x="0" y="45"/>
                    </a:cubicBezTo>
                    <a:lnTo>
                      <a:pt x="35" y="31"/>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02" name="Google Shape;12802;p52"/>
              <p:cNvSpPr/>
              <p:nvPr/>
            </p:nvSpPr>
            <p:spPr>
              <a:xfrm>
                <a:off x="707950" y="1543500"/>
                <a:ext cx="625" cy="1250"/>
              </a:xfrm>
              <a:custGeom>
                <a:avLst/>
                <a:gdLst/>
                <a:ahLst/>
                <a:cxnLst/>
                <a:rect l="l" t="t" r="r" b="b"/>
                <a:pathLst>
                  <a:path w="25" h="50" extrusionOk="0">
                    <a:moveTo>
                      <a:pt x="24" y="1"/>
                    </a:moveTo>
                    <a:lnTo>
                      <a:pt x="8" y="15"/>
                    </a:lnTo>
                    <a:lnTo>
                      <a:pt x="1" y="49"/>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03" name="Google Shape;12803;p52"/>
              <p:cNvSpPr/>
              <p:nvPr/>
            </p:nvSpPr>
            <p:spPr>
              <a:xfrm>
                <a:off x="709225" y="1543800"/>
                <a:ext cx="325" cy="775"/>
              </a:xfrm>
              <a:custGeom>
                <a:avLst/>
                <a:gdLst/>
                <a:ahLst/>
                <a:cxnLst/>
                <a:rect l="l" t="t" r="r" b="b"/>
                <a:pathLst>
                  <a:path w="13" h="31" extrusionOk="0">
                    <a:moveTo>
                      <a:pt x="3" y="0"/>
                    </a:moveTo>
                    <a:lnTo>
                      <a:pt x="1" y="31"/>
                    </a:lnTo>
                    <a:lnTo>
                      <a:pt x="13" y="12"/>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04" name="Google Shape;12804;p52"/>
              <p:cNvSpPr/>
              <p:nvPr/>
            </p:nvSpPr>
            <p:spPr>
              <a:xfrm>
                <a:off x="763250" y="1551150"/>
                <a:ext cx="425" cy="150"/>
              </a:xfrm>
              <a:custGeom>
                <a:avLst/>
                <a:gdLst/>
                <a:ahLst/>
                <a:cxnLst/>
                <a:rect l="l" t="t" r="r" b="b"/>
                <a:pathLst>
                  <a:path w="17" h="6" extrusionOk="0">
                    <a:moveTo>
                      <a:pt x="17" y="1"/>
                    </a:moveTo>
                    <a:lnTo>
                      <a:pt x="1" y="5"/>
                    </a:lnTo>
                    <a:cubicBezTo>
                      <a:pt x="10" y="5"/>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05" name="Google Shape;12805;p52"/>
              <p:cNvSpPr/>
              <p:nvPr/>
            </p:nvSpPr>
            <p:spPr>
              <a:xfrm>
                <a:off x="733875" y="1542000"/>
                <a:ext cx="475" cy="1375"/>
              </a:xfrm>
              <a:custGeom>
                <a:avLst/>
                <a:gdLst/>
                <a:ahLst/>
                <a:cxnLst/>
                <a:rect l="l" t="t" r="r" b="b"/>
                <a:pathLst>
                  <a:path w="19" h="55" extrusionOk="0">
                    <a:moveTo>
                      <a:pt x="0" y="0"/>
                    </a:moveTo>
                    <a:lnTo>
                      <a:pt x="0" y="0"/>
                    </a:lnTo>
                    <a:cubicBezTo>
                      <a:pt x="5" y="23"/>
                      <a:pt x="9" y="55"/>
                      <a:pt x="13" y="55"/>
                    </a:cubicBezTo>
                    <a:cubicBezTo>
                      <a:pt x="14" y="55"/>
                      <a:pt x="15" y="51"/>
                      <a:pt x="16" y="42"/>
                    </a:cubicBezTo>
                    <a:lnTo>
                      <a:pt x="19" y="7"/>
                    </a:lnTo>
                    <a:lnTo>
                      <a:pt x="19" y="7"/>
                    </a:lnTo>
                    <a:cubicBezTo>
                      <a:pt x="16" y="9"/>
                      <a:pt x="13" y="10"/>
                      <a:pt x="10" y="10"/>
                    </a:cubicBezTo>
                    <a:cubicBezTo>
                      <a:pt x="5" y="10"/>
                      <a:pt x="2"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06" name="Google Shape;12806;p52"/>
              <p:cNvSpPr/>
              <p:nvPr/>
            </p:nvSpPr>
            <p:spPr>
              <a:xfrm>
                <a:off x="749975" y="1542700"/>
                <a:ext cx="775" cy="550"/>
              </a:xfrm>
              <a:custGeom>
                <a:avLst/>
                <a:gdLst/>
                <a:ahLst/>
                <a:cxnLst/>
                <a:rect l="l" t="t" r="r" b="b"/>
                <a:pathLst>
                  <a:path w="31" h="22" extrusionOk="0">
                    <a:moveTo>
                      <a:pt x="31" y="0"/>
                    </a:moveTo>
                    <a:lnTo>
                      <a:pt x="1" y="21"/>
                    </a:lnTo>
                    <a:lnTo>
                      <a:pt x="1" y="21"/>
                    </a:lnTo>
                    <a:lnTo>
                      <a:pt x="26" y="12"/>
                    </a:lnTo>
                    <a:cubicBezTo>
                      <a:pt x="26" y="7"/>
                      <a:pt x="28" y="5"/>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07" name="Google Shape;12807;p52"/>
              <p:cNvSpPr/>
              <p:nvPr/>
            </p:nvSpPr>
            <p:spPr>
              <a:xfrm>
                <a:off x="768000" y="1562125"/>
                <a:ext cx="1025" cy="300"/>
              </a:xfrm>
              <a:custGeom>
                <a:avLst/>
                <a:gdLst/>
                <a:ahLst/>
                <a:cxnLst/>
                <a:rect l="l" t="t" r="r" b="b"/>
                <a:pathLst>
                  <a:path w="41" h="12" extrusionOk="0">
                    <a:moveTo>
                      <a:pt x="29" y="1"/>
                    </a:moveTo>
                    <a:cubicBezTo>
                      <a:pt x="21" y="1"/>
                      <a:pt x="11" y="5"/>
                      <a:pt x="1" y="5"/>
                    </a:cubicBezTo>
                    <a:lnTo>
                      <a:pt x="40" y="12"/>
                    </a:lnTo>
                    <a:cubicBezTo>
                      <a:pt x="39" y="3"/>
                      <a:pt x="35"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08" name="Google Shape;12808;p52"/>
              <p:cNvSpPr/>
              <p:nvPr/>
            </p:nvSpPr>
            <p:spPr>
              <a:xfrm>
                <a:off x="720925" y="1542050"/>
                <a:ext cx="975" cy="675"/>
              </a:xfrm>
              <a:custGeom>
                <a:avLst/>
                <a:gdLst/>
                <a:ahLst/>
                <a:cxnLst/>
                <a:rect l="l" t="t" r="r" b="b"/>
                <a:pathLst>
                  <a:path w="39" h="27" extrusionOk="0">
                    <a:moveTo>
                      <a:pt x="5" y="0"/>
                    </a:moveTo>
                    <a:cubicBezTo>
                      <a:pt x="2" y="0"/>
                      <a:pt x="0" y="3"/>
                      <a:pt x="1" y="12"/>
                    </a:cubicBezTo>
                    <a:cubicBezTo>
                      <a:pt x="10" y="22"/>
                      <a:pt x="24" y="26"/>
                      <a:pt x="38" y="26"/>
                    </a:cubicBezTo>
                    <a:cubicBezTo>
                      <a:pt x="24" y="15"/>
                      <a:pt x="11"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09" name="Google Shape;12809;p52"/>
              <p:cNvSpPr/>
              <p:nvPr/>
            </p:nvSpPr>
            <p:spPr>
              <a:xfrm>
                <a:off x="755125" y="1555700"/>
                <a:ext cx="625" cy="150"/>
              </a:xfrm>
              <a:custGeom>
                <a:avLst/>
                <a:gdLst/>
                <a:ahLst/>
                <a:cxnLst/>
                <a:rect l="l" t="t" r="r" b="b"/>
                <a:pathLst>
                  <a:path w="25" h="6" extrusionOk="0">
                    <a:moveTo>
                      <a:pt x="18" y="1"/>
                    </a:moveTo>
                    <a:cubicBezTo>
                      <a:pt x="12" y="1"/>
                      <a:pt x="6" y="3"/>
                      <a:pt x="1" y="4"/>
                    </a:cubicBezTo>
                    <a:cubicBezTo>
                      <a:pt x="4" y="5"/>
                      <a:pt x="7" y="6"/>
                      <a:pt x="10" y="6"/>
                    </a:cubicBezTo>
                    <a:cubicBezTo>
                      <a:pt x="15" y="6"/>
                      <a:pt x="20" y="5"/>
                      <a:pt x="24" y="2"/>
                    </a:cubicBezTo>
                    <a:cubicBezTo>
                      <a:pt x="22" y="1"/>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10" name="Google Shape;12810;p52"/>
              <p:cNvSpPr/>
              <p:nvPr/>
            </p:nvSpPr>
            <p:spPr>
              <a:xfrm>
                <a:off x="721875" y="1542400"/>
                <a:ext cx="725" cy="625"/>
              </a:xfrm>
              <a:custGeom>
                <a:avLst/>
                <a:gdLst/>
                <a:ahLst/>
                <a:cxnLst/>
                <a:rect l="l" t="t" r="r" b="b"/>
                <a:pathLst>
                  <a:path w="29" h="25" extrusionOk="0">
                    <a:moveTo>
                      <a:pt x="21" y="1"/>
                    </a:moveTo>
                    <a:cubicBezTo>
                      <a:pt x="15" y="7"/>
                      <a:pt x="11" y="13"/>
                      <a:pt x="4" y="13"/>
                    </a:cubicBezTo>
                    <a:cubicBezTo>
                      <a:pt x="3" y="13"/>
                      <a:pt x="2" y="13"/>
                      <a:pt x="0" y="12"/>
                    </a:cubicBezTo>
                    <a:lnTo>
                      <a:pt x="0" y="12"/>
                    </a:lnTo>
                    <a:cubicBezTo>
                      <a:pt x="6" y="19"/>
                      <a:pt x="12" y="25"/>
                      <a:pt x="16" y="25"/>
                    </a:cubicBezTo>
                    <a:cubicBezTo>
                      <a:pt x="21" y="25"/>
                      <a:pt x="25" y="20"/>
                      <a:pt x="28" y="8"/>
                    </a:cubicBezTo>
                    <a:cubicBezTo>
                      <a:pt x="26" y="5"/>
                      <a:pt x="23"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11" name="Google Shape;12811;p52"/>
              <p:cNvSpPr/>
              <p:nvPr/>
            </p:nvSpPr>
            <p:spPr>
              <a:xfrm>
                <a:off x="765050" y="1593400"/>
                <a:ext cx="150" cy="100"/>
              </a:xfrm>
              <a:custGeom>
                <a:avLst/>
                <a:gdLst/>
                <a:ahLst/>
                <a:cxnLst/>
                <a:rect l="l" t="t" r="r" b="b"/>
                <a:pathLst>
                  <a:path w="6" h="4" extrusionOk="0">
                    <a:moveTo>
                      <a:pt x="5" y="1"/>
                    </a:moveTo>
                    <a:cubicBezTo>
                      <a:pt x="3" y="1"/>
                      <a:pt x="3" y="3"/>
                      <a:pt x="0" y="3"/>
                    </a:cubicBezTo>
                    <a:cubicBezTo>
                      <a:pt x="5" y="3"/>
                      <a:pt x="5"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12" name="Google Shape;12812;p52"/>
              <p:cNvSpPr/>
              <p:nvPr/>
            </p:nvSpPr>
            <p:spPr>
              <a:xfrm>
                <a:off x="758275" y="1603850"/>
                <a:ext cx="250" cy="350"/>
              </a:xfrm>
              <a:custGeom>
                <a:avLst/>
                <a:gdLst/>
                <a:ahLst/>
                <a:cxnLst/>
                <a:rect l="l" t="t" r="r" b="b"/>
                <a:pathLst>
                  <a:path w="10" h="14" extrusionOk="0">
                    <a:moveTo>
                      <a:pt x="0" y="0"/>
                    </a:moveTo>
                    <a:cubicBezTo>
                      <a:pt x="0" y="2"/>
                      <a:pt x="0" y="7"/>
                      <a:pt x="9" y="14"/>
                    </a:cubicBezTo>
                    <a:cubicBezTo>
                      <a:pt x="5" y="9"/>
                      <a:pt x="2"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13" name="Google Shape;12813;p52"/>
              <p:cNvSpPr/>
              <p:nvPr/>
            </p:nvSpPr>
            <p:spPr>
              <a:xfrm>
                <a:off x="713850" y="1544025"/>
                <a:ext cx="175" cy="100"/>
              </a:xfrm>
              <a:custGeom>
                <a:avLst/>
                <a:gdLst/>
                <a:ahLst/>
                <a:cxnLst/>
                <a:rect l="l" t="t" r="r" b="b"/>
                <a:pathLst>
                  <a:path w="7" h="4" extrusionOk="0">
                    <a:moveTo>
                      <a:pt x="6" y="1"/>
                    </a:moveTo>
                    <a:lnTo>
                      <a:pt x="6" y="1"/>
                    </a:lnTo>
                    <a:cubicBezTo>
                      <a:pt x="1" y="2"/>
                      <a:pt x="1" y="3"/>
                      <a:pt x="3" y="3"/>
                    </a:cubicBezTo>
                    <a:cubicBezTo>
                      <a:pt x="4" y="3"/>
                      <a:pt x="6" y="3"/>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14" name="Google Shape;12814;p52"/>
              <p:cNvSpPr/>
              <p:nvPr/>
            </p:nvSpPr>
            <p:spPr>
              <a:xfrm>
                <a:off x="723500" y="1536850"/>
                <a:ext cx="125" cy="200"/>
              </a:xfrm>
              <a:custGeom>
                <a:avLst/>
                <a:gdLst/>
                <a:ahLst/>
                <a:cxnLst/>
                <a:rect l="l" t="t" r="r" b="b"/>
                <a:pathLst>
                  <a:path w="5" h="8" extrusionOk="0">
                    <a:moveTo>
                      <a:pt x="5" y="7"/>
                    </a:moveTo>
                    <a:lnTo>
                      <a:pt x="5" y="7"/>
                    </a:lnTo>
                    <a:cubicBezTo>
                      <a:pt x="0" y="0"/>
                      <a:pt x="0" y="0"/>
                      <a:pt x="5"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15" name="Google Shape;12815;p52"/>
              <p:cNvSpPr/>
              <p:nvPr/>
            </p:nvSpPr>
            <p:spPr>
              <a:xfrm>
                <a:off x="713425" y="1544025"/>
                <a:ext cx="250" cy="175"/>
              </a:xfrm>
              <a:custGeom>
                <a:avLst/>
                <a:gdLst/>
                <a:ahLst/>
                <a:cxnLst/>
                <a:rect l="l" t="t" r="r" b="b"/>
                <a:pathLst>
                  <a:path w="10" h="7" extrusionOk="0">
                    <a:moveTo>
                      <a:pt x="2" y="1"/>
                    </a:moveTo>
                    <a:cubicBezTo>
                      <a:pt x="1" y="4"/>
                      <a:pt x="1" y="7"/>
                      <a:pt x="3" y="7"/>
                    </a:cubicBezTo>
                    <a:cubicBezTo>
                      <a:pt x="5" y="7"/>
                      <a:pt x="7" y="6"/>
                      <a:pt x="9" y="3"/>
                    </a:cubicBez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16" name="Google Shape;12816;p52"/>
              <p:cNvSpPr/>
              <p:nvPr/>
            </p:nvSpPr>
            <p:spPr>
              <a:xfrm>
                <a:off x="713925" y="1543900"/>
                <a:ext cx="425" cy="150"/>
              </a:xfrm>
              <a:custGeom>
                <a:avLst/>
                <a:gdLst/>
                <a:ahLst/>
                <a:cxnLst/>
                <a:rect l="l" t="t" r="r" b="b"/>
                <a:pathLst>
                  <a:path w="17" h="6" extrusionOk="0">
                    <a:moveTo>
                      <a:pt x="1" y="1"/>
                    </a:moveTo>
                    <a:cubicBezTo>
                      <a:pt x="1" y="1"/>
                      <a:pt x="2" y="2"/>
                      <a:pt x="2" y="2"/>
                    </a:cubicBezTo>
                    <a:lnTo>
                      <a:pt x="2" y="2"/>
                    </a:lnTo>
                    <a:cubicBezTo>
                      <a:pt x="2" y="1"/>
                      <a:pt x="1" y="1"/>
                      <a:pt x="1" y="1"/>
                    </a:cubicBezTo>
                    <a:close/>
                    <a:moveTo>
                      <a:pt x="2" y="2"/>
                    </a:moveTo>
                    <a:cubicBezTo>
                      <a:pt x="3" y="3"/>
                      <a:pt x="3" y="4"/>
                      <a:pt x="3" y="6"/>
                    </a:cubicBezTo>
                    <a:cubicBezTo>
                      <a:pt x="8" y="6"/>
                      <a:pt x="10" y="3"/>
                      <a:pt x="17" y="3"/>
                    </a:cubicBezTo>
                    <a:cubicBezTo>
                      <a:pt x="11" y="3"/>
                      <a:pt x="6" y="3"/>
                      <a:pt x="2"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17" name="Google Shape;12817;p52"/>
              <p:cNvSpPr/>
              <p:nvPr/>
            </p:nvSpPr>
            <p:spPr>
              <a:xfrm>
                <a:off x="763600" y="1578050"/>
                <a:ext cx="225" cy="225"/>
              </a:xfrm>
              <a:custGeom>
                <a:avLst/>
                <a:gdLst/>
                <a:ahLst/>
                <a:cxnLst/>
                <a:rect l="l" t="t" r="r" b="b"/>
                <a:pathLst>
                  <a:path w="9" h="9" extrusionOk="0">
                    <a:moveTo>
                      <a:pt x="0" y="0"/>
                    </a:moveTo>
                    <a:cubicBezTo>
                      <a:pt x="6" y="6"/>
                      <a:pt x="8" y="8"/>
                      <a:pt x="9" y="8"/>
                    </a:cubicBezTo>
                    <a:cubicBezTo>
                      <a:pt x="9" y="8"/>
                      <a:pt x="6"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18" name="Google Shape;12818;p52"/>
              <p:cNvSpPr/>
              <p:nvPr/>
            </p:nvSpPr>
            <p:spPr>
              <a:xfrm>
                <a:off x="741350" y="1534400"/>
                <a:ext cx="75" cy="100"/>
              </a:xfrm>
              <a:custGeom>
                <a:avLst/>
                <a:gdLst/>
                <a:ahLst/>
                <a:cxnLst/>
                <a:rect l="l" t="t" r="r" b="b"/>
                <a:pathLst>
                  <a:path w="3" h="4" extrusionOk="0">
                    <a:moveTo>
                      <a:pt x="3" y="1"/>
                    </a:moveTo>
                    <a:lnTo>
                      <a:pt x="0" y="3"/>
                    </a:lnTo>
                    <a:lnTo>
                      <a:pt x="3"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19" name="Google Shape;12819;p52"/>
              <p:cNvSpPr/>
              <p:nvPr/>
            </p:nvSpPr>
            <p:spPr>
              <a:xfrm>
                <a:off x="740875" y="1534050"/>
                <a:ext cx="1600" cy="2925"/>
              </a:xfrm>
              <a:custGeom>
                <a:avLst/>
                <a:gdLst/>
                <a:ahLst/>
                <a:cxnLst/>
                <a:rect l="l" t="t" r="r" b="b"/>
                <a:pathLst>
                  <a:path w="64" h="117" extrusionOk="0">
                    <a:moveTo>
                      <a:pt x="63" y="1"/>
                    </a:moveTo>
                    <a:cubicBezTo>
                      <a:pt x="48" y="21"/>
                      <a:pt x="39" y="27"/>
                      <a:pt x="33" y="27"/>
                    </a:cubicBezTo>
                    <a:cubicBezTo>
                      <a:pt x="28" y="27"/>
                      <a:pt x="25" y="22"/>
                      <a:pt x="22" y="17"/>
                    </a:cubicBezTo>
                    <a:lnTo>
                      <a:pt x="1" y="117"/>
                    </a:lnTo>
                    <a:lnTo>
                      <a:pt x="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20" name="Google Shape;12820;p52"/>
              <p:cNvSpPr/>
              <p:nvPr/>
            </p:nvSpPr>
            <p:spPr>
              <a:xfrm>
                <a:off x="709825" y="1530925"/>
                <a:ext cx="59650" cy="74850"/>
              </a:xfrm>
              <a:custGeom>
                <a:avLst/>
                <a:gdLst/>
                <a:ahLst/>
                <a:cxnLst/>
                <a:rect l="l" t="t" r="r" b="b"/>
                <a:pathLst>
                  <a:path w="2386" h="2994" extrusionOk="0">
                    <a:moveTo>
                      <a:pt x="1159" y="119"/>
                    </a:moveTo>
                    <a:lnTo>
                      <a:pt x="1159" y="119"/>
                    </a:lnTo>
                    <a:cubicBezTo>
                      <a:pt x="1159" y="119"/>
                      <a:pt x="1159" y="119"/>
                      <a:pt x="1159" y="120"/>
                    </a:cubicBezTo>
                    <a:lnTo>
                      <a:pt x="1159" y="120"/>
                    </a:lnTo>
                    <a:cubicBezTo>
                      <a:pt x="1159" y="119"/>
                      <a:pt x="1159" y="119"/>
                      <a:pt x="1159" y="119"/>
                    </a:cubicBezTo>
                    <a:close/>
                    <a:moveTo>
                      <a:pt x="1173" y="119"/>
                    </a:moveTo>
                    <a:lnTo>
                      <a:pt x="1173" y="119"/>
                    </a:lnTo>
                    <a:cubicBezTo>
                      <a:pt x="1173" y="120"/>
                      <a:pt x="1174" y="120"/>
                      <a:pt x="1174" y="121"/>
                    </a:cubicBezTo>
                    <a:lnTo>
                      <a:pt x="1174" y="121"/>
                    </a:lnTo>
                    <a:cubicBezTo>
                      <a:pt x="1174" y="120"/>
                      <a:pt x="1173" y="120"/>
                      <a:pt x="1173" y="119"/>
                    </a:cubicBezTo>
                    <a:close/>
                    <a:moveTo>
                      <a:pt x="1449" y="260"/>
                    </a:moveTo>
                    <a:lnTo>
                      <a:pt x="1449" y="260"/>
                    </a:lnTo>
                    <a:cubicBezTo>
                      <a:pt x="1445" y="264"/>
                      <a:pt x="1440" y="265"/>
                      <a:pt x="1435" y="265"/>
                    </a:cubicBezTo>
                    <a:cubicBezTo>
                      <a:pt x="1435" y="265"/>
                      <a:pt x="1434" y="265"/>
                      <a:pt x="1433" y="265"/>
                    </a:cubicBezTo>
                    <a:lnTo>
                      <a:pt x="1433" y="265"/>
                    </a:lnTo>
                    <a:cubicBezTo>
                      <a:pt x="1436" y="266"/>
                      <a:pt x="1438" y="268"/>
                      <a:pt x="1440" y="268"/>
                    </a:cubicBezTo>
                    <a:cubicBezTo>
                      <a:pt x="1442" y="268"/>
                      <a:pt x="1444" y="266"/>
                      <a:pt x="1449" y="260"/>
                    </a:cubicBezTo>
                    <a:close/>
                    <a:moveTo>
                      <a:pt x="109" y="392"/>
                    </a:moveTo>
                    <a:cubicBezTo>
                      <a:pt x="109" y="393"/>
                      <a:pt x="108" y="394"/>
                      <a:pt x="108" y="394"/>
                    </a:cubicBezTo>
                    <a:lnTo>
                      <a:pt x="108" y="394"/>
                    </a:lnTo>
                    <a:cubicBezTo>
                      <a:pt x="108" y="394"/>
                      <a:pt x="109" y="393"/>
                      <a:pt x="109" y="392"/>
                    </a:cubicBezTo>
                    <a:close/>
                    <a:moveTo>
                      <a:pt x="1646" y="392"/>
                    </a:moveTo>
                    <a:cubicBezTo>
                      <a:pt x="1651" y="392"/>
                      <a:pt x="1652" y="401"/>
                      <a:pt x="1651" y="413"/>
                    </a:cubicBezTo>
                    <a:cubicBezTo>
                      <a:pt x="1644" y="413"/>
                      <a:pt x="1639" y="406"/>
                      <a:pt x="1639" y="395"/>
                    </a:cubicBezTo>
                    <a:cubicBezTo>
                      <a:pt x="1642" y="393"/>
                      <a:pt x="1644" y="392"/>
                      <a:pt x="1646" y="392"/>
                    </a:cubicBezTo>
                    <a:close/>
                    <a:moveTo>
                      <a:pt x="244" y="465"/>
                    </a:moveTo>
                    <a:cubicBezTo>
                      <a:pt x="248" y="465"/>
                      <a:pt x="251" y="470"/>
                      <a:pt x="253" y="476"/>
                    </a:cubicBezTo>
                    <a:cubicBezTo>
                      <a:pt x="244" y="476"/>
                      <a:pt x="237" y="476"/>
                      <a:pt x="237" y="488"/>
                    </a:cubicBezTo>
                    <a:cubicBezTo>
                      <a:pt x="234" y="481"/>
                      <a:pt x="234" y="476"/>
                      <a:pt x="237" y="471"/>
                    </a:cubicBezTo>
                    <a:cubicBezTo>
                      <a:pt x="239" y="467"/>
                      <a:pt x="242" y="465"/>
                      <a:pt x="244" y="465"/>
                    </a:cubicBezTo>
                    <a:close/>
                    <a:moveTo>
                      <a:pt x="271" y="481"/>
                    </a:moveTo>
                    <a:cubicBezTo>
                      <a:pt x="280" y="487"/>
                      <a:pt x="283" y="490"/>
                      <a:pt x="283" y="490"/>
                    </a:cubicBezTo>
                    <a:cubicBezTo>
                      <a:pt x="282" y="490"/>
                      <a:pt x="277" y="487"/>
                      <a:pt x="271" y="483"/>
                    </a:cubicBezTo>
                    <a:cubicBezTo>
                      <a:pt x="271" y="483"/>
                      <a:pt x="271" y="483"/>
                      <a:pt x="271" y="481"/>
                    </a:cubicBezTo>
                    <a:close/>
                    <a:moveTo>
                      <a:pt x="2112" y="727"/>
                    </a:moveTo>
                    <a:cubicBezTo>
                      <a:pt x="2111" y="730"/>
                      <a:pt x="2111" y="732"/>
                      <a:pt x="2111" y="735"/>
                    </a:cubicBezTo>
                    <a:lnTo>
                      <a:pt x="2111" y="735"/>
                    </a:lnTo>
                    <a:cubicBezTo>
                      <a:pt x="2114" y="731"/>
                      <a:pt x="2114" y="729"/>
                      <a:pt x="2112" y="727"/>
                    </a:cubicBezTo>
                    <a:close/>
                    <a:moveTo>
                      <a:pt x="2131" y="812"/>
                    </a:moveTo>
                    <a:lnTo>
                      <a:pt x="2131" y="812"/>
                    </a:lnTo>
                    <a:lnTo>
                      <a:pt x="2131" y="812"/>
                    </a:lnTo>
                    <a:cubicBezTo>
                      <a:pt x="2131" y="812"/>
                      <a:pt x="2132" y="812"/>
                      <a:pt x="2133" y="812"/>
                    </a:cubicBezTo>
                    <a:close/>
                    <a:moveTo>
                      <a:pt x="2155" y="847"/>
                    </a:moveTo>
                    <a:lnTo>
                      <a:pt x="2158" y="852"/>
                    </a:lnTo>
                    <a:cubicBezTo>
                      <a:pt x="2158" y="849"/>
                      <a:pt x="2157" y="848"/>
                      <a:pt x="2155" y="847"/>
                    </a:cubicBezTo>
                    <a:close/>
                    <a:moveTo>
                      <a:pt x="2357" y="1405"/>
                    </a:moveTo>
                    <a:lnTo>
                      <a:pt x="2358" y="1406"/>
                    </a:lnTo>
                    <a:cubicBezTo>
                      <a:pt x="2358" y="1405"/>
                      <a:pt x="2357" y="1405"/>
                      <a:pt x="2357" y="1405"/>
                    </a:cubicBezTo>
                    <a:close/>
                    <a:moveTo>
                      <a:pt x="2325" y="1705"/>
                    </a:moveTo>
                    <a:lnTo>
                      <a:pt x="2325" y="1705"/>
                    </a:lnTo>
                    <a:cubicBezTo>
                      <a:pt x="2325" y="1706"/>
                      <a:pt x="2325" y="1707"/>
                      <a:pt x="2325" y="1708"/>
                    </a:cubicBezTo>
                    <a:lnTo>
                      <a:pt x="2325" y="1708"/>
                    </a:lnTo>
                    <a:cubicBezTo>
                      <a:pt x="2326" y="1707"/>
                      <a:pt x="2326" y="1706"/>
                      <a:pt x="2325" y="1705"/>
                    </a:cubicBezTo>
                    <a:close/>
                    <a:moveTo>
                      <a:pt x="1876" y="1911"/>
                    </a:moveTo>
                    <a:cubicBezTo>
                      <a:pt x="1880" y="1919"/>
                      <a:pt x="1880" y="1921"/>
                      <a:pt x="1878" y="1921"/>
                    </a:cubicBezTo>
                    <a:cubicBezTo>
                      <a:pt x="1876" y="1921"/>
                      <a:pt x="1870" y="1918"/>
                      <a:pt x="1864" y="1916"/>
                    </a:cubicBezTo>
                    <a:lnTo>
                      <a:pt x="1876" y="1911"/>
                    </a:lnTo>
                    <a:close/>
                    <a:moveTo>
                      <a:pt x="1812" y="2262"/>
                    </a:moveTo>
                    <a:cubicBezTo>
                      <a:pt x="1810" y="2262"/>
                      <a:pt x="1808" y="2263"/>
                      <a:pt x="1806" y="2263"/>
                    </a:cubicBezTo>
                    <a:cubicBezTo>
                      <a:pt x="1808" y="2263"/>
                      <a:pt x="1810" y="2262"/>
                      <a:pt x="1812" y="2262"/>
                    </a:cubicBezTo>
                    <a:close/>
                    <a:moveTo>
                      <a:pt x="2209" y="2446"/>
                    </a:moveTo>
                    <a:lnTo>
                      <a:pt x="2209" y="2446"/>
                    </a:lnTo>
                    <a:cubicBezTo>
                      <a:pt x="2209" y="2447"/>
                      <a:pt x="2208" y="2447"/>
                      <a:pt x="2208" y="2448"/>
                    </a:cubicBezTo>
                    <a:lnTo>
                      <a:pt x="2208" y="2448"/>
                    </a:lnTo>
                    <a:lnTo>
                      <a:pt x="2209" y="2446"/>
                    </a:lnTo>
                    <a:close/>
                    <a:moveTo>
                      <a:pt x="897" y="1"/>
                    </a:moveTo>
                    <a:cubicBezTo>
                      <a:pt x="897" y="54"/>
                      <a:pt x="844" y="52"/>
                      <a:pt x="846" y="96"/>
                    </a:cubicBezTo>
                    <a:lnTo>
                      <a:pt x="879" y="70"/>
                    </a:lnTo>
                    <a:lnTo>
                      <a:pt x="916" y="47"/>
                    </a:lnTo>
                    <a:lnTo>
                      <a:pt x="916" y="47"/>
                    </a:lnTo>
                    <a:cubicBezTo>
                      <a:pt x="914" y="96"/>
                      <a:pt x="869" y="184"/>
                      <a:pt x="831" y="184"/>
                    </a:cubicBezTo>
                    <a:cubicBezTo>
                      <a:pt x="829" y="184"/>
                      <a:pt x="827" y="184"/>
                      <a:pt x="825" y="184"/>
                    </a:cubicBezTo>
                    <a:cubicBezTo>
                      <a:pt x="816" y="161"/>
                      <a:pt x="839" y="89"/>
                      <a:pt x="839" y="70"/>
                    </a:cubicBezTo>
                    <a:lnTo>
                      <a:pt x="839" y="70"/>
                    </a:lnTo>
                    <a:cubicBezTo>
                      <a:pt x="834" y="84"/>
                      <a:pt x="813" y="96"/>
                      <a:pt x="801" y="96"/>
                    </a:cubicBezTo>
                    <a:cubicBezTo>
                      <a:pt x="797" y="96"/>
                      <a:pt x="794" y="95"/>
                      <a:pt x="793" y="91"/>
                    </a:cubicBezTo>
                    <a:lnTo>
                      <a:pt x="811" y="61"/>
                    </a:lnTo>
                    <a:cubicBezTo>
                      <a:pt x="809" y="59"/>
                      <a:pt x="807" y="58"/>
                      <a:pt x="805" y="58"/>
                    </a:cubicBezTo>
                    <a:cubicBezTo>
                      <a:pt x="790" y="58"/>
                      <a:pt x="777" y="98"/>
                      <a:pt x="760" y="98"/>
                    </a:cubicBezTo>
                    <a:cubicBezTo>
                      <a:pt x="755" y="98"/>
                      <a:pt x="749" y="93"/>
                      <a:pt x="742" y="82"/>
                    </a:cubicBezTo>
                    <a:cubicBezTo>
                      <a:pt x="733" y="80"/>
                      <a:pt x="717" y="37"/>
                      <a:pt x="711" y="37"/>
                    </a:cubicBezTo>
                    <a:cubicBezTo>
                      <a:pt x="710" y="37"/>
                      <a:pt x="709" y="39"/>
                      <a:pt x="709" y="45"/>
                    </a:cubicBezTo>
                    <a:cubicBezTo>
                      <a:pt x="728" y="142"/>
                      <a:pt x="735" y="242"/>
                      <a:pt x="728" y="341"/>
                    </a:cubicBezTo>
                    <a:cubicBezTo>
                      <a:pt x="707" y="314"/>
                      <a:pt x="686" y="284"/>
                      <a:pt x="668" y="253"/>
                    </a:cubicBezTo>
                    <a:cubicBezTo>
                      <a:pt x="649" y="207"/>
                      <a:pt x="684" y="137"/>
                      <a:pt x="668" y="98"/>
                    </a:cubicBezTo>
                    <a:lnTo>
                      <a:pt x="668" y="98"/>
                    </a:lnTo>
                    <a:cubicBezTo>
                      <a:pt x="668" y="112"/>
                      <a:pt x="665" y="126"/>
                      <a:pt x="658" y="137"/>
                    </a:cubicBezTo>
                    <a:cubicBezTo>
                      <a:pt x="648" y="127"/>
                      <a:pt x="656" y="99"/>
                      <a:pt x="644" y="99"/>
                    </a:cubicBezTo>
                    <a:cubicBezTo>
                      <a:pt x="642" y="99"/>
                      <a:pt x="640" y="99"/>
                      <a:pt x="638" y="100"/>
                    </a:cubicBezTo>
                    <a:cubicBezTo>
                      <a:pt x="638" y="123"/>
                      <a:pt x="630" y="126"/>
                      <a:pt x="623" y="126"/>
                    </a:cubicBezTo>
                    <a:cubicBezTo>
                      <a:pt x="621" y="126"/>
                      <a:pt x="618" y="126"/>
                      <a:pt x="617" y="126"/>
                    </a:cubicBezTo>
                    <a:cubicBezTo>
                      <a:pt x="614" y="126"/>
                      <a:pt x="616" y="129"/>
                      <a:pt x="631" y="147"/>
                    </a:cubicBezTo>
                    <a:cubicBezTo>
                      <a:pt x="626" y="151"/>
                      <a:pt x="622" y="152"/>
                      <a:pt x="619" y="152"/>
                    </a:cubicBezTo>
                    <a:cubicBezTo>
                      <a:pt x="610" y="152"/>
                      <a:pt x="603" y="142"/>
                      <a:pt x="590" y="142"/>
                    </a:cubicBezTo>
                    <a:cubicBezTo>
                      <a:pt x="588" y="142"/>
                      <a:pt x="586" y="142"/>
                      <a:pt x="584" y="142"/>
                    </a:cubicBezTo>
                    <a:cubicBezTo>
                      <a:pt x="591" y="191"/>
                      <a:pt x="582" y="239"/>
                      <a:pt x="559" y="281"/>
                    </a:cubicBezTo>
                    <a:cubicBezTo>
                      <a:pt x="556" y="267"/>
                      <a:pt x="554" y="253"/>
                      <a:pt x="550" y="242"/>
                    </a:cubicBezTo>
                    <a:cubicBezTo>
                      <a:pt x="514" y="242"/>
                      <a:pt x="488" y="226"/>
                      <a:pt x="457" y="226"/>
                    </a:cubicBezTo>
                    <a:cubicBezTo>
                      <a:pt x="452" y="226"/>
                      <a:pt x="446" y="227"/>
                      <a:pt x="441" y="228"/>
                    </a:cubicBezTo>
                    <a:cubicBezTo>
                      <a:pt x="436" y="216"/>
                      <a:pt x="413" y="205"/>
                      <a:pt x="415" y="182"/>
                    </a:cubicBezTo>
                    <a:lnTo>
                      <a:pt x="415" y="182"/>
                    </a:lnTo>
                    <a:cubicBezTo>
                      <a:pt x="410" y="191"/>
                      <a:pt x="410" y="209"/>
                      <a:pt x="401" y="214"/>
                    </a:cubicBezTo>
                    <a:cubicBezTo>
                      <a:pt x="369" y="172"/>
                      <a:pt x="424" y="202"/>
                      <a:pt x="394" y="149"/>
                    </a:cubicBezTo>
                    <a:lnTo>
                      <a:pt x="394" y="149"/>
                    </a:lnTo>
                    <a:cubicBezTo>
                      <a:pt x="399" y="182"/>
                      <a:pt x="376" y="198"/>
                      <a:pt x="364" y="221"/>
                    </a:cubicBezTo>
                    <a:cubicBezTo>
                      <a:pt x="368" y="236"/>
                      <a:pt x="374" y="241"/>
                      <a:pt x="380" y="241"/>
                    </a:cubicBezTo>
                    <a:cubicBezTo>
                      <a:pt x="393" y="241"/>
                      <a:pt x="407" y="216"/>
                      <a:pt x="415" y="200"/>
                    </a:cubicBezTo>
                    <a:lnTo>
                      <a:pt x="415" y="200"/>
                    </a:lnTo>
                    <a:cubicBezTo>
                      <a:pt x="429" y="265"/>
                      <a:pt x="417" y="339"/>
                      <a:pt x="383" y="379"/>
                    </a:cubicBezTo>
                    <a:cubicBezTo>
                      <a:pt x="378" y="382"/>
                      <a:pt x="374" y="384"/>
                      <a:pt x="371" y="384"/>
                    </a:cubicBezTo>
                    <a:cubicBezTo>
                      <a:pt x="356" y="384"/>
                      <a:pt x="358" y="348"/>
                      <a:pt x="357" y="348"/>
                    </a:cubicBezTo>
                    <a:lnTo>
                      <a:pt x="357" y="348"/>
                    </a:lnTo>
                    <a:cubicBezTo>
                      <a:pt x="357" y="348"/>
                      <a:pt x="357" y="348"/>
                      <a:pt x="357" y="348"/>
                    </a:cubicBezTo>
                    <a:cubicBezTo>
                      <a:pt x="357" y="348"/>
                      <a:pt x="356" y="348"/>
                      <a:pt x="355" y="348"/>
                    </a:cubicBezTo>
                    <a:cubicBezTo>
                      <a:pt x="304" y="348"/>
                      <a:pt x="316" y="440"/>
                      <a:pt x="283" y="440"/>
                    </a:cubicBezTo>
                    <a:cubicBezTo>
                      <a:pt x="277" y="440"/>
                      <a:pt x="271" y="438"/>
                      <a:pt x="262" y="432"/>
                    </a:cubicBezTo>
                    <a:cubicBezTo>
                      <a:pt x="237" y="392"/>
                      <a:pt x="250" y="348"/>
                      <a:pt x="241" y="318"/>
                    </a:cubicBezTo>
                    <a:cubicBezTo>
                      <a:pt x="246" y="315"/>
                      <a:pt x="250" y="313"/>
                      <a:pt x="254" y="313"/>
                    </a:cubicBezTo>
                    <a:cubicBezTo>
                      <a:pt x="271" y="313"/>
                      <a:pt x="287" y="335"/>
                      <a:pt x="301" y="335"/>
                    </a:cubicBezTo>
                    <a:cubicBezTo>
                      <a:pt x="302" y="335"/>
                      <a:pt x="303" y="335"/>
                      <a:pt x="304" y="335"/>
                    </a:cubicBezTo>
                    <a:lnTo>
                      <a:pt x="278" y="318"/>
                    </a:lnTo>
                    <a:cubicBezTo>
                      <a:pt x="282" y="308"/>
                      <a:pt x="292" y="297"/>
                      <a:pt x="302" y="297"/>
                    </a:cubicBezTo>
                    <a:cubicBezTo>
                      <a:pt x="305" y="297"/>
                      <a:pt x="308" y="298"/>
                      <a:pt x="311" y="300"/>
                    </a:cubicBezTo>
                    <a:cubicBezTo>
                      <a:pt x="303" y="289"/>
                      <a:pt x="290" y="286"/>
                      <a:pt x="274" y="286"/>
                    </a:cubicBezTo>
                    <a:cubicBezTo>
                      <a:pt x="255" y="286"/>
                      <a:pt x="233" y="289"/>
                      <a:pt x="211" y="289"/>
                    </a:cubicBezTo>
                    <a:cubicBezTo>
                      <a:pt x="193" y="289"/>
                      <a:pt x="175" y="287"/>
                      <a:pt x="160" y="277"/>
                    </a:cubicBezTo>
                    <a:cubicBezTo>
                      <a:pt x="153" y="290"/>
                      <a:pt x="142" y="307"/>
                      <a:pt x="148" y="323"/>
                    </a:cubicBezTo>
                    <a:lnTo>
                      <a:pt x="162" y="316"/>
                    </a:lnTo>
                    <a:lnTo>
                      <a:pt x="162" y="316"/>
                    </a:lnTo>
                    <a:cubicBezTo>
                      <a:pt x="179" y="348"/>
                      <a:pt x="139" y="365"/>
                      <a:pt x="158" y="381"/>
                    </a:cubicBezTo>
                    <a:cubicBezTo>
                      <a:pt x="144" y="402"/>
                      <a:pt x="126" y="432"/>
                      <a:pt x="104" y="432"/>
                    </a:cubicBezTo>
                    <a:cubicBezTo>
                      <a:pt x="99" y="432"/>
                      <a:pt x="94" y="431"/>
                      <a:pt x="88" y="427"/>
                    </a:cubicBezTo>
                    <a:lnTo>
                      <a:pt x="82" y="383"/>
                    </a:lnTo>
                    <a:lnTo>
                      <a:pt x="82" y="383"/>
                    </a:lnTo>
                    <a:cubicBezTo>
                      <a:pt x="84" y="391"/>
                      <a:pt x="93" y="398"/>
                      <a:pt x="100" y="398"/>
                    </a:cubicBezTo>
                    <a:cubicBezTo>
                      <a:pt x="103" y="398"/>
                      <a:pt x="106" y="397"/>
                      <a:pt x="108" y="394"/>
                    </a:cubicBezTo>
                    <a:lnTo>
                      <a:pt x="108" y="394"/>
                    </a:lnTo>
                    <a:cubicBezTo>
                      <a:pt x="107" y="395"/>
                      <a:pt x="106" y="396"/>
                      <a:pt x="105" y="396"/>
                    </a:cubicBezTo>
                    <a:cubicBezTo>
                      <a:pt x="96" y="396"/>
                      <a:pt x="79" y="368"/>
                      <a:pt x="66" y="368"/>
                    </a:cubicBezTo>
                    <a:cubicBezTo>
                      <a:pt x="60" y="368"/>
                      <a:pt x="54" y="374"/>
                      <a:pt x="51" y="392"/>
                    </a:cubicBezTo>
                    <a:lnTo>
                      <a:pt x="74" y="425"/>
                    </a:lnTo>
                    <a:cubicBezTo>
                      <a:pt x="56" y="447"/>
                      <a:pt x="32" y="490"/>
                      <a:pt x="9" y="490"/>
                    </a:cubicBezTo>
                    <a:cubicBezTo>
                      <a:pt x="6" y="490"/>
                      <a:pt x="3" y="489"/>
                      <a:pt x="0" y="488"/>
                    </a:cubicBezTo>
                    <a:lnTo>
                      <a:pt x="0" y="488"/>
                    </a:lnTo>
                    <a:cubicBezTo>
                      <a:pt x="6" y="506"/>
                      <a:pt x="8" y="509"/>
                      <a:pt x="10" y="509"/>
                    </a:cubicBezTo>
                    <a:cubicBezTo>
                      <a:pt x="11" y="509"/>
                      <a:pt x="11" y="508"/>
                      <a:pt x="12" y="508"/>
                    </a:cubicBezTo>
                    <a:cubicBezTo>
                      <a:pt x="15" y="508"/>
                      <a:pt x="19" y="511"/>
                      <a:pt x="28" y="536"/>
                    </a:cubicBezTo>
                    <a:cubicBezTo>
                      <a:pt x="20" y="505"/>
                      <a:pt x="33" y="502"/>
                      <a:pt x="47" y="502"/>
                    </a:cubicBezTo>
                    <a:cubicBezTo>
                      <a:pt x="50" y="502"/>
                      <a:pt x="53" y="502"/>
                      <a:pt x="56" y="502"/>
                    </a:cubicBezTo>
                    <a:cubicBezTo>
                      <a:pt x="69" y="502"/>
                      <a:pt x="80" y="500"/>
                      <a:pt x="73" y="476"/>
                    </a:cubicBezTo>
                    <a:lnTo>
                      <a:pt x="73" y="476"/>
                    </a:lnTo>
                    <a:cubicBezTo>
                      <a:pt x="92" y="528"/>
                      <a:pt x="106" y="495"/>
                      <a:pt x="132" y="548"/>
                    </a:cubicBezTo>
                    <a:cubicBezTo>
                      <a:pt x="132" y="535"/>
                      <a:pt x="126" y="523"/>
                      <a:pt x="136" y="523"/>
                    </a:cubicBezTo>
                    <a:cubicBezTo>
                      <a:pt x="139" y="523"/>
                      <a:pt x="142" y="523"/>
                      <a:pt x="146" y="525"/>
                    </a:cubicBezTo>
                    <a:cubicBezTo>
                      <a:pt x="146" y="518"/>
                      <a:pt x="148" y="513"/>
                      <a:pt x="148" y="508"/>
                    </a:cubicBezTo>
                    <a:lnTo>
                      <a:pt x="151" y="508"/>
                    </a:lnTo>
                    <a:cubicBezTo>
                      <a:pt x="144" y="501"/>
                      <a:pt x="139" y="492"/>
                      <a:pt x="137" y="483"/>
                    </a:cubicBezTo>
                    <a:cubicBezTo>
                      <a:pt x="146" y="446"/>
                      <a:pt x="181" y="446"/>
                      <a:pt x="190" y="425"/>
                    </a:cubicBezTo>
                    <a:lnTo>
                      <a:pt x="190" y="425"/>
                    </a:lnTo>
                    <a:cubicBezTo>
                      <a:pt x="204" y="432"/>
                      <a:pt x="188" y="443"/>
                      <a:pt x="195" y="462"/>
                    </a:cubicBezTo>
                    <a:lnTo>
                      <a:pt x="211" y="432"/>
                    </a:lnTo>
                    <a:cubicBezTo>
                      <a:pt x="216" y="467"/>
                      <a:pt x="253" y="488"/>
                      <a:pt x="223" y="511"/>
                    </a:cubicBezTo>
                    <a:lnTo>
                      <a:pt x="253" y="511"/>
                    </a:lnTo>
                    <a:cubicBezTo>
                      <a:pt x="264" y="520"/>
                      <a:pt x="277" y="526"/>
                      <a:pt x="288" y="526"/>
                    </a:cubicBezTo>
                    <a:cubicBezTo>
                      <a:pt x="297" y="526"/>
                      <a:pt x="305" y="523"/>
                      <a:pt x="311" y="515"/>
                    </a:cubicBezTo>
                    <a:cubicBezTo>
                      <a:pt x="312" y="516"/>
                      <a:pt x="313" y="516"/>
                      <a:pt x="313" y="516"/>
                    </a:cubicBezTo>
                    <a:cubicBezTo>
                      <a:pt x="323" y="516"/>
                      <a:pt x="331" y="492"/>
                      <a:pt x="331" y="492"/>
                    </a:cubicBezTo>
                    <a:lnTo>
                      <a:pt x="331" y="492"/>
                    </a:lnTo>
                    <a:cubicBezTo>
                      <a:pt x="332" y="492"/>
                      <a:pt x="331" y="494"/>
                      <a:pt x="329" y="501"/>
                    </a:cubicBezTo>
                    <a:lnTo>
                      <a:pt x="371" y="471"/>
                    </a:lnTo>
                    <a:lnTo>
                      <a:pt x="373" y="481"/>
                    </a:lnTo>
                    <a:cubicBezTo>
                      <a:pt x="394" y="481"/>
                      <a:pt x="413" y="460"/>
                      <a:pt x="434" y="448"/>
                    </a:cubicBezTo>
                    <a:cubicBezTo>
                      <a:pt x="442" y="443"/>
                      <a:pt x="452" y="440"/>
                      <a:pt x="462" y="440"/>
                    </a:cubicBezTo>
                    <a:cubicBezTo>
                      <a:pt x="477" y="440"/>
                      <a:pt x="493" y="448"/>
                      <a:pt x="503" y="462"/>
                    </a:cubicBezTo>
                    <a:cubicBezTo>
                      <a:pt x="511" y="453"/>
                      <a:pt x="520" y="442"/>
                      <a:pt x="534" y="442"/>
                    </a:cubicBezTo>
                    <a:cubicBezTo>
                      <a:pt x="537" y="442"/>
                      <a:pt x="541" y="442"/>
                      <a:pt x="545" y="443"/>
                    </a:cubicBezTo>
                    <a:lnTo>
                      <a:pt x="554" y="474"/>
                    </a:lnTo>
                    <a:cubicBezTo>
                      <a:pt x="556" y="471"/>
                      <a:pt x="559" y="470"/>
                      <a:pt x="562" y="470"/>
                    </a:cubicBezTo>
                    <a:cubicBezTo>
                      <a:pt x="571" y="470"/>
                      <a:pt x="584" y="478"/>
                      <a:pt x="593" y="478"/>
                    </a:cubicBezTo>
                    <a:cubicBezTo>
                      <a:pt x="599" y="478"/>
                      <a:pt x="603" y="475"/>
                      <a:pt x="603" y="464"/>
                    </a:cubicBezTo>
                    <a:cubicBezTo>
                      <a:pt x="613" y="495"/>
                      <a:pt x="625" y="504"/>
                      <a:pt x="639" y="504"/>
                    </a:cubicBezTo>
                    <a:cubicBezTo>
                      <a:pt x="658" y="504"/>
                      <a:pt x="678" y="488"/>
                      <a:pt x="694" y="488"/>
                    </a:cubicBezTo>
                    <a:cubicBezTo>
                      <a:pt x="697" y="488"/>
                      <a:pt x="700" y="489"/>
                      <a:pt x="703" y="490"/>
                    </a:cubicBezTo>
                    <a:lnTo>
                      <a:pt x="703" y="448"/>
                    </a:lnTo>
                    <a:cubicBezTo>
                      <a:pt x="723" y="446"/>
                      <a:pt x="744" y="437"/>
                      <a:pt x="760" y="420"/>
                    </a:cubicBezTo>
                    <a:lnTo>
                      <a:pt x="758" y="383"/>
                    </a:lnTo>
                    <a:cubicBezTo>
                      <a:pt x="762" y="377"/>
                      <a:pt x="766" y="375"/>
                      <a:pt x="771" y="375"/>
                    </a:cubicBezTo>
                    <a:cubicBezTo>
                      <a:pt x="789" y="375"/>
                      <a:pt x="812" y="406"/>
                      <a:pt x="835" y="406"/>
                    </a:cubicBezTo>
                    <a:cubicBezTo>
                      <a:pt x="836" y="406"/>
                      <a:pt x="836" y="406"/>
                      <a:pt x="837" y="406"/>
                    </a:cubicBezTo>
                    <a:lnTo>
                      <a:pt x="837" y="406"/>
                    </a:lnTo>
                    <a:cubicBezTo>
                      <a:pt x="836" y="413"/>
                      <a:pt x="834" y="415"/>
                      <a:pt x="831" y="415"/>
                    </a:cubicBezTo>
                    <a:cubicBezTo>
                      <a:pt x="828" y="415"/>
                      <a:pt x="825" y="411"/>
                      <a:pt x="821" y="406"/>
                    </a:cubicBezTo>
                    <a:lnTo>
                      <a:pt x="821" y="406"/>
                    </a:lnTo>
                    <a:cubicBezTo>
                      <a:pt x="829" y="427"/>
                      <a:pt x="838" y="434"/>
                      <a:pt x="848" y="434"/>
                    </a:cubicBezTo>
                    <a:cubicBezTo>
                      <a:pt x="869" y="434"/>
                      <a:pt x="894" y="399"/>
                      <a:pt x="914" y="399"/>
                    </a:cubicBezTo>
                    <a:cubicBezTo>
                      <a:pt x="922" y="399"/>
                      <a:pt x="928" y="403"/>
                      <a:pt x="934" y="416"/>
                    </a:cubicBezTo>
                    <a:cubicBezTo>
                      <a:pt x="938" y="411"/>
                      <a:pt x="942" y="409"/>
                      <a:pt x="945" y="409"/>
                    </a:cubicBezTo>
                    <a:cubicBezTo>
                      <a:pt x="949" y="409"/>
                      <a:pt x="953" y="413"/>
                      <a:pt x="955" y="418"/>
                    </a:cubicBezTo>
                    <a:cubicBezTo>
                      <a:pt x="953" y="418"/>
                      <a:pt x="953" y="420"/>
                      <a:pt x="953" y="420"/>
                    </a:cubicBezTo>
                    <a:lnTo>
                      <a:pt x="955" y="420"/>
                    </a:lnTo>
                    <a:cubicBezTo>
                      <a:pt x="958" y="427"/>
                      <a:pt x="960" y="434"/>
                      <a:pt x="964" y="441"/>
                    </a:cubicBezTo>
                    <a:cubicBezTo>
                      <a:pt x="962" y="434"/>
                      <a:pt x="960" y="427"/>
                      <a:pt x="958" y="420"/>
                    </a:cubicBezTo>
                    <a:cubicBezTo>
                      <a:pt x="967" y="420"/>
                      <a:pt x="978" y="416"/>
                      <a:pt x="985" y="411"/>
                    </a:cubicBezTo>
                    <a:lnTo>
                      <a:pt x="985" y="411"/>
                    </a:lnTo>
                    <a:lnTo>
                      <a:pt x="983" y="448"/>
                    </a:lnTo>
                    <a:lnTo>
                      <a:pt x="985" y="448"/>
                    </a:lnTo>
                    <a:cubicBezTo>
                      <a:pt x="987" y="451"/>
                      <a:pt x="989" y="452"/>
                      <a:pt x="990" y="452"/>
                    </a:cubicBezTo>
                    <a:cubicBezTo>
                      <a:pt x="995" y="452"/>
                      <a:pt x="997" y="427"/>
                      <a:pt x="997" y="404"/>
                    </a:cubicBezTo>
                    <a:cubicBezTo>
                      <a:pt x="1004" y="397"/>
                      <a:pt x="1009" y="390"/>
                      <a:pt x="1013" y="383"/>
                    </a:cubicBezTo>
                    <a:lnTo>
                      <a:pt x="1013" y="383"/>
                    </a:lnTo>
                    <a:cubicBezTo>
                      <a:pt x="1012" y="403"/>
                      <a:pt x="1015" y="408"/>
                      <a:pt x="1020" y="408"/>
                    </a:cubicBezTo>
                    <a:cubicBezTo>
                      <a:pt x="1024" y="408"/>
                      <a:pt x="1030" y="404"/>
                      <a:pt x="1034" y="404"/>
                    </a:cubicBezTo>
                    <a:cubicBezTo>
                      <a:pt x="1039" y="404"/>
                      <a:pt x="1043" y="409"/>
                      <a:pt x="1043" y="432"/>
                    </a:cubicBezTo>
                    <a:cubicBezTo>
                      <a:pt x="1057" y="404"/>
                      <a:pt x="1094" y="418"/>
                      <a:pt x="1115" y="353"/>
                    </a:cubicBezTo>
                    <a:lnTo>
                      <a:pt x="1115" y="353"/>
                    </a:lnTo>
                    <a:cubicBezTo>
                      <a:pt x="1113" y="362"/>
                      <a:pt x="1115" y="367"/>
                      <a:pt x="1111" y="367"/>
                    </a:cubicBezTo>
                    <a:cubicBezTo>
                      <a:pt x="1116" y="373"/>
                      <a:pt x="1122" y="378"/>
                      <a:pt x="1128" y="378"/>
                    </a:cubicBezTo>
                    <a:cubicBezTo>
                      <a:pt x="1133" y="378"/>
                      <a:pt x="1137" y="376"/>
                      <a:pt x="1143" y="369"/>
                    </a:cubicBezTo>
                    <a:lnTo>
                      <a:pt x="1143" y="369"/>
                    </a:lnTo>
                    <a:lnTo>
                      <a:pt x="1134" y="418"/>
                    </a:lnTo>
                    <a:lnTo>
                      <a:pt x="1134" y="418"/>
                    </a:lnTo>
                    <a:lnTo>
                      <a:pt x="1175" y="360"/>
                    </a:lnTo>
                    <a:lnTo>
                      <a:pt x="1175" y="360"/>
                    </a:lnTo>
                    <a:cubicBezTo>
                      <a:pt x="1185" y="390"/>
                      <a:pt x="1178" y="420"/>
                      <a:pt x="1157" y="443"/>
                    </a:cubicBezTo>
                    <a:cubicBezTo>
                      <a:pt x="1208" y="397"/>
                      <a:pt x="1189" y="430"/>
                      <a:pt x="1238" y="386"/>
                    </a:cubicBezTo>
                    <a:lnTo>
                      <a:pt x="1238" y="386"/>
                    </a:lnTo>
                    <a:lnTo>
                      <a:pt x="1226" y="413"/>
                    </a:lnTo>
                    <a:cubicBezTo>
                      <a:pt x="1227" y="413"/>
                      <a:pt x="1227" y="413"/>
                      <a:pt x="1227" y="413"/>
                    </a:cubicBezTo>
                    <a:cubicBezTo>
                      <a:pt x="1235" y="413"/>
                      <a:pt x="1252" y="398"/>
                      <a:pt x="1261" y="398"/>
                    </a:cubicBezTo>
                    <a:cubicBezTo>
                      <a:pt x="1264" y="398"/>
                      <a:pt x="1267" y="401"/>
                      <a:pt x="1266" y="409"/>
                    </a:cubicBezTo>
                    <a:cubicBezTo>
                      <a:pt x="1266" y="439"/>
                      <a:pt x="1291" y="453"/>
                      <a:pt x="1324" y="467"/>
                    </a:cubicBezTo>
                    <a:cubicBezTo>
                      <a:pt x="1354" y="481"/>
                      <a:pt x="1391" y="497"/>
                      <a:pt x="1396" y="532"/>
                    </a:cubicBezTo>
                    <a:cubicBezTo>
                      <a:pt x="1406" y="510"/>
                      <a:pt x="1411" y="502"/>
                      <a:pt x="1414" y="502"/>
                    </a:cubicBezTo>
                    <a:cubicBezTo>
                      <a:pt x="1419" y="502"/>
                      <a:pt x="1414" y="536"/>
                      <a:pt x="1423" y="536"/>
                    </a:cubicBezTo>
                    <a:cubicBezTo>
                      <a:pt x="1426" y="536"/>
                      <a:pt x="1432" y="532"/>
                      <a:pt x="1440" y="520"/>
                    </a:cubicBezTo>
                    <a:lnTo>
                      <a:pt x="1440" y="520"/>
                    </a:lnTo>
                    <a:cubicBezTo>
                      <a:pt x="1430" y="541"/>
                      <a:pt x="1430" y="557"/>
                      <a:pt x="1410" y="566"/>
                    </a:cubicBezTo>
                    <a:cubicBezTo>
                      <a:pt x="1410" y="566"/>
                      <a:pt x="1411" y="566"/>
                      <a:pt x="1412" y="566"/>
                    </a:cubicBezTo>
                    <a:cubicBezTo>
                      <a:pt x="1438" y="566"/>
                      <a:pt x="1435" y="594"/>
                      <a:pt x="1452" y="594"/>
                    </a:cubicBezTo>
                    <a:cubicBezTo>
                      <a:pt x="1459" y="594"/>
                      <a:pt x="1467" y="591"/>
                      <a:pt x="1481" y="580"/>
                    </a:cubicBezTo>
                    <a:lnTo>
                      <a:pt x="1481" y="580"/>
                    </a:lnTo>
                    <a:cubicBezTo>
                      <a:pt x="1472" y="599"/>
                      <a:pt x="1456" y="603"/>
                      <a:pt x="1451" y="615"/>
                    </a:cubicBezTo>
                    <a:cubicBezTo>
                      <a:pt x="1454" y="614"/>
                      <a:pt x="1461" y="610"/>
                      <a:pt x="1465" y="610"/>
                    </a:cubicBezTo>
                    <a:cubicBezTo>
                      <a:pt x="1467" y="610"/>
                      <a:pt x="1468" y="612"/>
                      <a:pt x="1465" y="617"/>
                    </a:cubicBezTo>
                    <a:cubicBezTo>
                      <a:pt x="1461" y="629"/>
                      <a:pt x="1451" y="629"/>
                      <a:pt x="1442" y="636"/>
                    </a:cubicBezTo>
                    <a:cubicBezTo>
                      <a:pt x="1444" y="637"/>
                      <a:pt x="1447" y="638"/>
                      <a:pt x="1450" y="638"/>
                    </a:cubicBezTo>
                    <a:cubicBezTo>
                      <a:pt x="1476" y="638"/>
                      <a:pt x="1516" y="590"/>
                      <a:pt x="1553" y="546"/>
                    </a:cubicBezTo>
                    <a:lnTo>
                      <a:pt x="1553" y="546"/>
                    </a:lnTo>
                    <a:cubicBezTo>
                      <a:pt x="1551" y="563"/>
                      <a:pt x="1552" y="571"/>
                      <a:pt x="1558" y="571"/>
                    </a:cubicBezTo>
                    <a:cubicBezTo>
                      <a:pt x="1565" y="571"/>
                      <a:pt x="1575" y="564"/>
                      <a:pt x="1593" y="552"/>
                    </a:cubicBezTo>
                    <a:lnTo>
                      <a:pt x="1593" y="552"/>
                    </a:lnTo>
                    <a:cubicBezTo>
                      <a:pt x="1584" y="569"/>
                      <a:pt x="1578" y="590"/>
                      <a:pt x="1563" y="590"/>
                    </a:cubicBezTo>
                    <a:cubicBezTo>
                      <a:pt x="1561" y="590"/>
                      <a:pt x="1560" y="590"/>
                      <a:pt x="1558" y="590"/>
                    </a:cubicBezTo>
                    <a:lnTo>
                      <a:pt x="1558" y="590"/>
                    </a:lnTo>
                    <a:cubicBezTo>
                      <a:pt x="1563" y="596"/>
                      <a:pt x="1576" y="627"/>
                      <a:pt x="1597" y="627"/>
                    </a:cubicBezTo>
                    <a:cubicBezTo>
                      <a:pt x="1604" y="627"/>
                      <a:pt x="1613" y="623"/>
                      <a:pt x="1623" y="613"/>
                    </a:cubicBezTo>
                    <a:lnTo>
                      <a:pt x="1623" y="613"/>
                    </a:lnTo>
                    <a:cubicBezTo>
                      <a:pt x="1620" y="623"/>
                      <a:pt x="1626" y="625"/>
                      <a:pt x="1632" y="625"/>
                    </a:cubicBezTo>
                    <a:cubicBezTo>
                      <a:pt x="1634" y="625"/>
                      <a:pt x="1637" y="625"/>
                      <a:pt x="1639" y="624"/>
                    </a:cubicBezTo>
                    <a:cubicBezTo>
                      <a:pt x="1655" y="641"/>
                      <a:pt x="1653" y="645"/>
                      <a:pt x="1674" y="659"/>
                    </a:cubicBezTo>
                    <a:lnTo>
                      <a:pt x="1674" y="648"/>
                    </a:lnTo>
                    <a:cubicBezTo>
                      <a:pt x="1690" y="637"/>
                      <a:pt x="1698" y="633"/>
                      <a:pt x="1703" y="633"/>
                    </a:cubicBezTo>
                    <a:cubicBezTo>
                      <a:pt x="1715" y="633"/>
                      <a:pt x="1705" y="655"/>
                      <a:pt x="1718" y="661"/>
                    </a:cubicBezTo>
                    <a:lnTo>
                      <a:pt x="1713" y="666"/>
                    </a:lnTo>
                    <a:cubicBezTo>
                      <a:pt x="1706" y="726"/>
                      <a:pt x="1743" y="666"/>
                      <a:pt x="1732" y="731"/>
                    </a:cubicBezTo>
                    <a:lnTo>
                      <a:pt x="1760" y="705"/>
                    </a:lnTo>
                    <a:cubicBezTo>
                      <a:pt x="1772" y="697"/>
                      <a:pt x="1780" y="694"/>
                      <a:pt x="1784" y="694"/>
                    </a:cubicBezTo>
                    <a:cubicBezTo>
                      <a:pt x="1804" y="694"/>
                      <a:pt x="1751" y="766"/>
                      <a:pt x="1785" y="766"/>
                    </a:cubicBezTo>
                    <a:lnTo>
                      <a:pt x="1799" y="745"/>
                    </a:lnTo>
                    <a:cubicBezTo>
                      <a:pt x="1799" y="745"/>
                      <a:pt x="1800" y="745"/>
                      <a:pt x="1800" y="745"/>
                    </a:cubicBezTo>
                    <a:cubicBezTo>
                      <a:pt x="1831" y="745"/>
                      <a:pt x="1725" y="840"/>
                      <a:pt x="1720" y="856"/>
                    </a:cubicBezTo>
                    <a:cubicBezTo>
                      <a:pt x="1718" y="858"/>
                      <a:pt x="1715" y="859"/>
                      <a:pt x="1712" y="859"/>
                    </a:cubicBezTo>
                    <a:cubicBezTo>
                      <a:pt x="1709" y="859"/>
                      <a:pt x="1705" y="858"/>
                      <a:pt x="1702" y="858"/>
                    </a:cubicBezTo>
                    <a:cubicBezTo>
                      <a:pt x="1695" y="872"/>
                      <a:pt x="1695" y="876"/>
                      <a:pt x="1699" y="876"/>
                    </a:cubicBezTo>
                    <a:cubicBezTo>
                      <a:pt x="1709" y="876"/>
                      <a:pt x="1743" y="847"/>
                      <a:pt x="1765" y="847"/>
                    </a:cubicBezTo>
                    <a:cubicBezTo>
                      <a:pt x="1768" y="847"/>
                      <a:pt x="1771" y="848"/>
                      <a:pt x="1774" y="849"/>
                    </a:cubicBezTo>
                    <a:cubicBezTo>
                      <a:pt x="1750" y="868"/>
                      <a:pt x="1709" y="879"/>
                      <a:pt x="1711" y="896"/>
                    </a:cubicBezTo>
                    <a:cubicBezTo>
                      <a:pt x="1695" y="912"/>
                      <a:pt x="1818" y="893"/>
                      <a:pt x="1780" y="940"/>
                    </a:cubicBezTo>
                    <a:cubicBezTo>
                      <a:pt x="1794" y="923"/>
                      <a:pt x="1815" y="914"/>
                      <a:pt x="1836" y="914"/>
                    </a:cubicBezTo>
                    <a:cubicBezTo>
                      <a:pt x="1851" y="927"/>
                      <a:pt x="1792" y="982"/>
                      <a:pt x="1840" y="982"/>
                    </a:cubicBezTo>
                    <a:cubicBezTo>
                      <a:pt x="1843" y="982"/>
                      <a:pt x="1848" y="982"/>
                      <a:pt x="1852" y="981"/>
                    </a:cubicBezTo>
                    <a:lnTo>
                      <a:pt x="1852" y="981"/>
                    </a:lnTo>
                    <a:cubicBezTo>
                      <a:pt x="1848" y="984"/>
                      <a:pt x="1843" y="988"/>
                      <a:pt x="1838" y="991"/>
                    </a:cubicBezTo>
                    <a:cubicBezTo>
                      <a:pt x="1860" y="995"/>
                      <a:pt x="1881" y="1017"/>
                      <a:pt x="1913" y="1017"/>
                    </a:cubicBezTo>
                    <a:cubicBezTo>
                      <a:pt x="1916" y="1017"/>
                      <a:pt x="1919" y="1016"/>
                      <a:pt x="1922" y="1016"/>
                    </a:cubicBezTo>
                    <a:lnTo>
                      <a:pt x="1922" y="1016"/>
                    </a:lnTo>
                    <a:cubicBezTo>
                      <a:pt x="1859" y="1046"/>
                      <a:pt x="1883" y="1060"/>
                      <a:pt x="1908" y="1074"/>
                    </a:cubicBezTo>
                    <a:cubicBezTo>
                      <a:pt x="1931" y="1090"/>
                      <a:pt x="1957" y="1104"/>
                      <a:pt x="1894" y="1118"/>
                    </a:cubicBezTo>
                    <a:lnTo>
                      <a:pt x="1913" y="1158"/>
                    </a:lnTo>
                    <a:lnTo>
                      <a:pt x="1899" y="1160"/>
                    </a:lnTo>
                    <a:cubicBezTo>
                      <a:pt x="1896" y="1190"/>
                      <a:pt x="1929" y="1192"/>
                      <a:pt x="1961" y="1197"/>
                    </a:cubicBezTo>
                    <a:cubicBezTo>
                      <a:pt x="1957" y="1201"/>
                      <a:pt x="1951" y="1202"/>
                      <a:pt x="1946" y="1202"/>
                    </a:cubicBezTo>
                    <a:cubicBezTo>
                      <a:pt x="1942" y="1202"/>
                      <a:pt x="1939" y="1202"/>
                      <a:pt x="1936" y="1202"/>
                    </a:cubicBezTo>
                    <a:cubicBezTo>
                      <a:pt x="1917" y="1248"/>
                      <a:pt x="1924" y="1250"/>
                      <a:pt x="1994" y="1276"/>
                    </a:cubicBezTo>
                    <a:lnTo>
                      <a:pt x="1952" y="1285"/>
                    </a:lnTo>
                    <a:cubicBezTo>
                      <a:pt x="1980" y="1292"/>
                      <a:pt x="1894" y="1350"/>
                      <a:pt x="1947" y="1385"/>
                    </a:cubicBezTo>
                    <a:cubicBezTo>
                      <a:pt x="1940" y="1385"/>
                      <a:pt x="1934" y="1382"/>
                      <a:pt x="1927" y="1380"/>
                    </a:cubicBezTo>
                    <a:lnTo>
                      <a:pt x="1927" y="1380"/>
                    </a:lnTo>
                    <a:cubicBezTo>
                      <a:pt x="1980" y="1426"/>
                      <a:pt x="1813" y="1484"/>
                      <a:pt x="1966" y="1503"/>
                    </a:cubicBezTo>
                    <a:lnTo>
                      <a:pt x="2003" y="1535"/>
                    </a:lnTo>
                    <a:cubicBezTo>
                      <a:pt x="2007" y="1523"/>
                      <a:pt x="2014" y="1520"/>
                      <a:pt x="2023" y="1520"/>
                    </a:cubicBezTo>
                    <a:cubicBezTo>
                      <a:pt x="2040" y="1520"/>
                      <a:pt x="2063" y="1532"/>
                      <a:pt x="2080" y="1532"/>
                    </a:cubicBezTo>
                    <a:cubicBezTo>
                      <a:pt x="2085" y="1532"/>
                      <a:pt x="2090" y="1531"/>
                      <a:pt x="2093" y="1528"/>
                    </a:cubicBezTo>
                    <a:lnTo>
                      <a:pt x="2093" y="1528"/>
                    </a:lnTo>
                    <a:cubicBezTo>
                      <a:pt x="2100" y="1542"/>
                      <a:pt x="2072" y="1557"/>
                      <a:pt x="2054" y="1557"/>
                    </a:cubicBezTo>
                    <a:cubicBezTo>
                      <a:pt x="2047" y="1557"/>
                      <a:pt x="2041" y="1554"/>
                      <a:pt x="2040" y="1549"/>
                    </a:cubicBezTo>
                    <a:lnTo>
                      <a:pt x="2047" y="1547"/>
                    </a:lnTo>
                    <a:cubicBezTo>
                      <a:pt x="2040" y="1546"/>
                      <a:pt x="2034" y="1545"/>
                      <a:pt x="2028" y="1545"/>
                    </a:cubicBezTo>
                    <a:cubicBezTo>
                      <a:pt x="1978" y="1545"/>
                      <a:pt x="2007" y="1589"/>
                      <a:pt x="1965" y="1589"/>
                    </a:cubicBezTo>
                    <a:cubicBezTo>
                      <a:pt x="1963" y="1589"/>
                      <a:pt x="1961" y="1589"/>
                      <a:pt x="1959" y="1589"/>
                    </a:cubicBezTo>
                    <a:cubicBezTo>
                      <a:pt x="1957" y="1668"/>
                      <a:pt x="1899" y="1732"/>
                      <a:pt x="1876" y="1797"/>
                    </a:cubicBezTo>
                    <a:lnTo>
                      <a:pt x="1938" y="1804"/>
                    </a:lnTo>
                    <a:lnTo>
                      <a:pt x="1929" y="1830"/>
                    </a:lnTo>
                    <a:cubicBezTo>
                      <a:pt x="1925" y="1831"/>
                      <a:pt x="1920" y="1831"/>
                      <a:pt x="1915" y="1831"/>
                    </a:cubicBezTo>
                    <a:cubicBezTo>
                      <a:pt x="1899" y="1831"/>
                      <a:pt x="1880" y="1825"/>
                      <a:pt x="1887" y="1809"/>
                    </a:cubicBezTo>
                    <a:lnTo>
                      <a:pt x="1887" y="1809"/>
                    </a:lnTo>
                    <a:cubicBezTo>
                      <a:pt x="1850" y="1811"/>
                      <a:pt x="1906" y="1851"/>
                      <a:pt x="1920" y="1853"/>
                    </a:cubicBezTo>
                    <a:cubicBezTo>
                      <a:pt x="1912" y="1860"/>
                      <a:pt x="1905" y="1863"/>
                      <a:pt x="1898" y="1863"/>
                    </a:cubicBezTo>
                    <a:cubicBezTo>
                      <a:pt x="1875" y="1863"/>
                      <a:pt x="1856" y="1833"/>
                      <a:pt x="1849" y="1833"/>
                    </a:cubicBezTo>
                    <a:cubicBezTo>
                      <a:pt x="1849" y="1833"/>
                      <a:pt x="1848" y="1833"/>
                      <a:pt x="1848" y="1834"/>
                    </a:cubicBezTo>
                    <a:lnTo>
                      <a:pt x="1848" y="1851"/>
                    </a:lnTo>
                    <a:lnTo>
                      <a:pt x="1857" y="1848"/>
                    </a:lnTo>
                    <a:cubicBezTo>
                      <a:pt x="1878" y="1869"/>
                      <a:pt x="1903" y="1874"/>
                      <a:pt x="1894" y="1899"/>
                    </a:cubicBezTo>
                    <a:cubicBezTo>
                      <a:pt x="1888" y="1904"/>
                      <a:pt x="1881" y="1905"/>
                      <a:pt x="1875" y="1905"/>
                    </a:cubicBezTo>
                    <a:cubicBezTo>
                      <a:pt x="1867" y="1905"/>
                      <a:pt x="1860" y="1903"/>
                      <a:pt x="1856" y="1903"/>
                    </a:cubicBezTo>
                    <a:cubicBezTo>
                      <a:pt x="1854" y="1903"/>
                      <a:pt x="1853" y="1903"/>
                      <a:pt x="1852" y="1904"/>
                    </a:cubicBezTo>
                    <a:cubicBezTo>
                      <a:pt x="1848" y="1904"/>
                      <a:pt x="1845" y="1904"/>
                      <a:pt x="1848" y="1913"/>
                    </a:cubicBezTo>
                    <a:lnTo>
                      <a:pt x="1834" y="1950"/>
                    </a:lnTo>
                    <a:lnTo>
                      <a:pt x="1885" y="1943"/>
                    </a:lnTo>
                    <a:lnTo>
                      <a:pt x="1885" y="1943"/>
                    </a:lnTo>
                    <a:cubicBezTo>
                      <a:pt x="1902" y="1961"/>
                      <a:pt x="1885" y="1973"/>
                      <a:pt x="1910" y="1973"/>
                    </a:cubicBezTo>
                    <a:cubicBezTo>
                      <a:pt x="1915" y="1973"/>
                      <a:pt x="1922" y="1973"/>
                      <a:pt x="1931" y="1971"/>
                    </a:cubicBezTo>
                    <a:lnTo>
                      <a:pt x="1931" y="1971"/>
                    </a:lnTo>
                    <a:cubicBezTo>
                      <a:pt x="1846" y="1983"/>
                      <a:pt x="1882" y="2101"/>
                      <a:pt x="1855" y="2113"/>
                    </a:cubicBezTo>
                    <a:cubicBezTo>
                      <a:pt x="1880" y="2129"/>
                      <a:pt x="1892" y="2161"/>
                      <a:pt x="1880" y="2189"/>
                    </a:cubicBezTo>
                    <a:cubicBezTo>
                      <a:pt x="1884" y="2187"/>
                      <a:pt x="1893" y="2185"/>
                      <a:pt x="1904" y="2185"/>
                    </a:cubicBezTo>
                    <a:cubicBezTo>
                      <a:pt x="1922" y="2185"/>
                      <a:pt x="1943" y="2190"/>
                      <a:pt x="1938" y="2203"/>
                    </a:cubicBezTo>
                    <a:cubicBezTo>
                      <a:pt x="1927" y="2202"/>
                      <a:pt x="1918" y="2201"/>
                      <a:pt x="1910" y="2201"/>
                    </a:cubicBezTo>
                    <a:cubicBezTo>
                      <a:pt x="1837" y="2201"/>
                      <a:pt x="1877" y="2244"/>
                      <a:pt x="1812" y="2262"/>
                    </a:cubicBezTo>
                    <a:lnTo>
                      <a:pt x="1812" y="2262"/>
                    </a:lnTo>
                    <a:cubicBezTo>
                      <a:pt x="1814" y="2261"/>
                      <a:pt x="1816" y="2261"/>
                      <a:pt x="1818" y="2261"/>
                    </a:cubicBezTo>
                    <a:cubicBezTo>
                      <a:pt x="1848" y="2261"/>
                      <a:pt x="1834" y="2311"/>
                      <a:pt x="1869" y="2311"/>
                    </a:cubicBezTo>
                    <a:cubicBezTo>
                      <a:pt x="1876" y="2311"/>
                      <a:pt x="1885" y="2309"/>
                      <a:pt x="1896" y="2305"/>
                    </a:cubicBezTo>
                    <a:lnTo>
                      <a:pt x="1896" y="2305"/>
                    </a:lnTo>
                    <a:cubicBezTo>
                      <a:pt x="1892" y="2315"/>
                      <a:pt x="1881" y="2316"/>
                      <a:pt x="1868" y="2316"/>
                    </a:cubicBezTo>
                    <a:cubicBezTo>
                      <a:pt x="1866" y="2316"/>
                      <a:pt x="1864" y="2316"/>
                      <a:pt x="1863" y="2316"/>
                    </a:cubicBezTo>
                    <a:cubicBezTo>
                      <a:pt x="1851" y="2316"/>
                      <a:pt x="1838" y="2316"/>
                      <a:pt x="1827" y="2324"/>
                    </a:cubicBezTo>
                    <a:cubicBezTo>
                      <a:pt x="1871" y="2370"/>
                      <a:pt x="1804" y="2433"/>
                      <a:pt x="1827" y="2493"/>
                    </a:cubicBezTo>
                    <a:cubicBezTo>
                      <a:pt x="1837" y="2493"/>
                      <a:pt x="1851" y="2486"/>
                      <a:pt x="1867" y="2486"/>
                    </a:cubicBezTo>
                    <a:cubicBezTo>
                      <a:pt x="1874" y="2486"/>
                      <a:pt x="1880" y="2487"/>
                      <a:pt x="1887" y="2490"/>
                    </a:cubicBezTo>
                    <a:lnTo>
                      <a:pt x="1818" y="2530"/>
                    </a:lnTo>
                    <a:cubicBezTo>
                      <a:pt x="1827" y="2541"/>
                      <a:pt x="1903" y="2530"/>
                      <a:pt x="1857" y="2560"/>
                    </a:cubicBezTo>
                    <a:cubicBezTo>
                      <a:pt x="1865" y="2557"/>
                      <a:pt x="1875" y="2551"/>
                      <a:pt x="1883" y="2551"/>
                    </a:cubicBezTo>
                    <a:cubicBezTo>
                      <a:pt x="1887" y="2551"/>
                      <a:pt x="1890" y="2553"/>
                      <a:pt x="1892" y="2555"/>
                    </a:cubicBezTo>
                    <a:cubicBezTo>
                      <a:pt x="1866" y="2618"/>
                      <a:pt x="1894" y="2674"/>
                      <a:pt x="1915" y="2729"/>
                    </a:cubicBezTo>
                    <a:cubicBezTo>
                      <a:pt x="1936" y="2783"/>
                      <a:pt x="1952" y="2841"/>
                      <a:pt x="1908" y="2915"/>
                    </a:cubicBezTo>
                    <a:cubicBezTo>
                      <a:pt x="1917" y="2904"/>
                      <a:pt x="1924" y="2900"/>
                      <a:pt x="1929" y="2900"/>
                    </a:cubicBezTo>
                    <a:cubicBezTo>
                      <a:pt x="1935" y="2900"/>
                      <a:pt x="1938" y="2906"/>
                      <a:pt x="1940" y="2912"/>
                    </a:cubicBezTo>
                    <a:cubicBezTo>
                      <a:pt x="1945" y="2903"/>
                      <a:pt x="1975" y="2901"/>
                      <a:pt x="1996" y="2894"/>
                    </a:cubicBezTo>
                    <a:lnTo>
                      <a:pt x="1996" y="2894"/>
                    </a:lnTo>
                    <a:lnTo>
                      <a:pt x="1959" y="2956"/>
                    </a:lnTo>
                    <a:cubicBezTo>
                      <a:pt x="1963" y="2956"/>
                      <a:pt x="1967" y="2955"/>
                      <a:pt x="1970" y="2955"/>
                    </a:cubicBezTo>
                    <a:cubicBezTo>
                      <a:pt x="2006" y="2955"/>
                      <a:pt x="1991" y="2993"/>
                      <a:pt x="2019" y="2993"/>
                    </a:cubicBezTo>
                    <a:cubicBezTo>
                      <a:pt x="2023" y="2993"/>
                      <a:pt x="2028" y="2993"/>
                      <a:pt x="2033" y="2991"/>
                    </a:cubicBezTo>
                    <a:lnTo>
                      <a:pt x="2019" y="2982"/>
                    </a:lnTo>
                    <a:cubicBezTo>
                      <a:pt x="2084" y="2980"/>
                      <a:pt x="2140" y="2910"/>
                      <a:pt x="2219" y="2887"/>
                    </a:cubicBezTo>
                    <a:lnTo>
                      <a:pt x="2219" y="2887"/>
                    </a:lnTo>
                    <a:cubicBezTo>
                      <a:pt x="2218" y="2887"/>
                      <a:pt x="2217" y="2887"/>
                      <a:pt x="2216" y="2887"/>
                    </a:cubicBezTo>
                    <a:cubicBezTo>
                      <a:pt x="2146" y="2887"/>
                      <a:pt x="2298" y="2803"/>
                      <a:pt x="2191" y="2801"/>
                    </a:cubicBezTo>
                    <a:cubicBezTo>
                      <a:pt x="2197" y="2796"/>
                      <a:pt x="2202" y="2796"/>
                      <a:pt x="2208" y="2796"/>
                    </a:cubicBezTo>
                    <a:cubicBezTo>
                      <a:pt x="2211" y="2796"/>
                      <a:pt x="2215" y="2796"/>
                      <a:pt x="2218" y="2796"/>
                    </a:cubicBezTo>
                    <a:cubicBezTo>
                      <a:pt x="2224" y="2796"/>
                      <a:pt x="2229" y="2795"/>
                      <a:pt x="2235" y="2792"/>
                    </a:cubicBezTo>
                    <a:cubicBezTo>
                      <a:pt x="2198" y="2792"/>
                      <a:pt x="2189" y="2785"/>
                      <a:pt x="2198" y="2762"/>
                    </a:cubicBezTo>
                    <a:lnTo>
                      <a:pt x="2207" y="2762"/>
                    </a:lnTo>
                    <a:cubicBezTo>
                      <a:pt x="2182" y="2713"/>
                      <a:pt x="2209" y="2681"/>
                      <a:pt x="2216" y="2620"/>
                    </a:cubicBezTo>
                    <a:lnTo>
                      <a:pt x="2216" y="2620"/>
                    </a:lnTo>
                    <a:lnTo>
                      <a:pt x="2179" y="2632"/>
                    </a:lnTo>
                    <a:cubicBezTo>
                      <a:pt x="2182" y="2620"/>
                      <a:pt x="2193" y="2613"/>
                      <a:pt x="2200" y="2606"/>
                    </a:cubicBezTo>
                    <a:cubicBezTo>
                      <a:pt x="2198" y="2606"/>
                      <a:pt x="2196" y="2606"/>
                      <a:pt x="2195" y="2606"/>
                    </a:cubicBezTo>
                    <a:cubicBezTo>
                      <a:pt x="2142" y="2606"/>
                      <a:pt x="2205" y="2641"/>
                      <a:pt x="2138" y="2643"/>
                    </a:cubicBezTo>
                    <a:cubicBezTo>
                      <a:pt x="2212" y="2611"/>
                      <a:pt x="2119" y="2553"/>
                      <a:pt x="2209" y="2528"/>
                    </a:cubicBezTo>
                    <a:cubicBezTo>
                      <a:pt x="2208" y="2523"/>
                      <a:pt x="2205" y="2521"/>
                      <a:pt x="2200" y="2521"/>
                    </a:cubicBezTo>
                    <a:cubicBezTo>
                      <a:pt x="2191" y="2521"/>
                      <a:pt x="2177" y="2527"/>
                      <a:pt x="2169" y="2527"/>
                    </a:cubicBezTo>
                    <a:cubicBezTo>
                      <a:pt x="2164" y="2527"/>
                      <a:pt x="2161" y="2525"/>
                      <a:pt x="2161" y="2521"/>
                    </a:cubicBezTo>
                    <a:lnTo>
                      <a:pt x="2184" y="2511"/>
                    </a:lnTo>
                    <a:lnTo>
                      <a:pt x="2151" y="2511"/>
                    </a:lnTo>
                    <a:cubicBezTo>
                      <a:pt x="2156" y="2497"/>
                      <a:pt x="2186" y="2488"/>
                      <a:pt x="2207" y="2486"/>
                    </a:cubicBezTo>
                    <a:lnTo>
                      <a:pt x="2207" y="2486"/>
                    </a:lnTo>
                    <a:cubicBezTo>
                      <a:pt x="2205" y="2488"/>
                      <a:pt x="2214" y="2493"/>
                      <a:pt x="2216" y="2495"/>
                    </a:cubicBezTo>
                    <a:cubicBezTo>
                      <a:pt x="2240" y="2478"/>
                      <a:pt x="2205" y="2457"/>
                      <a:pt x="2208" y="2448"/>
                    </a:cubicBezTo>
                    <a:lnTo>
                      <a:pt x="2208" y="2448"/>
                    </a:lnTo>
                    <a:lnTo>
                      <a:pt x="2195" y="2465"/>
                    </a:lnTo>
                    <a:cubicBezTo>
                      <a:pt x="2165" y="2416"/>
                      <a:pt x="2193" y="2351"/>
                      <a:pt x="2142" y="2303"/>
                    </a:cubicBezTo>
                    <a:lnTo>
                      <a:pt x="2124" y="2307"/>
                    </a:lnTo>
                    <a:cubicBezTo>
                      <a:pt x="2087" y="2268"/>
                      <a:pt x="2144" y="2275"/>
                      <a:pt x="2128" y="2233"/>
                    </a:cubicBezTo>
                    <a:lnTo>
                      <a:pt x="2128" y="2233"/>
                    </a:lnTo>
                    <a:lnTo>
                      <a:pt x="2133" y="2235"/>
                    </a:lnTo>
                    <a:cubicBezTo>
                      <a:pt x="2114" y="2226"/>
                      <a:pt x="2103" y="2212"/>
                      <a:pt x="2107" y="2201"/>
                    </a:cubicBezTo>
                    <a:lnTo>
                      <a:pt x="2107" y="2201"/>
                    </a:lnTo>
                    <a:cubicBezTo>
                      <a:pt x="2111" y="2203"/>
                      <a:pt x="2115" y="2204"/>
                      <a:pt x="2119" y="2204"/>
                    </a:cubicBezTo>
                    <a:cubicBezTo>
                      <a:pt x="2133" y="2204"/>
                      <a:pt x="2148" y="2194"/>
                      <a:pt x="2162" y="2194"/>
                    </a:cubicBezTo>
                    <a:cubicBezTo>
                      <a:pt x="2167" y="2194"/>
                      <a:pt x="2172" y="2195"/>
                      <a:pt x="2177" y="2198"/>
                    </a:cubicBezTo>
                    <a:cubicBezTo>
                      <a:pt x="2142" y="2154"/>
                      <a:pt x="2147" y="2178"/>
                      <a:pt x="2080" y="2143"/>
                    </a:cubicBezTo>
                    <a:lnTo>
                      <a:pt x="2112" y="2138"/>
                    </a:lnTo>
                    <a:cubicBezTo>
                      <a:pt x="2084" y="2127"/>
                      <a:pt x="2070" y="2124"/>
                      <a:pt x="2066" y="2101"/>
                    </a:cubicBezTo>
                    <a:lnTo>
                      <a:pt x="2066" y="2101"/>
                    </a:lnTo>
                    <a:cubicBezTo>
                      <a:pt x="2073" y="2107"/>
                      <a:pt x="2080" y="2109"/>
                      <a:pt x="2087" y="2109"/>
                    </a:cubicBezTo>
                    <a:cubicBezTo>
                      <a:pt x="2096" y="2109"/>
                      <a:pt x="2106" y="2106"/>
                      <a:pt x="2116" y="2106"/>
                    </a:cubicBezTo>
                    <a:cubicBezTo>
                      <a:pt x="2126" y="2106"/>
                      <a:pt x="2136" y="2109"/>
                      <a:pt x="2147" y="2117"/>
                    </a:cubicBezTo>
                    <a:cubicBezTo>
                      <a:pt x="2221" y="2080"/>
                      <a:pt x="2089" y="2041"/>
                      <a:pt x="2191" y="2034"/>
                    </a:cubicBezTo>
                    <a:cubicBezTo>
                      <a:pt x="2174" y="2027"/>
                      <a:pt x="2162" y="2025"/>
                      <a:pt x="2153" y="2025"/>
                    </a:cubicBezTo>
                    <a:cubicBezTo>
                      <a:pt x="2123" y="2025"/>
                      <a:pt x="2131" y="2054"/>
                      <a:pt x="2123" y="2054"/>
                    </a:cubicBezTo>
                    <a:cubicBezTo>
                      <a:pt x="2122" y="2054"/>
                      <a:pt x="2121" y="2054"/>
                      <a:pt x="2119" y="2052"/>
                    </a:cubicBezTo>
                    <a:cubicBezTo>
                      <a:pt x="2117" y="2053"/>
                      <a:pt x="2115" y="2053"/>
                      <a:pt x="2113" y="2053"/>
                    </a:cubicBezTo>
                    <a:cubicBezTo>
                      <a:pt x="2087" y="2053"/>
                      <a:pt x="2059" y="2024"/>
                      <a:pt x="2070" y="2011"/>
                    </a:cubicBezTo>
                    <a:cubicBezTo>
                      <a:pt x="2075" y="1997"/>
                      <a:pt x="2184" y="2004"/>
                      <a:pt x="2191" y="1969"/>
                    </a:cubicBezTo>
                    <a:cubicBezTo>
                      <a:pt x="2191" y="1974"/>
                      <a:pt x="2195" y="1974"/>
                      <a:pt x="2193" y="1978"/>
                    </a:cubicBezTo>
                    <a:cubicBezTo>
                      <a:pt x="2219" y="1969"/>
                      <a:pt x="2170" y="1946"/>
                      <a:pt x="2209" y="1936"/>
                    </a:cubicBezTo>
                    <a:cubicBezTo>
                      <a:pt x="2161" y="1918"/>
                      <a:pt x="2219" y="1918"/>
                      <a:pt x="2154" y="1899"/>
                    </a:cubicBezTo>
                    <a:lnTo>
                      <a:pt x="2154" y="1899"/>
                    </a:lnTo>
                    <a:lnTo>
                      <a:pt x="2161" y="1936"/>
                    </a:lnTo>
                    <a:cubicBezTo>
                      <a:pt x="2147" y="1913"/>
                      <a:pt x="2077" y="1878"/>
                      <a:pt x="2121" y="1855"/>
                    </a:cubicBezTo>
                    <a:lnTo>
                      <a:pt x="2121" y="1855"/>
                    </a:lnTo>
                    <a:cubicBezTo>
                      <a:pt x="2135" y="1862"/>
                      <a:pt x="2147" y="1874"/>
                      <a:pt x="2156" y="1883"/>
                    </a:cubicBezTo>
                    <a:cubicBezTo>
                      <a:pt x="2179" y="1878"/>
                      <a:pt x="2149" y="1865"/>
                      <a:pt x="2170" y="1858"/>
                    </a:cubicBezTo>
                    <a:lnTo>
                      <a:pt x="2170" y="1858"/>
                    </a:lnTo>
                    <a:cubicBezTo>
                      <a:pt x="2235" y="1878"/>
                      <a:pt x="2175" y="1902"/>
                      <a:pt x="2219" y="1934"/>
                    </a:cubicBezTo>
                    <a:cubicBezTo>
                      <a:pt x="2242" y="1931"/>
                      <a:pt x="2208" y="1904"/>
                      <a:pt x="2221" y="1904"/>
                    </a:cubicBezTo>
                    <a:cubicBezTo>
                      <a:pt x="2224" y="1904"/>
                      <a:pt x="2233" y="1907"/>
                      <a:pt x="2249" y="1913"/>
                    </a:cubicBezTo>
                    <a:cubicBezTo>
                      <a:pt x="2205" y="1895"/>
                      <a:pt x="2209" y="1888"/>
                      <a:pt x="2219" y="1878"/>
                    </a:cubicBezTo>
                    <a:cubicBezTo>
                      <a:pt x="2228" y="1869"/>
                      <a:pt x="2240" y="1855"/>
                      <a:pt x="2209" y="1832"/>
                    </a:cubicBezTo>
                    <a:lnTo>
                      <a:pt x="2209" y="1832"/>
                    </a:lnTo>
                    <a:lnTo>
                      <a:pt x="2246" y="1844"/>
                    </a:lnTo>
                    <a:cubicBezTo>
                      <a:pt x="2242" y="1837"/>
                      <a:pt x="2226" y="1825"/>
                      <a:pt x="2230" y="1816"/>
                    </a:cubicBezTo>
                    <a:lnTo>
                      <a:pt x="2230" y="1816"/>
                    </a:lnTo>
                    <a:lnTo>
                      <a:pt x="2277" y="1841"/>
                    </a:lnTo>
                    <a:cubicBezTo>
                      <a:pt x="2240" y="1809"/>
                      <a:pt x="2325" y="1802"/>
                      <a:pt x="2304" y="1774"/>
                    </a:cubicBezTo>
                    <a:lnTo>
                      <a:pt x="2304" y="1774"/>
                    </a:lnTo>
                    <a:cubicBezTo>
                      <a:pt x="2301" y="1792"/>
                      <a:pt x="2294" y="1797"/>
                      <a:pt x="2284" y="1797"/>
                    </a:cubicBezTo>
                    <a:cubicBezTo>
                      <a:pt x="2271" y="1797"/>
                      <a:pt x="2254" y="1788"/>
                      <a:pt x="2237" y="1788"/>
                    </a:cubicBezTo>
                    <a:cubicBezTo>
                      <a:pt x="2233" y="1788"/>
                      <a:pt x="2228" y="1788"/>
                      <a:pt x="2223" y="1790"/>
                    </a:cubicBezTo>
                    <a:cubicBezTo>
                      <a:pt x="2182" y="1724"/>
                      <a:pt x="2328" y="1775"/>
                      <a:pt x="2325" y="1708"/>
                    </a:cubicBezTo>
                    <a:lnTo>
                      <a:pt x="2325" y="1708"/>
                    </a:lnTo>
                    <a:cubicBezTo>
                      <a:pt x="2324" y="1715"/>
                      <a:pt x="2309" y="1725"/>
                      <a:pt x="2296" y="1725"/>
                    </a:cubicBezTo>
                    <a:cubicBezTo>
                      <a:pt x="2290" y="1725"/>
                      <a:pt x="2285" y="1723"/>
                      <a:pt x="2281" y="1719"/>
                    </a:cubicBezTo>
                    <a:cubicBezTo>
                      <a:pt x="2293" y="1702"/>
                      <a:pt x="2311" y="1693"/>
                      <a:pt x="2330" y="1686"/>
                    </a:cubicBezTo>
                    <a:cubicBezTo>
                      <a:pt x="2329" y="1670"/>
                      <a:pt x="2324" y="1665"/>
                      <a:pt x="2316" y="1665"/>
                    </a:cubicBezTo>
                    <a:cubicBezTo>
                      <a:pt x="2306" y="1665"/>
                      <a:pt x="2293" y="1673"/>
                      <a:pt x="2281" y="1673"/>
                    </a:cubicBezTo>
                    <a:cubicBezTo>
                      <a:pt x="2276" y="1673"/>
                      <a:pt x="2271" y="1672"/>
                      <a:pt x="2267" y="1668"/>
                    </a:cubicBezTo>
                    <a:cubicBezTo>
                      <a:pt x="2316" y="1658"/>
                      <a:pt x="2249" y="1642"/>
                      <a:pt x="2235" y="1623"/>
                    </a:cubicBezTo>
                    <a:lnTo>
                      <a:pt x="2235" y="1623"/>
                    </a:lnTo>
                    <a:lnTo>
                      <a:pt x="2277" y="1626"/>
                    </a:lnTo>
                    <a:cubicBezTo>
                      <a:pt x="2307" y="1579"/>
                      <a:pt x="2193" y="1607"/>
                      <a:pt x="2228" y="1566"/>
                    </a:cubicBezTo>
                    <a:lnTo>
                      <a:pt x="2228" y="1566"/>
                    </a:lnTo>
                    <a:lnTo>
                      <a:pt x="2284" y="1586"/>
                    </a:lnTo>
                    <a:lnTo>
                      <a:pt x="2270" y="1563"/>
                    </a:lnTo>
                    <a:lnTo>
                      <a:pt x="2316" y="1570"/>
                    </a:lnTo>
                    <a:cubicBezTo>
                      <a:pt x="2284" y="1542"/>
                      <a:pt x="2293" y="1535"/>
                      <a:pt x="2307" y="1510"/>
                    </a:cubicBezTo>
                    <a:lnTo>
                      <a:pt x="2307" y="1510"/>
                    </a:lnTo>
                    <a:cubicBezTo>
                      <a:pt x="2302" y="1511"/>
                      <a:pt x="2296" y="1511"/>
                      <a:pt x="2291" y="1511"/>
                    </a:cubicBezTo>
                    <a:cubicBezTo>
                      <a:pt x="2263" y="1511"/>
                      <a:pt x="2233" y="1502"/>
                      <a:pt x="2233" y="1484"/>
                    </a:cubicBezTo>
                    <a:cubicBezTo>
                      <a:pt x="2241" y="1479"/>
                      <a:pt x="2248" y="1478"/>
                      <a:pt x="2253" y="1478"/>
                    </a:cubicBezTo>
                    <a:cubicBezTo>
                      <a:pt x="2255" y="1478"/>
                      <a:pt x="2257" y="1478"/>
                      <a:pt x="2259" y="1478"/>
                    </a:cubicBezTo>
                    <a:cubicBezTo>
                      <a:pt x="2265" y="1478"/>
                      <a:pt x="2267" y="1476"/>
                      <a:pt x="2265" y="1461"/>
                    </a:cubicBezTo>
                    <a:lnTo>
                      <a:pt x="2265" y="1461"/>
                    </a:lnTo>
                    <a:cubicBezTo>
                      <a:pt x="2291" y="1468"/>
                      <a:pt x="2323" y="1477"/>
                      <a:pt x="2284" y="1489"/>
                    </a:cubicBezTo>
                    <a:cubicBezTo>
                      <a:pt x="2297" y="1491"/>
                      <a:pt x="2309" y="1498"/>
                      <a:pt x="2323" y="1498"/>
                    </a:cubicBezTo>
                    <a:cubicBezTo>
                      <a:pt x="2353" y="1482"/>
                      <a:pt x="2330" y="1457"/>
                      <a:pt x="2330" y="1445"/>
                    </a:cubicBezTo>
                    <a:lnTo>
                      <a:pt x="2330" y="1445"/>
                    </a:lnTo>
                    <a:cubicBezTo>
                      <a:pt x="2328" y="1452"/>
                      <a:pt x="2325" y="1457"/>
                      <a:pt x="2321" y="1459"/>
                    </a:cubicBezTo>
                    <a:lnTo>
                      <a:pt x="2263" y="1413"/>
                    </a:lnTo>
                    <a:cubicBezTo>
                      <a:pt x="2268" y="1410"/>
                      <a:pt x="2274" y="1409"/>
                      <a:pt x="2280" y="1409"/>
                    </a:cubicBezTo>
                    <a:cubicBezTo>
                      <a:pt x="2288" y="1409"/>
                      <a:pt x="2296" y="1411"/>
                      <a:pt x="2302" y="1415"/>
                    </a:cubicBezTo>
                    <a:cubicBezTo>
                      <a:pt x="2297" y="1406"/>
                      <a:pt x="2279" y="1401"/>
                      <a:pt x="2272" y="1387"/>
                    </a:cubicBezTo>
                    <a:lnTo>
                      <a:pt x="2272" y="1387"/>
                    </a:lnTo>
                    <a:cubicBezTo>
                      <a:pt x="2306" y="1389"/>
                      <a:pt x="2341" y="1387"/>
                      <a:pt x="2357" y="1405"/>
                    </a:cubicBezTo>
                    <a:lnTo>
                      <a:pt x="2357" y="1405"/>
                    </a:lnTo>
                    <a:lnTo>
                      <a:pt x="2318" y="1362"/>
                    </a:lnTo>
                    <a:cubicBezTo>
                      <a:pt x="2330" y="1359"/>
                      <a:pt x="2350" y="1342"/>
                      <a:pt x="2363" y="1342"/>
                    </a:cubicBezTo>
                    <a:cubicBezTo>
                      <a:pt x="2366" y="1342"/>
                      <a:pt x="2368" y="1342"/>
                      <a:pt x="2369" y="1343"/>
                    </a:cubicBezTo>
                    <a:cubicBezTo>
                      <a:pt x="2386" y="1313"/>
                      <a:pt x="2300" y="1285"/>
                      <a:pt x="2321" y="1250"/>
                    </a:cubicBezTo>
                    <a:cubicBezTo>
                      <a:pt x="2311" y="1248"/>
                      <a:pt x="2307" y="1246"/>
                      <a:pt x="2300" y="1241"/>
                    </a:cubicBezTo>
                    <a:cubicBezTo>
                      <a:pt x="2304" y="1209"/>
                      <a:pt x="2339" y="1174"/>
                      <a:pt x="2286" y="1146"/>
                    </a:cubicBezTo>
                    <a:lnTo>
                      <a:pt x="2339" y="1116"/>
                    </a:lnTo>
                    <a:cubicBezTo>
                      <a:pt x="2336" y="1111"/>
                      <a:pt x="2332" y="1110"/>
                      <a:pt x="2328" y="1110"/>
                    </a:cubicBezTo>
                    <a:cubicBezTo>
                      <a:pt x="2312" y="1110"/>
                      <a:pt x="2288" y="1130"/>
                      <a:pt x="2267" y="1130"/>
                    </a:cubicBezTo>
                    <a:cubicBezTo>
                      <a:pt x="2258" y="1130"/>
                      <a:pt x="2249" y="1126"/>
                      <a:pt x="2242" y="1116"/>
                    </a:cubicBezTo>
                    <a:cubicBezTo>
                      <a:pt x="2214" y="1086"/>
                      <a:pt x="2288" y="1093"/>
                      <a:pt x="2300" y="1076"/>
                    </a:cubicBezTo>
                    <a:cubicBezTo>
                      <a:pt x="2265" y="1067"/>
                      <a:pt x="2198" y="1053"/>
                      <a:pt x="2235" y="1011"/>
                    </a:cubicBezTo>
                    <a:lnTo>
                      <a:pt x="2235" y="1011"/>
                    </a:lnTo>
                    <a:cubicBezTo>
                      <a:pt x="2251" y="1018"/>
                      <a:pt x="2244" y="1028"/>
                      <a:pt x="2251" y="1037"/>
                    </a:cubicBezTo>
                    <a:lnTo>
                      <a:pt x="2277" y="1005"/>
                    </a:lnTo>
                    <a:cubicBezTo>
                      <a:pt x="2316" y="1013"/>
                      <a:pt x="2324" y="1028"/>
                      <a:pt x="2336" y="1028"/>
                    </a:cubicBezTo>
                    <a:cubicBezTo>
                      <a:pt x="2342" y="1028"/>
                      <a:pt x="2349" y="1024"/>
                      <a:pt x="2362" y="1011"/>
                    </a:cubicBezTo>
                    <a:lnTo>
                      <a:pt x="2362" y="1011"/>
                    </a:lnTo>
                    <a:cubicBezTo>
                      <a:pt x="2351" y="1014"/>
                      <a:pt x="2342" y="1015"/>
                      <a:pt x="2334" y="1015"/>
                    </a:cubicBezTo>
                    <a:cubicBezTo>
                      <a:pt x="2272" y="1015"/>
                      <a:pt x="2299" y="946"/>
                      <a:pt x="2241" y="946"/>
                    </a:cubicBezTo>
                    <a:cubicBezTo>
                      <a:pt x="2233" y="946"/>
                      <a:pt x="2222" y="948"/>
                      <a:pt x="2209" y="951"/>
                    </a:cubicBezTo>
                    <a:lnTo>
                      <a:pt x="2228" y="930"/>
                    </a:lnTo>
                    <a:cubicBezTo>
                      <a:pt x="2228" y="935"/>
                      <a:pt x="2235" y="933"/>
                      <a:pt x="2235" y="937"/>
                    </a:cubicBezTo>
                    <a:cubicBezTo>
                      <a:pt x="2251" y="920"/>
                      <a:pt x="2242" y="916"/>
                      <a:pt x="2226" y="916"/>
                    </a:cubicBezTo>
                    <a:cubicBezTo>
                      <a:pt x="2214" y="916"/>
                      <a:pt x="2198" y="918"/>
                      <a:pt x="2184" y="918"/>
                    </a:cubicBezTo>
                    <a:cubicBezTo>
                      <a:pt x="2165" y="918"/>
                      <a:pt x="2149" y="915"/>
                      <a:pt x="2149" y="900"/>
                    </a:cubicBezTo>
                    <a:cubicBezTo>
                      <a:pt x="2151" y="887"/>
                      <a:pt x="2161" y="874"/>
                      <a:pt x="2176" y="874"/>
                    </a:cubicBezTo>
                    <a:cubicBezTo>
                      <a:pt x="2177" y="874"/>
                      <a:pt x="2178" y="875"/>
                      <a:pt x="2179" y="875"/>
                    </a:cubicBezTo>
                    <a:lnTo>
                      <a:pt x="2140" y="856"/>
                    </a:lnTo>
                    <a:cubicBezTo>
                      <a:pt x="2140" y="852"/>
                      <a:pt x="2148" y="847"/>
                      <a:pt x="2153" y="847"/>
                    </a:cubicBezTo>
                    <a:cubicBezTo>
                      <a:pt x="2154" y="847"/>
                      <a:pt x="2155" y="847"/>
                      <a:pt x="2155" y="847"/>
                    </a:cubicBezTo>
                    <a:lnTo>
                      <a:pt x="2155" y="847"/>
                    </a:lnTo>
                    <a:lnTo>
                      <a:pt x="2131" y="812"/>
                    </a:lnTo>
                    <a:lnTo>
                      <a:pt x="2131" y="812"/>
                    </a:lnTo>
                    <a:cubicBezTo>
                      <a:pt x="2124" y="813"/>
                      <a:pt x="2118" y="813"/>
                      <a:pt x="2112" y="813"/>
                    </a:cubicBezTo>
                    <a:cubicBezTo>
                      <a:pt x="2098" y="813"/>
                      <a:pt x="2083" y="812"/>
                      <a:pt x="2068" y="812"/>
                    </a:cubicBezTo>
                    <a:cubicBezTo>
                      <a:pt x="2071" y="805"/>
                      <a:pt x="2074" y="803"/>
                      <a:pt x="2077" y="803"/>
                    </a:cubicBezTo>
                    <a:cubicBezTo>
                      <a:pt x="2080" y="803"/>
                      <a:pt x="2083" y="806"/>
                      <a:pt x="2087" y="806"/>
                    </a:cubicBezTo>
                    <a:cubicBezTo>
                      <a:pt x="2089" y="806"/>
                      <a:pt x="2091" y="805"/>
                      <a:pt x="2093" y="803"/>
                    </a:cubicBezTo>
                    <a:lnTo>
                      <a:pt x="2056" y="791"/>
                    </a:lnTo>
                    <a:cubicBezTo>
                      <a:pt x="2067" y="782"/>
                      <a:pt x="2079" y="778"/>
                      <a:pt x="2090" y="778"/>
                    </a:cubicBezTo>
                    <a:cubicBezTo>
                      <a:pt x="2104" y="778"/>
                      <a:pt x="2116" y="784"/>
                      <a:pt x="2119" y="794"/>
                    </a:cubicBezTo>
                    <a:cubicBezTo>
                      <a:pt x="2198" y="733"/>
                      <a:pt x="2112" y="773"/>
                      <a:pt x="2111" y="735"/>
                    </a:cubicBezTo>
                    <a:lnTo>
                      <a:pt x="2111" y="735"/>
                    </a:lnTo>
                    <a:cubicBezTo>
                      <a:pt x="2110" y="736"/>
                      <a:pt x="2109" y="737"/>
                      <a:pt x="2107" y="738"/>
                    </a:cubicBezTo>
                    <a:cubicBezTo>
                      <a:pt x="2094" y="742"/>
                      <a:pt x="2086" y="744"/>
                      <a:pt x="2082" y="744"/>
                    </a:cubicBezTo>
                    <a:cubicBezTo>
                      <a:pt x="2071" y="744"/>
                      <a:pt x="2081" y="733"/>
                      <a:pt x="2084" y="722"/>
                    </a:cubicBezTo>
                    <a:cubicBezTo>
                      <a:pt x="2092" y="722"/>
                      <a:pt x="2107" y="723"/>
                      <a:pt x="2112" y="727"/>
                    </a:cubicBezTo>
                    <a:lnTo>
                      <a:pt x="2112" y="727"/>
                    </a:lnTo>
                    <a:cubicBezTo>
                      <a:pt x="2113" y="723"/>
                      <a:pt x="2114" y="718"/>
                      <a:pt x="2117" y="712"/>
                    </a:cubicBezTo>
                    <a:lnTo>
                      <a:pt x="2117" y="712"/>
                    </a:lnTo>
                    <a:lnTo>
                      <a:pt x="2142" y="729"/>
                    </a:lnTo>
                    <a:cubicBezTo>
                      <a:pt x="2191" y="685"/>
                      <a:pt x="2161" y="678"/>
                      <a:pt x="2179" y="631"/>
                    </a:cubicBezTo>
                    <a:lnTo>
                      <a:pt x="2179" y="631"/>
                    </a:lnTo>
                    <a:cubicBezTo>
                      <a:pt x="2166" y="649"/>
                      <a:pt x="2127" y="720"/>
                      <a:pt x="2088" y="720"/>
                    </a:cubicBezTo>
                    <a:cubicBezTo>
                      <a:pt x="2085" y="720"/>
                      <a:pt x="2082" y="720"/>
                      <a:pt x="2080" y="719"/>
                    </a:cubicBezTo>
                    <a:cubicBezTo>
                      <a:pt x="2084" y="708"/>
                      <a:pt x="2080" y="699"/>
                      <a:pt x="2054" y="696"/>
                    </a:cubicBezTo>
                    <a:cubicBezTo>
                      <a:pt x="2089" y="675"/>
                      <a:pt x="2073" y="666"/>
                      <a:pt x="2059" y="652"/>
                    </a:cubicBezTo>
                    <a:lnTo>
                      <a:pt x="2105" y="627"/>
                    </a:lnTo>
                    <a:cubicBezTo>
                      <a:pt x="2099" y="625"/>
                      <a:pt x="2094" y="624"/>
                      <a:pt x="2089" y="624"/>
                    </a:cubicBezTo>
                    <a:cubicBezTo>
                      <a:pt x="2070" y="624"/>
                      <a:pt x="2053" y="634"/>
                      <a:pt x="2031" y="636"/>
                    </a:cubicBezTo>
                    <a:cubicBezTo>
                      <a:pt x="2022" y="613"/>
                      <a:pt x="2052" y="587"/>
                      <a:pt x="2080" y="564"/>
                    </a:cubicBezTo>
                    <a:cubicBezTo>
                      <a:pt x="2077" y="558"/>
                      <a:pt x="2074" y="556"/>
                      <a:pt x="2071" y="556"/>
                    </a:cubicBezTo>
                    <a:cubicBezTo>
                      <a:pt x="2058" y="556"/>
                      <a:pt x="2042" y="598"/>
                      <a:pt x="2020" y="598"/>
                    </a:cubicBezTo>
                    <a:cubicBezTo>
                      <a:pt x="2015" y="598"/>
                      <a:pt x="2010" y="596"/>
                      <a:pt x="2005" y="592"/>
                    </a:cubicBezTo>
                    <a:cubicBezTo>
                      <a:pt x="2001" y="555"/>
                      <a:pt x="1971" y="550"/>
                      <a:pt x="1922" y="543"/>
                    </a:cubicBezTo>
                    <a:cubicBezTo>
                      <a:pt x="1922" y="515"/>
                      <a:pt x="1950" y="525"/>
                      <a:pt x="1954" y="511"/>
                    </a:cubicBezTo>
                    <a:lnTo>
                      <a:pt x="1954" y="511"/>
                    </a:lnTo>
                    <a:lnTo>
                      <a:pt x="1910" y="522"/>
                    </a:lnTo>
                    <a:cubicBezTo>
                      <a:pt x="1908" y="518"/>
                      <a:pt x="1920" y="511"/>
                      <a:pt x="1924" y="508"/>
                    </a:cubicBezTo>
                    <a:cubicBezTo>
                      <a:pt x="1904" y="508"/>
                      <a:pt x="1887" y="533"/>
                      <a:pt x="1865" y="533"/>
                    </a:cubicBezTo>
                    <a:cubicBezTo>
                      <a:pt x="1861" y="533"/>
                      <a:pt x="1858" y="533"/>
                      <a:pt x="1855" y="532"/>
                    </a:cubicBezTo>
                    <a:cubicBezTo>
                      <a:pt x="1849" y="536"/>
                      <a:pt x="1845" y="538"/>
                      <a:pt x="1843" y="538"/>
                    </a:cubicBezTo>
                    <a:cubicBezTo>
                      <a:pt x="1826" y="538"/>
                      <a:pt x="1865" y="459"/>
                      <a:pt x="1824" y="459"/>
                    </a:cubicBezTo>
                    <a:cubicBezTo>
                      <a:pt x="1820" y="459"/>
                      <a:pt x="1815" y="460"/>
                      <a:pt x="1808" y="462"/>
                    </a:cubicBezTo>
                    <a:cubicBezTo>
                      <a:pt x="1813" y="448"/>
                      <a:pt x="1834" y="443"/>
                      <a:pt x="1848" y="427"/>
                    </a:cubicBezTo>
                    <a:cubicBezTo>
                      <a:pt x="1840" y="426"/>
                      <a:pt x="1832" y="426"/>
                      <a:pt x="1824" y="426"/>
                    </a:cubicBezTo>
                    <a:cubicBezTo>
                      <a:pt x="1792" y="426"/>
                      <a:pt x="1761" y="433"/>
                      <a:pt x="1732" y="446"/>
                    </a:cubicBezTo>
                    <a:lnTo>
                      <a:pt x="1732" y="402"/>
                    </a:lnTo>
                    <a:cubicBezTo>
                      <a:pt x="1723" y="446"/>
                      <a:pt x="1672" y="464"/>
                      <a:pt x="1630" y="481"/>
                    </a:cubicBezTo>
                    <a:cubicBezTo>
                      <a:pt x="1625" y="499"/>
                      <a:pt x="1618" y="515"/>
                      <a:pt x="1616" y="525"/>
                    </a:cubicBezTo>
                    <a:lnTo>
                      <a:pt x="1572" y="527"/>
                    </a:lnTo>
                    <a:cubicBezTo>
                      <a:pt x="1579" y="513"/>
                      <a:pt x="1590" y="501"/>
                      <a:pt x="1604" y="492"/>
                    </a:cubicBezTo>
                    <a:lnTo>
                      <a:pt x="1604" y="492"/>
                    </a:lnTo>
                    <a:lnTo>
                      <a:pt x="1593" y="497"/>
                    </a:lnTo>
                    <a:cubicBezTo>
                      <a:pt x="1595" y="476"/>
                      <a:pt x="1618" y="455"/>
                      <a:pt x="1644" y="439"/>
                    </a:cubicBezTo>
                    <a:lnTo>
                      <a:pt x="1644" y="439"/>
                    </a:lnTo>
                    <a:cubicBezTo>
                      <a:pt x="1639" y="448"/>
                      <a:pt x="1637" y="460"/>
                      <a:pt x="1634" y="471"/>
                    </a:cubicBezTo>
                    <a:cubicBezTo>
                      <a:pt x="1662" y="453"/>
                      <a:pt x="1685" y="430"/>
                      <a:pt x="1706" y="404"/>
                    </a:cubicBezTo>
                    <a:lnTo>
                      <a:pt x="1706" y="404"/>
                    </a:lnTo>
                    <a:cubicBezTo>
                      <a:pt x="1702" y="406"/>
                      <a:pt x="1695" y="409"/>
                      <a:pt x="1688" y="409"/>
                    </a:cubicBezTo>
                    <a:cubicBezTo>
                      <a:pt x="1695" y="404"/>
                      <a:pt x="1699" y="399"/>
                      <a:pt x="1704" y="392"/>
                    </a:cubicBezTo>
                    <a:cubicBezTo>
                      <a:pt x="1705" y="391"/>
                      <a:pt x="1704" y="391"/>
                      <a:pt x="1704" y="391"/>
                    </a:cubicBezTo>
                    <a:cubicBezTo>
                      <a:pt x="1702" y="391"/>
                      <a:pt x="1694" y="396"/>
                      <a:pt x="1683" y="402"/>
                    </a:cubicBezTo>
                    <a:lnTo>
                      <a:pt x="1711" y="351"/>
                    </a:lnTo>
                    <a:lnTo>
                      <a:pt x="1695" y="367"/>
                    </a:lnTo>
                    <a:lnTo>
                      <a:pt x="1676" y="309"/>
                    </a:lnTo>
                    <a:cubicBezTo>
                      <a:pt x="1612" y="338"/>
                      <a:pt x="1543" y="388"/>
                      <a:pt x="1486" y="388"/>
                    </a:cubicBezTo>
                    <a:cubicBezTo>
                      <a:pt x="1484" y="388"/>
                      <a:pt x="1482" y="388"/>
                      <a:pt x="1479" y="388"/>
                    </a:cubicBezTo>
                    <a:cubicBezTo>
                      <a:pt x="1514" y="360"/>
                      <a:pt x="1519" y="330"/>
                      <a:pt x="1546" y="290"/>
                    </a:cubicBezTo>
                    <a:lnTo>
                      <a:pt x="1546" y="290"/>
                    </a:lnTo>
                    <a:cubicBezTo>
                      <a:pt x="1540" y="309"/>
                      <a:pt x="1545" y="314"/>
                      <a:pt x="1555" y="314"/>
                    </a:cubicBezTo>
                    <a:cubicBezTo>
                      <a:pt x="1566" y="314"/>
                      <a:pt x="1582" y="308"/>
                      <a:pt x="1595" y="308"/>
                    </a:cubicBezTo>
                    <a:cubicBezTo>
                      <a:pt x="1603" y="308"/>
                      <a:pt x="1609" y="310"/>
                      <a:pt x="1614" y="316"/>
                    </a:cubicBezTo>
                    <a:cubicBezTo>
                      <a:pt x="1604" y="302"/>
                      <a:pt x="1621" y="286"/>
                      <a:pt x="1630" y="279"/>
                    </a:cubicBezTo>
                    <a:lnTo>
                      <a:pt x="1630" y="279"/>
                    </a:lnTo>
                    <a:lnTo>
                      <a:pt x="1593" y="286"/>
                    </a:lnTo>
                    <a:lnTo>
                      <a:pt x="1558" y="295"/>
                    </a:lnTo>
                    <a:cubicBezTo>
                      <a:pt x="1579" y="260"/>
                      <a:pt x="1565" y="263"/>
                      <a:pt x="1560" y="242"/>
                    </a:cubicBezTo>
                    <a:lnTo>
                      <a:pt x="1560" y="242"/>
                    </a:lnTo>
                    <a:cubicBezTo>
                      <a:pt x="1546" y="276"/>
                      <a:pt x="1531" y="284"/>
                      <a:pt x="1515" y="284"/>
                    </a:cubicBezTo>
                    <a:cubicBezTo>
                      <a:pt x="1502" y="284"/>
                      <a:pt x="1489" y="279"/>
                      <a:pt x="1476" y="279"/>
                    </a:cubicBezTo>
                    <a:cubicBezTo>
                      <a:pt x="1471" y="279"/>
                      <a:pt x="1467" y="279"/>
                      <a:pt x="1463" y="281"/>
                    </a:cubicBezTo>
                    <a:cubicBezTo>
                      <a:pt x="1472" y="264"/>
                      <a:pt x="1481" y="247"/>
                      <a:pt x="1497" y="247"/>
                    </a:cubicBezTo>
                    <a:cubicBezTo>
                      <a:pt x="1502" y="247"/>
                      <a:pt x="1507" y="249"/>
                      <a:pt x="1514" y="253"/>
                    </a:cubicBezTo>
                    <a:cubicBezTo>
                      <a:pt x="1513" y="240"/>
                      <a:pt x="1510" y="234"/>
                      <a:pt x="1505" y="234"/>
                    </a:cubicBezTo>
                    <a:cubicBezTo>
                      <a:pt x="1489" y="234"/>
                      <a:pt x="1457" y="280"/>
                      <a:pt x="1441" y="280"/>
                    </a:cubicBezTo>
                    <a:cubicBezTo>
                      <a:pt x="1437" y="280"/>
                      <a:pt x="1434" y="276"/>
                      <a:pt x="1433" y="265"/>
                    </a:cubicBezTo>
                    <a:lnTo>
                      <a:pt x="1433" y="265"/>
                    </a:lnTo>
                    <a:cubicBezTo>
                      <a:pt x="1433" y="265"/>
                      <a:pt x="1433" y="265"/>
                      <a:pt x="1433" y="265"/>
                    </a:cubicBezTo>
                    <a:lnTo>
                      <a:pt x="1433" y="265"/>
                    </a:lnTo>
                    <a:cubicBezTo>
                      <a:pt x="1433" y="265"/>
                      <a:pt x="1433" y="265"/>
                      <a:pt x="1433" y="265"/>
                    </a:cubicBezTo>
                    <a:lnTo>
                      <a:pt x="1433" y="265"/>
                    </a:lnTo>
                    <a:cubicBezTo>
                      <a:pt x="1433" y="265"/>
                      <a:pt x="1433" y="265"/>
                      <a:pt x="1433" y="265"/>
                    </a:cubicBezTo>
                    <a:lnTo>
                      <a:pt x="1433" y="265"/>
                    </a:lnTo>
                    <a:cubicBezTo>
                      <a:pt x="1417" y="263"/>
                      <a:pt x="1405" y="244"/>
                      <a:pt x="1419" y="228"/>
                    </a:cubicBezTo>
                    <a:lnTo>
                      <a:pt x="1419" y="228"/>
                    </a:lnTo>
                    <a:lnTo>
                      <a:pt x="1423" y="230"/>
                    </a:lnTo>
                    <a:cubicBezTo>
                      <a:pt x="1407" y="217"/>
                      <a:pt x="1376" y="205"/>
                      <a:pt x="1346" y="205"/>
                    </a:cubicBezTo>
                    <a:cubicBezTo>
                      <a:pt x="1318" y="205"/>
                      <a:pt x="1290" y="216"/>
                      <a:pt x="1275" y="246"/>
                    </a:cubicBezTo>
                    <a:cubicBezTo>
                      <a:pt x="1277" y="239"/>
                      <a:pt x="1310" y="172"/>
                      <a:pt x="1317" y="161"/>
                    </a:cubicBezTo>
                    <a:lnTo>
                      <a:pt x="1317" y="161"/>
                    </a:lnTo>
                    <a:cubicBezTo>
                      <a:pt x="1317" y="161"/>
                      <a:pt x="1277" y="207"/>
                      <a:pt x="1243" y="256"/>
                    </a:cubicBezTo>
                    <a:cubicBezTo>
                      <a:pt x="1206" y="307"/>
                      <a:pt x="1173" y="355"/>
                      <a:pt x="1173" y="355"/>
                    </a:cubicBezTo>
                    <a:cubicBezTo>
                      <a:pt x="1199" y="302"/>
                      <a:pt x="1215" y="163"/>
                      <a:pt x="1259" y="140"/>
                    </a:cubicBezTo>
                    <a:cubicBezTo>
                      <a:pt x="1254" y="134"/>
                      <a:pt x="1249" y="125"/>
                      <a:pt x="1237" y="125"/>
                    </a:cubicBezTo>
                    <a:cubicBezTo>
                      <a:pt x="1231" y="125"/>
                      <a:pt x="1224" y="127"/>
                      <a:pt x="1215" y="133"/>
                    </a:cubicBezTo>
                    <a:cubicBezTo>
                      <a:pt x="1219" y="142"/>
                      <a:pt x="1208" y="216"/>
                      <a:pt x="1196" y="219"/>
                    </a:cubicBezTo>
                    <a:cubicBezTo>
                      <a:pt x="1192" y="152"/>
                      <a:pt x="1192" y="181"/>
                      <a:pt x="1174" y="121"/>
                    </a:cubicBezTo>
                    <a:lnTo>
                      <a:pt x="1174" y="121"/>
                    </a:lnTo>
                    <a:cubicBezTo>
                      <a:pt x="1178" y="140"/>
                      <a:pt x="1147" y="214"/>
                      <a:pt x="1133" y="214"/>
                    </a:cubicBezTo>
                    <a:cubicBezTo>
                      <a:pt x="1133" y="214"/>
                      <a:pt x="1132" y="214"/>
                      <a:pt x="1131" y="214"/>
                    </a:cubicBezTo>
                    <a:cubicBezTo>
                      <a:pt x="1136" y="203"/>
                      <a:pt x="1149" y="132"/>
                      <a:pt x="1159" y="120"/>
                    </a:cubicBezTo>
                    <a:lnTo>
                      <a:pt x="1159" y="120"/>
                    </a:lnTo>
                    <a:cubicBezTo>
                      <a:pt x="1155" y="124"/>
                      <a:pt x="1141" y="140"/>
                      <a:pt x="1129" y="158"/>
                    </a:cubicBezTo>
                    <a:lnTo>
                      <a:pt x="1102" y="194"/>
                    </a:lnTo>
                    <a:lnTo>
                      <a:pt x="1102" y="194"/>
                    </a:lnTo>
                    <a:cubicBezTo>
                      <a:pt x="1113" y="175"/>
                      <a:pt x="1117" y="122"/>
                      <a:pt x="1113" y="98"/>
                    </a:cubicBezTo>
                    <a:lnTo>
                      <a:pt x="1113" y="98"/>
                    </a:lnTo>
                    <a:cubicBezTo>
                      <a:pt x="1113" y="102"/>
                      <a:pt x="1111" y="104"/>
                      <a:pt x="1107" y="104"/>
                    </a:cubicBezTo>
                    <a:cubicBezTo>
                      <a:pt x="1100" y="104"/>
                      <a:pt x="1085" y="96"/>
                      <a:pt x="1075" y="96"/>
                    </a:cubicBezTo>
                    <a:cubicBezTo>
                      <a:pt x="1071" y="96"/>
                      <a:pt x="1069" y="97"/>
                      <a:pt x="1066" y="98"/>
                    </a:cubicBezTo>
                    <a:lnTo>
                      <a:pt x="1080" y="121"/>
                    </a:lnTo>
                    <a:cubicBezTo>
                      <a:pt x="1077" y="120"/>
                      <a:pt x="1074" y="119"/>
                      <a:pt x="1071" y="119"/>
                    </a:cubicBezTo>
                    <a:cubicBezTo>
                      <a:pt x="1035" y="119"/>
                      <a:pt x="1014" y="228"/>
                      <a:pt x="978" y="228"/>
                    </a:cubicBezTo>
                    <a:cubicBezTo>
                      <a:pt x="976" y="228"/>
                      <a:pt x="975" y="228"/>
                      <a:pt x="974" y="228"/>
                    </a:cubicBezTo>
                    <a:cubicBezTo>
                      <a:pt x="983" y="209"/>
                      <a:pt x="1004" y="117"/>
                      <a:pt x="983" y="103"/>
                    </a:cubicBezTo>
                    <a:lnTo>
                      <a:pt x="983" y="103"/>
                    </a:lnTo>
                    <a:cubicBezTo>
                      <a:pt x="964" y="147"/>
                      <a:pt x="911" y="316"/>
                      <a:pt x="874" y="348"/>
                    </a:cubicBezTo>
                    <a:lnTo>
                      <a:pt x="869" y="323"/>
                    </a:lnTo>
                    <a:lnTo>
                      <a:pt x="842" y="351"/>
                    </a:lnTo>
                    <a:cubicBezTo>
                      <a:pt x="869" y="260"/>
                      <a:pt x="909" y="172"/>
                      <a:pt x="960" y="91"/>
                    </a:cubicBezTo>
                    <a:cubicBezTo>
                      <a:pt x="946" y="68"/>
                      <a:pt x="960" y="59"/>
                      <a:pt x="932" y="59"/>
                    </a:cubicBezTo>
                    <a:cubicBezTo>
                      <a:pt x="927" y="42"/>
                      <a:pt x="939" y="24"/>
                      <a:pt x="958" y="24"/>
                    </a:cubicBezTo>
                    <a:lnTo>
                      <a:pt x="8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21" name="Google Shape;12821;p52"/>
              <p:cNvSpPr/>
              <p:nvPr/>
            </p:nvSpPr>
            <p:spPr>
              <a:xfrm>
                <a:off x="715675" y="1542525"/>
                <a:ext cx="475" cy="550"/>
              </a:xfrm>
              <a:custGeom>
                <a:avLst/>
                <a:gdLst/>
                <a:ahLst/>
                <a:cxnLst/>
                <a:rect l="l" t="t" r="r" b="b"/>
                <a:pathLst>
                  <a:path w="19" h="22" extrusionOk="0">
                    <a:moveTo>
                      <a:pt x="10" y="1"/>
                    </a:moveTo>
                    <a:cubicBezTo>
                      <a:pt x="8" y="1"/>
                      <a:pt x="6" y="2"/>
                      <a:pt x="3" y="5"/>
                    </a:cubicBezTo>
                    <a:cubicBezTo>
                      <a:pt x="0" y="10"/>
                      <a:pt x="0" y="17"/>
                      <a:pt x="3" y="21"/>
                    </a:cubicBezTo>
                    <a:cubicBezTo>
                      <a:pt x="3" y="12"/>
                      <a:pt x="12" y="12"/>
                      <a:pt x="19" y="12"/>
                    </a:cubicBezTo>
                    <a:cubicBezTo>
                      <a:pt x="17" y="6"/>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22" name="Google Shape;12822;p52"/>
              <p:cNvSpPr/>
              <p:nvPr/>
            </p:nvSpPr>
            <p:spPr>
              <a:xfrm>
                <a:off x="752575" y="1540600"/>
                <a:ext cx="325" cy="450"/>
              </a:xfrm>
              <a:custGeom>
                <a:avLst/>
                <a:gdLst/>
                <a:ahLst/>
                <a:cxnLst/>
                <a:rect l="l" t="t" r="r" b="b"/>
                <a:pathLst>
                  <a:path w="13" h="18" extrusionOk="0">
                    <a:moveTo>
                      <a:pt x="13" y="1"/>
                    </a:moveTo>
                    <a:cubicBezTo>
                      <a:pt x="8" y="5"/>
                      <a:pt x="6" y="12"/>
                      <a:pt x="1" y="17"/>
                    </a:cubicBezTo>
                    <a:cubicBezTo>
                      <a:pt x="8" y="15"/>
                      <a:pt x="13" y="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23" name="Google Shape;12823;p52"/>
              <p:cNvSpPr/>
              <p:nvPr/>
            </p:nvSpPr>
            <p:spPr>
              <a:xfrm>
                <a:off x="767825" y="1562225"/>
                <a:ext cx="200" cy="25"/>
              </a:xfrm>
              <a:custGeom>
                <a:avLst/>
                <a:gdLst/>
                <a:ahLst/>
                <a:cxnLst/>
                <a:rect l="l" t="t" r="r" b="b"/>
                <a:pathLst>
                  <a:path w="8" h="1" extrusionOk="0">
                    <a:moveTo>
                      <a:pt x="1" y="1"/>
                    </a:moveTo>
                    <a:lnTo>
                      <a:pt x="1" y="1"/>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24" name="Google Shape;12824;p52"/>
              <p:cNvSpPr/>
              <p:nvPr/>
            </p:nvSpPr>
            <p:spPr>
              <a:xfrm>
                <a:off x="726225" y="1532900"/>
                <a:ext cx="425" cy="550"/>
              </a:xfrm>
              <a:custGeom>
                <a:avLst/>
                <a:gdLst/>
                <a:ahLst/>
                <a:cxnLst/>
                <a:rect l="l" t="t" r="r" b="b"/>
                <a:pathLst>
                  <a:path w="17" h="22" extrusionOk="0">
                    <a:moveTo>
                      <a:pt x="0" y="1"/>
                    </a:moveTo>
                    <a:cubicBezTo>
                      <a:pt x="7" y="5"/>
                      <a:pt x="12" y="12"/>
                      <a:pt x="16" y="21"/>
                    </a:cubicBezTo>
                    <a:cubicBezTo>
                      <a:pt x="14" y="12"/>
                      <a:pt x="1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25" name="Google Shape;12825;p52"/>
              <p:cNvSpPr/>
              <p:nvPr/>
            </p:nvSpPr>
            <p:spPr>
              <a:xfrm>
                <a:off x="711450" y="1544025"/>
                <a:ext cx="525" cy="550"/>
              </a:xfrm>
              <a:custGeom>
                <a:avLst/>
                <a:gdLst/>
                <a:ahLst/>
                <a:cxnLst/>
                <a:rect l="l" t="t" r="r" b="b"/>
                <a:pathLst>
                  <a:path w="21" h="22" extrusionOk="0">
                    <a:moveTo>
                      <a:pt x="2" y="1"/>
                    </a:moveTo>
                    <a:cubicBezTo>
                      <a:pt x="2" y="8"/>
                      <a:pt x="5" y="17"/>
                      <a:pt x="3" y="20"/>
                    </a:cubicBezTo>
                    <a:lnTo>
                      <a:pt x="3" y="20"/>
                    </a:lnTo>
                    <a:lnTo>
                      <a:pt x="21" y="12"/>
                    </a:lnTo>
                    <a:lnTo>
                      <a:pt x="21" y="12"/>
                    </a:lnTo>
                    <a:cubicBezTo>
                      <a:pt x="20" y="12"/>
                      <a:pt x="19" y="13"/>
                      <a:pt x="18" y="13"/>
                    </a:cubicBezTo>
                    <a:cubicBezTo>
                      <a:pt x="11" y="13"/>
                      <a:pt x="6" y="5"/>
                      <a:pt x="2" y="1"/>
                    </a:cubicBezTo>
                    <a:close/>
                    <a:moveTo>
                      <a:pt x="3" y="20"/>
                    </a:moveTo>
                    <a:lnTo>
                      <a:pt x="0" y="22"/>
                    </a:lnTo>
                    <a:cubicBezTo>
                      <a:pt x="1" y="22"/>
                      <a:pt x="2" y="21"/>
                      <a:pt x="3"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26" name="Google Shape;12826;p52"/>
              <p:cNvSpPr/>
              <p:nvPr/>
            </p:nvSpPr>
            <p:spPr>
              <a:xfrm>
                <a:off x="706975" y="1538575"/>
                <a:ext cx="550" cy="550"/>
              </a:xfrm>
              <a:custGeom>
                <a:avLst/>
                <a:gdLst/>
                <a:ahLst/>
                <a:cxnLst/>
                <a:rect l="l" t="t" r="r" b="b"/>
                <a:pathLst>
                  <a:path w="22" h="22" extrusionOk="0">
                    <a:moveTo>
                      <a:pt x="10" y="1"/>
                    </a:moveTo>
                    <a:cubicBezTo>
                      <a:pt x="7" y="3"/>
                      <a:pt x="6" y="3"/>
                      <a:pt x="4" y="3"/>
                    </a:cubicBezTo>
                    <a:cubicBezTo>
                      <a:pt x="3" y="3"/>
                      <a:pt x="2" y="3"/>
                      <a:pt x="1" y="5"/>
                    </a:cubicBezTo>
                    <a:lnTo>
                      <a:pt x="1" y="22"/>
                    </a:lnTo>
                    <a:cubicBezTo>
                      <a:pt x="10" y="22"/>
                      <a:pt x="21" y="8"/>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27" name="Google Shape;12827;p52"/>
              <p:cNvSpPr/>
              <p:nvPr/>
            </p:nvSpPr>
            <p:spPr>
              <a:xfrm>
                <a:off x="710175" y="1540875"/>
                <a:ext cx="775" cy="925"/>
              </a:xfrm>
              <a:custGeom>
                <a:avLst/>
                <a:gdLst/>
                <a:ahLst/>
                <a:cxnLst/>
                <a:rect l="l" t="t" r="r" b="b"/>
                <a:pathLst>
                  <a:path w="31" h="37" extrusionOk="0">
                    <a:moveTo>
                      <a:pt x="18" y="0"/>
                    </a:moveTo>
                    <a:cubicBezTo>
                      <a:pt x="13" y="0"/>
                      <a:pt x="7" y="4"/>
                      <a:pt x="0" y="6"/>
                    </a:cubicBezTo>
                    <a:lnTo>
                      <a:pt x="2" y="6"/>
                    </a:lnTo>
                    <a:cubicBezTo>
                      <a:pt x="0" y="29"/>
                      <a:pt x="3" y="37"/>
                      <a:pt x="8" y="37"/>
                    </a:cubicBezTo>
                    <a:cubicBezTo>
                      <a:pt x="14" y="37"/>
                      <a:pt x="22" y="29"/>
                      <a:pt x="30" y="22"/>
                    </a:cubicBezTo>
                    <a:cubicBezTo>
                      <a:pt x="29" y="5"/>
                      <a:pt x="24"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28" name="Google Shape;12828;p52"/>
              <p:cNvSpPr/>
              <p:nvPr/>
            </p:nvSpPr>
            <p:spPr>
              <a:xfrm>
                <a:off x="709750" y="1541075"/>
                <a:ext cx="375" cy="250"/>
              </a:xfrm>
              <a:custGeom>
                <a:avLst/>
                <a:gdLst/>
                <a:ahLst/>
                <a:cxnLst/>
                <a:rect l="l" t="t" r="r" b="b"/>
                <a:pathLst>
                  <a:path w="15" h="10" extrusionOk="0">
                    <a:moveTo>
                      <a:pt x="1" y="0"/>
                    </a:moveTo>
                    <a:cubicBezTo>
                      <a:pt x="1" y="7"/>
                      <a:pt x="2" y="10"/>
                      <a:pt x="3" y="10"/>
                    </a:cubicBezTo>
                    <a:cubicBezTo>
                      <a:pt x="6" y="10"/>
                      <a:pt x="10" y="3"/>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29" name="Google Shape;12829;p52"/>
              <p:cNvSpPr/>
              <p:nvPr/>
            </p:nvSpPr>
            <p:spPr>
              <a:xfrm>
                <a:off x="714600" y="1543175"/>
                <a:ext cx="750" cy="1150"/>
              </a:xfrm>
              <a:custGeom>
                <a:avLst/>
                <a:gdLst/>
                <a:ahLst/>
                <a:cxnLst/>
                <a:rect l="l" t="t" r="r" b="b"/>
                <a:pathLst>
                  <a:path w="30" h="46" extrusionOk="0">
                    <a:moveTo>
                      <a:pt x="16" y="1"/>
                    </a:moveTo>
                    <a:cubicBezTo>
                      <a:pt x="13" y="1"/>
                      <a:pt x="10" y="2"/>
                      <a:pt x="6" y="4"/>
                    </a:cubicBezTo>
                    <a:cubicBezTo>
                      <a:pt x="6" y="4"/>
                      <a:pt x="5" y="4"/>
                      <a:pt x="5" y="4"/>
                    </a:cubicBezTo>
                    <a:cubicBezTo>
                      <a:pt x="1" y="4"/>
                      <a:pt x="5" y="36"/>
                      <a:pt x="3" y="36"/>
                    </a:cubicBezTo>
                    <a:cubicBezTo>
                      <a:pt x="2" y="36"/>
                      <a:pt x="2" y="36"/>
                      <a:pt x="2" y="35"/>
                    </a:cubicBezTo>
                    <a:lnTo>
                      <a:pt x="2" y="35"/>
                    </a:lnTo>
                    <a:cubicBezTo>
                      <a:pt x="1" y="42"/>
                      <a:pt x="2" y="45"/>
                      <a:pt x="3" y="45"/>
                    </a:cubicBezTo>
                    <a:cubicBezTo>
                      <a:pt x="10" y="45"/>
                      <a:pt x="30"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30" name="Google Shape;12830;p52"/>
              <p:cNvSpPr/>
              <p:nvPr/>
            </p:nvSpPr>
            <p:spPr>
              <a:xfrm>
                <a:off x="710575" y="1538750"/>
                <a:ext cx="375" cy="1025"/>
              </a:xfrm>
              <a:custGeom>
                <a:avLst/>
                <a:gdLst/>
                <a:ahLst/>
                <a:cxnLst/>
                <a:rect l="l" t="t" r="r" b="b"/>
                <a:pathLst>
                  <a:path w="15" h="41" extrusionOk="0">
                    <a:moveTo>
                      <a:pt x="0" y="1"/>
                    </a:moveTo>
                    <a:lnTo>
                      <a:pt x="7" y="40"/>
                    </a:lnTo>
                    <a:lnTo>
                      <a:pt x="14"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31" name="Google Shape;12831;p52"/>
              <p:cNvSpPr/>
              <p:nvPr/>
            </p:nvSpPr>
            <p:spPr>
              <a:xfrm>
                <a:off x="712600" y="1539150"/>
                <a:ext cx="675" cy="425"/>
              </a:xfrm>
              <a:custGeom>
                <a:avLst/>
                <a:gdLst/>
                <a:ahLst/>
                <a:cxnLst/>
                <a:rect l="l" t="t" r="r" b="b"/>
                <a:pathLst>
                  <a:path w="27" h="17" extrusionOk="0">
                    <a:moveTo>
                      <a:pt x="5" y="1"/>
                    </a:moveTo>
                    <a:cubicBezTo>
                      <a:pt x="5" y="6"/>
                      <a:pt x="3" y="10"/>
                      <a:pt x="0" y="15"/>
                    </a:cubicBezTo>
                    <a:cubicBezTo>
                      <a:pt x="7" y="15"/>
                      <a:pt x="14" y="17"/>
                      <a:pt x="20" y="17"/>
                    </a:cubicBezTo>
                    <a:cubicBezTo>
                      <a:pt x="24" y="17"/>
                      <a:pt x="27" y="15"/>
                      <a:pt x="26" y="10"/>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32" name="Google Shape;12832;p52"/>
              <p:cNvSpPr/>
              <p:nvPr/>
            </p:nvSpPr>
            <p:spPr>
              <a:xfrm>
                <a:off x="712125" y="1539500"/>
                <a:ext cx="500" cy="200"/>
              </a:xfrm>
              <a:custGeom>
                <a:avLst/>
                <a:gdLst/>
                <a:ahLst/>
                <a:cxnLst/>
                <a:rect l="l" t="t" r="r" b="b"/>
                <a:pathLst>
                  <a:path w="20" h="8" extrusionOk="0">
                    <a:moveTo>
                      <a:pt x="19" y="1"/>
                    </a:moveTo>
                    <a:cubicBezTo>
                      <a:pt x="12" y="1"/>
                      <a:pt x="5" y="1"/>
                      <a:pt x="1" y="8"/>
                    </a:cubicBezTo>
                    <a:cubicBezTo>
                      <a:pt x="8" y="8"/>
                      <a:pt x="15" y="5"/>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33" name="Google Shape;12833;p52"/>
              <p:cNvSpPr/>
              <p:nvPr/>
            </p:nvSpPr>
            <p:spPr>
              <a:xfrm>
                <a:off x="711325" y="1538475"/>
                <a:ext cx="550" cy="250"/>
              </a:xfrm>
              <a:custGeom>
                <a:avLst/>
                <a:gdLst/>
                <a:ahLst/>
                <a:cxnLst/>
                <a:rect l="l" t="t" r="r" b="b"/>
                <a:pathLst>
                  <a:path w="22" h="10" extrusionOk="0">
                    <a:moveTo>
                      <a:pt x="0" y="0"/>
                    </a:moveTo>
                    <a:lnTo>
                      <a:pt x="5" y="7"/>
                    </a:lnTo>
                    <a:lnTo>
                      <a:pt x="21" y="9"/>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34" name="Google Shape;12834;p52"/>
              <p:cNvSpPr/>
              <p:nvPr/>
            </p:nvSpPr>
            <p:spPr>
              <a:xfrm>
                <a:off x="718925" y="1538050"/>
                <a:ext cx="650" cy="850"/>
              </a:xfrm>
              <a:custGeom>
                <a:avLst/>
                <a:gdLst/>
                <a:ahLst/>
                <a:cxnLst/>
                <a:rect l="l" t="t" r="r" b="b"/>
                <a:pathLst>
                  <a:path w="26" h="34" extrusionOk="0">
                    <a:moveTo>
                      <a:pt x="16" y="0"/>
                    </a:moveTo>
                    <a:cubicBezTo>
                      <a:pt x="14" y="0"/>
                      <a:pt x="12" y="1"/>
                      <a:pt x="9" y="3"/>
                    </a:cubicBezTo>
                    <a:cubicBezTo>
                      <a:pt x="2" y="10"/>
                      <a:pt x="0" y="22"/>
                      <a:pt x="5" y="33"/>
                    </a:cubicBezTo>
                    <a:lnTo>
                      <a:pt x="26" y="17"/>
                    </a:lnTo>
                    <a:cubicBezTo>
                      <a:pt x="26" y="7"/>
                      <a:pt x="22"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35" name="Google Shape;12835;p52"/>
              <p:cNvSpPr/>
              <p:nvPr/>
            </p:nvSpPr>
            <p:spPr>
              <a:xfrm>
                <a:off x="716825" y="1535975"/>
                <a:ext cx="425" cy="1250"/>
              </a:xfrm>
              <a:custGeom>
                <a:avLst/>
                <a:gdLst/>
                <a:ahLst/>
                <a:cxnLst/>
                <a:rect l="l" t="t" r="r" b="b"/>
                <a:pathLst>
                  <a:path w="17" h="50" extrusionOk="0">
                    <a:moveTo>
                      <a:pt x="8" y="0"/>
                    </a:moveTo>
                    <a:lnTo>
                      <a:pt x="1" y="19"/>
                    </a:lnTo>
                    <a:cubicBezTo>
                      <a:pt x="8" y="28"/>
                      <a:pt x="12" y="37"/>
                      <a:pt x="17" y="49"/>
                    </a:cubicBezTo>
                    <a:lnTo>
                      <a:pt x="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36" name="Google Shape;12836;p52"/>
              <p:cNvSpPr/>
              <p:nvPr/>
            </p:nvSpPr>
            <p:spPr>
              <a:xfrm>
                <a:off x="717825" y="1535025"/>
                <a:ext cx="1050" cy="925"/>
              </a:xfrm>
              <a:custGeom>
                <a:avLst/>
                <a:gdLst/>
                <a:ahLst/>
                <a:cxnLst/>
                <a:rect l="l" t="t" r="r" b="b"/>
                <a:pathLst>
                  <a:path w="42" h="37" extrusionOk="0">
                    <a:moveTo>
                      <a:pt x="26" y="0"/>
                    </a:moveTo>
                    <a:cubicBezTo>
                      <a:pt x="24" y="0"/>
                      <a:pt x="22" y="1"/>
                      <a:pt x="19" y="1"/>
                    </a:cubicBezTo>
                    <a:cubicBezTo>
                      <a:pt x="19" y="15"/>
                      <a:pt x="0" y="29"/>
                      <a:pt x="23" y="36"/>
                    </a:cubicBezTo>
                    <a:cubicBezTo>
                      <a:pt x="23" y="24"/>
                      <a:pt x="4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37" name="Google Shape;12837;p52"/>
              <p:cNvSpPr/>
              <p:nvPr/>
            </p:nvSpPr>
            <p:spPr>
              <a:xfrm>
                <a:off x="727250" y="1536250"/>
                <a:ext cx="200" cy="2075"/>
              </a:xfrm>
              <a:custGeom>
                <a:avLst/>
                <a:gdLst/>
                <a:ahLst/>
                <a:cxnLst/>
                <a:rect l="l" t="t" r="r" b="b"/>
                <a:pathLst>
                  <a:path w="8" h="83" extrusionOk="0">
                    <a:moveTo>
                      <a:pt x="1" y="1"/>
                    </a:moveTo>
                    <a:lnTo>
                      <a:pt x="6" y="8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38" name="Google Shape;12838;p52"/>
              <p:cNvSpPr/>
              <p:nvPr/>
            </p:nvSpPr>
            <p:spPr>
              <a:xfrm>
                <a:off x="734800" y="1531750"/>
                <a:ext cx="1175" cy="1650"/>
              </a:xfrm>
              <a:custGeom>
                <a:avLst/>
                <a:gdLst/>
                <a:ahLst/>
                <a:cxnLst/>
                <a:rect l="l" t="t" r="r" b="b"/>
                <a:pathLst>
                  <a:path w="47" h="66" extrusionOk="0">
                    <a:moveTo>
                      <a:pt x="37" y="0"/>
                    </a:moveTo>
                    <a:cubicBezTo>
                      <a:pt x="25" y="0"/>
                      <a:pt x="27" y="32"/>
                      <a:pt x="18" y="32"/>
                    </a:cubicBezTo>
                    <a:cubicBezTo>
                      <a:pt x="16" y="32"/>
                      <a:pt x="13" y="30"/>
                      <a:pt x="10" y="26"/>
                    </a:cubicBezTo>
                    <a:lnTo>
                      <a:pt x="10" y="26"/>
                    </a:lnTo>
                    <a:cubicBezTo>
                      <a:pt x="0" y="44"/>
                      <a:pt x="28" y="49"/>
                      <a:pt x="19" y="65"/>
                    </a:cubicBezTo>
                    <a:cubicBezTo>
                      <a:pt x="40" y="47"/>
                      <a:pt x="47" y="60"/>
                      <a:pt x="47" y="5"/>
                    </a:cubicBezTo>
                    <a:cubicBezTo>
                      <a:pt x="43" y="1"/>
                      <a:pt x="40"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39" name="Google Shape;12839;p52"/>
              <p:cNvSpPr/>
              <p:nvPr/>
            </p:nvSpPr>
            <p:spPr>
              <a:xfrm>
                <a:off x="757675" y="1606050"/>
                <a:ext cx="625" cy="600"/>
              </a:xfrm>
              <a:custGeom>
                <a:avLst/>
                <a:gdLst/>
                <a:ahLst/>
                <a:cxnLst/>
                <a:rect l="l" t="t" r="r" b="b"/>
                <a:pathLst>
                  <a:path w="25" h="24" extrusionOk="0">
                    <a:moveTo>
                      <a:pt x="13" y="0"/>
                    </a:moveTo>
                    <a:lnTo>
                      <a:pt x="1" y="23"/>
                    </a:lnTo>
                    <a:lnTo>
                      <a:pt x="24" y="2"/>
                    </a:lnTo>
                    <a:lnTo>
                      <a:pt x="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40" name="Google Shape;12840;p52"/>
              <p:cNvSpPr/>
              <p:nvPr/>
            </p:nvSpPr>
            <p:spPr>
              <a:xfrm>
                <a:off x="758500" y="1606325"/>
                <a:ext cx="1300" cy="600"/>
              </a:xfrm>
              <a:custGeom>
                <a:avLst/>
                <a:gdLst/>
                <a:ahLst/>
                <a:cxnLst/>
                <a:rect l="l" t="t" r="r" b="b"/>
                <a:pathLst>
                  <a:path w="52" h="24" extrusionOk="0">
                    <a:moveTo>
                      <a:pt x="51" y="1"/>
                    </a:moveTo>
                    <a:lnTo>
                      <a:pt x="0" y="24"/>
                    </a:lnTo>
                    <a:lnTo>
                      <a:pt x="51" y="17"/>
                    </a:lnTo>
                    <a:cubicBezTo>
                      <a:pt x="49" y="12"/>
                      <a:pt x="40" y="8"/>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41" name="Google Shape;12841;p52"/>
              <p:cNvSpPr/>
              <p:nvPr/>
            </p:nvSpPr>
            <p:spPr>
              <a:xfrm>
                <a:off x="762950" y="1546475"/>
                <a:ext cx="625" cy="700"/>
              </a:xfrm>
              <a:custGeom>
                <a:avLst/>
                <a:gdLst/>
                <a:ahLst/>
                <a:cxnLst/>
                <a:rect l="l" t="t" r="r" b="b"/>
                <a:pathLst>
                  <a:path w="25" h="28" extrusionOk="0">
                    <a:moveTo>
                      <a:pt x="24" y="0"/>
                    </a:moveTo>
                    <a:lnTo>
                      <a:pt x="13" y="5"/>
                    </a:lnTo>
                    <a:cubicBezTo>
                      <a:pt x="1" y="14"/>
                      <a:pt x="3" y="19"/>
                      <a:pt x="8" y="28"/>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42" name="Google Shape;12842;p52"/>
              <p:cNvSpPr/>
              <p:nvPr/>
            </p:nvSpPr>
            <p:spPr>
              <a:xfrm>
                <a:off x="764750" y="1552850"/>
                <a:ext cx="1125" cy="650"/>
              </a:xfrm>
              <a:custGeom>
                <a:avLst/>
                <a:gdLst/>
                <a:ahLst/>
                <a:cxnLst/>
                <a:rect l="l" t="t" r="r" b="b"/>
                <a:pathLst>
                  <a:path w="45" h="26" extrusionOk="0">
                    <a:moveTo>
                      <a:pt x="45" y="0"/>
                    </a:moveTo>
                    <a:lnTo>
                      <a:pt x="1" y="26"/>
                    </a:lnTo>
                    <a:lnTo>
                      <a:pt x="1" y="26"/>
                    </a:lnTo>
                    <a:lnTo>
                      <a:pt x="45" y="5"/>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43" name="Google Shape;12843;p52"/>
              <p:cNvSpPr/>
              <p:nvPr/>
            </p:nvSpPr>
            <p:spPr>
              <a:xfrm>
                <a:off x="768300" y="1557250"/>
                <a:ext cx="875" cy="875"/>
              </a:xfrm>
              <a:custGeom>
                <a:avLst/>
                <a:gdLst/>
                <a:ahLst/>
                <a:cxnLst/>
                <a:rect l="l" t="t" r="r" b="b"/>
                <a:pathLst>
                  <a:path w="35" h="35" extrusionOk="0">
                    <a:moveTo>
                      <a:pt x="21" y="0"/>
                    </a:moveTo>
                    <a:cubicBezTo>
                      <a:pt x="21" y="3"/>
                      <a:pt x="22" y="6"/>
                      <a:pt x="23" y="8"/>
                    </a:cubicBezTo>
                    <a:lnTo>
                      <a:pt x="23" y="8"/>
                    </a:lnTo>
                    <a:cubicBezTo>
                      <a:pt x="23" y="6"/>
                      <a:pt x="23" y="3"/>
                      <a:pt x="21" y="0"/>
                    </a:cubicBezTo>
                    <a:close/>
                    <a:moveTo>
                      <a:pt x="23" y="8"/>
                    </a:moveTo>
                    <a:cubicBezTo>
                      <a:pt x="22" y="22"/>
                      <a:pt x="1" y="35"/>
                      <a:pt x="12" y="35"/>
                    </a:cubicBezTo>
                    <a:cubicBezTo>
                      <a:pt x="16" y="35"/>
                      <a:pt x="23" y="33"/>
                      <a:pt x="35" y="30"/>
                    </a:cubicBezTo>
                    <a:cubicBezTo>
                      <a:pt x="35" y="22"/>
                      <a:pt x="27" y="16"/>
                      <a:pt x="23"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44" name="Google Shape;12844;p52"/>
              <p:cNvSpPr/>
              <p:nvPr/>
            </p:nvSpPr>
            <p:spPr>
              <a:xfrm>
                <a:off x="757575" y="1607350"/>
                <a:ext cx="1025" cy="350"/>
              </a:xfrm>
              <a:custGeom>
                <a:avLst/>
                <a:gdLst/>
                <a:ahLst/>
                <a:cxnLst/>
                <a:rect l="l" t="t" r="r" b="b"/>
                <a:pathLst>
                  <a:path w="41" h="14" extrusionOk="0">
                    <a:moveTo>
                      <a:pt x="36" y="1"/>
                    </a:moveTo>
                    <a:cubicBezTo>
                      <a:pt x="27" y="1"/>
                      <a:pt x="6" y="11"/>
                      <a:pt x="0" y="11"/>
                    </a:cubicBezTo>
                    <a:cubicBezTo>
                      <a:pt x="3" y="12"/>
                      <a:pt x="6" y="13"/>
                      <a:pt x="10" y="13"/>
                    </a:cubicBezTo>
                    <a:cubicBezTo>
                      <a:pt x="21" y="13"/>
                      <a:pt x="36" y="6"/>
                      <a:pt x="40" y="4"/>
                    </a:cubicBezTo>
                    <a:lnTo>
                      <a:pt x="40" y="4"/>
                    </a:lnTo>
                    <a:cubicBezTo>
                      <a:pt x="40" y="4"/>
                      <a:pt x="40" y="4"/>
                      <a:pt x="40" y="4"/>
                    </a:cubicBezTo>
                    <a:cubicBezTo>
                      <a:pt x="40" y="3"/>
                      <a:pt x="41" y="3"/>
                      <a:pt x="41" y="3"/>
                    </a:cubicBezTo>
                    <a:lnTo>
                      <a:pt x="41" y="3"/>
                    </a:lnTo>
                    <a:cubicBezTo>
                      <a:pt x="41" y="3"/>
                      <a:pt x="40" y="3"/>
                      <a:pt x="40" y="4"/>
                    </a:cubicBezTo>
                    <a:lnTo>
                      <a:pt x="40" y="4"/>
                    </a:lnTo>
                    <a:cubicBezTo>
                      <a:pt x="40" y="2"/>
                      <a:pt x="38"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45" name="Google Shape;12845;p52"/>
              <p:cNvSpPr/>
              <p:nvPr/>
            </p:nvSpPr>
            <p:spPr>
              <a:xfrm>
                <a:off x="761400" y="1609625"/>
                <a:ext cx="1075" cy="200"/>
              </a:xfrm>
              <a:custGeom>
                <a:avLst/>
                <a:gdLst/>
                <a:ahLst/>
                <a:cxnLst/>
                <a:rect l="l" t="t" r="r" b="b"/>
                <a:pathLst>
                  <a:path w="43" h="8" extrusionOk="0">
                    <a:moveTo>
                      <a:pt x="14" y="1"/>
                    </a:moveTo>
                    <a:lnTo>
                      <a:pt x="0" y="6"/>
                    </a:lnTo>
                    <a:lnTo>
                      <a:pt x="42" y="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46" name="Google Shape;12846;p52"/>
              <p:cNvSpPr/>
              <p:nvPr/>
            </p:nvSpPr>
            <p:spPr>
              <a:xfrm>
                <a:off x="761675" y="1610550"/>
                <a:ext cx="2700" cy="1825"/>
              </a:xfrm>
              <a:custGeom>
                <a:avLst/>
                <a:gdLst/>
                <a:ahLst/>
                <a:cxnLst/>
                <a:rect l="l" t="t" r="r" b="b"/>
                <a:pathLst>
                  <a:path w="108" h="73" extrusionOk="0">
                    <a:moveTo>
                      <a:pt x="50" y="1"/>
                    </a:moveTo>
                    <a:lnTo>
                      <a:pt x="1" y="13"/>
                    </a:lnTo>
                    <a:cubicBezTo>
                      <a:pt x="22" y="31"/>
                      <a:pt x="64" y="50"/>
                      <a:pt x="59" y="73"/>
                    </a:cubicBezTo>
                    <a:cubicBezTo>
                      <a:pt x="108" y="36"/>
                      <a:pt x="31" y="38"/>
                      <a:pt x="38" y="10"/>
                    </a:cubicBezTo>
                    <a:lnTo>
                      <a:pt x="5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47" name="Google Shape;12847;p52"/>
              <p:cNvSpPr/>
              <p:nvPr/>
            </p:nvSpPr>
            <p:spPr>
              <a:xfrm>
                <a:off x="761000" y="1614800"/>
                <a:ext cx="775" cy="550"/>
              </a:xfrm>
              <a:custGeom>
                <a:avLst/>
                <a:gdLst/>
                <a:ahLst/>
                <a:cxnLst/>
                <a:rect l="l" t="t" r="r" b="b"/>
                <a:pathLst>
                  <a:path w="31" h="22" extrusionOk="0">
                    <a:moveTo>
                      <a:pt x="2" y="0"/>
                    </a:moveTo>
                    <a:cubicBezTo>
                      <a:pt x="2" y="3"/>
                      <a:pt x="0" y="5"/>
                      <a:pt x="0" y="7"/>
                    </a:cubicBezTo>
                    <a:cubicBezTo>
                      <a:pt x="2" y="9"/>
                      <a:pt x="2" y="14"/>
                      <a:pt x="5" y="19"/>
                    </a:cubicBezTo>
                    <a:cubicBezTo>
                      <a:pt x="23" y="5"/>
                      <a:pt x="30" y="21"/>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48" name="Google Shape;12848;p52"/>
              <p:cNvSpPr/>
              <p:nvPr/>
            </p:nvSpPr>
            <p:spPr>
              <a:xfrm>
                <a:off x="760725" y="1614900"/>
                <a:ext cx="300" cy="225"/>
              </a:xfrm>
              <a:custGeom>
                <a:avLst/>
                <a:gdLst/>
                <a:ahLst/>
                <a:cxnLst/>
                <a:rect l="l" t="t" r="r" b="b"/>
                <a:pathLst>
                  <a:path w="12" h="9" extrusionOk="0">
                    <a:moveTo>
                      <a:pt x="7" y="0"/>
                    </a:moveTo>
                    <a:cubicBezTo>
                      <a:pt x="2" y="0"/>
                      <a:pt x="1" y="8"/>
                      <a:pt x="4" y="8"/>
                    </a:cubicBezTo>
                    <a:cubicBezTo>
                      <a:pt x="6" y="8"/>
                      <a:pt x="8" y="7"/>
                      <a:pt x="11" y="3"/>
                    </a:cubicBezTo>
                    <a:cubicBezTo>
                      <a:pt x="9" y="1"/>
                      <a:pt x="8"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49" name="Google Shape;12849;p52"/>
              <p:cNvSpPr/>
              <p:nvPr/>
            </p:nvSpPr>
            <p:spPr>
              <a:xfrm>
                <a:off x="761000" y="1616000"/>
                <a:ext cx="1125" cy="750"/>
              </a:xfrm>
              <a:custGeom>
                <a:avLst/>
                <a:gdLst/>
                <a:ahLst/>
                <a:cxnLst/>
                <a:rect l="l" t="t" r="r" b="b"/>
                <a:pathLst>
                  <a:path w="45" h="30" extrusionOk="0">
                    <a:moveTo>
                      <a:pt x="14" y="1"/>
                    </a:moveTo>
                    <a:cubicBezTo>
                      <a:pt x="7" y="10"/>
                      <a:pt x="12" y="26"/>
                      <a:pt x="0" y="26"/>
                    </a:cubicBezTo>
                    <a:cubicBezTo>
                      <a:pt x="5" y="29"/>
                      <a:pt x="9" y="30"/>
                      <a:pt x="13" y="30"/>
                    </a:cubicBezTo>
                    <a:cubicBezTo>
                      <a:pt x="24" y="30"/>
                      <a:pt x="32" y="21"/>
                      <a:pt x="44" y="6"/>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50" name="Google Shape;12850;p52"/>
              <p:cNvSpPr/>
              <p:nvPr/>
            </p:nvSpPr>
            <p:spPr>
              <a:xfrm>
                <a:off x="762850" y="1615900"/>
                <a:ext cx="425" cy="150"/>
              </a:xfrm>
              <a:custGeom>
                <a:avLst/>
                <a:gdLst/>
                <a:ahLst/>
                <a:cxnLst/>
                <a:rect l="l" t="t" r="r" b="b"/>
                <a:pathLst>
                  <a:path w="17" h="6" extrusionOk="0">
                    <a:moveTo>
                      <a:pt x="5" y="0"/>
                    </a:moveTo>
                    <a:lnTo>
                      <a:pt x="5" y="0"/>
                    </a:lnTo>
                    <a:cubicBezTo>
                      <a:pt x="2" y="4"/>
                      <a:pt x="1" y="6"/>
                      <a:pt x="7" y="6"/>
                    </a:cubicBezTo>
                    <a:cubicBezTo>
                      <a:pt x="9" y="6"/>
                      <a:pt x="12" y="5"/>
                      <a:pt x="17" y="5"/>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51" name="Google Shape;12851;p52"/>
              <p:cNvSpPr/>
              <p:nvPr/>
            </p:nvSpPr>
            <p:spPr>
              <a:xfrm>
                <a:off x="762275" y="1615650"/>
                <a:ext cx="1050" cy="275"/>
              </a:xfrm>
              <a:custGeom>
                <a:avLst/>
                <a:gdLst/>
                <a:ahLst/>
                <a:cxnLst/>
                <a:rect l="l" t="t" r="r" b="b"/>
                <a:pathLst>
                  <a:path w="42" h="11" extrusionOk="0">
                    <a:moveTo>
                      <a:pt x="37" y="0"/>
                    </a:moveTo>
                    <a:cubicBezTo>
                      <a:pt x="34" y="0"/>
                      <a:pt x="28" y="2"/>
                      <a:pt x="16" y="6"/>
                    </a:cubicBezTo>
                    <a:cubicBezTo>
                      <a:pt x="24" y="2"/>
                      <a:pt x="24" y="2"/>
                      <a:pt x="20" y="2"/>
                    </a:cubicBezTo>
                    <a:cubicBezTo>
                      <a:pt x="18" y="2"/>
                      <a:pt x="15" y="2"/>
                      <a:pt x="12" y="2"/>
                    </a:cubicBezTo>
                    <a:cubicBezTo>
                      <a:pt x="8" y="2"/>
                      <a:pt x="4" y="2"/>
                      <a:pt x="0" y="1"/>
                    </a:cubicBezTo>
                    <a:lnTo>
                      <a:pt x="0" y="1"/>
                    </a:lnTo>
                    <a:lnTo>
                      <a:pt x="28" y="10"/>
                    </a:lnTo>
                    <a:cubicBezTo>
                      <a:pt x="32" y="6"/>
                      <a:pt x="41"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52" name="Google Shape;12852;p52"/>
              <p:cNvSpPr/>
              <p:nvPr/>
            </p:nvSpPr>
            <p:spPr>
              <a:xfrm>
                <a:off x="761900" y="1614500"/>
                <a:ext cx="1325" cy="900"/>
              </a:xfrm>
              <a:custGeom>
                <a:avLst/>
                <a:gdLst/>
                <a:ahLst/>
                <a:cxnLst/>
                <a:rect l="l" t="t" r="r" b="b"/>
                <a:pathLst>
                  <a:path w="53" h="36" extrusionOk="0">
                    <a:moveTo>
                      <a:pt x="30" y="0"/>
                    </a:moveTo>
                    <a:cubicBezTo>
                      <a:pt x="13" y="0"/>
                      <a:pt x="1" y="17"/>
                      <a:pt x="17" y="35"/>
                    </a:cubicBezTo>
                    <a:cubicBezTo>
                      <a:pt x="23" y="21"/>
                      <a:pt x="24" y="9"/>
                      <a:pt x="43" y="9"/>
                    </a:cubicBezTo>
                    <a:cubicBezTo>
                      <a:pt x="45" y="9"/>
                      <a:pt x="48" y="9"/>
                      <a:pt x="52" y="10"/>
                    </a:cubicBezTo>
                    <a:cubicBezTo>
                      <a:pt x="45" y="3"/>
                      <a:pt x="37"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53" name="Google Shape;12853;p52"/>
              <p:cNvSpPr/>
              <p:nvPr/>
            </p:nvSpPr>
            <p:spPr>
              <a:xfrm>
                <a:off x="764225" y="1611325"/>
                <a:ext cx="675" cy="525"/>
              </a:xfrm>
              <a:custGeom>
                <a:avLst/>
                <a:gdLst/>
                <a:ahLst/>
                <a:cxnLst/>
                <a:rect l="l" t="t" r="r" b="b"/>
                <a:pathLst>
                  <a:path w="27" h="21" extrusionOk="0">
                    <a:moveTo>
                      <a:pt x="1" y="0"/>
                    </a:moveTo>
                    <a:cubicBezTo>
                      <a:pt x="11" y="0"/>
                      <a:pt x="2" y="21"/>
                      <a:pt x="10" y="21"/>
                    </a:cubicBezTo>
                    <a:cubicBezTo>
                      <a:pt x="11" y="21"/>
                      <a:pt x="13" y="20"/>
                      <a:pt x="15" y="19"/>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54" name="Google Shape;12854;p52"/>
              <p:cNvSpPr/>
              <p:nvPr/>
            </p:nvSpPr>
            <p:spPr>
              <a:xfrm>
                <a:off x="762950" y="1617975"/>
                <a:ext cx="1025" cy="950"/>
              </a:xfrm>
              <a:custGeom>
                <a:avLst/>
                <a:gdLst/>
                <a:ahLst/>
                <a:cxnLst/>
                <a:rect l="l" t="t" r="r" b="b"/>
                <a:pathLst>
                  <a:path w="41" h="38" extrusionOk="0">
                    <a:moveTo>
                      <a:pt x="19" y="1"/>
                    </a:moveTo>
                    <a:cubicBezTo>
                      <a:pt x="17" y="11"/>
                      <a:pt x="17" y="23"/>
                      <a:pt x="6" y="34"/>
                    </a:cubicBezTo>
                    <a:lnTo>
                      <a:pt x="6" y="34"/>
                    </a:lnTo>
                    <a:cubicBezTo>
                      <a:pt x="18" y="24"/>
                      <a:pt x="30" y="16"/>
                      <a:pt x="40" y="5"/>
                    </a:cubicBezTo>
                    <a:lnTo>
                      <a:pt x="19" y="1"/>
                    </a:lnTo>
                    <a:close/>
                    <a:moveTo>
                      <a:pt x="6" y="34"/>
                    </a:moveTo>
                    <a:lnTo>
                      <a:pt x="6" y="34"/>
                    </a:lnTo>
                    <a:cubicBezTo>
                      <a:pt x="4" y="35"/>
                      <a:pt x="3" y="36"/>
                      <a:pt x="1" y="38"/>
                    </a:cubicBezTo>
                    <a:cubicBezTo>
                      <a:pt x="3" y="36"/>
                      <a:pt x="4" y="35"/>
                      <a:pt x="6" y="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55" name="Google Shape;12855;p52"/>
              <p:cNvSpPr/>
              <p:nvPr/>
            </p:nvSpPr>
            <p:spPr>
              <a:xfrm>
                <a:off x="763950" y="1617925"/>
                <a:ext cx="725" cy="300"/>
              </a:xfrm>
              <a:custGeom>
                <a:avLst/>
                <a:gdLst/>
                <a:ahLst/>
                <a:cxnLst/>
                <a:rect l="l" t="t" r="r" b="b"/>
                <a:pathLst>
                  <a:path w="29" h="12" extrusionOk="0">
                    <a:moveTo>
                      <a:pt x="15" y="0"/>
                    </a:moveTo>
                    <a:cubicBezTo>
                      <a:pt x="11" y="0"/>
                      <a:pt x="6" y="3"/>
                      <a:pt x="0" y="7"/>
                    </a:cubicBezTo>
                    <a:lnTo>
                      <a:pt x="28" y="12"/>
                    </a:lnTo>
                    <a:cubicBezTo>
                      <a:pt x="25" y="3"/>
                      <a:pt x="20"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56" name="Google Shape;12856;p52"/>
              <p:cNvSpPr/>
              <p:nvPr/>
            </p:nvSpPr>
            <p:spPr>
              <a:xfrm>
                <a:off x="763300" y="1615075"/>
                <a:ext cx="1550" cy="325"/>
              </a:xfrm>
              <a:custGeom>
                <a:avLst/>
                <a:gdLst/>
                <a:ahLst/>
                <a:cxnLst/>
                <a:rect l="l" t="t" r="r" b="b"/>
                <a:pathLst>
                  <a:path w="62" h="13" extrusionOk="0">
                    <a:moveTo>
                      <a:pt x="1" y="1"/>
                    </a:moveTo>
                    <a:lnTo>
                      <a:pt x="61" y="12"/>
                    </a:lnTo>
                    <a:lnTo>
                      <a:pt x="61" y="12"/>
                    </a:lnTo>
                    <a:lnTo>
                      <a:pt x="56"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57" name="Google Shape;12857;p52"/>
              <p:cNvSpPr/>
              <p:nvPr/>
            </p:nvSpPr>
            <p:spPr>
              <a:xfrm>
                <a:off x="763300" y="1620475"/>
                <a:ext cx="1300" cy="200"/>
              </a:xfrm>
              <a:custGeom>
                <a:avLst/>
                <a:gdLst/>
                <a:ahLst/>
                <a:cxnLst/>
                <a:rect l="l" t="t" r="r" b="b"/>
                <a:pathLst>
                  <a:path w="52" h="8" extrusionOk="0">
                    <a:moveTo>
                      <a:pt x="33" y="0"/>
                    </a:moveTo>
                    <a:lnTo>
                      <a:pt x="1" y="7"/>
                    </a:ln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58" name="Google Shape;12858;p52"/>
              <p:cNvSpPr/>
              <p:nvPr/>
            </p:nvSpPr>
            <p:spPr>
              <a:xfrm>
                <a:off x="763950" y="1621450"/>
                <a:ext cx="1525" cy="1050"/>
              </a:xfrm>
              <a:custGeom>
                <a:avLst/>
                <a:gdLst/>
                <a:ahLst/>
                <a:cxnLst/>
                <a:rect l="l" t="t" r="r" b="b"/>
                <a:pathLst>
                  <a:path w="61" h="42" extrusionOk="0">
                    <a:moveTo>
                      <a:pt x="44" y="1"/>
                    </a:moveTo>
                    <a:cubicBezTo>
                      <a:pt x="19" y="8"/>
                      <a:pt x="19" y="33"/>
                      <a:pt x="0" y="36"/>
                    </a:cubicBezTo>
                    <a:cubicBezTo>
                      <a:pt x="11" y="39"/>
                      <a:pt x="21" y="41"/>
                      <a:pt x="33" y="41"/>
                    </a:cubicBezTo>
                    <a:cubicBezTo>
                      <a:pt x="42" y="41"/>
                      <a:pt x="51" y="40"/>
                      <a:pt x="61" y="38"/>
                    </a:cubicBezTo>
                    <a:cubicBezTo>
                      <a:pt x="44" y="36"/>
                      <a:pt x="37" y="24"/>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59" name="Google Shape;12859;p52"/>
              <p:cNvSpPr/>
              <p:nvPr/>
            </p:nvSpPr>
            <p:spPr>
              <a:xfrm>
                <a:off x="765450" y="1622325"/>
                <a:ext cx="850" cy="100"/>
              </a:xfrm>
              <a:custGeom>
                <a:avLst/>
                <a:gdLst/>
                <a:ahLst/>
                <a:cxnLst/>
                <a:rect l="l" t="t" r="r" b="b"/>
                <a:pathLst>
                  <a:path w="34" h="4" extrusionOk="0">
                    <a:moveTo>
                      <a:pt x="33" y="1"/>
                    </a:moveTo>
                    <a:cubicBezTo>
                      <a:pt x="21" y="1"/>
                      <a:pt x="10" y="1"/>
                      <a:pt x="1" y="3"/>
                    </a:cubicBezTo>
                    <a:cubicBezTo>
                      <a:pt x="3" y="4"/>
                      <a:pt x="6" y="4"/>
                      <a:pt x="9" y="4"/>
                    </a:cubicBezTo>
                    <a:cubicBezTo>
                      <a:pt x="17" y="4"/>
                      <a:pt x="25" y="2"/>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60" name="Google Shape;12860;p52"/>
              <p:cNvSpPr/>
              <p:nvPr/>
            </p:nvSpPr>
            <p:spPr>
              <a:xfrm>
                <a:off x="764525" y="1618975"/>
                <a:ext cx="675" cy="825"/>
              </a:xfrm>
              <a:custGeom>
                <a:avLst/>
                <a:gdLst/>
                <a:ahLst/>
                <a:cxnLst/>
                <a:rect l="l" t="t" r="r" b="b"/>
                <a:pathLst>
                  <a:path w="27" h="33" extrusionOk="0">
                    <a:moveTo>
                      <a:pt x="21" y="0"/>
                    </a:moveTo>
                    <a:cubicBezTo>
                      <a:pt x="17" y="5"/>
                      <a:pt x="1" y="19"/>
                      <a:pt x="1" y="33"/>
                    </a:cubicBezTo>
                    <a:lnTo>
                      <a:pt x="26" y="7"/>
                    </a:lnTo>
                    <a:cubicBezTo>
                      <a:pt x="26" y="5"/>
                      <a:pt x="24" y="2"/>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61" name="Google Shape;12861;p52"/>
              <p:cNvSpPr/>
              <p:nvPr/>
            </p:nvSpPr>
            <p:spPr>
              <a:xfrm>
                <a:off x="765175" y="1619100"/>
                <a:ext cx="250" cy="425"/>
              </a:xfrm>
              <a:custGeom>
                <a:avLst/>
                <a:gdLst/>
                <a:ahLst/>
                <a:cxnLst/>
                <a:rect l="l" t="t" r="r" b="b"/>
                <a:pathLst>
                  <a:path w="10" h="17" extrusionOk="0">
                    <a:moveTo>
                      <a:pt x="1" y="1"/>
                    </a:moveTo>
                    <a:lnTo>
                      <a:pt x="1" y="1"/>
                    </a:lnTo>
                    <a:cubicBezTo>
                      <a:pt x="4" y="9"/>
                      <a:pt x="8" y="16"/>
                      <a:pt x="9" y="16"/>
                    </a:cubicBezTo>
                    <a:cubicBezTo>
                      <a:pt x="9" y="16"/>
                      <a:pt x="9" y="16"/>
                      <a:pt x="9" y="16"/>
                    </a:cubicBezTo>
                    <a:cubicBezTo>
                      <a:pt x="7" y="14"/>
                      <a:pt x="5" y="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62" name="Google Shape;12862;p52"/>
              <p:cNvSpPr/>
              <p:nvPr/>
            </p:nvSpPr>
            <p:spPr>
              <a:xfrm>
                <a:off x="765050" y="1618900"/>
                <a:ext cx="150" cy="100"/>
              </a:xfrm>
              <a:custGeom>
                <a:avLst/>
                <a:gdLst/>
                <a:ahLst/>
                <a:cxnLst/>
                <a:rect l="l" t="t" r="r" b="b"/>
                <a:pathLst>
                  <a:path w="6" h="4" extrusionOk="0">
                    <a:moveTo>
                      <a:pt x="0" y="1"/>
                    </a:moveTo>
                    <a:lnTo>
                      <a:pt x="0" y="3"/>
                    </a:lnTo>
                    <a:cubicBezTo>
                      <a:pt x="3" y="1"/>
                      <a:pt x="5"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63" name="Google Shape;12863;p52"/>
              <p:cNvSpPr/>
              <p:nvPr/>
            </p:nvSpPr>
            <p:spPr>
              <a:xfrm>
                <a:off x="764750" y="1616000"/>
                <a:ext cx="1725" cy="750"/>
              </a:xfrm>
              <a:custGeom>
                <a:avLst/>
                <a:gdLst/>
                <a:ahLst/>
                <a:cxnLst/>
                <a:rect l="l" t="t" r="r" b="b"/>
                <a:pathLst>
                  <a:path w="69" h="30" extrusionOk="0">
                    <a:moveTo>
                      <a:pt x="68" y="1"/>
                    </a:moveTo>
                    <a:lnTo>
                      <a:pt x="68" y="1"/>
                    </a:lnTo>
                    <a:cubicBezTo>
                      <a:pt x="43" y="6"/>
                      <a:pt x="36" y="26"/>
                      <a:pt x="1" y="29"/>
                    </a:cubicBezTo>
                    <a:cubicBezTo>
                      <a:pt x="7" y="29"/>
                      <a:pt x="15" y="29"/>
                      <a:pt x="22" y="29"/>
                    </a:cubicBezTo>
                    <a:cubicBezTo>
                      <a:pt x="40" y="29"/>
                      <a:pt x="58" y="26"/>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64" name="Google Shape;12864;p52"/>
              <p:cNvSpPr/>
              <p:nvPr/>
            </p:nvSpPr>
            <p:spPr>
              <a:xfrm>
                <a:off x="764925" y="1617575"/>
                <a:ext cx="900" cy="550"/>
              </a:xfrm>
              <a:custGeom>
                <a:avLst/>
                <a:gdLst/>
                <a:ahLst/>
                <a:cxnLst/>
                <a:rect l="l" t="t" r="r" b="b"/>
                <a:pathLst>
                  <a:path w="36" h="22" extrusionOk="0">
                    <a:moveTo>
                      <a:pt x="31" y="0"/>
                    </a:moveTo>
                    <a:cubicBezTo>
                      <a:pt x="24" y="7"/>
                      <a:pt x="15" y="17"/>
                      <a:pt x="1" y="19"/>
                    </a:cubicBezTo>
                    <a:lnTo>
                      <a:pt x="36" y="21"/>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65" name="Google Shape;12865;p52"/>
              <p:cNvSpPr/>
              <p:nvPr/>
            </p:nvSpPr>
            <p:spPr>
              <a:xfrm>
                <a:off x="765800" y="1618100"/>
                <a:ext cx="425" cy="250"/>
              </a:xfrm>
              <a:custGeom>
                <a:avLst/>
                <a:gdLst/>
                <a:ahLst/>
                <a:cxnLst/>
                <a:rect l="l" t="t" r="r" b="b"/>
                <a:pathLst>
                  <a:path w="17" h="10" extrusionOk="0">
                    <a:moveTo>
                      <a:pt x="1" y="0"/>
                    </a:moveTo>
                    <a:lnTo>
                      <a:pt x="3" y="10"/>
                    </a:lnTo>
                    <a:lnTo>
                      <a:pt x="17"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66" name="Google Shape;12866;p52"/>
              <p:cNvSpPr/>
              <p:nvPr/>
            </p:nvSpPr>
            <p:spPr>
              <a:xfrm>
                <a:off x="766100" y="1620600"/>
                <a:ext cx="1175" cy="875"/>
              </a:xfrm>
              <a:custGeom>
                <a:avLst/>
                <a:gdLst/>
                <a:ahLst/>
                <a:cxnLst/>
                <a:rect l="l" t="t" r="r" b="b"/>
                <a:pathLst>
                  <a:path w="47" h="35" extrusionOk="0">
                    <a:moveTo>
                      <a:pt x="30" y="0"/>
                    </a:moveTo>
                    <a:cubicBezTo>
                      <a:pt x="21" y="5"/>
                      <a:pt x="0" y="12"/>
                      <a:pt x="9" y="21"/>
                    </a:cubicBezTo>
                    <a:cubicBezTo>
                      <a:pt x="23" y="21"/>
                      <a:pt x="35" y="26"/>
                      <a:pt x="46" y="35"/>
                    </a:cubicBezTo>
                    <a:cubicBezTo>
                      <a:pt x="42" y="21"/>
                      <a:pt x="37" y="9"/>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67" name="Google Shape;12867;p52"/>
              <p:cNvSpPr/>
              <p:nvPr/>
            </p:nvSpPr>
            <p:spPr>
              <a:xfrm>
                <a:off x="765800" y="1620050"/>
                <a:ext cx="150" cy="100"/>
              </a:xfrm>
              <a:custGeom>
                <a:avLst/>
                <a:gdLst/>
                <a:ahLst/>
                <a:cxnLst/>
                <a:rect l="l" t="t" r="r" b="b"/>
                <a:pathLst>
                  <a:path w="6" h="4" extrusionOk="0">
                    <a:moveTo>
                      <a:pt x="5" y="1"/>
                    </a:moveTo>
                    <a:cubicBezTo>
                      <a:pt x="5" y="1"/>
                      <a:pt x="3" y="2"/>
                      <a:pt x="1" y="3"/>
                    </a:cubicBezTo>
                    <a:lnTo>
                      <a:pt x="5" y="3"/>
                    </a:lnTo>
                    <a:cubicBezTo>
                      <a:pt x="5" y="2"/>
                      <a:pt x="6"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68" name="Google Shape;12868;p52"/>
              <p:cNvSpPr/>
              <p:nvPr/>
            </p:nvSpPr>
            <p:spPr>
              <a:xfrm>
                <a:off x="769050" y="1623375"/>
                <a:ext cx="125" cy="125"/>
              </a:xfrm>
              <a:custGeom>
                <a:avLst/>
                <a:gdLst/>
                <a:ahLst/>
                <a:cxnLst/>
                <a:rect l="l" t="t" r="r" b="b"/>
                <a:pathLst>
                  <a:path w="5" h="5" extrusionOk="0">
                    <a:moveTo>
                      <a:pt x="5" y="0"/>
                    </a:moveTo>
                    <a:lnTo>
                      <a:pt x="0" y="3"/>
                    </a:lnTo>
                    <a:lnTo>
                      <a:pt x="0" y="5"/>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69" name="Google Shape;12869;p52"/>
              <p:cNvSpPr/>
              <p:nvPr/>
            </p:nvSpPr>
            <p:spPr>
              <a:xfrm>
                <a:off x="766375" y="1620200"/>
                <a:ext cx="675" cy="425"/>
              </a:xfrm>
              <a:custGeom>
                <a:avLst/>
                <a:gdLst/>
                <a:ahLst/>
                <a:cxnLst/>
                <a:rect l="l" t="t" r="r" b="b"/>
                <a:pathLst>
                  <a:path w="27" h="17" extrusionOk="0">
                    <a:moveTo>
                      <a:pt x="13" y="1"/>
                    </a:moveTo>
                    <a:cubicBezTo>
                      <a:pt x="9" y="1"/>
                      <a:pt x="5" y="1"/>
                      <a:pt x="1" y="2"/>
                    </a:cubicBezTo>
                    <a:cubicBezTo>
                      <a:pt x="8" y="4"/>
                      <a:pt x="15" y="9"/>
                      <a:pt x="19" y="16"/>
                    </a:cubicBezTo>
                    <a:cubicBezTo>
                      <a:pt x="24" y="14"/>
                      <a:pt x="26" y="11"/>
                      <a:pt x="24" y="9"/>
                    </a:cubicBezTo>
                    <a:cubicBezTo>
                      <a:pt x="24" y="3"/>
                      <a:pt x="20"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70" name="Google Shape;12870;p52"/>
              <p:cNvSpPr/>
              <p:nvPr/>
            </p:nvSpPr>
            <p:spPr>
              <a:xfrm>
                <a:off x="766950" y="1622100"/>
                <a:ext cx="325" cy="625"/>
              </a:xfrm>
              <a:custGeom>
                <a:avLst/>
                <a:gdLst/>
                <a:ahLst/>
                <a:cxnLst/>
                <a:rect l="l" t="t" r="r" b="b"/>
                <a:pathLst>
                  <a:path w="13" h="25" extrusionOk="0">
                    <a:moveTo>
                      <a:pt x="12" y="0"/>
                    </a:moveTo>
                    <a:lnTo>
                      <a:pt x="12" y="0"/>
                    </a:lnTo>
                    <a:cubicBezTo>
                      <a:pt x="6" y="9"/>
                      <a:pt x="0" y="24"/>
                      <a:pt x="5" y="24"/>
                    </a:cubicBezTo>
                    <a:cubicBezTo>
                      <a:pt x="6" y="24"/>
                      <a:pt x="7" y="24"/>
                      <a:pt x="8" y="23"/>
                    </a:cubicBezTo>
                    <a:cubicBezTo>
                      <a:pt x="10" y="17"/>
                      <a:pt x="10"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71" name="Google Shape;12871;p52"/>
              <p:cNvSpPr/>
              <p:nvPr/>
            </p:nvSpPr>
            <p:spPr>
              <a:xfrm>
                <a:off x="765625" y="1620350"/>
                <a:ext cx="150" cy="100"/>
              </a:xfrm>
              <a:custGeom>
                <a:avLst/>
                <a:gdLst/>
                <a:ahLst/>
                <a:cxnLst/>
                <a:rect l="l" t="t" r="r" b="b"/>
                <a:pathLst>
                  <a:path w="6" h="4" extrusionOk="0">
                    <a:moveTo>
                      <a:pt x="3" y="1"/>
                    </a:moveTo>
                    <a:cubicBezTo>
                      <a:pt x="1" y="3"/>
                      <a:pt x="1" y="3"/>
                      <a:pt x="1" y="3"/>
                    </a:cubicBezTo>
                    <a:cubicBezTo>
                      <a:pt x="2" y="3"/>
                      <a:pt x="4"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72" name="Google Shape;12872;p52"/>
              <p:cNvSpPr/>
              <p:nvPr/>
            </p:nvSpPr>
            <p:spPr>
              <a:xfrm>
                <a:off x="765750" y="1620125"/>
                <a:ext cx="650" cy="250"/>
              </a:xfrm>
              <a:custGeom>
                <a:avLst/>
                <a:gdLst/>
                <a:ahLst/>
                <a:cxnLst/>
                <a:rect l="l" t="t" r="r" b="b"/>
                <a:pathLst>
                  <a:path w="26" h="10" extrusionOk="0">
                    <a:moveTo>
                      <a:pt x="7" y="0"/>
                    </a:moveTo>
                    <a:cubicBezTo>
                      <a:pt x="5" y="3"/>
                      <a:pt x="3" y="5"/>
                      <a:pt x="0" y="10"/>
                    </a:cubicBezTo>
                    <a:cubicBezTo>
                      <a:pt x="9" y="10"/>
                      <a:pt x="16" y="7"/>
                      <a:pt x="26" y="5"/>
                    </a:cubicBezTo>
                    <a:cubicBezTo>
                      <a:pt x="19" y="3"/>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73" name="Google Shape;12873;p52"/>
              <p:cNvSpPr/>
              <p:nvPr/>
            </p:nvSpPr>
            <p:spPr>
              <a:xfrm>
                <a:off x="769150" y="1620125"/>
                <a:ext cx="4975" cy="3275"/>
              </a:xfrm>
              <a:custGeom>
                <a:avLst/>
                <a:gdLst/>
                <a:ahLst/>
                <a:cxnLst/>
                <a:rect l="l" t="t" r="r" b="b"/>
                <a:pathLst>
                  <a:path w="199" h="131" extrusionOk="0">
                    <a:moveTo>
                      <a:pt x="140" y="0"/>
                    </a:moveTo>
                    <a:cubicBezTo>
                      <a:pt x="110" y="3"/>
                      <a:pt x="36" y="79"/>
                      <a:pt x="1" y="130"/>
                    </a:cubicBezTo>
                    <a:cubicBezTo>
                      <a:pt x="12" y="121"/>
                      <a:pt x="26" y="115"/>
                      <a:pt x="40" y="115"/>
                    </a:cubicBezTo>
                    <a:cubicBezTo>
                      <a:pt x="44" y="115"/>
                      <a:pt x="48" y="115"/>
                      <a:pt x="52" y="116"/>
                    </a:cubicBezTo>
                    <a:cubicBezTo>
                      <a:pt x="61" y="98"/>
                      <a:pt x="52" y="56"/>
                      <a:pt x="87" y="49"/>
                    </a:cubicBezTo>
                    <a:cubicBezTo>
                      <a:pt x="117" y="56"/>
                      <a:pt x="94" y="72"/>
                      <a:pt x="89" y="93"/>
                    </a:cubicBezTo>
                    <a:cubicBezTo>
                      <a:pt x="112" y="58"/>
                      <a:pt x="156" y="77"/>
                      <a:pt x="198" y="33"/>
                    </a:cubicBezTo>
                    <a:lnTo>
                      <a:pt x="166" y="33"/>
                    </a:lnTo>
                    <a:cubicBezTo>
                      <a:pt x="173" y="26"/>
                      <a:pt x="189" y="21"/>
                      <a:pt x="191" y="12"/>
                    </a:cubicBezTo>
                    <a:lnTo>
                      <a:pt x="191" y="12"/>
                    </a:lnTo>
                    <a:cubicBezTo>
                      <a:pt x="179" y="22"/>
                      <a:pt x="165" y="27"/>
                      <a:pt x="155" y="27"/>
                    </a:cubicBezTo>
                    <a:cubicBezTo>
                      <a:pt x="142" y="27"/>
                      <a:pt x="134" y="19"/>
                      <a:pt x="1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74" name="Google Shape;12874;p52"/>
              <p:cNvSpPr/>
              <p:nvPr/>
            </p:nvSpPr>
            <p:spPr>
              <a:xfrm>
                <a:off x="768000" y="1622500"/>
                <a:ext cx="1075" cy="1250"/>
              </a:xfrm>
              <a:custGeom>
                <a:avLst/>
                <a:gdLst/>
                <a:ahLst/>
                <a:cxnLst/>
                <a:rect l="l" t="t" r="r" b="b"/>
                <a:pathLst>
                  <a:path w="43" h="50" extrusionOk="0">
                    <a:moveTo>
                      <a:pt x="15" y="1"/>
                    </a:moveTo>
                    <a:lnTo>
                      <a:pt x="15" y="1"/>
                    </a:lnTo>
                    <a:cubicBezTo>
                      <a:pt x="17" y="10"/>
                      <a:pt x="12" y="24"/>
                      <a:pt x="1" y="49"/>
                    </a:cubicBezTo>
                    <a:cubicBezTo>
                      <a:pt x="3" y="50"/>
                      <a:pt x="6" y="50"/>
                      <a:pt x="9" y="50"/>
                    </a:cubicBezTo>
                    <a:cubicBezTo>
                      <a:pt x="22" y="50"/>
                      <a:pt x="33" y="45"/>
                      <a:pt x="42" y="38"/>
                    </a:cubicBezTo>
                    <a:lnTo>
                      <a:pt x="17" y="5"/>
                    </a:lnTo>
                    <a:lnTo>
                      <a:pt x="24" y="5"/>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75" name="Google Shape;12875;p52"/>
              <p:cNvSpPr/>
              <p:nvPr/>
            </p:nvSpPr>
            <p:spPr>
              <a:xfrm>
                <a:off x="767200" y="1620500"/>
                <a:ext cx="2450" cy="2025"/>
              </a:xfrm>
              <a:custGeom>
                <a:avLst/>
                <a:gdLst/>
                <a:ahLst/>
                <a:cxnLst/>
                <a:rect l="l" t="t" r="r" b="b"/>
                <a:pathLst>
                  <a:path w="98" h="81" extrusionOk="0">
                    <a:moveTo>
                      <a:pt x="83" y="1"/>
                    </a:moveTo>
                    <a:cubicBezTo>
                      <a:pt x="71" y="1"/>
                      <a:pt x="58" y="11"/>
                      <a:pt x="43" y="11"/>
                    </a:cubicBezTo>
                    <a:cubicBezTo>
                      <a:pt x="42" y="11"/>
                      <a:pt x="41" y="11"/>
                      <a:pt x="40" y="11"/>
                    </a:cubicBezTo>
                    <a:lnTo>
                      <a:pt x="40" y="11"/>
                    </a:lnTo>
                    <a:cubicBezTo>
                      <a:pt x="79" y="36"/>
                      <a:pt x="22" y="14"/>
                      <a:pt x="23" y="47"/>
                    </a:cubicBezTo>
                    <a:lnTo>
                      <a:pt x="23" y="47"/>
                    </a:lnTo>
                    <a:cubicBezTo>
                      <a:pt x="52" y="35"/>
                      <a:pt x="76" y="36"/>
                      <a:pt x="98" y="6"/>
                    </a:cubicBezTo>
                    <a:cubicBezTo>
                      <a:pt x="93" y="2"/>
                      <a:pt x="88" y="1"/>
                      <a:pt x="83" y="1"/>
                    </a:cubicBezTo>
                    <a:close/>
                    <a:moveTo>
                      <a:pt x="16" y="53"/>
                    </a:moveTo>
                    <a:cubicBezTo>
                      <a:pt x="18" y="58"/>
                      <a:pt x="16" y="60"/>
                      <a:pt x="14" y="60"/>
                    </a:cubicBezTo>
                    <a:cubicBezTo>
                      <a:pt x="12" y="60"/>
                      <a:pt x="8" y="58"/>
                      <a:pt x="5" y="57"/>
                    </a:cubicBezTo>
                    <a:lnTo>
                      <a:pt x="4" y="58"/>
                    </a:lnTo>
                    <a:lnTo>
                      <a:pt x="4" y="58"/>
                    </a:lnTo>
                    <a:cubicBezTo>
                      <a:pt x="5" y="57"/>
                      <a:pt x="5" y="56"/>
                      <a:pt x="5" y="56"/>
                    </a:cubicBezTo>
                    <a:cubicBezTo>
                      <a:pt x="5" y="56"/>
                      <a:pt x="5" y="57"/>
                      <a:pt x="5" y="57"/>
                    </a:cubicBezTo>
                    <a:cubicBezTo>
                      <a:pt x="7" y="55"/>
                      <a:pt x="12" y="53"/>
                      <a:pt x="16" y="53"/>
                    </a:cubicBezTo>
                    <a:close/>
                    <a:moveTo>
                      <a:pt x="2" y="39"/>
                    </a:moveTo>
                    <a:cubicBezTo>
                      <a:pt x="2" y="45"/>
                      <a:pt x="2" y="52"/>
                      <a:pt x="2" y="60"/>
                    </a:cubicBezTo>
                    <a:lnTo>
                      <a:pt x="2" y="60"/>
                    </a:lnTo>
                    <a:lnTo>
                      <a:pt x="0" y="62"/>
                    </a:lnTo>
                    <a:lnTo>
                      <a:pt x="42" y="81"/>
                    </a:lnTo>
                    <a:cubicBezTo>
                      <a:pt x="42" y="71"/>
                      <a:pt x="33" y="62"/>
                      <a:pt x="16" y="50"/>
                    </a:cubicBezTo>
                    <a:cubicBezTo>
                      <a:pt x="18" y="49"/>
                      <a:pt x="20" y="49"/>
                      <a:pt x="22" y="48"/>
                    </a:cubicBezTo>
                    <a:lnTo>
                      <a:pt x="22" y="48"/>
                    </a:lnTo>
                    <a:cubicBezTo>
                      <a:pt x="22" y="48"/>
                      <a:pt x="23" y="48"/>
                      <a:pt x="23" y="48"/>
                    </a:cubicBezTo>
                    <a:cubicBezTo>
                      <a:pt x="23" y="48"/>
                      <a:pt x="23" y="47"/>
                      <a:pt x="23" y="47"/>
                    </a:cubicBezTo>
                    <a:lnTo>
                      <a:pt x="23" y="47"/>
                    </a:lnTo>
                    <a:cubicBezTo>
                      <a:pt x="23" y="47"/>
                      <a:pt x="22" y="48"/>
                      <a:pt x="22" y="48"/>
                    </a:cubicBezTo>
                    <a:lnTo>
                      <a:pt x="22" y="48"/>
                    </a:lnTo>
                    <a:cubicBezTo>
                      <a:pt x="13" y="46"/>
                      <a:pt x="7" y="43"/>
                      <a:pt x="2" y="3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76" name="Google Shape;12876;p52"/>
              <p:cNvSpPr/>
              <p:nvPr/>
            </p:nvSpPr>
            <p:spPr>
              <a:xfrm>
                <a:off x="768175" y="1615425"/>
                <a:ext cx="250" cy="150"/>
              </a:xfrm>
              <a:custGeom>
                <a:avLst/>
                <a:gdLst/>
                <a:ahLst/>
                <a:cxnLst/>
                <a:rect l="l" t="t" r="r" b="b"/>
                <a:pathLst>
                  <a:path w="10" h="6" extrusionOk="0">
                    <a:moveTo>
                      <a:pt x="8" y="1"/>
                    </a:moveTo>
                    <a:cubicBezTo>
                      <a:pt x="5" y="1"/>
                      <a:pt x="3" y="3"/>
                      <a:pt x="1" y="5"/>
                    </a:cubicBezTo>
                    <a:cubicBezTo>
                      <a:pt x="5" y="5"/>
                      <a:pt x="10" y="3"/>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77" name="Google Shape;12877;p52"/>
              <p:cNvSpPr/>
              <p:nvPr/>
            </p:nvSpPr>
            <p:spPr>
              <a:xfrm>
                <a:off x="766550" y="1615550"/>
                <a:ext cx="1650" cy="2000"/>
              </a:xfrm>
              <a:custGeom>
                <a:avLst/>
                <a:gdLst/>
                <a:ahLst/>
                <a:cxnLst/>
                <a:rect l="l" t="t" r="r" b="b"/>
                <a:pathLst>
                  <a:path w="66" h="80" extrusionOk="0">
                    <a:moveTo>
                      <a:pt x="60" y="0"/>
                    </a:moveTo>
                    <a:cubicBezTo>
                      <a:pt x="49" y="0"/>
                      <a:pt x="32" y="2"/>
                      <a:pt x="28" y="21"/>
                    </a:cubicBezTo>
                    <a:lnTo>
                      <a:pt x="33" y="21"/>
                    </a:lnTo>
                    <a:cubicBezTo>
                      <a:pt x="28" y="44"/>
                      <a:pt x="17" y="63"/>
                      <a:pt x="1" y="79"/>
                    </a:cubicBezTo>
                    <a:cubicBezTo>
                      <a:pt x="24" y="61"/>
                      <a:pt x="45" y="40"/>
                      <a:pt x="63" y="19"/>
                    </a:cubicBezTo>
                    <a:cubicBezTo>
                      <a:pt x="59" y="19"/>
                      <a:pt x="53" y="21"/>
                      <a:pt x="49" y="21"/>
                    </a:cubicBezTo>
                    <a:cubicBezTo>
                      <a:pt x="46" y="21"/>
                      <a:pt x="43" y="20"/>
                      <a:pt x="42" y="17"/>
                    </a:cubicBezTo>
                    <a:cubicBezTo>
                      <a:pt x="47" y="3"/>
                      <a:pt x="56" y="7"/>
                      <a:pt x="66" y="0"/>
                    </a:cubicBezTo>
                    <a:cubicBezTo>
                      <a:pt x="64" y="0"/>
                      <a:pt x="62"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78" name="Google Shape;12878;p52"/>
              <p:cNvSpPr/>
              <p:nvPr/>
            </p:nvSpPr>
            <p:spPr>
              <a:xfrm>
                <a:off x="768000" y="1618325"/>
                <a:ext cx="1250" cy="775"/>
              </a:xfrm>
              <a:custGeom>
                <a:avLst/>
                <a:gdLst/>
                <a:ahLst/>
                <a:cxnLst/>
                <a:rect l="l" t="t" r="r" b="b"/>
                <a:pathLst>
                  <a:path w="50" h="31" extrusionOk="0">
                    <a:moveTo>
                      <a:pt x="49" y="1"/>
                    </a:moveTo>
                    <a:lnTo>
                      <a:pt x="35" y="12"/>
                    </a:lnTo>
                    <a:cubicBezTo>
                      <a:pt x="34" y="6"/>
                      <a:pt x="31" y="4"/>
                      <a:pt x="27" y="4"/>
                    </a:cubicBezTo>
                    <a:cubicBezTo>
                      <a:pt x="20" y="4"/>
                      <a:pt x="10" y="12"/>
                      <a:pt x="1" y="17"/>
                    </a:cubicBezTo>
                    <a:lnTo>
                      <a:pt x="35" y="31"/>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79" name="Google Shape;12879;p52"/>
              <p:cNvSpPr/>
              <p:nvPr/>
            </p:nvSpPr>
            <p:spPr>
              <a:xfrm>
                <a:off x="768050" y="1623825"/>
                <a:ext cx="1375" cy="550"/>
              </a:xfrm>
              <a:custGeom>
                <a:avLst/>
                <a:gdLst/>
                <a:ahLst/>
                <a:cxnLst/>
                <a:rect l="l" t="t" r="r" b="b"/>
                <a:pathLst>
                  <a:path w="55" h="22" extrusionOk="0">
                    <a:moveTo>
                      <a:pt x="31" y="1"/>
                    </a:moveTo>
                    <a:lnTo>
                      <a:pt x="1" y="22"/>
                    </a:lnTo>
                    <a:lnTo>
                      <a:pt x="54" y="3"/>
                    </a:ln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80" name="Google Shape;12880;p52"/>
              <p:cNvSpPr/>
              <p:nvPr/>
            </p:nvSpPr>
            <p:spPr>
              <a:xfrm>
                <a:off x="769100" y="1624575"/>
                <a:ext cx="675" cy="550"/>
              </a:xfrm>
              <a:custGeom>
                <a:avLst/>
                <a:gdLst/>
                <a:ahLst/>
                <a:cxnLst/>
                <a:rect l="l" t="t" r="r" b="b"/>
                <a:pathLst>
                  <a:path w="27" h="22" extrusionOk="0">
                    <a:moveTo>
                      <a:pt x="26" y="1"/>
                    </a:moveTo>
                    <a:lnTo>
                      <a:pt x="1" y="22"/>
                    </a:lnTo>
                    <a:lnTo>
                      <a:pt x="24" y="17"/>
                    </a:lnTo>
                    <a:lnTo>
                      <a:pt x="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81" name="Google Shape;12881;p52"/>
              <p:cNvSpPr/>
              <p:nvPr/>
            </p:nvSpPr>
            <p:spPr>
              <a:xfrm>
                <a:off x="802200" y="1665725"/>
                <a:ext cx="375" cy="250"/>
              </a:xfrm>
              <a:custGeom>
                <a:avLst/>
                <a:gdLst/>
                <a:ahLst/>
                <a:cxnLst/>
                <a:rect l="l" t="t" r="r" b="b"/>
                <a:pathLst>
                  <a:path w="15" h="10" extrusionOk="0">
                    <a:moveTo>
                      <a:pt x="0" y="1"/>
                    </a:moveTo>
                    <a:cubicBezTo>
                      <a:pt x="5" y="6"/>
                      <a:pt x="9" y="10"/>
                      <a:pt x="12" y="10"/>
                    </a:cubicBezTo>
                    <a:cubicBezTo>
                      <a:pt x="13" y="10"/>
                      <a:pt x="14" y="9"/>
                      <a:pt x="14" y="8"/>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82" name="Google Shape;12882;p52"/>
              <p:cNvSpPr/>
              <p:nvPr/>
            </p:nvSpPr>
            <p:spPr>
              <a:xfrm>
                <a:off x="787475" y="1639600"/>
                <a:ext cx="1175" cy="1200"/>
              </a:xfrm>
              <a:custGeom>
                <a:avLst/>
                <a:gdLst/>
                <a:ahLst/>
                <a:cxnLst/>
                <a:rect l="l" t="t" r="r" b="b"/>
                <a:pathLst>
                  <a:path w="47" h="48" extrusionOk="0">
                    <a:moveTo>
                      <a:pt x="38" y="0"/>
                    </a:moveTo>
                    <a:lnTo>
                      <a:pt x="38" y="0"/>
                    </a:lnTo>
                    <a:cubicBezTo>
                      <a:pt x="23" y="20"/>
                      <a:pt x="0" y="47"/>
                      <a:pt x="5" y="47"/>
                    </a:cubicBezTo>
                    <a:cubicBezTo>
                      <a:pt x="6" y="47"/>
                      <a:pt x="10" y="45"/>
                      <a:pt x="17" y="40"/>
                    </a:cubicBezTo>
                    <a:lnTo>
                      <a:pt x="47" y="19"/>
                    </a:lnTo>
                    <a:cubicBezTo>
                      <a:pt x="35" y="17"/>
                      <a:pt x="35" y="1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83" name="Google Shape;12883;p52"/>
              <p:cNvSpPr/>
              <p:nvPr/>
            </p:nvSpPr>
            <p:spPr>
              <a:xfrm>
                <a:off x="798950" y="1651200"/>
                <a:ext cx="900" cy="250"/>
              </a:xfrm>
              <a:custGeom>
                <a:avLst/>
                <a:gdLst/>
                <a:ahLst/>
                <a:cxnLst/>
                <a:rect l="l" t="t" r="r" b="b"/>
                <a:pathLst>
                  <a:path w="36" h="10" extrusionOk="0">
                    <a:moveTo>
                      <a:pt x="1" y="0"/>
                    </a:moveTo>
                    <a:lnTo>
                      <a:pt x="1" y="0"/>
                    </a:lnTo>
                    <a:cubicBezTo>
                      <a:pt x="7" y="5"/>
                      <a:pt x="14" y="7"/>
                      <a:pt x="26" y="9"/>
                    </a:cubicBezTo>
                    <a:lnTo>
                      <a:pt x="35"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84" name="Google Shape;12884;p52"/>
              <p:cNvSpPr/>
              <p:nvPr/>
            </p:nvSpPr>
            <p:spPr>
              <a:xfrm>
                <a:off x="797200" y="1676575"/>
                <a:ext cx="975" cy="825"/>
              </a:xfrm>
              <a:custGeom>
                <a:avLst/>
                <a:gdLst/>
                <a:ahLst/>
                <a:cxnLst/>
                <a:rect l="l" t="t" r="r" b="b"/>
                <a:pathLst>
                  <a:path w="39" h="33" extrusionOk="0">
                    <a:moveTo>
                      <a:pt x="1" y="0"/>
                    </a:moveTo>
                    <a:lnTo>
                      <a:pt x="24" y="33"/>
                    </a:lnTo>
                    <a:cubicBezTo>
                      <a:pt x="38" y="17"/>
                      <a:pt x="15"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85" name="Google Shape;12885;p52"/>
              <p:cNvSpPr/>
              <p:nvPr/>
            </p:nvSpPr>
            <p:spPr>
              <a:xfrm>
                <a:off x="779025" y="1631125"/>
                <a:ext cx="400" cy="1075"/>
              </a:xfrm>
              <a:custGeom>
                <a:avLst/>
                <a:gdLst/>
                <a:ahLst/>
                <a:cxnLst/>
                <a:rect l="l" t="t" r="r" b="b"/>
                <a:pathLst>
                  <a:path w="16" h="43" extrusionOk="0">
                    <a:moveTo>
                      <a:pt x="9" y="1"/>
                    </a:moveTo>
                    <a:cubicBezTo>
                      <a:pt x="7" y="1"/>
                      <a:pt x="4" y="3"/>
                      <a:pt x="0" y="8"/>
                    </a:cubicBezTo>
                    <a:cubicBezTo>
                      <a:pt x="0" y="22"/>
                      <a:pt x="5" y="33"/>
                      <a:pt x="14" y="43"/>
                    </a:cubicBezTo>
                    <a:cubicBezTo>
                      <a:pt x="12" y="23"/>
                      <a:pt x="16"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86" name="Google Shape;12886;p52"/>
              <p:cNvSpPr/>
              <p:nvPr/>
            </p:nvSpPr>
            <p:spPr>
              <a:xfrm>
                <a:off x="793050" y="1663425"/>
                <a:ext cx="475" cy="375"/>
              </a:xfrm>
              <a:custGeom>
                <a:avLst/>
                <a:gdLst/>
                <a:ahLst/>
                <a:cxnLst/>
                <a:rect l="l" t="t" r="r" b="b"/>
                <a:pathLst>
                  <a:path w="19" h="15" extrusionOk="0">
                    <a:moveTo>
                      <a:pt x="0" y="0"/>
                    </a:moveTo>
                    <a:cubicBezTo>
                      <a:pt x="5" y="7"/>
                      <a:pt x="12" y="12"/>
                      <a:pt x="19" y="14"/>
                    </a:cubicBezTo>
                    <a:cubicBezTo>
                      <a:pt x="14" y="7"/>
                      <a:pt x="7"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87" name="Google Shape;12887;p52"/>
              <p:cNvSpPr/>
              <p:nvPr/>
            </p:nvSpPr>
            <p:spPr>
              <a:xfrm>
                <a:off x="779350" y="1632175"/>
                <a:ext cx="675" cy="525"/>
              </a:xfrm>
              <a:custGeom>
                <a:avLst/>
                <a:gdLst/>
                <a:ahLst/>
                <a:cxnLst/>
                <a:rect l="l" t="t" r="r" b="b"/>
                <a:pathLst>
                  <a:path w="27" h="21" extrusionOk="0">
                    <a:moveTo>
                      <a:pt x="1" y="1"/>
                    </a:moveTo>
                    <a:cubicBezTo>
                      <a:pt x="1" y="12"/>
                      <a:pt x="2" y="21"/>
                      <a:pt x="10" y="21"/>
                    </a:cubicBezTo>
                    <a:cubicBezTo>
                      <a:pt x="14" y="21"/>
                      <a:pt x="19" y="19"/>
                      <a:pt x="26" y="15"/>
                    </a:cubicBezTo>
                    <a:lnTo>
                      <a:pt x="26" y="5"/>
                    </a:lnTo>
                    <a:cubicBezTo>
                      <a:pt x="24" y="6"/>
                      <a:pt x="22" y="6"/>
                      <a:pt x="19" y="6"/>
                    </a:cubicBezTo>
                    <a:cubicBezTo>
                      <a:pt x="12" y="6"/>
                      <a:pt x="6"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88" name="Google Shape;12888;p52"/>
              <p:cNvSpPr/>
              <p:nvPr/>
            </p:nvSpPr>
            <p:spPr>
              <a:xfrm>
                <a:off x="771650" y="1696675"/>
                <a:ext cx="150" cy="75"/>
              </a:xfrm>
              <a:custGeom>
                <a:avLst/>
                <a:gdLst/>
                <a:ahLst/>
                <a:cxnLst/>
                <a:rect l="l" t="t" r="r" b="b"/>
                <a:pathLst>
                  <a:path w="6" h="3" extrusionOk="0">
                    <a:moveTo>
                      <a:pt x="1" y="1"/>
                    </a:moveTo>
                    <a:cubicBezTo>
                      <a:pt x="2" y="2"/>
                      <a:pt x="3" y="3"/>
                      <a:pt x="4" y="3"/>
                    </a:cubicBezTo>
                    <a:cubicBezTo>
                      <a:pt x="5" y="3"/>
                      <a:pt x="5"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89" name="Google Shape;12889;p52"/>
              <p:cNvSpPr/>
              <p:nvPr/>
            </p:nvSpPr>
            <p:spPr>
              <a:xfrm>
                <a:off x="758900" y="1699525"/>
                <a:ext cx="150" cy="425"/>
              </a:xfrm>
              <a:custGeom>
                <a:avLst/>
                <a:gdLst/>
                <a:ahLst/>
                <a:cxnLst/>
                <a:rect l="l" t="t" r="r" b="b"/>
                <a:pathLst>
                  <a:path w="6" h="17" extrusionOk="0">
                    <a:moveTo>
                      <a:pt x="5" y="0"/>
                    </a:moveTo>
                    <a:cubicBezTo>
                      <a:pt x="3" y="3"/>
                      <a:pt x="1" y="5"/>
                      <a:pt x="1" y="17"/>
                    </a:cubicBezTo>
                    <a:cubicBezTo>
                      <a:pt x="1"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90" name="Google Shape;12890;p52"/>
              <p:cNvSpPr/>
              <p:nvPr/>
            </p:nvSpPr>
            <p:spPr>
              <a:xfrm>
                <a:off x="772700" y="1627850"/>
                <a:ext cx="150" cy="75"/>
              </a:xfrm>
              <a:custGeom>
                <a:avLst/>
                <a:gdLst/>
                <a:ahLst/>
                <a:cxnLst/>
                <a:rect l="l" t="t" r="r" b="b"/>
                <a:pathLst>
                  <a:path w="6" h="3" extrusionOk="0">
                    <a:moveTo>
                      <a:pt x="1" y="0"/>
                    </a:moveTo>
                    <a:cubicBezTo>
                      <a:pt x="1" y="0"/>
                      <a:pt x="3" y="2"/>
                      <a:pt x="5" y="2"/>
                    </a:cubicBez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91" name="Google Shape;12891;p52"/>
              <p:cNvSpPr/>
              <p:nvPr/>
            </p:nvSpPr>
            <p:spPr>
              <a:xfrm>
                <a:off x="774375" y="1624350"/>
                <a:ext cx="375" cy="250"/>
              </a:xfrm>
              <a:custGeom>
                <a:avLst/>
                <a:gdLst/>
                <a:ahLst/>
                <a:cxnLst/>
                <a:rect l="l" t="t" r="r" b="b"/>
                <a:pathLst>
                  <a:path w="15" h="10" extrusionOk="0">
                    <a:moveTo>
                      <a:pt x="15" y="1"/>
                    </a:moveTo>
                    <a:cubicBezTo>
                      <a:pt x="10" y="5"/>
                      <a:pt x="5" y="8"/>
                      <a:pt x="1" y="10"/>
                    </a:cubicBezTo>
                    <a:cubicBezTo>
                      <a:pt x="5" y="8"/>
                      <a:pt x="10" y="5"/>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92" name="Google Shape;12892;p52"/>
              <p:cNvSpPr/>
              <p:nvPr/>
            </p:nvSpPr>
            <p:spPr>
              <a:xfrm>
                <a:off x="784925" y="1629100"/>
                <a:ext cx="75" cy="200"/>
              </a:xfrm>
              <a:custGeom>
                <a:avLst/>
                <a:gdLst/>
                <a:ahLst/>
                <a:cxnLst/>
                <a:rect l="l" t="t" r="r" b="b"/>
                <a:pathLst>
                  <a:path w="3" h="8" extrusionOk="0">
                    <a:moveTo>
                      <a:pt x="1" y="8"/>
                    </a:moveTo>
                    <a:lnTo>
                      <a:pt x="1" y="8"/>
                    </a:lnTo>
                    <a:cubicBezTo>
                      <a:pt x="3" y="1"/>
                      <a:pt x="3" y="1"/>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93" name="Google Shape;12893;p52"/>
              <p:cNvSpPr/>
              <p:nvPr/>
            </p:nvSpPr>
            <p:spPr>
              <a:xfrm>
                <a:off x="772300" y="1627475"/>
                <a:ext cx="300" cy="200"/>
              </a:xfrm>
              <a:custGeom>
                <a:avLst/>
                <a:gdLst/>
                <a:ahLst/>
                <a:cxnLst/>
                <a:rect l="l" t="t" r="r" b="b"/>
                <a:pathLst>
                  <a:path w="12" h="8" extrusionOk="0">
                    <a:moveTo>
                      <a:pt x="7" y="1"/>
                    </a:moveTo>
                    <a:cubicBezTo>
                      <a:pt x="2" y="6"/>
                      <a:pt x="0" y="8"/>
                      <a:pt x="12" y="8"/>
                    </a:cubicBezTo>
                    <a:cubicBezTo>
                      <a:pt x="12" y="6"/>
                      <a:pt x="9"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94" name="Google Shape;12894;p52"/>
              <p:cNvSpPr/>
              <p:nvPr/>
            </p:nvSpPr>
            <p:spPr>
              <a:xfrm>
                <a:off x="772825" y="1627725"/>
                <a:ext cx="350" cy="375"/>
              </a:xfrm>
              <a:custGeom>
                <a:avLst/>
                <a:gdLst/>
                <a:ahLst/>
                <a:cxnLst/>
                <a:rect l="l" t="t" r="r" b="b"/>
                <a:pathLst>
                  <a:path w="14" h="15" extrusionOk="0">
                    <a:moveTo>
                      <a:pt x="2" y="0"/>
                    </a:moveTo>
                    <a:cubicBezTo>
                      <a:pt x="2" y="2"/>
                      <a:pt x="2" y="5"/>
                      <a:pt x="0" y="7"/>
                    </a:cubicBezTo>
                    <a:lnTo>
                      <a:pt x="14" y="14"/>
                    </a:lnTo>
                    <a:cubicBezTo>
                      <a:pt x="9" y="9"/>
                      <a:pt x="5" y="5"/>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95" name="Google Shape;12895;p52"/>
              <p:cNvSpPr/>
              <p:nvPr/>
            </p:nvSpPr>
            <p:spPr>
              <a:xfrm>
                <a:off x="782200" y="1684800"/>
                <a:ext cx="75" cy="350"/>
              </a:xfrm>
              <a:custGeom>
                <a:avLst/>
                <a:gdLst/>
                <a:ahLst/>
                <a:cxnLst/>
                <a:rect l="l" t="t" r="r" b="b"/>
                <a:pathLst>
                  <a:path w="3" h="14" extrusionOk="0">
                    <a:moveTo>
                      <a:pt x="1" y="1"/>
                    </a:moveTo>
                    <a:cubicBezTo>
                      <a:pt x="1" y="10"/>
                      <a:pt x="1" y="13"/>
                      <a:pt x="2" y="13"/>
                    </a:cubicBezTo>
                    <a:cubicBezTo>
                      <a:pt x="2" y="13"/>
                      <a:pt x="3" y="9"/>
                      <a:pt x="3" y="3"/>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96" name="Google Shape;12896;p52"/>
              <p:cNvSpPr/>
              <p:nvPr/>
            </p:nvSpPr>
            <p:spPr>
              <a:xfrm>
                <a:off x="799425" y="1639250"/>
                <a:ext cx="75" cy="75"/>
              </a:xfrm>
              <a:custGeom>
                <a:avLst/>
                <a:gdLst/>
                <a:ahLst/>
                <a:cxnLst/>
                <a:rect l="l" t="t" r="r" b="b"/>
                <a:pathLst>
                  <a:path w="3" h="3" extrusionOk="0">
                    <a:moveTo>
                      <a:pt x="0" y="0"/>
                    </a:moveTo>
                    <a:lnTo>
                      <a:pt x="0" y="3"/>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97" name="Google Shape;12897;p52"/>
              <p:cNvSpPr/>
              <p:nvPr/>
            </p:nvSpPr>
            <p:spPr>
              <a:xfrm>
                <a:off x="797200" y="1639250"/>
                <a:ext cx="3275" cy="1475"/>
              </a:xfrm>
              <a:custGeom>
                <a:avLst/>
                <a:gdLst/>
                <a:ahLst/>
                <a:cxnLst/>
                <a:rect l="l" t="t" r="r" b="b"/>
                <a:pathLst>
                  <a:path w="131" h="59" extrusionOk="0">
                    <a:moveTo>
                      <a:pt x="87" y="0"/>
                    </a:moveTo>
                    <a:lnTo>
                      <a:pt x="1" y="58"/>
                    </a:lnTo>
                    <a:lnTo>
                      <a:pt x="131" y="17"/>
                    </a:lnTo>
                    <a:lnTo>
                      <a:pt x="131" y="17"/>
                    </a:lnTo>
                    <a:cubicBezTo>
                      <a:pt x="120" y="18"/>
                      <a:pt x="112" y="19"/>
                      <a:pt x="105" y="19"/>
                    </a:cubicBezTo>
                    <a:cubicBezTo>
                      <a:pt x="85" y="19"/>
                      <a:pt x="85" y="11"/>
                      <a:pt x="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98" name="Google Shape;12898;p52"/>
              <p:cNvSpPr/>
              <p:nvPr/>
            </p:nvSpPr>
            <p:spPr>
              <a:xfrm>
                <a:off x="758025" y="1623300"/>
                <a:ext cx="48300" cy="80425"/>
              </a:xfrm>
              <a:custGeom>
                <a:avLst/>
                <a:gdLst/>
                <a:ahLst/>
                <a:cxnLst/>
                <a:rect l="l" t="t" r="r" b="b"/>
                <a:pathLst>
                  <a:path w="1932" h="3217" extrusionOk="0">
                    <a:moveTo>
                      <a:pt x="655" y="54"/>
                    </a:moveTo>
                    <a:lnTo>
                      <a:pt x="655" y="54"/>
                    </a:lnTo>
                    <a:cubicBezTo>
                      <a:pt x="654" y="54"/>
                      <a:pt x="654" y="54"/>
                      <a:pt x="653" y="55"/>
                    </a:cubicBezTo>
                    <a:lnTo>
                      <a:pt x="653" y="55"/>
                    </a:lnTo>
                    <a:cubicBezTo>
                      <a:pt x="654" y="55"/>
                      <a:pt x="654" y="54"/>
                      <a:pt x="655" y="54"/>
                    </a:cubicBezTo>
                    <a:close/>
                    <a:moveTo>
                      <a:pt x="686" y="191"/>
                    </a:moveTo>
                    <a:cubicBezTo>
                      <a:pt x="696" y="191"/>
                      <a:pt x="694" y="199"/>
                      <a:pt x="689" y="207"/>
                    </a:cubicBezTo>
                    <a:cubicBezTo>
                      <a:pt x="686" y="203"/>
                      <a:pt x="683" y="199"/>
                      <a:pt x="679" y="199"/>
                    </a:cubicBezTo>
                    <a:cubicBezTo>
                      <a:pt x="677" y="199"/>
                      <a:pt x="674" y="200"/>
                      <a:pt x="671" y="203"/>
                    </a:cubicBezTo>
                    <a:cubicBezTo>
                      <a:pt x="673" y="196"/>
                      <a:pt x="678" y="193"/>
                      <a:pt x="682" y="191"/>
                    </a:cubicBezTo>
                    <a:cubicBezTo>
                      <a:pt x="684" y="191"/>
                      <a:pt x="685" y="191"/>
                      <a:pt x="686" y="191"/>
                    </a:cubicBezTo>
                    <a:close/>
                    <a:moveTo>
                      <a:pt x="699" y="224"/>
                    </a:moveTo>
                    <a:cubicBezTo>
                      <a:pt x="700" y="232"/>
                      <a:pt x="700" y="235"/>
                      <a:pt x="700" y="235"/>
                    </a:cubicBezTo>
                    <a:cubicBezTo>
                      <a:pt x="700" y="235"/>
                      <a:pt x="699" y="230"/>
                      <a:pt x="696" y="224"/>
                    </a:cubicBezTo>
                    <a:close/>
                    <a:moveTo>
                      <a:pt x="1610" y="567"/>
                    </a:moveTo>
                    <a:cubicBezTo>
                      <a:pt x="1609" y="567"/>
                      <a:pt x="1609" y="568"/>
                      <a:pt x="1609" y="568"/>
                    </a:cubicBezTo>
                    <a:lnTo>
                      <a:pt x="1609" y="568"/>
                    </a:lnTo>
                    <a:cubicBezTo>
                      <a:pt x="1609" y="568"/>
                      <a:pt x="1609" y="567"/>
                      <a:pt x="1610" y="567"/>
                    </a:cubicBezTo>
                    <a:close/>
                    <a:moveTo>
                      <a:pt x="1387" y="694"/>
                    </a:moveTo>
                    <a:cubicBezTo>
                      <a:pt x="1381" y="697"/>
                      <a:pt x="1378" y="701"/>
                      <a:pt x="1375" y="701"/>
                    </a:cubicBezTo>
                    <a:cubicBezTo>
                      <a:pt x="1375" y="701"/>
                      <a:pt x="1374" y="700"/>
                      <a:pt x="1374" y="700"/>
                    </a:cubicBezTo>
                    <a:lnTo>
                      <a:pt x="1374" y="700"/>
                    </a:lnTo>
                    <a:cubicBezTo>
                      <a:pt x="1378" y="698"/>
                      <a:pt x="1382" y="696"/>
                      <a:pt x="1387" y="694"/>
                    </a:cubicBezTo>
                    <a:close/>
                    <a:moveTo>
                      <a:pt x="1686" y="843"/>
                    </a:moveTo>
                    <a:cubicBezTo>
                      <a:pt x="1687" y="847"/>
                      <a:pt x="1687" y="850"/>
                      <a:pt x="1693" y="850"/>
                    </a:cubicBezTo>
                    <a:cubicBezTo>
                      <a:pt x="1695" y="850"/>
                      <a:pt x="1697" y="850"/>
                      <a:pt x="1700" y="849"/>
                    </a:cubicBezTo>
                    <a:cubicBezTo>
                      <a:pt x="1694" y="849"/>
                      <a:pt x="1689" y="847"/>
                      <a:pt x="1686" y="843"/>
                    </a:cubicBezTo>
                    <a:close/>
                    <a:moveTo>
                      <a:pt x="1772" y="995"/>
                    </a:moveTo>
                    <a:cubicBezTo>
                      <a:pt x="1772" y="995"/>
                      <a:pt x="1772" y="995"/>
                      <a:pt x="1772" y="995"/>
                    </a:cubicBezTo>
                    <a:cubicBezTo>
                      <a:pt x="1772" y="995"/>
                      <a:pt x="1772" y="995"/>
                      <a:pt x="1772" y="995"/>
                    </a:cubicBezTo>
                    <a:close/>
                    <a:moveTo>
                      <a:pt x="1730" y="1067"/>
                    </a:moveTo>
                    <a:lnTo>
                      <a:pt x="1730" y="1067"/>
                    </a:lnTo>
                    <a:cubicBezTo>
                      <a:pt x="1744" y="1070"/>
                      <a:pt x="1740" y="1077"/>
                      <a:pt x="1726" y="1088"/>
                    </a:cubicBezTo>
                    <a:cubicBezTo>
                      <a:pt x="1721" y="1084"/>
                      <a:pt x="1721" y="1077"/>
                      <a:pt x="1730" y="1067"/>
                    </a:cubicBezTo>
                    <a:close/>
                    <a:moveTo>
                      <a:pt x="1815" y="1616"/>
                    </a:moveTo>
                    <a:lnTo>
                      <a:pt x="1815" y="1616"/>
                    </a:lnTo>
                    <a:cubicBezTo>
                      <a:pt x="1813" y="1617"/>
                      <a:pt x="1812" y="1618"/>
                      <a:pt x="1811" y="1619"/>
                    </a:cubicBezTo>
                    <a:lnTo>
                      <a:pt x="1811" y="1619"/>
                    </a:lnTo>
                    <a:cubicBezTo>
                      <a:pt x="1813" y="1619"/>
                      <a:pt x="1815" y="1618"/>
                      <a:pt x="1815" y="1616"/>
                    </a:cubicBezTo>
                    <a:close/>
                    <a:moveTo>
                      <a:pt x="1932" y="1594"/>
                    </a:moveTo>
                    <a:cubicBezTo>
                      <a:pt x="1919" y="1596"/>
                      <a:pt x="1880" y="1607"/>
                      <a:pt x="1846" y="1607"/>
                    </a:cubicBezTo>
                    <a:cubicBezTo>
                      <a:pt x="1829" y="1607"/>
                      <a:pt x="1813" y="1604"/>
                      <a:pt x="1804" y="1596"/>
                    </a:cubicBezTo>
                    <a:lnTo>
                      <a:pt x="1804" y="1596"/>
                    </a:lnTo>
                    <a:cubicBezTo>
                      <a:pt x="1809" y="1603"/>
                      <a:pt x="1816" y="1611"/>
                      <a:pt x="1815" y="1616"/>
                    </a:cubicBezTo>
                    <a:lnTo>
                      <a:pt x="1815" y="1616"/>
                    </a:lnTo>
                    <a:cubicBezTo>
                      <a:pt x="1818" y="1614"/>
                      <a:pt x="1822" y="1612"/>
                      <a:pt x="1828" y="1610"/>
                    </a:cubicBezTo>
                    <a:lnTo>
                      <a:pt x="1828" y="1610"/>
                    </a:lnTo>
                    <a:lnTo>
                      <a:pt x="1837" y="1635"/>
                    </a:lnTo>
                    <a:cubicBezTo>
                      <a:pt x="1840" y="1635"/>
                      <a:pt x="1842" y="1635"/>
                      <a:pt x="1845" y="1635"/>
                    </a:cubicBezTo>
                    <a:cubicBezTo>
                      <a:pt x="1901" y="1635"/>
                      <a:pt x="1888" y="1611"/>
                      <a:pt x="1932" y="1594"/>
                    </a:cubicBezTo>
                    <a:close/>
                    <a:moveTo>
                      <a:pt x="1754" y="1739"/>
                    </a:moveTo>
                    <a:lnTo>
                      <a:pt x="1753" y="1742"/>
                    </a:lnTo>
                    <a:cubicBezTo>
                      <a:pt x="1754" y="1741"/>
                      <a:pt x="1754" y="1740"/>
                      <a:pt x="1754" y="1739"/>
                    </a:cubicBezTo>
                    <a:close/>
                    <a:moveTo>
                      <a:pt x="1473" y="2258"/>
                    </a:moveTo>
                    <a:lnTo>
                      <a:pt x="1473" y="2259"/>
                    </a:lnTo>
                    <a:cubicBezTo>
                      <a:pt x="1473" y="2259"/>
                      <a:pt x="1473" y="2258"/>
                      <a:pt x="1473" y="2258"/>
                    </a:cubicBezTo>
                    <a:close/>
                    <a:moveTo>
                      <a:pt x="752" y="2295"/>
                    </a:moveTo>
                    <a:cubicBezTo>
                      <a:pt x="753" y="2296"/>
                      <a:pt x="753" y="2296"/>
                      <a:pt x="754" y="2297"/>
                    </a:cubicBezTo>
                    <a:lnTo>
                      <a:pt x="754" y="2297"/>
                    </a:lnTo>
                    <a:cubicBezTo>
                      <a:pt x="754" y="2297"/>
                      <a:pt x="754" y="2296"/>
                      <a:pt x="754" y="2296"/>
                    </a:cubicBezTo>
                    <a:lnTo>
                      <a:pt x="752" y="2295"/>
                    </a:lnTo>
                    <a:close/>
                    <a:moveTo>
                      <a:pt x="1223" y="2451"/>
                    </a:moveTo>
                    <a:lnTo>
                      <a:pt x="1223" y="2451"/>
                    </a:lnTo>
                    <a:cubicBezTo>
                      <a:pt x="1222" y="2452"/>
                      <a:pt x="1221" y="2453"/>
                      <a:pt x="1221" y="2453"/>
                    </a:cubicBezTo>
                    <a:lnTo>
                      <a:pt x="1221" y="2453"/>
                    </a:lnTo>
                    <a:cubicBezTo>
                      <a:pt x="1222" y="2453"/>
                      <a:pt x="1222" y="2452"/>
                      <a:pt x="1223" y="2451"/>
                    </a:cubicBezTo>
                    <a:close/>
                    <a:moveTo>
                      <a:pt x="434" y="2505"/>
                    </a:moveTo>
                    <a:cubicBezTo>
                      <a:pt x="436" y="2506"/>
                      <a:pt x="438" y="2507"/>
                      <a:pt x="440" y="2507"/>
                    </a:cubicBezTo>
                    <a:lnTo>
                      <a:pt x="440" y="2507"/>
                    </a:lnTo>
                    <a:cubicBezTo>
                      <a:pt x="438" y="2506"/>
                      <a:pt x="436" y="2506"/>
                      <a:pt x="434" y="2505"/>
                    </a:cubicBezTo>
                    <a:close/>
                    <a:moveTo>
                      <a:pt x="249" y="2746"/>
                    </a:moveTo>
                    <a:cubicBezTo>
                      <a:pt x="249" y="2746"/>
                      <a:pt x="250" y="2746"/>
                      <a:pt x="250" y="2746"/>
                    </a:cubicBezTo>
                    <a:lnTo>
                      <a:pt x="250" y="2746"/>
                    </a:lnTo>
                    <a:cubicBezTo>
                      <a:pt x="250" y="2746"/>
                      <a:pt x="249" y="2746"/>
                      <a:pt x="249" y="2746"/>
                    </a:cubicBezTo>
                    <a:close/>
                    <a:moveTo>
                      <a:pt x="582" y="2899"/>
                    </a:moveTo>
                    <a:cubicBezTo>
                      <a:pt x="581" y="2899"/>
                      <a:pt x="581" y="2899"/>
                      <a:pt x="580" y="2899"/>
                    </a:cubicBezTo>
                    <a:lnTo>
                      <a:pt x="580" y="2899"/>
                    </a:lnTo>
                    <a:lnTo>
                      <a:pt x="583" y="2899"/>
                    </a:lnTo>
                    <a:cubicBezTo>
                      <a:pt x="582" y="2899"/>
                      <a:pt x="582" y="2899"/>
                      <a:pt x="582" y="2899"/>
                    </a:cubicBezTo>
                    <a:close/>
                    <a:moveTo>
                      <a:pt x="775" y="1"/>
                    </a:moveTo>
                    <a:cubicBezTo>
                      <a:pt x="759" y="8"/>
                      <a:pt x="738" y="10"/>
                      <a:pt x="731" y="29"/>
                    </a:cubicBezTo>
                    <a:lnTo>
                      <a:pt x="747" y="31"/>
                    </a:lnTo>
                    <a:cubicBezTo>
                      <a:pt x="736" y="68"/>
                      <a:pt x="694" y="54"/>
                      <a:pt x="699" y="77"/>
                    </a:cubicBezTo>
                    <a:cubicBezTo>
                      <a:pt x="682" y="81"/>
                      <a:pt x="663" y="86"/>
                      <a:pt x="646" y="86"/>
                    </a:cubicBezTo>
                    <a:cubicBezTo>
                      <a:pt x="630" y="86"/>
                      <a:pt x="616" y="81"/>
                      <a:pt x="613" y="64"/>
                    </a:cubicBezTo>
                    <a:lnTo>
                      <a:pt x="643" y="28"/>
                    </a:lnTo>
                    <a:lnTo>
                      <a:pt x="643" y="28"/>
                    </a:lnTo>
                    <a:cubicBezTo>
                      <a:pt x="635" y="39"/>
                      <a:pt x="637" y="55"/>
                      <a:pt x="650" y="55"/>
                    </a:cubicBezTo>
                    <a:cubicBezTo>
                      <a:pt x="651" y="55"/>
                      <a:pt x="652" y="55"/>
                      <a:pt x="653" y="55"/>
                    </a:cubicBezTo>
                    <a:lnTo>
                      <a:pt x="653" y="55"/>
                    </a:lnTo>
                    <a:cubicBezTo>
                      <a:pt x="653" y="55"/>
                      <a:pt x="652" y="55"/>
                      <a:pt x="652" y="55"/>
                    </a:cubicBezTo>
                    <a:cubicBezTo>
                      <a:pt x="636" y="55"/>
                      <a:pt x="657" y="5"/>
                      <a:pt x="636" y="5"/>
                    </a:cubicBezTo>
                    <a:cubicBezTo>
                      <a:pt x="631" y="5"/>
                      <a:pt x="623" y="8"/>
                      <a:pt x="613" y="15"/>
                    </a:cubicBezTo>
                    <a:lnTo>
                      <a:pt x="604" y="52"/>
                    </a:lnTo>
                    <a:cubicBezTo>
                      <a:pt x="584" y="55"/>
                      <a:pt x="556" y="63"/>
                      <a:pt x="534" y="63"/>
                    </a:cubicBezTo>
                    <a:cubicBezTo>
                      <a:pt x="520" y="63"/>
                      <a:pt x="509" y="59"/>
                      <a:pt x="506" y="47"/>
                    </a:cubicBezTo>
                    <a:lnTo>
                      <a:pt x="506" y="47"/>
                    </a:lnTo>
                    <a:cubicBezTo>
                      <a:pt x="476" y="89"/>
                      <a:pt x="513" y="47"/>
                      <a:pt x="485" y="101"/>
                    </a:cubicBezTo>
                    <a:cubicBezTo>
                      <a:pt x="495" y="86"/>
                      <a:pt x="502" y="82"/>
                      <a:pt x="509" y="82"/>
                    </a:cubicBezTo>
                    <a:cubicBezTo>
                      <a:pt x="523" y="82"/>
                      <a:pt x="533" y="103"/>
                      <a:pt x="545" y="103"/>
                    </a:cubicBezTo>
                    <a:cubicBezTo>
                      <a:pt x="550" y="103"/>
                      <a:pt x="556" y="99"/>
                      <a:pt x="563" y="89"/>
                    </a:cubicBezTo>
                    <a:lnTo>
                      <a:pt x="563" y="89"/>
                    </a:lnTo>
                    <a:cubicBezTo>
                      <a:pt x="539" y="136"/>
                      <a:pt x="570" y="123"/>
                      <a:pt x="553" y="177"/>
                    </a:cubicBezTo>
                    <a:cubicBezTo>
                      <a:pt x="559" y="169"/>
                      <a:pt x="563" y="159"/>
                      <a:pt x="569" y="159"/>
                    </a:cubicBezTo>
                    <a:cubicBezTo>
                      <a:pt x="571" y="159"/>
                      <a:pt x="574" y="162"/>
                      <a:pt x="578" y="168"/>
                    </a:cubicBezTo>
                    <a:cubicBezTo>
                      <a:pt x="583" y="166"/>
                      <a:pt x="590" y="163"/>
                      <a:pt x="592" y="161"/>
                    </a:cubicBezTo>
                    <a:cubicBezTo>
                      <a:pt x="592" y="152"/>
                      <a:pt x="597" y="142"/>
                      <a:pt x="601" y="135"/>
                    </a:cubicBezTo>
                    <a:cubicBezTo>
                      <a:pt x="613" y="129"/>
                      <a:pt x="623" y="126"/>
                      <a:pt x="633" y="126"/>
                    </a:cubicBezTo>
                    <a:cubicBezTo>
                      <a:pt x="648" y="126"/>
                      <a:pt x="662" y="132"/>
                      <a:pt x="673" y="132"/>
                    </a:cubicBezTo>
                    <a:cubicBezTo>
                      <a:pt x="677" y="132"/>
                      <a:pt x="680" y="132"/>
                      <a:pt x="682" y="131"/>
                    </a:cubicBezTo>
                    <a:lnTo>
                      <a:pt x="682" y="131"/>
                    </a:lnTo>
                    <a:cubicBezTo>
                      <a:pt x="689" y="142"/>
                      <a:pt x="666" y="140"/>
                      <a:pt x="659" y="159"/>
                    </a:cubicBezTo>
                    <a:lnTo>
                      <a:pt x="694" y="147"/>
                    </a:lnTo>
                    <a:lnTo>
                      <a:pt x="694" y="147"/>
                    </a:lnTo>
                    <a:cubicBezTo>
                      <a:pt x="672" y="176"/>
                      <a:pt x="682" y="212"/>
                      <a:pt x="646" y="212"/>
                    </a:cubicBezTo>
                    <a:cubicBezTo>
                      <a:pt x="645" y="212"/>
                      <a:pt x="644" y="212"/>
                      <a:pt x="643" y="212"/>
                    </a:cubicBezTo>
                    <a:lnTo>
                      <a:pt x="643" y="212"/>
                    </a:lnTo>
                    <a:lnTo>
                      <a:pt x="664" y="230"/>
                    </a:lnTo>
                    <a:cubicBezTo>
                      <a:pt x="664" y="255"/>
                      <a:pt x="676" y="272"/>
                      <a:pt x="695" y="272"/>
                    </a:cubicBezTo>
                    <a:cubicBezTo>
                      <a:pt x="696" y="272"/>
                      <a:pt x="697" y="272"/>
                      <a:pt x="699" y="272"/>
                    </a:cubicBezTo>
                    <a:cubicBezTo>
                      <a:pt x="700" y="275"/>
                      <a:pt x="703" y="276"/>
                      <a:pt x="707" y="276"/>
                    </a:cubicBezTo>
                    <a:cubicBezTo>
                      <a:pt x="718" y="276"/>
                      <a:pt x="732" y="269"/>
                      <a:pt x="733" y="269"/>
                    </a:cubicBezTo>
                    <a:lnTo>
                      <a:pt x="733" y="269"/>
                    </a:lnTo>
                    <a:cubicBezTo>
                      <a:pt x="733" y="269"/>
                      <a:pt x="731" y="271"/>
                      <a:pt x="724" y="275"/>
                    </a:cubicBezTo>
                    <a:lnTo>
                      <a:pt x="775" y="281"/>
                    </a:lnTo>
                    <a:lnTo>
                      <a:pt x="771" y="288"/>
                    </a:lnTo>
                    <a:cubicBezTo>
                      <a:pt x="787" y="302"/>
                      <a:pt x="815" y="302"/>
                      <a:pt x="838" y="309"/>
                    </a:cubicBezTo>
                    <a:cubicBezTo>
                      <a:pt x="866" y="312"/>
                      <a:pt x="884" y="337"/>
                      <a:pt x="877" y="363"/>
                    </a:cubicBezTo>
                    <a:cubicBezTo>
                      <a:pt x="883" y="362"/>
                      <a:pt x="888" y="361"/>
                      <a:pt x="893" y="361"/>
                    </a:cubicBezTo>
                    <a:cubicBezTo>
                      <a:pt x="903" y="361"/>
                      <a:pt x="913" y="364"/>
                      <a:pt x="919" y="377"/>
                    </a:cubicBezTo>
                    <a:lnTo>
                      <a:pt x="903" y="407"/>
                    </a:lnTo>
                    <a:cubicBezTo>
                      <a:pt x="920" y="407"/>
                      <a:pt x="920" y="438"/>
                      <a:pt x="933" y="438"/>
                    </a:cubicBezTo>
                    <a:cubicBezTo>
                      <a:pt x="936" y="438"/>
                      <a:pt x="939" y="437"/>
                      <a:pt x="944" y="432"/>
                    </a:cubicBezTo>
                    <a:lnTo>
                      <a:pt x="944" y="432"/>
                    </a:lnTo>
                    <a:cubicBezTo>
                      <a:pt x="903" y="506"/>
                      <a:pt x="986" y="488"/>
                      <a:pt x="995" y="516"/>
                    </a:cubicBezTo>
                    <a:lnTo>
                      <a:pt x="1026" y="488"/>
                    </a:lnTo>
                    <a:cubicBezTo>
                      <a:pt x="1037" y="499"/>
                      <a:pt x="1058" y="502"/>
                      <a:pt x="1086" y="504"/>
                    </a:cubicBezTo>
                    <a:lnTo>
                      <a:pt x="1111" y="479"/>
                    </a:lnTo>
                    <a:cubicBezTo>
                      <a:pt x="1113" y="478"/>
                      <a:pt x="1115" y="478"/>
                      <a:pt x="1117" y="478"/>
                    </a:cubicBezTo>
                    <a:cubicBezTo>
                      <a:pt x="1146" y="478"/>
                      <a:pt x="1129" y="531"/>
                      <a:pt x="1153" y="548"/>
                    </a:cubicBezTo>
                    <a:cubicBezTo>
                      <a:pt x="1149" y="551"/>
                      <a:pt x="1146" y="552"/>
                      <a:pt x="1144" y="552"/>
                    </a:cubicBezTo>
                    <a:cubicBezTo>
                      <a:pt x="1138" y="552"/>
                      <a:pt x="1137" y="545"/>
                      <a:pt x="1139" y="539"/>
                    </a:cubicBezTo>
                    <a:lnTo>
                      <a:pt x="1139" y="539"/>
                    </a:lnTo>
                    <a:cubicBezTo>
                      <a:pt x="1100" y="618"/>
                      <a:pt x="1239" y="555"/>
                      <a:pt x="1213" y="620"/>
                    </a:cubicBezTo>
                    <a:cubicBezTo>
                      <a:pt x="1215" y="620"/>
                      <a:pt x="1217" y="619"/>
                      <a:pt x="1219" y="619"/>
                    </a:cubicBezTo>
                    <a:cubicBezTo>
                      <a:pt x="1229" y="619"/>
                      <a:pt x="1229" y="626"/>
                      <a:pt x="1225" y="634"/>
                    </a:cubicBezTo>
                    <a:lnTo>
                      <a:pt x="1223" y="634"/>
                    </a:lnTo>
                    <a:cubicBezTo>
                      <a:pt x="1220" y="634"/>
                      <a:pt x="1223" y="634"/>
                      <a:pt x="1223" y="636"/>
                    </a:cubicBezTo>
                    <a:cubicBezTo>
                      <a:pt x="1220" y="643"/>
                      <a:pt x="1216" y="650"/>
                      <a:pt x="1213" y="657"/>
                    </a:cubicBezTo>
                    <a:cubicBezTo>
                      <a:pt x="1218" y="650"/>
                      <a:pt x="1220" y="645"/>
                      <a:pt x="1223" y="638"/>
                    </a:cubicBezTo>
                    <a:cubicBezTo>
                      <a:pt x="1232" y="643"/>
                      <a:pt x="1241" y="648"/>
                      <a:pt x="1250" y="650"/>
                    </a:cubicBezTo>
                    <a:lnTo>
                      <a:pt x="1220" y="676"/>
                    </a:lnTo>
                    <a:lnTo>
                      <a:pt x="1223" y="676"/>
                    </a:lnTo>
                    <a:cubicBezTo>
                      <a:pt x="1221" y="679"/>
                      <a:pt x="1221" y="680"/>
                      <a:pt x="1222" y="680"/>
                    </a:cubicBezTo>
                    <a:cubicBezTo>
                      <a:pt x="1227" y="680"/>
                      <a:pt x="1246" y="664"/>
                      <a:pt x="1264" y="648"/>
                    </a:cubicBezTo>
                    <a:cubicBezTo>
                      <a:pt x="1267" y="648"/>
                      <a:pt x="1270" y="649"/>
                      <a:pt x="1272" y="649"/>
                    </a:cubicBezTo>
                    <a:cubicBezTo>
                      <a:pt x="1279" y="649"/>
                      <a:pt x="1286" y="647"/>
                      <a:pt x="1292" y="645"/>
                    </a:cubicBezTo>
                    <a:lnTo>
                      <a:pt x="1292" y="645"/>
                    </a:lnTo>
                    <a:cubicBezTo>
                      <a:pt x="1243" y="687"/>
                      <a:pt x="1327" y="652"/>
                      <a:pt x="1274" y="699"/>
                    </a:cubicBezTo>
                    <a:cubicBezTo>
                      <a:pt x="1278" y="697"/>
                      <a:pt x="1283" y="696"/>
                      <a:pt x="1287" y="696"/>
                    </a:cubicBezTo>
                    <a:cubicBezTo>
                      <a:pt x="1303" y="696"/>
                      <a:pt x="1317" y="706"/>
                      <a:pt x="1340" y="706"/>
                    </a:cubicBezTo>
                    <a:cubicBezTo>
                      <a:pt x="1349" y="706"/>
                      <a:pt x="1360" y="705"/>
                      <a:pt x="1373" y="700"/>
                    </a:cubicBezTo>
                    <a:lnTo>
                      <a:pt x="1373" y="700"/>
                    </a:lnTo>
                    <a:cubicBezTo>
                      <a:pt x="1373" y="713"/>
                      <a:pt x="1372" y="724"/>
                      <a:pt x="1394" y="724"/>
                    </a:cubicBezTo>
                    <a:lnTo>
                      <a:pt x="1350" y="752"/>
                    </a:lnTo>
                    <a:lnTo>
                      <a:pt x="1350" y="752"/>
                    </a:lnTo>
                    <a:lnTo>
                      <a:pt x="1424" y="740"/>
                    </a:lnTo>
                    <a:lnTo>
                      <a:pt x="1424" y="740"/>
                    </a:lnTo>
                    <a:cubicBezTo>
                      <a:pt x="1408" y="766"/>
                      <a:pt x="1380" y="785"/>
                      <a:pt x="1348" y="787"/>
                    </a:cubicBezTo>
                    <a:cubicBezTo>
                      <a:pt x="1417" y="787"/>
                      <a:pt x="1383" y="798"/>
                      <a:pt x="1450" y="798"/>
                    </a:cubicBezTo>
                    <a:lnTo>
                      <a:pt x="1420" y="810"/>
                    </a:lnTo>
                    <a:cubicBezTo>
                      <a:pt x="1424" y="819"/>
                      <a:pt x="1473" y="817"/>
                      <a:pt x="1450" y="833"/>
                    </a:cubicBezTo>
                    <a:cubicBezTo>
                      <a:pt x="1403" y="877"/>
                      <a:pt x="1489" y="940"/>
                      <a:pt x="1447" y="1012"/>
                    </a:cubicBezTo>
                    <a:cubicBezTo>
                      <a:pt x="1467" y="1004"/>
                      <a:pt x="1477" y="1001"/>
                      <a:pt x="1481" y="1001"/>
                    </a:cubicBezTo>
                    <a:cubicBezTo>
                      <a:pt x="1494" y="1001"/>
                      <a:pt x="1445" y="1033"/>
                      <a:pt x="1470" y="1033"/>
                    </a:cubicBezTo>
                    <a:cubicBezTo>
                      <a:pt x="1474" y="1033"/>
                      <a:pt x="1479" y="1032"/>
                      <a:pt x="1487" y="1030"/>
                    </a:cubicBezTo>
                    <a:lnTo>
                      <a:pt x="1487" y="1030"/>
                    </a:lnTo>
                    <a:cubicBezTo>
                      <a:pt x="1470" y="1038"/>
                      <a:pt x="1459" y="1045"/>
                      <a:pt x="1444" y="1045"/>
                    </a:cubicBezTo>
                    <a:cubicBezTo>
                      <a:pt x="1441" y="1045"/>
                      <a:pt x="1437" y="1045"/>
                      <a:pt x="1434" y="1044"/>
                    </a:cubicBezTo>
                    <a:lnTo>
                      <a:pt x="1434" y="1044"/>
                    </a:lnTo>
                    <a:cubicBezTo>
                      <a:pt x="1461" y="1067"/>
                      <a:pt x="1406" y="1093"/>
                      <a:pt x="1473" y="1097"/>
                    </a:cubicBezTo>
                    <a:cubicBezTo>
                      <a:pt x="1465" y="1101"/>
                      <a:pt x="1457" y="1102"/>
                      <a:pt x="1451" y="1102"/>
                    </a:cubicBezTo>
                    <a:cubicBezTo>
                      <a:pt x="1447" y="1102"/>
                      <a:pt x="1443" y="1102"/>
                      <a:pt x="1439" y="1102"/>
                    </a:cubicBezTo>
                    <a:cubicBezTo>
                      <a:pt x="1435" y="1102"/>
                      <a:pt x="1430" y="1102"/>
                      <a:pt x="1427" y="1104"/>
                    </a:cubicBezTo>
                    <a:cubicBezTo>
                      <a:pt x="1431" y="1104"/>
                      <a:pt x="1447" y="1109"/>
                      <a:pt x="1434" y="1114"/>
                    </a:cubicBezTo>
                    <a:cubicBezTo>
                      <a:pt x="1430" y="1115"/>
                      <a:pt x="1427" y="1116"/>
                      <a:pt x="1424" y="1116"/>
                    </a:cubicBezTo>
                    <a:cubicBezTo>
                      <a:pt x="1417" y="1116"/>
                      <a:pt x="1411" y="1113"/>
                      <a:pt x="1403" y="1111"/>
                    </a:cubicBezTo>
                    <a:lnTo>
                      <a:pt x="1403" y="1111"/>
                    </a:lnTo>
                    <a:cubicBezTo>
                      <a:pt x="1408" y="1125"/>
                      <a:pt x="1430" y="1129"/>
                      <a:pt x="1459" y="1129"/>
                    </a:cubicBezTo>
                    <a:cubicBezTo>
                      <a:pt x="1486" y="1129"/>
                      <a:pt x="1519" y="1125"/>
                      <a:pt x="1552" y="1121"/>
                    </a:cubicBezTo>
                    <a:lnTo>
                      <a:pt x="1552" y="1121"/>
                    </a:lnTo>
                    <a:cubicBezTo>
                      <a:pt x="1522" y="1142"/>
                      <a:pt x="1526" y="1146"/>
                      <a:pt x="1573" y="1153"/>
                    </a:cubicBezTo>
                    <a:cubicBezTo>
                      <a:pt x="1560" y="1157"/>
                      <a:pt x="1546" y="1164"/>
                      <a:pt x="1536" y="1164"/>
                    </a:cubicBezTo>
                    <a:cubicBezTo>
                      <a:pt x="1529" y="1164"/>
                      <a:pt x="1524" y="1161"/>
                      <a:pt x="1519" y="1155"/>
                    </a:cubicBezTo>
                    <a:lnTo>
                      <a:pt x="1519" y="1155"/>
                    </a:lnTo>
                    <a:cubicBezTo>
                      <a:pt x="1519" y="1167"/>
                      <a:pt x="1495" y="1218"/>
                      <a:pt x="1546" y="1218"/>
                    </a:cubicBezTo>
                    <a:cubicBezTo>
                      <a:pt x="1547" y="1218"/>
                      <a:pt x="1548" y="1218"/>
                      <a:pt x="1549" y="1218"/>
                    </a:cubicBezTo>
                    <a:lnTo>
                      <a:pt x="1549" y="1218"/>
                    </a:lnTo>
                    <a:cubicBezTo>
                      <a:pt x="1536" y="1220"/>
                      <a:pt x="1545" y="1232"/>
                      <a:pt x="1552" y="1234"/>
                    </a:cubicBezTo>
                    <a:cubicBezTo>
                      <a:pt x="1549" y="1257"/>
                      <a:pt x="1545" y="1260"/>
                      <a:pt x="1549" y="1283"/>
                    </a:cubicBezTo>
                    <a:lnTo>
                      <a:pt x="1559" y="1276"/>
                    </a:lnTo>
                    <a:cubicBezTo>
                      <a:pt x="1624" y="1285"/>
                      <a:pt x="1573" y="1295"/>
                      <a:pt x="1580" y="1313"/>
                    </a:cubicBezTo>
                    <a:lnTo>
                      <a:pt x="1573" y="1313"/>
                    </a:lnTo>
                    <a:cubicBezTo>
                      <a:pt x="1524" y="1352"/>
                      <a:pt x="1596" y="1334"/>
                      <a:pt x="1538" y="1371"/>
                    </a:cubicBezTo>
                    <a:lnTo>
                      <a:pt x="1577" y="1373"/>
                    </a:lnTo>
                    <a:cubicBezTo>
                      <a:pt x="1665" y="1390"/>
                      <a:pt x="1522" y="1406"/>
                      <a:pt x="1549" y="1434"/>
                    </a:cubicBezTo>
                    <a:lnTo>
                      <a:pt x="1573" y="1429"/>
                    </a:lnTo>
                    <a:lnTo>
                      <a:pt x="1573" y="1429"/>
                    </a:lnTo>
                    <a:cubicBezTo>
                      <a:pt x="1600" y="1448"/>
                      <a:pt x="1450" y="1445"/>
                      <a:pt x="1436" y="1454"/>
                    </a:cubicBezTo>
                    <a:cubicBezTo>
                      <a:pt x="1427" y="1454"/>
                      <a:pt x="1424" y="1448"/>
                      <a:pt x="1420" y="1443"/>
                    </a:cubicBezTo>
                    <a:lnTo>
                      <a:pt x="1420" y="1443"/>
                    </a:lnTo>
                    <a:cubicBezTo>
                      <a:pt x="1362" y="1464"/>
                      <a:pt x="1471" y="1457"/>
                      <a:pt x="1478" y="1485"/>
                    </a:cubicBezTo>
                    <a:cubicBezTo>
                      <a:pt x="1457" y="1483"/>
                      <a:pt x="1429" y="1473"/>
                      <a:pt x="1412" y="1473"/>
                    </a:cubicBezTo>
                    <a:cubicBezTo>
                      <a:pt x="1406" y="1473"/>
                      <a:pt x="1401" y="1474"/>
                      <a:pt x="1399" y="1478"/>
                    </a:cubicBezTo>
                    <a:cubicBezTo>
                      <a:pt x="1376" y="1478"/>
                      <a:pt x="1475" y="1550"/>
                      <a:pt x="1415" y="1556"/>
                    </a:cubicBezTo>
                    <a:cubicBezTo>
                      <a:pt x="1418" y="1556"/>
                      <a:pt x="1420" y="1556"/>
                      <a:pt x="1423" y="1556"/>
                    </a:cubicBezTo>
                    <a:cubicBezTo>
                      <a:pt x="1441" y="1556"/>
                      <a:pt x="1459" y="1563"/>
                      <a:pt x="1473" y="1575"/>
                    </a:cubicBezTo>
                    <a:cubicBezTo>
                      <a:pt x="1473" y="1584"/>
                      <a:pt x="1452" y="1589"/>
                      <a:pt x="1436" y="1591"/>
                    </a:cubicBezTo>
                    <a:cubicBezTo>
                      <a:pt x="1417" y="1596"/>
                      <a:pt x="1408" y="1607"/>
                      <a:pt x="1436" y="1628"/>
                    </a:cubicBezTo>
                    <a:cubicBezTo>
                      <a:pt x="1431" y="1628"/>
                      <a:pt x="1424" y="1628"/>
                      <a:pt x="1420" y="1626"/>
                    </a:cubicBezTo>
                    <a:lnTo>
                      <a:pt x="1420" y="1626"/>
                    </a:lnTo>
                    <a:cubicBezTo>
                      <a:pt x="1431" y="1645"/>
                      <a:pt x="1427" y="1679"/>
                      <a:pt x="1457" y="1703"/>
                    </a:cubicBezTo>
                    <a:cubicBezTo>
                      <a:pt x="1440" y="1696"/>
                      <a:pt x="1427" y="1694"/>
                      <a:pt x="1419" y="1694"/>
                    </a:cubicBezTo>
                    <a:cubicBezTo>
                      <a:pt x="1372" y="1694"/>
                      <a:pt x="1429" y="1769"/>
                      <a:pt x="1397" y="1769"/>
                    </a:cubicBezTo>
                    <a:cubicBezTo>
                      <a:pt x="1390" y="1769"/>
                      <a:pt x="1378" y="1765"/>
                      <a:pt x="1359" y="1756"/>
                    </a:cubicBezTo>
                    <a:lnTo>
                      <a:pt x="1343" y="1798"/>
                    </a:lnTo>
                    <a:lnTo>
                      <a:pt x="1332" y="1788"/>
                    </a:lnTo>
                    <a:lnTo>
                      <a:pt x="1332" y="1788"/>
                    </a:lnTo>
                    <a:cubicBezTo>
                      <a:pt x="1311" y="1809"/>
                      <a:pt x="1332" y="1832"/>
                      <a:pt x="1350" y="1856"/>
                    </a:cubicBezTo>
                    <a:cubicBezTo>
                      <a:pt x="1341" y="1856"/>
                      <a:pt x="1332" y="1846"/>
                      <a:pt x="1327" y="1842"/>
                    </a:cubicBezTo>
                    <a:cubicBezTo>
                      <a:pt x="1283" y="1860"/>
                      <a:pt x="1285" y="1865"/>
                      <a:pt x="1313" y="1930"/>
                    </a:cubicBezTo>
                    <a:lnTo>
                      <a:pt x="1278" y="1909"/>
                    </a:lnTo>
                    <a:lnTo>
                      <a:pt x="1278" y="1909"/>
                    </a:lnTo>
                    <a:cubicBezTo>
                      <a:pt x="1290" y="1930"/>
                      <a:pt x="1188" y="1918"/>
                      <a:pt x="1197" y="1976"/>
                    </a:cubicBezTo>
                    <a:cubicBezTo>
                      <a:pt x="1192" y="1971"/>
                      <a:pt x="1188" y="1967"/>
                      <a:pt x="1185" y="1962"/>
                    </a:cubicBezTo>
                    <a:lnTo>
                      <a:pt x="1185" y="1962"/>
                    </a:lnTo>
                    <a:cubicBezTo>
                      <a:pt x="1190" y="2029"/>
                      <a:pt x="1028" y="1962"/>
                      <a:pt x="1121" y="2073"/>
                    </a:cubicBezTo>
                    <a:lnTo>
                      <a:pt x="1123" y="2120"/>
                    </a:lnTo>
                    <a:cubicBezTo>
                      <a:pt x="1127" y="2118"/>
                      <a:pt x="1131" y="2117"/>
                      <a:pt x="1134" y="2117"/>
                    </a:cubicBezTo>
                    <a:cubicBezTo>
                      <a:pt x="1163" y="2117"/>
                      <a:pt x="1168" y="2172"/>
                      <a:pt x="1192" y="2178"/>
                    </a:cubicBezTo>
                    <a:cubicBezTo>
                      <a:pt x="1191" y="2183"/>
                      <a:pt x="1186" y="2185"/>
                      <a:pt x="1179" y="2185"/>
                    </a:cubicBezTo>
                    <a:cubicBezTo>
                      <a:pt x="1161" y="2185"/>
                      <a:pt x="1132" y="2168"/>
                      <a:pt x="1139" y="2155"/>
                    </a:cubicBezTo>
                    <a:lnTo>
                      <a:pt x="1139" y="2155"/>
                    </a:lnTo>
                    <a:lnTo>
                      <a:pt x="1148" y="2159"/>
                    </a:lnTo>
                    <a:cubicBezTo>
                      <a:pt x="1133" y="2139"/>
                      <a:pt x="1122" y="2133"/>
                      <a:pt x="1112" y="2133"/>
                    </a:cubicBezTo>
                    <a:cubicBezTo>
                      <a:pt x="1099" y="2133"/>
                      <a:pt x="1089" y="2143"/>
                      <a:pt x="1077" y="2143"/>
                    </a:cubicBezTo>
                    <a:cubicBezTo>
                      <a:pt x="1070" y="2143"/>
                      <a:pt x="1062" y="2139"/>
                      <a:pt x="1053" y="2129"/>
                    </a:cubicBezTo>
                    <a:cubicBezTo>
                      <a:pt x="993" y="2182"/>
                      <a:pt x="903" y="2192"/>
                      <a:pt x="838" y="2222"/>
                    </a:cubicBezTo>
                    <a:lnTo>
                      <a:pt x="877" y="2268"/>
                    </a:lnTo>
                    <a:lnTo>
                      <a:pt x="849" y="2280"/>
                    </a:lnTo>
                    <a:cubicBezTo>
                      <a:pt x="835" y="2271"/>
                      <a:pt x="815" y="2245"/>
                      <a:pt x="835" y="2236"/>
                    </a:cubicBezTo>
                    <a:cubicBezTo>
                      <a:pt x="832" y="2233"/>
                      <a:pt x="828" y="2232"/>
                      <a:pt x="826" y="2232"/>
                    </a:cubicBezTo>
                    <a:cubicBezTo>
                      <a:pt x="811" y="2232"/>
                      <a:pt x="820" y="2279"/>
                      <a:pt x="826" y="2289"/>
                    </a:cubicBezTo>
                    <a:cubicBezTo>
                      <a:pt x="777" y="2289"/>
                      <a:pt x="801" y="2229"/>
                      <a:pt x="792" y="2229"/>
                    </a:cubicBezTo>
                    <a:cubicBezTo>
                      <a:pt x="792" y="2229"/>
                      <a:pt x="792" y="2229"/>
                      <a:pt x="791" y="2229"/>
                    </a:cubicBezTo>
                    <a:lnTo>
                      <a:pt x="777" y="2240"/>
                    </a:lnTo>
                    <a:lnTo>
                      <a:pt x="784" y="2245"/>
                    </a:lnTo>
                    <a:cubicBezTo>
                      <a:pt x="784" y="2275"/>
                      <a:pt x="798" y="2294"/>
                      <a:pt x="773" y="2305"/>
                    </a:cubicBezTo>
                    <a:cubicBezTo>
                      <a:pt x="765" y="2305"/>
                      <a:pt x="759" y="2301"/>
                      <a:pt x="754" y="2297"/>
                    </a:cubicBezTo>
                    <a:lnTo>
                      <a:pt x="754" y="2297"/>
                    </a:lnTo>
                    <a:cubicBezTo>
                      <a:pt x="752" y="2303"/>
                      <a:pt x="751" y="2306"/>
                      <a:pt x="750" y="2306"/>
                    </a:cubicBezTo>
                    <a:cubicBezTo>
                      <a:pt x="748" y="2306"/>
                      <a:pt x="746" y="2299"/>
                      <a:pt x="745" y="2291"/>
                    </a:cubicBezTo>
                    <a:lnTo>
                      <a:pt x="745" y="2291"/>
                    </a:lnTo>
                    <a:lnTo>
                      <a:pt x="752" y="2295"/>
                    </a:lnTo>
                    <a:lnTo>
                      <a:pt x="752" y="2295"/>
                    </a:lnTo>
                    <a:cubicBezTo>
                      <a:pt x="746" y="2289"/>
                      <a:pt x="743" y="2282"/>
                      <a:pt x="739" y="2282"/>
                    </a:cubicBezTo>
                    <a:cubicBezTo>
                      <a:pt x="739" y="2282"/>
                      <a:pt x="738" y="2282"/>
                      <a:pt x="738" y="2282"/>
                    </a:cubicBezTo>
                    <a:cubicBezTo>
                      <a:pt x="737" y="2280"/>
                      <a:pt x="736" y="2279"/>
                      <a:pt x="735" y="2279"/>
                    </a:cubicBezTo>
                    <a:cubicBezTo>
                      <a:pt x="733" y="2279"/>
                      <a:pt x="732" y="2281"/>
                      <a:pt x="729" y="2287"/>
                    </a:cubicBezTo>
                    <a:lnTo>
                      <a:pt x="692" y="2303"/>
                    </a:lnTo>
                    <a:lnTo>
                      <a:pt x="733" y="2331"/>
                    </a:lnTo>
                    <a:cubicBezTo>
                      <a:pt x="731" y="2360"/>
                      <a:pt x="703" y="2350"/>
                      <a:pt x="744" y="2379"/>
                    </a:cubicBezTo>
                    <a:lnTo>
                      <a:pt x="744" y="2379"/>
                    </a:lnTo>
                    <a:cubicBezTo>
                      <a:pt x="731" y="2371"/>
                      <a:pt x="719" y="2367"/>
                      <a:pt x="707" y="2367"/>
                    </a:cubicBezTo>
                    <a:cubicBezTo>
                      <a:pt x="655" y="2367"/>
                      <a:pt x="612" y="2431"/>
                      <a:pt x="587" y="2431"/>
                    </a:cubicBezTo>
                    <a:cubicBezTo>
                      <a:pt x="585" y="2431"/>
                      <a:pt x="584" y="2431"/>
                      <a:pt x="583" y="2430"/>
                    </a:cubicBezTo>
                    <a:lnTo>
                      <a:pt x="583" y="2430"/>
                    </a:lnTo>
                    <a:cubicBezTo>
                      <a:pt x="590" y="2461"/>
                      <a:pt x="571" y="2488"/>
                      <a:pt x="543" y="2500"/>
                    </a:cubicBezTo>
                    <a:cubicBezTo>
                      <a:pt x="557" y="2502"/>
                      <a:pt x="597" y="2539"/>
                      <a:pt x="573" y="2549"/>
                    </a:cubicBezTo>
                    <a:cubicBezTo>
                      <a:pt x="547" y="2516"/>
                      <a:pt x="531" y="2508"/>
                      <a:pt x="517" y="2508"/>
                    </a:cubicBezTo>
                    <a:cubicBezTo>
                      <a:pt x="503" y="2508"/>
                      <a:pt x="491" y="2516"/>
                      <a:pt x="474" y="2516"/>
                    </a:cubicBezTo>
                    <a:cubicBezTo>
                      <a:pt x="465" y="2516"/>
                      <a:pt x="454" y="2514"/>
                      <a:pt x="440" y="2507"/>
                    </a:cubicBezTo>
                    <a:lnTo>
                      <a:pt x="440" y="2507"/>
                    </a:lnTo>
                    <a:cubicBezTo>
                      <a:pt x="478" y="2531"/>
                      <a:pt x="393" y="2564"/>
                      <a:pt x="467" y="2593"/>
                    </a:cubicBezTo>
                    <a:cubicBezTo>
                      <a:pt x="465" y="2594"/>
                      <a:pt x="462" y="2594"/>
                      <a:pt x="460" y="2594"/>
                    </a:cubicBezTo>
                    <a:cubicBezTo>
                      <a:pt x="443" y="2594"/>
                      <a:pt x="431" y="2564"/>
                      <a:pt x="404" y="2560"/>
                    </a:cubicBezTo>
                    <a:cubicBezTo>
                      <a:pt x="400" y="2623"/>
                      <a:pt x="307" y="2623"/>
                      <a:pt x="277" y="2679"/>
                    </a:cubicBezTo>
                    <a:cubicBezTo>
                      <a:pt x="288" y="2688"/>
                      <a:pt x="312" y="2695"/>
                      <a:pt x="321" y="2716"/>
                    </a:cubicBezTo>
                    <a:lnTo>
                      <a:pt x="242" y="2699"/>
                    </a:lnTo>
                    <a:lnTo>
                      <a:pt x="242" y="2699"/>
                    </a:lnTo>
                    <a:cubicBezTo>
                      <a:pt x="240" y="2712"/>
                      <a:pt x="289" y="2748"/>
                      <a:pt x="263" y="2748"/>
                    </a:cubicBezTo>
                    <a:cubicBezTo>
                      <a:pt x="260" y="2748"/>
                      <a:pt x="255" y="2747"/>
                      <a:pt x="250" y="2746"/>
                    </a:cubicBezTo>
                    <a:lnTo>
                      <a:pt x="250" y="2746"/>
                    </a:lnTo>
                    <a:cubicBezTo>
                      <a:pt x="261" y="2749"/>
                      <a:pt x="277" y="2758"/>
                      <a:pt x="277" y="2764"/>
                    </a:cubicBezTo>
                    <a:cubicBezTo>
                      <a:pt x="212" y="2792"/>
                      <a:pt x="189" y="2852"/>
                      <a:pt x="161" y="2903"/>
                    </a:cubicBezTo>
                    <a:cubicBezTo>
                      <a:pt x="138" y="2968"/>
                      <a:pt x="82" y="3017"/>
                      <a:pt x="17" y="3031"/>
                    </a:cubicBezTo>
                    <a:cubicBezTo>
                      <a:pt x="50" y="3031"/>
                      <a:pt x="47" y="3040"/>
                      <a:pt x="43" y="3052"/>
                    </a:cubicBezTo>
                    <a:cubicBezTo>
                      <a:pt x="44" y="3051"/>
                      <a:pt x="45" y="3051"/>
                      <a:pt x="46" y="3051"/>
                    </a:cubicBezTo>
                    <a:cubicBezTo>
                      <a:pt x="56" y="3051"/>
                      <a:pt x="77" y="3069"/>
                      <a:pt x="94" y="3075"/>
                    </a:cubicBezTo>
                    <a:lnTo>
                      <a:pt x="19" y="3096"/>
                    </a:lnTo>
                    <a:cubicBezTo>
                      <a:pt x="66" y="3126"/>
                      <a:pt x="1" y="3144"/>
                      <a:pt x="47" y="3170"/>
                    </a:cubicBezTo>
                    <a:lnTo>
                      <a:pt x="45" y="3151"/>
                    </a:lnTo>
                    <a:lnTo>
                      <a:pt x="45" y="3151"/>
                    </a:lnTo>
                    <a:cubicBezTo>
                      <a:pt x="94" y="3193"/>
                      <a:pt x="184" y="3179"/>
                      <a:pt x="256" y="3216"/>
                    </a:cubicBezTo>
                    <a:cubicBezTo>
                      <a:pt x="200" y="3168"/>
                      <a:pt x="376" y="3212"/>
                      <a:pt x="302" y="3138"/>
                    </a:cubicBezTo>
                    <a:cubicBezTo>
                      <a:pt x="321" y="3138"/>
                      <a:pt x="321" y="3156"/>
                      <a:pt x="342" y="3161"/>
                    </a:cubicBezTo>
                    <a:cubicBezTo>
                      <a:pt x="314" y="3138"/>
                      <a:pt x="312" y="3126"/>
                      <a:pt x="337" y="3114"/>
                    </a:cubicBezTo>
                    <a:lnTo>
                      <a:pt x="337" y="3114"/>
                    </a:lnTo>
                    <a:lnTo>
                      <a:pt x="342" y="3121"/>
                    </a:lnTo>
                    <a:cubicBezTo>
                      <a:pt x="363" y="3070"/>
                      <a:pt x="404" y="3066"/>
                      <a:pt x="458" y="3026"/>
                    </a:cubicBezTo>
                    <a:lnTo>
                      <a:pt x="420" y="3010"/>
                    </a:lnTo>
                    <a:cubicBezTo>
                      <a:pt x="425" y="3007"/>
                      <a:pt x="430" y="3006"/>
                      <a:pt x="435" y="3006"/>
                    </a:cubicBezTo>
                    <a:cubicBezTo>
                      <a:pt x="442" y="3006"/>
                      <a:pt x="449" y="3008"/>
                      <a:pt x="455" y="3008"/>
                    </a:cubicBezTo>
                    <a:cubicBezTo>
                      <a:pt x="445" y="2996"/>
                      <a:pt x="438" y="2993"/>
                      <a:pt x="433" y="2993"/>
                    </a:cubicBezTo>
                    <a:cubicBezTo>
                      <a:pt x="424" y="2993"/>
                      <a:pt x="421" y="3006"/>
                      <a:pt x="410" y="3006"/>
                    </a:cubicBezTo>
                    <a:cubicBezTo>
                      <a:pt x="404" y="3006"/>
                      <a:pt x="396" y="3003"/>
                      <a:pt x="383" y="2991"/>
                    </a:cubicBezTo>
                    <a:lnTo>
                      <a:pt x="383" y="2991"/>
                    </a:lnTo>
                    <a:cubicBezTo>
                      <a:pt x="392" y="2994"/>
                      <a:pt x="400" y="2996"/>
                      <a:pt x="407" y="2996"/>
                    </a:cubicBezTo>
                    <a:cubicBezTo>
                      <a:pt x="448" y="2996"/>
                      <a:pt x="450" y="2947"/>
                      <a:pt x="488" y="2947"/>
                    </a:cubicBezTo>
                    <a:cubicBezTo>
                      <a:pt x="497" y="2947"/>
                      <a:pt x="508" y="2949"/>
                      <a:pt x="522" y="2957"/>
                    </a:cubicBezTo>
                    <a:cubicBezTo>
                      <a:pt x="534" y="2940"/>
                      <a:pt x="481" y="2936"/>
                      <a:pt x="492" y="2920"/>
                    </a:cubicBezTo>
                    <a:lnTo>
                      <a:pt x="492" y="2920"/>
                    </a:lnTo>
                    <a:lnTo>
                      <a:pt x="516" y="2929"/>
                    </a:lnTo>
                    <a:lnTo>
                      <a:pt x="492" y="2908"/>
                    </a:lnTo>
                    <a:cubicBezTo>
                      <a:pt x="495" y="2907"/>
                      <a:pt x="499" y="2906"/>
                      <a:pt x="503" y="2906"/>
                    </a:cubicBezTo>
                    <a:cubicBezTo>
                      <a:pt x="517" y="2906"/>
                      <a:pt x="537" y="2915"/>
                      <a:pt x="550" y="2924"/>
                    </a:cubicBezTo>
                    <a:cubicBezTo>
                      <a:pt x="548" y="2924"/>
                      <a:pt x="550" y="2934"/>
                      <a:pt x="550" y="2938"/>
                    </a:cubicBezTo>
                    <a:cubicBezTo>
                      <a:pt x="552" y="2938"/>
                      <a:pt x="553" y="2938"/>
                      <a:pt x="555" y="2938"/>
                    </a:cubicBezTo>
                    <a:cubicBezTo>
                      <a:pt x="581" y="2938"/>
                      <a:pt x="574" y="2904"/>
                      <a:pt x="580" y="2899"/>
                    </a:cubicBezTo>
                    <a:lnTo>
                      <a:pt x="580" y="2899"/>
                    </a:lnTo>
                    <a:lnTo>
                      <a:pt x="560" y="2903"/>
                    </a:lnTo>
                    <a:cubicBezTo>
                      <a:pt x="576" y="2848"/>
                      <a:pt x="643" y="2820"/>
                      <a:pt x="643" y="2753"/>
                    </a:cubicBezTo>
                    <a:lnTo>
                      <a:pt x="627" y="2743"/>
                    </a:lnTo>
                    <a:cubicBezTo>
                      <a:pt x="631" y="2692"/>
                      <a:pt x="664" y="2734"/>
                      <a:pt x="685" y="2695"/>
                    </a:cubicBezTo>
                    <a:lnTo>
                      <a:pt x="687" y="2699"/>
                    </a:lnTo>
                    <a:cubicBezTo>
                      <a:pt x="680" y="2681"/>
                      <a:pt x="682" y="2665"/>
                      <a:pt x="694" y="2658"/>
                    </a:cubicBezTo>
                    <a:cubicBezTo>
                      <a:pt x="701" y="2681"/>
                      <a:pt x="740" y="2676"/>
                      <a:pt x="745" y="2702"/>
                    </a:cubicBezTo>
                    <a:cubicBezTo>
                      <a:pt x="752" y="2648"/>
                      <a:pt x="740" y="2667"/>
                      <a:pt x="720" y="2600"/>
                    </a:cubicBezTo>
                    <a:lnTo>
                      <a:pt x="720" y="2600"/>
                    </a:lnTo>
                    <a:lnTo>
                      <a:pt x="745" y="2618"/>
                    </a:lnTo>
                    <a:cubicBezTo>
                      <a:pt x="733" y="2590"/>
                      <a:pt x="726" y="2579"/>
                      <a:pt x="740" y="2560"/>
                    </a:cubicBezTo>
                    <a:lnTo>
                      <a:pt x="740" y="2560"/>
                    </a:lnTo>
                    <a:cubicBezTo>
                      <a:pt x="740" y="2590"/>
                      <a:pt x="780" y="2586"/>
                      <a:pt x="787" y="2625"/>
                    </a:cubicBezTo>
                    <a:cubicBezTo>
                      <a:pt x="794" y="2627"/>
                      <a:pt x="800" y="2628"/>
                      <a:pt x="805" y="2628"/>
                    </a:cubicBezTo>
                    <a:cubicBezTo>
                      <a:pt x="842" y="2628"/>
                      <a:pt x="825" y="2576"/>
                      <a:pt x="845" y="2576"/>
                    </a:cubicBezTo>
                    <a:cubicBezTo>
                      <a:pt x="851" y="2576"/>
                      <a:pt x="861" y="2581"/>
                      <a:pt x="877" y="2595"/>
                    </a:cubicBezTo>
                    <a:cubicBezTo>
                      <a:pt x="865" y="2563"/>
                      <a:pt x="853" y="2555"/>
                      <a:pt x="842" y="2555"/>
                    </a:cubicBezTo>
                    <a:cubicBezTo>
                      <a:pt x="831" y="2555"/>
                      <a:pt x="822" y="2565"/>
                      <a:pt x="817" y="2565"/>
                    </a:cubicBezTo>
                    <a:cubicBezTo>
                      <a:pt x="816" y="2565"/>
                      <a:pt x="815" y="2563"/>
                      <a:pt x="815" y="2560"/>
                    </a:cubicBezTo>
                    <a:cubicBezTo>
                      <a:pt x="789" y="2546"/>
                      <a:pt x="794" y="2502"/>
                      <a:pt x="810" y="2500"/>
                    </a:cubicBezTo>
                    <a:cubicBezTo>
                      <a:pt x="811" y="2499"/>
                      <a:pt x="812" y="2499"/>
                      <a:pt x="813" y="2499"/>
                    </a:cubicBezTo>
                    <a:cubicBezTo>
                      <a:pt x="832" y="2499"/>
                      <a:pt x="885" y="2554"/>
                      <a:pt x="916" y="2554"/>
                    </a:cubicBezTo>
                    <a:cubicBezTo>
                      <a:pt x="919" y="2554"/>
                      <a:pt x="922" y="2553"/>
                      <a:pt x="925" y="2552"/>
                    </a:cubicBezTo>
                    <a:lnTo>
                      <a:pt x="925" y="2552"/>
                    </a:lnTo>
                    <a:cubicBezTo>
                      <a:pt x="924" y="2553"/>
                      <a:pt x="925" y="2556"/>
                      <a:pt x="924" y="2558"/>
                    </a:cubicBezTo>
                    <a:cubicBezTo>
                      <a:pt x="926" y="2559"/>
                      <a:pt x="928" y="2560"/>
                      <a:pt x="930" y="2560"/>
                    </a:cubicBezTo>
                    <a:cubicBezTo>
                      <a:pt x="941" y="2560"/>
                      <a:pt x="937" y="2535"/>
                      <a:pt x="952" y="2535"/>
                    </a:cubicBezTo>
                    <a:cubicBezTo>
                      <a:pt x="955" y="2535"/>
                      <a:pt x="960" y="2536"/>
                      <a:pt x="965" y="2539"/>
                    </a:cubicBezTo>
                    <a:cubicBezTo>
                      <a:pt x="947" y="2493"/>
                      <a:pt x="986" y="2532"/>
                      <a:pt x="954" y="2477"/>
                    </a:cubicBezTo>
                    <a:lnTo>
                      <a:pt x="954" y="2477"/>
                    </a:lnTo>
                    <a:lnTo>
                      <a:pt x="930" y="2505"/>
                    </a:lnTo>
                    <a:cubicBezTo>
                      <a:pt x="939" y="2483"/>
                      <a:pt x="920" y="2422"/>
                      <a:pt x="954" y="2422"/>
                    </a:cubicBezTo>
                    <a:cubicBezTo>
                      <a:pt x="957" y="2422"/>
                      <a:pt x="961" y="2422"/>
                      <a:pt x="965" y="2424"/>
                    </a:cubicBezTo>
                    <a:cubicBezTo>
                      <a:pt x="970" y="2437"/>
                      <a:pt x="970" y="2451"/>
                      <a:pt x="970" y="2465"/>
                    </a:cubicBezTo>
                    <a:cubicBezTo>
                      <a:pt x="973" y="2467"/>
                      <a:pt x="975" y="2468"/>
                      <a:pt x="977" y="2468"/>
                    </a:cubicBezTo>
                    <a:cubicBezTo>
                      <a:pt x="984" y="2468"/>
                      <a:pt x="982" y="2454"/>
                      <a:pt x="991" y="2454"/>
                    </a:cubicBezTo>
                    <a:cubicBezTo>
                      <a:pt x="993" y="2454"/>
                      <a:pt x="995" y="2455"/>
                      <a:pt x="998" y="2456"/>
                    </a:cubicBezTo>
                    <a:cubicBezTo>
                      <a:pt x="1028" y="2514"/>
                      <a:pt x="968" y="2491"/>
                      <a:pt x="975" y="2542"/>
                    </a:cubicBezTo>
                    <a:cubicBezTo>
                      <a:pt x="977" y="2544"/>
                      <a:pt x="979" y="2545"/>
                      <a:pt x="981" y="2545"/>
                    </a:cubicBezTo>
                    <a:cubicBezTo>
                      <a:pt x="990" y="2545"/>
                      <a:pt x="990" y="2521"/>
                      <a:pt x="996" y="2521"/>
                    </a:cubicBezTo>
                    <a:cubicBezTo>
                      <a:pt x="999" y="2521"/>
                      <a:pt x="1003" y="2528"/>
                      <a:pt x="1012" y="2546"/>
                    </a:cubicBezTo>
                    <a:cubicBezTo>
                      <a:pt x="995" y="2505"/>
                      <a:pt x="1005" y="2502"/>
                      <a:pt x="1019" y="2502"/>
                    </a:cubicBezTo>
                    <a:cubicBezTo>
                      <a:pt x="1030" y="2502"/>
                      <a:pt x="1051" y="2500"/>
                      <a:pt x="1044" y="2463"/>
                    </a:cubicBezTo>
                    <a:lnTo>
                      <a:pt x="1044" y="2463"/>
                    </a:lnTo>
                    <a:lnTo>
                      <a:pt x="1065" y="2498"/>
                    </a:lnTo>
                    <a:cubicBezTo>
                      <a:pt x="1065" y="2488"/>
                      <a:pt x="1065" y="2468"/>
                      <a:pt x="1072" y="2465"/>
                    </a:cubicBezTo>
                    <a:lnTo>
                      <a:pt x="1086" y="2514"/>
                    </a:lnTo>
                    <a:cubicBezTo>
                      <a:pt x="1085" y="2498"/>
                      <a:pt x="1092" y="2494"/>
                      <a:pt x="1103" y="2494"/>
                    </a:cubicBezTo>
                    <a:cubicBezTo>
                      <a:pt x="1114" y="2494"/>
                      <a:pt x="1129" y="2499"/>
                      <a:pt x="1140" y="2499"/>
                    </a:cubicBezTo>
                    <a:cubicBezTo>
                      <a:pt x="1149" y="2499"/>
                      <a:pt x="1156" y="2496"/>
                      <a:pt x="1158" y="2486"/>
                    </a:cubicBezTo>
                    <a:lnTo>
                      <a:pt x="1158" y="2486"/>
                    </a:lnTo>
                    <a:cubicBezTo>
                      <a:pt x="1150" y="2491"/>
                      <a:pt x="1143" y="2493"/>
                      <a:pt x="1138" y="2493"/>
                    </a:cubicBezTo>
                    <a:cubicBezTo>
                      <a:pt x="1115" y="2493"/>
                      <a:pt x="1114" y="2452"/>
                      <a:pt x="1086" y="2442"/>
                    </a:cubicBezTo>
                    <a:cubicBezTo>
                      <a:pt x="1090" y="2426"/>
                      <a:pt x="1097" y="2420"/>
                      <a:pt x="1106" y="2420"/>
                    </a:cubicBezTo>
                    <a:cubicBezTo>
                      <a:pt x="1129" y="2420"/>
                      <a:pt x="1165" y="2465"/>
                      <a:pt x="1197" y="2465"/>
                    </a:cubicBezTo>
                    <a:cubicBezTo>
                      <a:pt x="1205" y="2465"/>
                      <a:pt x="1213" y="2462"/>
                      <a:pt x="1221" y="2453"/>
                    </a:cubicBezTo>
                    <a:lnTo>
                      <a:pt x="1221" y="2453"/>
                    </a:lnTo>
                    <a:cubicBezTo>
                      <a:pt x="1219" y="2455"/>
                      <a:pt x="1216" y="2455"/>
                      <a:pt x="1212" y="2455"/>
                    </a:cubicBezTo>
                    <a:cubicBezTo>
                      <a:pt x="1200" y="2455"/>
                      <a:pt x="1181" y="2447"/>
                      <a:pt x="1181" y="2430"/>
                    </a:cubicBezTo>
                    <a:cubicBezTo>
                      <a:pt x="1184" y="2430"/>
                      <a:pt x="1188" y="2430"/>
                      <a:pt x="1191" y="2430"/>
                    </a:cubicBezTo>
                    <a:cubicBezTo>
                      <a:pt x="1208" y="2430"/>
                      <a:pt x="1223" y="2434"/>
                      <a:pt x="1239" y="2442"/>
                    </a:cubicBezTo>
                    <a:cubicBezTo>
                      <a:pt x="1271" y="2407"/>
                      <a:pt x="1209" y="2414"/>
                      <a:pt x="1211" y="2384"/>
                    </a:cubicBezTo>
                    <a:lnTo>
                      <a:pt x="1211" y="2384"/>
                    </a:lnTo>
                    <a:cubicBezTo>
                      <a:pt x="1219" y="2389"/>
                      <a:pt x="1223" y="2391"/>
                      <a:pt x="1227" y="2391"/>
                    </a:cubicBezTo>
                    <a:cubicBezTo>
                      <a:pt x="1241" y="2391"/>
                      <a:pt x="1216" y="2350"/>
                      <a:pt x="1220" y="2333"/>
                    </a:cubicBezTo>
                    <a:lnTo>
                      <a:pt x="1220" y="2333"/>
                    </a:lnTo>
                    <a:lnTo>
                      <a:pt x="1248" y="2361"/>
                    </a:lnTo>
                    <a:cubicBezTo>
                      <a:pt x="1306" y="2347"/>
                      <a:pt x="1204" y="2291"/>
                      <a:pt x="1260" y="2287"/>
                    </a:cubicBezTo>
                    <a:lnTo>
                      <a:pt x="1260" y="2287"/>
                    </a:lnTo>
                    <a:lnTo>
                      <a:pt x="1281" y="2338"/>
                    </a:lnTo>
                    <a:lnTo>
                      <a:pt x="1290" y="2312"/>
                    </a:lnTo>
                    <a:lnTo>
                      <a:pt x="1318" y="2349"/>
                    </a:lnTo>
                    <a:cubicBezTo>
                      <a:pt x="1318" y="2308"/>
                      <a:pt x="1329" y="2308"/>
                      <a:pt x="1357" y="2298"/>
                    </a:cubicBezTo>
                    <a:cubicBezTo>
                      <a:pt x="1334" y="2282"/>
                      <a:pt x="1311" y="2245"/>
                      <a:pt x="1325" y="2229"/>
                    </a:cubicBezTo>
                    <a:lnTo>
                      <a:pt x="1325" y="2229"/>
                    </a:lnTo>
                    <a:cubicBezTo>
                      <a:pt x="1345" y="2234"/>
                      <a:pt x="1347" y="2247"/>
                      <a:pt x="1353" y="2247"/>
                    </a:cubicBezTo>
                    <a:cubicBezTo>
                      <a:pt x="1356" y="2247"/>
                      <a:pt x="1360" y="2244"/>
                      <a:pt x="1366" y="2236"/>
                    </a:cubicBezTo>
                    <a:cubicBezTo>
                      <a:pt x="1375" y="2252"/>
                      <a:pt x="1388" y="2273"/>
                      <a:pt x="1374" y="2273"/>
                    </a:cubicBezTo>
                    <a:cubicBezTo>
                      <a:pt x="1370" y="2273"/>
                      <a:pt x="1365" y="2272"/>
                      <a:pt x="1357" y="2268"/>
                    </a:cubicBezTo>
                    <a:lnTo>
                      <a:pt x="1357" y="2268"/>
                    </a:lnTo>
                    <a:cubicBezTo>
                      <a:pt x="1366" y="2280"/>
                      <a:pt x="1371" y="2291"/>
                      <a:pt x="1378" y="2301"/>
                    </a:cubicBezTo>
                    <a:cubicBezTo>
                      <a:pt x="1381" y="2301"/>
                      <a:pt x="1384" y="2302"/>
                      <a:pt x="1386" y="2302"/>
                    </a:cubicBezTo>
                    <a:cubicBezTo>
                      <a:pt x="1411" y="2302"/>
                      <a:pt x="1416" y="2274"/>
                      <a:pt x="1424" y="2266"/>
                    </a:cubicBezTo>
                    <a:lnTo>
                      <a:pt x="1424" y="2266"/>
                    </a:lnTo>
                    <a:cubicBezTo>
                      <a:pt x="1420" y="2268"/>
                      <a:pt x="1413" y="2271"/>
                      <a:pt x="1408" y="2271"/>
                    </a:cubicBezTo>
                    <a:cubicBezTo>
                      <a:pt x="1408" y="2271"/>
                      <a:pt x="1408" y="2252"/>
                      <a:pt x="1403" y="2233"/>
                    </a:cubicBezTo>
                    <a:cubicBezTo>
                      <a:pt x="1401" y="2217"/>
                      <a:pt x="1399" y="2199"/>
                      <a:pt x="1399" y="2199"/>
                    </a:cubicBezTo>
                    <a:lnTo>
                      <a:pt x="1399" y="2199"/>
                    </a:lnTo>
                    <a:cubicBezTo>
                      <a:pt x="1417" y="2203"/>
                      <a:pt x="1422" y="2215"/>
                      <a:pt x="1427" y="2229"/>
                    </a:cubicBezTo>
                    <a:cubicBezTo>
                      <a:pt x="1429" y="2220"/>
                      <a:pt x="1420" y="2201"/>
                      <a:pt x="1427" y="2189"/>
                    </a:cubicBezTo>
                    <a:lnTo>
                      <a:pt x="1427" y="2189"/>
                    </a:lnTo>
                    <a:cubicBezTo>
                      <a:pt x="1447" y="2212"/>
                      <a:pt x="1475" y="2233"/>
                      <a:pt x="1473" y="2258"/>
                    </a:cubicBezTo>
                    <a:lnTo>
                      <a:pt x="1473" y="2258"/>
                    </a:lnTo>
                    <a:lnTo>
                      <a:pt x="1478" y="2201"/>
                    </a:lnTo>
                    <a:cubicBezTo>
                      <a:pt x="1489" y="2208"/>
                      <a:pt x="1522" y="2208"/>
                      <a:pt x="1529" y="2220"/>
                    </a:cubicBezTo>
                    <a:cubicBezTo>
                      <a:pt x="1561" y="2213"/>
                      <a:pt x="1519" y="2134"/>
                      <a:pt x="1561" y="2124"/>
                    </a:cubicBezTo>
                    <a:cubicBezTo>
                      <a:pt x="1556" y="2118"/>
                      <a:pt x="1554" y="2111"/>
                      <a:pt x="1554" y="2104"/>
                    </a:cubicBezTo>
                    <a:cubicBezTo>
                      <a:pt x="1580" y="2085"/>
                      <a:pt x="1631" y="2087"/>
                      <a:pt x="1617" y="2029"/>
                    </a:cubicBezTo>
                    <a:lnTo>
                      <a:pt x="1617" y="2029"/>
                    </a:lnTo>
                    <a:lnTo>
                      <a:pt x="1679" y="2041"/>
                    </a:lnTo>
                    <a:cubicBezTo>
                      <a:pt x="1686" y="2009"/>
                      <a:pt x="1600" y="2027"/>
                      <a:pt x="1610" y="1974"/>
                    </a:cubicBezTo>
                    <a:cubicBezTo>
                      <a:pt x="1610" y="1964"/>
                      <a:pt x="1614" y="1960"/>
                      <a:pt x="1620" y="1960"/>
                    </a:cubicBezTo>
                    <a:cubicBezTo>
                      <a:pt x="1635" y="1960"/>
                      <a:pt x="1664" y="1988"/>
                      <a:pt x="1679" y="1988"/>
                    </a:cubicBezTo>
                    <a:cubicBezTo>
                      <a:pt x="1665" y="1958"/>
                      <a:pt x="1626" y="1904"/>
                      <a:pt x="1684" y="1900"/>
                    </a:cubicBezTo>
                    <a:lnTo>
                      <a:pt x="1684" y="1900"/>
                    </a:lnTo>
                    <a:cubicBezTo>
                      <a:pt x="1689" y="1913"/>
                      <a:pt x="1677" y="1918"/>
                      <a:pt x="1677" y="1930"/>
                    </a:cubicBezTo>
                    <a:lnTo>
                      <a:pt x="1716" y="1923"/>
                    </a:lnTo>
                    <a:cubicBezTo>
                      <a:pt x="1751" y="1971"/>
                      <a:pt x="1721" y="1983"/>
                      <a:pt x="1774" y="1985"/>
                    </a:cubicBezTo>
                    <a:cubicBezTo>
                      <a:pt x="1677" y="1930"/>
                      <a:pt x="1814" y="1893"/>
                      <a:pt x="1712" y="1842"/>
                    </a:cubicBezTo>
                    <a:lnTo>
                      <a:pt x="1740" y="1839"/>
                    </a:lnTo>
                    <a:lnTo>
                      <a:pt x="1740" y="1839"/>
                    </a:lnTo>
                    <a:cubicBezTo>
                      <a:pt x="1737" y="1842"/>
                      <a:pt x="1744" y="1846"/>
                      <a:pt x="1740" y="1849"/>
                    </a:cubicBezTo>
                    <a:cubicBezTo>
                      <a:pt x="1804" y="1844"/>
                      <a:pt x="1675" y="1795"/>
                      <a:pt x="1707" y="1767"/>
                    </a:cubicBezTo>
                    <a:cubicBezTo>
                      <a:pt x="1713" y="1763"/>
                      <a:pt x="1720" y="1761"/>
                      <a:pt x="1727" y="1761"/>
                    </a:cubicBezTo>
                    <a:cubicBezTo>
                      <a:pt x="1735" y="1761"/>
                      <a:pt x="1743" y="1764"/>
                      <a:pt x="1749" y="1770"/>
                    </a:cubicBezTo>
                    <a:lnTo>
                      <a:pt x="1735" y="1733"/>
                    </a:lnTo>
                    <a:cubicBezTo>
                      <a:pt x="1736" y="1731"/>
                      <a:pt x="1738" y="1730"/>
                      <a:pt x="1740" y="1730"/>
                    </a:cubicBezTo>
                    <a:cubicBezTo>
                      <a:pt x="1746" y="1730"/>
                      <a:pt x="1753" y="1734"/>
                      <a:pt x="1754" y="1739"/>
                    </a:cubicBezTo>
                    <a:lnTo>
                      <a:pt x="1754" y="1739"/>
                    </a:lnTo>
                    <a:lnTo>
                      <a:pt x="1763" y="1696"/>
                    </a:lnTo>
                    <a:lnTo>
                      <a:pt x="1765" y="1696"/>
                    </a:lnTo>
                    <a:cubicBezTo>
                      <a:pt x="1751" y="1684"/>
                      <a:pt x="1730" y="1658"/>
                      <a:pt x="1723" y="1647"/>
                    </a:cubicBezTo>
                    <a:cubicBezTo>
                      <a:pt x="1726" y="1646"/>
                      <a:pt x="1728" y="1645"/>
                      <a:pt x="1730" y="1645"/>
                    </a:cubicBezTo>
                    <a:cubicBezTo>
                      <a:pt x="1740" y="1645"/>
                      <a:pt x="1735" y="1658"/>
                      <a:pt x="1746" y="1658"/>
                    </a:cubicBezTo>
                    <a:cubicBezTo>
                      <a:pt x="1742" y="1647"/>
                      <a:pt x="1735" y="1635"/>
                      <a:pt x="1728" y="1626"/>
                    </a:cubicBezTo>
                    <a:cubicBezTo>
                      <a:pt x="1760" y="1626"/>
                      <a:pt x="1781" y="1649"/>
                      <a:pt x="1770" y="1670"/>
                    </a:cubicBezTo>
                    <a:cubicBezTo>
                      <a:pt x="1777" y="1670"/>
                      <a:pt x="1783" y="1671"/>
                      <a:pt x="1789" y="1671"/>
                    </a:cubicBezTo>
                    <a:cubicBezTo>
                      <a:pt x="1865" y="1671"/>
                      <a:pt x="1779" y="1645"/>
                      <a:pt x="1811" y="1619"/>
                    </a:cubicBezTo>
                    <a:lnTo>
                      <a:pt x="1811" y="1619"/>
                    </a:lnTo>
                    <a:cubicBezTo>
                      <a:pt x="1810" y="1619"/>
                      <a:pt x="1809" y="1619"/>
                      <a:pt x="1808" y="1619"/>
                    </a:cubicBezTo>
                    <a:cubicBezTo>
                      <a:pt x="1807" y="1619"/>
                      <a:pt x="1806" y="1619"/>
                      <a:pt x="1804" y="1619"/>
                    </a:cubicBezTo>
                    <a:cubicBezTo>
                      <a:pt x="1761" y="1601"/>
                      <a:pt x="1783" y="1601"/>
                      <a:pt x="1799" y="1592"/>
                    </a:cubicBezTo>
                    <a:lnTo>
                      <a:pt x="1799" y="1592"/>
                    </a:lnTo>
                    <a:cubicBezTo>
                      <a:pt x="1801" y="1593"/>
                      <a:pt x="1802" y="1595"/>
                      <a:pt x="1804" y="1596"/>
                    </a:cubicBezTo>
                    <a:lnTo>
                      <a:pt x="1804" y="1596"/>
                    </a:lnTo>
                    <a:cubicBezTo>
                      <a:pt x="1802" y="1594"/>
                      <a:pt x="1801" y="1593"/>
                      <a:pt x="1800" y="1591"/>
                    </a:cubicBezTo>
                    <a:lnTo>
                      <a:pt x="1800" y="1591"/>
                    </a:lnTo>
                    <a:cubicBezTo>
                      <a:pt x="1800" y="1591"/>
                      <a:pt x="1799" y="1591"/>
                      <a:pt x="1799" y="1592"/>
                    </a:cubicBezTo>
                    <a:lnTo>
                      <a:pt x="1799" y="1592"/>
                    </a:lnTo>
                    <a:cubicBezTo>
                      <a:pt x="1799" y="1591"/>
                      <a:pt x="1798" y="1590"/>
                      <a:pt x="1797" y="1589"/>
                    </a:cubicBezTo>
                    <a:cubicBezTo>
                      <a:pt x="1809" y="1584"/>
                      <a:pt x="1816" y="1575"/>
                      <a:pt x="1797" y="1556"/>
                    </a:cubicBezTo>
                    <a:lnTo>
                      <a:pt x="1797" y="1556"/>
                    </a:lnTo>
                    <a:cubicBezTo>
                      <a:pt x="1806" y="1558"/>
                      <a:pt x="1812" y="1559"/>
                      <a:pt x="1817" y="1559"/>
                    </a:cubicBezTo>
                    <a:cubicBezTo>
                      <a:pt x="1837" y="1559"/>
                      <a:pt x="1833" y="1546"/>
                      <a:pt x="1835" y="1531"/>
                    </a:cubicBezTo>
                    <a:lnTo>
                      <a:pt x="1835" y="1531"/>
                    </a:lnTo>
                    <a:lnTo>
                      <a:pt x="1888" y="1543"/>
                    </a:lnTo>
                    <a:cubicBezTo>
                      <a:pt x="1876" y="1519"/>
                      <a:pt x="1848" y="1515"/>
                      <a:pt x="1830" y="1499"/>
                    </a:cubicBezTo>
                    <a:cubicBezTo>
                      <a:pt x="1836" y="1484"/>
                      <a:pt x="1858" y="1482"/>
                      <a:pt x="1883" y="1482"/>
                    </a:cubicBezTo>
                    <a:cubicBezTo>
                      <a:pt x="1894" y="1482"/>
                      <a:pt x="1905" y="1482"/>
                      <a:pt x="1916" y="1482"/>
                    </a:cubicBezTo>
                    <a:cubicBezTo>
                      <a:pt x="1921" y="1471"/>
                      <a:pt x="1916" y="1468"/>
                      <a:pt x="1907" y="1468"/>
                    </a:cubicBezTo>
                    <a:cubicBezTo>
                      <a:pt x="1897" y="1468"/>
                      <a:pt x="1882" y="1471"/>
                      <a:pt x="1869" y="1471"/>
                    </a:cubicBezTo>
                    <a:cubicBezTo>
                      <a:pt x="1856" y="1471"/>
                      <a:pt x="1845" y="1468"/>
                      <a:pt x="1844" y="1452"/>
                    </a:cubicBezTo>
                    <a:cubicBezTo>
                      <a:pt x="1869" y="1427"/>
                      <a:pt x="1851" y="1401"/>
                      <a:pt x="1821" y="1362"/>
                    </a:cubicBezTo>
                    <a:cubicBezTo>
                      <a:pt x="1826" y="1357"/>
                      <a:pt x="1832" y="1355"/>
                      <a:pt x="1836" y="1355"/>
                    </a:cubicBezTo>
                    <a:cubicBezTo>
                      <a:pt x="1846" y="1355"/>
                      <a:pt x="1854" y="1363"/>
                      <a:pt x="1863" y="1363"/>
                    </a:cubicBezTo>
                    <a:cubicBezTo>
                      <a:pt x="1865" y="1363"/>
                      <a:pt x="1867" y="1363"/>
                      <a:pt x="1869" y="1362"/>
                    </a:cubicBezTo>
                    <a:lnTo>
                      <a:pt x="1828" y="1341"/>
                    </a:lnTo>
                    <a:cubicBezTo>
                      <a:pt x="1828" y="1339"/>
                      <a:pt x="1831" y="1338"/>
                      <a:pt x="1834" y="1338"/>
                    </a:cubicBezTo>
                    <a:cubicBezTo>
                      <a:pt x="1839" y="1338"/>
                      <a:pt x="1846" y="1340"/>
                      <a:pt x="1848" y="1341"/>
                    </a:cubicBezTo>
                    <a:cubicBezTo>
                      <a:pt x="1835" y="1322"/>
                      <a:pt x="1795" y="1336"/>
                      <a:pt x="1781" y="1311"/>
                    </a:cubicBezTo>
                    <a:cubicBezTo>
                      <a:pt x="1723" y="1304"/>
                      <a:pt x="1872" y="1262"/>
                      <a:pt x="1802" y="1232"/>
                    </a:cubicBezTo>
                    <a:cubicBezTo>
                      <a:pt x="1806" y="1230"/>
                      <a:pt x="1810" y="1229"/>
                      <a:pt x="1815" y="1229"/>
                    </a:cubicBezTo>
                    <a:cubicBezTo>
                      <a:pt x="1825" y="1229"/>
                      <a:pt x="1836" y="1232"/>
                      <a:pt x="1848" y="1232"/>
                    </a:cubicBezTo>
                    <a:cubicBezTo>
                      <a:pt x="1851" y="1232"/>
                      <a:pt x="1853" y="1232"/>
                      <a:pt x="1855" y="1232"/>
                    </a:cubicBezTo>
                    <a:cubicBezTo>
                      <a:pt x="1830" y="1204"/>
                      <a:pt x="1795" y="1183"/>
                      <a:pt x="1760" y="1169"/>
                    </a:cubicBezTo>
                    <a:lnTo>
                      <a:pt x="1793" y="1139"/>
                    </a:lnTo>
                    <a:lnTo>
                      <a:pt x="1793" y="1139"/>
                    </a:lnTo>
                    <a:cubicBezTo>
                      <a:pt x="1780" y="1147"/>
                      <a:pt x="1766" y="1150"/>
                      <a:pt x="1752" y="1150"/>
                    </a:cubicBezTo>
                    <a:cubicBezTo>
                      <a:pt x="1722" y="1150"/>
                      <a:pt x="1689" y="1136"/>
                      <a:pt x="1661" y="1125"/>
                    </a:cubicBezTo>
                    <a:cubicBezTo>
                      <a:pt x="1642" y="1135"/>
                      <a:pt x="1626" y="1144"/>
                      <a:pt x="1619" y="1146"/>
                    </a:cubicBezTo>
                    <a:lnTo>
                      <a:pt x="1584" y="1118"/>
                    </a:lnTo>
                    <a:cubicBezTo>
                      <a:pt x="1594" y="1115"/>
                      <a:pt x="1605" y="1114"/>
                      <a:pt x="1616" y="1114"/>
                    </a:cubicBezTo>
                    <a:cubicBezTo>
                      <a:pt x="1622" y="1114"/>
                      <a:pt x="1629" y="1114"/>
                      <a:pt x="1635" y="1116"/>
                    </a:cubicBezTo>
                    <a:cubicBezTo>
                      <a:pt x="1631" y="1114"/>
                      <a:pt x="1626" y="1114"/>
                      <a:pt x="1621" y="1111"/>
                    </a:cubicBezTo>
                    <a:cubicBezTo>
                      <a:pt x="1639" y="1104"/>
                      <a:pt x="1657" y="1099"/>
                      <a:pt x="1676" y="1099"/>
                    </a:cubicBezTo>
                    <a:cubicBezTo>
                      <a:pt x="1685" y="1099"/>
                      <a:pt x="1694" y="1100"/>
                      <a:pt x="1702" y="1102"/>
                    </a:cubicBezTo>
                    <a:lnTo>
                      <a:pt x="1672" y="1121"/>
                    </a:lnTo>
                    <a:cubicBezTo>
                      <a:pt x="1691" y="1123"/>
                      <a:pt x="1711" y="1125"/>
                      <a:pt x="1731" y="1125"/>
                    </a:cubicBezTo>
                    <a:cubicBezTo>
                      <a:pt x="1746" y="1125"/>
                      <a:pt x="1760" y="1124"/>
                      <a:pt x="1774" y="1123"/>
                    </a:cubicBezTo>
                    <a:cubicBezTo>
                      <a:pt x="1767" y="1121"/>
                      <a:pt x="1760" y="1116"/>
                      <a:pt x="1758" y="1111"/>
                    </a:cubicBezTo>
                    <a:lnTo>
                      <a:pt x="1758" y="1111"/>
                    </a:lnTo>
                    <a:cubicBezTo>
                      <a:pt x="1762" y="1113"/>
                      <a:pt x="1765" y="1113"/>
                      <a:pt x="1769" y="1113"/>
                    </a:cubicBezTo>
                    <a:cubicBezTo>
                      <a:pt x="1772" y="1113"/>
                      <a:pt x="1775" y="1113"/>
                      <a:pt x="1779" y="1111"/>
                    </a:cubicBezTo>
                    <a:cubicBezTo>
                      <a:pt x="1786" y="1109"/>
                      <a:pt x="1772" y="1107"/>
                      <a:pt x="1758" y="1104"/>
                    </a:cubicBezTo>
                    <a:lnTo>
                      <a:pt x="1816" y="1088"/>
                    </a:lnTo>
                    <a:lnTo>
                      <a:pt x="1793" y="1088"/>
                    </a:lnTo>
                    <a:lnTo>
                      <a:pt x="1821" y="1033"/>
                    </a:lnTo>
                    <a:cubicBezTo>
                      <a:pt x="1753" y="1009"/>
                      <a:pt x="1661" y="1000"/>
                      <a:pt x="1624" y="958"/>
                    </a:cubicBezTo>
                    <a:cubicBezTo>
                      <a:pt x="1670" y="958"/>
                      <a:pt x="1693" y="944"/>
                      <a:pt x="1744" y="931"/>
                    </a:cubicBezTo>
                    <a:lnTo>
                      <a:pt x="1744" y="931"/>
                    </a:lnTo>
                    <a:cubicBezTo>
                      <a:pt x="1693" y="958"/>
                      <a:pt x="1776" y="965"/>
                      <a:pt x="1772" y="995"/>
                    </a:cubicBezTo>
                    <a:lnTo>
                      <a:pt x="1772" y="995"/>
                    </a:lnTo>
                    <a:cubicBezTo>
                      <a:pt x="1774" y="983"/>
                      <a:pt x="1790" y="978"/>
                      <a:pt x="1802" y="978"/>
                    </a:cubicBezTo>
                    <a:cubicBezTo>
                      <a:pt x="1805" y="978"/>
                      <a:pt x="1807" y="979"/>
                      <a:pt x="1809" y="979"/>
                    </a:cubicBezTo>
                    <a:lnTo>
                      <a:pt x="1779" y="961"/>
                    </a:lnTo>
                    <a:lnTo>
                      <a:pt x="1746" y="942"/>
                    </a:lnTo>
                    <a:cubicBezTo>
                      <a:pt x="1788" y="933"/>
                      <a:pt x="1777" y="924"/>
                      <a:pt x="1788" y="905"/>
                    </a:cubicBezTo>
                    <a:lnTo>
                      <a:pt x="1788" y="905"/>
                    </a:lnTo>
                    <a:cubicBezTo>
                      <a:pt x="1770" y="912"/>
                      <a:pt x="1757" y="915"/>
                      <a:pt x="1747" y="915"/>
                    </a:cubicBezTo>
                    <a:cubicBezTo>
                      <a:pt x="1713" y="915"/>
                      <a:pt x="1716" y="882"/>
                      <a:pt x="1691" y="875"/>
                    </a:cubicBezTo>
                    <a:cubicBezTo>
                      <a:pt x="1702" y="870"/>
                      <a:pt x="1714" y="867"/>
                      <a:pt x="1724" y="867"/>
                    </a:cubicBezTo>
                    <a:cubicBezTo>
                      <a:pt x="1737" y="867"/>
                      <a:pt x="1748" y="872"/>
                      <a:pt x="1749" y="887"/>
                    </a:cubicBezTo>
                    <a:cubicBezTo>
                      <a:pt x="1800" y="840"/>
                      <a:pt x="1644" y="881"/>
                      <a:pt x="1683" y="841"/>
                    </a:cubicBezTo>
                    <a:lnTo>
                      <a:pt x="1683" y="841"/>
                    </a:lnTo>
                    <a:cubicBezTo>
                      <a:pt x="1684" y="842"/>
                      <a:pt x="1685" y="843"/>
                      <a:pt x="1686" y="843"/>
                    </a:cubicBezTo>
                    <a:lnTo>
                      <a:pt x="1686" y="843"/>
                    </a:lnTo>
                    <a:cubicBezTo>
                      <a:pt x="1685" y="842"/>
                      <a:pt x="1685" y="841"/>
                      <a:pt x="1684" y="840"/>
                    </a:cubicBezTo>
                    <a:lnTo>
                      <a:pt x="1684" y="840"/>
                    </a:lnTo>
                    <a:cubicBezTo>
                      <a:pt x="1684" y="840"/>
                      <a:pt x="1683" y="841"/>
                      <a:pt x="1683" y="841"/>
                    </a:cubicBezTo>
                    <a:lnTo>
                      <a:pt x="1683" y="841"/>
                    </a:lnTo>
                    <a:cubicBezTo>
                      <a:pt x="1673" y="828"/>
                      <a:pt x="1680" y="805"/>
                      <a:pt x="1700" y="805"/>
                    </a:cubicBezTo>
                    <a:cubicBezTo>
                      <a:pt x="1701" y="805"/>
                      <a:pt x="1702" y="805"/>
                      <a:pt x="1702" y="805"/>
                    </a:cubicBezTo>
                    <a:lnTo>
                      <a:pt x="1705" y="810"/>
                    </a:lnTo>
                    <a:cubicBezTo>
                      <a:pt x="1701" y="774"/>
                      <a:pt x="1666" y="717"/>
                      <a:pt x="1614" y="717"/>
                    </a:cubicBezTo>
                    <a:cubicBezTo>
                      <a:pt x="1606" y="717"/>
                      <a:pt x="1598" y="718"/>
                      <a:pt x="1590" y="721"/>
                    </a:cubicBezTo>
                    <a:lnTo>
                      <a:pt x="1590" y="721"/>
                    </a:lnTo>
                    <a:cubicBezTo>
                      <a:pt x="1605" y="715"/>
                      <a:pt x="1667" y="691"/>
                      <a:pt x="1682" y="687"/>
                    </a:cubicBezTo>
                    <a:lnTo>
                      <a:pt x="1682" y="687"/>
                    </a:lnTo>
                    <a:cubicBezTo>
                      <a:pt x="1682" y="687"/>
                      <a:pt x="1617" y="696"/>
                      <a:pt x="1556" y="708"/>
                    </a:cubicBezTo>
                    <a:cubicBezTo>
                      <a:pt x="1494" y="720"/>
                      <a:pt x="1434" y="734"/>
                      <a:pt x="1434" y="734"/>
                    </a:cubicBezTo>
                    <a:cubicBezTo>
                      <a:pt x="1487" y="712"/>
                      <a:pt x="1591" y="635"/>
                      <a:pt x="1643" y="635"/>
                    </a:cubicBezTo>
                    <a:cubicBezTo>
                      <a:pt x="1647" y="635"/>
                      <a:pt x="1650" y="635"/>
                      <a:pt x="1654" y="636"/>
                    </a:cubicBezTo>
                    <a:cubicBezTo>
                      <a:pt x="1658" y="625"/>
                      <a:pt x="1661" y="606"/>
                      <a:pt x="1631" y="601"/>
                    </a:cubicBezTo>
                    <a:cubicBezTo>
                      <a:pt x="1626" y="610"/>
                      <a:pt x="1570" y="651"/>
                      <a:pt x="1554" y="651"/>
                    </a:cubicBezTo>
                    <a:cubicBezTo>
                      <a:pt x="1553" y="651"/>
                      <a:pt x="1552" y="651"/>
                      <a:pt x="1552" y="650"/>
                    </a:cubicBezTo>
                    <a:cubicBezTo>
                      <a:pt x="1598" y="600"/>
                      <a:pt x="1575" y="620"/>
                      <a:pt x="1609" y="568"/>
                    </a:cubicBezTo>
                    <a:lnTo>
                      <a:pt x="1609" y="568"/>
                    </a:lnTo>
                    <a:cubicBezTo>
                      <a:pt x="1599" y="581"/>
                      <a:pt x="1538" y="609"/>
                      <a:pt x="1517" y="609"/>
                    </a:cubicBezTo>
                    <a:cubicBezTo>
                      <a:pt x="1513" y="609"/>
                      <a:pt x="1511" y="608"/>
                      <a:pt x="1510" y="606"/>
                    </a:cubicBezTo>
                    <a:cubicBezTo>
                      <a:pt x="1538" y="587"/>
                      <a:pt x="1570" y="571"/>
                      <a:pt x="1600" y="557"/>
                    </a:cubicBezTo>
                    <a:lnTo>
                      <a:pt x="1600" y="557"/>
                    </a:lnTo>
                    <a:lnTo>
                      <a:pt x="1549" y="564"/>
                    </a:lnTo>
                    <a:lnTo>
                      <a:pt x="1498" y="574"/>
                    </a:lnTo>
                    <a:cubicBezTo>
                      <a:pt x="1533" y="560"/>
                      <a:pt x="1563" y="539"/>
                      <a:pt x="1587" y="511"/>
                    </a:cubicBezTo>
                    <a:lnTo>
                      <a:pt x="1587" y="511"/>
                    </a:lnTo>
                    <a:cubicBezTo>
                      <a:pt x="1585" y="513"/>
                      <a:pt x="1583" y="514"/>
                      <a:pt x="1581" y="514"/>
                    </a:cubicBezTo>
                    <a:cubicBezTo>
                      <a:pt x="1571" y="514"/>
                      <a:pt x="1566" y="482"/>
                      <a:pt x="1554" y="479"/>
                    </a:cubicBezTo>
                    <a:lnTo>
                      <a:pt x="1545" y="504"/>
                    </a:lnTo>
                    <a:cubicBezTo>
                      <a:pt x="1542" y="494"/>
                      <a:pt x="1534" y="491"/>
                      <a:pt x="1523" y="491"/>
                    </a:cubicBezTo>
                    <a:cubicBezTo>
                      <a:pt x="1492" y="491"/>
                      <a:pt x="1440" y="517"/>
                      <a:pt x="1409" y="517"/>
                    </a:cubicBezTo>
                    <a:cubicBezTo>
                      <a:pt x="1400" y="517"/>
                      <a:pt x="1393" y="515"/>
                      <a:pt x="1389" y="509"/>
                    </a:cubicBezTo>
                    <a:cubicBezTo>
                      <a:pt x="1408" y="502"/>
                      <a:pt x="1494" y="451"/>
                      <a:pt x="1489" y="425"/>
                    </a:cubicBezTo>
                    <a:lnTo>
                      <a:pt x="1489" y="425"/>
                    </a:lnTo>
                    <a:cubicBezTo>
                      <a:pt x="1443" y="444"/>
                      <a:pt x="1278" y="527"/>
                      <a:pt x="1227" y="530"/>
                    </a:cubicBezTo>
                    <a:lnTo>
                      <a:pt x="1246" y="506"/>
                    </a:lnTo>
                    <a:lnTo>
                      <a:pt x="1246" y="506"/>
                    </a:lnTo>
                    <a:lnTo>
                      <a:pt x="1204" y="509"/>
                    </a:lnTo>
                    <a:cubicBezTo>
                      <a:pt x="1292" y="462"/>
                      <a:pt x="1387" y="425"/>
                      <a:pt x="1485" y="402"/>
                    </a:cubicBezTo>
                    <a:cubicBezTo>
                      <a:pt x="1491" y="374"/>
                      <a:pt x="1508" y="379"/>
                      <a:pt x="1489" y="360"/>
                    </a:cubicBezTo>
                    <a:cubicBezTo>
                      <a:pt x="1495" y="350"/>
                      <a:pt x="1505" y="346"/>
                      <a:pt x="1516" y="346"/>
                    </a:cubicBezTo>
                    <a:cubicBezTo>
                      <a:pt x="1522" y="346"/>
                      <a:pt x="1529" y="347"/>
                      <a:pt x="1536" y="351"/>
                    </a:cubicBezTo>
                    <a:lnTo>
                      <a:pt x="1505" y="295"/>
                    </a:lnTo>
                    <a:cubicBezTo>
                      <a:pt x="1485" y="314"/>
                      <a:pt x="1466" y="315"/>
                      <a:pt x="1448" y="315"/>
                    </a:cubicBezTo>
                    <a:cubicBezTo>
                      <a:pt x="1447" y="315"/>
                      <a:pt x="1446" y="315"/>
                      <a:pt x="1445" y="315"/>
                    </a:cubicBezTo>
                    <a:cubicBezTo>
                      <a:pt x="1428" y="315"/>
                      <a:pt x="1413" y="315"/>
                      <a:pt x="1396" y="330"/>
                    </a:cubicBezTo>
                    <a:lnTo>
                      <a:pt x="1440" y="335"/>
                    </a:lnTo>
                    <a:lnTo>
                      <a:pt x="1485" y="339"/>
                    </a:lnTo>
                    <a:cubicBezTo>
                      <a:pt x="1454" y="366"/>
                      <a:pt x="1392" y="392"/>
                      <a:pt x="1352" y="392"/>
                    </a:cubicBezTo>
                    <a:cubicBezTo>
                      <a:pt x="1337" y="392"/>
                      <a:pt x="1325" y="388"/>
                      <a:pt x="1320" y="379"/>
                    </a:cubicBezTo>
                    <a:cubicBezTo>
                      <a:pt x="1329" y="358"/>
                      <a:pt x="1399" y="321"/>
                      <a:pt x="1413" y="307"/>
                    </a:cubicBezTo>
                    <a:lnTo>
                      <a:pt x="1413" y="307"/>
                    </a:lnTo>
                    <a:cubicBezTo>
                      <a:pt x="1408" y="309"/>
                      <a:pt x="1403" y="310"/>
                      <a:pt x="1398" y="310"/>
                    </a:cubicBezTo>
                    <a:cubicBezTo>
                      <a:pt x="1379" y="310"/>
                      <a:pt x="1359" y="300"/>
                      <a:pt x="1364" y="291"/>
                    </a:cubicBezTo>
                    <a:lnTo>
                      <a:pt x="1399" y="284"/>
                    </a:lnTo>
                    <a:cubicBezTo>
                      <a:pt x="1398" y="276"/>
                      <a:pt x="1393" y="274"/>
                      <a:pt x="1386" y="274"/>
                    </a:cubicBezTo>
                    <a:cubicBezTo>
                      <a:pt x="1375" y="274"/>
                      <a:pt x="1359" y="280"/>
                      <a:pt x="1347" y="280"/>
                    </a:cubicBezTo>
                    <a:cubicBezTo>
                      <a:pt x="1336" y="280"/>
                      <a:pt x="1329" y="274"/>
                      <a:pt x="1336" y="254"/>
                    </a:cubicBezTo>
                    <a:cubicBezTo>
                      <a:pt x="1332" y="246"/>
                      <a:pt x="1357" y="201"/>
                      <a:pt x="1348" y="201"/>
                    </a:cubicBezTo>
                    <a:cubicBezTo>
                      <a:pt x="1347" y="201"/>
                      <a:pt x="1345" y="202"/>
                      <a:pt x="1341" y="205"/>
                    </a:cubicBezTo>
                    <a:cubicBezTo>
                      <a:pt x="1281" y="288"/>
                      <a:pt x="1211" y="360"/>
                      <a:pt x="1132" y="425"/>
                    </a:cubicBezTo>
                    <a:cubicBezTo>
                      <a:pt x="1137" y="393"/>
                      <a:pt x="1144" y="358"/>
                      <a:pt x="1153" y="326"/>
                    </a:cubicBezTo>
                    <a:cubicBezTo>
                      <a:pt x="1176" y="281"/>
                      <a:pt x="1250" y="256"/>
                      <a:pt x="1269" y="217"/>
                    </a:cubicBezTo>
                    <a:lnTo>
                      <a:pt x="1269" y="217"/>
                    </a:lnTo>
                    <a:cubicBezTo>
                      <a:pt x="1260" y="226"/>
                      <a:pt x="1246" y="233"/>
                      <a:pt x="1232" y="237"/>
                    </a:cubicBezTo>
                    <a:cubicBezTo>
                      <a:pt x="1232" y="221"/>
                      <a:pt x="1269" y="205"/>
                      <a:pt x="1246" y="198"/>
                    </a:cubicBezTo>
                    <a:lnTo>
                      <a:pt x="1246" y="198"/>
                    </a:lnTo>
                    <a:cubicBezTo>
                      <a:pt x="1236" y="207"/>
                      <a:pt x="1230" y="210"/>
                      <a:pt x="1225" y="210"/>
                    </a:cubicBezTo>
                    <a:cubicBezTo>
                      <a:pt x="1216" y="210"/>
                      <a:pt x="1214" y="200"/>
                      <a:pt x="1212" y="200"/>
                    </a:cubicBezTo>
                    <a:cubicBezTo>
                      <a:pt x="1210" y="200"/>
                      <a:pt x="1209" y="206"/>
                      <a:pt x="1206" y="226"/>
                    </a:cubicBezTo>
                    <a:cubicBezTo>
                      <a:pt x="1181" y="226"/>
                      <a:pt x="1197" y="205"/>
                      <a:pt x="1176" y="191"/>
                    </a:cubicBezTo>
                    <a:cubicBezTo>
                      <a:pt x="1144" y="230"/>
                      <a:pt x="1102" y="258"/>
                      <a:pt x="1056" y="272"/>
                    </a:cubicBezTo>
                    <a:cubicBezTo>
                      <a:pt x="1063" y="263"/>
                      <a:pt x="1070" y="251"/>
                      <a:pt x="1077" y="237"/>
                    </a:cubicBezTo>
                    <a:cubicBezTo>
                      <a:pt x="1046" y="212"/>
                      <a:pt x="1042" y="179"/>
                      <a:pt x="1009" y="159"/>
                    </a:cubicBezTo>
                    <a:cubicBezTo>
                      <a:pt x="1014" y="145"/>
                      <a:pt x="1007" y="122"/>
                      <a:pt x="1028" y="108"/>
                    </a:cubicBezTo>
                    <a:lnTo>
                      <a:pt x="1028" y="108"/>
                    </a:lnTo>
                    <a:cubicBezTo>
                      <a:pt x="1018" y="111"/>
                      <a:pt x="1007" y="120"/>
                      <a:pt x="998" y="120"/>
                    </a:cubicBezTo>
                    <a:cubicBezTo>
                      <a:pt x="996" y="120"/>
                      <a:pt x="995" y="120"/>
                      <a:pt x="993" y="119"/>
                    </a:cubicBezTo>
                    <a:cubicBezTo>
                      <a:pt x="996" y="99"/>
                      <a:pt x="1000" y="96"/>
                      <a:pt x="1006" y="96"/>
                    </a:cubicBezTo>
                    <a:cubicBezTo>
                      <a:pt x="1009" y="96"/>
                      <a:pt x="1012" y="97"/>
                      <a:pt x="1015" y="97"/>
                    </a:cubicBezTo>
                    <a:cubicBezTo>
                      <a:pt x="1022" y="97"/>
                      <a:pt x="1030" y="93"/>
                      <a:pt x="1037" y="71"/>
                    </a:cubicBezTo>
                    <a:lnTo>
                      <a:pt x="1037" y="71"/>
                    </a:lnTo>
                    <a:cubicBezTo>
                      <a:pt x="1016" y="96"/>
                      <a:pt x="986" y="91"/>
                      <a:pt x="961" y="101"/>
                    </a:cubicBezTo>
                    <a:cubicBezTo>
                      <a:pt x="948" y="122"/>
                      <a:pt x="957" y="129"/>
                      <a:pt x="971" y="129"/>
                    </a:cubicBezTo>
                    <a:cubicBezTo>
                      <a:pt x="983" y="129"/>
                      <a:pt x="1001" y="124"/>
                      <a:pt x="1012" y="119"/>
                    </a:cubicBezTo>
                    <a:lnTo>
                      <a:pt x="1012" y="119"/>
                    </a:lnTo>
                    <a:cubicBezTo>
                      <a:pt x="977" y="175"/>
                      <a:pt x="921" y="212"/>
                      <a:pt x="856" y="224"/>
                    </a:cubicBezTo>
                    <a:cubicBezTo>
                      <a:pt x="821" y="219"/>
                      <a:pt x="865" y="184"/>
                      <a:pt x="860" y="184"/>
                    </a:cubicBezTo>
                    <a:cubicBezTo>
                      <a:pt x="860" y="184"/>
                      <a:pt x="859" y="184"/>
                      <a:pt x="859" y="184"/>
                    </a:cubicBezTo>
                    <a:cubicBezTo>
                      <a:pt x="852" y="177"/>
                      <a:pt x="843" y="174"/>
                      <a:pt x="835" y="174"/>
                    </a:cubicBezTo>
                    <a:cubicBezTo>
                      <a:pt x="806" y="174"/>
                      <a:pt x="772" y="206"/>
                      <a:pt x="751" y="206"/>
                    </a:cubicBezTo>
                    <a:cubicBezTo>
                      <a:pt x="741" y="206"/>
                      <a:pt x="734" y="199"/>
                      <a:pt x="731" y="182"/>
                    </a:cubicBezTo>
                    <a:cubicBezTo>
                      <a:pt x="743" y="135"/>
                      <a:pt x="784" y="115"/>
                      <a:pt x="803" y="87"/>
                    </a:cubicBezTo>
                    <a:cubicBezTo>
                      <a:pt x="833" y="89"/>
                      <a:pt x="817" y="131"/>
                      <a:pt x="831" y="140"/>
                    </a:cubicBezTo>
                    <a:lnTo>
                      <a:pt x="826" y="110"/>
                    </a:lnTo>
                    <a:cubicBezTo>
                      <a:pt x="832" y="107"/>
                      <a:pt x="838" y="106"/>
                      <a:pt x="844" y="106"/>
                    </a:cubicBezTo>
                    <a:cubicBezTo>
                      <a:pt x="855" y="106"/>
                      <a:pt x="863" y="110"/>
                      <a:pt x="863" y="119"/>
                    </a:cubicBezTo>
                    <a:cubicBezTo>
                      <a:pt x="873" y="80"/>
                      <a:pt x="784" y="57"/>
                      <a:pt x="7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899" name="Google Shape;12899;p52"/>
              <p:cNvSpPr/>
              <p:nvPr/>
            </p:nvSpPr>
            <p:spPr>
              <a:xfrm>
                <a:off x="774775" y="1628050"/>
                <a:ext cx="650" cy="450"/>
              </a:xfrm>
              <a:custGeom>
                <a:avLst/>
                <a:gdLst/>
                <a:ahLst/>
                <a:cxnLst/>
                <a:rect l="l" t="t" r="r" b="b"/>
                <a:pathLst>
                  <a:path w="26" h="18" extrusionOk="0">
                    <a:moveTo>
                      <a:pt x="16" y="1"/>
                    </a:moveTo>
                    <a:cubicBezTo>
                      <a:pt x="15" y="1"/>
                      <a:pt x="14" y="1"/>
                      <a:pt x="12" y="1"/>
                    </a:cubicBezTo>
                    <a:cubicBezTo>
                      <a:pt x="8" y="3"/>
                      <a:pt x="3" y="6"/>
                      <a:pt x="1" y="13"/>
                    </a:cubicBezTo>
                    <a:cubicBezTo>
                      <a:pt x="4" y="10"/>
                      <a:pt x="7" y="9"/>
                      <a:pt x="9" y="9"/>
                    </a:cubicBezTo>
                    <a:cubicBezTo>
                      <a:pt x="13" y="9"/>
                      <a:pt x="16" y="13"/>
                      <a:pt x="19" y="17"/>
                    </a:cubicBezTo>
                    <a:cubicBezTo>
                      <a:pt x="24" y="9"/>
                      <a:pt x="2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00" name="Google Shape;12900;p52"/>
              <p:cNvSpPr/>
              <p:nvPr/>
            </p:nvSpPr>
            <p:spPr>
              <a:xfrm>
                <a:off x="802375" y="1651250"/>
                <a:ext cx="550" cy="150"/>
              </a:xfrm>
              <a:custGeom>
                <a:avLst/>
                <a:gdLst/>
                <a:ahLst/>
                <a:cxnLst/>
                <a:rect l="l" t="t" r="r" b="b"/>
                <a:pathLst>
                  <a:path w="22" h="6" extrusionOk="0">
                    <a:moveTo>
                      <a:pt x="21" y="0"/>
                    </a:moveTo>
                    <a:cubicBezTo>
                      <a:pt x="14" y="3"/>
                      <a:pt x="7" y="3"/>
                      <a:pt x="0" y="5"/>
                    </a:cubicBezTo>
                    <a:cubicBezTo>
                      <a:pt x="2" y="6"/>
                      <a:pt x="4" y="6"/>
                      <a:pt x="6" y="6"/>
                    </a:cubicBezTo>
                    <a:cubicBezTo>
                      <a:pt x="11" y="6"/>
                      <a:pt x="16" y="4"/>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01" name="Google Shape;12901;p52"/>
              <p:cNvSpPr/>
              <p:nvPr/>
            </p:nvSpPr>
            <p:spPr>
              <a:xfrm>
                <a:off x="797150" y="1676450"/>
                <a:ext cx="150" cy="150"/>
              </a:xfrm>
              <a:custGeom>
                <a:avLst/>
                <a:gdLst/>
                <a:ahLst/>
                <a:cxnLst/>
                <a:rect l="l" t="t" r="r" b="b"/>
                <a:pathLst>
                  <a:path w="6" h="6" extrusionOk="0">
                    <a:moveTo>
                      <a:pt x="1" y="1"/>
                    </a:moveTo>
                    <a:cubicBezTo>
                      <a:pt x="1" y="3"/>
                      <a:pt x="3" y="3"/>
                      <a:pt x="5" y="5"/>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02" name="Google Shape;12902;p52"/>
              <p:cNvSpPr/>
              <p:nvPr/>
            </p:nvSpPr>
            <p:spPr>
              <a:xfrm>
                <a:off x="789800" y="1628175"/>
                <a:ext cx="250" cy="550"/>
              </a:xfrm>
              <a:custGeom>
                <a:avLst/>
                <a:gdLst/>
                <a:ahLst/>
                <a:cxnLst/>
                <a:rect l="l" t="t" r="r" b="b"/>
                <a:pathLst>
                  <a:path w="10" h="22" extrusionOk="0">
                    <a:moveTo>
                      <a:pt x="5" y="1"/>
                    </a:moveTo>
                    <a:cubicBezTo>
                      <a:pt x="5" y="8"/>
                      <a:pt x="3" y="15"/>
                      <a:pt x="0" y="22"/>
                    </a:cubicBezTo>
                    <a:cubicBezTo>
                      <a:pt x="7" y="17"/>
                      <a:pt x="10" y="8"/>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03" name="Google Shape;12903;p52"/>
              <p:cNvSpPr/>
              <p:nvPr/>
            </p:nvSpPr>
            <p:spPr>
              <a:xfrm>
                <a:off x="770600" y="1626200"/>
                <a:ext cx="625" cy="550"/>
              </a:xfrm>
              <a:custGeom>
                <a:avLst/>
                <a:gdLst/>
                <a:ahLst/>
                <a:cxnLst/>
                <a:rect l="l" t="t" r="r" b="b"/>
                <a:pathLst>
                  <a:path w="25" h="22" extrusionOk="0">
                    <a:moveTo>
                      <a:pt x="19" y="1"/>
                    </a:moveTo>
                    <a:cubicBezTo>
                      <a:pt x="14" y="6"/>
                      <a:pt x="8" y="15"/>
                      <a:pt x="4" y="16"/>
                    </a:cubicBezTo>
                    <a:lnTo>
                      <a:pt x="4" y="16"/>
                    </a:lnTo>
                    <a:lnTo>
                      <a:pt x="1" y="15"/>
                    </a:lnTo>
                    <a:lnTo>
                      <a:pt x="1" y="15"/>
                    </a:lnTo>
                    <a:cubicBezTo>
                      <a:pt x="2" y="16"/>
                      <a:pt x="2" y="16"/>
                      <a:pt x="3" y="16"/>
                    </a:cubicBezTo>
                    <a:cubicBezTo>
                      <a:pt x="4" y="16"/>
                      <a:pt x="4" y="16"/>
                      <a:pt x="4" y="16"/>
                    </a:cubicBezTo>
                    <a:lnTo>
                      <a:pt x="4" y="16"/>
                    </a:lnTo>
                    <a:lnTo>
                      <a:pt x="24" y="22"/>
                    </a:lnTo>
                    <a:cubicBezTo>
                      <a:pt x="15" y="17"/>
                      <a:pt x="19"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04" name="Google Shape;12904;p52"/>
              <p:cNvSpPr/>
              <p:nvPr/>
            </p:nvSpPr>
            <p:spPr>
              <a:xfrm>
                <a:off x="771550" y="1619400"/>
                <a:ext cx="650" cy="475"/>
              </a:xfrm>
              <a:custGeom>
                <a:avLst/>
                <a:gdLst/>
                <a:ahLst/>
                <a:cxnLst/>
                <a:rect l="l" t="t" r="r" b="b"/>
                <a:pathLst>
                  <a:path w="26" h="19" extrusionOk="0">
                    <a:moveTo>
                      <a:pt x="17" y="1"/>
                    </a:moveTo>
                    <a:cubicBezTo>
                      <a:pt x="16" y="1"/>
                      <a:pt x="15" y="1"/>
                      <a:pt x="14" y="2"/>
                    </a:cubicBezTo>
                    <a:lnTo>
                      <a:pt x="0" y="13"/>
                    </a:lnTo>
                    <a:cubicBezTo>
                      <a:pt x="3" y="17"/>
                      <a:pt x="7" y="18"/>
                      <a:pt x="11" y="18"/>
                    </a:cubicBezTo>
                    <a:cubicBezTo>
                      <a:pt x="19" y="18"/>
                      <a:pt x="26" y="13"/>
                      <a:pt x="26" y="4"/>
                    </a:cubicBezTo>
                    <a:cubicBezTo>
                      <a:pt x="20" y="4"/>
                      <a:pt x="20"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05" name="Google Shape;12905;p52"/>
              <p:cNvSpPr/>
              <p:nvPr/>
            </p:nvSpPr>
            <p:spPr>
              <a:xfrm>
                <a:off x="771550" y="1623250"/>
                <a:ext cx="1675" cy="725"/>
              </a:xfrm>
              <a:custGeom>
                <a:avLst/>
                <a:gdLst/>
                <a:ahLst/>
                <a:cxnLst/>
                <a:rect l="l" t="t" r="r" b="b"/>
                <a:pathLst>
                  <a:path w="67" h="29" extrusionOk="0">
                    <a:moveTo>
                      <a:pt x="35" y="1"/>
                    </a:moveTo>
                    <a:cubicBezTo>
                      <a:pt x="35" y="1"/>
                      <a:pt x="36" y="1"/>
                      <a:pt x="37" y="1"/>
                    </a:cubicBezTo>
                    <a:lnTo>
                      <a:pt x="37" y="1"/>
                    </a:lnTo>
                    <a:cubicBezTo>
                      <a:pt x="37" y="1"/>
                      <a:pt x="37" y="1"/>
                      <a:pt x="37" y="1"/>
                    </a:cubicBezTo>
                    <a:close/>
                    <a:moveTo>
                      <a:pt x="37" y="1"/>
                    </a:moveTo>
                    <a:cubicBezTo>
                      <a:pt x="0" y="28"/>
                      <a:pt x="21" y="28"/>
                      <a:pt x="44" y="28"/>
                    </a:cubicBezTo>
                    <a:cubicBezTo>
                      <a:pt x="66" y="6"/>
                      <a:pt x="50" y="3"/>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06" name="Google Shape;12906;p52"/>
              <p:cNvSpPr/>
              <p:nvPr/>
            </p:nvSpPr>
            <p:spPr>
              <a:xfrm>
                <a:off x="771700" y="1622975"/>
                <a:ext cx="675" cy="300"/>
              </a:xfrm>
              <a:custGeom>
                <a:avLst/>
                <a:gdLst/>
                <a:ahLst/>
                <a:cxnLst/>
                <a:rect l="l" t="t" r="r" b="b"/>
                <a:pathLst>
                  <a:path w="27" h="12" extrusionOk="0">
                    <a:moveTo>
                      <a:pt x="17" y="0"/>
                    </a:moveTo>
                    <a:cubicBezTo>
                      <a:pt x="1" y="12"/>
                      <a:pt x="17" y="7"/>
                      <a:pt x="26" y="9"/>
                    </a:cubicBezTo>
                    <a:cubicBezTo>
                      <a:pt x="22" y="7"/>
                      <a:pt x="17"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07" name="Google Shape;12907;p52"/>
              <p:cNvSpPr/>
              <p:nvPr/>
            </p:nvSpPr>
            <p:spPr>
              <a:xfrm>
                <a:off x="773050" y="1627800"/>
                <a:ext cx="1700" cy="725"/>
              </a:xfrm>
              <a:custGeom>
                <a:avLst/>
                <a:gdLst/>
                <a:ahLst/>
                <a:cxnLst/>
                <a:rect l="l" t="t" r="r" b="b"/>
                <a:pathLst>
                  <a:path w="68" h="29" extrusionOk="0">
                    <a:moveTo>
                      <a:pt x="34" y="0"/>
                    </a:moveTo>
                    <a:cubicBezTo>
                      <a:pt x="29" y="0"/>
                      <a:pt x="11" y="21"/>
                      <a:pt x="9" y="21"/>
                    </a:cubicBezTo>
                    <a:cubicBezTo>
                      <a:pt x="8" y="21"/>
                      <a:pt x="8" y="20"/>
                      <a:pt x="10" y="18"/>
                    </a:cubicBezTo>
                    <a:lnTo>
                      <a:pt x="10" y="18"/>
                    </a:lnTo>
                    <a:cubicBezTo>
                      <a:pt x="0" y="25"/>
                      <a:pt x="1" y="28"/>
                      <a:pt x="6" y="28"/>
                    </a:cubicBezTo>
                    <a:cubicBezTo>
                      <a:pt x="20" y="28"/>
                      <a:pt x="67" y="7"/>
                      <a:pt x="35" y="2"/>
                    </a:cubicBezTo>
                    <a:cubicBezTo>
                      <a:pt x="35" y="1"/>
                      <a:pt x="35"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08" name="Google Shape;12908;p52"/>
              <p:cNvSpPr/>
              <p:nvPr/>
            </p:nvSpPr>
            <p:spPr>
              <a:xfrm>
                <a:off x="773750" y="1621875"/>
                <a:ext cx="775" cy="825"/>
              </a:xfrm>
              <a:custGeom>
                <a:avLst/>
                <a:gdLst/>
                <a:ahLst/>
                <a:cxnLst/>
                <a:rect l="l" t="t" r="r" b="b"/>
                <a:pathLst>
                  <a:path w="31" h="33" extrusionOk="0">
                    <a:moveTo>
                      <a:pt x="28" y="0"/>
                    </a:moveTo>
                    <a:lnTo>
                      <a:pt x="0" y="32"/>
                    </a:lnTo>
                    <a:lnTo>
                      <a:pt x="30" y="14"/>
                    </a:lnTo>
                    <a:lnTo>
                      <a:pt x="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09" name="Google Shape;12909;p52"/>
              <p:cNvSpPr/>
              <p:nvPr/>
            </p:nvSpPr>
            <p:spPr>
              <a:xfrm>
                <a:off x="775250" y="1623600"/>
                <a:ext cx="600" cy="625"/>
              </a:xfrm>
              <a:custGeom>
                <a:avLst/>
                <a:gdLst/>
                <a:ahLst/>
                <a:cxnLst/>
                <a:rect l="l" t="t" r="r" b="b"/>
                <a:pathLst>
                  <a:path w="24" h="25" extrusionOk="0">
                    <a:moveTo>
                      <a:pt x="14" y="1"/>
                    </a:moveTo>
                    <a:cubicBezTo>
                      <a:pt x="12" y="3"/>
                      <a:pt x="5" y="5"/>
                      <a:pt x="0" y="5"/>
                    </a:cubicBezTo>
                    <a:cubicBezTo>
                      <a:pt x="8" y="13"/>
                      <a:pt x="14" y="24"/>
                      <a:pt x="19" y="24"/>
                    </a:cubicBezTo>
                    <a:cubicBezTo>
                      <a:pt x="21" y="24"/>
                      <a:pt x="22" y="23"/>
                      <a:pt x="24" y="21"/>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10" name="Google Shape;12910;p52"/>
              <p:cNvSpPr/>
              <p:nvPr/>
            </p:nvSpPr>
            <p:spPr>
              <a:xfrm>
                <a:off x="774850" y="1623575"/>
                <a:ext cx="425" cy="175"/>
              </a:xfrm>
              <a:custGeom>
                <a:avLst/>
                <a:gdLst/>
                <a:ahLst/>
                <a:cxnLst/>
                <a:rect l="l" t="t" r="r" b="b"/>
                <a:pathLst>
                  <a:path w="17" h="7" extrusionOk="0">
                    <a:moveTo>
                      <a:pt x="5" y="1"/>
                    </a:moveTo>
                    <a:cubicBezTo>
                      <a:pt x="3" y="1"/>
                      <a:pt x="1" y="1"/>
                      <a:pt x="0" y="2"/>
                    </a:cubicBezTo>
                    <a:cubicBezTo>
                      <a:pt x="5" y="4"/>
                      <a:pt x="12" y="6"/>
                      <a:pt x="16" y="6"/>
                    </a:cubicBezTo>
                    <a:cubicBezTo>
                      <a:pt x="15" y="3"/>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11" name="Google Shape;12911;p52"/>
              <p:cNvSpPr/>
              <p:nvPr/>
            </p:nvSpPr>
            <p:spPr>
              <a:xfrm>
                <a:off x="775125" y="1622150"/>
                <a:ext cx="275" cy="550"/>
              </a:xfrm>
              <a:custGeom>
                <a:avLst/>
                <a:gdLst/>
                <a:ahLst/>
                <a:cxnLst/>
                <a:rect l="l" t="t" r="r" b="b"/>
                <a:pathLst>
                  <a:path w="11" h="22" extrusionOk="0">
                    <a:moveTo>
                      <a:pt x="1" y="1"/>
                    </a:moveTo>
                    <a:lnTo>
                      <a:pt x="1" y="10"/>
                    </a:lnTo>
                    <a:lnTo>
                      <a:pt x="10" y="2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12" name="Google Shape;12912;p52"/>
              <p:cNvSpPr/>
              <p:nvPr/>
            </p:nvSpPr>
            <p:spPr>
              <a:xfrm>
                <a:off x="780300" y="1627125"/>
                <a:ext cx="950" cy="550"/>
              </a:xfrm>
              <a:custGeom>
                <a:avLst/>
                <a:gdLst/>
                <a:ahLst/>
                <a:cxnLst/>
                <a:rect l="l" t="t" r="r" b="b"/>
                <a:pathLst>
                  <a:path w="38" h="22" extrusionOk="0">
                    <a:moveTo>
                      <a:pt x="28" y="1"/>
                    </a:moveTo>
                    <a:cubicBezTo>
                      <a:pt x="16" y="6"/>
                      <a:pt x="5" y="6"/>
                      <a:pt x="0" y="20"/>
                    </a:cubicBezTo>
                    <a:lnTo>
                      <a:pt x="28" y="22"/>
                    </a:lnTo>
                    <a:cubicBezTo>
                      <a:pt x="37" y="10"/>
                      <a:pt x="37"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13" name="Google Shape;12913;p52"/>
              <p:cNvSpPr/>
              <p:nvPr/>
            </p:nvSpPr>
            <p:spPr>
              <a:xfrm>
                <a:off x="780300" y="1624175"/>
                <a:ext cx="825" cy="1025"/>
              </a:xfrm>
              <a:custGeom>
                <a:avLst/>
                <a:gdLst/>
                <a:ahLst/>
                <a:cxnLst/>
                <a:rect l="l" t="t" r="r" b="b"/>
                <a:pathLst>
                  <a:path w="33" h="41" extrusionOk="0">
                    <a:moveTo>
                      <a:pt x="33" y="1"/>
                    </a:moveTo>
                    <a:lnTo>
                      <a:pt x="12" y="10"/>
                    </a:lnTo>
                    <a:cubicBezTo>
                      <a:pt x="9" y="22"/>
                      <a:pt x="5" y="31"/>
                      <a:pt x="0" y="40"/>
                    </a:cubicBezTo>
                    <a:lnTo>
                      <a:pt x="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14" name="Google Shape;12914;p52"/>
              <p:cNvSpPr/>
              <p:nvPr/>
            </p:nvSpPr>
            <p:spPr>
              <a:xfrm>
                <a:off x="781800" y="1624350"/>
                <a:ext cx="1525" cy="775"/>
              </a:xfrm>
              <a:custGeom>
                <a:avLst/>
                <a:gdLst/>
                <a:ahLst/>
                <a:cxnLst/>
                <a:rect l="l" t="t" r="r" b="b"/>
                <a:pathLst>
                  <a:path w="61" h="31" extrusionOk="0">
                    <a:moveTo>
                      <a:pt x="35" y="1"/>
                    </a:moveTo>
                    <a:lnTo>
                      <a:pt x="35" y="1"/>
                    </a:lnTo>
                    <a:cubicBezTo>
                      <a:pt x="26" y="12"/>
                      <a:pt x="0" y="10"/>
                      <a:pt x="10" y="31"/>
                    </a:cubicBezTo>
                    <a:cubicBezTo>
                      <a:pt x="21" y="19"/>
                      <a:pt x="61" y="15"/>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15" name="Google Shape;12915;p52"/>
              <p:cNvSpPr/>
              <p:nvPr/>
            </p:nvSpPr>
            <p:spPr>
              <a:xfrm>
                <a:off x="786600" y="1631200"/>
                <a:ext cx="1600" cy="1525"/>
              </a:xfrm>
              <a:custGeom>
                <a:avLst/>
                <a:gdLst/>
                <a:ahLst/>
                <a:cxnLst/>
                <a:rect l="l" t="t" r="r" b="b"/>
                <a:pathLst>
                  <a:path w="64" h="61" extrusionOk="0">
                    <a:moveTo>
                      <a:pt x="59" y="0"/>
                    </a:moveTo>
                    <a:lnTo>
                      <a:pt x="1" y="61"/>
                    </a:lnTo>
                    <a:lnTo>
                      <a:pt x="1" y="61"/>
                    </a:lnTo>
                    <a:lnTo>
                      <a:pt x="63" y="3"/>
                    </a:lnTo>
                    <a:lnTo>
                      <a:pt x="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16" name="Google Shape;12916;p52"/>
              <p:cNvSpPr/>
              <p:nvPr/>
            </p:nvSpPr>
            <p:spPr>
              <a:xfrm>
                <a:off x="795925" y="1633575"/>
                <a:ext cx="1650" cy="975"/>
              </a:xfrm>
              <a:custGeom>
                <a:avLst/>
                <a:gdLst/>
                <a:ahLst/>
                <a:cxnLst/>
                <a:rect l="l" t="t" r="r" b="b"/>
                <a:pathLst>
                  <a:path w="66" h="39" extrusionOk="0">
                    <a:moveTo>
                      <a:pt x="22" y="0"/>
                    </a:moveTo>
                    <a:lnTo>
                      <a:pt x="22" y="0"/>
                    </a:lnTo>
                    <a:cubicBezTo>
                      <a:pt x="1" y="7"/>
                      <a:pt x="20" y="30"/>
                      <a:pt x="1" y="35"/>
                    </a:cubicBezTo>
                    <a:cubicBezTo>
                      <a:pt x="15" y="35"/>
                      <a:pt x="21" y="38"/>
                      <a:pt x="28" y="38"/>
                    </a:cubicBezTo>
                    <a:cubicBezTo>
                      <a:pt x="36" y="38"/>
                      <a:pt x="44" y="33"/>
                      <a:pt x="66" y="12"/>
                    </a:cubicBezTo>
                    <a:cubicBezTo>
                      <a:pt x="65" y="3"/>
                      <a:pt x="62" y="1"/>
                      <a:pt x="58" y="1"/>
                    </a:cubicBezTo>
                    <a:cubicBezTo>
                      <a:pt x="49" y="1"/>
                      <a:pt x="35" y="13"/>
                      <a:pt x="28" y="13"/>
                    </a:cubicBezTo>
                    <a:cubicBezTo>
                      <a:pt x="24" y="13"/>
                      <a:pt x="21"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17" name="Google Shape;12917;p52"/>
              <p:cNvSpPr/>
              <p:nvPr/>
            </p:nvSpPr>
            <p:spPr>
              <a:xfrm>
                <a:off x="756525" y="1700925"/>
                <a:ext cx="775" cy="250"/>
              </a:xfrm>
              <a:custGeom>
                <a:avLst/>
                <a:gdLst/>
                <a:ahLst/>
                <a:cxnLst/>
                <a:rect l="l" t="t" r="r" b="b"/>
                <a:pathLst>
                  <a:path w="31" h="10" extrusionOk="0">
                    <a:moveTo>
                      <a:pt x="24" y="0"/>
                    </a:moveTo>
                    <a:lnTo>
                      <a:pt x="1" y="9"/>
                    </a:lnTo>
                    <a:lnTo>
                      <a:pt x="31"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18" name="Google Shape;12918;p52"/>
              <p:cNvSpPr/>
              <p:nvPr/>
            </p:nvSpPr>
            <p:spPr>
              <a:xfrm>
                <a:off x="756925" y="1701850"/>
                <a:ext cx="1300" cy="700"/>
              </a:xfrm>
              <a:custGeom>
                <a:avLst/>
                <a:gdLst/>
                <a:ahLst/>
                <a:cxnLst/>
                <a:rect l="l" t="t" r="r" b="b"/>
                <a:pathLst>
                  <a:path w="52" h="28" extrusionOk="0">
                    <a:moveTo>
                      <a:pt x="1" y="0"/>
                    </a:moveTo>
                    <a:lnTo>
                      <a:pt x="40" y="28"/>
                    </a:lnTo>
                    <a:cubicBezTo>
                      <a:pt x="40" y="24"/>
                      <a:pt x="40" y="18"/>
                      <a:pt x="48" y="18"/>
                    </a:cubicBezTo>
                    <a:cubicBezTo>
                      <a:pt x="49" y="18"/>
                      <a:pt x="50" y="18"/>
                      <a:pt x="52" y="19"/>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19" name="Google Shape;12919;p52"/>
              <p:cNvSpPr/>
              <p:nvPr/>
            </p:nvSpPr>
            <p:spPr>
              <a:xfrm>
                <a:off x="805200" y="1662325"/>
                <a:ext cx="850" cy="375"/>
              </a:xfrm>
              <a:custGeom>
                <a:avLst/>
                <a:gdLst/>
                <a:ahLst/>
                <a:cxnLst/>
                <a:rect l="l" t="t" r="r" b="b"/>
                <a:pathLst>
                  <a:path w="34" h="15" extrusionOk="0">
                    <a:moveTo>
                      <a:pt x="22" y="0"/>
                    </a:moveTo>
                    <a:cubicBezTo>
                      <a:pt x="8" y="2"/>
                      <a:pt x="6" y="5"/>
                      <a:pt x="1" y="14"/>
                    </a:cubicBezTo>
                    <a:lnTo>
                      <a:pt x="33" y="5"/>
                    </a:lnTo>
                    <a:lnTo>
                      <a:pt x="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20" name="Google Shape;12920;p52"/>
              <p:cNvSpPr/>
              <p:nvPr/>
            </p:nvSpPr>
            <p:spPr>
              <a:xfrm>
                <a:off x="801625" y="1668225"/>
                <a:ext cx="1225" cy="425"/>
              </a:xfrm>
              <a:custGeom>
                <a:avLst/>
                <a:gdLst/>
                <a:ahLst/>
                <a:cxnLst/>
                <a:rect l="l" t="t" r="r" b="b"/>
                <a:pathLst>
                  <a:path w="49" h="17" extrusionOk="0">
                    <a:moveTo>
                      <a:pt x="0" y="1"/>
                    </a:moveTo>
                    <a:lnTo>
                      <a:pt x="44" y="17"/>
                    </a:lnTo>
                    <a:lnTo>
                      <a:pt x="49" y="1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21" name="Google Shape;12921;p52"/>
              <p:cNvSpPr/>
              <p:nvPr/>
            </p:nvSpPr>
            <p:spPr>
              <a:xfrm>
                <a:off x="800125" y="1673550"/>
                <a:ext cx="1525" cy="725"/>
              </a:xfrm>
              <a:custGeom>
                <a:avLst/>
                <a:gdLst/>
                <a:ahLst/>
                <a:cxnLst/>
                <a:rect l="l" t="t" r="r" b="b"/>
                <a:pathLst>
                  <a:path w="61" h="29" extrusionOk="0">
                    <a:moveTo>
                      <a:pt x="60" y="1"/>
                    </a:moveTo>
                    <a:cubicBezTo>
                      <a:pt x="59" y="2"/>
                      <a:pt x="58" y="4"/>
                      <a:pt x="57" y="6"/>
                    </a:cubicBezTo>
                    <a:lnTo>
                      <a:pt x="57" y="6"/>
                    </a:lnTo>
                    <a:cubicBezTo>
                      <a:pt x="59" y="5"/>
                      <a:pt x="60" y="3"/>
                      <a:pt x="60" y="1"/>
                    </a:cubicBezTo>
                    <a:close/>
                    <a:moveTo>
                      <a:pt x="57" y="6"/>
                    </a:moveTo>
                    <a:lnTo>
                      <a:pt x="57" y="6"/>
                    </a:lnTo>
                    <a:cubicBezTo>
                      <a:pt x="44" y="18"/>
                      <a:pt x="1" y="4"/>
                      <a:pt x="49" y="29"/>
                    </a:cubicBezTo>
                    <a:cubicBezTo>
                      <a:pt x="56" y="23"/>
                      <a:pt x="55" y="13"/>
                      <a:pt x="5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22" name="Google Shape;12922;p52"/>
              <p:cNvSpPr/>
              <p:nvPr/>
            </p:nvSpPr>
            <p:spPr>
              <a:xfrm>
                <a:off x="755650" y="1701725"/>
                <a:ext cx="1025" cy="550"/>
              </a:xfrm>
              <a:custGeom>
                <a:avLst/>
                <a:gdLst/>
                <a:ahLst/>
                <a:cxnLst/>
                <a:rect l="l" t="t" r="r" b="b"/>
                <a:pathLst>
                  <a:path w="41" h="22" extrusionOk="0">
                    <a:moveTo>
                      <a:pt x="1" y="1"/>
                    </a:moveTo>
                    <a:cubicBezTo>
                      <a:pt x="3" y="15"/>
                      <a:pt x="33" y="22"/>
                      <a:pt x="35" y="22"/>
                    </a:cubicBezTo>
                    <a:cubicBezTo>
                      <a:pt x="35" y="22"/>
                      <a:pt x="34" y="22"/>
                      <a:pt x="33" y="21"/>
                    </a:cubicBezTo>
                    <a:cubicBezTo>
                      <a:pt x="40" y="14"/>
                      <a:pt x="8"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23" name="Google Shape;12923;p52"/>
              <p:cNvSpPr/>
              <p:nvPr/>
            </p:nvSpPr>
            <p:spPr>
              <a:xfrm>
                <a:off x="756825" y="1705775"/>
                <a:ext cx="650" cy="725"/>
              </a:xfrm>
              <a:custGeom>
                <a:avLst/>
                <a:gdLst/>
                <a:ahLst/>
                <a:cxnLst/>
                <a:rect l="l" t="t" r="r" b="b"/>
                <a:pathLst>
                  <a:path w="26" h="29" extrusionOk="0">
                    <a:moveTo>
                      <a:pt x="0" y="1"/>
                    </a:moveTo>
                    <a:lnTo>
                      <a:pt x="26" y="29"/>
                    </a:lnTo>
                    <a:lnTo>
                      <a:pt x="12"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24" name="Google Shape;12924;p52"/>
              <p:cNvSpPr/>
              <p:nvPr/>
            </p:nvSpPr>
            <p:spPr>
              <a:xfrm>
                <a:off x="756075" y="1706700"/>
                <a:ext cx="1350" cy="2075"/>
              </a:xfrm>
              <a:custGeom>
                <a:avLst/>
                <a:gdLst/>
                <a:ahLst/>
                <a:cxnLst/>
                <a:rect l="l" t="t" r="r" b="b"/>
                <a:pathLst>
                  <a:path w="54" h="83" extrusionOk="0">
                    <a:moveTo>
                      <a:pt x="5" y="1"/>
                    </a:moveTo>
                    <a:cubicBezTo>
                      <a:pt x="2" y="29"/>
                      <a:pt x="21" y="70"/>
                      <a:pt x="0" y="82"/>
                    </a:cubicBezTo>
                    <a:cubicBezTo>
                      <a:pt x="4" y="82"/>
                      <a:pt x="7" y="83"/>
                      <a:pt x="10" y="83"/>
                    </a:cubicBezTo>
                    <a:cubicBezTo>
                      <a:pt x="54" y="83"/>
                      <a:pt x="6" y="37"/>
                      <a:pt x="33" y="24"/>
                    </a:cubicBezTo>
                    <a:lnTo>
                      <a:pt x="46" y="24"/>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25" name="Google Shape;12925;p52"/>
              <p:cNvSpPr/>
              <p:nvPr/>
            </p:nvSpPr>
            <p:spPr>
              <a:xfrm>
                <a:off x="752350" y="1709125"/>
                <a:ext cx="475" cy="525"/>
              </a:xfrm>
              <a:custGeom>
                <a:avLst/>
                <a:gdLst/>
                <a:ahLst/>
                <a:cxnLst/>
                <a:rect l="l" t="t" r="r" b="b"/>
                <a:pathLst>
                  <a:path w="19" h="21" extrusionOk="0">
                    <a:moveTo>
                      <a:pt x="12" y="1"/>
                    </a:moveTo>
                    <a:cubicBezTo>
                      <a:pt x="6" y="1"/>
                      <a:pt x="1" y="7"/>
                      <a:pt x="3" y="13"/>
                    </a:cubicBezTo>
                    <a:cubicBezTo>
                      <a:pt x="12" y="14"/>
                      <a:pt x="16" y="17"/>
                      <a:pt x="18" y="19"/>
                    </a:cubicBezTo>
                    <a:lnTo>
                      <a:pt x="18" y="19"/>
                    </a:lnTo>
                    <a:cubicBezTo>
                      <a:pt x="17" y="17"/>
                      <a:pt x="15" y="12"/>
                      <a:pt x="15" y="1"/>
                    </a:cubicBezTo>
                    <a:cubicBezTo>
                      <a:pt x="14" y="1"/>
                      <a:pt x="13" y="1"/>
                      <a:pt x="12" y="1"/>
                    </a:cubicBezTo>
                    <a:close/>
                    <a:moveTo>
                      <a:pt x="18" y="19"/>
                    </a:moveTo>
                    <a:cubicBezTo>
                      <a:pt x="18" y="20"/>
                      <a:pt x="18" y="20"/>
                      <a:pt x="18" y="20"/>
                    </a:cubicBezTo>
                    <a:cubicBezTo>
                      <a:pt x="18" y="20"/>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26" name="Google Shape;12926;p52"/>
              <p:cNvSpPr/>
              <p:nvPr/>
            </p:nvSpPr>
            <p:spPr>
              <a:xfrm>
                <a:off x="752200" y="1709000"/>
                <a:ext cx="375" cy="175"/>
              </a:xfrm>
              <a:custGeom>
                <a:avLst/>
                <a:gdLst/>
                <a:ahLst/>
                <a:cxnLst/>
                <a:rect l="l" t="t" r="r" b="b"/>
                <a:pathLst>
                  <a:path w="15" h="7" extrusionOk="0">
                    <a:moveTo>
                      <a:pt x="11" y="1"/>
                    </a:moveTo>
                    <a:cubicBezTo>
                      <a:pt x="6" y="1"/>
                      <a:pt x="0" y="6"/>
                      <a:pt x="10" y="6"/>
                    </a:cubicBezTo>
                    <a:cubicBezTo>
                      <a:pt x="11" y="6"/>
                      <a:pt x="12" y="6"/>
                      <a:pt x="14" y="6"/>
                    </a:cubicBezTo>
                    <a:cubicBezTo>
                      <a:pt x="14" y="2"/>
                      <a:pt x="13"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27" name="Google Shape;12927;p52"/>
              <p:cNvSpPr/>
              <p:nvPr/>
            </p:nvSpPr>
            <p:spPr>
              <a:xfrm>
                <a:off x="751300" y="1710175"/>
                <a:ext cx="1125" cy="625"/>
              </a:xfrm>
              <a:custGeom>
                <a:avLst/>
                <a:gdLst/>
                <a:ahLst/>
                <a:cxnLst/>
                <a:rect l="l" t="t" r="r" b="b"/>
                <a:pathLst>
                  <a:path w="45" h="25" extrusionOk="0">
                    <a:moveTo>
                      <a:pt x="31" y="1"/>
                    </a:moveTo>
                    <a:cubicBezTo>
                      <a:pt x="18" y="1"/>
                      <a:pt x="11" y="10"/>
                      <a:pt x="5" y="10"/>
                    </a:cubicBezTo>
                    <a:cubicBezTo>
                      <a:pt x="4" y="10"/>
                      <a:pt x="2" y="9"/>
                      <a:pt x="1" y="8"/>
                    </a:cubicBezTo>
                    <a:lnTo>
                      <a:pt x="1" y="8"/>
                    </a:lnTo>
                    <a:cubicBezTo>
                      <a:pt x="4" y="21"/>
                      <a:pt x="10" y="25"/>
                      <a:pt x="21" y="25"/>
                    </a:cubicBezTo>
                    <a:cubicBezTo>
                      <a:pt x="28" y="25"/>
                      <a:pt x="35" y="24"/>
                      <a:pt x="45" y="22"/>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28" name="Google Shape;12928;p52"/>
              <p:cNvSpPr/>
              <p:nvPr/>
            </p:nvSpPr>
            <p:spPr>
              <a:xfrm>
                <a:off x="753000" y="1711125"/>
                <a:ext cx="425" cy="300"/>
              </a:xfrm>
              <a:custGeom>
                <a:avLst/>
                <a:gdLst/>
                <a:ahLst/>
                <a:cxnLst/>
                <a:rect l="l" t="t" r="r" b="b"/>
                <a:pathLst>
                  <a:path w="17" h="12" extrusionOk="0">
                    <a:moveTo>
                      <a:pt x="9" y="0"/>
                    </a:moveTo>
                    <a:cubicBezTo>
                      <a:pt x="2" y="0"/>
                      <a:pt x="0" y="2"/>
                      <a:pt x="16" y="12"/>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29" name="Google Shape;12929;p52"/>
              <p:cNvSpPr/>
              <p:nvPr/>
            </p:nvSpPr>
            <p:spPr>
              <a:xfrm>
                <a:off x="752875" y="1710525"/>
                <a:ext cx="775" cy="625"/>
              </a:xfrm>
              <a:custGeom>
                <a:avLst/>
                <a:gdLst/>
                <a:ahLst/>
                <a:cxnLst/>
                <a:rect l="l" t="t" r="r" b="b"/>
                <a:pathLst>
                  <a:path w="31" h="25" extrusionOk="0">
                    <a:moveTo>
                      <a:pt x="1" y="1"/>
                    </a:moveTo>
                    <a:lnTo>
                      <a:pt x="14" y="24"/>
                    </a:lnTo>
                    <a:cubicBezTo>
                      <a:pt x="18" y="24"/>
                      <a:pt x="23" y="25"/>
                      <a:pt x="26" y="25"/>
                    </a:cubicBezTo>
                    <a:cubicBezTo>
                      <a:pt x="30" y="25"/>
                      <a:pt x="29" y="23"/>
                      <a:pt x="10" y="15"/>
                    </a:cubicBezTo>
                    <a:lnTo>
                      <a:pt x="10" y="15"/>
                    </a:lnTo>
                    <a:cubicBezTo>
                      <a:pt x="13" y="16"/>
                      <a:pt x="15" y="16"/>
                      <a:pt x="16" y="16"/>
                    </a:cubicBezTo>
                    <a:cubicBezTo>
                      <a:pt x="19" y="16"/>
                      <a:pt x="8"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30" name="Google Shape;12930;p52"/>
              <p:cNvSpPr/>
              <p:nvPr/>
            </p:nvSpPr>
            <p:spPr>
              <a:xfrm>
                <a:off x="753225" y="1709775"/>
                <a:ext cx="1075" cy="725"/>
              </a:xfrm>
              <a:custGeom>
                <a:avLst/>
                <a:gdLst/>
                <a:ahLst/>
                <a:cxnLst/>
                <a:rect l="l" t="t" r="r" b="b"/>
                <a:pathLst>
                  <a:path w="43" h="29" extrusionOk="0">
                    <a:moveTo>
                      <a:pt x="19" y="1"/>
                    </a:moveTo>
                    <a:cubicBezTo>
                      <a:pt x="9" y="1"/>
                      <a:pt x="0" y="8"/>
                      <a:pt x="0" y="24"/>
                    </a:cubicBezTo>
                    <a:cubicBezTo>
                      <a:pt x="8" y="20"/>
                      <a:pt x="15" y="16"/>
                      <a:pt x="22" y="16"/>
                    </a:cubicBezTo>
                    <a:cubicBezTo>
                      <a:pt x="28" y="16"/>
                      <a:pt x="35" y="19"/>
                      <a:pt x="42" y="29"/>
                    </a:cubicBezTo>
                    <a:cubicBezTo>
                      <a:pt x="42" y="11"/>
                      <a:pt x="3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31" name="Google Shape;12931;p52"/>
              <p:cNvSpPr/>
              <p:nvPr/>
            </p:nvSpPr>
            <p:spPr>
              <a:xfrm>
                <a:off x="757050" y="1708800"/>
                <a:ext cx="1000" cy="550"/>
              </a:xfrm>
              <a:custGeom>
                <a:avLst/>
                <a:gdLst/>
                <a:ahLst/>
                <a:cxnLst/>
                <a:rect l="l" t="t" r="r" b="b"/>
                <a:pathLst>
                  <a:path w="40" h="22" extrusionOk="0">
                    <a:moveTo>
                      <a:pt x="24" y="0"/>
                    </a:moveTo>
                    <a:cubicBezTo>
                      <a:pt x="31" y="7"/>
                      <a:pt x="0" y="17"/>
                      <a:pt x="19" y="21"/>
                    </a:cubicBezTo>
                    <a:lnTo>
                      <a:pt x="40" y="17"/>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32" name="Google Shape;12932;p52"/>
              <p:cNvSpPr/>
              <p:nvPr/>
            </p:nvSpPr>
            <p:spPr>
              <a:xfrm>
                <a:off x="750975" y="1712975"/>
                <a:ext cx="1350" cy="375"/>
              </a:xfrm>
              <a:custGeom>
                <a:avLst/>
                <a:gdLst/>
                <a:ahLst/>
                <a:cxnLst/>
                <a:rect l="l" t="t" r="r" b="b"/>
                <a:pathLst>
                  <a:path w="54" h="15" extrusionOk="0">
                    <a:moveTo>
                      <a:pt x="42" y="0"/>
                    </a:moveTo>
                    <a:cubicBezTo>
                      <a:pt x="30" y="7"/>
                      <a:pt x="16" y="12"/>
                      <a:pt x="0" y="12"/>
                    </a:cubicBezTo>
                    <a:cubicBezTo>
                      <a:pt x="7" y="14"/>
                      <a:pt x="16" y="15"/>
                      <a:pt x="25" y="15"/>
                    </a:cubicBezTo>
                    <a:cubicBezTo>
                      <a:pt x="34" y="15"/>
                      <a:pt x="44" y="14"/>
                      <a:pt x="53" y="14"/>
                    </a:cubicBezTo>
                    <a:lnTo>
                      <a:pt x="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33" name="Google Shape;12933;p52"/>
              <p:cNvSpPr/>
              <p:nvPr/>
            </p:nvSpPr>
            <p:spPr>
              <a:xfrm>
                <a:off x="752300" y="1713325"/>
                <a:ext cx="600" cy="600"/>
              </a:xfrm>
              <a:custGeom>
                <a:avLst/>
                <a:gdLst/>
                <a:ahLst/>
                <a:cxnLst/>
                <a:rect l="l" t="t" r="r" b="b"/>
                <a:pathLst>
                  <a:path w="24" h="24" extrusionOk="0">
                    <a:moveTo>
                      <a:pt x="0" y="0"/>
                    </a:moveTo>
                    <a:lnTo>
                      <a:pt x="17" y="23"/>
                    </a:lnTo>
                    <a:cubicBezTo>
                      <a:pt x="24" y="7"/>
                      <a:pt x="14"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34" name="Google Shape;12934;p52"/>
              <p:cNvSpPr/>
              <p:nvPr/>
            </p:nvSpPr>
            <p:spPr>
              <a:xfrm>
                <a:off x="754100" y="1710825"/>
                <a:ext cx="875" cy="1175"/>
              </a:xfrm>
              <a:custGeom>
                <a:avLst/>
                <a:gdLst/>
                <a:ahLst/>
                <a:cxnLst/>
                <a:rect l="l" t="t" r="r" b="b"/>
                <a:pathLst>
                  <a:path w="35" h="47" extrusionOk="0">
                    <a:moveTo>
                      <a:pt x="0" y="0"/>
                    </a:moveTo>
                    <a:lnTo>
                      <a:pt x="35" y="47"/>
                    </a:lnTo>
                    <a:lnTo>
                      <a:pt x="35" y="42"/>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35" name="Google Shape;12935;p52"/>
              <p:cNvSpPr/>
              <p:nvPr/>
            </p:nvSpPr>
            <p:spPr>
              <a:xfrm>
                <a:off x="749925" y="1714775"/>
                <a:ext cx="1000" cy="700"/>
              </a:xfrm>
              <a:custGeom>
                <a:avLst/>
                <a:gdLst/>
                <a:ahLst/>
                <a:cxnLst/>
                <a:rect l="l" t="t" r="r" b="b"/>
                <a:pathLst>
                  <a:path w="40" h="28" extrusionOk="0">
                    <a:moveTo>
                      <a:pt x="0" y="0"/>
                    </a:moveTo>
                    <a:lnTo>
                      <a:pt x="40" y="28"/>
                    </a:lnTo>
                    <a:lnTo>
                      <a:pt x="26" y="16"/>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36" name="Google Shape;12936;p52"/>
              <p:cNvSpPr/>
              <p:nvPr/>
            </p:nvSpPr>
            <p:spPr>
              <a:xfrm>
                <a:off x="749050" y="1716325"/>
                <a:ext cx="1475" cy="1075"/>
              </a:xfrm>
              <a:custGeom>
                <a:avLst/>
                <a:gdLst/>
                <a:ahLst/>
                <a:cxnLst/>
                <a:rect l="l" t="t" r="r" b="b"/>
                <a:pathLst>
                  <a:path w="59" h="43" extrusionOk="0">
                    <a:moveTo>
                      <a:pt x="1" y="1"/>
                    </a:moveTo>
                    <a:lnTo>
                      <a:pt x="1" y="1"/>
                    </a:lnTo>
                    <a:cubicBezTo>
                      <a:pt x="3" y="15"/>
                      <a:pt x="21" y="29"/>
                      <a:pt x="40" y="42"/>
                    </a:cubicBezTo>
                    <a:cubicBezTo>
                      <a:pt x="33" y="31"/>
                      <a:pt x="38" y="17"/>
                      <a:pt x="58" y="5"/>
                    </a:cubicBezTo>
                    <a:cubicBezTo>
                      <a:pt x="52" y="2"/>
                      <a:pt x="47" y="1"/>
                      <a:pt x="41" y="1"/>
                    </a:cubicBezTo>
                    <a:cubicBezTo>
                      <a:pt x="31" y="1"/>
                      <a:pt x="22" y="5"/>
                      <a:pt x="14" y="5"/>
                    </a:cubicBezTo>
                    <a:cubicBezTo>
                      <a:pt x="9" y="5"/>
                      <a:pt x="5"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37" name="Google Shape;12937;p52"/>
              <p:cNvSpPr/>
              <p:nvPr/>
            </p:nvSpPr>
            <p:spPr>
              <a:xfrm>
                <a:off x="750100" y="1717375"/>
                <a:ext cx="650" cy="550"/>
              </a:xfrm>
              <a:custGeom>
                <a:avLst/>
                <a:gdLst/>
                <a:ahLst/>
                <a:cxnLst/>
                <a:rect l="l" t="t" r="r" b="b"/>
                <a:pathLst>
                  <a:path w="26" h="22" extrusionOk="0">
                    <a:moveTo>
                      <a:pt x="0" y="0"/>
                    </a:moveTo>
                    <a:lnTo>
                      <a:pt x="0" y="0"/>
                    </a:lnTo>
                    <a:cubicBezTo>
                      <a:pt x="7" y="10"/>
                      <a:pt x="14" y="17"/>
                      <a:pt x="26" y="21"/>
                    </a:cubicBezTo>
                    <a:cubicBezTo>
                      <a:pt x="16" y="12"/>
                      <a:pt x="1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38" name="Google Shape;12938;p52"/>
              <p:cNvSpPr/>
              <p:nvPr/>
            </p:nvSpPr>
            <p:spPr>
              <a:xfrm>
                <a:off x="751425" y="1714700"/>
                <a:ext cx="1000" cy="275"/>
              </a:xfrm>
              <a:custGeom>
                <a:avLst/>
                <a:gdLst/>
                <a:ahLst/>
                <a:cxnLst/>
                <a:rect l="l" t="t" r="r" b="b"/>
                <a:pathLst>
                  <a:path w="40" h="11" extrusionOk="0">
                    <a:moveTo>
                      <a:pt x="33" y="0"/>
                    </a:moveTo>
                    <a:cubicBezTo>
                      <a:pt x="21" y="0"/>
                      <a:pt x="10" y="4"/>
                      <a:pt x="1" y="10"/>
                    </a:cubicBezTo>
                    <a:lnTo>
                      <a:pt x="38" y="8"/>
                    </a:lnTo>
                    <a:cubicBezTo>
                      <a:pt x="38" y="5"/>
                      <a:pt x="38" y="3"/>
                      <a:pt x="40" y="1"/>
                    </a:cubicBezTo>
                    <a:cubicBezTo>
                      <a:pt x="38" y="0"/>
                      <a:pt x="35"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39" name="Google Shape;12939;p52"/>
              <p:cNvSpPr/>
              <p:nvPr/>
            </p:nvSpPr>
            <p:spPr>
              <a:xfrm>
                <a:off x="752250" y="1714875"/>
                <a:ext cx="125" cy="425"/>
              </a:xfrm>
              <a:custGeom>
                <a:avLst/>
                <a:gdLst/>
                <a:ahLst/>
                <a:cxnLst/>
                <a:rect l="l" t="t" r="r" b="b"/>
                <a:pathLst>
                  <a:path w="5" h="17" extrusionOk="0">
                    <a:moveTo>
                      <a:pt x="5" y="1"/>
                    </a:moveTo>
                    <a:cubicBezTo>
                      <a:pt x="2" y="10"/>
                      <a:pt x="0" y="15"/>
                      <a:pt x="0" y="17"/>
                    </a:cubicBezTo>
                    <a:cubicBezTo>
                      <a:pt x="2" y="15"/>
                      <a:pt x="2" y="10"/>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40" name="Google Shape;12940;p52"/>
              <p:cNvSpPr/>
              <p:nvPr/>
            </p:nvSpPr>
            <p:spPr>
              <a:xfrm>
                <a:off x="752400" y="1714650"/>
                <a:ext cx="100" cy="75"/>
              </a:xfrm>
              <a:custGeom>
                <a:avLst/>
                <a:gdLst/>
                <a:ahLst/>
                <a:cxnLst/>
                <a:rect l="l" t="t" r="r" b="b"/>
                <a:pathLst>
                  <a:path w="4" h="3" extrusionOk="0">
                    <a:moveTo>
                      <a:pt x="1" y="0"/>
                    </a:moveTo>
                    <a:lnTo>
                      <a:pt x="1" y="0"/>
                    </a:lnTo>
                    <a:cubicBezTo>
                      <a:pt x="2" y="2"/>
                      <a:pt x="3" y="2"/>
                      <a:pt x="4" y="2"/>
                    </a:cubicBezTo>
                    <a:cubicBezTo>
                      <a:pt x="4" y="2"/>
                      <a:pt x="3"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41" name="Google Shape;12941;p52"/>
              <p:cNvSpPr/>
              <p:nvPr/>
            </p:nvSpPr>
            <p:spPr>
              <a:xfrm>
                <a:off x="753925" y="1712850"/>
                <a:ext cx="1700" cy="825"/>
              </a:xfrm>
              <a:custGeom>
                <a:avLst/>
                <a:gdLst/>
                <a:ahLst/>
                <a:cxnLst/>
                <a:rect l="l" t="t" r="r" b="b"/>
                <a:pathLst>
                  <a:path w="68" h="33" extrusionOk="0">
                    <a:moveTo>
                      <a:pt x="0" y="1"/>
                    </a:moveTo>
                    <a:cubicBezTo>
                      <a:pt x="13" y="14"/>
                      <a:pt x="26" y="32"/>
                      <a:pt x="49" y="32"/>
                    </a:cubicBezTo>
                    <a:cubicBezTo>
                      <a:pt x="54" y="32"/>
                      <a:pt x="60" y="31"/>
                      <a:pt x="68" y="28"/>
                    </a:cubicBezTo>
                    <a:cubicBezTo>
                      <a:pt x="44" y="15"/>
                      <a:pt x="26" y="2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42" name="Google Shape;12942;p52"/>
              <p:cNvSpPr/>
              <p:nvPr/>
            </p:nvSpPr>
            <p:spPr>
              <a:xfrm>
                <a:off x="753050" y="1713950"/>
                <a:ext cx="825" cy="675"/>
              </a:xfrm>
              <a:custGeom>
                <a:avLst/>
                <a:gdLst/>
                <a:ahLst/>
                <a:cxnLst/>
                <a:rect l="l" t="t" r="r" b="b"/>
                <a:pathLst>
                  <a:path w="33" h="27" extrusionOk="0">
                    <a:moveTo>
                      <a:pt x="0" y="1"/>
                    </a:moveTo>
                    <a:lnTo>
                      <a:pt x="21" y="26"/>
                    </a:lnTo>
                    <a:lnTo>
                      <a:pt x="33" y="8"/>
                    </a:lnTo>
                    <a:cubicBezTo>
                      <a:pt x="24" y="8"/>
                      <a:pt x="10" y="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43" name="Google Shape;12943;p52"/>
              <p:cNvSpPr/>
              <p:nvPr/>
            </p:nvSpPr>
            <p:spPr>
              <a:xfrm>
                <a:off x="753450" y="1714600"/>
                <a:ext cx="375" cy="300"/>
              </a:xfrm>
              <a:custGeom>
                <a:avLst/>
                <a:gdLst/>
                <a:ahLst/>
                <a:cxnLst/>
                <a:rect l="l" t="t" r="r" b="b"/>
                <a:pathLst>
                  <a:path w="15" h="12" extrusionOk="0">
                    <a:moveTo>
                      <a:pt x="5" y="0"/>
                    </a:moveTo>
                    <a:lnTo>
                      <a:pt x="1" y="7"/>
                    </a:lnTo>
                    <a:lnTo>
                      <a:pt x="15"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44" name="Google Shape;12944;p52"/>
              <p:cNvSpPr/>
              <p:nvPr/>
            </p:nvSpPr>
            <p:spPr>
              <a:xfrm>
                <a:off x="751650" y="1716900"/>
                <a:ext cx="775" cy="1025"/>
              </a:xfrm>
              <a:custGeom>
                <a:avLst/>
                <a:gdLst/>
                <a:ahLst/>
                <a:cxnLst/>
                <a:rect l="l" t="t" r="r" b="b"/>
                <a:pathLst>
                  <a:path w="31" h="41" extrusionOk="0">
                    <a:moveTo>
                      <a:pt x="9" y="0"/>
                    </a:moveTo>
                    <a:cubicBezTo>
                      <a:pt x="4" y="0"/>
                      <a:pt x="1" y="2"/>
                      <a:pt x="1" y="8"/>
                    </a:cubicBezTo>
                    <a:cubicBezTo>
                      <a:pt x="10" y="15"/>
                      <a:pt x="17" y="26"/>
                      <a:pt x="17" y="40"/>
                    </a:cubicBezTo>
                    <a:cubicBezTo>
                      <a:pt x="24" y="29"/>
                      <a:pt x="29" y="17"/>
                      <a:pt x="31" y="6"/>
                    </a:cubicBezTo>
                    <a:cubicBezTo>
                      <a:pt x="26" y="4"/>
                      <a:pt x="16"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45" name="Google Shape;12945;p52"/>
              <p:cNvSpPr/>
              <p:nvPr/>
            </p:nvSpPr>
            <p:spPr>
              <a:xfrm>
                <a:off x="752075" y="1716050"/>
                <a:ext cx="200" cy="75"/>
              </a:xfrm>
              <a:custGeom>
                <a:avLst/>
                <a:gdLst/>
                <a:ahLst/>
                <a:cxnLst/>
                <a:rect l="l" t="t" r="r" b="b"/>
                <a:pathLst>
                  <a:path w="8" h="3" extrusionOk="0">
                    <a:moveTo>
                      <a:pt x="0" y="0"/>
                    </a:moveTo>
                    <a:lnTo>
                      <a:pt x="0" y="2"/>
                    </a:lnTo>
                    <a:cubicBezTo>
                      <a:pt x="5" y="0"/>
                      <a:pt x="7"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46" name="Google Shape;12946;p52"/>
              <p:cNvSpPr/>
              <p:nvPr/>
            </p:nvSpPr>
            <p:spPr>
              <a:xfrm>
                <a:off x="751825" y="1720550"/>
                <a:ext cx="200" cy="100"/>
              </a:xfrm>
              <a:custGeom>
                <a:avLst/>
                <a:gdLst/>
                <a:ahLst/>
                <a:cxnLst/>
                <a:rect l="l" t="t" r="r" b="b"/>
                <a:pathLst>
                  <a:path w="8" h="4" extrusionOk="0">
                    <a:moveTo>
                      <a:pt x="1" y="1"/>
                    </a:moveTo>
                    <a:lnTo>
                      <a:pt x="1" y="3"/>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47" name="Google Shape;12947;p52"/>
              <p:cNvSpPr/>
              <p:nvPr/>
            </p:nvSpPr>
            <p:spPr>
              <a:xfrm>
                <a:off x="752350" y="1716500"/>
                <a:ext cx="500" cy="600"/>
              </a:xfrm>
              <a:custGeom>
                <a:avLst/>
                <a:gdLst/>
                <a:ahLst/>
                <a:cxnLst/>
                <a:rect l="l" t="t" r="r" b="b"/>
                <a:pathLst>
                  <a:path w="20" h="24" extrusionOk="0">
                    <a:moveTo>
                      <a:pt x="1" y="1"/>
                    </a:moveTo>
                    <a:lnTo>
                      <a:pt x="1" y="1"/>
                    </a:lnTo>
                    <a:cubicBezTo>
                      <a:pt x="3" y="8"/>
                      <a:pt x="5" y="15"/>
                      <a:pt x="3" y="22"/>
                    </a:cubicBezTo>
                    <a:cubicBezTo>
                      <a:pt x="6" y="23"/>
                      <a:pt x="9" y="23"/>
                      <a:pt x="10" y="23"/>
                    </a:cubicBezTo>
                    <a:cubicBezTo>
                      <a:pt x="11" y="23"/>
                      <a:pt x="11" y="23"/>
                      <a:pt x="10" y="22"/>
                    </a:cubicBezTo>
                    <a:cubicBezTo>
                      <a:pt x="19" y="12"/>
                      <a:pt x="10"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48" name="Google Shape;12948;p52"/>
              <p:cNvSpPr/>
              <p:nvPr/>
            </p:nvSpPr>
            <p:spPr>
              <a:xfrm>
                <a:off x="750850" y="1718350"/>
                <a:ext cx="775" cy="375"/>
              </a:xfrm>
              <a:custGeom>
                <a:avLst/>
                <a:gdLst/>
                <a:ahLst/>
                <a:cxnLst/>
                <a:rect l="l" t="t" r="r" b="b"/>
                <a:pathLst>
                  <a:path w="31" h="15" extrusionOk="0">
                    <a:moveTo>
                      <a:pt x="31" y="1"/>
                    </a:moveTo>
                    <a:lnTo>
                      <a:pt x="31" y="1"/>
                    </a:lnTo>
                    <a:cubicBezTo>
                      <a:pt x="19" y="3"/>
                      <a:pt x="0" y="12"/>
                      <a:pt x="10" y="15"/>
                    </a:cubicBezTo>
                    <a:cubicBezTo>
                      <a:pt x="17" y="10"/>
                      <a:pt x="24" y="5"/>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49" name="Google Shape;12949;p52"/>
              <p:cNvSpPr/>
              <p:nvPr/>
            </p:nvSpPr>
            <p:spPr>
              <a:xfrm>
                <a:off x="751675" y="1716100"/>
                <a:ext cx="175" cy="50"/>
              </a:xfrm>
              <a:custGeom>
                <a:avLst/>
                <a:gdLst/>
                <a:ahLst/>
                <a:cxnLst/>
                <a:rect l="l" t="t" r="r" b="b"/>
                <a:pathLst>
                  <a:path w="7" h="2" extrusionOk="0">
                    <a:moveTo>
                      <a:pt x="7" y="0"/>
                    </a:moveTo>
                    <a:cubicBezTo>
                      <a:pt x="1" y="0"/>
                      <a:pt x="2" y="1"/>
                      <a:pt x="4" y="1"/>
                    </a:cubicBezTo>
                    <a:cubicBezTo>
                      <a:pt x="5" y="1"/>
                      <a:pt x="6" y="1"/>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50" name="Google Shape;12950;p52"/>
              <p:cNvSpPr/>
              <p:nvPr/>
            </p:nvSpPr>
            <p:spPr>
              <a:xfrm>
                <a:off x="751825" y="1716100"/>
                <a:ext cx="550" cy="425"/>
              </a:xfrm>
              <a:custGeom>
                <a:avLst/>
                <a:gdLst/>
                <a:ahLst/>
                <a:cxnLst/>
                <a:rect l="l" t="t" r="r" b="b"/>
                <a:pathLst>
                  <a:path w="22" h="17" extrusionOk="0">
                    <a:moveTo>
                      <a:pt x="1" y="0"/>
                    </a:moveTo>
                    <a:cubicBezTo>
                      <a:pt x="8" y="7"/>
                      <a:pt x="15" y="12"/>
                      <a:pt x="22" y="17"/>
                    </a:cubicBezTo>
                    <a:cubicBezTo>
                      <a:pt x="19" y="10"/>
                      <a:pt x="17" y="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51" name="Google Shape;12951;p52"/>
              <p:cNvSpPr/>
              <p:nvPr/>
            </p:nvSpPr>
            <p:spPr>
              <a:xfrm>
                <a:off x="752000" y="1720200"/>
                <a:ext cx="5600" cy="1900"/>
              </a:xfrm>
              <a:custGeom>
                <a:avLst/>
                <a:gdLst/>
                <a:ahLst/>
                <a:cxnLst/>
                <a:rect l="l" t="t" r="r" b="b"/>
                <a:pathLst>
                  <a:path w="224" h="76" extrusionOk="0">
                    <a:moveTo>
                      <a:pt x="121" y="1"/>
                    </a:moveTo>
                    <a:cubicBezTo>
                      <a:pt x="81" y="1"/>
                      <a:pt x="34" y="6"/>
                      <a:pt x="1" y="15"/>
                    </a:cubicBezTo>
                    <a:cubicBezTo>
                      <a:pt x="3" y="15"/>
                      <a:pt x="5" y="15"/>
                      <a:pt x="6" y="15"/>
                    </a:cubicBezTo>
                    <a:cubicBezTo>
                      <a:pt x="23" y="15"/>
                      <a:pt x="37" y="23"/>
                      <a:pt x="47" y="36"/>
                    </a:cubicBezTo>
                    <a:cubicBezTo>
                      <a:pt x="62" y="32"/>
                      <a:pt x="82" y="8"/>
                      <a:pt x="105" y="8"/>
                    </a:cubicBezTo>
                    <a:cubicBezTo>
                      <a:pt x="110" y="8"/>
                      <a:pt x="116" y="10"/>
                      <a:pt x="121" y="13"/>
                    </a:cubicBezTo>
                    <a:cubicBezTo>
                      <a:pt x="138" y="40"/>
                      <a:pt x="110" y="33"/>
                      <a:pt x="91" y="45"/>
                    </a:cubicBezTo>
                    <a:cubicBezTo>
                      <a:pt x="95" y="44"/>
                      <a:pt x="99" y="44"/>
                      <a:pt x="103" y="44"/>
                    </a:cubicBezTo>
                    <a:cubicBezTo>
                      <a:pt x="135" y="44"/>
                      <a:pt x="155" y="76"/>
                      <a:pt x="203" y="76"/>
                    </a:cubicBezTo>
                    <a:cubicBezTo>
                      <a:pt x="206" y="76"/>
                      <a:pt x="209" y="75"/>
                      <a:pt x="212" y="75"/>
                    </a:cubicBezTo>
                    <a:lnTo>
                      <a:pt x="191" y="52"/>
                    </a:lnTo>
                    <a:cubicBezTo>
                      <a:pt x="198" y="52"/>
                      <a:pt x="208" y="57"/>
                      <a:pt x="216" y="57"/>
                    </a:cubicBezTo>
                    <a:cubicBezTo>
                      <a:pt x="219" y="57"/>
                      <a:pt x="221" y="56"/>
                      <a:pt x="223" y="54"/>
                    </a:cubicBezTo>
                    <a:cubicBezTo>
                      <a:pt x="191" y="52"/>
                      <a:pt x="161" y="31"/>
                      <a:pt x="198" y="15"/>
                    </a:cubicBezTo>
                    <a:cubicBezTo>
                      <a:pt x="187" y="5"/>
                      <a:pt x="157" y="1"/>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52" name="Google Shape;12952;p52"/>
              <p:cNvSpPr/>
              <p:nvPr/>
            </p:nvSpPr>
            <p:spPr>
              <a:xfrm>
                <a:off x="750850" y="1719400"/>
                <a:ext cx="1300" cy="1175"/>
              </a:xfrm>
              <a:custGeom>
                <a:avLst/>
                <a:gdLst/>
                <a:ahLst/>
                <a:cxnLst/>
                <a:rect l="l" t="t" r="r" b="b"/>
                <a:pathLst>
                  <a:path w="52" h="47" extrusionOk="0">
                    <a:moveTo>
                      <a:pt x="49" y="1"/>
                    </a:moveTo>
                    <a:cubicBezTo>
                      <a:pt x="42" y="8"/>
                      <a:pt x="28" y="14"/>
                      <a:pt x="0" y="26"/>
                    </a:cubicBezTo>
                    <a:cubicBezTo>
                      <a:pt x="12" y="38"/>
                      <a:pt x="26" y="45"/>
                      <a:pt x="40" y="47"/>
                    </a:cubicBezTo>
                    <a:lnTo>
                      <a:pt x="47" y="5"/>
                    </a:lnTo>
                    <a:lnTo>
                      <a:pt x="51" y="8"/>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53" name="Google Shape;12953;p52"/>
              <p:cNvSpPr/>
              <p:nvPr/>
            </p:nvSpPr>
            <p:spPr>
              <a:xfrm>
                <a:off x="751600" y="1717900"/>
                <a:ext cx="2800" cy="1525"/>
              </a:xfrm>
              <a:custGeom>
                <a:avLst/>
                <a:gdLst/>
                <a:ahLst/>
                <a:cxnLst/>
                <a:rect l="l" t="t" r="r" b="b"/>
                <a:pathLst>
                  <a:path w="112" h="61" extrusionOk="0">
                    <a:moveTo>
                      <a:pt x="19" y="0"/>
                    </a:moveTo>
                    <a:cubicBezTo>
                      <a:pt x="12" y="7"/>
                      <a:pt x="7" y="12"/>
                      <a:pt x="1" y="19"/>
                    </a:cubicBezTo>
                    <a:lnTo>
                      <a:pt x="3" y="19"/>
                    </a:lnTo>
                    <a:lnTo>
                      <a:pt x="17" y="61"/>
                    </a:lnTo>
                    <a:cubicBezTo>
                      <a:pt x="24" y="49"/>
                      <a:pt x="26" y="35"/>
                      <a:pt x="21" y="21"/>
                    </a:cubicBezTo>
                    <a:lnTo>
                      <a:pt x="21" y="21"/>
                    </a:lnTo>
                    <a:cubicBezTo>
                      <a:pt x="18" y="25"/>
                      <a:pt x="16" y="26"/>
                      <a:pt x="15" y="26"/>
                    </a:cubicBezTo>
                    <a:cubicBezTo>
                      <a:pt x="12" y="26"/>
                      <a:pt x="11" y="20"/>
                      <a:pt x="7" y="19"/>
                    </a:cubicBezTo>
                    <a:lnTo>
                      <a:pt x="7" y="19"/>
                    </a:lnTo>
                    <a:lnTo>
                      <a:pt x="21" y="21"/>
                    </a:lnTo>
                    <a:cubicBezTo>
                      <a:pt x="21" y="21"/>
                      <a:pt x="21" y="21"/>
                      <a:pt x="21" y="21"/>
                    </a:cubicBezTo>
                    <a:lnTo>
                      <a:pt x="21" y="21"/>
                    </a:lnTo>
                    <a:cubicBezTo>
                      <a:pt x="53" y="31"/>
                      <a:pt x="66" y="46"/>
                      <a:pt x="95" y="46"/>
                    </a:cubicBezTo>
                    <a:cubicBezTo>
                      <a:pt x="100" y="46"/>
                      <a:pt x="106" y="45"/>
                      <a:pt x="112" y="44"/>
                    </a:cubicBezTo>
                    <a:cubicBezTo>
                      <a:pt x="112" y="21"/>
                      <a:pt x="82" y="26"/>
                      <a:pt x="68" y="10"/>
                    </a:cubicBezTo>
                    <a:lnTo>
                      <a:pt x="68" y="10"/>
                    </a:lnTo>
                    <a:cubicBezTo>
                      <a:pt x="70" y="21"/>
                      <a:pt x="69" y="25"/>
                      <a:pt x="66" y="25"/>
                    </a:cubicBezTo>
                    <a:cubicBezTo>
                      <a:pt x="62" y="25"/>
                      <a:pt x="52" y="14"/>
                      <a:pt x="41" y="14"/>
                    </a:cubicBezTo>
                    <a:cubicBezTo>
                      <a:pt x="36" y="14"/>
                      <a:pt x="31" y="16"/>
                      <a:pt x="26" y="21"/>
                    </a:cubicBezTo>
                    <a:cubicBezTo>
                      <a:pt x="21" y="14"/>
                      <a:pt x="19"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54" name="Google Shape;12954;p52"/>
              <p:cNvSpPr/>
              <p:nvPr/>
            </p:nvSpPr>
            <p:spPr>
              <a:xfrm>
                <a:off x="757225" y="1714350"/>
                <a:ext cx="200" cy="150"/>
              </a:xfrm>
              <a:custGeom>
                <a:avLst/>
                <a:gdLst/>
                <a:ahLst/>
                <a:cxnLst/>
                <a:rect l="l" t="t" r="r" b="b"/>
                <a:pathLst>
                  <a:path w="8" h="6" extrusionOk="0">
                    <a:moveTo>
                      <a:pt x="0" y="1"/>
                    </a:moveTo>
                    <a:cubicBezTo>
                      <a:pt x="2" y="3"/>
                      <a:pt x="3" y="5"/>
                      <a:pt x="4" y="5"/>
                    </a:cubicBezTo>
                    <a:cubicBezTo>
                      <a:pt x="5" y="5"/>
                      <a:pt x="6" y="4"/>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55" name="Google Shape;12955;p52"/>
              <p:cNvSpPr/>
              <p:nvPr/>
            </p:nvSpPr>
            <p:spPr>
              <a:xfrm>
                <a:off x="754550" y="1714000"/>
                <a:ext cx="2700" cy="750"/>
              </a:xfrm>
              <a:custGeom>
                <a:avLst/>
                <a:gdLst/>
                <a:ahLst/>
                <a:cxnLst/>
                <a:rect l="l" t="t" r="r" b="b"/>
                <a:pathLst>
                  <a:path w="108" h="30" extrusionOk="0">
                    <a:moveTo>
                      <a:pt x="79" y="0"/>
                    </a:moveTo>
                    <a:cubicBezTo>
                      <a:pt x="75" y="0"/>
                      <a:pt x="69" y="2"/>
                      <a:pt x="63" y="6"/>
                    </a:cubicBezTo>
                    <a:lnTo>
                      <a:pt x="68" y="8"/>
                    </a:lnTo>
                    <a:cubicBezTo>
                      <a:pt x="47" y="22"/>
                      <a:pt x="24" y="29"/>
                      <a:pt x="1" y="29"/>
                    </a:cubicBezTo>
                    <a:cubicBezTo>
                      <a:pt x="10" y="29"/>
                      <a:pt x="18" y="30"/>
                      <a:pt x="27" y="30"/>
                    </a:cubicBezTo>
                    <a:cubicBezTo>
                      <a:pt x="49" y="30"/>
                      <a:pt x="70" y="28"/>
                      <a:pt x="91" y="26"/>
                    </a:cubicBezTo>
                    <a:cubicBezTo>
                      <a:pt x="87" y="22"/>
                      <a:pt x="73" y="17"/>
                      <a:pt x="77" y="10"/>
                    </a:cubicBezTo>
                    <a:cubicBezTo>
                      <a:pt x="80" y="9"/>
                      <a:pt x="82" y="9"/>
                      <a:pt x="85" y="9"/>
                    </a:cubicBezTo>
                    <a:cubicBezTo>
                      <a:pt x="92" y="9"/>
                      <a:pt x="97" y="13"/>
                      <a:pt x="107" y="15"/>
                    </a:cubicBezTo>
                    <a:cubicBezTo>
                      <a:pt x="101" y="10"/>
                      <a:pt x="92"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56" name="Google Shape;12956;p52"/>
              <p:cNvSpPr/>
              <p:nvPr/>
            </p:nvSpPr>
            <p:spPr>
              <a:xfrm>
                <a:off x="754675" y="1716500"/>
                <a:ext cx="1175" cy="850"/>
              </a:xfrm>
              <a:custGeom>
                <a:avLst/>
                <a:gdLst/>
                <a:ahLst/>
                <a:cxnLst/>
                <a:rect l="l" t="t" r="r" b="b"/>
                <a:pathLst>
                  <a:path w="47" h="34" extrusionOk="0">
                    <a:moveTo>
                      <a:pt x="0" y="1"/>
                    </a:moveTo>
                    <a:lnTo>
                      <a:pt x="12" y="33"/>
                    </a:lnTo>
                    <a:lnTo>
                      <a:pt x="47" y="22"/>
                    </a:lnTo>
                    <a:lnTo>
                      <a:pt x="28" y="22"/>
                    </a:lnTo>
                    <a:cubicBezTo>
                      <a:pt x="38" y="3"/>
                      <a:pt x="14" y="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57" name="Google Shape;12957;p52"/>
              <p:cNvSpPr/>
              <p:nvPr/>
            </p:nvSpPr>
            <p:spPr>
              <a:xfrm>
                <a:off x="750450" y="1720500"/>
                <a:ext cx="1350" cy="600"/>
              </a:xfrm>
              <a:custGeom>
                <a:avLst/>
                <a:gdLst/>
                <a:ahLst/>
                <a:cxnLst/>
                <a:rect l="l" t="t" r="r" b="b"/>
                <a:pathLst>
                  <a:path w="54" h="24" extrusionOk="0">
                    <a:moveTo>
                      <a:pt x="0" y="1"/>
                    </a:moveTo>
                    <a:lnTo>
                      <a:pt x="53" y="24"/>
                    </a:lnTo>
                    <a:lnTo>
                      <a:pt x="37"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58" name="Google Shape;12958;p52"/>
              <p:cNvSpPr/>
              <p:nvPr/>
            </p:nvSpPr>
            <p:spPr>
              <a:xfrm>
                <a:off x="750625" y="1721725"/>
                <a:ext cx="825" cy="300"/>
              </a:xfrm>
              <a:custGeom>
                <a:avLst/>
                <a:gdLst/>
                <a:ahLst/>
                <a:cxnLst/>
                <a:rect l="l" t="t" r="r" b="b"/>
                <a:pathLst>
                  <a:path w="33" h="12" extrusionOk="0">
                    <a:moveTo>
                      <a:pt x="0" y="0"/>
                    </a:moveTo>
                    <a:lnTo>
                      <a:pt x="21" y="12"/>
                    </a:lnTo>
                    <a:lnTo>
                      <a:pt x="33"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59" name="Google Shape;12959;p52"/>
              <p:cNvSpPr/>
              <p:nvPr/>
            </p:nvSpPr>
            <p:spPr>
              <a:xfrm>
                <a:off x="743425" y="1772375"/>
                <a:ext cx="150" cy="375"/>
              </a:xfrm>
              <a:custGeom>
                <a:avLst/>
                <a:gdLst/>
                <a:ahLst/>
                <a:cxnLst/>
                <a:rect l="l" t="t" r="r" b="b"/>
                <a:pathLst>
                  <a:path w="6" h="15" extrusionOk="0">
                    <a:moveTo>
                      <a:pt x="1" y="0"/>
                    </a:moveTo>
                    <a:cubicBezTo>
                      <a:pt x="1" y="10"/>
                      <a:pt x="3" y="14"/>
                      <a:pt x="5" y="14"/>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60" name="Google Shape;12960;p52"/>
              <p:cNvSpPr/>
              <p:nvPr/>
            </p:nvSpPr>
            <p:spPr>
              <a:xfrm>
                <a:off x="751250" y="1744775"/>
                <a:ext cx="2125" cy="500"/>
              </a:xfrm>
              <a:custGeom>
                <a:avLst/>
                <a:gdLst/>
                <a:ahLst/>
                <a:cxnLst/>
                <a:rect l="l" t="t" r="r" b="b"/>
                <a:pathLst>
                  <a:path w="85" h="20" extrusionOk="0">
                    <a:moveTo>
                      <a:pt x="84" y="1"/>
                    </a:moveTo>
                    <a:lnTo>
                      <a:pt x="84" y="1"/>
                    </a:lnTo>
                    <a:cubicBezTo>
                      <a:pt x="52" y="8"/>
                      <a:pt x="1" y="13"/>
                      <a:pt x="38" y="17"/>
                    </a:cubicBezTo>
                    <a:lnTo>
                      <a:pt x="75" y="20"/>
                    </a:lnTo>
                    <a:cubicBezTo>
                      <a:pt x="70" y="10"/>
                      <a:pt x="75" y="6"/>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61" name="Google Shape;12961;p52"/>
              <p:cNvSpPr/>
              <p:nvPr/>
            </p:nvSpPr>
            <p:spPr>
              <a:xfrm>
                <a:off x="752000" y="1759925"/>
                <a:ext cx="600" cy="700"/>
              </a:xfrm>
              <a:custGeom>
                <a:avLst/>
                <a:gdLst/>
                <a:ahLst/>
                <a:cxnLst/>
                <a:rect l="l" t="t" r="r" b="b"/>
                <a:pathLst>
                  <a:path w="24" h="28" extrusionOk="0">
                    <a:moveTo>
                      <a:pt x="1" y="0"/>
                    </a:moveTo>
                    <a:lnTo>
                      <a:pt x="12" y="26"/>
                    </a:lnTo>
                    <a:lnTo>
                      <a:pt x="24"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62" name="Google Shape;12962;p52"/>
              <p:cNvSpPr/>
              <p:nvPr/>
            </p:nvSpPr>
            <p:spPr>
              <a:xfrm>
                <a:off x="731550" y="1776825"/>
                <a:ext cx="550" cy="900"/>
              </a:xfrm>
              <a:custGeom>
                <a:avLst/>
                <a:gdLst/>
                <a:ahLst/>
                <a:cxnLst/>
                <a:rect l="l" t="t" r="r" b="b"/>
                <a:pathLst>
                  <a:path w="22" h="36" extrusionOk="0">
                    <a:moveTo>
                      <a:pt x="7" y="1"/>
                    </a:moveTo>
                    <a:lnTo>
                      <a:pt x="0" y="36"/>
                    </a:lnTo>
                    <a:cubicBezTo>
                      <a:pt x="21" y="33"/>
                      <a:pt x="10" y="17"/>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63" name="Google Shape;12963;p52"/>
              <p:cNvSpPr/>
              <p:nvPr/>
            </p:nvSpPr>
            <p:spPr>
              <a:xfrm>
                <a:off x="752575" y="1732675"/>
                <a:ext cx="1050" cy="900"/>
              </a:xfrm>
              <a:custGeom>
                <a:avLst/>
                <a:gdLst/>
                <a:ahLst/>
                <a:cxnLst/>
                <a:rect l="l" t="t" r="r" b="b"/>
                <a:pathLst>
                  <a:path w="42" h="36" extrusionOk="0">
                    <a:moveTo>
                      <a:pt x="19" y="0"/>
                    </a:moveTo>
                    <a:cubicBezTo>
                      <a:pt x="18" y="0"/>
                      <a:pt x="17" y="0"/>
                      <a:pt x="15" y="0"/>
                    </a:cubicBezTo>
                    <a:cubicBezTo>
                      <a:pt x="6" y="10"/>
                      <a:pt x="1" y="21"/>
                      <a:pt x="1" y="35"/>
                    </a:cubicBezTo>
                    <a:cubicBezTo>
                      <a:pt x="16" y="18"/>
                      <a:pt x="42"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64" name="Google Shape;12964;p52"/>
              <p:cNvSpPr/>
              <p:nvPr/>
            </p:nvSpPr>
            <p:spPr>
              <a:xfrm>
                <a:off x="738550" y="1764725"/>
                <a:ext cx="200" cy="600"/>
              </a:xfrm>
              <a:custGeom>
                <a:avLst/>
                <a:gdLst/>
                <a:ahLst/>
                <a:cxnLst/>
                <a:rect l="l" t="t" r="r" b="b"/>
                <a:pathLst>
                  <a:path w="8" h="24" extrusionOk="0">
                    <a:moveTo>
                      <a:pt x="3" y="0"/>
                    </a:moveTo>
                    <a:lnTo>
                      <a:pt x="3" y="0"/>
                    </a:lnTo>
                    <a:cubicBezTo>
                      <a:pt x="1" y="7"/>
                      <a:pt x="1" y="17"/>
                      <a:pt x="6" y="24"/>
                    </a:cubicBezTo>
                    <a:cubicBezTo>
                      <a:pt x="8" y="14"/>
                      <a:pt x="6" y="7"/>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65" name="Google Shape;12965;p52"/>
              <p:cNvSpPr/>
              <p:nvPr/>
            </p:nvSpPr>
            <p:spPr>
              <a:xfrm>
                <a:off x="752000" y="1733550"/>
                <a:ext cx="900" cy="650"/>
              </a:xfrm>
              <a:custGeom>
                <a:avLst/>
                <a:gdLst/>
                <a:ahLst/>
                <a:cxnLst/>
                <a:rect l="l" t="t" r="r" b="b"/>
                <a:pathLst>
                  <a:path w="36" h="26" extrusionOk="0">
                    <a:moveTo>
                      <a:pt x="24" y="0"/>
                    </a:moveTo>
                    <a:cubicBezTo>
                      <a:pt x="10" y="12"/>
                      <a:pt x="1" y="21"/>
                      <a:pt x="29" y="26"/>
                    </a:cubicBezTo>
                    <a:cubicBezTo>
                      <a:pt x="31" y="23"/>
                      <a:pt x="33" y="21"/>
                      <a:pt x="36" y="19"/>
                    </a:cubicBezTo>
                    <a:cubicBezTo>
                      <a:pt x="29" y="14"/>
                      <a:pt x="24" y="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66" name="Google Shape;12966;p52"/>
              <p:cNvSpPr/>
              <p:nvPr/>
            </p:nvSpPr>
            <p:spPr>
              <a:xfrm>
                <a:off x="698450" y="1774050"/>
                <a:ext cx="100" cy="125"/>
              </a:xfrm>
              <a:custGeom>
                <a:avLst/>
                <a:gdLst/>
                <a:ahLst/>
                <a:cxnLst/>
                <a:rect l="l" t="t" r="r" b="b"/>
                <a:pathLst>
                  <a:path w="4" h="5" extrusionOk="0">
                    <a:moveTo>
                      <a:pt x="1" y="1"/>
                    </a:moveTo>
                    <a:cubicBezTo>
                      <a:pt x="1" y="3"/>
                      <a:pt x="1" y="5"/>
                      <a:pt x="1" y="5"/>
                    </a:cubicBezTo>
                    <a:cubicBezTo>
                      <a:pt x="2" y="5"/>
                      <a:pt x="2" y="4"/>
                      <a:pt x="3" y="3"/>
                    </a:cubicBezTo>
                    <a:cubicBezTo>
                      <a:pt x="3" y="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67" name="Google Shape;12967;p52"/>
              <p:cNvSpPr/>
              <p:nvPr/>
            </p:nvSpPr>
            <p:spPr>
              <a:xfrm>
                <a:off x="687050" y="1767675"/>
                <a:ext cx="350" cy="200"/>
              </a:xfrm>
              <a:custGeom>
                <a:avLst/>
                <a:gdLst/>
                <a:ahLst/>
                <a:cxnLst/>
                <a:rect l="l" t="t" r="r" b="b"/>
                <a:pathLst>
                  <a:path w="14" h="8" extrusionOk="0">
                    <a:moveTo>
                      <a:pt x="14" y="1"/>
                    </a:moveTo>
                    <a:cubicBezTo>
                      <a:pt x="12" y="1"/>
                      <a:pt x="7" y="1"/>
                      <a:pt x="0" y="8"/>
                    </a:cubicBezTo>
                    <a:cubicBezTo>
                      <a:pt x="5" y="5"/>
                      <a:pt x="9" y="3"/>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68" name="Google Shape;12968;p52"/>
              <p:cNvSpPr/>
              <p:nvPr/>
            </p:nvSpPr>
            <p:spPr>
              <a:xfrm>
                <a:off x="751100" y="1726075"/>
                <a:ext cx="125" cy="125"/>
              </a:xfrm>
              <a:custGeom>
                <a:avLst/>
                <a:gdLst/>
                <a:ahLst/>
                <a:cxnLst/>
                <a:rect l="l" t="t" r="r" b="b"/>
                <a:pathLst>
                  <a:path w="5" h="5" extrusionOk="0">
                    <a:moveTo>
                      <a:pt x="1" y="1"/>
                    </a:moveTo>
                    <a:cubicBezTo>
                      <a:pt x="0" y="1"/>
                      <a:pt x="1" y="5"/>
                      <a:pt x="4" y="5"/>
                    </a:cubicBezTo>
                    <a:cubicBezTo>
                      <a:pt x="3" y="2"/>
                      <a:pt x="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69" name="Google Shape;12969;p52"/>
              <p:cNvSpPr/>
              <p:nvPr/>
            </p:nvSpPr>
            <p:spPr>
              <a:xfrm>
                <a:off x="758675" y="1735100"/>
                <a:ext cx="200" cy="100"/>
              </a:xfrm>
              <a:custGeom>
                <a:avLst/>
                <a:gdLst/>
                <a:ahLst/>
                <a:cxnLst/>
                <a:rect l="l" t="t" r="r" b="b"/>
                <a:pathLst>
                  <a:path w="8" h="4" extrusionOk="0">
                    <a:moveTo>
                      <a:pt x="0" y="3"/>
                    </a:moveTo>
                    <a:lnTo>
                      <a:pt x="0" y="3"/>
                    </a:lnTo>
                    <a:cubicBezTo>
                      <a:pt x="7" y="1"/>
                      <a:pt x="7" y="1"/>
                      <a:pt x="0"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70" name="Google Shape;12970;p52"/>
              <p:cNvSpPr/>
              <p:nvPr/>
            </p:nvSpPr>
            <p:spPr>
              <a:xfrm>
                <a:off x="750975" y="1725650"/>
                <a:ext cx="250" cy="275"/>
              </a:xfrm>
              <a:custGeom>
                <a:avLst/>
                <a:gdLst/>
                <a:ahLst/>
                <a:cxnLst/>
                <a:rect l="l" t="t" r="r" b="b"/>
                <a:pathLst>
                  <a:path w="10" h="11" extrusionOk="0">
                    <a:moveTo>
                      <a:pt x="9" y="1"/>
                    </a:moveTo>
                    <a:cubicBezTo>
                      <a:pt x="2" y="1"/>
                      <a:pt x="0" y="1"/>
                      <a:pt x="7" y="10"/>
                    </a:cubicBezTo>
                    <a:lnTo>
                      <a:pt x="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71" name="Google Shape;12971;p52"/>
              <p:cNvSpPr/>
              <p:nvPr/>
            </p:nvSpPr>
            <p:spPr>
              <a:xfrm>
                <a:off x="751200" y="1726125"/>
                <a:ext cx="125" cy="375"/>
              </a:xfrm>
              <a:custGeom>
                <a:avLst/>
                <a:gdLst/>
                <a:ahLst/>
                <a:cxnLst/>
                <a:rect l="l" t="t" r="r" b="b"/>
                <a:pathLst>
                  <a:path w="5" h="15" extrusionOk="0">
                    <a:moveTo>
                      <a:pt x="5" y="0"/>
                    </a:moveTo>
                    <a:cubicBezTo>
                      <a:pt x="3" y="0"/>
                      <a:pt x="3" y="3"/>
                      <a:pt x="0" y="3"/>
                    </a:cubicBezTo>
                    <a:cubicBezTo>
                      <a:pt x="0" y="5"/>
                      <a:pt x="0" y="10"/>
                      <a:pt x="3" y="14"/>
                    </a:cubicBezTo>
                    <a:cubicBezTo>
                      <a:pt x="3"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72" name="Google Shape;12972;p52"/>
              <p:cNvSpPr/>
              <p:nvPr/>
            </p:nvSpPr>
            <p:spPr>
              <a:xfrm>
                <a:off x="714650" y="1772675"/>
                <a:ext cx="225" cy="225"/>
              </a:xfrm>
              <a:custGeom>
                <a:avLst/>
                <a:gdLst/>
                <a:ahLst/>
                <a:cxnLst/>
                <a:rect l="l" t="t" r="r" b="b"/>
                <a:pathLst>
                  <a:path w="9" h="9" extrusionOk="0">
                    <a:moveTo>
                      <a:pt x="9" y="0"/>
                    </a:moveTo>
                    <a:cubicBezTo>
                      <a:pt x="3" y="6"/>
                      <a:pt x="1" y="8"/>
                      <a:pt x="1" y="8"/>
                    </a:cubicBezTo>
                    <a:cubicBezTo>
                      <a:pt x="1" y="8"/>
                      <a:pt x="4" y="6"/>
                      <a:pt x="9" y="2"/>
                    </a:cubicBezTo>
                    <a:cubicBezTo>
                      <a:pt x="9" y="2"/>
                      <a:pt x="9"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73" name="Google Shape;12973;p52"/>
              <p:cNvSpPr/>
              <p:nvPr/>
            </p:nvSpPr>
            <p:spPr>
              <a:xfrm>
                <a:off x="761350" y="1751850"/>
                <a:ext cx="75" cy="25"/>
              </a:xfrm>
              <a:custGeom>
                <a:avLst/>
                <a:gdLst/>
                <a:ahLst/>
                <a:cxnLst/>
                <a:rect l="l" t="t" r="r" b="b"/>
                <a:pathLst>
                  <a:path w="3" h="1" extrusionOk="0">
                    <a:moveTo>
                      <a:pt x="2" y="1"/>
                    </a:moveTo>
                    <a:lnTo>
                      <a:pt x="2"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74" name="Google Shape;12974;p52"/>
              <p:cNvSpPr/>
              <p:nvPr/>
            </p:nvSpPr>
            <p:spPr>
              <a:xfrm>
                <a:off x="758725" y="1751325"/>
                <a:ext cx="3100" cy="1550"/>
              </a:xfrm>
              <a:custGeom>
                <a:avLst/>
                <a:gdLst/>
                <a:ahLst/>
                <a:cxnLst/>
                <a:rect l="l" t="t" r="r" b="b"/>
                <a:pathLst>
                  <a:path w="124" h="62" extrusionOk="0">
                    <a:moveTo>
                      <a:pt x="1" y="1"/>
                    </a:moveTo>
                    <a:lnTo>
                      <a:pt x="124" y="61"/>
                    </a:lnTo>
                    <a:cubicBezTo>
                      <a:pt x="84" y="36"/>
                      <a:pt x="93" y="29"/>
                      <a:pt x="105" y="22"/>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75" name="Google Shape;12975;p52"/>
              <p:cNvSpPr/>
              <p:nvPr/>
            </p:nvSpPr>
            <p:spPr>
              <a:xfrm>
                <a:off x="752175" y="1727750"/>
                <a:ext cx="725" cy="475"/>
              </a:xfrm>
              <a:custGeom>
                <a:avLst/>
                <a:gdLst/>
                <a:ahLst/>
                <a:cxnLst/>
                <a:rect l="l" t="t" r="r" b="b"/>
                <a:pathLst>
                  <a:path w="29" h="19" extrusionOk="0">
                    <a:moveTo>
                      <a:pt x="9" y="1"/>
                    </a:moveTo>
                    <a:cubicBezTo>
                      <a:pt x="6" y="1"/>
                      <a:pt x="3" y="2"/>
                      <a:pt x="1" y="3"/>
                    </a:cubicBezTo>
                    <a:cubicBezTo>
                      <a:pt x="12" y="3"/>
                      <a:pt x="12" y="10"/>
                      <a:pt x="12" y="19"/>
                    </a:cubicBezTo>
                    <a:cubicBezTo>
                      <a:pt x="22" y="14"/>
                      <a:pt x="29" y="10"/>
                      <a:pt x="19" y="3"/>
                    </a:cubicBezTo>
                    <a:cubicBezTo>
                      <a:pt x="16"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76" name="Google Shape;12976;p52"/>
              <p:cNvSpPr/>
              <p:nvPr/>
            </p:nvSpPr>
            <p:spPr>
              <a:xfrm>
                <a:off x="684900" y="1722300"/>
                <a:ext cx="80350" cy="55600"/>
              </a:xfrm>
              <a:custGeom>
                <a:avLst/>
                <a:gdLst/>
                <a:ahLst/>
                <a:cxnLst/>
                <a:rect l="l" t="t" r="r" b="b"/>
                <a:pathLst>
                  <a:path w="3214" h="2224" extrusionOk="0">
                    <a:moveTo>
                      <a:pt x="2700" y="219"/>
                    </a:moveTo>
                    <a:cubicBezTo>
                      <a:pt x="2703" y="219"/>
                      <a:pt x="2707" y="220"/>
                      <a:pt x="2710" y="221"/>
                    </a:cubicBezTo>
                    <a:cubicBezTo>
                      <a:pt x="2720" y="228"/>
                      <a:pt x="2713" y="232"/>
                      <a:pt x="2703" y="237"/>
                    </a:cubicBezTo>
                    <a:cubicBezTo>
                      <a:pt x="2703" y="228"/>
                      <a:pt x="2703" y="221"/>
                      <a:pt x="2692" y="221"/>
                    </a:cubicBezTo>
                    <a:cubicBezTo>
                      <a:pt x="2694" y="220"/>
                      <a:pt x="2697" y="219"/>
                      <a:pt x="2700" y="219"/>
                    </a:cubicBezTo>
                    <a:close/>
                    <a:moveTo>
                      <a:pt x="2699" y="253"/>
                    </a:moveTo>
                    <a:cubicBezTo>
                      <a:pt x="2693" y="260"/>
                      <a:pt x="2690" y="263"/>
                      <a:pt x="2690" y="263"/>
                    </a:cubicBezTo>
                    <a:cubicBezTo>
                      <a:pt x="2689" y="263"/>
                      <a:pt x="2692" y="258"/>
                      <a:pt x="2696" y="253"/>
                    </a:cubicBezTo>
                    <a:close/>
                    <a:moveTo>
                      <a:pt x="3084" y="1104"/>
                    </a:moveTo>
                    <a:lnTo>
                      <a:pt x="3084" y="1104"/>
                    </a:lnTo>
                    <a:cubicBezTo>
                      <a:pt x="3082" y="1104"/>
                      <a:pt x="3081" y="1104"/>
                      <a:pt x="3080" y="1105"/>
                    </a:cubicBezTo>
                    <a:lnTo>
                      <a:pt x="3080" y="1105"/>
                    </a:lnTo>
                    <a:cubicBezTo>
                      <a:pt x="3082" y="1105"/>
                      <a:pt x="3083" y="1104"/>
                      <a:pt x="3084" y="1104"/>
                    </a:cubicBezTo>
                    <a:close/>
                    <a:moveTo>
                      <a:pt x="2875" y="1516"/>
                    </a:moveTo>
                    <a:cubicBezTo>
                      <a:pt x="2875" y="1516"/>
                      <a:pt x="2875" y="1516"/>
                      <a:pt x="2875" y="1517"/>
                    </a:cubicBezTo>
                    <a:cubicBezTo>
                      <a:pt x="2875" y="1516"/>
                      <a:pt x="2875" y="1516"/>
                      <a:pt x="2875" y="1516"/>
                    </a:cubicBezTo>
                    <a:close/>
                    <a:moveTo>
                      <a:pt x="2789" y="1533"/>
                    </a:moveTo>
                    <a:cubicBezTo>
                      <a:pt x="2796" y="1544"/>
                      <a:pt x="2792" y="1548"/>
                      <a:pt x="2781" y="1548"/>
                    </a:cubicBezTo>
                    <a:cubicBezTo>
                      <a:pt x="2778" y="1548"/>
                      <a:pt x="2775" y="1547"/>
                      <a:pt x="2771" y="1547"/>
                    </a:cubicBezTo>
                    <a:cubicBezTo>
                      <a:pt x="2771" y="1540"/>
                      <a:pt x="2777" y="1535"/>
                      <a:pt x="2789" y="1533"/>
                    </a:cubicBezTo>
                    <a:close/>
                    <a:moveTo>
                      <a:pt x="791" y="1688"/>
                    </a:moveTo>
                    <a:cubicBezTo>
                      <a:pt x="791" y="1690"/>
                      <a:pt x="792" y="1692"/>
                      <a:pt x="793" y="1694"/>
                    </a:cubicBezTo>
                    <a:lnTo>
                      <a:pt x="793" y="1694"/>
                    </a:lnTo>
                    <a:cubicBezTo>
                      <a:pt x="792" y="1693"/>
                      <a:pt x="792" y="1690"/>
                      <a:pt x="791" y="1688"/>
                    </a:cubicBezTo>
                    <a:close/>
                    <a:moveTo>
                      <a:pt x="1169" y="1746"/>
                    </a:moveTo>
                    <a:lnTo>
                      <a:pt x="1171" y="1758"/>
                    </a:lnTo>
                    <a:cubicBezTo>
                      <a:pt x="1167" y="1760"/>
                      <a:pt x="1165" y="1761"/>
                      <a:pt x="1163" y="1761"/>
                    </a:cubicBezTo>
                    <a:cubicBezTo>
                      <a:pt x="1160" y="1761"/>
                      <a:pt x="1164" y="1754"/>
                      <a:pt x="1169" y="1746"/>
                    </a:cubicBezTo>
                    <a:close/>
                    <a:moveTo>
                      <a:pt x="2420" y="1945"/>
                    </a:moveTo>
                    <a:cubicBezTo>
                      <a:pt x="2425" y="1945"/>
                      <a:pt x="2433" y="1949"/>
                      <a:pt x="2441" y="1952"/>
                    </a:cubicBezTo>
                    <a:cubicBezTo>
                      <a:pt x="2440" y="1960"/>
                      <a:pt x="2439" y="1979"/>
                      <a:pt x="2432" y="1979"/>
                    </a:cubicBezTo>
                    <a:cubicBezTo>
                      <a:pt x="2429" y="1979"/>
                      <a:pt x="2427" y="1978"/>
                      <a:pt x="2423" y="1973"/>
                    </a:cubicBezTo>
                    <a:cubicBezTo>
                      <a:pt x="2414" y="1951"/>
                      <a:pt x="2415" y="1945"/>
                      <a:pt x="2420" y="1945"/>
                    </a:cubicBezTo>
                    <a:close/>
                    <a:moveTo>
                      <a:pt x="2306" y="2027"/>
                    </a:moveTo>
                    <a:lnTo>
                      <a:pt x="2302" y="2029"/>
                    </a:lnTo>
                    <a:cubicBezTo>
                      <a:pt x="2304" y="2029"/>
                      <a:pt x="2305" y="2028"/>
                      <a:pt x="2306" y="2027"/>
                    </a:cubicBezTo>
                    <a:close/>
                    <a:moveTo>
                      <a:pt x="596" y="2067"/>
                    </a:moveTo>
                    <a:lnTo>
                      <a:pt x="598" y="2068"/>
                    </a:lnTo>
                    <a:cubicBezTo>
                      <a:pt x="598" y="2067"/>
                      <a:pt x="597" y="2067"/>
                      <a:pt x="596" y="2067"/>
                    </a:cubicBezTo>
                    <a:close/>
                    <a:moveTo>
                      <a:pt x="1713" y="2209"/>
                    </a:moveTo>
                    <a:lnTo>
                      <a:pt x="1711" y="2210"/>
                    </a:lnTo>
                    <a:cubicBezTo>
                      <a:pt x="1712" y="2209"/>
                      <a:pt x="1712" y="2209"/>
                      <a:pt x="1713" y="2209"/>
                    </a:cubicBezTo>
                    <a:close/>
                    <a:moveTo>
                      <a:pt x="2692" y="0"/>
                    </a:moveTo>
                    <a:lnTo>
                      <a:pt x="2692" y="0"/>
                    </a:lnTo>
                    <a:cubicBezTo>
                      <a:pt x="2641" y="12"/>
                      <a:pt x="2699" y="7"/>
                      <a:pt x="2638" y="24"/>
                    </a:cubicBezTo>
                    <a:cubicBezTo>
                      <a:pt x="2644" y="23"/>
                      <a:pt x="2649" y="22"/>
                      <a:pt x="2653" y="22"/>
                    </a:cubicBezTo>
                    <a:cubicBezTo>
                      <a:pt x="2694" y="22"/>
                      <a:pt x="2659" y="69"/>
                      <a:pt x="2689" y="69"/>
                    </a:cubicBezTo>
                    <a:cubicBezTo>
                      <a:pt x="2693" y="69"/>
                      <a:pt x="2698" y="68"/>
                      <a:pt x="2705" y="66"/>
                    </a:cubicBezTo>
                    <a:lnTo>
                      <a:pt x="2705" y="66"/>
                    </a:lnTo>
                    <a:cubicBezTo>
                      <a:pt x="2649" y="85"/>
                      <a:pt x="2682" y="97"/>
                      <a:pt x="2627" y="123"/>
                    </a:cubicBezTo>
                    <a:cubicBezTo>
                      <a:pt x="2636" y="123"/>
                      <a:pt x="2643" y="121"/>
                      <a:pt x="2648" y="121"/>
                    </a:cubicBezTo>
                    <a:cubicBezTo>
                      <a:pt x="2654" y="121"/>
                      <a:pt x="2656" y="124"/>
                      <a:pt x="2652" y="135"/>
                    </a:cubicBezTo>
                    <a:cubicBezTo>
                      <a:pt x="2657" y="137"/>
                      <a:pt x="2664" y="137"/>
                      <a:pt x="2669" y="140"/>
                    </a:cubicBezTo>
                    <a:cubicBezTo>
                      <a:pt x="2678" y="133"/>
                      <a:pt x="2685" y="130"/>
                      <a:pt x="2694" y="128"/>
                    </a:cubicBezTo>
                    <a:cubicBezTo>
                      <a:pt x="2736" y="135"/>
                      <a:pt x="2736" y="167"/>
                      <a:pt x="2757" y="179"/>
                    </a:cubicBezTo>
                    <a:cubicBezTo>
                      <a:pt x="2755" y="182"/>
                      <a:pt x="2752" y="183"/>
                      <a:pt x="2749" y="183"/>
                    </a:cubicBezTo>
                    <a:cubicBezTo>
                      <a:pt x="2745" y="183"/>
                      <a:pt x="2739" y="181"/>
                      <a:pt x="2732" y="181"/>
                    </a:cubicBezTo>
                    <a:cubicBezTo>
                      <a:pt x="2728" y="181"/>
                      <a:pt x="2724" y="181"/>
                      <a:pt x="2720" y="184"/>
                    </a:cubicBezTo>
                    <a:lnTo>
                      <a:pt x="2752" y="198"/>
                    </a:lnTo>
                    <a:cubicBezTo>
                      <a:pt x="2725" y="201"/>
                      <a:pt x="2707" y="220"/>
                      <a:pt x="2689" y="220"/>
                    </a:cubicBezTo>
                    <a:cubicBezTo>
                      <a:pt x="2681" y="220"/>
                      <a:pt x="2674" y="217"/>
                      <a:pt x="2666" y="209"/>
                    </a:cubicBezTo>
                    <a:lnTo>
                      <a:pt x="2666" y="209"/>
                    </a:lnTo>
                    <a:lnTo>
                      <a:pt x="2669" y="237"/>
                    </a:lnTo>
                    <a:cubicBezTo>
                      <a:pt x="2650" y="253"/>
                      <a:pt x="2645" y="276"/>
                      <a:pt x="2662" y="288"/>
                    </a:cubicBezTo>
                    <a:cubicBezTo>
                      <a:pt x="2658" y="300"/>
                      <a:pt x="2695" y="310"/>
                      <a:pt x="2687" y="310"/>
                    </a:cubicBezTo>
                    <a:cubicBezTo>
                      <a:pt x="2686" y="310"/>
                      <a:pt x="2683" y="310"/>
                      <a:pt x="2678" y="309"/>
                    </a:cubicBezTo>
                    <a:lnTo>
                      <a:pt x="2678" y="309"/>
                    </a:lnTo>
                    <a:lnTo>
                      <a:pt x="2708" y="346"/>
                    </a:lnTo>
                    <a:lnTo>
                      <a:pt x="2699" y="348"/>
                    </a:lnTo>
                    <a:cubicBezTo>
                      <a:pt x="2699" y="369"/>
                      <a:pt x="2722" y="385"/>
                      <a:pt x="2733" y="406"/>
                    </a:cubicBezTo>
                    <a:cubicBezTo>
                      <a:pt x="2750" y="427"/>
                      <a:pt x="2745" y="457"/>
                      <a:pt x="2720" y="471"/>
                    </a:cubicBezTo>
                    <a:cubicBezTo>
                      <a:pt x="2731" y="478"/>
                      <a:pt x="2745" y="490"/>
                      <a:pt x="2738" y="508"/>
                    </a:cubicBezTo>
                    <a:lnTo>
                      <a:pt x="2706" y="517"/>
                    </a:lnTo>
                    <a:cubicBezTo>
                      <a:pt x="2720" y="529"/>
                      <a:pt x="2680" y="561"/>
                      <a:pt x="2715" y="564"/>
                    </a:cubicBezTo>
                    <a:cubicBezTo>
                      <a:pt x="2629" y="589"/>
                      <a:pt x="2703" y="631"/>
                      <a:pt x="2689" y="657"/>
                    </a:cubicBezTo>
                    <a:lnTo>
                      <a:pt x="2733" y="657"/>
                    </a:lnTo>
                    <a:cubicBezTo>
                      <a:pt x="2733" y="673"/>
                      <a:pt x="2745" y="689"/>
                      <a:pt x="2761" y="710"/>
                    </a:cubicBezTo>
                    <a:lnTo>
                      <a:pt x="2798" y="708"/>
                    </a:lnTo>
                    <a:lnTo>
                      <a:pt x="2798" y="708"/>
                    </a:lnTo>
                    <a:cubicBezTo>
                      <a:pt x="2831" y="724"/>
                      <a:pt x="2773" y="754"/>
                      <a:pt x="2775" y="782"/>
                    </a:cubicBezTo>
                    <a:cubicBezTo>
                      <a:pt x="2761" y="779"/>
                      <a:pt x="2764" y="772"/>
                      <a:pt x="2773" y="768"/>
                    </a:cubicBezTo>
                    <a:lnTo>
                      <a:pt x="2773" y="768"/>
                    </a:lnTo>
                    <a:cubicBezTo>
                      <a:pt x="2687" y="796"/>
                      <a:pt x="2831" y="844"/>
                      <a:pt x="2764" y="872"/>
                    </a:cubicBezTo>
                    <a:cubicBezTo>
                      <a:pt x="2777" y="881"/>
                      <a:pt x="2773" y="886"/>
                      <a:pt x="2761" y="891"/>
                    </a:cubicBezTo>
                    <a:lnTo>
                      <a:pt x="2759" y="888"/>
                    </a:lnTo>
                    <a:cubicBezTo>
                      <a:pt x="2759" y="891"/>
                      <a:pt x="2759" y="891"/>
                      <a:pt x="2759" y="893"/>
                    </a:cubicBezTo>
                    <a:cubicBezTo>
                      <a:pt x="2752" y="895"/>
                      <a:pt x="2745" y="898"/>
                      <a:pt x="2738" y="900"/>
                    </a:cubicBezTo>
                    <a:cubicBezTo>
                      <a:pt x="2745" y="900"/>
                      <a:pt x="2752" y="898"/>
                      <a:pt x="2759" y="895"/>
                    </a:cubicBezTo>
                    <a:cubicBezTo>
                      <a:pt x="2761" y="905"/>
                      <a:pt x="2764" y="914"/>
                      <a:pt x="2771" y="921"/>
                    </a:cubicBezTo>
                    <a:lnTo>
                      <a:pt x="2731" y="919"/>
                    </a:lnTo>
                    <a:lnTo>
                      <a:pt x="2731" y="921"/>
                    </a:lnTo>
                    <a:cubicBezTo>
                      <a:pt x="2718" y="927"/>
                      <a:pt x="2737" y="931"/>
                      <a:pt x="2763" y="931"/>
                    </a:cubicBezTo>
                    <a:cubicBezTo>
                      <a:pt x="2768" y="931"/>
                      <a:pt x="2774" y="931"/>
                      <a:pt x="2780" y="930"/>
                    </a:cubicBezTo>
                    <a:cubicBezTo>
                      <a:pt x="2787" y="937"/>
                      <a:pt x="2794" y="942"/>
                      <a:pt x="2801" y="946"/>
                    </a:cubicBezTo>
                    <a:cubicBezTo>
                      <a:pt x="2798" y="946"/>
                      <a:pt x="2796" y="946"/>
                      <a:pt x="2794" y="946"/>
                    </a:cubicBezTo>
                    <a:cubicBezTo>
                      <a:pt x="2743" y="946"/>
                      <a:pt x="2812" y="974"/>
                      <a:pt x="2754" y="974"/>
                    </a:cubicBezTo>
                    <a:cubicBezTo>
                      <a:pt x="2752" y="974"/>
                      <a:pt x="2750" y="974"/>
                      <a:pt x="2747" y="974"/>
                    </a:cubicBezTo>
                    <a:lnTo>
                      <a:pt x="2747" y="974"/>
                    </a:lnTo>
                    <a:cubicBezTo>
                      <a:pt x="2780" y="986"/>
                      <a:pt x="2764" y="1021"/>
                      <a:pt x="2833" y="1041"/>
                    </a:cubicBezTo>
                    <a:cubicBezTo>
                      <a:pt x="2824" y="1039"/>
                      <a:pt x="2817" y="1041"/>
                      <a:pt x="2819" y="1037"/>
                    </a:cubicBezTo>
                    <a:lnTo>
                      <a:pt x="2819" y="1037"/>
                    </a:lnTo>
                    <a:cubicBezTo>
                      <a:pt x="2808" y="1044"/>
                      <a:pt x="2796" y="1053"/>
                      <a:pt x="2815" y="1067"/>
                    </a:cubicBezTo>
                    <a:lnTo>
                      <a:pt x="2764" y="1058"/>
                    </a:lnTo>
                    <a:lnTo>
                      <a:pt x="2764" y="1058"/>
                    </a:lnTo>
                    <a:lnTo>
                      <a:pt x="2824" y="1099"/>
                    </a:lnTo>
                    <a:cubicBezTo>
                      <a:pt x="2816" y="1101"/>
                      <a:pt x="2808" y="1102"/>
                      <a:pt x="2800" y="1102"/>
                    </a:cubicBezTo>
                    <a:cubicBezTo>
                      <a:pt x="2778" y="1102"/>
                      <a:pt x="2755" y="1095"/>
                      <a:pt x="2736" y="1081"/>
                    </a:cubicBezTo>
                    <a:lnTo>
                      <a:pt x="2736" y="1081"/>
                    </a:lnTo>
                    <a:cubicBezTo>
                      <a:pt x="2784" y="1127"/>
                      <a:pt x="2750" y="1111"/>
                      <a:pt x="2798" y="1157"/>
                    </a:cubicBezTo>
                    <a:lnTo>
                      <a:pt x="2768" y="1146"/>
                    </a:lnTo>
                    <a:lnTo>
                      <a:pt x="2768" y="1146"/>
                    </a:lnTo>
                    <a:cubicBezTo>
                      <a:pt x="2764" y="1154"/>
                      <a:pt x="2796" y="1181"/>
                      <a:pt x="2778" y="1181"/>
                    </a:cubicBezTo>
                    <a:cubicBezTo>
                      <a:pt x="2776" y="1181"/>
                      <a:pt x="2775" y="1181"/>
                      <a:pt x="2773" y="1180"/>
                    </a:cubicBezTo>
                    <a:cubicBezTo>
                      <a:pt x="2738" y="1180"/>
                      <a:pt x="2726" y="1206"/>
                      <a:pt x="2710" y="1236"/>
                    </a:cubicBezTo>
                    <a:cubicBezTo>
                      <a:pt x="2696" y="1266"/>
                      <a:pt x="2678" y="1301"/>
                      <a:pt x="2641" y="1303"/>
                    </a:cubicBezTo>
                    <a:cubicBezTo>
                      <a:pt x="2731" y="1340"/>
                      <a:pt x="2587" y="1306"/>
                      <a:pt x="2652" y="1345"/>
                    </a:cubicBezTo>
                    <a:cubicBezTo>
                      <a:pt x="2629" y="1336"/>
                      <a:pt x="2615" y="1336"/>
                      <a:pt x="2601" y="1320"/>
                    </a:cubicBezTo>
                    <a:lnTo>
                      <a:pt x="2601" y="1320"/>
                    </a:lnTo>
                    <a:cubicBezTo>
                      <a:pt x="2606" y="1354"/>
                      <a:pt x="2546" y="1336"/>
                      <a:pt x="2590" y="1387"/>
                    </a:cubicBezTo>
                    <a:cubicBezTo>
                      <a:pt x="2567" y="1375"/>
                      <a:pt x="2564" y="1364"/>
                      <a:pt x="2550" y="1357"/>
                    </a:cubicBezTo>
                    <a:lnTo>
                      <a:pt x="2550" y="1357"/>
                    </a:lnTo>
                    <a:cubicBezTo>
                      <a:pt x="2552" y="1361"/>
                      <a:pt x="2559" y="1371"/>
                      <a:pt x="2553" y="1371"/>
                    </a:cubicBezTo>
                    <a:cubicBezTo>
                      <a:pt x="2551" y="1371"/>
                      <a:pt x="2550" y="1371"/>
                      <a:pt x="2548" y="1371"/>
                    </a:cubicBezTo>
                    <a:cubicBezTo>
                      <a:pt x="2536" y="1364"/>
                      <a:pt x="2536" y="1357"/>
                      <a:pt x="2529" y="1347"/>
                    </a:cubicBezTo>
                    <a:lnTo>
                      <a:pt x="2529" y="1347"/>
                    </a:lnTo>
                    <a:cubicBezTo>
                      <a:pt x="2516" y="1371"/>
                      <a:pt x="2573" y="1412"/>
                      <a:pt x="2627" y="1452"/>
                    </a:cubicBezTo>
                    <a:cubicBezTo>
                      <a:pt x="2620" y="1451"/>
                      <a:pt x="2615" y="1450"/>
                      <a:pt x="2610" y="1450"/>
                    </a:cubicBezTo>
                    <a:cubicBezTo>
                      <a:pt x="2591" y="1450"/>
                      <a:pt x="2595" y="1460"/>
                      <a:pt x="2618" y="1489"/>
                    </a:cubicBezTo>
                    <a:cubicBezTo>
                      <a:pt x="2597" y="1482"/>
                      <a:pt x="2573" y="1475"/>
                      <a:pt x="2578" y="1456"/>
                    </a:cubicBezTo>
                    <a:lnTo>
                      <a:pt x="2578" y="1456"/>
                    </a:lnTo>
                    <a:cubicBezTo>
                      <a:pt x="2569" y="1463"/>
                      <a:pt x="2513" y="1484"/>
                      <a:pt x="2553" y="1519"/>
                    </a:cubicBezTo>
                    <a:cubicBezTo>
                      <a:pt x="2550" y="1518"/>
                      <a:pt x="2549" y="1517"/>
                      <a:pt x="2547" y="1517"/>
                    </a:cubicBezTo>
                    <a:cubicBezTo>
                      <a:pt x="2540" y="1517"/>
                      <a:pt x="2539" y="1527"/>
                      <a:pt x="2541" y="1533"/>
                    </a:cubicBezTo>
                    <a:cubicBezTo>
                      <a:pt x="2522" y="1547"/>
                      <a:pt x="2518" y="1544"/>
                      <a:pt x="2504" y="1563"/>
                    </a:cubicBezTo>
                    <a:lnTo>
                      <a:pt x="2516" y="1565"/>
                    </a:lnTo>
                    <a:cubicBezTo>
                      <a:pt x="2555" y="1616"/>
                      <a:pt x="2511" y="1588"/>
                      <a:pt x="2502" y="1607"/>
                    </a:cubicBezTo>
                    <a:lnTo>
                      <a:pt x="2497" y="1602"/>
                    </a:lnTo>
                    <a:cubicBezTo>
                      <a:pt x="2491" y="1602"/>
                      <a:pt x="2486" y="1601"/>
                      <a:pt x="2482" y="1601"/>
                    </a:cubicBezTo>
                    <a:cubicBezTo>
                      <a:pt x="2449" y="1601"/>
                      <a:pt x="2478" y="1621"/>
                      <a:pt x="2450" y="1621"/>
                    </a:cubicBezTo>
                    <a:cubicBezTo>
                      <a:pt x="2445" y="1621"/>
                      <a:pt x="2438" y="1620"/>
                      <a:pt x="2427" y="1619"/>
                    </a:cubicBezTo>
                    <a:lnTo>
                      <a:pt x="2427" y="1619"/>
                    </a:lnTo>
                    <a:lnTo>
                      <a:pt x="2455" y="1646"/>
                    </a:lnTo>
                    <a:cubicBezTo>
                      <a:pt x="2471" y="1668"/>
                      <a:pt x="2470" y="1674"/>
                      <a:pt x="2461" y="1674"/>
                    </a:cubicBezTo>
                    <a:cubicBezTo>
                      <a:pt x="2449" y="1674"/>
                      <a:pt x="2420" y="1661"/>
                      <a:pt x="2403" y="1661"/>
                    </a:cubicBezTo>
                    <a:cubicBezTo>
                      <a:pt x="2396" y="1661"/>
                      <a:pt x="2390" y="1663"/>
                      <a:pt x="2390" y="1672"/>
                    </a:cubicBezTo>
                    <a:lnTo>
                      <a:pt x="2411" y="1684"/>
                    </a:lnTo>
                    <a:cubicBezTo>
                      <a:pt x="2412" y="1688"/>
                      <a:pt x="2410" y="1690"/>
                      <a:pt x="2407" y="1690"/>
                    </a:cubicBezTo>
                    <a:cubicBezTo>
                      <a:pt x="2389" y="1690"/>
                      <a:pt x="2309" y="1614"/>
                      <a:pt x="2295" y="1612"/>
                    </a:cubicBezTo>
                    <a:cubicBezTo>
                      <a:pt x="2288" y="1607"/>
                      <a:pt x="2293" y="1600"/>
                      <a:pt x="2293" y="1593"/>
                    </a:cubicBezTo>
                    <a:cubicBezTo>
                      <a:pt x="2285" y="1590"/>
                      <a:pt x="2280" y="1588"/>
                      <a:pt x="2277" y="1588"/>
                    </a:cubicBezTo>
                    <a:cubicBezTo>
                      <a:pt x="2259" y="1588"/>
                      <a:pt x="2316" y="1640"/>
                      <a:pt x="2302" y="1660"/>
                    </a:cubicBezTo>
                    <a:cubicBezTo>
                      <a:pt x="2285" y="1641"/>
                      <a:pt x="2271" y="1602"/>
                      <a:pt x="2254" y="1602"/>
                    </a:cubicBezTo>
                    <a:cubicBezTo>
                      <a:pt x="2253" y="1602"/>
                      <a:pt x="2252" y="1602"/>
                      <a:pt x="2251" y="1602"/>
                    </a:cubicBezTo>
                    <a:cubicBezTo>
                      <a:pt x="2250" y="1601"/>
                      <a:pt x="2249" y="1601"/>
                      <a:pt x="2248" y="1601"/>
                    </a:cubicBezTo>
                    <a:cubicBezTo>
                      <a:pt x="2239" y="1601"/>
                      <a:pt x="2247" y="1674"/>
                      <a:pt x="2221" y="1674"/>
                    </a:cubicBezTo>
                    <a:cubicBezTo>
                      <a:pt x="2217" y="1674"/>
                      <a:pt x="2211" y="1672"/>
                      <a:pt x="2205" y="1667"/>
                    </a:cubicBezTo>
                    <a:lnTo>
                      <a:pt x="2205" y="1667"/>
                    </a:lnTo>
                    <a:cubicBezTo>
                      <a:pt x="2221" y="1684"/>
                      <a:pt x="2235" y="1700"/>
                      <a:pt x="2233" y="1718"/>
                    </a:cubicBezTo>
                    <a:cubicBezTo>
                      <a:pt x="2231" y="1720"/>
                      <a:pt x="2228" y="1721"/>
                      <a:pt x="2225" y="1721"/>
                    </a:cubicBezTo>
                    <a:cubicBezTo>
                      <a:pt x="2211" y="1721"/>
                      <a:pt x="2187" y="1704"/>
                      <a:pt x="2172" y="1704"/>
                    </a:cubicBezTo>
                    <a:cubicBezTo>
                      <a:pt x="2162" y="1704"/>
                      <a:pt x="2157" y="1711"/>
                      <a:pt x="2161" y="1735"/>
                    </a:cubicBezTo>
                    <a:cubicBezTo>
                      <a:pt x="2159" y="1730"/>
                      <a:pt x="2154" y="1725"/>
                      <a:pt x="2152" y="1721"/>
                    </a:cubicBezTo>
                    <a:cubicBezTo>
                      <a:pt x="2145" y="1741"/>
                      <a:pt x="2119" y="1762"/>
                      <a:pt x="2124" y="1799"/>
                    </a:cubicBezTo>
                    <a:cubicBezTo>
                      <a:pt x="2108" y="1772"/>
                      <a:pt x="2097" y="1762"/>
                      <a:pt x="2088" y="1762"/>
                    </a:cubicBezTo>
                    <a:cubicBezTo>
                      <a:pt x="2077" y="1762"/>
                      <a:pt x="2070" y="1773"/>
                      <a:pt x="2061" y="1786"/>
                    </a:cubicBezTo>
                    <a:cubicBezTo>
                      <a:pt x="2054" y="1798"/>
                      <a:pt x="2047" y="1810"/>
                      <a:pt x="2038" y="1810"/>
                    </a:cubicBezTo>
                    <a:cubicBezTo>
                      <a:pt x="2031" y="1810"/>
                      <a:pt x="2024" y="1800"/>
                      <a:pt x="2015" y="1772"/>
                    </a:cubicBezTo>
                    <a:lnTo>
                      <a:pt x="1973" y="1790"/>
                    </a:lnTo>
                    <a:lnTo>
                      <a:pt x="1971" y="1776"/>
                    </a:lnTo>
                    <a:cubicBezTo>
                      <a:pt x="1941" y="1776"/>
                      <a:pt x="1936" y="1806"/>
                      <a:pt x="1931" y="1834"/>
                    </a:cubicBezTo>
                    <a:cubicBezTo>
                      <a:pt x="1924" y="1827"/>
                      <a:pt x="1927" y="1816"/>
                      <a:pt x="1924" y="1811"/>
                    </a:cubicBezTo>
                    <a:cubicBezTo>
                      <a:pt x="1910" y="1806"/>
                      <a:pt x="1899" y="1803"/>
                      <a:pt x="1891" y="1803"/>
                    </a:cubicBezTo>
                    <a:cubicBezTo>
                      <a:pt x="1873" y="1803"/>
                      <a:pt x="1867" y="1819"/>
                      <a:pt x="1848" y="1864"/>
                    </a:cubicBezTo>
                    <a:lnTo>
                      <a:pt x="1839" y="1827"/>
                    </a:lnTo>
                    <a:cubicBezTo>
                      <a:pt x="1837" y="1830"/>
                      <a:pt x="1835" y="1832"/>
                      <a:pt x="1832" y="1832"/>
                    </a:cubicBezTo>
                    <a:cubicBezTo>
                      <a:pt x="1819" y="1832"/>
                      <a:pt x="1790" y="1804"/>
                      <a:pt x="1762" y="1804"/>
                    </a:cubicBezTo>
                    <a:cubicBezTo>
                      <a:pt x="1752" y="1804"/>
                      <a:pt x="1741" y="1808"/>
                      <a:pt x="1732" y="1820"/>
                    </a:cubicBezTo>
                    <a:cubicBezTo>
                      <a:pt x="1732" y="1816"/>
                      <a:pt x="1732" y="1809"/>
                      <a:pt x="1734" y="1802"/>
                    </a:cubicBezTo>
                    <a:lnTo>
                      <a:pt x="1734" y="1802"/>
                    </a:lnTo>
                    <a:cubicBezTo>
                      <a:pt x="1727" y="1809"/>
                      <a:pt x="1720" y="1812"/>
                      <a:pt x="1712" y="1812"/>
                    </a:cubicBezTo>
                    <a:cubicBezTo>
                      <a:pt x="1686" y="1812"/>
                      <a:pt x="1658" y="1778"/>
                      <a:pt x="1636" y="1778"/>
                    </a:cubicBezTo>
                    <a:cubicBezTo>
                      <a:pt x="1622" y="1778"/>
                      <a:pt x="1611" y="1792"/>
                      <a:pt x="1604" y="1839"/>
                    </a:cubicBezTo>
                    <a:lnTo>
                      <a:pt x="1570" y="1874"/>
                    </a:lnTo>
                    <a:cubicBezTo>
                      <a:pt x="1611" y="1885"/>
                      <a:pt x="1560" y="1936"/>
                      <a:pt x="1577" y="1959"/>
                    </a:cubicBezTo>
                    <a:cubicBezTo>
                      <a:pt x="1575" y="1960"/>
                      <a:pt x="1574" y="1960"/>
                      <a:pt x="1572" y="1960"/>
                    </a:cubicBezTo>
                    <a:cubicBezTo>
                      <a:pt x="1555" y="1960"/>
                      <a:pt x="1537" y="1915"/>
                      <a:pt x="1556" y="1908"/>
                    </a:cubicBezTo>
                    <a:lnTo>
                      <a:pt x="1556" y="1908"/>
                    </a:lnTo>
                    <a:lnTo>
                      <a:pt x="1558" y="1915"/>
                    </a:lnTo>
                    <a:cubicBezTo>
                      <a:pt x="1572" y="1841"/>
                      <a:pt x="1507" y="1888"/>
                      <a:pt x="1514" y="1834"/>
                    </a:cubicBezTo>
                    <a:cubicBezTo>
                      <a:pt x="1431" y="1832"/>
                      <a:pt x="1361" y="1776"/>
                      <a:pt x="1292" y="1758"/>
                    </a:cubicBezTo>
                    <a:lnTo>
                      <a:pt x="1285" y="1816"/>
                    </a:lnTo>
                    <a:lnTo>
                      <a:pt x="1254" y="1804"/>
                    </a:lnTo>
                    <a:cubicBezTo>
                      <a:pt x="1252" y="1791"/>
                      <a:pt x="1254" y="1764"/>
                      <a:pt x="1272" y="1764"/>
                    </a:cubicBezTo>
                    <a:cubicBezTo>
                      <a:pt x="1273" y="1764"/>
                      <a:pt x="1275" y="1764"/>
                      <a:pt x="1278" y="1765"/>
                    </a:cubicBezTo>
                    <a:cubicBezTo>
                      <a:pt x="1277" y="1756"/>
                      <a:pt x="1274" y="1753"/>
                      <a:pt x="1270" y="1753"/>
                    </a:cubicBezTo>
                    <a:cubicBezTo>
                      <a:pt x="1258" y="1753"/>
                      <a:pt x="1233" y="1787"/>
                      <a:pt x="1231" y="1797"/>
                    </a:cubicBezTo>
                    <a:cubicBezTo>
                      <a:pt x="1194" y="1762"/>
                      <a:pt x="1264" y="1735"/>
                      <a:pt x="1252" y="1730"/>
                    </a:cubicBezTo>
                    <a:lnTo>
                      <a:pt x="1231" y="1730"/>
                    </a:lnTo>
                    <a:lnTo>
                      <a:pt x="1236" y="1737"/>
                    </a:lnTo>
                    <a:cubicBezTo>
                      <a:pt x="1218" y="1755"/>
                      <a:pt x="1210" y="1775"/>
                      <a:pt x="1191" y="1775"/>
                    </a:cubicBezTo>
                    <a:cubicBezTo>
                      <a:pt x="1189" y="1775"/>
                      <a:pt x="1186" y="1775"/>
                      <a:pt x="1183" y="1774"/>
                    </a:cubicBezTo>
                    <a:cubicBezTo>
                      <a:pt x="1169" y="1758"/>
                      <a:pt x="1183" y="1737"/>
                      <a:pt x="1176" y="1735"/>
                    </a:cubicBezTo>
                    <a:cubicBezTo>
                      <a:pt x="1176" y="1731"/>
                      <a:pt x="1176" y="1729"/>
                      <a:pt x="1172" y="1729"/>
                    </a:cubicBezTo>
                    <a:cubicBezTo>
                      <a:pt x="1171" y="1729"/>
                      <a:pt x="1169" y="1729"/>
                      <a:pt x="1166" y="1730"/>
                    </a:cubicBezTo>
                    <a:lnTo>
                      <a:pt x="1127" y="1716"/>
                    </a:lnTo>
                    <a:lnTo>
                      <a:pt x="1134" y="1765"/>
                    </a:lnTo>
                    <a:cubicBezTo>
                      <a:pt x="1111" y="1783"/>
                      <a:pt x="1097" y="1756"/>
                      <a:pt x="1103" y="1809"/>
                    </a:cubicBezTo>
                    <a:lnTo>
                      <a:pt x="1103" y="1809"/>
                    </a:lnTo>
                    <a:cubicBezTo>
                      <a:pt x="1092" y="1726"/>
                      <a:pt x="965" y="1762"/>
                      <a:pt x="953" y="1737"/>
                    </a:cubicBezTo>
                    <a:cubicBezTo>
                      <a:pt x="938" y="1754"/>
                      <a:pt x="916" y="1764"/>
                      <a:pt x="894" y="1764"/>
                    </a:cubicBezTo>
                    <a:cubicBezTo>
                      <a:pt x="887" y="1764"/>
                      <a:pt x="879" y="1762"/>
                      <a:pt x="872" y="1760"/>
                    </a:cubicBezTo>
                    <a:lnTo>
                      <a:pt x="872" y="1760"/>
                    </a:lnTo>
                    <a:cubicBezTo>
                      <a:pt x="878" y="1769"/>
                      <a:pt x="879" y="1814"/>
                      <a:pt x="860" y="1814"/>
                    </a:cubicBezTo>
                    <a:cubicBezTo>
                      <a:pt x="859" y="1814"/>
                      <a:pt x="857" y="1814"/>
                      <a:pt x="856" y="1813"/>
                    </a:cubicBezTo>
                    <a:cubicBezTo>
                      <a:pt x="869" y="1710"/>
                      <a:pt x="815" y="1764"/>
                      <a:pt x="793" y="1694"/>
                    </a:cubicBezTo>
                    <a:lnTo>
                      <a:pt x="793" y="1694"/>
                    </a:lnTo>
                    <a:cubicBezTo>
                      <a:pt x="801" y="1736"/>
                      <a:pt x="718" y="1705"/>
                      <a:pt x="747" y="1774"/>
                    </a:cubicBezTo>
                    <a:cubicBezTo>
                      <a:pt x="726" y="1765"/>
                      <a:pt x="744" y="1735"/>
                      <a:pt x="728" y="1709"/>
                    </a:cubicBezTo>
                    <a:lnTo>
                      <a:pt x="728" y="1709"/>
                    </a:lnTo>
                    <a:cubicBezTo>
                      <a:pt x="715" y="1720"/>
                      <a:pt x="701" y="1724"/>
                      <a:pt x="686" y="1724"/>
                    </a:cubicBezTo>
                    <a:cubicBezTo>
                      <a:pt x="652" y="1724"/>
                      <a:pt x="615" y="1705"/>
                      <a:pt x="577" y="1705"/>
                    </a:cubicBezTo>
                    <a:cubicBezTo>
                      <a:pt x="567" y="1705"/>
                      <a:pt x="557" y="1706"/>
                      <a:pt x="547" y="1709"/>
                    </a:cubicBezTo>
                    <a:cubicBezTo>
                      <a:pt x="547" y="1723"/>
                      <a:pt x="561" y="1744"/>
                      <a:pt x="550" y="1765"/>
                    </a:cubicBezTo>
                    <a:lnTo>
                      <a:pt x="508" y="1700"/>
                    </a:lnTo>
                    <a:cubicBezTo>
                      <a:pt x="497" y="1707"/>
                      <a:pt x="503" y="1751"/>
                      <a:pt x="493" y="1751"/>
                    </a:cubicBezTo>
                    <a:cubicBezTo>
                      <a:pt x="489" y="1751"/>
                      <a:pt x="485" y="1747"/>
                      <a:pt x="478" y="1737"/>
                    </a:cubicBezTo>
                    <a:lnTo>
                      <a:pt x="478" y="1737"/>
                    </a:lnTo>
                    <a:cubicBezTo>
                      <a:pt x="482" y="1748"/>
                      <a:pt x="492" y="1765"/>
                      <a:pt x="482" y="1772"/>
                    </a:cubicBezTo>
                    <a:cubicBezTo>
                      <a:pt x="462" y="1764"/>
                      <a:pt x="443" y="1761"/>
                      <a:pt x="424" y="1761"/>
                    </a:cubicBezTo>
                    <a:cubicBezTo>
                      <a:pt x="379" y="1761"/>
                      <a:pt x="338" y="1778"/>
                      <a:pt x="297" y="1792"/>
                    </a:cubicBezTo>
                    <a:cubicBezTo>
                      <a:pt x="267" y="1805"/>
                      <a:pt x="235" y="1812"/>
                      <a:pt x="203" y="1812"/>
                    </a:cubicBezTo>
                    <a:cubicBezTo>
                      <a:pt x="167" y="1812"/>
                      <a:pt x="130" y="1803"/>
                      <a:pt x="98" y="1786"/>
                    </a:cubicBezTo>
                    <a:lnTo>
                      <a:pt x="98" y="1786"/>
                    </a:lnTo>
                    <a:cubicBezTo>
                      <a:pt x="123" y="1806"/>
                      <a:pt x="112" y="1811"/>
                      <a:pt x="100" y="1816"/>
                    </a:cubicBezTo>
                    <a:cubicBezTo>
                      <a:pt x="109" y="1820"/>
                      <a:pt x="112" y="1850"/>
                      <a:pt x="118" y="1867"/>
                    </a:cubicBezTo>
                    <a:lnTo>
                      <a:pt x="51" y="1832"/>
                    </a:lnTo>
                    <a:lnTo>
                      <a:pt x="51" y="1832"/>
                    </a:lnTo>
                    <a:cubicBezTo>
                      <a:pt x="63" y="1885"/>
                      <a:pt x="0" y="1853"/>
                      <a:pt x="14" y="1904"/>
                    </a:cubicBezTo>
                    <a:lnTo>
                      <a:pt x="26" y="1888"/>
                    </a:lnTo>
                    <a:cubicBezTo>
                      <a:pt x="28" y="1952"/>
                      <a:pt x="102" y="2003"/>
                      <a:pt x="128" y="2075"/>
                    </a:cubicBezTo>
                    <a:cubicBezTo>
                      <a:pt x="127" y="2060"/>
                      <a:pt x="131" y="2055"/>
                      <a:pt x="137" y="2055"/>
                    </a:cubicBezTo>
                    <a:cubicBezTo>
                      <a:pt x="152" y="2055"/>
                      <a:pt x="181" y="2087"/>
                      <a:pt x="200" y="2087"/>
                    </a:cubicBezTo>
                    <a:cubicBezTo>
                      <a:pt x="210" y="2087"/>
                      <a:pt x="218" y="2078"/>
                      <a:pt x="218" y="2050"/>
                    </a:cubicBezTo>
                    <a:cubicBezTo>
                      <a:pt x="230" y="2064"/>
                      <a:pt x="220" y="2075"/>
                      <a:pt x="230" y="2092"/>
                    </a:cubicBezTo>
                    <a:cubicBezTo>
                      <a:pt x="228" y="2065"/>
                      <a:pt x="233" y="2053"/>
                      <a:pt x="246" y="2053"/>
                    </a:cubicBezTo>
                    <a:cubicBezTo>
                      <a:pt x="250" y="2053"/>
                      <a:pt x="254" y="2055"/>
                      <a:pt x="260" y="2057"/>
                    </a:cubicBezTo>
                    <a:lnTo>
                      <a:pt x="260" y="2066"/>
                    </a:lnTo>
                    <a:cubicBezTo>
                      <a:pt x="277" y="2059"/>
                      <a:pt x="292" y="2056"/>
                      <a:pt x="306" y="2056"/>
                    </a:cubicBezTo>
                    <a:cubicBezTo>
                      <a:pt x="338" y="2056"/>
                      <a:pt x="368" y="2069"/>
                      <a:pt x="411" y="2075"/>
                    </a:cubicBezTo>
                    <a:lnTo>
                      <a:pt x="399" y="2038"/>
                    </a:lnTo>
                    <a:lnTo>
                      <a:pt x="399" y="2038"/>
                    </a:lnTo>
                    <a:cubicBezTo>
                      <a:pt x="413" y="2041"/>
                      <a:pt x="418" y="2052"/>
                      <a:pt x="427" y="2059"/>
                    </a:cubicBezTo>
                    <a:cubicBezTo>
                      <a:pt x="428" y="2035"/>
                      <a:pt x="421" y="2032"/>
                      <a:pt x="414" y="2032"/>
                    </a:cubicBezTo>
                    <a:cubicBezTo>
                      <a:pt x="411" y="2032"/>
                      <a:pt x="408" y="2032"/>
                      <a:pt x="406" y="2032"/>
                    </a:cubicBezTo>
                    <a:cubicBezTo>
                      <a:pt x="397" y="2032"/>
                      <a:pt x="390" y="2029"/>
                      <a:pt x="390" y="2001"/>
                    </a:cubicBezTo>
                    <a:lnTo>
                      <a:pt x="390" y="2001"/>
                    </a:lnTo>
                    <a:cubicBezTo>
                      <a:pt x="402" y="2025"/>
                      <a:pt x="417" y="2030"/>
                      <a:pt x="432" y="2030"/>
                    </a:cubicBezTo>
                    <a:cubicBezTo>
                      <a:pt x="445" y="2030"/>
                      <a:pt x="457" y="2027"/>
                      <a:pt x="469" y="2027"/>
                    </a:cubicBezTo>
                    <a:cubicBezTo>
                      <a:pt x="486" y="2027"/>
                      <a:pt x="502" y="2034"/>
                      <a:pt x="513" y="2066"/>
                    </a:cubicBezTo>
                    <a:cubicBezTo>
                      <a:pt x="533" y="2064"/>
                      <a:pt x="499" y="2024"/>
                      <a:pt x="520" y="2022"/>
                    </a:cubicBezTo>
                    <a:lnTo>
                      <a:pt x="520" y="2022"/>
                    </a:lnTo>
                    <a:lnTo>
                      <a:pt x="529" y="2045"/>
                    </a:lnTo>
                    <a:lnTo>
                      <a:pt x="529" y="2015"/>
                    </a:lnTo>
                    <a:cubicBezTo>
                      <a:pt x="543" y="2020"/>
                      <a:pt x="554" y="2047"/>
                      <a:pt x="557" y="2066"/>
                    </a:cubicBezTo>
                    <a:cubicBezTo>
                      <a:pt x="556" y="2066"/>
                      <a:pt x="556" y="2066"/>
                      <a:pt x="556" y="2066"/>
                    </a:cubicBezTo>
                    <a:cubicBezTo>
                      <a:pt x="553" y="2066"/>
                      <a:pt x="549" y="2073"/>
                      <a:pt x="545" y="2075"/>
                    </a:cubicBezTo>
                    <a:cubicBezTo>
                      <a:pt x="550" y="2081"/>
                      <a:pt x="555" y="2084"/>
                      <a:pt x="561" y="2084"/>
                    </a:cubicBezTo>
                    <a:cubicBezTo>
                      <a:pt x="575" y="2084"/>
                      <a:pt x="589" y="2067"/>
                      <a:pt x="596" y="2067"/>
                    </a:cubicBezTo>
                    <a:cubicBezTo>
                      <a:pt x="596" y="2067"/>
                      <a:pt x="596" y="2067"/>
                      <a:pt x="596" y="2067"/>
                    </a:cubicBezTo>
                    <a:lnTo>
                      <a:pt x="596" y="2067"/>
                    </a:lnTo>
                    <a:lnTo>
                      <a:pt x="577" y="2057"/>
                    </a:lnTo>
                    <a:cubicBezTo>
                      <a:pt x="631" y="2029"/>
                      <a:pt x="698" y="2054"/>
                      <a:pt x="751" y="2006"/>
                    </a:cubicBezTo>
                    <a:lnTo>
                      <a:pt x="747" y="1990"/>
                    </a:lnTo>
                    <a:cubicBezTo>
                      <a:pt x="757" y="1981"/>
                      <a:pt x="765" y="1978"/>
                      <a:pt x="771" y="1978"/>
                    </a:cubicBezTo>
                    <a:cubicBezTo>
                      <a:pt x="786" y="1978"/>
                      <a:pt x="791" y="1997"/>
                      <a:pt x="813" y="1997"/>
                    </a:cubicBezTo>
                    <a:cubicBezTo>
                      <a:pt x="817" y="1997"/>
                      <a:pt x="822" y="1996"/>
                      <a:pt x="828" y="1994"/>
                    </a:cubicBezTo>
                    <a:lnTo>
                      <a:pt x="828" y="1994"/>
                    </a:lnTo>
                    <a:lnTo>
                      <a:pt x="826" y="1999"/>
                    </a:lnTo>
                    <a:cubicBezTo>
                      <a:pt x="834" y="1982"/>
                      <a:pt x="846" y="1973"/>
                      <a:pt x="857" y="1973"/>
                    </a:cubicBezTo>
                    <a:cubicBezTo>
                      <a:pt x="858" y="1973"/>
                      <a:pt x="859" y="1973"/>
                      <a:pt x="860" y="1973"/>
                    </a:cubicBezTo>
                    <a:cubicBezTo>
                      <a:pt x="846" y="1994"/>
                      <a:pt x="879" y="2015"/>
                      <a:pt x="863" y="2038"/>
                    </a:cubicBezTo>
                    <a:cubicBezTo>
                      <a:pt x="909" y="2006"/>
                      <a:pt x="886" y="2013"/>
                      <a:pt x="921" y="1948"/>
                    </a:cubicBezTo>
                    <a:lnTo>
                      <a:pt x="925" y="1978"/>
                    </a:lnTo>
                    <a:cubicBezTo>
                      <a:pt x="939" y="1952"/>
                      <a:pt x="941" y="1939"/>
                      <a:pt x="967" y="1934"/>
                    </a:cubicBezTo>
                    <a:lnTo>
                      <a:pt x="967" y="1934"/>
                    </a:lnTo>
                    <a:cubicBezTo>
                      <a:pt x="944" y="1957"/>
                      <a:pt x="974" y="1980"/>
                      <a:pt x="951" y="2010"/>
                    </a:cubicBezTo>
                    <a:cubicBezTo>
                      <a:pt x="960" y="2026"/>
                      <a:pt x="969" y="2032"/>
                      <a:pt x="978" y="2032"/>
                    </a:cubicBezTo>
                    <a:cubicBezTo>
                      <a:pt x="995" y="2032"/>
                      <a:pt x="1011" y="2013"/>
                      <a:pt x="1022" y="2013"/>
                    </a:cubicBezTo>
                    <a:cubicBezTo>
                      <a:pt x="1030" y="2013"/>
                      <a:pt x="1035" y="2022"/>
                      <a:pt x="1037" y="2052"/>
                    </a:cubicBezTo>
                    <a:cubicBezTo>
                      <a:pt x="1074" y="1973"/>
                      <a:pt x="1004" y="2001"/>
                      <a:pt x="1018" y="1985"/>
                    </a:cubicBezTo>
                    <a:cubicBezTo>
                      <a:pt x="1014" y="1960"/>
                      <a:pt x="1038" y="1936"/>
                      <a:pt x="1054" y="1936"/>
                    </a:cubicBezTo>
                    <a:cubicBezTo>
                      <a:pt x="1057" y="1936"/>
                      <a:pt x="1060" y="1937"/>
                      <a:pt x="1062" y="1939"/>
                    </a:cubicBezTo>
                    <a:cubicBezTo>
                      <a:pt x="1078" y="1941"/>
                      <a:pt x="1069" y="2045"/>
                      <a:pt x="1106" y="2050"/>
                    </a:cubicBezTo>
                    <a:cubicBezTo>
                      <a:pt x="1101" y="2050"/>
                      <a:pt x="1101" y="2054"/>
                      <a:pt x="1097" y="2054"/>
                    </a:cubicBezTo>
                    <a:cubicBezTo>
                      <a:pt x="1099" y="2060"/>
                      <a:pt x="1102" y="2061"/>
                      <a:pt x="1105" y="2061"/>
                    </a:cubicBezTo>
                    <a:cubicBezTo>
                      <a:pt x="1112" y="2061"/>
                      <a:pt x="1121" y="2053"/>
                      <a:pt x="1128" y="2053"/>
                    </a:cubicBezTo>
                    <a:cubicBezTo>
                      <a:pt x="1133" y="2053"/>
                      <a:pt x="1138" y="2057"/>
                      <a:pt x="1141" y="2068"/>
                    </a:cubicBezTo>
                    <a:cubicBezTo>
                      <a:pt x="1149" y="2050"/>
                      <a:pt x="1154" y="2048"/>
                      <a:pt x="1158" y="2048"/>
                    </a:cubicBezTo>
                    <a:cubicBezTo>
                      <a:pt x="1160" y="2048"/>
                      <a:pt x="1161" y="2048"/>
                      <a:pt x="1163" y="2048"/>
                    </a:cubicBezTo>
                    <a:cubicBezTo>
                      <a:pt x="1167" y="2048"/>
                      <a:pt x="1172" y="2045"/>
                      <a:pt x="1180" y="2017"/>
                    </a:cubicBezTo>
                    <a:lnTo>
                      <a:pt x="1180" y="2017"/>
                    </a:lnTo>
                    <a:lnTo>
                      <a:pt x="1143" y="2022"/>
                    </a:lnTo>
                    <a:cubicBezTo>
                      <a:pt x="1161" y="2013"/>
                      <a:pt x="1186" y="1972"/>
                      <a:pt x="1209" y="1972"/>
                    </a:cubicBezTo>
                    <a:cubicBezTo>
                      <a:pt x="1216" y="1972"/>
                      <a:pt x="1223" y="1977"/>
                      <a:pt x="1229" y="1987"/>
                    </a:cubicBezTo>
                    <a:cubicBezTo>
                      <a:pt x="1222" y="1999"/>
                      <a:pt x="1213" y="2010"/>
                      <a:pt x="1201" y="2020"/>
                    </a:cubicBezTo>
                    <a:cubicBezTo>
                      <a:pt x="1203" y="2026"/>
                      <a:pt x="1205" y="2028"/>
                      <a:pt x="1208" y="2028"/>
                    </a:cubicBezTo>
                    <a:cubicBezTo>
                      <a:pt x="1211" y="2028"/>
                      <a:pt x="1215" y="2025"/>
                      <a:pt x="1219" y="2025"/>
                    </a:cubicBezTo>
                    <a:cubicBezTo>
                      <a:pt x="1223" y="2025"/>
                      <a:pt x="1226" y="2027"/>
                      <a:pt x="1229" y="2034"/>
                    </a:cubicBezTo>
                    <a:cubicBezTo>
                      <a:pt x="1219" y="2058"/>
                      <a:pt x="1210" y="2062"/>
                      <a:pt x="1199" y="2062"/>
                    </a:cubicBezTo>
                    <a:cubicBezTo>
                      <a:pt x="1193" y="2062"/>
                      <a:pt x="1187" y="2061"/>
                      <a:pt x="1180" y="2061"/>
                    </a:cubicBezTo>
                    <a:cubicBezTo>
                      <a:pt x="1170" y="2061"/>
                      <a:pt x="1160" y="2064"/>
                      <a:pt x="1148" y="2078"/>
                    </a:cubicBezTo>
                    <a:cubicBezTo>
                      <a:pt x="1149" y="2083"/>
                      <a:pt x="1151" y="2085"/>
                      <a:pt x="1155" y="2085"/>
                    </a:cubicBezTo>
                    <a:cubicBezTo>
                      <a:pt x="1162" y="2085"/>
                      <a:pt x="1173" y="2076"/>
                      <a:pt x="1177" y="2076"/>
                    </a:cubicBezTo>
                    <a:cubicBezTo>
                      <a:pt x="1181" y="2076"/>
                      <a:pt x="1181" y="2083"/>
                      <a:pt x="1171" y="2105"/>
                    </a:cubicBezTo>
                    <a:cubicBezTo>
                      <a:pt x="1183" y="2080"/>
                      <a:pt x="1191" y="2073"/>
                      <a:pt x="1198" y="2073"/>
                    </a:cubicBezTo>
                    <a:cubicBezTo>
                      <a:pt x="1201" y="2073"/>
                      <a:pt x="1205" y="2075"/>
                      <a:pt x="1208" y="2078"/>
                    </a:cubicBezTo>
                    <a:cubicBezTo>
                      <a:pt x="1213" y="2081"/>
                      <a:pt x="1219" y="2086"/>
                      <a:pt x="1227" y="2086"/>
                    </a:cubicBezTo>
                    <a:cubicBezTo>
                      <a:pt x="1235" y="2086"/>
                      <a:pt x="1244" y="2082"/>
                      <a:pt x="1257" y="2068"/>
                    </a:cubicBezTo>
                    <a:lnTo>
                      <a:pt x="1257" y="2068"/>
                    </a:lnTo>
                    <a:lnTo>
                      <a:pt x="1245" y="2105"/>
                    </a:lnTo>
                    <a:cubicBezTo>
                      <a:pt x="1249" y="2099"/>
                      <a:pt x="1264" y="2087"/>
                      <a:pt x="1271" y="2087"/>
                    </a:cubicBezTo>
                    <a:cubicBezTo>
                      <a:pt x="1272" y="2087"/>
                      <a:pt x="1272" y="2087"/>
                      <a:pt x="1273" y="2087"/>
                    </a:cubicBezTo>
                    <a:lnTo>
                      <a:pt x="1245" y="2131"/>
                    </a:lnTo>
                    <a:cubicBezTo>
                      <a:pt x="1251" y="2125"/>
                      <a:pt x="1257" y="2122"/>
                      <a:pt x="1261" y="2122"/>
                    </a:cubicBezTo>
                    <a:cubicBezTo>
                      <a:pt x="1281" y="2122"/>
                      <a:pt x="1290" y="2163"/>
                      <a:pt x="1309" y="2163"/>
                    </a:cubicBezTo>
                    <a:cubicBezTo>
                      <a:pt x="1312" y="2163"/>
                      <a:pt x="1314" y="2163"/>
                      <a:pt x="1317" y="2161"/>
                    </a:cubicBezTo>
                    <a:cubicBezTo>
                      <a:pt x="1264" y="2152"/>
                      <a:pt x="1315" y="2115"/>
                      <a:pt x="1298" y="2082"/>
                    </a:cubicBezTo>
                    <a:cubicBezTo>
                      <a:pt x="1307" y="2077"/>
                      <a:pt x="1314" y="2075"/>
                      <a:pt x="1319" y="2075"/>
                    </a:cubicBezTo>
                    <a:cubicBezTo>
                      <a:pt x="1358" y="2075"/>
                      <a:pt x="1326" y="2180"/>
                      <a:pt x="1386" y="2180"/>
                    </a:cubicBezTo>
                    <a:cubicBezTo>
                      <a:pt x="1387" y="2180"/>
                      <a:pt x="1388" y="2180"/>
                      <a:pt x="1390" y="2180"/>
                    </a:cubicBezTo>
                    <a:lnTo>
                      <a:pt x="1390" y="2180"/>
                    </a:lnTo>
                    <a:cubicBezTo>
                      <a:pt x="1390" y="2180"/>
                      <a:pt x="1390" y="2180"/>
                      <a:pt x="1390" y="2180"/>
                    </a:cubicBezTo>
                    <a:cubicBezTo>
                      <a:pt x="1390" y="2180"/>
                      <a:pt x="1391" y="2180"/>
                      <a:pt x="1391" y="2180"/>
                    </a:cubicBezTo>
                    <a:lnTo>
                      <a:pt x="1391" y="2180"/>
                    </a:lnTo>
                    <a:cubicBezTo>
                      <a:pt x="1391" y="2180"/>
                      <a:pt x="1390" y="2180"/>
                      <a:pt x="1390" y="2180"/>
                    </a:cubicBezTo>
                    <a:lnTo>
                      <a:pt x="1390" y="2180"/>
                    </a:lnTo>
                    <a:cubicBezTo>
                      <a:pt x="1378" y="2179"/>
                      <a:pt x="1357" y="2151"/>
                      <a:pt x="1375" y="2136"/>
                    </a:cubicBezTo>
                    <a:lnTo>
                      <a:pt x="1375" y="2136"/>
                    </a:lnTo>
                    <a:cubicBezTo>
                      <a:pt x="1391" y="2147"/>
                      <a:pt x="1403" y="2166"/>
                      <a:pt x="1410" y="2184"/>
                    </a:cubicBezTo>
                    <a:cubicBezTo>
                      <a:pt x="1458" y="2182"/>
                      <a:pt x="1407" y="2145"/>
                      <a:pt x="1431" y="2124"/>
                    </a:cubicBezTo>
                    <a:lnTo>
                      <a:pt x="1431" y="2124"/>
                    </a:lnTo>
                    <a:cubicBezTo>
                      <a:pt x="1433" y="2136"/>
                      <a:pt x="1436" y="2141"/>
                      <a:pt x="1439" y="2141"/>
                    </a:cubicBezTo>
                    <a:cubicBezTo>
                      <a:pt x="1449" y="2141"/>
                      <a:pt x="1462" y="2104"/>
                      <a:pt x="1477" y="2094"/>
                    </a:cubicBezTo>
                    <a:lnTo>
                      <a:pt x="1477" y="2094"/>
                    </a:lnTo>
                    <a:lnTo>
                      <a:pt x="1475" y="2133"/>
                    </a:lnTo>
                    <a:cubicBezTo>
                      <a:pt x="1481" y="2137"/>
                      <a:pt x="1486" y="2138"/>
                      <a:pt x="1490" y="2138"/>
                    </a:cubicBezTo>
                    <a:cubicBezTo>
                      <a:pt x="1515" y="2138"/>
                      <a:pt x="1505" y="2081"/>
                      <a:pt x="1525" y="2081"/>
                    </a:cubicBezTo>
                    <a:cubicBezTo>
                      <a:pt x="1529" y="2081"/>
                      <a:pt x="1534" y="2083"/>
                      <a:pt x="1540" y="2087"/>
                    </a:cubicBezTo>
                    <a:lnTo>
                      <a:pt x="1514" y="2140"/>
                    </a:lnTo>
                    <a:lnTo>
                      <a:pt x="1542" y="2126"/>
                    </a:lnTo>
                    <a:lnTo>
                      <a:pt x="1542" y="2126"/>
                    </a:lnTo>
                    <a:lnTo>
                      <a:pt x="1533" y="2170"/>
                    </a:lnTo>
                    <a:cubicBezTo>
                      <a:pt x="1548" y="2156"/>
                      <a:pt x="1557" y="2151"/>
                      <a:pt x="1567" y="2151"/>
                    </a:cubicBezTo>
                    <a:cubicBezTo>
                      <a:pt x="1575" y="2151"/>
                      <a:pt x="1584" y="2155"/>
                      <a:pt x="1598" y="2161"/>
                    </a:cubicBezTo>
                    <a:cubicBezTo>
                      <a:pt x="1593" y="2133"/>
                      <a:pt x="1602" y="2092"/>
                      <a:pt x="1628" y="2092"/>
                    </a:cubicBezTo>
                    <a:cubicBezTo>
                      <a:pt x="1639" y="2111"/>
                      <a:pt x="1625" y="2123"/>
                      <a:pt x="1638" y="2123"/>
                    </a:cubicBezTo>
                    <a:cubicBezTo>
                      <a:pt x="1641" y="2123"/>
                      <a:pt x="1645" y="2123"/>
                      <a:pt x="1651" y="2122"/>
                    </a:cubicBezTo>
                    <a:lnTo>
                      <a:pt x="1651" y="2122"/>
                    </a:lnTo>
                    <a:cubicBezTo>
                      <a:pt x="1646" y="2139"/>
                      <a:pt x="1641" y="2158"/>
                      <a:pt x="1633" y="2158"/>
                    </a:cubicBezTo>
                    <a:cubicBezTo>
                      <a:pt x="1630" y="2158"/>
                      <a:pt x="1625" y="2153"/>
                      <a:pt x="1621" y="2140"/>
                    </a:cubicBezTo>
                    <a:cubicBezTo>
                      <a:pt x="1618" y="2154"/>
                      <a:pt x="1611" y="2166"/>
                      <a:pt x="1611" y="2177"/>
                    </a:cubicBezTo>
                    <a:cubicBezTo>
                      <a:pt x="1618" y="2187"/>
                      <a:pt x="1626" y="2191"/>
                      <a:pt x="1635" y="2191"/>
                    </a:cubicBezTo>
                    <a:cubicBezTo>
                      <a:pt x="1648" y="2191"/>
                      <a:pt x="1661" y="2183"/>
                      <a:pt x="1669" y="2182"/>
                    </a:cubicBezTo>
                    <a:cubicBezTo>
                      <a:pt x="1662" y="2182"/>
                      <a:pt x="1658" y="2180"/>
                      <a:pt x="1655" y="2175"/>
                    </a:cubicBezTo>
                    <a:lnTo>
                      <a:pt x="1704" y="2119"/>
                    </a:lnTo>
                    <a:lnTo>
                      <a:pt x="1704" y="2119"/>
                    </a:lnTo>
                    <a:cubicBezTo>
                      <a:pt x="1709" y="2131"/>
                      <a:pt x="1709" y="2147"/>
                      <a:pt x="1700" y="2156"/>
                    </a:cubicBezTo>
                    <a:cubicBezTo>
                      <a:pt x="1711" y="2154"/>
                      <a:pt x="1716" y="2136"/>
                      <a:pt x="1730" y="2131"/>
                    </a:cubicBezTo>
                    <a:lnTo>
                      <a:pt x="1730" y="2131"/>
                    </a:lnTo>
                    <a:cubicBezTo>
                      <a:pt x="1727" y="2163"/>
                      <a:pt x="1730" y="2194"/>
                      <a:pt x="1713" y="2209"/>
                    </a:cubicBezTo>
                    <a:lnTo>
                      <a:pt x="1713" y="2209"/>
                    </a:lnTo>
                    <a:lnTo>
                      <a:pt x="1757" y="2173"/>
                    </a:lnTo>
                    <a:cubicBezTo>
                      <a:pt x="1760" y="2187"/>
                      <a:pt x="1785" y="2210"/>
                      <a:pt x="1778" y="2221"/>
                    </a:cubicBezTo>
                    <a:cubicBezTo>
                      <a:pt x="1781" y="2223"/>
                      <a:pt x="1784" y="2223"/>
                      <a:pt x="1786" y="2223"/>
                    </a:cubicBezTo>
                    <a:cubicBezTo>
                      <a:pt x="1811" y="2223"/>
                      <a:pt x="1835" y="2172"/>
                      <a:pt x="1863" y="2172"/>
                    </a:cubicBezTo>
                    <a:cubicBezTo>
                      <a:pt x="1867" y="2172"/>
                      <a:pt x="1872" y="2173"/>
                      <a:pt x="1876" y="2175"/>
                    </a:cubicBezTo>
                    <a:cubicBezTo>
                      <a:pt x="1878" y="2168"/>
                      <a:pt x="1883" y="2161"/>
                      <a:pt x="1887" y="2156"/>
                    </a:cubicBezTo>
                    <a:cubicBezTo>
                      <a:pt x="1907" y="2158"/>
                      <a:pt x="1927" y="2169"/>
                      <a:pt x="1947" y="2169"/>
                    </a:cubicBezTo>
                    <a:cubicBezTo>
                      <a:pt x="1961" y="2169"/>
                      <a:pt x="1974" y="2163"/>
                      <a:pt x="1987" y="2143"/>
                    </a:cubicBezTo>
                    <a:lnTo>
                      <a:pt x="2019" y="2194"/>
                    </a:lnTo>
                    <a:cubicBezTo>
                      <a:pt x="2047" y="2177"/>
                      <a:pt x="1975" y="2131"/>
                      <a:pt x="2019" y="2101"/>
                    </a:cubicBezTo>
                    <a:cubicBezTo>
                      <a:pt x="2024" y="2097"/>
                      <a:pt x="2028" y="2095"/>
                      <a:pt x="2031" y="2095"/>
                    </a:cubicBezTo>
                    <a:cubicBezTo>
                      <a:pt x="2049" y="2095"/>
                      <a:pt x="2047" y="2147"/>
                      <a:pt x="2061" y="2156"/>
                    </a:cubicBezTo>
                    <a:cubicBezTo>
                      <a:pt x="2070" y="2133"/>
                      <a:pt x="2081" y="2088"/>
                      <a:pt x="2107" y="2088"/>
                    </a:cubicBezTo>
                    <a:cubicBezTo>
                      <a:pt x="2114" y="2088"/>
                      <a:pt x="2122" y="2091"/>
                      <a:pt x="2131" y="2098"/>
                    </a:cubicBezTo>
                    <a:cubicBezTo>
                      <a:pt x="2124" y="2112"/>
                      <a:pt x="2112" y="2105"/>
                      <a:pt x="2103" y="2112"/>
                    </a:cubicBezTo>
                    <a:lnTo>
                      <a:pt x="2138" y="2136"/>
                    </a:lnTo>
                    <a:cubicBezTo>
                      <a:pt x="2121" y="2194"/>
                      <a:pt x="2094" y="2182"/>
                      <a:pt x="2131" y="2217"/>
                    </a:cubicBezTo>
                    <a:cubicBezTo>
                      <a:pt x="2103" y="2115"/>
                      <a:pt x="2228" y="2180"/>
                      <a:pt x="2196" y="2075"/>
                    </a:cubicBezTo>
                    <a:lnTo>
                      <a:pt x="2196" y="2075"/>
                    </a:lnTo>
                    <a:lnTo>
                      <a:pt x="2219" y="2092"/>
                    </a:lnTo>
                    <a:cubicBezTo>
                      <a:pt x="2214" y="2092"/>
                      <a:pt x="2214" y="2098"/>
                      <a:pt x="2210" y="2098"/>
                    </a:cubicBezTo>
                    <a:cubicBezTo>
                      <a:pt x="2217" y="2104"/>
                      <a:pt x="2222" y="2106"/>
                      <a:pt x="2225" y="2106"/>
                    </a:cubicBezTo>
                    <a:cubicBezTo>
                      <a:pt x="2247" y="2106"/>
                      <a:pt x="2211" y="2017"/>
                      <a:pt x="2249" y="2017"/>
                    </a:cubicBezTo>
                    <a:cubicBezTo>
                      <a:pt x="2265" y="2020"/>
                      <a:pt x="2281" y="2031"/>
                      <a:pt x="2277" y="2047"/>
                    </a:cubicBezTo>
                    <a:lnTo>
                      <a:pt x="2295" y="2010"/>
                    </a:lnTo>
                    <a:cubicBezTo>
                      <a:pt x="2303" y="2010"/>
                      <a:pt x="2309" y="2022"/>
                      <a:pt x="2306" y="2027"/>
                    </a:cubicBezTo>
                    <a:lnTo>
                      <a:pt x="2306" y="2027"/>
                    </a:lnTo>
                    <a:lnTo>
                      <a:pt x="2344" y="2001"/>
                    </a:lnTo>
                    <a:lnTo>
                      <a:pt x="2344" y="2001"/>
                    </a:lnTo>
                    <a:cubicBezTo>
                      <a:pt x="2344" y="2003"/>
                      <a:pt x="2344" y="2004"/>
                      <a:pt x="2344" y="2006"/>
                    </a:cubicBezTo>
                    <a:lnTo>
                      <a:pt x="2344" y="2001"/>
                    </a:lnTo>
                    <a:lnTo>
                      <a:pt x="2344" y="2001"/>
                    </a:lnTo>
                    <a:lnTo>
                      <a:pt x="2344" y="2001"/>
                    </a:lnTo>
                    <a:cubicBezTo>
                      <a:pt x="2342" y="1982"/>
                      <a:pt x="2344" y="1963"/>
                      <a:pt x="2344" y="1943"/>
                    </a:cubicBezTo>
                    <a:cubicBezTo>
                      <a:pt x="2363" y="1952"/>
                      <a:pt x="2344" y="1957"/>
                      <a:pt x="2353" y="1966"/>
                    </a:cubicBezTo>
                    <a:lnTo>
                      <a:pt x="2365" y="1932"/>
                    </a:lnTo>
                    <a:lnTo>
                      <a:pt x="2365" y="1932"/>
                    </a:lnTo>
                    <a:cubicBezTo>
                      <a:pt x="2388" y="1952"/>
                      <a:pt x="2383" y="1987"/>
                      <a:pt x="2363" y="1990"/>
                    </a:cubicBezTo>
                    <a:cubicBezTo>
                      <a:pt x="2384" y="2013"/>
                      <a:pt x="2394" y="2021"/>
                      <a:pt x="2399" y="2021"/>
                    </a:cubicBezTo>
                    <a:cubicBezTo>
                      <a:pt x="2410" y="2021"/>
                      <a:pt x="2398" y="1982"/>
                      <a:pt x="2428" y="1982"/>
                    </a:cubicBezTo>
                    <a:cubicBezTo>
                      <a:pt x="2434" y="1982"/>
                      <a:pt x="2441" y="1984"/>
                      <a:pt x="2451" y="1987"/>
                    </a:cubicBezTo>
                    <a:lnTo>
                      <a:pt x="2434" y="2013"/>
                    </a:lnTo>
                    <a:cubicBezTo>
                      <a:pt x="2460" y="2037"/>
                      <a:pt x="2474" y="2039"/>
                      <a:pt x="2489" y="2039"/>
                    </a:cubicBezTo>
                    <a:cubicBezTo>
                      <a:pt x="2493" y="2039"/>
                      <a:pt x="2496" y="2039"/>
                      <a:pt x="2500" y="2039"/>
                    </a:cubicBezTo>
                    <a:cubicBezTo>
                      <a:pt x="2510" y="2039"/>
                      <a:pt x="2521" y="2040"/>
                      <a:pt x="2536" y="2045"/>
                    </a:cubicBezTo>
                    <a:cubicBezTo>
                      <a:pt x="2518" y="2034"/>
                      <a:pt x="2430" y="1992"/>
                      <a:pt x="2444" y="1955"/>
                    </a:cubicBezTo>
                    <a:lnTo>
                      <a:pt x="2444" y="1955"/>
                    </a:lnTo>
                    <a:cubicBezTo>
                      <a:pt x="2446" y="1955"/>
                      <a:pt x="2448" y="1955"/>
                      <a:pt x="2450" y="1955"/>
                    </a:cubicBezTo>
                    <a:cubicBezTo>
                      <a:pt x="2459" y="1955"/>
                      <a:pt x="2467" y="1950"/>
                      <a:pt x="2469" y="1929"/>
                    </a:cubicBezTo>
                    <a:cubicBezTo>
                      <a:pt x="2478" y="1943"/>
                      <a:pt x="2485" y="1948"/>
                      <a:pt x="2491" y="1948"/>
                    </a:cubicBezTo>
                    <a:cubicBezTo>
                      <a:pt x="2498" y="1948"/>
                      <a:pt x="2504" y="1940"/>
                      <a:pt x="2513" y="1934"/>
                    </a:cubicBezTo>
                    <a:lnTo>
                      <a:pt x="2543" y="1978"/>
                    </a:lnTo>
                    <a:cubicBezTo>
                      <a:pt x="2553" y="1955"/>
                      <a:pt x="2536" y="1934"/>
                      <a:pt x="2534" y="1908"/>
                    </a:cubicBezTo>
                    <a:cubicBezTo>
                      <a:pt x="2537" y="1907"/>
                      <a:pt x="2540" y="1907"/>
                      <a:pt x="2543" y="1907"/>
                    </a:cubicBezTo>
                    <a:cubicBezTo>
                      <a:pt x="2564" y="1907"/>
                      <a:pt x="2588" y="1932"/>
                      <a:pt x="2611" y="1952"/>
                    </a:cubicBezTo>
                    <a:cubicBezTo>
                      <a:pt x="2648" y="1936"/>
                      <a:pt x="2548" y="1915"/>
                      <a:pt x="2580" y="1883"/>
                    </a:cubicBezTo>
                    <a:cubicBezTo>
                      <a:pt x="2620" y="1881"/>
                      <a:pt x="2624" y="1850"/>
                      <a:pt x="2631" y="1804"/>
                    </a:cubicBezTo>
                    <a:cubicBezTo>
                      <a:pt x="2662" y="1804"/>
                      <a:pt x="2650" y="1832"/>
                      <a:pt x="2666" y="1837"/>
                    </a:cubicBezTo>
                    <a:lnTo>
                      <a:pt x="2655" y="1795"/>
                    </a:lnTo>
                    <a:cubicBezTo>
                      <a:pt x="2655" y="1795"/>
                      <a:pt x="2656" y="1794"/>
                      <a:pt x="2656" y="1794"/>
                    </a:cubicBezTo>
                    <a:cubicBezTo>
                      <a:pt x="2661" y="1794"/>
                      <a:pt x="2666" y="1802"/>
                      <a:pt x="2669" y="1809"/>
                    </a:cubicBezTo>
                    <a:cubicBezTo>
                      <a:pt x="2671" y="1786"/>
                      <a:pt x="2636" y="1769"/>
                      <a:pt x="2643" y="1741"/>
                    </a:cubicBezTo>
                    <a:cubicBezTo>
                      <a:pt x="2633" y="1730"/>
                      <a:pt x="2637" y="1727"/>
                      <a:pt x="2646" y="1727"/>
                    </a:cubicBezTo>
                    <a:cubicBezTo>
                      <a:pt x="2658" y="1727"/>
                      <a:pt x="2678" y="1731"/>
                      <a:pt x="2695" y="1731"/>
                    </a:cubicBezTo>
                    <a:cubicBezTo>
                      <a:pt x="2713" y="1731"/>
                      <a:pt x="2727" y="1725"/>
                      <a:pt x="2717" y="1700"/>
                    </a:cubicBezTo>
                    <a:lnTo>
                      <a:pt x="2717" y="1700"/>
                    </a:lnTo>
                    <a:cubicBezTo>
                      <a:pt x="2733" y="1704"/>
                      <a:pt x="2740" y="1725"/>
                      <a:pt x="2757" y="1737"/>
                    </a:cubicBezTo>
                    <a:cubicBezTo>
                      <a:pt x="2759" y="1697"/>
                      <a:pt x="2752" y="1660"/>
                      <a:pt x="2736" y="1628"/>
                    </a:cubicBezTo>
                    <a:lnTo>
                      <a:pt x="2782" y="1628"/>
                    </a:lnTo>
                    <a:cubicBezTo>
                      <a:pt x="2736" y="1619"/>
                      <a:pt x="2717" y="1570"/>
                      <a:pt x="2699" y="1533"/>
                    </a:cubicBezTo>
                    <a:cubicBezTo>
                      <a:pt x="2678" y="1526"/>
                      <a:pt x="2662" y="1521"/>
                      <a:pt x="2652" y="1519"/>
                    </a:cubicBezTo>
                    <a:lnTo>
                      <a:pt x="2650" y="1477"/>
                    </a:lnTo>
                    <a:lnTo>
                      <a:pt x="2650" y="1477"/>
                    </a:lnTo>
                    <a:cubicBezTo>
                      <a:pt x="2664" y="1484"/>
                      <a:pt x="2678" y="1496"/>
                      <a:pt x="2687" y="1510"/>
                    </a:cubicBezTo>
                    <a:cubicBezTo>
                      <a:pt x="2685" y="1505"/>
                      <a:pt x="2682" y="1500"/>
                      <a:pt x="2680" y="1498"/>
                    </a:cubicBezTo>
                    <a:lnTo>
                      <a:pt x="2680" y="1498"/>
                    </a:lnTo>
                    <a:cubicBezTo>
                      <a:pt x="2708" y="1503"/>
                      <a:pt x="2731" y="1521"/>
                      <a:pt x="2745" y="1544"/>
                    </a:cubicBezTo>
                    <a:cubicBezTo>
                      <a:pt x="2733" y="1542"/>
                      <a:pt x="2722" y="1540"/>
                      <a:pt x="2710" y="1535"/>
                    </a:cubicBezTo>
                    <a:lnTo>
                      <a:pt x="2710" y="1535"/>
                    </a:lnTo>
                    <a:cubicBezTo>
                      <a:pt x="2731" y="1561"/>
                      <a:pt x="2754" y="1584"/>
                      <a:pt x="2780" y="1605"/>
                    </a:cubicBezTo>
                    <a:cubicBezTo>
                      <a:pt x="2777" y="1600"/>
                      <a:pt x="2777" y="1593"/>
                      <a:pt x="2777" y="1586"/>
                    </a:cubicBezTo>
                    <a:lnTo>
                      <a:pt x="2777" y="1586"/>
                    </a:lnTo>
                    <a:cubicBezTo>
                      <a:pt x="2782" y="1593"/>
                      <a:pt x="2787" y="1598"/>
                      <a:pt x="2794" y="1602"/>
                    </a:cubicBezTo>
                    <a:cubicBezTo>
                      <a:pt x="2794" y="1603"/>
                      <a:pt x="2794" y="1603"/>
                      <a:pt x="2795" y="1603"/>
                    </a:cubicBezTo>
                    <a:cubicBezTo>
                      <a:pt x="2797" y="1603"/>
                      <a:pt x="2791" y="1592"/>
                      <a:pt x="2784" y="1582"/>
                    </a:cubicBezTo>
                    <a:lnTo>
                      <a:pt x="2784" y="1582"/>
                    </a:lnTo>
                    <a:lnTo>
                      <a:pt x="2838" y="1609"/>
                    </a:lnTo>
                    <a:lnTo>
                      <a:pt x="2819" y="1593"/>
                    </a:lnTo>
                    <a:lnTo>
                      <a:pt x="2880" y="1575"/>
                    </a:lnTo>
                    <a:cubicBezTo>
                      <a:pt x="2852" y="1512"/>
                      <a:pt x="2791" y="1445"/>
                      <a:pt x="2796" y="1391"/>
                    </a:cubicBezTo>
                    <a:lnTo>
                      <a:pt x="2796" y="1391"/>
                    </a:lnTo>
                    <a:cubicBezTo>
                      <a:pt x="2829" y="1424"/>
                      <a:pt x="2856" y="1429"/>
                      <a:pt x="2903" y="1454"/>
                    </a:cubicBezTo>
                    <a:cubicBezTo>
                      <a:pt x="2896" y="1452"/>
                      <a:pt x="2891" y="1451"/>
                      <a:pt x="2887" y="1451"/>
                    </a:cubicBezTo>
                    <a:cubicBezTo>
                      <a:pt x="2859" y="1451"/>
                      <a:pt x="2897" y="1499"/>
                      <a:pt x="2875" y="1516"/>
                    </a:cubicBezTo>
                    <a:lnTo>
                      <a:pt x="2875" y="1516"/>
                    </a:lnTo>
                    <a:cubicBezTo>
                      <a:pt x="2878" y="1515"/>
                      <a:pt x="2880" y="1514"/>
                      <a:pt x="2883" y="1514"/>
                    </a:cubicBezTo>
                    <a:cubicBezTo>
                      <a:pt x="2895" y="1514"/>
                      <a:pt x="2908" y="1525"/>
                      <a:pt x="2912" y="1531"/>
                    </a:cubicBezTo>
                    <a:cubicBezTo>
                      <a:pt x="2912" y="1531"/>
                      <a:pt x="2907" y="1514"/>
                      <a:pt x="2905" y="1498"/>
                    </a:cubicBezTo>
                    <a:cubicBezTo>
                      <a:pt x="2903" y="1480"/>
                      <a:pt x="2896" y="1463"/>
                      <a:pt x="2896" y="1463"/>
                    </a:cubicBezTo>
                    <a:lnTo>
                      <a:pt x="2896" y="1463"/>
                    </a:lnTo>
                    <a:cubicBezTo>
                      <a:pt x="2911" y="1472"/>
                      <a:pt x="2920" y="1475"/>
                      <a:pt x="2927" y="1475"/>
                    </a:cubicBezTo>
                    <a:cubicBezTo>
                      <a:pt x="2935" y="1475"/>
                      <a:pt x="2940" y="1470"/>
                      <a:pt x="2954" y="1466"/>
                    </a:cubicBezTo>
                    <a:cubicBezTo>
                      <a:pt x="2873" y="1438"/>
                      <a:pt x="2926" y="1403"/>
                      <a:pt x="2910" y="1375"/>
                    </a:cubicBezTo>
                    <a:lnTo>
                      <a:pt x="2910" y="1375"/>
                    </a:lnTo>
                    <a:cubicBezTo>
                      <a:pt x="2935" y="1387"/>
                      <a:pt x="2961" y="1401"/>
                      <a:pt x="2942" y="1422"/>
                    </a:cubicBezTo>
                    <a:cubicBezTo>
                      <a:pt x="3014" y="1419"/>
                      <a:pt x="2868" y="1350"/>
                      <a:pt x="2928" y="1347"/>
                    </a:cubicBezTo>
                    <a:lnTo>
                      <a:pt x="2928" y="1347"/>
                    </a:lnTo>
                    <a:cubicBezTo>
                      <a:pt x="2928" y="1354"/>
                      <a:pt x="2921" y="1354"/>
                      <a:pt x="2935" y="1361"/>
                    </a:cubicBezTo>
                    <a:cubicBezTo>
                      <a:pt x="2921" y="1345"/>
                      <a:pt x="2937" y="1328"/>
                      <a:pt x="2954" y="1328"/>
                    </a:cubicBezTo>
                    <a:cubicBezTo>
                      <a:pt x="2959" y="1328"/>
                      <a:pt x="2965" y="1330"/>
                      <a:pt x="2970" y="1333"/>
                    </a:cubicBezTo>
                    <a:lnTo>
                      <a:pt x="2968" y="1338"/>
                    </a:lnTo>
                    <a:cubicBezTo>
                      <a:pt x="2993" y="1308"/>
                      <a:pt x="3016" y="1227"/>
                      <a:pt x="2949" y="1199"/>
                    </a:cubicBezTo>
                    <a:lnTo>
                      <a:pt x="2949" y="1199"/>
                    </a:lnTo>
                    <a:cubicBezTo>
                      <a:pt x="2956" y="1201"/>
                      <a:pt x="3028" y="1231"/>
                      <a:pt x="3042" y="1238"/>
                    </a:cubicBezTo>
                    <a:cubicBezTo>
                      <a:pt x="3042" y="1238"/>
                      <a:pt x="2991" y="1201"/>
                      <a:pt x="2937" y="1169"/>
                    </a:cubicBezTo>
                    <a:cubicBezTo>
                      <a:pt x="2886" y="1134"/>
                      <a:pt x="2833" y="1104"/>
                      <a:pt x="2833" y="1104"/>
                    </a:cubicBezTo>
                    <a:lnTo>
                      <a:pt x="2833" y="1104"/>
                    </a:lnTo>
                    <a:cubicBezTo>
                      <a:pt x="2891" y="1127"/>
                      <a:pt x="3039" y="1143"/>
                      <a:pt x="3063" y="1185"/>
                    </a:cubicBezTo>
                    <a:cubicBezTo>
                      <a:pt x="3074" y="1178"/>
                      <a:pt x="3088" y="1169"/>
                      <a:pt x="3072" y="1143"/>
                    </a:cubicBezTo>
                    <a:lnTo>
                      <a:pt x="3072" y="1143"/>
                    </a:lnTo>
                    <a:cubicBezTo>
                      <a:pt x="3070" y="1144"/>
                      <a:pt x="3067" y="1144"/>
                      <a:pt x="3063" y="1144"/>
                    </a:cubicBezTo>
                    <a:cubicBezTo>
                      <a:pt x="3039" y="1144"/>
                      <a:pt x="2981" y="1135"/>
                      <a:pt x="2979" y="1125"/>
                    </a:cubicBezTo>
                    <a:cubicBezTo>
                      <a:pt x="3050" y="1120"/>
                      <a:pt x="3020" y="1120"/>
                      <a:pt x="3080" y="1105"/>
                    </a:cubicBezTo>
                    <a:lnTo>
                      <a:pt x="3080" y="1105"/>
                    </a:lnTo>
                    <a:cubicBezTo>
                      <a:pt x="3079" y="1105"/>
                      <a:pt x="3078" y="1105"/>
                      <a:pt x="3077" y="1105"/>
                    </a:cubicBezTo>
                    <a:cubicBezTo>
                      <a:pt x="3051" y="1105"/>
                      <a:pt x="2978" y="1077"/>
                      <a:pt x="2984" y="1065"/>
                    </a:cubicBezTo>
                    <a:lnTo>
                      <a:pt x="2984" y="1065"/>
                    </a:lnTo>
                    <a:cubicBezTo>
                      <a:pt x="3019" y="1072"/>
                      <a:pt x="3051" y="1081"/>
                      <a:pt x="3086" y="1090"/>
                    </a:cubicBezTo>
                    <a:cubicBezTo>
                      <a:pt x="3086" y="1090"/>
                      <a:pt x="3065" y="1076"/>
                      <a:pt x="3044" y="1062"/>
                    </a:cubicBezTo>
                    <a:lnTo>
                      <a:pt x="3002" y="1036"/>
                    </a:lnTo>
                    <a:lnTo>
                      <a:pt x="3002" y="1036"/>
                    </a:lnTo>
                    <a:cubicBezTo>
                      <a:pt x="3016" y="1043"/>
                      <a:pt x="3051" y="1048"/>
                      <a:pt x="3081" y="1048"/>
                    </a:cubicBezTo>
                    <a:cubicBezTo>
                      <a:pt x="3091" y="1048"/>
                      <a:pt x="3101" y="1047"/>
                      <a:pt x="3109" y="1046"/>
                    </a:cubicBezTo>
                    <a:cubicBezTo>
                      <a:pt x="3088" y="1046"/>
                      <a:pt x="3116" y="1016"/>
                      <a:pt x="3109" y="1004"/>
                    </a:cubicBezTo>
                    <a:lnTo>
                      <a:pt x="3109" y="1004"/>
                    </a:lnTo>
                    <a:lnTo>
                      <a:pt x="3084" y="1016"/>
                    </a:lnTo>
                    <a:cubicBezTo>
                      <a:pt x="3104" y="976"/>
                      <a:pt x="2958" y="953"/>
                      <a:pt x="2970" y="916"/>
                    </a:cubicBezTo>
                    <a:lnTo>
                      <a:pt x="2970" y="916"/>
                    </a:lnTo>
                    <a:cubicBezTo>
                      <a:pt x="2983" y="921"/>
                      <a:pt x="3033" y="933"/>
                      <a:pt x="3068" y="933"/>
                    </a:cubicBezTo>
                    <a:cubicBezTo>
                      <a:pt x="3084" y="933"/>
                      <a:pt x="3098" y="931"/>
                      <a:pt x="3102" y="923"/>
                    </a:cubicBezTo>
                    <a:cubicBezTo>
                      <a:pt x="3056" y="907"/>
                      <a:pt x="2875" y="856"/>
                      <a:pt x="2840" y="823"/>
                    </a:cubicBezTo>
                    <a:lnTo>
                      <a:pt x="2868" y="819"/>
                    </a:lnTo>
                    <a:lnTo>
                      <a:pt x="2840" y="791"/>
                    </a:lnTo>
                    <a:lnTo>
                      <a:pt x="2840" y="791"/>
                    </a:lnTo>
                    <a:cubicBezTo>
                      <a:pt x="2937" y="819"/>
                      <a:pt x="3030" y="856"/>
                      <a:pt x="3118" y="905"/>
                    </a:cubicBezTo>
                    <a:cubicBezTo>
                      <a:pt x="3144" y="891"/>
                      <a:pt x="3153" y="905"/>
                      <a:pt x="3153" y="879"/>
                    </a:cubicBezTo>
                    <a:cubicBezTo>
                      <a:pt x="3156" y="878"/>
                      <a:pt x="3160" y="877"/>
                      <a:pt x="3163" y="877"/>
                    </a:cubicBezTo>
                    <a:cubicBezTo>
                      <a:pt x="3177" y="877"/>
                      <a:pt x="3190" y="887"/>
                      <a:pt x="3190" y="902"/>
                    </a:cubicBezTo>
                    <a:lnTo>
                      <a:pt x="3213" y="844"/>
                    </a:lnTo>
                    <a:cubicBezTo>
                      <a:pt x="3155" y="844"/>
                      <a:pt x="3160" y="796"/>
                      <a:pt x="3111" y="796"/>
                    </a:cubicBezTo>
                    <a:lnTo>
                      <a:pt x="3141" y="828"/>
                    </a:lnTo>
                    <a:lnTo>
                      <a:pt x="3167" y="863"/>
                    </a:lnTo>
                    <a:cubicBezTo>
                      <a:pt x="3109" y="861"/>
                      <a:pt x="3009" y="817"/>
                      <a:pt x="3023" y="779"/>
                    </a:cubicBezTo>
                    <a:cubicBezTo>
                      <a:pt x="3027" y="778"/>
                      <a:pt x="3033" y="777"/>
                      <a:pt x="3041" y="777"/>
                    </a:cubicBezTo>
                    <a:cubicBezTo>
                      <a:pt x="3072" y="777"/>
                      <a:pt x="3127" y="791"/>
                      <a:pt x="3144" y="791"/>
                    </a:cubicBezTo>
                    <a:cubicBezTo>
                      <a:pt x="3123" y="784"/>
                      <a:pt x="3107" y="752"/>
                      <a:pt x="3121" y="747"/>
                    </a:cubicBezTo>
                    <a:lnTo>
                      <a:pt x="3121" y="747"/>
                    </a:lnTo>
                    <a:lnTo>
                      <a:pt x="3151" y="766"/>
                    </a:lnTo>
                    <a:cubicBezTo>
                      <a:pt x="3172" y="742"/>
                      <a:pt x="3074" y="728"/>
                      <a:pt x="3128" y="701"/>
                    </a:cubicBezTo>
                    <a:cubicBezTo>
                      <a:pt x="3132" y="689"/>
                      <a:pt x="3202" y="668"/>
                      <a:pt x="3167" y="668"/>
                    </a:cubicBezTo>
                    <a:cubicBezTo>
                      <a:pt x="3084" y="683"/>
                      <a:pt x="3000" y="690"/>
                      <a:pt x="2917" y="690"/>
                    </a:cubicBezTo>
                    <a:cubicBezTo>
                      <a:pt x="2896" y="690"/>
                      <a:pt x="2875" y="690"/>
                      <a:pt x="2854" y="689"/>
                    </a:cubicBezTo>
                    <a:cubicBezTo>
                      <a:pt x="2882" y="666"/>
                      <a:pt x="2912" y="647"/>
                      <a:pt x="2944" y="631"/>
                    </a:cubicBezTo>
                    <a:cubicBezTo>
                      <a:pt x="2956" y="627"/>
                      <a:pt x="2969" y="625"/>
                      <a:pt x="2982" y="625"/>
                    </a:cubicBezTo>
                    <a:cubicBezTo>
                      <a:pt x="3015" y="625"/>
                      <a:pt x="3053" y="635"/>
                      <a:pt x="3083" y="635"/>
                    </a:cubicBezTo>
                    <a:cubicBezTo>
                      <a:pt x="3092" y="635"/>
                      <a:pt x="3101" y="634"/>
                      <a:pt x="3109" y="631"/>
                    </a:cubicBezTo>
                    <a:cubicBezTo>
                      <a:pt x="3095" y="629"/>
                      <a:pt x="3081" y="626"/>
                      <a:pt x="3067" y="619"/>
                    </a:cubicBezTo>
                    <a:cubicBezTo>
                      <a:pt x="3081" y="610"/>
                      <a:pt x="3116" y="619"/>
                      <a:pt x="3107" y="601"/>
                    </a:cubicBezTo>
                    <a:cubicBezTo>
                      <a:pt x="3067" y="601"/>
                      <a:pt x="3082" y="581"/>
                      <a:pt x="3079" y="581"/>
                    </a:cubicBezTo>
                    <a:cubicBezTo>
                      <a:pt x="3078" y="581"/>
                      <a:pt x="3073" y="585"/>
                      <a:pt x="3058" y="596"/>
                    </a:cubicBezTo>
                    <a:cubicBezTo>
                      <a:pt x="3039" y="578"/>
                      <a:pt x="3067" y="573"/>
                      <a:pt x="3063" y="550"/>
                    </a:cubicBezTo>
                    <a:lnTo>
                      <a:pt x="3063" y="550"/>
                    </a:lnTo>
                    <a:cubicBezTo>
                      <a:pt x="3050" y="552"/>
                      <a:pt x="3038" y="552"/>
                      <a:pt x="3025" y="552"/>
                    </a:cubicBezTo>
                    <a:cubicBezTo>
                      <a:pt x="2987" y="552"/>
                      <a:pt x="2949" y="544"/>
                      <a:pt x="2914" y="527"/>
                    </a:cubicBezTo>
                    <a:cubicBezTo>
                      <a:pt x="2931" y="527"/>
                      <a:pt x="2944" y="522"/>
                      <a:pt x="2956" y="517"/>
                    </a:cubicBezTo>
                    <a:cubicBezTo>
                      <a:pt x="2956" y="478"/>
                      <a:pt x="2977" y="453"/>
                      <a:pt x="2970" y="418"/>
                    </a:cubicBezTo>
                    <a:cubicBezTo>
                      <a:pt x="2983" y="411"/>
                      <a:pt x="2993" y="392"/>
                      <a:pt x="3014" y="392"/>
                    </a:cubicBezTo>
                    <a:cubicBezTo>
                      <a:pt x="3016" y="392"/>
                      <a:pt x="3019" y="392"/>
                      <a:pt x="3021" y="392"/>
                    </a:cubicBezTo>
                    <a:cubicBezTo>
                      <a:pt x="3012" y="388"/>
                      <a:pt x="2991" y="388"/>
                      <a:pt x="2986" y="378"/>
                    </a:cubicBezTo>
                    <a:cubicBezTo>
                      <a:pt x="2997" y="371"/>
                      <a:pt x="3003" y="368"/>
                      <a:pt x="3007" y="368"/>
                    </a:cubicBezTo>
                    <a:cubicBezTo>
                      <a:pt x="3017" y="368"/>
                      <a:pt x="3016" y="380"/>
                      <a:pt x="3029" y="380"/>
                    </a:cubicBezTo>
                    <a:cubicBezTo>
                      <a:pt x="3035" y="380"/>
                      <a:pt x="3043" y="378"/>
                      <a:pt x="3056" y="371"/>
                    </a:cubicBezTo>
                    <a:lnTo>
                      <a:pt x="3056" y="371"/>
                    </a:lnTo>
                    <a:cubicBezTo>
                      <a:pt x="3051" y="372"/>
                      <a:pt x="3047" y="373"/>
                      <a:pt x="3043" y="373"/>
                    </a:cubicBezTo>
                    <a:cubicBezTo>
                      <a:pt x="3016" y="373"/>
                      <a:pt x="2999" y="354"/>
                      <a:pt x="2979" y="344"/>
                    </a:cubicBezTo>
                    <a:lnTo>
                      <a:pt x="2979" y="344"/>
                    </a:lnTo>
                    <a:cubicBezTo>
                      <a:pt x="2931" y="357"/>
                      <a:pt x="2977" y="381"/>
                      <a:pt x="3002" y="390"/>
                    </a:cubicBezTo>
                    <a:cubicBezTo>
                      <a:pt x="2982" y="394"/>
                      <a:pt x="2960" y="396"/>
                      <a:pt x="2940" y="396"/>
                    </a:cubicBezTo>
                    <a:cubicBezTo>
                      <a:pt x="2887" y="396"/>
                      <a:pt x="2838" y="383"/>
                      <a:pt x="2808" y="360"/>
                    </a:cubicBezTo>
                    <a:cubicBezTo>
                      <a:pt x="2782" y="330"/>
                      <a:pt x="2849" y="339"/>
                      <a:pt x="2838" y="334"/>
                    </a:cubicBezTo>
                    <a:cubicBezTo>
                      <a:pt x="2840" y="276"/>
                      <a:pt x="2706" y="306"/>
                      <a:pt x="2750" y="249"/>
                    </a:cubicBezTo>
                    <a:cubicBezTo>
                      <a:pt x="2791" y="223"/>
                      <a:pt x="2840" y="237"/>
                      <a:pt x="2873" y="228"/>
                    </a:cubicBezTo>
                    <a:lnTo>
                      <a:pt x="2873" y="228"/>
                    </a:lnTo>
                    <a:cubicBezTo>
                      <a:pt x="2891" y="251"/>
                      <a:pt x="2847" y="269"/>
                      <a:pt x="2854" y="286"/>
                    </a:cubicBezTo>
                    <a:lnTo>
                      <a:pt x="2870" y="262"/>
                    </a:lnTo>
                    <a:cubicBezTo>
                      <a:pt x="2886" y="267"/>
                      <a:pt x="2900" y="283"/>
                      <a:pt x="2889" y="293"/>
                    </a:cubicBezTo>
                    <a:cubicBezTo>
                      <a:pt x="2926" y="272"/>
                      <a:pt x="2882" y="198"/>
                      <a:pt x="2917" y="151"/>
                    </a:cubicBezTo>
                    <a:cubicBezTo>
                      <a:pt x="2904" y="148"/>
                      <a:pt x="2892" y="139"/>
                      <a:pt x="2879" y="139"/>
                    </a:cubicBezTo>
                    <a:cubicBezTo>
                      <a:pt x="2874" y="139"/>
                      <a:pt x="2870" y="140"/>
                      <a:pt x="2866" y="142"/>
                    </a:cubicBezTo>
                    <a:lnTo>
                      <a:pt x="2875" y="153"/>
                    </a:lnTo>
                    <a:cubicBezTo>
                      <a:pt x="2868" y="157"/>
                      <a:pt x="2862" y="158"/>
                      <a:pt x="2856" y="158"/>
                    </a:cubicBezTo>
                    <a:cubicBezTo>
                      <a:pt x="2838" y="158"/>
                      <a:pt x="2826" y="146"/>
                      <a:pt x="2816" y="146"/>
                    </a:cubicBezTo>
                    <a:cubicBezTo>
                      <a:pt x="2812" y="146"/>
                      <a:pt x="2809" y="147"/>
                      <a:pt x="2805" y="151"/>
                    </a:cubicBezTo>
                    <a:cubicBezTo>
                      <a:pt x="2777" y="135"/>
                      <a:pt x="2736" y="114"/>
                      <a:pt x="2754" y="84"/>
                    </a:cubicBezTo>
                    <a:lnTo>
                      <a:pt x="2803" y="78"/>
                    </a:lnTo>
                    <a:lnTo>
                      <a:pt x="2803" y="78"/>
                    </a:lnTo>
                    <a:cubicBezTo>
                      <a:pt x="2789" y="81"/>
                      <a:pt x="2779" y="99"/>
                      <a:pt x="2794" y="105"/>
                    </a:cubicBezTo>
                    <a:cubicBezTo>
                      <a:pt x="2771" y="93"/>
                      <a:pt x="2861" y="61"/>
                      <a:pt x="2794" y="49"/>
                    </a:cubicBezTo>
                    <a:lnTo>
                      <a:pt x="2794" y="49"/>
                    </a:lnTo>
                    <a:lnTo>
                      <a:pt x="2759" y="70"/>
                    </a:lnTo>
                    <a:cubicBezTo>
                      <a:pt x="2731" y="51"/>
                      <a:pt x="2675" y="26"/>
                      <a:pt x="2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77" name="Google Shape;12977;p52"/>
              <p:cNvSpPr/>
              <p:nvPr/>
            </p:nvSpPr>
            <p:spPr>
              <a:xfrm>
                <a:off x="754375" y="1762350"/>
                <a:ext cx="500" cy="250"/>
              </a:xfrm>
              <a:custGeom>
                <a:avLst/>
                <a:gdLst/>
                <a:ahLst/>
                <a:cxnLst/>
                <a:rect l="l" t="t" r="r" b="b"/>
                <a:pathLst>
                  <a:path w="20" h="10" extrusionOk="0">
                    <a:moveTo>
                      <a:pt x="1" y="0"/>
                    </a:moveTo>
                    <a:lnTo>
                      <a:pt x="1" y="0"/>
                    </a:lnTo>
                    <a:cubicBezTo>
                      <a:pt x="3" y="7"/>
                      <a:pt x="12" y="10"/>
                      <a:pt x="19" y="10"/>
                    </a:cubicBezTo>
                    <a:cubicBezTo>
                      <a:pt x="12" y="7"/>
                      <a:pt x="5"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78" name="Google Shape;12978;p52"/>
              <p:cNvSpPr/>
              <p:nvPr/>
            </p:nvSpPr>
            <p:spPr>
              <a:xfrm>
                <a:off x="731775" y="1776650"/>
                <a:ext cx="25" cy="200"/>
              </a:xfrm>
              <a:custGeom>
                <a:avLst/>
                <a:gdLst/>
                <a:ahLst/>
                <a:cxnLst/>
                <a:rect l="l" t="t" r="r" b="b"/>
                <a:pathLst>
                  <a:path w="1" h="8" extrusionOk="0">
                    <a:moveTo>
                      <a:pt x="1" y="1"/>
                    </a:moveTo>
                    <a:lnTo>
                      <a:pt x="1" y="1"/>
                    </a:lnTo>
                    <a:cubicBezTo>
                      <a:pt x="1" y="1"/>
                      <a:pt x="1" y="6"/>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79" name="Google Shape;12979;p52"/>
              <p:cNvSpPr/>
              <p:nvPr/>
            </p:nvSpPr>
            <p:spPr>
              <a:xfrm>
                <a:off x="762500" y="1737725"/>
                <a:ext cx="550" cy="300"/>
              </a:xfrm>
              <a:custGeom>
                <a:avLst/>
                <a:gdLst/>
                <a:ahLst/>
                <a:cxnLst/>
                <a:rect l="l" t="t" r="r" b="b"/>
                <a:pathLst>
                  <a:path w="22" h="12" extrusionOk="0">
                    <a:moveTo>
                      <a:pt x="21" y="0"/>
                    </a:moveTo>
                    <a:lnTo>
                      <a:pt x="21" y="0"/>
                    </a:lnTo>
                    <a:cubicBezTo>
                      <a:pt x="17" y="5"/>
                      <a:pt x="10" y="9"/>
                      <a:pt x="0" y="12"/>
                    </a:cubicBezTo>
                    <a:cubicBezTo>
                      <a:pt x="12" y="12"/>
                      <a:pt x="19" y="7"/>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80" name="Google Shape;12980;p52"/>
              <p:cNvSpPr/>
              <p:nvPr/>
            </p:nvSpPr>
            <p:spPr>
              <a:xfrm>
                <a:off x="750550" y="1723800"/>
                <a:ext cx="675" cy="500"/>
              </a:xfrm>
              <a:custGeom>
                <a:avLst/>
                <a:gdLst/>
                <a:ahLst/>
                <a:cxnLst/>
                <a:rect l="l" t="t" r="r" b="b"/>
                <a:pathLst>
                  <a:path w="27" h="20" extrusionOk="0">
                    <a:moveTo>
                      <a:pt x="1" y="1"/>
                    </a:moveTo>
                    <a:lnTo>
                      <a:pt x="1" y="1"/>
                    </a:lnTo>
                    <a:cubicBezTo>
                      <a:pt x="1" y="1"/>
                      <a:pt x="1" y="1"/>
                      <a:pt x="1" y="1"/>
                    </a:cubicBezTo>
                    <a:lnTo>
                      <a:pt x="1" y="1"/>
                    </a:lnTo>
                    <a:lnTo>
                      <a:pt x="1" y="1"/>
                    </a:lnTo>
                    <a:close/>
                    <a:moveTo>
                      <a:pt x="26" y="1"/>
                    </a:moveTo>
                    <a:cubicBezTo>
                      <a:pt x="20" y="1"/>
                      <a:pt x="12" y="3"/>
                      <a:pt x="6" y="3"/>
                    </a:cubicBezTo>
                    <a:cubicBezTo>
                      <a:pt x="4" y="3"/>
                      <a:pt x="2" y="2"/>
                      <a:pt x="1" y="1"/>
                    </a:cubicBezTo>
                    <a:lnTo>
                      <a:pt x="1" y="1"/>
                    </a:lnTo>
                    <a:lnTo>
                      <a:pt x="12" y="19"/>
                    </a:lnTo>
                    <a:cubicBezTo>
                      <a:pt x="10" y="10"/>
                      <a:pt x="19" y="5"/>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81" name="Google Shape;12981;p52"/>
              <p:cNvSpPr/>
              <p:nvPr/>
            </p:nvSpPr>
            <p:spPr>
              <a:xfrm>
                <a:off x="756400" y="1719575"/>
                <a:ext cx="625" cy="375"/>
              </a:xfrm>
              <a:custGeom>
                <a:avLst/>
                <a:gdLst/>
                <a:ahLst/>
                <a:cxnLst/>
                <a:rect l="l" t="t" r="r" b="b"/>
                <a:pathLst>
                  <a:path w="25" h="15" extrusionOk="0">
                    <a:moveTo>
                      <a:pt x="1" y="1"/>
                    </a:moveTo>
                    <a:cubicBezTo>
                      <a:pt x="1" y="8"/>
                      <a:pt x="8" y="14"/>
                      <a:pt x="15" y="14"/>
                    </a:cubicBezTo>
                    <a:cubicBezTo>
                      <a:pt x="19" y="14"/>
                      <a:pt x="22" y="13"/>
                      <a:pt x="24" y="10"/>
                    </a:cubicBezTo>
                    <a:cubicBezTo>
                      <a:pt x="20" y="5"/>
                      <a:pt x="24" y="3"/>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82" name="Google Shape;12982;p52"/>
              <p:cNvSpPr/>
              <p:nvPr/>
            </p:nvSpPr>
            <p:spPr>
              <a:xfrm>
                <a:off x="753300" y="1722600"/>
                <a:ext cx="1525" cy="700"/>
              </a:xfrm>
              <a:custGeom>
                <a:avLst/>
                <a:gdLst/>
                <a:ahLst/>
                <a:cxnLst/>
                <a:rect l="l" t="t" r="r" b="b"/>
                <a:pathLst>
                  <a:path w="61" h="28" extrusionOk="0">
                    <a:moveTo>
                      <a:pt x="44" y="0"/>
                    </a:moveTo>
                    <a:lnTo>
                      <a:pt x="44" y="2"/>
                    </a:lnTo>
                    <a:cubicBezTo>
                      <a:pt x="38" y="2"/>
                      <a:pt x="34" y="2"/>
                      <a:pt x="30" y="2"/>
                    </a:cubicBezTo>
                    <a:cubicBezTo>
                      <a:pt x="1" y="2"/>
                      <a:pt x="13" y="16"/>
                      <a:pt x="28" y="28"/>
                    </a:cubicBezTo>
                    <a:cubicBezTo>
                      <a:pt x="60" y="26"/>
                      <a:pt x="48"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83" name="Google Shape;12983;p52"/>
              <p:cNvSpPr/>
              <p:nvPr/>
            </p:nvSpPr>
            <p:spPr>
              <a:xfrm>
                <a:off x="753950" y="1722225"/>
                <a:ext cx="400" cy="325"/>
              </a:xfrm>
              <a:custGeom>
                <a:avLst/>
                <a:gdLst/>
                <a:ahLst/>
                <a:cxnLst/>
                <a:rect l="l" t="t" r="r" b="b"/>
                <a:pathLst>
                  <a:path w="16" h="13" extrusionOk="0">
                    <a:moveTo>
                      <a:pt x="10" y="1"/>
                    </a:moveTo>
                    <a:cubicBezTo>
                      <a:pt x="1" y="1"/>
                      <a:pt x="11" y="7"/>
                      <a:pt x="15" y="13"/>
                    </a:cubicBezTo>
                    <a:cubicBezTo>
                      <a:pt x="15" y="8"/>
                      <a:pt x="15" y="3"/>
                      <a:pt x="15" y="1"/>
                    </a:cubicBezTo>
                    <a:cubicBezTo>
                      <a:pt x="13" y="1"/>
                      <a:pt x="11"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84" name="Google Shape;12984;p52"/>
              <p:cNvSpPr/>
              <p:nvPr/>
            </p:nvSpPr>
            <p:spPr>
              <a:xfrm>
                <a:off x="750550" y="1726750"/>
                <a:ext cx="1600" cy="500"/>
              </a:xfrm>
              <a:custGeom>
                <a:avLst/>
                <a:gdLst/>
                <a:ahLst/>
                <a:cxnLst/>
                <a:rect l="l" t="t" r="r" b="b"/>
                <a:pathLst>
                  <a:path w="64" h="20" extrusionOk="0">
                    <a:moveTo>
                      <a:pt x="21" y="1"/>
                    </a:moveTo>
                    <a:cubicBezTo>
                      <a:pt x="1" y="1"/>
                      <a:pt x="38" y="19"/>
                      <a:pt x="54" y="19"/>
                    </a:cubicBezTo>
                    <a:cubicBezTo>
                      <a:pt x="61" y="19"/>
                      <a:pt x="64" y="16"/>
                      <a:pt x="56" y="6"/>
                    </a:cubicBezTo>
                    <a:cubicBezTo>
                      <a:pt x="59" y="3"/>
                      <a:pt x="53" y="2"/>
                      <a:pt x="46" y="2"/>
                    </a:cubicBezTo>
                    <a:cubicBezTo>
                      <a:pt x="39" y="2"/>
                      <a:pt x="32" y="3"/>
                      <a:pt x="28" y="3"/>
                    </a:cubicBezTo>
                    <a:cubicBezTo>
                      <a:pt x="24" y="3"/>
                      <a:pt x="22" y="2"/>
                      <a:pt x="26" y="1"/>
                    </a:cubicBezTo>
                    <a:cubicBezTo>
                      <a:pt x="24" y="1"/>
                      <a:pt x="22"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85" name="Google Shape;12985;p52"/>
              <p:cNvSpPr/>
              <p:nvPr/>
            </p:nvSpPr>
            <p:spPr>
              <a:xfrm>
                <a:off x="755725" y="1723000"/>
                <a:ext cx="1125" cy="300"/>
              </a:xfrm>
              <a:custGeom>
                <a:avLst/>
                <a:gdLst/>
                <a:ahLst/>
                <a:cxnLst/>
                <a:rect l="l" t="t" r="r" b="b"/>
                <a:pathLst>
                  <a:path w="45" h="12" extrusionOk="0">
                    <a:moveTo>
                      <a:pt x="44" y="0"/>
                    </a:moveTo>
                    <a:lnTo>
                      <a:pt x="0" y="5"/>
                    </a:lnTo>
                    <a:lnTo>
                      <a:pt x="35" y="12"/>
                    </a:lnTo>
                    <a:lnTo>
                      <a:pt x="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86" name="Google Shape;12986;p52"/>
              <p:cNvSpPr/>
              <p:nvPr/>
            </p:nvSpPr>
            <p:spPr>
              <a:xfrm>
                <a:off x="755825" y="1724850"/>
                <a:ext cx="550" cy="650"/>
              </a:xfrm>
              <a:custGeom>
                <a:avLst/>
                <a:gdLst/>
                <a:ahLst/>
                <a:cxnLst/>
                <a:rect l="l" t="t" r="r" b="b"/>
                <a:pathLst>
                  <a:path w="22" h="26" extrusionOk="0">
                    <a:moveTo>
                      <a:pt x="8" y="0"/>
                    </a:moveTo>
                    <a:cubicBezTo>
                      <a:pt x="8" y="12"/>
                      <a:pt x="1" y="26"/>
                      <a:pt x="12" y="26"/>
                    </a:cubicBezTo>
                    <a:lnTo>
                      <a:pt x="22" y="5"/>
                    </a:lnTo>
                    <a:cubicBezTo>
                      <a:pt x="17" y="5"/>
                      <a:pt x="10" y="3"/>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87" name="Google Shape;12987;p52"/>
              <p:cNvSpPr/>
              <p:nvPr/>
            </p:nvSpPr>
            <p:spPr>
              <a:xfrm>
                <a:off x="755825" y="1724450"/>
                <a:ext cx="200" cy="425"/>
              </a:xfrm>
              <a:custGeom>
                <a:avLst/>
                <a:gdLst/>
                <a:ahLst/>
                <a:cxnLst/>
                <a:rect l="l" t="t" r="r" b="b"/>
                <a:pathLst>
                  <a:path w="8" h="17" extrusionOk="0">
                    <a:moveTo>
                      <a:pt x="1" y="0"/>
                    </a:moveTo>
                    <a:cubicBezTo>
                      <a:pt x="1" y="7"/>
                      <a:pt x="3" y="12"/>
                      <a:pt x="8" y="16"/>
                    </a:cubicBezTo>
                    <a:cubicBezTo>
                      <a:pt x="8" y="10"/>
                      <a:pt x="5"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88" name="Google Shape;12988;p52"/>
              <p:cNvSpPr/>
              <p:nvPr/>
            </p:nvSpPr>
            <p:spPr>
              <a:xfrm>
                <a:off x="756875" y="1723625"/>
                <a:ext cx="250" cy="550"/>
              </a:xfrm>
              <a:custGeom>
                <a:avLst/>
                <a:gdLst/>
                <a:ahLst/>
                <a:cxnLst/>
                <a:rect l="l" t="t" r="r" b="b"/>
                <a:pathLst>
                  <a:path w="10" h="22" extrusionOk="0">
                    <a:moveTo>
                      <a:pt x="10" y="1"/>
                    </a:moveTo>
                    <a:lnTo>
                      <a:pt x="3" y="8"/>
                    </a:lnTo>
                    <a:lnTo>
                      <a:pt x="1" y="2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89" name="Google Shape;12989;p52"/>
              <p:cNvSpPr/>
              <p:nvPr/>
            </p:nvSpPr>
            <p:spPr>
              <a:xfrm>
                <a:off x="756700" y="1730850"/>
                <a:ext cx="950" cy="575"/>
              </a:xfrm>
              <a:custGeom>
                <a:avLst/>
                <a:gdLst/>
                <a:ahLst/>
                <a:cxnLst/>
                <a:rect l="l" t="t" r="r" b="b"/>
                <a:pathLst>
                  <a:path w="38" h="23" extrusionOk="0">
                    <a:moveTo>
                      <a:pt x="12" y="0"/>
                    </a:moveTo>
                    <a:cubicBezTo>
                      <a:pt x="9" y="0"/>
                      <a:pt x="5" y="1"/>
                      <a:pt x="1" y="4"/>
                    </a:cubicBezTo>
                    <a:lnTo>
                      <a:pt x="17" y="22"/>
                    </a:lnTo>
                    <a:cubicBezTo>
                      <a:pt x="31" y="22"/>
                      <a:pt x="38" y="15"/>
                      <a:pt x="31" y="9"/>
                    </a:cubicBezTo>
                    <a:cubicBezTo>
                      <a:pt x="26" y="4"/>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90" name="Google Shape;12990;p52"/>
              <p:cNvSpPr/>
              <p:nvPr/>
            </p:nvSpPr>
            <p:spPr>
              <a:xfrm>
                <a:off x="758500" y="1728850"/>
                <a:ext cx="1300" cy="375"/>
              </a:xfrm>
              <a:custGeom>
                <a:avLst/>
                <a:gdLst/>
                <a:ahLst/>
                <a:cxnLst/>
                <a:rect l="l" t="t" r="r" b="b"/>
                <a:pathLst>
                  <a:path w="52" h="15" extrusionOk="0">
                    <a:moveTo>
                      <a:pt x="31" y="0"/>
                    </a:moveTo>
                    <a:cubicBezTo>
                      <a:pt x="21" y="7"/>
                      <a:pt x="10" y="12"/>
                      <a:pt x="0" y="14"/>
                    </a:cubicBezTo>
                    <a:lnTo>
                      <a:pt x="51" y="7"/>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91" name="Google Shape;12991;p52"/>
              <p:cNvSpPr/>
              <p:nvPr/>
            </p:nvSpPr>
            <p:spPr>
              <a:xfrm>
                <a:off x="759825" y="1730050"/>
                <a:ext cx="1050" cy="475"/>
              </a:xfrm>
              <a:custGeom>
                <a:avLst/>
                <a:gdLst/>
                <a:ahLst/>
                <a:cxnLst/>
                <a:rect l="l" t="t" r="r" b="b"/>
                <a:pathLst>
                  <a:path w="42" h="19" extrusionOk="0">
                    <a:moveTo>
                      <a:pt x="12" y="0"/>
                    </a:moveTo>
                    <a:cubicBezTo>
                      <a:pt x="7" y="0"/>
                      <a:pt x="3" y="3"/>
                      <a:pt x="1" y="10"/>
                    </a:cubicBezTo>
                    <a:cubicBezTo>
                      <a:pt x="9" y="10"/>
                      <a:pt x="25" y="18"/>
                      <a:pt x="34" y="18"/>
                    </a:cubicBezTo>
                    <a:cubicBezTo>
                      <a:pt x="39" y="18"/>
                      <a:pt x="41" y="15"/>
                      <a:pt x="38" y="6"/>
                    </a:cubicBezTo>
                    <a:lnTo>
                      <a:pt x="38" y="6"/>
                    </a:lnTo>
                    <a:cubicBezTo>
                      <a:pt x="37" y="6"/>
                      <a:pt x="36" y="6"/>
                      <a:pt x="36" y="6"/>
                    </a:cubicBezTo>
                    <a:cubicBezTo>
                      <a:pt x="29" y="6"/>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92" name="Google Shape;12992;p52"/>
              <p:cNvSpPr/>
              <p:nvPr/>
            </p:nvSpPr>
            <p:spPr>
              <a:xfrm>
                <a:off x="757275" y="1738575"/>
                <a:ext cx="2225" cy="200"/>
              </a:xfrm>
              <a:custGeom>
                <a:avLst/>
                <a:gdLst/>
                <a:ahLst/>
                <a:cxnLst/>
                <a:rect l="l" t="t" r="r" b="b"/>
                <a:pathLst>
                  <a:path w="89" h="8" extrusionOk="0">
                    <a:moveTo>
                      <a:pt x="89" y="1"/>
                    </a:moveTo>
                    <a:lnTo>
                      <a:pt x="1" y="8"/>
                    </a:lnTo>
                    <a:lnTo>
                      <a:pt x="89" y="8"/>
                    </a:lnTo>
                    <a:lnTo>
                      <a:pt x="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93" name="Google Shape;12993;p52"/>
              <p:cNvSpPr/>
              <p:nvPr/>
            </p:nvSpPr>
            <p:spPr>
              <a:xfrm>
                <a:off x="762550" y="1745850"/>
                <a:ext cx="2225" cy="925"/>
              </a:xfrm>
              <a:custGeom>
                <a:avLst/>
                <a:gdLst/>
                <a:ahLst/>
                <a:cxnLst/>
                <a:rect l="l" t="t" r="r" b="b"/>
                <a:pathLst>
                  <a:path w="89" h="37" extrusionOk="0">
                    <a:moveTo>
                      <a:pt x="34" y="0"/>
                    </a:moveTo>
                    <a:cubicBezTo>
                      <a:pt x="22" y="0"/>
                      <a:pt x="17" y="13"/>
                      <a:pt x="7" y="13"/>
                    </a:cubicBezTo>
                    <a:cubicBezTo>
                      <a:pt x="5" y="13"/>
                      <a:pt x="3" y="13"/>
                      <a:pt x="1" y="11"/>
                    </a:cubicBezTo>
                    <a:lnTo>
                      <a:pt x="1" y="11"/>
                    </a:lnTo>
                    <a:cubicBezTo>
                      <a:pt x="19" y="30"/>
                      <a:pt x="5" y="37"/>
                      <a:pt x="63" y="37"/>
                    </a:cubicBezTo>
                    <a:cubicBezTo>
                      <a:pt x="89" y="11"/>
                      <a:pt x="12" y="23"/>
                      <a:pt x="42" y="2"/>
                    </a:cubicBezTo>
                    <a:cubicBezTo>
                      <a:pt x="39" y="1"/>
                      <a:pt x="37"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94" name="Google Shape;12994;p52"/>
              <p:cNvSpPr/>
              <p:nvPr/>
            </p:nvSpPr>
            <p:spPr>
              <a:xfrm>
                <a:off x="684375" y="1767150"/>
                <a:ext cx="650" cy="550"/>
              </a:xfrm>
              <a:custGeom>
                <a:avLst/>
                <a:gdLst/>
                <a:ahLst/>
                <a:cxnLst/>
                <a:rect l="l" t="t" r="r" b="b"/>
                <a:pathLst>
                  <a:path w="26" h="22" extrusionOk="0">
                    <a:moveTo>
                      <a:pt x="0" y="1"/>
                    </a:moveTo>
                    <a:lnTo>
                      <a:pt x="24" y="22"/>
                    </a:lnTo>
                    <a:lnTo>
                      <a:pt x="26" y="1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95" name="Google Shape;12995;p52"/>
              <p:cNvSpPr/>
              <p:nvPr/>
            </p:nvSpPr>
            <p:spPr>
              <a:xfrm>
                <a:off x="684150" y="1767900"/>
                <a:ext cx="600" cy="1200"/>
              </a:xfrm>
              <a:custGeom>
                <a:avLst/>
                <a:gdLst/>
                <a:ahLst/>
                <a:cxnLst/>
                <a:rect l="l" t="t" r="r" b="b"/>
                <a:pathLst>
                  <a:path w="24" h="48" extrusionOk="0">
                    <a:moveTo>
                      <a:pt x="0" y="1"/>
                    </a:moveTo>
                    <a:lnTo>
                      <a:pt x="7" y="47"/>
                    </a:lnTo>
                    <a:cubicBezTo>
                      <a:pt x="9" y="46"/>
                      <a:pt x="12" y="43"/>
                      <a:pt x="16" y="43"/>
                    </a:cubicBezTo>
                    <a:cubicBezTo>
                      <a:pt x="18" y="43"/>
                      <a:pt x="21" y="44"/>
                      <a:pt x="23" y="4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96" name="Google Shape;12996;p52"/>
              <p:cNvSpPr/>
              <p:nvPr/>
            </p:nvSpPr>
            <p:spPr>
              <a:xfrm>
                <a:off x="747825" y="1772150"/>
                <a:ext cx="775" cy="475"/>
              </a:xfrm>
              <a:custGeom>
                <a:avLst/>
                <a:gdLst/>
                <a:ahLst/>
                <a:cxnLst/>
                <a:rect l="l" t="t" r="r" b="b"/>
                <a:pathLst>
                  <a:path w="31" h="19" extrusionOk="0">
                    <a:moveTo>
                      <a:pt x="11" y="0"/>
                    </a:moveTo>
                    <a:cubicBezTo>
                      <a:pt x="7" y="0"/>
                      <a:pt x="4" y="1"/>
                      <a:pt x="1" y="2"/>
                    </a:cubicBezTo>
                    <a:lnTo>
                      <a:pt x="31" y="19"/>
                    </a:lnTo>
                    <a:lnTo>
                      <a:pt x="24" y="7"/>
                    </a:lnTo>
                    <a:cubicBezTo>
                      <a:pt x="21" y="3"/>
                      <a:pt x="16"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97" name="Google Shape;12997;p52"/>
              <p:cNvSpPr/>
              <p:nvPr/>
            </p:nvSpPr>
            <p:spPr>
              <a:xfrm>
                <a:off x="741100" y="1773775"/>
                <a:ext cx="725" cy="1050"/>
              </a:xfrm>
              <a:custGeom>
                <a:avLst/>
                <a:gdLst/>
                <a:ahLst/>
                <a:cxnLst/>
                <a:rect l="l" t="t" r="r" b="b"/>
                <a:pathLst>
                  <a:path w="29" h="42" extrusionOk="0">
                    <a:moveTo>
                      <a:pt x="1" y="0"/>
                    </a:moveTo>
                    <a:lnTo>
                      <a:pt x="22" y="42"/>
                    </a:lnTo>
                    <a:lnTo>
                      <a:pt x="29" y="4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98" name="Google Shape;12998;p52"/>
              <p:cNvSpPr/>
              <p:nvPr/>
            </p:nvSpPr>
            <p:spPr>
              <a:xfrm>
                <a:off x="736150" y="1777250"/>
                <a:ext cx="875" cy="650"/>
              </a:xfrm>
              <a:custGeom>
                <a:avLst/>
                <a:gdLst/>
                <a:ahLst/>
                <a:cxnLst/>
                <a:rect l="l" t="t" r="r" b="b"/>
                <a:pathLst>
                  <a:path w="35" h="26" extrusionOk="0">
                    <a:moveTo>
                      <a:pt x="3" y="0"/>
                    </a:moveTo>
                    <a:cubicBezTo>
                      <a:pt x="0" y="0"/>
                      <a:pt x="1" y="6"/>
                      <a:pt x="7" y="26"/>
                    </a:cubicBezTo>
                    <a:cubicBezTo>
                      <a:pt x="14" y="26"/>
                      <a:pt x="21" y="19"/>
                      <a:pt x="28" y="16"/>
                    </a:cubicBezTo>
                    <a:lnTo>
                      <a:pt x="28" y="16"/>
                    </a:lnTo>
                    <a:cubicBezTo>
                      <a:pt x="28" y="16"/>
                      <a:pt x="28" y="16"/>
                      <a:pt x="29" y="16"/>
                    </a:cubicBezTo>
                    <a:cubicBezTo>
                      <a:pt x="31" y="16"/>
                      <a:pt x="33" y="15"/>
                      <a:pt x="34" y="14"/>
                    </a:cubicBezTo>
                    <a:cubicBezTo>
                      <a:pt x="32" y="14"/>
                      <a:pt x="30" y="15"/>
                      <a:pt x="28" y="16"/>
                    </a:cubicBezTo>
                    <a:lnTo>
                      <a:pt x="28" y="16"/>
                    </a:lnTo>
                    <a:cubicBezTo>
                      <a:pt x="17" y="15"/>
                      <a:pt x="6"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2999" name="Google Shape;12999;p52"/>
              <p:cNvSpPr/>
              <p:nvPr/>
            </p:nvSpPr>
            <p:spPr>
              <a:xfrm>
                <a:off x="530275" y="1642300"/>
                <a:ext cx="125" cy="275"/>
              </a:xfrm>
              <a:custGeom>
                <a:avLst/>
                <a:gdLst/>
                <a:ahLst/>
                <a:cxnLst/>
                <a:rect l="l" t="t" r="r" b="b"/>
                <a:pathLst>
                  <a:path w="5" h="11" extrusionOk="0">
                    <a:moveTo>
                      <a:pt x="3" y="0"/>
                    </a:moveTo>
                    <a:cubicBezTo>
                      <a:pt x="2" y="0"/>
                      <a:pt x="1" y="4"/>
                      <a:pt x="0" y="11"/>
                    </a:cubicBezTo>
                    <a:lnTo>
                      <a:pt x="5" y="11"/>
                    </a:lnTo>
                    <a:cubicBezTo>
                      <a:pt x="4" y="4"/>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00" name="Google Shape;13000;p52"/>
              <p:cNvSpPr/>
              <p:nvPr/>
            </p:nvSpPr>
            <p:spPr>
              <a:xfrm>
                <a:off x="520250" y="1654675"/>
                <a:ext cx="24875" cy="21900"/>
              </a:xfrm>
              <a:custGeom>
                <a:avLst/>
                <a:gdLst/>
                <a:ahLst/>
                <a:cxnLst/>
                <a:rect l="l" t="t" r="r" b="b"/>
                <a:pathLst>
                  <a:path w="995" h="876" extrusionOk="0">
                    <a:moveTo>
                      <a:pt x="801" y="0"/>
                    </a:moveTo>
                    <a:cubicBezTo>
                      <a:pt x="796" y="0"/>
                      <a:pt x="786" y="6"/>
                      <a:pt x="767" y="26"/>
                    </a:cubicBezTo>
                    <a:lnTo>
                      <a:pt x="758" y="70"/>
                    </a:lnTo>
                    <a:cubicBezTo>
                      <a:pt x="769" y="59"/>
                      <a:pt x="782" y="49"/>
                      <a:pt x="787" y="49"/>
                    </a:cubicBezTo>
                    <a:cubicBezTo>
                      <a:pt x="790" y="49"/>
                      <a:pt x="791" y="51"/>
                      <a:pt x="791" y="56"/>
                    </a:cubicBezTo>
                    <a:cubicBezTo>
                      <a:pt x="788" y="63"/>
                      <a:pt x="777" y="81"/>
                      <a:pt x="770" y="102"/>
                    </a:cubicBezTo>
                    <a:cubicBezTo>
                      <a:pt x="770" y="103"/>
                      <a:pt x="771" y="103"/>
                      <a:pt x="771" y="103"/>
                    </a:cubicBezTo>
                    <a:cubicBezTo>
                      <a:pt x="777" y="103"/>
                      <a:pt x="796" y="83"/>
                      <a:pt x="805" y="81"/>
                    </a:cubicBezTo>
                    <a:cubicBezTo>
                      <a:pt x="853" y="26"/>
                      <a:pt x="818" y="30"/>
                      <a:pt x="823" y="9"/>
                    </a:cubicBezTo>
                    <a:lnTo>
                      <a:pt x="823" y="9"/>
                    </a:lnTo>
                    <a:cubicBezTo>
                      <a:pt x="820" y="11"/>
                      <a:pt x="818" y="11"/>
                      <a:pt x="817" y="11"/>
                    </a:cubicBezTo>
                    <a:cubicBezTo>
                      <a:pt x="809" y="11"/>
                      <a:pt x="809" y="0"/>
                      <a:pt x="801" y="0"/>
                    </a:cubicBezTo>
                    <a:close/>
                    <a:moveTo>
                      <a:pt x="793" y="454"/>
                    </a:moveTo>
                    <a:lnTo>
                      <a:pt x="749" y="510"/>
                    </a:lnTo>
                    <a:lnTo>
                      <a:pt x="781" y="487"/>
                    </a:lnTo>
                    <a:lnTo>
                      <a:pt x="793" y="454"/>
                    </a:lnTo>
                    <a:close/>
                    <a:moveTo>
                      <a:pt x="953" y="573"/>
                    </a:moveTo>
                    <a:lnTo>
                      <a:pt x="971" y="584"/>
                    </a:lnTo>
                    <a:cubicBezTo>
                      <a:pt x="965" y="591"/>
                      <a:pt x="960" y="598"/>
                      <a:pt x="958" y="607"/>
                    </a:cubicBezTo>
                    <a:cubicBezTo>
                      <a:pt x="959" y="608"/>
                      <a:pt x="960" y="608"/>
                      <a:pt x="961" y="608"/>
                    </a:cubicBezTo>
                    <a:cubicBezTo>
                      <a:pt x="969" y="608"/>
                      <a:pt x="978" y="591"/>
                      <a:pt x="995" y="573"/>
                    </a:cubicBezTo>
                    <a:close/>
                    <a:moveTo>
                      <a:pt x="591" y="649"/>
                    </a:moveTo>
                    <a:cubicBezTo>
                      <a:pt x="590" y="651"/>
                      <a:pt x="588" y="653"/>
                      <a:pt x="587" y="655"/>
                    </a:cubicBezTo>
                    <a:lnTo>
                      <a:pt x="587" y="655"/>
                    </a:lnTo>
                    <a:cubicBezTo>
                      <a:pt x="588" y="653"/>
                      <a:pt x="590" y="651"/>
                      <a:pt x="591" y="649"/>
                    </a:cubicBezTo>
                    <a:close/>
                    <a:moveTo>
                      <a:pt x="723" y="645"/>
                    </a:moveTo>
                    <a:lnTo>
                      <a:pt x="716" y="656"/>
                    </a:lnTo>
                    <a:lnTo>
                      <a:pt x="723" y="670"/>
                    </a:lnTo>
                    <a:lnTo>
                      <a:pt x="723" y="645"/>
                    </a:lnTo>
                    <a:close/>
                    <a:moveTo>
                      <a:pt x="587" y="655"/>
                    </a:moveTo>
                    <a:cubicBezTo>
                      <a:pt x="553" y="703"/>
                      <a:pt x="558" y="708"/>
                      <a:pt x="569" y="708"/>
                    </a:cubicBezTo>
                    <a:cubicBezTo>
                      <a:pt x="572" y="708"/>
                      <a:pt x="575" y="707"/>
                      <a:pt x="579" y="707"/>
                    </a:cubicBezTo>
                    <a:cubicBezTo>
                      <a:pt x="585" y="707"/>
                      <a:pt x="591" y="709"/>
                      <a:pt x="591" y="716"/>
                    </a:cubicBezTo>
                    <a:cubicBezTo>
                      <a:pt x="603" y="698"/>
                      <a:pt x="598" y="677"/>
                      <a:pt x="626" y="661"/>
                    </a:cubicBezTo>
                    <a:cubicBezTo>
                      <a:pt x="626" y="658"/>
                      <a:pt x="624" y="657"/>
                      <a:pt x="621" y="657"/>
                    </a:cubicBezTo>
                    <a:cubicBezTo>
                      <a:pt x="611" y="657"/>
                      <a:pt x="593" y="666"/>
                      <a:pt x="586" y="666"/>
                    </a:cubicBezTo>
                    <a:cubicBezTo>
                      <a:pt x="582" y="666"/>
                      <a:pt x="582" y="663"/>
                      <a:pt x="587" y="655"/>
                    </a:cubicBezTo>
                    <a:close/>
                    <a:moveTo>
                      <a:pt x="635" y="675"/>
                    </a:moveTo>
                    <a:lnTo>
                      <a:pt x="624" y="716"/>
                    </a:lnTo>
                    <a:lnTo>
                      <a:pt x="584" y="735"/>
                    </a:lnTo>
                    <a:cubicBezTo>
                      <a:pt x="570" y="767"/>
                      <a:pt x="596" y="767"/>
                      <a:pt x="580" y="798"/>
                    </a:cubicBezTo>
                    <a:cubicBezTo>
                      <a:pt x="594" y="789"/>
                      <a:pt x="607" y="785"/>
                      <a:pt x="617" y="785"/>
                    </a:cubicBezTo>
                    <a:cubicBezTo>
                      <a:pt x="626" y="785"/>
                      <a:pt x="632" y="789"/>
                      <a:pt x="633" y="798"/>
                    </a:cubicBezTo>
                    <a:cubicBezTo>
                      <a:pt x="649" y="742"/>
                      <a:pt x="635" y="758"/>
                      <a:pt x="624" y="742"/>
                    </a:cubicBezTo>
                    <a:lnTo>
                      <a:pt x="661" y="691"/>
                    </a:lnTo>
                    <a:lnTo>
                      <a:pt x="661" y="691"/>
                    </a:lnTo>
                    <a:cubicBezTo>
                      <a:pt x="650" y="703"/>
                      <a:pt x="644" y="707"/>
                      <a:pt x="640" y="707"/>
                    </a:cubicBezTo>
                    <a:cubicBezTo>
                      <a:pt x="631" y="707"/>
                      <a:pt x="640" y="678"/>
                      <a:pt x="635" y="675"/>
                    </a:cubicBezTo>
                    <a:close/>
                    <a:moveTo>
                      <a:pt x="132" y="693"/>
                    </a:moveTo>
                    <a:lnTo>
                      <a:pt x="107" y="735"/>
                    </a:lnTo>
                    <a:lnTo>
                      <a:pt x="77" y="703"/>
                    </a:lnTo>
                    <a:lnTo>
                      <a:pt x="77" y="703"/>
                    </a:lnTo>
                    <a:cubicBezTo>
                      <a:pt x="58" y="716"/>
                      <a:pt x="84" y="707"/>
                      <a:pt x="72" y="726"/>
                    </a:cubicBezTo>
                    <a:lnTo>
                      <a:pt x="28" y="758"/>
                    </a:lnTo>
                    <a:cubicBezTo>
                      <a:pt x="53" y="705"/>
                      <a:pt x="37" y="737"/>
                      <a:pt x="33" y="710"/>
                    </a:cubicBezTo>
                    <a:lnTo>
                      <a:pt x="33" y="710"/>
                    </a:lnTo>
                    <a:cubicBezTo>
                      <a:pt x="28" y="721"/>
                      <a:pt x="21" y="730"/>
                      <a:pt x="12" y="740"/>
                    </a:cubicBezTo>
                    <a:lnTo>
                      <a:pt x="0" y="749"/>
                    </a:lnTo>
                    <a:cubicBezTo>
                      <a:pt x="17" y="772"/>
                      <a:pt x="25" y="802"/>
                      <a:pt x="61" y="802"/>
                    </a:cubicBezTo>
                    <a:cubicBezTo>
                      <a:pt x="68" y="802"/>
                      <a:pt x="76" y="800"/>
                      <a:pt x="86" y="798"/>
                    </a:cubicBezTo>
                    <a:lnTo>
                      <a:pt x="132" y="693"/>
                    </a:lnTo>
                    <a:close/>
                    <a:moveTo>
                      <a:pt x="76" y="835"/>
                    </a:moveTo>
                    <a:cubicBezTo>
                      <a:pt x="75" y="835"/>
                      <a:pt x="71" y="837"/>
                      <a:pt x="63" y="844"/>
                    </a:cubicBezTo>
                    <a:cubicBezTo>
                      <a:pt x="49" y="868"/>
                      <a:pt x="45" y="875"/>
                      <a:pt x="47" y="875"/>
                    </a:cubicBezTo>
                    <a:cubicBezTo>
                      <a:pt x="49" y="875"/>
                      <a:pt x="57" y="866"/>
                      <a:pt x="63" y="863"/>
                    </a:cubicBezTo>
                    <a:lnTo>
                      <a:pt x="63" y="863"/>
                    </a:lnTo>
                    <a:cubicBezTo>
                      <a:pt x="59" y="867"/>
                      <a:pt x="59" y="872"/>
                      <a:pt x="62" y="872"/>
                    </a:cubicBezTo>
                    <a:cubicBezTo>
                      <a:pt x="63" y="872"/>
                      <a:pt x="65" y="871"/>
                      <a:pt x="67" y="869"/>
                    </a:cubicBezTo>
                    <a:cubicBezTo>
                      <a:pt x="69" y="863"/>
                      <a:pt x="68" y="861"/>
                      <a:pt x="67" y="861"/>
                    </a:cubicBezTo>
                    <a:cubicBezTo>
                      <a:pt x="66" y="861"/>
                      <a:pt x="64" y="862"/>
                      <a:pt x="63" y="863"/>
                    </a:cubicBezTo>
                    <a:cubicBezTo>
                      <a:pt x="68" y="851"/>
                      <a:pt x="80" y="835"/>
                      <a:pt x="76" y="83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01" name="Google Shape;13001;p52"/>
              <p:cNvSpPr/>
              <p:nvPr/>
            </p:nvSpPr>
            <p:spPr>
              <a:xfrm>
                <a:off x="542275" y="1667775"/>
                <a:ext cx="25" cy="175"/>
              </a:xfrm>
              <a:custGeom>
                <a:avLst/>
                <a:gdLst/>
                <a:ahLst/>
                <a:cxnLst/>
                <a:rect l="l" t="t" r="r" b="b"/>
                <a:pathLst>
                  <a:path w="1" h="7" extrusionOk="0">
                    <a:moveTo>
                      <a:pt x="0" y="0"/>
                    </a:moveTo>
                    <a:lnTo>
                      <a:pt x="0" y="0"/>
                    </a:lnTo>
                    <a:cubicBezTo>
                      <a:pt x="0" y="7"/>
                      <a:pt x="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02" name="Google Shape;13002;p52"/>
              <p:cNvSpPr/>
              <p:nvPr/>
            </p:nvSpPr>
            <p:spPr>
              <a:xfrm>
                <a:off x="637775" y="1556250"/>
                <a:ext cx="1125" cy="1025"/>
              </a:xfrm>
              <a:custGeom>
                <a:avLst/>
                <a:gdLst/>
                <a:ahLst/>
                <a:cxnLst/>
                <a:rect l="l" t="t" r="r" b="b"/>
                <a:pathLst>
                  <a:path w="45" h="41" extrusionOk="0">
                    <a:moveTo>
                      <a:pt x="7" y="1"/>
                    </a:moveTo>
                    <a:cubicBezTo>
                      <a:pt x="3" y="15"/>
                      <a:pt x="1" y="26"/>
                      <a:pt x="1" y="40"/>
                    </a:cubicBezTo>
                    <a:cubicBezTo>
                      <a:pt x="17" y="36"/>
                      <a:pt x="31" y="31"/>
                      <a:pt x="45" y="26"/>
                    </a:cubicBezTo>
                    <a:cubicBezTo>
                      <a:pt x="33" y="17"/>
                      <a:pt x="19" y="10"/>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03" name="Google Shape;13003;p52"/>
              <p:cNvSpPr/>
              <p:nvPr/>
            </p:nvSpPr>
            <p:spPr>
              <a:xfrm>
                <a:off x="623125" y="1549300"/>
                <a:ext cx="125" cy="550"/>
              </a:xfrm>
              <a:custGeom>
                <a:avLst/>
                <a:gdLst/>
                <a:ahLst/>
                <a:cxnLst/>
                <a:rect l="l" t="t" r="r" b="b"/>
                <a:pathLst>
                  <a:path w="5" h="22" extrusionOk="0">
                    <a:moveTo>
                      <a:pt x="2" y="1"/>
                    </a:moveTo>
                    <a:lnTo>
                      <a:pt x="2" y="1"/>
                    </a:lnTo>
                    <a:cubicBezTo>
                      <a:pt x="0" y="8"/>
                      <a:pt x="2" y="15"/>
                      <a:pt x="5" y="21"/>
                    </a:cubicBezTo>
                    <a:cubicBezTo>
                      <a:pt x="5" y="15"/>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04" name="Google Shape;13004;p52"/>
              <p:cNvSpPr/>
              <p:nvPr/>
            </p:nvSpPr>
            <p:spPr>
              <a:xfrm>
                <a:off x="622875" y="1550450"/>
                <a:ext cx="425" cy="975"/>
              </a:xfrm>
              <a:custGeom>
                <a:avLst/>
                <a:gdLst/>
                <a:ahLst/>
                <a:cxnLst/>
                <a:rect l="l" t="t" r="r" b="b"/>
                <a:pathLst>
                  <a:path w="17" h="39" extrusionOk="0">
                    <a:moveTo>
                      <a:pt x="17" y="1"/>
                    </a:moveTo>
                    <a:lnTo>
                      <a:pt x="1" y="38"/>
                    </a:lnTo>
                    <a:cubicBezTo>
                      <a:pt x="8" y="24"/>
                      <a:pt x="12" y="15"/>
                      <a:pt x="17" y="6"/>
                    </a:cubicBezTo>
                    <a:cubicBezTo>
                      <a:pt x="17" y="3"/>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05" name="Google Shape;13005;p52"/>
              <p:cNvSpPr/>
              <p:nvPr/>
            </p:nvSpPr>
            <p:spPr>
              <a:xfrm>
                <a:off x="633600" y="1555050"/>
                <a:ext cx="1625" cy="2500"/>
              </a:xfrm>
              <a:custGeom>
                <a:avLst/>
                <a:gdLst/>
                <a:ahLst/>
                <a:cxnLst/>
                <a:rect l="l" t="t" r="r" b="b"/>
                <a:pathLst>
                  <a:path w="65" h="100" extrusionOk="0">
                    <a:moveTo>
                      <a:pt x="53" y="0"/>
                    </a:moveTo>
                    <a:cubicBezTo>
                      <a:pt x="48" y="0"/>
                      <a:pt x="41" y="5"/>
                      <a:pt x="28" y="16"/>
                    </a:cubicBezTo>
                    <a:lnTo>
                      <a:pt x="42" y="30"/>
                    </a:lnTo>
                    <a:lnTo>
                      <a:pt x="5" y="67"/>
                    </a:lnTo>
                    <a:cubicBezTo>
                      <a:pt x="17" y="58"/>
                      <a:pt x="26" y="56"/>
                      <a:pt x="47" y="42"/>
                    </a:cubicBezTo>
                    <a:cubicBezTo>
                      <a:pt x="55" y="30"/>
                      <a:pt x="65" y="0"/>
                      <a:pt x="53" y="0"/>
                    </a:cubicBezTo>
                    <a:close/>
                    <a:moveTo>
                      <a:pt x="29" y="78"/>
                    </a:moveTo>
                    <a:cubicBezTo>
                      <a:pt x="24" y="78"/>
                      <a:pt x="13" y="84"/>
                      <a:pt x="1" y="91"/>
                    </a:cubicBezTo>
                    <a:lnTo>
                      <a:pt x="28" y="100"/>
                    </a:lnTo>
                    <a:cubicBezTo>
                      <a:pt x="35" y="83"/>
                      <a:pt x="34" y="78"/>
                      <a:pt x="29" y="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06" name="Google Shape;13006;p52"/>
              <p:cNvSpPr/>
              <p:nvPr/>
            </p:nvSpPr>
            <p:spPr>
              <a:xfrm>
                <a:off x="539175" y="1719325"/>
                <a:ext cx="4500" cy="8100"/>
              </a:xfrm>
              <a:custGeom>
                <a:avLst/>
                <a:gdLst/>
                <a:ahLst/>
                <a:cxnLst/>
                <a:rect l="l" t="t" r="r" b="b"/>
                <a:pathLst>
                  <a:path w="180" h="324" extrusionOk="0">
                    <a:moveTo>
                      <a:pt x="150" y="0"/>
                    </a:moveTo>
                    <a:cubicBezTo>
                      <a:pt x="145" y="0"/>
                      <a:pt x="133" y="11"/>
                      <a:pt x="124" y="11"/>
                    </a:cubicBezTo>
                    <a:lnTo>
                      <a:pt x="152" y="11"/>
                    </a:lnTo>
                    <a:cubicBezTo>
                      <a:pt x="153" y="3"/>
                      <a:pt x="152" y="0"/>
                      <a:pt x="150" y="0"/>
                    </a:cubicBezTo>
                    <a:close/>
                    <a:moveTo>
                      <a:pt x="52" y="101"/>
                    </a:moveTo>
                    <a:lnTo>
                      <a:pt x="31" y="126"/>
                    </a:lnTo>
                    <a:cubicBezTo>
                      <a:pt x="38" y="119"/>
                      <a:pt x="48" y="110"/>
                      <a:pt x="52" y="101"/>
                    </a:cubicBezTo>
                    <a:close/>
                    <a:moveTo>
                      <a:pt x="1" y="113"/>
                    </a:moveTo>
                    <a:lnTo>
                      <a:pt x="1" y="113"/>
                    </a:lnTo>
                    <a:cubicBezTo>
                      <a:pt x="0" y="119"/>
                      <a:pt x="0" y="124"/>
                      <a:pt x="1" y="127"/>
                    </a:cubicBezTo>
                    <a:lnTo>
                      <a:pt x="1" y="127"/>
                    </a:lnTo>
                    <a:lnTo>
                      <a:pt x="1" y="113"/>
                    </a:lnTo>
                    <a:close/>
                    <a:moveTo>
                      <a:pt x="163" y="101"/>
                    </a:moveTo>
                    <a:lnTo>
                      <a:pt x="163" y="101"/>
                    </a:lnTo>
                    <a:cubicBezTo>
                      <a:pt x="154" y="110"/>
                      <a:pt x="147" y="119"/>
                      <a:pt x="143" y="131"/>
                    </a:cubicBezTo>
                    <a:lnTo>
                      <a:pt x="163" y="101"/>
                    </a:lnTo>
                    <a:close/>
                    <a:moveTo>
                      <a:pt x="31" y="126"/>
                    </a:moveTo>
                    <a:cubicBezTo>
                      <a:pt x="24" y="133"/>
                      <a:pt x="17" y="136"/>
                      <a:pt x="12" y="136"/>
                    </a:cubicBezTo>
                    <a:cubicBezTo>
                      <a:pt x="7" y="136"/>
                      <a:pt x="3" y="133"/>
                      <a:pt x="1" y="127"/>
                    </a:cubicBezTo>
                    <a:lnTo>
                      <a:pt x="1" y="127"/>
                    </a:lnTo>
                    <a:lnTo>
                      <a:pt x="1" y="161"/>
                    </a:lnTo>
                    <a:lnTo>
                      <a:pt x="31" y="126"/>
                    </a:lnTo>
                    <a:close/>
                    <a:moveTo>
                      <a:pt x="119" y="115"/>
                    </a:moveTo>
                    <a:lnTo>
                      <a:pt x="119" y="115"/>
                    </a:lnTo>
                    <a:cubicBezTo>
                      <a:pt x="101" y="133"/>
                      <a:pt x="89" y="161"/>
                      <a:pt x="87" y="187"/>
                    </a:cubicBezTo>
                    <a:lnTo>
                      <a:pt x="106" y="198"/>
                    </a:lnTo>
                    <a:cubicBezTo>
                      <a:pt x="112" y="184"/>
                      <a:pt x="101" y="189"/>
                      <a:pt x="112" y="170"/>
                    </a:cubicBezTo>
                    <a:cubicBezTo>
                      <a:pt x="119" y="175"/>
                      <a:pt x="147" y="166"/>
                      <a:pt x="126" y="194"/>
                    </a:cubicBezTo>
                    <a:cubicBezTo>
                      <a:pt x="180" y="140"/>
                      <a:pt x="133" y="157"/>
                      <a:pt x="143" y="131"/>
                    </a:cubicBezTo>
                    <a:lnTo>
                      <a:pt x="143" y="131"/>
                    </a:lnTo>
                    <a:lnTo>
                      <a:pt x="129" y="154"/>
                    </a:lnTo>
                    <a:cubicBezTo>
                      <a:pt x="124" y="157"/>
                      <a:pt x="121" y="158"/>
                      <a:pt x="119" y="158"/>
                    </a:cubicBezTo>
                    <a:cubicBezTo>
                      <a:pt x="107" y="158"/>
                      <a:pt x="129" y="121"/>
                      <a:pt x="119" y="115"/>
                    </a:cubicBezTo>
                    <a:close/>
                    <a:moveTo>
                      <a:pt x="120" y="233"/>
                    </a:moveTo>
                    <a:cubicBezTo>
                      <a:pt x="118" y="233"/>
                      <a:pt x="114" y="234"/>
                      <a:pt x="110" y="235"/>
                    </a:cubicBezTo>
                    <a:cubicBezTo>
                      <a:pt x="109" y="240"/>
                      <a:pt x="103" y="249"/>
                      <a:pt x="104" y="249"/>
                    </a:cubicBezTo>
                    <a:cubicBezTo>
                      <a:pt x="105" y="249"/>
                      <a:pt x="107" y="247"/>
                      <a:pt x="112" y="242"/>
                    </a:cubicBezTo>
                    <a:lnTo>
                      <a:pt x="112" y="242"/>
                    </a:lnTo>
                    <a:lnTo>
                      <a:pt x="71" y="303"/>
                    </a:lnTo>
                    <a:cubicBezTo>
                      <a:pt x="73" y="302"/>
                      <a:pt x="75" y="302"/>
                      <a:pt x="76" y="302"/>
                    </a:cubicBezTo>
                    <a:cubicBezTo>
                      <a:pt x="92" y="302"/>
                      <a:pt x="85" y="323"/>
                      <a:pt x="95" y="323"/>
                    </a:cubicBezTo>
                    <a:cubicBezTo>
                      <a:pt x="99" y="323"/>
                      <a:pt x="106" y="320"/>
                      <a:pt x="117" y="312"/>
                    </a:cubicBezTo>
                    <a:cubicBezTo>
                      <a:pt x="107" y="299"/>
                      <a:pt x="146" y="233"/>
                      <a:pt x="120" y="2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13010"/>
        <p:cNvGrpSpPr/>
        <p:nvPr/>
      </p:nvGrpSpPr>
      <p:grpSpPr>
        <a:xfrm>
          <a:off x="0" y="0"/>
          <a:ext cx="0" cy="0"/>
          <a:chOff x="0" y="0"/>
          <a:chExt cx="0" cy="0"/>
        </a:xfrm>
      </p:grpSpPr>
      <p:pic>
        <p:nvPicPr>
          <p:cNvPr id="13011" name="Google Shape;13011;p53"/>
          <p:cNvPicPr preferRelativeResize="0"/>
          <p:nvPr/>
        </p:nvPicPr>
        <p:blipFill rotWithShape="1">
          <a:blip r:embed="rId3" cstate="email">
            <a:extLst>
              <a:ext uri="{28A0092B-C50C-407E-A947-70E740481C1C}">
                <a14:useLocalDpi xmlns:a14="http://schemas.microsoft.com/office/drawing/2010/main"/>
              </a:ext>
            </a:extLst>
          </a:blip>
          <a:srcRect/>
          <a:stretch>
            <a:fillRect/>
          </a:stretch>
        </p:blipFill>
        <p:spPr>
          <a:xfrm>
            <a:off x="4905850" y="966650"/>
            <a:ext cx="3236800" cy="3200825"/>
          </a:xfrm>
          <a:prstGeom prst="rect">
            <a:avLst/>
          </a:prstGeom>
          <a:noFill/>
          <a:ln>
            <a:noFill/>
          </a:ln>
        </p:spPr>
      </p:pic>
      <p:sp>
        <p:nvSpPr>
          <p:cNvPr id="13012" name="Google Shape;13012;p53"/>
          <p:cNvSpPr txBox="1">
            <a:spLocks noGrp="1"/>
          </p:cNvSpPr>
          <p:nvPr>
            <p:ph type="title"/>
          </p:nvPr>
        </p:nvSpPr>
        <p:spPr>
          <a:xfrm>
            <a:off x="713225" y="850525"/>
            <a:ext cx="3622200" cy="2039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A picture always reinforces the concept</a:t>
            </a:r>
          </a:p>
        </p:txBody>
      </p:sp>
      <p:sp>
        <p:nvSpPr>
          <p:cNvPr id="13013" name="Google Shape;13013;p53"/>
          <p:cNvSpPr txBox="1">
            <a:spLocks noGrp="1"/>
          </p:cNvSpPr>
          <p:nvPr>
            <p:ph type="subTitle" idx="1"/>
          </p:nvPr>
        </p:nvSpPr>
        <p:spPr>
          <a:xfrm>
            <a:off x="713225" y="3266975"/>
            <a:ext cx="3622200" cy="1026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latin typeface="Calibri"/>
                <a:ea typeface="微软雅黑"/>
                <a:sym typeface="Calibri"/>
              </a:rPr>
              <a:t>Images reveal large amounts of data, so remember: use an image instead of a long text. Your audience will appreciate it</a:t>
            </a:r>
          </a:p>
        </p:txBody>
      </p:sp>
      <p:cxnSp>
        <p:nvCxnSpPr>
          <p:cNvPr id="13014" name="Google Shape;13014;p53"/>
          <p:cNvCxnSpPr/>
          <p:nvPr/>
        </p:nvCxnSpPr>
        <p:spPr>
          <a:xfrm>
            <a:off x="808325" y="3108800"/>
            <a:ext cx="3432000" cy="0"/>
          </a:xfrm>
          <a:prstGeom prst="straightConnector1">
            <a:avLst/>
          </a:prstGeom>
          <a:noFill/>
          <a:ln w="19050" cap="flat" cmpd="sng">
            <a:solidFill>
              <a:schemeClr val="accent2"/>
            </a:solidFill>
            <a:prstDash val="dash"/>
            <a:round/>
            <a:headEnd type="none" w="med" len="med"/>
            <a:tailEnd type="none" w="med" len="med"/>
          </a:ln>
        </p:spPr>
      </p:cxnSp>
      <p:sp>
        <p:nvSpPr>
          <p:cNvPr id="13015" name="Google Shape;13015;p53"/>
          <p:cNvSpPr/>
          <p:nvPr/>
        </p:nvSpPr>
        <p:spPr>
          <a:xfrm>
            <a:off x="4905850" y="4012775"/>
            <a:ext cx="3236754" cy="240127"/>
          </a:xfrm>
          <a:custGeom>
            <a:avLst/>
            <a:gdLst/>
            <a:ahLst/>
            <a:cxnLst/>
            <a:rect l="l" t="t" r="r" b="b"/>
            <a:pathLst>
              <a:path w="65267" h="2666" extrusionOk="0">
                <a:moveTo>
                  <a:pt x="55311" y="399"/>
                </a:moveTo>
                <a:lnTo>
                  <a:pt x="55311" y="399"/>
                </a:lnTo>
                <a:cubicBezTo>
                  <a:pt x="55312" y="400"/>
                  <a:pt x="55314" y="401"/>
                  <a:pt x="55315" y="402"/>
                </a:cubicBezTo>
                <a:lnTo>
                  <a:pt x="55315" y="402"/>
                </a:lnTo>
                <a:cubicBezTo>
                  <a:pt x="55314" y="401"/>
                  <a:pt x="55313" y="400"/>
                  <a:pt x="55311" y="399"/>
                </a:cubicBezTo>
                <a:close/>
                <a:moveTo>
                  <a:pt x="50017" y="577"/>
                </a:moveTo>
                <a:cubicBezTo>
                  <a:pt x="49996" y="610"/>
                  <a:pt x="49984" y="621"/>
                  <a:pt x="49979" y="621"/>
                </a:cubicBezTo>
                <a:cubicBezTo>
                  <a:pt x="49970" y="621"/>
                  <a:pt x="49986" y="582"/>
                  <a:pt x="50017" y="577"/>
                </a:cubicBezTo>
                <a:close/>
                <a:moveTo>
                  <a:pt x="37986" y="674"/>
                </a:moveTo>
                <a:cubicBezTo>
                  <a:pt x="38085" y="674"/>
                  <a:pt x="38225" y="716"/>
                  <a:pt x="37974" y="716"/>
                </a:cubicBezTo>
                <a:cubicBezTo>
                  <a:pt x="37958" y="716"/>
                  <a:pt x="37941" y="716"/>
                  <a:pt x="37922" y="716"/>
                </a:cubicBezTo>
                <a:cubicBezTo>
                  <a:pt x="37938" y="706"/>
                  <a:pt x="37953" y="692"/>
                  <a:pt x="37965" y="675"/>
                </a:cubicBezTo>
                <a:cubicBezTo>
                  <a:pt x="37972" y="675"/>
                  <a:pt x="37979" y="674"/>
                  <a:pt x="37986" y="674"/>
                </a:cubicBezTo>
                <a:close/>
                <a:moveTo>
                  <a:pt x="15099" y="2106"/>
                </a:moveTo>
                <a:cubicBezTo>
                  <a:pt x="15108" y="2106"/>
                  <a:pt x="15092" y="2144"/>
                  <a:pt x="15061" y="2149"/>
                </a:cubicBezTo>
                <a:cubicBezTo>
                  <a:pt x="15082" y="2116"/>
                  <a:pt x="15094" y="2106"/>
                  <a:pt x="15099" y="2106"/>
                </a:cubicBezTo>
                <a:close/>
                <a:moveTo>
                  <a:pt x="31031" y="2147"/>
                </a:moveTo>
                <a:cubicBezTo>
                  <a:pt x="31034" y="2147"/>
                  <a:pt x="31038" y="2161"/>
                  <a:pt x="31044" y="2177"/>
                </a:cubicBezTo>
                <a:cubicBezTo>
                  <a:pt x="31044" y="2177"/>
                  <a:pt x="31043" y="2177"/>
                  <a:pt x="31043" y="2177"/>
                </a:cubicBezTo>
                <a:cubicBezTo>
                  <a:pt x="31036" y="2177"/>
                  <a:pt x="31031" y="2183"/>
                  <a:pt x="31029" y="2200"/>
                </a:cubicBezTo>
                <a:lnTo>
                  <a:pt x="31029" y="2200"/>
                </a:lnTo>
                <a:cubicBezTo>
                  <a:pt x="31028" y="2160"/>
                  <a:pt x="31029" y="2147"/>
                  <a:pt x="31031" y="2147"/>
                </a:cubicBezTo>
                <a:close/>
                <a:moveTo>
                  <a:pt x="43" y="1"/>
                </a:moveTo>
                <a:cubicBezTo>
                  <a:pt x="29" y="1"/>
                  <a:pt x="15" y="3"/>
                  <a:pt x="1" y="9"/>
                </a:cubicBezTo>
                <a:cubicBezTo>
                  <a:pt x="1" y="57"/>
                  <a:pt x="1" y="67"/>
                  <a:pt x="2" y="99"/>
                </a:cubicBezTo>
                <a:cubicBezTo>
                  <a:pt x="2" y="97"/>
                  <a:pt x="2" y="97"/>
                  <a:pt x="2" y="97"/>
                </a:cubicBezTo>
                <a:cubicBezTo>
                  <a:pt x="2" y="97"/>
                  <a:pt x="2" y="164"/>
                  <a:pt x="3" y="221"/>
                </a:cubicBezTo>
                <a:cubicBezTo>
                  <a:pt x="5" y="310"/>
                  <a:pt x="5" y="329"/>
                  <a:pt x="5" y="336"/>
                </a:cubicBezTo>
                <a:cubicBezTo>
                  <a:pt x="5" y="375"/>
                  <a:pt x="6" y="416"/>
                  <a:pt x="6" y="454"/>
                </a:cubicBezTo>
                <a:lnTo>
                  <a:pt x="6" y="496"/>
                </a:lnTo>
                <a:cubicBezTo>
                  <a:pt x="6" y="514"/>
                  <a:pt x="6" y="543"/>
                  <a:pt x="7" y="572"/>
                </a:cubicBezTo>
                <a:lnTo>
                  <a:pt x="7" y="631"/>
                </a:lnTo>
                <a:lnTo>
                  <a:pt x="7" y="677"/>
                </a:lnTo>
                <a:lnTo>
                  <a:pt x="7" y="678"/>
                </a:lnTo>
                <a:cubicBezTo>
                  <a:pt x="7" y="682"/>
                  <a:pt x="7" y="704"/>
                  <a:pt x="10" y="850"/>
                </a:cubicBezTo>
                <a:cubicBezTo>
                  <a:pt x="11" y="979"/>
                  <a:pt x="11" y="996"/>
                  <a:pt x="12" y="1056"/>
                </a:cubicBezTo>
                <a:lnTo>
                  <a:pt x="12" y="1076"/>
                </a:lnTo>
                <a:cubicBezTo>
                  <a:pt x="17" y="1495"/>
                  <a:pt x="16" y="1430"/>
                  <a:pt x="21" y="1848"/>
                </a:cubicBezTo>
                <a:cubicBezTo>
                  <a:pt x="23" y="1996"/>
                  <a:pt x="28" y="2436"/>
                  <a:pt x="28" y="2436"/>
                </a:cubicBezTo>
                <a:cubicBezTo>
                  <a:pt x="77" y="2466"/>
                  <a:pt x="130" y="2478"/>
                  <a:pt x="220" y="2478"/>
                </a:cubicBezTo>
                <a:cubicBezTo>
                  <a:pt x="328" y="2478"/>
                  <a:pt x="489" y="2461"/>
                  <a:pt x="757" y="2435"/>
                </a:cubicBezTo>
                <a:cubicBezTo>
                  <a:pt x="760" y="2448"/>
                  <a:pt x="867" y="2456"/>
                  <a:pt x="960" y="2456"/>
                </a:cubicBezTo>
                <a:cubicBezTo>
                  <a:pt x="1026" y="2456"/>
                  <a:pt x="1085" y="2452"/>
                  <a:pt x="1093" y="2444"/>
                </a:cubicBezTo>
                <a:cubicBezTo>
                  <a:pt x="1093" y="2443"/>
                  <a:pt x="1097" y="2443"/>
                  <a:pt x="1103" y="2443"/>
                </a:cubicBezTo>
                <a:cubicBezTo>
                  <a:pt x="1169" y="2443"/>
                  <a:pt x="1522" y="2479"/>
                  <a:pt x="1611" y="2535"/>
                </a:cubicBezTo>
                <a:cubicBezTo>
                  <a:pt x="1655" y="2505"/>
                  <a:pt x="1716" y="2495"/>
                  <a:pt x="1781" y="2495"/>
                </a:cubicBezTo>
                <a:cubicBezTo>
                  <a:pt x="1869" y="2495"/>
                  <a:pt x="1964" y="2514"/>
                  <a:pt x="2029" y="2524"/>
                </a:cubicBezTo>
                <a:cubicBezTo>
                  <a:pt x="2030" y="2524"/>
                  <a:pt x="2031" y="2524"/>
                  <a:pt x="2033" y="2524"/>
                </a:cubicBezTo>
                <a:cubicBezTo>
                  <a:pt x="2069" y="2524"/>
                  <a:pt x="2106" y="2556"/>
                  <a:pt x="2144" y="2556"/>
                </a:cubicBezTo>
                <a:cubicBezTo>
                  <a:pt x="2173" y="2556"/>
                  <a:pt x="2202" y="2538"/>
                  <a:pt x="2233" y="2477"/>
                </a:cubicBezTo>
                <a:cubicBezTo>
                  <a:pt x="2244" y="2479"/>
                  <a:pt x="2255" y="2480"/>
                  <a:pt x="2266" y="2480"/>
                </a:cubicBezTo>
                <a:cubicBezTo>
                  <a:pt x="2330" y="2480"/>
                  <a:pt x="2392" y="2448"/>
                  <a:pt x="2453" y="2427"/>
                </a:cubicBezTo>
                <a:cubicBezTo>
                  <a:pt x="2457" y="2419"/>
                  <a:pt x="2466" y="2415"/>
                  <a:pt x="2479" y="2415"/>
                </a:cubicBezTo>
                <a:cubicBezTo>
                  <a:pt x="2543" y="2415"/>
                  <a:pt x="2706" y="2505"/>
                  <a:pt x="2903" y="2505"/>
                </a:cubicBezTo>
                <a:cubicBezTo>
                  <a:pt x="2958" y="2505"/>
                  <a:pt x="3016" y="2498"/>
                  <a:pt x="3075" y="2479"/>
                </a:cubicBezTo>
                <a:cubicBezTo>
                  <a:pt x="3088" y="2475"/>
                  <a:pt x="3105" y="2474"/>
                  <a:pt x="3124" y="2474"/>
                </a:cubicBezTo>
                <a:cubicBezTo>
                  <a:pt x="3215" y="2474"/>
                  <a:pt x="3364" y="2512"/>
                  <a:pt x="3493" y="2512"/>
                </a:cubicBezTo>
                <a:cubicBezTo>
                  <a:pt x="3593" y="2512"/>
                  <a:pt x="3682" y="2489"/>
                  <a:pt x="3723" y="2409"/>
                </a:cubicBezTo>
                <a:cubicBezTo>
                  <a:pt x="3735" y="2405"/>
                  <a:pt x="3749" y="2403"/>
                  <a:pt x="3764" y="2403"/>
                </a:cubicBezTo>
                <a:cubicBezTo>
                  <a:pt x="3863" y="2403"/>
                  <a:pt x="4004" y="2487"/>
                  <a:pt x="4129" y="2487"/>
                </a:cubicBezTo>
                <a:cubicBezTo>
                  <a:pt x="4147" y="2487"/>
                  <a:pt x="4164" y="2486"/>
                  <a:pt x="4181" y="2482"/>
                </a:cubicBezTo>
                <a:cubicBezTo>
                  <a:pt x="4198" y="2478"/>
                  <a:pt x="4215" y="2476"/>
                  <a:pt x="4233" y="2476"/>
                </a:cubicBezTo>
                <a:cubicBezTo>
                  <a:pt x="4261" y="2476"/>
                  <a:pt x="4290" y="2480"/>
                  <a:pt x="4319" y="2480"/>
                </a:cubicBezTo>
                <a:cubicBezTo>
                  <a:pt x="4356" y="2480"/>
                  <a:pt x="4394" y="2475"/>
                  <a:pt x="4433" y="2453"/>
                </a:cubicBezTo>
                <a:cubicBezTo>
                  <a:pt x="4532" y="2449"/>
                  <a:pt x="4630" y="2431"/>
                  <a:pt x="4725" y="2401"/>
                </a:cubicBezTo>
                <a:cubicBezTo>
                  <a:pt x="4755" y="2421"/>
                  <a:pt x="4786" y="2429"/>
                  <a:pt x="4817" y="2429"/>
                </a:cubicBezTo>
                <a:cubicBezTo>
                  <a:pt x="4894" y="2429"/>
                  <a:pt x="4974" y="2377"/>
                  <a:pt x="5059" y="2329"/>
                </a:cubicBezTo>
                <a:cubicBezTo>
                  <a:pt x="5085" y="2348"/>
                  <a:pt x="5112" y="2355"/>
                  <a:pt x="5139" y="2355"/>
                </a:cubicBezTo>
                <a:cubicBezTo>
                  <a:pt x="5206" y="2355"/>
                  <a:pt x="5275" y="2313"/>
                  <a:pt x="5346" y="2313"/>
                </a:cubicBezTo>
                <a:cubicBezTo>
                  <a:pt x="5376" y="2313"/>
                  <a:pt x="5406" y="2320"/>
                  <a:pt x="5437" y="2341"/>
                </a:cubicBezTo>
                <a:cubicBezTo>
                  <a:pt x="5436" y="2284"/>
                  <a:pt x="5454" y="2255"/>
                  <a:pt x="5489" y="2255"/>
                </a:cubicBezTo>
                <a:cubicBezTo>
                  <a:pt x="5525" y="2255"/>
                  <a:pt x="5579" y="2287"/>
                  <a:pt x="5648" y="2348"/>
                </a:cubicBezTo>
                <a:cubicBezTo>
                  <a:pt x="5672" y="2300"/>
                  <a:pt x="5698" y="2271"/>
                  <a:pt x="5727" y="2271"/>
                </a:cubicBezTo>
                <a:cubicBezTo>
                  <a:pt x="5737" y="2271"/>
                  <a:pt x="5747" y="2274"/>
                  <a:pt x="5757" y="2281"/>
                </a:cubicBezTo>
                <a:cubicBezTo>
                  <a:pt x="5763" y="2275"/>
                  <a:pt x="5769" y="2272"/>
                  <a:pt x="5775" y="2272"/>
                </a:cubicBezTo>
                <a:cubicBezTo>
                  <a:pt x="5810" y="2272"/>
                  <a:pt x="5848" y="2363"/>
                  <a:pt x="5888" y="2366"/>
                </a:cubicBezTo>
                <a:cubicBezTo>
                  <a:pt x="5931" y="2405"/>
                  <a:pt x="5975" y="2421"/>
                  <a:pt x="6022" y="2421"/>
                </a:cubicBezTo>
                <a:cubicBezTo>
                  <a:pt x="6077" y="2421"/>
                  <a:pt x="6135" y="2398"/>
                  <a:pt x="6196" y="2364"/>
                </a:cubicBezTo>
                <a:cubicBezTo>
                  <a:pt x="6233" y="2406"/>
                  <a:pt x="6270" y="2426"/>
                  <a:pt x="6308" y="2426"/>
                </a:cubicBezTo>
                <a:cubicBezTo>
                  <a:pt x="6349" y="2426"/>
                  <a:pt x="6390" y="2402"/>
                  <a:pt x="6433" y="2354"/>
                </a:cubicBezTo>
                <a:cubicBezTo>
                  <a:pt x="6483" y="2347"/>
                  <a:pt x="6533" y="2317"/>
                  <a:pt x="6585" y="2317"/>
                </a:cubicBezTo>
                <a:cubicBezTo>
                  <a:pt x="6619" y="2317"/>
                  <a:pt x="6654" y="2331"/>
                  <a:pt x="6690" y="2373"/>
                </a:cubicBezTo>
                <a:cubicBezTo>
                  <a:pt x="6724" y="2402"/>
                  <a:pt x="6757" y="2412"/>
                  <a:pt x="6791" y="2412"/>
                </a:cubicBezTo>
                <a:cubicBezTo>
                  <a:pt x="6873" y="2412"/>
                  <a:pt x="6956" y="2353"/>
                  <a:pt x="7041" y="2353"/>
                </a:cubicBezTo>
                <a:cubicBezTo>
                  <a:pt x="7069" y="2353"/>
                  <a:pt x="7098" y="2359"/>
                  <a:pt x="7128" y="2378"/>
                </a:cubicBezTo>
                <a:cubicBezTo>
                  <a:pt x="7203" y="2381"/>
                  <a:pt x="7279" y="2403"/>
                  <a:pt x="7355" y="2415"/>
                </a:cubicBezTo>
                <a:cubicBezTo>
                  <a:pt x="7381" y="2418"/>
                  <a:pt x="7406" y="2420"/>
                  <a:pt x="7432" y="2420"/>
                </a:cubicBezTo>
                <a:cubicBezTo>
                  <a:pt x="7483" y="2420"/>
                  <a:pt x="7534" y="2411"/>
                  <a:pt x="7584" y="2384"/>
                </a:cubicBezTo>
                <a:cubicBezTo>
                  <a:pt x="7649" y="2350"/>
                  <a:pt x="7746" y="2337"/>
                  <a:pt x="7855" y="2337"/>
                </a:cubicBezTo>
                <a:cubicBezTo>
                  <a:pt x="8053" y="2337"/>
                  <a:pt x="8287" y="2380"/>
                  <a:pt x="8425" y="2415"/>
                </a:cubicBezTo>
                <a:lnTo>
                  <a:pt x="8534" y="2305"/>
                </a:lnTo>
                <a:cubicBezTo>
                  <a:pt x="8563" y="2349"/>
                  <a:pt x="8591" y="2367"/>
                  <a:pt x="8618" y="2367"/>
                </a:cubicBezTo>
                <a:cubicBezTo>
                  <a:pt x="8714" y="2367"/>
                  <a:pt x="8810" y="2147"/>
                  <a:pt x="9027" y="2065"/>
                </a:cubicBezTo>
                <a:cubicBezTo>
                  <a:pt x="9048" y="2102"/>
                  <a:pt x="9068" y="2140"/>
                  <a:pt x="9088" y="2177"/>
                </a:cubicBezTo>
                <a:cubicBezTo>
                  <a:pt x="9124" y="2123"/>
                  <a:pt x="9207" y="2098"/>
                  <a:pt x="9294" y="2098"/>
                </a:cubicBezTo>
                <a:cubicBezTo>
                  <a:pt x="9421" y="2098"/>
                  <a:pt x="9556" y="2150"/>
                  <a:pt x="9567" y="2236"/>
                </a:cubicBezTo>
                <a:cubicBezTo>
                  <a:pt x="9631" y="2073"/>
                  <a:pt x="9801" y="2056"/>
                  <a:pt x="9974" y="2056"/>
                </a:cubicBezTo>
                <a:cubicBezTo>
                  <a:pt x="10019" y="2056"/>
                  <a:pt x="10064" y="2057"/>
                  <a:pt x="10108" y="2057"/>
                </a:cubicBezTo>
                <a:cubicBezTo>
                  <a:pt x="10228" y="2057"/>
                  <a:pt x="10336" y="2048"/>
                  <a:pt x="10392" y="1982"/>
                </a:cubicBezTo>
                <a:cubicBezTo>
                  <a:pt x="10427" y="2035"/>
                  <a:pt x="10462" y="2060"/>
                  <a:pt x="10495" y="2060"/>
                </a:cubicBezTo>
                <a:cubicBezTo>
                  <a:pt x="10543" y="2060"/>
                  <a:pt x="10589" y="2008"/>
                  <a:pt x="10633" y="1912"/>
                </a:cubicBezTo>
                <a:cubicBezTo>
                  <a:pt x="10643" y="1874"/>
                  <a:pt x="10653" y="1862"/>
                  <a:pt x="10664" y="1862"/>
                </a:cubicBezTo>
                <a:cubicBezTo>
                  <a:pt x="10683" y="1862"/>
                  <a:pt x="10702" y="1904"/>
                  <a:pt x="10721" y="1904"/>
                </a:cubicBezTo>
                <a:cubicBezTo>
                  <a:pt x="10730" y="1904"/>
                  <a:pt x="10739" y="1894"/>
                  <a:pt x="10747" y="1867"/>
                </a:cubicBezTo>
                <a:cubicBezTo>
                  <a:pt x="10768" y="1846"/>
                  <a:pt x="10787" y="1772"/>
                  <a:pt x="10808" y="1772"/>
                </a:cubicBezTo>
                <a:cubicBezTo>
                  <a:pt x="10824" y="1772"/>
                  <a:pt x="10840" y="1819"/>
                  <a:pt x="10858" y="1977"/>
                </a:cubicBezTo>
                <a:cubicBezTo>
                  <a:pt x="10872" y="1952"/>
                  <a:pt x="10887" y="1943"/>
                  <a:pt x="10901" y="1943"/>
                </a:cubicBezTo>
                <a:cubicBezTo>
                  <a:pt x="10948" y="1943"/>
                  <a:pt x="10995" y="2043"/>
                  <a:pt x="11039" y="2043"/>
                </a:cubicBezTo>
                <a:cubicBezTo>
                  <a:pt x="11048" y="2043"/>
                  <a:pt x="11057" y="2039"/>
                  <a:pt x="11066" y="2029"/>
                </a:cubicBezTo>
                <a:cubicBezTo>
                  <a:pt x="11082" y="2060"/>
                  <a:pt x="11099" y="2071"/>
                  <a:pt x="11115" y="2071"/>
                </a:cubicBezTo>
                <a:cubicBezTo>
                  <a:pt x="11163" y="2071"/>
                  <a:pt x="11208" y="1967"/>
                  <a:pt x="11253" y="1954"/>
                </a:cubicBezTo>
                <a:cubicBezTo>
                  <a:pt x="11262" y="1942"/>
                  <a:pt x="11271" y="1937"/>
                  <a:pt x="11280" y="1937"/>
                </a:cubicBezTo>
                <a:cubicBezTo>
                  <a:pt x="11308" y="1937"/>
                  <a:pt x="11336" y="1978"/>
                  <a:pt x="11363" y="1978"/>
                </a:cubicBezTo>
                <a:cubicBezTo>
                  <a:pt x="11382" y="1978"/>
                  <a:pt x="11402" y="1955"/>
                  <a:pt x="11419" y="1878"/>
                </a:cubicBezTo>
                <a:cubicBezTo>
                  <a:pt x="11421" y="1878"/>
                  <a:pt x="11423" y="1878"/>
                  <a:pt x="11425" y="1878"/>
                </a:cubicBezTo>
                <a:cubicBezTo>
                  <a:pt x="11454" y="1878"/>
                  <a:pt x="11481" y="1846"/>
                  <a:pt x="11508" y="1846"/>
                </a:cubicBezTo>
                <a:cubicBezTo>
                  <a:pt x="11528" y="1846"/>
                  <a:pt x="11548" y="1865"/>
                  <a:pt x="11568" y="1932"/>
                </a:cubicBezTo>
                <a:cubicBezTo>
                  <a:pt x="11661" y="2037"/>
                  <a:pt x="11956" y="2038"/>
                  <a:pt x="12020" y="2123"/>
                </a:cubicBezTo>
                <a:cubicBezTo>
                  <a:pt x="12034" y="2046"/>
                  <a:pt x="12055" y="2016"/>
                  <a:pt x="12078" y="2016"/>
                </a:cubicBezTo>
                <a:cubicBezTo>
                  <a:pt x="12150" y="2016"/>
                  <a:pt x="12248" y="2304"/>
                  <a:pt x="12272" y="2304"/>
                </a:cubicBezTo>
                <a:cubicBezTo>
                  <a:pt x="12274" y="2305"/>
                  <a:pt x="12275" y="2306"/>
                  <a:pt x="12276" y="2306"/>
                </a:cubicBezTo>
                <a:cubicBezTo>
                  <a:pt x="12294" y="2306"/>
                  <a:pt x="12222" y="2129"/>
                  <a:pt x="12214" y="2129"/>
                </a:cubicBezTo>
                <a:cubicBezTo>
                  <a:pt x="12214" y="2129"/>
                  <a:pt x="12213" y="2129"/>
                  <a:pt x="12213" y="2131"/>
                </a:cubicBezTo>
                <a:cubicBezTo>
                  <a:pt x="12213" y="2110"/>
                  <a:pt x="12215" y="2101"/>
                  <a:pt x="12220" y="2101"/>
                </a:cubicBezTo>
                <a:cubicBezTo>
                  <a:pt x="12241" y="2101"/>
                  <a:pt x="12308" y="2321"/>
                  <a:pt x="12328" y="2321"/>
                </a:cubicBezTo>
                <a:cubicBezTo>
                  <a:pt x="12329" y="2321"/>
                  <a:pt x="12330" y="2321"/>
                  <a:pt x="12330" y="2319"/>
                </a:cubicBezTo>
                <a:cubicBezTo>
                  <a:pt x="12316" y="2299"/>
                  <a:pt x="12265" y="2158"/>
                  <a:pt x="12301" y="2142"/>
                </a:cubicBezTo>
                <a:lnTo>
                  <a:pt x="12301" y="2142"/>
                </a:lnTo>
                <a:cubicBezTo>
                  <a:pt x="12320" y="2149"/>
                  <a:pt x="12344" y="2240"/>
                  <a:pt x="12371" y="2240"/>
                </a:cubicBezTo>
                <a:cubicBezTo>
                  <a:pt x="12376" y="2240"/>
                  <a:pt x="12381" y="2237"/>
                  <a:pt x="12386" y="2229"/>
                </a:cubicBezTo>
                <a:cubicBezTo>
                  <a:pt x="12399" y="2202"/>
                  <a:pt x="12414" y="2111"/>
                  <a:pt x="12431" y="2111"/>
                </a:cubicBezTo>
                <a:cubicBezTo>
                  <a:pt x="12434" y="2111"/>
                  <a:pt x="12438" y="2114"/>
                  <a:pt x="12441" y="2122"/>
                </a:cubicBezTo>
                <a:cubicBezTo>
                  <a:pt x="12450" y="2153"/>
                  <a:pt x="12459" y="2159"/>
                  <a:pt x="12469" y="2159"/>
                </a:cubicBezTo>
                <a:cubicBezTo>
                  <a:pt x="12476" y="2159"/>
                  <a:pt x="12483" y="2156"/>
                  <a:pt x="12491" y="2156"/>
                </a:cubicBezTo>
                <a:cubicBezTo>
                  <a:pt x="12497" y="2156"/>
                  <a:pt x="12503" y="2158"/>
                  <a:pt x="12510" y="2166"/>
                </a:cubicBezTo>
                <a:cubicBezTo>
                  <a:pt x="12529" y="2116"/>
                  <a:pt x="12548" y="2050"/>
                  <a:pt x="12570" y="2050"/>
                </a:cubicBezTo>
                <a:cubicBezTo>
                  <a:pt x="12577" y="2050"/>
                  <a:pt x="12583" y="2055"/>
                  <a:pt x="12590" y="2067"/>
                </a:cubicBezTo>
                <a:cubicBezTo>
                  <a:pt x="12597" y="2064"/>
                  <a:pt x="12604" y="2062"/>
                  <a:pt x="12611" y="2062"/>
                </a:cubicBezTo>
                <a:cubicBezTo>
                  <a:pt x="12634" y="2062"/>
                  <a:pt x="12658" y="2079"/>
                  <a:pt x="12684" y="2118"/>
                </a:cubicBezTo>
                <a:cubicBezTo>
                  <a:pt x="12735" y="2154"/>
                  <a:pt x="12792" y="2276"/>
                  <a:pt x="12854" y="2276"/>
                </a:cubicBezTo>
                <a:cubicBezTo>
                  <a:pt x="12875" y="2276"/>
                  <a:pt x="12896" y="2262"/>
                  <a:pt x="12917" y="2228"/>
                </a:cubicBezTo>
                <a:cubicBezTo>
                  <a:pt x="13001" y="2238"/>
                  <a:pt x="13066" y="2268"/>
                  <a:pt x="13116" y="2268"/>
                </a:cubicBezTo>
                <a:cubicBezTo>
                  <a:pt x="13135" y="2268"/>
                  <a:pt x="13152" y="2264"/>
                  <a:pt x="13168" y="2252"/>
                </a:cubicBezTo>
                <a:cubicBezTo>
                  <a:pt x="13170" y="2252"/>
                  <a:pt x="13173" y="2252"/>
                  <a:pt x="13176" y="2252"/>
                </a:cubicBezTo>
                <a:cubicBezTo>
                  <a:pt x="13207" y="2252"/>
                  <a:pt x="13231" y="2237"/>
                  <a:pt x="13251" y="2237"/>
                </a:cubicBezTo>
                <a:cubicBezTo>
                  <a:pt x="13263" y="2237"/>
                  <a:pt x="13274" y="2243"/>
                  <a:pt x="13285" y="2263"/>
                </a:cubicBezTo>
                <a:cubicBezTo>
                  <a:pt x="13296" y="2266"/>
                  <a:pt x="13307" y="2267"/>
                  <a:pt x="13318" y="2267"/>
                </a:cubicBezTo>
                <a:cubicBezTo>
                  <a:pt x="13360" y="2267"/>
                  <a:pt x="13404" y="2248"/>
                  <a:pt x="13517" y="2189"/>
                </a:cubicBezTo>
                <a:cubicBezTo>
                  <a:pt x="13534" y="2147"/>
                  <a:pt x="13553" y="2133"/>
                  <a:pt x="13574" y="2133"/>
                </a:cubicBezTo>
                <a:cubicBezTo>
                  <a:pt x="13619" y="2133"/>
                  <a:pt x="13672" y="2197"/>
                  <a:pt x="13735" y="2197"/>
                </a:cubicBezTo>
                <a:cubicBezTo>
                  <a:pt x="13766" y="2197"/>
                  <a:pt x="13799" y="2182"/>
                  <a:pt x="13834" y="2137"/>
                </a:cubicBezTo>
                <a:cubicBezTo>
                  <a:pt x="13870" y="2128"/>
                  <a:pt x="13910" y="2123"/>
                  <a:pt x="13952" y="2123"/>
                </a:cubicBezTo>
                <a:cubicBezTo>
                  <a:pt x="14078" y="2123"/>
                  <a:pt x="14232" y="2161"/>
                  <a:pt x="14420" y="2210"/>
                </a:cubicBezTo>
                <a:cubicBezTo>
                  <a:pt x="14519" y="2216"/>
                  <a:pt x="14605" y="2221"/>
                  <a:pt x="14680" y="2222"/>
                </a:cubicBezTo>
                <a:cubicBezTo>
                  <a:pt x="14680" y="2214"/>
                  <a:pt x="14683" y="2208"/>
                  <a:pt x="14692" y="2208"/>
                </a:cubicBezTo>
                <a:cubicBezTo>
                  <a:pt x="14698" y="2208"/>
                  <a:pt x="14708" y="2212"/>
                  <a:pt x="14721" y="2221"/>
                </a:cubicBezTo>
                <a:lnTo>
                  <a:pt x="14752" y="2221"/>
                </a:lnTo>
                <a:lnTo>
                  <a:pt x="14749" y="2224"/>
                </a:lnTo>
                <a:cubicBezTo>
                  <a:pt x="14815" y="2224"/>
                  <a:pt x="14881" y="2217"/>
                  <a:pt x="14945" y="2205"/>
                </a:cubicBezTo>
                <a:cubicBezTo>
                  <a:pt x="14970" y="2205"/>
                  <a:pt x="14996" y="2208"/>
                  <a:pt x="15021" y="2214"/>
                </a:cubicBezTo>
                <a:cubicBezTo>
                  <a:pt x="15048" y="2185"/>
                  <a:pt x="15077" y="2176"/>
                  <a:pt x="15107" y="2176"/>
                </a:cubicBezTo>
                <a:cubicBezTo>
                  <a:pt x="15179" y="2176"/>
                  <a:pt x="15263" y="2231"/>
                  <a:pt x="15362" y="2231"/>
                </a:cubicBezTo>
                <a:cubicBezTo>
                  <a:pt x="15392" y="2231"/>
                  <a:pt x="15423" y="2226"/>
                  <a:pt x="15455" y="2214"/>
                </a:cubicBezTo>
                <a:cubicBezTo>
                  <a:pt x="15516" y="2210"/>
                  <a:pt x="15580" y="2137"/>
                  <a:pt x="15653" y="2137"/>
                </a:cubicBezTo>
                <a:cubicBezTo>
                  <a:pt x="15694" y="2137"/>
                  <a:pt x="15739" y="2161"/>
                  <a:pt x="15786" y="2236"/>
                </a:cubicBezTo>
                <a:cubicBezTo>
                  <a:pt x="15813" y="2246"/>
                  <a:pt x="15841" y="2249"/>
                  <a:pt x="15870" y="2249"/>
                </a:cubicBezTo>
                <a:cubicBezTo>
                  <a:pt x="15924" y="2249"/>
                  <a:pt x="15982" y="2238"/>
                  <a:pt x="16043" y="2238"/>
                </a:cubicBezTo>
                <a:cubicBezTo>
                  <a:pt x="16100" y="2238"/>
                  <a:pt x="16161" y="2247"/>
                  <a:pt x="16225" y="2285"/>
                </a:cubicBezTo>
                <a:cubicBezTo>
                  <a:pt x="16248" y="2302"/>
                  <a:pt x="16270" y="2308"/>
                  <a:pt x="16291" y="2308"/>
                </a:cubicBezTo>
                <a:cubicBezTo>
                  <a:pt x="16364" y="2308"/>
                  <a:pt x="16424" y="2226"/>
                  <a:pt x="16475" y="2226"/>
                </a:cubicBezTo>
                <a:cubicBezTo>
                  <a:pt x="16489" y="2226"/>
                  <a:pt x="16502" y="2232"/>
                  <a:pt x="16515" y="2248"/>
                </a:cubicBezTo>
                <a:cubicBezTo>
                  <a:pt x="16570" y="2292"/>
                  <a:pt x="16611" y="2334"/>
                  <a:pt x="16642" y="2334"/>
                </a:cubicBezTo>
                <a:cubicBezTo>
                  <a:pt x="16651" y="2334"/>
                  <a:pt x="16660" y="2330"/>
                  <a:pt x="16668" y="2320"/>
                </a:cubicBezTo>
                <a:cubicBezTo>
                  <a:pt x="16719" y="2330"/>
                  <a:pt x="16735" y="2346"/>
                  <a:pt x="16745" y="2346"/>
                </a:cubicBezTo>
                <a:cubicBezTo>
                  <a:pt x="16748" y="2346"/>
                  <a:pt x="16750" y="2345"/>
                  <a:pt x="16753" y="2342"/>
                </a:cubicBezTo>
                <a:cubicBezTo>
                  <a:pt x="16756" y="2352"/>
                  <a:pt x="16759" y="2356"/>
                  <a:pt x="16763" y="2356"/>
                </a:cubicBezTo>
                <a:cubicBezTo>
                  <a:pt x="16777" y="2356"/>
                  <a:pt x="16804" y="2308"/>
                  <a:pt x="16874" y="2306"/>
                </a:cubicBezTo>
                <a:cubicBezTo>
                  <a:pt x="16905" y="2347"/>
                  <a:pt x="16946" y="2411"/>
                  <a:pt x="16996" y="2411"/>
                </a:cubicBezTo>
                <a:cubicBezTo>
                  <a:pt x="17020" y="2411"/>
                  <a:pt x="17046" y="2397"/>
                  <a:pt x="17074" y="2360"/>
                </a:cubicBezTo>
                <a:cubicBezTo>
                  <a:pt x="17126" y="2368"/>
                  <a:pt x="17188" y="2381"/>
                  <a:pt x="17261" y="2381"/>
                </a:cubicBezTo>
                <a:cubicBezTo>
                  <a:pt x="17312" y="2381"/>
                  <a:pt x="17368" y="2375"/>
                  <a:pt x="17430" y="2356"/>
                </a:cubicBezTo>
                <a:cubicBezTo>
                  <a:pt x="17574" y="2415"/>
                  <a:pt x="17684" y="2441"/>
                  <a:pt x="17767" y="2441"/>
                </a:cubicBezTo>
                <a:cubicBezTo>
                  <a:pt x="17857" y="2441"/>
                  <a:pt x="17915" y="2410"/>
                  <a:pt x="17950" y="2356"/>
                </a:cubicBezTo>
                <a:cubicBezTo>
                  <a:pt x="17957" y="2347"/>
                  <a:pt x="17963" y="2341"/>
                  <a:pt x="17968" y="2333"/>
                </a:cubicBezTo>
                <a:cubicBezTo>
                  <a:pt x="17961" y="2318"/>
                  <a:pt x="17961" y="2299"/>
                  <a:pt x="17978" y="2291"/>
                </a:cubicBezTo>
                <a:cubicBezTo>
                  <a:pt x="17984" y="2277"/>
                  <a:pt x="17992" y="2271"/>
                  <a:pt x="18002" y="2271"/>
                </a:cubicBezTo>
                <a:cubicBezTo>
                  <a:pt x="18048" y="2271"/>
                  <a:pt x="18144" y="2393"/>
                  <a:pt x="18323" y="2393"/>
                </a:cubicBezTo>
                <a:cubicBezTo>
                  <a:pt x="18326" y="2393"/>
                  <a:pt x="18329" y="2393"/>
                  <a:pt x="18332" y="2393"/>
                </a:cubicBezTo>
                <a:cubicBezTo>
                  <a:pt x="18525" y="2362"/>
                  <a:pt x="18635" y="2321"/>
                  <a:pt x="18692" y="2321"/>
                </a:cubicBezTo>
                <a:cubicBezTo>
                  <a:pt x="18702" y="2321"/>
                  <a:pt x="18710" y="2322"/>
                  <a:pt x="18716" y="2324"/>
                </a:cubicBezTo>
                <a:cubicBezTo>
                  <a:pt x="18751" y="2330"/>
                  <a:pt x="18751" y="2371"/>
                  <a:pt x="18735" y="2371"/>
                </a:cubicBezTo>
                <a:cubicBezTo>
                  <a:pt x="18728" y="2371"/>
                  <a:pt x="18719" y="2364"/>
                  <a:pt x="18707" y="2345"/>
                </a:cubicBezTo>
                <a:cubicBezTo>
                  <a:pt x="18688" y="2364"/>
                  <a:pt x="18663" y="2370"/>
                  <a:pt x="18639" y="2370"/>
                </a:cubicBezTo>
                <a:cubicBezTo>
                  <a:pt x="18611" y="2370"/>
                  <a:pt x="18585" y="2362"/>
                  <a:pt x="18574" y="2362"/>
                </a:cubicBezTo>
                <a:cubicBezTo>
                  <a:pt x="18560" y="2362"/>
                  <a:pt x="18570" y="2375"/>
                  <a:pt x="18634" y="2435"/>
                </a:cubicBezTo>
                <a:cubicBezTo>
                  <a:pt x="18668" y="2448"/>
                  <a:pt x="18702" y="2451"/>
                  <a:pt x="18736" y="2451"/>
                </a:cubicBezTo>
                <a:cubicBezTo>
                  <a:pt x="18769" y="2451"/>
                  <a:pt x="18803" y="2448"/>
                  <a:pt x="18839" y="2448"/>
                </a:cubicBezTo>
                <a:cubicBezTo>
                  <a:pt x="18876" y="2448"/>
                  <a:pt x="18915" y="2451"/>
                  <a:pt x="18957" y="2464"/>
                </a:cubicBezTo>
                <a:cubicBezTo>
                  <a:pt x="19078" y="2359"/>
                  <a:pt x="19223" y="2318"/>
                  <a:pt x="19411" y="2312"/>
                </a:cubicBezTo>
                <a:cubicBezTo>
                  <a:pt x="19414" y="2311"/>
                  <a:pt x="19416" y="2311"/>
                  <a:pt x="19418" y="2311"/>
                </a:cubicBezTo>
                <a:cubicBezTo>
                  <a:pt x="19511" y="2311"/>
                  <a:pt x="19638" y="2619"/>
                  <a:pt x="19751" y="2619"/>
                </a:cubicBezTo>
                <a:cubicBezTo>
                  <a:pt x="19755" y="2619"/>
                  <a:pt x="19758" y="2619"/>
                  <a:pt x="19761" y="2618"/>
                </a:cubicBezTo>
                <a:cubicBezTo>
                  <a:pt x="19796" y="2614"/>
                  <a:pt x="19832" y="2612"/>
                  <a:pt x="19870" y="2612"/>
                </a:cubicBezTo>
                <a:cubicBezTo>
                  <a:pt x="19961" y="2612"/>
                  <a:pt x="20059" y="2624"/>
                  <a:pt x="20166" y="2647"/>
                </a:cubicBezTo>
                <a:cubicBezTo>
                  <a:pt x="20316" y="2625"/>
                  <a:pt x="20416" y="2603"/>
                  <a:pt x="20484" y="2490"/>
                </a:cubicBezTo>
                <a:cubicBezTo>
                  <a:pt x="20518" y="2505"/>
                  <a:pt x="20544" y="2516"/>
                  <a:pt x="20566" y="2516"/>
                </a:cubicBezTo>
                <a:cubicBezTo>
                  <a:pt x="20589" y="2516"/>
                  <a:pt x="20606" y="2503"/>
                  <a:pt x="20620" y="2469"/>
                </a:cubicBezTo>
                <a:cubicBezTo>
                  <a:pt x="20656" y="2473"/>
                  <a:pt x="20674" y="2522"/>
                  <a:pt x="20714" y="2522"/>
                </a:cubicBezTo>
                <a:cubicBezTo>
                  <a:pt x="20737" y="2522"/>
                  <a:pt x="20766" y="2507"/>
                  <a:pt x="20809" y="2459"/>
                </a:cubicBezTo>
                <a:cubicBezTo>
                  <a:pt x="20871" y="2402"/>
                  <a:pt x="20960" y="2417"/>
                  <a:pt x="21096" y="2407"/>
                </a:cubicBezTo>
                <a:cubicBezTo>
                  <a:pt x="21169" y="2446"/>
                  <a:pt x="21238" y="2461"/>
                  <a:pt x="21304" y="2461"/>
                </a:cubicBezTo>
                <a:cubicBezTo>
                  <a:pt x="21491" y="2461"/>
                  <a:pt x="21657" y="2347"/>
                  <a:pt x="21855" y="2347"/>
                </a:cubicBezTo>
                <a:cubicBezTo>
                  <a:pt x="21868" y="2347"/>
                  <a:pt x="21882" y="2347"/>
                  <a:pt x="21896" y="2348"/>
                </a:cubicBezTo>
                <a:cubicBezTo>
                  <a:pt x="22017" y="2360"/>
                  <a:pt x="22475" y="2495"/>
                  <a:pt x="22498" y="2495"/>
                </a:cubicBezTo>
                <a:cubicBezTo>
                  <a:pt x="23137" y="2466"/>
                  <a:pt x="23741" y="2253"/>
                  <a:pt x="24388" y="2253"/>
                </a:cubicBezTo>
                <a:cubicBezTo>
                  <a:pt x="24563" y="2253"/>
                  <a:pt x="24742" y="2268"/>
                  <a:pt x="24926" y="2308"/>
                </a:cubicBezTo>
                <a:cubicBezTo>
                  <a:pt x="24951" y="2317"/>
                  <a:pt x="24977" y="2320"/>
                  <a:pt x="25003" y="2320"/>
                </a:cubicBezTo>
                <a:cubicBezTo>
                  <a:pt x="25093" y="2320"/>
                  <a:pt x="25193" y="2280"/>
                  <a:pt x="25306" y="2280"/>
                </a:cubicBezTo>
                <a:cubicBezTo>
                  <a:pt x="25359" y="2280"/>
                  <a:pt x="25416" y="2289"/>
                  <a:pt x="25475" y="2315"/>
                </a:cubicBezTo>
                <a:cubicBezTo>
                  <a:pt x="25550" y="2331"/>
                  <a:pt x="25631" y="2336"/>
                  <a:pt x="25716" y="2336"/>
                </a:cubicBezTo>
                <a:cubicBezTo>
                  <a:pt x="25757" y="2336"/>
                  <a:pt x="25799" y="2335"/>
                  <a:pt x="25842" y="2333"/>
                </a:cubicBezTo>
                <a:cubicBezTo>
                  <a:pt x="25975" y="2327"/>
                  <a:pt x="26120" y="2313"/>
                  <a:pt x="26279" y="2305"/>
                </a:cubicBezTo>
                <a:cubicBezTo>
                  <a:pt x="26312" y="2299"/>
                  <a:pt x="26343" y="2296"/>
                  <a:pt x="26373" y="2296"/>
                </a:cubicBezTo>
                <a:cubicBezTo>
                  <a:pt x="26437" y="2296"/>
                  <a:pt x="26496" y="2306"/>
                  <a:pt x="26551" y="2306"/>
                </a:cubicBezTo>
                <a:cubicBezTo>
                  <a:pt x="26566" y="2306"/>
                  <a:pt x="26580" y="2306"/>
                  <a:pt x="26594" y="2304"/>
                </a:cubicBezTo>
                <a:cubicBezTo>
                  <a:pt x="26625" y="2335"/>
                  <a:pt x="26655" y="2344"/>
                  <a:pt x="26682" y="2344"/>
                </a:cubicBezTo>
                <a:cubicBezTo>
                  <a:pt x="26722" y="2344"/>
                  <a:pt x="26757" y="2326"/>
                  <a:pt x="26791" y="2326"/>
                </a:cubicBezTo>
                <a:cubicBezTo>
                  <a:pt x="26804" y="2326"/>
                  <a:pt x="26817" y="2329"/>
                  <a:pt x="26829" y="2337"/>
                </a:cubicBezTo>
                <a:cubicBezTo>
                  <a:pt x="26916" y="2352"/>
                  <a:pt x="26984" y="2402"/>
                  <a:pt x="27035" y="2402"/>
                </a:cubicBezTo>
                <a:cubicBezTo>
                  <a:pt x="27061" y="2402"/>
                  <a:pt x="27082" y="2389"/>
                  <a:pt x="27099" y="2351"/>
                </a:cubicBezTo>
                <a:cubicBezTo>
                  <a:pt x="27161" y="2305"/>
                  <a:pt x="27176" y="2278"/>
                  <a:pt x="27167" y="2278"/>
                </a:cubicBezTo>
                <a:cubicBezTo>
                  <a:pt x="27160" y="2278"/>
                  <a:pt x="27142" y="2291"/>
                  <a:pt x="27119" y="2319"/>
                </a:cubicBezTo>
                <a:cubicBezTo>
                  <a:pt x="27126" y="2311"/>
                  <a:pt x="27080" y="2310"/>
                  <a:pt x="27038" y="2310"/>
                </a:cubicBezTo>
                <a:cubicBezTo>
                  <a:pt x="27032" y="2310"/>
                  <a:pt x="27025" y="2310"/>
                  <a:pt x="27020" y="2310"/>
                </a:cubicBezTo>
                <a:cubicBezTo>
                  <a:pt x="26957" y="2310"/>
                  <a:pt x="26926" y="2309"/>
                  <a:pt x="27151" y="2277"/>
                </a:cubicBezTo>
                <a:cubicBezTo>
                  <a:pt x="27320" y="2253"/>
                  <a:pt x="27616" y="2242"/>
                  <a:pt x="27863" y="2242"/>
                </a:cubicBezTo>
                <a:cubicBezTo>
                  <a:pt x="27944" y="2242"/>
                  <a:pt x="28020" y="2243"/>
                  <a:pt x="28084" y="2245"/>
                </a:cubicBezTo>
                <a:cubicBezTo>
                  <a:pt x="28726" y="2270"/>
                  <a:pt x="28720" y="2362"/>
                  <a:pt x="29362" y="2387"/>
                </a:cubicBezTo>
                <a:cubicBezTo>
                  <a:pt x="29283" y="2360"/>
                  <a:pt x="29252" y="2286"/>
                  <a:pt x="29297" y="2238"/>
                </a:cubicBezTo>
                <a:lnTo>
                  <a:pt x="29297" y="2238"/>
                </a:lnTo>
                <a:cubicBezTo>
                  <a:pt x="29330" y="2278"/>
                  <a:pt x="29397" y="2297"/>
                  <a:pt x="29465" y="2297"/>
                </a:cubicBezTo>
                <a:cubicBezTo>
                  <a:pt x="29539" y="2297"/>
                  <a:pt x="29612" y="2274"/>
                  <a:pt x="29640" y="2228"/>
                </a:cubicBezTo>
                <a:cubicBezTo>
                  <a:pt x="29710" y="2234"/>
                  <a:pt x="29817" y="2236"/>
                  <a:pt x="29941" y="2236"/>
                </a:cubicBezTo>
                <a:cubicBezTo>
                  <a:pt x="30176" y="2236"/>
                  <a:pt x="30474" y="2229"/>
                  <a:pt x="30712" y="2229"/>
                </a:cubicBezTo>
                <a:cubicBezTo>
                  <a:pt x="30932" y="2229"/>
                  <a:pt x="31101" y="2235"/>
                  <a:pt x="31121" y="2261"/>
                </a:cubicBezTo>
                <a:cubicBezTo>
                  <a:pt x="31109" y="2245"/>
                  <a:pt x="31094" y="2225"/>
                  <a:pt x="31080" y="2208"/>
                </a:cubicBezTo>
                <a:cubicBezTo>
                  <a:pt x="31082" y="2208"/>
                  <a:pt x="31084" y="2208"/>
                  <a:pt x="31086" y="2208"/>
                </a:cubicBezTo>
                <a:cubicBezTo>
                  <a:pt x="31116" y="2208"/>
                  <a:pt x="31161" y="2272"/>
                  <a:pt x="31221" y="2312"/>
                </a:cubicBezTo>
                <a:cubicBezTo>
                  <a:pt x="31221" y="2317"/>
                  <a:pt x="31224" y="2320"/>
                  <a:pt x="31226" y="2324"/>
                </a:cubicBezTo>
                <a:cubicBezTo>
                  <a:pt x="31229" y="2339"/>
                  <a:pt x="31232" y="2345"/>
                  <a:pt x="31235" y="2345"/>
                </a:cubicBezTo>
                <a:cubicBezTo>
                  <a:pt x="31238" y="2345"/>
                  <a:pt x="31242" y="2338"/>
                  <a:pt x="31246" y="2326"/>
                </a:cubicBezTo>
                <a:cubicBezTo>
                  <a:pt x="31247" y="2326"/>
                  <a:pt x="31248" y="2327"/>
                  <a:pt x="31249" y="2328"/>
                </a:cubicBezTo>
                <a:cubicBezTo>
                  <a:pt x="31308" y="2338"/>
                  <a:pt x="31345" y="2341"/>
                  <a:pt x="31366" y="2341"/>
                </a:cubicBezTo>
                <a:cubicBezTo>
                  <a:pt x="31441" y="2341"/>
                  <a:pt x="31318" y="2295"/>
                  <a:pt x="31255" y="2295"/>
                </a:cubicBezTo>
                <a:cubicBezTo>
                  <a:pt x="31254" y="2295"/>
                  <a:pt x="31254" y="2295"/>
                  <a:pt x="31253" y="2295"/>
                </a:cubicBezTo>
                <a:cubicBezTo>
                  <a:pt x="31276" y="2192"/>
                  <a:pt x="31309" y="1970"/>
                  <a:pt x="31370" y="1970"/>
                </a:cubicBezTo>
                <a:cubicBezTo>
                  <a:pt x="31374" y="1970"/>
                  <a:pt x="31379" y="1971"/>
                  <a:pt x="31383" y="1973"/>
                </a:cubicBezTo>
                <a:cubicBezTo>
                  <a:pt x="31419" y="1981"/>
                  <a:pt x="31464" y="2029"/>
                  <a:pt x="31519" y="2029"/>
                </a:cubicBezTo>
                <a:cubicBezTo>
                  <a:pt x="31540" y="2029"/>
                  <a:pt x="31563" y="2021"/>
                  <a:pt x="31588" y="2001"/>
                </a:cubicBezTo>
                <a:lnTo>
                  <a:pt x="31588" y="2001"/>
                </a:lnTo>
                <a:cubicBezTo>
                  <a:pt x="31557" y="2027"/>
                  <a:pt x="32020" y="2048"/>
                  <a:pt x="32491" y="2048"/>
                </a:cubicBezTo>
                <a:cubicBezTo>
                  <a:pt x="32905" y="2048"/>
                  <a:pt x="33326" y="2032"/>
                  <a:pt x="33425" y="1987"/>
                </a:cubicBezTo>
                <a:cubicBezTo>
                  <a:pt x="33536" y="2180"/>
                  <a:pt x="34057" y="2226"/>
                  <a:pt x="34275" y="2226"/>
                </a:cubicBezTo>
                <a:cubicBezTo>
                  <a:pt x="34319" y="2226"/>
                  <a:pt x="34351" y="2224"/>
                  <a:pt x="34364" y="2221"/>
                </a:cubicBezTo>
                <a:cubicBezTo>
                  <a:pt x="34385" y="2217"/>
                  <a:pt x="34406" y="2215"/>
                  <a:pt x="34427" y="2215"/>
                </a:cubicBezTo>
                <a:cubicBezTo>
                  <a:pt x="34488" y="2215"/>
                  <a:pt x="34550" y="2230"/>
                  <a:pt x="34608" y="2245"/>
                </a:cubicBezTo>
                <a:cubicBezTo>
                  <a:pt x="34685" y="2266"/>
                  <a:pt x="35031" y="2266"/>
                  <a:pt x="35363" y="2266"/>
                </a:cubicBezTo>
                <a:cubicBezTo>
                  <a:pt x="35694" y="2266"/>
                  <a:pt x="36011" y="2266"/>
                  <a:pt x="36027" y="2287"/>
                </a:cubicBezTo>
                <a:cubicBezTo>
                  <a:pt x="36051" y="2285"/>
                  <a:pt x="36069" y="2282"/>
                  <a:pt x="36090" y="2282"/>
                </a:cubicBezTo>
                <a:cubicBezTo>
                  <a:pt x="36122" y="2282"/>
                  <a:pt x="36162" y="2288"/>
                  <a:pt x="36242" y="2314"/>
                </a:cubicBezTo>
                <a:cubicBezTo>
                  <a:pt x="36290" y="2318"/>
                  <a:pt x="36353" y="2340"/>
                  <a:pt x="36436" y="2340"/>
                </a:cubicBezTo>
                <a:cubicBezTo>
                  <a:pt x="36469" y="2340"/>
                  <a:pt x="36505" y="2336"/>
                  <a:pt x="36545" y="2327"/>
                </a:cubicBezTo>
                <a:cubicBezTo>
                  <a:pt x="36582" y="2344"/>
                  <a:pt x="36621" y="2350"/>
                  <a:pt x="36664" y="2350"/>
                </a:cubicBezTo>
                <a:cubicBezTo>
                  <a:pt x="36735" y="2350"/>
                  <a:pt x="36814" y="2335"/>
                  <a:pt x="36904" y="2335"/>
                </a:cubicBezTo>
                <a:cubicBezTo>
                  <a:pt x="36971" y="2335"/>
                  <a:pt x="37044" y="2343"/>
                  <a:pt x="37124" y="2371"/>
                </a:cubicBezTo>
                <a:cubicBezTo>
                  <a:pt x="37331" y="2388"/>
                  <a:pt x="37480" y="2393"/>
                  <a:pt x="37587" y="2397"/>
                </a:cubicBezTo>
                <a:cubicBezTo>
                  <a:pt x="37598" y="2390"/>
                  <a:pt x="37611" y="2384"/>
                  <a:pt x="37626" y="2375"/>
                </a:cubicBezTo>
                <a:cubicBezTo>
                  <a:pt x="37652" y="2379"/>
                  <a:pt x="37675" y="2383"/>
                  <a:pt x="37695" y="2385"/>
                </a:cubicBezTo>
                <a:cubicBezTo>
                  <a:pt x="37665" y="2385"/>
                  <a:pt x="37633" y="2389"/>
                  <a:pt x="37604" y="2397"/>
                </a:cubicBezTo>
                <a:cubicBezTo>
                  <a:pt x="37682" y="2401"/>
                  <a:pt x="37735" y="2404"/>
                  <a:pt x="37768" y="2413"/>
                </a:cubicBezTo>
                <a:cubicBezTo>
                  <a:pt x="37789" y="2425"/>
                  <a:pt x="37803" y="2430"/>
                  <a:pt x="37810" y="2430"/>
                </a:cubicBezTo>
                <a:cubicBezTo>
                  <a:pt x="37828" y="2430"/>
                  <a:pt x="37801" y="2399"/>
                  <a:pt x="37756" y="2399"/>
                </a:cubicBezTo>
                <a:cubicBezTo>
                  <a:pt x="37755" y="2399"/>
                  <a:pt x="37754" y="2399"/>
                  <a:pt x="37752" y="2399"/>
                </a:cubicBezTo>
                <a:cubicBezTo>
                  <a:pt x="37742" y="2395"/>
                  <a:pt x="37733" y="2392"/>
                  <a:pt x="37723" y="2390"/>
                </a:cubicBezTo>
                <a:lnTo>
                  <a:pt x="37723" y="2390"/>
                </a:lnTo>
                <a:cubicBezTo>
                  <a:pt x="37756" y="2394"/>
                  <a:pt x="37782" y="2395"/>
                  <a:pt x="37803" y="2395"/>
                </a:cubicBezTo>
                <a:cubicBezTo>
                  <a:pt x="37879" y="2395"/>
                  <a:pt x="37882" y="2375"/>
                  <a:pt x="37890" y="2366"/>
                </a:cubicBezTo>
                <a:cubicBezTo>
                  <a:pt x="37890" y="2366"/>
                  <a:pt x="37890" y="2366"/>
                  <a:pt x="37891" y="2366"/>
                </a:cubicBezTo>
                <a:cubicBezTo>
                  <a:pt x="37904" y="2366"/>
                  <a:pt x="37933" y="2311"/>
                  <a:pt x="38227" y="2289"/>
                </a:cubicBezTo>
                <a:cubicBezTo>
                  <a:pt x="38245" y="2294"/>
                  <a:pt x="38262" y="2296"/>
                  <a:pt x="38280" y="2296"/>
                </a:cubicBezTo>
                <a:cubicBezTo>
                  <a:pt x="38340" y="2296"/>
                  <a:pt x="38396" y="2271"/>
                  <a:pt x="38449" y="2271"/>
                </a:cubicBezTo>
                <a:cubicBezTo>
                  <a:pt x="38466" y="2271"/>
                  <a:pt x="38482" y="2273"/>
                  <a:pt x="38498" y="2280"/>
                </a:cubicBezTo>
                <a:cubicBezTo>
                  <a:pt x="38524" y="2258"/>
                  <a:pt x="38549" y="2249"/>
                  <a:pt x="38574" y="2249"/>
                </a:cubicBezTo>
                <a:cubicBezTo>
                  <a:pt x="38625" y="2249"/>
                  <a:pt x="38673" y="2285"/>
                  <a:pt x="38718" y="2318"/>
                </a:cubicBezTo>
                <a:cubicBezTo>
                  <a:pt x="38787" y="2411"/>
                  <a:pt x="39053" y="2553"/>
                  <a:pt x="39113" y="2641"/>
                </a:cubicBezTo>
                <a:cubicBezTo>
                  <a:pt x="39137" y="2622"/>
                  <a:pt x="39162" y="2612"/>
                  <a:pt x="39187" y="2612"/>
                </a:cubicBezTo>
                <a:cubicBezTo>
                  <a:pt x="39219" y="2612"/>
                  <a:pt x="39251" y="2628"/>
                  <a:pt x="39283" y="2660"/>
                </a:cubicBezTo>
                <a:cubicBezTo>
                  <a:pt x="39287" y="2664"/>
                  <a:pt x="39292" y="2665"/>
                  <a:pt x="39299" y="2665"/>
                </a:cubicBezTo>
                <a:cubicBezTo>
                  <a:pt x="39392" y="2665"/>
                  <a:pt x="39757" y="2373"/>
                  <a:pt x="39856" y="2373"/>
                </a:cubicBezTo>
                <a:cubicBezTo>
                  <a:pt x="39864" y="2373"/>
                  <a:pt x="39871" y="2375"/>
                  <a:pt x="39875" y="2379"/>
                </a:cubicBezTo>
                <a:cubicBezTo>
                  <a:pt x="39933" y="2387"/>
                  <a:pt x="39994" y="2371"/>
                  <a:pt x="40063" y="2440"/>
                </a:cubicBezTo>
                <a:cubicBezTo>
                  <a:pt x="40090" y="2438"/>
                  <a:pt x="40113" y="2437"/>
                  <a:pt x="40133" y="2437"/>
                </a:cubicBezTo>
                <a:cubicBezTo>
                  <a:pt x="40246" y="2437"/>
                  <a:pt x="40263" y="2468"/>
                  <a:pt x="40273" y="2468"/>
                </a:cubicBezTo>
                <a:cubicBezTo>
                  <a:pt x="40274" y="2468"/>
                  <a:pt x="40275" y="2467"/>
                  <a:pt x="40277" y="2465"/>
                </a:cubicBezTo>
                <a:cubicBezTo>
                  <a:pt x="40282" y="2463"/>
                  <a:pt x="40287" y="2374"/>
                  <a:pt x="40309" y="2374"/>
                </a:cubicBezTo>
                <a:cubicBezTo>
                  <a:pt x="40315" y="2374"/>
                  <a:pt x="40322" y="2380"/>
                  <a:pt x="40330" y="2395"/>
                </a:cubicBezTo>
                <a:cubicBezTo>
                  <a:pt x="40370" y="2395"/>
                  <a:pt x="40438" y="2375"/>
                  <a:pt x="40563" y="2354"/>
                </a:cubicBezTo>
                <a:cubicBezTo>
                  <a:pt x="40619" y="2378"/>
                  <a:pt x="40665" y="2386"/>
                  <a:pt x="40702" y="2386"/>
                </a:cubicBezTo>
                <a:cubicBezTo>
                  <a:pt x="40750" y="2386"/>
                  <a:pt x="40785" y="2374"/>
                  <a:pt x="40811" y="2370"/>
                </a:cubicBezTo>
                <a:cubicBezTo>
                  <a:pt x="40844" y="2311"/>
                  <a:pt x="40862" y="2286"/>
                  <a:pt x="40875" y="2286"/>
                </a:cubicBezTo>
                <a:cubicBezTo>
                  <a:pt x="40881" y="2286"/>
                  <a:pt x="40885" y="2290"/>
                  <a:pt x="40889" y="2298"/>
                </a:cubicBezTo>
                <a:cubicBezTo>
                  <a:pt x="40893" y="2300"/>
                  <a:pt x="40897" y="2301"/>
                  <a:pt x="40901" y="2301"/>
                </a:cubicBezTo>
                <a:cubicBezTo>
                  <a:pt x="40918" y="2301"/>
                  <a:pt x="40939" y="2278"/>
                  <a:pt x="41063" y="2273"/>
                </a:cubicBezTo>
                <a:cubicBezTo>
                  <a:pt x="41101" y="2293"/>
                  <a:pt x="41139" y="2305"/>
                  <a:pt x="41181" y="2305"/>
                </a:cubicBezTo>
                <a:cubicBezTo>
                  <a:pt x="41224" y="2305"/>
                  <a:pt x="41271" y="2293"/>
                  <a:pt x="41328" y="2263"/>
                </a:cubicBezTo>
                <a:lnTo>
                  <a:pt x="41328" y="2263"/>
                </a:lnTo>
                <a:cubicBezTo>
                  <a:pt x="41369" y="2271"/>
                  <a:pt x="41189" y="2499"/>
                  <a:pt x="41122" y="2577"/>
                </a:cubicBezTo>
                <a:cubicBezTo>
                  <a:pt x="41284" y="2477"/>
                  <a:pt x="42609" y="2393"/>
                  <a:pt x="42767" y="2393"/>
                </a:cubicBezTo>
                <a:cubicBezTo>
                  <a:pt x="42771" y="2393"/>
                  <a:pt x="42773" y="2393"/>
                  <a:pt x="42776" y="2393"/>
                </a:cubicBezTo>
                <a:cubicBezTo>
                  <a:pt x="42783" y="2397"/>
                  <a:pt x="42790" y="2399"/>
                  <a:pt x="42797" y="2399"/>
                </a:cubicBezTo>
                <a:cubicBezTo>
                  <a:pt x="42834" y="2399"/>
                  <a:pt x="42872" y="2349"/>
                  <a:pt x="42914" y="2349"/>
                </a:cubicBezTo>
                <a:cubicBezTo>
                  <a:pt x="42929" y="2349"/>
                  <a:pt x="42944" y="2356"/>
                  <a:pt x="42960" y="2374"/>
                </a:cubicBezTo>
                <a:cubicBezTo>
                  <a:pt x="42984" y="2392"/>
                  <a:pt x="43009" y="2395"/>
                  <a:pt x="43034" y="2395"/>
                </a:cubicBezTo>
                <a:cubicBezTo>
                  <a:pt x="43052" y="2395"/>
                  <a:pt x="43071" y="2393"/>
                  <a:pt x="43090" y="2393"/>
                </a:cubicBezTo>
                <a:cubicBezTo>
                  <a:pt x="43118" y="2393"/>
                  <a:pt x="43147" y="2398"/>
                  <a:pt x="43177" y="2418"/>
                </a:cubicBezTo>
                <a:cubicBezTo>
                  <a:pt x="43203" y="2428"/>
                  <a:pt x="43230" y="2432"/>
                  <a:pt x="43257" y="2432"/>
                </a:cubicBezTo>
                <a:cubicBezTo>
                  <a:pt x="43325" y="2432"/>
                  <a:pt x="43397" y="2411"/>
                  <a:pt x="43474" y="2411"/>
                </a:cubicBezTo>
                <a:cubicBezTo>
                  <a:pt x="43520" y="2411"/>
                  <a:pt x="43567" y="2418"/>
                  <a:pt x="43617" y="2443"/>
                </a:cubicBezTo>
                <a:cubicBezTo>
                  <a:pt x="43667" y="2417"/>
                  <a:pt x="43718" y="2392"/>
                  <a:pt x="43772" y="2392"/>
                </a:cubicBezTo>
                <a:cubicBezTo>
                  <a:pt x="43806" y="2392"/>
                  <a:pt x="43842" y="2403"/>
                  <a:pt x="43879" y="2431"/>
                </a:cubicBezTo>
                <a:cubicBezTo>
                  <a:pt x="43933" y="2472"/>
                  <a:pt x="43995" y="2488"/>
                  <a:pt x="44064" y="2488"/>
                </a:cubicBezTo>
                <a:cubicBezTo>
                  <a:pt x="44303" y="2488"/>
                  <a:pt x="44619" y="2291"/>
                  <a:pt x="44952" y="2291"/>
                </a:cubicBezTo>
                <a:cubicBezTo>
                  <a:pt x="44953" y="2291"/>
                  <a:pt x="44955" y="2291"/>
                  <a:pt x="44957" y="2291"/>
                </a:cubicBezTo>
                <a:cubicBezTo>
                  <a:pt x="45001" y="2291"/>
                  <a:pt x="45046" y="2295"/>
                  <a:pt x="45090" y="2301"/>
                </a:cubicBezTo>
                <a:cubicBezTo>
                  <a:pt x="45089" y="2296"/>
                  <a:pt x="45088" y="2290"/>
                  <a:pt x="45086" y="2284"/>
                </a:cubicBezTo>
                <a:cubicBezTo>
                  <a:pt x="45084" y="2277"/>
                  <a:pt x="45080" y="2270"/>
                  <a:pt x="45078" y="2264"/>
                </a:cubicBezTo>
                <a:lnTo>
                  <a:pt x="45078" y="2264"/>
                </a:lnTo>
                <a:cubicBezTo>
                  <a:pt x="45086" y="2269"/>
                  <a:pt x="45096" y="2272"/>
                  <a:pt x="45106" y="2272"/>
                </a:cubicBezTo>
                <a:cubicBezTo>
                  <a:pt x="45112" y="2272"/>
                  <a:pt x="45119" y="2271"/>
                  <a:pt x="45125" y="2268"/>
                </a:cubicBezTo>
                <a:cubicBezTo>
                  <a:pt x="45162" y="2244"/>
                  <a:pt x="45216" y="2233"/>
                  <a:pt x="45295" y="2219"/>
                </a:cubicBezTo>
                <a:cubicBezTo>
                  <a:pt x="45361" y="2230"/>
                  <a:pt x="45444" y="2283"/>
                  <a:pt x="45545" y="2283"/>
                </a:cubicBezTo>
                <a:cubicBezTo>
                  <a:pt x="45567" y="2283"/>
                  <a:pt x="45590" y="2280"/>
                  <a:pt x="45613" y="2275"/>
                </a:cubicBezTo>
                <a:cubicBezTo>
                  <a:pt x="45651" y="2291"/>
                  <a:pt x="45686" y="2297"/>
                  <a:pt x="45720" y="2297"/>
                </a:cubicBezTo>
                <a:cubicBezTo>
                  <a:pt x="45778" y="2297"/>
                  <a:pt x="45830" y="2279"/>
                  <a:pt x="45878" y="2266"/>
                </a:cubicBezTo>
                <a:lnTo>
                  <a:pt x="45893" y="2261"/>
                </a:lnTo>
                <a:cubicBezTo>
                  <a:pt x="45873" y="2228"/>
                  <a:pt x="45867" y="2169"/>
                  <a:pt x="45888" y="2169"/>
                </a:cubicBezTo>
                <a:cubicBezTo>
                  <a:pt x="45894" y="2169"/>
                  <a:pt x="45902" y="2174"/>
                  <a:pt x="45913" y="2187"/>
                </a:cubicBezTo>
                <a:cubicBezTo>
                  <a:pt x="45950" y="2124"/>
                  <a:pt x="45990" y="2146"/>
                  <a:pt x="46029" y="2109"/>
                </a:cubicBezTo>
                <a:cubicBezTo>
                  <a:pt x="46063" y="2139"/>
                  <a:pt x="46097" y="2183"/>
                  <a:pt x="46131" y="2183"/>
                </a:cubicBezTo>
                <a:cubicBezTo>
                  <a:pt x="46140" y="2183"/>
                  <a:pt x="46148" y="2180"/>
                  <a:pt x="46157" y="2174"/>
                </a:cubicBezTo>
                <a:cubicBezTo>
                  <a:pt x="46162" y="2168"/>
                  <a:pt x="46171" y="2164"/>
                  <a:pt x="46179" y="2164"/>
                </a:cubicBezTo>
                <a:cubicBezTo>
                  <a:pt x="46185" y="2164"/>
                  <a:pt x="46192" y="2166"/>
                  <a:pt x="46197" y="2170"/>
                </a:cubicBezTo>
                <a:cubicBezTo>
                  <a:pt x="46240" y="2170"/>
                  <a:pt x="46274" y="2201"/>
                  <a:pt x="46296" y="2247"/>
                </a:cubicBezTo>
                <a:cubicBezTo>
                  <a:pt x="46328" y="2270"/>
                  <a:pt x="46341" y="2287"/>
                  <a:pt x="46340" y="2296"/>
                </a:cubicBezTo>
                <a:cubicBezTo>
                  <a:pt x="46496" y="2366"/>
                  <a:pt x="46861" y="2410"/>
                  <a:pt x="47195" y="2410"/>
                </a:cubicBezTo>
                <a:cubicBezTo>
                  <a:pt x="47461" y="2410"/>
                  <a:pt x="47707" y="2382"/>
                  <a:pt x="47812" y="2318"/>
                </a:cubicBezTo>
                <a:cubicBezTo>
                  <a:pt x="47841" y="2350"/>
                  <a:pt x="47870" y="2362"/>
                  <a:pt x="47899" y="2362"/>
                </a:cubicBezTo>
                <a:cubicBezTo>
                  <a:pt x="47980" y="2362"/>
                  <a:pt x="48064" y="2270"/>
                  <a:pt x="48155" y="2270"/>
                </a:cubicBezTo>
                <a:cubicBezTo>
                  <a:pt x="48164" y="2270"/>
                  <a:pt x="48173" y="2271"/>
                  <a:pt x="48182" y="2273"/>
                </a:cubicBezTo>
                <a:cubicBezTo>
                  <a:pt x="48265" y="2196"/>
                  <a:pt x="48353" y="2152"/>
                  <a:pt x="48447" y="2152"/>
                </a:cubicBezTo>
                <a:cubicBezTo>
                  <a:pt x="48502" y="2152"/>
                  <a:pt x="48559" y="2167"/>
                  <a:pt x="48617" y="2200"/>
                </a:cubicBezTo>
                <a:cubicBezTo>
                  <a:pt x="48697" y="2267"/>
                  <a:pt x="48780" y="2300"/>
                  <a:pt x="48865" y="2301"/>
                </a:cubicBezTo>
                <a:cubicBezTo>
                  <a:pt x="48869" y="2301"/>
                  <a:pt x="48872" y="2301"/>
                  <a:pt x="48875" y="2301"/>
                </a:cubicBezTo>
                <a:cubicBezTo>
                  <a:pt x="48958" y="2301"/>
                  <a:pt x="49043" y="2271"/>
                  <a:pt x="49130" y="2212"/>
                </a:cubicBezTo>
                <a:cubicBezTo>
                  <a:pt x="49225" y="2276"/>
                  <a:pt x="49303" y="2298"/>
                  <a:pt x="49367" y="2298"/>
                </a:cubicBezTo>
                <a:cubicBezTo>
                  <a:pt x="49494" y="2298"/>
                  <a:pt x="49569" y="2214"/>
                  <a:pt x="49615" y="2198"/>
                </a:cubicBezTo>
                <a:cubicBezTo>
                  <a:pt x="49644" y="2237"/>
                  <a:pt x="49662" y="2249"/>
                  <a:pt x="49674" y="2249"/>
                </a:cubicBezTo>
                <a:cubicBezTo>
                  <a:pt x="49690" y="2249"/>
                  <a:pt x="49692" y="2224"/>
                  <a:pt x="49695" y="2221"/>
                </a:cubicBezTo>
                <a:cubicBezTo>
                  <a:pt x="49699" y="2211"/>
                  <a:pt x="49704" y="2189"/>
                  <a:pt x="49725" y="2189"/>
                </a:cubicBezTo>
                <a:cubicBezTo>
                  <a:pt x="49739" y="2189"/>
                  <a:pt x="49760" y="2199"/>
                  <a:pt x="49794" y="2230"/>
                </a:cubicBezTo>
                <a:cubicBezTo>
                  <a:pt x="49856" y="2285"/>
                  <a:pt x="50027" y="2303"/>
                  <a:pt x="50237" y="2303"/>
                </a:cubicBezTo>
                <a:cubicBezTo>
                  <a:pt x="50622" y="2303"/>
                  <a:pt x="51137" y="2243"/>
                  <a:pt x="51330" y="2243"/>
                </a:cubicBezTo>
                <a:cubicBezTo>
                  <a:pt x="51335" y="2243"/>
                  <a:pt x="51339" y="2243"/>
                  <a:pt x="51344" y="2243"/>
                </a:cubicBezTo>
                <a:lnTo>
                  <a:pt x="51787" y="2250"/>
                </a:lnTo>
                <a:cubicBezTo>
                  <a:pt x="51787" y="2250"/>
                  <a:pt x="51788" y="2250"/>
                  <a:pt x="51789" y="2250"/>
                </a:cubicBezTo>
                <a:cubicBezTo>
                  <a:pt x="51881" y="2250"/>
                  <a:pt x="52118" y="2182"/>
                  <a:pt x="52251" y="2182"/>
                </a:cubicBezTo>
                <a:cubicBezTo>
                  <a:pt x="52297" y="2182"/>
                  <a:pt x="52330" y="2190"/>
                  <a:pt x="52340" y="2212"/>
                </a:cubicBezTo>
                <a:cubicBezTo>
                  <a:pt x="52361" y="2254"/>
                  <a:pt x="52381" y="2264"/>
                  <a:pt x="52402" y="2264"/>
                </a:cubicBezTo>
                <a:cubicBezTo>
                  <a:pt x="52418" y="2264"/>
                  <a:pt x="52434" y="2258"/>
                  <a:pt x="52451" y="2258"/>
                </a:cubicBezTo>
                <a:cubicBezTo>
                  <a:pt x="52468" y="2258"/>
                  <a:pt x="52485" y="2264"/>
                  <a:pt x="52503" y="2286"/>
                </a:cubicBezTo>
                <a:cubicBezTo>
                  <a:pt x="52518" y="2300"/>
                  <a:pt x="52533" y="2306"/>
                  <a:pt x="52547" y="2306"/>
                </a:cubicBezTo>
                <a:cubicBezTo>
                  <a:pt x="52593" y="2306"/>
                  <a:pt x="52639" y="2254"/>
                  <a:pt x="52690" y="2243"/>
                </a:cubicBezTo>
                <a:cubicBezTo>
                  <a:pt x="52709" y="2207"/>
                  <a:pt x="52729" y="2194"/>
                  <a:pt x="52750" y="2194"/>
                </a:cubicBezTo>
                <a:cubicBezTo>
                  <a:pt x="52800" y="2194"/>
                  <a:pt x="52855" y="2271"/>
                  <a:pt x="52912" y="2280"/>
                </a:cubicBezTo>
                <a:cubicBezTo>
                  <a:pt x="52939" y="2315"/>
                  <a:pt x="52967" y="2326"/>
                  <a:pt x="52996" y="2326"/>
                </a:cubicBezTo>
                <a:cubicBezTo>
                  <a:pt x="53032" y="2326"/>
                  <a:pt x="53070" y="2309"/>
                  <a:pt x="53109" y="2309"/>
                </a:cubicBezTo>
                <a:cubicBezTo>
                  <a:pt x="53128" y="2309"/>
                  <a:pt x="53148" y="2313"/>
                  <a:pt x="53169" y="2326"/>
                </a:cubicBezTo>
                <a:cubicBezTo>
                  <a:pt x="53261" y="2371"/>
                  <a:pt x="53339" y="2418"/>
                  <a:pt x="53404" y="2425"/>
                </a:cubicBezTo>
                <a:cubicBezTo>
                  <a:pt x="53405" y="2425"/>
                  <a:pt x="53407" y="2425"/>
                  <a:pt x="53408" y="2425"/>
                </a:cubicBezTo>
                <a:cubicBezTo>
                  <a:pt x="53447" y="2425"/>
                  <a:pt x="53482" y="2479"/>
                  <a:pt x="53512" y="2479"/>
                </a:cubicBezTo>
                <a:cubicBezTo>
                  <a:pt x="53530" y="2479"/>
                  <a:pt x="53546" y="2460"/>
                  <a:pt x="53559" y="2397"/>
                </a:cubicBezTo>
                <a:cubicBezTo>
                  <a:pt x="53575" y="2414"/>
                  <a:pt x="53589" y="2421"/>
                  <a:pt x="53602" y="2421"/>
                </a:cubicBezTo>
                <a:cubicBezTo>
                  <a:pt x="53642" y="2421"/>
                  <a:pt x="53668" y="2354"/>
                  <a:pt x="53686" y="2354"/>
                </a:cubicBezTo>
                <a:cubicBezTo>
                  <a:pt x="53694" y="2354"/>
                  <a:pt x="53700" y="2364"/>
                  <a:pt x="53706" y="2393"/>
                </a:cubicBezTo>
                <a:cubicBezTo>
                  <a:pt x="53719" y="2379"/>
                  <a:pt x="53725" y="2376"/>
                  <a:pt x="53729" y="2376"/>
                </a:cubicBezTo>
                <a:cubicBezTo>
                  <a:pt x="53733" y="2376"/>
                  <a:pt x="53734" y="2378"/>
                  <a:pt x="53736" y="2378"/>
                </a:cubicBezTo>
                <a:cubicBezTo>
                  <a:pt x="53741" y="2378"/>
                  <a:pt x="53747" y="2371"/>
                  <a:pt x="53772" y="2329"/>
                </a:cubicBezTo>
                <a:cubicBezTo>
                  <a:pt x="53787" y="2238"/>
                  <a:pt x="53811" y="2177"/>
                  <a:pt x="53848" y="2177"/>
                </a:cubicBezTo>
                <a:cubicBezTo>
                  <a:pt x="53873" y="2177"/>
                  <a:pt x="53904" y="2203"/>
                  <a:pt x="53942" y="2266"/>
                </a:cubicBezTo>
                <a:cubicBezTo>
                  <a:pt x="53982" y="2264"/>
                  <a:pt x="54028" y="2191"/>
                  <a:pt x="54085" y="2191"/>
                </a:cubicBezTo>
                <a:cubicBezTo>
                  <a:pt x="54095" y="2191"/>
                  <a:pt x="54106" y="2193"/>
                  <a:pt x="54117" y="2198"/>
                </a:cubicBezTo>
                <a:cubicBezTo>
                  <a:pt x="54137" y="2182"/>
                  <a:pt x="54158" y="2177"/>
                  <a:pt x="54181" y="2177"/>
                </a:cubicBezTo>
                <a:cubicBezTo>
                  <a:pt x="54237" y="2177"/>
                  <a:pt x="54301" y="2211"/>
                  <a:pt x="54372" y="2215"/>
                </a:cubicBezTo>
                <a:cubicBezTo>
                  <a:pt x="54427" y="2180"/>
                  <a:pt x="54477" y="2170"/>
                  <a:pt x="54523" y="2170"/>
                </a:cubicBezTo>
                <a:cubicBezTo>
                  <a:pt x="54584" y="2170"/>
                  <a:pt x="54638" y="2188"/>
                  <a:pt x="54684" y="2188"/>
                </a:cubicBezTo>
                <a:cubicBezTo>
                  <a:pt x="54697" y="2188"/>
                  <a:pt x="54709" y="2187"/>
                  <a:pt x="54721" y="2183"/>
                </a:cubicBezTo>
                <a:cubicBezTo>
                  <a:pt x="54744" y="2203"/>
                  <a:pt x="54764" y="2210"/>
                  <a:pt x="54782" y="2210"/>
                </a:cubicBezTo>
                <a:cubicBezTo>
                  <a:pt x="54828" y="2210"/>
                  <a:pt x="54861" y="2167"/>
                  <a:pt x="54886" y="2167"/>
                </a:cubicBezTo>
                <a:cubicBezTo>
                  <a:pt x="54889" y="2167"/>
                  <a:pt x="54892" y="2168"/>
                  <a:pt x="54895" y="2169"/>
                </a:cubicBezTo>
                <a:cubicBezTo>
                  <a:pt x="54903" y="2168"/>
                  <a:pt x="54910" y="2165"/>
                  <a:pt x="54918" y="2163"/>
                </a:cubicBezTo>
                <a:lnTo>
                  <a:pt x="54918" y="2163"/>
                </a:lnTo>
                <a:cubicBezTo>
                  <a:pt x="54916" y="2175"/>
                  <a:pt x="54913" y="2191"/>
                  <a:pt x="54912" y="2205"/>
                </a:cubicBezTo>
                <a:cubicBezTo>
                  <a:pt x="54904" y="2214"/>
                  <a:pt x="54910" y="2231"/>
                  <a:pt x="54963" y="2249"/>
                </a:cubicBezTo>
                <a:cubicBezTo>
                  <a:pt x="55015" y="2266"/>
                  <a:pt x="55110" y="2284"/>
                  <a:pt x="55279" y="2294"/>
                </a:cubicBezTo>
                <a:cubicBezTo>
                  <a:pt x="55314" y="2348"/>
                  <a:pt x="55347" y="2367"/>
                  <a:pt x="55378" y="2367"/>
                </a:cubicBezTo>
                <a:cubicBezTo>
                  <a:pt x="55416" y="2367"/>
                  <a:pt x="55452" y="2337"/>
                  <a:pt x="55487" y="2305"/>
                </a:cubicBezTo>
                <a:cubicBezTo>
                  <a:pt x="55488" y="2305"/>
                  <a:pt x="55490" y="2305"/>
                  <a:pt x="55492" y="2305"/>
                </a:cubicBezTo>
                <a:cubicBezTo>
                  <a:pt x="55592" y="2305"/>
                  <a:pt x="56656" y="2211"/>
                  <a:pt x="56706" y="2103"/>
                </a:cubicBezTo>
                <a:cubicBezTo>
                  <a:pt x="56709" y="2102"/>
                  <a:pt x="56713" y="2102"/>
                  <a:pt x="56717" y="2102"/>
                </a:cubicBezTo>
                <a:cubicBezTo>
                  <a:pt x="56840" y="2102"/>
                  <a:pt x="57289" y="2440"/>
                  <a:pt x="57370" y="2465"/>
                </a:cubicBezTo>
                <a:cubicBezTo>
                  <a:pt x="57385" y="2461"/>
                  <a:pt x="57418" y="2458"/>
                  <a:pt x="57462" y="2458"/>
                </a:cubicBezTo>
                <a:cubicBezTo>
                  <a:pt x="57671" y="2458"/>
                  <a:pt x="58136" y="2509"/>
                  <a:pt x="58207" y="2589"/>
                </a:cubicBezTo>
                <a:cubicBezTo>
                  <a:pt x="58250" y="2646"/>
                  <a:pt x="58292" y="2616"/>
                  <a:pt x="58340" y="2664"/>
                </a:cubicBezTo>
                <a:cubicBezTo>
                  <a:pt x="58385" y="2621"/>
                  <a:pt x="58434" y="2599"/>
                  <a:pt x="58486" y="2567"/>
                </a:cubicBezTo>
                <a:cubicBezTo>
                  <a:pt x="58503" y="2560"/>
                  <a:pt x="58522" y="2557"/>
                  <a:pt x="58540" y="2557"/>
                </a:cubicBezTo>
                <a:cubicBezTo>
                  <a:pt x="58603" y="2557"/>
                  <a:pt x="58673" y="2590"/>
                  <a:pt x="58750" y="2590"/>
                </a:cubicBezTo>
                <a:cubicBezTo>
                  <a:pt x="58787" y="2590"/>
                  <a:pt x="58826" y="2582"/>
                  <a:pt x="58866" y="2560"/>
                </a:cubicBezTo>
                <a:cubicBezTo>
                  <a:pt x="58875" y="2562"/>
                  <a:pt x="58883" y="2563"/>
                  <a:pt x="58892" y="2563"/>
                </a:cubicBezTo>
                <a:cubicBezTo>
                  <a:pt x="58941" y="2563"/>
                  <a:pt x="58992" y="2530"/>
                  <a:pt x="59048" y="2530"/>
                </a:cubicBezTo>
                <a:cubicBezTo>
                  <a:pt x="59069" y="2530"/>
                  <a:pt x="59092" y="2535"/>
                  <a:pt x="59114" y="2549"/>
                </a:cubicBezTo>
                <a:cubicBezTo>
                  <a:pt x="59196" y="2543"/>
                  <a:pt x="59871" y="2461"/>
                  <a:pt x="60052" y="2461"/>
                </a:cubicBezTo>
                <a:cubicBezTo>
                  <a:pt x="60071" y="2461"/>
                  <a:pt x="60085" y="2462"/>
                  <a:pt x="60092" y="2464"/>
                </a:cubicBezTo>
                <a:cubicBezTo>
                  <a:pt x="60096" y="2467"/>
                  <a:pt x="60104" y="2469"/>
                  <a:pt x="60116" y="2469"/>
                </a:cubicBezTo>
                <a:cubicBezTo>
                  <a:pt x="60296" y="2469"/>
                  <a:pt x="61303" y="2124"/>
                  <a:pt x="61491" y="2058"/>
                </a:cubicBezTo>
                <a:cubicBezTo>
                  <a:pt x="61511" y="2148"/>
                  <a:pt x="61527" y="2172"/>
                  <a:pt x="61550" y="2172"/>
                </a:cubicBezTo>
                <a:cubicBezTo>
                  <a:pt x="61574" y="2172"/>
                  <a:pt x="61604" y="2146"/>
                  <a:pt x="61650" y="2144"/>
                </a:cubicBezTo>
                <a:cubicBezTo>
                  <a:pt x="61654" y="2143"/>
                  <a:pt x="61658" y="2143"/>
                  <a:pt x="61662" y="2143"/>
                </a:cubicBezTo>
                <a:cubicBezTo>
                  <a:pt x="61707" y="2143"/>
                  <a:pt x="61753" y="2153"/>
                  <a:pt x="61800" y="2153"/>
                </a:cubicBezTo>
                <a:cubicBezTo>
                  <a:pt x="61816" y="2153"/>
                  <a:pt x="61832" y="2152"/>
                  <a:pt x="61848" y="2149"/>
                </a:cubicBezTo>
                <a:cubicBezTo>
                  <a:pt x="61861" y="2165"/>
                  <a:pt x="61875" y="2171"/>
                  <a:pt x="61888" y="2171"/>
                </a:cubicBezTo>
                <a:cubicBezTo>
                  <a:pt x="61924" y="2171"/>
                  <a:pt x="61960" y="2129"/>
                  <a:pt x="61997" y="2129"/>
                </a:cubicBezTo>
                <a:cubicBezTo>
                  <a:pt x="62017" y="2129"/>
                  <a:pt x="62037" y="2141"/>
                  <a:pt x="62059" y="2180"/>
                </a:cubicBezTo>
                <a:cubicBezTo>
                  <a:pt x="62101" y="2183"/>
                  <a:pt x="62145" y="2223"/>
                  <a:pt x="62189" y="2223"/>
                </a:cubicBezTo>
                <a:cubicBezTo>
                  <a:pt x="62221" y="2223"/>
                  <a:pt x="62254" y="2202"/>
                  <a:pt x="62285" y="2130"/>
                </a:cubicBezTo>
                <a:cubicBezTo>
                  <a:pt x="62335" y="2171"/>
                  <a:pt x="62386" y="2200"/>
                  <a:pt x="62438" y="2200"/>
                </a:cubicBezTo>
                <a:cubicBezTo>
                  <a:pt x="62471" y="2200"/>
                  <a:pt x="62505" y="2188"/>
                  <a:pt x="62540" y="2159"/>
                </a:cubicBezTo>
                <a:cubicBezTo>
                  <a:pt x="62582" y="2122"/>
                  <a:pt x="62627" y="2106"/>
                  <a:pt x="62673" y="2106"/>
                </a:cubicBezTo>
                <a:cubicBezTo>
                  <a:pt x="62722" y="2106"/>
                  <a:pt x="62773" y="2124"/>
                  <a:pt x="62826" y="2154"/>
                </a:cubicBezTo>
                <a:cubicBezTo>
                  <a:pt x="62893" y="2158"/>
                  <a:pt x="62963" y="2177"/>
                  <a:pt x="63036" y="2177"/>
                </a:cubicBezTo>
                <a:cubicBezTo>
                  <a:pt x="63075" y="2177"/>
                  <a:pt x="63114" y="2172"/>
                  <a:pt x="63154" y="2156"/>
                </a:cubicBezTo>
                <a:cubicBezTo>
                  <a:pt x="63169" y="2182"/>
                  <a:pt x="63183" y="2190"/>
                  <a:pt x="63197" y="2190"/>
                </a:cubicBezTo>
                <a:cubicBezTo>
                  <a:pt x="63223" y="2190"/>
                  <a:pt x="63249" y="2160"/>
                  <a:pt x="63275" y="2160"/>
                </a:cubicBezTo>
                <a:cubicBezTo>
                  <a:pt x="63293" y="2160"/>
                  <a:pt x="63311" y="2174"/>
                  <a:pt x="63330" y="2222"/>
                </a:cubicBezTo>
                <a:cubicBezTo>
                  <a:pt x="63347" y="2235"/>
                  <a:pt x="63364" y="2240"/>
                  <a:pt x="63381" y="2240"/>
                </a:cubicBezTo>
                <a:cubicBezTo>
                  <a:pt x="63421" y="2240"/>
                  <a:pt x="63461" y="2211"/>
                  <a:pt x="63500" y="2188"/>
                </a:cubicBezTo>
                <a:cubicBezTo>
                  <a:pt x="63524" y="2194"/>
                  <a:pt x="63547" y="2195"/>
                  <a:pt x="63570" y="2195"/>
                </a:cubicBezTo>
                <a:cubicBezTo>
                  <a:pt x="63605" y="2195"/>
                  <a:pt x="63640" y="2192"/>
                  <a:pt x="63675" y="2192"/>
                </a:cubicBezTo>
                <a:cubicBezTo>
                  <a:pt x="63729" y="2192"/>
                  <a:pt x="63783" y="2201"/>
                  <a:pt x="63838" y="2247"/>
                </a:cubicBezTo>
                <a:cubicBezTo>
                  <a:pt x="63881" y="2307"/>
                  <a:pt x="63924" y="2324"/>
                  <a:pt x="63967" y="2324"/>
                </a:cubicBezTo>
                <a:cubicBezTo>
                  <a:pt x="64022" y="2324"/>
                  <a:pt x="64076" y="2296"/>
                  <a:pt x="64130" y="2296"/>
                </a:cubicBezTo>
                <a:cubicBezTo>
                  <a:pt x="64145" y="2296"/>
                  <a:pt x="64161" y="2298"/>
                  <a:pt x="64176" y="2304"/>
                </a:cubicBezTo>
                <a:cubicBezTo>
                  <a:pt x="64462" y="2418"/>
                  <a:pt x="64942" y="2402"/>
                  <a:pt x="65264" y="2436"/>
                </a:cubicBezTo>
                <a:cubicBezTo>
                  <a:pt x="65266" y="2227"/>
                  <a:pt x="65264" y="2018"/>
                  <a:pt x="65260" y="1808"/>
                </a:cubicBezTo>
                <a:lnTo>
                  <a:pt x="65260" y="1808"/>
                </a:lnTo>
                <a:cubicBezTo>
                  <a:pt x="65260" y="1819"/>
                  <a:pt x="65260" y="1831"/>
                  <a:pt x="65261" y="1846"/>
                </a:cubicBezTo>
                <a:cubicBezTo>
                  <a:pt x="65265" y="1778"/>
                  <a:pt x="65265" y="1727"/>
                  <a:pt x="65264" y="1692"/>
                </a:cubicBezTo>
                <a:lnTo>
                  <a:pt x="65236" y="463"/>
                </a:lnTo>
                <a:lnTo>
                  <a:pt x="64820" y="497"/>
                </a:lnTo>
                <a:cubicBezTo>
                  <a:pt x="64776" y="554"/>
                  <a:pt x="64730" y="572"/>
                  <a:pt x="64681" y="572"/>
                </a:cubicBezTo>
                <a:cubicBezTo>
                  <a:pt x="64602" y="572"/>
                  <a:pt x="64517" y="523"/>
                  <a:pt x="64433" y="519"/>
                </a:cubicBezTo>
                <a:cubicBezTo>
                  <a:pt x="64374" y="562"/>
                  <a:pt x="64307" y="590"/>
                  <a:pt x="64236" y="600"/>
                </a:cubicBezTo>
                <a:cubicBezTo>
                  <a:pt x="64225" y="601"/>
                  <a:pt x="64213" y="602"/>
                  <a:pt x="64202" y="602"/>
                </a:cubicBezTo>
                <a:cubicBezTo>
                  <a:pt x="64147" y="602"/>
                  <a:pt x="64093" y="587"/>
                  <a:pt x="64046" y="558"/>
                </a:cubicBezTo>
                <a:cubicBezTo>
                  <a:pt x="63860" y="596"/>
                  <a:pt x="63797" y="577"/>
                  <a:pt x="63748" y="589"/>
                </a:cubicBezTo>
                <a:cubicBezTo>
                  <a:pt x="63716" y="645"/>
                  <a:pt x="63690" y="667"/>
                  <a:pt x="63670" y="667"/>
                </a:cubicBezTo>
                <a:cubicBezTo>
                  <a:pt x="63648" y="667"/>
                  <a:pt x="63634" y="641"/>
                  <a:pt x="63630" y="605"/>
                </a:cubicBezTo>
                <a:cubicBezTo>
                  <a:pt x="63629" y="631"/>
                  <a:pt x="63625" y="667"/>
                  <a:pt x="63610" y="667"/>
                </a:cubicBezTo>
                <a:cubicBezTo>
                  <a:pt x="63599" y="667"/>
                  <a:pt x="63581" y="647"/>
                  <a:pt x="63554" y="589"/>
                </a:cubicBezTo>
                <a:cubicBezTo>
                  <a:pt x="63548" y="578"/>
                  <a:pt x="63541" y="575"/>
                  <a:pt x="63534" y="575"/>
                </a:cubicBezTo>
                <a:cubicBezTo>
                  <a:pt x="63529" y="575"/>
                  <a:pt x="63524" y="577"/>
                  <a:pt x="63518" y="577"/>
                </a:cubicBezTo>
                <a:cubicBezTo>
                  <a:pt x="63507" y="577"/>
                  <a:pt x="63495" y="572"/>
                  <a:pt x="63481" y="545"/>
                </a:cubicBezTo>
                <a:cubicBezTo>
                  <a:pt x="63468" y="479"/>
                  <a:pt x="63456" y="452"/>
                  <a:pt x="63443" y="452"/>
                </a:cubicBezTo>
                <a:cubicBezTo>
                  <a:pt x="63422" y="452"/>
                  <a:pt x="63400" y="520"/>
                  <a:pt x="63376" y="608"/>
                </a:cubicBezTo>
                <a:cubicBezTo>
                  <a:pt x="63332" y="599"/>
                  <a:pt x="63281" y="544"/>
                  <a:pt x="63224" y="538"/>
                </a:cubicBezTo>
                <a:cubicBezTo>
                  <a:pt x="63223" y="538"/>
                  <a:pt x="63222" y="538"/>
                  <a:pt x="63221" y="538"/>
                </a:cubicBezTo>
                <a:cubicBezTo>
                  <a:pt x="63189" y="538"/>
                  <a:pt x="63152" y="506"/>
                  <a:pt x="63114" y="506"/>
                </a:cubicBezTo>
                <a:cubicBezTo>
                  <a:pt x="63086" y="506"/>
                  <a:pt x="63056" y="524"/>
                  <a:pt x="63026" y="585"/>
                </a:cubicBezTo>
                <a:cubicBezTo>
                  <a:pt x="63015" y="583"/>
                  <a:pt x="63004" y="582"/>
                  <a:pt x="62993" y="582"/>
                </a:cubicBezTo>
                <a:cubicBezTo>
                  <a:pt x="62929" y="582"/>
                  <a:pt x="62867" y="614"/>
                  <a:pt x="62806" y="635"/>
                </a:cubicBezTo>
                <a:cubicBezTo>
                  <a:pt x="62783" y="680"/>
                  <a:pt x="62760" y="698"/>
                  <a:pt x="62736" y="698"/>
                </a:cubicBezTo>
                <a:cubicBezTo>
                  <a:pt x="62690" y="698"/>
                  <a:pt x="62643" y="628"/>
                  <a:pt x="62598" y="576"/>
                </a:cubicBezTo>
                <a:cubicBezTo>
                  <a:pt x="62564" y="543"/>
                  <a:pt x="62532" y="533"/>
                  <a:pt x="62501" y="533"/>
                </a:cubicBezTo>
                <a:cubicBezTo>
                  <a:pt x="62469" y="533"/>
                  <a:pt x="62439" y="543"/>
                  <a:pt x="62410" y="548"/>
                </a:cubicBezTo>
                <a:cubicBezTo>
                  <a:pt x="62399" y="540"/>
                  <a:pt x="62388" y="537"/>
                  <a:pt x="62377" y="537"/>
                </a:cubicBezTo>
                <a:cubicBezTo>
                  <a:pt x="62345" y="537"/>
                  <a:pt x="62313" y="566"/>
                  <a:pt x="62284" y="566"/>
                </a:cubicBezTo>
                <a:cubicBezTo>
                  <a:pt x="62271" y="566"/>
                  <a:pt x="62258" y="561"/>
                  <a:pt x="62246" y="545"/>
                </a:cubicBezTo>
                <a:cubicBezTo>
                  <a:pt x="62234" y="550"/>
                  <a:pt x="62222" y="553"/>
                  <a:pt x="62211" y="553"/>
                </a:cubicBezTo>
                <a:cubicBezTo>
                  <a:pt x="62126" y="553"/>
                  <a:pt x="62053" y="425"/>
                  <a:pt x="62004" y="414"/>
                </a:cubicBezTo>
                <a:cubicBezTo>
                  <a:pt x="61960" y="423"/>
                  <a:pt x="61932" y="492"/>
                  <a:pt x="61921" y="492"/>
                </a:cubicBezTo>
                <a:cubicBezTo>
                  <a:pt x="61918" y="492"/>
                  <a:pt x="61917" y="487"/>
                  <a:pt x="61916" y="472"/>
                </a:cubicBezTo>
                <a:cubicBezTo>
                  <a:pt x="61916" y="471"/>
                  <a:pt x="61916" y="470"/>
                  <a:pt x="61915" y="470"/>
                </a:cubicBezTo>
                <a:cubicBezTo>
                  <a:pt x="61910" y="470"/>
                  <a:pt x="61872" y="522"/>
                  <a:pt x="61789" y="522"/>
                </a:cubicBezTo>
                <a:cubicBezTo>
                  <a:pt x="61771" y="522"/>
                  <a:pt x="61750" y="520"/>
                  <a:pt x="61728" y="514"/>
                </a:cubicBezTo>
                <a:cubicBezTo>
                  <a:pt x="61713" y="550"/>
                  <a:pt x="61698" y="562"/>
                  <a:pt x="61680" y="562"/>
                </a:cubicBezTo>
                <a:cubicBezTo>
                  <a:pt x="61642" y="562"/>
                  <a:pt x="61598" y="502"/>
                  <a:pt x="61550" y="502"/>
                </a:cubicBezTo>
                <a:cubicBezTo>
                  <a:pt x="61523" y="502"/>
                  <a:pt x="61495" y="521"/>
                  <a:pt x="61466" y="577"/>
                </a:cubicBezTo>
                <a:cubicBezTo>
                  <a:pt x="61441" y="586"/>
                  <a:pt x="61415" y="589"/>
                  <a:pt x="61388" y="589"/>
                </a:cubicBezTo>
                <a:cubicBezTo>
                  <a:pt x="61322" y="589"/>
                  <a:pt x="61248" y="571"/>
                  <a:pt x="61167" y="571"/>
                </a:cubicBezTo>
                <a:cubicBezTo>
                  <a:pt x="61136" y="571"/>
                  <a:pt x="61104" y="573"/>
                  <a:pt x="61070" y="581"/>
                </a:cubicBezTo>
                <a:cubicBezTo>
                  <a:pt x="61053" y="585"/>
                  <a:pt x="61035" y="587"/>
                  <a:pt x="61017" y="587"/>
                </a:cubicBezTo>
                <a:cubicBezTo>
                  <a:pt x="60988" y="587"/>
                  <a:pt x="60959" y="583"/>
                  <a:pt x="60930" y="583"/>
                </a:cubicBezTo>
                <a:cubicBezTo>
                  <a:pt x="60893" y="583"/>
                  <a:pt x="60855" y="588"/>
                  <a:pt x="60817" y="610"/>
                </a:cubicBezTo>
                <a:cubicBezTo>
                  <a:pt x="60716" y="614"/>
                  <a:pt x="60618" y="632"/>
                  <a:pt x="60524" y="663"/>
                </a:cubicBezTo>
                <a:cubicBezTo>
                  <a:pt x="60493" y="642"/>
                  <a:pt x="60462" y="633"/>
                  <a:pt x="60431" y="633"/>
                </a:cubicBezTo>
                <a:cubicBezTo>
                  <a:pt x="60353" y="633"/>
                  <a:pt x="60274" y="685"/>
                  <a:pt x="60190" y="734"/>
                </a:cubicBezTo>
                <a:cubicBezTo>
                  <a:pt x="60163" y="715"/>
                  <a:pt x="60136" y="708"/>
                  <a:pt x="60109" y="708"/>
                </a:cubicBezTo>
                <a:cubicBezTo>
                  <a:pt x="60042" y="708"/>
                  <a:pt x="59974" y="750"/>
                  <a:pt x="59903" y="750"/>
                </a:cubicBezTo>
                <a:cubicBezTo>
                  <a:pt x="59873" y="750"/>
                  <a:pt x="59842" y="742"/>
                  <a:pt x="59810" y="721"/>
                </a:cubicBezTo>
                <a:lnTo>
                  <a:pt x="59810" y="721"/>
                </a:lnTo>
                <a:cubicBezTo>
                  <a:pt x="59812" y="779"/>
                  <a:pt x="59794" y="808"/>
                  <a:pt x="59759" y="808"/>
                </a:cubicBezTo>
                <a:cubicBezTo>
                  <a:pt x="59723" y="808"/>
                  <a:pt x="59668" y="776"/>
                  <a:pt x="59598" y="715"/>
                </a:cubicBezTo>
                <a:cubicBezTo>
                  <a:pt x="59574" y="763"/>
                  <a:pt x="59548" y="793"/>
                  <a:pt x="59519" y="793"/>
                </a:cubicBezTo>
                <a:cubicBezTo>
                  <a:pt x="59509" y="793"/>
                  <a:pt x="59499" y="789"/>
                  <a:pt x="59489" y="782"/>
                </a:cubicBezTo>
                <a:cubicBezTo>
                  <a:pt x="59483" y="788"/>
                  <a:pt x="59477" y="791"/>
                  <a:pt x="59471" y="791"/>
                </a:cubicBezTo>
                <a:cubicBezTo>
                  <a:pt x="59436" y="791"/>
                  <a:pt x="59397" y="700"/>
                  <a:pt x="59357" y="696"/>
                </a:cubicBezTo>
                <a:cubicBezTo>
                  <a:pt x="59315" y="658"/>
                  <a:pt x="59270" y="642"/>
                  <a:pt x="59223" y="642"/>
                </a:cubicBezTo>
                <a:cubicBezTo>
                  <a:pt x="59167" y="642"/>
                  <a:pt x="59108" y="665"/>
                  <a:pt x="59047" y="699"/>
                </a:cubicBezTo>
                <a:cubicBezTo>
                  <a:pt x="59010" y="657"/>
                  <a:pt x="58972" y="636"/>
                  <a:pt x="58934" y="636"/>
                </a:cubicBezTo>
                <a:cubicBezTo>
                  <a:pt x="58893" y="636"/>
                  <a:pt x="58851" y="661"/>
                  <a:pt x="58809" y="708"/>
                </a:cubicBezTo>
                <a:cubicBezTo>
                  <a:pt x="58759" y="715"/>
                  <a:pt x="58709" y="746"/>
                  <a:pt x="58657" y="746"/>
                </a:cubicBezTo>
                <a:cubicBezTo>
                  <a:pt x="58623" y="746"/>
                  <a:pt x="58588" y="732"/>
                  <a:pt x="58552" y="691"/>
                </a:cubicBezTo>
                <a:cubicBezTo>
                  <a:pt x="58518" y="661"/>
                  <a:pt x="58484" y="651"/>
                  <a:pt x="58449" y="651"/>
                </a:cubicBezTo>
                <a:cubicBezTo>
                  <a:pt x="58367" y="651"/>
                  <a:pt x="58284" y="710"/>
                  <a:pt x="58199" y="710"/>
                </a:cubicBezTo>
                <a:cubicBezTo>
                  <a:pt x="58170" y="710"/>
                  <a:pt x="58141" y="704"/>
                  <a:pt x="58112" y="685"/>
                </a:cubicBezTo>
                <a:cubicBezTo>
                  <a:pt x="58037" y="682"/>
                  <a:pt x="57960" y="660"/>
                  <a:pt x="57883" y="649"/>
                </a:cubicBezTo>
                <a:cubicBezTo>
                  <a:pt x="57857" y="645"/>
                  <a:pt x="57831" y="643"/>
                  <a:pt x="57805" y="643"/>
                </a:cubicBezTo>
                <a:cubicBezTo>
                  <a:pt x="57754" y="643"/>
                  <a:pt x="57704" y="652"/>
                  <a:pt x="57654" y="678"/>
                </a:cubicBezTo>
                <a:cubicBezTo>
                  <a:pt x="57626" y="695"/>
                  <a:pt x="57598" y="697"/>
                  <a:pt x="57569" y="697"/>
                </a:cubicBezTo>
                <a:cubicBezTo>
                  <a:pt x="57561" y="697"/>
                  <a:pt x="57552" y="697"/>
                  <a:pt x="57544" y="697"/>
                </a:cubicBezTo>
                <a:cubicBezTo>
                  <a:pt x="57503" y="697"/>
                  <a:pt x="57463" y="701"/>
                  <a:pt x="57423" y="750"/>
                </a:cubicBezTo>
                <a:cubicBezTo>
                  <a:pt x="57414" y="761"/>
                  <a:pt x="57404" y="766"/>
                  <a:pt x="57394" y="766"/>
                </a:cubicBezTo>
                <a:cubicBezTo>
                  <a:pt x="57344" y="766"/>
                  <a:pt x="57291" y="646"/>
                  <a:pt x="57240" y="646"/>
                </a:cubicBezTo>
                <a:cubicBezTo>
                  <a:pt x="57225" y="646"/>
                  <a:pt x="57209" y="658"/>
                  <a:pt x="57194" y="688"/>
                </a:cubicBezTo>
                <a:cubicBezTo>
                  <a:pt x="57156" y="665"/>
                  <a:pt x="57120" y="658"/>
                  <a:pt x="57086" y="658"/>
                </a:cubicBezTo>
                <a:cubicBezTo>
                  <a:pt x="57025" y="658"/>
                  <a:pt x="56972" y="682"/>
                  <a:pt x="56926" y="682"/>
                </a:cubicBezTo>
                <a:cubicBezTo>
                  <a:pt x="56896" y="682"/>
                  <a:pt x="56869" y="673"/>
                  <a:pt x="56845" y="642"/>
                </a:cubicBezTo>
                <a:cubicBezTo>
                  <a:pt x="56841" y="641"/>
                  <a:pt x="56837" y="641"/>
                  <a:pt x="56833" y="641"/>
                </a:cubicBezTo>
                <a:cubicBezTo>
                  <a:pt x="56776" y="641"/>
                  <a:pt x="56734" y="758"/>
                  <a:pt x="56701" y="758"/>
                </a:cubicBezTo>
                <a:cubicBezTo>
                  <a:pt x="56689" y="758"/>
                  <a:pt x="56678" y="742"/>
                  <a:pt x="56668" y="701"/>
                </a:cubicBezTo>
                <a:cubicBezTo>
                  <a:pt x="56650" y="672"/>
                  <a:pt x="56637" y="663"/>
                  <a:pt x="56627" y="663"/>
                </a:cubicBezTo>
                <a:cubicBezTo>
                  <a:pt x="56608" y="663"/>
                  <a:pt x="56602" y="700"/>
                  <a:pt x="56601" y="710"/>
                </a:cubicBezTo>
                <a:cubicBezTo>
                  <a:pt x="56601" y="706"/>
                  <a:pt x="56603" y="693"/>
                  <a:pt x="56603" y="669"/>
                </a:cubicBezTo>
                <a:cubicBezTo>
                  <a:pt x="56603" y="542"/>
                  <a:pt x="56607" y="491"/>
                  <a:pt x="56600" y="491"/>
                </a:cubicBezTo>
                <a:cubicBezTo>
                  <a:pt x="56595" y="491"/>
                  <a:pt x="56583" y="528"/>
                  <a:pt x="56556" y="589"/>
                </a:cubicBezTo>
                <a:cubicBezTo>
                  <a:pt x="56547" y="619"/>
                  <a:pt x="56538" y="630"/>
                  <a:pt x="56526" y="630"/>
                </a:cubicBezTo>
                <a:cubicBezTo>
                  <a:pt x="56502" y="630"/>
                  <a:pt x="56470" y="584"/>
                  <a:pt x="56430" y="584"/>
                </a:cubicBezTo>
                <a:cubicBezTo>
                  <a:pt x="56421" y="584"/>
                  <a:pt x="56412" y="587"/>
                  <a:pt x="56402" y="593"/>
                </a:cubicBezTo>
                <a:cubicBezTo>
                  <a:pt x="56390" y="561"/>
                  <a:pt x="56379" y="551"/>
                  <a:pt x="56367" y="551"/>
                </a:cubicBezTo>
                <a:cubicBezTo>
                  <a:pt x="56348" y="551"/>
                  <a:pt x="56328" y="579"/>
                  <a:pt x="56305" y="579"/>
                </a:cubicBezTo>
                <a:cubicBezTo>
                  <a:pt x="56293" y="579"/>
                  <a:pt x="56280" y="570"/>
                  <a:pt x="56266" y="544"/>
                </a:cubicBezTo>
                <a:cubicBezTo>
                  <a:pt x="56247" y="566"/>
                  <a:pt x="56227" y="578"/>
                  <a:pt x="56206" y="578"/>
                </a:cubicBezTo>
                <a:cubicBezTo>
                  <a:pt x="56169" y="578"/>
                  <a:pt x="56129" y="543"/>
                  <a:pt x="56084" y="468"/>
                </a:cubicBezTo>
                <a:cubicBezTo>
                  <a:pt x="56026" y="501"/>
                  <a:pt x="55972" y="453"/>
                  <a:pt x="55925" y="553"/>
                </a:cubicBezTo>
                <a:cubicBezTo>
                  <a:pt x="55916" y="587"/>
                  <a:pt x="55907" y="600"/>
                  <a:pt x="55897" y="600"/>
                </a:cubicBezTo>
                <a:cubicBezTo>
                  <a:pt x="55867" y="600"/>
                  <a:pt x="55836" y="464"/>
                  <a:pt x="55808" y="464"/>
                </a:cubicBezTo>
                <a:cubicBezTo>
                  <a:pt x="55800" y="464"/>
                  <a:pt x="55793" y="474"/>
                  <a:pt x="55786" y="502"/>
                </a:cubicBezTo>
                <a:cubicBezTo>
                  <a:pt x="55758" y="538"/>
                  <a:pt x="55732" y="547"/>
                  <a:pt x="55707" y="547"/>
                </a:cubicBezTo>
                <a:cubicBezTo>
                  <a:pt x="55679" y="547"/>
                  <a:pt x="55653" y="536"/>
                  <a:pt x="55629" y="536"/>
                </a:cubicBezTo>
                <a:cubicBezTo>
                  <a:pt x="55610" y="536"/>
                  <a:pt x="55591" y="543"/>
                  <a:pt x="55575" y="568"/>
                </a:cubicBezTo>
                <a:cubicBezTo>
                  <a:pt x="55561" y="573"/>
                  <a:pt x="55548" y="576"/>
                  <a:pt x="55535" y="576"/>
                </a:cubicBezTo>
                <a:cubicBezTo>
                  <a:pt x="55440" y="576"/>
                  <a:pt x="55372" y="444"/>
                  <a:pt x="55315" y="402"/>
                </a:cubicBezTo>
                <a:lnTo>
                  <a:pt x="55315" y="402"/>
                </a:lnTo>
                <a:cubicBezTo>
                  <a:pt x="55341" y="428"/>
                  <a:pt x="55209" y="558"/>
                  <a:pt x="55153" y="558"/>
                </a:cubicBezTo>
                <a:cubicBezTo>
                  <a:pt x="55131" y="558"/>
                  <a:pt x="55120" y="539"/>
                  <a:pt x="55133" y="488"/>
                </a:cubicBezTo>
                <a:lnTo>
                  <a:pt x="55133" y="488"/>
                </a:lnTo>
                <a:cubicBezTo>
                  <a:pt x="55108" y="554"/>
                  <a:pt x="55078" y="574"/>
                  <a:pt x="55044" y="574"/>
                </a:cubicBezTo>
                <a:cubicBezTo>
                  <a:pt x="54996" y="574"/>
                  <a:pt x="54938" y="536"/>
                  <a:pt x="54866" y="534"/>
                </a:cubicBezTo>
                <a:cubicBezTo>
                  <a:pt x="54857" y="526"/>
                  <a:pt x="54847" y="523"/>
                  <a:pt x="54837" y="523"/>
                </a:cubicBezTo>
                <a:cubicBezTo>
                  <a:pt x="54807" y="523"/>
                  <a:pt x="54775" y="552"/>
                  <a:pt x="54739" y="552"/>
                </a:cubicBezTo>
                <a:cubicBezTo>
                  <a:pt x="54725" y="552"/>
                  <a:pt x="54711" y="548"/>
                  <a:pt x="54697" y="537"/>
                </a:cubicBezTo>
                <a:cubicBezTo>
                  <a:pt x="54667" y="518"/>
                  <a:pt x="54636" y="504"/>
                  <a:pt x="54602" y="504"/>
                </a:cubicBezTo>
                <a:cubicBezTo>
                  <a:pt x="54563" y="504"/>
                  <a:pt x="54520" y="523"/>
                  <a:pt x="54475" y="576"/>
                </a:cubicBezTo>
                <a:cubicBezTo>
                  <a:pt x="54440" y="523"/>
                  <a:pt x="54406" y="498"/>
                  <a:pt x="54373" y="498"/>
                </a:cubicBezTo>
                <a:cubicBezTo>
                  <a:pt x="54325" y="498"/>
                  <a:pt x="54279" y="550"/>
                  <a:pt x="54235" y="646"/>
                </a:cubicBezTo>
                <a:cubicBezTo>
                  <a:pt x="54225" y="685"/>
                  <a:pt x="54214" y="697"/>
                  <a:pt x="54204" y="697"/>
                </a:cubicBezTo>
                <a:cubicBezTo>
                  <a:pt x="54184" y="697"/>
                  <a:pt x="54164" y="655"/>
                  <a:pt x="54146" y="655"/>
                </a:cubicBezTo>
                <a:cubicBezTo>
                  <a:pt x="54137" y="655"/>
                  <a:pt x="54128" y="664"/>
                  <a:pt x="54120" y="692"/>
                </a:cubicBezTo>
                <a:cubicBezTo>
                  <a:pt x="54100" y="712"/>
                  <a:pt x="54081" y="786"/>
                  <a:pt x="54061" y="786"/>
                </a:cubicBezTo>
                <a:cubicBezTo>
                  <a:pt x="54045" y="786"/>
                  <a:pt x="54028" y="739"/>
                  <a:pt x="54008" y="581"/>
                </a:cubicBezTo>
                <a:cubicBezTo>
                  <a:pt x="53994" y="606"/>
                  <a:pt x="53980" y="615"/>
                  <a:pt x="53966" y="615"/>
                </a:cubicBezTo>
                <a:cubicBezTo>
                  <a:pt x="53919" y="615"/>
                  <a:pt x="53871" y="514"/>
                  <a:pt x="53827" y="514"/>
                </a:cubicBezTo>
                <a:cubicBezTo>
                  <a:pt x="53818" y="514"/>
                  <a:pt x="53809" y="519"/>
                  <a:pt x="53800" y="529"/>
                </a:cubicBezTo>
                <a:cubicBezTo>
                  <a:pt x="53782" y="498"/>
                  <a:pt x="53766" y="487"/>
                  <a:pt x="53750" y="487"/>
                </a:cubicBezTo>
                <a:cubicBezTo>
                  <a:pt x="53702" y="487"/>
                  <a:pt x="53657" y="591"/>
                  <a:pt x="53613" y="604"/>
                </a:cubicBezTo>
                <a:cubicBezTo>
                  <a:pt x="53603" y="616"/>
                  <a:pt x="53594" y="621"/>
                  <a:pt x="53584" y="621"/>
                </a:cubicBezTo>
                <a:cubicBezTo>
                  <a:pt x="53556" y="621"/>
                  <a:pt x="53528" y="580"/>
                  <a:pt x="53502" y="580"/>
                </a:cubicBezTo>
                <a:cubicBezTo>
                  <a:pt x="53482" y="580"/>
                  <a:pt x="53463" y="603"/>
                  <a:pt x="53446" y="680"/>
                </a:cubicBezTo>
                <a:cubicBezTo>
                  <a:pt x="53444" y="680"/>
                  <a:pt x="53442" y="680"/>
                  <a:pt x="53440" y="680"/>
                </a:cubicBezTo>
                <a:cubicBezTo>
                  <a:pt x="53411" y="680"/>
                  <a:pt x="53384" y="712"/>
                  <a:pt x="53357" y="712"/>
                </a:cubicBezTo>
                <a:cubicBezTo>
                  <a:pt x="53337" y="712"/>
                  <a:pt x="53317" y="693"/>
                  <a:pt x="53296" y="626"/>
                </a:cubicBezTo>
                <a:cubicBezTo>
                  <a:pt x="53272" y="599"/>
                  <a:pt x="53249" y="590"/>
                  <a:pt x="53227" y="590"/>
                </a:cubicBezTo>
                <a:cubicBezTo>
                  <a:pt x="53183" y="590"/>
                  <a:pt x="53143" y="626"/>
                  <a:pt x="53107" y="626"/>
                </a:cubicBezTo>
                <a:cubicBezTo>
                  <a:pt x="53091" y="626"/>
                  <a:pt x="53076" y="619"/>
                  <a:pt x="53062" y="600"/>
                </a:cubicBezTo>
                <a:cubicBezTo>
                  <a:pt x="53039" y="728"/>
                  <a:pt x="53017" y="766"/>
                  <a:pt x="52997" y="766"/>
                </a:cubicBezTo>
                <a:cubicBezTo>
                  <a:pt x="52965" y="766"/>
                  <a:pt x="52938" y="677"/>
                  <a:pt x="52918" y="677"/>
                </a:cubicBezTo>
                <a:cubicBezTo>
                  <a:pt x="52890" y="657"/>
                  <a:pt x="52872" y="627"/>
                  <a:pt x="52867" y="593"/>
                </a:cubicBezTo>
                <a:lnTo>
                  <a:pt x="52867" y="593"/>
                </a:lnTo>
                <a:cubicBezTo>
                  <a:pt x="52868" y="644"/>
                  <a:pt x="52869" y="658"/>
                  <a:pt x="52868" y="658"/>
                </a:cubicBezTo>
                <a:cubicBezTo>
                  <a:pt x="52868" y="658"/>
                  <a:pt x="52866" y="644"/>
                  <a:pt x="52864" y="644"/>
                </a:cubicBezTo>
                <a:cubicBezTo>
                  <a:pt x="52862" y="644"/>
                  <a:pt x="52860" y="650"/>
                  <a:pt x="52858" y="669"/>
                </a:cubicBezTo>
                <a:cubicBezTo>
                  <a:pt x="52847" y="619"/>
                  <a:pt x="52829" y="577"/>
                  <a:pt x="52797" y="577"/>
                </a:cubicBezTo>
                <a:cubicBezTo>
                  <a:pt x="52791" y="577"/>
                  <a:pt x="52786" y="578"/>
                  <a:pt x="52779" y="581"/>
                </a:cubicBezTo>
                <a:cubicBezTo>
                  <a:pt x="52761" y="575"/>
                  <a:pt x="52737" y="483"/>
                  <a:pt x="52710" y="483"/>
                </a:cubicBezTo>
                <a:cubicBezTo>
                  <a:pt x="52705" y="483"/>
                  <a:pt x="52699" y="487"/>
                  <a:pt x="52694" y="495"/>
                </a:cubicBezTo>
                <a:cubicBezTo>
                  <a:pt x="52680" y="521"/>
                  <a:pt x="52666" y="614"/>
                  <a:pt x="52649" y="614"/>
                </a:cubicBezTo>
                <a:cubicBezTo>
                  <a:pt x="52646" y="614"/>
                  <a:pt x="52643" y="610"/>
                  <a:pt x="52639" y="603"/>
                </a:cubicBezTo>
                <a:cubicBezTo>
                  <a:pt x="52629" y="571"/>
                  <a:pt x="52620" y="564"/>
                  <a:pt x="52610" y="564"/>
                </a:cubicBezTo>
                <a:cubicBezTo>
                  <a:pt x="52603" y="564"/>
                  <a:pt x="52596" y="568"/>
                  <a:pt x="52589" y="568"/>
                </a:cubicBezTo>
                <a:cubicBezTo>
                  <a:pt x="52583" y="568"/>
                  <a:pt x="52577" y="565"/>
                  <a:pt x="52571" y="557"/>
                </a:cubicBezTo>
                <a:cubicBezTo>
                  <a:pt x="52552" y="608"/>
                  <a:pt x="52532" y="675"/>
                  <a:pt x="52510" y="675"/>
                </a:cubicBezTo>
                <a:cubicBezTo>
                  <a:pt x="52504" y="675"/>
                  <a:pt x="52498" y="670"/>
                  <a:pt x="52492" y="657"/>
                </a:cubicBezTo>
                <a:cubicBezTo>
                  <a:pt x="52485" y="660"/>
                  <a:pt x="52478" y="662"/>
                  <a:pt x="52471" y="662"/>
                </a:cubicBezTo>
                <a:cubicBezTo>
                  <a:pt x="52447" y="662"/>
                  <a:pt x="52423" y="645"/>
                  <a:pt x="52396" y="605"/>
                </a:cubicBezTo>
                <a:cubicBezTo>
                  <a:pt x="52345" y="570"/>
                  <a:pt x="52286" y="448"/>
                  <a:pt x="52224" y="448"/>
                </a:cubicBezTo>
                <a:cubicBezTo>
                  <a:pt x="52204" y="448"/>
                  <a:pt x="52183" y="461"/>
                  <a:pt x="52162" y="496"/>
                </a:cubicBezTo>
                <a:cubicBezTo>
                  <a:pt x="52077" y="486"/>
                  <a:pt x="52012" y="455"/>
                  <a:pt x="51962" y="455"/>
                </a:cubicBezTo>
                <a:cubicBezTo>
                  <a:pt x="51943" y="455"/>
                  <a:pt x="51925" y="460"/>
                  <a:pt x="51910" y="472"/>
                </a:cubicBezTo>
                <a:cubicBezTo>
                  <a:pt x="51908" y="472"/>
                  <a:pt x="51906" y="471"/>
                  <a:pt x="51904" y="471"/>
                </a:cubicBezTo>
                <a:cubicBezTo>
                  <a:pt x="51872" y="471"/>
                  <a:pt x="51847" y="488"/>
                  <a:pt x="51827" y="488"/>
                </a:cubicBezTo>
                <a:cubicBezTo>
                  <a:pt x="51814" y="488"/>
                  <a:pt x="51803" y="482"/>
                  <a:pt x="51792" y="461"/>
                </a:cubicBezTo>
                <a:cubicBezTo>
                  <a:pt x="51780" y="459"/>
                  <a:pt x="51769" y="457"/>
                  <a:pt x="51757" y="457"/>
                </a:cubicBezTo>
                <a:cubicBezTo>
                  <a:pt x="51716" y="457"/>
                  <a:pt x="51671" y="477"/>
                  <a:pt x="51559" y="534"/>
                </a:cubicBezTo>
                <a:cubicBezTo>
                  <a:pt x="51542" y="577"/>
                  <a:pt x="51524" y="591"/>
                  <a:pt x="51503" y="591"/>
                </a:cubicBezTo>
                <a:cubicBezTo>
                  <a:pt x="51458" y="591"/>
                  <a:pt x="51404" y="527"/>
                  <a:pt x="51341" y="527"/>
                </a:cubicBezTo>
                <a:cubicBezTo>
                  <a:pt x="51310" y="527"/>
                  <a:pt x="51277" y="542"/>
                  <a:pt x="51242" y="586"/>
                </a:cubicBezTo>
                <a:cubicBezTo>
                  <a:pt x="51205" y="596"/>
                  <a:pt x="51165" y="600"/>
                  <a:pt x="51122" y="600"/>
                </a:cubicBezTo>
                <a:cubicBezTo>
                  <a:pt x="50996" y="600"/>
                  <a:pt x="50842" y="563"/>
                  <a:pt x="50654" y="515"/>
                </a:cubicBezTo>
                <a:cubicBezTo>
                  <a:pt x="50555" y="507"/>
                  <a:pt x="50469" y="502"/>
                  <a:pt x="50394" y="501"/>
                </a:cubicBezTo>
                <a:lnTo>
                  <a:pt x="50394" y="501"/>
                </a:lnTo>
                <a:cubicBezTo>
                  <a:pt x="50394" y="509"/>
                  <a:pt x="50391" y="516"/>
                  <a:pt x="50382" y="516"/>
                </a:cubicBezTo>
                <a:cubicBezTo>
                  <a:pt x="50375" y="516"/>
                  <a:pt x="50366" y="512"/>
                  <a:pt x="50353" y="502"/>
                </a:cubicBezTo>
                <a:lnTo>
                  <a:pt x="50322" y="502"/>
                </a:lnTo>
                <a:lnTo>
                  <a:pt x="50324" y="501"/>
                </a:lnTo>
                <a:cubicBezTo>
                  <a:pt x="50318" y="501"/>
                  <a:pt x="50312" y="501"/>
                  <a:pt x="50307" y="501"/>
                </a:cubicBezTo>
                <a:cubicBezTo>
                  <a:pt x="50247" y="501"/>
                  <a:pt x="50187" y="507"/>
                  <a:pt x="50128" y="519"/>
                </a:cubicBezTo>
                <a:cubicBezTo>
                  <a:pt x="50102" y="519"/>
                  <a:pt x="50077" y="515"/>
                  <a:pt x="50051" y="510"/>
                </a:cubicBezTo>
                <a:cubicBezTo>
                  <a:pt x="50024" y="538"/>
                  <a:pt x="49996" y="548"/>
                  <a:pt x="49965" y="548"/>
                </a:cubicBezTo>
                <a:cubicBezTo>
                  <a:pt x="49893" y="548"/>
                  <a:pt x="49809" y="492"/>
                  <a:pt x="49709" y="492"/>
                </a:cubicBezTo>
                <a:cubicBezTo>
                  <a:pt x="49680" y="492"/>
                  <a:pt x="49649" y="497"/>
                  <a:pt x="49616" y="510"/>
                </a:cubicBezTo>
                <a:cubicBezTo>
                  <a:pt x="49556" y="514"/>
                  <a:pt x="49491" y="587"/>
                  <a:pt x="49418" y="587"/>
                </a:cubicBezTo>
                <a:cubicBezTo>
                  <a:pt x="49376" y="587"/>
                  <a:pt x="49332" y="563"/>
                  <a:pt x="49284" y="487"/>
                </a:cubicBezTo>
                <a:cubicBezTo>
                  <a:pt x="49257" y="478"/>
                  <a:pt x="49230" y="475"/>
                  <a:pt x="49201" y="475"/>
                </a:cubicBezTo>
                <a:cubicBezTo>
                  <a:pt x="49146" y="475"/>
                  <a:pt x="49088" y="486"/>
                  <a:pt x="49026" y="486"/>
                </a:cubicBezTo>
                <a:cubicBezTo>
                  <a:pt x="48969" y="486"/>
                  <a:pt x="48908" y="476"/>
                  <a:pt x="48844" y="439"/>
                </a:cubicBezTo>
                <a:cubicBezTo>
                  <a:pt x="48821" y="422"/>
                  <a:pt x="48799" y="416"/>
                  <a:pt x="48779" y="416"/>
                </a:cubicBezTo>
                <a:cubicBezTo>
                  <a:pt x="48705" y="416"/>
                  <a:pt x="48645" y="498"/>
                  <a:pt x="48594" y="498"/>
                </a:cubicBezTo>
                <a:cubicBezTo>
                  <a:pt x="48580" y="498"/>
                  <a:pt x="48567" y="492"/>
                  <a:pt x="48554" y="475"/>
                </a:cubicBezTo>
                <a:cubicBezTo>
                  <a:pt x="48498" y="433"/>
                  <a:pt x="48457" y="390"/>
                  <a:pt x="48426" y="390"/>
                </a:cubicBezTo>
                <a:cubicBezTo>
                  <a:pt x="48417" y="390"/>
                  <a:pt x="48408" y="394"/>
                  <a:pt x="48401" y="403"/>
                </a:cubicBezTo>
                <a:cubicBezTo>
                  <a:pt x="48349" y="394"/>
                  <a:pt x="48333" y="377"/>
                  <a:pt x="48323" y="377"/>
                </a:cubicBezTo>
                <a:cubicBezTo>
                  <a:pt x="48320" y="377"/>
                  <a:pt x="48318" y="378"/>
                  <a:pt x="48316" y="381"/>
                </a:cubicBezTo>
                <a:cubicBezTo>
                  <a:pt x="48313" y="371"/>
                  <a:pt x="48309" y="367"/>
                  <a:pt x="48305" y="367"/>
                </a:cubicBezTo>
                <a:cubicBezTo>
                  <a:pt x="48291" y="367"/>
                  <a:pt x="48265" y="416"/>
                  <a:pt x="48194" y="417"/>
                </a:cubicBezTo>
                <a:cubicBezTo>
                  <a:pt x="48161" y="377"/>
                  <a:pt x="48121" y="313"/>
                  <a:pt x="48071" y="313"/>
                </a:cubicBezTo>
                <a:cubicBezTo>
                  <a:pt x="48047" y="313"/>
                  <a:pt x="48022" y="327"/>
                  <a:pt x="47994" y="363"/>
                </a:cubicBezTo>
                <a:cubicBezTo>
                  <a:pt x="47941" y="356"/>
                  <a:pt x="47879" y="343"/>
                  <a:pt x="47806" y="343"/>
                </a:cubicBezTo>
                <a:cubicBezTo>
                  <a:pt x="47755" y="343"/>
                  <a:pt x="47698" y="350"/>
                  <a:pt x="47636" y="369"/>
                </a:cubicBezTo>
                <a:cubicBezTo>
                  <a:pt x="47491" y="309"/>
                  <a:pt x="47381" y="283"/>
                  <a:pt x="47298" y="283"/>
                </a:cubicBezTo>
                <a:cubicBezTo>
                  <a:pt x="47208" y="283"/>
                  <a:pt x="47150" y="314"/>
                  <a:pt x="47115" y="367"/>
                </a:cubicBezTo>
                <a:cubicBezTo>
                  <a:pt x="47108" y="376"/>
                  <a:pt x="47102" y="384"/>
                  <a:pt x="47097" y="390"/>
                </a:cubicBezTo>
                <a:cubicBezTo>
                  <a:pt x="47104" y="407"/>
                  <a:pt x="47104" y="425"/>
                  <a:pt x="47087" y="433"/>
                </a:cubicBezTo>
                <a:cubicBezTo>
                  <a:pt x="47081" y="447"/>
                  <a:pt x="47073" y="453"/>
                  <a:pt x="47064" y="453"/>
                </a:cubicBezTo>
                <a:cubicBezTo>
                  <a:pt x="47017" y="453"/>
                  <a:pt x="46921" y="330"/>
                  <a:pt x="46739" y="330"/>
                </a:cubicBezTo>
                <a:cubicBezTo>
                  <a:pt x="46736" y="330"/>
                  <a:pt x="46734" y="330"/>
                  <a:pt x="46732" y="330"/>
                </a:cubicBezTo>
                <a:cubicBezTo>
                  <a:pt x="46538" y="361"/>
                  <a:pt x="46428" y="404"/>
                  <a:pt x="46371" y="404"/>
                </a:cubicBezTo>
                <a:cubicBezTo>
                  <a:pt x="46362" y="404"/>
                  <a:pt x="46354" y="403"/>
                  <a:pt x="46347" y="400"/>
                </a:cubicBezTo>
                <a:cubicBezTo>
                  <a:pt x="46313" y="394"/>
                  <a:pt x="46312" y="353"/>
                  <a:pt x="46328" y="353"/>
                </a:cubicBezTo>
                <a:cubicBezTo>
                  <a:pt x="46335" y="353"/>
                  <a:pt x="46345" y="360"/>
                  <a:pt x="46356" y="380"/>
                </a:cubicBezTo>
                <a:cubicBezTo>
                  <a:pt x="46376" y="360"/>
                  <a:pt x="46401" y="355"/>
                  <a:pt x="46425" y="355"/>
                </a:cubicBezTo>
                <a:cubicBezTo>
                  <a:pt x="46453" y="355"/>
                  <a:pt x="46479" y="362"/>
                  <a:pt x="46490" y="362"/>
                </a:cubicBezTo>
                <a:cubicBezTo>
                  <a:pt x="46504" y="362"/>
                  <a:pt x="46493" y="349"/>
                  <a:pt x="46430" y="288"/>
                </a:cubicBezTo>
                <a:cubicBezTo>
                  <a:pt x="46397" y="276"/>
                  <a:pt x="46364" y="273"/>
                  <a:pt x="46330" y="273"/>
                </a:cubicBezTo>
                <a:cubicBezTo>
                  <a:pt x="46295" y="273"/>
                  <a:pt x="46260" y="276"/>
                  <a:pt x="46223" y="276"/>
                </a:cubicBezTo>
                <a:cubicBezTo>
                  <a:pt x="46186" y="276"/>
                  <a:pt x="46147" y="273"/>
                  <a:pt x="46106" y="260"/>
                </a:cubicBezTo>
                <a:cubicBezTo>
                  <a:pt x="45985" y="365"/>
                  <a:pt x="45840" y="407"/>
                  <a:pt x="45651" y="413"/>
                </a:cubicBezTo>
                <a:cubicBezTo>
                  <a:pt x="45642" y="415"/>
                  <a:pt x="45632" y="416"/>
                  <a:pt x="45622" y="416"/>
                </a:cubicBezTo>
                <a:cubicBezTo>
                  <a:pt x="45545" y="416"/>
                  <a:pt x="45462" y="372"/>
                  <a:pt x="45371" y="372"/>
                </a:cubicBezTo>
                <a:cubicBezTo>
                  <a:pt x="45357" y="372"/>
                  <a:pt x="45343" y="373"/>
                  <a:pt x="45329" y="375"/>
                </a:cubicBezTo>
                <a:cubicBezTo>
                  <a:pt x="45295" y="379"/>
                  <a:pt x="45258" y="381"/>
                  <a:pt x="45221" y="381"/>
                </a:cubicBezTo>
                <a:cubicBezTo>
                  <a:pt x="45130" y="381"/>
                  <a:pt x="45031" y="369"/>
                  <a:pt x="44924" y="346"/>
                </a:cubicBezTo>
                <a:cubicBezTo>
                  <a:pt x="44773" y="370"/>
                  <a:pt x="44674" y="390"/>
                  <a:pt x="44605" y="503"/>
                </a:cubicBezTo>
                <a:cubicBezTo>
                  <a:pt x="44572" y="488"/>
                  <a:pt x="44545" y="477"/>
                  <a:pt x="44524" y="477"/>
                </a:cubicBezTo>
                <a:cubicBezTo>
                  <a:pt x="44501" y="477"/>
                  <a:pt x="44483" y="490"/>
                  <a:pt x="44469" y="524"/>
                </a:cubicBezTo>
                <a:cubicBezTo>
                  <a:pt x="44434" y="521"/>
                  <a:pt x="44415" y="472"/>
                  <a:pt x="44375" y="472"/>
                </a:cubicBezTo>
                <a:cubicBezTo>
                  <a:pt x="44353" y="472"/>
                  <a:pt x="44323" y="487"/>
                  <a:pt x="44280" y="535"/>
                </a:cubicBezTo>
                <a:cubicBezTo>
                  <a:pt x="44220" y="593"/>
                  <a:pt x="44130" y="577"/>
                  <a:pt x="43993" y="586"/>
                </a:cubicBezTo>
                <a:cubicBezTo>
                  <a:pt x="43928" y="552"/>
                  <a:pt x="43857" y="534"/>
                  <a:pt x="43783" y="534"/>
                </a:cubicBezTo>
                <a:cubicBezTo>
                  <a:pt x="43772" y="534"/>
                  <a:pt x="43760" y="534"/>
                  <a:pt x="43749" y="535"/>
                </a:cubicBezTo>
                <a:cubicBezTo>
                  <a:pt x="43655" y="540"/>
                  <a:pt x="43546" y="524"/>
                  <a:pt x="43422" y="627"/>
                </a:cubicBezTo>
                <a:cubicBezTo>
                  <a:pt x="43390" y="639"/>
                  <a:pt x="43359" y="643"/>
                  <a:pt x="43328" y="643"/>
                </a:cubicBezTo>
                <a:cubicBezTo>
                  <a:pt x="43279" y="643"/>
                  <a:pt x="43232" y="633"/>
                  <a:pt x="43188" y="633"/>
                </a:cubicBezTo>
                <a:cubicBezTo>
                  <a:pt x="43155" y="633"/>
                  <a:pt x="43124" y="639"/>
                  <a:pt x="43095" y="659"/>
                </a:cubicBezTo>
                <a:cubicBezTo>
                  <a:pt x="43021" y="656"/>
                  <a:pt x="42955" y="634"/>
                  <a:pt x="42898" y="634"/>
                </a:cubicBezTo>
                <a:cubicBezTo>
                  <a:pt x="42883" y="634"/>
                  <a:pt x="42869" y="636"/>
                  <a:pt x="42855" y="640"/>
                </a:cubicBezTo>
                <a:cubicBezTo>
                  <a:pt x="42794" y="601"/>
                  <a:pt x="42744" y="592"/>
                  <a:pt x="42704" y="592"/>
                </a:cubicBezTo>
                <a:cubicBezTo>
                  <a:pt x="42662" y="592"/>
                  <a:pt x="42630" y="602"/>
                  <a:pt x="42606" y="602"/>
                </a:cubicBezTo>
                <a:cubicBezTo>
                  <a:pt x="42603" y="602"/>
                  <a:pt x="42600" y="602"/>
                  <a:pt x="42596" y="601"/>
                </a:cubicBezTo>
                <a:cubicBezTo>
                  <a:pt x="42546" y="586"/>
                  <a:pt x="42550" y="523"/>
                  <a:pt x="42553" y="523"/>
                </a:cubicBezTo>
                <a:lnTo>
                  <a:pt x="42553" y="523"/>
                </a:lnTo>
                <a:cubicBezTo>
                  <a:pt x="42554" y="523"/>
                  <a:pt x="42554" y="523"/>
                  <a:pt x="42554" y="525"/>
                </a:cubicBezTo>
                <a:cubicBezTo>
                  <a:pt x="42556" y="517"/>
                  <a:pt x="42559" y="515"/>
                  <a:pt x="42562" y="515"/>
                </a:cubicBezTo>
                <a:cubicBezTo>
                  <a:pt x="42571" y="515"/>
                  <a:pt x="42586" y="544"/>
                  <a:pt x="42602" y="544"/>
                </a:cubicBezTo>
                <a:cubicBezTo>
                  <a:pt x="42614" y="544"/>
                  <a:pt x="42626" y="531"/>
                  <a:pt x="42638" y="487"/>
                </a:cubicBezTo>
                <a:cubicBezTo>
                  <a:pt x="42717" y="482"/>
                  <a:pt x="42817" y="481"/>
                  <a:pt x="42815" y="395"/>
                </a:cubicBezTo>
                <a:cubicBezTo>
                  <a:pt x="42815" y="386"/>
                  <a:pt x="42813" y="382"/>
                  <a:pt x="42809" y="382"/>
                </a:cubicBezTo>
                <a:cubicBezTo>
                  <a:pt x="42795" y="382"/>
                  <a:pt x="42754" y="436"/>
                  <a:pt x="42696" y="436"/>
                </a:cubicBezTo>
                <a:cubicBezTo>
                  <a:pt x="42689" y="436"/>
                  <a:pt x="42682" y="435"/>
                  <a:pt x="42675" y="433"/>
                </a:cubicBezTo>
                <a:cubicBezTo>
                  <a:pt x="42658" y="421"/>
                  <a:pt x="42640" y="416"/>
                  <a:pt x="42621" y="416"/>
                </a:cubicBezTo>
                <a:cubicBezTo>
                  <a:pt x="42544" y="416"/>
                  <a:pt x="42456" y="497"/>
                  <a:pt x="42366" y="523"/>
                </a:cubicBezTo>
                <a:cubicBezTo>
                  <a:pt x="42254" y="570"/>
                  <a:pt x="42141" y="567"/>
                  <a:pt x="42056" y="575"/>
                </a:cubicBezTo>
                <a:cubicBezTo>
                  <a:pt x="42042" y="566"/>
                  <a:pt x="42029" y="562"/>
                  <a:pt x="42017" y="562"/>
                </a:cubicBezTo>
                <a:cubicBezTo>
                  <a:pt x="41966" y="562"/>
                  <a:pt x="41932" y="626"/>
                  <a:pt x="41920" y="626"/>
                </a:cubicBezTo>
                <a:cubicBezTo>
                  <a:pt x="41917" y="626"/>
                  <a:pt x="41916" y="622"/>
                  <a:pt x="41916" y="614"/>
                </a:cubicBezTo>
                <a:lnTo>
                  <a:pt x="41916" y="614"/>
                </a:lnTo>
                <a:cubicBezTo>
                  <a:pt x="41916" y="637"/>
                  <a:pt x="41900" y="644"/>
                  <a:pt x="41872" y="644"/>
                </a:cubicBezTo>
                <a:cubicBezTo>
                  <a:pt x="41815" y="644"/>
                  <a:pt x="41710" y="614"/>
                  <a:pt x="41587" y="614"/>
                </a:cubicBezTo>
                <a:cubicBezTo>
                  <a:pt x="41584" y="614"/>
                  <a:pt x="41581" y="614"/>
                  <a:pt x="41577" y="614"/>
                </a:cubicBezTo>
                <a:cubicBezTo>
                  <a:pt x="41541" y="623"/>
                  <a:pt x="41504" y="626"/>
                  <a:pt x="41466" y="626"/>
                </a:cubicBezTo>
                <a:cubicBezTo>
                  <a:pt x="41418" y="626"/>
                  <a:pt x="41370" y="622"/>
                  <a:pt x="41322" y="622"/>
                </a:cubicBezTo>
                <a:cubicBezTo>
                  <a:pt x="41308" y="622"/>
                  <a:pt x="41294" y="622"/>
                  <a:pt x="41281" y="623"/>
                </a:cubicBezTo>
                <a:cubicBezTo>
                  <a:pt x="41224" y="632"/>
                  <a:pt x="41170" y="651"/>
                  <a:pt x="41119" y="651"/>
                </a:cubicBezTo>
                <a:cubicBezTo>
                  <a:pt x="41081" y="651"/>
                  <a:pt x="41045" y="641"/>
                  <a:pt x="41012" y="607"/>
                </a:cubicBezTo>
                <a:cubicBezTo>
                  <a:pt x="40969" y="648"/>
                  <a:pt x="40932" y="660"/>
                  <a:pt x="40895" y="660"/>
                </a:cubicBezTo>
                <a:cubicBezTo>
                  <a:pt x="40845" y="660"/>
                  <a:pt x="40795" y="638"/>
                  <a:pt x="40730" y="632"/>
                </a:cubicBezTo>
                <a:cubicBezTo>
                  <a:pt x="40673" y="664"/>
                  <a:pt x="40603" y="636"/>
                  <a:pt x="40511" y="682"/>
                </a:cubicBezTo>
                <a:cubicBezTo>
                  <a:pt x="40460" y="695"/>
                  <a:pt x="40402" y="704"/>
                  <a:pt x="40335" y="704"/>
                </a:cubicBezTo>
                <a:cubicBezTo>
                  <a:pt x="40282" y="704"/>
                  <a:pt x="40223" y="698"/>
                  <a:pt x="40157" y="684"/>
                </a:cubicBezTo>
                <a:cubicBezTo>
                  <a:pt x="40133" y="675"/>
                  <a:pt x="40108" y="672"/>
                  <a:pt x="40082" y="672"/>
                </a:cubicBezTo>
                <a:cubicBezTo>
                  <a:pt x="39992" y="672"/>
                  <a:pt x="39892" y="713"/>
                  <a:pt x="39778" y="713"/>
                </a:cubicBezTo>
                <a:cubicBezTo>
                  <a:pt x="39725" y="713"/>
                  <a:pt x="39668" y="704"/>
                  <a:pt x="39609" y="678"/>
                </a:cubicBezTo>
                <a:cubicBezTo>
                  <a:pt x="39534" y="662"/>
                  <a:pt x="39453" y="657"/>
                  <a:pt x="39368" y="657"/>
                </a:cubicBezTo>
                <a:cubicBezTo>
                  <a:pt x="39327" y="657"/>
                  <a:pt x="39285" y="658"/>
                  <a:pt x="39242" y="660"/>
                </a:cubicBezTo>
                <a:cubicBezTo>
                  <a:pt x="39109" y="666"/>
                  <a:pt x="38962" y="680"/>
                  <a:pt x="38803" y="688"/>
                </a:cubicBezTo>
                <a:cubicBezTo>
                  <a:pt x="38771" y="695"/>
                  <a:pt x="38740" y="697"/>
                  <a:pt x="38710" y="697"/>
                </a:cubicBezTo>
                <a:cubicBezTo>
                  <a:pt x="38646" y="697"/>
                  <a:pt x="38587" y="687"/>
                  <a:pt x="38532" y="687"/>
                </a:cubicBezTo>
                <a:cubicBezTo>
                  <a:pt x="38517" y="687"/>
                  <a:pt x="38503" y="687"/>
                  <a:pt x="38489" y="689"/>
                </a:cubicBezTo>
                <a:cubicBezTo>
                  <a:pt x="38458" y="658"/>
                  <a:pt x="38428" y="649"/>
                  <a:pt x="38401" y="649"/>
                </a:cubicBezTo>
                <a:cubicBezTo>
                  <a:pt x="38362" y="649"/>
                  <a:pt x="38326" y="667"/>
                  <a:pt x="38293" y="667"/>
                </a:cubicBezTo>
                <a:cubicBezTo>
                  <a:pt x="38279" y="667"/>
                  <a:pt x="38266" y="664"/>
                  <a:pt x="38254" y="656"/>
                </a:cubicBezTo>
                <a:cubicBezTo>
                  <a:pt x="38166" y="641"/>
                  <a:pt x="38098" y="591"/>
                  <a:pt x="38048" y="591"/>
                </a:cubicBezTo>
                <a:cubicBezTo>
                  <a:pt x="38022" y="591"/>
                  <a:pt x="38001" y="604"/>
                  <a:pt x="37984" y="642"/>
                </a:cubicBezTo>
                <a:cubicBezTo>
                  <a:pt x="37929" y="683"/>
                  <a:pt x="37912" y="708"/>
                  <a:pt x="37914" y="713"/>
                </a:cubicBezTo>
                <a:cubicBezTo>
                  <a:pt x="37881" y="713"/>
                  <a:pt x="37844" y="712"/>
                  <a:pt x="37801" y="710"/>
                </a:cubicBezTo>
                <a:cubicBezTo>
                  <a:pt x="37745" y="669"/>
                  <a:pt x="37694" y="630"/>
                  <a:pt x="37646" y="630"/>
                </a:cubicBezTo>
                <a:cubicBezTo>
                  <a:pt x="37622" y="630"/>
                  <a:pt x="37599" y="640"/>
                  <a:pt x="37577" y="666"/>
                </a:cubicBezTo>
                <a:cubicBezTo>
                  <a:pt x="37569" y="662"/>
                  <a:pt x="37561" y="661"/>
                  <a:pt x="37553" y="661"/>
                </a:cubicBezTo>
                <a:cubicBezTo>
                  <a:pt x="37505" y="661"/>
                  <a:pt x="37463" y="724"/>
                  <a:pt x="37422" y="724"/>
                </a:cubicBezTo>
                <a:cubicBezTo>
                  <a:pt x="37415" y="724"/>
                  <a:pt x="37408" y="722"/>
                  <a:pt x="37401" y="717"/>
                </a:cubicBezTo>
                <a:cubicBezTo>
                  <a:pt x="37304" y="758"/>
                  <a:pt x="37229" y="795"/>
                  <a:pt x="37163" y="795"/>
                </a:cubicBezTo>
                <a:cubicBezTo>
                  <a:pt x="37113" y="795"/>
                  <a:pt x="37068" y="774"/>
                  <a:pt x="37022" y="716"/>
                </a:cubicBezTo>
                <a:cubicBezTo>
                  <a:pt x="36995" y="720"/>
                  <a:pt x="36968" y="722"/>
                  <a:pt x="36940" y="722"/>
                </a:cubicBezTo>
                <a:cubicBezTo>
                  <a:pt x="36862" y="722"/>
                  <a:pt x="36775" y="710"/>
                  <a:pt x="36653" y="706"/>
                </a:cubicBezTo>
                <a:cubicBezTo>
                  <a:pt x="36611" y="744"/>
                  <a:pt x="36565" y="769"/>
                  <a:pt x="36513" y="769"/>
                </a:cubicBezTo>
                <a:cubicBezTo>
                  <a:pt x="36463" y="769"/>
                  <a:pt x="36408" y="746"/>
                  <a:pt x="36346" y="688"/>
                </a:cubicBezTo>
                <a:cubicBezTo>
                  <a:pt x="36299" y="718"/>
                  <a:pt x="36248" y="727"/>
                  <a:pt x="36192" y="727"/>
                </a:cubicBezTo>
                <a:cubicBezTo>
                  <a:pt x="36104" y="727"/>
                  <a:pt x="36005" y="703"/>
                  <a:pt x="35894" y="694"/>
                </a:cubicBezTo>
                <a:cubicBezTo>
                  <a:pt x="35861" y="697"/>
                  <a:pt x="35829" y="698"/>
                  <a:pt x="35798" y="698"/>
                </a:cubicBezTo>
                <a:cubicBezTo>
                  <a:pt x="35619" y="698"/>
                  <a:pt x="35480" y="664"/>
                  <a:pt x="35374" y="664"/>
                </a:cubicBezTo>
                <a:cubicBezTo>
                  <a:pt x="35318" y="664"/>
                  <a:pt x="35272" y="673"/>
                  <a:pt x="35233" y="701"/>
                </a:cubicBezTo>
                <a:cubicBezTo>
                  <a:pt x="35196" y="706"/>
                  <a:pt x="35159" y="708"/>
                  <a:pt x="35121" y="708"/>
                </a:cubicBezTo>
                <a:cubicBezTo>
                  <a:pt x="35155" y="739"/>
                  <a:pt x="35188" y="780"/>
                  <a:pt x="35191" y="780"/>
                </a:cubicBezTo>
                <a:cubicBezTo>
                  <a:pt x="35191" y="780"/>
                  <a:pt x="35191" y="780"/>
                  <a:pt x="35191" y="780"/>
                </a:cubicBezTo>
                <a:lnTo>
                  <a:pt x="35191" y="780"/>
                </a:lnTo>
                <a:cubicBezTo>
                  <a:pt x="35191" y="799"/>
                  <a:pt x="35192" y="817"/>
                  <a:pt x="35160" y="817"/>
                </a:cubicBezTo>
                <a:cubicBezTo>
                  <a:pt x="35137" y="817"/>
                  <a:pt x="35097" y="807"/>
                  <a:pt x="35028" y="782"/>
                </a:cubicBezTo>
                <a:cubicBezTo>
                  <a:pt x="34994" y="782"/>
                  <a:pt x="34952" y="728"/>
                  <a:pt x="34902" y="728"/>
                </a:cubicBezTo>
                <a:cubicBezTo>
                  <a:pt x="34892" y="728"/>
                  <a:pt x="34882" y="730"/>
                  <a:pt x="34872" y="735"/>
                </a:cubicBezTo>
                <a:cubicBezTo>
                  <a:pt x="34842" y="822"/>
                  <a:pt x="34807" y="851"/>
                  <a:pt x="34768" y="851"/>
                </a:cubicBezTo>
                <a:cubicBezTo>
                  <a:pt x="34730" y="851"/>
                  <a:pt x="34688" y="823"/>
                  <a:pt x="34641" y="795"/>
                </a:cubicBezTo>
                <a:cubicBezTo>
                  <a:pt x="34590" y="808"/>
                  <a:pt x="34535" y="814"/>
                  <a:pt x="34474" y="814"/>
                </a:cubicBezTo>
                <a:cubicBezTo>
                  <a:pt x="34425" y="814"/>
                  <a:pt x="34374" y="811"/>
                  <a:pt x="34318" y="804"/>
                </a:cubicBezTo>
                <a:cubicBezTo>
                  <a:pt x="34288" y="791"/>
                  <a:pt x="34257" y="786"/>
                  <a:pt x="34225" y="786"/>
                </a:cubicBezTo>
                <a:cubicBezTo>
                  <a:pt x="34151" y="786"/>
                  <a:pt x="34071" y="811"/>
                  <a:pt x="33984" y="811"/>
                </a:cubicBezTo>
                <a:cubicBezTo>
                  <a:pt x="33953" y="811"/>
                  <a:pt x="33920" y="808"/>
                  <a:pt x="33887" y="799"/>
                </a:cubicBezTo>
                <a:cubicBezTo>
                  <a:pt x="33817" y="798"/>
                  <a:pt x="33754" y="791"/>
                  <a:pt x="33698" y="791"/>
                </a:cubicBezTo>
                <a:cubicBezTo>
                  <a:pt x="33624" y="791"/>
                  <a:pt x="33563" y="803"/>
                  <a:pt x="33513" y="855"/>
                </a:cubicBezTo>
                <a:cubicBezTo>
                  <a:pt x="33500" y="850"/>
                  <a:pt x="33488" y="849"/>
                  <a:pt x="33477" y="849"/>
                </a:cubicBezTo>
                <a:cubicBezTo>
                  <a:pt x="33451" y="849"/>
                  <a:pt x="33428" y="858"/>
                  <a:pt x="33409" y="866"/>
                </a:cubicBezTo>
                <a:cubicBezTo>
                  <a:pt x="33409" y="903"/>
                  <a:pt x="33408" y="916"/>
                  <a:pt x="33406" y="916"/>
                </a:cubicBezTo>
                <a:cubicBezTo>
                  <a:pt x="33403" y="916"/>
                  <a:pt x="33399" y="902"/>
                  <a:pt x="33393" y="886"/>
                </a:cubicBezTo>
                <a:cubicBezTo>
                  <a:pt x="33400" y="886"/>
                  <a:pt x="33406" y="881"/>
                  <a:pt x="33407" y="866"/>
                </a:cubicBezTo>
                <a:lnTo>
                  <a:pt x="33407" y="866"/>
                </a:lnTo>
                <a:cubicBezTo>
                  <a:pt x="33401" y="869"/>
                  <a:pt x="33393" y="871"/>
                  <a:pt x="33387" y="872"/>
                </a:cubicBezTo>
                <a:cubicBezTo>
                  <a:pt x="33382" y="861"/>
                  <a:pt x="33374" y="851"/>
                  <a:pt x="33364" y="844"/>
                </a:cubicBezTo>
                <a:cubicBezTo>
                  <a:pt x="33361" y="848"/>
                  <a:pt x="33358" y="851"/>
                  <a:pt x="33353" y="852"/>
                </a:cubicBezTo>
                <a:cubicBezTo>
                  <a:pt x="33359" y="860"/>
                  <a:pt x="33365" y="866"/>
                  <a:pt x="33373" y="874"/>
                </a:cubicBezTo>
                <a:cubicBezTo>
                  <a:pt x="33359" y="872"/>
                  <a:pt x="33346" y="864"/>
                  <a:pt x="33341" y="851"/>
                </a:cubicBezTo>
                <a:cubicBezTo>
                  <a:pt x="33326" y="844"/>
                  <a:pt x="33313" y="836"/>
                  <a:pt x="33302" y="824"/>
                </a:cubicBezTo>
                <a:cubicBezTo>
                  <a:pt x="33303" y="820"/>
                  <a:pt x="33304" y="816"/>
                  <a:pt x="33307" y="813"/>
                </a:cubicBezTo>
                <a:cubicBezTo>
                  <a:pt x="33304" y="812"/>
                  <a:pt x="33302" y="812"/>
                  <a:pt x="33299" y="812"/>
                </a:cubicBezTo>
                <a:cubicBezTo>
                  <a:pt x="33296" y="812"/>
                  <a:pt x="33293" y="812"/>
                  <a:pt x="33290" y="814"/>
                </a:cubicBezTo>
                <a:cubicBezTo>
                  <a:pt x="33261" y="787"/>
                  <a:pt x="33227" y="752"/>
                  <a:pt x="33185" y="732"/>
                </a:cubicBezTo>
                <a:cubicBezTo>
                  <a:pt x="33092" y="717"/>
                  <a:pt x="33024" y="713"/>
                  <a:pt x="32973" y="713"/>
                </a:cubicBezTo>
                <a:cubicBezTo>
                  <a:pt x="32900" y="713"/>
                  <a:pt x="32861" y="722"/>
                  <a:pt x="32837" y="722"/>
                </a:cubicBezTo>
                <a:cubicBezTo>
                  <a:pt x="32813" y="722"/>
                  <a:pt x="32801" y="714"/>
                  <a:pt x="32783" y="682"/>
                </a:cubicBezTo>
                <a:cubicBezTo>
                  <a:pt x="32773" y="635"/>
                  <a:pt x="32762" y="621"/>
                  <a:pt x="32747" y="621"/>
                </a:cubicBezTo>
                <a:cubicBezTo>
                  <a:pt x="32728" y="621"/>
                  <a:pt x="32703" y="645"/>
                  <a:pt x="32665" y="645"/>
                </a:cubicBezTo>
                <a:cubicBezTo>
                  <a:pt x="32651" y="645"/>
                  <a:pt x="32636" y="641"/>
                  <a:pt x="32618" y="633"/>
                </a:cubicBezTo>
                <a:cubicBezTo>
                  <a:pt x="32582" y="625"/>
                  <a:pt x="32538" y="578"/>
                  <a:pt x="32483" y="578"/>
                </a:cubicBezTo>
                <a:cubicBezTo>
                  <a:pt x="32462" y="578"/>
                  <a:pt x="32438" y="585"/>
                  <a:pt x="32414" y="605"/>
                </a:cubicBezTo>
                <a:cubicBezTo>
                  <a:pt x="32406" y="609"/>
                  <a:pt x="32398" y="610"/>
                  <a:pt x="32391" y="610"/>
                </a:cubicBezTo>
                <a:cubicBezTo>
                  <a:pt x="32323" y="610"/>
                  <a:pt x="32242" y="498"/>
                  <a:pt x="32147" y="498"/>
                </a:cubicBezTo>
                <a:cubicBezTo>
                  <a:pt x="32125" y="498"/>
                  <a:pt x="32102" y="504"/>
                  <a:pt x="32078" y="520"/>
                </a:cubicBezTo>
                <a:cubicBezTo>
                  <a:pt x="31948" y="476"/>
                  <a:pt x="31842" y="457"/>
                  <a:pt x="31755" y="457"/>
                </a:cubicBezTo>
                <a:cubicBezTo>
                  <a:pt x="31717" y="457"/>
                  <a:pt x="31683" y="460"/>
                  <a:pt x="31651" y="467"/>
                </a:cubicBezTo>
                <a:cubicBezTo>
                  <a:pt x="31578" y="458"/>
                  <a:pt x="31521" y="426"/>
                  <a:pt x="31475" y="426"/>
                </a:cubicBezTo>
                <a:cubicBezTo>
                  <a:pt x="31455" y="426"/>
                  <a:pt x="31438" y="431"/>
                  <a:pt x="31422" y="447"/>
                </a:cubicBezTo>
                <a:cubicBezTo>
                  <a:pt x="31409" y="447"/>
                  <a:pt x="31397" y="446"/>
                  <a:pt x="31386" y="446"/>
                </a:cubicBezTo>
                <a:cubicBezTo>
                  <a:pt x="31305" y="446"/>
                  <a:pt x="31267" y="472"/>
                  <a:pt x="31193" y="538"/>
                </a:cubicBezTo>
                <a:cubicBezTo>
                  <a:pt x="31180" y="577"/>
                  <a:pt x="31165" y="588"/>
                  <a:pt x="31149" y="588"/>
                </a:cubicBezTo>
                <a:cubicBezTo>
                  <a:pt x="31126" y="588"/>
                  <a:pt x="31099" y="567"/>
                  <a:pt x="31068" y="567"/>
                </a:cubicBezTo>
                <a:cubicBezTo>
                  <a:pt x="31052" y="567"/>
                  <a:pt x="31034" y="573"/>
                  <a:pt x="31015" y="591"/>
                </a:cubicBezTo>
                <a:cubicBezTo>
                  <a:pt x="31000" y="587"/>
                  <a:pt x="30985" y="586"/>
                  <a:pt x="30968" y="586"/>
                </a:cubicBezTo>
                <a:cubicBezTo>
                  <a:pt x="30893" y="586"/>
                  <a:pt x="30798" y="619"/>
                  <a:pt x="30674" y="621"/>
                </a:cubicBezTo>
                <a:cubicBezTo>
                  <a:pt x="30441" y="604"/>
                  <a:pt x="30328" y="590"/>
                  <a:pt x="30280" y="590"/>
                </a:cubicBezTo>
                <a:cubicBezTo>
                  <a:pt x="30235" y="590"/>
                  <a:pt x="30248" y="603"/>
                  <a:pt x="30273" y="637"/>
                </a:cubicBezTo>
                <a:cubicBezTo>
                  <a:pt x="30301" y="725"/>
                  <a:pt x="30342" y="764"/>
                  <a:pt x="30337" y="764"/>
                </a:cubicBezTo>
                <a:cubicBezTo>
                  <a:pt x="30333" y="764"/>
                  <a:pt x="30292" y="733"/>
                  <a:pt x="30173" y="678"/>
                </a:cubicBezTo>
                <a:cubicBezTo>
                  <a:pt x="30146" y="684"/>
                  <a:pt x="30121" y="686"/>
                  <a:pt x="30100" y="686"/>
                </a:cubicBezTo>
                <a:cubicBezTo>
                  <a:pt x="29985" y="686"/>
                  <a:pt x="29941" y="618"/>
                  <a:pt x="29917" y="618"/>
                </a:cubicBezTo>
                <a:cubicBezTo>
                  <a:pt x="29903" y="618"/>
                  <a:pt x="29896" y="639"/>
                  <a:pt x="29885" y="702"/>
                </a:cubicBezTo>
                <a:cubicBezTo>
                  <a:pt x="29879" y="704"/>
                  <a:pt x="29872" y="704"/>
                  <a:pt x="29863" y="704"/>
                </a:cubicBezTo>
                <a:cubicBezTo>
                  <a:pt x="29843" y="704"/>
                  <a:pt x="29814" y="702"/>
                  <a:pt x="29764" y="701"/>
                </a:cubicBezTo>
                <a:cubicBezTo>
                  <a:pt x="29754" y="697"/>
                  <a:pt x="29742" y="695"/>
                  <a:pt x="29729" y="695"/>
                </a:cubicBezTo>
                <a:cubicBezTo>
                  <a:pt x="29677" y="695"/>
                  <a:pt x="29608" y="721"/>
                  <a:pt x="29514" y="721"/>
                </a:cubicBezTo>
                <a:cubicBezTo>
                  <a:pt x="29472" y="721"/>
                  <a:pt x="29424" y="715"/>
                  <a:pt x="29371" y="701"/>
                </a:cubicBezTo>
                <a:cubicBezTo>
                  <a:pt x="29322" y="689"/>
                  <a:pt x="29279" y="685"/>
                  <a:pt x="29242" y="685"/>
                </a:cubicBezTo>
                <a:cubicBezTo>
                  <a:pt x="29117" y="685"/>
                  <a:pt x="29048" y="733"/>
                  <a:pt x="29002" y="733"/>
                </a:cubicBezTo>
                <a:cubicBezTo>
                  <a:pt x="28985" y="733"/>
                  <a:pt x="28971" y="727"/>
                  <a:pt x="28959" y="710"/>
                </a:cubicBezTo>
                <a:cubicBezTo>
                  <a:pt x="28935" y="713"/>
                  <a:pt x="28917" y="717"/>
                  <a:pt x="28895" y="717"/>
                </a:cubicBezTo>
                <a:cubicBezTo>
                  <a:pt x="28864" y="717"/>
                  <a:pt x="28824" y="710"/>
                  <a:pt x="28747" y="685"/>
                </a:cubicBezTo>
                <a:cubicBezTo>
                  <a:pt x="28698" y="682"/>
                  <a:pt x="28636" y="660"/>
                  <a:pt x="28553" y="660"/>
                </a:cubicBezTo>
                <a:cubicBezTo>
                  <a:pt x="28520" y="660"/>
                  <a:pt x="28483" y="663"/>
                  <a:pt x="28444" y="673"/>
                </a:cubicBezTo>
                <a:cubicBezTo>
                  <a:pt x="28407" y="655"/>
                  <a:pt x="28368" y="650"/>
                  <a:pt x="28325" y="650"/>
                </a:cubicBezTo>
                <a:cubicBezTo>
                  <a:pt x="28255" y="650"/>
                  <a:pt x="28175" y="664"/>
                  <a:pt x="28085" y="664"/>
                </a:cubicBezTo>
                <a:cubicBezTo>
                  <a:pt x="28018" y="664"/>
                  <a:pt x="27945" y="656"/>
                  <a:pt x="27865" y="628"/>
                </a:cubicBezTo>
                <a:cubicBezTo>
                  <a:pt x="27659" y="612"/>
                  <a:pt x="27510" y="607"/>
                  <a:pt x="27403" y="603"/>
                </a:cubicBezTo>
                <a:lnTo>
                  <a:pt x="27363" y="624"/>
                </a:lnTo>
                <a:cubicBezTo>
                  <a:pt x="27338" y="621"/>
                  <a:pt x="27315" y="617"/>
                  <a:pt x="27293" y="614"/>
                </a:cubicBezTo>
                <a:cubicBezTo>
                  <a:pt x="27325" y="614"/>
                  <a:pt x="27356" y="610"/>
                  <a:pt x="27386" y="603"/>
                </a:cubicBezTo>
                <a:cubicBezTo>
                  <a:pt x="27309" y="599"/>
                  <a:pt x="27255" y="596"/>
                  <a:pt x="27222" y="586"/>
                </a:cubicBezTo>
                <a:cubicBezTo>
                  <a:pt x="27201" y="574"/>
                  <a:pt x="27187" y="570"/>
                  <a:pt x="27181" y="570"/>
                </a:cubicBezTo>
                <a:cubicBezTo>
                  <a:pt x="27162" y="570"/>
                  <a:pt x="27190" y="600"/>
                  <a:pt x="27234" y="600"/>
                </a:cubicBezTo>
                <a:cubicBezTo>
                  <a:pt x="27235" y="600"/>
                  <a:pt x="27236" y="600"/>
                  <a:pt x="27238" y="600"/>
                </a:cubicBezTo>
                <a:cubicBezTo>
                  <a:pt x="27248" y="605"/>
                  <a:pt x="27258" y="608"/>
                  <a:pt x="27268" y="610"/>
                </a:cubicBezTo>
                <a:cubicBezTo>
                  <a:pt x="27233" y="606"/>
                  <a:pt x="27206" y="605"/>
                  <a:pt x="27185" y="605"/>
                </a:cubicBezTo>
                <a:cubicBezTo>
                  <a:pt x="27112" y="605"/>
                  <a:pt x="27109" y="624"/>
                  <a:pt x="27100" y="633"/>
                </a:cubicBezTo>
                <a:cubicBezTo>
                  <a:pt x="27100" y="633"/>
                  <a:pt x="27100" y="633"/>
                  <a:pt x="27099" y="633"/>
                </a:cubicBezTo>
                <a:cubicBezTo>
                  <a:pt x="27087" y="633"/>
                  <a:pt x="27058" y="690"/>
                  <a:pt x="26763" y="711"/>
                </a:cubicBezTo>
                <a:cubicBezTo>
                  <a:pt x="26745" y="706"/>
                  <a:pt x="26728" y="704"/>
                  <a:pt x="26710" y="704"/>
                </a:cubicBezTo>
                <a:cubicBezTo>
                  <a:pt x="26650" y="704"/>
                  <a:pt x="26595" y="729"/>
                  <a:pt x="26542" y="729"/>
                </a:cubicBezTo>
                <a:cubicBezTo>
                  <a:pt x="26525" y="729"/>
                  <a:pt x="26509" y="726"/>
                  <a:pt x="26493" y="720"/>
                </a:cubicBezTo>
                <a:cubicBezTo>
                  <a:pt x="26467" y="741"/>
                  <a:pt x="26441" y="750"/>
                  <a:pt x="26417" y="750"/>
                </a:cubicBezTo>
                <a:cubicBezTo>
                  <a:pt x="26366" y="750"/>
                  <a:pt x="26318" y="714"/>
                  <a:pt x="26272" y="682"/>
                </a:cubicBezTo>
                <a:cubicBezTo>
                  <a:pt x="26248" y="649"/>
                  <a:pt x="26224" y="641"/>
                  <a:pt x="26202" y="641"/>
                </a:cubicBezTo>
                <a:cubicBezTo>
                  <a:pt x="26184" y="641"/>
                  <a:pt x="26166" y="646"/>
                  <a:pt x="26148" y="646"/>
                </a:cubicBezTo>
                <a:cubicBezTo>
                  <a:pt x="26127" y="646"/>
                  <a:pt x="26106" y="639"/>
                  <a:pt x="26085" y="608"/>
                </a:cubicBezTo>
                <a:cubicBezTo>
                  <a:pt x="26059" y="628"/>
                  <a:pt x="26034" y="638"/>
                  <a:pt x="26010" y="638"/>
                </a:cubicBezTo>
                <a:cubicBezTo>
                  <a:pt x="25978" y="638"/>
                  <a:pt x="25946" y="621"/>
                  <a:pt x="25914" y="590"/>
                </a:cubicBezTo>
                <a:cubicBezTo>
                  <a:pt x="25901" y="577"/>
                  <a:pt x="25888" y="573"/>
                  <a:pt x="25874" y="573"/>
                </a:cubicBezTo>
                <a:cubicBezTo>
                  <a:pt x="25845" y="573"/>
                  <a:pt x="25817" y="594"/>
                  <a:pt x="25787" y="594"/>
                </a:cubicBezTo>
                <a:cubicBezTo>
                  <a:pt x="25773" y="594"/>
                  <a:pt x="25759" y="589"/>
                  <a:pt x="25744" y="575"/>
                </a:cubicBezTo>
                <a:cubicBezTo>
                  <a:pt x="25685" y="567"/>
                  <a:pt x="25624" y="582"/>
                  <a:pt x="25557" y="514"/>
                </a:cubicBezTo>
                <a:cubicBezTo>
                  <a:pt x="25530" y="516"/>
                  <a:pt x="25506" y="517"/>
                  <a:pt x="25486" y="517"/>
                </a:cubicBezTo>
                <a:cubicBezTo>
                  <a:pt x="25373" y="517"/>
                  <a:pt x="25357" y="486"/>
                  <a:pt x="25347" y="486"/>
                </a:cubicBezTo>
                <a:cubicBezTo>
                  <a:pt x="25346" y="486"/>
                  <a:pt x="25344" y="486"/>
                  <a:pt x="25343" y="488"/>
                </a:cubicBezTo>
                <a:cubicBezTo>
                  <a:pt x="25338" y="490"/>
                  <a:pt x="25332" y="579"/>
                  <a:pt x="25310" y="579"/>
                </a:cubicBezTo>
                <a:cubicBezTo>
                  <a:pt x="25304" y="579"/>
                  <a:pt x="25298" y="573"/>
                  <a:pt x="25289" y="558"/>
                </a:cubicBezTo>
                <a:cubicBezTo>
                  <a:pt x="25250" y="558"/>
                  <a:pt x="25181" y="579"/>
                  <a:pt x="25057" y="600"/>
                </a:cubicBezTo>
                <a:cubicBezTo>
                  <a:pt x="25001" y="576"/>
                  <a:pt x="24955" y="568"/>
                  <a:pt x="24917" y="568"/>
                </a:cubicBezTo>
                <a:cubicBezTo>
                  <a:pt x="24870" y="568"/>
                  <a:pt x="24835" y="580"/>
                  <a:pt x="24809" y="584"/>
                </a:cubicBezTo>
                <a:cubicBezTo>
                  <a:pt x="24776" y="643"/>
                  <a:pt x="24757" y="667"/>
                  <a:pt x="24744" y="667"/>
                </a:cubicBezTo>
                <a:cubicBezTo>
                  <a:pt x="24739" y="667"/>
                  <a:pt x="24735" y="663"/>
                  <a:pt x="24731" y="656"/>
                </a:cubicBezTo>
                <a:cubicBezTo>
                  <a:pt x="24726" y="654"/>
                  <a:pt x="24723" y="653"/>
                  <a:pt x="24719" y="653"/>
                </a:cubicBezTo>
                <a:cubicBezTo>
                  <a:pt x="24701" y="653"/>
                  <a:pt x="24680" y="675"/>
                  <a:pt x="24557" y="680"/>
                </a:cubicBezTo>
                <a:cubicBezTo>
                  <a:pt x="24519" y="660"/>
                  <a:pt x="24482" y="648"/>
                  <a:pt x="24440" y="648"/>
                </a:cubicBezTo>
                <a:cubicBezTo>
                  <a:pt x="24397" y="648"/>
                  <a:pt x="24350" y="661"/>
                  <a:pt x="24293" y="691"/>
                </a:cubicBezTo>
                <a:cubicBezTo>
                  <a:pt x="24253" y="683"/>
                  <a:pt x="24207" y="622"/>
                  <a:pt x="24157" y="622"/>
                </a:cubicBezTo>
                <a:cubicBezTo>
                  <a:pt x="24136" y="622"/>
                  <a:pt x="24114" y="632"/>
                  <a:pt x="24091" y="663"/>
                </a:cubicBezTo>
                <a:cubicBezTo>
                  <a:pt x="24064" y="698"/>
                  <a:pt x="24036" y="710"/>
                  <a:pt x="24006" y="710"/>
                </a:cubicBezTo>
                <a:cubicBezTo>
                  <a:pt x="23946" y="710"/>
                  <a:pt x="23879" y="663"/>
                  <a:pt x="23805" y="660"/>
                </a:cubicBezTo>
                <a:cubicBezTo>
                  <a:pt x="23798" y="656"/>
                  <a:pt x="23791" y="654"/>
                  <a:pt x="23784" y="654"/>
                </a:cubicBezTo>
                <a:cubicBezTo>
                  <a:pt x="23747" y="654"/>
                  <a:pt x="23709" y="704"/>
                  <a:pt x="23667" y="704"/>
                </a:cubicBezTo>
                <a:cubicBezTo>
                  <a:pt x="23652" y="704"/>
                  <a:pt x="23637" y="698"/>
                  <a:pt x="23621" y="680"/>
                </a:cubicBezTo>
                <a:cubicBezTo>
                  <a:pt x="23597" y="663"/>
                  <a:pt x="23573" y="659"/>
                  <a:pt x="23547" y="659"/>
                </a:cubicBezTo>
                <a:cubicBezTo>
                  <a:pt x="23529" y="659"/>
                  <a:pt x="23510" y="661"/>
                  <a:pt x="23491" y="661"/>
                </a:cubicBezTo>
                <a:cubicBezTo>
                  <a:pt x="23463" y="661"/>
                  <a:pt x="23435" y="657"/>
                  <a:pt x="23405" y="636"/>
                </a:cubicBezTo>
                <a:cubicBezTo>
                  <a:pt x="23378" y="626"/>
                  <a:pt x="23351" y="622"/>
                  <a:pt x="23323" y="622"/>
                </a:cubicBezTo>
                <a:cubicBezTo>
                  <a:pt x="23255" y="622"/>
                  <a:pt x="23184" y="643"/>
                  <a:pt x="23108" y="643"/>
                </a:cubicBezTo>
                <a:cubicBezTo>
                  <a:pt x="23062" y="643"/>
                  <a:pt x="23014" y="636"/>
                  <a:pt x="22965" y="612"/>
                </a:cubicBezTo>
                <a:cubicBezTo>
                  <a:pt x="22916" y="637"/>
                  <a:pt x="22865" y="662"/>
                  <a:pt x="22811" y="662"/>
                </a:cubicBezTo>
                <a:cubicBezTo>
                  <a:pt x="22776" y="662"/>
                  <a:pt x="22740" y="651"/>
                  <a:pt x="22703" y="623"/>
                </a:cubicBezTo>
                <a:cubicBezTo>
                  <a:pt x="22675" y="660"/>
                  <a:pt x="22646" y="673"/>
                  <a:pt x="22617" y="673"/>
                </a:cubicBezTo>
                <a:cubicBezTo>
                  <a:pt x="22551" y="673"/>
                  <a:pt x="22482" y="606"/>
                  <a:pt x="22410" y="586"/>
                </a:cubicBezTo>
                <a:cubicBezTo>
                  <a:pt x="22337" y="581"/>
                  <a:pt x="22259" y="545"/>
                  <a:pt x="22179" y="545"/>
                </a:cubicBezTo>
                <a:cubicBezTo>
                  <a:pt x="22148" y="545"/>
                  <a:pt x="22117" y="550"/>
                  <a:pt x="22086" y="565"/>
                </a:cubicBezTo>
                <a:cubicBezTo>
                  <a:pt x="22007" y="564"/>
                  <a:pt x="21927" y="537"/>
                  <a:pt x="21843" y="537"/>
                </a:cubicBezTo>
                <a:cubicBezTo>
                  <a:pt x="21805" y="537"/>
                  <a:pt x="21765" y="543"/>
                  <a:pt x="21726" y="559"/>
                </a:cubicBezTo>
                <a:cubicBezTo>
                  <a:pt x="21706" y="557"/>
                  <a:pt x="21686" y="556"/>
                  <a:pt x="21666" y="556"/>
                </a:cubicBezTo>
                <a:cubicBezTo>
                  <a:pt x="21586" y="556"/>
                  <a:pt x="21502" y="571"/>
                  <a:pt x="21416" y="571"/>
                </a:cubicBezTo>
                <a:cubicBezTo>
                  <a:pt x="21361" y="571"/>
                  <a:pt x="21304" y="565"/>
                  <a:pt x="21246" y="544"/>
                </a:cubicBezTo>
                <a:cubicBezTo>
                  <a:pt x="21228" y="551"/>
                  <a:pt x="21211" y="553"/>
                  <a:pt x="21193" y="553"/>
                </a:cubicBezTo>
                <a:cubicBezTo>
                  <a:pt x="21103" y="553"/>
                  <a:pt x="21018" y="480"/>
                  <a:pt x="20941" y="480"/>
                </a:cubicBezTo>
                <a:cubicBezTo>
                  <a:pt x="20938" y="480"/>
                  <a:pt x="20936" y="480"/>
                  <a:pt x="20934" y="481"/>
                </a:cubicBezTo>
                <a:cubicBezTo>
                  <a:pt x="20904" y="469"/>
                  <a:pt x="20876" y="465"/>
                  <a:pt x="20848" y="465"/>
                </a:cubicBezTo>
                <a:cubicBezTo>
                  <a:pt x="20804" y="465"/>
                  <a:pt x="20763" y="474"/>
                  <a:pt x="20724" y="474"/>
                </a:cubicBezTo>
                <a:cubicBezTo>
                  <a:pt x="20707" y="474"/>
                  <a:pt x="20691" y="472"/>
                  <a:pt x="20675" y="468"/>
                </a:cubicBezTo>
                <a:cubicBezTo>
                  <a:pt x="20608" y="516"/>
                  <a:pt x="20546" y="529"/>
                  <a:pt x="20490" y="529"/>
                </a:cubicBezTo>
                <a:cubicBezTo>
                  <a:pt x="20427" y="529"/>
                  <a:pt x="20370" y="512"/>
                  <a:pt x="20320" y="512"/>
                </a:cubicBezTo>
                <a:cubicBezTo>
                  <a:pt x="20313" y="512"/>
                  <a:pt x="20305" y="513"/>
                  <a:pt x="20298" y="514"/>
                </a:cubicBezTo>
                <a:cubicBezTo>
                  <a:pt x="20253" y="514"/>
                  <a:pt x="20209" y="510"/>
                  <a:pt x="20164" y="503"/>
                </a:cubicBezTo>
                <a:lnTo>
                  <a:pt x="20164" y="503"/>
                </a:lnTo>
                <a:cubicBezTo>
                  <a:pt x="20166" y="509"/>
                  <a:pt x="20167" y="515"/>
                  <a:pt x="20168" y="521"/>
                </a:cubicBezTo>
                <a:cubicBezTo>
                  <a:pt x="20171" y="528"/>
                  <a:pt x="20175" y="535"/>
                  <a:pt x="20177" y="540"/>
                </a:cubicBezTo>
                <a:cubicBezTo>
                  <a:pt x="20169" y="535"/>
                  <a:pt x="20159" y="533"/>
                  <a:pt x="20150" y="533"/>
                </a:cubicBezTo>
                <a:cubicBezTo>
                  <a:pt x="20143" y="533"/>
                  <a:pt x="20136" y="534"/>
                  <a:pt x="20130" y="537"/>
                </a:cubicBezTo>
                <a:cubicBezTo>
                  <a:pt x="20093" y="561"/>
                  <a:pt x="20038" y="572"/>
                  <a:pt x="19959" y="586"/>
                </a:cubicBezTo>
                <a:cubicBezTo>
                  <a:pt x="19894" y="575"/>
                  <a:pt x="19811" y="522"/>
                  <a:pt x="19710" y="522"/>
                </a:cubicBezTo>
                <a:cubicBezTo>
                  <a:pt x="19688" y="522"/>
                  <a:pt x="19665" y="524"/>
                  <a:pt x="19641" y="530"/>
                </a:cubicBezTo>
                <a:cubicBezTo>
                  <a:pt x="19604" y="514"/>
                  <a:pt x="19569" y="508"/>
                  <a:pt x="19535" y="508"/>
                </a:cubicBezTo>
                <a:cubicBezTo>
                  <a:pt x="19478" y="508"/>
                  <a:pt x="19425" y="525"/>
                  <a:pt x="19377" y="539"/>
                </a:cubicBezTo>
                <a:lnTo>
                  <a:pt x="19361" y="545"/>
                </a:lnTo>
                <a:cubicBezTo>
                  <a:pt x="19382" y="577"/>
                  <a:pt x="19388" y="636"/>
                  <a:pt x="19367" y="636"/>
                </a:cubicBezTo>
                <a:cubicBezTo>
                  <a:pt x="19361" y="636"/>
                  <a:pt x="19353" y="630"/>
                  <a:pt x="19342" y="618"/>
                </a:cubicBezTo>
                <a:cubicBezTo>
                  <a:pt x="19305" y="680"/>
                  <a:pt x="19266" y="659"/>
                  <a:pt x="19225" y="694"/>
                </a:cubicBezTo>
                <a:cubicBezTo>
                  <a:pt x="19193" y="666"/>
                  <a:pt x="19158" y="622"/>
                  <a:pt x="19124" y="622"/>
                </a:cubicBezTo>
                <a:cubicBezTo>
                  <a:pt x="19116" y="622"/>
                  <a:pt x="19108" y="624"/>
                  <a:pt x="19099" y="631"/>
                </a:cubicBezTo>
                <a:cubicBezTo>
                  <a:pt x="19094" y="637"/>
                  <a:pt x="19085" y="640"/>
                  <a:pt x="19077" y="640"/>
                </a:cubicBezTo>
                <a:cubicBezTo>
                  <a:pt x="19070" y="640"/>
                  <a:pt x="19064" y="638"/>
                  <a:pt x="19059" y="635"/>
                </a:cubicBezTo>
                <a:cubicBezTo>
                  <a:pt x="19015" y="635"/>
                  <a:pt x="18984" y="604"/>
                  <a:pt x="18961" y="558"/>
                </a:cubicBezTo>
                <a:cubicBezTo>
                  <a:pt x="18947" y="549"/>
                  <a:pt x="18935" y="538"/>
                  <a:pt x="18925" y="526"/>
                </a:cubicBezTo>
                <a:cubicBezTo>
                  <a:pt x="18916" y="524"/>
                  <a:pt x="18907" y="522"/>
                  <a:pt x="18897" y="522"/>
                </a:cubicBezTo>
                <a:cubicBezTo>
                  <a:pt x="18871" y="522"/>
                  <a:pt x="18846" y="533"/>
                  <a:pt x="18827" y="552"/>
                </a:cubicBezTo>
                <a:cubicBezTo>
                  <a:pt x="18811" y="565"/>
                  <a:pt x="18795" y="570"/>
                  <a:pt x="18779" y="570"/>
                </a:cubicBezTo>
                <a:cubicBezTo>
                  <a:pt x="18701" y="570"/>
                  <a:pt x="18619" y="449"/>
                  <a:pt x="18538" y="449"/>
                </a:cubicBezTo>
                <a:cubicBezTo>
                  <a:pt x="18537" y="449"/>
                  <a:pt x="18536" y="449"/>
                  <a:pt x="18536" y="449"/>
                </a:cubicBezTo>
                <a:cubicBezTo>
                  <a:pt x="18521" y="450"/>
                  <a:pt x="18506" y="451"/>
                  <a:pt x="18492" y="451"/>
                </a:cubicBezTo>
                <a:cubicBezTo>
                  <a:pt x="18402" y="451"/>
                  <a:pt x="18314" y="427"/>
                  <a:pt x="18235" y="383"/>
                </a:cubicBezTo>
                <a:cubicBezTo>
                  <a:pt x="18190" y="375"/>
                  <a:pt x="18141" y="330"/>
                  <a:pt x="18089" y="330"/>
                </a:cubicBezTo>
                <a:cubicBezTo>
                  <a:pt x="18065" y="330"/>
                  <a:pt x="18041" y="339"/>
                  <a:pt x="18017" y="365"/>
                </a:cubicBezTo>
                <a:cubicBezTo>
                  <a:pt x="18001" y="364"/>
                  <a:pt x="17985" y="363"/>
                  <a:pt x="17969" y="363"/>
                </a:cubicBezTo>
                <a:cubicBezTo>
                  <a:pt x="17904" y="363"/>
                  <a:pt x="17833" y="374"/>
                  <a:pt x="17757" y="418"/>
                </a:cubicBezTo>
                <a:cubicBezTo>
                  <a:pt x="17663" y="464"/>
                  <a:pt x="17560" y="418"/>
                  <a:pt x="17448" y="488"/>
                </a:cubicBezTo>
                <a:cubicBezTo>
                  <a:pt x="17419" y="456"/>
                  <a:pt x="17391" y="444"/>
                  <a:pt x="17362" y="444"/>
                </a:cubicBezTo>
                <a:cubicBezTo>
                  <a:pt x="17281" y="444"/>
                  <a:pt x="17197" y="534"/>
                  <a:pt x="17107" y="534"/>
                </a:cubicBezTo>
                <a:cubicBezTo>
                  <a:pt x="17098" y="534"/>
                  <a:pt x="17089" y="533"/>
                  <a:pt x="17080" y="531"/>
                </a:cubicBezTo>
                <a:cubicBezTo>
                  <a:pt x="16997" y="609"/>
                  <a:pt x="16909" y="654"/>
                  <a:pt x="16816" y="654"/>
                </a:cubicBezTo>
                <a:cubicBezTo>
                  <a:pt x="16761" y="654"/>
                  <a:pt x="16704" y="638"/>
                  <a:pt x="16645" y="605"/>
                </a:cubicBezTo>
                <a:cubicBezTo>
                  <a:pt x="16566" y="539"/>
                  <a:pt x="16483" y="505"/>
                  <a:pt x="16398" y="503"/>
                </a:cubicBezTo>
                <a:cubicBezTo>
                  <a:pt x="16396" y="503"/>
                  <a:pt x="16395" y="503"/>
                  <a:pt x="16393" y="503"/>
                </a:cubicBezTo>
                <a:cubicBezTo>
                  <a:pt x="16309" y="503"/>
                  <a:pt x="16223" y="533"/>
                  <a:pt x="16133" y="593"/>
                </a:cubicBezTo>
                <a:cubicBezTo>
                  <a:pt x="16040" y="529"/>
                  <a:pt x="15963" y="508"/>
                  <a:pt x="15898" y="508"/>
                </a:cubicBezTo>
                <a:cubicBezTo>
                  <a:pt x="15772" y="508"/>
                  <a:pt x="15696" y="591"/>
                  <a:pt x="15650" y="607"/>
                </a:cubicBezTo>
                <a:cubicBezTo>
                  <a:pt x="15621" y="568"/>
                  <a:pt x="15603" y="556"/>
                  <a:pt x="15592" y="556"/>
                </a:cubicBezTo>
                <a:cubicBezTo>
                  <a:pt x="15576" y="556"/>
                  <a:pt x="15574" y="581"/>
                  <a:pt x="15570" y="584"/>
                </a:cubicBezTo>
                <a:cubicBezTo>
                  <a:pt x="15567" y="593"/>
                  <a:pt x="15562" y="616"/>
                  <a:pt x="15541" y="616"/>
                </a:cubicBezTo>
                <a:cubicBezTo>
                  <a:pt x="15527" y="616"/>
                  <a:pt x="15506" y="605"/>
                  <a:pt x="15472" y="575"/>
                </a:cubicBezTo>
                <a:cubicBezTo>
                  <a:pt x="15462" y="596"/>
                  <a:pt x="15450" y="604"/>
                  <a:pt x="15437" y="604"/>
                </a:cubicBezTo>
                <a:cubicBezTo>
                  <a:pt x="15406" y="604"/>
                  <a:pt x="15366" y="556"/>
                  <a:pt x="15316" y="556"/>
                </a:cubicBezTo>
                <a:cubicBezTo>
                  <a:pt x="15305" y="556"/>
                  <a:pt x="15294" y="559"/>
                  <a:pt x="15282" y="565"/>
                </a:cubicBezTo>
                <a:cubicBezTo>
                  <a:pt x="15228" y="541"/>
                  <a:pt x="15163" y="512"/>
                  <a:pt x="15085" y="512"/>
                </a:cubicBezTo>
                <a:cubicBezTo>
                  <a:pt x="15038" y="512"/>
                  <a:pt x="14987" y="523"/>
                  <a:pt x="14931" y="552"/>
                </a:cubicBezTo>
                <a:cubicBezTo>
                  <a:pt x="14864" y="561"/>
                  <a:pt x="14804" y="567"/>
                  <a:pt x="14751" y="567"/>
                </a:cubicBezTo>
                <a:cubicBezTo>
                  <a:pt x="14686" y="567"/>
                  <a:pt x="14630" y="559"/>
                  <a:pt x="14584" y="540"/>
                </a:cubicBezTo>
                <a:cubicBezTo>
                  <a:pt x="14531" y="548"/>
                  <a:pt x="14489" y="583"/>
                  <a:pt x="14457" y="583"/>
                </a:cubicBezTo>
                <a:cubicBezTo>
                  <a:pt x="14438" y="583"/>
                  <a:pt x="14422" y="571"/>
                  <a:pt x="14408" y="535"/>
                </a:cubicBezTo>
                <a:cubicBezTo>
                  <a:pt x="14403" y="536"/>
                  <a:pt x="14398" y="536"/>
                  <a:pt x="14393" y="536"/>
                </a:cubicBezTo>
                <a:cubicBezTo>
                  <a:pt x="14385" y="536"/>
                  <a:pt x="14377" y="535"/>
                  <a:pt x="14369" y="533"/>
                </a:cubicBezTo>
                <a:lnTo>
                  <a:pt x="14369" y="539"/>
                </a:lnTo>
                <a:cubicBezTo>
                  <a:pt x="14370" y="566"/>
                  <a:pt x="14363" y="588"/>
                  <a:pt x="14337" y="588"/>
                </a:cubicBezTo>
                <a:cubicBezTo>
                  <a:pt x="14325" y="588"/>
                  <a:pt x="14310" y="584"/>
                  <a:pt x="14290" y="573"/>
                </a:cubicBezTo>
                <a:cubicBezTo>
                  <a:pt x="14226" y="539"/>
                  <a:pt x="14117" y="554"/>
                  <a:pt x="13928" y="544"/>
                </a:cubicBezTo>
                <a:cubicBezTo>
                  <a:pt x="13850" y="480"/>
                  <a:pt x="13784" y="459"/>
                  <a:pt x="13729" y="459"/>
                </a:cubicBezTo>
                <a:cubicBezTo>
                  <a:pt x="13623" y="459"/>
                  <a:pt x="13556" y="537"/>
                  <a:pt x="13514" y="537"/>
                </a:cubicBezTo>
                <a:cubicBezTo>
                  <a:pt x="13507" y="537"/>
                  <a:pt x="13501" y="535"/>
                  <a:pt x="13496" y="530"/>
                </a:cubicBezTo>
                <a:cubicBezTo>
                  <a:pt x="13481" y="515"/>
                  <a:pt x="13471" y="510"/>
                  <a:pt x="13464" y="510"/>
                </a:cubicBezTo>
                <a:cubicBezTo>
                  <a:pt x="13449" y="510"/>
                  <a:pt x="13457" y="541"/>
                  <a:pt x="13471" y="541"/>
                </a:cubicBezTo>
                <a:cubicBezTo>
                  <a:pt x="13473" y="541"/>
                  <a:pt x="13476" y="541"/>
                  <a:pt x="13478" y="539"/>
                </a:cubicBezTo>
                <a:cubicBezTo>
                  <a:pt x="13501" y="557"/>
                  <a:pt x="13536" y="566"/>
                  <a:pt x="13535" y="566"/>
                </a:cubicBezTo>
                <a:cubicBezTo>
                  <a:pt x="13533" y="566"/>
                  <a:pt x="13486" y="554"/>
                  <a:pt x="13327" y="530"/>
                </a:cubicBezTo>
                <a:cubicBezTo>
                  <a:pt x="13267" y="568"/>
                  <a:pt x="13212" y="582"/>
                  <a:pt x="13161" y="582"/>
                </a:cubicBezTo>
                <a:cubicBezTo>
                  <a:pt x="13042" y="582"/>
                  <a:pt x="12941" y="511"/>
                  <a:pt x="12840" y="511"/>
                </a:cubicBezTo>
                <a:cubicBezTo>
                  <a:pt x="12839" y="511"/>
                  <a:pt x="12838" y="511"/>
                  <a:pt x="12837" y="511"/>
                </a:cubicBezTo>
                <a:cubicBezTo>
                  <a:pt x="12809" y="499"/>
                  <a:pt x="12781" y="495"/>
                  <a:pt x="12753" y="495"/>
                </a:cubicBezTo>
                <a:cubicBezTo>
                  <a:pt x="12708" y="495"/>
                  <a:pt x="12661" y="506"/>
                  <a:pt x="12613" y="511"/>
                </a:cubicBezTo>
                <a:cubicBezTo>
                  <a:pt x="12606" y="513"/>
                  <a:pt x="12599" y="514"/>
                  <a:pt x="12592" y="514"/>
                </a:cubicBezTo>
                <a:cubicBezTo>
                  <a:pt x="12533" y="514"/>
                  <a:pt x="12470" y="442"/>
                  <a:pt x="12401" y="442"/>
                </a:cubicBezTo>
                <a:cubicBezTo>
                  <a:pt x="12383" y="442"/>
                  <a:pt x="12365" y="447"/>
                  <a:pt x="12347" y="459"/>
                </a:cubicBezTo>
                <a:cubicBezTo>
                  <a:pt x="12326" y="415"/>
                  <a:pt x="12306" y="405"/>
                  <a:pt x="12285" y="405"/>
                </a:cubicBezTo>
                <a:cubicBezTo>
                  <a:pt x="12269" y="405"/>
                  <a:pt x="12252" y="411"/>
                  <a:pt x="12236" y="411"/>
                </a:cubicBezTo>
                <a:cubicBezTo>
                  <a:pt x="12219" y="411"/>
                  <a:pt x="12202" y="405"/>
                  <a:pt x="12184" y="383"/>
                </a:cubicBezTo>
                <a:cubicBezTo>
                  <a:pt x="12170" y="369"/>
                  <a:pt x="12155" y="363"/>
                  <a:pt x="12141" y="363"/>
                </a:cubicBezTo>
                <a:cubicBezTo>
                  <a:pt x="12095" y="363"/>
                  <a:pt x="12048" y="415"/>
                  <a:pt x="11997" y="426"/>
                </a:cubicBezTo>
                <a:cubicBezTo>
                  <a:pt x="11978" y="461"/>
                  <a:pt x="11958" y="474"/>
                  <a:pt x="11937" y="474"/>
                </a:cubicBezTo>
                <a:cubicBezTo>
                  <a:pt x="11887" y="474"/>
                  <a:pt x="11833" y="398"/>
                  <a:pt x="11777" y="390"/>
                </a:cubicBezTo>
                <a:cubicBezTo>
                  <a:pt x="11750" y="354"/>
                  <a:pt x="11722" y="343"/>
                  <a:pt x="11693" y="343"/>
                </a:cubicBezTo>
                <a:cubicBezTo>
                  <a:pt x="11657" y="343"/>
                  <a:pt x="11620" y="359"/>
                  <a:pt x="11581" y="359"/>
                </a:cubicBezTo>
                <a:cubicBezTo>
                  <a:pt x="11561" y="359"/>
                  <a:pt x="11541" y="355"/>
                  <a:pt x="11521" y="343"/>
                </a:cubicBezTo>
                <a:cubicBezTo>
                  <a:pt x="11429" y="299"/>
                  <a:pt x="11352" y="252"/>
                  <a:pt x="11288" y="245"/>
                </a:cubicBezTo>
                <a:cubicBezTo>
                  <a:pt x="11287" y="245"/>
                  <a:pt x="11286" y="245"/>
                  <a:pt x="11284" y="245"/>
                </a:cubicBezTo>
                <a:cubicBezTo>
                  <a:pt x="11246" y="245"/>
                  <a:pt x="11211" y="190"/>
                  <a:pt x="11181" y="190"/>
                </a:cubicBezTo>
                <a:cubicBezTo>
                  <a:pt x="11163" y="190"/>
                  <a:pt x="11146" y="210"/>
                  <a:pt x="11132" y="273"/>
                </a:cubicBezTo>
                <a:cubicBezTo>
                  <a:pt x="11116" y="255"/>
                  <a:pt x="11102" y="249"/>
                  <a:pt x="11090" y="249"/>
                </a:cubicBezTo>
                <a:cubicBezTo>
                  <a:pt x="11050" y="249"/>
                  <a:pt x="11024" y="315"/>
                  <a:pt x="11005" y="315"/>
                </a:cubicBezTo>
                <a:cubicBezTo>
                  <a:pt x="10998" y="315"/>
                  <a:pt x="10992" y="304"/>
                  <a:pt x="10987" y="276"/>
                </a:cubicBezTo>
                <a:cubicBezTo>
                  <a:pt x="10973" y="290"/>
                  <a:pt x="10967" y="293"/>
                  <a:pt x="10963" y="293"/>
                </a:cubicBezTo>
                <a:cubicBezTo>
                  <a:pt x="10960" y="293"/>
                  <a:pt x="10958" y="292"/>
                  <a:pt x="10956" y="292"/>
                </a:cubicBezTo>
                <a:cubicBezTo>
                  <a:pt x="10952" y="292"/>
                  <a:pt x="10946" y="298"/>
                  <a:pt x="10921" y="339"/>
                </a:cubicBezTo>
                <a:cubicBezTo>
                  <a:pt x="10904" y="431"/>
                  <a:pt x="10881" y="492"/>
                  <a:pt x="10843" y="492"/>
                </a:cubicBezTo>
                <a:cubicBezTo>
                  <a:pt x="10819" y="492"/>
                  <a:pt x="10788" y="465"/>
                  <a:pt x="10750" y="403"/>
                </a:cubicBezTo>
                <a:cubicBezTo>
                  <a:pt x="10710" y="406"/>
                  <a:pt x="10664" y="479"/>
                  <a:pt x="10608" y="479"/>
                </a:cubicBezTo>
                <a:cubicBezTo>
                  <a:pt x="10597" y="479"/>
                  <a:pt x="10587" y="476"/>
                  <a:pt x="10576" y="470"/>
                </a:cubicBezTo>
                <a:cubicBezTo>
                  <a:pt x="10555" y="486"/>
                  <a:pt x="10534" y="492"/>
                  <a:pt x="10511" y="492"/>
                </a:cubicBezTo>
                <a:cubicBezTo>
                  <a:pt x="10455" y="492"/>
                  <a:pt x="10392" y="457"/>
                  <a:pt x="10321" y="454"/>
                </a:cubicBezTo>
                <a:cubicBezTo>
                  <a:pt x="10266" y="489"/>
                  <a:pt x="10216" y="499"/>
                  <a:pt x="10171" y="499"/>
                </a:cubicBezTo>
                <a:cubicBezTo>
                  <a:pt x="10109" y="499"/>
                  <a:pt x="10056" y="481"/>
                  <a:pt x="10011" y="481"/>
                </a:cubicBezTo>
                <a:cubicBezTo>
                  <a:pt x="9998" y="481"/>
                  <a:pt x="9986" y="482"/>
                  <a:pt x="9975" y="486"/>
                </a:cubicBezTo>
                <a:cubicBezTo>
                  <a:pt x="9952" y="466"/>
                  <a:pt x="9932" y="459"/>
                  <a:pt x="9914" y="459"/>
                </a:cubicBezTo>
                <a:cubicBezTo>
                  <a:pt x="9868" y="459"/>
                  <a:pt x="9835" y="502"/>
                  <a:pt x="9809" y="502"/>
                </a:cubicBezTo>
                <a:cubicBezTo>
                  <a:pt x="9805" y="502"/>
                  <a:pt x="9802" y="501"/>
                  <a:pt x="9800" y="500"/>
                </a:cubicBezTo>
                <a:cubicBezTo>
                  <a:pt x="9792" y="502"/>
                  <a:pt x="9784" y="503"/>
                  <a:pt x="9777" y="507"/>
                </a:cubicBezTo>
                <a:cubicBezTo>
                  <a:pt x="9780" y="493"/>
                  <a:pt x="9783" y="478"/>
                  <a:pt x="9784" y="464"/>
                </a:cubicBezTo>
                <a:cubicBezTo>
                  <a:pt x="9792" y="455"/>
                  <a:pt x="9784" y="437"/>
                  <a:pt x="9733" y="421"/>
                </a:cubicBezTo>
                <a:cubicBezTo>
                  <a:pt x="9682" y="403"/>
                  <a:pt x="9587" y="385"/>
                  <a:pt x="9418" y="376"/>
                </a:cubicBezTo>
                <a:cubicBezTo>
                  <a:pt x="9384" y="322"/>
                  <a:pt x="9351" y="302"/>
                  <a:pt x="9320" y="302"/>
                </a:cubicBezTo>
                <a:cubicBezTo>
                  <a:pt x="9282" y="302"/>
                  <a:pt x="9246" y="332"/>
                  <a:pt x="9212" y="363"/>
                </a:cubicBezTo>
                <a:cubicBezTo>
                  <a:pt x="9169" y="361"/>
                  <a:pt x="9129" y="310"/>
                  <a:pt x="9092" y="310"/>
                </a:cubicBezTo>
                <a:cubicBezTo>
                  <a:pt x="9074" y="310"/>
                  <a:pt x="9056" y="322"/>
                  <a:pt x="9039" y="358"/>
                </a:cubicBezTo>
                <a:cubicBezTo>
                  <a:pt x="8981" y="371"/>
                  <a:pt x="8929" y="378"/>
                  <a:pt x="8879" y="378"/>
                </a:cubicBezTo>
                <a:cubicBezTo>
                  <a:pt x="8838" y="378"/>
                  <a:pt x="8799" y="373"/>
                  <a:pt x="8761" y="361"/>
                </a:cubicBezTo>
                <a:cubicBezTo>
                  <a:pt x="8707" y="379"/>
                  <a:pt x="8656" y="420"/>
                  <a:pt x="8603" y="420"/>
                </a:cubicBezTo>
                <a:cubicBezTo>
                  <a:pt x="8575" y="420"/>
                  <a:pt x="8546" y="408"/>
                  <a:pt x="8516" y="374"/>
                </a:cubicBezTo>
                <a:cubicBezTo>
                  <a:pt x="8474" y="318"/>
                  <a:pt x="8430" y="347"/>
                  <a:pt x="8385" y="299"/>
                </a:cubicBezTo>
                <a:cubicBezTo>
                  <a:pt x="8339" y="342"/>
                  <a:pt x="8291" y="363"/>
                  <a:pt x="8238" y="395"/>
                </a:cubicBezTo>
                <a:cubicBezTo>
                  <a:pt x="8221" y="403"/>
                  <a:pt x="8202" y="406"/>
                  <a:pt x="8183" y="406"/>
                </a:cubicBezTo>
                <a:cubicBezTo>
                  <a:pt x="8121" y="406"/>
                  <a:pt x="8052" y="374"/>
                  <a:pt x="7976" y="374"/>
                </a:cubicBezTo>
                <a:cubicBezTo>
                  <a:pt x="7939" y="374"/>
                  <a:pt x="7901" y="381"/>
                  <a:pt x="7860" y="403"/>
                </a:cubicBezTo>
                <a:cubicBezTo>
                  <a:pt x="7852" y="401"/>
                  <a:pt x="7844" y="400"/>
                  <a:pt x="7835" y="400"/>
                </a:cubicBezTo>
                <a:cubicBezTo>
                  <a:pt x="7786" y="400"/>
                  <a:pt x="7735" y="432"/>
                  <a:pt x="7680" y="432"/>
                </a:cubicBezTo>
                <a:cubicBezTo>
                  <a:pt x="7658" y="432"/>
                  <a:pt x="7635" y="427"/>
                  <a:pt x="7612" y="413"/>
                </a:cubicBezTo>
                <a:cubicBezTo>
                  <a:pt x="7565" y="418"/>
                  <a:pt x="7515" y="439"/>
                  <a:pt x="7463" y="439"/>
                </a:cubicBezTo>
                <a:cubicBezTo>
                  <a:pt x="7416" y="439"/>
                  <a:pt x="7367" y="422"/>
                  <a:pt x="7315" y="358"/>
                </a:cubicBezTo>
                <a:cubicBezTo>
                  <a:pt x="7259" y="377"/>
                  <a:pt x="7206" y="388"/>
                  <a:pt x="7156" y="388"/>
                </a:cubicBezTo>
                <a:cubicBezTo>
                  <a:pt x="7109" y="388"/>
                  <a:pt x="7065" y="378"/>
                  <a:pt x="7023" y="356"/>
                </a:cubicBezTo>
                <a:cubicBezTo>
                  <a:pt x="6971" y="326"/>
                  <a:pt x="6922" y="326"/>
                  <a:pt x="6878" y="326"/>
                </a:cubicBezTo>
                <a:cubicBezTo>
                  <a:pt x="6876" y="326"/>
                  <a:pt x="6875" y="326"/>
                  <a:pt x="6874" y="326"/>
                </a:cubicBezTo>
                <a:cubicBezTo>
                  <a:pt x="6845" y="326"/>
                  <a:pt x="6819" y="325"/>
                  <a:pt x="6793" y="318"/>
                </a:cubicBezTo>
                <a:cubicBezTo>
                  <a:pt x="6774" y="304"/>
                  <a:pt x="6756" y="300"/>
                  <a:pt x="6738" y="300"/>
                </a:cubicBezTo>
                <a:cubicBezTo>
                  <a:pt x="6724" y="300"/>
                  <a:pt x="6710" y="303"/>
                  <a:pt x="6697" y="303"/>
                </a:cubicBezTo>
                <a:cubicBezTo>
                  <a:pt x="6668" y="303"/>
                  <a:pt x="6641" y="292"/>
                  <a:pt x="6615" y="227"/>
                </a:cubicBezTo>
                <a:cubicBezTo>
                  <a:pt x="6564" y="271"/>
                  <a:pt x="6521" y="268"/>
                  <a:pt x="6482" y="304"/>
                </a:cubicBezTo>
                <a:cubicBezTo>
                  <a:pt x="6478" y="304"/>
                  <a:pt x="6473" y="303"/>
                  <a:pt x="6469" y="303"/>
                </a:cubicBezTo>
                <a:cubicBezTo>
                  <a:pt x="6379" y="303"/>
                  <a:pt x="6324" y="341"/>
                  <a:pt x="6279" y="341"/>
                </a:cubicBezTo>
                <a:cubicBezTo>
                  <a:pt x="6253" y="341"/>
                  <a:pt x="6231" y="328"/>
                  <a:pt x="6208" y="288"/>
                </a:cubicBezTo>
                <a:cubicBezTo>
                  <a:pt x="6166" y="208"/>
                  <a:pt x="6124" y="182"/>
                  <a:pt x="6056" y="182"/>
                </a:cubicBezTo>
                <a:cubicBezTo>
                  <a:pt x="6017" y="182"/>
                  <a:pt x="5970" y="190"/>
                  <a:pt x="5910" y="202"/>
                </a:cubicBezTo>
                <a:cubicBezTo>
                  <a:pt x="5883" y="231"/>
                  <a:pt x="5855" y="243"/>
                  <a:pt x="5826" y="243"/>
                </a:cubicBezTo>
                <a:cubicBezTo>
                  <a:pt x="5768" y="243"/>
                  <a:pt x="5707" y="195"/>
                  <a:pt x="5645" y="151"/>
                </a:cubicBezTo>
                <a:cubicBezTo>
                  <a:pt x="5610" y="198"/>
                  <a:pt x="5574" y="295"/>
                  <a:pt x="5537" y="295"/>
                </a:cubicBezTo>
                <a:cubicBezTo>
                  <a:pt x="5527" y="295"/>
                  <a:pt x="5517" y="289"/>
                  <a:pt x="5508" y="273"/>
                </a:cubicBezTo>
                <a:cubicBezTo>
                  <a:pt x="5459" y="166"/>
                  <a:pt x="5412" y="241"/>
                  <a:pt x="5364" y="136"/>
                </a:cubicBezTo>
                <a:cubicBezTo>
                  <a:pt x="5357" y="130"/>
                  <a:pt x="5350" y="127"/>
                  <a:pt x="5343" y="127"/>
                </a:cubicBezTo>
                <a:cubicBezTo>
                  <a:pt x="5306" y="127"/>
                  <a:pt x="5270" y="197"/>
                  <a:pt x="5233" y="197"/>
                </a:cubicBezTo>
                <a:cubicBezTo>
                  <a:pt x="5230" y="197"/>
                  <a:pt x="5227" y="196"/>
                  <a:pt x="5224" y="196"/>
                </a:cubicBezTo>
                <a:cubicBezTo>
                  <a:pt x="5176" y="183"/>
                  <a:pt x="5130" y="206"/>
                  <a:pt x="5084" y="132"/>
                </a:cubicBezTo>
                <a:cubicBezTo>
                  <a:pt x="5072" y="121"/>
                  <a:pt x="5061" y="116"/>
                  <a:pt x="5049" y="116"/>
                </a:cubicBezTo>
                <a:cubicBezTo>
                  <a:pt x="5015" y="116"/>
                  <a:pt x="4982" y="160"/>
                  <a:pt x="4949" y="202"/>
                </a:cubicBezTo>
                <a:cubicBezTo>
                  <a:pt x="4943" y="197"/>
                  <a:pt x="4937" y="195"/>
                  <a:pt x="4931" y="195"/>
                </a:cubicBezTo>
                <a:cubicBezTo>
                  <a:pt x="4908" y="195"/>
                  <a:pt x="4886" y="221"/>
                  <a:pt x="4863" y="221"/>
                </a:cubicBezTo>
                <a:cubicBezTo>
                  <a:pt x="4849" y="221"/>
                  <a:pt x="4834" y="210"/>
                  <a:pt x="4819" y="173"/>
                </a:cubicBezTo>
                <a:cubicBezTo>
                  <a:pt x="4777" y="161"/>
                  <a:pt x="4735" y="157"/>
                  <a:pt x="4696" y="157"/>
                </a:cubicBezTo>
                <a:cubicBezTo>
                  <a:pt x="4594" y="157"/>
                  <a:pt x="4505" y="184"/>
                  <a:pt x="4434" y="184"/>
                </a:cubicBezTo>
                <a:cubicBezTo>
                  <a:pt x="4425" y="184"/>
                  <a:pt x="4417" y="184"/>
                  <a:pt x="4408" y="183"/>
                </a:cubicBezTo>
                <a:cubicBezTo>
                  <a:pt x="4377" y="116"/>
                  <a:pt x="4347" y="29"/>
                  <a:pt x="4320" y="29"/>
                </a:cubicBezTo>
                <a:cubicBezTo>
                  <a:pt x="4314" y="29"/>
                  <a:pt x="4308" y="33"/>
                  <a:pt x="4303" y="42"/>
                </a:cubicBezTo>
                <a:cubicBezTo>
                  <a:pt x="4293" y="31"/>
                  <a:pt x="4283" y="23"/>
                  <a:pt x="4273" y="23"/>
                </a:cubicBezTo>
                <a:cubicBezTo>
                  <a:pt x="4251" y="23"/>
                  <a:pt x="4231" y="59"/>
                  <a:pt x="4213" y="176"/>
                </a:cubicBezTo>
                <a:cubicBezTo>
                  <a:pt x="4185" y="239"/>
                  <a:pt x="4157" y="217"/>
                  <a:pt x="4130" y="273"/>
                </a:cubicBezTo>
                <a:cubicBezTo>
                  <a:pt x="4125" y="268"/>
                  <a:pt x="4120" y="266"/>
                  <a:pt x="4115" y="266"/>
                </a:cubicBezTo>
                <a:cubicBezTo>
                  <a:pt x="4100" y="266"/>
                  <a:pt x="4086" y="285"/>
                  <a:pt x="4071" y="285"/>
                </a:cubicBezTo>
                <a:cubicBezTo>
                  <a:pt x="4063" y="285"/>
                  <a:pt x="4055" y="280"/>
                  <a:pt x="4047" y="264"/>
                </a:cubicBezTo>
                <a:cubicBezTo>
                  <a:pt x="4044" y="265"/>
                  <a:pt x="4041" y="265"/>
                  <a:pt x="4038" y="265"/>
                </a:cubicBezTo>
                <a:cubicBezTo>
                  <a:pt x="4006" y="265"/>
                  <a:pt x="3972" y="228"/>
                  <a:pt x="3937" y="228"/>
                </a:cubicBezTo>
                <a:cubicBezTo>
                  <a:pt x="3912" y="228"/>
                  <a:pt x="3887" y="245"/>
                  <a:pt x="3861" y="304"/>
                </a:cubicBezTo>
                <a:cubicBezTo>
                  <a:pt x="3837" y="377"/>
                  <a:pt x="3810" y="408"/>
                  <a:pt x="3782" y="408"/>
                </a:cubicBezTo>
                <a:cubicBezTo>
                  <a:pt x="3771" y="408"/>
                  <a:pt x="3759" y="403"/>
                  <a:pt x="3747" y="394"/>
                </a:cubicBezTo>
                <a:cubicBezTo>
                  <a:pt x="3723" y="289"/>
                  <a:pt x="3698" y="250"/>
                  <a:pt x="3672" y="250"/>
                </a:cubicBezTo>
                <a:cubicBezTo>
                  <a:pt x="3652" y="250"/>
                  <a:pt x="3631" y="275"/>
                  <a:pt x="3609" y="310"/>
                </a:cubicBezTo>
                <a:cubicBezTo>
                  <a:pt x="3604" y="310"/>
                  <a:pt x="3598" y="311"/>
                  <a:pt x="3593" y="311"/>
                </a:cubicBezTo>
                <a:cubicBezTo>
                  <a:pt x="3547" y="311"/>
                  <a:pt x="3501" y="301"/>
                  <a:pt x="3455" y="301"/>
                </a:cubicBezTo>
                <a:cubicBezTo>
                  <a:pt x="3439" y="301"/>
                  <a:pt x="3423" y="302"/>
                  <a:pt x="3407" y="305"/>
                </a:cubicBezTo>
                <a:cubicBezTo>
                  <a:pt x="3394" y="289"/>
                  <a:pt x="3380" y="283"/>
                  <a:pt x="3367" y="283"/>
                </a:cubicBezTo>
                <a:cubicBezTo>
                  <a:pt x="3331" y="283"/>
                  <a:pt x="3296" y="325"/>
                  <a:pt x="3259" y="325"/>
                </a:cubicBezTo>
                <a:cubicBezTo>
                  <a:pt x="3239" y="325"/>
                  <a:pt x="3218" y="312"/>
                  <a:pt x="3197" y="273"/>
                </a:cubicBezTo>
                <a:cubicBezTo>
                  <a:pt x="3155" y="270"/>
                  <a:pt x="3112" y="231"/>
                  <a:pt x="3068" y="231"/>
                </a:cubicBezTo>
                <a:cubicBezTo>
                  <a:pt x="3036" y="231"/>
                  <a:pt x="3004" y="252"/>
                  <a:pt x="2971" y="324"/>
                </a:cubicBezTo>
                <a:cubicBezTo>
                  <a:pt x="2923" y="283"/>
                  <a:pt x="2873" y="254"/>
                  <a:pt x="2821" y="254"/>
                </a:cubicBezTo>
                <a:cubicBezTo>
                  <a:pt x="2788" y="254"/>
                  <a:pt x="2753" y="266"/>
                  <a:pt x="2719" y="296"/>
                </a:cubicBezTo>
                <a:cubicBezTo>
                  <a:pt x="2676" y="333"/>
                  <a:pt x="2632" y="349"/>
                  <a:pt x="2586" y="349"/>
                </a:cubicBezTo>
                <a:cubicBezTo>
                  <a:pt x="2537" y="349"/>
                  <a:pt x="2487" y="331"/>
                  <a:pt x="2434" y="300"/>
                </a:cubicBezTo>
                <a:cubicBezTo>
                  <a:pt x="2367" y="296"/>
                  <a:pt x="2298" y="277"/>
                  <a:pt x="2225" y="277"/>
                </a:cubicBezTo>
                <a:cubicBezTo>
                  <a:pt x="2187" y="277"/>
                  <a:pt x="2148" y="282"/>
                  <a:pt x="2108" y="297"/>
                </a:cubicBezTo>
                <a:cubicBezTo>
                  <a:pt x="2094" y="272"/>
                  <a:pt x="2080" y="263"/>
                  <a:pt x="2066" y="263"/>
                </a:cubicBezTo>
                <a:cubicBezTo>
                  <a:pt x="2040" y="263"/>
                  <a:pt x="2014" y="294"/>
                  <a:pt x="1987" y="294"/>
                </a:cubicBezTo>
                <a:cubicBezTo>
                  <a:pt x="1969" y="294"/>
                  <a:pt x="1951" y="280"/>
                  <a:pt x="1932" y="231"/>
                </a:cubicBezTo>
                <a:cubicBezTo>
                  <a:pt x="1916" y="219"/>
                  <a:pt x="1899" y="214"/>
                  <a:pt x="1882" y="214"/>
                </a:cubicBezTo>
                <a:cubicBezTo>
                  <a:pt x="1842" y="214"/>
                  <a:pt x="1803" y="242"/>
                  <a:pt x="1763" y="266"/>
                </a:cubicBezTo>
                <a:cubicBezTo>
                  <a:pt x="1740" y="260"/>
                  <a:pt x="1717" y="258"/>
                  <a:pt x="1694" y="258"/>
                </a:cubicBezTo>
                <a:cubicBezTo>
                  <a:pt x="1658" y="258"/>
                  <a:pt x="1623" y="262"/>
                  <a:pt x="1588" y="262"/>
                </a:cubicBezTo>
                <a:cubicBezTo>
                  <a:pt x="1535" y="262"/>
                  <a:pt x="1481" y="253"/>
                  <a:pt x="1427" y="208"/>
                </a:cubicBezTo>
                <a:cubicBezTo>
                  <a:pt x="1384" y="148"/>
                  <a:pt x="1341" y="131"/>
                  <a:pt x="1299" y="131"/>
                </a:cubicBezTo>
                <a:cubicBezTo>
                  <a:pt x="1245" y="131"/>
                  <a:pt x="1192" y="158"/>
                  <a:pt x="1138" y="158"/>
                </a:cubicBezTo>
                <a:cubicBezTo>
                  <a:pt x="1123" y="158"/>
                  <a:pt x="1107" y="155"/>
                  <a:pt x="1091" y="150"/>
                </a:cubicBezTo>
                <a:cubicBezTo>
                  <a:pt x="978" y="84"/>
                  <a:pt x="865" y="106"/>
                  <a:pt x="748" y="78"/>
                </a:cubicBezTo>
                <a:cubicBezTo>
                  <a:pt x="722" y="91"/>
                  <a:pt x="695" y="96"/>
                  <a:pt x="669" y="96"/>
                </a:cubicBezTo>
                <a:cubicBezTo>
                  <a:pt x="577" y="96"/>
                  <a:pt x="483" y="37"/>
                  <a:pt x="386" y="30"/>
                </a:cubicBezTo>
                <a:cubicBezTo>
                  <a:pt x="355" y="70"/>
                  <a:pt x="322" y="85"/>
                  <a:pt x="289" y="85"/>
                </a:cubicBezTo>
                <a:cubicBezTo>
                  <a:pt x="209" y="85"/>
                  <a:pt x="127" y="1"/>
                  <a:pt x="43" y="1"/>
                </a:cubicBezTo>
                <a:close/>
              </a:path>
            </a:pathLst>
          </a:custGeom>
          <a:solidFill>
            <a:srgbClr val="FFFFFF"/>
          </a:solidFill>
          <a:ln>
            <a:noFill/>
          </a:ln>
          <a:effectLst>
            <a:outerShdw blurRad="57150" dist="19050" dir="5400000" algn="bl" rotWithShape="0">
              <a:srgbClr val="263A43">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3016" name="Google Shape;13016;p53"/>
          <p:cNvGrpSpPr/>
          <p:nvPr/>
        </p:nvGrpSpPr>
        <p:grpSpPr>
          <a:xfrm>
            <a:off x="7692327" y="2974753"/>
            <a:ext cx="995328" cy="978457"/>
            <a:chOff x="4631800" y="1590400"/>
            <a:chExt cx="864375" cy="849650"/>
          </a:xfrm>
        </p:grpSpPr>
        <p:sp>
          <p:nvSpPr>
            <p:cNvPr id="13017" name="Google Shape;13017;p53"/>
            <p:cNvSpPr/>
            <p:nvPr/>
          </p:nvSpPr>
          <p:spPr>
            <a:xfrm>
              <a:off x="5417275" y="1960850"/>
              <a:ext cx="21475" cy="40075"/>
            </a:xfrm>
            <a:custGeom>
              <a:avLst/>
              <a:gdLst/>
              <a:ahLst/>
              <a:cxnLst/>
              <a:rect l="l" t="t" r="r" b="b"/>
              <a:pathLst>
                <a:path w="859" h="1603" extrusionOk="0">
                  <a:moveTo>
                    <a:pt x="349" y="1"/>
                  </a:moveTo>
                  <a:cubicBezTo>
                    <a:pt x="342" y="1"/>
                    <a:pt x="337" y="3"/>
                    <a:pt x="332" y="7"/>
                  </a:cubicBezTo>
                  <a:cubicBezTo>
                    <a:pt x="82" y="244"/>
                    <a:pt x="19" y="489"/>
                    <a:pt x="1" y="805"/>
                  </a:cubicBezTo>
                  <a:cubicBezTo>
                    <a:pt x="22" y="788"/>
                    <a:pt x="46" y="779"/>
                    <a:pt x="70" y="779"/>
                  </a:cubicBezTo>
                  <a:cubicBezTo>
                    <a:pt x="98" y="779"/>
                    <a:pt x="127" y="791"/>
                    <a:pt x="156" y="816"/>
                  </a:cubicBezTo>
                  <a:cubicBezTo>
                    <a:pt x="265" y="1185"/>
                    <a:pt x="265" y="1132"/>
                    <a:pt x="314" y="1356"/>
                  </a:cubicBezTo>
                  <a:cubicBezTo>
                    <a:pt x="339" y="1391"/>
                    <a:pt x="362" y="1428"/>
                    <a:pt x="385" y="1463"/>
                  </a:cubicBezTo>
                  <a:cubicBezTo>
                    <a:pt x="406" y="1472"/>
                    <a:pt x="425" y="1482"/>
                    <a:pt x="443" y="1496"/>
                  </a:cubicBezTo>
                  <a:cubicBezTo>
                    <a:pt x="455" y="1521"/>
                    <a:pt x="467" y="1553"/>
                    <a:pt x="480" y="1581"/>
                  </a:cubicBezTo>
                  <a:lnTo>
                    <a:pt x="541" y="1600"/>
                  </a:lnTo>
                  <a:cubicBezTo>
                    <a:pt x="509" y="1496"/>
                    <a:pt x="508" y="1436"/>
                    <a:pt x="479" y="1436"/>
                  </a:cubicBezTo>
                  <a:cubicBezTo>
                    <a:pt x="477" y="1436"/>
                    <a:pt x="474" y="1437"/>
                    <a:pt x="471" y="1438"/>
                  </a:cubicBezTo>
                  <a:cubicBezTo>
                    <a:pt x="473" y="1392"/>
                    <a:pt x="489" y="1374"/>
                    <a:pt x="513" y="1374"/>
                  </a:cubicBezTo>
                  <a:cubicBezTo>
                    <a:pt x="600" y="1374"/>
                    <a:pt x="795" y="1595"/>
                    <a:pt x="858" y="1602"/>
                  </a:cubicBezTo>
                  <a:cubicBezTo>
                    <a:pt x="807" y="1507"/>
                    <a:pt x="740" y="1419"/>
                    <a:pt x="659" y="1347"/>
                  </a:cubicBezTo>
                  <a:cubicBezTo>
                    <a:pt x="640" y="1292"/>
                    <a:pt x="687" y="1280"/>
                    <a:pt x="647" y="1247"/>
                  </a:cubicBezTo>
                  <a:cubicBezTo>
                    <a:pt x="538" y="1083"/>
                    <a:pt x="418" y="923"/>
                    <a:pt x="392" y="719"/>
                  </a:cubicBezTo>
                  <a:cubicBezTo>
                    <a:pt x="371" y="691"/>
                    <a:pt x="358" y="659"/>
                    <a:pt x="355" y="626"/>
                  </a:cubicBezTo>
                  <a:cubicBezTo>
                    <a:pt x="343" y="634"/>
                    <a:pt x="333" y="640"/>
                    <a:pt x="325" y="640"/>
                  </a:cubicBezTo>
                  <a:cubicBezTo>
                    <a:pt x="320" y="640"/>
                    <a:pt x="315" y="638"/>
                    <a:pt x="311" y="633"/>
                  </a:cubicBezTo>
                  <a:cubicBezTo>
                    <a:pt x="319" y="625"/>
                    <a:pt x="329" y="621"/>
                    <a:pt x="340" y="621"/>
                  </a:cubicBezTo>
                  <a:cubicBezTo>
                    <a:pt x="345" y="621"/>
                    <a:pt x="350" y="622"/>
                    <a:pt x="355" y="624"/>
                  </a:cubicBezTo>
                  <a:cubicBezTo>
                    <a:pt x="344" y="524"/>
                    <a:pt x="406" y="390"/>
                    <a:pt x="569" y="246"/>
                  </a:cubicBezTo>
                  <a:cubicBezTo>
                    <a:pt x="560" y="181"/>
                    <a:pt x="412" y="1"/>
                    <a:pt x="3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18" name="Google Shape;13018;p53"/>
            <p:cNvSpPr/>
            <p:nvPr/>
          </p:nvSpPr>
          <p:spPr>
            <a:xfrm>
              <a:off x="5428575" y="2021400"/>
              <a:ext cx="12600" cy="10425"/>
            </a:xfrm>
            <a:custGeom>
              <a:avLst/>
              <a:gdLst/>
              <a:ahLst/>
              <a:cxnLst/>
              <a:rect l="l" t="t" r="r" b="b"/>
              <a:pathLst>
                <a:path w="504" h="417" extrusionOk="0">
                  <a:moveTo>
                    <a:pt x="504" y="1"/>
                  </a:moveTo>
                  <a:lnTo>
                    <a:pt x="504" y="1"/>
                  </a:lnTo>
                  <a:cubicBezTo>
                    <a:pt x="334" y="15"/>
                    <a:pt x="184" y="156"/>
                    <a:pt x="1" y="237"/>
                  </a:cubicBezTo>
                  <a:cubicBezTo>
                    <a:pt x="47" y="311"/>
                    <a:pt x="115" y="416"/>
                    <a:pt x="156" y="416"/>
                  </a:cubicBezTo>
                  <a:cubicBezTo>
                    <a:pt x="160" y="416"/>
                    <a:pt x="164" y="415"/>
                    <a:pt x="168" y="413"/>
                  </a:cubicBezTo>
                  <a:cubicBezTo>
                    <a:pt x="330" y="328"/>
                    <a:pt x="450" y="179"/>
                    <a:pt x="50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19" name="Google Shape;13019;p53"/>
            <p:cNvSpPr/>
            <p:nvPr/>
          </p:nvSpPr>
          <p:spPr>
            <a:xfrm>
              <a:off x="5426650" y="1997350"/>
              <a:ext cx="400" cy="275"/>
            </a:xfrm>
            <a:custGeom>
              <a:avLst/>
              <a:gdLst/>
              <a:ahLst/>
              <a:cxnLst/>
              <a:rect l="l" t="t" r="r" b="b"/>
              <a:pathLst>
                <a:path w="16" h="11" extrusionOk="0">
                  <a:moveTo>
                    <a:pt x="2" y="0"/>
                  </a:moveTo>
                  <a:cubicBezTo>
                    <a:pt x="0" y="0"/>
                    <a:pt x="4" y="3"/>
                    <a:pt x="15" y="10"/>
                  </a:cubicBezTo>
                  <a:cubicBezTo>
                    <a:pt x="13" y="8"/>
                    <a:pt x="13" y="5"/>
                    <a:pt x="10" y="3"/>
                  </a:cubicBezTo>
                  <a:cubicBezTo>
                    <a:pt x="6" y="1"/>
                    <a:pt x="3" y="0"/>
                    <a:pt x="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20" name="Google Shape;13020;p53"/>
            <p:cNvSpPr/>
            <p:nvPr/>
          </p:nvSpPr>
          <p:spPr>
            <a:xfrm>
              <a:off x="5380825" y="1963575"/>
              <a:ext cx="27500" cy="66425"/>
            </a:xfrm>
            <a:custGeom>
              <a:avLst/>
              <a:gdLst/>
              <a:ahLst/>
              <a:cxnLst/>
              <a:rect l="l" t="t" r="r" b="b"/>
              <a:pathLst>
                <a:path w="1100" h="2657" extrusionOk="0">
                  <a:moveTo>
                    <a:pt x="422" y="0"/>
                  </a:moveTo>
                  <a:cubicBezTo>
                    <a:pt x="421" y="1"/>
                    <a:pt x="420" y="1"/>
                    <a:pt x="420" y="2"/>
                  </a:cubicBezTo>
                  <a:lnTo>
                    <a:pt x="420" y="2"/>
                  </a:lnTo>
                  <a:cubicBezTo>
                    <a:pt x="420" y="2"/>
                    <a:pt x="421" y="1"/>
                    <a:pt x="422" y="0"/>
                  </a:cubicBezTo>
                  <a:close/>
                  <a:moveTo>
                    <a:pt x="420" y="2"/>
                  </a:moveTo>
                  <a:cubicBezTo>
                    <a:pt x="118" y="215"/>
                    <a:pt x="1" y="530"/>
                    <a:pt x="82" y="823"/>
                  </a:cubicBezTo>
                  <a:cubicBezTo>
                    <a:pt x="163" y="1025"/>
                    <a:pt x="267" y="1217"/>
                    <a:pt x="392" y="1396"/>
                  </a:cubicBezTo>
                  <a:cubicBezTo>
                    <a:pt x="397" y="1393"/>
                    <a:pt x="402" y="1392"/>
                    <a:pt x="407" y="1392"/>
                  </a:cubicBezTo>
                  <a:cubicBezTo>
                    <a:pt x="434" y="1392"/>
                    <a:pt x="455" y="1430"/>
                    <a:pt x="445" y="1430"/>
                  </a:cubicBezTo>
                  <a:cubicBezTo>
                    <a:pt x="442" y="1430"/>
                    <a:pt x="437" y="1427"/>
                    <a:pt x="429" y="1419"/>
                  </a:cubicBezTo>
                  <a:lnTo>
                    <a:pt x="429" y="1419"/>
                  </a:lnTo>
                  <a:cubicBezTo>
                    <a:pt x="476" y="1486"/>
                    <a:pt x="524" y="1549"/>
                    <a:pt x="568" y="1609"/>
                  </a:cubicBezTo>
                  <a:lnTo>
                    <a:pt x="573" y="1528"/>
                  </a:lnTo>
                  <a:cubicBezTo>
                    <a:pt x="574" y="1528"/>
                    <a:pt x="574" y="1527"/>
                    <a:pt x="575" y="1527"/>
                  </a:cubicBezTo>
                  <a:cubicBezTo>
                    <a:pt x="588" y="1527"/>
                    <a:pt x="599" y="1595"/>
                    <a:pt x="619" y="1681"/>
                  </a:cubicBezTo>
                  <a:cubicBezTo>
                    <a:pt x="682" y="1776"/>
                    <a:pt x="731" y="1873"/>
                    <a:pt x="740" y="1989"/>
                  </a:cubicBezTo>
                  <a:lnTo>
                    <a:pt x="816" y="2054"/>
                  </a:lnTo>
                  <a:cubicBezTo>
                    <a:pt x="786" y="2043"/>
                    <a:pt x="758" y="2022"/>
                    <a:pt x="740" y="1996"/>
                  </a:cubicBezTo>
                  <a:cubicBezTo>
                    <a:pt x="731" y="2096"/>
                    <a:pt x="731" y="2270"/>
                    <a:pt x="473" y="2388"/>
                  </a:cubicBezTo>
                  <a:cubicBezTo>
                    <a:pt x="459" y="2409"/>
                    <a:pt x="649" y="2652"/>
                    <a:pt x="670" y="2657"/>
                  </a:cubicBezTo>
                  <a:cubicBezTo>
                    <a:pt x="953" y="2437"/>
                    <a:pt x="1099" y="2230"/>
                    <a:pt x="1071" y="1887"/>
                  </a:cubicBezTo>
                  <a:cubicBezTo>
                    <a:pt x="1027" y="1690"/>
                    <a:pt x="872" y="1449"/>
                    <a:pt x="731" y="1229"/>
                  </a:cubicBezTo>
                  <a:cubicBezTo>
                    <a:pt x="725" y="1249"/>
                    <a:pt x="718" y="1257"/>
                    <a:pt x="714" y="1257"/>
                  </a:cubicBezTo>
                  <a:cubicBezTo>
                    <a:pt x="707" y="1257"/>
                    <a:pt x="707" y="1229"/>
                    <a:pt x="731" y="1187"/>
                  </a:cubicBezTo>
                  <a:cubicBezTo>
                    <a:pt x="541" y="1002"/>
                    <a:pt x="476" y="849"/>
                    <a:pt x="404" y="747"/>
                  </a:cubicBezTo>
                  <a:cubicBezTo>
                    <a:pt x="376" y="568"/>
                    <a:pt x="390" y="434"/>
                    <a:pt x="573" y="269"/>
                  </a:cubicBezTo>
                  <a:cubicBezTo>
                    <a:pt x="609" y="220"/>
                    <a:pt x="403" y="26"/>
                    <a:pt x="420" y="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21" name="Google Shape;13021;p53"/>
            <p:cNvSpPr/>
            <p:nvPr/>
          </p:nvSpPr>
          <p:spPr>
            <a:xfrm>
              <a:off x="5414325" y="2033900"/>
              <a:ext cx="25300" cy="71975"/>
            </a:xfrm>
            <a:custGeom>
              <a:avLst/>
              <a:gdLst/>
              <a:ahLst/>
              <a:cxnLst/>
              <a:rect l="l" t="t" r="r" b="b"/>
              <a:pathLst>
                <a:path w="1012" h="2879" extrusionOk="0">
                  <a:moveTo>
                    <a:pt x="510" y="0"/>
                  </a:moveTo>
                  <a:cubicBezTo>
                    <a:pt x="504" y="0"/>
                    <a:pt x="500" y="4"/>
                    <a:pt x="496" y="11"/>
                  </a:cubicBezTo>
                  <a:cubicBezTo>
                    <a:pt x="151" y="187"/>
                    <a:pt x="0" y="433"/>
                    <a:pt x="93" y="704"/>
                  </a:cubicBezTo>
                  <a:cubicBezTo>
                    <a:pt x="107" y="936"/>
                    <a:pt x="109" y="1214"/>
                    <a:pt x="288" y="1388"/>
                  </a:cubicBezTo>
                  <a:cubicBezTo>
                    <a:pt x="286" y="1388"/>
                    <a:pt x="272" y="1454"/>
                    <a:pt x="291" y="1454"/>
                  </a:cubicBezTo>
                  <a:cubicBezTo>
                    <a:pt x="295" y="1454"/>
                    <a:pt x="299" y="1452"/>
                    <a:pt x="304" y="1448"/>
                  </a:cubicBezTo>
                  <a:lnTo>
                    <a:pt x="304" y="1448"/>
                  </a:lnTo>
                  <a:cubicBezTo>
                    <a:pt x="536" y="2021"/>
                    <a:pt x="510" y="2368"/>
                    <a:pt x="86" y="2510"/>
                  </a:cubicBezTo>
                  <a:cubicBezTo>
                    <a:pt x="121" y="2521"/>
                    <a:pt x="228" y="2834"/>
                    <a:pt x="209" y="2878"/>
                  </a:cubicBezTo>
                  <a:cubicBezTo>
                    <a:pt x="1011" y="2470"/>
                    <a:pt x="717" y="1722"/>
                    <a:pt x="603" y="1323"/>
                  </a:cubicBezTo>
                  <a:lnTo>
                    <a:pt x="603" y="1323"/>
                  </a:lnTo>
                  <a:cubicBezTo>
                    <a:pt x="594" y="1331"/>
                    <a:pt x="587" y="1334"/>
                    <a:pt x="583" y="1334"/>
                  </a:cubicBezTo>
                  <a:cubicBezTo>
                    <a:pt x="571" y="1334"/>
                    <a:pt x="580" y="1306"/>
                    <a:pt x="589" y="1306"/>
                  </a:cubicBezTo>
                  <a:cubicBezTo>
                    <a:pt x="591" y="1306"/>
                    <a:pt x="592" y="1307"/>
                    <a:pt x="594" y="1309"/>
                  </a:cubicBezTo>
                  <a:cubicBezTo>
                    <a:pt x="448" y="1070"/>
                    <a:pt x="404" y="855"/>
                    <a:pt x="418" y="713"/>
                  </a:cubicBezTo>
                  <a:cubicBezTo>
                    <a:pt x="422" y="567"/>
                    <a:pt x="404" y="472"/>
                    <a:pt x="710" y="210"/>
                  </a:cubicBezTo>
                  <a:lnTo>
                    <a:pt x="710" y="210"/>
                  </a:lnTo>
                  <a:cubicBezTo>
                    <a:pt x="707" y="212"/>
                    <a:pt x="705" y="212"/>
                    <a:pt x="702" y="212"/>
                  </a:cubicBezTo>
                  <a:cubicBezTo>
                    <a:pt x="656" y="212"/>
                    <a:pt x="554" y="0"/>
                    <a:pt x="51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22" name="Google Shape;13022;p53"/>
            <p:cNvSpPr/>
            <p:nvPr/>
          </p:nvSpPr>
          <p:spPr>
            <a:xfrm>
              <a:off x="5394725" y="2061050"/>
              <a:ext cx="1075" cy="2525"/>
            </a:xfrm>
            <a:custGeom>
              <a:avLst/>
              <a:gdLst/>
              <a:ahLst/>
              <a:cxnLst/>
              <a:rect l="l" t="t" r="r" b="b"/>
              <a:pathLst>
                <a:path w="43" h="101" extrusionOk="0">
                  <a:moveTo>
                    <a:pt x="17" y="0"/>
                  </a:moveTo>
                  <a:cubicBezTo>
                    <a:pt x="12" y="3"/>
                    <a:pt x="5" y="7"/>
                    <a:pt x="1" y="10"/>
                  </a:cubicBezTo>
                  <a:cubicBezTo>
                    <a:pt x="15" y="72"/>
                    <a:pt x="31" y="96"/>
                    <a:pt x="42" y="100"/>
                  </a:cubicBezTo>
                  <a:cubicBezTo>
                    <a:pt x="33" y="65"/>
                    <a:pt x="24" y="33"/>
                    <a:pt x="1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23" name="Google Shape;13023;p53"/>
            <p:cNvSpPr/>
            <p:nvPr/>
          </p:nvSpPr>
          <p:spPr>
            <a:xfrm>
              <a:off x="5386375" y="2032600"/>
              <a:ext cx="2250" cy="3025"/>
            </a:xfrm>
            <a:custGeom>
              <a:avLst/>
              <a:gdLst/>
              <a:ahLst/>
              <a:cxnLst/>
              <a:rect l="l" t="t" r="r" b="b"/>
              <a:pathLst>
                <a:path w="90" h="121" extrusionOk="0">
                  <a:moveTo>
                    <a:pt x="82" y="0"/>
                  </a:moveTo>
                  <a:cubicBezTo>
                    <a:pt x="54" y="23"/>
                    <a:pt x="26" y="49"/>
                    <a:pt x="1" y="74"/>
                  </a:cubicBezTo>
                  <a:cubicBezTo>
                    <a:pt x="10" y="91"/>
                    <a:pt x="24" y="105"/>
                    <a:pt x="36" y="121"/>
                  </a:cubicBezTo>
                  <a:lnTo>
                    <a:pt x="87" y="100"/>
                  </a:lnTo>
                  <a:cubicBezTo>
                    <a:pt x="89" y="70"/>
                    <a:pt x="89" y="40"/>
                    <a:pt x="87" y="10"/>
                  </a:cubicBezTo>
                  <a:cubicBezTo>
                    <a:pt x="84" y="5"/>
                    <a:pt x="84" y="3"/>
                    <a:pt x="8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24" name="Google Shape;13024;p53"/>
            <p:cNvSpPr/>
            <p:nvPr/>
          </p:nvSpPr>
          <p:spPr>
            <a:xfrm>
              <a:off x="5381425" y="2068825"/>
              <a:ext cx="18550" cy="27075"/>
            </a:xfrm>
            <a:custGeom>
              <a:avLst/>
              <a:gdLst/>
              <a:ahLst/>
              <a:cxnLst/>
              <a:rect l="l" t="t" r="r" b="b"/>
              <a:pathLst>
                <a:path w="742" h="1083" extrusionOk="0">
                  <a:moveTo>
                    <a:pt x="632" y="0"/>
                  </a:moveTo>
                  <a:cubicBezTo>
                    <a:pt x="588" y="26"/>
                    <a:pt x="554" y="91"/>
                    <a:pt x="521" y="172"/>
                  </a:cubicBezTo>
                  <a:lnTo>
                    <a:pt x="595" y="269"/>
                  </a:lnTo>
                  <a:cubicBezTo>
                    <a:pt x="493" y="413"/>
                    <a:pt x="428" y="438"/>
                    <a:pt x="373" y="445"/>
                  </a:cubicBezTo>
                  <a:cubicBezTo>
                    <a:pt x="368" y="471"/>
                    <a:pt x="359" y="496"/>
                    <a:pt x="343" y="519"/>
                  </a:cubicBezTo>
                  <a:cubicBezTo>
                    <a:pt x="343" y="617"/>
                    <a:pt x="199" y="705"/>
                    <a:pt x="60" y="763"/>
                  </a:cubicBezTo>
                  <a:cubicBezTo>
                    <a:pt x="0" y="797"/>
                    <a:pt x="142" y="1083"/>
                    <a:pt x="199" y="1083"/>
                  </a:cubicBezTo>
                  <a:cubicBezTo>
                    <a:pt x="200" y="1083"/>
                    <a:pt x="201" y="1083"/>
                    <a:pt x="201" y="1083"/>
                  </a:cubicBezTo>
                  <a:cubicBezTo>
                    <a:pt x="445" y="997"/>
                    <a:pt x="570" y="876"/>
                    <a:pt x="683" y="670"/>
                  </a:cubicBezTo>
                  <a:cubicBezTo>
                    <a:pt x="741" y="464"/>
                    <a:pt x="693" y="230"/>
                    <a:pt x="63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25" name="Google Shape;13025;p53"/>
            <p:cNvSpPr/>
            <p:nvPr/>
          </p:nvSpPr>
          <p:spPr>
            <a:xfrm>
              <a:off x="5380250" y="2029800"/>
              <a:ext cx="16475" cy="32375"/>
            </a:xfrm>
            <a:custGeom>
              <a:avLst/>
              <a:gdLst/>
              <a:ahLst/>
              <a:cxnLst/>
              <a:rect l="l" t="t" r="r" b="b"/>
              <a:pathLst>
                <a:path w="659" h="1295" extrusionOk="0">
                  <a:moveTo>
                    <a:pt x="462" y="1"/>
                  </a:moveTo>
                  <a:cubicBezTo>
                    <a:pt x="413" y="38"/>
                    <a:pt x="371" y="73"/>
                    <a:pt x="329" y="110"/>
                  </a:cubicBezTo>
                  <a:lnTo>
                    <a:pt x="329" y="122"/>
                  </a:lnTo>
                  <a:cubicBezTo>
                    <a:pt x="339" y="149"/>
                    <a:pt x="348" y="175"/>
                    <a:pt x="362" y="203"/>
                  </a:cubicBezTo>
                  <a:lnTo>
                    <a:pt x="329" y="214"/>
                  </a:lnTo>
                  <a:cubicBezTo>
                    <a:pt x="327" y="241"/>
                    <a:pt x="319" y="252"/>
                    <a:pt x="309" y="252"/>
                  </a:cubicBezTo>
                  <a:cubicBezTo>
                    <a:pt x="301" y="252"/>
                    <a:pt x="290" y="244"/>
                    <a:pt x="278" y="233"/>
                  </a:cubicBezTo>
                  <a:lnTo>
                    <a:pt x="162" y="277"/>
                  </a:lnTo>
                  <a:cubicBezTo>
                    <a:pt x="51" y="414"/>
                    <a:pt x="0" y="555"/>
                    <a:pt x="40" y="692"/>
                  </a:cubicBezTo>
                  <a:cubicBezTo>
                    <a:pt x="44" y="907"/>
                    <a:pt x="146" y="1079"/>
                    <a:pt x="209" y="1295"/>
                  </a:cubicBezTo>
                  <a:cubicBezTo>
                    <a:pt x="276" y="1189"/>
                    <a:pt x="352" y="1097"/>
                    <a:pt x="457" y="1097"/>
                  </a:cubicBezTo>
                  <a:cubicBezTo>
                    <a:pt x="468" y="1097"/>
                    <a:pt x="478" y="1098"/>
                    <a:pt x="489" y="1100"/>
                  </a:cubicBezTo>
                  <a:cubicBezTo>
                    <a:pt x="427" y="961"/>
                    <a:pt x="350" y="840"/>
                    <a:pt x="309" y="715"/>
                  </a:cubicBezTo>
                  <a:cubicBezTo>
                    <a:pt x="348" y="548"/>
                    <a:pt x="404" y="451"/>
                    <a:pt x="635" y="251"/>
                  </a:cubicBezTo>
                  <a:cubicBezTo>
                    <a:pt x="659" y="247"/>
                    <a:pt x="462" y="3"/>
                    <a:pt x="46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26" name="Google Shape;13026;p53"/>
            <p:cNvSpPr/>
            <p:nvPr/>
          </p:nvSpPr>
          <p:spPr>
            <a:xfrm>
              <a:off x="5392425" y="2105075"/>
              <a:ext cx="25925" cy="68200"/>
            </a:xfrm>
            <a:custGeom>
              <a:avLst/>
              <a:gdLst/>
              <a:ahLst/>
              <a:cxnLst/>
              <a:rect l="l" t="t" r="r" b="b"/>
              <a:pathLst>
                <a:path w="1037" h="2728" extrusionOk="0">
                  <a:moveTo>
                    <a:pt x="1036" y="235"/>
                  </a:moveTo>
                  <a:lnTo>
                    <a:pt x="1036" y="235"/>
                  </a:lnTo>
                  <a:cubicBezTo>
                    <a:pt x="1031" y="238"/>
                    <a:pt x="1025" y="241"/>
                    <a:pt x="1020" y="243"/>
                  </a:cubicBezTo>
                  <a:lnTo>
                    <a:pt x="1020" y="243"/>
                  </a:lnTo>
                  <a:cubicBezTo>
                    <a:pt x="1026" y="243"/>
                    <a:pt x="1031" y="240"/>
                    <a:pt x="1036" y="235"/>
                  </a:cubicBezTo>
                  <a:close/>
                  <a:moveTo>
                    <a:pt x="843" y="1"/>
                  </a:moveTo>
                  <a:cubicBezTo>
                    <a:pt x="841" y="1"/>
                    <a:pt x="839" y="2"/>
                    <a:pt x="837" y="4"/>
                  </a:cubicBezTo>
                  <a:cubicBezTo>
                    <a:pt x="151" y="266"/>
                    <a:pt x="257" y="815"/>
                    <a:pt x="392" y="1295"/>
                  </a:cubicBezTo>
                  <a:cubicBezTo>
                    <a:pt x="315" y="1330"/>
                    <a:pt x="355" y="1432"/>
                    <a:pt x="362" y="1434"/>
                  </a:cubicBezTo>
                  <a:cubicBezTo>
                    <a:pt x="366" y="1534"/>
                    <a:pt x="413" y="1659"/>
                    <a:pt x="392" y="1777"/>
                  </a:cubicBezTo>
                  <a:cubicBezTo>
                    <a:pt x="434" y="1868"/>
                    <a:pt x="436" y="1970"/>
                    <a:pt x="399" y="2060"/>
                  </a:cubicBezTo>
                  <a:cubicBezTo>
                    <a:pt x="362" y="2211"/>
                    <a:pt x="257" y="2382"/>
                    <a:pt x="5" y="2389"/>
                  </a:cubicBezTo>
                  <a:cubicBezTo>
                    <a:pt x="0" y="2398"/>
                    <a:pt x="12" y="2463"/>
                    <a:pt x="21" y="2537"/>
                  </a:cubicBezTo>
                  <a:cubicBezTo>
                    <a:pt x="70" y="2602"/>
                    <a:pt x="123" y="2665"/>
                    <a:pt x="176" y="2728"/>
                  </a:cubicBezTo>
                  <a:cubicBezTo>
                    <a:pt x="536" y="2584"/>
                    <a:pt x="684" y="2331"/>
                    <a:pt x="702" y="2171"/>
                  </a:cubicBezTo>
                  <a:cubicBezTo>
                    <a:pt x="730" y="2046"/>
                    <a:pt x="770" y="1939"/>
                    <a:pt x="767" y="1710"/>
                  </a:cubicBezTo>
                  <a:cubicBezTo>
                    <a:pt x="726" y="1589"/>
                    <a:pt x="709" y="1527"/>
                    <a:pt x="647" y="1364"/>
                  </a:cubicBezTo>
                  <a:lnTo>
                    <a:pt x="647" y="1364"/>
                  </a:lnTo>
                  <a:cubicBezTo>
                    <a:pt x="649" y="1365"/>
                    <a:pt x="651" y="1366"/>
                    <a:pt x="652" y="1366"/>
                  </a:cubicBezTo>
                  <a:cubicBezTo>
                    <a:pt x="682" y="1366"/>
                    <a:pt x="700" y="1236"/>
                    <a:pt x="655" y="1236"/>
                  </a:cubicBezTo>
                  <a:cubicBezTo>
                    <a:pt x="652" y="1236"/>
                    <a:pt x="650" y="1236"/>
                    <a:pt x="647" y="1237"/>
                  </a:cubicBezTo>
                  <a:cubicBezTo>
                    <a:pt x="532" y="749"/>
                    <a:pt x="572" y="460"/>
                    <a:pt x="1020" y="243"/>
                  </a:cubicBezTo>
                  <a:lnTo>
                    <a:pt x="1020" y="243"/>
                  </a:lnTo>
                  <a:cubicBezTo>
                    <a:pt x="1019" y="243"/>
                    <a:pt x="1018" y="243"/>
                    <a:pt x="1017" y="243"/>
                  </a:cubicBezTo>
                  <a:cubicBezTo>
                    <a:pt x="953" y="243"/>
                    <a:pt x="878" y="1"/>
                    <a:pt x="84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27" name="Google Shape;13027;p53"/>
            <p:cNvSpPr/>
            <p:nvPr/>
          </p:nvSpPr>
          <p:spPr>
            <a:xfrm>
              <a:off x="5359325" y="2093625"/>
              <a:ext cx="24950" cy="65450"/>
            </a:xfrm>
            <a:custGeom>
              <a:avLst/>
              <a:gdLst/>
              <a:ahLst/>
              <a:cxnLst/>
              <a:rect l="l" t="t" r="r" b="b"/>
              <a:pathLst>
                <a:path w="998" h="2618" extrusionOk="0">
                  <a:moveTo>
                    <a:pt x="874" y="0"/>
                  </a:moveTo>
                  <a:lnTo>
                    <a:pt x="874" y="0"/>
                  </a:lnTo>
                  <a:cubicBezTo>
                    <a:pt x="107" y="313"/>
                    <a:pt x="283" y="842"/>
                    <a:pt x="371" y="1241"/>
                  </a:cubicBezTo>
                  <a:cubicBezTo>
                    <a:pt x="364" y="1303"/>
                    <a:pt x="370" y="1369"/>
                    <a:pt x="377" y="1369"/>
                  </a:cubicBezTo>
                  <a:cubicBezTo>
                    <a:pt x="379" y="1369"/>
                    <a:pt x="381" y="1362"/>
                    <a:pt x="383" y="1345"/>
                  </a:cubicBezTo>
                  <a:cubicBezTo>
                    <a:pt x="415" y="1510"/>
                    <a:pt x="438" y="1605"/>
                    <a:pt x="445" y="1693"/>
                  </a:cubicBezTo>
                  <a:cubicBezTo>
                    <a:pt x="483" y="1822"/>
                    <a:pt x="494" y="1869"/>
                    <a:pt x="441" y="1994"/>
                  </a:cubicBezTo>
                  <a:cubicBezTo>
                    <a:pt x="452" y="2036"/>
                    <a:pt x="376" y="2189"/>
                    <a:pt x="12" y="2291"/>
                  </a:cubicBezTo>
                  <a:cubicBezTo>
                    <a:pt x="0" y="2295"/>
                    <a:pt x="128" y="2583"/>
                    <a:pt x="91" y="2618"/>
                  </a:cubicBezTo>
                  <a:cubicBezTo>
                    <a:pt x="571" y="2532"/>
                    <a:pt x="719" y="2244"/>
                    <a:pt x="756" y="2054"/>
                  </a:cubicBezTo>
                  <a:cubicBezTo>
                    <a:pt x="782" y="2003"/>
                    <a:pt x="795" y="1948"/>
                    <a:pt x="798" y="1892"/>
                  </a:cubicBezTo>
                  <a:cubicBezTo>
                    <a:pt x="772" y="1841"/>
                    <a:pt x="744" y="1788"/>
                    <a:pt x="717" y="1723"/>
                  </a:cubicBezTo>
                  <a:lnTo>
                    <a:pt x="717" y="1723"/>
                  </a:lnTo>
                  <a:lnTo>
                    <a:pt x="795" y="1804"/>
                  </a:lnTo>
                  <a:cubicBezTo>
                    <a:pt x="789" y="1758"/>
                    <a:pt x="775" y="1711"/>
                    <a:pt x="756" y="1667"/>
                  </a:cubicBezTo>
                  <a:cubicBezTo>
                    <a:pt x="770" y="1505"/>
                    <a:pt x="724" y="1456"/>
                    <a:pt x="696" y="1287"/>
                  </a:cubicBezTo>
                  <a:cubicBezTo>
                    <a:pt x="733" y="1268"/>
                    <a:pt x="687" y="1238"/>
                    <a:pt x="705" y="1162"/>
                  </a:cubicBezTo>
                  <a:cubicBezTo>
                    <a:pt x="589" y="726"/>
                    <a:pt x="550" y="501"/>
                    <a:pt x="955" y="390"/>
                  </a:cubicBezTo>
                  <a:cubicBezTo>
                    <a:pt x="997" y="332"/>
                    <a:pt x="835" y="70"/>
                    <a:pt x="87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28" name="Google Shape;13028;p53"/>
            <p:cNvSpPr/>
            <p:nvPr/>
          </p:nvSpPr>
          <p:spPr>
            <a:xfrm>
              <a:off x="4940000" y="1679000"/>
              <a:ext cx="61650" cy="35475"/>
            </a:xfrm>
            <a:custGeom>
              <a:avLst/>
              <a:gdLst/>
              <a:ahLst/>
              <a:cxnLst/>
              <a:rect l="l" t="t" r="r" b="b"/>
              <a:pathLst>
                <a:path w="2466" h="1419" extrusionOk="0">
                  <a:moveTo>
                    <a:pt x="170" y="944"/>
                  </a:moveTo>
                  <a:lnTo>
                    <a:pt x="170" y="944"/>
                  </a:lnTo>
                  <a:cubicBezTo>
                    <a:pt x="171" y="945"/>
                    <a:pt x="172" y="945"/>
                    <a:pt x="173" y="946"/>
                  </a:cubicBezTo>
                  <a:lnTo>
                    <a:pt x="173" y="946"/>
                  </a:lnTo>
                  <a:cubicBezTo>
                    <a:pt x="172" y="945"/>
                    <a:pt x="171" y="944"/>
                    <a:pt x="170" y="944"/>
                  </a:cubicBezTo>
                  <a:close/>
                  <a:moveTo>
                    <a:pt x="1836" y="1"/>
                  </a:moveTo>
                  <a:cubicBezTo>
                    <a:pt x="1751" y="1"/>
                    <a:pt x="1678" y="11"/>
                    <a:pt x="1624" y="12"/>
                  </a:cubicBezTo>
                  <a:cubicBezTo>
                    <a:pt x="1422" y="168"/>
                    <a:pt x="1218" y="349"/>
                    <a:pt x="1088" y="580"/>
                  </a:cubicBezTo>
                  <a:cubicBezTo>
                    <a:pt x="1044" y="608"/>
                    <a:pt x="1007" y="650"/>
                    <a:pt x="984" y="696"/>
                  </a:cubicBezTo>
                  <a:cubicBezTo>
                    <a:pt x="898" y="803"/>
                    <a:pt x="771" y="998"/>
                    <a:pt x="703" y="1023"/>
                  </a:cubicBezTo>
                  <a:cubicBezTo>
                    <a:pt x="649" y="1039"/>
                    <a:pt x="596" y="1054"/>
                    <a:pt x="529" y="1054"/>
                  </a:cubicBezTo>
                  <a:cubicBezTo>
                    <a:pt x="443" y="1054"/>
                    <a:pt x="334" y="1029"/>
                    <a:pt x="173" y="946"/>
                  </a:cubicBezTo>
                  <a:lnTo>
                    <a:pt x="173" y="946"/>
                  </a:lnTo>
                  <a:cubicBezTo>
                    <a:pt x="193" y="969"/>
                    <a:pt x="29" y="1236"/>
                    <a:pt x="4" y="1236"/>
                  </a:cubicBezTo>
                  <a:lnTo>
                    <a:pt x="4" y="1236"/>
                  </a:lnTo>
                  <a:cubicBezTo>
                    <a:pt x="3" y="1235"/>
                    <a:pt x="2" y="1235"/>
                    <a:pt x="1" y="1234"/>
                  </a:cubicBezTo>
                  <a:lnTo>
                    <a:pt x="1" y="1234"/>
                  </a:lnTo>
                  <a:cubicBezTo>
                    <a:pt x="1" y="1235"/>
                    <a:pt x="2" y="1236"/>
                    <a:pt x="4" y="1236"/>
                  </a:cubicBezTo>
                  <a:cubicBezTo>
                    <a:pt x="4" y="1236"/>
                    <a:pt x="4" y="1236"/>
                    <a:pt x="4" y="1236"/>
                  </a:cubicBezTo>
                  <a:lnTo>
                    <a:pt x="4" y="1236"/>
                  </a:lnTo>
                  <a:cubicBezTo>
                    <a:pt x="183" y="1368"/>
                    <a:pt x="348" y="1419"/>
                    <a:pt x="498" y="1419"/>
                  </a:cubicBezTo>
                  <a:cubicBezTo>
                    <a:pt x="615" y="1419"/>
                    <a:pt x="722" y="1388"/>
                    <a:pt x="819" y="1341"/>
                  </a:cubicBezTo>
                  <a:cubicBezTo>
                    <a:pt x="1000" y="1232"/>
                    <a:pt x="1148" y="1074"/>
                    <a:pt x="1241" y="882"/>
                  </a:cubicBezTo>
                  <a:cubicBezTo>
                    <a:pt x="1294" y="863"/>
                    <a:pt x="1334" y="819"/>
                    <a:pt x="1348" y="766"/>
                  </a:cubicBezTo>
                  <a:cubicBezTo>
                    <a:pt x="1473" y="608"/>
                    <a:pt x="1614" y="460"/>
                    <a:pt x="1765" y="325"/>
                  </a:cubicBezTo>
                  <a:cubicBezTo>
                    <a:pt x="1798" y="309"/>
                    <a:pt x="1840" y="297"/>
                    <a:pt x="1890" y="297"/>
                  </a:cubicBezTo>
                  <a:cubicBezTo>
                    <a:pt x="1984" y="297"/>
                    <a:pt x="2110" y="339"/>
                    <a:pt x="2270" y="474"/>
                  </a:cubicBezTo>
                  <a:cubicBezTo>
                    <a:pt x="2277" y="435"/>
                    <a:pt x="2414" y="277"/>
                    <a:pt x="2458" y="277"/>
                  </a:cubicBezTo>
                  <a:cubicBezTo>
                    <a:pt x="2461" y="277"/>
                    <a:pt x="2463" y="278"/>
                    <a:pt x="2465" y="279"/>
                  </a:cubicBezTo>
                  <a:cubicBezTo>
                    <a:pt x="2230" y="42"/>
                    <a:pt x="2007" y="1"/>
                    <a:pt x="183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29" name="Google Shape;13029;p53"/>
            <p:cNvSpPr/>
            <p:nvPr/>
          </p:nvSpPr>
          <p:spPr>
            <a:xfrm>
              <a:off x="4996750" y="1690825"/>
              <a:ext cx="325" cy="225"/>
            </a:xfrm>
            <a:custGeom>
              <a:avLst/>
              <a:gdLst/>
              <a:ahLst/>
              <a:cxnLst/>
              <a:rect l="l" t="t" r="r" b="b"/>
              <a:pathLst>
                <a:path w="13" h="9" extrusionOk="0">
                  <a:moveTo>
                    <a:pt x="0" y="1"/>
                  </a:moveTo>
                  <a:cubicBezTo>
                    <a:pt x="0" y="4"/>
                    <a:pt x="2" y="8"/>
                    <a:pt x="8" y="8"/>
                  </a:cubicBezTo>
                  <a:cubicBezTo>
                    <a:pt x="9" y="8"/>
                    <a:pt x="10" y="8"/>
                    <a:pt x="12" y="8"/>
                  </a:cubicBezTo>
                  <a:lnTo>
                    <a:pt x="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30" name="Google Shape;13030;p53"/>
            <p:cNvSpPr/>
            <p:nvPr/>
          </p:nvSpPr>
          <p:spPr>
            <a:xfrm>
              <a:off x="4988050" y="1647425"/>
              <a:ext cx="5200" cy="5300"/>
            </a:xfrm>
            <a:custGeom>
              <a:avLst/>
              <a:gdLst/>
              <a:ahLst/>
              <a:cxnLst/>
              <a:rect l="l" t="t" r="r" b="b"/>
              <a:pathLst>
                <a:path w="208" h="212" extrusionOk="0">
                  <a:moveTo>
                    <a:pt x="1" y="0"/>
                  </a:moveTo>
                  <a:lnTo>
                    <a:pt x="154" y="211"/>
                  </a:lnTo>
                  <a:cubicBezTo>
                    <a:pt x="184" y="169"/>
                    <a:pt x="207" y="135"/>
                    <a:pt x="196" y="135"/>
                  </a:cubicBezTo>
                  <a:cubicBezTo>
                    <a:pt x="194" y="135"/>
                    <a:pt x="192" y="136"/>
                    <a:pt x="189" y="137"/>
                  </a:cubicBezTo>
                  <a:cubicBezTo>
                    <a:pt x="131" y="86"/>
                    <a:pt x="68" y="40"/>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31" name="Google Shape;13031;p53"/>
            <p:cNvSpPr/>
            <p:nvPr/>
          </p:nvSpPr>
          <p:spPr>
            <a:xfrm>
              <a:off x="4926400" y="1644825"/>
              <a:ext cx="64925" cy="36750"/>
            </a:xfrm>
            <a:custGeom>
              <a:avLst/>
              <a:gdLst/>
              <a:ahLst/>
              <a:cxnLst/>
              <a:rect l="l" t="t" r="r" b="b"/>
              <a:pathLst>
                <a:path w="2597" h="1470" extrusionOk="0">
                  <a:moveTo>
                    <a:pt x="2133" y="1"/>
                  </a:moveTo>
                  <a:cubicBezTo>
                    <a:pt x="2002" y="1"/>
                    <a:pt x="1887" y="50"/>
                    <a:pt x="1783" y="123"/>
                  </a:cubicBezTo>
                  <a:cubicBezTo>
                    <a:pt x="1532" y="169"/>
                    <a:pt x="1382" y="415"/>
                    <a:pt x="1169" y="612"/>
                  </a:cubicBezTo>
                  <a:cubicBezTo>
                    <a:pt x="1144" y="660"/>
                    <a:pt x="1141" y="695"/>
                    <a:pt x="1120" y="695"/>
                  </a:cubicBezTo>
                  <a:cubicBezTo>
                    <a:pt x="1115" y="695"/>
                    <a:pt x="1109" y="693"/>
                    <a:pt x="1101" y="689"/>
                  </a:cubicBezTo>
                  <a:cubicBezTo>
                    <a:pt x="1006" y="867"/>
                    <a:pt x="856" y="1059"/>
                    <a:pt x="730" y="1087"/>
                  </a:cubicBezTo>
                  <a:cubicBezTo>
                    <a:pt x="686" y="1109"/>
                    <a:pt x="617" y="1128"/>
                    <a:pt x="525" y="1128"/>
                  </a:cubicBezTo>
                  <a:cubicBezTo>
                    <a:pt x="426" y="1128"/>
                    <a:pt x="301" y="1106"/>
                    <a:pt x="148" y="1039"/>
                  </a:cubicBezTo>
                  <a:lnTo>
                    <a:pt x="148" y="1039"/>
                  </a:lnTo>
                  <a:cubicBezTo>
                    <a:pt x="165" y="1059"/>
                    <a:pt x="21" y="1287"/>
                    <a:pt x="0" y="1335"/>
                  </a:cubicBezTo>
                  <a:cubicBezTo>
                    <a:pt x="209" y="1419"/>
                    <a:pt x="381" y="1470"/>
                    <a:pt x="536" y="1470"/>
                  </a:cubicBezTo>
                  <a:cubicBezTo>
                    <a:pt x="655" y="1470"/>
                    <a:pt x="764" y="1440"/>
                    <a:pt x="872" y="1372"/>
                  </a:cubicBezTo>
                  <a:cubicBezTo>
                    <a:pt x="1069" y="1284"/>
                    <a:pt x="1215" y="1069"/>
                    <a:pt x="1377" y="937"/>
                  </a:cubicBezTo>
                  <a:cubicBezTo>
                    <a:pt x="1371" y="879"/>
                    <a:pt x="1396" y="861"/>
                    <a:pt x="1415" y="861"/>
                  </a:cubicBezTo>
                  <a:cubicBezTo>
                    <a:pt x="1425" y="861"/>
                    <a:pt x="1433" y="866"/>
                    <a:pt x="1435" y="872"/>
                  </a:cubicBezTo>
                  <a:cubicBezTo>
                    <a:pt x="1625" y="633"/>
                    <a:pt x="1771" y="399"/>
                    <a:pt x="1943" y="327"/>
                  </a:cubicBezTo>
                  <a:cubicBezTo>
                    <a:pt x="2026" y="345"/>
                    <a:pt x="2230" y="292"/>
                    <a:pt x="2506" y="447"/>
                  </a:cubicBezTo>
                  <a:cubicBezTo>
                    <a:pt x="2506" y="448"/>
                    <a:pt x="2506" y="449"/>
                    <a:pt x="2506" y="449"/>
                  </a:cubicBezTo>
                  <a:cubicBezTo>
                    <a:pt x="2511" y="449"/>
                    <a:pt x="2556" y="398"/>
                    <a:pt x="2597" y="348"/>
                  </a:cubicBezTo>
                  <a:lnTo>
                    <a:pt x="2386" y="60"/>
                  </a:lnTo>
                  <a:cubicBezTo>
                    <a:pt x="2295" y="19"/>
                    <a:pt x="2211" y="1"/>
                    <a:pt x="213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32" name="Google Shape;13032;p53"/>
            <p:cNvSpPr/>
            <p:nvPr/>
          </p:nvSpPr>
          <p:spPr>
            <a:xfrm>
              <a:off x="4882750" y="1702325"/>
              <a:ext cx="55875" cy="41250"/>
            </a:xfrm>
            <a:custGeom>
              <a:avLst/>
              <a:gdLst/>
              <a:ahLst/>
              <a:cxnLst/>
              <a:rect l="l" t="t" r="r" b="b"/>
              <a:pathLst>
                <a:path w="2235" h="1650" extrusionOk="0">
                  <a:moveTo>
                    <a:pt x="0" y="1555"/>
                  </a:moveTo>
                  <a:cubicBezTo>
                    <a:pt x="0" y="1557"/>
                    <a:pt x="1" y="1557"/>
                    <a:pt x="1" y="1557"/>
                  </a:cubicBezTo>
                  <a:cubicBezTo>
                    <a:pt x="2" y="1557"/>
                    <a:pt x="2" y="1557"/>
                    <a:pt x="3" y="1556"/>
                  </a:cubicBezTo>
                  <a:lnTo>
                    <a:pt x="3" y="1556"/>
                  </a:lnTo>
                  <a:cubicBezTo>
                    <a:pt x="2" y="1556"/>
                    <a:pt x="1" y="1556"/>
                    <a:pt x="0" y="1555"/>
                  </a:cubicBezTo>
                  <a:close/>
                  <a:moveTo>
                    <a:pt x="1701" y="0"/>
                  </a:moveTo>
                  <a:cubicBezTo>
                    <a:pt x="1583" y="0"/>
                    <a:pt x="1469" y="34"/>
                    <a:pt x="1350" y="111"/>
                  </a:cubicBezTo>
                  <a:cubicBezTo>
                    <a:pt x="1347" y="116"/>
                    <a:pt x="1343" y="118"/>
                    <a:pt x="1340" y="123"/>
                  </a:cubicBezTo>
                  <a:lnTo>
                    <a:pt x="1454" y="366"/>
                  </a:lnTo>
                  <a:cubicBezTo>
                    <a:pt x="1445" y="364"/>
                    <a:pt x="1436" y="364"/>
                    <a:pt x="1428" y="364"/>
                  </a:cubicBezTo>
                  <a:cubicBezTo>
                    <a:pt x="1284" y="364"/>
                    <a:pt x="1273" y="601"/>
                    <a:pt x="1190" y="601"/>
                  </a:cubicBezTo>
                  <a:cubicBezTo>
                    <a:pt x="1163" y="601"/>
                    <a:pt x="1127" y="575"/>
                    <a:pt x="1076" y="505"/>
                  </a:cubicBezTo>
                  <a:lnTo>
                    <a:pt x="1083" y="456"/>
                  </a:lnTo>
                  <a:lnTo>
                    <a:pt x="1083" y="456"/>
                  </a:lnTo>
                  <a:cubicBezTo>
                    <a:pt x="1032" y="540"/>
                    <a:pt x="988" y="628"/>
                    <a:pt x="956" y="721"/>
                  </a:cubicBezTo>
                  <a:cubicBezTo>
                    <a:pt x="893" y="739"/>
                    <a:pt x="868" y="799"/>
                    <a:pt x="851" y="827"/>
                  </a:cubicBezTo>
                  <a:cubicBezTo>
                    <a:pt x="730" y="1145"/>
                    <a:pt x="613" y="1347"/>
                    <a:pt x="380" y="1347"/>
                  </a:cubicBezTo>
                  <a:cubicBezTo>
                    <a:pt x="306" y="1347"/>
                    <a:pt x="219" y="1326"/>
                    <a:pt x="116" y="1282"/>
                  </a:cubicBezTo>
                  <a:cubicBezTo>
                    <a:pt x="106" y="1296"/>
                    <a:pt x="18" y="1537"/>
                    <a:pt x="3" y="1556"/>
                  </a:cubicBezTo>
                  <a:lnTo>
                    <a:pt x="3" y="1556"/>
                  </a:lnTo>
                  <a:cubicBezTo>
                    <a:pt x="161" y="1621"/>
                    <a:pt x="296" y="1649"/>
                    <a:pt x="412" y="1649"/>
                  </a:cubicBezTo>
                  <a:cubicBezTo>
                    <a:pt x="840" y="1649"/>
                    <a:pt x="1016" y="1272"/>
                    <a:pt x="1136" y="973"/>
                  </a:cubicBezTo>
                  <a:cubicBezTo>
                    <a:pt x="1190" y="908"/>
                    <a:pt x="1199" y="897"/>
                    <a:pt x="1222" y="874"/>
                  </a:cubicBezTo>
                  <a:cubicBezTo>
                    <a:pt x="1352" y="653"/>
                    <a:pt x="1415" y="482"/>
                    <a:pt x="1540" y="424"/>
                  </a:cubicBezTo>
                  <a:cubicBezTo>
                    <a:pt x="1593" y="383"/>
                    <a:pt x="1678" y="322"/>
                    <a:pt x="1791" y="322"/>
                  </a:cubicBezTo>
                  <a:cubicBezTo>
                    <a:pt x="1866" y="322"/>
                    <a:pt x="1953" y="349"/>
                    <a:pt x="2052" y="426"/>
                  </a:cubicBezTo>
                  <a:cubicBezTo>
                    <a:pt x="2057" y="424"/>
                    <a:pt x="2234" y="147"/>
                    <a:pt x="2213" y="147"/>
                  </a:cubicBezTo>
                  <a:lnTo>
                    <a:pt x="2213" y="147"/>
                  </a:lnTo>
                  <a:cubicBezTo>
                    <a:pt x="2212" y="147"/>
                    <a:pt x="2211" y="147"/>
                    <a:pt x="2210" y="148"/>
                  </a:cubicBezTo>
                  <a:cubicBezTo>
                    <a:pt x="2016" y="57"/>
                    <a:pt x="1855" y="0"/>
                    <a:pt x="170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33" name="Google Shape;13033;p53"/>
            <p:cNvSpPr/>
            <p:nvPr/>
          </p:nvSpPr>
          <p:spPr>
            <a:xfrm>
              <a:off x="4887725" y="1690475"/>
              <a:ext cx="275" cy="550"/>
            </a:xfrm>
            <a:custGeom>
              <a:avLst/>
              <a:gdLst/>
              <a:ahLst/>
              <a:cxnLst/>
              <a:rect l="l" t="t" r="r" b="b"/>
              <a:pathLst>
                <a:path w="11" h="22" extrusionOk="0">
                  <a:moveTo>
                    <a:pt x="10" y="1"/>
                  </a:moveTo>
                  <a:lnTo>
                    <a:pt x="5" y="14"/>
                  </a:lnTo>
                  <a:lnTo>
                    <a:pt x="5" y="14"/>
                  </a:lnTo>
                  <a:cubicBezTo>
                    <a:pt x="9" y="7"/>
                    <a:pt x="10" y="3"/>
                    <a:pt x="10" y="1"/>
                  </a:cubicBezTo>
                  <a:close/>
                  <a:moveTo>
                    <a:pt x="5" y="14"/>
                  </a:moveTo>
                  <a:cubicBezTo>
                    <a:pt x="4" y="16"/>
                    <a:pt x="3" y="17"/>
                    <a:pt x="2" y="20"/>
                  </a:cubicBezTo>
                  <a:lnTo>
                    <a:pt x="2" y="20"/>
                  </a:lnTo>
                  <a:cubicBezTo>
                    <a:pt x="2" y="19"/>
                    <a:pt x="3" y="19"/>
                    <a:pt x="3" y="19"/>
                  </a:cubicBezTo>
                  <a:lnTo>
                    <a:pt x="5" y="14"/>
                  </a:lnTo>
                  <a:close/>
                  <a:moveTo>
                    <a:pt x="2" y="20"/>
                  </a:moveTo>
                  <a:cubicBezTo>
                    <a:pt x="1" y="20"/>
                    <a:pt x="1" y="22"/>
                    <a:pt x="1" y="22"/>
                  </a:cubicBezTo>
                  <a:cubicBezTo>
                    <a:pt x="1" y="21"/>
                    <a:pt x="2" y="20"/>
                    <a:pt x="2" y="2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34" name="Google Shape;13034;p53"/>
            <p:cNvSpPr/>
            <p:nvPr/>
          </p:nvSpPr>
          <p:spPr>
            <a:xfrm>
              <a:off x="4862775" y="1670450"/>
              <a:ext cx="61275" cy="44375"/>
            </a:xfrm>
            <a:custGeom>
              <a:avLst/>
              <a:gdLst/>
              <a:ahLst/>
              <a:cxnLst/>
              <a:rect l="l" t="t" r="r" b="b"/>
              <a:pathLst>
                <a:path w="2451" h="1775" extrusionOk="0">
                  <a:moveTo>
                    <a:pt x="2015" y="1"/>
                  </a:moveTo>
                  <a:cubicBezTo>
                    <a:pt x="1844" y="1"/>
                    <a:pt x="1675" y="62"/>
                    <a:pt x="1497" y="183"/>
                  </a:cubicBezTo>
                  <a:cubicBezTo>
                    <a:pt x="1421" y="232"/>
                    <a:pt x="1354" y="294"/>
                    <a:pt x="1300" y="366"/>
                  </a:cubicBezTo>
                  <a:cubicBezTo>
                    <a:pt x="1360" y="613"/>
                    <a:pt x="1358" y="688"/>
                    <a:pt x="1326" y="688"/>
                  </a:cubicBezTo>
                  <a:cubicBezTo>
                    <a:pt x="1293" y="688"/>
                    <a:pt x="1228" y="605"/>
                    <a:pt x="1168" y="554"/>
                  </a:cubicBezTo>
                  <a:cubicBezTo>
                    <a:pt x="1117" y="633"/>
                    <a:pt x="1061" y="721"/>
                    <a:pt x="1001" y="820"/>
                  </a:cubicBezTo>
                  <a:cubicBezTo>
                    <a:pt x="998" y="827"/>
                    <a:pt x="995" y="832"/>
                    <a:pt x="996" y="832"/>
                  </a:cubicBezTo>
                  <a:cubicBezTo>
                    <a:pt x="997" y="832"/>
                    <a:pt x="998" y="830"/>
                    <a:pt x="1001" y="827"/>
                  </a:cubicBezTo>
                  <a:lnTo>
                    <a:pt x="1001" y="827"/>
                  </a:lnTo>
                  <a:cubicBezTo>
                    <a:pt x="812" y="1209"/>
                    <a:pt x="687" y="1427"/>
                    <a:pt x="430" y="1427"/>
                  </a:cubicBezTo>
                  <a:cubicBezTo>
                    <a:pt x="344" y="1427"/>
                    <a:pt x="243" y="1403"/>
                    <a:pt x="120" y="1351"/>
                  </a:cubicBezTo>
                  <a:cubicBezTo>
                    <a:pt x="87" y="1391"/>
                    <a:pt x="0" y="1716"/>
                    <a:pt x="3" y="1716"/>
                  </a:cubicBezTo>
                  <a:cubicBezTo>
                    <a:pt x="3" y="1716"/>
                    <a:pt x="4" y="1715"/>
                    <a:pt x="4" y="1713"/>
                  </a:cubicBezTo>
                  <a:cubicBezTo>
                    <a:pt x="143" y="1756"/>
                    <a:pt x="266" y="1775"/>
                    <a:pt x="376" y="1775"/>
                  </a:cubicBezTo>
                  <a:cubicBezTo>
                    <a:pt x="888" y="1775"/>
                    <a:pt x="1109" y="1362"/>
                    <a:pt x="1277" y="1043"/>
                  </a:cubicBezTo>
                  <a:cubicBezTo>
                    <a:pt x="1299" y="1025"/>
                    <a:pt x="1320" y="938"/>
                    <a:pt x="1333" y="938"/>
                  </a:cubicBezTo>
                  <a:cubicBezTo>
                    <a:pt x="1334" y="938"/>
                    <a:pt x="1335" y="938"/>
                    <a:pt x="1335" y="939"/>
                  </a:cubicBezTo>
                  <a:cubicBezTo>
                    <a:pt x="1393" y="823"/>
                    <a:pt x="1460" y="711"/>
                    <a:pt x="1532" y="602"/>
                  </a:cubicBezTo>
                  <a:lnTo>
                    <a:pt x="1472" y="510"/>
                  </a:lnTo>
                  <a:lnTo>
                    <a:pt x="1472" y="510"/>
                  </a:lnTo>
                  <a:cubicBezTo>
                    <a:pt x="1497" y="535"/>
                    <a:pt x="1518" y="565"/>
                    <a:pt x="1534" y="598"/>
                  </a:cubicBezTo>
                  <a:cubicBezTo>
                    <a:pt x="1583" y="526"/>
                    <a:pt x="1646" y="466"/>
                    <a:pt x="1718" y="424"/>
                  </a:cubicBezTo>
                  <a:cubicBezTo>
                    <a:pt x="1765" y="383"/>
                    <a:pt x="1857" y="330"/>
                    <a:pt x="2002" y="330"/>
                  </a:cubicBezTo>
                  <a:cubicBezTo>
                    <a:pt x="2086" y="330"/>
                    <a:pt x="2186" y="347"/>
                    <a:pt x="2306" y="394"/>
                  </a:cubicBezTo>
                  <a:cubicBezTo>
                    <a:pt x="2306" y="394"/>
                    <a:pt x="2306" y="394"/>
                    <a:pt x="2306" y="394"/>
                  </a:cubicBezTo>
                  <a:cubicBezTo>
                    <a:pt x="2309" y="394"/>
                    <a:pt x="2409" y="134"/>
                    <a:pt x="2450" y="130"/>
                  </a:cubicBezTo>
                  <a:cubicBezTo>
                    <a:pt x="2300" y="43"/>
                    <a:pt x="2157" y="1"/>
                    <a:pt x="201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35" name="Google Shape;13035;p53"/>
            <p:cNvSpPr/>
            <p:nvPr/>
          </p:nvSpPr>
          <p:spPr>
            <a:xfrm>
              <a:off x="4832050" y="1736525"/>
              <a:ext cx="47850" cy="49350"/>
            </a:xfrm>
            <a:custGeom>
              <a:avLst/>
              <a:gdLst/>
              <a:ahLst/>
              <a:cxnLst/>
              <a:rect l="l" t="t" r="r" b="b"/>
              <a:pathLst>
                <a:path w="1914" h="1974" extrusionOk="0">
                  <a:moveTo>
                    <a:pt x="1518" y="0"/>
                  </a:moveTo>
                  <a:cubicBezTo>
                    <a:pt x="1422" y="0"/>
                    <a:pt x="1333" y="19"/>
                    <a:pt x="1259" y="43"/>
                  </a:cubicBezTo>
                  <a:cubicBezTo>
                    <a:pt x="1002" y="194"/>
                    <a:pt x="876" y="514"/>
                    <a:pt x="781" y="829"/>
                  </a:cubicBezTo>
                  <a:lnTo>
                    <a:pt x="793" y="929"/>
                  </a:lnTo>
                  <a:cubicBezTo>
                    <a:pt x="784" y="915"/>
                    <a:pt x="774" y="901"/>
                    <a:pt x="763" y="887"/>
                  </a:cubicBezTo>
                  <a:cubicBezTo>
                    <a:pt x="758" y="906"/>
                    <a:pt x="753" y="924"/>
                    <a:pt x="747" y="943"/>
                  </a:cubicBezTo>
                  <a:cubicBezTo>
                    <a:pt x="749" y="939"/>
                    <a:pt x="751" y="937"/>
                    <a:pt x="752" y="937"/>
                  </a:cubicBezTo>
                  <a:lnTo>
                    <a:pt x="752" y="937"/>
                  </a:lnTo>
                  <a:cubicBezTo>
                    <a:pt x="755" y="937"/>
                    <a:pt x="738" y="972"/>
                    <a:pt x="721" y="978"/>
                  </a:cubicBezTo>
                  <a:cubicBezTo>
                    <a:pt x="751" y="1015"/>
                    <a:pt x="696" y="1163"/>
                    <a:pt x="677" y="1228"/>
                  </a:cubicBezTo>
                  <a:cubicBezTo>
                    <a:pt x="626" y="1370"/>
                    <a:pt x="610" y="1418"/>
                    <a:pt x="566" y="1465"/>
                  </a:cubicBezTo>
                  <a:cubicBezTo>
                    <a:pt x="468" y="1615"/>
                    <a:pt x="387" y="1618"/>
                    <a:pt x="102" y="1620"/>
                  </a:cubicBezTo>
                  <a:cubicBezTo>
                    <a:pt x="96" y="1648"/>
                    <a:pt x="92" y="1676"/>
                    <a:pt x="90" y="1704"/>
                  </a:cubicBezTo>
                  <a:lnTo>
                    <a:pt x="90" y="1704"/>
                  </a:lnTo>
                  <a:lnTo>
                    <a:pt x="93" y="1620"/>
                  </a:lnTo>
                  <a:lnTo>
                    <a:pt x="72" y="1620"/>
                  </a:lnTo>
                  <a:cubicBezTo>
                    <a:pt x="72" y="1620"/>
                    <a:pt x="72" y="1620"/>
                    <a:pt x="72" y="1620"/>
                  </a:cubicBezTo>
                  <a:cubicBezTo>
                    <a:pt x="67" y="1620"/>
                    <a:pt x="14" y="1924"/>
                    <a:pt x="0" y="1956"/>
                  </a:cubicBezTo>
                  <a:cubicBezTo>
                    <a:pt x="67" y="1968"/>
                    <a:pt x="130" y="1973"/>
                    <a:pt x="191" y="1973"/>
                  </a:cubicBezTo>
                  <a:cubicBezTo>
                    <a:pt x="463" y="1973"/>
                    <a:pt x="669" y="1859"/>
                    <a:pt x="811" y="1682"/>
                  </a:cubicBezTo>
                  <a:cubicBezTo>
                    <a:pt x="906" y="1580"/>
                    <a:pt x="904" y="1518"/>
                    <a:pt x="988" y="1349"/>
                  </a:cubicBezTo>
                  <a:cubicBezTo>
                    <a:pt x="988" y="1272"/>
                    <a:pt x="1025" y="1152"/>
                    <a:pt x="1041" y="1047"/>
                  </a:cubicBezTo>
                  <a:cubicBezTo>
                    <a:pt x="1042" y="1048"/>
                    <a:pt x="1043" y="1048"/>
                    <a:pt x="1044" y="1048"/>
                  </a:cubicBezTo>
                  <a:cubicBezTo>
                    <a:pt x="1056" y="1048"/>
                    <a:pt x="1076" y="1019"/>
                    <a:pt x="1069" y="1019"/>
                  </a:cubicBezTo>
                  <a:lnTo>
                    <a:pt x="1069" y="1019"/>
                  </a:lnTo>
                  <a:cubicBezTo>
                    <a:pt x="1067" y="1019"/>
                    <a:pt x="1061" y="1023"/>
                    <a:pt x="1050" y="1033"/>
                  </a:cubicBezTo>
                  <a:cubicBezTo>
                    <a:pt x="1115" y="748"/>
                    <a:pt x="1226" y="470"/>
                    <a:pt x="1398" y="363"/>
                  </a:cubicBezTo>
                  <a:cubicBezTo>
                    <a:pt x="1427" y="351"/>
                    <a:pt x="1463" y="344"/>
                    <a:pt x="1505" y="344"/>
                  </a:cubicBezTo>
                  <a:cubicBezTo>
                    <a:pt x="1580" y="344"/>
                    <a:pt x="1677" y="366"/>
                    <a:pt x="1794" y="417"/>
                  </a:cubicBezTo>
                  <a:cubicBezTo>
                    <a:pt x="1809" y="398"/>
                    <a:pt x="1913" y="100"/>
                    <a:pt x="1895" y="100"/>
                  </a:cubicBezTo>
                  <a:lnTo>
                    <a:pt x="1895" y="100"/>
                  </a:lnTo>
                  <a:cubicBezTo>
                    <a:pt x="1894" y="100"/>
                    <a:pt x="1891" y="103"/>
                    <a:pt x="1887" y="108"/>
                  </a:cubicBezTo>
                  <a:cubicBezTo>
                    <a:pt x="1765" y="29"/>
                    <a:pt x="1637" y="0"/>
                    <a:pt x="151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36" name="Google Shape;13036;p53"/>
            <p:cNvSpPr/>
            <p:nvPr/>
          </p:nvSpPr>
          <p:spPr>
            <a:xfrm>
              <a:off x="4807700" y="1752850"/>
              <a:ext cx="3100" cy="2100"/>
            </a:xfrm>
            <a:custGeom>
              <a:avLst/>
              <a:gdLst/>
              <a:ahLst/>
              <a:cxnLst/>
              <a:rect l="l" t="t" r="r" b="b"/>
              <a:pathLst>
                <a:path w="124" h="84" extrusionOk="0">
                  <a:moveTo>
                    <a:pt x="0" y="0"/>
                  </a:moveTo>
                  <a:lnTo>
                    <a:pt x="0" y="0"/>
                  </a:lnTo>
                  <a:cubicBezTo>
                    <a:pt x="1" y="0"/>
                    <a:pt x="1" y="0"/>
                    <a:pt x="1" y="0"/>
                  </a:cubicBezTo>
                  <a:lnTo>
                    <a:pt x="1" y="0"/>
                  </a:lnTo>
                  <a:cubicBezTo>
                    <a:pt x="1" y="0"/>
                    <a:pt x="1" y="0"/>
                    <a:pt x="0" y="0"/>
                  </a:cubicBezTo>
                  <a:close/>
                  <a:moveTo>
                    <a:pt x="1" y="0"/>
                  </a:moveTo>
                  <a:cubicBezTo>
                    <a:pt x="5" y="1"/>
                    <a:pt x="7" y="13"/>
                    <a:pt x="10" y="26"/>
                  </a:cubicBezTo>
                  <a:cubicBezTo>
                    <a:pt x="47" y="63"/>
                    <a:pt x="82" y="83"/>
                    <a:pt x="109" y="83"/>
                  </a:cubicBezTo>
                  <a:cubicBezTo>
                    <a:pt x="114" y="83"/>
                    <a:pt x="119" y="83"/>
                    <a:pt x="123" y="81"/>
                  </a:cubicBezTo>
                  <a:cubicBezTo>
                    <a:pt x="119" y="54"/>
                    <a:pt x="114" y="30"/>
                    <a:pt x="107" y="7"/>
                  </a:cubicBezTo>
                  <a:cubicBezTo>
                    <a:pt x="72" y="7"/>
                    <a:pt x="36" y="5"/>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37" name="Google Shape;13037;p53"/>
            <p:cNvSpPr/>
            <p:nvPr/>
          </p:nvSpPr>
          <p:spPr>
            <a:xfrm>
              <a:off x="4813600" y="1708975"/>
              <a:ext cx="45525" cy="49100"/>
            </a:xfrm>
            <a:custGeom>
              <a:avLst/>
              <a:gdLst/>
              <a:ahLst/>
              <a:cxnLst/>
              <a:rect l="l" t="t" r="r" b="b"/>
              <a:pathLst>
                <a:path w="1821" h="1964" extrusionOk="0">
                  <a:moveTo>
                    <a:pt x="1478" y="1"/>
                  </a:moveTo>
                  <a:cubicBezTo>
                    <a:pt x="869" y="1"/>
                    <a:pt x="671" y="647"/>
                    <a:pt x="597" y="914"/>
                  </a:cubicBezTo>
                  <a:cubicBezTo>
                    <a:pt x="590" y="951"/>
                    <a:pt x="576" y="983"/>
                    <a:pt x="553" y="1013"/>
                  </a:cubicBezTo>
                  <a:cubicBezTo>
                    <a:pt x="546" y="1097"/>
                    <a:pt x="527" y="1180"/>
                    <a:pt x="495" y="1259"/>
                  </a:cubicBezTo>
                  <a:cubicBezTo>
                    <a:pt x="425" y="1403"/>
                    <a:pt x="342" y="1535"/>
                    <a:pt x="351" y="1549"/>
                  </a:cubicBezTo>
                  <a:cubicBezTo>
                    <a:pt x="274" y="1618"/>
                    <a:pt x="179" y="1723"/>
                    <a:pt x="1" y="1753"/>
                  </a:cubicBezTo>
                  <a:cubicBezTo>
                    <a:pt x="17" y="1822"/>
                    <a:pt x="26" y="1892"/>
                    <a:pt x="33" y="1964"/>
                  </a:cubicBezTo>
                  <a:cubicBezTo>
                    <a:pt x="100" y="1908"/>
                    <a:pt x="164" y="1885"/>
                    <a:pt x="227" y="1885"/>
                  </a:cubicBezTo>
                  <a:cubicBezTo>
                    <a:pt x="281" y="1885"/>
                    <a:pt x="335" y="1902"/>
                    <a:pt x="390" y="1931"/>
                  </a:cubicBezTo>
                  <a:cubicBezTo>
                    <a:pt x="469" y="1883"/>
                    <a:pt x="536" y="1818"/>
                    <a:pt x="592" y="1744"/>
                  </a:cubicBezTo>
                  <a:cubicBezTo>
                    <a:pt x="592" y="1744"/>
                    <a:pt x="594" y="1739"/>
                    <a:pt x="597" y="1737"/>
                  </a:cubicBezTo>
                  <a:cubicBezTo>
                    <a:pt x="550" y="1679"/>
                    <a:pt x="504" y="1618"/>
                    <a:pt x="460" y="1560"/>
                  </a:cubicBezTo>
                  <a:lnTo>
                    <a:pt x="460" y="1560"/>
                  </a:lnTo>
                  <a:cubicBezTo>
                    <a:pt x="490" y="1574"/>
                    <a:pt x="541" y="1642"/>
                    <a:pt x="599" y="1734"/>
                  </a:cubicBezTo>
                  <a:cubicBezTo>
                    <a:pt x="666" y="1632"/>
                    <a:pt x="726" y="1526"/>
                    <a:pt x="777" y="1412"/>
                  </a:cubicBezTo>
                  <a:cubicBezTo>
                    <a:pt x="805" y="1341"/>
                    <a:pt x="835" y="1212"/>
                    <a:pt x="893" y="1062"/>
                  </a:cubicBezTo>
                  <a:lnTo>
                    <a:pt x="893" y="1062"/>
                  </a:lnTo>
                  <a:cubicBezTo>
                    <a:pt x="893" y="1062"/>
                    <a:pt x="893" y="1062"/>
                    <a:pt x="893" y="1062"/>
                  </a:cubicBezTo>
                  <a:cubicBezTo>
                    <a:pt x="893" y="1062"/>
                    <a:pt x="893" y="1061"/>
                    <a:pt x="893" y="1060"/>
                  </a:cubicBezTo>
                  <a:lnTo>
                    <a:pt x="893" y="1060"/>
                  </a:lnTo>
                  <a:cubicBezTo>
                    <a:pt x="893" y="1060"/>
                    <a:pt x="893" y="1061"/>
                    <a:pt x="893" y="1062"/>
                  </a:cubicBezTo>
                  <a:lnTo>
                    <a:pt x="893" y="1062"/>
                  </a:lnTo>
                  <a:cubicBezTo>
                    <a:pt x="892" y="1061"/>
                    <a:pt x="892" y="1054"/>
                    <a:pt x="888" y="1054"/>
                  </a:cubicBezTo>
                  <a:cubicBezTo>
                    <a:pt x="885" y="1054"/>
                    <a:pt x="880" y="1057"/>
                    <a:pt x="872" y="1069"/>
                  </a:cubicBezTo>
                  <a:cubicBezTo>
                    <a:pt x="1062" y="557"/>
                    <a:pt x="1202" y="307"/>
                    <a:pt x="1518" y="307"/>
                  </a:cubicBezTo>
                  <a:cubicBezTo>
                    <a:pt x="1581" y="307"/>
                    <a:pt x="1651" y="317"/>
                    <a:pt x="1730" y="336"/>
                  </a:cubicBezTo>
                  <a:cubicBezTo>
                    <a:pt x="1730" y="337"/>
                    <a:pt x="1731" y="338"/>
                    <a:pt x="1731" y="338"/>
                  </a:cubicBezTo>
                  <a:cubicBezTo>
                    <a:pt x="1742" y="338"/>
                    <a:pt x="1820" y="47"/>
                    <a:pt x="1799" y="47"/>
                  </a:cubicBezTo>
                  <a:lnTo>
                    <a:pt x="1799" y="47"/>
                  </a:lnTo>
                  <a:cubicBezTo>
                    <a:pt x="1797" y="47"/>
                    <a:pt x="1795" y="48"/>
                    <a:pt x="1793" y="51"/>
                  </a:cubicBezTo>
                  <a:cubicBezTo>
                    <a:pt x="1677" y="16"/>
                    <a:pt x="1573" y="1"/>
                    <a:pt x="147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38" name="Google Shape;13038;p53"/>
            <p:cNvSpPr/>
            <p:nvPr/>
          </p:nvSpPr>
          <p:spPr>
            <a:xfrm>
              <a:off x="4676300" y="2010050"/>
              <a:ext cx="25200" cy="72175"/>
            </a:xfrm>
            <a:custGeom>
              <a:avLst/>
              <a:gdLst/>
              <a:ahLst/>
              <a:cxnLst/>
              <a:rect l="l" t="t" r="r" b="b"/>
              <a:pathLst>
                <a:path w="1008" h="2887" extrusionOk="0">
                  <a:moveTo>
                    <a:pt x="583" y="204"/>
                  </a:moveTo>
                  <a:lnTo>
                    <a:pt x="583" y="204"/>
                  </a:lnTo>
                  <a:cubicBezTo>
                    <a:pt x="582" y="205"/>
                    <a:pt x="581" y="206"/>
                    <a:pt x="580" y="207"/>
                  </a:cubicBezTo>
                  <a:lnTo>
                    <a:pt x="580" y="207"/>
                  </a:lnTo>
                  <a:cubicBezTo>
                    <a:pt x="581" y="207"/>
                    <a:pt x="582" y="206"/>
                    <a:pt x="583" y="204"/>
                  </a:cubicBezTo>
                  <a:close/>
                  <a:moveTo>
                    <a:pt x="360" y="316"/>
                  </a:moveTo>
                  <a:cubicBezTo>
                    <a:pt x="370" y="404"/>
                    <a:pt x="364" y="438"/>
                    <a:pt x="347" y="438"/>
                  </a:cubicBezTo>
                  <a:cubicBezTo>
                    <a:pt x="343" y="438"/>
                    <a:pt x="339" y="437"/>
                    <a:pt x="335" y="434"/>
                  </a:cubicBezTo>
                  <a:lnTo>
                    <a:pt x="335" y="434"/>
                  </a:lnTo>
                  <a:cubicBezTo>
                    <a:pt x="336" y="434"/>
                    <a:pt x="336" y="434"/>
                    <a:pt x="337" y="434"/>
                  </a:cubicBezTo>
                  <a:cubicBezTo>
                    <a:pt x="356" y="434"/>
                    <a:pt x="365" y="403"/>
                    <a:pt x="360" y="316"/>
                  </a:cubicBezTo>
                  <a:close/>
                  <a:moveTo>
                    <a:pt x="73" y="429"/>
                  </a:moveTo>
                  <a:lnTo>
                    <a:pt x="126" y="587"/>
                  </a:lnTo>
                  <a:cubicBezTo>
                    <a:pt x="98" y="538"/>
                    <a:pt x="82" y="485"/>
                    <a:pt x="73" y="429"/>
                  </a:cubicBezTo>
                  <a:close/>
                  <a:moveTo>
                    <a:pt x="625" y="1359"/>
                  </a:moveTo>
                  <a:cubicBezTo>
                    <a:pt x="627" y="1369"/>
                    <a:pt x="627" y="1373"/>
                    <a:pt x="626" y="1373"/>
                  </a:cubicBezTo>
                  <a:cubicBezTo>
                    <a:pt x="626" y="1373"/>
                    <a:pt x="625" y="1368"/>
                    <a:pt x="625" y="1359"/>
                  </a:cubicBezTo>
                  <a:close/>
                  <a:moveTo>
                    <a:pt x="426" y="0"/>
                  </a:moveTo>
                  <a:cubicBezTo>
                    <a:pt x="423" y="0"/>
                    <a:pt x="422" y="5"/>
                    <a:pt x="423" y="14"/>
                  </a:cubicBezTo>
                  <a:cubicBezTo>
                    <a:pt x="328" y="58"/>
                    <a:pt x="244" y="121"/>
                    <a:pt x="172" y="195"/>
                  </a:cubicBezTo>
                  <a:cubicBezTo>
                    <a:pt x="242" y="313"/>
                    <a:pt x="302" y="413"/>
                    <a:pt x="335" y="434"/>
                  </a:cubicBezTo>
                  <a:cubicBezTo>
                    <a:pt x="295" y="429"/>
                    <a:pt x="219" y="295"/>
                    <a:pt x="154" y="218"/>
                  </a:cubicBezTo>
                  <a:cubicBezTo>
                    <a:pt x="119" y="260"/>
                    <a:pt x="91" y="304"/>
                    <a:pt x="68" y="353"/>
                  </a:cubicBezTo>
                  <a:cubicBezTo>
                    <a:pt x="68" y="378"/>
                    <a:pt x="70" y="404"/>
                    <a:pt x="73" y="429"/>
                  </a:cubicBezTo>
                  <a:lnTo>
                    <a:pt x="59" y="381"/>
                  </a:lnTo>
                  <a:cubicBezTo>
                    <a:pt x="10" y="508"/>
                    <a:pt x="1" y="647"/>
                    <a:pt x="31" y="779"/>
                  </a:cubicBezTo>
                  <a:cubicBezTo>
                    <a:pt x="50" y="1007"/>
                    <a:pt x="196" y="1292"/>
                    <a:pt x="328" y="1477"/>
                  </a:cubicBezTo>
                  <a:cubicBezTo>
                    <a:pt x="321" y="1519"/>
                    <a:pt x="381" y="1551"/>
                    <a:pt x="360" y="1593"/>
                  </a:cubicBezTo>
                  <a:cubicBezTo>
                    <a:pt x="383" y="1612"/>
                    <a:pt x="404" y="1632"/>
                    <a:pt x="425" y="1656"/>
                  </a:cubicBezTo>
                  <a:cubicBezTo>
                    <a:pt x="438" y="1642"/>
                    <a:pt x="450" y="1636"/>
                    <a:pt x="462" y="1636"/>
                  </a:cubicBezTo>
                  <a:cubicBezTo>
                    <a:pt x="576" y="1636"/>
                    <a:pt x="681" y="2183"/>
                    <a:pt x="792" y="2183"/>
                  </a:cubicBezTo>
                  <a:cubicBezTo>
                    <a:pt x="814" y="2183"/>
                    <a:pt x="836" y="2161"/>
                    <a:pt x="859" y="2110"/>
                  </a:cubicBezTo>
                  <a:cubicBezTo>
                    <a:pt x="826" y="2001"/>
                    <a:pt x="759" y="1779"/>
                    <a:pt x="685" y="1741"/>
                  </a:cubicBezTo>
                  <a:cubicBezTo>
                    <a:pt x="677" y="1672"/>
                    <a:pt x="680" y="1646"/>
                    <a:pt x="689" y="1646"/>
                  </a:cubicBezTo>
                  <a:cubicBezTo>
                    <a:pt x="711" y="1646"/>
                    <a:pt x="769" y="1792"/>
                    <a:pt x="794" y="1825"/>
                  </a:cubicBezTo>
                  <a:cubicBezTo>
                    <a:pt x="866" y="1920"/>
                    <a:pt x="963" y="2379"/>
                    <a:pt x="849" y="2423"/>
                  </a:cubicBezTo>
                  <a:cubicBezTo>
                    <a:pt x="754" y="2162"/>
                    <a:pt x="698" y="2071"/>
                    <a:pt x="662" y="2071"/>
                  </a:cubicBezTo>
                  <a:cubicBezTo>
                    <a:pt x="647" y="2071"/>
                    <a:pt x="636" y="2085"/>
                    <a:pt x="627" y="2110"/>
                  </a:cubicBezTo>
                  <a:lnTo>
                    <a:pt x="627" y="2122"/>
                  </a:lnTo>
                  <a:cubicBezTo>
                    <a:pt x="687" y="2221"/>
                    <a:pt x="676" y="2326"/>
                    <a:pt x="555" y="2483"/>
                  </a:cubicBezTo>
                  <a:cubicBezTo>
                    <a:pt x="539" y="2528"/>
                    <a:pt x="522" y="2558"/>
                    <a:pt x="493" y="2558"/>
                  </a:cubicBezTo>
                  <a:cubicBezTo>
                    <a:pt x="492" y="2558"/>
                    <a:pt x="491" y="2558"/>
                    <a:pt x="490" y="2557"/>
                  </a:cubicBezTo>
                  <a:cubicBezTo>
                    <a:pt x="476" y="2576"/>
                    <a:pt x="462" y="2592"/>
                    <a:pt x="444" y="2611"/>
                  </a:cubicBezTo>
                  <a:cubicBezTo>
                    <a:pt x="446" y="2615"/>
                    <a:pt x="448" y="2618"/>
                    <a:pt x="451" y="2622"/>
                  </a:cubicBezTo>
                  <a:cubicBezTo>
                    <a:pt x="492" y="2676"/>
                    <a:pt x="683" y="2843"/>
                    <a:pt x="657" y="2887"/>
                  </a:cubicBezTo>
                  <a:cubicBezTo>
                    <a:pt x="701" y="2845"/>
                    <a:pt x="740" y="2801"/>
                    <a:pt x="778" y="2755"/>
                  </a:cubicBezTo>
                  <a:cubicBezTo>
                    <a:pt x="773" y="2736"/>
                    <a:pt x="766" y="2720"/>
                    <a:pt x="761" y="2699"/>
                  </a:cubicBezTo>
                  <a:lnTo>
                    <a:pt x="761" y="2699"/>
                  </a:lnTo>
                  <a:lnTo>
                    <a:pt x="785" y="2745"/>
                  </a:lnTo>
                  <a:cubicBezTo>
                    <a:pt x="958" y="2520"/>
                    <a:pt x="1007" y="2277"/>
                    <a:pt x="986" y="2031"/>
                  </a:cubicBezTo>
                  <a:cubicBezTo>
                    <a:pt x="949" y="1938"/>
                    <a:pt x="914" y="1843"/>
                    <a:pt x="875" y="1751"/>
                  </a:cubicBezTo>
                  <a:cubicBezTo>
                    <a:pt x="875" y="1750"/>
                    <a:pt x="875" y="1749"/>
                    <a:pt x="875" y="1748"/>
                  </a:cubicBezTo>
                  <a:cubicBezTo>
                    <a:pt x="815" y="1602"/>
                    <a:pt x="729" y="1468"/>
                    <a:pt x="625" y="1350"/>
                  </a:cubicBezTo>
                  <a:cubicBezTo>
                    <a:pt x="625" y="1329"/>
                    <a:pt x="629" y="1310"/>
                    <a:pt x="638" y="1292"/>
                  </a:cubicBezTo>
                  <a:cubicBezTo>
                    <a:pt x="481" y="1173"/>
                    <a:pt x="349" y="967"/>
                    <a:pt x="300" y="749"/>
                  </a:cubicBezTo>
                  <a:cubicBezTo>
                    <a:pt x="265" y="634"/>
                    <a:pt x="364" y="417"/>
                    <a:pt x="580" y="207"/>
                  </a:cubicBezTo>
                  <a:lnTo>
                    <a:pt x="580" y="207"/>
                  </a:lnTo>
                  <a:cubicBezTo>
                    <a:pt x="579" y="208"/>
                    <a:pt x="577" y="208"/>
                    <a:pt x="576" y="208"/>
                  </a:cubicBezTo>
                  <a:cubicBezTo>
                    <a:pt x="541" y="208"/>
                    <a:pt x="445" y="0"/>
                    <a:pt x="4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39" name="Google Shape;13039;p53"/>
            <p:cNvSpPr/>
            <p:nvPr/>
          </p:nvSpPr>
          <p:spPr>
            <a:xfrm>
              <a:off x="4727225" y="2067075"/>
              <a:ext cx="6075" cy="7975"/>
            </a:xfrm>
            <a:custGeom>
              <a:avLst/>
              <a:gdLst/>
              <a:ahLst/>
              <a:cxnLst/>
              <a:rect l="l" t="t" r="r" b="b"/>
              <a:pathLst>
                <a:path w="243" h="319" extrusionOk="0">
                  <a:moveTo>
                    <a:pt x="64" y="0"/>
                  </a:moveTo>
                  <a:cubicBezTo>
                    <a:pt x="20" y="0"/>
                    <a:pt x="1" y="66"/>
                    <a:pt x="43" y="242"/>
                  </a:cubicBezTo>
                  <a:lnTo>
                    <a:pt x="148" y="318"/>
                  </a:lnTo>
                  <a:cubicBezTo>
                    <a:pt x="182" y="270"/>
                    <a:pt x="213" y="219"/>
                    <a:pt x="243" y="170"/>
                  </a:cubicBezTo>
                  <a:cubicBezTo>
                    <a:pt x="185" y="75"/>
                    <a:pt x="110" y="0"/>
                    <a:pt x="6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40" name="Google Shape;13040;p53"/>
            <p:cNvSpPr/>
            <p:nvPr/>
          </p:nvSpPr>
          <p:spPr>
            <a:xfrm>
              <a:off x="4710225" y="2013225"/>
              <a:ext cx="24075" cy="40775"/>
            </a:xfrm>
            <a:custGeom>
              <a:avLst/>
              <a:gdLst/>
              <a:ahLst/>
              <a:cxnLst/>
              <a:rect l="l" t="t" r="r" b="b"/>
              <a:pathLst>
                <a:path w="963" h="1631" extrusionOk="0">
                  <a:moveTo>
                    <a:pt x="519" y="1"/>
                  </a:moveTo>
                  <a:cubicBezTo>
                    <a:pt x="512" y="47"/>
                    <a:pt x="478" y="82"/>
                    <a:pt x="431" y="89"/>
                  </a:cubicBezTo>
                  <a:cubicBezTo>
                    <a:pt x="406" y="66"/>
                    <a:pt x="385" y="40"/>
                    <a:pt x="364" y="13"/>
                  </a:cubicBezTo>
                  <a:cubicBezTo>
                    <a:pt x="91" y="182"/>
                    <a:pt x="0" y="379"/>
                    <a:pt x="56" y="666"/>
                  </a:cubicBezTo>
                  <a:cubicBezTo>
                    <a:pt x="125" y="958"/>
                    <a:pt x="269" y="1146"/>
                    <a:pt x="366" y="1352"/>
                  </a:cubicBezTo>
                  <a:cubicBezTo>
                    <a:pt x="392" y="1359"/>
                    <a:pt x="417" y="1371"/>
                    <a:pt x="438" y="1387"/>
                  </a:cubicBezTo>
                  <a:cubicBezTo>
                    <a:pt x="441" y="1392"/>
                    <a:pt x="443" y="1394"/>
                    <a:pt x="443" y="1399"/>
                  </a:cubicBezTo>
                  <a:cubicBezTo>
                    <a:pt x="638" y="1489"/>
                    <a:pt x="825" y="1591"/>
                    <a:pt x="962" y="1631"/>
                  </a:cubicBezTo>
                  <a:cubicBezTo>
                    <a:pt x="895" y="1499"/>
                    <a:pt x="779" y="1371"/>
                    <a:pt x="707" y="1213"/>
                  </a:cubicBezTo>
                  <a:cubicBezTo>
                    <a:pt x="657" y="1210"/>
                    <a:pt x="653" y="1154"/>
                    <a:pt x="647" y="1154"/>
                  </a:cubicBezTo>
                  <a:cubicBezTo>
                    <a:pt x="646" y="1154"/>
                    <a:pt x="644" y="1156"/>
                    <a:pt x="642" y="1162"/>
                  </a:cubicBezTo>
                  <a:cubicBezTo>
                    <a:pt x="561" y="1002"/>
                    <a:pt x="420" y="791"/>
                    <a:pt x="390" y="669"/>
                  </a:cubicBezTo>
                  <a:cubicBezTo>
                    <a:pt x="373" y="543"/>
                    <a:pt x="357" y="397"/>
                    <a:pt x="603" y="224"/>
                  </a:cubicBezTo>
                  <a:cubicBezTo>
                    <a:pt x="645" y="224"/>
                    <a:pt x="575" y="80"/>
                    <a:pt x="51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41" name="Google Shape;13041;p53"/>
            <p:cNvSpPr/>
            <p:nvPr/>
          </p:nvSpPr>
          <p:spPr>
            <a:xfrm>
              <a:off x="4678925" y="1937075"/>
              <a:ext cx="23950" cy="72700"/>
            </a:xfrm>
            <a:custGeom>
              <a:avLst/>
              <a:gdLst/>
              <a:ahLst/>
              <a:cxnLst/>
              <a:rect l="l" t="t" r="r" b="b"/>
              <a:pathLst>
                <a:path w="958" h="2908" extrusionOk="0">
                  <a:moveTo>
                    <a:pt x="800" y="1"/>
                  </a:moveTo>
                  <a:lnTo>
                    <a:pt x="800" y="1"/>
                  </a:lnTo>
                  <a:cubicBezTo>
                    <a:pt x="0" y="360"/>
                    <a:pt x="304" y="1072"/>
                    <a:pt x="448" y="1508"/>
                  </a:cubicBezTo>
                  <a:cubicBezTo>
                    <a:pt x="458" y="1496"/>
                    <a:pt x="462" y="1492"/>
                    <a:pt x="464" y="1492"/>
                  </a:cubicBezTo>
                  <a:lnTo>
                    <a:pt x="464" y="1492"/>
                  </a:lnTo>
                  <a:cubicBezTo>
                    <a:pt x="468" y="1492"/>
                    <a:pt x="462" y="1508"/>
                    <a:pt x="477" y="1508"/>
                  </a:cubicBezTo>
                  <a:cubicBezTo>
                    <a:pt x="481" y="1508"/>
                    <a:pt x="488" y="1507"/>
                    <a:pt x="496" y="1503"/>
                  </a:cubicBezTo>
                  <a:cubicBezTo>
                    <a:pt x="575" y="1733"/>
                    <a:pt x="633" y="1909"/>
                    <a:pt x="638" y="2087"/>
                  </a:cubicBezTo>
                  <a:cubicBezTo>
                    <a:pt x="617" y="2243"/>
                    <a:pt x="610" y="2440"/>
                    <a:pt x="339" y="2549"/>
                  </a:cubicBezTo>
                  <a:cubicBezTo>
                    <a:pt x="297" y="2593"/>
                    <a:pt x="503" y="2892"/>
                    <a:pt x="527" y="2908"/>
                  </a:cubicBezTo>
                  <a:cubicBezTo>
                    <a:pt x="816" y="2683"/>
                    <a:pt x="958" y="2444"/>
                    <a:pt x="937" y="2113"/>
                  </a:cubicBezTo>
                  <a:cubicBezTo>
                    <a:pt x="944" y="1899"/>
                    <a:pt x="856" y="1647"/>
                    <a:pt x="749" y="1410"/>
                  </a:cubicBezTo>
                  <a:cubicBezTo>
                    <a:pt x="775" y="1385"/>
                    <a:pt x="763" y="1345"/>
                    <a:pt x="731" y="1336"/>
                  </a:cubicBezTo>
                  <a:cubicBezTo>
                    <a:pt x="485" y="808"/>
                    <a:pt x="476" y="539"/>
                    <a:pt x="911" y="265"/>
                  </a:cubicBezTo>
                  <a:cubicBezTo>
                    <a:pt x="911" y="265"/>
                    <a:pt x="911" y="265"/>
                    <a:pt x="911" y="265"/>
                  </a:cubicBezTo>
                  <a:cubicBezTo>
                    <a:pt x="915" y="265"/>
                    <a:pt x="782" y="26"/>
                    <a:pt x="80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42" name="Google Shape;13042;p53"/>
            <p:cNvSpPr/>
            <p:nvPr/>
          </p:nvSpPr>
          <p:spPr>
            <a:xfrm>
              <a:off x="4718675" y="1961900"/>
              <a:ext cx="20200" cy="50200"/>
            </a:xfrm>
            <a:custGeom>
              <a:avLst/>
              <a:gdLst/>
              <a:ahLst/>
              <a:cxnLst/>
              <a:rect l="l" t="t" r="r" b="b"/>
              <a:pathLst>
                <a:path w="808" h="2008" extrusionOk="0">
                  <a:moveTo>
                    <a:pt x="40" y="0"/>
                  </a:moveTo>
                  <a:cubicBezTo>
                    <a:pt x="1" y="260"/>
                    <a:pt x="93" y="510"/>
                    <a:pt x="256" y="746"/>
                  </a:cubicBezTo>
                  <a:cubicBezTo>
                    <a:pt x="244" y="765"/>
                    <a:pt x="279" y="753"/>
                    <a:pt x="244" y="767"/>
                  </a:cubicBezTo>
                  <a:cubicBezTo>
                    <a:pt x="314" y="937"/>
                    <a:pt x="371" y="1046"/>
                    <a:pt x="402" y="1161"/>
                  </a:cubicBezTo>
                  <a:cubicBezTo>
                    <a:pt x="487" y="1097"/>
                    <a:pt x="293" y="770"/>
                    <a:pt x="293" y="709"/>
                  </a:cubicBezTo>
                  <a:lnTo>
                    <a:pt x="293" y="709"/>
                  </a:lnTo>
                  <a:lnTo>
                    <a:pt x="613" y="1208"/>
                  </a:lnTo>
                  <a:cubicBezTo>
                    <a:pt x="603" y="1227"/>
                    <a:pt x="584" y="1235"/>
                    <a:pt x="561" y="1235"/>
                  </a:cubicBezTo>
                  <a:cubicBezTo>
                    <a:pt x="508" y="1235"/>
                    <a:pt x="435" y="1195"/>
                    <a:pt x="404" y="1178"/>
                  </a:cubicBezTo>
                  <a:lnTo>
                    <a:pt x="404" y="1178"/>
                  </a:lnTo>
                  <a:cubicBezTo>
                    <a:pt x="416" y="1226"/>
                    <a:pt x="422" y="1277"/>
                    <a:pt x="420" y="1328"/>
                  </a:cubicBezTo>
                  <a:cubicBezTo>
                    <a:pt x="427" y="1400"/>
                    <a:pt x="406" y="1565"/>
                    <a:pt x="147" y="1669"/>
                  </a:cubicBezTo>
                  <a:cubicBezTo>
                    <a:pt x="177" y="1720"/>
                    <a:pt x="318" y="1954"/>
                    <a:pt x="320" y="2008"/>
                  </a:cubicBezTo>
                  <a:cubicBezTo>
                    <a:pt x="645" y="1771"/>
                    <a:pt x="807" y="1546"/>
                    <a:pt x="726" y="1301"/>
                  </a:cubicBezTo>
                  <a:cubicBezTo>
                    <a:pt x="756" y="1029"/>
                    <a:pt x="622" y="858"/>
                    <a:pt x="592" y="626"/>
                  </a:cubicBezTo>
                  <a:cubicBezTo>
                    <a:pt x="578" y="633"/>
                    <a:pt x="564" y="637"/>
                    <a:pt x="549" y="637"/>
                  </a:cubicBezTo>
                  <a:cubicBezTo>
                    <a:pt x="535" y="637"/>
                    <a:pt x="522" y="634"/>
                    <a:pt x="508" y="628"/>
                  </a:cubicBezTo>
                  <a:cubicBezTo>
                    <a:pt x="485" y="561"/>
                    <a:pt x="460" y="489"/>
                    <a:pt x="439" y="415"/>
                  </a:cubicBezTo>
                  <a:cubicBezTo>
                    <a:pt x="314" y="355"/>
                    <a:pt x="170" y="158"/>
                    <a:pt x="4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43" name="Google Shape;13043;p53"/>
            <p:cNvSpPr/>
            <p:nvPr/>
          </p:nvSpPr>
          <p:spPr>
            <a:xfrm>
              <a:off x="4702050" y="1868725"/>
              <a:ext cx="25000" cy="68725"/>
            </a:xfrm>
            <a:custGeom>
              <a:avLst/>
              <a:gdLst/>
              <a:ahLst/>
              <a:cxnLst/>
              <a:rect l="l" t="t" r="r" b="b"/>
              <a:pathLst>
                <a:path w="1000" h="2749" extrusionOk="0">
                  <a:moveTo>
                    <a:pt x="999" y="287"/>
                  </a:moveTo>
                  <a:cubicBezTo>
                    <a:pt x="999" y="287"/>
                    <a:pt x="998" y="287"/>
                    <a:pt x="998" y="287"/>
                  </a:cubicBezTo>
                  <a:lnTo>
                    <a:pt x="998" y="287"/>
                  </a:lnTo>
                  <a:cubicBezTo>
                    <a:pt x="998" y="287"/>
                    <a:pt x="998" y="287"/>
                    <a:pt x="999" y="287"/>
                  </a:cubicBezTo>
                  <a:cubicBezTo>
                    <a:pt x="999" y="287"/>
                    <a:pt x="999" y="287"/>
                    <a:pt x="999" y="287"/>
                  </a:cubicBezTo>
                  <a:close/>
                  <a:moveTo>
                    <a:pt x="624" y="1287"/>
                  </a:moveTo>
                  <a:cubicBezTo>
                    <a:pt x="625" y="1288"/>
                    <a:pt x="627" y="1289"/>
                    <a:pt x="628" y="1291"/>
                  </a:cubicBezTo>
                  <a:cubicBezTo>
                    <a:pt x="627" y="1288"/>
                    <a:pt x="625" y="1287"/>
                    <a:pt x="624" y="1287"/>
                  </a:cubicBezTo>
                  <a:close/>
                  <a:moveTo>
                    <a:pt x="916" y="1"/>
                  </a:moveTo>
                  <a:cubicBezTo>
                    <a:pt x="914" y="1"/>
                    <a:pt x="913" y="3"/>
                    <a:pt x="911" y="9"/>
                  </a:cubicBezTo>
                  <a:cubicBezTo>
                    <a:pt x="429" y="104"/>
                    <a:pt x="325" y="345"/>
                    <a:pt x="225" y="565"/>
                  </a:cubicBezTo>
                  <a:cubicBezTo>
                    <a:pt x="218" y="725"/>
                    <a:pt x="248" y="806"/>
                    <a:pt x="225" y="941"/>
                  </a:cubicBezTo>
                  <a:cubicBezTo>
                    <a:pt x="225" y="1158"/>
                    <a:pt x="251" y="1263"/>
                    <a:pt x="299" y="1379"/>
                  </a:cubicBezTo>
                  <a:cubicBezTo>
                    <a:pt x="241" y="1402"/>
                    <a:pt x="334" y="1432"/>
                    <a:pt x="299" y="1497"/>
                  </a:cubicBezTo>
                  <a:cubicBezTo>
                    <a:pt x="378" y="1977"/>
                    <a:pt x="424" y="2243"/>
                    <a:pt x="0" y="2431"/>
                  </a:cubicBezTo>
                  <a:cubicBezTo>
                    <a:pt x="19" y="2491"/>
                    <a:pt x="28" y="2554"/>
                    <a:pt x="35" y="2617"/>
                  </a:cubicBezTo>
                  <a:cubicBezTo>
                    <a:pt x="56" y="2686"/>
                    <a:pt x="79" y="2749"/>
                    <a:pt x="91" y="2749"/>
                  </a:cubicBezTo>
                  <a:cubicBezTo>
                    <a:pt x="93" y="2749"/>
                    <a:pt x="94" y="2748"/>
                    <a:pt x="95" y="2746"/>
                  </a:cubicBezTo>
                  <a:cubicBezTo>
                    <a:pt x="842" y="2387"/>
                    <a:pt x="691" y="1916"/>
                    <a:pt x="642" y="1355"/>
                  </a:cubicBezTo>
                  <a:lnTo>
                    <a:pt x="642" y="1355"/>
                  </a:lnTo>
                  <a:cubicBezTo>
                    <a:pt x="633" y="1365"/>
                    <a:pt x="626" y="1369"/>
                    <a:pt x="620" y="1369"/>
                  </a:cubicBezTo>
                  <a:cubicBezTo>
                    <a:pt x="596" y="1369"/>
                    <a:pt x="609" y="1287"/>
                    <a:pt x="623" y="1287"/>
                  </a:cubicBezTo>
                  <a:cubicBezTo>
                    <a:pt x="624" y="1287"/>
                    <a:pt x="624" y="1287"/>
                    <a:pt x="624" y="1287"/>
                  </a:cubicBezTo>
                  <a:lnTo>
                    <a:pt x="624" y="1287"/>
                  </a:lnTo>
                  <a:cubicBezTo>
                    <a:pt x="532" y="1204"/>
                    <a:pt x="570" y="1023"/>
                    <a:pt x="515" y="943"/>
                  </a:cubicBezTo>
                  <a:cubicBezTo>
                    <a:pt x="536" y="827"/>
                    <a:pt x="554" y="739"/>
                    <a:pt x="566" y="628"/>
                  </a:cubicBezTo>
                  <a:cubicBezTo>
                    <a:pt x="601" y="535"/>
                    <a:pt x="631" y="373"/>
                    <a:pt x="998" y="287"/>
                  </a:cubicBezTo>
                  <a:lnTo>
                    <a:pt x="998" y="287"/>
                  </a:lnTo>
                  <a:cubicBezTo>
                    <a:pt x="986" y="276"/>
                    <a:pt x="937" y="1"/>
                    <a:pt x="91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44" name="Google Shape;13044;p53"/>
            <p:cNvSpPr/>
            <p:nvPr/>
          </p:nvSpPr>
          <p:spPr>
            <a:xfrm>
              <a:off x="4734850" y="1936225"/>
              <a:ext cx="8600" cy="10150"/>
            </a:xfrm>
            <a:custGeom>
              <a:avLst/>
              <a:gdLst/>
              <a:ahLst/>
              <a:cxnLst/>
              <a:rect l="l" t="t" r="r" b="b"/>
              <a:pathLst>
                <a:path w="344" h="406" extrusionOk="0">
                  <a:moveTo>
                    <a:pt x="251" y="0"/>
                  </a:moveTo>
                  <a:cubicBezTo>
                    <a:pt x="190" y="44"/>
                    <a:pt x="123" y="77"/>
                    <a:pt x="51" y="95"/>
                  </a:cubicBezTo>
                  <a:cubicBezTo>
                    <a:pt x="0" y="130"/>
                    <a:pt x="126" y="369"/>
                    <a:pt x="126" y="406"/>
                  </a:cubicBezTo>
                  <a:cubicBezTo>
                    <a:pt x="163" y="399"/>
                    <a:pt x="197" y="378"/>
                    <a:pt x="221" y="348"/>
                  </a:cubicBezTo>
                  <a:cubicBezTo>
                    <a:pt x="229" y="351"/>
                    <a:pt x="238" y="352"/>
                    <a:pt x="248" y="352"/>
                  </a:cubicBezTo>
                  <a:cubicBezTo>
                    <a:pt x="260" y="352"/>
                    <a:pt x="273" y="350"/>
                    <a:pt x="286" y="345"/>
                  </a:cubicBezTo>
                  <a:lnTo>
                    <a:pt x="299" y="336"/>
                  </a:lnTo>
                  <a:cubicBezTo>
                    <a:pt x="343" y="294"/>
                    <a:pt x="309" y="162"/>
                    <a:pt x="2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45" name="Google Shape;13045;p53"/>
            <p:cNvSpPr/>
            <p:nvPr/>
          </p:nvSpPr>
          <p:spPr>
            <a:xfrm>
              <a:off x="4740075" y="1883075"/>
              <a:ext cx="18175" cy="58950"/>
            </a:xfrm>
            <a:custGeom>
              <a:avLst/>
              <a:gdLst/>
              <a:ahLst/>
              <a:cxnLst/>
              <a:rect l="l" t="t" r="r" b="b"/>
              <a:pathLst>
                <a:path w="727" h="2358" extrusionOk="0">
                  <a:moveTo>
                    <a:pt x="679" y="0"/>
                  </a:moveTo>
                  <a:lnTo>
                    <a:pt x="679" y="0"/>
                  </a:lnTo>
                  <a:cubicBezTo>
                    <a:pt x="206" y="109"/>
                    <a:pt x="16" y="378"/>
                    <a:pt x="16" y="522"/>
                  </a:cubicBezTo>
                  <a:cubicBezTo>
                    <a:pt x="0" y="659"/>
                    <a:pt x="23" y="765"/>
                    <a:pt x="5" y="953"/>
                  </a:cubicBezTo>
                  <a:cubicBezTo>
                    <a:pt x="0" y="1104"/>
                    <a:pt x="28" y="1159"/>
                    <a:pt x="56" y="1336"/>
                  </a:cubicBezTo>
                  <a:cubicBezTo>
                    <a:pt x="59" y="1323"/>
                    <a:pt x="62" y="1318"/>
                    <a:pt x="65" y="1318"/>
                  </a:cubicBezTo>
                  <a:cubicBezTo>
                    <a:pt x="76" y="1318"/>
                    <a:pt x="81" y="1391"/>
                    <a:pt x="87" y="1391"/>
                  </a:cubicBezTo>
                  <a:cubicBezTo>
                    <a:pt x="89" y="1391"/>
                    <a:pt x="91" y="1387"/>
                    <a:pt x="93" y="1375"/>
                  </a:cubicBezTo>
                  <a:cubicBezTo>
                    <a:pt x="153" y="1595"/>
                    <a:pt x="185" y="1767"/>
                    <a:pt x="169" y="1899"/>
                  </a:cubicBezTo>
                  <a:lnTo>
                    <a:pt x="179" y="1915"/>
                  </a:lnTo>
                  <a:lnTo>
                    <a:pt x="165" y="1920"/>
                  </a:lnTo>
                  <a:cubicBezTo>
                    <a:pt x="158" y="1957"/>
                    <a:pt x="146" y="1989"/>
                    <a:pt x="130" y="2022"/>
                  </a:cubicBezTo>
                  <a:cubicBezTo>
                    <a:pt x="197" y="2117"/>
                    <a:pt x="218" y="2261"/>
                    <a:pt x="260" y="2358"/>
                  </a:cubicBezTo>
                  <a:cubicBezTo>
                    <a:pt x="343" y="2293"/>
                    <a:pt x="408" y="2207"/>
                    <a:pt x="447" y="2110"/>
                  </a:cubicBezTo>
                  <a:cubicBezTo>
                    <a:pt x="457" y="2012"/>
                    <a:pt x="457" y="1913"/>
                    <a:pt x="445" y="1818"/>
                  </a:cubicBezTo>
                  <a:lnTo>
                    <a:pt x="445" y="1818"/>
                  </a:lnTo>
                  <a:lnTo>
                    <a:pt x="494" y="1883"/>
                  </a:lnTo>
                  <a:cubicBezTo>
                    <a:pt x="494" y="1864"/>
                    <a:pt x="496" y="1846"/>
                    <a:pt x="496" y="1825"/>
                  </a:cubicBezTo>
                  <a:lnTo>
                    <a:pt x="452" y="1628"/>
                  </a:lnTo>
                  <a:lnTo>
                    <a:pt x="452" y="1628"/>
                  </a:lnTo>
                  <a:cubicBezTo>
                    <a:pt x="464" y="1674"/>
                    <a:pt x="478" y="1720"/>
                    <a:pt x="496" y="1764"/>
                  </a:cubicBezTo>
                  <a:cubicBezTo>
                    <a:pt x="487" y="1607"/>
                    <a:pt x="457" y="1444"/>
                    <a:pt x="445" y="1287"/>
                  </a:cubicBezTo>
                  <a:cubicBezTo>
                    <a:pt x="427" y="1278"/>
                    <a:pt x="414" y="1224"/>
                    <a:pt x="388" y="1224"/>
                  </a:cubicBezTo>
                  <a:cubicBezTo>
                    <a:pt x="380" y="1224"/>
                    <a:pt x="370" y="1229"/>
                    <a:pt x="359" y="1243"/>
                  </a:cubicBezTo>
                  <a:cubicBezTo>
                    <a:pt x="359" y="1127"/>
                    <a:pt x="338" y="1011"/>
                    <a:pt x="299" y="902"/>
                  </a:cubicBezTo>
                  <a:cubicBezTo>
                    <a:pt x="311" y="758"/>
                    <a:pt x="350" y="682"/>
                    <a:pt x="338" y="591"/>
                  </a:cubicBezTo>
                  <a:cubicBezTo>
                    <a:pt x="306" y="543"/>
                    <a:pt x="396" y="371"/>
                    <a:pt x="716" y="332"/>
                  </a:cubicBezTo>
                  <a:cubicBezTo>
                    <a:pt x="717" y="332"/>
                    <a:pt x="717" y="332"/>
                    <a:pt x="717" y="332"/>
                  </a:cubicBezTo>
                  <a:cubicBezTo>
                    <a:pt x="727" y="332"/>
                    <a:pt x="634" y="28"/>
                    <a:pt x="67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46" name="Google Shape;13046;p53"/>
            <p:cNvSpPr/>
            <p:nvPr/>
          </p:nvSpPr>
          <p:spPr>
            <a:xfrm>
              <a:off x="5150800" y="2339925"/>
              <a:ext cx="4250" cy="5950"/>
            </a:xfrm>
            <a:custGeom>
              <a:avLst/>
              <a:gdLst/>
              <a:ahLst/>
              <a:cxnLst/>
              <a:rect l="l" t="t" r="r" b="b"/>
              <a:pathLst>
                <a:path w="170" h="238" extrusionOk="0">
                  <a:moveTo>
                    <a:pt x="0" y="1"/>
                  </a:moveTo>
                  <a:lnTo>
                    <a:pt x="112" y="237"/>
                  </a:lnTo>
                  <a:cubicBezTo>
                    <a:pt x="119" y="228"/>
                    <a:pt x="126" y="219"/>
                    <a:pt x="132" y="212"/>
                  </a:cubicBezTo>
                  <a:cubicBezTo>
                    <a:pt x="146" y="196"/>
                    <a:pt x="158" y="182"/>
                    <a:pt x="170" y="168"/>
                  </a:cubicBezTo>
                  <a:cubicBezTo>
                    <a:pt x="109" y="114"/>
                    <a:pt x="54" y="59"/>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47" name="Google Shape;13047;p53"/>
            <p:cNvSpPr/>
            <p:nvPr/>
          </p:nvSpPr>
          <p:spPr>
            <a:xfrm>
              <a:off x="5116025" y="2340575"/>
              <a:ext cx="35725" cy="22075"/>
            </a:xfrm>
            <a:custGeom>
              <a:avLst/>
              <a:gdLst/>
              <a:ahLst/>
              <a:cxnLst/>
              <a:rect l="l" t="t" r="r" b="b"/>
              <a:pathLst>
                <a:path w="1429" h="883" extrusionOk="0">
                  <a:moveTo>
                    <a:pt x="0" y="666"/>
                  </a:moveTo>
                  <a:cubicBezTo>
                    <a:pt x="0" y="666"/>
                    <a:pt x="1" y="666"/>
                    <a:pt x="1" y="666"/>
                  </a:cubicBezTo>
                  <a:lnTo>
                    <a:pt x="1" y="666"/>
                  </a:lnTo>
                  <a:cubicBezTo>
                    <a:pt x="1" y="666"/>
                    <a:pt x="1" y="666"/>
                    <a:pt x="0" y="666"/>
                  </a:cubicBezTo>
                  <a:close/>
                  <a:moveTo>
                    <a:pt x="1289" y="0"/>
                  </a:moveTo>
                  <a:cubicBezTo>
                    <a:pt x="1280" y="12"/>
                    <a:pt x="1273" y="21"/>
                    <a:pt x="1264" y="33"/>
                  </a:cubicBezTo>
                  <a:cubicBezTo>
                    <a:pt x="1243" y="33"/>
                    <a:pt x="1206" y="40"/>
                    <a:pt x="1153" y="112"/>
                  </a:cubicBezTo>
                  <a:cubicBezTo>
                    <a:pt x="1037" y="295"/>
                    <a:pt x="909" y="415"/>
                    <a:pt x="758" y="503"/>
                  </a:cubicBezTo>
                  <a:cubicBezTo>
                    <a:pt x="723" y="528"/>
                    <a:pt x="655" y="559"/>
                    <a:pt x="567" y="559"/>
                  </a:cubicBezTo>
                  <a:cubicBezTo>
                    <a:pt x="478" y="559"/>
                    <a:pt x="368" y="527"/>
                    <a:pt x="248" y="422"/>
                  </a:cubicBezTo>
                  <a:cubicBezTo>
                    <a:pt x="233" y="460"/>
                    <a:pt x="46" y="667"/>
                    <a:pt x="5" y="667"/>
                  </a:cubicBezTo>
                  <a:cubicBezTo>
                    <a:pt x="3" y="667"/>
                    <a:pt x="2" y="667"/>
                    <a:pt x="1" y="666"/>
                  </a:cubicBezTo>
                  <a:lnTo>
                    <a:pt x="1" y="666"/>
                  </a:lnTo>
                  <a:cubicBezTo>
                    <a:pt x="54" y="703"/>
                    <a:pt x="98" y="710"/>
                    <a:pt x="116" y="754"/>
                  </a:cubicBezTo>
                  <a:cubicBezTo>
                    <a:pt x="313" y="848"/>
                    <a:pt x="496" y="883"/>
                    <a:pt x="643" y="883"/>
                  </a:cubicBezTo>
                  <a:cubicBezTo>
                    <a:pt x="750" y="883"/>
                    <a:pt x="837" y="864"/>
                    <a:pt x="895" y="837"/>
                  </a:cubicBezTo>
                  <a:cubicBezTo>
                    <a:pt x="1097" y="691"/>
                    <a:pt x="1236" y="527"/>
                    <a:pt x="1428" y="316"/>
                  </a:cubicBezTo>
                  <a:lnTo>
                    <a:pt x="1343" y="299"/>
                  </a:lnTo>
                  <a:lnTo>
                    <a:pt x="1352" y="51"/>
                  </a:lnTo>
                  <a:cubicBezTo>
                    <a:pt x="1329" y="35"/>
                    <a:pt x="1308" y="19"/>
                    <a:pt x="128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48" name="Google Shape;13048;p53"/>
            <p:cNvSpPr/>
            <p:nvPr/>
          </p:nvSpPr>
          <p:spPr>
            <a:xfrm>
              <a:off x="5122100" y="2351000"/>
              <a:ext cx="200" cy="150"/>
            </a:xfrm>
            <a:custGeom>
              <a:avLst/>
              <a:gdLst/>
              <a:ahLst/>
              <a:cxnLst/>
              <a:rect l="l" t="t" r="r" b="b"/>
              <a:pathLst>
                <a:path w="8" h="6" extrusionOk="0">
                  <a:moveTo>
                    <a:pt x="6" y="0"/>
                  </a:moveTo>
                  <a:cubicBezTo>
                    <a:pt x="5" y="0"/>
                    <a:pt x="3" y="1"/>
                    <a:pt x="1" y="3"/>
                  </a:cubicBezTo>
                  <a:cubicBezTo>
                    <a:pt x="3" y="3"/>
                    <a:pt x="3" y="5"/>
                    <a:pt x="5" y="5"/>
                  </a:cubicBezTo>
                  <a:cubicBezTo>
                    <a:pt x="7" y="2"/>
                    <a:pt x="7" y="0"/>
                    <a:pt x="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49" name="Google Shape;13049;p53"/>
            <p:cNvSpPr/>
            <p:nvPr/>
          </p:nvSpPr>
          <p:spPr>
            <a:xfrm>
              <a:off x="5124850" y="2362700"/>
              <a:ext cx="59700" cy="34525"/>
            </a:xfrm>
            <a:custGeom>
              <a:avLst/>
              <a:gdLst/>
              <a:ahLst/>
              <a:cxnLst/>
              <a:rect l="l" t="t" r="r" b="b"/>
              <a:pathLst>
                <a:path w="2388" h="1381" extrusionOk="0">
                  <a:moveTo>
                    <a:pt x="1875" y="1"/>
                  </a:moveTo>
                  <a:cubicBezTo>
                    <a:pt x="1866" y="5"/>
                    <a:pt x="1859" y="8"/>
                    <a:pt x="1852" y="12"/>
                  </a:cubicBezTo>
                  <a:cubicBezTo>
                    <a:pt x="1636" y="135"/>
                    <a:pt x="1518" y="291"/>
                    <a:pt x="1370" y="425"/>
                  </a:cubicBezTo>
                  <a:cubicBezTo>
                    <a:pt x="1317" y="504"/>
                    <a:pt x="1333" y="492"/>
                    <a:pt x="1282" y="532"/>
                  </a:cubicBezTo>
                  <a:cubicBezTo>
                    <a:pt x="1099" y="764"/>
                    <a:pt x="922" y="921"/>
                    <a:pt x="751" y="1021"/>
                  </a:cubicBezTo>
                  <a:cubicBezTo>
                    <a:pt x="725" y="1023"/>
                    <a:pt x="682" y="1031"/>
                    <a:pt x="625" y="1031"/>
                  </a:cubicBezTo>
                  <a:cubicBezTo>
                    <a:pt x="525" y="1031"/>
                    <a:pt x="383" y="1006"/>
                    <a:pt x="225" y="882"/>
                  </a:cubicBezTo>
                  <a:cubicBezTo>
                    <a:pt x="225" y="881"/>
                    <a:pt x="225" y="880"/>
                    <a:pt x="225" y="880"/>
                  </a:cubicBezTo>
                  <a:lnTo>
                    <a:pt x="225" y="880"/>
                  </a:lnTo>
                  <a:cubicBezTo>
                    <a:pt x="222" y="880"/>
                    <a:pt x="47" y="1108"/>
                    <a:pt x="7" y="1127"/>
                  </a:cubicBezTo>
                  <a:cubicBezTo>
                    <a:pt x="1" y="1156"/>
                    <a:pt x="30" y="1197"/>
                    <a:pt x="64" y="1197"/>
                  </a:cubicBezTo>
                  <a:cubicBezTo>
                    <a:pt x="69" y="1197"/>
                    <a:pt x="74" y="1196"/>
                    <a:pt x="79" y="1195"/>
                  </a:cubicBezTo>
                  <a:cubicBezTo>
                    <a:pt x="277" y="1320"/>
                    <a:pt x="467" y="1381"/>
                    <a:pt x="619" y="1381"/>
                  </a:cubicBezTo>
                  <a:cubicBezTo>
                    <a:pt x="725" y="1381"/>
                    <a:pt x="812" y="1352"/>
                    <a:pt x="871" y="1294"/>
                  </a:cubicBezTo>
                  <a:cubicBezTo>
                    <a:pt x="1164" y="1197"/>
                    <a:pt x="1291" y="988"/>
                    <a:pt x="1474" y="770"/>
                  </a:cubicBezTo>
                  <a:cubicBezTo>
                    <a:pt x="1523" y="722"/>
                    <a:pt x="1576" y="715"/>
                    <a:pt x="1595" y="617"/>
                  </a:cubicBezTo>
                  <a:cubicBezTo>
                    <a:pt x="1729" y="490"/>
                    <a:pt x="1852" y="298"/>
                    <a:pt x="1947" y="298"/>
                  </a:cubicBezTo>
                  <a:cubicBezTo>
                    <a:pt x="2023" y="262"/>
                    <a:pt x="2123" y="213"/>
                    <a:pt x="2244" y="213"/>
                  </a:cubicBezTo>
                  <a:cubicBezTo>
                    <a:pt x="2289" y="213"/>
                    <a:pt x="2337" y="220"/>
                    <a:pt x="2388" y="237"/>
                  </a:cubicBezTo>
                  <a:cubicBezTo>
                    <a:pt x="2300" y="102"/>
                    <a:pt x="2144" y="9"/>
                    <a:pt x="2027" y="9"/>
                  </a:cubicBezTo>
                  <a:cubicBezTo>
                    <a:pt x="1975" y="9"/>
                    <a:pt x="1931" y="26"/>
                    <a:pt x="1903" y="66"/>
                  </a:cubicBezTo>
                  <a:cubicBezTo>
                    <a:pt x="1896" y="43"/>
                    <a:pt x="1887" y="22"/>
                    <a:pt x="187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50" name="Google Shape;13050;p53"/>
            <p:cNvSpPr/>
            <p:nvPr/>
          </p:nvSpPr>
          <p:spPr>
            <a:xfrm>
              <a:off x="5186275" y="2361950"/>
              <a:ext cx="5300" cy="8425"/>
            </a:xfrm>
            <a:custGeom>
              <a:avLst/>
              <a:gdLst/>
              <a:ahLst/>
              <a:cxnLst/>
              <a:rect l="l" t="t" r="r" b="b"/>
              <a:pathLst>
                <a:path w="212" h="337" extrusionOk="0">
                  <a:moveTo>
                    <a:pt x="12" y="1"/>
                  </a:moveTo>
                  <a:lnTo>
                    <a:pt x="0" y="297"/>
                  </a:lnTo>
                  <a:cubicBezTo>
                    <a:pt x="26" y="309"/>
                    <a:pt x="49" y="323"/>
                    <a:pt x="70" y="337"/>
                  </a:cubicBezTo>
                  <a:cubicBezTo>
                    <a:pt x="121" y="263"/>
                    <a:pt x="169" y="186"/>
                    <a:pt x="211" y="105"/>
                  </a:cubicBezTo>
                  <a:cubicBezTo>
                    <a:pt x="148" y="66"/>
                    <a:pt x="81" y="29"/>
                    <a:pt x="1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51" name="Google Shape;13051;p53"/>
            <p:cNvSpPr/>
            <p:nvPr/>
          </p:nvSpPr>
          <p:spPr>
            <a:xfrm>
              <a:off x="5233450" y="2305900"/>
              <a:ext cx="200" cy="225"/>
            </a:xfrm>
            <a:custGeom>
              <a:avLst/>
              <a:gdLst/>
              <a:ahLst/>
              <a:cxnLst/>
              <a:rect l="l" t="t" r="r" b="b"/>
              <a:pathLst>
                <a:path w="8" h="9" extrusionOk="0">
                  <a:moveTo>
                    <a:pt x="2" y="1"/>
                  </a:moveTo>
                  <a:cubicBezTo>
                    <a:pt x="1" y="6"/>
                    <a:pt x="1" y="9"/>
                    <a:pt x="1" y="9"/>
                  </a:cubicBezTo>
                  <a:cubicBezTo>
                    <a:pt x="2" y="9"/>
                    <a:pt x="4" y="6"/>
                    <a:pt x="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52" name="Google Shape;13052;p53"/>
            <p:cNvSpPr/>
            <p:nvPr/>
          </p:nvSpPr>
          <p:spPr>
            <a:xfrm>
              <a:off x="5190775" y="2297600"/>
              <a:ext cx="45475" cy="42525"/>
            </a:xfrm>
            <a:custGeom>
              <a:avLst/>
              <a:gdLst/>
              <a:ahLst/>
              <a:cxnLst/>
              <a:rect l="l" t="t" r="r" b="b"/>
              <a:pathLst>
                <a:path w="1819" h="1701" extrusionOk="0">
                  <a:moveTo>
                    <a:pt x="1816" y="84"/>
                  </a:moveTo>
                  <a:cubicBezTo>
                    <a:pt x="1816" y="84"/>
                    <a:pt x="1816" y="84"/>
                    <a:pt x="1816" y="84"/>
                  </a:cubicBezTo>
                  <a:lnTo>
                    <a:pt x="1816" y="84"/>
                  </a:lnTo>
                  <a:cubicBezTo>
                    <a:pt x="1817" y="84"/>
                    <a:pt x="1818" y="85"/>
                    <a:pt x="1818" y="85"/>
                  </a:cubicBezTo>
                  <a:cubicBezTo>
                    <a:pt x="1818" y="84"/>
                    <a:pt x="1817" y="84"/>
                    <a:pt x="1816" y="84"/>
                  </a:cubicBezTo>
                  <a:close/>
                  <a:moveTo>
                    <a:pt x="1422" y="0"/>
                  </a:moveTo>
                  <a:cubicBezTo>
                    <a:pt x="966" y="0"/>
                    <a:pt x="762" y="400"/>
                    <a:pt x="638" y="683"/>
                  </a:cubicBezTo>
                  <a:cubicBezTo>
                    <a:pt x="631" y="720"/>
                    <a:pt x="618" y="755"/>
                    <a:pt x="599" y="787"/>
                  </a:cubicBezTo>
                  <a:cubicBezTo>
                    <a:pt x="472" y="991"/>
                    <a:pt x="414" y="1163"/>
                    <a:pt x="274" y="1244"/>
                  </a:cubicBezTo>
                  <a:cubicBezTo>
                    <a:pt x="254" y="1267"/>
                    <a:pt x="230" y="1288"/>
                    <a:pt x="205" y="1307"/>
                  </a:cubicBezTo>
                  <a:cubicBezTo>
                    <a:pt x="235" y="1344"/>
                    <a:pt x="261" y="1383"/>
                    <a:pt x="284" y="1425"/>
                  </a:cubicBezTo>
                  <a:cubicBezTo>
                    <a:pt x="281" y="1518"/>
                    <a:pt x="152" y="1613"/>
                    <a:pt x="1" y="1698"/>
                  </a:cubicBezTo>
                  <a:cubicBezTo>
                    <a:pt x="17" y="1700"/>
                    <a:pt x="33" y="1700"/>
                    <a:pt x="50" y="1700"/>
                  </a:cubicBezTo>
                  <a:cubicBezTo>
                    <a:pt x="188" y="1700"/>
                    <a:pt x="325" y="1656"/>
                    <a:pt x="439" y="1573"/>
                  </a:cubicBezTo>
                  <a:cubicBezTo>
                    <a:pt x="634" y="1432"/>
                    <a:pt x="789" y="1156"/>
                    <a:pt x="852" y="954"/>
                  </a:cubicBezTo>
                  <a:cubicBezTo>
                    <a:pt x="880" y="917"/>
                    <a:pt x="889" y="885"/>
                    <a:pt x="933" y="834"/>
                  </a:cubicBezTo>
                  <a:cubicBezTo>
                    <a:pt x="1105" y="478"/>
                    <a:pt x="1190" y="304"/>
                    <a:pt x="1471" y="304"/>
                  </a:cubicBezTo>
                  <a:cubicBezTo>
                    <a:pt x="1538" y="304"/>
                    <a:pt x="1616" y="313"/>
                    <a:pt x="1709" y="333"/>
                  </a:cubicBezTo>
                  <a:cubicBezTo>
                    <a:pt x="1721" y="286"/>
                    <a:pt x="1796" y="85"/>
                    <a:pt x="1816" y="84"/>
                  </a:cubicBezTo>
                  <a:lnTo>
                    <a:pt x="1816" y="84"/>
                  </a:lnTo>
                  <a:cubicBezTo>
                    <a:pt x="1667" y="25"/>
                    <a:pt x="1537" y="0"/>
                    <a:pt x="142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53" name="Google Shape;13053;p53"/>
            <p:cNvSpPr/>
            <p:nvPr/>
          </p:nvSpPr>
          <p:spPr>
            <a:xfrm>
              <a:off x="5195125" y="2361575"/>
              <a:ext cx="10700" cy="6150"/>
            </a:xfrm>
            <a:custGeom>
              <a:avLst/>
              <a:gdLst/>
              <a:ahLst/>
              <a:cxnLst/>
              <a:rect l="l" t="t" r="r" b="b"/>
              <a:pathLst>
                <a:path w="428" h="246" extrusionOk="0">
                  <a:moveTo>
                    <a:pt x="150" y="1"/>
                  </a:moveTo>
                  <a:cubicBezTo>
                    <a:pt x="117" y="1"/>
                    <a:pt x="1" y="230"/>
                    <a:pt x="34" y="230"/>
                  </a:cubicBezTo>
                  <a:cubicBezTo>
                    <a:pt x="35" y="230"/>
                    <a:pt x="36" y="229"/>
                    <a:pt x="38" y="229"/>
                  </a:cubicBezTo>
                  <a:cubicBezTo>
                    <a:pt x="47" y="236"/>
                    <a:pt x="56" y="241"/>
                    <a:pt x="66" y="245"/>
                  </a:cubicBezTo>
                  <a:cubicBezTo>
                    <a:pt x="149" y="215"/>
                    <a:pt x="300" y="176"/>
                    <a:pt x="427" y="71"/>
                  </a:cubicBezTo>
                  <a:cubicBezTo>
                    <a:pt x="332" y="67"/>
                    <a:pt x="240" y="44"/>
                    <a:pt x="154" y="2"/>
                  </a:cubicBezTo>
                  <a:cubicBezTo>
                    <a:pt x="153" y="1"/>
                    <a:pt x="152" y="1"/>
                    <a:pt x="15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54" name="Google Shape;13054;p53"/>
            <p:cNvSpPr/>
            <p:nvPr/>
          </p:nvSpPr>
          <p:spPr>
            <a:xfrm>
              <a:off x="5215775" y="2354525"/>
              <a:ext cx="7200" cy="11050"/>
            </a:xfrm>
            <a:custGeom>
              <a:avLst/>
              <a:gdLst/>
              <a:ahLst/>
              <a:cxnLst/>
              <a:rect l="l" t="t" r="r" b="b"/>
              <a:pathLst>
                <a:path w="288" h="442" extrusionOk="0">
                  <a:moveTo>
                    <a:pt x="125" y="1"/>
                  </a:moveTo>
                  <a:cubicBezTo>
                    <a:pt x="88" y="61"/>
                    <a:pt x="46" y="119"/>
                    <a:pt x="0" y="175"/>
                  </a:cubicBezTo>
                  <a:cubicBezTo>
                    <a:pt x="67" y="193"/>
                    <a:pt x="139" y="221"/>
                    <a:pt x="199" y="441"/>
                  </a:cubicBezTo>
                  <a:cubicBezTo>
                    <a:pt x="232" y="409"/>
                    <a:pt x="260" y="374"/>
                    <a:pt x="288" y="339"/>
                  </a:cubicBezTo>
                  <a:cubicBezTo>
                    <a:pt x="239" y="240"/>
                    <a:pt x="172" y="126"/>
                    <a:pt x="12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55" name="Google Shape;13055;p53"/>
            <p:cNvSpPr/>
            <p:nvPr/>
          </p:nvSpPr>
          <p:spPr>
            <a:xfrm>
              <a:off x="5223250" y="2343050"/>
              <a:ext cx="4125" cy="3975"/>
            </a:xfrm>
            <a:custGeom>
              <a:avLst/>
              <a:gdLst/>
              <a:ahLst/>
              <a:cxnLst/>
              <a:rect l="l" t="t" r="r" b="b"/>
              <a:pathLst>
                <a:path w="165" h="159" extrusionOk="0">
                  <a:moveTo>
                    <a:pt x="81" y="1"/>
                  </a:moveTo>
                  <a:lnTo>
                    <a:pt x="0" y="140"/>
                  </a:lnTo>
                  <a:cubicBezTo>
                    <a:pt x="7" y="130"/>
                    <a:pt x="11" y="127"/>
                    <a:pt x="12" y="127"/>
                  </a:cubicBezTo>
                  <a:lnTo>
                    <a:pt x="12" y="127"/>
                  </a:lnTo>
                  <a:cubicBezTo>
                    <a:pt x="14" y="127"/>
                    <a:pt x="12" y="133"/>
                    <a:pt x="9" y="140"/>
                  </a:cubicBezTo>
                  <a:lnTo>
                    <a:pt x="165" y="159"/>
                  </a:lnTo>
                  <a:cubicBezTo>
                    <a:pt x="135" y="108"/>
                    <a:pt x="107" y="57"/>
                    <a:pt x="8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56" name="Google Shape;13056;p53"/>
            <p:cNvSpPr/>
            <p:nvPr/>
          </p:nvSpPr>
          <p:spPr>
            <a:xfrm>
              <a:off x="5225500" y="2327300"/>
              <a:ext cx="30425" cy="17775"/>
            </a:xfrm>
            <a:custGeom>
              <a:avLst/>
              <a:gdLst/>
              <a:ahLst/>
              <a:cxnLst/>
              <a:rect l="l" t="t" r="r" b="b"/>
              <a:pathLst>
                <a:path w="1217" h="711" extrusionOk="0">
                  <a:moveTo>
                    <a:pt x="816" y="1"/>
                  </a:moveTo>
                  <a:cubicBezTo>
                    <a:pt x="403" y="1"/>
                    <a:pt x="186" y="305"/>
                    <a:pt x="1" y="615"/>
                  </a:cubicBezTo>
                  <a:lnTo>
                    <a:pt x="7" y="629"/>
                  </a:lnTo>
                  <a:cubicBezTo>
                    <a:pt x="51" y="688"/>
                    <a:pt x="83" y="710"/>
                    <a:pt x="108" y="710"/>
                  </a:cubicBezTo>
                  <a:cubicBezTo>
                    <a:pt x="191" y="710"/>
                    <a:pt x="201" y="467"/>
                    <a:pt x="286" y="467"/>
                  </a:cubicBezTo>
                  <a:cubicBezTo>
                    <a:pt x="303" y="467"/>
                    <a:pt x="324" y="477"/>
                    <a:pt x="348" y="501"/>
                  </a:cubicBezTo>
                  <a:lnTo>
                    <a:pt x="381" y="624"/>
                  </a:lnTo>
                  <a:cubicBezTo>
                    <a:pt x="436" y="534"/>
                    <a:pt x="511" y="455"/>
                    <a:pt x="596" y="392"/>
                  </a:cubicBezTo>
                  <a:cubicBezTo>
                    <a:pt x="622" y="226"/>
                    <a:pt x="668" y="104"/>
                    <a:pt x="764" y="104"/>
                  </a:cubicBezTo>
                  <a:cubicBezTo>
                    <a:pt x="789" y="104"/>
                    <a:pt x="817" y="113"/>
                    <a:pt x="849" y="130"/>
                  </a:cubicBezTo>
                  <a:cubicBezTo>
                    <a:pt x="939" y="323"/>
                    <a:pt x="1037" y="309"/>
                    <a:pt x="1130" y="325"/>
                  </a:cubicBezTo>
                  <a:cubicBezTo>
                    <a:pt x="1153" y="257"/>
                    <a:pt x="1216" y="67"/>
                    <a:pt x="1193" y="67"/>
                  </a:cubicBezTo>
                  <a:cubicBezTo>
                    <a:pt x="1192" y="67"/>
                    <a:pt x="1190" y="68"/>
                    <a:pt x="1187" y="70"/>
                  </a:cubicBezTo>
                  <a:cubicBezTo>
                    <a:pt x="1048" y="22"/>
                    <a:pt x="925" y="1"/>
                    <a:pt x="81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57" name="Google Shape;13057;p53"/>
            <p:cNvSpPr/>
            <p:nvPr/>
          </p:nvSpPr>
          <p:spPr>
            <a:xfrm>
              <a:off x="5241100" y="2296550"/>
              <a:ext cx="175" cy="225"/>
            </a:xfrm>
            <a:custGeom>
              <a:avLst/>
              <a:gdLst/>
              <a:ahLst/>
              <a:cxnLst/>
              <a:rect l="l" t="t" r="r" b="b"/>
              <a:pathLst>
                <a:path w="7" h="9" extrusionOk="0">
                  <a:moveTo>
                    <a:pt x="6" y="1"/>
                  </a:moveTo>
                  <a:cubicBezTo>
                    <a:pt x="5" y="1"/>
                    <a:pt x="3" y="3"/>
                    <a:pt x="0" y="9"/>
                  </a:cubicBezTo>
                  <a:lnTo>
                    <a:pt x="5" y="9"/>
                  </a:lnTo>
                  <a:cubicBezTo>
                    <a:pt x="6" y="4"/>
                    <a:pt x="7" y="1"/>
                    <a:pt x="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58" name="Google Shape;13058;p53"/>
            <p:cNvSpPr/>
            <p:nvPr/>
          </p:nvSpPr>
          <p:spPr>
            <a:xfrm>
              <a:off x="5238950" y="2256125"/>
              <a:ext cx="48175" cy="48625"/>
            </a:xfrm>
            <a:custGeom>
              <a:avLst/>
              <a:gdLst/>
              <a:ahLst/>
              <a:cxnLst/>
              <a:rect l="l" t="t" r="r" b="b"/>
              <a:pathLst>
                <a:path w="1927" h="1945" extrusionOk="0">
                  <a:moveTo>
                    <a:pt x="1763" y="1"/>
                  </a:moveTo>
                  <a:cubicBezTo>
                    <a:pt x="1461" y="1"/>
                    <a:pt x="1251" y="104"/>
                    <a:pt x="1085" y="316"/>
                  </a:cubicBezTo>
                  <a:cubicBezTo>
                    <a:pt x="1062" y="328"/>
                    <a:pt x="1011" y="446"/>
                    <a:pt x="949" y="585"/>
                  </a:cubicBezTo>
                  <a:cubicBezTo>
                    <a:pt x="909" y="689"/>
                    <a:pt x="879" y="807"/>
                    <a:pt x="835" y="928"/>
                  </a:cubicBezTo>
                  <a:cubicBezTo>
                    <a:pt x="835" y="937"/>
                    <a:pt x="839" y="940"/>
                    <a:pt x="844" y="940"/>
                  </a:cubicBezTo>
                  <a:cubicBezTo>
                    <a:pt x="850" y="940"/>
                    <a:pt x="857" y="936"/>
                    <a:pt x="860" y="933"/>
                  </a:cubicBezTo>
                  <a:lnTo>
                    <a:pt x="860" y="933"/>
                  </a:lnTo>
                  <a:cubicBezTo>
                    <a:pt x="784" y="1188"/>
                    <a:pt x="684" y="1498"/>
                    <a:pt x="531" y="1572"/>
                  </a:cubicBezTo>
                  <a:cubicBezTo>
                    <a:pt x="458" y="1621"/>
                    <a:pt x="366" y="1633"/>
                    <a:pt x="256" y="1633"/>
                  </a:cubicBezTo>
                  <a:cubicBezTo>
                    <a:pt x="205" y="1633"/>
                    <a:pt x="150" y="1630"/>
                    <a:pt x="91" y="1628"/>
                  </a:cubicBezTo>
                  <a:cubicBezTo>
                    <a:pt x="78" y="1673"/>
                    <a:pt x="1" y="1886"/>
                    <a:pt x="8" y="1886"/>
                  </a:cubicBezTo>
                  <a:cubicBezTo>
                    <a:pt x="9" y="1886"/>
                    <a:pt x="10" y="1884"/>
                    <a:pt x="12" y="1881"/>
                  </a:cubicBezTo>
                  <a:cubicBezTo>
                    <a:pt x="140" y="1917"/>
                    <a:pt x="252" y="1944"/>
                    <a:pt x="359" y="1944"/>
                  </a:cubicBezTo>
                  <a:cubicBezTo>
                    <a:pt x="474" y="1944"/>
                    <a:pt x="584" y="1913"/>
                    <a:pt x="700" y="1830"/>
                  </a:cubicBezTo>
                  <a:cubicBezTo>
                    <a:pt x="972" y="1674"/>
                    <a:pt x="1041" y="1426"/>
                    <a:pt x="1164" y="1025"/>
                  </a:cubicBezTo>
                  <a:lnTo>
                    <a:pt x="1164" y="1025"/>
                  </a:lnTo>
                  <a:cubicBezTo>
                    <a:pt x="1156" y="1045"/>
                    <a:pt x="1148" y="1054"/>
                    <a:pt x="1146" y="1054"/>
                  </a:cubicBezTo>
                  <a:cubicBezTo>
                    <a:pt x="1142" y="1054"/>
                    <a:pt x="1153" y="1028"/>
                    <a:pt x="1197" y="986"/>
                  </a:cubicBezTo>
                  <a:cubicBezTo>
                    <a:pt x="1199" y="898"/>
                    <a:pt x="1241" y="773"/>
                    <a:pt x="1255" y="691"/>
                  </a:cubicBezTo>
                  <a:cubicBezTo>
                    <a:pt x="1301" y="594"/>
                    <a:pt x="1336" y="497"/>
                    <a:pt x="1338" y="497"/>
                  </a:cubicBezTo>
                  <a:cubicBezTo>
                    <a:pt x="1414" y="414"/>
                    <a:pt x="1491" y="351"/>
                    <a:pt x="1625" y="351"/>
                  </a:cubicBezTo>
                  <a:cubicBezTo>
                    <a:pt x="1680" y="351"/>
                    <a:pt x="1745" y="361"/>
                    <a:pt x="1822" y="385"/>
                  </a:cubicBezTo>
                  <a:cubicBezTo>
                    <a:pt x="1874" y="327"/>
                    <a:pt x="1902" y="16"/>
                    <a:pt x="1925" y="10"/>
                  </a:cubicBezTo>
                  <a:lnTo>
                    <a:pt x="1925" y="10"/>
                  </a:lnTo>
                  <a:cubicBezTo>
                    <a:pt x="1926" y="10"/>
                    <a:pt x="1926" y="10"/>
                    <a:pt x="1927" y="10"/>
                  </a:cubicBezTo>
                  <a:cubicBezTo>
                    <a:pt x="1926" y="10"/>
                    <a:pt x="1926" y="10"/>
                    <a:pt x="1926" y="10"/>
                  </a:cubicBezTo>
                  <a:cubicBezTo>
                    <a:pt x="1925" y="10"/>
                    <a:pt x="1925" y="10"/>
                    <a:pt x="1925" y="10"/>
                  </a:cubicBezTo>
                  <a:lnTo>
                    <a:pt x="1925" y="10"/>
                  </a:lnTo>
                  <a:cubicBezTo>
                    <a:pt x="1868" y="4"/>
                    <a:pt x="1814" y="1"/>
                    <a:pt x="17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59" name="Google Shape;13059;p53"/>
            <p:cNvSpPr/>
            <p:nvPr/>
          </p:nvSpPr>
          <p:spPr>
            <a:xfrm>
              <a:off x="5259625" y="2281450"/>
              <a:ext cx="52100" cy="51375"/>
            </a:xfrm>
            <a:custGeom>
              <a:avLst/>
              <a:gdLst/>
              <a:ahLst/>
              <a:cxnLst/>
              <a:rect l="l" t="t" r="r" b="b"/>
              <a:pathLst>
                <a:path w="2084" h="2055" extrusionOk="0">
                  <a:moveTo>
                    <a:pt x="2069" y="0"/>
                  </a:moveTo>
                  <a:cubicBezTo>
                    <a:pt x="2068" y="0"/>
                    <a:pt x="2066" y="2"/>
                    <a:pt x="2064" y="5"/>
                  </a:cubicBezTo>
                  <a:cubicBezTo>
                    <a:pt x="2020" y="3"/>
                    <a:pt x="1978" y="2"/>
                    <a:pt x="1939" y="2"/>
                  </a:cubicBezTo>
                  <a:cubicBezTo>
                    <a:pt x="1607" y="2"/>
                    <a:pt x="1402" y="75"/>
                    <a:pt x="1220" y="288"/>
                  </a:cubicBezTo>
                  <a:cubicBezTo>
                    <a:pt x="1151" y="392"/>
                    <a:pt x="1130" y="469"/>
                    <a:pt x="1067" y="636"/>
                  </a:cubicBezTo>
                  <a:cubicBezTo>
                    <a:pt x="1037" y="715"/>
                    <a:pt x="951" y="902"/>
                    <a:pt x="968" y="944"/>
                  </a:cubicBezTo>
                  <a:cubicBezTo>
                    <a:pt x="921" y="995"/>
                    <a:pt x="892" y="1037"/>
                    <a:pt x="900" y="1037"/>
                  </a:cubicBezTo>
                  <a:cubicBezTo>
                    <a:pt x="901" y="1037"/>
                    <a:pt x="903" y="1036"/>
                    <a:pt x="905" y="1035"/>
                  </a:cubicBezTo>
                  <a:lnTo>
                    <a:pt x="905" y="1035"/>
                  </a:lnTo>
                  <a:cubicBezTo>
                    <a:pt x="808" y="1467"/>
                    <a:pt x="628" y="1782"/>
                    <a:pt x="279" y="1782"/>
                  </a:cubicBezTo>
                  <a:cubicBezTo>
                    <a:pt x="213" y="1782"/>
                    <a:pt x="140" y="1770"/>
                    <a:pt x="61" y="1746"/>
                  </a:cubicBezTo>
                  <a:cubicBezTo>
                    <a:pt x="57" y="1757"/>
                    <a:pt x="0" y="2005"/>
                    <a:pt x="25" y="2005"/>
                  </a:cubicBezTo>
                  <a:cubicBezTo>
                    <a:pt x="27" y="2005"/>
                    <a:pt x="30" y="2003"/>
                    <a:pt x="33" y="1999"/>
                  </a:cubicBezTo>
                  <a:cubicBezTo>
                    <a:pt x="154" y="2037"/>
                    <a:pt x="263" y="2055"/>
                    <a:pt x="361" y="2055"/>
                  </a:cubicBezTo>
                  <a:cubicBezTo>
                    <a:pt x="958" y="2055"/>
                    <a:pt x="1144" y="1412"/>
                    <a:pt x="1255" y="1086"/>
                  </a:cubicBezTo>
                  <a:lnTo>
                    <a:pt x="1255" y="1086"/>
                  </a:lnTo>
                  <a:cubicBezTo>
                    <a:pt x="1248" y="1097"/>
                    <a:pt x="1240" y="1107"/>
                    <a:pt x="1236" y="1107"/>
                  </a:cubicBezTo>
                  <a:cubicBezTo>
                    <a:pt x="1233" y="1107"/>
                    <a:pt x="1236" y="1095"/>
                    <a:pt x="1255" y="1060"/>
                  </a:cubicBezTo>
                  <a:cubicBezTo>
                    <a:pt x="1264" y="991"/>
                    <a:pt x="1327" y="856"/>
                    <a:pt x="1329" y="777"/>
                  </a:cubicBezTo>
                  <a:cubicBezTo>
                    <a:pt x="1366" y="678"/>
                    <a:pt x="1417" y="585"/>
                    <a:pt x="1482" y="501"/>
                  </a:cubicBezTo>
                  <a:cubicBezTo>
                    <a:pt x="1552" y="414"/>
                    <a:pt x="1643" y="323"/>
                    <a:pt x="1841" y="323"/>
                  </a:cubicBezTo>
                  <a:cubicBezTo>
                    <a:pt x="1893" y="323"/>
                    <a:pt x="1953" y="329"/>
                    <a:pt x="2022" y="344"/>
                  </a:cubicBezTo>
                  <a:cubicBezTo>
                    <a:pt x="2031" y="298"/>
                    <a:pt x="2084" y="0"/>
                    <a:pt x="206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60" name="Google Shape;13060;p53"/>
            <p:cNvSpPr/>
            <p:nvPr/>
          </p:nvSpPr>
          <p:spPr>
            <a:xfrm>
              <a:off x="4738950" y="1784400"/>
              <a:ext cx="91425" cy="85000"/>
            </a:xfrm>
            <a:custGeom>
              <a:avLst/>
              <a:gdLst/>
              <a:ahLst/>
              <a:cxnLst/>
              <a:rect l="l" t="t" r="r" b="b"/>
              <a:pathLst>
                <a:path w="3657" h="3400" extrusionOk="0">
                  <a:moveTo>
                    <a:pt x="1178" y="0"/>
                  </a:moveTo>
                  <a:cubicBezTo>
                    <a:pt x="1081" y="0"/>
                    <a:pt x="982" y="45"/>
                    <a:pt x="933" y="169"/>
                  </a:cubicBezTo>
                  <a:cubicBezTo>
                    <a:pt x="875" y="257"/>
                    <a:pt x="845" y="458"/>
                    <a:pt x="907" y="521"/>
                  </a:cubicBezTo>
                  <a:cubicBezTo>
                    <a:pt x="1014" y="551"/>
                    <a:pt x="1332" y="1263"/>
                    <a:pt x="1503" y="1395"/>
                  </a:cubicBezTo>
                  <a:lnTo>
                    <a:pt x="1584" y="1402"/>
                  </a:lnTo>
                  <a:lnTo>
                    <a:pt x="1580" y="1529"/>
                  </a:lnTo>
                  <a:lnTo>
                    <a:pt x="1322" y="1376"/>
                  </a:lnTo>
                  <a:lnTo>
                    <a:pt x="1378" y="1381"/>
                  </a:lnTo>
                  <a:cubicBezTo>
                    <a:pt x="1306" y="1367"/>
                    <a:pt x="1218" y="1349"/>
                    <a:pt x="1128" y="1330"/>
                  </a:cubicBezTo>
                  <a:lnTo>
                    <a:pt x="1128" y="1330"/>
                  </a:lnTo>
                  <a:lnTo>
                    <a:pt x="1248" y="1643"/>
                  </a:lnTo>
                  <a:cubicBezTo>
                    <a:pt x="1153" y="1439"/>
                    <a:pt x="977" y="1610"/>
                    <a:pt x="880" y="1277"/>
                  </a:cubicBezTo>
                  <a:cubicBezTo>
                    <a:pt x="687" y="1235"/>
                    <a:pt x="527" y="1200"/>
                    <a:pt x="525" y="1200"/>
                  </a:cubicBezTo>
                  <a:cubicBezTo>
                    <a:pt x="515" y="1198"/>
                    <a:pt x="505" y="1197"/>
                    <a:pt x="493" y="1197"/>
                  </a:cubicBezTo>
                  <a:cubicBezTo>
                    <a:pt x="387" y="1197"/>
                    <a:pt x="194" y="1283"/>
                    <a:pt x="115" y="1360"/>
                  </a:cubicBezTo>
                  <a:cubicBezTo>
                    <a:pt x="47" y="1508"/>
                    <a:pt x="1" y="1743"/>
                    <a:pt x="154" y="1833"/>
                  </a:cubicBezTo>
                  <a:cubicBezTo>
                    <a:pt x="261" y="1861"/>
                    <a:pt x="372" y="1879"/>
                    <a:pt x="483" y="1891"/>
                  </a:cubicBezTo>
                  <a:cubicBezTo>
                    <a:pt x="474" y="1898"/>
                    <a:pt x="530" y="1899"/>
                    <a:pt x="619" y="1899"/>
                  </a:cubicBezTo>
                  <a:cubicBezTo>
                    <a:pt x="669" y="1899"/>
                    <a:pt x="730" y="1898"/>
                    <a:pt x="796" y="1898"/>
                  </a:cubicBezTo>
                  <a:cubicBezTo>
                    <a:pt x="1065" y="1898"/>
                    <a:pt x="1415" y="1905"/>
                    <a:pt x="1438" y="1970"/>
                  </a:cubicBezTo>
                  <a:cubicBezTo>
                    <a:pt x="1437" y="1968"/>
                    <a:pt x="1435" y="1966"/>
                    <a:pt x="1432" y="1966"/>
                  </a:cubicBezTo>
                  <a:cubicBezTo>
                    <a:pt x="1363" y="1966"/>
                    <a:pt x="832" y="2579"/>
                    <a:pt x="812" y="2612"/>
                  </a:cubicBezTo>
                  <a:cubicBezTo>
                    <a:pt x="648" y="2790"/>
                    <a:pt x="645" y="2909"/>
                    <a:pt x="877" y="3152"/>
                  </a:cubicBezTo>
                  <a:cubicBezTo>
                    <a:pt x="934" y="3180"/>
                    <a:pt x="983" y="3195"/>
                    <a:pt x="1031" y="3195"/>
                  </a:cubicBezTo>
                  <a:cubicBezTo>
                    <a:pt x="1139" y="3195"/>
                    <a:pt x="1235" y="3117"/>
                    <a:pt x="1373" y="2936"/>
                  </a:cubicBezTo>
                  <a:lnTo>
                    <a:pt x="1373" y="2936"/>
                  </a:lnTo>
                  <a:cubicBezTo>
                    <a:pt x="1371" y="2938"/>
                    <a:pt x="1369" y="2938"/>
                    <a:pt x="1368" y="2938"/>
                  </a:cubicBezTo>
                  <a:cubicBezTo>
                    <a:pt x="1309" y="2938"/>
                    <a:pt x="1748" y="2111"/>
                    <a:pt x="1772" y="2111"/>
                  </a:cubicBezTo>
                  <a:cubicBezTo>
                    <a:pt x="1772" y="2111"/>
                    <a:pt x="1772" y="2111"/>
                    <a:pt x="1772" y="2111"/>
                  </a:cubicBezTo>
                  <a:cubicBezTo>
                    <a:pt x="1795" y="2116"/>
                    <a:pt x="2101" y="3090"/>
                    <a:pt x="2014" y="3090"/>
                  </a:cubicBezTo>
                  <a:cubicBezTo>
                    <a:pt x="2014" y="3090"/>
                    <a:pt x="2014" y="3090"/>
                    <a:pt x="2013" y="3089"/>
                  </a:cubicBezTo>
                  <a:lnTo>
                    <a:pt x="2013" y="3089"/>
                  </a:lnTo>
                  <a:cubicBezTo>
                    <a:pt x="2171" y="3173"/>
                    <a:pt x="2185" y="3236"/>
                    <a:pt x="2236" y="3347"/>
                  </a:cubicBezTo>
                  <a:cubicBezTo>
                    <a:pt x="2278" y="3383"/>
                    <a:pt x="2328" y="3399"/>
                    <a:pt x="2380" y="3399"/>
                  </a:cubicBezTo>
                  <a:cubicBezTo>
                    <a:pt x="2499" y="3399"/>
                    <a:pt x="2628" y="3311"/>
                    <a:pt x="2699" y="3166"/>
                  </a:cubicBezTo>
                  <a:cubicBezTo>
                    <a:pt x="2873" y="3064"/>
                    <a:pt x="2841" y="2939"/>
                    <a:pt x="2716" y="2730"/>
                  </a:cubicBezTo>
                  <a:lnTo>
                    <a:pt x="2716" y="2730"/>
                  </a:lnTo>
                  <a:cubicBezTo>
                    <a:pt x="2716" y="2730"/>
                    <a:pt x="2716" y="2730"/>
                    <a:pt x="2716" y="2730"/>
                  </a:cubicBezTo>
                  <a:cubicBezTo>
                    <a:pt x="2720" y="2730"/>
                    <a:pt x="2198" y="2013"/>
                    <a:pt x="2152" y="1954"/>
                  </a:cubicBezTo>
                  <a:cubicBezTo>
                    <a:pt x="2155" y="1953"/>
                    <a:pt x="2157" y="1953"/>
                    <a:pt x="2161" y="1953"/>
                  </a:cubicBezTo>
                  <a:cubicBezTo>
                    <a:pt x="2292" y="1953"/>
                    <a:pt x="3081" y="2175"/>
                    <a:pt x="3183" y="2175"/>
                  </a:cubicBezTo>
                  <a:cubicBezTo>
                    <a:pt x="3186" y="2175"/>
                    <a:pt x="3189" y="2174"/>
                    <a:pt x="3191" y="2174"/>
                  </a:cubicBezTo>
                  <a:cubicBezTo>
                    <a:pt x="3325" y="2116"/>
                    <a:pt x="3495" y="2104"/>
                    <a:pt x="3552" y="2009"/>
                  </a:cubicBezTo>
                  <a:cubicBezTo>
                    <a:pt x="3657" y="1865"/>
                    <a:pt x="3610" y="1631"/>
                    <a:pt x="3525" y="1583"/>
                  </a:cubicBezTo>
                  <a:cubicBezTo>
                    <a:pt x="3451" y="1530"/>
                    <a:pt x="3377" y="1481"/>
                    <a:pt x="3289" y="1481"/>
                  </a:cubicBezTo>
                  <a:cubicBezTo>
                    <a:pt x="3262" y="1481"/>
                    <a:pt x="3233" y="1486"/>
                    <a:pt x="3202" y="1497"/>
                  </a:cubicBezTo>
                  <a:cubicBezTo>
                    <a:pt x="3225" y="1500"/>
                    <a:pt x="2962" y="1512"/>
                    <a:pt x="2705" y="1512"/>
                  </a:cubicBezTo>
                  <a:cubicBezTo>
                    <a:pt x="2462" y="1512"/>
                    <a:pt x="2226" y="1502"/>
                    <a:pt x="2245" y="1464"/>
                  </a:cubicBezTo>
                  <a:cubicBezTo>
                    <a:pt x="2240" y="1444"/>
                    <a:pt x="2393" y="1293"/>
                    <a:pt x="2544" y="1140"/>
                  </a:cubicBezTo>
                  <a:cubicBezTo>
                    <a:pt x="2447" y="1047"/>
                    <a:pt x="2382" y="841"/>
                    <a:pt x="2284" y="648"/>
                  </a:cubicBezTo>
                  <a:lnTo>
                    <a:pt x="2284" y="648"/>
                  </a:lnTo>
                  <a:cubicBezTo>
                    <a:pt x="2342" y="695"/>
                    <a:pt x="2390" y="715"/>
                    <a:pt x="2432" y="715"/>
                  </a:cubicBezTo>
                  <a:cubicBezTo>
                    <a:pt x="2579" y="715"/>
                    <a:pt x="2639" y="458"/>
                    <a:pt x="2706" y="210"/>
                  </a:cubicBezTo>
                  <a:cubicBezTo>
                    <a:pt x="2699" y="210"/>
                    <a:pt x="2691" y="209"/>
                    <a:pt x="2684" y="209"/>
                  </a:cubicBezTo>
                  <a:cubicBezTo>
                    <a:pt x="2537" y="209"/>
                    <a:pt x="2422" y="337"/>
                    <a:pt x="2354" y="495"/>
                  </a:cubicBezTo>
                  <a:cubicBezTo>
                    <a:pt x="2354" y="492"/>
                    <a:pt x="2352" y="490"/>
                    <a:pt x="2350" y="490"/>
                  </a:cubicBezTo>
                  <a:cubicBezTo>
                    <a:pt x="2314" y="490"/>
                    <a:pt x="2045" y="900"/>
                    <a:pt x="1930" y="1135"/>
                  </a:cubicBezTo>
                  <a:cubicBezTo>
                    <a:pt x="1951" y="1214"/>
                    <a:pt x="1974" y="1298"/>
                    <a:pt x="1997" y="1372"/>
                  </a:cubicBezTo>
                  <a:cubicBezTo>
                    <a:pt x="2003" y="1537"/>
                    <a:pt x="2001" y="1585"/>
                    <a:pt x="1989" y="1585"/>
                  </a:cubicBezTo>
                  <a:cubicBezTo>
                    <a:pt x="1973" y="1585"/>
                    <a:pt x="1939" y="1499"/>
                    <a:pt x="1885" y="1499"/>
                  </a:cubicBezTo>
                  <a:cubicBezTo>
                    <a:pt x="1861" y="1499"/>
                    <a:pt x="1833" y="1517"/>
                    <a:pt x="1800" y="1566"/>
                  </a:cubicBezTo>
                  <a:lnTo>
                    <a:pt x="1742" y="1158"/>
                  </a:lnTo>
                  <a:lnTo>
                    <a:pt x="1883" y="1416"/>
                  </a:lnTo>
                  <a:cubicBezTo>
                    <a:pt x="1944" y="1393"/>
                    <a:pt x="1828" y="1091"/>
                    <a:pt x="1814" y="920"/>
                  </a:cubicBezTo>
                  <a:cubicBezTo>
                    <a:pt x="1726" y="646"/>
                    <a:pt x="1595" y="317"/>
                    <a:pt x="1609" y="317"/>
                  </a:cubicBezTo>
                  <a:lnTo>
                    <a:pt x="1609" y="317"/>
                  </a:lnTo>
                  <a:cubicBezTo>
                    <a:pt x="1610" y="317"/>
                    <a:pt x="1610" y="317"/>
                    <a:pt x="1610" y="317"/>
                  </a:cubicBezTo>
                  <a:cubicBezTo>
                    <a:pt x="1610" y="182"/>
                    <a:pt x="1480" y="92"/>
                    <a:pt x="1399" y="85"/>
                  </a:cubicBezTo>
                  <a:cubicBezTo>
                    <a:pt x="1352" y="37"/>
                    <a:pt x="1265" y="0"/>
                    <a:pt x="117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61" name="Google Shape;13061;p53"/>
            <p:cNvSpPr/>
            <p:nvPr/>
          </p:nvSpPr>
          <p:spPr>
            <a:xfrm>
              <a:off x="5287575" y="2172400"/>
              <a:ext cx="85100" cy="85075"/>
            </a:xfrm>
            <a:custGeom>
              <a:avLst/>
              <a:gdLst/>
              <a:ahLst/>
              <a:cxnLst/>
              <a:rect l="l" t="t" r="r" b="b"/>
              <a:pathLst>
                <a:path w="3404" h="3403" extrusionOk="0">
                  <a:moveTo>
                    <a:pt x="1265" y="0"/>
                  </a:moveTo>
                  <a:cubicBezTo>
                    <a:pt x="1137" y="0"/>
                    <a:pt x="1027" y="63"/>
                    <a:pt x="921" y="144"/>
                  </a:cubicBezTo>
                  <a:cubicBezTo>
                    <a:pt x="884" y="341"/>
                    <a:pt x="891" y="498"/>
                    <a:pt x="942" y="535"/>
                  </a:cubicBezTo>
                  <a:cubicBezTo>
                    <a:pt x="942" y="535"/>
                    <a:pt x="943" y="535"/>
                    <a:pt x="944" y="535"/>
                  </a:cubicBezTo>
                  <a:cubicBezTo>
                    <a:pt x="1003" y="535"/>
                    <a:pt x="1483" y="1384"/>
                    <a:pt x="1444" y="1429"/>
                  </a:cubicBezTo>
                  <a:lnTo>
                    <a:pt x="1444" y="1429"/>
                  </a:lnTo>
                  <a:cubicBezTo>
                    <a:pt x="1436" y="1409"/>
                    <a:pt x="452" y="1252"/>
                    <a:pt x="515" y="1249"/>
                  </a:cubicBezTo>
                  <a:cubicBezTo>
                    <a:pt x="490" y="1232"/>
                    <a:pt x="452" y="1226"/>
                    <a:pt x="408" y="1226"/>
                  </a:cubicBezTo>
                  <a:cubicBezTo>
                    <a:pt x="290" y="1226"/>
                    <a:pt x="135" y="1274"/>
                    <a:pt x="109" y="1303"/>
                  </a:cubicBezTo>
                  <a:cubicBezTo>
                    <a:pt x="0" y="1530"/>
                    <a:pt x="19" y="1778"/>
                    <a:pt x="137" y="1852"/>
                  </a:cubicBezTo>
                  <a:cubicBezTo>
                    <a:pt x="230" y="1925"/>
                    <a:pt x="284" y="1953"/>
                    <a:pt x="340" y="1953"/>
                  </a:cubicBezTo>
                  <a:cubicBezTo>
                    <a:pt x="373" y="1953"/>
                    <a:pt x="407" y="1943"/>
                    <a:pt x="450" y="1926"/>
                  </a:cubicBezTo>
                  <a:cubicBezTo>
                    <a:pt x="520" y="1912"/>
                    <a:pt x="1384" y="1898"/>
                    <a:pt x="1465" y="1880"/>
                  </a:cubicBezTo>
                  <a:lnTo>
                    <a:pt x="1465" y="1880"/>
                  </a:lnTo>
                  <a:cubicBezTo>
                    <a:pt x="1415" y="1937"/>
                    <a:pt x="799" y="2606"/>
                    <a:pt x="851" y="2606"/>
                  </a:cubicBezTo>
                  <a:cubicBezTo>
                    <a:pt x="852" y="2606"/>
                    <a:pt x="853" y="2606"/>
                    <a:pt x="853" y="2605"/>
                  </a:cubicBezTo>
                  <a:lnTo>
                    <a:pt x="853" y="2605"/>
                  </a:lnTo>
                  <a:cubicBezTo>
                    <a:pt x="663" y="2865"/>
                    <a:pt x="680" y="2981"/>
                    <a:pt x="828" y="3076"/>
                  </a:cubicBezTo>
                  <a:cubicBezTo>
                    <a:pt x="880" y="3146"/>
                    <a:pt x="961" y="3176"/>
                    <a:pt x="1040" y="3176"/>
                  </a:cubicBezTo>
                  <a:cubicBezTo>
                    <a:pt x="1156" y="3176"/>
                    <a:pt x="1269" y="3111"/>
                    <a:pt x="1285" y="3011"/>
                  </a:cubicBezTo>
                  <a:cubicBezTo>
                    <a:pt x="1360" y="2963"/>
                    <a:pt x="1756" y="2155"/>
                    <a:pt x="1762" y="2155"/>
                  </a:cubicBezTo>
                  <a:lnTo>
                    <a:pt x="1762" y="2155"/>
                  </a:lnTo>
                  <a:cubicBezTo>
                    <a:pt x="1762" y="2155"/>
                    <a:pt x="1761" y="2156"/>
                    <a:pt x="1760" y="2160"/>
                  </a:cubicBezTo>
                  <a:lnTo>
                    <a:pt x="1760" y="2160"/>
                  </a:lnTo>
                  <a:cubicBezTo>
                    <a:pt x="1760" y="2160"/>
                    <a:pt x="1760" y="2160"/>
                    <a:pt x="1760" y="2160"/>
                  </a:cubicBezTo>
                  <a:cubicBezTo>
                    <a:pt x="1777" y="2160"/>
                    <a:pt x="2073" y="3075"/>
                    <a:pt x="2071" y="3139"/>
                  </a:cubicBezTo>
                  <a:cubicBezTo>
                    <a:pt x="2091" y="3231"/>
                    <a:pt x="2235" y="3299"/>
                    <a:pt x="2272" y="3380"/>
                  </a:cubicBezTo>
                  <a:cubicBezTo>
                    <a:pt x="2294" y="3394"/>
                    <a:pt x="2336" y="3402"/>
                    <a:pt x="2387" y="3402"/>
                  </a:cubicBezTo>
                  <a:cubicBezTo>
                    <a:pt x="2492" y="3402"/>
                    <a:pt x="2636" y="3367"/>
                    <a:pt x="2741" y="3271"/>
                  </a:cubicBezTo>
                  <a:cubicBezTo>
                    <a:pt x="2829" y="3187"/>
                    <a:pt x="2815" y="2981"/>
                    <a:pt x="2768" y="2877"/>
                  </a:cubicBezTo>
                  <a:cubicBezTo>
                    <a:pt x="2671" y="2777"/>
                    <a:pt x="2606" y="2650"/>
                    <a:pt x="2583" y="2510"/>
                  </a:cubicBezTo>
                  <a:cubicBezTo>
                    <a:pt x="2476" y="2318"/>
                    <a:pt x="2339" y="2093"/>
                    <a:pt x="2268" y="2033"/>
                  </a:cubicBezTo>
                  <a:lnTo>
                    <a:pt x="2268" y="2033"/>
                  </a:lnTo>
                  <a:cubicBezTo>
                    <a:pt x="2360" y="2049"/>
                    <a:pt x="2592" y="2086"/>
                    <a:pt x="2798" y="2116"/>
                  </a:cubicBezTo>
                  <a:cubicBezTo>
                    <a:pt x="2982" y="1902"/>
                    <a:pt x="3092" y="1607"/>
                    <a:pt x="3372" y="1607"/>
                  </a:cubicBezTo>
                  <a:cubicBezTo>
                    <a:pt x="3382" y="1607"/>
                    <a:pt x="3393" y="1608"/>
                    <a:pt x="3404" y="1609"/>
                  </a:cubicBezTo>
                  <a:cubicBezTo>
                    <a:pt x="3355" y="1595"/>
                    <a:pt x="3299" y="1541"/>
                    <a:pt x="3244" y="1474"/>
                  </a:cubicBezTo>
                  <a:cubicBezTo>
                    <a:pt x="3223" y="1477"/>
                    <a:pt x="3200" y="1479"/>
                    <a:pt x="3172" y="1483"/>
                  </a:cubicBezTo>
                  <a:cubicBezTo>
                    <a:pt x="3183" y="1467"/>
                    <a:pt x="3111" y="1461"/>
                    <a:pt x="3003" y="1461"/>
                  </a:cubicBezTo>
                  <a:cubicBezTo>
                    <a:pt x="2754" y="1461"/>
                    <a:pt x="2309" y="1497"/>
                    <a:pt x="2244" y="1539"/>
                  </a:cubicBezTo>
                  <a:cubicBezTo>
                    <a:pt x="2229" y="1462"/>
                    <a:pt x="2845" y="808"/>
                    <a:pt x="2821" y="808"/>
                  </a:cubicBezTo>
                  <a:lnTo>
                    <a:pt x="2821" y="808"/>
                  </a:lnTo>
                  <a:cubicBezTo>
                    <a:pt x="2820" y="808"/>
                    <a:pt x="2817" y="810"/>
                    <a:pt x="2812" y="813"/>
                  </a:cubicBezTo>
                  <a:cubicBezTo>
                    <a:pt x="2829" y="795"/>
                    <a:pt x="2843" y="776"/>
                    <a:pt x="2856" y="758"/>
                  </a:cubicBezTo>
                  <a:cubicBezTo>
                    <a:pt x="2849" y="742"/>
                    <a:pt x="2843" y="723"/>
                    <a:pt x="2836" y="705"/>
                  </a:cubicBezTo>
                  <a:lnTo>
                    <a:pt x="2836" y="705"/>
                  </a:lnTo>
                  <a:lnTo>
                    <a:pt x="2868" y="746"/>
                  </a:lnTo>
                  <a:cubicBezTo>
                    <a:pt x="3019" y="547"/>
                    <a:pt x="2991" y="394"/>
                    <a:pt x="2803" y="324"/>
                  </a:cubicBezTo>
                  <a:cubicBezTo>
                    <a:pt x="2778" y="272"/>
                    <a:pt x="2715" y="247"/>
                    <a:pt x="2645" y="247"/>
                  </a:cubicBezTo>
                  <a:cubicBezTo>
                    <a:pt x="2532" y="247"/>
                    <a:pt x="2402" y="316"/>
                    <a:pt x="2402" y="454"/>
                  </a:cubicBezTo>
                  <a:cubicBezTo>
                    <a:pt x="2402" y="454"/>
                    <a:pt x="2403" y="454"/>
                    <a:pt x="2403" y="454"/>
                  </a:cubicBezTo>
                  <a:lnTo>
                    <a:pt x="2403" y="454"/>
                  </a:lnTo>
                  <a:cubicBezTo>
                    <a:pt x="2419" y="454"/>
                    <a:pt x="1980" y="1130"/>
                    <a:pt x="1938" y="1198"/>
                  </a:cubicBezTo>
                  <a:cubicBezTo>
                    <a:pt x="1938" y="1164"/>
                    <a:pt x="1625" y="271"/>
                    <a:pt x="1593" y="250"/>
                  </a:cubicBezTo>
                  <a:cubicBezTo>
                    <a:pt x="1623" y="215"/>
                    <a:pt x="1554" y="130"/>
                    <a:pt x="1523" y="81"/>
                  </a:cubicBezTo>
                  <a:cubicBezTo>
                    <a:pt x="1428" y="24"/>
                    <a:pt x="1343" y="0"/>
                    <a:pt x="126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62" name="Google Shape;13062;p53"/>
            <p:cNvSpPr/>
            <p:nvPr/>
          </p:nvSpPr>
          <p:spPr>
            <a:xfrm>
              <a:off x="5000350" y="2425000"/>
              <a:ext cx="74375" cy="15050"/>
            </a:xfrm>
            <a:custGeom>
              <a:avLst/>
              <a:gdLst/>
              <a:ahLst/>
              <a:cxnLst/>
              <a:rect l="l" t="t" r="r" b="b"/>
              <a:pathLst>
                <a:path w="2975" h="602" extrusionOk="0">
                  <a:moveTo>
                    <a:pt x="0" y="1"/>
                  </a:moveTo>
                  <a:lnTo>
                    <a:pt x="0" y="1"/>
                  </a:lnTo>
                  <a:cubicBezTo>
                    <a:pt x="37" y="152"/>
                    <a:pt x="116" y="328"/>
                    <a:pt x="132" y="423"/>
                  </a:cubicBezTo>
                  <a:cubicBezTo>
                    <a:pt x="448" y="469"/>
                    <a:pt x="765" y="506"/>
                    <a:pt x="1083" y="534"/>
                  </a:cubicBezTo>
                  <a:lnTo>
                    <a:pt x="1233" y="476"/>
                  </a:lnTo>
                  <a:lnTo>
                    <a:pt x="1238" y="546"/>
                  </a:lnTo>
                  <a:cubicBezTo>
                    <a:pt x="1714" y="584"/>
                    <a:pt x="2190" y="602"/>
                    <a:pt x="2664" y="602"/>
                  </a:cubicBezTo>
                  <a:cubicBezTo>
                    <a:pt x="2768" y="602"/>
                    <a:pt x="2871" y="601"/>
                    <a:pt x="2974" y="599"/>
                  </a:cubicBezTo>
                  <a:lnTo>
                    <a:pt x="2833" y="203"/>
                  </a:lnTo>
                  <a:cubicBezTo>
                    <a:pt x="2729" y="205"/>
                    <a:pt x="2626" y="206"/>
                    <a:pt x="2522" y="206"/>
                  </a:cubicBezTo>
                  <a:cubicBezTo>
                    <a:pt x="1794" y="206"/>
                    <a:pt x="1068" y="156"/>
                    <a:pt x="348" y="54"/>
                  </a:cubicBezTo>
                  <a:cubicBezTo>
                    <a:pt x="341" y="136"/>
                    <a:pt x="325" y="170"/>
                    <a:pt x="303" y="170"/>
                  </a:cubicBezTo>
                  <a:cubicBezTo>
                    <a:pt x="276" y="170"/>
                    <a:pt x="238" y="114"/>
                    <a:pt x="195" y="31"/>
                  </a:cubicBezTo>
                  <a:cubicBezTo>
                    <a:pt x="130" y="22"/>
                    <a:pt x="65" y="13"/>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63" name="Google Shape;13063;p53"/>
            <p:cNvSpPr/>
            <p:nvPr/>
          </p:nvSpPr>
          <p:spPr>
            <a:xfrm>
              <a:off x="5494600" y="2011950"/>
              <a:ext cx="950" cy="2525"/>
            </a:xfrm>
            <a:custGeom>
              <a:avLst/>
              <a:gdLst/>
              <a:ahLst/>
              <a:cxnLst/>
              <a:rect l="l" t="t" r="r" b="b"/>
              <a:pathLst>
                <a:path w="38" h="101" extrusionOk="0">
                  <a:moveTo>
                    <a:pt x="30" y="1"/>
                  </a:moveTo>
                  <a:lnTo>
                    <a:pt x="0" y="40"/>
                  </a:lnTo>
                  <a:cubicBezTo>
                    <a:pt x="14" y="61"/>
                    <a:pt x="26" y="82"/>
                    <a:pt x="37" y="101"/>
                  </a:cubicBezTo>
                  <a:cubicBezTo>
                    <a:pt x="35" y="66"/>
                    <a:pt x="33" y="33"/>
                    <a:pt x="3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64" name="Google Shape;13064;p53"/>
            <p:cNvSpPr/>
            <p:nvPr/>
          </p:nvSpPr>
          <p:spPr>
            <a:xfrm>
              <a:off x="5074400" y="2397725"/>
              <a:ext cx="156700" cy="42325"/>
            </a:xfrm>
            <a:custGeom>
              <a:avLst/>
              <a:gdLst/>
              <a:ahLst/>
              <a:cxnLst/>
              <a:rect l="l" t="t" r="r" b="b"/>
              <a:pathLst>
                <a:path w="6268" h="1693" extrusionOk="0">
                  <a:moveTo>
                    <a:pt x="6098" y="0"/>
                  </a:moveTo>
                  <a:cubicBezTo>
                    <a:pt x="4141" y="793"/>
                    <a:pt x="2069" y="1236"/>
                    <a:pt x="19" y="1291"/>
                  </a:cubicBezTo>
                  <a:cubicBezTo>
                    <a:pt x="1" y="1382"/>
                    <a:pt x="1" y="1507"/>
                    <a:pt x="33" y="1692"/>
                  </a:cubicBezTo>
                  <a:cubicBezTo>
                    <a:pt x="2148" y="1648"/>
                    <a:pt x="4236" y="1222"/>
                    <a:pt x="6200" y="438"/>
                  </a:cubicBezTo>
                  <a:cubicBezTo>
                    <a:pt x="6167" y="406"/>
                    <a:pt x="6133" y="322"/>
                    <a:pt x="6040" y="227"/>
                  </a:cubicBezTo>
                  <a:lnTo>
                    <a:pt x="6267" y="144"/>
                  </a:lnTo>
                  <a:cubicBezTo>
                    <a:pt x="6202" y="107"/>
                    <a:pt x="6147" y="58"/>
                    <a:pt x="609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65" name="Google Shape;13065;p53"/>
            <p:cNvSpPr/>
            <p:nvPr/>
          </p:nvSpPr>
          <p:spPr>
            <a:xfrm>
              <a:off x="5458125" y="1914575"/>
              <a:ext cx="37000" cy="98525"/>
            </a:xfrm>
            <a:custGeom>
              <a:avLst/>
              <a:gdLst/>
              <a:ahLst/>
              <a:cxnLst/>
              <a:rect l="l" t="t" r="r" b="b"/>
              <a:pathLst>
                <a:path w="1480" h="3941" extrusionOk="0">
                  <a:moveTo>
                    <a:pt x="66" y="1"/>
                  </a:moveTo>
                  <a:cubicBezTo>
                    <a:pt x="33" y="1"/>
                    <a:pt x="9" y="28"/>
                    <a:pt x="1" y="99"/>
                  </a:cubicBezTo>
                  <a:cubicBezTo>
                    <a:pt x="6" y="120"/>
                    <a:pt x="10" y="143"/>
                    <a:pt x="15" y="164"/>
                  </a:cubicBezTo>
                  <a:lnTo>
                    <a:pt x="68" y="233"/>
                  </a:lnTo>
                  <a:cubicBezTo>
                    <a:pt x="59" y="247"/>
                    <a:pt x="50" y="259"/>
                    <a:pt x="40" y="270"/>
                  </a:cubicBezTo>
                  <a:cubicBezTo>
                    <a:pt x="291" y="1364"/>
                    <a:pt x="441" y="2477"/>
                    <a:pt x="495" y="3599"/>
                  </a:cubicBezTo>
                  <a:cubicBezTo>
                    <a:pt x="529" y="3584"/>
                    <a:pt x="563" y="3575"/>
                    <a:pt x="600" y="3575"/>
                  </a:cubicBezTo>
                  <a:cubicBezTo>
                    <a:pt x="682" y="3575"/>
                    <a:pt x="773" y="3624"/>
                    <a:pt x="880" y="3771"/>
                  </a:cubicBezTo>
                  <a:lnTo>
                    <a:pt x="933" y="3379"/>
                  </a:lnTo>
                  <a:lnTo>
                    <a:pt x="1325" y="3912"/>
                  </a:lnTo>
                  <a:cubicBezTo>
                    <a:pt x="1325" y="3921"/>
                    <a:pt x="1325" y="3931"/>
                    <a:pt x="1322" y="3940"/>
                  </a:cubicBezTo>
                  <a:cubicBezTo>
                    <a:pt x="1350" y="3910"/>
                    <a:pt x="1380" y="3877"/>
                    <a:pt x="1410" y="3843"/>
                  </a:cubicBezTo>
                  <a:lnTo>
                    <a:pt x="1403" y="3822"/>
                  </a:lnTo>
                  <a:lnTo>
                    <a:pt x="1403" y="3822"/>
                  </a:lnTo>
                  <a:cubicBezTo>
                    <a:pt x="1406" y="3829"/>
                    <a:pt x="1410" y="3836"/>
                    <a:pt x="1413" y="3840"/>
                  </a:cubicBezTo>
                  <a:cubicBezTo>
                    <a:pt x="1434" y="3815"/>
                    <a:pt x="1457" y="3789"/>
                    <a:pt x="1480" y="3764"/>
                  </a:cubicBezTo>
                  <a:cubicBezTo>
                    <a:pt x="1473" y="3660"/>
                    <a:pt x="1464" y="3553"/>
                    <a:pt x="1454" y="3449"/>
                  </a:cubicBezTo>
                  <a:cubicBezTo>
                    <a:pt x="1336" y="3377"/>
                    <a:pt x="1213" y="3314"/>
                    <a:pt x="1086" y="3261"/>
                  </a:cubicBezTo>
                  <a:cubicBezTo>
                    <a:pt x="1157" y="3234"/>
                    <a:pt x="1234" y="3002"/>
                    <a:pt x="1389" y="3002"/>
                  </a:cubicBezTo>
                  <a:cubicBezTo>
                    <a:pt x="1396" y="3002"/>
                    <a:pt x="1403" y="3002"/>
                    <a:pt x="1410" y="3003"/>
                  </a:cubicBezTo>
                  <a:cubicBezTo>
                    <a:pt x="1408" y="2987"/>
                    <a:pt x="1406" y="2969"/>
                    <a:pt x="1403" y="2950"/>
                  </a:cubicBezTo>
                  <a:lnTo>
                    <a:pt x="1257" y="2639"/>
                  </a:lnTo>
                  <a:cubicBezTo>
                    <a:pt x="1281" y="2595"/>
                    <a:pt x="1313" y="2558"/>
                    <a:pt x="1350" y="2528"/>
                  </a:cubicBezTo>
                  <a:cubicBezTo>
                    <a:pt x="1241" y="1749"/>
                    <a:pt x="1084" y="977"/>
                    <a:pt x="882" y="217"/>
                  </a:cubicBezTo>
                  <a:cubicBezTo>
                    <a:pt x="784" y="201"/>
                    <a:pt x="686" y="164"/>
                    <a:pt x="597" y="164"/>
                  </a:cubicBezTo>
                  <a:cubicBezTo>
                    <a:pt x="542" y="164"/>
                    <a:pt x="490" y="178"/>
                    <a:pt x="444" y="219"/>
                  </a:cubicBezTo>
                  <a:lnTo>
                    <a:pt x="516" y="319"/>
                  </a:lnTo>
                  <a:cubicBezTo>
                    <a:pt x="380" y="277"/>
                    <a:pt x="173" y="1"/>
                    <a:pt x="6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66" name="Google Shape;13066;p53"/>
            <p:cNvSpPr/>
            <p:nvPr/>
          </p:nvSpPr>
          <p:spPr>
            <a:xfrm>
              <a:off x="5230075" y="2023850"/>
              <a:ext cx="266100" cy="383625"/>
            </a:xfrm>
            <a:custGeom>
              <a:avLst/>
              <a:gdLst/>
              <a:ahLst/>
              <a:cxnLst/>
              <a:rect l="l" t="t" r="r" b="b"/>
              <a:pathLst>
                <a:path w="10644" h="15345" extrusionOk="0">
                  <a:moveTo>
                    <a:pt x="9777" y="471"/>
                  </a:moveTo>
                  <a:lnTo>
                    <a:pt x="10036" y="559"/>
                  </a:lnTo>
                  <a:lnTo>
                    <a:pt x="9955" y="714"/>
                  </a:lnTo>
                  <a:lnTo>
                    <a:pt x="9777" y="471"/>
                  </a:lnTo>
                  <a:close/>
                  <a:moveTo>
                    <a:pt x="8198" y="8049"/>
                  </a:moveTo>
                  <a:lnTo>
                    <a:pt x="8381" y="8167"/>
                  </a:lnTo>
                  <a:lnTo>
                    <a:pt x="8223" y="8348"/>
                  </a:lnTo>
                  <a:lnTo>
                    <a:pt x="8198" y="8049"/>
                  </a:lnTo>
                  <a:close/>
                  <a:moveTo>
                    <a:pt x="4452" y="12340"/>
                  </a:moveTo>
                  <a:lnTo>
                    <a:pt x="4452" y="12340"/>
                  </a:lnTo>
                  <a:cubicBezTo>
                    <a:pt x="4461" y="12342"/>
                    <a:pt x="4470" y="12359"/>
                    <a:pt x="4482" y="12398"/>
                  </a:cubicBezTo>
                  <a:cubicBezTo>
                    <a:pt x="4473" y="12377"/>
                    <a:pt x="4461" y="12359"/>
                    <a:pt x="4452" y="12340"/>
                  </a:cubicBezTo>
                  <a:close/>
                  <a:moveTo>
                    <a:pt x="2656" y="13741"/>
                  </a:moveTo>
                  <a:cubicBezTo>
                    <a:pt x="2690" y="13741"/>
                    <a:pt x="2729" y="13800"/>
                    <a:pt x="2771" y="13826"/>
                  </a:cubicBezTo>
                  <a:cubicBezTo>
                    <a:pt x="2772" y="13812"/>
                    <a:pt x="2773" y="13803"/>
                    <a:pt x="2775" y="13803"/>
                  </a:cubicBezTo>
                  <a:cubicBezTo>
                    <a:pt x="2777" y="13803"/>
                    <a:pt x="2779" y="13812"/>
                    <a:pt x="2783" y="13833"/>
                  </a:cubicBezTo>
                  <a:cubicBezTo>
                    <a:pt x="2778" y="13831"/>
                    <a:pt x="2773" y="13828"/>
                    <a:pt x="2771" y="13826"/>
                  </a:cubicBezTo>
                  <a:cubicBezTo>
                    <a:pt x="2765" y="13879"/>
                    <a:pt x="2760" y="14021"/>
                    <a:pt x="2716" y="14021"/>
                  </a:cubicBezTo>
                  <a:cubicBezTo>
                    <a:pt x="2691" y="14021"/>
                    <a:pt x="2654" y="13976"/>
                    <a:pt x="2597" y="13845"/>
                  </a:cubicBezTo>
                  <a:cubicBezTo>
                    <a:pt x="2614" y="13767"/>
                    <a:pt x="2634" y="13741"/>
                    <a:pt x="2656" y="13741"/>
                  </a:cubicBezTo>
                  <a:close/>
                  <a:moveTo>
                    <a:pt x="10093" y="0"/>
                  </a:moveTo>
                  <a:cubicBezTo>
                    <a:pt x="9918" y="0"/>
                    <a:pt x="9830" y="336"/>
                    <a:pt x="9638" y="348"/>
                  </a:cubicBezTo>
                  <a:cubicBezTo>
                    <a:pt x="9617" y="2569"/>
                    <a:pt x="9218" y="4771"/>
                    <a:pt x="8471" y="6800"/>
                  </a:cubicBezTo>
                  <a:cubicBezTo>
                    <a:pt x="8489" y="6889"/>
                    <a:pt x="8478" y="6924"/>
                    <a:pt x="8454" y="6924"/>
                  </a:cubicBezTo>
                  <a:cubicBezTo>
                    <a:pt x="8447" y="6924"/>
                    <a:pt x="8439" y="6921"/>
                    <a:pt x="8430" y="6915"/>
                  </a:cubicBezTo>
                  <a:cubicBezTo>
                    <a:pt x="8138" y="7692"/>
                    <a:pt x="7792" y="8445"/>
                    <a:pt x="7391" y="9173"/>
                  </a:cubicBezTo>
                  <a:cubicBezTo>
                    <a:pt x="6536" y="10333"/>
                    <a:pt x="5534" y="11378"/>
                    <a:pt x="4415" y="12282"/>
                  </a:cubicBezTo>
                  <a:cubicBezTo>
                    <a:pt x="4426" y="12301"/>
                    <a:pt x="4440" y="12319"/>
                    <a:pt x="4452" y="12340"/>
                  </a:cubicBezTo>
                  <a:cubicBezTo>
                    <a:pt x="4450" y="12340"/>
                    <a:pt x="4449" y="12339"/>
                    <a:pt x="4448" y="12339"/>
                  </a:cubicBezTo>
                  <a:cubicBezTo>
                    <a:pt x="4420" y="12339"/>
                    <a:pt x="4396" y="12444"/>
                    <a:pt x="4355" y="12444"/>
                  </a:cubicBezTo>
                  <a:cubicBezTo>
                    <a:pt x="4338" y="12444"/>
                    <a:pt x="4318" y="12427"/>
                    <a:pt x="4294" y="12377"/>
                  </a:cubicBezTo>
                  <a:cubicBezTo>
                    <a:pt x="3986" y="12623"/>
                    <a:pt x="3668" y="12857"/>
                    <a:pt x="3344" y="13082"/>
                  </a:cubicBezTo>
                  <a:lnTo>
                    <a:pt x="3408" y="13105"/>
                  </a:lnTo>
                  <a:lnTo>
                    <a:pt x="3293" y="13212"/>
                  </a:lnTo>
                  <a:lnTo>
                    <a:pt x="3237" y="13154"/>
                  </a:lnTo>
                  <a:cubicBezTo>
                    <a:pt x="2222" y="13845"/>
                    <a:pt x="1137" y="14429"/>
                    <a:pt x="1" y="14899"/>
                  </a:cubicBezTo>
                  <a:cubicBezTo>
                    <a:pt x="66" y="15043"/>
                    <a:pt x="112" y="15178"/>
                    <a:pt x="107" y="15321"/>
                  </a:cubicBezTo>
                  <a:cubicBezTo>
                    <a:pt x="98" y="15331"/>
                    <a:pt x="91" y="15338"/>
                    <a:pt x="84" y="15345"/>
                  </a:cubicBezTo>
                  <a:cubicBezTo>
                    <a:pt x="2219" y="14480"/>
                    <a:pt x="4255" y="13184"/>
                    <a:pt x="6112" y="11461"/>
                  </a:cubicBezTo>
                  <a:cubicBezTo>
                    <a:pt x="6088" y="11438"/>
                    <a:pt x="6070" y="11410"/>
                    <a:pt x="6054" y="11380"/>
                  </a:cubicBezTo>
                  <a:lnTo>
                    <a:pt x="5993" y="10970"/>
                  </a:lnTo>
                  <a:lnTo>
                    <a:pt x="5993" y="10970"/>
                  </a:lnTo>
                  <a:cubicBezTo>
                    <a:pt x="6070" y="11227"/>
                    <a:pt x="6179" y="11253"/>
                    <a:pt x="6255" y="11327"/>
                  </a:cubicBezTo>
                  <a:cubicBezTo>
                    <a:pt x="6853" y="10761"/>
                    <a:pt x="7419" y="10166"/>
                    <a:pt x="7952" y="9542"/>
                  </a:cubicBezTo>
                  <a:cubicBezTo>
                    <a:pt x="8476" y="8770"/>
                    <a:pt x="8930" y="7952"/>
                    <a:pt x="9308" y="7099"/>
                  </a:cubicBezTo>
                  <a:lnTo>
                    <a:pt x="8907" y="6983"/>
                  </a:lnTo>
                  <a:cubicBezTo>
                    <a:pt x="9097" y="6911"/>
                    <a:pt x="8936" y="6236"/>
                    <a:pt x="9082" y="6236"/>
                  </a:cubicBezTo>
                  <a:cubicBezTo>
                    <a:pt x="9082" y="6236"/>
                    <a:pt x="9083" y="6236"/>
                    <a:pt x="9083" y="6236"/>
                  </a:cubicBezTo>
                  <a:cubicBezTo>
                    <a:pt x="9190" y="6445"/>
                    <a:pt x="9000" y="6452"/>
                    <a:pt x="9183" y="6633"/>
                  </a:cubicBezTo>
                  <a:cubicBezTo>
                    <a:pt x="9210" y="6530"/>
                    <a:pt x="9259" y="6492"/>
                    <a:pt x="9320" y="6492"/>
                  </a:cubicBezTo>
                  <a:cubicBezTo>
                    <a:pt x="9380" y="6492"/>
                    <a:pt x="9453" y="6529"/>
                    <a:pt x="9529" y="6575"/>
                  </a:cubicBezTo>
                  <a:cubicBezTo>
                    <a:pt x="9772" y="5963"/>
                    <a:pt x="9976" y="5337"/>
                    <a:pt x="10138" y="4699"/>
                  </a:cubicBezTo>
                  <a:cubicBezTo>
                    <a:pt x="10055" y="4602"/>
                    <a:pt x="9988" y="4491"/>
                    <a:pt x="9937" y="4372"/>
                  </a:cubicBezTo>
                  <a:lnTo>
                    <a:pt x="9937" y="4372"/>
                  </a:lnTo>
                  <a:cubicBezTo>
                    <a:pt x="10020" y="4412"/>
                    <a:pt x="10106" y="4430"/>
                    <a:pt x="10182" y="4528"/>
                  </a:cubicBezTo>
                  <a:cubicBezTo>
                    <a:pt x="10474" y="3325"/>
                    <a:pt x="10630" y="2094"/>
                    <a:pt x="10644" y="858"/>
                  </a:cubicBezTo>
                  <a:lnTo>
                    <a:pt x="10644" y="858"/>
                  </a:lnTo>
                  <a:cubicBezTo>
                    <a:pt x="10632" y="893"/>
                    <a:pt x="10625" y="927"/>
                    <a:pt x="10620" y="965"/>
                  </a:cubicBezTo>
                  <a:lnTo>
                    <a:pt x="10416" y="420"/>
                  </a:lnTo>
                  <a:lnTo>
                    <a:pt x="10259" y="603"/>
                  </a:lnTo>
                  <a:cubicBezTo>
                    <a:pt x="10159" y="267"/>
                    <a:pt x="10521" y="691"/>
                    <a:pt x="10314" y="149"/>
                  </a:cubicBezTo>
                  <a:cubicBezTo>
                    <a:pt x="10225" y="41"/>
                    <a:pt x="10154" y="0"/>
                    <a:pt x="1009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67" name="Google Shape;13067;p53"/>
            <p:cNvSpPr/>
            <p:nvPr/>
          </p:nvSpPr>
          <p:spPr>
            <a:xfrm>
              <a:off x="4972525" y="2419325"/>
              <a:ext cx="15450" cy="13650"/>
            </a:xfrm>
            <a:custGeom>
              <a:avLst/>
              <a:gdLst/>
              <a:ahLst/>
              <a:cxnLst/>
              <a:rect l="l" t="t" r="r" b="b"/>
              <a:pathLst>
                <a:path w="618" h="546" extrusionOk="0">
                  <a:moveTo>
                    <a:pt x="0" y="1"/>
                  </a:moveTo>
                  <a:lnTo>
                    <a:pt x="0" y="1"/>
                  </a:lnTo>
                  <a:cubicBezTo>
                    <a:pt x="17" y="158"/>
                    <a:pt x="19" y="291"/>
                    <a:pt x="47" y="434"/>
                  </a:cubicBezTo>
                  <a:cubicBezTo>
                    <a:pt x="237" y="476"/>
                    <a:pt x="427" y="513"/>
                    <a:pt x="617" y="546"/>
                  </a:cubicBezTo>
                  <a:cubicBezTo>
                    <a:pt x="536" y="383"/>
                    <a:pt x="411" y="221"/>
                    <a:pt x="290" y="66"/>
                  </a:cubicBezTo>
                  <a:cubicBezTo>
                    <a:pt x="251" y="59"/>
                    <a:pt x="211" y="49"/>
                    <a:pt x="172" y="40"/>
                  </a:cubicBezTo>
                  <a:lnTo>
                    <a:pt x="172" y="40"/>
                  </a:lnTo>
                  <a:cubicBezTo>
                    <a:pt x="237" y="142"/>
                    <a:pt x="341" y="212"/>
                    <a:pt x="265" y="240"/>
                  </a:cubicBezTo>
                  <a:cubicBezTo>
                    <a:pt x="269" y="273"/>
                    <a:pt x="268" y="287"/>
                    <a:pt x="262" y="287"/>
                  </a:cubicBezTo>
                  <a:cubicBezTo>
                    <a:pt x="247" y="287"/>
                    <a:pt x="196" y="167"/>
                    <a:pt x="137" y="31"/>
                  </a:cubicBezTo>
                  <a:cubicBezTo>
                    <a:pt x="91" y="22"/>
                    <a:pt x="44" y="10"/>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68" name="Google Shape;13068;p53"/>
            <p:cNvSpPr/>
            <p:nvPr/>
          </p:nvSpPr>
          <p:spPr>
            <a:xfrm>
              <a:off x="4962275" y="2416550"/>
              <a:ext cx="5175" cy="9175"/>
            </a:xfrm>
            <a:custGeom>
              <a:avLst/>
              <a:gdLst/>
              <a:ahLst/>
              <a:cxnLst/>
              <a:rect l="l" t="t" r="r" b="b"/>
              <a:pathLst>
                <a:path w="207" h="367" extrusionOk="0">
                  <a:moveTo>
                    <a:pt x="0" y="0"/>
                  </a:moveTo>
                  <a:lnTo>
                    <a:pt x="109" y="367"/>
                  </a:lnTo>
                  <a:lnTo>
                    <a:pt x="114" y="367"/>
                  </a:lnTo>
                  <a:cubicBezTo>
                    <a:pt x="118" y="237"/>
                    <a:pt x="142" y="102"/>
                    <a:pt x="206" y="56"/>
                  </a:cubicBezTo>
                  <a:cubicBezTo>
                    <a:pt x="137" y="38"/>
                    <a:pt x="70" y="21"/>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69" name="Google Shape;13069;p53"/>
            <p:cNvSpPr/>
            <p:nvPr/>
          </p:nvSpPr>
          <p:spPr>
            <a:xfrm>
              <a:off x="5007175" y="2426050"/>
              <a:ext cx="950" cy="225"/>
            </a:xfrm>
            <a:custGeom>
              <a:avLst/>
              <a:gdLst/>
              <a:ahLst/>
              <a:cxnLst/>
              <a:rect l="l" t="t" r="r" b="b"/>
              <a:pathLst>
                <a:path w="38" h="9" extrusionOk="0">
                  <a:moveTo>
                    <a:pt x="1" y="1"/>
                  </a:moveTo>
                  <a:lnTo>
                    <a:pt x="1" y="1"/>
                  </a:lnTo>
                  <a:cubicBezTo>
                    <a:pt x="9" y="6"/>
                    <a:pt x="18" y="8"/>
                    <a:pt x="28" y="8"/>
                  </a:cubicBezTo>
                  <a:cubicBezTo>
                    <a:pt x="31" y="8"/>
                    <a:pt x="34" y="8"/>
                    <a:pt x="38" y="8"/>
                  </a:cubicBezTo>
                  <a:lnTo>
                    <a:pt x="1"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70" name="Google Shape;13070;p53"/>
            <p:cNvSpPr/>
            <p:nvPr/>
          </p:nvSpPr>
          <p:spPr>
            <a:xfrm>
              <a:off x="4955775" y="2424525"/>
              <a:ext cx="13700" cy="4750"/>
            </a:xfrm>
            <a:custGeom>
              <a:avLst/>
              <a:gdLst/>
              <a:ahLst/>
              <a:cxnLst/>
              <a:rect l="l" t="t" r="r" b="b"/>
              <a:pathLst>
                <a:path w="548" h="190" extrusionOk="0">
                  <a:moveTo>
                    <a:pt x="164" y="1"/>
                  </a:moveTo>
                  <a:cubicBezTo>
                    <a:pt x="104" y="1"/>
                    <a:pt x="50" y="10"/>
                    <a:pt x="0" y="13"/>
                  </a:cubicBezTo>
                  <a:cubicBezTo>
                    <a:pt x="5" y="29"/>
                    <a:pt x="12" y="45"/>
                    <a:pt x="17" y="62"/>
                  </a:cubicBezTo>
                  <a:cubicBezTo>
                    <a:pt x="193" y="108"/>
                    <a:pt x="369" y="150"/>
                    <a:pt x="548" y="189"/>
                  </a:cubicBezTo>
                  <a:cubicBezTo>
                    <a:pt x="499" y="134"/>
                    <a:pt x="439" y="85"/>
                    <a:pt x="374" y="50"/>
                  </a:cubicBezTo>
                  <a:lnTo>
                    <a:pt x="374" y="57"/>
                  </a:lnTo>
                  <a:lnTo>
                    <a:pt x="371" y="48"/>
                  </a:lnTo>
                  <a:cubicBezTo>
                    <a:pt x="296" y="11"/>
                    <a:pt x="227" y="1"/>
                    <a:pt x="16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71" name="Google Shape;13071;p53"/>
            <p:cNvSpPr/>
            <p:nvPr/>
          </p:nvSpPr>
          <p:spPr>
            <a:xfrm>
              <a:off x="5491175" y="2013300"/>
              <a:ext cx="4600" cy="6625"/>
            </a:xfrm>
            <a:custGeom>
              <a:avLst/>
              <a:gdLst/>
              <a:ahLst/>
              <a:cxnLst/>
              <a:rect l="l" t="t" r="r" b="b"/>
              <a:pathLst>
                <a:path w="184" h="265" extrusionOk="0">
                  <a:moveTo>
                    <a:pt x="125" y="0"/>
                  </a:moveTo>
                  <a:lnTo>
                    <a:pt x="0" y="172"/>
                  </a:lnTo>
                  <a:cubicBezTo>
                    <a:pt x="7" y="204"/>
                    <a:pt x="17" y="234"/>
                    <a:pt x="30" y="265"/>
                  </a:cubicBezTo>
                  <a:lnTo>
                    <a:pt x="183" y="258"/>
                  </a:lnTo>
                  <a:cubicBezTo>
                    <a:pt x="183" y="221"/>
                    <a:pt x="181" y="186"/>
                    <a:pt x="179" y="149"/>
                  </a:cubicBezTo>
                  <a:lnTo>
                    <a:pt x="125"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72" name="Google Shape;13072;p53"/>
            <p:cNvSpPr/>
            <p:nvPr/>
          </p:nvSpPr>
          <p:spPr>
            <a:xfrm>
              <a:off x="4656250" y="1857000"/>
              <a:ext cx="29000" cy="47425"/>
            </a:xfrm>
            <a:custGeom>
              <a:avLst/>
              <a:gdLst/>
              <a:ahLst/>
              <a:cxnLst/>
              <a:rect l="l" t="t" r="r" b="b"/>
              <a:pathLst>
                <a:path w="1160" h="1897" extrusionOk="0">
                  <a:moveTo>
                    <a:pt x="70" y="1275"/>
                  </a:moveTo>
                  <a:cubicBezTo>
                    <a:pt x="96" y="1333"/>
                    <a:pt x="128" y="1412"/>
                    <a:pt x="161" y="1495"/>
                  </a:cubicBezTo>
                  <a:cubicBezTo>
                    <a:pt x="124" y="1426"/>
                    <a:pt x="94" y="1352"/>
                    <a:pt x="70" y="1275"/>
                  </a:cubicBezTo>
                  <a:close/>
                  <a:moveTo>
                    <a:pt x="585" y="0"/>
                  </a:moveTo>
                  <a:cubicBezTo>
                    <a:pt x="478" y="234"/>
                    <a:pt x="379" y="468"/>
                    <a:pt x="286" y="702"/>
                  </a:cubicBezTo>
                  <a:cubicBezTo>
                    <a:pt x="362" y="851"/>
                    <a:pt x="458" y="995"/>
                    <a:pt x="564" y="1092"/>
                  </a:cubicBezTo>
                  <a:cubicBezTo>
                    <a:pt x="544" y="1130"/>
                    <a:pt x="519" y="1146"/>
                    <a:pt x="489" y="1146"/>
                  </a:cubicBezTo>
                  <a:cubicBezTo>
                    <a:pt x="413" y="1146"/>
                    <a:pt x="310" y="1037"/>
                    <a:pt x="203" y="911"/>
                  </a:cubicBezTo>
                  <a:cubicBezTo>
                    <a:pt x="131" y="1099"/>
                    <a:pt x="63" y="1284"/>
                    <a:pt x="1" y="1470"/>
                  </a:cubicBezTo>
                  <a:cubicBezTo>
                    <a:pt x="91" y="1644"/>
                    <a:pt x="179" y="1815"/>
                    <a:pt x="237" y="1896"/>
                  </a:cubicBezTo>
                  <a:cubicBezTo>
                    <a:pt x="263" y="1806"/>
                    <a:pt x="216" y="1644"/>
                    <a:pt x="161" y="1495"/>
                  </a:cubicBezTo>
                  <a:lnTo>
                    <a:pt x="161" y="1495"/>
                  </a:lnTo>
                  <a:cubicBezTo>
                    <a:pt x="202" y="1568"/>
                    <a:pt x="238" y="1593"/>
                    <a:pt x="271" y="1593"/>
                  </a:cubicBezTo>
                  <a:cubicBezTo>
                    <a:pt x="352" y="1593"/>
                    <a:pt x="418" y="1449"/>
                    <a:pt x="500" y="1449"/>
                  </a:cubicBezTo>
                  <a:cubicBezTo>
                    <a:pt x="547" y="1449"/>
                    <a:pt x="598" y="1495"/>
                    <a:pt x="659" y="1639"/>
                  </a:cubicBezTo>
                  <a:cubicBezTo>
                    <a:pt x="805" y="1194"/>
                    <a:pt x="972" y="751"/>
                    <a:pt x="1160" y="308"/>
                  </a:cubicBezTo>
                  <a:lnTo>
                    <a:pt x="1160" y="308"/>
                  </a:lnTo>
                  <a:cubicBezTo>
                    <a:pt x="1102" y="366"/>
                    <a:pt x="1046" y="429"/>
                    <a:pt x="998" y="496"/>
                  </a:cubicBezTo>
                  <a:cubicBezTo>
                    <a:pt x="977" y="265"/>
                    <a:pt x="938" y="217"/>
                    <a:pt x="896" y="217"/>
                  </a:cubicBezTo>
                  <a:cubicBezTo>
                    <a:pt x="865" y="217"/>
                    <a:pt x="833" y="241"/>
                    <a:pt x="803" y="241"/>
                  </a:cubicBezTo>
                  <a:cubicBezTo>
                    <a:pt x="767" y="241"/>
                    <a:pt x="734" y="205"/>
                    <a:pt x="715" y="46"/>
                  </a:cubicBezTo>
                  <a:cubicBezTo>
                    <a:pt x="678" y="37"/>
                    <a:pt x="631" y="19"/>
                    <a:pt x="58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73" name="Google Shape;13073;p53"/>
            <p:cNvSpPr/>
            <p:nvPr/>
          </p:nvSpPr>
          <p:spPr>
            <a:xfrm>
              <a:off x="4649250" y="2113925"/>
              <a:ext cx="301100" cy="310250"/>
            </a:xfrm>
            <a:custGeom>
              <a:avLst/>
              <a:gdLst/>
              <a:ahLst/>
              <a:cxnLst/>
              <a:rect l="l" t="t" r="r" b="b"/>
              <a:pathLst>
                <a:path w="12044" h="12410" extrusionOk="0">
                  <a:moveTo>
                    <a:pt x="2523" y="4666"/>
                  </a:moveTo>
                  <a:cubicBezTo>
                    <a:pt x="2562" y="4701"/>
                    <a:pt x="2601" y="4764"/>
                    <a:pt x="2634" y="4875"/>
                  </a:cubicBezTo>
                  <a:cubicBezTo>
                    <a:pt x="2639" y="4903"/>
                    <a:pt x="2640" y="4916"/>
                    <a:pt x="2637" y="4916"/>
                  </a:cubicBezTo>
                  <a:cubicBezTo>
                    <a:pt x="2628" y="4916"/>
                    <a:pt x="2580" y="4782"/>
                    <a:pt x="2523" y="4666"/>
                  </a:cubicBezTo>
                  <a:close/>
                  <a:moveTo>
                    <a:pt x="3499" y="5851"/>
                  </a:moveTo>
                  <a:lnTo>
                    <a:pt x="3499" y="5851"/>
                  </a:lnTo>
                  <a:cubicBezTo>
                    <a:pt x="3642" y="5985"/>
                    <a:pt x="3603" y="6060"/>
                    <a:pt x="3672" y="6282"/>
                  </a:cubicBezTo>
                  <a:lnTo>
                    <a:pt x="3598" y="6185"/>
                  </a:lnTo>
                  <a:cubicBezTo>
                    <a:pt x="3459" y="5927"/>
                    <a:pt x="3601" y="6122"/>
                    <a:pt x="3499" y="5851"/>
                  </a:cubicBezTo>
                  <a:close/>
                  <a:moveTo>
                    <a:pt x="3007" y="5879"/>
                  </a:moveTo>
                  <a:cubicBezTo>
                    <a:pt x="3116" y="5879"/>
                    <a:pt x="3289" y="6002"/>
                    <a:pt x="3359" y="6019"/>
                  </a:cubicBezTo>
                  <a:lnTo>
                    <a:pt x="3359" y="6019"/>
                  </a:lnTo>
                  <a:cubicBezTo>
                    <a:pt x="3170" y="6027"/>
                    <a:pt x="3232" y="6453"/>
                    <a:pt x="3069" y="6453"/>
                  </a:cubicBezTo>
                  <a:cubicBezTo>
                    <a:pt x="3033" y="6453"/>
                    <a:pt x="2984" y="6431"/>
                    <a:pt x="2919" y="6377"/>
                  </a:cubicBezTo>
                  <a:cubicBezTo>
                    <a:pt x="2903" y="6254"/>
                    <a:pt x="2895" y="6229"/>
                    <a:pt x="2900" y="6229"/>
                  </a:cubicBezTo>
                  <a:lnTo>
                    <a:pt x="2900" y="6229"/>
                  </a:lnTo>
                  <a:cubicBezTo>
                    <a:pt x="2904" y="6229"/>
                    <a:pt x="2915" y="6241"/>
                    <a:pt x="2935" y="6241"/>
                  </a:cubicBezTo>
                  <a:cubicBezTo>
                    <a:pt x="2942" y="6241"/>
                    <a:pt x="2949" y="6239"/>
                    <a:pt x="2958" y="6236"/>
                  </a:cubicBezTo>
                  <a:cubicBezTo>
                    <a:pt x="2875" y="5958"/>
                    <a:pt x="2920" y="5879"/>
                    <a:pt x="3007" y="5879"/>
                  </a:cubicBezTo>
                  <a:close/>
                  <a:moveTo>
                    <a:pt x="667" y="1"/>
                  </a:moveTo>
                  <a:cubicBezTo>
                    <a:pt x="591" y="1"/>
                    <a:pt x="563" y="244"/>
                    <a:pt x="504" y="244"/>
                  </a:cubicBezTo>
                  <a:cubicBezTo>
                    <a:pt x="479" y="244"/>
                    <a:pt x="448" y="200"/>
                    <a:pt x="406" y="74"/>
                  </a:cubicBezTo>
                  <a:cubicBezTo>
                    <a:pt x="384" y="64"/>
                    <a:pt x="367" y="59"/>
                    <a:pt x="353" y="59"/>
                  </a:cubicBezTo>
                  <a:cubicBezTo>
                    <a:pt x="222" y="59"/>
                    <a:pt x="395" y="468"/>
                    <a:pt x="422" y="623"/>
                  </a:cubicBezTo>
                  <a:cubicBezTo>
                    <a:pt x="255" y="1226"/>
                    <a:pt x="126" y="825"/>
                    <a:pt x="0" y="1184"/>
                  </a:cubicBezTo>
                  <a:cubicBezTo>
                    <a:pt x="269" y="2093"/>
                    <a:pt x="617" y="2979"/>
                    <a:pt x="1041" y="3827"/>
                  </a:cubicBezTo>
                  <a:cubicBezTo>
                    <a:pt x="1016" y="3741"/>
                    <a:pt x="999" y="3653"/>
                    <a:pt x="993" y="3565"/>
                  </a:cubicBezTo>
                  <a:lnTo>
                    <a:pt x="993" y="3565"/>
                  </a:lnTo>
                  <a:cubicBezTo>
                    <a:pt x="1139" y="3697"/>
                    <a:pt x="1324" y="3751"/>
                    <a:pt x="1382" y="4224"/>
                  </a:cubicBezTo>
                  <a:cubicBezTo>
                    <a:pt x="1217" y="3913"/>
                    <a:pt x="1127" y="3962"/>
                    <a:pt x="1064" y="3871"/>
                  </a:cubicBezTo>
                  <a:lnTo>
                    <a:pt x="1064" y="3871"/>
                  </a:lnTo>
                  <a:cubicBezTo>
                    <a:pt x="1748" y="5223"/>
                    <a:pt x="2622" y="6470"/>
                    <a:pt x="3661" y="7571"/>
                  </a:cubicBezTo>
                  <a:cubicBezTo>
                    <a:pt x="3670" y="7544"/>
                    <a:pt x="3685" y="7530"/>
                    <a:pt x="3706" y="7530"/>
                  </a:cubicBezTo>
                  <a:cubicBezTo>
                    <a:pt x="3732" y="7530"/>
                    <a:pt x="3767" y="7551"/>
                    <a:pt x="3812" y="7592"/>
                  </a:cubicBezTo>
                  <a:cubicBezTo>
                    <a:pt x="3793" y="7622"/>
                    <a:pt x="3779" y="7657"/>
                    <a:pt x="3777" y="7694"/>
                  </a:cubicBezTo>
                  <a:cubicBezTo>
                    <a:pt x="4507" y="8454"/>
                    <a:pt x="5311" y="9136"/>
                    <a:pt x="6181" y="9732"/>
                  </a:cubicBezTo>
                  <a:cubicBezTo>
                    <a:pt x="7936" y="10907"/>
                    <a:pt x="9779" y="11767"/>
                    <a:pt x="11656" y="12316"/>
                  </a:cubicBezTo>
                  <a:cubicBezTo>
                    <a:pt x="11633" y="12212"/>
                    <a:pt x="11601" y="12112"/>
                    <a:pt x="11564" y="12013"/>
                  </a:cubicBezTo>
                  <a:lnTo>
                    <a:pt x="11564" y="12013"/>
                  </a:lnTo>
                  <a:lnTo>
                    <a:pt x="11782" y="12177"/>
                  </a:lnTo>
                  <a:lnTo>
                    <a:pt x="11775" y="12351"/>
                  </a:lnTo>
                  <a:cubicBezTo>
                    <a:pt x="11844" y="12370"/>
                    <a:pt x="11911" y="12388"/>
                    <a:pt x="11981" y="12409"/>
                  </a:cubicBezTo>
                  <a:cubicBezTo>
                    <a:pt x="11988" y="12242"/>
                    <a:pt x="12025" y="12108"/>
                    <a:pt x="12044" y="11964"/>
                  </a:cubicBezTo>
                  <a:cubicBezTo>
                    <a:pt x="10871" y="11593"/>
                    <a:pt x="9753" y="11058"/>
                    <a:pt x="8731" y="10376"/>
                  </a:cubicBezTo>
                  <a:cubicBezTo>
                    <a:pt x="8720" y="10425"/>
                    <a:pt x="8702" y="10444"/>
                    <a:pt x="8680" y="10444"/>
                  </a:cubicBezTo>
                  <a:cubicBezTo>
                    <a:pt x="8620" y="10444"/>
                    <a:pt x="8529" y="10294"/>
                    <a:pt x="8460" y="10191"/>
                  </a:cubicBezTo>
                  <a:lnTo>
                    <a:pt x="8365" y="10121"/>
                  </a:lnTo>
                  <a:lnTo>
                    <a:pt x="8365" y="10121"/>
                  </a:lnTo>
                  <a:cubicBezTo>
                    <a:pt x="8369" y="10195"/>
                    <a:pt x="8381" y="10269"/>
                    <a:pt x="8399" y="10341"/>
                  </a:cubicBezTo>
                  <a:lnTo>
                    <a:pt x="8316" y="10089"/>
                  </a:lnTo>
                  <a:cubicBezTo>
                    <a:pt x="8177" y="9987"/>
                    <a:pt x="8040" y="9882"/>
                    <a:pt x="7903" y="9776"/>
                  </a:cubicBezTo>
                  <a:lnTo>
                    <a:pt x="7903" y="9776"/>
                  </a:lnTo>
                  <a:cubicBezTo>
                    <a:pt x="7922" y="9836"/>
                    <a:pt x="7929" y="9899"/>
                    <a:pt x="7926" y="9961"/>
                  </a:cubicBezTo>
                  <a:cubicBezTo>
                    <a:pt x="7910" y="9889"/>
                    <a:pt x="7894" y="9820"/>
                    <a:pt x="7871" y="9750"/>
                  </a:cubicBezTo>
                  <a:cubicBezTo>
                    <a:pt x="7678" y="9595"/>
                    <a:pt x="7488" y="9433"/>
                    <a:pt x="7300" y="9266"/>
                  </a:cubicBezTo>
                  <a:cubicBezTo>
                    <a:pt x="7293" y="9261"/>
                    <a:pt x="7287" y="9256"/>
                    <a:pt x="7282" y="9254"/>
                  </a:cubicBezTo>
                  <a:cubicBezTo>
                    <a:pt x="7222" y="9370"/>
                    <a:pt x="7101" y="9446"/>
                    <a:pt x="6969" y="9449"/>
                  </a:cubicBezTo>
                  <a:cubicBezTo>
                    <a:pt x="6910" y="9148"/>
                    <a:pt x="6928" y="9063"/>
                    <a:pt x="6976" y="9063"/>
                  </a:cubicBezTo>
                  <a:cubicBezTo>
                    <a:pt x="7040" y="9063"/>
                    <a:pt x="7155" y="9210"/>
                    <a:pt x="7214" y="9210"/>
                  </a:cubicBezTo>
                  <a:cubicBezTo>
                    <a:pt x="7216" y="9210"/>
                    <a:pt x="7218" y="9210"/>
                    <a:pt x="7219" y="9210"/>
                  </a:cubicBezTo>
                  <a:cubicBezTo>
                    <a:pt x="7103" y="9131"/>
                    <a:pt x="6987" y="9050"/>
                    <a:pt x="6874" y="8969"/>
                  </a:cubicBezTo>
                  <a:cubicBezTo>
                    <a:pt x="6874" y="8976"/>
                    <a:pt x="6874" y="8981"/>
                    <a:pt x="6872" y="8987"/>
                  </a:cubicBezTo>
                  <a:cubicBezTo>
                    <a:pt x="6846" y="8987"/>
                    <a:pt x="6828" y="8962"/>
                    <a:pt x="6811" y="8925"/>
                  </a:cubicBezTo>
                  <a:cubicBezTo>
                    <a:pt x="6644" y="8804"/>
                    <a:pt x="6480" y="8679"/>
                    <a:pt x="6318" y="8552"/>
                  </a:cubicBezTo>
                  <a:lnTo>
                    <a:pt x="6318" y="8552"/>
                  </a:lnTo>
                  <a:cubicBezTo>
                    <a:pt x="6364" y="8633"/>
                    <a:pt x="6406" y="8723"/>
                    <a:pt x="6429" y="8783"/>
                  </a:cubicBezTo>
                  <a:lnTo>
                    <a:pt x="6107" y="8408"/>
                  </a:lnTo>
                  <a:cubicBezTo>
                    <a:pt x="6109" y="8403"/>
                    <a:pt x="6114" y="8396"/>
                    <a:pt x="6118" y="8392"/>
                  </a:cubicBezTo>
                  <a:cubicBezTo>
                    <a:pt x="4934" y="7432"/>
                    <a:pt x="3890" y="6308"/>
                    <a:pt x="3021" y="5053"/>
                  </a:cubicBezTo>
                  <a:lnTo>
                    <a:pt x="2961" y="5123"/>
                  </a:lnTo>
                  <a:lnTo>
                    <a:pt x="3009" y="5035"/>
                  </a:lnTo>
                  <a:cubicBezTo>
                    <a:pt x="2836" y="4785"/>
                    <a:pt x="2669" y="4530"/>
                    <a:pt x="2511" y="4270"/>
                  </a:cubicBezTo>
                  <a:cubicBezTo>
                    <a:pt x="2476" y="4351"/>
                    <a:pt x="2446" y="4434"/>
                    <a:pt x="2423" y="4520"/>
                  </a:cubicBezTo>
                  <a:cubicBezTo>
                    <a:pt x="2465" y="4564"/>
                    <a:pt x="2499" y="4613"/>
                    <a:pt x="2523" y="4666"/>
                  </a:cubicBezTo>
                  <a:cubicBezTo>
                    <a:pt x="2482" y="4631"/>
                    <a:pt x="2440" y="4624"/>
                    <a:pt x="2400" y="4624"/>
                  </a:cubicBezTo>
                  <a:cubicBezTo>
                    <a:pt x="2375" y="4624"/>
                    <a:pt x="2350" y="4627"/>
                    <a:pt x="2327" y="4627"/>
                  </a:cubicBezTo>
                  <a:cubicBezTo>
                    <a:pt x="2241" y="4627"/>
                    <a:pt x="2176" y="4590"/>
                    <a:pt x="2170" y="4242"/>
                  </a:cubicBezTo>
                  <a:cubicBezTo>
                    <a:pt x="2118" y="4341"/>
                    <a:pt x="2037" y="4348"/>
                    <a:pt x="1966" y="4348"/>
                  </a:cubicBezTo>
                  <a:cubicBezTo>
                    <a:pt x="1955" y="4348"/>
                    <a:pt x="1944" y="4348"/>
                    <a:pt x="1933" y="4348"/>
                  </a:cubicBezTo>
                  <a:cubicBezTo>
                    <a:pt x="1907" y="4348"/>
                    <a:pt x="1883" y="4349"/>
                    <a:pt x="1864" y="4356"/>
                  </a:cubicBezTo>
                  <a:cubicBezTo>
                    <a:pt x="1809" y="4139"/>
                    <a:pt x="1849" y="4100"/>
                    <a:pt x="1908" y="4100"/>
                  </a:cubicBezTo>
                  <a:cubicBezTo>
                    <a:pt x="1941" y="4100"/>
                    <a:pt x="1979" y="4112"/>
                    <a:pt x="2010" y="4112"/>
                  </a:cubicBezTo>
                  <a:cubicBezTo>
                    <a:pt x="2056" y="4112"/>
                    <a:pt x="2087" y="4088"/>
                    <a:pt x="2066" y="3969"/>
                  </a:cubicBezTo>
                  <a:cubicBezTo>
                    <a:pt x="1928" y="3855"/>
                    <a:pt x="1810" y="3786"/>
                    <a:pt x="1705" y="3786"/>
                  </a:cubicBezTo>
                  <a:cubicBezTo>
                    <a:pt x="1618" y="3786"/>
                    <a:pt x="1540" y="3834"/>
                    <a:pt x="1468" y="3945"/>
                  </a:cubicBezTo>
                  <a:cubicBezTo>
                    <a:pt x="1332" y="3761"/>
                    <a:pt x="1240" y="3343"/>
                    <a:pt x="1101" y="3343"/>
                  </a:cubicBezTo>
                  <a:cubicBezTo>
                    <a:pt x="1093" y="3343"/>
                    <a:pt x="1084" y="3344"/>
                    <a:pt x="1076" y="3347"/>
                  </a:cubicBezTo>
                  <a:cubicBezTo>
                    <a:pt x="1078" y="3287"/>
                    <a:pt x="1090" y="3265"/>
                    <a:pt x="1108" y="3265"/>
                  </a:cubicBezTo>
                  <a:cubicBezTo>
                    <a:pt x="1157" y="3265"/>
                    <a:pt x="1250" y="3435"/>
                    <a:pt x="1292" y="3435"/>
                  </a:cubicBezTo>
                  <a:cubicBezTo>
                    <a:pt x="1313" y="3435"/>
                    <a:pt x="1321" y="3393"/>
                    <a:pt x="1306" y="3266"/>
                  </a:cubicBezTo>
                  <a:cubicBezTo>
                    <a:pt x="1275" y="3027"/>
                    <a:pt x="1127" y="3023"/>
                    <a:pt x="1132" y="2835"/>
                  </a:cubicBezTo>
                  <a:lnTo>
                    <a:pt x="1132" y="2835"/>
                  </a:lnTo>
                  <a:cubicBezTo>
                    <a:pt x="1165" y="2964"/>
                    <a:pt x="1185" y="3010"/>
                    <a:pt x="1198" y="3010"/>
                  </a:cubicBezTo>
                  <a:cubicBezTo>
                    <a:pt x="1232" y="3010"/>
                    <a:pt x="1227" y="2721"/>
                    <a:pt x="1310" y="2721"/>
                  </a:cubicBezTo>
                  <a:cubicBezTo>
                    <a:pt x="1325" y="2721"/>
                    <a:pt x="1341" y="2730"/>
                    <a:pt x="1361" y="2749"/>
                  </a:cubicBezTo>
                  <a:lnTo>
                    <a:pt x="1220" y="2492"/>
                  </a:lnTo>
                  <a:lnTo>
                    <a:pt x="1220" y="2492"/>
                  </a:lnTo>
                  <a:cubicBezTo>
                    <a:pt x="1248" y="2531"/>
                    <a:pt x="1296" y="2596"/>
                    <a:pt x="1317" y="2596"/>
                  </a:cubicBezTo>
                  <a:cubicBezTo>
                    <a:pt x="1324" y="2596"/>
                    <a:pt x="1328" y="2590"/>
                    <a:pt x="1329" y="2575"/>
                  </a:cubicBezTo>
                  <a:cubicBezTo>
                    <a:pt x="1412" y="2360"/>
                    <a:pt x="1238" y="1991"/>
                    <a:pt x="1164" y="1956"/>
                  </a:cubicBezTo>
                  <a:lnTo>
                    <a:pt x="1319" y="1898"/>
                  </a:lnTo>
                  <a:cubicBezTo>
                    <a:pt x="1071" y="1284"/>
                    <a:pt x="863" y="653"/>
                    <a:pt x="696" y="11"/>
                  </a:cubicBezTo>
                  <a:cubicBezTo>
                    <a:pt x="686" y="4"/>
                    <a:pt x="676" y="1"/>
                    <a:pt x="66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74" name="Google Shape;13074;p53"/>
            <p:cNvSpPr/>
            <p:nvPr/>
          </p:nvSpPr>
          <p:spPr>
            <a:xfrm>
              <a:off x="4631800" y="1903400"/>
              <a:ext cx="33575" cy="168950"/>
            </a:xfrm>
            <a:custGeom>
              <a:avLst/>
              <a:gdLst/>
              <a:ahLst/>
              <a:cxnLst/>
              <a:rect l="l" t="t" r="r" b="b"/>
              <a:pathLst>
                <a:path w="1343" h="6758" extrusionOk="0">
                  <a:moveTo>
                    <a:pt x="455" y="3476"/>
                  </a:moveTo>
                  <a:lnTo>
                    <a:pt x="455" y="3476"/>
                  </a:lnTo>
                  <a:cubicBezTo>
                    <a:pt x="473" y="3515"/>
                    <a:pt x="499" y="3550"/>
                    <a:pt x="529" y="3578"/>
                  </a:cubicBezTo>
                  <a:lnTo>
                    <a:pt x="527" y="3573"/>
                  </a:lnTo>
                  <a:lnTo>
                    <a:pt x="536" y="3585"/>
                  </a:lnTo>
                  <a:lnTo>
                    <a:pt x="529" y="3578"/>
                  </a:lnTo>
                  <a:lnTo>
                    <a:pt x="664" y="3956"/>
                  </a:lnTo>
                  <a:cubicBezTo>
                    <a:pt x="557" y="3812"/>
                    <a:pt x="490" y="3587"/>
                    <a:pt x="455" y="3476"/>
                  </a:cubicBezTo>
                  <a:close/>
                  <a:moveTo>
                    <a:pt x="647" y="3341"/>
                  </a:moveTo>
                  <a:lnTo>
                    <a:pt x="647" y="3341"/>
                  </a:lnTo>
                  <a:cubicBezTo>
                    <a:pt x="937" y="3671"/>
                    <a:pt x="677" y="3580"/>
                    <a:pt x="812" y="3958"/>
                  </a:cubicBezTo>
                  <a:lnTo>
                    <a:pt x="536" y="3585"/>
                  </a:lnTo>
                  <a:lnTo>
                    <a:pt x="536" y="3585"/>
                  </a:lnTo>
                  <a:cubicBezTo>
                    <a:pt x="552" y="3597"/>
                    <a:pt x="567" y="3603"/>
                    <a:pt x="580" y="3603"/>
                  </a:cubicBezTo>
                  <a:cubicBezTo>
                    <a:pt x="631" y="3603"/>
                    <a:pt x="664" y="3517"/>
                    <a:pt x="647" y="3341"/>
                  </a:cubicBezTo>
                  <a:close/>
                  <a:moveTo>
                    <a:pt x="218" y="4865"/>
                  </a:moveTo>
                  <a:cubicBezTo>
                    <a:pt x="343" y="4868"/>
                    <a:pt x="402" y="5232"/>
                    <a:pt x="487" y="5232"/>
                  </a:cubicBezTo>
                  <a:cubicBezTo>
                    <a:pt x="505" y="5232"/>
                    <a:pt x="524" y="5215"/>
                    <a:pt x="545" y="5175"/>
                  </a:cubicBezTo>
                  <a:lnTo>
                    <a:pt x="545" y="5175"/>
                  </a:lnTo>
                  <a:lnTo>
                    <a:pt x="536" y="5423"/>
                  </a:lnTo>
                  <a:lnTo>
                    <a:pt x="218" y="4865"/>
                  </a:lnTo>
                  <a:close/>
                  <a:moveTo>
                    <a:pt x="791" y="5639"/>
                  </a:moveTo>
                  <a:lnTo>
                    <a:pt x="833" y="5750"/>
                  </a:lnTo>
                  <a:cubicBezTo>
                    <a:pt x="817" y="5713"/>
                    <a:pt x="803" y="5676"/>
                    <a:pt x="791" y="5639"/>
                  </a:cubicBezTo>
                  <a:close/>
                  <a:moveTo>
                    <a:pt x="849" y="1"/>
                  </a:moveTo>
                  <a:cubicBezTo>
                    <a:pt x="817" y="103"/>
                    <a:pt x="784" y="205"/>
                    <a:pt x="752" y="307"/>
                  </a:cubicBezTo>
                  <a:lnTo>
                    <a:pt x="789" y="383"/>
                  </a:lnTo>
                  <a:lnTo>
                    <a:pt x="747" y="325"/>
                  </a:lnTo>
                  <a:cubicBezTo>
                    <a:pt x="550" y="982"/>
                    <a:pt x="395" y="1647"/>
                    <a:pt x="281" y="2321"/>
                  </a:cubicBezTo>
                  <a:lnTo>
                    <a:pt x="441" y="2799"/>
                  </a:lnTo>
                  <a:cubicBezTo>
                    <a:pt x="378" y="2743"/>
                    <a:pt x="307" y="2660"/>
                    <a:pt x="237" y="2583"/>
                  </a:cubicBezTo>
                  <a:cubicBezTo>
                    <a:pt x="47" y="3819"/>
                    <a:pt x="1" y="5073"/>
                    <a:pt x="96" y="6323"/>
                  </a:cubicBezTo>
                  <a:cubicBezTo>
                    <a:pt x="97" y="6323"/>
                    <a:pt x="99" y="6322"/>
                    <a:pt x="101" y="6322"/>
                  </a:cubicBezTo>
                  <a:cubicBezTo>
                    <a:pt x="149" y="6322"/>
                    <a:pt x="213" y="6387"/>
                    <a:pt x="309" y="6562"/>
                  </a:cubicBezTo>
                  <a:lnTo>
                    <a:pt x="279" y="6388"/>
                  </a:lnTo>
                  <a:lnTo>
                    <a:pt x="341" y="6738"/>
                  </a:lnTo>
                  <a:cubicBezTo>
                    <a:pt x="363" y="6752"/>
                    <a:pt x="382" y="6758"/>
                    <a:pt x="397" y="6758"/>
                  </a:cubicBezTo>
                  <a:cubicBezTo>
                    <a:pt x="509" y="6758"/>
                    <a:pt x="451" y="6418"/>
                    <a:pt x="358" y="6235"/>
                  </a:cubicBezTo>
                  <a:lnTo>
                    <a:pt x="358" y="6235"/>
                  </a:lnTo>
                  <a:cubicBezTo>
                    <a:pt x="432" y="6292"/>
                    <a:pt x="486" y="6315"/>
                    <a:pt x="526" y="6315"/>
                  </a:cubicBezTo>
                  <a:cubicBezTo>
                    <a:pt x="699" y="6315"/>
                    <a:pt x="614" y="5886"/>
                    <a:pt x="804" y="5886"/>
                  </a:cubicBezTo>
                  <a:cubicBezTo>
                    <a:pt x="828" y="5886"/>
                    <a:pt x="858" y="5894"/>
                    <a:pt x="893" y="5910"/>
                  </a:cubicBezTo>
                  <a:lnTo>
                    <a:pt x="833" y="5750"/>
                  </a:lnTo>
                  <a:lnTo>
                    <a:pt x="833" y="5750"/>
                  </a:lnTo>
                  <a:cubicBezTo>
                    <a:pt x="856" y="5806"/>
                    <a:pt x="893" y="5854"/>
                    <a:pt x="944" y="5889"/>
                  </a:cubicBezTo>
                  <a:cubicBezTo>
                    <a:pt x="926" y="5685"/>
                    <a:pt x="912" y="5479"/>
                    <a:pt x="902" y="5273"/>
                  </a:cubicBezTo>
                  <a:cubicBezTo>
                    <a:pt x="879" y="5247"/>
                    <a:pt x="858" y="5219"/>
                    <a:pt x="844" y="5189"/>
                  </a:cubicBezTo>
                  <a:cubicBezTo>
                    <a:pt x="782" y="5025"/>
                    <a:pt x="817" y="4830"/>
                    <a:pt x="884" y="4751"/>
                  </a:cubicBezTo>
                  <a:cubicBezTo>
                    <a:pt x="877" y="4359"/>
                    <a:pt x="886" y="3965"/>
                    <a:pt x="909" y="3569"/>
                  </a:cubicBezTo>
                  <a:cubicBezTo>
                    <a:pt x="803" y="3395"/>
                    <a:pt x="687" y="3265"/>
                    <a:pt x="768" y="3112"/>
                  </a:cubicBezTo>
                  <a:lnTo>
                    <a:pt x="768" y="3112"/>
                  </a:lnTo>
                  <a:cubicBezTo>
                    <a:pt x="822" y="3221"/>
                    <a:pt x="867" y="3253"/>
                    <a:pt x="905" y="3253"/>
                  </a:cubicBezTo>
                  <a:cubicBezTo>
                    <a:pt x="915" y="3253"/>
                    <a:pt x="925" y="3250"/>
                    <a:pt x="935" y="3246"/>
                  </a:cubicBezTo>
                  <a:cubicBezTo>
                    <a:pt x="946" y="3098"/>
                    <a:pt x="960" y="2947"/>
                    <a:pt x="979" y="2799"/>
                  </a:cubicBezTo>
                  <a:cubicBezTo>
                    <a:pt x="974" y="2797"/>
                    <a:pt x="970" y="2794"/>
                    <a:pt x="967" y="2792"/>
                  </a:cubicBezTo>
                  <a:cubicBezTo>
                    <a:pt x="970" y="2787"/>
                    <a:pt x="974" y="2783"/>
                    <a:pt x="981" y="2778"/>
                  </a:cubicBezTo>
                  <a:cubicBezTo>
                    <a:pt x="1058" y="2111"/>
                    <a:pt x="1178" y="1448"/>
                    <a:pt x="1343" y="796"/>
                  </a:cubicBezTo>
                  <a:cubicBezTo>
                    <a:pt x="1199" y="671"/>
                    <a:pt x="1016" y="191"/>
                    <a:pt x="8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75" name="Google Shape;13075;p53"/>
            <p:cNvSpPr/>
            <p:nvPr/>
          </p:nvSpPr>
          <p:spPr>
            <a:xfrm>
              <a:off x="4686675" y="1590400"/>
              <a:ext cx="770025" cy="268050"/>
            </a:xfrm>
            <a:custGeom>
              <a:avLst/>
              <a:gdLst/>
              <a:ahLst/>
              <a:cxnLst/>
              <a:rect l="l" t="t" r="r" b="b"/>
              <a:pathLst>
                <a:path w="30801" h="10722" extrusionOk="0">
                  <a:moveTo>
                    <a:pt x="19785" y="823"/>
                  </a:moveTo>
                  <a:lnTo>
                    <a:pt x="19970" y="881"/>
                  </a:lnTo>
                  <a:cubicBezTo>
                    <a:pt x="20011" y="997"/>
                    <a:pt x="20008" y="1027"/>
                    <a:pt x="19987" y="1027"/>
                  </a:cubicBezTo>
                  <a:cubicBezTo>
                    <a:pt x="19964" y="1027"/>
                    <a:pt x="19919" y="988"/>
                    <a:pt x="19894" y="988"/>
                  </a:cubicBezTo>
                  <a:cubicBezTo>
                    <a:pt x="19866" y="988"/>
                    <a:pt x="19860" y="1031"/>
                    <a:pt x="19921" y="1208"/>
                  </a:cubicBezTo>
                  <a:cubicBezTo>
                    <a:pt x="19808" y="1187"/>
                    <a:pt x="19817" y="937"/>
                    <a:pt x="19785" y="823"/>
                  </a:cubicBezTo>
                  <a:close/>
                  <a:moveTo>
                    <a:pt x="9033" y="1662"/>
                  </a:moveTo>
                  <a:cubicBezTo>
                    <a:pt x="9096" y="1662"/>
                    <a:pt x="9184" y="1686"/>
                    <a:pt x="9260" y="1686"/>
                  </a:cubicBezTo>
                  <a:cubicBezTo>
                    <a:pt x="9287" y="1686"/>
                    <a:pt x="9311" y="1683"/>
                    <a:pt x="9333" y="1675"/>
                  </a:cubicBezTo>
                  <a:lnTo>
                    <a:pt x="9333" y="1675"/>
                  </a:lnTo>
                  <a:cubicBezTo>
                    <a:pt x="9270" y="1749"/>
                    <a:pt x="9227" y="1774"/>
                    <a:pt x="9185" y="1774"/>
                  </a:cubicBezTo>
                  <a:cubicBezTo>
                    <a:pt x="9125" y="1774"/>
                    <a:pt x="9069" y="1723"/>
                    <a:pt x="8961" y="1693"/>
                  </a:cubicBezTo>
                  <a:cubicBezTo>
                    <a:pt x="8972" y="1670"/>
                    <a:pt x="8999" y="1662"/>
                    <a:pt x="9033" y="1662"/>
                  </a:cubicBezTo>
                  <a:close/>
                  <a:moveTo>
                    <a:pt x="23019" y="1985"/>
                  </a:moveTo>
                  <a:lnTo>
                    <a:pt x="23002" y="2043"/>
                  </a:lnTo>
                  <a:cubicBezTo>
                    <a:pt x="23002" y="2005"/>
                    <a:pt x="23009" y="1989"/>
                    <a:pt x="23019" y="1985"/>
                  </a:cubicBezTo>
                  <a:close/>
                  <a:moveTo>
                    <a:pt x="23086" y="1764"/>
                  </a:moveTo>
                  <a:lnTo>
                    <a:pt x="23104" y="1964"/>
                  </a:lnTo>
                  <a:cubicBezTo>
                    <a:pt x="23145" y="1918"/>
                    <a:pt x="23186" y="1883"/>
                    <a:pt x="23216" y="1883"/>
                  </a:cubicBezTo>
                  <a:cubicBezTo>
                    <a:pt x="23230" y="1883"/>
                    <a:pt x="23242" y="1891"/>
                    <a:pt x="23250" y="1910"/>
                  </a:cubicBezTo>
                  <a:lnTo>
                    <a:pt x="23234" y="2031"/>
                  </a:lnTo>
                  <a:lnTo>
                    <a:pt x="23371" y="2216"/>
                  </a:lnTo>
                  <a:cubicBezTo>
                    <a:pt x="23332" y="2383"/>
                    <a:pt x="23447" y="2711"/>
                    <a:pt x="23381" y="2711"/>
                  </a:cubicBezTo>
                  <a:cubicBezTo>
                    <a:pt x="23368" y="2711"/>
                    <a:pt x="23348" y="2698"/>
                    <a:pt x="23318" y="2668"/>
                  </a:cubicBezTo>
                  <a:cubicBezTo>
                    <a:pt x="23269" y="2506"/>
                    <a:pt x="23223" y="2316"/>
                    <a:pt x="23216" y="2168"/>
                  </a:cubicBezTo>
                  <a:cubicBezTo>
                    <a:pt x="23206" y="2162"/>
                    <a:pt x="23191" y="2160"/>
                    <a:pt x="23174" y="2160"/>
                  </a:cubicBezTo>
                  <a:cubicBezTo>
                    <a:pt x="23144" y="2160"/>
                    <a:pt x="23107" y="2166"/>
                    <a:pt x="23075" y="2166"/>
                  </a:cubicBezTo>
                  <a:cubicBezTo>
                    <a:pt x="23029" y="2166"/>
                    <a:pt x="22992" y="2153"/>
                    <a:pt x="23000" y="2094"/>
                  </a:cubicBezTo>
                  <a:cubicBezTo>
                    <a:pt x="23019" y="2068"/>
                    <a:pt x="23042" y="2036"/>
                    <a:pt x="23067" y="2005"/>
                  </a:cubicBezTo>
                  <a:cubicBezTo>
                    <a:pt x="23053" y="1991"/>
                    <a:pt x="23040" y="1982"/>
                    <a:pt x="23028" y="1982"/>
                  </a:cubicBezTo>
                  <a:cubicBezTo>
                    <a:pt x="23025" y="1982"/>
                    <a:pt x="23022" y="1983"/>
                    <a:pt x="23019" y="1985"/>
                  </a:cubicBezTo>
                  <a:lnTo>
                    <a:pt x="23086" y="1764"/>
                  </a:lnTo>
                  <a:close/>
                  <a:moveTo>
                    <a:pt x="29181" y="8531"/>
                  </a:moveTo>
                  <a:lnTo>
                    <a:pt x="29181" y="8531"/>
                  </a:lnTo>
                  <a:cubicBezTo>
                    <a:pt x="29208" y="8550"/>
                    <a:pt x="29229" y="8575"/>
                    <a:pt x="29241" y="8605"/>
                  </a:cubicBezTo>
                  <a:cubicBezTo>
                    <a:pt x="29220" y="8582"/>
                    <a:pt x="29199" y="8557"/>
                    <a:pt x="29181" y="8531"/>
                  </a:cubicBezTo>
                  <a:close/>
                  <a:moveTo>
                    <a:pt x="15873" y="1"/>
                  </a:moveTo>
                  <a:cubicBezTo>
                    <a:pt x="10944" y="1"/>
                    <a:pt x="5982" y="1892"/>
                    <a:pt x="2820" y="5365"/>
                  </a:cubicBezTo>
                  <a:cubicBezTo>
                    <a:pt x="2850" y="5406"/>
                    <a:pt x="2880" y="5446"/>
                    <a:pt x="2906" y="5483"/>
                  </a:cubicBezTo>
                  <a:cubicBezTo>
                    <a:pt x="2895" y="5487"/>
                    <a:pt x="2883" y="5489"/>
                    <a:pt x="2871" y="5489"/>
                  </a:cubicBezTo>
                  <a:cubicBezTo>
                    <a:pt x="2831" y="5489"/>
                    <a:pt x="2786" y="5469"/>
                    <a:pt x="2743" y="5446"/>
                  </a:cubicBezTo>
                  <a:cubicBezTo>
                    <a:pt x="2725" y="5464"/>
                    <a:pt x="2709" y="5485"/>
                    <a:pt x="2690" y="5504"/>
                  </a:cubicBezTo>
                  <a:lnTo>
                    <a:pt x="2820" y="5824"/>
                  </a:lnTo>
                  <a:cubicBezTo>
                    <a:pt x="2779" y="5829"/>
                    <a:pt x="2740" y="5833"/>
                    <a:pt x="2700" y="5833"/>
                  </a:cubicBezTo>
                  <a:cubicBezTo>
                    <a:pt x="2620" y="5833"/>
                    <a:pt x="2541" y="5818"/>
                    <a:pt x="2458" y="5773"/>
                  </a:cubicBezTo>
                  <a:cubicBezTo>
                    <a:pt x="2108" y="6188"/>
                    <a:pt x="1784" y="6626"/>
                    <a:pt x="1489" y="7080"/>
                  </a:cubicBezTo>
                  <a:cubicBezTo>
                    <a:pt x="937" y="7815"/>
                    <a:pt x="441" y="8587"/>
                    <a:pt x="1" y="9394"/>
                  </a:cubicBezTo>
                  <a:cubicBezTo>
                    <a:pt x="131" y="9568"/>
                    <a:pt x="263" y="9802"/>
                    <a:pt x="411" y="9982"/>
                  </a:cubicBezTo>
                  <a:cubicBezTo>
                    <a:pt x="416" y="9976"/>
                    <a:pt x="421" y="9966"/>
                    <a:pt x="427" y="9955"/>
                  </a:cubicBezTo>
                  <a:cubicBezTo>
                    <a:pt x="254" y="9408"/>
                    <a:pt x="585" y="9549"/>
                    <a:pt x="562" y="9201"/>
                  </a:cubicBezTo>
                  <a:lnTo>
                    <a:pt x="562" y="9201"/>
                  </a:lnTo>
                  <a:lnTo>
                    <a:pt x="708" y="9431"/>
                  </a:lnTo>
                  <a:cubicBezTo>
                    <a:pt x="801" y="9268"/>
                    <a:pt x="893" y="9109"/>
                    <a:pt x="991" y="8949"/>
                  </a:cubicBezTo>
                  <a:cubicBezTo>
                    <a:pt x="977" y="8884"/>
                    <a:pt x="972" y="8828"/>
                    <a:pt x="988" y="8796"/>
                  </a:cubicBezTo>
                  <a:lnTo>
                    <a:pt x="988" y="8796"/>
                  </a:lnTo>
                  <a:cubicBezTo>
                    <a:pt x="1005" y="8819"/>
                    <a:pt x="1028" y="8835"/>
                    <a:pt x="1056" y="8847"/>
                  </a:cubicBezTo>
                  <a:cubicBezTo>
                    <a:pt x="1341" y="8381"/>
                    <a:pt x="1656" y="7922"/>
                    <a:pt x="1999" y="7470"/>
                  </a:cubicBezTo>
                  <a:cubicBezTo>
                    <a:pt x="4253" y="4052"/>
                    <a:pt x="8101" y="1808"/>
                    <a:pt x="12241" y="1013"/>
                  </a:cubicBezTo>
                  <a:cubicBezTo>
                    <a:pt x="12261" y="989"/>
                    <a:pt x="12283" y="978"/>
                    <a:pt x="12299" y="978"/>
                  </a:cubicBezTo>
                  <a:cubicBezTo>
                    <a:pt x="12311" y="978"/>
                    <a:pt x="12320" y="986"/>
                    <a:pt x="12320" y="999"/>
                  </a:cubicBezTo>
                  <a:cubicBezTo>
                    <a:pt x="13395" y="797"/>
                    <a:pt x="14486" y="695"/>
                    <a:pt x="15577" y="695"/>
                  </a:cubicBezTo>
                  <a:cubicBezTo>
                    <a:pt x="16025" y="695"/>
                    <a:pt x="16473" y="712"/>
                    <a:pt x="16919" y="747"/>
                  </a:cubicBezTo>
                  <a:cubicBezTo>
                    <a:pt x="16829" y="652"/>
                    <a:pt x="16776" y="529"/>
                    <a:pt x="16764" y="399"/>
                  </a:cubicBezTo>
                  <a:lnTo>
                    <a:pt x="16764" y="399"/>
                  </a:lnTo>
                  <a:cubicBezTo>
                    <a:pt x="16843" y="543"/>
                    <a:pt x="16961" y="656"/>
                    <a:pt x="17054" y="758"/>
                  </a:cubicBezTo>
                  <a:cubicBezTo>
                    <a:pt x="18296" y="863"/>
                    <a:pt x="19520" y="1113"/>
                    <a:pt x="20705" y="1507"/>
                  </a:cubicBezTo>
                  <a:cubicBezTo>
                    <a:pt x="20705" y="1475"/>
                    <a:pt x="20703" y="1442"/>
                    <a:pt x="20698" y="1410"/>
                  </a:cubicBezTo>
                  <a:cubicBezTo>
                    <a:pt x="20742" y="1405"/>
                    <a:pt x="20785" y="1401"/>
                    <a:pt x="20828" y="1401"/>
                  </a:cubicBezTo>
                  <a:cubicBezTo>
                    <a:pt x="20972" y="1401"/>
                    <a:pt x="21112" y="1448"/>
                    <a:pt x="21231" y="1695"/>
                  </a:cubicBezTo>
                  <a:cubicBezTo>
                    <a:pt x="22258" y="2082"/>
                    <a:pt x="23234" y="2590"/>
                    <a:pt x="24138" y="3206"/>
                  </a:cubicBezTo>
                  <a:cubicBezTo>
                    <a:pt x="24748" y="3614"/>
                    <a:pt x="25328" y="4062"/>
                    <a:pt x="25872" y="4549"/>
                  </a:cubicBezTo>
                  <a:lnTo>
                    <a:pt x="26464" y="3925"/>
                  </a:lnTo>
                  <a:lnTo>
                    <a:pt x="26229" y="4398"/>
                  </a:lnTo>
                  <a:lnTo>
                    <a:pt x="25914" y="4588"/>
                  </a:lnTo>
                  <a:cubicBezTo>
                    <a:pt x="25979" y="4646"/>
                    <a:pt x="26042" y="4704"/>
                    <a:pt x="26104" y="4762"/>
                  </a:cubicBezTo>
                  <a:cubicBezTo>
                    <a:pt x="26130" y="4702"/>
                    <a:pt x="26162" y="4644"/>
                    <a:pt x="26204" y="4593"/>
                  </a:cubicBezTo>
                  <a:cubicBezTo>
                    <a:pt x="26246" y="4692"/>
                    <a:pt x="26630" y="4750"/>
                    <a:pt x="26535" y="5035"/>
                  </a:cubicBezTo>
                  <a:cubicBezTo>
                    <a:pt x="26515" y="5063"/>
                    <a:pt x="26487" y="5082"/>
                    <a:pt x="26454" y="5096"/>
                  </a:cubicBezTo>
                  <a:cubicBezTo>
                    <a:pt x="26807" y="5443"/>
                    <a:pt x="27140" y="5805"/>
                    <a:pt x="27453" y="6183"/>
                  </a:cubicBezTo>
                  <a:lnTo>
                    <a:pt x="27588" y="5977"/>
                  </a:lnTo>
                  <a:lnTo>
                    <a:pt x="27544" y="6292"/>
                  </a:lnTo>
                  <a:cubicBezTo>
                    <a:pt x="27546" y="6294"/>
                    <a:pt x="27546" y="6294"/>
                    <a:pt x="27548" y="6297"/>
                  </a:cubicBezTo>
                  <a:lnTo>
                    <a:pt x="27975" y="6032"/>
                  </a:lnTo>
                  <a:lnTo>
                    <a:pt x="27975" y="6032"/>
                  </a:lnTo>
                  <a:cubicBezTo>
                    <a:pt x="27778" y="6248"/>
                    <a:pt x="27801" y="6477"/>
                    <a:pt x="27963" y="6519"/>
                  </a:cubicBezTo>
                  <a:lnTo>
                    <a:pt x="28198" y="6046"/>
                  </a:lnTo>
                  <a:lnTo>
                    <a:pt x="28198" y="6046"/>
                  </a:lnTo>
                  <a:cubicBezTo>
                    <a:pt x="28232" y="6127"/>
                    <a:pt x="28072" y="6540"/>
                    <a:pt x="27938" y="6790"/>
                  </a:cubicBezTo>
                  <a:cubicBezTo>
                    <a:pt x="27956" y="6816"/>
                    <a:pt x="27975" y="6841"/>
                    <a:pt x="27994" y="6867"/>
                  </a:cubicBezTo>
                  <a:lnTo>
                    <a:pt x="28214" y="6762"/>
                  </a:lnTo>
                  <a:lnTo>
                    <a:pt x="28214" y="6762"/>
                  </a:lnTo>
                  <a:cubicBezTo>
                    <a:pt x="28225" y="6876"/>
                    <a:pt x="28172" y="6946"/>
                    <a:pt x="28100" y="7011"/>
                  </a:cubicBezTo>
                  <a:cubicBezTo>
                    <a:pt x="28520" y="7583"/>
                    <a:pt x="28898" y="8186"/>
                    <a:pt x="29238" y="8809"/>
                  </a:cubicBezTo>
                  <a:cubicBezTo>
                    <a:pt x="29266" y="8816"/>
                    <a:pt x="29294" y="8830"/>
                    <a:pt x="29320" y="8851"/>
                  </a:cubicBezTo>
                  <a:cubicBezTo>
                    <a:pt x="29296" y="8777"/>
                    <a:pt x="29276" y="8677"/>
                    <a:pt x="29241" y="8605"/>
                  </a:cubicBezTo>
                  <a:lnTo>
                    <a:pt x="29241" y="8605"/>
                  </a:lnTo>
                  <a:cubicBezTo>
                    <a:pt x="29285" y="8651"/>
                    <a:pt x="29321" y="8674"/>
                    <a:pt x="29350" y="8674"/>
                  </a:cubicBezTo>
                  <a:cubicBezTo>
                    <a:pt x="29372" y="8674"/>
                    <a:pt x="29389" y="8661"/>
                    <a:pt x="29403" y="8636"/>
                  </a:cubicBezTo>
                  <a:lnTo>
                    <a:pt x="29368" y="8522"/>
                  </a:lnTo>
                  <a:lnTo>
                    <a:pt x="29623" y="8738"/>
                  </a:lnTo>
                  <a:cubicBezTo>
                    <a:pt x="29653" y="8974"/>
                    <a:pt x="29644" y="9224"/>
                    <a:pt x="29746" y="9496"/>
                  </a:cubicBezTo>
                  <a:cubicBezTo>
                    <a:pt x="29642" y="9354"/>
                    <a:pt x="29542" y="9262"/>
                    <a:pt x="29447" y="9208"/>
                  </a:cubicBezTo>
                  <a:lnTo>
                    <a:pt x="29447" y="9208"/>
                  </a:lnTo>
                  <a:cubicBezTo>
                    <a:pt x="29533" y="9375"/>
                    <a:pt x="29614" y="9542"/>
                    <a:pt x="29693" y="9711"/>
                  </a:cubicBezTo>
                  <a:cubicBezTo>
                    <a:pt x="29695" y="9707"/>
                    <a:pt x="29700" y="9704"/>
                    <a:pt x="29702" y="9700"/>
                  </a:cubicBezTo>
                  <a:cubicBezTo>
                    <a:pt x="29704" y="9714"/>
                    <a:pt x="29704" y="9727"/>
                    <a:pt x="29704" y="9739"/>
                  </a:cubicBezTo>
                  <a:cubicBezTo>
                    <a:pt x="29834" y="10015"/>
                    <a:pt x="29955" y="10291"/>
                    <a:pt x="30066" y="10571"/>
                  </a:cubicBezTo>
                  <a:lnTo>
                    <a:pt x="30126" y="10421"/>
                  </a:lnTo>
                  <a:lnTo>
                    <a:pt x="30126" y="10421"/>
                  </a:lnTo>
                  <a:cubicBezTo>
                    <a:pt x="30117" y="10479"/>
                    <a:pt x="30096" y="10548"/>
                    <a:pt x="30087" y="10620"/>
                  </a:cubicBezTo>
                  <a:cubicBezTo>
                    <a:pt x="30101" y="10655"/>
                    <a:pt x="30112" y="10687"/>
                    <a:pt x="30126" y="10722"/>
                  </a:cubicBezTo>
                  <a:cubicBezTo>
                    <a:pt x="30140" y="10682"/>
                    <a:pt x="30162" y="10669"/>
                    <a:pt x="30187" y="10669"/>
                  </a:cubicBezTo>
                  <a:cubicBezTo>
                    <a:pt x="30235" y="10669"/>
                    <a:pt x="30294" y="10713"/>
                    <a:pt x="30342" y="10713"/>
                  </a:cubicBezTo>
                  <a:cubicBezTo>
                    <a:pt x="30384" y="10713"/>
                    <a:pt x="30417" y="10678"/>
                    <a:pt x="30421" y="10543"/>
                  </a:cubicBezTo>
                  <a:cubicBezTo>
                    <a:pt x="30400" y="10523"/>
                    <a:pt x="30384" y="10499"/>
                    <a:pt x="30370" y="10474"/>
                  </a:cubicBezTo>
                  <a:lnTo>
                    <a:pt x="30342" y="10499"/>
                  </a:lnTo>
                  <a:lnTo>
                    <a:pt x="30309" y="10333"/>
                  </a:lnTo>
                  <a:lnTo>
                    <a:pt x="30316" y="10333"/>
                  </a:lnTo>
                  <a:cubicBezTo>
                    <a:pt x="30263" y="10134"/>
                    <a:pt x="30255" y="9902"/>
                    <a:pt x="30166" y="9902"/>
                  </a:cubicBezTo>
                  <a:cubicBezTo>
                    <a:pt x="30160" y="9902"/>
                    <a:pt x="30153" y="9903"/>
                    <a:pt x="30145" y="9906"/>
                  </a:cubicBezTo>
                  <a:lnTo>
                    <a:pt x="30177" y="10015"/>
                  </a:lnTo>
                  <a:cubicBezTo>
                    <a:pt x="30121" y="9938"/>
                    <a:pt x="30089" y="9918"/>
                    <a:pt x="30067" y="9918"/>
                  </a:cubicBezTo>
                  <a:cubicBezTo>
                    <a:pt x="30042" y="9918"/>
                    <a:pt x="30032" y="9947"/>
                    <a:pt x="30015" y="9947"/>
                  </a:cubicBezTo>
                  <a:cubicBezTo>
                    <a:pt x="29992" y="9947"/>
                    <a:pt x="29957" y="9893"/>
                    <a:pt x="29855" y="9642"/>
                  </a:cubicBezTo>
                  <a:lnTo>
                    <a:pt x="29855" y="9642"/>
                  </a:lnTo>
                  <a:cubicBezTo>
                    <a:pt x="29884" y="9672"/>
                    <a:pt x="29908" y="9684"/>
                    <a:pt x="29929" y="9684"/>
                  </a:cubicBezTo>
                  <a:cubicBezTo>
                    <a:pt x="30020" y="9684"/>
                    <a:pt x="30049" y="9445"/>
                    <a:pt x="30133" y="9445"/>
                  </a:cubicBezTo>
                  <a:cubicBezTo>
                    <a:pt x="30173" y="9445"/>
                    <a:pt x="30226" y="9499"/>
                    <a:pt x="30305" y="9660"/>
                  </a:cubicBezTo>
                  <a:lnTo>
                    <a:pt x="30289" y="10098"/>
                  </a:lnTo>
                  <a:cubicBezTo>
                    <a:pt x="30507" y="10264"/>
                    <a:pt x="30658" y="10455"/>
                    <a:pt x="30782" y="10455"/>
                  </a:cubicBezTo>
                  <a:cubicBezTo>
                    <a:pt x="30789" y="10455"/>
                    <a:pt x="30795" y="10454"/>
                    <a:pt x="30801" y="10453"/>
                  </a:cubicBezTo>
                  <a:cubicBezTo>
                    <a:pt x="30578" y="9929"/>
                    <a:pt x="30335" y="9415"/>
                    <a:pt x="30068" y="8905"/>
                  </a:cubicBezTo>
                  <a:cubicBezTo>
                    <a:pt x="29994" y="8888"/>
                    <a:pt x="29922" y="8860"/>
                    <a:pt x="29855" y="8823"/>
                  </a:cubicBezTo>
                  <a:lnTo>
                    <a:pt x="29855" y="8823"/>
                  </a:lnTo>
                  <a:cubicBezTo>
                    <a:pt x="29867" y="8923"/>
                    <a:pt x="29848" y="8990"/>
                    <a:pt x="29799" y="9041"/>
                  </a:cubicBezTo>
                  <a:cubicBezTo>
                    <a:pt x="29804" y="8956"/>
                    <a:pt x="29762" y="8796"/>
                    <a:pt x="29735" y="8670"/>
                  </a:cubicBezTo>
                  <a:cubicBezTo>
                    <a:pt x="29728" y="8650"/>
                    <a:pt x="29723" y="8631"/>
                    <a:pt x="29721" y="8612"/>
                  </a:cubicBezTo>
                  <a:cubicBezTo>
                    <a:pt x="29708" y="8543"/>
                    <a:pt x="29702" y="8495"/>
                    <a:pt x="29719" y="8495"/>
                  </a:cubicBezTo>
                  <a:cubicBezTo>
                    <a:pt x="29723" y="8495"/>
                    <a:pt x="29728" y="8498"/>
                    <a:pt x="29735" y="8503"/>
                  </a:cubicBezTo>
                  <a:cubicBezTo>
                    <a:pt x="29742" y="8499"/>
                    <a:pt x="29751" y="8496"/>
                    <a:pt x="29758" y="8492"/>
                  </a:cubicBezTo>
                  <a:lnTo>
                    <a:pt x="29644" y="8174"/>
                  </a:lnTo>
                  <a:lnTo>
                    <a:pt x="29684" y="8195"/>
                  </a:lnTo>
                  <a:cubicBezTo>
                    <a:pt x="29656" y="8146"/>
                    <a:pt x="29628" y="8098"/>
                    <a:pt x="29600" y="8051"/>
                  </a:cubicBezTo>
                  <a:cubicBezTo>
                    <a:pt x="29589" y="8079"/>
                    <a:pt x="29589" y="8112"/>
                    <a:pt x="29600" y="8142"/>
                  </a:cubicBezTo>
                  <a:cubicBezTo>
                    <a:pt x="29526" y="8123"/>
                    <a:pt x="29538" y="8075"/>
                    <a:pt x="29579" y="8014"/>
                  </a:cubicBezTo>
                  <a:cubicBezTo>
                    <a:pt x="29547" y="7956"/>
                    <a:pt x="29512" y="7901"/>
                    <a:pt x="29480" y="7843"/>
                  </a:cubicBezTo>
                  <a:cubicBezTo>
                    <a:pt x="29478" y="7843"/>
                    <a:pt x="29477" y="7843"/>
                    <a:pt x="29476" y="7843"/>
                  </a:cubicBezTo>
                  <a:cubicBezTo>
                    <a:pt x="29437" y="7843"/>
                    <a:pt x="29411" y="7898"/>
                    <a:pt x="29375" y="7898"/>
                  </a:cubicBezTo>
                  <a:cubicBezTo>
                    <a:pt x="29359" y="7898"/>
                    <a:pt x="29341" y="7887"/>
                    <a:pt x="29320" y="7857"/>
                  </a:cubicBezTo>
                  <a:cubicBezTo>
                    <a:pt x="29322" y="7774"/>
                    <a:pt x="29353" y="7730"/>
                    <a:pt x="29397" y="7730"/>
                  </a:cubicBezTo>
                  <a:cubicBezTo>
                    <a:pt x="29402" y="7730"/>
                    <a:pt x="29407" y="7730"/>
                    <a:pt x="29412" y="7731"/>
                  </a:cubicBezTo>
                  <a:cubicBezTo>
                    <a:pt x="28977" y="7008"/>
                    <a:pt x="28501" y="6310"/>
                    <a:pt x="27987" y="5643"/>
                  </a:cubicBezTo>
                  <a:cubicBezTo>
                    <a:pt x="27961" y="5652"/>
                    <a:pt x="27936" y="5680"/>
                    <a:pt x="27901" y="5766"/>
                  </a:cubicBezTo>
                  <a:cubicBezTo>
                    <a:pt x="27829" y="5747"/>
                    <a:pt x="27838" y="5631"/>
                    <a:pt x="27887" y="5513"/>
                  </a:cubicBezTo>
                  <a:cubicBezTo>
                    <a:pt x="27873" y="5492"/>
                    <a:pt x="27854" y="5471"/>
                    <a:pt x="27838" y="5453"/>
                  </a:cubicBezTo>
                  <a:cubicBezTo>
                    <a:pt x="27803" y="5539"/>
                    <a:pt x="27743" y="5552"/>
                    <a:pt x="27675" y="5552"/>
                  </a:cubicBezTo>
                  <a:cubicBezTo>
                    <a:pt x="27647" y="5552"/>
                    <a:pt x="27618" y="5549"/>
                    <a:pt x="27589" y="5549"/>
                  </a:cubicBezTo>
                  <a:cubicBezTo>
                    <a:pt x="27489" y="5549"/>
                    <a:pt x="27389" y="5574"/>
                    <a:pt x="27335" y="5796"/>
                  </a:cubicBezTo>
                  <a:cubicBezTo>
                    <a:pt x="27379" y="5467"/>
                    <a:pt x="27544" y="5369"/>
                    <a:pt x="27704" y="5281"/>
                  </a:cubicBezTo>
                  <a:cubicBezTo>
                    <a:pt x="26962" y="4356"/>
                    <a:pt x="26148" y="3494"/>
                    <a:pt x="25267" y="2701"/>
                  </a:cubicBezTo>
                  <a:cubicBezTo>
                    <a:pt x="24625" y="2272"/>
                    <a:pt x="23951" y="1894"/>
                    <a:pt x="23248" y="1570"/>
                  </a:cubicBezTo>
                  <a:cubicBezTo>
                    <a:pt x="23086" y="1646"/>
                    <a:pt x="23016" y="1632"/>
                    <a:pt x="22815" y="1820"/>
                  </a:cubicBezTo>
                  <a:lnTo>
                    <a:pt x="22995" y="1456"/>
                  </a:lnTo>
                  <a:cubicBezTo>
                    <a:pt x="22309" y="1152"/>
                    <a:pt x="21602" y="897"/>
                    <a:pt x="20881" y="691"/>
                  </a:cubicBezTo>
                  <a:lnTo>
                    <a:pt x="20881" y="691"/>
                  </a:lnTo>
                  <a:cubicBezTo>
                    <a:pt x="20911" y="832"/>
                    <a:pt x="20916" y="928"/>
                    <a:pt x="20942" y="1013"/>
                  </a:cubicBezTo>
                  <a:cubicBezTo>
                    <a:pt x="20886" y="870"/>
                    <a:pt x="20829" y="797"/>
                    <a:pt x="20787" y="797"/>
                  </a:cubicBezTo>
                  <a:cubicBezTo>
                    <a:pt x="20757" y="797"/>
                    <a:pt x="20734" y="831"/>
                    <a:pt x="20723" y="900"/>
                  </a:cubicBezTo>
                  <a:lnTo>
                    <a:pt x="20723" y="900"/>
                  </a:lnTo>
                  <a:cubicBezTo>
                    <a:pt x="20730" y="755"/>
                    <a:pt x="20691" y="678"/>
                    <a:pt x="20629" y="621"/>
                  </a:cubicBezTo>
                  <a:cubicBezTo>
                    <a:pt x="20559" y="603"/>
                    <a:pt x="20492" y="584"/>
                    <a:pt x="20425" y="566"/>
                  </a:cubicBezTo>
                  <a:lnTo>
                    <a:pt x="20425" y="566"/>
                  </a:lnTo>
                  <a:lnTo>
                    <a:pt x="20501" y="740"/>
                  </a:lnTo>
                  <a:cubicBezTo>
                    <a:pt x="20466" y="726"/>
                    <a:pt x="20415" y="628"/>
                    <a:pt x="20364" y="550"/>
                  </a:cubicBezTo>
                  <a:cubicBezTo>
                    <a:pt x="20246" y="519"/>
                    <a:pt x="20125" y="492"/>
                    <a:pt x="20005" y="464"/>
                  </a:cubicBezTo>
                  <a:cubicBezTo>
                    <a:pt x="19989" y="487"/>
                    <a:pt x="19972" y="510"/>
                    <a:pt x="19952" y="540"/>
                  </a:cubicBezTo>
                  <a:cubicBezTo>
                    <a:pt x="19910" y="510"/>
                    <a:pt x="19873" y="473"/>
                    <a:pt x="19850" y="427"/>
                  </a:cubicBezTo>
                  <a:cubicBezTo>
                    <a:pt x="18551" y="141"/>
                    <a:pt x="17213" y="1"/>
                    <a:pt x="158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76" name="Google Shape;13076;p53"/>
            <p:cNvSpPr/>
            <p:nvPr/>
          </p:nvSpPr>
          <p:spPr>
            <a:xfrm>
              <a:off x="4829025" y="1817175"/>
              <a:ext cx="94950" cy="109350"/>
            </a:xfrm>
            <a:custGeom>
              <a:avLst/>
              <a:gdLst/>
              <a:ahLst/>
              <a:cxnLst/>
              <a:rect l="l" t="t" r="r" b="b"/>
              <a:pathLst>
                <a:path w="3798" h="4374" extrusionOk="0">
                  <a:moveTo>
                    <a:pt x="3601" y="0"/>
                  </a:moveTo>
                  <a:cubicBezTo>
                    <a:pt x="3552" y="31"/>
                    <a:pt x="3503" y="58"/>
                    <a:pt x="3455" y="91"/>
                  </a:cubicBezTo>
                  <a:cubicBezTo>
                    <a:pt x="3478" y="107"/>
                    <a:pt x="3501" y="121"/>
                    <a:pt x="3524" y="133"/>
                  </a:cubicBezTo>
                  <a:lnTo>
                    <a:pt x="3288" y="469"/>
                  </a:lnTo>
                  <a:lnTo>
                    <a:pt x="3230" y="242"/>
                  </a:lnTo>
                  <a:cubicBezTo>
                    <a:pt x="2342" y="835"/>
                    <a:pt x="1537" y="1544"/>
                    <a:pt x="837" y="2351"/>
                  </a:cubicBezTo>
                  <a:cubicBezTo>
                    <a:pt x="740" y="2530"/>
                    <a:pt x="647" y="2708"/>
                    <a:pt x="557" y="2887"/>
                  </a:cubicBezTo>
                  <a:cubicBezTo>
                    <a:pt x="615" y="2984"/>
                    <a:pt x="680" y="3098"/>
                    <a:pt x="719" y="3153"/>
                  </a:cubicBezTo>
                  <a:lnTo>
                    <a:pt x="571" y="3149"/>
                  </a:lnTo>
                  <a:lnTo>
                    <a:pt x="538" y="2975"/>
                  </a:lnTo>
                  <a:lnTo>
                    <a:pt x="522" y="2958"/>
                  </a:lnTo>
                  <a:cubicBezTo>
                    <a:pt x="325" y="3360"/>
                    <a:pt x="151" y="3770"/>
                    <a:pt x="0" y="4187"/>
                  </a:cubicBezTo>
                  <a:cubicBezTo>
                    <a:pt x="74" y="4325"/>
                    <a:pt x="126" y="4373"/>
                    <a:pt x="168" y="4373"/>
                  </a:cubicBezTo>
                  <a:cubicBezTo>
                    <a:pt x="265" y="4373"/>
                    <a:pt x="310" y="4116"/>
                    <a:pt x="442" y="4116"/>
                  </a:cubicBezTo>
                  <a:cubicBezTo>
                    <a:pt x="448" y="4116"/>
                    <a:pt x="455" y="4116"/>
                    <a:pt x="462" y="4118"/>
                  </a:cubicBezTo>
                  <a:lnTo>
                    <a:pt x="293" y="3557"/>
                  </a:lnTo>
                  <a:lnTo>
                    <a:pt x="550" y="3712"/>
                  </a:lnTo>
                  <a:cubicBezTo>
                    <a:pt x="645" y="3960"/>
                    <a:pt x="348" y="3677"/>
                    <a:pt x="485" y="4090"/>
                  </a:cubicBezTo>
                  <a:cubicBezTo>
                    <a:pt x="606" y="3791"/>
                    <a:pt x="738" y="3494"/>
                    <a:pt x="886" y="3197"/>
                  </a:cubicBezTo>
                  <a:cubicBezTo>
                    <a:pt x="877" y="3118"/>
                    <a:pt x="863" y="3028"/>
                    <a:pt x="840" y="2924"/>
                  </a:cubicBezTo>
                  <a:lnTo>
                    <a:pt x="728" y="2903"/>
                  </a:lnTo>
                  <a:lnTo>
                    <a:pt x="1009" y="2365"/>
                  </a:lnTo>
                  <a:lnTo>
                    <a:pt x="974" y="2316"/>
                  </a:lnTo>
                  <a:cubicBezTo>
                    <a:pt x="1027" y="2230"/>
                    <a:pt x="1107" y="2209"/>
                    <a:pt x="1194" y="2209"/>
                  </a:cubicBezTo>
                  <a:cubicBezTo>
                    <a:pt x="1282" y="2209"/>
                    <a:pt x="1377" y="2230"/>
                    <a:pt x="1462" y="2230"/>
                  </a:cubicBezTo>
                  <a:cubicBezTo>
                    <a:pt x="1507" y="2230"/>
                    <a:pt x="1550" y="2224"/>
                    <a:pt x="1586" y="2205"/>
                  </a:cubicBezTo>
                  <a:lnTo>
                    <a:pt x="1653" y="2138"/>
                  </a:lnTo>
                  <a:cubicBezTo>
                    <a:pt x="1686" y="2080"/>
                    <a:pt x="1702" y="2013"/>
                    <a:pt x="1704" y="1945"/>
                  </a:cubicBezTo>
                  <a:cubicBezTo>
                    <a:pt x="1670" y="1874"/>
                    <a:pt x="1653" y="1816"/>
                    <a:pt x="1704" y="1795"/>
                  </a:cubicBezTo>
                  <a:cubicBezTo>
                    <a:pt x="1707" y="1846"/>
                    <a:pt x="1707" y="1894"/>
                    <a:pt x="1704" y="1945"/>
                  </a:cubicBezTo>
                  <a:cubicBezTo>
                    <a:pt x="1718" y="1973"/>
                    <a:pt x="1737" y="2006"/>
                    <a:pt x="1753" y="2040"/>
                  </a:cubicBezTo>
                  <a:cubicBezTo>
                    <a:pt x="2337" y="1475"/>
                    <a:pt x="2975" y="967"/>
                    <a:pt x="3659" y="529"/>
                  </a:cubicBezTo>
                  <a:lnTo>
                    <a:pt x="3626" y="404"/>
                  </a:lnTo>
                  <a:lnTo>
                    <a:pt x="3700" y="503"/>
                  </a:lnTo>
                  <a:cubicBezTo>
                    <a:pt x="3733" y="483"/>
                    <a:pt x="3765" y="464"/>
                    <a:pt x="3798" y="446"/>
                  </a:cubicBezTo>
                  <a:cubicBezTo>
                    <a:pt x="3712" y="306"/>
                    <a:pt x="3645" y="158"/>
                    <a:pt x="360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77" name="Google Shape;13077;p53"/>
            <p:cNvSpPr/>
            <p:nvPr/>
          </p:nvSpPr>
          <p:spPr>
            <a:xfrm>
              <a:off x="4828375" y="1921850"/>
              <a:ext cx="1725" cy="2100"/>
            </a:xfrm>
            <a:custGeom>
              <a:avLst/>
              <a:gdLst/>
              <a:ahLst/>
              <a:cxnLst/>
              <a:rect l="l" t="t" r="r" b="b"/>
              <a:pathLst>
                <a:path w="69" h="84" extrusionOk="0">
                  <a:moveTo>
                    <a:pt x="24" y="0"/>
                  </a:moveTo>
                  <a:cubicBezTo>
                    <a:pt x="15" y="23"/>
                    <a:pt x="8" y="42"/>
                    <a:pt x="1" y="65"/>
                  </a:cubicBezTo>
                  <a:cubicBezTo>
                    <a:pt x="22" y="74"/>
                    <a:pt x="45" y="81"/>
                    <a:pt x="68" y="84"/>
                  </a:cubicBezTo>
                  <a:cubicBezTo>
                    <a:pt x="52" y="53"/>
                    <a:pt x="38" y="26"/>
                    <a:pt x="2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78" name="Google Shape;13078;p53"/>
            <p:cNvSpPr/>
            <p:nvPr/>
          </p:nvSpPr>
          <p:spPr>
            <a:xfrm>
              <a:off x="5123375" y="2218925"/>
              <a:ext cx="17300" cy="33275"/>
            </a:xfrm>
            <a:custGeom>
              <a:avLst/>
              <a:gdLst/>
              <a:ahLst/>
              <a:cxnLst/>
              <a:rect l="l" t="t" r="r" b="b"/>
              <a:pathLst>
                <a:path w="692" h="1331" extrusionOk="0">
                  <a:moveTo>
                    <a:pt x="75" y="0"/>
                  </a:moveTo>
                  <a:cubicBezTo>
                    <a:pt x="63" y="183"/>
                    <a:pt x="68" y="469"/>
                    <a:pt x="1" y="538"/>
                  </a:cubicBezTo>
                  <a:cubicBezTo>
                    <a:pt x="96" y="605"/>
                    <a:pt x="184" y="668"/>
                    <a:pt x="267" y="728"/>
                  </a:cubicBezTo>
                  <a:cubicBezTo>
                    <a:pt x="280" y="733"/>
                    <a:pt x="293" y="735"/>
                    <a:pt x="306" y="735"/>
                  </a:cubicBezTo>
                  <a:cubicBezTo>
                    <a:pt x="318" y="735"/>
                    <a:pt x="331" y="733"/>
                    <a:pt x="344" y="728"/>
                  </a:cubicBezTo>
                  <a:lnTo>
                    <a:pt x="360" y="798"/>
                  </a:lnTo>
                  <a:cubicBezTo>
                    <a:pt x="434" y="849"/>
                    <a:pt x="504" y="900"/>
                    <a:pt x="569" y="946"/>
                  </a:cubicBezTo>
                  <a:cubicBezTo>
                    <a:pt x="518" y="965"/>
                    <a:pt x="464" y="983"/>
                    <a:pt x="413" y="1004"/>
                  </a:cubicBezTo>
                  <a:lnTo>
                    <a:pt x="444" y="1127"/>
                  </a:lnTo>
                  <a:cubicBezTo>
                    <a:pt x="511" y="1220"/>
                    <a:pt x="564" y="1287"/>
                    <a:pt x="604" y="1331"/>
                  </a:cubicBezTo>
                  <a:cubicBezTo>
                    <a:pt x="631" y="1319"/>
                    <a:pt x="664" y="1308"/>
                    <a:pt x="692" y="1296"/>
                  </a:cubicBezTo>
                  <a:cubicBezTo>
                    <a:pt x="634" y="1064"/>
                    <a:pt x="437" y="547"/>
                    <a:pt x="525" y="339"/>
                  </a:cubicBezTo>
                  <a:lnTo>
                    <a:pt x="358" y="211"/>
                  </a:lnTo>
                  <a:lnTo>
                    <a:pt x="358" y="353"/>
                  </a:lnTo>
                  <a:cubicBezTo>
                    <a:pt x="330" y="279"/>
                    <a:pt x="309" y="214"/>
                    <a:pt x="286" y="158"/>
                  </a:cubicBezTo>
                  <a:cubicBezTo>
                    <a:pt x="221" y="107"/>
                    <a:pt x="149" y="56"/>
                    <a:pt x="7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79" name="Google Shape;13079;p53"/>
            <p:cNvSpPr/>
            <p:nvPr/>
          </p:nvSpPr>
          <p:spPr>
            <a:xfrm>
              <a:off x="5140075" y="2022800"/>
              <a:ext cx="151400" cy="229300"/>
            </a:xfrm>
            <a:custGeom>
              <a:avLst/>
              <a:gdLst/>
              <a:ahLst/>
              <a:cxnLst/>
              <a:rect l="l" t="t" r="r" b="b"/>
              <a:pathLst>
                <a:path w="6056" h="9172" extrusionOk="0">
                  <a:moveTo>
                    <a:pt x="504" y="8450"/>
                  </a:moveTo>
                  <a:lnTo>
                    <a:pt x="765" y="8478"/>
                  </a:lnTo>
                  <a:cubicBezTo>
                    <a:pt x="830" y="8761"/>
                    <a:pt x="541" y="8436"/>
                    <a:pt x="749" y="8916"/>
                  </a:cubicBezTo>
                  <a:cubicBezTo>
                    <a:pt x="643" y="8770"/>
                    <a:pt x="536" y="8624"/>
                    <a:pt x="504" y="8450"/>
                  </a:cubicBezTo>
                  <a:close/>
                  <a:moveTo>
                    <a:pt x="1677" y="0"/>
                  </a:moveTo>
                  <a:lnTo>
                    <a:pt x="1677" y="0"/>
                  </a:lnTo>
                  <a:cubicBezTo>
                    <a:pt x="1537" y="193"/>
                    <a:pt x="1470" y="123"/>
                    <a:pt x="1391" y="327"/>
                  </a:cubicBezTo>
                  <a:cubicBezTo>
                    <a:pt x="1312" y="198"/>
                    <a:pt x="1255" y="168"/>
                    <a:pt x="1206" y="168"/>
                  </a:cubicBezTo>
                  <a:cubicBezTo>
                    <a:pt x="1191" y="168"/>
                    <a:pt x="1176" y="171"/>
                    <a:pt x="1162" y="174"/>
                  </a:cubicBezTo>
                  <a:cubicBezTo>
                    <a:pt x="819" y="3946"/>
                    <a:pt x="497" y="7787"/>
                    <a:pt x="457" y="8555"/>
                  </a:cubicBezTo>
                  <a:lnTo>
                    <a:pt x="369" y="8596"/>
                  </a:lnTo>
                  <a:cubicBezTo>
                    <a:pt x="293" y="8527"/>
                    <a:pt x="165" y="8423"/>
                    <a:pt x="0" y="8295"/>
                  </a:cubicBezTo>
                  <a:lnTo>
                    <a:pt x="0" y="8295"/>
                  </a:lnTo>
                  <a:cubicBezTo>
                    <a:pt x="100" y="8571"/>
                    <a:pt x="109" y="8884"/>
                    <a:pt x="216" y="9060"/>
                  </a:cubicBezTo>
                  <a:cubicBezTo>
                    <a:pt x="230" y="9053"/>
                    <a:pt x="244" y="9048"/>
                    <a:pt x="258" y="9042"/>
                  </a:cubicBezTo>
                  <a:lnTo>
                    <a:pt x="313" y="9081"/>
                  </a:lnTo>
                  <a:cubicBezTo>
                    <a:pt x="293" y="9086"/>
                    <a:pt x="269" y="9093"/>
                    <a:pt x="244" y="9099"/>
                  </a:cubicBezTo>
                  <a:cubicBezTo>
                    <a:pt x="246" y="9104"/>
                    <a:pt x="248" y="9106"/>
                    <a:pt x="251" y="9109"/>
                  </a:cubicBezTo>
                  <a:cubicBezTo>
                    <a:pt x="279" y="9111"/>
                    <a:pt x="316" y="9113"/>
                    <a:pt x="362" y="9113"/>
                  </a:cubicBezTo>
                  <a:lnTo>
                    <a:pt x="443" y="9171"/>
                  </a:lnTo>
                  <a:cubicBezTo>
                    <a:pt x="473" y="9061"/>
                    <a:pt x="462" y="8850"/>
                    <a:pt x="512" y="8850"/>
                  </a:cubicBezTo>
                  <a:cubicBezTo>
                    <a:pt x="536" y="8850"/>
                    <a:pt x="572" y="8897"/>
                    <a:pt x="633" y="9023"/>
                  </a:cubicBezTo>
                  <a:cubicBezTo>
                    <a:pt x="633" y="9044"/>
                    <a:pt x="633" y="9062"/>
                    <a:pt x="631" y="9083"/>
                  </a:cubicBezTo>
                  <a:cubicBezTo>
                    <a:pt x="765" y="9051"/>
                    <a:pt x="888" y="8986"/>
                    <a:pt x="993" y="8895"/>
                  </a:cubicBezTo>
                  <a:cubicBezTo>
                    <a:pt x="974" y="8895"/>
                    <a:pt x="965" y="8831"/>
                    <a:pt x="963" y="8705"/>
                  </a:cubicBezTo>
                  <a:cubicBezTo>
                    <a:pt x="2518" y="7903"/>
                    <a:pt x="3874" y="6767"/>
                    <a:pt x="4938" y="5379"/>
                  </a:cubicBezTo>
                  <a:cubicBezTo>
                    <a:pt x="5386" y="4739"/>
                    <a:pt x="5761" y="4048"/>
                    <a:pt x="6056" y="3325"/>
                  </a:cubicBezTo>
                  <a:cubicBezTo>
                    <a:pt x="5949" y="3167"/>
                    <a:pt x="5838" y="2970"/>
                    <a:pt x="5720" y="2854"/>
                  </a:cubicBezTo>
                  <a:cubicBezTo>
                    <a:pt x="5680" y="2963"/>
                    <a:pt x="5641" y="3072"/>
                    <a:pt x="5597" y="3181"/>
                  </a:cubicBezTo>
                  <a:cubicBezTo>
                    <a:pt x="5590" y="3292"/>
                    <a:pt x="5557" y="3367"/>
                    <a:pt x="5553" y="3482"/>
                  </a:cubicBezTo>
                  <a:lnTo>
                    <a:pt x="5516" y="3390"/>
                  </a:lnTo>
                  <a:cubicBezTo>
                    <a:pt x="5258" y="3999"/>
                    <a:pt x="4943" y="4586"/>
                    <a:pt x="4579" y="5140"/>
                  </a:cubicBezTo>
                  <a:cubicBezTo>
                    <a:pt x="3635" y="6457"/>
                    <a:pt x="2402" y="7539"/>
                    <a:pt x="972" y="8304"/>
                  </a:cubicBezTo>
                  <a:cubicBezTo>
                    <a:pt x="1030" y="6939"/>
                    <a:pt x="1357" y="3424"/>
                    <a:pt x="167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80" name="Google Shape;13080;p53"/>
            <p:cNvSpPr/>
            <p:nvPr/>
          </p:nvSpPr>
          <p:spPr>
            <a:xfrm>
              <a:off x="4837600" y="1924150"/>
              <a:ext cx="1475" cy="3050"/>
            </a:xfrm>
            <a:custGeom>
              <a:avLst/>
              <a:gdLst/>
              <a:ahLst/>
              <a:cxnLst/>
              <a:rect l="l" t="t" r="r" b="b"/>
              <a:pathLst>
                <a:path w="59" h="122" extrusionOk="0">
                  <a:moveTo>
                    <a:pt x="13" y="1"/>
                  </a:moveTo>
                  <a:cubicBezTo>
                    <a:pt x="9" y="1"/>
                    <a:pt x="5" y="2"/>
                    <a:pt x="1" y="3"/>
                  </a:cubicBezTo>
                  <a:cubicBezTo>
                    <a:pt x="10" y="43"/>
                    <a:pt x="19" y="82"/>
                    <a:pt x="24" y="121"/>
                  </a:cubicBezTo>
                  <a:cubicBezTo>
                    <a:pt x="35" y="89"/>
                    <a:pt x="45" y="59"/>
                    <a:pt x="59" y="26"/>
                  </a:cubicBezTo>
                  <a:cubicBezTo>
                    <a:pt x="42" y="10"/>
                    <a:pt x="27" y="1"/>
                    <a:pt x="1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81" name="Google Shape;13081;p53"/>
            <p:cNvSpPr/>
            <p:nvPr/>
          </p:nvSpPr>
          <p:spPr>
            <a:xfrm>
              <a:off x="5046350" y="2175450"/>
              <a:ext cx="6000" cy="5775"/>
            </a:xfrm>
            <a:custGeom>
              <a:avLst/>
              <a:gdLst/>
              <a:ahLst/>
              <a:cxnLst/>
              <a:rect l="l" t="t" r="r" b="b"/>
              <a:pathLst>
                <a:path w="240" h="231" extrusionOk="0">
                  <a:moveTo>
                    <a:pt x="61" y="0"/>
                  </a:moveTo>
                  <a:cubicBezTo>
                    <a:pt x="38" y="0"/>
                    <a:pt x="18" y="18"/>
                    <a:pt x="1" y="59"/>
                  </a:cubicBezTo>
                  <a:lnTo>
                    <a:pt x="240" y="230"/>
                  </a:lnTo>
                  <a:cubicBezTo>
                    <a:pt x="175" y="97"/>
                    <a:pt x="112" y="0"/>
                    <a:pt x="6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82" name="Google Shape;13082;p53"/>
            <p:cNvSpPr/>
            <p:nvPr/>
          </p:nvSpPr>
          <p:spPr>
            <a:xfrm>
              <a:off x="5039050" y="2160000"/>
              <a:ext cx="6700" cy="16525"/>
            </a:xfrm>
            <a:custGeom>
              <a:avLst/>
              <a:gdLst/>
              <a:ahLst/>
              <a:cxnLst/>
              <a:rect l="l" t="t" r="r" b="b"/>
              <a:pathLst>
                <a:path w="268" h="661" extrusionOk="0">
                  <a:moveTo>
                    <a:pt x="103" y="1"/>
                  </a:moveTo>
                  <a:cubicBezTo>
                    <a:pt x="71" y="1"/>
                    <a:pt x="51" y="77"/>
                    <a:pt x="14" y="77"/>
                  </a:cubicBezTo>
                  <a:cubicBezTo>
                    <a:pt x="10" y="77"/>
                    <a:pt x="5" y="76"/>
                    <a:pt x="1" y="74"/>
                  </a:cubicBezTo>
                  <a:lnTo>
                    <a:pt x="1" y="74"/>
                  </a:lnTo>
                  <a:cubicBezTo>
                    <a:pt x="52" y="276"/>
                    <a:pt x="93" y="431"/>
                    <a:pt x="124" y="554"/>
                  </a:cubicBezTo>
                  <a:lnTo>
                    <a:pt x="267" y="660"/>
                  </a:lnTo>
                  <a:lnTo>
                    <a:pt x="184" y="127"/>
                  </a:lnTo>
                  <a:cubicBezTo>
                    <a:pt x="147" y="30"/>
                    <a:pt x="122" y="1"/>
                    <a:pt x="10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83" name="Google Shape;13083;p53"/>
            <p:cNvSpPr/>
            <p:nvPr/>
          </p:nvSpPr>
          <p:spPr>
            <a:xfrm>
              <a:off x="5019925" y="2144575"/>
              <a:ext cx="11400" cy="9700"/>
            </a:xfrm>
            <a:custGeom>
              <a:avLst/>
              <a:gdLst/>
              <a:ahLst/>
              <a:cxnLst/>
              <a:rect l="l" t="t" r="r" b="b"/>
              <a:pathLst>
                <a:path w="456" h="388" extrusionOk="0">
                  <a:moveTo>
                    <a:pt x="36" y="0"/>
                  </a:moveTo>
                  <a:lnTo>
                    <a:pt x="1" y="46"/>
                  </a:lnTo>
                  <a:lnTo>
                    <a:pt x="251" y="387"/>
                  </a:lnTo>
                  <a:cubicBezTo>
                    <a:pt x="286" y="339"/>
                    <a:pt x="365" y="320"/>
                    <a:pt x="455" y="294"/>
                  </a:cubicBezTo>
                  <a:lnTo>
                    <a:pt x="36"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84" name="Google Shape;13084;p53"/>
            <p:cNvSpPr/>
            <p:nvPr/>
          </p:nvSpPr>
          <p:spPr>
            <a:xfrm>
              <a:off x="4987250" y="2125575"/>
              <a:ext cx="51600" cy="45625"/>
            </a:xfrm>
            <a:custGeom>
              <a:avLst/>
              <a:gdLst/>
              <a:ahLst/>
              <a:cxnLst/>
              <a:rect l="l" t="t" r="r" b="b"/>
              <a:pathLst>
                <a:path w="2064" h="1825" extrusionOk="0">
                  <a:moveTo>
                    <a:pt x="169" y="1"/>
                  </a:moveTo>
                  <a:cubicBezTo>
                    <a:pt x="65" y="1"/>
                    <a:pt x="150" y="350"/>
                    <a:pt x="4" y="350"/>
                  </a:cubicBezTo>
                  <a:cubicBezTo>
                    <a:pt x="3" y="350"/>
                    <a:pt x="1" y="350"/>
                    <a:pt x="0" y="350"/>
                  </a:cubicBezTo>
                  <a:lnTo>
                    <a:pt x="0" y="350"/>
                  </a:lnTo>
                  <a:cubicBezTo>
                    <a:pt x="645" y="813"/>
                    <a:pt x="1289" y="1277"/>
                    <a:pt x="1910" y="1724"/>
                  </a:cubicBezTo>
                  <a:cubicBezTo>
                    <a:pt x="1911" y="1724"/>
                    <a:pt x="1912" y="1724"/>
                    <a:pt x="1913" y="1724"/>
                  </a:cubicBezTo>
                  <a:cubicBezTo>
                    <a:pt x="1922" y="1724"/>
                    <a:pt x="1935" y="1737"/>
                    <a:pt x="1950" y="1755"/>
                  </a:cubicBezTo>
                  <a:lnTo>
                    <a:pt x="2047" y="1824"/>
                  </a:lnTo>
                  <a:cubicBezTo>
                    <a:pt x="2059" y="1806"/>
                    <a:pt x="2063" y="1785"/>
                    <a:pt x="2061" y="1764"/>
                  </a:cubicBezTo>
                  <a:cubicBezTo>
                    <a:pt x="1957" y="1553"/>
                    <a:pt x="1853" y="1349"/>
                    <a:pt x="1778" y="1249"/>
                  </a:cubicBezTo>
                  <a:lnTo>
                    <a:pt x="1776" y="1312"/>
                  </a:lnTo>
                  <a:cubicBezTo>
                    <a:pt x="1586" y="1275"/>
                    <a:pt x="1428" y="1092"/>
                    <a:pt x="1254" y="700"/>
                  </a:cubicBezTo>
                  <a:lnTo>
                    <a:pt x="1018" y="533"/>
                  </a:lnTo>
                  <a:lnTo>
                    <a:pt x="930" y="883"/>
                  </a:lnTo>
                  <a:cubicBezTo>
                    <a:pt x="926" y="884"/>
                    <a:pt x="922" y="885"/>
                    <a:pt x="918" y="885"/>
                  </a:cubicBezTo>
                  <a:cubicBezTo>
                    <a:pt x="845" y="885"/>
                    <a:pt x="750" y="628"/>
                    <a:pt x="724" y="405"/>
                  </a:cubicBezTo>
                  <a:cubicBezTo>
                    <a:pt x="699" y="453"/>
                    <a:pt x="670" y="470"/>
                    <a:pt x="639" y="470"/>
                  </a:cubicBezTo>
                  <a:cubicBezTo>
                    <a:pt x="558" y="470"/>
                    <a:pt x="461" y="351"/>
                    <a:pt x="377" y="351"/>
                  </a:cubicBezTo>
                  <a:cubicBezTo>
                    <a:pt x="338" y="351"/>
                    <a:pt x="302" y="376"/>
                    <a:pt x="272" y="449"/>
                  </a:cubicBezTo>
                  <a:lnTo>
                    <a:pt x="285" y="74"/>
                  </a:lnTo>
                  <a:cubicBezTo>
                    <a:pt x="231" y="22"/>
                    <a:pt x="194" y="1"/>
                    <a:pt x="16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85" name="Google Shape;13085;p53"/>
            <p:cNvSpPr/>
            <p:nvPr/>
          </p:nvSpPr>
          <p:spPr>
            <a:xfrm>
              <a:off x="4806550" y="1935050"/>
              <a:ext cx="289800" cy="335875"/>
            </a:xfrm>
            <a:custGeom>
              <a:avLst/>
              <a:gdLst/>
              <a:ahLst/>
              <a:cxnLst/>
              <a:rect l="l" t="t" r="r" b="b"/>
              <a:pathLst>
                <a:path w="11592" h="13435" extrusionOk="0">
                  <a:moveTo>
                    <a:pt x="1119" y="3179"/>
                  </a:moveTo>
                  <a:lnTo>
                    <a:pt x="1119" y="3179"/>
                  </a:lnTo>
                  <a:cubicBezTo>
                    <a:pt x="1119" y="3179"/>
                    <a:pt x="1119" y="3179"/>
                    <a:pt x="1120" y="3179"/>
                  </a:cubicBezTo>
                  <a:cubicBezTo>
                    <a:pt x="1119" y="3179"/>
                    <a:pt x="1119" y="3179"/>
                    <a:pt x="1119" y="3179"/>
                  </a:cubicBezTo>
                  <a:close/>
                  <a:moveTo>
                    <a:pt x="561" y="2912"/>
                  </a:moveTo>
                  <a:lnTo>
                    <a:pt x="846" y="3364"/>
                  </a:lnTo>
                  <a:lnTo>
                    <a:pt x="628" y="3135"/>
                  </a:lnTo>
                  <a:lnTo>
                    <a:pt x="561" y="2912"/>
                  </a:lnTo>
                  <a:close/>
                  <a:moveTo>
                    <a:pt x="2753" y="9315"/>
                  </a:moveTo>
                  <a:cubicBezTo>
                    <a:pt x="2771" y="9315"/>
                    <a:pt x="2806" y="9380"/>
                    <a:pt x="2877" y="9478"/>
                  </a:cubicBezTo>
                  <a:lnTo>
                    <a:pt x="2726" y="9533"/>
                  </a:lnTo>
                  <a:cubicBezTo>
                    <a:pt x="2732" y="9378"/>
                    <a:pt x="2734" y="9315"/>
                    <a:pt x="2753" y="9315"/>
                  </a:cubicBezTo>
                  <a:close/>
                  <a:moveTo>
                    <a:pt x="737" y="1"/>
                  </a:moveTo>
                  <a:lnTo>
                    <a:pt x="737" y="1"/>
                  </a:lnTo>
                  <a:cubicBezTo>
                    <a:pt x="767" y="237"/>
                    <a:pt x="758" y="488"/>
                    <a:pt x="897" y="810"/>
                  </a:cubicBezTo>
                  <a:cubicBezTo>
                    <a:pt x="810" y="626"/>
                    <a:pt x="693" y="517"/>
                    <a:pt x="609" y="517"/>
                  </a:cubicBezTo>
                  <a:cubicBezTo>
                    <a:pt x="594" y="517"/>
                    <a:pt x="580" y="520"/>
                    <a:pt x="568" y="527"/>
                  </a:cubicBezTo>
                  <a:cubicBezTo>
                    <a:pt x="547" y="610"/>
                    <a:pt x="524" y="694"/>
                    <a:pt x="505" y="777"/>
                  </a:cubicBezTo>
                  <a:cubicBezTo>
                    <a:pt x="508" y="812"/>
                    <a:pt x="512" y="849"/>
                    <a:pt x="519" y="889"/>
                  </a:cubicBezTo>
                  <a:cubicBezTo>
                    <a:pt x="542" y="880"/>
                    <a:pt x="567" y="847"/>
                    <a:pt x="600" y="847"/>
                  </a:cubicBezTo>
                  <a:cubicBezTo>
                    <a:pt x="620" y="847"/>
                    <a:pt x="643" y="859"/>
                    <a:pt x="670" y="896"/>
                  </a:cubicBezTo>
                  <a:cubicBezTo>
                    <a:pt x="659" y="886"/>
                    <a:pt x="649" y="881"/>
                    <a:pt x="640" y="881"/>
                  </a:cubicBezTo>
                  <a:cubicBezTo>
                    <a:pt x="554" y="881"/>
                    <a:pt x="525" y="1270"/>
                    <a:pt x="424" y="1270"/>
                  </a:cubicBezTo>
                  <a:cubicBezTo>
                    <a:pt x="417" y="1270"/>
                    <a:pt x="409" y="1268"/>
                    <a:pt x="401" y="1264"/>
                  </a:cubicBezTo>
                  <a:cubicBezTo>
                    <a:pt x="371" y="1419"/>
                    <a:pt x="345" y="1575"/>
                    <a:pt x="322" y="1730"/>
                  </a:cubicBezTo>
                  <a:cubicBezTo>
                    <a:pt x="342" y="1679"/>
                    <a:pt x="356" y="1620"/>
                    <a:pt x="380" y="1620"/>
                  </a:cubicBezTo>
                  <a:cubicBezTo>
                    <a:pt x="406" y="1620"/>
                    <a:pt x="446" y="1695"/>
                    <a:pt x="519" y="1941"/>
                  </a:cubicBezTo>
                  <a:lnTo>
                    <a:pt x="311" y="1807"/>
                  </a:lnTo>
                  <a:cubicBezTo>
                    <a:pt x="281" y="2022"/>
                    <a:pt x="257" y="2235"/>
                    <a:pt x="241" y="2451"/>
                  </a:cubicBezTo>
                  <a:cubicBezTo>
                    <a:pt x="250" y="2474"/>
                    <a:pt x="262" y="2500"/>
                    <a:pt x="274" y="2525"/>
                  </a:cubicBezTo>
                  <a:lnTo>
                    <a:pt x="239" y="2456"/>
                  </a:lnTo>
                  <a:cubicBezTo>
                    <a:pt x="236" y="2486"/>
                    <a:pt x="234" y="2518"/>
                    <a:pt x="232" y="2548"/>
                  </a:cubicBezTo>
                  <a:cubicBezTo>
                    <a:pt x="199" y="2556"/>
                    <a:pt x="173" y="2560"/>
                    <a:pt x="156" y="2560"/>
                  </a:cubicBezTo>
                  <a:cubicBezTo>
                    <a:pt x="141" y="2560"/>
                    <a:pt x="132" y="2557"/>
                    <a:pt x="130" y="2551"/>
                  </a:cubicBezTo>
                  <a:lnTo>
                    <a:pt x="130" y="2551"/>
                  </a:lnTo>
                  <a:cubicBezTo>
                    <a:pt x="146" y="2641"/>
                    <a:pt x="176" y="2727"/>
                    <a:pt x="216" y="2808"/>
                  </a:cubicBezTo>
                  <a:cubicBezTo>
                    <a:pt x="216" y="2817"/>
                    <a:pt x="216" y="2824"/>
                    <a:pt x="216" y="2831"/>
                  </a:cubicBezTo>
                  <a:cubicBezTo>
                    <a:pt x="199" y="2813"/>
                    <a:pt x="169" y="2780"/>
                    <a:pt x="123" y="2729"/>
                  </a:cubicBezTo>
                  <a:lnTo>
                    <a:pt x="123" y="2729"/>
                  </a:lnTo>
                  <a:cubicBezTo>
                    <a:pt x="0" y="2905"/>
                    <a:pt x="83" y="2947"/>
                    <a:pt x="211" y="3005"/>
                  </a:cubicBezTo>
                  <a:cubicBezTo>
                    <a:pt x="204" y="3235"/>
                    <a:pt x="206" y="3462"/>
                    <a:pt x="213" y="3689"/>
                  </a:cubicBezTo>
                  <a:lnTo>
                    <a:pt x="591" y="4204"/>
                  </a:lnTo>
                  <a:cubicBezTo>
                    <a:pt x="420" y="3770"/>
                    <a:pt x="176" y="3179"/>
                    <a:pt x="225" y="2915"/>
                  </a:cubicBezTo>
                  <a:lnTo>
                    <a:pt x="225" y="2915"/>
                  </a:lnTo>
                  <a:cubicBezTo>
                    <a:pt x="556" y="3102"/>
                    <a:pt x="561" y="3965"/>
                    <a:pt x="672" y="4048"/>
                  </a:cubicBezTo>
                  <a:cubicBezTo>
                    <a:pt x="874" y="5064"/>
                    <a:pt x="505" y="4816"/>
                    <a:pt x="336" y="4948"/>
                  </a:cubicBezTo>
                  <a:cubicBezTo>
                    <a:pt x="742" y="7502"/>
                    <a:pt x="2103" y="9881"/>
                    <a:pt x="4340" y="11749"/>
                  </a:cubicBezTo>
                  <a:cubicBezTo>
                    <a:pt x="5909" y="12915"/>
                    <a:pt x="7695" y="13435"/>
                    <a:pt x="9493" y="13435"/>
                  </a:cubicBezTo>
                  <a:cubicBezTo>
                    <a:pt x="10110" y="13435"/>
                    <a:pt x="10728" y="13373"/>
                    <a:pt x="11338" y="13256"/>
                  </a:cubicBezTo>
                  <a:lnTo>
                    <a:pt x="11290" y="13219"/>
                  </a:lnTo>
                  <a:lnTo>
                    <a:pt x="11350" y="13252"/>
                  </a:lnTo>
                  <a:cubicBezTo>
                    <a:pt x="11431" y="13235"/>
                    <a:pt x="11510" y="13222"/>
                    <a:pt x="11591" y="13203"/>
                  </a:cubicBezTo>
                  <a:cubicBezTo>
                    <a:pt x="11519" y="12902"/>
                    <a:pt x="11373" y="13122"/>
                    <a:pt x="11192" y="12825"/>
                  </a:cubicBezTo>
                  <a:lnTo>
                    <a:pt x="11190" y="12825"/>
                  </a:lnTo>
                  <a:cubicBezTo>
                    <a:pt x="11197" y="13040"/>
                    <a:pt x="11146" y="13104"/>
                    <a:pt x="11070" y="13104"/>
                  </a:cubicBezTo>
                  <a:cubicBezTo>
                    <a:pt x="10954" y="13104"/>
                    <a:pt x="10782" y="12957"/>
                    <a:pt x="10668" y="12957"/>
                  </a:cubicBezTo>
                  <a:cubicBezTo>
                    <a:pt x="10666" y="12957"/>
                    <a:pt x="10664" y="12957"/>
                    <a:pt x="10662" y="12957"/>
                  </a:cubicBezTo>
                  <a:cubicBezTo>
                    <a:pt x="10627" y="13132"/>
                    <a:pt x="10590" y="13202"/>
                    <a:pt x="10551" y="13202"/>
                  </a:cubicBezTo>
                  <a:cubicBezTo>
                    <a:pt x="10496" y="13202"/>
                    <a:pt x="10436" y="13069"/>
                    <a:pt x="10372" y="12895"/>
                  </a:cubicBezTo>
                  <a:cubicBezTo>
                    <a:pt x="10285" y="12897"/>
                    <a:pt x="10199" y="12898"/>
                    <a:pt x="10114" y="12898"/>
                  </a:cubicBezTo>
                  <a:cubicBezTo>
                    <a:pt x="10008" y="12898"/>
                    <a:pt x="9904" y="12896"/>
                    <a:pt x="9799" y="12892"/>
                  </a:cubicBezTo>
                  <a:lnTo>
                    <a:pt x="9799" y="12904"/>
                  </a:lnTo>
                  <a:lnTo>
                    <a:pt x="9795" y="12892"/>
                  </a:lnTo>
                  <a:cubicBezTo>
                    <a:pt x="9621" y="12885"/>
                    <a:pt x="9447" y="12874"/>
                    <a:pt x="9278" y="12855"/>
                  </a:cubicBezTo>
                  <a:lnTo>
                    <a:pt x="9229" y="13177"/>
                  </a:lnTo>
                  <a:lnTo>
                    <a:pt x="9236" y="12992"/>
                  </a:lnTo>
                  <a:cubicBezTo>
                    <a:pt x="9213" y="12936"/>
                    <a:pt x="9189" y="12888"/>
                    <a:pt x="9166" y="12844"/>
                  </a:cubicBezTo>
                  <a:cubicBezTo>
                    <a:pt x="7729" y="12672"/>
                    <a:pt x="6331" y="12102"/>
                    <a:pt x="5109" y="11061"/>
                  </a:cubicBezTo>
                  <a:cubicBezTo>
                    <a:pt x="4625" y="10743"/>
                    <a:pt x="4164" y="10386"/>
                    <a:pt x="3735" y="9997"/>
                  </a:cubicBezTo>
                  <a:cubicBezTo>
                    <a:pt x="3519" y="9950"/>
                    <a:pt x="3283" y="9899"/>
                    <a:pt x="3130" y="9691"/>
                  </a:cubicBezTo>
                  <a:lnTo>
                    <a:pt x="3130" y="9691"/>
                  </a:lnTo>
                  <a:cubicBezTo>
                    <a:pt x="3199" y="9851"/>
                    <a:pt x="3195" y="9978"/>
                    <a:pt x="3227" y="10152"/>
                  </a:cubicBezTo>
                  <a:cubicBezTo>
                    <a:pt x="3014" y="10015"/>
                    <a:pt x="2963" y="9570"/>
                    <a:pt x="2909" y="9151"/>
                  </a:cubicBezTo>
                  <a:cubicBezTo>
                    <a:pt x="2172" y="8307"/>
                    <a:pt x="1593" y="7336"/>
                    <a:pt x="1203" y="6285"/>
                  </a:cubicBezTo>
                  <a:lnTo>
                    <a:pt x="1189" y="6269"/>
                  </a:lnTo>
                  <a:lnTo>
                    <a:pt x="1189" y="6251"/>
                  </a:lnTo>
                  <a:cubicBezTo>
                    <a:pt x="853" y="5330"/>
                    <a:pt x="670" y="4359"/>
                    <a:pt x="644" y="3378"/>
                  </a:cubicBezTo>
                  <a:lnTo>
                    <a:pt x="644" y="3378"/>
                  </a:lnTo>
                  <a:cubicBezTo>
                    <a:pt x="1018" y="3575"/>
                    <a:pt x="2307" y="4468"/>
                    <a:pt x="3946" y="5627"/>
                  </a:cubicBezTo>
                  <a:cubicBezTo>
                    <a:pt x="3952" y="5562"/>
                    <a:pt x="3957" y="5496"/>
                    <a:pt x="3955" y="5429"/>
                  </a:cubicBezTo>
                  <a:lnTo>
                    <a:pt x="3955" y="5429"/>
                  </a:lnTo>
                  <a:cubicBezTo>
                    <a:pt x="3958" y="5517"/>
                    <a:pt x="3981" y="5606"/>
                    <a:pt x="4024" y="5683"/>
                  </a:cubicBezTo>
                  <a:cubicBezTo>
                    <a:pt x="4094" y="5731"/>
                    <a:pt x="4166" y="5782"/>
                    <a:pt x="4238" y="5833"/>
                  </a:cubicBezTo>
                  <a:cubicBezTo>
                    <a:pt x="4166" y="5615"/>
                    <a:pt x="4303" y="5708"/>
                    <a:pt x="4203" y="5340"/>
                  </a:cubicBezTo>
                  <a:cubicBezTo>
                    <a:pt x="2405" y="4094"/>
                    <a:pt x="1084" y="3178"/>
                    <a:pt x="1116" y="3178"/>
                  </a:cubicBezTo>
                  <a:lnTo>
                    <a:pt x="1116" y="3178"/>
                  </a:lnTo>
                  <a:cubicBezTo>
                    <a:pt x="1117" y="3178"/>
                    <a:pt x="1118" y="3178"/>
                    <a:pt x="1119" y="3179"/>
                  </a:cubicBezTo>
                  <a:lnTo>
                    <a:pt x="1119" y="3179"/>
                  </a:lnTo>
                  <a:cubicBezTo>
                    <a:pt x="1101" y="3169"/>
                    <a:pt x="1238" y="3084"/>
                    <a:pt x="1500" y="2940"/>
                  </a:cubicBezTo>
                  <a:cubicBezTo>
                    <a:pt x="1512" y="2807"/>
                    <a:pt x="1513" y="2665"/>
                    <a:pt x="1576" y="2665"/>
                  </a:cubicBezTo>
                  <a:cubicBezTo>
                    <a:pt x="1610" y="2665"/>
                    <a:pt x="1661" y="2705"/>
                    <a:pt x="1741" y="2810"/>
                  </a:cubicBezTo>
                  <a:cubicBezTo>
                    <a:pt x="1980" y="2683"/>
                    <a:pt x="2281" y="2525"/>
                    <a:pt x="2631" y="2347"/>
                  </a:cubicBezTo>
                  <a:cubicBezTo>
                    <a:pt x="2627" y="2266"/>
                    <a:pt x="2622" y="2190"/>
                    <a:pt x="2642" y="2190"/>
                  </a:cubicBezTo>
                  <a:cubicBezTo>
                    <a:pt x="2654" y="2190"/>
                    <a:pt x="2677" y="2221"/>
                    <a:pt x="2717" y="2300"/>
                  </a:cubicBezTo>
                  <a:lnTo>
                    <a:pt x="2833" y="2242"/>
                  </a:lnTo>
                  <a:cubicBezTo>
                    <a:pt x="2754" y="2092"/>
                    <a:pt x="2685" y="1936"/>
                    <a:pt x="2624" y="1776"/>
                  </a:cubicBezTo>
                  <a:cubicBezTo>
                    <a:pt x="2603" y="1769"/>
                    <a:pt x="2583" y="1766"/>
                    <a:pt x="2564" y="1766"/>
                  </a:cubicBezTo>
                  <a:cubicBezTo>
                    <a:pt x="2417" y="1766"/>
                    <a:pt x="2326" y="1962"/>
                    <a:pt x="2221" y="1962"/>
                  </a:cubicBezTo>
                  <a:cubicBezTo>
                    <a:pt x="2173" y="1962"/>
                    <a:pt x="2122" y="1920"/>
                    <a:pt x="2061" y="1800"/>
                  </a:cubicBezTo>
                  <a:lnTo>
                    <a:pt x="2214" y="1744"/>
                  </a:lnTo>
                  <a:cubicBezTo>
                    <a:pt x="2212" y="1737"/>
                    <a:pt x="2207" y="1732"/>
                    <a:pt x="2205" y="1725"/>
                  </a:cubicBezTo>
                  <a:cubicBezTo>
                    <a:pt x="1560" y="2018"/>
                    <a:pt x="1029" y="2249"/>
                    <a:pt x="668" y="2395"/>
                  </a:cubicBezTo>
                  <a:cubicBezTo>
                    <a:pt x="728" y="1623"/>
                    <a:pt x="876" y="863"/>
                    <a:pt x="1110" y="128"/>
                  </a:cubicBezTo>
                  <a:cubicBezTo>
                    <a:pt x="988" y="105"/>
                    <a:pt x="913" y="63"/>
                    <a:pt x="73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86" name="Google Shape;13086;p53"/>
            <p:cNvSpPr/>
            <p:nvPr/>
          </p:nvSpPr>
          <p:spPr>
            <a:xfrm>
              <a:off x="4811925" y="2028375"/>
              <a:ext cx="3050" cy="6400"/>
            </a:xfrm>
            <a:custGeom>
              <a:avLst/>
              <a:gdLst/>
              <a:ahLst/>
              <a:cxnLst/>
              <a:rect l="l" t="t" r="r" b="b"/>
              <a:pathLst>
                <a:path w="122" h="256" extrusionOk="0">
                  <a:moveTo>
                    <a:pt x="1" y="0"/>
                  </a:moveTo>
                  <a:cubicBezTo>
                    <a:pt x="3" y="65"/>
                    <a:pt x="5" y="132"/>
                    <a:pt x="10" y="197"/>
                  </a:cubicBezTo>
                  <a:cubicBezTo>
                    <a:pt x="40" y="230"/>
                    <a:pt x="79" y="248"/>
                    <a:pt x="121" y="255"/>
                  </a:cubicBezTo>
                  <a:lnTo>
                    <a:pt x="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87" name="Google Shape;13087;p53"/>
            <p:cNvSpPr/>
            <p:nvPr/>
          </p:nvSpPr>
          <p:spPr>
            <a:xfrm>
              <a:off x="4873350" y="1772825"/>
              <a:ext cx="438350" cy="300900"/>
            </a:xfrm>
            <a:custGeom>
              <a:avLst/>
              <a:gdLst/>
              <a:ahLst/>
              <a:cxnLst/>
              <a:rect l="l" t="t" r="r" b="b"/>
              <a:pathLst>
                <a:path w="17534" h="12036" extrusionOk="0">
                  <a:moveTo>
                    <a:pt x="16370" y="6538"/>
                  </a:moveTo>
                  <a:cubicBezTo>
                    <a:pt x="16404" y="6538"/>
                    <a:pt x="16475" y="6629"/>
                    <a:pt x="16535" y="6745"/>
                  </a:cubicBezTo>
                  <a:lnTo>
                    <a:pt x="16384" y="6740"/>
                  </a:lnTo>
                  <a:cubicBezTo>
                    <a:pt x="16340" y="6594"/>
                    <a:pt x="16343" y="6538"/>
                    <a:pt x="16370" y="6538"/>
                  </a:cubicBezTo>
                  <a:close/>
                  <a:moveTo>
                    <a:pt x="16695" y="7491"/>
                  </a:moveTo>
                  <a:cubicBezTo>
                    <a:pt x="16696" y="7492"/>
                    <a:pt x="16697" y="7493"/>
                    <a:pt x="16698" y="7493"/>
                  </a:cubicBezTo>
                  <a:lnTo>
                    <a:pt x="16698" y="7493"/>
                  </a:lnTo>
                  <a:cubicBezTo>
                    <a:pt x="16697" y="7493"/>
                    <a:pt x="16696" y="7492"/>
                    <a:pt x="16695" y="7491"/>
                  </a:cubicBezTo>
                  <a:close/>
                  <a:moveTo>
                    <a:pt x="16866" y="8085"/>
                  </a:moveTo>
                  <a:lnTo>
                    <a:pt x="16933" y="8145"/>
                  </a:lnTo>
                  <a:cubicBezTo>
                    <a:pt x="16930" y="8146"/>
                    <a:pt x="16926" y="8147"/>
                    <a:pt x="16923" y="8147"/>
                  </a:cubicBezTo>
                  <a:cubicBezTo>
                    <a:pt x="16902" y="8147"/>
                    <a:pt x="16884" y="8123"/>
                    <a:pt x="16866" y="8085"/>
                  </a:cubicBezTo>
                  <a:close/>
                  <a:moveTo>
                    <a:pt x="7918" y="1"/>
                  </a:moveTo>
                  <a:cubicBezTo>
                    <a:pt x="5900" y="1"/>
                    <a:pt x="3907" y="567"/>
                    <a:pt x="2157" y="1575"/>
                  </a:cubicBezTo>
                  <a:cubicBezTo>
                    <a:pt x="2199" y="1733"/>
                    <a:pt x="2240" y="1909"/>
                    <a:pt x="2287" y="2057"/>
                  </a:cubicBezTo>
                  <a:cubicBezTo>
                    <a:pt x="3935" y="1090"/>
                    <a:pt x="5794" y="524"/>
                    <a:pt x="7631" y="524"/>
                  </a:cubicBezTo>
                  <a:cubicBezTo>
                    <a:pt x="9320" y="524"/>
                    <a:pt x="10990" y="1002"/>
                    <a:pt x="12461" y="2085"/>
                  </a:cubicBezTo>
                  <a:cubicBezTo>
                    <a:pt x="10941" y="2757"/>
                    <a:pt x="5497" y="5423"/>
                    <a:pt x="1605" y="7255"/>
                  </a:cubicBezTo>
                  <a:cubicBezTo>
                    <a:pt x="1603" y="7285"/>
                    <a:pt x="1601" y="7315"/>
                    <a:pt x="1596" y="7345"/>
                  </a:cubicBezTo>
                  <a:cubicBezTo>
                    <a:pt x="1580" y="7324"/>
                    <a:pt x="1568" y="7301"/>
                    <a:pt x="1552" y="7278"/>
                  </a:cubicBezTo>
                  <a:cubicBezTo>
                    <a:pt x="998" y="7540"/>
                    <a:pt x="476" y="7783"/>
                    <a:pt x="1" y="8001"/>
                  </a:cubicBezTo>
                  <a:cubicBezTo>
                    <a:pt x="158" y="8253"/>
                    <a:pt x="316" y="8526"/>
                    <a:pt x="437" y="8526"/>
                  </a:cubicBezTo>
                  <a:cubicBezTo>
                    <a:pt x="479" y="8526"/>
                    <a:pt x="517" y="8493"/>
                    <a:pt x="548" y="8416"/>
                  </a:cubicBezTo>
                  <a:cubicBezTo>
                    <a:pt x="614" y="8349"/>
                    <a:pt x="694" y="8321"/>
                    <a:pt x="784" y="8321"/>
                  </a:cubicBezTo>
                  <a:cubicBezTo>
                    <a:pt x="830" y="8321"/>
                    <a:pt x="878" y="8328"/>
                    <a:pt x="928" y="8342"/>
                  </a:cubicBezTo>
                  <a:cubicBezTo>
                    <a:pt x="1181" y="8212"/>
                    <a:pt x="1452" y="8075"/>
                    <a:pt x="1730" y="7932"/>
                  </a:cubicBezTo>
                  <a:cubicBezTo>
                    <a:pt x="1744" y="7892"/>
                    <a:pt x="1763" y="7862"/>
                    <a:pt x="1798" y="7862"/>
                  </a:cubicBezTo>
                  <a:cubicBezTo>
                    <a:pt x="1810" y="7862"/>
                    <a:pt x="1823" y="7866"/>
                    <a:pt x="1839" y="7874"/>
                  </a:cubicBezTo>
                  <a:cubicBezTo>
                    <a:pt x="1839" y="7874"/>
                    <a:pt x="1839" y="7876"/>
                    <a:pt x="1839" y="7876"/>
                  </a:cubicBezTo>
                  <a:cubicBezTo>
                    <a:pt x="2192" y="7697"/>
                    <a:pt x="2560" y="7512"/>
                    <a:pt x="2940" y="7317"/>
                  </a:cubicBezTo>
                  <a:cubicBezTo>
                    <a:pt x="2996" y="7171"/>
                    <a:pt x="3062" y="7052"/>
                    <a:pt x="3176" y="7052"/>
                  </a:cubicBezTo>
                  <a:cubicBezTo>
                    <a:pt x="3210" y="7052"/>
                    <a:pt x="3248" y="7062"/>
                    <a:pt x="3291" y="7085"/>
                  </a:cubicBezTo>
                  <a:cubicBezTo>
                    <a:pt x="3258" y="6974"/>
                    <a:pt x="3228" y="6800"/>
                    <a:pt x="3156" y="6703"/>
                  </a:cubicBezTo>
                  <a:lnTo>
                    <a:pt x="3156" y="6703"/>
                  </a:lnTo>
                  <a:lnTo>
                    <a:pt x="3411" y="6856"/>
                  </a:lnTo>
                  <a:lnTo>
                    <a:pt x="3367" y="7102"/>
                  </a:lnTo>
                  <a:lnTo>
                    <a:pt x="4556" y="6501"/>
                  </a:lnTo>
                  <a:cubicBezTo>
                    <a:pt x="4491" y="6464"/>
                    <a:pt x="4426" y="6462"/>
                    <a:pt x="4366" y="6376"/>
                  </a:cubicBezTo>
                  <a:lnTo>
                    <a:pt x="4366" y="6376"/>
                  </a:lnTo>
                  <a:cubicBezTo>
                    <a:pt x="4383" y="6389"/>
                    <a:pt x="4403" y="6393"/>
                    <a:pt x="4425" y="6393"/>
                  </a:cubicBezTo>
                  <a:cubicBezTo>
                    <a:pt x="4468" y="6393"/>
                    <a:pt x="4518" y="6376"/>
                    <a:pt x="4563" y="6376"/>
                  </a:cubicBezTo>
                  <a:cubicBezTo>
                    <a:pt x="4605" y="6376"/>
                    <a:pt x="4642" y="6390"/>
                    <a:pt x="4665" y="6446"/>
                  </a:cubicBezTo>
                  <a:cubicBezTo>
                    <a:pt x="4758" y="6399"/>
                    <a:pt x="4853" y="6351"/>
                    <a:pt x="4946" y="6304"/>
                  </a:cubicBezTo>
                  <a:cubicBezTo>
                    <a:pt x="4967" y="6179"/>
                    <a:pt x="4990" y="6061"/>
                    <a:pt x="5018" y="5950"/>
                  </a:cubicBezTo>
                  <a:lnTo>
                    <a:pt x="5268" y="6140"/>
                  </a:lnTo>
                  <a:cubicBezTo>
                    <a:pt x="6114" y="5711"/>
                    <a:pt x="6967" y="5277"/>
                    <a:pt x="7776" y="4865"/>
                  </a:cubicBezTo>
                  <a:lnTo>
                    <a:pt x="7760" y="4684"/>
                  </a:lnTo>
                  <a:lnTo>
                    <a:pt x="7862" y="4821"/>
                  </a:lnTo>
                  <a:cubicBezTo>
                    <a:pt x="10271" y="3587"/>
                    <a:pt x="12288" y="2523"/>
                    <a:pt x="12638" y="2224"/>
                  </a:cubicBezTo>
                  <a:lnTo>
                    <a:pt x="12663" y="2243"/>
                  </a:lnTo>
                  <a:cubicBezTo>
                    <a:pt x="12526" y="2859"/>
                    <a:pt x="12176" y="6395"/>
                    <a:pt x="11842" y="10032"/>
                  </a:cubicBezTo>
                  <a:cubicBezTo>
                    <a:pt x="11967" y="9996"/>
                    <a:pt x="12100" y="9904"/>
                    <a:pt x="12248" y="9904"/>
                  </a:cubicBezTo>
                  <a:cubicBezTo>
                    <a:pt x="12282" y="9904"/>
                    <a:pt x="12317" y="9909"/>
                    <a:pt x="12352" y="9921"/>
                  </a:cubicBezTo>
                  <a:cubicBezTo>
                    <a:pt x="12424" y="9156"/>
                    <a:pt x="12494" y="8398"/>
                    <a:pt x="12563" y="7667"/>
                  </a:cubicBezTo>
                  <a:cubicBezTo>
                    <a:pt x="12540" y="7612"/>
                    <a:pt x="12531" y="7551"/>
                    <a:pt x="12533" y="7491"/>
                  </a:cubicBezTo>
                  <a:lnTo>
                    <a:pt x="12533" y="7491"/>
                  </a:lnTo>
                  <a:cubicBezTo>
                    <a:pt x="12543" y="7517"/>
                    <a:pt x="12556" y="7544"/>
                    <a:pt x="12573" y="7568"/>
                  </a:cubicBezTo>
                  <a:cubicBezTo>
                    <a:pt x="12779" y="5351"/>
                    <a:pt x="12953" y="3430"/>
                    <a:pt x="13006" y="2512"/>
                  </a:cubicBezTo>
                  <a:cubicBezTo>
                    <a:pt x="14729" y="3831"/>
                    <a:pt x="15904" y="5474"/>
                    <a:pt x="16486" y="7257"/>
                  </a:cubicBezTo>
                  <a:cubicBezTo>
                    <a:pt x="16618" y="7222"/>
                    <a:pt x="16778" y="7234"/>
                    <a:pt x="16574" y="6606"/>
                  </a:cubicBezTo>
                  <a:lnTo>
                    <a:pt x="16574" y="6606"/>
                  </a:lnTo>
                  <a:lnTo>
                    <a:pt x="16748" y="7037"/>
                  </a:lnTo>
                  <a:cubicBezTo>
                    <a:pt x="16741" y="7036"/>
                    <a:pt x="16735" y="7035"/>
                    <a:pt x="16730" y="7035"/>
                  </a:cubicBezTo>
                  <a:cubicBezTo>
                    <a:pt x="16570" y="7035"/>
                    <a:pt x="16863" y="7515"/>
                    <a:pt x="16754" y="7515"/>
                  </a:cubicBezTo>
                  <a:cubicBezTo>
                    <a:pt x="16742" y="7515"/>
                    <a:pt x="16723" y="7508"/>
                    <a:pt x="16698" y="7493"/>
                  </a:cubicBezTo>
                  <a:lnTo>
                    <a:pt x="16698" y="7493"/>
                  </a:lnTo>
                  <a:cubicBezTo>
                    <a:pt x="16754" y="7535"/>
                    <a:pt x="16796" y="7928"/>
                    <a:pt x="16866" y="8085"/>
                  </a:cubicBezTo>
                  <a:lnTo>
                    <a:pt x="16787" y="8013"/>
                  </a:lnTo>
                  <a:cubicBezTo>
                    <a:pt x="16792" y="7892"/>
                    <a:pt x="16715" y="7799"/>
                    <a:pt x="16618" y="7704"/>
                  </a:cubicBezTo>
                  <a:lnTo>
                    <a:pt x="16618" y="7704"/>
                  </a:lnTo>
                  <a:cubicBezTo>
                    <a:pt x="16968" y="9017"/>
                    <a:pt x="16998" y="10394"/>
                    <a:pt x="16708" y="11722"/>
                  </a:cubicBezTo>
                  <a:cubicBezTo>
                    <a:pt x="16790" y="11829"/>
                    <a:pt x="16868" y="11933"/>
                    <a:pt x="16945" y="12035"/>
                  </a:cubicBezTo>
                  <a:cubicBezTo>
                    <a:pt x="16949" y="12035"/>
                    <a:pt x="16953" y="12035"/>
                    <a:pt x="16957" y="12035"/>
                  </a:cubicBezTo>
                  <a:cubicBezTo>
                    <a:pt x="17074" y="12035"/>
                    <a:pt x="17124" y="11940"/>
                    <a:pt x="17205" y="11815"/>
                  </a:cubicBezTo>
                  <a:cubicBezTo>
                    <a:pt x="17506" y="10505"/>
                    <a:pt x="17534" y="9149"/>
                    <a:pt x="17283" y="7827"/>
                  </a:cubicBezTo>
                  <a:lnTo>
                    <a:pt x="17144" y="7447"/>
                  </a:lnTo>
                  <a:cubicBezTo>
                    <a:pt x="17188" y="7306"/>
                    <a:pt x="17045" y="7113"/>
                    <a:pt x="17052" y="6926"/>
                  </a:cubicBezTo>
                  <a:lnTo>
                    <a:pt x="17052" y="6926"/>
                  </a:lnTo>
                  <a:cubicBezTo>
                    <a:pt x="17061" y="6935"/>
                    <a:pt x="17070" y="6942"/>
                    <a:pt x="17077" y="6951"/>
                  </a:cubicBezTo>
                  <a:cubicBezTo>
                    <a:pt x="16887" y="6283"/>
                    <a:pt x="16630" y="5639"/>
                    <a:pt x="16310" y="5025"/>
                  </a:cubicBezTo>
                  <a:lnTo>
                    <a:pt x="16224" y="4943"/>
                  </a:lnTo>
                  <a:cubicBezTo>
                    <a:pt x="16224" y="4906"/>
                    <a:pt x="16191" y="4825"/>
                    <a:pt x="16168" y="4758"/>
                  </a:cubicBezTo>
                  <a:cubicBezTo>
                    <a:pt x="15519" y="3603"/>
                    <a:pt x="14671" y="2574"/>
                    <a:pt x="13660" y="1719"/>
                  </a:cubicBezTo>
                  <a:cubicBezTo>
                    <a:pt x="11859" y="535"/>
                    <a:pt x="9877" y="1"/>
                    <a:pt x="791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88" name="Google Shape;13088;p53"/>
            <p:cNvSpPr/>
            <p:nvPr/>
          </p:nvSpPr>
          <p:spPr>
            <a:xfrm>
              <a:off x="5110625" y="2248600"/>
              <a:ext cx="22925" cy="12425"/>
            </a:xfrm>
            <a:custGeom>
              <a:avLst/>
              <a:gdLst/>
              <a:ahLst/>
              <a:cxnLst/>
              <a:rect l="l" t="t" r="r" b="b"/>
              <a:pathLst>
                <a:path w="917" h="497" extrusionOk="0">
                  <a:moveTo>
                    <a:pt x="360" y="0"/>
                  </a:moveTo>
                  <a:cubicBezTo>
                    <a:pt x="265" y="28"/>
                    <a:pt x="168" y="54"/>
                    <a:pt x="73" y="79"/>
                  </a:cubicBezTo>
                  <a:cubicBezTo>
                    <a:pt x="117" y="167"/>
                    <a:pt x="168" y="251"/>
                    <a:pt x="226" y="332"/>
                  </a:cubicBezTo>
                  <a:lnTo>
                    <a:pt x="1" y="353"/>
                  </a:lnTo>
                  <a:cubicBezTo>
                    <a:pt x="24" y="401"/>
                    <a:pt x="49" y="450"/>
                    <a:pt x="80" y="496"/>
                  </a:cubicBezTo>
                  <a:cubicBezTo>
                    <a:pt x="362" y="415"/>
                    <a:pt x="641" y="325"/>
                    <a:pt x="916" y="220"/>
                  </a:cubicBezTo>
                  <a:cubicBezTo>
                    <a:pt x="871" y="123"/>
                    <a:pt x="833" y="89"/>
                    <a:pt x="799" y="89"/>
                  </a:cubicBezTo>
                  <a:cubicBezTo>
                    <a:pt x="719" y="89"/>
                    <a:pt x="658" y="277"/>
                    <a:pt x="567" y="277"/>
                  </a:cubicBezTo>
                  <a:cubicBezTo>
                    <a:pt x="513" y="277"/>
                    <a:pt x="447" y="211"/>
                    <a:pt x="36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89" name="Google Shape;13089;p53"/>
            <p:cNvSpPr/>
            <p:nvPr/>
          </p:nvSpPr>
          <p:spPr>
            <a:xfrm>
              <a:off x="5056800" y="2173425"/>
              <a:ext cx="64575" cy="56825"/>
            </a:xfrm>
            <a:custGeom>
              <a:avLst/>
              <a:gdLst/>
              <a:ahLst/>
              <a:cxnLst/>
              <a:rect l="l" t="t" r="r" b="b"/>
              <a:pathLst>
                <a:path w="2583" h="2273" extrusionOk="0">
                  <a:moveTo>
                    <a:pt x="204" y="1"/>
                  </a:moveTo>
                  <a:cubicBezTo>
                    <a:pt x="155" y="179"/>
                    <a:pt x="0" y="184"/>
                    <a:pt x="2" y="443"/>
                  </a:cubicBezTo>
                  <a:lnTo>
                    <a:pt x="1254" y="1345"/>
                  </a:lnTo>
                  <a:cubicBezTo>
                    <a:pt x="1312" y="1229"/>
                    <a:pt x="1338" y="1033"/>
                    <a:pt x="1392" y="1033"/>
                  </a:cubicBezTo>
                  <a:cubicBezTo>
                    <a:pt x="1408" y="1033"/>
                    <a:pt x="1425" y="1048"/>
                    <a:pt x="1447" y="1085"/>
                  </a:cubicBezTo>
                  <a:cubicBezTo>
                    <a:pt x="1551" y="1292"/>
                    <a:pt x="1655" y="1565"/>
                    <a:pt x="1764" y="1586"/>
                  </a:cubicBezTo>
                  <a:lnTo>
                    <a:pt x="1665" y="1250"/>
                  </a:lnTo>
                  <a:lnTo>
                    <a:pt x="1665" y="1250"/>
                  </a:lnTo>
                  <a:cubicBezTo>
                    <a:pt x="1774" y="1334"/>
                    <a:pt x="1732" y="1475"/>
                    <a:pt x="1801" y="1633"/>
                  </a:cubicBezTo>
                  <a:lnTo>
                    <a:pt x="1544" y="1480"/>
                  </a:lnTo>
                  <a:lnTo>
                    <a:pt x="1544" y="1480"/>
                  </a:lnTo>
                  <a:cubicBezTo>
                    <a:pt x="1590" y="1531"/>
                    <a:pt x="1632" y="1584"/>
                    <a:pt x="1669" y="1644"/>
                  </a:cubicBezTo>
                  <a:lnTo>
                    <a:pt x="1941" y="1839"/>
                  </a:lnTo>
                  <a:lnTo>
                    <a:pt x="2017" y="1860"/>
                  </a:lnTo>
                  <a:lnTo>
                    <a:pt x="2022" y="1897"/>
                  </a:lnTo>
                  <a:cubicBezTo>
                    <a:pt x="2207" y="2031"/>
                    <a:pt x="2381" y="2156"/>
                    <a:pt x="2546" y="2272"/>
                  </a:cubicBezTo>
                  <a:cubicBezTo>
                    <a:pt x="2497" y="2136"/>
                    <a:pt x="2453" y="2041"/>
                    <a:pt x="2506" y="1802"/>
                  </a:cubicBezTo>
                  <a:cubicBezTo>
                    <a:pt x="2534" y="1774"/>
                    <a:pt x="2559" y="1742"/>
                    <a:pt x="2583" y="1707"/>
                  </a:cubicBezTo>
                  <a:cubicBezTo>
                    <a:pt x="1957" y="1245"/>
                    <a:pt x="1129" y="654"/>
                    <a:pt x="20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3090" name="Google Shape;13090;p53"/>
          <p:cNvGrpSpPr/>
          <p:nvPr/>
        </p:nvGrpSpPr>
        <p:grpSpPr>
          <a:xfrm rot="-900047">
            <a:off x="7230208" y="3512079"/>
            <a:ext cx="1511376" cy="1083123"/>
            <a:chOff x="446923" y="1007091"/>
            <a:chExt cx="1303108" cy="933791"/>
          </a:xfrm>
        </p:grpSpPr>
        <p:sp>
          <p:nvSpPr>
            <p:cNvPr id="13091" name="Google Shape;13091;p53"/>
            <p:cNvSpPr/>
            <p:nvPr/>
          </p:nvSpPr>
          <p:spPr>
            <a:xfrm>
              <a:off x="524000" y="1257300"/>
              <a:ext cx="1145700" cy="435600"/>
            </a:xfrm>
            <a:prstGeom prst="roundRect">
              <a:avLst>
                <a:gd name="adj" fmla="val 16667"/>
              </a:avLst>
            </a:prstGeom>
            <a:solidFill>
              <a:schemeClr val="accent3"/>
            </a:solidFill>
            <a:ln w="114300" cap="flat" cmpd="sng">
              <a:solidFill>
                <a:schemeClr val="accent3"/>
              </a:solidFill>
              <a:prstDash val="solid"/>
              <a:round/>
              <a:headEnd type="none" w="sm" len="sm"/>
              <a:tailEnd type="none" w="sm" len="sm"/>
            </a:ln>
            <a:effectLst>
              <a:outerShdw blurRad="42863"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92" name="Google Shape;13092;p53"/>
            <p:cNvSpPr/>
            <p:nvPr/>
          </p:nvSpPr>
          <p:spPr>
            <a:xfrm rot="-851263">
              <a:off x="510601" y="1141023"/>
              <a:ext cx="1175753" cy="665926"/>
            </a:xfrm>
            <a:custGeom>
              <a:avLst/>
              <a:gdLst/>
              <a:ahLst/>
              <a:cxnLst/>
              <a:rect l="l" t="t" r="r" b="b"/>
              <a:pathLst>
                <a:path w="47030" h="26637" extrusionOk="0">
                  <a:moveTo>
                    <a:pt x="7892" y="308"/>
                  </a:moveTo>
                  <a:cubicBezTo>
                    <a:pt x="7884" y="308"/>
                    <a:pt x="7882" y="309"/>
                    <a:pt x="7884" y="312"/>
                  </a:cubicBezTo>
                  <a:lnTo>
                    <a:pt x="7884" y="312"/>
                  </a:lnTo>
                  <a:cubicBezTo>
                    <a:pt x="7887" y="310"/>
                    <a:pt x="7889" y="309"/>
                    <a:pt x="7892" y="308"/>
                  </a:cubicBezTo>
                  <a:close/>
                  <a:moveTo>
                    <a:pt x="6018" y="132"/>
                  </a:moveTo>
                  <a:cubicBezTo>
                    <a:pt x="6418" y="132"/>
                    <a:pt x="6955" y="318"/>
                    <a:pt x="7432" y="318"/>
                  </a:cubicBezTo>
                  <a:cubicBezTo>
                    <a:pt x="7440" y="318"/>
                    <a:pt x="7448" y="318"/>
                    <a:pt x="7456" y="317"/>
                  </a:cubicBezTo>
                  <a:lnTo>
                    <a:pt x="7456" y="317"/>
                  </a:lnTo>
                  <a:cubicBezTo>
                    <a:pt x="7316" y="396"/>
                    <a:pt x="7184" y="426"/>
                    <a:pt x="7055" y="426"/>
                  </a:cubicBezTo>
                  <a:cubicBezTo>
                    <a:pt x="6682" y="426"/>
                    <a:pt x="6336" y="175"/>
                    <a:pt x="5891" y="139"/>
                  </a:cubicBezTo>
                  <a:cubicBezTo>
                    <a:pt x="5931" y="134"/>
                    <a:pt x="5974" y="132"/>
                    <a:pt x="6018" y="132"/>
                  </a:cubicBezTo>
                  <a:close/>
                  <a:moveTo>
                    <a:pt x="3346" y="2823"/>
                  </a:moveTo>
                  <a:lnTo>
                    <a:pt x="3346" y="2823"/>
                  </a:lnTo>
                  <a:cubicBezTo>
                    <a:pt x="3347" y="2823"/>
                    <a:pt x="3344" y="2829"/>
                    <a:pt x="3336" y="2840"/>
                  </a:cubicBezTo>
                  <a:lnTo>
                    <a:pt x="3336" y="2840"/>
                  </a:lnTo>
                  <a:cubicBezTo>
                    <a:pt x="3342" y="2828"/>
                    <a:pt x="3346" y="2823"/>
                    <a:pt x="3346" y="2823"/>
                  </a:cubicBezTo>
                  <a:close/>
                  <a:moveTo>
                    <a:pt x="2968" y="2890"/>
                  </a:moveTo>
                  <a:cubicBezTo>
                    <a:pt x="2968" y="2890"/>
                    <a:pt x="2968" y="2890"/>
                    <a:pt x="2968" y="2891"/>
                  </a:cubicBezTo>
                  <a:lnTo>
                    <a:pt x="2968" y="2891"/>
                  </a:lnTo>
                  <a:cubicBezTo>
                    <a:pt x="2968" y="2890"/>
                    <a:pt x="2968" y="2890"/>
                    <a:pt x="2968" y="2890"/>
                  </a:cubicBezTo>
                  <a:close/>
                  <a:moveTo>
                    <a:pt x="2968" y="2891"/>
                  </a:moveTo>
                  <a:cubicBezTo>
                    <a:pt x="2968" y="2891"/>
                    <a:pt x="2968" y="2891"/>
                    <a:pt x="2968" y="2891"/>
                  </a:cubicBezTo>
                  <a:cubicBezTo>
                    <a:pt x="2968" y="2891"/>
                    <a:pt x="2968" y="2891"/>
                    <a:pt x="2968" y="2891"/>
                  </a:cubicBezTo>
                  <a:cubicBezTo>
                    <a:pt x="2968" y="2891"/>
                    <a:pt x="2968" y="2891"/>
                    <a:pt x="2968" y="2891"/>
                  </a:cubicBezTo>
                  <a:close/>
                  <a:moveTo>
                    <a:pt x="3183" y="3628"/>
                  </a:moveTo>
                  <a:lnTo>
                    <a:pt x="3183" y="3628"/>
                  </a:lnTo>
                  <a:cubicBezTo>
                    <a:pt x="3123" y="3718"/>
                    <a:pt x="3064" y="3810"/>
                    <a:pt x="3004" y="3904"/>
                  </a:cubicBezTo>
                  <a:lnTo>
                    <a:pt x="3004" y="3904"/>
                  </a:lnTo>
                  <a:cubicBezTo>
                    <a:pt x="3061" y="3956"/>
                    <a:pt x="3103" y="4026"/>
                    <a:pt x="3132" y="4111"/>
                  </a:cubicBezTo>
                  <a:lnTo>
                    <a:pt x="3132" y="4111"/>
                  </a:lnTo>
                  <a:cubicBezTo>
                    <a:pt x="3076" y="4084"/>
                    <a:pt x="3001" y="4068"/>
                    <a:pt x="2903" y="4066"/>
                  </a:cubicBezTo>
                  <a:cubicBezTo>
                    <a:pt x="2937" y="4011"/>
                    <a:pt x="2970" y="3957"/>
                    <a:pt x="3004" y="3904"/>
                  </a:cubicBezTo>
                  <a:lnTo>
                    <a:pt x="3004" y="3904"/>
                  </a:lnTo>
                  <a:cubicBezTo>
                    <a:pt x="2978" y="3880"/>
                    <a:pt x="2948" y="3859"/>
                    <a:pt x="2914" y="3843"/>
                  </a:cubicBezTo>
                  <a:cubicBezTo>
                    <a:pt x="3005" y="3771"/>
                    <a:pt x="3095" y="3699"/>
                    <a:pt x="3183" y="3628"/>
                  </a:cubicBezTo>
                  <a:close/>
                  <a:moveTo>
                    <a:pt x="4669" y="4368"/>
                  </a:moveTo>
                  <a:lnTo>
                    <a:pt x="4669" y="4368"/>
                  </a:lnTo>
                  <a:cubicBezTo>
                    <a:pt x="4674" y="4375"/>
                    <a:pt x="4678" y="4383"/>
                    <a:pt x="4683" y="4391"/>
                  </a:cubicBezTo>
                  <a:cubicBezTo>
                    <a:pt x="4679" y="4381"/>
                    <a:pt x="4674" y="4374"/>
                    <a:pt x="4669" y="4368"/>
                  </a:cubicBezTo>
                  <a:close/>
                  <a:moveTo>
                    <a:pt x="3132" y="4111"/>
                  </a:moveTo>
                  <a:lnTo>
                    <a:pt x="3132" y="4111"/>
                  </a:lnTo>
                  <a:cubicBezTo>
                    <a:pt x="3280" y="4182"/>
                    <a:pt x="3284" y="4327"/>
                    <a:pt x="3182" y="4458"/>
                  </a:cubicBezTo>
                  <a:lnTo>
                    <a:pt x="3182" y="4458"/>
                  </a:lnTo>
                  <a:cubicBezTo>
                    <a:pt x="3180" y="4326"/>
                    <a:pt x="3164" y="4209"/>
                    <a:pt x="3132" y="4111"/>
                  </a:cubicBezTo>
                  <a:close/>
                  <a:moveTo>
                    <a:pt x="2243" y="4386"/>
                  </a:moveTo>
                  <a:lnTo>
                    <a:pt x="2243" y="4386"/>
                  </a:lnTo>
                  <a:cubicBezTo>
                    <a:pt x="2109" y="4404"/>
                    <a:pt x="1961" y="4436"/>
                    <a:pt x="1827" y="4486"/>
                  </a:cubicBezTo>
                  <a:cubicBezTo>
                    <a:pt x="1875" y="4491"/>
                    <a:pt x="1919" y="4494"/>
                    <a:pt x="1958" y="4494"/>
                  </a:cubicBezTo>
                  <a:cubicBezTo>
                    <a:pt x="2115" y="4494"/>
                    <a:pt x="2203" y="4451"/>
                    <a:pt x="2243" y="4386"/>
                  </a:cubicBezTo>
                  <a:close/>
                  <a:moveTo>
                    <a:pt x="1738" y="4588"/>
                  </a:moveTo>
                  <a:cubicBezTo>
                    <a:pt x="1737" y="4588"/>
                    <a:pt x="1736" y="4588"/>
                    <a:pt x="1735" y="4588"/>
                  </a:cubicBezTo>
                  <a:lnTo>
                    <a:pt x="1735" y="4588"/>
                  </a:lnTo>
                  <a:cubicBezTo>
                    <a:pt x="1768" y="4596"/>
                    <a:pt x="1789" y="4599"/>
                    <a:pt x="1800" y="4599"/>
                  </a:cubicBezTo>
                  <a:cubicBezTo>
                    <a:pt x="1821" y="4599"/>
                    <a:pt x="1799" y="4588"/>
                    <a:pt x="1738" y="4588"/>
                  </a:cubicBezTo>
                  <a:close/>
                  <a:moveTo>
                    <a:pt x="2879" y="5096"/>
                  </a:moveTo>
                  <a:cubicBezTo>
                    <a:pt x="2892" y="5100"/>
                    <a:pt x="2905" y="5105"/>
                    <a:pt x="2919" y="5109"/>
                  </a:cubicBezTo>
                  <a:cubicBezTo>
                    <a:pt x="2906" y="5102"/>
                    <a:pt x="2893" y="5098"/>
                    <a:pt x="2879" y="5096"/>
                  </a:cubicBezTo>
                  <a:close/>
                  <a:moveTo>
                    <a:pt x="2236" y="5968"/>
                  </a:moveTo>
                  <a:cubicBezTo>
                    <a:pt x="2236" y="5971"/>
                    <a:pt x="2235" y="5974"/>
                    <a:pt x="2234" y="5977"/>
                  </a:cubicBezTo>
                  <a:lnTo>
                    <a:pt x="2234" y="5977"/>
                  </a:lnTo>
                  <a:cubicBezTo>
                    <a:pt x="2246" y="5975"/>
                    <a:pt x="2258" y="5974"/>
                    <a:pt x="2268" y="5972"/>
                  </a:cubicBezTo>
                  <a:lnTo>
                    <a:pt x="2268" y="5972"/>
                  </a:lnTo>
                  <a:cubicBezTo>
                    <a:pt x="2284" y="5974"/>
                    <a:pt x="2300" y="5975"/>
                    <a:pt x="2317" y="5975"/>
                  </a:cubicBezTo>
                  <a:cubicBezTo>
                    <a:pt x="2336" y="5975"/>
                    <a:pt x="2355" y="5974"/>
                    <a:pt x="2374" y="5972"/>
                  </a:cubicBezTo>
                  <a:cubicBezTo>
                    <a:pt x="2366" y="5969"/>
                    <a:pt x="2353" y="5968"/>
                    <a:pt x="2337" y="5968"/>
                  </a:cubicBezTo>
                  <a:cubicBezTo>
                    <a:pt x="2319" y="5968"/>
                    <a:pt x="2295" y="5969"/>
                    <a:pt x="2268" y="5972"/>
                  </a:cubicBezTo>
                  <a:lnTo>
                    <a:pt x="2268" y="5972"/>
                  </a:lnTo>
                  <a:cubicBezTo>
                    <a:pt x="2258" y="5971"/>
                    <a:pt x="2247" y="5970"/>
                    <a:pt x="2236" y="5968"/>
                  </a:cubicBezTo>
                  <a:close/>
                  <a:moveTo>
                    <a:pt x="1880" y="6136"/>
                  </a:moveTo>
                  <a:lnTo>
                    <a:pt x="1880" y="6136"/>
                  </a:lnTo>
                  <a:cubicBezTo>
                    <a:pt x="1879" y="6138"/>
                    <a:pt x="1879" y="6139"/>
                    <a:pt x="1878" y="6140"/>
                  </a:cubicBezTo>
                  <a:lnTo>
                    <a:pt x="1878" y="6140"/>
                  </a:lnTo>
                  <a:cubicBezTo>
                    <a:pt x="1880" y="6139"/>
                    <a:pt x="1881" y="6138"/>
                    <a:pt x="1882" y="6136"/>
                  </a:cubicBezTo>
                  <a:lnTo>
                    <a:pt x="1882" y="6136"/>
                  </a:lnTo>
                  <a:cubicBezTo>
                    <a:pt x="1882" y="6136"/>
                    <a:pt x="1881" y="6136"/>
                    <a:pt x="1880" y="6136"/>
                  </a:cubicBezTo>
                  <a:close/>
                  <a:moveTo>
                    <a:pt x="1604" y="6146"/>
                  </a:moveTo>
                  <a:cubicBezTo>
                    <a:pt x="1551" y="6156"/>
                    <a:pt x="1528" y="6171"/>
                    <a:pt x="1521" y="6188"/>
                  </a:cubicBezTo>
                  <a:lnTo>
                    <a:pt x="1521" y="6188"/>
                  </a:lnTo>
                  <a:cubicBezTo>
                    <a:pt x="1545" y="6173"/>
                    <a:pt x="1573" y="6160"/>
                    <a:pt x="1604" y="6146"/>
                  </a:cubicBezTo>
                  <a:close/>
                  <a:moveTo>
                    <a:pt x="1521" y="6188"/>
                  </a:moveTo>
                  <a:cubicBezTo>
                    <a:pt x="1451" y="6228"/>
                    <a:pt x="1409" y="6270"/>
                    <a:pt x="1417" y="6312"/>
                  </a:cubicBezTo>
                  <a:cubicBezTo>
                    <a:pt x="1608" y="6310"/>
                    <a:pt x="1497" y="6239"/>
                    <a:pt x="1521" y="6188"/>
                  </a:cubicBezTo>
                  <a:close/>
                  <a:moveTo>
                    <a:pt x="2234" y="5977"/>
                  </a:moveTo>
                  <a:cubicBezTo>
                    <a:pt x="2064" y="5999"/>
                    <a:pt x="1787" y="6065"/>
                    <a:pt x="1604" y="6146"/>
                  </a:cubicBezTo>
                  <a:lnTo>
                    <a:pt x="1604" y="6146"/>
                  </a:lnTo>
                  <a:cubicBezTo>
                    <a:pt x="1644" y="6139"/>
                    <a:pt x="1701" y="6134"/>
                    <a:pt x="1782" y="6134"/>
                  </a:cubicBezTo>
                  <a:cubicBezTo>
                    <a:pt x="1812" y="6134"/>
                    <a:pt x="1844" y="6135"/>
                    <a:pt x="1880" y="6136"/>
                  </a:cubicBezTo>
                  <a:lnTo>
                    <a:pt x="1880" y="6136"/>
                  </a:lnTo>
                  <a:cubicBezTo>
                    <a:pt x="1891" y="6110"/>
                    <a:pt x="1927" y="6076"/>
                    <a:pt x="2001" y="6032"/>
                  </a:cubicBezTo>
                  <a:lnTo>
                    <a:pt x="2001" y="6032"/>
                  </a:lnTo>
                  <a:cubicBezTo>
                    <a:pt x="1954" y="6071"/>
                    <a:pt x="1915" y="6105"/>
                    <a:pt x="1882" y="6136"/>
                  </a:cubicBezTo>
                  <a:lnTo>
                    <a:pt x="1882" y="6136"/>
                  </a:lnTo>
                  <a:cubicBezTo>
                    <a:pt x="1899" y="6137"/>
                    <a:pt x="1917" y="6138"/>
                    <a:pt x="1936" y="6138"/>
                  </a:cubicBezTo>
                  <a:cubicBezTo>
                    <a:pt x="2182" y="6175"/>
                    <a:pt x="2110" y="6211"/>
                    <a:pt x="2014" y="6211"/>
                  </a:cubicBezTo>
                  <a:cubicBezTo>
                    <a:pt x="1944" y="6211"/>
                    <a:pt x="1861" y="6192"/>
                    <a:pt x="1878" y="6140"/>
                  </a:cubicBezTo>
                  <a:lnTo>
                    <a:pt x="1878" y="6140"/>
                  </a:lnTo>
                  <a:cubicBezTo>
                    <a:pt x="1578" y="6429"/>
                    <a:pt x="1857" y="6417"/>
                    <a:pt x="2273" y="6620"/>
                  </a:cubicBezTo>
                  <a:lnTo>
                    <a:pt x="2273" y="6620"/>
                  </a:lnTo>
                  <a:cubicBezTo>
                    <a:pt x="2166" y="6462"/>
                    <a:pt x="2170" y="6221"/>
                    <a:pt x="2234" y="5977"/>
                  </a:cubicBezTo>
                  <a:close/>
                  <a:moveTo>
                    <a:pt x="2273" y="6620"/>
                  </a:moveTo>
                  <a:lnTo>
                    <a:pt x="2273" y="6620"/>
                  </a:lnTo>
                  <a:cubicBezTo>
                    <a:pt x="2332" y="6708"/>
                    <a:pt x="2427" y="6770"/>
                    <a:pt x="2564" y="6792"/>
                  </a:cubicBezTo>
                  <a:cubicBezTo>
                    <a:pt x="2464" y="6720"/>
                    <a:pt x="2365" y="6665"/>
                    <a:pt x="2273" y="6620"/>
                  </a:cubicBezTo>
                  <a:close/>
                  <a:moveTo>
                    <a:pt x="33682" y="6885"/>
                  </a:moveTo>
                  <a:lnTo>
                    <a:pt x="33682" y="6885"/>
                  </a:lnTo>
                  <a:cubicBezTo>
                    <a:pt x="33683" y="6891"/>
                    <a:pt x="33685" y="6896"/>
                    <a:pt x="33687" y="6902"/>
                  </a:cubicBezTo>
                  <a:lnTo>
                    <a:pt x="33687" y="6902"/>
                  </a:lnTo>
                  <a:cubicBezTo>
                    <a:pt x="33817" y="6936"/>
                    <a:pt x="33944" y="6969"/>
                    <a:pt x="34069" y="7001"/>
                  </a:cubicBezTo>
                  <a:lnTo>
                    <a:pt x="34069" y="7001"/>
                  </a:lnTo>
                  <a:cubicBezTo>
                    <a:pt x="33956" y="6961"/>
                    <a:pt x="33827" y="6922"/>
                    <a:pt x="33682" y="6885"/>
                  </a:cubicBezTo>
                  <a:close/>
                  <a:moveTo>
                    <a:pt x="1580" y="7206"/>
                  </a:moveTo>
                  <a:cubicBezTo>
                    <a:pt x="1604" y="7208"/>
                    <a:pt x="1619" y="7208"/>
                    <a:pt x="1591" y="7235"/>
                  </a:cubicBezTo>
                  <a:cubicBezTo>
                    <a:pt x="1587" y="7225"/>
                    <a:pt x="1583" y="7215"/>
                    <a:pt x="1580" y="7206"/>
                  </a:cubicBezTo>
                  <a:close/>
                  <a:moveTo>
                    <a:pt x="38325" y="7949"/>
                  </a:moveTo>
                  <a:cubicBezTo>
                    <a:pt x="38325" y="7949"/>
                    <a:pt x="38325" y="7949"/>
                    <a:pt x="38326" y="7949"/>
                  </a:cubicBezTo>
                  <a:lnTo>
                    <a:pt x="38326" y="7949"/>
                  </a:lnTo>
                  <a:cubicBezTo>
                    <a:pt x="38326" y="7949"/>
                    <a:pt x="38325" y="7949"/>
                    <a:pt x="38325" y="7949"/>
                  </a:cubicBezTo>
                  <a:close/>
                  <a:moveTo>
                    <a:pt x="3595" y="8005"/>
                  </a:moveTo>
                  <a:cubicBezTo>
                    <a:pt x="3625" y="8020"/>
                    <a:pt x="3658" y="8031"/>
                    <a:pt x="3693" y="8039"/>
                  </a:cubicBezTo>
                  <a:cubicBezTo>
                    <a:pt x="3659" y="8028"/>
                    <a:pt x="3626" y="8016"/>
                    <a:pt x="3595" y="8005"/>
                  </a:cubicBezTo>
                  <a:close/>
                  <a:moveTo>
                    <a:pt x="35063" y="8055"/>
                  </a:moveTo>
                  <a:cubicBezTo>
                    <a:pt x="35081" y="8060"/>
                    <a:pt x="35092" y="8063"/>
                    <a:pt x="35092" y="8063"/>
                  </a:cubicBezTo>
                  <a:cubicBezTo>
                    <a:pt x="35092" y="8063"/>
                    <a:pt x="35092" y="8063"/>
                    <a:pt x="35091" y="8063"/>
                  </a:cubicBezTo>
                  <a:cubicBezTo>
                    <a:pt x="35082" y="8060"/>
                    <a:pt x="35072" y="8058"/>
                    <a:pt x="35063" y="8055"/>
                  </a:cubicBezTo>
                  <a:close/>
                  <a:moveTo>
                    <a:pt x="35315" y="8036"/>
                  </a:moveTo>
                  <a:cubicBezTo>
                    <a:pt x="35342" y="8045"/>
                    <a:pt x="35374" y="8055"/>
                    <a:pt x="35416" y="8064"/>
                  </a:cubicBezTo>
                  <a:lnTo>
                    <a:pt x="35416" y="8064"/>
                  </a:lnTo>
                  <a:cubicBezTo>
                    <a:pt x="35362" y="8071"/>
                    <a:pt x="35306" y="8079"/>
                    <a:pt x="35252" y="8087"/>
                  </a:cubicBezTo>
                  <a:lnTo>
                    <a:pt x="35252" y="8087"/>
                  </a:lnTo>
                  <a:cubicBezTo>
                    <a:pt x="35279" y="8067"/>
                    <a:pt x="35300" y="8050"/>
                    <a:pt x="35315" y="8036"/>
                  </a:cubicBezTo>
                  <a:close/>
                  <a:moveTo>
                    <a:pt x="38326" y="7949"/>
                  </a:moveTo>
                  <a:cubicBezTo>
                    <a:pt x="38571" y="8141"/>
                    <a:pt x="38948" y="8183"/>
                    <a:pt x="39280" y="8192"/>
                  </a:cubicBezTo>
                  <a:lnTo>
                    <a:pt x="39280" y="8192"/>
                  </a:lnTo>
                  <a:cubicBezTo>
                    <a:pt x="39244" y="8185"/>
                    <a:pt x="38347" y="7957"/>
                    <a:pt x="38326" y="7949"/>
                  </a:cubicBezTo>
                  <a:close/>
                  <a:moveTo>
                    <a:pt x="39280" y="8192"/>
                  </a:moveTo>
                  <a:cubicBezTo>
                    <a:pt x="39280" y="8192"/>
                    <a:pt x="39281" y="8193"/>
                    <a:pt x="39281" y="8193"/>
                  </a:cubicBezTo>
                  <a:cubicBezTo>
                    <a:pt x="39281" y="8193"/>
                    <a:pt x="39281" y="8193"/>
                    <a:pt x="39280" y="8192"/>
                  </a:cubicBezTo>
                  <a:cubicBezTo>
                    <a:pt x="39280" y="8192"/>
                    <a:pt x="39280" y="8192"/>
                    <a:pt x="39280" y="8192"/>
                  </a:cubicBezTo>
                  <a:close/>
                  <a:moveTo>
                    <a:pt x="34069" y="7001"/>
                  </a:moveTo>
                  <a:cubicBezTo>
                    <a:pt x="35163" y="7386"/>
                    <a:pt x="34883" y="7859"/>
                    <a:pt x="35015" y="7998"/>
                  </a:cubicBezTo>
                  <a:cubicBezTo>
                    <a:pt x="35059" y="7991"/>
                    <a:pt x="35094" y="7988"/>
                    <a:pt x="35124" y="7988"/>
                  </a:cubicBezTo>
                  <a:cubicBezTo>
                    <a:pt x="35159" y="7988"/>
                    <a:pt x="35187" y="7992"/>
                    <a:pt x="35212" y="7999"/>
                  </a:cubicBezTo>
                  <a:lnTo>
                    <a:pt x="35212" y="7999"/>
                  </a:lnTo>
                  <a:cubicBezTo>
                    <a:pt x="35252" y="7992"/>
                    <a:pt x="35282" y="7988"/>
                    <a:pt x="35302" y="7988"/>
                  </a:cubicBezTo>
                  <a:cubicBezTo>
                    <a:pt x="35347" y="7988"/>
                    <a:pt x="35347" y="8005"/>
                    <a:pt x="35315" y="8036"/>
                  </a:cubicBezTo>
                  <a:lnTo>
                    <a:pt x="35315" y="8036"/>
                  </a:lnTo>
                  <a:cubicBezTo>
                    <a:pt x="35275" y="8022"/>
                    <a:pt x="35245" y="8008"/>
                    <a:pt x="35212" y="7999"/>
                  </a:cubicBezTo>
                  <a:lnTo>
                    <a:pt x="35212" y="7999"/>
                  </a:lnTo>
                  <a:cubicBezTo>
                    <a:pt x="35164" y="8008"/>
                    <a:pt x="35103" y="8021"/>
                    <a:pt x="35025" y="8041"/>
                  </a:cubicBezTo>
                  <a:lnTo>
                    <a:pt x="35025" y="8041"/>
                  </a:lnTo>
                  <a:cubicBezTo>
                    <a:pt x="34978" y="8020"/>
                    <a:pt x="34937" y="7990"/>
                    <a:pt x="34904" y="7951"/>
                  </a:cubicBezTo>
                  <a:cubicBezTo>
                    <a:pt x="34894" y="7950"/>
                    <a:pt x="34885" y="7949"/>
                    <a:pt x="34875" y="7949"/>
                  </a:cubicBezTo>
                  <a:cubicBezTo>
                    <a:pt x="34835" y="7949"/>
                    <a:pt x="34796" y="7960"/>
                    <a:pt x="34762" y="7979"/>
                  </a:cubicBezTo>
                  <a:lnTo>
                    <a:pt x="34762" y="7979"/>
                  </a:lnTo>
                  <a:cubicBezTo>
                    <a:pt x="34762" y="7979"/>
                    <a:pt x="34762" y="7979"/>
                    <a:pt x="34762" y="7979"/>
                  </a:cubicBezTo>
                  <a:lnTo>
                    <a:pt x="34762" y="7979"/>
                  </a:lnTo>
                  <a:cubicBezTo>
                    <a:pt x="34762" y="7979"/>
                    <a:pt x="34762" y="7979"/>
                    <a:pt x="34762" y="7979"/>
                  </a:cubicBezTo>
                  <a:cubicBezTo>
                    <a:pt x="34762" y="7979"/>
                    <a:pt x="34762" y="7979"/>
                    <a:pt x="34762" y="7979"/>
                  </a:cubicBezTo>
                  <a:lnTo>
                    <a:pt x="34762" y="7979"/>
                  </a:lnTo>
                  <a:cubicBezTo>
                    <a:pt x="34768" y="7980"/>
                    <a:pt x="34920" y="8019"/>
                    <a:pt x="35016" y="8043"/>
                  </a:cubicBezTo>
                  <a:lnTo>
                    <a:pt x="35016" y="8043"/>
                  </a:lnTo>
                  <a:cubicBezTo>
                    <a:pt x="34976" y="8053"/>
                    <a:pt x="34933" y="8064"/>
                    <a:pt x="34885" y="8077"/>
                  </a:cubicBezTo>
                  <a:cubicBezTo>
                    <a:pt x="34879" y="8104"/>
                    <a:pt x="34916" y="8114"/>
                    <a:pt x="34977" y="8114"/>
                  </a:cubicBezTo>
                  <a:cubicBezTo>
                    <a:pt x="35045" y="8114"/>
                    <a:pt x="35146" y="8101"/>
                    <a:pt x="35252" y="8087"/>
                  </a:cubicBezTo>
                  <a:lnTo>
                    <a:pt x="35252" y="8087"/>
                  </a:lnTo>
                  <a:cubicBezTo>
                    <a:pt x="35245" y="8092"/>
                    <a:pt x="35238" y="8097"/>
                    <a:pt x="35230" y="8102"/>
                  </a:cubicBezTo>
                  <a:cubicBezTo>
                    <a:pt x="35249" y="8097"/>
                    <a:pt x="35265" y="8095"/>
                    <a:pt x="35280" y="8095"/>
                  </a:cubicBezTo>
                  <a:cubicBezTo>
                    <a:pt x="35395" y="8095"/>
                    <a:pt x="35408" y="8227"/>
                    <a:pt x="35954" y="8250"/>
                  </a:cubicBezTo>
                  <a:lnTo>
                    <a:pt x="35954" y="8250"/>
                  </a:lnTo>
                  <a:cubicBezTo>
                    <a:pt x="36133" y="8292"/>
                    <a:pt x="36431" y="8365"/>
                    <a:pt x="36602" y="8440"/>
                  </a:cubicBezTo>
                  <a:lnTo>
                    <a:pt x="36602" y="8440"/>
                  </a:lnTo>
                  <a:cubicBezTo>
                    <a:pt x="36642" y="8358"/>
                    <a:pt x="36696" y="8307"/>
                    <a:pt x="36686" y="8263"/>
                  </a:cubicBezTo>
                  <a:lnTo>
                    <a:pt x="36686" y="8263"/>
                  </a:lnTo>
                  <a:cubicBezTo>
                    <a:pt x="36689" y="8263"/>
                    <a:pt x="36692" y="8263"/>
                    <a:pt x="36695" y="8263"/>
                  </a:cubicBezTo>
                  <a:cubicBezTo>
                    <a:pt x="36754" y="8263"/>
                    <a:pt x="36819" y="8262"/>
                    <a:pt x="36890" y="8260"/>
                  </a:cubicBezTo>
                  <a:cubicBezTo>
                    <a:pt x="36752" y="8090"/>
                    <a:pt x="36406" y="7970"/>
                    <a:pt x="36648" y="7970"/>
                  </a:cubicBezTo>
                  <a:cubicBezTo>
                    <a:pt x="36691" y="7970"/>
                    <a:pt x="36752" y="7974"/>
                    <a:pt x="36836" y="7982"/>
                  </a:cubicBezTo>
                  <a:lnTo>
                    <a:pt x="36836" y="7982"/>
                  </a:lnTo>
                  <a:cubicBezTo>
                    <a:pt x="36688" y="7987"/>
                    <a:pt x="36769" y="8060"/>
                    <a:pt x="36801" y="8060"/>
                  </a:cubicBezTo>
                  <a:cubicBezTo>
                    <a:pt x="36815" y="8060"/>
                    <a:pt x="36820" y="8046"/>
                    <a:pt x="36793" y="8007"/>
                  </a:cubicBezTo>
                  <a:lnTo>
                    <a:pt x="36793" y="8007"/>
                  </a:lnTo>
                  <a:cubicBezTo>
                    <a:pt x="37310" y="8062"/>
                    <a:pt x="37724" y="8191"/>
                    <a:pt x="37858" y="8191"/>
                  </a:cubicBezTo>
                  <a:cubicBezTo>
                    <a:pt x="37932" y="8191"/>
                    <a:pt x="37921" y="8152"/>
                    <a:pt x="37794" y="8039"/>
                  </a:cubicBezTo>
                  <a:cubicBezTo>
                    <a:pt x="37729" y="7973"/>
                    <a:pt x="36288" y="7579"/>
                    <a:pt x="34069" y="7001"/>
                  </a:cubicBezTo>
                  <a:close/>
                  <a:moveTo>
                    <a:pt x="36698" y="8341"/>
                  </a:moveTo>
                  <a:lnTo>
                    <a:pt x="36698" y="8341"/>
                  </a:lnTo>
                  <a:cubicBezTo>
                    <a:pt x="36768" y="8407"/>
                    <a:pt x="36973" y="8494"/>
                    <a:pt x="37270" y="8591"/>
                  </a:cubicBezTo>
                  <a:lnTo>
                    <a:pt x="37270" y="8591"/>
                  </a:lnTo>
                  <a:cubicBezTo>
                    <a:pt x="37268" y="8590"/>
                    <a:pt x="37266" y="8590"/>
                    <a:pt x="37264" y="8589"/>
                  </a:cubicBezTo>
                  <a:cubicBezTo>
                    <a:pt x="37229" y="8437"/>
                    <a:pt x="37252" y="8405"/>
                    <a:pt x="37239" y="8405"/>
                  </a:cubicBezTo>
                  <a:lnTo>
                    <a:pt x="37239" y="8405"/>
                  </a:lnTo>
                  <a:cubicBezTo>
                    <a:pt x="37230" y="8405"/>
                    <a:pt x="37203" y="8421"/>
                    <a:pt x="37122" y="8421"/>
                  </a:cubicBezTo>
                  <a:cubicBezTo>
                    <a:pt x="37043" y="8421"/>
                    <a:pt x="36913" y="8405"/>
                    <a:pt x="36698" y="8341"/>
                  </a:cubicBezTo>
                  <a:close/>
                  <a:moveTo>
                    <a:pt x="36602" y="8440"/>
                  </a:moveTo>
                  <a:cubicBezTo>
                    <a:pt x="36577" y="8491"/>
                    <a:pt x="36558" y="8552"/>
                    <a:pt x="36561" y="8631"/>
                  </a:cubicBezTo>
                  <a:cubicBezTo>
                    <a:pt x="36808" y="8580"/>
                    <a:pt x="36759" y="8509"/>
                    <a:pt x="36602" y="8440"/>
                  </a:cubicBezTo>
                  <a:close/>
                  <a:moveTo>
                    <a:pt x="37270" y="8591"/>
                  </a:moveTo>
                  <a:cubicBezTo>
                    <a:pt x="37334" y="8616"/>
                    <a:pt x="37407" y="8639"/>
                    <a:pt x="37488" y="8660"/>
                  </a:cubicBezTo>
                  <a:lnTo>
                    <a:pt x="37488" y="8660"/>
                  </a:lnTo>
                  <a:cubicBezTo>
                    <a:pt x="37411" y="8637"/>
                    <a:pt x="37338" y="8614"/>
                    <a:pt x="37270" y="8591"/>
                  </a:cubicBezTo>
                  <a:close/>
                  <a:moveTo>
                    <a:pt x="41064" y="8668"/>
                  </a:moveTo>
                  <a:cubicBezTo>
                    <a:pt x="41084" y="8681"/>
                    <a:pt x="41109" y="8694"/>
                    <a:pt x="41141" y="8708"/>
                  </a:cubicBezTo>
                  <a:lnTo>
                    <a:pt x="41141" y="8708"/>
                  </a:lnTo>
                  <a:cubicBezTo>
                    <a:pt x="41139" y="8711"/>
                    <a:pt x="41137" y="8714"/>
                    <a:pt x="41135" y="8717"/>
                  </a:cubicBezTo>
                  <a:lnTo>
                    <a:pt x="41135" y="8717"/>
                  </a:lnTo>
                  <a:cubicBezTo>
                    <a:pt x="41099" y="8707"/>
                    <a:pt x="41066" y="8698"/>
                    <a:pt x="41035" y="8691"/>
                  </a:cubicBezTo>
                  <a:lnTo>
                    <a:pt x="41035" y="8691"/>
                  </a:lnTo>
                  <a:cubicBezTo>
                    <a:pt x="41046" y="8682"/>
                    <a:pt x="41055" y="8675"/>
                    <a:pt x="41064" y="8668"/>
                  </a:cubicBezTo>
                  <a:close/>
                  <a:moveTo>
                    <a:pt x="41239" y="8746"/>
                  </a:moveTo>
                  <a:cubicBezTo>
                    <a:pt x="41238" y="8746"/>
                    <a:pt x="41238" y="8746"/>
                    <a:pt x="41238" y="8746"/>
                  </a:cubicBezTo>
                  <a:lnTo>
                    <a:pt x="41238" y="8746"/>
                  </a:lnTo>
                  <a:cubicBezTo>
                    <a:pt x="41241" y="8747"/>
                    <a:pt x="41244" y="8748"/>
                    <a:pt x="41246" y="8749"/>
                  </a:cubicBezTo>
                  <a:cubicBezTo>
                    <a:pt x="41244" y="8748"/>
                    <a:pt x="41241" y="8747"/>
                    <a:pt x="41239" y="8746"/>
                  </a:cubicBezTo>
                  <a:close/>
                  <a:moveTo>
                    <a:pt x="41008" y="8710"/>
                  </a:moveTo>
                  <a:cubicBezTo>
                    <a:pt x="41014" y="8750"/>
                    <a:pt x="41043" y="8779"/>
                    <a:pt x="41100" y="8780"/>
                  </a:cubicBezTo>
                  <a:lnTo>
                    <a:pt x="41100" y="8780"/>
                  </a:lnTo>
                  <a:cubicBezTo>
                    <a:pt x="41066" y="8843"/>
                    <a:pt x="41053" y="8884"/>
                    <a:pt x="41041" y="8884"/>
                  </a:cubicBezTo>
                  <a:cubicBezTo>
                    <a:pt x="41029" y="8884"/>
                    <a:pt x="41017" y="8839"/>
                    <a:pt x="40984" y="8728"/>
                  </a:cubicBezTo>
                  <a:cubicBezTo>
                    <a:pt x="40993" y="8722"/>
                    <a:pt x="41001" y="8716"/>
                    <a:pt x="41008" y="8710"/>
                  </a:cubicBezTo>
                  <a:close/>
                  <a:moveTo>
                    <a:pt x="42028" y="8832"/>
                  </a:moveTo>
                  <a:lnTo>
                    <a:pt x="42028" y="8832"/>
                  </a:lnTo>
                  <a:cubicBezTo>
                    <a:pt x="42040" y="8881"/>
                    <a:pt x="42051" y="8928"/>
                    <a:pt x="42061" y="8971"/>
                  </a:cubicBezTo>
                  <a:lnTo>
                    <a:pt x="42061" y="8971"/>
                  </a:lnTo>
                  <a:cubicBezTo>
                    <a:pt x="42122" y="8999"/>
                    <a:pt x="42185" y="9026"/>
                    <a:pt x="42248" y="9053"/>
                  </a:cubicBezTo>
                  <a:lnTo>
                    <a:pt x="42248" y="9053"/>
                  </a:lnTo>
                  <a:cubicBezTo>
                    <a:pt x="42190" y="8978"/>
                    <a:pt x="42120" y="8904"/>
                    <a:pt x="42028" y="8832"/>
                  </a:cubicBezTo>
                  <a:close/>
                  <a:moveTo>
                    <a:pt x="43359" y="9265"/>
                  </a:moveTo>
                  <a:cubicBezTo>
                    <a:pt x="43257" y="9265"/>
                    <a:pt x="43156" y="9294"/>
                    <a:pt x="43021" y="9352"/>
                  </a:cubicBezTo>
                  <a:lnTo>
                    <a:pt x="43021" y="9352"/>
                  </a:lnTo>
                  <a:cubicBezTo>
                    <a:pt x="43298" y="9447"/>
                    <a:pt x="43529" y="9508"/>
                    <a:pt x="43646" y="9508"/>
                  </a:cubicBezTo>
                  <a:cubicBezTo>
                    <a:pt x="43696" y="9508"/>
                    <a:pt x="43724" y="9497"/>
                    <a:pt x="43727" y="9472"/>
                  </a:cubicBezTo>
                  <a:cubicBezTo>
                    <a:pt x="43944" y="9515"/>
                    <a:pt x="44148" y="9570"/>
                    <a:pt x="44338" y="9637"/>
                  </a:cubicBezTo>
                  <a:lnTo>
                    <a:pt x="44338" y="9637"/>
                  </a:lnTo>
                  <a:cubicBezTo>
                    <a:pt x="44341" y="9634"/>
                    <a:pt x="44343" y="9632"/>
                    <a:pt x="44346" y="9630"/>
                  </a:cubicBezTo>
                  <a:cubicBezTo>
                    <a:pt x="43793" y="9392"/>
                    <a:pt x="43574" y="9265"/>
                    <a:pt x="43359" y="9265"/>
                  </a:cubicBezTo>
                  <a:close/>
                  <a:moveTo>
                    <a:pt x="43052" y="9683"/>
                  </a:moveTo>
                  <a:cubicBezTo>
                    <a:pt x="42943" y="9809"/>
                    <a:pt x="42994" y="9840"/>
                    <a:pt x="43185" y="9856"/>
                  </a:cubicBezTo>
                  <a:lnTo>
                    <a:pt x="43185" y="9856"/>
                  </a:lnTo>
                  <a:cubicBezTo>
                    <a:pt x="43149" y="9774"/>
                    <a:pt x="43102" y="9718"/>
                    <a:pt x="43052" y="9683"/>
                  </a:cubicBezTo>
                  <a:close/>
                  <a:moveTo>
                    <a:pt x="42750" y="9816"/>
                  </a:moveTo>
                  <a:cubicBezTo>
                    <a:pt x="42767" y="9837"/>
                    <a:pt x="42790" y="9856"/>
                    <a:pt x="42820" y="9872"/>
                  </a:cubicBezTo>
                  <a:lnTo>
                    <a:pt x="42820" y="9872"/>
                  </a:lnTo>
                  <a:cubicBezTo>
                    <a:pt x="42855" y="9907"/>
                    <a:pt x="42907" y="9943"/>
                    <a:pt x="42980" y="9977"/>
                  </a:cubicBezTo>
                  <a:cubicBezTo>
                    <a:pt x="42938" y="9948"/>
                    <a:pt x="42899" y="9919"/>
                    <a:pt x="42863" y="9890"/>
                  </a:cubicBezTo>
                  <a:lnTo>
                    <a:pt x="42863" y="9890"/>
                  </a:lnTo>
                  <a:cubicBezTo>
                    <a:pt x="42910" y="9905"/>
                    <a:pt x="42971" y="9915"/>
                    <a:pt x="43051" y="9915"/>
                  </a:cubicBezTo>
                  <a:cubicBezTo>
                    <a:pt x="43095" y="9915"/>
                    <a:pt x="43146" y="9912"/>
                    <a:pt x="43203" y="9906"/>
                  </a:cubicBezTo>
                  <a:cubicBezTo>
                    <a:pt x="43199" y="9894"/>
                    <a:pt x="43195" y="9884"/>
                    <a:pt x="43191" y="9873"/>
                  </a:cubicBezTo>
                  <a:lnTo>
                    <a:pt x="43191" y="9873"/>
                  </a:lnTo>
                  <a:cubicBezTo>
                    <a:pt x="43281" y="9882"/>
                    <a:pt x="43354" y="9887"/>
                    <a:pt x="43408" y="9887"/>
                  </a:cubicBezTo>
                  <a:cubicBezTo>
                    <a:pt x="43455" y="9887"/>
                    <a:pt x="43487" y="9883"/>
                    <a:pt x="43502" y="9875"/>
                  </a:cubicBezTo>
                  <a:cubicBezTo>
                    <a:pt x="43372" y="9868"/>
                    <a:pt x="43266" y="9863"/>
                    <a:pt x="43185" y="9856"/>
                  </a:cubicBezTo>
                  <a:lnTo>
                    <a:pt x="43185" y="9856"/>
                  </a:lnTo>
                  <a:cubicBezTo>
                    <a:pt x="43187" y="9862"/>
                    <a:pt x="43189" y="9868"/>
                    <a:pt x="43191" y="9873"/>
                  </a:cubicBezTo>
                  <a:lnTo>
                    <a:pt x="43191" y="9873"/>
                  </a:lnTo>
                  <a:cubicBezTo>
                    <a:pt x="43080" y="9862"/>
                    <a:pt x="42942" y="9844"/>
                    <a:pt x="42783" y="9821"/>
                  </a:cubicBezTo>
                  <a:lnTo>
                    <a:pt x="42783" y="9821"/>
                  </a:lnTo>
                  <a:cubicBezTo>
                    <a:pt x="42781" y="9819"/>
                    <a:pt x="42780" y="9818"/>
                    <a:pt x="42779" y="9817"/>
                  </a:cubicBezTo>
                  <a:lnTo>
                    <a:pt x="42779" y="9817"/>
                  </a:lnTo>
                  <a:cubicBezTo>
                    <a:pt x="42779" y="9818"/>
                    <a:pt x="42780" y="9819"/>
                    <a:pt x="42781" y="9820"/>
                  </a:cubicBezTo>
                  <a:lnTo>
                    <a:pt x="42781" y="9820"/>
                  </a:lnTo>
                  <a:cubicBezTo>
                    <a:pt x="42771" y="9819"/>
                    <a:pt x="42761" y="9817"/>
                    <a:pt x="42750" y="9816"/>
                  </a:cubicBezTo>
                  <a:close/>
                  <a:moveTo>
                    <a:pt x="40708" y="8355"/>
                  </a:moveTo>
                  <a:cubicBezTo>
                    <a:pt x="40706" y="8588"/>
                    <a:pt x="40838" y="8631"/>
                    <a:pt x="40951" y="8631"/>
                  </a:cubicBezTo>
                  <a:cubicBezTo>
                    <a:pt x="40972" y="8631"/>
                    <a:pt x="40992" y="8630"/>
                    <a:pt x="41011" y="8628"/>
                  </a:cubicBezTo>
                  <a:lnTo>
                    <a:pt x="41011" y="8628"/>
                  </a:lnTo>
                  <a:cubicBezTo>
                    <a:pt x="41013" y="8630"/>
                    <a:pt x="41015" y="8632"/>
                    <a:pt x="41017" y="8634"/>
                  </a:cubicBezTo>
                  <a:lnTo>
                    <a:pt x="41017" y="8634"/>
                  </a:lnTo>
                  <a:cubicBezTo>
                    <a:pt x="41011" y="8651"/>
                    <a:pt x="41008" y="8668"/>
                    <a:pt x="41007" y="8684"/>
                  </a:cubicBezTo>
                  <a:lnTo>
                    <a:pt x="41007" y="8684"/>
                  </a:lnTo>
                  <a:cubicBezTo>
                    <a:pt x="40857" y="8647"/>
                    <a:pt x="40764" y="8636"/>
                    <a:pt x="40679" y="8636"/>
                  </a:cubicBezTo>
                  <a:cubicBezTo>
                    <a:pt x="40534" y="8636"/>
                    <a:pt x="40410" y="8670"/>
                    <a:pt x="40059" y="8670"/>
                  </a:cubicBezTo>
                  <a:cubicBezTo>
                    <a:pt x="39934" y="8670"/>
                    <a:pt x="39780" y="8665"/>
                    <a:pt x="39586" y="8654"/>
                  </a:cubicBezTo>
                  <a:lnTo>
                    <a:pt x="39586" y="8654"/>
                  </a:lnTo>
                  <a:cubicBezTo>
                    <a:pt x="39475" y="8668"/>
                    <a:pt x="40300" y="8786"/>
                    <a:pt x="40282" y="8988"/>
                  </a:cubicBezTo>
                  <a:cubicBezTo>
                    <a:pt x="39482" y="8907"/>
                    <a:pt x="38192" y="8844"/>
                    <a:pt x="37488" y="8660"/>
                  </a:cubicBezTo>
                  <a:lnTo>
                    <a:pt x="37488" y="8660"/>
                  </a:lnTo>
                  <a:cubicBezTo>
                    <a:pt x="38622" y="9005"/>
                    <a:pt x="40692" y="9457"/>
                    <a:pt x="42084" y="9705"/>
                  </a:cubicBezTo>
                  <a:lnTo>
                    <a:pt x="42084" y="9705"/>
                  </a:lnTo>
                  <a:cubicBezTo>
                    <a:pt x="42079" y="9776"/>
                    <a:pt x="42080" y="9873"/>
                    <a:pt x="42085" y="10003"/>
                  </a:cubicBezTo>
                  <a:cubicBezTo>
                    <a:pt x="42090" y="9869"/>
                    <a:pt x="42113" y="9795"/>
                    <a:pt x="42129" y="9713"/>
                  </a:cubicBezTo>
                  <a:lnTo>
                    <a:pt x="42129" y="9713"/>
                  </a:lnTo>
                  <a:cubicBezTo>
                    <a:pt x="42358" y="9753"/>
                    <a:pt x="42567" y="9788"/>
                    <a:pt x="42750" y="9816"/>
                  </a:cubicBezTo>
                  <a:lnTo>
                    <a:pt x="42750" y="9816"/>
                  </a:lnTo>
                  <a:cubicBezTo>
                    <a:pt x="42735" y="9797"/>
                    <a:pt x="42724" y="9776"/>
                    <a:pt x="42716" y="9755"/>
                  </a:cubicBezTo>
                  <a:lnTo>
                    <a:pt x="42716" y="9755"/>
                  </a:lnTo>
                  <a:cubicBezTo>
                    <a:pt x="42735" y="9775"/>
                    <a:pt x="42756" y="9796"/>
                    <a:pt x="42779" y="9817"/>
                  </a:cubicBezTo>
                  <a:lnTo>
                    <a:pt x="42779" y="9817"/>
                  </a:lnTo>
                  <a:cubicBezTo>
                    <a:pt x="42728" y="9718"/>
                    <a:pt x="42806" y="9638"/>
                    <a:pt x="42913" y="9638"/>
                  </a:cubicBezTo>
                  <a:cubicBezTo>
                    <a:pt x="42957" y="9638"/>
                    <a:pt x="43006" y="9651"/>
                    <a:pt x="43052" y="9683"/>
                  </a:cubicBezTo>
                  <a:lnTo>
                    <a:pt x="43052" y="9683"/>
                  </a:lnTo>
                  <a:cubicBezTo>
                    <a:pt x="43063" y="9671"/>
                    <a:pt x="43075" y="9658"/>
                    <a:pt x="43089" y="9644"/>
                  </a:cubicBezTo>
                  <a:cubicBezTo>
                    <a:pt x="42985" y="9577"/>
                    <a:pt x="42898" y="9553"/>
                    <a:pt x="42828" y="9553"/>
                  </a:cubicBezTo>
                  <a:cubicBezTo>
                    <a:pt x="42760" y="9553"/>
                    <a:pt x="42708" y="9576"/>
                    <a:pt x="42671" y="9602"/>
                  </a:cubicBezTo>
                  <a:lnTo>
                    <a:pt x="42671" y="9602"/>
                  </a:lnTo>
                  <a:cubicBezTo>
                    <a:pt x="42666" y="9590"/>
                    <a:pt x="42661" y="9578"/>
                    <a:pt x="42653" y="9567"/>
                  </a:cubicBezTo>
                  <a:cubicBezTo>
                    <a:pt x="43026" y="9430"/>
                    <a:pt x="43067" y="9369"/>
                    <a:pt x="42986" y="9368"/>
                  </a:cubicBezTo>
                  <a:lnTo>
                    <a:pt x="42986" y="9368"/>
                  </a:lnTo>
                  <a:cubicBezTo>
                    <a:pt x="42998" y="9362"/>
                    <a:pt x="43009" y="9357"/>
                    <a:pt x="43021" y="9352"/>
                  </a:cubicBezTo>
                  <a:lnTo>
                    <a:pt x="43021" y="9352"/>
                  </a:lnTo>
                  <a:cubicBezTo>
                    <a:pt x="42782" y="9271"/>
                    <a:pt x="42510" y="9166"/>
                    <a:pt x="42248" y="9053"/>
                  </a:cubicBezTo>
                  <a:lnTo>
                    <a:pt x="42248" y="9053"/>
                  </a:lnTo>
                  <a:cubicBezTo>
                    <a:pt x="42374" y="9218"/>
                    <a:pt x="42442" y="9388"/>
                    <a:pt x="42562" y="9565"/>
                  </a:cubicBezTo>
                  <a:lnTo>
                    <a:pt x="42562" y="9565"/>
                  </a:lnTo>
                  <a:cubicBezTo>
                    <a:pt x="42557" y="9572"/>
                    <a:pt x="42552" y="9579"/>
                    <a:pt x="42547" y="9586"/>
                  </a:cubicBezTo>
                  <a:cubicBezTo>
                    <a:pt x="42554" y="9582"/>
                    <a:pt x="42562" y="9578"/>
                    <a:pt x="42569" y="9574"/>
                  </a:cubicBezTo>
                  <a:lnTo>
                    <a:pt x="42569" y="9574"/>
                  </a:lnTo>
                  <a:cubicBezTo>
                    <a:pt x="42580" y="9590"/>
                    <a:pt x="42591" y="9605"/>
                    <a:pt x="42602" y="9621"/>
                  </a:cubicBezTo>
                  <a:lnTo>
                    <a:pt x="42602" y="9621"/>
                  </a:lnTo>
                  <a:cubicBezTo>
                    <a:pt x="42402" y="9596"/>
                    <a:pt x="42271" y="9527"/>
                    <a:pt x="42189" y="9527"/>
                  </a:cubicBezTo>
                  <a:cubicBezTo>
                    <a:pt x="42174" y="9527"/>
                    <a:pt x="42160" y="9530"/>
                    <a:pt x="42148" y="9536"/>
                  </a:cubicBezTo>
                  <a:lnTo>
                    <a:pt x="42148" y="9536"/>
                  </a:lnTo>
                  <a:cubicBezTo>
                    <a:pt x="42147" y="9419"/>
                    <a:pt x="42127" y="9253"/>
                    <a:pt x="42061" y="8971"/>
                  </a:cubicBezTo>
                  <a:lnTo>
                    <a:pt x="42061" y="8971"/>
                  </a:lnTo>
                  <a:cubicBezTo>
                    <a:pt x="41870" y="8885"/>
                    <a:pt x="41691" y="8798"/>
                    <a:pt x="41540" y="8716"/>
                  </a:cubicBezTo>
                  <a:lnTo>
                    <a:pt x="41540" y="8716"/>
                  </a:lnTo>
                  <a:cubicBezTo>
                    <a:pt x="41486" y="8808"/>
                    <a:pt x="41415" y="8845"/>
                    <a:pt x="41351" y="8845"/>
                  </a:cubicBezTo>
                  <a:cubicBezTo>
                    <a:pt x="41289" y="8845"/>
                    <a:pt x="41235" y="8810"/>
                    <a:pt x="41211" y="8757"/>
                  </a:cubicBezTo>
                  <a:lnTo>
                    <a:pt x="41211" y="8757"/>
                  </a:lnTo>
                  <a:cubicBezTo>
                    <a:pt x="41220" y="8754"/>
                    <a:pt x="41229" y="8750"/>
                    <a:pt x="41238" y="8746"/>
                  </a:cubicBezTo>
                  <a:lnTo>
                    <a:pt x="41238" y="8746"/>
                  </a:lnTo>
                  <a:cubicBezTo>
                    <a:pt x="41226" y="8743"/>
                    <a:pt x="41215" y="8740"/>
                    <a:pt x="41203" y="8736"/>
                  </a:cubicBezTo>
                  <a:lnTo>
                    <a:pt x="41203" y="8736"/>
                  </a:lnTo>
                  <a:cubicBezTo>
                    <a:pt x="41203" y="8735"/>
                    <a:pt x="41203" y="8734"/>
                    <a:pt x="41202" y="8733"/>
                  </a:cubicBezTo>
                  <a:lnTo>
                    <a:pt x="41202" y="8733"/>
                  </a:lnTo>
                  <a:cubicBezTo>
                    <a:pt x="41214" y="8737"/>
                    <a:pt x="41226" y="8741"/>
                    <a:pt x="41239" y="8746"/>
                  </a:cubicBezTo>
                  <a:lnTo>
                    <a:pt x="41239" y="8746"/>
                  </a:lnTo>
                  <a:cubicBezTo>
                    <a:pt x="41289" y="8725"/>
                    <a:pt x="41349" y="8693"/>
                    <a:pt x="41420" y="8648"/>
                  </a:cubicBezTo>
                  <a:lnTo>
                    <a:pt x="41420" y="8648"/>
                  </a:lnTo>
                  <a:cubicBezTo>
                    <a:pt x="41457" y="8670"/>
                    <a:pt x="41497" y="8693"/>
                    <a:pt x="41540" y="8716"/>
                  </a:cubicBezTo>
                  <a:lnTo>
                    <a:pt x="41540" y="8716"/>
                  </a:lnTo>
                  <a:cubicBezTo>
                    <a:pt x="41570" y="8666"/>
                    <a:pt x="41595" y="8599"/>
                    <a:pt x="41610" y="8512"/>
                  </a:cubicBezTo>
                  <a:lnTo>
                    <a:pt x="41610" y="8512"/>
                  </a:lnTo>
                  <a:cubicBezTo>
                    <a:pt x="41540" y="8567"/>
                    <a:pt x="41476" y="8612"/>
                    <a:pt x="41420" y="8648"/>
                  </a:cubicBezTo>
                  <a:lnTo>
                    <a:pt x="41420" y="8648"/>
                  </a:lnTo>
                  <a:cubicBezTo>
                    <a:pt x="41362" y="8614"/>
                    <a:pt x="41311" y="8582"/>
                    <a:pt x="41268" y="8552"/>
                  </a:cubicBezTo>
                  <a:lnTo>
                    <a:pt x="41268" y="8552"/>
                  </a:lnTo>
                  <a:cubicBezTo>
                    <a:pt x="41256" y="8564"/>
                    <a:pt x="41245" y="8575"/>
                    <a:pt x="41235" y="8586"/>
                  </a:cubicBezTo>
                  <a:lnTo>
                    <a:pt x="41235" y="8586"/>
                  </a:lnTo>
                  <a:cubicBezTo>
                    <a:pt x="41243" y="8574"/>
                    <a:pt x="41253" y="8562"/>
                    <a:pt x="41265" y="8550"/>
                  </a:cubicBezTo>
                  <a:lnTo>
                    <a:pt x="41265" y="8550"/>
                  </a:lnTo>
                  <a:cubicBezTo>
                    <a:pt x="41266" y="8550"/>
                    <a:pt x="41267" y="8551"/>
                    <a:pt x="41268" y="8552"/>
                  </a:cubicBezTo>
                  <a:lnTo>
                    <a:pt x="41268" y="8552"/>
                  </a:lnTo>
                  <a:cubicBezTo>
                    <a:pt x="41289" y="8530"/>
                    <a:pt x="41313" y="8509"/>
                    <a:pt x="41339" y="8487"/>
                  </a:cubicBezTo>
                  <a:lnTo>
                    <a:pt x="41339" y="8487"/>
                  </a:lnTo>
                  <a:cubicBezTo>
                    <a:pt x="41309" y="8507"/>
                    <a:pt x="41284" y="8529"/>
                    <a:pt x="41265" y="8550"/>
                  </a:cubicBezTo>
                  <a:lnTo>
                    <a:pt x="41265" y="8550"/>
                  </a:lnTo>
                  <a:cubicBezTo>
                    <a:pt x="41230" y="8525"/>
                    <a:pt x="41200" y="8501"/>
                    <a:pt x="41177" y="8480"/>
                  </a:cubicBezTo>
                  <a:cubicBezTo>
                    <a:pt x="41104" y="8497"/>
                    <a:pt x="41045" y="8562"/>
                    <a:pt x="41020" y="8627"/>
                  </a:cubicBezTo>
                  <a:lnTo>
                    <a:pt x="41020" y="8627"/>
                  </a:lnTo>
                  <a:cubicBezTo>
                    <a:pt x="41017" y="8627"/>
                    <a:pt x="41014" y="8627"/>
                    <a:pt x="41011" y="8628"/>
                  </a:cubicBezTo>
                  <a:lnTo>
                    <a:pt x="41011" y="8628"/>
                  </a:lnTo>
                  <a:cubicBezTo>
                    <a:pt x="40948" y="8567"/>
                    <a:pt x="40946" y="8502"/>
                    <a:pt x="40708" y="8355"/>
                  </a:cubicBezTo>
                  <a:close/>
                  <a:moveTo>
                    <a:pt x="645" y="10226"/>
                  </a:moveTo>
                  <a:cubicBezTo>
                    <a:pt x="642" y="10226"/>
                    <a:pt x="634" y="10232"/>
                    <a:pt x="619" y="10244"/>
                  </a:cubicBezTo>
                  <a:cubicBezTo>
                    <a:pt x="622" y="10256"/>
                    <a:pt x="623" y="10271"/>
                    <a:pt x="623" y="10286"/>
                  </a:cubicBezTo>
                  <a:lnTo>
                    <a:pt x="623" y="10286"/>
                  </a:lnTo>
                  <a:cubicBezTo>
                    <a:pt x="638" y="10249"/>
                    <a:pt x="651" y="10226"/>
                    <a:pt x="645" y="10226"/>
                  </a:cubicBezTo>
                  <a:close/>
                  <a:moveTo>
                    <a:pt x="43163" y="10613"/>
                  </a:moveTo>
                  <a:cubicBezTo>
                    <a:pt x="43436" y="10839"/>
                    <a:pt x="43596" y="10923"/>
                    <a:pt x="43665" y="10923"/>
                  </a:cubicBezTo>
                  <a:cubicBezTo>
                    <a:pt x="43677" y="10923"/>
                    <a:pt x="43686" y="10920"/>
                    <a:pt x="43693" y="10915"/>
                  </a:cubicBezTo>
                  <a:lnTo>
                    <a:pt x="43693" y="10915"/>
                  </a:lnTo>
                  <a:cubicBezTo>
                    <a:pt x="43575" y="10847"/>
                    <a:pt x="43372" y="10759"/>
                    <a:pt x="43163" y="10613"/>
                  </a:cubicBezTo>
                  <a:close/>
                  <a:moveTo>
                    <a:pt x="40274" y="10964"/>
                  </a:moveTo>
                  <a:cubicBezTo>
                    <a:pt x="40264" y="10968"/>
                    <a:pt x="40255" y="10972"/>
                    <a:pt x="40247" y="10977"/>
                  </a:cubicBezTo>
                  <a:cubicBezTo>
                    <a:pt x="40257" y="10973"/>
                    <a:pt x="40266" y="10968"/>
                    <a:pt x="40274" y="10964"/>
                  </a:cubicBezTo>
                  <a:close/>
                  <a:moveTo>
                    <a:pt x="6441" y="1"/>
                  </a:moveTo>
                  <a:cubicBezTo>
                    <a:pt x="5418" y="1"/>
                    <a:pt x="3315" y="879"/>
                    <a:pt x="3288" y="2499"/>
                  </a:cubicBezTo>
                  <a:lnTo>
                    <a:pt x="3288" y="2499"/>
                  </a:lnTo>
                  <a:cubicBezTo>
                    <a:pt x="3320" y="2460"/>
                    <a:pt x="3342" y="2434"/>
                    <a:pt x="3343" y="2432"/>
                  </a:cubicBezTo>
                  <a:lnTo>
                    <a:pt x="3343" y="2432"/>
                  </a:lnTo>
                  <a:cubicBezTo>
                    <a:pt x="3340" y="2437"/>
                    <a:pt x="3333" y="2678"/>
                    <a:pt x="3326" y="2853"/>
                  </a:cubicBezTo>
                  <a:lnTo>
                    <a:pt x="3326" y="2853"/>
                  </a:lnTo>
                  <a:cubicBezTo>
                    <a:pt x="3323" y="2856"/>
                    <a:pt x="3320" y="2859"/>
                    <a:pt x="3317" y="2863"/>
                  </a:cubicBezTo>
                  <a:lnTo>
                    <a:pt x="3317" y="2863"/>
                  </a:lnTo>
                  <a:cubicBezTo>
                    <a:pt x="3296" y="2738"/>
                    <a:pt x="3287" y="2616"/>
                    <a:pt x="3288" y="2499"/>
                  </a:cubicBezTo>
                  <a:lnTo>
                    <a:pt x="3288" y="2499"/>
                  </a:lnTo>
                  <a:cubicBezTo>
                    <a:pt x="3186" y="2623"/>
                    <a:pt x="2975" y="2879"/>
                    <a:pt x="2968" y="2890"/>
                  </a:cubicBezTo>
                  <a:lnTo>
                    <a:pt x="2968" y="2890"/>
                  </a:lnTo>
                  <a:cubicBezTo>
                    <a:pt x="2968" y="2890"/>
                    <a:pt x="2968" y="2890"/>
                    <a:pt x="2968" y="2890"/>
                  </a:cubicBezTo>
                  <a:cubicBezTo>
                    <a:pt x="2977" y="2890"/>
                    <a:pt x="3090" y="2937"/>
                    <a:pt x="3184" y="2976"/>
                  </a:cubicBezTo>
                  <a:lnTo>
                    <a:pt x="3184" y="2976"/>
                  </a:lnTo>
                  <a:cubicBezTo>
                    <a:pt x="3251" y="2929"/>
                    <a:pt x="3293" y="2890"/>
                    <a:pt x="3317" y="2863"/>
                  </a:cubicBezTo>
                  <a:lnTo>
                    <a:pt x="3317" y="2863"/>
                  </a:lnTo>
                  <a:cubicBezTo>
                    <a:pt x="3318" y="2869"/>
                    <a:pt x="3319" y="2875"/>
                    <a:pt x="3320" y="2881"/>
                  </a:cubicBezTo>
                  <a:cubicBezTo>
                    <a:pt x="3322" y="2876"/>
                    <a:pt x="3324" y="2871"/>
                    <a:pt x="3325" y="2866"/>
                  </a:cubicBezTo>
                  <a:lnTo>
                    <a:pt x="3325" y="2866"/>
                  </a:lnTo>
                  <a:cubicBezTo>
                    <a:pt x="3322" y="2959"/>
                    <a:pt x="3318" y="3030"/>
                    <a:pt x="3316" y="3030"/>
                  </a:cubicBezTo>
                  <a:cubicBezTo>
                    <a:pt x="3316" y="3030"/>
                    <a:pt x="3316" y="3030"/>
                    <a:pt x="3316" y="3030"/>
                  </a:cubicBezTo>
                  <a:lnTo>
                    <a:pt x="3316" y="3030"/>
                  </a:lnTo>
                  <a:cubicBezTo>
                    <a:pt x="3316" y="3030"/>
                    <a:pt x="3316" y="3030"/>
                    <a:pt x="3316" y="3030"/>
                  </a:cubicBezTo>
                  <a:cubicBezTo>
                    <a:pt x="3316" y="3030"/>
                    <a:pt x="3316" y="3030"/>
                    <a:pt x="3315" y="3030"/>
                  </a:cubicBezTo>
                  <a:lnTo>
                    <a:pt x="3315" y="3030"/>
                  </a:lnTo>
                  <a:cubicBezTo>
                    <a:pt x="3315" y="3030"/>
                    <a:pt x="3315" y="3030"/>
                    <a:pt x="3316" y="3030"/>
                  </a:cubicBezTo>
                  <a:lnTo>
                    <a:pt x="3316" y="3030"/>
                  </a:lnTo>
                  <a:cubicBezTo>
                    <a:pt x="3313" y="3030"/>
                    <a:pt x="3253" y="3005"/>
                    <a:pt x="3184" y="2976"/>
                  </a:cubicBezTo>
                  <a:lnTo>
                    <a:pt x="3184" y="2976"/>
                  </a:lnTo>
                  <a:cubicBezTo>
                    <a:pt x="3137" y="3009"/>
                    <a:pt x="3078" y="3046"/>
                    <a:pt x="3002" y="3085"/>
                  </a:cubicBezTo>
                  <a:cubicBezTo>
                    <a:pt x="2921" y="3081"/>
                    <a:pt x="3239" y="3058"/>
                    <a:pt x="2585" y="2909"/>
                  </a:cubicBezTo>
                  <a:lnTo>
                    <a:pt x="2585" y="2909"/>
                  </a:lnTo>
                  <a:cubicBezTo>
                    <a:pt x="2655" y="3136"/>
                    <a:pt x="2478" y="3510"/>
                    <a:pt x="1820" y="3709"/>
                  </a:cubicBezTo>
                  <a:cubicBezTo>
                    <a:pt x="1996" y="3719"/>
                    <a:pt x="2374" y="4174"/>
                    <a:pt x="2243" y="4386"/>
                  </a:cubicBezTo>
                  <a:lnTo>
                    <a:pt x="2243" y="4386"/>
                  </a:lnTo>
                  <a:cubicBezTo>
                    <a:pt x="2336" y="4374"/>
                    <a:pt x="2421" y="4369"/>
                    <a:pt x="2491" y="4369"/>
                  </a:cubicBezTo>
                  <a:cubicBezTo>
                    <a:pt x="2673" y="4369"/>
                    <a:pt x="2747" y="4405"/>
                    <a:pt x="2550" y="4455"/>
                  </a:cubicBezTo>
                  <a:cubicBezTo>
                    <a:pt x="2443" y="4582"/>
                    <a:pt x="2470" y="4674"/>
                    <a:pt x="2170" y="4674"/>
                  </a:cubicBezTo>
                  <a:cubicBezTo>
                    <a:pt x="2038" y="4674"/>
                    <a:pt x="1842" y="4656"/>
                    <a:pt x="1542" y="4615"/>
                  </a:cubicBezTo>
                  <a:cubicBezTo>
                    <a:pt x="1625" y="4594"/>
                    <a:pt x="1690" y="4588"/>
                    <a:pt x="1735" y="4588"/>
                  </a:cubicBezTo>
                  <a:lnTo>
                    <a:pt x="1735" y="4588"/>
                  </a:lnTo>
                  <a:cubicBezTo>
                    <a:pt x="1664" y="4569"/>
                    <a:pt x="1539" y="4523"/>
                    <a:pt x="1354" y="4421"/>
                  </a:cubicBezTo>
                  <a:lnTo>
                    <a:pt x="1354" y="4421"/>
                  </a:lnTo>
                  <a:cubicBezTo>
                    <a:pt x="1492" y="4574"/>
                    <a:pt x="1645" y="5860"/>
                    <a:pt x="2236" y="5968"/>
                  </a:cubicBezTo>
                  <a:lnTo>
                    <a:pt x="2236" y="5968"/>
                  </a:lnTo>
                  <a:cubicBezTo>
                    <a:pt x="2352" y="5535"/>
                    <a:pt x="2652" y="5094"/>
                    <a:pt x="2858" y="5094"/>
                  </a:cubicBezTo>
                  <a:cubicBezTo>
                    <a:pt x="2865" y="5094"/>
                    <a:pt x="2872" y="5095"/>
                    <a:pt x="2879" y="5096"/>
                  </a:cubicBezTo>
                  <a:lnTo>
                    <a:pt x="2879" y="5096"/>
                  </a:lnTo>
                  <a:cubicBezTo>
                    <a:pt x="2610" y="5007"/>
                    <a:pt x="2540" y="4981"/>
                    <a:pt x="2497" y="4981"/>
                  </a:cubicBezTo>
                  <a:cubicBezTo>
                    <a:pt x="2440" y="4981"/>
                    <a:pt x="2428" y="5024"/>
                    <a:pt x="2084" y="5024"/>
                  </a:cubicBezTo>
                  <a:cubicBezTo>
                    <a:pt x="1978" y="5024"/>
                    <a:pt x="1841" y="5020"/>
                    <a:pt x="1662" y="5009"/>
                  </a:cubicBezTo>
                  <a:cubicBezTo>
                    <a:pt x="1971" y="4824"/>
                    <a:pt x="2392" y="4740"/>
                    <a:pt x="2599" y="4665"/>
                  </a:cubicBezTo>
                  <a:lnTo>
                    <a:pt x="2599" y="4665"/>
                  </a:lnTo>
                  <a:cubicBezTo>
                    <a:pt x="2661" y="4689"/>
                    <a:pt x="2703" y="4704"/>
                    <a:pt x="2592" y="4727"/>
                  </a:cubicBezTo>
                  <a:cubicBezTo>
                    <a:pt x="2868" y="4710"/>
                    <a:pt x="3079" y="4591"/>
                    <a:pt x="3182" y="4458"/>
                  </a:cubicBezTo>
                  <a:lnTo>
                    <a:pt x="3182" y="4458"/>
                  </a:lnTo>
                  <a:cubicBezTo>
                    <a:pt x="3196" y="5536"/>
                    <a:pt x="2296" y="7562"/>
                    <a:pt x="2632" y="7562"/>
                  </a:cubicBezTo>
                  <a:cubicBezTo>
                    <a:pt x="2641" y="7562"/>
                    <a:pt x="2651" y="7560"/>
                    <a:pt x="2662" y="7557"/>
                  </a:cubicBezTo>
                  <a:lnTo>
                    <a:pt x="2662" y="7557"/>
                  </a:lnTo>
                  <a:cubicBezTo>
                    <a:pt x="2437" y="7630"/>
                    <a:pt x="2384" y="7707"/>
                    <a:pt x="2517" y="7745"/>
                  </a:cubicBezTo>
                  <a:lnTo>
                    <a:pt x="2517" y="7745"/>
                  </a:lnTo>
                  <a:cubicBezTo>
                    <a:pt x="2521" y="7732"/>
                    <a:pt x="2532" y="7724"/>
                    <a:pt x="2547" y="7724"/>
                  </a:cubicBezTo>
                  <a:cubicBezTo>
                    <a:pt x="2565" y="7724"/>
                    <a:pt x="2590" y="7735"/>
                    <a:pt x="2622" y="7762"/>
                  </a:cubicBezTo>
                  <a:lnTo>
                    <a:pt x="2622" y="7762"/>
                  </a:lnTo>
                  <a:cubicBezTo>
                    <a:pt x="2579" y="7758"/>
                    <a:pt x="2544" y="7752"/>
                    <a:pt x="2517" y="7745"/>
                  </a:cubicBezTo>
                  <a:lnTo>
                    <a:pt x="2517" y="7745"/>
                  </a:lnTo>
                  <a:cubicBezTo>
                    <a:pt x="2502" y="7785"/>
                    <a:pt x="2542" y="7877"/>
                    <a:pt x="2661" y="7945"/>
                  </a:cubicBezTo>
                  <a:lnTo>
                    <a:pt x="2661" y="7945"/>
                  </a:lnTo>
                  <a:cubicBezTo>
                    <a:pt x="2663" y="7916"/>
                    <a:pt x="2677" y="7886"/>
                    <a:pt x="2705" y="7856"/>
                  </a:cubicBezTo>
                  <a:lnTo>
                    <a:pt x="2705" y="7856"/>
                  </a:lnTo>
                  <a:cubicBezTo>
                    <a:pt x="2674" y="7814"/>
                    <a:pt x="2646" y="7783"/>
                    <a:pt x="2622" y="7762"/>
                  </a:cubicBezTo>
                  <a:lnTo>
                    <a:pt x="2622" y="7762"/>
                  </a:lnTo>
                  <a:cubicBezTo>
                    <a:pt x="2660" y="7766"/>
                    <a:pt x="2705" y="7768"/>
                    <a:pt x="2757" y="7768"/>
                  </a:cubicBezTo>
                  <a:cubicBezTo>
                    <a:pt x="2781" y="7768"/>
                    <a:pt x="2807" y="7767"/>
                    <a:pt x="2834" y="7766"/>
                  </a:cubicBezTo>
                  <a:lnTo>
                    <a:pt x="2834" y="7766"/>
                  </a:lnTo>
                  <a:cubicBezTo>
                    <a:pt x="2777" y="7792"/>
                    <a:pt x="2734" y="7824"/>
                    <a:pt x="2705" y="7856"/>
                  </a:cubicBezTo>
                  <a:lnTo>
                    <a:pt x="2705" y="7856"/>
                  </a:lnTo>
                  <a:cubicBezTo>
                    <a:pt x="2732" y="7893"/>
                    <a:pt x="2762" y="7940"/>
                    <a:pt x="2794" y="7998"/>
                  </a:cubicBezTo>
                  <a:lnTo>
                    <a:pt x="2794" y="7998"/>
                  </a:lnTo>
                  <a:cubicBezTo>
                    <a:pt x="2742" y="7984"/>
                    <a:pt x="2697" y="7966"/>
                    <a:pt x="2661" y="7945"/>
                  </a:cubicBezTo>
                  <a:lnTo>
                    <a:pt x="2661" y="7945"/>
                  </a:lnTo>
                  <a:cubicBezTo>
                    <a:pt x="2656" y="8007"/>
                    <a:pt x="2710" y="8056"/>
                    <a:pt x="2822" y="8056"/>
                  </a:cubicBezTo>
                  <a:cubicBezTo>
                    <a:pt x="2872" y="8056"/>
                    <a:pt x="2934" y="8046"/>
                    <a:pt x="3007" y="8023"/>
                  </a:cubicBezTo>
                  <a:cubicBezTo>
                    <a:pt x="2948" y="8023"/>
                    <a:pt x="2895" y="8018"/>
                    <a:pt x="2847" y="8010"/>
                  </a:cubicBezTo>
                  <a:lnTo>
                    <a:pt x="2847" y="8010"/>
                  </a:lnTo>
                  <a:cubicBezTo>
                    <a:pt x="3165" y="7942"/>
                    <a:pt x="3278" y="7925"/>
                    <a:pt x="3282" y="7884"/>
                  </a:cubicBezTo>
                  <a:lnTo>
                    <a:pt x="3282" y="7884"/>
                  </a:lnTo>
                  <a:cubicBezTo>
                    <a:pt x="3360" y="7919"/>
                    <a:pt x="3461" y="7958"/>
                    <a:pt x="3595" y="8005"/>
                  </a:cubicBezTo>
                  <a:lnTo>
                    <a:pt x="3595" y="8005"/>
                  </a:lnTo>
                  <a:cubicBezTo>
                    <a:pt x="3482" y="7950"/>
                    <a:pt x="3409" y="7848"/>
                    <a:pt x="3368" y="7713"/>
                  </a:cubicBezTo>
                  <a:lnTo>
                    <a:pt x="3368" y="7713"/>
                  </a:lnTo>
                  <a:cubicBezTo>
                    <a:pt x="3380" y="7711"/>
                    <a:pt x="3392" y="7710"/>
                    <a:pt x="3403" y="7708"/>
                  </a:cubicBezTo>
                  <a:cubicBezTo>
                    <a:pt x="3391" y="7706"/>
                    <a:pt x="3378" y="7705"/>
                    <a:pt x="3366" y="7704"/>
                  </a:cubicBezTo>
                  <a:lnTo>
                    <a:pt x="3366" y="7704"/>
                  </a:lnTo>
                  <a:cubicBezTo>
                    <a:pt x="3102" y="6781"/>
                    <a:pt x="4310" y="4349"/>
                    <a:pt x="4628" y="4349"/>
                  </a:cubicBezTo>
                  <a:cubicBezTo>
                    <a:pt x="4644" y="4349"/>
                    <a:pt x="4658" y="4355"/>
                    <a:pt x="4669" y="4368"/>
                  </a:cubicBezTo>
                  <a:lnTo>
                    <a:pt x="4669" y="4368"/>
                  </a:lnTo>
                  <a:cubicBezTo>
                    <a:pt x="3916" y="3130"/>
                    <a:pt x="5084" y="2051"/>
                    <a:pt x="6037" y="2051"/>
                  </a:cubicBezTo>
                  <a:cubicBezTo>
                    <a:pt x="6114" y="2051"/>
                    <a:pt x="6189" y="2058"/>
                    <a:pt x="6262" y="2072"/>
                  </a:cubicBezTo>
                  <a:cubicBezTo>
                    <a:pt x="6274" y="2071"/>
                    <a:pt x="6288" y="2071"/>
                    <a:pt x="6305" y="2071"/>
                  </a:cubicBezTo>
                  <a:cubicBezTo>
                    <a:pt x="8261" y="2071"/>
                    <a:pt x="40267" y="10504"/>
                    <a:pt x="40122" y="10856"/>
                  </a:cubicBezTo>
                  <a:cubicBezTo>
                    <a:pt x="40691" y="10630"/>
                    <a:pt x="40513" y="10497"/>
                    <a:pt x="40542" y="10497"/>
                  </a:cubicBezTo>
                  <a:lnTo>
                    <a:pt x="40542" y="10497"/>
                  </a:lnTo>
                  <a:cubicBezTo>
                    <a:pt x="40562" y="10497"/>
                    <a:pt x="40681" y="10560"/>
                    <a:pt x="41214" y="10701"/>
                  </a:cubicBezTo>
                  <a:cubicBezTo>
                    <a:pt x="41188" y="10700"/>
                    <a:pt x="41163" y="10700"/>
                    <a:pt x="41140" y="10700"/>
                  </a:cubicBezTo>
                  <a:cubicBezTo>
                    <a:pt x="40358" y="10700"/>
                    <a:pt x="40444" y="10872"/>
                    <a:pt x="40274" y="10964"/>
                  </a:cubicBezTo>
                  <a:lnTo>
                    <a:pt x="40274" y="10964"/>
                  </a:lnTo>
                  <a:cubicBezTo>
                    <a:pt x="40368" y="10925"/>
                    <a:pt x="40548" y="10909"/>
                    <a:pt x="40770" y="10909"/>
                  </a:cubicBezTo>
                  <a:cubicBezTo>
                    <a:pt x="41660" y="10909"/>
                    <a:pt x="43230" y="11162"/>
                    <a:pt x="42755" y="11204"/>
                  </a:cubicBezTo>
                  <a:cubicBezTo>
                    <a:pt x="43438" y="11542"/>
                    <a:pt x="44448" y="12006"/>
                    <a:pt x="45124" y="12664"/>
                  </a:cubicBezTo>
                  <a:lnTo>
                    <a:pt x="45124" y="12664"/>
                  </a:lnTo>
                  <a:cubicBezTo>
                    <a:pt x="44728" y="11600"/>
                    <a:pt x="44303" y="10811"/>
                    <a:pt x="43567" y="10673"/>
                  </a:cubicBezTo>
                  <a:lnTo>
                    <a:pt x="43567" y="10673"/>
                  </a:lnTo>
                  <a:cubicBezTo>
                    <a:pt x="43682" y="10788"/>
                    <a:pt x="43731" y="10888"/>
                    <a:pt x="43693" y="10915"/>
                  </a:cubicBezTo>
                  <a:lnTo>
                    <a:pt x="43693" y="10915"/>
                  </a:lnTo>
                  <a:cubicBezTo>
                    <a:pt x="43831" y="10995"/>
                    <a:pt x="43853" y="11048"/>
                    <a:pt x="43628" y="11136"/>
                  </a:cubicBezTo>
                  <a:lnTo>
                    <a:pt x="43628" y="11136"/>
                  </a:lnTo>
                  <a:cubicBezTo>
                    <a:pt x="43597" y="11093"/>
                    <a:pt x="43443" y="11058"/>
                    <a:pt x="43181" y="11058"/>
                  </a:cubicBezTo>
                  <a:cubicBezTo>
                    <a:pt x="43120" y="11058"/>
                    <a:pt x="43052" y="11060"/>
                    <a:pt x="42978" y="11065"/>
                  </a:cubicBezTo>
                  <a:cubicBezTo>
                    <a:pt x="43293" y="10949"/>
                    <a:pt x="6329" y="1945"/>
                    <a:pt x="6721" y="1558"/>
                  </a:cubicBezTo>
                  <a:cubicBezTo>
                    <a:pt x="6597" y="1460"/>
                    <a:pt x="6462" y="1415"/>
                    <a:pt x="6316" y="1415"/>
                  </a:cubicBezTo>
                  <a:cubicBezTo>
                    <a:pt x="5602" y="1415"/>
                    <a:pt x="4604" y="2472"/>
                    <a:pt x="3183" y="3628"/>
                  </a:cubicBezTo>
                  <a:lnTo>
                    <a:pt x="3183" y="3628"/>
                  </a:lnTo>
                  <a:cubicBezTo>
                    <a:pt x="4311" y="1925"/>
                    <a:pt x="5470" y="906"/>
                    <a:pt x="6555" y="906"/>
                  </a:cubicBezTo>
                  <a:cubicBezTo>
                    <a:pt x="6685" y="906"/>
                    <a:pt x="6814" y="921"/>
                    <a:pt x="6941" y="950"/>
                  </a:cubicBezTo>
                  <a:cubicBezTo>
                    <a:pt x="7438" y="1178"/>
                    <a:pt x="34241" y="7830"/>
                    <a:pt x="34488" y="7830"/>
                  </a:cubicBezTo>
                  <a:cubicBezTo>
                    <a:pt x="34490" y="7830"/>
                    <a:pt x="34490" y="7829"/>
                    <a:pt x="34489" y="7828"/>
                  </a:cubicBezTo>
                  <a:cubicBezTo>
                    <a:pt x="34217" y="7525"/>
                    <a:pt x="33740" y="7548"/>
                    <a:pt x="34486" y="7532"/>
                  </a:cubicBezTo>
                  <a:cubicBezTo>
                    <a:pt x="34121" y="7091"/>
                    <a:pt x="33800" y="7285"/>
                    <a:pt x="33687" y="6902"/>
                  </a:cubicBezTo>
                  <a:lnTo>
                    <a:pt x="33687" y="6902"/>
                  </a:lnTo>
                  <a:cubicBezTo>
                    <a:pt x="25521" y="4782"/>
                    <a:pt x="8025" y="452"/>
                    <a:pt x="7884" y="312"/>
                  </a:cubicBezTo>
                  <a:lnTo>
                    <a:pt x="7884" y="312"/>
                  </a:lnTo>
                  <a:cubicBezTo>
                    <a:pt x="7505" y="490"/>
                    <a:pt x="7587" y="366"/>
                    <a:pt x="8165" y="649"/>
                  </a:cubicBezTo>
                  <a:cubicBezTo>
                    <a:pt x="8125" y="652"/>
                    <a:pt x="8086" y="654"/>
                    <a:pt x="8050" y="654"/>
                  </a:cubicBezTo>
                  <a:cubicBezTo>
                    <a:pt x="7424" y="654"/>
                    <a:pt x="7343" y="208"/>
                    <a:pt x="7797" y="127"/>
                  </a:cubicBezTo>
                  <a:lnTo>
                    <a:pt x="7797" y="127"/>
                  </a:lnTo>
                  <a:cubicBezTo>
                    <a:pt x="7560" y="163"/>
                    <a:pt x="7522" y="203"/>
                    <a:pt x="7426" y="203"/>
                  </a:cubicBezTo>
                  <a:cubicBezTo>
                    <a:pt x="7341" y="203"/>
                    <a:pt x="7209" y="172"/>
                    <a:pt x="6855" y="79"/>
                  </a:cubicBezTo>
                  <a:cubicBezTo>
                    <a:pt x="6759" y="26"/>
                    <a:pt x="6616" y="1"/>
                    <a:pt x="6441" y="1"/>
                  </a:cubicBezTo>
                  <a:close/>
                  <a:moveTo>
                    <a:pt x="45124" y="12664"/>
                  </a:moveTo>
                  <a:cubicBezTo>
                    <a:pt x="45307" y="13157"/>
                    <a:pt x="45484" y="13710"/>
                    <a:pt x="45684" y="14284"/>
                  </a:cubicBezTo>
                  <a:lnTo>
                    <a:pt x="45684" y="14284"/>
                  </a:lnTo>
                  <a:cubicBezTo>
                    <a:pt x="45740" y="14226"/>
                    <a:pt x="45791" y="14167"/>
                    <a:pt x="45835" y="14105"/>
                  </a:cubicBezTo>
                  <a:lnTo>
                    <a:pt x="45835" y="14105"/>
                  </a:lnTo>
                  <a:cubicBezTo>
                    <a:pt x="45825" y="13542"/>
                    <a:pt x="45537" y="13067"/>
                    <a:pt x="45124" y="12664"/>
                  </a:cubicBezTo>
                  <a:close/>
                  <a:moveTo>
                    <a:pt x="2247" y="6915"/>
                  </a:moveTo>
                  <a:lnTo>
                    <a:pt x="2247" y="6915"/>
                  </a:lnTo>
                  <a:cubicBezTo>
                    <a:pt x="2088" y="6976"/>
                    <a:pt x="1957" y="6926"/>
                    <a:pt x="1572" y="7185"/>
                  </a:cubicBezTo>
                  <a:lnTo>
                    <a:pt x="1572" y="7185"/>
                  </a:lnTo>
                  <a:cubicBezTo>
                    <a:pt x="1541" y="7100"/>
                    <a:pt x="1515" y="7026"/>
                    <a:pt x="1410" y="6950"/>
                  </a:cubicBezTo>
                  <a:lnTo>
                    <a:pt x="1410" y="6950"/>
                  </a:lnTo>
                  <a:cubicBezTo>
                    <a:pt x="1453" y="7130"/>
                    <a:pt x="955" y="8825"/>
                    <a:pt x="964" y="8825"/>
                  </a:cubicBezTo>
                  <a:cubicBezTo>
                    <a:pt x="964" y="8825"/>
                    <a:pt x="964" y="8824"/>
                    <a:pt x="965" y="8823"/>
                  </a:cubicBezTo>
                  <a:lnTo>
                    <a:pt x="965" y="8823"/>
                  </a:lnTo>
                  <a:cubicBezTo>
                    <a:pt x="961" y="8873"/>
                    <a:pt x="965" y="8925"/>
                    <a:pt x="980" y="8958"/>
                  </a:cubicBezTo>
                  <a:lnTo>
                    <a:pt x="980" y="8958"/>
                  </a:lnTo>
                  <a:cubicBezTo>
                    <a:pt x="965" y="8978"/>
                    <a:pt x="955" y="9014"/>
                    <a:pt x="951" y="9014"/>
                  </a:cubicBezTo>
                  <a:cubicBezTo>
                    <a:pt x="949" y="9014"/>
                    <a:pt x="948" y="9008"/>
                    <a:pt x="948" y="8992"/>
                  </a:cubicBezTo>
                  <a:cubicBezTo>
                    <a:pt x="914" y="8992"/>
                    <a:pt x="749" y="9514"/>
                    <a:pt x="765" y="9799"/>
                  </a:cubicBezTo>
                  <a:cubicBezTo>
                    <a:pt x="897" y="9846"/>
                    <a:pt x="968" y="9994"/>
                    <a:pt x="919" y="9994"/>
                  </a:cubicBezTo>
                  <a:cubicBezTo>
                    <a:pt x="900" y="9994"/>
                    <a:pt x="863" y="9971"/>
                    <a:pt x="805" y="9913"/>
                  </a:cubicBezTo>
                  <a:lnTo>
                    <a:pt x="805" y="9913"/>
                  </a:lnTo>
                  <a:cubicBezTo>
                    <a:pt x="807" y="9959"/>
                    <a:pt x="800" y="9973"/>
                    <a:pt x="791" y="9973"/>
                  </a:cubicBezTo>
                  <a:cubicBezTo>
                    <a:pt x="779" y="9973"/>
                    <a:pt x="762" y="9946"/>
                    <a:pt x="758" y="9946"/>
                  </a:cubicBezTo>
                  <a:lnTo>
                    <a:pt x="758" y="9946"/>
                  </a:lnTo>
                  <a:cubicBezTo>
                    <a:pt x="756" y="9946"/>
                    <a:pt x="758" y="9956"/>
                    <a:pt x="768" y="9984"/>
                  </a:cubicBezTo>
                  <a:cubicBezTo>
                    <a:pt x="759" y="9968"/>
                    <a:pt x="750" y="9960"/>
                    <a:pt x="741" y="9960"/>
                  </a:cubicBezTo>
                  <a:cubicBezTo>
                    <a:pt x="693" y="9960"/>
                    <a:pt x="654" y="10188"/>
                    <a:pt x="663" y="10362"/>
                  </a:cubicBezTo>
                  <a:cubicBezTo>
                    <a:pt x="656" y="10365"/>
                    <a:pt x="650" y="10367"/>
                    <a:pt x="646" y="10367"/>
                  </a:cubicBezTo>
                  <a:cubicBezTo>
                    <a:pt x="619" y="10367"/>
                    <a:pt x="623" y="10326"/>
                    <a:pt x="623" y="10286"/>
                  </a:cubicBezTo>
                  <a:lnTo>
                    <a:pt x="623" y="10286"/>
                  </a:lnTo>
                  <a:cubicBezTo>
                    <a:pt x="607" y="10324"/>
                    <a:pt x="590" y="10376"/>
                    <a:pt x="587" y="10436"/>
                  </a:cubicBezTo>
                  <a:cubicBezTo>
                    <a:pt x="589" y="10428"/>
                    <a:pt x="591" y="10425"/>
                    <a:pt x="591" y="10425"/>
                  </a:cubicBezTo>
                  <a:lnTo>
                    <a:pt x="591" y="10425"/>
                  </a:lnTo>
                  <a:cubicBezTo>
                    <a:pt x="593" y="10425"/>
                    <a:pt x="229" y="11638"/>
                    <a:pt x="290" y="11783"/>
                  </a:cubicBezTo>
                  <a:cubicBezTo>
                    <a:pt x="0" y="12743"/>
                    <a:pt x="47" y="13752"/>
                    <a:pt x="302" y="14642"/>
                  </a:cubicBezTo>
                  <a:cubicBezTo>
                    <a:pt x="325" y="14533"/>
                    <a:pt x="330" y="14405"/>
                    <a:pt x="311" y="14357"/>
                  </a:cubicBezTo>
                  <a:lnTo>
                    <a:pt x="311" y="14357"/>
                  </a:lnTo>
                  <a:cubicBezTo>
                    <a:pt x="621" y="14765"/>
                    <a:pt x="1007" y="14611"/>
                    <a:pt x="1324" y="14725"/>
                  </a:cubicBezTo>
                  <a:cubicBezTo>
                    <a:pt x="904" y="13983"/>
                    <a:pt x="798" y="12905"/>
                    <a:pt x="1030" y="11966"/>
                  </a:cubicBezTo>
                  <a:lnTo>
                    <a:pt x="1030" y="11966"/>
                  </a:lnTo>
                  <a:cubicBezTo>
                    <a:pt x="1030" y="11968"/>
                    <a:pt x="1030" y="11968"/>
                    <a:pt x="1030" y="11968"/>
                  </a:cubicBezTo>
                  <a:cubicBezTo>
                    <a:pt x="1055" y="11968"/>
                    <a:pt x="1844" y="8806"/>
                    <a:pt x="1817" y="8493"/>
                  </a:cubicBezTo>
                  <a:lnTo>
                    <a:pt x="1817" y="8493"/>
                  </a:lnTo>
                  <a:cubicBezTo>
                    <a:pt x="1838" y="8501"/>
                    <a:pt x="1859" y="8508"/>
                    <a:pt x="1878" y="8519"/>
                  </a:cubicBezTo>
                  <a:cubicBezTo>
                    <a:pt x="1878" y="8519"/>
                    <a:pt x="1878" y="8519"/>
                    <a:pt x="1878" y="8519"/>
                  </a:cubicBezTo>
                  <a:cubicBezTo>
                    <a:pt x="1881" y="8519"/>
                    <a:pt x="1915" y="8369"/>
                    <a:pt x="1917" y="8366"/>
                  </a:cubicBezTo>
                  <a:cubicBezTo>
                    <a:pt x="1853" y="8352"/>
                    <a:pt x="1797" y="8334"/>
                    <a:pt x="1767" y="8299"/>
                  </a:cubicBezTo>
                  <a:lnTo>
                    <a:pt x="1767" y="8299"/>
                  </a:lnTo>
                  <a:cubicBezTo>
                    <a:pt x="1708" y="8440"/>
                    <a:pt x="1756" y="8469"/>
                    <a:pt x="1815" y="8492"/>
                  </a:cubicBezTo>
                  <a:lnTo>
                    <a:pt x="1815" y="8492"/>
                  </a:lnTo>
                  <a:cubicBezTo>
                    <a:pt x="1813" y="8549"/>
                    <a:pt x="1797" y="8570"/>
                    <a:pt x="1772" y="8570"/>
                  </a:cubicBezTo>
                  <a:cubicBezTo>
                    <a:pt x="1708" y="8570"/>
                    <a:pt x="1591" y="8428"/>
                    <a:pt x="1544" y="8427"/>
                  </a:cubicBezTo>
                  <a:lnTo>
                    <a:pt x="1544" y="8427"/>
                  </a:lnTo>
                  <a:cubicBezTo>
                    <a:pt x="1618" y="8223"/>
                    <a:pt x="1797" y="8054"/>
                    <a:pt x="1987" y="8035"/>
                  </a:cubicBezTo>
                  <a:cubicBezTo>
                    <a:pt x="1988" y="8040"/>
                    <a:pt x="1989" y="8043"/>
                    <a:pt x="1991" y="8043"/>
                  </a:cubicBezTo>
                  <a:cubicBezTo>
                    <a:pt x="2025" y="8043"/>
                    <a:pt x="2275" y="7116"/>
                    <a:pt x="2247" y="6915"/>
                  </a:cubicBezTo>
                  <a:close/>
                  <a:moveTo>
                    <a:pt x="2119" y="14714"/>
                  </a:moveTo>
                  <a:lnTo>
                    <a:pt x="2119" y="14714"/>
                  </a:lnTo>
                  <a:cubicBezTo>
                    <a:pt x="2109" y="14735"/>
                    <a:pt x="2171" y="14770"/>
                    <a:pt x="2248" y="14794"/>
                  </a:cubicBezTo>
                  <a:lnTo>
                    <a:pt x="2248" y="14794"/>
                  </a:lnTo>
                  <a:cubicBezTo>
                    <a:pt x="2208" y="14764"/>
                    <a:pt x="2165" y="14737"/>
                    <a:pt x="2119" y="14714"/>
                  </a:cubicBezTo>
                  <a:close/>
                  <a:moveTo>
                    <a:pt x="3303" y="15299"/>
                  </a:moveTo>
                  <a:cubicBezTo>
                    <a:pt x="3300" y="15299"/>
                    <a:pt x="3298" y="15299"/>
                    <a:pt x="3295" y="15299"/>
                  </a:cubicBezTo>
                  <a:lnTo>
                    <a:pt x="3295" y="15299"/>
                  </a:lnTo>
                  <a:cubicBezTo>
                    <a:pt x="3361" y="15331"/>
                    <a:pt x="3428" y="15360"/>
                    <a:pt x="3496" y="15386"/>
                  </a:cubicBezTo>
                  <a:cubicBezTo>
                    <a:pt x="3427" y="15325"/>
                    <a:pt x="3361" y="15299"/>
                    <a:pt x="3303" y="15299"/>
                  </a:cubicBezTo>
                  <a:close/>
                  <a:moveTo>
                    <a:pt x="4354" y="15509"/>
                  </a:moveTo>
                  <a:lnTo>
                    <a:pt x="4354" y="15509"/>
                  </a:lnTo>
                  <a:cubicBezTo>
                    <a:pt x="4350" y="15509"/>
                    <a:pt x="4358" y="15512"/>
                    <a:pt x="4395" y="15520"/>
                  </a:cubicBezTo>
                  <a:lnTo>
                    <a:pt x="4395" y="15520"/>
                  </a:lnTo>
                  <a:cubicBezTo>
                    <a:pt x="4409" y="15518"/>
                    <a:pt x="4362" y="15509"/>
                    <a:pt x="4354" y="15509"/>
                  </a:cubicBezTo>
                  <a:close/>
                  <a:moveTo>
                    <a:pt x="2677" y="8565"/>
                  </a:moveTo>
                  <a:cubicBezTo>
                    <a:pt x="2590" y="8565"/>
                    <a:pt x="2516" y="8615"/>
                    <a:pt x="2439" y="8765"/>
                  </a:cubicBezTo>
                  <a:cubicBezTo>
                    <a:pt x="2382" y="8788"/>
                    <a:pt x="1549" y="12018"/>
                    <a:pt x="1526" y="12018"/>
                  </a:cubicBezTo>
                  <a:cubicBezTo>
                    <a:pt x="1526" y="12018"/>
                    <a:pt x="1526" y="12018"/>
                    <a:pt x="1526" y="12017"/>
                  </a:cubicBezTo>
                  <a:lnTo>
                    <a:pt x="1526" y="12017"/>
                  </a:lnTo>
                  <a:cubicBezTo>
                    <a:pt x="1359" y="12903"/>
                    <a:pt x="1465" y="13879"/>
                    <a:pt x="1901" y="14732"/>
                  </a:cubicBezTo>
                  <a:cubicBezTo>
                    <a:pt x="1990" y="14684"/>
                    <a:pt x="2075" y="14667"/>
                    <a:pt x="2154" y="14667"/>
                  </a:cubicBezTo>
                  <a:cubicBezTo>
                    <a:pt x="2292" y="14667"/>
                    <a:pt x="2411" y="14718"/>
                    <a:pt x="2499" y="14741"/>
                  </a:cubicBezTo>
                  <a:cubicBezTo>
                    <a:pt x="2514" y="14801"/>
                    <a:pt x="2468" y="14822"/>
                    <a:pt x="2404" y="14822"/>
                  </a:cubicBezTo>
                  <a:cubicBezTo>
                    <a:pt x="2357" y="14822"/>
                    <a:pt x="2299" y="14810"/>
                    <a:pt x="2248" y="14794"/>
                  </a:cubicBezTo>
                  <a:lnTo>
                    <a:pt x="2248" y="14794"/>
                  </a:lnTo>
                  <a:cubicBezTo>
                    <a:pt x="2562" y="15027"/>
                    <a:pt x="2722" y="15425"/>
                    <a:pt x="3067" y="15639"/>
                  </a:cubicBezTo>
                  <a:lnTo>
                    <a:pt x="3067" y="15639"/>
                  </a:lnTo>
                  <a:cubicBezTo>
                    <a:pt x="3071" y="15664"/>
                    <a:pt x="3080" y="15698"/>
                    <a:pt x="3093" y="15698"/>
                  </a:cubicBezTo>
                  <a:cubicBezTo>
                    <a:pt x="3098" y="15698"/>
                    <a:pt x="3103" y="15693"/>
                    <a:pt x="3109" y="15683"/>
                  </a:cubicBezTo>
                  <a:cubicBezTo>
                    <a:pt x="3065" y="15471"/>
                    <a:pt x="3154" y="15305"/>
                    <a:pt x="3295" y="15299"/>
                  </a:cubicBezTo>
                  <a:lnTo>
                    <a:pt x="3295" y="15299"/>
                  </a:lnTo>
                  <a:cubicBezTo>
                    <a:pt x="2283" y="14800"/>
                    <a:pt x="1694" y="13559"/>
                    <a:pt x="2006" y="12055"/>
                  </a:cubicBezTo>
                  <a:lnTo>
                    <a:pt x="2006" y="12055"/>
                  </a:lnTo>
                  <a:cubicBezTo>
                    <a:pt x="2006" y="12057"/>
                    <a:pt x="2006" y="12058"/>
                    <a:pt x="2007" y="12058"/>
                  </a:cubicBezTo>
                  <a:cubicBezTo>
                    <a:pt x="2045" y="12058"/>
                    <a:pt x="2885" y="8710"/>
                    <a:pt x="2957" y="8657"/>
                  </a:cubicBezTo>
                  <a:lnTo>
                    <a:pt x="2957" y="8657"/>
                  </a:lnTo>
                  <a:cubicBezTo>
                    <a:pt x="2958" y="8657"/>
                    <a:pt x="2959" y="8658"/>
                    <a:pt x="2961" y="8658"/>
                  </a:cubicBezTo>
                  <a:cubicBezTo>
                    <a:pt x="2960" y="8657"/>
                    <a:pt x="2959" y="8656"/>
                    <a:pt x="2959" y="8656"/>
                  </a:cubicBezTo>
                  <a:cubicBezTo>
                    <a:pt x="2958" y="8656"/>
                    <a:pt x="2958" y="8656"/>
                    <a:pt x="2957" y="8657"/>
                  </a:cubicBezTo>
                  <a:lnTo>
                    <a:pt x="2957" y="8657"/>
                  </a:lnTo>
                  <a:cubicBezTo>
                    <a:pt x="2847" y="8608"/>
                    <a:pt x="2757" y="8565"/>
                    <a:pt x="2677" y="8565"/>
                  </a:cubicBezTo>
                  <a:close/>
                  <a:moveTo>
                    <a:pt x="5070" y="15757"/>
                  </a:moveTo>
                  <a:cubicBezTo>
                    <a:pt x="5081" y="15840"/>
                    <a:pt x="5104" y="15956"/>
                    <a:pt x="5096" y="16005"/>
                  </a:cubicBezTo>
                  <a:cubicBezTo>
                    <a:pt x="4862" y="15982"/>
                    <a:pt x="4780" y="15891"/>
                    <a:pt x="4797" y="15815"/>
                  </a:cubicBezTo>
                  <a:lnTo>
                    <a:pt x="4797" y="15815"/>
                  </a:lnTo>
                  <a:cubicBezTo>
                    <a:pt x="4800" y="15820"/>
                    <a:pt x="4813" y="15823"/>
                    <a:pt x="4831" y="15823"/>
                  </a:cubicBezTo>
                  <a:cubicBezTo>
                    <a:pt x="4890" y="15823"/>
                    <a:pt x="5011" y="15795"/>
                    <a:pt x="5070" y="15757"/>
                  </a:cubicBezTo>
                  <a:close/>
                  <a:moveTo>
                    <a:pt x="2696" y="16267"/>
                  </a:moveTo>
                  <a:lnTo>
                    <a:pt x="2696" y="16267"/>
                  </a:lnTo>
                  <a:cubicBezTo>
                    <a:pt x="2714" y="16270"/>
                    <a:pt x="2732" y="16272"/>
                    <a:pt x="2751" y="16275"/>
                  </a:cubicBezTo>
                  <a:lnTo>
                    <a:pt x="2751" y="16275"/>
                  </a:lnTo>
                  <a:cubicBezTo>
                    <a:pt x="2736" y="16270"/>
                    <a:pt x="2717" y="16267"/>
                    <a:pt x="2696" y="16267"/>
                  </a:cubicBezTo>
                  <a:close/>
                  <a:moveTo>
                    <a:pt x="1753" y="16254"/>
                  </a:moveTo>
                  <a:cubicBezTo>
                    <a:pt x="1630" y="16254"/>
                    <a:pt x="1502" y="16262"/>
                    <a:pt x="1375" y="16276"/>
                  </a:cubicBezTo>
                  <a:cubicBezTo>
                    <a:pt x="1656" y="16587"/>
                    <a:pt x="1994" y="16835"/>
                    <a:pt x="2374" y="17011"/>
                  </a:cubicBezTo>
                  <a:cubicBezTo>
                    <a:pt x="2518" y="16867"/>
                    <a:pt x="2680" y="16737"/>
                    <a:pt x="2546" y="16499"/>
                  </a:cubicBezTo>
                  <a:cubicBezTo>
                    <a:pt x="2422" y="16320"/>
                    <a:pt x="2108" y="16254"/>
                    <a:pt x="1753" y="16254"/>
                  </a:cubicBezTo>
                  <a:close/>
                  <a:moveTo>
                    <a:pt x="2905" y="17245"/>
                  </a:moveTo>
                  <a:lnTo>
                    <a:pt x="2905" y="17247"/>
                  </a:lnTo>
                  <a:cubicBezTo>
                    <a:pt x="2908" y="17247"/>
                    <a:pt x="2910" y="17248"/>
                    <a:pt x="2913" y="17248"/>
                  </a:cubicBezTo>
                  <a:lnTo>
                    <a:pt x="2913" y="17248"/>
                  </a:lnTo>
                  <a:cubicBezTo>
                    <a:pt x="2910" y="17247"/>
                    <a:pt x="2907" y="17246"/>
                    <a:pt x="2905" y="17245"/>
                  </a:cubicBezTo>
                  <a:close/>
                  <a:moveTo>
                    <a:pt x="15423" y="18804"/>
                  </a:moveTo>
                  <a:cubicBezTo>
                    <a:pt x="15428" y="18804"/>
                    <a:pt x="15438" y="18805"/>
                    <a:pt x="15454" y="18807"/>
                  </a:cubicBezTo>
                  <a:lnTo>
                    <a:pt x="15454" y="18807"/>
                  </a:lnTo>
                  <a:cubicBezTo>
                    <a:pt x="15450" y="18810"/>
                    <a:pt x="15445" y="18810"/>
                    <a:pt x="15440" y="18810"/>
                  </a:cubicBezTo>
                  <a:cubicBezTo>
                    <a:pt x="15424" y="18810"/>
                    <a:pt x="15409" y="18804"/>
                    <a:pt x="15423" y="18804"/>
                  </a:cubicBezTo>
                  <a:close/>
                  <a:moveTo>
                    <a:pt x="16247" y="18911"/>
                  </a:moveTo>
                  <a:lnTo>
                    <a:pt x="16247" y="18911"/>
                  </a:lnTo>
                  <a:cubicBezTo>
                    <a:pt x="16262" y="18914"/>
                    <a:pt x="16279" y="18917"/>
                    <a:pt x="16300" y="18921"/>
                  </a:cubicBezTo>
                  <a:cubicBezTo>
                    <a:pt x="16267" y="18921"/>
                    <a:pt x="16250" y="18917"/>
                    <a:pt x="16247" y="18911"/>
                  </a:cubicBezTo>
                  <a:close/>
                  <a:moveTo>
                    <a:pt x="4213" y="15506"/>
                  </a:moveTo>
                  <a:cubicBezTo>
                    <a:pt x="4468" y="15586"/>
                    <a:pt x="3944" y="15895"/>
                    <a:pt x="4036" y="15895"/>
                  </a:cubicBezTo>
                  <a:cubicBezTo>
                    <a:pt x="4040" y="15895"/>
                    <a:pt x="4046" y="15895"/>
                    <a:pt x="4053" y="15894"/>
                  </a:cubicBezTo>
                  <a:lnTo>
                    <a:pt x="4053" y="15894"/>
                  </a:lnTo>
                  <a:cubicBezTo>
                    <a:pt x="3895" y="15928"/>
                    <a:pt x="13253" y="18315"/>
                    <a:pt x="14957" y="18678"/>
                  </a:cubicBezTo>
                  <a:lnTo>
                    <a:pt x="14957" y="18678"/>
                  </a:lnTo>
                  <a:cubicBezTo>
                    <a:pt x="14941" y="18707"/>
                    <a:pt x="14950" y="18746"/>
                    <a:pt x="14990" y="18796"/>
                  </a:cubicBezTo>
                  <a:cubicBezTo>
                    <a:pt x="15019" y="18792"/>
                    <a:pt x="15050" y="18790"/>
                    <a:pt x="15080" y="18790"/>
                  </a:cubicBezTo>
                  <a:cubicBezTo>
                    <a:pt x="15221" y="18790"/>
                    <a:pt x="15364" y="18828"/>
                    <a:pt x="15430" y="18828"/>
                  </a:cubicBezTo>
                  <a:cubicBezTo>
                    <a:pt x="15454" y="18828"/>
                    <a:pt x="15468" y="18823"/>
                    <a:pt x="15468" y="18810"/>
                  </a:cubicBezTo>
                  <a:lnTo>
                    <a:pt x="15468" y="18810"/>
                  </a:lnTo>
                  <a:cubicBezTo>
                    <a:pt x="15485" y="18813"/>
                    <a:pt x="15507" y="18817"/>
                    <a:pt x="15535" y="18824"/>
                  </a:cubicBezTo>
                  <a:cubicBezTo>
                    <a:pt x="15461" y="18722"/>
                    <a:pt x="15484" y="18678"/>
                    <a:pt x="15551" y="18678"/>
                  </a:cubicBezTo>
                  <a:cubicBezTo>
                    <a:pt x="15656" y="18678"/>
                    <a:pt x="15867" y="18786"/>
                    <a:pt x="15980" y="18951"/>
                  </a:cubicBezTo>
                  <a:cubicBezTo>
                    <a:pt x="15659" y="18962"/>
                    <a:pt x="16110" y="19034"/>
                    <a:pt x="16162" y="19034"/>
                  </a:cubicBezTo>
                  <a:cubicBezTo>
                    <a:pt x="16169" y="19034"/>
                    <a:pt x="16169" y="19033"/>
                    <a:pt x="16161" y="19030"/>
                  </a:cubicBezTo>
                  <a:cubicBezTo>
                    <a:pt x="16456" y="18989"/>
                    <a:pt x="16418" y="18969"/>
                    <a:pt x="16348" y="18969"/>
                  </a:cubicBezTo>
                  <a:cubicBezTo>
                    <a:pt x="16332" y="18969"/>
                    <a:pt x="16314" y="18970"/>
                    <a:pt x="16299" y="18972"/>
                  </a:cubicBezTo>
                  <a:lnTo>
                    <a:pt x="16299" y="18972"/>
                  </a:lnTo>
                  <a:cubicBezTo>
                    <a:pt x="16370" y="18943"/>
                    <a:pt x="16307" y="18917"/>
                    <a:pt x="16247" y="18902"/>
                  </a:cubicBezTo>
                  <a:lnTo>
                    <a:pt x="16247" y="18902"/>
                  </a:lnTo>
                  <a:cubicBezTo>
                    <a:pt x="16282" y="18848"/>
                    <a:pt x="16794" y="18698"/>
                    <a:pt x="16793" y="18698"/>
                  </a:cubicBezTo>
                  <a:lnTo>
                    <a:pt x="16793" y="18698"/>
                  </a:lnTo>
                  <a:cubicBezTo>
                    <a:pt x="16793" y="18698"/>
                    <a:pt x="16791" y="18698"/>
                    <a:pt x="16789" y="18699"/>
                  </a:cubicBezTo>
                  <a:cubicBezTo>
                    <a:pt x="16905" y="18655"/>
                    <a:pt x="5634" y="15765"/>
                    <a:pt x="5084" y="15678"/>
                  </a:cubicBezTo>
                  <a:lnTo>
                    <a:pt x="5084" y="15678"/>
                  </a:lnTo>
                  <a:cubicBezTo>
                    <a:pt x="5066" y="15663"/>
                    <a:pt x="5036" y="15648"/>
                    <a:pt x="4989" y="15634"/>
                  </a:cubicBezTo>
                  <a:lnTo>
                    <a:pt x="4989" y="15634"/>
                  </a:lnTo>
                  <a:cubicBezTo>
                    <a:pt x="4990" y="15656"/>
                    <a:pt x="4970" y="15666"/>
                    <a:pt x="4939" y="15666"/>
                  </a:cubicBezTo>
                  <a:cubicBezTo>
                    <a:pt x="4812" y="15666"/>
                    <a:pt x="4488" y="15518"/>
                    <a:pt x="4463" y="15518"/>
                  </a:cubicBezTo>
                  <a:lnTo>
                    <a:pt x="4463" y="15518"/>
                  </a:lnTo>
                  <a:cubicBezTo>
                    <a:pt x="4458" y="15518"/>
                    <a:pt x="4465" y="15524"/>
                    <a:pt x="4488" y="15539"/>
                  </a:cubicBezTo>
                  <a:cubicBezTo>
                    <a:pt x="4446" y="15531"/>
                    <a:pt x="4415" y="15524"/>
                    <a:pt x="4395" y="15520"/>
                  </a:cubicBezTo>
                  <a:lnTo>
                    <a:pt x="4395" y="15520"/>
                  </a:lnTo>
                  <a:cubicBezTo>
                    <a:pt x="4393" y="15520"/>
                    <a:pt x="4390" y="15520"/>
                    <a:pt x="4386" y="15520"/>
                  </a:cubicBezTo>
                  <a:cubicBezTo>
                    <a:pt x="4365" y="15520"/>
                    <a:pt x="4316" y="15517"/>
                    <a:pt x="4213" y="15506"/>
                  </a:cubicBezTo>
                  <a:close/>
                  <a:moveTo>
                    <a:pt x="11223" y="19255"/>
                  </a:moveTo>
                  <a:cubicBezTo>
                    <a:pt x="11226" y="19255"/>
                    <a:pt x="11240" y="19266"/>
                    <a:pt x="11268" y="19294"/>
                  </a:cubicBezTo>
                  <a:lnTo>
                    <a:pt x="11268" y="19294"/>
                  </a:lnTo>
                  <a:cubicBezTo>
                    <a:pt x="11236" y="19271"/>
                    <a:pt x="11221" y="19255"/>
                    <a:pt x="11223" y="19255"/>
                  </a:cubicBezTo>
                  <a:close/>
                  <a:moveTo>
                    <a:pt x="14816" y="19314"/>
                  </a:moveTo>
                  <a:cubicBezTo>
                    <a:pt x="14813" y="19314"/>
                    <a:pt x="14807" y="19318"/>
                    <a:pt x="14799" y="19324"/>
                  </a:cubicBezTo>
                  <a:lnTo>
                    <a:pt x="14799" y="19324"/>
                  </a:lnTo>
                  <a:cubicBezTo>
                    <a:pt x="14804" y="19322"/>
                    <a:pt x="14811" y="19321"/>
                    <a:pt x="14818" y="19320"/>
                  </a:cubicBezTo>
                  <a:cubicBezTo>
                    <a:pt x="14819" y="19316"/>
                    <a:pt x="14818" y="19314"/>
                    <a:pt x="14816" y="19314"/>
                  </a:cubicBezTo>
                  <a:close/>
                  <a:moveTo>
                    <a:pt x="14799" y="19324"/>
                  </a:moveTo>
                  <a:cubicBezTo>
                    <a:pt x="14785" y="19328"/>
                    <a:pt x="14780" y="19333"/>
                    <a:pt x="14781" y="19339"/>
                  </a:cubicBezTo>
                  <a:lnTo>
                    <a:pt x="14781" y="19339"/>
                  </a:lnTo>
                  <a:cubicBezTo>
                    <a:pt x="14788" y="19333"/>
                    <a:pt x="14794" y="19328"/>
                    <a:pt x="14799" y="19324"/>
                  </a:cubicBezTo>
                  <a:close/>
                  <a:moveTo>
                    <a:pt x="14781" y="19339"/>
                  </a:moveTo>
                  <a:lnTo>
                    <a:pt x="14781" y="19339"/>
                  </a:lnTo>
                  <a:cubicBezTo>
                    <a:pt x="14773" y="19347"/>
                    <a:pt x="14765" y="19355"/>
                    <a:pt x="14755" y="19364"/>
                  </a:cubicBezTo>
                  <a:lnTo>
                    <a:pt x="14755" y="19364"/>
                  </a:lnTo>
                  <a:cubicBezTo>
                    <a:pt x="14790" y="19373"/>
                    <a:pt x="14824" y="19382"/>
                    <a:pt x="14857" y="19390"/>
                  </a:cubicBezTo>
                  <a:lnTo>
                    <a:pt x="14857" y="19390"/>
                  </a:lnTo>
                  <a:cubicBezTo>
                    <a:pt x="14814" y="19371"/>
                    <a:pt x="14783" y="19353"/>
                    <a:pt x="14781" y="19339"/>
                  </a:cubicBezTo>
                  <a:close/>
                  <a:moveTo>
                    <a:pt x="13228" y="19303"/>
                  </a:moveTo>
                  <a:cubicBezTo>
                    <a:pt x="13420" y="19303"/>
                    <a:pt x="13406" y="19525"/>
                    <a:pt x="13750" y="19589"/>
                  </a:cubicBezTo>
                  <a:cubicBezTo>
                    <a:pt x="13609" y="19590"/>
                    <a:pt x="13467" y="19607"/>
                    <a:pt x="13330" y="19639"/>
                  </a:cubicBezTo>
                  <a:lnTo>
                    <a:pt x="13330" y="19639"/>
                  </a:lnTo>
                  <a:cubicBezTo>
                    <a:pt x="13362" y="19497"/>
                    <a:pt x="13126" y="19450"/>
                    <a:pt x="13140" y="19315"/>
                  </a:cubicBezTo>
                  <a:cubicBezTo>
                    <a:pt x="13174" y="19307"/>
                    <a:pt x="13203" y="19303"/>
                    <a:pt x="13228" y="19303"/>
                  </a:cubicBezTo>
                  <a:close/>
                  <a:moveTo>
                    <a:pt x="12504" y="19656"/>
                  </a:moveTo>
                  <a:cubicBezTo>
                    <a:pt x="12460" y="19666"/>
                    <a:pt x="12470" y="19687"/>
                    <a:pt x="12623" y="19709"/>
                  </a:cubicBezTo>
                  <a:cubicBezTo>
                    <a:pt x="12579" y="19700"/>
                    <a:pt x="12539" y="19681"/>
                    <a:pt x="12504" y="19656"/>
                  </a:cubicBezTo>
                  <a:close/>
                  <a:moveTo>
                    <a:pt x="12741" y="19698"/>
                  </a:moveTo>
                  <a:cubicBezTo>
                    <a:pt x="12744" y="19702"/>
                    <a:pt x="12747" y="19705"/>
                    <a:pt x="12751" y="19709"/>
                  </a:cubicBezTo>
                  <a:cubicBezTo>
                    <a:pt x="12748" y="19705"/>
                    <a:pt x="12745" y="19702"/>
                    <a:pt x="12741" y="19698"/>
                  </a:cubicBezTo>
                  <a:close/>
                  <a:moveTo>
                    <a:pt x="45151" y="15682"/>
                  </a:moveTo>
                  <a:cubicBezTo>
                    <a:pt x="44473" y="16916"/>
                    <a:pt x="43623" y="19151"/>
                    <a:pt x="43397" y="19435"/>
                  </a:cubicBezTo>
                  <a:lnTo>
                    <a:pt x="43397" y="19435"/>
                  </a:lnTo>
                  <a:cubicBezTo>
                    <a:pt x="43378" y="19427"/>
                    <a:pt x="43359" y="19419"/>
                    <a:pt x="43340" y="19410"/>
                  </a:cubicBezTo>
                  <a:lnTo>
                    <a:pt x="43340" y="19410"/>
                  </a:lnTo>
                  <a:cubicBezTo>
                    <a:pt x="43340" y="19447"/>
                    <a:pt x="43347" y="19465"/>
                    <a:pt x="43359" y="19465"/>
                  </a:cubicBezTo>
                  <a:cubicBezTo>
                    <a:pt x="43369" y="19465"/>
                    <a:pt x="43381" y="19454"/>
                    <a:pt x="43397" y="19435"/>
                  </a:cubicBezTo>
                  <a:lnTo>
                    <a:pt x="43397" y="19435"/>
                  </a:lnTo>
                  <a:cubicBezTo>
                    <a:pt x="43874" y="19639"/>
                    <a:pt x="44042" y="19731"/>
                    <a:pt x="44064" y="19731"/>
                  </a:cubicBezTo>
                  <a:cubicBezTo>
                    <a:pt x="44083" y="19731"/>
                    <a:pt x="43980" y="19654"/>
                    <a:pt x="43877" y="19517"/>
                  </a:cubicBezTo>
                  <a:cubicBezTo>
                    <a:pt x="44082" y="19436"/>
                    <a:pt x="44630" y="17128"/>
                    <a:pt x="45151" y="15682"/>
                  </a:cubicBezTo>
                  <a:close/>
                  <a:moveTo>
                    <a:pt x="14901" y="19716"/>
                  </a:moveTo>
                  <a:cubicBezTo>
                    <a:pt x="14911" y="19716"/>
                    <a:pt x="14921" y="19717"/>
                    <a:pt x="14930" y="19719"/>
                  </a:cubicBezTo>
                  <a:cubicBezTo>
                    <a:pt x="14982" y="19758"/>
                    <a:pt x="15002" y="19793"/>
                    <a:pt x="14967" y="19793"/>
                  </a:cubicBezTo>
                  <a:cubicBezTo>
                    <a:pt x="14946" y="19793"/>
                    <a:pt x="14905" y="19780"/>
                    <a:pt x="14837" y="19746"/>
                  </a:cubicBezTo>
                  <a:lnTo>
                    <a:pt x="14837" y="19746"/>
                  </a:lnTo>
                  <a:cubicBezTo>
                    <a:pt x="14917" y="19794"/>
                    <a:pt x="15007" y="19823"/>
                    <a:pt x="15067" y="19850"/>
                  </a:cubicBezTo>
                  <a:lnTo>
                    <a:pt x="15067" y="19850"/>
                  </a:lnTo>
                  <a:cubicBezTo>
                    <a:pt x="14737" y="19776"/>
                    <a:pt x="14817" y="19716"/>
                    <a:pt x="14901" y="19716"/>
                  </a:cubicBezTo>
                  <a:close/>
                  <a:moveTo>
                    <a:pt x="44483" y="19862"/>
                  </a:moveTo>
                  <a:cubicBezTo>
                    <a:pt x="44488" y="19870"/>
                    <a:pt x="44494" y="19877"/>
                    <a:pt x="44499" y="19884"/>
                  </a:cubicBezTo>
                  <a:lnTo>
                    <a:pt x="44499" y="19884"/>
                  </a:lnTo>
                  <a:cubicBezTo>
                    <a:pt x="44494" y="19876"/>
                    <a:pt x="44488" y="19869"/>
                    <a:pt x="44483" y="19862"/>
                  </a:cubicBezTo>
                  <a:close/>
                  <a:moveTo>
                    <a:pt x="2751" y="16275"/>
                  </a:moveTo>
                  <a:cubicBezTo>
                    <a:pt x="3021" y="16362"/>
                    <a:pt x="2501" y="17090"/>
                    <a:pt x="2733" y="17222"/>
                  </a:cubicBezTo>
                  <a:cubicBezTo>
                    <a:pt x="2734" y="17215"/>
                    <a:pt x="2754" y="17213"/>
                    <a:pt x="2783" y="17213"/>
                  </a:cubicBezTo>
                  <a:cubicBezTo>
                    <a:pt x="2887" y="17213"/>
                    <a:pt x="3110" y="17248"/>
                    <a:pt x="2945" y="17248"/>
                  </a:cubicBezTo>
                  <a:cubicBezTo>
                    <a:pt x="2936" y="17248"/>
                    <a:pt x="2925" y="17248"/>
                    <a:pt x="2913" y="17248"/>
                  </a:cubicBezTo>
                  <a:lnTo>
                    <a:pt x="2913" y="17248"/>
                  </a:lnTo>
                  <a:cubicBezTo>
                    <a:pt x="3255" y="17352"/>
                    <a:pt x="7839" y="18486"/>
                    <a:pt x="8110" y="18486"/>
                  </a:cubicBezTo>
                  <a:cubicBezTo>
                    <a:pt x="8114" y="18486"/>
                    <a:pt x="8116" y="18486"/>
                    <a:pt x="8118" y="18485"/>
                  </a:cubicBezTo>
                  <a:lnTo>
                    <a:pt x="8118" y="18485"/>
                  </a:lnTo>
                  <a:cubicBezTo>
                    <a:pt x="8067" y="18494"/>
                    <a:pt x="8134" y="18539"/>
                    <a:pt x="8308" y="18578"/>
                  </a:cubicBezTo>
                  <a:lnTo>
                    <a:pt x="8308" y="18578"/>
                  </a:lnTo>
                  <a:lnTo>
                    <a:pt x="8279" y="18590"/>
                  </a:lnTo>
                  <a:lnTo>
                    <a:pt x="8302" y="18597"/>
                  </a:lnTo>
                  <a:cubicBezTo>
                    <a:pt x="8304" y="18590"/>
                    <a:pt x="8306" y="18585"/>
                    <a:pt x="8309" y="18578"/>
                  </a:cubicBezTo>
                  <a:lnTo>
                    <a:pt x="8309" y="18578"/>
                  </a:lnTo>
                  <a:cubicBezTo>
                    <a:pt x="8373" y="18593"/>
                    <a:pt x="8451" y="18606"/>
                    <a:pt x="8543" y="18617"/>
                  </a:cubicBezTo>
                  <a:lnTo>
                    <a:pt x="8543" y="18617"/>
                  </a:lnTo>
                  <a:cubicBezTo>
                    <a:pt x="8670" y="18660"/>
                    <a:pt x="11197" y="19391"/>
                    <a:pt x="11430" y="19391"/>
                  </a:cubicBezTo>
                  <a:cubicBezTo>
                    <a:pt x="11436" y="19391"/>
                    <a:pt x="11440" y="19390"/>
                    <a:pt x="11443" y="19389"/>
                  </a:cubicBezTo>
                  <a:cubicBezTo>
                    <a:pt x="11405" y="19374"/>
                    <a:pt x="11372" y="19358"/>
                    <a:pt x="11343" y="19342"/>
                  </a:cubicBezTo>
                  <a:lnTo>
                    <a:pt x="11343" y="19342"/>
                  </a:lnTo>
                  <a:cubicBezTo>
                    <a:pt x="11461" y="19273"/>
                    <a:pt x="11558" y="19248"/>
                    <a:pt x="11640" y="19248"/>
                  </a:cubicBezTo>
                  <a:cubicBezTo>
                    <a:pt x="11868" y="19248"/>
                    <a:pt x="11974" y="19447"/>
                    <a:pt x="12080" y="19447"/>
                  </a:cubicBezTo>
                  <a:cubicBezTo>
                    <a:pt x="12131" y="19447"/>
                    <a:pt x="12182" y="19402"/>
                    <a:pt x="12245" y="19269"/>
                  </a:cubicBezTo>
                  <a:cubicBezTo>
                    <a:pt x="12279" y="19327"/>
                    <a:pt x="12349" y="19548"/>
                    <a:pt x="12504" y="19656"/>
                  </a:cubicBezTo>
                  <a:lnTo>
                    <a:pt x="12504" y="19656"/>
                  </a:lnTo>
                  <a:cubicBezTo>
                    <a:pt x="12519" y="19653"/>
                    <a:pt x="12539" y="19651"/>
                    <a:pt x="12562" y="19651"/>
                  </a:cubicBezTo>
                  <a:cubicBezTo>
                    <a:pt x="12624" y="19651"/>
                    <a:pt x="12705" y="19664"/>
                    <a:pt x="12741" y="19698"/>
                  </a:cubicBezTo>
                  <a:lnTo>
                    <a:pt x="12741" y="19698"/>
                  </a:lnTo>
                  <a:cubicBezTo>
                    <a:pt x="12710" y="19661"/>
                    <a:pt x="12709" y="19647"/>
                    <a:pt x="12728" y="19647"/>
                  </a:cubicBezTo>
                  <a:cubicBezTo>
                    <a:pt x="12785" y="19647"/>
                    <a:pt x="13033" y="19779"/>
                    <a:pt x="13219" y="19793"/>
                  </a:cubicBezTo>
                  <a:cubicBezTo>
                    <a:pt x="13228" y="19785"/>
                    <a:pt x="13236" y="19777"/>
                    <a:pt x="13243" y="19770"/>
                  </a:cubicBezTo>
                  <a:lnTo>
                    <a:pt x="13243" y="19770"/>
                  </a:lnTo>
                  <a:cubicBezTo>
                    <a:pt x="13347" y="19901"/>
                    <a:pt x="13462" y="19946"/>
                    <a:pt x="13579" y="19946"/>
                  </a:cubicBezTo>
                  <a:cubicBezTo>
                    <a:pt x="13819" y="19946"/>
                    <a:pt x="14070" y="19762"/>
                    <a:pt x="14273" y="19762"/>
                  </a:cubicBezTo>
                  <a:cubicBezTo>
                    <a:pt x="14302" y="19762"/>
                    <a:pt x="14330" y="19766"/>
                    <a:pt x="14357" y="19774"/>
                  </a:cubicBezTo>
                  <a:cubicBezTo>
                    <a:pt x="14357" y="19777"/>
                    <a:pt x="14357" y="19778"/>
                    <a:pt x="14359" y="19778"/>
                  </a:cubicBezTo>
                  <a:cubicBezTo>
                    <a:pt x="14384" y="19778"/>
                    <a:pt x="14635" y="19484"/>
                    <a:pt x="14755" y="19364"/>
                  </a:cubicBezTo>
                  <a:lnTo>
                    <a:pt x="14755" y="19364"/>
                  </a:lnTo>
                  <a:cubicBezTo>
                    <a:pt x="11784" y="18605"/>
                    <a:pt x="3128" y="16466"/>
                    <a:pt x="3230" y="16401"/>
                  </a:cubicBezTo>
                  <a:cubicBezTo>
                    <a:pt x="3313" y="16326"/>
                    <a:pt x="2988" y="16309"/>
                    <a:pt x="2751" y="16275"/>
                  </a:cubicBezTo>
                  <a:close/>
                  <a:moveTo>
                    <a:pt x="14857" y="19390"/>
                  </a:moveTo>
                  <a:cubicBezTo>
                    <a:pt x="14973" y="19443"/>
                    <a:pt x="15179" y="19507"/>
                    <a:pt x="15122" y="19522"/>
                  </a:cubicBezTo>
                  <a:cubicBezTo>
                    <a:pt x="15144" y="19614"/>
                    <a:pt x="15101" y="19635"/>
                    <a:pt x="15025" y="19635"/>
                  </a:cubicBezTo>
                  <a:cubicBezTo>
                    <a:pt x="14961" y="19635"/>
                    <a:pt x="14874" y="19620"/>
                    <a:pt x="14782" y="19620"/>
                  </a:cubicBezTo>
                  <a:cubicBezTo>
                    <a:pt x="14641" y="19620"/>
                    <a:pt x="14490" y="19656"/>
                    <a:pt x="14401" y="19837"/>
                  </a:cubicBezTo>
                  <a:cubicBezTo>
                    <a:pt x="14439" y="19959"/>
                    <a:pt x="14527" y="20000"/>
                    <a:pt x="14629" y="20000"/>
                  </a:cubicBezTo>
                  <a:cubicBezTo>
                    <a:pt x="14792" y="20000"/>
                    <a:pt x="14990" y="19895"/>
                    <a:pt x="15069" y="19851"/>
                  </a:cubicBezTo>
                  <a:lnTo>
                    <a:pt x="15069" y="19851"/>
                  </a:lnTo>
                  <a:cubicBezTo>
                    <a:pt x="15153" y="19889"/>
                    <a:pt x="15180" y="19925"/>
                    <a:pt x="15037" y="20002"/>
                  </a:cubicBezTo>
                  <a:lnTo>
                    <a:pt x="15037" y="20002"/>
                  </a:lnTo>
                  <a:cubicBezTo>
                    <a:pt x="15451" y="19807"/>
                    <a:pt x="15697" y="19727"/>
                    <a:pt x="15741" y="19628"/>
                  </a:cubicBezTo>
                  <a:cubicBezTo>
                    <a:pt x="15757" y="19624"/>
                    <a:pt x="15424" y="19535"/>
                    <a:pt x="14857" y="19390"/>
                  </a:cubicBezTo>
                  <a:close/>
                  <a:moveTo>
                    <a:pt x="15037" y="20002"/>
                  </a:moveTo>
                  <a:lnTo>
                    <a:pt x="15037" y="20002"/>
                  </a:lnTo>
                  <a:cubicBezTo>
                    <a:pt x="14996" y="20022"/>
                    <a:pt x="14953" y="20042"/>
                    <a:pt x="14909" y="20064"/>
                  </a:cubicBezTo>
                  <a:cubicBezTo>
                    <a:pt x="14962" y="20041"/>
                    <a:pt x="15004" y="20020"/>
                    <a:pt x="15037" y="20002"/>
                  </a:cubicBezTo>
                  <a:close/>
                  <a:moveTo>
                    <a:pt x="14137" y="19902"/>
                  </a:moveTo>
                  <a:cubicBezTo>
                    <a:pt x="14130" y="19955"/>
                    <a:pt x="14111" y="20004"/>
                    <a:pt x="14081" y="20048"/>
                  </a:cubicBezTo>
                  <a:lnTo>
                    <a:pt x="14081" y="20048"/>
                  </a:lnTo>
                  <a:cubicBezTo>
                    <a:pt x="14081" y="20048"/>
                    <a:pt x="14081" y="20048"/>
                    <a:pt x="14081" y="20048"/>
                  </a:cubicBezTo>
                  <a:lnTo>
                    <a:pt x="14081" y="20048"/>
                  </a:lnTo>
                  <a:cubicBezTo>
                    <a:pt x="14081" y="20048"/>
                    <a:pt x="14081" y="20048"/>
                    <a:pt x="14081" y="20048"/>
                  </a:cubicBezTo>
                  <a:cubicBezTo>
                    <a:pt x="14081" y="20048"/>
                    <a:pt x="14081" y="20048"/>
                    <a:pt x="14081" y="20048"/>
                  </a:cubicBezTo>
                  <a:lnTo>
                    <a:pt x="14081" y="20048"/>
                  </a:lnTo>
                  <a:cubicBezTo>
                    <a:pt x="14087" y="20048"/>
                    <a:pt x="14335" y="20113"/>
                    <a:pt x="14336" y="20113"/>
                  </a:cubicBezTo>
                  <a:cubicBezTo>
                    <a:pt x="14336" y="20113"/>
                    <a:pt x="14336" y="20113"/>
                    <a:pt x="14336" y="20113"/>
                  </a:cubicBezTo>
                  <a:cubicBezTo>
                    <a:pt x="14346" y="20006"/>
                    <a:pt x="14281" y="19904"/>
                    <a:pt x="14137" y="19902"/>
                  </a:cubicBezTo>
                  <a:close/>
                  <a:moveTo>
                    <a:pt x="44868" y="20028"/>
                  </a:moveTo>
                  <a:cubicBezTo>
                    <a:pt x="44877" y="20113"/>
                    <a:pt x="44891" y="20178"/>
                    <a:pt x="44914" y="20219"/>
                  </a:cubicBezTo>
                  <a:cubicBezTo>
                    <a:pt x="44864" y="20186"/>
                    <a:pt x="44820" y="20154"/>
                    <a:pt x="44783" y="20122"/>
                  </a:cubicBezTo>
                  <a:lnTo>
                    <a:pt x="44783" y="20122"/>
                  </a:lnTo>
                  <a:cubicBezTo>
                    <a:pt x="44784" y="20122"/>
                    <a:pt x="44785" y="20122"/>
                    <a:pt x="44786" y="20122"/>
                  </a:cubicBezTo>
                  <a:cubicBezTo>
                    <a:pt x="44829" y="20122"/>
                    <a:pt x="44855" y="20087"/>
                    <a:pt x="44868" y="20028"/>
                  </a:cubicBezTo>
                  <a:close/>
                  <a:moveTo>
                    <a:pt x="17279" y="20546"/>
                  </a:moveTo>
                  <a:lnTo>
                    <a:pt x="17279" y="20546"/>
                  </a:lnTo>
                  <a:cubicBezTo>
                    <a:pt x="17285" y="20558"/>
                    <a:pt x="17322" y="20583"/>
                    <a:pt x="17336" y="20637"/>
                  </a:cubicBezTo>
                  <a:cubicBezTo>
                    <a:pt x="17328" y="20640"/>
                    <a:pt x="17323" y="20643"/>
                    <a:pt x="17319" y="20645"/>
                  </a:cubicBezTo>
                  <a:lnTo>
                    <a:pt x="17319" y="20645"/>
                  </a:lnTo>
                  <a:cubicBezTo>
                    <a:pt x="17315" y="20635"/>
                    <a:pt x="17309" y="20623"/>
                    <a:pt x="17304" y="20604"/>
                  </a:cubicBezTo>
                  <a:cubicBezTo>
                    <a:pt x="17291" y="20596"/>
                    <a:pt x="17271" y="20569"/>
                    <a:pt x="17279" y="20546"/>
                  </a:cubicBezTo>
                  <a:close/>
                  <a:moveTo>
                    <a:pt x="17291" y="20661"/>
                  </a:moveTo>
                  <a:cubicBezTo>
                    <a:pt x="17292" y="20661"/>
                    <a:pt x="17295" y="20662"/>
                    <a:pt x="17298" y="20666"/>
                  </a:cubicBezTo>
                  <a:lnTo>
                    <a:pt x="17298" y="20666"/>
                  </a:lnTo>
                  <a:cubicBezTo>
                    <a:pt x="17291" y="20665"/>
                    <a:pt x="17290" y="20661"/>
                    <a:pt x="17291" y="20661"/>
                  </a:cubicBezTo>
                  <a:close/>
                  <a:moveTo>
                    <a:pt x="21787" y="20166"/>
                  </a:moveTo>
                  <a:cubicBezTo>
                    <a:pt x="21643" y="20166"/>
                    <a:pt x="21483" y="20172"/>
                    <a:pt x="21298" y="20173"/>
                  </a:cubicBezTo>
                  <a:cubicBezTo>
                    <a:pt x="21275" y="20212"/>
                    <a:pt x="21284" y="20263"/>
                    <a:pt x="21319" y="20293"/>
                  </a:cubicBezTo>
                  <a:lnTo>
                    <a:pt x="21319" y="20293"/>
                  </a:lnTo>
                  <a:cubicBezTo>
                    <a:pt x="21319" y="20293"/>
                    <a:pt x="21318" y="20293"/>
                    <a:pt x="21318" y="20293"/>
                  </a:cubicBezTo>
                  <a:lnTo>
                    <a:pt x="21318" y="20293"/>
                  </a:lnTo>
                  <a:cubicBezTo>
                    <a:pt x="21318" y="20293"/>
                    <a:pt x="21318" y="20293"/>
                    <a:pt x="21319" y="20294"/>
                  </a:cubicBezTo>
                  <a:cubicBezTo>
                    <a:pt x="21319" y="20293"/>
                    <a:pt x="21319" y="20293"/>
                    <a:pt x="21319" y="20293"/>
                  </a:cubicBezTo>
                  <a:lnTo>
                    <a:pt x="21319" y="20293"/>
                  </a:lnTo>
                  <a:cubicBezTo>
                    <a:pt x="21339" y="20297"/>
                    <a:pt x="22813" y="20683"/>
                    <a:pt x="22844" y="20683"/>
                  </a:cubicBezTo>
                  <a:cubicBezTo>
                    <a:pt x="22844" y="20683"/>
                    <a:pt x="22844" y="20683"/>
                    <a:pt x="22844" y="20683"/>
                  </a:cubicBezTo>
                  <a:cubicBezTo>
                    <a:pt x="22819" y="20683"/>
                    <a:pt x="22907" y="20613"/>
                    <a:pt x="22853" y="20606"/>
                  </a:cubicBezTo>
                  <a:cubicBezTo>
                    <a:pt x="22476" y="20218"/>
                    <a:pt x="22192" y="20166"/>
                    <a:pt x="21787" y="20166"/>
                  </a:cubicBezTo>
                  <a:close/>
                  <a:moveTo>
                    <a:pt x="17338" y="20662"/>
                  </a:moveTo>
                  <a:lnTo>
                    <a:pt x="17338" y="20662"/>
                  </a:lnTo>
                  <a:cubicBezTo>
                    <a:pt x="17336" y="20728"/>
                    <a:pt x="17328" y="20805"/>
                    <a:pt x="17320" y="20805"/>
                  </a:cubicBezTo>
                  <a:cubicBezTo>
                    <a:pt x="17314" y="20805"/>
                    <a:pt x="17309" y="20771"/>
                    <a:pt x="17304" y="20675"/>
                  </a:cubicBezTo>
                  <a:lnTo>
                    <a:pt x="17304" y="20675"/>
                  </a:lnTo>
                  <a:cubicBezTo>
                    <a:pt x="17305" y="20677"/>
                    <a:pt x="17307" y="20680"/>
                    <a:pt x="17308" y="20683"/>
                  </a:cubicBezTo>
                  <a:cubicBezTo>
                    <a:pt x="17318" y="20675"/>
                    <a:pt x="17322" y="20670"/>
                    <a:pt x="17323" y="20664"/>
                  </a:cubicBezTo>
                  <a:lnTo>
                    <a:pt x="17323" y="20664"/>
                  </a:lnTo>
                  <a:cubicBezTo>
                    <a:pt x="17324" y="20664"/>
                    <a:pt x="17325" y="20664"/>
                    <a:pt x="17326" y="20664"/>
                  </a:cubicBezTo>
                  <a:cubicBezTo>
                    <a:pt x="17329" y="20664"/>
                    <a:pt x="17333" y="20664"/>
                    <a:pt x="17338" y="20662"/>
                  </a:cubicBezTo>
                  <a:close/>
                  <a:moveTo>
                    <a:pt x="20955" y="20857"/>
                  </a:moveTo>
                  <a:cubicBezTo>
                    <a:pt x="20954" y="20857"/>
                    <a:pt x="20954" y="20858"/>
                    <a:pt x="20954" y="20858"/>
                  </a:cubicBezTo>
                  <a:lnTo>
                    <a:pt x="20954" y="20858"/>
                  </a:lnTo>
                  <a:cubicBezTo>
                    <a:pt x="20955" y="20858"/>
                    <a:pt x="20955" y="20857"/>
                    <a:pt x="20955" y="20857"/>
                  </a:cubicBezTo>
                  <a:close/>
                  <a:moveTo>
                    <a:pt x="17260" y="20136"/>
                  </a:moveTo>
                  <a:cubicBezTo>
                    <a:pt x="16872" y="20198"/>
                    <a:pt x="17037" y="20562"/>
                    <a:pt x="16960" y="20776"/>
                  </a:cubicBezTo>
                  <a:cubicBezTo>
                    <a:pt x="16960" y="20776"/>
                    <a:pt x="16960" y="20776"/>
                    <a:pt x="16960" y="20776"/>
                  </a:cubicBezTo>
                  <a:lnTo>
                    <a:pt x="16960" y="20776"/>
                  </a:lnTo>
                  <a:cubicBezTo>
                    <a:pt x="16936" y="20776"/>
                    <a:pt x="18483" y="21152"/>
                    <a:pt x="18487" y="21152"/>
                  </a:cubicBezTo>
                  <a:cubicBezTo>
                    <a:pt x="18487" y="21152"/>
                    <a:pt x="18487" y="21152"/>
                    <a:pt x="18486" y="21151"/>
                  </a:cubicBezTo>
                  <a:cubicBezTo>
                    <a:pt x="18667" y="20808"/>
                    <a:pt x="18563" y="20732"/>
                    <a:pt x="18353" y="20732"/>
                  </a:cubicBezTo>
                  <a:cubicBezTo>
                    <a:pt x="18187" y="20732"/>
                    <a:pt x="17955" y="20779"/>
                    <a:pt x="17748" y="20779"/>
                  </a:cubicBezTo>
                  <a:cubicBezTo>
                    <a:pt x="17583" y="20779"/>
                    <a:pt x="17434" y="20750"/>
                    <a:pt x="17343" y="20644"/>
                  </a:cubicBezTo>
                  <a:cubicBezTo>
                    <a:pt x="17333" y="20649"/>
                    <a:pt x="17327" y="20653"/>
                    <a:pt x="17323" y="20657"/>
                  </a:cubicBezTo>
                  <a:lnTo>
                    <a:pt x="17323" y="20657"/>
                  </a:lnTo>
                  <a:cubicBezTo>
                    <a:pt x="17323" y="20656"/>
                    <a:pt x="17323" y="20655"/>
                    <a:pt x="17322" y="20653"/>
                  </a:cubicBezTo>
                  <a:lnTo>
                    <a:pt x="17322" y="20653"/>
                  </a:lnTo>
                  <a:cubicBezTo>
                    <a:pt x="17514" y="20579"/>
                    <a:pt x="17310" y="20161"/>
                    <a:pt x="17260" y="20136"/>
                  </a:cubicBezTo>
                  <a:close/>
                  <a:moveTo>
                    <a:pt x="20371" y="21325"/>
                  </a:moveTo>
                  <a:lnTo>
                    <a:pt x="20371" y="21325"/>
                  </a:lnTo>
                  <a:cubicBezTo>
                    <a:pt x="20370" y="21326"/>
                    <a:pt x="20370" y="21326"/>
                    <a:pt x="20370" y="21327"/>
                  </a:cubicBezTo>
                  <a:lnTo>
                    <a:pt x="20370" y="21327"/>
                  </a:lnTo>
                  <a:cubicBezTo>
                    <a:pt x="20371" y="21326"/>
                    <a:pt x="20371" y="21325"/>
                    <a:pt x="20371" y="21325"/>
                  </a:cubicBezTo>
                  <a:close/>
                  <a:moveTo>
                    <a:pt x="18855" y="21172"/>
                  </a:moveTo>
                  <a:cubicBezTo>
                    <a:pt x="18801" y="21172"/>
                    <a:pt x="18741" y="21182"/>
                    <a:pt x="18671" y="21205"/>
                  </a:cubicBezTo>
                  <a:cubicBezTo>
                    <a:pt x="18685" y="21209"/>
                    <a:pt x="19404" y="21388"/>
                    <a:pt x="19411" y="21388"/>
                  </a:cubicBezTo>
                  <a:cubicBezTo>
                    <a:pt x="19177" y="21323"/>
                    <a:pt x="19067" y="21172"/>
                    <a:pt x="18855" y="21172"/>
                  </a:cubicBezTo>
                  <a:close/>
                  <a:moveTo>
                    <a:pt x="19909" y="21383"/>
                  </a:moveTo>
                  <a:cubicBezTo>
                    <a:pt x="19799" y="21408"/>
                    <a:pt x="19711" y="21419"/>
                    <a:pt x="19632" y="21419"/>
                  </a:cubicBezTo>
                  <a:cubicBezTo>
                    <a:pt x="19564" y="21419"/>
                    <a:pt x="19503" y="21411"/>
                    <a:pt x="19441" y="21397"/>
                  </a:cubicBezTo>
                  <a:lnTo>
                    <a:pt x="19441" y="21397"/>
                  </a:lnTo>
                  <a:cubicBezTo>
                    <a:pt x="19450" y="21402"/>
                    <a:pt x="19935" y="21522"/>
                    <a:pt x="19948" y="21522"/>
                  </a:cubicBezTo>
                  <a:cubicBezTo>
                    <a:pt x="19948" y="21522"/>
                    <a:pt x="19949" y="21522"/>
                    <a:pt x="19949" y="21522"/>
                  </a:cubicBezTo>
                  <a:lnTo>
                    <a:pt x="19949" y="21522"/>
                  </a:lnTo>
                  <a:cubicBezTo>
                    <a:pt x="19949" y="21522"/>
                    <a:pt x="19949" y="21522"/>
                    <a:pt x="19949" y="21522"/>
                  </a:cubicBezTo>
                  <a:cubicBezTo>
                    <a:pt x="19949" y="21522"/>
                    <a:pt x="19949" y="21522"/>
                    <a:pt x="19949" y="21522"/>
                  </a:cubicBezTo>
                  <a:lnTo>
                    <a:pt x="19949" y="21522"/>
                  </a:lnTo>
                  <a:cubicBezTo>
                    <a:pt x="19949" y="21522"/>
                    <a:pt x="19949" y="21522"/>
                    <a:pt x="19949" y="21522"/>
                  </a:cubicBezTo>
                  <a:lnTo>
                    <a:pt x="19949" y="21522"/>
                  </a:lnTo>
                  <a:cubicBezTo>
                    <a:pt x="19943" y="21522"/>
                    <a:pt x="19900" y="21385"/>
                    <a:pt x="19909" y="21383"/>
                  </a:cubicBezTo>
                  <a:close/>
                  <a:moveTo>
                    <a:pt x="24794" y="21599"/>
                  </a:moveTo>
                  <a:lnTo>
                    <a:pt x="24794" y="21599"/>
                  </a:lnTo>
                  <a:cubicBezTo>
                    <a:pt x="24796" y="21609"/>
                    <a:pt x="24802" y="21620"/>
                    <a:pt x="24810" y="21632"/>
                  </a:cubicBezTo>
                  <a:lnTo>
                    <a:pt x="24810" y="21632"/>
                  </a:lnTo>
                  <a:cubicBezTo>
                    <a:pt x="24805" y="21621"/>
                    <a:pt x="24800" y="21610"/>
                    <a:pt x="24794" y="21599"/>
                  </a:cubicBezTo>
                  <a:close/>
                  <a:moveTo>
                    <a:pt x="20370" y="21327"/>
                  </a:moveTo>
                  <a:lnTo>
                    <a:pt x="20370" y="21327"/>
                  </a:lnTo>
                  <a:cubicBezTo>
                    <a:pt x="20355" y="21350"/>
                    <a:pt x="20119" y="21563"/>
                    <a:pt x="20118" y="21564"/>
                  </a:cubicBezTo>
                  <a:lnTo>
                    <a:pt x="20118" y="21564"/>
                  </a:lnTo>
                  <a:cubicBezTo>
                    <a:pt x="20118" y="21564"/>
                    <a:pt x="20118" y="21564"/>
                    <a:pt x="20118" y="21564"/>
                  </a:cubicBezTo>
                  <a:lnTo>
                    <a:pt x="20118" y="21564"/>
                  </a:lnTo>
                  <a:cubicBezTo>
                    <a:pt x="20118" y="21564"/>
                    <a:pt x="20118" y="21564"/>
                    <a:pt x="20118" y="21564"/>
                  </a:cubicBezTo>
                  <a:cubicBezTo>
                    <a:pt x="20118" y="21564"/>
                    <a:pt x="20118" y="21564"/>
                    <a:pt x="20118" y="21564"/>
                  </a:cubicBezTo>
                  <a:lnTo>
                    <a:pt x="20118" y="21564"/>
                  </a:lnTo>
                  <a:cubicBezTo>
                    <a:pt x="20117" y="21566"/>
                    <a:pt x="20390" y="21638"/>
                    <a:pt x="20405" y="21638"/>
                  </a:cubicBezTo>
                  <a:cubicBezTo>
                    <a:pt x="20405" y="21638"/>
                    <a:pt x="20405" y="21638"/>
                    <a:pt x="20405" y="21638"/>
                  </a:cubicBezTo>
                  <a:cubicBezTo>
                    <a:pt x="20348" y="21546"/>
                    <a:pt x="20334" y="21431"/>
                    <a:pt x="20370" y="21327"/>
                  </a:cubicBezTo>
                  <a:close/>
                  <a:moveTo>
                    <a:pt x="27981" y="21745"/>
                  </a:moveTo>
                  <a:cubicBezTo>
                    <a:pt x="28206" y="21847"/>
                    <a:pt x="28964" y="21689"/>
                    <a:pt x="28545" y="22086"/>
                  </a:cubicBezTo>
                  <a:cubicBezTo>
                    <a:pt x="28494" y="21840"/>
                    <a:pt x="28141" y="21900"/>
                    <a:pt x="27979" y="21745"/>
                  </a:cubicBezTo>
                  <a:close/>
                  <a:moveTo>
                    <a:pt x="23127" y="20201"/>
                  </a:moveTo>
                  <a:lnTo>
                    <a:pt x="23129" y="20203"/>
                  </a:lnTo>
                  <a:cubicBezTo>
                    <a:pt x="23273" y="20289"/>
                    <a:pt x="23122" y="20331"/>
                    <a:pt x="22784" y="20400"/>
                  </a:cubicBezTo>
                  <a:cubicBezTo>
                    <a:pt x="22860" y="20419"/>
                    <a:pt x="22960" y="20600"/>
                    <a:pt x="23146" y="20759"/>
                  </a:cubicBezTo>
                  <a:cubicBezTo>
                    <a:pt x="23083" y="20783"/>
                    <a:pt x="28927" y="22188"/>
                    <a:pt x="29041" y="22220"/>
                  </a:cubicBezTo>
                  <a:cubicBezTo>
                    <a:pt x="29073" y="22079"/>
                    <a:pt x="29242" y="21919"/>
                    <a:pt x="29528" y="21775"/>
                  </a:cubicBezTo>
                  <a:lnTo>
                    <a:pt x="29528" y="21775"/>
                  </a:lnTo>
                  <a:cubicBezTo>
                    <a:pt x="29527" y="21775"/>
                    <a:pt x="29527" y="21775"/>
                    <a:pt x="29526" y="21775"/>
                  </a:cubicBezTo>
                  <a:cubicBezTo>
                    <a:pt x="29382" y="21775"/>
                    <a:pt x="23265" y="20249"/>
                    <a:pt x="23127" y="20201"/>
                  </a:cubicBezTo>
                  <a:close/>
                  <a:moveTo>
                    <a:pt x="42995" y="22487"/>
                  </a:moveTo>
                  <a:cubicBezTo>
                    <a:pt x="42976" y="22487"/>
                    <a:pt x="42935" y="22495"/>
                    <a:pt x="42904" y="22513"/>
                  </a:cubicBezTo>
                  <a:lnTo>
                    <a:pt x="42904" y="22513"/>
                  </a:lnTo>
                  <a:cubicBezTo>
                    <a:pt x="43010" y="22499"/>
                    <a:pt x="43019" y="22487"/>
                    <a:pt x="42995" y="22487"/>
                  </a:cubicBezTo>
                  <a:close/>
                  <a:moveTo>
                    <a:pt x="28591" y="22505"/>
                  </a:moveTo>
                  <a:cubicBezTo>
                    <a:pt x="28553" y="22505"/>
                    <a:pt x="28500" y="22519"/>
                    <a:pt x="28438" y="22542"/>
                  </a:cubicBezTo>
                  <a:lnTo>
                    <a:pt x="28438" y="22542"/>
                  </a:lnTo>
                  <a:cubicBezTo>
                    <a:pt x="28526" y="22540"/>
                    <a:pt x="28592" y="22532"/>
                    <a:pt x="28633" y="22514"/>
                  </a:cubicBezTo>
                  <a:cubicBezTo>
                    <a:pt x="28623" y="22508"/>
                    <a:pt x="28608" y="22505"/>
                    <a:pt x="28591" y="22505"/>
                  </a:cubicBezTo>
                  <a:close/>
                  <a:moveTo>
                    <a:pt x="28751" y="22480"/>
                  </a:moveTo>
                  <a:lnTo>
                    <a:pt x="28751" y="22480"/>
                  </a:lnTo>
                  <a:cubicBezTo>
                    <a:pt x="28677" y="22588"/>
                    <a:pt x="28628" y="22665"/>
                    <a:pt x="28599" y="22719"/>
                  </a:cubicBezTo>
                  <a:lnTo>
                    <a:pt x="28599" y="22719"/>
                  </a:lnTo>
                  <a:cubicBezTo>
                    <a:pt x="28619" y="22718"/>
                    <a:pt x="28639" y="22718"/>
                    <a:pt x="28660" y="22718"/>
                  </a:cubicBezTo>
                  <a:cubicBezTo>
                    <a:pt x="28665" y="22718"/>
                    <a:pt x="28670" y="22718"/>
                    <a:pt x="28675" y="22718"/>
                  </a:cubicBezTo>
                  <a:lnTo>
                    <a:pt x="28675" y="22718"/>
                  </a:lnTo>
                  <a:cubicBezTo>
                    <a:pt x="28681" y="22659"/>
                    <a:pt x="28703" y="22581"/>
                    <a:pt x="28751" y="22480"/>
                  </a:cubicBezTo>
                  <a:close/>
                  <a:moveTo>
                    <a:pt x="43862" y="19942"/>
                  </a:moveTo>
                  <a:cubicBezTo>
                    <a:pt x="43827" y="19942"/>
                    <a:pt x="43799" y="19961"/>
                    <a:pt x="43806" y="19992"/>
                  </a:cubicBezTo>
                  <a:cubicBezTo>
                    <a:pt x="43800" y="19991"/>
                    <a:pt x="43795" y="19991"/>
                    <a:pt x="43789" y="19991"/>
                  </a:cubicBezTo>
                  <a:cubicBezTo>
                    <a:pt x="43419" y="19991"/>
                    <a:pt x="43120" y="22403"/>
                    <a:pt x="43191" y="22540"/>
                  </a:cubicBezTo>
                  <a:cubicBezTo>
                    <a:pt x="43137" y="22546"/>
                    <a:pt x="43091" y="22551"/>
                    <a:pt x="43051" y="22554"/>
                  </a:cubicBezTo>
                  <a:lnTo>
                    <a:pt x="43051" y="22554"/>
                  </a:lnTo>
                  <a:cubicBezTo>
                    <a:pt x="43031" y="22539"/>
                    <a:pt x="43005" y="22530"/>
                    <a:pt x="42972" y="22530"/>
                  </a:cubicBezTo>
                  <a:cubicBezTo>
                    <a:pt x="42944" y="22530"/>
                    <a:pt x="42911" y="22536"/>
                    <a:pt x="42869" y="22549"/>
                  </a:cubicBezTo>
                  <a:cubicBezTo>
                    <a:pt x="42876" y="22534"/>
                    <a:pt x="42889" y="22522"/>
                    <a:pt x="42904" y="22513"/>
                  </a:cubicBezTo>
                  <a:lnTo>
                    <a:pt x="42904" y="22513"/>
                  </a:lnTo>
                  <a:cubicBezTo>
                    <a:pt x="42863" y="22519"/>
                    <a:pt x="42809" y="22525"/>
                    <a:pt x="42737" y="22531"/>
                  </a:cubicBezTo>
                  <a:cubicBezTo>
                    <a:pt x="42799" y="22534"/>
                    <a:pt x="42800" y="22559"/>
                    <a:pt x="42928" y="22559"/>
                  </a:cubicBezTo>
                  <a:cubicBezTo>
                    <a:pt x="42960" y="22559"/>
                    <a:pt x="43000" y="22558"/>
                    <a:pt x="43051" y="22554"/>
                  </a:cubicBezTo>
                  <a:lnTo>
                    <a:pt x="43051" y="22554"/>
                  </a:lnTo>
                  <a:cubicBezTo>
                    <a:pt x="43129" y="22608"/>
                    <a:pt x="43149" y="22746"/>
                    <a:pt x="43332" y="22830"/>
                  </a:cubicBezTo>
                  <a:lnTo>
                    <a:pt x="43332" y="22830"/>
                  </a:lnTo>
                  <a:cubicBezTo>
                    <a:pt x="43362" y="22752"/>
                    <a:pt x="43390" y="22672"/>
                    <a:pt x="43416" y="22591"/>
                  </a:cubicBezTo>
                  <a:cubicBezTo>
                    <a:pt x="43197" y="22591"/>
                    <a:pt x="43757" y="20295"/>
                    <a:pt x="43904" y="20295"/>
                  </a:cubicBezTo>
                  <a:cubicBezTo>
                    <a:pt x="43910" y="20295"/>
                    <a:pt x="43915" y="20298"/>
                    <a:pt x="43919" y="20305"/>
                  </a:cubicBezTo>
                  <a:cubicBezTo>
                    <a:pt x="44174" y="20270"/>
                    <a:pt x="44026" y="20321"/>
                    <a:pt x="43928" y="20171"/>
                  </a:cubicBezTo>
                  <a:cubicBezTo>
                    <a:pt x="44000" y="20003"/>
                    <a:pt x="43922" y="19942"/>
                    <a:pt x="43862" y="19942"/>
                  </a:cubicBezTo>
                  <a:close/>
                  <a:moveTo>
                    <a:pt x="43332" y="22830"/>
                  </a:moveTo>
                  <a:cubicBezTo>
                    <a:pt x="43328" y="22840"/>
                    <a:pt x="43324" y="22850"/>
                    <a:pt x="43320" y="22860"/>
                  </a:cubicBezTo>
                  <a:lnTo>
                    <a:pt x="43320" y="22860"/>
                  </a:lnTo>
                  <a:cubicBezTo>
                    <a:pt x="43362" y="22865"/>
                    <a:pt x="43404" y="22868"/>
                    <a:pt x="43446" y="22869"/>
                  </a:cubicBezTo>
                  <a:cubicBezTo>
                    <a:pt x="43402" y="22858"/>
                    <a:pt x="43364" y="22845"/>
                    <a:pt x="43332" y="22830"/>
                  </a:cubicBezTo>
                  <a:close/>
                  <a:moveTo>
                    <a:pt x="28675" y="22718"/>
                  </a:moveTo>
                  <a:lnTo>
                    <a:pt x="28675" y="22718"/>
                  </a:lnTo>
                  <a:cubicBezTo>
                    <a:pt x="28664" y="22831"/>
                    <a:pt x="28713" y="22872"/>
                    <a:pt x="28754" y="22872"/>
                  </a:cubicBezTo>
                  <a:cubicBezTo>
                    <a:pt x="28809" y="22872"/>
                    <a:pt x="28849" y="22796"/>
                    <a:pt x="28700" y="22718"/>
                  </a:cubicBezTo>
                  <a:cubicBezTo>
                    <a:pt x="28692" y="22718"/>
                    <a:pt x="28683" y="22718"/>
                    <a:pt x="28675" y="22718"/>
                  </a:cubicBezTo>
                  <a:close/>
                  <a:moveTo>
                    <a:pt x="30054" y="23143"/>
                  </a:moveTo>
                  <a:cubicBezTo>
                    <a:pt x="30054" y="23143"/>
                    <a:pt x="30054" y="23143"/>
                    <a:pt x="30054" y="23143"/>
                  </a:cubicBezTo>
                  <a:lnTo>
                    <a:pt x="30054" y="23143"/>
                  </a:lnTo>
                  <a:cubicBezTo>
                    <a:pt x="30054" y="23143"/>
                    <a:pt x="30054" y="23143"/>
                    <a:pt x="30054" y="23143"/>
                  </a:cubicBezTo>
                  <a:close/>
                  <a:moveTo>
                    <a:pt x="30054" y="23143"/>
                  </a:moveTo>
                  <a:cubicBezTo>
                    <a:pt x="30049" y="23147"/>
                    <a:pt x="30047" y="23154"/>
                    <a:pt x="30047" y="23163"/>
                  </a:cubicBezTo>
                  <a:cubicBezTo>
                    <a:pt x="30045" y="23163"/>
                    <a:pt x="30225" y="23187"/>
                    <a:pt x="30223" y="23187"/>
                  </a:cubicBezTo>
                  <a:cubicBezTo>
                    <a:pt x="30230" y="23187"/>
                    <a:pt x="30055" y="23144"/>
                    <a:pt x="30054" y="23143"/>
                  </a:cubicBezTo>
                  <a:close/>
                  <a:moveTo>
                    <a:pt x="26595" y="22948"/>
                  </a:moveTo>
                  <a:cubicBezTo>
                    <a:pt x="26271" y="22983"/>
                    <a:pt x="26268" y="23036"/>
                    <a:pt x="26326" y="23124"/>
                  </a:cubicBezTo>
                  <a:cubicBezTo>
                    <a:pt x="26322" y="23126"/>
                    <a:pt x="26707" y="23228"/>
                    <a:pt x="26724" y="23228"/>
                  </a:cubicBezTo>
                  <a:cubicBezTo>
                    <a:pt x="26725" y="23228"/>
                    <a:pt x="26725" y="23228"/>
                    <a:pt x="26725" y="23228"/>
                  </a:cubicBezTo>
                  <a:cubicBezTo>
                    <a:pt x="26669" y="23140"/>
                    <a:pt x="26628" y="23045"/>
                    <a:pt x="26595" y="22948"/>
                  </a:cubicBezTo>
                  <a:close/>
                  <a:moveTo>
                    <a:pt x="27637" y="23066"/>
                  </a:moveTo>
                  <a:lnTo>
                    <a:pt x="27637" y="23066"/>
                  </a:lnTo>
                  <a:cubicBezTo>
                    <a:pt x="28157" y="23260"/>
                    <a:pt x="28114" y="23332"/>
                    <a:pt x="28274" y="23436"/>
                  </a:cubicBezTo>
                  <a:lnTo>
                    <a:pt x="28274" y="23436"/>
                  </a:lnTo>
                  <a:cubicBezTo>
                    <a:pt x="28220" y="23426"/>
                    <a:pt x="28172" y="23421"/>
                    <a:pt x="28129" y="23421"/>
                  </a:cubicBezTo>
                  <a:cubicBezTo>
                    <a:pt x="28107" y="23421"/>
                    <a:pt x="28087" y="23422"/>
                    <a:pt x="28068" y="23424"/>
                  </a:cubicBezTo>
                  <a:lnTo>
                    <a:pt x="28068" y="23424"/>
                  </a:lnTo>
                  <a:cubicBezTo>
                    <a:pt x="27864" y="23376"/>
                    <a:pt x="27696" y="23337"/>
                    <a:pt x="27574" y="23309"/>
                  </a:cubicBezTo>
                  <a:lnTo>
                    <a:pt x="27574" y="23309"/>
                  </a:lnTo>
                  <a:cubicBezTo>
                    <a:pt x="27555" y="23328"/>
                    <a:pt x="27534" y="23345"/>
                    <a:pt x="27508" y="23357"/>
                  </a:cubicBezTo>
                  <a:lnTo>
                    <a:pt x="27508" y="23357"/>
                  </a:lnTo>
                  <a:cubicBezTo>
                    <a:pt x="27469" y="23333"/>
                    <a:pt x="27426" y="23303"/>
                    <a:pt x="27381" y="23265"/>
                  </a:cubicBezTo>
                  <a:lnTo>
                    <a:pt x="27381" y="23265"/>
                  </a:lnTo>
                  <a:cubicBezTo>
                    <a:pt x="27421" y="23274"/>
                    <a:pt x="27486" y="23289"/>
                    <a:pt x="27574" y="23309"/>
                  </a:cubicBezTo>
                  <a:lnTo>
                    <a:pt x="27574" y="23309"/>
                  </a:lnTo>
                  <a:cubicBezTo>
                    <a:pt x="27648" y="23229"/>
                    <a:pt x="27665" y="23106"/>
                    <a:pt x="27637" y="23066"/>
                  </a:cubicBezTo>
                  <a:close/>
                  <a:moveTo>
                    <a:pt x="20954" y="20858"/>
                  </a:moveTo>
                  <a:lnTo>
                    <a:pt x="20954" y="20858"/>
                  </a:lnTo>
                  <a:cubicBezTo>
                    <a:pt x="20930" y="20935"/>
                    <a:pt x="20969" y="20990"/>
                    <a:pt x="21046" y="21113"/>
                  </a:cubicBezTo>
                  <a:lnTo>
                    <a:pt x="21046" y="21113"/>
                  </a:lnTo>
                  <a:cubicBezTo>
                    <a:pt x="20990" y="21155"/>
                    <a:pt x="20842" y="21488"/>
                    <a:pt x="20591" y="21666"/>
                  </a:cubicBezTo>
                  <a:cubicBezTo>
                    <a:pt x="20602" y="21696"/>
                    <a:pt x="23245" y="22366"/>
                    <a:pt x="23322" y="22389"/>
                  </a:cubicBezTo>
                  <a:cubicBezTo>
                    <a:pt x="23611" y="22218"/>
                    <a:pt x="24018" y="21963"/>
                    <a:pt x="24466" y="21963"/>
                  </a:cubicBezTo>
                  <a:cubicBezTo>
                    <a:pt x="24543" y="21963"/>
                    <a:pt x="24621" y="21971"/>
                    <a:pt x="24701" y="21988"/>
                  </a:cubicBezTo>
                  <a:lnTo>
                    <a:pt x="24701" y="21988"/>
                  </a:lnTo>
                  <a:cubicBezTo>
                    <a:pt x="25917" y="22642"/>
                    <a:pt x="27100" y="22301"/>
                    <a:pt x="27617" y="22753"/>
                  </a:cubicBezTo>
                  <a:cubicBezTo>
                    <a:pt x="27646" y="22745"/>
                    <a:pt x="27664" y="22741"/>
                    <a:pt x="27673" y="22741"/>
                  </a:cubicBezTo>
                  <a:cubicBezTo>
                    <a:pt x="27750" y="22741"/>
                    <a:pt x="27201" y="23017"/>
                    <a:pt x="26996" y="23284"/>
                  </a:cubicBezTo>
                  <a:cubicBezTo>
                    <a:pt x="27230" y="23384"/>
                    <a:pt x="27342" y="23414"/>
                    <a:pt x="27381" y="23414"/>
                  </a:cubicBezTo>
                  <a:cubicBezTo>
                    <a:pt x="27415" y="23414"/>
                    <a:pt x="27393" y="23391"/>
                    <a:pt x="27348" y="23372"/>
                  </a:cubicBezTo>
                  <a:lnTo>
                    <a:pt x="27348" y="23372"/>
                  </a:lnTo>
                  <a:cubicBezTo>
                    <a:pt x="27370" y="23377"/>
                    <a:pt x="27391" y="23379"/>
                    <a:pt x="27410" y="23379"/>
                  </a:cubicBezTo>
                  <a:cubicBezTo>
                    <a:pt x="27447" y="23379"/>
                    <a:pt x="27480" y="23371"/>
                    <a:pt x="27508" y="23357"/>
                  </a:cubicBezTo>
                  <a:lnTo>
                    <a:pt x="27508" y="23357"/>
                  </a:lnTo>
                  <a:cubicBezTo>
                    <a:pt x="27630" y="23431"/>
                    <a:pt x="27728" y="23451"/>
                    <a:pt x="27802" y="23451"/>
                  </a:cubicBezTo>
                  <a:cubicBezTo>
                    <a:pt x="27887" y="23451"/>
                    <a:pt x="27940" y="23425"/>
                    <a:pt x="27962" y="23425"/>
                  </a:cubicBezTo>
                  <a:cubicBezTo>
                    <a:pt x="27972" y="23425"/>
                    <a:pt x="27975" y="23431"/>
                    <a:pt x="27971" y="23447"/>
                  </a:cubicBezTo>
                  <a:lnTo>
                    <a:pt x="27971" y="23447"/>
                  </a:lnTo>
                  <a:cubicBezTo>
                    <a:pt x="27999" y="23436"/>
                    <a:pt x="28031" y="23428"/>
                    <a:pt x="28068" y="23424"/>
                  </a:cubicBezTo>
                  <a:lnTo>
                    <a:pt x="28068" y="23424"/>
                  </a:lnTo>
                  <a:cubicBezTo>
                    <a:pt x="28226" y="23462"/>
                    <a:pt x="28407" y="23504"/>
                    <a:pt x="28606" y="23552"/>
                  </a:cubicBezTo>
                  <a:lnTo>
                    <a:pt x="28606" y="23552"/>
                  </a:lnTo>
                  <a:cubicBezTo>
                    <a:pt x="28495" y="23499"/>
                    <a:pt x="28398" y="23465"/>
                    <a:pt x="28313" y="23445"/>
                  </a:cubicBezTo>
                  <a:lnTo>
                    <a:pt x="28313" y="23445"/>
                  </a:lnTo>
                  <a:cubicBezTo>
                    <a:pt x="28422" y="23369"/>
                    <a:pt x="28489" y="23294"/>
                    <a:pt x="28541" y="23294"/>
                  </a:cubicBezTo>
                  <a:cubicBezTo>
                    <a:pt x="28589" y="23294"/>
                    <a:pt x="28623" y="23363"/>
                    <a:pt x="28662" y="23565"/>
                  </a:cubicBezTo>
                  <a:lnTo>
                    <a:pt x="28662" y="23565"/>
                  </a:lnTo>
                  <a:cubicBezTo>
                    <a:pt x="28643" y="23561"/>
                    <a:pt x="28625" y="23556"/>
                    <a:pt x="28606" y="23552"/>
                  </a:cubicBezTo>
                  <a:lnTo>
                    <a:pt x="28606" y="23552"/>
                  </a:lnTo>
                  <a:cubicBezTo>
                    <a:pt x="28625" y="23561"/>
                    <a:pt x="28645" y="23571"/>
                    <a:pt x="28665" y="23581"/>
                  </a:cubicBezTo>
                  <a:cubicBezTo>
                    <a:pt x="28664" y="23575"/>
                    <a:pt x="28663" y="23570"/>
                    <a:pt x="28662" y="23565"/>
                  </a:cubicBezTo>
                  <a:lnTo>
                    <a:pt x="28662" y="23565"/>
                  </a:lnTo>
                  <a:cubicBezTo>
                    <a:pt x="28797" y="23597"/>
                    <a:pt x="28939" y="23631"/>
                    <a:pt x="29089" y="23667"/>
                  </a:cubicBezTo>
                  <a:lnTo>
                    <a:pt x="29089" y="23667"/>
                  </a:lnTo>
                  <a:cubicBezTo>
                    <a:pt x="28873" y="23293"/>
                    <a:pt x="28734" y="23162"/>
                    <a:pt x="28940" y="23162"/>
                  </a:cubicBezTo>
                  <a:cubicBezTo>
                    <a:pt x="28965" y="23162"/>
                    <a:pt x="28997" y="23164"/>
                    <a:pt x="29034" y="23168"/>
                  </a:cubicBezTo>
                  <a:cubicBezTo>
                    <a:pt x="28819" y="22716"/>
                    <a:pt x="28457" y="22992"/>
                    <a:pt x="28599" y="22719"/>
                  </a:cubicBezTo>
                  <a:lnTo>
                    <a:pt x="28599" y="22719"/>
                  </a:lnTo>
                  <a:cubicBezTo>
                    <a:pt x="28138" y="22743"/>
                    <a:pt x="28094" y="23034"/>
                    <a:pt x="27925" y="23034"/>
                  </a:cubicBezTo>
                  <a:cubicBezTo>
                    <a:pt x="27877" y="23034"/>
                    <a:pt x="27819" y="23010"/>
                    <a:pt x="27738" y="22950"/>
                  </a:cubicBezTo>
                  <a:cubicBezTo>
                    <a:pt x="27859" y="22846"/>
                    <a:pt x="28209" y="22629"/>
                    <a:pt x="28438" y="22542"/>
                  </a:cubicBezTo>
                  <a:lnTo>
                    <a:pt x="28438" y="22542"/>
                  </a:lnTo>
                  <a:cubicBezTo>
                    <a:pt x="28428" y="22542"/>
                    <a:pt x="28418" y="22542"/>
                    <a:pt x="28407" y="22542"/>
                  </a:cubicBezTo>
                  <a:cubicBezTo>
                    <a:pt x="27567" y="22542"/>
                    <a:pt x="25051" y="21957"/>
                    <a:pt x="24810" y="21632"/>
                  </a:cubicBezTo>
                  <a:lnTo>
                    <a:pt x="24810" y="21632"/>
                  </a:lnTo>
                  <a:cubicBezTo>
                    <a:pt x="24937" y="21884"/>
                    <a:pt x="24965" y="21948"/>
                    <a:pt x="24938" y="21948"/>
                  </a:cubicBezTo>
                  <a:cubicBezTo>
                    <a:pt x="24917" y="21948"/>
                    <a:pt x="24865" y="21911"/>
                    <a:pt x="24800" y="21893"/>
                  </a:cubicBezTo>
                  <a:lnTo>
                    <a:pt x="24800" y="21893"/>
                  </a:lnTo>
                  <a:cubicBezTo>
                    <a:pt x="24798" y="21870"/>
                    <a:pt x="24796" y="21847"/>
                    <a:pt x="24789" y="21826"/>
                  </a:cubicBezTo>
                  <a:cubicBezTo>
                    <a:pt x="24928" y="21815"/>
                    <a:pt x="23371" y="21456"/>
                    <a:pt x="23242" y="21456"/>
                  </a:cubicBezTo>
                  <a:cubicBezTo>
                    <a:pt x="23237" y="21456"/>
                    <a:pt x="23234" y="21456"/>
                    <a:pt x="23234" y="21457"/>
                  </a:cubicBezTo>
                  <a:cubicBezTo>
                    <a:pt x="23321" y="21483"/>
                    <a:pt x="23342" y="21549"/>
                    <a:pt x="23188" y="21582"/>
                  </a:cubicBezTo>
                  <a:lnTo>
                    <a:pt x="23188" y="21582"/>
                  </a:lnTo>
                  <a:cubicBezTo>
                    <a:pt x="23136" y="21553"/>
                    <a:pt x="22804" y="21393"/>
                    <a:pt x="22849" y="21383"/>
                  </a:cubicBezTo>
                  <a:cubicBezTo>
                    <a:pt x="22895" y="21369"/>
                    <a:pt x="22944" y="21360"/>
                    <a:pt x="22993" y="21353"/>
                  </a:cubicBezTo>
                  <a:cubicBezTo>
                    <a:pt x="22920" y="21330"/>
                    <a:pt x="20980" y="20888"/>
                    <a:pt x="20954" y="20858"/>
                  </a:cubicBezTo>
                  <a:close/>
                  <a:moveTo>
                    <a:pt x="27971" y="23447"/>
                  </a:moveTo>
                  <a:lnTo>
                    <a:pt x="27971" y="23447"/>
                  </a:lnTo>
                  <a:cubicBezTo>
                    <a:pt x="27787" y="23517"/>
                    <a:pt x="27784" y="23704"/>
                    <a:pt x="27871" y="23704"/>
                  </a:cubicBezTo>
                  <a:cubicBezTo>
                    <a:pt x="27872" y="23704"/>
                    <a:pt x="27872" y="23704"/>
                    <a:pt x="27872" y="23704"/>
                  </a:cubicBezTo>
                  <a:cubicBezTo>
                    <a:pt x="27931" y="23552"/>
                    <a:pt x="27964" y="23479"/>
                    <a:pt x="27971" y="23447"/>
                  </a:cubicBezTo>
                  <a:close/>
                  <a:moveTo>
                    <a:pt x="30762" y="22067"/>
                  </a:moveTo>
                  <a:cubicBezTo>
                    <a:pt x="30755" y="22067"/>
                    <a:pt x="30752" y="22067"/>
                    <a:pt x="30752" y="22069"/>
                  </a:cubicBezTo>
                  <a:cubicBezTo>
                    <a:pt x="30478" y="22389"/>
                    <a:pt x="30448" y="22248"/>
                    <a:pt x="29657" y="22317"/>
                  </a:cubicBezTo>
                  <a:cubicBezTo>
                    <a:pt x="29821" y="22394"/>
                    <a:pt x="29852" y="22415"/>
                    <a:pt x="29867" y="22415"/>
                  </a:cubicBezTo>
                  <a:cubicBezTo>
                    <a:pt x="29882" y="22415"/>
                    <a:pt x="29879" y="22394"/>
                    <a:pt x="29980" y="22389"/>
                  </a:cubicBezTo>
                  <a:lnTo>
                    <a:pt x="29980" y="22389"/>
                  </a:lnTo>
                  <a:cubicBezTo>
                    <a:pt x="29793" y="22442"/>
                    <a:pt x="39686" y="24979"/>
                    <a:pt x="40099" y="24979"/>
                  </a:cubicBezTo>
                  <a:cubicBezTo>
                    <a:pt x="40101" y="24979"/>
                    <a:pt x="40104" y="24979"/>
                    <a:pt x="40106" y="24979"/>
                  </a:cubicBezTo>
                  <a:cubicBezTo>
                    <a:pt x="40259" y="25015"/>
                    <a:pt x="40415" y="25032"/>
                    <a:pt x="40574" y="25032"/>
                  </a:cubicBezTo>
                  <a:cubicBezTo>
                    <a:pt x="41638" y="25032"/>
                    <a:pt x="42779" y="24233"/>
                    <a:pt x="43320" y="22860"/>
                  </a:cubicBezTo>
                  <a:lnTo>
                    <a:pt x="43320" y="22860"/>
                  </a:lnTo>
                  <a:cubicBezTo>
                    <a:pt x="43091" y="22832"/>
                    <a:pt x="42874" y="22750"/>
                    <a:pt x="42788" y="22750"/>
                  </a:cubicBezTo>
                  <a:cubicBezTo>
                    <a:pt x="42779" y="22750"/>
                    <a:pt x="42771" y="22751"/>
                    <a:pt x="42765" y="22753"/>
                  </a:cubicBezTo>
                  <a:cubicBezTo>
                    <a:pt x="42517" y="23805"/>
                    <a:pt x="41594" y="24485"/>
                    <a:pt x="40472" y="24485"/>
                  </a:cubicBezTo>
                  <a:cubicBezTo>
                    <a:pt x="40281" y="24485"/>
                    <a:pt x="40085" y="24465"/>
                    <a:pt x="39885" y="24425"/>
                  </a:cubicBezTo>
                  <a:cubicBezTo>
                    <a:pt x="39885" y="24426"/>
                    <a:pt x="39883" y="24427"/>
                    <a:pt x="39878" y="24427"/>
                  </a:cubicBezTo>
                  <a:cubicBezTo>
                    <a:pt x="39594" y="24427"/>
                    <a:pt x="31098" y="22067"/>
                    <a:pt x="30762" y="22067"/>
                  </a:cubicBezTo>
                  <a:close/>
                  <a:moveTo>
                    <a:pt x="44338" y="9637"/>
                  </a:moveTo>
                  <a:lnTo>
                    <a:pt x="44338" y="9637"/>
                  </a:lnTo>
                  <a:cubicBezTo>
                    <a:pt x="43287" y="10668"/>
                    <a:pt x="44538" y="10540"/>
                    <a:pt x="44615" y="11123"/>
                  </a:cubicBezTo>
                  <a:cubicBezTo>
                    <a:pt x="44703" y="11077"/>
                    <a:pt x="44775" y="11027"/>
                    <a:pt x="44825" y="10983"/>
                  </a:cubicBezTo>
                  <a:lnTo>
                    <a:pt x="44825" y="10983"/>
                  </a:lnTo>
                  <a:cubicBezTo>
                    <a:pt x="44848" y="10995"/>
                    <a:pt x="44879" y="11000"/>
                    <a:pt x="44916" y="11000"/>
                  </a:cubicBezTo>
                  <a:cubicBezTo>
                    <a:pt x="45102" y="11000"/>
                    <a:pt x="45443" y="10884"/>
                    <a:pt x="45647" y="10884"/>
                  </a:cubicBezTo>
                  <a:cubicBezTo>
                    <a:pt x="45750" y="10884"/>
                    <a:pt x="45818" y="10913"/>
                    <a:pt x="45813" y="11002"/>
                  </a:cubicBezTo>
                  <a:cubicBezTo>
                    <a:pt x="45500" y="11146"/>
                    <a:pt x="45521" y="11264"/>
                    <a:pt x="45370" y="11382"/>
                  </a:cubicBezTo>
                  <a:cubicBezTo>
                    <a:pt x="46030" y="12339"/>
                    <a:pt x="46375" y="13358"/>
                    <a:pt x="45835" y="14105"/>
                  </a:cubicBezTo>
                  <a:lnTo>
                    <a:pt x="45835" y="14105"/>
                  </a:lnTo>
                  <a:cubicBezTo>
                    <a:pt x="45838" y="14244"/>
                    <a:pt x="45823" y="14388"/>
                    <a:pt x="45790" y="14537"/>
                  </a:cubicBezTo>
                  <a:cubicBezTo>
                    <a:pt x="45785" y="14539"/>
                    <a:pt x="45780" y="14540"/>
                    <a:pt x="45774" y="14542"/>
                  </a:cubicBezTo>
                  <a:lnTo>
                    <a:pt x="45774" y="14542"/>
                  </a:lnTo>
                  <a:cubicBezTo>
                    <a:pt x="45744" y="14455"/>
                    <a:pt x="45713" y="14369"/>
                    <a:pt x="45684" y="14284"/>
                  </a:cubicBezTo>
                  <a:lnTo>
                    <a:pt x="45684" y="14284"/>
                  </a:lnTo>
                  <a:cubicBezTo>
                    <a:pt x="45647" y="14320"/>
                    <a:pt x="45609" y="14356"/>
                    <a:pt x="45567" y="14391"/>
                  </a:cubicBezTo>
                  <a:cubicBezTo>
                    <a:pt x="45568" y="14475"/>
                    <a:pt x="45554" y="14620"/>
                    <a:pt x="45530" y="14810"/>
                  </a:cubicBezTo>
                  <a:lnTo>
                    <a:pt x="45530" y="14810"/>
                  </a:lnTo>
                  <a:cubicBezTo>
                    <a:pt x="45409" y="15016"/>
                    <a:pt x="45281" y="15322"/>
                    <a:pt x="45151" y="15682"/>
                  </a:cubicBezTo>
                  <a:lnTo>
                    <a:pt x="45151" y="15682"/>
                  </a:lnTo>
                  <a:cubicBezTo>
                    <a:pt x="45268" y="15469"/>
                    <a:pt x="45380" y="15286"/>
                    <a:pt x="45483" y="15148"/>
                  </a:cubicBezTo>
                  <a:lnTo>
                    <a:pt x="45483" y="15148"/>
                  </a:lnTo>
                  <a:cubicBezTo>
                    <a:pt x="45300" y="16385"/>
                    <a:pt x="44885" y="18666"/>
                    <a:pt x="44860" y="19715"/>
                  </a:cubicBezTo>
                  <a:lnTo>
                    <a:pt x="44860" y="19715"/>
                  </a:lnTo>
                  <a:cubicBezTo>
                    <a:pt x="44879" y="19843"/>
                    <a:pt x="44884" y="19954"/>
                    <a:pt x="44868" y="20028"/>
                  </a:cubicBezTo>
                  <a:lnTo>
                    <a:pt x="44868" y="20028"/>
                  </a:lnTo>
                  <a:cubicBezTo>
                    <a:pt x="44859" y="19943"/>
                    <a:pt x="44857" y="19837"/>
                    <a:pt x="44860" y="19715"/>
                  </a:cubicBezTo>
                  <a:lnTo>
                    <a:pt x="44860" y="19715"/>
                  </a:lnTo>
                  <a:cubicBezTo>
                    <a:pt x="44859" y="19706"/>
                    <a:pt x="44857" y="19697"/>
                    <a:pt x="44856" y="19688"/>
                  </a:cubicBezTo>
                  <a:cubicBezTo>
                    <a:pt x="44823" y="19668"/>
                    <a:pt x="44788" y="19659"/>
                    <a:pt x="44754" y="19659"/>
                  </a:cubicBezTo>
                  <a:cubicBezTo>
                    <a:pt x="44600" y="19659"/>
                    <a:pt x="44475" y="19858"/>
                    <a:pt x="44783" y="20122"/>
                  </a:cubicBezTo>
                  <a:lnTo>
                    <a:pt x="44783" y="20122"/>
                  </a:lnTo>
                  <a:cubicBezTo>
                    <a:pt x="44723" y="20120"/>
                    <a:pt x="44631" y="20050"/>
                    <a:pt x="44499" y="19884"/>
                  </a:cubicBezTo>
                  <a:lnTo>
                    <a:pt x="44499" y="19884"/>
                  </a:lnTo>
                  <a:cubicBezTo>
                    <a:pt x="44769" y="20284"/>
                    <a:pt x="44380" y="22732"/>
                    <a:pt x="43884" y="23050"/>
                  </a:cubicBezTo>
                  <a:cubicBezTo>
                    <a:pt x="43766" y="24854"/>
                    <a:pt x="42266" y="25953"/>
                    <a:pt x="40431" y="25953"/>
                  </a:cubicBezTo>
                  <a:cubicBezTo>
                    <a:pt x="40174" y="25953"/>
                    <a:pt x="39911" y="25931"/>
                    <a:pt x="39644" y="25887"/>
                  </a:cubicBezTo>
                  <a:cubicBezTo>
                    <a:pt x="39807" y="25769"/>
                    <a:pt x="30578" y="23657"/>
                    <a:pt x="30777" y="23265"/>
                  </a:cubicBezTo>
                  <a:cubicBezTo>
                    <a:pt x="30817" y="23232"/>
                    <a:pt x="30823" y="23216"/>
                    <a:pt x="30807" y="23216"/>
                  </a:cubicBezTo>
                  <a:cubicBezTo>
                    <a:pt x="30747" y="23216"/>
                    <a:pt x="30397" y="23413"/>
                    <a:pt x="30274" y="23660"/>
                  </a:cubicBezTo>
                  <a:cubicBezTo>
                    <a:pt x="30317" y="23564"/>
                    <a:pt x="30082" y="23438"/>
                    <a:pt x="29824" y="23438"/>
                  </a:cubicBezTo>
                  <a:cubicBezTo>
                    <a:pt x="29629" y="23438"/>
                    <a:pt x="29421" y="23509"/>
                    <a:pt x="29311" y="23720"/>
                  </a:cubicBezTo>
                  <a:lnTo>
                    <a:pt x="29311" y="23720"/>
                  </a:lnTo>
                  <a:cubicBezTo>
                    <a:pt x="29235" y="23702"/>
                    <a:pt x="29161" y="23684"/>
                    <a:pt x="29089" y="23667"/>
                  </a:cubicBezTo>
                  <a:lnTo>
                    <a:pt x="29089" y="23667"/>
                  </a:lnTo>
                  <a:cubicBezTo>
                    <a:pt x="29137" y="23749"/>
                    <a:pt x="29188" y="23843"/>
                    <a:pt x="29240" y="23949"/>
                  </a:cubicBezTo>
                  <a:cubicBezTo>
                    <a:pt x="29253" y="23859"/>
                    <a:pt x="29277" y="23783"/>
                    <a:pt x="29311" y="23720"/>
                  </a:cubicBezTo>
                  <a:lnTo>
                    <a:pt x="29311" y="23720"/>
                  </a:lnTo>
                  <a:cubicBezTo>
                    <a:pt x="32803" y="24558"/>
                    <a:pt x="39680" y="26254"/>
                    <a:pt x="39413" y="26397"/>
                  </a:cubicBezTo>
                  <a:cubicBezTo>
                    <a:pt x="39805" y="26560"/>
                    <a:pt x="40225" y="26637"/>
                    <a:pt x="40653" y="26637"/>
                  </a:cubicBezTo>
                  <a:cubicBezTo>
                    <a:pt x="42558" y="26637"/>
                    <a:pt x="44620" y="25122"/>
                    <a:pt x="45076" y="22925"/>
                  </a:cubicBezTo>
                  <a:cubicBezTo>
                    <a:pt x="44407" y="22567"/>
                    <a:pt x="46422" y="14722"/>
                    <a:pt x="46879" y="14722"/>
                  </a:cubicBezTo>
                  <a:cubicBezTo>
                    <a:pt x="46882" y="14722"/>
                    <a:pt x="46884" y="14722"/>
                    <a:pt x="46887" y="14723"/>
                  </a:cubicBezTo>
                  <a:cubicBezTo>
                    <a:pt x="47029" y="12710"/>
                    <a:pt x="46531" y="10406"/>
                    <a:pt x="44338" y="963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3093" name="Google Shape;13093;p53"/>
          <p:cNvGrpSpPr/>
          <p:nvPr/>
        </p:nvGrpSpPr>
        <p:grpSpPr>
          <a:xfrm>
            <a:off x="4197735" y="585667"/>
            <a:ext cx="1296865" cy="831769"/>
            <a:chOff x="421650" y="2453225"/>
            <a:chExt cx="1240900" cy="795875"/>
          </a:xfrm>
        </p:grpSpPr>
        <p:sp>
          <p:nvSpPr>
            <p:cNvPr id="13094" name="Google Shape;13094;p53"/>
            <p:cNvSpPr/>
            <p:nvPr/>
          </p:nvSpPr>
          <p:spPr>
            <a:xfrm>
              <a:off x="785250" y="2453225"/>
              <a:ext cx="875575" cy="138175"/>
            </a:xfrm>
            <a:custGeom>
              <a:avLst/>
              <a:gdLst/>
              <a:ahLst/>
              <a:cxnLst/>
              <a:rect l="l" t="t" r="r" b="b"/>
              <a:pathLst>
                <a:path w="35023" h="5527" extrusionOk="0">
                  <a:moveTo>
                    <a:pt x="24358" y="1"/>
                  </a:moveTo>
                  <a:cubicBezTo>
                    <a:pt x="16136" y="1"/>
                    <a:pt x="8156" y="3907"/>
                    <a:pt x="104" y="4975"/>
                  </a:cubicBezTo>
                  <a:cubicBezTo>
                    <a:pt x="159" y="5040"/>
                    <a:pt x="201" y="5114"/>
                    <a:pt x="232" y="5194"/>
                  </a:cubicBezTo>
                  <a:lnTo>
                    <a:pt x="1" y="5263"/>
                  </a:lnTo>
                  <a:cubicBezTo>
                    <a:pt x="49" y="5358"/>
                    <a:pt x="133" y="5444"/>
                    <a:pt x="234" y="5526"/>
                  </a:cubicBezTo>
                  <a:cubicBezTo>
                    <a:pt x="1399" y="5381"/>
                    <a:pt x="2567" y="5171"/>
                    <a:pt x="3732" y="4921"/>
                  </a:cubicBezTo>
                  <a:cubicBezTo>
                    <a:pt x="3770" y="4864"/>
                    <a:pt x="3799" y="4801"/>
                    <a:pt x="3820" y="4735"/>
                  </a:cubicBezTo>
                  <a:lnTo>
                    <a:pt x="3589" y="4401"/>
                  </a:lnTo>
                  <a:lnTo>
                    <a:pt x="3589" y="4401"/>
                  </a:lnTo>
                  <a:cubicBezTo>
                    <a:pt x="3801" y="4506"/>
                    <a:pt x="3847" y="4616"/>
                    <a:pt x="3820" y="4735"/>
                  </a:cubicBezTo>
                  <a:lnTo>
                    <a:pt x="3921" y="4881"/>
                  </a:lnTo>
                  <a:lnTo>
                    <a:pt x="4157" y="4828"/>
                  </a:lnTo>
                  <a:cubicBezTo>
                    <a:pt x="4438" y="4517"/>
                    <a:pt x="4621" y="4290"/>
                    <a:pt x="5298" y="4140"/>
                  </a:cubicBezTo>
                  <a:lnTo>
                    <a:pt x="5298" y="4140"/>
                  </a:lnTo>
                  <a:cubicBezTo>
                    <a:pt x="5271" y="4332"/>
                    <a:pt x="5338" y="4445"/>
                    <a:pt x="5456" y="4521"/>
                  </a:cubicBezTo>
                  <a:cubicBezTo>
                    <a:pt x="11692" y="2982"/>
                    <a:pt x="17913" y="540"/>
                    <a:pt x="24021" y="540"/>
                  </a:cubicBezTo>
                  <a:cubicBezTo>
                    <a:pt x="27275" y="540"/>
                    <a:pt x="30497" y="1233"/>
                    <a:pt x="33672" y="3125"/>
                  </a:cubicBezTo>
                  <a:cubicBezTo>
                    <a:pt x="34823" y="2860"/>
                    <a:pt x="33700" y="2685"/>
                    <a:pt x="35022" y="2649"/>
                  </a:cubicBezTo>
                  <a:cubicBezTo>
                    <a:pt x="31407" y="710"/>
                    <a:pt x="27861" y="1"/>
                    <a:pt x="2435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95" name="Google Shape;13095;p53"/>
            <p:cNvSpPr/>
            <p:nvPr/>
          </p:nvSpPr>
          <p:spPr>
            <a:xfrm>
              <a:off x="421650" y="2518075"/>
              <a:ext cx="57225" cy="25050"/>
            </a:xfrm>
            <a:custGeom>
              <a:avLst/>
              <a:gdLst/>
              <a:ahLst/>
              <a:cxnLst/>
              <a:rect l="l" t="t" r="r" b="b"/>
              <a:pathLst>
                <a:path w="2289" h="1002" extrusionOk="0">
                  <a:moveTo>
                    <a:pt x="398" y="1"/>
                  </a:moveTo>
                  <a:cubicBezTo>
                    <a:pt x="1" y="160"/>
                    <a:pt x="957" y="371"/>
                    <a:pt x="1454" y="562"/>
                  </a:cubicBezTo>
                  <a:cubicBezTo>
                    <a:pt x="1723" y="716"/>
                    <a:pt x="1992" y="861"/>
                    <a:pt x="2261" y="1002"/>
                  </a:cubicBezTo>
                  <a:cubicBezTo>
                    <a:pt x="2274" y="976"/>
                    <a:pt x="2282" y="953"/>
                    <a:pt x="2289" y="926"/>
                  </a:cubicBezTo>
                  <a:cubicBezTo>
                    <a:pt x="1660" y="655"/>
                    <a:pt x="1029" y="350"/>
                    <a:pt x="39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96" name="Google Shape;13096;p53"/>
            <p:cNvSpPr/>
            <p:nvPr/>
          </p:nvSpPr>
          <p:spPr>
            <a:xfrm>
              <a:off x="626650" y="2578225"/>
              <a:ext cx="156425" cy="18700"/>
            </a:xfrm>
            <a:custGeom>
              <a:avLst/>
              <a:gdLst/>
              <a:ahLst/>
              <a:cxnLst/>
              <a:rect l="l" t="t" r="r" b="b"/>
              <a:pathLst>
                <a:path w="6257" h="748" extrusionOk="0">
                  <a:moveTo>
                    <a:pt x="6257" y="0"/>
                  </a:moveTo>
                  <a:cubicBezTo>
                    <a:pt x="5397" y="110"/>
                    <a:pt x="4536" y="188"/>
                    <a:pt x="3674" y="221"/>
                  </a:cubicBezTo>
                  <a:cubicBezTo>
                    <a:pt x="3669" y="288"/>
                    <a:pt x="3637" y="314"/>
                    <a:pt x="3587" y="314"/>
                  </a:cubicBezTo>
                  <a:cubicBezTo>
                    <a:pt x="3525" y="314"/>
                    <a:pt x="3439" y="276"/>
                    <a:pt x="3346" y="230"/>
                  </a:cubicBezTo>
                  <a:cubicBezTo>
                    <a:pt x="3096" y="237"/>
                    <a:pt x="2846" y="241"/>
                    <a:pt x="2596" y="241"/>
                  </a:cubicBezTo>
                  <a:cubicBezTo>
                    <a:pt x="2119" y="241"/>
                    <a:pt x="1642" y="227"/>
                    <a:pt x="1165" y="198"/>
                  </a:cubicBezTo>
                  <a:lnTo>
                    <a:pt x="1165" y="198"/>
                  </a:lnTo>
                  <a:lnTo>
                    <a:pt x="1327" y="608"/>
                  </a:lnTo>
                  <a:lnTo>
                    <a:pt x="883" y="179"/>
                  </a:lnTo>
                  <a:cubicBezTo>
                    <a:pt x="732" y="167"/>
                    <a:pt x="583" y="154"/>
                    <a:pt x="431" y="141"/>
                  </a:cubicBezTo>
                  <a:lnTo>
                    <a:pt x="431" y="141"/>
                  </a:lnTo>
                  <a:cubicBezTo>
                    <a:pt x="482" y="246"/>
                    <a:pt x="528" y="347"/>
                    <a:pt x="570" y="438"/>
                  </a:cubicBezTo>
                  <a:cubicBezTo>
                    <a:pt x="539" y="450"/>
                    <a:pt x="495" y="455"/>
                    <a:pt x="445" y="455"/>
                  </a:cubicBezTo>
                  <a:cubicBezTo>
                    <a:pt x="341" y="455"/>
                    <a:pt x="207" y="436"/>
                    <a:pt x="94" y="436"/>
                  </a:cubicBezTo>
                  <a:cubicBezTo>
                    <a:pt x="61" y="436"/>
                    <a:pt x="29" y="438"/>
                    <a:pt x="0" y="442"/>
                  </a:cubicBezTo>
                  <a:cubicBezTo>
                    <a:pt x="4" y="465"/>
                    <a:pt x="2" y="493"/>
                    <a:pt x="4" y="518"/>
                  </a:cubicBezTo>
                  <a:cubicBezTo>
                    <a:pt x="1064" y="676"/>
                    <a:pt x="2126" y="747"/>
                    <a:pt x="3189" y="747"/>
                  </a:cubicBezTo>
                  <a:cubicBezTo>
                    <a:pt x="4170" y="747"/>
                    <a:pt x="5152" y="687"/>
                    <a:pt x="6135" y="579"/>
                  </a:cubicBezTo>
                  <a:cubicBezTo>
                    <a:pt x="6055" y="518"/>
                    <a:pt x="5973" y="461"/>
                    <a:pt x="5887" y="411"/>
                  </a:cubicBezTo>
                  <a:cubicBezTo>
                    <a:pt x="6063" y="354"/>
                    <a:pt x="6162" y="120"/>
                    <a:pt x="625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97" name="Google Shape;13097;p53"/>
            <p:cNvSpPr/>
            <p:nvPr/>
          </p:nvSpPr>
          <p:spPr>
            <a:xfrm>
              <a:off x="557250" y="2568600"/>
              <a:ext cx="69425" cy="22150"/>
            </a:xfrm>
            <a:custGeom>
              <a:avLst/>
              <a:gdLst/>
              <a:ahLst/>
              <a:cxnLst/>
              <a:rect l="l" t="t" r="r" b="b"/>
              <a:pathLst>
                <a:path w="2777" h="886" extrusionOk="0">
                  <a:moveTo>
                    <a:pt x="103" y="1"/>
                  </a:moveTo>
                  <a:cubicBezTo>
                    <a:pt x="68" y="17"/>
                    <a:pt x="34" y="30"/>
                    <a:pt x="0" y="51"/>
                  </a:cubicBezTo>
                  <a:lnTo>
                    <a:pt x="297" y="362"/>
                  </a:lnTo>
                  <a:cubicBezTo>
                    <a:pt x="1071" y="585"/>
                    <a:pt x="1859" y="762"/>
                    <a:pt x="2656" y="886"/>
                  </a:cubicBezTo>
                  <a:cubicBezTo>
                    <a:pt x="2679" y="852"/>
                    <a:pt x="2722" y="833"/>
                    <a:pt x="2776" y="827"/>
                  </a:cubicBezTo>
                  <a:cubicBezTo>
                    <a:pt x="2755" y="703"/>
                    <a:pt x="2717" y="583"/>
                    <a:pt x="2661" y="470"/>
                  </a:cubicBezTo>
                  <a:cubicBezTo>
                    <a:pt x="1798" y="367"/>
                    <a:pt x="944" y="211"/>
                    <a:pt x="10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98" name="Google Shape;13098;p53"/>
            <p:cNvSpPr/>
            <p:nvPr/>
          </p:nvSpPr>
          <p:spPr>
            <a:xfrm>
              <a:off x="423125" y="2682050"/>
              <a:ext cx="36675" cy="10225"/>
            </a:xfrm>
            <a:custGeom>
              <a:avLst/>
              <a:gdLst/>
              <a:ahLst/>
              <a:cxnLst/>
              <a:rect l="l" t="t" r="r" b="b"/>
              <a:pathLst>
                <a:path w="1467" h="409" extrusionOk="0">
                  <a:moveTo>
                    <a:pt x="0" y="1"/>
                  </a:moveTo>
                  <a:lnTo>
                    <a:pt x="0" y="1"/>
                  </a:lnTo>
                  <a:cubicBezTo>
                    <a:pt x="265" y="144"/>
                    <a:pt x="530" y="278"/>
                    <a:pt x="795" y="409"/>
                  </a:cubicBezTo>
                  <a:cubicBezTo>
                    <a:pt x="1466" y="182"/>
                    <a:pt x="1134" y="85"/>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099" name="Google Shape;13099;p53"/>
            <p:cNvSpPr/>
            <p:nvPr/>
          </p:nvSpPr>
          <p:spPr>
            <a:xfrm>
              <a:off x="1209375" y="2615950"/>
              <a:ext cx="448250" cy="80700"/>
            </a:xfrm>
            <a:custGeom>
              <a:avLst/>
              <a:gdLst/>
              <a:ahLst/>
              <a:cxnLst/>
              <a:rect l="l" t="t" r="r" b="b"/>
              <a:pathLst>
                <a:path w="17930" h="3228" extrusionOk="0">
                  <a:moveTo>
                    <a:pt x="7191" y="0"/>
                  </a:moveTo>
                  <a:cubicBezTo>
                    <a:pt x="5594" y="0"/>
                    <a:pt x="3983" y="169"/>
                    <a:pt x="2358" y="445"/>
                  </a:cubicBezTo>
                  <a:lnTo>
                    <a:pt x="2367" y="592"/>
                  </a:lnTo>
                  <a:lnTo>
                    <a:pt x="2022" y="700"/>
                  </a:lnTo>
                  <a:lnTo>
                    <a:pt x="2022" y="700"/>
                  </a:lnTo>
                  <a:lnTo>
                    <a:pt x="2102" y="489"/>
                  </a:lnTo>
                  <a:lnTo>
                    <a:pt x="2102" y="489"/>
                  </a:lnTo>
                  <a:cubicBezTo>
                    <a:pt x="1404" y="613"/>
                    <a:pt x="703" y="756"/>
                    <a:pt x="1" y="914"/>
                  </a:cubicBezTo>
                  <a:cubicBezTo>
                    <a:pt x="127" y="990"/>
                    <a:pt x="220" y="1059"/>
                    <a:pt x="203" y="1196"/>
                  </a:cubicBezTo>
                  <a:cubicBezTo>
                    <a:pt x="2300" y="796"/>
                    <a:pt x="4413" y="539"/>
                    <a:pt x="6543" y="539"/>
                  </a:cubicBezTo>
                  <a:cubicBezTo>
                    <a:pt x="10105" y="539"/>
                    <a:pt x="13718" y="1257"/>
                    <a:pt x="17399" y="3227"/>
                  </a:cubicBezTo>
                  <a:cubicBezTo>
                    <a:pt x="16810" y="2887"/>
                    <a:pt x="17929" y="2887"/>
                    <a:pt x="16718" y="2578"/>
                  </a:cubicBezTo>
                  <a:cubicBezTo>
                    <a:pt x="13606" y="692"/>
                    <a:pt x="10427" y="0"/>
                    <a:pt x="719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00" name="Google Shape;13100;p53"/>
            <p:cNvSpPr/>
            <p:nvPr/>
          </p:nvSpPr>
          <p:spPr>
            <a:xfrm>
              <a:off x="978900" y="2688200"/>
              <a:ext cx="46350" cy="16800"/>
            </a:xfrm>
            <a:custGeom>
              <a:avLst/>
              <a:gdLst/>
              <a:ahLst/>
              <a:cxnLst/>
              <a:rect l="l" t="t" r="r" b="b"/>
              <a:pathLst>
                <a:path w="1854" h="672" extrusionOk="0">
                  <a:moveTo>
                    <a:pt x="1779" y="1"/>
                  </a:moveTo>
                  <a:cubicBezTo>
                    <a:pt x="1189" y="167"/>
                    <a:pt x="595" y="331"/>
                    <a:pt x="0" y="493"/>
                  </a:cubicBezTo>
                  <a:cubicBezTo>
                    <a:pt x="53" y="539"/>
                    <a:pt x="91" y="602"/>
                    <a:pt x="108" y="672"/>
                  </a:cubicBezTo>
                  <a:cubicBezTo>
                    <a:pt x="688" y="510"/>
                    <a:pt x="1271" y="348"/>
                    <a:pt x="1853" y="184"/>
                  </a:cubicBezTo>
                  <a:cubicBezTo>
                    <a:pt x="1832" y="121"/>
                    <a:pt x="1807" y="60"/>
                    <a:pt x="177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01" name="Google Shape;13101;p53"/>
            <p:cNvSpPr/>
            <p:nvPr/>
          </p:nvSpPr>
          <p:spPr>
            <a:xfrm>
              <a:off x="1033950" y="2640000"/>
              <a:ext cx="170950" cy="50350"/>
            </a:xfrm>
            <a:custGeom>
              <a:avLst/>
              <a:gdLst/>
              <a:ahLst/>
              <a:cxnLst/>
              <a:rect l="l" t="t" r="r" b="b"/>
              <a:pathLst>
                <a:path w="6838" h="2014" extrusionOk="0">
                  <a:moveTo>
                    <a:pt x="6791" y="0"/>
                  </a:moveTo>
                  <a:lnTo>
                    <a:pt x="6791" y="0"/>
                  </a:lnTo>
                  <a:cubicBezTo>
                    <a:pt x="4589" y="503"/>
                    <a:pt x="2366" y="1144"/>
                    <a:pt x="122" y="1777"/>
                  </a:cubicBezTo>
                  <a:cubicBezTo>
                    <a:pt x="72" y="1868"/>
                    <a:pt x="44" y="1948"/>
                    <a:pt x="0" y="2013"/>
                  </a:cubicBezTo>
                  <a:cubicBezTo>
                    <a:pt x="2263" y="1382"/>
                    <a:pt x="4541" y="764"/>
                    <a:pt x="6837" y="308"/>
                  </a:cubicBezTo>
                  <a:cubicBezTo>
                    <a:pt x="6776" y="251"/>
                    <a:pt x="6768" y="143"/>
                    <a:pt x="679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02" name="Google Shape;13102;p53"/>
            <p:cNvSpPr/>
            <p:nvPr/>
          </p:nvSpPr>
          <p:spPr>
            <a:xfrm>
              <a:off x="731000" y="2743575"/>
              <a:ext cx="36475" cy="12525"/>
            </a:xfrm>
            <a:custGeom>
              <a:avLst/>
              <a:gdLst/>
              <a:ahLst/>
              <a:cxnLst/>
              <a:rect l="l" t="t" r="r" b="b"/>
              <a:pathLst>
                <a:path w="1459" h="501" extrusionOk="0">
                  <a:moveTo>
                    <a:pt x="1420" y="0"/>
                  </a:moveTo>
                  <a:cubicBezTo>
                    <a:pt x="947" y="51"/>
                    <a:pt x="474" y="89"/>
                    <a:pt x="1" y="118"/>
                  </a:cubicBezTo>
                  <a:cubicBezTo>
                    <a:pt x="150" y="202"/>
                    <a:pt x="261" y="360"/>
                    <a:pt x="362" y="501"/>
                  </a:cubicBezTo>
                  <a:cubicBezTo>
                    <a:pt x="539" y="484"/>
                    <a:pt x="718" y="463"/>
                    <a:pt x="894" y="442"/>
                  </a:cubicBezTo>
                  <a:cubicBezTo>
                    <a:pt x="876" y="394"/>
                    <a:pt x="821" y="349"/>
                    <a:pt x="705" y="316"/>
                  </a:cubicBezTo>
                  <a:cubicBezTo>
                    <a:pt x="871" y="253"/>
                    <a:pt x="1174" y="131"/>
                    <a:pt x="1458" y="116"/>
                  </a:cubicBezTo>
                  <a:cubicBezTo>
                    <a:pt x="1445" y="74"/>
                    <a:pt x="1433" y="38"/>
                    <a:pt x="142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03" name="Google Shape;13103;p53"/>
            <p:cNvSpPr/>
            <p:nvPr/>
          </p:nvSpPr>
          <p:spPr>
            <a:xfrm>
              <a:off x="427375" y="2692250"/>
              <a:ext cx="153350" cy="56350"/>
            </a:xfrm>
            <a:custGeom>
              <a:avLst/>
              <a:gdLst/>
              <a:ahLst/>
              <a:cxnLst/>
              <a:rect l="l" t="t" r="r" b="b"/>
              <a:pathLst>
                <a:path w="6134" h="2254" extrusionOk="0">
                  <a:moveTo>
                    <a:pt x="625" y="1"/>
                  </a:moveTo>
                  <a:cubicBezTo>
                    <a:pt x="472" y="53"/>
                    <a:pt x="264" y="112"/>
                    <a:pt x="1" y="180"/>
                  </a:cubicBezTo>
                  <a:cubicBezTo>
                    <a:pt x="1847" y="1208"/>
                    <a:pt x="3689" y="1868"/>
                    <a:pt x="5534" y="2253"/>
                  </a:cubicBezTo>
                  <a:cubicBezTo>
                    <a:pt x="5746" y="2129"/>
                    <a:pt x="5946" y="1986"/>
                    <a:pt x="6133" y="1826"/>
                  </a:cubicBezTo>
                  <a:cubicBezTo>
                    <a:pt x="4224" y="1467"/>
                    <a:pt x="2371" y="853"/>
                    <a:pt x="62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04" name="Google Shape;13104;p53"/>
            <p:cNvSpPr/>
            <p:nvPr/>
          </p:nvSpPr>
          <p:spPr>
            <a:xfrm>
              <a:off x="939675" y="2705875"/>
              <a:ext cx="21950" cy="9800"/>
            </a:xfrm>
            <a:custGeom>
              <a:avLst/>
              <a:gdLst/>
              <a:ahLst/>
              <a:cxnLst/>
              <a:rect l="l" t="t" r="r" b="b"/>
              <a:pathLst>
                <a:path w="878" h="392" extrusionOk="0">
                  <a:moveTo>
                    <a:pt x="766" y="1"/>
                  </a:moveTo>
                  <a:cubicBezTo>
                    <a:pt x="514" y="68"/>
                    <a:pt x="263" y="131"/>
                    <a:pt x="13" y="196"/>
                  </a:cubicBezTo>
                  <a:cubicBezTo>
                    <a:pt x="0" y="244"/>
                    <a:pt x="28" y="308"/>
                    <a:pt x="112" y="392"/>
                  </a:cubicBezTo>
                  <a:cubicBezTo>
                    <a:pt x="369" y="324"/>
                    <a:pt x="623" y="255"/>
                    <a:pt x="877" y="186"/>
                  </a:cubicBezTo>
                  <a:cubicBezTo>
                    <a:pt x="846" y="125"/>
                    <a:pt x="808" y="64"/>
                    <a:pt x="76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05" name="Google Shape;13105;p53"/>
            <p:cNvSpPr/>
            <p:nvPr/>
          </p:nvSpPr>
          <p:spPr>
            <a:xfrm>
              <a:off x="577650" y="2738575"/>
              <a:ext cx="42825" cy="17375"/>
            </a:xfrm>
            <a:custGeom>
              <a:avLst/>
              <a:gdLst/>
              <a:ahLst/>
              <a:cxnLst/>
              <a:rect l="l" t="t" r="r" b="b"/>
              <a:pathLst>
                <a:path w="1713" h="695" extrusionOk="0">
                  <a:moveTo>
                    <a:pt x="286" y="1"/>
                  </a:moveTo>
                  <a:cubicBezTo>
                    <a:pt x="202" y="146"/>
                    <a:pt x="107" y="278"/>
                    <a:pt x="0" y="364"/>
                  </a:cubicBezTo>
                  <a:cubicBezTo>
                    <a:pt x="61" y="425"/>
                    <a:pt x="120" y="478"/>
                    <a:pt x="177" y="526"/>
                  </a:cubicBezTo>
                  <a:cubicBezTo>
                    <a:pt x="562" y="594"/>
                    <a:pt x="947" y="650"/>
                    <a:pt x="1331" y="695"/>
                  </a:cubicBezTo>
                  <a:cubicBezTo>
                    <a:pt x="1466" y="566"/>
                    <a:pt x="1584" y="392"/>
                    <a:pt x="1712" y="211"/>
                  </a:cubicBezTo>
                  <a:cubicBezTo>
                    <a:pt x="1237" y="156"/>
                    <a:pt x="761" y="87"/>
                    <a:pt x="28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06" name="Google Shape;13106;p53"/>
            <p:cNvSpPr/>
            <p:nvPr/>
          </p:nvSpPr>
          <p:spPr>
            <a:xfrm>
              <a:off x="775600" y="2741575"/>
              <a:ext cx="11425" cy="9600"/>
            </a:xfrm>
            <a:custGeom>
              <a:avLst/>
              <a:gdLst/>
              <a:ahLst/>
              <a:cxnLst/>
              <a:rect l="l" t="t" r="r" b="b"/>
              <a:pathLst>
                <a:path w="457" h="384" extrusionOk="0">
                  <a:moveTo>
                    <a:pt x="343" y="0"/>
                  </a:moveTo>
                  <a:cubicBezTo>
                    <a:pt x="227" y="13"/>
                    <a:pt x="114" y="28"/>
                    <a:pt x="0" y="40"/>
                  </a:cubicBezTo>
                  <a:cubicBezTo>
                    <a:pt x="13" y="114"/>
                    <a:pt x="29" y="190"/>
                    <a:pt x="44" y="263"/>
                  </a:cubicBezTo>
                  <a:cubicBezTo>
                    <a:pt x="99" y="295"/>
                    <a:pt x="145" y="335"/>
                    <a:pt x="183" y="383"/>
                  </a:cubicBezTo>
                  <a:cubicBezTo>
                    <a:pt x="273" y="368"/>
                    <a:pt x="364" y="354"/>
                    <a:pt x="456" y="339"/>
                  </a:cubicBezTo>
                  <a:cubicBezTo>
                    <a:pt x="452" y="215"/>
                    <a:pt x="419" y="97"/>
                    <a:pt x="34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07" name="Google Shape;13107;p53"/>
            <p:cNvSpPr/>
            <p:nvPr/>
          </p:nvSpPr>
          <p:spPr>
            <a:xfrm>
              <a:off x="708500" y="2747000"/>
              <a:ext cx="20050" cy="11425"/>
            </a:xfrm>
            <a:custGeom>
              <a:avLst/>
              <a:gdLst/>
              <a:ahLst/>
              <a:cxnLst/>
              <a:rect l="l" t="t" r="r" b="b"/>
              <a:pathLst>
                <a:path w="802" h="457" extrusionOk="0">
                  <a:moveTo>
                    <a:pt x="512" y="0"/>
                  </a:moveTo>
                  <a:cubicBezTo>
                    <a:pt x="406" y="4"/>
                    <a:pt x="299" y="11"/>
                    <a:pt x="194" y="15"/>
                  </a:cubicBezTo>
                  <a:cubicBezTo>
                    <a:pt x="125" y="151"/>
                    <a:pt x="59" y="288"/>
                    <a:pt x="1" y="429"/>
                  </a:cubicBezTo>
                  <a:cubicBezTo>
                    <a:pt x="17" y="440"/>
                    <a:pt x="34" y="448"/>
                    <a:pt x="51" y="456"/>
                  </a:cubicBezTo>
                  <a:cubicBezTo>
                    <a:pt x="255" y="444"/>
                    <a:pt x="459" y="431"/>
                    <a:pt x="663" y="416"/>
                  </a:cubicBezTo>
                  <a:cubicBezTo>
                    <a:pt x="716" y="389"/>
                    <a:pt x="764" y="349"/>
                    <a:pt x="802" y="303"/>
                  </a:cubicBezTo>
                  <a:lnTo>
                    <a:pt x="512"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08" name="Google Shape;13108;p53"/>
            <p:cNvSpPr/>
            <p:nvPr/>
          </p:nvSpPr>
          <p:spPr>
            <a:xfrm>
              <a:off x="793475" y="2741300"/>
              <a:ext cx="14525" cy="7775"/>
            </a:xfrm>
            <a:custGeom>
              <a:avLst/>
              <a:gdLst/>
              <a:ahLst/>
              <a:cxnLst/>
              <a:rect l="l" t="t" r="r" b="b"/>
              <a:pathLst>
                <a:path w="581" h="311" extrusionOk="0">
                  <a:moveTo>
                    <a:pt x="408" y="1"/>
                  </a:moveTo>
                  <a:cubicBezTo>
                    <a:pt x="172" y="37"/>
                    <a:pt x="53" y="152"/>
                    <a:pt x="0" y="310"/>
                  </a:cubicBezTo>
                  <a:cubicBezTo>
                    <a:pt x="137" y="287"/>
                    <a:pt x="271" y="264"/>
                    <a:pt x="408" y="241"/>
                  </a:cubicBezTo>
                  <a:cubicBezTo>
                    <a:pt x="469" y="192"/>
                    <a:pt x="528" y="138"/>
                    <a:pt x="580" y="81"/>
                  </a:cubicBezTo>
                  <a:cubicBezTo>
                    <a:pt x="526" y="51"/>
                    <a:pt x="467" y="24"/>
                    <a:pt x="40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09" name="Google Shape;13109;p53"/>
            <p:cNvSpPr/>
            <p:nvPr/>
          </p:nvSpPr>
          <p:spPr>
            <a:xfrm>
              <a:off x="1139450" y="2780900"/>
              <a:ext cx="463650" cy="63375"/>
            </a:xfrm>
            <a:custGeom>
              <a:avLst/>
              <a:gdLst/>
              <a:ahLst/>
              <a:cxnLst/>
              <a:rect l="l" t="t" r="r" b="b"/>
              <a:pathLst>
                <a:path w="18546" h="2535" extrusionOk="0">
                  <a:moveTo>
                    <a:pt x="9780" y="0"/>
                  </a:moveTo>
                  <a:cubicBezTo>
                    <a:pt x="8395" y="0"/>
                    <a:pt x="7008" y="120"/>
                    <a:pt x="5620" y="324"/>
                  </a:cubicBezTo>
                  <a:cubicBezTo>
                    <a:pt x="5529" y="421"/>
                    <a:pt x="5428" y="485"/>
                    <a:pt x="5300" y="485"/>
                  </a:cubicBezTo>
                  <a:cubicBezTo>
                    <a:pt x="5225" y="485"/>
                    <a:pt x="5141" y="463"/>
                    <a:pt x="5044" y="413"/>
                  </a:cubicBezTo>
                  <a:cubicBezTo>
                    <a:pt x="5012" y="419"/>
                    <a:pt x="4981" y="425"/>
                    <a:pt x="4947" y="430"/>
                  </a:cubicBezTo>
                  <a:lnTo>
                    <a:pt x="4947" y="472"/>
                  </a:lnTo>
                  <a:lnTo>
                    <a:pt x="4945" y="430"/>
                  </a:lnTo>
                  <a:cubicBezTo>
                    <a:pt x="3324" y="699"/>
                    <a:pt x="1698" y="1073"/>
                    <a:pt x="68" y="1494"/>
                  </a:cubicBezTo>
                  <a:cubicBezTo>
                    <a:pt x="77" y="1498"/>
                    <a:pt x="85" y="1502"/>
                    <a:pt x="93" y="1508"/>
                  </a:cubicBezTo>
                  <a:cubicBezTo>
                    <a:pt x="106" y="1748"/>
                    <a:pt x="106" y="1748"/>
                    <a:pt x="1" y="1902"/>
                  </a:cubicBezTo>
                  <a:lnTo>
                    <a:pt x="85" y="1958"/>
                  </a:lnTo>
                  <a:cubicBezTo>
                    <a:pt x="2236" y="1382"/>
                    <a:pt x="4367" y="892"/>
                    <a:pt x="6480" y="629"/>
                  </a:cubicBezTo>
                  <a:cubicBezTo>
                    <a:pt x="6478" y="617"/>
                    <a:pt x="6476" y="608"/>
                    <a:pt x="6474" y="596"/>
                  </a:cubicBezTo>
                  <a:lnTo>
                    <a:pt x="6474" y="596"/>
                  </a:lnTo>
                  <a:cubicBezTo>
                    <a:pt x="6480" y="606"/>
                    <a:pt x="6491" y="615"/>
                    <a:pt x="6497" y="625"/>
                  </a:cubicBezTo>
                  <a:cubicBezTo>
                    <a:pt x="7551" y="494"/>
                    <a:pt x="8601" y="420"/>
                    <a:pt x="9646" y="420"/>
                  </a:cubicBezTo>
                  <a:cubicBezTo>
                    <a:pt x="12425" y="420"/>
                    <a:pt x="15173" y="946"/>
                    <a:pt x="17895" y="2331"/>
                  </a:cubicBezTo>
                  <a:cubicBezTo>
                    <a:pt x="17912" y="2213"/>
                    <a:pt x="18007" y="2093"/>
                    <a:pt x="18249" y="1975"/>
                  </a:cubicBezTo>
                  <a:lnTo>
                    <a:pt x="18249" y="1975"/>
                  </a:lnTo>
                  <a:cubicBezTo>
                    <a:pt x="18255" y="2097"/>
                    <a:pt x="18160" y="2486"/>
                    <a:pt x="18394" y="2535"/>
                  </a:cubicBezTo>
                  <a:cubicBezTo>
                    <a:pt x="18545" y="2377"/>
                    <a:pt x="18522" y="2146"/>
                    <a:pt x="18518" y="1933"/>
                  </a:cubicBezTo>
                  <a:cubicBezTo>
                    <a:pt x="15603" y="532"/>
                    <a:pt x="12694" y="0"/>
                    <a:pt x="978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10" name="Google Shape;13110;p53"/>
            <p:cNvSpPr/>
            <p:nvPr/>
          </p:nvSpPr>
          <p:spPr>
            <a:xfrm>
              <a:off x="837300" y="2858300"/>
              <a:ext cx="158700" cy="49650"/>
            </a:xfrm>
            <a:custGeom>
              <a:avLst/>
              <a:gdLst/>
              <a:ahLst/>
              <a:cxnLst/>
              <a:rect l="l" t="t" r="r" b="b"/>
              <a:pathLst>
                <a:path w="6348" h="1986" extrusionOk="0">
                  <a:moveTo>
                    <a:pt x="6348" y="0"/>
                  </a:moveTo>
                  <a:cubicBezTo>
                    <a:pt x="4245" y="581"/>
                    <a:pt x="2129" y="1125"/>
                    <a:pt x="1" y="1516"/>
                  </a:cubicBezTo>
                  <a:lnTo>
                    <a:pt x="175" y="1985"/>
                  </a:lnTo>
                  <a:cubicBezTo>
                    <a:pt x="2243" y="1607"/>
                    <a:pt x="4285" y="1081"/>
                    <a:pt x="6308" y="515"/>
                  </a:cubicBezTo>
                  <a:cubicBezTo>
                    <a:pt x="6308" y="490"/>
                    <a:pt x="6308" y="467"/>
                    <a:pt x="6310" y="440"/>
                  </a:cubicBezTo>
                  <a:cubicBezTo>
                    <a:pt x="6318" y="301"/>
                    <a:pt x="6337" y="152"/>
                    <a:pt x="634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11" name="Google Shape;13111;p53"/>
            <p:cNvSpPr/>
            <p:nvPr/>
          </p:nvSpPr>
          <p:spPr>
            <a:xfrm>
              <a:off x="676750" y="2909450"/>
              <a:ext cx="70000" cy="12775"/>
            </a:xfrm>
            <a:custGeom>
              <a:avLst/>
              <a:gdLst/>
              <a:ahLst/>
              <a:cxnLst/>
              <a:rect l="l" t="t" r="r" b="b"/>
              <a:pathLst>
                <a:path w="2800" h="511" extrusionOk="0">
                  <a:moveTo>
                    <a:pt x="2255" y="0"/>
                  </a:moveTo>
                  <a:lnTo>
                    <a:pt x="2255" y="0"/>
                  </a:lnTo>
                  <a:cubicBezTo>
                    <a:pt x="1986" y="17"/>
                    <a:pt x="1716" y="32"/>
                    <a:pt x="1447" y="40"/>
                  </a:cubicBezTo>
                  <a:cubicBezTo>
                    <a:pt x="1527" y="122"/>
                    <a:pt x="1536" y="221"/>
                    <a:pt x="1304" y="356"/>
                  </a:cubicBezTo>
                  <a:cubicBezTo>
                    <a:pt x="1107" y="257"/>
                    <a:pt x="925" y="216"/>
                    <a:pt x="757" y="216"/>
                  </a:cubicBezTo>
                  <a:cubicBezTo>
                    <a:pt x="466" y="216"/>
                    <a:pt x="216" y="339"/>
                    <a:pt x="0" y="499"/>
                  </a:cubicBezTo>
                  <a:cubicBezTo>
                    <a:pt x="264" y="506"/>
                    <a:pt x="527" y="510"/>
                    <a:pt x="791" y="510"/>
                  </a:cubicBezTo>
                  <a:cubicBezTo>
                    <a:pt x="1461" y="510"/>
                    <a:pt x="2131" y="485"/>
                    <a:pt x="2799" y="436"/>
                  </a:cubicBezTo>
                  <a:cubicBezTo>
                    <a:pt x="2610" y="434"/>
                    <a:pt x="2389" y="373"/>
                    <a:pt x="2103" y="225"/>
                  </a:cubicBezTo>
                  <a:cubicBezTo>
                    <a:pt x="2158" y="154"/>
                    <a:pt x="2209" y="78"/>
                    <a:pt x="225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12" name="Google Shape;13112;p53"/>
            <p:cNvSpPr/>
            <p:nvPr/>
          </p:nvSpPr>
          <p:spPr>
            <a:xfrm>
              <a:off x="1007125" y="2820125"/>
              <a:ext cx="127850" cy="45975"/>
            </a:xfrm>
            <a:custGeom>
              <a:avLst/>
              <a:gdLst/>
              <a:ahLst/>
              <a:cxnLst/>
              <a:rect l="l" t="t" r="r" b="b"/>
              <a:pathLst>
                <a:path w="5114" h="1839" extrusionOk="0">
                  <a:moveTo>
                    <a:pt x="5071" y="0"/>
                  </a:moveTo>
                  <a:cubicBezTo>
                    <a:pt x="3389" y="442"/>
                    <a:pt x="1698" y="930"/>
                    <a:pt x="1" y="1401"/>
                  </a:cubicBezTo>
                  <a:cubicBezTo>
                    <a:pt x="64" y="1565"/>
                    <a:pt x="142" y="1721"/>
                    <a:pt x="234" y="1838"/>
                  </a:cubicBezTo>
                  <a:cubicBezTo>
                    <a:pt x="392" y="1796"/>
                    <a:pt x="547" y="1752"/>
                    <a:pt x="705" y="1708"/>
                  </a:cubicBezTo>
                  <a:cubicBezTo>
                    <a:pt x="711" y="1552"/>
                    <a:pt x="718" y="1403"/>
                    <a:pt x="909" y="1344"/>
                  </a:cubicBezTo>
                  <a:lnTo>
                    <a:pt x="909" y="1344"/>
                  </a:lnTo>
                  <a:cubicBezTo>
                    <a:pt x="886" y="1447"/>
                    <a:pt x="873" y="1552"/>
                    <a:pt x="871" y="1660"/>
                  </a:cubicBezTo>
                  <a:cubicBezTo>
                    <a:pt x="2295" y="1252"/>
                    <a:pt x="3708" y="839"/>
                    <a:pt x="5113" y="461"/>
                  </a:cubicBezTo>
                  <a:lnTo>
                    <a:pt x="4829" y="356"/>
                  </a:lnTo>
                  <a:cubicBezTo>
                    <a:pt x="4924" y="217"/>
                    <a:pt x="4997" y="87"/>
                    <a:pt x="507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13" name="Google Shape;13113;p53"/>
            <p:cNvSpPr/>
            <p:nvPr/>
          </p:nvSpPr>
          <p:spPr>
            <a:xfrm>
              <a:off x="768975" y="2901200"/>
              <a:ext cx="44325" cy="16425"/>
            </a:xfrm>
            <a:custGeom>
              <a:avLst/>
              <a:gdLst/>
              <a:ahLst/>
              <a:cxnLst/>
              <a:rect l="l" t="t" r="r" b="b"/>
              <a:pathLst>
                <a:path w="1773" h="657" extrusionOk="0">
                  <a:moveTo>
                    <a:pt x="1554" y="0"/>
                  </a:moveTo>
                  <a:lnTo>
                    <a:pt x="1554" y="0"/>
                  </a:lnTo>
                  <a:cubicBezTo>
                    <a:pt x="1060" y="76"/>
                    <a:pt x="566" y="141"/>
                    <a:pt x="72" y="198"/>
                  </a:cubicBezTo>
                  <a:cubicBezTo>
                    <a:pt x="48" y="219"/>
                    <a:pt x="23" y="242"/>
                    <a:pt x="0" y="263"/>
                  </a:cubicBezTo>
                  <a:lnTo>
                    <a:pt x="271" y="656"/>
                  </a:lnTo>
                  <a:cubicBezTo>
                    <a:pt x="772" y="602"/>
                    <a:pt x="1272" y="536"/>
                    <a:pt x="1773" y="459"/>
                  </a:cubicBezTo>
                  <a:cubicBezTo>
                    <a:pt x="1619" y="387"/>
                    <a:pt x="1521" y="265"/>
                    <a:pt x="155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14" name="Google Shape;13114;p53"/>
            <p:cNvSpPr/>
            <p:nvPr/>
          </p:nvSpPr>
          <p:spPr>
            <a:xfrm>
              <a:off x="823125" y="2897625"/>
              <a:ext cx="6050" cy="1525"/>
            </a:xfrm>
            <a:custGeom>
              <a:avLst/>
              <a:gdLst/>
              <a:ahLst/>
              <a:cxnLst/>
              <a:rect l="l" t="t" r="r" b="b"/>
              <a:pathLst>
                <a:path w="242" h="61" extrusionOk="0">
                  <a:moveTo>
                    <a:pt x="242" y="0"/>
                  </a:moveTo>
                  <a:lnTo>
                    <a:pt x="242" y="0"/>
                  </a:lnTo>
                  <a:cubicBezTo>
                    <a:pt x="164" y="15"/>
                    <a:pt x="82" y="30"/>
                    <a:pt x="0" y="44"/>
                  </a:cubicBezTo>
                  <a:cubicBezTo>
                    <a:pt x="34" y="54"/>
                    <a:pt x="67" y="60"/>
                    <a:pt x="97" y="60"/>
                  </a:cubicBezTo>
                  <a:cubicBezTo>
                    <a:pt x="151" y="60"/>
                    <a:pt x="199" y="43"/>
                    <a:pt x="24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15" name="Google Shape;13115;p53"/>
            <p:cNvSpPr/>
            <p:nvPr/>
          </p:nvSpPr>
          <p:spPr>
            <a:xfrm>
              <a:off x="750725" y="2908550"/>
              <a:ext cx="17525" cy="11500"/>
            </a:xfrm>
            <a:custGeom>
              <a:avLst/>
              <a:gdLst/>
              <a:ahLst/>
              <a:cxnLst/>
              <a:rect l="l" t="t" r="r" b="b"/>
              <a:pathLst>
                <a:path w="701" h="460" extrusionOk="0">
                  <a:moveTo>
                    <a:pt x="701" y="1"/>
                  </a:moveTo>
                  <a:lnTo>
                    <a:pt x="701" y="1"/>
                  </a:lnTo>
                  <a:cubicBezTo>
                    <a:pt x="465" y="226"/>
                    <a:pt x="265" y="409"/>
                    <a:pt x="0" y="459"/>
                  </a:cubicBezTo>
                  <a:cubicBezTo>
                    <a:pt x="196" y="444"/>
                    <a:pt x="391" y="427"/>
                    <a:pt x="587" y="409"/>
                  </a:cubicBezTo>
                  <a:cubicBezTo>
                    <a:pt x="646" y="282"/>
                    <a:pt x="701" y="148"/>
                    <a:pt x="70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16" name="Google Shape;13116;p53"/>
            <p:cNvSpPr/>
            <p:nvPr/>
          </p:nvSpPr>
          <p:spPr>
            <a:xfrm>
              <a:off x="1599400" y="2836525"/>
              <a:ext cx="35700" cy="21275"/>
            </a:xfrm>
            <a:custGeom>
              <a:avLst/>
              <a:gdLst/>
              <a:ahLst/>
              <a:cxnLst/>
              <a:rect l="l" t="t" r="r" b="b"/>
              <a:pathLst>
                <a:path w="1428" h="851" extrusionOk="0">
                  <a:moveTo>
                    <a:pt x="212" y="0"/>
                  </a:moveTo>
                  <a:lnTo>
                    <a:pt x="0" y="373"/>
                  </a:lnTo>
                  <a:cubicBezTo>
                    <a:pt x="273" y="522"/>
                    <a:pt x="549" y="680"/>
                    <a:pt x="824" y="850"/>
                  </a:cubicBezTo>
                  <a:cubicBezTo>
                    <a:pt x="1306" y="745"/>
                    <a:pt x="681" y="507"/>
                    <a:pt x="1428" y="394"/>
                  </a:cubicBezTo>
                  <a:cubicBezTo>
                    <a:pt x="1213" y="272"/>
                    <a:pt x="999" y="156"/>
                    <a:pt x="784" y="43"/>
                  </a:cubicBezTo>
                  <a:cubicBezTo>
                    <a:pt x="761" y="104"/>
                    <a:pt x="730" y="160"/>
                    <a:pt x="690" y="215"/>
                  </a:cubicBezTo>
                  <a:cubicBezTo>
                    <a:pt x="633" y="263"/>
                    <a:pt x="590" y="283"/>
                    <a:pt x="553" y="283"/>
                  </a:cubicBezTo>
                  <a:cubicBezTo>
                    <a:pt x="448" y="283"/>
                    <a:pt x="393" y="123"/>
                    <a:pt x="21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17" name="Google Shape;13117;p53"/>
            <p:cNvSpPr/>
            <p:nvPr/>
          </p:nvSpPr>
          <p:spPr>
            <a:xfrm>
              <a:off x="682625" y="3074750"/>
              <a:ext cx="48350" cy="10650"/>
            </a:xfrm>
            <a:custGeom>
              <a:avLst/>
              <a:gdLst/>
              <a:ahLst/>
              <a:cxnLst/>
              <a:rect l="l" t="t" r="r" b="b"/>
              <a:pathLst>
                <a:path w="1934" h="426" extrusionOk="0">
                  <a:moveTo>
                    <a:pt x="1856" y="0"/>
                  </a:moveTo>
                  <a:cubicBezTo>
                    <a:pt x="1466" y="17"/>
                    <a:pt x="1077" y="25"/>
                    <a:pt x="688" y="25"/>
                  </a:cubicBezTo>
                  <a:cubicBezTo>
                    <a:pt x="580" y="25"/>
                    <a:pt x="471" y="25"/>
                    <a:pt x="363" y="23"/>
                  </a:cubicBezTo>
                  <a:lnTo>
                    <a:pt x="1" y="425"/>
                  </a:lnTo>
                  <a:cubicBezTo>
                    <a:pt x="33" y="425"/>
                    <a:pt x="65" y="425"/>
                    <a:pt x="97" y="425"/>
                  </a:cubicBezTo>
                  <a:cubicBezTo>
                    <a:pt x="711" y="425"/>
                    <a:pt x="1322" y="406"/>
                    <a:pt x="1934" y="366"/>
                  </a:cubicBezTo>
                  <a:cubicBezTo>
                    <a:pt x="1908" y="244"/>
                    <a:pt x="1881" y="122"/>
                    <a:pt x="185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18" name="Google Shape;13118;p53"/>
            <p:cNvSpPr/>
            <p:nvPr/>
          </p:nvSpPr>
          <p:spPr>
            <a:xfrm>
              <a:off x="1254175" y="2941900"/>
              <a:ext cx="387675" cy="70825"/>
            </a:xfrm>
            <a:custGeom>
              <a:avLst/>
              <a:gdLst/>
              <a:ahLst/>
              <a:cxnLst/>
              <a:rect l="l" t="t" r="r" b="b"/>
              <a:pathLst>
                <a:path w="15507" h="2833" extrusionOk="0">
                  <a:moveTo>
                    <a:pt x="5778" y="1"/>
                  </a:moveTo>
                  <a:cubicBezTo>
                    <a:pt x="4044" y="1"/>
                    <a:pt x="2302" y="196"/>
                    <a:pt x="552" y="511"/>
                  </a:cubicBezTo>
                  <a:cubicBezTo>
                    <a:pt x="415" y="664"/>
                    <a:pt x="209" y="807"/>
                    <a:pt x="1" y="959"/>
                  </a:cubicBezTo>
                  <a:cubicBezTo>
                    <a:pt x="1719" y="671"/>
                    <a:pt x="3451" y="495"/>
                    <a:pt x="5204" y="495"/>
                  </a:cubicBezTo>
                  <a:cubicBezTo>
                    <a:pt x="8523" y="495"/>
                    <a:pt x="11914" y="1127"/>
                    <a:pt x="15418" y="2833"/>
                  </a:cubicBezTo>
                  <a:cubicBezTo>
                    <a:pt x="15292" y="2753"/>
                    <a:pt x="15252" y="2664"/>
                    <a:pt x="15506" y="2593"/>
                  </a:cubicBezTo>
                  <a:cubicBezTo>
                    <a:pt x="12295" y="697"/>
                    <a:pt x="9052" y="1"/>
                    <a:pt x="577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19" name="Google Shape;13119;p53"/>
            <p:cNvSpPr/>
            <p:nvPr/>
          </p:nvSpPr>
          <p:spPr>
            <a:xfrm>
              <a:off x="745450" y="2959075"/>
              <a:ext cx="500125" cy="123675"/>
            </a:xfrm>
            <a:custGeom>
              <a:avLst/>
              <a:gdLst/>
              <a:ahLst/>
              <a:cxnLst/>
              <a:rect l="l" t="t" r="r" b="b"/>
              <a:pathLst>
                <a:path w="20005" h="4947" extrusionOk="0">
                  <a:moveTo>
                    <a:pt x="19973" y="1"/>
                  </a:moveTo>
                  <a:cubicBezTo>
                    <a:pt x="14379" y="1134"/>
                    <a:pt x="8695" y="3359"/>
                    <a:pt x="2920" y="4259"/>
                  </a:cubicBezTo>
                  <a:cubicBezTo>
                    <a:pt x="2830" y="4312"/>
                    <a:pt x="2729" y="4339"/>
                    <a:pt x="2627" y="4339"/>
                  </a:cubicBezTo>
                  <a:cubicBezTo>
                    <a:pt x="2583" y="4339"/>
                    <a:pt x="2539" y="4334"/>
                    <a:pt x="2495" y="4324"/>
                  </a:cubicBezTo>
                  <a:cubicBezTo>
                    <a:pt x="1784" y="4427"/>
                    <a:pt x="1069" y="4507"/>
                    <a:pt x="352" y="4564"/>
                  </a:cubicBezTo>
                  <a:cubicBezTo>
                    <a:pt x="350" y="4579"/>
                    <a:pt x="346" y="4593"/>
                    <a:pt x="340" y="4608"/>
                  </a:cubicBezTo>
                  <a:cubicBezTo>
                    <a:pt x="159" y="4644"/>
                    <a:pt x="62" y="4781"/>
                    <a:pt x="1" y="4947"/>
                  </a:cubicBezTo>
                  <a:cubicBezTo>
                    <a:pt x="6716" y="4362"/>
                    <a:pt x="13258" y="1519"/>
                    <a:pt x="20005" y="331"/>
                  </a:cubicBezTo>
                  <a:cubicBezTo>
                    <a:pt x="19996" y="226"/>
                    <a:pt x="19986" y="114"/>
                    <a:pt x="199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20" name="Google Shape;13120;p53"/>
            <p:cNvSpPr/>
            <p:nvPr/>
          </p:nvSpPr>
          <p:spPr>
            <a:xfrm>
              <a:off x="609075" y="3068325"/>
              <a:ext cx="44050" cy="13950"/>
            </a:xfrm>
            <a:custGeom>
              <a:avLst/>
              <a:gdLst/>
              <a:ahLst/>
              <a:cxnLst/>
              <a:rect l="l" t="t" r="r" b="b"/>
              <a:pathLst>
                <a:path w="1762" h="558" extrusionOk="0">
                  <a:moveTo>
                    <a:pt x="1" y="1"/>
                  </a:moveTo>
                  <a:lnTo>
                    <a:pt x="1" y="1"/>
                  </a:lnTo>
                  <a:cubicBezTo>
                    <a:pt x="116" y="207"/>
                    <a:pt x="270" y="390"/>
                    <a:pt x="453" y="539"/>
                  </a:cubicBezTo>
                  <a:cubicBezTo>
                    <a:pt x="516" y="545"/>
                    <a:pt x="577" y="549"/>
                    <a:pt x="638" y="558"/>
                  </a:cubicBezTo>
                  <a:cubicBezTo>
                    <a:pt x="998" y="430"/>
                    <a:pt x="1427" y="409"/>
                    <a:pt x="1761" y="211"/>
                  </a:cubicBezTo>
                  <a:cubicBezTo>
                    <a:pt x="1176" y="165"/>
                    <a:pt x="588" y="93"/>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21" name="Google Shape;13121;p53"/>
            <p:cNvSpPr/>
            <p:nvPr/>
          </p:nvSpPr>
          <p:spPr>
            <a:xfrm>
              <a:off x="1645600" y="3015600"/>
              <a:ext cx="6450" cy="2850"/>
            </a:xfrm>
            <a:custGeom>
              <a:avLst/>
              <a:gdLst/>
              <a:ahLst/>
              <a:cxnLst/>
              <a:rect l="l" t="t" r="r" b="b"/>
              <a:pathLst>
                <a:path w="258" h="114" extrusionOk="0">
                  <a:moveTo>
                    <a:pt x="1" y="0"/>
                  </a:moveTo>
                  <a:cubicBezTo>
                    <a:pt x="78" y="40"/>
                    <a:pt x="154" y="74"/>
                    <a:pt x="232" y="114"/>
                  </a:cubicBezTo>
                  <a:cubicBezTo>
                    <a:pt x="257" y="99"/>
                    <a:pt x="137" y="57"/>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22" name="Google Shape;13122;p53"/>
            <p:cNvSpPr/>
            <p:nvPr/>
          </p:nvSpPr>
          <p:spPr>
            <a:xfrm>
              <a:off x="1639600" y="3012650"/>
              <a:ext cx="6025" cy="2975"/>
            </a:xfrm>
            <a:custGeom>
              <a:avLst/>
              <a:gdLst/>
              <a:ahLst/>
              <a:cxnLst/>
              <a:rect l="l" t="t" r="r" b="b"/>
              <a:pathLst>
                <a:path w="241" h="119" extrusionOk="0">
                  <a:moveTo>
                    <a:pt x="1" y="0"/>
                  </a:moveTo>
                  <a:lnTo>
                    <a:pt x="1" y="0"/>
                  </a:lnTo>
                  <a:cubicBezTo>
                    <a:pt x="77" y="47"/>
                    <a:pt x="156" y="87"/>
                    <a:pt x="241" y="118"/>
                  </a:cubicBezTo>
                  <a:cubicBezTo>
                    <a:pt x="161" y="78"/>
                    <a:pt x="81" y="40"/>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23" name="Google Shape;13123;p53"/>
            <p:cNvSpPr/>
            <p:nvPr/>
          </p:nvSpPr>
          <p:spPr>
            <a:xfrm>
              <a:off x="1588250" y="3152600"/>
              <a:ext cx="74300" cy="32425"/>
            </a:xfrm>
            <a:custGeom>
              <a:avLst/>
              <a:gdLst/>
              <a:ahLst/>
              <a:cxnLst/>
              <a:rect l="l" t="t" r="r" b="b"/>
              <a:pathLst>
                <a:path w="2972" h="1297" extrusionOk="0">
                  <a:moveTo>
                    <a:pt x="0" y="1"/>
                  </a:moveTo>
                  <a:cubicBezTo>
                    <a:pt x="421" y="213"/>
                    <a:pt x="839" y="446"/>
                    <a:pt x="1254" y="703"/>
                  </a:cubicBezTo>
                  <a:cubicBezTo>
                    <a:pt x="1392" y="815"/>
                    <a:pt x="2053" y="1132"/>
                    <a:pt x="2972" y="1296"/>
                  </a:cubicBezTo>
                  <a:cubicBezTo>
                    <a:pt x="2011" y="798"/>
                    <a:pt x="1020" y="364"/>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24" name="Google Shape;13124;p53"/>
            <p:cNvSpPr/>
            <p:nvPr/>
          </p:nvSpPr>
          <p:spPr>
            <a:xfrm>
              <a:off x="496725" y="3199350"/>
              <a:ext cx="13950" cy="11525"/>
            </a:xfrm>
            <a:custGeom>
              <a:avLst/>
              <a:gdLst/>
              <a:ahLst/>
              <a:cxnLst/>
              <a:rect l="l" t="t" r="r" b="b"/>
              <a:pathLst>
                <a:path w="558" h="461" extrusionOk="0">
                  <a:moveTo>
                    <a:pt x="1" y="0"/>
                  </a:moveTo>
                  <a:lnTo>
                    <a:pt x="1" y="0"/>
                  </a:lnTo>
                  <a:cubicBezTo>
                    <a:pt x="20" y="219"/>
                    <a:pt x="60" y="425"/>
                    <a:pt x="247" y="461"/>
                  </a:cubicBezTo>
                  <a:cubicBezTo>
                    <a:pt x="356" y="328"/>
                    <a:pt x="459" y="263"/>
                    <a:pt x="558" y="234"/>
                  </a:cubicBezTo>
                  <a:cubicBezTo>
                    <a:pt x="373" y="158"/>
                    <a:pt x="186" y="82"/>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25" name="Google Shape;13125;p53"/>
            <p:cNvSpPr/>
            <p:nvPr/>
          </p:nvSpPr>
          <p:spPr>
            <a:xfrm>
              <a:off x="1055550" y="3107450"/>
              <a:ext cx="307175" cy="72150"/>
            </a:xfrm>
            <a:custGeom>
              <a:avLst/>
              <a:gdLst/>
              <a:ahLst/>
              <a:cxnLst/>
              <a:rect l="l" t="t" r="r" b="b"/>
              <a:pathLst>
                <a:path w="12287" h="2886" extrusionOk="0">
                  <a:moveTo>
                    <a:pt x="12286" y="0"/>
                  </a:moveTo>
                  <a:lnTo>
                    <a:pt x="12286" y="0"/>
                  </a:lnTo>
                  <a:cubicBezTo>
                    <a:pt x="8438" y="158"/>
                    <a:pt x="4476" y="1214"/>
                    <a:pt x="478" y="2341"/>
                  </a:cubicBezTo>
                  <a:cubicBezTo>
                    <a:pt x="326" y="2541"/>
                    <a:pt x="9" y="2705"/>
                    <a:pt x="1" y="2885"/>
                  </a:cubicBezTo>
                  <a:cubicBezTo>
                    <a:pt x="3916" y="1794"/>
                    <a:pt x="7855" y="749"/>
                    <a:pt x="11876" y="522"/>
                  </a:cubicBezTo>
                  <a:cubicBezTo>
                    <a:pt x="12051" y="385"/>
                    <a:pt x="12251" y="225"/>
                    <a:pt x="1228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26" name="Google Shape;13126;p53"/>
            <p:cNvSpPr/>
            <p:nvPr/>
          </p:nvSpPr>
          <p:spPr>
            <a:xfrm>
              <a:off x="1362900" y="3106900"/>
              <a:ext cx="225425" cy="45725"/>
            </a:xfrm>
            <a:custGeom>
              <a:avLst/>
              <a:gdLst/>
              <a:ahLst/>
              <a:cxnLst/>
              <a:rect l="l" t="t" r="r" b="b"/>
              <a:pathLst>
                <a:path w="9017" h="1829" extrusionOk="0">
                  <a:moveTo>
                    <a:pt x="952" y="1"/>
                  </a:moveTo>
                  <a:cubicBezTo>
                    <a:pt x="636" y="1"/>
                    <a:pt x="319" y="7"/>
                    <a:pt x="1" y="20"/>
                  </a:cubicBezTo>
                  <a:lnTo>
                    <a:pt x="26" y="523"/>
                  </a:lnTo>
                  <a:cubicBezTo>
                    <a:pt x="403" y="507"/>
                    <a:pt x="781" y="499"/>
                    <a:pt x="1160" y="499"/>
                  </a:cubicBezTo>
                  <a:cubicBezTo>
                    <a:pt x="3737" y="499"/>
                    <a:pt x="6350" y="875"/>
                    <a:pt x="9016" y="1829"/>
                  </a:cubicBezTo>
                  <a:cubicBezTo>
                    <a:pt x="6411" y="504"/>
                    <a:pt x="3712" y="1"/>
                    <a:pt x="95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27" name="Google Shape;13127;p53"/>
            <p:cNvSpPr/>
            <p:nvPr/>
          </p:nvSpPr>
          <p:spPr>
            <a:xfrm>
              <a:off x="425850" y="3174800"/>
              <a:ext cx="24575" cy="17100"/>
            </a:xfrm>
            <a:custGeom>
              <a:avLst/>
              <a:gdLst/>
              <a:ahLst/>
              <a:cxnLst/>
              <a:rect l="l" t="t" r="r" b="b"/>
              <a:pathLst>
                <a:path w="983" h="684" extrusionOk="0">
                  <a:moveTo>
                    <a:pt x="634" y="0"/>
                  </a:moveTo>
                  <a:lnTo>
                    <a:pt x="634" y="0"/>
                  </a:lnTo>
                  <a:cubicBezTo>
                    <a:pt x="1" y="82"/>
                    <a:pt x="983" y="164"/>
                    <a:pt x="253" y="450"/>
                  </a:cubicBezTo>
                  <a:cubicBezTo>
                    <a:pt x="409" y="532"/>
                    <a:pt x="564" y="608"/>
                    <a:pt x="718" y="684"/>
                  </a:cubicBezTo>
                  <a:cubicBezTo>
                    <a:pt x="741" y="400"/>
                    <a:pt x="724" y="143"/>
                    <a:pt x="63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28" name="Google Shape;13128;p53"/>
            <p:cNvSpPr/>
            <p:nvPr/>
          </p:nvSpPr>
          <p:spPr>
            <a:xfrm>
              <a:off x="618450" y="3171050"/>
              <a:ext cx="436500" cy="78050"/>
            </a:xfrm>
            <a:custGeom>
              <a:avLst/>
              <a:gdLst/>
              <a:ahLst/>
              <a:cxnLst/>
              <a:rect l="l" t="t" r="r" b="b"/>
              <a:pathLst>
                <a:path w="17460" h="3122" extrusionOk="0">
                  <a:moveTo>
                    <a:pt x="17238" y="1"/>
                  </a:moveTo>
                  <a:cubicBezTo>
                    <a:pt x="12496" y="1344"/>
                    <a:pt x="7711" y="2708"/>
                    <a:pt x="3015" y="2708"/>
                  </a:cubicBezTo>
                  <a:cubicBezTo>
                    <a:pt x="2005" y="2708"/>
                    <a:pt x="1000" y="2645"/>
                    <a:pt x="0" y="2505"/>
                  </a:cubicBezTo>
                  <a:lnTo>
                    <a:pt x="0" y="2505"/>
                  </a:lnTo>
                  <a:cubicBezTo>
                    <a:pt x="154" y="2688"/>
                    <a:pt x="915" y="2484"/>
                    <a:pt x="978" y="3048"/>
                  </a:cubicBezTo>
                  <a:cubicBezTo>
                    <a:pt x="1610" y="3098"/>
                    <a:pt x="2240" y="3121"/>
                    <a:pt x="2869" y="3121"/>
                  </a:cubicBezTo>
                  <a:cubicBezTo>
                    <a:pt x="7775" y="3121"/>
                    <a:pt x="12601" y="1703"/>
                    <a:pt x="17459" y="350"/>
                  </a:cubicBezTo>
                  <a:lnTo>
                    <a:pt x="17238"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29" name="Google Shape;13129;p53"/>
            <p:cNvSpPr/>
            <p:nvPr/>
          </p:nvSpPr>
          <p:spPr>
            <a:xfrm>
              <a:off x="536325" y="3214600"/>
              <a:ext cx="33200" cy="20200"/>
            </a:xfrm>
            <a:custGeom>
              <a:avLst/>
              <a:gdLst/>
              <a:ahLst/>
              <a:cxnLst/>
              <a:rect l="l" t="t" r="r" b="b"/>
              <a:pathLst>
                <a:path w="1328" h="808" extrusionOk="0">
                  <a:moveTo>
                    <a:pt x="0" y="0"/>
                  </a:moveTo>
                  <a:lnTo>
                    <a:pt x="0" y="0"/>
                  </a:lnTo>
                  <a:cubicBezTo>
                    <a:pt x="15" y="221"/>
                    <a:pt x="175" y="250"/>
                    <a:pt x="349" y="250"/>
                  </a:cubicBezTo>
                  <a:cubicBezTo>
                    <a:pt x="416" y="250"/>
                    <a:pt x="485" y="246"/>
                    <a:pt x="548" y="246"/>
                  </a:cubicBezTo>
                  <a:cubicBezTo>
                    <a:pt x="747" y="246"/>
                    <a:pt x="888" y="290"/>
                    <a:pt x="722" y="654"/>
                  </a:cubicBezTo>
                  <a:cubicBezTo>
                    <a:pt x="738" y="688"/>
                    <a:pt x="762" y="719"/>
                    <a:pt x="785" y="749"/>
                  </a:cubicBezTo>
                  <a:cubicBezTo>
                    <a:pt x="865" y="768"/>
                    <a:pt x="944" y="789"/>
                    <a:pt x="1024" y="808"/>
                  </a:cubicBezTo>
                  <a:cubicBezTo>
                    <a:pt x="1136" y="736"/>
                    <a:pt x="1237" y="551"/>
                    <a:pt x="1327" y="385"/>
                  </a:cubicBezTo>
                  <a:cubicBezTo>
                    <a:pt x="884" y="276"/>
                    <a:pt x="442" y="147"/>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30" name="Google Shape;13130;p53"/>
            <p:cNvSpPr/>
            <p:nvPr/>
          </p:nvSpPr>
          <p:spPr>
            <a:xfrm>
              <a:off x="459025" y="3191750"/>
              <a:ext cx="14075" cy="13775"/>
            </a:xfrm>
            <a:custGeom>
              <a:avLst/>
              <a:gdLst/>
              <a:ahLst/>
              <a:cxnLst/>
              <a:rect l="l" t="t" r="r" b="b"/>
              <a:pathLst>
                <a:path w="563" h="551" extrusionOk="0">
                  <a:moveTo>
                    <a:pt x="328" y="0"/>
                  </a:moveTo>
                  <a:cubicBezTo>
                    <a:pt x="221" y="0"/>
                    <a:pt x="109" y="146"/>
                    <a:pt x="1" y="300"/>
                  </a:cubicBezTo>
                  <a:cubicBezTo>
                    <a:pt x="188" y="384"/>
                    <a:pt x="373" y="470"/>
                    <a:pt x="560" y="550"/>
                  </a:cubicBezTo>
                  <a:cubicBezTo>
                    <a:pt x="562" y="403"/>
                    <a:pt x="546" y="262"/>
                    <a:pt x="493" y="149"/>
                  </a:cubicBezTo>
                  <a:cubicBezTo>
                    <a:pt x="441" y="42"/>
                    <a:pt x="385" y="0"/>
                    <a:pt x="32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3131" name="Google Shape;13131;p53"/>
          <p:cNvGrpSpPr/>
          <p:nvPr/>
        </p:nvGrpSpPr>
        <p:grpSpPr>
          <a:xfrm>
            <a:off x="5089152" y="1045161"/>
            <a:ext cx="550217" cy="500564"/>
            <a:chOff x="560994" y="2900409"/>
            <a:chExt cx="713918" cy="649325"/>
          </a:xfrm>
        </p:grpSpPr>
        <p:sp>
          <p:nvSpPr>
            <p:cNvPr id="13132" name="Google Shape;13132;p53"/>
            <p:cNvSpPr/>
            <p:nvPr/>
          </p:nvSpPr>
          <p:spPr>
            <a:xfrm>
              <a:off x="560994" y="2907216"/>
              <a:ext cx="713918" cy="635754"/>
            </a:xfrm>
            <a:custGeom>
              <a:avLst/>
              <a:gdLst/>
              <a:ahLst/>
              <a:cxnLst/>
              <a:rect l="l" t="t" r="r" b="b"/>
              <a:pathLst>
                <a:path w="14100" h="12555" extrusionOk="0">
                  <a:moveTo>
                    <a:pt x="7253" y="1"/>
                  </a:moveTo>
                  <a:cubicBezTo>
                    <a:pt x="6735" y="1"/>
                    <a:pt x="6217" y="264"/>
                    <a:pt x="5986" y="802"/>
                  </a:cubicBezTo>
                  <a:cubicBezTo>
                    <a:pt x="5770" y="1306"/>
                    <a:pt x="5255" y="1603"/>
                    <a:pt x="4716" y="1603"/>
                  </a:cubicBezTo>
                  <a:cubicBezTo>
                    <a:pt x="4498" y="1603"/>
                    <a:pt x="4277" y="1555"/>
                    <a:pt x="4069" y="1451"/>
                  </a:cubicBezTo>
                  <a:cubicBezTo>
                    <a:pt x="3852" y="1344"/>
                    <a:pt x="3631" y="1296"/>
                    <a:pt x="3418" y="1296"/>
                  </a:cubicBezTo>
                  <a:cubicBezTo>
                    <a:pt x="2505" y="1296"/>
                    <a:pt x="1750" y="2182"/>
                    <a:pt x="2163" y="3088"/>
                  </a:cubicBezTo>
                  <a:cubicBezTo>
                    <a:pt x="2483" y="3790"/>
                    <a:pt x="2085" y="4595"/>
                    <a:pt x="1306" y="4817"/>
                  </a:cubicBezTo>
                  <a:cubicBezTo>
                    <a:pt x="70" y="5172"/>
                    <a:pt x="0" y="6783"/>
                    <a:pt x="1201" y="7242"/>
                  </a:cubicBezTo>
                  <a:cubicBezTo>
                    <a:pt x="1959" y="7530"/>
                    <a:pt x="2286" y="8364"/>
                    <a:pt x="1908" y="9039"/>
                  </a:cubicBezTo>
                  <a:cubicBezTo>
                    <a:pt x="1398" y="9941"/>
                    <a:pt x="2159" y="10935"/>
                    <a:pt x="3127" y="10935"/>
                  </a:cubicBezTo>
                  <a:cubicBezTo>
                    <a:pt x="3302" y="10935"/>
                    <a:pt x="3485" y="10903"/>
                    <a:pt x="3668" y="10831"/>
                  </a:cubicBezTo>
                  <a:cubicBezTo>
                    <a:pt x="3842" y="10762"/>
                    <a:pt x="4023" y="10729"/>
                    <a:pt x="4200" y="10729"/>
                  </a:cubicBezTo>
                  <a:cubicBezTo>
                    <a:pt x="4785" y="10729"/>
                    <a:pt x="5336" y="11082"/>
                    <a:pt x="5522" y="11642"/>
                  </a:cubicBezTo>
                  <a:cubicBezTo>
                    <a:pt x="5723" y="12245"/>
                    <a:pt x="6286" y="12555"/>
                    <a:pt x="6848" y="12555"/>
                  </a:cubicBezTo>
                  <a:cubicBezTo>
                    <a:pt x="7366" y="12555"/>
                    <a:pt x="7883" y="12292"/>
                    <a:pt x="8114" y="11753"/>
                  </a:cubicBezTo>
                  <a:cubicBezTo>
                    <a:pt x="8331" y="11249"/>
                    <a:pt x="8846" y="10951"/>
                    <a:pt x="9385" y="10951"/>
                  </a:cubicBezTo>
                  <a:cubicBezTo>
                    <a:pt x="9603" y="10951"/>
                    <a:pt x="9824" y="11000"/>
                    <a:pt x="10031" y="11102"/>
                  </a:cubicBezTo>
                  <a:cubicBezTo>
                    <a:pt x="10249" y="11210"/>
                    <a:pt x="10471" y="11259"/>
                    <a:pt x="10685" y="11259"/>
                  </a:cubicBezTo>
                  <a:cubicBezTo>
                    <a:pt x="11596" y="11259"/>
                    <a:pt x="12350" y="10373"/>
                    <a:pt x="11937" y="9468"/>
                  </a:cubicBezTo>
                  <a:cubicBezTo>
                    <a:pt x="11617" y="8765"/>
                    <a:pt x="12016" y="7959"/>
                    <a:pt x="12795" y="7736"/>
                  </a:cubicBezTo>
                  <a:cubicBezTo>
                    <a:pt x="14030" y="7384"/>
                    <a:pt x="14100" y="5770"/>
                    <a:pt x="12897" y="5313"/>
                  </a:cubicBezTo>
                  <a:cubicBezTo>
                    <a:pt x="12141" y="5026"/>
                    <a:pt x="11812" y="4189"/>
                    <a:pt x="12192" y="3517"/>
                  </a:cubicBezTo>
                  <a:cubicBezTo>
                    <a:pt x="12702" y="2613"/>
                    <a:pt x="11943" y="1619"/>
                    <a:pt x="10976" y="1619"/>
                  </a:cubicBezTo>
                  <a:cubicBezTo>
                    <a:pt x="10799" y="1619"/>
                    <a:pt x="10616" y="1652"/>
                    <a:pt x="10432" y="1725"/>
                  </a:cubicBezTo>
                  <a:cubicBezTo>
                    <a:pt x="10258" y="1793"/>
                    <a:pt x="10078" y="1825"/>
                    <a:pt x="9901" y="1825"/>
                  </a:cubicBezTo>
                  <a:cubicBezTo>
                    <a:pt x="9316" y="1825"/>
                    <a:pt x="8765" y="1474"/>
                    <a:pt x="8578" y="913"/>
                  </a:cubicBezTo>
                  <a:cubicBezTo>
                    <a:pt x="8378" y="310"/>
                    <a:pt x="7815" y="1"/>
                    <a:pt x="7253" y="1"/>
                  </a:cubicBezTo>
                  <a:close/>
                </a:path>
              </a:pathLst>
            </a:custGeom>
            <a:solidFill>
              <a:schemeClr val="dk2"/>
            </a:solidFill>
            <a:ln w="114300" cap="flat" cmpd="sng">
              <a:solidFill>
                <a:schemeClr val="dk2"/>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3133" name="Google Shape;13133;p53"/>
            <p:cNvGrpSpPr/>
            <p:nvPr/>
          </p:nvGrpSpPr>
          <p:grpSpPr>
            <a:xfrm>
              <a:off x="571918" y="2900409"/>
              <a:ext cx="692096" cy="649325"/>
              <a:chOff x="464600" y="1492275"/>
              <a:chExt cx="341725" cy="320575"/>
            </a:xfrm>
          </p:grpSpPr>
          <p:sp>
            <p:nvSpPr>
              <p:cNvPr id="13134" name="Google Shape;13134;p53"/>
              <p:cNvSpPr/>
              <p:nvPr/>
            </p:nvSpPr>
            <p:spPr>
              <a:xfrm>
                <a:off x="683125" y="1767050"/>
                <a:ext cx="700" cy="925"/>
              </a:xfrm>
              <a:custGeom>
                <a:avLst/>
                <a:gdLst/>
                <a:ahLst/>
                <a:cxnLst/>
                <a:rect l="l" t="t" r="r" b="b"/>
                <a:pathLst>
                  <a:path w="28" h="37" extrusionOk="0">
                    <a:moveTo>
                      <a:pt x="9" y="0"/>
                    </a:moveTo>
                    <a:lnTo>
                      <a:pt x="9" y="0"/>
                    </a:lnTo>
                    <a:cubicBezTo>
                      <a:pt x="1" y="10"/>
                      <a:pt x="17" y="37"/>
                      <a:pt x="19" y="37"/>
                    </a:cubicBezTo>
                    <a:cubicBezTo>
                      <a:pt x="19" y="37"/>
                      <a:pt x="19" y="36"/>
                      <a:pt x="18" y="35"/>
                    </a:cubicBezTo>
                    <a:cubicBezTo>
                      <a:pt x="27" y="35"/>
                      <a:pt x="11" y="7"/>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35" name="Google Shape;13135;p53"/>
              <p:cNvSpPr/>
              <p:nvPr/>
            </p:nvSpPr>
            <p:spPr>
              <a:xfrm>
                <a:off x="681000" y="1770625"/>
                <a:ext cx="200" cy="950"/>
              </a:xfrm>
              <a:custGeom>
                <a:avLst/>
                <a:gdLst/>
                <a:ahLst/>
                <a:cxnLst/>
                <a:rect l="l" t="t" r="r" b="b"/>
                <a:pathLst>
                  <a:path w="8" h="38" extrusionOk="0">
                    <a:moveTo>
                      <a:pt x="3" y="1"/>
                    </a:moveTo>
                    <a:lnTo>
                      <a:pt x="1" y="38"/>
                    </a:lnTo>
                    <a:lnTo>
                      <a:pt x="8" y="12"/>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36" name="Google Shape;13136;p53"/>
              <p:cNvSpPr/>
              <p:nvPr/>
            </p:nvSpPr>
            <p:spPr>
              <a:xfrm>
                <a:off x="678275" y="1770875"/>
                <a:ext cx="1950" cy="1750"/>
              </a:xfrm>
              <a:custGeom>
                <a:avLst/>
                <a:gdLst/>
                <a:ahLst/>
                <a:cxnLst/>
                <a:rect l="l" t="t" r="r" b="b"/>
                <a:pathLst>
                  <a:path w="78" h="70" extrusionOk="0">
                    <a:moveTo>
                      <a:pt x="66" y="0"/>
                    </a:moveTo>
                    <a:cubicBezTo>
                      <a:pt x="46" y="18"/>
                      <a:pt x="28" y="56"/>
                      <a:pt x="5" y="56"/>
                    </a:cubicBezTo>
                    <a:cubicBezTo>
                      <a:pt x="4" y="56"/>
                      <a:pt x="2" y="56"/>
                      <a:pt x="1" y="56"/>
                    </a:cubicBezTo>
                    <a:lnTo>
                      <a:pt x="1" y="56"/>
                    </a:lnTo>
                    <a:cubicBezTo>
                      <a:pt x="10" y="66"/>
                      <a:pt x="17" y="70"/>
                      <a:pt x="23" y="70"/>
                    </a:cubicBezTo>
                    <a:cubicBezTo>
                      <a:pt x="39" y="70"/>
                      <a:pt x="44" y="36"/>
                      <a:pt x="62" y="36"/>
                    </a:cubicBezTo>
                    <a:cubicBezTo>
                      <a:pt x="64" y="36"/>
                      <a:pt x="66" y="36"/>
                      <a:pt x="68" y="37"/>
                    </a:cubicBezTo>
                    <a:lnTo>
                      <a:pt x="77" y="47"/>
                    </a:lnTo>
                    <a:lnTo>
                      <a:pt x="77" y="47"/>
                    </a:lnTo>
                    <a:lnTo>
                      <a:pt x="6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37" name="Google Shape;13137;p53"/>
              <p:cNvSpPr/>
              <p:nvPr/>
            </p:nvSpPr>
            <p:spPr>
              <a:xfrm>
                <a:off x="675225" y="1770225"/>
                <a:ext cx="475" cy="500"/>
              </a:xfrm>
              <a:custGeom>
                <a:avLst/>
                <a:gdLst/>
                <a:ahLst/>
                <a:cxnLst/>
                <a:rect l="l" t="t" r="r" b="b"/>
                <a:pathLst>
                  <a:path w="19" h="20" extrusionOk="0">
                    <a:moveTo>
                      <a:pt x="14" y="1"/>
                    </a:moveTo>
                    <a:cubicBezTo>
                      <a:pt x="9" y="3"/>
                      <a:pt x="5" y="3"/>
                      <a:pt x="0" y="5"/>
                    </a:cubicBezTo>
                    <a:cubicBezTo>
                      <a:pt x="7" y="14"/>
                      <a:pt x="6" y="20"/>
                      <a:pt x="6" y="20"/>
                    </a:cubicBezTo>
                    <a:cubicBezTo>
                      <a:pt x="6" y="20"/>
                      <a:pt x="8" y="15"/>
                      <a:pt x="19" y="3"/>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38" name="Google Shape;13138;p53"/>
              <p:cNvSpPr/>
              <p:nvPr/>
            </p:nvSpPr>
            <p:spPr>
              <a:xfrm>
                <a:off x="675325" y="1770000"/>
                <a:ext cx="375" cy="250"/>
              </a:xfrm>
              <a:custGeom>
                <a:avLst/>
                <a:gdLst/>
                <a:ahLst/>
                <a:cxnLst/>
                <a:rect l="l" t="t" r="r" b="b"/>
                <a:pathLst>
                  <a:path w="15" h="10" extrusionOk="0">
                    <a:moveTo>
                      <a:pt x="5" y="1"/>
                    </a:moveTo>
                    <a:cubicBezTo>
                      <a:pt x="2" y="1"/>
                      <a:pt x="0" y="3"/>
                      <a:pt x="8" y="10"/>
                    </a:cubicBezTo>
                    <a:cubicBezTo>
                      <a:pt x="14" y="5"/>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39" name="Google Shape;13139;p53"/>
              <p:cNvSpPr/>
              <p:nvPr/>
            </p:nvSpPr>
            <p:spPr>
              <a:xfrm>
                <a:off x="673475" y="1770225"/>
                <a:ext cx="950" cy="1075"/>
              </a:xfrm>
              <a:custGeom>
                <a:avLst/>
                <a:gdLst/>
                <a:ahLst/>
                <a:cxnLst/>
                <a:rect l="l" t="t" r="r" b="b"/>
                <a:pathLst>
                  <a:path w="38" h="43" extrusionOk="0">
                    <a:moveTo>
                      <a:pt x="10" y="1"/>
                    </a:moveTo>
                    <a:cubicBezTo>
                      <a:pt x="1" y="19"/>
                      <a:pt x="10" y="28"/>
                      <a:pt x="31" y="42"/>
                    </a:cubicBezTo>
                    <a:lnTo>
                      <a:pt x="38" y="15"/>
                    </a:lnTo>
                    <a:cubicBezTo>
                      <a:pt x="26" y="5"/>
                      <a:pt x="10" y="12"/>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40" name="Google Shape;13140;p53"/>
              <p:cNvSpPr/>
              <p:nvPr/>
            </p:nvSpPr>
            <p:spPr>
              <a:xfrm>
                <a:off x="674375" y="1772000"/>
                <a:ext cx="175" cy="400"/>
              </a:xfrm>
              <a:custGeom>
                <a:avLst/>
                <a:gdLst/>
                <a:ahLst/>
                <a:cxnLst/>
                <a:rect l="l" t="t" r="r" b="b"/>
                <a:pathLst>
                  <a:path w="7" h="16" extrusionOk="0">
                    <a:moveTo>
                      <a:pt x="3" y="0"/>
                    </a:moveTo>
                    <a:cubicBezTo>
                      <a:pt x="1" y="0"/>
                      <a:pt x="1" y="4"/>
                      <a:pt x="4" y="15"/>
                    </a:cubicBezTo>
                    <a:lnTo>
                      <a:pt x="6" y="2"/>
                    </a:lnTo>
                    <a:cubicBezTo>
                      <a:pt x="5" y="1"/>
                      <a:pt x="4"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41" name="Google Shape;13141;p53"/>
              <p:cNvSpPr/>
              <p:nvPr/>
            </p:nvSpPr>
            <p:spPr>
              <a:xfrm>
                <a:off x="674525" y="1771450"/>
                <a:ext cx="325" cy="850"/>
              </a:xfrm>
              <a:custGeom>
                <a:avLst/>
                <a:gdLst/>
                <a:ahLst/>
                <a:cxnLst/>
                <a:rect l="l" t="t" r="r" b="b"/>
                <a:pathLst>
                  <a:path w="13" h="34" extrusionOk="0">
                    <a:moveTo>
                      <a:pt x="10" y="0"/>
                    </a:moveTo>
                    <a:lnTo>
                      <a:pt x="0" y="24"/>
                    </a:lnTo>
                    <a:cubicBezTo>
                      <a:pt x="4" y="27"/>
                      <a:pt x="9" y="34"/>
                      <a:pt x="11" y="34"/>
                    </a:cubicBezTo>
                    <a:cubicBezTo>
                      <a:pt x="12" y="34"/>
                      <a:pt x="11" y="29"/>
                      <a:pt x="5" y="14"/>
                    </a:cubicBezTo>
                    <a:lnTo>
                      <a:pt x="5" y="14"/>
                    </a:lnTo>
                    <a:cubicBezTo>
                      <a:pt x="7" y="19"/>
                      <a:pt x="8" y="21"/>
                      <a:pt x="9" y="21"/>
                    </a:cubicBezTo>
                    <a:cubicBezTo>
                      <a:pt x="10" y="21"/>
                      <a:pt x="8" y="1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42" name="Google Shape;13142;p53"/>
              <p:cNvSpPr/>
              <p:nvPr/>
            </p:nvSpPr>
            <p:spPr>
              <a:xfrm>
                <a:off x="675100" y="1771300"/>
                <a:ext cx="1150" cy="975"/>
              </a:xfrm>
              <a:custGeom>
                <a:avLst/>
                <a:gdLst/>
                <a:ahLst/>
                <a:cxnLst/>
                <a:rect l="l" t="t" r="r" b="b"/>
                <a:pathLst>
                  <a:path w="46" h="39" extrusionOk="0">
                    <a:moveTo>
                      <a:pt x="19" y="0"/>
                    </a:moveTo>
                    <a:cubicBezTo>
                      <a:pt x="13" y="0"/>
                      <a:pt x="7" y="3"/>
                      <a:pt x="0" y="9"/>
                    </a:cubicBezTo>
                    <a:cubicBezTo>
                      <a:pt x="17" y="13"/>
                      <a:pt x="31" y="13"/>
                      <a:pt x="26" y="39"/>
                    </a:cubicBezTo>
                    <a:cubicBezTo>
                      <a:pt x="45" y="21"/>
                      <a:pt x="3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43" name="Google Shape;13143;p53"/>
              <p:cNvSpPr/>
              <p:nvPr/>
            </p:nvSpPr>
            <p:spPr>
              <a:xfrm>
                <a:off x="678775" y="1773300"/>
                <a:ext cx="650" cy="550"/>
              </a:xfrm>
              <a:custGeom>
                <a:avLst/>
                <a:gdLst/>
                <a:ahLst/>
                <a:cxnLst/>
                <a:rect l="l" t="t" r="r" b="b"/>
                <a:pathLst>
                  <a:path w="26" h="22" extrusionOk="0">
                    <a:moveTo>
                      <a:pt x="25" y="1"/>
                    </a:moveTo>
                    <a:cubicBezTo>
                      <a:pt x="25" y="5"/>
                      <a:pt x="21" y="6"/>
                      <a:pt x="16" y="6"/>
                    </a:cubicBezTo>
                    <a:cubicBezTo>
                      <a:pt x="13" y="6"/>
                      <a:pt x="10" y="5"/>
                      <a:pt x="8" y="5"/>
                    </a:cubicBezTo>
                    <a:cubicBezTo>
                      <a:pt x="3" y="5"/>
                      <a:pt x="0" y="6"/>
                      <a:pt x="4" y="12"/>
                    </a:cubicBezTo>
                    <a:lnTo>
                      <a:pt x="25" y="21"/>
                    </a:lnTo>
                    <a:lnTo>
                      <a:pt x="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44" name="Google Shape;13144;p53"/>
              <p:cNvSpPr/>
              <p:nvPr/>
            </p:nvSpPr>
            <p:spPr>
              <a:xfrm>
                <a:off x="671325" y="1772075"/>
                <a:ext cx="950" cy="950"/>
              </a:xfrm>
              <a:custGeom>
                <a:avLst/>
                <a:gdLst/>
                <a:ahLst/>
                <a:cxnLst/>
                <a:rect l="l" t="t" r="r" b="b"/>
                <a:pathLst>
                  <a:path w="38" h="38" extrusionOk="0">
                    <a:moveTo>
                      <a:pt x="1" y="1"/>
                    </a:moveTo>
                    <a:cubicBezTo>
                      <a:pt x="2" y="3"/>
                      <a:pt x="4" y="5"/>
                      <a:pt x="5" y="6"/>
                    </a:cubicBezTo>
                    <a:lnTo>
                      <a:pt x="5" y="6"/>
                    </a:lnTo>
                    <a:cubicBezTo>
                      <a:pt x="4" y="5"/>
                      <a:pt x="2" y="3"/>
                      <a:pt x="1" y="1"/>
                    </a:cubicBezTo>
                    <a:close/>
                    <a:moveTo>
                      <a:pt x="5" y="6"/>
                    </a:moveTo>
                    <a:lnTo>
                      <a:pt x="5" y="6"/>
                    </a:lnTo>
                    <a:cubicBezTo>
                      <a:pt x="16" y="18"/>
                      <a:pt x="26" y="28"/>
                      <a:pt x="36" y="38"/>
                    </a:cubicBezTo>
                    <a:lnTo>
                      <a:pt x="38" y="19"/>
                    </a:lnTo>
                    <a:cubicBezTo>
                      <a:pt x="30" y="17"/>
                      <a:pt x="16" y="17"/>
                      <a:pt x="5"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45" name="Google Shape;13145;p53"/>
              <p:cNvSpPr/>
              <p:nvPr/>
            </p:nvSpPr>
            <p:spPr>
              <a:xfrm>
                <a:off x="672025" y="1773000"/>
                <a:ext cx="500" cy="725"/>
              </a:xfrm>
              <a:custGeom>
                <a:avLst/>
                <a:gdLst/>
                <a:ahLst/>
                <a:cxnLst/>
                <a:rect l="l" t="t" r="r" b="b"/>
                <a:pathLst>
                  <a:path w="20" h="29" extrusionOk="0">
                    <a:moveTo>
                      <a:pt x="8" y="1"/>
                    </a:moveTo>
                    <a:lnTo>
                      <a:pt x="1" y="29"/>
                    </a:lnTo>
                    <a:cubicBezTo>
                      <a:pt x="19" y="22"/>
                      <a:pt x="15" y="10"/>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46" name="Google Shape;13146;p53"/>
              <p:cNvSpPr/>
              <p:nvPr/>
            </p:nvSpPr>
            <p:spPr>
              <a:xfrm>
                <a:off x="675100" y="1772425"/>
                <a:ext cx="250" cy="1425"/>
              </a:xfrm>
              <a:custGeom>
                <a:avLst/>
                <a:gdLst/>
                <a:ahLst/>
                <a:cxnLst/>
                <a:rect l="l" t="t" r="r" b="b"/>
                <a:pathLst>
                  <a:path w="10" h="57" extrusionOk="0">
                    <a:moveTo>
                      <a:pt x="10" y="1"/>
                    </a:moveTo>
                    <a:lnTo>
                      <a:pt x="0" y="56"/>
                    </a:lnTo>
                    <a:lnTo>
                      <a:pt x="5" y="5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47" name="Google Shape;13147;p53"/>
              <p:cNvSpPr/>
              <p:nvPr/>
            </p:nvSpPr>
            <p:spPr>
              <a:xfrm>
                <a:off x="669425" y="1772425"/>
                <a:ext cx="250" cy="1200"/>
              </a:xfrm>
              <a:custGeom>
                <a:avLst/>
                <a:gdLst/>
                <a:ahLst/>
                <a:cxnLst/>
                <a:rect l="l" t="t" r="r" b="b"/>
                <a:pathLst>
                  <a:path w="10" h="48" extrusionOk="0">
                    <a:moveTo>
                      <a:pt x="0" y="1"/>
                    </a:moveTo>
                    <a:lnTo>
                      <a:pt x="10" y="47"/>
                    </a:lnTo>
                    <a:lnTo>
                      <a:pt x="7" y="29"/>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48" name="Google Shape;13148;p53"/>
              <p:cNvSpPr/>
              <p:nvPr/>
            </p:nvSpPr>
            <p:spPr>
              <a:xfrm>
                <a:off x="667450" y="1773000"/>
                <a:ext cx="1175" cy="1425"/>
              </a:xfrm>
              <a:custGeom>
                <a:avLst/>
                <a:gdLst/>
                <a:ahLst/>
                <a:cxnLst/>
                <a:rect l="l" t="t" r="r" b="b"/>
                <a:pathLst>
                  <a:path w="47" h="57" extrusionOk="0">
                    <a:moveTo>
                      <a:pt x="10" y="1"/>
                    </a:moveTo>
                    <a:cubicBezTo>
                      <a:pt x="3" y="17"/>
                      <a:pt x="0" y="38"/>
                      <a:pt x="5" y="57"/>
                    </a:cubicBezTo>
                    <a:cubicBezTo>
                      <a:pt x="7" y="44"/>
                      <a:pt x="16" y="40"/>
                      <a:pt x="32" y="40"/>
                    </a:cubicBezTo>
                    <a:cubicBezTo>
                      <a:pt x="37" y="40"/>
                      <a:pt x="42" y="40"/>
                      <a:pt x="47" y="40"/>
                    </a:cubicBezTo>
                    <a:cubicBezTo>
                      <a:pt x="40" y="17"/>
                      <a:pt x="12" y="1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49" name="Google Shape;13149;p53"/>
              <p:cNvSpPr/>
              <p:nvPr/>
            </p:nvSpPr>
            <p:spPr>
              <a:xfrm>
                <a:off x="667575" y="1774400"/>
                <a:ext cx="125" cy="775"/>
              </a:xfrm>
              <a:custGeom>
                <a:avLst/>
                <a:gdLst/>
                <a:ahLst/>
                <a:cxnLst/>
                <a:rect l="l" t="t" r="r" b="b"/>
                <a:pathLst>
                  <a:path w="5" h="31" extrusionOk="0">
                    <a:moveTo>
                      <a:pt x="0" y="1"/>
                    </a:moveTo>
                    <a:cubicBezTo>
                      <a:pt x="0" y="10"/>
                      <a:pt x="0" y="21"/>
                      <a:pt x="2" y="31"/>
                    </a:cubicBezTo>
                    <a:cubicBezTo>
                      <a:pt x="5" y="21"/>
                      <a:pt x="2" y="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50" name="Google Shape;13150;p53"/>
              <p:cNvSpPr/>
              <p:nvPr/>
            </p:nvSpPr>
            <p:spPr>
              <a:xfrm>
                <a:off x="670350" y="1773525"/>
                <a:ext cx="900" cy="600"/>
              </a:xfrm>
              <a:custGeom>
                <a:avLst/>
                <a:gdLst/>
                <a:ahLst/>
                <a:cxnLst/>
                <a:rect l="l" t="t" r="r" b="b"/>
                <a:pathLst>
                  <a:path w="36" h="24" extrusionOk="0">
                    <a:moveTo>
                      <a:pt x="0" y="1"/>
                    </a:moveTo>
                    <a:lnTo>
                      <a:pt x="28" y="24"/>
                    </a:lnTo>
                    <a:lnTo>
                      <a:pt x="35" y="22"/>
                    </a:lnTo>
                    <a:cubicBezTo>
                      <a:pt x="26" y="10"/>
                      <a:pt x="14"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51" name="Google Shape;13151;p53"/>
              <p:cNvSpPr/>
              <p:nvPr/>
            </p:nvSpPr>
            <p:spPr>
              <a:xfrm>
                <a:off x="670700" y="1774175"/>
                <a:ext cx="425" cy="200"/>
              </a:xfrm>
              <a:custGeom>
                <a:avLst/>
                <a:gdLst/>
                <a:ahLst/>
                <a:cxnLst/>
                <a:rect l="l" t="t" r="r" b="b"/>
                <a:pathLst>
                  <a:path w="17" h="8" extrusionOk="0">
                    <a:moveTo>
                      <a:pt x="17" y="0"/>
                    </a:moveTo>
                    <a:lnTo>
                      <a:pt x="17" y="0"/>
                    </a:lnTo>
                    <a:lnTo>
                      <a:pt x="0" y="7"/>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52" name="Google Shape;13152;p53"/>
              <p:cNvSpPr/>
              <p:nvPr/>
            </p:nvSpPr>
            <p:spPr>
              <a:xfrm>
                <a:off x="671225" y="1774050"/>
                <a:ext cx="125" cy="75"/>
              </a:xfrm>
              <a:custGeom>
                <a:avLst/>
                <a:gdLst/>
                <a:ahLst/>
                <a:cxnLst/>
                <a:rect l="l" t="t" r="r" b="b"/>
                <a:pathLst>
                  <a:path w="5" h="3" extrusionOk="0">
                    <a:moveTo>
                      <a:pt x="0" y="1"/>
                    </a:moveTo>
                    <a:cubicBezTo>
                      <a:pt x="2" y="2"/>
                      <a:pt x="4" y="2"/>
                      <a:pt x="4" y="2"/>
                    </a:cubicBezTo>
                    <a:cubicBezTo>
                      <a:pt x="4" y="2"/>
                      <a:pt x="4" y="2"/>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53" name="Google Shape;13153;p53"/>
              <p:cNvSpPr/>
              <p:nvPr/>
            </p:nvSpPr>
            <p:spPr>
              <a:xfrm>
                <a:off x="673575" y="1773775"/>
                <a:ext cx="850" cy="1625"/>
              </a:xfrm>
              <a:custGeom>
                <a:avLst/>
                <a:gdLst/>
                <a:ahLst/>
                <a:cxnLst/>
                <a:rect l="l" t="t" r="r" b="b"/>
                <a:pathLst>
                  <a:path w="34" h="65" extrusionOk="0">
                    <a:moveTo>
                      <a:pt x="4" y="0"/>
                    </a:moveTo>
                    <a:lnTo>
                      <a:pt x="4" y="0"/>
                    </a:lnTo>
                    <a:cubicBezTo>
                      <a:pt x="4" y="1"/>
                      <a:pt x="4" y="2"/>
                      <a:pt x="4" y="3"/>
                    </a:cubicBezTo>
                    <a:lnTo>
                      <a:pt x="4" y="3"/>
                    </a:lnTo>
                    <a:cubicBezTo>
                      <a:pt x="4" y="2"/>
                      <a:pt x="4" y="1"/>
                      <a:pt x="4" y="0"/>
                    </a:cubicBezTo>
                    <a:close/>
                    <a:moveTo>
                      <a:pt x="4" y="3"/>
                    </a:moveTo>
                    <a:cubicBezTo>
                      <a:pt x="5" y="23"/>
                      <a:pt x="0" y="50"/>
                      <a:pt x="34" y="65"/>
                    </a:cubicBezTo>
                    <a:cubicBezTo>
                      <a:pt x="27" y="40"/>
                      <a:pt x="7" y="33"/>
                      <a:pt x="4"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54" name="Google Shape;13154;p53"/>
              <p:cNvSpPr/>
              <p:nvPr/>
            </p:nvSpPr>
            <p:spPr>
              <a:xfrm>
                <a:off x="672150" y="1773950"/>
                <a:ext cx="600" cy="825"/>
              </a:xfrm>
              <a:custGeom>
                <a:avLst/>
                <a:gdLst/>
                <a:ahLst/>
                <a:cxnLst/>
                <a:rect l="l" t="t" r="r" b="b"/>
                <a:pathLst>
                  <a:path w="24" h="33" extrusionOk="0">
                    <a:moveTo>
                      <a:pt x="5" y="0"/>
                    </a:moveTo>
                    <a:lnTo>
                      <a:pt x="0" y="32"/>
                    </a:lnTo>
                    <a:lnTo>
                      <a:pt x="23" y="28"/>
                    </a:lnTo>
                    <a:cubicBezTo>
                      <a:pt x="16" y="21"/>
                      <a:pt x="5"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55" name="Google Shape;13155;p53"/>
              <p:cNvSpPr/>
              <p:nvPr/>
            </p:nvSpPr>
            <p:spPr>
              <a:xfrm>
                <a:off x="671900" y="1774750"/>
                <a:ext cx="275" cy="375"/>
              </a:xfrm>
              <a:custGeom>
                <a:avLst/>
                <a:gdLst/>
                <a:ahLst/>
                <a:cxnLst/>
                <a:rect l="l" t="t" r="r" b="b"/>
                <a:pathLst>
                  <a:path w="11" h="15" extrusionOk="0">
                    <a:moveTo>
                      <a:pt x="10" y="0"/>
                    </a:moveTo>
                    <a:lnTo>
                      <a:pt x="1" y="3"/>
                    </a:lnTo>
                    <a:lnTo>
                      <a:pt x="8" y="14"/>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56" name="Google Shape;13156;p53"/>
              <p:cNvSpPr/>
              <p:nvPr/>
            </p:nvSpPr>
            <p:spPr>
              <a:xfrm>
                <a:off x="668600" y="1775175"/>
                <a:ext cx="950" cy="925"/>
              </a:xfrm>
              <a:custGeom>
                <a:avLst/>
                <a:gdLst/>
                <a:ahLst/>
                <a:cxnLst/>
                <a:rect l="l" t="t" r="r" b="b"/>
                <a:pathLst>
                  <a:path w="38" h="37" extrusionOk="0">
                    <a:moveTo>
                      <a:pt x="17" y="0"/>
                    </a:moveTo>
                    <a:cubicBezTo>
                      <a:pt x="16" y="0"/>
                      <a:pt x="14" y="1"/>
                      <a:pt x="12" y="2"/>
                    </a:cubicBezTo>
                    <a:cubicBezTo>
                      <a:pt x="15" y="16"/>
                      <a:pt x="10" y="28"/>
                      <a:pt x="1" y="37"/>
                    </a:cubicBezTo>
                    <a:cubicBezTo>
                      <a:pt x="15" y="34"/>
                      <a:pt x="26" y="30"/>
                      <a:pt x="38" y="23"/>
                    </a:cubicBezTo>
                    <a:cubicBezTo>
                      <a:pt x="32" y="15"/>
                      <a:pt x="26"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57" name="Google Shape;13157;p53"/>
              <p:cNvSpPr/>
              <p:nvPr/>
            </p:nvSpPr>
            <p:spPr>
              <a:xfrm>
                <a:off x="670000" y="1774750"/>
                <a:ext cx="100" cy="125"/>
              </a:xfrm>
              <a:custGeom>
                <a:avLst/>
                <a:gdLst/>
                <a:ahLst/>
                <a:cxnLst/>
                <a:rect l="l" t="t" r="r" b="b"/>
                <a:pathLst>
                  <a:path w="4" h="5" extrusionOk="0">
                    <a:moveTo>
                      <a:pt x="0" y="0"/>
                    </a:moveTo>
                    <a:lnTo>
                      <a:pt x="0" y="3"/>
                    </a:lnTo>
                    <a:cubicBezTo>
                      <a:pt x="1" y="4"/>
                      <a:pt x="2" y="4"/>
                      <a:pt x="3" y="4"/>
                    </a:cubicBezTo>
                    <a:cubicBezTo>
                      <a:pt x="4" y="4"/>
                      <a:pt x="3"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58" name="Google Shape;13158;p53"/>
              <p:cNvSpPr/>
              <p:nvPr/>
            </p:nvSpPr>
            <p:spPr>
              <a:xfrm>
                <a:off x="666475" y="1777825"/>
                <a:ext cx="75" cy="125"/>
              </a:xfrm>
              <a:custGeom>
                <a:avLst/>
                <a:gdLst/>
                <a:ahLst/>
                <a:cxnLst/>
                <a:rect l="l" t="t" r="r" b="b"/>
                <a:pathLst>
                  <a:path w="3" h="5" extrusionOk="0">
                    <a:moveTo>
                      <a:pt x="2" y="5"/>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59" name="Google Shape;13159;p53"/>
              <p:cNvSpPr/>
              <p:nvPr/>
            </p:nvSpPr>
            <p:spPr>
              <a:xfrm>
                <a:off x="669525" y="1775275"/>
                <a:ext cx="450" cy="600"/>
              </a:xfrm>
              <a:custGeom>
                <a:avLst/>
                <a:gdLst/>
                <a:ahLst/>
                <a:cxnLst/>
                <a:rect l="l" t="t" r="r" b="b"/>
                <a:pathLst>
                  <a:path w="18" h="24" extrusionOk="0">
                    <a:moveTo>
                      <a:pt x="15" y="0"/>
                    </a:moveTo>
                    <a:lnTo>
                      <a:pt x="15" y="0"/>
                    </a:lnTo>
                    <a:cubicBezTo>
                      <a:pt x="10" y="7"/>
                      <a:pt x="6" y="14"/>
                      <a:pt x="1" y="17"/>
                    </a:cubicBezTo>
                    <a:cubicBezTo>
                      <a:pt x="3" y="20"/>
                      <a:pt x="4" y="23"/>
                      <a:pt x="5" y="23"/>
                    </a:cubicBezTo>
                    <a:cubicBezTo>
                      <a:pt x="5" y="23"/>
                      <a:pt x="6" y="23"/>
                      <a:pt x="6" y="21"/>
                    </a:cubicBezTo>
                    <a:cubicBezTo>
                      <a:pt x="17" y="21"/>
                      <a:pt x="17" y="12"/>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60" name="Google Shape;13160;p53"/>
              <p:cNvSpPr/>
              <p:nvPr/>
            </p:nvSpPr>
            <p:spPr>
              <a:xfrm>
                <a:off x="667250" y="1775900"/>
                <a:ext cx="700" cy="200"/>
              </a:xfrm>
              <a:custGeom>
                <a:avLst/>
                <a:gdLst/>
                <a:ahLst/>
                <a:cxnLst/>
                <a:rect l="l" t="t" r="r" b="b"/>
                <a:pathLst>
                  <a:path w="28" h="8" extrusionOk="0">
                    <a:moveTo>
                      <a:pt x="3" y="0"/>
                    </a:moveTo>
                    <a:cubicBezTo>
                      <a:pt x="1" y="0"/>
                      <a:pt x="0" y="1"/>
                      <a:pt x="2" y="3"/>
                    </a:cubicBezTo>
                    <a:cubicBezTo>
                      <a:pt x="11" y="5"/>
                      <a:pt x="18" y="8"/>
                      <a:pt x="27" y="8"/>
                    </a:cubicBezTo>
                    <a:cubicBezTo>
                      <a:pt x="19" y="5"/>
                      <a:pt x="8"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61" name="Google Shape;13161;p53"/>
              <p:cNvSpPr/>
              <p:nvPr/>
            </p:nvSpPr>
            <p:spPr>
              <a:xfrm>
                <a:off x="669675" y="1774575"/>
                <a:ext cx="125" cy="150"/>
              </a:xfrm>
              <a:custGeom>
                <a:avLst/>
                <a:gdLst/>
                <a:ahLst/>
                <a:cxnLst/>
                <a:rect l="l" t="t" r="r" b="b"/>
                <a:pathLst>
                  <a:path w="5" h="6" extrusionOk="0">
                    <a:moveTo>
                      <a:pt x="2" y="1"/>
                    </a:moveTo>
                    <a:cubicBezTo>
                      <a:pt x="1" y="1"/>
                      <a:pt x="3" y="4"/>
                      <a:pt x="4" y="5"/>
                    </a:cubicBezTo>
                    <a:lnTo>
                      <a:pt x="4" y="3"/>
                    </a:lnTo>
                    <a:cubicBezTo>
                      <a:pt x="3" y="1"/>
                      <a:pt x="2"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62" name="Google Shape;13162;p53"/>
              <p:cNvSpPr/>
              <p:nvPr/>
            </p:nvSpPr>
            <p:spPr>
              <a:xfrm>
                <a:off x="669775" y="1774700"/>
                <a:ext cx="250" cy="600"/>
              </a:xfrm>
              <a:custGeom>
                <a:avLst/>
                <a:gdLst/>
                <a:ahLst/>
                <a:cxnLst/>
                <a:rect l="l" t="t" r="r" b="b"/>
                <a:pathLst>
                  <a:path w="10" h="24" extrusionOk="0">
                    <a:moveTo>
                      <a:pt x="0" y="0"/>
                    </a:moveTo>
                    <a:cubicBezTo>
                      <a:pt x="0" y="7"/>
                      <a:pt x="3" y="16"/>
                      <a:pt x="5" y="23"/>
                    </a:cubicBezTo>
                    <a:cubicBezTo>
                      <a:pt x="7" y="19"/>
                      <a:pt x="9" y="12"/>
                      <a:pt x="9"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63" name="Google Shape;13163;p53"/>
              <p:cNvSpPr/>
              <p:nvPr/>
            </p:nvSpPr>
            <p:spPr>
              <a:xfrm>
                <a:off x="666525" y="1777925"/>
                <a:ext cx="3500" cy="4625"/>
              </a:xfrm>
              <a:custGeom>
                <a:avLst/>
                <a:gdLst/>
                <a:ahLst/>
                <a:cxnLst/>
                <a:rect l="l" t="t" r="r" b="b"/>
                <a:pathLst>
                  <a:path w="140" h="185" extrusionOk="0">
                    <a:moveTo>
                      <a:pt x="0" y="1"/>
                    </a:moveTo>
                    <a:lnTo>
                      <a:pt x="0" y="1"/>
                    </a:lnTo>
                    <a:cubicBezTo>
                      <a:pt x="12" y="13"/>
                      <a:pt x="19" y="31"/>
                      <a:pt x="17" y="47"/>
                    </a:cubicBezTo>
                    <a:cubicBezTo>
                      <a:pt x="35" y="54"/>
                      <a:pt x="82" y="47"/>
                      <a:pt x="88" y="80"/>
                    </a:cubicBezTo>
                    <a:cubicBezTo>
                      <a:pt x="85" y="90"/>
                      <a:pt x="81" y="93"/>
                      <a:pt x="76" y="93"/>
                    </a:cubicBezTo>
                    <a:cubicBezTo>
                      <a:pt x="67" y="93"/>
                      <a:pt x="55" y="84"/>
                      <a:pt x="42" y="82"/>
                    </a:cubicBezTo>
                    <a:lnTo>
                      <a:pt x="42" y="82"/>
                    </a:lnTo>
                    <a:cubicBezTo>
                      <a:pt x="79" y="103"/>
                      <a:pt x="58" y="145"/>
                      <a:pt x="107" y="184"/>
                    </a:cubicBezTo>
                    <a:lnTo>
                      <a:pt x="107" y="154"/>
                    </a:lnTo>
                    <a:cubicBezTo>
                      <a:pt x="114" y="161"/>
                      <a:pt x="119" y="175"/>
                      <a:pt x="128" y="177"/>
                    </a:cubicBezTo>
                    <a:cubicBezTo>
                      <a:pt x="108" y="157"/>
                      <a:pt x="103" y="129"/>
                      <a:pt x="126" y="129"/>
                    </a:cubicBezTo>
                    <a:cubicBezTo>
                      <a:pt x="130" y="129"/>
                      <a:pt x="134" y="129"/>
                      <a:pt x="139" y="131"/>
                    </a:cubicBezTo>
                    <a:cubicBezTo>
                      <a:pt x="137" y="103"/>
                      <a:pt x="56" y="3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64" name="Google Shape;13164;p53"/>
              <p:cNvSpPr/>
              <p:nvPr/>
            </p:nvSpPr>
            <p:spPr>
              <a:xfrm>
                <a:off x="666125" y="1776825"/>
                <a:ext cx="1350" cy="1025"/>
              </a:xfrm>
              <a:custGeom>
                <a:avLst/>
                <a:gdLst/>
                <a:ahLst/>
                <a:cxnLst/>
                <a:rect l="l" t="t" r="r" b="b"/>
                <a:pathLst>
                  <a:path w="54" h="41" extrusionOk="0">
                    <a:moveTo>
                      <a:pt x="2" y="1"/>
                    </a:moveTo>
                    <a:lnTo>
                      <a:pt x="2" y="1"/>
                    </a:lnTo>
                    <a:cubicBezTo>
                      <a:pt x="0" y="15"/>
                      <a:pt x="5" y="29"/>
                      <a:pt x="14" y="40"/>
                    </a:cubicBezTo>
                    <a:lnTo>
                      <a:pt x="49" y="15"/>
                    </a:lnTo>
                    <a:lnTo>
                      <a:pt x="49" y="22"/>
                    </a:lnTo>
                    <a:lnTo>
                      <a:pt x="53" y="13"/>
                    </a:lnTo>
                    <a:cubicBezTo>
                      <a:pt x="35" y="13"/>
                      <a:pt x="19"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65" name="Google Shape;13165;p53"/>
              <p:cNvSpPr/>
              <p:nvPr/>
            </p:nvSpPr>
            <p:spPr>
              <a:xfrm>
                <a:off x="667450" y="1776025"/>
                <a:ext cx="2450" cy="2400"/>
              </a:xfrm>
              <a:custGeom>
                <a:avLst/>
                <a:gdLst/>
                <a:ahLst/>
                <a:cxnLst/>
                <a:rect l="l" t="t" r="r" b="b"/>
                <a:pathLst>
                  <a:path w="98" h="96" extrusionOk="0">
                    <a:moveTo>
                      <a:pt x="23" y="3"/>
                    </a:moveTo>
                    <a:cubicBezTo>
                      <a:pt x="24" y="4"/>
                      <a:pt x="26" y="5"/>
                      <a:pt x="24" y="5"/>
                    </a:cubicBezTo>
                    <a:lnTo>
                      <a:pt x="23" y="3"/>
                    </a:lnTo>
                    <a:close/>
                    <a:moveTo>
                      <a:pt x="24" y="5"/>
                    </a:moveTo>
                    <a:lnTo>
                      <a:pt x="24" y="5"/>
                    </a:lnTo>
                    <a:cubicBezTo>
                      <a:pt x="26" y="7"/>
                      <a:pt x="28" y="12"/>
                      <a:pt x="31" y="17"/>
                    </a:cubicBezTo>
                    <a:cubicBezTo>
                      <a:pt x="17" y="17"/>
                      <a:pt x="24" y="10"/>
                      <a:pt x="24" y="5"/>
                    </a:cubicBezTo>
                    <a:close/>
                    <a:moveTo>
                      <a:pt x="21" y="0"/>
                    </a:moveTo>
                    <a:lnTo>
                      <a:pt x="0" y="40"/>
                    </a:lnTo>
                    <a:cubicBezTo>
                      <a:pt x="2" y="40"/>
                      <a:pt x="3" y="40"/>
                      <a:pt x="5" y="40"/>
                    </a:cubicBezTo>
                    <a:cubicBezTo>
                      <a:pt x="14" y="40"/>
                      <a:pt x="21" y="33"/>
                      <a:pt x="33" y="19"/>
                    </a:cubicBezTo>
                    <a:cubicBezTo>
                      <a:pt x="49" y="51"/>
                      <a:pt x="45" y="75"/>
                      <a:pt x="79" y="96"/>
                    </a:cubicBezTo>
                    <a:cubicBezTo>
                      <a:pt x="98" y="79"/>
                      <a:pt x="72" y="63"/>
                      <a:pt x="75" y="42"/>
                    </a:cubicBezTo>
                    <a:lnTo>
                      <a:pt x="75" y="42"/>
                    </a:lnTo>
                    <a:cubicBezTo>
                      <a:pt x="69" y="49"/>
                      <a:pt x="66" y="51"/>
                      <a:pt x="64" y="51"/>
                    </a:cubicBezTo>
                    <a:cubicBezTo>
                      <a:pt x="57" y="51"/>
                      <a:pt x="64" y="21"/>
                      <a:pt x="38" y="21"/>
                    </a:cubicBezTo>
                    <a:cubicBezTo>
                      <a:pt x="37" y="21"/>
                      <a:pt x="36" y="21"/>
                      <a:pt x="35" y="21"/>
                    </a:cubicBezTo>
                    <a:cubicBezTo>
                      <a:pt x="38" y="14"/>
                      <a:pt x="42" y="7"/>
                      <a:pt x="47" y="3"/>
                    </a:cubicBezTo>
                    <a:lnTo>
                      <a:pt x="22" y="3"/>
                    </a:ln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66" name="Google Shape;13166;p53"/>
              <p:cNvSpPr/>
              <p:nvPr/>
            </p:nvSpPr>
            <p:spPr>
              <a:xfrm>
                <a:off x="674875" y="1776950"/>
                <a:ext cx="200" cy="225"/>
              </a:xfrm>
              <a:custGeom>
                <a:avLst/>
                <a:gdLst/>
                <a:ahLst/>
                <a:cxnLst/>
                <a:rect l="l" t="t" r="r" b="b"/>
                <a:pathLst>
                  <a:path w="8" h="9" extrusionOk="0">
                    <a:moveTo>
                      <a:pt x="0" y="1"/>
                    </a:moveTo>
                    <a:cubicBezTo>
                      <a:pt x="0" y="6"/>
                      <a:pt x="3" y="8"/>
                      <a:pt x="5" y="8"/>
                    </a:cubicBezTo>
                    <a:cubicBezTo>
                      <a:pt x="6" y="8"/>
                      <a:pt x="7" y="8"/>
                      <a:pt x="7" y="8"/>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67" name="Google Shape;13167;p53"/>
              <p:cNvSpPr/>
              <p:nvPr/>
            </p:nvSpPr>
            <p:spPr>
              <a:xfrm>
                <a:off x="672775" y="1775450"/>
                <a:ext cx="2225" cy="1525"/>
              </a:xfrm>
              <a:custGeom>
                <a:avLst/>
                <a:gdLst/>
                <a:ahLst/>
                <a:cxnLst/>
                <a:rect l="l" t="t" r="r" b="b"/>
                <a:pathLst>
                  <a:path w="89" h="61" extrusionOk="0">
                    <a:moveTo>
                      <a:pt x="1" y="0"/>
                    </a:moveTo>
                    <a:lnTo>
                      <a:pt x="1" y="0"/>
                    </a:lnTo>
                    <a:cubicBezTo>
                      <a:pt x="22" y="21"/>
                      <a:pt x="42" y="42"/>
                      <a:pt x="66" y="58"/>
                    </a:cubicBezTo>
                    <a:cubicBezTo>
                      <a:pt x="66" y="54"/>
                      <a:pt x="61" y="40"/>
                      <a:pt x="70" y="40"/>
                    </a:cubicBezTo>
                    <a:cubicBezTo>
                      <a:pt x="82" y="42"/>
                      <a:pt x="80" y="51"/>
                      <a:pt x="87" y="61"/>
                    </a:cubicBezTo>
                    <a:cubicBezTo>
                      <a:pt x="87" y="51"/>
                      <a:pt x="89" y="33"/>
                      <a:pt x="63" y="26"/>
                    </a:cubicBezTo>
                    <a:lnTo>
                      <a:pt x="63" y="30"/>
                    </a:lnTo>
                    <a:cubicBezTo>
                      <a:pt x="40" y="26"/>
                      <a:pt x="19" y="1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68" name="Google Shape;13168;p53"/>
              <p:cNvSpPr/>
              <p:nvPr/>
            </p:nvSpPr>
            <p:spPr>
              <a:xfrm>
                <a:off x="671100" y="1776775"/>
                <a:ext cx="1000" cy="1175"/>
              </a:xfrm>
              <a:custGeom>
                <a:avLst/>
                <a:gdLst/>
                <a:ahLst/>
                <a:cxnLst/>
                <a:rect l="l" t="t" r="r" b="b"/>
                <a:pathLst>
                  <a:path w="40" h="47" extrusionOk="0">
                    <a:moveTo>
                      <a:pt x="17" y="1"/>
                    </a:moveTo>
                    <a:lnTo>
                      <a:pt x="1" y="33"/>
                    </a:lnTo>
                    <a:lnTo>
                      <a:pt x="33" y="47"/>
                    </a:lnTo>
                    <a:lnTo>
                      <a:pt x="21" y="35"/>
                    </a:lnTo>
                    <a:cubicBezTo>
                      <a:pt x="40" y="28"/>
                      <a:pt x="24" y="15"/>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69" name="Google Shape;13169;p53"/>
              <p:cNvSpPr/>
              <p:nvPr/>
            </p:nvSpPr>
            <p:spPr>
              <a:xfrm>
                <a:off x="665475" y="1776825"/>
                <a:ext cx="550" cy="1300"/>
              </a:xfrm>
              <a:custGeom>
                <a:avLst/>
                <a:gdLst/>
                <a:ahLst/>
                <a:cxnLst/>
                <a:rect l="l" t="t" r="r" b="b"/>
                <a:pathLst>
                  <a:path w="22" h="52" extrusionOk="0">
                    <a:moveTo>
                      <a:pt x="1" y="1"/>
                    </a:moveTo>
                    <a:lnTo>
                      <a:pt x="22" y="52"/>
                    </a:lnTo>
                    <a:lnTo>
                      <a:pt x="22" y="3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70" name="Google Shape;13170;p53"/>
              <p:cNvSpPr/>
              <p:nvPr/>
            </p:nvSpPr>
            <p:spPr>
              <a:xfrm>
                <a:off x="664725" y="1777825"/>
                <a:ext cx="550" cy="600"/>
              </a:xfrm>
              <a:custGeom>
                <a:avLst/>
                <a:gdLst/>
                <a:ahLst/>
                <a:cxnLst/>
                <a:rect l="l" t="t" r="r" b="b"/>
                <a:pathLst>
                  <a:path w="22" h="24" extrusionOk="0">
                    <a:moveTo>
                      <a:pt x="1" y="0"/>
                    </a:moveTo>
                    <a:lnTo>
                      <a:pt x="5" y="21"/>
                    </a:lnTo>
                    <a:lnTo>
                      <a:pt x="21" y="24"/>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71" name="Google Shape;13171;p53"/>
              <p:cNvSpPr/>
              <p:nvPr/>
            </p:nvSpPr>
            <p:spPr>
              <a:xfrm>
                <a:off x="621075" y="1808825"/>
                <a:ext cx="325" cy="375"/>
              </a:xfrm>
              <a:custGeom>
                <a:avLst/>
                <a:gdLst/>
                <a:ahLst/>
                <a:cxnLst/>
                <a:rect l="l" t="t" r="r" b="b"/>
                <a:pathLst>
                  <a:path w="13" h="15" extrusionOk="0">
                    <a:moveTo>
                      <a:pt x="12" y="1"/>
                    </a:moveTo>
                    <a:lnTo>
                      <a:pt x="12" y="1"/>
                    </a:lnTo>
                    <a:cubicBezTo>
                      <a:pt x="3" y="8"/>
                      <a:pt x="1" y="12"/>
                      <a:pt x="3" y="15"/>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72" name="Google Shape;13172;p53"/>
              <p:cNvSpPr/>
              <p:nvPr/>
            </p:nvSpPr>
            <p:spPr>
              <a:xfrm>
                <a:off x="647950" y="1795150"/>
                <a:ext cx="1325" cy="950"/>
              </a:xfrm>
              <a:custGeom>
                <a:avLst/>
                <a:gdLst/>
                <a:ahLst/>
                <a:cxnLst/>
                <a:rect l="l" t="t" r="r" b="b"/>
                <a:pathLst>
                  <a:path w="53" h="38" extrusionOk="0">
                    <a:moveTo>
                      <a:pt x="2" y="1"/>
                    </a:moveTo>
                    <a:cubicBezTo>
                      <a:pt x="0" y="1"/>
                      <a:pt x="2" y="4"/>
                      <a:pt x="8" y="12"/>
                    </a:cubicBezTo>
                    <a:lnTo>
                      <a:pt x="34" y="38"/>
                    </a:lnTo>
                    <a:cubicBezTo>
                      <a:pt x="35" y="32"/>
                      <a:pt x="38" y="30"/>
                      <a:pt x="42" y="30"/>
                    </a:cubicBezTo>
                    <a:cubicBezTo>
                      <a:pt x="45" y="30"/>
                      <a:pt x="49" y="31"/>
                      <a:pt x="53" y="33"/>
                    </a:cubicBezTo>
                    <a:cubicBezTo>
                      <a:pt x="31" y="20"/>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73" name="Google Shape;13173;p53"/>
              <p:cNvSpPr/>
              <p:nvPr/>
            </p:nvSpPr>
            <p:spPr>
              <a:xfrm>
                <a:off x="636625" y="1805750"/>
                <a:ext cx="250" cy="900"/>
              </a:xfrm>
              <a:custGeom>
                <a:avLst/>
                <a:gdLst/>
                <a:ahLst/>
                <a:cxnLst/>
                <a:rect l="l" t="t" r="r" b="b"/>
                <a:pathLst>
                  <a:path w="10" h="36" extrusionOk="0">
                    <a:moveTo>
                      <a:pt x="9" y="1"/>
                    </a:moveTo>
                    <a:lnTo>
                      <a:pt x="0" y="24"/>
                    </a:lnTo>
                    <a:cubicBezTo>
                      <a:pt x="0" y="29"/>
                      <a:pt x="2" y="31"/>
                      <a:pt x="5" y="36"/>
                    </a:cubicBezTo>
                    <a:cubicBezTo>
                      <a:pt x="5" y="22"/>
                      <a:pt x="7" y="12"/>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74" name="Google Shape;13174;p53"/>
              <p:cNvSpPr/>
              <p:nvPr/>
            </p:nvSpPr>
            <p:spPr>
              <a:xfrm>
                <a:off x="608925" y="1804200"/>
                <a:ext cx="875" cy="625"/>
              </a:xfrm>
              <a:custGeom>
                <a:avLst/>
                <a:gdLst/>
                <a:ahLst/>
                <a:cxnLst/>
                <a:rect l="l" t="t" r="r" b="b"/>
                <a:pathLst>
                  <a:path w="35" h="25" extrusionOk="0">
                    <a:moveTo>
                      <a:pt x="35" y="0"/>
                    </a:moveTo>
                    <a:lnTo>
                      <a:pt x="0" y="21"/>
                    </a:lnTo>
                    <a:cubicBezTo>
                      <a:pt x="4" y="24"/>
                      <a:pt x="7" y="25"/>
                      <a:pt x="9" y="25"/>
                    </a:cubicBezTo>
                    <a:cubicBezTo>
                      <a:pt x="19" y="25"/>
                      <a:pt x="24" y="11"/>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75" name="Google Shape;13175;p53"/>
              <p:cNvSpPr/>
              <p:nvPr/>
            </p:nvSpPr>
            <p:spPr>
              <a:xfrm>
                <a:off x="657125" y="1787100"/>
                <a:ext cx="1350" cy="375"/>
              </a:xfrm>
              <a:custGeom>
                <a:avLst/>
                <a:gdLst/>
                <a:ahLst/>
                <a:cxnLst/>
                <a:rect l="l" t="t" r="r" b="b"/>
                <a:pathLst>
                  <a:path w="54" h="15" extrusionOk="0">
                    <a:moveTo>
                      <a:pt x="38" y="0"/>
                    </a:moveTo>
                    <a:cubicBezTo>
                      <a:pt x="24" y="3"/>
                      <a:pt x="12" y="7"/>
                      <a:pt x="1" y="14"/>
                    </a:cubicBezTo>
                    <a:cubicBezTo>
                      <a:pt x="10" y="14"/>
                      <a:pt x="20" y="15"/>
                      <a:pt x="28" y="15"/>
                    </a:cubicBezTo>
                    <a:cubicBezTo>
                      <a:pt x="44" y="15"/>
                      <a:pt x="53" y="13"/>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76" name="Google Shape;13176;p53"/>
              <p:cNvSpPr/>
              <p:nvPr/>
            </p:nvSpPr>
            <p:spPr>
              <a:xfrm>
                <a:off x="623400" y="1800300"/>
                <a:ext cx="425" cy="450"/>
              </a:xfrm>
              <a:custGeom>
                <a:avLst/>
                <a:gdLst/>
                <a:ahLst/>
                <a:cxnLst/>
                <a:rect l="l" t="t" r="r" b="b"/>
                <a:pathLst>
                  <a:path w="17" h="18" extrusionOk="0">
                    <a:moveTo>
                      <a:pt x="17" y="1"/>
                    </a:moveTo>
                    <a:cubicBezTo>
                      <a:pt x="10" y="3"/>
                      <a:pt x="5" y="10"/>
                      <a:pt x="1" y="17"/>
                    </a:cubicBezTo>
                    <a:cubicBezTo>
                      <a:pt x="10" y="12"/>
                      <a:pt x="15"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77" name="Google Shape;13177;p53"/>
              <p:cNvSpPr/>
              <p:nvPr/>
            </p:nvSpPr>
            <p:spPr>
              <a:xfrm>
                <a:off x="656375" y="1787450"/>
                <a:ext cx="775" cy="600"/>
              </a:xfrm>
              <a:custGeom>
                <a:avLst/>
                <a:gdLst/>
                <a:ahLst/>
                <a:cxnLst/>
                <a:rect l="l" t="t" r="r" b="b"/>
                <a:pathLst>
                  <a:path w="31" h="24" extrusionOk="0">
                    <a:moveTo>
                      <a:pt x="31" y="0"/>
                    </a:moveTo>
                    <a:cubicBezTo>
                      <a:pt x="12" y="0"/>
                      <a:pt x="1" y="2"/>
                      <a:pt x="17" y="23"/>
                    </a:cubicBezTo>
                    <a:lnTo>
                      <a:pt x="26" y="23"/>
                    </a:lnTo>
                    <a:cubicBezTo>
                      <a:pt x="24" y="16"/>
                      <a:pt x="26" y="7"/>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78" name="Google Shape;13178;p53"/>
              <p:cNvSpPr/>
              <p:nvPr/>
            </p:nvSpPr>
            <p:spPr>
              <a:xfrm>
                <a:off x="588275" y="1780200"/>
                <a:ext cx="100" cy="150"/>
              </a:xfrm>
              <a:custGeom>
                <a:avLst/>
                <a:gdLst/>
                <a:ahLst/>
                <a:cxnLst/>
                <a:rect l="l" t="t" r="r" b="b"/>
                <a:pathLst>
                  <a:path w="4" h="6" extrusionOk="0">
                    <a:moveTo>
                      <a:pt x="3" y="0"/>
                    </a:moveTo>
                    <a:cubicBezTo>
                      <a:pt x="1" y="5"/>
                      <a:pt x="1" y="5"/>
                      <a:pt x="3" y="5"/>
                    </a:cubicBezTo>
                    <a:cubicBezTo>
                      <a:pt x="3" y="3"/>
                      <a:pt x="3" y="3"/>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79" name="Google Shape;13179;p53"/>
              <p:cNvSpPr/>
              <p:nvPr/>
            </p:nvSpPr>
            <p:spPr>
              <a:xfrm>
                <a:off x="584925" y="1768250"/>
                <a:ext cx="425" cy="150"/>
              </a:xfrm>
              <a:custGeom>
                <a:avLst/>
                <a:gdLst/>
                <a:ahLst/>
                <a:cxnLst/>
                <a:rect l="l" t="t" r="r" b="b"/>
                <a:pathLst>
                  <a:path w="17" h="6" extrusionOk="0">
                    <a:moveTo>
                      <a:pt x="0" y="1"/>
                    </a:moveTo>
                    <a:cubicBezTo>
                      <a:pt x="5" y="3"/>
                      <a:pt x="10" y="3"/>
                      <a:pt x="17" y="5"/>
                    </a:cubicBezTo>
                    <a:cubicBezTo>
                      <a:pt x="14" y="3"/>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80" name="Google Shape;13180;p53"/>
              <p:cNvSpPr/>
              <p:nvPr/>
            </p:nvSpPr>
            <p:spPr>
              <a:xfrm>
                <a:off x="661725" y="1781225"/>
                <a:ext cx="100" cy="150"/>
              </a:xfrm>
              <a:custGeom>
                <a:avLst/>
                <a:gdLst/>
                <a:ahLst/>
                <a:cxnLst/>
                <a:rect l="l" t="t" r="r" b="b"/>
                <a:pathLst>
                  <a:path w="4" h="6" extrusionOk="0">
                    <a:moveTo>
                      <a:pt x="3" y="0"/>
                    </a:moveTo>
                    <a:cubicBezTo>
                      <a:pt x="2" y="0"/>
                      <a:pt x="1" y="3"/>
                      <a:pt x="2" y="6"/>
                    </a:cubicBez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81" name="Google Shape;13181;p53"/>
              <p:cNvSpPr/>
              <p:nvPr/>
            </p:nvSpPr>
            <p:spPr>
              <a:xfrm>
                <a:off x="665250" y="1782750"/>
                <a:ext cx="300" cy="375"/>
              </a:xfrm>
              <a:custGeom>
                <a:avLst/>
                <a:gdLst/>
                <a:ahLst/>
                <a:cxnLst/>
                <a:rect l="l" t="t" r="r" b="b"/>
                <a:pathLst>
                  <a:path w="12" h="15" extrusionOk="0">
                    <a:moveTo>
                      <a:pt x="0" y="0"/>
                    </a:moveTo>
                    <a:lnTo>
                      <a:pt x="0" y="0"/>
                    </a:lnTo>
                    <a:cubicBezTo>
                      <a:pt x="3" y="7"/>
                      <a:pt x="7" y="12"/>
                      <a:pt x="12" y="14"/>
                    </a:cubicBezTo>
                    <a:cubicBezTo>
                      <a:pt x="7" y="12"/>
                      <a:pt x="5"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82" name="Google Shape;13182;p53"/>
              <p:cNvSpPr/>
              <p:nvPr/>
            </p:nvSpPr>
            <p:spPr>
              <a:xfrm>
                <a:off x="660275" y="1792650"/>
                <a:ext cx="150" cy="125"/>
              </a:xfrm>
              <a:custGeom>
                <a:avLst/>
                <a:gdLst/>
                <a:ahLst/>
                <a:cxnLst/>
                <a:rect l="l" t="t" r="r" b="b"/>
                <a:pathLst>
                  <a:path w="6" h="5" extrusionOk="0">
                    <a:moveTo>
                      <a:pt x="0" y="1"/>
                    </a:moveTo>
                    <a:cubicBezTo>
                      <a:pt x="2" y="3"/>
                      <a:pt x="5" y="4"/>
                      <a:pt x="5" y="4"/>
                    </a:cubicBezTo>
                    <a:cubicBezTo>
                      <a:pt x="6"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83" name="Google Shape;13183;p53"/>
              <p:cNvSpPr/>
              <p:nvPr/>
            </p:nvSpPr>
            <p:spPr>
              <a:xfrm>
                <a:off x="661950" y="1780925"/>
                <a:ext cx="200" cy="225"/>
              </a:xfrm>
              <a:custGeom>
                <a:avLst/>
                <a:gdLst/>
                <a:ahLst/>
                <a:cxnLst/>
                <a:rect l="l" t="t" r="r" b="b"/>
                <a:pathLst>
                  <a:path w="8" h="9" extrusionOk="0">
                    <a:moveTo>
                      <a:pt x="3" y="0"/>
                    </a:moveTo>
                    <a:cubicBezTo>
                      <a:pt x="2" y="0"/>
                      <a:pt x="0" y="2"/>
                      <a:pt x="0" y="8"/>
                    </a:cubicBezTo>
                    <a:lnTo>
                      <a:pt x="7" y="4"/>
                    </a:lnTo>
                    <a:cubicBezTo>
                      <a:pt x="6" y="2"/>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84" name="Google Shape;13184;p53"/>
              <p:cNvSpPr/>
              <p:nvPr/>
            </p:nvSpPr>
            <p:spPr>
              <a:xfrm>
                <a:off x="661550" y="1781350"/>
                <a:ext cx="350" cy="275"/>
              </a:xfrm>
              <a:custGeom>
                <a:avLst/>
                <a:gdLst/>
                <a:ahLst/>
                <a:cxnLst/>
                <a:rect l="l" t="t" r="r" b="b"/>
                <a:pathLst>
                  <a:path w="14" h="11" extrusionOk="0">
                    <a:moveTo>
                      <a:pt x="9" y="1"/>
                    </a:moveTo>
                    <a:lnTo>
                      <a:pt x="0" y="10"/>
                    </a:lnTo>
                    <a:cubicBezTo>
                      <a:pt x="5" y="8"/>
                      <a:pt x="9" y="3"/>
                      <a:pt x="14" y="3"/>
                    </a:cubicBezTo>
                    <a:cubicBezTo>
                      <a:pt x="12" y="3"/>
                      <a:pt x="9" y="3"/>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85" name="Google Shape;13185;p53"/>
              <p:cNvSpPr/>
              <p:nvPr/>
            </p:nvSpPr>
            <p:spPr>
              <a:xfrm>
                <a:off x="600575" y="1790100"/>
                <a:ext cx="425" cy="100"/>
              </a:xfrm>
              <a:custGeom>
                <a:avLst/>
                <a:gdLst/>
                <a:ahLst/>
                <a:cxnLst/>
                <a:rect l="l" t="t" r="r" b="b"/>
                <a:pathLst>
                  <a:path w="17" h="4" extrusionOk="0">
                    <a:moveTo>
                      <a:pt x="16" y="1"/>
                    </a:moveTo>
                    <a:cubicBezTo>
                      <a:pt x="0" y="1"/>
                      <a:pt x="3" y="3"/>
                      <a:pt x="14" y="3"/>
                    </a:cubicBezTo>
                    <a:cubicBezTo>
                      <a:pt x="14" y="3"/>
                      <a:pt x="1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86" name="Google Shape;13186;p53"/>
              <p:cNvSpPr/>
              <p:nvPr/>
            </p:nvSpPr>
            <p:spPr>
              <a:xfrm>
                <a:off x="649600" y="1806225"/>
                <a:ext cx="25" cy="75"/>
              </a:xfrm>
              <a:custGeom>
                <a:avLst/>
                <a:gdLst/>
                <a:ahLst/>
                <a:cxnLst/>
                <a:rect l="l" t="t" r="r" b="b"/>
                <a:pathLst>
                  <a:path w="1" h="3" extrusionOk="0">
                    <a:moveTo>
                      <a:pt x="0" y="3"/>
                    </a:moveTo>
                    <a:cubicBezTo>
                      <a:pt x="0" y="3"/>
                      <a:pt x="0" y="0"/>
                      <a:pt x="0" y="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87" name="Google Shape;13187;p53"/>
              <p:cNvSpPr/>
              <p:nvPr/>
            </p:nvSpPr>
            <p:spPr>
              <a:xfrm>
                <a:off x="648100" y="1804125"/>
                <a:ext cx="1525" cy="3150"/>
              </a:xfrm>
              <a:custGeom>
                <a:avLst/>
                <a:gdLst/>
                <a:ahLst/>
                <a:cxnLst/>
                <a:rect l="l" t="t" r="r" b="b"/>
                <a:pathLst>
                  <a:path w="61" h="126" extrusionOk="0">
                    <a:moveTo>
                      <a:pt x="0" y="1"/>
                    </a:moveTo>
                    <a:lnTo>
                      <a:pt x="42" y="126"/>
                    </a:lnTo>
                    <a:cubicBezTo>
                      <a:pt x="36" y="90"/>
                      <a:pt x="41" y="83"/>
                      <a:pt x="51" y="83"/>
                    </a:cubicBezTo>
                    <a:cubicBezTo>
                      <a:pt x="54" y="83"/>
                      <a:pt x="57" y="84"/>
                      <a:pt x="60" y="84"/>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88" name="Google Shape;13188;p53"/>
              <p:cNvSpPr/>
              <p:nvPr/>
            </p:nvSpPr>
            <p:spPr>
              <a:xfrm>
                <a:off x="580975" y="1767850"/>
                <a:ext cx="85725" cy="45000"/>
              </a:xfrm>
              <a:custGeom>
                <a:avLst/>
                <a:gdLst/>
                <a:ahLst/>
                <a:cxnLst/>
                <a:rect l="l" t="t" r="r" b="b"/>
                <a:pathLst>
                  <a:path w="3429" h="1800" extrusionOk="0">
                    <a:moveTo>
                      <a:pt x="212" y="212"/>
                    </a:moveTo>
                    <a:lnTo>
                      <a:pt x="188" y="272"/>
                    </a:lnTo>
                    <a:cubicBezTo>
                      <a:pt x="179" y="260"/>
                      <a:pt x="165" y="274"/>
                      <a:pt x="168" y="253"/>
                    </a:cubicBezTo>
                    <a:cubicBezTo>
                      <a:pt x="184" y="239"/>
                      <a:pt x="200" y="228"/>
                      <a:pt x="212" y="212"/>
                    </a:cubicBezTo>
                    <a:close/>
                    <a:moveTo>
                      <a:pt x="761" y="395"/>
                    </a:moveTo>
                    <a:cubicBezTo>
                      <a:pt x="760" y="396"/>
                      <a:pt x="759" y="398"/>
                      <a:pt x="758" y="399"/>
                    </a:cubicBezTo>
                    <a:lnTo>
                      <a:pt x="758" y="399"/>
                    </a:lnTo>
                    <a:cubicBezTo>
                      <a:pt x="759" y="398"/>
                      <a:pt x="760" y="396"/>
                      <a:pt x="761" y="395"/>
                    </a:cubicBezTo>
                    <a:close/>
                    <a:moveTo>
                      <a:pt x="341" y="533"/>
                    </a:moveTo>
                    <a:lnTo>
                      <a:pt x="341" y="534"/>
                    </a:lnTo>
                    <a:cubicBezTo>
                      <a:pt x="341" y="533"/>
                      <a:pt x="341" y="533"/>
                      <a:pt x="341" y="533"/>
                    </a:cubicBezTo>
                    <a:close/>
                    <a:moveTo>
                      <a:pt x="3253" y="543"/>
                    </a:moveTo>
                    <a:cubicBezTo>
                      <a:pt x="3253" y="544"/>
                      <a:pt x="3254" y="545"/>
                      <a:pt x="3254" y="545"/>
                    </a:cubicBezTo>
                    <a:cubicBezTo>
                      <a:pt x="3254" y="545"/>
                      <a:pt x="3254" y="544"/>
                      <a:pt x="3253" y="543"/>
                    </a:cubicBezTo>
                    <a:close/>
                    <a:moveTo>
                      <a:pt x="556" y="630"/>
                    </a:moveTo>
                    <a:cubicBezTo>
                      <a:pt x="555" y="631"/>
                      <a:pt x="554" y="631"/>
                      <a:pt x="552" y="631"/>
                    </a:cubicBezTo>
                    <a:lnTo>
                      <a:pt x="557" y="631"/>
                    </a:lnTo>
                    <a:cubicBezTo>
                      <a:pt x="557" y="631"/>
                      <a:pt x="556" y="631"/>
                      <a:pt x="556" y="630"/>
                    </a:cubicBezTo>
                    <a:close/>
                    <a:moveTo>
                      <a:pt x="3188" y="638"/>
                    </a:moveTo>
                    <a:cubicBezTo>
                      <a:pt x="3179" y="640"/>
                      <a:pt x="3176" y="641"/>
                      <a:pt x="3176" y="641"/>
                    </a:cubicBezTo>
                    <a:cubicBezTo>
                      <a:pt x="3176" y="641"/>
                      <a:pt x="3182" y="639"/>
                      <a:pt x="3188" y="638"/>
                    </a:cubicBezTo>
                    <a:close/>
                    <a:moveTo>
                      <a:pt x="981" y="682"/>
                    </a:moveTo>
                    <a:lnTo>
                      <a:pt x="977" y="694"/>
                    </a:lnTo>
                    <a:cubicBezTo>
                      <a:pt x="958" y="687"/>
                      <a:pt x="970" y="684"/>
                      <a:pt x="981" y="682"/>
                    </a:cubicBezTo>
                    <a:close/>
                    <a:moveTo>
                      <a:pt x="713" y="939"/>
                    </a:moveTo>
                    <a:cubicBezTo>
                      <a:pt x="713" y="939"/>
                      <a:pt x="713" y="939"/>
                      <a:pt x="712" y="939"/>
                    </a:cubicBezTo>
                    <a:cubicBezTo>
                      <a:pt x="713" y="939"/>
                      <a:pt x="713" y="939"/>
                      <a:pt x="713" y="939"/>
                    </a:cubicBezTo>
                    <a:close/>
                    <a:moveTo>
                      <a:pt x="2734" y="1125"/>
                    </a:moveTo>
                    <a:cubicBezTo>
                      <a:pt x="2741" y="1130"/>
                      <a:pt x="2748" y="1132"/>
                      <a:pt x="2755" y="1134"/>
                    </a:cubicBezTo>
                    <a:cubicBezTo>
                      <a:pt x="2748" y="1130"/>
                      <a:pt x="2741" y="1127"/>
                      <a:pt x="2734" y="1125"/>
                    </a:cubicBezTo>
                    <a:close/>
                    <a:moveTo>
                      <a:pt x="810" y="1133"/>
                    </a:moveTo>
                    <a:cubicBezTo>
                      <a:pt x="811" y="1135"/>
                      <a:pt x="813" y="1136"/>
                      <a:pt x="814" y="1137"/>
                    </a:cubicBezTo>
                    <a:cubicBezTo>
                      <a:pt x="813" y="1135"/>
                      <a:pt x="812" y="1134"/>
                      <a:pt x="810" y="1133"/>
                    </a:cubicBezTo>
                    <a:close/>
                    <a:moveTo>
                      <a:pt x="2689" y="1274"/>
                    </a:moveTo>
                    <a:cubicBezTo>
                      <a:pt x="2690" y="1278"/>
                      <a:pt x="2692" y="1281"/>
                      <a:pt x="2694" y="1285"/>
                    </a:cubicBezTo>
                    <a:cubicBezTo>
                      <a:pt x="2690" y="1279"/>
                      <a:pt x="2686" y="1276"/>
                      <a:pt x="2689" y="1274"/>
                    </a:cubicBezTo>
                    <a:close/>
                    <a:moveTo>
                      <a:pt x="2819" y="1492"/>
                    </a:moveTo>
                    <a:cubicBezTo>
                      <a:pt x="2820" y="1493"/>
                      <a:pt x="2821" y="1493"/>
                      <a:pt x="2822" y="1494"/>
                    </a:cubicBezTo>
                    <a:cubicBezTo>
                      <a:pt x="2821" y="1493"/>
                      <a:pt x="2820" y="1492"/>
                      <a:pt x="2819" y="1492"/>
                    </a:cubicBezTo>
                    <a:close/>
                    <a:moveTo>
                      <a:pt x="2273" y="1599"/>
                    </a:moveTo>
                    <a:cubicBezTo>
                      <a:pt x="2276" y="1599"/>
                      <a:pt x="2281" y="1602"/>
                      <a:pt x="2286" y="1607"/>
                    </a:cubicBezTo>
                    <a:cubicBezTo>
                      <a:pt x="2286" y="1612"/>
                      <a:pt x="2283" y="1614"/>
                      <a:pt x="2281" y="1614"/>
                    </a:cubicBezTo>
                    <a:cubicBezTo>
                      <a:pt x="2277" y="1614"/>
                      <a:pt x="2271" y="1609"/>
                      <a:pt x="2266" y="1603"/>
                    </a:cubicBezTo>
                    <a:cubicBezTo>
                      <a:pt x="2267" y="1601"/>
                      <a:pt x="2270" y="1599"/>
                      <a:pt x="2273" y="1599"/>
                    </a:cubicBezTo>
                    <a:close/>
                    <a:moveTo>
                      <a:pt x="1568" y="1628"/>
                    </a:moveTo>
                    <a:lnTo>
                      <a:pt x="1568" y="1628"/>
                    </a:lnTo>
                    <a:cubicBezTo>
                      <a:pt x="1569" y="1629"/>
                      <a:pt x="1570" y="1630"/>
                      <a:pt x="1571" y="1630"/>
                    </a:cubicBezTo>
                    <a:cubicBezTo>
                      <a:pt x="1572" y="1630"/>
                      <a:pt x="1573" y="1629"/>
                      <a:pt x="1573" y="1629"/>
                    </a:cubicBezTo>
                    <a:lnTo>
                      <a:pt x="1573" y="1629"/>
                    </a:lnTo>
                    <a:lnTo>
                      <a:pt x="1568" y="1628"/>
                    </a:lnTo>
                    <a:close/>
                    <a:moveTo>
                      <a:pt x="2363" y="1651"/>
                    </a:moveTo>
                    <a:cubicBezTo>
                      <a:pt x="2363" y="1651"/>
                      <a:pt x="2364" y="1651"/>
                      <a:pt x="2364" y="1651"/>
                    </a:cubicBezTo>
                    <a:lnTo>
                      <a:pt x="2364" y="1651"/>
                    </a:lnTo>
                    <a:cubicBezTo>
                      <a:pt x="2364" y="1651"/>
                      <a:pt x="2363" y="1651"/>
                      <a:pt x="2363" y="1651"/>
                    </a:cubicBezTo>
                    <a:close/>
                    <a:moveTo>
                      <a:pt x="1698" y="1681"/>
                    </a:moveTo>
                    <a:cubicBezTo>
                      <a:pt x="1699" y="1683"/>
                      <a:pt x="1701" y="1685"/>
                      <a:pt x="1703" y="1685"/>
                    </a:cubicBezTo>
                    <a:lnTo>
                      <a:pt x="1703" y="1685"/>
                    </a:lnTo>
                    <a:cubicBezTo>
                      <a:pt x="1701" y="1683"/>
                      <a:pt x="1700" y="1682"/>
                      <a:pt x="1698" y="1681"/>
                    </a:cubicBezTo>
                    <a:close/>
                    <a:moveTo>
                      <a:pt x="198" y="1"/>
                    </a:moveTo>
                    <a:lnTo>
                      <a:pt x="198" y="1"/>
                    </a:lnTo>
                    <a:cubicBezTo>
                      <a:pt x="199" y="23"/>
                      <a:pt x="194" y="29"/>
                      <a:pt x="187" y="29"/>
                    </a:cubicBezTo>
                    <a:cubicBezTo>
                      <a:pt x="184" y="29"/>
                      <a:pt x="180" y="28"/>
                      <a:pt x="177" y="26"/>
                    </a:cubicBezTo>
                    <a:lnTo>
                      <a:pt x="177" y="26"/>
                    </a:lnTo>
                    <a:cubicBezTo>
                      <a:pt x="181" y="35"/>
                      <a:pt x="161" y="56"/>
                      <a:pt x="151" y="75"/>
                    </a:cubicBezTo>
                    <a:lnTo>
                      <a:pt x="130" y="5"/>
                    </a:lnTo>
                    <a:cubicBezTo>
                      <a:pt x="121" y="18"/>
                      <a:pt x="113" y="22"/>
                      <a:pt x="105" y="22"/>
                    </a:cubicBezTo>
                    <a:cubicBezTo>
                      <a:pt x="94" y="22"/>
                      <a:pt x="84" y="14"/>
                      <a:pt x="74" y="14"/>
                    </a:cubicBezTo>
                    <a:cubicBezTo>
                      <a:pt x="67" y="14"/>
                      <a:pt x="60" y="18"/>
                      <a:pt x="52" y="31"/>
                    </a:cubicBezTo>
                    <a:lnTo>
                      <a:pt x="70" y="31"/>
                    </a:lnTo>
                    <a:cubicBezTo>
                      <a:pt x="24" y="75"/>
                      <a:pt x="38" y="161"/>
                      <a:pt x="1" y="228"/>
                    </a:cubicBezTo>
                    <a:cubicBezTo>
                      <a:pt x="8" y="221"/>
                      <a:pt x="13" y="218"/>
                      <a:pt x="17" y="218"/>
                    </a:cubicBezTo>
                    <a:cubicBezTo>
                      <a:pt x="29" y="218"/>
                      <a:pt x="28" y="250"/>
                      <a:pt x="35" y="272"/>
                    </a:cubicBezTo>
                    <a:cubicBezTo>
                      <a:pt x="47" y="260"/>
                      <a:pt x="56" y="249"/>
                      <a:pt x="66" y="235"/>
                    </a:cubicBezTo>
                    <a:lnTo>
                      <a:pt x="61" y="232"/>
                    </a:lnTo>
                    <a:cubicBezTo>
                      <a:pt x="76" y="221"/>
                      <a:pt x="85" y="216"/>
                      <a:pt x="90" y="216"/>
                    </a:cubicBezTo>
                    <a:cubicBezTo>
                      <a:pt x="104" y="216"/>
                      <a:pt x="90" y="249"/>
                      <a:pt x="75" y="279"/>
                    </a:cubicBezTo>
                    <a:cubicBezTo>
                      <a:pt x="77" y="276"/>
                      <a:pt x="79" y="274"/>
                      <a:pt x="84" y="270"/>
                    </a:cubicBezTo>
                    <a:lnTo>
                      <a:pt x="84" y="270"/>
                    </a:lnTo>
                    <a:cubicBezTo>
                      <a:pt x="84" y="288"/>
                      <a:pt x="66" y="290"/>
                      <a:pt x="61" y="307"/>
                    </a:cubicBezTo>
                    <a:cubicBezTo>
                      <a:pt x="73" y="293"/>
                      <a:pt x="83" y="287"/>
                      <a:pt x="91" y="287"/>
                    </a:cubicBezTo>
                    <a:cubicBezTo>
                      <a:pt x="98" y="287"/>
                      <a:pt x="104" y="292"/>
                      <a:pt x="110" y="302"/>
                    </a:cubicBezTo>
                    <a:lnTo>
                      <a:pt x="103" y="309"/>
                    </a:lnTo>
                    <a:cubicBezTo>
                      <a:pt x="158" y="327"/>
                      <a:pt x="163" y="367"/>
                      <a:pt x="202" y="416"/>
                    </a:cubicBezTo>
                    <a:lnTo>
                      <a:pt x="221" y="381"/>
                    </a:lnTo>
                    <a:cubicBezTo>
                      <a:pt x="228" y="392"/>
                      <a:pt x="223" y="404"/>
                      <a:pt x="223" y="416"/>
                    </a:cubicBezTo>
                    <a:cubicBezTo>
                      <a:pt x="270" y="374"/>
                      <a:pt x="195" y="392"/>
                      <a:pt x="242" y="348"/>
                    </a:cubicBezTo>
                    <a:lnTo>
                      <a:pt x="242" y="348"/>
                    </a:lnTo>
                    <a:cubicBezTo>
                      <a:pt x="214" y="420"/>
                      <a:pt x="323" y="399"/>
                      <a:pt x="279" y="476"/>
                    </a:cubicBezTo>
                    <a:cubicBezTo>
                      <a:pt x="281" y="477"/>
                      <a:pt x="282" y="478"/>
                      <a:pt x="284" y="478"/>
                    </a:cubicBezTo>
                    <a:cubicBezTo>
                      <a:pt x="295" y="478"/>
                      <a:pt x="302" y="448"/>
                      <a:pt x="313" y="448"/>
                    </a:cubicBezTo>
                    <a:cubicBezTo>
                      <a:pt x="314" y="448"/>
                      <a:pt x="316" y="449"/>
                      <a:pt x="318" y="450"/>
                    </a:cubicBezTo>
                    <a:lnTo>
                      <a:pt x="307" y="471"/>
                    </a:lnTo>
                    <a:lnTo>
                      <a:pt x="307" y="471"/>
                    </a:lnTo>
                    <a:lnTo>
                      <a:pt x="330" y="450"/>
                    </a:lnTo>
                    <a:lnTo>
                      <a:pt x="330" y="450"/>
                    </a:lnTo>
                    <a:cubicBezTo>
                      <a:pt x="339" y="462"/>
                      <a:pt x="325" y="490"/>
                      <a:pt x="314" y="506"/>
                    </a:cubicBezTo>
                    <a:cubicBezTo>
                      <a:pt x="314" y="504"/>
                      <a:pt x="312" y="504"/>
                      <a:pt x="310" y="504"/>
                    </a:cubicBezTo>
                    <a:cubicBezTo>
                      <a:pt x="307" y="504"/>
                      <a:pt x="300" y="506"/>
                      <a:pt x="297" y="506"/>
                    </a:cubicBezTo>
                    <a:cubicBezTo>
                      <a:pt x="293" y="535"/>
                      <a:pt x="336" y="526"/>
                      <a:pt x="341" y="533"/>
                    </a:cubicBezTo>
                    <a:lnTo>
                      <a:pt x="341" y="533"/>
                    </a:lnTo>
                    <a:lnTo>
                      <a:pt x="334" y="511"/>
                    </a:lnTo>
                    <a:lnTo>
                      <a:pt x="334" y="511"/>
                    </a:lnTo>
                    <a:cubicBezTo>
                      <a:pt x="392" y="527"/>
                      <a:pt x="423" y="589"/>
                      <a:pt x="494" y="589"/>
                    </a:cubicBezTo>
                    <a:lnTo>
                      <a:pt x="506" y="576"/>
                    </a:lnTo>
                    <a:cubicBezTo>
                      <a:pt x="561" y="578"/>
                      <a:pt x="516" y="610"/>
                      <a:pt x="556" y="630"/>
                    </a:cubicBezTo>
                    <a:lnTo>
                      <a:pt x="556" y="630"/>
                    </a:lnTo>
                    <a:cubicBezTo>
                      <a:pt x="562" y="629"/>
                      <a:pt x="569" y="628"/>
                      <a:pt x="574" y="628"/>
                    </a:cubicBezTo>
                    <a:cubicBezTo>
                      <a:pt x="584" y="628"/>
                      <a:pt x="592" y="631"/>
                      <a:pt x="596" y="638"/>
                    </a:cubicBezTo>
                    <a:cubicBezTo>
                      <a:pt x="571" y="645"/>
                      <a:pt x="578" y="680"/>
                      <a:pt x="550" y="684"/>
                    </a:cubicBezTo>
                    <a:cubicBezTo>
                      <a:pt x="564" y="687"/>
                      <a:pt x="573" y="688"/>
                      <a:pt x="580" y="688"/>
                    </a:cubicBezTo>
                    <a:cubicBezTo>
                      <a:pt x="603" y="688"/>
                      <a:pt x="603" y="677"/>
                      <a:pt x="659" y="661"/>
                    </a:cubicBezTo>
                    <a:lnTo>
                      <a:pt x="659" y="661"/>
                    </a:lnTo>
                    <a:lnTo>
                      <a:pt x="640" y="684"/>
                    </a:lnTo>
                    <a:cubicBezTo>
                      <a:pt x="658" y="679"/>
                      <a:pt x="669" y="674"/>
                      <a:pt x="680" y="674"/>
                    </a:cubicBezTo>
                    <a:cubicBezTo>
                      <a:pt x="686" y="674"/>
                      <a:pt x="693" y="676"/>
                      <a:pt x="701" y="680"/>
                    </a:cubicBezTo>
                    <a:cubicBezTo>
                      <a:pt x="668" y="680"/>
                      <a:pt x="673" y="719"/>
                      <a:pt x="631" y="724"/>
                    </a:cubicBezTo>
                    <a:cubicBezTo>
                      <a:pt x="608" y="798"/>
                      <a:pt x="731" y="740"/>
                      <a:pt x="664" y="812"/>
                    </a:cubicBezTo>
                    <a:cubicBezTo>
                      <a:pt x="747" y="782"/>
                      <a:pt x="678" y="754"/>
                      <a:pt x="701" y="754"/>
                    </a:cubicBezTo>
                    <a:cubicBezTo>
                      <a:pt x="709" y="741"/>
                      <a:pt x="725" y="735"/>
                      <a:pt x="740" y="735"/>
                    </a:cubicBezTo>
                    <a:cubicBezTo>
                      <a:pt x="753" y="735"/>
                      <a:pt x="765" y="740"/>
                      <a:pt x="766" y="749"/>
                    </a:cubicBezTo>
                    <a:cubicBezTo>
                      <a:pt x="775" y="761"/>
                      <a:pt x="692" y="826"/>
                      <a:pt x="711" y="857"/>
                    </a:cubicBezTo>
                    <a:lnTo>
                      <a:pt x="711" y="857"/>
                    </a:lnTo>
                    <a:cubicBezTo>
                      <a:pt x="710" y="856"/>
                      <a:pt x="709" y="856"/>
                      <a:pt x="708" y="856"/>
                    </a:cubicBezTo>
                    <a:cubicBezTo>
                      <a:pt x="706" y="856"/>
                      <a:pt x="704" y="856"/>
                      <a:pt x="703" y="854"/>
                    </a:cubicBezTo>
                    <a:lnTo>
                      <a:pt x="703" y="854"/>
                    </a:lnTo>
                    <a:cubicBezTo>
                      <a:pt x="691" y="877"/>
                      <a:pt x="745" y="861"/>
                      <a:pt x="722" y="893"/>
                    </a:cubicBezTo>
                    <a:cubicBezTo>
                      <a:pt x="732" y="890"/>
                      <a:pt x="738" y="889"/>
                      <a:pt x="742" y="889"/>
                    </a:cubicBezTo>
                    <a:cubicBezTo>
                      <a:pt x="753" y="889"/>
                      <a:pt x="751" y="896"/>
                      <a:pt x="759" y="896"/>
                    </a:cubicBezTo>
                    <a:cubicBezTo>
                      <a:pt x="764" y="896"/>
                      <a:pt x="772" y="893"/>
                      <a:pt x="791" y="884"/>
                    </a:cubicBezTo>
                    <a:lnTo>
                      <a:pt x="759" y="861"/>
                    </a:lnTo>
                    <a:lnTo>
                      <a:pt x="759" y="861"/>
                    </a:lnTo>
                    <a:cubicBezTo>
                      <a:pt x="764" y="863"/>
                      <a:pt x="772" y="863"/>
                      <a:pt x="781" y="863"/>
                    </a:cubicBezTo>
                    <a:cubicBezTo>
                      <a:pt x="789" y="863"/>
                      <a:pt x="798" y="863"/>
                      <a:pt x="807" y="863"/>
                    </a:cubicBezTo>
                    <a:cubicBezTo>
                      <a:pt x="832" y="863"/>
                      <a:pt x="854" y="866"/>
                      <a:pt x="845" y="893"/>
                    </a:cubicBezTo>
                    <a:cubicBezTo>
                      <a:pt x="831" y="898"/>
                      <a:pt x="814" y="898"/>
                      <a:pt x="800" y="898"/>
                    </a:cubicBezTo>
                    <a:cubicBezTo>
                      <a:pt x="789" y="916"/>
                      <a:pt x="821" y="905"/>
                      <a:pt x="810" y="926"/>
                    </a:cubicBezTo>
                    <a:cubicBezTo>
                      <a:pt x="798" y="931"/>
                      <a:pt x="789" y="933"/>
                      <a:pt x="782" y="933"/>
                    </a:cubicBezTo>
                    <a:cubicBezTo>
                      <a:pt x="758" y="933"/>
                      <a:pt x="763" y="904"/>
                      <a:pt x="728" y="904"/>
                    </a:cubicBezTo>
                    <a:cubicBezTo>
                      <a:pt x="726" y="904"/>
                      <a:pt x="723" y="904"/>
                      <a:pt x="719" y="905"/>
                    </a:cubicBezTo>
                    <a:cubicBezTo>
                      <a:pt x="701" y="926"/>
                      <a:pt x="781" y="914"/>
                      <a:pt x="713" y="939"/>
                    </a:cubicBezTo>
                    <a:lnTo>
                      <a:pt x="713" y="939"/>
                    </a:lnTo>
                    <a:cubicBezTo>
                      <a:pt x="730" y="933"/>
                      <a:pt x="740" y="931"/>
                      <a:pt x="747" y="931"/>
                    </a:cubicBezTo>
                    <a:cubicBezTo>
                      <a:pt x="758" y="931"/>
                      <a:pt x="760" y="937"/>
                      <a:pt x="761" y="944"/>
                    </a:cubicBezTo>
                    <a:cubicBezTo>
                      <a:pt x="761" y="954"/>
                      <a:pt x="763" y="970"/>
                      <a:pt x="790" y="970"/>
                    </a:cubicBezTo>
                    <a:cubicBezTo>
                      <a:pt x="793" y="970"/>
                      <a:pt x="796" y="970"/>
                      <a:pt x="800" y="970"/>
                    </a:cubicBezTo>
                    <a:lnTo>
                      <a:pt x="800" y="970"/>
                    </a:lnTo>
                    <a:lnTo>
                      <a:pt x="766" y="988"/>
                    </a:lnTo>
                    <a:cubicBezTo>
                      <a:pt x="775" y="988"/>
                      <a:pt x="796" y="988"/>
                      <a:pt x="800" y="995"/>
                    </a:cubicBezTo>
                    <a:lnTo>
                      <a:pt x="747" y="1009"/>
                    </a:lnTo>
                    <a:cubicBezTo>
                      <a:pt x="748" y="1009"/>
                      <a:pt x="749" y="1009"/>
                      <a:pt x="750" y="1009"/>
                    </a:cubicBezTo>
                    <a:cubicBezTo>
                      <a:pt x="796" y="1009"/>
                      <a:pt x="743" y="1067"/>
                      <a:pt x="777" y="1074"/>
                    </a:cubicBezTo>
                    <a:cubicBezTo>
                      <a:pt x="745" y="1035"/>
                      <a:pt x="810" y="1041"/>
                      <a:pt x="821" y="1009"/>
                    </a:cubicBezTo>
                    <a:lnTo>
                      <a:pt x="821" y="1009"/>
                    </a:lnTo>
                    <a:cubicBezTo>
                      <a:pt x="898" y="1027"/>
                      <a:pt x="763" y="1089"/>
                      <a:pt x="810" y="1133"/>
                    </a:cubicBezTo>
                    <a:lnTo>
                      <a:pt x="810" y="1133"/>
                    </a:lnTo>
                    <a:cubicBezTo>
                      <a:pt x="806" y="1124"/>
                      <a:pt x="816" y="1097"/>
                      <a:pt x="835" y="1097"/>
                    </a:cubicBezTo>
                    <a:cubicBezTo>
                      <a:pt x="838" y="1116"/>
                      <a:pt x="833" y="1137"/>
                      <a:pt x="824" y="1153"/>
                    </a:cubicBezTo>
                    <a:cubicBezTo>
                      <a:pt x="831" y="1159"/>
                      <a:pt x="837" y="1161"/>
                      <a:pt x="841" y="1161"/>
                    </a:cubicBezTo>
                    <a:cubicBezTo>
                      <a:pt x="859" y="1161"/>
                      <a:pt x="860" y="1123"/>
                      <a:pt x="884" y="1123"/>
                    </a:cubicBezTo>
                    <a:cubicBezTo>
                      <a:pt x="873" y="1139"/>
                      <a:pt x="875" y="1143"/>
                      <a:pt x="883" y="1143"/>
                    </a:cubicBezTo>
                    <a:cubicBezTo>
                      <a:pt x="895" y="1143"/>
                      <a:pt x="918" y="1134"/>
                      <a:pt x="934" y="1134"/>
                    </a:cubicBezTo>
                    <a:cubicBezTo>
                      <a:pt x="936" y="1134"/>
                      <a:pt x="938" y="1134"/>
                      <a:pt x="940" y="1134"/>
                    </a:cubicBezTo>
                    <a:lnTo>
                      <a:pt x="907" y="1157"/>
                    </a:lnTo>
                    <a:cubicBezTo>
                      <a:pt x="910" y="1171"/>
                      <a:pt x="917" y="1176"/>
                      <a:pt x="924" y="1176"/>
                    </a:cubicBezTo>
                    <a:cubicBezTo>
                      <a:pt x="940" y="1176"/>
                      <a:pt x="963" y="1153"/>
                      <a:pt x="976" y="1153"/>
                    </a:cubicBezTo>
                    <a:cubicBezTo>
                      <a:pt x="982" y="1153"/>
                      <a:pt x="987" y="1157"/>
                      <a:pt x="988" y="1169"/>
                    </a:cubicBezTo>
                    <a:lnTo>
                      <a:pt x="930" y="1190"/>
                    </a:lnTo>
                    <a:lnTo>
                      <a:pt x="958" y="1199"/>
                    </a:lnTo>
                    <a:lnTo>
                      <a:pt x="921" y="1225"/>
                    </a:lnTo>
                    <a:cubicBezTo>
                      <a:pt x="965" y="1225"/>
                      <a:pt x="965" y="1234"/>
                      <a:pt x="974" y="1262"/>
                    </a:cubicBezTo>
                    <a:cubicBezTo>
                      <a:pt x="987" y="1244"/>
                      <a:pt x="1014" y="1227"/>
                      <a:pt x="1032" y="1227"/>
                    </a:cubicBezTo>
                    <a:cubicBezTo>
                      <a:pt x="1038" y="1227"/>
                      <a:pt x="1043" y="1228"/>
                      <a:pt x="1046" y="1232"/>
                    </a:cubicBezTo>
                    <a:cubicBezTo>
                      <a:pt x="1042" y="1257"/>
                      <a:pt x="1014" y="1250"/>
                      <a:pt x="1042" y="1269"/>
                    </a:cubicBezTo>
                    <a:cubicBezTo>
                      <a:pt x="1029" y="1276"/>
                      <a:pt x="1014" y="1284"/>
                      <a:pt x="1006" y="1284"/>
                    </a:cubicBezTo>
                    <a:cubicBezTo>
                      <a:pt x="999" y="1284"/>
                      <a:pt x="997" y="1279"/>
                      <a:pt x="1004" y="1262"/>
                    </a:cubicBezTo>
                    <a:lnTo>
                      <a:pt x="1004" y="1262"/>
                    </a:lnTo>
                    <a:cubicBezTo>
                      <a:pt x="995" y="1271"/>
                      <a:pt x="981" y="1273"/>
                      <a:pt x="972" y="1283"/>
                    </a:cubicBezTo>
                    <a:cubicBezTo>
                      <a:pt x="963" y="1313"/>
                      <a:pt x="1000" y="1317"/>
                      <a:pt x="1009" y="1324"/>
                    </a:cubicBezTo>
                    <a:cubicBezTo>
                      <a:pt x="1004" y="1320"/>
                      <a:pt x="1004" y="1315"/>
                      <a:pt x="1004" y="1308"/>
                    </a:cubicBezTo>
                    <a:lnTo>
                      <a:pt x="1042" y="1306"/>
                    </a:lnTo>
                    <a:lnTo>
                      <a:pt x="1079" y="1301"/>
                    </a:lnTo>
                    <a:lnTo>
                      <a:pt x="1079" y="1301"/>
                    </a:lnTo>
                    <a:cubicBezTo>
                      <a:pt x="1074" y="1317"/>
                      <a:pt x="1062" y="1322"/>
                      <a:pt x="1051" y="1327"/>
                    </a:cubicBezTo>
                    <a:cubicBezTo>
                      <a:pt x="1052" y="1327"/>
                      <a:pt x="1054" y="1327"/>
                      <a:pt x="1056" y="1327"/>
                    </a:cubicBezTo>
                    <a:cubicBezTo>
                      <a:pt x="1063" y="1327"/>
                      <a:pt x="1072" y="1325"/>
                      <a:pt x="1081" y="1325"/>
                    </a:cubicBezTo>
                    <a:cubicBezTo>
                      <a:pt x="1085" y="1325"/>
                      <a:pt x="1089" y="1325"/>
                      <a:pt x="1093" y="1327"/>
                    </a:cubicBezTo>
                    <a:cubicBezTo>
                      <a:pt x="1069" y="1346"/>
                      <a:pt x="1048" y="1368"/>
                      <a:pt x="1025" y="1369"/>
                    </a:cubicBezTo>
                    <a:lnTo>
                      <a:pt x="1025" y="1369"/>
                    </a:lnTo>
                    <a:lnTo>
                      <a:pt x="1018" y="1368"/>
                    </a:lnTo>
                    <a:lnTo>
                      <a:pt x="1018" y="1368"/>
                    </a:lnTo>
                    <a:cubicBezTo>
                      <a:pt x="1020" y="1369"/>
                      <a:pt x="1022" y="1369"/>
                      <a:pt x="1024" y="1369"/>
                    </a:cubicBezTo>
                    <a:cubicBezTo>
                      <a:pt x="1025" y="1369"/>
                      <a:pt x="1025" y="1369"/>
                      <a:pt x="1025" y="1369"/>
                    </a:cubicBezTo>
                    <a:lnTo>
                      <a:pt x="1025" y="1369"/>
                    </a:lnTo>
                    <a:lnTo>
                      <a:pt x="1079" y="1373"/>
                    </a:lnTo>
                    <a:cubicBezTo>
                      <a:pt x="1072" y="1385"/>
                      <a:pt x="1072" y="1417"/>
                      <a:pt x="1058" y="1422"/>
                    </a:cubicBezTo>
                    <a:cubicBezTo>
                      <a:pt x="1061" y="1433"/>
                      <a:pt x="1074" y="1435"/>
                      <a:pt x="1089" y="1435"/>
                    </a:cubicBezTo>
                    <a:cubicBezTo>
                      <a:pt x="1099" y="1435"/>
                      <a:pt x="1110" y="1434"/>
                      <a:pt x="1120" y="1434"/>
                    </a:cubicBezTo>
                    <a:cubicBezTo>
                      <a:pt x="1139" y="1434"/>
                      <a:pt x="1155" y="1437"/>
                      <a:pt x="1160" y="1452"/>
                    </a:cubicBezTo>
                    <a:cubicBezTo>
                      <a:pt x="1167" y="1447"/>
                      <a:pt x="1174" y="1447"/>
                      <a:pt x="1181" y="1447"/>
                    </a:cubicBezTo>
                    <a:cubicBezTo>
                      <a:pt x="1199" y="1468"/>
                      <a:pt x="1199" y="1507"/>
                      <a:pt x="1244" y="1507"/>
                    </a:cubicBezTo>
                    <a:cubicBezTo>
                      <a:pt x="1249" y="1507"/>
                      <a:pt x="1255" y="1506"/>
                      <a:pt x="1262" y="1505"/>
                    </a:cubicBezTo>
                    <a:lnTo>
                      <a:pt x="1262" y="1505"/>
                    </a:lnTo>
                    <a:lnTo>
                      <a:pt x="1250" y="1563"/>
                    </a:lnTo>
                    <a:cubicBezTo>
                      <a:pt x="1251" y="1563"/>
                      <a:pt x="1252" y="1563"/>
                      <a:pt x="1253" y="1563"/>
                    </a:cubicBezTo>
                    <a:cubicBezTo>
                      <a:pt x="1280" y="1563"/>
                      <a:pt x="1267" y="1495"/>
                      <a:pt x="1313" y="1495"/>
                    </a:cubicBezTo>
                    <a:cubicBezTo>
                      <a:pt x="1315" y="1495"/>
                      <a:pt x="1317" y="1496"/>
                      <a:pt x="1320" y="1496"/>
                    </a:cubicBezTo>
                    <a:cubicBezTo>
                      <a:pt x="1359" y="1498"/>
                      <a:pt x="1304" y="1545"/>
                      <a:pt x="1306" y="1563"/>
                    </a:cubicBezTo>
                    <a:cubicBezTo>
                      <a:pt x="1325" y="1555"/>
                      <a:pt x="1353" y="1538"/>
                      <a:pt x="1374" y="1538"/>
                    </a:cubicBezTo>
                    <a:cubicBezTo>
                      <a:pt x="1388" y="1538"/>
                      <a:pt x="1398" y="1545"/>
                      <a:pt x="1401" y="1568"/>
                    </a:cubicBezTo>
                    <a:cubicBezTo>
                      <a:pt x="1398" y="1568"/>
                      <a:pt x="1396" y="1569"/>
                      <a:pt x="1394" y="1569"/>
                    </a:cubicBezTo>
                    <a:cubicBezTo>
                      <a:pt x="1384" y="1569"/>
                      <a:pt x="1380" y="1560"/>
                      <a:pt x="1371" y="1558"/>
                    </a:cubicBezTo>
                    <a:lnTo>
                      <a:pt x="1371" y="1558"/>
                    </a:lnTo>
                    <a:lnTo>
                      <a:pt x="1378" y="1598"/>
                    </a:lnTo>
                    <a:cubicBezTo>
                      <a:pt x="1322" y="1628"/>
                      <a:pt x="1310" y="1600"/>
                      <a:pt x="1308" y="1651"/>
                    </a:cubicBezTo>
                    <a:cubicBezTo>
                      <a:pt x="1326" y="1623"/>
                      <a:pt x="1342" y="1615"/>
                      <a:pt x="1357" y="1615"/>
                    </a:cubicBezTo>
                    <a:cubicBezTo>
                      <a:pt x="1376" y="1615"/>
                      <a:pt x="1394" y="1628"/>
                      <a:pt x="1413" y="1628"/>
                    </a:cubicBezTo>
                    <a:cubicBezTo>
                      <a:pt x="1428" y="1628"/>
                      <a:pt x="1444" y="1620"/>
                      <a:pt x="1461" y="1591"/>
                    </a:cubicBezTo>
                    <a:lnTo>
                      <a:pt x="1463" y="1619"/>
                    </a:lnTo>
                    <a:cubicBezTo>
                      <a:pt x="1463" y="1618"/>
                      <a:pt x="1462" y="1617"/>
                      <a:pt x="1461" y="1617"/>
                    </a:cubicBezTo>
                    <a:cubicBezTo>
                      <a:pt x="1459" y="1617"/>
                      <a:pt x="1457" y="1619"/>
                      <a:pt x="1455" y="1619"/>
                    </a:cubicBezTo>
                    <a:cubicBezTo>
                      <a:pt x="1455" y="1619"/>
                      <a:pt x="1455" y="1619"/>
                      <a:pt x="1454" y="1619"/>
                    </a:cubicBezTo>
                    <a:lnTo>
                      <a:pt x="1454" y="1619"/>
                    </a:lnTo>
                    <a:cubicBezTo>
                      <a:pt x="1455" y="1630"/>
                      <a:pt x="1458" y="1635"/>
                      <a:pt x="1462" y="1635"/>
                    </a:cubicBezTo>
                    <a:cubicBezTo>
                      <a:pt x="1477" y="1635"/>
                      <a:pt x="1507" y="1581"/>
                      <a:pt x="1530" y="1581"/>
                    </a:cubicBezTo>
                    <a:cubicBezTo>
                      <a:pt x="1533" y="1581"/>
                      <a:pt x="1537" y="1583"/>
                      <a:pt x="1540" y="1586"/>
                    </a:cubicBezTo>
                    <a:cubicBezTo>
                      <a:pt x="1549" y="1598"/>
                      <a:pt x="1552" y="1616"/>
                      <a:pt x="1538" y="1626"/>
                    </a:cubicBezTo>
                    <a:lnTo>
                      <a:pt x="1577" y="1612"/>
                    </a:lnTo>
                    <a:lnTo>
                      <a:pt x="1577" y="1612"/>
                    </a:lnTo>
                    <a:cubicBezTo>
                      <a:pt x="1582" y="1615"/>
                      <a:pt x="1578" y="1626"/>
                      <a:pt x="1573" y="1629"/>
                    </a:cubicBezTo>
                    <a:lnTo>
                      <a:pt x="1573" y="1629"/>
                    </a:lnTo>
                    <a:lnTo>
                      <a:pt x="1616" y="1637"/>
                    </a:lnTo>
                    <a:lnTo>
                      <a:pt x="1616" y="1640"/>
                    </a:lnTo>
                    <a:cubicBezTo>
                      <a:pt x="1630" y="1628"/>
                      <a:pt x="1656" y="1609"/>
                      <a:pt x="1667" y="1600"/>
                    </a:cubicBezTo>
                    <a:lnTo>
                      <a:pt x="1667" y="1600"/>
                    </a:lnTo>
                    <a:cubicBezTo>
                      <a:pt x="1677" y="1619"/>
                      <a:pt x="1658" y="1609"/>
                      <a:pt x="1656" y="1623"/>
                    </a:cubicBezTo>
                    <a:cubicBezTo>
                      <a:pt x="1670" y="1619"/>
                      <a:pt x="1681" y="1612"/>
                      <a:pt x="1693" y="1605"/>
                    </a:cubicBezTo>
                    <a:lnTo>
                      <a:pt x="1693" y="1605"/>
                    </a:lnTo>
                    <a:cubicBezTo>
                      <a:pt x="1693" y="1629"/>
                      <a:pt x="1676" y="1647"/>
                      <a:pt x="1658" y="1647"/>
                    </a:cubicBezTo>
                    <a:cubicBezTo>
                      <a:pt x="1653" y="1647"/>
                      <a:pt x="1649" y="1646"/>
                      <a:pt x="1644" y="1644"/>
                    </a:cubicBezTo>
                    <a:lnTo>
                      <a:pt x="1644" y="1644"/>
                    </a:lnTo>
                    <a:cubicBezTo>
                      <a:pt x="1643" y="1681"/>
                      <a:pt x="1646" y="1692"/>
                      <a:pt x="1652" y="1692"/>
                    </a:cubicBezTo>
                    <a:cubicBezTo>
                      <a:pt x="1660" y="1692"/>
                      <a:pt x="1672" y="1676"/>
                      <a:pt x="1686" y="1676"/>
                    </a:cubicBezTo>
                    <a:cubicBezTo>
                      <a:pt x="1690" y="1676"/>
                      <a:pt x="1694" y="1677"/>
                      <a:pt x="1698" y="1681"/>
                    </a:cubicBezTo>
                    <a:lnTo>
                      <a:pt x="1698" y="1681"/>
                    </a:lnTo>
                    <a:cubicBezTo>
                      <a:pt x="1698" y="1679"/>
                      <a:pt x="1698" y="1677"/>
                      <a:pt x="1698" y="1674"/>
                    </a:cubicBezTo>
                    <a:cubicBezTo>
                      <a:pt x="1707" y="1658"/>
                      <a:pt x="1713" y="1652"/>
                      <a:pt x="1717" y="1652"/>
                    </a:cubicBezTo>
                    <a:cubicBezTo>
                      <a:pt x="1722" y="1652"/>
                      <a:pt x="1724" y="1663"/>
                      <a:pt x="1728" y="1672"/>
                    </a:cubicBezTo>
                    <a:cubicBezTo>
                      <a:pt x="1722" y="1675"/>
                      <a:pt x="1711" y="1685"/>
                      <a:pt x="1704" y="1685"/>
                    </a:cubicBezTo>
                    <a:cubicBezTo>
                      <a:pt x="1703" y="1685"/>
                      <a:pt x="1703" y="1685"/>
                      <a:pt x="1703" y="1685"/>
                    </a:cubicBezTo>
                    <a:lnTo>
                      <a:pt x="1703" y="1685"/>
                    </a:lnTo>
                    <a:cubicBezTo>
                      <a:pt x="1706" y="1689"/>
                      <a:pt x="1709" y="1694"/>
                      <a:pt x="1712" y="1700"/>
                    </a:cubicBezTo>
                    <a:lnTo>
                      <a:pt x="1681" y="1707"/>
                    </a:lnTo>
                    <a:cubicBezTo>
                      <a:pt x="1679" y="1769"/>
                      <a:pt x="1705" y="1756"/>
                      <a:pt x="1725" y="1800"/>
                    </a:cubicBezTo>
                    <a:cubicBezTo>
                      <a:pt x="1723" y="1776"/>
                      <a:pt x="1693" y="1691"/>
                      <a:pt x="1730" y="1672"/>
                    </a:cubicBezTo>
                    <a:cubicBezTo>
                      <a:pt x="1733" y="1677"/>
                      <a:pt x="1737" y="1682"/>
                      <a:pt x="1744" y="1682"/>
                    </a:cubicBezTo>
                    <a:cubicBezTo>
                      <a:pt x="1749" y="1682"/>
                      <a:pt x="1756" y="1679"/>
                      <a:pt x="1765" y="1672"/>
                    </a:cubicBezTo>
                    <a:lnTo>
                      <a:pt x="1765" y="1672"/>
                    </a:lnTo>
                    <a:cubicBezTo>
                      <a:pt x="1756" y="1709"/>
                      <a:pt x="1774" y="1705"/>
                      <a:pt x="1795" y="1707"/>
                    </a:cubicBezTo>
                    <a:lnTo>
                      <a:pt x="1781" y="1756"/>
                    </a:lnTo>
                    <a:cubicBezTo>
                      <a:pt x="1807" y="1746"/>
                      <a:pt x="1811" y="1721"/>
                      <a:pt x="1827" y="1700"/>
                    </a:cubicBezTo>
                    <a:cubicBezTo>
                      <a:pt x="1851" y="1709"/>
                      <a:pt x="1846" y="1749"/>
                      <a:pt x="1846" y="1783"/>
                    </a:cubicBezTo>
                    <a:cubicBezTo>
                      <a:pt x="1849" y="1784"/>
                      <a:pt x="1852" y="1785"/>
                      <a:pt x="1854" y="1785"/>
                    </a:cubicBezTo>
                    <a:cubicBezTo>
                      <a:pt x="1878" y="1785"/>
                      <a:pt x="1836" y="1716"/>
                      <a:pt x="1878" y="1714"/>
                    </a:cubicBezTo>
                    <a:cubicBezTo>
                      <a:pt x="1888" y="1722"/>
                      <a:pt x="1898" y="1725"/>
                      <a:pt x="1908" y="1725"/>
                    </a:cubicBezTo>
                    <a:cubicBezTo>
                      <a:pt x="1927" y="1725"/>
                      <a:pt x="1948" y="1711"/>
                      <a:pt x="1976" y="1693"/>
                    </a:cubicBezTo>
                    <a:lnTo>
                      <a:pt x="1976" y="1693"/>
                    </a:lnTo>
                    <a:cubicBezTo>
                      <a:pt x="1997" y="1711"/>
                      <a:pt x="1969" y="1723"/>
                      <a:pt x="1976" y="1739"/>
                    </a:cubicBezTo>
                    <a:lnTo>
                      <a:pt x="1999" y="1700"/>
                    </a:lnTo>
                    <a:cubicBezTo>
                      <a:pt x="2004" y="1702"/>
                      <a:pt x="2001" y="1714"/>
                      <a:pt x="1999" y="1721"/>
                    </a:cubicBezTo>
                    <a:cubicBezTo>
                      <a:pt x="2018" y="1705"/>
                      <a:pt x="2004" y="1670"/>
                      <a:pt x="2029" y="1656"/>
                    </a:cubicBezTo>
                    <a:cubicBezTo>
                      <a:pt x="2031" y="1646"/>
                      <a:pt x="2033" y="1642"/>
                      <a:pt x="2037" y="1642"/>
                    </a:cubicBezTo>
                    <a:cubicBezTo>
                      <a:pt x="2049" y="1642"/>
                      <a:pt x="2072" y="1692"/>
                      <a:pt x="2094" y="1692"/>
                    </a:cubicBezTo>
                    <a:cubicBezTo>
                      <a:pt x="2100" y="1692"/>
                      <a:pt x="2107" y="1687"/>
                      <a:pt x="2113" y="1674"/>
                    </a:cubicBezTo>
                    <a:lnTo>
                      <a:pt x="2113" y="1674"/>
                    </a:lnTo>
                    <a:cubicBezTo>
                      <a:pt x="2122" y="1688"/>
                      <a:pt x="2110" y="1707"/>
                      <a:pt x="2113" y="1725"/>
                    </a:cubicBezTo>
                    <a:cubicBezTo>
                      <a:pt x="2143" y="1702"/>
                      <a:pt x="2166" y="1670"/>
                      <a:pt x="2180" y="1635"/>
                    </a:cubicBezTo>
                    <a:lnTo>
                      <a:pt x="2215" y="1665"/>
                    </a:lnTo>
                    <a:cubicBezTo>
                      <a:pt x="2187" y="1630"/>
                      <a:pt x="2210" y="1582"/>
                      <a:pt x="2226" y="1542"/>
                    </a:cubicBezTo>
                    <a:cubicBezTo>
                      <a:pt x="2217" y="1526"/>
                      <a:pt x="2210" y="1510"/>
                      <a:pt x="2205" y="1503"/>
                    </a:cubicBezTo>
                    <a:lnTo>
                      <a:pt x="2233" y="1473"/>
                    </a:lnTo>
                    <a:cubicBezTo>
                      <a:pt x="2238" y="1487"/>
                      <a:pt x="2240" y="1503"/>
                      <a:pt x="2235" y="1519"/>
                    </a:cubicBezTo>
                    <a:cubicBezTo>
                      <a:pt x="2238" y="1514"/>
                      <a:pt x="2240" y="1510"/>
                      <a:pt x="2240" y="1507"/>
                    </a:cubicBezTo>
                    <a:cubicBezTo>
                      <a:pt x="2254" y="1528"/>
                      <a:pt x="2256" y="1556"/>
                      <a:pt x="2249" y="1582"/>
                    </a:cubicBezTo>
                    <a:lnTo>
                      <a:pt x="2231" y="1554"/>
                    </a:lnTo>
                    <a:cubicBezTo>
                      <a:pt x="2226" y="1584"/>
                      <a:pt x="2226" y="1616"/>
                      <a:pt x="2228" y="1649"/>
                    </a:cubicBezTo>
                    <a:cubicBezTo>
                      <a:pt x="2231" y="1642"/>
                      <a:pt x="2235" y="1637"/>
                      <a:pt x="2240" y="1635"/>
                    </a:cubicBezTo>
                    <a:lnTo>
                      <a:pt x="2240" y="1635"/>
                    </a:lnTo>
                    <a:cubicBezTo>
                      <a:pt x="2238" y="1642"/>
                      <a:pt x="2238" y="1649"/>
                      <a:pt x="2240" y="1656"/>
                    </a:cubicBezTo>
                    <a:cubicBezTo>
                      <a:pt x="2240" y="1657"/>
                      <a:pt x="2241" y="1657"/>
                      <a:pt x="2241" y="1657"/>
                    </a:cubicBezTo>
                    <a:cubicBezTo>
                      <a:pt x="2243" y="1657"/>
                      <a:pt x="2245" y="1647"/>
                      <a:pt x="2249" y="1635"/>
                    </a:cubicBezTo>
                    <a:lnTo>
                      <a:pt x="2266" y="1691"/>
                    </a:lnTo>
                    <a:lnTo>
                      <a:pt x="2266" y="1667"/>
                    </a:lnTo>
                    <a:lnTo>
                      <a:pt x="2324" y="1693"/>
                    </a:lnTo>
                    <a:cubicBezTo>
                      <a:pt x="2349" y="1630"/>
                      <a:pt x="2358" y="1545"/>
                      <a:pt x="2402" y="1507"/>
                    </a:cubicBezTo>
                    <a:cubicBezTo>
                      <a:pt x="2402" y="1552"/>
                      <a:pt x="2419" y="1575"/>
                      <a:pt x="2432" y="1621"/>
                    </a:cubicBezTo>
                    <a:cubicBezTo>
                      <a:pt x="2426" y="1610"/>
                      <a:pt x="2420" y="1606"/>
                      <a:pt x="2415" y="1606"/>
                    </a:cubicBezTo>
                    <a:cubicBezTo>
                      <a:pt x="2398" y="1606"/>
                      <a:pt x="2388" y="1651"/>
                      <a:pt x="2364" y="1651"/>
                    </a:cubicBezTo>
                    <a:cubicBezTo>
                      <a:pt x="2364" y="1651"/>
                      <a:pt x="2364" y="1651"/>
                      <a:pt x="2364" y="1651"/>
                    </a:cubicBezTo>
                    <a:lnTo>
                      <a:pt x="2364" y="1651"/>
                    </a:lnTo>
                    <a:cubicBezTo>
                      <a:pt x="2379" y="1652"/>
                      <a:pt x="2381" y="1677"/>
                      <a:pt x="2379" y="1684"/>
                    </a:cubicBezTo>
                    <a:lnTo>
                      <a:pt x="2400" y="1656"/>
                    </a:lnTo>
                    <a:lnTo>
                      <a:pt x="2421" y="1626"/>
                    </a:lnTo>
                    <a:cubicBezTo>
                      <a:pt x="2430" y="1665"/>
                      <a:pt x="2439" y="1654"/>
                      <a:pt x="2458" y="1665"/>
                    </a:cubicBezTo>
                    <a:cubicBezTo>
                      <a:pt x="2423" y="1591"/>
                      <a:pt x="2481" y="1603"/>
                      <a:pt x="2493" y="1575"/>
                    </a:cubicBezTo>
                    <a:lnTo>
                      <a:pt x="2493" y="1575"/>
                    </a:lnTo>
                    <a:cubicBezTo>
                      <a:pt x="2502" y="1598"/>
                      <a:pt x="2507" y="1626"/>
                      <a:pt x="2479" y="1628"/>
                    </a:cubicBezTo>
                    <a:cubicBezTo>
                      <a:pt x="2486" y="1635"/>
                      <a:pt x="2491" y="1638"/>
                      <a:pt x="2495" y="1638"/>
                    </a:cubicBezTo>
                    <a:cubicBezTo>
                      <a:pt x="2514" y="1638"/>
                      <a:pt x="2496" y="1561"/>
                      <a:pt x="2515" y="1561"/>
                    </a:cubicBezTo>
                    <a:cubicBezTo>
                      <a:pt x="2518" y="1561"/>
                      <a:pt x="2522" y="1563"/>
                      <a:pt x="2528" y="1568"/>
                    </a:cubicBezTo>
                    <a:cubicBezTo>
                      <a:pt x="2521" y="1570"/>
                      <a:pt x="2516" y="1568"/>
                      <a:pt x="2518" y="1582"/>
                    </a:cubicBezTo>
                    <a:cubicBezTo>
                      <a:pt x="2523" y="1569"/>
                      <a:pt x="2533" y="1564"/>
                      <a:pt x="2543" y="1564"/>
                    </a:cubicBezTo>
                    <a:cubicBezTo>
                      <a:pt x="2554" y="1564"/>
                      <a:pt x="2565" y="1571"/>
                      <a:pt x="2567" y="1584"/>
                    </a:cubicBezTo>
                    <a:lnTo>
                      <a:pt x="2560" y="1586"/>
                    </a:lnTo>
                    <a:cubicBezTo>
                      <a:pt x="2604" y="1582"/>
                      <a:pt x="2681" y="1538"/>
                      <a:pt x="2655" y="1475"/>
                    </a:cubicBezTo>
                    <a:lnTo>
                      <a:pt x="2655" y="1475"/>
                    </a:lnTo>
                    <a:cubicBezTo>
                      <a:pt x="2660" y="1482"/>
                      <a:pt x="2687" y="1549"/>
                      <a:pt x="2692" y="1561"/>
                    </a:cubicBezTo>
                    <a:cubicBezTo>
                      <a:pt x="2692" y="1561"/>
                      <a:pt x="2683" y="1503"/>
                      <a:pt x="2671" y="1445"/>
                    </a:cubicBezTo>
                    <a:cubicBezTo>
                      <a:pt x="2657" y="1387"/>
                      <a:pt x="2643" y="1329"/>
                      <a:pt x="2643" y="1329"/>
                    </a:cubicBezTo>
                    <a:lnTo>
                      <a:pt x="2643" y="1329"/>
                    </a:lnTo>
                    <a:cubicBezTo>
                      <a:pt x="2667" y="1385"/>
                      <a:pt x="2762" y="1494"/>
                      <a:pt x="2748" y="1538"/>
                    </a:cubicBezTo>
                    <a:cubicBezTo>
                      <a:pt x="2751" y="1538"/>
                      <a:pt x="2755" y="1539"/>
                      <a:pt x="2758" y="1539"/>
                    </a:cubicBezTo>
                    <a:cubicBezTo>
                      <a:pt x="2768" y="1539"/>
                      <a:pt x="2778" y="1535"/>
                      <a:pt x="2785" y="1514"/>
                    </a:cubicBezTo>
                    <a:cubicBezTo>
                      <a:pt x="2773" y="1510"/>
                      <a:pt x="2727" y="1450"/>
                      <a:pt x="2732" y="1440"/>
                    </a:cubicBezTo>
                    <a:lnTo>
                      <a:pt x="2732" y="1440"/>
                    </a:lnTo>
                    <a:cubicBezTo>
                      <a:pt x="2786" y="1483"/>
                      <a:pt x="2765" y="1464"/>
                      <a:pt x="2819" y="1492"/>
                    </a:cubicBezTo>
                    <a:lnTo>
                      <a:pt x="2819" y="1492"/>
                    </a:lnTo>
                    <a:cubicBezTo>
                      <a:pt x="2801" y="1479"/>
                      <a:pt x="2765" y="1405"/>
                      <a:pt x="2780" y="1401"/>
                    </a:cubicBezTo>
                    <a:lnTo>
                      <a:pt x="2780" y="1401"/>
                    </a:lnTo>
                    <a:cubicBezTo>
                      <a:pt x="2799" y="1429"/>
                      <a:pt x="2817" y="1456"/>
                      <a:pt x="2831" y="1487"/>
                    </a:cubicBezTo>
                    <a:cubicBezTo>
                      <a:pt x="2831" y="1487"/>
                      <a:pt x="2829" y="1463"/>
                      <a:pt x="2824" y="1440"/>
                    </a:cubicBezTo>
                    <a:cubicBezTo>
                      <a:pt x="2821" y="1423"/>
                      <a:pt x="2818" y="1407"/>
                      <a:pt x="2816" y="1398"/>
                    </a:cubicBezTo>
                    <a:lnTo>
                      <a:pt x="2816" y="1398"/>
                    </a:lnTo>
                    <a:cubicBezTo>
                      <a:pt x="2824" y="1420"/>
                      <a:pt x="2859" y="1458"/>
                      <a:pt x="2880" y="1473"/>
                    </a:cubicBezTo>
                    <a:cubicBezTo>
                      <a:pt x="2866" y="1461"/>
                      <a:pt x="2908" y="1456"/>
                      <a:pt x="2915" y="1443"/>
                    </a:cubicBezTo>
                    <a:lnTo>
                      <a:pt x="2887" y="1436"/>
                    </a:lnTo>
                    <a:cubicBezTo>
                      <a:pt x="2933" y="1422"/>
                      <a:pt x="2847" y="1308"/>
                      <a:pt x="2882" y="1290"/>
                    </a:cubicBezTo>
                    <a:lnTo>
                      <a:pt x="2882" y="1290"/>
                    </a:lnTo>
                    <a:cubicBezTo>
                      <a:pt x="2891" y="1308"/>
                      <a:pt x="2942" y="1382"/>
                      <a:pt x="2970" y="1382"/>
                    </a:cubicBezTo>
                    <a:cubicBezTo>
                      <a:pt x="2971" y="1382"/>
                      <a:pt x="2972" y="1382"/>
                      <a:pt x="2973" y="1382"/>
                    </a:cubicBezTo>
                    <a:cubicBezTo>
                      <a:pt x="2952" y="1341"/>
                      <a:pt x="2861" y="1185"/>
                      <a:pt x="2861" y="1139"/>
                    </a:cubicBezTo>
                    <a:lnTo>
                      <a:pt x="2861" y="1139"/>
                    </a:lnTo>
                    <a:lnTo>
                      <a:pt x="2885" y="1153"/>
                    </a:lnTo>
                    <a:lnTo>
                      <a:pt x="2885" y="1116"/>
                    </a:lnTo>
                    <a:cubicBezTo>
                      <a:pt x="2933" y="1197"/>
                      <a:pt x="2973" y="1285"/>
                      <a:pt x="2998" y="1378"/>
                    </a:cubicBezTo>
                    <a:cubicBezTo>
                      <a:pt x="3018" y="1382"/>
                      <a:pt x="3023" y="1390"/>
                      <a:pt x="3029" y="1390"/>
                    </a:cubicBezTo>
                    <a:cubicBezTo>
                      <a:pt x="3032" y="1390"/>
                      <a:pt x="3036" y="1388"/>
                      <a:pt x="3042" y="1382"/>
                    </a:cubicBezTo>
                    <a:cubicBezTo>
                      <a:pt x="3058" y="1389"/>
                      <a:pt x="3063" y="1410"/>
                      <a:pt x="3051" y="1426"/>
                    </a:cubicBezTo>
                    <a:lnTo>
                      <a:pt x="3109" y="1398"/>
                    </a:lnTo>
                    <a:cubicBezTo>
                      <a:pt x="3070" y="1359"/>
                      <a:pt x="3107" y="1329"/>
                      <a:pt x="3072" y="1296"/>
                    </a:cubicBezTo>
                    <a:lnTo>
                      <a:pt x="3072" y="1296"/>
                    </a:lnTo>
                    <a:cubicBezTo>
                      <a:pt x="3072" y="1297"/>
                      <a:pt x="3070" y="1317"/>
                      <a:pt x="3068" y="1338"/>
                    </a:cubicBezTo>
                    <a:lnTo>
                      <a:pt x="3063" y="1380"/>
                    </a:lnTo>
                    <a:cubicBezTo>
                      <a:pt x="3024" y="1341"/>
                      <a:pt x="2987" y="1243"/>
                      <a:pt x="3021" y="1225"/>
                    </a:cubicBezTo>
                    <a:lnTo>
                      <a:pt x="3021" y="1225"/>
                    </a:lnTo>
                    <a:cubicBezTo>
                      <a:pt x="3045" y="1234"/>
                      <a:pt x="3084" y="1299"/>
                      <a:pt x="3098" y="1310"/>
                    </a:cubicBezTo>
                    <a:cubicBezTo>
                      <a:pt x="3089" y="1296"/>
                      <a:pt x="3100" y="1265"/>
                      <a:pt x="3111" y="1265"/>
                    </a:cubicBezTo>
                    <a:cubicBezTo>
                      <a:pt x="3112" y="1265"/>
                      <a:pt x="3113" y="1266"/>
                      <a:pt x="3114" y="1266"/>
                    </a:cubicBezTo>
                    <a:lnTo>
                      <a:pt x="3121" y="1299"/>
                    </a:lnTo>
                    <a:cubicBezTo>
                      <a:pt x="3150" y="1297"/>
                      <a:pt x="3109" y="1238"/>
                      <a:pt x="3140" y="1238"/>
                    </a:cubicBezTo>
                    <a:cubicBezTo>
                      <a:pt x="3144" y="1238"/>
                      <a:pt x="3149" y="1239"/>
                      <a:pt x="3156" y="1241"/>
                    </a:cubicBezTo>
                    <a:cubicBezTo>
                      <a:pt x="3156" y="1241"/>
                      <a:pt x="3157" y="1240"/>
                      <a:pt x="3158" y="1240"/>
                    </a:cubicBezTo>
                    <a:cubicBezTo>
                      <a:pt x="3169" y="1240"/>
                      <a:pt x="3200" y="1254"/>
                      <a:pt x="3209" y="1254"/>
                    </a:cubicBezTo>
                    <a:cubicBezTo>
                      <a:pt x="3213" y="1254"/>
                      <a:pt x="3213" y="1252"/>
                      <a:pt x="3207" y="1245"/>
                    </a:cubicBezTo>
                    <a:cubicBezTo>
                      <a:pt x="3121" y="1190"/>
                      <a:pt x="3042" y="1123"/>
                      <a:pt x="2970" y="1048"/>
                    </a:cubicBezTo>
                    <a:lnTo>
                      <a:pt x="2970" y="1048"/>
                    </a:lnTo>
                    <a:cubicBezTo>
                      <a:pt x="3007" y="1053"/>
                      <a:pt x="3042" y="1060"/>
                      <a:pt x="3077" y="1069"/>
                    </a:cubicBezTo>
                    <a:cubicBezTo>
                      <a:pt x="3126" y="1090"/>
                      <a:pt x="3153" y="1162"/>
                      <a:pt x="3193" y="1181"/>
                    </a:cubicBezTo>
                    <a:cubicBezTo>
                      <a:pt x="3184" y="1169"/>
                      <a:pt x="3177" y="1157"/>
                      <a:pt x="3172" y="1146"/>
                    </a:cubicBezTo>
                    <a:cubicBezTo>
                      <a:pt x="3184" y="1146"/>
                      <a:pt x="3197" y="1164"/>
                      <a:pt x="3206" y="1164"/>
                    </a:cubicBezTo>
                    <a:cubicBezTo>
                      <a:pt x="3209" y="1164"/>
                      <a:pt x="3211" y="1162"/>
                      <a:pt x="3214" y="1157"/>
                    </a:cubicBezTo>
                    <a:cubicBezTo>
                      <a:pt x="3172" y="1120"/>
                      <a:pt x="3246" y="1130"/>
                      <a:pt x="3184" y="1120"/>
                    </a:cubicBezTo>
                    <a:cubicBezTo>
                      <a:pt x="3184" y="1095"/>
                      <a:pt x="3207" y="1111"/>
                      <a:pt x="3221" y="1092"/>
                    </a:cubicBezTo>
                    <a:cubicBezTo>
                      <a:pt x="3181" y="1065"/>
                      <a:pt x="3151" y="1023"/>
                      <a:pt x="3135" y="979"/>
                    </a:cubicBezTo>
                    <a:lnTo>
                      <a:pt x="3135" y="979"/>
                    </a:lnTo>
                    <a:cubicBezTo>
                      <a:pt x="3147" y="986"/>
                      <a:pt x="3158" y="993"/>
                      <a:pt x="3172" y="997"/>
                    </a:cubicBezTo>
                    <a:cubicBezTo>
                      <a:pt x="3200" y="970"/>
                      <a:pt x="3235" y="967"/>
                      <a:pt x="3255" y="935"/>
                    </a:cubicBezTo>
                    <a:cubicBezTo>
                      <a:pt x="3269" y="939"/>
                      <a:pt x="3295" y="933"/>
                      <a:pt x="3311" y="951"/>
                    </a:cubicBezTo>
                    <a:cubicBezTo>
                      <a:pt x="3306" y="942"/>
                      <a:pt x="3293" y="930"/>
                      <a:pt x="3297" y="919"/>
                    </a:cubicBezTo>
                    <a:lnTo>
                      <a:pt x="3297" y="919"/>
                    </a:lnTo>
                    <a:cubicBezTo>
                      <a:pt x="3351" y="928"/>
                      <a:pt x="3290" y="944"/>
                      <a:pt x="3351" y="960"/>
                    </a:cubicBezTo>
                    <a:cubicBezTo>
                      <a:pt x="3320" y="942"/>
                      <a:pt x="3327" y="914"/>
                      <a:pt x="3318" y="891"/>
                    </a:cubicBezTo>
                    <a:cubicBezTo>
                      <a:pt x="3310" y="887"/>
                      <a:pt x="3303" y="885"/>
                      <a:pt x="3299" y="885"/>
                    </a:cubicBezTo>
                    <a:cubicBezTo>
                      <a:pt x="3278" y="885"/>
                      <a:pt x="3292" y="921"/>
                      <a:pt x="3297" y="939"/>
                    </a:cubicBezTo>
                    <a:cubicBezTo>
                      <a:pt x="3237" y="902"/>
                      <a:pt x="3191" y="842"/>
                      <a:pt x="3186" y="791"/>
                    </a:cubicBezTo>
                    <a:cubicBezTo>
                      <a:pt x="3187" y="782"/>
                      <a:pt x="3191" y="778"/>
                      <a:pt x="3196" y="778"/>
                    </a:cubicBezTo>
                    <a:cubicBezTo>
                      <a:pt x="3208" y="778"/>
                      <a:pt x="3226" y="797"/>
                      <a:pt x="3228" y="797"/>
                    </a:cubicBezTo>
                    <a:cubicBezTo>
                      <a:pt x="3228" y="797"/>
                      <a:pt x="3228" y="797"/>
                      <a:pt x="3228" y="796"/>
                    </a:cubicBezTo>
                    <a:cubicBezTo>
                      <a:pt x="3274" y="756"/>
                      <a:pt x="3156" y="684"/>
                      <a:pt x="3230" y="675"/>
                    </a:cubicBezTo>
                    <a:lnTo>
                      <a:pt x="3230" y="675"/>
                    </a:lnTo>
                    <a:cubicBezTo>
                      <a:pt x="3279" y="684"/>
                      <a:pt x="3302" y="726"/>
                      <a:pt x="3332" y="740"/>
                    </a:cubicBezTo>
                    <a:cubicBezTo>
                      <a:pt x="3330" y="770"/>
                      <a:pt x="3283" y="754"/>
                      <a:pt x="3274" y="770"/>
                    </a:cubicBezTo>
                    <a:lnTo>
                      <a:pt x="3302" y="766"/>
                    </a:lnTo>
                    <a:lnTo>
                      <a:pt x="3302" y="766"/>
                    </a:lnTo>
                    <a:cubicBezTo>
                      <a:pt x="3311" y="780"/>
                      <a:pt x="3309" y="800"/>
                      <a:pt x="3293" y="800"/>
                    </a:cubicBezTo>
                    <a:cubicBezTo>
                      <a:pt x="3295" y="801"/>
                      <a:pt x="3297" y="801"/>
                      <a:pt x="3299" y="801"/>
                    </a:cubicBezTo>
                    <a:cubicBezTo>
                      <a:pt x="3337" y="801"/>
                      <a:pt x="3363" y="726"/>
                      <a:pt x="3418" y="717"/>
                    </a:cubicBezTo>
                    <a:cubicBezTo>
                      <a:pt x="3413" y="703"/>
                      <a:pt x="3411" y="682"/>
                      <a:pt x="3392" y="678"/>
                    </a:cubicBezTo>
                    <a:lnTo>
                      <a:pt x="3388" y="691"/>
                    </a:lnTo>
                    <a:cubicBezTo>
                      <a:pt x="3352" y="678"/>
                      <a:pt x="3366" y="643"/>
                      <a:pt x="3343" y="643"/>
                    </a:cubicBezTo>
                    <a:cubicBezTo>
                      <a:pt x="3343" y="643"/>
                      <a:pt x="3342" y="643"/>
                      <a:pt x="3341" y="643"/>
                    </a:cubicBezTo>
                    <a:cubicBezTo>
                      <a:pt x="3334" y="615"/>
                      <a:pt x="3320" y="571"/>
                      <a:pt x="3355" y="564"/>
                    </a:cubicBezTo>
                    <a:lnTo>
                      <a:pt x="3394" y="590"/>
                    </a:lnTo>
                    <a:lnTo>
                      <a:pt x="3394" y="590"/>
                    </a:lnTo>
                    <a:cubicBezTo>
                      <a:pt x="3390" y="587"/>
                      <a:pt x="3385" y="586"/>
                      <a:pt x="3381" y="586"/>
                    </a:cubicBezTo>
                    <a:cubicBezTo>
                      <a:pt x="3372" y="586"/>
                      <a:pt x="3365" y="591"/>
                      <a:pt x="3369" y="601"/>
                    </a:cubicBezTo>
                    <a:cubicBezTo>
                      <a:pt x="3366" y="594"/>
                      <a:pt x="3372" y="593"/>
                      <a:pt x="3380" y="593"/>
                    </a:cubicBezTo>
                    <a:cubicBezTo>
                      <a:pt x="3387" y="593"/>
                      <a:pt x="3395" y="594"/>
                      <a:pt x="3403" y="594"/>
                    </a:cubicBezTo>
                    <a:cubicBezTo>
                      <a:pt x="3418" y="594"/>
                      <a:pt x="3429" y="590"/>
                      <a:pt x="3408" y="564"/>
                    </a:cubicBezTo>
                    <a:lnTo>
                      <a:pt x="3369" y="555"/>
                    </a:lnTo>
                    <a:cubicBezTo>
                      <a:pt x="3364" y="522"/>
                      <a:pt x="3344" y="469"/>
                      <a:pt x="3376" y="462"/>
                    </a:cubicBezTo>
                    <a:cubicBezTo>
                      <a:pt x="3362" y="454"/>
                      <a:pt x="3356" y="452"/>
                      <a:pt x="3354" y="452"/>
                    </a:cubicBezTo>
                    <a:cubicBezTo>
                      <a:pt x="3351" y="452"/>
                      <a:pt x="3352" y="455"/>
                      <a:pt x="3348" y="455"/>
                    </a:cubicBezTo>
                    <a:cubicBezTo>
                      <a:pt x="3345" y="455"/>
                      <a:pt x="3337" y="453"/>
                      <a:pt x="3318" y="443"/>
                    </a:cubicBezTo>
                    <a:lnTo>
                      <a:pt x="3318" y="443"/>
                    </a:lnTo>
                    <a:cubicBezTo>
                      <a:pt x="3381" y="479"/>
                      <a:pt x="3274" y="487"/>
                      <a:pt x="3337" y="517"/>
                    </a:cubicBezTo>
                    <a:lnTo>
                      <a:pt x="3337" y="517"/>
                    </a:lnTo>
                    <a:cubicBezTo>
                      <a:pt x="3319" y="509"/>
                      <a:pt x="3309" y="507"/>
                      <a:pt x="3300" y="507"/>
                    </a:cubicBezTo>
                    <a:cubicBezTo>
                      <a:pt x="3289" y="507"/>
                      <a:pt x="3282" y="512"/>
                      <a:pt x="3268" y="512"/>
                    </a:cubicBezTo>
                    <a:cubicBezTo>
                      <a:pt x="3261" y="512"/>
                      <a:pt x="3251" y="510"/>
                      <a:pt x="3237" y="506"/>
                    </a:cubicBezTo>
                    <a:lnTo>
                      <a:pt x="3237" y="506"/>
                    </a:lnTo>
                    <a:cubicBezTo>
                      <a:pt x="3249" y="515"/>
                      <a:pt x="3267" y="520"/>
                      <a:pt x="3244" y="531"/>
                    </a:cubicBezTo>
                    <a:cubicBezTo>
                      <a:pt x="3249" y="536"/>
                      <a:pt x="3251" y="538"/>
                      <a:pt x="3253" y="543"/>
                    </a:cubicBezTo>
                    <a:cubicBezTo>
                      <a:pt x="3262" y="545"/>
                      <a:pt x="3272" y="548"/>
                      <a:pt x="3281" y="552"/>
                    </a:cubicBezTo>
                    <a:cubicBezTo>
                      <a:pt x="3302" y="585"/>
                      <a:pt x="3279" y="610"/>
                      <a:pt x="3288" y="629"/>
                    </a:cubicBezTo>
                    <a:cubicBezTo>
                      <a:pt x="3286" y="629"/>
                      <a:pt x="3285" y="630"/>
                      <a:pt x="3284" y="630"/>
                    </a:cubicBezTo>
                    <a:cubicBezTo>
                      <a:pt x="3272" y="630"/>
                      <a:pt x="3274" y="612"/>
                      <a:pt x="3258" y="608"/>
                    </a:cubicBezTo>
                    <a:lnTo>
                      <a:pt x="3258" y="608"/>
                    </a:lnTo>
                    <a:lnTo>
                      <a:pt x="3269" y="638"/>
                    </a:lnTo>
                    <a:cubicBezTo>
                      <a:pt x="3253" y="626"/>
                      <a:pt x="3233" y="624"/>
                      <a:pt x="3218" y="618"/>
                    </a:cubicBezTo>
                    <a:lnTo>
                      <a:pt x="3218" y="618"/>
                    </a:lnTo>
                    <a:cubicBezTo>
                      <a:pt x="3220" y="620"/>
                      <a:pt x="3222" y="622"/>
                      <a:pt x="3223" y="624"/>
                    </a:cubicBezTo>
                    <a:cubicBezTo>
                      <a:pt x="3223" y="631"/>
                      <a:pt x="3220" y="634"/>
                      <a:pt x="3216" y="634"/>
                    </a:cubicBezTo>
                    <a:cubicBezTo>
                      <a:pt x="3214" y="634"/>
                      <a:pt x="3210" y="633"/>
                      <a:pt x="3207" y="631"/>
                    </a:cubicBezTo>
                    <a:cubicBezTo>
                      <a:pt x="3213" y="627"/>
                      <a:pt x="3217" y="621"/>
                      <a:pt x="3214" y="615"/>
                    </a:cubicBezTo>
                    <a:lnTo>
                      <a:pt x="3214" y="615"/>
                    </a:lnTo>
                    <a:cubicBezTo>
                      <a:pt x="3215" y="616"/>
                      <a:pt x="3217" y="617"/>
                      <a:pt x="3218" y="618"/>
                    </a:cubicBezTo>
                    <a:lnTo>
                      <a:pt x="3218" y="618"/>
                    </a:lnTo>
                    <a:cubicBezTo>
                      <a:pt x="3216" y="616"/>
                      <a:pt x="3214" y="614"/>
                      <a:pt x="3211" y="613"/>
                    </a:cubicBezTo>
                    <a:lnTo>
                      <a:pt x="3211" y="613"/>
                    </a:lnTo>
                    <a:cubicBezTo>
                      <a:pt x="3212" y="614"/>
                      <a:pt x="3213" y="614"/>
                      <a:pt x="3214" y="615"/>
                    </a:cubicBezTo>
                    <a:lnTo>
                      <a:pt x="3214" y="615"/>
                    </a:lnTo>
                    <a:cubicBezTo>
                      <a:pt x="3206" y="611"/>
                      <a:pt x="3201" y="604"/>
                      <a:pt x="3202" y="592"/>
                    </a:cubicBezTo>
                    <a:lnTo>
                      <a:pt x="3202" y="592"/>
                    </a:lnTo>
                    <a:lnTo>
                      <a:pt x="3181" y="610"/>
                    </a:lnTo>
                    <a:cubicBezTo>
                      <a:pt x="3156" y="610"/>
                      <a:pt x="3133" y="624"/>
                      <a:pt x="3137" y="645"/>
                    </a:cubicBezTo>
                    <a:cubicBezTo>
                      <a:pt x="3126" y="649"/>
                      <a:pt x="3141" y="676"/>
                      <a:pt x="3140" y="676"/>
                    </a:cubicBezTo>
                    <a:cubicBezTo>
                      <a:pt x="3140" y="676"/>
                      <a:pt x="3139" y="674"/>
                      <a:pt x="3135" y="668"/>
                    </a:cubicBezTo>
                    <a:lnTo>
                      <a:pt x="3128" y="715"/>
                    </a:lnTo>
                    <a:lnTo>
                      <a:pt x="3123" y="708"/>
                    </a:lnTo>
                    <a:cubicBezTo>
                      <a:pt x="3107" y="722"/>
                      <a:pt x="3109" y="747"/>
                      <a:pt x="3102" y="770"/>
                    </a:cubicBezTo>
                    <a:cubicBezTo>
                      <a:pt x="3098" y="792"/>
                      <a:pt x="3078" y="809"/>
                      <a:pt x="3056" y="809"/>
                    </a:cubicBezTo>
                    <a:cubicBezTo>
                      <a:pt x="3052" y="809"/>
                      <a:pt x="3048" y="808"/>
                      <a:pt x="3045" y="807"/>
                    </a:cubicBezTo>
                    <a:lnTo>
                      <a:pt x="3045" y="807"/>
                    </a:lnTo>
                    <a:cubicBezTo>
                      <a:pt x="3047" y="821"/>
                      <a:pt x="3049" y="837"/>
                      <a:pt x="3028" y="847"/>
                    </a:cubicBezTo>
                    <a:lnTo>
                      <a:pt x="3000" y="833"/>
                    </a:lnTo>
                    <a:cubicBezTo>
                      <a:pt x="3000" y="849"/>
                      <a:pt x="2947" y="847"/>
                      <a:pt x="2970" y="870"/>
                    </a:cubicBezTo>
                    <a:cubicBezTo>
                      <a:pt x="2955" y="862"/>
                      <a:pt x="2943" y="859"/>
                      <a:pt x="2934" y="859"/>
                    </a:cubicBezTo>
                    <a:cubicBezTo>
                      <a:pt x="2898" y="859"/>
                      <a:pt x="2907" y="911"/>
                      <a:pt x="2885" y="919"/>
                    </a:cubicBezTo>
                    <a:lnTo>
                      <a:pt x="2915" y="946"/>
                    </a:lnTo>
                    <a:cubicBezTo>
                      <a:pt x="2901" y="958"/>
                      <a:pt x="2898" y="977"/>
                      <a:pt x="2896" y="1004"/>
                    </a:cubicBezTo>
                    <a:lnTo>
                      <a:pt x="2924" y="1028"/>
                    </a:lnTo>
                    <a:cubicBezTo>
                      <a:pt x="2933" y="1062"/>
                      <a:pt x="2868" y="1044"/>
                      <a:pt x="2850" y="1067"/>
                    </a:cubicBezTo>
                    <a:cubicBezTo>
                      <a:pt x="2843" y="1058"/>
                      <a:pt x="2847" y="1055"/>
                      <a:pt x="2853" y="1055"/>
                    </a:cubicBezTo>
                    <a:cubicBezTo>
                      <a:pt x="2855" y="1055"/>
                      <a:pt x="2857" y="1055"/>
                      <a:pt x="2859" y="1055"/>
                    </a:cubicBezTo>
                    <a:cubicBezTo>
                      <a:pt x="2848" y="1051"/>
                      <a:pt x="2840" y="1049"/>
                      <a:pt x="2834" y="1049"/>
                    </a:cubicBezTo>
                    <a:cubicBezTo>
                      <a:pt x="2795" y="1049"/>
                      <a:pt x="2826" y="1126"/>
                      <a:pt x="2789" y="1126"/>
                    </a:cubicBezTo>
                    <a:cubicBezTo>
                      <a:pt x="2785" y="1126"/>
                      <a:pt x="2780" y="1125"/>
                      <a:pt x="2773" y="1123"/>
                    </a:cubicBezTo>
                    <a:lnTo>
                      <a:pt x="2773" y="1123"/>
                    </a:lnTo>
                    <a:cubicBezTo>
                      <a:pt x="2775" y="1133"/>
                      <a:pt x="2772" y="1137"/>
                      <a:pt x="2768" y="1137"/>
                    </a:cubicBezTo>
                    <a:cubicBezTo>
                      <a:pt x="2766" y="1137"/>
                      <a:pt x="2763" y="1136"/>
                      <a:pt x="2759" y="1134"/>
                    </a:cubicBezTo>
                    <a:cubicBezTo>
                      <a:pt x="2759" y="1134"/>
                      <a:pt x="2759" y="1132"/>
                      <a:pt x="2759" y="1132"/>
                    </a:cubicBezTo>
                    <a:cubicBezTo>
                      <a:pt x="2757" y="1132"/>
                      <a:pt x="2757" y="1132"/>
                      <a:pt x="2755" y="1134"/>
                    </a:cubicBezTo>
                    <a:cubicBezTo>
                      <a:pt x="2748" y="1141"/>
                      <a:pt x="2743" y="1150"/>
                      <a:pt x="2743" y="1160"/>
                    </a:cubicBezTo>
                    <a:lnTo>
                      <a:pt x="2715" y="1132"/>
                    </a:lnTo>
                    <a:lnTo>
                      <a:pt x="2715" y="1134"/>
                    </a:lnTo>
                    <a:cubicBezTo>
                      <a:pt x="2713" y="1133"/>
                      <a:pt x="2712" y="1133"/>
                      <a:pt x="2711" y="1133"/>
                    </a:cubicBezTo>
                    <a:cubicBezTo>
                      <a:pt x="2704" y="1133"/>
                      <a:pt x="2723" y="1155"/>
                      <a:pt x="2743" y="1174"/>
                    </a:cubicBezTo>
                    <a:cubicBezTo>
                      <a:pt x="2743" y="1183"/>
                      <a:pt x="2745" y="1190"/>
                      <a:pt x="2748" y="1199"/>
                    </a:cubicBezTo>
                    <a:cubicBezTo>
                      <a:pt x="2737" y="1187"/>
                      <a:pt x="2731" y="1184"/>
                      <a:pt x="2727" y="1184"/>
                    </a:cubicBezTo>
                    <a:cubicBezTo>
                      <a:pt x="2720" y="1184"/>
                      <a:pt x="2722" y="1198"/>
                      <a:pt x="2714" y="1198"/>
                    </a:cubicBezTo>
                    <a:cubicBezTo>
                      <a:pt x="2710" y="1198"/>
                      <a:pt x="2703" y="1193"/>
                      <a:pt x="2690" y="1181"/>
                    </a:cubicBezTo>
                    <a:lnTo>
                      <a:pt x="2690" y="1181"/>
                    </a:lnTo>
                    <a:cubicBezTo>
                      <a:pt x="2703" y="1206"/>
                      <a:pt x="2666" y="1224"/>
                      <a:pt x="2688" y="1273"/>
                    </a:cubicBezTo>
                    <a:lnTo>
                      <a:pt x="2688" y="1273"/>
                    </a:lnTo>
                    <a:cubicBezTo>
                      <a:pt x="2686" y="1273"/>
                      <a:pt x="2684" y="1273"/>
                      <a:pt x="2682" y="1273"/>
                    </a:cubicBezTo>
                    <a:cubicBezTo>
                      <a:pt x="2671" y="1273"/>
                      <a:pt x="2660" y="1275"/>
                      <a:pt x="2662" y="1292"/>
                    </a:cubicBezTo>
                    <a:lnTo>
                      <a:pt x="2634" y="1252"/>
                    </a:lnTo>
                    <a:lnTo>
                      <a:pt x="2646" y="1322"/>
                    </a:lnTo>
                    <a:cubicBezTo>
                      <a:pt x="2620" y="1308"/>
                      <a:pt x="2602" y="1280"/>
                      <a:pt x="2597" y="1250"/>
                    </a:cubicBezTo>
                    <a:cubicBezTo>
                      <a:pt x="2597" y="1315"/>
                      <a:pt x="2585" y="1283"/>
                      <a:pt x="2585" y="1345"/>
                    </a:cubicBezTo>
                    <a:lnTo>
                      <a:pt x="2572" y="1315"/>
                    </a:lnTo>
                    <a:cubicBezTo>
                      <a:pt x="2564" y="1321"/>
                      <a:pt x="2566" y="1351"/>
                      <a:pt x="2557" y="1351"/>
                    </a:cubicBezTo>
                    <a:cubicBezTo>
                      <a:pt x="2555" y="1351"/>
                      <a:pt x="2552" y="1349"/>
                      <a:pt x="2548" y="1345"/>
                    </a:cubicBezTo>
                    <a:cubicBezTo>
                      <a:pt x="2538" y="1335"/>
                      <a:pt x="2526" y="1332"/>
                      <a:pt x="2514" y="1332"/>
                    </a:cubicBezTo>
                    <a:cubicBezTo>
                      <a:pt x="2481" y="1332"/>
                      <a:pt x="2443" y="1355"/>
                      <a:pt x="2401" y="1355"/>
                    </a:cubicBezTo>
                    <a:cubicBezTo>
                      <a:pt x="2387" y="1355"/>
                      <a:pt x="2373" y="1352"/>
                      <a:pt x="2358" y="1345"/>
                    </a:cubicBezTo>
                    <a:lnTo>
                      <a:pt x="2358" y="1345"/>
                    </a:lnTo>
                    <a:cubicBezTo>
                      <a:pt x="2369" y="1370"/>
                      <a:pt x="2370" y="1378"/>
                      <a:pt x="2367" y="1378"/>
                    </a:cubicBezTo>
                    <a:cubicBezTo>
                      <a:pt x="2362" y="1378"/>
                      <a:pt x="2347" y="1359"/>
                      <a:pt x="2339" y="1359"/>
                    </a:cubicBezTo>
                    <a:cubicBezTo>
                      <a:pt x="2335" y="1359"/>
                      <a:pt x="2333" y="1365"/>
                      <a:pt x="2337" y="1382"/>
                    </a:cubicBezTo>
                    <a:cubicBezTo>
                      <a:pt x="2328" y="1361"/>
                      <a:pt x="2317" y="1352"/>
                      <a:pt x="2321" y="1331"/>
                    </a:cubicBezTo>
                    <a:lnTo>
                      <a:pt x="2321" y="1331"/>
                    </a:lnTo>
                    <a:cubicBezTo>
                      <a:pt x="2316" y="1338"/>
                      <a:pt x="2310" y="1340"/>
                      <a:pt x="2304" y="1340"/>
                    </a:cubicBezTo>
                    <a:cubicBezTo>
                      <a:pt x="2296" y="1340"/>
                      <a:pt x="2289" y="1336"/>
                      <a:pt x="2282" y="1336"/>
                    </a:cubicBezTo>
                    <a:cubicBezTo>
                      <a:pt x="2274" y="1336"/>
                      <a:pt x="2267" y="1342"/>
                      <a:pt x="2263" y="1368"/>
                    </a:cubicBezTo>
                    <a:cubicBezTo>
                      <a:pt x="2256" y="1347"/>
                      <a:pt x="2263" y="1336"/>
                      <a:pt x="2256" y="1324"/>
                    </a:cubicBezTo>
                    <a:cubicBezTo>
                      <a:pt x="2256" y="1328"/>
                      <a:pt x="2254" y="1337"/>
                      <a:pt x="2251" y="1337"/>
                    </a:cubicBezTo>
                    <a:cubicBezTo>
                      <a:pt x="2250" y="1337"/>
                      <a:pt x="2248" y="1335"/>
                      <a:pt x="2247" y="1331"/>
                    </a:cubicBezTo>
                    <a:cubicBezTo>
                      <a:pt x="2240" y="1320"/>
                      <a:pt x="2247" y="1313"/>
                      <a:pt x="2249" y="1303"/>
                    </a:cubicBezTo>
                    <a:lnTo>
                      <a:pt x="2249" y="1303"/>
                    </a:lnTo>
                    <a:cubicBezTo>
                      <a:pt x="2224" y="1310"/>
                      <a:pt x="2231" y="1378"/>
                      <a:pt x="2240" y="1440"/>
                    </a:cubicBezTo>
                    <a:cubicBezTo>
                      <a:pt x="2232" y="1430"/>
                      <a:pt x="2225" y="1425"/>
                      <a:pt x="2220" y="1425"/>
                    </a:cubicBezTo>
                    <a:cubicBezTo>
                      <a:pt x="2212" y="1425"/>
                      <a:pt x="2208" y="1436"/>
                      <a:pt x="2205" y="1461"/>
                    </a:cubicBezTo>
                    <a:cubicBezTo>
                      <a:pt x="2196" y="1443"/>
                      <a:pt x="2184" y="1422"/>
                      <a:pt x="2203" y="1412"/>
                    </a:cubicBezTo>
                    <a:cubicBezTo>
                      <a:pt x="2197" y="1412"/>
                      <a:pt x="2180" y="1406"/>
                      <a:pt x="2165" y="1406"/>
                    </a:cubicBezTo>
                    <a:cubicBezTo>
                      <a:pt x="2150" y="1406"/>
                      <a:pt x="2137" y="1412"/>
                      <a:pt x="2138" y="1438"/>
                    </a:cubicBezTo>
                    <a:cubicBezTo>
                      <a:pt x="2136" y="1433"/>
                      <a:pt x="2134" y="1431"/>
                      <a:pt x="2131" y="1431"/>
                    </a:cubicBezTo>
                    <a:cubicBezTo>
                      <a:pt x="2126" y="1431"/>
                      <a:pt x="2121" y="1437"/>
                      <a:pt x="2120" y="1440"/>
                    </a:cubicBezTo>
                    <a:cubicBezTo>
                      <a:pt x="2100" y="1440"/>
                      <a:pt x="2094" y="1436"/>
                      <a:pt x="2082" y="1436"/>
                    </a:cubicBezTo>
                    <a:cubicBezTo>
                      <a:pt x="2078" y="1436"/>
                      <a:pt x="2073" y="1437"/>
                      <a:pt x="2066" y="1438"/>
                    </a:cubicBezTo>
                    <a:lnTo>
                      <a:pt x="2073" y="1447"/>
                    </a:lnTo>
                    <a:cubicBezTo>
                      <a:pt x="2069" y="1472"/>
                      <a:pt x="2065" y="1480"/>
                      <a:pt x="2061" y="1480"/>
                    </a:cubicBezTo>
                    <a:cubicBezTo>
                      <a:pt x="2054" y="1480"/>
                      <a:pt x="2047" y="1467"/>
                      <a:pt x="2038" y="1467"/>
                    </a:cubicBezTo>
                    <a:cubicBezTo>
                      <a:pt x="2036" y="1467"/>
                      <a:pt x="2035" y="1468"/>
                      <a:pt x="2034" y="1468"/>
                    </a:cubicBezTo>
                    <a:lnTo>
                      <a:pt x="2034" y="1461"/>
                    </a:lnTo>
                    <a:cubicBezTo>
                      <a:pt x="2021" y="1447"/>
                      <a:pt x="2014" y="1444"/>
                      <a:pt x="2010" y="1444"/>
                    </a:cubicBezTo>
                    <a:cubicBezTo>
                      <a:pt x="2004" y="1444"/>
                      <a:pt x="2001" y="1450"/>
                      <a:pt x="1996" y="1450"/>
                    </a:cubicBezTo>
                    <a:cubicBezTo>
                      <a:pt x="1992" y="1450"/>
                      <a:pt x="1986" y="1445"/>
                      <a:pt x="1973" y="1426"/>
                    </a:cubicBezTo>
                    <a:lnTo>
                      <a:pt x="1971" y="1466"/>
                    </a:lnTo>
                    <a:cubicBezTo>
                      <a:pt x="1967" y="1485"/>
                      <a:pt x="1963" y="1492"/>
                      <a:pt x="1959" y="1492"/>
                    </a:cubicBezTo>
                    <a:cubicBezTo>
                      <a:pt x="1947" y="1492"/>
                      <a:pt x="1933" y="1435"/>
                      <a:pt x="1914" y="1435"/>
                    </a:cubicBezTo>
                    <a:cubicBezTo>
                      <a:pt x="1912" y="1435"/>
                      <a:pt x="1909" y="1436"/>
                      <a:pt x="1906" y="1438"/>
                    </a:cubicBezTo>
                    <a:lnTo>
                      <a:pt x="1911" y="1461"/>
                    </a:lnTo>
                    <a:cubicBezTo>
                      <a:pt x="1909" y="1463"/>
                      <a:pt x="1908" y="1464"/>
                      <a:pt x="1906" y="1464"/>
                    </a:cubicBezTo>
                    <a:cubicBezTo>
                      <a:pt x="1891" y="1464"/>
                      <a:pt x="1894" y="1344"/>
                      <a:pt x="1885" y="1334"/>
                    </a:cubicBezTo>
                    <a:cubicBezTo>
                      <a:pt x="1885" y="1324"/>
                      <a:pt x="1892" y="1322"/>
                      <a:pt x="1897" y="1317"/>
                    </a:cubicBezTo>
                    <a:cubicBezTo>
                      <a:pt x="1892" y="1306"/>
                      <a:pt x="1889" y="1302"/>
                      <a:pt x="1886" y="1302"/>
                    </a:cubicBezTo>
                    <a:cubicBezTo>
                      <a:pt x="1875" y="1302"/>
                      <a:pt x="1875" y="1367"/>
                      <a:pt x="1853" y="1371"/>
                    </a:cubicBezTo>
                    <a:cubicBezTo>
                      <a:pt x="1853" y="1345"/>
                      <a:pt x="1874" y="1306"/>
                      <a:pt x="1860" y="1299"/>
                    </a:cubicBezTo>
                    <a:cubicBezTo>
                      <a:pt x="1860" y="1296"/>
                      <a:pt x="1859" y="1295"/>
                      <a:pt x="1857" y="1295"/>
                    </a:cubicBezTo>
                    <a:cubicBezTo>
                      <a:pt x="1847" y="1295"/>
                      <a:pt x="1812" y="1331"/>
                      <a:pt x="1791" y="1331"/>
                    </a:cubicBezTo>
                    <a:cubicBezTo>
                      <a:pt x="1784" y="1331"/>
                      <a:pt x="1778" y="1326"/>
                      <a:pt x="1776" y="1313"/>
                    </a:cubicBezTo>
                    <a:cubicBezTo>
                      <a:pt x="1774" y="1334"/>
                      <a:pt x="1772" y="1354"/>
                      <a:pt x="1756" y="1366"/>
                    </a:cubicBezTo>
                    <a:cubicBezTo>
                      <a:pt x="1746" y="1366"/>
                      <a:pt x="1742" y="1345"/>
                      <a:pt x="1737" y="1331"/>
                    </a:cubicBezTo>
                    <a:cubicBezTo>
                      <a:pt x="1735" y="1323"/>
                      <a:pt x="1730" y="1316"/>
                      <a:pt x="1723" y="1316"/>
                    </a:cubicBezTo>
                    <a:cubicBezTo>
                      <a:pt x="1717" y="1316"/>
                      <a:pt x="1710" y="1321"/>
                      <a:pt x="1700" y="1334"/>
                    </a:cubicBezTo>
                    <a:cubicBezTo>
                      <a:pt x="1700" y="1327"/>
                      <a:pt x="1700" y="1322"/>
                      <a:pt x="1702" y="1317"/>
                    </a:cubicBezTo>
                    <a:lnTo>
                      <a:pt x="1702" y="1317"/>
                    </a:lnTo>
                    <a:cubicBezTo>
                      <a:pt x="1681" y="1327"/>
                      <a:pt x="1644" y="1324"/>
                      <a:pt x="1621" y="1352"/>
                    </a:cubicBezTo>
                    <a:cubicBezTo>
                      <a:pt x="1638" y="1308"/>
                      <a:pt x="1627" y="1297"/>
                      <a:pt x="1609" y="1297"/>
                    </a:cubicBezTo>
                    <a:cubicBezTo>
                      <a:pt x="1594" y="1297"/>
                      <a:pt x="1574" y="1305"/>
                      <a:pt x="1562" y="1305"/>
                    </a:cubicBezTo>
                    <a:cubicBezTo>
                      <a:pt x="1548" y="1305"/>
                      <a:pt x="1543" y="1296"/>
                      <a:pt x="1563" y="1259"/>
                    </a:cubicBezTo>
                    <a:lnTo>
                      <a:pt x="1519" y="1245"/>
                    </a:lnTo>
                    <a:lnTo>
                      <a:pt x="1526" y="1234"/>
                    </a:lnTo>
                    <a:cubicBezTo>
                      <a:pt x="1520" y="1228"/>
                      <a:pt x="1513" y="1225"/>
                      <a:pt x="1507" y="1225"/>
                    </a:cubicBezTo>
                    <a:cubicBezTo>
                      <a:pt x="1491" y="1225"/>
                      <a:pt x="1474" y="1239"/>
                      <a:pt x="1457" y="1252"/>
                    </a:cubicBezTo>
                    <a:cubicBezTo>
                      <a:pt x="1457" y="1241"/>
                      <a:pt x="1466" y="1234"/>
                      <a:pt x="1470" y="1229"/>
                    </a:cubicBezTo>
                    <a:cubicBezTo>
                      <a:pt x="1460" y="1208"/>
                      <a:pt x="1454" y="1198"/>
                      <a:pt x="1439" y="1198"/>
                    </a:cubicBezTo>
                    <a:cubicBezTo>
                      <a:pt x="1426" y="1198"/>
                      <a:pt x="1407" y="1205"/>
                      <a:pt x="1375" y="1218"/>
                    </a:cubicBezTo>
                    <a:lnTo>
                      <a:pt x="1399" y="1183"/>
                    </a:lnTo>
                    <a:lnTo>
                      <a:pt x="1399" y="1183"/>
                    </a:lnTo>
                    <a:cubicBezTo>
                      <a:pt x="1397" y="1184"/>
                      <a:pt x="1396" y="1184"/>
                      <a:pt x="1395" y="1184"/>
                    </a:cubicBezTo>
                    <a:cubicBezTo>
                      <a:pt x="1376" y="1184"/>
                      <a:pt x="1385" y="1108"/>
                      <a:pt x="1333" y="1108"/>
                    </a:cubicBezTo>
                    <a:cubicBezTo>
                      <a:pt x="1330" y="1108"/>
                      <a:pt x="1327" y="1108"/>
                      <a:pt x="1324" y="1109"/>
                    </a:cubicBezTo>
                    <a:cubicBezTo>
                      <a:pt x="1329" y="1104"/>
                      <a:pt x="1336" y="1099"/>
                      <a:pt x="1341" y="1097"/>
                    </a:cubicBezTo>
                    <a:lnTo>
                      <a:pt x="1341" y="1097"/>
                    </a:lnTo>
                    <a:cubicBezTo>
                      <a:pt x="1340" y="1097"/>
                      <a:pt x="1340" y="1097"/>
                      <a:pt x="1339" y="1097"/>
                    </a:cubicBezTo>
                    <a:cubicBezTo>
                      <a:pt x="1286" y="1097"/>
                      <a:pt x="1315" y="1009"/>
                      <a:pt x="1276" y="1009"/>
                    </a:cubicBezTo>
                    <a:cubicBezTo>
                      <a:pt x="1265" y="1009"/>
                      <a:pt x="1247" y="1017"/>
                      <a:pt x="1220" y="1037"/>
                    </a:cubicBezTo>
                    <a:lnTo>
                      <a:pt x="1171" y="1039"/>
                    </a:lnTo>
                    <a:cubicBezTo>
                      <a:pt x="1190" y="1076"/>
                      <a:pt x="1118" y="1076"/>
                      <a:pt x="1111" y="1104"/>
                    </a:cubicBezTo>
                    <a:cubicBezTo>
                      <a:pt x="1094" y="1098"/>
                      <a:pt x="1112" y="1054"/>
                      <a:pt x="1130" y="1054"/>
                    </a:cubicBezTo>
                    <a:cubicBezTo>
                      <a:pt x="1133" y="1054"/>
                      <a:pt x="1135" y="1054"/>
                      <a:pt x="1137" y="1055"/>
                    </a:cubicBezTo>
                    <a:lnTo>
                      <a:pt x="1132" y="1062"/>
                    </a:lnTo>
                    <a:cubicBezTo>
                      <a:pt x="1197" y="1018"/>
                      <a:pt x="1118" y="1007"/>
                      <a:pt x="1162" y="974"/>
                    </a:cubicBezTo>
                    <a:cubicBezTo>
                      <a:pt x="1104" y="916"/>
                      <a:pt x="1095" y="831"/>
                      <a:pt x="1062" y="773"/>
                    </a:cubicBezTo>
                    <a:lnTo>
                      <a:pt x="1014" y="810"/>
                    </a:lnTo>
                    <a:lnTo>
                      <a:pt x="1002" y="782"/>
                    </a:lnTo>
                    <a:cubicBezTo>
                      <a:pt x="1007" y="774"/>
                      <a:pt x="1022" y="762"/>
                      <a:pt x="1034" y="762"/>
                    </a:cubicBezTo>
                    <a:cubicBezTo>
                      <a:pt x="1039" y="762"/>
                      <a:pt x="1043" y="765"/>
                      <a:pt x="1046" y="770"/>
                    </a:cubicBezTo>
                    <a:cubicBezTo>
                      <a:pt x="1059" y="758"/>
                      <a:pt x="1048" y="753"/>
                      <a:pt x="1032" y="753"/>
                    </a:cubicBezTo>
                    <a:cubicBezTo>
                      <a:pt x="1017" y="753"/>
                      <a:pt x="996" y="758"/>
                      <a:pt x="991" y="761"/>
                    </a:cubicBezTo>
                    <a:cubicBezTo>
                      <a:pt x="991" y="734"/>
                      <a:pt x="1012" y="730"/>
                      <a:pt x="1030" y="730"/>
                    </a:cubicBezTo>
                    <a:cubicBezTo>
                      <a:pt x="1038" y="730"/>
                      <a:pt x="1046" y="731"/>
                      <a:pt x="1051" y="731"/>
                    </a:cubicBezTo>
                    <a:cubicBezTo>
                      <a:pt x="1055" y="731"/>
                      <a:pt x="1056" y="730"/>
                      <a:pt x="1055" y="729"/>
                    </a:cubicBezTo>
                    <a:lnTo>
                      <a:pt x="1042" y="715"/>
                    </a:lnTo>
                    <a:lnTo>
                      <a:pt x="1037" y="722"/>
                    </a:lnTo>
                    <a:cubicBezTo>
                      <a:pt x="1022" y="722"/>
                      <a:pt x="1008" y="726"/>
                      <a:pt x="997" y="726"/>
                    </a:cubicBezTo>
                    <a:cubicBezTo>
                      <a:pt x="987" y="726"/>
                      <a:pt x="980" y="723"/>
                      <a:pt x="974" y="712"/>
                    </a:cubicBezTo>
                    <a:cubicBezTo>
                      <a:pt x="974" y="694"/>
                      <a:pt x="1000" y="687"/>
                      <a:pt x="1000" y="680"/>
                    </a:cubicBezTo>
                    <a:cubicBezTo>
                      <a:pt x="1002" y="678"/>
                      <a:pt x="1004" y="675"/>
                      <a:pt x="995" y="671"/>
                    </a:cubicBezTo>
                    <a:lnTo>
                      <a:pt x="977" y="636"/>
                    </a:lnTo>
                    <a:lnTo>
                      <a:pt x="944" y="675"/>
                    </a:lnTo>
                    <a:cubicBezTo>
                      <a:pt x="928" y="675"/>
                      <a:pt x="925" y="665"/>
                      <a:pt x="918" y="665"/>
                    </a:cubicBezTo>
                    <a:cubicBezTo>
                      <a:pt x="913" y="665"/>
                      <a:pt x="906" y="670"/>
                      <a:pt x="891" y="687"/>
                    </a:cubicBezTo>
                    <a:cubicBezTo>
                      <a:pt x="947" y="622"/>
                      <a:pt x="831" y="559"/>
                      <a:pt x="840" y="534"/>
                    </a:cubicBezTo>
                    <a:lnTo>
                      <a:pt x="840" y="534"/>
                    </a:lnTo>
                    <a:cubicBezTo>
                      <a:pt x="836" y="534"/>
                      <a:pt x="832" y="535"/>
                      <a:pt x="828" y="535"/>
                    </a:cubicBezTo>
                    <a:cubicBezTo>
                      <a:pt x="802" y="535"/>
                      <a:pt x="778" y="521"/>
                      <a:pt x="766" y="497"/>
                    </a:cubicBezTo>
                    <a:cubicBezTo>
                      <a:pt x="764" y="506"/>
                      <a:pt x="739" y="531"/>
                      <a:pt x="723" y="531"/>
                    </a:cubicBezTo>
                    <a:cubicBezTo>
                      <a:pt x="719" y="531"/>
                      <a:pt x="715" y="529"/>
                      <a:pt x="712" y="525"/>
                    </a:cubicBezTo>
                    <a:cubicBezTo>
                      <a:pt x="801" y="461"/>
                      <a:pt x="721" y="462"/>
                      <a:pt x="758" y="399"/>
                    </a:cubicBezTo>
                    <a:lnTo>
                      <a:pt x="758" y="399"/>
                    </a:lnTo>
                    <a:cubicBezTo>
                      <a:pt x="753" y="406"/>
                      <a:pt x="748" y="409"/>
                      <a:pt x="742" y="409"/>
                    </a:cubicBezTo>
                    <a:cubicBezTo>
                      <a:pt x="728" y="409"/>
                      <a:pt x="713" y="395"/>
                      <a:pt x="698" y="395"/>
                    </a:cubicBezTo>
                    <a:cubicBezTo>
                      <a:pt x="687" y="395"/>
                      <a:pt x="676" y="402"/>
                      <a:pt x="666" y="425"/>
                    </a:cubicBezTo>
                    <a:cubicBezTo>
                      <a:pt x="657" y="404"/>
                      <a:pt x="696" y="395"/>
                      <a:pt x="701" y="367"/>
                    </a:cubicBezTo>
                    <a:cubicBezTo>
                      <a:pt x="634" y="362"/>
                      <a:pt x="636" y="274"/>
                      <a:pt x="573" y="246"/>
                    </a:cubicBezTo>
                    <a:cubicBezTo>
                      <a:pt x="564" y="256"/>
                      <a:pt x="559" y="279"/>
                      <a:pt x="534" y="288"/>
                    </a:cubicBezTo>
                    <a:lnTo>
                      <a:pt x="552" y="214"/>
                    </a:lnTo>
                    <a:cubicBezTo>
                      <a:pt x="552" y="214"/>
                      <a:pt x="552" y="214"/>
                      <a:pt x="552" y="214"/>
                    </a:cubicBezTo>
                    <a:cubicBezTo>
                      <a:pt x="541" y="214"/>
                      <a:pt x="517" y="241"/>
                      <a:pt x="507" y="241"/>
                    </a:cubicBezTo>
                    <a:cubicBezTo>
                      <a:pt x="502" y="241"/>
                      <a:pt x="500" y="235"/>
                      <a:pt x="504" y="219"/>
                    </a:cubicBezTo>
                    <a:lnTo>
                      <a:pt x="504" y="219"/>
                    </a:lnTo>
                    <a:cubicBezTo>
                      <a:pt x="499" y="229"/>
                      <a:pt x="493" y="247"/>
                      <a:pt x="484" y="247"/>
                    </a:cubicBezTo>
                    <a:cubicBezTo>
                      <a:pt x="484" y="247"/>
                      <a:pt x="483" y="246"/>
                      <a:pt x="483" y="246"/>
                    </a:cubicBezTo>
                    <a:cubicBezTo>
                      <a:pt x="453" y="184"/>
                      <a:pt x="392" y="163"/>
                      <a:pt x="334" y="137"/>
                    </a:cubicBezTo>
                    <a:cubicBezTo>
                      <a:pt x="283" y="121"/>
                      <a:pt x="239" y="84"/>
                      <a:pt x="212" y="38"/>
                    </a:cubicBezTo>
                    <a:lnTo>
                      <a:pt x="161" y="91"/>
                    </a:lnTo>
                    <a:lnTo>
                      <a:pt x="198" y="45"/>
                    </a:lnTo>
                    <a:cubicBezTo>
                      <a:pt x="193" y="45"/>
                      <a:pt x="181" y="45"/>
                      <a:pt x="198" y="21"/>
                    </a:cubicBezTo>
                    <a:lnTo>
                      <a:pt x="207" y="24"/>
                    </a:lnTo>
                    <a:cubicBezTo>
                      <a:pt x="202" y="17"/>
                      <a:pt x="200" y="10"/>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89" name="Google Shape;13189;p53"/>
              <p:cNvSpPr/>
              <p:nvPr/>
            </p:nvSpPr>
            <p:spPr>
              <a:xfrm>
                <a:off x="661125" y="1783150"/>
                <a:ext cx="475" cy="575"/>
              </a:xfrm>
              <a:custGeom>
                <a:avLst/>
                <a:gdLst/>
                <a:ahLst/>
                <a:cxnLst/>
                <a:rect l="l" t="t" r="r" b="b"/>
                <a:pathLst>
                  <a:path w="19" h="23" extrusionOk="0">
                    <a:moveTo>
                      <a:pt x="5" y="1"/>
                    </a:moveTo>
                    <a:lnTo>
                      <a:pt x="5" y="1"/>
                    </a:lnTo>
                    <a:cubicBezTo>
                      <a:pt x="12" y="8"/>
                      <a:pt x="8" y="15"/>
                      <a:pt x="1" y="19"/>
                    </a:cubicBezTo>
                    <a:cubicBezTo>
                      <a:pt x="4" y="21"/>
                      <a:pt x="8" y="22"/>
                      <a:pt x="11" y="22"/>
                    </a:cubicBezTo>
                    <a:cubicBezTo>
                      <a:pt x="15" y="22"/>
                      <a:pt x="18" y="19"/>
                      <a:pt x="17" y="12"/>
                    </a:cubicBezTo>
                    <a:cubicBezTo>
                      <a:pt x="15" y="8"/>
                      <a:pt x="10"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90" name="Google Shape;13190;p53"/>
              <p:cNvSpPr/>
              <p:nvPr/>
            </p:nvSpPr>
            <p:spPr>
              <a:xfrm>
                <a:off x="636625" y="1809000"/>
                <a:ext cx="250" cy="550"/>
              </a:xfrm>
              <a:custGeom>
                <a:avLst/>
                <a:gdLst/>
                <a:ahLst/>
                <a:cxnLst/>
                <a:rect l="l" t="t" r="r" b="b"/>
                <a:pathLst>
                  <a:path w="10" h="22" extrusionOk="0">
                    <a:moveTo>
                      <a:pt x="2" y="1"/>
                    </a:moveTo>
                    <a:lnTo>
                      <a:pt x="2" y="1"/>
                    </a:lnTo>
                    <a:cubicBezTo>
                      <a:pt x="0" y="8"/>
                      <a:pt x="2" y="17"/>
                      <a:pt x="9" y="21"/>
                    </a:cubicBezTo>
                    <a:cubicBezTo>
                      <a:pt x="5" y="14"/>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91" name="Google Shape;13191;p53"/>
              <p:cNvSpPr/>
              <p:nvPr/>
            </p:nvSpPr>
            <p:spPr>
              <a:xfrm>
                <a:off x="609775" y="1804125"/>
                <a:ext cx="150" cy="150"/>
              </a:xfrm>
              <a:custGeom>
                <a:avLst/>
                <a:gdLst/>
                <a:ahLst/>
                <a:cxnLst/>
                <a:rect l="l" t="t" r="r" b="b"/>
                <a:pathLst>
                  <a:path w="6" h="6" extrusionOk="0">
                    <a:moveTo>
                      <a:pt x="5" y="1"/>
                    </a:moveTo>
                    <a:lnTo>
                      <a:pt x="5" y="1"/>
                    </a:lnTo>
                    <a:lnTo>
                      <a:pt x="1" y="5"/>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92" name="Google Shape;13192;p53"/>
              <p:cNvSpPr/>
              <p:nvPr/>
            </p:nvSpPr>
            <p:spPr>
              <a:xfrm>
                <a:off x="660850" y="1797225"/>
                <a:ext cx="600" cy="175"/>
              </a:xfrm>
              <a:custGeom>
                <a:avLst/>
                <a:gdLst/>
                <a:ahLst/>
                <a:cxnLst/>
                <a:rect l="l" t="t" r="r" b="b"/>
                <a:pathLst>
                  <a:path w="24" h="7" extrusionOk="0">
                    <a:moveTo>
                      <a:pt x="0" y="1"/>
                    </a:moveTo>
                    <a:lnTo>
                      <a:pt x="0" y="1"/>
                    </a:lnTo>
                    <a:cubicBezTo>
                      <a:pt x="3" y="5"/>
                      <a:pt x="7" y="6"/>
                      <a:pt x="12" y="6"/>
                    </a:cubicBezTo>
                    <a:cubicBezTo>
                      <a:pt x="16" y="6"/>
                      <a:pt x="20" y="5"/>
                      <a:pt x="23" y="3"/>
                    </a:cubicBezTo>
                    <a:lnTo>
                      <a:pt x="23" y="3"/>
                    </a:lnTo>
                    <a:cubicBezTo>
                      <a:pt x="21" y="4"/>
                      <a:pt x="19" y="4"/>
                      <a:pt x="17" y="4"/>
                    </a:cubicBezTo>
                    <a:cubicBezTo>
                      <a:pt x="11"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93" name="Google Shape;13193;p53"/>
              <p:cNvSpPr/>
              <p:nvPr/>
            </p:nvSpPr>
            <p:spPr>
              <a:xfrm>
                <a:off x="662925" y="1779275"/>
                <a:ext cx="600" cy="550"/>
              </a:xfrm>
              <a:custGeom>
                <a:avLst/>
                <a:gdLst/>
                <a:ahLst/>
                <a:cxnLst/>
                <a:rect l="l" t="t" r="r" b="b"/>
                <a:pathLst>
                  <a:path w="24" h="22" extrusionOk="0">
                    <a:moveTo>
                      <a:pt x="8" y="0"/>
                    </a:moveTo>
                    <a:lnTo>
                      <a:pt x="8" y="0"/>
                    </a:lnTo>
                    <a:cubicBezTo>
                      <a:pt x="7" y="1"/>
                      <a:pt x="7" y="1"/>
                      <a:pt x="7" y="1"/>
                    </a:cubicBezTo>
                    <a:lnTo>
                      <a:pt x="7" y="1"/>
                    </a:lnTo>
                    <a:lnTo>
                      <a:pt x="8" y="0"/>
                    </a:lnTo>
                    <a:close/>
                    <a:moveTo>
                      <a:pt x="7" y="1"/>
                    </a:moveTo>
                    <a:lnTo>
                      <a:pt x="1" y="21"/>
                    </a:lnTo>
                    <a:cubicBezTo>
                      <a:pt x="4" y="17"/>
                      <a:pt x="8" y="15"/>
                      <a:pt x="12" y="15"/>
                    </a:cubicBezTo>
                    <a:cubicBezTo>
                      <a:pt x="16" y="15"/>
                      <a:pt x="20" y="17"/>
                      <a:pt x="24" y="17"/>
                    </a:cubicBezTo>
                    <a:cubicBezTo>
                      <a:pt x="17" y="10"/>
                      <a:pt x="7" y="5"/>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94" name="Google Shape;13194;p53"/>
              <p:cNvSpPr/>
              <p:nvPr/>
            </p:nvSpPr>
            <p:spPr>
              <a:xfrm>
                <a:off x="670175" y="1780150"/>
                <a:ext cx="600" cy="600"/>
              </a:xfrm>
              <a:custGeom>
                <a:avLst/>
                <a:gdLst/>
                <a:ahLst/>
                <a:cxnLst/>
                <a:rect l="l" t="t" r="r" b="b"/>
                <a:pathLst>
                  <a:path w="24" h="24" extrusionOk="0">
                    <a:moveTo>
                      <a:pt x="10" y="0"/>
                    </a:moveTo>
                    <a:lnTo>
                      <a:pt x="10" y="0"/>
                    </a:lnTo>
                    <a:cubicBezTo>
                      <a:pt x="0" y="7"/>
                      <a:pt x="7" y="23"/>
                      <a:pt x="21" y="23"/>
                    </a:cubicBezTo>
                    <a:cubicBezTo>
                      <a:pt x="21" y="16"/>
                      <a:pt x="24" y="19"/>
                      <a:pt x="24" y="12"/>
                    </a:cubicBez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95" name="Google Shape;13195;p53"/>
              <p:cNvSpPr/>
              <p:nvPr/>
            </p:nvSpPr>
            <p:spPr>
              <a:xfrm>
                <a:off x="665900" y="1780525"/>
                <a:ext cx="825" cy="900"/>
              </a:xfrm>
              <a:custGeom>
                <a:avLst/>
                <a:gdLst/>
                <a:ahLst/>
                <a:cxnLst/>
                <a:rect l="l" t="t" r="r" b="b"/>
                <a:pathLst>
                  <a:path w="33" h="36" extrusionOk="0">
                    <a:moveTo>
                      <a:pt x="6" y="0"/>
                    </a:moveTo>
                    <a:cubicBezTo>
                      <a:pt x="0" y="0"/>
                      <a:pt x="1" y="12"/>
                      <a:pt x="2" y="24"/>
                    </a:cubicBezTo>
                    <a:cubicBezTo>
                      <a:pt x="11" y="32"/>
                      <a:pt x="16" y="35"/>
                      <a:pt x="20" y="35"/>
                    </a:cubicBezTo>
                    <a:cubicBezTo>
                      <a:pt x="27" y="35"/>
                      <a:pt x="29" y="26"/>
                      <a:pt x="32" y="18"/>
                    </a:cubicBezTo>
                    <a:lnTo>
                      <a:pt x="32" y="18"/>
                    </a:lnTo>
                    <a:lnTo>
                      <a:pt x="30" y="20"/>
                    </a:lnTo>
                    <a:cubicBezTo>
                      <a:pt x="18" y="6"/>
                      <a:pt x="11"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96" name="Google Shape;13196;p53"/>
              <p:cNvSpPr/>
              <p:nvPr/>
            </p:nvSpPr>
            <p:spPr>
              <a:xfrm>
                <a:off x="666725" y="1780500"/>
                <a:ext cx="225" cy="350"/>
              </a:xfrm>
              <a:custGeom>
                <a:avLst/>
                <a:gdLst/>
                <a:ahLst/>
                <a:cxnLst/>
                <a:rect l="l" t="t" r="r" b="b"/>
                <a:pathLst>
                  <a:path w="9" h="14" extrusionOk="0">
                    <a:moveTo>
                      <a:pt x="2" y="1"/>
                    </a:moveTo>
                    <a:cubicBezTo>
                      <a:pt x="1" y="1"/>
                      <a:pt x="3" y="8"/>
                      <a:pt x="2" y="13"/>
                    </a:cubicBezTo>
                    <a:lnTo>
                      <a:pt x="2" y="13"/>
                    </a:lnTo>
                    <a:cubicBezTo>
                      <a:pt x="3" y="10"/>
                      <a:pt x="7" y="7"/>
                      <a:pt x="9" y="7"/>
                    </a:cubicBezTo>
                    <a:cubicBezTo>
                      <a:pt x="5" y="3"/>
                      <a:pt x="3" y="1"/>
                      <a:pt x="2" y="1"/>
                    </a:cubicBezTo>
                    <a:close/>
                    <a:moveTo>
                      <a:pt x="2" y="13"/>
                    </a:moveTo>
                    <a:lnTo>
                      <a:pt x="2" y="13"/>
                    </a:lnTo>
                    <a:cubicBezTo>
                      <a:pt x="2" y="13"/>
                      <a:pt x="2" y="14"/>
                      <a:pt x="2" y="14"/>
                    </a:cubicBezTo>
                    <a:cubicBezTo>
                      <a:pt x="2" y="14"/>
                      <a:pt x="2" y="13"/>
                      <a:pt x="2" y="1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97" name="Google Shape;13197;p53"/>
              <p:cNvSpPr/>
              <p:nvPr/>
            </p:nvSpPr>
            <p:spPr>
              <a:xfrm>
                <a:off x="660925" y="1781600"/>
                <a:ext cx="1125" cy="1025"/>
              </a:xfrm>
              <a:custGeom>
                <a:avLst/>
                <a:gdLst/>
                <a:ahLst/>
                <a:cxnLst/>
                <a:rect l="l" t="t" r="r" b="b"/>
                <a:pathLst>
                  <a:path w="45" h="41" extrusionOk="0">
                    <a:moveTo>
                      <a:pt x="7" y="0"/>
                    </a:moveTo>
                    <a:cubicBezTo>
                      <a:pt x="1" y="0"/>
                      <a:pt x="17" y="41"/>
                      <a:pt x="28" y="41"/>
                    </a:cubicBezTo>
                    <a:cubicBezTo>
                      <a:pt x="31" y="41"/>
                      <a:pt x="33" y="38"/>
                      <a:pt x="34" y="30"/>
                    </a:cubicBezTo>
                    <a:cubicBezTo>
                      <a:pt x="45" y="30"/>
                      <a:pt x="8" y="6"/>
                      <a:pt x="14" y="6"/>
                    </a:cubicBezTo>
                    <a:cubicBezTo>
                      <a:pt x="14" y="6"/>
                      <a:pt x="15" y="7"/>
                      <a:pt x="16" y="7"/>
                    </a:cubicBezTo>
                    <a:cubicBezTo>
                      <a:pt x="12" y="2"/>
                      <a:pt x="9"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98" name="Google Shape;13198;p53"/>
              <p:cNvSpPr/>
              <p:nvPr/>
            </p:nvSpPr>
            <p:spPr>
              <a:xfrm>
                <a:off x="667275" y="1782175"/>
                <a:ext cx="900" cy="725"/>
              </a:xfrm>
              <a:custGeom>
                <a:avLst/>
                <a:gdLst/>
                <a:ahLst/>
                <a:cxnLst/>
                <a:rect l="l" t="t" r="r" b="b"/>
                <a:pathLst>
                  <a:path w="36" h="29" extrusionOk="0">
                    <a:moveTo>
                      <a:pt x="1" y="0"/>
                    </a:moveTo>
                    <a:lnTo>
                      <a:pt x="19" y="28"/>
                    </a:lnTo>
                    <a:lnTo>
                      <a:pt x="35"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199" name="Google Shape;13199;p53"/>
              <p:cNvSpPr/>
              <p:nvPr/>
            </p:nvSpPr>
            <p:spPr>
              <a:xfrm>
                <a:off x="665525" y="1783625"/>
                <a:ext cx="850" cy="550"/>
              </a:xfrm>
              <a:custGeom>
                <a:avLst/>
                <a:gdLst/>
                <a:ahLst/>
                <a:cxnLst/>
                <a:rect l="l" t="t" r="r" b="b"/>
                <a:pathLst>
                  <a:path w="34" h="22" extrusionOk="0">
                    <a:moveTo>
                      <a:pt x="26" y="0"/>
                    </a:moveTo>
                    <a:cubicBezTo>
                      <a:pt x="15" y="7"/>
                      <a:pt x="1" y="14"/>
                      <a:pt x="10" y="21"/>
                    </a:cubicBezTo>
                    <a:lnTo>
                      <a:pt x="33" y="12"/>
                    </a:lnTo>
                    <a:cubicBezTo>
                      <a:pt x="29" y="9"/>
                      <a:pt x="26" y="5"/>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00" name="Google Shape;13200;p53"/>
              <p:cNvSpPr/>
              <p:nvPr/>
            </p:nvSpPr>
            <p:spPr>
              <a:xfrm>
                <a:off x="666175" y="1783200"/>
                <a:ext cx="250" cy="450"/>
              </a:xfrm>
              <a:custGeom>
                <a:avLst/>
                <a:gdLst/>
                <a:ahLst/>
                <a:cxnLst/>
                <a:rect l="l" t="t" r="r" b="b"/>
                <a:pathLst>
                  <a:path w="10" h="18" extrusionOk="0">
                    <a:moveTo>
                      <a:pt x="7" y="1"/>
                    </a:moveTo>
                    <a:cubicBezTo>
                      <a:pt x="3" y="6"/>
                      <a:pt x="0" y="10"/>
                      <a:pt x="0" y="17"/>
                    </a:cubicBezTo>
                    <a:cubicBezTo>
                      <a:pt x="5" y="13"/>
                      <a:pt x="10" y="8"/>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01" name="Google Shape;13201;p53"/>
              <p:cNvSpPr/>
              <p:nvPr/>
            </p:nvSpPr>
            <p:spPr>
              <a:xfrm>
                <a:off x="667275" y="1783450"/>
                <a:ext cx="600" cy="250"/>
              </a:xfrm>
              <a:custGeom>
                <a:avLst/>
                <a:gdLst/>
                <a:ahLst/>
                <a:cxnLst/>
                <a:rect l="l" t="t" r="r" b="b"/>
                <a:pathLst>
                  <a:path w="24" h="10" extrusionOk="0">
                    <a:moveTo>
                      <a:pt x="12" y="0"/>
                    </a:moveTo>
                    <a:lnTo>
                      <a:pt x="1" y="9"/>
                    </a:lnTo>
                    <a:lnTo>
                      <a:pt x="24" y="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02" name="Google Shape;13202;p53"/>
              <p:cNvSpPr/>
              <p:nvPr/>
            </p:nvSpPr>
            <p:spPr>
              <a:xfrm>
                <a:off x="661950" y="1788375"/>
                <a:ext cx="600" cy="775"/>
              </a:xfrm>
              <a:custGeom>
                <a:avLst/>
                <a:gdLst/>
                <a:ahLst/>
                <a:cxnLst/>
                <a:rect l="l" t="t" r="r" b="b"/>
                <a:pathLst>
                  <a:path w="24" h="31" extrusionOk="0">
                    <a:moveTo>
                      <a:pt x="5" y="0"/>
                    </a:moveTo>
                    <a:lnTo>
                      <a:pt x="0" y="23"/>
                    </a:lnTo>
                    <a:cubicBezTo>
                      <a:pt x="6" y="28"/>
                      <a:pt x="12" y="30"/>
                      <a:pt x="16" y="30"/>
                    </a:cubicBezTo>
                    <a:cubicBezTo>
                      <a:pt x="21" y="30"/>
                      <a:pt x="23" y="28"/>
                      <a:pt x="23" y="23"/>
                    </a:cubicBezTo>
                    <a:cubicBezTo>
                      <a:pt x="16" y="14"/>
                      <a:pt x="19"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03" name="Google Shape;13203;p53"/>
              <p:cNvSpPr/>
              <p:nvPr/>
            </p:nvSpPr>
            <p:spPr>
              <a:xfrm>
                <a:off x="664600" y="1788300"/>
                <a:ext cx="1075" cy="800"/>
              </a:xfrm>
              <a:custGeom>
                <a:avLst/>
                <a:gdLst/>
                <a:ahLst/>
                <a:cxnLst/>
                <a:rect l="l" t="t" r="r" b="b"/>
                <a:pathLst>
                  <a:path w="43" h="32" extrusionOk="0">
                    <a:moveTo>
                      <a:pt x="1" y="1"/>
                    </a:moveTo>
                    <a:lnTo>
                      <a:pt x="43" y="31"/>
                    </a:lnTo>
                    <a:lnTo>
                      <a:pt x="33" y="13"/>
                    </a:lnTo>
                    <a:cubicBezTo>
                      <a:pt x="22" y="10"/>
                      <a:pt x="10"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04" name="Google Shape;13204;p53"/>
              <p:cNvSpPr/>
              <p:nvPr/>
            </p:nvSpPr>
            <p:spPr>
              <a:xfrm>
                <a:off x="664725" y="1789950"/>
                <a:ext cx="775" cy="825"/>
              </a:xfrm>
              <a:custGeom>
                <a:avLst/>
                <a:gdLst/>
                <a:ahLst/>
                <a:cxnLst/>
                <a:rect l="l" t="t" r="r" b="b"/>
                <a:pathLst>
                  <a:path w="31" h="33" extrusionOk="0">
                    <a:moveTo>
                      <a:pt x="9" y="0"/>
                    </a:moveTo>
                    <a:cubicBezTo>
                      <a:pt x="7" y="0"/>
                      <a:pt x="4" y="1"/>
                      <a:pt x="1" y="2"/>
                    </a:cubicBezTo>
                    <a:cubicBezTo>
                      <a:pt x="9" y="9"/>
                      <a:pt x="16" y="33"/>
                      <a:pt x="23" y="33"/>
                    </a:cubicBezTo>
                    <a:cubicBezTo>
                      <a:pt x="26" y="33"/>
                      <a:pt x="28" y="31"/>
                      <a:pt x="31" y="25"/>
                    </a:cubicBezTo>
                    <a:cubicBezTo>
                      <a:pt x="21" y="18"/>
                      <a:pt x="2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05" name="Google Shape;13205;p53"/>
              <p:cNvSpPr/>
              <p:nvPr/>
            </p:nvSpPr>
            <p:spPr>
              <a:xfrm>
                <a:off x="656600" y="1794275"/>
                <a:ext cx="1600" cy="1475"/>
              </a:xfrm>
              <a:custGeom>
                <a:avLst/>
                <a:gdLst/>
                <a:ahLst/>
                <a:cxnLst/>
                <a:rect l="l" t="t" r="r" b="b"/>
                <a:pathLst>
                  <a:path w="64" h="59" extrusionOk="0">
                    <a:moveTo>
                      <a:pt x="1" y="1"/>
                    </a:moveTo>
                    <a:lnTo>
                      <a:pt x="61" y="59"/>
                    </a:lnTo>
                    <a:lnTo>
                      <a:pt x="64" y="5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06" name="Google Shape;13206;p53"/>
              <p:cNvSpPr/>
              <p:nvPr/>
            </p:nvSpPr>
            <p:spPr>
              <a:xfrm>
                <a:off x="654350" y="1802975"/>
                <a:ext cx="1900" cy="1600"/>
              </a:xfrm>
              <a:custGeom>
                <a:avLst/>
                <a:gdLst/>
                <a:ahLst/>
                <a:cxnLst/>
                <a:rect l="l" t="t" r="r" b="b"/>
                <a:pathLst>
                  <a:path w="76" h="64" extrusionOk="0">
                    <a:moveTo>
                      <a:pt x="17" y="0"/>
                    </a:moveTo>
                    <a:lnTo>
                      <a:pt x="17" y="0"/>
                    </a:lnTo>
                    <a:cubicBezTo>
                      <a:pt x="14" y="28"/>
                      <a:pt x="1" y="24"/>
                      <a:pt x="40" y="63"/>
                    </a:cubicBezTo>
                    <a:cubicBezTo>
                      <a:pt x="75" y="61"/>
                      <a:pt x="20" y="21"/>
                      <a:pt x="47" y="21"/>
                    </a:cubicBezTo>
                    <a:cubicBezTo>
                      <a:pt x="48" y="21"/>
                      <a:pt x="50" y="21"/>
                      <a:pt x="52" y="21"/>
                    </a:cubicBezTo>
                    <a:cubicBezTo>
                      <a:pt x="47" y="3"/>
                      <a:pt x="21" y="19"/>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07" name="Google Shape;13207;p53"/>
              <p:cNvSpPr/>
              <p:nvPr/>
            </p:nvSpPr>
            <p:spPr>
              <a:xfrm>
                <a:off x="583575" y="1766050"/>
                <a:ext cx="275" cy="725"/>
              </a:xfrm>
              <a:custGeom>
                <a:avLst/>
                <a:gdLst/>
                <a:ahLst/>
                <a:cxnLst/>
                <a:rect l="l" t="t" r="r" b="b"/>
                <a:pathLst>
                  <a:path w="11" h="29" extrusionOk="0">
                    <a:moveTo>
                      <a:pt x="1" y="1"/>
                    </a:moveTo>
                    <a:lnTo>
                      <a:pt x="1" y="29"/>
                    </a:lnTo>
                    <a:lnTo>
                      <a:pt x="10" y="2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08" name="Google Shape;13208;p53"/>
              <p:cNvSpPr/>
              <p:nvPr/>
            </p:nvSpPr>
            <p:spPr>
              <a:xfrm>
                <a:off x="582075" y="1766400"/>
                <a:ext cx="775" cy="1250"/>
              </a:xfrm>
              <a:custGeom>
                <a:avLst/>
                <a:gdLst/>
                <a:ahLst/>
                <a:cxnLst/>
                <a:rect l="l" t="t" r="r" b="b"/>
                <a:pathLst>
                  <a:path w="31" h="50" extrusionOk="0">
                    <a:moveTo>
                      <a:pt x="31" y="1"/>
                    </a:moveTo>
                    <a:lnTo>
                      <a:pt x="1" y="38"/>
                    </a:lnTo>
                    <a:cubicBezTo>
                      <a:pt x="8" y="38"/>
                      <a:pt x="15" y="38"/>
                      <a:pt x="12" y="49"/>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09" name="Google Shape;13209;p53"/>
              <p:cNvSpPr/>
              <p:nvPr/>
            </p:nvSpPr>
            <p:spPr>
              <a:xfrm>
                <a:off x="624625" y="1811675"/>
                <a:ext cx="375" cy="825"/>
              </a:xfrm>
              <a:custGeom>
                <a:avLst/>
                <a:gdLst/>
                <a:ahLst/>
                <a:cxnLst/>
                <a:rect l="l" t="t" r="r" b="b"/>
                <a:pathLst>
                  <a:path w="15" h="33" extrusionOk="0">
                    <a:moveTo>
                      <a:pt x="0" y="0"/>
                    </a:moveTo>
                    <a:lnTo>
                      <a:pt x="10" y="33"/>
                    </a:lnTo>
                    <a:lnTo>
                      <a:pt x="14" y="21"/>
                    </a:lnTo>
                    <a:cubicBezTo>
                      <a:pt x="14" y="7"/>
                      <a:pt x="10"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10" name="Google Shape;13210;p53"/>
              <p:cNvSpPr/>
              <p:nvPr/>
            </p:nvSpPr>
            <p:spPr>
              <a:xfrm>
                <a:off x="618250" y="1808300"/>
                <a:ext cx="425" cy="1200"/>
              </a:xfrm>
              <a:custGeom>
                <a:avLst/>
                <a:gdLst/>
                <a:ahLst/>
                <a:cxnLst/>
                <a:rect l="l" t="t" r="r" b="b"/>
                <a:pathLst>
                  <a:path w="17" h="48" extrusionOk="0">
                    <a:moveTo>
                      <a:pt x="17" y="1"/>
                    </a:moveTo>
                    <a:lnTo>
                      <a:pt x="0" y="42"/>
                    </a:lnTo>
                    <a:lnTo>
                      <a:pt x="5" y="47"/>
                    </a:ln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11" name="Google Shape;13211;p53"/>
              <p:cNvSpPr/>
              <p:nvPr/>
            </p:nvSpPr>
            <p:spPr>
              <a:xfrm>
                <a:off x="612225" y="1807550"/>
                <a:ext cx="825" cy="775"/>
              </a:xfrm>
              <a:custGeom>
                <a:avLst/>
                <a:gdLst/>
                <a:ahLst/>
                <a:cxnLst/>
                <a:rect l="l" t="t" r="r" b="b"/>
                <a:pathLst>
                  <a:path w="33" h="31" extrusionOk="0">
                    <a:moveTo>
                      <a:pt x="17" y="1"/>
                    </a:moveTo>
                    <a:cubicBezTo>
                      <a:pt x="15" y="1"/>
                      <a:pt x="10" y="6"/>
                      <a:pt x="0" y="21"/>
                    </a:cubicBezTo>
                    <a:cubicBezTo>
                      <a:pt x="7" y="27"/>
                      <a:pt x="18" y="25"/>
                      <a:pt x="26" y="27"/>
                    </a:cubicBezTo>
                    <a:lnTo>
                      <a:pt x="26" y="27"/>
                    </a:lnTo>
                    <a:cubicBezTo>
                      <a:pt x="18" y="19"/>
                      <a:pt x="22" y="1"/>
                      <a:pt x="17" y="1"/>
                    </a:cubicBezTo>
                    <a:close/>
                    <a:moveTo>
                      <a:pt x="26" y="27"/>
                    </a:moveTo>
                    <a:cubicBezTo>
                      <a:pt x="27" y="29"/>
                      <a:pt x="30" y="30"/>
                      <a:pt x="33" y="31"/>
                    </a:cubicBezTo>
                    <a:cubicBezTo>
                      <a:pt x="31" y="29"/>
                      <a:pt x="28" y="28"/>
                      <a:pt x="26" y="2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12" name="Google Shape;13212;p53"/>
              <p:cNvSpPr/>
              <p:nvPr/>
            </p:nvSpPr>
            <p:spPr>
              <a:xfrm>
                <a:off x="582375" y="1765250"/>
                <a:ext cx="600" cy="800"/>
              </a:xfrm>
              <a:custGeom>
                <a:avLst/>
                <a:gdLst/>
                <a:ahLst/>
                <a:cxnLst/>
                <a:rect l="l" t="t" r="r" b="b"/>
                <a:pathLst>
                  <a:path w="24" h="32" extrusionOk="0">
                    <a:moveTo>
                      <a:pt x="23" y="0"/>
                    </a:moveTo>
                    <a:lnTo>
                      <a:pt x="23" y="0"/>
                    </a:lnTo>
                    <a:cubicBezTo>
                      <a:pt x="9" y="2"/>
                      <a:pt x="0" y="32"/>
                      <a:pt x="2" y="32"/>
                    </a:cubicBezTo>
                    <a:cubicBezTo>
                      <a:pt x="2" y="32"/>
                      <a:pt x="2" y="31"/>
                      <a:pt x="3" y="30"/>
                    </a:cubicBezTo>
                    <a:cubicBezTo>
                      <a:pt x="3" y="31"/>
                      <a:pt x="4" y="31"/>
                      <a:pt x="4" y="31"/>
                    </a:cubicBezTo>
                    <a:cubicBezTo>
                      <a:pt x="9" y="31"/>
                      <a:pt x="19" y="4"/>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13" name="Google Shape;13213;p53"/>
              <p:cNvSpPr/>
              <p:nvPr/>
            </p:nvSpPr>
            <p:spPr>
              <a:xfrm>
                <a:off x="577850" y="1766300"/>
                <a:ext cx="825" cy="650"/>
              </a:xfrm>
              <a:custGeom>
                <a:avLst/>
                <a:gdLst/>
                <a:ahLst/>
                <a:cxnLst/>
                <a:rect l="l" t="t" r="r" b="b"/>
                <a:pathLst>
                  <a:path w="33" h="26" extrusionOk="0">
                    <a:moveTo>
                      <a:pt x="33" y="0"/>
                    </a:moveTo>
                    <a:lnTo>
                      <a:pt x="0" y="26"/>
                    </a:lnTo>
                    <a:lnTo>
                      <a:pt x="26" y="12"/>
                    </a:ln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14" name="Google Shape;13214;p53"/>
              <p:cNvSpPr/>
              <p:nvPr/>
            </p:nvSpPr>
            <p:spPr>
              <a:xfrm>
                <a:off x="575400" y="1765600"/>
                <a:ext cx="2250" cy="1125"/>
              </a:xfrm>
              <a:custGeom>
                <a:avLst/>
                <a:gdLst/>
                <a:ahLst/>
                <a:cxnLst/>
                <a:rect l="l" t="t" r="r" b="b"/>
                <a:pathLst>
                  <a:path w="90" h="45" extrusionOk="0">
                    <a:moveTo>
                      <a:pt x="3" y="0"/>
                    </a:moveTo>
                    <a:lnTo>
                      <a:pt x="3" y="0"/>
                    </a:lnTo>
                    <a:cubicBezTo>
                      <a:pt x="1" y="23"/>
                      <a:pt x="7" y="29"/>
                      <a:pt x="17" y="29"/>
                    </a:cubicBezTo>
                    <a:cubicBezTo>
                      <a:pt x="27" y="29"/>
                      <a:pt x="40" y="23"/>
                      <a:pt x="50" y="23"/>
                    </a:cubicBezTo>
                    <a:cubicBezTo>
                      <a:pt x="56" y="23"/>
                      <a:pt x="61" y="25"/>
                      <a:pt x="64" y="30"/>
                    </a:cubicBezTo>
                    <a:lnTo>
                      <a:pt x="64" y="44"/>
                    </a:lnTo>
                    <a:lnTo>
                      <a:pt x="89" y="5"/>
                    </a:lnTo>
                    <a:cubicBezTo>
                      <a:pt x="88" y="5"/>
                      <a:pt x="86" y="5"/>
                      <a:pt x="84" y="5"/>
                    </a:cubicBezTo>
                    <a:cubicBezTo>
                      <a:pt x="67" y="5"/>
                      <a:pt x="46" y="10"/>
                      <a:pt x="29" y="10"/>
                    </a:cubicBezTo>
                    <a:cubicBezTo>
                      <a:pt x="18" y="10"/>
                      <a:pt x="9" y="8"/>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15" name="Google Shape;13215;p53"/>
              <p:cNvSpPr/>
              <p:nvPr/>
            </p:nvSpPr>
            <p:spPr>
              <a:xfrm>
                <a:off x="572625" y="1762850"/>
                <a:ext cx="325" cy="275"/>
              </a:xfrm>
              <a:custGeom>
                <a:avLst/>
                <a:gdLst/>
                <a:ahLst/>
                <a:cxnLst/>
                <a:rect l="l" t="t" r="r" b="b"/>
                <a:pathLst>
                  <a:path w="13" h="11" extrusionOk="0">
                    <a:moveTo>
                      <a:pt x="10" y="0"/>
                    </a:moveTo>
                    <a:cubicBezTo>
                      <a:pt x="9" y="0"/>
                      <a:pt x="6" y="3"/>
                      <a:pt x="1" y="11"/>
                    </a:cubicBezTo>
                    <a:lnTo>
                      <a:pt x="12" y="6"/>
                    </a:lnTo>
                    <a:cubicBezTo>
                      <a:pt x="12" y="3"/>
                      <a:pt x="12"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16" name="Google Shape;13216;p53"/>
              <p:cNvSpPr/>
              <p:nvPr/>
            </p:nvSpPr>
            <p:spPr>
              <a:xfrm>
                <a:off x="572875" y="1762800"/>
                <a:ext cx="475" cy="525"/>
              </a:xfrm>
              <a:custGeom>
                <a:avLst/>
                <a:gdLst/>
                <a:ahLst/>
                <a:cxnLst/>
                <a:rect l="l" t="t" r="r" b="b"/>
                <a:pathLst>
                  <a:path w="19" h="21" extrusionOk="0">
                    <a:moveTo>
                      <a:pt x="16" y="1"/>
                    </a:moveTo>
                    <a:lnTo>
                      <a:pt x="2" y="8"/>
                    </a:lnTo>
                    <a:cubicBezTo>
                      <a:pt x="2" y="13"/>
                      <a:pt x="1" y="21"/>
                      <a:pt x="3" y="21"/>
                    </a:cubicBezTo>
                    <a:cubicBezTo>
                      <a:pt x="4" y="21"/>
                      <a:pt x="7" y="16"/>
                      <a:pt x="14" y="3"/>
                    </a:cubicBezTo>
                    <a:lnTo>
                      <a:pt x="14" y="3"/>
                    </a:lnTo>
                    <a:cubicBezTo>
                      <a:pt x="12" y="8"/>
                      <a:pt x="12" y="10"/>
                      <a:pt x="12" y="10"/>
                    </a:cubicBezTo>
                    <a:cubicBezTo>
                      <a:pt x="13" y="10"/>
                      <a:pt x="16" y="7"/>
                      <a:pt x="19" y="3"/>
                    </a:cubicBezTo>
                    <a:lnTo>
                      <a:pt x="1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17" name="Google Shape;13217;p53"/>
              <p:cNvSpPr/>
              <p:nvPr/>
            </p:nvSpPr>
            <p:spPr>
              <a:xfrm>
                <a:off x="573800" y="1763750"/>
                <a:ext cx="200" cy="125"/>
              </a:xfrm>
              <a:custGeom>
                <a:avLst/>
                <a:gdLst/>
                <a:ahLst/>
                <a:cxnLst/>
                <a:rect l="l" t="t" r="r" b="b"/>
                <a:pathLst>
                  <a:path w="8" h="5" extrusionOk="0">
                    <a:moveTo>
                      <a:pt x="3" y="0"/>
                    </a:moveTo>
                    <a:lnTo>
                      <a:pt x="0" y="5"/>
                    </a:lnTo>
                    <a:lnTo>
                      <a:pt x="7" y="5"/>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18" name="Google Shape;13218;p53"/>
              <p:cNvSpPr/>
              <p:nvPr/>
            </p:nvSpPr>
            <p:spPr>
              <a:xfrm>
                <a:off x="574825" y="1766800"/>
                <a:ext cx="625" cy="675"/>
              </a:xfrm>
              <a:custGeom>
                <a:avLst/>
                <a:gdLst/>
                <a:ahLst/>
                <a:cxnLst/>
                <a:rect l="l" t="t" r="r" b="b"/>
                <a:pathLst>
                  <a:path w="25" h="27" extrusionOk="0">
                    <a:moveTo>
                      <a:pt x="5" y="1"/>
                    </a:moveTo>
                    <a:cubicBezTo>
                      <a:pt x="3" y="1"/>
                      <a:pt x="2" y="2"/>
                      <a:pt x="1" y="6"/>
                    </a:cubicBezTo>
                    <a:lnTo>
                      <a:pt x="8" y="26"/>
                    </a:lnTo>
                    <a:lnTo>
                      <a:pt x="24" y="10"/>
                    </a:lnTo>
                    <a:lnTo>
                      <a:pt x="24" y="10"/>
                    </a:lnTo>
                    <a:cubicBezTo>
                      <a:pt x="23" y="11"/>
                      <a:pt x="22" y="12"/>
                      <a:pt x="20" y="12"/>
                    </a:cubicBezTo>
                    <a:cubicBezTo>
                      <a:pt x="14" y="12"/>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19" name="Google Shape;13219;p53"/>
              <p:cNvSpPr/>
              <p:nvPr/>
            </p:nvSpPr>
            <p:spPr>
              <a:xfrm>
                <a:off x="570550" y="1760900"/>
                <a:ext cx="425" cy="1175"/>
              </a:xfrm>
              <a:custGeom>
                <a:avLst/>
                <a:gdLst/>
                <a:ahLst/>
                <a:cxnLst/>
                <a:rect l="l" t="t" r="r" b="b"/>
                <a:pathLst>
                  <a:path w="17" h="47" extrusionOk="0">
                    <a:moveTo>
                      <a:pt x="5" y="0"/>
                    </a:moveTo>
                    <a:cubicBezTo>
                      <a:pt x="4" y="3"/>
                      <a:pt x="4" y="5"/>
                      <a:pt x="4" y="7"/>
                    </a:cubicBezTo>
                    <a:lnTo>
                      <a:pt x="4" y="7"/>
                    </a:lnTo>
                    <a:cubicBezTo>
                      <a:pt x="4" y="5"/>
                      <a:pt x="5" y="3"/>
                      <a:pt x="5" y="0"/>
                    </a:cubicBezTo>
                    <a:close/>
                    <a:moveTo>
                      <a:pt x="4" y="7"/>
                    </a:moveTo>
                    <a:lnTo>
                      <a:pt x="4" y="7"/>
                    </a:lnTo>
                    <a:cubicBezTo>
                      <a:pt x="2" y="19"/>
                      <a:pt x="0" y="33"/>
                      <a:pt x="0" y="47"/>
                    </a:cubicBezTo>
                    <a:lnTo>
                      <a:pt x="17" y="38"/>
                    </a:lnTo>
                    <a:cubicBezTo>
                      <a:pt x="13" y="28"/>
                      <a:pt x="4" y="19"/>
                      <a:pt x="4"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20" name="Google Shape;13220;p53"/>
              <p:cNvSpPr/>
              <p:nvPr/>
            </p:nvSpPr>
            <p:spPr>
              <a:xfrm>
                <a:off x="569975" y="1762050"/>
                <a:ext cx="600" cy="475"/>
              </a:xfrm>
              <a:custGeom>
                <a:avLst/>
                <a:gdLst/>
                <a:ahLst/>
                <a:cxnLst/>
                <a:rect l="l" t="t" r="r" b="b"/>
                <a:pathLst>
                  <a:path w="24" h="19" extrusionOk="0">
                    <a:moveTo>
                      <a:pt x="23" y="1"/>
                    </a:moveTo>
                    <a:lnTo>
                      <a:pt x="0" y="17"/>
                    </a:lnTo>
                    <a:cubicBezTo>
                      <a:pt x="4" y="18"/>
                      <a:pt x="7" y="18"/>
                      <a:pt x="9" y="18"/>
                    </a:cubicBezTo>
                    <a:cubicBezTo>
                      <a:pt x="19" y="18"/>
                      <a:pt x="23" y="12"/>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21" name="Google Shape;13221;p53"/>
              <p:cNvSpPr/>
              <p:nvPr/>
            </p:nvSpPr>
            <p:spPr>
              <a:xfrm>
                <a:off x="572000" y="1763750"/>
                <a:ext cx="1300" cy="875"/>
              </a:xfrm>
              <a:custGeom>
                <a:avLst/>
                <a:gdLst/>
                <a:ahLst/>
                <a:cxnLst/>
                <a:rect l="l" t="t" r="r" b="b"/>
                <a:pathLst>
                  <a:path w="52" h="35" extrusionOk="0">
                    <a:moveTo>
                      <a:pt x="51" y="0"/>
                    </a:moveTo>
                    <a:lnTo>
                      <a:pt x="0" y="35"/>
                    </a:lnTo>
                    <a:lnTo>
                      <a:pt x="7" y="35"/>
                    </a:lnTo>
                    <a:lnTo>
                      <a:pt x="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22" name="Google Shape;13222;p53"/>
              <p:cNvSpPr/>
              <p:nvPr/>
            </p:nvSpPr>
            <p:spPr>
              <a:xfrm>
                <a:off x="568350" y="1759850"/>
                <a:ext cx="725" cy="950"/>
              </a:xfrm>
              <a:custGeom>
                <a:avLst/>
                <a:gdLst/>
                <a:ahLst/>
                <a:cxnLst/>
                <a:rect l="l" t="t" r="r" b="b"/>
                <a:pathLst>
                  <a:path w="29" h="38" extrusionOk="0">
                    <a:moveTo>
                      <a:pt x="28" y="1"/>
                    </a:moveTo>
                    <a:lnTo>
                      <a:pt x="0" y="38"/>
                    </a:lnTo>
                    <a:lnTo>
                      <a:pt x="12" y="26"/>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23" name="Google Shape;13223;p53"/>
              <p:cNvSpPr/>
              <p:nvPr/>
            </p:nvSpPr>
            <p:spPr>
              <a:xfrm>
                <a:off x="566325" y="1759100"/>
                <a:ext cx="1300" cy="1300"/>
              </a:xfrm>
              <a:custGeom>
                <a:avLst/>
                <a:gdLst/>
                <a:ahLst/>
                <a:cxnLst/>
                <a:rect l="l" t="t" r="r" b="b"/>
                <a:pathLst>
                  <a:path w="52" h="52" extrusionOk="0">
                    <a:moveTo>
                      <a:pt x="44" y="1"/>
                    </a:moveTo>
                    <a:cubicBezTo>
                      <a:pt x="28" y="1"/>
                      <a:pt x="12" y="19"/>
                      <a:pt x="0" y="35"/>
                    </a:cubicBezTo>
                    <a:cubicBezTo>
                      <a:pt x="4" y="33"/>
                      <a:pt x="7" y="32"/>
                      <a:pt x="11" y="32"/>
                    </a:cubicBezTo>
                    <a:cubicBezTo>
                      <a:pt x="20" y="32"/>
                      <a:pt x="30" y="38"/>
                      <a:pt x="40" y="52"/>
                    </a:cubicBezTo>
                    <a:cubicBezTo>
                      <a:pt x="51" y="31"/>
                      <a:pt x="33" y="12"/>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24" name="Google Shape;13224;p53"/>
              <p:cNvSpPr/>
              <p:nvPr/>
            </p:nvSpPr>
            <p:spPr>
              <a:xfrm>
                <a:off x="565725" y="1759975"/>
                <a:ext cx="550" cy="650"/>
              </a:xfrm>
              <a:custGeom>
                <a:avLst/>
                <a:gdLst/>
                <a:ahLst/>
                <a:cxnLst/>
                <a:rect l="l" t="t" r="r" b="b"/>
                <a:pathLst>
                  <a:path w="22" h="26" extrusionOk="0">
                    <a:moveTo>
                      <a:pt x="22" y="0"/>
                    </a:moveTo>
                    <a:lnTo>
                      <a:pt x="22" y="0"/>
                    </a:lnTo>
                    <a:cubicBezTo>
                      <a:pt x="13" y="7"/>
                      <a:pt x="6" y="17"/>
                      <a:pt x="1" y="26"/>
                    </a:cubicBezTo>
                    <a:cubicBezTo>
                      <a:pt x="8" y="19"/>
                      <a:pt x="15"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25" name="Google Shape;13225;p53"/>
              <p:cNvSpPr/>
              <p:nvPr/>
            </p:nvSpPr>
            <p:spPr>
              <a:xfrm>
                <a:off x="568875" y="1761250"/>
                <a:ext cx="300" cy="950"/>
              </a:xfrm>
              <a:custGeom>
                <a:avLst/>
                <a:gdLst/>
                <a:ahLst/>
                <a:cxnLst/>
                <a:rect l="l" t="t" r="r" b="b"/>
                <a:pathLst>
                  <a:path w="12" h="38" extrusionOk="0">
                    <a:moveTo>
                      <a:pt x="0" y="0"/>
                    </a:moveTo>
                    <a:lnTo>
                      <a:pt x="2" y="35"/>
                    </a:lnTo>
                    <a:cubicBezTo>
                      <a:pt x="5" y="35"/>
                      <a:pt x="7" y="37"/>
                      <a:pt x="9" y="37"/>
                    </a:cubicBezTo>
                    <a:cubicBezTo>
                      <a:pt x="12" y="24"/>
                      <a:pt x="7"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26" name="Google Shape;13226;p53"/>
              <p:cNvSpPr/>
              <p:nvPr/>
            </p:nvSpPr>
            <p:spPr>
              <a:xfrm>
                <a:off x="568525" y="1762000"/>
                <a:ext cx="425" cy="200"/>
              </a:xfrm>
              <a:custGeom>
                <a:avLst/>
                <a:gdLst/>
                <a:ahLst/>
                <a:cxnLst/>
                <a:rect l="l" t="t" r="r" b="b"/>
                <a:pathLst>
                  <a:path w="17" h="8" extrusionOk="0">
                    <a:moveTo>
                      <a:pt x="0" y="0"/>
                    </a:moveTo>
                    <a:lnTo>
                      <a:pt x="16" y="7"/>
                    </a:lnTo>
                    <a:lnTo>
                      <a:pt x="16" y="5"/>
                    </a:lnTo>
                    <a:cubicBezTo>
                      <a:pt x="7" y="3"/>
                      <a:pt x="3"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27" name="Google Shape;13227;p53"/>
              <p:cNvSpPr/>
              <p:nvPr/>
            </p:nvSpPr>
            <p:spPr>
              <a:xfrm>
                <a:off x="569100" y="1762175"/>
                <a:ext cx="150" cy="125"/>
              </a:xfrm>
              <a:custGeom>
                <a:avLst/>
                <a:gdLst/>
                <a:ahLst/>
                <a:cxnLst/>
                <a:rect l="l" t="t" r="r" b="b"/>
                <a:pathLst>
                  <a:path w="6" h="5" extrusionOk="0">
                    <a:moveTo>
                      <a:pt x="3" y="0"/>
                    </a:moveTo>
                    <a:cubicBezTo>
                      <a:pt x="1" y="2"/>
                      <a:pt x="1" y="4"/>
                      <a:pt x="2" y="4"/>
                    </a:cubicBezTo>
                    <a:cubicBezTo>
                      <a:pt x="2" y="4"/>
                      <a:pt x="3"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28" name="Google Shape;13228;p53"/>
              <p:cNvSpPr/>
              <p:nvPr/>
            </p:nvSpPr>
            <p:spPr>
              <a:xfrm>
                <a:off x="569975" y="1763575"/>
                <a:ext cx="1125" cy="1625"/>
              </a:xfrm>
              <a:custGeom>
                <a:avLst/>
                <a:gdLst/>
                <a:ahLst/>
                <a:cxnLst/>
                <a:rect l="l" t="t" r="r" b="b"/>
                <a:pathLst>
                  <a:path w="45" h="65" extrusionOk="0">
                    <a:moveTo>
                      <a:pt x="44" y="0"/>
                    </a:moveTo>
                    <a:cubicBezTo>
                      <a:pt x="28" y="16"/>
                      <a:pt x="0" y="33"/>
                      <a:pt x="16" y="65"/>
                    </a:cubicBezTo>
                    <a:cubicBezTo>
                      <a:pt x="30" y="44"/>
                      <a:pt x="21" y="26"/>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29" name="Google Shape;13229;p53"/>
              <p:cNvSpPr/>
              <p:nvPr/>
            </p:nvSpPr>
            <p:spPr>
              <a:xfrm>
                <a:off x="569225" y="1762800"/>
                <a:ext cx="650" cy="800"/>
              </a:xfrm>
              <a:custGeom>
                <a:avLst/>
                <a:gdLst/>
                <a:ahLst/>
                <a:cxnLst/>
                <a:rect l="l" t="t" r="r" b="b"/>
                <a:pathLst>
                  <a:path w="26" h="32" extrusionOk="0">
                    <a:moveTo>
                      <a:pt x="26" y="1"/>
                    </a:moveTo>
                    <a:lnTo>
                      <a:pt x="0" y="19"/>
                    </a:lnTo>
                    <a:lnTo>
                      <a:pt x="19" y="31"/>
                    </a:lnTo>
                    <a:cubicBezTo>
                      <a:pt x="19" y="22"/>
                      <a:pt x="19" y="8"/>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30" name="Google Shape;13230;p53"/>
              <p:cNvSpPr/>
              <p:nvPr/>
            </p:nvSpPr>
            <p:spPr>
              <a:xfrm>
                <a:off x="568925" y="1763150"/>
                <a:ext cx="325" cy="375"/>
              </a:xfrm>
              <a:custGeom>
                <a:avLst/>
                <a:gdLst/>
                <a:ahLst/>
                <a:cxnLst/>
                <a:rect l="l" t="t" r="r" b="b"/>
                <a:pathLst>
                  <a:path w="13" h="15" extrusionOk="0">
                    <a:moveTo>
                      <a:pt x="5" y="1"/>
                    </a:moveTo>
                    <a:lnTo>
                      <a:pt x="0" y="15"/>
                    </a:lnTo>
                    <a:lnTo>
                      <a:pt x="12"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31" name="Google Shape;13231;p53"/>
              <p:cNvSpPr/>
              <p:nvPr/>
            </p:nvSpPr>
            <p:spPr>
              <a:xfrm>
                <a:off x="565725" y="1761475"/>
                <a:ext cx="1200" cy="775"/>
              </a:xfrm>
              <a:custGeom>
                <a:avLst/>
                <a:gdLst/>
                <a:ahLst/>
                <a:cxnLst/>
                <a:rect l="l" t="t" r="r" b="b"/>
                <a:pathLst>
                  <a:path w="48" h="31" extrusionOk="0">
                    <a:moveTo>
                      <a:pt x="33" y="1"/>
                    </a:moveTo>
                    <a:cubicBezTo>
                      <a:pt x="26" y="10"/>
                      <a:pt x="13" y="17"/>
                      <a:pt x="1" y="17"/>
                    </a:cubicBezTo>
                    <a:cubicBezTo>
                      <a:pt x="10" y="24"/>
                      <a:pt x="24" y="28"/>
                      <a:pt x="36" y="31"/>
                    </a:cubicBezTo>
                    <a:cubicBezTo>
                      <a:pt x="40" y="19"/>
                      <a:pt x="47"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32" name="Google Shape;13232;p53"/>
              <p:cNvSpPr/>
              <p:nvPr/>
            </p:nvSpPr>
            <p:spPr>
              <a:xfrm>
                <a:off x="567650" y="1761875"/>
                <a:ext cx="150" cy="125"/>
              </a:xfrm>
              <a:custGeom>
                <a:avLst/>
                <a:gdLst/>
                <a:ahLst/>
                <a:cxnLst/>
                <a:rect l="l" t="t" r="r" b="b"/>
                <a:pathLst>
                  <a:path w="6" h="5" extrusionOk="0">
                    <a:moveTo>
                      <a:pt x="0" y="1"/>
                    </a:moveTo>
                    <a:cubicBezTo>
                      <a:pt x="0" y="3"/>
                      <a:pt x="1" y="4"/>
                      <a:pt x="2" y="4"/>
                    </a:cubicBezTo>
                    <a:cubicBezTo>
                      <a:pt x="3" y="4"/>
                      <a:pt x="4"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33" name="Google Shape;13233;p53"/>
              <p:cNvSpPr/>
              <p:nvPr/>
            </p:nvSpPr>
            <p:spPr>
              <a:xfrm>
                <a:off x="562850" y="1761650"/>
                <a:ext cx="75" cy="200"/>
              </a:xfrm>
              <a:custGeom>
                <a:avLst/>
                <a:gdLst/>
                <a:ahLst/>
                <a:cxnLst/>
                <a:rect l="l" t="t" r="r" b="b"/>
                <a:pathLst>
                  <a:path w="3" h="8" extrusionOk="0">
                    <a:moveTo>
                      <a:pt x="0" y="1"/>
                    </a:moveTo>
                    <a:lnTo>
                      <a:pt x="2" y="8"/>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34" name="Google Shape;13234;p53"/>
              <p:cNvSpPr/>
              <p:nvPr/>
            </p:nvSpPr>
            <p:spPr>
              <a:xfrm>
                <a:off x="566600" y="1762175"/>
                <a:ext cx="600" cy="300"/>
              </a:xfrm>
              <a:custGeom>
                <a:avLst/>
                <a:gdLst/>
                <a:ahLst/>
                <a:cxnLst/>
                <a:rect l="l" t="t" r="r" b="b"/>
                <a:pathLst>
                  <a:path w="24" h="12" extrusionOk="0">
                    <a:moveTo>
                      <a:pt x="24" y="0"/>
                    </a:moveTo>
                    <a:cubicBezTo>
                      <a:pt x="17" y="0"/>
                      <a:pt x="10" y="3"/>
                      <a:pt x="3" y="3"/>
                    </a:cubicBezTo>
                    <a:cubicBezTo>
                      <a:pt x="1" y="6"/>
                      <a:pt x="1" y="8"/>
                      <a:pt x="2" y="8"/>
                    </a:cubicBezTo>
                    <a:cubicBezTo>
                      <a:pt x="2" y="8"/>
                      <a:pt x="2" y="8"/>
                      <a:pt x="3" y="7"/>
                    </a:cubicBezTo>
                    <a:cubicBezTo>
                      <a:pt x="5" y="10"/>
                      <a:pt x="7" y="11"/>
                      <a:pt x="9" y="11"/>
                    </a:cubicBezTo>
                    <a:cubicBezTo>
                      <a:pt x="14" y="11"/>
                      <a:pt x="19" y="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35" name="Google Shape;13235;p53"/>
              <p:cNvSpPr/>
              <p:nvPr/>
            </p:nvSpPr>
            <p:spPr>
              <a:xfrm>
                <a:off x="564875" y="1760850"/>
                <a:ext cx="375" cy="600"/>
              </a:xfrm>
              <a:custGeom>
                <a:avLst/>
                <a:gdLst/>
                <a:ahLst/>
                <a:cxnLst/>
                <a:rect l="l" t="t" r="r" b="b"/>
                <a:pathLst>
                  <a:path w="15" h="24" extrusionOk="0">
                    <a:moveTo>
                      <a:pt x="2" y="1"/>
                    </a:moveTo>
                    <a:cubicBezTo>
                      <a:pt x="1" y="1"/>
                      <a:pt x="1" y="1"/>
                      <a:pt x="0" y="2"/>
                    </a:cubicBezTo>
                    <a:cubicBezTo>
                      <a:pt x="3" y="9"/>
                      <a:pt x="7" y="16"/>
                      <a:pt x="14" y="23"/>
                    </a:cubicBezTo>
                    <a:cubicBezTo>
                      <a:pt x="10" y="1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36" name="Google Shape;13236;p53"/>
              <p:cNvSpPr/>
              <p:nvPr/>
            </p:nvSpPr>
            <p:spPr>
              <a:xfrm>
                <a:off x="567600" y="1761525"/>
                <a:ext cx="75" cy="150"/>
              </a:xfrm>
              <a:custGeom>
                <a:avLst/>
                <a:gdLst/>
                <a:ahLst/>
                <a:cxnLst/>
                <a:rect l="l" t="t" r="r" b="b"/>
                <a:pathLst>
                  <a:path w="3" h="6" extrusionOk="0">
                    <a:moveTo>
                      <a:pt x="1" y="0"/>
                    </a:moveTo>
                    <a:cubicBezTo>
                      <a:pt x="0" y="0"/>
                      <a:pt x="0" y="3"/>
                      <a:pt x="0" y="6"/>
                    </a:cubicBezTo>
                    <a:lnTo>
                      <a:pt x="2" y="6"/>
                    </a:lnTo>
                    <a:cubicBezTo>
                      <a:pt x="1" y="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37" name="Google Shape;13237;p53"/>
              <p:cNvSpPr/>
              <p:nvPr/>
            </p:nvSpPr>
            <p:spPr>
              <a:xfrm>
                <a:off x="567250" y="1761650"/>
                <a:ext cx="425" cy="550"/>
              </a:xfrm>
              <a:custGeom>
                <a:avLst/>
                <a:gdLst/>
                <a:ahLst/>
                <a:cxnLst/>
                <a:rect l="l" t="t" r="r" b="b"/>
                <a:pathLst>
                  <a:path w="17" h="22" extrusionOk="0">
                    <a:moveTo>
                      <a:pt x="14" y="1"/>
                    </a:moveTo>
                    <a:cubicBezTo>
                      <a:pt x="10" y="8"/>
                      <a:pt x="3" y="12"/>
                      <a:pt x="0" y="21"/>
                    </a:cubicBezTo>
                    <a:cubicBezTo>
                      <a:pt x="5" y="19"/>
                      <a:pt x="12" y="14"/>
                      <a:pt x="16" y="10"/>
                    </a:cubicBezTo>
                    <a:cubicBezTo>
                      <a:pt x="16" y="8"/>
                      <a:pt x="14" y="5"/>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38" name="Google Shape;13238;p53"/>
              <p:cNvSpPr/>
              <p:nvPr/>
            </p:nvSpPr>
            <p:spPr>
              <a:xfrm>
                <a:off x="561150" y="1761775"/>
                <a:ext cx="2300" cy="5300"/>
              </a:xfrm>
              <a:custGeom>
                <a:avLst/>
                <a:gdLst/>
                <a:ahLst/>
                <a:cxnLst/>
                <a:rect l="l" t="t" r="r" b="b"/>
                <a:pathLst>
                  <a:path w="92" h="212" extrusionOk="0">
                    <a:moveTo>
                      <a:pt x="70" y="0"/>
                    </a:moveTo>
                    <a:cubicBezTo>
                      <a:pt x="70" y="19"/>
                      <a:pt x="61" y="35"/>
                      <a:pt x="45" y="44"/>
                    </a:cubicBezTo>
                    <a:cubicBezTo>
                      <a:pt x="52" y="63"/>
                      <a:pt x="91" y="88"/>
                      <a:pt x="70" y="116"/>
                    </a:cubicBezTo>
                    <a:cubicBezTo>
                      <a:pt x="65" y="118"/>
                      <a:pt x="62" y="119"/>
                      <a:pt x="59" y="119"/>
                    </a:cubicBezTo>
                    <a:cubicBezTo>
                      <a:pt x="55" y="119"/>
                      <a:pt x="53" y="117"/>
                      <a:pt x="52" y="116"/>
                    </a:cubicBezTo>
                    <a:lnTo>
                      <a:pt x="24" y="151"/>
                    </a:lnTo>
                    <a:lnTo>
                      <a:pt x="29" y="128"/>
                    </a:lnTo>
                    <a:lnTo>
                      <a:pt x="47" y="111"/>
                    </a:lnTo>
                    <a:cubicBezTo>
                      <a:pt x="45" y="102"/>
                      <a:pt x="40" y="93"/>
                      <a:pt x="36" y="86"/>
                    </a:cubicBezTo>
                    <a:lnTo>
                      <a:pt x="36" y="86"/>
                    </a:lnTo>
                    <a:cubicBezTo>
                      <a:pt x="45" y="125"/>
                      <a:pt x="1" y="144"/>
                      <a:pt x="5" y="200"/>
                    </a:cubicBezTo>
                    <a:lnTo>
                      <a:pt x="29" y="179"/>
                    </a:lnTo>
                    <a:lnTo>
                      <a:pt x="29" y="179"/>
                    </a:lnTo>
                    <a:cubicBezTo>
                      <a:pt x="29" y="188"/>
                      <a:pt x="19" y="202"/>
                      <a:pt x="26" y="211"/>
                    </a:cubicBezTo>
                    <a:cubicBezTo>
                      <a:pt x="28" y="189"/>
                      <a:pt x="39" y="171"/>
                      <a:pt x="52" y="171"/>
                    </a:cubicBezTo>
                    <a:cubicBezTo>
                      <a:pt x="58" y="171"/>
                      <a:pt x="64" y="175"/>
                      <a:pt x="70" y="186"/>
                    </a:cubicBezTo>
                    <a:cubicBezTo>
                      <a:pt x="89" y="162"/>
                      <a:pt x="84" y="60"/>
                      <a:pt x="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39" name="Google Shape;13239;p53"/>
              <p:cNvSpPr/>
              <p:nvPr/>
            </p:nvSpPr>
            <p:spPr>
              <a:xfrm>
                <a:off x="562900" y="1760725"/>
                <a:ext cx="1250" cy="1250"/>
              </a:xfrm>
              <a:custGeom>
                <a:avLst/>
                <a:gdLst/>
                <a:ahLst/>
                <a:cxnLst/>
                <a:rect l="l" t="t" r="r" b="b"/>
                <a:pathLst>
                  <a:path w="50" h="50" extrusionOk="0">
                    <a:moveTo>
                      <a:pt x="21" y="0"/>
                    </a:moveTo>
                    <a:cubicBezTo>
                      <a:pt x="10" y="10"/>
                      <a:pt x="3" y="24"/>
                      <a:pt x="0" y="38"/>
                    </a:cubicBezTo>
                    <a:lnTo>
                      <a:pt x="44" y="45"/>
                    </a:lnTo>
                    <a:lnTo>
                      <a:pt x="40" y="49"/>
                    </a:lnTo>
                    <a:lnTo>
                      <a:pt x="40" y="49"/>
                    </a:lnTo>
                    <a:lnTo>
                      <a:pt x="49" y="45"/>
                    </a:lnTo>
                    <a:cubicBezTo>
                      <a:pt x="40" y="40"/>
                      <a:pt x="33" y="26"/>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40" name="Google Shape;13240;p53"/>
              <p:cNvSpPr/>
              <p:nvPr/>
            </p:nvSpPr>
            <p:spPr>
              <a:xfrm>
                <a:off x="564125" y="1761425"/>
                <a:ext cx="1675" cy="2625"/>
              </a:xfrm>
              <a:custGeom>
                <a:avLst/>
                <a:gdLst/>
                <a:ahLst/>
                <a:cxnLst/>
                <a:rect l="l" t="t" r="r" b="b"/>
                <a:pathLst>
                  <a:path w="67" h="105" extrusionOk="0">
                    <a:moveTo>
                      <a:pt x="44" y="7"/>
                    </a:moveTo>
                    <a:cubicBezTo>
                      <a:pt x="44" y="10"/>
                      <a:pt x="42" y="14"/>
                      <a:pt x="42" y="19"/>
                    </a:cubicBezTo>
                    <a:cubicBezTo>
                      <a:pt x="30" y="12"/>
                      <a:pt x="42" y="10"/>
                      <a:pt x="44" y="7"/>
                    </a:cubicBezTo>
                    <a:close/>
                    <a:moveTo>
                      <a:pt x="44" y="0"/>
                    </a:moveTo>
                    <a:lnTo>
                      <a:pt x="44" y="3"/>
                    </a:lnTo>
                    <a:cubicBezTo>
                      <a:pt x="46" y="6"/>
                      <a:pt x="46" y="8"/>
                      <a:pt x="45" y="8"/>
                    </a:cubicBezTo>
                    <a:cubicBezTo>
                      <a:pt x="45" y="8"/>
                      <a:pt x="45" y="8"/>
                      <a:pt x="44" y="7"/>
                    </a:cubicBezTo>
                    <a:lnTo>
                      <a:pt x="44" y="3"/>
                    </a:lnTo>
                    <a:lnTo>
                      <a:pt x="0" y="17"/>
                    </a:lnTo>
                    <a:cubicBezTo>
                      <a:pt x="9" y="19"/>
                      <a:pt x="17" y="21"/>
                      <a:pt x="26" y="21"/>
                    </a:cubicBezTo>
                    <a:cubicBezTo>
                      <a:pt x="31" y="21"/>
                      <a:pt x="36" y="21"/>
                      <a:pt x="42" y="19"/>
                    </a:cubicBezTo>
                    <a:lnTo>
                      <a:pt x="42" y="19"/>
                    </a:lnTo>
                    <a:cubicBezTo>
                      <a:pt x="30" y="54"/>
                      <a:pt x="9" y="65"/>
                      <a:pt x="16" y="105"/>
                    </a:cubicBezTo>
                    <a:cubicBezTo>
                      <a:pt x="42" y="105"/>
                      <a:pt x="37" y="77"/>
                      <a:pt x="53" y="63"/>
                    </a:cubicBezTo>
                    <a:lnTo>
                      <a:pt x="53" y="63"/>
                    </a:lnTo>
                    <a:cubicBezTo>
                      <a:pt x="49" y="63"/>
                      <a:pt x="46" y="64"/>
                      <a:pt x="44" y="64"/>
                    </a:cubicBezTo>
                    <a:cubicBezTo>
                      <a:pt x="22" y="64"/>
                      <a:pt x="67" y="44"/>
                      <a:pt x="42" y="23"/>
                    </a:cubicBezTo>
                    <a:cubicBezTo>
                      <a:pt x="49" y="19"/>
                      <a:pt x="56" y="17"/>
                      <a:pt x="65" y="17"/>
                    </a:cubicBezTo>
                    <a:cubicBezTo>
                      <a:pt x="56" y="12"/>
                      <a:pt x="51" y="5"/>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41" name="Google Shape;13241;p53"/>
              <p:cNvSpPr/>
              <p:nvPr/>
            </p:nvSpPr>
            <p:spPr>
              <a:xfrm>
                <a:off x="569325" y="1766700"/>
                <a:ext cx="150" cy="200"/>
              </a:xfrm>
              <a:custGeom>
                <a:avLst/>
                <a:gdLst/>
                <a:ahLst/>
                <a:cxnLst/>
                <a:rect l="l" t="t" r="r" b="b"/>
                <a:pathLst>
                  <a:path w="6" h="8" extrusionOk="0">
                    <a:moveTo>
                      <a:pt x="5" y="0"/>
                    </a:moveTo>
                    <a:cubicBezTo>
                      <a:pt x="3" y="3"/>
                      <a:pt x="1" y="5"/>
                      <a:pt x="5" y="7"/>
                    </a:cubicBezTo>
                    <a:cubicBezTo>
                      <a:pt x="5" y="5"/>
                      <a:pt x="5"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42" name="Google Shape;13242;p53"/>
              <p:cNvSpPr/>
              <p:nvPr/>
            </p:nvSpPr>
            <p:spPr>
              <a:xfrm>
                <a:off x="569050" y="1764200"/>
                <a:ext cx="1050" cy="2525"/>
              </a:xfrm>
              <a:custGeom>
                <a:avLst/>
                <a:gdLst/>
                <a:ahLst/>
                <a:cxnLst/>
                <a:rect l="l" t="t" r="r" b="b"/>
                <a:pathLst>
                  <a:path w="42" h="101" extrusionOk="0">
                    <a:moveTo>
                      <a:pt x="2" y="1"/>
                    </a:moveTo>
                    <a:lnTo>
                      <a:pt x="2" y="1"/>
                    </a:lnTo>
                    <a:cubicBezTo>
                      <a:pt x="0" y="28"/>
                      <a:pt x="2" y="56"/>
                      <a:pt x="5" y="84"/>
                    </a:cubicBezTo>
                    <a:cubicBezTo>
                      <a:pt x="9" y="80"/>
                      <a:pt x="13" y="71"/>
                      <a:pt x="19" y="71"/>
                    </a:cubicBezTo>
                    <a:cubicBezTo>
                      <a:pt x="20" y="71"/>
                      <a:pt x="22" y="72"/>
                      <a:pt x="23" y="72"/>
                    </a:cubicBezTo>
                    <a:cubicBezTo>
                      <a:pt x="28" y="84"/>
                      <a:pt x="19" y="89"/>
                      <a:pt x="16" y="100"/>
                    </a:cubicBezTo>
                    <a:cubicBezTo>
                      <a:pt x="26" y="91"/>
                      <a:pt x="42" y="79"/>
                      <a:pt x="28" y="59"/>
                    </a:cubicBezTo>
                    <a:lnTo>
                      <a:pt x="28" y="59"/>
                    </a:lnTo>
                    <a:lnTo>
                      <a:pt x="26" y="63"/>
                    </a:lnTo>
                    <a:cubicBezTo>
                      <a:pt x="12" y="45"/>
                      <a:pt x="5" y="2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43" name="Google Shape;13243;p53"/>
              <p:cNvSpPr/>
              <p:nvPr/>
            </p:nvSpPr>
            <p:spPr>
              <a:xfrm>
                <a:off x="566325" y="1764325"/>
                <a:ext cx="875" cy="1050"/>
              </a:xfrm>
              <a:custGeom>
                <a:avLst/>
                <a:gdLst/>
                <a:ahLst/>
                <a:cxnLst/>
                <a:rect l="l" t="t" r="r" b="b"/>
                <a:pathLst>
                  <a:path w="35" h="42" extrusionOk="0">
                    <a:moveTo>
                      <a:pt x="35" y="0"/>
                    </a:moveTo>
                    <a:lnTo>
                      <a:pt x="0" y="12"/>
                    </a:lnTo>
                    <a:lnTo>
                      <a:pt x="12" y="42"/>
                    </a:lnTo>
                    <a:lnTo>
                      <a:pt x="14" y="26"/>
                    </a:lnTo>
                    <a:cubicBezTo>
                      <a:pt x="17" y="27"/>
                      <a:pt x="19" y="28"/>
                      <a:pt x="21" y="28"/>
                    </a:cubicBezTo>
                    <a:cubicBezTo>
                      <a:pt x="32" y="28"/>
                      <a:pt x="31" y="1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44" name="Google Shape;13244;p53"/>
              <p:cNvSpPr/>
              <p:nvPr/>
            </p:nvSpPr>
            <p:spPr>
              <a:xfrm>
                <a:off x="562325" y="1760325"/>
                <a:ext cx="600" cy="1225"/>
              </a:xfrm>
              <a:custGeom>
                <a:avLst/>
                <a:gdLst/>
                <a:ahLst/>
                <a:cxnLst/>
                <a:rect l="l" t="t" r="r" b="b"/>
                <a:pathLst>
                  <a:path w="24" h="49" extrusionOk="0">
                    <a:moveTo>
                      <a:pt x="23" y="0"/>
                    </a:moveTo>
                    <a:lnTo>
                      <a:pt x="0" y="49"/>
                    </a:lnTo>
                    <a:lnTo>
                      <a:pt x="16" y="35"/>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45" name="Google Shape;13245;p53"/>
              <p:cNvSpPr/>
              <p:nvPr/>
            </p:nvSpPr>
            <p:spPr>
              <a:xfrm>
                <a:off x="561325" y="1760500"/>
                <a:ext cx="325" cy="825"/>
              </a:xfrm>
              <a:custGeom>
                <a:avLst/>
                <a:gdLst/>
                <a:ahLst/>
                <a:cxnLst/>
                <a:rect l="l" t="t" r="r" b="b"/>
                <a:pathLst>
                  <a:path w="13" h="33" extrusionOk="0">
                    <a:moveTo>
                      <a:pt x="12" y="0"/>
                    </a:moveTo>
                    <a:lnTo>
                      <a:pt x="1" y="19"/>
                    </a:lnTo>
                    <a:lnTo>
                      <a:pt x="10" y="3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46" name="Google Shape;13246;p53"/>
              <p:cNvSpPr/>
              <p:nvPr/>
            </p:nvSpPr>
            <p:spPr>
              <a:xfrm>
                <a:off x="507200" y="1753775"/>
                <a:ext cx="425" cy="125"/>
              </a:xfrm>
              <a:custGeom>
                <a:avLst/>
                <a:gdLst/>
                <a:ahLst/>
                <a:cxnLst/>
                <a:rect l="l" t="t" r="r" b="b"/>
                <a:pathLst>
                  <a:path w="17" h="5" extrusionOk="0">
                    <a:moveTo>
                      <a:pt x="17" y="0"/>
                    </a:moveTo>
                    <a:cubicBezTo>
                      <a:pt x="8" y="0"/>
                      <a:pt x="1" y="3"/>
                      <a:pt x="1" y="5"/>
                    </a:cubicBezTo>
                    <a:lnTo>
                      <a:pt x="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47" name="Google Shape;13247;p53"/>
              <p:cNvSpPr/>
              <p:nvPr/>
            </p:nvSpPr>
            <p:spPr>
              <a:xfrm>
                <a:off x="536525" y="1761700"/>
                <a:ext cx="550" cy="1375"/>
              </a:xfrm>
              <a:custGeom>
                <a:avLst/>
                <a:gdLst/>
                <a:ahLst/>
                <a:cxnLst/>
                <a:rect l="l" t="t" r="r" b="b"/>
                <a:pathLst>
                  <a:path w="22" h="55" extrusionOk="0">
                    <a:moveTo>
                      <a:pt x="6" y="0"/>
                    </a:moveTo>
                    <a:cubicBezTo>
                      <a:pt x="5" y="0"/>
                      <a:pt x="4" y="4"/>
                      <a:pt x="3" y="12"/>
                    </a:cubicBezTo>
                    <a:lnTo>
                      <a:pt x="1" y="47"/>
                    </a:lnTo>
                    <a:cubicBezTo>
                      <a:pt x="3" y="46"/>
                      <a:pt x="6" y="45"/>
                      <a:pt x="8" y="45"/>
                    </a:cubicBezTo>
                    <a:cubicBezTo>
                      <a:pt x="14" y="45"/>
                      <a:pt x="18" y="49"/>
                      <a:pt x="21" y="54"/>
                    </a:cubicBezTo>
                    <a:cubicBezTo>
                      <a:pt x="14" y="33"/>
                      <a:pt x="10"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48" name="Google Shape;13248;p53"/>
              <p:cNvSpPr/>
              <p:nvPr/>
            </p:nvSpPr>
            <p:spPr>
              <a:xfrm>
                <a:off x="520125" y="1761825"/>
                <a:ext cx="775" cy="550"/>
              </a:xfrm>
              <a:custGeom>
                <a:avLst/>
                <a:gdLst/>
                <a:ahLst/>
                <a:cxnLst/>
                <a:rect l="l" t="t" r="r" b="b"/>
                <a:pathLst>
                  <a:path w="31" h="22" extrusionOk="0">
                    <a:moveTo>
                      <a:pt x="31" y="1"/>
                    </a:moveTo>
                    <a:lnTo>
                      <a:pt x="5" y="12"/>
                    </a:lnTo>
                    <a:cubicBezTo>
                      <a:pt x="5" y="14"/>
                      <a:pt x="3" y="19"/>
                      <a:pt x="1" y="21"/>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49" name="Google Shape;13249;p53"/>
              <p:cNvSpPr/>
              <p:nvPr/>
            </p:nvSpPr>
            <p:spPr>
              <a:xfrm>
                <a:off x="501925" y="1742650"/>
                <a:ext cx="950" cy="275"/>
              </a:xfrm>
              <a:custGeom>
                <a:avLst/>
                <a:gdLst/>
                <a:ahLst/>
                <a:cxnLst/>
                <a:rect l="l" t="t" r="r" b="b"/>
                <a:pathLst>
                  <a:path w="38" h="11" extrusionOk="0">
                    <a:moveTo>
                      <a:pt x="1" y="0"/>
                    </a:moveTo>
                    <a:cubicBezTo>
                      <a:pt x="2" y="8"/>
                      <a:pt x="5" y="11"/>
                      <a:pt x="11" y="11"/>
                    </a:cubicBezTo>
                    <a:cubicBezTo>
                      <a:pt x="18" y="11"/>
                      <a:pt x="27" y="7"/>
                      <a:pt x="38" y="7"/>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50" name="Google Shape;13250;p53"/>
              <p:cNvSpPr/>
              <p:nvPr/>
            </p:nvSpPr>
            <p:spPr>
              <a:xfrm>
                <a:off x="549050" y="1762350"/>
                <a:ext cx="900" cy="675"/>
              </a:xfrm>
              <a:custGeom>
                <a:avLst/>
                <a:gdLst/>
                <a:ahLst/>
                <a:cxnLst/>
                <a:rect l="l" t="t" r="r" b="b"/>
                <a:pathLst>
                  <a:path w="36" h="27" extrusionOk="0">
                    <a:moveTo>
                      <a:pt x="0" y="0"/>
                    </a:moveTo>
                    <a:cubicBezTo>
                      <a:pt x="13" y="11"/>
                      <a:pt x="25" y="27"/>
                      <a:pt x="32" y="27"/>
                    </a:cubicBezTo>
                    <a:cubicBezTo>
                      <a:pt x="34" y="27"/>
                      <a:pt x="36" y="23"/>
                      <a:pt x="35" y="14"/>
                    </a:cubicBezTo>
                    <a:cubicBezTo>
                      <a:pt x="26" y="5"/>
                      <a:pt x="12"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51" name="Google Shape;13251;p53"/>
              <p:cNvSpPr/>
              <p:nvPr/>
            </p:nvSpPr>
            <p:spPr>
              <a:xfrm>
                <a:off x="515150" y="1749200"/>
                <a:ext cx="600" cy="150"/>
              </a:xfrm>
              <a:custGeom>
                <a:avLst/>
                <a:gdLst/>
                <a:ahLst/>
                <a:cxnLst/>
                <a:rect l="l" t="t" r="r" b="b"/>
                <a:pathLst>
                  <a:path w="24" h="6" extrusionOk="0">
                    <a:moveTo>
                      <a:pt x="14" y="1"/>
                    </a:moveTo>
                    <a:cubicBezTo>
                      <a:pt x="9" y="1"/>
                      <a:pt x="4" y="2"/>
                      <a:pt x="0" y="5"/>
                    </a:cubicBezTo>
                    <a:cubicBezTo>
                      <a:pt x="3" y="5"/>
                      <a:pt x="5" y="6"/>
                      <a:pt x="8" y="6"/>
                    </a:cubicBezTo>
                    <a:cubicBezTo>
                      <a:pt x="14" y="6"/>
                      <a:pt x="18" y="4"/>
                      <a:pt x="23" y="2"/>
                    </a:cubicBezTo>
                    <a:cubicBezTo>
                      <a:pt x="20"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52" name="Google Shape;13252;p53"/>
              <p:cNvSpPr/>
              <p:nvPr/>
            </p:nvSpPr>
            <p:spPr>
              <a:xfrm>
                <a:off x="548300" y="1762025"/>
                <a:ext cx="775" cy="625"/>
              </a:xfrm>
              <a:custGeom>
                <a:avLst/>
                <a:gdLst/>
                <a:ahLst/>
                <a:cxnLst/>
                <a:rect l="l" t="t" r="r" b="b"/>
                <a:pathLst>
                  <a:path w="31" h="25" extrusionOk="0">
                    <a:moveTo>
                      <a:pt x="12" y="1"/>
                    </a:moveTo>
                    <a:cubicBezTo>
                      <a:pt x="7" y="1"/>
                      <a:pt x="4" y="6"/>
                      <a:pt x="0" y="18"/>
                    </a:cubicBezTo>
                    <a:cubicBezTo>
                      <a:pt x="3" y="20"/>
                      <a:pt x="5" y="23"/>
                      <a:pt x="7" y="25"/>
                    </a:cubicBezTo>
                    <a:cubicBezTo>
                      <a:pt x="16" y="18"/>
                      <a:pt x="19" y="13"/>
                      <a:pt x="30" y="13"/>
                    </a:cubicBezTo>
                    <a:cubicBezTo>
                      <a:pt x="23" y="6"/>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53" name="Google Shape;13253;p53"/>
              <p:cNvSpPr/>
              <p:nvPr/>
            </p:nvSpPr>
            <p:spPr>
              <a:xfrm>
                <a:off x="505700" y="1711575"/>
                <a:ext cx="125" cy="150"/>
              </a:xfrm>
              <a:custGeom>
                <a:avLst/>
                <a:gdLst/>
                <a:ahLst/>
                <a:cxnLst/>
                <a:rect l="l" t="t" r="r" b="b"/>
                <a:pathLst>
                  <a:path w="5" h="6" extrusionOk="0">
                    <a:moveTo>
                      <a:pt x="5" y="1"/>
                    </a:moveTo>
                    <a:cubicBezTo>
                      <a:pt x="0" y="3"/>
                      <a:pt x="0" y="3"/>
                      <a:pt x="0" y="5"/>
                    </a:cubicBezTo>
                    <a:cubicBezTo>
                      <a:pt x="3" y="3"/>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54" name="Google Shape;13254;p53"/>
              <p:cNvSpPr/>
              <p:nvPr/>
            </p:nvSpPr>
            <p:spPr>
              <a:xfrm>
                <a:off x="512350" y="1700850"/>
                <a:ext cx="275" cy="375"/>
              </a:xfrm>
              <a:custGeom>
                <a:avLst/>
                <a:gdLst/>
                <a:ahLst/>
                <a:cxnLst/>
                <a:rect l="l" t="t" r="r" b="b"/>
                <a:pathLst>
                  <a:path w="11" h="15" extrusionOk="0">
                    <a:moveTo>
                      <a:pt x="1" y="1"/>
                    </a:moveTo>
                    <a:cubicBezTo>
                      <a:pt x="6" y="5"/>
                      <a:pt x="8" y="10"/>
                      <a:pt x="10" y="15"/>
                    </a:cubicBezTo>
                    <a:cubicBezTo>
                      <a:pt x="10" y="12"/>
                      <a:pt x="10" y="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55" name="Google Shape;13255;p53"/>
              <p:cNvSpPr/>
              <p:nvPr/>
            </p:nvSpPr>
            <p:spPr>
              <a:xfrm>
                <a:off x="556875" y="1760975"/>
                <a:ext cx="150" cy="75"/>
              </a:xfrm>
              <a:custGeom>
                <a:avLst/>
                <a:gdLst/>
                <a:ahLst/>
                <a:cxnLst/>
                <a:rect l="l" t="t" r="r" b="b"/>
                <a:pathLst>
                  <a:path w="6" h="3" extrusionOk="0">
                    <a:moveTo>
                      <a:pt x="5" y="0"/>
                    </a:moveTo>
                    <a:cubicBezTo>
                      <a:pt x="4" y="0"/>
                      <a:pt x="1" y="1"/>
                      <a:pt x="0" y="2"/>
                    </a:cubicBezTo>
                    <a:cubicBezTo>
                      <a:pt x="5" y="1"/>
                      <a:pt x="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56" name="Google Shape;13256;p53"/>
              <p:cNvSpPr/>
              <p:nvPr/>
            </p:nvSpPr>
            <p:spPr>
              <a:xfrm>
                <a:off x="547300" y="1768075"/>
                <a:ext cx="100" cy="150"/>
              </a:xfrm>
              <a:custGeom>
                <a:avLst/>
                <a:gdLst/>
                <a:ahLst/>
                <a:cxnLst/>
                <a:rect l="l" t="t" r="r" b="b"/>
                <a:pathLst>
                  <a:path w="4" h="6" extrusionOk="0">
                    <a:moveTo>
                      <a:pt x="1" y="1"/>
                    </a:moveTo>
                    <a:lnTo>
                      <a:pt x="1" y="1"/>
                    </a:lnTo>
                    <a:cubicBezTo>
                      <a:pt x="3" y="6"/>
                      <a:pt x="3"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57" name="Google Shape;13257;p53"/>
              <p:cNvSpPr/>
              <p:nvPr/>
            </p:nvSpPr>
            <p:spPr>
              <a:xfrm>
                <a:off x="557225" y="1760900"/>
                <a:ext cx="250" cy="200"/>
              </a:xfrm>
              <a:custGeom>
                <a:avLst/>
                <a:gdLst/>
                <a:ahLst/>
                <a:cxnLst/>
                <a:rect l="l" t="t" r="r" b="b"/>
                <a:pathLst>
                  <a:path w="10" h="8" extrusionOk="0">
                    <a:moveTo>
                      <a:pt x="7" y="1"/>
                    </a:moveTo>
                    <a:cubicBezTo>
                      <a:pt x="5" y="1"/>
                      <a:pt x="3" y="2"/>
                      <a:pt x="0" y="5"/>
                    </a:cubicBezTo>
                    <a:lnTo>
                      <a:pt x="9" y="7"/>
                    </a:lnTo>
                    <a:cubicBezTo>
                      <a:pt x="9" y="3"/>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58" name="Google Shape;13258;p53"/>
              <p:cNvSpPr/>
              <p:nvPr/>
            </p:nvSpPr>
            <p:spPr>
              <a:xfrm>
                <a:off x="556525" y="1761025"/>
                <a:ext cx="425" cy="200"/>
              </a:xfrm>
              <a:custGeom>
                <a:avLst/>
                <a:gdLst/>
                <a:ahLst/>
                <a:cxnLst/>
                <a:rect l="l" t="t" r="r" b="b"/>
                <a:pathLst>
                  <a:path w="17" h="8" extrusionOk="0">
                    <a:moveTo>
                      <a:pt x="14" y="0"/>
                    </a:moveTo>
                    <a:lnTo>
                      <a:pt x="0" y="2"/>
                    </a:lnTo>
                    <a:cubicBezTo>
                      <a:pt x="7" y="2"/>
                      <a:pt x="12" y="5"/>
                      <a:pt x="17" y="7"/>
                    </a:cubicBezTo>
                    <a:cubicBezTo>
                      <a:pt x="14" y="5"/>
                      <a:pt x="14" y="2"/>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59" name="Google Shape;13259;p53"/>
              <p:cNvSpPr/>
              <p:nvPr/>
            </p:nvSpPr>
            <p:spPr>
              <a:xfrm>
                <a:off x="507050" y="1726825"/>
                <a:ext cx="300" cy="200"/>
              </a:xfrm>
              <a:custGeom>
                <a:avLst/>
                <a:gdLst/>
                <a:ahLst/>
                <a:cxnLst/>
                <a:rect l="l" t="t" r="r" b="b"/>
                <a:pathLst>
                  <a:path w="12" h="8" extrusionOk="0">
                    <a:moveTo>
                      <a:pt x="1" y="0"/>
                    </a:moveTo>
                    <a:cubicBezTo>
                      <a:pt x="0" y="0"/>
                      <a:pt x="3" y="3"/>
                      <a:pt x="7" y="7"/>
                    </a:cubicBezTo>
                    <a:lnTo>
                      <a:pt x="11" y="7"/>
                    </a:lnTo>
                    <a:cubicBezTo>
                      <a:pt x="5" y="2"/>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60" name="Google Shape;13260;p53"/>
              <p:cNvSpPr/>
              <p:nvPr/>
            </p:nvSpPr>
            <p:spPr>
              <a:xfrm>
                <a:off x="529450" y="1770575"/>
                <a:ext cx="100" cy="75"/>
              </a:xfrm>
              <a:custGeom>
                <a:avLst/>
                <a:gdLst/>
                <a:ahLst/>
                <a:cxnLst/>
                <a:rect l="l" t="t" r="r" b="b"/>
                <a:pathLst>
                  <a:path w="4" h="3" extrusionOk="0">
                    <a:moveTo>
                      <a:pt x="1" y="1"/>
                    </a:moveTo>
                    <a:lnTo>
                      <a:pt x="1" y="3"/>
                    </a:lnTo>
                    <a:lnTo>
                      <a:pt x="3" y="3"/>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61" name="Google Shape;13261;p53"/>
              <p:cNvSpPr/>
              <p:nvPr/>
            </p:nvSpPr>
            <p:spPr>
              <a:xfrm>
                <a:off x="528425" y="1768150"/>
                <a:ext cx="1575" cy="2925"/>
              </a:xfrm>
              <a:custGeom>
                <a:avLst/>
                <a:gdLst/>
                <a:ahLst/>
                <a:cxnLst/>
                <a:rect l="l" t="t" r="r" b="b"/>
                <a:pathLst>
                  <a:path w="63" h="117" extrusionOk="0">
                    <a:moveTo>
                      <a:pt x="63" y="0"/>
                    </a:moveTo>
                    <a:lnTo>
                      <a:pt x="0" y="116"/>
                    </a:lnTo>
                    <a:cubicBezTo>
                      <a:pt x="17" y="95"/>
                      <a:pt x="26" y="88"/>
                      <a:pt x="32" y="88"/>
                    </a:cubicBezTo>
                    <a:cubicBezTo>
                      <a:pt x="36" y="88"/>
                      <a:pt x="39" y="92"/>
                      <a:pt x="42" y="98"/>
                    </a:cubicBezTo>
                    <a:lnTo>
                      <a:pt x="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62" name="Google Shape;13262;p53"/>
              <p:cNvSpPr/>
              <p:nvPr/>
            </p:nvSpPr>
            <p:spPr>
              <a:xfrm>
                <a:off x="509100" y="1699525"/>
                <a:ext cx="1550" cy="1125"/>
              </a:xfrm>
              <a:custGeom>
                <a:avLst/>
                <a:gdLst/>
                <a:ahLst/>
                <a:cxnLst/>
                <a:rect l="l" t="t" r="r" b="b"/>
                <a:pathLst>
                  <a:path w="62" h="45" extrusionOk="0">
                    <a:moveTo>
                      <a:pt x="61" y="0"/>
                    </a:moveTo>
                    <a:lnTo>
                      <a:pt x="61" y="0"/>
                    </a:lnTo>
                    <a:cubicBezTo>
                      <a:pt x="45" y="3"/>
                      <a:pt x="31" y="5"/>
                      <a:pt x="17" y="12"/>
                    </a:cubicBezTo>
                    <a:cubicBezTo>
                      <a:pt x="13" y="17"/>
                      <a:pt x="8" y="21"/>
                      <a:pt x="6" y="26"/>
                    </a:cubicBezTo>
                    <a:cubicBezTo>
                      <a:pt x="0" y="40"/>
                      <a:pt x="1" y="45"/>
                      <a:pt x="5" y="45"/>
                    </a:cubicBezTo>
                    <a:cubicBezTo>
                      <a:pt x="14" y="45"/>
                      <a:pt x="43" y="15"/>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63" name="Google Shape;13263;p53"/>
              <p:cNvSpPr/>
              <p:nvPr/>
            </p:nvSpPr>
            <p:spPr>
              <a:xfrm>
                <a:off x="554725" y="1762000"/>
                <a:ext cx="500" cy="550"/>
              </a:xfrm>
              <a:custGeom>
                <a:avLst/>
                <a:gdLst/>
                <a:ahLst/>
                <a:cxnLst/>
                <a:rect l="l" t="t" r="r" b="b"/>
                <a:pathLst>
                  <a:path w="20" h="22" extrusionOk="0">
                    <a:moveTo>
                      <a:pt x="17" y="0"/>
                    </a:moveTo>
                    <a:cubicBezTo>
                      <a:pt x="17" y="8"/>
                      <a:pt x="13" y="11"/>
                      <a:pt x="7" y="11"/>
                    </a:cubicBezTo>
                    <a:cubicBezTo>
                      <a:pt x="5" y="11"/>
                      <a:pt x="3" y="10"/>
                      <a:pt x="1" y="10"/>
                    </a:cubicBezTo>
                    <a:lnTo>
                      <a:pt x="1" y="10"/>
                    </a:lnTo>
                    <a:cubicBezTo>
                      <a:pt x="2" y="16"/>
                      <a:pt x="5" y="21"/>
                      <a:pt x="9" y="21"/>
                    </a:cubicBezTo>
                    <a:cubicBezTo>
                      <a:pt x="11" y="21"/>
                      <a:pt x="14" y="20"/>
                      <a:pt x="17" y="17"/>
                    </a:cubicBezTo>
                    <a:cubicBezTo>
                      <a:pt x="19" y="10"/>
                      <a:pt x="19"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64" name="Google Shape;13264;p53"/>
              <p:cNvSpPr/>
              <p:nvPr/>
            </p:nvSpPr>
            <p:spPr>
              <a:xfrm>
                <a:off x="503600" y="1700625"/>
                <a:ext cx="4500" cy="5825"/>
              </a:xfrm>
              <a:custGeom>
                <a:avLst/>
                <a:gdLst/>
                <a:ahLst/>
                <a:cxnLst/>
                <a:rect l="l" t="t" r="r" b="b"/>
                <a:pathLst>
                  <a:path w="180" h="233" extrusionOk="0">
                    <a:moveTo>
                      <a:pt x="179" y="0"/>
                    </a:moveTo>
                    <a:lnTo>
                      <a:pt x="179" y="0"/>
                    </a:lnTo>
                    <a:cubicBezTo>
                      <a:pt x="149" y="21"/>
                      <a:pt x="117" y="38"/>
                      <a:pt x="84" y="49"/>
                    </a:cubicBezTo>
                    <a:cubicBezTo>
                      <a:pt x="161" y="49"/>
                      <a:pt x="1" y="135"/>
                      <a:pt x="110" y="137"/>
                    </a:cubicBezTo>
                    <a:cubicBezTo>
                      <a:pt x="105" y="142"/>
                      <a:pt x="100" y="143"/>
                      <a:pt x="94" y="143"/>
                    </a:cubicBezTo>
                    <a:cubicBezTo>
                      <a:pt x="91" y="143"/>
                      <a:pt x="88" y="143"/>
                      <a:pt x="85" y="143"/>
                    </a:cubicBezTo>
                    <a:cubicBezTo>
                      <a:pt x="79" y="143"/>
                      <a:pt x="74" y="143"/>
                      <a:pt x="68" y="147"/>
                    </a:cubicBezTo>
                    <a:cubicBezTo>
                      <a:pt x="103" y="147"/>
                      <a:pt x="112" y="153"/>
                      <a:pt x="105" y="177"/>
                    </a:cubicBezTo>
                    <a:lnTo>
                      <a:pt x="96" y="177"/>
                    </a:lnTo>
                    <a:cubicBezTo>
                      <a:pt x="103" y="193"/>
                      <a:pt x="107" y="214"/>
                      <a:pt x="103" y="232"/>
                    </a:cubicBezTo>
                    <a:cubicBezTo>
                      <a:pt x="107" y="230"/>
                      <a:pt x="112" y="228"/>
                      <a:pt x="119" y="225"/>
                    </a:cubicBezTo>
                    <a:cubicBezTo>
                      <a:pt x="133" y="207"/>
                      <a:pt x="147" y="188"/>
                      <a:pt x="158" y="165"/>
                    </a:cubicBezTo>
                    <a:lnTo>
                      <a:pt x="158" y="165"/>
                    </a:lnTo>
                    <a:lnTo>
                      <a:pt x="126" y="179"/>
                    </a:lnTo>
                    <a:cubicBezTo>
                      <a:pt x="138" y="128"/>
                      <a:pt x="161" y="42"/>
                      <a:pt x="149" y="28"/>
                    </a:cubicBezTo>
                    <a:lnTo>
                      <a:pt x="172" y="26"/>
                    </a:lnTo>
                    <a:cubicBezTo>
                      <a:pt x="175" y="17"/>
                      <a:pt x="177" y="7"/>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65" name="Google Shape;13265;p53"/>
              <p:cNvSpPr/>
              <p:nvPr/>
            </p:nvSpPr>
            <p:spPr>
              <a:xfrm>
                <a:off x="503200" y="1728900"/>
                <a:ext cx="950" cy="850"/>
              </a:xfrm>
              <a:custGeom>
                <a:avLst/>
                <a:gdLst/>
                <a:ahLst/>
                <a:cxnLst/>
                <a:rect l="l" t="t" r="r" b="b"/>
                <a:pathLst>
                  <a:path w="38" h="34" extrusionOk="0">
                    <a:moveTo>
                      <a:pt x="33" y="1"/>
                    </a:moveTo>
                    <a:cubicBezTo>
                      <a:pt x="17" y="10"/>
                      <a:pt x="1" y="19"/>
                      <a:pt x="10" y="33"/>
                    </a:cubicBezTo>
                    <a:cubicBezTo>
                      <a:pt x="15" y="12"/>
                      <a:pt x="24" y="10"/>
                      <a:pt x="35" y="10"/>
                    </a:cubicBezTo>
                    <a:cubicBezTo>
                      <a:pt x="38" y="5"/>
                      <a:pt x="35" y="3"/>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66" name="Google Shape;13266;p53"/>
              <p:cNvSpPr/>
              <p:nvPr/>
            </p:nvSpPr>
            <p:spPr>
              <a:xfrm>
                <a:off x="501475" y="1699300"/>
                <a:ext cx="59600" cy="74725"/>
              </a:xfrm>
              <a:custGeom>
                <a:avLst/>
                <a:gdLst/>
                <a:ahLst/>
                <a:cxnLst/>
                <a:rect l="l" t="t" r="r" b="b"/>
                <a:pathLst>
                  <a:path w="2384" h="2989" extrusionOk="0">
                    <a:moveTo>
                      <a:pt x="341" y="121"/>
                    </a:moveTo>
                    <a:cubicBezTo>
                      <a:pt x="341" y="125"/>
                      <a:pt x="341" y="132"/>
                      <a:pt x="341" y="137"/>
                    </a:cubicBezTo>
                    <a:cubicBezTo>
                      <a:pt x="336" y="135"/>
                      <a:pt x="334" y="130"/>
                      <a:pt x="341" y="121"/>
                    </a:cubicBezTo>
                    <a:close/>
                    <a:moveTo>
                      <a:pt x="340" y="138"/>
                    </a:moveTo>
                    <a:cubicBezTo>
                      <a:pt x="340" y="142"/>
                      <a:pt x="347" y="147"/>
                      <a:pt x="339" y="160"/>
                    </a:cubicBezTo>
                    <a:cubicBezTo>
                      <a:pt x="339" y="154"/>
                      <a:pt x="339" y="145"/>
                      <a:pt x="340" y="138"/>
                    </a:cubicBezTo>
                    <a:close/>
                    <a:moveTo>
                      <a:pt x="445" y="88"/>
                    </a:moveTo>
                    <a:lnTo>
                      <a:pt x="436" y="125"/>
                    </a:lnTo>
                    <a:cubicBezTo>
                      <a:pt x="434" y="125"/>
                      <a:pt x="432" y="124"/>
                      <a:pt x="430" y="124"/>
                    </a:cubicBezTo>
                    <a:cubicBezTo>
                      <a:pt x="406" y="124"/>
                      <a:pt x="407" y="178"/>
                      <a:pt x="362" y="206"/>
                    </a:cubicBezTo>
                    <a:cubicBezTo>
                      <a:pt x="371" y="190"/>
                      <a:pt x="373" y="172"/>
                      <a:pt x="371" y="153"/>
                    </a:cubicBezTo>
                    <a:cubicBezTo>
                      <a:pt x="376" y="139"/>
                      <a:pt x="379" y="135"/>
                      <a:pt x="382" y="135"/>
                    </a:cubicBezTo>
                    <a:cubicBezTo>
                      <a:pt x="385" y="135"/>
                      <a:pt x="388" y="139"/>
                      <a:pt x="392" y="139"/>
                    </a:cubicBezTo>
                    <a:cubicBezTo>
                      <a:pt x="396" y="139"/>
                      <a:pt x="401" y="136"/>
                      <a:pt x="408" y="125"/>
                    </a:cubicBezTo>
                    <a:cubicBezTo>
                      <a:pt x="415" y="109"/>
                      <a:pt x="429" y="98"/>
                      <a:pt x="445" y="88"/>
                    </a:cubicBezTo>
                    <a:close/>
                    <a:moveTo>
                      <a:pt x="380" y="325"/>
                    </a:moveTo>
                    <a:lnTo>
                      <a:pt x="366" y="364"/>
                    </a:lnTo>
                    <a:lnTo>
                      <a:pt x="362" y="339"/>
                    </a:lnTo>
                    <a:lnTo>
                      <a:pt x="380" y="325"/>
                    </a:lnTo>
                    <a:close/>
                    <a:moveTo>
                      <a:pt x="180" y="545"/>
                    </a:moveTo>
                    <a:lnTo>
                      <a:pt x="179" y="547"/>
                    </a:lnTo>
                    <a:cubicBezTo>
                      <a:pt x="179" y="547"/>
                      <a:pt x="180" y="546"/>
                      <a:pt x="180" y="545"/>
                    </a:cubicBezTo>
                    <a:close/>
                    <a:moveTo>
                      <a:pt x="582" y="730"/>
                    </a:moveTo>
                    <a:cubicBezTo>
                      <a:pt x="580" y="731"/>
                      <a:pt x="578" y="731"/>
                      <a:pt x="576" y="732"/>
                    </a:cubicBezTo>
                    <a:lnTo>
                      <a:pt x="576" y="732"/>
                    </a:lnTo>
                    <a:cubicBezTo>
                      <a:pt x="578" y="732"/>
                      <a:pt x="580" y="731"/>
                      <a:pt x="582" y="730"/>
                    </a:cubicBezTo>
                    <a:close/>
                    <a:moveTo>
                      <a:pt x="505" y="1074"/>
                    </a:moveTo>
                    <a:cubicBezTo>
                      <a:pt x="508" y="1074"/>
                      <a:pt x="513" y="1077"/>
                      <a:pt x="519" y="1080"/>
                    </a:cubicBezTo>
                    <a:lnTo>
                      <a:pt x="508" y="1083"/>
                    </a:lnTo>
                    <a:cubicBezTo>
                      <a:pt x="503" y="1076"/>
                      <a:pt x="503" y="1074"/>
                      <a:pt x="505" y="1074"/>
                    </a:cubicBezTo>
                    <a:close/>
                    <a:moveTo>
                      <a:pt x="111" y="1150"/>
                    </a:moveTo>
                    <a:lnTo>
                      <a:pt x="112" y="1150"/>
                    </a:lnTo>
                    <a:lnTo>
                      <a:pt x="112" y="1150"/>
                    </a:lnTo>
                    <a:cubicBezTo>
                      <a:pt x="112" y="1150"/>
                      <a:pt x="112" y="1150"/>
                      <a:pt x="111" y="1150"/>
                    </a:cubicBezTo>
                    <a:close/>
                    <a:moveTo>
                      <a:pt x="129" y="1160"/>
                    </a:moveTo>
                    <a:lnTo>
                      <a:pt x="131" y="1161"/>
                    </a:lnTo>
                    <a:lnTo>
                      <a:pt x="131" y="1161"/>
                    </a:lnTo>
                    <a:cubicBezTo>
                      <a:pt x="130" y="1160"/>
                      <a:pt x="130" y="1160"/>
                      <a:pt x="129" y="1160"/>
                    </a:cubicBezTo>
                    <a:close/>
                    <a:moveTo>
                      <a:pt x="112" y="1150"/>
                    </a:moveTo>
                    <a:cubicBezTo>
                      <a:pt x="116" y="1153"/>
                      <a:pt x="118" y="1159"/>
                      <a:pt x="118" y="1164"/>
                    </a:cubicBezTo>
                    <a:cubicBezTo>
                      <a:pt x="123" y="1162"/>
                      <a:pt x="127" y="1160"/>
                      <a:pt x="129" y="1160"/>
                    </a:cubicBezTo>
                    <a:cubicBezTo>
                      <a:pt x="129" y="1160"/>
                      <a:pt x="129" y="1160"/>
                      <a:pt x="129" y="1160"/>
                    </a:cubicBezTo>
                    <a:lnTo>
                      <a:pt x="129" y="1160"/>
                    </a:lnTo>
                    <a:lnTo>
                      <a:pt x="112" y="1150"/>
                    </a:lnTo>
                    <a:close/>
                    <a:moveTo>
                      <a:pt x="60" y="1283"/>
                    </a:moveTo>
                    <a:cubicBezTo>
                      <a:pt x="60" y="1284"/>
                      <a:pt x="60" y="1284"/>
                      <a:pt x="60" y="1284"/>
                    </a:cubicBezTo>
                    <a:cubicBezTo>
                      <a:pt x="60" y="1284"/>
                      <a:pt x="60" y="1284"/>
                      <a:pt x="60" y="1283"/>
                    </a:cubicBezTo>
                    <a:close/>
                    <a:moveTo>
                      <a:pt x="30" y="1584"/>
                    </a:moveTo>
                    <a:cubicBezTo>
                      <a:pt x="30" y="1584"/>
                      <a:pt x="31" y="1584"/>
                      <a:pt x="31" y="1584"/>
                    </a:cubicBezTo>
                    <a:lnTo>
                      <a:pt x="31" y="1584"/>
                    </a:lnTo>
                    <a:lnTo>
                      <a:pt x="30" y="1584"/>
                    </a:lnTo>
                    <a:close/>
                    <a:moveTo>
                      <a:pt x="225" y="2138"/>
                    </a:moveTo>
                    <a:cubicBezTo>
                      <a:pt x="225" y="2139"/>
                      <a:pt x="226" y="2141"/>
                      <a:pt x="228" y="2142"/>
                    </a:cubicBezTo>
                    <a:lnTo>
                      <a:pt x="228" y="2142"/>
                    </a:lnTo>
                    <a:lnTo>
                      <a:pt x="225" y="2138"/>
                    </a:lnTo>
                    <a:close/>
                    <a:moveTo>
                      <a:pt x="274" y="2259"/>
                    </a:moveTo>
                    <a:cubicBezTo>
                      <a:pt x="271" y="2262"/>
                      <a:pt x="271" y="2265"/>
                      <a:pt x="273" y="2267"/>
                    </a:cubicBezTo>
                    <a:lnTo>
                      <a:pt x="273" y="2267"/>
                    </a:lnTo>
                    <a:cubicBezTo>
                      <a:pt x="274" y="2264"/>
                      <a:pt x="274" y="2261"/>
                      <a:pt x="274" y="2259"/>
                    </a:cubicBezTo>
                    <a:close/>
                    <a:moveTo>
                      <a:pt x="2101" y="2504"/>
                    </a:moveTo>
                    <a:cubicBezTo>
                      <a:pt x="2102" y="2504"/>
                      <a:pt x="2106" y="2507"/>
                      <a:pt x="2112" y="2511"/>
                    </a:cubicBezTo>
                    <a:cubicBezTo>
                      <a:pt x="2112" y="2511"/>
                      <a:pt x="2112" y="2513"/>
                      <a:pt x="2112" y="2513"/>
                    </a:cubicBezTo>
                    <a:cubicBezTo>
                      <a:pt x="2104" y="2507"/>
                      <a:pt x="2101" y="2504"/>
                      <a:pt x="2101" y="2504"/>
                    </a:cubicBezTo>
                    <a:close/>
                    <a:moveTo>
                      <a:pt x="2147" y="2508"/>
                    </a:moveTo>
                    <a:cubicBezTo>
                      <a:pt x="2149" y="2513"/>
                      <a:pt x="2149" y="2517"/>
                      <a:pt x="2149" y="2522"/>
                    </a:cubicBezTo>
                    <a:lnTo>
                      <a:pt x="2149" y="2522"/>
                    </a:lnTo>
                    <a:cubicBezTo>
                      <a:pt x="2146" y="2527"/>
                      <a:pt x="2143" y="2528"/>
                      <a:pt x="2140" y="2528"/>
                    </a:cubicBezTo>
                    <a:cubicBezTo>
                      <a:pt x="2136" y="2528"/>
                      <a:pt x="2133" y="2524"/>
                      <a:pt x="2131" y="2518"/>
                    </a:cubicBezTo>
                    <a:cubicBezTo>
                      <a:pt x="2140" y="2518"/>
                      <a:pt x="2147" y="2518"/>
                      <a:pt x="2147" y="2508"/>
                    </a:cubicBezTo>
                    <a:close/>
                    <a:moveTo>
                      <a:pt x="1231" y="2550"/>
                    </a:moveTo>
                    <a:lnTo>
                      <a:pt x="1231" y="2550"/>
                    </a:lnTo>
                    <a:cubicBezTo>
                      <a:pt x="1231" y="2550"/>
                      <a:pt x="1231" y="2550"/>
                      <a:pt x="1231" y="2551"/>
                    </a:cubicBezTo>
                    <a:lnTo>
                      <a:pt x="1231" y="2551"/>
                    </a:lnTo>
                    <a:cubicBezTo>
                      <a:pt x="1231" y="2550"/>
                      <a:pt x="1231" y="2550"/>
                      <a:pt x="1231" y="2550"/>
                    </a:cubicBezTo>
                    <a:close/>
                    <a:moveTo>
                      <a:pt x="2276" y="2597"/>
                    </a:moveTo>
                    <a:lnTo>
                      <a:pt x="2276" y="2597"/>
                    </a:lnTo>
                    <a:cubicBezTo>
                      <a:pt x="2275" y="2597"/>
                      <a:pt x="2275" y="2598"/>
                      <a:pt x="2274" y="2599"/>
                    </a:cubicBezTo>
                    <a:cubicBezTo>
                      <a:pt x="2275" y="2598"/>
                      <a:pt x="2275" y="2597"/>
                      <a:pt x="2276" y="2597"/>
                    </a:cubicBezTo>
                    <a:close/>
                    <a:moveTo>
                      <a:pt x="733" y="2580"/>
                    </a:moveTo>
                    <a:cubicBezTo>
                      <a:pt x="740" y="2580"/>
                      <a:pt x="744" y="2587"/>
                      <a:pt x="747" y="2599"/>
                    </a:cubicBezTo>
                    <a:cubicBezTo>
                      <a:pt x="743" y="2601"/>
                      <a:pt x="740" y="2602"/>
                      <a:pt x="738" y="2602"/>
                    </a:cubicBezTo>
                    <a:cubicBezTo>
                      <a:pt x="732" y="2602"/>
                      <a:pt x="731" y="2593"/>
                      <a:pt x="733" y="2580"/>
                    </a:cubicBezTo>
                    <a:close/>
                    <a:moveTo>
                      <a:pt x="1274" y="2629"/>
                    </a:moveTo>
                    <a:cubicBezTo>
                      <a:pt x="1274" y="2629"/>
                      <a:pt x="1274" y="2629"/>
                      <a:pt x="1275" y="2629"/>
                    </a:cubicBezTo>
                    <a:lnTo>
                      <a:pt x="1275" y="2629"/>
                    </a:lnTo>
                    <a:cubicBezTo>
                      <a:pt x="1273" y="2632"/>
                      <a:pt x="1272" y="2636"/>
                      <a:pt x="1271" y="2640"/>
                    </a:cubicBezTo>
                    <a:lnTo>
                      <a:pt x="1271" y="2640"/>
                    </a:lnTo>
                    <a:cubicBezTo>
                      <a:pt x="1272" y="2634"/>
                      <a:pt x="1271" y="2629"/>
                      <a:pt x="1274" y="2629"/>
                    </a:cubicBezTo>
                    <a:close/>
                    <a:moveTo>
                      <a:pt x="950" y="2724"/>
                    </a:moveTo>
                    <a:cubicBezTo>
                      <a:pt x="950" y="2724"/>
                      <a:pt x="950" y="2724"/>
                      <a:pt x="951" y="2724"/>
                    </a:cubicBezTo>
                    <a:cubicBezTo>
                      <a:pt x="951" y="2724"/>
                      <a:pt x="951" y="2724"/>
                      <a:pt x="951" y="2724"/>
                    </a:cubicBezTo>
                    <a:lnTo>
                      <a:pt x="951" y="2724"/>
                    </a:lnTo>
                    <a:cubicBezTo>
                      <a:pt x="950" y="2724"/>
                      <a:pt x="950" y="2724"/>
                      <a:pt x="950" y="2724"/>
                    </a:cubicBezTo>
                    <a:close/>
                    <a:moveTo>
                      <a:pt x="944" y="2721"/>
                    </a:moveTo>
                    <a:cubicBezTo>
                      <a:pt x="942" y="2721"/>
                      <a:pt x="940" y="2723"/>
                      <a:pt x="937" y="2729"/>
                    </a:cubicBezTo>
                    <a:cubicBezTo>
                      <a:pt x="941" y="2725"/>
                      <a:pt x="946" y="2724"/>
                      <a:pt x="950" y="2724"/>
                    </a:cubicBezTo>
                    <a:cubicBezTo>
                      <a:pt x="950" y="2724"/>
                      <a:pt x="950" y="2724"/>
                      <a:pt x="950" y="2724"/>
                    </a:cubicBezTo>
                    <a:lnTo>
                      <a:pt x="950" y="2724"/>
                    </a:lnTo>
                    <a:cubicBezTo>
                      <a:pt x="948" y="2723"/>
                      <a:pt x="946" y="2721"/>
                      <a:pt x="944" y="2721"/>
                    </a:cubicBezTo>
                    <a:close/>
                    <a:moveTo>
                      <a:pt x="1210" y="2867"/>
                    </a:moveTo>
                    <a:lnTo>
                      <a:pt x="1210" y="2867"/>
                    </a:lnTo>
                    <a:cubicBezTo>
                      <a:pt x="1210" y="2867"/>
                      <a:pt x="1210" y="2868"/>
                      <a:pt x="1210" y="2868"/>
                    </a:cubicBezTo>
                    <a:cubicBezTo>
                      <a:pt x="1210" y="2868"/>
                      <a:pt x="1210" y="2867"/>
                      <a:pt x="1210" y="2867"/>
                    </a:cubicBezTo>
                    <a:close/>
                    <a:moveTo>
                      <a:pt x="369" y="0"/>
                    </a:moveTo>
                    <a:cubicBezTo>
                      <a:pt x="365" y="0"/>
                      <a:pt x="360" y="1"/>
                      <a:pt x="355" y="2"/>
                    </a:cubicBezTo>
                    <a:lnTo>
                      <a:pt x="369" y="12"/>
                    </a:lnTo>
                    <a:lnTo>
                      <a:pt x="366" y="12"/>
                    </a:lnTo>
                    <a:cubicBezTo>
                      <a:pt x="339" y="44"/>
                      <a:pt x="311" y="74"/>
                      <a:pt x="276" y="100"/>
                    </a:cubicBezTo>
                    <a:lnTo>
                      <a:pt x="269" y="169"/>
                    </a:lnTo>
                    <a:cubicBezTo>
                      <a:pt x="278" y="142"/>
                      <a:pt x="306" y="132"/>
                      <a:pt x="315" y="104"/>
                    </a:cubicBezTo>
                    <a:lnTo>
                      <a:pt x="315" y="104"/>
                    </a:lnTo>
                    <a:cubicBezTo>
                      <a:pt x="322" y="132"/>
                      <a:pt x="296" y="166"/>
                      <a:pt x="323" y="166"/>
                    </a:cubicBezTo>
                    <a:cubicBezTo>
                      <a:pt x="326" y="166"/>
                      <a:pt x="329" y="166"/>
                      <a:pt x="334" y="165"/>
                    </a:cubicBezTo>
                    <a:cubicBezTo>
                      <a:pt x="334" y="162"/>
                      <a:pt x="336" y="162"/>
                      <a:pt x="339" y="160"/>
                    </a:cubicBezTo>
                    <a:lnTo>
                      <a:pt x="339" y="160"/>
                    </a:lnTo>
                    <a:cubicBezTo>
                      <a:pt x="332" y="218"/>
                      <a:pt x="327" y="276"/>
                      <a:pt x="327" y="327"/>
                    </a:cubicBezTo>
                    <a:cubicBezTo>
                      <a:pt x="323" y="319"/>
                      <a:pt x="317" y="317"/>
                      <a:pt x="309" y="317"/>
                    </a:cubicBezTo>
                    <a:cubicBezTo>
                      <a:pt x="295" y="317"/>
                      <a:pt x="276" y="328"/>
                      <a:pt x="262" y="328"/>
                    </a:cubicBezTo>
                    <a:cubicBezTo>
                      <a:pt x="261" y="328"/>
                      <a:pt x="259" y="327"/>
                      <a:pt x="257" y="327"/>
                    </a:cubicBezTo>
                    <a:cubicBezTo>
                      <a:pt x="271" y="320"/>
                      <a:pt x="283" y="308"/>
                      <a:pt x="292" y="297"/>
                    </a:cubicBezTo>
                    <a:cubicBezTo>
                      <a:pt x="292" y="281"/>
                      <a:pt x="301" y="262"/>
                      <a:pt x="288" y="262"/>
                    </a:cubicBezTo>
                    <a:cubicBezTo>
                      <a:pt x="255" y="297"/>
                      <a:pt x="240" y="308"/>
                      <a:pt x="232" y="308"/>
                    </a:cubicBezTo>
                    <a:cubicBezTo>
                      <a:pt x="219" y="308"/>
                      <a:pt x="225" y="278"/>
                      <a:pt x="207" y="278"/>
                    </a:cubicBezTo>
                    <a:cubicBezTo>
                      <a:pt x="206" y="278"/>
                      <a:pt x="205" y="278"/>
                      <a:pt x="204" y="278"/>
                    </a:cubicBezTo>
                    <a:cubicBezTo>
                      <a:pt x="199" y="283"/>
                      <a:pt x="195" y="285"/>
                      <a:pt x="188" y="285"/>
                    </a:cubicBezTo>
                    <a:cubicBezTo>
                      <a:pt x="186" y="308"/>
                      <a:pt x="176" y="334"/>
                      <a:pt x="169" y="371"/>
                    </a:cubicBezTo>
                    <a:lnTo>
                      <a:pt x="209" y="359"/>
                    </a:lnTo>
                    <a:lnTo>
                      <a:pt x="209" y="359"/>
                    </a:lnTo>
                    <a:cubicBezTo>
                      <a:pt x="206" y="373"/>
                      <a:pt x="195" y="378"/>
                      <a:pt x="186" y="385"/>
                    </a:cubicBezTo>
                    <a:cubicBezTo>
                      <a:pt x="187" y="385"/>
                      <a:pt x="189" y="385"/>
                      <a:pt x="191" y="385"/>
                    </a:cubicBezTo>
                    <a:cubicBezTo>
                      <a:pt x="244" y="385"/>
                      <a:pt x="183" y="350"/>
                      <a:pt x="250" y="348"/>
                    </a:cubicBezTo>
                    <a:lnTo>
                      <a:pt x="250" y="348"/>
                    </a:lnTo>
                    <a:cubicBezTo>
                      <a:pt x="174" y="383"/>
                      <a:pt x="267" y="438"/>
                      <a:pt x="179" y="464"/>
                    </a:cubicBezTo>
                    <a:cubicBezTo>
                      <a:pt x="179" y="469"/>
                      <a:pt x="183" y="471"/>
                      <a:pt x="187" y="471"/>
                    </a:cubicBezTo>
                    <a:cubicBezTo>
                      <a:pt x="196" y="471"/>
                      <a:pt x="209" y="465"/>
                      <a:pt x="217" y="465"/>
                    </a:cubicBezTo>
                    <a:cubicBezTo>
                      <a:pt x="222" y="465"/>
                      <a:pt x="224" y="466"/>
                      <a:pt x="225" y="471"/>
                    </a:cubicBezTo>
                    <a:lnTo>
                      <a:pt x="202" y="480"/>
                    </a:lnTo>
                    <a:lnTo>
                      <a:pt x="234" y="480"/>
                    </a:lnTo>
                    <a:cubicBezTo>
                      <a:pt x="232" y="494"/>
                      <a:pt x="202" y="503"/>
                      <a:pt x="181" y="508"/>
                    </a:cubicBezTo>
                    <a:cubicBezTo>
                      <a:pt x="183" y="503"/>
                      <a:pt x="174" y="499"/>
                      <a:pt x="172" y="496"/>
                    </a:cubicBezTo>
                    <a:lnTo>
                      <a:pt x="172" y="496"/>
                    </a:lnTo>
                    <a:cubicBezTo>
                      <a:pt x="146" y="516"/>
                      <a:pt x="182" y="537"/>
                      <a:pt x="180" y="545"/>
                    </a:cubicBezTo>
                    <a:lnTo>
                      <a:pt x="180" y="545"/>
                    </a:lnTo>
                    <a:lnTo>
                      <a:pt x="192" y="526"/>
                    </a:lnTo>
                    <a:cubicBezTo>
                      <a:pt x="204" y="559"/>
                      <a:pt x="211" y="591"/>
                      <a:pt x="213" y="624"/>
                    </a:cubicBezTo>
                    <a:cubicBezTo>
                      <a:pt x="220" y="626"/>
                      <a:pt x="227" y="631"/>
                      <a:pt x="218" y="645"/>
                    </a:cubicBezTo>
                    <a:cubicBezTo>
                      <a:pt x="223" y="661"/>
                      <a:pt x="232" y="677"/>
                      <a:pt x="246" y="689"/>
                    </a:cubicBezTo>
                    <a:lnTo>
                      <a:pt x="264" y="684"/>
                    </a:lnTo>
                    <a:lnTo>
                      <a:pt x="264" y="684"/>
                    </a:lnTo>
                    <a:cubicBezTo>
                      <a:pt x="299" y="723"/>
                      <a:pt x="243" y="716"/>
                      <a:pt x="257" y="758"/>
                    </a:cubicBezTo>
                    <a:lnTo>
                      <a:pt x="253" y="758"/>
                    </a:lnTo>
                    <a:cubicBezTo>
                      <a:pt x="274" y="765"/>
                      <a:pt x="283" y="779"/>
                      <a:pt x="278" y="791"/>
                    </a:cubicBezTo>
                    <a:cubicBezTo>
                      <a:pt x="275" y="789"/>
                      <a:pt x="271" y="788"/>
                      <a:pt x="267" y="788"/>
                    </a:cubicBezTo>
                    <a:cubicBezTo>
                      <a:pt x="254" y="788"/>
                      <a:pt x="240" y="798"/>
                      <a:pt x="226" y="798"/>
                    </a:cubicBezTo>
                    <a:cubicBezTo>
                      <a:pt x="221" y="798"/>
                      <a:pt x="216" y="797"/>
                      <a:pt x="211" y="793"/>
                    </a:cubicBezTo>
                    <a:lnTo>
                      <a:pt x="211" y="793"/>
                    </a:lnTo>
                    <a:cubicBezTo>
                      <a:pt x="246" y="837"/>
                      <a:pt x="239" y="814"/>
                      <a:pt x="306" y="849"/>
                    </a:cubicBezTo>
                    <a:lnTo>
                      <a:pt x="274" y="853"/>
                    </a:lnTo>
                    <a:cubicBezTo>
                      <a:pt x="301" y="865"/>
                      <a:pt x="318" y="867"/>
                      <a:pt x="322" y="890"/>
                    </a:cubicBezTo>
                    <a:cubicBezTo>
                      <a:pt x="315" y="884"/>
                      <a:pt x="308" y="883"/>
                      <a:pt x="300" y="883"/>
                    </a:cubicBezTo>
                    <a:cubicBezTo>
                      <a:pt x="290" y="883"/>
                      <a:pt x="280" y="886"/>
                      <a:pt x="269" y="886"/>
                    </a:cubicBezTo>
                    <a:cubicBezTo>
                      <a:pt x="259" y="886"/>
                      <a:pt x="250" y="884"/>
                      <a:pt x="239" y="876"/>
                    </a:cubicBezTo>
                    <a:lnTo>
                      <a:pt x="239" y="876"/>
                    </a:lnTo>
                    <a:cubicBezTo>
                      <a:pt x="167" y="911"/>
                      <a:pt x="297" y="951"/>
                      <a:pt x="197" y="958"/>
                    </a:cubicBezTo>
                    <a:cubicBezTo>
                      <a:pt x="214" y="965"/>
                      <a:pt x="226" y="968"/>
                      <a:pt x="235" y="968"/>
                    </a:cubicBezTo>
                    <a:cubicBezTo>
                      <a:pt x="264" y="968"/>
                      <a:pt x="257" y="939"/>
                      <a:pt x="263" y="939"/>
                    </a:cubicBezTo>
                    <a:cubicBezTo>
                      <a:pt x="264" y="939"/>
                      <a:pt x="265" y="940"/>
                      <a:pt x="267" y="941"/>
                    </a:cubicBezTo>
                    <a:cubicBezTo>
                      <a:pt x="269" y="941"/>
                      <a:pt x="272" y="940"/>
                      <a:pt x="275" y="940"/>
                    </a:cubicBezTo>
                    <a:cubicBezTo>
                      <a:pt x="300" y="940"/>
                      <a:pt x="326" y="968"/>
                      <a:pt x="318" y="981"/>
                    </a:cubicBezTo>
                    <a:cubicBezTo>
                      <a:pt x="313" y="995"/>
                      <a:pt x="202" y="988"/>
                      <a:pt x="197" y="1022"/>
                    </a:cubicBezTo>
                    <a:cubicBezTo>
                      <a:pt x="197" y="1020"/>
                      <a:pt x="190" y="1018"/>
                      <a:pt x="192" y="1013"/>
                    </a:cubicBezTo>
                    <a:lnTo>
                      <a:pt x="192" y="1013"/>
                    </a:lnTo>
                    <a:cubicBezTo>
                      <a:pt x="167" y="1022"/>
                      <a:pt x="216" y="1046"/>
                      <a:pt x="176" y="1055"/>
                    </a:cubicBezTo>
                    <a:cubicBezTo>
                      <a:pt x="225" y="1076"/>
                      <a:pt x="169" y="1076"/>
                      <a:pt x="234" y="1092"/>
                    </a:cubicBezTo>
                    <a:lnTo>
                      <a:pt x="227" y="1057"/>
                    </a:lnTo>
                    <a:lnTo>
                      <a:pt x="227" y="1057"/>
                    </a:lnTo>
                    <a:cubicBezTo>
                      <a:pt x="239" y="1078"/>
                      <a:pt x="311" y="1115"/>
                      <a:pt x="264" y="1136"/>
                    </a:cubicBezTo>
                    <a:cubicBezTo>
                      <a:pt x="253" y="1129"/>
                      <a:pt x="239" y="1120"/>
                      <a:pt x="230" y="1108"/>
                    </a:cubicBezTo>
                    <a:lnTo>
                      <a:pt x="230" y="1108"/>
                    </a:lnTo>
                    <a:cubicBezTo>
                      <a:pt x="209" y="1113"/>
                      <a:pt x="239" y="1127"/>
                      <a:pt x="216" y="1134"/>
                    </a:cubicBezTo>
                    <a:cubicBezTo>
                      <a:pt x="153" y="1113"/>
                      <a:pt x="211" y="1090"/>
                      <a:pt x="167" y="1057"/>
                    </a:cubicBezTo>
                    <a:lnTo>
                      <a:pt x="167" y="1057"/>
                    </a:lnTo>
                    <a:cubicBezTo>
                      <a:pt x="145" y="1061"/>
                      <a:pt x="181" y="1088"/>
                      <a:pt x="167" y="1088"/>
                    </a:cubicBezTo>
                    <a:cubicBezTo>
                      <a:pt x="162" y="1088"/>
                      <a:pt x="154" y="1086"/>
                      <a:pt x="139" y="1080"/>
                    </a:cubicBezTo>
                    <a:lnTo>
                      <a:pt x="139" y="1080"/>
                    </a:lnTo>
                    <a:cubicBezTo>
                      <a:pt x="181" y="1097"/>
                      <a:pt x="176" y="1106"/>
                      <a:pt x="167" y="1115"/>
                    </a:cubicBezTo>
                    <a:cubicBezTo>
                      <a:pt x="160" y="1122"/>
                      <a:pt x="148" y="1136"/>
                      <a:pt x="179" y="1159"/>
                    </a:cubicBezTo>
                    <a:lnTo>
                      <a:pt x="139" y="1148"/>
                    </a:lnTo>
                    <a:lnTo>
                      <a:pt x="139" y="1148"/>
                    </a:lnTo>
                    <a:cubicBezTo>
                      <a:pt x="144" y="1155"/>
                      <a:pt x="160" y="1169"/>
                      <a:pt x="158" y="1175"/>
                    </a:cubicBezTo>
                    <a:lnTo>
                      <a:pt x="131" y="1161"/>
                    </a:lnTo>
                    <a:lnTo>
                      <a:pt x="131" y="1161"/>
                    </a:lnTo>
                    <a:cubicBezTo>
                      <a:pt x="132" y="1163"/>
                      <a:pt x="126" y="1172"/>
                      <a:pt x="107" y="1194"/>
                    </a:cubicBezTo>
                    <a:cubicBezTo>
                      <a:pt x="118" y="1196"/>
                      <a:pt x="133" y="1202"/>
                      <a:pt x="147" y="1202"/>
                    </a:cubicBezTo>
                    <a:cubicBezTo>
                      <a:pt x="153" y="1202"/>
                      <a:pt x="159" y="1201"/>
                      <a:pt x="165" y="1199"/>
                    </a:cubicBezTo>
                    <a:lnTo>
                      <a:pt x="165" y="1199"/>
                    </a:lnTo>
                    <a:cubicBezTo>
                      <a:pt x="206" y="1265"/>
                      <a:pt x="55" y="1213"/>
                      <a:pt x="60" y="1283"/>
                    </a:cubicBezTo>
                    <a:lnTo>
                      <a:pt x="60" y="1283"/>
                    </a:lnTo>
                    <a:cubicBezTo>
                      <a:pt x="61" y="1276"/>
                      <a:pt x="77" y="1265"/>
                      <a:pt x="91" y="1265"/>
                    </a:cubicBezTo>
                    <a:cubicBezTo>
                      <a:pt x="97" y="1265"/>
                      <a:pt x="102" y="1266"/>
                      <a:pt x="107" y="1271"/>
                    </a:cubicBezTo>
                    <a:cubicBezTo>
                      <a:pt x="93" y="1287"/>
                      <a:pt x="77" y="1296"/>
                      <a:pt x="56" y="1303"/>
                    </a:cubicBezTo>
                    <a:cubicBezTo>
                      <a:pt x="56" y="1319"/>
                      <a:pt x="62" y="1324"/>
                      <a:pt x="69" y="1324"/>
                    </a:cubicBezTo>
                    <a:cubicBezTo>
                      <a:pt x="79" y="1324"/>
                      <a:pt x="93" y="1316"/>
                      <a:pt x="106" y="1316"/>
                    </a:cubicBezTo>
                    <a:cubicBezTo>
                      <a:pt x="111" y="1316"/>
                      <a:pt x="116" y="1317"/>
                      <a:pt x="121" y="1322"/>
                    </a:cubicBezTo>
                    <a:cubicBezTo>
                      <a:pt x="70" y="1333"/>
                      <a:pt x="137" y="1347"/>
                      <a:pt x="151" y="1366"/>
                    </a:cubicBezTo>
                    <a:lnTo>
                      <a:pt x="111" y="1363"/>
                    </a:lnTo>
                    <a:lnTo>
                      <a:pt x="111" y="1363"/>
                    </a:lnTo>
                    <a:cubicBezTo>
                      <a:pt x="79" y="1412"/>
                      <a:pt x="192" y="1382"/>
                      <a:pt x="158" y="1424"/>
                    </a:cubicBezTo>
                    <a:lnTo>
                      <a:pt x="104" y="1403"/>
                    </a:lnTo>
                    <a:lnTo>
                      <a:pt x="104" y="1403"/>
                    </a:lnTo>
                    <a:lnTo>
                      <a:pt x="116" y="1426"/>
                    </a:lnTo>
                    <a:lnTo>
                      <a:pt x="70" y="1419"/>
                    </a:lnTo>
                    <a:lnTo>
                      <a:pt x="70" y="1419"/>
                    </a:lnTo>
                    <a:cubicBezTo>
                      <a:pt x="102" y="1449"/>
                      <a:pt x="95" y="1454"/>
                      <a:pt x="81" y="1479"/>
                    </a:cubicBezTo>
                    <a:cubicBezTo>
                      <a:pt x="86" y="1478"/>
                      <a:pt x="91" y="1478"/>
                      <a:pt x="96" y="1478"/>
                    </a:cubicBezTo>
                    <a:cubicBezTo>
                      <a:pt x="123" y="1478"/>
                      <a:pt x="153" y="1488"/>
                      <a:pt x="155" y="1507"/>
                    </a:cubicBezTo>
                    <a:cubicBezTo>
                      <a:pt x="148" y="1511"/>
                      <a:pt x="142" y="1512"/>
                      <a:pt x="136" y="1512"/>
                    </a:cubicBezTo>
                    <a:cubicBezTo>
                      <a:pt x="132" y="1512"/>
                      <a:pt x="128" y="1511"/>
                      <a:pt x="126" y="1511"/>
                    </a:cubicBezTo>
                    <a:cubicBezTo>
                      <a:pt x="120" y="1511"/>
                      <a:pt x="118" y="1514"/>
                      <a:pt x="121" y="1528"/>
                    </a:cubicBezTo>
                    <a:cubicBezTo>
                      <a:pt x="95" y="1521"/>
                      <a:pt x="63" y="1514"/>
                      <a:pt x="102" y="1500"/>
                    </a:cubicBezTo>
                    <a:cubicBezTo>
                      <a:pt x="88" y="1498"/>
                      <a:pt x="77" y="1493"/>
                      <a:pt x="63" y="1491"/>
                    </a:cubicBezTo>
                    <a:cubicBezTo>
                      <a:pt x="35" y="1507"/>
                      <a:pt x="56" y="1532"/>
                      <a:pt x="58" y="1544"/>
                    </a:cubicBezTo>
                    <a:cubicBezTo>
                      <a:pt x="58" y="1539"/>
                      <a:pt x="63" y="1535"/>
                      <a:pt x="67" y="1532"/>
                    </a:cubicBezTo>
                    <a:lnTo>
                      <a:pt x="125" y="1577"/>
                    </a:lnTo>
                    <a:cubicBezTo>
                      <a:pt x="119" y="1579"/>
                      <a:pt x="113" y="1580"/>
                      <a:pt x="107" y="1580"/>
                    </a:cubicBezTo>
                    <a:cubicBezTo>
                      <a:pt x="99" y="1580"/>
                      <a:pt x="92" y="1578"/>
                      <a:pt x="86" y="1574"/>
                    </a:cubicBezTo>
                    <a:lnTo>
                      <a:pt x="86" y="1574"/>
                    </a:lnTo>
                    <a:cubicBezTo>
                      <a:pt x="90" y="1584"/>
                      <a:pt x="109" y="1588"/>
                      <a:pt x="114" y="1602"/>
                    </a:cubicBezTo>
                    <a:cubicBezTo>
                      <a:pt x="82" y="1600"/>
                      <a:pt x="47" y="1602"/>
                      <a:pt x="31" y="1584"/>
                    </a:cubicBezTo>
                    <a:lnTo>
                      <a:pt x="31" y="1584"/>
                    </a:lnTo>
                    <a:lnTo>
                      <a:pt x="70" y="1628"/>
                    </a:lnTo>
                    <a:cubicBezTo>
                      <a:pt x="55" y="1630"/>
                      <a:pt x="34" y="1649"/>
                      <a:pt x="22" y="1649"/>
                    </a:cubicBezTo>
                    <a:cubicBezTo>
                      <a:pt x="21" y="1649"/>
                      <a:pt x="20" y="1649"/>
                      <a:pt x="19" y="1648"/>
                    </a:cubicBezTo>
                    <a:lnTo>
                      <a:pt x="19" y="1648"/>
                    </a:lnTo>
                    <a:cubicBezTo>
                      <a:pt x="0" y="1676"/>
                      <a:pt x="88" y="1704"/>
                      <a:pt x="67" y="1739"/>
                    </a:cubicBezTo>
                    <a:cubicBezTo>
                      <a:pt x="74" y="1741"/>
                      <a:pt x="81" y="1743"/>
                      <a:pt x="86" y="1750"/>
                    </a:cubicBezTo>
                    <a:cubicBezTo>
                      <a:pt x="84" y="1781"/>
                      <a:pt x="49" y="1815"/>
                      <a:pt x="100" y="1843"/>
                    </a:cubicBezTo>
                    <a:lnTo>
                      <a:pt x="46" y="1873"/>
                    </a:lnTo>
                    <a:cubicBezTo>
                      <a:pt x="50" y="1878"/>
                      <a:pt x="54" y="1879"/>
                      <a:pt x="58" y="1879"/>
                    </a:cubicBezTo>
                    <a:cubicBezTo>
                      <a:pt x="74" y="1879"/>
                      <a:pt x="98" y="1859"/>
                      <a:pt x="120" y="1859"/>
                    </a:cubicBezTo>
                    <a:cubicBezTo>
                      <a:pt x="129" y="1859"/>
                      <a:pt x="138" y="1863"/>
                      <a:pt x="146" y="1873"/>
                    </a:cubicBezTo>
                    <a:cubicBezTo>
                      <a:pt x="174" y="1903"/>
                      <a:pt x="100" y="1896"/>
                      <a:pt x="86" y="1913"/>
                    </a:cubicBezTo>
                    <a:cubicBezTo>
                      <a:pt x="121" y="1924"/>
                      <a:pt x="188" y="1936"/>
                      <a:pt x="148" y="1978"/>
                    </a:cubicBezTo>
                    <a:cubicBezTo>
                      <a:pt x="135" y="1971"/>
                      <a:pt x="141" y="1961"/>
                      <a:pt x="135" y="1952"/>
                    </a:cubicBezTo>
                    <a:lnTo>
                      <a:pt x="109" y="1985"/>
                    </a:lnTo>
                    <a:cubicBezTo>
                      <a:pt x="70" y="1976"/>
                      <a:pt x="61" y="1961"/>
                      <a:pt x="50" y="1961"/>
                    </a:cubicBezTo>
                    <a:cubicBezTo>
                      <a:pt x="43" y="1961"/>
                      <a:pt x="36" y="1965"/>
                      <a:pt x="23" y="1978"/>
                    </a:cubicBezTo>
                    <a:cubicBezTo>
                      <a:pt x="34" y="1975"/>
                      <a:pt x="43" y="1974"/>
                      <a:pt x="51" y="1974"/>
                    </a:cubicBezTo>
                    <a:cubicBezTo>
                      <a:pt x="113" y="1974"/>
                      <a:pt x="86" y="2044"/>
                      <a:pt x="141" y="2044"/>
                    </a:cubicBezTo>
                    <a:cubicBezTo>
                      <a:pt x="150" y="2044"/>
                      <a:pt x="161" y="2042"/>
                      <a:pt x="174" y="2038"/>
                    </a:cubicBezTo>
                    <a:lnTo>
                      <a:pt x="174" y="2038"/>
                    </a:lnTo>
                    <a:lnTo>
                      <a:pt x="158" y="2061"/>
                    </a:lnTo>
                    <a:cubicBezTo>
                      <a:pt x="158" y="2056"/>
                      <a:pt x="151" y="2056"/>
                      <a:pt x="151" y="2052"/>
                    </a:cubicBezTo>
                    <a:lnTo>
                      <a:pt x="151" y="2052"/>
                    </a:lnTo>
                    <a:cubicBezTo>
                      <a:pt x="135" y="2070"/>
                      <a:pt x="143" y="2074"/>
                      <a:pt x="159" y="2074"/>
                    </a:cubicBezTo>
                    <a:cubicBezTo>
                      <a:pt x="172" y="2074"/>
                      <a:pt x="189" y="2072"/>
                      <a:pt x="204" y="2072"/>
                    </a:cubicBezTo>
                    <a:cubicBezTo>
                      <a:pt x="222" y="2072"/>
                      <a:pt x="237" y="2075"/>
                      <a:pt x="237" y="2089"/>
                    </a:cubicBezTo>
                    <a:cubicBezTo>
                      <a:pt x="234" y="2104"/>
                      <a:pt x="225" y="2115"/>
                      <a:pt x="210" y="2115"/>
                    </a:cubicBezTo>
                    <a:cubicBezTo>
                      <a:pt x="209" y="2115"/>
                      <a:pt x="208" y="2115"/>
                      <a:pt x="206" y="2114"/>
                    </a:cubicBezTo>
                    <a:lnTo>
                      <a:pt x="206" y="2114"/>
                    </a:lnTo>
                    <a:lnTo>
                      <a:pt x="243" y="2133"/>
                    </a:lnTo>
                    <a:cubicBezTo>
                      <a:pt x="245" y="2139"/>
                      <a:pt x="238" y="2143"/>
                      <a:pt x="233" y="2143"/>
                    </a:cubicBezTo>
                    <a:cubicBezTo>
                      <a:pt x="231" y="2143"/>
                      <a:pt x="229" y="2142"/>
                      <a:pt x="228" y="2142"/>
                    </a:cubicBezTo>
                    <a:lnTo>
                      <a:pt x="228" y="2142"/>
                    </a:lnTo>
                    <a:lnTo>
                      <a:pt x="255" y="2177"/>
                    </a:lnTo>
                    <a:lnTo>
                      <a:pt x="250" y="2177"/>
                    </a:lnTo>
                    <a:cubicBezTo>
                      <a:pt x="274" y="2177"/>
                      <a:pt x="294" y="2177"/>
                      <a:pt x="315" y="2179"/>
                    </a:cubicBezTo>
                    <a:cubicBezTo>
                      <a:pt x="312" y="2185"/>
                      <a:pt x="309" y="2187"/>
                      <a:pt x="307" y="2187"/>
                    </a:cubicBezTo>
                    <a:cubicBezTo>
                      <a:pt x="303" y="2187"/>
                      <a:pt x="300" y="2184"/>
                      <a:pt x="296" y="2184"/>
                    </a:cubicBezTo>
                    <a:cubicBezTo>
                      <a:pt x="294" y="2184"/>
                      <a:pt x="292" y="2185"/>
                      <a:pt x="290" y="2186"/>
                    </a:cubicBezTo>
                    <a:lnTo>
                      <a:pt x="327" y="2198"/>
                    </a:lnTo>
                    <a:cubicBezTo>
                      <a:pt x="318" y="2208"/>
                      <a:pt x="305" y="2213"/>
                      <a:pt x="294" y="2213"/>
                    </a:cubicBezTo>
                    <a:cubicBezTo>
                      <a:pt x="280" y="2213"/>
                      <a:pt x="268" y="2206"/>
                      <a:pt x="267" y="2196"/>
                    </a:cubicBezTo>
                    <a:lnTo>
                      <a:pt x="267" y="2196"/>
                    </a:lnTo>
                    <a:cubicBezTo>
                      <a:pt x="185" y="2258"/>
                      <a:pt x="279" y="2213"/>
                      <a:pt x="274" y="2259"/>
                    </a:cubicBezTo>
                    <a:lnTo>
                      <a:pt x="274" y="2259"/>
                    </a:lnTo>
                    <a:cubicBezTo>
                      <a:pt x="275" y="2258"/>
                      <a:pt x="277" y="2257"/>
                      <a:pt x="278" y="2256"/>
                    </a:cubicBezTo>
                    <a:cubicBezTo>
                      <a:pt x="291" y="2252"/>
                      <a:pt x="298" y="2250"/>
                      <a:pt x="303" y="2250"/>
                    </a:cubicBezTo>
                    <a:cubicBezTo>
                      <a:pt x="313" y="2250"/>
                      <a:pt x="305" y="2259"/>
                      <a:pt x="300" y="2271"/>
                    </a:cubicBezTo>
                    <a:lnTo>
                      <a:pt x="300" y="2271"/>
                    </a:lnTo>
                    <a:cubicBezTo>
                      <a:pt x="299" y="2271"/>
                      <a:pt x="297" y="2271"/>
                      <a:pt x="296" y="2271"/>
                    </a:cubicBezTo>
                    <a:cubicBezTo>
                      <a:pt x="294" y="2271"/>
                      <a:pt x="292" y="2271"/>
                      <a:pt x="290" y="2272"/>
                    </a:cubicBezTo>
                    <a:lnTo>
                      <a:pt x="290" y="2272"/>
                    </a:lnTo>
                    <a:cubicBezTo>
                      <a:pt x="283" y="2271"/>
                      <a:pt x="276" y="2269"/>
                      <a:pt x="273" y="2267"/>
                    </a:cubicBezTo>
                    <a:lnTo>
                      <a:pt x="273" y="2267"/>
                    </a:lnTo>
                    <a:cubicBezTo>
                      <a:pt x="272" y="2270"/>
                      <a:pt x="271" y="2273"/>
                      <a:pt x="269" y="2277"/>
                    </a:cubicBezTo>
                    <a:lnTo>
                      <a:pt x="243" y="2263"/>
                    </a:lnTo>
                    <a:cubicBezTo>
                      <a:pt x="195" y="2307"/>
                      <a:pt x="225" y="2314"/>
                      <a:pt x="206" y="2358"/>
                    </a:cubicBezTo>
                    <a:cubicBezTo>
                      <a:pt x="219" y="2343"/>
                      <a:pt x="254" y="2279"/>
                      <a:pt x="290" y="2272"/>
                    </a:cubicBezTo>
                    <a:lnTo>
                      <a:pt x="290" y="2272"/>
                    </a:lnTo>
                    <a:cubicBezTo>
                      <a:pt x="293" y="2272"/>
                      <a:pt x="297" y="2272"/>
                      <a:pt x="299" y="2272"/>
                    </a:cubicBezTo>
                    <a:lnTo>
                      <a:pt x="299" y="2274"/>
                    </a:lnTo>
                    <a:cubicBezTo>
                      <a:pt x="299" y="2273"/>
                      <a:pt x="300" y="2272"/>
                      <a:pt x="300" y="2271"/>
                    </a:cubicBezTo>
                    <a:lnTo>
                      <a:pt x="300" y="2271"/>
                    </a:lnTo>
                    <a:cubicBezTo>
                      <a:pt x="301" y="2271"/>
                      <a:pt x="303" y="2272"/>
                      <a:pt x="304" y="2272"/>
                    </a:cubicBezTo>
                    <a:cubicBezTo>
                      <a:pt x="301" y="2281"/>
                      <a:pt x="304" y="2293"/>
                      <a:pt x="332" y="2295"/>
                    </a:cubicBezTo>
                    <a:cubicBezTo>
                      <a:pt x="297" y="2314"/>
                      <a:pt x="313" y="2323"/>
                      <a:pt x="325" y="2337"/>
                    </a:cubicBezTo>
                    <a:lnTo>
                      <a:pt x="278" y="2365"/>
                    </a:lnTo>
                    <a:cubicBezTo>
                      <a:pt x="284" y="2367"/>
                      <a:pt x="289" y="2368"/>
                      <a:pt x="295" y="2368"/>
                    </a:cubicBezTo>
                    <a:cubicBezTo>
                      <a:pt x="314" y="2368"/>
                      <a:pt x="333" y="2357"/>
                      <a:pt x="355" y="2355"/>
                    </a:cubicBezTo>
                    <a:lnTo>
                      <a:pt x="355" y="2355"/>
                    </a:lnTo>
                    <a:cubicBezTo>
                      <a:pt x="362" y="2376"/>
                      <a:pt x="332" y="2402"/>
                      <a:pt x="306" y="2427"/>
                    </a:cubicBezTo>
                    <a:cubicBezTo>
                      <a:pt x="309" y="2433"/>
                      <a:pt x="311" y="2435"/>
                      <a:pt x="315" y="2435"/>
                    </a:cubicBezTo>
                    <a:cubicBezTo>
                      <a:pt x="328" y="2435"/>
                      <a:pt x="345" y="2392"/>
                      <a:pt x="367" y="2392"/>
                    </a:cubicBezTo>
                    <a:cubicBezTo>
                      <a:pt x="371" y="2392"/>
                      <a:pt x="376" y="2393"/>
                      <a:pt x="380" y="2397"/>
                    </a:cubicBezTo>
                    <a:cubicBezTo>
                      <a:pt x="383" y="2434"/>
                      <a:pt x="415" y="2439"/>
                      <a:pt x="464" y="2446"/>
                    </a:cubicBezTo>
                    <a:cubicBezTo>
                      <a:pt x="464" y="2474"/>
                      <a:pt x="434" y="2462"/>
                      <a:pt x="429" y="2478"/>
                    </a:cubicBezTo>
                    <a:lnTo>
                      <a:pt x="475" y="2467"/>
                    </a:lnTo>
                    <a:lnTo>
                      <a:pt x="475" y="2467"/>
                    </a:lnTo>
                    <a:cubicBezTo>
                      <a:pt x="478" y="2469"/>
                      <a:pt x="466" y="2476"/>
                      <a:pt x="461" y="2481"/>
                    </a:cubicBezTo>
                    <a:cubicBezTo>
                      <a:pt x="482" y="2481"/>
                      <a:pt x="498" y="2456"/>
                      <a:pt x="521" y="2456"/>
                    </a:cubicBezTo>
                    <a:cubicBezTo>
                      <a:pt x="524" y="2456"/>
                      <a:pt x="527" y="2456"/>
                      <a:pt x="531" y="2457"/>
                    </a:cubicBezTo>
                    <a:cubicBezTo>
                      <a:pt x="537" y="2453"/>
                      <a:pt x="540" y="2451"/>
                      <a:pt x="543" y="2451"/>
                    </a:cubicBezTo>
                    <a:cubicBezTo>
                      <a:pt x="559" y="2451"/>
                      <a:pt x="521" y="2528"/>
                      <a:pt x="559" y="2528"/>
                    </a:cubicBezTo>
                    <a:cubicBezTo>
                      <a:pt x="563" y="2528"/>
                      <a:pt x="568" y="2527"/>
                      <a:pt x="575" y="2525"/>
                    </a:cubicBezTo>
                    <a:lnTo>
                      <a:pt x="575" y="2525"/>
                    </a:lnTo>
                    <a:cubicBezTo>
                      <a:pt x="570" y="2541"/>
                      <a:pt x="549" y="2546"/>
                      <a:pt x="538" y="2562"/>
                    </a:cubicBezTo>
                    <a:cubicBezTo>
                      <a:pt x="543" y="2562"/>
                      <a:pt x="548" y="2562"/>
                      <a:pt x="553" y="2562"/>
                    </a:cubicBezTo>
                    <a:cubicBezTo>
                      <a:pt x="587" y="2562"/>
                      <a:pt x="621" y="2555"/>
                      <a:pt x="654" y="2543"/>
                    </a:cubicBezTo>
                    <a:lnTo>
                      <a:pt x="654" y="2587"/>
                    </a:lnTo>
                    <a:cubicBezTo>
                      <a:pt x="661" y="2543"/>
                      <a:pt x="714" y="2525"/>
                      <a:pt x="753" y="2508"/>
                    </a:cubicBezTo>
                    <a:cubicBezTo>
                      <a:pt x="760" y="2490"/>
                      <a:pt x="767" y="2474"/>
                      <a:pt x="770" y="2464"/>
                    </a:cubicBezTo>
                    <a:lnTo>
                      <a:pt x="814" y="2462"/>
                    </a:lnTo>
                    <a:lnTo>
                      <a:pt x="814" y="2462"/>
                    </a:lnTo>
                    <a:cubicBezTo>
                      <a:pt x="804" y="2476"/>
                      <a:pt x="793" y="2488"/>
                      <a:pt x="779" y="2497"/>
                    </a:cubicBezTo>
                    <a:lnTo>
                      <a:pt x="793" y="2490"/>
                    </a:lnTo>
                    <a:lnTo>
                      <a:pt x="793" y="2490"/>
                    </a:lnTo>
                    <a:cubicBezTo>
                      <a:pt x="791" y="2513"/>
                      <a:pt x="767" y="2534"/>
                      <a:pt x="742" y="2550"/>
                    </a:cubicBezTo>
                    <a:cubicBezTo>
                      <a:pt x="744" y="2541"/>
                      <a:pt x="749" y="2529"/>
                      <a:pt x="751" y="2518"/>
                    </a:cubicBezTo>
                    <a:lnTo>
                      <a:pt x="751" y="2518"/>
                    </a:lnTo>
                    <a:cubicBezTo>
                      <a:pt x="723" y="2536"/>
                      <a:pt x="698" y="2559"/>
                      <a:pt x="677" y="2585"/>
                    </a:cubicBezTo>
                    <a:cubicBezTo>
                      <a:pt x="684" y="2583"/>
                      <a:pt x="689" y="2580"/>
                      <a:pt x="696" y="2580"/>
                    </a:cubicBezTo>
                    <a:cubicBezTo>
                      <a:pt x="691" y="2585"/>
                      <a:pt x="684" y="2590"/>
                      <a:pt x="682" y="2597"/>
                    </a:cubicBezTo>
                    <a:cubicBezTo>
                      <a:pt x="681" y="2598"/>
                      <a:pt x="680" y="2598"/>
                      <a:pt x="681" y="2598"/>
                    </a:cubicBezTo>
                    <a:cubicBezTo>
                      <a:pt x="682" y="2598"/>
                      <a:pt x="692" y="2593"/>
                      <a:pt x="702" y="2587"/>
                    </a:cubicBezTo>
                    <a:lnTo>
                      <a:pt x="702" y="2587"/>
                    </a:lnTo>
                    <a:lnTo>
                      <a:pt x="672" y="2638"/>
                    </a:lnTo>
                    <a:lnTo>
                      <a:pt x="672" y="2638"/>
                    </a:lnTo>
                    <a:lnTo>
                      <a:pt x="689" y="2622"/>
                    </a:lnTo>
                    <a:lnTo>
                      <a:pt x="709" y="2680"/>
                    </a:lnTo>
                    <a:cubicBezTo>
                      <a:pt x="772" y="2651"/>
                      <a:pt x="843" y="2599"/>
                      <a:pt x="897" y="2599"/>
                    </a:cubicBezTo>
                    <a:cubicBezTo>
                      <a:pt x="900" y="2599"/>
                      <a:pt x="902" y="2599"/>
                      <a:pt x="904" y="2599"/>
                    </a:cubicBezTo>
                    <a:cubicBezTo>
                      <a:pt x="872" y="2629"/>
                      <a:pt x="865" y="2657"/>
                      <a:pt x="839" y="2699"/>
                    </a:cubicBezTo>
                    <a:cubicBezTo>
                      <a:pt x="844" y="2680"/>
                      <a:pt x="839" y="2675"/>
                      <a:pt x="829" y="2675"/>
                    </a:cubicBezTo>
                    <a:cubicBezTo>
                      <a:pt x="819" y="2675"/>
                      <a:pt x="803" y="2681"/>
                      <a:pt x="789" y="2681"/>
                    </a:cubicBezTo>
                    <a:cubicBezTo>
                      <a:pt x="781" y="2681"/>
                      <a:pt x="774" y="2679"/>
                      <a:pt x="770" y="2673"/>
                    </a:cubicBezTo>
                    <a:lnTo>
                      <a:pt x="770" y="2673"/>
                    </a:lnTo>
                    <a:cubicBezTo>
                      <a:pt x="779" y="2687"/>
                      <a:pt x="765" y="2703"/>
                      <a:pt x="756" y="2710"/>
                    </a:cubicBezTo>
                    <a:lnTo>
                      <a:pt x="793" y="2703"/>
                    </a:lnTo>
                    <a:lnTo>
                      <a:pt x="828" y="2694"/>
                    </a:lnTo>
                    <a:lnTo>
                      <a:pt x="828" y="2694"/>
                    </a:lnTo>
                    <a:cubicBezTo>
                      <a:pt x="804" y="2729"/>
                      <a:pt x="818" y="2724"/>
                      <a:pt x="825" y="2747"/>
                    </a:cubicBezTo>
                    <a:cubicBezTo>
                      <a:pt x="839" y="2713"/>
                      <a:pt x="855" y="2705"/>
                      <a:pt x="871" y="2705"/>
                    </a:cubicBezTo>
                    <a:cubicBezTo>
                      <a:pt x="884" y="2705"/>
                      <a:pt x="897" y="2711"/>
                      <a:pt x="910" y="2711"/>
                    </a:cubicBezTo>
                    <a:cubicBezTo>
                      <a:pt x="914" y="2711"/>
                      <a:pt x="918" y="2710"/>
                      <a:pt x="923" y="2708"/>
                    </a:cubicBezTo>
                    <a:lnTo>
                      <a:pt x="923" y="2708"/>
                    </a:lnTo>
                    <a:cubicBezTo>
                      <a:pt x="914" y="2725"/>
                      <a:pt x="903" y="2742"/>
                      <a:pt x="888" y="2742"/>
                    </a:cubicBezTo>
                    <a:cubicBezTo>
                      <a:pt x="883" y="2742"/>
                      <a:pt x="878" y="2740"/>
                      <a:pt x="872" y="2736"/>
                    </a:cubicBezTo>
                    <a:lnTo>
                      <a:pt x="872" y="2736"/>
                    </a:lnTo>
                    <a:cubicBezTo>
                      <a:pt x="872" y="2750"/>
                      <a:pt x="876" y="2755"/>
                      <a:pt x="881" y="2755"/>
                    </a:cubicBezTo>
                    <a:cubicBezTo>
                      <a:pt x="897" y="2755"/>
                      <a:pt x="928" y="2709"/>
                      <a:pt x="943" y="2709"/>
                    </a:cubicBezTo>
                    <a:cubicBezTo>
                      <a:pt x="947" y="2709"/>
                      <a:pt x="950" y="2713"/>
                      <a:pt x="951" y="2724"/>
                    </a:cubicBezTo>
                    <a:lnTo>
                      <a:pt x="951" y="2724"/>
                    </a:lnTo>
                    <a:cubicBezTo>
                      <a:pt x="967" y="2724"/>
                      <a:pt x="979" y="2745"/>
                      <a:pt x="967" y="2761"/>
                    </a:cubicBezTo>
                    <a:lnTo>
                      <a:pt x="960" y="2759"/>
                    </a:lnTo>
                    <a:lnTo>
                      <a:pt x="960" y="2759"/>
                    </a:lnTo>
                    <a:cubicBezTo>
                      <a:pt x="977" y="2772"/>
                      <a:pt x="1008" y="2783"/>
                      <a:pt x="1038" y="2783"/>
                    </a:cubicBezTo>
                    <a:cubicBezTo>
                      <a:pt x="1067" y="2783"/>
                      <a:pt x="1094" y="2772"/>
                      <a:pt x="1108" y="2740"/>
                    </a:cubicBezTo>
                    <a:lnTo>
                      <a:pt x="1108" y="2740"/>
                    </a:lnTo>
                    <a:cubicBezTo>
                      <a:pt x="1106" y="2750"/>
                      <a:pt x="1076" y="2817"/>
                      <a:pt x="1069" y="2828"/>
                    </a:cubicBezTo>
                    <a:cubicBezTo>
                      <a:pt x="1069" y="2828"/>
                      <a:pt x="1106" y="2780"/>
                      <a:pt x="1143" y="2731"/>
                    </a:cubicBezTo>
                    <a:cubicBezTo>
                      <a:pt x="1178" y="2682"/>
                      <a:pt x="1210" y="2634"/>
                      <a:pt x="1210" y="2634"/>
                    </a:cubicBezTo>
                    <a:lnTo>
                      <a:pt x="1210" y="2634"/>
                    </a:lnTo>
                    <a:cubicBezTo>
                      <a:pt x="1187" y="2687"/>
                      <a:pt x="1171" y="2826"/>
                      <a:pt x="1124" y="2847"/>
                    </a:cubicBezTo>
                    <a:cubicBezTo>
                      <a:pt x="1131" y="2855"/>
                      <a:pt x="1137" y="2864"/>
                      <a:pt x="1149" y="2864"/>
                    </a:cubicBezTo>
                    <a:cubicBezTo>
                      <a:pt x="1155" y="2864"/>
                      <a:pt x="1162" y="2862"/>
                      <a:pt x="1171" y="2856"/>
                    </a:cubicBezTo>
                    <a:cubicBezTo>
                      <a:pt x="1164" y="2847"/>
                      <a:pt x="1178" y="2773"/>
                      <a:pt x="1187" y="2770"/>
                    </a:cubicBezTo>
                    <a:cubicBezTo>
                      <a:pt x="1194" y="2837"/>
                      <a:pt x="1194" y="2808"/>
                      <a:pt x="1210" y="2867"/>
                    </a:cubicBezTo>
                    <a:lnTo>
                      <a:pt x="1210" y="2867"/>
                    </a:lnTo>
                    <a:cubicBezTo>
                      <a:pt x="1207" y="2852"/>
                      <a:pt x="1238" y="2775"/>
                      <a:pt x="1253" y="2775"/>
                    </a:cubicBezTo>
                    <a:cubicBezTo>
                      <a:pt x="1253" y="2775"/>
                      <a:pt x="1254" y="2775"/>
                      <a:pt x="1254" y="2775"/>
                    </a:cubicBezTo>
                    <a:cubicBezTo>
                      <a:pt x="1245" y="2808"/>
                      <a:pt x="1236" y="2840"/>
                      <a:pt x="1224" y="2870"/>
                    </a:cubicBezTo>
                    <a:cubicBezTo>
                      <a:pt x="1224" y="2870"/>
                      <a:pt x="1240" y="2852"/>
                      <a:pt x="1257" y="2831"/>
                    </a:cubicBezTo>
                    <a:lnTo>
                      <a:pt x="1283" y="2793"/>
                    </a:lnTo>
                    <a:lnTo>
                      <a:pt x="1283" y="2793"/>
                    </a:lnTo>
                    <a:cubicBezTo>
                      <a:pt x="1272" y="2811"/>
                      <a:pt x="1268" y="2867"/>
                      <a:pt x="1270" y="2891"/>
                    </a:cubicBezTo>
                    <a:cubicBezTo>
                      <a:pt x="1270" y="2886"/>
                      <a:pt x="1273" y="2884"/>
                      <a:pt x="1277" y="2884"/>
                    </a:cubicBezTo>
                    <a:cubicBezTo>
                      <a:pt x="1286" y="2884"/>
                      <a:pt x="1302" y="2892"/>
                      <a:pt x="1311" y="2892"/>
                    </a:cubicBezTo>
                    <a:cubicBezTo>
                      <a:pt x="1314" y="2892"/>
                      <a:pt x="1315" y="2892"/>
                      <a:pt x="1317" y="2891"/>
                    </a:cubicBezTo>
                    <a:lnTo>
                      <a:pt x="1305" y="2868"/>
                    </a:lnTo>
                    <a:lnTo>
                      <a:pt x="1305" y="2868"/>
                    </a:lnTo>
                    <a:cubicBezTo>
                      <a:pt x="1308" y="2869"/>
                      <a:pt x="1311" y="2870"/>
                      <a:pt x="1314" y="2870"/>
                    </a:cubicBezTo>
                    <a:cubicBezTo>
                      <a:pt x="1349" y="2870"/>
                      <a:pt x="1371" y="2761"/>
                      <a:pt x="1406" y="2761"/>
                    </a:cubicBezTo>
                    <a:cubicBezTo>
                      <a:pt x="1407" y="2761"/>
                      <a:pt x="1408" y="2761"/>
                      <a:pt x="1410" y="2761"/>
                    </a:cubicBezTo>
                    <a:cubicBezTo>
                      <a:pt x="1403" y="2780"/>
                      <a:pt x="1382" y="2872"/>
                      <a:pt x="1403" y="2886"/>
                    </a:cubicBezTo>
                    <a:cubicBezTo>
                      <a:pt x="1421" y="2842"/>
                      <a:pt x="1474" y="2673"/>
                      <a:pt x="1512" y="2641"/>
                    </a:cubicBezTo>
                    <a:lnTo>
                      <a:pt x="1514" y="2666"/>
                    </a:lnTo>
                    <a:lnTo>
                      <a:pt x="1544" y="2638"/>
                    </a:lnTo>
                    <a:lnTo>
                      <a:pt x="1544" y="2638"/>
                    </a:lnTo>
                    <a:cubicBezTo>
                      <a:pt x="1514" y="2729"/>
                      <a:pt x="1474" y="2817"/>
                      <a:pt x="1423" y="2898"/>
                    </a:cubicBezTo>
                    <a:cubicBezTo>
                      <a:pt x="1440" y="2921"/>
                      <a:pt x="1426" y="2930"/>
                      <a:pt x="1454" y="2930"/>
                    </a:cubicBezTo>
                    <a:cubicBezTo>
                      <a:pt x="1458" y="2947"/>
                      <a:pt x="1444" y="2965"/>
                      <a:pt x="1426" y="2967"/>
                    </a:cubicBezTo>
                    <a:lnTo>
                      <a:pt x="1488" y="2988"/>
                    </a:lnTo>
                    <a:cubicBezTo>
                      <a:pt x="1491" y="2935"/>
                      <a:pt x="1539" y="2937"/>
                      <a:pt x="1539" y="2893"/>
                    </a:cubicBezTo>
                    <a:lnTo>
                      <a:pt x="1539" y="2893"/>
                    </a:lnTo>
                    <a:lnTo>
                      <a:pt x="1505" y="2919"/>
                    </a:lnTo>
                    <a:lnTo>
                      <a:pt x="1470" y="2944"/>
                    </a:lnTo>
                    <a:cubicBezTo>
                      <a:pt x="1472" y="2893"/>
                      <a:pt x="1516" y="2805"/>
                      <a:pt x="1553" y="2805"/>
                    </a:cubicBezTo>
                    <a:cubicBezTo>
                      <a:pt x="1554" y="2805"/>
                      <a:pt x="1556" y="2805"/>
                      <a:pt x="1558" y="2805"/>
                    </a:cubicBezTo>
                    <a:cubicBezTo>
                      <a:pt x="1567" y="2828"/>
                      <a:pt x="1546" y="2900"/>
                      <a:pt x="1546" y="2919"/>
                    </a:cubicBezTo>
                    <a:cubicBezTo>
                      <a:pt x="1551" y="2905"/>
                      <a:pt x="1572" y="2893"/>
                      <a:pt x="1584" y="2893"/>
                    </a:cubicBezTo>
                    <a:cubicBezTo>
                      <a:pt x="1588" y="2893"/>
                      <a:pt x="1591" y="2894"/>
                      <a:pt x="1593" y="2898"/>
                    </a:cubicBezTo>
                    <a:lnTo>
                      <a:pt x="1572" y="2928"/>
                    </a:lnTo>
                    <a:cubicBezTo>
                      <a:pt x="1574" y="2930"/>
                      <a:pt x="1577" y="2931"/>
                      <a:pt x="1579" y="2931"/>
                    </a:cubicBezTo>
                    <a:cubicBezTo>
                      <a:pt x="1595" y="2931"/>
                      <a:pt x="1608" y="2891"/>
                      <a:pt x="1625" y="2891"/>
                    </a:cubicBezTo>
                    <a:cubicBezTo>
                      <a:pt x="1631" y="2891"/>
                      <a:pt x="1637" y="2896"/>
                      <a:pt x="1644" y="2907"/>
                    </a:cubicBezTo>
                    <a:cubicBezTo>
                      <a:pt x="1651" y="2909"/>
                      <a:pt x="1668" y="2952"/>
                      <a:pt x="1674" y="2952"/>
                    </a:cubicBezTo>
                    <a:cubicBezTo>
                      <a:pt x="1675" y="2952"/>
                      <a:pt x="1676" y="2950"/>
                      <a:pt x="1676" y="2944"/>
                    </a:cubicBezTo>
                    <a:cubicBezTo>
                      <a:pt x="1658" y="2847"/>
                      <a:pt x="1651" y="2747"/>
                      <a:pt x="1655" y="2650"/>
                    </a:cubicBezTo>
                    <a:lnTo>
                      <a:pt x="1655" y="2650"/>
                    </a:lnTo>
                    <a:cubicBezTo>
                      <a:pt x="1678" y="2675"/>
                      <a:pt x="1699" y="2706"/>
                      <a:pt x="1716" y="2736"/>
                    </a:cubicBezTo>
                    <a:cubicBezTo>
                      <a:pt x="1734" y="2782"/>
                      <a:pt x="1702" y="2852"/>
                      <a:pt x="1716" y="2891"/>
                    </a:cubicBezTo>
                    <a:cubicBezTo>
                      <a:pt x="1716" y="2877"/>
                      <a:pt x="1720" y="2863"/>
                      <a:pt x="1727" y="2852"/>
                    </a:cubicBezTo>
                    <a:cubicBezTo>
                      <a:pt x="1735" y="2862"/>
                      <a:pt x="1729" y="2890"/>
                      <a:pt x="1742" y="2890"/>
                    </a:cubicBezTo>
                    <a:cubicBezTo>
                      <a:pt x="1744" y="2890"/>
                      <a:pt x="1746" y="2890"/>
                      <a:pt x="1748" y="2889"/>
                    </a:cubicBezTo>
                    <a:cubicBezTo>
                      <a:pt x="1748" y="2866"/>
                      <a:pt x="1756" y="2863"/>
                      <a:pt x="1762" y="2863"/>
                    </a:cubicBezTo>
                    <a:cubicBezTo>
                      <a:pt x="1765" y="2863"/>
                      <a:pt x="1767" y="2863"/>
                      <a:pt x="1768" y="2863"/>
                    </a:cubicBezTo>
                    <a:cubicBezTo>
                      <a:pt x="1771" y="2863"/>
                      <a:pt x="1768" y="2860"/>
                      <a:pt x="1753" y="2842"/>
                    </a:cubicBezTo>
                    <a:cubicBezTo>
                      <a:pt x="1758" y="2838"/>
                      <a:pt x="1762" y="2837"/>
                      <a:pt x="1765" y="2837"/>
                    </a:cubicBezTo>
                    <a:cubicBezTo>
                      <a:pt x="1775" y="2837"/>
                      <a:pt x="1781" y="2848"/>
                      <a:pt x="1795" y="2848"/>
                    </a:cubicBezTo>
                    <a:cubicBezTo>
                      <a:pt x="1797" y="2848"/>
                      <a:pt x="1799" y="2847"/>
                      <a:pt x="1801" y="2847"/>
                    </a:cubicBezTo>
                    <a:cubicBezTo>
                      <a:pt x="1794" y="2798"/>
                      <a:pt x="1801" y="2752"/>
                      <a:pt x="1824" y="2708"/>
                    </a:cubicBezTo>
                    <a:cubicBezTo>
                      <a:pt x="1827" y="2722"/>
                      <a:pt x="1831" y="2736"/>
                      <a:pt x="1836" y="2747"/>
                    </a:cubicBezTo>
                    <a:cubicBezTo>
                      <a:pt x="1872" y="2747"/>
                      <a:pt x="1897" y="2763"/>
                      <a:pt x="1927" y="2763"/>
                    </a:cubicBezTo>
                    <a:cubicBezTo>
                      <a:pt x="1932" y="2763"/>
                      <a:pt x="1937" y="2762"/>
                      <a:pt x="1943" y="2761"/>
                    </a:cubicBezTo>
                    <a:cubicBezTo>
                      <a:pt x="1950" y="2773"/>
                      <a:pt x="1973" y="2784"/>
                      <a:pt x="1971" y="2808"/>
                    </a:cubicBezTo>
                    <a:cubicBezTo>
                      <a:pt x="1973" y="2798"/>
                      <a:pt x="1973" y="2780"/>
                      <a:pt x="1984" y="2775"/>
                    </a:cubicBezTo>
                    <a:lnTo>
                      <a:pt x="1984" y="2775"/>
                    </a:lnTo>
                    <a:cubicBezTo>
                      <a:pt x="2017" y="2817"/>
                      <a:pt x="1961" y="2789"/>
                      <a:pt x="1991" y="2840"/>
                    </a:cubicBezTo>
                    <a:cubicBezTo>
                      <a:pt x="1984" y="2808"/>
                      <a:pt x="2010" y="2791"/>
                      <a:pt x="2022" y="2768"/>
                    </a:cubicBezTo>
                    <a:cubicBezTo>
                      <a:pt x="2016" y="2754"/>
                      <a:pt x="2011" y="2748"/>
                      <a:pt x="2005" y="2748"/>
                    </a:cubicBezTo>
                    <a:cubicBezTo>
                      <a:pt x="1992" y="2748"/>
                      <a:pt x="1979" y="2775"/>
                      <a:pt x="1971" y="2789"/>
                    </a:cubicBezTo>
                    <a:cubicBezTo>
                      <a:pt x="1954" y="2724"/>
                      <a:pt x="1968" y="2650"/>
                      <a:pt x="2003" y="2610"/>
                    </a:cubicBezTo>
                    <a:cubicBezTo>
                      <a:pt x="2007" y="2607"/>
                      <a:pt x="2010" y="2606"/>
                      <a:pt x="2013" y="2606"/>
                    </a:cubicBezTo>
                    <a:cubicBezTo>
                      <a:pt x="2028" y="2606"/>
                      <a:pt x="2027" y="2642"/>
                      <a:pt x="2028" y="2642"/>
                    </a:cubicBezTo>
                    <a:cubicBezTo>
                      <a:pt x="2028" y="2642"/>
                      <a:pt x="2028" y="2642"/>
                      <a:pt x="2029" y="2641"/>
                    </a:cubicBezTo>
                    <a:cubicBezTo>
                      <a:pt x="2029" y="2641"/>
                      <a:pt x="2030" y="2641"/>
                      <a:pt x="2030" y="2641"/>
                    </a:cubicBezTo>
                    <a:cubicBezTo>
                      <a:pt x="2082" y="2641"/>
                      <a:pt x="2068" y="2549"/>
                      <a:pt x="2101" y="2549"/>
                    </a:cubicBezTo>
                    <a:cubicBezTo>
                      <a:pt x="2106" y="2549"/>
                      <a:pt x="2113" y="2551"/>
                      <a:pt x="2121" y="2557"/>
                    </a:cubicBezTo>
                    <a:cubicBezTo>
                      <a:pt x="2149" y="2597"/>
                      <a:pt x="2135" y="2641"/>
                      <a:pt x="2144" y="2671"/>
                    </a:cubicBezTo>
                    <a:cubicBezTo>
                      <a:pt x="2140" y="2674"/>
                      <a:pt x="2135" y="2676"/>
                      <a:pt x="2130" y="2676"/>
                    </a:cubicBezTo>
                    <a:cubicBezTo>
                      <a:pt x="2113" y="2676"/>
                      <a:pt x="2099" y="2654"/>
                      <a:pt x="2085" y="2654"/>
                    </a:cubicBezTo>
                    <a:cubicBezTo>
                      <a:pt x="2084" y="2654"/>
                      <a:pt x="2083" y="2654"/>
                      <a:pt x="2082" y="2655"/>
                    </a:cubicBezTo>
                    <a:lnTo>
                      <a:pt x="2107" y="2671"/>
                    </a:lnTo>
                    <a:cubicBezTo>
                      <a:pt x="2102" y="2683"/>
                      <a:pt x="2093" y="2693"/>
                      <a:pt x="2084" y="2693"/>
                    </a:cubicBezTo>
                    <a:cubicBezTo>
                      <a:pt x="2081" y="2693"/>
                      <a:pt x="2078" y="2692"/>
                      <a:pt x="2075" y="2689"/>
                    </a:cubicBezTo>
                    <a:lnTo>
                      <a:pt x="2075" y="2689"/>
                    </a:lnTo>
                    <a:cubicBezTo>
                      <a:pt x="2082" y="2701"/>
                      <a:pt x="2096" y="2704"/>
                      <a:pt x="2114" y="2704"/>
                    </a:cubicBezTo>
                    <a:cubicBezTo>
                      <a:pt x="2131" y="2704"/>
                      <a:pt x="2151" y="2701"/>
                      <a:pt x="2170" y="2701"/>
                    </a:cubicBezTo>
                    <a:cubicBezTo>
                      <a:pt x="2190" y="2701"/>
                      <a:pt x="2210" y="2704"/>
                      <a:pt x="2226" y="2715"/>
                    </a:cubicBezTo>
                    <a:cubicBezTo>
                      <a:pt x="2233" y="2699"/>
                      <a:pt x="2244" y="2682"/>
                      <a:pt x="2237" y="2666"/>
                    </a:cubicBezTo>
                    <a:lnTo>
                      <a:pt x="2237" y="2666"/>
                    </a:lnTo>
                    <a:lnTo>
                      <a:pt x="2223" y="2673"/>
                    </a:lnTo>
                    <a:cubicBezTo>
                      <a:pt x="2205" y="2641"/>
                      <a:pt x="2246" y="2624"/>
                      <a:pt x="2226" y="2610"/>
                    </a:cubicBezTo>
                    <a:cubicBezTo>
                      <a:pt x="2241" y="2588"/>
                      <a:pt x="2258" y="2557"/>
                      <a:pt x="2280" y="2557"/>
                    </a:cubicBezTo>
                    <a:cubicBezTo>
                      <a:pt x="2285" y="2557"/>
                      <a:pt x="2290" y="2558"/>
                      <a:pt x="2295" y="2562"/>
                    </a:cubicBezTo>
                    <a:lnTo>
                      <a:pt x="2304" y="2610"/>
                    </a:lnTo>
                    <a:lnTo>
                      <a:pt x="2304" y="2610"/>
                    </a:lnTo>
                    <a:cubicBezTo>
                      <a:pt x="2302" y="2600"/>
                      <a:pt x="2293" y="2592"/>
                      <a:pt x="2285" y="2592"/>
                    </a:cubicBezTo>
                    <a:cubicBezTo>
                      <a:pt x="2282" y="2592"/>
                      <a:pt x="2279" y="2593"/>
                      <a:pt x="2276" y="2597"/>
                    </a:cubicBezTo>
                    <a:lnTo>
                      <a:pt x="2276" y="2597"/>
                    </a:lnTo>
                    <a:cubicBezTo>
                      <a:pt x="2277" y="2595"/>
                      <a:pt x="2278" y="2595"/>
                      <a:pt x="2280" y="2595"/>
                    </a:cubicBezTo>
                    <a:cubicBezTo>
                      <a:pt x="2290" y="2595"/>
                      <a:pt x="2306" y="2622"/>
                      <a:pt x="2318" y="2622"/>
                    </a:cubicBezTo>
                    <a:cubicBezTo>
                      <a:pt x="2324" y="2622"/>
                      <a:pt x="2329" y="2616"/>
                      <a:pt x="2332" y="2599"/>
                    </a:cubicBezTo>
                    <a:lnTo>
                      <a:pt x="2311" y="2564"/>
                    </a:lnTo>
                    <a:cubicBezTo>
                      <a:pt x="2325" y="2546"/>
                      <a:pt x="2348" y="2505"/>
                      <a:pt x="2372" y="2505"/>
                    </a:cubicBezTo>
                    <a:cubicBezTo>
                      <a:pt x="2376" y="2505"/>
                      <a:pt x="2379" y="2506"/>
                      <a:pt x="2383" y="2508"/>
                    </a:cubicBezTo>
                    <a:cubicBezTo>
                      <a:pt x="2378" y="2488"/>
                      <a:pt x="2376" y="2485"/>
                      <a:pt x="2374" y="2485"/>
                    </a:cubicBezTo>
                    <a:cubicBezTo>
                      <a:pt x="2374" y="2485"/>
                      <a:pt x="2373" y="2486"/>
                      <a:pt x="2372" y="2486"/>
                    </a:cubicBezTo>
                    <a:cubicBezTo>
                      <a:pt x="2370" y="2486"/>
                      <a:pt x="2366" y="2483"/>
                      <a:pt x="2358" y="2457"/>
                    </a:cubicBezTo>
                    <a:lnTo>
                      <a:pt x="2358" y="2457"/>
                    </a:lnTo>
                    <a:cubicBezTo>
                      <a:pt x="2365" y="2489"/>
                      <a:pt x="2351" y="2491"/>
                      <a:pt x="2336" y="2491"/>
                    </a:cubicBezTo>
                    <a:cubicBezTo>
                      <a:pt x="2333" y="2491"/>
                      <a:pt x="2331" y="2491"/>
                      <a:pt x="2328" y="2491"/>
                    </a:cubicBezTo>
                    <a:cubicBezTo>
                      <a:pt x="2314" y="2491"/>
                      <a:pt x="2304" y="2494"/>
                      <a:pt x="2313" y="2520"/>
                    </a:cubicBezTo>
                    <a:lnTo>
                      <a:pt x="2313" y="2520"/>
                    </a:lnTo>
                    <a:cubicBezTo>
                      <a:pt x="2292" y="2467"/>
                      <a:pt x="2280" y="2499"/>
                      <a:pt x="2251" y="2448"/>
                    </a:cubicBezTo>
                    <a:lnTo>
                      <a:pt x="2251" y="2448"/>
                    </a:lnTo>
                    <a:cubicBezTo>
                      <a:pt x="2253" y="2460"/>
                      <a:pt x="2260" y="2472"/>
                      <a:pt x="2247" y="2472"/>
                    </a:cubicBezTo>
                    <a:cubicBezTo>
                      <a:pt x="2245" y="2472"/>
                      <a:pt x="2243" y="2472"/>
                      <a:pt x="2239" y="2471"/>
                    </a:cubicBezTo>
                    <a:cubicBezTo>
                      <a:pt x="2237" y="2476"/>
                      <a:pt x="2237" y="2481"/>
                      <a:pt x="2235" y="2485"/>
                    </a:cubicBezTo>
                    <a:lnTo>
                      <a:pt x="2233" y="2485"/>
                    </a:lnTo>
                    <a:lnTo>
                      <a:pt x="2235" y="2488"/>
                    </a:lnTo>
                    <a:cubicBezTo>
                      <a:pt x="2239" y="2495"/>
                      <a:pt x="2244" y="2502"/>
                      <a:pt x="2246" y="2511"/>
                    </a:cubicBezTo>
                    <a:cubicBezTo>
                      <a:pt x="2239" y="2548"/>
                      <a:pt x="2202" y="2550"/>
                      <a:pt x="2193" y="2569"/>
                    </a:cubicBezTo>
                    <a:cubicBezTo>
                      <a:pt x="2179" y="2562"/>
                      <a:pt x="2198" y="2550"/>
                      <a:pt x="2188" y="2534"/>
                    </a:cubicBezTo>
                    <a:lnTo>
                      <a:pt x="2188" y="2534"/>
                    </a:lnTo>
                    <a:lnTo>
                      <a:pt x="2172" y="2562"/>
                    </a:lnTo>
                    <a:cubicBezTo>
                      <a:pt x="2168" y="2527"/>
                      <a:pt x="2131" y="2506"/>
                      <a:pt x="2161" y="2483"/>
                    </a:cubicBezTo>
                    <a:lnTo>
                      <a:pt x="2131" y="2483"/>
                    </a:lnTo>
                    <a:cubicBezTo>
                      <a:pt x="2120" y="2474"/>
                      <a:pt x="2107" y="2467"/>
                      <a:pt x="2095" y="2467"/>
                    </a:cubicBezTo>
                    <a:cubicBezTo>
                      <a:pt x="2087" y="2467"/>
                      <a:pt x="2080" y="2471"/>
                      <a:pt x="2075" y="2478"/>
                    </a:cubicBezTo>
                    <a:cubicBezTo>
                      <a:pt x="2074" y="2478"/>
                      <a:pt x="2073" y="2478"/>
                      <a:pt x="2072" y="2478"/>
                    </a:cubicBezTo>
                    <a:cubicBezTo>
                      <a:pt x="2062" y="2478"/>
                      <a:pt x="2053" y="2502"/>
                      <a:pt x="2052" y="2502"/>
                    </a:cubicBezTo>
                    <a:cubicBezTo>
                      <a:pt x="2052" y="2502"/>
                      <a:pt x="2052" y="2499"/>
                      <a:pt x="2054" y="2492"/>
                    </a:cubicBezTo>
                    <a:lnTo>
                      <a:pt x="2054" y="2492"/>
                    </a:lnTo>
                    <a:lnTo>
                      <a:pt x="2015" y="2522"/>
                    </a:lnTo>
                    <a:lnTo>
                      <a:pt x="2012" y="2513"/>
                    </a:lnTo>
                    <a:cubicBezTo>
                      <a:pt x="1989" y="2513"/>
                      <a:pt x="1971" y="2534"/>
                      <a:pt x="1950" y="2546"/>
                    </a:cubicBezTo>
                    <a:cubicBezTo>
                      <a:pt x="1942" y="2551"/>
                      <a:pt x="1932" y="2553"/>
                      <a:pt x="1923" y="2553"/>
                    </a:cubicBezTo>
                    <a:cubicBezTo>
                      <a:pt x="1907" y="2553"/>
                      <a:pt x="1890" y="2546"/>
                      <a:pt x="1880" y="2532"/>
                    </a:cubicBezTo>
                    <a:cubicBezTo>
                      <a:pt x="1873" y="2541"/>
                      <a:pt x="1865" y="2552"/>
                      <a:pt x="1851" y="2552"/>
                    </a:cubicBezTo>
                    <a:cubicBezTo>
                      <a:pt x="1848" y="2552"/>
                      <a:pt x="1845" y="2551"/>
                      <a:pt x="1841" y="2550"/>
                    </a:cubicBezTo>
                    <a:lnTo>
                      <a:pt x="1831" y="2520"/>
                    </a:lnTo>
                    <a:cubicBezTo>
                      <a:pt x="1829" y="2522"/>
                      <a:pt x="1827" y="2523"/>
                      <a:pt x="1824" y="2523"/>
                    </a:cubicBezTo>
                    <a:cubicBezTo>
                      <a:pt x="1814" y="2523"/>
                      <a:pt x="1801" y="2516"/>
                      <a:pt x="1792" y="2516"/>
                    </a:cubicBezTo>
                    <a:cubicBezTo>
                      <a:pt x="1787" y="2516"/>
                      <a:pt x="1783" y="2519"/>
                      <a:pt x="1783" y="2529"/>
                    </a:cubicBezTo>
                    <a:cubicBezTo>
                      <a:pt x="1772" y="2498"/>
                      <a:pt x="1759" y="2489"/>
                      <a:pt x="1745" y="2489"/>
                    </a:cubicBezTo>
                    <a:cubicBezTo>
                      <a:pt x="1726" y="2489"/>
                      <a:pt x="1705" y="2506"/>
                      <a:pt x="1689" y="2506"/>
                    </a:cubicBezTo>
                    <a:cubicBezTo>
                      <a:pt x="1686" y="2506"/>
                      <a:pt x="1683" y="2505"/>
                      <a:pt x="1681" y="2504"/>
                    </a:cubicBezTo>
                    <a:lnTo>
                      <a:pt x="1681" y="2504"/>
                    </a:lnTo>
                    <a:lnTo>
                      <a:pt x="1683" y="2546"/>
                    </a:lnTo>
                    <a:cubicBezTo>
                      <a:pt x="1662" y="2548"/>
                      <a:pt x="1641" y="2557"/>
                      <a:pt x="1625" y="2573"/>
                    </a:cubicBezTo>
                    <a:lnTo>
                      <a:pt x="1627" y="2610"/>
                    </a:lnTo>
                    <a:cubicBezTo>
                      <a:pt x="1624" y="2616"/>
                      <a:pt x="1619" y="2619"/>
                      <a:pt x="1614" y="2619"/>
                    </a:cubicBezTo>
                    <a:cubicBezTo>
                      <a:pt x="1597" y="2619"/>
                      <a:pt x="1574" y="2587"/>
                      <a:pt x="1551" y="2587"/>
                    </a:cubicBezTo>
                    <a:cubicBezTo>
                      <a:pt x="1550" y="2587"/>
                      <a:pt x="1549" y="2587"/>
                      <a:pt x="1549" y="2587"/>
                    </a:cubicBezTo>
                    <a:cubicBezTo>
                      <a:pt x="1550" y="2581"/>
                      <a:pt x="1552" y="2579"/>
                      <a:pt x="1554" y="2579"/>
                    </a:cubicBezTo>
                    <a:cubicBezTo>
                      <a:pt x="1557" y="2579"/>
                      <a:pt x="1560" y="2582"/>
                      <a:pt x="1563" y="2587"/>
                    </a:cubicBezTo>
                    <a:cubicBezTo>
                      <a:pt x="1556" y="2567"/>
                      <a:pt x="1547" y="2560"/>
                      <a:pt x="1538" y="2560"/>
                    </a:cubicBezTo>
                    <a:cubicBezTo>
                      <a:pt x="1517" y="2560"/>
                      <a:pt x="1493" y="2595"/>
                      <a:pt x="1472" y="2595"/>
                    </a:cubicBezTo>
                    <a:cubicBezTo>
                      <a:pt x="1464" y="2595"/>
                      <a:pt x="1457" y="2591"/>
                      <a:pt x="1451" y="2578"/>
                    </a:cubicBezTo>
                    <a:cubicBezTo>
                      <a:pt x="1447" y="2583"/>
                      <a:pt x="1444" y="2585"/>
                      <a:pt x="1441" y="2585"/>
                    </a:cubicBezTo>
                    <a:cubicBezTo>
                      <a:pt x="1437" y="2585"/>
                      <a:pt x="1433" y="2581"/>
                      <a:pt x="1430" y="2576"/>
                    </a:cubicBezTo>
                    <a:cubicBezTo>
                      <a:pt x="1430" y="2576"/>
                      <a:pt x="1433" y="2576"/>
                      <a:pt x="1433" y="2573"/>
                    </a:cubicBezTo>
                    <a:lnTo>
                      <a:pt x="1430" y="2573"/>
                    </a:lnTo>
                    <a:cubicBezTo>
                      <a:pt x="1428" y="2566"/>
                      <a:pt x="1423" y="2559"/>
                      <a:pt x="1421" y="2553"/>
                    </a:cubicBezTo>
                    <a:lnTo>
                      <a:pt x="1421" y="2553"/>
                    </a:lnTo>
                    <a:cubicBezTo>
                      <a:pt x="1423" y="2559"/>
                      <a:pt x="1426" y="2566"/>
                      <a:pt x="1428" y="2573"/>
                    </a:cubicBezTo>
                    <a:cubicBezTo>
                      <a:pt x="1419" y="2573"/>
                      <a:pt x="1407" y="2578"/>
                      <a:pt x="1400" y="2585"/>
                    </a:cubicBezTo>
                    <a:lnTo>
                      <a:pt x="1403" y="2546"/>
                    </a:lnTo>
                    <a:lnTo>
                      <a:pt x="1400" y="2546"/>
                    </a:lnTo>
                    <a:cubicBezTo>
                      <a:pt x="1399" y="2543"/>
                      <a:pt x="1398" y="2541"/>
                      <a:pt x="1397" y="2541"/>
                    </a:cubicBezTo>
                    <a:cubicBezTo>
                      <a:pt x="1392" y="2541"/>
                      <a:pt x="1389" y="2567"/>
                      <a:pt x="1389" y="2592"/>
                    </a:cubicBezTo>
                    <a:cubicBezTo>
                      <a:pt x="1382" y="2597"/>
                      <a:pt x="1377" y="2604"/>
                      <a:pt x="1372" y="2613"/>
                    </a:cubicBezTo>
                    <a:cubicBezTo>
                      <a:pt x="1373" y="2592"/>
                      <a:pt x="1370" y="2587"/>
                      <a:pt x="1366" y="2587"/>
                    </a:cubicBezTo>
                    <a:cubicBezTo>
                      <a:pt x="1361" y="2587"/>
                      <a:pt x="1356" y="2591"/>
                      <a:pt x="1351" y="2591"/>
                    </a:cubicBezTo>
                    <a:cubicBezTo>
                      <a:pt x="1346" y="2591"/>
                      <a:pt x="1342" y="2585"/>
                      <a:pt x="1342" y="2562"/>
                    </a:cubicBezTo>
                    <a:cubicBezTo>
                      <a:pt x="1329" y="2590"/>
                      <a:pt x="1296" y="2578"/>
                      <a:pt x="1275" y="2629"/>
                    </a:cubicBezTo>
                    <a:lnTo>
                      <a:pt x="1275" y="2629"/>
                    </a:lnTo>
                    <a:cubicBezTo>
                      <a:pt x="1269" y="2623"/>
                      <a:pt x="1264" y="2616"/>
                      <a:pt x="1257" y="2616"/>
                    </a:cubicBezTo>
                    <a:cubicBezTo>
                      <a:pt x="1253" y="2616"/>
                      <a:pt x="1249" y="2618"/>
                      <a:pt x="1243" y="2624"/>
                    </a:cubicBezTo>
                    <a:lnTo>
                      <a:pt x="1252" y="2576"/>
                    </a:lnTo>
                    <a:lnTo>
                      <a:pt x="1210" y="2634"/>
                    </a:lnTo>
                    <a:cubicBezTo>
                      <a:pt x="1201" y="2604"/>
                      <a:pt x="1208" y="2572"/>
                      <a:pt x="1231" y="2551"/>
                    </a:cubicBezTo>
                    <a:lnTo>
                      <a:pt x="1231" y="2551"/>
                    </a:lnTo>
                    <a:cubicBezTo>
                      <a:pt x="1180" y="2596"/>
                      <a:pt x="1198" y="2564"/>
                      <a:pt x="1150" y="2608"/>
                    </a:cubicBezTo>
                    <a:lnTo>
                      <a:pt x="1161" y="2580"/>
                    </a:lnTo>
                    <a:cubicBezTo>
                      <a:pt x="1161" y="2580"/>
                      <a:pt x="1161" y="2580"/>
                      <a:pt x="1160" y="2580"/>
                    </a:cubicBezTo>
                    <a:cubicBezTo>
                      <a:pt x="1153" y="2580"/>
                      <a:pt x="1136" y="2595"/>
                      <a:pt x="1127" y="2595"/>
                    </a:cubicBezTo>
                    <a:cubicBezTo>
                      <a:pt x="1124" y="2595"/>
                      <a:pt x="1121" y="2592"/>
                      <a:pt x="1122" y="2585"/>
                    </a:cubicBezTo>
                    <a:cubicBezTo>
                      <a:pt x="1122" y="2553"/>
                      <a:pt x="1097" y="2541"/>
                      <a:pt x="1064" y="2527"/>
                    </a:cubicBezTo>
                    <a:cubicBezTo>
                      <a:pt x="1034" y="2513"/>
                      <a:pt x="997" y="2495"/>
                      <a:pt x="992" y="2460"/>
                    </a:cubicBezTo>
                    <a:cubicBezTo>
                      <a:pt x="982" y="2483"/>
                      <a:pt x="977" y="2490"/>
                      <a:pt x="974" y="2490"/>
                    </a:cubicBezTo>
                    <a:cubicBezTo>
                      <a:pt x="969" y="2490"/>
                      <a:pt x="974" y="2455"/>
                      <a:pt x="965" y="2455"/>
                    </a:cubicBezTo>
                    <a:cubicBezTo>
                      <a:pt x="961" y="2455"/>
                      <a:pt x="956" y="2460"/>
                      <a:pt x="948" y="2471"/>
                    </a:cubicBezTo>
                    <a:cubicBezTo>
                      <a:pt x="957" y="2451"/>
                      <a:pt x="957" y="2437"/>
                      <a:pt x="978" y="2425"/>
                    </a:cubicBezTo>
                    <a:lnTo>
                      <a:pt x="978" y="2425"/>
                    </a:lnTo>
                    <a:cubicBezTo>
                      <a:pt x="977" y="2425"/>
                      <a:pt x="977" y="2425"/>
                      <a:pt x="976" y="2425"/>
                    </a:cubicBezTo>
                    <a:cubicBezTo>
                      <a:pt x="950" y="2425"/>
                      <a:pt x="952" y="2399"/>
                      <a:pt x="936" y="2399"/>
                    </a:cubicBezTo>
                    <a:cubicBezTo>
                      <a:pt x="930" y="2399"/>
                      <a:pt x="921" y="2403"/>
                      <a:pt x="906" y="2413"/>
                    </a:cubicBezTo>
                    <a:cubicBezTo>
                      <a:pt x="918" y="2393"/>
                      <a:pt x="932" y="2390"/>
                      <a:pt x="937" y="2376"/>
                    </a:cubicBezTo>
                    <a:lnTo>
                      <a:pt x="937" y="2376"/>
                    </a:lnTo>
                    <a:cubicBezTo>
                      <a:pt x="934" y="2378"/>
                      <a:pt x="926" y="2382"/>
                      <a:pt x="923" y="2382"/>
                    </a:cubicBezTo>
                    <a:cubicBezTo>
                      <a:pt x="921" y="2382"/>
                      <a:pt x="920" y="2381"/>
                      <a:pt x="923" y="2376"/>
                    </a:cubicBezTo>
                    <a:cubicBezTo>
                      <a:pt x="927" y="2362"/>
                      <a:pt x="937" y="2362"/>
                      <a:pt x="946" y="2358"/>
                    </a:cubicBezTo>
                    <a:cubicBezTo>
                      <a:pt x="943" y="2357"/>
                      <a:pt x="941" y="2356"/>
                      <a:pt x="938" y="2356"/>
                    </a:cubicBezTo>
                    <a:cubicBezTo>
                      <a:pt x="912" y="2356"/>
                      <a:pt x="872" y="2402"/>
                      <a:pt x="835" y="2448"/>
                    </a:cubicBezTo>
                    <a:cubicBezTo>
                      <a:pt x="837" y="2429"/>
                      <a:pt x="836" y="2421"/>
                      <a:pt x="828" y="2421"/>
                    </a:cubicBezTo>
                    <a:cubicBezTo>
                      <a:pt x="822" y="2421"/>
                      <a:pt x="811" y="2427"/>
                      <a:pt x="795" y="2439"/>
                    </a:cubicBezTo>
                    <a:cubicBezTo>
                      <a:pt x="802" y="2422"/>
                      <a:pt x="810" y="2401"/>
                      <a:pt x="825" y="2401"/>
                    </a:cubicBezTo>
                    <a:cubicBezTo>
                      <a:pt x="827" y="2401"/>
                      <a:pt x="828" y="2401"/>
                      <a:pt x="830" y="2402"/>
                    </a:cubicBezTo>
                    <a:cubicBezTo>
                      <a:pt x="825" y="2397"/>
                      <a:pt x="812" y="2366"/>
                      <a:pt x="789" y="2366"/>
                    </a:cubicBezTo>
                    <a:cubicBezTo>
                      <a:pt x="782" y="2366"/>
                      <a:pt x="773" y="2369"/>
                      <a:pt x="763" y="2379"/>
                    </a:cubicBezTo>
                    <a:cubicBezTo>
                      <a:pt x="768" y="2371"/>
                      <a:pt x="762" y="2368"/>
                      <a:pt x="756" y="2368"/>
                    </a:cubicBezTo>
                    <a:cubicBezTo>
                      <a:pt x="754" y="2368"/>
                      <a:pt x="751" y="2369"/>
                      <a:pt x="749" y="2369"/>
                    </a:cubicBezTo>
                    <a:cubicBezTo>
                      <a:pt x="733" y="2351"/>
                      <a:pt x="735" y="2346"/>
                      <a:pt x="714" y="2332"/>
                    </a:cubicBezTo>
                    <a:lnTo>
                      <a:pt x="714" y="2344"/>
                    </a:lnTo>
                    <a:cubicBezTo>
                      <a:pt x="697" y="2355"/>
                      <a:pt x="689" y="2359"/>
                      <a:pt x="684" y="2359"/>
                    </a:cubicBezTo>
                    <a:cubicBezTo>
                      <a:pt x="672" y="2359"/>
                      <a:pt x="683" y="2336"/>
                      <a:pt x="670" y="2330"/>
                    </a:cubicBezTo>
                    <a:lnTo>
                      <a:pt x="675" y="2328"/>
                    </a:lnTo>
                    <a:cubicBezTo>
                      <a:pt x="679" y="2265"/>
                      <a:pt x="645" y="2328"/>
                      <a:pt x="656" y="2260"/>
                    </a:cubicBezTo>
                    <a:lnTo>
                      <a:pt x="656" y="2260"/>
                    </a:lnTo>
                    <a:lnTo>
                      <a:pt x="626" y="2286"/>
                    </a:lnTo>
                    <a:cubicBezTo>
                      <a:pt x="613" y="2295"/>
                      <a:pt x="605" y="2298"/>
                      <a:pt x="601" y="2298"/>
                    </a:cubicBezTo>
                    <a:cubicBezTo>
                      <a:pt x="582" y="2298"/>
                      <a:pt x="635" y="2226"/>
                      <a:pt x="600" y="2226"/>
                    </a:cubicBezTo>
                    <a:lnTo>
                      <a:pt x="587" y="2247"/>
                    </a:lnTo>
                    <a:cubicBezTo>
                      <a:pt x="586" y="2247"/>
                      <a:pt x="585" y="2247"/>
                      <a:pt x="585" y="2247"/>
                    </a:cubicBezTo>
                    <a:cubicBezTo>
                      <a:pt x="559" y="2247"/>
                      <a:pt x="663" y="2151"/>
                      <a:pt x="665" y="2138"/>
                    </a:cubicBezTo>
                    <a:cubicBezTo>
                      <a:pt x="667" y="2135"/>
                      <a:pt x="670" y="2134"/>
                      <a:pt x="673" y="2134"/>
                    </a:cubicBezTo>
                    <a:cubicBezTo>
                      <a:pt x="676" y="2134"/>
                      <a:pt x="681" y="2135"/>
                      <a:pt x="686" y="2135"/>
                    </a:cubicBezTo>
                    <a:cubicBezTo>
                      <a:pt x="692" y="2121"/>
                      <a:pt x="692" y="2116"/>
                      <a:pt x="687" y="2116"/>
                    </a:cubicBezTo>
                    <a:cubicBezTo>
                      <a:pt x="676" y="2116"/>
                      <a:pt x="642" y="2145"/>
                      <a:pt x="621" y="2145"/>
                    </a:cubicBezTo>
                    <a:cubicBezTo>
                      <a:pt x="618" y="2145"/>
                      <a:pt x="615" y="2144"/>
                      <a:pt x="612" y="2142"/>
                    </a:cubicBezTo>
                    <a:cubicBezTo>
                      <a:pt x="635" y="2126"/>
                      <a:pt x="679" y="2112"/>
                      <a:pt x="675" y="2096"/>
                    </a:cubicBezTo>
                    <a:cubicBezTo>
                      <a:pt x="691" y="2080"/>
                      <a:pt x="568" y="2098"/>
                      <a:pt x="605" y="2052"/>
                    </a:cubicBezTo>
                    <a:lnTo>
                      <a:pt x="605" y="2052"/>
                    </a:lnTo>
                    <a:cubicBezTo>
                      <a:pt x="591" y="2064"/>
                      <a:pt x="575" y="2078"/>
                      <a:pt x="558" y="2078"/>
                    </a:cubicBezTo>
                    <a:cubicBezTo>
                      <a:pt x="556" y="2078"/>
                      <a:pt x="554" y="2078"/>
                      <a:pt x="552" y="2077"/>
                    </a:cubicBezTo>
                    <a:cubicBezTo>
                      <a:pt x="535" y="2065"/>
                      <a:pt x="594" y="2011"/>
                      <a:pt x="548" y="2011"/>
                    </a:cubicBezTo>
                    <a:cubicBezTo>
                      <a:pt x="544" y="2011"/>
                      <a:pt x="539" y="2011"/>
                      <a:pt x="533" y="2012"/>
                    </a:cubicBezTo>
                    <a:cubicBezTo>
                      <a:pt x="538" y="2008"/>
                      <a:pt x="543" y="2005"/>
                      <a:pt x="549" y="2003"/>
                    </a:cubicBezTo>
                    <a:cubicBezTo>
                      <a:pt x="528" y="1997"/>
                      <a:pt x="507" y="1975"/>
                      <a:pt x="473" y="1975"/>
                    </a:cubicBezTo>
                    <a:cubicBezTo>
                      <a:pt x="470" y="1975"/>
                      <a:pt x="467" y="1975"/>
                      <a:pt x="464" y="1975"/>
                    </a:cubicBezTo>
                    <a:cubicBezTo>
                      <a:pt x="526" y="1945"/>
                      <a:pt x="503" y="1931"/>
                      <a:pt x="480" y="1917"/>
                    </a:cubicBezTo>
                    <a:cubicBezTo>
                      <a:pt x="454" y="1903"/>
                      <a:pt x="431" y="1887"/>
                      <a:pt x="494" y="1873"/>
                    </a:cubicBezTo>
                    <a:lnTo>
                      <a:pt x="475" y="1834"/>
                    </a:lnTo>
                    <a:lnTo>
                      <a:pt x="487" y="1834"/>
                    </a:lnTo>
                    <a:cubicBezTo>
                      <a:pt x="489" y="1804"/>
                      <a:pt x="457" y="1801"/>
                      <a:pt x="424" y="1797"/>
                    </a:cubicBezTo>
                    <a:cubicBezTo>
                      <a:pt x="428" y="1793"/>
                      <a:pt x="435" y="1792"/>
                      <a:pt x="441" y="1792"/>
                    </a:cubicBezTo>
                    <a:cubicBezTo>
                      <a:pt x="445" y="1792"/>
                      <a:pt x="449" y="1792"/>
                      <a:pt x="452" y="1792"/>
                    </a:cubicBezTo>
                    <a:cubicBezTo>
                      <a:pt x="468" y="1746"/>
                      <a:pt x="461" y="1743"/>
                      <a:pt x="394" y="1718"/>
                    </a:cubicBezTo>
                    <a:lnTo>
                      <a:pt x="434" y="1709"/>
                    </a:lnTo>
                    <a:cubicBezTo>
                      <a:pt x="408" y="1702"/>
                      <a:pt x="492" y="1644"/>
                      <a:pt x="441" y="1609"/>
                    </a:cubicBezTo>
                    <a:cubicBezTo>
                      <a:pt x="447" y="1609"/>
                      <a:pt x="454" y="1611"/>
                      <a:pt x="459" y="1614"/>
                    </a:cubicBezTo>
                    <a:cubicBezTo>
                      <a:pt x="406" y="1567"/>
                      <a:pt x="573" y="1509"/>
                      <a:pt x="422" y="1491"/>
                    </a:cubicBezTo>
                    <a:lnTo>
                      <a:pt x="385" y="1458"/>
                    </a:lnTo>
                    <a:cubicBezTo>
                      <a:pt x="381" y="1470"/>
                      <a:pt x="373" y="1474"/>
                      <a:pt x="363" y="1474"/>
                    </a:cubicBezTo>
                    <a:cubicBezTo>
                      <a:pt x="346" y="1474"/>
                      <a:pt x="323" y="1462"/>
                      <a:pt x="306" y="1462"/>
                    </a:cubicBezTo>
                    <a:cubicBezTo>
                      <a:pt x="301" y="1462"/>
                      <a:pt x="296" y="1463"/>
                      <a:pt x="292" y="1465"/>
                    </a:cubicBezTo>
                    <a:cubicBezTo>
                      <a:pt x="287" y="1452"/>
                      <a:pt x="315" y="1436"/>
                      <a:pt x="333" y="1436"/>
                    </a:cubicBezTo>
                    <a:cubicBezTo>
                      <a:pt x="340" y="1436"/>
                      <a:pt x="346" y="1439"/>
                      <a:pt x="348" y="1444"/>
                    </a:cubicBezTo>
                    <a:lnTo>
                      <a:pt x="341" y="1447"/>
                    </a:lnTo>
                    <a:cubicBezTo>
                      <a:pt x="348" y="1448"/>
                      <a:pt x="354" y="1448"/>
                      <a:pt x="359" y="1448"/>
                    </a:cubicBezTo>
                    <a:cubicBezTo>
                      <a:pt x="409" y="1448"/>
                      <a:pt x="379" y="1405"/>
                      <a:pt x="421" y="1405"/>
                    </a:cubicBezTo>
                    <a:cubicBezTo>
                      <a:pt x="422" y="1405"/>
                      <a:pt x="424" y="1405"/>
                      <a:pt x="427" y="1405"/>
                    </a:cubicBezTo>
                    <a:cubicBezTo>
                      <a:pt x="431" y="1326"/>
                      <a:pt x="489" y="1261"/>
                      <a:pt x="510" y="1196"/>
                    </a:cubicBezTo>
                    <a:lnTo>
                      <a:pt x="447" y="1189"/>
                    </a:lnTo>
                    <a:lnTo>
                      <a:pt x="459" y="1164"/>
                    </a:lnTo>
                    <a:cubicBezTo>
                      <a:pt x="463" y="1163"/>
                      <a:pt x="467" y="1162"/>
                      <a:pt x="472" y="1162"/>
                    </a:cubicBezTo>
                    <a:cubicBezTo>
                      <a:pt x="488" y="1162"/>
                      <a:pt x="506" y="1169"/>
                      <a:pt x="501" y="1185"/>
                    </a:cubicBezTo>
                    <a:cubicBezTo>
                      <a:pt x="538" y="1182"/>
                      <a:pt x="480" y="1143"/>
                      <a:pt x="468" y="1141"/>
                    </a:cubicBezTo>
                    <a:cubicBezTo>
                      <a:pt x="476" y="1133"/>
                      <a:pt x="483" y="1130"/>
                      <a:pt x="490" y="1130"/>
                    </a:cubicBezTo>
                    <a:cubicBezTo>
                      <a:pt x="512" y="1130"/>
                      <a:pt x="530" y="1161"/>
                      <a:pt x="536" y="1161"/>
                    </a:cubicBezTo>
                    <a:cubicBezTo>
                      <a:pt x="537" y="1161"/>
                      <a:pt x="537" y="1160"/>
                      <a:pt x="538" y="1159"/>
                    </a:cubicBezTo>
                    <a:lnTo>
                      <a:pt x="538" y="1143"/>
                    </a:lnTo>
                    <a:lnTo>
                      <a:pt x="531" y="1145"/>
                    </a:lnTo>
                    <a:cubicBezTo>
                      <a:pt x="510" y="1124"/>
                      <a:pt x="485" y="1120"/>
                      <a:pt x="492" y="1094"/>
                    </a:cubicBezTo>
                    <a:cubicBezTo>
                      <a:pt x="498" y="1090"/>
                      <a:pt x="505" y="1089"/>
                      <a:pt x="512" y="1089"/>
                    </a:cubicBezTo>
                    <a:cubicBezTo>
                      <a:pt x="518" y="1089"/>
                      <a:pt x="524" y="1090"/>
                      <a:pt x="528" y="1090"/>
                    </a:cubicBezTo>
                    <a:cubicBezTo>
                      <a:pt x="532" y="1090"/>
                      <a:pt x="534" y="1089"/>
                      <a:pt x="536" y="1087"/>
                    </a:cubicBezTo>
                    <a:cubicBezTo>
                      <a:pt x="540" y="1087"/>
                      <a:pt x="543" y="1087"/>
                      <a:pt x="538" y="1080"/>
                    </a:cubicBezTo>
                    <a:lnTo>
                      <a:pt x="552" y="1043"/>
                    </a:lnTo>
                    <a:lnTo>
                      <a:pt x="501" y="1050"/>
                    </a:lnTo>
                    <a:cubicBezTo>
                      <a:pt x="484" y="1033"/>
                      <a:pt x="501" y="1021"/>
                      <a:pt x="475" y="1021"/>
                    </a:cubicBezTo>
                    <a:cubicBezTo>
                      <a:pt x="470" y="1021"/>
                      <a:pt x="464" y="1021"/>
                      <a:pt x="455" y="1022"/>
                    </a:cubicBezTo>
                    <a:lnTo>
                      <a:pt x="455" y="1022"/>
                    </a:lnTo>
                    <a:cubicBezTo>
                      <a:pt x="542" y="1011"/>
                      <a:pt x="506" y="893"/>
                      <a:pt x="531" y="881"/>
                    </a:cubicBezTo>
                    <a:cubicBezTo>
                      <a:pt x="505" y="865"/>
                      <a:pt x="496" y="832"/>
                      <a:pt x="508" y="805"/>
                    </a:cubicBezTo>
                    <a:lnTo>
                      <a:pt x="508" y="805"/>
                    </a:lnTo>
                    <a:cubicBezTo>
                      <a:pt x="504" y="807"/>
                      <a:pt x="494" y="809"/>
                      <a:pt x="484" y="809"/>
                    </a:cubicBezTo>
                    <a:cubicBezTo>
                      <a:pt x="465" y="809"/>
                      <a:pt x="444" y="803"/>
                      <a:pt x="450" y="788"/>
                    </a:cubicBezTo>
                    <a:lnTo>
                      <a:pt x="450" y="788"/>
                    </a:lnTo>
                    <a:cubicBezTo>
                      <a:pt x="462" y="790"/>
                      <a:pt x="473" y="791"/>
                      <a:pt x="481" y="791"/>
                    </a:cubicBezTo>
                    <a:cubicBezTo>
                      <a:pt x="547" y="791"/>
                      <a:pt x="510" y="749"/>
                      <a:pt x="576" y="732"/>
                    </a:cubicBezTo>
                    <a:lnTo>
                      <a:pt x="576" y="732"/>
                    </a:lnTo>
                    <a:cubicBezTo>
                      <a:pt x="574" y="732"/>
                      <a:pt x="572" y="732"/>
                      <a:pt x="570" y="732"/>
                    </a:cubicBezTo>
                    <a:cubicBezTo>
                      <a:pt x="540" y="732"/>
                      <a:pt x="554" y="682"/>
                      <a:pt x="519" y="682"/>
                    </a:cubicBezTo>
                    <a:cubicBezTo>
                      <a:pt x="512" y="682"/>
                      <a:pt x="503" y="684"/>
                      <a:pt x="492" y="689"/>
                    </a:cubicBezTo>
                    <a:cubicBezTo>
                      <a:pt x="496" y="678"/>
                      <a:pt x="507" y="678"/>
                      <a:pt x="519" y="678"/>
                    </a:cubicBezTo>
                    <a:cubicBezTo>
                      <a:pt x="521" y="678"/>
                      <a:pt x="522" y="678"/>
                      <a:pt x="524" y="678"/>
                    </a:cubicBezTo>
                    <a:cubicBezTo>
                      <a:pt x="535" y="678"/>
                      <a:pt x="548" y="677"/>
                      <a:pt x="559" y="670"/>
                    </a:cubicBezTo>
                    <a:cubicBezTo>
                      <a:pt x="515" y="624"/>
                      <a:pt x="584" y="561"/>
                      <a:pt x="559" y="501"/>
                    </a:cubicBezTo>
                    <a:cubicBezTo>
                      <a:pt x="549" y="501"/>
                      <a:pt x="536" y="508"/>
                      <a:pt x="521" y="508"/>
                    </a:cubicBezTo>
                    <a:cubicBezTo>
                      <a:pt x="514" y="508"/>
                      <a:pt x="508" y="507"/>
                      <a:pt x="501" y="503"/>
                    </a:cubicBezTo>
                    <a:lnTo>
                      <a:pt x="570" y="464"/>
                    </a:lnTo>
                    <a:cubicBezTo>
                      <a:pt x="561" y="452"/>
                      <a:pt x="482" y="464"/>
                      <a:pt x="531" y="434"/>
                    </a:cubicBezTo>
                    <a:lnTo>
                      <a:pt x="531" y="434"/>
                    </a:lnTo>
                    <a:cubicBezTo>
                      <a:pt x="523" y="437"/>
                      <a:pt x="511" y="441"/>
                      <a:pt x="503" y="441"/>
                    </a:cubicBezTo>
                    <a:cubicBezTo>
                      <a:pt x="499" y="441"/>
                      <a:pt x="496" y="440"/>
                      <a:pt x="494" y="438"/>
                    </a:cubicBezTo>
                    <a:cubicBezTo>
                      <a:pt x="522" y="376"/>
                      <a:pt x="494" y="320"/>
                      <a:pt x="473" y="264"/>
                    </a:cubicBezTo>
                    <a:cubicBezTo>
                      <a:pt x="450" y="211"/>
                      <a:pt x="434" y="153"/>
                      <a:pt x="480" y="79"/>
                    </a:cubicBezTo>
                    <a:lnTo>
                      <a:pt x="480" y="79"/>
                    </a:lnTo>
                    <a:cubicBezTo>
                      <a:pt x="469" y="89"/>
                      <a:pt x="462" y="93"/>
                      <a:pt x="457" y="93"/>
                    </a:cubicBezTo>
                    <a:cubicBezTo>
                      <a:pt x="451" y="93"/>
                      <a:pt x="448" y="88"/>
                      <a:pt x="445" y="81"/>
                    </a:cubicBezTo>
                    <a:cubicBezTo>
                      <a:pt x="441" y="91"/>
                      <a:pt x="410" y="91"/>
                      <a:pt x="392" y="100"/>
                    </a:cubicBezTo>
                    <a:lnTo>
                      <a:pt x="429" y="37"/>
                    </a:lnTo>
                    <a:lnTo>
                      <a:pt x="429" y="37"/>
                    </a:lnTo>
                    <a:cubicBezTo>
                      <a:pt x="425" y="38"/>
                      <a:pt x="421" y="38"/>
                      <a:pt x="418" y="38"/>
                    </a:cubicBezTo>
                    <a:cubicBezTo>
                      <a:pt x="382" y="38"/>
                      <a:pt x="397"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67" name="Google Shape;13267;p53"/>
              <p:cNvSpPr/>
              <p:nvPr/>
            </p:nvSpPr>
            <p:spPr>
              <a:xfrm>
                <a:off x="518050" y="1764025"/>
                <a:ext cx="300" cy="500"/>
              </a:xfrm>
              <a:custGeom>
                <a:avLst/>
                <a:gdLst/>
                <a:ahLst/>
                <a:cxnLst/>
                <a:rect l="l" t="t" r="r" b="b"/>
                <a:pathLst>
                  <a:path w="12" h="20" extrusionOk="0">
                    <a:moveTo>
                      <a:pt x="12" y="1"/>
                    </a:moveTo>
                    <a:lnTo>
                      <a:pt x="12" y="1"/>
                    </a:lnTo>
                    <a:cubicBezTo>
                      <a:pt x="2" y="5"/>
                      <a:pt x="0" y="12"/>
                      <a:pt x="0" y="19"/>
                    </a:cubicBezTo>
                    <a:cubicBezTo>
                      <a:pt x="2" y="12"/>
                      <a:pt x="7" y="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68" name="Google Shape;13268;p53"/>
              <p:cNvSpPr/>
              <p:nvPr/>
            </p:nvSpPr>
            <p:spPr>
              <a:xfrm>
                <a:off x="502850" y="1742875"/>
                <a:ext cx="200" cy="25"/>
              </a:xfrm>
              <a:custGeom>
                <a:avLst/>
                <a:gdLst/>
                <a:ahLst/>
                <a:cxnLst/>
                <a:rect l="l" t="t" r="r" b="b"/>
                <a:pathLst>
                  <a:path w="8" h="1" extrusionOk="0">
                    <a:moveTo>
                      <a:pt x="8" y="0"/>
                    </a:moveTo>
                    <a:lnTo>
                      <a:pt x="8"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69" name="Google Shape;13269;p53"/>
              <p:cNvSpPr/>
              <p:nvPr/>
            </p:nvSpPr>
            <p:spPr>
              <a:xfrm>
                <a:off x="544225" y="1771675"/>
                <a:ext cx="450" cy="500"/>
              </a:xfrm>
              <a:custGeom>
                <a:avLst/>
                <a:gdLst/>
                <a:ahLst/>
                <a:cxnLst/>
                <a:rect l="l" t="t" r="r" b="b"/>
                <a:pathLst>
                  <a:path w="18" h="20" extrusionOk="0">
                    <a:moveTo>
                      <a:pt x="3" y="1"/>
                    </a:moveTo>
                    <a:lnTo>
                      <a:pt x="3" y="1"/>
                    </a:lnTo>
                    <a:cubicBezTo>
                      <a:pt x="1" y="10"/>
                      <a:pt x="8" y="17"/>
                      <a:pt x="17" y="19"/>
                    </a:cubicBezTo>
                    <a:cubicBezTo>
                      <a:pt x="10" y="15"/>
                      <a:pt x="6" y="8"/>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70" name="Google Shape;13270;p53"/>
              <p:cNvSpPr/>
              <p:nvPr/>
            </p:nvSpPr>
            <p:spPr>
              <a:xfrm>
                <a:off x="558850" y="1760500"/>
                <a:ext cx="600" cy="550"/>
              </a:xfrm>
              <a:custGeom>
                <a:avLst/>
                <a:gdLst/>
                <a:ahLst/>
                <a:cxnLst/>
                <a:rect l="l" t="t" r="r" b="b"/>
                <a:pathLst>
                  <a:path w="24" h="22" extrusionOk="0">
                    <a:moveTo>
                      <a:pt x="23" y="0"/>
                    </a:moveTo>
                    <a:cubicBezTo>
                      <a:pt x="22" y="0"/>
                      <a:pt x="21" y="1"/>
                      <a:pt x="21" y="1"/>
                    </a:cubicBezTo>
                    <a:lnTo>
                      <a:pt x="21" y="1"/>
                    </a:lnTo>
                    <a:lnTo>
                      <a:pt x="23" y="0"/>
                    </a:lnTo>
                    <a:close/>
                    <a:moveTo>
                      <a:pt x="21" y="1"/>
                    </a:moveTo>
                    <a:lnTo>
                      <a:pt x="0" y="9"/>
                    </a:lnTo>
                    <a:cubicBezTo>
                      <a:pt x="2" y="9"/>
                      <a:pt x="3" y="9"/>
                      <a:pt x="4" y="9"/>
                    </a:cubicBezTo>
                    <a:cubicBezTo>
                      <a:pt x="15" y="9"/>
                      <a:pt x="17" y="17"/>
                      <a:pt x="23" y="21"/>
                    </a:cubicBezTo>
                    <a:cubicBezTo>
                      <a:pt x="23" y="15"/>
                      <a:pt x="18" y="4"/>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71" name="Google Shape;13271;p53"/>
              <p:cNvSpPr/>
              <p:nvPr/>
            </p:nvSpPr>
            <p:spPr>
              <a:xfrm>
                <a:off x="563350" y="1765950"/>
                <a:ext cx="625" cy="525"/>
              </a:xfrm>
              <a:custGeom>
                <a:avLst/>
                <a:gdLst/>
                <a:ahLst/>
                <a:cxnLst/>
                <a:rect l="l" t="t" r="r" b="b"/>
                <a:pathLst>
                  <a:path w="25" h="21" extrusionOk="0">
                    <a:moveTo>
                      <a:pt x="24" y="0"/>
                    </a:moveTo>
                    <a:cubicBezTo>
                      <a:pt x="10" y="0"/>
                      <a:pt x="1" y="14"/>
                      <a:pt x="13" y="21"/>
                    </a:cubicBezTo>
                    <a:cubicBezTo>
                      <a:pt x="15" y="20"/>
                      <a:pt x="17" y="20"/>
                      <a:pt x="18" y="20"/>
                    </a:cubicBezTo>
                    <a:cubicBezTo>
                      <a:pt x="20" y="20"/>
                      <a:pt x="22" y="20"/>
                      <a:pt x="24" y="19"/>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72" name="Google Shape;13272;p53"/>
              <p:cNvSpPr/>
              <p:nvPr/>
            </p:nvSpPr>
            <p:spPr>
              <a:xfrm>
                <a:off x="560000" y="1763275"/>
                <a:ext cx="725" cy="950"/>
              </a:xfrm>
              <a:custGeom>
                <a:avLst/>
                <a:gdLst/>
                <a:ahLst/>
                <a:cxnLst/>
                <a:rect l="l" t="t" r="r" b="b"/>
                <a:pathLst>
                  <a:path w="29" h="38" extrusionOk="0">
                    <a:moveTo>
                      <a:pt x="20" y="1"/>
                    </a:moveTo>
                    <a:cubicBezTo>
                      <a:pt x="15" y="1"/>
                      <a:pt x="7" y="8"/>
                      <a:pt x="0" y="14"/>
                    </a:cubicBezTo>
                    <a:cubicBezTo>
                      <a:pt x="2" y="32"/>
                      <a:pt x="6" y="37"/>
                      <a:pt x="11" y="37"/>
                    </a:cubicBezTo>
                    <a:cubicBezTo>
                      <a:pt x="16" y="37"/>
                      <a:pt x="22" y="34"/>
                      <a:pt x="28" y="31"/>
                    </a:cubicBezTo>
                    <a:lnTo>
                      <a:pt x="26" y="31"/>
                    </a:lnTo>
                    <a:cubicBezTo>
                      <a:pt x="28" y="8"/>
                      <a:pt x="25"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73" name="Google Shape;13273;p53"/>
              <p:cNvSpPr/>
              <p:nvPr/>
            </p:nvSpPr>
            <p:spPr>
              <a:xfrm>
                <a:off x="560750" y="1763800"/>
                <a:ext cx="400" cy="250"/>
              </a:xfrm>
              <a:custGeom>
                <a:avLst/>
                <a:gdLst/>
                <a:ahLst/>
                <a:cxnLst/>
                <a:rect l="l" t="t" r="r" b="b"/>
                <a:pathLst>
                  <a:path w="16" h="10" extrusionOk="0">
                    <a:moveTo>
                      <a:pt x="14" y="0"/>
                    </a:moveTo>
                    <a:cubicBezTo>
                      <a:pt x="11" y="0"/>
                      <a:pt x="6" y="7"/>
                      <a:pt x="1" y="10"/>
                    </a:cubicBezTo>
                    <a:cubicBezTo>
                      <a:pt x="3" y="8"/>
                      <a:pt x="5" y="8"/>
                      <a:pt x="8" y="8"/>
                    </a:cubicBezTo>
                    <a:cubicBezTo>
                      <a:pt x="10" y="8"/>
                      <a:pt x="12" y="8"/>
                      <a:pt x="15" y="10"/>
                    </a:cubicBezTo>
                    <a:cubicBezTo>
                      <a:pt x="15" y="3"/>
                      <a:pt x="15"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74" name="Google Shape;13274;p53"/>
              <p:cNvSpPr/>
              <p:nvPr/>
            </p:nvSpPr>
            <p:spPr>
              <a:xfrm>
                <a:off x="555575" y="1760775"/>
                <a:ext cx="750" cy="1100"/>
              </a:xfrm>
              <a:custGeom>
                <a:avLst/>
                <a:gdLst/>
                <a:ahLst/>
                <a:cxnLst/>
                <a:rect l="l" t="t" r="r" b="b"/>
                <a:pathLst>
                  <a:path w="30" h="44" extrusionOk="0">
                    <a:moveTo>
                      <a:pt x="27" y="0"/>
                    </a:moveTo>
                    <a:cubicBezTo>
                      <a:pt x="19" y="0"/>
                      <a:pt x="0" y="44"/>
                      <a:pt x="13" y="44"/>
                    </a:cubicBezTo>
                    <a:cubicBezTo>
                      <a:pt x="15" y="44"/>
                      <a:pt x="18" y="43"/>
                      <a:pt x="22" y="40"/>
                    </a:cubicBezTo>
                    <a:cubicBezTo>
                      <a:pt x="23" y="41"/>
                      <a:pt x="23" y="41"/>
                      <a:pt x="24" y="41"/>
                    </a:cubicBezTo>
                    <a:cubicBezTo>
                      <a:pt x="30" y="41"/>
                      <a:pt x="26" y="8"/>
                      <a:pt x="28" y="8"/>
                    </a:cubicBezTo>
                    <a:cubicBezTo>
                      <a:pt x="28" y="8"/>
                      <a:pt x="29" y="9"/>
                      <a:pt x="29" y="10"/>
                    </a:cubicBezTo>
                    <a:cubicBezTo>
                      <a:pt x="30" y="3"/>
                      <a:pt x="28"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75" name="Google Shape;13275;p53"/>
              <p:cNvSpPr/>
              <p:nvPr/>
            </p:nvSpPr>
            <p:spPr>
              <a:xfrm>
                <a:off x="560000" y="1765300"/>
                <a:ext cx="325" cy="1025"/>
              </a:xfrm>
              <a:custGeom>
                <a:avLst/>
                <a:gdLst/>
                <a:ahLst/>
                <a:cxnLst/>
                <a:rect l="l" t="t" r="r" b="b"/>
                <a:pathLst>
                  <a:path w="13" h="41" extrusionOk="0">
                    <a:moveTo>
                      <a:pt x="7" y="1"/>
                    </a:moveTo>
                    <a:lnTo>
                      <a:pt x="0" y="33"/>
                    </a:lnTo>
                    <a:lnTo>
                      <a:pt x="12" y="40"/>
                    </a:lnTo>
                    <a:lnTo>
                      <a:pt x="12"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76" name="Google Shape;13276;p53"/>
              <p:cNvSpPr/>
              <p:nvPr/>
            </p:nvSpPr>
            <p:spPr>
              <a:xfrm>
                <a:off x="557625" y="1765475"/>
                <a:ext cx="650" cy="425"/>
              </a:xfrm>
              <a:custGeom>
                <a:avLst/>
                <a:gdLst/>
                <a:ahLst/>
                <a:cxnLst/>
                <a:rect l="l" t="t" r="r" b="b"/>
                <a:pathLst>
                  <a:path w="26" h="17" extrusionOk="0">
                    <a:moveTo>
                      <a:pt x="8" y="1"/>
                    </a:moveTo>
                    <a:cubicBezTo>
                      <a:pt x="3" y="1"/>
                      <a:pt x="0" y="2"/>
                      <a:pt x="0" y="8"/>
                    </a:cubicBezTo>
                    <a:lnTo>
                      <a:pt x="21" y="17"/>
                    </a:lnTo>
                    <a:cubicBezTo>
                      <a:pt x="21" y="12"/>
                      <a:pt x="24" y="8"/>
                      <a:pt x="26" y="3"/>
                    </a:cubicBezTo>
                    <a:cubicBezTo>
                      <a:pt x="20" y="3"/>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77" name="Google Shape;13277;p53"/>
              <p:cNvSpPr/>
              <p:nvPr/>
            </p:nvSpPr>
            <p:spPr>
              <a:xfrm>
                <a:off x="558325" y="1765350"/>
                <a:ext cx="425" cy="200"/>
              </a:xfrm>
              <a:custGeom>
                <a:avLst/>
                <a:gdLst/>
                <a:ahLst/>
                <a:cxnLst/>
                <a:rect l="l" t="t" r="r" b="b"/>
                <a:pathLst>
                  <a:path w="17" h="8" extrusionOk="0">
                    <a:moveTo>
                      <a:pt x="16" y="1"/>
                    </a:moveTo>
                    <a:cubicBezTo>
                      <a:pt x="12" y="3"/>
                      <a:pt x="5" y="6"/>
                      <a:pt x="0" y="8"/>
                    </a:cubicBezTo>
                    <a:cubicBezTo>
                      <a:pt x="7" y="8"/>
                      <a:pt x="14" y="8"/>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78" name="Google Shape;13278;p53"/>
              <p:cNvSpPr/>
              <p:nvPr/>
            </p:nvSpPr>
            <p:spPr>
              <a:xfrm>
                <a:off x="559025" y="1766350"/>
                <a:ext cx="600" cy="300"/>
              </a:xfrm>
              <a:custGeom>
                <a:avLst/>
                <a:gdLst/>
                <a:ahLst/>
                <a:cxnLst/>
                <a:rect l="l" t="t" r="r" b="b"/>
                <a:pathLst>
                  <a:path w="24" h="12" extrusionOk="0">
                    <a:moveTo>
                      <a:pt x="0" y="0"/>
                    </a:moveTo>
                    <a:lnTo>
                      <a:pt x="23" y="12"/>
                    </a:lnTo>
                    <a:lnTo>
                      <a:pt x="16"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79" name="Google Shape;13279;p53"/>
              <p:cNvSpPr/>
              <p:nvPr/>
            </p:nvSpPr>
            <p:spPr>
              <a:xfrm>
                <a:off x="551300" y="1766175"/>
                <a:ext cx="725" cy="850"/>
              </a:xfrm>
              <a:custGeom>
                <a:avLst/>
                <a:gdLst/>
                <a:ahLst/>
                <a:cxnLst/>
                <a:rect l="l" t="t" r="r" b="b"/>
                <a:pathLst>
                  <a:path w="29" h="34" extrusionOk="0">
                    <a:moveTo>
                      <a:pt x="22" y="0"/>
                    </a:moveTo>
                    <a:lnTo>
                      <a:pt x="1" y="17"/>
                    </a:lnTo>
                    <a:cubicBezTo>
                      <a:pt x="1" y="27"/>
                      <a:pt x="6" y="33"/>
                      <a:pt x="11" y="33"/>
                    </a:cubicBezTo>
                    <a:cubicBezTo>
                      <a:pt x="13" y="33"/>
                      <a:pt x="15" y="32"/>
                      <a:pt x="17" y="31"/>
                    </a:cubicBezTo>
                    <a:cubicBezTo>
                      <a:pt x="24" y="24"/>
                      <a:pt x="29" y="12"/>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80" name="Google Shape;13280;p53"/>
              <p:cNvSpPr/>
              <p:nvPr/>
            </p:nvSpPr>
            <p:spPr>
              <a:xfrm>
                <a:off x="553675" y="1767850"/>
                <a:ext cx="375" cy="1250"/>
              </a:xfrm>
              <a:custGeom>
                <a:avLst/>
                <a:gdLst/>
                <a:ahLst/>
                <a:cxnLst/>
                <a:rect l="l" t="t" r="r" b="b"/>
                <a:pathLst>
                  <a:path w="15" h="50" extrusionOk="0">
                    <a:moveTo>
                      <a:pt x="1" y="1"/>
                    </a:moveTo>
                    <a:lnTo>
                      <a:pt x="8" y="49"/>
                    </a:lnTo>
                    <a:lnTo>
                      <a:pt x="15" y="31"/>
                    </a:lnTo>
                    <a:cubicBezTo>
                      <a:pt x="8" y="21"/>
                      <a:pt x="3" y="1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81" name="Google Shape;13281;p53"/>
              <p:cNvSpPr/>
              <p:nvPr/>
            </p:nvSpPr>
            <p:spPr>
              <a:xfrm>
                <a:off x="552000" y="1769125"/>
                <a:ext cx="1075" cy="975"/>
              </a:xfrm>
              <a:custGeom>
                <a:avLst/>
                <a:gdLst/>
                <a:ahLst/>
                <a:cxnLst/>
                <a:rect l="l" t="t" r="r" b="b"/>
                <a:pathLst>
                  <a:path w="43" h="39" extrusionOk="0">
                    <a:moveTo>
                      <a:pt x="19" y="1"/>
                    </a:moveTo>
                    <a:cubicBezTo>
                      <a:pt x="21" y="13"/>
                      <a:pt x="1" y="39"/>
                      <a:pt x="17" y="39"/>
                    </a:cubicBezTo>
                    <a:cubicBezTo>
                      <a:pt x="19" y="39"/>
                      <a:pt x="21" y="38"/>
                      <a:pt x="24" y="38"/>
                    </a:cubicBezTo>
                    <a:cubicBezTo>
                      <a:pt x="24" y="24"/>
                      <a:pt x="42"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82" name="Google Shape;13282;p53"/>
              <p:cNvSpPr/>
              <p:nvPr/>
            </p:nvSpPr>
            <p:spPr>
              <a:xfrm>
                <a:off x="543475" y="1766750"/>
                <a:ext cx="150" cy="2050"/>
              </a:xfrm>
              <a:custGeom>
                <a:avLst/>
                <a:gdLst/>
                <a:ahLst/>
                <a:cxnLst/>
                <a:rect l="l" t="t" r="r" b="b"/>
                <a:pathLst>
                  <a:path w="6" h="82" extrusionOk="0">
                    <a:moveTo>
                      <a:pt x="1" y="1"/>
                    </a:moveTo>
                    <a:lnTo>
                      <a:pt x="1" y="82"/>
                    </a:lnTo>
                    <a:lnTo>
                      <a:pt x="5" y="8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83" name="Google Shape;13283;p53"/>
              <p:cNvSpPr/>
              <p:nvPr/>
            </p:nvSpPr>
            <p:spPr>
              <a:xfrm>
                <a:off x="534900" y="1771725"/>
                <a:ext cx="1250" cy="1600"/>
              </a:xfrm>
              <a:custGeom>
                <a:avLst/>
                <a:gdLst/>
                <a:ahLst/>
                <a:cxnLst/>
                <a:rect l="l" t="t" r="r" b="b"/>
                <a:pathLst>
                  <a:path w="50" h="64" extrusionOk="0">
                    <a:moveTo>
                      <a:pt x="28" y="1"/>
                    </a:moveTo>
                    <a:lnTo>
                      <a:pt x="28" y="1"/>
                    </a:lnTo>
                    <a:cubicBezTo>
                      <a:pt x="10" y="17"/>
                      <a:pt x="1" y="6"/>
                      <a:pt x="1" y="59"/>
                    </a:cubicBezTo>
                    <a:cubicBezTo>
                      <a:pt x="5" y="62"/>
                      <a:pt x="8" y="64"/>
                      <a:pt x="10" y="64"/>
                    </a:cubicBezTo>
                    <a:cubicBezTo>
                      <a:pt x="22" y="64"/>
                      <a:pt x="20" y="32"/>
                      <a:pt x="30" y="32"/>
                    </a:cubicBezTo>
                    <a:cubicBezTo>
                      <a:pt x="33" y="32"/>
                      <a:pt x="36" y="33"/>
                      <a:pt x="40" y="38"/>
                    </a:cubicBezTo>
                    <a:cubicBezTo>
                      <a:pt x="49" y="19"/>
                      <a:pt x="19" y="15"/>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84" name="Google Shape;13284;p53"/>
              <p:cNvSpPr/>
              <p:nvPr/>
            </p:nvSpPr>
            <p:spPr>
              <a:xfrm>
                <a:off x="512600" y="1698425"/>
                <a:ext cx="600" cy="600"/>
              </a:xfrm>
              <a:custGeom>
                <a:avLst/>
                <a:gdLst/>
                <a:ahLst/>
                <a:cxnLst/>
                <a:rect l="l" t="t" r="r" b="b"/>
                <a:pathLst>
                  <a:path w="24" h="24" extrusionOk="0">
                    <a:moveTo>
                      <a:pt x="23" y="0"/>
                    </a:moveTo>
                    <a:lnTo>
                      <a:pt x="0" y="21"/>
                    </a:lnTo>
                    <a:lnTo>
                      <a:pt x="14" y="24"/>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85" name="Google Shape;13285;p53"/>
              <p:cNvSpPr/>
              <p:nvPr/>
            </p:nvSpPr>
            <p:spPr>
              <a:xfrm>
                <a:off x="511075" y="1698200"/>
                <a:ext cx="1300" cy="525"/>
              </a:xfrm>
              <a:custGeom>
                <a:avLst/>
                <a:gdLst/>
                <a:ahLst/>
                <a:cxnLst/>
                <a:rect l="l" t="t" r="r" b="b"/>
                <a:pathLst>
                  <a:path w="52" h="21" extrusionOk="0">
                    <a:moveTo>
                      <a:pt x="52" y="0"/>
                    </a:moveTo>
                    <a:lnTo>
                      <a:pt x="1" y="7"/>
                    </a:lnTo>
                    <a:cubicBezTo>
                      <a:pt x="6" y="9"/>
                      <a:pt x="12" y="14"/>
                      <a:pt x="1" y="21"/>
                    </a:cubicBez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86" name="Google Shape;13286;p53"/>
              <p:cNvSpPr/>
              <p:nvPr/>
            </p:nvSpPr>
            <p:spPr>
              <a:xfrm>
                <a:off x="507325" y="1757875"/>
                <a:ext cx="600" cy="800"/>
              </a:xfrm>
              <a:custGeom>
                <a:avLst/>
                <a:gdLst/>
                <a:ahLst/>
                <a:cxnLst/>
                <a:rect l="l" t="t" r="r" b="b"/>
                <a:pathLst>
                  <a:path w="24" h="32" extrusionOk="0">
                    <a:moveTo>
                      <a:pt x="19" y="1"/>
                    </a:moveTo>
                    <a:lnTo>
                      <a:pt x="0" y="31"/>
                    </a:lnTo>
                    <a:lnTo>
                      <a:pt x="12" y="24"/>
                    </a:lnTo>
                    <a:cubicBezTo>
                      <a:pt x="23" y="15"/>
                      <a:pt x="21" y="10"/>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87" name="Google Shape;13287;p53"/>
              <p:cNvSpPr/>
              <p:nvPr/>
            </p:nvSpPr>
            <p:spPr>
              <a:xfrm>
                <a:off x="505000" y="1751575"/>
                <a:ext cx="1125" cy="650"/>
              </a:xfrm>
              <a:custGeom>
                <a:avLst/>
                <a:gdLst/>
                <a:ahLst/>
                <a:cxnLst/>
                <a:rect l="l" t="t" r="r" b="b"/>
                <a:pathLst>
                  <a:path w="45" h="26" extrusionOk="0">
                    <a:moveTo>
                      <a:pt x="45" y="0"/>
                    </a:moveTo>
                    <a:lnTo>
                      <a:pt x="0" y="21"/>
                    </a:lnTo>
                    <a:lnTo>
                      <a:pt x="0" y="26"/>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88" name="Google Shape;13288;p53"/>
              <p:cNvSpPr/>
              <p:nvPr/>
            </p:nvSpPr>
            <p:spPr>
              <a:xfrm>
                <a:off x="501700" y="1746975"/>
                <a:ext cx="900" cy="900"/>
              </a:xfrm>
              <a:custGeom>
                <a:avLst/>
                <a:gdLst/>
                <a:ahLst/>
                <a:cxnLst/>
                <a:rect l="l" t="t" r="r" b="b"/>
                <a:pathLst>
                  <a:path w="36" h="36" extrusionOk="0">
                    <a:moveTo>
                      <a:pt x="25" y="1"/>
                    </a:moveTo>
                    <a:cubicBezTo>
                      <a:pt x="21" y="1"/>
                      <a:pt x="14" y="2"/>
                      <a:pt x="0" y="6"/>
                    </a:cubicBezTo>
                    <a:cubicBezTo>
                      <a:pt x="0" y="13"/>
                      <a:pt x="8" y="20"/>
                      <a:pt x="12" y="28"/>
                    </a:cubicBezTo>
                    <a:lnTo>
                      <a:pt x="12" y="28"/>
                    </a:lnTo>
                    <a:cubicBezTo>
                      <a:pt x="13" y="14"/>
                      <a:pt x="35" y="1"/>
                      <a:pt x="25" y="1"/>
                    </a:cubicBezTo>
                    <a:close/>
                    <a:moveTo>
                      <a:pt x="12" y="28"/>
                    </a:moveTo>
                    <a:cubicBezTo>
                      <a:pt x="12" y="30"/>
                      <a:pt x="12" y="33"/>
                      <a:pt x="14" y="36"/>
                    </a:cubicBezTo>
                    <a:cubicBezTo>
                      <a:pt x="14" y="33"/>
                      <a:pt x="13" y="30"/>
                      <a:pt x="12"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89" name="Google Shape;13289;p53"/>
              <p:cNvSpPr/>
              <p:nvPr/>
            </p:nvSpPr>
            <p:spPr>
              <a:xfrm>
                <a:off x="512275" y="1697375"/>
                <a:ext cx="1025" cy="325"/>
              </a:xfrm>
              <a:custGeom>
                <a:avLst/>
                <a:gdLst/>
                <a:ahLst/>
                <a:cxnLst/>
                <a:rect l="l" t="t" r="r" b="b"/>
                <a:pathLst>
                  <a:path w="41" h="13" extrusionOk="0">
                    <a:moveTo>
                      <a:pt x="33" y="1"/>
                    </a:moveTo>
                    <a:cubicBezTo>
                      <a:pt x="21" y="1"/>
                      <a:pt x="6" y="8"/>
                      <a:pt x="2" y="10"/>
                    </a:cubicBezTo>
                    <a:lnTo>
                      <a:pt x="2" y="10"/>
                    </a:lnTo>
                    <a:cubicBezTo>
                      <a:pt x="2" y="10"/>
                      <a:pt x="2" y="10"/>
                      <a:pt x="2" y="10"/>
                    </a:cubicBezTo>
                    <a:cubicBezTo>
                      <a:pt x="1" y="10"/>
                      <a:pt x="1" y="11"/>
                      <a:pt x="1" y="11"/>
                    </a:cubicBezTo>
                    <a:cubicBezTo>
                      <a:pt x="1" y="11"/>
                      <a:pt x="1" y="10"/>
                      <a:pt x="2" y="10"/>
                    </a:cubicBezTo>
                    <a:lnTo>
                      <a:pt x="2" y="10"/>
                    </a:lnTo>
                    <a:cubicBezTo>
                      <a:pt x="2" y="12"/>
                      <a:pt x="3" y="13"/>
                      <a:pt x="6" y="13"/>
                    </a:cubicBezTo>
                    <a:cubicBezTo>
                      <a:pt x="15" y="13"/>
                      <a:pt x="36" y="3"/>
                      <a:pt x="41" y="3"/>
                    </a:cubicBezTo>
                    <a:cubicBezTo>
                      <a:pt x="39" y="1"/>
                      <a:pt x="36"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90" name="Google Shape;13290;p53"/>
              <p:cNvSpPr/>
              <p:nvPr/>
            </p:nvSpPr>
            <p:spPr>
              <a:xfrm>
                <a:off x="508475" y="1695225"/>
                <a:ext cx="1000" cy="200"/>
              </a:xfrm>
              <a:custGeom>
                <a:avLst/>
                <a:gdLst/>
                <a:ahLst/>
                <a:cxnLst/>
                <a:rect l="l" t="t" r="r" b="b"/>
                <a:pathLst>
                  <a:path w="40" h="8" extrusionOk="0">
                    <a:moveTo>
                      <a:pt x="1" y="1"/>
                    </a:moveTo>
                    <a:lnTo>
                      <a:pt x="26" y="8"/>
                    </a:lnTo>
                    <a:lnTo>
                      <a:pt x="40"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91" name="Google Shape;13291;p53"/>
              <p:cNvSpPr/>
              <p:nvPr/>
            </p:nvSpPr>
            <p:spPr>
              <a:xfrm>
                <a:off x="506575" y="1692675"/>
                <a:ext cx="2625" cy="1825"/>
              </a:xfrm>
              <a:custGeom>
                <a:avLst/>
                <a:gdLst/>
                <a:ahLst/>
                <a:cxnLst/>
                <a:rect l="l" t="t" r="r" b="b"/>
                <a:pathLst>
                  <a:path w="105" h="73" extrusionOk="0">
                    <a:moveTo>
                      <a:pt x="46" y="1"/>
                    </a:moveTo>
                    <a:cubicBezTo>
                      <a:pt x="0" y="38"/>
                      <a:pt x="77" y="36"/>
                      <a:pt x="67" y="66"/>
                    </a:cubicBezTo>
                    <a:lnTo>
                      <a:pt x="56" y="73"/>
                    </a:lnTo>
                    <a:lnTo>
                      <a:pt x="104" y="61"/>
                    </a:lnTo>
                    <a:cubicBezTo>
                      <a:pt x="86" y="43"/>
                      <a:pt x="42" y="24"/>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92" name="Google Shape;13292;p53"/>
              <p:cNvSpPr/>
              <p:nvPr/>
            </p:nvSpPr>
            <p:spPr>
              <a:xfrm>
                <a:off x="509350" y="1689775"/>
                <a:ext cx="600" cy="500"/>
              </a:xfrm>
              <a:custGeom>
                <a:avLst/>
                <a:gdLst/>
                <a:ahLst/>
                <a:cxnLst/>
                <a:rect l="l" t="t" r="r" b="b"/>
                <a:pathLst>
                  <a:path w="24" h="20" extrusionOk="0">
                    <a:moveTo>
                      <a:pt x="17" y="1"/>
                    </a:moveTo>
                    <a:cubicBezTo>
                      <a:pt x="8" y="8"/>
                      <a:pt x="3" y="9"/>
                      <a:pt x="2" y="9"/>
                    </a:cubicBezTo>
                    <a:cubicBezTo>
                      <a:pt x="1" y="9"/>
                      <a:pt x="1" y="9"/>
                      <a:pt x="1" y="9"/>
                    </a:cubicBezTo>
                    <a:cubicBezTo>
                      <a:pt x="1" y="9"/>
                      <a:pt x="6" y="9"/>
                      <a:pt x="19" y="20"/>
                    </a:cubicBezTo>
                    <a:lnTo>
                      <a:pt x="24" y="13"/>
                    </a:lnTo>
                    <a:cubicBezTo>
                      <a:pt x="21" y="10"/>
                      <a:pt x="19" y="6"/>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93" name="Google Shape;13293;p53"/>
              <p:cNvSpPr/>
              <p:nvPr/>
            </p:nvSpPr>
            <p:spPr>
              <a:xfrm>
                <a:off x="509925" y="1689950"/>
                <a:ext cx="225" cy="225"/>
              </a:xfrm>
              <a:custGeom>
                <a:avLst/>
                <a:gdLst/>
                <a:ahLst/>
                <a:cxnLst/>
                <a:rect l="l" t="t" r="r" b="b"/>
                <a:pathLst>
                  <a:path w="9" h="9" extrusionOk="0">
                    <a:moveTo>
                      <a:pt x="6" y="0"/>
                    </a:moveTo>
                    <a:cubicBezTo>
                      <a:pt x="5" y="0"/>
                      <a:pt x="3" y="2"/>
                      <a:pt x="1" y="6"/>
                    </a:cubicBezTo>
                    <a:cubicBezTo>
                      <a:pt x="2" y="8"/>
                      <a:pt x="3" y="8"/>
                      <a:pt x="4" y="8"/>
                    </a:cubicBezTo>
                    <a:cubicBezTo>
                      <a:pt x="7" y="8"/>
                      <a:pt x="9"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94" name="Google Shape;13294;p53"/>
              <p:cNvSpPr/>
              <p:nvPr/>
            </p:nvSpPr>
            <p:spPr>
              <a:xfrm>
                <a:off x="508775" y="1688350"/>
                <a:ext cx="1175" cy="700"/>
              </a:xfrm>
              <a:custGeom>
                <a:avLst/>
                <a:gdLst/>
                <a:ahLst/>
                <a:cxnLst/>
                <a:rect l="l" t="t" r="r" b="b"/>
                <a:pathLst>
                  <a:path w="47" h="28" extrusionOk="0">
                    <a:moveTo>
                      <a:pt x="31" y="0"/>
                    </a:moveTo>
                    <a:cubicBezTo>
                      <a:pt x="20" y="0"/>
                      <a:pt x="12" y="10"/>
                      <a:pt x="0" y="23"/>
                    </a:cubicBezTo>
                    <a:lnTo>
                      <a:pt x="30" y="28"/>
                    </a:lnTo>
                    <a:cubicBezTo>
                      <a:pt x="40" y="19"/>
                      <a:pt x="35" y="5"/>
                      <a:pt x="47" y="5"/>
                    </a:cubicBezTo>
                    <a:cubicBezTo>
                      <a:pt x="41" y="1"/>
                      <a:pt x="36"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95" name="Google Shape;13295;p53"/>
              <p:cNvSpPr/>
              <p:nvPr/>
            </p:nvSpPr>
            <p:spPr>
              <a:xfrm>
                <a:off x="507600" y="1689050"/>
                <a:ext cx="450" cy="125"/>
              </a:xfrm>
              <a:custGeom>
                <a:avLst/>
                <a:gdLst/>
                <a:ahLst/>
                <a:cxnLst/>
                <a:rect l="l" t="t" r="r" b="b"/>
                <a:pathLst>
                  <a:path w="18" h="5" extrusionOk="0">
                    <a:moveTo>
                      <a:pt x="13" y="0"/>
                    </a:moveTo>
                    <a:cubicBezTo>
                      <a:pt x="10" y="0"/>
                      <a:pt x="7" y="1"/>
                      <a:pt x="1" y="2"/>
                    </a:cubicBezTo>
                    <a:lnTo>
                      <a:pt x="12" y="4"/>
                    </a:lnTo>
                    <a:cubicBezTo>
                      <a:pt x="16" y="3"/>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96" name="Google Shape;13296;p53"/>
              <p:cNvSpPr/>
              <p:nvPr/>
            </p:nvSpPr>
            <p:spPr>
              <a:xfrm>
                <a:off x="507600" y="1689150"/>
                <a:ext cx="1025" cy="300"/>
              </a:xfrm>
              <a:custGeom>
                <a:avLst/>
                <a:gdLst/>
                <a:ahLst/>
                <a:cxnLst/>
                <a:rect l="l" t="t" r="r" b="b"/>
                <a:pathLst>
                  <a:path w="41" h="12" extrusionOk="0">
                    <a:moveTo>
                      <a:pt x="15" y="0"/>
                    </a:moveTo>
                    <a:cubicBezTo>
                      <a:pt x="10" y="5"/>
                      <a:pt x="1" y="12"/>
                      <a:pt x="4" y="12"/>
                    </a:cubicBezTo>
                    <a:cubicBezTo>
                      <a:pt x="6" y="12"/>
                      <a:pt x="12" y="10"/>
                      <a:pt x="24" y="5"/>
                    </a:cubicBezTo>
                    <a:lnTo>
                      <a:pt x="24" y="5"/>
                    </a:lnTo>
                    <a:cubicBezTo>
                      <a:pt x="16" y="9"/>
                      <a:pt x="16" y="9"/>
                      <a:pt x="20" y="9"/>
                    </a:cubicBezTo>
                    <a:cubicBezTo>
                      <a:pt x="22" y="9"/>
                      <a:pt x="25" y="9"/>
                      <a:pt x="29" y="9"/>
                    </a:cubicBezTo>
                    <a:cubicBezTo>
                      <a:pt x="32" y="9"/>
                      <a:pt x="36" y="9"/>
                      <a:pt x="40" y="10"/>
                    </a:cubicBezTo>
                    <a:lnTo>
                      <a:pt x="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97" name="Google Shape;13297;p53"/>
              <p:cNvSpPr/>
              <p:nvPr/>
            </p:nvSpPr>
            <p:spPr>
              <a:xfrm>
                <a:off x="507675" y="1689725"/>
                <a:ext cx="1325" cy="850"/>
              </a:xfrm>
              <a:custGeom>
                <a:avLst/>
                <a:gdLst/>
                <a:ahLst/>
                <a:cxnLst/>
                <a:rect l="l" t="t" r="r" b="b"/>
                <a:pathLst>
                  <a:path w="53" h="34" extrusionOk="0">
                    <a:moveTo>
                      <a:pt x="35" y="1"/>
                    </a:moveTo>
                    <a:cubicBezTo>
                      <a:pt x="31" y="13"/>
                      <a:pt x="29" y="25"/>
                      <a:pt x="10" y="25"/>
                    </a:cubicBezTo>
                    <a:cubicBezTo>
                      <a:pt x="7" y="25"/>
                      <a:pt x="4" y="24"/>
                      <a:pt x="0" y="24"/>
                    </a:cubicBezTo>
                    <a:lnTo>
                      <a:pt x="0" y="24"/>
                    </a:lnTo>
                    <a:cubicBezTo>
                      <a:pt x="8" y="31"/>
                      <a:pt x="16" y="33"/>
                      <a:pt x="23" y="33"/>
                    </a:cubicBezTo>
                    <a:cubicBezTo>
                      <a:pt x="41" y="33"/>
                      <a:pt x="53" y="17"/>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98" name="Google Shape;13298;p53"/>
              <p:cNvSpPr/>
              <p:nvPr/>
            </p:nvSpPr>
            <p:spPr>
              <a:xfrm>
                <a:off x="506050" y="1693225"/>
                <a:ext cx="600" cy="525"/>
              </a:xfrm>
              <a:custGeom>
                <a:avLst/>
                <a:gdLst/>
                <a:ahLst/>
                <a:cxnLst/>
                <a:rect l="l" t="t" r="r" b="b"/>
                <a:pathLst>
                  <a:path w="24" h="21" extrusionOk="0">
                    <a:moveTo>
                      <a:pt x="15" y="0"/>
                    </a:moveTo>
                    <a:cubicBezTo>
                      <a:pt x="13" y="0"/>
                      <a:pt x="12" y="1"/>
                      <a:pt x="9" y="2"/>
                    </a:cubicBezTo>
                    <a:lnTo>
                      <a:pt x="0" y="21"/>
                    </a:lnTo>
                    <a:lnTo>
                      <a:pt x="23" y="21"/>
                    </a:lnTo>
                    <a:cubicBezTo>
                      <a:pt x="13" y="21"/>
                      <a:pt x="22"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299" name="Google Shape;13299;p53"/>
              <p:cNvSpPr/>
              <p:nvPr/>
            </p:nvSpPr>
            <p:spPr>
              <a:xfrm>
                <a:off x="506150" y="1686825"/>
                <a:ext cx="775" cy="325"/>
              </a:xfrm>
              <a:custGeom>
                <a:avLst/>
                <a:gdLst/>
                <a:ahLst/>
                <a:cxnLst/>
                <a:rect l="l" t="t" r="r" b="b"/>
                <a:pathLst>
                  <a:path w="31" h="13" extrusionOk="0">
                    <a:moveTo>
                      <a:pt x="1" y="1"/>
                    </a:moveTo>
                    <a:lnTo>
                      <a:pt x="1" y="1"/>
                    </a:lnTo>
                    <a:cubicBezTo>
                      <a:pt x="5" y="10"/>
                      <a:pt x="10" y="13"/>
                      <a:pt x="16" y="13"/>
                    </a:cubicBezTo>
                    <a:cubicBezTo>
                      <a:pt x="21" y="13"/>
                      <a:pt x="26" y="11"/>
                      <a:pt x="31" y="8"/>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00" name="Google Shape;13300;p53"/>
              <p:cNvSpPr/>
              <p:nvPr/>
            </p:nvSpPr>
            <p:spPr>
              <a:xfrm>
                <a:off x="506850" y="1689850"/>
                <a:ext cx="725" cy="125"/>
              </a:xfrm>
              <a:custGeom>
                <a:avLst/>
                <a:gdLst/>
                <a:ahLst/>
                <a:cxnLst/>
                <a:rect l="l" t="t" r="r" b="b"/>
                <a:pathLst>
                  <a:path w="29" h="5" extrusionOk="0">
                    <a:moveTo>
                      <a:pt x="1" y="0"/>
                    </a:moveTo>
                    <a:lnTo>
                      <a:pt x="1" y="3"/>
                    </a:lnTo>
                    <a:lnTo>
                      <a:pt x="28" y="5"/>
                    </a:lnTo>
                    <a:lnTo>
                      <a:pt x="28"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01" name="Google Shape;13301;p53"/>
              <p:cNvSpPr/>
              <p:nvPr/>
            </p:nvSpPr>
            <p:spPr>
              <a:xfrm>
                <a:off x="506325" y="1684400"/>
                <a:ext cx="1250" cy="200"/>
              </a:xfrm>
              <a:custGeom>
                <a:avLst/>
                <a:gdLst/>
                <a:ahLst/>
                <a:cxnLst/>
                <a:rect l="l" t="t" r="r" b="b"/>
                <a:pathLst>
                  <a:path w="50" h="8" extrusionOk="0">
                    <a:moveTo>
                      <a:pt x="49" y="0"/>
                    </a:moveTo>
                    <a:lnTo>
                      <a:pt x="1" y="7"/>
                    </a:lnTo>
                    <a:lnTo>
                      <a:pt x="17" y="7"/>
                    </a:lnTo>
                    <a:lnTo>
                      <a:pt x="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02" name="Google Shape;13302;p53"/>
              <p:cNvSpPr/>
              <p:nvPr/>
            </p:nvSpPr>
            <p:spPr>
              <a:xfrm>
                <a:off x="505475" y="1682575"/>
                <a:ext cx="1450" cy="1100"/>
              </a:xfrm>
              <a:custGeom>
                <a:avLst/>
                <a:gdLst/>
                <a:ahLst/>
                <a:cxnLst/>
                <a:rect l="l" t="t" r="r" b="b"/>
                <a:pathLst>
                  <a:path w="58" h="44" extrusionOk="0">
                    <a:moveTo>
                      <a:pt x="24" y="1"/>
                    </a:moveTo>
                    <a:cubicBezTo>
                      <a:pt x="16" y="1"/>
                      <a:pt x="8" y="2"/>
                      <a:pt x="0" y="4"/>
                    </a:cubicBezTo>
                    <a:cubicBezTo>
                      <a:pt x="16" y="6"/>
                      <a:pt x="21" y="18"/>
                      <a:pt x="14" y="43"/>
                    </a:cubicBezTo>
                    <a:cubicBezTo>
                      <a:pt x="39" y="34"/>
                      <a:pt x="39" y="8"/>
                      <a:pt x="58" y="8"/>
                    </a:cubicBezTo>
                    <a:cubicBezTo>
                      <a:pt x="47" y="3"/>
                      <a:pt x="3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03" name="Google Shape;13303;p53"/>
              <p:cNvSpPr/>
              <p:nvPr/>
            </p:nvSpPr>
            <p:spPr>
              <a:xfrm>
                <a:off x="504600" y="1682650"/>
                <a:ext cx="900" cy="100"/>
              </a:xfrm>
              <a:custGeom>
                <a:avLst/>
                <a:gdLst/>
                <a:ahLst/>
                <a:cxnLst/>
                <a:rect l="l" t="t" r="r" b="b"/>
                <a:pathLst>
                  <a:path w="36" h="4" extrusionOk="0">
                    <a:moveTo>
                      <a:pt x="35" y="1"/>
                    </a:moveTo>
                    <a:cubicBezTo>
                      <a:pt x="23" y="1"/>
                      <a:pt x="12" y="1"/>
                      <a:pt x="0" y="3"/>
                    </a:cubicBezTo>
                    <a:cubicBezTo>
                      <a:pt x="12" y="3"/>
                      <a:pt x="23" y="3"/>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04" name="Google Shape;13304;p53"/>
              <p:cNvSpPr/>
              <p:nvPr/>
            </p:nvSpPr>
            <p:spPr>
              <a:xfrm>
                <a:off x="505700" y="1685275"/>
                <a:ext cx="650" cy="825"/>
              </a:xfrm>
              <a:custGeom>
                <a:avLst/>
                <a:gdLst/>
                <a:ahLst/>
                <a:cxnLst/>
                <a:rect l="l" t="t" r="r" b="b"/>
                <a:pathLst>
                  <a:path w="26" h="33" extrusionOk="0">
                    <a:moveTo>
                      <a:pt x="26" y="0"/>
                    </a:moveTo>
                    <a:lnTo>
                      <a:pt x="0" y="26"/>
                    </a:lnTo>
                    <a:lnTo>
                      <a:pt x="5" y="33"/>
                    </a:lnTo>
                    <a:cubicBezTo>
                      <a:pt x="12" y="28"/>
                      <a:pt x="26" y="14"/>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05" name="Google Shape;13305;p53"/>
              <p:cNvSpPr/>
              <p:nvPr/>
            </p:nvSpPr>
            <p:spPr>
              <a:xfrm>
                <a:off x="505475" y="1685550"/>
                <a:ext cx="250" cy="425"/>
              </a:xfrm>
              <a:custGeom>
                <a:avLst/>
                <a:gdLst/>
                <a:ahLst/>
                <a:cxnLst/>
                <a:rect l="l" t="t" r="r" b="b"/>
                <a:pathLst>
                  <a:path w="10" h="17" extrusionOk="0">
                    <a:moveTo>
                      <a:pt x="0" y="1"/>
                    </a:moveTo>
                    <a:lnTo>
                      <a:pt x="9" y="17"/>
                    </a:lnTo>
                    <a:cubicBezTo>
                      <a:pt x="5" y="8"/>
                      <a:pt x="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06" name="Google Shape;13306;p53"/>
              <p:cNvSpPr/>
              <p:nvPr/>
            </p:nvSpPr>
            <p:spPr>
              <a:xfrm>
                <a:off x="505750" y="1686075"/>
                <a:ext cx="150" cy="100"/>
              </a:xfrm>
              <a:custGeom>
                <a:avLst/>
                <a:gdLst/>
                <a:ahLst/>
                <a:cxnLst/>
                <a:rect l="l" t="t" r="r" b="b"/>
                <a:pathLst>
                  <a:path w="6" h="4" extrusionOk="0">
                    <a:moveTo>
                      <a:pt x="5" y="1"/>
                    </a:moveTo>
                    <a:cubicBezTo>
                      <a:pt x="2" y="2"/>
                      <a:pt x="1" y="4"/>
                      <a:pt x="2" y="4"/>
                    </a:cubicBezTo>
                    <a:cubicBezTo>
                      <a:pt x="3" y="4"/>
                      <a:pt x="4" y="4"/>
                      <a:pt x="5"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07" name="Google Shape;13307;p53"/>
              <p:cNvSpPr/>
              <p:nvPr/>
            </p:nvSpPr>
            <p:spPr>
              <a:xfrm>
                <a:off x="504425" y="1688400"/>
                <a:ext cx="1525" cy="650"/>
              </a:xfrm>
              <a:custGeom>
                <a:avLst/>
                <a:gdLst/>
                <a:ahLst/>
                <a:cxnLst/>
                <a:rect l="l" t="t" r="r" b="b"/>
                <a:pathLst>
                  <a:path w="61" h="26" extrusionOk="0">
                    <a:moveTo>
                      <a:pt x="51" y="0"/>
                    </a:moveTo>
                    <a:cubicBezTo>
                      <a:pt x="30" y="0"/>
                      <a:pt x="10" y="2"/>
                      <a:pt x="0" y="26"/>
                    </a:cubicBezTo>
                    <a:cubicBezTo>
                      <a:pt x="23" y="21"/>
                      <a:pt x="33" y="7"/>
                      <a:pt x="58" y="3"/>
                    </a:cubicBezTo>
                    <a:lnTo>
                      <a:pt x="61" y="0"/>
                    </a:lnTo>
                    <a:cubicBezTo>
                      <a:pt x="57" y="0"/>
                      <a:pt x="54"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08" name="Google Shape;13308;p53"/>
              <p:cNvSpPr/>
              <p:nvPr/>
            </p:nvSpPr>
            <p:spPr>
              <a:xfrm>
                <a:off x="505050" y="1686950"/>
                <a:ext cx="900" cy="550"/>
              </a:xfrm>
              <a:custGeom>
                <a:avLst/>
                <a:gdLst/>
                <a:ahLst/>
                <a:cxnLst/>
                <a:rect l="l" t="t" r="r" b="b"/>
                <a:pathLst>
                  <a:path w="36" h="22" extrusionOk="0">
                    <a:moveTo>
                      <a:pt x="1" y="0"/>
                    </a:moveTo>
                    <a:lnTo>
                      <a:pt x="5" y="21"/>
                    </a:lnTo>
                    <a:cubicBezTo>
                      <a:pt x="15" y="17"/>
                      <a:pt x="24" y="5"/>
                      <a:pt x="36" y="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09" name="Google Shape;13309;p53"/>
              <p:cNvSpPr/>
              <p:nvPr/>
            </p:nvSpPr>
            <p:spPr>
              <a:xfrm>
                <a:off x="504650" y="1686725"/>
                <a:ext cx="425" cy="250"/>
              </a:xfrm>
              <a:custGeom>
                <a:avLst/>
                <a:gdLst/>
                <a:ahLst/>
                <a:cxnLst/>
                <a:rect l="l" t="t" r="r" b="b"/>
                <a:pathLst>
                  <a:path w="17" h="10" extrusionOk="0">
                    <a:moveTo>
                      <a:pt x="14" y="0"/>
                    </a:moveTo>
                    <a:lnTo>
                      <a:pt x="1" y="7"/>
                    </a:lnTo>
                    <a:lnTo>
                      <a:pt x="17" y="9"/>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10" name="Google Shape;13310;p53"/>
              <p:cNvSpPr/>
              <p:nvPr/>
            </p:nvSpPr>
            <p:spPr>
              <a:xfrm>
                <a:off x="503675" y="1683650"/>
                <a:ext cx="300" cy="375"/>
              </a:xfrm>
              <a:custGeom>
                <a:avLst/>
                <a:gdLst/>
                <a:ahLst/>
                <a:cxnLst/>
                <a:rect l="l" t="t" r="r" b="b"/>
                <a:pathLst>
                  <a:path w="12" h="15" extrusionOk="0">
                    <a:moveTo>
                      <a:pt x="0" y="0"/>
                    </a:moveTo>
                    <a:cubicBezTo>
                      <a:pt x="0" y="5"/>
                      <a:pt x="2" y="10"/>
                      <a:pt x="7" y="14"/>
                    </a:cubicBezTo>
                    <a:lnTo>
                      <a:pt x="12" y="7"/>
                    </a:lnTo>
                    <a:cubicBezTo>
                      <a:pt x="7" y="5"/>
                      <a:pt x="2"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11" name="Google Shape;13311;p53"/>
              <p:cNvSpPr/>
              <p:nvPr/>
            </p:nvSpPr>
            <p:spPr>
              <a:xfrm>
                <a:off x="503850" y="1683925"/>
                <a:ext cx="300" cy="375"/>
              </a:xfrm>
              <a:custGeom>
                <a:avLst/>
                <a:gdLst/>
                <a:ahLst/>
                <a:cxnLst/>
                <a:rect l="l" t="t" r="r" b="b"/>
                <a:pathLst>
                  <a:path w="12" h="15" extrusionOk="0">
                    <a:moveTo>
                      <a:pt x="9" y="0"/>
                    </a:moveTo>
                    <a:cubicBezTo>
                      <a:pt x="6" y="0"/>
                      <a:pt x="1" y="3"/>
                      <a:pt x="0" y="3"/>
                    </a:cubicBezTo>
                    <a:cubicBezTo>
                      <a:pt x="0" y="8"/>
                      <a:pt x="2" y="10"/>
                      <a:pt x="5" y="15"/>
                    </a:cubicBezTo>
                    <a:cubicBezTo>
                      <a:pt x="12" y="3"/>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12" name="Google Shape;13312;p53"/>
              <p:cNvSpPr/>
              <p:nvPr/>
            </p:nvSpPr>
            <p:spPr>
              <a:xfrm>
                <a:off x="504950" y="1684975"/>
                <a:ext cx="125" cy="50"/>
              </a:xfrm>
              <a:custGeom>
                <a:avLst/>
                <a:gdLst/>
                <a:ahLst/>
                <a:cxnLst/>
                <a:rect l="l" t="t" r="r" b="b"/>
                <a:pathLst>
                  <a:path w="5" h="2" extrusionOk="0">
                    <a:moveTo>
                      <a:pt x="2" y="1"/>
                    </a:moveTo>
                    <a:cubicBezTo>
                      <a:pt x="1" y="1"/>
                      <a:pt x="0" y="2"/>
                      <a:pt x="2" y="2"/>
                    </a:cubicBezTo>
                    <a:cubicBezTo>
                      <a:pt x="2" y="2"/>
                      <a:pt x="3"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13" name="Google Shape;13313;p53"/>
              <p:cNvSpPr/>
              <p:nvPr/>
            </p:nvSpPr>
            <p:spPr>
              <a:xfrm>
                <a:off x="501700" y="1681550"/>
                <a:ext cx="125" cy="150"/>
              </a:xfrm>
              <a:custGeom>
                <a:avLst/>
                <a:gdLst/>
                <a:ahLst/>
                <a:cxnLst/>
                <a:rect l="l" t="t" r="r" b="b"/>
                <a:pathLst>
                  <a:path w="5" h="6" extrusionOk="0">
                    <a:moveTo>
                      <a:pt x="3" y="1"/>
                    </a:moveTo>
                    <a:lnTo>
                      <a:pt x="0" y="5"/>
                    </a:lnTo>
                    <a:lnTo>
                      <a:pt x="5"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14" name="Google Shape;13314;p53"/>
              <p:cNvSpPr/>
              <p:nvPr/>
            </p:nvSpPr>
            <p:spPr>
              <a:xfrm>
                <a:off x="504025" y="1684575"/>
                <a:ext cx="200" cy="300"/>
              </a:xfrm>
              <a:custGeom>
                <a:avLst/>
                <a:gdLst/>
                <a:ahLst/>
                <a:cxnLst/>
                <a:rect l="l" t="t" r="r" b="b"/>
                <a:pathLst>
                  <a:path w="8" h="12" extrusionOk="0">
                    <a:moveTo>
                      <a:pt x="7" y="0"/>
                    </a:moveTo>
                    <a:lnTo>
                      <a:pt x="0" y="7"/>
                    </a:lnTo>
                    <a:cubicBezTo>
                      <a:pt x="0" y="7"/>
                      <a:pt x="2" y="12"/>
                      <a:pt x="5" y="12"/>
                    </a:cubicBezTo>
                    <a:lnTo>
                      <a:pt x="7" y="3"/>
                    </a:lnTo>
                    <a:cubicBezTo>
                      <a:pt x="7" y="3"/>
                      <a:pt x="7"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15" name="Google Shape;13315;p53"/>
              <p:cNvSpPr/>
              <p:nvPr/>
            </p:nvSpPr>
            <p:spPr>
              <a:xfrm>
                <a:off x="504250" y="1684675"/>
                <a:ext cx="250" cy="150"/>
              </a:xfrm>
              <a:custGeom>
                <a:avLst/>
                <a:gdLst/>
                <a:ahLst/>
                <a:cxnLst/>
                <a:rect l="l" t="t" r="r" b="b"/>
                <a:pathLst>
                  <a:path w="10" h="6" extrusionOk="0">
                    <a:moveTo>
                      <a:pt x="5" y="1"/>
                    </a:moveTo>
                    <a:lnTo>
                      <a:pt x="0" y="6"/>
                    </a:lnTo>
                    <a:lnTo>
                      <a:pt x="10" y="6"/>
                    </a:lnTo>
                    <a:cubicBezTo>
                      <a:pt x="7" y="6"/>
                      <a:pt x="7"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16" name="Google Shape;13316;p53"/>
              <p:cNvSpPr/>
              <p:nvPr/>
            </p:nvSpPr>
            <p:spPr>
              <a:xfrm>
                <a:off x="503600" y="1682350"/>
                <a:ext cx="400" cy="675"/>
              </a:xfrm>
              <a:custGeom>
                <a:avLst/>
                <a:gdLst/>
                <a:ahLst/>
                <a:cxnLst/>
                <a:rect l="l" t="t" r="r" b="b"/>
                <a:pathLst>
                  <a:path w="16" h="27" extrusionOk="0">
                    <a:moveTo>
                      <a:pt x="9" y="1"/>
                    </a:moveTo>
                    <a:cubicBezTo>
                      <a:pt x="8" y="1"/>
                      <a:pt x="7" y="1"/>
                      <a:pt x="5" y="1"/>
                    </a:cubicBezTo>
                    <a:cubicBezTo>
                      <a:pt x="3" y="11"/>
                      <a:pt x="3" y="17"/>
                      <a:pt x="1" y="27"/>
                    </a:cubicBezTo>
                    <a:cubicBezTo>
                      <a:pt x="7" y="16"/>
                      <a:pt x="15"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17" name="Google Shape;13317;p53"/>
              <p:cNvSpPr/>
              <p:nvPr/>
            </p:nvSpPr>
            <p:spPr>
              <a:xfrm>
                <a:off x="505125" y="1684675"/>
                <a:ext cx="75" cy="100"/>
              </a:xfrm>
              <a:custGeom>
                <a:avLst/>
                <a:gdLst/>
                <a:ahLst/>
                <a:cxnLst/>
                <a:rect l="l" t="t" r="r" b="b"/>
                <a:pathLst>
                  <a:path w="3" h="4" extrusionOk="0">
                    <a:moveTo>
                      <a:pt x="2" y="1"/>
                    </a:moveTo>
                    <a:lnTo>
                      <a:pt x="0" y="3"/>
                    </a:lnTo>
                    <a:lnTo>
                      <a:pt x="2" y="3"/>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18" name="Google Shape;13318;p53"/>
              <p:cNvSpPr/>
              <p:nvPr/>
            </p:nvSpPr>
            <p:spPr>
              <a:xfrm>
                <a:off x="504475" y="1684750"/>
                <a:ext cx="675" cy="200"/>
              </a:xfrm>
              <a:custGeom>
                <a:avLst/>
                <a:gdLst/>
                <a:ahLst/>
                <a:cxnLst/>
                <a:rect l="l" t="t" r="r" b="b"/>
                <a:pathLst>
                  <a:path w="27" h="8" extrusionOk="0">
                    <a:moveTo>
                      <a:pt x="26" y="0"/>
                    </a:moveTo>
                    <a:cubicBezTo>
                      <a:pt x="17" y="0"/>
                      <a:pt x="10" y="0"/>
                      <a:pt x="1" y="3"/>
                    </a:cubicBezTo>
                    <a:cubicBezTo>
                      <a:pt x="8" y="5"/>
                      <a:pt x="15" y="7"/>
                      <a:pt x="21" y="7"/>
                    </a:cubicBezTo>
                    <a:cubicBezTo>
                      <a:pt x="21" y="5"/>
                      <a:pt x="24" y="3"/>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19" name="Google Shape;13319;p53"/>
              <p:cNvSpPr/>
              <p:nvPr/>
            </p:nvSpPr>
            <p:spPr>
              <a:xfrm>
                <a:off x="496825" y="1681675"/>
                <a:ext cx="4900" cy="3325"/>
              </a:xfrm>
              <a:custGeom>
                <a:avLst/>
                <a:gdLst/>
                <a:ahLst/>
                <a:cxnLst/>
                <a:rect l="l" t="t" r="r" b="b"/>
                <a:pathLst>
                  <a:path w="196" h="133" extrusionOk="0">
                    <a:moveTo>
                      <a:pt x="195" y="0"/>
                    </a:moveTo>
                    <a:cubicBezTo>
                      <a:pt x="184" y="12"/>
                      <a:pt x="169" y="17"/>
                      <a:pt x="153" y="17"/>
                    </a:cubicBezTo>
                    <a:cubicBezTo>
                      <a:pt x="150" y="17"/>
                      <a:pt x="147" y="17"/>
                      <a:pt x="144" y="17"/>
                    </a:cubicBezTo>
                    <a:cubicBezTo>
                      <a:pt x="137" y="33"/>
                      <a:pt x="144" y="77"/>
                      <a:pt x="110" y="82"/>
                    </a:cubicBezTo>
                    <a:cubicBezTo>
                      <a:pt x="79" y="75"/>
                      <a:pt x="105" y="61"/>
                      <a:pt x="107" y="40"/>
                    </a:cubicBezTo>
                    <a:lnTo>
                      <a:pt x="107" y="40"/>
                    </a:lnTo>
                    <a:cubicBezTo>
                      <a:pt x="84" y="72"/>
                      <a:pt x="40" y="56"/>
                      <a:pt x="1" y="100"/>
                    </a:cubicBezTo>
                    <a:lnTo>
                      <a:pt x="31" y="100"/>
                    </a:lnTo>
                    <a:cubicBezTo>
                      <a:pt x="24" y="107"/>
                      <a:pt x="8" y="112"/>
                      <a:pt x="5" y="121"/>
                    </a:cubicBezTo>
                    <a:cubicBezTo>
                      <a:pt x="17" y="111"/>
                      <a:pt x="32" y="105"/>
                      <a:pt x="43" y="105"/>
                    </a:cubicBezTo>
                    <a:cubicBezTo>
                      <a:pt x="56" y="105"/>
                      <a:pt x="64" y="113"/>
                      <a:pt x="56" y="133"/>
                    </a:cubicBezTo>
                    <a:cubicBezTo>
                      <a:pt x="86" y="130"/>
                      <a:pt x="161" y="54"/>
                      <a:pt x="1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20" name="Google Shape;13320;p53"/>
              <p:cNvSpPr/>
              <p:nvPr/>
            </p:nvSpPr>
            <p:spPr>
              <a:xfrm>
                <a:off x="501800" y="1681300"/>
                <a:ext cx="1075" cy="1275"/>
              </a:xfrm>
              <a:custGeom>
                <a:avLst/>
                <a:gdLst/>
                <a:ahLst/>
                <a:cxnLst/>
                <a:rect l="l" t="t" r="r" b="b"/>
                <a:pathLst>
                  <a:path w="43" h="51" extrusionOk="0">
                    <a:moveTo>
                      <a:pt x="35" y="1"/>
                    </a:moveTo>
                    <a:cubicBezTo>
                      <a:pt x="23" y="1"/>
                      <a:pt x="11" y="5"/>
                      <a:pt x="1" y="13"/>
                    </a:cubicBezTo>
                    <a:lnTo>
                      <a:pt x="26" y="46"/>
                    </a:lnTo>
                    <a:lnTo>
                      <a:pt x="22" y="48"/>
                    </a:lnTo>
                    <a:lnTo>
                      <a:pt x="31" y="50"/>
                    </a:lnTo>
                    <a:cubicBezTo>
                      <a:pt x="29" y="34"/>
                      <a:pt x="33" y="15"/>
                      <a:pt x="43" y="2"/>
                    </a:cubicBezTo>
                    <a:cubicBezTo>
                      <a:pt x="40" y="1"/>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21" name="Google Shape;13321;p53"/>
              <p:cNvSpPr/>
              <p:nvPr/>
            </p:nvSpPr>
            <p:spPr>
              <a:xfrm>
                <a:off x="501175" y="1682550"/>
                <a:ext cx="2525" cy="2025"/>
              </a:xfrm>
              <a:custGeom>
                <a:avLst/>
                <a:gdLst/>
                <a:ahLst/>
                <a:cxnLst/>
                <a:rect l="l" t="t" r="r" b="b"/>
                <a:pathLst>
                  <a:path w="101" h="81" extrusionOk="0">
                    <a:moveTo>
                      <a:pt x="58" y="0"/>
                    </a:moveTo>
                    <a:cubicBezTo>
                      <a:pt x="56" y="12"/>
                      <a:pt x="65" y="19"/>
                      <a:pt x="82" y="30"/>
                    </a:cubicBezTo>
                    <a:cubicBezTo>
                      <a:pt x="49" y="47"/>
                      <a:pt x="24" y="42"/>
                      <a:pt x="0" y="74"/>
                    </a:cubicBezTo>
                    <a:cubicBezTo>
                      <a:pt x="6" y="79"/>
                      <a:pt x="11" y="81"/>
                      <a:pt x="16" y="81"/>
                    </a:cubicBezTo>
                    <a:cubicBezTo>
                      <a:pt x="29" y="81"/>
                      <a:pt x="42" y="70"/>
                      <a:pt x="58" y="70"/>
                    </a:cubicBezTo>
                    <a:cubicBezTo>
                      <a:pt x="24" y="47"/>
                      <a:pt x="82" y="67"/>
                      <a:pt x="77" y="33"/>
                    </a:cubicBezTo>
                    <a:lnTo>
                      <a:pt x="77" y="33"/>
                    </a:lnTo>
                    <a:cubicBezTo>
                      <a:pt x="86" y="35"/>
                      <a:pt x="93" y="37"/>
                      <a:pt x="100" y="44"/>
                    </a:cubicBezTo>
                    <a:cubicBezTo>
                      <a:pt x="98" y="36"/>
                      <a:pt x="98" y="28"/>
                      <a:pt x="99" y="20"/>
                    </a:cubicBezTo>
                    <a:lnTo>
                      <a:pt x="99" y="20"/>
                    </a:lnTo>
                    <a:cubicBezTo>
                      <a:pt x="98" y="23"/>
                      <a:pt x="97" y="24"/>
                      <a:pt x="96" y="24"/>
                    </a:cubicBezTo>
                    <a:cubicBezTo>
                      <a:pt x="96" y="24"/>
                      <a:pt x="96" y="24"/>
                      <a:pt x="96" y="23"/>
                    </a:cubicBezTo>
                    <a:cubicBezTo>
                      <a:pt x="91" y="26"/>
                      <a:pt x="86" y="28"/>
                      <a:pt x="84" y="30"/>
                    </a:cubicBezTo>
                    <a:cubicBezTo>
                      <a:pt x="83" y="23"/>
                      <a:pt x="84" y="21"/>
                      <a:pt x="87" y="21"/>
                    </a:cubicBezTo>
                    <a:cubicBezTo>
                      <a:pt x="89" y="21"/>
                      <a:pt x="92" y="22"/>
                      <a:pt x="96" y="23"/>
                    </a:cubicBezTo>
                    <a:lnTo>
                      <a:pt x="99" y="19"/>
                    </a:lnTo>
                    <a:lnTo>
                      <a:pt x="99" y="19"/>
                    </a:lnTo>
                    <a:cubicBezTo>
                      <a:pt x="99" y="20"/>
                      <a:pt x="99" y="20"/>
                      <a:pt x="99" y="20"/>
                    </a:cubicBezTo>
                    <a:lnTo>
                      <a:pt x="99" y="20"/>
                    </a:lnTo>
                    <a:cubicBezTo>
                      <a:pt x="100" y="20"/>
                      <a:pt x="100" y="19"/>
                      <a:pt x="100" y="19"/>
                    </a:cubicBezTo>
                    <a:lnTo>
                      <a:pt x="100" y="19"/>
                    </a:lnTo>
                    <a:lnTo>
                      <a:pt x="99" y="19"/>
                    </a:lnTo>
                    <a:lnTo>
                      <a:pt x="99" y="19"/>
                    </a:lnTo>
                    <a:cubicBezTo>
                      <a:pt x="100" y="19"/>
                      <a:pt x="100" y="19"/>
                      <a:pt x="100" y="19"/>
                    </a:cubicBezTo>
                    <a:lnTo>
                      <a:pt x="100" y="19"/>
                    </a:lnTo>
                    <a:lnTo>
                      <a:pt x="100" y="19"/>
                    </a:lnTo>
                    <a:lnTo>
                      <a:pt x="100" y="16"/>
                    </a:lnTo>
                    <a:cubicBezTo>
                      <a:pt x="100" y="17"/>
                      <a:pt x="100" y="18"/>
                      <a:pt x="100" y="19"/>
                    </a:cubicBezTo>
                    <a:lnTo>
                      <a:pt x="100" y="19"/>
                    </a:lnTo>
                    <a:lnTo>
                      <a:pt x="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22" name="Google Shape;13322;p53"/>
              <p:cNvSpPr/>
              <p:nvPr/>
            </p:nvSpPr>
            <p:spPr>
              <a:xfrm>
                <a:off x="502450" y="1689500"/>
                <a:ext cx="250" cy="200"/>
              </a:xfrm>
              <a:custGeom>
                <a:avLst/>
                <a:gdLst/>
                <a:ahLst/>
                <a:cxnLst/>
                <a:rect l="l" t="t" r="r" b="b"/>
                <a:pathLst>
                  <a:path w="10" h="8" extrusionOk="0">
                    <a:moveTo>
                      <a:pt x="10" y="0"/>
                    </a:moveTo>
                    <a:lnTo>
                      <a:pt x="10" y="0"/>
                    </a:lnTo>
                    <a:cubicBezTo>
                      <a:pt x="5" y="3"/>
                      <a:pt x="0" y="3"/>
                      <a:pt x="5" y="7"/>
                    </a:cubicBezTo>
                    <a:cubicBezTo>
                      <a:pt x="5" y="5"/>
                      <a:pt x="7" y="3"/>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23" name="Google Shape;13323;p53"/>
              <p:cNvSpPr/>
              <p:nvPr/>
            </p:nvSpPr>
            <p:spPr>
              <a:xfrm>
                <a:off x="502675" y="1687525"/>
                <a:ext cx="1650" cy="2000"/>
              </a:xfrm>
              <a:custGeom>
                <a:avLst/>
                <a:gdLst/>
                <a:ahLst/>
                <a:cxnLst/>
                <a:rect l="l" t="t" r="r" b="b"/>
                <a:pathLst>
                  <a:path w="66" h="80" extrusionOk="0">
                    <a:moveTo>
                      <a:pt x="66" y="1"/>
                    </a:moveTo>
                    <a:lnTo>
                      <a:pt x="66" y="1"/>
                    </a:lnTo>
                    <a:cubicBezTo>
                      <a:pt x="42" y="19"/>
                      <a:pt x="22" y="40"/>
                      <a:pt x="3" y="61"/>
                    </a:cubicBezTo>
                    <a:cubicBezTo>
                      <a:pt x="7" y="61"/>
                      <a:pt x="12" y="60"/>
                      <a:pt x="16" y="60"/>
                    </a:cubicBezTo>
                    <a:cubicBezTo>
                      <a:pt x="20" y="60"/>
                      <a:pt x="24" y="61"/>
                      <a:pt x="24" y="65"/>
                    </a:cubicBezTo>
                    <a:cubicBezTo>
                      <a:pt x="22" y="77"/>
                      <a:pt x="10" y="72"/>
                      <a:pt x="1" y="79"/>
                    </a:cubicBezTo>
                    <a:cubicBezTo>
                      <a:pt x="3" y="79"/>
                      <a:pt x="5" y="79"/>
                      <a:pt x="7" y="79"/>
                    </a:cubicBezTo>
                    <a:cubicBezTo>
                      <a:pt x="19" y="79"/>
                      <a:pt x="34" y="78"/>
                      <a:pt x="38" y="59"/>
                    </a:cubicBezTo>
                    <a:lnTo>
                      <a:pt x="33" y="59"/>
                    </a:lnTo>
                    <a:cubicBezTo>
                      <a:pt x="38" y="38"/>
                      <a:pt x="49" y="17"/>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24" name="Google Shape;13324;p53"/>
              <p:cNvSpPr/>
              <p:nvPr/>
            </p:nvSpPr>
            <p:spPr>
              <a:xfrm>
                <a:off x="501650" y="1685950"/>
                <a:ext cx="1225" cy="800"/>
              </a:xfrm>
              <a:custGeom>
                <a:avLst/>
                <a:gdLst/>
                <a:ahLst/>
                <a:cxnLst/>
                <a:rect l="l" t="t" r="r" b="b"/>
                <a:pathLst>
                  <a:path w="49" h="32" extrusionOk="0">
                    <a:moveTo>
                      <a:pt x="14" y="1"/>
                    </a:moveTo>
                    <a:lnTo>
                      <a:pt x="0" y="31"/>
                    </a:lnTo>
                    <a:lnTo>
                      <a:pt x="0" y="31"/>
                    </a:lnTo>
                    <a:lnTo>
                      <a:pt x="14" y="20"/>
                    </a:lnTo>
                    <a:cubicBezTo>
                      <a:pt x="16" y="26"/>
                      <a:pt x="20" y="28"/>
                      <a:pt x="24" y="28"/>
                    </a:cubicBezTo>
                    <a:cubicBezTo>
                      <a:pt x="31" y="28"/>
                      <a:pt x="41" y="19"/>
                      <a:pt x="49" y="15"/>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25" name="Google Shape;13325;p53"/>
              <p:cNvSpPr/>
              <p:nvPr/>
            </p:nvSpPr>
            <p:spPr>
              <a:xfrm>
                <a:off x="501475" y="1680700"/>
                <a:ext cx="1400" cy="525"/>
              </a:xfrm>
              <a:custGeom>
                <a:avLst/>
                <a:gdLst/>
                <a:ahLst/>
                <a:cxnLst/>
                <a:rect l="l" t="t" r="r" b="b"/>
                <a:pathLst>
                  <a:path w="56" h="21" extrusionOk="0">
                    <a:moveTo>
                      <a:pt x="56" y="0"/>
                    </a:moveTo>
                    <a:lnTo>
                      <a:pt x="0" y="19"/>
                    </a:lnTo>
                    <a:lnTo>
                      <a:pt x="23" y="21"/>
                    </a:lnTo>
                    <a:lnTo>
                      <a:pt x="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26" name="Google Shape;13326;p53"/>
              <p:cNvSpPr/>
              <p:nvPr/>
            </p:nvSpPr>
            <p:spPr>
              <a:xfrm>
                <a:off x="501175" y="1680000"/>
                <a:ext cx="650" cy="475"/>
              </a:xfrm>
              <a:custGeom>
                <a:avLst/>
                <a:gdLst/>
                <a:ahLst/>
                <a:cxnLst/>
                <a:rect l="l" t="t" r="r" b="b"/>
                <a:pathLst>
                  <a:path w="26" h="19" extrusionOk="0">
                    <a:moveTo>
                      <a:pt x="26" y="0"/>
                    </a:moveTo>
                    <a:lnTo>
                      <a:pt x="3" y="5"/>
                    </a:lnTo>
                    <a:lnTo>
                      <a:pt x="0" y="19"/>
                    </a:ln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27" name="Google Shape;13327;p53"/>
              <p:cNvSpPr/>
              <p:nvPr/>
            </p:nvSpPr>
            <p:spPr>
              <a:xfrm>
                <a:off x="468325" y="1639100"/>
                <a:ext cx="350" cy="225"/>
              </a:xfrm>
              <a:custGeom>
                <a:avLst/>
                <a:gdLst/>
                <a:ahLst/>
                <a:cxnLst/>
                <a:rect l="l" t="t" r="r" b="b"/>
                <a:pathLst>
                  <a:path w="14" h="9" extrusionOk="0">
                    <a:moveTo>
                      <a:pt x="2" y="1"/>
                    </a:moveTo>
                    <a:cubicBezTo>
                      <a:pt x="1" y="1"/>
                      <a:pt x="1" y="1"/>
                      <a:pt x="0" y="2"/>
                    </a:cubicBezTo>
                    <a:lnTo>
                      <a:pt x="14" y="9"/>
                    </a:lnTo>
                    <a:cubicBezTo>
                      <a:pt x="9" y="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28" name="Google Shape;13328;p53"/>
              <p:cNvSpPr/>
              <p:nvPr/>
            </p:nvSpPr>
            <p:spPr>
              <a:xfrm>
                <a:off x="482275" y="1664300"/>
                <a:ext cx="1150" cy="1175"/>
              </a:xfrm>
              <a:custGeom>
                <a:avLst/>
                <a:gdLst/>
                <a:ahLst/>
                <a:cxnLst/>
                <a:rect l="l" t="t" r="r" b="b"/>
                <a:pathLst>
                  <a:path w="46" h="47" extrusionOk="0">
                    <a:moveTo>
                      <a:pt x="40" y="1"/>
                    </a:moveTo>
                    <a:cubicBezTo>
                      <a:pt x="39" y="1"/>
                      <a:pt x="35" y="2"/>
                      <a:pt x="29" y="7"/>
                    </a:cubicBezTo>
                    <a:lnTo>
                      <a:pt x="1" y="30"/>
                    </a:lnTo>
                    <a:cubicBezTo>
                      <a:pt x="10" y="32"/>
                      <a:pt x="12" y="39"/>
                      <a:pt x="8" y="46"/>
                    </a:cubicBezTo>
                    <a:cubicBezTo>
                      <a:pt x="22" y="26"/>
                      <a:pt x="4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29" name="Google Shape;13329;p53"/>
              <p:cNvSpPr/>
              <p:nvPr/>
            </p:nvSpPr>
            <p:spPr>
              <a:xfrm>
                <a:off x="471100" y="1653675"/>
                <a:ext cx="900" cy="250"/>
              </a:xfrm>
              <a:custGeom>
                <a:avLst/>
                <a:gdLst/>
                <a:ahLst/>
                <a:cxnLst/>
                <a:rect l="l" t="t" r="r" b="b"/>
                <a:pathLst>
                  <a:path w="36" h="10" extrusionOk="0">
                    <a:moveTo>
                      <a:pt x="10" y="1"/>
                    </a:moveTo>
                    <a:cubicBezTo>
                      <a:pt x="7" y="1"/>
                      <a:pt x="3" y="3"/>
                      <a:pt x="0" y="5"/>
                    </a:cubicBezTo>
                    <a:lnTo>
                      <a:pt x="35" y="10"/>
                    </a:lnTo>
                    <a:cubicBezTo>
                      <a:pt x="28" y="5"/>
                      <a:pt x="19"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30" name="Google Shape;13330;p53"/>
              <p:cNvSpPr/>
              <p:nvPr/>
            </p:nvSpPr>
            <p:spPr>
              <a:xfrm>
                <a:off x="472775" y="1627725"/>
                <a:ext cx="900" cy="775"/>
              </a:xfrm>
              <a:custGeom>
                <a:avLst/>
                <a:gdLst/>
                <a:ahLst/>
                <a:cxnLst/>
                <a:rect l="l" t="t" r="r" b="b"/>
                <a:pathLst>
                  <a:path w="36" h="31" extrusionOk="0">
                    <a:moveTo>
                      <a:pt x="14" y="0"/>
                    </a:moveTo>
                    <a:cubicBezTo>
                      <a:pt x="1" y="14"/>
                      <a:pt x="21" y="19"/>
                      <a:pt x="35" y="30"/>
                    </a:cubicBez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31" name="Google Shape;13331;p53"/>
              <p:cNvSpPr/>
              <p:nvPr/>
            </p:nvSpPr>
            <p:spPr>
              <a:xfrm>
                <a:off x="491450" y="1672875"/>
                <a:ext cx="475" cy="1075"/>
              </a:xfrm>
              <a:custGeom>
                <a:avLst/>
                <a:gdLst/>
                <a:ahLst/>
                <a:cxnLst/>
                <a:rect l="l" t="t" r="r" b="b"/>
                <a:pathLst>
                  <a:path w="19" h="43" extrusionOk="0">
                    <a:moveTo>
                      <a:pt x="2" y="0"/>
                    </a:moveTo>
                    <a:cubicBezTo>
                      <a:pt x="4" y="19"/>
                      <a:pt x="0" y="43"/>
                      <a:pt x="8" y="43"/>
                    </a:cubicBezTo>
                    <a:cubicBezTo>
                      <a:pt x="10" y="43"/>
                      <a:pt x="14" y="40"/>
                      <a:pt x="19" y="35"/>
                    </a:cubicBezTo>
                    <a:cubicBezTo>
                      <a:pt x="16" y="23"/>
                      <a:pt x="12" y="9"/>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32" name="Google Shape;13332;p53"/>
              <p:cNvSpPr/>
              <p:nvPr/>
            </p:nvSpPr>
            <p:spPr>
              <a:xfrm>
                <a:off x="477350" y="1641275"/>
                <a:ext cx="500" cy="375"/>
              </a:xfrm>
              <a:custGeom>
                <a:avLst/>
                <a:gdLst/>
                <a:ahLst/>
                <a:cxnLst/>
                <a:rect l="l" t="t" r="r" b="b"/>
                <a:pathLst>
                  <a:path w="20" h="15" extrusionOk="0">
                    <a:moveTo>
                      <a:pt x="1" y="1"/>
                    </a:moveTo>
                    <a:lnTo>
                      <a:pt x="1" y="1"/>
                    </a:lnTo>
                    <a:cubicBezTo>
                      <a:pt x="5" y="8"/>
                      <a:pt x="12" y="12"/>
                      <a:pt x="19" y="15"/>
                    </a:cubicBezTo>
                    <a:cubicBezTo>
                      <a:pt x="15" y="8"/>
                      <a:pt x="10" y="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33" name="Google Shape;13333;p53"/>
              <p:cNvSpPr/>
              <p:nvPr/>
            </p:nvSpPr>
            <p:spPr>
              <a:xfrm>
                <a:off x="490925" y="1672350"/>
                <a:ext cx="600" cy="550"/>
              </a:xfrm>
              <a:custGeom>
                <a:avLst/>
                <a:gdLst/>
                <a:ahLst/>
                <a:cxnLst/>
                <a:rect l="l" t="t" r="r" b="b"/>
                <a:pathLst>
                  <a:path w="24" h="22" extrusionOk="0">
                    <a:moveTo>
                      <a:pt x="15" y="1"/>
                    </a:moveTo>
                    <a:cubicBezTo>
                      <a:pt x="11" y="1"/>
                      <a:pt x="7" y="3"/>
                      <a:pt x="0" y="7"/>
                    </a:cubicBezTo>
                    <a:lnTo>
                      <a:pt x="0" y="16"/>
                    </a:lnTo>
                    <a:cubicBezTo>
                      <a:pt x="4" y="16"/>
                      <a:pt x="7" y="16"/>
                      <a:pt x="10" y="16"/>
                    </a:cubicBezTo>
                    <a:cubicBezTo>
                      <a:pt x="15" y="16"/>
                      <a:pt x="19" y="17"/>
                      <a:pt x="23" y="21"/>
                    </a:cubicBezTo>
                    <a:cubicBezTo>
                      <a:pt x="23" y="10"/>
                      <a:pt x="22"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34" name="Google Shape;13334;p53"/>
              <p:cNvSpPr/>
              <p:nvPr/>
            </p:nvSpPr>
            <p:spPr>
              <a:xfrm>
                <a:off x="499100" y="1608325"/>
                <a:ext cx="175" cy="50"/>
              </a:xfrm>
              <a:custGeom>
                <a:avLst/>
                <a:gdLst/>
                <a:ahLst/>
                <a:cxnLst/>
                <a:rect l="l" t="t" r="r" b="b"/>
                <a:pathLst>
                  <a:path w="7" h="2" extrusionOk="0">
                    <a:moveTo>
                      <a:pt x="4" y="1"/>
                    </a:moveTo>
                    <a:cubicBezTo>
                      <a:pt x="2" y="1"/>
                      <a:pt x="2" y="2"/>
                      <a:pt x="0" y="2"/>
                    </a:cubicBezTo>
                    <a:lnTo>
                      <a:pt x="7" y="2"/>
                    </a:lnTo>
                    <a:cubicBezTo>
                      <a:pt x="5" y="1"/>
                      <a:pt x="4" y="1"/>
                      <a:pt x="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35" name="Google Shape;13335;p53"/>
              <p:cNvSpPr/>
              <p:nvPr/>
            </p:nvSpPr>
            <p:spPr>
              <a:xfrm>
                <a:off x="511850" y="1605175"/>
                <a:ext cx="125" cy="375"/>
              </a:xfrm>
              <a:custGeom>
                <a:avLst/>
                <a:gdLst/>
                <a:ahLst/>
                <a:cxnLst/>
                <a:rect l="l" t="t" r="r" b="b"/>
                <a:pathLst>
                  <a:path w="5" h="15" extrusionOk="0">
                    <a:moveTo>
                      <a:pt x="5" y="0"/>
                    </a:moveTo>
                    <a:cubicBezTo>
                      <a:pt x="5" y="5"/>
                      <a:pt x="2" y="10"/>
                      <a:pt x="0" y="14"/>
                    </a:cubicBezTo>
                    <a:cubicBezTo>
                      <a:pt x="2" y="14"/>
                      <a:pt x="5" y="1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36" name="Google Shape;13336;p53"/>
              <p:cNvSpPr/>
              <p:nvPr/>
            </p:nvSpPr>
            <p:spPr>
              <a:xfrm>
                <a:off x="498050" y="1677200"/>
                <a:ext cx="150" cy="75"/>
              </a:xfrm>
              <a:custGeom>
                <a:avLst/>
                <a:gdLst/>
                <a:ahLst/>
                <a:cxnLst/>
                <a:rect l="l" t="t" r="r" b="b"/>
                <a:pathLst>
                  <a:path w="6" h="3" extrusionOk="0">
                    <a:moveTo>
                      <a:pt x="2" y="0"/>
                    </a:moveTo>
                    <a:cubicBezTo>
                      <a:pt x="1" y="0"/>
                      <a:pt x="1" y="1"/>
                      <a:pt x="0" y="1"/>
                    </a:cubicBezTo>
                    <a:cubicBezTo>
                      <a:pt x="3" y="2"/>
                      <a:pt x="4" y="3"/>
                      <a:pt x="5" y="3"/>
                    </a:cubicBezTo>
                    <a:cubicBezTo>
                      <a:pt x="6" y="3"/>
                      <a:pt x="3"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37" name="Google Shape;13337;p53"/>
              <p:cNvSpPr/>
              <p:nvPr/>
            </p:nvSpPr>
            <p:spPr>
              <a:xfrm>
                <a:off x="496125" y="1680450"/>
                <a:ext cx="375" cy="250"/>
              </a:xfrm>
              <a:custGeom>
                <a:avLst/>
                <a:gdLst/>
                <a:ahLst/>
                <a:cxnLst/>
                <a:rect l="l" t="t" r="r" b="b"/>
                <a:pathLst>
                  <a:path w="15" h="10" extrusionOk="0">
                    <a:moveTo>
                      <a:pt x="15" y="1"/>
                    </a:moveTo>
                    <a:cubicBezTo>
                      <a:pt x="10" y="3"/>
                      <a:pt x="5" y="5"/>
                      <a:pt x="1" y="10"/>
                    </a:cubicBezTo>
                    <a:cubicBezTo>
                      <a:pt x="5" y="5"/>
                      <a:pt x="10" y="3"/>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38" name="Google Shape;13338;p53"/>
              <p:cNvSpPr/>
              <p:nvPr/>
            </p:nvSpPr>
            <p:spPr>
              <a:xfrm>
                <a:off x="485875" y="1675825"/>
                <a:ext cx="75" cy="125"/>
              </a:xfrm>
              <a:custGeom>
                <a:avLst/>
                <a:gdLst/>
                <a:ahLst/>
                <a:cxnLst/>
                <a:rect l="l" t="t" r="r" b="b"/>
                <a:pathLst>
                  <a:path w="3" h="5" extrusionOk="0">
                    <a:moveTo>
                      <a:pt x="3" y="0"/>
                    </a:moveTo>
                    <a:lnTo>
                      <a:pt x="3" y="0"/>
                    </a:lnTo>
                    <a:cubicBezTo>
                      <a:pt x="0" y="5"/>
                      <a:pt x="0"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39" name="Google Shape;13339;p53"/>
              <p:cNvSpPr/>
              <p:nvPr/>
            </p:nvSpPr>
            <p:spPr>
              <a:xfrm>
                <a:off x="498275" y="1677375"/>
                <a:ext cx="325" cy="200"/>
              </a:xfrm>
              <a:custGeom>
                <a:avLst/>
                <a:gdLst/>
                <a:ahLst/>
                <a:cxnLst/>
                <a:rect l="l" t="t" r="r" b="b"/>
                <a:pathLst>
                  <a:path w="13" h="8" extrusionOk="0">
                    <a:moveTo>
                      <a:pt x="1" y="1"/>
                    </a:moveTo>
                    <a:cubicBezTo>
                      <a:pt x="3" y="3"/>
                      <a:pt x="5" y="6"/>
                      <a:pt x="5" y="8"/>
                    </a:cubicBezTo>
                    <a:cubicBezTo>
                      <a:pt x="10" y="6"/>
                      <a:pt x="1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40" name="Google Shape;13340;p53"/>
              <p:cNvSpPr/>
              <p:nvPr/>
            </p:nvSpPr>
            <p:spPr>
              <a:xfrm>
                <a:off x="497750" y="1677025"/>
                <a:ext cx="325" cy="325"/>
              </a:xfrm>
              <a:custGeom>
                <a:avLst/>
                <a:gdLst/>
                <a:ahLst/>
                <a:cxnLst/>
                <a:rect l="l" t="t" r="r" b="b"/>
                <a:pathLst>
                  <a:path w="13" h="13" extrusionOk="0">
                    <a:moveTo>
                      <a:pt x="1" y="1"/>
                    </a:moveTo>
                    <a:lnTo>
                      <a:pt x="2" y="2"/>
                    </a:lnTo>
                    <a:lnTo>
                      <a:pt x="2" y="2"/>
                    </a:lnTo>
                    <a:cubicBezTo>
                      <a:pt x="2" y="2"/>
                      <a:pt x="1" y="1"/>
                      <a:pt x="1" y="1"/>
                    </a:cubicBezTo>
                    <a:close/>
                    <a:moveTo>
                      <a:pt x="2" y="2"/>
                    </a:moveTo>
                    <a:cubicBezTo>
                      <a:pt x="6" y="4"/>
                      <a:pt x="8" y="9"/>
                      <a:pt x="10" y="13"/>
                    </a:cubicBezTo>
                    <a:cubicBezTo>
                      <a:pt x="10" y="10"/>
                      <a:pt x="10" y="8"/>
                      <a:pt x="12" y="8"/>
                    </a:cubicBezTo>
                    <a:lnTo>
                      <a:pt x="2" y="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41" name="Google Shape;13341;p53"/>
              <p:cNvSpPr/>
              <p:nvPr/>
            </p:nvSpPr>
            <p:spPr>
              <a:xfrm>
                <a:off x="488600" y="1619950"/>
                <a:ext cx="150" cy="325"/>
              </a:xfrm>
              <a:custGeom>
                <a:avLst/>
                <a:gdLst/>
                <a:ahLst/>
                <a:cxnLst/>
                <a:rect l="l" t="t" r="r" b="b"/>
                <a:pathLst>
                  <a:path w="6" h="13" extrusionOk="0">
                    <a:moveTo>
                      <a:pt x="3" y="1"/>
                    </a:moveTo>
                    <a:cubicBezTo>
                      <a:pt x="2" y="1"/>
                      <a:pt x="2" y="4"/>
                      <a:pt x="0" y="10"/>
                    </a:cubicBezTo>
                    <a:lnTo>
                      <a:pt x="5" y="12"/>
                    </a:lnTo>
                    <a:cubicBezTo>
                      <a:pt x="4" y="4"/>
                      <a:pt x="3"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42" name="Google Shape;13342;p53"/>
              <p:cNvSpPr/>
              <p:nvPr/>
            </p:nvSpPr>
            <p:spPr>
              <a:xfrm>
                <a:off x="471450" y="1665800"/>
                <a:ext cx="75" cy="75"/>
              </a:xfrm>
              <a:custGeom>
                <a:avLst/>
                <a:gdLst/>
                <a:ahLst/>
                <a:cxnLst/>
                <a:rect l="l" t="t" r="r" b="b"/>
                <a:pathLst>
                  <a:path w="3" h="3" extrusionOk="0">
                    <a:moveTo>
                      <a:pt x="3" y="0"/>
                    </a:moveTo>
                    <a:lnTo>
                      <a:pt x="0" y="3"/>
                    </a:lnTo>
                    <a:lnTo>
                      <a:pt x="3" y="3"/>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43" name="Google Shape;13343;p53"/>
              <p:cNvSpPr/>
              <p:nvPr/>
            </p:nvSpPr>
            <p:spPr>
              <a:xfrm>
                <a:off x="470400" y="1664400"/>
                <a:ext cx="3325" cy="1425"/>
              </a:xfrm>
              <a:custGeom>
                <a:avLst/>
                <a:gdLst/>
                <a:ahLst/>
                <a:cxnLst/>
                <a:rect l="l" t="t" r="r" b="b"/>
                <a:pathLst>
                  <a:path w="133" h="57" extrusionOk="0">
                    <a:moveTo>
                      <a:pt x="133" y="1"/>
                    </a:moveTo>
                    <a:lnTo>
                      <a:pt x="0" y="40"/>
                    </a:lnTo>
                    <a:cubicBezTo>
                      <a:pt x="12" y="38"/>
                      <a:pt x="20" y="38"/>
                      <a:pt x="27" y="38"/>
                    </a:cubicBezTo>
                    <a:cubicBezTo>
                      <a:pt x="48" y="38"/>
                      <a:pt x="46" y="46"/>
                      <a:pt x="45" y="56"/>
                    </a:cubicBezTo>
                    <a:lnTo>
                      <a:pt x="1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44" name="Google Shape;13344;p53"/>
              <p:cNvSpPr/>
              <p:nvPr/>
            </p:nvSpPr>
            <p:spPr>
              <a:xfrm>
                <a:off x="495500" y="1676575"/>
                <a:ext cx="600" cy="450"/>
              </a:xfrm>
              <a:custGeom>
                <a:avLst/>
                <a:gdLst/>
                <a:ahLst/>
                <a:cxnLst/>
                <a:rect l="l" t="t" r="r" b="b"/>
                <a:pathLst>
                  <a:path w="24" h="18" extrusionOk="0">
                    <a:moveTo>
                      <a:pt x="5" y="0"/>
                    </a:moveTo>
                    <a:lnTo>
                      <a:pt x="5" y="0"/>
                    </a:lnTo>
                    <a:cubicBezTo>
                      <a:pt x="1" y="11"/>
                      <a:pt x="0" y="17"/>
                      <a:pt x="8" y="17"/>
                    </a:cubicBezTo>
                    <a:cubicBezTo>
                      <a:pt x="9" y="17"/>
                      <a:pt x="10" y="17"/>
                      <a:pt x="12" y="17"/>
                    </a:cubicBezTo>
                    <a:cubicBezTo>
                      <a:pt x="19" y="14"/>
                      <a:pt x="21" y="12"/>
                      <a:pt x="23" y="5"/>
                    </a:cubicBezTo>
                    <a:lnTo>
                      <a:pt x="23" y="5"/>
                    </a:lnTo>
                    <a:cubicBezTo>
                      <a:pt x="21" y="7"/>
                      <a:pt x="19" y="8"/>
                      <a:pt x="16" y="8"/>
                    </a:cubicBezTo>
                    <a:cubicBezTo>
                      <a:pt x="12" y="8"/>
                      <a:pt x="8"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45" name="Google Shape;13345;p53"/>
              <p:cNvSpPr/>
              <p:nvPr/>
            </p:nvSpPr>
            <p:spPr>
              <a:xfrm>
                <a:off x="464600" y="1601300"/>
                <a:ext cx="48300" cy="80400"/>
              </a:xfrm>
              <a:custGeom>
                <a:avLst/>
                <a:gdLst/>
                <a:ahLst/>
                <a:cxnLst/>
                <a:rect l="l" t="t" r="r" b="b"/>
                <a:pathLst>
                  <a:path w="1932" h="3216" extrusionOk="0">
                    <a:moveTo>
                      <a:pt x="1352" y="319"/>
                    </a:moveTo>
                    <a:lnTo>
                      <a:pt x="1350" y="320"/>
                    </a:lnTo>
                    <a:cubicBezTo>
                      <a:pt x="1350" y="320"/>
                      <a:pt x="1350" y="320"/>
                      <a:pt x="1351" y="320"/>
                    </a:cubicBezTo>
                    <a:cubicBezTo>
                      <a:pt x="1351" y="320"/>
                      <a:pt x="1352" y="320"/>
                      <a:pt x="1352" y="319"/>
                    </a:cubicBezTo>
                    <a:close/>
                    <a:moveTo>
                      <a:pt x="1493" y="711"/>
                    </a:moveTo>
                    <a:cubicBezTo>
                      <a:pt x="1494" y="712"/>
                      <a:pt x="1496" y="713"/>
                      <a:pt x="1498" y="714"/>
                    </a:cubicBezTo>
                    <a:cubicBezTo>
                      <a:pt x="1496" y="713"/>
                      <a:pt x="1495" y="712"/>
                      <a:pt x="1493" y="711"/>
                    </a:cubicBezTo>
                    <a:close/>
                    <a:moveTo>
                      <a:pt x="709" y="765"/>
                    </a:moveTo>
                    <a:cubicBezTo>
                      <a:pt x="709" y="766"/>
                      <a:pt x="708" y="767"/>
                      <a:pt x="708" y="767"/>
                    </a:cubicBezTo>
                    <a:cubicBezTo>
                      <a:pt x="708" y="767"/>
                      <a:pt x="709" y="766"/>
                      <a:pt x="709" y="765"/>
                    </a:cubicBezTo>
                    <a:close/>
                    <a:moveTo>
                      <a:pt x="1177" y="921"/>
                    </a:moveTo>
                    <a:lnTo>
                      <a:pt x="1177" y="921"/>
                    </a:lnTo>
                    <a:cubicBezTo>
                      <a:pt x="1176" y="921"/>
                      <a:pt x="1176" y="922"/>
                      <a:pt x="1176" y="923"/>
                    </a:cubicBezTo>
                    <a:lnTo>
                      <a:pt x="1180" y="924"/>
                    </a:lnTo>
                    <a:lnTo>
                      <a:pt x="1180" y="924"/>
                    </a:lnTo>
                    <a:cubicBezTo>
                      <a:pt x="1179" y="923"/>
                      <a:pt x="1178" y="922"/>
                      <a:pt x="1177" y="921"/>
                    </a:cubicBezTo>
                    <a:close/>
                    <a:moveTo>
                      <a:pt x="460" y="960"/>
                    </a:moveTo>
                    <a:lnTo>
                      <a:pt x="460" y="960"/>
                    </a:lnTo>
                    <a:cubicBezTo>
                      <a:pt x="460" y="960"/>
                      <a:pt x="460" y="961"/>
                      <a:pt x="460" y="961"/>
                    </a:cubicBezTo>
                    <a:lnTo>
                      <a:pt x="460" y="961"/>
                    </a:lnTo>
                    <a:lnTo>
                      <a:pt x="460" y="960"/>
                    </a:lnTo>
                    <a:close/>
                    <a:moveTo>
                      <a:pt x="181" y="1477"/>
                    </a:moveTo>
                    <a:lnTo>
                      <a:pt x="181" y="1477"/>
                    </a:lnTo>
                    <a:cubicBezTo>
                      <a:pt x="180" y="1478"/>
                      <a:pt x="180" y="1480"/>
                      <a:pt x="180" y="1482"/>
                    </a:cubicBezTo>
                    <a:lnTo>
                      <a:pt x="180" y="1482"/>
                    </a:lnTo>
                    <a:lnTo>
                      <a:pt x="181" y="1477"/>
                    </a:lnTo>
                    <a:close/>
                    <a:moveTo>
                      <a:pt x="120" y="1601"/>
                    </a:moveTo>
                    <a:lnTo>
                      <a:pt x="120" y="1601"/>
                    </a:lnTo>
                    <a:cubicBezTo>
                      <a:pt x="118" y="1601"/>
                      <a:pt x="117" y="1602"/>
                      <a:pt x="117" y="1603"/>
                    </a:cubicBezTo>
                    <a:lnTo>
                      <a:pt x="117" y="1603"/>
                    </a:lnTo>
                    <a:cubicBezTo>
                      <a:pt x="118" y="1602"/>
                      <a:pt x="119" y="1601"/>
                      <a:pt x="120" y="1601"/>
                    </a:cubicBezTo>
                    <a:close/>
                    <a:moveTo>
                      <a:pt x="90" y="1581"/>
                    </a:moveTo>
                    <a:cubicBezTo>
                      <a:pt x="30" y="1581"/>
                      <a:pt x="45" y="1605"/>
                      <a:pt x="1" y="1623"/>
                    </a:cubicBezTo>
                    <a:cubicBezTo>
                      <a:pt x="12" y="1621"/>
                      <a:pt x="51" y="1610"/>
                      <a:pt x="85" y="1610"/>
                    </a:cubicBezTo>
                    <a:cubicBezTo>
                      <a:pt x="101" y="1610"/>
                      <a:pt x="116" y="1613"/>
                      <a:pt x="125" y="1621"/>
                    </a:cubicBezTo>
                    <a:lnTo>
                      <a:pt x="125" y="1621"/>
                    </a:lnTo>
                    <a:cubicBezTo>
                      <a:pt x="120" y="1615"/>
                      <a:pt x="114" y="1607"/>
                      <a:pt x="117" y="1603"/>
                    </a:cubicBezTo>
                    <a:lnTo>
                      <a:pt x="117" y="1603"/>
                    </a:lnTo>
                    <a:cubicBezTo>
                      <a:pt x="113" y="1605"/>
                      <a:pt x="110" y="1607"/>
                      <a:pt x="105" y="1609"/>
                    </a:cubicBezTo>
                    <a:lnTo>
                      <a:pt x="98" y="1581"/>
                    </a:lnTo>
                    <a:cubicBezTo>
                      <a:pt x="95" y="1581"/>
                      <a:pt x="92" y="1581"/>
                      <a:pt x="90" y="1581"/>
                    </a:cubicBezTo>
                    <a:close/>
                    <a:moveTo>
                      <a:pt x="125" y="1621"/>
                    </a:moveTo>
                    <a:cubicBezTo>
                      <a:pt x="127" y="1623"/>
                      <a:pt x="129" y="1626"/>
                      <a:pt x="130" y="1627"/>
                    </a:cubicBezTo>
                    <a:cubicBezTo>
                      <a:pt x="129" y="1625"/>
                      <a:pt x="127" y="1623"/>
                      <a:pt x="125" y="1621"/>
                    </a:cubicBezTo>
                    <a:close/>
                    <a:moveTo>
                      <a:pt x="205" y="2130"/>
                    </a:moveTo>
                    <a:lnTo>
                      <a:pt x="205" y="2130"/>
                    </a:lnTo>
                    <a:cubicBezTo>
                      <a:pt x="209" y="2135"/>
                      <a:pt x="209" y="2142"/>
                      <a:pt x="200" y="2154"/>
                    </a:cubicBezTo>
                    <a:lnTo>
                      <a:pt x="200" y="2151"/>
                    </a:lnTo>
                    <a:cubicBezTo>
                      <a:pt x="186" y="2149"/>
                      <a:pt x="191" y="2140"/>
                      <a:pt x="205" y="2130"/>
                    </a:cubicBezTo>
                    <a:close/>
                    <a:moveTo>
                      <a:pt x="556" y="2520"/>
                    </a:moveTo>
                    <a:cubicBezTo>
                      <a:pt x="557" y="2520"/>
                      <a:pt x="557" y="2521"/>
                      <a:pt x="559" y="2522"/>
                    </a:cubicBezTo>
                    <a:lnTo>
                      <a:pt x="559" y="2522"/>
                    </a:lnTo>
                    <a:cubicBezTo>
                      <a:pt x="554" y="2523"/>
                      <a:pt x="550" y="2525"/>
                      <a:pt x="545" y="2527"/>
                    </a:cubicBezTo>
                    <a:cubicBezTo>
                      <a:pt x="550" y="2524"/>
                      <a:pt x="553" y="2520"/>
                      <a:pt x="556" y="2520"/>
                    </a:cubicBezTo>
                    <a:close/>
                    <a:moveTo>
                      <a:pt x="717" y="2564"/>
                    </a:moveTo>
                    <a:lnTo>
                      <a:pt x="717" y="2564"/>
                    </a:lnTo>
                    <a:cubicBezTo>
                      <a:pt x="712" y="2571"/>
                      <a:pt x="710" y="2578"/>
                      <a:pt x="708" y="2585"/>
                    </a:cubicBezTo>
                    <a:cubicBezTo>
                      <a:pt x="710" y="2578"/>
                      <a:pt x="715" y="2571"/>
                      <a:pt x="717" y="2564"/>
                    </a:cubicBezTo>
                    <a:close/>
                    <a:moveTo>
                      <a:pt x="320" y="2649"/>
                    </a:moveTo>
                    <a:lnTo>
                      <a:pt x="320" y="2649"/>
                    </a:lnTo>
                    <a:cubicBezTo>
                      <a:pt x="319" y="2650"/>
                      <a:pt x="319" y="2651"/>
                      <a:pt x="318" y="2652"/>
                    </a:cubicBezTo>
                    <a:cubicBezTo>
                      <a:pt x="319" y="2651"/>
                      <a:pt x="320" y="2650"/>
                      <a:pt x="320" y="2649"/>
                    </a:cubicBezTo>
                    <a:close/>
                    <a:moveTo>
                      <a:pt x="328" y="2661"/>
                    </a:moveTo>
                    <a:cubicBezTo>
                      <a:pt x="326" y="2661"/>
                      <a:pt x="325" y="2661"/>
                      <a:pt x="325" y="2661"/>
                    </a:cubicBezTo>
                    <a:cubicBezTo>
                      <a:pt x="326" y="2661"/>
                      <a:pt x="327" y="2661"/>
                      <a:pt x="328" y="2661"/>
                    </a:cubicBezTo>
                    <a:close/>
                    <a:moveTo>
                      <a:pt x="1230" y="2985"/>
                    </a:moveTo>
                    <a:cubicBezTo>
                      <a:pt x="1230" y="2985"/>
                      <a:pt x="1231" y="2991"/>
                      <a:pt x="1234" y="2998"/>
                    </a:cubicBezTo>
                    <a:lnTo>
                      <a:pt x="1232" y="2998"/>
                    </a:lnTo>
                    <a:cubicBezTo>
                      <a:pt x="1231" y="2988"/>
                      <a:pt x="1230" y="2985"/>
                      <a:pt x="1230" y="2985"/>
                    </a:cubicBezTo>
                    <a:close/>
                    <a:moveTo>
                      <a:pt x="1241" y="3011"/>
                    </a:moveTo>
                    <a:lnTo>
                      <a:pt x="1241" y="3011"/>
                    </a:lnTo>
                    <a:cubicBezTo>
                      <a:pt x="1244" y="3016"/>
                      <a:pt x="1248" y="3019"/>
                      <a:pt x="1252" y="3019"/>
                    </a:cubicBezTo>
                    <a:cubicBezTo>
                      <a:pt x="1255" y="3019"/>
                      <a:pt x="1257" y="3018"/>
                      <a:pt x="1259" y="3016"/>
                    </a:cubicBezTo>
                    <a:lnTo>
                      <a:pt x="1259" y="3016"/>
                    </a:lnTo>
                    <a:cubicBezTo>
                      <a:pt x="1257" y="3023"/>
                      <a:pt x="1255" y="3025"/>
                      <a:pt x="1248" y="3028"/>
                    </a:cubicBezTo>
                    <a:cubicBezTo>
                      <a:pt x="1246" y="3028"/>
                      <a:pt x="1245" y="3028"/>
                      <a:pt x="1244" y="3028"/>
                    </a:cubicBezTo>
                    <a:cubicBezTo>
                      <a:pt x="1236" y="3028"/>
                      <a:pt x="1237" y="3022"/>
                      <a:pt x="1241" y="3011"/>
                    </a:cubicBezTo>
                    <a:close/>
                    <a:moveTo>
                      <a:pt x="1677" y="0"/>
                    </a:moveTo>
                    <a:lnTo>
                      <a:pt x="1677" y="0"/>
                    </a:lnTo>
                    <a:cubicBezTo>
                      <a:pt x="1730" y="51"/>
                      <a:pt x="1554" y="7"/>
                      <a:pt x="1630" y="79"/>
                    </a:cubicBezTo>
                    <a:cubicBezTo>
                      <a:pt x="1612" y="79"/>
                      <a:pt x="1610" y="63"/>
                      <a:pt x="1591" y="58"/>
                    </a:cubicBezTo>
                    <a:lnTo>
                      <a:pt x="1591" y="58"/>
                    </a:lnTo>
                    <a:cubicBezTo>
                      <a:pt x="1619" y="81"/>
                      <a:pt x="1621" y="93"/>
                      <a:pt x="1596" y="102"/>
                    </a:cubicBezTo>
                    <a:lnTo>
                      <a:pt x="1589" y="97"/>
                    </a:lnTo>
                    <a:cubicBezTo>
                      <a:pt x="1570" y="148"/>
                      <a:pt x="1528" y="153"/>
                      <a:pt x="1475" y="190"/>
                    </a:cubicBezTo>
                    <a:lnTo>
                      <a:pt x="1512" y="206"/>
                    </a:lnTo>
                    <a:cubicBezTo>
                      <a:pt x="1506" y="211"/>
                      <a:pt x="1501" y="212"/>
                      <a:pt x="1495" y="212"/>
                    </a:cubicBezTo>
                    <a:cubicBezTo>
                      <a:pt x="1489" y="212"/>
                      <a:pt x="1483" y="211"/>
                      <a:pt x="1477" y="211"/>
                    </a:cubicBezTo>
                    <a:cubicBezTo>
                      <a:pt x="1488" y="222"/>
                      <a:pt x="1495" y="226"/>
                      <a:pt x="1499" y="226"/>
                    </a:cubicBezTo>
                    <a:cubicBezTo>
                      <a:pt x="1508" y="226"/>
                      <a:pt x="1511" y="212"/>
                      <a:pt x="1522" y="212"/>
                    </a:cubicBezTo>
                    <a:cubicBezTo>
                      <a:pt x="1528" y="212"/>
                      <a:pt x="1536" y="216"/>
                      <a:pt x="1549" y="227"/>
                    </a:cubicBezTo>
                    <a:cubicBezTo>
                      <a:pt x="1540" y="224"/>
                      <a:pt x="1533" y="223"/>
                      <a:pt x="1526" y="223"/>
                    </a:cubicBezTo>
                    <a:cubicBezTo>
                      <a:pt x="1484" y="223"/>
                      <a:pt x="1483" y="272"/>
                      <a:pt x="1445" y="272"/>
                    </a:cubicBezTo>
                    <a:cubicBezTo>
                      <a:pt x="1436" y="272"/>
                      <a:pt x="1425" y="269"/>
                      <a:pt x="1410" y="262"/>
                    </a:cubicBezTo>
                    <a:lnTo>
                      <a:pt x="1410" y="262"/>
                    </a:lnTo>
                    <a:cubicBezTo>
                      <a:pt x="1399" y="278"/>
                      <a:pt x="1452" y="283"/>
                      <a:pt x="1440" y="299"/>
                    </a:cubicBezTo>
                    <a:lnTo>
                      <a:pt x="1417" y="290"/>
                    </a:lnTo>
                    <a:lnTo>
                      <a:pt x="1440" y="311"/>
                    </a:lnTo>
                    <a:cubicBezTo>
                      <a:pt x="1437" y="312"/>
                      <a:pt x="1434" y="313"/>
                      <a:pt x="1430" y="313"/>
                    </a:cubicBezTo>
                    <a:cubicBezTo>
                      <a:pt x="1415" y="313"/>
                      <a:pt x="1395" y="304"/>
                      <a:pt x="1382" y="294"/>
                    </a:cubicBezTo>
                    <a:cubicBezTo>
                      <a:pt x="1385" y="294"/>
                      <a:pt x="1382" y="283"/>
                      <a:pt x="1382" y="281"/>
                    </a:cubicBezTo>
                    <a:cubicBezTo>
                      <a:pt x="1381" y="280"/>
                      <a:pt x="1379" y="280"/>
                      <a:pt x="1378" y="280"/>
                    </a:cubicBezTo>
                    <a:cubicBezTo>
                      <a:pt x="1352" y="280"/>
                      <a:pt x="1359" y="314"/>
                      <a:pt x="1352" y="319"/>
                    </a:cubicBezTo>
                    <a:lnTo>
                      <a:pt x="1352" y="319"/>
                    </a:lnTo>
                    <a:lnTo>
                      <a:pt x="1373" y="315"/>
                    </a:lnTo>
                    <a:lnTo>
                      <a:pt x="1373" y="315"/>
                    </a:lnTo>
                    <a:cubicBezTo>
                      <a:pt x="1357" y="369"/>
                      <a:pt x="1290" y="396"/>
                      <a:pt x="1290" y="466"/>
                    </a:cubicBezTo>
                    <a:lnTo>
                      <a:pt x="1306" y="475"/>
                    </a:lnTo>
                    <a:cubicBezTo>
                      <a:pt x="1301" y="526"/>
                      <a:pt x="1266" y="485"/>
                      <a:pt x="1246" y="524"/>
                    </a:cubicBezTo>
                    <a:lnTo>
                      <a:pt x="1243" y="519"/>
                    </a:lnTo>
                    <a:lnTo>
                      <a:pt x="1243" y="519"/>
                    </a:lnTo>
                    <a:cubicBezTo>
                      <a:pt x="1250" y="538"/>
                      <a:pt x="1248" y="554"/>
                      <a:pt x="1236" y="559"/>
                    </a:cubicBezTo>
                    <a:cubicBezTo>
                      <a:pt x="1232" y="538"/>
                      <a:pt x="1192" y="543"/>
                      <a:pt x="1188" y="517"/>
                    </a:cubicBezTo>
                    <a:lnTo>
                      <a:pt x="1188" y="517"/>
                    </a:lnTo>
                    <a:cubicBezTo>
                      <a:pt x="1178" y="570"/>
                      <a:pt x="1190" y="549"/>
                      <a:pt x="1213" y="619"/>
                    </a:cubicBezTo>
                    <a:lnTo>
                      <a:pt x="1188" y="600"/>
                    </a:lnTo>
                    <a:lnTo>
                      <a:pt x="1188" y="600"/>
                    </a:lnTo>
                    <a:cubicBezTo>
                      <a:pt x="1197" y="628"/>
                      <a:pt x="1206" y="640"/>
                      <a:pt x="1192" y="658"/>
                    </a:cubicBezTo>
                    <a:cubicBezTo>
                      <a:pt x="1190" y="628"/>
                      <a:pt x="1150" y="633"/>
                      <a:pt x="1146" y="594"/>
                    </a:cubicBezTo>
                    <a:cubicBezTo>
                      <a:pt x="1139" y="591"/>
                      <a:pt x="1132" y="590"/>
                      <a:pt x="1127" y="590"/>
                    </a:cubicBezTo>
                    <a:cubicBezTo>
                      <a:pt x="1090" y="590"/>
                      <a:pt x="1106" y="641"/>
                      <a:pt x="1087" y="641"/>
                    </a:cubicBezTo>
                    <a:cubicBezTo>
                      <a:pt x="1080" y="641"/>
                      <a:pt x="1070" y="636"/>
                      <a:pt x="1053" y="621"/>
                    </a:cubicBezTo>
                    <a:lnTo>
                      <a:pt x="1053" y="621"/>
                    </a:lnTo>
                    <a:cubicBezTo>
                      <a:pt x="1066" y="653"/>
                      <a:pt x="1079" y="662"/>
                      <a:pt x="1090" y="662"/>
                    </a:cubicBezTo>
                    <a:cubicBezTo>
                      <a:pt x="1101" y="662"/>
                      <a:pt x="1110" y="652"/>
                      <a:pt x="1114" y="652"/>
                    </a:cubicBezTo>
                    <a:cubicBezTo>
                      <a:pt x="1115" y="652"/>
                      <a:pt x="1116" y="653"/>
                      <a:pt x="1116" y="656"/>
                    </a:cubicBezTo>
                    <a:cubicBezTo>
                      <a:pt x="1141" y="672"/>
                      <a:pt x="1139" y="716"/>
                      <a:pt x="1120" y="719"/>
                    </a:cubicBezTo>
                    <a:cubicBezTo>
                      <a:pt x="1120" y="719"/>
                      <a:pt x="1119" y="719"/>
                      <a:pt x="1118" y="719"/>
                    </a:cubicBezTo>
                    <a:cubicBezTo>
                      <a:pt x="1102" y="719"/>
                      <a:pt x="1047" y="664"/>
                      <a:pt x="1016" y="664"/>
                    </a:cubicBezTo>
                    <a:cubicBezTo>
                      <a:pt x="1012" y="664"/>
                      <a:pt x="1008" y="665"/>
                      <a:pt x="1005" y="667"/>
                    </a:cubicBezTo>
                    <a:lnTo>
                      <a:pt x="1005" y="667"/>
                    </a:lnTo>
                    <a:cubicBezTo>
                      <a:pt x="1006" y="665"/>
                      <a:pt x="1005" y="661"/>
                      <a:pt x="1007" y="661"/>
                    </a:cubicBezTo>
                    <a:cubicBezTo>
                      <a:pt x="1004" y="659"/>
                      <a:pt x="1002" y="659"/>
                      <a:pt x="1000" y="659"/>
                    </a:cubicBezTo>
                    <a:cubicBezTo>
                      <a:pt x="989" y="659"/>
                      <a:pt x="993" y="682"/>
                      <a:pt x="979" y="682"/>
                    </a:cubicBezTo>
                    <a:cubicBezTo>
                      <a:pt x="976" y="682"/>
                      <a:pt x="971" y="681"/>
                      <a:pt x="965" y="677"/>
                    </a:cubicBezTo>
                    <a:lnTo>
                      <a:pt x="965" y="677"/>
                    </a:lnTo>
                    <a:cubicBezTo>
                      <a:pt x="984" y="726"/>
                      <a:pt x="944" y="686"/>
                      <a:pt x="977" y="742"/>
                    </a:cubicBezTo>
                    <a:lnTo>
                      <a:pt x="1000" y="714"/>
                    </a:lnTo>
                    <a:lnTo>
                      <a:pt x="1000" y="714"/>
                    </a:lnTo>
                    <a:cubicBezTo>
                      <a:pt x="993" y="735"/>
                      <a:pt x="1012" y="797"/>
                      <a:pt x="977" y="797"/>
                    </a:cubicBezTo>
                    <a:cubicBezTo>
                      <a:pt x="973" y="797"/>
                      <a:pt x="969" y="796"/>
                      <a:pt x="965" y="795"/>
                    </a:cubicBezTo>
                    <a:cubicBezTo>
                      <a:pt x="963" y="781"/>
                      <a:pt x="960" y="767"/>
                      <a:pt x="963" y="753"/>
                    </a:cubicBezTo>
                    <a:cubicBezTo>
                      <a:pt x="960" y="752"/>
                      <a:pt x="957" y="751"/>
                      <a:pt x="956" y="751"/>
                    </a:cubicBezTo>
                    <a:cubicBezTo>
                      <a:pt x="948" y="751"/>
                      <a:pt x="949" y="765"/>
                      <a:pt x="940" y="765"/>
                    </a:cubicBezTo>
                    <a:cubicBezTo>
                      <a:pt x="938" y="765"/>
                      <a:pt x="935" y="764"/>
                      <a:pt x="933" y="763"/>
                    </a:cubicBezTo>
                    <a:cubicBezTo>
                      <a:pt x="905" y="705"/>
                      <a:pt x="965" y="728"/>
                      <a:pt x="956" y="677"/>
                    </a:cubicBezTo>
                    <a:cubicBezTo>
                      <a:pt x="953" y="675"/>
                      <a:pt x="951" y="674"/>
                      <a:pt x="949" y="674"/>
                    </a:cubicBezTo>
                    <a:cubicBezTo>
                      <a:pt x="940" y="674"/>
                      <a:pt x="940" y="697"/>
                      <a:pt x="935" y="697"/>
                    </a:cubicBezTo>
                    <a:cubicBezTo>
                      <a:pt x="932" y="697"/>
                      <a:pt x="927" y="691"/>
                      <a:pt x="919" y="672"/>
                    </a:cubicBezTo>
                    <a:lnTo>
                      <a:pt x="919" y="672"/>
                    </a:lnTo>
                    <a:cubicBezTo>
                      <a:pt x="935" y="712"/>
                      <a:pt x="926" y="714"/>
                      <a:pt x="914" y="716"/>
                    </a:cubicBezTo>
                    <a:cubicBezTo>
                      <a:pt x="900" y="716"/>
                      <a:pt x="882" y="719"/>
                      <a:pt x="886" y="753"/>
                    </a:cubicBezTo>
                    <a:lnTo>
                      <a:pt x="868" y="721"/>
                    </a:lnTo>
                    <a:cubicBezTo>
                      <a:pt x="868" y="728"/>
                      <a:pt x="868" y="751"/>
                      <a:pt x="861" y="753"/>
                    </a:cubicBezTo>
                    <a:lnTo>
                      <a:pt x="847" y="702"/>
                    </a:lnTo>
                    <a:cubicBezTo>
                      <a:pt x="847" y="720"/>
                      <a:pt x="838" y="724"/>
                      <a:pt x="827" y="724"/>
                    </a:cubicBezTo>
                    <a:cubicBezTo>
                      <a:pt x="817" y="724"/>
                      <a:pt x="803" y="720"/>
                      <a:pt x="792" y="720"/>
                    </a:cubicBezTo>
                    <a:cubicBezTo>
                      <a:pt x="784" y="720"/>
                      <a:pt x="777" y="723"/>
                      <a:pt x="775" y="733"/>
                    </a:cubicBezTo>
                    <a:cubicBezTo>
                      <a:pt x="783" y="727"/>
                      <a:pt x="790" y="724"/>
                      <a:pt x="795" y="724"/>
                    </a:cubicBezTo>
                    <a:cubicBezTo>
                      <a:pt x="816" y="724"/>
                      <a:pt x="819" y="765"/>
                      <a:pt x="847" y="774"/>
                    </a:cubicBezTo>
                    <a:cubicBezTo>
                      <a:pt x="842" y="791"/>
                      <a:pt x="835" y="797"/>
                      <a:pt x="826" y="797"/>
                    </a:cubicBezTo>
                    <a:cubicBezTo>
                      <a:pt x="803" y="797"/>
                      <a:pt x="768" y="754"/>
                      <a:pt x="735" y="754"/>
                    </a:cubicBezTo>
                    <a:cubicBezTo>
                      <a:pt x="726" y="754"/>
                      <a:pt x="718" y="757"/>
                      <a:pt x="709" y="765"/>
                    </a:cubicBezTo>
                    <a:lnTo>
                      <a:pt x="709" y="765"/>
                    </a:lnTo>
                    <a:cubicBezTo>
                      <a:pt x="711" y="764"/>
                      <a:pt x="715" y="763"/>
                      <a:pt x="718" y="763"/>
                    </a:cubicBezTo>
                    <a:cubicBezTo>
                      <a:pt x="731" y="763"/>
                      <a:pt x="751" y="772"/>
                      <a:pt x="749" y="788"/>
                    </a:cubicBezTo>
                    <a:cubicBezTo>
                      <a:pt x="731" y="788"/>
                      <a:pt x="710" y="786"/>
                      <a:pt x="691" y="777"/>
                    </a:cubicBezTo>
                    <a:lnTo>
                      <a:pt x="691" y="777"/>
                    </a:lnTo>
                    <a:cubicBezTo>
                      <a:pt x="659" y="811"/>
                      <a:pt x="724" y="804"/>
                      <a:pt x="724" y="835"/>
                    </a:cubicBezTo>
                    <a:cubicBezTo>
                      <a:pt x="716" y="829"/>
                      <a:pt x="710" y="827"/>
                      <a:pt x="707" y="827"/>
                    </a:cubicBezTo>
                    <a:cubicBezTo>
                      <a:pt x="692" y="827"/>
                      <a:pt x="716" y="869"/>
                      <a:pt x="712" y="886"/>
                    </a:cubicBezTo>
                    <a:lnTo>
                      <a:pt x="685" y="858"/>
                    </a:lnTo>
                    <a:lnTo>
                      <a:pt x="685" y="858"/>
                    </a:lnTo>
                    <a:cubicBezTo>
                      <a:pt x="627" y="869"/>
                      <a:pt x="729" y="927"/>
                      <a:pt x="673" y="932"/>
                    </a:cubicBezTo>
                    <a:lnTo>
                      <a:pt x="652" y="879"/>
                    </a:lnTo>
                    <a:lnTo>
                      <a:pt x="643" y="904"/>
                    </a:lnTo>
                    <a:lnTo>
                      <a:pt x="615" y="869"/>
                    </a:lnTo>
                    <a:lnTo>
                      <a:pt x="615" y="869"/>
                    </a:lnTo>
                    <a:cubicBezTo>
                      <a:pt x="617" y="911"/>
                      <a:pt x="603" y="911"/>
                      <a:pt x="576" y="920"/>
                    </a:cubicBezTo>
                    <a:cubicBezTo>
                      <a:pt x="599" y="934"/>
                      <a:pt x="624" y="971"/>
                      <a:pt x="608" y="988"/>
                    </a:cubicBezTo>
                    <a:cubicBezTo>
                      <a:pt x="588" y="984"/>
                      <a:pt x="585" y="971"/>
                      <a:pt x="579" y="971"/>
                    </a:cubicBezTo>
                    <a:cubicBezTo>
                      <a:pt x="577" y="971"/>
                      <a:pt x="573" y="974"/>
                      <a:pt x="566" y="983"/>
                    </a:cubicBezTo>
                    <a:cubicBezTo>
                      <a:pt x="557" y="964"/>
                      <a:pt x="545" y="944"/>
                      <a:pt x="559" y="944"/>
                    </a:cubicBezTo>
                    <a:cubicBezTo>
                      <a:pt x="563" y="944"/>
                      <a:pt x="568" y="945"/>
                      <a:pt x="576" y="948"/>
                    </a:cubicBezTo>
                    <a:cubicBezTo>
                      <a:pt x="566" y="939"/>
                      <a:pt x="562" y="927"/>
                      <a:pt x="555" y="916"/>
                    </a:cubicBezTo>
                    <a:cubicBezTo>
                      <a:pt x="552" y="915"/>
                      <a:pt x="549" y="915"/>
                      <a:pt x="547" y="915"/>
                    </a:cubicBezTo>
                    <a:cubicBezTo>
                      <a:pt x="521" y="915"/>
                      <a:pt x="517" y="944"/>
                      <a:pt x="508" y="951"/>
                    </a:cubicBezTo>
                    <a:cubicBezTo>
                      <a:pt x="512" y="949"/>
                      <a:pt x="516" y="947"/>
                      <a:pt x="520" y="947"/>
                    </a:cubicBezTo>
                    <a:cubicBezTo>
                      <a:pt x="522" y="947"/>
                      <a:pt x="523" y="948"/>
                      <a:pt x="525" y="948"/>
                    </a:cubicBezTo>
                    <a:cubicBezTo>
                      <a:pt x="525" y="948"/>
                      <a:pt x="527" y="967"/>
                      <a:pt x="529" y="983"/>
                    </a:cubicBezTo>
                    <a:lnTo>
                      <a:pt x="532" y="1018"/>
                    </a:lnTo>
                    <a:cubicBezTo>
                      <a:pt x="520" y="1013"/>
                      <a:pt x="508" y="1004"/>
                      <a:pt x="506" y="990"/>
                    </a:cubicBezTo>
                    <a:lnTo>
                      <a:pt x="506" y="990"/>
                    </a:lnTo>
                    <a:cubicBezTo>
                      <a:pt x="504" y="999"/>
                      <a:pt x="513" y="1015"/>
                      <a:pt x="506" y="1027"/>
                    </a:cubicBezTo>
                    <a:cubicBezTo>
                      <a:pt x="485" y="1004"/>
                      <a:pt x="458" y="984"/>
                      <a:pt x="460" y="961"/>
                    </a:cubicBezTo>
                    <a:lnTo>
                      <a:pt x="460" y="961"/>
                    </a:lnTo>
                    <a:lnTo>
                      <a:pt x="455" y="1018"/>
                    </a:lnTo>
                    <a:cubicBezTo>
                      <a:pt x="443" y="1011"/>
                      <a:pt x="411" y="1011"/>
                      <a:pt x="404" y="999"/>
                    </a:cubicBezTo>
                    <a:lnTo>
                      <a:pt x="404" y="999"/>
                    </a:lnTo>
                    <a:cubicBezTo>
                      <a:pt x="372" y="1006"/>
                      <a:pt x="413" y="1085"/>
                      <a:pt x="372" y="1094"/>
                    </a:cubicBezTo>
                    <a:cubicBezTo>
                      <a:pt x="376" y="1099"/>
                      <a:pt x="379" y="1106"/>
                      <a:pt x="379" y="1113"/>
                    </a:cubicBezTo>
                    <a:cubicBezTo>
                      <a:pt x="353" y="1134"/>
                      <a:pt x="302" y="1131"/>
                      <a:pt x="316" y="1189"/>
                    </a:cubicBezTo>
                    <a:lnTo>
                      <a:pt x="253" y="1178"/>
                    </a:lnTo>
                    <a:lnTo>
                      <a:pt x="253" y="1178"/>
                    </a:lnTo>
                    <a:cubicBezTo>
                      <a:pt x="246" y="1208"/>
                      <a:pt x="332" y="1192"/>
                      <a:pt x="323" y="1243"/>
                    </a:cubicBezTo>
                    <a:cubicBezTo>
                      <a:pt x="322" y="1253"/>
                      <a:pt x="318" y="1256"/>
                      <a:pt x="313" y="1256"/>
                    </a:cubicBezTo>
                    <a:cubicBezTo>
                      <a:pt x="298" y="1256"/>
                      <a:pt x="270" y="1231"/>
                      <a:pt x="255" y="1231"/>
                    </a:cubicBezTo>
                    <a:cubicBezTo>
                      <a:pt x="254" y="1231"/>
                      <a:pt x="254" y="1231"/>
                      <a:pt x="253" y="1231"/>
                    </a:cubicBezTo>
                    <a:cubicBezTo>
                      <a:pt x="270" y="1261"/>
                      <a:pt x="307" y="1312"/>
                      <a:pt x="249" y="1319"/>
                    </a:cubicBezTo>
                    <a:cubicBezTo>
                      <a:pt x="244" y="1305"/>
                      <a:pt x="256" y="1301"/>
                      <a:pt x="258" y="1289"/>
                    </a:cubicBezTo>
                    <a:lnTo>
                      <a:pt x="258" y="1289"/>
                    </a:lnTo>
                    <a:lnTo>
                      <a:pt x="216" y="1296"/>
                    </a:lnTo>
                    <a:cubicBezTo>
                      <a:pt x="184" y="1245"/>
                      <a:pt x="212" y="1233"/>
                      <a:pt x="158" y="1233"/>
                    </a:cubicBezTo>
                    <a:cubicBezTo>
                      <a:pt x="256" y="1289"/>
                      <a:pt x="119" y="1324"/>
                      <a:pt x="221" y="1375"/>
                    </a:cubicBezTo>
                    <a:lnTo>
                      <a:pt x="193" y="1379"/>
                    </a:lnTo>
                    <a:cubicBezTo>
                      <a:pt x="195" y="1377"/>
                      <a:pt x="188" y="1372"/>
                      <a:pt x="193" y="1368"/>
                    </a:cubicBezTo>
                    <a:lnTo>
                      <a:pt x="193" y="1368"/>
                    </a:lnTo>
                    <a:cubicBezTo>
                      <a:pt x="128" y="1375"/>
                      <a:pt x="256" y="1423"/>
                      <a:pt x="226" y="1449"/>
                    </a:cubicBezTo>
                    <a:cubicBezTo>
                      <a:pt x="219" y="1454"/>
                      <a:pt x="210" y="1456"/>
                      <a:pt x="203" y="1456"/>
                    </a:cubicBezTo>
                    <a:cubicBezTo>
                      <a:pt x="195" y="1456"/>
                      <a:pt x="188" y="1454"/>
                      <a:pt x="184" y="1447"/>
                    </a:cubicBezTo>
                    <a:lnTo>
                      <a:pt x="184" y="1447"/>
                    </a:lnTo>
                    <a:lnTo>
                      <a:pt x="198" y="1486"/>
                    </a:lnTo>
                    <a:cubicBezTo>
                      <a:pt x="197" y="1488"/>
                      <a:pt x="195" y="1488"/>
                      <a:pt x="192" y="1488"/>
                    </a:cubicBezTo>
                    <a:cubicBezTo>
                      <a:pt x="187" y="1488"/>
                      <a:pt x="182" y="1485"/>
                      <a:pt x="180" y="1482"/>
                    </a:cubicBezTo>
                    <a:lnTo>
                      <a:pt x="180" y="1482"/>
                    </a:lnTo>
                    <a:lnTo>
                      <a:pt x="170" y="1523"/>
                    </a:lnTo>
                    <a:lnTo>
                      <a:pt x="168" y="1521"/>
                    </a:lnTo>
                    <a:lnTo>
                      <a:pt x="168" y="1521"/>
                    </a:lnTo>
                    <a:cubicBezTo>
                      <a:pt x="181" y="1535"/>
                      <a:pt x="202" y="1558"/>
                      <a:pt x="212" y="1569"/>
                    </a:cubicBezTo>
                    <a:cubicBezTo>
                      <a:pt x="208" y="1571"/>
                      <a:pt x="205" y="1571"/>
                      <a:pt x="203" y="1571"/>
                    </a:cubicBezTo>
                    <a:cubicBezTo>
                      <a:pt x="193" y="1571"/>
                      <a:pt x="198" y="1560"/>
                      <a:pt x="186" y="1558"/>
                    </a:cubicBezTo>
                    <a:lnTo>
                      <a:pt x="186" y="1558"/>
                    </a:lnTo>
                    <a:cubicBezTo>
                      <a:pt x="191" y="1569"/>
                      <a:pt x="198" y="1581"/>
                      <a:pt x="205" y="1590"/>
                    </a:cubicBezTo>
                    <a:cubicBezTo>
                      <a:pt x="175" y="1590"/>
                      <a:pt x="151" y="1567"/>
                      <a:pt x="163" y="1546"/>
                    </a:cubicBezTo>
                    <a:cubicBezTo>
                      <a:pt x="156" y="1546"/>
                      <a:pt x="149" y="1546"/>
                      <a:pt x="144" y="1546"/>
                    </a:cubicBezTo>
                    <a:cubicBezTo>
                      <a:pt x="66" y="1546"/>
                      <a:pt x="157" y="1573"/>
                      <a:pt x="120" y="1601"/>
                    </a:cubicBezTo>
                    <a:lnTo>
                      <a:pt x="120" y="1601"/>
                    </a:lnTo>
                    <a:cubicBezTo>
                      <a:pt x="122" y="1600"/>
                      <a:pt x="125" y="1600"/>
                      <a:pt x="128" y="1600"/>
                    </a:cubicBezTo>
                    <a:cubicBezTo>
                      <a:pt x="170" y="1618"/>
                      <a:pt x="147" y="1618"/>
                      <a:pt x="130" y="1627"/>
                    </a:cubicBezTo>
                    <a:cubicBezTo>
                      <a:pt x="119" y="1632"/>
                      <a:pt x="112" y="1641"/>
                      <a:pt x="130" y="1660"/>
                    </a:cubicBezTo>
                    <a:cubicBezTo>
                      <a:pt x="124" y="1659"/>
                      <a:pt x="119" y="1658"/>
                      <a:pt x="115" y="1658"/>
                    </a:cubicBezTo>
                    <a:cubicBezTo>
                      <a:pt x="92" y="1658"/>
                      <a:pt x="96" y="1672"/>
                      <a:pt x="96" y="1688"/>
                    </a:cubicBezTo>
                    <a:lnTo>
                      <a:pt x="42" y="1674"/>
                    </a:lnTo>
                    <a:lnTo>
                      <a:pt x="42" y="1674"/>
                    </a:lnTo>
                    <a:cubicBezTo>
                      <a:pt x="52" y="1697"/>
                      <a:pt x="79" y="1702"/>
                      <a:pt x="100" y="1718"/>
                    </a:cubicBezTo>
                    <a:cubicBezTo>
                      <a:pt x="93" y="1735"/>
                      <a:pt x="62" y="1736"/>
                      <a:pt x="32" y="1736"/>
                    </a:cubicBezTo>
                    <a:cubicBezTo>
                      <a:pt x="25" y="1736"/>
                      <a:pt x="19" y="1736"/>
                      <a:pt x="12" y="1736"/>
                    </a:cubicBezTo>
                    <a:cubicBezTo>
                      <a:pt x="8" y="1747"/>
                      <a:pt x="13" y="1750"/>
                      <a:pt x="23" y="1750"/>
                    </a:cubicBezTo>
                    <a:cubicBezTo>
                      <a:pt x="32" y="1750"/>
                      <a:pt x="47" y="1747"/>
                      <a:pt x="60" y="1747"/>
                    </a:cubicBezTo>
                    <a:cubicBezTo>
                      <a:pt x="74" y="1747"/>
                      <a:pt x="86" y="1751"/>
                      <a:pt x="86" y="1767"/>
                    </a:cubicBezTo>
                    <a:cubicBezTo>
                      <a:pt x="61" y="1792"/>
                      <a:pt x="79" y="1818"/>
                      <a:pt x="107" y="1857"/>
                    </a:cubicBezTo>
                    <a:cubicBezTo>
                      <a:pt x="102" y="1862"/>
                      <a:pt x="96" y="1864"/>
                      <a:pt x="92" y="1864"/>
                    </a:cubicBezTo>
                    <a:cubicBezTo>
                      <a:pt x="82" y="1864"/>
                      <a:pt x="74" y="1856"/>
                      <a:pt x="65" y="1856"/>
                    </a:cubicBezTo>
                    <a:cubicBezTo>
                      <a:pt x="63" y="1856"/>
                      <a:pt x="61" y="1856"/>
                      <a:pt x="59" y="1857"/>
                    </a:cubicBezTo>
                    <a:lnTo>
                      <a:pt x="100" y="1878"/>
                    </a:lnTo>
                    <a:cubicBezTo>
                      <a:pt x="100" y="1880"/>
                      <a:pt x="98" y="1880"/>
                      <a:pt x="94" y="1880"/>
                    </a:cubicBezTo>
                    <a:cubicBezTo>
                      <a:pt x="90" y="1880"/>
                      <a:pt x="83" y="1879"/>
                      <a:pt x="79" y="1878"/>
                    </a:cubicBezTo>
                    <a:lnTo>
                      <a:pt x="79" y="1878"/>
                    </a:lnTo>
                    <a:cubicBezTo>
                      <a:pt x="96" y="1894"/>
                      <a:pt x="133" y="1882"/>
                      <a:pt x="147" y="1908"/>
                    </a:cubicBezTo>
                    <a:cubicBezTo>
                      <a:pt x="205" y="1913"/>
                      <a:pt x="59" y="1957"/>
                      <a:pt x="126" y="1984"/>
                    </a:cubicBezTo>
                    <a:cubicBezTo>
                      <a:pt x="122" y="1987"/>
                      <a:pt x="117" y="1988"/>
                      <a:pt x="112" y="1988"/>
                    </a:cubicBezTo>
                    <a:cubicBezTo>
                      <a:pt x="102" y="1988"/>
                      <a:pt x="91" y="1984"/>
                      <a:pt x="78" y="1984"/>
                    </a:cubicBezTo>
                    <a:cubicBezTo>
                      <a:pt x="76" y="1984"/>
                      <a:pt x="74" y="1984"/>
                      <a:pt x="73" y="1984"/>
                    </a:cubicBezTo>
                    <a:cubicBezTo>
                      <a:pt x="100" y="2015"/>
                      <a:pt x="133" y="2035"/>
                      <a:pt x="170" y="2049"/>
                    </a:cubicBezTo>
                    <a:lnTo>
                      <a:pt x="137" y="2079"/>
                    </a:lnTo>
                    <a:cubicBezTo>
                      <a:pt x="149" y="2072"/>
                      <a:pt x="163" y="2069"/>
                      <a:pt x="177" y="2069"/>
                    </a:cubicBezTo>
                    <a:cubicBezTo>
                      <a:pt x="207" y="2069"/>
                      <a:pt x="239" y="2082"/>
                      <a:pt x="267" y="2091"/>
                    </a:cubicBezTo>
                    <a:cubicBezTo>
                      <a:pt x="286" y="2084"/>
                      <a:pt x="302" y="2075"/>
                      <a:pt x="311" y="2070"/>
                    </a:cubicBezTo>
                    <a:lnTo>
                      <a:pt x="344" y="2100"/>
                    </a:lnTo>
                    <a:cubicBezTo>
                      <a:pt x="334" y="2103"/>
                      <a:pt x="324" y="2104"/>
                      <a:pt x="314" y="2104"/>
                    </a:cubicBezTo>
                    <a:cubicBezTo>
                      <a:pt x="307" y="2104"/>
                      <a:pt x="299" y="2104"/>
                      <a:pt x="293" y="2103"/>
                    </a:cubicBezTo>
                    <a:lnTo>
                      <a:pt x="293" y="2103"/>
                    </a:lnTo>
                    <a:cubicBezTo>
                      <a:pt x="297" y="2105"/>
                      <a:pt x="302" y="2105"/>
                      <a:pt x="307" y="2107"/>
                    </a:cubicBezTo>
                    <a:cubicBezTo>
                      <a:pt x="291" y="2115"/>
                      <a:pt x="274" y="2118"/>
                      <a:pt x="257" y="2118"/>
                    </a:cubicBezTo>
                    <a:cubicBezTo>
                      <a:pt x="246" y="2118"/>
                      <a:pt x="236" y="2117"/>
                      <a:pt x="226" y="2114"/>
                    </a:cubicBezTo>
                    <a:lnTo>
                      <a:pt x="258" y="2098"/>
                    </a:lnTo>
                    <a:cubicBezTo>
                      <a:pt x="236" y="2095"/>
                      <a:pt x="215" y="2093"/>
                      <a:pt x="194" y="2093"/>
                    </a:cubicBezTo>
                    <a:cubicBezTo>
                      <a:pt x="180" y="2093"/>
                      <a:pt x="167" y="2094"/>
                      <a:pt x="154" y="2096"/>
                    </a:cubicBezTo>
                    <a:cubicBezTo>
                      <a:pt x="161" y="2098"/>
                      <a:pt x="168" y="2100"/>
                      <a:pt x="172" y="2105"/>
                    </a:cubicBezTo>
                    <a:lnTo>
                      <a:pt x="149" y="2105"/>
                    </a:lnTo>
                    <a:cubicBezTo>
                      <a:pt x="142" y="2107"/>
                      <a:pt x="156" y="2110"/>
                      <a:pt x="170" y="2114"/>
                    </a:cubicBezTo>
                    <a:lnTo>
                      <a:pt x="112" y="2130"/>
                    </a:lnTo>
                    <a:lnTo>
                      <a:pt x="135" y="2130"/>
                    </a:lnTo>
                    <a:lnTo>
                      <a:pt x="107" y="2186"/>
                    </a:lnTo>
                    <a:cubicBezTo>
                      <a:pt x="175" y="2209"/>
                      <a:pt x="267" y="2219"/>
                      <a:pt x="307" y="2258"/>
                    </a:cubicBezTo>
                    <a:cubicBezTo>
                      <a:pt x="260" y="2258"/>
                      <a:pt x="235" y="2274"/>
                      <a:pt x="186" y="2288"/>
                    </a:cubicBezTo>
                    <a:cubicBezTo>
                      <a:pt x="235" y="2258"/>
                      <a:pt x="151" y="2253"/>
                      <a:pt x="154" y="2223"/>
                    </a:cubicBezTo>
                    <a:lnTo>
                      <a:pt x="154" y="2223"/>
                    </a:lnTo>
                    <a:cubicBezTo>
                      <a:pt x="151" y="2237"/>
                      <a:pt x="128" y="2239"/>
                      <a:pt x="119" y="2239"/>
                    </a:cubicBezTo>
                    <a:lnTo>
                      <a:pt x="149" y="2258"/>
                    </a:lnTo>
                    <a:lnTo>
                      <a:pt x="179" y="2277"/>
                    </a:lnTo>
                    <a:cubicBezTo>
                      <a:pt x="137" y="2286"/>
                      <a:pt x="151" y="2295"/>
                      <a:pt x="140" y="2311"/>
                    </a:cubicBezTo>
                    <a:cubicBezTo>
                      <a:pt x="157" y="2305"/>
                      <a:pt x="169" y="2302"/>
                      <a:pt x="179" y="2302"/>
                    </a:cubicBezTo>
                    <a:cubicBezTo>
                      <a:pt x="213" y="2302"/>
                      <a:pt x="212" y="2335"/>
                      <a:pt x="237" y="2344"/>
                    </a:cubicBezTo>
                    <a:cubicBezTo>
                      <a:pt x="225" y="2348"/>
                      <a:pt x="212" y="2351"/>
                      <a:pt x="202" y="2351"/>
                    </a:cubicBezTo>
                    <a:cubicBezTo>
                      <a:pt x="189" y="2351"/>
                      <a:pt x="180" y="2346"/>
                      <a:pt x="179" y="2332"/>
                    </a:cubicBezTo>
                    <a:lnTo>
                      <a:pt x="179" y="2332"/>
                    </a:lnTo>
                    <a:cubicBezTo>
                      <a:pt x="126" y="2379"/>
                      <a:pt x="283" y="2337"/>
                      <a:pt x="242" y="2376"/>
                    </a:cubicBezTo>
                    <a:cubicBezTo>
                      <a:pt x="240" y="2372"/>
                      <a:pt x="241" y="2369"/>
                      <a:pt x="234" y="2369"/>
                    </a:cubicBezTo>
                    <a:cubicBezTo>
                      <a:pt x="232" y="2369"/>
                      <a:pt x="230" y="2369"/>
                      <a:pt x="228" y="2369"/>
                    </a:cubicBezTo>
                    <a:cubicBezTo>
                      <a:pt x="256" y="2374"/>
                      <a:pt x="253" y="2413"/>
                      <a:pt x="226" y="2413"/>
                    </a:cubicBezTo>
                    <a:lnTo>
                      <a:pt x="221" y="2409"/>
                    </a:lnTo>
                    <a:lnTo>
                      <a:pt x="221" y="2409"/>
                    </a:lnTo>
                    <a:cubicBezTo>
                      <a:pt x="227" y="2444"/>
                      <a:pt x="261" y="2501"/>
                      <a:pt x="312" y="2501"/>
                    </a:cubicBezTo>
                    <a:cubicBezTo>
                      <a:pt x="321" y="2501"/>
                      <a:pt x="331" y="2499"/>
                      <a:pt x="341" y="2494"/>
                    </a:cubicBezTo>
                    <a:lnTo>
                      <a:pt x="341" y="2494"/>
                    </a:lnTo>
                    <a:cubicBezTo>
                      <a:pt x="332" y="2499"/>
                      <a:pt x="260" y="2527"/>
                      <a:pt x="246" y="2529"/>
                    </a:cubicBezTo>
                    <a:cubicBezTo>
                      <a:pt x="246" y="2529"/>
                      <a:pt x="309" y="2522"/>
                      <a:pt x="372" y="2511"/>
                    </a:cubicBezTo>
                    <a:cubicBezTo>
                      <a:pt x="434" y="2499"/>
                      <a:pt x="494" y="2485"/>
                      <a:pt x="494" y="2485"/>
                    </a:cubicBezTo>
                    <a:lnTo>
                      <a:pt x="494" y="2485"/>
                    </a:lnTo>
                    <a:cubicBezTo>
                      <a:pt x="441" y="2507"/>
                      <a:pt x="337" y="2584"/>
                      <a:pt x="283" y="2584"/>
                    </a:cubicBezTo>
                    <a:cubicBezTo>
                      <a:pt x="279" y="2584"/>
                      <a:pt x="275" y="2584"/>
                      <a:pt x="272" y="2583"/>
                    </a:cubicBezTo>
                    <a:lnTo>
                      <a:pt x="272" y="2583"/>
                    </a:lnTo>
                    <a:cubicBezTo>
                      <a:pt x="270" y="2594"/>
                      <a:pt x="267" y="2610"/>
                      <a:pt x="297" y="2617"/>
                    </a:cubicBezTo>
                    <a:cubicBezTo>
                      <a:pt x="302" y="2608"/>
                      <a:pt x="361" y="2566"/>
                      <a:pt x="375" y="2566"/>
                    </a:cubicBezTo>
                    <a:cubicBezTo>
                      <a:pt x="375" y="2566"/>
                      <a:pt x="376" y="2566"/>
                      <a:pt x="376" y="2566"/>
                    </a:cubicBezTo>
                    <a:cubicBezTo>
                      <a:pt x="331" y="2619"/>
                      <a:pt x="352" y="2600"/>
                      <a:pt x="320" y="2649"/>
                    </a:cubicBezTo>
                    <a:lnTo>
                      <a:pt x="320" y="2649"/>
                    </a:lnTo>
                    <a:cubicBezTo>
                      <a:pt x="332" y="2636"/>
                      <a:pt x="390" y="2610"/>
                      <a:pt x="411" y="2610"/>
                    </a:cubicBezTo>
                    <a:cubicBezTo>
                      <a:pt x="415" y="2610"/>
                      <a:pt x="417" y="2611"/>
                      <a:pt x="418" y="2613"/>
                    </a:cubicBezTo>
                    <a:cubicBezTo>
                      <a:pt x="405" y="2617"/>
                      <a:pt x="345" y="2656"/>
                      <a:pt x="328" y="2661"/>
                    </a:cubicBezTo>
                    <a:lnTo>
                      <a:pt x="328" y="2661"/>
                    </a:lnTo>
                    <a:cubicBezTo>
                      <a:pt x="335" y="2660"/>
                      <a:pt x="356" y="2656"/>
                      <a:pt x="376" y="2654"/>
                    </a:cubicBezTo>
                    <a:lnTo>
                      <a:pt x="420" y="2646"/>
                    </a:lnTo>
                    <a:lnTo>
                      <a:pt x="420" y="2646"/>
                    </a:lnTo>
                    <a:cubicBezTo>
                      <a:pt x="398" y="2653"/>
                      <a:pt x="356" y="2687"/>
                      <a:pt x="341" y="2705"/>
                    </a:cubicBezTo>
                    <a:cubicBezTo>
                      <a:pt x="343" y="2704"/>
                      <a:pt x="344" y="2703"/>
                      <a:pt x="345" y="2703"/>
                    </a:cubicBezTo>
                    <a:cubicBezTo>
                      <a:pt x="354" y="2703"/>
                      <a:pt x="360" y="2736"/>
                      <a:pt x="374" y="2738"/>
                    </a:cubicBezTo>
                    <a:lnTo>
                      <a:pt x="381" y="2712"/>
                    </a:lnTo>
                    <a:cubicBezTo>
                      <a:pt x="384" y="2722"/>
                      <a:pt x="393" y="2726"/>
                      <a:pt x="405" y="2726"/>
                    </a:cubicBezTo>
                    <a:cubicBezTo>
                      <a:pt x="436" y="2726"/>
                      <a:pt x="486" y="2701"/>
                      <a:pt x="516" y="2701"/>
                    </a:cubicBezTo>
                    <a:cubicBezTo>
                      <a:pt x="525" y="2701"/>
                      <a:pt x="532" y="2704"/>
                      <a:pt x="536" y="2710"/>
                    </a:cubicBezTo>
                    <a:cubicBezTo>
                      <a:pt x="520" y="2717"/>
                      <a:pt x="432" y="2768"/>
                      <a:pt x="439" y="2793"/>
                    </a:cubicBezTo>
                    <a:cubicBezTo>
                      <a:pt x="483" y="2773"/>
                      <a:pt x="650" y="2689"/>
                      <a:pt x="698" y="2689"/>
                    </a:cubicBezTo>
                    <a:lnTo>
                      <a:pt x="682" y="2712"/>
                    </a:lnTo>
                    <a:lnTo>
                      <a:pt x="724" y="2712"/>
                    </a:lnTo>
                    <a:cubicBezTo>
                      <a:pt x="634" y="2759"/>
                      <a:pt x="541" y="2793"/>
                      <a:pt x="441" y="2819"/>
                    </a:cubicBezTo>
                    <a:cubicBezTo>
                      <a:pt x="436" y="2845"/>
                      <a:pt x="420" y="2842"/>
                      <a:pt x="439" y="2858"/>
                    </a:cubicBezTo>
                    <a:cubicBezTo>
                      <a:pt x="432" y="2869"/>
                      <a:pt x="421" y="2874"/>
                      <a:pt x="410" y="2874"/>
                    </a:cubicBezTo>
                    <a:cubicBezTo>
                      <a:pt x="404" y="2874"/>
                      <a:pt x="398" y="2872"/>
                      <a:pt x="392" y="2868"/>
                    </a:cubicBezTo>
                    <a:lnTo>
                      <a:pt x="392" y="2868"/>
                    </a:lnTo>
                    <a:lnTo>
                      <a:pt x="420" y="2923"/>
                    </a:lnTo>
                    <a:cubicBezTo>
                      <a:pt x="441" y="2905"/>
                      <a:pt x="460" y="2904"/>
                      <a:pt x="477" y="2904"/>
                    </a:cubicBezTo>
                    <a:cubicBezTo>
                      <a:pt x="479" y="2904"/>
                      <a:pt x="480" y="2904"/>
                      <a:pt x="481" y="2904"/>
                    </a:cubicBezTo>
                    <a:cubicBezTo>
                      <a:pt x="497" y="2904"/>
                      <a:pt x="513" y="2904"/>
                      <a:pt x="529" y="2889"/>
                    </a:cubicBezTo>
                    <a:lnTo>
                      <a:pt x="485" y="2884"/>
                    </a:lnTo>
                    <a:lnTo>
                      <a:pt x="446" y="2877"/>
                    </a:lnTo>
                    <a:cubicBezTo>
                      <a:pt x="476" y="2852"/>
                      <a:pt x="540" y="2825"/>
                      <a:pt x="580" y="2825"/>
                    </a:cubicBezTo>
                    <a:cubicBezTo>
                      <a:pt x="595" y="2825"/>
                      <a:pt x="607" y="2829"/>
                      <a:pt x="613" y="2838"/>
                    </a:cubicBezTo>
                    <a:cubicBezTo>
                      <a:pt x="603" y="2861"/>
                      <a:pt x="534" y="2896"/>
                      <a:pt x="520" y="2912"/>
                    </a:cubicBezTo>
                    <a:cubicBezTo>
                      <a:pt x="525" y="2909"/>
                      <a:pt x="530" y="2908"/>
                      <a:pt x="536" y="2908"/>
                    </a:cubicBezTo>
                    <a:cubicBezTo>
                      <a:pt x="553" y="2908"/>
                      <a:pt x="571" y="2917"/>
                      <a:pt x="566" y="2926"/>
                    </a:cubicBezTo>
                    <a:lnTo>
                      <a:pt x="532" y="2933"/>
                    </a:lnTo>
                    <a:cubicBezTo>
                      <a:pt x="532" y="2941"/>
                      <a:pt x="538" y="2944"/>
                      <a:pt x="546" y="2944"/>
                    </a:cubicBezTo>
                    <a:cubicBezTo>
                      <a:pt x="557" y="2944"/>
                      <a:pt x="572" y="2939"/>
                      <a:pt x="583" y="2939"/>
                    </a:cubicBezTo>
                    <a:cubicBezTo>
                      <a:pt x="595" y="2939"/>
                      <a:pt x="603" y="2944"/>
                      <a:pt x="596" y="2965"/>
                    </a:cubicBezTo>
                    <a:cubicBezTo>
                      <a:pt x="600" y="2973"/>
                      <a:pt x="576" y="3017"/>
                      <a:pt x="584" y="3017"/>
                    </a:cubicBezTo>
                    <a:cubicBezTo>
                      <a:pt x="585" y="3017"/>
                      <a:pt x="588" y="3015"/>
                      <a:pt x="592" y="3011"/>
                    </a:cubicBezTo>
                    <a:cubicBezTo>
                      <a:pt x="624" y="2956"/>
                      <a:pt x="761" y="2819"/>
                      <a:pt x="800" y="2791"/>
                    </a:cubicBezTo>
                    <a:lnTo>
                      <a:pt x="800" y="2791"/>
                    </a:lnTo>
                    <a:cubicBezTo>
                      <a:pt x="796" y="2826"/>
                      <a:pt x="789" y="2858"/>
                      <a:pt x="777" y="2891"/>
                    </a:cubicBezTo>
                    <a:cubicBezTo>
                      <a:pt x="756" y="2937"/>
                      <a:pt x="680" y="2963"/>
                      <a:pt x="661" y="3002"/>
                    </a:cubicBezTo>
                    <a:cubicBezTo>
                      <a:pt x="673" y="2993"/>
                      <a:pt x="685" y="2986"/>
                      <a:pt x="698" y="2981"/>
                    </a:cubicBezTo>
                    <a:lnTo>
                      <a:pt x="698" y="2981"/>
                    </a:lnTo>
                    <a:cubicBezTo>
                      <a:pt x="698" y="2998"/>
                      <a:pt x="664" y="3011"/>
                      <a:pt x="685" y="3021"/>
                    </a:cubicBezTo>
                    <a:cubicBezTo>
                      <a:pt x="695" y="3011"/>
                      <a:pt x="702" y="3008"/>
                      <a:pt x="707" y="3008"/>
                    </a:cubicBezTo>
                    <a:cubicBezTo>
                      <a:pt x="716" y="3008"/>
                      <a:pt x="718" y="3017"/>
                      <a:pt x="720" y="3017"/>
                    </a:cubicBezTo>
                    <a:cubicBezTo>
                      <a:pt x="721" y="3017"/>
                      <a:pt x="722" y="3012"/>
                      <a:pt x="724" y="2993"/>
                    </a:cubicBezTo>
                    <a:cubicBezTo>
                      <a:pt x="752" y="2993"/>
                      <a:pt x="736" y="3014"/>
                      <a:pt x="756" y="3028"/>
                    </a:cubicBezTo>
                    <a:cubicBezTo>
                      <a:pt x="787" y="2988"/>
                      <a:pt x="828" y="2960"/>
                      <a:pt x="877" y="2944"/>
                    </a:cubicBezTo>
                    <a:lnTo>
                      <a:pt x="877" y="2944"/>
                    </a:lnTo>
                    <a:cubicBezTo>
                      <a:pt x="868" y="2956"/>
                      <a:pt x="861" y="2967"/>
                      <a:pt x="856" y="2979"/>
                    </a:cubicBezTo>
                    <a:cubicBezTo>
                      <a:pt x="884" y="3007"/>
                      <a:pt x="889" y="3037"/>
                      <a:pt x="921" y="3060"/>
                    </a:cubicBezTo>
                    <a:cubicBezTo>
                      <a:pt x="916" y="3072"/>
                      <a:pt x="923" y="3095"/>
                      <a:pt x="905" y="3111"/>
                    </a:cubicBezTo>
                    <a:cubicBezTo>
                      <a:pt x="913" y="3107"/>
                      <a:pt x="924" y="3096"/>
                      <a:pt x="935" y="3096"/>
                    </a:cubicBezTo>
                    <a:cubicBezTo>
                      <a:pt x="936" y="3096"/>
                      <a:pt x="938" y="3097"/>
                      <a:pt x="940" y="3097"/>
                    </a:cubicBezTo>
                    <a:cubicBezTo>
                      <a:pt x="936" y="3117"/>
                      <a:pt x="931" y="3120"/>
                      <a:pt x="926" y="3120"/>
                    </a:cubicBezTo>
                    <a:cubicBezTo>
                      <a:pt x="923" y="3120"/>
                      <a:pt x="920" y="3119"/>
                      <a:pt x="917" y="3119"/>
                    </a:cubicBezTo>
                    <a:cubicBezTo>
                      <a:pt x="910" y="3119"/>
                      <a:pt x="903" y="3123"/>
                      <a:pt x="895" y="3146"/>
                    </a:cubicBezTo>
                    <a:cubicBezTo>
                      <a:pt x="914" y="3120"/>
                      <a:pt x="944" y="3125"/>
                      <a:pt x="970" y="3118"/>
                    </a:cubicBezTo>
                    <a:cubicBezTo>
                      <a:pt x="983" y="3096"/>
                      <a:pt x="976" y="3089"/>
                      <a:pt x="962" y="3089"/>
                    </a:cubicBezTo>
                    <a:cubicBezTo>
                      <a:pt x="950" y="3089"/>
                      <a:pt x="931" y="3095"/>
                      <a:pt x="919" y="3100"/>
                    </a:cubicBezTo>
                    <a:cubicBezTo>
                      <a:pt x="953" y="3044"/>
                      <a:pt x="1011" y="3004"/>
                      <a:pt x="1076" y="2995"/>
                    </a:cubicBezTo>
                    <a:lnTo>
                      <a:pt x="1076" y="2995"/>
                    </a:lnTo>
                    <a:cubicBezTo>
                      <a:pt x="1111" y="2997"/>
                      <a:pt x="1068" y="3033"/>
                      <a:pt x="1071" y="3033"/>
                    </a:cubicBezTo>
                    <a:cubicBezTo>
                      <a:pt x="1071" y="3033"/>
                      <a:pt x="1071" y="3033"/>
                      <a:pt x="1072" y="3032"/>
                    </a:cubicBezTo>
                    <a:cubicBezTo>
                      <a:pt x="1079" y="3040"/>
                      <a:pt x="1088" y="3043"/>
                      <a:pt x="1097" y="3043"/>
                    </a:cubicBezTo>
                    <a:cubicBezTo>
                      <a:pt x="1126" y="3043"/>
                      <a:pt x="1160" y="3013"/>
                      <a:pt x="1182" y="3013"/>
                    </a:cubicBezTo>
                    <a:cubicBezTo>
                      <a:pt x="1191" y="3013"/>
                      <a:pt x="1199" y="3019"/>
                      <a:pt x="1201" y="3037"/>
                    </a:cubicBezTo>
                    <a:cubicBezTo>
                      <a:pt x="1190" y="3083"/>
                      <a:pt x="1146" y="3104"/>
                      <a:pt x="1130" y="3130"/>
                    </a:cubicBezTo>
                    <a:cubicBezTo>
                      <a:pt x="1099" y="3130"/>
                      <a:pt x="1116" y="3086"/>
                      <a:pt x="1099" y="3079"/>
                    </a:cubicBezTo>
                    <a:lnTo>
                      <a:pt x="1099" y="3079"/>
                    </a:lnTo>
                    <a:lnTo>
                      <a:pt x="1106" y="3106"/>
                    </a:lnTo>
                    <a:cubicBezTo>
                      <a:pt x="1100" y="3109"/>
                      <a:pt x="1093" y="3111"/>
                      <a:pt x="1087" y="3111"/>
                    </a:cubicBezTo>
                    <a:cubicBezTo>
                      <a:pt x="1077" y="3111"/>
                      <a:pt x="1069" y="3107"/>
                      <a:pt x="1069" y="3097"/>
                    </a:cubicBezTo>
                    <a:lnTo>
                      <a:pt x="1069" y="3097"/>
                    </a:lnTo>
                    <a:cubicBezTo>
                      <a:pt x="1058" y="3137"/>
                      <a:pt x="1146" y="3160"/>
                      <a:pt x="1155" y="3215"/>
                    </a:cubicBezTo>
                    <a:cubicBezTo>
                      <a:pt x="1171" y="3208"/>
                      <a:pt x="1192" y="3206"/>
                      <a:pt x="1199" y="3190"/>
                    </a:cubicBezTo>
                    <a:lnTo>
                      <a:pt x="1183" y="3185"/>
                    </a:lnTo>
                    <a:cubicBezTo>
                      <a:pt x="1197" y="3151"/>
                      <a:pt x="1239" y="3167"/>
                      <a:pt x="1234" y="3141"/>
                    </a:cubicBezTo>
                    <a:cubicBezTo>
                      <a:pt x="1250" y="3139"/>
                      <a:pt x="1270" y="3134"/>
                      <a:pt x="1286" y="3134"/>
                    </a:cubicBezTo>
                    <a:cubicBezTo>
                      <a:pt x="1303" y="3134"/>
                      <a:pt x="1316" y="3139"/>
                      <a:pt x="1320" y="3155"/>
                    </a:cubicBezTo>
                    <a:lnTo>
                      <a:pt x="1288" y="3196"/>
                    </a:lnTo>
                    <a:lnTo>
                      <a:pt x="1288" y="3196"/>
                    </a:lnTo>
                    <a:cubicBezTo>
                      <a:pt x="1296" y="3186"/>
                      <a:pt x="1292" y="3166"/>
                      <a:pt x="1280" y="3166"/>
                    </a:cubicBezTo>
                    <a:cubicBezTo>
                      <a:pt x="1278" y="3166"/>
                      <a:pt x="1277" y="3166"/>
                      <a:pt x="1276" y="3167"/>
                    </a:cubicBezTo>
                    <a:cubicBezTo>
                      <a:pt x="1277" y="3166"/>
                      <a:pt x="1278" y="3166"/>
                      <a:pt x="1278" y="3166"/>
                    </a:cubicBezTo>
                    <a:cubicBezTo>
                      <a:pt x="1294" y="3166"/>
                      <a:pt x="1275" y="3216"/>
                      <a:pt x="1295" y="3216"/>
                    </a:cubicBezTo>
                    <a:cubicBezTo>
                      <a:pt x="1300" y="3216"/>
                      <a:pt x="1307" y="3213"/>
                      <a:pt x="1317" y="3206"/>
                    </a:cubicBezTo>
                    <a:lnTo>
                      <a:pt x="1327" y="3167"/>
                    </a:lnTo>
                    <a:cubicBezTo>
                      <a:pt x="1345" y="3164"/>
                      <a:pt x="1372" y="3157"/>
                      <a:pt x="1393" y="3157"/>
                    </a:cubicBezTo>
                    <a:cubicBezTo>
                      <a:pt x="1409" y="3157"/>
                      <a:pt x="1421" y="3161"/>
                      <a:pt x="1424" y="3174"/>
                    </a:cubicBezTo>
                    <a:cubicBezTo>
                      <a:pt x="1454" y="3132"/>
                      <a:pt x="1417" y="3174"/>
                      <a:pt x="1445" y="3120"/>
                    </a:cubicBezTo>
                    <a:lnTo>
                      <a:pt x="1445" y="3120"/>
                    </a:lnTo>
                    <a:cubicBezTo>
                      <a:pt x="1436" y="3135"/>
                      <a:pt x="1428" y="3139"/>
                      <a:pt x="1421" y="3139"/>
                    </a:cubicBezTo>
                    <a:cubicBezTo>
                      <a:pt x="1407" y="3139"/>
                      <a:pt x="1397" y="3118"/>
                      <a:pt x="1385" y="3118"/>
                    </a:cubicBezTo>
                    <a:cubicBezTo>
                      <a:pt x="1380" y="3118"/>
                      <a:pt x="1374" y="3122"/>
                      <a:pt x="1368" y="3132"/>
                    </a:cubicBezTo>
                    <a:lnTo>
                      <a:pt x="1368" y="3132"/>
                    </a:lnTo>
                    <a:cubicBezTo>
                      <a:pt x="1391" y="3085"/>
                      <a:pt x="1358" y="3098"/>
                      <a:pt x="1378" y="3044"/>
                    </a:cubicBezTo>
                    <a:lnTo>
                      <a:pt x="1378" y="3044"/>
                    </a:lnTo>
                    <a:cubicBezTo>
                      <a:pt x="1372" y="3051"/>
                      <a:pt x="1368" y="3061"/>
                      <a:pt x="1362" y="3061"/>
                    </a:cubicBezTo>
                    <a:cubicBezTo>
                      <a:pt x="1359" y="3061"/>
                      <a:pt x="1356" y="3058"/>
                      <a:pt x="1352" y="3051"/>
                    </a:cubicBezTo>
                    <a:cubicBezTo>
                      <a:pt x="1348" y="3053"/>
                      <a:pt x="1343" y="3058"/>
                      <a:pt x="1338" y="3060"/>
                    </a:cubicBezTo>
                    <a:cubicBezTo>
                      <a:pt x="1338" y="3069"/>
                      <a:pt x="1334" y="3076"/>
                      <a:pt x="1329" y="3086"/>
                    </a:cubicBezTo>
                    <a:cubicBezTo>
                      <a:pt x="1318" y="3092"/>
                      <a:pt x="1307" y="3095"/>
                      <a:pt x="1298" y="3095"/>
                    </a:cubicBezTo>
                    <a:cubicBezTo>
                      <a:pt x="1282" y="3095"/>
                      <a:pt x="1269" y="3089"/>
                      <a:pt x="1257" y="3089"/>
                    </a:cubicBezTo>
                    <a:cubicBezTo>
                      <a:pt x="1254" y="3089"/>
                      <a:pt x="1251" y="3089"/>
                      <a:pt x="1248" y="3090"/>
                    </a:cubicBezTo>
                    <a:cubicBezTo>
                      <a:pt x="1243" y="3076"/>
                      <a:pt x="1264" y="3079"/>
                      <a:pt x="1271" y="3062"/>
                    </a:cubicBezTo>
                    <a:lnTo>
                      <a:pt x="1271" y="3062"/>
                    </a:lnTo>
                    <a:lnTo>
                      <a:pt x="1236" y="3074"/>
                    </a:lnTo>
                    <a:cubicBezTo>
                      <a:pt x="1259" y="3045"/>
                      <a:pt x="1251" y="3009"/>
                      <a:pt x="1284" y="3009"/>
                    </a:cubicBezTo>
                    <a:cubicBezTo>
                      <a:pt x="1285" y="3009"/>
                      <a:pt x="1286" y="3009"/>
                      <a:pt x="1287" y="3009"/>
                    </a:cubicBezTo>
                    <a:lnTo>
                      <a:pt x="1266" y="2991"/>
                    </a:lnTo>
                    <a:cubicBezTo>
                      <a:pt x="1266" y="2967"/>
                      <a:pt x="1255" y="2948"/>
                      <a:pt x="1237" y="2948"/>
                    </a:cubicBezTo>
                    <a:cubicBezTo>
                      <a:pt x="1236" y="2948"/>
                      <a:pt x="1234" y="2948"/>
                      <a:pt x="1232" y="2949"/>
                    </a:cubicBezTo>
                    <a:cubicBezTo>
                      <a:pt x="1230" y="2946"/>
                      <a:pt x="1227" y="2945"/>
                      <a:pt x="1223" y="2945"/>
                    </a:cubicBezTo>
                    <a:cubicBezTo>
                      <a:pt x="1213" y="2945"/>
                      <a:pt x="1198" y="2952"/>
                      <a:pt x="1197" y="2952"/>
                    </a:cubicBezTo>
                    <a:cubicBezTo>
                      <a:pt x="1197" y="2952"/>
                      <a:pt x="1199" y="2950"/>
                      <a:pt x="1206" y="2947"/>
                    </a:cubicBezTo>
                    <a:lnTo>
                      <a:pt x="1155" y="2940"/>
                    </a:lnTo>
                    <a:lnTo>
                      <a:pt x="1160" y="2933"/>
                    </a:lnTo>
                    <a:cubicBezTo>
                      <a:pt x="1146" y="2916"/>
                      <a:pt x="1116" y="2919"/>
                      <a:pt x="1093" y="2912"/>
                    </a:cubicBezTo>
                    <a:cubicBezTo>
                      <a:pt x="1067" y="2909"/>
                      <a:pt x="1046" y="2884"/>
                      <a:pt x="1053" y="2858"/>
                    </a:cubicBezTo>
                    <a:cubicBezTo>
                      <a:pt x="1050" y="2858"/>
                      <a:pt x="1047" y="2859"/>
                      <a:pt x="1043" y="2859"/>
                    </a:cubicBezTo>
                    <a:cubicBezTo>
                      <a:pt x="1031" y="2859"/>
                      <a:pt x="1019" y="2857"/>
                      <a:pt x="1011" y="2842"/>
                    </a:cubicBezTo>
                    <a:lnTo>
                      <a:pt x="1028" y="2817"/>
                    </a:lnTo>
                    <a:cubicBezTo>
                      <a:pt x="1012" y="2817"/>
                      <a:pt x="1011" y="2784"/>
                      <a:pt x="997" y="2784"/>
                    </a:cubicBezTo>
                    <a:cubicBezTo>
                      <a:pt x="994" y="2784"/>
                      <a:pt x="990" y="2785"/>
                      <a:pt x="986" y="2789"/>
                    </a:cubicBezTo>
                    <a:cubicBezTo>
                      <a:pt x="1028" y="2715"/>
                      <a:pt x="944" y="2733"/>
                      <a:pt x="935" y="2705"/>
                    </a:cubicBezTo>
                    <a:lnTo>
                      <a:pt x="905" y="2736"/>
                    </a:lnTo>
                    <a:cubicBezTo>
                      <a:pt x="893" y="2722"/>
                      <a:pt x="872" y="2719"/>
                      <a:pt x="844" y="2717"/>
                    </a:cubicBezTo>
                    <a:lnTo>
                      <a:pt x="819" y="2742"/>
                    </a:lnTo>
                    <a:cubicBezTo>
                      <a:pt x="816" y="2743"/>
                      <a:pt x="814" y="2743"/>
                      <a:pt x="812" y="2743"/>
                    </a:cubicBezTo>
                    <a:cubicBezTo>
                      <a:pt x="785" y="2743"/>
                      <a:pt x="801" y="2690"/>
                      <a:pt x="780" y="2673"/>
                    </a:cubicBezTo>
                    <a:cubicBezTo>
                      <a:pt x="783" y="2671"/>
                      <a:pt x="785" y="2670"/>
                      <a:pt x="787" y="2670"/>
                    </a:cubicBezTo>
                    <a:cubicBezTo>
                      <a:pt x="792" y="2670"/>
                      <a:pt x="793" y="2676"/>
                      <a:pt x="791" y="2682"/>
                    </a:cubicBezTo>
                    <a:cubicBezTo>
                      <a:pt x="831" y="2603"/>
                      <a:pt x="691" y="2666"/>
                      <a:pt x="717" y="2603"/>
                    </a:cubicBezTo>
                    <a:lnTo>
                      <a:pt x="717" y="2603"/>
                    </a:lnTo>
                    <a:cubicBezTo>
                      <a:pt x="715" y="2604"/>
                      <a:pt x="713" y="2604"/>
                      <a:pt x="711" y="2604"/>
                    </a:cubicBezTo>
                    <a:cubicBezTo>
                      <a:pt x="701" y="2604"/>
                      <a:pt x="701" y="2597"/>
                      <a:pt x="705" y="2587"/>
                    </a:cubicBezTo>
                    <a:lnTo>
                      <a:pt x="705" y="2587"/>
                    </a:lnTo>
                    <a:cubicBezTo>
                      <a:pt x="705" y="2588"/>
                      <a:pt x="706" y="2589"/>
                      <a:pt x="707" y="2589"/>
                    </a:cubicBezTo>
                    <a:cubicBezTo>
                      <a:pt x="707" y="2589"/>
                      <a:pt x="708" y="2588"/>
                      <a:pt x="708" y="2587"/>
                    </a:cubicBezTo>
                    <a:cubicBezTo>
                      <a:pt x="708" y="2587"/>
                      <a:pt x="708" y="2585"/>
                      <a:pt x="708" y="2585"/>
                    </a:cubicBezTo>
                    <a:cubicBezTo>
                      <a:pt x="698" y="2578"/>
                      <a:pt x="689" y="2573"/>
                      <a:pt x="680" y="2573"/>
                    </a:cubicBezTo>
                    <a:lnTo>
                      <a:pt x="710" y="2548"/>
                    </a:lnTo>
                    <a:lnTo>
                      <a:pt x="708" y="2548"/>
                    </a:lnTo>
                    <a:cubicBezTo>
                      <a:pt x="709" y="2544"/>
                      <a:pt x="709" y="2542"/>
                      <a:pt x="707" y="2542"/>
                    </a:cubicBezTo>
                    <a:cubicBezTo>
                      <a:pt x="702" y="2542"/>
                      <a:pt x="683" y="2558"/>
                      <a:pt x="666" y="2573"/>
                    </a:cubicBezTo>
                    <a:cubicBezTo>
                      <a:pt x="657" y="2573"/>
                      <a:pt x="647" y="2573"/>
                      <a:pt x="638" y="2576"/>
                    </a:cubicBezTo>
                    <a:cubicBezTo>
                      <a:pt x="689" y="2536"/>
                      <a:pt x="606" y="2569"/>
                      <a:pt x="659" y="2522"/>
                    </a:cubicBezTo>
                    <a:lnTo>
                      <a:pt x="659" y="2522"/>
                    </a:lnTo>
                    <a:cubicBezTo>
                      <a:pt x="654" y="2524"/>
                      <a:pt x="649" y="2525"/>
                      <a:pt x="644" y="2525"/>
                    </a:cubicBezTo>
                    <a:cubicBezTo>
                      <a:pt x="629" y="2525"/>
                      <a:pt x="614" y="2515"/>
                      <a:pt x="591" y="2515"/>
                    </a:cubicBezTo>
                    <a:cubicBezTo>
                      <a:pt x="582" y="2515"/>
                      <a:pt x="572" y="2517"/>
                      <a:pt x="559" y="2521"/>
                    </a:cubicBezTo>
                    <a:lnTo>
                      <a:pt x="559" y="2521"/>
                    </a:lnTo>
                    <a:cubicBezTo>
                      <a:pt x="559" y="2509"/>
                      <a:pt x="561" y="2499"/>
                      <a:pt x="544" y="2499"/>
                    </a:cubicBezTo>
                    <a:cubicBezTo>
                      <a:pt x="542" y="2499"/>
                      <a:pt x="540" y="2499"/>
                      <a:pt x="538" y="2499"/>
                    </a:cubicBezTo>
                    <a:lnTo>
                      <a:pt x="580" y="2469"/>
                    </a:lnTo>
                    <a:lnTo>
                      <a:pt x="508" y="2483"/>
                    </a:lnTo>
                    <a:cubicBezTo>
                      <a:pt x="525" y="2455"/>
                      <a:pt x="552" y="2439"/>
                      <a:pt x="583" y="2436"/>
                    </a:cubicBezTo>
                    <a:cubicBezTo>
                      <a:pt x="513" y="2436"/>
                      <a:pt x="550" y="2423"/>
                      <a:pt x="483" y="2423"/>
                    </a:cubicBezTo>
                    <a:lnTo>
                      <a:pt x="513" y="2411"/>
                    </a:lnTo>
                    <a:cubicBezTo>
                      <a:pt x="508" y="2402"/>
                      <a:pt x="460" y="2406"/>
                      <a:pt x="481" y="2390"/>
                    </a:cubicBezTo>
                    <a:cubicBezTo>
                      <a:pt x="529" y="2346"/>
                      <a:pt x="441" y="2281"/>
                      <a:pt x="483" y="2212"/>
                    </a:cubicBezTo>
                    <a:lnTo>
                      <a:pt x="483" y="2212"/>
                    </a:lnTo>
                    <a:cubicBezTo>
                      <a:pt x="465" y="2219"/>
                      <a:pt x="455" y="2221"/>
                      <a:pt x="451" y="2221"/>
                    </a:cubicBezTo>
                    <a:cubicBezTo>
                      <a:pt x="437" y="2221"/>
                      <a:pt x="486" y="2188"/>
                      <a:pt x="461" y="2188"/>
                    </a:cubicBezTo>
                    <a:cubicBezTo>
                      <a:pt x="457" y="2188"/>
                      <a:pt x="451" y="2189"/>
                      <a:pt x="443" y="2191"/>
                    </a:cubicBezTo>
                    <a:cubicBezTo>
                      <a:pt x="463" y="2185"/>
                      <a:pt x="474" y="2176"/>
                      <a:pt x="490" y="2176"/>
                    </a:cubicBezTo>
                    <a:cubicBezTo>
                      <a:pt x="493" y="2176"/>
                      <a:pt x="496" y="2176"/>
                      <a:pt x="499" y="2177"/>
                    </a:cubicBezTo>
                    <a:cubicBezTo>
                      <a:pt x="471" y="2154"/>
                      <a:pt x="525" y="2130"/>
                      <a:pt x="457" y="2124"/>
                    </a:cubicBezTo>
                    <a:cubicBezTo>
                      <a:pt x="469" y="2120"/>
                      <a:pt x="478" y="2120"/>
                      <a:pt x="485" y="2120"/>
                    </a:cubicBezTo>
                    <a:cubicBezTo>
                      <a:pt x="493" y="2120"/>
                      <a:pt x="499" y="2120"/>
                      <a:pt x="506" y="2117"/>
                    </a:cubicBezTo>
                    <a:cubicBezTo>
                      <a:pt x="501" y="2117"/>
                      <a:pt x="483" y="2112"/>
                      <a:pt x="497" y="2107"/>
                    </a:cubicBezTo>
                    <a:cubicBezTo>
                      <a:pt x="501" y="2106"/>
                      <a:pt x="505" y="2105"/>
                      <a:pt x="508" y="2105"/>
                    </a:cubicBezTo>
                    <a:cubicBezTo>
                      <a:pt x="515" y="2105"/>
                      <a:pt x="521" y="2108"/>
                      <a:pt x="529" y="2110"/>
                    </a:cubicBezTo>
                    <a:cubicBezTo>
                      <a:pt x="524" y="2098"/>
                      <a:pt x="503" y="2094"/>
                      <a:pt x="473" y="2094"/>
                    </a:cubicBezTo>
                    <a:cubicBezTo>
                      <a:pt x="447" y="2094"/>
                      <a:pt x="413" y="2097"/>
                      <a:pt x="381" y="2100"/>
                    </a:cubicBezTo>
                    <a:cubicBezTo>
                      <a:pt x="409" y="2082"/>
                      <a:pt x="404" y="2075"/>
                      <a:pt x="360" y="2068"/>
                    </a:cubicBezTo>
                    <a:cubicBezTo>
                      <a:pt x="372" y="2064"/>
                      <a:pt x="385" y="2058"/>
                      <a:pt x="396" y="2058"/>
                    </a:cubicBezTo>
                    <a:cubicBezTo>
                      <a:pt x="403" y="2058"/>
                      <a:pt x="409" y="2060"/>
                      <a:pt x="413" y="2068"/>
                    </a:cubicBezTo>
                    <a:cubicBezTo>
                      <a:pt x="413" y="2057"/>
                      <a:pt x="438" y="2005"/>
                      <a:pt x="387" y="2005"/>
                    </a:cubicBezTo>
                    <a:cubicBezTo>
                      <a:pt x="385" y="2005"/>
                      <a:pt x="384" y="2005"/>
                      <a:pt x="383" y="2005"/>
                    </a:cubicBezTo>
                    <a:cubicBezTo>
                      <a:pt x="397" y="2001"/>
                      <a:pt x="388" y="1989"/>
                      <a:pt x="381" y="1987"/>
                    </a:cubicBezTo>
                    <a:cubicBezTo>
                      <a:pt x="383" y="1964"/>
                      <a:pt x="388" y="1961"/>
                      <a:pt x="383" y="1940"/>
                    </a:cubicBezTo>
                    <a:lnTo>
                      <a:pt x="383" y="1940"/>
                    </a:lnTo>
                    <a:lnTo>
                      <a:pt x="374" y="1945"/>
                    </a:lnTo>
                    <a:cubicBezTo>
                      <a:pt x="309" y="1936"/>
                      <a:pt x="360" y="1926"/>
                      <a:pt x="353" y="1908"/>
                    </a:cubicBezTo>
                    <a:lnTo>
                      <a:pt x="358" y="1908"/>
                    </a:lnTo>
                    <a:cubicBezTo>
                      <a:pt x="409" y="1869"/>
                      <a:pt x="337" y="1887"/>
                      <a:pt x="395" y="1850"/>
                    </a:cubicBezTo>
                    <a:lnTo>
                      <a:pt x="355" y="1848"/>
                    </a:lnTo>
                    <a:cubicBezTo>
                      <a:pt x="267" y="1834"/>
                      <a:pt x="411" y="1815"/>
                      <a:pt x="383" y="1787"/>
                    </a:cubicBezTo>
                    <a:lnTo>
                      <a:pt x="383" y="1787"/>
                    </a:lnTo>
                    <a:lnTo>
                      <a:pt x="360" y="1792"/>
                    </a:lnTo>
                    <a:cubicBezTo>
                      <a:pt x="332" y="1773"/>
                      <a:pt x="483" y="1776"/>
                      <a:pt x="497" y="1767"/>
                    </a:cubicBezTo>
                    <a:cubicBezTo>
                      <a:pt x="504" y="1767"/>
                      <a:pt x="508" y="1773"/>
                      <a:pt x="513" y="1778"/>
                    </a:cubicBezTo>
                    <a:cubicBezTo>
                      <a:pt x="571" y="1757"/>
                      <a:pt x="462" y="1764"/>
                      <a:pt x="455" y="1736"/>
                    </a:cubicBezTo>
                    <a:lnTo>
                      <a:pt x="455" y="1736"/>
                    </a:lnTo>
                    <a:cubicBezTo>
                      <a:pt x="475" y="1738"/>
                      <a:pt x="503" y="1749"/>
                      <a:pt x="520" y="1749"/>
                    </a:cubicBezTo>
                    <a:cubicBezTo>
                      <a:pt x="526" y="1749"/>
                      <a:pt x="531" y="1748"/>
                      <a:pt x="534" y="1743"/>
                    </a:cubicBezTo>
                    <a:cubicBezTo>
                      <a:pt x="557" y="1743"/>
                      <a:pt x="457" y="1671"/>
                      <a:pt x="518" y="1665"/>
                    </a:cubicBezTo>
                    <a:cubicBezTo>
                      <a:pt x="494" y="1662"/>
                      <a:pt x="471" y="1662"/>
                      <a:pt x="460" y="1646"/>
                    </a:cubicBezTo>
                    <a:cubicBezTo>
                      <a:pt x="457" y="1639"/>
                      <a:pt x="481" y="1634"/>
                      <a:pt x="497" y="1630"/>
                    </a:cubicBezTo>
                    <a:cubicBezTo>
                      <a:pt x="513" y="1625"/>
                      <a:pt x="525" y="1614"/>
                      <a:pt x="494" y="1593"/>
                    </a:cubicBezTo>
                    <a:cubicBezTo>
                      <a:pt x="501" y="1593"/>
                      <a:pt x="508" y="1595"/>
                      <a:pt x="513" y="1597"/>
                    </a:cubicBezTo>
                    <a:cubicBezTo>
                      <a:pt x="501" y="1576"/>
                      <a:pt x="506" y="1542"/>
                      <a:pt x="476" y="1518"/>
                    </a:cubicBezTo>
                    <a:lnTo>
                      <a:pt x="476" y="1518"/>
                    </a:lnTo>
                    <a:cubicBezTo>
                      <a:pt x="493" y="1525"/>
                      <a:pt x="506" y="1527"/>
                      <a:pt x="514" y="1527"/>
                    </a:cubicBezTo>
                    <a:cubicBezTo>
                      <a:pt x="561" y="1527"/>
                      <a:pt x="503" y="1453"/>
                      <a:pt x="536" y="1453"/>
                    </a:cubicBezTo>
                    <a:cubicBezTo>
                      <a:pt x="544" y="1453"/>
                      <a:pt x="555" y="1457"/>
                      <a:pt x="573" y="1465"/>
                    </a:cubicBezTo>
                    <a:lnTo>
                      <a:pt x="589" y="1426"/>
                    </a:lnTo>
                    <a:lnTo>
                      <a:pt x="601" y="1433"/>
                    </a:lnTo>
                    <a:cubicBezTo>
                      <a:pt x="622" y="1414"/>
                      <a:pt x="601" y="1391"/>
                      <a:pt x="583" y="1365"/>
                    </a:cubicBezTo>
                    <a:cubicBezTo>
                      <a:pt x="592" y="1365"/>
                      <a:pt x="601" y="1375"/>
                      <a:pt x="606" y="1379"/>
                    </a:cubicBezTo>
                    <a:cubicBezTo>
                      <a:pt x="650" y="1361"/>
                      <a:pt x="647" y="1356"/>
                      <a:pt x="620" y="1291"/>
                    </a:cubicBezTo>
                    <a:lnTo>
                      <a:pt x="620" y="1291"/>
                    </a:lnTo>
                    <a:lnTo>
                      <a:pt x="654" y="1312"/>
                    </a:lnTo>
                    <a:cubicBezTo>
                      <a:pt x="643" y="1289"/>
                      <a:pt x="745" y="1303"/>
                      <a:pt x="736" y="1243"/>
                    </a:cubicBezTo>
                    <a:lnTo>
                      <a:pt x="736" y="1243"/>
                    </a:lnTo>
                    <a:cubicBezTo>
                      <a:pt x="740" y="1247"/>
                      <a:pt x="745" y="1252"/>
                      <a:pt x="747" y="1259"/>
                    </a:cubicBezTo>
                    <a:cubicBezTo>
                      <a:pt x="742" y="1192"/>
                      <a:pt x="905" y="1259"/>
                      <a:pt x="812" y="1145"/>
                    </a:cubicBezTo>
                    <a:lnTo>
                      <a:pt x="810" y="1099"/>
                    </a:lnTo>
                    <a:cubicBezTo>
                      <a:pt x="805" y="1101"/>
                      <a:pt x="801" y="1102"/>
                      <a:pt x="797" y="1102"/>
                    </a:cubicBezTo>
                    <a:cubicBezTo>
                      <a:pt x="769" y="1102"/>
                      <a:pt x="765" y="1049"/>
                      <a:pt x="740" y="1041"/>
                    </a:cubicBezTo>
                    <a:cubicBezTo>
                      <a:pt x="742" y="1037"/>
                      <a:pt x="747" y="1035"/>
                      <a:pt x="753" y="1035"/>
                    </a:cubicBezTo>
                    <a:cubicBezTo>
                      <a:pt x="771" y="1035"/>
                      <a:pt x="800" y="1050"/>
                      <a:pt x="791" y="1064"/>
                    </a:cubicBezTo>
                    <a:lnTo>
                      <a:pt x="784" y="1062"/>
                    </a:lnTo>
                    <a:lnTo>
                      <a:pt x="784" y="1062"/>
                    </a:lnTo>
                    <a:cubicBezTo>
                      <a:pt x="799" y="1081"/>
                      <a:pt x="810" y="1087"/>
                      <a:pt x="820" y="1087"/>
                    </a:cubicBezTo>
                    <a:cubicBezTo>
                      <a:pt x="834" y="1087"/>
                      <a:pt x="844" y="1076"/>
                      <a:pt x="856" y="1076"/>
                    </a:cubicBezTo>
                    <a:cubicBezTo>
                      <a:pt x="862" y="1076"/>
                      <a:pt x="869" y="1079"/>
                      <a:pt x="877" y="1090"/>
                    </a:cubicBezTo>
                    <a:cubicBezTo>
                      <a:pt x="940" y="1036"/>
                      <a:pt x="1030" y="1027"/>
                      <a:pt x="1095" y="997"/>
                    </a:cubicBezTo>
                    <a:lnTo>
                      <a:pt x="1055" y="951"/>
                    </a:lnTo>
                    <a:lnTo>
                      <a:pt x="1083" y="939"/>
                    </a:lnTo>
                    <a:cubicBezTo>
                      <a:pt x="1097" y="946"/>
                      <a:pt x="1118" y="974"/>
                      <a:pt x="1097" y="981"/>
                    </a:cubicBezTo>
                    <a:cubicBezTo>
                      <a:pt x="1101" y="984"/>
                      <a:pt x="1105" y="986"/>
                      <a:pt x="1107" y="986"/>
                    </a:cubicBezTo>
                    <a:cubicBezTo>
                      <a:pt x="1122" y="986"/>
                      <a:pt x="1112" y="938"/>
                      <a:pt x="1106" y="930"/>
                    </a:cubicBezTo>
                    <a:cubicBezTo>
                      <a:pt x="1156" y="930"/>
                      <a:pt x="1131" y="990"/>
                      <a:pt x="1140" y="990"/>
                    </a:cubicBezTo>
                    <a:cubicBezTo>
                      <a:pt x="1140" y="990"/>
                      <a:pt x="1141" y="990"/>
                      <a:pt x="1141" y="990"/>
                    </a:cubicBezTo>
                    <a:lnTo>
                      <a:pt x="1155" y="976"/>
                    </a:lnTo>
                    <a:lnTo>
                      <a:pt x="1148" y="974"/>
                    </a:lnTo>
                    <a:cubicBezTo>
                      <a:pt x="1148" y="946"/>
                      <a:pt x="1134" y="925"/>
                      <a:pt x="1160" y="913"/>
                    </a:cubicBezTo>
                    <a:cubicBezTo>
                      <a:pt x="1166" y="913"/>
                      <a:pt x="1172" y="917"/>
                      <a:pt x="1177" y="921"/>
                    </a:cubicBezTo>
                    <a:lnTo>
                      <a:pt x="1177" y="921"/>
                    </a:lnTo>
                    <a:cubicBezTo>
                      <a:pt x="1178" y="916"/>
                      <a:pt x="1179" y="914"/>
                      <a:pt x="1181" y="914"/>
                    </a:cubicBezTo>
                    <a:cubicBezTo>
                      <a:pt x="1183" y="914"/>
                      <a:pt x="1185" y="920"/>
                      <a:pt x="1188" y="927"/>
                    </a:cubicBezTo>
                    <a:lnTo>
                      <a:pt x="1180" y="924"/>
                    </a:lnTo>
                    <a:lnTo>
                      <a:pt x="1180" y="924"/>
                    </a:lnTo>
                    <a:cubicBezTo>
                      <a:pt x="1186" y="930"/>
                      <a:pt x="1190" y="937"/>
                      <a:pt x="1194" y="937"/>
                    </a:cubicBezTo>
                    <a:cubicBezTo>
                      <a:pt x="1194" y="937"/>
                      <a:pt x="1194" y="937"/>
                      <a:pt x="1195" y="937"/>
                    </a:cubicBezTo>
                    <a:cubicBezTo>
                      <a:pt x="1196" y="939"/>
                      <a:pt x="1196" y="940"/>
                      <a:pt x="1198" y="940"/>
                    </a:cubicBezTo>
                    <a:cubicBezTo>
                      <a:pt x="1199" y="940"/>
                      <a:pt x="1201" y="937"/>
                      <a:pt x="1204" y="932"/>
                    </a:cubicBezTo>
                    <a:lnTo>
                      <a:pt x="1241" y="916"/>
                    </a:lnTo>
                    <a:lnTo>
                      <a:pt x="1199" y="888"/>
                    </a:lnTo>
                    <a:cubicBezTo>
                      <a:pt x="1199" y="859"/>
                      <a:pt x="1229" y="869"/>
                      <a:pt x="1190" y="841"/>
                    </a:cubicBezTo>
                    <a:lnTo>
                      <a:pt x="1190" y="841"/>
                    </a:lnTo>
                    <a:cubicBezTo>
                      <a:pt x="1202" y="848"/>
                      <a:pt x="1214" y="851"/>
                      <a:pt x="1225" y="851"/>
                    </a:cubicBezTo>
                    <a:cubicBezTo>
                      <a:pt x="1276" y="851"/>
                      <a:pt x="1320" y="788"/>
                      <a:pt x="1344" y="788"/>
                    </a:cubicBezTo>
                    <a:cubicBezTo>
                      <a:pt x="1345" y="788"/>
                      <a:pt x="1346" y="788"/>
                      <a:pt x="1348" y="788"/>
                    </a:cubicBezTo>
                    <a:cubicBezTo>
                      <a:pt x="1343" y="758"/>
                      <a:pt x="1359" y="730"/>
                      <a:pt x="1389" y="719"/>
                    </a:cubicBezTo>
                    <a:cubicBezTo>
                      <a:pt x="1375" y="716"/>
                      <a:pt x="1336" y="679"/>
                      <a:pt x="1359" y="670"/>
                    </a:cubicBezTo>
                    <a:lnTo>
                      <a:pt x="1359" y="670"/>
                    </a:lnTo>
                    <a:cubicBezTo>
                      <a:pt x="1386" y="702"/>
                      <a:pt x="1402" y="710"/>
                      <a:pt x="1416" y="710"/>
                    </a:cubicBezTo>
                    <a:cubicBezTo>
                      <a:pt x="1430" y="710"/>
                      <a:pt x="1441" y="702"/>
                      <a:pt x="1459" y="702"/>
                    </a:cubicBezTo>
                    <a:cubicBezTo>
                      <a:pt x="1468" y="702"/>
                      <a:pt x="1479" y="704"/>
                      <a:pt x="1493" y="711"/>
                    </a:cubicBezTo>
                    <a:lnTo>
                      <a:pt x="1493" y="711"/>
                    </a:lnTo>
                    <a:cubicBezTo>
                      <a:pt x="1454" y="688"/>
                      <a:pt x="1539" y="655"/>
                      <a:pt x="1466" y="626"/>
                    </a:cubicBezTo>
                    <a:cubicBezTo>
                      <a:pt x="1468" y="625"/>
                      <a:pt x="1471" y="624"/>
                      <a:pt x="1473" y="624"/>
                    </a:cubicBezTo>
                    <a:cubicBezTo>
                      <a:pt x="1490" y="624"/>
                      <a:pt x="1502" y="652"/>
                      <a:pt x="1528" y="658"/>
                    </a:cubicBezTo>
                    <a:cubicBezTo>
                      <a:pt x="1533" y="596"/>
                      <a:pt x="1628" y="596"/>
                      <a:pt x="1656" y="540"/>
                    </a:cubicBezTo>
                    <a:cubicBezTo>
                      <a:pt x="1644" y="531"/>
                      <a:pt x="1621" y="524"/>
                      <a:pt x="1612" y="501"/>
                    </a:cubicBezTo>
                    <a:lnTo>
                      <a:pt x="1612" y="501"/>
                    </a:lnTo>
                    <a:lnTo>
                      <a:pt x="1691" y="519"/>
                    </a:lnTo>
                    <a:cubicBezTo>
                      <a:pt x="1693" y="507"/>
                      <a:pt x="1644" y="471"/>
                      <a:pt x="1670" y="471"/>
                    </a:cubicBezTo>
                    <a:cubicBezTo>
                      <a:pt x="1673" y="471"/>
                      <a:pt x="1678" y="472"/>
                      <a:pt x="1684" y="473"/>
                    </a:cubicBezTo>
                    <a:cubicBezTo>
                      <a:pt x="1672" y="468"/>
                      <a:pt x="1656" y="461"/>
                      <a:pt x="1656" y="454"/>
                    </a:cubicBezTo>
                    <a:cubicBezTo>
                      <a:pt x="1721" y="427"/>
                      <a:pt x="1744" y="366"/>
                      <a:pt x="1772" y="315"/>
                    </a:cubicBezTo>
                    <a:cubicBezTo>
                      <a:pt x="1795" y="250"/>
                      <a:pt x="1851" y="202"/>
                      <a:pt x="1916" y="185"/>
                    </a:cubicBezTo>
                    <a:lnTo>
                      <a:pt x="1916" y="185"/>
                    </a:lnTo>
                    <a:cubicBezTo>
                      <a:pt x="1912" y="186"/>
                      <a:pt x="1909" y="186"/>
                      <a:pt x="1906" y="186"/>
                    </a:cubicBezTo>
                    <a:cubicBezTo>
                      <a:pt x="1884" y="186"/>
                      <a:pt x="1886" y="177"/>
                      <a:pt x="1890" y="167"/>
                    </a:cubicBezTo>
                    <a:lnTo>
                      <a:pt x="1890" y="167"/>
                    </a:lnTo>
                    <a:cubicBezTo>
                      <a:pt x="1889" y="167"/>
                      <a:pt x="1888" y="168"/>
                      <a:pt x="1887" y="168"/>
                    </a:cubicBezTo>
                    <a:cubicBezTo>
                      <a:pt x="1876" y="168"/>
                      <a:pt x="1856" y="150"/>
                      <a:pt x="1839" y="144"/>
                    </a:cubicBezTo>
                    <a:lnTo>
                      <a:pt x="1913" y="123"/>
                    </a:lnTo>
                    <a:cubicBezTo>
                      <a:pt x="1865" y="93"/>
                      <a:pt x="1932" y="74"/>
                      <a:pt x="1885" y="49"/>
                    </a:cubicBezTo>
                    <a:lnTo>
                      <a:pt x="1885" y="49"/>
                    </a:lnTo>
                    <a:lnTo>
                      <a:pt x="1888" y="67"/>
                    </a:lnTo>
                    <a:cubicBezTo>
                      <a:pt x="1839" y="23"/>
                      <a:pt x="1749" y="37"/>
                      <a:pt x="16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46" name="Google Shape;13346;p53"/>
              <p:cNvSpPr/>
              <p:nvPr/>
            </p:nvSpPr>
            <p:spPr>
              <a:xfrm>
                <a:off x="467975" y="1653650"/>
                <a:ext cx="525" cy="225"/>
              </a:xfrm>
              <a:custGeom>
                <a:avLst/>
                <a:gdLst/>
                <a:ahLst/>
                <a:cxnLst/>
                <a:rect l="l" t="t" r="r" b="b"/>
                <a:pathLst>
                  <a:path w="21" h="9" extrusionOk="0">
                    <a:moveTo>
                      <a:pt x="16" y="1"/>
                    </a:moveTo>
                    <a:cubicBezTo>
                      <a:pt x="11" y="1"/>
                      <a:pt x="5" y="3"/>
                      <a:pt x="0" y="9"/>
                    </a:cubicBezTo>
                    <a:cubicBezTo>
                      <a:pt x="7" y="4"/>
                      <a:pt x="14" y="4"/>
                      <a:pt x="21" y="2"/>
                    </a:cubicBezTo>
                    <a:cubicBezTo>
                      <a:pt x="19" y="1"/>
                      <a:pt x="1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47" name="Google Shape;13347;p53"/>
              <p:cNvSpPr/>
              <p:nvPr/>
            </p:nvSpPr>
            <p:spPr>
              <a:xfrm>
                <a:off x="473650" y="1628475"/>
                <a:ext cx="125" cy="125"/>
              </a:xfrm>
              <a:custGeom>
                <a:avLst/>
                <a:gdLst/>
                <a:ahLst/>
                <a:cxnLst/>
                <a:rect l="l" t="t" r="r" b="b"/>
                <a:pathLst>
                  <a:path w="5" h="5" extrusionOk="0">
                    <a:moveTo>
                      <a:pt x="0" y="0"/>
                    </a:moveTo>
                    <a:cubicBezTo>
                      <a:pt x="0" y="3"/>
                      <a:pt x="3" y="5"/>
                      <a:pt x="5"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48" name="Google Shape;13348;p53"/>
              <p:cNvSpPr/>
              <p:nvPr/>
            </p:nvSpPr>
            <p:spPr>
              <a:xfrm>
                <a:off x="480825" y="1676350"/>
                <a:ext cx="325" cy="600"/>
              </a:xfrm>
              <a:custGeom>
                <a:avLst/>
                <a:gdLst/>
                <a:ahLst/>
                <a:cxnLst/>
                <a:rect l="l" t="t" r="r" b="b"/>
                <a:pathLst>
                  <a:path w="13" h="24" extrusionOk="0">
                    <a:moveTo>
                      <a:pt x="12" y="0"/>
                    </a:moveTo>
                    <a:lnTo>
                      <a:pt x="12" y="0"/>
                    </a:lnTo>
                    <a:cubicBezTo>
                      <a:pt x="5" y="7"/>
                      <a:pt x="1" y="14"/>
                      <a:pt x="8" y="23"/>
                    </a:cubicBezTo>
                    <a:cubicBezTo>
                      <a:pt x="5" y="14"/>
                      <a:pt x="8"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49" name="Google Shape;13349;p53"/>
              <p:cNvSpPr/>
              <p:nvPr/>
            </p:nvSpPr>
            <p:spPr>
              <a:xfrm>
                <a:off x="499675" y="1678300"/>
                <a:ext cx="600" cy="625"/>
              </a:xfrm>
              <a:custGeom>
                <a:avLst/>
                <a:gdLst/>
                <a:ahLst/>
                <a:cxnLst/>
                <a:rect l="l" t="t" r="r" b="b"/>
                <a:pathLst>
                  <a:path w="24" h="25" extrusionOk="0">
                    <a:moveTo>
                      <a:pt x="0" y="1"/>
                    </a:moveTo>
                    <a:lnTo>
                      <a:pt x="0" y="1"/>
                    </a:lnTo>
                    <a:cubicBezTo>
                      <a:pt x="9" y="8"/>
                      <a:pt x="5" y="15"/>
                      <a:pt x="5" y="24"/>
                    </a:cubicBezTo>
                    <a:cubicBezTo>
                      <a:pt x="10" y="18"/>
                      <a:pt x="16" y="8"/>
                      <a:pt x="21" y="7"/>
                    </a:cubicBezTo>
                    <a:lnTo>
                      <a:pt x="21" y="7"/>
                    </a:lnTo>
                    <a:lnTo>
                      <a:pt x="23" y="8"/>
                    </a:lnTo>
                    <a:cubicBezTo>
                      <a:pt x="23" y="7"/>
                      <a:pt x="22" y="7"/>
                      <a:pt x="21" y="7"/>
                    </a:cubicBezTo>
                    <a:cubicBezTo>
                      <a:pt x="21" y="7"/>
                      <a:pt x="21" y="7"/>
                      <a:pt x="21" y="7"/>
                    </a:cubicBezTo>
                    <a:lnTo>
                      <a:pt x="21" y="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50" name="Google Shape;13350;p53"/>
              <p:cNvSpPr/>
              <p:nvPr/>
            </p:nvSpPr>
            <p:spPr>
              <a:xfrm>
                <a:off x="498700" y="1685225"/>
                <a:ext cx="650" cy="425"/>
              </a:xfrm>
              <a:custGeom>
                <a:avLst/>
                <a:gdLst/>
                <a:ahLst/>
                <a:cxnLst/>
                <a:rect l="l" t="t" r="r" b="b"/>
                <a:pathLst>
                  <a:path w="26" h="17" extrusionOk="0">
                    <a:moveTo>
                      <a:pt x="14" y="1"/>
                    </a:moveTo>
                    <a:cubicBezTo>
                      <a:pt x="7" y="1"/>
                      <a:pt x="1" y="5"/>
                      <a:pt x="2" y="14"/>
                    </a:cubicBezTo>
                    <a:cubicBezTo>
                      <a:pt x="6" y="14"/>
                      <a:pt x="7" y="17"/>
                      <a:pt x="9" y="17"/>
                    </a:cubicBezTo>
                    <a:cubicBezTo>
                      <a:pt x="10" y="17"/>
                      <a:pt x="10" y="17"/>
                      <a:pt x="11" y="16"/>
                    </a:cubicBezTo>
                    <a:lnTo>
                      <a:pt x="25" y="4"/>
                    </a:lnTo>
                    <a:cubicBezTo>
                      <a:pt x="22" y="2"/>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51" name="Google Shape;13351;p53"/>
              <p:cNvSpPr/>
              <p:nvPr/>
            </p:nvSpPr>
            <p:spPr>
              <a:xfrm>
                <a:off x="497725" y="1681100"/>
                <a:ext cx="1625" cy="725"/>
              </a:xfrm>
              <a:custGeom>
                <a:avLst/>
                <a:gdLst/>
                <a:ahLst/>
                <a:cxnLst/>
                <a:rect l="l" t="t" r="r" b="b"/>
                <a:pathLst>
                  <a:path w="65" h="29" extrusionOk="0">
                    <a:moveTo>
                      <a:pt x="23" y="0"/>
                    </a:moveTo>
                    <a:cubicBezTo>
                      <a:pt x="0" y="23"/>
                      <a:pt x="14" y="23"/>
                      <a:pt x="28" y="28"/>
                    </a:cubicBezTo>
                    <a:lnTo>
                      <a:pt x="28" y="28"/>
                    </a:lnTo>
                    <a:cubicBezTo>
                      <a:pt x="64" y="0"/>
                      <a:pt x="43" y="0"/>
                      <a:pt x="23" y="0"/>
                    </a:cubicBezTo>
                    <a:close/>
                    <a:moveTo>
                      <a:pt x="28" y="28"/>
                    </a:moveTo>
                    <a:cubicBezTo>
                      <a:pt x="28" y="28"/>
                      <a:pt x="27" y="28"/>
                      <a:pt x="27" y="28"/>
                    </a:cubicBezTo>
                    <a:lnTo>
                      <a:pt x="30" y="28"/>
                    </a:lnTo>
                    <a:cubicBezTo>
                      <a:pt x="29" y="28"/>
                      <a:pt x="28" y="28"/>
                      <a:pt x="28"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52" name="Google Shape;13352;p53"/>
              <p:cNvSpPr/>
              <p:nvPr/>
            </p:nvSpPr>
            <p:spPr>
              <a:xfrm>
                <a:off x="498575" y="1681800"/>
                <a:ext cx="600" cy="300"/>
              </a:xfrm>
              <a:custGeom>
                <a:avLst/>
                <a:gdLst/>
                <a:ahLst/>
                <a:cxnLst/>
                <a:rect l="l" t="t" r="r" b="b"/>
                <a:pathLst>
                  <a:path w="24" h="12" extrusionOk="0">
                    <a:moveTo>
                      <a:pt x="0" y="2"/>
                    </a:moveTo>
                    <a:lnTo>
                      <a:pt x="0" y="2"/>
                    </a:lnTo>
                    <a:cubicBezTo>
                      <a:pt x="2" y="5"/>
                      <a:pt x="7" y="7"/>
                      <a:pt x="9" y="12"/>
                    </a:cubicBezTo>
                    <a:cubicBezTo>
                      <a:pt x="23" y="0"/>
                      <a:pt x="9" y="5"/>
                      <a:pt x="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53" name="Google Shape;13353;p53"/>
              <p:cNvSpPr/>
              <p:nvPr/>
            </p:nvSpPr>
            <p:spPr>
              <a:xfrm>
                <a:off x="496125" y="1676550"/>
                <a:ext cx="1700" cy="725"/>
              </a:xfrm>
              <a:custGeom>
                <a:avLst/>
                <a:gdLst/>
                <a:ahLst/>
                <a:cxnLst/>
                <a:rect l="l" t="t" r="r" b="b"/>
                <a:pathLst>
                  <a:path w="68" h="29" extrusionOk="0">
                    <a:moveTo>
                      <a:pt x="62" y="0"/>
                    </a:moveTo>
                    <a:cubicBezTo>
                      <a:pt x="48" y="0"/>
                      <a:pt x="1" y="22"/>
                      <a:pt x="33" y="27"/>
                    </a:cubicBezTo>
                    <a:cubicBezTo>
                      <a:pt x="33" y="28"/>
                      <a:pt x="34" y="28"/>
                      <a:pt x="34" y="28"/>
                    </a:cubicBezTo>
                    <a:cubicBezTo>
                      <a:pt x="39" y="28"/>
                      <a:pt x="57" y="8"/>
                      <a:pt x="59" y="8"/>
                    </a:cubicBezTo>
                    <a:cubicBezTo>
                      <a:pt x="60" y="8"/>
                      <a:pt x="60" y="9"/>
                      <a:pt x="59" y="11"/>
                    </a:cubicBezTo>
                    <a:cubicBezTo>
                      <a:pt x="68" y="3"/>
                      <a:pt x="67"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54" name="Google Shape;13354;p53"/>
              <p:cNvSpPr/>
              <p:nvPr/>
            </p:nvSpPr>
            <p:spPr>
              <a:xfrm>
                <a:off x="496375" y="1682375"/>
                <a:ext cx="775" cy="825"/>
              </a:xfrm>
              <a:custGeom>
                <a:avLst/>
                <a:gdLst/>
                <a:ahLst/>
                <a:cxnLst/>
                <a:rect l="l" t="t" r="r" b="b"/>
                <a:pathLst>
                  <a:path w="31" h="33" extrusionOk="0">
                    <a:moveTo>
                      <a:pt x="30" y="0"/>
                    </a:moveTo>
                    <a:lnTo>
                      <a:pt x="0" y="19"/>
                    </a:lnTo>
                    <a:lnTo>
                      <a:pt x="5" y="33"/>
                    </a:lnTo>
                    <a:lnTo>
                      <a:pt x="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55" name="Google Shape;13355;p53"/>
              <p:cNvSpPr/>
              <p:nvPr/>
            </p:nvSpPr>
            <p:spPr>
              <a:xfrm>
                <a:off x="495025" y="1680900"/>
                <a:ext cx="600" cy="625"/>
              </a:xfrm>
              <a:custGeom>
                <a:avLst/>
                <a:gdLst/>
                <a:ahLst/>
                <a:cxnLst/>
                <a:rect l="l" t="t" r="r" b="b"/>
                <a:pathLst>
                  <a:path w="24" h="25" extrusionOk="0">
                    <a:moveTo>
                      <a:pt x="7" y="1"/>
                    </a:moveTo>
                    <a:cubicBezTo>
                      <a:pt x="5" y="1"/>
                      <a:pt x="3" y="1"/>
                      <a:pt x="1" y="4"/>
                    </a:cubicBezTo>
                    <a:lnTo>
                      <a:pt x="10" y="24"/>
                    </a:lnTo>
                    <a:cubicBezTo>
                      <a:pt x="12" y="20"/>
                      <a:pt x="19" y="18"/>
                      <a:pt x="24" y="18"/>
                    </a:cubicBezTo>
                    <a:cubicBezTo>
                      <a:pt x="17" y="10"/>
                      <a:pt x="12"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56" name="Google Shape;13356;p53"/>
              <p:cNvSpPr/>
              <p:nvPr/>
            </p:nvSpPr>
            <p:spPr>
              <a:xfrm>
                <a:off x="495550" y="1681325"/>
                <a:ext cx="500" cy="200"/>
              </a:xfrm>
              <a:custGeom>
                <a:avLst/>
                <a:gdLst/>
                <a:ahLst/>
                <a:cxnLst/>
                <a:rect l="l" t="t" r="r" b="b"/>
                <a:pathLst>
                  <a:path w="20" h="8" extrusionOk="0">
                    <a:moveTo>
                      <a:pt x="1" y="1"/>
                    </a:moveTo>
                    <a:cubicBezTo>
                      <a:pt x="5" y="5"/>
                      <a:pt x="12" y="7"/>
                      <a:pt x="19" y="7"/>
                    </a:cubicBezTo>
                    <a:cubicBezTo>
                      <a:pt x="15" y="3"/>
                      <a:pt x="8"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57" name="Google Shape;13357;p53"/>
              <p:cNvSpPr/>
              <p:nvPr/>
            </p:nvSpPr>
            <p:spPr>
              <a:xfrm>
                <a:off x="495550" y="1682375"/>
                <a:ext cx="250" cy="550"/>
              </a:xfrm>
              <a:custGeom>
                <a:avLst/>
                <a:gdLst/>
                <a:ahLst/>
                <a:cxnLst/>
                <a:rect l="l" t="t" r="r" b="b"/>
                <a:pathLst>
                  <a:path w="10" h="22" extrusionOk="0">
                    <a:moveTo>
                      <a:pt x="1" y="0"/>
                    </a:moveTo>
                    <a:lnTo>
                      <a:pt x="8" y="21"/>
                    </a:lnTo>
                    <a:lnTo>
                      <a:pt x="10" y="1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58" name="Google Shape;13358;p53"/>
              <p:cNvSpPr/>
              <p:nvPr/>
            </p:nvSpPr>
            <p:spPr>
              <a:xfrm>
                <a:off x="489650" y="1677375"/>
                <a:ext cx="950" cy="550"/>
              </a:xfrm>
              <a:custGeom>
                <a:avLst/>
                <a:gdLst/>
                <a:ahLst/>
                <a:cxnLst/>
                <a:rect l="l" t="t" r="r" b="b"/>
                <a:pathLst>
                  <a:path w="38" h="22" extrusionOk="0">
                    <a:moveTo>
                      <a:pt x="12" y="1"/>
                    </a:moveTo>
                    <a:cubicBezTo>
                      <a:pt x="0" y="12"/>
                      <a:pt x="2" y="22"/>
                      <a:pt x="12" y="22"/>
                    </a:cubicBezTo>
                    <a:cubicBezTo>
                      <a:pt x="23" y="17"/>
                      <a:pt x="33" y="17"/>
                      <a:pt x="37" y="3"/>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59" name="Google Shape;13359;p53"/>
              <p:cNvSpPr/>
              <p:nvPr/>
            </p:nvSpPr>
            <p:spPr>
              <a:xfrm>
                <a:off x="489825" y="1679925"/>
                <a:ext cx="775" cy="1025"/>
              </a:xfrm>
              <a:custGeom>
                <a:avLst/>
                <a:gdLst/>
                <a:ahLst/>
                <a:cxnLst/>
                <a:rect l="l" t="t" r="r" b="b"/>
                <a:pathLst>
                  <a:path w="31" h="41" extrusionOk="0">
                    <a:moveTo>
                      <a:pt x="30" y="1"/>
                    </a:moveTo>
                    <a:lnTo>
                      <a:pt x="0" y="40"/>
                    </a:lnTo>
                    <a:lnTo>
                      <a:pt x="21" y="29"/>
                    </a:lnTo>
                    <a:cubicBezTo>
                      <a:pt x="21" y="19"/>
                      <a:pt x="26" y="8"/>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60" name="Google Shape;13360;p53"/>
              <p:cNvSpPr/>
              <p:nvPr/>
            </p:nvSpPr>
            <p:spPr>
              <a:xfrm>
                <a:off x="487550" y="1680000"/>
                <a:ext cx="1525" cy="700"/>
              </a:xfrm>
              <a:custGeom>
                <a:avLst/>
                <a:gdLst/>
                <a:ahLst/>
                <a:cxnLst/>
                <a:rect l="l" t="t" r="r" b="b"/>
                <a:pathLst>
                  <a:path w="61" h="28" extrusionOk="0">
                    <a:moveTo>
                      <a:pt x="52" y="0"/>
                    </a:moveTo>
                    <a:lnTo>
                      <a:pt x="52" y="0"/>
                    </a:lnTo>
                    <a:cubicBezTo>
                      <a:pt x="40" y="9"/>
                      <a:pt x="1" y="16"/>
                      <a:pt x="26" y="28"/>
                    </a:cubicBezTo>
                    <a:cubicBezTo>
                      <a:pt x="35" y="19"/>
                      <a:pt x="61" y="19"/>
                      <a:pt x="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61" name="Google Shape;13361;p53"/>
              <p:cNvSpPr/>
              <p:nvPr/>
            </p:nvSpPr>
            <p:spPr>
              <a:xfrm>
                <a:off x="482675" y="1672350"/>
                <a:ext cx="1600" cy="1525"/>
              </a:xfrm>
              <a:custGeom>
                <a:avLst/>
                <a:gdLst/>
                <a:ahLst/>
                <a:cxnLst/>
                <a:rect l="l" t="t" r="r" b="b"/>
                <a:pathLst>
                  <a:path w="64" h="61" extrusionOk="0">
                    <a:moveTo>
                      <a:pt x="64" y="0"/>
                    </a:moveTo>
                    <a:lnTo>
                      <a:pt x="1" y="58"/>
                    </a:lnTo>
                    <a:lnTo>
                      <a:pt x="6" y="60"/>
                    </a:lnTo>
                    <a:lnTo>
                      <a:pt x="6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62" name="Google Shape;13362;p53"/>
              <p:cNvSpPr/>
              <p:nvPr/>
            </p:nvSpPr>
            <p:spPr>
              <a:xfrm>
                <a:off x="473300" y="1670550"/>
                <a:ext cx="1650" cy="950"/>
              </a:xfrm>
              <a:custGeom>
                <a:avLst/>
                <a:gdLst/>
                <a:ahLst/>
                <a:cxnLst/>
                <a:rect l="l" t="t" r="r" b="b"/>
                <a:pathLst>
                  <a:path w="66" h="38" extrusionOk="0">
                    <a:moveTo>
                      <a:pt x="40" y="0"/>
                    </a:moveTo>
                    <a:cubicBezTo>
                      <a:pt x="32" y="0"/>
                      <a:pt x="23" y="6"/>
                      <a:pt x="0" y="26"/>
                    </a:cubicBezTo>
                    <a:cubicBezTo>
                      <a:pt x="1" y="35"/>
                      <a:pt x="4" y="37"/>
                      <a:pt x="9" y="37"/>
                    </a:cubicBezTo>
                    <a:cubicBezTo>
                      <a:pt x="18" y="37"/>
                      <a:pt x="32" y="26"/>
                      <a:pt x="40" y="26"/>
                    </a:cubicBezTo>
                    <a:cubicBezTo>
                      <a:pt x="44" y="26"/>
                      <a:pt x="46" y="29"/>
                      <a:pt x="44" y="37"/>
                    </a:cubicBezTo>
                    <a:cubicBezTo>
                      <a:pt x="65" y="30"/>
                      <a:pt x="47" y="10"/>
                      <a:pt x="65" y="5"/>
                    </a:cubicBezTo>
                    <a:cubicBezTo>
                      <a:pt x="53" y="4"/>
                      <a:pt x="47"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63" name="Google Shape;13363;p53"/>
              <p:cNvSpPr/>
              <p:nvPr/>
            </p:nvSpPr>
            <p:spPr>
              <a:xfrm>
                <a:off x="513575" y="1603900"/>
                <a:ext cx="775" cy="300"/>
              </a:xfrm>
              <a:custGeom>
                <a:avLst/>
                <a:gdLst/>
                <a:ahLst/>
                <a:cxnLst/>
                <a:rect l="l" t="t" r="r" b="b"/>
                <a:pathLst>
                  <a:path w="31" h="12" extrusionOk="0">
                    <a:moveTo>
                      <a:pt x="1" y="0"/>
                    </a:moveTo>
                    <a:lnTo>
                      <a:pt x="8" y="12"/>
                    </a:lnTo>
                    <a:lnTo>
                      <a:pt x="31"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64" name="Google Shape;13364;p53"/>
              <p:cNvSpPr/>
              <p:nvPr/>
            </p:nvSpPr>
            <p:spPr>
              <a:xfrm>
                <a:off x="512650" y="1602500"/>
                <a:ext cx="1350" cy="725"/>
              </a:xfrm>
              <a:custGeom>
                <a:avLst/>
                <a:gdLst/>
                <a:ahLst/>
                <a:cxnLst/>
                <a:rect l="l" t="t" r="r" b="b"/>
                <a:pathLst>
                  <a:path w="54" h="29" extrusionOk="0">
                    <a:moveTo>
                      <a:pt x="12" y="1"/>
                    </a:moveTo>
                    <a:cubicBezTo>
                      <a:pt x="12" y="5"/>
                      <a:pt x="14" y="10"/>
                      <a:pt x="5" y="10"/>
                    </a:cubicBezTo>
                    <a:cubicBezTo>
                      <a:pt x="4" y="10"/>
                      <a:pt x="2" y="10"/>
                      <a:pt x="0" y="10"/>
                    </a:cubicBezTo>
                    <a:lnTo>
                      <a:pt x="0" y="10"/>
                    </a:lnTo>
                    <a:lnTo>
                      <a:pt x="54" y="29"/>
                    </a:lnTo>
                    <a:lnTo>
                      <a:pt x="54" y="29"/>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65" name="Google Shape;13365;p53"/>
              <p:cNvSpPr/>
              <p:nvPr/>
            </p:nvSpPr>
            <p:spPr>
              <a:xfrm>
                <a:off x="464825" y="1642425"/>
                <a:ext cx="900" cy="325"/>
              </a:xfrm>
              <a:custGeom>
                <a:avLst/>
                <a:gdLst/>
                <a:ahLst/>
                <a:cxnLst/>
                <a:rect l="l" t="t" r="r" b="b"/>
                <a:pathLst>
                  <a:path w="36" h="13" extrusionOk="0">
                    <a:moveTo>
                      <a:pt x="36" y="1"/>
                    </a:moveTo>
                    <a:lnTo>
                      <a:pt x="1" y="8"/>
                    </a:lnTo>
                    <a:lnTo>
                      <a:pt x="13" y="13"/>
                    </a:lnTo>
                    <a:cubicBezTo>
                      <a:pt x="29" y="13"/>
                      <a:pt x="31" y="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66" name="Google Shape;13366;p53"/>
              <p:cNvSpPr/>
              <p:nvPr/>
            </p:nvSpPr>
            <p:spPr>
              <a:xfrm>
                <a:off x="468075" y="1636400"/>
                <a:ext cx="1250" cy="450"/>
              </a:xfrm>
              <a:custGeom>
                <a:avLst/>
                <a:gdLst/>
                <a:ahLst/>
                <a:cxnLst/>
                <a:rect l="l" t="t" r="r" b="b"/>
                <a:pathLst>
                  <a:path w="50" h="18" extrusionOk="0">
                    <a:moveTo>
                      <a:pt x="3" y="1"/>
                    </a:moveTo>
                    <a:lnTo>
                      <a:pt x="1" y="6"/>
                    </a:lnTo>
                    <a:lnTo>
                      <a:pt x="49" y="17"/>
                    </a:lnTo>
                    <a:lnTo>
                      <a:pt x="49" y="17"/>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67" name="Google Shape;13367;p53"/>
              <p:cNvSpPr/>
              <p:nvPr/>
            </p:nvSpPr>
            <p:spPr>
              <a:xfrm>
                <a:off x="469250" y="1630800"/>
                <a:ext cx="1475" cy="775"/>
              </a:xfrm>
              <a:custGeom>
                <a:avLst/>
                <a:gdLst/>
                <a:ahLst/>
                <a:cxnLst/>
                <a:rect l="l" t="t" r="r" b="b"/>
                <a:pathLst>
                  <a:path w="59" h="31" extrusionOk="0">
                    <a:moveTo>
                      <a:pt x="12" y="0"/>
                    </a:moveTo>
                    <a:lnTo>
                      <a:pt x="12" y="0"/>
                    </a:lnTo>
                    <a:cubicBezTo>
                      <a:pt x="6" y="5"/>
                      <a:pt x="6" y="16"/>
                      <a:pt x="4" y="24"/>
                    </a:cubicBezTo>
                    <a:lnTo>
                      <a:pt x="4" y="24"/>
                    </a:lnTo>
                    <a:cubicBezTo>
                      <a:pt x="17" y="11"/>
                      <a:pt x="59" y="25"/>
                      <a:pt x="12" y="0"/>
                    </a:cubicBezTo>
                    <a:close/>
                    <a:moveTo>
                      <a:pt x="4" y="24"/>
                    </a:moveTo>
                    <a:cubicBezTo>
                      <a:pt x="2" y="25"/>
                      <a:pt x="1" y="27"/>
                      <a:pt x="0" y="30"/>
                    </a:cubicBezTo>
                    <a:cubicBezTo>
                      <a:pt x="2" y="28"/>
                      <a:pt x="3" y="26"/>
                      <a:pt x="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68" name="Google Shape;13368;p53"/>
              <p:cNvSpPr/>
              <p:nvPr/>
            </p:nvSpPr>
            <p:spPr>
              <a:xfrm>
                <a:off x="514225" y="1602775"/>
                <a:ext cx="1000" cy="575"/>
              </a:xfrm>
              <a:custGeom>
                <a:avLst/>
                <a:gdLst/>
                <a:ahLst/>
                <a:cxnLst/>
                <a:rect l="l" t="t" r="r" b="b"/>
                <a:pathLst>
                  <a:path w="40" h="23" extrusionOk="0">
                    <a:moveTo>
                      <a:pt x="6" y="1"/>
                    </a:moveTo>
                    <a:cubicBezTo>
                      <a:pt x="6" y="1"/>
                      <a:pt x="6" y="1"/>
                      <a:pt x="7" y="1"/>
                    </a:cubicBezTo>
                    <a:lnTo>
                      <a:pt x="7" y="1"/>
                    </a:lnTo>
                    <a:cubicBezTo>
                      <a:pt x="7" y="1"/>
                      <a:pt x="7" y="1"/>
                      <a:pt x="7" y="1"/>
                    </a:cubicBezTo>
                    <a:cubicBezTo>
                      <a:pt x="6" y="1"/>
                      <a:pt x="6" y="1"/>
                      <a:pt x="6" y="1"/>
                    </a:cubicBezTo>
                    <a:close/>
                    <a:moveTo>
                      <a:pt x="7" y="1"/>
                    </a:moveTo>
                    <a:lnTo>
                      <a:pt x="7" y="1"/>
                    </a:lnTo>
                    <a:cubicBezTo>
                      <a:pt x="0" y="8"/>
                      <a:pt x="35" y="18"/>
                      <a:pt x="39" y="22"/>
                    </a:cubicBezTo>
                    <a:cubicBezTo>
                      <a:pt x="38" y="11"/>
                      <a:pt x="13"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69" name="Google Shape;13369;p53"/>
              <p:cNvSpPr/>
              <p:nvPr/>
            </p:nvSpPr>
            <p:spPr>
              <a:xfrm>
                <a:off x="513450" y="1598575"/>
                <a:ext cx="675" cy="700"/>
              </a:xfrm>
              <a:custGeom>
                <a:avLst/>
                <a:gdLst/>
                <a:ahLst/>
                <a:cxnLst/>
                <a:rect l="l" t="t" r="r" b="b"/>
                <a:pathLst>
                  <a:path w="27" h="28" extrusionOk="0">
                    <a:moveTo>
                      <a:pt x="1" y="0"/>
                    </a:moveTo>
                    <a:lnTo>
                      <a:pt x="13" y="23"/>
                    </a:lnTo>
                    <a:lnTo>
                      <a:pt x="26"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70" name="Google Shape;13370;p53"/>
              <p:cNvSpPr/>
              <p:nvPr/>
            </p:nvSpPr>
            <p:spPr>
              <a:xfrm>
                <a:off x="513500" y="1596300"/>
                <a:ext cx="1375" cy="2050"/>
              </a:xfrm>
              <a:custGeom>
                <a:avLst/>
                <a:gdLst/>
                <a:ahLst/>
                <a:cxnLst/>
                <a:rect l="l" t="t" r="r" b="b"/>
                <a:pathLst>
                  <a:path w="55" h="82" extrusionOk="0">
                    <a:moveTo>
                      <a:pt x="44" y="0"/>
                    </a:moveTo>
                    <a:cubicBezTo>
                      <a:pt x="1" y="0"/>
                      <a:pt x="48" y="46"/>
                      <a:pt x="22" y="59"/>
                    </a:cubicBezTo>
                    <a:lnTo>
                      <a:pt x="8" y="59"/>
                    </a:lnTo>
                    <a:lnTo>
                      <a:pt x="50" y="82"/>
                    </a:lnTo>
                    <a:cubicBezTo>
                      <a:pt x="50" y="54"/>
                      <a:pt x="31" y="12"/>
                      <a:pt x="55" y="1"/>
                    </a:cubicBezTo>
                    <a:cubicBezTo>
                      <a:pt x="51" y="0"/>
                      <a:pt x="47"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71" name="Google Shape;13371;p53"/>
              <p:cNvSpPr/>
              <p:nvPr/>
            </p:nvSpPr>
            <p:spPr>
              <a:xfrm>
                <a:off x="518050" y="1595425"/>
                <a:ext cx="425" cy="550"/>
              </a:xfrm>
              <a:custGeom>
                <a:avLst/>
                <a:gdLst/>
                <a:ahLst/>
                <a:cxnLst/>
                <a:rect l="l" t="t" r="r" b="b"/>
                <a:pathLst>
                  <a:path w="17" h="22" extrusionOk="0">
                    <a:moveTo>
                      <a:pt x="1" y="1"/>
                    </a:moveTo>
                    <a:lnTo>
                      <a:pt x="1" y="1"/>
                    </a:lnTo>
                    <a:cubicBezTo>
                      <a:pt x="1" y="1"/>
                      <a:pt x="1" y="1"/>
                      <a:pt x="1" y="1"/>
                    </a:cubicBezTo>
                    <a:lnTo>
                      <a:pt x="1" y="1"/>
                    </a:lnTo>
                    <a:cubicBezTo>
                      <a:pt x="1" y="1"/>
                      <a:pt x="1" y="1"/>
                      <a:pt x="1" y="1"/>
                    </a:cubicBezTo>
                    <a:close/>
                    <a:moveTo>
                      <a:pt x="1" y="1"/>
                    </a:moveTo>
                    <a:cubicBezTo>
                      <a:pt x="2" y="2"/>
                      <a:pt x="4" y="8"/>
                      <a:pt x="5" y="22"/>
                    </a:cubicBezTo>
                    <a:cubicBezTo>
                      <a:pt x="6" y="21"/>
                      <a:pt x="7" y="20"/>
                      <a:pt x="8" y="20"/>
                    </a:cubicBezTo>
                    <a:cubicBezTo>
                      <a:pt x="9" y="20"/>
                      <a:pt x="10" y="21"/>
                      <a:pt x="12" y="22"/>
                    </a:cubicBezTo>
                    <a:cubicBezTo>
                      <a:pt x="12" y="17"/>
                      <a:pt x="14" y="12"/>
                      <a:pt x="16" y="8"/>
                    </a:cubicBezTo>
                    <a:cubicBezTo>
                      <a:pt x="6" y="7"/>
                      <a:pt x="2" y="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72" name="Google Shape;13372;p53"/>
              <p:cNvSpPr/>
              <p:nvPr/>
            </p:nvSpPr>
            <p:spPr>
              <a:xfrm>
                <a:off x="518300" y="1595900"/>
                <a:ext cx="375" cy="175"/>
              </a:xfrm>
              <a:custGeom>
                <a:avLst/>
                <a:gdLst/>
                <a:ahLst/>
                <a:cxnLst/>
                <a:rect l="l" t="t" r="r" b="b"/>
                <a:pathLst>
                  <a:path w="15" h="7" extrusionOk="0">
                    <a:moveTo>
                      <a:pt x="5" y="0"/>
                    </a:moveTo>
                    <a:cubicBezTo>
                      <a:pt x="4" y="0"/>
                      <a:pt x="3" y="0"/>
                      <a:pt x="2" y="0"/>
                    </a:cubicBezTo>
                    <a:cubicBezTo>
                      <a:pt x="1" y="5"/>
                      <a:pt x="3" y="6"/>
                      <a:pt x="5" y="6"/>
                    </a:cubicBezTo>
                    <a:cubicBezTo>
                      <a:pt x="9" y="6"/>
                      <a:pt x="1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73" name="Google Shape;13373;p53"/>
              <p:cNvSpPr/>
              <p:nvPr/>
            </p:nvSpPr>
            <p:spPr>
              <a:xfrm>
                <a:off x="518500" y="1594300"/>
                <a:ext cx="1125" cy="575"/>
              </a:xfrm>
              <a:custGeom>
                <a:avLst/>
                <a:gdLst/>
                <a:ahLst/>
                <a:cxnLst/>
                <a:rect l="l" t="t" r="r" b="b"/>
                <a:pathLst>
                  <a:path w="45" h="23" extrusionOk="0">
                    <a:moveTo>
                      <a:pt x="21" y="0"/>
                    </a:moveTo>
                    <a:cubicBezTo>
                      <a:pt x="15" y="0"/>
                      <a:pt x="8" y="1"/>
                      <a:pt x="1" y="2"/>
                    </a:cubicBezTo>
                    <a:lnTo>
                      <a:pt x="15" y="23"/>
                    </a:lnTo>
                    <a:cubicBezTo>
                      <a:pt x="26" y="23"/>
                      <a:pt x="34" y="14"/>
                      <a:pt x="40" y="14"/>
                    </a:cubicBezTo>
                    <a:cubicBezTo>
                      <a:pt x="42" y="14"/>
                      <a:pt x="43" y="14"/>
                      <a:pt x="45" y="16"/>
                    </a:cubicBezTo>
                    <a:cubicBezTo>
                      <a:pt x="40" y="3"/>
                      <a:pt x="32"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74" name="Google Shape;13374;p53"/>
              <p:cNvSpPr/>
              <p:nvPr/>
            </p:nvSpPr>
            <p:spPr>
              <a:xfrm>
                <a:off x="517525" y="1593650"/>
                <a:ext cx="375" cy="300"/>
              </a:xfrm>
              <a:custGeom>
                <a:avLst/>
                <a:gdLst/>
                <a:ahLst/>
                <a:cxnLst/>
                <a:rect l="l" t="t" r="r" b="b"/>
                <a:pathLst>
                  <a:path w="15" h="12" extrusionOk="0">
                    <a:moveTo>
                      <a:pt x="0" y="0"/>
                    </a:moveTo>
                    <a:lnTo>
                      <a:pt x="5" y="12"/>
                    </a:lnTo>
                    <a:cubicBezTo>
                      <a:pt x="12" y="12"/>
                      <a:pt x="14" y="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75" name="Google Shape;13375;p53"/>
              <p:cNvSpPr/>
              <p:nvPr/>
            </p:nvSpPr>
            <p:spPr>
              <a:xfrm>
                <a:off x="517225" y="1593900"/>
                <a:ext cx="775" cy="625"/>
              </a:xfrm>
              <a:custGeom>
                <a:avLst/>
                <a:gdLst/>
                <a:ahLst/>
                <a:cxnLst/>
                <a:rect l="l" t="t" r="r" b="b"/>
                <a:pathLst>
                  <a:path w="31" h="25" extrusionOk="0">
                    <a:moveTo>
                      <a:pt x="5" y="1"/>
                    </a:moveTo>
                    <a:cubicBezTo>
                      <a:pt x="1" y="1"/>
                      <a:pt x="2" y="3"/>
                      <a:pt x="21" y="11"/>
                    </a:cubicBezTo>
                    <a:cubicBezTo>
                      <a:pt x="18" y="10"/>
                      <a:pt x="17" y="10"/>
                      <a:pt x="16" y="10"/>
                    </a:cubicBezTo>
                    <a:cubicBezTo>
                      <a:pt x="11" y="10"/>
                      <a:pt x="23" y="17"/>
                      <a:pt x="31" y="25"/>
                    </a:cubicBezTo>
                    <a:lnTo>
                      <a:pt x="17" y="2"/>
                    </a:lnTo>
                    <a:cubicBezTo>
                      <a:pt x="13" y="2"/>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76" name="Google Shape;13376;p53"/>
              <p:cNvSpPr/>
              <p:nvPr/>
            </p:nvSpPr>
            <p:spPr>
              <a:xfrm>
                <a:off x="516600" y="1594575"/>
                <a:ext cx="1125" cy="750"/>
              </a:xfrm>
              <a:custGeom>
                <a:avLst/>
                <a:gdLst/>
                <a:ahLst/>
                <a:cxnLst/>
                <a:rect l="l" t="t" r="r" b="b"/>
                <a:pathLst>
                  <a:path w="45" h="30" extrusionOk="0">
                    <a:moveTo>
                      <a:pt x="0" y="0"/>
                    </a:moveTo>
                    <a:cubicBezTo>
                      <a:pt x="0" y="19"/>
                      <a:pt x="13" y="30"/>
                      <a:pt x="24" y="30"/>
                    </a:cubicBezTo>
                    <a:cubicBezTo>
                      <a:pt x="34" y="30"/>
                      <a:pt x="43" y="23"/>
                      <a:pt x="44" y="7"/>
                    </a:cubicBezTo>
                    <a:lnTo>
                      <a:pt x="44" y="7"/>
                    </a:lnTo>
                    <a:cubicBezTo>
                      <a:pt x="36" y="10"/>
                      <a:pt x="29" y="13"/>
                      <a:pt x="22" y="13"/>
                    </a:cubicBezTo>
                    <a:cubicBezTo>
                      <a:pt x="16" y="13"/>
                      <a:pt x="9" y="1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77" name="Google Shape;13377;p53"/>
              <p:cNvSpPr/>
              <p:nvPr/>
            </p:nvSpPr>
            <p:spPr>
              <a:xfrm>
                <a:off x="512875" y="1595725"/>
                <a:ext cx="950" cy="550"/>
              </a:xfrm>
              <a:custGeom>
                <a:avLst/>
                <a:gdLst/>
                <a:ahLst/>
                <a:cxnLst/>
                <a:rect l="l" t="t" r="r" b="b"/>
                <a:pathLst>
                  <a:path w="38" h="22" extrusionOk="0">
                    <a:moveTo>
                      <a:pt x="22" y="0"/>
                    </a:moveTo>
                    <a:lnTo>
                      <a:pt x="1" y="7"/>
                    </a:lnTo>
                    <a:lnTo>
                      <a:pt x="16" y="21"/>
                    </a:lnTo>
                    <a:lnTo>
                      <a:pt x="16" y="21"/>
                    </a:lnTo>
                    <a:cubicBezTo>
                      <a:pt x="9" y="14"/>
                      <a:pt x="37" y="5"/>
                      <a:pt x="22" y="0"/>
                    </a:cubicBezTo>
                    <a:close/>
                    <a:moveTo>
                      <a:pt x="16" y="21"/>
                    </a:moveTo>
                    <a:cubicBezTo>
                      <a:pt x="16" y="21"/>
                      <a:pt x="17" y="21"/>
                      <a:pt x="17" y="21"/>
                    </a:cubicBezTo>
                    <a:lnTo>
                      <a:pt x="16" y="2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78" name="Google Shape;13378;p53"/>
              <p:cNvSpPr/>
              <p:nvPr/>
            </p:nvSpPr>
            <p:spPr>
              <a:xfrm>
                <a:off x="518625" y="1591725"/>
                <a:ext cx="1300" cy="425"/>
              </a:xfrm>
              <a:custGeom>
                <a:avLst/>
                <a:gdLst/>
                <a:ahLst/>
                <a:cxnLst/>
                <a:rect l="l" t="t" r="r" b="b"/>
                <a:pathLst>
                  <a:path w="52" h="17" extrusionOk="0">
                    <a:moveTo>
                      <a:pt x="0" y="1"/>
                    </a:moveTo>
                    <a:lnTo>
                      <a:pt x="12" y="17"/>
                    </a:lnTo>
                    <a:cubicBezTo>
                      <a:pt x="23" y="7"/>
                      <a:pt x="37" y="3"/>
                      <a:pt x="51" y="3"/>
                    </a:cubicBezTo>
                    <a:cubicBezTo>
                      <a:pt x="33" y="1"/>
                      <a:pt x="1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79" name="Google Shape;13379;p53"/>
              <p:cNvSpPr/>
              <p:nvPr/>
            </p:nvSpPr>
            <p:spPr>
              <a:xfrm>
                <a:off x="518050" y="1591150"/>
                <a:ext cx="600" cy="600"/>
              </a:xfrm>
              <a:custGeom>
                <a:avLst/>
                <a:gdLst/>
                <a:ahLst/>
                <a:cxnLst/>
                <a:rect l="l" t="t" r="r" b="b"/>
                <a:pathLst>
                  <a:path w="24" h="24" extrusionOk="0">
                    <a:moveTo>
                      <a:pt x="5" y="0"/>
                    </a:moveTo>
                    <a:lnTo>
                      <a:pt x="5" y="0"/>
                    </a:lnTo>
                    <a:cubicBezTo>
                      <a:pt x="0" y="17"/>
                      <a:pt x="9" y="21"/>
                      <a:pt x="23" y="24"/>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80" name="Google Shape;13380;p53"/>
              <p:cNvSpPr/>
              <p:nvPr/>
            </p:nvSpPr>
            <p:spPr>
              <a:xfrm>
                <a:off x="515900" y="1593050"/>
                <a:ext cx="900" cy="1200"/>
              </a:xfrm>
              <a:custGeom>
                <a:avLst/>
                <a:gdLst/>
                <a:ahLst/>
                <a:cxnLst/>
                <a:rect l="l" t="t" r="r" b="b"/>
                <a:pathLst>
                  <a:path w="36" h="48" extrusionOk="0">
                    <a:moveTo>
                      <a:pt x="0" y="1"/>
                    </a:moveTo>
                    <a:lnTo>
                      <a:pt x="0" y="8"/>
                    </a:lnTo>
                    <a:lnTo>
                      <a:pt x="35" y="4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81" name="Google Shape;13381;p53"/>
              <p:cNvSpPr/>
              <p:nvPr/>
            </p:nvSpPr>
            <p:spPr>
              <a:xfrm>
                <a:off x="519950" y="1589650"/>
                <a:ext cx="1075" cy="650"/>
              </a:xfrm>
              <a:custGeom>
                <a:avLst/>
                <a:gdLst/>
                <a:ahLst/>
                <a:cxnLst/>
                <a:rect l="l" t="t" r="r" b="b"/>
                <a:pathLst>
                  <a:path w="43" h="26" extrusionOk="0">
                    <a:moveTo>
                      <a:pt x="1" y="0"/>
                    </a:moveTo>
                    <a:lnTo>
                      <a:pt x="14" y="12"/>
                    </a:lnTo>
                    <a:lnTo>
                      <a:pt x="42" y="26"/>
                    </a:lnTo>
                    <a:lnTo>
                      <a:pt x="42"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82" name="Google Shape;13382;p53"/>
              <p:cNvSpPr/>
              <p:nvPr/>
            </p:nvSpPr>
            <p:spPr>
              <a:xfrm>
                <a:off x="520350" y="1587675"/>
                <a:ext cx="1475" cy="1050"/>
              </a:xfrm>
              <a:custGeom>
                <a:avLst/>
                <a:gdLst/>
                <a:ahLst/>
                <a:cxnLst/>
                <a:rect l="l" t="t" r="r" b="b"/>
                <a:pathLst>
                  <a:path w="59" h="42" extrusionOk="0">
                    <a:moveTo>
                      <a:pt x="19" y="0"/>
                    </a:moveTo>
                    <a:lnTo>
                      <a:pt x="19" y="0"/>
                    </a:lnTo>
                    <a:cubicBezTo>
                      <a:pt x="29" y="14"/>
                      <a:pt x="24" y="26"/>
                      <a:pt x="1" y="37"/>
                    </a:cubicBezTo>
                    <a:cubicBezTo>
                      <a:pt x="7" y="41"/>
                      <a:pt x="14" y="42"/>
                      <a:pt x="20" y="42"/>
                    </a:cubicBezTo>
                    <a:cubicBezTo>
                      <a:pt x="30" y="42"/>
                      <a:pt x="39" y="39"/>
                      <a:pt x="47" y="39"/>
                    </a:cubicBezTo>
                    <a:cubicBezTo>
                      <a:pt x="52" y="39"/>
                      <a:pt x="55" y="40"/>
                      <a:pt x="59" y="42"/>
                    </a:cubicBezTo>
                    <a:cubicBezTo>
                      <a:pt x="56" y="28"/>
                      <a:pt x="36" y="14"/>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83" name="Google Shape;13383;p53"/>
              <p:cNvSpPr/>
              <p:nvPr/>
            </p:nvSpPr>
            <p:spPr>
              <a:xfrm>
                <a:off x="520175" y="1587150"/>
                <a:ext cx="675" cy="550"/>
              </a:xfrm>
              <a:custGeom>
                <a:avLst/>
                <a:gdLst/>
                <a:ahLst/>
                <a:cxnLst/>
                <a:rect l="l" t="t" r="r" b="b"/>
                <a:pathLst>
                  <a:path w="27" h="22" extrusionOk="0">
                    <a:moveTo>
                      <a:pt x="1" y="0"/>
                    </a:moveTo>
                    <a:lnTo>
                      <a:pt x="1" y="0"/>
                    </a:lnTo>
                    <a:cubicBezTo>
                      <a:pt x="8" y="10"/>
                      <a:pt x="17" y="17"/>
                      <a:pt x="26" y="21"/>
                    </a:cubicBezTo>
                    <a:cubicBezTo>
                      <a:pt x="19" y="12"/>
                      <a:pt x="10"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84" name="Google Shape;13384;p53"/>
              <p:cNvSpPr/>
              <p:nvPr/>
            </p:nvSpPr>
            <p:spPr>
              <a:xfrm>
                <a:off x="518500" y="1590100"/>
                <a:ext cx="950" cy="250"/>
              </a:xfrm>
              <a:custGeom>
                <a:avLst/>
                <a:gdLst/>
                <a:ahLst/>
                <a:cxnLst/>
                <a:rect l="l" t="t" r="r" b="b"/>
                <a:pathLst>
                  <a:path w="38" h="10" extrusionOk="0">
                    <a:moveTo>
                      <a:pt x="1" y="1"/>
                    </a:moveTo>
                    <a:cubicBezTo>
                      <a:pt x="1" y="5"/>
                      <a:pt x="1" y="8"/>
                      <a:pt x="1" y="10"/>
                    </a:cubicBezTo>
                    <a:cubicBezTo>
                      <a:pt x="12" y="10"/>
                      <a:pt x="26" y="8"/>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85" name="Google Shape;13385;p53"/>
              <p:cNvSpPr/>
              <p:nvPr/>
            </p:nvSpPr>
            <p:spPr>
              <a:xfrm>
                <a:off x="518500" y="1589750"/>
                <a:ext cx="150" cy="425"/>
              </a:xfrm>
              <a:custGeom>
                <a:avLst/>
                <a:gdLst/>
                <a:ahLst/>
                <a:cxnLst/>
                <a:rect l="l" t="t" r="r" b="b"/>
                <a:pathLst>
                  <a:path w="6" h="17" extrusionOk="0">
                    <a:moveTo>
                      <a:pt x="5" y="1"/>
                    </a:moveTo>
                    <a:lnTo>
                      <a:pt x="1" y="17"/>
                    </a:lnTo>
                    <a:cubicBezTo>
                      <a:pt x="3" y="10"/>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86" name="Google Shape;13386;p53"/>
              <p:cNvSpPr/>
              <p:nvPr/>
            </p:nvSpPr>
            <p:spPr>
              <a:xfrm>
                <a:off x="518325" y="1590325"/>
                <a:ext cx="200" cy="100"/>
              </a:xfrm>
              <a:custGeom>
                <a:avLst/>
                <a:gdLst/>
                <a:ahLst/>
                <a:cxnLst/>
                <a:rect l="l" t="t" r="r" b="b"/>
                <a:pathLst>
                  <a:path w="8" h="4" extrusionOk="0">
                    <a:moveTo>
                      <a:pt x="8" y="1"/>
                    </a:moveTo>
                    <a:cubicBezTo>
                      <a:pt x="3" y="1"/>
                      <a:pt x="1" y="3"/>
                      <a:pt x="8" y="3"/>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87" name="Google Shape;13387;p53"/>
              <p:cNvSpPr/>
              <p:nvPr/>
            </p:nvSpPr>
            <p:spPr>
              <a:xfrm>
                <a:off x="515250" y="1591425"/>
                <a:ext cx="1775" cy="800"/>
              </a:xfrm>
              <a:custGeom>
                <a:avLst/>
                <a:gdLst/>
                <a:ahLst/>
                <a:cxnLst/>
                <a:rect l="l" t="t" r="r" b="b"/>
                <a:pathLst>
                  <a:path w="71" h="32" extrusionOk="0">
                    <a:moveTo>
                      <a:pt x="22" y="0"/>
                    </a:moveTo>
                    <a:cubicBezTo>
                      <a:pt x="16" y="0"/>
                      <a:pt x="9" y="2"/>
                      <a:pt x="1" y="6"/>
                    </a:cubicBezTo>
                    <a:cubicBezTo>
                      <a:pt x="24" y="17"/>
                      <a:pt x="44" y="8"/>
                      <a:pt x="69" y="30"/>
                    </a:cubicBezTo>
                    <a:lnTo>
                      <a:pt x="69" y="30"/>
                    </a:lnTo>
                    <a:cubicBezTo>
                      <a:pt x="55" y="17"/>
                      <a:pt x="42" y="0"/>
                      <a:pt x="22" y="0"/>
                    </a:cubicBezTo>
                    <a:close/>
                    <a:moveTo>
                      <a:pt x="69" y="30"/>
                    </a:moveTo>
                    <a:cubicBezTo>
                      <a:pt x="69" y="30"/>
                      <a:pt x="70" y="31"/>
                      <a:pt x="70" y="31"/>
                    </a:cubicBezTo>
                    <a:cubicBezTo>
                      <a:pt x="70" y="31"/>
                      <a:pt x="69" y="30"/>
                      <a:pt x="69" y="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88" name="Google Shape;13388;p53"/>
              <p:cNvSpPr/>
              <p:nvPr/>
            </p:nvSpPr>
            <p:spPr>
              <a:xfrm>
                <a:off x="517000" y="1590450"/>
                <a:ext cx="825" cy="675"/>
              </a:xfrm>
              <a:custGeom>
                <a:avLst/>
                <a:gdLst/>
                <a:ahLst/>
                <a:cxnLst/>
                <a:rect l="l" t="t" r="r" b="b"/>
                <a:pathLst>
                  <a:path w="33" h="27" extrusionOk="0">
                    <a:moveTo>
                      <a:pt x="12" y="1"/>
                    </a:moveTo>
                    <a:lnTo>
                      <a:pt x="0" y="19"/>
                    </a:lnTo>
                    <a:cubicBezTo>
                      <a:pt x="10" y="19"/>
                      <a:pt x="24" y="19"/>
                      <a:pt x="33" y="26"/>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89" name="Google Shape;13389;p53"/>
              <p:cNvSpPr/>
              <p:nvPr/>
            </p:nvSpPr>
            <p:spPr>
              <a:xfrm>
                <a:off x="517050" y="1590150"/>
                <a:ext cx="375" cy="325"/>
              </a:xfrm>
              <a:custGeom>
                <a:avLst/>
                <a:gdLst/>
                <a:ahLst/>
                <a:cxnLst/>
                <a:rect l="l" t="t" r="r" b="b"/>
                <a:pathLst>
                  <a:path w="15" h="13" extrusionOk="0">
                    <a:moveTo>
                      <a:pt x="1" y="1"/>
                    </a:moveTo>
                    <a:lnTo>
                      <a:pt x="10" y="13"/>
                    </a:lnTo>
                    <a:lnTo>
                      <a:pt x="15"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90" name="Google Shape;13390;p53"/>
              <p:cNvSpPr/>
              <p:nvPr/>
            </p:nvSpPr>
            <p:spPr>
              <a:xfrm>
                <a:off x="518450" y="1587150"/>
                <a:ext cx="775" cy="1025"/>
              </a:xfrm>
              <a:custGeom>
                <a:avLst/>
                <a:gdLst/>
                <a:ahLst/>
                <a:cxnLst/>
                <a:rect l="l" t="t" r="r" b="b"/>
                <a:pathLst>
                  <a:path w="31" h="41" extrusionOk="0">
                    <a:moveTo>
                      <a:pt x="14" y="0"/>
                    </a:moveTo>
                    <a:cubicBezTo>
                      <a:pt x="7" y="12"/>
                      <a:pt x="3" y="24"/>
                      <a:pt x="0" y="35"/>
                    </a:cubicBezTo>
                    <a:cubicBezTo>
                      <a:pt x="7" y="37"/>
                      <a:pt x="16" y="40"/>
                      <a:pt x="23" y="40"/>
                    </a:cubicBezTo>
                    <a:cubicBezTo>
                      <a:pt x="27" y="40"/>
                      <a:pt x="30" y="39"/>
                      <a:pt x="30" y="33"/>
                    </a:cubicBezTo>
                    <a:cubicBezTo>
                      <a:pt x="21" y="26"/>
                      <a:pt x="14" y="14"/>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91" name="Google Shape;13391;p53"/>
              <p:cNvSpPr/>
              <p:nvPr/>
            </p:nvSpPr>
            <p:spPr>
              <a:xfrm>
                <a:off x="518625" y="1589000"/>
                <a:ext cx="200" cy="75"/>
              </a:xfrm>
              <a:custGeom>
                <a:avLst/>
                <a:gdLst/>
                <a:ahLst/>
                <a:cxnLst/>
                <a:rect l="l" t="t" r="r" b="b"/>
                <a:pathLst>
                  <a:path w="8" h="3" extrusionOk="0">
                    <a:moveTo>
                      <a:pt x="5" y="1"/>
                    </a:moveTo>
                    <a:cubicBezTo>
                      <a:pt x="3" y="1"/>
                      <a:pt x="0" y="1"/>
                      <a:pt x="7"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92" name="Google Shape;13392;p53"/>
              <p:cNvSpPr/>
              <p:nvPr/>
            </p:nvSpPr>
            <p:spPr>
              <a:xfrm>
                <a:off x="518900" y="1584475"/>
                <a:ext cx="150" cy="25"/>
              </a:xfrm>
              <a:custGeom>
                <a:avLst/>
                <a:gdLst/>
                <a:ahLst/>
                <a:cxnLst/>
                <a:rect l="l" t="t" r="r" b="b"/>
                <a:pathLst>
                  <a:path w="6" h="1" extrusionOk="0">
                    <a:moveTo>
                      <a:pt x="5" y="1"/>
                    </a:moveTo>
                    <a:lnTo>
                      <a:pt x="1" y="1"/>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93" name="Google Shape;13393;p53"/>
              <p:cNvSpPr/>
              <p:nvPr/>
            </p:nvSpPr>
            <p:spPr>
              <a:xfrm>
                <a:off x="518050" y="1588000"/>
                <a:ext cx="475" cy="625"/>
              </a:xfrm>
              <a:custGeom>
                <a:avLst/>
                <a:gdLst/>
                <a:ahLst/>
                <a:cxnLst/>
                <a:rect l="l" t="t" r="r" b="b"/>
                <a:pathLst>
                  <a:path w="19" h="25" extrusionOk="0">
                    <a:moveTo>
                      <a:pt x="10" y="1"/>
                    </a:moveTo>
                    <a:cubicBezTo>
                      <a:pt x="9" y="1"/>
                      <a:pt x="8" y="1"/>
                      <a:pt x="9" y="3"/>
                    </a:cubicBezTo>
                    <a:cubicBezTo>
                      <a:pt x="0" y="10"/>
                      <a:pt x="9" y="17"/>
                      <a:pt x="19" y="24"/>
                    </a:cubicBezTo>
                    <a:cubicBezTo>
                      <a:pt x="16" y="17"/>
                      <a:pt x="14" y="8"/>
                      <a:pt x="16" y="1"/>
                    </a:cubicBezTo>
                    <a:cubicBezTo>
                      <a:pt x="14" y="1"/>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94" name="Google Shape;13394;p53"/>
              <p:cNvSpPr/>
              <p:nvPr/>
            </p:nvSpPr>
            <p:spPr>
              <a:xfrm>
                <a:off x="519250" y="1586325"/>
                <a:ext cx="850" cy="375"/>
              </a:xfrm>
              <a:custGeom>
                <a:avLst/>
                <a:gdLst/>
                <a:ahLst/>
                <a:cxnLst/>
                <a:rect l="l" t="t" r="r" b="b"/>
                <a:pathLst>
                  <a:path w="34" h="15" extrusionOk="0">
                    <a:moveTo>
                      <a:pt x="24" y="1"/>
                    </a:moveTo>
                    <a:lnTo>
                      <a:pt x="24" y="1"/>
                    </a:lnTo>
                    <a:cubicBezTo>
                      <a:pt x="15" y="6"/>
                      <a:pt x="8" y="10"/>
                      <a:pt x="1" y="15"/>
                    </a:cubicBezTo>
                    <a:cubicBezTo>
                      <a:pt x="15" y="13"/>
                      <a:pt x="33" y="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95" name="Google Shape;13395;p53"/>
              <p:cNvSpPr/>
              <p:nvPr/>
            </p:nvSpPr>
            <p:spPr>
              <a:xfrm>
                <a:off x="519025" y="1588950"/>
                <a:ext cx="250" cy="25"/>
              </a:xfrm>
              <a:custGeom>
                <a:avLst/>
                <a:gdLst/>
                <a:ahLst/>
                <a:cxnLst/>
                <a:rect l="l" t="t" r="r" b="b"/>
                <a:pathLst>
                  <a:path w="10" h="1" extrusionOk="0">
                    <a:moveTo>
                      <a:pt x="0" y="0"/>
                    </a:moveTo>
                    <a:lnTo>
                      <a:pt x="0" y="0"/>
                    </a:lnTo>
                    <a:cubicBezTo>
                      <a:pt x="10" y="0"/>
                      <a:pt x="5"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96" name="Google Shape;13396;p53"/>
              <p:cNvSpPr/>
              <p:nvPr/>
            </p:nvSpPr>
            <p:spPr>
              <a:xfrm>
                <a:off x="518500" y="1588600"/>
                <a:ext cx="550" cy="425"/>
              </a:xfrm>
              <a:custGeom>
                <a:avLst/>
                <a:gdLst/>
                <a:ahLst/>
                <a:cxnLst/>
                <a:rect l="l" t="t" r="r" b="b"/>
                <a:pathLst>
                  <a:path w="22" h="17" extrusionOk="0">
                    <a:moveTo>
                      <a:pt x="1" y="0"/>
                    </a:moveTo>
                    <a:lnTo>
                      <a:pt x="1" y="0"/>
                    </a:lnTo>
                    <a:cubicBezTo>
                      <a:pt x="3" y="5"/>
                      <a:pt x="5" y="10"/>
                      <a:pt x="10" y="17"/>
                    </a:cubicBezTo>
                    <a:cubicBezTo>
                      <a:pt x="15" y="14"/>
                      <a:pt x="17" y="14"/>
                      <a:pt x="21" y="14"/>
                    </a:cubicBezTo>
                    <a:cubicBezTo>
                      <a:pt x="15" y="7"/>
                      <a:pt x="8"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97" name="Google Shape;13397;p53"/>
              <p:cNvSpPr/>
              <p:nvPr/>
            </p:nvSpPr>
            <p:spPr>
              <a:xfrm>
                <a:off x="513275" y="1583025"/>
                <a:ext cx="5650" cy="1825"/>
              </a:xfrm>
              <a:custGeom>
                <a:avLst/>
                <a:gdLst/>
                <a:ahLst/>
                <a:cxnLst/>
                <a:rect l="l" t="t" r="r" b="b"/>
                <a:pathLst>
                  <a:path w="226" h="73" extrusionOk="0">
                    <a:moveTo>
                      <a:pt x="25" y="0"/>
                    </a:moveTo>
                    <a:cubicBezTo>
                      <a:pt x="21" y="0"/>
                      <a:pt x="17" y="0"/>
                      <a:pt x="13" y="1"/>
                    </a:cubicBezTo>
                    <a:lnTo>
                      <a:pt x="33" y="22"/>
                    </a:lnTo>
                    <a:cubicBezTo>
                      <a:pt x="27" y="22"/>
                      <a:pt x="17" y="17"/>
                      <a:pt x="9" y="17"/>
                    </a:cubicBezTo>
                    <a:cubicBezTo>
                      <a:pt x="6" y="17"/>
                      <a:pt x="3" y="17"/>
                      <a:pt x="1" y="19"/>
                    </a:cubicBezTo>
                    <a:cubicBezTo>
                      <a:pt x="33" y="22"/>
                      <a:pt x="64" y="43"/>
                      <a:pt x="26" y="59"/>
                    </a:cubicBezTo>
                    <a:cubicBezTo>
                      <a:pt x="38" y="69"/>
                      <a:pt x="69" y="73"/>
                      <a:pt x="104" y="73"/>
                    </a:cubicBezTo>
                    <a:cubicBezTo>
                      <a:pt x="145" y="73"/>
                      <a:pt x="191" y="67"/>
                      <a:pt x="226" y="59"/>
                    </a:cubicBezTo>
                    <a:cubicBezTo>
                      <a:pt x="207" y="59"/>
                      <a:pt x="189" y="52"/>
                      <a:pt x="177" y="38"/>
                    </a:cubicBezTo>
                    <a:cubicBezTo>
                      <a:pt x="162" y="42"/>
                      <a:pt x="143" y="66"/>
                      <a:pt x="120" y="66"/>
                    </a:cubicBezTo>
                    <a:cubicBezTo>
                      <a:pt x="115" y="66"/>
                      <a:pt x="109" y="65"/>
                      <a:pt x="103" y="61"/>
                    </a:cubicBezTo>
                    <a:cubicBezTo>
                      <a:pt x="87" y="36"/>
                      <a:pt x="117" y="40"/>
                      <a:pt x="135" y="29"/>
                    </a:cubicBezTo>
                    <a:lnTo>
                      <a:pt x="135" y="29"/>
                    </a:lnTo>
                    <a:cubicBezTo>
                      <a:pt x="131" y="30"/>
                      <a:pt x="128" y="30"/>
                      <a:pt x="124" y="30"/>
                    </a:cubicBezTo>
                    <a:cubicBezTo>
                      <a:pt x="92" y="30"/>
                      <a:pt x="71"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98" name="Google Shape;13398;p53"/>
              <p:cNvSpPr/>
              <p:nvPr/>
            </p:nvSpPr>
            <p:spPr>
              <a:xfrm>
                <a:off x="518725" y="1584550"/>
                <a:ext cx="1300" cy="1175"/>
              </a:xfrm>
              <a:custGeom>
                <a:avLst/>
                <a:gdLst/>
                <a:ahLst/>
                <a:cxnLst/>
                <a:rect l="l" t="t" r="r" b="b"/>
                <a:pathLst>
                  <a:path w="52" h="47" extrusionOk="0">
                    <a:moveTo>
                      <a:pt x="12" y="0"/>
                    </a:moveTo>
                    <a:lnTo>
                      <a:pt x="6" y="39"/>
                    </a:lnTo>
                    <a:lnTo>
                      <a:pt x="1" y="37"/>
                    </a:lnTo>
                    <a:lnTo>
                      <a:pt x="6" y="46"/>
                    </a:lnTo>
                    <a:cubicBezTo>
                      <a:pt x="10" y="37"/>
                      <a:pt x="24" y="30"/>
                      <a:pt x="52" y="19"/>
                    </a:cubicBezTo>
                    <a:cubicBezTo>
                      <a:pt x="43" y="7"/>
                      <a:pt x="29"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399" name="Google Shape;13399;p53"/>
              <p:cNvSpPr/>
              <p:nvPr/>
            </p:nvSpPr>
            <p:spPr>
              <a:xfrm>
                <a:off x="516475" y="1585650"/>
                <a:ext cx="2800" cy="1525"/>
              </a:xfrm>
              <a:custGeom>
                <a:avLst/>
                <a:gdLst/>
                <a:ahLst/>
                <a:cxnLst/>
                <a:rect l="l" t="t" r="r" b="b"/>
                <a:pathLst>
                  <a:path w="112" h="61" extrusionOk="0">
                    <a:moveTo>
                      <a:pt x="96" y="0"/>
                    </a:moveTo>
                    <a:cubicBezTo>
                      <a:pt x="89" y="12"/>
                      <a:pt x="89" y="26"/>
                      <a:pt x="91" y="40"/>
                    </a:cubicBezTo>
                    <a:cubicBezTo>
                      <a:pt x="94" y="36"/>
                      <a:pt x="96" y="34"/>
                      <a:pt x="98" y="34"/>
                    </a:cubicBezTo>
                    <a:cubicBezTo>
                      <a:pt x="102" y="34"/>
                      <a:pt x="103" y="40"/>
                      <a:pt x="105" y="42"/>
                    </a:cubicBezTo>
                    <a:lnTo>
                      <a:pt x="109" y="42"/>
                    </a:lnTo>
                    <a:cubicBezTo>
                      <a:pt x="107" y="43"/>
                      <a:pt x="105" y="44"/>
                      <a:pt x="105" y="44"/>
                    </a:cubicBezTo>
                    <a:cubicBezTo>
                      <a:pt x="104" y="44"/>
                      <a:pt x="104" y="43"/>
                      <a:pt x="105" y="42"/>
                    </a:cubicBezTo>
                    <a:lnTo>
                      <a:pt x="91" y="40"/>
                    </a:lnTo>
                    <a:cubicBezTo>
                      <a:pt x="61" y="32"/>
                      <a:pt x="46" y="15"/>
                      <a:pt x="16" y="15"/>
                    </a:cubicBezTo>
                    <a:cubicBezTo>
                      <a:pt x="12" y="15"/>
                      <a:pt x="6" y="15"/>
                      <a:pt x="0" y="16"/>
                    </a:cubicBezTo>
                    <a:cubicBezTo>
                      <a:pt x="0" y="42"/>
                      <a:pt x="31" y="37"/>
                      <a:pt x="45" y="53"/>
                    </a:cubicBezTo>
                    <a:cubicBezTo>
                      <a:pt x="43" y="41"/>
                      <a:pt x="44" y="37"/>
                      <a:pt x="47" y="37"/>
                    </a:cubicBezTo>
                    <a:cubicBezTo>
                      <a:pt x="52" y="37"/>
                      <a:pt x="61" y="47"/>
                      <a:pt x="72" y="47"/>
                    </a:cubicBezTo>
                    <a:cubicBezTo>
                      <a:pt x="76" y="47"/>
                      <a:pt x="81" y="45"/>
                      <a:pt x="86" y="40"/>
                    </a:cubicBezTo>
                    <a:cubicBezTo>
                      <a:pt x="91" y="46"/>
                      <a:pt x="93" y="53"/>
                      <a:pt x="93" y="60"/>
                    </a:cubicBezTo>
                    <a:cubicBezTo>
                      <a:pt x="100" y="53"/>
                      <a:pt x="105" y="49"/>
                      <a:pt x="112" y="42"/>
                    </a:cubicBezTo>
                    <a:lnTo>
                      <a:pt x="9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00" name="Google Shape;13400;p53"/>
              <p:cNvSpPr/>
              <p:nvPr/>
            </p:nvSpPr>
            <p:spPr>
              <a:xfrm>
                <a:off x="513450" y="1590625"/>
                <a:ext cx="275" cy="75"/>
              </a:xfrm>
              <a:custGeom>
                <a:avLst/>
                <a:gdLst/>
                <a:ahLst/>
                <a:cxnLst/>
                <a:rect l="l" t="t" r="r" b="b"/>
                <a:pathLst>
                  <a:path w="11" h="3" extrusionOk="0">
                    <a:moveTo>
                      <a:pt x="4" y="0"/>
                    </a:moveTo>
                    <a:cubicBezTo>
                      <a:pt x="3" y="0"/>
                      <a:pt x="2" y="1"/>
                      <a:pt x="1" y="3"/>
                    </a:cubicBezTo>
                    <a:lnTo>
                      <a:pt x="10" y="3"/>
                    </a:lnTo>
                    <a:cubicBezTo>
                      <a:pt x="8" y="1"/>
                      <a:pt x="6" y="0"/>
                      <a:pt x="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01" name="Google Shape;13401;p53"/>
              <p:cNvSpPr/>
              <p:nvPr/>
            </p:nvSpPr>
            <p:spPr>
              <a:xfrm>
                <a:off x="513700" y="1590300"/>
                <a:ext cx="2675" cy="800"/>
              </a:xfrm>
              <a:custGeom>
                <a:avLst/>
                <a:gdLst/>
                <a:ahLst/>
                <a:cxnLst/>
                <a:rect l="l" t="t" r="r" b="b"/>
                <a:pathLst>
                  <a:path w="107" h="32" extrusionOk="0">
                    <a:moveTo>
                      <a:pt x="80" y="1"/>
                    </a:moveTo>
                    <a:cubicBezTo>
                      <a:pt x="59" y="1"/>
                      <a:pt x="38" y="3"/>
                      <a:pt x="16" y="4"/>
                    </a:cubicBezTo>
                    <a:cubicBezTo>
                      <a:pt x="21" y="9"/>
                      <a:pt x="33" y="13"/>
                      <a:pt x="28" y="20"/>
                    </a:cubicBezTo>
                    <a:cubicBezTo>
                      <a:pt x="25" y="22"/>
                      <a:pt x="23" y="22"/>
                      <a:pt x="21" y="22"/>
                    </a:cubicBezTo>
                    <a:cubicBezTo>
                      <a:pt x="14" y="22"/>
                      <a:pt x="9" y="18"/>
                      <a:pt x="0" y="16"/>
                    </a:cubicBezTo>
                    <a:lnTo>
                      <a:pt x="0" y="16"/>
                    </a:lnTo>
                    <a:cubicBezTo>
                      <a:pt x="5" y="21"/>
                      <a:pt x="15" y="31"/>
                      <a:pt x="28" y="31"/>
                    </a:cubicBezTo>
                    <a:cubicBezTo>
                      <a:pt x="32" y="31"/>
                      <a:pt x="37" y="30"/>
                      <a:pt x="42" y="27"/>
                    </a:cubicBezTo>
                    <a:lnTo>
                      <a:pt x="37" y="23"/>
                    </a:lnTo>
                    <a:cubicBezTo>
                      <a:pt x="58" y="11"/>
                      <a:pt x="81" y="4"/>
                      <a:pt x="107" y="2"/>
                    </a:cubicBezTo>
                    <a:cubicBezTo>
                      <a:pt x="98" y="1"/>
                      <a:pt x="89" y="1"/>
                      <a:pt x="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02" name="Google Shape;13402;p53"/>
              <p:cNvSpPr/>
              <p:nvPr/>
            </p:nvSpPr>
            <p:spPr>
              <a:xfrm>
                <a:off x="515025" y="1587725"/>
                <a:ext cx="1250" cy="850"/>
              </a:xfrm>
              <a:custGeom>
                <a:avLst/>
                <a:gdLst/>
                <a:ahLst/>
                <a:cxnLst/>
                <a:rect l="l" t="t" r="r" b="b"/>
                <a:pathLst>
                  <a:path w="50" h="34" extrusionOk="0">
                    <a:moveTo>
                      <a:pt x="35" y="1"/>
                    </a:moveTo>
                    <a:lnTo>
                      <a:pt x="1" y="12"/>
                    </a:lnTo>
                    <a:lnTo>
                      <a:pt x="21" y="12"/>
                    </a:lnTo>
                    <a:cubicBezTo>
                      <a:pt x="10" y="31"/>
                      <a:pt x="35" y="31"/>
                      <a:pt x="49" y="33"/>
                    </a:cubicBezTo>
                    <a:lnTo>
                      <a:pt x="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03" name="Google Shape;13403;p53"/>
              <p:cNvSpPr/>
              <p:nvPr/>
            </p:nvSpPr>
            <p:spPr>
              <a:xfrm>
                <a:off x="519150" y="1584025"/>
                <a:ext cx="1350" cy="550"/>
              </a:xfrm>
              <a:custGeom>
                <a:avLst/>
                <a:gdLst/>
                <a:ahLst/>
                <a:cxnLst/>
                <a:rect l="l" t="t" r="r" b="b"/>
                <a:pathLst>
                  <a:path w="54" h="22" extrusionOk="0">
                    <a:moveTo>
                      <a:pt x="0" y="0"/>
                    </a:moveTo>
                    <a:lnTo>
                      <a:pt x="14" y="14"/>
                    </a:lnTo>
                    <a:lnTo>
                      <a:pt x="53" y="21"/>
                    </a:lnTo>
                    <a:lnTo>
                      <a:pt x="53" y="21"/>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04" name="Google Shape;13404;p53"/>
              <p:cNvSpPr/>
              <p:nvPr/>
            </p:nvSpPr>
            <p:spPr>
              <a:xfrm>
                <a:off x="519425" y="1583025"/>
                <a:ext cx="850" cy="325"/>
              </a:xfrm>
              <a:custGeom>
                <a:avLst/>
                <a:gdLst/>
                <a:ahLst/>
                <a:cxnLst/>
                <a:rect l="l" t="t" r="r" b="b"/>
                <a:pathLst>
                  <a:path w="34" h="13" extrusionOk="0">
                    <a:moveTo>
                      <a:pt x="15" y="1"/>
                    </a:moveTo>
                    <a:lnTo>
                      <a:pt x="1" y="10"/>
                    </a:lnTo>
                    <a:lnTo>
                      <a:pt x="33" y="12"/>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05" name="Google Shape;13405;p53"/>
              <p:cNvSpPr/>
              <p:nvPr/>
            </p:nvSpPr>
            <p:spPr>
              <a:xfrm>
                <a:off x="527300" y="1532300"/>
                <a:ext cx="150" cy="400"/>
              </a:xfrm>
              <a:custGeom>
                <a:avLst/>
                <a:gdLst/>
                <a:ahLst/>
                <a:cxnLst/>
                <a:rect l="l" t="t" r="r" b="b"/>
                <a:pathLst>
                  <a:path w="6" h="16" extrusionOk="0">
                    <a:moveTo>
                      <a:pt x="2" y="1"/>
                    </a:moveTo>
                    <a:cubicBezTo>
                      <a:pt x="2" y="1"/>
                      <a:pt x="1" y="1"/>
                      <a:pt x="1" y="1"/>
                    </a:cubicBezTo>
                    <a:lnTo>
                      <a:pt x="6" y="15"/>
                    </a:lnTo>
                    <a:cubicBezTo>
                      <a:pt x="6" y="7"/>
                      <a:pt x="4"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06" name="Google Shape;13406;p53"/>
              <p:cNvSpPr/>
              <p:nvPr/>
            </p:nvSpPr>
            <p:spPr>
              <a:xfrm>
                <a:off x="517525" y="1559800"/>
                <a:ext cx="2100" cy="475"/>
              </a:xfrm>
              <a:custGeom>
                <a:avLst/>
                <a:gdLst/>
                <a:ahLst/>
                <a:cxnLst/>
                <a:rect l="l" t="t" r="r" b="b"/>
                <a:pathLst>
                  <a:path w="84" h="19" extrusionOk="0">
                    <a:moveTo>
                      <a:pt x="9" y="0"/>
                    </a:moveTo>
                    <a:cubicBezTo>
                      <a:pt x="14" y="9"/>
                      <a:pt x="9" y="16"/>
                      <a:pt x="0" y="19"/>
                    </a:cubicBezTo>
                    <a:cubicBezTo>
                      <a:pt x="33" y="12"/>
                      <a:pt x="84" y="7"/>
                      <a:pt x="47" y="3"/>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07" name="Google Shape;13407;p53"/>
              <p:cNvSpPr/>
              <p:nvPr/>
            </p:nvSpPr>
            <p:spPr>
              <a:xfrm>
                <a:off x="518275" y="1544425"/>
                <a:ext cx="600" cy="725"/>
              </a:xfrm>
              <a:custGeom>
                <a:avLst/>
                <a:gdLst/>
                <a:ahLst/>
                <a:cxnLst/>
                <a:rect l="l" t="t" r="r" b="b"/>
                <a:pathLst>
                  <a:path w="24" h="29" extrusionOk="0">
                    <a:moveTo>
                      <a:pt x="0" y="1"/>
                    </a:moveTo>
                    <a:lnTo>
                      <a:pt x="0" y="1"/>
                    </a:lnTo>
                    <a:cubicBezTo>
                      <a:pt x="10" y="10"/>
                      <a:pt x="17" y="19"/>
                      <a:pt x="24" y="29"/>
                    </a:cubicBezTo>
                    <a:lnTo>
                      <a:pt x="12" y="6"/>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08" name="Google Shape;13408;p53"/>
              <p:cNvSpPr/>
              <p:nvPr/>
            </p:nvSpPr>
            <p:spPr>
              <a:xfrm>
                <a:off x="538775" y="1527325"/>
                <a:ext cx="550" cy="975"/>
              </a:xfrm>
              <a:custGeom>
                <a:avLst/>
                <a:gdLst/>
                <a:ahLst/>
                <a:cxnLst/>
                <a:rect l="l" t="t" r="r" b="b"/>
                <a:pathLst>
                  <a:path w="22" h="39" extrusionOk="0">
                    <a:moveTo>
                      <a:pt x="22" y="1"/>
                    </a:moveTo>
                    <a:cubicBezTo>
                      <a:pt x="1" y="3"/>
                      <a:pt x="13" y="20"/>
                      <a:pt x="15" y="38"/>
                    </a:cubicBezTo>
                    <a:lnTo>
                      <a:pt x="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09" name="Google Shape;13409;p53"/>
              <p:cNvSpPr/>
              <p:nvPr/>
            </p:nvSpPr>
            <p:spPr>
              <a:xfrm>
                <a:off x="517250" y="1571500"/>
                <a:ext cx="1100" cy="900"/>
              </a:xfrm>
              <a:custGeom>
                <a:avLst/>
                <a:gdLst/>
                <a:ahLst/>
                <a:cxnLst/>
                <a:rect l="l" t="t" r="r" b="b"/>
                <a:pathLst>
                  <a:path w="44" h="36" extrusionOk="0">
                    <a:moveTo>
                      <a:pt x="44" y="0"/>
                    </a:moveTo>
                    <a:lnTo>
                      <a:pt x="44" y="0"/>
                    </a:lnTo>
                    <a:cubicBezTo>
                      <a:pt x="26" y="20"/>
                      <a:pt x="1" y="35"/>
                      <a:pt x="22" y="35"/>
                    </a:cubicBezTo>
                    <a:cubicBezTo>
                      <a:pt x="24" y="35"/>
                      <a:pt x="25" y="35"/>
                      <a:pt x="27" y="35"/>
                    </a:cubicBezTo>
                    <a:cubicBezTo>
                      <a:pt x="37" y="26"/>
                      <a:pt x="41"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10" name="Google Shape;13410;p53"/>
              <p:cNvSpPr/>
              <p:nvPr/>
            </p:nvSpPr>
            <p:spPr>
              <a:xfrm>
                <a:off x="532125" y="1539800"/>
                <a:ext cx="200" cy="550"/>
              </a:xfrm>
              <a:custGeom>
                <a:avLst/>
                <a:gdLst/>
                <a:ahLst/>
                <a:cxnLst/>
                <a:rect l="l" t="t" r="r" b="b"/>
                <a:pathLst>
                  <a:path w="8" h="22" extrusionOk="0">
                    <a:moveTo>
                      <a:pt x="5" y="0"/>
                    </a:moveTo>
                    <a:lnTo>
                      <a:pt x="5" y="0"/>
                    </a:lnTo>
                    <a:cubicBezTo>
                      <a:pt x="0" y="7"/>
                      <a:pt x="3" y="14"/>
                      <a:pt x="7" y="21"/>
                    </a:cubicBezTo>
                    <a:cubicBezTo>
                      <a:pt x="7" y="14"/>
                      <a:pt x="7"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11" name="Google Shape;13411;p53"/>
              <p:cNvSpPr/>
              <p:nvPr/>
            </p:nvSpPr>
            <p:spPr>
              <a:xfrm>
                <a:off x="517975" y="1570850"/>
                <a:ext cx="900" cy="675"/>
              </a:xfrm>
              <a:custGeom>
                <a:avLst/>
                <a:gdLst/>
                <a:ahLst/>
                <a:cxnLst/>
                <a:rect l="l" t="t" r="r" b="b"/>
                <a:pathLst>
                  <a:path w="36" h="27" extrusionOk="0">
                    <a:moveTo>
                      <a:pt x="8" y="1"/>
                    </a:moveTo>
                    <a:cubicBezTo>
                      <a:pt x="5" y="3"/>
                      <a:pt x="3" y="6"/>
                      <a:pt x="1" y="8"/>
                    </a:cubicBezTo>
                    <a:cubicBezTo>
                      <a:pt x="8" y="15"/>
                      <a:pt x="15" y="17"/>
                      <a:pt x="15" y="26"/>
                    </a:cubicBezTo>
                    <a:cubicBezTo>
                      <a:pt x="26" y="15"/>
                      <a:pt x="36" y="6"/>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12" name="Google Shape;13412;p53"/>
              <p:cNvSpPr/>
              <p:nvPr/>
            </p:nvSpPr>
            <p:spPr>
              <a:xfrm>
                <a:off x="572350" y="1530925"/>
                <a:ext cx="75" cy="150"/>
              </a:xfrm>
              <a:custGeom>
                <a:avLst/>
                <a:gdLst/>
                <a:ahLst/>
                <a:cxnLst/>
                <a:rect l="l" t="t" r="r" b="b"/>
                <a:pathLst>
                  <a:path w="3" h="6" extrusionOk="0">
                    <a:moveTo>
                      <a:pt x="0" y="1"/>
                    </a:moveTo>
                    <a:cubicBezTo>
                      <a:pt x="0" y="3"/>
                      <a:pt x="3" y="3"/>
                      <a:pt x="3" y="5"/>
                    </a:cubicBezTo>
                    <a:cubicBezTo>
                      <a:pt x="3" y="1"/>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13" name="Google Shape;13413;p53"/>
              <p:cNvSpPr/>
              <p:nvPr/>
            </p:nvSpPr>
            <p:spPr>
              <a:xfrm>
                <a:off x="583475" y="1537200"/>
                <a:ext cx="425" cy="200"/>
              </a:xfrm>
              <a:custGeom>
                <a:avLst/>
                <a:gdLst/>
                <a:ahLst/>
                <a:cxnLst/>
                <a:rect l="l" t="t" r="r" b="b"/>
                <a:pathLst>
                  <a:path w="17" h="8" extrusionOk="0">
                    <a:moveTo>
                      <a:pt x="17" y="0"/>
                    </a:moveTo>
                    <a:lnTo>
                      <a:pt x="17" y="0"/>
                    </a:lnTo>
                    <a:cubicBezTo>
                      <a:pt x="12" y="2"/>
                      <a:pt x="5" y="5"/>
                      <a:pt x="0" y="7"/>
                    </a:cubicBezTo>
                    <a:cubicBezTo>
                      <a:pt x="2" y="8"/>
                      <a:pt x="3" y="8"/>
                      <a:pt x="4" y="8"/>
                    </a:cubicBezTo>
                    <a:cubicBezTo>
                      <a:pt x="7" y="8"/>
                      <a:pt x="11"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14" name="Google Shape;13414;p53"/>
              <p:cNvSpPr/>
              <p:nvPr/>
            </p:nvSpPr>
            <p:spPr>
              <a:xfrm>
                <a:off x="519725" y="1578850"/>
                <a:ext cx="75" cy="150"/>
              </a:xfrm>
              <a:custGeom>
                <a:avLst/>
                <a:gdLst/>
                <a:ahLst/>
                <a:cxnLst/>
                <a:rect l="l" t="t" r="r" b="b"/>
                <a:pathLst>
                  <a:path w="3" h="6" extrusionOk="0">
                    <a:moveTo>
                      <a:pt x="0" y="1"/>
                    </a:moveTo>
                    <a:cubicBezTo>
                      <a:pt x="1" y="4"/>
                      <a:pt x="2" y="5"/>
                      <a:pt x="2" y="5"/>
                    </a:cubicBezTo>
                    <a:cubicBezTo>
                      <a:pt x="2" y="5"/>
                      <a:pt x="2"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15" name="Google Shape;13415;p53"/>
              <p:cNvSpPr/>
              <p:nvPr/>
            </p:nvSpPr>
            <p:spPr>
              <a:xfrm>
                <a:off x="512075" y="1569875"/>
                <a:ext cx="125" cy="75"/>
              </a:xfrm>
              <a:custGeom>
                <a:avLst/>
                <a:gdLst/>
                <a:ahLst/>
                <a:cxnLst/>
                <a:rect l="l" t="t" r="r" b="b"/>
                <a:pathLst>
                  <a:path w="5" h="3" extrusionOk="0">
                    <a:moveTo>
                      <a:pt x="5" y="1"/>
                    </a:moveTo>
                    <a:cubicBezTo>
                      <a:pt x="1" y="2"/>
                      <a:pt x="0" y="2"/>
                      <a:pt x="1" y="2"/>
                    </a:cubicBezTo>
                    <a:cubicBezTo>
                      <a:pt x="1" y="2"/>
                      <a:pt x="3"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16" name="Google Shape;13416;p53"/>
              <p:cNvSpPr/>
              <p:nvPr/>
            </p:nvSpPr>
            <p:spPr>
              <a:xfrm>
                <a:off x="519650" y="1579200"/>
                <a:ext cx="275" cy="225"/>
              </a:xfrm>
              <a:custGeom>
                <a:avLst/>
                <a:gdLst/>
                <a:ahLst/>
                <a:cxnLst/>
                <a:rect l="l" t="t" r="r" b="b"/>
                <a:pathLst>
                  <a:path w="11" h="9" extrusionOk="0">
                    <a:moveTo>
                      <a:pt x="3" y="1"/>
                    </a:moveTo>
                    <a:lnTo>
                      <a:pt x="1" y="8"/>
                    </a:lnTo>
                    <a:cubicBezTo>
                      <a:pt x="3" y="8"/>
                      <a:pt x="4" y="9"/>
                      <a:pt x="6" y="9"/>
                    </a:cubicBezTo>
                    <a:cubicBezTo>
                      <a:pt x="9" y="9"/>
                      <a:pt x="10" y="6"/>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17" name="Google Shape;13417;p53"/>
              <p:cNvSpPr/>
              <p:nvPr/>
            </p:nvSpPr>
            <p:spPr>
              <a:xfrm>
                <a:off x="519550" y="1578575"/>
                <a:ext cx="200" cy="375"/>
              </a:xfrm>
              <a:custGeom>
                <a:avLst/>
                <a:gdLst/>
                <a:ahLst/>
                <a:cxnLst/>
                <a:rect l="l" t="t" r="r" b="b"/>
                <a:pathLst>
                  <a:path w="8" h="15" extrusionOk="0">
                    <a:moveTo>
                      <a:pt x="3" y="0"/>
                    </a:moveTo>
                    <a:cubicBezTo>
                      <a:pt x="3" y="1"/>
                      <a:pt x="3" y="2"/>
                      <a:pt x="3" y="3"/>
                    </a:cubicBezTo>
                    <a:lnTo>
                      <a:pt x="3" y="3"/>
                    </a:lnTo>
                    <a:cubicBezTo>
                      <a:pt x="3" y="2"/>
                      <a:pt x="3" y="1"/>
                      <a:pt x="3" y="0"/>
                    </a:cubicBezTo>
                    <a:close/>
                    <a:moveTo>
                      <a:pt x="7" y="12"/>
                    </a:moveTo>
                    <a:cubicBezTo>
                      <a:pt x="7" y="12"/>
                      <a:pt x="7" y="12"/>
                      <a:pt x="7" y="12"/>
                    </a:cubicBezTo>
                    <a:lnTo>
                      <a:pt x="7" y="12"/>
                    </a:lnTo>
                    <a:cubicBezTo>
                      <a:pt x="7" y="12"/>
                      <a:pt x="7" y="12"/>
                      <a:pt x="7" y="12"/>
                    </a:cubicBezTo>
                    <a:cubicBezTo>
                      <a:pt x="7" y="12"/>
                      <a:pt x="7" y="12"/>
                      <a:pt x="7" y="12"/>
                    </a:cubicBezTo>
                    <a:close/>
                    <a:moveTo>
                      <a:pt x="3" y="3"/>
                    </a:moveTo>
                    <a:cubicBezTo>
                      <a:pt x="4" y="7"/>
                      <a:pt x="2" y="10"/>
                      <a:pt x="0" y="14"/>
                    </a:cubicBezTo>
                    <a:cubicBezTo>
                      <a:pt x="3" y="14"/>
                      <a:pt x="5" y="12"/>
                      <a:pt x="7" y="12"/>
                    </a:cubicBezTo>
                    <a:lnTo>
                      <a:pt x="7" y="12"/>
                    </a:lnTo>
                    <a:cubicBezTo>
                      <a:pt x="6" y="11"/>
                      <a:pt x="5" y="7"/>
                      <a:pt x="3"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18" name="Google Shape;13418;p53"/>
              <p:cNvSpPr/>
              <p:nvPr/>
            </p:nvSpPr>
            <p:spPr>
              <a:xfrm>
                <a:off x="556000" y="1532175"/>
                <a:ext cx="250" cy="225"/>
              </a:xfrm>
              <a:custGeom>
                <a:avLst/>
                <a:gdLst/>
                <a:ahLst/>
                <a:cxnLst/>
                <a:rect l="l" t="t" r="r" b="b"/>
                <a:pathLst>
                  <a:path w="10" h="9" extrusionOk="0">
                    <a:moveTo>
                      <a:pt x="9" y="1"/>
                    </a:moveTo>
                    <a:cubicBezTo>
                      <a:pt x="9" y="1"/>
                      <a:pt x="5" y="3"/>
                      <a:pt x="1" y="6"/>
                    </a:cubicBezTo>
                    <a:cubicBezTo>
                      <a:pt x="1" y="6"/>
                      <a:pt x="1" y="9"/>
                      <a:pt x="1" y="9"/>
                    </a:cubicBezTo>
                    <a:cubicBezTo>
                      <a:pt x="7" y="3"/>
                      <a:pt x="10"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19" name="Google Shape;13419;p53"/>
              <p:cNvSpPr/>
              <p:nvPr/>
            </p:nvSpPr>
            <p:spPr>
              <a:xfrm>
                <a:off x="509450" y="1553175"/>
                <a:ext cx="100" cy="100"/>
              </a:xfrm>
              <a:custGeom>
                <a:avLst/>
                <a:gdLst/>
                <a:ahLst/>
                <a:cxnLst/>
                <a:rect l="l" t="t" r="r" b="b"/>
                <a:pathLst>
                  <a:path w="4" h="4" extrusionOk="0">
                    <a:moveTo>
                      <a:pt x="1" y="1"/>
                    </a:moveTo>
                    <a:lnTo>
                      <a:pt x="1"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20" name="Google Shape;13420;p53"/>
              <p:cNvSpPr/>
              <p:nvPr/>
            </p:nvSpPr>
            <p:spPr>
              <a:xfrm>
                <a:off x="509050" y="1552250"/>
                <a:ext cx="3100" cy="1475"/>
              </a:xfrm>
              <a:custGeom>
                <a:avLst/>
                <a:gdLst/>
                <a:ahLst/>
                <a:cxnLst/>
                <a:rect l="l" t="t" r="r" b="b"/>
                <a:pathLst>
                  <a:path w="124" h="59" extrusionOk="0">
                    <a:moveTo>
                      <a:pt x="1" y="1"/>
                    </a:moveTo>
                    <a:cubicBezTo>
                      <a:pt x="40" y="26"/>
                      <a:pt x="31" y="31"/>
                      <a:pt x="19" y="40"/>
                    </a:cubicBezTo>
                    <a:lnTo>
                      <a:pt x="124" y="59"/>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21" name="Google Shape;13421;p53"/>
              <p:cNvSpPr/>
              <p:nvPr/>
            </p:nvSpPr>
            <p:spPr>
              <a:xfrm>
                <a:off x="517975" y="1576900"/>
                <a:ext cx="725" cy="425"/>
              </a:xfrm>
              <a:custGeom>
                <a:avLst/>
                <a:gdLst/>
                <a:ahLst/>
                <a:cxnLst/>
                <a:rect l="l" t="t" r="r" b="b"/>
                <a:pathLst>
                  <a:path w="29" h="17" extrusionOk="0">
                    <a:moveTo>
                      <a:pt x="19" y="0"/>
                    </a:moveTo>
                    <a:lnTo>
                      <a:pt x="19" y="0"/>
                    </a:lnTo>
                    <a:cubicBezTo>
                      <a:pt x="8" y="2"/>
                      <a:pt x="1" y="7"/>
                      <a:pt x="12" y="16"/>
                    </a:cubicBezTo>
                    <a:cubicBezTo>
                      <a:pt x="17" y="16"/>
                      <a:pt x="24" y="16"/>
                      <a:pt x="29" y="14"/>
                    </a:cubicBezTo>
                    <a:cubicBezTo>
                      <a:pt x="17" y="14"/>
                      <a:pt x="17"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22" name="Google Shape;13422;p53"/>
              <p:cNvSpPr/>
              <p:nvPr/>
            </p:nvSpPr>
            <p:spPr>
              <a:xfrm>
                <a:off x="505525" y="1527225"/>
                <a:ext cx="80400" cy="55550"/>
              </a:xfrm>
              <a:custGeom>
                <a:avLst/>
                <a:gdLst/>
                <a:ahLst/>
                <a:cxnLst/>
                <a:rect l="l" t="t" r="r" b="b"/>
                <a:pathLst>
                  <a:path w="3216" h="2222" extrusionOk="0">
                    <a:moveTo>
                      <a:pt x="1505" y="14"/>
                    </a:moveTo>
                    <a:cubicBezTo>
                      <a:pt x="1503" y="15"/>
                      <a:pt x="1502" y="17"/>
                      <a:pt x="1500" y="18"/>
                    </a:cubicBezTo>
                    <a:lnTo>
                      <a:pt x="1500" y="18"/>
                    </a:lnTo>
                    <a:lnTo>
                      <a:pt x="1505" y="14"/>
                    </a:lnTo>
                    <a:close/>
                    <a:moveTo>
                      <a:pt x="2618" y="156"/>
                    </a:moveTo>
                    <a:lnTo>
                      <a:pt x="2618" y="156"/>
                    </a:lnTo>
                    <a:cubicBezTo>
                      <a:pt x="2618" y="157"/>
                      <a:pt x="2619" y="157"/>
                      <a:pt x="2620" y="157"/>
                    </a:cubicBezTo>
                    <a:lnTo>
                      <a:pt x="2620" y="157"/>
                    </a:lnTo>
                    <a:lnTo>
                      <a:pt x="2618" y="156"/>
                    </a:lnTo>
                    <a:close/>
                    <a:moveTo>
                      <a:pt x="914" y="195"/>
                    </a:moveTo>
                    <a:cubicBezTo>
                      <a:pt x="912" y="196"/>
                      <a:pt x="911" y="196"/>
                      <a:pt x="910" y="198"/>
                    </a:cubicBezTo>
                    <a:lnTo>
                      <a:pt x="910" y="198"/>
                    </a:lnTo>
                    <a:lnTo>
                      <a:pt x="914" y="195"/>
                    </a:lnTo>
                    <a:close/>
                    <a:moveTo>
                      <a:pt x="787" y="242"/>
                    </a:moveTo>
                    <a:cubicBezTo>
                      <a:pt x="789" y="242"/>
                      <a:pt x="792" y="244"/>
                      <a:pt x="795" y="248"/>
                    </a:cubicBezTo>
                    <a:cubicBezTo>
                      <a:pt x="804" y="271"/>
                      <a:pt x="804" y="277"/>
                      <a:pt x="798" y="277"/>
                    </a:cubicBezTo>
                    <a:cubicBezTo>
                      <a:pt x="794" y="277"/>
                      <a:pt x="786" y="272"/>
                      <a:pt x="777" y="269"/>
                    </a:cubicBezTo>
                    <a:cubicBezTo>
                      <a:pt x="779" y="262"/>
                      <a:pt x="779" y="242"/>
                      <a:pt x="787" y="242"/>
                    </a:cubicBezTo>
                    <a:close/>
                    <a:moveTo>
                      <a:pt x="2056" y="461"/>
                    </a:moveTo>
                    <a:cubicBezTo>
                      <a:pt x="2060" y="461"/>
                      <a:pt x="2055" y="467"/>
                      <a:pt x="2050" y="476"/>
                    </a:cubicBezTo>
                    <a:lnTo>
                      <a:pt x="2047" y="464"/>
                    </a:lnTo>
                    <a:cubicBezTo>
                      <a:pt x="2052" y="462"/>
                      <a:pt x="2055" y="461"/>
                      <a:pt x="2056" y="461"/>
                    </a:cubicBezTo>
                    <a:close/>
                    <a:moveTo>
                      <a:pt x="2423" y="526"/>
                    </a:moveTo>
                    <a:cubicBezTo>
                      <a:pt x="2424" y="528"/>
                      <a:pt x="2424" y="531"/>
                      <a:pt x="2425" y="534"/>
                    </a:cubicBezTo>
                    <a:cubicBezTo>
                      <a:pt x="2425" y="531"/>
                      <a:pt x="2424" y="528"/>
                      <a:pt x="2423" y="526"/>
                    </a:cubicBezTo>
                    <a:close/>
                    <a:moveTo>
                      <a:pt x="448" y="675"/>
                    </a:moveTo>
                    <a:cubicBezTo>
                      <a:pt x="448" y="682"/>
                      <a:pt x="441" y="687"/>
                      <a:pt x="429" y="687"/>
                    </a:cubicBezTo>
                    <a:cubicBezTo>
                      <a:pt x="420" y="677"/>
                      <a:pt x="432" y="675"/>
                      <a:pt x="448" y="675"/>
                    </a:cubicBezTo>
                    <a:close/>
                    <a:moveTo>
                      <a:pt x="339" y="705"/>
                    </a:moveTo>
                    <a:cubicBezTo>
                      <a:pt x="339" y="705"/>
                      <a:pt x="338" y="705"/>
                      <a:pt x="338" y="706"/>
                    </a:cubicBezTo>
                    <a:lnTo>
                      <a:pt x="338" y="706"/>
                    </a:lnTo>
                    <a:cubicBezTo>
                      <a:pt x="338" y="705"/>
                      <a:pt x="339" y="705"/>
                      <a:pt x="339" y="705"/>
                    </a:cubicBezTo>
                    <a:close/>
                    <a:moveTo>
                      <a:pt x="133" y="1119"/>
                    </a:moveTo>
                    <a:cubicBezTo>
                      <a:pt x="132" y="1119"/>
                      <a:pt x="131" y="1120"/>
                      <a:pt x="130" y="1120"/>
                    </a:cubicBezTo>
                    <a:cubicBezTo>
                      <a:pt x="131" y="1120"/>
                      <a:pt x="132" y="1120"/>
                      <a:pt x="133" y="1119"/>
                    </a:cubicBezTo>
                    <a:close/>
                    <a:moveTo>
                      <a:pt x="385" y="1178"/>
                    </a:moveTo>
                    <a:cubicBezTo>
                      <a:pt x="394" y="1178"/>
                      <a:pt x="399" y="1178"/>
                      <a:pt x="399" y="1182"/>
                    </a:cubicBezTo>
                    <a:lnTo>
                      <a:pt x="399" y="1182"/>
                    </a:lnTo>
                    <a:cubicBezTo>
                      <a:pt x="395" y="1181"/>
                      <a:pt x="390" y="1179"/>
                      <a:pt x="385" y="1178"/>
                    </a:cubicBezTo>
                    <a:close/>
                    <a:moveTo>
                      <a:pt x="530" y="1960"/>
                    </a:moveTo>
                    <a:cubicBezTo>
                      <a:pt x="529" y="1962"/>
                      <a:pt x="526" y="1966"/>
                      <a:pt x="524" y="1971"/>
                    </a:cubicBezTo>
                    <a:lnTo>
                      <a:pt x="522" y="1971"/>
                    </a:lnTo>
                    <a:cubicBezTo>
                      <a:pt x="526" y="1965"/>
                      <a:pt x="529" y="1962"/>
                      <a:pt x="530" y="1960"/>
                    </a:cubicBezTo>
                    <a:close/>
                    <a:moveTo>
                      <a:pt x="517" y="1987"/>
                    </a:moveTo>
                    <a:lnTo>
                      <a:pt x="517" y="1987"/>
                    </a:lnTo>
                    <a:cubicBezTo>
                      <a:pt x="515" y="1994"/>
                      <a:pt x="517" y="2001"/>
                      <a:pt x="527" y="2001"/>
                    </a:cubicBezTo>
                    <a:cubicBezTo>
                      <a:pt x="524" y="2002"/>
                      <a:pt x="521" y="2003"/>
                      <a:pt x="518" y="2003"/>
                    </a:cubicBezTo>
                    <a:cubicBezTo>
                      <a:pt x="516" y="2003"/>
                      <a:pt x="513" y="2002"/>
                      <a:pt x="510" y="2001"/>
                    </a:cubicBezTo>
                    <a:cubicBezTo>
                      <a:pt x="499" y="1994"/>
                      <a:pt x="506" y="1989"/>
                      <a:pt x="517" y="1987"/>
                    </a:cubicBezTo>
                    <a:close/>
                    <a:moveTo>
                      <a:pt x="427" y="2117"/>
                    </a:moveTo>
                    <a:lnTo>
                      <a:pt x="427" y="2117"/>
                    </a:lnTo>
                    <a:cubicBezTo>
                      <a:pt x="428" y="2117"/>
                      <a:pt x="428" y="2118"/>
                      <a:pt x="429" y="2118"/>
                    </a:cubicBezTo>
                    <a:lnTo>
                      <a:pt x="429" y="2118"/>
                    </a:lnTo>
                    <a:cubicBezTo>
                      <a:pt x="429" y="2118"/>
                      <a:pt x="428" y="2117"/>
                      <a:pt x="427" y="2117"/>
                    </a:cubicBezTo>
                    <a:close/>
                    <a:moveTo>
                      <a:pt x="1430" y="1"/>
                    </a:moveTo>
                    <a:cubicBezTo>
                      <a:pt x="1405" y="1"/>
                      <a:pt x="1381" y="52"/>
                      <a:pt x="1351" y="52"/>
                    </a:cubicBezTo>
                    <a:cubicBezTo>
                      <a:pt x="1347" y="52"/>
                      <a:pt x="1342" y="51"/>
                      <a:pt x="1338" y="49"/>
                    </a:cubicBezTo>
                    <a:cubicBezTo>
                      <a:pt x="1338" y="56"/>
                      <a:pt x="1333" y="63"/>
                      <a:pt x="1329" y="68"/>
                    </a:cubicBezTo>
                    <a:cubicBezTo>
                      <a:pt x="1309" y="66"/>
                      <a:pt x="1288" y="55"/>
                      <a:pt x="1269" y="55"/>
                    </a:cubicBezTo>
                    <a:cubicBezTo>
                      <a:pt x="1255" y="55"/>
                      <a:pt x="1242" y="61"/>
                      <a:pt x="1229" y="81"/>
                    </a:cubicBezTo>
                    <a:lnTo>
                      <a:pt x="1197" y="30"/>
                    </a:lnTo>
                    <a:lnTo>
                      <a:pt x="1197" y="30"/>
                    </a:lnTo>
                    <a:cubicBezTo>
                      <a:pt x="1169" y="49"/>
                      <a:pt x="1241" y="93"/>
                      <a:pt x="1197" y="123"/>
                    </a:cubicBezTo>
                    <a:cubicBezTo>
                      <a:pt x="1192" y="127"/>
                      <a:pt x="1188" y="129"/>
                      <a:pt x="1184" y="129"/>
                    </a:cubicBezTo>
                    <a:cubicBezTo>
                      <a:pt x="1166" y="129"/>
                      <a:pt x="1169" y="77"/>
                      <a:pt x="1155" y="68"/>
                    </a:cubicBezTo>
                    <a:cubicBezTo>
                      <a:pt x="1146" y="91"/>
                      <a:pt x="1135" y="136"/>
                      <a:pt x="1109" y="136"/>
                    </a:cubicBezTo>
                    <a:cubicBezTo>
                      <a:pt x="1102" y="136"/>
                      <a:pt x="1094" y="133"/>
                      <a:pt x="1085" y="126"/>
                    </a:cubicBezTo>
                    <a:cubicBezTo>
                      <a:pt x="1092" y="112"/>
                      <a:pt x="1104" y="119"/>
                      <a:pt x="1111" y="112"/>
                    </a:cubicBezTo>
                    <a:lnTo>
                      <a:pt x="1078" y="88"/>
                    </a:lnTo>
                    <a:cubicBezTo>
                      <a:pt x="1092" y="30"/>
                      <a:pt x="1122" y="42"/>
                      <a:pt x="1085" y="5"/>
                    </a:cubicBezTo>
                    <a:lnTo>
                      <a:pt x="1085" y="5"/>
                    </a:lnTo>
                    <a:cubicBezTo>
                      <a:pt x="1113" y="109"/>
                      <a:pt x="988" y="44"/>
                      <a:pt x="1020" y="149"/>
                    </a:cubicBezTo>
                    <a:lnTo>
                      <a:pt x="997" y="132"/>
                    </a:lnTo>
                    <a:cubicBezTo>
                      <a:pt x="1002" y="132"/>
                      <a:pt x="999" y="126"/>
                      <a:pt x="1004" y="126"/>
                    </a:cubicBezTo>
                    <a:cubicBezTo>
                      <a:pt x="997" y="120"/>
                      <a:pt x="993" y="118"/>
                      <a:pt x="989" y="118"/>
                    </a:cubicBezTo>
                    <a:cubicBezTo>
                      <a:pt x="969" y="118"/>
                      <a:pt x="1005" y="207"/>
                      <a:pt x="967" y="207"/>
                    </a:cubicBezTo>
                    <a:cubicBezTo>
                      <a:pt x="951" y="202"/>
                      <a:pt x="935" y="193"/>
                      <a:pt x="937" y="177"/>
                    </a:cubicBezTo>
                    <a:lnTo>
                      <a:pt x="937" y="177"/>
                    </a:lnTo>
                    <a:lnTo>
                      <a:pt x="918" y="214"/>
                    </a:lnTo>
                    <a:cubicBezTo>
                      <a:pt x="911" y="214"/>
                      <a:pt x="906" y="203"/>
                      <a:pt x="910" y="198"/>
                    </a:cubicBezTo>
                    <a:lnTo>
                      <a:pt x="910" y="198"/>
                    </a:lnTo>
                    <a:lnTo>
                      <a:pt x="872" y="223"/>
                    </a:lnTo>
                    <a:lnTo>
                      <a:pt x="872" y="218"/>
                    </a:lnTo>
                    <a:cubicBezTo>
                      <a:pt x="872" y="239"/>
                      <a:pt x="872" y="260"/>
                      <a:pt x="870" y="281"/>
                    </a:cubicBezTo>
                    <a:cubicBezTo>
                      <a:pt x="851" y="272"/>
                      <a:pt x="870" y="267"/>
                      <a:pt x="860" y="255"/>
                    </a:cubicBezTo>
                    <a:lnTo>
                      <a:pt x="860" y="255"/>
                    </a:lnTo>
                    <a:lnTo>
                      <a:pt x="849" y="290"/>
                    </a:lnTo>
                    <a:cubicBezTo>
                      <a:pt x="826" y="272"/>
                      <a:pt x="833" y="237"/>
                      <a:pt x="851" y="232"/>
                    </a:cubicBezTo>
                    <a:cubicBezTo>
                      <a:pt x="831" y="209"/>
                      <a:pt x="821" y="201"/>
                      <a:pt x="816" y="201"/>
                    </a:cubicBezTo>
                    <a:cubicBezTo>
                      <a:pt x="805" y="201"/>
                      <a:pt x="817" y="241"/>
                      <a:pt x="787" y="241"/>
                    </a:cubicBezTo>
                    <a:cubicBezTo>
                      <a:pt x="781" y="241"/>
                      <a:pt x="774" y="240"/>
                      <a:pt x="765" y="237"/>
                    </a:cubicBezTo>
                    <a:lnTo>
                      <a:pt x="782" y="211"/>
                    </a:lnTo>
                    <a:cubicBezTo>
                      <a:pt x="735" y="167"/>
                      <a:pt x="728" y="195"/>
                      <a:pt x="680" y="177"/>
                    </a:cubicBezTo>
                    <a:lnTo>
                      <a:pt x="680" y="177"/>
                    </a:lnTo>
                    <a:cubicBezTo>
                      <a:pt x="698" y="190"/>
                      <a:pt x="784" y="232"/>
                      <a:pt x="772" y="269"/>
                    </a:cubicBezTo>
                    <a:cubicBezTo>
                      <a:pt x="770" y="268"/>
                      <a:pt x="767" y="268"/>
                      <a:pt x="765" y="268"/>
                    </a:cubicBezTo>
                    <a:cubicBezTo>
                      <a:pt x="756" y="268"/>
                      <a:pt x="749" y="275"/>
                      <a:pt x="747" y="295"/>
                    </a:cubicBezTo>
                    <a:cubicBezTo>
                      <a:pt x="737" y="280"/>
                      <a:pt x="730" y="275"/>
                      <a:pt x="724" y="275"/>
                    </a:cubicBezTo>
                    <a:cubicBezTo>
                      <a:pt x="716" y="275"/>
                      <a:pt x="709" y="283"/>
                      <a:pt x="700" y="290"/>
                    </a:cubicBezTo>
                    <a:lnTo>
                      <a:pt x="673" y="246"/>
                    </a:lnTo>
                    <a:lnTo>
                      <a:pt x="673" y="246"/>
                    </a:lnTo>
                    <a:cubicBezTo>
                      <a:pt x="661" y="269"/>
                      <a:pt x="677" y="290"/>
                      <a:pt x="682" y="316"/>
                    </a:cubicBezTo>
                    <a:cubicBezTo>
                      <a:pt x="679" y="317"/>
                      <a:pt x="676" y="317"/>
                      <a:pt x="673" y="317"/>
                    </a:cubicBezTo>
                    <a:cubicBezTo>
                      <a:pt x="652" y="317"/>
                      <a:pt x="628" y="292"/>
                      <a:pt x="605" y="272"/>
                    </a:cubicBezTo>
                    <a:lnTo>
                      <a:pt x="605" y="272"/>
                    </a:lnTo>
                    <a:cubicBezTo>
                      <a:pt x="566" y="285"/>
                      <a:pt x="666" y="309"/>
                      <a:pt x="633" y="341"/>
                    </a:cubicBezTo>
                    <a:cubicBezTo>
                      <a:pt x="596" y="343"/>
                      <a:pt x="589" y="374"/>
                      <a:pt x="582" y="420"/>
                    </a:cubicBezTo>
                    <a:cubicBezTo>
                      <a:pt x="552" y="420"/>
                      <a:pt x="564" y="392"/>
                      <a:pt x="547" y="385"/>
                    </a:cubicBezTo>
                    <a:lnTo>
                      <a:pt x="547" y="385"/>
                    </a:lnTo>
                    <a:lnTo>
                      <a:pt x="561" y="429"/>
                    </a:lnTo>
                    <a:cubicBezTo>
                      <a:pt x="561" y="429"/>
                      <a:pt x="560" y="430"/>
                      <a:pt x="560" y="430"/>
                    </a:cubicBezTo>
                    <a:cubicBezTo>
                      <a:pt x="555" y="430"/>
                      <a:pt x="549" y="420"/>
                      <a:pt x="545" y="415"/>
                    </a:cubicBezTo>
                    <a:lnTo>
                      <a:pt x="545" y="415"/>
                    </a:lnTo>
                    <a:cubicBezTo>
                      <a:pt x="543" y="438"/>
                      <a:pt x="580" y="455"/>
                      <a:pt x="571" y="480"/>
                    </a:cubicBezTo>
                    <a:cubicBezTo>
                      <a:pt x="581" y="493"/>
                      <a:pt x="578" y="496"/>
                      <a:pt x="568" y="496"/>
                    </a:cubicBezTo>
                    <a:cubicBezTo>
                      <a:pt x="557" y="496"/>
                      <a:pt x="536" y="491"/>
                      <a:pt x="520" y="491"/>
                    </a:cubicBezTo>
                    <a:cubicBezTo>
                      <a:pt x="501" y="491"/>
                      <a:pt x="487" y="498"/>
                      <a:pt x="496" y="524"/>
                    </a:cubicBezTo>
                    <a:cubicBezTo>
                      <a:pt x="480" y="520"/>
                      <a:pt x="476" y="499"/>
                      <a:pt x="459" y="487"/>
                    </a:cubicBezTo>
                    <a:lnTo>
                      <a:pt x="459" y="487"/>
                    </a:lnTo>
                    <a:cubicBezTo>
                      <a:pt x="455" y="524"/>
                      <a:pt x="462" y="564"/>
                      <a:pt x="478" y="596"/>
                    </a:cubicBezTo>
                    <a:lnTo>
                      <a:pt x="432" y="596"/>
                    </a:lnTo>
                    <a:cubicBezTo>
                      <a:pt x="478" y="603"/>
                      <a:pt x="499" y="654"/>
                      <a:pt x="515" y="691"/>
                    </a:cubicBezTo>
                    <a:cubicBezTo>
                      <a:pt x="536" y="698"/>
                      <a:pt x="554" y="703"/>
                      <a:pt x="561" y="705"/>
                    </a:cubicBezTo>
                    <a:lnTo>
                      <a:pt x="566" y="747"/>
                    </a:lnTo>
                    <a:cubicBezTo>
                      <a:pt x="550" y="740"/>
                      <a:pt x="538" y="728"/>
                      <a:pt x="527" y="714"/>
                    </a:cubicBezTo>
                    <a:lnTo>
                      <a:pt x="527" y="714"/>
                    </a:lnTo>
                    <a:cubicBezTo>
                      <a:pt x="529" y="719"/>
                      <a:pt x="531" y="724"/>
                      <a:pt x="534" y="726"/>
                    </a:cubicBezTo>
                    <a:cubicBezTo>
                      <a:pt x="508" y="719"/>
                      <a:pt x="485" y="703"/>
                      <a:pt x="471" y="680"/>
                    </a:cubicBezTo>
                    <a:lnTo>
                      <a:pt x="471" y="680"/>
                    </a:lnTo>
                    <a:lnTo>
                      <a:pt x="506" y="689"/>
                    </a:lnTo>
                    <a:cubicBezTo>
                      <a:pt x="485" y="661"/>
                      <a:pt x="462" y="638"/>
                      <a:pt x="434" y="619"/>
                    </a:cubicBezTo>
                    <a:lnTo>
                      <a:pt x="434" y="619"/>
                    </a:lnTo>
                    <a:cubicBezTo>
                      <a:pt x="436" y="624"/>
                      <a:pt x="438" y="631"/>
                      <a:pt x="438" y="638"/>
                    </a:cubicBezTo>
                    <a:cubicBezTo>
                      <a:pt x="434" y="631"/>
                      <a:pt x="429" y="626"/>
                      <a:pt x="422" y="622"/>
                    </a:cubicBezTo>
                    <a:cubicBezTo>
                      <a:pt x="422" y="621"/>
                      <a:pt x="421" y="621"/>
                      <a:pt x="421" y="621"/>
                    </a:cubicBezTo>
                    <a:cubicBezTo>
                      <a:pt x="419" y="621"/>
                      <a:pt x="425" y="630"/>
                      <a:pt x="432" y="642"/>
                    </a:cubicBezTo>
                    <a:lnTo>
                      <a:pt x="376" y="615"/>
                    </a:lnTo>
                    <a:lnTo>
                      <a:pt x="376" y="615"/>
                    </a:lnTo>
                    <a:lnTo>
                      <a:pt x="394" y="631"/>
                    </a:lnTo>
                    <a:lnTo>
                      <a:pt x="334" y="649"/>
                    </a:lnTo>
                    <a:cubicBezTo>
                      <a:pt x="364" y="710"/>
                      <a:pt x="425" y="779"/>
                      <a:pt x="420" y="833"/>
                    </a:cubicBezTo>
                    <a:cubicBezTo>
                      <a:pt x="387" y="800"/>
                      <a:pt x="357" y="796"/>
                      <a:pt x="313" y="770"/>
                    </a:cubicBezTo>
                    <a:lnTo>
                      <a:pt x="313" y="770"/>
                    </a:lnTo>
                    <a:cubicBezTo>
                      <a:pt x="319" y="771"/>
                      <a:pt x="323" y="772"/>
                      <a:pt x="327" y="772"/>
                    </a:cubicBezTo>
                    <a:cubicBezTo>
                      <a:pt x="358" y="772"/>
                      <a:pt x="317" y="723"/>
                      <a:pt x="338" y="706"/>
                    </a:cubicBezTo>
                    <a:lnTo>
                      <a:pt x="338" y="706"/>
                    </a:lnTo>
                    <a:cubicBezTo>
                      <a:pt x="336" y="707"/>
                      <a:pt x="333" y="708"/>
                      <a:pt x="329" y="708"/>
                    </a:cubicBezTo>
                    <a:cubicBezTo>
                      <a:pt x="318" y="708"/>
                      <a:pt x="305" y="699"/>
                      <a:pt x="302" y="694"/>
                    </a:cubicBezTo>
                    <a:lnTo>
                      <a:pt x="302" y="694"/>
                    </a:lnTo>
                    <a:cubicBezTo>
                      <a:pt x="302" y="694"/>
                      <a:pt x="306" y="710"/>
                      <a:pt x="309" y="726"/>
                    </a:cubicBezTo>
                    <a:cubicBezTo>
                      <a:pt x="313" y="745"/>
                      <a:pt x="318" y="761"/>
                      <a:pt x="318" y="761"/>
                    </a:cubicBezTo>
                    <a:cubicBezTo>
                      <a:pt x="302" y="752"/>
                      <a:pt x="294" y="749"/>
                      <a:pt x="288" y="749"/>
                    </a:cubicBezTo>
                    <a:cubicBezTo>
                      <a:pt x="280" y="749"/>
                      <a:pt x="276" y="754"/>
                      <a:pt x="262" y="758"/>
                    </a:cubicBezTo>
                    <a:cubicBezTo>
                      <a:pt x="341" y="786"/>
                      <a:pt x="288" y="821"/>
                      <a:pt x="304" y="849"/>
                    </a:cubicBezTo>
                    <a:cubicBezTo>
                      <a:pt x="279" y="837"/>
                      <a:pt x="253" y="823"/>
                      <a:pt x="272" y="800"/>
                    </a:cubicBezTo>
                    <a:lnTo>
                      <a:pt x="272" y="800"/>
                    </a:lnTo>
                    <a:cubicBezTo>
                      <a:pt x="200" y="802"/>
                      <a:pt x="346" y="874"/>
                      <a:pt x="285" y="877"/>
                    </a:cubicBezTo>
                    <a:cubicBezTo>
                      <a:pt x="288" y="870"/>
                      <a:pt x="292" y="870"/>
                      <a:pt x="281" y="860"/>
                    </a:cubicBezTo>
                    <a:lnTo>
                      <a:pt x="281" y="860"/>
                    </a:lnTo>
                    <a:cubicBezTo>
                      <a:pt x="293" y="878"/>
                      <a:pt x="277" y="896"/>
                      <a:pt x="260" y="896"/>
                    </a:cubicBezTo>
                    <a:cubicBezTo>
                      <a:pt x="255" y="896"/>
                      <a:pt x="250" y="894"/>
                      <a:pt x="246" y="891"/>
                    </a:cubicBezTo>
                    <a:lnTo>
                      <a:pt x="248" y="886"/>
                    </a:lnTo>
                    <a:lnTo>
                      <a:pt x="248" y="886"/>
                    </a:lnTo>
                    <a:cubicBezTo>
                      <a:pt x="221" y="916"/>
                      <a:pt x="200" y="997"/>
                      <a:pt x="267" y="1025"/>
                    </a:cubicBezTo>
                    <a:cubicBezTo>
                      <a:pt x="258" y="1023"/>
                      <a:pt x="186" y="993"/>
                      <a:pt x="174" y="986"/>
                    </a:cubicBezTo>
                    <a:lnTo>
                      <a:pt x="174" y="986"/>
                    </a:lnTo>
                    <a:cubicBezTo>
                      <a:pt x="174" y="986"/>
                      <a:pt x="223" y="1023"/>
                      <a:pt x="276" y="1055"/>
                    </a:cubicBezTo>
                    <a:cubicBezTo>
                      <a:pt x="327" y="1088"/>
                      <a:pt x="383" y="1120"/>
                      <a:pt x="383" y="1120"/>
                    </a:cubicBezTo>
                    <a:cubicBezTo>
                      <a:pt x="325" y="1097"/>
                      <a:pt x="177" y="1081"/>
                      <a:pt x="153" y="1039"/>
                    </a:cubicBezTo>
                    <a:cubicBezTo>
                      <a:pt x="142" y="1046"/>
                      <a:pt x="128" y="1055"/>
                      <a:pt x="142" y="1081"/>
                    </a:cubicBezTo>
                    <a:cubicBezTo>
                      <a:pt x="144" y="1080"/>
                      <a:pt x="147" y="1080"/>
                      <a:pt x="152" y="1080"/>
                    </a:cubicBezTo>
                    <a:cubicBezTo>
                      <a:pt x="177" y="1080"/>
                      <a:pt x="235" y="1089"/>
                      <a:pt x="237" y="1097"/>
                    </a:cubicBezTo>
                    <a:cubicBezTo>
                      <a:pt x="164" y="1104"/>
                      <a:pt x="194" y="1104"/>
                      <a:pt x="133" y="1119"/>
                    </a:cubicBezTo>
                    <a:lnTo>
                      <a:pt x="133" y="1119"/>
                    </a:lnTo>
                    <a:cubicBezTo>
                      <a:pt x="134" y="1119"/>
                      <a:pt x="135" y="1119"/>
                      <a:pt x="137" y="1119"/>
                    </a:cubicBezTo>
                    <a:cubicBezTo>
                      <a:pt x="163" y="1119"/>
                      <a:pt x="236" y="1147"/>
                      <a:pt x="232" y="1159"/>
                    </a:cubicBezTo>
                    <a:cubicBezTo>
                      <a:pt x="197" y="1153"/>
                      <a:pt x="163" y="1143"/>
                      <a:pt x="130" y="1134"/>
                    </a:cubicBezTo>
                    <a:lnTo>
                      <a:pt x="130" y="1134"/>
                    </a:lnTo>
                    <a:cubicBezTo>
                      <a:pt x="130" y="1134"/>
                      <a:pt x="149" y="1148"/>
                      <a:pt x="172" y="1162"/>
                    </a:cubicBezTo>
                    <a:lnTo>
                      <a:pt x="209" y="1189"/>
                    </a:lnTo>
                    <a:lnTo>
                      <a:pt x="209" y="1189"/>
                    </a:lnTo>
                    <a:cubicBezTo>
                      <a:pt x="194" y="1180"/>
                      <a:pt x="157" y="1177"/>
                      <a:pt x="129" y="1177"/>
                    </a:cubicBezTo>
                    <a:cubicBezTo>
                      <a:pt x="121" y="1177"/>
                      <a:pt x="113" y="1178"/>
                      <a:pt x="107" y="1178"/>
                    </a:cubicBezTo>
                    <a:cubicBezTo>
                      <a:pt x="126" y="1178"/>
                      <a:pt x="98" y="1210"/>
                      <a:pt x="107" y="1222"/>
                    </a:cubicBezTo>
                    <a:lnTo>
                      <a:pt x="130" y="1210"/>
                    </a:lnTo>
                    <a:lnTo>
                      <a:pt x="130" y="1210"/>
                    </a:lnTo>
                    <a:cubicBezTo>
                      <a:pt x="109" y="1250"/>
                      <a:pt x="255" y="1271"/>
                      <a:pt x="246" y="1310"/>
                    </a:cubicBezTo>
                    <a:cubicBezTo>
                      <a:pt x="233" y="1305"/>
                      <a:pt x="180" y="1292"/>
                      <a:pt x="144" y="1292"/>
                    </a:cubicBezTo>
                    <a:cubicBezTo>
                      <a:pt x="129" y="1292"/>
                      <a:pt x="116" y="1295"/>
                      <a:pt x="112" y="1301"/>
                    </a:cubicBezTo>
                    <a:cubicBezTo>
                      <a:pt x="158" y="1317"/>
                      <a:pt x="339" y="1370"/>
                      <a:pt x="374" y="1403"/>
                    </a:cubicBezTo>
                    <a:lnTo>
                      <a:pt x="346" y="1408"/>
                    </a:lnTo>
                    <a:lnTo>
                      <a:pt x="374" y="1433"/>
                    </a:lnTo>
                    <a:cubicBezTo>
                      <a:pt x="279" y="1408"/>
                      <a:pt x="183" y="1370"/>
                      <a:pt x="95" y="1322"/>
                    </a:cubicBezTo>
                    <a:cubicBezTo>
                      <a:pt x="72" y="1336"/>
                      <a:pt x="63" y="1322"/>
                      <a:pt x="63" y="1347"/>
                    </a:cubicBezTo>
                    <a:cubicBezTo>
                      <a:pt x="60" y="1348"/>
                      <a:pt x="57" y="1348"/>
                      <a:pt x="55" y="1348"/>
                    </a:cubicBezTo>
                    <a:cubicBezTo>
                      <a:pt x="39" y="1348"/>
                      <a:pt x="25" y="1338"/>
                      <a:pt x="24" y="1322"/>
                    </a:cubicBezTo>
                    <a:lnTo>
                      <a:pt x="0" y="1380"/>
                    </a:lnTo>
                    <a:cubicBezTo>
                      <a:pt x="65" y="1382"/>
                      <a:pt x="63" y="1428"/>
                      <a:pt x="109" y="1428"/>
                    </a:cubicBezTo>
                    <a:lnTo>
                      <a:pt x="84" y="1396"/>
                    </a:lnTo>
                    <a:cubicBezTo>
                      <a:pt x="70" y="1380"/>
                      <a:pt x="56" y="1361"/>
                      <a:pt x="56" y="1361"/>
                    </a:cubicBezTo>
                    <a:lnTo>
                      <a:pt x="56" y="1361"/>
                    </a:lnTo>
                    <a:cubicBezTo>
                      <a:pt x="114" y="1363"/>
                      <a:pt x="214" y="1410"/>
                      <a:pt x="200" y="1445"/>
                    </a:cubicBezTo>
                    <a:cubicBezTo>
                      <a:pt x="195" y="1446"/>
                      <a:pt x="190" y="1447"/>
                      <a:pt x="182" y="1447"/>
                    </a:cubicBezTo>
                    <a:cubicBezTo>
                      <a:pt x="151" y="1447"/>
                      <a:pt x="97" y="1433"/>
                      <a:pt x="81" y="1433"/>
                    </a:cubicBezTo>
                    <a:cubicBezTo>
                      <a:pt x="100" y="1440"/>
                      <a:pt x="116" y="1472"/>
                      <a:pt x="102" y="1477"/>
                    </a:cubicBezTo>
                    <a:lnTo>
                      <a:pt x="75" y="1459"/>
                    </a:lnTo>
                    <a:lnTo>
                      <a:pt x="75" y="1459"/>
                    </a:lnTo>
                    <a:cubicBezTo>
                      <a:pt x="51" y="1482"/>
                      <a:pt x="149" y="1498"/>
                      <a:pt x="95" y="1526"/>
                    </a:cubicBezTo>
                    <a:cubicBezTo>
                      <a:pt x="91" y="1535"/>
                      <a:pt x="24" y="1556"/>
                      <a:pt x="56" y="1556"/>
                    </a:cubicBezTo>
                    <a:cubicBezTo>
                      <a:pt x="134" y="1542"/>
                      <a:pt x="211" y="1535"/>
                      <a:pt x="290" y="1535"/>
                    </a:cubicBezTo>
                    <a:cubicBezTo>
                      <a:pt x="317" y="1535"/>
                      <a:pt x="344" y="1536"/>
                      <a:pt x="371" y="1537"/>
                    </a:cubicBezTo>
                    <a:cubicBezTo>
                      <a:pt x="341" y="1558"/>
                      <a:pt x="311" y="1577"/>
                      <a:pt x="279" y="1595"/>
                    </a:cubicBezTo>
                    <a:cubicBezTo>
                      <a:pt x="268" y="1599"/>
                      <a:pt x="255" y="1600"/>
                      <a:pt x="243" y="1600"/>
                    </a:cubicBezTo>
                    <a:cubicBezTo>
                      <a:pt x="210" y="1600"/>
                      <a:pt x="172" y="1592"/>
                      <a:pt x="142" y="1592"/>
                    </a:cubicBezTo>
                    <a:cubicBezTo>
                      <a:pt x="132" y="1592"/>
                      <a:pt x="122" y="1593"/>
                      <a:pt x="114" y="1595"/>
                    </a:cubicBezTo>
                    <a:cubicBezTo>
                      <a:pt x="128" y="1595"/>
                      <a:pt x="142" y="1598"/>
                      <a:pt x="156" y="1605"/>
                    </a:cubicBezTo>
                    <a:cubicBezTo>
                      <a:pt x="144" y="1614"/>
                      <a:pt x="107" y="1605"/>
                      <a:pt x="116" y="1623"/>
                    </a:cubicBezTo>
                    <a:cubicBezTo>
                      <a:pt x="157" y="1623"/>
                      <a:pt x="140" y="1644"/>
                      <a:pt x="144" y="1644"/>
                    </a:cubicBezTo>
                    <a:cubicBezTo>
                      <a:pt x="146" y="1644"/>
                      <a:pt x="151" y="1640"/>
                      <a:pt x="165" y="1630"/>
                    </a:cubicBezTo>
                    <a:lnTo>
                      <a:pt x="165" y="1630"/>
                    </a:lnTo>
                    <a:cubicBezTo>
                      <a:pt x="183" y="1649"/>
                      <a:pt x="156" y="1651"/>
                      <a:pt x="160" y="1674"/>
                    </a:cubicBezTo>
                    <a:cubicBezTo>
                      <a:pt x="172" y="1673"/>
                      <a:pt x="183" y="1672"/>
                      <a:pt x="194" y="1672"/>
                    </a:cubicBezTo>
                    <a:cubicBezTo>
                      <a:pt x="234" y="1672"/>
                      <a:pt x="273" y="1681"/>
                      <a:pt x="309" y="1697"/>
                    </a:cubicBezTo>
                    <a:cubicBezTo>
                      <a:pt x="295" y="1700"/>
                      <a:pt x="281" y="1702"/>
                      <a:pt x="267" y="1707"/>
                    </a:cubicBezTo>
                    <a:cubicBezTo>
                      <a:pt x="267" y="1746"/>
                      <a:pt x="246" y="1771"/>
                      <a:pt x="253" y="1809"/>
                    </a:cubicBezTo>
                    <a:cubicBezTo>
                      <a:pt x="242" y="1813"/>
                      <a:pt x="229" y="1832"/>
                      <a:pt x="206" y="1832"/>
                    </a:cubicBezTo>
                    <a:cubicBezTo>
                      <a:pt x="205" y="1832"/>
                      <a:pt x="203" y="1832"/>
                      <a:pt x="202" y="1832"/>
                    </a:cubicBezTo>
                    <a:lnTo>
                      <a:pt x="202" y="1832"/>
                    </a:lnTo>
                    <a:cubicBezTo>
                      <a:pt x="214" y="1836"/>
                      <a:pt x="232" y="1836"/>
                      <a:pt x="237" y="1846"/>
                    </a:cubicBezTo>
                    <a:cubicBezTo>
                      <a:pt x="226" y="1853"/>
                      <a:pt x="220" y="1856"/>
                      <a:pt x="215" y="1856"/>
                    </a:cubicBezTo>
                    <a:cubicBezTo>
                      <a:pt x="206" y="1856"/>
                      <a:pt x="207" y="1844"/>
                      <a:pt x="195" y="1844"/>
                    </a:cubicBezTo>
                    <a:cubicBezTo>
                      <a:pt x="190" y="1844"/>
                      <a:pt x="182" y="1846"/>
                      <a:pt x="170" y="1853"/>
                    </a:cubicBezTo>
                    <a:cubicBezTo>
                      <a:pt x="174" y="1852"/>
                      <a:pt x="178" y="1851"/>
                      <a:pt x="181" y="1851"/>
                    </a:cubicBezTo>
                    <a:cubicBezTo>
                      <a:pt x="207" y="1851"/>
                      <a:pt x="223" y="1870"/>
                      <a:pt x="244" y="1880"/>
                    </a:cubicBezTo>
                    <a:cubicBezTo>
                      <a:pt x="295" y="1867"/>
                      <a:pt x="246" y="1843"/>
                      <a:pt x="223" y="1834"/>
                    </a:cubicBezTo>
                    <a:cubicBezTo>
                      <a:pt x="244" y="1829"/>
                      <a:pt x="266" y="1827"/>
                      <a:pt x="287" y="1827"/>
                    </a:cubicBezTo>
                    <a:cubicBezTo>
                      <a:pt x="337" y="1827"/>
                      <a:pt x="384" y="1839"/>
                      <a:pt x="413" y="1862"/>
                    </a:cubicBezTo>
                    <a:cubicBezTo>
                      <a:pt x="436" y="1892"/>
                      <a:pt x="369" y="1883"/>
                      <a:pt x="381" y="1887"/>
                    </a:cubicBezTo>
                    <a:cubicBezTo>
                      <a:pt x="378" y="1945"/>
                      <a:pt x="515" y="1918"/>
                      <a:pt x="469" y="1973"/>
                    </a:cubicBezTo>
                    <a:cubicBezTo>
                      <a:pt x="427" y="1999"/>
                      <a:pt x="381" y="1985"/>
                      <a:pt x="348" y="1994"/>
                    </a:cubicBezTo>
                    <a:cubicBezTo>
                      <a:pt x="327" y="1971"/>
                      <a:pt x="371" y="1952"/>
                      <a:pt x="367" y="1936"/>
                    </a:cubicBezTo>
                    <a:lnTo>
                      <a:pt x="367" y="1936"/>
                    </a:lnTo>
                    <a:lnTo>
                      <a:pt x="348" y="1959"/>
                    </a:lnTo>
                    <a:cubicBezTo>
                      <a:pt x="332" y="1955"/>
                      <a:pt x="318" y="1938"/>
                      <a:pt x="330" y="1929"/>
                    </a:cubicBezTo>
                    <a:lnTo>
                      <a:pt x="330" y="1929"/>
                    </a:lnTo>
                    <a:cubicBezTo>
                      <a:pt x="292" y="1950"/>
                      <a:pt x="336" y="2024"/>
                      <a:pt x="302" y="2071"/>
                    </a:cubicBezTo>
                    <a:cubicBezTo>
                      <a:pt x="314" y="2076"/>
                      <a:pt x="326" y="2083"/>
                      <a:pt x="338" y="2083"/>
                    </a:cubicBezTo>
                    <a:cubicBezTo>
                      <a:pt x="343" y="2083"/>
                      <a:pt x="348" y="2082"/>
                      <a:pt x="353" y="2080"/>
                    </a:cubicBezTo>
                    <a:lnTo>
                      <a:pt x="346" y="2068"/>
                    </a:lnTo>
                    <a:cubicBezTo>
                      <a:pt x="352" y="2065"/>
                      <a:pt x="358" y="2064"/>
                      <a:pt x="364" y="2064"/>
                    </a:cubicBezTo>
                    <a:cubicBezTo>
                      <a:pt x="381" y="2064"/>
                      <a:pt x="394" y="2076"/>
                      <a:pt x="404" y="2076"/>
                    </a:cubicBezTo>
                    <a:cubicBezTo>
                      <a:pt x="407" y="2076"/>
                      <a:pt x="410" y="2074"/>
                      <a:pt x="413" y="2071"/>
                    </a:cubicBezTo>
                    <a:cubicBezTo>
                      <a:pt x="441" y="2089"/>
                      <a:pt x="485" y="2108"/>
                      <a:pt x="464" y="2138"/>
                    </a:cubicBezTo>
                    <a:lnTo>
                      <a:pt x="416" y="2144"/>
                    </a:lnTo>
                    <a:lnTo>
                      <a:pt x="416" y="2144"/>
                    </a:lnTo>
                    <a:cubicBezTo>
                      <a:pt x="429" y="2141"/>
                      <a:pt x="440" y="2127"/>
                      <a:pt x="429" y="2118"/>
                    </a:cubicBezTo>
                    <a:lnTo>
                      <a:pt x="429" y="2118"/>
                    </a:lnTo>
                    <a:cubicBezTo>
                      <a:pt x="443" y="2131"/>
                      <a:pt x="360" y="2161"/>
                      <a:pt x="427" y="2173"/>
                    </a:cubicBezTo>
                    <a:lnTo>
                      <a:pt x="462" y="2152"/>
                    </a:lnTo>
                    <a:cubicBezTo>
                      <a:pt x="489" y="2170"/>
                      <a:pt x="545" y="2196"/>
                      <a:pt x="527" y="2221"/>
                    </a:cubicBezTo>
                    <a:cubicBezTo>
                      <a:pt x="578" y="2210"/>
                      <a:pt x="522" y="2214"/>
                      <a:pt x="582" y="2198"/>
                    </a:cubicBezTo>
                    <a:lnTo>
                      <a:pt x="582" y="2198"/>
                    </a:lnTo>
                    <a:cubicBezTo>
                      <a:pt x="576" y="2199"/>
                      <a:pt x="570" y="2200"/>
                      <a:pt x="566" y="2200"/>
                    </a:cubicBezTo>
                    <a:cubicBezTo>
                      <a:pt x="527" y="2200"/>
                      <a:pt x="560" y="2153"/>
                      <a:pt x="530" y="2153"/>
                    </a:cubicBezTo>
                    <a:cubicBezTo>
                      <a:pt x="527" y="2153"/>
                      <a:pt x="522" y="2154"/>
                      <a:pt x="517" y="2155"/>
                    </a:cubicBezTo>
                    <a:lnTo>
                      <a:pt x="517" y="2155"/>
                    </a:lnTo>
                    <a:cubicBezTo>
                      <a:pt x="571" y="2136"/>
                      <a:pt x="537" y="2125"/>
                      <a:pt x="591" y="2098"/>
                    </a:cubicBezTo>
                    <a:cubicBezTo>
                      <a:pt x="584" y="2098"/>
                      <a:pt x="577" y="2100"/>
                      <a:pt x="572" y="2100"/>
                    </a:cubicBezTo>
                    <a:cubicBezTo>
                      <a:pt x="566" y="2100"/>
                      <a:pt x="564" y="2098"/>
                      <a:pt x="566" y="2087"/>
                    </a:cubicBezTo>
                    <a:cubicBezTo>
                      <a:pt x="561" y="2084"/>
                      <a:pt x="557" y="2084"/>
                      <a:pt x="552" y="2082"/>
                    </a:cubicBezTo>
                    <a:lnTo>
                      <a:pt x="552" y="2080"/>
                    </a:lnTo>
                    <a:lnTo>
                      <a:pt x="550" y="2080"/>
                    </a:lnTo>
                    <a:cubicBezTo>
                      <a:pt x="543" y="2087"/>
                      <a:pt x="534" y="2091"/>
                      <a:pt x="524" y="2094"/>
                    </a:cubicBezTo>
                    <a:cubicBezTo>
                      <a:pt x="485" y="2084"/>
                      <a:pt x="483" y="2052"/>
                      <a:pt x="462" y="2043"/>
                    </a:cubicBezTo>
                    <a:cubicBezTo>
                      <a:pt x="464" y="2038"/>
                      <a:pt x="467" y="2037"/>
                      <a:pt x="470" y="2037"/>
                    </a:cubicBezTo>
                    <a:cubicBezTo>
                      <a:pt x="476" y="2037"/>
                      <a:pt x="482" y="2040"/>
                      <a:pt x="490" y="2040"/>
                    </a:cubicBezTo>
                    <a:cubicBezTo>
                      <a:pt x="493" y="2040"/>
                      <a:pt x="496" y="2039"/>
                      <a:pt x="499" y="2038"/>
                    </a:cubicBezTo>
                    <a:lnTo>
                      <a:pt x="466" y="2024"/>
                    </a:lnTo>
                    <a:cubicBezTo>
                      <a:pt x="495" y="2021"/>
                      <a:pt x="512" y="2002"/>
                      <a:pt x="530" y="2002"/>
                    </a:cubicBezTo>
                    <a:cubicBezTo>
                      <a:pt x="537" y="2002"/>
                      <a:pt x="544" y="2005"/>
                      <a:pt x="552" y="2013"/>
                    </a:cubicBezTo>
                    <a:lnTo>
                      <a:pt x="550" y="1985"/>
                    </a:lnTo>
                    <a:cubicBezTo>
                      <a:pt x="571" y="1966"/>
                      <a:pt x="575" y="1943"/>
                      <a:pt x="557" y="1931"/>
                    </a:cubicBezTo>
                    <a:cubicBezTo>
                      <a:pt x="562" y="1920"/>
                      <a:pt x="530" y="1911"/>
                      <a:pt x="531" y="1911"/>
                    </a:cubicBezTo>
                    <a:cubicBezTo>
                      <a:pt x="532" y="1911"/>
                      <a:pt x="534" y="1911"/>
                      <a:pt x="540" y="1913"/>
                    </a:cubicBezTo>
                    <a:lnTo>
                      <a:pt x="510" y="1876"/>
                    </a:lnTo>
                    <a:lnTo>
                      <a:pt x="520" y="1873"/>
                    </a:lnTo>
                    <a:cubicBezTo>
                      <a:pt x="520" y="1853"/>
                      <a:pt x="499" y="1834"/>
                      <a:pt x="487" y="1816"/>
                    </a:cubicBezTo>
                    <a:cubicBezTo>
                      <a:pt x="469" y="1795"/>
                      <a:pt x="476" y="1762"/>
                      <a:pt x="499" y="1751"/>
                    </a:cubicBezTo>
                    <a:cubicBezTo>
                      <a:pt x="487" y="1741"/>
                      <a:pt x="473" y="1732"/>
                      <a:pt x="480" y="1711"/>
                    </a:cubicBezTo>
                    <a:lnTo>
                      <a:pt x="513" y="1704"/>
                    </a:lnTo>
                    <a:cubicBezTo>
                      <a:pt x="499" y="1690"/>
                      <a:pt x="538" y="1658"/>
                      <a:pt x="503" y="1658"/>
                    </a:cubicBezTo>
                    <a:cubicBezTo>
                      <a:pt x="589" y="1632"/>
                      <a:pt x="515" y="1588"/>
                      <a:pt x="529" y="1563"/>
                    </a:cubicBezTo>
                    <a:lnTo>
                      <a:pt x="487" y="1563"/>
                    </a:lnTo>
                    <a:cubicBezTo>
                      <a:pt x="487" y="1547"/>
                      <a:pt x="476" y="1530"/>
                      <a:pt x="457" y="1510"/>
                    </a:cubicBezTo>
                    <a:lnTo>
                      <a:pt x="420" y="1512"/>
                    </a:lnTo>
                    <a:cubicBezTo>
                      <a:pt x="387" y="1493"/>
                      <a:pt x="445" y="1465"/>
                      <a:pt x="443" y="1438"/>
                    </a:cubicBezTo>
                    <a:lnTo>
                      <a:pt x="443" y="1438"/>
                    </a:lnTo>
                    <a:cubicBezTo>
                      <a:pt x="459" y="1440"/>
                      <a:pt x="455" y="1447"/>
                      <a:pt x="443" y="1452"/>
                    </a:cubicBezTo>
                    <a:cubicBezTo>
                      <a:pt x="531" y="1424"/>
                      <a:pt x="385" y="1375"/>
                      <a:pt x="452" y="1347"/>
                    </a:cubicBezTo>
                    <a:cubicBezTo>
                      <a:pt x="441" y="1338"/>
                      <a:pt x="445" y="1331"/>
                      <a:pt x="457" y="1329"/>
                    </a:cubicBezTo>
                    <a:cubicBezTo>
                      <a:pt x="457" y="1329"/>
                      <a:pt x="457" y="1329"/>
                      <a:pt x="457" y="1326"/>
                    </a:cubicBezTo>
                    <a:cubicBezTo>
                      <a:pt x="464" y="1324"/>
                      <a:pt x="473" y="1322"/>
                      <a:pt x="480" y="1317"/>
                    </a:cubicBezTo>
                    <a:lnTo>
                      <a:pt x="480" y="1317"/>
                    </a:lnTo>
                    <a:cubicBezTo>
                      <a:pt x="471" y="1319"/>
                      <a:pt x="464" y="1322"/>
                      <a:pt x="457" y="1324"/>
                    </a:cubicBezTo>
                    <a:cubicBezTo>
                      <a:pt x="457" y="1315"/>
                      <a:pt x="452" y="1306"/>
                      <a:pt x="448" y="1299"/>
                    </a:cubicBezTo>
                    <a:lnTo>
                      <a:pt x="448" y="1299"/>
                    </a:lnTo>
                    <a:lnTo>
                      <a:pt x="487" y="1301"/>
                    </a:lnTo>
                    <a:cubicBezTo>
                      <a:pt x="487" y="1299"/>
                      <a:pt x="487" y="1299"/>
                      <a:pt x="487" y="1299"/>
                    </a:cubicBezTo>
                    <a:cubicBezTo>
                      <a:pt x="503" y="1292"/>
                      <a:pt x="469" y="1287"/>
                      <a:pt x="438" y="1287"/>
                    </a:cubicBezTo>
                    <a:cubicBezTo>
                      <a:pt x="432" y="1282"/>
                      <a:pt x="425" y="1278"/>
                      <a:pt x="415" y="1273"/>
                    </a:cubicBezTo>
                    <a:lnTo>
                      <a:pt x="415" y="1273"/>
                    </a:lnTo>
                    <a:cubicBezTo>
                      <a:pt x="418" y="1273"/>
                      <a:pt x="420" y="1273"/>
                      <a:pt x="422" y="1273"/>
                    </a:cubicBezTo>
                    <a:cubicBezTo>
                      <a:pt x="475" y="1273"/>
                      <a:pt x="407" y="1245"/>
                      <a:pt x="464" y="1245"/>
                    </a:cubicBezTo>
                    <a:cubicBezTo>
                      <a:pt x="466" y="1245"/>
                      <a:pt x="468" y="1245"/>
                      <a:pt x="471" y="1245"/>
                    </a:cubicBezTo>
                    <a:cubicBezTo>
                      <a:pt x="441" y="1232"/>
                      <a:pt x="453" y="1202"/>
                      <a:pt x="399" y="1182"/>
                    </a:cubicBezTo>
                    <a:lnTo>
                      <a:pt x="399" y="1182"/>
                    </a:lnTo>
                    <a:cubicBezTo>
                      <a:pt x="409" y="1173"/>
                      <a:pt x="420" y="1166"/>
                      <a:pt x="404" y="1153"/>
                    </a:cubicBezTo>
                    <a:lnTo>
                      <a:pt x="404" y="1153"/>
                    </a:lnTo>
                    <a:lnTo>
                      <a:pt x="455" y="1162"/>
                    </a:lnTo>
                    <a:lnTo>
                      <a:pt x="455" y="1162"/>
                    </a:lnTo>
                    <a:lnTo>
                      <a:pt x="394" y="1120"/>
                    </a:lnTo>
                    <a:cubicBezTo>
                      <a:pt x="402" y="1118"/>
                      <a:pt x="410" y="1117"/>
                      <a:pt x="418" y="1117"/>
                    </a:cubicBezTo>
                    <a:cubicBezTo>
                      <a:pt x="441" y="1117"/>
                      <a:pt x="463" y="1125"/>
                      <a:pt x="480" y="1139"/>
                    </a:cubicBezTo>
                    <a:cubicBezTo>
                      <a:pt x="432" y="1092"/>
                      <a:pt x="466" y="1108"/>
                      <a:pt x="420" y="1062"/>
                    </a:cubicBezTo>
                    <a:lnTo>
                      <a:pt x="420" y="1062"/>
                    </a:lnTo>
                    <a:lnTo>
                      <a:pt x="450" y="1074"/>
                    </a:lnTo>
                    <a:cubicBezTo>
                      <a:pt x="452" y="1065"/>
                      <a:pt x="418" y="1036"/>
                      <a:pt x="442" y="1036"/>
                    </a:cubicBezTo>
                    <a:cubicBezTo>
                      <a:pt x="443" y="1036"/>
                      <a:pt x="444" y="1037"/>
                      <a:pt x="445" y="1037"/>
                    </a:cubicBezTo>
                    <a:cubicBezTo>
                      <a:pt x="478" y="1037"/>
                      <a:pt x="492" y="1011"/>
                      <a:pt x="506" y="983"/>
                    </a:cubicBezTo>
                    <a:cubicBezTo>
                      <a:pt x="522" y="953"/>
                      <a:pt x="540" y="918"/>
                      <a:pt x="578" y="914"/>
                    </a:cubicBezTo>
                    <a:cubicBezTo>
                      <a:pt x="487" y="877"/>
                      <a:pt x="629" y="914"/>
                      <a:pt x="566" y="874"/>
                    </a:cubicBezTo>
                    <a:lnTo>
                      <a:pt x="566" y="874"/>
                    </a:lnTo>
                    <a:cubicBezTo>
                      <a:pt x="587" y="884"/>
                      <a:pt x="603" y="881"/>
                      <a:pt x="615" y="900"/>
                    </a:cubicBezTo>
                    <a:cubicBezTo>
                      <a:pt x="612" y="863"/>
                      <a:pt x="670" y="884"/>
                      <a:pt x="629" y="833"/>
                    </a:cubicBezTo>
                    <a:lnTo>
                      <a:pt x="629" y="833"/>
                    </a:lnTo>
                    <a:cubicBezTo>
                      <a:pt x="649" y="844"/>
                      <a:pt x="654" y="856"/>
                      <a:pt x="666" y="863"/>
                    </a:cubicBezTo>
                    <a:cubicBezTo>
                      <a:pt x="664" y="859"/>
                      <a:pt x="657" y="848"/>
                      <a:pt x="663" y="848"/>
                    </a:cubicBezTo>
                    <a:cubicBezTo>
                      <a:pt x="665" y="848"/>
                      <a:pt x="666" y="848"/>
                      <a:pt x="668" y="849"/>
                    </a:cubicBezTo>
                    <a:cubicBezTo>
                      <a:pt x="682" y="853"/>
                      <a:pt x="682" y="863"/>
                      <a:pt x="687" y="872"/>
                    </a:cubicBezTo>
                    <a:cubicBezTo>
                      <a:pt x="700" y="847"/>
                      <a:pt x="645" y="805"/>
                      <a:pt x="591" y="768"/>
                    </a:cubicBezTo>
                    <a:lnTo>
                      <a:pt x="591" y="768"/>
                    </a:lnTo>
                    <a:cubicBezTo>
                      <a:pt x="597" y="768"/>
                      <a:pt x="602" y="769"/>
                      <a:pt x="605" y="769"/>
                    </a:cubicBezTo>
                    <a:cubicBezTo>
                      <a:pt x="626" y="769"/>
                      <a:pt x="622" y="758"/>
                      <a:pt x="598" y="731"/>
                    </a:cubicBezTo>
                    <a:lnTo>
                      <a:pt x="598" y="731"/>
                    </a:lnTo>
                    <a:cubicBezTo>
                      <a:pt x="619" y="738"/>
                      <a:pt x="645" y="745"/>
                      <a:pt x="638" y="763"/>
                    </a:cubicBezTo>
                    <a:cubicBezTo>
                      <a:pt x="647" y="756"/>
                      <a:pt x="705" y="735"/>
                      <a:pt x="666" y="700"/>
                    </a:cubicBezTo>
                    <a:lnTo>
                      <a:pt x="666" y="700"/>
                    </a:lnTo>
                    <a:cubicBezTo>
                      <a:pt x="668" y="702"/>
                      <a:pt x="670" y="702"/>
                      <a:pt x="671" y="702"/>
                    </a:cubicBezTo>
                    <a:cubicBezTo>
                      <a:pt x="677" y="702"/>
                      <a:pt x="677" y="692"/>
                      <a:pt x="675" y="687"/>
                    </a:cubicBezTo>
                    <a:cubicBezTo>
                      <a:pt x="693" y="673"/>
                      <a:pt x="700" y="675"/>
                      <a:pt x="712" y="654"/>
                    </a:cubicBezTo>
                    <a:lnTo>
                      <a:pt x="700" y="654"/>
                    </a:lnTo>
                    <a:cubicBezTo>
                      <a:pt x="663" y="605"/>
                      <a:pt x="707" y="631"/>
                      <a:pt x="717" y="615"/>
                    </a:cubicBezTo>
                    <a:lnTo>
                      <a:pt x="719" y="619"/>
                    </a:lnTo>
                    <a:cubicBezTo>
                      <a:pt x="723" y="620"/>
                      <a:pt x="727" y="620"/>
                      <a:pt x="730" y="620"/>
                    </a:cubicBezTo>
                    <a:cubicBezTo>
                      <a:pt x="770" y="620"/>
                      <a:pt x="740" y="600"/>
                      <a:pt x="764" y="600"/>
                    </a:cubicBezTo>
                    <a:cubicBezTo>
                      <a:pt x="769" y="600"/>
                      <a:pt x="777" y="601"/>
                      <a:pt x="789" y="603"/>
                    </a:cubicBezTo>
                    <a:lnTo>
                      <a:pt x="763" y="573"/>
                    </a:lnTo>
                    <a:cubicBezTo>
                      <a:pt x="747" y="552"/>
                      <a:pt x="747" y="545"/>
                      <a:pt x="755" y="545"/>
                    </a:cubicBezTo>
                    <a:cubicBezTo>
                      <a:pt x="768" y="545"/>
                      <a:pt x="798" y="560"/>
                      <a:pt x="815" y="560"/>
                    </a:cubicBezTo>
                    <a:cubicBezTo>
                      <a:pt x="822" y="560"/>
                      <a:pt x="827" y="557"/>
                      <a:pt x="828" y="550"/>
                    </a:cubicBezTo>
                    <a:lnTo>
                      <a:pt x="805" y="536"/>
                    </a:lnTo>
                    <a:cubicBezTo>
                      <a:pt x="804" y="532"/>
                      <a:pt x="806" y="530"/>
                      <a:pt x="809" y="530"/>
                    </a:cubicBezTo>
                    <a:cubicBezTo>
                      <a:pt x="828" y="530"/>
                      <a:pt x="909" y="608"/>
                      <a:pt x="921" y="610"/>
                    </a:cubicBezTo>
                    <a:cubicBezTo>
                      <a:pt x="928" y="615"/>
                      <a:pt x="925" y="622"/>
                      <a:pt x="925" y="629"/>
                    </a:cubicBezTo>
                    <a:cubicBezTo>
                      <a:pt x="933" y="632"/>
                      <a:pt x="938" y="633"/>
                      <a:pt x="941" y="633"/>
                    </a:cubicBezTo>
                    <a:cubicBezTo>
                      <a:pt x="960" y="633"/>
                      <a:pt x="902" y="581"/>
                      <a:pt x="916" y="561"/>
                    </a:cubicBezTo>
                    <a:lnTo>
                      <a:pt x="916" y="561"/>
                    </a:lnTo>
                    <a:cubicBezTo>
                      <a:pt x="934" y="582"/>
                      <a:pt x="948" y="619"/>
                      <a:pt x="963" y="619"/>
                    </a:cubicBezTo>
                    <a:cubicBezTo>
                      <a:pt x="964" y="619"/>
                      <a:pt x="964" y="619"/>
                      <a:pt x="965" y="619"/>
                    </a:cubicBezTo>
                    <a:cubicBezTo>
                      <a:pt x="966" y="620"/>
                      <a:pt x="967" y="621"/>
                      <a:pt x="968" y="621"/>
                    </a:cubicBezTo>
                    <a:cubicBezTo>
                      <a:pt x="979" y="621"/>
                      <a:pt x="969" y="548"/>
                      <a:pt x="995" y="548"/>
                    </a:cubicBezTo>
                    <a:cubicBezTo>
                      <a:pt x="999" y="548"/>
                      <a:pt x="1005" y="550"/>
                      <a:pt x="1011" y="554"/>
                    </a:cubicBezTo>
                    <a:cubicBezTo>
                      <a:pt x="997" y="538"/>
                      <a:pt x="983" y="522"/>
                      <a:pt x="986" y="503"/>
                    </a:cubicBezTo>
                    <a:cubicBezTo>
                      <a:pt x="987" y="501"/>
                      <a:pt x="990" y="501"/>
                      <a:pt x="993" y="501"/>
                    </a:cubicBezTo>
                    <a:cubicBezTo>
                      <a:pt x="1006" y="501"/>
                      <a:pt x="1030" y="517"/>
                      <a:pt x="1044" y="517"/>
                    </a:cubicBezTo>
                    <a:cubicBezTo>
                      <a:pt x="1054" y="517"/>
                      <a:pt x="1059" y="510"/>
                      <a:pt x="1055" y="487"/>
                    </a:cubicBezTo>
                    <a:lnTo>
                      <a:pt x="1055" y="487"/>
                    </a:lnTo>
                    <a:cubicBezTo>
                      <a:pt x="1060" y="489"/>
                      <a:pt x="1062" y="494"/>
                      <a:pt x="1064" y="501"/>
                    </a:cubicBezTo>
                    <a:cubicBezTo>
                      <a:pt x="1071" y="480"/>
                      <a:pt x="1099" y="457"/>
                      <a:pt x="1095" y="422"/>
                    </a:cubicBezTo>
                    <a:lnTo>
                      <a:pt x="1095" y="422"/>
                    </a:lnTo>
                    <a:cubicBezTo>
                      <a:pt x="1109" y="450"/>
                      <a:pt x="1120" y="460"/>
                      <a:pt x="1130" y="460"/>
                    </a:cubicBezTo>
                    <a:cubicBezTo>
                      <a:pt x="1140" y="460"/>
                      <a:pt x="1148" y="448"/>
                      <a:pt x="1155" y="436"/>
                    </a:cubicBezTo>
                    <a:cubicBezTo>
                      <a:pt x="1163" y="424"/>
                      <a:pt x="1171" y="411"/>
                      <a:pt x="1180" y="411"/>
                    </a:cubicBezTo>
                    <a:cubicBezTo>
                      <a:pt x="1187" y="411"/>
                      <a:pt x="1195" y="421"/>
                      <a:pt x="1203" y="448"/>
                    </a:cubicBezTo>
                    <a:lnTo>
                      <a:pt x="1245" y="432"/>
                    </a:lnTo>
                    <a:lnTo>
                      <a:pt x="1248" y="443"/>
                    </a:lnTo>
                    <a:cubicBezTo>
                      <a:pt x="1249" y="443"/>
                      <a:pt x="1250" y="443"/>
                      <a:pt x="1250" y="443"/>
                    </a:cubicBezTo>
                    <a:cubicBezTo>
                      <a:pt x="1276" y="443"/>
                      <a:pt x="1280" y="414"/>
                      <a:pt x="1285" y="385"/>
                    </a:cubicBezTo>
                    <a:cubicBezTo>
                      <a:pt x="1294" y="392"/>
                      <a:pt x="1292" y="404"/>
                      <a:pt x="1292" y="411"/>
                    </a:cubicBezTo>
                    <a:cubicBezTo>
                      <a:pt x="1306" y="415"/>
                      <a:pt x="1316" y="418"/>
                      <a:pt x="1324" y="418"/>
                    </a:cubicBezTo>
                    <a:cubicBezTo>
                      <a:pt x="1344" y="418"/>
                      <a:pt x="1351" y="401"/>
                      <a:pt x="1370" y="355"/>
                    </a:cubicBezTo>
                    <a:lnTo>
                      <a:pt x="1380" y="394"/>
                    </a:lnTo>
                    <a:cubicBezTo>
                      <a:pt x="1381" y="391"/>
                      <a:pt x="1383" y="389"/>
                      <a:pt x="1386" y="389"/>
                    </a:cubicBezTo>
                    <a:cubicBezTo>
                      <a:pt x="1399" y="389"/>
                      <a:pt x="1428" y="415"/>
                      <a:pt x="1456" y="415"/>
                    </a:cubicBezTo>
                    <a:cubicBezTo>
                      <a:pt x="1467" y="415"/>
                      <a:pt x="1477" y="411"/>
                      <a:pt x="1486" y="399"/>
                    </a:cubicBezTo>
                    <a:lnTo>
                      <a:pt x="1486" y="399"/>
                    </a:lnTo>
                    <a:cubicBezTo>
                      <a:pt x="1486" y="406"/>
                      <a:pt x="1484" y="413"/>
                      <a:pt x="1482" y="418"/>
                    </a:cubicBezTo>
                    <a:cubicBezTo>
                      <a:pt x="1489" y="411"/>
                      <a:pt x="1496" y="408"/>
                      <a:pt x="1504" y="408"/>
                    </a:cubicBezTo>
                    <a:cubicBezTo>
                      <a:pt x="1531" y="408"/>
                      <a:pt x="1559" y="444"/>
                      <a:pt x="1581" y="444"/>
                    </a:cubicBezTo>
                    <a:cubicBezTo>
                      <a:pt x="1595" y="444"/>
                      <a:pt x="1607" y="430"/>
                      <a:pt x="1614" y="383"/>
                    </a:cubicBezTo>
                    <a:lnTo>
                      <a:pt x="1646" y="348"/>
                    </a:lnTo>
                    <a:cubicBezTo>
                      <a:pt x="1605" y="334"/>
                      <a:pt x="1658" y="285"/>
                      <a:pt x="1639" y="260"/>
                    </a:cubicBezTo>
                    <a:cubicBezTo>
                      <a:pt x="1640" y="260"/>
                      <a:pt x="1642" y="259"/>
                      <a:pt x="1643" y="259"/>
                    </a:cubicBezTo>
                    <a:cubicBezTo>
                      <a:pt x="1661" y="259"/>
                      <a:pt x="1682" y="307"/>
                      <a:pt x="1660" y="313"/>
                    </a:cubicBezTo>
                    <a:lnTo>
                      <a:pt x="1658" y="304"/>
                    </a:lnTo>
                    <a:lnTo>
                      <a:pt x="1658" y="304"/>
                    </a:lnTo>
                    <a:cubicBezTo>
                      <a:pt x="1646" y="378"/>
                      <a:pt x="1709" y="334"/>
                      <a:pt x="1704" y="385"/>
                    </a:cubicBezTo>
                    <a:cubicBezTo>
                      <a:pt x="1788" y="390"/>
                      <a:pt x="1855" y="443"/>
                      <a:pt x="1927" y="464"/>
                    </a:cubicBezTo>
                    <a:lnTo>
                      <a:pt x="1931" y="406"/>
                    </a:lnTo>
                    <a:lnTo>
                      <a:pt x="1962" y="415"/>
                    </a:lnTo>
                    <a:cubicBezTo>
                      <a:pt x="1966" y="430"/>
                      <a:pt x="1962" y="456"/>
                      <a:pt x="1945" y="456"/>
                    </a:cubicBezTo>
                    <a:cubicBezTo>
                      <a:pt x="1943" y="456"/>
                      <a:pt x="1941" y="455"/>
                      <a:pt x="1938" y="455"/>
                    </a:cubicBezTo>
                    <a:lnTo>
                      <a:pt x="1938" y="455"/>
                    </a:lnTo>
                    <a:cubicBezTo>
                      <a:pt x="1939" y="463"/>
                      <a:pt x="1943" y="466"/>
                      <a:pt x="1947" y="466"/>
                    </a:cubicBezTo>
                    <a:cubicBezTo>
                      <a:pt x="1960" y="466"/>
                      <a:pt x="1984" y="434"/>
                      <a:pt x="1987" y="427"/>
                    </a:cubicBezTo>
                    <a:lnTo>
                      <a:pt x="1987" y="427"/>
                    </a:lnTo>
                    <a:cubicBezTo>
                      <a:pt x="2022" y="459"/>
                      <a:pt x="1952" y="487"/>
                      <a:pt x="1966" y="492"/>
                    </a:cubicBezTo>
                    <a:lnTo>
                      <a:pt x="1985" y="492"/>
                    </a:lnTo>
                    <a:lnTo>
                      <a:pt x="1982" y="485"/>
                    </a:lnTo>
                    <a:cubicBezTo>
                      <a:pt x="2000" y="467"/>
                      <a:pt x="2008" y="448"/>
                      <a:pt x="2025" y="448"/>
                    </a:cubicBezTo>
                    <a:cubicBezTo>
                      <a:pt x="2028" y="448"/>
                      <a:pt x="2032" y="449"/>
                      <a:pt x="2036" y="450"/>
                    </a:cubicBezTo>
                    <a:cubicBezTo>
                      <a:pt x="2050" y="464"/>
                      <a:pt x="2036" y="485"/>
                      <a:pt x="2043" y="489"/>
                    </a:cubicBezTo>
                    <a:cubicBezTo>
                      <a:pt x="2043" y="492"/>
                      <a:pt x="2043" y="494"/>
                      <a:pt x="2045" y="494"/>
                    </a:cubicBezTo>
                    <a:cubicBezTo>
                      <a:pt x="2046" y="494"/>
                      <a:pt x="2048" y="494"/>
                      <a:pt x="2052" y="492"/>
                    </a:cubicBezTo>
                    <a:lnTo>
                      <a:pt x="2089" y="506"/>
                    </a:lnTo>
                    <a:lnTo>
                      <a:pt x="2084" y="457"/>
                    </a:lnTo>
                    <a:cubicBezTo>
                      <a:pt x="2105" y="438"/>
                      <a:pt x="2119" y="466"/>
                      <a:pt x="2112" y="413"/>
                    </a:cubicBezTo>
                    <a:lnTo>
                      <a:pt x="2112" y="413"/>
                    </a:lnTo>
                    <a:cubicBezTo>
                      <a:pt x="2124" y="496"/>
                      <a:pt x="2251" y="462"/>
                      <a:pt x="2265" y="487"/>
                    </a:cubicBezTo>
                    <a:cubicBezTo>
                      <a:pt x="2278" y="469"/>
                      <a:pt x="2299" y="459"/>
                      <a:pt x="2319" y="459"/>
                    </a:cubicBezTo>
                    <a:cubicBezTo>
                      <a:pt x="2328" y="459"/>
                      <a:pt x="2336" y="461"/>
                      <a:pt x="2344" y="464"/>
                    </a:cubicBezTo>
                    <a:cubicBezTo>
                      <a:pt x="2340" y="453"/>
                      <a:pt x="2337" y="408"/>
                      <a:pt x="2358" y="408"/>
                    </a:cubicBezTo>
                    <a:cubicBezTo>
                      <a:pt x="2359" y="408"/>
                      <a:pt x="2361" y="408"/>
                      <a:pt x="2363" y="408"/>
                    </a:cubicBezTo>
                    <a:cubicBezTo>
                      <a:pt x="2347" y="511"/>
                      <a:pt x="2403" y="461"/>
                      <a:pt x="2423" y="526"/>
                    </a:cubicBezTo>
                    <a:lnTo>
                      <a:pt x="2423" y="526"/>
                    </a:lnTo>
                    <a:cubicBezTo>
                      <a:pt x="2416" y="486"/>
                      <a:pt x="2498" y="516"/>
                      <a:pt x="2469" y="448"/>
                    </a:cubicBezTo>
                    <a:lnTo>
                      <a:pt x="2469" y="448"/>
                    </a:lnTo>
                    <a:cubicBezTo>
                      <a:pt x="2492" y="457"/>
                      <a:pt x="2472" y="487"/>
                      <a:pt x="2488" y="513"/>
                    </a:cubicBezTo>
                    <a:cubicBezTo>
                      <a:pt x="2501" y="502"/>
                      <a:pt x="2515" y="498"/>
                      <a:pt x="2529" y="498"/>
                    </a:cubicBezTo>
                    <a:cubicBezTo>
                      <a:pt x="2563" y="498"/>
                      <a:pt x="2600" y="518"/>
                      <a:pt x="2639" y="518"/>
                    </a:cubicBezTo>
                    <a:cubicBezTo>
                      <a:pt x="2650" y="518"/>
                      <a:pt x="2660" y="516"/>
                      <a:pt x="2671" y="513"/>
                    </a:cubicBezTo>
                    <a:cubicBezTo>
                      <a:pt x="2671" y="499"/>
                      <a:pt x="2655" y="478"/>
                      <a:pt x="2666" y="457"/>
                    </a:cubicBezTo>
                    <a:lnTo>
                      <a:pt x="2666" y="457"/>
                    </a:lnTo>
                    <a:lnTo>
                      <a:pt x="2710" y="522"/>
                    </a:lnTo>
                    <a:cubicBezTo>
                      <a:pt x="2719" y="515"/>
                      <a:pt x="2714" y="471"/>
                      <a:pt x="2724" y="471"/>
                    </a:cubicBezTo>
                    <a:cubicBezTo>
                      <a:pt x="2727" y="471"/>
                      <a:pt x="2732" y="475"/>
                      <a:pt x="2738" y="485"/>
                    </a:cubicBezTo>
                    <a:cubicBezTo>
                      <a:pt x="2734" y="473"/>
                      <a:pt x="2727" y="457"/>
                      <a:pt x="2734" y="452"/>
                    </a:cubicBezTo>
                    <a:lnTo>
                      <a:pt x="2734" y="452"/>
                    </a:lnTo>
                    <a:cubicBezTo>
                      <a:pt x="2754" y="460"/>
                      <a:pt x="2773" y="463"/>
                      <a:pt x="2792" y="463"/>
                    </a:cubicBezTo>
                    <a:cubicBezTo>
                      <a:pt x="2837" y="463"/>
                      <a:pt x="2879" y="446"/>
                      <a:pt x="2921" y="432"/>
                    </a:cubicBezTo>
                    <a:cubicBezTo>
                      <a:pt x="2951" y="417"/>
                      <a:pt x="2983" y="410"/>
                      <a:pt x="3015" y="410"/>
                    </a:cubicBezTo>
                    <a:cubicBezTo>
                      <a:pt x="3051" y="410"/>
                      <a:pt x="3088" y="419"/>
                      <a:pt x="3121" y="436"/>
                    </a:cubicBezTo>
                    <a:cubicBezTo>
                      <a:pt x="3095" y="418"/>
                      <a:pt x="3104" y="411"/>
                      <a:pt x="3116" y="406"/>
                    </a:cubicBezTo>
                    <a:cubicBezTo>
                      <a:pt x="3107" y="401"/>
                      <a:pt x="3104" y="374"/>
                      <a:pt x="3097" y="355"/>
                    </a:cubicBezTo>
                    <a:lnTo>
                      <a:pt x="3097" y="355"/>
                    </a:lnTo>
                    <a:lnTo>
                      <a:pt x="3165" y="390"/>
                    </a:lnTo>
                    <a:cubicBezTo>
                      <a:pt x="3155" y="336"/>
                      <a:pt x="3216" y="369"/>
                      <a:pt x="3202" y="320"/>
                    </a:cubicBezTo>
                    <a:lnTo>
                      <a:pt x="3202" y="320"/>
                    </a:lnTo>
                    <a:lnTo>
                      <a:pt x="3190" y="334"/>
                    </a:lnTo>
                    <a:cubicBezTo>
                      <a:pt x="3188" y="272"/>
                      <a:pt x="3114" y="218"/>
                      <a:pt x="3091" y="146"/>
                    </a:cubicBezTo>
                    <a:lnTo>
                      <a:pt x="3091" y="146"/>
                    </a:lnTo>
                    <a:cubicBezTo>
                      <a:pt x="3091" y="162"/>
                      <a:pt x="3087" y="167"/>
                      <a:pt x="3081" y="167"/>
                    </a:cubicBezTo>
                    <a:cubicBezTo>
                      <a:pt x="3066" y="167"/>
                      <a:pt x="3036" y="135"/>
                      <a:pt x="3016" y="135"/>
                    </a:cubicBezTo>
                    <a:cubicBezTo>
                      <a:pt x="3006" y="135"/>
                      <a:pt x="2998" y="144"/>
                      <a:pt x="2998" y="172"/>
                    </a:cubicBezTo>
                    <a:cubicBezTo>
                      <a:pt x="2986" y="160"/>
                      <a:pt x="2998" y="146"/>
                      <a:pt x="2989" y="132"/>
                    </a:cubicBezTo>
                    <a:lnTo>
                      <a:pt x="2989" y="132"/>
                    </a:lnTo>
                    <a:cubicBezTo>
                      <a:pt x="2989" y="157"/>
                      <a:pt x="2985" y="168"/>
                      <a:pt x="2972" y="168"/>
                    </a:cubicBezTo>
                    <a:cubicBezTo>
                      <a:pt x="2967" y="168"/>
                      <a:pt x="2962" y="167"/>
                      <a:pt x="2956" y="165"/>
                    </a:cubicBezTo>
                    <a:lnTo>
                      <a:pt x="2956" y="158"/>
                    </a:lnTo>
                    <a:cubicBezTo>
                      <a:pt x="2941" y="165"/>
                      <a:pt x="2927" y="168"/>
                      <a:pt x="2913" y="168"/>
                    </a:cubicBezTo>
                    <a:cubicBezTo>
                      <a:pt x="2881" y="168"/>
                      <a:pt x="2851" y="154"/>
                      <a:pt x="2805" y="149"/>
                    </a:cubicBezTo>
                    <a:lnTo>
                      <a:pt x="2805" y="149"/>
                    </a:lnTo>
                    <a:lnTo>
                      <a:pt x="2819" y="183"/>
                    </a:lnTo>
                    <a:cubicBezTo>
                      <a:pt x="2805" y="181"/>
                      <a:pt x="2798" y="170"/>
                      <a:pt x="2789" y="163"/>
                    </a:cubicBezTo>
                    <a:lnTo>
                      <a:pt x="2789" y="163"/>
                    </a:lnTo>
                    <a:cubicBezTo>
                      <a:pt x="2788" y="188"/>
                      <a:pt x="2796" y="190"/>
                      <a:pt x="2804" y="190"/>
                    </a:cubicBezTo>
                    <a:cubicBezTo>
                      <a:pt x="2806" y="190"/>
                      <a:pt x="2808" y="190"/>
                      <a:pt x="2810" y="190"/>
                    </a:cubicBezTo>
                    <a:cubicBezTo>
                      <a:pt x="2820" y="190"/>
                      <a:pt x="2829" y="193"/>
                      <a:pt x="2829" y="223"/>
                    </a:cubicBezTo>
                    <a:cubicBezTo>
                      <a:pt x="2816" y="197"/>
                      <a:pt x="2801" y="192"/>
                      <a:pt x="2784" y="192"/>
                    </a:cubicBezTo>
                    <a:cubicBezTo>
                      <a:pt x="2773" y="192"/>
                      <a:pt x="2761" y="195"/>
                      <a:pt x="2750" y="195"/>
                    </a:cubicBezTo>
                    <a:cubicBezTo>
                      <a:pt x="2732" y="195"/>
                      <a:pt x="2717" y="188"/>
                      <a:pt x="2706" y="156"/>
                    </a:cubicBezTo>
                    <a:lnTo>
                      <a:pt x="2706" y="156"/>
                    </a:lnTo>
                    <a:cubicBezTo>
                      <a:pt x="2685" y="158"/>
                      <a:pt x="2720" y="197"/>
                      <a:pt x="2699" y="200"/>
                    </a:cubicBezTo>
                    <a:lnTo>
                      <a:pt x="2689" y="177"/>
                    </a:lnTo>
                    <a:lnTo>
                      <a:pt x="2689" y="209"/>
                    </a:lnTo>
                    <a:cubicBezTo>
                      <a:pt x="2676" y="204"/>
                      <a:pt x="2664" y="177"/>
                      <a:pt x="2659" y="158"/>
                    </a:cubicBezTo>
                    <a:lnTo>
                      <a:pt x="2659" y="158"/>
                    </a:lnTo>
                    <a:cubicBezTo>
                      <a:pt x="2660" y="158"/>
                      <a:pt x="2660" y="158"/>
                      <a:pt x="2661" y="158"/>
                    </a:cubicBezTo>
                    <a:cubicBezTo>
                      <a:pt x="2665" y="158"/>
                      <a:pt x="2669" y="151"/>
                      <a:pt x="2671" y="149"/>
                    </a:cubicBezTo>
                    <a:cubicBezTo>
                      <a:pt x="2666" y="143"/>
                      <a:pt x="2661" y="140"/>
                      <a:pt x="2655" y="140"/>
                    </a:cubicBezTo>
                    <a:cubicBezTo>
                      <a:pt x="2641" y="140"/>
                      <a:pt x="2627" y="157"/>
                      <a:pt x="2620" y="157"/>
                    </a:cubicBezTo>
                    <a:cubicBezTo>
                      <a:pt x="2620" y="157"/>
                      <a:pt x="2620" y="157"/>
                      <a:pt x="2620" y="157"/>
                    </a:cubicBezTo>
                    <a:lnTo>
                      <a:pt x="2620" y="157"/>
                    </a:lnTo>
                    <a:lnTo>
                      <a:pt x="2638" y="167"/>
                    </a:lnTo>
                    <a:cubicBezTo>
                      <a:pt x="2585" y="195"/>
                      <a:pt x="2518" y="170"/>
                      <a:pt x="2465" y="218"/>
                    </a:cubicBezTo>
                    <a:lnTo>
                      <a:pt x="2469" y="234"/>
                    </a:lnTo>
                    <a:cubicBezTo>
                      <a:pt x="2459" y="243"/>
                      <a:pt x="2451" y="246"/>
                      <a:pt x="2446" y="246"/>
                    </a:cubicBezTo>
                    <a:cubicBezTo>
                      <a:pt x="2431" y="246"/>
                      <a:pt x="2427" y="227"/>
                      <a:pt x="2405" y="227"/>
                    </a:cubicBezTo>
                    <a:cubicBezTo>
                      <a:pt x="2401" y="227"/>
                      <a:pt x="2396" y="228"/>
                      <a:pt x="2390" y="230"/>
                    </a:cubicBezTo>
                    <a:lnTo>
                      <a:pt x="2393" y="225"/>
                    </a:lnTo>
                    <a:lnTo>
                      <a:pt x="2393" y="225"/>
                    </a:lnTo>
                    <a:cubicBezTo>
                      <a:pt x="2382" y="242"/>
                      <a:pt x="2372" y="251"/>
                      <a:pt x="2360" y="251"/>
                    </a:cubicBezTo>
                    <a:cubicBezTo>
                      <a:pt x="2358" y="251"/>
                      <a:pt x="2357" y="251"/>
                      <a:pt x="2356" y="251"/>
                    </a:cubicBezTo>
                    <a:cubicBezTo>
                      <a:pt x="2370" y="230"/>
                      <a:pt x="2337" y="207"/>
                      <a:pt x="2353" y="186"/>
                    </a:cubicBezTo>
                    <a:lnTo>
                      <a:pt x="2353" y="186"/>
                    </a:lnTo>
                    <a:cubicBezTo>
                      <a:pt x="2307" y="218"/>
                      <a:pt x="2330" y="211"/>
                      <a:pt x="2293" y="276"/>
                    </a:cubicBezTo>
                    <a:lnTo>
                      <a:pt x="2291" y="246"/>
                    </a:lnTo>
                    <a:cubicBezTo>
                      <a:pt x="2277" y="272"/>
                      <a:pt x="2275" y="285"/>
                      <a:pt x="2249" y="290"/>
                    </a:cubicBezTo>
                    <a:cubicBezTo>
                      <a:pt x="2272" y="267"/>
                      <a:pt x="2240" y="246"/>
                      <a:pt x="2265" y="214"/>
                    </a:cubicBezTo>
                    <a:cubicBezTo>
                      <a:pt x="2256" y="198"/>
                      <a:pt x="2247" y="192"/>
                      <a:pt x="2238" y="192"/>
                    </a:cubicBezTo>
                    <a:cubicBezTo>
                      <a:pt x="2221" y="192"/>
                      <a:pt x="2205" y="212"/>
                      <a:pt x="2193" y="212"/>
                    </a:cubicBezTo>
                    <a:cubicBezTo>
                      <a:pt x="2186" y="212"/>
                      <a:pt x="2181" y="203"/>
                      <a:pt x="2179" y="174"/>
                    </a:cubicBezTo>
                    <a:lnTo>
                      <a:pt x="2179" y="174"/>
                    </a:lnTo>
                    <a:cubicBezTo>
                      <a:pt x="2142" y="251"/>
                      <a:pt x="2212" y="223"/>
                      <a:pt x="2198" y="239"/>
                    </a:cubicBezTo>
                    <a:cubicBezTo>
                      <a:pt x="2202" y="264"/>
                      <a:pt x="2178" y="288"/>
                      <a:pt x="2162" y="288"/>
                    </a:cubicBezTo>
                    <a:cubicBezTo>
                      <a:pt x="2159" y="288"/>
                      <a:pt x="2156" y="287"/>
                      <a:pt x="2154" y="285"/>
                    </a:cubicBezTo>
                    <a:cubicBezTo>
                      <a:pt x="2138" y="283"/>
                      <a:pt x="2147" y="179"/>
                      <a:pt x="2110" y="174"/>
                    </a:cubicBezTo>
                    <a:cubicBezTo>
                      <a:pt x="2112" y="174"/>
                      <a:pt x="2115" y="170"/>
                      <a:pt x="2119" y="170"/>
                    </a:cubicBezTo>
                    <a:cubicBezTo>
                      <a:pt x="2117" y="164"/>
                      <a:pt x="2114" y="163"/>
                      <a:pt x="2111" y="163"/>
                    </a:cubicBezTo>
                    <a:cubicBezTo>
                      <a:pt x="2104" y="163"/>
                      <a:pt x="2095" y="171"/>
                      <a:pt x="2088" y="171"/>
                    </a:cubicBezTo>
                    <a:cubicBezTo>
                      <a:pt x="2082" y="171"/>
                      <a:pt x="2078" y="167"/>
                      <a:pt x="2075" y="156"/>
                    </a:cubicBezTo>
                    <a:cubicBezTo>
                      <a:pt x="2067" y="174"/>
                      <a:pt x="2062" y="176"/>
                      <a:pt x="2058" y="176"/>
                    </a:cubicBezTo>
                    <a:cubicBezTo>
                      <a:pt x="2056" y="176"/>
                      <a:pt x="2055" y="176"/>
                      <a:pt x="2054" y="176"/>
                    </a:cubicBezTo>
                    <a:cubicBezTo>
                      <a:pt x="2049" y="176"/>
                      <a:pt x="2045" y="179"/>
                      <a:pt x="2036" y="209"/>
                    </a:cubicBezTo>
                    <a:lnTo>
                      <a:pt x="2073" y="202"/>
                    </a:lnTo>
                    <a:lnTo>
                      <a:pt x="2073" y="202"/>
                    </a:lnTo>
                    <a:cubicBezTo>
                      <a:pt x="2055" y="211"/>
                      <a:pt x="2030" y="252"/>
                      <a:pt x="2007" y="252"/>
                    </a:cubicBezTo>
                    <a:cubicBezTo>
                      <a:pt x="2000" y="252"/>
                      <a:pt x="1993" y="247"/>
                      <a:pt x="1987" y="237"/>
                    </a:cubicBezTo>
                    <a:cubicBezTo>
                      <a:pt x="1994" y="225"/>
                      <a:pt x="2003" y="214"/>
                      <a:pt x="2015" y="204"/>
                    </a:cubicBezTo>
                    <a:cubicBezTo>
                      <a:pt x="2014" y="199"/>
                      <a:pt x="2011" y="198"/>
                      <a:pt x="2009" y="198"/>
                    </a:cubicBezTo>
                    <a:cubicBezTo>
                      <a:pt x="2005" y="198"/>
                      <a:pt x="2000" y="200"/>
                      <a:pt x="1996" y="200"/>
                    </a:cubicBezTo>
                    <a:cubicBezTo>
                      <a:pt x="1993" y="200"/>
                      <a:pt x="1989" y="198"/>
                      <a:pt x="1987" y="190"/>
                    </a:cubicBezTo>
                    <a:cubicBezTo>
                      <a:pt x="1996" y="166"/>
                      <a:pt x="2005" y="162"/>
                      <a:pt x="2016" y="162"/>
                    </a:cubicBezTo>
                    <a:cubicBezTo>
                      <a:pt x="2022" y="162"/>
                      <a:pt x="2028" y="163"/>
                      <a:pt x="2035" y="163"/>
                    </a:cubicBezTo>
                    <a:cubicBezTo>
                      <a:pt x="2045" y="163"/>
                      <a:pt x="2055" y="161"/>
                      <a:pt x="2066" y="146"/>
                    </a:cubicBezTo>
                    <a:cubicBezTo>
                      <a:pt x="2065" y="141"/>
                      <a:pt x="2063" y="139"/>
                      <a:pt x="2060" y="139"/>
                    </a:cubicBezTo>
                    <a:cubicBezTo>
                      <a:pt x="2053" y="139"/>
                      <a:pt x="2042" y="148"/>
                      <a:pt x="2037" y="148"/>
                    </a:cubicBezTo>
                    <a:cubicBezTo>
                      <a:pt x="2033" y="148"/>
                      <a:pt x="2033" y="141"/>
                      <a:pt x="2043" y="119"/>
                    </a:cubicBezTo>
                    <a:lnTo>
                      <a:pt x="2043" y="119"/>
                    </a:lnTo>
                    <a:cubicBezTo>
                      <a:pt x="2031" y="144"/>
                      <a:pt x="2024" y="151"/>
                      <a:pt x="2017" y="151"/>
                    </a:cubicBezTo>
                    <a:cubicBezTo>
                      <a:pt x="2013" y="151"/>
                      <a:pt x="2010" y="149"/>
                      <a:pt x="2006" y="146"/>
                    </a:cubicBezTo>
                    <a:cubicBezTo>
                      <a:pt x="2001" y="143"/>
                      <a:pt x="1995" y="138"/>
                      <a:pt x="1987" y="138"/>
                    </a:cubicBezTo>
                    <a:cubicBezTo>
                      <a:pt x="1979" y="138"/>
                      <a:pt x="1970" y="142"/>
                      <a:pt x="1959" y="156"/>
                    </a:cubicBezTo>
                    <a:lnTo>
                      <a:pt x="1971" y="121"/>
                    </a:lnTo>
                    <a:lnTo>
                      <a:pt x="1971" y="121"/>
                    </a:lnTo>
                    <a:cubicBezTo>
                      <a:pt x="1964" y="125"/>
                      <a:pt x="1952" y="137"/>
                      <a:pt x="1943" y="137"/>
                    </a:cubicBezTo>
                    <a:cubicBezTo>
                      <a:pt x="1942" y="137"/>
                      <a:pt x="1941" y="137"/>
                      <a:pt x="1941" y="137"/>
                    </a:cubicBezTo>
                    <a:lnTo>
                      <a:pt x="1971" y="93"/>
                    </a:lnTo>
                    <a:lnTo>
                      <a:pt x="1971" y="93"/>
                    </a:lnTo>
                    <a:cubicBezTo>
                      <a:pt x="1965" y="99"/>
                      <a:pt x="1959" y="102"/>
                      <a:pt x="1954" y="102"/>
                    </a:cubicBezTo>
                    <a:cubicBezTo>
                      <a:pt x="1935" y="102"/>
                      <a:pt x="1926" y="61"/>
                      <a:pt x="1907" y="61"/>
                    </a:cubicBezTo>
                    <a:cubicBezTo>
                      <a:pt x="1904" y="61"/>
                      <a:pt x="1902" y="61"/>
                      <a:pt x="1899" y="63"/>
                    </a:cubicBezTo>
                    <a:cubicBezTo>
                      <a:pt x="1950" y="72"/>
                      <a:pt x="1901" y="109"/>
                      <a:pt x="1918" y="142"/>
                    </a:cubicBezTo>
                    <a:cubicBezTo>
                      <a:pt x="1909" y="147"/>
                      <a:pt x="1902" y="149"/>
                      <a:pt x="1897" y="149"/>
                    </a:cubicBezTo>
                    <a:cubicBezTo>
                      <a:pt x="1858" y="149"/>
                      <a:pt x="1890" y="44"/>
                      <a:pt x="1830" y="44"/>
                    </a:cubicBezTo>
                    <a:cubicBezTo>
                      <a:pt x="1829" y="44"/>
                      <a:pt x="1829" y="44"/>
                      <a:pt x="1828" y="44"/>
                    </a:cubicBezTo>
                    <a:lnTo>
                      <a:pt x="1828" y="44"/>
                    </a:lnTo>
                    <a:cubicBezTo>
                      <a:pt x="1828" y="44"/>
                      <a:pt x="1827" y="44"/>
                      <a:pt x="1827" y="44"/>
                    </a:cubicBezTo>
                    <a:cubicBezTo>
                      <a:pt x="1826" y="44"/>
                      <a:pt x="1825" y="44"/>
                      <a:pt x="1825" y="44"/>
                    </a:cubicBezTo>
                    <a:cubicBezTo>
                      <a:pt x="1826" y="44"/>
                      <a:pt x="1827" y="44"/>
                      <a:pt x="1828" y="44"/>
                    </a:cubicBezTo>
                    <a:lnTo>
                      <a:pt x="1828" y="44"/>
                    </a:lnTo>
                    <a:cubicBezTo>
                      <a:pt x="1839" y="47"/>
                      <a:pt x="1855" y="76"/>
                      <a:pt x="1839" y="86"/>
                    </a:cubicBezTo>
                    <a:cubicBezTo>
                      <a:pt x="1825" y="75"/>
                      <a:pt x="1811" y="58"/>
                      <a:pt x="1806" y="40"/>
                    </a:cubicBezTo>
                    <a:lnTo>
                      <a:pt x="1806" y="40"/>
                    </a:lnTo>
                    <a:cubicBezTo>
                      <a:pt x="1758" y="42"/>
                      <a:pt x="1809" y="79"/>
                      <a:pt x="1785" y="100"/>
                    </a:cubicBezTo>
                    <a:cubicBezTo>
                      <a:pt x="1782" y="88"/>
                      <a:pt x="1779" y="83"/>
                      <a:pt x="1775" y="83"/>
                    </a:cubicBezTo>
                    <a:cubicBezTo>
                      <a:pt x="1765" y="83"/>
                      <a:pt x="1752" y="120"/>
                      <a:pt x="1737" y="130"/>
                    </a:cubicBezTo>
                    <a:lnTo>
                      <a:pt x="1741" y="91"/>
                    </a:lnTo>
                    <a:cubicBezTo>
                      <a:pt x="1735" y="87"/>
                      <a:pt x="1730" y="86"/>
                      <a:pt x="1726" y="86"/>
                    </a:cubicBezTo>
                    <a:cubicBezTo>
                      <a:pt x="1701" y="86"/>
                      <a:pt x="1711" y="143"/>
                      <a:pt x="1691" y="143"/>
                    </a:cubicBezTo>
                    <a:cubicBezTo>
                      <a:pt x="1687" y="143"/>
                      <a:pt x="1682" y="141"/>
                      <a:pt x="1676" y="137"/>
                    </a:cubicBezTo>
                    <a:lnTo>
                      <a:pt x="1700" y="84"/>
                    </a:lnTo>
                    <a:lnTo>
                      <a:pt x="1674" y="98"/>
                    </a:lnTo>
                    <a:lnTo>
                      <a:pt x="1681" y="54"/>
                    </a:lnTo>
                    <a:lnTo>
                      <a:pt x="1681" y="54"/>
                    </a:lnTo>
                    <a:cubicBezTo>
                      <a:pt x="1667" y="69"/>
                      <a:pt x="1658" y="74"/>
                      <a:pt x="1649" y="74"/>
                    </a:cubicBezTo>
                    <a:cubicBezTo>
                      <a:pt x="1640" y="74"/>
                      <a:pt x="1631" y="69"/>
                      <a:pt x="1618" y="63"/>
                    </a:cubicBezTo>
                    <a:lnTo>
                      <a:pt x="1618" y="63"/>
                    </a:lnTo>
                    <a:cubicBezTo>
                      <a:pt x="1623" y="91"/>
                      <a:pt x="1611" y="132"/>
                      <a:pt x="1588" y="132"/>
                    </a:cubicBezTo>
                    <a:cubicBezTo>
                      <a:pt x="1575" y="113"/>
                      <a:pt x="1590" y="101"/>
                      <a:pt x="1577" y="101"/>
                    </a:cubicBezTo>
                    <a:cubicBezTo>
                      <a:pt x="1575" y="101"/>
                      <a:pt x="1571" y="101"/>
                      <a:pt x="1565" y="102"/>
                    </a:cubicBezTo>
                    <a:cubicBezTo>
                      <a:pt x="1570" y="85"/>
                      <a:pt x="1575" y="66"/>
                      <a:pt x="1583" y="66"/>
                    </a:cubicBezTo>
                    <a:cubicBezTo>
                      <a:pt x="1586" y="66"/>
                      <a:pt x="1591" y="71"/>
                      <a:pt x="1595" y="84"/>
                    </a:cubicBezTo>
                    <a:cubicBezTo>
                      <a:pt x="1598" y="70"/>
                      <a:pt x="1602" y="58"/>
                      <a:pt x="1605" y="47"/>
                    </a:cubicBezTo>
                    <a:cubicBezTo>
                      <a:pt x="1598" y="36"/>
                      <a:pt x="1589" y="33"/>
                      <a:pt x="1581" y="33"/>
                    </a:cubicBezTo>
                    <a:cubicBezTo>
                      <a:pt x="1568" y="33"/>
                      <a:pt x="1555" y="40"/>
                      <a:pt x="1547" y="40"/>
                    </a:cubicBezTo>
                    <a:cubicBezTo>
                      <a:pt x="1554" y="42"/>
                      <a:pt x="1558" y="44"/>
                      <a:pt x="1560" y="49"/>
                    </a:cubicBezTo>
                    <a:lnTo>
                      <a:pt x="1512" y="105"/>
                    </a:lnTo>
                    <a:cubicBezTo>
                      <a:pt x="1507" y="93"/>
                      <a:pt x="1507" y="77"/>
                      <a:pt x="1516" y="68"/>
                    </a:cubicBezTo>
                    <a:lnTo>
                      <a:pt x="1516" y="68"/>
                    </a:lnTo>
                    <a:cubicBezTo>
                      <a:pt x="1505" y="70"/>
                      <a:pt x="1500" y="88"/>
                      <a:pt x="1484" y="93"/>
                    </a:cubicBezTo>
                    <a:cubicBezTo>
                      <a:pt x="1486" y="63"/>
                      <a:pt x="1484" y="33"/>
                      <a:pt x="1500" y="18"/>
                    </a:cubicBezTo>
                    <a:lnTo>
                      <a:pt x="1500" y="18"/>
                    </a:lnTo>
                    <a:lnTo>
                      <a:pt x="1458" y="51"/>
                    </a:lnTo>
                    <a:cubicBezTo>
                      <a:pt x="1456" y="37"/>
                      <a:pt x="1431" y="14"/>
                      <a:pt x="1438" y="3"/>
                    </a:cubicBezTo>
                    <a:cubicBezTo>
                      <a:pt x="1435" y="1"/>
                      <a:pt x="1432" y="1"/>
                      <a:pt x="1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23" name="Google Shape;13423;p53"/>
              <p:cNvSpPr/>
              <p:nvPr/>
            </p:nvSpPr>
            <p:spPr>
              <a:xfrm>
                <a:off x="516000" y="1542475"/>
                <a:ext cx="550" cy="250"/>
              </a:xfrm>
              <a:custGeom>
                <a:avLst/>
                <a:gdLst/>
                <a:ahLst/>
                <a:cxnLst/>
                <a:rect l="l" t="t" r="r" b="b"/>
                <a:pathLst>
                  <a:path w="22" h="10" extrusionOk="0">
                    <a:moveTo>
                      <a:pt x="1" y="0"/>
                    </a:moveTo>
                    <a:cubicBezTo>
                      <a:pt x="8" y="2"/>
                      <a:pt x="15" y="7"/>
                      <a:pt x="22" y="9"/>
                    </a:cubicBezTo>
                    <a:cubicBezTo>
                      <a:pt x="17" y="2"/>
                      <a:pt x="10"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24" name="Google Shape;13424;p53"/>
              <p:cNvSpPr/>
              <p:nvPr/>
            </p:nvSpPr>
            <p:spPr>
              <a:xfrm>
                <a:off x="539075" y="1528275"/>
                <a:ext cx="25" cy="200"/>
              </a:xfrm>
              <a:custGeom>
                <a:avLst/>
                <a:gdLst/>
                <a:ahLst/>
                <a:cxnLst/>
                <a:rect l="l" t="t" r="r" b="b"/>
                <a:pathLst>
                  <a:path w="1" h="8" extrusionOk="0">
                    <a:moveTo>
                      <a:pt x="1" y="7"/>
                    </a:moveTo>
                    <a:lnTo>
                      <a:pt x="1" y="7"/>
                    </a:lnTo>
                    <a:cubicBezTo>
                      <a:pt x="1" y="5"/>
                      <a:pt x="1"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25" name="Google Shape;13425;p53"/>
              <p:cNvSpPr/>
              <p:nvPr/>
            </p:nvSpPr>
            <p:spPr>
              <a:xfrm>
                <a:off x="507850" y="1567100"/>
                <a:ext cx="525" cy="300"/>
              </a:xfrm>
              <a:custGeom>
                <a:avLst/>
                <a:gdLst/>
                <a:ahLst/>
                <a:cxnLst/>
                <a:rect l="l" t="t" r="r" b="b"/>
                <a:pathLst>
                  <a:path w="21" h="12" extrusionOk="0">
                    <a:moveTo>
                      <a:pt x="21" y="0"/>
                    </a:moveTo>
                    <a:cubicBezTo>
                      <a:pt x="12" y="0"/>
                      <a:pt x="2" y="3"/>
                      <a:pt x="0" y="12"/>
                    </a:cubicBezTo>
                    <a:cubicBezTo>
                      <a:pt x="7" y="7"/>
                      <a:pt x="14" y="3"/>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26" name="Google Shape;13426;p53"/>
              <p:cNvSpPr/>
              <p:nvPr/>
            </p:nvSpPr>
            <p:spPr>
              <a:xfrm>
                <a:off x="519650" y="1580775"/>
                <a:ext cx="675" cy="475"/>
              </a:xfrm>
              <a:custGeom>
                <a:avLst/>
                <a:gdLst/>
                <a:ahLst/>
                <a:cxnLst/>
                <a:rect l="l" t="t" r="r" b="b"/>
                <a:pathLst>
                  <a:path w="27" h="19" extrusionOk="0">
                    <a:moveTo>
                      <a:pt x="15" y="0"/>
                    </a:moveTo>
                    <a:lnTo>
                      <a:pt x="15" y="0"/>
                    </a:lnTo>
                    <a:cubicBezTo>
                      <a:pt x="17" y="10"/>
                      <a:pt x="8" y="14"/>
                      <a:pt x="1" y="19"/>
                    </a:cubicBezTo>
                    <a:cubicBezTo>
                      <a:pt x="9" y="19"/>
                      <a:pt x="16" y="17"/>
                      <a:pt x="21" y="17"/>
                    </a:cubicBezTo>
                    <a:cubicBezTo>
                      <a:pt x="24" y="17"/>
                      <a:pt x="25" y="17"/>
                      <a:pt x="26" y="18"/>
                    </a:cubicBezTo>
                    <a:lnTo>
                      <a:pt x="26" y="18"/>
                    </a:lnTo>
                    <a:lnTo>
                      <a:pt x="15" y="0"/>
                    </a:lnTo>
                    <a:close/>
                    <a:moveTo>
                      <a:pt x="26" y="18"/>
                    </a:moveTo>
                    <a:lnTo>
                      <a:pt x="26" y="19"/>
                    </a:lnTo>
                    <a:cubicBezTo>
                      <a:pt x="26" y="19"/>
                      <a:pt x="26" y="19"/>
                      <a:pt x="2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27" name="Google Shape;13427;p53"/>
              <p:cNvSpPr/>
              <p:nvPr/>
            </p:nvSpPr>
            <p:spPr>
              <a:xfrm>
                <a:off x="513875" y="1585150"/>
                <a:ext cx="600" cy="350"/>
              </a:xfrm>
              <a:custGeom>
                <a:avLst/>
                <a:gdLst/>
                <a:ahLst/>
                <a:cxnLst/>
                <a:rect l="l" t="t" r="r" b="b"/>
                <a:pathLst>
                  <a:path w="24" h="14" extrusionOk="0">
                    <a:moveTo>
                      <a:pt x="11" y="0"/>
                    </a:moveTo>
                    <a:cubicBezTo>
                      <a:pt x="7" y="0"/>
                      <a:pt x="4" y="2"/>
                      <a:pt x="0" y="6"/>
                    </a:cubicBezTo>
                    <a:cubicBezTo>
                      <a:pt x="5" y="9"/>
                      <a:pt x="0" y="11"/>
                      <a:pt x="5" y="13"/>
                    </a:cubicBezTo>
                    <a:lnTo>
                      <a:pt x="23" y="13"/>
                    </a:lnTo>
                    <a:cubicBezTo>
                      <a:pt x="23" y="6"/>
                      <a:pt x="18"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28" name="Google Shape;13428;p53"/>
              <p:cNvSpPr/>
              <p:nvPr/>
            </p:nvSpPr>
            <p:spPr>
              <a:xfrm>
                <a:off x="516075" y="1581825"/>
                <a:ext cx="1525" cy="650"/>
              </a:xfrm>
              <a:custGeom>
                <a:avLst/>
                <a:gdLst/>
                <a:ahLst/>
                <a:cxnLst/>
                <a:rect l="l" t="t" r="r" b="b"/>
                <a:pathLst>
                  <a:path w="61" h="26" extrusionOk="0">
                    <a:moveTo>
                      <a:pt x="35" y="0"/>
                    </a:moveTo>
                    <a:cubicBezTo>
                      <a:pt x="0" y="0"/>
                      <a:pt x="12" y="12"/>
                      <a:pt x="19" y="26"/>
                    </a:cubicBezTo>
                    <a:lnTo>
                      <a:pt x="19" y="23"/>
                    </a:lnTo>
                    <a:cubicBezTo>
                      <a:pt x="25" y="24"/>
                      <a:pt x="30" y="24"/>
                      <a:pt x="34" y="24"/>
                    </a:cubicBezTo>
                    <a:cubicBezTo>
                      <a:pt x="61" y="24"/>
                      <a:pt x="47" y="12"/>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29" name="Google Shape;13429;p53"/>
              <p:cNvSpPr/>
              <p:nvPr/>
            </p:nvSpPr>
            <p:spPr>
              <a:xfrm>
                <a:off x="516525" y="1582500"/>
                <a:ext cx="550" cy="375"/>
              </a:xfrm>
              <a:custGeom>
                <a:avLst/>
                <a:gdLst/>
                <a:ahLst/>
                <a:cxnLst/>
                <a:rect l="l" t="t" r="r" b="b"/>
                <a:pathLst>
                  <a:path w="22" h="15" extrusionOk="0">
                    <a:moveTo>
                      <a:pt x="1" y="1"/>
                    </a:moveTo>
                    <a:lnTo>
                      <a:pt x="1" y="1"/>
                    </a:lnTo>
                    <a:cubicBezTo>
                      <a:pt x="3" y="6"/>
                      <a:pt x="3" y="10"/>
                      <a:pt x="1" y="15"/>
                    </a:cubicBezTo>
                    <a:cubicBezTo>
                      <a:pt x="22" y="15"/>
                      <a:pt x="5"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30" name="Google Shape;13430;p53"/>
              <p:cNvSpPr/>
              <p:nvPr/>
            </p:nvSpPr>
            <p:spPr>
              <a:xfrm>
                <a:off x="518725" y="1577850"/>
                <a:ext cx="1725" cy="525"/>
              </a:xfrm>
              <a:custGeom>
                <a:avLst/>
                <a:gdLst/>
                <a:ahLst/>
                <a:cxnLst/>
                <a:rect l="l" t="t" r="r" b="b"/>
                <a:pathLst>
                  <a:path w="69" h="21" extrusionOk="0">
                    <a:moveTo>
                      <a:pt x="11" y="1"/>
                    </a:moveTo>
                    <a:cubicBezTo>
                      <a:pt x="4" y="1"/>
                      <a:pt x="1" y="4"/>
                      <a:pt x="8" y="13"/>
                    </a:cubicBezTo>
                    <a:cubicBezTo>
                      <a:pt x="4" y="17"/>
                      <a:pt x="15" y="17"/>
                      <a:pt x="26" y="17"/>
                    </a:cubicBezTo>
                    <a:cubicBezTo>
                      <a:pt x="36" y="17"/>
                      <a:pt x="46" y="17"/>
                      <a:pt x="40" y="20"/>
                    </a:cubicBezTo>
                    <a:cubicBezTo>
                      <a:pt x="41" y="20"/>
                      <a:pt x="43" y="20"/>
                      <a:pt x="44" y="20"/>
                    </a:cubicBezTo>
                    <a:cubicBezTo>
                      <a:pt x="69" y="20"/>
                      <a:pt x="28"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31" name="Google Shape;13431;p53"/>
              <p:cNvSpPr/>
              <p:nvPr/>
            </p:nvSpPr>
            <p:spPr>
              <a:xfrm>
                <a:off x="514100" y="1581825"/>
                <a:ext cx="1075" cy="300"/>
              </a:xfrm>
              <a:custGeom>
                <a:avLst/>
                <a:gdLst/>
                <a:ahLst/>
                <a:cxnLst/>
                <a:rect l="l" t="t" r="r" b="b"/>
                <a:pathLst>
                  <a:path w="43" h="12" extrusionOk="0">
                    <a:moveTo>
                      <a:pt x="7" y="0"/>
                    </a:moveTo>
                    <a:lnTo>
                      <a:pt x="0" y="12"/>
                    </a:lnTo>
                    <a:lnTo>
                      <a:pt x="42" y="5"/>
                    </a:lnTo>
                    <a:lnTo>
                      <a:pt x="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32" name="Google Shape;13432;p53"/>
              <p:cNvSpPr/>
              <p:nvPr/>
            </p:nvSpPr>
            <p:spPr>
              <a:xfrm>
                <a:off x="514500" y="1579550"/>
                <a:ext cx="600" cy="675"/>
              </a:xfrm>
              <a:custGeom>
                <a:avLst/>
                <a:gdLst/>
                <a:ahLst/>
                <a:cxnLst/>
                <a:rect l="l" t="t" r="r" b="b"/>
                <a:pathLst>
                  <a:path w="24" h="27" extrusionOk="0">
                    <a:moveTo>
                      <a:pt x="10" y="1"/>
                    </a:moveTo>
                    <a:lnTo>
                      <a:pt x="1" y="22"/>
                    </a:lnTo>
                    <a:cubicBezTo>
                      <a:pt x="5" y="22"/>
                      <a:pt x="10" y="24"/>
                      <a:pt x="15" y="26"/>
                    </a:cubicBezTo>
                    <a:cubicBezTo>
                      <a:pt x="17" y="15"/>
                      <a:pt x="2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33" name="Google Shape;13433;p53"/>
              <p:cNvSpPr/>
              <p:nvPr/>
            </p:nvSpPr>
            <p:spPr>
              <a:xfrm>
                <a:off x="514800" y="1580200"/>
                <a:ext cx="250" cy="425"/>
              </a:xfrm>
              <a:custGeom>
                <a:avLst/>
                <a:gdLst/>
                <a:ahLst/>
                <a:cxnLst/>
                <a:rect l="l" t="t" r="r" b="b"/>
                <a:pathLst>
                  <a:path w="10" h="17" extrusionOk="0">
                    <a:moveTo>
                      <a:pt x="3" y="0"/>
                    </a:moveTo>
                    <a:lnTo>
                      <a:pt x="3" y="0"/>
                    </a:lnTo>
                    <a:cubicBezTo>
                      <a:pt x="0" y="7"/>
                      <a:pt x="5" y="14"/>
                      <a:pt x="10" y="16"/>
                    </a:cubicBezTo>
                    <a:cubicBezTo>
                      <a:pt x="10" y="12"/>
                      <a:pt x="7"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34" name="Google Shape;13434;p53"/>
              <p:cNvSpPr/>
              <p:nvPr/>
            </p:nvSpPr>
            <p:spPr>
              <a:xfrm>
                <a:off x="513750" y="1580900"/>
                <a:ext cx="325" cy="525"/>
              </a:xfrm>
              <a:custGeom>
                <a:avLst/>
                <a:gdLst/>
                <a:ahLst/>
                <a:cxnLst/>
                <a:rect l="l" t="t" r="r" b="b"/>
                <a:pathLst>
                  <a:path w="13" h="21" extrusionOk="0">
                    <a:moveTo>
                      <a:pt x="12" y="0"/>
                    </a:moveTo>
                    <a:lnTo>
                      <a:pt x="1" y="21"/>
                    </a:lnTo>
                    <a:lnTo>
                      <a:pt x="10" y="14"/>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35" name="Google Shape;13435;p53"/>
              <p:cNvSpPr/>
              <p:nvPr/>
            </p:nvSpPr>
            <p:spPr>
              <a:xfrm>
                <a:off x="513225" y="1573650"/>
                <a:ext cx="1025" cy="600"/>
              </a:xfrm>
              <a:custGeom>
                <a:avLst/>
                <a:gdLst/>
                <a:ahLst/>
                <a:cxnLst/>
                <a:rect l="l" t="t" r="r" b="b"/>
                <a:pathLst>
                  <a:path w="41" h="24" extrusionOk="0">
                    <a:moveTo>
                      <a:pt x="24" y="0"/>
                    </a:moveTo>
                    <a:cubicBezTo>
                      <a:pt x="8" y="0"/>
                      <a:pt x="1" y="10"/>
                      <a:pt x="8" y="16"/>
                    </a:cubicBezTo>
                    <a:cubicBezTo>
                      <a:pt x="12" y="21"/>
                      <a:pt x="19" y="24"/>
                      <a:pt x="26" y="24"/>
                    </a:cubicBezTo>
                    <a:cubicBezTo>
                      <a:pt x="30" y="24"/>
                      <a:pt x="35" y="23"/>
                      <a:pt x="40" y="21"/>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36" name="Google Shape;13436;p53"/>
              <p:cNvSpPr/>
              <p:nvPr/>
            </p:nvSpPr>
            <p:spPr>
              <a:xfrm>
                <a:off x="511075" y="1575850"/>
                <a:ext cx="1375" cy="375"/>
              </a:xfrm>
              <a:custGeom>
                <a:avLst/>
                <a:gdLst/>
                <a:ahLst/>
                <a:cxnLst/>
                <a:rect l="l" t="t" r="r" b="b"/>
                <a:pathLst>
                  <a:path w="55" h="15" extrusionOk="0">
                    <a:moveTo>
                      <a:pt x="54" y="0"/>
                    </a:moveTo>
                    <a:lnTo>
                      <a:pt x="1" y="10"/>
                    </a:lnTo>
                    <a:lnTo>
                      <a:pt x="22" y="14"/>
                    </a:lnTo>
                    <a:cubicBezTo>
                      <a:pt x="31" y="7"/>
                      <a:pt x="43" y="5"/>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37" name="Google Shape;13437;p53"/>
              <p:cNvSpPr/>
              <p:nvPr/>
            </p:nvSpPr>
            <p:spPr>
              <a:xfrm>
                <a:off x="510000" y="1574550"/>
                <a:ext cx="1100" cy="475"/>
              </a:xfrm>
              <a:custGeom>
                <a:avLst/>
                <a:gdLst/>
                <a:ahLst/>
                <a:cxnLst/>
                <a:rect l="l" t="t" r="r" b="b"/>
                <a:pathLst>
                  <a:path w="44" h="19" extrusionOk="0">
                    <a:moveTo>
                      <a:pt x="9" y="0"/>
                    </a:moveTo>
                    <a:cubicBezTo>
                      <a:pt x="3" y="0"/>
                      <a:pt x="1" y="3"/>
                      <a:pt x="4" y="13"/>
                    </a:cubicBezTo>
                    <a:cubicBezTo>
                      <a:pt x="13" y="13"/>
                      <a:pt x="22" y="19"/>
                      <a:pt x="30" y="19"/>
                    </a:cubicBezTo>
                    <a:cubicBezTo>
                      <a:pt x="36" y="19"/>
                      <a:pt x="40" y="16"/>
                      <a:pt x="44" y="8"/>
                    </a:cubicBezTo>
                    <a:cubicBezTo>
                      <a:pt x="34" y="8"/>
                      <a:pt x="17"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38" name="Google Shape;13438;p53"/>
              <p:cNvSpPr/>
              <p:nvPr/>
            </p:nvSpPr>
            <p:spPr>
              <a:xfrm>
                <a:off x="511375" y="1566275"/>
                <a:ext cx="2225" cy="200"/>
              </a:xfrm>
              <a:custGeom>
                <a:avLst/>
                <a:gdLst/>
                <a:ahLst/>
                <a:cxnLst/>
                <a:rect l="l" t="t" r="r" b="b"/>
                <a:pathLst>
                  <a:path w="89" h="8" extrusionOk="0">
                    <a:moveTo>
                      <a:pt x="0" y="1"/>
                    </a:moveTo>
                    <a:lnTo>
                      <a:pt x="3" y="8"/>
                    </a:lnTo>
                    <a:lnTo>
                      <a:pt x="89" y="3"/>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39" name="Google Shape;13439;p53"/>
              <p:cNvSpPr/>
              <p:nvPr/>
            </p:nvSpPr>
            <p:spPr>
              <a:xfrm>
                <a:off x="506100" y="1558275"/>
                <a:ext cx="2225" cy="1000"/>
              </a:xfrm>
              <a:custGeom>
                <a:avLst/>
                <a:gdLst/>
                <a:ahLst/>
                <a:cxnLst/>
                <a:rect l="l" t="t" r="r" b="b"/>
                <a:pathLst>
                  <a:path w="89" h="40" extrusionOk="0">
                    <a:moveTo>
                      <a:pt x="26" y="1"/>
                    </a:moveTo>
                    <a:cubicBezTo>
                      <a:pt x="1" y="26"/>
                      <a:pt x="77" y="15"/>
                      <a:pt x="49" y="38"/>
                    </a:cubicBezTo>
                    <a:cubicBezTo>
                      <a:pt x="51" y="39"/>
                      <a:pt x="53" y="39"/>
                      <a:pt x="55" y="39"/>
                    </a:cubicBezTo>
                    <a:cubicBezTo>
                      <a:pt x="66" y="39"/>
                      <a:pt x="72" y="26"/>
                      <a:pt x="81" y="26"/>
                    </a:cubicBezTo>
                    <a:cubicBezTo>
                      <a:pt x="83" y="26"/>
                      <a:pt x="86" y="27"/>
                      <a:pt x="89" y="29"/>
                    </a:cubicBezTo>
                    <a:cubicBezTo>
                      <a:pt x="70" y="8"/>
                      <a:pt x="84"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40" name="Google Shape;13440;p53"/>
              <p:cNvSpPr/>
              <p:nvPr/>
            </p:nvSpPr>
            <p:spPr>
              <a:xfrm>
                <a:off x="585850" y="1537375"/>
                <a:ext cx="650" cy="525"/>
              </a:xfrm>
              <a:custGeom>
                <a:avLst/>
                <a:gdLst/>
                <a:ahLst/>
                <a:cxnLst/>
                <a:rect l="l" t="t" r="r" b="b"/>
                <a:pathLst>
                  <a:path w="26" h="21" extrusionOk="0">
                    <a:moveTo>
                      <a:pt x="5" y="0"/>
                    </a:moveTo>
                    <a:lnTo>
                      <a:pt x="0" y="12"/>
                    </a:lnTo>
                    <a:lnTo>
                      <a:pt x="26" y="21"/>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41" name="Google Shape;13441;p53"/>
              <p:cNvSpPr/>
              <p:nvPr/>
            </p:nvSpPr>
            <p:spPr>
              <a:xfrm>
                <a:off x="586125" y="1535975"/>
                <a:ext cx="675" cy="1175"/>
              </a:xfrm>
              <a:custGeom>
                <a:avLst/>
                <a:gdLst/>
                <a:ahLst/>
                <a:cxnLst/>
                <a:rect l="l" t="t" r="r" b="b"/>
                <a:pathLst>
                  <a:path w="27" h="47" extrusionOk="0">
                    <a:moveTo>
                      <a:pt x="20" y="0"/>
                    </a:moveTo>
                    <a:cubicBezTo>
                      <a:pt x="17" y="2"/>
                      <a:pt x="14" y="5"/>
                      <a:pt x="10" y="5"/>
                    </a:cubicBezTo>
                    <a:cubicBezTo>
                      <a:pt x="7" y="5"/>
                      <a:pt x="4" y="4"/>
                      <a:pt x="1" y="0"/>
                    </a:cubicBezTo>
                    <a:lnTo>
                      <a:pt x="1" y="0"/>
                    </a:lnTo>
                    <a:lnTo>
                      <a:pt x="26" y="47"/>
                    </a:lnTo>
                    <a:lnTo>
                      <a:pt x="2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42" name="Google Shape;13442;p53"/>
              <p:cNvSpPr/>
              <p:nvPr/>
            </p:nvSpPr>
            <p:spPr>
              <a:xfrm>
                <a:off x="522275" y="1532425"/>
                <a:ext cx="775" cy="500"/>
              </a:xfrm>
              <a:custGeom>
                <a:avLst/>
                <a:gdLst/>
                <a:ahLst/>
                <a:cxnLst/>
                <a:rect l="l" t="t" r="r" b="b"/>
                <a:pathLst>
                  <a:path w="31" h="20" extrusionOk="0">
                    <a:moveTo>
                      <a:pt x="0" y="1"/>
                    </a:moveTo>
                    <a:lnTo>
                      <a:pt x="5" y="13"/>
                    </a:lnTo>
                    <a:cubicBezTo>
                      <a:pt x="9" y="17"/>
                      <a:pt x="15" y="20"/>
                      <a:pt x="21" y="20"/>
                    </a:cubicBezTo>
                    <a:cubicBezTo>
                      <a:pt x="24" y="20"/>
                      <a:pt x="27" y="19"/>
                      <a:pt x="30" y="1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43" name="Google Shape;13443;p53"/>
              <p:cNvSpPr/>
              <p:nvPr/>
            </p:nvSpPr>
            <p:spPr>
              <a:xfrm>
                <a:off x="529100" y="1530225"/>
                <a:ext cx="675" cy="1075"/>
              </a:xfrm>
              <a:custGeom>
                <a:avLst/>
                <a:gdLst/>
                <a:ahLst/>
                <a:cxnLst/>
                <a:rect l="l" t="t" r="r" b="b"/>
                <a:pathLst>
                  <a:path w="27" h="43" extrusionOk="0">
                    <a:moveTo>
                      <a:pt x="1" y="1"/>
                    </a:moveTo>
                    <a:lnTo>
                      <a:pt x="26" y="43"/>
                    </a:lnTo>
                    <a:lnTo>
                      <a:pt x="26" y="43"/>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44" name="Google Shape;13444;p53"/>
              <p:cNvSpPr/>
              <p:nvPr/>
            </p:nvSpPr>
            <p:spPr>
              <a:xfrm>
                <a:off x="533850" y="1527175"/>
                <a:ext cx="900" cy="650"/>
              </a:xfrm>
              <a:custGeom>
                <a:avLst/>
                <a:gdLst/>
                <a:ahLst/>
                <a:cxnLst/>
                <a:rect l="l" t="t" r="r" b="b"/>
                <a:pathLst>
                  <a:path w="36" h="26" extrusionOk="0">
                    <a:moveTo>
                      <a:pt x="8" y="12"/>
                    </a:moveTo>
                    <a:cubicBezTo>
                      <a:pt x="5" y="12"/>
                      <a:pt x="3" y="12"/>
                      <a:pt x="1" y="14"/>
                    </a:cubicBezTo>
                    <a:cubicBezTo>
                      <a:pt x="3" y="14"/>
                      <a:pt x="6" y="13"/>
                      <a:pt x="8" y="12"/>
                    </a:cubicBezTo>
                    <a:lnTo>
                      <a:pt x="8" y="12"/>
                    </a:lnTo>
                    <a:cubicBezTo>
                      <a:pt x="8" y="12"/>
                      <a:pt x="8" y="12"/>
                      <a:pt x="8" y="12"/>
                    </a:cubicBezTo>
                    <a:close/>
                    <a:moveTo>
                      <a:pt x="29" y="0"/>
                    </a:moveTo>
                    <a:cubicBezTo>
                      <a:pt x="22" y="0"/>
                      <a:pt x="15" y="8"/>
                      <a:pt x="8" y="12"/>
                    </a:cubicBezTo>
                    <a:lnTo>
                      <a:pt x="8" y="12"/>
                    </a:lnTo>
                    <a:cubicBezTo>
                      <a:pt x="18" y="12"/>
                      <a:pt x="29" y="25"/>
                      <a:pt x="33" y="25"/>
                    </a:cubicBezTo>
                    <a:cubicBezTo>
                      <a:pt x="35" y="25"/>
                      <a:pt x="34" y="19"/>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45" name="Google Shape;13445;p53"/>
              <p:cNvSpPr/>
              <p:nvPr/>
            </p:nvSpPr>
            <p:spPr>
              <a:xfrm>
                <a:off x="587125" y="1537100"/>
                <a:ext cx="675" cy="925"/>
              </a:xfrm>
              <a:custGeom>
                <a:avLst/>
                <a:gdLst/>
                <a:ahLst/>
                <a:cxnLst/>
                <a:rect l="l" t="t" r="r" b="b"/>
                <a:pathLst>
                  <a:path w="27" h="37" extrusionOk="0">
                    <a:moveTo>
                      <a:pt x="9" y="0"/>
                    </a:moveTo>
                    <a:cubicBezTo>
                      <a:pt x="9" y="0"/>
                      <a:pt x="9" y="1"/>
                      <a:pt x="10" y="2"/>
                    </a:cubicBezTo>
                    <a:cubicBezTo>
                      <a:pt x="0" y="2"/>
                      <a:pt x="17" y="30"/>
                      <a:pt x="17" y="37"/>
                    </a:cubicBezTo>
                    <a:cubicBezTo>
                      <a:pt x="27" y="28"/>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46" name="Google Shape;13446;p53"/>
              <p:cNvSpPr/>
              <p:nvPr/>
            </p:nvSpPr>
            <p:spPr>
              <a:xfrm>
                <a:off x="589675" y="1533475"/>
                <a:ext cx="200" cy="1025"/>
              </a:xfrm>
              <a:custGeom>
                <a:avLst/>
                <a:gdLst/>
                <a:ahLst/>
                <a:cxnLst/>
                <a:rect l="l" t="t" r="r" b="b"/>
                <a:pathLst>
                  <a:path w="8" h="41" extrusionOk="0">
                    <a:moveTo>
                      <a:pt x="7" y="1"/>
                    </a:moveTo>
                    <a:lnTo>
                      <a:pt x="0" y="26"/>
                    </a:lnTo>
                    <a:lnTo>
                      <a:pt x="5"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47" name="Google Shape;13447;p53"/>
              <p:cNvSpPr/>
              <p:nvPr/>
            </p:nvSpPr>
            <p:spPr>
              <a:xfrm>
                <a:off x="590650" y="1532425"/>
                <a:ext cx="1950" cy="1775"/>
              </a:xfrm>
              <a:custGeom>
                <a:avLst/>
                <a:gdLst/>
                <a:ahLst/>
                <a:cxnLst/>
                <a:rect l="l" t="t" r="r" b="b"/>
                <a:pathLst>
                  <a:path w="78" h="71" extrusionOk="0">
                    <a:moveTo>
                      <a:pt x="56" y="1"/>
                    </a:moveTo>
                    <a:cubicBezTo>
                      <a:pt x="39" y="1"/>
                      <a:pt x="34" y="37"/>
                      <a:pt x="15" y="37"/>
                    </a:cubicBezTo>
                    <a:cubicBezTo>
                      <a:pt x="14" y="37"/>
                      <a:pt x="12" y="36"/>
                      <a:pt x="10" y="36"/>
                    </a:cubicBezTo>
                    <a:lnTo>
                      <a:pt x="1" y="24"/>
                    </a:lnTo>
                    <a:lnTo>
                      <a:pt x="1" y="24"/>
                    </a:lnTo>
                    <a:lnTo>
                      <a:pt x="12" y="71"/>
                    </a:lnTo>
                    <a:cubicBezTo>
                      <a:pt x="34" y="53"/>
                      <a:pt x="50" y="15"/>
                      <a:pt x="73" y="15"/>
                    </a:cubicBezTo>
                    <a:cubicBezTo>
                      <a:pt x="75" y="15"/>
                      <a:pt x="76" y="15"/>
                      <a:pt x="77" y="15"/>
                    </a:cubicBezTo>
                    <a:cubicBezTo>
                      <a:pt x="68" y="5"/>
                      <a:pt x="61"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48" name="Google Shape;13448;p53"/>
              <p:cNvSpPr/>
              <p:nvPr/>
            </p:nvSpPr>
            <p:spPr>
              <a:xfrm>
                <a:off x="595225" y="1534325"/>
                <a:ext cx="500" cy="575"/>
              </a:xfrm>
              <a:custGeom>
                <a:avLst/>
                <a:gdLst/>
                <a:ahLst/>
                <a:cxnLst/>
                <a:rect l="l" t="t" r="r" b="b"/>
                <a:pathLst>
                  <a:path w="20" h="23" extrusionOk="0">
                    <a:moveTo>
                      <a:pt x="12" y="1"/>
                    </a:moveTo>
                    <a:cubicBezTo>
                      <a:pt x="12" y="1"/>
                      <a:pt x="11" y="6"/>
                      <a:pt x="1" y="18"/>
                    </a:cubicBezTo>
                    <a:lnTo>
                      <a:pt x="6" y="22"/>
                    </a:lnTo>
                    <a:cubicBezTo>
                      <a:pt x="10" y="20"/>
                      <a:pt x="15" y="18"/>
                      <a:pt x="19" y="15"/>
                    </a:cubicBezTo>
                    <a:cubicBezTo>
                      <a:pt x="11" y="7"/>
                      <a:pt x="12"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49" name="Google Shape;13449;p53"/>
              <p:cNvSpPr/>
              <p:nvPr/>
            </p:nvSpPr>
            <p:spPr>
              <a:xfrm>
                <a:off x="595200" y="1534875"/>
                <a:ext cx="375" cy="200"/>
              </a:xfrm>
              <a:custGeom>
                <a:avLst/>
                <a:gdLst/>
                <a:ahLst/>
                <a:cxnLst/>
                <a:rect l="l" t="t" r="r" b="b"/>
                <a:pathLst>
                  <a:path w="15" h="8" extrusionOk="0">
                    <a:moveTo>
                      <a:pt x="7" y="0"/>
                    </a:moveTo>
                    <a:lnTo>
                      <a:pt x="7" y="0"/>
                    </a:lnTo>
                    <a:cubicBezTo>
                      <a:pt x="0" y="4"/>
                      <a:pt x="7" y="7"/>
                      <a:pt x="10" y="7"/>
                    </a:cubicBezTo>
                    <a:cubicBezTo>
                      <a:pt x="13" y="7"/>
                      <a:pt x="15" y="5"/>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50" name="Google Shape;13450;p53"/>
              <p:cNvSpPr/>
              <p:nvPr/>
            </p:nvSpPr>
            <p:spPr>
              <a:xfrm>
                <a:off x="596450" y="1533825"/>
                <a:ext cx="1025" cy="1075"/>
              </a:xfrm>
              <a:custGeom>
                <a:avLst/>
                <a:gdLst/>
                <a:ahLst/>
                <a:cxnLst/>
                <a:rect l="l" t="t" r="r" b="b"/>
                <a:pathLst>
                  <a:path w="41" h="43" extrusionOk="0">
                    <a:moveTo>
                      <a:pt x="8" y="1"/>
                    </a:moveTo>
                    <a:lnTo>
                      <a:pt x="1" y="26"/>
                    </a:lnTo>
                    <a:cubicBezTo>
                      <a:pt x="12" y="35"/>
                      <a:pt x="28" y="28"/>
                      <a:pt x="28" y="42"/>
                    </a:cubicBezTo>
                    <a:cubicBezTo>
                      <a:pt x="40" y="21"/>
                      <a:pt x="28" y="12"/>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51" name="Google Shape;13451;p53"/>
              <p:cNvSpPr/>
              <p:nvPr/>
            </p:nvSpPr>
            <p:spPr>
              <a:xfrm>
                <a:off x="596325" y="1532725"/>
                <a:ext cx="200" cy="350"/>
              </a:xfrm>
              <a:custGeom>
                <a:avLst/>
                <a:gdLst/>
                <a:ahLst/>
                <a:cxnLst/>
                <a:rect l="l" t="t" r="r" b="b"/>
                <a:pathLst>
                  <a:path w="8" h="14" extrusionOk="0">
                    <a:moveTo>
                      <a:pt x="6" y="1"/>
                    </a:moveTo>
                    <a:lnTo>
                      <a:pt x="1" y="12"/>
                    </a:lnTo>
                    <a:cubicBezTo>
                      <a:pt x="3" y="13"/>
                      <a:pt x="4" y="14"/>
                      <a:pt x="5" y="14"/>
                    </a:cubicBezTo>
                    <a:cubicBezTo>
                      <a:pt x="7" y="14"/>
                      <a:pt x="7" y="1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52" name="Google Shape;13452;p53"/>
              <p:cNvSpPr/>
              <p:nvPr/>
            </p:nvSpPr>
            <p:spPr>
              <a:xfrm>
                <a:off x="596075" y="1532750"/>
                <a:ext cx="275" cy="875"/>
              </a:xfrm>
              <a:custGeom>
                <a:avLst/>
                <a:gdLst/>
                <a:ahLst/>
                <a:cxnLst/>
                <a:rect l="l" t="t" r="r" b="b"/>
                <a:pathLst>
                  <a:path w="11" h="35" extrusionOk="0">
                    <a:moveTo>
                      <a:pt x="1" y="1"/>
                    </a:moveTo>
                    <a:cubicBezTo>
                      <a:pt x="0" y="1"/>
                      <a:pt x="1" y="6"/>
                      <a:pt x="6" y="20"/>
                    </a:cubicBezTo>
                    <a:cubicBezTo>
                      <a:pt x="4" y="16"/>
                      <a:pt x="3" y="14"/>
                      <a:pt x="3" y="14"/>
                    </a:cubicBezTo>
                    <a:cubicBezTo>
                      <a:pt x="2" y="14"/>
                      <a:pt x="4" y="25"/>
                      <a:pt x="4" y="34"/>
                    </a:cubicBezTo>
                    <a:lnTo>
                      <a:pt x="11" y="11"/>
                    </a:lnTo>
                    <a:cubicBezTo>
                      <a:pt x="7" y="7"/>
                      <a:pt x="3"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53" name="Google Shape;13453;p53"/>
              <p:cNvSpPr/>
              <p:nvPr/>
            </p:nvSpPr>
            <p:spPr>
              <a:xfrm>
                <a:off x="594650" y="1532775"/>
                <a:ext cx="1125" cy="1050"/>
              </a:xfrm>
              <a:custGeom>
                <a:avLst/>
                <a:gdLst/>
                <a:ahLst/>
                <a:cxnLst/>
                <a:rect l="l" t="t" r="r" b="b"/>
                <a:pathLst>
                  <a:path w="45" h="42" extrusionOk="0">
                    <a:moveTo>
                      <a:pt x="19" y="1"/>
                    </a:moveTo>
                    <a:cubicBezTo>
                      <a:pt x="0" y="18"/>
                      <a:pt x="10" y="41"/>
                      <a:pt x="27" y="41"/>
                    </a:cubicBezTo>
                    <a:cubicBezTo>
                      <a:pt x="32" y="41"/>
                      <a:pt x="39" y="39"/>
                      <a:pt x="45" y="33"/>
                    </a:cubicBezTo>
                    <a:cubicBezTo>
                      <a:pt x="31" y="26"/>
                      <a:pt x="15" y="26"/>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54" name="Google Shape;13454;p53"/>
              <p:cNvSpPr/>
              <p:nvPr/>
            </p:nvSpPr>
            <p:spPr>
              <a:xfrm>
                <a:off x="591475" y="1531225"/>
                <a:ext cx="650" cy="550"/>
              </a:xfrm>
              <a:custGeom>
                <a:avLst/>
                <a:gdLst/>
                <a:ahLst/>
                <a:cxnLst/>
                <a:rect l="l" t="t" r="r" b="b"/>
                <a:pathLst>
                  <a:path w="26" h="22" extrusionOk="0">
                    <a:moveTo>
                      <a:pt x="0" y="0"/>
                    </a:moveTo>
                    <a:lnTo>
                      <a:pt x="0" y="21"/>
                    </a:lnTo>
                    <a:cubicBezTo>
                      <a:pt x="0" y="17"/>
                      <a:pt x="5" y="17"/>
                      <a:pt x="10" y="17"/>
                    </a:cubicBezTo>
                    <a:cubicBezTo>
                      <a:pt x="12" y="17"/>
                      <a:pt x="13" y="17"/>
                      <a:pt x="14" y="17"/>
                    </a:cubicBezTo>
                    <a:cubicBezTo>
                      <a:pt x="21" y="17"/>
                      <a:pt x="26" y="17"/>
                      <a:pt x="21" y="1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55" name="Google Shape;13455;p53"/>
              <p:cNvSpPr/>
              <p:nvPr/>
            </p:nvSpPr>
            <p:spPr>
              <a:xfrm>
                <a:off x="598600" y="1532100"/>
                <a:ext cx="1000" cy="875"/>
              </a:xfrm>
              <a:custGeom>
                <a:avLst/>
                <a:gdLst/>
                <a:ahLst/>
                <a:cxnLst/>
                <a:rect l="l" t="t" r="r" b="b"/>
                <a:pathLst>
                  <a:path w="40" h="35" extrusionOk="0">
                    <a:moveTo>
                      <a:pt x="5" y="0"/>
                    </a:moveTo>
                    <a:lnTo>
                      <a:pt x="0" y="19"/>
                    </a:lnTo>
                    <a:cubicBezTo>
                      <a:pt x="14" y="19"/>
                      <a:pt x="28" y="26"/>
                      <a:pt x="40" y="35"/>
                    </a:cubicBezTo>
                    <a:cubicBezTo>
                      <a:pt x="33" y="23"/>
                      <a:pt x="14"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56" name="Google Shape;13456;p53"/>
              <p:cNvSpPr/>
              <p:nvPr/>
            </p:nvSpPr>
            <p:spPr>
              <a:xfrm>
                <a:off x="598425" y="1531325"/>
                <a:ext cx="425" cy="800"/>
              </a:xfrm>
              <a:custGeom>
                <a:avLst/>
                <a:gdLst/>
                <a:ahLst/>
                <a:cxnLst/>
                <a:rect l="l" t="t" r="r" b="b"/>
                <a:pathLst>
                  <a:path w="17" h="32" extrusionOk="0">
                    <a:moveTo>
                      <a:pt x="17" y="1"/>
                    </a:moveTo>
                    <a:cubicBezTo>
                      <a:pt x="0" y="10"/>
                      <a:pt x="3" y="19"/>
                      <a:pt x="12" y="31"/>
                    </a:cubicBez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57" name="Google Shape;13457;p53"/>
              <p:cNvSpPr/>
              <p:nvPr/>
            </p:nvSpPr>
            <p:spPr>
              <a:xfrm>
                <a:off x="595525" y="1531225"/>
                <a:ext cx="250" cy="1475"/>
              </a:xfrm>
              <a:custGeom>
                <a:avLst/>
                <a:gdLst/>
                <a:ahLst/>
                <a:cxnLst/>
                <a:rect l="l" t="t" r="r" b="b"/>
                <a:pathLst>
                  <a:path w="10" h="59" extrusionOk="0">
                    <a:moveTo>
                      <a:pt x="10" y="0"/>
                    </a:moveTo>
                    <a:lnTo>
                      <a:pt x="5" y="5"/>
                    </a:lnTo>
                    <a:lnTo>
                      <a:pt x="1" y="58"/>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58" name="Google Shape;13458;p53"/>
              <p:cNvSpPr/>
              <p:nvPr/>
            </p:nvSpPr>
            <p:spPr>
              <a:xfrm>
                <a:off x="601200" y="1531450"/>
                <a:ext cx="250" cy="1175"/>
              </a:xfrm>
              <a:custGeom>
                <a:avLst/>
                <a:gdLst/>
                <a:ahLst/>
                <a:cxnLst/>
                <a:rect l="l" t="t" r="r" b="b"/>
                <a:pathLst>
                  <a:path w="10" h="47" extrusionOk="0">
                    <a:moveTo>
                      <a:pt x="1" y="1"/>
                    </a:moveTo>
                    <a:lnTo>
                      <a:pt x="3" y="19"/>
                    </a:lnTo>
                    <a:lnTo>
                      <a:pt x="10" y="47"/>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59" name="Google Shape;13459;p53"/>
              <p:cNvSpPr/>
              <p:nvPr/>
            </p:nvSpPr>
            <p:spPr>
              <a:xfrm>
                <a:off x="602250" y="1530650"/>
                <a:ext cx="1175" cy="1400"/>
              </a:xfrm>
              <a:custGeom>
                <a:avLst/>
                <a:gdLst/>
                <a:ahLst/>
                <a:cxnLst/>
                <a:rect l="l" t="t" r="r" b="b"/>
                <a:pathLst>
                  <a:path w="47" h="56" extrusionOk="0">
                    <a:moveTo>
                      <a:pt x="42" y="0"/>
                    </a:moveTo>
                    <a:cubicBezTo>
                      <a:pt x="40" y="12"/>
                      <a:pt x="32" y="18"/>
                      <a:pt x="17" y="18"/>
                    </a:cubicBezTo>
                    <a:cubicBezTo>
                      <a:pt x="12" y="18"/>
                      <a:pt x="7" y="17"/>
                      <a:pt x="0" y="16"/>
                    </a:cubicBezTo>
                    <a:lnTo>
                      <a:pt x="0" y="16"/>
                    </a:lnTo>
                    <a:cubicBezTo>
                      <a:pt x="10" y="40"/>
                      <a:pt x="38" y="40"/>
                      <a:pt x="38" y="56"/>
                    </a:cubicBezTo>
                    <a:cubicBezTo>
                      <a:pt x="47" y="40"/>
                      <a:pt x="47" y="19"/>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60" name="Google Shape;13460;p53"/>
              <p:cNvSpPr/>
              <p:nvPr/>
            </p:nvSpPr>
            <p:spPr>
              <a:xfrm>
                <a:off x="603225" y="1529875"/>
                <a:ext cx="150" cy="800"/>
              </a:xfrm>
              <a:custGeom>
                <a:avLst/>
                <a:gdLst/>
                <a:ahLst/>
                <a:cxnLst/>
                <a:rect l="l" t="t" r="r" b="b"/>
                <a:pathLst>
                  <a:path w="6" h="32" extrusionOk="0">
                    <a:moveTo>
                      <a:pt x="1" y="1"/>
                    </a:moveTo>
                    <a:cubicBezTo>
                      <a:pt x="1" y="10"/>
                      <a:pt x="1" y="22"/>
                      <a:pt x="3" y="31"/>
                    </a:cubicBezTo>
                    <a:cubicBezTo>
                      <a:pt x="6" y="22"/>
                      <a:pt x="3"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61" name="Google Shape;13461;p53"/>
              <p:cNvSpPr/>
              <p:nvPr/>
            </p:nvSpPr>
            <p:spPr>
              <a:xfrm>
                <a:off x="599575" y="1530925"/>
                <a:ext cx="950" cy="600"/>
              </a:xfrm>
              <a:custGeom>
                <a:avLst/>
                <a:gdLst/>
                <a:ahLst/>
                <a:cxnLst/>
                <a:rect l="l" t="t" r="r" b="b"/>
                <a:pathLst>
                  <a:path w="38" h="24" extrusionOk="0">
                    <a:moveTo>
                      <a:pt x="8" y="1"/>
                    </a:moveTo>
                    <a:lnTo>
                      <a:pt x="1" y="3"/>
                    </a:lnTo>
                    <a:cubicBezTo>
                      <a:pt x="10" y="15"/>
                      <a:pt x="24" y="22"/>
                      <a:pt x="38" y="24"/>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62" name="Google Shape;13462;p53"/>
              <p:cNvSpPr/>
              <p:nvPr/>
            </p:nvSpPr>
            <p:spPr>
              <a:xfrm>
                <a:off x="599750" y="1530700"/>
                <a:ext cx="500" cy="250"/>
              </a:xfrm>
              <a:custGeom>
                <a:avLst/>
                <a:gdLst/>
                <a:ahLst/>
                <a:cxnLst/>
                <a:rect l="l" t="t" r="r" b="b"/>
                <a:pathLst>
                  <a:path w="20" h="10" extrusionOk="0">
                    <a:moveTo>
                      <a:pt x="19" y="0"/>
                    </a:moveTo>
                    <a:lnTo>
                      <a:pt x="1" y="10"/>
                    </a:lnTo>
                    <a:lnTo>
                      <a:pt x="1" y="1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63" name="Google Shape;13463;p53"/>
              <p:cNvSpPr/>
              <p:nvPr/>
            </p:nvSpPr>
            <p:spPr>
              <a:xfrm>
                <a:off x="599575" y="1530950"/>
                <a:ext cx="100" cy="125"/>
              </a:xfrm>
              <a:custGeom>
                <a:avLst/>
                <a:gdLst/>
                <a:ahLst/>
                <a:cxnLst/>
                <a:rect l="l" t="t" r="r" b="b"/>
                <a:pathLst>
                  <a:path w="4" h="5" extrusionOk="0">
                    <a:moveTo>
                      <a:pt x="1" y="1"/>
                    </a:moveTo>
                    <a:cubicBezTo>
                      <a:pt x="0" y="1"/>
                      <a:pt x="1" y="2"/>
                      <a:pt x="3" y="4"/>
                    </a:cubicBezTo>
                    <a:cubicBezTo>
                      <a:pt x="2" y="2"/>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64" name="Google Shape;13464;p53"/>
              <p:cNvSpPr/>
              <p:nvPr/>
            </p:nvSpPr>
            <p:spPr>
              <a:xfrm>
                <a:off x="596450" y="1529725"/>
                <a:ext cx="925" cy="1625"/>
              </a:xfrm>
              <a:custGeom>
                <a:avLst/>
                <a:gdLst/>
                <a:ahLst/>
                <a:cxnLst/>
                <a:rect l="l" t="t" r="r" b="b"/>
                <a:pathLst>
                  <a:path w="37" h="65" extrusionOk="0">
                    <a:moveTo>
                      <a:pt x="1" y="0"/>
                    </a:moveTo>
                    <a:lnTo>
                      <a:pt x="1" y="0"/>
                    </a:lnTo>
                    <a:cubicBezTo>
                      <a:pt x="7" y="25"/>
                      <a:pt x="27" y="30"/>
                      <a:pt x="31" y="62"/>
                    </a:cubicBezTo>
                    <a:lnTo>
                      <a:pt x="31" y="62"/>
                    </a:lnTo>
                    <a:cubicBezTo>
                      <a:pt x="29" y="40"/>
                      <a:pt x="36" y="13"/>
                      <a:pt x="1" y="0"/>
                    </a:cubicBezTo>
                    <a:close/>
                    <a:moveTo>
                      <a:pt x="31" y="62"/>
                    </a:moveTo>
                    <a:lnTo>
                      <a:pt x="31" y="62"/>
                    </a:lnTo>
                    <a:cubicBezTo>
                      <a:pt x="31" y="63"/>
                      <a:pt x="31" y="64"/>
                      <a:pt x="31" y="65"/>
                    </a:cubicBezTo>
                    <a:cubicBezTo>
                      <a:pt x="31" y="64"/>
                      <a:pt x="31" y="63"/>
                      <a:pt x="31" y="6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65" name="Google Shape;13465;p53"/>
              <p:cNvSpPr/>
              <p:nvPr/>
            </p:nvSpPr>
            <p:spPr>
              <a:xfrm>
                <a:off x="598200" y="1530300"/>
                <a:ext cx="550" cy="825"/>
              </a:xfrm>
              <a:custGeom>
                <a:avLst/>
                <a:gdLst/>
                <a:ahLst/>
                <a:cxnLst/>
                <a:rect l="l" t="t" r="r" b="b"/>
                <a:pathLst>
                  <a:path w="22" h="33" extrusionOk="0">
                    <a:moveTo>
                      <a:pt x="21" y="0"/>
                    </a:moveTo>
                    <a:lnTo>
                      <a:pt x="0" y="5"/>
                    </a:lnTo>
                    <a:cubicBezTo>
                      <a:pt x="5" y="12"/>
                      <a:pt x="16" y="21"/>
                      <a:pt x="16" y="33"/>
                    </a:cubicBez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66" name="Google Shape;13466;p53"/>
              <p:cNvSpPr/>
              <p:nvPr/>
            </p:nvSpPr>
            <p:spPr>
              <a:xfrm>
                <a:off x="598725" y="1529950"/>
                <a:ext cx="250" cy="375"/>
              </a:xfrm>
              <a:custGeom>
                <a:avLst/>
                <a:gdLst/>
                <a:ahLst/>
                <a:cxnLst/>
                <a:rect l="l" t="t" r="r" b="b"/>
                <a:pathLst>
                  <a:path w="10" h="15" extrusionOk="0">
                    <a:moveTo>
                      <a:pt x="2" y="0"/>
                    </a:moveTo>
                    <a:lnTo>
                      <a:pt x="0" y="14"/>
                    </a:lnTo>
                    <a:lnTo>
                      <a:pt x="9" y="12"/>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67" name="Google Shape;13467;p53"/>
              <p:cNvSpPr/>
              <p:nvPr/>
            </p:nvSpPr>
            <p:spPr>
              <a:xfrm>
                <a:off x="601325" y="1528950"/>
                <a:ext cx="950" cy="975"/>
              </a:xfrm>
              <a:custGeom>
                <a:avLst/>
                <a:gdLst/>
                <a:ahLst/>
                <a:cxnLst/>
                <a:rect l="l" t="t" r="r" b="b"/>
                <a:pathLst>
                  <a:path w="38" h="39" extrusionOk="0">
                    <a:moveTo>
                      <a:pt x="37" y="1"/>
                    </a:moveTo>
                    <a:lnTo>
                      <a:pt x="37" y="1"/>
                    </a:lnTo>
                    <a:cubicBezTo>
                      <a:pt x="24" y="3"/>
                      <a:pt x="12" y="8"/>
                      <a:pt x="0" y="17"/>
                    </a:cubicBezTo>
                    <a:cubicBezTo>
                      <a:pt x="6" y="25"/>
                      <a:pt x="12" y="38"/>
                      <a:pt x="20" y="38"/>
                    </a:cubicBezTo>
                    <a:cubicBezTo>
                      <a:pt x="22" y="38"/>
                      <a:pt x="24" y="37"/>
                      <a:pt x="26" y="36"/>
                    </a:cubicBezTo>
                    <a:cubicBezTo>
                      <a:pt x="24" y="22"/>
                      <a:pt x="28" y="1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68" name="Google Shape;13468;p53"/>
              <p:cNvSpPr/>
              <p:nvPr/>
            </p:nvSpPr>
            <p:spPr>
              <a:xfrm>
                <a:off x="600775" y="1530200"/>
                <a:ext cx="100" cy="125"/>
              </a:xfrm>
              <a:custGeom>
                <a:avLst/>
                <a:gdLst/>
                <a:ahLst/>
                <a:cxnLst/>
                <a:rect l="l" t="t" r="r" b="b"/>
                <a:pathLst>
                  <a:path w="4" h="5" extrusionOk="0">
                    <a:moveTo>
                      <a:pt x="1" y="0"/>
                    </a:moveTo>
                    <a:cubicBezTo>
                      <a:pt x="1" y="0"/>
                      <a:pt x="1" y="2"/>
                      <a:pt x="4" y="4"/>
                    </a:cubicBezTo>
                    <a:lnTo>
                      <a:pt x="4" y="2"/>
                    </a:ln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69" name="Google Shape;13469;p53"/>
              <p:cNvSpPr/>
              <p:nvPr/>
            </p:nvSpPr>
            <p:spPr>
              <a:xfrm>
                <a:off x="604325" y="1527100"/>
                <a:ext cx="150" cy="200"/>
              </a:xfrm>
              <a:custGeom>
                <a:avLst/>
                <a:gdLst/>
                <a:ahLst/>
                <a:cxnLst/>
                <a:rect l="l" t="t" r="r" b="b"/>
                <a:pathLst>
                  <a:path w="6" h="8" extrusionOk="0">
                    <a:moveTo>
                      <a:pt x="1" y="1"/>
                    </a:moveTo>
                    <a:lnTo>
                      <a:pt x="3" y="8"/>
                    </a:lnTo>
                    <a:lnTo>
                      <a:pt x="6" y="8"/>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70" name="Google Shape;13470;p53"/>
              <p:cNvSpPr/>
              <p:nvPr/>
            </p:nvSpPr>
            <p:spPr>
              <a:xfrm>
                <a:off x="600925" y="1529225"/>
                <a:ext cx="425" cy="575"/>
              </a:xfrm>
              <a:custGeom>
                <a:avLst/>
                <a:gdLst/>
                <a:ahLst/>
                <a:cxnLst/>
                <a:rect l="l" t="t" r="r" b="b"/>
                <a:pathLst>
                  <a:path w="17" h="23" extrusionOk="0">
                    <a:moveTo>
                      <a:pt x="13" y="1"/>
                    </a:moveTo>
                    <a:cubicBezTo>
                      <a:pt x="13" y="1"/>
                      <a:pt x="12" y="1"/>
                      <a:pt x="12" y="1"/>
                    </a:cubicBezTo>
                    <a:cubicBezTo>
                      <a:pt x="0" y="1"/>
                      <a:pt x="0" y="11"/>
                      <a:pt x="2" y="22"/>
                    </a:cubicBezTo>
                    <a:cubicBezTo>
                      <a:pt x="7" y="15"/>
                      <a:pt x="12" y="11"/>
                      <a:pt x="16" y="6"/>
                    </a:cubicBezTo>
                    <a:cubicBezTo>
                      <a:pt x="15" y="3"/>
                      <a:pt x="14"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71" name="Google Shape;13471;p53"/>
              <p:cNvSpPr/>
              <p:nvPr/>
            </p:nvSpPr>
            <p:spPr>
              <a:xfrm>
                <a:off x="602950" y="1528950"/>
                <a:ext cx="700" cy="225"/>
              </a:xfrm>
              <a:custGeom>
                <a:avLst/>
                <a:gdLst/>
                <a:ahLst/>
                <a:cxnLst/>
                <a:rect l="l" t="t" r="r" b="b"/>
                <a:pathLst>
                  <a:path w="28" h="9" extrusionOk="0">
                    <a:moveTo>
                      <a:pt x="0" y="1"/>
                    </a:moveTo>
                    <a:cubicBezTo>
                      <a:pt x="8" y="4"/>
                      <a:pt x="20" y="8"/>
                      <a:pt x="24" y="8"/>
                    </a:cubicBezTo>
                    <a:cubicBezTo>
                      <a:pt x="26" y="8"/>
                      <a:pt x="27" y="8"/>
                      <a:pt x="26" y="6"/>
                    </a:cubicBezTo>
                    <a:cubicBezTo>
                      <a:pt x="19" y="1"/>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72" name="Google Shape;13472;p53"/>
              <p:cNvSpPr/>
              <p:nvPr/>
            </p:nvSpPr>
            <p:spPr>
              <a:xfrm>
                <a:off x="601100" y="1530350"/>
                <a:ext cx="125" cy="150"/>
              </a:xfrm>
              <a:custGeom>
                <a:avLst/>
                <a:gdLst/>
                <a:ahLst/>
                <a:cxnLst/>
                <a:rect l="l" t="t" r="r" b="b"/>
                <a:pathLst>
                  <a:path w="5" h="6" extrusionOk="0">
                    <a:moveTo>
                      <a:pt x="0" y="1"/>
                    </a:moveTo>
                    <a:lnTo>
                      <a:pt x="0" y="3"/>
                    </a:lnTo>
                    <a:cubicBezTo>
                      <a:pt x="3" y="5"/>
                      <a:pt x="4" y="5"/>
                      <a:pt x="4" y="5"/>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73" name="Google Shape;13473;p53"/>
              <p:cNvSpPr/>
              <p:nvPr/>
            </p:nvSpPr>
            <p:spPr>
              <a:xfrm>
                <a:off x="600850" y="1529775"/>
                <a:ext cx="275" cy="600"/>
              </a:xfrm>
              <a:custGeom>
                <a:avLst/>
                <a:gdLst/>
                <a:ahLst/>
                <a:cxnLst/>
                <a:rect l="l" t="t" r="r" b="b"/>
                <a:pathLst>
                  <a:path w="11" h="24" extrusionOk="0">
                    <a:moveTo>
                      <a:pt x="5" y="0"/>
                    </a:moveTo>
                    <a:cubicBezTo>
                      <a:pt x="3" y="5"/>
                      <a:pt x="1" y="12"/>
                      <a:pt x="1" y="19"/>
                    </a:cubicBezTo>
                    <a:lnTo>
                      <a:pt x="10" y="24"/>
                    </a:lnTo>
                    <a:cubicBezTo>
                      <a:pt x="10" y="17"/>
                      <a:pt x="8" y="7"/>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74" name="Google Shape;13474;p53"/>
              <p:cNvSpPr/>
              <p:nvPr/>
            </p:nvSpPr>
            <p:spPr>
              <a:xfrm>
                <a:off x="600850" y="1522575"/>
                <a:ext cx="3500" cy="4550"/>
              </a:xfrm>
              <a:custGeom>
                <a:avLst/>
                <a:gdLst/>
                <a:ahLst/>
                <a:cxnLst/>
                <a:rect l="l" t="t" r="r" b="b"/>
                <a:pathLst>
                  <a:path w="140" h="182" extrusionOk="0">
                    <a:moveTo>
                      <a:pt x="36" y="1"/>
                    </a:moveTo>
                    <a:lnTo>
                      <a:pt x="36" y="29"/>
                    </a:lnTo>
                    <a:cubicBezTo>
                      <a:pt x="29" y="24"/>
                      <a:pt x="24" y="8"/>
                      <a:pt x="12" y="6"/>
                    </a:cubicBezTo>
                    <a:lnTo>
                      <a:pt x="12" y="6"/>
                    </a:lnTo>
                    <a:cubicBezTo>
                      <a:pt x="32" y="26"/>
                      <a:pt x="37" y="54"/>
                      <a:pt x="14" y="54"/>
                    </a:cubicBezTo>
                    <a:cubicBezTo>
                      <a:pt x="10" y="54"/>
                      <a:pt x="6" y="53"/>
                      <a:pt x="1" y="52"/>
                    </a:cubicBezTo>
                    <a:lnTo>
                      <a:pt x="1" y="52"/>
                    </a:lnTo>
                    <a:cubicBezTo>
                      <a:pt x="3" y="82"/>
                      <a:pt x="84" y="152"/>
                      <a:pt x="140" y="182"/>
                    </a:cubicBezTo>
                    <a:cubicBezTo>
                      <a:pt x="128" y="170"/>
                      <a:pt x="121" y="154"/>
                      <a:pt x="124" y="135"/>
                    </a:cubicBezTo>
                    <a:cubicBezTo>
                      <a:pt x="105" y="128"/>
                      <a:pt x="61" y="135"/>
                      <a:pt x="52" y="103"/>
                    </a:cubicBezTo>
                    <a:cubicBezTo>
                      <a:pt x="55" y="93"/>
                      <a:pt x="60" y="89"/>
                      <a:pt x="65" y="89"/>
                    </a:cubicBezTo>
                    <a:cubicBezTo>
                      <a:pt x="74" y="89"/>
                      <a:pt x="85" y="99"/>
                      <a:pt x="98" y="101"/>
                    </a:cubicBezTo>
                    <a:cubicBezTo>
                      <a:pt x="63" y="80"/>
                      <a:pt x="82" y="3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75" name="Google Shape;13475;p53"/>
              <p:cNvSpPr/>
              <p:nvPr/>
            </p:nvSpPr>
            <p:spPr>
              <a:xfrm>
                <a:off x="603400" y="1527275"/>
                <a:ext cx="1375" cy="1025"/>
              </a:xfrm>
              <a:custGeom>
                <a:avLst/>
                <a:gdLst/>
                <a:ahLst/>
                <a:cxnLst/>
                <a:rect l="l" t="t" r="r" b="b"/>
                <a:pathLst>
                  <a:path w="55" h="41" extrusionOk="0">
                    <a:moveTo>
                      <a:pt x="40" y="1"/>
                    </a:moveTo>
                    <a:lnTo>
                      <a:pt x="5" y="24"/>
                    </a:lnTo>
                    <a:lnTo>
                      <a:pt x="5" y="19"/>
                    </a:lnTo>
                    <a:lnTo>
                      <a:pt x="1" y="26"/>
                    </a:lnTo>
                    <a:cubicBezTo>
                      <a:pt x="19" y="26"/>
                      <a:pt x="38" y="31"/>
                      <a:pt x="54" y="40"/>
                    </a:cubicBezTo>
                    <a:cubicBezTo>
                      <a:pt x="54" y="26"/>
                      <a:pt x="50" y="10"/>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76" name="Google Shape;13476;p53"/>
              <p:cNvSpPr/>
              <p:nvPr/>
            </p:nvSpPr>
            <p:spPr>
              <a:xfrm>
                <a:off x="601025" y="1526700"/>
                <a:ext cx="2400" cy="2350"/>
              </a:xfrm>
              <a:custGeom>
                <a:avLst/>
                <a:gdLst/>
                <a:ahLst/>
                <a:cxnLst/>
                <a:rect l="l" t="t" r="r" b="b"/>
                <a:pathLst>
                  <a:path w="96" h="94" extrusionOk="0">
                    <a:moveTo>
                      <a:pt x="17" y="0"/>
                    </a:moveTo>
                    <a:lnTo>
                      <a:pt x="17" y="0"/>
                    </a:lnTo>
                    <a:cubicBezTo>
                      <a:pt x="1" y="17"/>
                      <a:pt x="24" y="33"/>
                      <a:pt x="22" y="54"/>
                    </a:cubicBezTo>
                    <a:cubicBezTo>
                      <a:pt x="27" y="47"/>
                      <a:pt x="31" y="44"/>
                      <a:pt x="33" y="44"/>
                    </a:cubicBezTo>
                    <a:cubicBezTo>
                      <a:pt x="39" y="44"/>
                      <a:pt x="33" y="72"/>
                      <a:pt x="59" y="72"/>
                    </a:cubicBezTo>
                    <a:cubicBezTo>
                      <a:pt x="59" y="72"/>
                      <a:pt x="60" y="72"/>
                      <a:pt x="61" y="72"/>
                    </a:cubicBezTo>
                    <a:lnTo>
                      <a:pt x="61" y="72"/>
                    </a:lnTo>
                    <a:cubicBezTo>
                      <a:pt x="59" y="82"/>
                      <a:pt x="56" y="89"/>
                      <a:pt x="49" y="93"/>
                    </a:cubicBezTo>
                    <a:lnTo>
                      <a:pt x="80" y="93"/>
                    </a:lnTo>
                    <a:lnTo>
                      <a:pt x="75" y="91"/>
                    </a:lnTo>
                    <a:cubicBezTo>
                      <a:pt x="70" y="89"/>
                      <a:pt x="68" y="86"/>
                      <a:pt x="73" y="86"/>
                    </a:cubicBezTo>
                    <a:cubicBezTo>
                      <a:pt x="70" y="84"/>
                      <a:pt x="68" y="79"/>
                      <a:pt x="66" y="77"/>
                    </a:cubicBezTo>
                    <a:cubicBezTo>
                      <a:pt x="68" y="77"/>
                      <a:pt x="69" y="77"/>
                      <a:pt x="70" y="77"/>
                    </a:cubicBezTo>
                    <a:cubicBezTo>
                      <a:pt x="78" y="77"/>
                      <a:pt x="73" y="82"/>
                      <a:pt x="73" y="86"/>
                    </a:cubicBezTo>
                    <a:lnTo>
                      <a:pt x="75" y="91"/>
                    </a:lnTo>
                    <a:lnTo>
                      <a:pt x="96" y="51"/>
                    </a:lnTo>
                    <a:lnTo>
                      <a:pt x="96" y="51"/>
                    </a:lnTo>
                    <a:cubicBezTo>
                      <a:pt x="84" y="54"/>
                      <a:pt x="77" y="61"/>
                      <a:pt x="66" y="75"/>
                    </a:cubicBezTo>
                    <a:cubicBezTo>
                      <a:pt x="47" y="47"/>
                      <a:pt x="52"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77" name="Google Shape;13477;p53"/>
              <p:cNvSpPr/>
              <p:nvPr/>
            </p:nvSpPr>
            <p:spPr>
              <a:xfrm>
                <a:off x="595825" y="1527900"/>
                <a:ext cx="200" cy="225"/>
              </a:xfrm>
              <a:custGeom>
                <a:avLst/>
                <a:gdLst/>
                <a:ahLst/>
                <a:cxnLst/>
                <a:rect l="l" t="t" r="r" b="b"/>
                <a:pathLst>
                  <a:path w="8" h="9" extrusionOk="0">
                    <a:moveTo>
                      <a:pt x="2" y="1"/>
                    </a:moveTo>
                    <a:cubicBezTo>
                      <a:pt x="2" y="1"/>
                      <a:pt x="1" y="1"/>
                      <a:pt x="0" y="1"/>
                    </a:cubicBezTo>
                    <a:cubicBezTo>
                      <a:pt x="2" y="3"/>
                      <a:pt x="5" y="6"/>
                      <a:pt x="7" y="8"/>
                    </a:cubicBezTo>
                    <a:cubicBezTo>
                      <a:pt x="7" y="4"/>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78" name="Google Shape;13478;p53"/>
              <p:cNvSpPr/>
              <p:nvPr/>
            </p:nvSpPr>
            <p:spPr>
              <a:xfrm>
                <a:off x="595925" y="1528100"/>
                <a:ext cx="2225" cy="1525"/>
              </a:xfrm>
              <a:custGeom>
                <a:avLst/>
                <a:gdLst/>
                <a:ahLst/>
                <a:cxnLst/>
                <a:rect l="l" t="t" r="r" b="b"/>
                <a:pathLst>
                  <a:path w="89" h="61" extrusionOk="0">
                    <a:moveTo>
                      <a:pt x="3" y="0"/>
                    </a:moveTo>
                    <a:cubicBezTo>
                      <a:pt x="3" y="9"/>
                      <a:pt x="1" y="30"/>
                      <a:pt x="26" y="35"/>
                    </a:cubicBezTo>
                    <a:lnTo>
                      <a:pt x="26" y="30"/>
                    </a:lnTo>
                    <a:cubicBezTo>
                      <a:pt x="49" y="35"/>
                      <a:pt x="70" y="44"/>
                      <a:pt x="89" y="60"/>
                    </a:cubicBezTo>
                    <a:cubicBezTo>
                      <a:pt x="68" y="40"/>
                      <a:pt x="47" y="21"/>
                      <a:pt x="24" y="2"/>
                    </a:cubicBezTo>
                    <a:lnTo>
                      <a:pt x="24" y="2"/>
                    </a:lnTo>
                    <a:cubicBezTo>
                      <a:pt x="24" y="9"/>
                      <a:pt x="29" y="21"/>
                      <a:pt x="19" y="23"/>
                    </a:cubicBezTo>
                    <a:cubicBezTo>
                      <a:pt x="8" y="19"/>
                      <a:pt x="10" y="9"/>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79" name="Google Shape;13479;p53"/>
              <p:cNvSpPr/>
              <p:nvPr/>
            </p:nvSpPr>
            <p:spPr>
              <a:xfrm>
                <a:off x="598775" y="1527100"/>
                <a:ext cx="1000" cy="1200"/>
              </a:xfrm>
              <a:custGeom>
                <a:avLst/>
                <a:gdLst/>
                <a:ahLst/>
                <a:cxnLst/>
                <a:rect l="l" t="t" r="r" b="b"/>
                <a:pathLst>
                  <a:path w="40" h="48" extrusionOk="0">
                    <a:moveTo>
                      <a:pt x="7" y="1"/>
                    </a:moveTo>
                    <a:lnTo>
                      <a:pt x="21" y="15"/>
                    </a:lnTo>
                    <a:cubicBezTo>
                      <a:pt x="0" y="22"/>
                      <a:pt x="19" y="33"/>
                      <a:pt x="26" y="47"/>
                    </a:cubicBezTo>
                    <a:lnTo>
                      <a:pt x="40" y="15"/>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80" name="Google Shape;13480;p53"/>
              <p:cNvSpPr/>
              <p:nvPr/>
            </p:nvSpPr>
            <p:spPr>
              <a:xfrm>
                <a:off x="604850" y="1526925"/>
                <a:ext cx="600" cy="1300"/>
              </a:xfrm>
              <a:custGeom>
                <a:avLst/>
                <a:gdLst/>
                <a:ahLst/>
                <a:cxnLst/>
                <a:rect l="l" t="t" r="r" b="b"/>
                <a:pathLst>
                  <a:path w="24" h="52" extrusionOk="0">
                    <a:moveTo>
                      <a:pt x="1" y="1"/>
                    </a:moveTo>
                    <a:lnTo>
                      <a:pt x="1" y="22"/>
                    </a:lnTo>
                    <a:lnTo>
                      <a:pt x="24" y="5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81" name="Google Shape;13481;p53"/>
              <p:cNvSpPr/>
              <p:nvPr/>
            </p:nvSpPr>
            <p:spPr>
              <a:xfrm>
                <a:off x="605600" y="1526650"/>
                <a:ext cx="625" cy="600"/>
              </a:xfrm>
              <a:custGeom>
                <a:avLst/>
                <a:gdLst/>
                <a:ahLst/>
                <a:cxnLst/>
                <a:rect l="l" t="t" r="r" b="b"/>
                <a:pathLst>
                  <a:path w="25" h="24" extrusionOk="0">
                    <a:moveTo>
                      <a:pt x="1" y="0"/>
                    </a:moveTo>
                    <a:lnTo>
                      <a:pt x="24" y="23"/>
                    </a:lnTo>
                    <a:lnTo>
                      <a:pt x="24" y="23"/>
                    </a:lnTo>
                    <a:lnTo>
                      <a:pt x="17"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82" name="Google Shape;13482;p53"/>
              <p:cNvSpPr/>
              <p:nvPr/>
            </p:nvSpPr>
            <p:spPr>
              <a:xfrm>
                <a:off x="649550" y="1495875"/>
                <a:ext cx="300" cy="375"/>
              </a:xfrm>
              <a:custGeom>
                <a:avLst/>
                <a:gdLst/>
                <a:ahLst/>
                <a:cxnLst/>
                <a:rect l="l" t="t" r="r" b="b"/>
                <a:pathLst>
                  <a:path w="12" h="15" extrusionOk="0">
                    <a:moveTo>
                      <a:pt x="7" y="0"/>
                    </a:moveTo>
                    <a:lnTo>
                      <a:pt x="0" y="14"/>
                    </a:lnTo>
                    <a:cubicBezTo>
                      <a:pt x="7" y="7"/>
                      <a:pt x="12"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83" name="Google Shape;13483;p53"/>
              <p:cNvSpPr/>
              <p:nvPr/>
            </p:nvSpPr>
            <p:spPr>
              <a:xfrm>
                <a:off x="621675" y="1508975"/>
                <a:ext cx="1275" cy="925"/>
              </a:xfrm>
              <a:custGeom>
                <a:avLst/>
                <a:gdLst/>
                <a:ahLst/>
                <a:cxnLst/>
                <a:rect l="l" t="t" r="r" b="b"/>
                <a:pathLst>
                  <a:path w="51" h="37" extrusionOk="0">
                    <a:moveTo>
                      <a:pt x="19" y="0"/>
                    </a:moveTo>
                    <a:cubicBezTo>
                      <a:pt x="17" y="6"/>
                      <a:pt x="12" y="8"/>
                      <a:pt x="7" y="8"/>
                    </a:cubicBezTo>
                    <a:cubicBezTo>
                      <a:pt x="5" y="8"/>
                      <a:pt x="2" y="8"/>
                      <a:pt x="0" y="7"/>
                    </a:cubicBezTo>
                    <a:lnTo>
                      <a:pt x="0" y="7"/>
                    </a:lnTo>
                    <a:cubicBezTo>
                      <a:pt x="20" y="19"/>
                      <a:pt x="44" y="37"/>
                      <a:pt x="48" y="37"/>
                    </a:cubicBezTo>
                    <a:cubicBezTo>
                      <a:pt x="50" y="37"/>
                      <a:pt x="49" y="34"/>
                      <a:pt x="42" y="26"/>
                    </a:cubicBez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84" name="Google Shape;13484;p53"/>
              <p:cNvSpPr/>
              <p:nvPr/>
            </p:nvSpPr>
            <p:spPr>
              <a:xfrm>
                <a:off x="634000" y="1498425"/>
                <a:ext cx="275" cy="875"/>
              </a:xfrm>
              <a:custGeom>
                <a:avLst/>
                <a:gdLst/>
                <a:ahLst/>
                <a:cxnLst/>
                <a:rect l="l" t="t" r="r" b="b"/>
                <a:pathLst>
                  <a:path w="11" h="35" extrusionOk="0">
                    <a:moveTo>
                      <a:pt x="5" y="0"/>
                    </a:moveTo>
                    <a:cubicBezTo>
                      <a:pt x="3" y="14"/>
                      <a:pt x="3" y="26"/>
                      <a:pt x="1" y="35"/>
                    </a:cubicBezTo>
                    <a:lnTo>
                      <a:pt x="10"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85" name="Google Shape;13485;p53"/>
              <p:cNvSpPr/>
              <p:nvPr/>
            </p:nvSpPr>
            <p:spPr>
              <a:xfrm>
                <a:off x="661125" y="1500275"/>
                <a:ext cx="850" cy="600"/>
              </a:xfrm>
              <a:custGeom>
                <a:avLst/>
                <a:gdLst/>
                <a:ahLst/>
                <a:cxnLst/>
                <a:rect l="l" t="t" r="r" b="b"/>
                <a:pathLst>
                  <a:path w="34" h="24" extrusionOk="0">
                    <a:moveTo>
                      <a:pt x="25" y="0"/>
                    </a:moveTo>
                    <a:cubicBezTo>
                      <a:pt x="15" y="0"/>
                      <a:pt x="10" y="14"/>
                      <a:pt x="1" y="24"/>
                    </a:cubicBezTo>
                    <a:lnTo>
                      <a:pt x="33" y="3"/>
                    </a:lnTo>
                    <a:cubicBezTo>
                      <a:pt x="30"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86" name="Google Shape;13486;p53"/>
              <p:cNvSpPr/>
              <p:nvPr/>
            </p:nvSpPr>
            <p:spPr>
              <a:xfrm>
                <a:off x="612400" y="1517600"/>
                <a:ext cx="1350" cy="375"/>
              </a:xfrm>
              <a:custGeom>
                <a:avLst/>
                <a:gdLst/>
                <a:ahLst/>
                <a:cxnLst/>
                <a:rect l="l" t="t" r="r" b="b"/>
                <a:pathLst>
                  <a:path w="54" h="15" extrusionOk="0">
                    <a:moveTo>
                      <a:pt x="53" y="1"/>
                    </a:moveTo>
                    <a:lnTo>
                      <a:pt x="53" y="1"/>
                    </a:lnTo>
                    <a:cubicBezTo>
                      <a:pt x="48" y="1"/>
                      <a:pt x="42" y="1"/>
                      <a:pt x="37" y="1"/>
                    </a:cubicBezTo>
                    <a:cubicBezTo>
                      <a:pt x="33" y="1"/>
                      <a:pt x="30" y="1"/>
                      <a:pt x="26" y="1"/>
                    </a:cubicBezTo>
                    <a:cubicBezTo>
                      <a:pt x="10" y="1"/>
                      <a:pt x="1" y="2"/>
                      <a:pt x="16" y="14"/>
                    </a:cubicBezTo>
                    <a:cubicBezTo>
                      <a:pt x="30" y="14"/>
                      <a:pt x="42" y="10"/>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87" name="Google Shape;13487;p53"/>
              <p:cNvSpPr/>
              <p:nvPr/>
            </p:nvSpPr>
            <p:spPr>
              <a:xfrm>
                <a:off x="647050" y="1504325"/>
                <a:ext cx="425" cy="500"/>
              </a:xfrm>
              <a:custGeom>
                <a:avLst/>
                <a:gdLst/>
                <a:ahLst/>
                <a:cxnLst/>
                <a:rect l="l" t="t" r="r" b="b"/>
                <a:pathLst>
                  <a:path w="17" h="20" extrusionOk="0">
                    <a:moveTo>
                      <a:pt x="17" y="1"/>
                    </a:moveTo>
                    <a:cubicBezTo>
                      <a:pt x="10" y="5"/>
                      <a:pt x="3" y="10"/>
                      <a:pt x="0" y="19"/>
                    </a:cubicBezTo>
                    <a:cubicBezTo>
                      <a:pt x="7" y="15"/>
                      <a:pt x="12"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88" name="Google Shape;13488;p53"/>
              <p:cNvSpPr/>
              <p:nvPr/>
            </p:nvSpPr>
            <p:spPr>
              <a:xfrm>
                <a:off x="613725" y="1517025"/>
                <a:ext cx="825" cy="600"/>
              </a:xfrm>
              <a:custGeom>
                <a:avLst/>
                <a:gdLst/>
                <a:ahLst/>
                <a:cxnLst/>
                <a:rect l="l" t="t" r="r" b="b"/>
                <a:pathLst>
                  <a:path w="33" h="24" extrusionOk="0">
                    <a:moveTo>
                      <a:pt x="5" y="0"/>
                    </a:moveTo>
                    <a:cubicBezTo>
                      <a:pt x="7" y="10"/>
                      <a:pt x="5" y="17"/>
                      <a:pt x="0" y="24"/>
                    </a:cubicBezTo>
                    <a:cubicBezTo>
                      <a:pt x="19" y="24"/>
                      <a:pt x="33"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89" name="Google Shape;13489;p53"/>
              <p:cNvSpPr/>
              <p:nvPr/>
            </p:nvSpPr>
            <p:spPr>
              <a:xfrm>
                <a:off x="682525" y="1524725"/>
                <a:ext cx="75" cy="150"/>
              </a:xfrm>
              <a:custGeom>
                <a:avLst/>
                <a:gdLst/>
                <a:ahLst/>
                <a:cxnLst/>
                <a:rect l="l" t="t" r="r" b="b"/>
                <a:pathLst>
                  <a:path w="3" h="6" extrusionOk="0">
                    <a:moveTo>
                      <a:pt x="0" y="1"/>
                    </a:moveTo>
                    <a:cubicBezTo>
                      <a:pt x="0" y="1"/>
                      <a:pt x="0" y="3"/>
                      <a:pt x="0" y="5"/>
                    </a:cubicBezTo>
                    <a:cubicBezTo>
                      <a:pt x="3" y="3"/>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90" name="Google Shape;13490;p53"/>
              <p:cNvSpPr/>
              <p:nvPr/>
            </p:nvSpPr>
            <p:spPr>
              <a:xfrm>
                <a:off x="685600" y="1536675"/>
                <a:ext cx="425" cy="125"/>
              </a:xfrm>
              <a:custGeom>
                <a:avLst/>
                <a:gdLst/>
                <a:ahLst/>
                <a:cxnLst/>
                <a:rect l="l" t="t" r="r" b="b"/>
                <a:pathLst>
                  <a:path w="17" h="5" extrusionOk="0">
                    <a:moveTo>
                      <a:pt x="0" y="0"/>
                    </a:moveTo>
                    <a:cubicBezTo>
                      <a:pt x="0" y="3"/>
                      <a:pt x="5" y="5"/>
                      <a:pt x="16" y="5"/>
                    </a:cubicBezTo>
                    <a:cubicBezTo>
                      <a:pt x="9" y="5"/>
                      <a:pt x="5"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91" name="Google Shape;13491;p53"/>
              <p:cNvSpPr/>
              <p:nvPr/>
            </p:nvSpPr>
            <p:spPr>
              <a:xfrm>
                <a:off x="609100" y="1523750"/>
                <a:ext cx="100" cy="100"/>
              </a:xfrm>
              <a:custGeom>
                <a:avLst/>
                <a:gdLst/>
                <a:ahLst/>
                <a:cxnLst/>
                <a:rect l="l" t="t" r="r" b="b"/>
                <a:pathLst>
                  <a:path w="4" h="4" extrusionOk="0">
                    <a:moveTo>
                      <a:pt x="2" y="0"/>
                    </a:moveTo>
                    <a:lnTo>
                      <a:pt x="2" y="0"/>
                    </a:lnTo>
                    <a:cubicBezTo>
                      <a:pt x="1" y="3"/>
                      <a:pt x="0" y="4"/>
                      <a:pt x="1" y="4"/>
                    </a:cubicBezTo>
                    <a:cubicBezTo>
                      <a:pt x="2" y="4"/>
                      <a:pt x="4" y="2"/>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92" name="Google Shape;13492;p53"/>
              <p:cNvSpPr/>
              <p:nvPr/>
            </p:nvSpPr>
            <p:spPr>
              <a:xfrm>
                <a:off x="605425" y="1521950"/>
                <a:ext cx="275" cy="375"/>
              </a:xfrm>
              <a:custGeom>
                <a:avLst/>
                <a:gdLst/>
                <a:ahLst/>
                <a:cxnLst/>
                <a:rect l="l" t="t" r="r" b="b"/>
                <a:pathLst>
                  <a:path w="11" h="15" extrusionOk="0">
                    <a:moveTo>
                      <a:pt x="1" y="0"/>
                    </a:moveTo>
                    <a:cubicBezTo>
                      <a:pt x="3" y="3"/>
                      <a:pt x="8" y="7"/>
                      <a:pt x="10" y="14"/>
                    </a:cubicBezTo>
                    <a:cubicBezTo>
                      <a:pt x="8" y="7"/>
                      <a:pt x="3"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93" name="Google Shape;13493;p53"/>
              <p:cNvSpPr/>
              <p:nvPr/>
            </p:nvSpPr>
            <p:spPr>
              <a:xfrm>
                <a:off x="610475" y="1512350"/>
                <a:ext cx="150" cy="50"/>
              </a:xfrm>
              <a:custGeom>
                <a:avLst/>
                <a:gdLst/>
                <a:ahLst/>
                <a:cxnLst/>
                <a:rect l="l" t="t" r="r" b="b"/>
                <a:pathLst>
                  <a:path w="6" h="2" extrusionOk="0">
                    <a:moveTo>
                      <a:pt x="1" y="0"/>
                    </a:moveTo>
                    <a:cubicBezTo>
                      <a:pt x="1" y="0"/>
                      <a:pt x="2" y="1"/>
                      <a:pt x="5" y="2"/>
                    </a:cubicBezTo>
                    <a:cubicBezTo>
                      <a:pt x="3" y="1"/>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94" name="Google Shape;13494;p53"/>
              <p:cNvSpPr/>
              <p:nvPr/>
            </p:nvSpPr>
            <p:spPr>
              <a:xfrm>
                <a:off x="608750" y="1523975"/>
                <a:ext cx="200" cy="200"/>
              </a:xfrm>
              <a:custGeom>
                <a:avLst/>
                <a:gdLst/>
                <a:ahLst/>
                <a:cxnLst/>
                <a:rect l="l" t="t" r="r" b="b"/>
                <a:pathLst>
                  <a:path w="8" h="8" extrusionOk="0">
                    <a:moveTo>
                      <a:pt x="7" y="1"/>
                    </a:moveTo>
                    <a:lnTo>
                      <a:pt x="0" y="5"/>
                    </a:lnTo>
                    <a:cubicBezTo>
                      <a:pt x="1" y="6"/>
                      <a:pt x="3" y="7"/>
                      <a:pt x="4" y="7"/>
                    </a:cubicBezTo>
                    <a:cubicBezTo>
                      <a:pt x="6" y="7"/>
                      <a:pt x="7" y="6"/>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95" name="Google Shape;13495;p53"/>
              <p:cNvSpPr/>
              <p:nvPr/>
            </p:nvSpPr>
            <p:spPr>
              <a:xfrm>
                <a:off x="608975" y="1523450"/>
                <a:ext cx="375" cy="325"/>
              </a:xfrm>
              <a:custGeom>
                <a:avLst/>
                <a:gdLst/>
                <a:ahLst/>
                <a:cxnLst/>
                <a:rect l="l" t="t" r="r" b="b"/>
                <a:pathLst>
                  <a:path w="15" h="13" extrusionOk="0">
                    <a:moveTo>
                      <a:pt x="14" y="1"/>
                    </a:moveTo>
                    <a:cubicBezTo>
                      <a:pt x="10" y="5"/>
                      <a:pt x="5" y="8"/>
                      <a:pt x="0" y="10"/>
                    </a:cubicBezTo>
                    <a:cubicBezTo>
                      <a:pt x="5" y="10"/>
                      <a:pt x="5" y="10"/>
                      <a:pt x="7" y="12"/>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96" name="Google Shape;13496;p53"/>
              <p:cNvSpPr/>
              <p:nvPr/>
            </p:nvSpPr>
            <p:spPr>
              <a:xfrm>
                <a:off x="669875" y="1514875"/>
                <a:ext cx="500" cy="150"/>
              </a:xfrm>
              <a:custGeom>
                <a:avLst/>
                <a:gdLst/>
                <a:ahLst/>
                <a:cxnLst/>
                <a:rect l="l" t="t" r="r" b="b"/>
                <a:pathLst>
                  <a:path w="20" h="6" extrusionOk="0">
                    <a:moveTo>
                      <a:pt x="3" y="1"/>
                    </a:moveTo>
                    <a:cubicBezTo>
                      <a:pt x="3" y="3"/>
                      <a:pt x="3" y="3"/>
                      <a:pt x="1" y="5"/>
                    </a:cubicBezTo>
                    <a:cubicBezTo>
                      <a:pt x="19" y="3"/>
                      <a:pt x="15"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97" name="Google Shape;13497;p53"/>
              <p:cNvSpPr/>
              <p:nvPr/>
            </p:nvSpPr>
            <p:spPr>
              <a:xfrm>
                <a:off x="621250" y="1498775"/>
                <a:ext cx="100" cy="75"/>
              </a:xfrm>
              <a:custGeom>
                <a:avLst/>
                <a:gdLst/>
                <a:ahLst/>
                <a:cxnLst/>
                <a:rect l="l" t="t" r="r" b="b"/>
                <a:pathLst>
                  <a:path w="4" h="3" extrusionOk="0">
                    <a:moveTo>
                      <a:pt x="1" y="0"/>
                    </a:moveTo>
                    <a:lnTo>
                      <a:pt x="1" y="2"/>
                    </a:lnTo>
                    <a:lnTo>
                      <a:pt x="3"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98" name="Google Shape;13498;p53"/>
              <p:cNvSpPr/>
              <p:nvPr/>
            </p:nvSpPr>
            <p:spPr>
              <a:xfrm>
                <a:off x="621250" y="1497850"/>
                <a:ext cx="1550" cy="3075"/>
              </a:xfrm>
              <a:custGeom>
                <a:avLst/>
                <a:gdLst/>
                <a:ahLst/>
                <a:cxnLst/>
                <a:rect l="l" t="t" r="r" b="b"/>
                <a:pathLst>
                  <a:path w="62" h="123" extrusionOk="0">
                    <a:moveTo>
                      <a:pt x="19" y="0"/>
                    </a:moveTo>
                    <a:cubicBezTo>
                      <a:pt x="25" y="34"/>
                      <a:pt x="20" y="40"/>
                      <a:pt x="11" y="40"/>
                    </a:cubicBezTo>
                    <a:cubicBezTo>
                      <a:pt x="8" y="40"/>
                      <a:pt x="4" y="40"/>
                      <a:pt x="1" y="39"/>
                    </a:cubicBezTo>
                    <a:lnTo>
                      <a:pt x="1" y="39"/>
                    </a:lnTo>
                    <a:lnTo>
                      <a:pt x="61" y="123"/>
                    </a:ln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499" name="Google Shape;13499;p53"/>
              <p:cNvSpPr/>
              <p:nvPr/>
            </p:nvSpPr>
            <p:spPr>
              <a:xfrm>
                <a:off x="609325" y="1521375"/>
                <a:ext cx="475" cy="550"/>
              </a:xfrm>
              <a:custGeom>
                <a:avLst/>
                <a:gdLst/>
                <a:ahLst/>
                <a:cxnLst/>
                <a:rect l="l" t="t" r="r" b="b"/>
                <a:pathLst>
                  <a:path w="19" h="22" extrusionOk="0">
                    <a:moveTo>
                      <a:pt x="7" y="1"/>
                    </a:moveTo>
                    <a:cubicBezTo>
                      <a:pt x="3" y="1"/>
                      <a:pt x="0" y="3"/>
                      <a:pt x="0" y="9"/>
                    </a:cubicBezTo>
                    <a:cubicBezTo>
                      <a:pt x="3" y="16"/>
                      <a:pt x="7" y="19"/>
                      <a:pt x="12" y="21"/>
                    </a:cubicBezTo>
                    <a:cubicBezTo>
                      <a:pt x="7" y="14"/>
                      <a:pt x="10" y="7"/>
                      <a:pt x="19" y="3"/>
                    </a:cubicBezTo>
                    <a:cubicBezTo>
                      <a:pt x="14" y="2"/>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00" name="Google Shape;13500;p53"/>
              <p:cNvSpPr/>
              <p:nvPr/>
            </p:nvSpPr>
            <p:spPr>
              <a:xfrm>
                <a:off x="604075" y="1492275"/>
                <a:ext cx="85875" cy="45000"/>
              </a:xfrm>
              <a:custGeom>
                <a:avLst/>
                <a:gdLst/>
                <a:ahLst/>
                <a:cxnLst/>
                <a:rect l="l" t="t" r="r" b="b"/>
                <a:pathLst>
                  <a:path w="3435" h="1800" extrusionOk="0">
                    <a:moveTo>
                      <a:pt x="1731" y="113"/>
                    </a:moveTo>
                    <a:cubicBezTo>
                      <a:pt x="1733" y="115"/>
                      <a:pt x="1734" y="116"/>
                      <a:pt x="1735" y="117"/>
                    </a:cubicBezTo>
                    <a:lnTo>
                      <a:pt x="1735" y="117"/>
                    </a:lnTo>
                    <a:cubicBezTo>
                      <a:pt x="1734" y="115"/>
                      <a:pt x="1733" y="113"/>
                      <a:pt x="1731" y="113"/>
                    </a:cubicBezTo>
                    <a:close/>
                    <a:moveTo>
                      <a:pt x="1710" y="0"/>
                    </a:moveTo>
                    <a:cubicBezTo>
                      <a:pt x="1712" y="21"/>
                      <a:pt x="1737" y="93"/>
                      <a:pt x="1715" y="121"/>
                    </a:cubicBezTo>
                    <a:lnTo>
                      <a:pt x="1715" y="121"/>
                    </a:lnTo>
                    <a:cubicBezTo>
                      <a:pt x="1720" y="117"/>
                      <a:pt x="1726" y="113"/>
                      <a:pt x="1730" y="113"/>
                    </a:cubicBezTo>
                    <a:cubicBezTo>
                      <a:pt x="1730" y="113"/>
                      <a:pt x="1731" y="113"/>
                      <a:pt x="1731" y="113"/>
                    </a:cubicBezTo>
                    <a:lnTo>
                      <a:pt x="1731" y="113"/>
                    </a:lnTo>
                    <a:cubicBezTo>
                      <a:pt x="1729" y="110"/>
                      <a:pt x="1727" y="105"/>
                      <a:pt x="1724" y="100"/>
                    </a:cubicBezTo>
                    <a:lnTo>
                      <a:pt x="1754" y="93"/>
                    </a:lnTo>
                    <a:cubicBezTo>
                      <a:pt x="1757" y="28"/>
                      <a:pt x="1729" y="45"/>
                      <a:pt x="1710" y="0"/>
                    </a:cubicBezTo>
                    <a:close/>
                    <a:moveTo>
                      <a:pt x="1715" y="121"/>
                    </a:moveTo>
                    <a:cubicBezTo>
                      <a:pt x="1711" y="123"/>
                      <a:pt x="1708" y="126"/>
                      <a:pt x="1706" y="128"/>
                    </a:cubicBezTo>
                    <a:cubicBezTo>
                      <a:pt x="1709" y="126"/>
                      <a:pt x="1712" y="124"/>
                      <a:pt x="1715" y="121"/>
                    </a:cubicBezTo>
                    <a:close/>
                    <a:moveTo>
                      <a:pt x="1152" y="184"/>
                    </a:moveTo>
                    <a:cubicBezTo>
                      <a:pt x="1156" y="184"/>
                      <a:pt x="1162" y="188"/>
                      <a:pt x="1169" y="196"/>
                    </a:cubicBezTo>
                    <a:lnTo>
                      <a:pt x="1169" y="196"/>
                    </a:lnTo>
                    <a:cubicBezTo>
                      <a:pt x="1166" y="197"/>
                      <a:pt x="1164" y="198"/>
                      <a:pt x="1161" y="198"/>
                    </a:cubicBezTo>
                    <a:cubicBezTo>
                      <a:pt x="1157" y="198"/>
                      <a:pt x="1152" y="196"/>
                      <a:pt x="1147" y="191"/>
                    </a:cubicBezTo>
                    <a:cubicBezTo>
                      <a:pt x="1148" y="186"/>
                      <a:pt x="1150" y="184"/>
                      <a:pt x="1152" y="184"/>
                    </a:cubicBezTo>
                    <a:close/>
                    <a:moveTo>
                      <a:pt x="915" y="221"/>
                    </a:moveTo>
                    <a:cubicBezTo>
                      <a:pt x="913" y="225"/>
                      <a:pt x="911" y="229"/>
                      <a:pt x="908" y="232"/>
                    </a:cubicBezTo>
                    <a:lnTo>
                      <a:pt x="908" y="232"/>
                    </a:lnTo>
                    <a:cubicBezTo>
                      <a:pt x="914" y="230"/>
                      <a:pt x="917" y="231"/>
                      <a:pt x="915" y="221"/>
                    </a:cubicBezTo>
                    <a:close/>
                    <a:moveTo>
                      <a:pt x="908" y="232"/>
                    </a:moveTo>
                    <a:cubicBezTo>
                      <a:pt x="907" y="232"/>
                      <a:pt x="906" y="232"/>
                      <a:pt x="906" y="232"/>
                    </a:cubicBezTo>
                    <a:cubicBezTo>
                      <a:pt x="906" y="232"/>
                      <a:pt x="906" y="233"/>
                      <a:pt x="906" y="233"/>
                    </a:cubicBezTo>
                    <a:lnTo>
                      <a:pt x="906" y="233"/>
                    </a:lnTo>
                    <a:cubicBezTo>
                      <a:pt x="907" y="232"/>
                      <a:pt x="907" y="232"/>
                      <a:pt x="908" y="232"/>
                    </a:cubicBezTo>
                    <a:close/>
                    <a:moveTo>
                      <a:pt x="611" y="304"/>
                    </a:moveTo>
                    <a:cubicBezTo>
                      <a:pt x="613" y="305"/>
                      <a:pt x="614" y="306"/>
                      <a:pt x="615" y="306"/>
                    </a:cubicBezTo>
                    <a:lnTo>
                      <a:pt x="615" y="306"/>
                    </a:lnTo>
                    <a:cubicBezTo>
                      <a:pt x="614" y="305"/>
                      <a:pt x="612" y="304"/>
                      <a:pt x="611" y="304"/>
                    </a:cubicBezTo>
                    <a:close/>
                    <a:moveTo>
                      <a:pt x="2419" y="432"/>
                    </a:moveTo>
                    <a:lnTo>
                      <a:pt x="2420" y="432"/>
                    </a:lnTo>
                    <a:cubicBezTo>
                      <a:pt x="2419" y="432"/>
                      <a:pt x="2419" y="432"/>
                      <a:pt x="2419" y="432"/>
                    </a:cubicBezTo>
                    <a:close/>
                    <a:moveTo>
                      <a:pt x="741" y="513"/>
                    </a:moveTo>
                    <a:lnTo>
                      <a:pt x="741" y="513"/>
                    </a:lnTo>
                    <a:cubicBezTo>
                      <a:pt x="745" y="519"/>
                      <a:pt x="749" y="521"/>
                      <a:pt x="747" y="525"/>
                    </a:cubicBezTo>
                    <a:lnTo>
                      <a:pt x="747" y="525"/>
                    </a:lnTo>
                    <a:cubicBezTo>
                      <a:pt x="746" y="521"/>
                      <a:pt x="744" y="517"/>
                      <a:pt x="741" y="513"/>
                    </a:cubicBezTo>
                    <a:close/>
                    <a:moveTo>
                      <a:pt x="2621" y="663"/>
                    </a:moveTo>
                    <a:lnTo>
                      <a:pt x="2621" y="663"/>
                    </a:lnTo>
                    <a:cubicBezTo>
                      <a:pt x="2622" y="664"/>
                      <a:pt x="2623" y="665"/>
                      <a:pt x="2624" y="666"/>
                    </a:cubicBezTo>
                    <a:lnTo>
                      <a:pt x="2624" y="666"/>
                    </a:lnTo>
                    <a:cubicBezTo>
                      <a:pt x="2623" y="665"/>
                      <a:pt x="2622" y="664"/>
                      <a:pt x="2621" y="663"/>
                    </a:cubicBezTo>
                    <a:close/>
                    <a:moveTo>
                      <a:pt x="679" y="666"/>
                    </a:moveTo>
                    <a:cubicBezTo>
                      <a:pt x="686" y="668"/>
                      <a:pt x="692" y="673"/>
                      <a:pt x="699" y="675"/>
                    </a:cubicBezTo>
                    <a:cubicBezTo>
                      <a:pt x="692" y="670"/>
                      <a:pt x="688" y="666"/>
                      <a:pt x="679" y="666"/>
                    </a:cubicBezTo>
                    <a:close/>
                    <a:moveTo>
                      <a:pt x="2457" y="1106"/>
                    </a:moveTo>
                    <a:lnTo>
                      <a:pt x="2457" y="1106"/>
                    </a:lnTo>
                    <a:cubicBezTo>
                      <a:pt x="2475" y="1111"/>
                      <a:pt x="2464" y="1113"/>
                      <a:pt x="2452" y="1116"/>
                    </a:cubicBezTo>
                    <a:lnTo>
                      <a:pt x="2457" y="1106"/>
                    </a:lnTo>
                    <a:close/>
                    <a:moveTo>
                      <a:pt x="248" y="1159"/>
                    </a:moveTo>
                    <a:lnTo>
                      <a:pt x="248" y="1159"/>
                    </a:lnTo>
                    <a:cubicBezTo>
                      <a:pt x="247" y="1159"/>
                      <a:pt x="246" y="1159"/>
                      <a:pt x="245" y="1160"/>
                    </a:cubicBezTo>
                    <a:lnTo>
                      <a:pt x="243" y="1160"/>
                    </a:lnTo>
                    <a:cubicBezTo>
                      <a:pt x="245" y="1159"/>
                      <a:pt x="246" y="1159"/>
                      <a:pt x="248" y="1159"/>
                    </a:cubicBezTo>
                    <a:close/>
                    <a:moveTo>
                      <a:pt x="2879" y="1171"/>
                    </a:moveTo>
                    <a:cubicBezTo>
                      <a:pt x="2879" y="1171"/>
                      <a:pt x="2879" y="1172"/>
                      <a:pt x="2880" y="1172"/>
                    </a:cubicBezTo>
                    <a:lnTo>
                      <a:pt x="2880" y="1172"/>
                    </a:lnTo>
                    <a:cubicBezTo>
                      <a:pt x="2881" y="1172"/>
                      <a:pt x="2882" y="1171"/>
                      <a:pt x="2883" y="1171"/>
                    </a:cubicBezTo>
                    <a:close/>
                    <a:moveTo>
                      <a:pt x="217" y="1165"/>
                    </a:moveTo>
                    <a:cubicBezTo>
                      <a:pt x="220" y="1165"/>
                      <a:pt x="224" y="1166"/>
                      <a:pt x="229" y="1167"/>
                    </a:cubicBezTo>
                    <a:lnTo>
                      <a:pt x="227" y="1167"/>
                    </a:lnTo>
                    <a:cubicBezTo>
                      <a:pt x="220" y="1171"/>
                      <a:pt x="217" y="1178"/>
                      <a:pt x="222" y="1185"/>
                    </a:cubicBezTo>
                    <a:cubicBezTo>
                      <a:pt x="217" y="1183"/>
                      <a:pt x="213" y="1180"/>
                      <a:pt x="210" y="1173"/>
                    </a:cubicBezTo>
                    <a:cubicBezTo>
                      <a:pt x="210" y="1167"/>
                      <a:pt x="213" y="1165"/>
                      <a:pt x="217" y="1165"/>
                    </a:cubicBezTo>
                    <a:close/>
                    <a:moveTo>
                      <a:pt x="3094" y="1269"/>
                    </a:moveTo>
                    <a:cubicBezTo>
                      <a:pt x="3094" y="1269"/>
                      <a:pt x="3094" y="1269"/>
                      <a:pt x="3095" y="1270"/>
                    </a:cubicBezTo>
                    <a:lnTo>
                      <a:pt x="3095" y="1270"/>
                    </a:lnTo>
                    <a:lnTo>
                      <a:pt x="3094" y="1269"/>
                    </a:lnTo>
                    <a:close/>
                    <a:moveTo>
                      <a:pt x="2678" y="1403"/>
                    </a:moveTo>
                    <a:lnTo>
                      <a:pt x="2678" y="1403"/>
                    </a:lnTo>
                    <a:cubicBezTo>
                      <a:pt x="2677" y="1404"/>
                      <a:pt x="2676" y="1406"/>
                      <a:pt x="2675" y="1408"/>
                    </a:cubicBezTo>
                    <a:cubicBezTo>
                      <a:pt x="2676" y="1406"/>
                      <a:pt x="2677" y="1404"/>
                      <a:pt x="2678" y="1403"/>
                    </a:cubicBezTo>
                    <a:close/>
                    <a:moveTo>
                      <a:pt x="1579" y="17"/>
                    </a:moveTo>
                    <a:cubicBezTo>
                      <a:pt x="1559" y="17"/>
                      <a:pt x="1599" y="84"/>
                      <a:pt x="1557" y="86"/>
                    </a:cubicBezTo>
                    <a:cubicBezTo>
                      <a:pt x="1547" y="79"/>
                      <a:pt x="1538" y="75"/>
                      <a:pt x="1528" y="75"/>
                    </a:cubicBezTo>
                    <a:cubicBezTo>
                      <a:pt x="1508" y="75"/>
                      <a:pt x="1488" y="89"/>
                      <a:pt x="1460" y="107"/>
                    </a:cubicBezTo>
                    <a:cubicBezTo>
                      <a:pt x="1439" y="89"/>
                      <a:pt x="1467" y="77"/>
                      <a:pt x="1460" y="61"/>
                    </a:cubicBezTo>
                    <a:lnTo>
                      <a:pt x="1460" y="61"/>
                    </a:lnTo>
                    <a:lnTo>
                      <a:pt x="1437" y="100"/>
                    </a:lnTo>
                    <a:cubicBezTo>
                      <a:pt x="1432" y="98"/>
                      <a:pt x="1434" y="86"/>
                      <a:pt x="1437" y="82"/>
                    </a:cubicBezTo>
                    <a:lnTo>
                      <a:pt x="1437" y="82"/>
                    </a:lnTo>
                    <a:cubicBezTo>
                      <a:pt x="1418" y="96"/>
                      <a:pt x="1432" y="130"/>
                      <a:pt x="1404" y="144"/>
                    </a:cubicBezTo>
                    <a:cubicBezTo>
                      <a:pt x="1403" y="154"/>
                      <a:pt x="1401" y="158"/>
                      <a:pt x="1397" y="158"/>
                    </a:cubicBezTo>
                    <a:cubicBezTo>
                      <a:pt x="1386" y="158"/>
                      <a:pt x="1363" y="108"/>
                      <a:pt x="1341" y="108"/>
                    </a:cubicBezTo>
                    <a:cubicBezTo>
                      <a:pt x="1334" y="108"/>
                      <a:pt x="1327" y="113"/>
                      <a:pt x="1321" y="126"/>
                    </a:cubicBezTo>
                    <a:cubicBezTo>
                      <a:pt x="1314" y="112"/>
                      <a:pt x="1323" y="93"/>
                      <a:pt x="1321" y="75"/>
                    </a:cubicBezTo>
                    <a:lnTo>
                      <a:pt x="1321" y="75"/>
                    </a:lnTo>
                    <a:cubicBezTo>
                      <a:pt x="1291" y="98"/>
                      <a:pt x="1270" y="130"/>
                      <a:pt x="1253" y="165"/>
                    </a:cubicBezTo>
                    <a:lnTo>
                      <a:pt x="1221" y="135"/>
                    </a:lnTo>
                    <a:lnTo>
                      <a:pt x="1221" y="135"/>
                    </a:lnTo>
                    <a:cubicBezTo>
                      <a:pt x="1247" y="170"/>
                      <a:pt x="1223" y="218"/>
                      <a:pt x="1207" y="258"/>
                    </a:cubicBezTo>
                    <a:cubicBezTo>
                      <a:pt x="1219" y="274"/>
                      <a:pt x="1226" y="290"/>
                      <a:pt x="1230" y="297"/>
                    </a:cubicBezTo>
                    <a:lnTo>
                      <a:pt x="1202" y="327"/>
                    </a:lnTo>
                    <a:cubicBezTo>
                      <a:pt x="1196" y="313"/>
                      <a:pt x="1196" y="297"/>
                      <a:pt x="1200" y="281"/>
                    </a:cubicBezTo>
                    <a:lnTo>
                      <a:pt x="1200" y="281"/>
                    </a:lnTo>
                    <a:lnTo>
                      <a:pt x="1196" y="295"/>
                    </a:lnTo>
                    <a:cubicBezTo>
                      <a:pt x="1182" y="272"/>
                      <a:pt x="1177" y="244"/>
                      <a:pt x="1186" y="218"/>
                    </a:cubicBezTo>
                    <a:lnTo>
                      <a:pt x="1186" y="218"/>
                    </a:lnTo>
                    <a:cubicBezTo>
                      <a:pt x="1191" y="228"/>
                      <a:pt x="1198" y="237"/>
                      <a:pt x="1202" y="246"/>
                    </a:cubicBezTo>
                    <a:cubicBezTo>
                      <a:pt x="1209" y="216"/>
                      <a:pt x="1209" y="184"/>
                      <a:pt x="1205" y="151"/>
                    </a:cubicBezTo>
                    <a:lnTo>
                      <a:pt x="1205" y="151"/>
                    </a:lnTo>
                    <a:cubicBezTo>
                      <a:pt x="1205" y="158"/>
                      <a:pt x="1200" y="163"/>
                      <a:pt x="1196" y="167"/>
                    </a:cubicBezTo>
                    <a:cubicBezTo>
                      <a:pt x="1196" y="160"/>
                      <a:pt x="1196" y="153"/>
                      <a:pt x="1196" y="147"/>
                    </a:cubicBezTo>
                    <a:cubicBezTo>
                      <a:pt x="1195" y="145"/>
                      <a:pt x="1195" y="144"/>
                      <a:pt x="1194" y="144"/>
                    </a:cubicBezTo>
                    <a:cubicBezTo>
                      <a:pt x="1192" y="144"/>
                      <a:pt x="1190" y="154"/>
                      <a:pt x="1186" y="165"/>
                    </a:cubicBezTo>
                    <a:lnTo>
                      <a:pt x="1168" y="109"/>
                    </a:lnTo>
                    <a:lnTo>
                      <a:pt x="1168" y="133"/>
                    </a:lnTo>
                    <a:lnTo>
                      <a:pt x="1110" y="107"/>
                    </a:lnTo>
                    <a:cubicBezTo>
                      <a:pt x="1084" y="170"/>
                      <a:pt x="1075" y="258"/>
                      <a:pt x="1031" y="293"/>
                    </a:cubicBezTo>
                    <a:cubicBezTo>
                      <a:pt x="1031" y="249"/>
                      <a:pt x="1015" y="228"/>
                      <a:pt x="1001" y="179"/>
                    </a:cubicBezTo>
                    <a:lnTo>
                      <a:pt x="1001" y="179"/>
                    </a:lnTo>
                    <a:cubicBezTo>
                      <a:pt x="1008" y="190"/>
                      <a:pt x="1013" y="194"/>
                      <a:pt x="1018" y="194"/>
                    </a:cubicBezTo>
                    <a:cubicBezTo>
                      <a:pt x="1035" y="194"/>
                      <a:pt x="1045" y="151"/>
                      <a:pt x="1068" y="151"/>
                    </a:cubicBezTo>
                    <a:cubicBezTo>
                      <a:pt x="1068" y="151"/>
                      <a:pt x="1069" y="151"/>
                      <a:pt x="1070" y="151"/>
                    </a:cubicBezTo>
                    <a:cubicBezTo>
                      <a:pt x="1054" y="149"/>
                      <a:pt x="1052" y="126"/>
                      <a:pt x="1054" y="116"/>
                    </a:cubicBezTo>
                    <a:lnTo>
                      <a:pt x="1054" y="116"/>
                    </a:lnTo>
                    <a:cubicBezTo>
                      <a:pt x="1054" y="116"/>
                      <a:pt x="1043" y="130"/>
                      <a:pt x="1033" y="144"/>
                    </a:cubicBezTo>
                    <a:lnTo>
                      <a:pt x="1012" y="174"/>
                    </a:lnTo>
                    <a:cubicBezTo>
                      <a:pt x="1003" y="135"/>
                      <a:pt x="994" y="149"/>
                      <a:pt x="975" y="135"/>
                    </a:cubicBezTo>
                    <a:lnTo>
                      <a:pt x="975" y="135"/>
                    </a:lnTo>
                    <a:cubicBezTo>
                      <a:pt x="1008" y="209"/>
                      <a:pt x="952" y="198"/>
                      <a:pt x="941" y="228"/>
                    </a:cubicBezTo>
                    <a:cubicBezTo>
                      <a:pt x="931" y="202"/>
                      <a:pt x="927" y="174"/>
                      <a:pt x="954" y="172"/>
                    </a:cubicBezTo>
                    <a:cubicBezTo>
                      <a:pt x="948" y="166"/>
                      <a:pt x="943" y="163"/>
                      <a:pt x="939" y="163"/>
                    </a:cubicBezTo>
                    <a:cubicBezTo>
                      <a:pt x="920" y="163"/>
                      <a:pt x="937" y="239"/>
                      <a:pt x="918" y="239"/>
                    </a:cubicBezTo>
                    <a:cubicBezTo>
                      <a:pt x="915" y="239"/>
                      <a:pt x="911" y="237"/>
                      <a:pt x="906" y="233"/>
                    </a:cubicBezTo>
                    <a:lnTo>
                      <a:pt x="906" y="233"/>
                    </a:lnTo>
                    <a:cubicBezTo>
                      <a:pt x="902" y="236"/>
                      <a:pt x="897" y="238"/>
                      <a:pt x="892" y="238"/>
                    </a:cubicBezTo>
                    <a:cubicBezTo>
                      <a:pt x="880" y="238"/>
                      <a:pt x="869" y="230"/>
                      <a:pt x="866" y="216"/>
                    </a:cubicBezTo>
                    <a:lnTo>
                      <a:pt x="873" y="214"/>
                    </a:lnTo>
                    <a:lnTo>
                      <a:pt x="873" y="214"/>
                    </a:lnTo>
                    <a:cubicBezTo>
                      <a:pt x="829" y="218"/>
                      <a:pt x="753" y="262"/>
                      <a:pt x="778" y="325"/>
                    </a:cubicBezTo>
                    <a:cubicBezTo>
                      <a:pt x="774" y="318"/>
                      <a:pt x="746" y="251"/>
                      <a:pt x="741" y="237"/>
                    </a:cubicBezTo>
                    <a:lnTo>
                      <a:pt x="741" y="237"/>
                    </a:lnTo>
                    <a:cubicBezTo>
                      <a:pt x="741" y="237"/>
                      <a:pt x="750" y="295"/>
                      <a:pt x="762" y="353"/>
                    </a:cubicBezTo>
                    <a:cubicBezTo>
                      <a:pt x="776" y="411"/>
                      <a:pt x="790" y="469"/>
                      <a:pt x="790" y="469"/>
                    </a:cubicBezTo>
                    <a:cubicBezTo>
                      <a:pt x="767" y="415"/>
                      <a:pt x="672" y="306"/>
                      <a:pt x="686" y="260"/>
                    </a:cubicBezTo>
                    <a:cubicBezTo>
                      <a:pt x="682" y="259"/>
                      <a:pt x="679" y="259"/>
                      <a:pt x="675" y="259"/>
                    </a:cubicBezTo>
                    <a:cubicBezTo>
                      <a:pt x="665" y="259"/>
                      <a:pt x="655" y="263"/>
                      <a:pt x="648" y="283"/>
                    </a:cubicBezTo>
                    <a:cubicBezTo>
                      <a:pt x="658" y="288"/>
                      <a:pt x="706" y="348"/>
                      <a:pt x="702" y="357"/>
                    </a:cubicBezTo>
                    <a:cubicBezTo>
                      <a:pt x="647" y="314"/>
                      <a:pt x="668" y="336"/>
                      <a:pt x="615" y="306"/>
                    </a:cubicBezTo>
                    <a:lnTo>
                      <a:pt x="615" y="306"/>
                    </a:lnTo>
                    <a:cubicBezTo>
                      <a:pt x="633" y="320"/>
                      <a:pt x="666" y="393"/>
                      <a:pt x="653" y="399"/>
                    </a:cubicBezTo>
                    <a:cubicBezTo>
                      <a:pt x="635" y="369"/>
                      <a:pt x="616" y="341"/>
                      <a:pt x="602" y="311"/>
                    </a:cubicBezTo>
                    <a:lnTo>
                      <a:pt x="602" y="311"/>
                    </a:lnTo>
                    <a:lnTo>
                      <a:pt x="609" y="360"/>
                    </a:lnTo>
                    <a:lnTo>
                      <a:pt x="617" y="399"/>
                    </a:lnTo>
                    <a:lnTo>
                      <a:pt x="617" y="399"/>
                    </a:lnTo>
                    <a:cubicBezTo>
                      <a:pt x="610" y="378"/>
                      <a:pt x="574" y="339"/>
                      <a:pt x="553" y="325"/>
                    </a:cubicBezTo>
                    <a:lnTo>
                      <a:pt x="553" y="325"/>
                    </a:lnTo>
                    <a:cubicBezTo>
                      <a:pt x="567" y="339"/>
                      <a:pt x="523" y="344"/>
                      <a:pt x="519" y="355"/>
                    </a:cubicBezTo>
                    <a:lnTo>
                      <a:pt x="546" y="362"/>
                    </a:lnTo>
                    <a:cubicBezTo>
                      <a:pt x="500" y="376"/>
                      <a:pt x="586" y="490"/>
                      <a:pt x="551" y="508"/>
                    </a:cubicBezTo>
                    <a:cubicBezTo>
                      <a:pt x="542" y="492"/>
                      <a:pt x="491" y="415"/>
                      <a:pt x="463" y="415"/>
                    </a:cubicBezTo>
                    <a:cubicBezTo>
                      <a:pt x="462" y="415"/>
                      <a:pt x="461" y="415"/>
                      <a:pt x="461" y="415"/>
                    </a:cubicBezTo>
                    <a:cubicBezTo>
                      <a:pt x="482" y="459"/>
                      <a:pt x="572" y="615"/>
                      <a:pt x="572" y="661"/>
                    </a:cubicBezTo>
                    <a:lnTo>
                      <a:pt x="549" y="645"/>
                    </a:lnTo>
                    <a:lnTo>
                      <a:pt x="549" y="684"/>
                    </a:lnTo>
                    <a:cubicBezTo>
                      <a:pt x="500" y="601"/>
                      <a:pt x="461" y="513"/>
                      <a:pt x="435" y="420"/>
                    </a:cubicBezTo>
                    <a:cubicBezTo>
                      <a:pt x="415" y="417"/>
                      <a:pt x="411" y="409"/>
                      <a:pt x="404" y="409"/>
                    </a:cubicBezTo>
                    <a:cubicBezTo>
                      <a:pt x="401" y="409"/>
                      <a:pt x="398" y="411"/>
                      <a:pt x="391" y="418"/>
                    </a:cubicBezTo>
                    <a:cubicBezTo>
                      <a:pt x="375" y="408"/>
                      <a:pt x="370" y="388"/>
                      <a:pt x="382" y="374"/>
                    </a:cubicBezTo>
                    <a:lnTo>
                      <a:pt x="382" y="374"/>
                    </a:lnTo>
                    <a:lnTo>
                      <a:pt x="322" y="399"/>
                    </a:lnTo>
                    <a:cubicBezTo>
                      <a:pt x="361" y="439"/>
                      <a:pt x="324" y="469"/>
                      <a:pt x="359" y="501"/>
                    </a:cubicBezTo>
                    <a:cubicBezTo>
                      <a:pt x="359" y="501"/>
                      <a:pt x="361" y="480"/>
                      <a:pt x="363" y="459"/>
                    </a:cubicBezTo>
                    <a:cubicBezTo>
                      <a:pt x="366" y="441"/>
                      <a:pt x="370" y="418"/>
                      <a:pt x="370" y="418"/>
                    </a:cubicBezTo>
                    <a:cubicBezTo>
                      <a:pt x="407" y="457"/>
                      <a:pt x="447" y="557"/>
                      <a:pt x="412" y="575"/>
                    </a:cubicBezTo>
                    <a:cubicBezTo>
                      <a:pt x="389" y="566"/>
                      <a:pt x="347" y="499"/>
                      <a:pt x="333" y="487"/>
                    </a:cubicBezTo>
                    <a:lnTo>
                      <a:pt x="333" y="487"/>
                    </a:lnTo>
                    <a:cubicBezTo>
                      <a:pt x="342" y="504"/>
                      <a:pt x="333" y="532"/>
                      <a:pt x="321" y="532"/>
                    </a:cubicBezTo>
                    <a:cubicBezTo>
                      <a:pt x="320" y="532"/>
                      <a:pt x="318" y="532"/>
                      <a:pt x="317" y="531"/>
                    </a:cubicBezTo>
                    <a:lnTo>
                      <a:pt x="310" y="499"/>
                    </a:lnTo>
                    <a:lnTo>
                      <a:pt x="310" y="499"/>
                    </a:lnTo>
                    <a:cubicBezTo>
                      <a:pt x="281" y="501"/>
                      <a:pt x="324" y="560"/>
                      <a:pt x="293" y="560"/>
                    </a:cubicBezTo>
                    <a:cubicBezTo>
                      <a:pt x="289" y="560"/>
                      <a:pt x="284" y="559"/>
                      <a:pt x="278" y="557"/>
                    </a:cubicBezTo>
                    <a:cubicBezTo>
                      <a:pt x="277" y="557"/>
                      <a:pt x="276" y="557"/>
                      <a:pt x="275" y="557"/>
                    </a:cubicBezTo>
                    <a:cubicBezTo>
                      <a:pt x="264" y="557"/>
                      <a:pt x="235" y="546"/>
                      <a:pt x="225" y="546"/>
                    </a:cubicBezTo>
                    <a:cubicBezTo>
                      <a:pt x="220" y="546"/>
                      <a:pt x="220" y="548"/>
                      <a:pt x="227" y="555"/>
                    </a:cubicBezTo>
                    <a:cubicBezTo>
                      <a:pt x="312" y="610"/>
                      <a:pt x="391" y="675"/>
                      <a:pt x="461" y="749"/>
                    </a:cubicBezTo>
                    <a:cubicBezTo>
                      <a:pt x="424" y="747"/>
                      <a:pt x="389" y="740"/>
                      <a:pt x="354" y="728"/>
                    </a:cubicBezTo>
                    <a:cubicBezTo>
                      <a:pt x="305" y="708"/>
                      <a:pt x="278" y="638"/>
                      <a:pt x="238" y="619"/>
                    </a:cubicBezTo>
                    <a:lnTo>
                      <a:pt x="238" y="619"/>
                    </a:lnTo>
                    <a:cubicBezTo>
                      <a:pt x="247" y="629"/>
                      <a:pt x="254" y="640"/>
                      <a:pt x="259" y="654"/>
                    </a:cubicBezTo>
                    <a:cubicBezTo>
                      <a:pt x="247" y="654"/>
                      <a:pt x="234" y="636"/>
                      <a:pt x="225" y="636"/>
                    </a:cubicBezTo>
                    <a:cubicBezTo>
                      <a:pt x="222" y="636"/>
                      <a:pt x="219" y="638"/>
                      <a:pt x="217" y="643"/>
                    </a:cubicBezTo>
                    <a:cubicBezTo>
                      <a:pt x="259" y="680"/>
                      <a:pt x="185" y="670"/>
                      <a:pt x="245" y="680"/>
                    </a:cubicBezTo>
                    <a:cubicBezTo>
                      <a:pt x="245" y="703"/>
                      <a:pt x="222" y="689"/>
                      <a:pt x="208" y="708"/>
                    </a:cubicBezTo>
                    <a:cubicBezTo>
                      <a:pt x="247" y="735"/>
                      <a:pt x="280" y="775"/>
                      <a:pt x="296" y="821"/>
                    </a:cubicBezTo>
                    <a:cubicBezTo>
                      <a:pt x="284" y="812"/>
                      <a:pt x="271" y="807"/>
                      <a:pt x="259" y="803"/>
                    </a:cubicBezTo>
                    <a:cubicBezTo>
                      <a:pt x="229" y="830"/>
                      <a:pt x="194" y="833"/>
                      <a:pt x="173" y="863"/>
                    </a:cubicBezTo>
                    <a:cubicBezTo>
                      <a:pt x="159" y="858"/>
                      <a:pt x="134" y="865"/>
                      <a:pt x="118" y="847"/>
                    </a:cubicBezTo>
                    <a:lnTo>
                      <a:pt x="118" y="847"/>
                    </a:lnTo>
                    <a:cubicBezTo>
                      <a:pt x="125" y="856"/>
                      <a:pt x="138" y="870"/>
                      <a:pt x="131" y="879"/>
                    </a:cubicBezTo>
                    <a:cubicBezTo>
                      <a:pt x="78" y="872"/>
                      <a:pt x="141" y="856"/>
                      <a:pt x="80" y="840"/>
                    </a:cubicBezTo>
                    <a:lnTo>
                      <a:pt x="80" y="840"/>
                    </a:lnTo>
                    <a:cubicBezTo>
                      <a:pt x="108" y="856"/>
                      <a:pt x="104" y="886"/>
                      <a:pt x="111" y="909"/>
                    </a:cubicBezTo>
                    <a:cubicBezTo>
                      <a:pt x="119" y="913"/>
                      <a:pt x="126" y="915"/>
                      <a:pt x="130" y="915"/>
                    </a:cubicBezTo>
                    <a:cubicBezTo>
                      <a:pt x="151" y="915"/>
                      <a:pt x="139" y="879"/>
                      <a:pt x="131" y="861"/>
                    </a:cubicBezTo>
                    <a:lnTo>
                      <a:pt x="131" y="861"/>
                    </a:lnTo>
                    <a:cubicBezTo>
                      <a:pt x="192" y="895"/>
                      <a:pt x="240" y="958"/>
                      <a:pt x="243" y="1007"/>
                    </a:cubicBezTo>
                    <a:cubicBezTo>
                      <a:pt x="242" y="1017"/>
                      <a:pt x="238" y="1021"/>
                      <a:pt x="233" y="1021"/>
                    </a:cubicBezTo>
                    <a:cubicBezTo>
                      <a:pt x="221" y="1021"/>
                      <a:pt x="204" y="1003"/>
                      <a:pt x="203" y="1003"/>
                    </a:cubicBezTo>
                    <a:lnTo>
                      <a:pt x="203" y="1003"/>
                    </a:lnTo>
                    <a:cubicBezTo>
                      <a:pt x="202" y="1003"/>
                      <a:pt x="203" y="1003"/>
                      <a:pt x="203" y="1004"/>
                    </a:cubicBezTo>
                    <a:cubicBezTo>
                      <a:pt x="157" y="1044"/>
                      <a:pt x="273" y="1113"/>
                      <a:pt x="199" y="1125"/>
                    </a:cubicBezTo>
                    <a:cubicBezTo>
                      <a:pt x="150" y="1113"/>
                      <a:pt x="127" y="1074"/>
                      <a:pt x="97" y="1058"/>
                    </a:cubicBezTo>
                    <a:cubicBezTo>
                      <a:pt x="101" y="1030"/>
                      <a:pt x="145" y="1044"/>
                      <a:pt x="155" y="1030"/>
                    </a:cubicBezTo>
                    <a:lnTo>
                      <a:pt x="155" y="1030"/>
                    </a:lnTo>
                    <a:lnTo>
                      <a:pt x="125" y="1034"/>
                    </a:lnTo>
                    <a:cubicBezTo>
                      <a:pt x="118" y="1018"/>
                      <a:pt x="118" y="1000"/>
                      <a:pt x="136" y="1000"/>
                    </a:cubicBezTo>
                    <a:cubicBezTo>
                      <a:pt x="134" y="999"/>
                      <a:pt x="131" y="999"/>
                      <a:pt x="129" y="999"/>
                    </a:cubicBezTo>
                    <a:cubicBezTo>
                      <a:pt x="89" y="999"/>
                      <a:pt x="66" y="1072"/>
                      <a:pt x="9" y="1081"/>
                    </a:cubicBezTo>
                    <a:cubicBezTo>
                      <a:pt x="18" y="1099"/>
                      <a:pt x="20" y="1120"/>
                      <a:pt x="39" y="1127"/>
                    </a:cubicBezTo>
                    <a:lnTo>
                      <a:pt x="43" y="1113"/>
                    </a:lnTo>
                    <a:cubicBezTo>
                      <a:pt x="78" y="1124"/>
                      <a:pt x="66" y="1160"/>
                      <a:pt x="86" y="1160"/>
                    </a:cubicBezTo>
                    <a:cubicBezTo>
                      <a:pt x="87" y="1160"/>
                      <a:pt x="88" y="1160"/>
                      <a:pt x="90" y="1160"/>
                    </a:cubicBezTo>
                    <a:lnTo>
                      <a:pt x="90" y="1160"/>
                    </a:lnTo>
                    <a:cubicBezTo>
                      <a:pt x="97" y="1190"/>
                      <a:pt x="111" y="1231"/>
                      <a:pt x="76" y="1238"/>
                    </a:cubicBezTo>
                    <a:lnTo>
                      <a:pt x="37" y="1213"/>
                    </a:lnTo>
                    <a:lnTo>
                      <a:pt x="37" y="1213"/>
                    </a:lnTo>
                    <a:cubicBezTo>
                      <a:pt x="41" y="1215"/>
                      <a:pt x="46" y="1216"/>
                      <a:pt x="50" y="1216"/>
                    </a:cubicBezTo>
                    <a:cubicBezTo>
                      <a:pt x="59" y="1216"/>
                      <a:pt x="66" y="1211"/>
                      <a:pt x="62" y="1201"/>
                    </a:cubicBezTo>
                    <a:lnTo>
                      <a:pt x="62" y="1201"/>
                    </a:lnTo>
                    <a:cubicBezTo>
                      <a:pt x="65" y="1209"/>
                      <a:pt x="58" y="1210"/>
                      <a:pt x="48" y="1210"/>
                    </a:cubicBezTo>
                    <a:cubicBezTo>
                      <a:pt x="43" y="1210"/>
                      <a:pt x="37" y="1210"/>
                      <a:pt x="32" y="1210"/>
                    </a:cubicBezTo>
                    <a:cubicBezTo>
                      <a:pt x="15" y="1210"/>
                      <a:pt x="1" y="1213"/>
                      <a:pt x="23" y="1241"/>
                    </a:cubicBezTo>
                    <a:lnTo>
                      <a:pt x="62" y="1250"/>
                    </a:lnTo>
                    <a:cubicBezTo>
                      <a:pt x="67" y="1280"/>
                      <a:pt x="87" y="1333"/>
                      <a:pt x="57" y="1340"/>
                    </a:cubicBezTo>
                    <a:cubicBezTo>
                      <a:pt x="72" y="1350"/>
                      <a:pt x="77" y="1352"/>
                      <a:pt x="79" y="1352"/>
                    </a:cubicBezTo>
                    <a:cubicBezTo>
                      <a:pt x="81" y="1352"/>
                      <a:pt x="80" y="1349"/>
                      <a:pt x="84" y="1349"/>
                    </a:cubicBezTo>
                    <a:cubicBezTo>
                      <a:pt x="88" y="1349"/>
                      <a:pt x="96" y="1351"/>
                      <a:pt x="113" y="1359"/>
                    </a:cubicBezTo>
                    <a:cubicBezTo>
                      <a:pt x="50" y="1323"/>
                      <a:pt x="156" y="1315"/>
                      <a:pt x="97" y="1286"/>
                    </a:cubicBezTo>
                    <a:lnTo>
                      <a:pt x="97" y="1286"/>
                    </a:lnTo>
                    <a:cubicBezTo>
                      <a:pt x="113" y="1293"/>
                      <a:pt x="123" y="1295"/>
                      <a:pt x="131" y="1295"/>
                    </a:cubicBezTo>
                    <a:cubicBezTo>
                      <a:pt x="143" y="1295"/>
                      <a:pt x="149" y="1291"/>
                      <a:pt x="164" y="1291"/>
                    </a:cubicBezTo>
                    <a:cubicBezTo>
                      <a:pt x="171" y="1291"/>
                      <a:pt x="182" y="1292"/>
                      <a:pt x="196" y="1296"/>
                    </a:cubicBezTo>
                    <a:cubicBezTo>
                      <a:pt x="182" y="1287"/>
                      <a:pt x="164" y="1282"/>
                      <a:pt x="187" y="1271"/>
                    </a:cubicBezTo>
                    <a:cubicBezTo>
                      <a:pt x="182" y="1269"/>
                      <a:pt x="180" y="1264"/>
                      <a:pt x="178" y="1259"/>
                    </a:cubicBezTo>
                    <a:cubicBezTo>
                      <a:pt x="169" y="1259"/>
                      <a:pt x="159" y="1257"/>
                      <a:pt x="150" y="1252"/>
                    </a:cubicBezTo>
                    <a:cubicBezTo>
                      <a:pt x="129" y="1220"/>
                      <a:pt x="152" y="1194"/>
                      <a:pt x="145" y="1173"/>
                    </a:cubicBezTo>
                    <a:cubicBezTo>
                      <a:pt x="147" y="1173"/>
                      <a:pt x="148" y="1173"/>
                      <a:pt x="149" y="1173"/>
                    </a:cubicBezTo>
                    <a:cubicBezTo>
                      <a:pt x="159" y="1173"/>
                      <a:pt x="159" y="1190"/>
                      <a:pt x="173" y="1194"/>
                    </a:cubicBezTo>
                    <a:lnTo>
                      <a:pt x="162" y="1164"/>
                    </a:lnTo>
                    <a:lnTo>
                      <a:pt x="162" y="1164"/>
                    </a:lnTo>
                    <a:cubicBezTo>
                      <a:pt x="189" y="1185"/>
                      <a:pt x="231" y="1176"/>
                      <a:pt x="229" y="1213"/>
                    </a:cubicBezTo>
                    <a:lnTo>
                      <a:pt x="250" y="1192"/>
                    </a:lnTo>
                    <a:cubicBezTo>
                      <a:pt x="275" y="1192"/>
                      <a:pt x="298" y="1178"/>
                      <a:pt x="294" y="1160"/>
                    </a:cubicBezTo>
                    <a:cubicBezTo>
                      <a:pt x="304" y="1154"/>
                      <a:pt x="291" y="1127"/>
                      <a:pt x="291" y="1127"/>
                    </a:cubicBezTo>
                    <a:lnTo>
                      <a:pt x="291" y="1127"/>
                    </a:lnTo>
                    <a:cubicBezTo>
                      <a:pt x="291" y="1127"/>
                      <a:pt x="292" y="1130"/>
                      <a:pt x="296" y="1136"/>
                    </a:cubicBezTo>
                    <a:lnTo>
                      <a:pt x="303" y="1088"/>
                    </a:lnTo>
                    <a:lnTo>
                      <a:pt x="312" y="1092"/>
                    </a:lnTo>
                    <a:cubicBezTo>
                      <a:pt x="326" y="1078"/>
                      <a:pt x="326" y="1051"/>
                      <a:pt x="333" y="1030"/>
                    </a:cubicBezTo>
                    <a:cubicBezTo>
                      <a:pt x="337" y="1005"/>
                      <a:pt x="358" y="990"/>
                      <a:pt x="382" y="990"/>
                    </a:cubicBezTo>
                    <a:cubicBezTo>
                      <a:pt x="385" y="990"/>
                      <a:pt x="388" y="990"/>
                      <a:pt x="391" y="990"/>
                    </a:cubicBezTo>
                    <a:cubicBezTo>
                      <a:pt x="389" y="976"/>
                      <a:pt x="386" y="963"/>
                      <a:pt x="405" y="953"/>
                    </a:cubicBezTo>
                    <a:lnTo>
                      <a:pt x="435" y="967"/>
                    </a:lnTo>
                    <a:cubicBezTo>
                      <a:pt x="435" y="951"/>
                      <a:pt x="486" y="953"/>
                      <a:pt x="463" y="930"/>
                    </a:cubicBezTo>
                    <a:lnTo>
                      <a:pt x="463" y="930"/>
                    </a:lnTo>
                    <a:cubicBezTo>
                      <a:pt x="478" y="937"/>
                      <a:pt x="490" y="940"/>
                      <a:pt x="499" y="940"/>
                    </a:cubicBezTo>
                    <a:cubicBezTo>
                      <a:pt x="536" y="940"/>
                      <a:pt x="527" y="889"/>
                      <a:pt x="551" y="881"/>
                    </a:cubicBezTo>
                    <a:lnTo>
                      <a:pt x="519" y="854"/>
                    </a:lnTo>
                    <a:cubicBezTo>
                      <a:pt x="533" y="842"/>
                      <a:pt x="535" y="823"/>
                      <a:pt x="539" y="796"/>
                    </a:cubicBezTo>
                    <a:lnTo>
                      <a:pt x="509" y="772"/>
                    </a:lnTo>
                    <a:cubicBezTo>
                      <a:pt x="502" y="738"/>
                      <a:pt x="565" y="754"/>
                      <a:pt x="586" y="733"/>
                    </a:cubicBezTo>
                    <a:lnTo>
                      <a:pt x="586" y="733"/>
                    </a:lnTo>
                    <a:cubicBezTo>
                      <a:pt x="591" y="742"/>
                      <a:pt x="588" y="745"/>
                      <a:pt x="581" y="745"/>
                    </a:cubicBezTo>
                    <a:cubicBezTo>
                      <a:pt x="579" y="745"/>
                      <a:pt x="577" y="745"/>
                      <a:pt x="574" y="745"/>
                    </a:cubicBezTo>
                    <a:lnTo>
                      <a:pt x="574" y="745"/>
                    </a:lnTo>
                    <a:cubicBezTo>
                      <a:pt x="585" y="749"/>
                      <a:pt x="593" y="751"/>
                      <a:pt x="599" y="751"/>
                    </a:cubicBezTo>
                    <a:cubicBezTo>
                      <a:pt x="639" y="751"/>
                      <a:pt x="609" y="672"/>
                      <a:pt x="646" y="672"/>
                    </a:cubicBezTo>
                    <a:cubicBezTo>
                      <a:pt x="650" y="672"/>
                      <a:pt x="654" y="673"/>
                      <a:pt x="660" y="675"/>
                    </a:cubicBezTo>
                    <a:cubicBezTo>
                      <a:pt x="659" y="666"/>
                      <a:pt x="661" y="663"/>
                      <a:pt x="666" y="663"/>
                    </a:cubicBezTo>
                    <a:cubicBezTo>
                      <a:pt x="668" y="663"/>
                      <a:pt x="672" y="664"/>
                      <a:pt x="676" y="666"/>
                    </a:cubicBezTo>
                    <a:lnTo>
                      <a:pt x="676" y="668"/>
                    </a:lnTo>
                    <a:cubicBezTo>
                      <a:pt x="676" y="668"/>
                      <a:pt x="676" y="666"/>
                      <a:pt x="679" y="666"/>
                    </a:cubicBezTo>
                    <a:cubicBezTo>
                      <a:pt x="686" y="657"/>
                      <a:pt x="690" y="650"/>
                      <a:pt x="692" y="638"/>
                    </a:cubicBezTo>
                    <a:lnTo>
                      <a:pt x="718" y="668"/>
                    </a:lnTo>
                    <a:lnTo>
                      <a:pt x="718" y="666"/>
                    </a:lnTo>
                    <a:cubicBezTo>
                      <a:pt x="720" y="667"/>
                      <a:pt x="721" y="667"/>
                      <a:pt x="722" y="667"/>
                    </a:cubicBezTo>
                    <a:cubicBezTo>
                      <a:pt x="729" y="667"/>
                      <a:pt x="711" y="645"/>
                      <a:pt x="692" y="626"/>
                    </a:cubicBezTo>
                    <a:cubicBezTo>
                      <a:pt x="692" y="617"/>
                      <a:pt x="690" y="608"/>
                      <a:pt x="688" y="601"/>
                    </a:cubicBezTo>
                    <a:lnTo>
                      <a:pt x="688" y="601"/>
                    </a:lnTo>
                    <a:cubicBezTo>
                      <a:pt x="699" y="613"/>
                      <a:pt x="705" y="616"/>
                      <a:pt x="709" y="616"/>
                    </a:cubicBezTo>
                    <a:cubicBezTo>
                      <a:pt x="716" y="616"/>
                      <a:pt x="714" y="602"/>
                      <a:pt x="722" y="602"/>
                    </a:cubicBezTo>
                    <a:cubicBezTo>
                      <a:pt x="726" y="602"/>
                      <a:pt x="733" y="607"/>
                      <a:pt x="746" y="619"/>
                    </a:cubicBezTo>
                    <a:cubicBezTo>
                      <a:pt x="733" y="592"/>
                      <a:pt x="769" y="576"/>
                      <a:pt x="748" y="527"/>
                    </a:cubicBezTo>
                    <a:lnTo>
                      <a:pt x="748" y="527"/>
                    </a:lnTo>
                    <a:cubicBezTo>
                      <a:pt x="761" y="527"/>
                      <a:pt x="776" y="526"/>
                      <a:pt x="774" y="506"/>
                    </a:cubicBezTo>
                    <a:lnTo>
                      <a:pt x="774" y="506"/>
                    </a:lnTo>
                    <a:lnTo>
                      <a:pt x="801" y="545"/>
                    </a:lnTo>
                    <a:lnTo>
                      <a:pt x="801" y="545"/>
                    </a:lnTo>
                    <a:lnTo>
                      <a:pt x="790" y="478"/>
                    </a:lnTo>
                    <a:lnTo>
                      <a:pt x="790" y="478"/>
                    </a:lnTo>
                    <a:cubicBezTo>
                      <a:pt x="815" y="492"/>
                      <a:pt x="834" y="520"/>
                      <a:pt x="839" y="550"/>
                    </a:cubicBezTo>
                    <a:cubicBezTo>
                      <a:pt x="839" y="483"/>
                      <a:pt x="850" y="517"/>
                      <a:pt x="850" y="455"/>
                    </a:cubicBezTo>
                    <a:lnTo>
                      <a:pt x="864" y="483"/>
                    </a:lnTo>
                    <a:cubicBezTo>
                      <a:pt x="871" y="479"/>
                      <a:pt x="871" y="448"/>
                      <a:pt x="880" y="448"/>
                    </a:cubicBezTo>
                    <a:cubicBezTo>
                      <a:pt x="882" y="448"/>
                      <a:pt x="884" y="450"/>
                      <a:pt x="887" y="455"/>
                    </a:cubicBezTo>
                    <a:cubicBezTo>
                      <a:pt x="898" y="465"/>
                      <a:pt x="909" y="468"/>
                      <a:pt x="922" y="468"/>
                    </a:cubicBezTo>
                    <a:cubicBezTo>
                      <a:pt x="954" y="468"/>
                      <a:pt x="991" y="446"/>
                      <a:pt x="1032" y="446"/>
                    </a:cubicBezTo>
                    <a:cubicBezTo>
                      <a:pt x="1047" y="446"/>
                      <a:pt x="1062" y="449"/>
                      <a:pt x="1077" y="457"/>
                    </a:cubicBezTo>
                    <a:cubicBezTo>
                      <a:pt x="1066" y="431"/>
                      <a:pt x="1065" y="423"/>
                      <a:pt x="1068" y="423"/>
                    </a:cubicBezTo>
                    <a:cubicBezTo>
                      <a:pt x="1073" y="423"/>
                      <a:pt x="1089" y="443"/>
                      <a:pt x="1097" y="443"/>
                    </a:cubicBezTo>
                    <a:cubicBezTo>
                      <a:pt x="1101" y="443"/>
                      <a:pt x="1102" y="437"/>
                      <a:pt x="1098" y="420"/>
                    </a:cubicBezTo>
                    <a:lnTo>
                      <a:pt x="1098" y="420"/>
                    </a:lnTo>
                    <a:cubicBezTo>
                      <a:pt x="1107" y="441"/>
                      <a:pt x="1119" y="448"/>
                      <a:pt x="1114" y="471"/>
                    </a:cubicBezTo>
                    <a:cubicBezTo>
                      <a:pt x="1120" y="463"/>
                      <a:pt x="1126" y="461"/>
                      <a:pt x="1132" y="461"/>
                    </a:cubicBezTo>
                    <a:cubicBezTo>
                      <a:pt x="1140" y="461"/>
                      <a:pt x="1147" y="465"/>
                      <a:pt x="1153" y="465"/>
                    </a:cubicBezTo>
                    <a:cubicBezTo>
                      <a:pt x="1162" y="465"/>
                      <a:pt x="1168" y="459"/>
                      <a:pt x="1172" y="432"/>
                    </a:cubicBezTo>
                    <a:cubicBezTo>
                      <a:pt x="1179" y="453"/>
                      <a:pt x="1172" y="464"/>
                      <a:pt x="1177" y="478"/>
                    </a:cubicBezTo>
                    <a:cubicBezTo>
                      <a:pt x="1177" y="473"/>
                      <a:pt x="1181" y="464"/>
                      <a:pt x="1184" y="464"/>
                    </a:cubicBezTo>
                    <a:cubicBezTo>
                      <a:pt x="1186" y="464"/>
                      <a:pt x="1187" y="466"/>
                      <a:pt x="1189" y="469"/>
                    </a:cubicBezTo>
                    <a:cubicBezTo>
                      <a:pt x="1193" y="483"/>
                      <a:pt x="1189" y="487"/>
                      <a:pt x="1186" y="499"/>
                    </a:cubicBezTo>
                    <a:cubicBezTo>
                      <a:pt x="1212" y="490"/>
                      <a:pt x="1205" y="422"/>
                      <a:pt x="1196" y="360"/>
                    </a:cubicBezTo>
                    <a:lnTo>
                      <a:pt x="1196" y="360"/>
                    </a:lnTo>
                    <a:cubicBezTo>
                      <a:pt x="1204" y="371"/>
                      <a:pt x="1211" y="377"/>
                      <a:pt x="1216" y="377"/>
                    </a:cubicBezTo>
                    <a:cubicBezTo>
                      <a:pt x="1223" y="377"/>
                      <a:pt x="1228" y="365"/>
                      <a:pt x="1230" y="339"/>
                    </a:cubicBezTo>
                    <a:cubicBezTo>
                      <a:pt x="1240" y="360"/>
                      <a:pt x="1251" y="381"/>
                      <a:pt x="1233" y="390"/>
                    </a:cubicBezTo>
                    <a:cubicBezTo>
                      <a:pt x="1238" y="390"/>
                      <a:pt x="1254" y="395"/>
                      <a:pt x="1269" y="395"/>
                    </a:cubicBezTo>
                    <a:cubicBezTo>
                      <a:pt x="1285" y="395"/>
                      <a:pt x="1299" y="389"/>
                      <a:pt x="1298" y="364"/>
                    </a:cubicBezTo>
                    <a:lnTo>
                      <a:pt x="1298" y="364"/>
                    </a:lnTo>
                    <a:cubicBezTo>
                      <a:pt x="1299" y="368"/>
                      <a:pt x="1302" y="370"/>
                      <a:pt x="1304" y="370"/>
                    </a:cubicBezTo>
                    <a:cubicBezTo>
                      <a:pt x="1309" y="370"/>
                      <a:pt x="1315" y="364"/>
                      <a:pt x="1316" y="360"/>
                    </a:cubicBezTo>
                    <a:cubicBezTo>
                      <a:pt x="1327" y="363"/>
                      <a:pt x="1337" y="364"/>
                      <a:pt x="1347" y="364"/>
                    </a:cubicBezTo>
                    <a:cubicBezTo>
                      <a:pt x="1354" y="364"/>
                      <a:pt x="1360" y="363"/>
                      <a:pt x="1367" y="362"/>
                    </a:cubicBezTo>
                    <a:lnTo>
                      <a:pt x="1362" y="353"/>
                    </a:lnTo>
                    <a:cubicBezTo>
                      <a:pt x="1366" y="329"/>
                      <a:pt x="1370" y="322"/>
                      <a:pt x="1375" y="322"/>
                    </a:cubicBezTo>
                    <a:cubicBezTo>
                      <a:pt x="1381" y="322"/>
                      <a:pt x="1389" y="335"/>
                      <a:pt x="1398" y="335"/>
                    </a:cubicBezTo>
                    <a:cubicBezTo>
                      <a:pt x="1399" y="335"/>
                      <a:pt x="1401" y="335"/>
                      <a:pt x="1402" y="334"/>
                    </a:cubicBezTo>
                    <a:lnTo>
                      <a:pt x="1402" y="339"/>
                    </a:lnTo>
                    <a:cubicBezTo>
                      <a:pt x="1415" y="354"/>
                      <a:pt x="1422" y="358"/>
                      <a:pt x="1427" y="358"/>
                    </a:cubicBezTo>
                    <a:cubicBezTo>
                      <a:pt x="1432" y="358"/>
                      <a:pt x="1435" y="352"/>
                      <a:pt x="1440" y="352"/>
                    </a:cubicBezTo>
                    <a:cubicBezTo>
                      <a:pt x="1445" y="352"/>
                      <a:pt x="1452" y="356"/>
                      <a:pt x="1464" y="374"/>
                    </a:cubicBezTo>
                    <a:lnTo>
                      <a:pt x="1467" y="337"/>
                    </a:lnTo>
                    <a:cubicBezTo>
                      <a:pt x="1470" y="317"/>
                      <a:pt x="1474" y="310"/>
                      <a:pt x="1478" y="310"/>
                    </a:cubicBezTo>
                    <a:cubicBezTo>
                      <a:pt x="1489" y="310"/>
                      <a:pt x="1503" y="365"/>
                      <a:pt x="1521" y="365"/>
                    </a:cubicBezTo>
                    <a:cubicBezTo>
                      <a:pt x="1524" y="365"/>
                      <a:pt x="1527" y="364"/>
                      <a:pt x="1529" y="362"/>
                    </a:cubicBezTo>
                    <a:lnTo>
                      <a:pt x="1525" y="339"/>
                    </a:lnTo>
                    <a:cubicBezTo>
                      <a:pt x="1526" y="337"/>
                      <a:pt x="1528" y="336"/>
                      <a:pt x="1529" y="336"/>
                    </a:cubicBezTo>
                    <a:cubicBezTo>
                      <a:pt x="1545" y="336"/>
                      <a:pt x="1542" y="456"/>
                      <a:pt x="1550" y="469"/>
                    </a:cubicBezTo>
                    <a:cubicBezTo>
                      <a:pt x="1550" y="476"/>
                      <a:pt x="1543" y="478"/>
                      <a:pt x="1539" y="483"/>
                    </a:cubicBezTo>
                    <a:cubicBezTo>
                      <a:pt x="1543" y="494"/>
                      <a:pt x="1547" y="498"/>
                      <a:pt x="1550" y="498"/>
                    </a:cubicBezTo>
                    <a:cubicBezTo>
                      <a:pt x="1561" y="498"/>
                      <a:pt x="1561" y="433"/>
                      <a:pt x="1585" y="429"/>
                    </a:cubicBezTo>
                    <a:lnTo>
                      <a:pt x="1585" y="429"/>
                    </a:lnTo>
                    <a:cubicBezTo>
                      <a:pt x="1583" y="457"/>
                      <a:pt x="1562" y="494"/>
                      <a:pt x="1576" y="504"/>
                    </a:cubicBezTo>
                    <a:cubicBezTo>
                      <a:pt x="1576" y="506"/>
                      <a:pt x="1577" y="507"/>
                      <a:pt x="1578" y="507"/>
                    </a:cubicBezTo>
                    <a:cubicBezTo>
                      <a:pt x="1588" y="507"/>
                      <a:pt x="1624" y="470"/>
                      <a:pt x="1645" y="470"/>
                    </a:cubicBezTo>
                    <a:cubicBezTo>
                      <a:pt x="1652" y="470"/>
                      <a:pt x="1658" y="474"/>
                      <a:pt x="1659" y="487"/>
                    </a:cubicBezTo>
                    <a:cubicBezTo>
                      <a:pt x="1661" y="466"/>
                      <a:pt x="1664" y="446"/>
                      <a:pt x="1680" y="434"/>
                    </a:cubicBezTo>
                    <a:cubicBezTo>
                      <a:pt x="1680" y="434"/>
                      <a:pt x="1681" y="434"/>
                      <a:pt x="1681" y="434"/>
                    </a:cubicBezTo>
                    <a:cubicBezTo>
                      <a:pt x="1690" y="434"/>
                      <a:pt x="1694" y="456"/>
                      <a:pt x="1699" y="471"/>
                    </a:cubicBezTo>
                    <a:cubicBezTo>
                      <a:pt x="1701" y="479"/>
                      <a:pt x="1706" y="485"/>
                      <a:pt x="1713" y="485"/>
                    </a:cubicBezTo>
                    <a:cubicBezTo>
                      <a:pt x="1719" y="485"/>
                      <a:pt x="1727" y="480"/>
                      <a:pt x="1738" y="469"/>
                    </a:cubicBezTo>
                    <a:lnTo>
                      <a:pt x="1738" y="469"/>
                    </a:lnTo>
                    <a:cubicBezTo>
                      <a:pt x="1738" y="473"/>
                      <a:pt x="1736" y="480"/>
                      <a:pt x="1733" y="485"/>
                    </a:cubicBezTo>
                    <a:cubicBezTo>
                      <a:pt x="1754" y="476"/>
                      <a:pt x="1791" y="478"/>
                      <a:pt x="1814" y="450"/>
                    </a:cubicBezTo>
                    <a:lnTo>
                      <a:pt x="1814" y="450"/>
                    </a:lnTo>
                    <a:cubicBezTo>
                      <a:pt x="1798" y="494"/>
                      <a:pt x="1808" y="505"/>
                      <a:pt x="1826" y="505"/>
                    </a:cubicBezTo>
                    <a:cubicBezTo>
                      <a:pt x="1841" y="505"/>
                      <a:pt x="1862" y="497"/>
                      <a:pt x="1875" y="497"/>
                    </a:cubicBezTo>
                    <a:cubicBezTo>
                      <a:pt x="1888" y="497"/>
                      <a:pt x="1892" y="506"/>
                      <a:pt x="1872" y="541"/>
                    </a:cubicBezTo>
                    <a:lnTo>
                      <a:pt x="1917" y="557"/>
                    </a:lnTo>
                    <a:lnTo>
                      <a:pt x="1910" y="566"/>
                    </a:lnTo>
                    <a:cubicBezTo>
                      <a:pt x="1916" y="572"/>
                      <a:pt x="1922" y="575"/>
                      <a:pt x="1929" y="575"/>
                    </a:cubicBezTo>
                    <a:cubicBezTo>
                      <a:pt x="1945" y="575"/>
                      <a:pt x="1961" y="561"/>
                      <a:pt x="1979" y="550"/>
                    </a:cubicBezTo>
                    <a:lnTo>
                      <a:pt x="1979" y="550"/>
                    </a:lnTo>
                    <a:cubicBezTo>
                      <a:pt x="1979" y="559"/>
                      <a:pt x="1970" y="566"/>
                      <a:pt x="1965" y="571"/>
                    </a:cubicBezTo>
                    <a:cubicBezTo>
                      <a:pt x="1977" y="593"/>
                      <a:pt x="1983" y="603"/>
                      <a:pt x="1998" y="603"/>
                    </a:cubicBezTo>
                    <a:cubicBezTo>
                      <a:pt x="2010" y="603"/>
                      <a:pt x="2028" y="596"/>
                      <a:pt x="2060" y="585"/>
                    </a:cubicBezTo>
                    <a:lnTo>
                      <a:pt x="2060" y="585"/>
                    </a:lnTo>
                    <a:lnTo>
                      <a:pt x="2037" y="617"/>
                    </a:lnTo>
                    <a:cubicBezTo>
                      <a:pt x="2038" y="616"/>
                      <a:pt x="2040" y="616"/>
                      <a:pt x="2041" y="616"/>
                    </a:cubicBezTo>
                    <a:cubicBezTo>
                      <a:pt x="2060" y="616"/>
                      <a:pt x="2051" y="694"/>
                      <a:pt x="2103" y="694"/>
                    </a:cubicBezTo>
                    <a:cubicBezTo>
                      <a:pt x="2105" y="694"/>
                      <a:pt x="2108" y="694"/>
                      <a:pt x="2111" y="694"/>
                    </a:cubicBezTo>
                    <a:lnTo>
                      <a:pt x="2111" y="694"/>
                    </a:lnTo>
                    <a:cubicBezTo>
                      <a:pt x="2107" y="698"/>
                      <a:pt x="2100" y="701"/>
                      <a:pt x="2095" y="703"/>
                    </a:cubicBezTo>
                    <a:cubicBezTo>
                      <a:pt x="2096" y="703"/>
                      <a:pt x="2096" y="703"/>
                      <a:pt x="2097" y="703"/>
                    </a:cubicBezTo>
                    <a:cubicBezTo>
                      <a:pt x="2150" y="703"/>
                      <a:pt x="2120" y="793"/>
                      <a:pt x="2160" y="793"/>
                    </a:cubicBezTo>
                    <a:cubicBezTo>
                      <a:pt x="2171" y="793"/>
                      <a:pt x="2189" y="785"/>
                      <a:pt x="2216" y="765"/>
                    </a:cubicBezTo>
                    <a:lnTo>
                      <a:pt x="2264" y="763"/>
                    </a:lnTo>
                    <a:cubicBezTo>
                      <a:pt x="2246" y="726"/>
                      <a:pt x="2318" y="724"/>
                      <a:pt x="2325" y="696"/>
                    </a:cubicBezTo>
                    <a:lnTo>
                      <a:pt x="2325" y="696"/>
                    </a:lnTo>
                    <a:cubicBezTo>
                      <a:pt x="2342" y="702"/>
                      <a:pt x="2323" y="748"/>
                      <a:pt x="2304" y="748"/>
                    </a:cubicBezTo>
                    <a:cubicBezTo>
                      <a:pt x="2302" y="748"/>
                      <a:pt x="2301" y="748"/>
                      <a:pt x="2299" y="747"/>
                    </a:cubicBezTo>
                    <a:lnTo>
                      <a:pt x="2304" y="740"/>
                    </a:lnTo>
                    <a:lnTo>
                      <a:pt x="2304" y="740"/>
                    </a:lnTo>
                    <a:cubicBezTo>
                      <a:pt x="2239" y="784"/>
                      <a:pt x="2318" y="796"/>
                      <a:pt x="2274" y="826"/>
                    </a:cubicBezTo>
                    <a:cubicBezTo>
                      <a:pt x="2329" y="884"/>
                      <a:pt x="2341" y="969"/>
                      <a:pt x="2373" y="1030"/>
                    </a:cubicBezTo>
                    <a:lnTo>
                      <a:pt x="2422" y="993"/>
                    </a:lnTo>
                    <a:lnTo>
                      <a:pt x="2433" y="1018"/>
                    </a:lnTo>
                    <a:cubicBezTo>
                      <a:pt x="2429" y="1028"/>
                      <a:pt x="2414" y="1040"/>
                      <a:pt x="2402" y="1040"/>
                    </a:cubicBezTo>
                    <a:cubicBezTo>
                      <a:pt x="2397" y="1040"/>
                      <a:pt x="2392" y="1038"/>
                      <a:pt x="2389" y="1032"/>
                    </a:cubicBezTo>
                    <a:lnTo>
                      <a:pt x="2389" y="1032"/>
                    </a:lnTo>
                    <a:cubicBezTo>
                      <a:pt x="2377" y="1045"/>
                      <a:pt x="2388" y="1049"/>
                      <a:pt x="2403" y="1049"/>
                    </a:cubicBezTo>
                    <a:cubicBezTo>
                      <a:pt x="2419" y="1049"/>
                      <a:pt x="2439" y="1045"/>
                      <a:pt x="2445" y="1041"/>
                    </a:cubicBezTo>
                    <a:lnTo>
                      <a:pt x="2445" y="1041"/>
                    </a:lnTo>
                    <a:cubicBezTo>
                      <a:pt x="2445" y="1067"/>
                      <a:pt x="2423" y="1071"/>
                      <a:pt x="2405" y="1071"/>
                    </a:cubicBezTo>
                    <a:cubicBezTo>
                      <a:pt x="2398" y="1071"/>
                      <a:pt x="2392" y="1070"/>
                      <a:pt x="2388" y="1070"/>
                    </a:cubicBezTo>
                    <a:cubicBezTo>
                      <a:pt x="2382" y="1070"/>
                      <a:pt x="2379" y="1071"/>
                      <a:pt x="2380" y="1074"/>
                    </a:cubicBezTo>
                    <a:lnTo>
                      <a:pt x="2394" y="1085"/>
                    </a:lnTo>
                    <a:lnTo>
                      <a:pt x="2396" y="1081"/>
                    </a:lnTo>
                    <a:cubicBezTo>
                      <a:pt x="2413" y="1081"/>
                      <a:pt x="2427" y="1077"/>
                      <a:pt x="2439" y="1077"/>
                    </a:cubicBezTo>
                    <a:cubicBezTo>
                      <a:pt x="2448" y="1077"/>
                      <a:pt x="2456" y="1079"/>
                      <a:pt x="2461" y="1090"/>
                    </a:cubicBezTo>
                    <a:cubicBezTo>
                      <a:pt x="2461" y="1109"/>
                      <a:pt x="2433" y="1116"/>
                      <a:pt x="2436" y="1122"/>
                    </a:cubicBezTo>
                    <a:cubicBezTo>
                      <a:pt x="2433" y="1125"/>
                      <a:pt x="2431" y="1127"/>
                      <a:pt x="2440" y="1132"/>
                    </a:cubicBezTo>
                    <a:lnTo>
                      <a:pt x="2459" y="1167"/>
                    </a:lnTo>
                    <a:lnTo>
                      <a:pt x="2489" y="1127"/>
                    </a:lnTo>
                    <a:cubicBezTo>
                      <a:pt x="2506" y="1127"/>
                      <a:pt x="2510" y="1136"/>
                      <a:pt x="2517" y="1136"/>
                    </a:cubicBezTo>
                    <a:cubicBezTo>
                      <a:pt x="2522" y="1136"/>
                      <a:pt x="2529" y="1131"/>
                      <a:pt x="2545" y="1113"/>
                    </a:cubicBezTo>
                    <a:lnTo>
                      <a:pt x="2545" y="1113"/>
                    </a:lnTo>
                    <a:cubicBezTo>
                      <a:pt x="2489" y="1180"/>
                      <a:pt x="2605" y="1241"/>
                      <a:pt x="2596" y="1269"/>
                    </a:cubicBezTo>
                    <a:cubicBezTo>
                      <a:pt x="2600" y="1267"/>
                      <a:pt x="2605" y="1267"/>
                      <a:pt x="2610" y="1267"/>
                    </a:cubicBezTo>
                    <a:cubicBezTo>
                      <a:pt x="2635" y="1267"/>
                      <a:pt x="2658" y="1282"/>
                      <a:pt x="2670" y="1306"/>
                    </a:cubicBezTo>
                    <a:cubicBezTo>
                      <a:pt x="2672" y="1295"/>
                      <a:pt x="2696" y="1271"/>
                      <a:pt x="2712" y="1271"/>
                    </a:cubicBezTo>
                    <a:cubicBezTo>
                      <a:pt x="2717" y="1271"/>
                      <a:pt x="2721" y="1273"/>
                      <a:pt x="2723" y="1278"/>
                    </a:cubicBezTo>
                    <a:cubicBezTo>
                      <a:pt x="2635" y="1341"/>
                      <a:pt x="2715" y="1340"/>
                      <a:pt x="2678" y="1403"/>
                    </a:cubicBezTo>
                    <a:lnTo>
                      <a:pt x="2678" y="1403"/>
                    </a:lnTo>
                    <a:cubicBezTo>
                      <a:pt x="2683" y="1396"/>
                      <a:pt x="2688" y="1393"/>
                      <a:pt x="2694" y="1393"/>
                    </a:cubicBezTo>
                    <a:cubicBezTo>
                      <a:pt x="2708" y="1393"/>
                      <a:pt x="2723" y="1406"/>
                      <a:pt x="2738" y="1406"/>
                    </a:cubicBezTo>
                    <a:cubicBezTo>
                      <a:pt x="2749" y="1406"/>
                      <a:pt x="2759" y="1400"/>
                      <a:pt x="2770" y="1377"/>
                    </a:cubicBezTo>
                    <a:lnTo>
                      <a:pt x="2770" y="1377"/>
                    </a:lnTo>
                    <a:cubicBezTo>
                      <a:pt x="2779" y="1398"/>
                      <a:pt x="2739" y="1405"/>
                      <a:pt x="2735" y="1435"/>
                    </a:cubicBezTo>
                    <a:cubicBezTo>
                      <a:pt x="2800" y="1438"/>
                      <a:pt x="2800" y="1528"/>
                      <a:pt x="2862" y="1556"/>
                    </a:cubicBezTo>
                    <a:cubicBezTo>
                      <a:pt x="2872" y="1544"/>
                      <a:pt x="2876" y="1524"/>
                      <a:pt x="2902" y="1514"/>
                    </a:cubicBezTo>
                    <a:lnTo>
                      <a:pt x="2902" y="1514"/>
                    </a:lnTo>
                    <a:lnTo>
                      <a:pt x="2883" y="1588"/>
                    </a:lnTo>
                    <a:cubicBezTo>
                      <a:pt x="2893" y="1588"/>
                      <a:pt x="2918" y="1560"/>
                      <a:pt x="2929" y="1560"/>
                    </a:cubicBezTo>
                    <a:cubicBezTo>
                      <a:pt x="2934" y="1560"/>
                      <a:pt x="2935" y="1566"/>
                      <a:pt x="2932" y="1581"/>
                    </a:cubicBezTo>
                    <a:cubicBezTo>
                      <a:pt x="2936" y="1571"/>
                      <a:pt x="2943" y="1556"/>
                      <a:pt x="2951" y="1556"/>
                    </a:cubicBezTo>
                    <a:cubicBezTo>
                      <a:pt x="2952" y="1556"/>
                      <a:pt x="2952" y="1556"/>
                      <a:pt x="2953" y="1556"/>
                    </a:cubicBezTo>
                    <a:cubicBezTo>
                      <a:pt x="2983" y="1616"/>
                      <a:pt x="3043" y="1639"/>
                      <a:pt x="3101" y="1663"/>
                    </a:cubicBezTo>
                    <a:cubicBezTo>
                      <a:pt x="3159" y="1688"/>
                      <a:pt x="3212" y="1716"/>
                      <a:pt x="3238" y="1799"/>
                    </a:cubicBezTo>
                    <a:cubicBezTo>
                      <a:pt x="3236" y="1779"/>
                      <a:pt x="3241" y="1773"/>
                      <a:pt x="3248" y="1773"/>
                    </a:cubicBezTo>
                    <a:cubicBezTo>
                      <a:pt x="3251" y="1773"/>
                      <a:pt x="3255" y="1775"/>
                      <a:pt x="3259" y="1776"/>
                    </a:cubicBezTo>
                    <a:cubicBezTo>
                      <a:pt x="3254" y="1767"/>
                      <a:pt x="3275" y="1746"/>
                      <a:pt x="3284" y="1728"/>
                    </a:cubicBezTo>
                    <a:lnTo>
                      <a:pt x="3305" y="1797"/>
                    </a:lnTo>
                    <a:cubicBezTo>
                      <a:pt x="3315" y="1784"/>
                      <a:pt x="3323" y="1780"/>
                      <a:pt x="3331" y="1780"/>
                    </a:cubicBezTo>
                    <a:cubicBezTo>
                      <a:pt x="3342" y="1780"/>
                      <a:pt x="3351" y="1788"/>
                      <a:pt x="3361" y="1788"/>
                    </a:cubicBezTo>
                    <a:cubicBezTo>
                      <a:pt x="3369" y="1788"/>
                      <a:pt x="3376" y="1784"/>
                      <a:pt x="3384" y="1772"/>
                    </a:cubicBezTo>
                    <a:lnTo>
                      <a:pt x="3384" y="1772"/>
                    </a:lnTo>
                    <a:lnTo>
                      <a:pt x="3365" y="1774"/>
                    </a:lnTo>
                    <a:cubicBezTo>
                      <a:pt x="3412" y="1728"/>
                      <a:pt x="3398" y="1642"/>
                      <a:pt x="3435" y="1575"/>
                    </a:cubicBezTo>
                    <a:lnTo>
                      <a:pt x="3435" y="1575"/>
                    </a:lnTo>
                    <a:cubicBezTo>
                      <a:pt x="3428" y="1582"/>
                      <a:pt x="3422" y="1585"/>
                      <a:pt x="3418" y="1585"/>
                    </a:cubicBezTo>
                    <a:cubicBezTo>
                      <a:pt x="3400" y="1585"/>
                      <a:pt x="3411" y="1515"/>
                      <a:pt x="3383" y="1515"/>
                    </a:cubicBezTo>
                    <a:cubicBezTo>
                      <a:pt x="3376" y="1515"/>
                      <a:pt x="3366" y="1520"/>
                      <a:pt x="3351" y="1533"/>
                    </a:cubicBezTo>
                    <a:cubicBezTo>
                      <a:pt x="3351" y="1514"/>
                      <a:pt x="3370" y="1514"/>
                      <a:pt x="3375" y="1496"/>
                    </a:cubicBezTo>
                    <a:lnTo>
                      <a:pt x="3375" y="1496"/>
                    </a:lnTo>
                    <a:cubicBezTo>
                      <a:pt x="3362" y="1509"/>
                      <a:pt x="3353" y="1515"/>
                      <a:pt x="3345" y="1515"/>
                    </a:cubicBezTo>
                    <a:cubicBezTo>
                      <a:pt x="3338" y="1515"/>
                      <a:pt x="3331" y="1510"/>
                      <a:pt x="3326" y="1500"/>
                    </a:cubicBezTo>
                    <a:lnTo>
                      <a:pt x="3333" y="1493"/>
                    </a:lnTo>
                    <a:cubicBezTo>
                      <a:pt x="3277" y="1475"/>
                      <a:pt x="3275" y="1435"/>
                      <a:pt x="3233" y="1387"/>
                    </a:cubicBezTo>
                    <a:lnTo>
                      <a:pt x="3215" y="1422"/>
                    </a:lnTo>
                    <a:cubicBezTo>
                      <a:pt x="3208" y="1410"/>
                      <a:pt x="3210" y="1398"/>
                      <a:pt x="3212" y="1387"/>
                    </a:cubicBezTo>
                    <a:lnTo>
                      <a:pt x="3212" y="1387"/>
                    </a:lnTo>
                    <a:cubicBezTo>
                      <a:pt x="3166" y="1428"/>
                      <a:pt x="3240" y="1410"/>
                      <a:pt x="3194" y="1456"/>
                    </a:cubicBezTo>
                    <a:cubicBezTo>
                      <a:pt x="3224" y="1382"/>
                      <a:pt x="3113" y="1403"/>
                      <a:pt x="3157" y="1326"/>
                    </a:cubicBezTo>
                    <a:cubicBezTo>
                      <a:pt x="3155" y="1325"/>
                      <a:pt x="3154" y="1325"/>
                      <a:pt x="3152" y="1325"/>
                    </a:cubicBezTo>
                    <a:cubicBezTo>
                      <a:pt x="3140" y="1325"/>
                      <a:pt x="3134" y="1356"/>
                      <a:pt x="3122" y="1356"/>
                    </a:cubicBezTo>
                    <a:cubicBezTo>
                      <a:pt x="3121" y="1356"/>
                      <a:pt x="3119" y="1356"/>
                      <a:pt x="3117" y="1354"/>
                    </a:cubicBezTo>
                    <a:lnTo>
                      <a:pt x="3129" y="1331"/>
                    </a:lnTo>
                    <a:lnTo>
                      <a:pt x="3129" y="1331"/>
                    </a:lnTo>
                    <a:lnTo>
                      <a:pt x="3106" y="1352"/>
                    </a:lnTo>
                    <a:cubicBezTo>
                      <a:pt x="3096" y="1340"/>
                      <a:pt x="3110" y="1315"/>
                      <a:pt x="3124" y="1299"/>
                    </a:cubicBezTo>
                    <a:cubicBezTo>
                      <a:pt x="3124" y="1299"/>
                      <a:pt x="3125" y="1300"/>
                      <a:pt x="3127" y="1300"/>
                    </a:cubicBezTo>
                    <a:cubicBezTo>
                      <a:pt x="3130" y="1300"/>
                      <a:pt x="3135" y="1299"/>
                      <a:pt x="3138" y="1299"/>
                    </a:cubicBezTo>
                    <a:cubicBezTo>
                      <a:pt x="3143" y="1268"/>
                      <a:pt x="3099" y="1277"/>
                      <a:pt x="3095" y="1270"/>
                    </a:cubicBezTo>
                    <a:lnTo>
                      <a:pt x="3095" y="1270"/>
                    </a:lnTo>
                    <a:lnTo>
                      <a:pt x="3101" y="1292"/>
                    </a:lnTo>
                    <a:cubicBezTo>
                      <a:pt x="3043" y="1275"/>
                      <a:pt x="3013" y="1213"/>
                      <a:pt x="2941" y="1213"/>
                    </a:cubicBezTo>
                    <a:lnTo>
                      <a:pt x="2930" y="1229"/>
                    </a:lnTo>
                    <a:cubicBezTo>
                      <a:pt x="2875" y="1225"/>
                      <a:pt x="2919" y="1193"/>
                      <a:pt x="2880" y="1172"/>
                    </a:cubicBezTo>
                    <a:lnTo>
                      <a:pt x="2880" y="1172"/>
                    </a:lnTo>
                    <a:cubicBezTo>
                      <a:pt x="2874" y="1173"/>
                      <a:pt x="2869" y="1173"/>
                      <a:pt x="2864" y="1173"/>
                    </a:cubicBezTo>
                    <a:cubicBezTo>
                      <a:pt x="2853" y="1173"/>
                      <a:pt x="2844" y="1170"/>
                      <a:pt x="2839" y="1164"/>
                    </a:cubicBezTo>
                    <a:cubicBezTo>
                      <a:pt x="2865" y="1157"/>
                      <a:pt x="2858" y="1120"/>
                      <a:pt x="2886" y="1118"/>
                    </a:cubicBezTo>
                    <a:cubicBezTo>
                      <a:pt x="2872" y="1116"/>
                      <a:pt x="2863" y="1115"/>
                      <a:pt x="2856" y="1115"/>
                    </a:cubicBezTo>
                    <a:cubicBezTo>
                      <a:pt x="2833" y="1115"/>
                      <a:pt x="2833" y="1125"/>
                      <a:pt x="2777" y="1141"/>
                    </a:cubicBezTo>
                    <a:lnTo>
                      <a:pt x="2795" y="1116"/>
                    </a:lnTo>
                    <a:lnTo>
                      <a:pt x="2795" y="1116"/>
                    </a:lnTo>
                    <a:cubicBezTo>
                      <a:pt x="2778" y="1121"/>
                      <a:pt x="2766" y="1127"/>
                      <a:pt x="2755" y="1127"/>
                    </a:cubicBezTo>
                    <a:cubicBezTo>
                      <a:pt x="2749" y="1127"/>
                      <a:pt x="2743" y="1125"/>
                      <a:pt x="2735" y="1120"/>
                    </a:cubicBezTo>
                    <a:cubicBezTo>
                      <a:pt x="2767" y="1120"/>
                      <a:pt x="2763" y="1083"/>
                      <a:pt x="2804" y="1078"/>
                    </a:cubicBezTo>
                    <a:cubicBezTo>
                      <a:pt x="2828" y="1004"/>
                      <a:pt x="2705" y="1062"/>
                      <a:pt x="2772" y="990"/>
                    </a:cubicBezTo>
                    <a:lnTo>
                      <a:pt x="2772" y="990"/>
                    </a:lnTo>
                    <a:cubicBezTo>
                      <a:pt x="2688" y="1020"/>
                      <a:pt x="2758" y="1048"/>
                      <a:pt x="2735" y="1048"/>
                    </a:cubicBezTo>
                    <a:cubicBezTo>
                      <a:pt x="2726" y="1060"/>
                      <a:pt x="2710" y="1065"/>
                      <a:pt x="2696" y="1065"/>
                    </a:cubicBezTo>
                    <a:cubicBezTo>
                      <a:pt x="2683" y="1065"/>
                      <a:pt x="2671" y="1061"/>
                      <a:pt x="2670" y="1053"/>
                    </a:cubicBezTo>
                    <a:cubicBezTo>
                      <a:pt x="2661" y="1039"/>
                      <a:pt x="2746" y="972"/>
                      <a:pt x="2723" y="944"/>
                    </a:cubicBezTo>
                    <a:lnTo>
                      <a:pt x="2723" y="944"/>
                    </a:lnTo>
                    <a:cubicBezTo>
                      <a:pt x="2724" y="945"/>
                      <a:pt x="2726" y="945"/>
                      <a:pt x="2728" y="945"/>
                    </a:cubicBezTo>
                    <a:cubicBezTo>
                      <a:pt x="2730" y="945"/>
                      <a:pt x="2731" y="945"/>
                      <a:pt x="2733" y="946"/>
                    </a:cubicBezTo>
                    <a:cubicBezTo>
                      <a:pt x="2744" y="925"/>
                      <a:pt x="2691" y="942"/>
                      <a:pt x="2714" y="909"/>
                    </a:cubicBezTo>
                    <a:lnTo>
                      <a:pt x="2714" y="909"/>
                    </a:lnTo>
                    <a:cubicBezTo>
                      <a:pt x="2704" y="912"/>
                      <a:pt x="2698" y="914"/>
                      <a:pt x="2693" y="914"/>
                    </a:cubicBezTo>
                    <a:cubicBezTo>
                      <a:pt x="2682" y="914"/>
                      <a:pt x="2685" y="906"/>
                      <a:pt x="2677" y="906"/>
                    </a:cubicBezTo>
                    <a:cubicBezTo>
                      <a:pt x="2672" y="906"/>
                      <a:pt x="2663" y="909"/>
                      <a:pt x="2644" y="918"/>
                    </a:cubicBezTo>
                    <a:lnTo>
                      <a:pt x="2677" y="939"/>
                    </a:lnTo>
                    <a:cubicBezTo>
                      <a:pt x="2672" y="938"/>
                      <a:pt x="2666" y="938"/>
                      <a:pt x="2659" y="938"/>
                    </a:cubicBezTo>
                    <a:cubicBezTo>
                      <a:pt x="2650" y="938"/>
                      <a:pt x="2640" y="938"/>
                      <a:pt x="2630" y="938"/>
                    </a:cubicBezTo>
                    <a:cubicBezTo>
                      <a:pt x="2604" y="938"/>
                      <a:pt x="2581" y="935"/>
                      <a:pt x="2589" y="907"/>
                    </a:cubicBezTo>
                    <a:cubicBezTo>
                      <a:pt x="2600" y="905"/>
                      <a:pt x="2611" y="904"/>
                      <a:pt x="2621" y="904"/>
                    </a:cubicBezTo>
                    <a:cubicBezTo>
                      <a:pt x="2626" y="904"/>
                      <a:pt x="2630" y="904"/>
                      <a:pt x="2635" y="905"/>
                    </a:cubicBezTo>
                    <a:cubicBezTo>
                      <a:pt x="2647" y="886"/>
                      <a:pt x="2614" y="895"/>
                      <a:pt x="2626" y="874"/>
                    </a:cubicBezTo>
                    <a:cubicBezTo>
                      <a:pt x="2637" y="870"/>
                      <a:pt x="2646" y="868"/>
                      <a:pt x="2652" y="868"/>
                    </a:cubicBezTo>
                    <a:cubicBezTo>
                      <a:pt x="2677" y="868"/>
                      <a:pt x="2672" y="898"/>
                      <a:pt x="2707" y="898"/>
                    </a:cubicBezTo>
                    <a:cubicBezTo>
                      <a:pt x="2710" y="898"/>
                      <a:pt x="2713" y="898"/>
                      <a:pt x="2716" y="898"/>
                    </a:cubicBezTo>
                    <a:cubicBezTo>
                      <a:pt x="2735" y="874"/>
                      <a:pt x="2654" y="888"/>
                      <a:pt x="2721" y="863"/>
                    </a:cubicBezTo>
                    <a:lnTo>
                      <a:pt x="2721" y="863"/>
                    </a:lnTo>
                    <a:cubicBezTo>
                      <a:pt x="2705" y="868"/>
                      <a:pt x="2695" y="870"/>
                      <a:pt x="2688" y="870"/>
                    </a:cubicBezTo>
                    <a:cubicBezTo>
                      <a:pt x="2677" y="870"/>
                      <a:pt x="2676" y="864"/>
                      <a:pt x="2675" y="856"/>
                    </a:cubicBezTo>
                    <a:cubicBezTo>
                      <a:pt x="2673" y="846"/>
                      <a:pt x="2672" y="832"/>
                      <a:pt x="2645" y="832"/>
                    </a:cubicBezTo>
                    <a:cubicBezTo>
                      <a:pt x="2642" y="832"/>
                      <a:pt x="2638" y="832"/>
                      <a:pt x="2633" y="833"/>
                    </a:cubicBezTo>
                    <a:lnTo>
                      <a:pt x="2670" y="814"/>
                    </a:lnTo>
                    <a:cubicBezTo>
                      <a:pt x="2661" y="814"/>
                      <a:pt x="2640" y="814"/>
                      <a:pt x="2635" y="807"/>
                    </a:cubicBezTo>
                    <a:lnTo>
                      <a:pt x="2688" y="793"/>
                    </a:lnTo>
                    <a:lnTo>
                      <a:pt x="2688" y="793"/>
                    </a:lnTo>
                    <a:cubicBezTo>
                      <a:pt x="2688" y="793"/>
                      <a:pt x="2687" y="793"/>
                      <a:pt x="2686" y="793"/>
                    </a:cubicBezTo>
                    <a:cubicBezTo>
                      <a:pt x="2639" y="793"/>
                      <a:pt x="2692" y="733"/>
                      <a:pt x="2658" y="726"/>
                    </a:cubicBezTo>
                    <a:lnTo>
                      <a:pt x="2658" y="726"/>
                    </a:lnTo>
                    <a:cubicBezTo>
                      <a:pt x="2691" y="765"/>
                      <a:pt x="2626" y="761"/>
                      <a:pt x="2614" y="793"/>
                    </a:cubicBezTo>
                    <a:cubicBezTo>
                      <a:pt x="2537" y="775"/>
                      <a:pt x="2677" y="712"/>
                      <a:pt x="2624" y="666"/>
                    </a:cubicBezTo>
                    <a:lnTo>
                      <a:pt x="2624" y="666"/>
                    </a:lnTo>
                    <a:cubicBezTo>
                      <a:pt x="2631" y="675"/>
                      <a:pt x="2622" y="703"/>
                      <a:pt x="2602" y="703"/>
                    </a:cubicBezTo>
                    <a:cubicBezTo>
                      <a:pt x="2602" y="703"/>
                      <a:pt x="2601" y="703"/>
                      <a:pt x="2600" y="703"/>
                    </a:cubicBezTo>
                    <a:cubicBezTo>
                      <a:pt x="2598" y="684"/>
                      <a:pt x="2603" y="666"/>
                      <a:pt x="2612" y="650"/>
                    </a:cubicBezTo>
                    <a:cubicBezTo>
                      <a:pt x="2604" y="643"/>
                      <a:pt x="2598" y="640"/>
                      <a:pt x="2594" y="640"/>
                    </a:cubicBezTo>
                    <a:cubicBezTo>
                      <a:pt x="2576" y="640"/>
                      <a:pt x="2575" y="677"/>
                      <a:pt x="2552" y="677"/>
                    </a:cubicBezTo>
                    <a:cubicBezTo>
                      <a:pt x="2562" y="663"/>
                      <a:pt x="2560" y="658"/>
                      <a:pt x="2553" y="658"/>
                    </a:cubicBezTo>
                    <a:cubicBezTo>
                      <a:pt x="2542" y="658"/>
                      <a:pt x="2520" y="667"/>
                      <a:pt x="2504" y="667"/>
                    </a:cubicBezTo>
                    <a:cubicBezTo>
                      <a:pt x="2501" y="667"/>
                      <a:pt x="2499" y="666"/>
                      <a:pt x="2496" y="666"/>
                    </a:cubicBezTo>
                    <a:lnTo>
                      <a:pt x="2529" y="643"/>
                    </a:lnTo>
                    <a:cubicBezTo>
                      <a:pt x="2525" y="630"/>
                      <a:pt x="2519" y="626"/>
                      <a:pt x="2512" y="626"/>
                    </a:cubicBezTo>
                    <a:cubicBezTo>
                      <a:pt x="2496" y="626"/>
                      <a:pt x="2474" y="648"/>
                      <a:pt x="2460" y="648"/>
                    </a:cubicBezTo>
                    <a:cubicBezTo>
                      <a:pt x="2454" y="648"/>
                      <a:pt x="2449" y="644"/>
                      <a:pt x="2447" y="631"/>
                    </a:cubicBezTo>
                    <a:lnTo>
                      <a:pt x="2505" y="610"/>
                    </a:lnTo>
                    <a:lnTo>
                      <a:pt x="2478" y="601"/>
                    </a:lnTo>
                    <a:lnTo>
                      <a:pt x="2515" y="578"/>
                    </a:lnTo>
                    <a:cubicBezTo>
                      <a:pt x="2471" y="578"/>
                      <a:pt x="2471" y="566"/>
                      <a:pt x="2461" y="538"/>
                    </a:cubicBezTo>
                    <a:cubicBezTo>
                      <a:pt x="2448" y="557"/>
                      <a:pt x="2421" y="575"/>
                      <a:pt x="2402" y="575"/>
                    </a:cubicBezTo>
                    <a:cubicBezTo>
                      <a:pt x="2397" y="575"/>
                      <a:pt x="2393" y="574"/>
                      <a:pt x="2389" y="571"/>
                    </a:cubicBezTo>
                    <a:cubicBezTo>
                      <a:pt x="2394" y="543"/>
                      <a:pt x="2422" y="550"/>
                      <a:pt x="2394" y="531"/>
                    </a:cubicBezTo>
                    <a:cubicBezTo>
                      <a:pt x="2407" y="525"/>
                      <a:pt x="2422" y="517"/>
                      <a:pt x="2430" y="517"/>
                    </a:cubicBezTo>
                    <a:cubicBezTo>
                      <a:pt x="2436" y="517"/>
                      <a:pt x="2438" y="523"/>
                      <a:pt x="2431" y="538"/>
                    </a:cubicBezTo>
                    <a:cubicBezTo>
                      <a:pt x="2440" y="531"/>
                      <a:pt x="2454" y="527"/>
                      <a:pt x="2464" y="520"/>
                    </a:cubicBezTo>
                    <a:cubicBezTo>
                      <a:pt x="2473" y="490"/>
                      <a:pt x="2436" y="485"/>
                      <a:pt x="2429" y="478"/>
                    </a:cubicBezTo>
                    <a:lnTo>
                      <a:pt x="2429" y="478"/>
                    </a:lnTo>
                    <a:cubicBezTo>
                      <a:pt x="2431" y="483"/>
                      <a:pt x="2431" y="487"/>
                      <a:pt x="2431" y="492"/>
                    </a:cubicBezTo>
                    <a:lnTo>
                      <a:pt x="2394" y="497"/>
                    </a:lnTo>
                    <a:lnTo>
                      <a:pt x="2357" y="499"/>
                    </a:lnTo>
                    <a:cubicBezTo>
                      <a:pt x="2362" y="485"/>
                      <a:pt x="2373" y="478"/>
                      <a:pt x="2387" y="473"/>
                    </a:cubicBezTo>
                    <a:cubicBezTo>
                      <a:pt x="2386" y="473"/>
                      <a:pt x="2384" y="473"/>
                      <a:pt x="2383" y="473"/>
                    </a:cubicBezTo>
                    <a:cubicBezTo>
                      <a:pt x="2375" y="473"/>
                      <a:pt x="2365" y="476"/>
                      <a:pt x="2357" y="476"/>
                    </a:cubicBezTo>
                    <a:cubicBezTo>
                      <a:pt x="2352" y="476"/>
                      <a:pt x="2349" y="475"/>
                      <a:pt x="2345" y="473"/>
                    </a:cubicBezTo>
                    <a:cubicBezTo>
                      <a:pt x="2370" y="456"/>
                      <a:pt x="2390" y="432"/>
                      <a:pt x="2416" y="432"/>
                    </a:cubicBezTo>
                    <a:cubicBezTo>
                      <a:pt x="2417" y="432"/>
                      <a:pt x="2418" y="432"/>
                      <a:pt x="2419" y="432"/>
                    </a:cubicBezTo>
                    <a:lnTo>
                      <a:pt x="2419" y="432"/>
                    </a:lnTo>
                    <a:lnTo>
                      <a:pt x="2359" y="427"/>
                    </a:lnTo>
                    <a:cubicBezTo>
                      <a:pt x="2366" y="415"/>
                      <a:pt x="2366" y="385"/>
                      <a:pt x="2378" y="381"/>
                    </a:cubicBezTo>
                    <a:cubicBezTo>
                      <a:pt x="2375" y="369"/>
                      <a:pt x="2362" y="367"/>
                      <a:pt x="2347" y="367"/>
                    </a:cubicBezTo>
                    <a:cubicBezTo>
                      <a:pt x="2337" y="367"/>
                      <a:pt x="2327" y="367"/>
                      <a:pt x="2317" y="367"/>
                    </a:cubicBezTo>
                    <a:cubicBezTo>
                      <a:pt x="2298" y="367"/>
                      <a:pt x="2281" y="364"/>
                      <a:pt x="2276" y="348"/>
                    </a:cubicBezTo>
                    <a:cubicBezTo>
                      <a:pt x="2271" y="353"/>
                      <a:pt x="2264" y="355"/>
                      <a:pt x="2257" y="355"/>
                    </a:cubicBezTo>
                    <a:cubicBezTo>
                      <a:pt x="2239" y="335"/>
                      <a:pt x="2237" y="295"/>
                      <a:pt x="2194" y="295"/>
                    </a:cubicBezTo>
                    <a:cubicBezTo>
                      <a:pt x="2188" y="295"/>
                      <a:pt x="2181" y="296"/>
                      <a:pt x="2174" y="297"/>
                    </a:cubicBezTo>
                    <a:lnTo>
                      <a:pt x="2188" y="239"/>
                    </a:lnTo>
                    <a:cubicBezTo>
                      <a:pt x="2186" y="239"/>
                      <a:pt x="2185" y="239"/>
                      <a:pt x="2184" y="239"/>
                    </a:cubicBezTo>
                    <a:cubicBezTo>
                      <a:pt x="2156" y="239"/>
                      <a:pt x="2168" y="305"/>
                      <a:pt x="2126" y="305"/>
                    </a:cubicBezTo>
                    <a:cubicBezTo>
                      <a:pt x="2124" y="305"/>
                      <a:pt x="2121" y="305"/>
                      <a:pt x="2118" y="304"/>
                    </a:cubicBezTo>
                    <a:cubicBezTo>
                      <a:pt x="2076" y="302"/>
                      <a:pt x="2132" y="258"/>
                      <a:pt x="2130" y="239"/>
                    </a:cubicBezTo>
                    <a:lnTo>
                      <a:pt x="2130" y="239"/>
                    </a:lnTo>
                    <a:cubicBezTo>
                      <a:pt x="2110" y="248"/>
                      <a:pt x="2084" y="263"/>
                      <a:pt x="2064" y="263"/>
                    </a:cubicBezTo>
                    <a:cubicBezTo>
                      <a:pt x="2050" y="263"/>
                      <a:pt x="2040" y="256"/>
                      <a:pt x="2037" y="235"/>
                    </a:cubicBezTo>
                    <a:cubicBezTo>
                      <a:pt x="2039" y="234"/>
                      <a:pt x="2041" y="234"/>
                      <a:pt x="2043" y="234"/>
                    </a:cubicBezTo>
                    <a:cubicBezTo>
                      <a:pt x="2053" y="234"/>
                      <a:pt x="2057" y="242"/>
                      <a:pt x="2065" y="242"/>
                    </a:cubicBezTo>
                    <a:lnTo>
                      <a:pt x="2058" y="204"/>
                    </a:lnTo>
                    <a:cubicBezTo>
                      <a:pt x="2114" y="172"/>
                      <a:pt x="2125" y="200"/>
                      <a:pt x="2125" y="149"/>
                    </a:cubicBezTo>
                    <a:lnTo>
                      <a:pt x="2125" y="149"/>
                    </a:lnTo>
                    <a:cubicBezTo>
                      <a:pt x="2108" y="177"/>
                      <a:pt x="2092" y="185"/>
                      <a:pt x="2077" y="185"/>
                    </a:cubicBezTo>
                    <a:cubicBezTo>
                      <a:pt x="2057" y="185"/>
                      <a:pt x="2039" y="172"/>
                      <a:pt x="2021" y="172"/>
                    </a:cubicBezTo>
                    <a:cubicBezTo>
                      <a:pt x="2006" y="172"/>
                      <a:pt x="1991" y="180"/>
                      <a:pt x="1974" y="209"/>
                    </a:cubicBezTo>
                    <a:lnTo>
                      <a:pt x="1970" y="181"/>
                    </a:lnTo>
                    <a:lnTo>
                      <a:pt x="1970" y="181"/>
                    </a:lnTo>
                    <a:cubicBezTo>
                      <a:pt x="1971" y="182"/>
                      <a:pt x="1972" y="183"/>
                      <a:pt x="1973" y="183"/>
                    </a:cubicBezTo>
                    <a:cubicBezTo>
                      <a:pt x="1975" y="183"/>
                      <a:pt x="1977" y="181"/>
                      <a:pt x="1979" y="181"/>
                    </a:cubicBezTo>
                    <a:cubicBezTo>
                      <a:pt x="1980" y="181"/>
                      <a:pt x="1981" y="181"/>
                      <a:pt x="1981" y="181"/>
                    </a:cubicBezTo>
                    <a:cubicBezTo>
                      <a:pt x="1980" y="170"/>
                      <a:pt x="1977" y="165"/>
                      <a:pt x="1973" y="165"/>
                    </a:cubicBezTo>
                    <a:cubicBezTo>
                      <a:pt x="1958" y="165"/>
                      <a:pt x="1928" y="219"/>
                      <a:pt x="1904" y="219"/>
                    </a:cubicBezTo>
                    <a:cubicBezTo>
                      <a:pt x="1900" y="219"/>
                      <a:pt x="1897" y="217"/>
                      <a:pt x="1893" y="214"/>
                    </a:cubicBezTo>
                    <a:cubicBezTo>
                      <a:pt x="1884" y="202"/>
                      <a:pt x="1882" y="184"/>
                      <a:pt x="1896" y="174"/>
                    </a:cubicBezTo>
                    <a:lnTo>
                      <a:pt x="1896" y="174"/>
                    </a:lnTo>
                    <a:lnTo>
                      <a:pt x="1856" y="188"/>
                    </a:lnTo>
                    <a:cubicBezTo>
                      <a:pt x="1851" y="185"/>
                      <a:pt x="1855" y="174"/>
                      <a:pt x="1860" y="171"/>
                    </a:cubicBezTo>
                    <a:lnTo>
                      <a:pt x="1860" y="171"/>
                    </a:lnTo>
                    <a:lnTo>
                      <a:pt x="1865" y="172"/>
                    </a:lnTo>
                    <a:cubicBezTo>
                      <a:pt x="1864" y="171"/>
                      <a:pt x="1863" y="170"/>
                      <a:pt x="1862" y="170"/>
                    </a:cubicBezTo>
                    <a:cubicBezTo>
                      <a:pt x="1861" y="170"/>
                      <a:pt x="1861" y="171"/>
                      <a:pt x="1860" y="171"/>
                    </a:cubicBezTo>
                    <a:lnTo>
                      <a:pt x="1860" y="171"/>
                    </a:lnTo>
                    <a:lnTo>
                      <a:pt x="1817" y="163"/>
                    </a:lnTo>
                    <a:lnTo>
                      <a:pt x="1819" y="160"/>
                    </a:lnTo>
                    <a:lnTo>
                      <a:pt x="1819" y="160"/>
                    </a:lnTo>
                    <a:cubicBezTo>
                      <a:pt x="1805" y="172"/>
                      <a:pt x="1777" y="191"/>
                      <a:pt x="1766" y="200"/>
                    </a:cubicBezTo>
                    <a:cubicBezTo>
                      <a:pt x="1759" y="181"/>
                      <a:pt x="1777" y="191"/>
                      <a:pt x="1777" y="177"/>
                    </a:cubicBezTo>
                    <a:lnTo>
                      <a:pt x="1777" y="177"/>
                    </a:lnTo>
                    <a:cubicBezTo>
                      <a:pt x="1766" y="181"/>
                      <a:pt x="1754" y="188"/>
                      <a:pt x="1743" y="195"/>
                    </a:cubicBezTo>
                    <a:cubicBezTo>
                      <a:pt x="1743" y="170"/>
                      <a:pt x="1760" y="151"/>
                      <a:pt x="1780" y="151"/>
                    </a:cubicBezTo>
                    <a:cubicBezTo>
                      <a:pt x="1784" y="151"/>
                      <a:pt x="1788" y="152"/>
                      <a:pt x="1791" y="153"/>
                    </a:cubicBezTo>
                    <a:cubicBezTo>
                      <a:pt x="1793" y="118"/>
                      <a:pt x="1790" y="108"/>
                      <a:pt x="1784" y="108"/>
                    </a:cubicBezTo>
                    <a:cubicBezTo>
                      <a:pt x="1776" y="108"/>
                      <a:pt x="1764" y="124"/>
                      <a:pt x="1750" y="124"/>
                    </a:cubicBezTo>
                    <a:cubicBezTo>
                      <a:pt x="1745" y="124"/>
                      <a:pt x="1740" y="122"/>
                      <a:pt x="1735" y="117"/>
                    </a:cubicBezTo>
                    <a:lnTo>
                      <a:pt x="1735" y="117"/>
                    </a:lnTo>
                    <a:cubicBezTo>
                      <a:pt x="1735" y="119"/>
                      <a:pt x="1736" y="121"/>
                      <a:pt x="1736" y="123"/>
                    </a:cubicBezTo>
                    <a:cubicBezTo>
                      <a:pt x="1727" y="140"/>
                      <a:pt x="1722" y="146"/>
                      <a:pt x="1718" y="146"/>
                    </a:cubicBezTo>
                    <a:cubicBezTo>
                      <a:pt x="1713" y="146"/>
                      <a:pt x="1711" y="136"/>
                      <a:pt x="1706" y="128"/>
                    </a:cubicBezTo>
                    <a:cubicBezTo>
                      <a:pt x="1703" y="122"/>
                      <a:pt x="1698" y="117"/>
                      <a:pt x="1692" y="117"/>
                    </a:cubicBezTo>
                    <a:cubicBezTo>
                      <a:pt x="1686" y="117"/>
                      <a:pt x="1678" y="121"/>
                      <a:pt x="1668" y="128"/>
                    </a:cubicBezTo>
                    <a:cubicBezTo>
                      <a:pt x="1680" y="91"/>
                      <a:pt x="1661" y="96"/>
                      <a:pt x="1641" y="93"/>
                    </a:cubicBezTo>
                    <a:lnTo>
                      <a:pt x="1655" y="45"/>
                    </a:lnTo>
                    <a:lnTo>
                      <a:pt x="1655" y="45"/>
                    </a:lnTo>
                    <a:cubicBezTo>
                      <a:pt x="1629" y="54"/>
                      <a:pt x="1624" y="82"/>
                      <a:pt x="1608" y="100"/>
                    </a:cubicBezTo>
                    <a:cubicBezTo>
                      <a:pt x="1585" y="91"/>
                      <a:pt x="1587" y="51"/>
                      <a:pt x="1587" y="19"/>
                    </a:cubicBezTo>
                    <a:cubicBezTo>
                      <a:pt x="1584" y="18"/>
                      <a:pt x="1581" y="17"/>
                      <a:pt x="1579" y="1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01" name="Google Shape;13501;p53"/>
              <p:cNvSpPr/>
              <p:nvPr/>
            </p:nvSpPr>
            <p:spPr>
              <a:xfrm>
                <a:off x="634075" y="1495525"/>
                <a:ext cx="200" cy="550"/>
              </a:xfrm>
              <a:custGeom>
                <a:avLst/>
                <a:gdLst/>
                <a:ahLst/>
                <a:cxnLst/>
                <a:rect l="l" t="t" r="r" b="b"/>
                <a:pathLst>
                  <a:path w="8" h="22" extrusionOk="0">
                    <a:moveTo>
                      <a:pt x="0" y="0"/>
                    </a:moveTo>
                    <a:lnTo>
                      <a:pt x="0" y="0"/>
                    </a:lnTo>
                    <a:cubicBezTo>
                      <a:pt x="2" y="7"/>
                      <a:pt x="5" y="14"/>
                      <a:pt x="5" y="21"/>
                    </a:cubicBezTo>
                    <a:cubicBezTo>
                      <a:pt x="7" y="14"/>
                      <a:pt x="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02" name="Google Shape;13502;p53"/>
              <p:cNvSpPr/>
              <p:nvPr/>
            </p:nvSpPr>
            <p:spPr>
              <a:xfrm>
                <a:off x="660950" y="1500850"/>
                <a:ext cx="150" cy="150"/>
              </a:xfrm>
              <a:custGeom>
                <a:avLst/>
                <a:gdLst/>
                <a:ahLst/>
                <a:cxnLst/>
                <a:rect l="l" t="t" r="r" b="b"/>
                <a:pathLst>
                  <a:path w="6" h="6" extrusionOk="0">
                    <a:moveTo>
                      <a:pt x="1" y="5"/>
                    </a:moveTo>
                    <a:lnTo>
                      <a:pt x="1"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03" name="Google Shape;13503;p53"/>
              <p:cNvSpPr/>
              <p:nvPr/>
            </p:nvSpPr>
            <p:spPr>
              <a:xfrm>
                <a:off x="609425" y="1507675"/>
                <a:ext cx="675" cy="225"/>
              </a:xfrm>
              <a:custGeom>
                <a:avLst/>
                <a:gdLst/>
                <a:ahLst/>
                <a:cxnLst/>
                <a:rect l="l" t="t" r="r" b="b"/>
                <a:pathLst>
                  <a:path w="27" h="9" extrusionOk="0">
                    <a:moveTo>
                      <a:pt x="11" y="0"/>
                    </a:moveTo>
                    <a:cubicBezTo>
                      <a:pt x="7" y="0"/>
                      <a:pt x="4" y="2"/>
                      <a:pt x="1" y="3"/>
                    </a:cubicBezTo>
                    <a:cubicBezTo>
                      <a:pt x="3" y="3"/>
                      <a:pt x="6" y="3"/>
                      <a:pt x="8" y="3"/>
                    </a:cubicBezTo>
                    <a:cubicBezTo>
                      <a:pt x="14" y="3"/>
                      <a:pt x="20" y="5"/>
                      <a:pt x="26" y="8"/>
                    </a:cubicBezTo>
                    <a:cubicBezTo>
                      <a:pt x="22" y="3"/>
                      <a:pt x="17"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04" name="Google Shape;13504;p53"/>
              <p:cNvSpPr/>
              <p:nvPr/>
            </p:nvSpPr>
            <p:spPr>
              <a:xfrm>
                <a:off x="607350" y="1525250"/>
                <a:ext cx="600" cy="550"/>
              </a:xfrm>
              <a:custGeom>
                <a:avLst/>
                <a:gdLst/>
                <a:ahLst/>
                <a:cxnLst/>
                <a:rect l="l" t="t" r="r" b="b"/>
                <a:pathLst>
                  <a:path w="24" h="22" extrusionOk="0">
                    <a:moveTo>
                      <a:pt x="24" y="1"/>
                    </a:moveTo>
                    <a:cubicBezTo>
                      <a:pt x="20" y="5"/>
                      <a:pt x="16" y="6"/>
                      <a:pt x="12" y="6"/>
                    </a:cubicBezTo>
                    <a:cubicBezTo>
                      <a:pt x="8" y="6"/>
                      <a:pt x="4" y="5"/>
                      <a:pt x="0" y="5"/>
                    </a:cubicBezTo>
                    <a:cubicBezTo>
                      <a:pt x="6" y="11"/>
                      <a:pt x="17" y="15"/>
                      <a:pt x="18" y="19"/>
                    </a:cubicBezTo>
                    <a:lnTo>
                      <a:pt x="18" y="19"/>
                    </a:lnTo>
                    <a:lnTo>
                      <a:pt x="24" y="1"/>
                    </a:lnTo>
                    <a:close/>
                    <a:moveTo>
                      <a:pt x="18" y="19"/>
                    </a:moveTo>
                    <a:lnTo>
                      <a:pt x="17" y="21"/>
                    </a:lnTo>
                    <a:cubicBezTo>
                      <a:pt x="18" y="21"/>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05" name="Google Shape;13505;p53"/>
              <p:cNvSpPr/>
              <p:nvPr/>
            </p:nvSpPr>
            <p:spPr>
              <a:xfrm>
                <a:off x="600100" y="1524375"/>
                <a:ext cx="600" cy="550"/>
              </a:xfrm>
              <a:custGeom>
                <a:avLst/>
                <a:gdLst/>
                <a:ahLst/>
                <a:cxnLst/>
                <a:rect l="l" t="t" r="r" b="b"/>
                <a:pathLst>
                  <a:path w="24" h="22" extrusionOk="0">
                    <a:moveTo>
                      <a:pt x="8" y="1"/>
                    </a:moveTo>
                    <a:cubicBezTo>
                      <a:pt x="7" y="1"/>
                      <a:pt x="6" y="1"/>
                      <a:pt x="5" y="1"/>
                    </a:cubicBezTo>
                    <a:cubicBezTo>
                      <a:pt x="5" y="5"/>
                      <a:pt x="1" y="5"/>
                      <a:pt x="1" y="10"/>
                    </a:cubicBezTo>
                    <a:lnTo>
                      <a:pt x="15" y="22"/>
                    </a:lnTo>
                    <a:cubicBezTo>
                      <a:pt x="23" y="15"/>
                      <a:pt x="18"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06" name="Google Shape;13506;p53"/>
              <p:cNvSpPr/>
              <p:nvPr/>
            </p:nvSpPr>
            <p:spPr>
              <a:xfrm>
                <a:off x="604150" y="1523675"/>
                <a:ext cx="850" cy="900"/>
              </a:xfrm>
              <a:custGeom>
                <a:avLst/>
                <a:gdLst/>
                <a:ahLst/>
                <a:cxnLst/>
                <a:rect l="l" t="t" r="r" b="b"/>
                <a:pathLst>
                  <a:path w="34" h="36" extrusionOk="0">
                    <a:moveTo>
                      <a:pt x="14" y="0"/>
                    </a:moveTo>
                    <a:cubicBezTo>
                      <a:pt x="6" y="0"/>
                      <a:pt x="4" y="10"/>
                      <a:pt x="1" y="19"/>
                    </a:cubicBezTo>
                    <a:lnTo>
                      <a:pt x="3" y="17"/>
                    </a:lnTo>
                    <a:cubicBezTo>
                      <a:pt x="15" y="31"/>
                      <a:pt x="22" y="36"/>
                      <a:pt x="26" y="36"/>
                    </a:cubicBezTo>
                    <a:cubicBezTo>
                      <a:pt x="33" y="36"/>
                      <a:pt x="33" y="23"/>
                      <a:pt x="33" y="10"/>
                    </a:cubicBezTo>
                    <a:cubicBezTo>
                      <a:pt x="25" y="3"/>
                      <a:pt x="19"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07" name="Google Shape;13507;p53"/>
              <p:cNvSpPr/>
              <p:nvPr/>
            </p:nvSpPr>
            <p:spPr>
              <a:xfrm>
                <a:off x="603925" y="1524200"/>
                <a:ext cx="275" cy="400"/>
              </a:xfrm>
              <a:custGeom>
                <a:avLst/>
                <a:gdLst/>
                <a:ahLst/>
                <a:cxnLst/>
                <a:rect l="l" t="t" r="r" b="b"/>
                <a:pathLst>
                  <a:path w="11" h="16" extrusionOk="0">
                    <a:moveTo>
                      <a:pt x="10" y="1"/>
                    </a:moveTo>
                    <a:cubicBezTo>
                      <a:pt x="8" y="3"/>
                      <a:pt x="3" y="8"/>
                      <a:pt x="1" y="10"/>
                    </a:cubicBezTo>
                    <a:cubicBezTo>
                      <a:pt x="4" y="14"/>
                      <a:pt x="6" y="16"/>
                      <a:pt x="7" y="16"/>
                    </a:cubicBezTo>
                    <a:cubicBezTo>
                      <a:pt x="10" y="16"/>
                      <a:pt x="8" y="6"/>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08" name="Google Shape;13508;p53"/>
              <p:cNvSpPr/>
              <p:nvPr/>
            </p:nvSpPr>
            <p:spPr>
              <a:xfrm>
                <a:off x="608875" y="1522425"/>
                <a:ext cx="1100" cy="1075"/>
              </a:xfrm>
              <a:custGeom>
                <a:avLst/>
                <a:gdLst/>
                <a:ahLst/>
                <a:cxnLst/>
                <a:rect l="l" t="t" r="r" b="b"/>
                <a:pathLst>
                  <a:path w="44" h="43" extrusionOk="0">
                    <a:moveTo>
                      <a:pt x="16" y="1"/>
                    </a:moveTo>
                    <a:cubicBezTo>
                      <a:pt x="13" y="1"/>
                      <a:pt x="11" y="4"/>
                      <a:pt x="9" y="12"/>
                    </a:cubicBezTo>
                    <a:cubicBezTo>
                      <a:pt x="0" y="12"/>
                      <a:pt x="36" y="38"/>
                      <a:pt x="30" y="38"/>
                    </a:cubicBezTo>
                    <a:cubicBezTo>
                      <a:pt x="29" y="38"/>
                      <a:pt x="29" y="37"/>
                      <a:pt x="28" y="37"/>
                    </a:cubicBezTo>
                    <a:lnTo>
                      <a:pt x="28" y="37"/>
                    </a:lnTo>
                    <a:cubicBezTo>
                      <a:pt x="31" y="41"/>
                      <a:pt x="34" y="43"/>
                      <a:pt x="36" y="43"/>
                    </a:cubicBezTo>
                    <a:cubicBezTo>
                      <a:pt x="44" y="43"/>
                      <a:pt x="2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09" name="Google Shape;13509;p53"/>
              <p:cNvSpPr/>
              <p:nvPr/>
            </p:nvSpPr>
            <p:spPr>
              <a:xfrm>
                <a:off x="602775" y="1522175"/>
                <a:ext cx="825" cy="725"/>
              </a:xfrm>
              <a:custGeom>
                <a:avLst/>
                <a:gdLst/>
                <a:ahLst/>
                <a:cxnLst/>
                <a:rect l="l" t="t" r="r" b="b"/>
                <a:pathLst>
                  <a:path w="33" h="29" extrusionOk="0">
                    <a:moveTo>
                      <a:pt x="14" y="1"/>
                    </a:moveTo>
                    <a:lnTo>
                      <a:pt x="0" y="3"/>
                    </a:lnTo>
                    <a:lnTo>
                      <a:pt x="33" y="2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10" name="Google Shape;13510;p53"/>
              <p:cNvSpPr/>
              <p:nvPr/>
            </p:nvSpPr>
            <p:spPr>
              <a:xfrm>
                <a:off x="604575" y="1520900"/>
                <a:ext cx="825" cy="550"/>
              </a:xfrm>
              <a:custGeom>
                <a:avLst/>
                <a:gdLst/>
                <a:ahLst/>
                <a:cxnLst/>
                <a:rect l="l" t="t" r="r" b="b"/>
                <a:pathLst>
                  <a:path w="33" h="22" extrusionOk="0">
                    <a:moveTo>
                      <a:pt x="21" y="1"/>
                    </a:moveTo>
                    <a:lnTo>
                      <a:pt x="0" y="10"/>
                    </a:lnTo>
                    <a:cubicBezTo>
                      <a:pt x="3" y="12"/>
                      <a:pt x="7" y="17"/>
                      <a:pt x="7" y="22"/>
                    </a:cubicBezTo>
                    <a:cubicBezTo>
                      <a:pt x="16" y="15"/>
                      <a:pt x="33" y="8"/>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11" name="Google Shape;13511;p53"/>
              <p:cNvSpPr/>
              <p:nvPr/>
            </p:nvSpPr>
            <p:spPr>
              <a:xfrm>
                <a:off x="604500" y="1521425"/>
                <a:ext cx="275" cy="500"/>
              </a:xfrm>
              <a:custGeom>
                <a:avLst/>
                <a:gdLst/>
                <a:ahLst/>
                <a:cxnLst/>
                <a:rect l="l" t="t" r="r" b="b"/>
                <a:pathLst>
                  <a:path w="11" h="20" extrusionOk="0">
                    <a:moveTo>
                      <a:pt x="10" y="1"/>
                    </a:moveTo>
                    <a:lnTo>
                      <a:pt x="10" y="1"/>
                    </a:lnTo>
                    <a:cubicBezTo>
                      <a:pt x="3" y="5"/>
                      <a:pt x="1" y="12"/>
                      <a:pt x="3" y="19"/>
                    </a:cubicBezTo>
                    <a:cubicBezTo>
                      <a:pt x="6" y="12"/>
                      <a:pt x="8" y="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12" name="Google Shape;13512;p53"/>
              <p:cNvSpPr/>
              <p:nvPr/>
            </p:nvSpPr>
            <p:spPr>
              <a:xfrm>
                <a:off x="603000" y="1521375"/>
                <a:ext cx="600" cy="250"/>
              </a:xfrm>
              <a:custGeom>
                <a:avLst/>
                <a:gdLst/>
                <a:ahLst/>
                <a:cxnLst/>
                <a:rect l="l" t="t" r="r" b="b"/>
                <a:pathLst>
                  <a:path w="24" h="10" extrusionOk="0">
                    <a:moveTo>
                      <a:pt x="24" y="0"/>
                    </a:moveTo>
                    <a:lnTo>
                      <a:pt x="1" y="7"/>
                    </a:lnTo>
                    <a:lnTo>
                      <a:pt x="12"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13" name="Google Shape;13513;p53"/>
              <p:cNvSpPr/>
              <p:nvPr/>
            </p:nvSpPr>
            <p:spPr>
              <a:xfrm>
                <a:off x="608325" y="1515925"/>
                <a:ext cx="625" cy="825"/>
              </a:xfrm>
              <a:custGeom>
                <a:avLst/>
                <a:gdLst/>
                <a:ahLst/>
                <a:cxnLst/>
                <a:rect l="l" t="t" r="r" b="b"/>
                <a:pathLst>
                  <a:path w="25" h="33" extrusionOk="0">
                    <a:moveTo>
                      <a:pt x="8" y="0"/>
                    </a:moveTo>
                    <a:cubicBezTo>
                      <a:pt x="4" y="0"/>
                      <a:pt x="1" y="3"/>
                      <a:pt x="1" y="7"/>
                    </a:cubicBezTo>
                    <a:cubicBezTo>
                      <a:pt x="8" y="17"/>
                      <a:pt x="8" y="26"/>
                      <a:pt x="19" y="33"/>
                    </a:cubicBezTo>
                    <a:lnTo>
                      <a:pt x="24" y="7"/>
                    </a:ln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14" name="Google Shape;13514;p53"/>
              <p:cNvSpPr/>
              <p:nvPr/>
            </p:nvSpPr>
            <p:spPr>
              <a:xfrm>
                <a:off x="605200" y="1516025"/>
                <a:ext cx="1075" cy="725"/>
              </a:xfrm>
              <a:custGeom>
                <a:avLst/>
                <a:gdLst/>
                <a:ahLst/>
                <a:cxnLst/>
                <a:rect l="l" t="t" r="r" b="b"/>
                <a:pathLst>
                  <a:path w="43" h="29" extrusionOk="0">
                    <a:moveTo>
                      <a:pt x="1" y="1"/>
                    </a:moveTo>
                    <a:lnTo>
                      <a:pt x="10" y="19"/>
                    </a:lnTo>
                    <a:cubicBezTo>
                      <a:pt x="22" y="22"/>
                      <a:pt x="33" y="24"/>
                      <a:pt x="42" y="29"/>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15" name="Google Shape;13515;p53"/>
              <p:cNvSpPr/>
              <p:nvPr/>
            </p:nvSpPr>
            <p:spPr>
              <a:xfrm>
                <a:off x="605425" y="1514275"/>
                <a:ext cx="725" cy="850"/>
              </a:xfrm>
              <a:custGeom>
                <a:avLst/>
                <a:gdLst/>
                <a:ahLst/>
                <a:cxnLst/>
                <a:rect l="l" t="t" r="r" b="b"/>
                <a:pathLst>
                  <a:path w="29" h="34" extrusionOk="0">
                    <a:moveTo>
                      <a:pt x="8" y="1"/>
                    </a:moveTo>
                    <a:cubicBezTo>
                      <a:pt x="6" y="1"/>
                      <a:pt x="4" y="3"/>
                      <a:pt x="1" y="8"/>
                    </a:cubicBezTo>
                    <a:cubicBezTo>
                      <a:pt x="9" y="16"/>
                      <a:pt x="8" y="34"/>
                      <a:pt x="20" y="34"/>
                    </a:cubicBezTo>
                    <a:cubicBezTo>
                      <a:pt x="23" y="34"/>
                      <a:pt x="25" y="33"/>
                      <a:pt x="29" y="32"/>
                    </a:cubicBezTo>
                    <a:cubicBezTo>
                      <a:pt x="20" y="24"/>
                      <a:pt x="15"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16" name="Google Shape;13516;p53"/>
              <p:cNvSpPr/>
              <p:nvPr/>
            </p:nvSpPr>
            <p:spPr>
              <a:xfrm>
                <a:off x="612675" y="1509325"/>
                <a:ext cx="1650" cy="1525"/>
              </a:xfrm>
              <a:custGeom>
                <a:avLst/>
                <a:gdLst/>
                <a:ahLst/>
                <a:cxnLst/>
                <a:rect l="l" t="t" r="r" b="b"/>
                <a:pathLst>
                  <a:path w="66" h="61" extrusionOk="0">
                    <a:moveTo>
                      <a:pt x="3" y="0"/>
                    </a:moveTo>
                    <a:lnTo>
                      <a:pt x="1" y="5"/>
                    </a:lnTo>
                    <a:lnTo>
                      <a:pt x="66" y="60"/>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17" name="Google Shape;13517;p53"/>
              <p:cNvSpPr/>
              <p:nvPr/>
            </p:nvSpPr>
            <p:spPr>
              <a:xfrm>
                <a:off x="614650" y="1500550"/>
                <a:ext cx="1950" cy="1550"/>
              </a:xfrm>
              <a:custGeom>
                <a:avLst/>
                <a:gdLst/>
                <a:ahLst/>
                <a:cxnLst/>
                <a:rect l="l" t="t" r="r" b="b"/>
                <a:pathLst>
                  <a:path w="78" h="62" extrusionOk="0">
                    <a:moveTo>
                      <a:pt x="35" y="1"/>
                    </a:moveTo>
                    <a:lnTo>
                      <a:pt x="35" y="1"/>
                    </a:lnTo>
                    <a:cubicBezTo>
                      <a:pt x="0" y="3"/>
                      <a:pt x="55" y="41"/>
                      <a:pt x="29" y="41"/>
                    </a:cubicBezTo>
                    <a:cubicBezTo>
                      <a:pt x="27" y="41"/>
                      <a:pt x="26" y="41"/>
                      <a:pt x="24" y="40"/>
                    </a:cubicBezTo>
                    <a:lnTo>
                      <a:pt x="24" y="40"/>
                    </a:lnTo>
                    <a:cubicBezTo>
                      <a:pt x="31" y="59"/>
                      <a:pt x="54" y="43"/>
                      <a:pt x="59" y="61"/>
                    </a:cubicBezTo>
                    <a:cubicBezTo>
                      <a:pt x="61" y="36"/>
                      <a:pt x="77" y="38"/>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18" name="Google Shape;13518;p53"/>
              <p:cNvSpPr/>
              <p:nvPr/>
            </p:nvSpPr>
            <p:spPr>
              <a:xfrm>
                <a:off x="687050" y="1538300"/>
                <a:ext cx="250" cy="775"/>
              </a:xfrm>
              <a:custGeom>
                <a:avLst/>
                <a:gdLst/>
                <a:ahLst/>
                <a:cxnLst/>
                <a:rect l="l" t="t" r="r" b="b"/>
                <a:pathLst>
                  <a:path w="10" h="31" extrusionOk="0">
                    <a:moveTo>
                      <a:pt x="9" y="0"/>
                    </a:moveTo>
                    <a:lnTo>
                      <a:pt x="0" y="7"/>
                    </a:lnTo>
                    <a:lnTo>
                      <a:pt x="9" y="30"/>
                    </a:ln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19" name="Google Shape;13519;p53"/>
              <p:cNvSpPr/>
              <p:nvPr/>
            </p:nvSpPr>
            <p:spPr>
              <a:xfrm>
                <a:off x="688025" y="1537425"/>
                <a:ext cx="825" cy="1250"/>
              </a:xfrm>
              <a:custGeom>
                <a:avLst/>
                <a:gdLst/>
                <a:ahLst/>
                <a:cxnLst/>
                <a:rect l="l" t="t" r="r" b="b"/>
                <a:pathLst>
                  <a:path w="33" h="50" extrusionOk="0">
                    <a:moveTo>
                      <a:pt x="19" y="0"/>
                    </a:moveTo>
                    <a:lnTo>
                      <a:pt x="0" y="49"/>
                    </a:lnTo>
                    <a:lnTo>
                      <a:pt x="0" y="49"/>
                    </a:lnTo>
                    <a:lnTo>
                      <a:pt x="33" y="12"/>
                    </a:lnTo>
                    <a:lnTo>
                      <a:pt x="33" y="12"/>
                    </a:lnTo>
                    <a:cubicBezTo>
                      <a:pt x="32" y="13"/>
                      <a:pt x="30" y="13"/>
                      <a:pt x="28" y="13"/>
                    </a:cubicBezTo>
                    <a:cubicBezTo>
                      <a:pt x="23" y="13"/>
                      <a:pt x="17" y="1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20" name="Google Shape;13520;p53"/>
              <p:cNvSpPr/>
              <p:nvPr/>
            </p:nvSpPr>
            <p:spPr>
              <a:xfrm>
                <a:off x="645900" y="1492575"/>
                <a:ext cx="350" cy="825"/>
              </a:xfrm>
              <a:custGeom>
                <a:avLst/>
                <a:gdLst/>
                <a:ahLst/>
                <a:cxnLst/>
                <a:rect l="l" t="t" r="r" b="b"/>
                <a:pathLst>
                  <a:path w="14" h="33" extrusionOk="0">
                    <a:moveTo>
                      <a:pt x="5" y="0"/>
                    </a:moveTo>
                    <a:lnTo>
                      <a:pt x="0" y="12"/>
                    </a:lnTo>
                    <a:cubicBezTo>
                      <a:pt x="0" y="28"/>
                      <a:pt x="5" y="28"/>
                      <a:pt x="14" y="33"/>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21" name="Google Shape;13521;p53"/>
              <p:cNvSpPr/>
              <p:nvPr/>
            </p:nvSpPr>
            <p:spPr>
              <a:xfrm>
                <a:off x="652200" y="1495625"/>
                <a:ext cx="425" cy="1125"/>
              </a:xfrm>
              <a:custGeom>
                <a:avLst/>
                <a:gdLst/>
                <a:ahLst/>
                <a:cxnLst/>
                <a:rect l="l" t="t" r="r" b="b"/>
                <a:pathLst>
                  <a:path w="17" h="45" extrusionOk="0">
                    <a:moveTo>
                      <a:pt x="12" y="1"/>
                    </a:moveTo>
                    <a:lnTo>
                      <a:pt x="1" y="45"/>
                    </a:lnTo>
                    <a:lnTo>
                      <a:pt x="17" y="3"/>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22" name="Google Shape;13522;p53"/>
              <p:cNvSpPr/>
              <p:nvPr/>
            </p:nvSpPr>
            <p:spPr>
              <a:xfrm>
                <a:off x="657825" y="1496725"/>
                <a:ext cx="850" cy="800"/>
              </a:xfrm>
              <a:custGeom>
                <a:avLst/>
                <a:gdLst/>
                <a:ahLst/>
                <a:cxnLst/>
                <a:rect l="l" t="t" r="r" b="b"/>
                <a:pathLst>
                  <a:path w="34" h="32" extrusionOk="0">
                    <a:moveTo>
                      <a:pt x="1" y="1"/>
                    </a:moveTo>
                    <a:lnTo>
                      <a:pt x="1" y="1"/>
                    </a:lnTo>
                    <a:cubicBezTo>
                      <a:pt x="3" y="3"/>
                      <a:pt x="6" y="4"/>
                      <a:pt x="8" y="4"/>
                    </a:cubicBezTo>
                    <a:lnTo>
                      <a:pt x="8" y="4"/>
                    </a:lnTo>
                    <a:cubicBezTo>
                      <a:pt x="7" y="3"/>
                      <a:pt x="4" y="1"/>
                      <a:pt x="1" y="1"/>
                    </a:cubicBezTo>
                    <a:close/>
                    <a:moveTo>
                      <a:pt x="8" y="4"/>
                    </a:moveTo>
                    <a:cubicBezTo>
                      <a:pt x="17" y="12"/>
                      <a:pt x="13" y="31"/>
                      <a:pt x="18" y="31"/>
                    </a:cubicBezTo>
                    <a:cubicBezTo>
                      <a:pt x="20" y="31"/>
                      <a:pt x="24" y="26"/>
                      <a:pt x="33" y="10"/>
                    </a:cubicBezTo>
                    <a:cubicBezTo>
                      <a:pt x="26" y="5"/>
                      <a:pt x="17" y="6"/>
                      <a:pt x="8"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23" name="Google Shape;13523;p53"/>
              <p:cNvSpPr/>
              <p:nvPr/>
            </p:nvSpPr>
            <p:spPr>
              <a:xfrm>
                <a:off x="687900" y="1539000"/>
                <a:ext cx="625" cy="825"/>
              </a:xfrm>
              <a:custGeom>
                <a:avLst/>
                <a:gdLst/>
                <a:ahLst/>
                <a:cxnLst/>
                <a:rect l="l" t="t" r="r" b="b"/>
                <a:pathLst>
                  <a:path w="25" h="33" extrusionOk="0">
                    <a:moveTo>
                      <a:pt x="24" y="1"/>
                    </a:moveTo>
                    <a:cubicBezTo>
                      <a:pt x="24" y="1"/>
                      <a:pt x="24" y="1"/>
                      <a:pt x="24" y="2"/>
                    </a:cubicBezTo>
                    <a:cubicBezTo>
                      <a:pt x="23" y="2"/>
                      <a:pt x="23" y="1"/>
                      <a:pt x="22" y="1"/>
                    </a:cubicBezTo>
                    <a:cubicBezTo>
                      <a:pt x="15" y="1"/>
                      <a:pt x="5" y="28"/>
                      <a:pt x="1" y="32"/>
                    </a:cubicBezTo>
                    <a:cubicBezTo>
                      <a:pt x="17" y="3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24" name="Google Shape;13524;p53"/>
              <p:cNvSpPr/>
              <p:nvPr/>
            </p:nvSpPr>
            <p:spPr>
              <a:xfrm>
                <a:off x="692250" y="1538175"/>
                <a:ext cx="775" cy="600"/>
              </a:xfrm>
              <a:custGeom>
                <a:avLst/>
                <a:gdLst/>
                <a:ahLst/>
                <a:cxnLst/>
                <a:rect l="l" t="t" r="r" b="b"/>
                <a:pathLst>
                  <a:path w="31" h="24" extrusionOk="0">
                    <a:moveTo>
                      <a:pt x="31" y="0"/>
                    </a:moveTo>
                    <a:lnTo>
                      <a:pt x="8" y="12"/>
                    </a:lnTo>
                    <a:lnTo>
                      <a:pt x="1" y="24"/>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25" name="Google Shape;13525;p53"/>
              <p:cNvSpPr/>
              <p:nvPr/>
            </p:nvSpPr>
            <p:spPr>
              <a:xfrm>
                <a:off x="693250" y="1538350"/>
                <a:ext cx="2275" cy="1125"/>
              </a:xfrm>
              <a:custGeom>
                <a:avLst/>
                <a:gdLst/>
                <a:ahLst/>
                <a:cxnLst/>
                <a:rect l="l" t="t" r="r" b="b"/>
                <a:pathLst>
                  <a:path w="91" h="45" extrusionOk="0">
                    <a:moveTo>
                      <a:pt x="26" y="0"/>
                    </a:moveTo>
                    <a:lnTo>
                      <a:pt x="0" y="40"/>
                    </a:lnTo>
                    <a:cubicBezTo>
                      <a:pt x="2" y="40"/>
                      <a:pt x="4" y="40"/>
                      <a:pt x="7" y="40"/>
                    </a:cubicBezTo>
                    <a:cubicBezTo>
                      <a:pt x="24" y="40"/>
                      <a:pt x="45" y="35"/>
                      <a:pt x="62" y="35"/>
                    </a:cubicBezTo>
                    <a:cubicBezTo>
                      <a:pt x="74" y="35"/>
                      <a:pt x="83" y="38"/>
                      <a:pt x="88" y="44"/>
                    </a:cubicBezTo>
                    <a:cubicBezTo>
                      <a:pt x="91" y="22"/>
                      <a:pt x="84" y="16"/>
                      <a:pt x="74" y="16"/>
                    </a:cubicBezTo>
                    <a:cubicBezTo>
                      <a:pt x="64" y="16"/>
                      <a:pt x="50" y="22"/>
                      <a:pt x="40" y="22"/>
                    </a:cubicBezTo>
                    <a:cubicBezTo>
                      <a:pt x="34" y="22"/>
                      <a:pt x="29" y="20"/>
                      <a:pt x="26" y="14"/>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26" name="Google Shape;13526;p53"/>
              <p:cNvSpPr/>
              <p:nvPr/>
            </p:nvSpPr>
            <p:spPr>
              <a:xfrm>
                <a:off x="695800" y="1542475"/>
                <a:ext cx="575" cy="425"/>
              </a:xfrm>
              <a:custGeom>
                <a:avLst/>
                <a:gdLst/>
                <a:ahLst/>
                <a:cxnLst/>
                <a:rect l="l" t="t" r="r" b="b"/>
                <a:pathLst>
                  <a:path w="23" h="17" extrusionOk="0">
                    <a:moveTo>
                      <a:pt x="22" y="1"/>
                    </a:moveTo>
                    <a:cubicBezTo>
                      <a:pt x="22" y="1"/>
                      <a:pt x="21" y="1"/>
                      <a:pt x="21" y="1"/>
                    </a:cubicBezTo>
                    <a:lnTo>
                      <a:pt x="21" y="1"/>
                    </a:lnTo>
                    <a:cubicBezTo>
                      <a:pt x="22" y="1"/>
                      <a:pt x="22" y="1"/>
                      <a:pt x="22" y="1"/>
                    </a:cubicBezTo>
                    <a:close/>
                    <a:moveTo>
                      <a:pt x="21" y="1"/>
                    </a:moveTo>
                    <a:lnTo>
                      <a:pt x="21" y="1"/>
                    </a:lnTo>
                    <a:cubicBezTo>
                      <a:pt x="19" y="2"/>
                      <a:pt x="13" y="4"/>
                      <a:pt x="0" y="5"/>
                    </a:cubicBezTo>
                    <a:lnTo>
                      <a:pt x="0" y="12"/>
                    </a:lnTo>
                    <a:cubicBezTo>
                      <a:pt x="5" y="12"/>
                      <a:pt x="9" y="14"/>
                      <a:pt x="14" y="16"/>
                    </a:cubicBezTo>
                    <a:cubicBezTo>
                      <a:pt x="15" y="7"/>
                      <a:pt x="19"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27" name="Google Shape;13527;p53"/>
              <p:cNvSpPr/>
              <p:nvPr/>
            </p:nvSpPr>
            <p:spPr>
              <a:xfrm>
                <a:off x="695625" y="1542750"/>
                <a:ext cx="275" cy="250"/>
              </a:xfrm>
              <a:custGeom>
                <a:avLst/>
                <a:gdLst/>
                <a:ahLst/>
                <a:cxnLst/>
                <a:rect l="l" t="t" r="r" b="b"/>
                <a:pathLst>
                  <a:path w="11" h="10" extrusionOk="0">
                    <a:moveTo>
                      <a:pt x="8" y="0"/>
                    </a:moveTo>
                    <a:cubicBezTo>
                      <a:pt x="1" y="0"/>
                      <a:pt x="5" y="9"/>
                      <a:pt x="8" y="9"/>
                    </a:cubicBezTo>
                    <a:cubicBezTo>
                      <a:pt x="9" y="9"/>
                      <a:pt x="10" y="7"/>
                      <a:pt x="9" y="1"/>
                    </a:cubicBezTo>
                    <a:cubicBezTo>
                      <a:pt x="9" y="1"/>
                      <a:pt x="8"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28" name="Google Shape;13528;p53"/>
              <p:cNvSpPr/>
              <p:nvPr/>
            </p:nvSpPr>
            <p:spPr>
              <a:xfrm>
                <a:off x="696950" y="1542875"/>
                <a:ext cx="725" cy="1050"/>
              </a:xfrm>
              <a:custGeom>
                <a:avLst/>
                <a:gdLst/>
                <a:ahLst/>
                <a:cxnLst/>
                <a:rect l="l" t="t" r="r" b="b"/>
                <a:pathLst>
                  <a:path w="29" h="42" extrusionOk="0">
                    <a:moveTo>
                      <a:pt x="24" y="0"/>
                    </a:moveTo>
                    <a:lnTo>
                      <a:pt x="0" y="14"/>
                    </a:lnTo>
                    <a:cubicBezTo>
                      <a:pt x="0" y="28"/>
                      <a:pt x="17" y="35"/>
                      <a:pt x="7" y="42"/>
                    </a:cubicBezTo>
                    <a:cubicBezTo>
                      <a:pt x="28" y="37"/>
                      <a:pt x="28"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29" name="Google Shape;13529;p53"/>
              <p:cNvSpPr/>
              <p:nvPr/>
            </p:nvSpPr>
            <p:spPr>
              <a:xfrm>
                <a:off x="697925" y="1541950"/>
                <a:ext cx="325" cy="275"/>
              </a:xfrm>
              <a:custGeom>
                <a:avLst/>
                <a:gdLst/>
                <a:ahLst/>
                <a:cxnLst/>
                <a:rect l="l" t="t" r="r" b="b"/>
                <a:pathLst>
                  <a:path w="13" h="11" extrusionOk="0">
                    <a:moveTo>
                      <a:pt x="12" y="0"/>
                    </a:moveTo>
                    <a:lnTo>
                      <a:pt x="1" y="7"/>
                    </a:lnTo>
                    <a:cubicBezTo>
                      <a:pt x="1" y="9"/>
                      <a:pt x="1" y="11"/>
                      <a:pt x="3" y="11"/>
                    </a:cubicBezTo>
                    <a:cubicBezTo>
                      <a:pt x="4" y="11"/>
                      <a:pt x="7" y="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30" name="Google Shape;13530;p53"/>
              <p:cNvSpPr/>
              <p:nvPr/>
            </p:nvSpPr>
            <p:spPr>
              <a:xfrm>
                <a:off x="697350" y="1541750"/>
                <a:ext cx="650" cy="675"/>
              </a:xfrm>
              <a:custGeom>
                <a:avLst/>
                <a:gdLst/>
                <a:ahLst/>
                <a:cxnLst/>
                <a:rect l="l" t="t" r="r" b="b"/>
                <a:pathLst>
                  <a:path w="26" h="27" extrusionOk="0">
                    <a:moveTo>
                      <a:pt x="24" y="1"/>
                    </a:moveTo>
                    <a:cubicBezTo>
                      <a:pt x="23" y="1"/>
                      <a:pt x="20" y="5"/>
                      <a:pt x="15" y="17"/>
                    </a:cubicBezTo>
                    <a:cubicBezTo>
                      <a:pt x="16" y="13"/>
                      <a:pt x="16" y="12"/>
                      <a:pt x="16" y="12"/>
                    </a:cubicBezTo>
                    <a:cubicBezTo>
                      <a:pt x="15" y="12"/>
                      <a:pt x="9" y="20"/>
                      <a:pt x="1" y="27"/>
                    </a:cubicBezTo>
                    <a:lnTo>
                      <a:pt x="24" y="15"/>
                    </a:lnTo>
                    <a:cubicBezTo>
                      <a:pt x="24" y="1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31" name="Google Shape;13531;p53"/>
              <p:cNvSpPr/>
              <p:nvPr/>
            </p:nvSpPr>
            <p:spPr>
              <a:xfrm>
                <a:off x="696200" y="1541125"/>
                <a:ext cx="1075" cy="1025"/>
              </a:xfrm>
              <a:custGeom>
                <a:avLst/>
                <a:gdLst/>
                <a:ahLst/>
                <a:cxnLst/>
                <a:rect l="l" t="t" r="r" b="b"/>
                <a:pathLst>
                  <a:path w="43" h="41" extrusionOk="0">
                    <a:moveTo>
                      <a:pt x="42" y="1"/>
                    </a:moveTo>
                    <a:cubicBezTo>
                      <a:pt x="7" y="1"/>
                      <a:pt x="0" y="40"/>
                      <a:pt x="37" y="40"/>
                    </a:cubicBezTo>
                    <a:cubicBezTo>
                      <a:pt x="30" y="24"/>
                      <a:pt x="19" y="15"/>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32" name="Google Shape;13532;p53"/>
              <p:cNvSpPr/>
              <p:nvPr/>
            </p:nvSpPr>
            <p:spPr>
              <a:xfrm>
                <a:off x="695450" y="1537600"/>
                <a:ext cx="600" cy="675"/>
              </a:xfrm>
              <a:custGeom>
                <a:avLst/>
                <a:gdLst/>
                <a:ahLst/>
                <a:cxnLst/>
                <a:rect l="l" t="t" r="r" b="b"/>
                <a:pathLst>
                  <a:path w="24" h="27" extrusionOk="0">
                    <a:moveTo>
                      <a:pt x="16" y="0"/>
                    </a:moveTo>
                    <a:lnTo>
                      <a:pt x="0" y="17"/>
                    </a:lnTo>
                    <a:cubicBezTo>
                      <a:pt x="1" y="16"/>
                      <a:pt x="2" y="15"/>
                      <a:pt x="3" y="15"/>
                    </a:cubicBezTo>
                    <a:cubicBezTo>
                      <a:pt x="9" y="15"/>
                      <a:pt x="15" y="26"/>
                      <a:pt x="19" y="26"/>
                    </a:cubicBezTo>
                    <a:cubicBezTo>
                      <a:pt x="21" y="26"/>
                      <a:pt x="22" y="25"/>
                      <a:pt x="23" y="21"/>
                    </a:cubicBezTo>
                    <a:lnTo>
                      <a:pt x="1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33" name="Google Shape;13533;p53"/>
              <p:cNvSpPr/>
              <p:nvPr/>
            </p:nvSpPr>
            <p:spPr>
              <a:xfrm>
                <a:off x="699900" y="1542975"/>
                <a:ext cx="425" cy="1250"/>
              </a:xfrm>
              <a:custGeom>
                <a:avLst/>
                <a:gdLst/>
                <a:ahLst/>
                <a:cxnLst/>
                <a:rect l="l" t="t" r="r" b="b"/>
                <a:pathLst>
                  <a:path w="17" h="50" extrusionOk="0">
                    <a:moveTo>
                      <a:pt x="17" y="1"/>
                    </a:moveTo>
                    <a:lnTo>
                      <a:pt x="1" y="12"/>
                    </a:lnTo>
                    <a:cubicBezTo>
                      <a:pt x="5" y="22"/>
                      <a:pt x="14" y="29"/>
                      <a:pt x="15" y="42"/>
                    </a:cubicBezTo>
                    <a:lnTo>
                      <a:pt x="15" y="42"/>
                    </a:lnTo>
                    <a:cubicBezTo>
                      <a:pt x="15" y="28"/>
                      <a:pt x="17" y="15"/>
                      <a:pt x="17" y="1"/>
                    </a:cubicBezTo>
                    <a:close/>
                    <a:moveTo>
                      <a:pt x="15" y="42"/>
                    </a:moveTo>
                    <a:cubicBezTo>
                      <a:pt x="15" y="44"/>
                      <a:pt x="15" y="47"/>
                      <a:pt x="15" y="50"/>
                    </a:cubicBezTo>
                    <a:cubicBezTo>
                      <a:pt x="15" y="47"/>
                      <a:pt x="15" y="44"/>
                      <a:pt x="15"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34" name="Google Shape;13534;p53"/>
              <p:cNvSpPr/>
              <p:nvPr/>
            </p:nvSpPr>
            <p:spPr>
              <a:xfrm>
                <a:off x="700300" y="1542550"/>
                <a:ext cx="675" cy="450"/>
              </a:xfrm>
              <a:custGeom>
                <a:avLst/>
                <a:gdLst/>
                <a:ahLst/>
                <a:cxnLst/>
                <a:rect l="l" t="t" r="r" b="b"/>
                <a:pathLst>
                  <a:path w="27" h="18" extrusionOk="0">
                    <a:moveTo>
                      <a:pt x="18" y="0"/>
                    </a:moveTo>
                    <a:cubicBezTo>
                      <a:pt x="6" y="0"/>
                      <a:pt x="3" y="8"/>
                      <a:pt x="1" y="18"/>
                    </a:cubicBezTo>
                    <a:lnTo>
                      <a:pt x="26" y="2"/>
                    </a:lnTo>
                    <a:cubicBezTo>
                      <a:pt x="23" y="1"/>
                      <a:pt x="20"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35" name="Google Shape;13535;p53"/>
              <p:cNvSpPr/>
              <p:nvPr/>
            </p:nvSpPr>
            <p:spPr>
              <a:xfrm>
                <a:off x="697650" y="1540425"/>
                <a:ext cx="1225" cy="900"/>
              </a:xfrm>
              <a:custGeom>
                <a:avLst/>
                <a:gdLst/>
                <a:ahLst/>
                <a:cxnLst/>
                <a:rect l="l" t="t" r="r" b="b"/>
                <a:pathLst>
                  <a:path w="49" h="36" extrusionOk="0">
                    <a:moveTo>
                      <a:pt x="42" y="1"/>
                    </a:moveTo>
                    <a:lnTo>
                      <a:pt x="0" y="36"/>
                    </a:lnTo>
                    <a:lnTo>
                      <a:pt x="0" y="36"/>
                    </a:lnTo>
                    <a:lnTo>
                      <a:pt x="49" y="3"/>
                    </a:lnTo>
                    <a:lnTo>
                      <a:pt x="4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36" name="Google Shape;13536;p53"/>
              <p:cNvSpPr/>
              <p:nvPr/>
            </p:nvSpPr>
            <p:spPr>
              <a:xfrm>
                <a:off x="701825" y="1544250"/>
                <a:ext cx="700" cy="1025"/>
              </a:xfrm>
              <a:custGeom>
                <a:avLst/>
                <a:gdLst/>
                <a:ahLst/>
                <a:cxnLst/>
                <a:rect l="l" t="t" r="r" b="b"/>
                <a:pathLst>
                  <a:path w="28" h="41" extrusionOk="0">
                    <a:moveTo>
                      <a:pt x="28" y="1"/>
                    </a:moveTo>
                    <a:lnTo>
                      <a:pt x="16" y="15"/>
                    </a:lnTo>
                    <a:lnTo>
                      <a:pt x="0" y="40"/>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37" name="Google Shape;13537;p53"/>
              <p:cNvSpPr/>
              <p:nvPr/>
            </p:nvSpPr>
            <p:spPr>
              <a:xfrm>
                <a:off x="703325" y="1544675"/>
                <a:ext cx="1300" cy="1350"/>
              </a:xfrm>
              <a:custGeom>
                <a:avLst/>
                <a:gdLst/>
                <a:ahLst/>
                <a:cxnLst/>
                <a:rect l="l" t="t" r="r" b="b"/>
                <a:pathLst>
                  <a:path w="52" h="54" extrusionOk="0">
                    <a:moveTo>
                      <a:pt x="12" y="0"/>
                    </a:moveTo>
                    <a:lnTo>
                      <a:pt x="12" y="0"/>
                    </a:lnTo>
                    <a:cubicBezTo>
                      <a:pt x="0" y="21"/>
                      <a:pt x="19" y="40"/>
                      <a:pt x="7" y="53"/>
                    </a:cubicBezTo>
                    <a:cubicBezTo>
                      <a:pt x="24" y="51"/>
                      <a:pt x="38" y="33"/>
                      <a:pt x="51" y="16"/>
                    </a:cubicBezTo>
                    <a:lnTo>
                      <a:pt x="51" y="16"/>
                    </a:lnTo>
                    <a:cubicBezTo>
                      <a:pt x="47" y="19"/>
                      <a:pt x="43" y="21"/>
                      <a:pt x="38" y="21"/>
                    </a:cubicBezTo>
                    <a:cubicBezTo>
                      <a:pt x="30" y="21"/>
                      <a:pt x="21" y="1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38" name="Google Shape;13538;p53"/>
              <p:cNvSpPr/>
              <p:nvPr/>
            </p:nvSpPr>
            <p:spPr>
              <a:xfrm>
                <a:off x="704600" y="1544425"/>
                <a:ext cx="600" cy="675"/>
              </a:xfrm>
              <a:custGeom>
                <a:avLst/>
                <a:gdLst/>
                <a:ahLst/>
                <a:cxnLst/>
                <a:rect l="l" t="t" r="r" b="b"/>
                <a:pathLst>
                  <a:path w="24" h="27" extrusionOk="0">
                    <a:moveTo>
                      <a:pt x="24" y="1"/>
                    </a:moveTo>
                    <a:lnTo>
                      <a:pt x="24" y="1"/>
                    </a:lnTo>
                    <a:cubicBezTo>
                      <a:pt x="14" y="8"/>
                      <a:pt x="7" y="17"/>
                      <a:pt x="0" y="26"/>
                    </a:cubicBezTo>
                    <a:cubicBezTo>
                      <a:pt x="10" y="19"/>
                      <a:pt x="17" y="1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39" name="Google Shape;13539;p53"/>
              <p:cNvSpPr/>
              <p:nvPr/>
            </p:nvSpPr>
            <p:spPr>
              <a:xfrm>
                <a:off x="701700" y="1542875"/>
                <a:ext cx="325" cy="950"/>
              </a:xfrm>
              <a:custGeom>
                <a:avLst/>
                <a:gdLst/>
                <a:ahLst/>
                <a:cxnLst/>
                <a:rect l="l" t="t" r="r" b="b"/>
                <a:pathLst>
                  <a:path w="13" h="38" extrusionOk="0">
                    <a:moveTo>
                      <a:pt x="3" y="0"/>
                    </a:moveTo>
                    <a:cubicBezTo>
                      <a:pt x="1" y="14"/>
                      <a:pt x="5" y="26"/>
                      <a:pt x="12" y="37"/>
                    </a:cubicBezTo>
                    <a:lnTo>
                      <a:pt x="10" y="3"/>
                    </a:lnTo>
                    <a:cubicBezTo>
                      <a:pt x="7" y="3"/>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40" name="Google Shape;13540;p53"/>
              <p:cNvSpPr/>
              <p:nvPr/>
            </p:nvSpPr>
            <p:spPr>
              <a:xfrm>
                <a:off x="701925" y="1542925"/>
                <a:ext cx="500" cy="150"/>
              </a:xfrm>
              <a:custGeom>
                <a:avLst/>
                <a:gdLst/>
                <a:ahLst/>
                <a:cxnLst/>
                <a:rect l="l" t="t" r="r" b="b"/>
                <a:pathLst>
                  <a:path w="20" h="6" extrusionOk="0">
                    <a:moveTo>
                      <a:pt x="1" y="1"/>
                    </a:moveTo>
                    <a:lnTo>
                      <a:pt x="19"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41" name="Google Shape;13541;p53"/>
              <p:cNvSpPr/>
              <p:nvPr/>
            </p:nvSpPr>
            <p:spPr>
              <a:xfrm>
                <a:off x="701700" y="1542800"/>
                <a:ext cx="75" cy="100"/>
              </a:xfrm>
              <a:custGeom>
                <a:avLst/>
                <a:gdLst/>
                <a:ahLst/>
                <a:cxnLst/>
                <a:rect l="l" t="t" r="r" b="b"/>
                <a:pathLst>
                  <a:path w="3" h="4" extrusionOk="0">
                    <a:moveTo>
                      <a:pt x="2" y="1"/>
                    </a:moveTo>
                    <a:cubicBezTo>
                      <a:pt x="2" y="1"/>
                      <a:pt x="2" y="1"/>
                      <a:pt x="1" y="3"/>
                    </a:cubicBezTo>
                    <a:lnTo>
                      <a:pt x="3" y="3"/>
                    </a:lnTo>
                    <a:cubicBezTo>
                      <a:pt x="3" y="2"/>
                      <a:pt x="3"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42" name="Google Shape;13542;p53"/>
              <p:cNvSpPr/>
              <p:nvPr/>
            </p:nvSpPr>
            <p:spPr>
              <a:xfrm>
                <a:off x="699800" y="1539850"/>
                <a:ext cx="1100" cy="1650"/>
              </a:xfrm>
              <a:custGeom>
                <a:avLst/>
                <a:gdLst/>
                <a:ahLst/>
                <a:cxnLst/>
                <a:rect l="l" t="t" r="r" b="b"/>
                <a:pathLst>
                  <a:path w="44" h="66" extrusionOk="0">
                    <a:moveTo>
                      <a:pt x="28" y="1"/>
                    </a:moveTo>
                    <a:lnTo>
                      <a:pt x="28" y="1"/>
                    </a:lnTo>
                    <a:cubicBezTo>
                      <a:pt x="14" y="21"/>
                      <a:pt x="25" y="41"/>
                      <a:pt x="3" y="63"/>
                    </a:cubicBezTo>
                    <a:lnTo>
                      <a:pt x="3" y="63"/>
                    </a:lnTo>
                    <a:cubicBezTo>
                      <a:pt x="19" y="48"/>
                      <a:pt x="43" y="34"/>
                      <a:pt x="28" y="1"/>
                    </a:cubicBezTo>
                    <a:close/>
                    <a:moveTo>
                      <a:pt x="3" y="63"/>
                    </a:moveTo>
                    <a:cubicBezTo>
                      <a:pt x="2" y="64"/>
                      <a:pt x="1" y="65"/>
                      <a:pt x="0" y="66"/>
                    </a:cubicBezTo>
                    <a:cubicBezTo>
                      <a:pt x="1" y="65"/>
                      <a:pt x="2" y="64"/>
                      <a:pt x="3" y="6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43" name="Google Shape;13543;p53"/>
              <p:cNvSpPr/>
              <p:nvPr/>
            </p:nvSpPr>
            <p:spPr>
              <a:xfrm>
                <a:off x="701000" y="1541475"/>
                <a:ext cx="725" cy="850"/>
              </a:xfrm>
              <a:custGeom>
                <a:avLst/>
                <a:gdLst/>
                <a:ahLst/>
                <a:cxnLst/>
                <a:rect l="l" t="t" r="r" b="b"/>
                <a:pathLst>
                  <a:path w="29" h="34" extrusionOk="0">
                    <a:moveTo>
                      <a:pt x="8" y="1"/>
                    </a:moveTo>
                    <a:cubicBezTo>
                      <a:pt x="5" y="10"/>
                      <a:pt x="8" y="24"/>
                      <a:pt x="1" y="33"/>
                    </a:cubicBezTo>
                    <a:lnTo>
                      <a:pt x="29" y="1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44" name="Google Shape;13544;p53"/>
              <p:cNvSpPr/>
              <p:nvPr/>
            </p:nvSpPr>
            <p:spPr>
              <a:xfrm>
                <a:off x="701650" y="1541600"/>
                <a:ext cx="375" cy="300"/>
              </a:xfrm>
              <a:custGeom>
                <a:avLst/>
                <a:gdLst/>
                <a:ahLst/>
                <a:cxnLst/>
                <a:rect l="l" t="t" r="r" b="b"/>
                <a:pathLst>
                  <a:path w="15" h="12" extrusionOk="0">
                    <a:moveTo>
                      <a:pt x="14" y="0"/>
                    </a:moveTo>
                    <a:lnTo>
                      <a:pt x="0" y="7"/>
                    </a:lnTo>
                    <a:lnTo>
                      <a:pt x="9" y="12"/>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45" name="Google Shape;13545;p53"/>
              <p:cNvSpPr/>
              <p:nvPr/>
            </p:nvSpPr>
            <p:spPr>
              <a:xfrm>
                <a:off x="703950" y="1542875"/>
                <a:ext cx="1200" cy="725"/>
              </a:xfrm>
              <a:custGeom>
                <a:avLst/>
                <a:gdLst/>
                <a:ahLst/>
                <a:cxnLst/>
                <a:rect l="l" t="t" r="r" b="b"/>
                <a:pathLst>
                  <a:path w="48" h="29" extrusionOk="0">
                    <a:moveTo>
                      <a:pt x="13" y="0"/>
                    </a:moveTo>
                    <a:cubicBezTo>
                      <a:pt x="8" y="10"/>
                      <a:pt x="1" y="28"/>
                      <a:pt x="15" y="28"/>
                    </a:cubicBezTo>
                    <a:cubicBezTo>
                      <a:pt x="21" y="20"/>
                      <a:pt x="32" y="14"/>
                      <a:pt x="43" y="14"/>
                    </a:cubicBezTo>
                    <a:cubicBezTo>
                      <a:pt x="44" y="14"/>
                      <a:pt x="46" y="14"/>
                      <a:pt x="47" y="14"/>
                    </a:cubicBezTo>
                    <a:cubicBezTo>
                      <a:pt x="38" y="5"/>
                      <a:pt x="24"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46" name="Google Shape;13546;p53"/>
              <p:cNvSpPr/>
              <p:nvPr/>
            </p:nvSpPr>
            <p:spPr>
              <a:xfrm>
                <a:off x="703150" y="1543075"/>
                <a:ext cx="75" cy="100"/>
              </a:xfrm>
              <a:custGeom>
                <a:avLst/>
                <a:gdLst/>
                <a:ahLst/>
                <a:cxnLst/>
                <a:rect l="l" t="t" r="r" b="b"/>
                <a:pathLst>
                  <a:path w="3" h="4" extrusionOk="0">
                    <a:moveTo>
                      <a:pt x="3" y="0"/>
                    </a:moveTo>
                    <a:cubicBezTo>
                      <a:pt x="2" y="0"/>
                      <a:pt x="2" y="2"/>
                      <a:pt x="1" y="4"/>
                    </a:cubicBezTo>
                    <a:lnTo>
                      <a:pt x="3" y="4"/>
                    </a:ln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47" name="Google Shape;13547;p53"/>
              <p:cNvSpPr/>
              <p:nvPr/>
            </p:nvSpPr>
            <p:spPr>
              <a:xfrm>
                <a:off x="708025" y="1543275"/>
                <a:ext cx="75" cy="150"/>
              </a:xfrm>
              <a:custGeom>
                <a:avLst/>
                <a:gdLst/>
                <a:ahLst/>
                <a:cxnLst/>
                <a:rect l="l" t="t" r="r" b="b"/>
                <a:pathLst>
                  <a:path w="3" h="6" extrusionOk="0">
                    <a:moveTo>
                      <a:pt x="0" y="0"/>
                    </a:moveTo>
                    <a:lnTo>
                      <a:pt x="0" y="5"/>
                    </a:lnTo>
                    <a:lnTo>
                      <a:pt x="3" y="5"/>
                    </a:lnTo>
                    <a:cubicBezTo>
                      <a:pt x="0" y="5"/>
                      <a:pt x="0"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48" name="Google Shape;13548;p53"/>
              <p:cNvSpPr/>
              <p:nvPr/>
            </p:nvSpPr>
            <p:spPr>
              <a:xfrm>
                <a:off x="703675" y="1542600"/>
                <a:ext cx="625" cy="350"/>
              </a:xfrm>
              <a:custGeom>
                <a:avLst/>
                <a:gdLst/>
                <a:ahLst/>
                <a:cxnLst/>
                <a:rect l="l" t="t" r="r" b="b"/>
                <a:pathLst>
                  <a:path w="25" h="14" extrusionOk="0">
                    <a:moveTo>
                      <a:pt x="15" y="0"/>
                    </a:moveTo>
                    <a:cubicBezTo>
                      <a:pt x="10" y="0"/>
                      <a:pt x="5" y="7"/>
                      <a:pt x="0" y="14"/>
                    </a:cubicBezTo>
                    <a:cubicBezTo>
                      <a:pt x="5" y="12"/>
                      <a:pt x="10" y="10"/>
                      <a:pt x="16" y="10"/>
                    </a:cubicBezTo>
                    <a:cubicBezTo>
                      <a:pt x="18" y="10"/>
                      <a:pt x="21" y="11"/>
                      <a:pt x="24" y="11"/>
                    </a:cubicBezTo>
                    <a:cubicBezTo>
                      <a:pt x="24" y="6"/>
                      <a:pt x="25" y="3"/>
                      <a:pt x="24" y="3"/>
                    </a:cubicBezTo>
                    <a:cubicBezTo>
                      <a:pt x="23" y="3"/>
                      <a:pt x="22" y="4"/>
                      <a:pt x="21" y="4"/>
                    </a:cubicBezTo>
                    <a:cubicBezTo>
                      <a:pt x="19" y="2"/>
                      <a:pt x="17"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49" name="Google Shape;13549;p53"/>
              <p:cNvSpPr/>
              <p:nvPr/>
            </p:nvSpPr>
            <p:spPr>
              <a:xfrm>
                <a:off x="705650" y="1543625"/>
                <a:ext cx="425" cy="600"/>
              </a:xfrm>
              <a:custGeom>
                <a:avLst/>
                <a:gdLst/>
                <a:ahLst/>
                <a:cxnLst/>
                <a:rect l="l" t="t" r="r" b="b"/>
                <a:pathLst>
                  <a:path w="17" h="24" extrusionOk="0">
                    <a:moveTo>
                      <a:pt x="0" y="0"/>
                    </a:moveTo>
                    <a:lnTo>
                      <a:pt x="0" y="0"/>
                    </a:lnTo>
                    <a:cubicBezTo>
                      <a:pt x="4" y="10"/>
                      <a:pt x="9" y="24"/>
                      <a:pt x="14" y="24"/>
                    </a:cubicBezTo>
                    <a:cubicBezTo>
                      <a:pt x="15" y="24"/>
                      <a:pt x="16" y="23"/>
                      <a:pt x="16" y="21"/>
                    </a:cubicBezTo>
                    <a:cubicBezTo>
                      <a:pt x="12" y="14"/>
                      <a:pt x="7"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50" name="Google Shape;13550;p53"/>
              <p:cNvSpPr/>
              <p:nvPr/>
            </p:nvSpPr>
            <p:spPr>
              <a:xfrm>
                <a:off x="703200" y="1543400"/>
                <a:ext cx="100" cy="175"/>
              </a:xfrm>
              <a:custGeom>
                <a:avLst/>
                <a:gdLst/>
                <a:ahLst/>
                <a:cxnLst/>
                <a:rect l="l" t="t" r="r" b="b"/>
                <a:pathLst>
                  <a:path w="4" h="7" extrusionOk="0">
                    <a:moveTo>
                      <a:pt x="3" y="0"/>
                    </a:moveTo>
                    <a:lnTo>
                      <a:pt x="1" y="2"/>
                    </a:lnTo>
                    <a:cubicBezTo>
                      <a:pt x="2" y="5"/>
                      <a:pt x="2" y="7"/>
                      <a:pt x="3" y="7"/>
                    </a:cubicBezTo>
                    <a:cubicBezTo>
                      <a:pt x="3" y="7"/>
                      <a:pt x="3" y="4"/>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51" name="Google Shape;13551;p53"/>
              <p:cNvSpPr/>
              <p:nvPr/>
            </p:nvSpPr>
            <p:spPr>
              <a:xfrm>
                <a:off x="703200" y="1542925"/>
                <a:ext cx="500" cy="500"/>
              </a:xfrm>
              <a:custGeom>
                <a:avLst/>
                <a:gdLst/>
                <a:ahLst/>
                <a:cxnLst/>
                <a:rect l="l" t="t" r="r" b="b"/>
                <a:pathLst>
                  <a:path w="20" h="20" extrusionOk="0">
                    <a:moveTo>
                      <a:pt x="19" y="1"/>
                    </a:moveTo>
                    <a:cubicBezTo>
                      <a:pt x="12" y="3"/>
                      <a:pt x="8" y="5"/>
                      <a:pt x="1" y="10"/>
                    </a:cubicBezTo>
                    <a:cubicBezTo>
                      <a:pt x="1" y="12"/>
                      <a:pt x="1" y="14"/>
                      <a:pt x="3" y="19"/>
                    </a:cubicBezTo>
                    <a:cubicBezTo>
                      <a:pt x="10" y="12"/>
                      <a:pt x="15"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52" name="Google Shape;13552;p53"/>
              <p:cNvSpPr/>
              <p:nvPr/>
            </p:nvSpPr>
            <p:spPr>
              <a:xfrm>
                <a:off x="707500" y="1538000"/>
                <a:ext cx="2275" cy="5300"/>
              </a:xfrm>
              <a:custGeom>
                <a:avLst/>
                <a:gdLst/>
                <a:ahLst/>
                <a:cxnLst/>
                <a:rect l="l" t="t" r="r" b="b"/>
                <a:pathLst>
                  <a:path w="91" h="212" extrusionOk="0">
                    <a:moveTo>
                      <a:pt x="65" y="1"/>
                    </a:moveTo>
                    <a:lnTo>
                      <a:pt x="65" y="1"/>
                    </a:lnTo>
                    <a:cubicBezTo>
                      <a:pt x="64" y="22"/>
                      <a:pt x="52" y="42"/>
                      <a:pt x="39" y="42"/>
                    </a:cubicBezTo>
                    <a:cubicBezTo>
                      <a:pt x="33" y="42"/>
                      <a:pt x="27" y="37"/>
                      <a:pt x="21" y="26"/>
                    </a:cubicBezTo>
                    <a:cubicBezTo>
                      <a:pt x="0" y="47"/>
                      <a:pt x="5" y="151"/>
                      <a:pt x="21" y="211"/>
                    </a:cubicBezTo>
                    <a:cubicBezTo>
                      <a:pt x="21" y="193"/>
                      <a:pt x="31" y="177"/>
                      <a:pt x="44" y="167"/>
                    </a:cubicBezTo>
                    <a:cubicBezTo>
                      <a:pt x="37" y="149"/>
                      <a:pt x="0" y="126"/>
                      <a:pt x="19" y="98"/>
                    </a:cubicBezTo>
                    <a:cubicBezTo>
                      <a:pt x="25" y="94"/>
                      <a:pt x="30" y="93"/>
                      <a:pt x="34" y="93"/>
                    </a:cubicBezTo>
                    <a:cubicBezTo>
                      <a:pt x="47" y="93"/>
                      <a:pt x="45" y="113"/>
                      <a:pt x="54" y="126"/>
                    </a:cubicBezTo>
                    <a:cubicBezTo>
                      <a:pt x="44" y="86"/>
                      <a:pt x="91" y="68"/>
                      <a:pt x="84" y="12"/>
                    </a:cubicBezTo>
                    <a:lnTo>
                      <a:pt x="84" y="12"/>
                    </a:lnTo>
                    <a:lnTo>
                      <a:pt x="63" y="33"/>
                    </a:lnTo>
                    <a:cubicBezTo>
                      <a:pt x="63" y="24"/>
                      <a:pt x="70" y="10"/>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53" name="Google Shape;13553;p53"/>
              <p:cNvSpPr/>
              <p:nvPr/>
            </p:nvSpPr>
            <p:spPr>
              <a:xfrm>
                <a:off x="706750" y="1543100"/>
                <a:ext cx="1225" cy="1250"/>
              </a:xfrm>
              <a:custGeom>
                <a:avLst/>
                <a:gdLst/>
                <a:ahLst/>
                <a:cxnLst/>
                <a:rect l="l" t="t" r="r" b="b"/>
                <a:pathLst>
                  <a:path w="49" h="50" extrusionOk="0">
                    <a:moveTo>
                      <a:pt x="10" y="1"/>
                    </a:moveTo>
                    <a:lnTo>
                      <a:pt x="0" y="5"/>
                    </a:lnTo>
                    <a:cubicBezTo>
                      <a:pt x="10" y="12"/>
                      <a:pt x="16" y="24"/>
                      <a:pt x="28" y="49"/>
                    </a:cubicBezTo>
                    <a:cubicBezTo>
                      <a:pt x="40" y="40"/>
                      <a:pt x="47" y="26"/>
                      <a:pt x="49" y="12"/>
                    </a:cubicBezTo>
                    <a:lnTo>
                      <a:pt x="7" y="5"/>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54" name="Google Shape;13554;p53"/>
              <p:cNvSpPr/>
              <p:nvPr/>
            </p:nvSpPr>
            <p:spPr>
              <a:xfrm>
                <a:off x="705125" y="1541025"/>
                <a:ext cx="1650" cy="2675"/>
              </a:xfrm>
              <a:custGeom>
                <a:avLst/>
                <a:gdLst/>
                <a:ahLst/>
                <a:cxnLst/>
                <a:rect l="l" t="t" r="r" b="b"/>
                <a:pathLst>
                  <a:path w="66" h="107" extrusionOk="0">
                    <a:moveTo>
                      <a:pt x="24" y="86"/>
                    </a:moveTo>
                    <a:lnTo>
                      <a:pt x="24" y="86"/>
                    </a:lnTo>
                    <a:cubicBezTo>
                      <a:pt x="35" y="93"/>
                      <a:pt x="24" y="95"/>
                      <a:pt x="21" y="97"/>
                    </a:cubicBezTo>
                    <a:lnTo>
                      <a:pt x="21" y="102"/>
                    </a:lnTo>
                    <a:cubicBezTo>
                      <a:pt x="19" y="99"/>
                      <a:pt x="19" y="97"/>
                      <a:pt x="20" y="97"/>
                    </a:cubicBezTo>
                    <a:cubicBezTo>
                      <a:pt x="20" y="97"/>
                      <a:pt x="21" y="97"/>
                      <a:pt x="21" y="97"/>
                    </a:cubicBezTo>
                    <a:cubicBezTo>
                      <a:pt x="21" y="93"/>
                      <a:pt x="24" y="90"/>
                      <a:pt x="24" y="86"/>
                    </a:cubicBezTo>
                    <a:close/>
                    <a:moveTo>
                      <a:pt x="49" y="0"/>
                    </a:moveTo>
                    <a:cubicBezTo>
                      <a:pt x="24" y="0"/>
                      <a:pt x="28" y="28"/>
                      <a:pt x="12" y="42"/>
                    </a:cubicBezTo>
                    <a:cubicBezTo>
                      <a:pt x="16" y="41"/>
                      <a:pt x="19" y="41"/>
                      <a:pt x="21" y="41"/>
                    </a:cubicBezTo>
                    <a:cubicBezTo>
                      <a:pt x="44" y="41"/>
                      <a:pt x="1" y="60"/>
                      <a:pt x="26" y="81"/>
                    </a:cubicBezTo>
                    <a:cubicBezTo>
                      <a:pt x="19" y="86"/>
                      <a:pt x="10" y="88"/>
                      <a:pt x="0" y="88"/>
                    </a:cubicBezTo>
                    <a:cubicBezTo>
                      <a:pt x="10" y="93"/>
                      <a:pt x="17" y="100"/>
                      <a:pt x="21" y="107"/>
                    </a:cubicBezTo>
                    <a:lnTo>
                      <a:pt x="21" y="104"/>
                    </a:lnTo>
                    <a:lnTo>
                      <a:pt x="65" y="88"/>
                    </a:lnTo>
                    <a:cubicBezTo>
                      <a:pt x="57" y="85"/>
                      <a:pt x="48" y="83"/>
                      <a:pt x="40" y="83"/>
                    </a:cubicBezTo>
                    <a:cubicBezTo>
                      <a:pt x="35" y="83"/>
                      <a:pt x="30" y="84"/>
                      <a:pt x="26" y="86"/>
                    </a:cubicBezTo>
                    <a:cubicBezTo>
                      <a:pt x="35" y="51"/>
                      <a:pt x="58" y="39"/>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55" name="Google Shape;13555;p53"/>
              <p:cNvSpPr/>
              <p:nvPr/>
            </p:nvSpPr>
            <p:spPr>
              <a:xfrm>
                <a:off x="701400" y="1538175"/>
                <a:ext cx="150" cy="250"/>
              </a:xfrm>
              <a:custGeom>
                <a:avLst/>
                <a:gdLst/>
                <a:ahLst/>
                <a:cxnLst/>
                <a:rect l="l" t="t" r="r" b="b"/>
                <a:pathLst>
                  <a:path w="6" h="10" extrusionOk="0">
                    <a:moveTo>
                      <a:pt x="1" y="0"/>
                    </a:moveTo>
                    <a:cubicBezTo>
                      <a:pt x="1" y="3"/>
                      <a:pt x="1" y="5"/>
                      <a:pt x="1" y="10"/>
                    </a:cubicBezTo>
                    <a:cubicBezTo>
                      <a:pt x="3" y="5"/>
                      <a:pt x="6"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56" name="Google Shape;13556;p53"/>
              <p:cNvSpPr/>
              <p:nvPr/>
            </p:nvSpPr>
            <p:spPr>
              <a:xfrm>
                <a:off x="700775" y="1538400"/>
                <a:ext cx="1075" cy="2525"/>
              </a:xfrm>
              <a:custGeom>
                <a:avLst/>
                <a:gdLst/>
                <a:ahLst/>
                <a:cxnLst/>
                <a:rect l="l" t="t" r="r" b="b"/>
                <a:pathLst>
                  <a:path w="43" h="101" extrusionOk="0">
                    <a:moveTo>
                      <a:pt x="26" y="1"/>
                    </a:moveTo>
                    <a:lnTo>
                      <a:pt x="26" y="1"/>
                    </a:lnTo>
                    <a:cubicBezTo>
                      <a:pt x="19" y="8"/>
                      <a:pt x="0" y="19"/>
                      <a:pt x="14" y="40"/>
                    </a:cubicBezTo>
                    <a:lnTo>
                      <a:pt x="19" y="36"/>
                    </a:lnTo>
                    <a:cubicBezTo>
                      <a:pt x="31" y="54"/>
                      <a:pt x="40" y="77"/>
                      <a:pt x="40" y="100"/>
                    </a:cubicBezTo>
                    <a:cubicBezTo>
                      <a:pt x="42" y="70"/>
                      <a:pt x="40" y="42"/>
                      <a:pt x="38" y="15"/>
                    </a:cubicBezTo>
                    <a:cubicBezTo>
                      <a:pt x="34" y="19"/>
                      <a:pt x="30" y="27"/>
                      <a:pt x="23" y="27"/>
                    </a:cubicBezTo>
                    <a:cubicBezTo>
                      <a:pt x="22" y="27"/>
                      <a:pt x="20" y="27"/>
                      <a:pt x="19" y="26"/>
                    </a:cubicBezTo>
                    <a:cubicBezTo>
                      <a:pt x="14" y="15"/>
                      <a:pt x="24" y="10"/>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57" name="Google Shape;13557;p53"/>
              <p:cNvSpPr/>
              <p:nvPr/>
            </p:nvSpPr>
            <p:spPr>
              <a:xfrm>
                <a:off x="703675" y="1539675"/>
                <a:ext cx="900" cy="1125"/>
              </a:xfrm>
              <a:custGeom>
                <a:avLst/>
                <a:gdLst/>
                <a:ahLst/>
                <a:cxnLst/>
                <a:rect l="l" t="t" r="r" b="b"/>
                <a:pathLst>
                  <a:path w="36" h="45" extrusionOk="0">
                    <a:moveTo>
                      <a:pt x="24" y="1"/>
                    </a:moveTo>
                    <a:lnTo>
                      <a:pt x="21" y="19"/>
                    </a:lnTo>
                    <a:cubicBezTo>
                      <a:pt x="18" y="17"/>
                      <a:pt x="16" y="16"/>
                      <a:pt x="14" y="16"/>
                    </a:cubicBezTo>
                    <a:cubicBezTo>
                      <a:pt x="5" y="16"/>
                      <a:pt x="4" y="34"/>
                      <a:pt x="0" y="45"/>
                    </a:cubicBezTo>
                    <a:lnTo>
                      <a:pt x="35" y="31"/>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58" name="Google Shape;13558;p53"/>
              <p:cNvSpPr/>
              <p:nvPr/>
            </p:nvSpPr>
            <p:spPr>
              <a:xfrm>
                <a:off x="707950" y="1543500"/>
                <a:ext cx="625" cy="1250"/>
              </a:xfrm>
              <a:custGeom>
                <a:avLst/>
                <a:gdLst/>
                <a:ahLst/>
                <a:cxnLst/>
                <a:rect l="l" t="t" r="r" b="b"/>
                <a:pathLst>
                  <a:path w="25" h="50" extrusionOk="0">
                    <a:moveTo>
                      <a:pt x="24" y="1"/>
                    </a:moveTo>
                    <a:lnTo>
                      <a:pt x="8" y="15"/>
                    </a:lnTo>
                    <a:lnTo>
                      <a:pt x="1" y="49"/>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59" name="Google Shape;13559;p53"/>
              <p:cNvSpPr/>
              <p:nvPr/>
            </p:nvSpPr>
            <p:spPr>
              <a:xfrm>
                <a:off x="709225" y="1543800"/>
                <a:ext cx="325" cy="775"/>
              </a:xfrm>
              <a:custGeom>
                <a:avLst/>
                <a:gdLst/>
                <a:ahLst/>
                <a:cxnLst/>
                <a:rect l="l" t="t" r="r" b="b"/>
                <a:pathLst>
                  <a:path w="13" h="31" extrusionOk="0">
                    <a:moveTo>
                      <a:pt x="3" y="0"/>
                    </a:moveTo>
                    <a:lnTo>
                      <a:pt x="1" y="31"/>
                    </a:lnTo>
                    <a:lnTo>
                      <a:pt x="13" y="12"/>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60" name="Google Shape;13560;p53"/>
              <p:cNvSpPr/>
              <p:nvPr/>
            </p:nvSpPr>
            <p:spPr>
              <a:xfrm>
                <a:off x="763250" y="1551150"/>
                <a:ext cx="425" cy="150"/>
              </a:xfrm>
              <a:custGeom>
                <a:avLst/>
                <a:gdLst/>
                <a:ahLst/>
                <a:cxnLst/>
                <a:rect l="l" t="t" r="r" b="b"/>
                <a:pathLst>
                  <a:path w="17" h="6" extrusionOk="0">
                    <a:moveTo>
                      <a:pt x="17" y="1"/>
                    </a:moveTo>
                    <a:lnTo>
                      <a:pt x="1" y="5"/>
                    </a:lnTo>
                    <a:cubicBezTo>
                      <a:pt x="10" y="5"/>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61" name="Google Shape;13561;p53"/>
              <p:cNvSpPr/>
              <p:nvPr/>
            </p:nvSpPr>
            <p:spPr>
              <a:xfrm>
                <a:off x="733875" y="1542000"/>
                <a:ext cx="475" cy="1375"/>
              </a:xfrm>
              <a:custGeom>
                <a:avLst/>
                <a:gdLst/>
                <a:ahLst/>
                <a:cxnLst/>
                <a:rect l="l" t="t" r="r" b="b"/>
                <a:pathLst>
                  <a:path w="19" h="55" extrusionOk="0">
                    <a:moveTo>
                      <a:pt x="0" y="0"/>
                    </a:moveTo>
                    <a:lnTo>
                      <a:pt x="0" y="0"/>
                    </a:lnTo>
                    <a:cubicBezTo>
                      <a:pt x="5" y="23"/>
                      <a:pt x="9" y="55"/>
                      <a:pt x="13" y="55"/>
                    </a:cubicBezTo>
                    <a:cubicBezTo>
                      <a:pt x="14" y="55"/>
                      <a:pt x="15" y="51"/>
                      <a:pt x="16" y="42"/>
                    </a:cubicBezTo>
                    <a:lnTo>
                      <a:pt x="19" y="7"/>
                    </a:lnTo>
                    <a:lnTo>
                      <a:pt x="19" y="7"/>
                    </a:lnTo>
                    <a:cubicBezTo>
                      <a:pt x="16" y="9"/>
                      <a:pt x="13" y="10"/>
                      <a:pt x="10" y="10"/>
                    </a:cubicBezTo>
                    <a:cubicBezTo>
                      <a:pt x="5" y="10"/>
                      <a:pt x="2"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62" name="Google Shape;13562;p53"/>
              <p:cNvSpPr/>
              <p:nvPr/>
            </p:nvSpPr>
            <p:spPr>
              <a:xfrm>
                <a:off x="749975" y="1542700"/>
                <a:ext cx="775" cy="550"/>
              </a:xfrm>
              <a:custGeom>
                <a:avLst/>
                <a:gdLst/>
                <a:ahLst/>
                <a:cxnLst/>
                <a:rect l="l" t="t" r="r" b="b"/>
                <a:pathLst>
                  <a:path w="31" h="22" extrusionOk="0">
                    <a:moveTo>
                      <a:pt x="31" y="0"/>
                    </a:moveTo>
                    <a:lnTo>
                      <a:pt x="1" y="21"/>
                    </a:lnTo>
                    <a:lnTo>
                      <a:pt x="1" y="21"/>
                    </a:lnTo>
                    <a:lnTo>
                      <a:pt x="26" y="12"/>
                    </a:lnTo>
                    <a:cubicBezTo>
                      <a:pt x="26" y="7"/>
                      <a:pt x="28" y="5"/>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63" name="Google Shape;13563;p53"/>
              <p:cNvSpPr/>
              <p:nvPr/>
            </p:nvSpPr>
            <p:spPr>
              <a:xfrm>
                <a:off x="768000" y="1562125"/>
                <a:ext cx="1025" cy="300"/>
              </a:xfrm>
              <a:custGeom>
                <a:avLst/>
                <a:gdLst/>
                <a:ahLst/>
                <a:cxnLst/>
                <a:rect l="l" t="t" r="r" b="b"/>
                <a:pathLst>
                  <a:path w="41" h="12" extrusionOk="0">
                    <a:moveTo>
                      <a:pt x="29" y="1"/>
                    </a:moveTo>
                    <a:cubicBezTo>
                      <a:pt x="21" y="1"/>
                      <a:pt x="11" y="5"/>
                      <a:pt x="1" y="5"/>
                    </a:cubicBezTo>
                    <a:lnTo>
                      <a:pt x="40" y="12"/>
                    </a:lnTo>
                    <a:cubicBezTo>
                      <a:pt x="39" y="3"/>
                      <a:pt x="35"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64" name="Google Shape;13564;p53"/>
              <p:cNvSpPr/>
              <p:nvPr/>
            </p:nvSpPr>
            <p:spPr>
              <a:xfrm>
                <a:off x="720925" y="1542050"/>
                <a:ext cx="975" cy="675"/>
              </a:xfrm>
              <a:custGeom>
                <a:avLst/>
                <a:gdLst/>
                <a:ahLst/>
                <a:cxnLst/>
                <a:rect l="l" t="t" r="r" b="b"/>
                <a:pathLst>
                  <a:path w="39" h="27" extrusionOk="0">
                    <a:moveTo>
                      <a:pt x="5" y="0"/>
                    </a:moveTo>
                    <a:cubicBezTo>
                      <a:pt x="2" y="0"/>
                      <a:pt x="0" y="3"/>
                      <a:pt x="1" y="12"/>
                    </a:cubicBezTo>
                    <a:cubicBezTo>
                      <a:pt x="10" y="22"/>
                      <a:pt x="24" y="26"/>
                      <a:pt x="38" y="26"/>
                    </a:cubicBezTo>
                    <a:cubicBezTo>
                      <a:pt x="24" y="15"/>
                      <a:pt x="11"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65" name="Google Shape;13565;p53"/>
              <p:cNvSpPr/>
              <p:nvPr/>
            </p:nvSpPr>
            <p:spPr>
              <a:xfrm>
                <a:off x="755125" y="1555700"/>
                <a:ext cx="625" cy="150"/>
              </a:xfrm>
              <a:custGeom>
                <a:avLst/>
                <a:gdLst/>
                <a:ahLst/>
                <a:cxnLst/>
                <a:rect l="l" t="t" r="r" b="b"/>
                <a:pathLst>
                  <a:path w="25" h="6" extrusionOk="0">
                    <a:moveTo>
                      <a:pt x="18" y="1"/>
                    </a:moveTo>
                    <a:cubicBezTo>
                      <a:pt x="12" y="1"/>
                      <a:pt x="6" y="3"/>
                      <a:pt x="1" y="4"/>
                    </a:cubicBezTo>
                    <a:cubicBezTo>
                      <a:pt x="4" y="5"/>
                      <a:pt x="7" y="6"/>
                      <a:pt x="10" y="6"/>
                    </a:cubicBezTo>
                    <a:cubicBezTo>
                      <a:pt x="15" y="6"/>
                      <a:pt x="20" y="5"/>
                      <a:pt x="24" y="2"/>
                    </a:cubicBezTo>
                    <a:cubicBezTo>
                      <a:pt x="22" y="1"/>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66" name="Google Shape;13566;p53"/>
              <p:cNvSpPr/>
              <p:nvPr/>
            </p:nvSpPr>
            <p:spPr>
              <a:xfrm>
                <a:off x="721875" y="1542400"/>
                <a:ext cx="725" cy="625"/>
              </a:xfrm>
              <a:custGeom>
                <a:avLst/>
                <a:gdLst/>
                <a:ahLst/>
                <a:cxnLst/>
                <a:rect l="l" t="t" r="r" b="b"/>
                <a:pathLst>
                  <a:path w="29" h="25" extrusionOk="0">
                    <a:moveTo>
                      <a:pt x="21" y="1"/>
                    </a:moveTo>
                    <a:cubicBezTo>
                      <a:pt x="15" y="7"/>
                      <a:pt x="11" y="13"/>
                      <a:pt x="4" y="13"/>
                    </a:cubicBezTo>
                    <a:cubicBezTo>
                      <a:pt x="3" y="13"/>
                      <a:pt x="2" y="13"/>
                      <a:pt x="0" y="12"/>
                    </a:cubicBezTo>
                    <a:lnTo>
                      <a:pt x="0" y="12"/>
                    </a:lnTo>
                    <a:cubicBezTo>
                      <a:pt x="6" y="19"/>
                      <a:pt x="12" y="25"/>
                      <a:pt x="16" y="25"/>
                    </a:cubicBezTo>
                    <a:cubicBezTo>
                      <a:pt x="21" y="25"/>
                      <a:pt x="25" y="20"/>
                      <a:pt x="28" y="8"/>
                    </a:cubicBezTo>
                    <a:cubicBezTo>
                      <a:pt x="26" y="5"/>
                      <a:pt x="23"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67" name="Google Shape;13567;p53"/>
              <p:cNvSpPr/>
              <p:nvPr/>
            </p:nvSpPr>
            <p:spPr>
              <a:xfrm>
                <a:off x="765050" y="1593400"/>
                <a:ext cx="150" cy="100"/>
              </a:xfrm>
              <a:custGeom>
                <a:avLst/>
                <a:gdLst/>
                <a:ahLst/>
                <a:cxnLst/>
                <a:rect l="l" t="t" r="r" b="b"/>
                <a:pathLst>
                  <a:path w="6" h="4" extrusionOk="0">
                    <a:moveTo>
                      <a:pt x="5" y="1"/>
                    </a:moveTo>
                    <a:cubicBezTo>
                      <a:pt x="3" y="1"/>
                      <a:pt x="3" y="3"/>
                      <a:pt x="0" y="3"/>
                    </a:cubicBezTo>
                    <a:cubicBezTo>
                      <a:pt x="5" y="3"/>
                      <a:pt x="5"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68" name="Google Shape;13568;p53"/>
              <p:cNvSpPr/>
              <p:nvPr/>
            </p:nvSpPr>
            <p:spPr>
              <a:xfrm>
                <a:off x="758275" y="1603850"/>
                <a:ext cx="250" cy="350"/>
              </a:xfrm>
              <a:custGeom>
                <a:avLst/>
                <a:gdLst/>
                <a:ahLst/>
                <a:cxnLst/>
                <a:rect l="l" t="t" r="r" b="b"/>
                <a:pathLst>
                  <a:path w="10" h="14" extrusionOk="0">
                    <a:moveTo>
                      <a:pt x="0" y="0"/>
                    </a:moveTo>
                    <a:cubicBezTo>
                      <a:pt x="0" y="2"/>
                      <a:pt x="0" y="7"/>
                      <a:pt x="9" y="14"/>
                    </a:cubicBezTo>
                    <a:cubicBezTo>
                      <a:pt x="5" y="9"/>
                      <a:pt x="2"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69" name="Google Shape;13569;p53"/>
              <p:cNvSpPr/>
              <p:nvPr/>
            </p:nvSpPr>
            <p:spPr>
              <a:xfrm>
                <a:off x="713850" y="1544025"/>
                <a:ext cx="175" cy="100"/>
              </a:xfrm>
              <a:custGeom>
                <a:avLst/>
                <a:gdLst/>
                <a:ahLst/>
                <a:cxnLst/>
                <a:rect l="l" t="t" r="r" b="b"/>
                <a:pathLst>
                  <a:path w="7" h="4" extrusionOk="0">
                    <a:moveTo>
                      <a:pt x="6" y="1"/>
                    </a:moveTo>
                    <a:lnTo>
                      <a:pt x="6" y="1"/>
                    </a:lnTo>
                    <a:cubicBezTo>
                      <a:pt x="1" y="2"/>
                      <a:pt x="1" y="3"/>
                      <a:pt x="3" y="3"/>
                    </a:cubicBezTo>
                    <a:cubicBezTo>
                      <a:pt x="4" y="3"/>
                      <a:pt x="6" y="3"/>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70" name="Google Shape;13570;p53"/>
              <p:cNvSpPr/>
              <p:nvPr/>
            </p:nvSpPr>
            <p:spPr>
              <a:xfrm>
                <a:off x="723500" y="1536850"/>
                <a:ext cx="125" cy="200"/>
              </a:xfrm>
              <a:custGeom>
                <a:avLst/>
                <a:gdLst/>
                <a:ahLst/>
                <a:cxnLst/>
                <a:rect l="l" t="t" r="r" b="b"/>
                <a:pathLst>
                  <a:path w="5" h="8" extrusionOk="0">
                    <a:moveTo>
                      <a:pt x="5" y="7"/>
                    </a:moveTo>
                    <a:lnTo>
                      <a:pt x="5" y="7"/>
                    </a:lnTo>
                    <a:cubicBezTo>
                      <a:pt x="0" y="0"/>
                      <a:pt x="0" y="0"/>
                      <a:pt x="5"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71" name="Google Shape;13571;p53"/>
              <p:cNvSpPr/>
              <p:nvPr/>
            </p:nvSpPr>
            <p:spPr>
              <a:xfrm>
                <a:off x="713425" y="1544025"/>
                <a:ext cx="250" cy="175"/>
              </a:xfrm>
              <a:custGeom>
                <a:avLst/>
                <a:gdLst/>
                <a:ahLst/>
                <a:cxnLst/>
                <a:rect l="l" t="t" r="r" b="b"/>
                <a:pathLst>
                  <a:path w="10" h="7" extrusionOk="0">
                    <a:moveTo>
                      <a:pt x="2" y="1"/>
                    </a:moveTo>
                    <a:cubicBezTo>
                      <a:pt x="1" y="4"/>
                      <a:pt x="1" y="7"/>
                      <a:pt x="3" y="7"/>
                    </a:cubicBezTo>
                    <a:cubicBezTo>
                      <a:pt x="5" y="7"/>
                      <a:pt x="7" y="6"/>
                      <a:pt x="9" y="3"/>
                    </a:cubicBez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72" name="Google Shape;13572;p53"/>
              <p:cNvSpPr/>
              <p:nvPr/>
            </p:nvSpPr>
            <p:spPr>
              <a:xfrm>
                <a:off x="713925" y="1543900"/>
                <a:ext cx="425" cy="150"/>
              </a:xfrm>
              <a:custGeom>
                <a:avLst/>
                <a:gdLst/>
                <a:ahLst/>
                <a:cxnLst/>
                <a:rect l="l" t="t" r="r" b="b"/>
                <a:pathLst>
                  <a:path w="17" h="6" extrusionOk="0">
                    <a:moveTo>
                      <a:pt x="1" y="1"/>
                    </a:moveTo>
                    <a:cubicBezTo>
                      <a:pt x="1" y="1"/>
                      <a:pt x="2" y="2"/>
                      <a:pt x="2" y="2"/>
                    </a:cubicBezTo>
                    <a:lnTo>
                      <a:pt x="2" y="2"/>
                    </a:lnTo>
                    <a:cubicBezTo>
                      <a:pt x="2" y="1"/>
                      <a:pt x="1" y="1"/>
                      <a:pt x="1" y="1"/>
                    </a:cubicBezTo>
                    <a:close/>
                    <a:moveTo>
                      <a:pt x="2" y="2"/>
                    </a:moveTo>
                    <a:cubicBezTo>
                      <a:pt x="3" y="3"/>
                      <a:pt x="3" y="4"/>
                      <a:pt x="3" y="6"/>
                    </a:cubicBezTo>
                    <a:cubicBezTo>
                      <a:pt x="8" y="6"/>
                      <a:pt x="10" y="3"/>
                      <a:pt x="17" y="3"/>
                    </a:cubicBezTo>
                    <a:cubicBezTo>
                      <a:pt x="11" y="3"/>
                      <a:pt x="6" y="3"/>
                      <a:pt x="2"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73" name="Google Shape;13573;p53"/>
              <p:cNvSpPr/>
              <p:nvPr/>
            </p:nvSpPr>
            <p:spPr>
              <a:xfrm>
                <a:off x="763600" y="1578050"/>
                <a:ext cx="225" cy="225"/>
              </a:xfrm>
              <a:custGeom>
                <a:avLst/>
                <a:gdLst/>
                <a:ahLst/>
                <a:cxnLst/>
                <a:rect l="l" t="t" r="r" b="b"/>
                <a:pathLst>
                  <a:path w="9" h="9" extrusionOk="0">
                    <a:moveTo>
                      <a:pt x="0" y="0"/>
                    </a:moveTo>
                    <a:cubicBezTo>
                      <a:pt x="6" y="6"/>
                      <a:pt x="8" y="8"/>
                      <a:pt x="9" y="8"/>
                    </a:cubicBezTo>
                    <a:cubicBezTo>
                      <a:pt x="9" y="8"/>
                      <a:pt x="6"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74" name="Google Shape;13574;p53"/>
              <p:cNvSpPr/>
              <p:nvPr/>
            </p:nvSpPr>
            <p:spPr>
              <a:xfrm>
                <a:off x="741350" y="1534400"/>
                <a:ext cx="75" cy="100"/>
              </a:xfrm>
              <a:custGeom>
                <a:avLst/>
                <a:gdLst/>
                <a:ahLst/>
                <a:cxnLst/>
                <a:rect l="l" t="t" r="r" b="b"/>
                <a:pathLst>
                  <a:path w="3" h="4" extrusionOk="0">
                    <a:moveTo>
                      <a:pt x="3" y="1"/>
                    </a:moveTo>
                    <a:lnTo>
                      <a:pt x="0" y="3"/>
                    </a:lnTo>
                    <a:lnTo>
                      <a:pt x="3"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75" name="Google Shape;13575;p53"/>
              <p:cNvSpPr/>
              <p:nvPr/>
            </p:nvSpPr>
            <p:spPr>
              <a:xfrm>
                <a:off x="740875" y="1534050"/>
                <a:ext cx="1600" cy="2925"/>
              </a:xfrm>
              <a:custGeom>
                <a:avLst/>
                <a:gdLst/>
                <a:ahLst/>
                <a:cxnLst/>
                <a:rect l="l" t="t" r="r" b="b"/>
                <a:pathLst>
                  <a:path w="64" h="117" extrusionOk="0">
                    <a:moveTo>
                      <a:pt x="63" y="1"/>
                    </a:moveTo>
                    <a:cubicBezTo>
                      <a:pt x="48" y="21"/>
                      <a:pt x="39" y="27"/>
                      <a:pt x="33" y="27"/>
                    </a:cubicBezTo>
                    <a:cubicBezTo>
                      <a:pt x="28" y="27"/>
                      <a:pt x="25" y="22"/>
                      <a:pt x="22" y="17"/>
                    </a:cubicBezTo>
                    <a:lnTo>
                      <a:pt x="1" y="117"/>
                    </a:lnTo>
                    <a:lnTo>
                      <a:pt x="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76" name="Google Shape;13576;p53"/>
              <p:cNvSpPr/>
              <p:nvPr/>
            </p:nvSpPr>
            <p:spPr>
              <a:xfrm>
                <a:off x="709825" y="1530925"/>
                <a:ext cx="59650" cy="74850"/>
              </a:xfrm>
              <a:custGeom>
                <a:avLst/>
                <a:gdLst/>
                <a:ahLst/>
                <a:cxnLst/>
                <a:rect l="l" t="t" r="r" b="b"/>
                <a:pathLst>
                  <a:path w="2386" h="2994" extrusionOk="0">
                    <a:moveTo>
                      <a:pt x="1159" y="119"/>
                    </a:moveTo>
                    <a:lnTo>
                      <a:pt x="1159" y="119"/>
                    </a:lnTo>
                    <a:cubicBezTo>
                      <a:pt x="1159" y="119"/>
                      <a:pt x="1159" y="119"/>
                      <a:pt x="1159" y="120"/>
                    </a:cubicBezTo>
                    <a:lnTo>
                      <a:pt x="1159" y="120"/>
                    </a:lnTo>
                    <a:cubicBezTo>
                      <a:pt x="1159" y="119"/>
                      <a:pt x="1159" y="119"/>
                      <a:pt x="1159" y="119"/>
                    </a:cubicBezTo>
                    <a:close/>
                    <a:moveTo>
                      <a:pt x="1173" y="119"/>
                    </a:moveTo>
                    <a:lnTo>
                      <a:pt x="1173" y="119"/>
                    </a:lnTo>
                    <a:cubicBezTo>
                      <a:pt x="1173" y="120"/>
                      <a:pt x="1174" y="120"/>
                      <a:pt x="1174" y="121"/>
                    </a:cubicBezTo>
                    <a:lnTo>
                      <a:pt x="1174" y="121"/>
                    </a:lnTo>
                    <a:cubicBezTo>
                      <a:pt x="1174" y="120"/>
                      <a:pt x="1173" y="120"/>
                      <a:pt x="1173" y="119"/>
                    </a:cubicBezTo>
                    <a:close/>
                    <a:moveTo>
                      <a:pt x="1449" y="260"/>
                    </a:moveTo>
                    <a:lnTo>
                      <a:pt x="1449" y="260"/>
                    </a:lnTo>
                    <a:cubicBezTo>
                      <a:pt x="1445" y="264"/>
                      <a:pt x="1440" y="265"/>
                      <a:pt x="1435" y="265"/>
                    </a:cubicBezTo>
                    <a:cubicBezTo>
                      <a:pt x="1435" y="265"/>
                      <a:pt x="1434" y="265"/>
                      <a:pt x="1433" y="265"/>
                    </a:cubicBezTo>
                    <a:lnTo>
                      <a:pt x="1433" y="265"/>
                    </a:lnTo>
                    <a:cubicBezTo>
                      <a:pt x="1436" y="266"/>
                      <a:pt x="1438" y="268"/>
                      <a:pt x="1440" y="268"/>
                    </a:cubicBezTo>
                    <a:cubicBezTo>
                      <a:pt x="1442" y="268"/>
                      <a:pt x="1444" y="266"/>
                      <a:pt x="1449" y="260"/>
                    </a:cubicBezTo>
                    <a:close/>
                    <a:moveTo>
                      <a:pt x="109" y="392"/>
                    </a:moveTo>
                    <a:cubicBezTo>
                      <a:pt x="109" y="393"/>
                      <a:pt x="108" y="394"/>
                      <a:pt x="108" y="394"/>
                    </a:cubicBezTo>
                    <a:lnTo>
                      <a:pt x="108" y="394"/>
                    </a:lnTo>
                    <a:cubicBezTo>
                      <a:pt x="108" y="394"/>
                      <a:pt x="109" y="393"/>
                      <a:pt x="109" y="392"/>
                    </a:cubicBezTo>
                    <a:close/>
                    <a:moveTo>
                      <a:pt x="1646" y="392"/>
                    </a:moveTo>
                    <a:cubicBezTo>
                      <a:pt x="1651" y="392"/>
                      <a:pt x="1652" y="401"/>
                      <a:pt x="1651" y="413"/>
                    </a:cubicBezTo>
                    <a:cubicBezTo>
                      <a:pt x="1644" y="413"/>
                      <a:pt x="1639" y="406"/>
                      <a:pt x="1639" y="395"/>
                    </a:cubicBezTo>
                    <a:cubicBezTo>
                      <a:pt x="1642" y="393"/>
                      <a:pt x="1644" y="392"/>
                      <a:pt x="1646" y="392"/>
                    </a:cubicBezTo>
                    <a:close/>
                    <a:moveTo>
                      <a:pt x="244" y="465"/>
                    </a:moveTo>
                    <a:cubicBezTo>
                      <a:pt x="248" y="465"/>
                      <a:pt x="251" y="470"/>
                      <a:pt x="253" y="476"/>
                    </a:cubicBezTo>
                    <a:cubicBezTo>
                      <a:pt x="244" y="476"/>
                      <a:pt x="237" y="476"/>
                      <a:pt x="237" y="488"/>
                    </a:cubicBezTo>
                    <a:cubicBezTo>
                      <a:pt x="234" y="481"/>
                      <a:pt x="234" y="476"/>
                      <a:pt x="237" y="471"/>
                    </a:cubicBezTo>
                    <a:cubicBezTo>
                      <a:pt x="239" y="467"/>
                      <a:pt x="242" y="465"/>
                      <a:pt x="244" y="465"/>
                    </a:cubicBezTo>
                    <a:close/>
                    <a:moveTo>
                      <a:pt x="271" y="481"/>
                    </a:moveTo>
                    <a:cubicBezTo>
                      <a:pt x="280" y="487"/>
                      <a:pt x="283" y="490"/>
                      <a:pt x="283" y="490"/>
                    </a:cubicBezTo>
                    <a:cubicBezTo>
                      <a:pt x="282" y="490"/>
                      <a:pt x="277" y="487"/>
                      <a:pt x="271" y="483"/>
                    </a:cubicBezTo>
                    <a:cubicBezTo>
                      <a:pt x="271" y="483"/>
                      <a:pt x="271" y="483"/>
                      <a:pt x="271" y="481"/>
                    </a:cubicBezTo>
                    <a:close/>
                    <a:moveTo>
                      <a:pt x="2112" y="727"/>
                    </a:moveTo>
                    <a:cubicBezTo>
                      <a:pt x="2111" y="730"/>
                      <a:pt x="2111" y="732"/>
                      <a:pt x="2111" y="735"/>
                    </a:cubicBezTo>
                    <a:lnTo>
                      <a:pt x="2111" y="735"/>
                    </a:lnTo>
                    <a:cubicBezTo>
                      <a:pt x="2114" y="731"/>
                      <a:pt x="2114" y="729"/>
                      <a:pt x="2112" y="727"/>
                    </a:cubicBezTo>
                    <a:close/>
                    <a:moveTo>
                      <a:pt x="2131" y="812"/>
                    </a:moveTo>
                    <a:lnTo>
                      <a:pt x="2131" y="812"/>
                    </a:lnTo>
                    <a:lnTo>
                      <a:pt x="2131" y="812"/>
                    </a:lnTo>
                    <a:cubicBezTo>
                      <a:pt x="2131" y="812"/>
                      <a:pt x="2132" y="812"/>
                      <a:pt x="2133" y="812"/>
                    </a:cubicBezTo>
                    <a:close/>
                    <a:moveTo>
                      <a:pt x="2155" y="847"/>
                    </a:moveTo>
                    <a:lnTo>
                      <a:pt x="2158" y="852"/>
                    </a:lnTo>
                    <a:cubicBezTo>
                      <a:pt x="2158" y="849"/>
                      <a:pt x="2157" y="848"/>
                      <a:pt x="2155" y="847"/>
                    </a:cubicBezTo>
                    <a:close/>
                    <a:moveTo>
                      <a:pt x="2357" y="1405"/>
                    </a:moveTo>
                    <a:lnTo>
                      <a:pt x="2358" y="1406"/>
                    </a:lnTo>
                    <a:cubicBezTo>
                      <a:pt x="2358" y="1405"/>
                      <a:pt x="2357" y="1405"/>
                      <a:pt x="2357" y="1405"/>
                    </a:cubicBezTo>
                    <a:close/>
                    <a:moveTo>
                      <a:pt x="2325" y="1705"/>
                    </a:moveTo>
                    <a:lnTo>
                      <a:pt x="2325" y="1705"/>
                    </a:lnTo>
                    <a:cubicBezTo>
                      <a:pt x="2325" y="1706"/>
                      <a:pt x="2325" y="1707"/>
                      <a:pt x="2325" y="1708"/>
                    </a:cubicBezTo>
                    <a:lnTo>
                      <a:pt x="2325" y="1708"/>
                    </a:lnTo>
                    <a:cubicBezTo>
                      <a:pt x="2326" y="1707"/>
                      <a:pt x="2326" y="1706"/>
                      <a:pt x="2325" y="1705"/>
                    </a:cubicBezTo>
                    <a:close/>
                    <a:moveTo>
                      <a:pt x="1876" y="1911"/>
                    </a:moveTo>
                    <a:cubicBezTo>
                      <a:pt x="1880" y="1919"/>
                      <a:pt x="1880" y="1921"/>
                      <a:pt x="1878" y="1921"/>
                    </a:cubicBezTo>
                    <a:cubicBezTo>
                      <a:pt x="1876" y="1921"/>
                      <a:pt x="1870" y="1918"/>
                      <a:pt x="1864" y="1916"/>
                    </a:cubicBezTo>
                    <a:lnTo>
                      <a:pt x="1876" y="1911"/>
                    </a:lnTo>
                    <a:close/>
                    <a:moveTo>
                      <a:pt x="1812" y="2262"/>
                    </a:moveTo>
                    <a:cubicBezTo>
                      <a:pt x="1810" y="2262"/>
                      <a:pt x="1808" y="2263"/>
                      <a:pt x="1806" y="2263"/>
                    </a:cubicBezTo>
                    <a:cubicBezTo>
                      <a:pt x="1808" y="2263"/>
                      <a:pt x="1810" y="2262"/>
                      <a:pt x="1812" y="2262"/>
                    </a:cubicBezTo>
                    <a:close/>
                    <a:moveTo>
                      <a:pt x="2209" y="2446"/>
                    </a:moveTo>
                    <a:lnTo>
                      <a:pt x="2209" y="2446"/>
                    </a:lnTo>
                    <a:cubicBezTo>
                      <a:pt x="2209" y="2447"/>
                      <a:pt x="2208" y="2447"/>
                      <a:pt x="2208" y="2448"/>
                    </a:cubicBezTo>
                    <a:lnTo>
                      <a:pt x="2208" y="2448"/>
                    </a:lnTo>
                    <a:lnTo>
                      <a:pt x="2209" y="2446"/>
                    </a:lnTo>
                    <a:close/>
                    <a:moveTo>
                      <a:pt x="897" y="1"/>
                    </a:moveTo>
                    <a:cubicBezTo>
                      <a:pt x="897" y="54"/>
                      <a:pt x="844" y="52"/>
                      <a:pt x="846" y="96"/>
                    </a:cubicBezTo>
                    <a:lnTo>
                      <a:pt x="879" y="70"/>
                    </a:lnTo>
                    <a:lnTo>
                      <a:pt x="916" y="47"/>
                    </a:lnTo>
                    <a:lnTo>
                      <a:pt x="916" y="47"/>
                    </a:lnTo>
                    <a:cubicBezTo>
                      <a:pt x="914" y="96"/>
                      <a:pt x="869" y="184"/>
                      <a:pt x="831" y="184"/>
                    </a:cubicBezTo>
                    <a:cubicBezTo>
                      <a:pt x="829" y="184"/>
                      <a:pt x="827" y="184"/>
                      <a:pt x="825" y="184"/>
                    </a:cubicBezTo>
                    <a:cubicBezTo>
                      <a:pt x="816" y="161"/>
                      <a:pt x="839" y="89"/>
                      <a:pt x="839" y="70"/>
                    </a:cubicBezTo>
                    <a:lnTo>
                      <a:pt x="839" y="70"/>
                    </a:lnTo>
                    <a:cubicBezTo>
                      <a:pt x="834" y="84"/>
                      <a:pt x="813" y="96"/>
                      <a:pt x="801" y="96"/>
                    </a:cubicBezTo>
                    <a:cubicBezTo>
                      <a:pt x="797" y="96"/>
                      <a:pt x="794" y="95"/>
                      <a:pt x="793" y="91"/>
                    </a:cubicBezTo>
                    <a:lnTo>
                      <a:pt x="811" y="61"/>
                    </a:lnTo>
                    <a:cubicBezTo>
                      <a:pt x="809" y="59"/>
                      <a:pt x="807" y="58"/>
                      <a:pt x="805" y="58"/>
                    </a:cubicBezTo>
                    <a:cubicBezTo>
                      <a:pt x="790" y="58"/>
                      <a:pt x="777" y="98"/>
                      <a:pt x="760" y="98"/>
                    </a:cubicBezTo>
                    <a:cubicBezTo>
                      <a:pt x="755" y="98"/>
                      <a:pt x="749" y="93"/>
                      <a:pt x="742" y="82"/>
                    </a:cubicBezTo>
                    <a:cubicBezTo>
                      <a:pt x="733" y="80"/>
                      <a:pt x="717" y="37"/>
                      <a:pt x="711" y="37"/>
                    </a:cubicBezTo>
                    <a:cubicBezTo>
                      <a:pt x="710" y="37"/>
                      <a:pt x="709" y="39"/>
                      <a:pt x="709" y="45"/>
                    </a:cubicBezTo>
                    <a:cubicBezTo>
                      <a:pt x="728" y="142"/>
                      <a:pt x="735" y="242"/>
                      <a:pt x="728" y="341"/>
                    </a:cubicBezTo>
                    <a:cubicBezTo>
                      <a:pt x="707" y="314"/>
                      <a:pt x="686" y="284"/>
                      <a:pt x="668" y="253"/>
                    </a:cubicBezTo>
                    <a:cubicBezTo>
                      <a:pt x="649" y="207"/>
                      <a:pt x="684" y="137"/>
                      <a:pt x="668" y="98"/>
                    </a:cubicBezTo>
                    <a:lnTo>
                      <a:pt x="668" y="98"/>
                    </a:lnTo>
                    <a:cubicBezTo>
                      <a:pt x="668" y="112"/>
                      <a:pt x="665" y="126"/>
                      <a:pt x="658" y="137"/>
                    </a:cubicBezTo>
                    <a:cubicBezTo>
                      <a:pt x="648" y="127"/>
                      <a:pt x="656" y="99"/>
                      <a:pt x="644" y="99"/>
                    </a:cubicBezTo>
                    <a:cubicBezTo>
                      <a:pt x="642" y="99"/>
                      <a:pt x="640" y="99"/>
                      <a:pt x="638" y="100"/>
                    </a:cubicBezTo>
                    <a:cubicBezTo>
                      <a:pt x="638" y="123"/>
                      <a:pt x="630" y="126"/>
                      <a:pt x="623" y="126"/>
                    </a:cubicBezTo>
                    <a:cubicBezTo>
                      <a:pt x="621" y="126"/>
                      <a:pt x="618" y="126"/>
                      <a:pt x="617" y="126"/>
                    </a:cubicBezTo>
                    <a:cubicBezTo>
                      <a:pt x="614" y="126"/>
                      <a:pt x="616" y="129"/>
                      <a:pt x="631" y="147"/>
                    </a:cubicBezTo>
                    <a:cubicBezTo>
                      <a:pt x="626" y="151"/>
                      <a:pt x="622" y="152"/>
                      <a:pt x="619" y="152"/>
                    </a:cubicBezTo>
                    <a:cubicBezTo>
                      <a:pt x="610" y="152"/>
                      <a:pt x="603" y="142"/>
                      <a:pt x="590" y="142"/>
                    </a:cubicBezTo>
                    <a:cubicBezTo>
                      <a:pt x="588" y="142"/>
                      <a:pt x="586" y="142"/>
                      <a:pt x="584" y="142"/>
                    </a:cubicBezTo>
                    <a:cubicBezTo>
                      <a:pt x="591" y="191"/>
                      <a:pt x="582" y="239"/>
                      <a:pt x="559" y="281"/>
                    </a:cubicBezTo>
                    <a:cubicBezTo>
                      <a:pt x="556" y="267"/>
                      <a:pt x="554" y="253"/>
                      <a:pt x="550" y="242"/>
                    </a:cubicBezTo>
                    <a:cubicBezTo>
                      <a:pt x="514" y="242"/>
                      <a:pt x="488" y="226"/>
                      <a:pt x="457" y="226"/>
                    </a:cubicBezTo>
                    <a:cubicBezTo>
                      <a:pt x="452" y="226"/>
                      <a:pt x="446" y="227"/>
                      <a:pt x="441" y="228"/>
                    </a:cubicBezTo>
                    <a:cubicBezTo>
                      <a:pt x="436" y="216"/>
                      <a:pt x="413" y="205"/>
                      <a:pt x="415" y="182"/>
                    </a:cubicBezTo>
                    <a:lnTo>
                      <a:pt x="415" y="182"/>
                    </a:lnTo>
                    <a:cubicBezTo>
                      <a:pt x="410" y="191"/>
                      <a:pt x="410" y="209"/>
                      <a:pt x="401" y="214"/>
                    </a:cubicBezTo>
                    <a:cubicBezTo>
                      <a:pt x="369" y="172"/>
                      <a:pt x="424" y="202"/>
                      <a:pt x="394" y="149"/>
                    </a:cubicBezTo>
                    <a:lnTo>
                      <a:pt x="394" y="149"/>
                    </a:lnTo>
                    <a:cubicBezTo>
                      <a:pt x="399" y="182"/>
                      <a:pt x="376" y="198"/>
                      <a:pt x="364" y="221"/>
                    </a:cubicBezTo>
                    <a:cubicBezTo>
                      <a:pt x="368" y="236"/>
                      <a:pt x="374" y="241"/>
                      <a:pt x="380" y="241"/>
                    </a:cubicBezTo>
                    <a:cubicBezTo>
                      <a:pt x="393" y="241"/>
                      <a:pt x="407" y="216"/>
                      <a:pt x="415" y="200"/>
                    </a:cubicBezTo>
                    <a:lnTo>
                      <a:pt x="415" y="200"/>
                    </a:lnTo>
                    <a:cubicBezTo>
                      <a:pt x="429" y="265"/>
                      <a:pt x="417" y="339"/>
                      <a:pt x="383" y="379"/>
                    </a:cubicBezTo>
                    <a:cubicBezTo>
                      <a:pt x="378" y="382"/>
                      <a:pt x="374" y="384"/>
                      <a:pt x="371" y="384"/>
                    </a:cubicBezTo>
                    <a:cubicBezTo>
                      <a:pt x="356" y="384"/>
                      <a:pt x="358" y="348"/>
                      <a:pt x="357" y="348"/>
                    </a:cubicBezTo>
                    <a:lnTo>
                      <a:pt x="357" y="348"/>
                    </a:lnTo>
                    <a:cubicBezTo>
                      <a:pt x="357" y="348"/>
                      <a:pt x="357" y="348"/>
                      <a:pt x="357" y="348"/>
                    </a:cubicBezTo>
                    <a:cubicBezTo>
                      <a:pt x="357" y="348"/>
                      <a:pt x="356" y="348"/>
                      <a:pt x="355" y="348"/>
                    </a:cubicBezTo>
                    <a:cubicBezTo>
                      <a:pt x="304" y="348"/>
                      <a:pt x="316" y="440"/>
                      <a:pt x="283" y="440"/>
                    </a:cubicBezTo>
                    <a:cubicBezTo>
                      <a:pt x="277" y="440"/>
                      <a:pt x="271" y="438"/>
                      <a:pt x="262" y="432"/>
                    </a:cubicBezTo>
                    <a:cubicBezTo>
                      <a:pt x="237" y="392"/>
                      <a:pt x="250" y="348"/>
                      <a:pt x="241" y="318"/>
                    </a:cubicBezTo>
                    <a:cubicBezTo>
                      <a:pt x="246" y="315"/>
                      <a:pt x="250" y="313"/>
                      <a:pt x="254" y="313"/>
                    </a:cubicBezTo>
                    <a:cubicBezTo>
                      <a:pt x="271" y="313"/>
                      <a:pt x="287" y="335"/>
                      <a:pt x="301" y="335"/>
                    </a:cubicBezTo>
                    <a:cubicBezTo>
                      <a:pt x="302" y="335"/>
                      <a:pt x="303" y="335"/>
                      <a:pt x="304" y="335"/>
                    </a:cubicBezTo>
                    <a:lnTo>
                      <a:pt x="278" y="318"/>
                    </a:lnTo>
                    <a:cubicBezTo>
                      <a:pt x="282" y="308"/>
                      <a:pt x="292" y="297"/>
                      <a:pt x="302" y="297"/>
                    </a:cubicBezTo>
                    <a:cubicBezTo>
                      <a:pt x="305" y="297"/>
                      <a:pt x="308" y="298"/>
                      <a:pt x="311" y="300"/>
                    </a:cubicBezTo>
                    <a:cubicBezTo>
                      <a:pt x="303" y="289"/>
                      <a:pt x="290" y="286"/>
                      <a:pt x="274" y="286"/>
                    </a:cubicBezTo>
                    <a:cubicBezTo>
                      <a:pt x="255" y="286"/>
                      <a:pt x="233" y="289"/>
                      <a:pt x="211" y="289"/>
                    </a:cubicBezTo>
                    <a:cubicBezTo>
                      <a:pt x="193" y="289"/>
                      <a:pt x="175" y="287"/>
                      <a:pt x="160" y="277"/>
                    </a:cubicBezTo>
                    <a:cubicBezTo>
                      <a:pt x="153" y="290"/>
                      <a:pt x="142" y="307"/>
                      <a:pt x="148" y="323"/>
                    </a:cubicBezTo>
                    <a:lnTo>
                      <a:pt x="162" y="316"/>
                    </a:lnTo>
                    <a:lnTo>
                      <a:pt x="162" y="316"/>
                    </a:lnTo>
                    <a:cubicBezTo>
                      <a:pt x="179" y="348"/>
                      <a:pt x="139" y="365"/>
                      <a:pt x="158" y="381"/>
                    </a:cubicBezTo>
                    <a:cubicBezTo>
                      <a:pt x="144" y="402"/>
                      <a:pt x="126" y="432"/>
                      <a:pt x="104" y="432"/>
                    </a:cubicBezTo>
                    <a:cubicBezTo>
                      <a:pt x="99" y="432"/>
                      <a:pt x="94" y="431"/>
                      <a:pt x="88" y="427"/>
                    </a:cubicBezTo>
                    <a:lnTo>
                      <a:pt x="82" y="383"/>
                    </a:lnTo>
                    <a:lnTo>
                      <a:pt x="82" y="383"/>
                    </a:lnTo>
                    <a:cubicBezTo>
                      <a:pt x="84" y="391"/>
                      <a:pt x="93" y="398"/>
                      <a:pt x="100" y="398"/>
                    </a:cubicBezTo>
                    <a:cubicBezTo>
                      <a:pt x="103" y="398"/>
                      <a:pt x="106" y="397"/>
                      <a:pt x="108" y="394"/>
                    </a:cubicBezTo>
                    <a:lnTo>
                      <a:pt x="108" y="394"/>
                    </a:lnTo>
                    <a:cubicBezTo>
                      <a:pt x="107" y="395"/>
                      <a:pt x="106" y="396"/>
                      <a:pt x="105" y="396"/>
                    </a:cubicBezTo>
                    <a:cubicBezTo>
                      <a:pt x="96" y="396"/>
                      <a:pt x="79" y="368"/>
                      <a:pt x="66" y="368"/>
                    </a:cubicBezTo>
                    <a:cubicBezTo>
                      <a:pt x="60" y="368"/>
                      <a:pt x="54" y="374"/>
                      <a:pt x="51" y="392"/>
                    </a:cubicBezTo>
                    <a:lnTo>
                      <a:pt x="74" y="425"/>
                    </a:lnTo>
                    <a:cubicBezTo>
                      <a:pt x="56" y="447"/>
                      <a:pt x="32" y="490"/>
                      <a:pt x="9" y="490"/>
                    </a:cubicBezTo>
                    <a:cubicBezTo>
                      <a:pt x="6" y="490"/>
                      <a:pt x="3" y="489"/>
                      <a:pt x="0" y="488"/>
                    </a:cubicBezTo>
                    <a:lnTo>
                      <a:pt x="0" y="488"/>
                    </a:lnTo>
                    <a:cubicBezTo>
                      <a:pt x="6" y="506"/>
                      <a:pt x="8" y="509"/>
                      <a:pt x="10" y="509"/>
                    </a:cubicBezTo>
                    <a:cubicBezTo>
                      <a:pt x="11" y="509"/>
                      <a:pt x="11" y="508"/>
                      <a:pt x="12" y="508"/>
                    </a:cubicBezTo>
                    <a:cubicBezTo>
                      <a:pt x="15" y="508"/>
                      <a:pt x="19" y="511"/>
                      <a:pt x="28" y="536"/>
                    </a:cubicBezTo>
                    <a:cubicBezTo>
                      <a:pt x="20" y="505"/>
                      <a:pt x="33" y="502"/>
                      <a:pt x="47" y="502"/>
                    </a:cubicBezTo>
                    <a:cubicBezTo>
                      <a:pt x="50" y="502"/>
                      <a:pt x="53" y="502"/>
                      <a:pt x="56" y="502"/>
                    </a:cubicBezTo>
                    <a:cubicBezTo>
                      <a:pt x="69" y="502"/>
                      <a:pt x="80" y="500"/>
                      <a:pt x="73" y="476"/>
                    </a:cubicBezTo>
                    <a:lnTo>
                      <a:pt x="73" y="476"/>
                    </a:lnTo>
                    <a:cubicBezTo>
                      <a:pt x="92" y="528"/>
                      <a:pt x="106" y="495"/>
                      <a:pt x="132" y="548"/>
                    </a:cubicBezTo>
                    <a:cubicBezTo>
                      <a:pt x="132" y="535"/>
                      <a:pt x="126" y="523"/>
                      <a:pt x="136" y="523"/>
                    </a:cubicBezTo>
                    <a:cubicBezTo>
                      <a:pt x="139" y="523"/>
                      <a:pt x="142" y="523"/>
                      <a:pt x="146" y="525"/>
                    </a:cubicBezTo>
                    <a:cubicBezTo>
                      <a:pt x="146" y="518"/>
                      <a:pt x="148" y="513"/>
                      <a:pt x="148" y="508"/>
                    </a:cubicBezTo>
                    <a:lnTo>
                      <a:pt x="151" y="508"/>
                    </a:lnTo>
                    <a:cubicBezTo>
                      <a:pt x="144" y="501"/>
                      <a:pt x="139" y="492"/>
                      <a:pt x="137" y="483"/>
                    </a:cubicBezTo>
                    <a:cubicBezTo>
                      <a:pt x="146" y="446"/>
                      <a:pt x="181" y="446"/>
                      <a:pt x="190" y="425"/>
                    </a:cubicBezTo>
                    <a:lnTo>
                      <a:pt x="190" y="425"/>
                    </a:lnTo>
                    <a:cubicBezTo>
                      <a:pt x="204" y="432"/>
                      <a:pt x="188" y="443"/>
                      <a:pt x="195" y="462"/>
                    </a:cubicBezTo>
                    <a:lnTo>
                      <a:pt x="211" y="432"/>
                    </a:lnTo>
                    <a:cubicBezTo>
                      <a:pt x="216" y="467"/>
                      <a:pt x="253" y="488"/>
                      <a:pt x="223" y="511"/>
                    </a:cubicBezTo>
                    <a:lnTo>
                      <a:pt x="253" y="511"/>
                    </a:lnTo>
                    <a:cubicBezTo>
                      <a:pt x="264" y="520"/>
                      <a:pt x="277" y="526"/>
                      <a:pt x="288" y="526"/>
                    </a:cubicBezTo>
                    <a:cubicBezTo>
                      <a:pt x="297" y="526"/>
                      <a:pt x="305" y="523"/>
                      <a:pt x="311" y="515"/>
                    </a:cubicBezTo>
                    <a:cubicBezTo>
                      <a:pt x="312" y="516"/>
                      <a:pt x="313" y="516"/>
                      <a:pt x="313" y="516"/>
                    </a:cubicBezTo>
                    <a:cubicBezTo>
                      <a:pt x="323" y="516"/>
                      <a:pt x="331" y="492"/>
                      <a:pt x="331" y="492"/>
                    </a:cubicBezTo>
                    <a:lnTo>
                      <a:pt x="331" y="492"/>
                    </a:lnTo>
                    <a:cubicBezTo>
                      <a:pt x="332" y="492"/>
                      <a:pt x="331" y="494"/>
                      <a:pt x="329" y="501"/>
                    </a:cubicBezTo>
                    <a:lnTo>
                      <a:pt x="371" y="471"/>
                    </a:lnTo>
                    <a:lnTo>
                      <a:pt x="373" y="481"/>
                    </a:lnTo>
                    <a:cubicBezTo>
                      <a:pt x="394" y="481"/>
                      <a:pt x="413" y="460"/>
                      <a:pt x="434" y="448"/>
                    </a:cubicBezTo>
                    <a:cubicBezTo>
                      <a:pt x="442" y="443"/>
                      <a:pt x="452" y="440"/>
                      <a:pt x="462" y="440"/>
                    </a:cubicBezTo>
                    <a:cubicBezTo>
                      <a:pt x="477" y="440"/>
                      <a:pt x="493" y="448"/>
                      <a:pt x="503" y="462"/>
                    </a:cubicBezTo>
                    <a:cubicBezTo>
                      <a:pt x="511" y="453"/>
                      <a:pt x="520" y="442"/>
                      <a:pt x="534" y="442"/>
                    </a:cubicBezTo>
                    <a:cubicBezTo>
                      <a:pt x="537" y="442"/>
                      <a:pt x="541" y="442"/>
                      <a:pt x="545" y="443"/>
                    </a:cubicBezTo>
                    <a:lnTo>
                      <a:pt x="554" y="474"/>
                    </a:lnTo>
                    <a:cubicBezTo>
                      <a:pt x="556" y="471"/>
                      <a:pt x="559" y="470"/>
                      <a:pt x="562" y="470"/>
                    </a:cubicBezTo>
                    <a:cubicBezTo>
                      <a:pt x="571" y="470"/>
                      <a:pt x="584" y="478"/>
                      <a:pt x="593" y="478"/>
                    </a:cubicBezTo>
                    <a:cubicBezTo>
                      <a:pt x="599" y="478"/>
                      <a:pt x="603" y="475"/>
                      <a:pt x="603" y="464"/>
                    </a:cubicBezTo>
                    <a:cubicBezTo>
                      <a:pt x="613" y="495"/>
                      <a:pt x="625" y="504"/>
                      <a:pt x="639" y="504"/>
                    </a:cubicBezTo>
                    <a:cubicBezTo>
                      <a:pt x="658" y="504"/>
                      <a:pt x="678" y="488"/>
                      <a:pt x="694" y="488"/>
                    </a:cubicBezTo>
                    <a:cubicBezTo>
                      <a:pt x="697" y="488"/>
                      <a:pt x="700" y="489"/>
                      <a:pt x="703" y="490"/>
                    </a:cubicBezTo>
                    <a:lnTo>
                      <a:pt x="703" y="448"/>
                    </a:lnTo>
                    <a:cubicBezTo>
                      <a:pt x="723" y="446"/>
                      <a:pt x="744" y="437"/>
                      <a:pt x="760" y="420"/>
                    </a:cubicBezTo>
                    <a:lnTo>
                      <a:pt x="758" y="383"/>
                    </a:lnTo>
                    <a:cubicBezTo>
                      <a:pt x="762" y="377"/>
                      <a:pt x="766" y="375"/>
                      <a:pt x="771" y="375"/>
                    </a:cubicBezTo>
                    <a:cubicBezTo>
                      <a:pt x="789" y="375"/>
                      <a:pt x="812" y="406"/>
                      <a:pt x="835" y="406"/>
                    </a:cubicBezTo>
                    <a:cubicBezTo>
                      <a:pt x="836" y="406"/>
                      <a:pt x="836" y="406"/>
                      <a:pt x="837" y="406"/>
                    </a:cubicBezTo>
                    <a:lnTo>
                      <a:pt x="837" y="406"/>
                    </a:lnTo>
                    <a:cubicBezTo>
                      <a:pt x="836" y="413"/>
                      <a:pt x="834" y="415"/>
                      <a:pt x="831" y="415"/>
                    </a:cubicBezTo>
                    <a:cubicBezTo>
                      <a:pt x="828" y="415"/>
                      <a:pt x="825" y="411"/>
                      <a:pt x="821" y="406"/>
                    </a:cubicBezTo>
                    <a:lnTo>
                      <a:pt x="821" y="406"/>
                    </a:lnTo>
                    <a:cubicBezTo>
                      <a:pt x="829" y="427"/>
                      <a:pt x="838" y="434"/>
                      <a:pt x="848" y="434"/>
                    </a:cubicBezTo>
                    <a:cubicBezTo>
                      <a:pt x="869" y="434"/>
                      <a:pt x="894" y="399"/>
                      <a:pt x="914" y="399"/>
                    </a:cubicBezTo>
                    <a:cubicBezTo>
                      <a:pt x="922" y="399"/>
                      <a:pt x="928" y="403"/>
                      <a:pt x="934" y="416"/>
                    </a:cubicBezTo>
                    <a:cubicBezTo>
                      <a:pt x="938" y="411"/>
                      <a:pt x="942" y="409"/>
                      <a:pt x="945" y="409"/>
                    </a:cubicBezTo>
                    <a:cubicBezTo>
                      <a:pt x="949" y="409"/>
                      <a:pt x="953" y="413"/>
                      <a:pt x="955" y="418"/>
                    </a:cubicBezTo>
                    <a:cubicBezTo>
                      <a:pt x="953" y="418"/>
                      <a:pt x="953" y="420"/>
                      <a:pt x="953" y="420"/>
                    </a:cubicBezTo>
                    <a:lnTo>
                      <a:pt x="955" y="420"/>
                    </a:lnTo>
                    <a:cubicBezTo>
                      <a:pt x="958" y="427"/>
                      <a:pt x="960" y="434"/>
                      <a:pt x="964" y="441"/>
                    </a:cubicBezTo>
                    <a:cubicBezTo>
                      <a:pt x="962" y="434"/>
                      <a:pt x="960" y="427"/>
                      <a:pt x="958" y="420"/>
                    </a:cubicBezTo>
                    <a:cubicBezTo>
                      <a:pt x="967" y="420"/>
                      <a:pt x="978" y="416"/>
                      <a:pt x="985" y="411"/>
                    </a:cubicBezTo>
                    <a:lnTo>
                      <a:pt x="985" y="411"/>
                    </a:lnTo>
                    <a:lnTo>
                      <a:pt x="983" y="448"/>
                    </a:lnTo>
                    <a:lnTo>
                      <a:pt x="985" y="448"/>
                    </a:lnTo>
                    <a:cubicBezTo>
                      <a:pt x="987" y="451"/>
                      <a:pt x="989" y="452"/>
                      <a:pt x="990" y="452"/>
                    </a:cubicBezTo>
                    <a:cubicBezTo>
                      <a:pt x="995" y="452"/>
                      <a:pt x="997" y="427"/>
                      <a:pt x="997" y="404"/>
                    </a:cubicBezTo>
                    <a:cubicBezTo>
                      <a:pt x="1004" y="397"/>
                      <a:pt x="1009" y="390"/>
                      <a:pt x="1013" y="383"/>
                    </a:cubicBezTo>
                    <a:lnTo>
                      <a:pt x="1013" y="383"/>
                    </a:lnTo>
                    <a:cubicBezTo>
                      <a:pt x="1012" y="403"/>
                      <a:pt x="1015" y="408"/>
                      <a:pt x="1020" y="408"/>
                    </a:cubicBezTo>
                    <a:cubicBezTo>
                      <a:pt x="1024" y="408"/>
                      <a:pt x="1030" y="404"/>
                      <a:pt x="1034" y="404"/>
                    </a:cubicBezTo>
                    <a:cubicBezTo>
                      <a:pt x="1039" y="404"/>
                      <a:pt x="1043" y="409"/>
                      <a:pt x="1043" y="432"/>
                    </a:cubicBezTo>
                    <a:cubicBezTo>
                      <a:pt x="1057" y="404"/>
                      <a:pt x="1094" y="418"/>
                      <a:pt x="1115" y="353"/>
                    </a:cubicBezTo>
                    <a:lnTo>
                      <a:pt x="1115" y="353"/>
                    </a:lnTo>
                    <a:cubicBezTo>
                      <a:pt x="1113" y="362"/>
                      <a:pt x="1115" y="367"/>
                      <a:pt x="1111" y="367"/>
                    </a:cubicBezTo>
                    <a:cubicBezTo>
                      <a:pt x="1116" y="373"/>
                      <a:pt x="1122" y="378"/>
                      <a:pt x="1128" y="378"/>
                    </a:cubicBezTo>
                    <a:cubicBezTo>
                      <a:pt x="1133" y="378"/>
                      <a:pt x="1137" y="376"/>
                      <a:pt x="1143" y="369"/>
                    </a:cubicBezTo>
                    <a:lnTo>
                      <a:pt x="1143" y="369"/>
                    </a:lnTo>
                    <a:lnTo>
                      <a:pt x="1134" y="418"/>
                    </a:lnTo>
                    <a:lnTo>
                      <a:pt x="1134" y="418"/>
                    </a:lnTo>
                    <a:lnTo>
                      <a:pt x="1175" y="360"/>
                    </a:lnTo>
                    <a:lnTo>
                      <a:pt x="1175" y="360"/>
                    </a:lnTo>
                    <a:cubicBezTo>
                      <a:pt x="1185" y="390"/>
                      <a:pt x="1178" y="420"/>
                      <a:pt x="1157" y="443"/>
                    </a:cubicBezTo>
                    <a:cubicBezTo>
                      <a:pt x="1208" y="397"/>
                      <a:pt x="1189" y="430"/>
                      <a:pt x="1238" y="386"/>
                    </a:cubicBezTo>
                    <a:lnTo>
                      <a:pt x="1238" y="386"/>
                    </a:lnTo>
                    <a:lnTo>
                      <a:pt x="1226" y="413"/>
                    </a:lnTo>
                    <a:cubicBezTo>
                      <a:pt x="1227" y="413"/>
                      <a:pt x="1227" y="413"/>
                      <a:pt x="1227" y="413"/>
                    </a:cubicBezTo>
                    <a:cubicBezTo>
                      <a:pt x="1235" y="413"/>
                      <a:pt x="1252" y="398"/>
                      <a:pt x="1261" y="398"/>
                    </a:cubicBezTo>
                    <a:cubicBezTo>
                      <a:pt x="1264" y="398"/>
                      <a:pt x="1267" y="401"/>
                      <a:pt x="1266" y="409"/>
                    </a:cubicBezTo>
                    <a:cubicBezTo>
                      <a:pt x="1266" y="439"/>
                      <a:pt x="1291" y="453"/>
                      <a:pt x="1324" y="467"/>
                    </a:cubicBezTo>
                    <a:cubicBezTo>
                      <a:pt x="1354" y="481"/>
                      <a:pt x="1391" y="497"/>
                      <a:pt x="1396" y="532"/>
                    </a:cubicBezTo>
                    <a:cubicBezTo>
                      <a:pt x="1406" y="510"/>
                      <a:pt x="1411" y="502"/>
                      <a:pt x="1414" y="502"/>
                    </a:cubicBezTo>
                    <a:cubicBezTo>
                      <a:pt x="1419" y="502"/>
                      <a:pt x="1414" y="536"/>
                      <a:pt x="1423" y="536"/>
                    </a:cubicBezTo>
                    <a:cubicBezTo>
                      <a:pt x="1426" y="536"/>
                      <a:pt x="1432" y="532"/>
                      <a:pt x="1440" y="520"/>
                    </a:cubicBezTo>
                    <a:lnTo>
                      <a:pt x="1440" y="520"/>
                    </a:lnTo>
                    <a:cubicBezTo>
                      <a:pt x="1430" y="541"/>
                      <a:pt x="1430" y="557"/>
                      <a:pt x="1410" y="566"/>
                    </a:cubicBezTo>
                    <a:cubicBezTo>
                      <a:pt x="1410" y="566"/>
                      <a:pt x="1411" y="566"/>
                      <a:pt x="1412" y="566"/>
                    </a:cubicBezTo>
                    <a:cubicBezTo>
                      <a:pt x="1438" y="566"/>
                      <a:pt x="1435" y="594"/>
                      <a:pt x="1452" y="594"/>
                    </a:cubicBezTo>
                    <a:cubicBezTo>
                      <a:pt x="1459" y="594"/>
                      <a:pt x="1467" y="591"/>
                      <a:pt x="1481" y="580"/>
                    </a:cubicBezTo>
                    <a:lnTo>
                      <a:pt x="1481" y="580"/>
                    </a:lnTo>
                    <a:cubicBezTo>
                      <a:pt x="1472" y="599"/>
                      <a:pt x="1456" y="603"/>
                      <a:pt x="1451" y="615"/>
                    </a:cubicBezTo>
                    <a:cubicBezTo>
                      <a:pt x="1454" y="614"/>
                      <a:pt x="1461" y="610"/>
                      <a:pt x="1465" y="610"/>
                    </a:cubicBezTo>
                    <a:cubicBezTo>
                      <a:pt x="1467" y="610"/>
                      <a:pt x="1468" y="612"/>
                      <a:pt x="1465" y="617"/>
                    </a:cubicBezTo>
                    <a:cubicBezTo>
                      <a:pt x="1461" y="629"/>
                      <a:pt x="1451" y="629"/>
                      <a:pt x="1442" y="636"/>
                    </a:cubicBezTo>
                    <a:cubicBezTo>
                      <a:pt x="1444" y="637"/>
                      <a:pt x="1447" y="638"/>
                      <a:pt x="1450" y="638"/>
                    </a:cubicBezTo>
                    <a:cubicBezTo>
                      <a:pt x="1476" y="638"/>
                      <a:pt x="1516" y="590"/>
                      <a:pt x="1553" y="546"/>
                    </a:cubicBezTo>
                    <a:lnTo>
                      <a:pt x="1553" y="546"/>
                    </a:lnTo>
                    <a:cubicBezTo>
                      <a:pt x="1551" y="563"/>
                      <a:pt x="1552" y="571"/>
                      <a:pt x="1558" y="571"/>
                    </a:cubicBezTo>
                    <a:cubicBezTo>
                      <a:pt x="1565" y="571"/>
                      <a:pt x="1575" y="564"/>
                      <a:pt x="1593" y="552"/>
                    </a:cubicBezTo>
                    <a:lnTo>
                      <a:pt x="1593" y="552"/>
                    </a:lnTo>
                    <a:cubicBezTo>
                      <a:pt x="1584" y="569"/>
                      <a:pt x="1578" y="590"/>
                      <a:pt x="1563" y="590"/>
                    </a:cubicBezTo>
                    <a:cubicBezTo>
                      <a:pt x="1561" y="590"/>
                      <a:pt x="1560" y="590"/>
                      <a:pt x="1558" y="590"/>
                    </a:cubicBezTo>
                    <a:lnTo>
                      <a:pt x="1558" y="590"/>
                    </a:lnTo>
                    <a:cubicBezTo>
                      <a:pt x="1563" y="596"/>
                      <a:pt x="1576" y="627"/>
                      <a:pt x="1597" y="627"/>
                    </a:cubicBezTo>
                    <a:cubicBezTo>
                      <a:pt x="1604" y="627"/>
                      <a:pt x="1613" y="623"/>
                      <a:pt x="1623" y="613"/>
                    </a:cubicBezTo>
                    <a:lnTo>
                      <a:pt x="1623" y="613"/>
                    </a:lnTo>
                    <a:cubicBezTo>
                      <a:pt x="1620" y="623"/>
                      <a:pt x="1626" y="625"/>
                      <a:pt x="1632" y="625"/>
                    </a:cubicBezTo>
                    <a:cubicBezTo>
                      <a:pt x="1634" y="625"/>
                      <a:pt x="1637" y="625"/>
                      <a:pt x="1639" y="624"/>
                    </a:cubicBezTo>
                    <a:cubicBezTo>
                      <a:pt x="1655" y="641"/>
                      <a:pt x="1653" y="645"/>
                      <a:pt x="1674" y="659"/>
                    </a:cubicBezTo>
                    <a:lnTo>
                      <a:pt x="1674" y="648"/>
                    </a:lnTo>
                    <a:cubicBezTo>
                      <a:pt x="1690" y="637"/>
                      <a:pt x="1698" y="633"/>
                      <a:pt x="1703" y="633"/>
                    </a:cubicBezTo>
                    <a:cubicBezTo>
                      <a:pt x="1715" y="633"/>
                      <a:pt x="1705" y="655"/>
                      <a:pt x="1718" y="661"/>
                    </a:cubicBezTo>
                    <a:lnTo>
                      <a:pt x="1713" y="666"/>
                    </a:lnTo>
                    <a:cubicBezTo>
                      <a:pt x="1706" y="726"/>
                      <a:pt x="1743" y="666"/>
                      <a:pt x="1732" y="731"/>
                    </a:cubicBezTo>
                    <a:lnTo>
                      <a:pt x="1760" y="705"/>
                    </a:lnTo>
                    <a:cubicBezTo>
                      <a:pt x="1772" y="697"/>
                      <a:pt x="1780" y="694"/>
                      <a:pt x="1784" y="694"/>
                    </a:cubicBezTo>
                    <a:cubicBezTo>
                      <a:pt x="1804" y="694"/>
                      <a:pt x="1751" y="766"/>
                      <a:pt x="1785" y="766"/>
                    </a:cubicBezTo>
                    <a:lnTo>
                      <a:pt x="1799" y="745"/>
                    </a:lnTo>
                    <a:cubicBezTo>
                      <a:pt x="1799" y="745"/>
                      <a:pt x="1800" y="745"/>
                      <a:pt x="1800" y="745"/>
                    </a:cubicBezTo>
                    <a:cubicBezTo>
                      <a:pt x="1831" y="745"/>
                      <a:pt x="1725" y="840"/>
                      <a:pt x="1720" y="856"/>
                    </a:cubicBezTo>
                    <a:cubicBezTo>
                      <a:pt x="1718" y="858"/>
                      <a:pt x="1715" y="859"/>
                      <a:pt x="1712" y="859"/>
                    </a:cubicBezTo>
                    <a:cubicBezTo>
                      <a:pt x="1709" y="859"/>
                      <a:pt x="1705" y="858"/>
                      <a:pt x="1702" y="858"/>
                    </a:cubicBezTo>
                    <a:cubicBezTo>
                      <a:pt x="1695" y="872"/>
                      <a:pt x="1695" y="876"/>
                      <a:pt x="1699" y="876"/>
                    </a:cubicBezTo>
                    <a:cubicBezTo>
                      <a:pt x="1709" y="876"/>
                      <a:pt x="1743" y="847"/>
                      <a:pt x="1765" y="847"/>
                    </a:cubicBezTo>
                    <a:cubicBezTo>
                      <a:pt x="1768" y="847"/>
                      <a:pt x="1771" y="848"/>
                      <a:pt x="1774" y="849"/>
                    </a:cubicBezTo>
                    <a:cubicBezTo>
                      <a:pt x="1750" y="868"/>
                      <a:pt x="1709" y="879"/>
                      <a:pt x="1711" y="896"/>
                    </a:cubicBezTo>
                    <a:cubicBezTo>
                      <a:pt x="1695" y="912"/>
                      <a:pt x="1818" y="893"/>
                      <a:pt x="1780" y="940"/>
                    </a:cubicBezTo>
                    <a:cubicBezTo>
                      <a:pt x="1794" y="923"/>
                      <a:pt x="1815" y="914"/>
                      <a:pt x="1836" y="914"/>
                    </a:cubicBezTo>
                    <a:cubicBezTo>
                      <a:pt x="1851" y="927"/>
                      <a:pt x="1792" y="982"/>
                      <a:pt x="1840" y="982"/>
                    </a:cubicBezTo>
                    <a:cubicBezTo>
                      <a:pt x="1843" y="982"/>
                      <a:pt x="1848" y="982"/>
                      <a:pt x="1852" y="981"/>
                    </a:cubicBezTo>
                    <a:lnTo>
                      <a:pt x="1852" y="981"/>
                    </a:lnTo>
                    <a:cubicBezTo>
                      <a:pt x="1848" y="984"/>
                      <a:pt x="1843" y="988"/>
                      <a:pt x="1838" y="991"/>
                    </a:cubicBezTo>
                    <a:cubicBezTo>
                      <a:pt x="1860" y="995"/>
                      <a:pt x="1881" y="1017"/>
                      <a:pt x="1913" y="1017"/>
                    </a:cubicBezTo>
                    <a:cubicBezTo>
                      <a:pt x="1916" y="1017"/>
                      <a:pt x="1919" y="1016"/>
                      <a:pt x="1922" y="1016"/>
                    </a:cubicBezTo>
                    <a:lnTo>
                      <a:pt x="1922" y="1016"/>
                    </a:lnTo>
                    <a:cubicBezTo>
                      <a:pt x="1859" y="1046"/>
                      <a:pt x="1883" y="1060"/>
                      <a:pt x="1908" y="1074"/>
                    </a:cubicBezTo>
                    <a:cubicBezTo>
                      <a:pt x="1931" y="1090"/>
                      <a:pt x="1957" y="1104"/>
                      <a:pt x="1894" y="1118"/>
                    </a:cubicBezTo>
                    <a:lnTo>
                      <a:pt x="1913" y="1158"/>
                    </a:lnTo>
                    <a:lnTo>
                      <a:pt x="1899" y="1160"/>
                    </a:lnTo>
                    <a:cubicBezTo>
                      <a:pt x="1896" y="1190"/>
                      <a:pt x="1929" y="1192"/>
                      <a:pt x="1961" y="1197"/>
                    </a:cubicBezTo>
                    <a:cubicBezTo>
                      <a:pt x="1957" y="1201"/>
                      <a:pt x="1951" y="1202"/>
                      <a:pt x="1946" y="1202"/>
                    </a:cubicBezTo>
                    <a:cubicBezTo>
                      <a:pt x="1942" y="1202"/>
                      <a:pt x="1939" y="1202"/>
                      <a:pt x="1936" y="1202"/>
                    </a:cubicBezTo>
                    <a:cubicBezTo>
                      <a:pt x="1917" y="1248"/>
                      <a:pt x="1924" y="1250"/>
                      <a:pt x="1994" y="1276"/>
                    </a:cubicBezTo>
                    <a:lnTo>
                      <a:pt x="1952" y="1285"/>
                    </a:lnTo>
                    <a:cubicBezTo>
                      <a:pt x="1980" y="1292"/>
                      <a:pt x="1894" y="1350"/>
                      <a:pt x="1947" y="1385"/>
                    </a:cubicBezTo>
                    <a:cubicBezTo>
                      <a:pt x="1940" y="1385"/>
                      <a:pt x="1934" y="1382"/>
                      <a:pt x="1927" y="1380"/>
                    </a:cubicBezTo>
                    <a:lnTo>
                      <a:pt x="1927" y="1380"/>
                    </a:lnTo>
                    <a:cubicBezTo>
                      <a:pt x="1980" y="1426"/>
                      <a:pt x="1813" y="1484"/>
                      <a:pt x="1966" y="1503"/>
                    </a:cubicBezTo>
                    <a:lnTo>
                      <a:pt x="2003" y="1535"/>
                    </a:lnTo>
                    <a:cubicBezTo>
                      <a:pt x="2007" y="1523"/>
                      <a:pt x="2014" y="1520"/>
                      <a:pt x="2023" y="1520"/>
                    </a:cubicBezTo>
                    <a:cubicBezTo>
                      <a:pt x="2040" y="1520"/>
                      <a:pt x="2063" y="1532"/>
                      <a:pt x="2080" y="1532"/>
                    </a:cubicBezTo>
                    <a:cubicBezTo>
                      <a:pt x="2085" y="1532"/>
                      <a:pt x="2090" y="1531"/>
                      <a:pt x="2093" y="1528"/>
                    </a:cubicBezTo>
                    <a:lnTo>
                      <a:pt x="2093" y="1528"/>
                    </a:lnTo>
                    <a:cubicBezTo>
                      <a:pt x="2100" y="1542"/>
                      <a:pt x="2072" y="1557"/>
                      <a:pt x="2054" y="1557"/>
                    </a:cubicBezTo>
                    <a:cubicBezTo>
                      <a:pt x="2047" y="1557"/>
                      <a:pt x="2041" y="1554"/>
                      <a:pt x="2040" y="1549"/>
                    </a:cubicBezTo>
                    <a:lnTo>
                      <a:pt x="2047" y="1547"/>
                    </a:lnTo>
                    <a:cubicBezTo>
                      <a:pt x="2040" y="1546"/>
                      <a:pt x="2034" y="1545"/>
                      <a:pt x="2028" y="1545"/>
                    </a:cubicBezTo>
                    <a:cubicBezTo>
                      <a:pt x="1978" y="1545"/>
                      <a:pt x="2007" y="1589"/>
                      <a:pt x="1965" y="1589"/>
                    </a:cubicBezTo>
                    <a:cubicBezTo>
                      <a:pt x="1963" y="1589"/>
                      <a:pt x="1961" y="1589"/>
                      <a:pt x="1959" y="1589"/>
                    </a:cubicBezTo>
                    <a:cubicBezTo>
                      <a:pt x="1957" y="1668"/>
                      <a:pt x="1899" y="1732"/>
                      <a:pt x="1876" y="1797"/>
                    </a:cubicBezTo>
                    <a:lnTo>
                      <a:pt x="1938" y="1804"/>
                    </a:lnTo>
                    <a:lnTo>
                      <a:pt x="1929" y="1830"/>
                    </a:lnTo>
                    <a:cubicBezTo>
                      <a:pt x="1925" y="1831"/>
                      <a:pt x="1920" y="1831"/>
                      <a:pt x="1915" y="1831"/>
                    </a:cubicBezTo>
                    <a:cubicBezTo>
                      <a:pt x="1899" y="1831"/>
                      <a:pt x="1880" y="1825"/>
                      <a:pt x="1887" y="1809"/>
                    </a:cubicBezTo>
                    <a:lnTo>
                      <a:pt x="1887" y="1809"/>
                    </a:lnTo>
                    <a:cubicBezTo>
                      <a:pt x="1850" y="1811"/>
                      <a:pt x="1906" y="1851"/>
                      <a:pt x="1920" y="1853"/>
                    </a:cubicBezTo>
                    <a:cubicBezTo>
                      <a:pt x="1912" y="1860"/>
                      <a:pt x="1905" y="1863"/>
                      <a:pt x="1898" y="1863"/>
                    </a:cubicBezTo>
                    <a:cubicBezTo>
                      <a:pt x="1875" y="1863"/>
                      <a:pt x="1856" y="1833"/>
                      <a:pt x="1849" y="1833"/>
                    </a:cubicBezTo>
                    <a:cubicBezTo>
                      <a:pt x="1849" y="1833"/>
                      <a:pt x="1848" y="1833"/>
                      <a:pt x="1848" y="1834"/>
                    </a:cubicBezTo>
                    <a:lnTo>
                      <a:pt x="1848" y="1851"/>
                    </a:lnTo>
                    <a:lnTo>
                      <a:pt x="1857" y="1848"/>
                    </a:lnTo>
                    <a:cubicBezTo>
                      <a:pt x="1878" y="1869"/>
                      <a:pt x="1903" y="1874"/>
                      <a:pt x="1894" y="1899"/>
                    </a:cubicBezTo>
                    <a:cubicBezTo>
                      <a:pt x="1888" y="1904"/>
                      <a:pt x="1881" y="1905"/>
                      <a:pt x="1875" y="1905"/>
                    </a:cubicBezTo>
                    <a:cubicBezTo>
                      <a:pt x="1867" y="1905"/>
                      <a:pt x="1860" y="1903"/>
                      <a:pt x="1856" y="1903"/>
                    </a:cubicBezTo>
                    <a:cubicBezTo>
                      <a:pt x="1854" y="1903"/>
                      <a:pt x="1853" y="1903"/>
                      <a:pt x="1852" y="1904"/>
                    </a:cubicBezTo>
                    <a:cubicBezTo>
                      <a:pt x="1848" y="1904"/>
                      <a:pt x="1845" y="1904"/>
                      <a:pt x="1848" y="1913"/>
                    </a:cubicBezTo>
                    <a:lnTo>
                      <a:pt x="1834" y="1950"/>
                    </a:lnTo>
                    <a:lnTo>
                      <a:pt x="1885" y="1943"/>
                    </a:lnTo>
                    <a:lnTo>
                      <a:pt x="1885" y="1943"/>
                    </a:lnTo>
                    <a:cubicBezTo>
                      <a:pt x="1902" y="1961"/>
                      <a:pt x="1885" y="1973"/>
                      <a:pt x="1910" y="1973"/>
                    </a:cubicBezTo>
                    <a:cubicBezTo>
                      <a:pt x="1915" y="1973"/>
                      <a:pt x="1922" y="1973"/>
                      <a:pt x="1931" y="1971"/>
                    </a:cubicBezTo>
                    <a:lnTo>
                      <a:pt x="1931" y="1971"/>
                    </a:lnTo>
                    <a:cubicBezTo>
                      <a:pt x="1846" y="1983"/>
                      <a:pt x="1882" y="2101"/>
                      <a:pt x="1855" y="2113"/>
                    </a:cubicBezTo>
                    <a:cubicBezTo>
                      <a:pt x="1880" y="2129"/>
                      <a:pt x="1892" y="2161"/>
                      <a:pt x="1880" y="2189"/>
                    </a:cubicBezTo>
                    <a:cubicBezTo>
                      <a:pt x="1884" y="2187"/>
                      <a:pt x="1893" y="2185"/>
                      <a:pt x="1904" y="2185"/>
                    </a:cubicBezTo>
                    <a:cubicBezTo>
                      <a:pt x="1922" y="2185"/>
                      <a:pt x="1943" y="2190"/>
                      <a:pt x="1938" y="2203"/>
                    </a:cubicBezTo>
                    <a:cubicBezTo>
                      <a:pt x="1927" y="2202"/>
                      <a:pt x="1918" y="2201"/>
                      <a:pt x="1910" y="2201"/>
                    </a:cubicBezTo>
                    <a:cubicBezTo>
                      <a:pt x="1837" y="2201"/>
                      <a:pt x="1877" y="2244"/>
                      <a:pt x="1812" y="2262"/>
                    </a:cubicBezTo>
                    <a:lnTo>
                      <a:pt x="1812" y="2262"/>
                    </a:lnTo>
                    <a:cubicBezTo>
                      <a:pt x="1814" y="2261"/>
                      <a:pt x="1816" y="2261"/>
                      <a:pt x="1818" y="2261"/>
                    </a:cubicBezTo>
                    <a:cubicBezTo>
                      <a:pt x="1848" y="2261"/>
                      <a:pt x="1834" y="2311"/>
                      <a:pt x="1869" y="2311"/>
                    </a:cubicBezTo>
                    <a:cubicBezTo>
                      <a:pt x="1876" y="2311"/>
                      <a:pt x="1885" y="2309"/>
                      <a:pt x="1896" y="2305"/>
                    </a:cubicBezTo>
                    <a:lnTo>
                      <a:pt x="1896" y="2305"/>
                    </a:lnTo>
                    <a:cubicBezTo>
                      <a:pt x="1892" y="2315"/>
                      <a:pt x="1881" y="2316"/>
                      <a:pt x="1868" y="2316"/>
                    </a:cubicBezTo>
                    <a:cubicBezTo>
                      <a:pt x="1866" y="2316"/>
                      <a:pt x="1864" y="2316"/>
                      <a:pt x="1863" y="2316"/>
                    </a:cubicBezTo>
                    <a:cubicBezTo>
                      <a:pt x="1851" y="2316"/>
                      <a:pt x="1838" y="2316"/>
                      <a:pt x="1827" y="2324"/>
                    </a:cubicBezTo>
                    <a:cubicBezTo>
                      <a:pt x="1871" y="2370"/>
                      <a:pt x="1804" y="2433"/>
                      <a:pt x="1827" y="2493"/>
                    </a:cubicBezTo>
                    <a:cubicBezTo>
                      <a:pt x="1837" y="2493"/>
                      <a:pt x="1851" y="2486"/>
                      <a:pt x="1867" y="2486"/>
                    </a:cubicBezTo>
                    <a:cubicBezTo>
                      <a:pt x="1874" y="2486"/>
                      <a:pt x="1880" y="2487"/>
                      <a:pt x="1887" y="2490"/>
                    </a:cubicBezTo>
                    <a:lnTo>
                      <a:pt x="1818" y="2530"/>
                    </a:lnTo>
                    <a:cubicBezTo>
                      <a:pt x="1827" y="2541"/>
                      <a:pt x="1903" y="2530"/>
                      <a:pt x="1857" y="2560"/>
                    </a:cubicBezTo>
                    <a:cubicBezTo>
                      <a:pt x="1865" y="2557"/>
                      <a:pt x="1875" y="2551"/>
                      <a:pt x="1883" y="2551"/>
                    </a:cubicBezTo>
                    <a:cubicBezTo>
                      <a:pt x="1887" y="2551"/>
                      <a:pt x="1890" y="2553"/>
                      <a:pt x="1892" y="2555"/>
                    </a:cubicBezTo>
                    <a:cubicBezTo>
                      <a:pt x="1866" y="2618"/>
                      <a:pt x="1894" y="2674"/>
                      <a:pt x="1915" y="2729"/>
                    </a:cubicBezTo>
                    <a:cubicBezTo>
                      <a:pt x="1936" y="2783"/>
                      <a:pt x="1952" y="2841"/>
                      <a:pt x="1908" y="2915"/>
                    </a:cubicBezTo>
                    <a:cubicBezTo>
                      <a:pt x="1917" y="2904"/>
                      <a:pt x="1924" y="2900"/>
                      <a:pt x="1929" y="2900"/>
                    </a:cubicBezTo>
                    <a:cubicBezTo>
                      <a:pt x="1935" y="2900"/>
                      <a:pt x="1938" y="2906"/>
                      <a:pt x="1940" y="2912"/>
                    </a:cubicBezTo>
                    <a:cubicBezTo>
                      <a:pt x="1945" y="2903"/>
                      <a:pt x="1975" y="2901"/>
                      <a:pt x="1996" y="2894"/>
                    </a:cubicBezTo>
                    <a:lnTo>
                      <a:pt x="1996" y="2894"/>
                    </a:lnTo>
                    <a:lnTo>
                      <a:pt x="1959" y="2956"/>
                    </a:lnTo>
                    <a:cubicBezTo>
                      <a:pt x="1963" y="2956"/>
                      <a:pt x="1967" y="2955"/>
                      <a:pt x="1970" y="2955"/>
                    </a:cubicBezTo>
                    <a:cubicBezTo>
                      <a:pt x="2006" y="2955"/>
                      <a:pt x="1991" y="2993"/>
                      <a:pt x="2019" y="2993"/>
                    </a:cubicBezTo>
                    <a:cubicBezTo>
                      <a:pt x="2023" y="2993"/>
                      <a:pt x="2028" y="2993"/>
                      <a:pt x="2033" y="2991"/>
                    </a:cubicBezTo>
                    <a:lnTo>
                      <a:pt x="2019" y="2982"/>
                    </a:lnTo>
                    <a:cubicBezTo>
                      <a:pt x="2084" y="2980"/>
                      <a:pt x="2140" y="2910"/>
                      <a:pt x="2219" y="2887"/>
                    </a:cubicBezTo>
                    <a:lnTo>
                      <a:pt x="2219" y="2887"/>
                    </a:lnTo>
                    <a:cubicBezTo>
                      <a:pt x="2218" y="2887"/>
                      <a:pt x="2217" y="2887"/>
                      <a:pt x="2216" y="2887"/>
                    </a:cubicBezTo>
                    <a:cubicBezTo>
                      <a:pt x="2146" y="2887"/>
                      <a:pt x="2298" y="2803"/>
                      <a:pt x="2191" y="2801"/>
                    </a:cubicBezTo>
                    <a:cubicBezTo>
                      <a:pt x="2197" y="2796"/>
                      <a:pt x="2202" y="2796"/>
                      <a:pt x="2208" y="2796"/>
                    </a:cubicBezTo>
                    <a:cubicBezTo>
                      <a:pt x="2211" y="2796"/>
                      <a:pt x="2215" y="2796"/>
                      <a:pt x="2218" y="2796"/>
                    </a:cubicBezTo>
                    <a:cubicBezTo>
                      <a:pt x="2224" y="2796"/>
                      <a:pt x="2229" y="2795"/>
                      <a:pt x="2235" y="2792"/>
                    </a:cubicBezTo>
                    <a:cubicBezTo>
                      <a:pt x="2198" y="2792"/>
                      <a:pt x="2189" y="2785"/>
                      <a:pt x="2198" y="2762"/>
                    </a:cubicBezTo>
                    <a:lnTo>
                      <a:pt x="2207" y="2762"/>
                    </a:lnTo>
                    <a:cubicBezTo>
                      <a:pt x="2182" y="2713"/>
                      <a:pt x="2209" y="2681"/>
                      <a:pt x="2216" y="2620"/>
                    </a:cubicBezTo>
                    <a:lnTo>
                      <a:pt x="2216" y="2620"/>
                    </a:lnTo>
                    <a:lnTo>
                      <a:pt x="2179" y="2632"/>
                    </a:lnTo>
                    <a:cubicBezTo>
                      <a:pt x="2182" y="2620"/>
                      <a:pt x="2193" y="2613"/>
                      <a:pt x="2200" y="2606"/>
                    </a:cubicBezTo>
                    <a:cubicBezTo>
                      <a:pt x="2198" y="2606"/>
                      <a:pt x="2196" y="2606"/>
                      <a:pt x="2195" y="2606"/>
                    </a:cubicBezTo>
                    <a:cubicBezTo>
                      <a:pt x="2142" y="2606"/>
                      <a:pt x="2205" y="2641"/>
                      <a:pt x="2138" y="2643"/>
                    </a:cubicBezTo>
                    <a:cubicBezTo>
                      <a:pt x="2212" y="2611"/>
                      <a:pt x="2119" y="2553"/>
                      <a:pt x="2209" y="2528"/>
                    </a:cubicBezTo>
                    <a:cubicBezTo>
                      <a:pt x="2208" y="2523"/>
                      <a:pt x="2205" y="2521"/>
                      <a:pt x="2200" y="2521"/>
                    </a:cubicBezTo>
                    <a:cubicBezTo>
                      <a:pt x="2191" y="2521"/>
                      <a:pt x="2177" y="2527"/>
                      <a:pt x="2169" y="2527"/>
                    </a:cubicBezTo>
                    <a:cubicBezTo>
                      <a:pt x="2164" y="2527"/>
                      <a:pt x="2161" y="2525"/>
                      <a:pt x="2161" y="2521"/>
                    </a:cubicBezTo>
                    <a:lnTo>
                      <a:pt x="2184" y="2511"/>
                    </a:lnTo>
                    <a:lnTo>
                      <a:pt x="2151" y="2511"/>
                    </a:lnTo>
                    <a:cubicBezTo>
                      <a:pt x="2156" y="2497"/>
                      <a:pt x="2186" y="2488"/>
                      <a:pt x="2207" y="2486"/>
                    </a:cubicBezTo>
                    <a:lnTo>
                      <a:pt x="2207" y="2486"/>
                    </a:lnTo>
                    <a:cubicBezTo>
                      <a:pt x="2205" y="2488"/>
                      <a:pt x="2214" y="2493"/>
                      <a:pt x="2216" y="2495"/>
                    </a:cubicBezTo>
                    <a:cubicBezTo>
                      <a:pt x="2240" y="2478"/>
                      <a:pt x="2205" y="2457"/>
                      <a:pt x="2208" y="2448"/>
                    </a:cubicBezTo>
                    <a:lnTo>
                      <a:pt x="2208" y="2448"/>
                    </a:lnTo>
                    <a:lnTo>
                      <a:pt x="2195" y="2465"/>
                    </a:lnTo>
                    <a:cubicBezTo>
                      <a:pt x="2165" y="2416"/>
                      <a:pt x="2193" y="2351"/>
                      <a:pt x="2142" y="2303"/>
                    </a:cubicBezTo>
                    <a:lnTo>
                      <a:pt x="2124" y="2307"/>
                    </a:lnTo>
                    <a:cubicBezTo>
                      <a:pt x="2087" y="2268"/>
                      <a:pt x="2144" y="2275"/>
                      <a:pt x="2128" y="2233"/>
                    </a:cubicBezTo>
                    <a:lnTo>
                      <a:pt x="2128" y="2233"/>
                    </a:lnTo>
                    <a:lnTo>
                      <a:pt x="2133" y="2235"/>
                    </a:lnTo>
                    <a:cubicBezTo>
                      <a:pt x="2114" y="2226"/>
                      <a:pt x="2103" y="2212"/>
                      <a:pt x="2107" y="2201"/>
                    </a:cubicBezTo>
                    <a:lnTo>
                      <a:pt x="2107" y="2201"/>
                    </a:lnTo>
                    <a:cubicBezTo>
                      <a:pt x="2111" y="2203"/>
                      <a:pt x="2115" y="2204"/>
                      <a:pt x="2119" y="2204"/>
                    </a:cubicBezTo>
                    <a:cubicBezTo>
                      <a:pt x="2133" y="2204"/>
                      <a:pt x="2148" y="2194"/>
                      <a:pt x="2162" y="2194"/>
                    </a:cubicBezTo>
                    <a:cubicBezTo>
                      <a:pt x="2167" y="2194"/>
                      <a:pt x="2172" y="2195"/>
                      <a:pt x="2177" y="2198"/>
                    </a:cubicBezTo>
                    <a:cubicBezTo>
                      <a:pt x="2142" y="2154"/>
                      <a:pt x="2147" y="2178"/>
                      <a:pt x="2080" y="2143"/>
                    </a:cubicBezTo>
                    <a:lnTo>
                      <a:pt x="2112" y="2138"/>
                    </a:lnTo>
                    <a:cubicBezTo>
                      <a:pt x="2084" y="2127"/>
                      <a:pt x="2070" y="2124"/>
                      <a:pt x="2066" y="2101"/>
                    </a:cubicBezTo>
                    <a:lnTo>
                      <a:pt x="2066" y="2101"/>
                    </a:lnTo>
                    <a:cubicBezTo>
                      <a:pt x="2073" y="2107"/>
                      <a:pt x="2080" y="2109"/>
                      <a:pt x="2087" y="2109"/>
                    </a:cubicBezTo>
                    <a:cubicBezTo>
                      <a:pt x="2096" y="2109"/>
                      <a:pt x="2106" y="2106"/>
                      <a:pt x="2116" y="2106"/>
                    </a:cubicBezTo>
                    <a:cubicBezTo>
                      <a:pt x="2126" y="2106"/>
                      <a:pt x="2136" y="2109"/>
                      <a:pt x="2147" y="2117"/>
                    </a:cubicBezTo>
                    <a:cubicBezTo>
                      <a:pt x="2221" y="2080"/>
                      <a:pt x="2089" y="2041"/>
                      <a:pt x="2191" y="2034"/>
                    </a:cubicBezTo>
                    <a:cubicBezTo>
                      <a:pt x="2174" y="2027"/>
                      <a:pt x="2162" y="2025"/>
                      <a:pt x="2153" y="2025"/>
                    </a:cubicBezTo>
                    <a:cubicBezTo>
                      <a:pt x="2123" y="2025"/>
                      <a:pt x="2131" y="2054"/>
                      <a:pt x="2123" y="2054"/>
                    </a:cubicBezTo>
                    <a:cubicBezTo>
                      <a:pt x="2122" y="2054"/>
                      <a:pt x="2121" y="2054"/>
                      <a:pt x="2119" y="2052"/>
                    </a:cubicBezTo>
                    <a:cubicBezTo>
                      <a:pt x="2117" y="2053"/>
                      <a:pt x="2115" y="2053"/>
                      <a:pt x="2113" y="2053"/>
                    </a:cubicBezTo>
                    <a:cubicBezTo>
                      <a:pt x="2087" y="2053"/>
                      <a:pt x="2059" y="2024"/>
                      <a:pt x="2070" y="2011"/>
                    </a:cubicBezTo>
                    <a:cubicBezTo>
                      <a:pt x="2075" y="1997"/>
                      <a:pt x="2184" y="2004"/>
                      <a:pt x="2191" y="1969"/>
                    </a:cubicBezTo>
                    <a:cubicBezTo>
                      <a:pt x="2191" y="1974"/>
                      <a:pt x="2195" y="1974"/>
                      <a:pt x="2193" y="1978"/>
                    </a:cubicBezTo>
                    <a:cubicBezTo>
                      <a:pt x="2219" y="1969"/>
                      <a:pt x="2170" y="1946"/>
                      <a:pt x="2209" y="1936"/>
                    </a:cubicBezTo>
                    <a:cubicBezTo>
                      <a:pt x="2161" y="1918"/>
                      <a:pt x="2219" y="1918"/>
                      <a:pt x="2154" y="1899"/>
                    </a:cubicBezTo>
                    <a:lnTo>
                      <a:pt x="2154" y="1899"/>
                    </a:lnTo>
                    <a:lnTo>
                      <a:pt x="2161" y="1936"/>
                    </a:lnTo>
                    <a:cubicBezTo>
                      <a:pt x="2147" y="1913"/>
                      <a:pt x="2077" y="1878"/>
                      <a:pt x="2121" y="1855"/>
                    </a:cubicBezTo>
                    <a:lnTo>
                      <a:pt x="2121" y="1855"/>
                    </a:lnTo>
                    <a:cubicBezTo>
                      <a:pt x="2135" y="1862"/>
                      <a:pt x="2147" y="1874"/>
                      <a:pt x="2156" y="1883"/>
                    </a:cubicBezTo>
                    <a:cubicBezTo>
                      <a:pt x="2179" y="1878"/>
                      <a:pt x="2149" y="1865"/>
                      <a:pt x="2170" y="1858"/>
                    </a:cubicBezTo>
                    <a:lnTo>
                      <a:pt x="2170" y="1858"/>
                    </a:lnTo>
                    <a:cubicBezTo>
                      <a:pt x="2235" y="1878"/>
                      <a:pt x="2175" y="1902"/>
                      <a:pt x="2219" y="1934"/>
                    </a:cubicBezTo>
                    <a:cubicBezTo>
                      <a:pt x="2242" y="1931"/>
                      <a:pt x="2208" y="1904"/>
                      <a:pt x="2221" y="1904"/>
                    </a:cubicBezTo>
                    <a:cubicBezTo>
                      <a:pt x="2224" y="1904"/>
                      <a:pt x="2233" y="1907"/>
                      <a:pt x="2249" y="1913"/>
                    </a:cubicBezTo>
                    <a:cubicBezTo>
                      <a:pt x="2205" y="1895"/>
                      <a:pt x="2209" y="1888"/>
                      <a:pt x="2219" y="1878"/>
                    </a:cubicBezTo>
                    <a:cubicBezTo>
                      <a:pt x="2228" y="1869"/>
                      <a:pt x="2240" y="1855"/>
                      <a:pt x="2209" y="1832"/>
                    </a:cubicBezTo>
                    <a:lnTo>
                      <a:pt x="2209" y="1832"/>
                    </a:lnTo>
                    <a:lnTo>
                      <a:pt x="2246" y="1844"/>
                    </a:lnTo>
                    <a:cubicBezTo>
                      <a:pt x="2242" y="1837"/>
                      <a:pt x="2226" y="1825"/>
                      <a:pt x="2230" y="1816"/>
                    </a:cubicBezTo>
                    <a:lnTo>
                      <a:pt x="2230" y="1816"/>
                    </a:lnTo>
                    <a:lnTo>
                      <a:pt x="2277" y="1841"/>
                    </a:lnTo>
                    <a:cubicBezTo>
                      <a:pt x="2240" y="1809"/>
                      <a:pt x="2325" y="1802"/>
                      <a:pt x="2304" y="1774"/>
                    </a:cubicBezTo>
                    <a:lnTo>
                      <a:pt x="2304" y="1774"/>
                    </a:lnTo>
                    <a:cubicBezTo>
                      <a:pt x="2301" y="1792"/>
                      <a:pt x="2294" y="1797"/>
                      <a:pt x="2284" y="1797"/>
                    </a:cubicBezTo>
                    <a:cubicBezTo>
                      <a:pt x="2271" y="1797"/>
                      <a:pt x="2254" y="1788"/>
                      <a:pt x="2237" y="1788"/>
                    </a:cubicBezTo>
                    <a:cubicBezTo>
                      <a:pt x="2233" y="1788"/>
                      <a:pt x="2228" y="1788"/>
                      <a:pt x="2223" y="1790"/>
                    </a:cubicBezTo>
                    <a:cubicBezTo>
                      <a:pt x="2182" y="1724"/>
                      <a:pt x="2328" y="1775"/>
                      <a:pt x="2325" y="1708"/>
                    </a:cubicBezTo>
                    <a:lnTo>
                      <a:pt x="2325" y="1708"/>
                    </a:lnTo>
                    <a:cubicBezTo>
                      <a:pt x="2324" y="1715"/>
                      <a:pt x="2309" y="1725"/>
                      <a:pt x="2296" y="1725"/>
                    </a:cubicBezTo>
                    <a:cubicBezTo>
                      <a:pt x="2290" y="1725"/>
                      <a:pt x="2285" y="1723"/>
                      <a:pt x="2281" y="1719"/>
                    </a:cubicBezTo>
                    <a:cubicBezTo>
                      <a:pt x="2293" y="1702"/>
                      <a:pt x="2311" y="1693"/>
                      <a:pt x="2330" y="1686"/>
                    </a:cubicBezTo>
                    <a:cubicBezTo>
                      <a:pt x="2329" y="1670"/>
                      <a:pt x="2324" y="1665"/>
                      <a:pt x="2316" y="1665"/>
                    </a:cubicBezTo>
                    <a:cubicBezTo>
                      <a:pt x="2306" y="1665"/>
                      <a:pt x="2293" y="1673"/>
                      <a:pt x="2281" y="1673"/>
                    </a:cubicBezTo>
                    <a:cubicBezTo>
                      <a:pt x="2276" y="1673"/>
                      <a:pt x="2271" y="1672"/>
                      <a:pt x="2267" y="1668"/>
                    </a:cubicBezTo>
                    <a:cubicBezTo>
                      <a:pt x="2316" y="1658"/>
                      <a:pt x="2249" y="1642"/>
                      <a:pt x="2235" y="1623"/>
                    </a:cubicBezTo>
                    <a:lnTo>
                      <a:pt x="2235" y="1623"/>
                    </a:lnTo>
                    <a:lnTo>
                      <a:pt x="2277" y="1626"/>
                    </a:lnTo>
                    <a:cubicBezTo>
                      <a:pt x="2307" y="1579"/>
                      <a:pt x="2193" y="1607"/>
                      <a:pt x="2228" y="1566"/>
                    </a:cubicBezTo>
                    <a:lnTo>
                      <a:pt x="2228" y="1566"/>
                    </a:lnTo>
                    <a:lnTo>
                      <a:pt x="2284" y="1586"/>
                    </a:lnTo>
                    <a:lnTo>
                      <a:pt x="2270" y="1563"/>
                    </a:lnTo>
                    <a:lnTo>
                      <a:pt x="2316" y="1570"/>
                    </a:lnTo>
                    <a:cubicBezTo>
                      <a:pt x="2284" y="1542"/>
                      <a:pt x="2293" y="1535"/>
                      <a:pt x="2307" y="1510"/>
                    </a:cubicBezTo>
                    <a:lnTo>
                      <a:pt x="2307" y="1510"/>
                    </a:lnTo>
                    <a:cubicBezTo>
                      <a:pt x="2302" y="1511"/>
                      <a:pt x="2296" y="1511"/>
                      <a:pt x="2291" y="1511"/>
                    </a:cubicBezTo>
                    <a:cubicBezTo>
                      <a:pt x="2263" y="1511"/>
                      <a:pt x="2233" y="1502"/>
                      <a:pt x="2233" y="1484"/>
                    </a:cubicBezTo>
                    <a:cubicBezTo>
                      <a:pt x="2241" y="1479"/>
                      <a:pt x="2248" y="1478"/>
                      <a:pt x="2253" y="1478"/>
                    </a:cubicBezTo>
                    <a:cubicBezTo>
                      <a:pt x="2255" y="1478"/>
                      <a:pt x="2257" y="1478"/>
                      <a:pt x="2259" y="1478"/>
                    </a:cubicBezTo>
                    <a:cubicBezTo>
                      <a:pt x="2265" y="1478"/>
                      <a:pt x="2267" y="1476"/>
                      <a:pt x="2265" y="1461"/>
                    </a:cubicBezTo>
                    <a:lnTo>
                      <a:pt x="2265" y="1461"/>
                    </a:lnTo>
                    <a:cubicBezTo>
                      <a:pt x="2291" y="1468"/>
                      <a:pt x="2323" y="1477"/>
                      <a:pt x="2284" y="1489"/>
                    </a:cubicBezTo>
                    <a:cubicBezTo>
                      <a:pt x="2297" y="1491"/>
                      <a:pt x="2309" y="1498"/>
                      <a:pt x="2323" y="1498"/>
                    </a:cubicBezTo>
                    <a:cubicBezTo>
                      <a:pt x="2353" y="1482"/>
                      <a:pt x="2330" y="1457"/>
                      <a:pt x="2330" y="1445"/>
                    </a:cubicBezTo>
                    <a:lnTo>
                      <a:pt x="2330" y="1445"/>
                    </a:lnTo>
                    <a:cubicBezTo>
                      <a:pt x="2328" y="1452"/>
                      <a:pt x="2325" y="1457"/>
                      <a:pt x="2321" y="1459"/>
                    </a:cubicBezTo>
                    <a:lnTo>
                      <a:pt x="2263" y="1413"/>
                    </a:lnTo>
                    <a:cubicBezTo>
                      <a:pt x="2268" y="1410"/>
                      <a:pt x="2274" y="1409"/>
                      <a:pt x="2280" y="1409"/>
                    </a:cubicBezTo>
                    <a:cubicBezTo>
                      <a:pt x="2288" y="1409"/>
                      <a:pt x="2296" y="1411"/>
                      <a:pt x="2302" y="1415"/>
                    </a:cubicBezTo>
                    <a:cubicBezTo>
                      <a:pt x="2297" y="1406"/>
                      <a:pt x="2279" y="1401"/>
                      <a:pt x="2272" y="1387"/>
                    </a:cubicBezTo>
                    <a:lnTo>
                      <a:pt x="2272" y="1387"/>
                    </a:lnTo>
                    <a:cubicBezTo>
                      <a:pt x="2306" y="1389"/>
                      <a:pt x="2341" y="1387"/>
                      <a:pt x="2357" y="1405"/>
                    </a:cubicBezTo>
                    <a:lnTo>
                      <a:pt x="2357" y="1405"/>
                    </a:lnTo>
                    <a:lnTo>
                      <a:pt x="2318" y="1362"/>
                    </a:lnTo>
                    <a:cubicBezTo>
                      <a:pt x="2330" y="1359"/>
                      <a:pt x="2350" y="1342"/>
                      <a:pt x="2363" y="1342"/>
                    </a:cubicBezTo>
                    <a:cubicBezTo>
                      <a:pt x="2366" y="1342"/>
                      <a:pt x="2368" y="1342"/>
                      <a:pt x="2369" y="1343"/>
                    </a:cubicBezTo>
                    <a:cubicBezTo>
                      <a:pt x="2386" y="1313"/>
                      <a:pt x="2300" y="1285"/>
                      <a:pt x="2321" y="1250"/>
                    </a:cubicBezTo>
                    <a:cubicBezTo>
                      <a:pt x="2311" y="1248"/>
                      <a:pt x="2307" y="1246"/>
                      <a:pt x="2300" y="1241"/>
                    </a:cubicBezTo>
                    <a:cubicBezTo>
                      <a:pt x="2304" y="1209"/>
                      <a:pt x="2339" y="1174"/>
                      <a:pt x="2286" y="1146"/>
                    </a:cubicBezTo>
                    <a:lnTo>
                      <a:pt x="2339" y="1116"/>
                    </a:lnTo>
                    <a:cubicBezTo>
                      <a:pt x="2336" y="1111"/>
                      <a:pt x="2332" y="1110"/>
                      <a:pt x="2328" y="1110"/>
                    </a:cubicBezTo>
                    <a:cubicBezTo>
                      <a:pt x="2312" y="1110"/>
                      <a:pt x="2288" y="1130"/>
                      <a:pt x="2267" y="1130"/>
                    </a:cubicBezTo>
                    <a:cubicBezTo>
                      <a:pt x="2258" y="1130"/>
                      <a:pt x="2249" y="1126"/>
                      <a:pt x="2242" y="1116"/>
                    </a:cubicBezTo>
                    <a:cubicBezTo>
                      <a:pt x="2214" y="1086"/>
                      <a:pt x="2288" y="1093"/>
                      <a:pt x="2300" y="1076"/>
                    </a:cubicBezTo>
                    <a:cubicBezTo>
                      <a:pt x="2265" y="1067"/>
                      <a:pt x="2198" y="1053"/>
                      <a:pt x="2235" y="1011"/>
                    </a:cubicBezTo>
                    <a:lnTo>
                      <a:pt x="2235" y="1011"/>
                    </a:lnTo>
                    <a:cubicBezTo>
                      <a:pt x="2251" y="1018"/>
                      <a:pt x="2244" y="1028"/>
                      <a:pt x="2251" y="1037"/>
                    </a:cubicBezTo>
                    <a:lnTo>
                      <a:pt x="2277" y="1005"/>
                    </a:lnTo>
                    <a:cubicBezTo>
                      <a:pt x="2316" y="1013"/>
                      <a:pt x="2324" y="1028"/>
                      <a:pt x="2336" y="1028"/>
                    </a:cubicBezTo>
                    <a:cubicBezTo>
                      <a:pt x="2342" y="1028"/>
                      <a:pt x="2349" y="1024"/>
                      <a:pt x="2362" y="1011"/>
                    </a:cubicBezTo>
                    <a:lnTo>
                      <a:pt x="2362" y="1011"/>
                    </a:lnTo>
                    <a:cubicBezTo>
                      <a:pt x="2351" y="1014"/>
                      <a:pt x="2342" y="1015"/>
                      <a:pt x="2334" y="1015"/>
                    </a:cubicBezTo>
                    <a:cubicBezTo>
                      <a:pt x="2272" y="1015"/>
                      <a:pt x="2299" y="946"/>
                      <a:pt x="2241" y="946"/>
                    </a:cubicBezTo>
                    <a:cubicBezTo>
                      <a:pt x="2233" y="946"/>
                      <a:pt x="2222" y="948"/>
                      <a:pt x="2209" y="951"/>
                    </a:cubicBezTo>
                    <a:lnTo>
                      <a:pt x="2228" y="930"/>
                    </a:lnTo>
                    <a:cubicBezTo>
                      <a:pt x="2228" y="935"/>
                      <a:pt x="2235" y="933"/>
                      <a:pt x="2235" y="937"/>
                    </a:cubicBezTo>
                    <a:cubicBezTo>
                      <a:pt x="2251" y="920"/>
                      <a:pt x="2242" y="916"/>
                      <a:pt x="2226" y="916"/>
                    </a:cubicBezTo>
                    <a:cubicBezTo>
                      <a:pt x="2214" y="916"/>
                      <a:pt x="2198" y="918"/>
                      <a:pt x="2184" y="918"/>
                    </a:cubicBezTo>
                    <a:cubicBezTo>
                      <a:pt x="2165" y="918"/>
                      <a:pt x="2149" y="915"/>
                      <a:pt x="2149" y="900"/>
                    </a:cubicBezTo>
                    <a:cubicBezTo>
                      <a:pt x="2151" y="887"/>
                      <a:pt x="2161" y="874"/>
                      <a:pt x="2176" y="874"/>
                    </a:cubicBezTo>
                    <a:cubicBezTo>
                      <a:pt x="2177" y="874"/>
                      <a:pt x="2178" y="875"/>
                      <a:pt x="2179" y="875"/>
                    </a:cubicBezTo>
                    <a:lnTo>
                      <a:pt x="2140" y="856"/>
                    </a:lnTo>
                    <a:cubicBezTo>
                      <a:pt x="2140" y="852"/>
                      <a:pt x="2148" y="847"/>
                      <a:pt x="2153" y="847"/>
                    </a:cubicBezTo>
                    <a:cubicBezTo>
                      <a:pt x="2154" y="847"/>
                      <a:pt x="2155" y="847"/>
                      <a:pt x="2155" y="847"/>
                    </a:cubicBezTo>
                    <a:lnTo>
                      <a:pt x="2155" y="847"/>
                    </a:lnTo>
                    <a:lnTo>
                      <a:pt x="2131" y="812"/>
                    </a:lnTo>
                    <a:lnTo>
                      <a:pt x="2131" y="812"/>
                    </a:lnTo>
                    <a:cubicBezTo>
                      <a:pt x="2124" y="813"/>
                      <a:pt x="2118" y="813"/>
                      <a:pt x="2112" y="813"/>
                    </a:cubicBezTo>
                    <a:cubicBezTo>
                      <a:pt x="2098" y="813"/>
                      <a:pt x="2083" y="812"/>
                      <a:pt x="2068" y="812"/>
                    </a:cubicBezTo>
                    <a:cubicBezTo>
                      <a:pt x="2071" y="805"/>
                      <a:pt x="2074" y="803"/>
                      <a:pt x="2077" y="803"/>
                    </a:cubicBezTo>
                    <a:cubicBezTo>
                      <a:pt x="2080" y="803"/>
                      <a:pt x="2083" y="806"/>
                      <a:pt x="2087" y="806"/>
                    </a:cubicBezTo>
                    <a:cubicBezTo>
                      <a:pt x="2089" y="806"/>
                      <a:pt x="2091" y="805"/>
                      <a:pt x="2093" y="803"/>
                    </a:cubicBezTo>
                    <a:lnTo>
                      <a:pt x="2056" y="791"/>
                    </a:lnTo>
                    <a:cubicBezTo>
                      <a:pt x="2067" y="782"/>
                      <a:pt x="2079" y="778"/>
                      <a:pt x="2090" y="778"/>
                    </a:cubicBezTo>
                    <a:cubicBezTo>
                      <a:pt x="2104" y="778"/>
                      <a:pt x="2116" y="784"/>
                      <a:pt x="2119" y="794"/>
                    </a:cubicBezTo>
                    <a:cubicBezTo>
                      <a:pt x="2198" y="733"/>
                      <a:pt x="2112" y="773"/>
                      <a:pt x="2111" y="735"/>
                    </a:cubicBezTo>
                    <a:lnTo>
                      <a:pt x="2111" y="735"/>
                    </a:lnTo>
                    <a:cubicBezTo>
                      <a:pt x="2110" y="736"/>
                      <a:pt x="2109" y="737"/>
                      <a:pt x="2107" y="738"/>
                    </a:cubicBezTo>
                    <a:cubicBezTo>
                      <a:pt x="2094" y="742"/>
                      <a:pt x="2086" y="744"/>
                      <a:pt x="2082" y="744"/>
                    </a:cubicBezTo>
                    <a:cubicBezTo>
                      <a:pt x="2071" y="744"/>
                      <a:pt x="2081" y="733"/>
                      <a:pt x="2084" y="722"/>
                    </a:cubicBezTo>
                    <a:cubicBezTo>
                      <a:pt x="2092" y="722"/>
                      <a:pt x="2107" y="723"/>
                      <a:pt x="2112" y="727"/>
                    </a:cubicBezTo>
                    <a:lnTo>
                      <a:pt x="2112" y="727"/>
                    </a:lnTo>
                    <a:cubicBezTo>
                      <a:pt x="2113" y="723"/>
                      <a:pt x="2114" y="718"/>
                      <a:pt x="2117" y="712"/>
                    </a:cubicBezTo>
                    <a:lnTo>
                      <a:pt x="2117" y="712"/>
                    </a:lnTo>
                    <a:lnTo>
                      <a:pt x="2142" y="729"/>
                    </a:lnTo>
                    <a:cubicBezTo>
                      <a:pt x="2191" y="685"/>
                      <a:pt x="2161" y="678"/>
                      <a:pt x="2179" y="631"/>
                    </a:cubicBezTo>
                    <a:lnTo>
                      <a:pt x="2179" y="631"/>
                    </a:lnTo>
                    <a:cubicBezTo>
                      <a:pt x="2166" y="649"/>
                      <a:pt x="2127" y="720"/>
                      <a:pt x="2088" y="720"/>
                    </a:cubicBezTo>
                    <a:cubicBezTo>
                      <a:pt x="2085" y="720"/>
                      <a:pt x="2082" y="720"/>
                      <a:pt x="2080" y="719"/>
                    </a:cubicBezTo>
                    <a:cubicBezTo>
                      <a:pt x="2084" y="708"/>
                      <a:pt x="2080" y="699"/>
                      <a:pt x="2054" y="696"/>
                    </a:cubicBezTo>
                    <a:cubicBezTo>
                      <a:pt x="2089" y="675"/>
                      <a:pt x="2073" y="666"/>
                      <a:pt x="2059" y="652"/>
                    </a:cubicBezTo>
                    <a:lnTo>
                      <a:pt x="2105" y="627"/>
                    </a:lnTo>
                    <a:cubicBezTo>
                      <a:pt x="2099" y="625"/>
                      <a:pt x="2094" y="624"/>
                      <a:pt x="2089" y="624"/>
                    </a:cubicBezTo>
                    <a:cubicBezTo>
                      <a:pt x="2070" y="624"/>
                      <a:pt x="2053" y="634"/>
                      <a:pt x="2031" y="636"/>
                    </a:cubicBezTo>
                    <a:cubicBezTo>
                      <a:pt x="2022" y="613"/>
                      <a:pt x="2052" y="587"/>
                      <a:pt x="2080" y="564"/>
                    </a:cubicBezTo>
                    <a:cubicBezTo>
                      <a:pt x="2077" y="558"/>
                      <a:pt x="2074" y="556"/>
                      <a:pt x="2071" y="556"/>
                    </a:cubicBezTo>
                    <a:cubicBezTo>
                      <a:pt x="2058" y="556"/>
                      <a:pt x="2042" y="598"/>
                      <a:pt x="2020" y="598"/>
                    </a:cubicBezTo>
                    <a:cubicBezTo>
                      <a:pt x="2015" y="598"/>
                      <a:pt x="2010" y="596"/>
                      <a:pt x="2005" y="592"/>
                    </a:cubicBezTo>
                    <a:cubicBezTo>
                      <a:pt x="2001" y="555"/>
                      <a:pt x="1971" y="550"/>
                      <a:pt x="1922" y="543"/>
                    </a:cubicBezTo>
                    <a:cubicBezTo>
                      <a:pt x="1922" y="515"/>
                      <a:pt x="1950" y="525"/>
                      <a:pt x="1954" y="511"/>
                    </a:cubicBezTo>
                    <a:lnTo>
                      <a:pt x="1954" y="511"/>
                    </a:lnTo>
                    <a:lnTo>
                      <a:pt x="1910" y="522"/>
                    </a:lnTo>
                    <a:cubicBezTo>
                      <a:pt x="1908" y="518"/>
                      <a:pt x="1920" y="511"/>
                      <a:pt x="1924" y="508"/>
                    </a:cubicBezTo>
                    <a:cubicBezTo>
                      <a:pt x="1904" y="508"/>
                      <a:pt x="1887" y="533"/>
                      <a:pt x="1865" y="533"/>
                    </a:cubicBezTo>
                    <a:cubicBezTo>
                      <a:pt x="1861" y="533"/>
                      <a:pt x="1858" y="533"/>
                      <a:pt x="1855" y="532"/>
                    </a:cubicBezTo>
                    <a:cubicBezTo>
                      <a:pt x="1849" y="536"/>
                      <a:pt x="1845" y="538"/>
                      <a:pt x="1843" y="538"/>
                    </a:cubicBezTo>
                    <a:cubicBezTo>
                      <a:pt x="1826" y="538"/>
                      <a:pt x="1865" y="459"/>
                      <a:pt x="1824" y="459"/>
                    </a:cubicBezTo>
                    <a:cubicBezTo>
                      <a:pt x="1820" y="459"/>
                      <a:pt x="1815" y="460"/>
                      <a:pt x="1808" y="462"/>
                    </a:cubicBezTo>
                    <a:cubicBezTo>
                      <a:pt x="1813" y="448"/>
                      <a:pt x="1834" y="443"/>
                      <a:pt x="1848" y="427"/>
                    </a:cubicBezTo>
                    <a:cubicBezTo>
                      <a:pt x="1840" y="426"/>
                      <a:pt x="1832" y="426"/>
                      <a:pt x="1824" y="426"/>
                    </a:cubicBezTo>
                    <a:cubicBezTo>
                      <a:pt x="1792" y="426"/>
                      <a:pt x="1761" y="433"/>
                      <a:pt x="1732" y="446"/>
                    </a:cubicBezTo>
                    <a:lnTo>
                      <a:pt x="1732" y="402"/>
                    </a:lnTo>
                    <a:cubicBezTo>
                      <a:pt x="1723" y="446"/>
                      <a:pt x="1672" y="464"/>
                      <a:pt x="1630" y="481"/>
                    </a:cubicBezTo>
                    <a:cubicBezTo>
                      <a:pt x="1625" y="499"/>
                      <a:pt x="1618" y="515"/>
                      <a:pt x="1616" y="525"/>
                    </a:cubicBezTo>
                    <a:lnTo>
                      <a:pt x="1572" y="527"/>
                    </a:lnTo>
                    <a:cubicBezTo>
                      <a:pt x="1579" y="513"/>
                      <a:pt x="1590" y="501"/>
                      <a:pt x="1604" y="492"/>
                    </a:cubicBezTo>
                    <a:lnTo>
                      <a:pt x="1604" y="492"/>
                    </a:lnTo>
                    <a:lnTo>
                      <a:pt x="1593" y="497"/>
                    </a:lnTo>
                    <a:cubicBezTo>
                      <a:pt x="1595" y="476"/>
                      <a:pt x="1618" y="455"/>
                      <a:pt x="1644" y="439"/>
                    </a:cubicBezTo>
                    <a:lnTo>
                      <a:pt x="1644" y="439"/>
                    </a:lnTo>
                    <a:cubicBezTo>
                      <a:pt x="1639" y="448"/>
                      <a:pt x="1637" y="460"/>
                      <a:pt x="1634" y="471"/>
                    </a:cubicBezTo>
                    <a:cubicBezTo>
                      <a:pt x="1662" y="453"/>
                      <a:pt x="1685" y="430"/>
                      <a:pt x="1706" y="404"/>
                    </a:cubicBezTo>
                    <a:lnTo>
                      <a:pt x="1706" y="404"/>
                    </a:lnTo>
                    <a:cubicBezTo>
                      <a:pt x="1702" y="406"/>
                      <a:pt x="1695" y="409"/>
                      <a:pt x="1688" y="409"/>
                    </a:cubicBezTo>
                    <a:cubicBezTo>
                      <a:pt x="1695" y="404"/>
                      <a:pt x="1699" y="399"/>
                      <a:pt x="1704" y="392"/>
                    </a:cubicBezTo>
                    <a:cubicBezTo>
                      <a:pt x="1705" y="391"/>
                      <a:pt x="1704" y="391"/>
                      <a:pt x="1704" y="391"/>
                    </a:cubicBezTo>
                    <a:cubicBezTo>
                      <a:pt x="1702" y="391"/>
                      <a:pt x="1694" y="396"/>
                      <a:pt x="1683" y="402"/>
                    </a:cubicBezTo>
                    <a:lnTo>
                      <a:pt x="1711" y="351"/>
                    </a:lnTo>
                    <a:lnTo>
                      <a:pt x="1695" y="367"/>
                    </a:lnTo>
                    <a:lnTo>
                      <a:pt x="1676" y="309"/>
                    </a:lnTo>
                    <a:cubicBezTo>
                      <a:pt x="1612" y="338"/>
                      <a:pt x="1543" y="388"/>
                      <a:pt x="1486" y="388"/>
                    </a:cubicBezTo>
                    <a:cubicBezTo>
                      <a:pt x="1484" y="388"/>
                      <a:pt x="1482" y="388"/>
                      <a:pt x="1479" y="388"/>
                    </a:cubicBezTo>
                    <a:cubicBezTo>
                      <a:pt x="1514" y="360"/>
                      <a:pt x="1519" y="330"/>
                      <a:pt x="1546" y="290"/>
                    </a:cubicBezTo>
                    <a:lnTo>
                      <a:pt x="1546" y="290"/>
                    </a:lnTo>
                    <a:cubicBezTo>
                      <a:pt x="1540" y="309"/>
                      <a:pt x="1545" y="314"/>
                      <a:pt x="1555" y="314"/>
                    </a:cubicBezTo>
                    <a:cubicBezTo>
                      <a:pt x="1566" y="314"/>
                      <a:pt x="1582" y="308"/>
                      <a:pt x="1595" y="308"/>
                    </a:cubicBezTo>
                    <a:cubicBezTo>
                      <a:pt x="1603" y="308"/>
                      <a:pt x="1609" y="310"/>
                      <a:pt x="1614" y="316"/>
                    </a:cubicBezTo>
                    <a:cubicBezTo>
                      <a:pt x="1604" y="302"/>
                      <a:pt x="1621" y="286"/>
                      <a:pt x="1630" y="279"/>
                    </a:cubicBezTo>
                    <a:lnTo>
                      <a:pt x="1630" y="279"/>
                    </a:lnTo>
                    <a:lnTo>
                      <a:pt x="1593" y="286"/>
                    </a:lnTo>
                    <a:lnTo>
                      <a:pt x="1558" y="295"/>
                    </a:lnTo>
                    <a:cubicBezTo>
                      <a:pt x="1579" y="260"/>
                      <a:pt x="1565" y="263"/>
                      <a:pt x="1560" y="242"/>
                    </a:cubicBezTo>
                    <a:lnTo>
                      <a:pt x="1560" y="242"/>
                    </a:lnTo>
                    <a:cubicBezTo>
                      <a:pt x="1546" y="276"/>
                      <a:pt x="1531" y="284"/>
                      <a:pt x="1515" y="284"/>
                    </a:cubicBezTo>
                    <a:cubicBezTo>
                      <a:pt x="1502" y="284"/>
                      <a:pt x="1489" y="279"/>
                      <a:pt x="1476" y="279"/>
                    </a:cubicBezTo>
                    <a:cubicBezTo>
                      <a:pt x="1471" y="279"/>
                      <a:pt x="1467" y="279"/>
                      <a:pt x="1463" y="281"/>
                    </a:cubicBezTo>
                    <a:cubicBezTo>
                      <a:pt x="1472" y="264"/>
                      <a:pt x="1481" y="247"/>
                      <a:pt x="1497" y="247"/>
                    </a:cubicBezTo>
                    <a:cubicBezTo>
                      <a:pt x="1502" y="247"/>
                      <a:pt x="1507" y="249"/>
                      <a:pt x="1514" y="253"/>
                    </a:cubicBezTo>
                    <a:cubicBezTo>
                      <a:pt x="1513" y="240"/>
                      <a:pt x="1510" y="234"/>
                      <a:pt x="1505" y="234"/>
                    </a:cubicBezTo>
                    <a:cubicBezTo>
                      <a:pt x="1489" y="234"/>
                      <a:pt x="1457" y="280"/>
                      <a:pt x="1441" y="280"/>
                    </a:cubicBezTo>
                    <a:cubicBezTo>
                      <a:pt x="1437" y="280"/>
                      <a:pt x="1434" y="276"/>
                      <a:pt x="1433" y="265"/>
                    </a:cubicBezTo>
                    <a:lnTo>
                      <a:pt x="1433" y="265"/>
                    </a:lnTo>
                    <a:cubicBezTo>
                      <a:pt x="1433" y="265"/>
                      <a:pt x="1433" y="265"/>
                      <a:pt x="1433" y="265"/>
                    </a:cubicBezTo>
                    <a:lnTo>
                      <a:pt x="1433" y="265"/>
                    </a:lnTo>
                    <a:cubicBezTo>
                      <a:pt x="1433" y="265"/>
                      <a:pt x="1433" y="265"/>
                      <a:pt x="1433" y="265"/>
                    </a:cubicBezTo>
                    <a:lnTo>
                      <a:pt x="1433" y="265"/>
                    </a:lnTo>
                    <a:cubicBezTo>
                      <a:pt x="1433" y="265"/>
                      <a:pt x="1433" y="265"/>
                      <a:pt x="1433" y="265"/>
                    </a:cubicBezTo>
                    <a:lnTo>
                      <a:pt x="1433" y="265"/>
                    </a:lnTo>
                    <a:cubicBezTo>
                      <a:pt x="1417" y="263"/>
                      <a:pt x="1405" y="244"/>
                      <a:pt x="1419" y="228"/>
                    </a:cubicBezTo>
                    <a:lnTo>
                      <a:pt x="1419" y="228"/>
                    </a:lnTo>
                    <a:lnTo>
                      <a:pt x="1423" y="230"/>
                    </a:lnTo>
                    <a:cubicBezTo>
                      <a:pt x="1407" y="217"/>
                      <a:pt x="1376" y="205"/>
                      <a:pt x="1346" y="205"/>
                    </a:cubicBezTo>
                    <a:cubicBezTo>
                      <a:pt x="1318" y="205"/>
                      <a:pt x="1290" y="216"/>
                      <a:pt x="1275" y="246"/>
                    </a:cubicBezTo>
                    <a:cubicBezTo>
                      <a:pt x="1277" y="239"/>
                      <a:pt x="1310" y="172"/>
                      <a:pt x="1317" y="161"/>
                    </a:cubicBezTo>
                    <a:lnTo>
                      <a:pt x="1317" y="161"/>
                    </a:lnTo>
                    <a:cubicBezTo>
                      <a:pt x="1317" y="161"/>
                      <a:pt x="1277" y="207"/>
                      <a:pt x="1243" y="256"/>
                    </a:cubicBezTo>
                    <a:cubicBezTo>
                      <a:pt x="1206" y="307"/>
                      <a:pt x="1173" y="355"/>
                      <a:pt x="1173" y="355"/>
                    </a:cubicBezTo>
                    <a:cubicBezTo>
                      <a:pt x="1199" y="302"/>
                      <a:pt x="1215" y="163"/>
                      <a:pt x="1259" y="140"/>
                    </a:cubicBezTo>
                    <a:cubicBezTo>
                      <a:pt x="1254" y="134"/>
                      <a:pt x="1249" y="125"/>
                      <a:pt x="1237" y="125"/>
                    </a:cubicBezTo>
                    <a:cubicBezTo>
                      <a:pt x="1231" y="125"/>
                      <a:pt x="1224" y="127"/>
                      <a:pt x="1215" y="133"/>
                    </a:cubicBezTo>
                    <a:cubicBezTo>
                      <a:pt x="1219" y="142"/>
                      <a:pt x="1208" y="216"/>
                      <a:pt x="1196" y="219"/>
                    </a:cubicBezTo>
                    <a:cubicBezTo>
                      <a:pt x="1192" y="152"/>
                      <a:pt x="1192" y="181"/>
                      <a:pt x="1174" y="121"/>
                    </a:cubicBezTo>
                    <a:lnTo>
                      <a:pt x="1174" y="121"/>
                    </a:lnTo>
                    <a:cubicBezTo>
                      <a:pt x="1178" y="140"/>
                      <a:pt x="1147" y="214"/>
                      <a:pt x="1133" y="214"/>
                    </a:cubicBezTo>
                    <a:cubicBezTo>
                      <a:pt x="1133" y="214"/>
                      <a:pt x="1132" y="214"/>
                      <a:pt x="1131" y="214"/>
                    </a:cubicBezTo>
                    <a:cubicBezTo>
                      <a:pt x="1136" y="203"/>
                      <a:pt x="1149" y="132"/>
                      <a:pt x="1159" y="120"/>
                    </a:cubicBezTo>
                    <a:lnTo>
                      <a:pt x="1159" y="120"/>
                    </a:lnTo>
                    <a:cubicBezTo>
                      <a:pt x="1155" y="124"/>
                      <a:pt x="1141" y="140"/>
                      <a:pt x="1129" y="158"/>
                    </a:cubicBezTo>
                    <a:lnTo>
                      <a:pt x="1102" y="194"/>
                    </a:lnTo>
                    <a:lnTo>
                      <a:pt x="1102" y="194"/>
                    </a:lnTo>
                    <a:cubicBezTo>
                      <a:pt x="1113" y="175"/>
                      <a:pt x="1117" y="122"/>
                      <a:pt x="1113" y="98"/>
                    </a:cubicBezTo>
                    <a:lnTo>
                      <a:pt x="1113" y="98"/>
                    </a:lnTo>
                    <a:cubicBezTo>
                      <a:pt x="1113" y="102"/>
                      <a:pt x="1111" y="104"/>
                      <a:pt x="1107" y="104"/>
                    </a:cubicBezTo>
                    <a:cubicBezTo>
                      <a:pt x="1100" y="104"/>
                      <a:pt x="1085" y="96"/>
                      <a:pt x="1075" y="96"/>
                    </a:cubicBezTo>
                    <a:cubicBezTo>
                      <a:pt x="1071" y="96"/>
                      <a:pt x="1069" y="97"/>
                      <a:pt x="1066" y="98"/>
                    </a:cubicBezTo>
                    <a:lnTo>
                      <a:pt x="1080" y="121"/>
                    </a:lnTo>
                    <a:cubicBezTo>
                      <a:pt x="1077" y="120"/>
                      <a:pt x="1074" y="119"/>
                      <a:pt x="1071" y="119"/>
                    </a:cubicBezTo>
                    <a:cubicBezTo>
                      <a:pt x="1035" y="119"/>
                      <a:pt x="1014" y="228"/>
                      <a:pt x="978" y="228"/>
                    </a:cubicBezTo>
                    <a:cubicBezTo>
                      <a:pt x="976" y="228"/>
                      <a:pt x="975" y="228"/>
                      <a:pt x="974" y="228"/>
                    </a:cubicBezTo>
                    <a:cubicBezTo>
                      <a:pt x="983" y="209"/>
                      <a:pt x="1004" y="117"/>
                      <a:pt x="983" y="103"/>
                    </a:cubicBezTo>
                    <a:lnTo>
                      <a:pt x="983" y="103"/>
                    </a:lnTo>
                    <a:cubicBezTo>
                      <a:pt x="964" y="147"/>
                      <a:pt x="911" y="316"/>
                      <a:pt x="874" y="348"/>
                    </a:cubicBezTo>
                    <a:lnTo>
                      <a:pt x="869" y="323"/>
                    </a:lnTo>
                    <a:lnTo>
                      <a:pt x="842" y="351"/>
                    </a:lnTo>
                    <a:cubicBezTo>
                      <a:pt x="869" y="260"/>
                      <a:pt x="909" y="172"/>
                      <a:pt x="960" y="91"/>
                    </a:cubicBezTo>
                    <a:cubicBezTo>
                      <a:pt x="946" y="68"/>
                      <a:pt x="960" y="59"/>
                      <a:pt x="932" y="59"/>
                    </a:cubicBezTo>
                    <a:cubicBezTo>
                      <a:pt x="927" y="42"/>
                      <a:pt x="939" y="24"/>
                      <a:pt x="958" y="24"/>
                    </a:cubicBezTo>
                    <a:lnTo>
                      <a:pt x="8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77" name="Google Shape;13577;p53"/>
              <p:cNvSpPr/>
              <p:nvPr/>
            </p:nvSpPr>
            <p:spPr>
              <a:xfrm>
                <a:off x="715675" y="1542525"/>
                <a:ext cx="475" cy="550"/>
              </a:xfrm>
              <a:custGeom>
                <a:avLst/>
                <a:gdLst/>
                <a:ahLst/>
                <a:cxnLst/>
                <a:rect l="l" t="t" r="r" b="b"/>
                <a:pathLst>
                  <a:path w="19" h="22" extrusionOk="0">
                    <a:moveTo>
                      <a:pt x="10" y="1"/>
                    </a:moveTo>
                    <a:cubicBezTo>
                      <a:pt x="8" y="1"/>
                      <a:pt x="6" y="2"/>
                      <a:pt x="3" y="5"/>
                    </a:cubicBezTo>
                    <a:cubicBezTo>
                      <a:pt x="0" y="10"/>
                      <a:pt x="0" y="17"/>
                      <a:pt x="3" y="21"/>
                    </a:cubicBezTo>
                    <a:cubicBezTo>
                      <a:pt x="3" y="12"/>
                      <a:pt x="12" y="12"/>
                      <a:pt x="19" y="12"/>
                    </a:cubicBezTo>
                    <a:cubicBezTo>
                      <a:pt x="17" y="6"/>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78" name="Google Shape;13578;p53"/>
              <p:cNvSpPr/>
              <p:nvPr/>
            </p:nvSpPr>
            <p:spPr>
              <a:xfrm>
                <a:off x="752575" y="1540600"/>
                <a:ext cx="325" cy="450"/>
              </a:xfrm>
              <a:custGeom>
                <a:avLst/>
                <a:gdLst/>
                <a:ahLst/>
                <a:cxnLst/>
                <a:rect l="l" t="t" r="r" b="b"/>
                <a:pathLst>
                  <a:path w="13" h="18" extrusionOk="0">
                    <a:moveTo>
                      <a:pt x="13" y="1"/>
                    </a:moveTo>
                    <a:cubicBezTo>
                      <a:pt x="8" y="5"/>
                      <a:pt x="6" y="12"/>
                      <a:pt x="1" y="17"/>
                    </a:cubicBezTo>
                    <a:cubicBezTo>
                      <a:pt x="8" y="15"/>
                      <a:pt x="13" y="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79" name="Google Shape;13579;p53"/>
              <p:cNvSpPr/>
              <p:nvPr/>
            </p:nvSpPr>
            <p:spPr>
              <a:xfrm>
                <a:off x="767825" y="1562225"/>
                <a:ext cx="200" cy="25"/>
              </a:xfrm>
              <a:custGeom>
                <a:avLst/>
                <a:gdLst/>
                <a:ahLst/>
                <a:cxnLst/>
                <a:rect l="l" t="t" r="r" b="b"/>
                <a:pathLst>
                  <a:path w="8" h="1" extrusionOk="0">
                    <a:moveTo>
                      <a:pt x="1" y="1"/>
                    </a:moveTo>
                    <a:lnTo>
                      <a:pt x="1" y="1"/>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80" name="Google Shape;13580;p53"/>
              <p:cNvSpPr/>
              <p:nvPr/>
            </p:nvSpPr>
            <p:spPr>
              <a:xfrm>
                <a:off x="726225" y="1532900"/>
                <a:ext cx="425" cy="550"/>
              </a:xfrm>
              <a:custGeom>
                <a:avLst/>
                <a:gdLst/>
                <a:ahLst/>
                <a:cxnLst/>
                <a:rect l="l" t="t" r="r" b="b"/>
                <a:pathLst>
                  <a:path w="17" h="22" extrusionOk="0">
                    <a:moveTo>
                      <a:pt x="0" y="1"/>
                    </a:moveTo>
                    <a:cubicBezTo>
                      <a:pt x="7" y="5"/>
                      <a:pt x="12" y="12"/>
                      <a:pt x="16" y="21"/>
                    </a:cubicBezTo>
                    <a:cubicBezTo>
                      <a:pt x="14" y="12"/>
                      <a:pt x="1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81" name="Google Shape;13581;p53"/>
              <p:cNvSpPr/>
              <p:nvPr/>
            </p:nvSpPr>
            <p:spPr>
              <a:xfrm>
                <a:off x="711450" y="1544025"/>
                <a:ext cx="525" cy="550"/>
              </a:xfrm>
              <a:custGeom>
                <a:avLst/>
                <a:gdLst/>
                <a:ahLst/>
                <a:cxnLst/>
                <a:rect l="l" t="t" r="r" b="b"/>
                <a:pathLst>
                  <a:path w="21" h="22" extrusionOk="0">
                    <a:moveTo>
                      <a:pt x="2" y="1"/>
                    </a:moveTo>
                    <a:cubicBezTo>
                      <a:pt x="2" y="8"/>
                      <a:pt x="5" y="17"/>
                      <a:pt x="3" y="20"/>
                    </a:cubicBezTo>
                    <a:lnTo>
                      <a:pt x="3" y="20"/>
                    </a:lnTo>
                    <a:lnTo>
                      <a:pt x="21" y="12"/>
                    </a:lnTo>
                    <a:lnTo>
                      <a:pt x="21" y="12"/>
                    </a:lnTo>
                    <a:cubicBezTo>
                      <a:pt x="20" y="12"/>
                      <a:pt x="19" y="13"/>
                      <a:pt x="18" y="13"/>
                    </a:cubicBezTo>
                    <a:cubicBezTo>
                      <a:pt x="11" y="13"/>
                      <a:pt x="6" y="5"/>
                      <a:pt x="2" y="1"/>
                    </a:cubicBezTo>
                    <a:close/>
                    <a:moveTo>
                      <a:pt x="3" y="20"/>
                    </a:moveTo>
                    <a:lnTo>
                      <a:pt x="0" y="22"/>
                    </a:lnTo>
                    <a:cubicBezTo>
                      <a:pt x="1" y="22"/>
                      <a:pt x="2" y="21"/>
                      <a:pt x="3"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82" name="Google Shape;13582;p53"/>
              <p:cNvSpPr/>
              <p:nvPr/>
            </p:nvSpPr>
            <p:spPr>
              <a:xfrm>
                <a:off x="706975" y="1538575"/>
                <a:ext cx="550" cy="550"/>
              </a:xfrm>
              <a:custGeom>
                <a:avLst/>
                <a:gdLst/>
                <a:ahLst/>
                <a:cxnLst/>
                <a:rect l="l" t="t" r="r" b="b"/>
                <a:pathLst>
                  <a:path w="22" h="22" extrusionOk="0">
                    <a:moveTo>
                      <a:pt x="10" y="1"/>
                    </a:moveTo>
                    <a:cubicBezTo>
                      <a:pt x="7" y="3"/>
                      <a:pt x="6" y="3"/>
                      <a:pt x="4" y="3"/>
                    </a:cubicBezTo>
                    <a:cubicBezTo>
                      <a:pt x="3" y="3"/>
                      <a:pt x="2" y="3"/>
                      <a:pt x="1" y="5"/>
                    </a:cubicBezTo>
                    <a:lnTo>
                      <a:pt x="1" y="22"/>
                    </a:lnTo>
                    <a:cubicBezTo>
                      <a:pt x="10" y="22"/>
                      <a:pt x="21" y="8"/>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83" name="Google Shape;13583;p53"/>
              <p:cNvSpPr/>
              <p:nvPr/>
            </p:nvSpPr>
            <p:spPr>
              <a:xfrm>
                <a:off x="710175" y="1540875"/>
                <a:ext cx="775" cy="925"/>
              </a:xfrm>
              <a:custGeom>
                <a:avLst/>
                <a:gdLst/>
                <a:ahLst/>
                <a:cxnLst/>
                <a:rect l="l" t="t" r="r" b="b"/>
                <a:pathLst>
                  <a:path w="31" h="37" extrusionOk="0">
                    <a:moveTo>
                      <a:pt x="18" y="0"/>
                    </a:moveTo>
                    <a:cubicBezTo>
                      <a:pt x="13" y="0"/>
                      <a:pt x="7" y="4"/>
                      <a:pt x="0" y="6"/>
                    </a:cubicBezTo>
                    <a:lnTo>
                      <a:pt x="2" y="6"/>
                    </a:lnTo>
                    <a:cubicBezTo>
                      <a:pt x="0" y="29"/>
                      <a:pt x="3" y="37"/>
                      <a:pt x="8" y="37"/>
                    </a:cubicBezTo>
                    <a:cubicBezTo>
                      <a:pt x="14" y="37"/>
                      <a:pt x="22" y="29"/>
                      <a:pt x="30" y="22"/>
                    </a:cubicBezTo>
                    <a:cubicBezTo>
                      <a:pt x="29" y="5"/>
                      <a:pt x="24"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84" name="Google Shape;13584;p53"/>
              <p:cNvSpPr/>
              <p:nvPr/>
            </p:nvSpPr>
            <p:spPr>
              <a:xfrm>
                <a:off x="709750" y="1541075"/>
                <a:ext cx="375" cy="250"/>
              </a:xfrm>
              <a:custGeom>
                <a:avLst/>
                <a:gdLst/>
                <a:ahLst/>
                <a:cxnLst/>
                <a:rect l="l" t="t" r="r" b="b"/>
                <a:pathLst>
                  <a:path w="15" h="10" extrusionOk="0">
                    <a:moveTo>
                      <a:pt x="1" y="0"/>
                    </a:moveTo>
                    <a:cubicBezTo>
                      <a:pt x="1" y="7"/>
                      <a:pt x="2" y="10"/>
                      <a:pt x="3" y="10"/>
                    </a:cubicBezTo>
                    <a:cubicBezTo>
                      <a:pt x="6" y="10"/>
                      <a:pt x="10" y="3"/>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85" name="Google Shape;13585;p53"/>
              <p:cNvSpPr/>
              <p:nvPr/>
            </p:nvSpPr>
            <p:spPr>
              <a:xfrm>
                <a:off x="714600" y="1543175"/>
                <a:ext cx="750" cy="1150"/>
              </a:xfrm>
              <a:custGeom>
                <a:avLst/>
                <a:gdLst/>
                <a:ahLst/>
                <a:cxnLst/>
                <a:rect l="l" t="t" r="r" b="b"/>
                <a:pathLst>
                  <a:path w="30" h="46" extrusionOk="0">
                    <a:moveTo>
                      <a:pt x="16" y="1"/>
                    </a:moveTo>
                    <a:cubicBezTo>
                      <a:pt x="13" y="1"/>
                      <a:pt x="10" y="2"/>
                      <a:pt x="6" y="4"/>
                    </a:cubicBezTo>
                    <a:cubicBezTo>
                      <a:pt x="6" y="4"/>
                      <a:pt x="5" y="4"/>
                      <a:pt x="5" y="4"/>
                    </a:cubicBezTo>
                    <a:cubicBezTo>
                      <a:pt x="1" y="4"/>
                      <a:pt x="5" y="36"/>
                      <a:pt x="3" y="36"/>
                    </a:cubicBezTo>
                    <a:cubicBezTo>
                      <a:pt x="2" y="36"/>
                      <a:pt x="2" y="36"/>
                      <a:pt x="2" y="35"/>
                    </a:cubicBezTo>
                    <a:lnTo>
                      <a:pt x="2" y="35"/>
                    </a:lnTo>
                    <a:cubicBezTo>
                      <a:pt x="1" y="42"/>
                      <a:pt x="2" y="45"/>
                      <a:pt x="3" y="45"/>
                    </a:cubicBezTo>
                    <a:cubicBezTo>
                      <a:pt x="10" y="45"/>
                      <a:pt x="30"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86" name="Google Shape;13586;p53"/>
              <p:cNvSpPr/>
              <p:nvPr/>
            </p:nvSpPr>
            <p:spPr>
              <a:xfrm>
                <a:off x="710575" y="1538750"/>
                <a:ext cx="375" cy="1025"/>
              </a:xfrm>
              <a:custGeom>
                <a:avLst/>
                <a:gdLst/>
                <a:ahLst/>
                <a:cxnLst/>
                <a:rect l="l" t="t" r="r" b="b"/>
                <a:pathLst>
                  <a:path w="15" h="41" extrusionOk="0">
                    <a:moveTo>
                      <a:pt x="0" y="1"/>
                    </a:moveTo>
                    <a:lnTo>
                      <a:pt x="7" y="40"/>
                    </a:lnTo>
                    <a:lnTo>
                      <a:pt x="14"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87" name="Google Shape;13587;p53"/>
              <p:cNvSpPr/>
              <p:nvPr/>
            </p:nvSpPr>
            <p:spPr>
              <a:xfrm>
                <a:off x="712600" y="1539150"/>
                <a:ext cx="675" cy="425"/>
              </a:xfrm>
              <a:custGeom>
                <a:avLst/>
                <a:gdLst/>
                <a:ahLst/>
                <a:cxnLst/>
                <a:rect l="l" t="t" r="r" b="b"/>
                <a:pathLst>
                  <a:path w="27" h="17" extrusionOk="0">
                    <a:moveTo>
                      <a:pt x="5" y="1"/>
                    </a:moveTo>
                    <a:cubicBezTo>
                      <a:pt x="5" y="6"/>
                      <a:pt x="3" y="10"/>
                      <a:pt x="0" y="15"/>
                    </a:cubicBezTo>
                    <a:cubicBezTo>
                      <a:pt x="7" y="15"/>
                      <a:pt x="14" y="17"/>
                      <a:pt x="20" y="17"/>
                    </a:cubicBezTo>
                    <a:cubicBezTo>
                      <a:pt x="24" y="17"/>
                      <a:pt x="27" y="15"/>
                      <a:pt x="26" y="10"/>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88" name="Google Shape;13588;p53"/>
              <p:cNvSpPr/>
              <p:nvPr/>
            </p:nvSpPr>
            <p:spPr>
              <a:xfrm>
                <a:off x="712125" y="1539500"/>
                <a:ext cx="500" cy="200"/>
              </a:xfrm>
              <a:custGeom>
                <a:avLst/>
                <a:gdLst/>
                <a:ahLst/>
                <a:cxnLst/>
                <a:rect l="l" t="t" r="r" b="b"/>
                <a:pathLst>
                  <a:path w="20" h="8" extrusionOk="0">
                    <a:moveTo>
                      <a:pt x="19" y="1"/>
                    </a:moveTo>
                    <a:cubicBezTo>
                      <a:pt x="12" y="1"/>
                      <a:pt x="5" y="1"/>
                      <a:pt x="1" y="8"/>
                    </a:cubicBezTo>
                    <a:cubicBezTo>
                      <a:pt x="8" y="8"/>
                      <a:pt x="15" y="5"/>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89" name="Google Shape;13589;p53"/>
              <p:cNvSpPr/>
              <p:nvPr/>
            </p:nvSpPr>
            <p:spPr>
              <a:xfrm>
                <a:off x="711325" y="1538475"/>
                <a:ext cx="550" cy="250"/>
              </a:xfrm>
              <a:custGeom>
                <a:avLst/>
                <a:gdLst/>
                <a:ahLst/>
                <a:cxnLst/>
                <a:rect l="l" t="t" r="r" b="b"/>
                <a:pathLst>
                  <a:path w="22" h="10" extrusionOk="0">
                    <a:moveTo>
                      <a:pt x="0" y="0"/>
                    </a:moveTo>
                    <a:lnTo>
                      <a:pt x="5" y="7"/>
                    </a:lnTo>
                    <a:lnTo>
                      <a:pt x="21" y="9"/>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90" name="Google Shape;13590;p53"/>
              <p:cNvSpPr/>
              <p:nvPr/>
            </p:nvSpPr>
            <p:spPr>
              <a:xfrm>
                <a:off x="718925" y="1538050"/>
                <a:ext cx="650" cy="850"/>
              </a:xfrm>
              <a:custGeom>
                <a:avLst/>
                <a:gdLst/>
                <a:ahLst/>
                <a:cxnLst/>
                <a:rect l="l" t="t" r="r" b="b"/>
                <a:pathLst>
                  <a:path w="26" h="34" extrusionOk="0">
                    <a:moveTo>
                      <a:pt x="16" y="0"/>
                    </a:moveTo>
                    <a:cubicBezTo>
                      <a:pt x="14" y="0"/>
                      <a:pt x="12" y="1"/>
                      <a:pt x="9" y="3"/>
                    </a:cubicBezTo>
                    <a:cubicBezTo>
                      <a:pt x="2" y="10"/>
                      <a:pt x="0" y="22"/>
                      <a:pt x="5" y="33"/>
                    </a:cubicBezTo>
                    <a:lnTo>
                      <a:pt x="26" y="17"/>
                    </a:lnTo>
                    <a:cubicBezTo>
                      <a:pt x="26" y="7"/>
                      <a:pt x="22"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91" name="Google Shape;13591;p53"/>
              <p:cNvSpPr/>
              <p:nvPr/>
            </p:nvSpPr>
            <p:spPr>
              <a:xfrm>
                <a:off x="716825" y="1535975"/>
                <a:ext cx="425" cy="1250"/>
              </a:xfrm>
              <a:custGeom>
                <a:avLst/>
                <a:gdLst/>
                <a:ahLst/>
                <a:cxnLst/>
                <a:rect l="l" t="t" r="r" b="b"/>
                <a:pathLst>
                  <a:path w="17" h="50" extrusionOk="0">
                    <a:moveTo>
                      <a:pt x="8" y="0"/>
                    </a:moveTo>
                    <a:lnTo>
                      <a:pt x="1" y="19"/>
                    </a:lnTo>
                    <a:cubicBezTo>
                      <a:pt x="8" y="28"/>
                      <a:pt x="12" y="37"/>
                      <a:pt x="17" y="49"/>
                    </a:cubicBezTo>
                    <a:lnTo>
                      <a:pt x="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92" name="Google Shape;13592;p53"/>
              <p:cNvSpPr/>
              <p:nvPr/>
            </p:nvSpPr>
            <p:spPr>
              <a:xfrm>
                <a:off x="717825" y="1535025"/>
                <a:ext cx="1050" cy="925"/>
              </a:xfrm>
              <a:custGeom>
                <a:avLst/>
                <a:gdLst/>
                <a:ahLst/>
                <a:cxnLst/>
                <a:rect l="l" t="t" r="r" b="b"/>
                <a:pathLst>
                  <a:path w="42" h="37" extrusionOk="0">
                    <a:moveTo>
                      <a:pt x="26" y="0"/>
                    </a:moveTo>
                    <a:cubicBezTo>
                      <a:pt x="24" y="0"/>
                      <a:pt x="22" y="1"/>
                      <a:pt x="19" y="1"/>
                    </a:cubicBezTo>
                    <a:cubicBezTo>
                      <a:pt x="19" y="15"/>
                      <a:pt x="0" y="29"/>
                      <a:pt x="23" y="36"/>
                    </a:cubicBezTo>
                    <a:cubicBezTo>
                      <a:pt x="23" y="24"/>
                      <a:pt x="4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93" name="Google Shape;13593;p53"/>
              <p:cNvSpPr/>
              <p:nvPr/>
            </p:nvSpPr>
            <p:spPr>
              <a:xfrm>
                <a:off x="727250" y="1536250"/>
                <a:ext cx="200" cy="2075"/>
              </a:xfrm>
              <a:custGeom>
                <a:avLst/>
                <a:gdLst/>
                <a:ahLst/>
                <a:cxnLst/>
                <a:rect l="l" t="t" r="r" b="b"/>
                <a:pathLst>
                  <a:path w="8" h="83" extrusionOk="0">
                    <a:moveTo>
                      <a:pt x="1" y="1"/>
                    </a:moveTo>
                    <a:lnTo>
                      <a:pt x="6" y="8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94" name="Google Shape;13594;p53"/>
              <p:cNvSpPr/>
              <p:nvPr/>
            </p:nvSpPr>
            <p:spPr>
              <a:xfrm>
                <a:off x="734800" y="1531750"/>
                <a:ext cx="1175" cy="1650"/>
              </a:xfrm>
              <a:custGeom>
                <a:avLst/>
                <a:gdLst/>
                <a:ahLst/>
                <a:cxnLst/>
                <a:rect l="l" t="t" r="r" b="b"/>
                <a:pathLst>
                  <a:path w="47" h="66" extrusionOk="0">
                    <a:moveTo>
                      <a:pt x="37" y="0"/>
                    </a:moveTo>
                    <a:cubicBezTo>
                      <a:pt x="25" y="0"/>
                      <a:pt x="27" y="32"/>
                      <a:pt x="18" y="32"/>
                    </a:cubicBezTo>
                    <a:cubicBezTo>
                      <a:pt x="16" y="32"/>
                      <a:pt x="13" y="30"/>
                      <a:pt x="10" y="26"/>
                    </a:cubicBezTo>
                    <a:lnTo>
                      <a:pt x="10" y="26"/>
                    </a:lnTo>
                    <a:cubicBezTo>
                      <a:pt x="0" y="44"/>
                      <a:pt x="28" y="49"/>
                      <a:pt x="19" y="65"/>
                    </a:cubicBezTo>
                    <a:cubicBezTo>
                      <a:pt x="40" y="47"/>
                      <a:pt x="47" y="60"/>
                      <a:pt x="47" y="5"/>
                    </a:cubicBezTo>
                    <a:cubicBezTo>
                      <a:pt x="43" y="1"/>
                      <a:pt x="40"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95" name="Google Shape;13595;p53"/>
              <p:cNvSpPr/>
              <p:nvPr/>
            </p:nvSpPr>
            <p:spPr>
              <a:xfrm>
                <a:off x="757675" y="1606050"/>
                <a:ext cx="625" cy="600"/>
              </a:xfrm>
              <a:custGeom>
                <a:avLst/>
                <a:gdLst/>
                <a:ahLst/>
                <a:cxnLst/>
                <a:rect l="l" t="t" r="r" b="b"/>
                <a:pathLst>
                  <a:path w="25" h="24" extrusionOk="0">
                    <a:moveTo>
                      <a:pt x="13" y="0"/>
                    </a:moveTo>
                    <a:lnTo>
                      <a:pt x="1" y="23"/>
                    </a:lnTo>
                    <a:lnTo>
                      <a:pt x="24" y="2"/>
                    </a:lnTo>
                    <a:lnTo>
                      <a:pt x="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96" name="Google Shape;13596;p53"/>
              <p:cNvSpPr/>
              <p:nvPr/>
            </p:nvSpPr>
            <p:spPr>
              <a:xfrm>
                <a:off x="758500" y="1606325"/>
                <a:ext cx="1300" cy="600"/>
              </a:xfrm>
              <a:custGeom>
                <a:avLst/>
                <a:gdLst/>
                <a:ahLst/>
                <a:cxnLst/>
                <a:rect l="l" t="t" r="r" b="b"/>
                <a:pathLst>
                  <a:path w="52" h="24" extrusionOk="0">
                    <a:moveTo>
                      <a:pt x="51" y="1"/>
                    </a:moveTo>
                    <a:lnTo>
                      <a:pt x="0" y="24"/>
                    </a:lnTo>
                    <a:lnTo>
                      <a:pt x="51" y="17"/>
                    </a:lnTo>
                    <a:cubicBezTo>
                      <a:pt x="49" y="12"/>
                      <a:pt x="40" y="8"/>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97" name="Google Shape;13597;p53"/>
              <p:cNvSpPr/>
              <p:nvPr/>
            </p:nvSpPr>
            <p:spPr>
              <a:xfrm>
                <a:off x="762950" y="1546475"/>
                <a:ext cx="625" cy="700"/>
              </a:xfrm>
              <a:custGeom>
                <a:avLst/>
                <a:gdLst/>
                <a:ahLst/>
                <a:cxnLst/>
                <a:rect l="l" t="t" r="r" b="b"/>
                <a:pathLst>
                  <a:path w="25" h="28" extrusionOk="0">
                    <a:moveTo>
                      <a:pt x="24" y="0"/>
                    </a:moveTo>
                    <a:lnTo>
                      <a:pt x="13" y="5"/>
                    </a:lnTo>
                    <a:cubicBezTo>
                      <a:pt x="1" y="14"/>
                      <a:pt x="3" y="19"/>
                      <a:pt x="8" y="28"/>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98" name="Google Shape;13598;p53"/>
              <p:cNvSpPr/>
              <p:nvPr/>
            </p:nvSpPr>
            <p:spPr>
              <a:xfrm>
                <a:off x="764750" y="1552850"/>
                <a:ext cx="1125" cy="650"/>
              </a:xfrm>
              <a:custGeom>
                <a:avLst/>
                <a:gdLst/>
                <a:ahLst/>
                <a:cxnLst/>
                <a:rect l="l" t="t" r="r" b="b"/>
                <a:pathLst>
                  <a:path w="45" h="26" extrusionOk="0">
                    <a:moveTo>
                      <a:pt x="45" y="0"/>
                    </a:moveTo>
                    <a:lnTo>
                      <a:pt x="1" y="26"/>
                    </a:lnTo>
                    <a:lnTo>
                      <a:pt x="1" y="26"/>
                    </a:lnTo>
                    <a:lnTo>
                      <a:pt x="45" y="5"/>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599" name="Google Shape;13599;p53"/>
              <p:cNvSpPr/>
              <p:nvPr/>
            </p:nvSpPr>
            <p:spPr>
              <a:xfrm>
                <a:off x="768300" y="1557250"/>
                <a:ext cx="875" cy="875"/>
              </a:xfrm>
              <a:custGeom>
                <a:avLst/>
                <a:gdLst/>
                <a:ahLst/>
                <a:cxnLst/>
                <a:rect l="l" t="t" r="r" b="b"/>
                <a:pathLst>
                  <a:path w="35" h="35" extrusionOk="0">
                    <a:moveTo>
                      <a:pt x="21" y="0"/>
                    </a:moveTo>
                    <a:cubicBezTo>
                      <a:pt x="21" y="3"/>
                      <a:pt x="22" y="6"/>
                      <a:pt x="23" y="8"/>
                    </a:cubicBezTo>
                    <a:lnTo>
                      <a:pt x="23" y="8"/>
                    </a:lnTo>
                    <a:cubicBezTo>
                      <a:pt x="23" y="6"/>
                      <a:pt x="23" y="3"/>
                      <a:pt x="21" y="0"/>
                    </a:cubicBezTo>
                    <a:close/>
                    <a:moveTo>
                      <a:pt x="23" y="8"/>
                    </a:moveTo>
                    <a:cubicBezTo>
                      <a:pt x="22" y="22"/>
                      <a:pt x="1" y="35"/>
                      <a:pt x="12" y="35"/>
                    </a:cubicBezTo>
                    <a:cubicBezTo>
                      <a:pt x="16" y="35"/>
                      <a:pt x="23" y="33"/>
                      <a:pt x="35" y="30"/>
                    </a:cubicBezTo>
                    <a:cubicBezTo>
                      <a:pt x="35" y="22"/>
                      <a:pt x="27" y="16"/>
                      <a:pt x="23"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00" name="Google Shape;13600;p53"/>
              <p:cNvSpPr/>
              <p:nvPr/>
            </p:nvSpPr>
            <p:spPr>
              <a:xfrm>
                <a:off x="757575" y="1607350"/>
                <a:ext cx="1025" cy="350"/>
              </a:xfrm>
              <a:custGeom>
                <a:avLst/>
                <a:gdLst/>
                <a:ahLst/>
                <a:cxnLst/>
                <a:rect l="l" t="t" r="r" b="b"/>
                <a:pathLst>
                  <a:path w="41" h="14" extrusionOk="0">
                    <a:moveTo>
                      <a:pt x="36" y="1"/>
                    </a:moveTo>
                    <a:cubicBezTo>
                      <a:pt x="27" y="1"/>
                      <a:pt x="6" y="11"/>
                      <a:pt x="0" y="11"/>
                    </a:cubicBezTo>
                    <a:cubicBezTo>
                      <a:pt x="3" y="12"/>
                      <a:pt x="6" y="13"/>
                      <a:pt x="10" y="13"/>
                    </a:cubicBezTo>
                    <a:cubicBezTo>
                      <a:pt x="21" y="13"/>
                      <a:pt x="36" y="6"/>
                      <a:pt x="40" y="4"/>
                    </a:cubicBezTo>
                    <a:lnTo>
                      <a:pt x="40" y="4"/>
                    </a:lnTo>
                    <a:cubicBezTo>
                      <a:pt x="40" y="4"/>
                      <a:pt x="40" y="4"/>
                      <a:pt x="40" y="4"/>
                    </a:cubicBezTo>
                    <a:cubicBezTo>
                      <a:pt x="40" y="3"/>
                      <a:pt x="41" y="3"/>
                      <a:pt x="41" y="3"/>
                    </a:cubicBezTo>
                    <a:lnTo>
                      <a:pt x="41" y="3"/>
                    </a:lnTo>
                    <a:cubicBezTo>
                      <a:pt x="41" y="3"/>
                      <a:pt x="40" y="3"/>
                      <a:pt x="40" y="4"/>
                    </a:cubicBezTo>
                    <a:lnTo>
                      <a:pt x="40" y="4"/>
                    </a:lnTo>
                    <a:cubicBezTo>
                      <a:pt x="40" y="2"/>
                      <a:pt x="38"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01" name="Google Shape;13601;p53"/>
              <p:cNvSpPr/>
              <p:nvPr/>
            </p:nvSpPr>
            <p:spPr>
              <a:xfrm>
                <a:off x="761400" y="1609625"/>
                <a:ext cx="1075" cy="200"/>
              </a:xfrm>
              <a:custGeom>
                <a:avLst/>
                <a:gdLst/>
                <a:ahLst/>
                <a:cxnLst/>
                <a:rect l="l" t="t" r="r" b="b"/>
                <a:pathLst>
                  <a:path w="43" h="8" extrusionOk="0">
                    <a:moveTo>
                      <a:pt x="14" y="1"/>
                    </a:moveTo>
                    <a:lnTo>
                      <a:pt x="0" y="6"/>
                    </a:lnTo>
                    <a:lnTo>
                      <a:pt x="42" y="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02" name="Google Shape;13602;p53"/>
              <p:cNvSpPr/>
              <p:nvPr/>
            </p:nvSpPr>
            <p:spPr>
              <a:xfrm>
                <a:off x="761675" y="1610550"/>
                <a:ext cx="2700" cy="1825"/>
              </a:xfrm>
              <a:custGeom>
                <a:avLst/>
                <a:gdLst/>
                <a:ahLst/>
                <a:cxnLst/>
                <a:rect l="l" t="t" r="r" b="b"/>
                <a:pathLst>
                  <a:path w="108" h="73" extrusionOk="0">
                    <a:moveTo>
                      <a:pt x="50" y="1"/>
                    </a:moveTo>
                    <a:lnTo>
                      <a:pt x="1" y="13"/>
                    </a:lnTo>
                    <a:cubicBezTo>
                      <a:pt x="22" y="31"/>
                      <a:pt x="64" y="50"/>
                      <a:pt x="59" y="73"/>
                    </a:cubicBezTo>
                    <a:cubicBezTo>
                      <a:pt x="108" y="36"/>
                      <a:pt x="31" y="38"/>
                      <a:pt x="38" y="10"/>
                    </a:cubicBezTo>
                    <a:lnTo>
                      <a:pt x="5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03" name="Google Shape;13603;p53"/>
              <p:cNvSpPr/>
              <p:nvPr/>
            </p:nvSpPr>
            <p:spPr>
              <a:xfrm>
                <a:off x="761000" y="1614800"/>
                <a:ext cx="775" cy="550"/>
              </a:xfrm>
              <a:custGeom>
                <a:avLst/>
                <a:gdLst/>
                <a:ahLst/>
                <a:cxnLst/>
                <a:rect l="l" t="t" r="r" b="b"/>
                <a:pathLst>
                  <a:path w="31" h="22" extrusionOk="0">
                    <a:moveTo>
                      <a:pt x="2" y="0"/>
                    </a:moveTo>
                    <a:cubicBezTo>
                      <a:pt x="2" y="3"/>
                      <a:pt x="0" y="5"/>
                      <a:pt x="0" y="7"/>
                    </a:cubicBezTo>
                    <a:cubicBezTo>
                      <a:pt x="2" y="9"/>
                      <a:pt x="2" y="14"/>
                      <a:pt x="5" y="19"/>
                    </a:cubicBezTo>
                    <a:cubicBezTo>
                      <a:pt x="23" y="5"/>
                      <a:pt x="30" y="21"/>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04" name="Google Shape;13604;p53"/>
              <p:cNvSpPr/>
              <p:nvPr/>
            </p:nvSpPr>
            <p:spPr>
              <a:xfrm>
                <a:off x="760725" y="1614900"/>
                <a:ext cx="300" cy="225"/>
              </a:xfrm>
              <a:custGeom>
                <a:avLst/>
                <a:gdLst/>
                <a:ahLst/>
                <a:cxnLst/>
                <a:rect l="l" t="t" r="r" b="b"/>
                <a:pathLst>
                  <a:path w="12" h="9" extrusionOk="0">
                    <a:moveTo>
                      <a:pt x="7" y="0"/>
                    </a:moveTo>
                    <a:cubicBezTo>
                      <a:pt x="2" y="0"/>
                      <a:pt x="1" y="8"/>
                      <a:pt x="4" y="8"/>
                    </a:cubicBezTo>
                    <a:cubicBezTo>
                      <a:pt x="6" y="8"/>
                      <a:pt x="8" y="7"/>
                      <a:pt x="11" y="3"/>
                    </a:cubicBezTo>
                    <a:cubicBezTo>
                      <a:pt x="9" y="1"/>
                      <a:pt x="8"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05" name="Google Shape;13605;p53"/>
              <p:cNvSpPr/>
              <p:nvPr/>
            </p:nvSpPr>
            <p:spPr>
              <a:xfrm>
                <a:off x="761000" y="1616000"/>
                <a:ext cx="1125" cy="750"/>
              </a:xfrm>
              <a:custGeom>
                <a:avLst/>
                <a:gdLst/>
                <a:ahLst/>
                <a:cxnLst/>
                <a:rect l="l" t="t" r="r" b="b"/>
                <a:pathLst>
                  <a:path w="45" h="30" extrusionOk="0">
                    <a:moveTo>
                      <a:pt x="14" y="1"/>
                    </a:moveTo>
                    <a:cubicBezTo>
                      <a:pt x="7" y="10"/>
                      <a:pt x="12" y="26"/>
                      <a:pt x="0" y="26"/>
                    </a:cubicBezTo>
                    <a:cubicBezTo>
                      <a:pt x="5" y="29"/>
                      <a:pt x="9" y="30"/>
                      <a:pt x="13" y="30"/>
                    </a:cubicBezTo>
                    <a:cubicBezTo>
                      <a:pt x="24" y="30"/>
                      <a:pt x="32" y="21"/>
                      <a:pt x="44" y="6"/>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06" name="Google Shape;13606;p53"/>
              <p:cNvSpPr/>
              <p:nvPr/>
            </p:nvSpPr>
            <p:spPr>
              <a:xfrm>
                <a:off x="762850" y="1615900"/>
                <a:ext cx="425" cy="150"/>
              </a:xfrm>
              <a:custGeom>
                <a:avLst/>
                <a:gdLst/>
                <a:ahLst/>
                <a:cxnLst/>
                <a:rect l="l" t="t" r="r" b="b"/>
                <a:pathLst>
                  <a:path w="17" h="6" extrusionOk="0">
                    <a:moveTo>
                      <a:pt x="5" y="0"/>
                    </a:moveTo>
                    <a:lnTo>
                      <a:pt x="5" y="0"/>
                    </a:lnTo>
                    <a:cubicBezTo>
                      <a:pt x="2" y="4"/>
                      <a:pt x="1" y="6"/>
                      <a:pt x="7" y="6"/>
                    </a:cubicBezTo>
                    <a:cubicBezTo>
                      <a:pt x="9" y="6"/>
                      <a:pt x="12" y="5"/>
                      <a:pt x="17" y="5"/>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07" name="Google Shape;13607;p53"/>
              <p:cNvSpPr/>
              <p:nvPr/>
            </p:nvSpPr>
            <p:spPr>
              <a:xfrm>
                <a:off x="762275" y="1615650"/>
                <a:ext cx="1050" cy="275"/>
              </a:xfrm>
              <a:custGeom>
                <a:avLst/>
                <a:gdLst/>
                <a:ahLst/>
                <a:cxnLst/>
                <a:rect l="l" t="t" r="r" b="b"/>
                <a:pathLst>
                  <a:path w="42" h="11" extrusionOk="0">
                    <a:moveTo>
                      <a:pt x="37" y="0"/>
                    </a:moveTo>
                    <a:cubicBezTo>
                      <a:pt x="34" y="0"/>
                      <a:pt x="28" y="2"/>
                      <a:pt x="16" y="6"/>
                    </a:cubicBezTo>
                    <a:cubicBezTo>
                      <a:pt x="24" y="2"/>
                      <a:pt x="24" y="2"/>
                      <a:pt x="20" y="2"/>
                    </a:cubicBezTo>
                    <a:cubicBezTo>
                      <a:pt x="18" y="2"/>
                      <a:pt x="15" y="2"/>
                      <a:pt x="12" y="2"/>
                    </a:cubicBezTo>
                    <a:cubicBezTo>
                      <a:pt x="8" y="2"/>
                      <a:pt x="4" y="2"/>
                      <a:pt x="0" y="1"/>
                    </a:cubicBezTo>
                    <a:lnTo>
                      <a:pt x="0" y="1"/>
                    </a:lnTo>
                    <a:lnTo>
                      <a:pt x="28" y="10"/>
                    </a:lnTo>
                    <a:cubicBezTo>
                      <a:pt x="32" y="6"/>
                      <a:pt x="41"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08" name="Google Shape;13608;p53"/>
              <p:cNvSpPr/>
              <p:nvPr/>
            </p:nvSpPr>
            <p:spPr>
              <a:xfrm>
                <a:off x="761900" y="1614500"/>
                <a:ext cx="1325" cy="900"/>
              </a:xfrm>
              <a:custGeom>
                <a:avLst/>
                <a:gdLst/>
                <a:ahLst/>
                <a:cxnLst/>
                <a:rect l="l" t="t" r="r" b="b"/>
                <a:pathLst>
                  <a:path w="53" h="36" extrusionOk="0">
                    <a:moveTo>
                      <a:pt x="30" y="0"/>
                    </a:moveTo>
                    <a:cubicBezTo>
                      <a:pt x="13" y="0"/>
                      <a:pt x="1" y="17"/>
                      <a:pt x="17" y="35"/>
                    </a:cubicBezTo>
                    <a:cubicBezTo>
                      <a:pt x="23" y="21"/>
                      <a:pt x="24" y="9"/>
                      <a:pt x="43" y="9"/>
                    </a:cubicBezTo>
                    <a:cubicBezTo>
                      <a:pt x="45" y="9"/>
                      <a:pt x="48" y="9"/>
                      <a:pt x="52" y="10"/>
                    </a:cubicBezTo>
                    <a:cubicBezTo>
                      <a:pt x="45" y="3"/>
                      <a:pt x="37"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09" name="Google Shape;13609;p53"/>
              <p:cNvSpPr/>
              <p:nvPr/>
            </p:nvSpPr>
            <p:spPr>
              <a:xfrm>
                <a:off x="764225" y="1611325"/>
                <a:ext cx="675" cy="525"/>
              </a:xfrm>
              <a:custGeom>
                <a:avLst/>
                <a:gdLst/>
                <a:ahLst/>
                <a:cxnLst/>
                <a:rect l="l" t="t" r="r" b="b"/>
                <a:pathLst>
                  <a:path w="27" h="21" extrusionOk="0">
                    <a:moveTo>
                      <a:pt x="1" y="0"/>
                    </a:moveTo>
                    <a:cubicBezTo>
                      <a:pt x="11" y="0"/>
                      <a:pt x="2" y="21"/>
                      <a:pt x="10" y="21"/>
                    </a:cubicBezTo>
                    <a:cubicBezTo>
                      <a:pt x="11" y="21"/>
                      <a:pt x="13" y="20"/>
                      <a:pt x="15" y="19"/>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10" name="Google Shape;13610;p53"/>
              <p:cNvSpPr/>
              <p:nvPr/>
            </p:nvSpPr>
            <p:spPr>
              <a:xfrm>
                <a:off x="762950" y="1617975"/>
                <a:ext cx="1025" cy="950"/>
              </a:xfrm>
              <a:custGeom>
                <a:avLst/>
                <a:gdLst/>
                <a:ahLst/>
                <a:cxnLst/>
                <a:rect l="l" t="t" r="r" b="b"/>
                <a:pathLst>
                  <a:path w="41" h="38" extrusionOk="0">
                    <a:moveTo>
                      <a:pt x="19" y="1"/>
                    </a:moveTo>
                    <a:cubicBezTo>
                      <a:pt x="17" y="11"/>
                      <a:pt x="17" y="23"/>
                      <a:pt x="6" y="34"/>
                    </a:cubicBezTo>
                    <a:lnTo>
                      <a:pt x="6" y="34"/>
                    </a:lnTo>
                    <a:cubicBezTo>
                      <a:pt x="18" y="24"/>
                      <a:pt x="30" y="16"/>
                      <a:pt x="40" y="5"/>
                    </a:cubicBezTo>
                    <a:lnTo>
                      <a:pt x="19" y="1"/>
                    </a:lnTo>
                    <a:close/>
                    <a:moveTo>
                      <a:pt x="6" y="34"/>
                    </a:moveTo>
                    <a:lnTo>
                      <a:pt x="6" y="34"/>
                    </a:lnTo>
                    <a:cubicBezTo>
                      <a:pt x="4" y="35"/>
                      <a:pt x="3" y="36"/>
                      <a:pt x="1" y="38"/>
                    </a:cubicBezTo>
                    <a:cubicBezTo>
                      <a:pt x="3" y="36"/>
                      <a:pt x="4" y="35"/>
                      <a:pt x="6" y="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11" name="Google Shape;13611;p53"/>
              <p:cNvSpPr/>
              <p:nvPr/>
            </p:nvSpPr>
            <p:spPr>
              <a:xfrm>
                <a:off x="763950" y="1617925"/>
                <a:ext cx="725" cy="300"/>
              </a:xfrm>
              <a:custGeom>
                <a:avLst/>
                <a:gdLst/>
                <a:ahLst/>
                <a:cxnLst/>
                <a:rect l="l" t="t" r="r" b="b"/>
                <a:pathLst>
                  <a:path w="29" h="12" extrusionOk="0">
                    <a:moveTo>
                      <a:pt x="15" y="0"/>
                    </a:moveTo>
                    <a:cubicBezTo>
                      <a:pt x="11" y="0"/>
                      <a:pt x="6" y="3"/>
                      <a:pt x="0" y="7"/>
                    </a:cubicBezTo>
                    <a:lnTo>
                      <a:pt x="28" y="12"/>
                    </a:lnTo>
                    <a:cubicBezTo>
                      <a:pt x="25" y="3"/>
                      <a:pt x="20"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12" name="Google Shape;13612;p53"/>
              <p:cNvSpPr/>
              <p:nvPr/>
            </p:nvSpPr>
            <p:spPr>
              <a:xfrm>
                <a:off x="763300" y="1615075"/>
                <a:ext cx="1550" cy="325"/>
              </a:xfrm>
              <a:custGeom>
                <a:avLst/>
                <a:gdLst/>
                <a:ahLst/>
                <a:cxnLst/>
                <a:rect l="l" t="t" r="r" b="b"/>
                <a:pathLst>
                  <a:path w="62" h="13" extrusionOk="0">
                    <a:moveTo>
                      <a:pt x="1" y="1"/>
                    </a:moveTo>
                    <a:lnTo>
                      <a:pt x="61" y="12"/>
                    </a:lnTo>
                    <a:lnTo>
                      <a:pt x="61" y="12"/>
                    </a:lnTo>
                    <a:lnTo>
                      <a:pt x="56"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13" name="Google Shape;13613;p53"/>
              <p:cNvSpPr/>
              <p:nvPr/>
            </p:nvSpPr>
            <p:spPr>
              <a:xfrm>
                <a:off x="763300" y="1620475"/>
                <a:ext cx="1300" cy="200"/>
              </a:xfrm>
              <a:custGeom>
                <a:avLst/>
                <a:gdLst/>
                <a:ahLst/>
                <a:cxnLst/>
                <a:rect l="l" t="t" r="r" b="b"/>
                <a:pathLst>
                  <a:path w="52" h="8" extrusionOk="0">
                    <a:moveTo>
                      <a:pt x="33" y="0"/>
                    </a:moveTo>
                    <a:lnTo>
                      <a:pt x="1" y="7"/>
                    </a:ln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14" name="Google Shape;13614;p53"/>
              <p:cNvSpPr/>
              <p:nvPr/>
            </p:nvSpPr>
            <p:spPr>
              <a:xfrm>
                <a:off x="763950" y="1621450"/>
                <a:ext cx="1525" cy="1050"/>
              </a:xfrm>
              <a:custGeom>
                <a:avLst/>
                <a:gdLst/>
                <a:ahLst/>
                <a:cxnLst/>
                <a:rect l="l" t="t" r="r" b="b"/>
                <a:pathLst>
                  <a:path w="61" h="42" extrusionOk="0">
                    <a:moveTo>
                      <a:pt x="44" y="1"/>
                    </a:moveTo>
                    <a:cubicBezTo>
                      <a:pt x="19" y="8"/>
                      <a:pt x="19" y="33"/>
                      <a:pt x="0" y="36"/>
                    </a:cubicBezTo>
                    <a:cubicBezTo>
                      <a:pt x="11" y="39"/>
                      <a:pt x="21" y="41"/>
                      <a:pt x="33" y="41"/>
                    </a:cubicBezTo>
                    <a:cubicBezTo>
                      <a:pt x="42" y="41"/>
                      <a:pt x="51" y="40"/>
                      <a:pt x="61" y="38"/>
                    </a:cubicBezTo>
                    <a:cubicBezTo>
                      <a:pt x="44" y="36"/>
                      <a:pt x="37" y="24"/>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15" name="Google Shape;13615;p53"/>
              <p:cNvSpPr/>
              <p:nvPr/>
            </p:nvSpPr>
            <p:spPr>
              <a:xfrm>
                <a:off x="765450" y="1622325"/>
                <a:ext cx="850" cy="100"/>
              </a:xfrm>
              <a:custGeom>
                <a:avLst/>
                <a:gdLst/>
                <a:ahLst/>
                <a:cxnLst/>
                <a:rect l="l" t="t" r="r" b="b"/>
                <a:pathLst>
                  <a:path w="34" h="4" extrusionOk="0">
                    <a:moveTo>
                      <a:pt x="33" y="1"/>
                    </a:moveTo>
                    <a:cubicBezTo>
                      <a:pt x="21" y="1"/>
                      <a:pt x="10" y="1"/>
                      <a:pt x="1" y="3"/>
                    </a:cubicBezTo>
                    <a:cubicBezTo>
                      <a:pt x="3" y="4"/>
                      <a:pt x="6" y="4"/>
                      <a:pt x="9" y="4"/>
                    </a:cubicBezTo>
                    <a:cubicBezTo>
                      <a:pt x="17" y="4"/>
                      <a:pt x="25" y="2"/>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16" name="Google Shape;13616;p53"/>
              <p:cNvSpPr/>
              <p:nvPr/>
            </p:nvSpPr>
            <p:spPr>
              <a:xfrm>
                <a:off x="764525" y="1618975"/>
                <a:ext cx="675" cy="825"/>
              </a:xfrm>
              <a:custGeom>
                <a:avLst/>
                <a:gdLst/>
                <a:ahLst/>
                <a:cxnLst/>
                <a:rect l="l" t="t" r="r" b="b"/>
                <a:pathLst>
                  <a:path w="27" h="33" extrusionOk="0">
                    <a:moveTo>
                      <a:pt x="21" y="0"/>
                    </a:moveTo>
                    <a:cubicBezTo>
                      <a:pt x="17" y="5"/>
                      <a:pt x="1" y="19"/>
                      <a:pt x="1" y="33"/>
                    </a:cubicBezTo>
                    <a:lnTo>
                      <a:pt x="26" y="7"/>
                    </a:lnTo>
                    <a:cubicBezTo>
                      <a:pt x="26" y="5"/>
                      <a:pt x="24" y="2"/>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17" name="Google Shape;13617;p53"/>
              <p:cNvSpPr/>
              <p:nvPr/>
            </p:nvSpPr>
            <p:spPr>
              <a:xfrm>
                <a:off x="765175" y="1619100"/>
                <a:ext cx="250" cy="425"/>
              </a:xfrm>
              <a:custGeom>
                <a:avLst/>
                <a:gdLst/>
                <a:ahLst/>
                <a:cxnLst/>
                <a:rect l="l" t="t" r="r" b="b"/>
                <a:pathLst>
                  <a:path w="10" h="17" extrusionOk="0">
                    <a:moveTo>
                      <a:pt x="1" y="1"/>
                    </a:moveTo>
                    <a:lnTo>
                      <a:pt x="1" y="1"/>
                    </a:lnTo>
                    <a:cubicBezTo>
                      <a:pt x="4" y="9"/>
                      <a:pt x="8" y="16"/>
                      <a:pt x="9" y="16"/>
                    </a:cubicBezTo>
                    <a:cubicBezTo>
                      <a:pt x="9" y="16"/>
                      <a:pt x="9" y="16"/>
                      <a:pt x="9" y="16"/>
                    </a:cubicBezTo>
                    <a:cubicBezTo>
                      <a:pt x="7" y="14"/>
                      <a:pt x="5" y="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18" name="Google Shape;13618;p53"/>
              <p:cNvSpPr/>
              <p:nvPr/>
            </p:nvSpPr>
            <p:spPr>
              <a:xfrm>
                <a:off x="765050" y="1618900"/>
                <a:ext cx="150" cy="100"/>
              </a:xfrm>
              <a:custGeom>
                <a:avLst/>
                <a:gdLst/>
                <a:ahLst/>
                <a:cxnLst/>
                <a:rect l="l" t="t" r="r" b="b"/>
                <a:pathLst>
                  <a:path w="6" h="4" extrusionOk="0">
                    <a:moveTo>
                      <a:pt x="0" y="1"/>
                    </a:moveTo>
                    <a:lnTo>
                      <a:pt x="0" y="3"/>
                    </a:lnTo>
                    <a:cubicBezTo>
                      <a:pt x="3" y="1"/>
                      <a:pt x="5"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19" name="Google Shape;13619;p53"/>
              <p:cNvSpPr/>
              <p:nvPr/>
            </p:nvSpPr>
            <p:spPr>
              <a:xfrm>
                <a:off x="764750" y="1616000"/>
                <a:ext cx="1725" cy="750"/>
              </a:xfrm>
              <a:custGeom>
                <a:avLst/>
                <a:gdLst/>
                <a:ahLst/>
                <a:cxnLst/>
                <a:rect l="l" t="t" r="r" b="b"/>
                <a:pathLst>
                  <a:path w="69" h="30" extrusionOk="0">
                    <a:moveTo>
                      <a:pt x="68" y="1"/>
                    </a:moveTo>
                    <a:lnTo>
                      <a:pt x="68" y="1"/>
                    </a:lnTo>
                    <a:cubicBezTo>
                      <a:pt x="43" y="6"/>
                      <a:pt x="36" y="26"/>
                      <a:pt x="1" y="29"/>
                    </a:cubicBezTo>
                    <a:cubicBezTo>
                      <a:pt x="7" y="29"/>
                      <a:pt x="15" y="29"/>
                      <a:pt x="22" y="29"/>
                    </a:cubicBezTo>
                    <a:cubicBezTo>
                      <a:pt x="40" y="29"/>
                      <a:pt x="58" y="26"/>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20" name="Google Shape;13620;p53"/>
              <p:cNvSpPr/>
              <p:nvPr/>
            </p:nvSpPr>
            <p:spPr>
              <a:xfrm>
                <a:off x="764925" y="1617575"/>
                <a:ext cx="900" cy="550"/>
              </a:xfrm>
              <a:custGeom>
                <a:avLst/>
                <a:gdLst/>
                <a:ahLst/>
                <a:cxnLst/>
                <a:rect l="l" t="t" r="r" b="b"/>
                <a:pathLst>
                  <a:path w="36" h="22" extrusionOk="0">
                    <a:moveTo>
                      <a:pt x="31" y="0"/>
                    </a:moveTo>
                    <a:cubicBezTo>
                      <a:pt x="24" y="7"/>
                      <a:pt x="15" y="17"/>
                      <a:pt x="1" y="19"/>
                    </a:cubicBezTo>
                    <a:lnTo>
                      <a:pt x="36" y="21"/>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21" name="Google Shape;13621;p53"/>
              <p:cNvSpPr/>
              <p:nvPr/>
            </p:nvSpPr>
            <p:spPr>
              <a:xfrm>
                <a:off x="765800" y="1618100"/>
                <a:ext cx="425" cy="250"/>
              </a:xfrm>
              <a:custGeom>
                <a:avLst/>
                <a:gdLst/>
                <a:ahLst/>
                <a:cxnLst/>
                <a:rect l="l" t="t" r="r" b="b"/>
                <a:pathLst>
                  <a:path w="17" h="10" extrusionOk="0">
                    <a:moveTo>
                      <a:pt x="1" y="0"/>
                    </a:moveTo>
                    <a:lnTo>
                      <a:pt x="3" y="10"/>
                    </a:lnTo>
                    <a:lnTo>
                      <a:pt x="17"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22" name="Google Shape;13622;p53"/>
              <p:cNvSpPr/>
              <p:nvPr/>
            </p:nvSpPr>
            <p:spPr>
              <a:xfrm>
                <a:off x="766100" y="1620600"/>
                <a:ext cx="1175" cy="875"/>
              </a:xfrm>
              <a:custGeom>
                <a:avLst/>
                <a:gdLst/>
                <a:ahLst/>
                <a:cxnLst/>
                <a:rect l="l" t="t" r="r" b="b"/>
                <a:pathLst>
                  <a:path w="47" h="35" extrusionOk="0">
                    <a:moveTo>
                      <a:pt x="30" y="0"/>
                    </a:moveTo>
                    <a:cubicBezTo>
                      <a:pt x="21" y="5"/>
                      <a:pt x="0" y="12"/>
                      <a:pt x="9" y="21"/>
                    </a:cubicBezTo>
                    <a:cubicBezTo>
                      <a:pt x="23" y="21"/>
                      <a:pt x="35" y="26"/>
                      <a:pt x="46" y="35"/>
                    </a:cubicBezTo>
                    <a:cubicBezTo>
                      <a:pt x="42" y="21"/>
                      <a:pt x="37" y="9"/>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23" name="Google Shape;13623;p53"/>
              <p:cNvSpPr/>
              <p:nvPr/>
            </p:nvSpPr>
            <p:spPr>
              <a:xfrm>
                <a:off x="765800" y="1620050"/>
                <a:ext cx="150" cy="100"/>
              </a:xfrm>
              <a:custGeom>
                <a:avLst/>
                <a:gdLst/>
                <a:ahLst/>
                <a:cxnLst/>
                <a:rect l="l" t="t" r="r" b="b"/>
                <a:pathLst>
                  <a:path w="6" h="4" extrusionOk="0">
                    <a:moveTo>
                      <a:pt x="5" y="1"/>
                    </a:moveTo>
                    <a:cubicBezTo>
                      <a:pt x="5" y="1"/>
                      <a:pt x="3" y="2"/>
                      <a:pt x="1" y="3"/>
                    </a:cubicBezTo>
                    <a:lnTo>
                      <a:pt x="5" y="3"/>
                    </a:lnTo>
                    <a:cubicBezTo>
                      <a:pt x="5" y="2"/>
                      <a:pt x="6"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24" name="Google Shape;13624;p53"/>
              <p:cNvSpPr/>
              <p:nvPr/>
            </p:nvSpPr>
            <p:spPr>
              <a:xfrm>
                <a:off x="769050" y="1623375"/>
                <a:ext cx="125" cy="125"/>
              </a:xfrm>
              <a:custGeom>
                <a:avLst/>
                <a:gdLst/>
                <a:ahLst/>
                <a:cxnLst/>
                <a:rect l="l" t="t" r="r" b="b"/>
                <a:pathLst>
                  <a:path w="5" h="5" extrusionOk="0">
                    <a:moveTo>
                      <a:pt x="5" y="0"/>
                    </a:moveTo>
                    <a:lnTo>
                      <a:pt x="0" y="3"/>
                    </a:lnTo>
                    <a:lnTo>
                      <a:pt x="0" y="5"/>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25" name="Google Shape;13625;p53"/>
              <p:cNvSpPr/>
              <p:nvPr/>
            </p:nvSpPr>
            <p:spPr>
              <a:xfrm>
                <a:off x="766375" y="1620200"/>
                <a:ext cx="675" cy="425"/>
              </a:xfrm>
              <a:custGeom>
                <a:avLst/>
                <a:gdLst/>
                <a:ahLst/>
                <a:cxnLst/>
                <a:rect l="l" t="t" r="r" b="b"/>
                <a:pathLst>
                  <a:path w="27" h="17" extrusionOk="0">
                    <a:moveTo>
                      <a:pt x="13" y="1"/>
                    </a:moveTo>
                    <a:cubicBezTo>
                      <a:pt x="9" y="1"/>
                      <a:pt x="5" y="1"/>
                      <a:pt x="1" y="2"/>
                    </a:cubicBezTo>
                    <a:cubicBezTo>
                      <a:pt x="8" y="4"/>
                      <a:pt x="15" y="9"/>
                      <a:pt x="19" y="16"/>
                    </a:cubicBezTo>
                    <a:cubicBezTo>
                      <a:pt x="24" y="14"/>
                      <a:pt x="26" y="11"/>
                      <a:pt x="24" y="9"/>
                    </a:cubicBezTo>
                    <a:cubicBezTo>
                      <a:pt x="24" y="3"/>
                      <a:pt x="20"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26" name="Google Shape;13626;p53"/>
              <p:cNvSpPr/>
              <p:nvPr/>
            </p:nvSpPr>
            <p:spPr>
              <a:xfrm>
                <a:off x="766950" y="1622100"/>
                <a:ext cx="325" cy="625"/>
              </a:xfrm>
              <a:custGeom>
                <a:avLst/>
                <a:gdLst/>
                <a:ahLst/>
                <a:cxnLst/>
                <a:rect l="l" t="t" r="r" b="b"/>
                <a:pathLst>
                  <a:path w="13" h="25" extrusionOk="0">
                    <a:moveTo>
                      <a:pt x="12" y="0"/>
                    </a:moveTo>
                    <a:lnTo>
                      <a:pt x="12" y="0"/>
                    </a:lnTo>
                    <a:cubicBezTo>
                      <a:pt x="6" y="9"/>
                      <a:pt x="0" y="24"/>
                      <a:pt x="5" y="24"/>
                    </a:cubicBezTo>
                    <a:cubicBezTo>
                      <a:pt x="6" y="24"/>
                      <a:pt x="7" y="24"/>
                      <a:pt x="8" y="23"/>
                    </a:cubicBezTo>
                    <a:cubicBezTo>
                      <a:pt x="10" y="17"/>
                      <a:pt x="10"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27" name="Google Shape;13627;p53"/>
              <p:cNvSpPr/>
              <p:nvPr/>
            </p:nvSpPr>
            <p:spPr>
              <a:xfrm>
                <a:off x="765625" y="1620350"/>
                <a:ext cx="150" cy="100"/>
              </a:xfrm>
              <a:custGeom>
                <a:avLst/>
                <a:gdLst/>
                <a:ahLst/>
                <a:cxnLst/>
                <a:rect l="l" t="t" r="r" b="b"/>
                <a:pathLst>
                  <a:path w="6" h="4" extrusionOk="0">
                    <a:moveTo>
                      <a:pt x="3" y="1"/>
                    </a:moveTo>
                    <a:cubicBezTo>
                      <a:pt x="1" y="3"/>
                      <a:pt x="1" y="3"/>
                      <a:pt x="1" y="3"/>
                    </a:cubicBezTo>
                    <a:cubicBezTo>
                      <a:pt x="2" y="3"/>
                      <a:pt x="4"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28" name="Google Shape;13628;p53"/>
              <p:cNvSpPr/>
              <p:nvPr/>
            </p:nvSpPr>
            <p:spPr>
              <a:xfrm>
                <a:off x="765750" y="1620125"/>
                <a:ext cx="650" cy="250"/>
              </a:xfrm>
              <a:custGeom>
                <a:avLst/>
                <a:gdLst/>
                <a:ahLst/>
                <a:cxnLst/>
                <a:rect l="l" t="t" r="r" b="b"/>
                <a:pathLst>
                  <a:path w="26" h="10" extrusionOk="0">
                    <a:moveTo>
                      <a:pt x="7" y="0"/>
                    </a:moveTo>
                    <a:cubicBezTo>
                      <a:pt x="5" y="3"/>
                      <a:pt x="3" y="5"/>
                      <a:pt x="0" y="10"/>
                    </a:cubicBezTo>
                    <a:cubicBezTo>
                      <a:pt x="9" y="10"/>
                      <a:pt x="16" y="7"/>
                      <a:pt x="26" y="5"/>
                    </a:cubicBezTo>
                    <a:cubicBezTo>
                      <a:pt x="19" y="3"/>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29" name="Google Shape;13629;p53"/>
              <p:cNvSpPr/>
              <p:nvPr/>
            </p:nvSpPr>
            <p:spPr>
              <a:xfrm>
                <a:off x="769150" y="1620125"/>
                <a:ext cx="4975" cy="3275"/>
              </a:xfrm>
              <a:custGeom>
                <a:avLst/>
                <a:gdLst/>
                <a:ahLst/>
                <a:cxnLst/>
                <a:rect l="l" t="t" r="r" b="b"/>
                <a:pathLst>
                  <a:path w="199" h="131" extrusionOk="0">
                    <a:moveTo>
                      <a:pt x="140" y="0"/>
                    </a:moveTo>
                    <a:cubicBezTo>
                      <a:pt x="110" y="3"/>
                      <a:pt x="36" y="79"/>
                      <a:pt x="1" y="130"/>
                    </a:cubicBezTo>
                    <a:cubicBezTo>
                      <a:pt x="12" y="121"/>
                      <a:pt x="26" y="115"/>
                      <a:pt x="40" y="115"/>
                    </a:cubicBezTo>
                    <a:cubicBezTo>
                      <a:pt x="44" y="115"/>
                      <a:pt x="48" y="115"/>
                      <a:pt x="52" y="116"/>
                    </a:cubicBezTo>
                    <a:cubicBezTo>
                      <a:pt x="61" y="98"/>
                      <a:pt x="52" y="56"/>
                      <a:pt x="87" y="49"/>
                    </a:cubicBezTo>
                    <a:cubicBezTo>
                      <a:pt x="117" y="56"/>
                      <a:pt x="94" y="72"/>
                      <a:pt x="89" y="93"/>
                    </a:cubicBezTo>
                    <a:cubicBezTo>
                      <a:pt x="112" y="58"/>
                      <a:pt x="156" y="77"/>
                      <a:pt x="198" y="33"/>
                    </a:cubicBezTo>
                    <a:lnTo>
                      <a:pt x="166" y="33"/>
                    </a:lnTo>
                    <a:cubicBezTo>
                      <a:pt x="173" y="26"/>
                      <a:pt x="189" y="21"/>
                      <a:pt x="191" y="12"/>
                    </a:cubicBezTo>
                    <a:lnTo>
                      <a:pt x="191" y="12"/>
                    </a:lnTo>
                    <a:cubicBezTo>
                      <a:pt x="179" y="22"/>
                      <a:pt x="165" y="27"/>
                      <a:pt x="155" y="27"/>
                    </a:cubicBezTo>
                    <a:cubicBezTo>
                      <a:pt x="142" y="27"/>
                      <a:pt x="134" y="19"/>
                      <a:pt x="1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30" name="Google Shape;13630;p53"/>
              <p:cNvSpPr/>
              <p:nvPr/>
            </p:nvSpPr>
            <p:spPr>
              <a:xfrm>
                <a:off x="768000" y="1622500"/>
                <a:ext cx="1075" cy="1250"/>
              </a:xfrm>
              <a:custGeom>
                <a:avLst/>
                <a:gdLst/>
                <a:ahLst/>
                <a:cxnLst/>
                <a:rect l="l" t="t" r="r" b="b"/>
                <a:pathLst>
                  <a:path w="43" h="50" extrusionOk="0">
                    <a:moveTo>
                      <a:pt x="15" y="1"/>
                    </a:moveTo>
                    <a:lnTo>
                      <a:pt x="15" y="1"/>
                    </a:lnTo>
                    <a:cubicBezTo>
                      <a:pt x="17" y="10"/>
                      <a:pt x="12" y="24"/>
                      <a:pt x="1" y="49"/>
                    </a:cubicBezTo>
                    <a:cubicBezTo>
                      <a:pt x="3" y="50"/>
                      <a:pt x="6" y="50"/>
                      <a:pt x="9" y="50"/>
                    </a:cubicBezTo>
                    <a:cubicBezTo>
                      <a:pt x="22" y="50"/>
                      <a:pt x="33" y="45"/>
                      <a:pt x="42" y="38"/>
                    </a:cubicBezTo>
                    <a:lnTo>
                      <a:pt x="17" y="5"/>
                    </a:lnTo>
                    <a:lnTo>
                      <a:pt x="24" y="5"/>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31" name="Google Shape;13631;p53"/>
              <p:cNvSpPr/>
              <p:nvPr/>
            </p:nvSpPr>
            <p:spPr>
              <a:xfrm>
                <a:off x="767200" y="1620500"/>
                <a:ext cx="2450" cy="2025"/>
              </a:xfrm>
              <a:custGeom>
                <a:avLst/>
                <a:gdLst/>
                <a:ahLst/>
                <a:cxnLst/>
                <a:rect l="l" t="t" r="r" b="b"/>
                <a:pathLst>
                  <a:path w="98" h="81" extrusionOk="0">
                    <a:moveTo>
                      <a:pt x="83" y="1"/>
                    </a:moveTo>
                    <a:cubicBezTo>
                      <a:pt x="71" y="1"/>
                      <a:pt x="58" y="11"/>
                      <a:pt x="43" y="11"/>
                    </a:cubicBezTo>
                    <a:cubicBezTo>
                      <a:pt x="42" y="11"/>
                      <a:pt x="41" y="11"/>
                      <a:pt x="40" y="11"/>
                    </a:cubicBezTo>
                    <a:lnTo>
                      <a:pt x="40" y="11"/>
                    </a:lnTo>
                    <a:cubicBezTo>
                      <a:pt x="79" y="36"/>
                      <a:pt x="22" y="14"/>
                      <a:pt x="23" y="47"/>
                    </a:cubicBezTo>
                    <a:lnTo>
                      <a:pt x="23" y="47"/>
                    </a:lnTo>
                    <a:cubicBezTo>
                      <a:pt x="52" y="35"/>
                      <a:pt x="76" y="36"/>
                      <a:pt x="98" y="6"/>
                    </a:cubicBezTo>
                    <a:cubicBezTo>
                      <a:pt x="93" y="2"/>
                      <a:pt x="88" y="1"/>
                      <a:pt x="83" y="1"/>
                    </a:cubicBezTo>
                    <a:close/>
                    <a:moveTo>
                      <a:pt x="16" y="53"/>
                    </a:moveTo>
                    <a:cubicBezTo>
                      <a:pt x="18" y="58"/>
                      <a:pt x="16" y="60"/>
                      <a:pt x="14" y="60"/>
                    </a:cubicBezTo>
                    <a:cubicBezTo>
                      <a:pt x="12" y="60"/>
                      <a:pt x="8" y="58"/>
                      <a:pt x="5" y="57"/>
                    </a:cubicBezTo>
                    <a:lnTo>
                      <a:pt x="4" y="58"/>
                    </a:lnTo>
                    <a:lnTo>
                      <a:pt x="4" y="58"/>
                    </a:lnTo>
                    <a:cubicBezTo>
                      <a:pt x="5" y="57"/>
                      <a:pt x="5" y="56"/>
                      <a:pt x="5" y="56"/>
                    </a:cubicBezTo>
                    <a:cubicBezTo>
                      <a:pt x="5" y="56"/>
                      <a:pt x="5" y="57"/>
                      <a:pt x="5" y="57"/>
                    </a:cubicBezTo>
                    <a:cubicBezTo>
                      <a:pt x="7" y="55"/>
                      <a:pt x="12" y="53"/>
                      <a:pt x="16" y="53"/>
                    </a:cubicBezTo>
                    <a:close/>
                    <a:moveTo>
                      <a:pt x="2" y="39"/>
                    </a:moveTo>
                    <a:cubicBezTo>
                      <a:pt x="2" y="45"/>
                      <a:pt x="2" y="52"/>
                      <a:pt x="2" y="60"/>
                    </a:cubicBezTo>
                    <a:lnTo>
                      <a:pt x="2" y="60"/>
                    </a:lnTo>
                    <a:lnTo>
                      <a:pt x="0" y="62"/>
                    </a:lnTo>
                    <a:lnTo>
                      <a:pt x="42" y="81"/>
                    </a:lnTo>
                    <a:cubicBezTo>
                      <a:pt x="42" y="71"/>
                      <a:pt x="33" y="62"/>
                      <a:pt x="16" y="50"/>
                    </a:cubicBezTo>
                    <a:cubicBezTo>
                      <a:pt x="18" y="49"/>
                      <a:pt x="20" y="49"/>
                      <a:pt x="22" y="48"/>
                    </a:cubicBezTo>
                    <a:lnTo>
                      <a:pt x="22" y="48"/>
                    </a:lnTo>
                    <a:cubicBezTo>
                      <a:pt x="22" y="48"/>
                      <a:pt x="23" y="48"/>
                      <a:pt x="23" y="48"/>
                    </a:cubicBezTo>
                    <a:cubicBezTo>
                      <a:pt x="23" y="48"/>
                      <a:pt x="23" y="47"/>
                      <a:pt x="23" y="47"/>
                    </a:cubicBezTo>
                    <a:lnTo>
                      <a:pt x="23" y="47"/>
                    </a:lnTo>
                    <a:cubicBezTo>
                      <a:pt x="23" y="47"/>
                      <a:pt x="22" y="48"/>
                      <a:pt x="22" y="48"/>
                    </a:cubicBezTo>
                    <a:lnTo>
                      <a:pt x="22" y="48"/>
                    </a:lnTo>
                    <a:cubicBezTo>
                      <a:pt x="13" y="46"/>
                      <a:pt x="7" y="43"/>
                      <a:pt x="2" y="3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32" name="Google Shape;13632;p53"/>
              <p:cNvSpPr/>
              <p:nvPr/>
            </p:nvSpPr>
            <p:spPr>
              <a:xfrm>
                <a:off x="768175" y="1615425"/>
                <a:ext cx="250" cy="150"/>
              </a:xfrm>
              <a:custGeom>
                <a:avLst/>
                <a:gdLst/>
                <a:ahLst/>
                <a:cxnLst/>
                <a:rect l="l" t="t" r="r" b="b"/>
                <a:pathLst>
                  <a:path w="10" h="6" extrusionOk="0">
                    <a:moveTo>
                      <a:pt x="8" y="1"/>
                    </a:moveTo>
                    <a:cubicBezTo>
                      <a:pt x="5" y="1"/>
                      <a:pt x="3" y="3"/>
                      <a:pt x="1" y="5"/>
                    </a:cubicBezTo>
                    <a:cubicBezTo>
                      <a:pt x="5" y="5"/>
                      <a:pt x="10" y="3"/>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33" name="Google Shape;13633;p53"/>
              <p:cNvSpPr/>
              <p:nvPr/>
            </p:nvSpPr>
            <p:spPr>
              <a:xfrm>
                <a:off x="766550" y="1615550"/>
                <a:ext cx="1650" cy="2000"/>
              </a:xfrm>
              <a:custGeom>
                <a:avLst/>
                <a:gdLst/>
                <a:ahLst/>
                <a:cxnLst/>
                <a:rect l="l" t="t" r="r" b="b"/>
                <a:pathLst>
                  <a:path w="66" h="80" extrusionOk="0">
                    <a:moveTo>
                      <a:pt x="60" y="0"/>
                    </a:moveTo>
                    <a:cubicBezTo>
                      <a:pt x="49" y="0"/>
                      <a:pt x="32" y="2"/>
                      <a:pt x="28" y="21"/>
                    </a:cubicBezTo>
                    <a:lnTo>
                      <a:pt x="33" y="21"/>
                    </a:lnTo>
                    <a:cubicBezTo>
                      <a:pt x="28" y="44"/>
                      <a:pt x="17" y="63"/>
                      <a:pt x="1" y="79"/>
                    </a:cubicBezTo>
                    <a:cubicBezTo>
                      <a:pt x="24" y="61"/>
                      <a:pt x="45" y="40"/>
                      <a:pt x="63" y="19"/>
                    </a:cubicBezTo>
                    <a:cubicBezTo>
                      <a:pt x="59" y="19"/>
                      <a:pt x="53" y="21"/>
                      <a:pt x="49" y="21"/>
                    </a:cubicBezTo>
                    <a:cubicBezTo>
                      <a:pt x="46" y="21"/>
                      <a:pt x="43" y="20"/>
                      <a:pt x="42" y="17"/>
                    </a:cubicBezTo>
                    <a:cubicBezTo>
                      <a:pt x="47" y="3"/>
                      <a:pt x="56" y="7"/>
                      <a:pt x="66" y="0"/>
                    </a:cubicBezTo>
                    <a:cubicBezTo>
                      <a:pt x="64" y="0"/>
                      <a:pt x="62"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34" name="Google Shape;13634;p53"/>
              <p:cNvSpPr/>
              <p:nvPr/>
            </p:nvSpPr>
            <p:spPr>
              <a:xfrm>
                <a:off x="768000" y="1618325"/>
                <a:ext cx="1250" cy="775"/>
              </a:xfrm>
              <a:custGeom>
                <a:avLst/>
                <a:gdLst/>
                <a:ahLst/>
                <a:cxnLst/>
                <a:rect l="l" t="t" r="r" b="b"/>
                <a:pathLst>
                  <a:path w="50" h="31" extrusionOk="0">
                    <a:moveTo>
                      <a:pt x="49" y="1"/>
                    </a:moveTo>
                    <a:lnTo>
                      <a:pt x="35" y="12"/>
                    </a:lnTo>
                    <a:cubicBezTo>
                      <a:pt x="34" y="6"/>
                      <a:pt x="31" y="4"/>
                      <a:pt x="27" y="4"/>
                    </a:cubicBezTo>
                    <a:cubicBezTo>
                      <a:pt x="20" y="4"/>
                      <a:pt x="10" y="12"/>
                      <a:pt x="1" y="17"/>
                    </a:cubicBezTo>
                    <a:lnTo>
                      <a:pt x="35" y="31"/>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35" name="Google Shape;13635;p53"/>
              <p:cNvSpPr/>
              <p:nvPr/>
            </p:nvSpPr>
            <p:spPr>
              <a:xfrm>
                <a:off x="768050" y="1623825"/>
                <a:ext cx="1375" cy="550"/>
              </a:xfrm>
              <a:custGeom>
                <a:avLst/>
                <a:gdLst/>
                <a:ahLst/>
                <a:cxnLst/>
                <a:rect l="l" t="t" r="r" b="b"/>
                <a:pathLst>
                  <a:path w="55" h="22" extrusionOk="0">
                    <a:moveTo>
                      <a:pt x="31" y="1"/>
                    </a:moveTo>
                    <a:lnTo>
                      <a:pt x="1" y="22"/>
                    </a:lnTo>
                    <a:lnTo>
                      <a:pt x="54" y="3"/>
                    </a:ln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36" name="Google Shape;13636;p53"/>
              <p:cNvSpPr/>
              <p:nvPr/>
            </p:nvSpPr>
            <p:spPr>
              <a:xfrm>
                <a:off x="769100" y="1624575"/>
                <a:ext cx="675" cy="550"/>
              </a:xfrm>
              <a:custGeom>
                <a:avLst/>
                <a:gdLst/>
                <a:ahLst/>
                <a:cxnLst/>
                <a:rect l="l" t="t" r="r" b="b"/>
                <a:pathLst>
                  <a:path w="27" h="22" extrusionOk="0">
                    <a:moveTo>
                      <a:pt x="26" y="1"/>
                    </a:moveTo>
                    <a:lnTo>
                      <a:pt x="1" y="22"/>
                    </a:lnTo>
                    <a:lnTo>
                      <a:pt x="24" y="17"/>
                    </a:lnTo>
                    <a:lnTo>
                      <a:pt x="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37" name="Google Shape;13637;p53"/>
              <p:cNvSpPr/>
              <p:nvPr/>
            </p:nvSpPr>
            <p:spPr>
              <a:xfrm>
                <a:off x="802200" y="1665725"/>
                <a:ext cx="375" cy="250"/>
              </a:xfrm>
              <a:custGeom>
                <a:avLst/>
                <a:gdLst/>
                <a:ahLst/>
                <a:cxnLst/>
                <a:rect l="l" t="t" r="r" b="b"/>
                <a:pathLst>
                  <a:path w="15" h="10" extrusionOk="0">
                    <a:moveTo>
                      <a:pt x="0" y="1"/>
                    </a:moveTo>
                    <a:cubicBezTo>
                      <a:pt x="5" y="6"/>
                      <a:pt x="9" y="10"/>
                      <a:pt x="12" y="10"/>
                    </a:cubicBezTo>
                    <a:cubicBezTo>
                      <a:pt x="13" y="10"/>
                      <a:pt x="14" y="9"/>
                      <a:pt x="14" y="8"/>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38" name="Google Shape;13638;p53"/>
              <p:cNvSpPr/>
              <p:nvPr/>
            </p:nvSpPr>
            <p:spPr>
              <a:xfrm>
                <a:off x="787475" y="1639600"/>
                <a:ext cx="1175" cy="1200"/>
              </a:xfrm>
              <a:custGeom>
                <a:avLst/>
                <a:gdLst/>
                <a:ahLst/>
                <a:cxnLst/>
                <a:rect l="l" t="t" r="r" b="b"/>
                <a:pathLst>
                  <a:path w="47" h="48" extrusionOk="0">
                    <a:moveTo>
                      <a:pt x="38" y="0"/>
                    </a:moveTo>
                    <a:lnTo>
                      <a:pt x="38" y="0"/>
                    </a:lnTo>
                    <a:cubicBezTo>
                      <a:pt x="23" y="20"/>
                      <a:pt x="0" y="47"/>
                      <a:pt x="5" y="47"/>
                    </a:cubicBezTo>
                    <a:cubicBezTo>
                      <a:pt x="6" y="47"/>
                      <a:pt x="10" y="45"/>
                      <a:pt x="17" y="40"/>
                    </a:cubicBezTo>
                    <a:lnTo>
                      <a:pt x="47" y="19"/>
                    </a:lnTo>
                    <a:cubicBezTo>
                      <a:pt x="35" y="17"/>
                      <a:pt x="35" y="1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39" name="Google Shape;13639;p53"/>
              <p:cNvSpPr/>
              <p:nvPr/>
            </p:nvSpPr>
            <p:spPr>
              <a:xfrm>
                <a:off x="798950" y="1651200"/>
                <a:ext cx="900" cy="250"/>
              </a:xfrm>
              <a:custGeom>
                <a:avLst/>
                <a:gdLst/>
                <a:ahLst/>
                <a:cxnLst/>
                <a:rect l="l" t="t" r="r" b="b"/>
                <a:pathLst>
                  <a:path w="36" h="10" extrusionOk="0">
                    <a:moveTo>
                      <a:pt x="1" y="0"/>
                    </a:moveTo>
                    <a:lnTo>
                      <a:pt x="1" y="0"/>
                    </a:lnTo>
                    <a:cubicBezTo>
                      <a:pt x="7" y="5"/>
                      <a:pt x="14" y="7"/>
                      <a:pt x="26" y="9"/>
                    </a:cubicBezTo>
                    <a:lnTo>
                      <a:pt x="35"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40" name="Google Shape;13640;p53"/>
              <p:cNvSpPr/>
              <p:nvPr/>
            </p:nvSpPr>
            <p:spPr>
              <a:xfrm>
                <a:off x="797200" y="1676575"/>
                <a:ext cx="975" cy="825"/>
              </a:xfrm>
              <a:custGeom>
                <a:avLst/>
                <a:gdLst/>
                <a:ahLst/>
                <a:cxnLst/>
                <a:rect l="l" t="t" r="r" b="b"/>
                <a:pathLst>
                  <a:path w="39" h="33" extrusionOk="0">
                    <a:moveTo>
                      <a:pt x="1" y="0"/>
                    </a:moveTo>
                    <a:lnTo>
                      <a:pt x="24" y="33"/>
                    </a:lnTo>
                    <a:cubicBezTo>
                      <a:pt x="38" y="17"/>
                      <a:pt x="15"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41" name="Google Shape;13641;p53"/>
              <p:cNvSpPr/>
              <p:nvPr/>
            </p:nvSpPr>
            <p:spPr>
              <a:xfrm>
                <a:off x="779025" y="1631125"/>
                <a:ext cx="400" cy="1075"/>
              </a:xfrm>
              <a:custGeom>
                <a:avLst/>
                <a:gdLst/>
                <a:ahLst/>
                <a:cxnLst/>
                <a:rect l="l" t="t" r="r" b="b"/>
                <a:pathLst>
                  <a:path w="16" h="43" extrusionOk="0">
                    <a:moveTo>
                      <a:pt x="9" y="1"/>
                    </a:moveTo>
                    <a:cubicBezTo>
                      <a:pt x="7" y="1"/>
                      <a:pt x="4" y="3"/>
                      <a:pt x="0" y="8"/>
                    </a:cubicBezTo>
                    <a:cubicBezTo>
                      <a:pt x="0" y="22"/>
                      <a:pt x="5" y="33"/>
                      <a:pt x="14" y="43"/>
                    </a:cubicBezTo>
                    <a:cubicBezTo>
                      <a:pt x="12" y="23"/>
                      <a:pt x="16"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42" name="Google Shape;13642;p53"/>
              <p:cNvSpPr/>
              <p:nvPr/>
            </p:nvSpPr>
            <p:spPr>
              <a:xfrm>
                <a:off x="793050" y="1663425"/>
                <a:ext cx="475" cy="375"/>
              </a:xfrm>
              <a:custGeom>
                <a:avLst/>
                <a:gdLst/>
                <a:ahLst/>
                <a:cxnLst/>
                <a:rect l="l" t="t" r="r" b="b"/>
                <a:pathLst>
                  <a:path w="19" h="15" extrusionOk="0">
                    <a:moveTo>
                      <a:pt x="0" y="0"/>
                    </a:moveTo>
                    <a:cubicBezTo>
                      <a:pt x="5" y="7"/>
                      <a:pt x="12" y="12"/>
                      <a:pt x="19" y="14"/>
                    </a:cubicBezTo>
                    <a:cubicBezTo>
                      <a:pt x="14" y="7"/>
                      <a:pt x="7"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43" name="Google Shape;13643;p53"/>
              <p:cNvSpPr/>
              <p:nvPr/>
            </p:nvSpPr>
            <p:spPr>
              <a:xfrm>
                <a:off x="779350" y="1632175"/>
                <a:ext cx="675" cy="525"/>
              </a:xfrm>
              <a:custGeom>
                <a:avLst/>
                <a:gdLst/>
                <a:ahLst/>
                <a:cxnLst/>
                <a:rect l="l" t="t" r="r" b="b"/>
                <a:pathLst>
                  <a:path w="27" h="21" extrusionOk="0">
                    <a:moveTo>
                      <a:pt x="1" y="1"/>
                    </a:moveTo>
                    <a:cubicBezTo>
                      <a:pt x="1" y="12"/>
                      <a:pt x="2" y="21"/>
                      <a:pt x="10" y="21"/>
                    </a:cubicBezTo>
                    <a:cubicBezTo>
                      <a:pt x="14" y="21"/>
                      <a:pt x="19" y="19"/>
                      <a:pt x="26" y="15"/>
                    </a:cubicBezTo>
                    <a:lnTo>
                      <a:pt x="26" y="5"/>
                    </a:lnTo>
                    <a:cubicBezTo>
                      <a:pt x="24" y="6"/>
                      <a:pt x="22" y="6"/>
                      <a:pt x="19" y="6"/>
                    </a:cubicBezTo>
                    <a:cubicBezTo>
                      <a:pt x="12" y="6"/>
                      <a:pt x="6"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44" name="Google Shape;13644;p53"/>
              <p:cNvSpPr/>
              <p:nvPr/>
            </p:nvSpPr>
            <p:spPr>
              <a:xfrm>
                <a:off x="771650" y="1696675"/>
                <a:ext cx="150" cy="75"/>
              </a:xfrm>
              <a:custGeom>
                <a:avLst/>
                <a:gdLst/>
                <a:ahLst/>
                <a:cxnLst/>
                <a:rect l="l" t="t" r="r" b="b"/>
                <a:pathLst>
                  <a:path w="6" h="3" extrusionOk="0">
                    <a:moveTo>
                      <a:pt x="1" y="1"/>
                    </a:moveTo>
                    <a:cubicBezTo>
                      <a:pt x="2" y="2"/>
                      <a:pt x="3" y="3"/>
                      <a:pt x="4" y="3"/>
                    </a:cubicBezTo>
                    <a:cubicBezTo>
                      <a:pt x="5" y="3"/>
                      <a:pt x="5"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45" name="Google Shape;13645;p53"/>
              <p:cNvSpPr/>
              <p:nvPr/>
            </p:nvSpPr>
            <p:spPr>
              <a:xfrm>
                <a:off x="758900" y="1699525"/>
                <a:ext cx="150" cy="425"/>
              </a:xfrm>
              <a:custGeom>
                <a:avLst/>
                <a:gdLst/>
                <a:ahLst/>
                <a:cxnLst/>
                <a:rect l="l" t="t" r="r" b="b"/>
                <a:pathLst>
                  <a:path w="6" h="17" extrusionOk="0">
                    <a:moveTo>
                      <a:pt x="5" y="0"/>
                    </a:moveTo>
                    <a:cubicBezTo>
                      <a:pt x="3" y="3"/>
                      <a:pt x="1" y="5"/>
                      <a:pt x="1" y="17"/>
                    </a:cubicBezTo>
                    <a:cubicBezTo>
                      <a:pt x="1"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46" name="Google Shape;13646;p53"/>
              <p:cNvSpPr/>
              <p:nvPr/>
            </p:nvSpPr>
            <p:spPr>
              <a:xfrm>
                <a:off x="772700" y="1627850"/>
                <a:ext cx="150" cy="75"/>
              </a:xfrm>
              <a:custGeom>
                <a:avLst/>
                <a:gdLst/>
                <a:ahLst/>
                <a:cxnLst/>
                <a:rect l="l" t="t" r="r" b="b"/>
                <a:pathLst>
                  <a:path w="6" h="3" extrusionOk="0">
                    <a:moveTo>
                      <a:pt x="1" y="0"/>
                    </a:moveTo>
                    <a:cubicBezTo>
                      <a:pt x="1" y="0"/>
                      <a:pt x="3" y="2"/>
                      <a:pt x="5" y="2"/>
                    </a:cubicBez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47" name="Google Shape;13647;p53"/>
              <p:cNvSpPr/>
              <p:nvPr/>
            </p:nvSpPr>
            <p:spPr>
              <a:xfrm>
                <a:off x="774375" y="1624350"/>
                <a:ext cx="375" cy="250"/>
              </a:xfrm>
              <a:custGeom>
                <a:avLst/>
                <a:gdLst/>
                <a:ahLst/>
                <a:cxnLst/>
                <a:rect l="l" t="t" r="r" b="b"/>
                <a:pathLst>
                  <a:path w="15" h="10" extrusionOk="0">
                    <a:moveTo>
                      <a:pt x="15" y="1"/>
                    </a:moveTo>
                    <a:cubicBezTo>
                      <a:pt x="10" y="5"/>
                      <a:pt x="5" y="8"/>
                      <a:pt x="1" y="10"/>
                    </a:cubicBezTo>
                    <a:cubicBezTo>
                      <a:pt x="5" y="8"/>
                      <a:pt x="10" y="5"/>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48" name="Google Shape;13648;p53"/>
              <p:cNvSpPr/>
              <p:nvPr/>
            </p:nvSpPr>
            <p:spPr>
              <a:xfrm>
                <a:off x="784925" y="1629100"/>
                <a:ext cx="75" cy="200"/>
              </a:xfrm>
              <a:custGeom>
                <a:avLst/>
                <a:gdLst/>
                <a:ahLst/>
                <a:cxnLst/>
                <a:rect l="l" t="t" r="r" b="b"/>
                <a:pathLst>
                  <a:path w="3" h="8" extrusionOk="0">
                    <a:moveTo>
                      <a:pt x="1" y="8"/>
                    </a:moveTo>
                    <a:lnTo>
                      <a:pt x="1" y="8"/>
                    </a:lnTo>
                    <a:cubicBezTo>
                      <a:pt x="3" y="1"/>
                      <a:pt x="3" y="1"/>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49" name="Google Shape;13649;p53"/>
              <p:cNvSpPr/>
              <p:nvPr/>
            </p:nvSpPr>
            <p:spPr>
              <a:xfrm>
                <a:off x="772300" y="1627475"/>
                <a:ext cx="300" cy="200"/>
              </a:xfrm>
              <a:custGeom>
                <a:avLst/>
                <a:gdLst/>
                <a:ahLst/>
                <a:cxnLst/>
                <a:rect l="l" t="t" r="r" b="b"/>
                <a:pathLst>
                  <a:path w="12" h="8" extrusionOk="0">
                    <a:moveTo>
                      <a:pt x="7" y="1"/>
                    </a:moveTo>
                    <a:cubicBezTo>
                      <a:pt x="2" y="6"/>
                      <a:pt x="0" y="8"/>
                      <a:pt x="12" y="8"/>
                    </a:cubicBezTo>
                    <a:cubicBezTo>
                      <a:pt x="12" y="6"/>
                      <a:pt x="9"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50" name="Google Shape;13650;p53"/>
              <p:cNvSpPr/>
              <p:nvPr/>
            </p:nvSpPr>
            <p:spPr>
              <a:xfrm>
                <a:off x="772825" y="1627725"/>
                <a:ext cx="350" cy="375"/>
              </a:xfrm>
              <a:custGeom>
                <a:avLst/>
                <a:gdLst/>
                <a:ahLst/>
                <a:cxnLst/>
                <a:rect l="l" t="t" r="r" b="b"/>
                <a:pathLst>
                  <a:path w="14" h="15" extrusionOk="0">
                    <a:moveTo>
                      <a:pt x="2" y="0"/>
                    </a:moveTo>
                    <a:cubicBezTo>
                      <a:pt x="2" y="2"/>
                      <a:pt x="2" y="5"/>
                      <a:pt x="0" y="7"/>
                    </a:cubicBezTo>
                    <a:lnTo>
                      <a:pt x="14" y="14"/>
                    </a:lnTo>
                    <a:cubicBezTo>
                      <a:pt x="9" y="9"/>
                      <a:pt x="5" y="5"/>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51" name="Google Shape;13651;p53"/>
              <p:cNvSpPr/>
              <p:nvPr/>
            </p:nvSpPr>
            <p:spPr>
              <a:xfrm>
                <a:off x="782200" y="1684800"/>
                <a:ext cx="75" cy="350"/>
              </a:xfrm>
              <a:custGeom>
                <a:avLst/>
                <a:gdLst/>
                <a:ahLst/>
                <a:cxnLst/>
                <a:rect l="l" t="t" r="r" b="b"/>
                <a:pathLst>
                  <a:path w="3" h="14" extrusionOk="0">
                    <a:moveTo>
                      <a:pt x="1" y="1"/>
                    </a:moveTo>
                    <a:cubicBezTo>
                      <a:pt x="1" y="10"/>
                      <a:pt x="1" y="13"/>
                      <a:pt x="2" y="13"/>
                    </a:cubicBezTo>
                    <a:cubicBezTo>
                      <a:pt x="2" y="13"/>
                      <a:pt x="3" y="9"/>
                      <a:pt x="3" y="3"/>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52" name="Google Shape;13652;p53"/>
              <p:cNvSpPr/>
              <p:nvPr/>
            </p:nvSpPr>
            <p:spPr>
              <a:xfrm>
                <a:off x="799425" y="1639250"/>
                <a:ext cx="75" cy="75"/>
              </a:xfrm>
              <a:custGeom>
                <a:avLst/>
                <a:gdLst/>
                <a:ahLst/>
                <a:cxnLst/>
                <a:rect l="l" t="t" r="r" b="b"/>
                <a:pathLst>
                  <a:path w="3" h="3" extrusionOk="0">
                    <a:moveTo>
                      <a:pt x="0" y="0"/>
                    </a:moveTo>
                    <a:lnTo>
                      <a:pt x="0" y="3"/>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53" name="Google Shape;13653;p53"/>
              <p:cNvSpPr/>
              <p:nvPr/>
            </p:nvSpPr>
            <p:spPr>
              <a:xfrm>
                <a:off x="797200" y="1639250"/>
                <a:ext cx="3275" cy="1475"/>
              </a:xfrm>
              <a:custGeom>
                <a:avLst/>
                <a:gdLst/>
                <a:ahLst/>
                <a:cxnLst/>
                <a:rect l="l" t="t" r="r" b="b"/>
                <a:pathLst>
                  <a:path w="131" h="59" extrusionOk="0">
                    <a:moveTo>
                      <a:pt x="87" y="0"/>
                    </a:moveTo>
                    <a:lnTo>
                      <a:pt x="1" y="58"/>
                    </a:lnTo>
                    <a:lnTo>
                      <a:pt x="131" y="17"/>
                    </a:lnTo>
                    <a:lnTo>
                      <a:pt x="131" y="17"/>
                    </a:lnTo>
                    <a:cubicBezTo>
                      <a:pt x="120" y="18"/>
                      <a:pt x="112" y="19"/>
                      <a:pt x="105" y="19"/>
                    </a:cubicBezTo>
                    <a:cubicBezTo>
                      <a:pt x="85" y="19"/>
                      <a:pt x="85" y="11"/>
                      <a:pt x="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54" name="Google Shape;13654;p53"/>
              <p:cNvSpPr/>
              <p:nvPr/>
            </p:nvSpPr>
            <p:spPr>
              <a:xfrm>
                <a:off x="758025" y="1623300"/>
                <a:ext cx="48300" cy="80425"/>
              </a:xfrm>
              <a:custGeom>
                <a:avLst/>
                <a:gdLst/>
                <a:ahLst/>
                <a:cxnLst/>
                <a:rect l="l" t="t" r="r" b="b"/>
                <a:pathLst>
                  <a:path w="1932" h="3217" extrusionOk="0">
                    <a:moveTo>
                      <a:pt x="655" y="54"/>
                    </a:moveTo>
                    <a:lnTo>
                      <a:pt x="655" y="54"/>
                    </a:lnTo>
                    <a:cubicBezTo>
                      <a:pt x="654" y="54"/>
                      <a:pt x="654" y="54"/>
                      <a:pt x="653" y="55"/>
                    </a:cubicBezTo>
                    <a:lnTo>
                      <a:pt x="653" y="55"/>
                    </a:lnTo>
                    <a:cubicBezTo>
                      <a:pt x="654" y="55"/>
                      <a:pt x="654" y="54"/>
                      <a:pt x="655" y="54"/>
                    </a:cubicBezTo>
                    <a:close/>
                    <a:moveTo>
                      <a:pt x="686" y="191"/>
                    </a:moveTo>
                    <a:cubicBezTo>
                      <a:pt x="696" y="191"/>
                      <a:pt x="694" y="199"/>
                      <a:pt x="689" y="207"/>
                    </a:cubicBezTo>
                    <a:cubicBezTo>
                      <a:pt x="686" y="203"/>
                      <a:pt x="683" y="199"/>
                      <a:pt x="679" y="199"/>
                    </a:cubicBezTo>
                    <a:cubicBezTo>
                      <a:pt x="677" y="199"/>
                      <a:pt x="674" y="200"/>
                      <a:pt x="671" y="203"/>
                    </a:cubicBezTo>
                    <a:cubicBezTo>
                      <a:pt x="673" y="196"/>
                      <a:pt x="678" y="193"/>
                      <a:pt x="682" y="191"/>
                    </a:cubicBezTo>
                    <a:cubicBezTo>
                      <a:pt x="684" y="191"/>
                      <a:pt x="685" y="191"/>
                      <a:pt x="686" y="191"/>
                    </a:cubicBezTo>
                    <a:close/>
                    <a:moveTo>
                      <a:pt x="699" y="224"/>
                    </a:moveTo>
                    <a:cubicBezTo>
                      <a:pt x="700" y="232"/>
                      <a:pt x="700" y="235"/>
                      <a:pt x="700" y="235"/>
                    </a:cubicBezTo>
                    <a:cubicBezTo>
                      <a:pt x="700" y="235"/>
                      <a:pt x="699" y="230"/>
                      <a:pt x="696" y="224"/>
                    </a:cubicBezTo>
                    <a:close/>
                    <a:moveTo>
                      <a:pt x="1610" y="567"/>
                    </a:moveTo>
                    <a:cubicBezTo>
                      <a:pt x="1609" y="567"/>
                      <a:pt x="1609" y="568"/>
                      <a:pt x="1609" y="568"/>
                    </a:cubicBezTo>
                    <a:lnTo>
                      <a:pt x="1609" y="568"/>
                    </a:lnTo>
                    <a:cubicBezTo>
                      <a:pt x="1609" y="568"/>
                      <a:pt x="1609" y="567"/>
                      <a:pt x="1610" y="567"/>
                    </a:cubicBezTo>
                    <a:close/>
                    <a:moveTo>
                      <a:pt x="1387" y="694"/>
                    </a:moveTo>
                    <a:cubicBezTo>
                      <a:pt x="1381" y="697"/>
                      <a:pt x="1378" y="701"/>
                      <a:pt x="1375" y="701"/>
                    </a:cubicBezTo>
                    <a:cubicBezTo>
                      <a:pt x="1375" y="701"/>
                      <a:pt x="1374" y="700"/>
                      <a:pt x="1374" y="700"/>
                    </a:cubicBezTo>
                    <a:lnTo>
                      <a:pt x="1374" y="700"/>
                    </a:lnTo>
                    <a:cubicBezTo>
                      <a:pt x="1378" y="698"/>
                      <a:pt x="1382" y="696"/>
                      <a:pt x="1387" y="694"/>
                    </a:cubicBezTo>
                    <a:close/>
                    <a:moveTo>
                      <a:pt x="1686" y="843"/>
                    </a:moveTo>
                    <a:cubicBezTo>
                      <a:pt x="1687" y="847"/>
                      <a:pt x="1687" y="850"/>
                      <a:pt x="1693" y="850"/>
                    </a:cubicBezTo>
                    <a:cubicBezTo>
                      <a:pt x="1695" y="850"/>
                      <a:pt x="1697" y="850"/>
                      <a:pt x="1700" y="849"/>
                    </a:cubicBezTo>
                    <a:cubicBezTo>
                      <a:pt x="1694" y="849"/>
                      <a:pt x="1689" y="847"/>
                      <a:pt x="1686" y="843"/>
                    </a:cubicBezTo>
                    <a:close/>
                    <a:moveTo>
                      <a:pt x="1772" y="995"/>
                    </a:moveTo>
                    <a:cubicBezTo>
                      <a:pt x="1772" y="995"/>
                      <a:pt x="1772" y="995"/>
                      <a:pt x="1772" y="995"/>
                    </a:cubicBezTo>
                    <a:cubicBezTo>
                      <a:pt x="1772" y="995"/>
                      <a:pt x="1772" y="995"/>
                      <a:pt x="1772" y="995"/>
                    </a:cubicBezTo>
                    <a:close/>
                    <a:moveTo>
                      <a:pt x="1730" y="1067"/>
                    </a:moveTo>
                    <a:lnTo>
                      <a:pt x="1730" y="1067"/>
                    </a:lnTo>
                    <a:cubicBezTo>
                      <a:pt x="1744" y="1070"/>
                      <a:pt x="1740" y="1077"/>
                      <a:pt x="1726" y="1088"/>
                    </a:cubicBezTo>
                    <a:cubicBezTo>
                      <a:pt x="1721" y="1084"/>
                      <a:pt x="1721" y="1077"/>
                      <a:pt x="1730" y="1067"/>
                    </a:cubicBezTo>
                    <a:close/>
                    <a:moveTo>
                      <a:pt x="1815" y="1616"/>
                    </a:moveTo>
                    <a:lnTo>
                      <a:pt x="1815" y="1616"/>
                    </a:lnTo>
                    <a:cubicBezTo>
                      <a:pt x="1813" y="1617"/>
                      <a:pt x="1812" y="1618"/>
                      <a:pt x="1811" y="1619"/>
                    </a:cubicBezTo>
                    <a:lnTo>
                      <a:pt x="1811" y="1619"/>
                    </a:lnTo>
                    <a:cubicBezTo>
                      <a:pt x="1813" y="1619"/>
                      <a:pt x="1815" y="1618"/>
                      <a:pt x="1815" y="1616"/>
                    </a:cubicBezTo>
                    <a:close/>
                    <a:moveTo>
                      <a:pt x="1932" y="1594"/>
                    </a:moveTo>
                    <a:cubicBezTo>
                      <a:pt x="1919" y="1596"/>
                      <a:pt x="1880" y="1607"/>
                      <a:pt x="1846" y="1607"/>
                    </a:cubicBezTo>
                    <a:cubicBezTo>
                      <a:pt x="1829" y="1607"/>
                      <a:pt x="1813" y="1604"/>
                      <a:pt x="1804" y="1596"/>
                    </a:cubicBezTo>
                    <a:lnTo>
                      <a:pt x="1804" y="1596"/>
                    </a:lnTo>
                    <a:cubicBezTo>
                      <a:pt x="1809" y="1603"/>
                      <a:pt x="1816" y="1611"/>
                      <a:pt x="1815" y="1616"/>
                    </a:cubicBezTo>
                    <a:lnTo>
                      <a:pt x="1815" y="1616"/>
                    </a:lnTo>
                    <a:cubicBezTo>
                      <a:pt x="1818" y="1614"/>
                      <a:pt x="1822" y="1612"/>
                      <a:pt x="1828" y="1610"/>
                    </a:cubicBezTo>
                    <a:lnTo>
                      <a:pt x="1828" y="1610"/>
                    </a:lnTo>
                    <a:lnTo>
                      <a:pt x="1837" y="1635"/>
                    </a:lnTo>
                    <a:cubicBezTo>
                      <a:pt x="1840" y="1635"/>
                      <a:pt x="1842" y="1635"/>
                      <a:pt x="1845" y="1635"/>
                    </a:cubicBezTo>
                    <a:cubicBezTo>
                      <a:pt x="1901" y="1635"/>
                      <a:pt x="1888" y="1611"/>
                      <a:pt x="1932" y="1594"/>
                    </a:cubicBezTo>
                    <a:close/>
                    <a:moveTo>
                      <a:pt x="1754" y="1739"/>
                    </a:moveTo>
                    <a:lnTo>
                      <a:pt x="1753" y="1742"/>
                    </a:lnTo>
                    <a:cubicBezTo>
                      <a:pt x="1754" y="1741"/>
                      <a:pt x="1754" y="1740"/>
                      <a:pt x="1754" y="1739"/>
                    </a:cubicBezTo>
                    <a:close/>
                    <a:moveTo>
                      <a:pt x="1473" y="2258"/>
                    </a:moveTo>
                    <a:lnTo>
                      <a:pt x="1473" y="2259"/>
                    </a:lnTo>
                    <a:cubicBezTo>
                      <a:pt x="1473" y="2259"/>
                      <a:pt x="1473" y="2258"/>
                      <a:pt x="1473" y="2258"/>
                    </a:cubicBezTo>
                    <a:close/>
                    <a:moveTo>
                      <a:pt x="752" y="2295"/>
                    </a:moveTo>
                    <a:cubicBezTo>
                      <a:pt x="753" y="2296"/>
                      <a:pt x="753" y="2296"/>
                      <a:pt x="754" y="2297"/>
                    </a:cubicBezTo>
                    <a:lnTo>
                      <a:pt x="754" y="2297"/>
                    </a:lnTo>
                    <a:cubicBezTo>
                      <a:pt x="754" y="2297"/>
                      <a:pt x="754" y="2296"/>
                      <a:pt x="754" y="2296"/>
                    </a:cubicBezTo>
                    <a:lnTo>
                      <a:pt x="752" y="2295"/>
                    </a:lnTo>
                    <a:close/>
                    <a:moveTo>
                      <a:pt x="1223" y="2451"/>
                    </a:moveTo>
                    <a:lnTo>
                      <a:pt x="1223" y="2451"/>
                    </a:lnTo>
                    <a:cubicBezTo>
                      <a:pt x="1222" y="2452"/>
                      <a:pt x="1221" y="2453"/>
                      <a:pt x="1221" y="2453"/>
                    </a:cubicBezTo>
                    <a:lnTo>
                      <a:pt x="1221" y="2453"/>
                    </a:lnTo>
                    <a:cubicBezTo>
                      <a:pt x="1222" y="2453"/>
                      <a:pt x="1222" y="2452"/>
                      <a:pt x="1223" y="2451"/>
                    </a:cubicBezTo>
                    <a:close/>
                    <a:moveTo>
                      <a:pt x="434" y="2505"/>
                    </a:moveTo>
                    <a:cubicBezTo>
                      <a:pt x="436" y="2506"/>
                      <a:pt x="438" y="2507"/>
                      <a:pt x="440" y="2507"/>
                    </a:cubicBezTo>
                    <a:lnTo>
                      <a:pt x="440" y="2507"/>
                    </a:lnTo>
                    <a:cubicBezTo>
                      <a:pt x="438" y="2506"/>
                      <a:pt x="436" y="2506"/>
                      <a:pt x="434" y="2505"/>
                    </a:cubicBezTo>
                    <a:close/>
                    <a:moveTo>
                      <a:pt x="249" y="2746"/>
                    </a:moveTo>
                    <a:cubicBezTo>
                      <a:pt x="249" y="2746"/>
                      <a:pt x="250" y="2746"/>
                      <a:pt x="250" y="2746"/>
                    </a:cubicBezTo>
                    <a:lnTo>
                      <a:pt x="250" y="2746"/>
                    </a:lnTo>
                    <a:cubicBezTo>
                      <a:pt x="250" y="2746"/>
                      <a:pt x="249" y="2746"/>
                      <a:pt x="249" y="2746"/>
                    </a:cubicBezTo>
                    <a:close/>
                    <a:moveTo>
                      <a:pt x="582" y="2899"/>
                    </a:moveTo>
                    <a:cubicBezTo>
                      <a:pt x="581" y="2899"/>
                      <a:pt x="581" y="2899"/>
                      <a:pt x="580" y="2899"/>
                    </a:cubicBezTo>
                    <a:lnTo>
                      <a:pt x="580" y="2899"/>
                    </a:lnTo>
                    <a:lnTo>
                      <a:pt x="583" y="2899"/>
                    </a:lnTo>
                    <a:cubicBezTo>
                      <a:pt x="582" y="2899"/>
                      <a:pt x="582" y="2899"/>
                      <a:pt x="582" y="2899"/>
                    </a:cubicBezTo>
                    <a:close/>
                    <a:moveTo>
                      <a:pt x="775" y="1"/>
                    </a:moveTo>
                    <a:cubicBezTo>
                      <a:pt x="759" y="8"/>
                      <a:pt x="738" y="10"/>
                      <a:pt x="731" y="29"/>
                    </a:cubicBezTo>
                    <a:lnTo>
                      <a:pt x="747" y="31"/>
                    </a:lnTo>
                    <a:cubicBezTo>
                      <a:pt x="736" y="68"/>
                      <a:pt x="694" y="54"/>
                      <a:pt x="699" y="77"/>
                    </a:cubicBezTo>
                    <a:cubicBezTo>
                      <a:pt x="682" y="81"/>
                      <a:pt x="663" y="86"/>
                      <a:pt x="646" y="86"/>
                    </a:cubicBezTo>
                    <a:cubicBezTo>
                      <a:pt x="630" y="86"/>
                      <a:pt x="616" y="81"/>
                      <a:pt x="613" y="64"/>
                    </a:cubicBezTo>
                    <a:lnTo>
                      <a:pt x="643" y="28"/>
                    </a:lnTo>
                    <a:lnTo>
                      <a:pt x="643" y="28"/>
                    </a:lnTo>
                    <a:cubicBezTo>
                      <a:pt x="635" y="39"/>
                      <a:pt x="637" y="55"/>
                      <a:pt x="650" y="55"/>
                    </a:cubicBezTo>
                    <a:cubicBezTo>
                      <a:pt x="651" y="55"/>
                      <a:pt x="652" y="55"/>
                      <a:pt x="653" y="55"/>
                    </a:cubicBezTo>
                    <a:lnTo>
                      <a:pt x="653" y="55"/>
                    </a:lnTo>
                    <a:cubicBezTo>
                      <a:pt x="653" y="55"/>
                      <a:pt x="652" y="55"/>
                      <a:pt x="652" y="55"/>
                    </a:cubicBezTo>
                    <a:cubicBezTo>
                      <a:pt x="636" y="55"/>
                      <a:pt x="657" y="5"/>
                      <a:pt x="636" y="5"/>
                    </a:cubicBezTo>
                    <a:cubicBezTo>
                      <a:pt x="631" y="5"/>
                      <a:pt x="623" y="8"/>
                      <a:pt x="613" y="15"/>
                    </a:cubicBezTo>
                    <a:lnTo>
                      <a:pt x="604" y="52"/>
                    </a:lnTo>
                    <a:cubicBezTo>
                      <a:pt x="584" y="55"/>
                      <a:pt x="556" y="63"/>
                      <a:pt x="534" y="63"/>
                    </a:cubicBezTo>
                    <a:cubicBezTo>
                      <a:pt x="520" y="63"/>
                      <a:pt x="509" y="59"/>
                      <a:pt x="506" y="47"/>
                    </a:cubicBezTo>
                    <a:lnTo>
                      <a:pt x="506" y="47"/>
                    </a:lnTo>
                    <a:cubicBezTo>
                      <a:pt x="476" y="89"/>
                      <a:pt x="513" y="47"/>
                      <a:pt x="485" y="101"/>
                    </a:cubicBezTo>
                    <a:cubicBezTo>
                      <a:pt x="495" y="86"/>
                      <a:pt x="502" y="82"/>
                      <a:pt x="509" y="82"/>
                    </a:cubicBezTo>
                    <a:cubicBezTo>
                      <a:pt x="523" y="82"/>
                      <a:pt x="533" y="103"/>
                      <a:pt x="545" y="103"/>
                    </a:cubicBezTo>
                    <a:cubicBezTo>
                      <a:pt x="550" y="103"/>
                      <a:pt x="556" y="99"/>
                      <a:pt x="563" y="89"/>
                    </a:cubicBezTo>
                    <a:lnTo>
                      <a:pt x="563" y="89"/>
                    </a:lnTo>
                    <a:cubicBezTo>
                      <a:pt x="539" y="136"/>
                      <a:pt x="570" y="123"/>
                      <a:pt x="553" y="177"/>
                    </a:cubicBezTo>
                    <a:cubicBezTo>
                      <a:pt x="559" y="169"/>
                      <a:pt x="563" y="159"/>
                      <a:pt x="569" y="159"/>
                    </a:cubicBezTo>
                    <a:cubicBezTo>
                      <a:pt x="571" y="159"/>
                      <a:pt x="574" y="162"/>
                      <a:pt x="578" y="168"/>
                    </a:cubicBezTo>
                    <a:cubicBezTo>
                      <a:pt x="583" y="166"/>
                      <a:pt x="590" y="163"/>
                      <a:pt x="592" y="161"/>
                    </a:cubicBezTo>
                    <a:cubicBezTo>
                      <a:pt x="592" y="152"/>
                      <a:pt x="597" y="142"/>
                      <a:pt x="601" y="135"/>
                    </a:cubicBezTo>
                    <a:cubicBezTo>
                      <a:pt x="613" y="129"/>
                      <a:pt x="623" y="126"/>
                      <a:pt x="633" y="126"/>
                    </a:cubicBezTo>
                    <a:cubicBezTo>
                      <a:pt x="648" y="126"/>
                      <a:pt x="662" y="132"/>
                      <a:pt x="673" y="132"/>
                    </a:cubicBezTo>
                    <a:cubicBezTo>
                      <a:pt x="677" y="132"/>
                      <a:pt x="680" y="132"/>
                      <a:pt x="682" y="131"/>
                    </a:cubicBezTo>
                    <a:lnTo>
                      <a:pt x="682" y="131"/>
                    </a:lnTo>
                    <a:cubicBezTo>
                      <a:pt x="689" y="142"/>
                      <a:pt x="666" y="140"/>
                      <a:pt x="659" y="159"/>
                    </a:cubicBezTo>
                    <a:lnTo>
                      <a:pt x="694" y="147"/>
                    </a:lnTo>
                    <a:lnTo>
                      <a:pt x="694" y="147"/>
                    </a:lnTo>
                    <a:cubicBezTo>
                      <a:pt x="672" y="176"/>
                      <a:pt x="682" y="212"/>
                      <a:pt x="646" y="212"/>
                    </a:cubicBezTo>
                    <a:cubicBezTo>
                      <a:pt x="645" y="212"/>
                      <a:pt x="644" y="212"/>
                      <a:pt x="643" y="212"/>
                    </a:cubicBezTo>
                    <a:lnTo>
                      <a:pt x="643" y="212"/>
                    </a:lnTo>
                    <a:lnTo>
                      <a:pt x="664" y="230"/>
                    </a:lnTo>
                    <a:cubicBezTo>
                      <a:pt x="664" y="255"/>
                      <a:pt x="676" y="272"/>
                      <a:pt x="695" y="272"/>
                    </a:cubicBezTo>
                    <a:cubicBezTo>
                      <a:pt x="696" y="272"/>
                      <a:pt x="697" y="272"/>
                      <a:pt x="699" y="272"/>
                    </a:cubicBezTo>
                    <a:cubicBezTo>
                      <a:pt x="700" y="275"/>
                      <a:pt x="703" y="276"/>
                      <a:pt x="707" y="276"/>
                    </a:cubicBezTo>
                    <a:cubicBezTo>
                      <a:pt x="718" y="276"/>
                      <a:pt x="732" y="269"/>
                      <a:pt x="733" y="269"/>
                    </a:cubicBezTo>
                    <a:lnTo>
                      <a:pt x="733" y="269"/>
                    </a:lnTo>
                    <a:cubicBezTo>
                      <a:pt x="733" y="269"/>
                      <a:pt x="731" y="271"/>
                      <a:pt x="724" y="275"/>
                    </a:cubicBezTo>
                    <a:lnTo>
                      <a:pt x="775" y="281"/>
                    </a:lnTo>
                    <a:lnTo>
                      <a:pt x="771" y="288"/>
                    </a:lnTo>
                    <a:cubicBezTo>
                      <a:pt x="787" y="302"/>
                      <a:pt x="815" y="302"/>
                      <a:pt x="838" y="309"/>
                    </a:cubicBezTo>
                    <a:cubicBezTo>
                      <a:pt x="866" y="312"/>
                      <a:pt x="884" y="337"/>
                      <a:pt x="877" y="363"/>
                    </a:cubicBezTo>
                    <a:cubicBezTo>
                      <a:pt x="883" y="362"/>
                      <a:pt x="888" y="361"/>
                      <a:pt x="893" y="361"/>
                    </a:cubicBezTo>
                    <a:cubicBezTo>
                      <a:pt x="903" y="361"/>
                      <a:pt x="913" y="364"/>
                      <a:pt x="919" y="377"/>
                    </a:cubicBezTo>
                    <a:lnTo>
                      <a:pt x="903" y="407"/>
                    </a:lnTo>
                    <a:cubicBezTo>
                      <a:pt x="920" y="407"/>
                      <a:pt x="920" y="438"/>
                      <a:pt x="933" y="438"/>
                    </a:cubicBezTo>
                    <a:cubicBezTo>
                      <a:pt x="936" y="438"/>
                      <a:pt x="939" y="437"/>
                      <a:pt x="944" y="432"/>
                    </a:cubicBezTo>
                    <a:lnTo>
                      <a:pt x="944" y="432"/>
                    </a:lnTo>
                    <a:cubicBezTo>
                      <a:pt x="903" y="506"/>
                      <a:pt x="986" y="488"/>
                      <a:pt x="995" y="516"/>
                    </a:cubicBezTo>
                    <a:lnTo>
                      <a:pt x="1026" y="488"/>
                    </a:lnTo>
                    <a:cubicBezTo>
                      <a:pt x="1037" y="499"/>
                      <a:pt x="1058" y="502"/>
                      <a:pt x="1086" y="504"/>
                    </a:cubicBezTo>
                    <a:lnTo>
                      <a:pt x="1111" y="479"/>
                    </a:lnTo>
                    <a:cubicBezTo>
                      <a:pt x="1113" y="478"/>
                      <a:pt x="1115" y="478"/>
                      <a:pt x="1117" y="478"/>
                    </a:cubicBezTo>
                    <a:cubicBezTo>
                      <a:pt x="1146" y="478"/>
                      <a:pt x="1129" y="531"/>
                      <a:pt x="1153" y="548"/>
                    </a:cubicBezTo>
                    <a:cubicBezTo>
                      <a:pt x="1149" y="551"/>
                      <a:pt x="1146" y="552"/>
                      <a:pt x="1144" y="552"/>
                    </a:cubicBezTo>
                    <a:cubicBezTo>
                      <a:pt x="1138" y="552"/>
                      <a:pt x="1137" y="545"/>
                      <a:pt x="1139" y="539"/>
                    </a:cubicBezTo>
                    <a:lnTo>
                      <a:pt x="1139" y="539"/>
                    </a:lnTo>
                    <a:cubicBezTo>
                      <a:pt x="1100" y="618"/>
                      <a:pt x="1239" y="555"/>
                      <a:pt x="1213" y="620"/>
                    </a:cubicBezTo>
                    <a:cubicBezTo>
                      <a:pt x="1215" y="620"/>
                      <a:pt x="1217" y="619"/>
                      <a:pt x="1219" y="619"/>
                    </a:cubicBezTo>
                    <a:cubicBezTo>
                      <a:pt x="1229" y="619"/>
                      <a:pt x="1229" y="626"/>
                      <a:pt x="1225" y="634"/>
                    </a:cubicBezTo>
                    <a:lnTo>
                      <a:pt x="1223" y="634"/>
                    </a:lnTo>
                    <a:cubicBezTo>
                      <a:pt x="1220" y="634"/>
                      <a:pt x="1223" y="634"/>
                      <a:pt x="1223" y="636"/>
                    </a:cubicBezTo>
                    <a:cubicBezTo>
                      <a:pt x="1220" y="643"/>
                      <a:pt x="1216" y="650"/>
                      <a:pt x="1213" y="657"/>
                    </a:cubicBezTo>
                    <a:cubicBezTo>
                      <a:pt x="1218" y="650"/>
                      <a:pt x="1220" y="645"/>
                      <a:pt x="1223" y="638"/>
                    </a:cubicBezTo>
                    <a:cubicBezTo>
                      <a:pt x="1232" y="643"/>
                      <a:pt x="1241" y="648"/>
                      <a:pt x="1250" y="650"/>
                    </a:cubicBezTo>
                    <a:lnTo>
                      <a:pt x="1220" y="676"/>
                    </a:lnTo>
                    <a:lnTo>
                      <a:pt x="1223" y="676"/>
                    </a:lnTo>
                    <a:cubicBezTo>
                      <a:pt x="1221" y="679"/>
                      <a:pt x="1221" y="680"/>
                      <a:pt x="1222" y="680"/>
                    </a:cubicBezTo>
                    <a:cubicBezTo>
                      <a:pt x="1227" y="680"/>
                      <a:pt x="1246" y="664"/>
                      <a:pt x="1264" y="648"/>
                    </a:cubicBezTo>
                    <a:cubicBezTo>
                      <a:pt x="1267" y="648"/>
                      <a:pt x="1270" y="649"/>
                      <a:pt x="1272" y="649"/>
                    </a:cubicBezTo>
                    <a:cubicBezTo>
                      <a:pt x="1279" y="649"/>
                      <a:pt x="1286" y="647"/>
                      <a:pt x="1292" y="645"/>
                    </a:cubicBezTo>
                    <a:lnTo>
                      <a:pt x="1292" y="645"/>
                    </a:lnTo>
                    <a:cubicBezTo>
                      <a:pt x="1243" y="687"/>
                      <a:pt x="1327" y="652"/>
                      <a:pt x="1274" y="699"/>
                    </a:cubicBezTo>
                    <a:cubicBezTo>
                      <a:pt x="1278" y="697"/>
                      <a:pt x="1283" y="696"/>
                      <a:pt x="1287" y="696"/>
                    </a:cubicBezTo>
                    <a:cubicBezTo>
                      <a:pt x="1303" y="696"/>
                      <a:pt x="1317" y="706"/>
                      <a:pt x="1340" y="706"/>
                    </a:cubicBezTo>
                    <a:cubicBezTo>
                      <a:pt x="1349" y="706"/>
                      <a:pt x="1360" y="705"/>
                      <a:pt x="1373" y="700"/>
                    </a:cubicBezTo>
                    <a:lnTo>
                      <a:pt x="1373" y="700"/>
                    </a:lnTo>
                    <a:cubicBezTo>
                      <a:pt x="1373" y="713"/>
                      <a:pt x="1372" y="724"/>
                      <a:pt x="1394" y="724"/>
                    </a:cubicBezTo>
                    <a:lnTo>
                      <a:pt x="1350" y="752"/>
                    </a:lnTo>
                    <a:lnTo>
                      <a:pt x="1350" y="752"/>
                    </a:lnTo>
                    <a:lnTo>
                      <a:pt x="1424" y="740"/>
                    </a:lnTo>
                    <a:lnTo>
                      <a:pt x="1424" y="740"/>
                    </a:lnTo>
                    <a:cubicBezTo>
                      <a:pt x="1408" y="766"/>
                      <a:pt x="1380" y="785"/>
                      <a:pt x="1348" y="787"/>
                    </a:cubicBezTo>
                    <a:cubicBezTo>
                      <a:pt x="1417" y="787"/>
                      <a:pt x="1383" y="798"/>
                      <a:pt x="1450" y="798"/>
                    </a:cubicBezTo>
                    <a:lnTo>
                      <a:pt x="1420" y="810"/>
                    </a:lnTo>
                    <a:cubicBezTo>
                      <a:pt x="1424" y="819"/>
                      <a:pt x="1473" y="817"/>
                      <a:pt x="1450" y="833"/>
                    </a:cubicBezTo>
                    <a:cubicBezTo>
                      <a:pt x="1403" y="877"/>
                      <a:pt x="1489" y="940"/>
                      <a:pt x="1447" y="1012"/>
                    </a:cubicBezTo>
                    <a:cubicBezTo>
                      <a:pt x="1467" y="1004"/>
                      <a:pt x="1477" y="1001"/>
                      <a:pt x="1481" y="1001"/>
                    </a:cubicBezTo>
                    <a:cubicBezTo>
                      <a:pt x="1494" y="1001"/>
                      <a:pt x="1445" y="1033"/>
                      <a:pt x="1470" y="1033"/>
                    </a:cubicBezTo>
                    <a:cubicBezTo>
                      <a:pt x="1474" y="1033"/>
                      <a:pt x="1479" y="1032"/>
                      <a:pt x="1487" y="1030"/>
                    </a:cubicBezTo>
                    <a:lnTo>
                      <a:pt x="1487" y="1030"/>
                    </a:lnTo>
                    <a:cubicBezTo>
                      <a:pt x="1470" y="1038"/>
                      <a:pt x="1459" y="1045"/>
                      <a:pt x="1444" y="1045"/>
                    </a:cubicBezTo>
                    <a:cubicBezTo>
                      <a:pt x="1441" y="1045"/>
                      <a:pt x="1437" y="1045"/>
                      <a:pt x="1434" y="1044"/>
                    </a:cubicBezTo>
                    <a:lnTo>
                      <a:pt x="1434" y="1044"/>
                    </a:lnTo>
                    <a:cubicBezTo>
                      <a:pt x="1461" y="1067"/>
                      <a:pt x="1406" y="1093"/>
                      <a:pt x="1473" y="1097"/>
                    </a:cubicBezTo>
                    <a:cubicBezTo>
                      <a:pt x="1465" y="1101"/>
                      <a:pt x="1457" y="1102"/>
                      <a:pt x="1451" y="1102"/>
                    </a:cubicBezTo>
                    <a:cubicBezTo>
                      <a:pt x="1447" y="1102"/>
                      <a:pt x="1443" y="1102"/>
                      <a:pt x="1439" y="1102"/>
                    </a:cubicBezTo>
                    <a:cubicBezTo>
                      <a:pt x="1435" y="1102"/>
                      <a:pt x="1430" y="1102"/>
                      <a:pt x="1427" y="1104"/>
                    </a:cubicBezTo>
                    <a:cubicBezTo>
                      <a:pt x="1431" y="1104"/>
                      <a:pt x="1447" y="1109"/>
                      <a:pt x="1434" y="1114"/>
                    </a:cubicBezTo>
                    <a:cubicBezTo>
                      <a:pt x="1430" y="1115"/>
                      <a:pt x="1427" y="1116"/>
                      <a:pt x="1424" y="1116"/>
                    </a:cubicBezTo>
                    <a:cubicBezTo>
                      <a:pt x="1417" y="1116"/>
                      <a:pt x="1411" y="1113"/>
                      <a:pt x="1403" y="1111"/>
                    </a:cubicBezTo>
                    <a:lnTo>
                      <a:pt x="1403" y="1111"/>
                    </a:lnTo>
                    <a:cubicBezTo>
                      <a:pt x="1408" y="1125"/>
                      <a:pt x="1430" y="1129"/>
                      <a:pt x="1459" y="1129"/>
                    </a:cubicBezTo>
                    <a:cubicBezTo>
                      <a:pt x="1486" y="1129"/>
                      <a:pt x="1519" y="1125"/>
                      <a:pt x="1552" y="1121"/>
                    </a:cubicBezTo>
                    <a:lnTo>
                      <a:pt x="1552" y="1121"/>
                    </a:lnTo>
                    <a:cubicBezTo>
                      <a:pt x="1522" y="1142"/>
                      <a:pt x="1526" y="1146"/>
                      <a:pt x="1573" y="1153"/>
                    </a:cubicBezTo>
                    <a:cubicBezTo>
                      <a:pt x="1560" y="1157"/>
                      <a:pt x="1546" y="1164"/>
                      <a:pt x="1536" y="1164"/>
                    </a:cubicBezTo>
                    <a:cubicBezTo>
                      <a:pt x="1529" y="1164"/>
                      <a:pt x="1524" y="1161"/>
                      <a:pt x="1519" y="1155"/>
                    </a:cubicBezTo>
                    <a:lnTo>
                      <a:pt x="1519" y="1155"/>
                    </a:lnTo>
                    <a:cubicBezTo>
                      <a:pt x="1519" y="1167"/>
                      <a:pt x="1495" y="1218"/>
                      <a:pt x="1546" y="1218"/>
                    </a:cubicBezTo>
                    <a:cubicBezTo>
                      <a:pt x="1547" y="1218"/>
                      <a:pt x="1548" y="1218"/>
                      <a:pt x="1549" y="1218"/>
                    </a:cubicBezTo>
                    <a:lnTo>
                      <a:pt x="1549" y="1218"/>
                    </a:lnTo>
                    <a:cubicBezTo>
                      <a:pt x="1536" y="1220"/>
                      <a:pt x="1545" y="1232"/>
                      <a:pt x="1552" y="1234"/>
                    </a:cubicBezTo>
                    <a:cubicBezTo>
                      <a:pt x="1549" y="1257"/>
                      <a:pt x="1545" y="1260"/>
                      <a:pt x="1549" y="1283"/>
                    </a:cubicBezTo>
                    <a:lnTo>
                      <a:pt x="1559" y="1276"/>
                    </a:lnTo>
                    <a:cubicBezTo>
                      <a:pt x="1624" y="1285"/>
                      <a:pt x="1573" y="1295"/>
                      <a:pt x="1580" y="1313"/>
                    </a:cubicBezTo>
                    <a:lnTo>
                      <a:pt x="1573" y="1313"/>
                    </a:lnTo>
                    <a:cubicBezTo>
                      <a:pt x="1524" y="1352"/>
                      <a:pt x="1596" y="1334"/>
                      <a:pt x="1538" y="1371"/>
                    </a:cubicBezTo>
                    <a:lnTo>
                      <a:pt x="1577" y="1373"/>
                    </a:lnTo>
                    <a:cubicBezTo>
                      <a:pt x="1665" y="1390"/>
                      <a:pt x="1522" y="1406"/>
                      <a:pt x="1549" y="1434"/>
                    </a:cubicBezTo>
                    <a:lnTo>
                      <a:pt x="1573" y="1429"/>
                    </a:lnTo>
                    <a:lnTo>
                      <a:pt x="1573" y="1429"/>
                    </a:lnTo>
                    <a:cubicBezTo>
                      <a:pt x="1600" y="1448"/>
                      <a:pt x="1450" y="1445"/>
                      <a:pt x="1436" y="1454"/>
                    </a:cubicBezTo>
                    <a:cubicBezTo>
                      <a:pt x="1427" y="1454"/>
                      <a:pt x="1424" y="1448"/>
                      <a:pt x="1420" y="1443"/>
                    </a:cubicBezTo>
                    <a:lnTo>
                      <a:pt x="1420" y="1443"/>
                    </a:lnTo>
                    <a:cubicBezTo>
                      <a:pt x="1362" y="1464"/>
                      <a:pt x="1471" y="1457"/>
                      <a:pt x="1478" y="1485"/>
                    </a:cubicBezTo>
                    <a:cubicBezTo>
                      <a:pt x="1457" y="1483"/>
                      <a:pt x="1429" y="1473"/>
                      <a:pt x="1412" y="1473"/>
                    </a:cubicBezTo>
                    <a:cubicBezTo>
                      <a:pt x="1406" y="1473"/>
                      <a:pt x="1401" y="1474"/>
                      <a:pt x="1399" y="1478"/>
                    </a:cubicBezTo>
                    <a:cubicBezTo>
                      <a:pt x="1376" y="1478"/>
                      <a:pt x="1475" y="1550"/>
                      <a:pt x="1415" y="1556"/>
                    </a:cubicBezTo>
                    <a:cubicBezTo>
                      <a:pt x="1418" y="1556"/>
                      <a:pt x="1420" y="1556"/>
                      <a:pt x="1423" y="1556"/>
                    </a:cubicBezTo>
                    <a:cubicBezTo>
                      <a:pt x="1441" y="1556"/>
                      <a:pt x="1459" y="1563"/>
                      <a:pt x="1473" y="1575"/>
                    </a:cubicBezTo>
                    <a:cubicBezTo>
                      <a:pt x="1473" y="1584"/>
                      <a:pt x="1452" y="1589"/>
                      <a:pt x="1436" y="1591"/>
                    </a:cubicBezTo>
                    <a:cubicBezTo>
                      <a:pt x="1417" y="1596"/>
                      <a:pt x="1408" y="1607"/>
                      <a:pt x="1436" y="1628"/>
                    </a:cubicBezTo>
                    <a:cubicBezTo>
                      <a:pt x="1431" y="1628"/>
                      <a:pt x="1424" y="1628"/>
                      <a:pt x="1420" y="1626"/>
                    </a:cubicBezTo>
                    <a:lnTo>
                      <a:pt x="1420" y="1626"/>
                    </a:lnTo>
                    <a:cubicBezTo>
                      <a:pt x="1431" y="1645"/>
                      <a:pt x="1427" y="1679"/>
                      <a:pt x="1457" y="1703"/>
                    </a:cubicBezTo>
                    <a:cubicBezTo>
                      <a:pt x="1440" y="1696"/>
                      <a:pt x="1427" y="1694"/>
                      <a:pt x="1419" y="1694"/>
                    </a:cubicBezTo>
                    <a:cubicBezTo>
                      <a:pt x="1372" y="1694"/>
                      <a:pt x="1429" y="1769"/>
                      <a:pt x="1397" y="1769"/>
                    </a:cubicBezTo>
                    <a:cubicBezTo>
                      <a:pt x="1390" y="1769"/>
                      <a:pt x="1378" y="1765"/>
                      <a:pt x="1359" y="1756"/>
                    </a:cubicBezTo>
                    <a:lnTo>
                      <a:pt x="1343" y="1798"/>
                    </a:lnTo>
                    <a:lnTo>
                      <a:pt x="1332" y="1788"/>
                    </a:lnTo>
                    <a:lnTo>
                      <a:pt x="1332" y="1788"/>
                    </a:lnTo>
                    <a:cubicBezTo>
                      <a:pt x="1311" y="1809"/>
                      <a:pt x="1332" y="1832"/>
                      <a:pt x="1350" y="1856"/>
                    </a:cubicBezTo>
                    <a:cubicBezTo>
                      <a:pt x="1341" y="1856"/>
                      <a:pt x="1332" y="1846"/>
                      <a:pt x="1327" y="1842"/>
                    </a:cubicBezTo>
                    <a:cubicBezTo>
                      <a:pt x="1283" y="1860"/>
                      <a:pt x="1285" y="1865"/>
                      <a:pt x="1313" y="1930"/>
                    </a:cubicBezTo>
                    <a:lnTo>
                      <a:pt x="1278" y="1909"/>
                    </a:lnTo>
                    <a:lnTo>
                      <a:pt x="1278" y="1909"/>
                    </a:lnTo>
                    <a:cubicBezTo>
                      <a:pt x="1290" y="1930"/>
                      <a:pt x="1188" y="1918"/>
                      <a:pt x="1197" y="1976"/>
                    </a:cubicBezTo>
                    <a:cubicBezTo>
                      <a:pt x="1192" y="1971"/>
                      <a:pt x="1188" y="1967"/>
                      <a:pt x="1185" y="1962"/>
                    </a:cubicBezTo>
                    <a:lnTo>
                      <a:pt x="1185" y="1962"/>
                    </a:lnTo>
                    <a:cubicBezTo>
                      <a:pt x="1190" y="2029"/>
                      <a:pt x="1028" y="1962"/>
                      <a:pt x="1121" y="2073"/>
                    </a:cubicBezTo>
                    <a:lnTo>
                      <a:pt x="1123" y="2120"/>
                    </a:lnTo>
                    <a:cubicBezTo>
                      <a:pt x="1127" y="2118"/>
                      <a:pt x="1131" y="2117"/>
                      <a:pt x="1134" y="2117"/>
                    </a:cubicBezTo>
                    <a:cubicBezTo>
                      <a:pt x="1163" y="2117"/>
                      <a:pt x="1168" y="2172"/>
                      <a:pt x="1192" y="2178"/>
                    </a:cubicBezTo>
                    <a:cubicBezTo>
                      <a:pt x="1191" y="2183"/>
                      <a:pt x="1186" y="2185"/>
                      <a:pt x="1179" y="2185"/>
                    </a:cubicBezTo>
                    <a:cubicBezTo>
                      <a:pt x="1161" y="2185"/>
                      <a:pt x="1132" y="2168"/>
                      <a:pt x="1139" y="2155"/>
                    </a:cubicBezTo>
                    <a:lnTo>
                      <a:pt x="1139" y="2155"/>
                    </a:lnTo>
                    <a:lnTo>
                      <a:pt x="1148" y="2159"/>
                    </a:lnTo>
                    <a:cubicBezTo>
                      <a:pt x="1133" y="2139"/>
                      <a:pt x="1122" y="2133"/>
                      <a:pt x="1112" y="2133"/>
                    </a:cubicBezTo>
                    <a:cubicBezTo>
                      <a:pt x="1099" y="2133"/>
                      <a:pt x="1089" y="2143"/>
                      <a:pt x="1077" y="2143"/>
                    </a:cubicBezTo>
                    <a:cubicBezTo>
                      <a:pt x="1070" y="2143"/>
                      <a:pt x="1062" y="2139"/>
                      <a:pt x="1053" y="2129"/>
                    </a:cubicBezTo>
                    <a:cubicBezTo>
                      <a:pt x="993" y="2182"/>
                      <a:pt x="903" y="2192"/>
                      <a:pt x="838" y="2222"/>
                    </a:cubicBezTo>
                    <a:lnTo>
                      <a:pt x="877" y="2268"/>
                    </a:lnTo>
                    <a:lnTo>
                      <a:pt x="849" y="2280"/>
                    </a:lnTo>
                    <a:cubicBezTo>
                      <a:pt x="835" y="2271"/>
                      <a:pt x="815" y="2245"/>
                      <a:pt x="835" y="2236"/>
                    </a:cubicBezTo>
                    <a:cubicBezTo>
                      <a:pt x="832" y="2233"/>
                      <a:pt x="828" y="2232"/>
                      <a:pt x="826" y="2232"/>
                    </a:cubicBezTo>
                    <a:cubicBezTo>
                      <a:pt x="811" y="2232"/>
                      <a:pt x="820" y="2279"/>
                      <a:pt x="826" y="2289"/>
                    </a:cubicBezTo>
                    <a:cubicBezTo>
                      <a:pt x="777" y="2289"/>
                      <a:pt x="801" y="2229"/>
                      <a:pt x="792" y="2229"/>
                    </a:cubicBezTo>
                    <a:cubicBezTo>
                      <a:pt x="792" y="2229"/>
                      <a:pt x="792" y="2229"/>
                      <a:pt x="791" y="2229"/>
                    </a:cubicBezTo>
                    <a:lnTo>
                      <a:pt x="777" y="2240"/>
                    </a:lnTo>
                    <a:lnTo>
                      <a:pt x="784" y="2245"/>
                    </a:lnTo>
                    <a:cubicBezTo>
                      <a:pt x="784" y="2275"/>
                      <a:pt x="798" y="2294"/>
                      <a:pt x="773" y="2305"/>
                    </a:cubicBezTo>
                    <a:cubicBezTo>
                      <a:pt x="765" y="2305"/>
                      <a:pt x="759" y="2301"/>
                      <a:pt x="754" y="2297"/>
                    </a:cubicBezTo>
                    <a:lnTo>
                      <a:pt x="754" y="2297"/>
                    </a:lnTo>
                    <a:cubicBezTo>
                      <a:pt x="752" y="2303"/>
                      <a:pt x="751" y="2306"/>
                      <a:pt x="750" y="2306"/>
                    </a:cubicBezTo>
                    <a:cubicBezTo>
                      <a:pt x="748" y="2306"/>
                      <a:pt x="746" y="2299"/>
                      <a:pt x="745" y="2291"/>
                    </a:cubicBezTo>
                    <a:lnTo>
                      <a:pt x="745" y="2291"/>
                    </a:lnTo>
                    <a:lnTo>
                      <a:pt x="752" y="2295"/>
                    </a:lnTo>
                    <a:lnTo>
                      <a:pt x="752" y="2295"/>
                    </a:lnTo>
                    <a:cubicBezTo>
                      <a:pt x="746" y="2289"/>
                      <a:pt x="743" y="2282"/>
                      <a:pt x="739" y="2282"/>
                    </a:cubicBezTo>
                    <a:cubicBezTo>
                      <a:pt x="739" y="2282"/>
                      <a:pt x="738" y="2282"/>
                      <a:pt x="738" y="2282"/>
                    </a:cubicBezTo>
                    <a:cubicBezTo>
                      <a:pt x="737" y="2280"/>
                      <a:pt x="736" y="2279"/>
                      <a:pt x="735" y="2279"/>
                    </a:cubicBezTo>
                    <a:cubicBezTo>
                      <a:pt x="733" y="2279"/>
                      <a:pt x="732" y="2281"/>
                      <a:pt x="729" y="2287"/>
                    </a:cubicBezTo>
                    <a:lnTo>
                      <a:pt x="692" y="2303"/>
                    </a:lnTo>
                    <a:lnTo>
                      <a:pt x="733" y="2331"/>
                    </a:lnTo>
                    <a:cubicBezTo>
                      <a:pt x="731" y="2360"/>
                      <a:pt x="703" y="2350"/>
                      <a:pt x="744" y="2379"/>
                    </a:cubicBezTo>
                    <a:lnTo>
                      <a:pt x="744" y="2379"/>
                    </a:lnTo>
                    <a:cubicBezTo>
                      <a:pt x="731" y="2371"/>
                      <a:pt x="719" y="2367"/>
                      <a:pt x="707" y="2367"/>
                    </a:cubicBezTo>
                    <a:cubicBezTo>
                      <a:pt x="655" y="2367"/>
                      <a:pt x="612" y="2431"/>
                      <a:pt x="587" y="2431"/>
                    </a:cubicBezTo>
                    <a:cubicBezTo>
                      <a:pt x="585" y="2431"/>
                      <a:pt x="584" y="2431"/>
                      <a:pt x="583" y="2430"/>
                    </a:cubicBezTo>
                    <a:lnTo>
                      <a:pt x="583" y="2430"/>
                    </a:lnTo>
                    <a:cubicBezTo>
                      <a:pt x="590" y="2461"/>
                      <a:pt x="571" y="2488"/>
                      <a:pt x="543" y="2500"/>
                    </a:cubicBezTo>
                    <a:cubicBezTo>
                      <a:pt x="557" y="2502"/>
                      <a:pt x="597" y="2539"/>
                      <a:pt x="573" y="2549"/>
                    </a:cubicBezTo>
                    <a:cubicBezTo>
                      <a:pt x="547" y="2516"/>
                      <a:pt x="531" y="2508"/>
                      <a:pt x="517" y="2508"/>
                    </a:cubicBezTo>
                    <a:cubicBezTo>
                      <a:pt x="503" y="2508"/>
                      <a:pt x="491" y="2516"/>
                      <a:pt x="474" y="2516"/>
                    </a:cubicBezTo>
                    <a:cubicBezTo>
                      <a:pt x="465" y="2516"/>
                      <a:pt x="454" y="2514"/>
                      <a:pt x="440" y="2507"/>
                    </a:cubicBezTo>
                    <a:lnTo>
                      <a:pt x="440" y="2507"/>
                    </a:lnTo>
                    <a:cubicBezTo>
                      <a:pt x="478" y="2531"/>
                      <a:pt x="393" y="2564"/>
                      <a:pt x="467" y="2593"/>
                    </a:cubicBezTo>
                    <a:cubicBezTo>
                      <a:pt x="465" y="2594"/>
                      <a:pt x="462" y="2594"/>
                      <a:pt x="460" y="2594"/>
                    </a:cubicBezTo>
                    <a:cubicBezTo>
                      <a:pt x="443" y="2594"/>
                      <a:pt x="431" y="2564"/>
                      <a:pt x="404" y="2560"/>
                    </a:cubicBezTo>
                    <a:cubicBezTo>
                      <a:pt x="400" y="2623"/>
                      <a:pt x="307" y="2623"/>
                      <a:pt x="277" y="2679"/>
                    </a:cubicBezTo>
                    <a:cubicBezTo>
                      <a:pt x="288" y="2688"/>
                      <a:pt x="312" y="2695"/>
                      <a:pt x="321" y="2716"/>
                    </a:cubicBezTo>
                    <a:lnTo>
                      <a:pt x="242" y="2699"/>
                    </a:lnTo>
                    <a:lnTo>
                      <a:pt x="242" y="2699"/>
                    </a:lnTo>
                    <a:cubicBezTo>
                      <a:pt x="240" y="2712"/>
                      <a:pt x="289" y="2748"/>
                      <a:pt x="263" y="2748"/>
                    </a:cubicBezTo>
                    <a:cubicBezTo>
                      <a:pt x="260" y="2748"/>
                      <a:pt x="255" y="2747"/>
                      <a:pt x="250" y="2746"/>
                    </a:cubicBezTo>
                    <a:lnTo>
                      <a:pt x="250" y="2746"/>
                    </a:lnTo>
                    <a:cubicBezTo>
                      <a:pt x="261" y="2749"/>
                      <a:pt x="277" y="2758"/>
                      <a:pt x="277" y="2764"/>
                    </a:cubicBezTo>
                    <a:cubicBezTo>
                      <a:pt x="212" y="2792"/>
                      <a:pt x="189" y="2852"/>
                      <a:pt x="161" y="2903"/>
                    </a:cubicBezTo>
                    <a:cubicBezTo>
                      <a:pt x="138" y="2968"/>
                      <a:pt x="82" y="3017"/>
                      <a:pt x="17" y="3031"/>
                    </a:cubicBezTo>
                    <a:cubicBezTo>
                      <a:pt x="50" y="3031"/>
                      <a:pt x="47" y="3040"/>
                      <a:pt x="43" y="3052"/>
                    </a:cubicBezTo>
                    <a:cubicBezTo>
                      <a:pt x="44" y="3051"/>
                      <a:pt x="45" y="3051"/>
                      <a:pt x="46" y="3051"/>
                    </a:cubicBezTo>
                    <a:cubicBezTo>
                      <a:pt x="56" y="3051"/>
                      <a:pt x="77" y="3069"/>
                      <a:pt x="94" y="3075"/>
                    </a:cubicBezTo>
                    <a:lnTo>
                      <a:pt x="19" y="3096"/>
                    </a:lnTo>
                    <a:cubicBezTo>
                      <a:pt x="66" y="3126"/>
                      <a:pt x="1" y="3144"/>
                      <a:pt x="47" y="3170"/>
                    </a:cubicBezTo>
                    <a:lnTo>
                      <a:pt x="45" y="3151"/>
                    </a:lnTo>
                    <a:lnTo>
                      <a:pt x="45" y="3151"/>
                    </a:lnTo>
                    <a:cubicBezTo>
                      <a:pt x="94" y="3193"/>
                      <a:pt x="184" y="3179"/>
                      <a:pt x="256" y="3216"/>
                    </a:cubicBezTo>
                    <a:cubicBezTo>
                      <a:pt x="200" y="3168"/>
                      <a:pt x="376" y="3212"/>
                      <a:pt x="302" y="3138"/>
                    </a:cubicBezTo>
                    <a:cubicBezTo>
                      <a:pt x="321" y="3138"/>
                      <a:pt x="321" y="3156"/>
                      <a:pt x="342" y="3161"/>
                    </a:cubicBezTo>
                    <a:cubicBezTo>
                      <a:pt x="314" y="3138"/>
                      <a:pt x="312" y="3126"/>
                      <a:pt x="337" y="3114"/>
                    </a:cubicBezTo>
                    <a:lnTo>
                      <a:pt x="337" y="3114"/>
                    </a:lnTo>
                    <a:lnTo>
                      <a:pt x="342" y="3121"/>
                    </a:lnTo>
                    <a:cubicBezTo>
                      <a:pt x="363" y="3070"/>
                      <a:pt x="404" y="3066"/>
                      <a:pt x="458" y="3026"/>
                    </a:cubicBezTo>
                    <a:lnTo>
                      <a:pt x="420" y="3010"/>
                    </a:lnTo>
                    <a:cubicBezTo>
                      <a:pt x="425" y="3007"/>
                      <a:pt x="430" y="3006"/>
                      <a:pt x="435" y="3006"/>
                    </a:cubicBezTo>
                    <a:cubicBezTo>
                      <a:pt x="442" y="3006"/>
                      <a:pt x="449" y="3008"/>
                      <a:pt x="455" y="3008"/>
                    </a:cubicBezTo>
                    <a:cubicBezTo>
                      <a:pt x="445" y="2996"/>
                      <a:pt x="438" y="2993"/>
                      <a:pt x="433" y="2993"/>
                    </a:cubicBezTo>
                    <a:cubicBezTo>
                      <a:pt x="424" y="2993"/>
                      <a:pt x="421" y="3006"/>
                      <a:pt x="410" y="3006"/>
                    </a:cubicBezTo>
                    <a:cubicBezTo>
                      <a:pt x="404" y="3006"/>
                      <a:pt x="396" y="3003"/>
                      <a:pt x="383" y="2991"/>
                    </a:cubicBezTo>
                    <a:lnTo>
                      <a:pt x="383" y="2991"/>
                    </a:lnTo>
                    <a:cubicBezTo>
                      <a:pt x="392" y="2994"/>
                      <a:pt x="400" y="2996"/>
                      <a:pt x="407" y="2996"/>
                    </a:cubicBezTo>
                    <a:cubicBezTo>
                      <a:pt x="448" y="2996"/>
                      <a:pt x="450" y="2947"/>
                      <a:pt x="488" y="2947"/>
                    </a:cubicBezTo>
                    <a:cubicBezTo>
                      <a:pt x="497" y="2947"/>
                      <a:pt x="508" y="2949"/>
                      <a:pt x="522" y="2957"/>
                    </a:cubicBezTo>
                    <a:cubicBezTo>
                      <a:pt x="534" y="2940"/>
                      <a:pt x="481" y="2936"/>
                      <a:pt x="492" y="2920"/>
                    </a:cubicBezTo>
                    <a:lnTo>
                      <a:pt x="492" y="2920"/>
                    </a:lnTo>
                    <a:lnTo>
                      <a:pt x="516" y="2929"/>
                    </a:lnTo>
                    <a:lnTo>
                      <a:pt x="492" y="2908"/>
                    </a:lnTo>
                    <a:cubicBezTo>
                      <a:pt x="495" y="2907"/>
                      <a:pt x="499" y="2906"/>
                      <a:pt x="503" y="2906"/>
                    </a:cubicBezTo>
                    <a:cubicBezTo>
                      <a:pt x="517" y="2906"/>
                      <a:pt x="537" y="2915"/>
                      <a:pt x="550" y="2924"/>
                    </a:cubicBezTo>
                    <a:cubicBezTo>
                      <a:pt x="548" y="2924"/>
                      <a:pt x="550" y="2934"/>
                      <a:pt x="550" y="2938"/>
                    </a:cubicBezTo>
                    <a:cubicBezTo>
                      <a:pt x="552" y="2938"/>
                      <a:pt x="553" y="2938"/>
                      <a:pt x="555" y="2938"/>
                    </a:cubicBezTo>
                    <a:cubicBezTo>
                      <a:pt x="581" y="2938"/>
                      <a:pt x="574" y="2904"/>
                      <a:pt x="580" y="2899"/>
                    </a:cubicBezTo>
                    <a:lnTo>
                      <a:pt x="580" y="2899"/>
                    </a:lnTo>
                    <a:lnTo>
                      <a:pt x="560" y="2903"/>
                    </a:lnTo>
                    <a:cubicBezTo>
                      <a:pt x="576" y="2848"/>
                      <a:pt x="643" y="2820"/>
                      <a:pt x="643" y="2753"/>
                    </a:cubicBezTo>
                    <a:lnTo>
                      <a:pt x="627" y="2743"/>
                    </a:lnTo>
                    <a:cubicBezTo>
                      <a:pt x="631" y="2692"/>
                      <a:pt x="664" y="2734"/>
                      <a:pt x="685" y="2695"/>
                    </a:cubicBezTo>
                    <a:lnTo>
                      <a:pt x="687" y="2699"/>
                    </a:lnTo>
                    <a:cubicBezTo>
                      <a:pt x="680" y="2681"/>
                      <a:pt x="682" y="2665"/>
                      <a:pt x="694" y="2658"/>
                    </a:cubicBezTo>
                    <a:cubicBezTo>
                      <a:pt x="701" y="2681"/>
                      <a:pt x="740" y="2676"/>
                      <a:pt x="745" y="2702"/>
                    </a:cubicBezTo>
                    <a:cubicBezTo>
                      <a:pt x="752" y="2648"/>
                      <a:pt x="740" y="2667"/>
                      <a:pt x="720" y="2600"/>
                    </a:cubicBezTo>
                    <a:lnTo>
                      <a:pt x="720" y="2600"/>
                    </a:lnTo>
                    <a:lnTo>
                      <a:pt x="745" y="2618"/>
                    </a:lnTo>
                    <a:cubicBezTo>
                      <a:pt x="733" y="2590"/>
                      <a:pt x="726" y="2579"/>
                      <a:pt x="740" y="2560"/>
                    </a:cubicBezTo>
                    <a:lnTo>
                      <a:pt x="740" y="2560"/>
                    </a:lnTo>
                    <a:cubicBezTo>
                      <a:pt x="740" y="2590"/>
                      <a:pt x="780" y="2586"/>
                      <a:pt x="787" y="2625"/>
                    </a:cubicBezTo>
                    <a:cubicBezTo>
                      <a:pt x="794" y="2627"/>
                      <a:pt x="800" y="2628"/>
                      <a:pt x="805" y="2628"/>
                    </a:cubicBezTo>
                    <a:cubicBezTo>
                      <a:pt x="842" y="2628"/>
                      <a:pt x="825" y="2576"/>
                      <a:pt x="845" y="2576"/>
                    </a:cubicBezTo>
                    <a:cubicBezTo>
                      <a:pt x="851" y="2576"/>
                      <a:pt x="861" y="2581"/>
                      <a:pt x="877" y="2595"/>
                    </a:cubicBezTo>
                    <a:cubicBezTo>
                      <a:pt x="865" y="2563"/>
                      <a:pt x="853" y="2555"/>
                      <a:pt x="842" y="2555"/>
                    </a:cubicBezTo>
                    <a:cubicBezTo>
                      <a:pt x="831" y="2555"/>
                      <a:pt x="822" y="2565"/>
                      <a:pt x="817" y="2565"/>
                    </a:cubicBezTo>
                    <a:cubicBezTo>
                      <a:pt x="816" y="2565"/>
                      <a:pt x="815" y="2563"/>
                      <a:pt x="815" y="2560"/>
                    </a:cubicBezTo>
                    <a:cubicBezTo>
                      <a:pt x="789" y="2546"/>
                      <a:pt x="794" y="2502"/>
                      <a:pt x="810" y="2500"/>
                    </a:cubicBezTo>
                    <a:cubicBezTo>
                      <a:pt x="811" y="2499"/>
                      <a:pt x="812" y="2499"/>
                      <a:pt x="813" y="2499"/>
                    </a:cubicBezTo>
                    <a:cubicBezTo>
                      <a:pt x="832" y="2499"/>
                      <a:pt x="885" y="2554"/>
                      <a:pt x="916" y="2554"/>
                    </a:cubicBezTo>
                    <a:cubicBezTo>
                      <a:pt x="919" y="2554"/>
                      <a:pt x="922" y="2553"/>
                      <a:pt x="925" y="2552"/>
                    </a:cubicBezTo>
                    <a:lnTo>
                      <a:pt x="925" y="2552"/>
                    </a:lnTo>
                    <a:cubicBezTo>
                      <a:pt x="924" y="2553"/>
                      <a:pt x="925" y="2556"/>
                      <a:pt x="924" y="2558"/>
                    </a:cubicBezTo>
                    <a:cubicBezTo>
                      <a:pt x="926" y="2559"/>
                      <a:pt x="928" y="2560"/>
                      <a:pt x="930" y="2560"/>
                    </a:cubicBezTo>
                    <a:cubicBezTo>
                      <a:pt x="941" y="2560"/>
                      <a:pt x="937" y="2535"/>
                      <a:pt x="952" y="2535"/>
                    </a:cubicBezTo>
                    <a:cubicBezTo>
                      <a:pt x="955" y="2535"/>
                      <a:pt x="960" y="2536"/>
                      <a:pt x="965" y="2539"/>
                    </a:cubicBezTo>
                    <a:cubicBezTo>
                      <a:pt x="947" y="2493"/>
                      <a:pt x="986" y="2532"/>
                      <a:pt x="954" y="2477"/>
                    </a:cubicBezTo>
                    <a:lnTo>
                      <a:pt x="954" y="2477"/>
                    </a:lnTo>
                    <a:lnTo>
                      <a:pt x="930" y="2505"/>
                    </a:lnTo>
                    <a:cubicBezTo>
                      <a:pt x="939" y="2483"/>
                      <a:pt x="920" y="2422"/>
                      <a:pt x="954" y="2422"/>
                    </a:cubicBezTo>
                    <a:cubicBezTo>
                      <a:pt x="957" y="2422"/>
                      <a:pt x="961" y="2422"/>
                      <a:pt x="965" y="2424"/>
                    </a:cubicBezTo>
                    <a:cubicBezTo>
                      <a:pt x="970" y="2437"/>
                      <a:pt x="970" y="2451"/>
                      <a:pt x="970" y="2465"/>
                    </a:cubicBezTo>
                    <a:cubicBezTo>
                      <a:pt x="973" y="2467"/>
                      <a:pt x="975" y="2468"/>
                      <a:pt x="977" y="2468"/>
                    </a:cubicBezTo>
                    <a:cubicBezTo>
                      <a:pt x="984" y="2468"/>
                      <a:pt x="982" y="2454"/>
                      <a:pt x="991" y="2454"/>
                    </a:cubicBezTo>
                    <a:cubicBezTo>
                      <a:pt x="993" y="2454"/>
                      <a:pt x="995" y="2455"/>
                      <a:pt x="998" y="2456"/>
                    </a:cubicBezTo>
                    <a:cubicBezTo>
                      <a:pt x="1028" y="2514"/>
                      <a:pt x="968" y="2491"/>
                      <a:pt x="975" y="2542"/>
                    </a:cubicBezTo>
                    <a:cubicBezTo>
                      <a:pt x="977" y="2544"/>
                      <a:pt x="979" y="2545"/>
                      <a:pt x="981" y="2545"/>
                    </a:cubicBezTo>
                    <a:cubicBezTo>
                      <a:pt x="990" y="2545"/>
                      <a:pt x="990" y="2521"/>
                      <a:pt x="996" y="2521"/>
                    </a:cubicBezTo>
                    <a:cubicBezTo>
                      <a:pt x="999" y="2521"/>
                      <a:pt x="1003" y="2528"/>
                      <a:pt x="1012" y="2546"/>
                    </a:cubicBezTo>
                    <a:cubicBezTo>
                      <a:pt x="995" y="2505"/>
                      <a:pt x="1005" y="2502"/>
                      <a:pt x="1019" y="2502"/>
                    </a:cubicBezTo>
                    <a:cubicBezTo>
                      <a:pt x="1030" y="2502"/>
                      <a:pt x="1051" y="2500"/>
                      <a:pt x="1044" y="2463"/>
                    </a:cubicBezTo>
                    <a:lnTo>
                      <a:pt x="1044" y="2463"/>
                    </a:lnTo>
                    <a:lnTo>
                      <a:pt x="1065" y="2498"/>
                    </a:lnTo>
                    <a:cubicBezTo>
                      <a:pt x="1065" y="2488"/>
                      <a:pt x="1065" y="2468"/>
                      <a:pt x="1072" y="2465"/>
                    </a:cubicBezTo>
                    <a:lnTo>
                      <a:pt x="1086" y="2514"/>
                    </a:lnTo>
                    <a:cubicBezTo>
                      <a:pt x="1085" y="2498"/>
                      <a:pt x="1092" y="2494"/>
                      <a:pt x="1103" y="2494"/>
                    </a:cubicBezTo>
                    <a:cubicBezTo>
                      <a:pt x="1114" y="2494"/>
                      <a:pt x="1129" y="2499"/>
                      <a:pt x="1140" y="2499"/>
                    </a:cubicBezTo>
                    <a:cubicBezTo>
                      <a:pt x="1149" y="2499"/>
                      <a:pt x="1156" y="2496"/>
                      <a:pt x="1158" y="2486"/>
                    </a:cubicBezTo>
                    <a:lnTo>
                      <a:pt x="1158" y="2486"/>
                    </a:lnTo>
                    <a:cubicBezTo>
                      <a:pt x="1150" y="2491"/>
                      <a:pt x="1143" y="2493"/>
                      <a:pt x="1138" y="2493"/>
                    </a:cubicBezTo>
                    <a:cubicBezTo>
                      <a:pt x="1115" y="2493"/>
                      <a:pt x="1114" y="2452"/>
                      <a:pt x="1086" y="2442"/>
                    </a:cubicBezTo>
                    <a:cubicBezTo>
                      <a:pt x="1090" y="2426"/>
                      <a:pt x="1097" y="2420"/>
                      <a:pt x="1106" y="2420"/>
                    </a:cubicBezTo>
                    <a:cubicBezTo>
                      <a:pt x="1129" y="2420"/>
                      <a:pt x="1165" y="2465"/>
                      <a:pt x="1197" y="2465"/>
                    </a:cubicBezTo>
                    <a:cubicBezTo>
                      <a:pt x="1205" y="2465"/>
                      <a:pt x="1213" y="2462"/>
                      <a:pt x="1221" y="2453"/>
                    </a:cubicBezTo>
                    <a:lnTo>
                      <a:pt x="1221" y="2453"/>
                    </a:lnTo>
                    <a:cubicBezTo>
                      <a:pt x="1219" y="2455"/>
                      <a:pt x="1216" y="2455"/>
                      <a:pt x="1212" y="2455"/>
                    </a:cubicBezTo>
                    <a:cubicBezTo>
                      <a:pt x="1200" y="2455"/>
                      <a:pt x="1181" y="2447"/>
                      <a:pt x="1181" y="2430"/>
                    </a:cubicBezTo>
                    <a:cubicBezTo>
                      <a:pt x="1184" y="2430"/>
                      <a:pt x="1188" y="2430"/>
                      <a:pt x="1191" y="2430"/>
                    </a:cubicBezTo>
                    <a:cubicBezTo>
                      <a:pt x="1208" y="2430"/>
                      <a:pt x="1223" y="2434"/>
                      <a:pt x="1239" y="2442"/>
                    </a:cubicBezTo>
                    <a:cubicBezTo>
                      <a:pt x="1271" y="2407"/>
                      <a:pt x="1209" y="2414"/>
                      <a:pt x="1211" y="2384"/>
                    </a:cubicBezTo>
                    <a:lnTo>
                      <a:pt x="1211" y="2384"/>
                    </a:lnTo>
                    <a:cubicBezTo>
                      <a:pt x="1219" y="2389"/>
                      <a:pt x="1223" y="2391"/>
                      <a:pt x="1227" y="2391"/>
                    </a:cubicBezTo>
                    <a:cubicBezTo>
                      <a:pt x="1241" y="2391"/>
                      <a:pt x="1216" y="2350"/>
                      <a:pt x="1220" y="2333"/>
                    </a:cubicBezTo>
                    <a:lnTo>
                      <a:pt x="1220" y="2333"/>
                    </a:lnTo>
                    <a:lnTo>
                      <a:pt x="1248" y="2361"/>
                    </a:lnTo>
                    <a:cubicBezTo>
                      <a:pt x="1306" y="2347"/>
                      <a:pt x="1204" y="2291"/>
                      <a:pt x="1260" y="2287"/>
                    </a:cubicBezTo>
                    <a:lnTo>
                      <a:pt x="1260" y="2287"/>
                    </a:lnTo>
                    <a:lnTo>
                      <a:pt x="1281" y="2338"/>
                    </a:lnTo>
                    <a:lnTo>
                      <a:pt x="1290" y="2312"/>
                    </a:lnTo>
                    <a:lnTo>
                      <a:pt x="1318" y="2349"/>
                    </a:lnTo>
                    <a:cubicBezTo>
                      <a:pt x="1318" y="2308"/>
                      <a:pt x="1329" y="2308"/>
                      <a:pt x="1357" y="2298"/>
                    </a:cubicBezTo>
                    <a:cubicBezTo>
                      <a:pt x="1334" y="2282"/>
                      <a:pt x="1311" y="2245"/>
                      <a:pt x="1325" y="2229"/>
                    </a:cubicBezTo>
                    <a:lnTo>
                      <a:pt x="1325" y="2229"/>
                    </a:lnTo>
                    <a:cubicBezTo>
                      <a:pt x="1345" y="2234"/>
                      <a:pt x="1347" y="2247"/>
                      <a:pt x="1353" y="2247"/>
                    </a:cubicBezTo>
                    <a:cubicBezTo>
                      <a:pt x="1356" y="2247"/>
                      <a:pt x="1360" y="2244"/>
                      <a:pt x="1366" y="2236"/>
                    </a:cubicBezTo>
                    <a:cubicBezTo>
                      <a:pt x="1375" y="2252"/>
                      <a:pt x="1388" y="2273"/>
                      <a:pt x="1374" y="2273"/>
                    </a:cubicBezTo>
                    <a:cubicBezTo>
                      <a:pt x="1370" y="2273"/>
                      <a:pt x="1365" y="2272"/>
                      <a:pt x="1357" y="2268"/>
                    </a:cubicBezTo>
                    <a:lnTo>
                      <a:pt x="1357" y="2268"/>
                    </a:lnTo>
                    <a:cubicBezTo>
                      <a:pt x="1366" y="2280"/>
                      <a:pt x="1371" y="2291"/>
                      <a:pt x="1378" y="2301"/>
                    </a:cubicBezTo>
                    <a:cubicBezTo>
                      <a:pt x="1381" y="2301"/>
                      <a:pt x="1384" y="2302"/>
                      <a:pt x="1386" y="2302"/>
                    </a:cubicBezTo>
                    <a:cubicBezTo>
                      <a:pt x="1411" y="2302"/>
                      <a:pt x="1416" y="2274"/>
                      <a:pt x="1424" y="2266"/>
                    </a:cubicBezTo>
                    <a:lnTo>
                      <a:pt x="1424" y="2266"/>
                    </a:lnTo>
                    <a:cubicBezTo>
                      <a:pt x="1420" y="2268"/>
                      <a:pt x="1413" y="2271"/>
                      <a:pt x="1408" y="2271"/>
                    </a:cubicBezTo>
                    <a:cubicBezTo>
                      <a:pt x="1408" y="2271"/>
                      <a:pt x="1408" y="2252"/>
                      <a:pt x="1403" y="2233"/>
                    </a:cubicBezTo>
                    <a:cubicBezTo>
                      <a:pt x="1401" y="2217"/>
                      <a:pt x="1399" y="2199"/>
                      <a:pt x="1399" y="2199"/>
                    </a:cubicBezTo>
                    <a:lnTo>
                      <a:pt x="1399" y="2199"/>
                    </a:lnTo>
                    <a:cubicBezTo>
                      <a:pt x="1417" y="2203"/>
                      <a:pt x="1422" y="2215"/>
                      <a:pt x="1427" y="2229"/>
                    </a:cubicBezTo>
                    <a:cubicBezTo>
                      <a:pt x="1429" y="2220"/>
                      <a:pt x="1420" y="2201"/>
                      <a:pt x="1427" y="2189"/>
                    </a:cubicBezTo>
                    <a:lnTo>
                      <a:pt x="1427" y="2189"/>
                    </a:lnTo>
                    <a:cubicBezTo>
                      <a:pt x="1447" y="2212"/>
                      <a:pt x="1475" y="2233"/>
                      <a:pt x="1473" y="2258"/>
                    </a:cubicBezTo>
                    <a:lnTo>
                      <a:pt x="1473" y="2258"/>
                    </a:lnTo>
                    <a:lnTo>
                      <a:pt x="1478" y="2201"/>
                    </a:lnTo>
                    <a:cubicBezTo>
                      <a:pt x="1489" y="2208"/>
                      <a:pt x="1522" y="2208"/>
                      <a:pt x="1529" y="2220"/>
                    </a:cubicBezTo>
                    <a:cubicBezTo>
                      <a:pt x="1561" y="2213"/>
                      <a:pt x="1519" y="2134"/>
                      <a:pt x="1561" y="2124"/>
                    </a:cubicBezTo>
                    <a:cubicBezTo>
                      <a:pt x="1556" y="2118"/>
                      <a:pt x="1554" y="2111"/>
                      <a:pt x="1554" y="2104"/>
                    </a:cubicBezTo>
                    <a:cubicBezTo>
                      <a:pt x="1580" y="2085"/>
                      <a:pt x="1631" y="2087"/>
                      <a:pt x="1617" y="2029"/>
                    </a:cubicBezTo>
                    <a:lnTo>
                      <a:pt x="1617" y="2029"/>
                    </a:lnTo>
                    <a:lnTo>
                      <a:pt x="1679" y="2041"/>
                    </a:lnTo>
                    <a:cubicBezTo>
                      <a:pt x="1686" y="2009"/>
                      <a:pt x="1600" y="2027"/>
                      <a:pt x="1610" y="1974"/>
                    </a:cubicBezTo>
                    <a:cubicBezTo>
                      <a:pt x="1610" y="1964"/>
                      <a:pt x="1614" y="1960"/>
                      <a:pt x="1620" y="1960"/>
                    </a:cubicBezTo>
                    <a:cubicBezTo>
                      <a:pt x="1635" y="1960"/>
                      <a:pt x="1664" y="1988"/>
                      <a:pt x="1679" y="1988"/>
                    </a:cubicBezTo>
                    <a:cubicBezTo>
                      <a:pt x="1665" y="1958"/>
                      <a:pt x="1626" y="1904"/>
                      <a:pt x="1684" y="1900"/>
                    </a:cubicBezTo>
                    <a:lnTo>
                      <a:pt x="1684" y="1900"/>
                    </a:lnTo>
                    <a:cubicBezTo>
                      <a:pt x="1689" y="1913"/>
                      <a:pt x="1677" y="1918"/>
                      <a:pt x="1677" y="1930"/>
                    </a:cubicBezTo>
                    <a:lnTo>
                      <a:pt x="1716" y="1923"/>
                    </a:lnTo>
                    <a:cubicBezTo>
                      <a:pt x="1751" y="1971"/>
                      <a:pt x="1721" y="1983"/>
                      <a:pt x="1774" y="1985"/>
                    </a:cubicBezTo>
                    <a:cubicBezTo>
                      <a:pt x="1677" y="1930"/>
                      <a:pt x="1814" y="1893"/>
                      <a:pt x="1712" y="1842"/>
                    </a:cubicBezTo>
                    <a:lnTo>
                      <a:pt x="1740" y="1839"/>
                    </a:lnTo>
                    <a:lnTo>
                      <a:pt x="1740" y="1839"/>
                    </a:lnTo>
                    <a:cubicBezTo>
                      <a:pt x="1737" y="1842"/>
                      <a:pt x="1744" y="1846"/>
                      <a:pt x="1740" y="1849"/>
                    </a:cubicBezTo>
                    <a:cubicBezTo>
                      <a:pt x="1804" y="1844"/>
                      <a:pt x="1675" y="1795"/>
                      <a:pt x="1707" y="1767"/>
                    </a:cubicBezTo>
                    <a:cubicBezTo>
                      <a:pt x="1713" y="1763"/>
                      <a:pt x="1720" y="1761"/>
                      <a:pt x="1727" y="1761"/>
                    </a:cubicBezTo>
                    <a:cubicBezTo>
                      <a:pt x="1735" y="1761"/>
                      <a:pt x="1743" y="1764"/>
                      <a:pt x="1749" y="1770"/>
                    </a:cubicBezTo>
                    <a:lnTo>
                      <a:pt x="1735" y="1733"/>
                    </a:lnTo>
                    <a:cubicBezTo>
                      <a:pt x="1736" y="1731"/>
                      <a:pt x="1738" y="1730"/>
                      <a:pt x="1740" y="1730"/>
                    </a:cubicBezTo>
                    <a:cubicBezTo>
                      <a:pt x="1746" y="1730"/>
                      <a:pt x="1753" y="1734"/>
                      <a:pt x="1754" y="1739"/>
                    </a:cubicBezTo>
                    <a:lnTo>
                      <a:pt x="1754" y="1739"/>
                    </a:lnTo>
                    <a:lnTo>
                      <a:pt x="1763" y="1696"/>
                    </a:lnTo>
                    <a:lnTo>
                      <a:pt x="1765" y="1696"/>
                    </a:lnTo>
                    <a:cubicBezTo>
                      <a:pt x="1751" y="1684"/>
                      <a:pt x="1730" y="1658"/>
                      <a:pt x="1723" y="1647"/>
                    </a:cubicBezTo>
                    <a:cubicBezTo>
                      <a:pt x="1726" y="1646"/>
                      <a:pt x="1728" y="1645"/>
                      <a:pt x="1730" y="1645"/>
                    </a:cubicBezTo>
                    <a:cubicBezTo>
                      <a:pt x="1740" y="1645"/>
                      <a:pt x="1735" y="1658"/>
                      <a:pt x="1746" y="1658"/>
                    </a:cubicBezTo>
                    <a:cubicBezTo>
                      <a:pt x="1742" y="1647"/>
                      <a:pt x="1735" y="1635"/>
                      <a:pt x="1728" y="1626"/>
                    </a:cubicBezTo>
                    <a:cubicBezTo>
                      <a:pt x="1760" y="1626"/>
                      <a:pt x="1781" y="1649"/>
                      <a:pt x="1770" y="1670"/>
                    </a:cubicBezTo>
                    <a:cubicBezTo>
                      <a:pt x="1777" y="1670"/>
                      <a:pt x="1783" y="1671"/>
                      <a:pt x="1789" y="1671"/>
                    </a:cubicBezTo>
                    <a:cubicBezTo>
                      <a:pt x="1865" y="1671"/>
                      <a:pt x="1779" y="1645"/>
                      <a:pt x="1811" y="1619"/>
                    </a:cubicBezTo>
                    <a:lnTo>
                      <a:pt x="1811" y="1619"/>
                    </a:lnTo>
                    <a:cubicBezTo>
                      <a:pt x="1810" y="1619"/>
                      <a:pt x="1809" y="1619"/>
                      <a:pt x="1808" y="1619"/>
                    </a:cubicBezTo>
                    <a:cubicBezTo>
                      <a:pt x="1807" y="1619"/>
                      <a:pt x="1806" y="1619"/>
                      <a:pt x="1804" y="1619"/>
                    </a:cubicBezTo>
                    <a:cubicBezTo>
                      <a:pt x="1761" y="1601"/>
                      <a:pt x="1783" y="1601"/>
                      <a:pt x="1799" y="1592"/>
                    </a:cubicBezTo>
                    <a:lnTo>
                      <a:pt x="1799" y="1592"/>
                    </a:lnTo>
                    <a:cubicBezTo>
                      <a:pt x="1801" y="1593"/>
                      <a:pt x="1802" y="1595"/>
                      <a:pt x="1804" y="1596"/>
                    </a:cubicBezTo>
                    <a:lnTo>
                      <a:pt x="1804" y="1596"/>
                    </a:lnTo>
                    <a:cubicBezTo>
                      <a:pt x="1802" y="1594"/>
                      <a:pt x="1801" y="1593"/>
                      <a:pt x="1800" y="1591"/>
                    </a:cubicBezTo>
                    <a:lnTo>
                      <a:pt x="1800" y="1591"/>
                    </a:lnTo>
                    <a:cubicBezTo>
                      <a:pt x="1800" y="1591"/>
                      <a:pt x="1799" y="1591"/>
                      <a:pt x="1799" y="1592"/>
                    </a:cubicBezTo>
                    <a:lnTo>
                      <a:pt x="1799" y="1592"/>
                    </a:lnTo>
                    <a:cubicBezTo>
                      <a:pt x="1799" y="1591"/>
                      <a:pt x="1798" y="1590"/>
                      <a:pt x="1797" y="1589"/>
                    </a:cubicBezTo>
                    <a:cubicBezTo>
                      <a:pt x="1809" y="1584"/>
                      <a:pt x="1816" y="1575"/>
                      <a:pt x="1797" y="1556"/>
                    </a:cubicBezTo>
                    <a:lnTo>
                      <a:pt x="1797" y="1556"/>
                    </a:lnTo>
                    <a:cubicBezTo>
                      <a:pt x="1806" y="1558"/>
                      <a:pt x="1812" y="1559"/>
                      <a:pt x="1817" y="1559"/>
                    </a:cubicBezTo>
                    <a:cubicBezTo>
                      <a:pt x="1837" y="1559"/>
                      <a:pt x="1833" y="1546"/>
                      <a:pt x="1835" y="1531"/>
                    </a:cubicBezTo>
                    <a:lnTo>
                      <a:pt x="1835" y="1531"/>
                    </a:lnTo>
                    <a:lnTo>
                      <a:pt x="1888" y="1543"/>
                    </a:lnTo>
                    <a:cubicBezTo>
                      <a:pt x="1876" y="1519"/>
                      <a:pt x="1848" y="1515"/>
                      <a:pt x="1830" y="1499"/>
                    </a:cubicBezTo>
                    <a:cubicBezTo>
                      <a:pt x="1836" y="1484"/>
                      <a:pt x="1858" y="1482"/>
                      <a:pt x="1883" y="1482"/>
                    </a:cubicBezTo>
                    <a:cubicBezTo>
                      <a:pt x="1894" y="1482"/>
                      <a:pt x="1905" y="1482"/>
                      <a:pt x="1916" y="1482"/>
                    </a:cubicBezTo>
                    <a:cubicBezTo>
                      <a:pt x="1921" y="1471"/>
                      <a:pt x="1916" y="1468"/>
                      <a:pt x="1907" y="1468"/>
                    </a:cubicBezTo>
                    <a:cubicBezTo>
                      <a:pt x="1897" y="1468"/>
                      <a:pt x="1882" y="1471"/>
                      <a:pt x="1869" y="1471"/>
                    </a:cubicBezTo>
                    <a:cubicBezTo>
                      <a:pt x="1856" y="1471"/>
                      <a:pt x="1845" y="1468"/>
                      <a:pt x="1844" y="1452"/>
                    </a:cubicBezTo>
                    <a:cubicBezTo>
                      <a:pt x="1869" y="1427"/>
                      <a:pt x="1851" y="1401"/>
                      <a:pt x="1821" y="1362"/>
                    </a:cubicBezTo>
                    <a:cubicBezTo>
                      <a:pt x="1826" y="1357"/>
                      <a:pt x="1832" y="1355"/>
                      <a:pt x="1836" y="1355"/>
                    </a:cubicBezTo>
                    <a:cubicBezTo>
                      <a:pt x="1846" y="1355"/>
                      <a:pt x="1854" y="1363"/>
                      <a:pt x="1863" y="1363"/>
                    </a:cubicBezTo>
                    <a:cubicBezTo>
                      <a:pt x="1865" y="1363"/>
                      <a:pt x="1867" y="1363"/>
                      <a:pt x="1869" y="1362"/>
                    </a:cubicBezTo>
                    <a:lnTo>
                      <a:pt x="1828" y="1341"/>
                    </a:lnTo>
                    <a:cubicBezTo>
                      <a:pt x="1828" y="1339"/>
                      <a:pt x="1831" y="1338"/>
                      <a:pt x="1834" y="1338"/>
                    </a:cubicBezTo>
                    <a:cubicBezTo>
                      <a:pt x="1839" y="1338"/>
                      <a:pt x="1846" y="1340"/>
                      <a:pt x="1848" y="1341"/>
                    </a:cubicBezTo>
                    <a:cubicBezTo>
                      <a:pt x="1835" y="1322"/>
                      <a:pt x="1795" y="1336"/>
                      <a:pt x="1781" y="1311"/>
                    </a:cubicBezTo>
                    <a:cubicBezTo>
                      <a:pt x="1723" y="1304"/>
                      <a:pt x="1872" y="1262"/>
                      <a:pt x="1802" y="1232"/>
                    </a:cubicBezTo>
                    <a:cubicBezTo>
                      <a:pt x="1806" y="1230"/>
                      <a:pt x="1810" y="1229"/>
                      <a:pt x="1815" y="1229"/>
                    </a:cubicBezTo>
                    <a:cubicBezTo>
                      <a:pt x="1825" y="1229"/>
                      <a:pt x="1836" y="1232"/>
                      <a:pt x="1848" y="1232"/>
                    </a:cubicBezTo>
                    <a:cubicBezTo>
                      <a:pt x="1851" y="1232"/>
                      <a:pt x="1853" y="1232"/>
                      <a:pt x="1855" y="1232"/>
                    </a:cubicBezTo>
                    <a:cubicBezTo>
                      <a:pt x="1830" y="1204"/>
                      <a:pt x="1795" y="1183"/>
                      <a:pt x="1760" y="1169"/>
                    </a:cubicBezTo>
                    <a:lnTo>
                      <a:pt x="1793" y="1139"/>
                    </a:lnTo>
                    <a:lnTo>
                      <a:pt x="1793" y="1139"/>
                    </a:lnTo>
                    <a:cubicBezTo>
                      <a:pt x="1780" y="1147"/>
                      <a:pt x="1766" y="1150"/>
                      <a:pt x="1752" y="1150"/>
                    </a:cubicBezTo>
                    <a:cubicBezTo>
                      <a:pt x="1722" y="1150"/>
                      <a:pt x="1689" y="1136"/>
                      <a:pt x="1661" y="1125"/>
                    </a:cubicBezTo>
                    <a:cubicBezTo>
                      <a:pt x="1642" y="1135"/>
                      <a:pt x="1626" y="1144"/>
                      <a:pt x="1619" y="1146"/>
                    </a:cubicBezTo>
                    <a:lnTo>
                      <a:pt x="1584" y="1118"/>
                    </a:lnTo>
                    <a:cubicBezTo>
                      <a:pt x="1594" y="1115"/>
                      <a:pt x="1605" y="1114"/>
                      <a:pt x="1616" y="1114"/>
                    </a:cubicBezTo>
                    <a:cubicBezTo>
                      <a:pt x="1622" y="1114"/>
                      <a:pt x="1629" y="1114"/>
                      <a:pt x="1635" y="1116"/>
                    </a:cubicBezTo>
                    <a:cubicBezTo>
                      <a:pt x="1631" y="1114"/>
                      <a:pt x="1626" y="1114"/>
                      <a:pt x="1621" y="1111"/>
                    </a:cubicBezTo>
                    <a:cubicBezTo>
                      <a:pt x="1639" y="1104"/>
                      <a:pt x="1657" y="1099"/>
                      <a:pt x="1676" y="1099"/>
                    </a:cubicBezTo>
                    <a:cubicBezTo>
                      <a:pt x="1685" y="1099"/>
                      <a:pt x="1694" y="1100"/>
                      <a:pt x="1702" y="1102"/>
                    </a:cubicBezTo>
                    <a:lnTo>
                      <a:pt x="1672" y="1121"/>
                    </a:lnTo>
                    <a:cubicBezTo>
                      <a:pt x="1691" y="1123"/>
                      <a:pt x="1711" y="1125"/>
                      <a:pt x="1731" y="1125"/>
                    </a:cubicBezTo>
                    <a:cubicBezTo>
                      <a:pt x="1746" y="1125"/>
                      <a:pt x="1760" y="1124"/>
                      <a:pt x="1774" y="1123"/>
                    </a:cubicBezTo>
                    <a:cubicBezTo>
                      <a:pt x="1767" y="1121"/>
                      <a:pt x="1760" y="1116"/>
                      <a:pt x="1758" y="1111"/>
                    </a:cubicBezTo>
                    <a:lnTo>
                      <a:pt x="1758" y="1111"/>
                    </a:lnTo>
                    <a:cubicBezTo>
                      <a:pt x="1762" y="1113"/>
                      <a:pt x="1765" y="1113"/>
                      <a:pt x="1769" y="1113"/>
                    </a:cubicBezTo>
                    <a:cubicBezTo>
                      <a:pt x="1772" y="1113"/>
                      <a:pt x="1775" y="1113"/>
                      <a:pt x="1779" y="1111"/>
                    </a:cubicBezTo>
                    <a:cubicBezTo>
                      <a:pt x="1786" y="1109"/>
                      <a:pt x="1772" y="1107"/>
                      <a:pt x="1758" y="1104"/>
                    </a:cubicBezTo>
                    <a:lnTo>
                      <a:pt x="1816" y="1088"/>
                    </a:lnTo>
                    <a:lnTo>
                      <a:pt x="1793" y="1088"/>
                    </a:lnTo>
                    <a:lnTo>
                      <a:pt x="1821" y="1033"/>
                    </a:lnTo>
                    <a:cubicBezTo>
                      <a:pt x="1753" y="1009"/>
                      <a:pt x="1661" y="1000"/>
                      <a:pt x="1624" y="958"/>
                    </a:cubicBezTo>
                    <a:cubicBezTo>
                      <a:pt x="1670" y="958"/>
                      <a:pt x="1693" y="944"/>
                      <a:pt x="1744" y="931"/>
                    </a:cubicBezTo>
                    <a:lnTo>
                      <a:pt x="1744" y="931"/>
                    </a:lnTo>
                    <a:cubicBezTo>
                      <a:pt x="1693" y="958"/>
                      <a:pt x="1776" y="965"/>
                      <a:pt x="1772" y="995"/>
                    </a:cubicBezTo>
                    <a:lnTo>
                      <a:pt x="1772" y="995"/>
                    </a:lnTo>
                    <a:cubicBezTo>
                      <a:pt x="1774" y="983"/>
                      <a:pt x="1790" y="978"/>
                      <a:pt x="1802" y="978"/>
                    </a:cubicBezTo>
                    <a:cubicBezTo>
                      <a:pt x="1805" y="978"/>
                      <a:pt x="1807" y="979"/>
                      <a:pt x="1809" y="979"/>
                    </a:cubicBezTo>
                    <a:lnTo>
                      <a:pt x="1779" y="961"/>
                    </a:lnTo>
                    <a:lnTo>
                      <a:pt x="1746" y="942"/>
                    </a:lnTo>
                    <a:cubicBezTo>
                      <a:pt x="1788" y="933"/>
                      <a:pt x="1777" y="924"/>
                      <a:pt x="1788" y="905"/>
                    </a:cubicBezTo>
                    <a:lnTo>
                      <a:pt x="1788" y="905"/>
                    </a:lnTo>
                    <a:cubicBezTo>
                      <a:pt x="1770" y="912"/>
                      <a:pt x="1757" y="915"/>
                      <a:pt x="1747" y="915"/>
                    </a:cubicBezTo>
                    <a:cubicBezTo>
                      <a:pt x="1713" y="915"/>
                      <a:pt x="1716" y="882"/>
                      <a:pt x="1691" y="875"/>
                    </a:cubicBezTo>
                    <a:cubicBezTo>
                      <a:pt x="1702" y="870"/>
                      <a:pt x="1714" y="867"/>
                      <a:pt x="1724" y="867"/>
                    </a:cubicBezTo>
                    <a:cubicBezTo>
                      <a:pt x="1737" y="867"/>
                      <a:pt x="1748" y="872"/>
                      <a:pt x="1749" y="887"/>
                    </a:cubicBezTo>
                    <a:cubicBezTo>
                      <a:pt x="1800" y="840"/>
                      <a:pt x="1644" y="881"/>
                      <a:pt x="1683" y="841"/>
                    </a:cubicBezTo>
                    <a:lnTo>
                      <a:pt x="1683" y="841"/>
                    </a:lnTo>
                    <a:cubicBezTo>
                      <a:pt x="1684" y="842"/>
                      <a:pt x="1685" y="843"/>
                      <a:pt x="1686" y="843"/>
                    </a:cubicBezTo>
                    <a:lnTo>
                      <a:pt x="1686" y="843"/>
                    </a:lnTo>
                    <a:cubicBezTo>
                      <a:pt x="1685" y="842"/>
                      <a:pt x="1685" y="841"/>
                      <a:pt x="1684" y="840"/>
                    </a:cubicBezTo>
                    <a:lnTo>
                      <a:pt x="1684" y="840"/>
                    </a:lnTo>
                    <a:cubicBezTo>
                      <a:pt x="1684" y="840"/>
                      <a:pt x="1683" y="841"/>
                      <a:pt x="1683" y="841"/>
                    </a:cubicBezTo>
                    <a:lnTo>
                      <a:pt x="1683" y="841"/>
                    </a:lnTo>
                    <a:cubicBezTo>
                      <a:pt x="1673" y="828"/>
                      <a:pt x="1680" y="805"/>
                      <a:pt x="1700" y="805"/>
                    </a:cubicBezTo>
                    <a:cubicBezTo>
                      <a:pt x="1701" y="805"/>
                      <a:pt x="1702" y="805"/>
                      <a:pt x="1702" y="805"/>
                    </a:cubicBezTo>
                    <a:lnTo>
                      <a:pt x="1705" y="810"/>
                    </a:lnTo>
                    <a:cubicBezTo>
                      <a:pt x="1701" y="774"/>
                      <a:pt x="1666" y="717"/>
                      <a:pt x="1614" y="717"/>
                    </a:cubicBezTo>
                    <a:cubicBezTo>
                      <a:pt x="1606" y="717"/>
                      <a:pt x="1598" y="718"/>
                      <a:pt x="1590" y="721"/>
                    </a:cubicBezTo>
                    <a:lnTo>
                      <a:pt x="1590" y="721"/>
                    </a:lnTo>
                    <a:cubicBezTo>
                      <a:pt x="1605" y="715"/>
                      <a:pt x="1667" y="691"/>
                      <a:pt x="1682" y="687"/>
                    </a:cubicBezTo>
                    <a:lnTo>
                      <a:pt x="1682" y="687"/>
                    </a:lnTo>
                    <a:cubicBezTo>
                      <a:pt x="1682" y="687"/>
                      <a:pt x="1617" y="696"/>
                      <a:pt x="1556" y="708"/>
                    </a:cubicBezTo>
                    <a:cubicBezTo>
                      <a:pt x="1494" y="720"/>
                      <a:pt x="1434" y="734"/>
                      <a:pt x="1434" y="734"/>
                    </a:cubicBezTo>
                    <a:cubicBezTo>
                      <a:pt x="1487" y="712"/>
                      <a:pt x="1591" y="635"/>
                      <a:pt x="1643" y="635"/>
                    </a:cubicBezTo>
                    <a:cubicBezTo>
                      <a:pt x="1647" y="635"/>
                      <a:pt x="1650" y="635"/>
                      <a:pt x="1654" y="636"/>
                    </a:cubicBezTo>
                    <a:cubicBezTo>
                      <a:pt x="1658" y="625"/>
                      <a:pt x="1661" y="606"/>
                      <a:pt x="1631" y="601"/>
                    </a:cubicBezTo>
                    <a:cubicBezTo>
                      <a:pt x="1626" y="610"/>
                      <a:pt x="1570" y="651"/>
                      <a:pt x="1554" y="651"/>
                    </a:cubicBezTo>
                    <a:cubicBezTo>
                      <a:pt x="1553" y="651"/>
                      <a:pt x="1552" y="651"/>
                      <a:pt x="1552" y="650"/>
                    </a:cubicBezTo>
                    <a:cubicBezTo>
                      <a:pt x="1598" y="600"/>
                      <a:pt x="1575" y="620"/>
                      <a:pt x="1609" y="568"/>
                    </a:cubicBezTo>
                    <a:lnTo>
                      <a:pt x="1609" y="568"/>
                    </a:lnTo>
                    <a:cubicBezTo>
                      <a:pt x="1599" y="581"/>
                      <a:pt x="1538" y="609"/>
                      <a:pt x="1517" y="609"/>
                    </a:cubicBezTo>
                    <a:cubicBezTo>
                      <a:pt x="1513" y="609"/>
                      <a:pt x="1511" y="608"/>
                      <a:pt x="1510" y="606"/>
                    </a:cubicBezTo>
                    <a:cubicBezTo>
                      <a:pt x="1538" y="587"/>
                      <a:pt x="1570" y="571"/>
                      <a:pt x="1600" y="557"/>
                    </a:cubicBezTo>
                    <a:lnTo>
                      <a:pt x="1600" y="557"/>
                    </a:lnTo>
                    <a:lnTo>
                      <a:pt x="1549" y="564"/>
                    </a:lnTo>
                    <a:lnTo>
                      <a:pt x="1498" y="574"/>
                    </a:lnTo>
                    <a:cubicBezTo>
                      <a:pt x="1533" y="560"/>
                      <a:pt x="1563" y="539"/>
                      <a:pt x="1587" y="511"/>
                    </a:cubicBezTo>
                    <a:lnTo>
                      <a:pt x="1587" y="511"/>
                    </a:lnTo>
                    <a:cubicBezTo>
                      <a:pt x="1585" y="513"/>
                      <a:pt x="1583" y="514"/>
                      <a:pt x="1581" y="514"/>
                    </a:cubicBezTo>
                    <a:cubicBezTo>
                      <a:pt x="1571" y="514"/>
                      <a:pt x="1566" y="482"/>
                      <a:pt x="1554" y="479"/>
                    </a:cubicBezTo>
                    <a:lnTo>
                      <a:pt x="1545" y="504"/>
                    </a:lnTo>
                    <a:cubicBezTo>
                      <a:pt x="1542" y="494"/>
                      <a:pt x="1534" y="491"/>
                      <a:pt x="1523" y="491"/>
                    </a:cubicBezTo>
                    <a:cubicBezTo>
                      <a:pt x="1492" y="491"/>
                      <a:pt x="1440" y="517"/>
                      <a:pt x="1409" y="517"/>
                    </a:cubicBezTo>
                    <a:cubicBezTo>
                      <a:pt x="1400" y="517"/>
                      <a:pt x="1393" y="515"/>
                      <a:pt x="1389" y="509"/>
                    </a:cubicBezTo>
                    <a:cubicBezTo>
                      <a:pt x="1408" y="502"/>
                      <a:pt x="1494" y="451"/>
                      <a:pt x="1489" y="425"/>
                    </a:cubicBezTo>
                    <a:lnTo>
                      <a:pt x="1489" y="425"/>
                    </a:lnTo>
                    <a:cubicBezTo>
                      <a:pt x="1443" y="444"/>
                      <a:pt x="1278" y="527"/>
                      <a:pt x="1227" y="530"/>
                    </a:cubicBezTo>
                    <a:lnTo>
                      <a:pt x="1246" y="506"/>
                    </a:lnTo>
                    <a:lnTo>
                      <a:pt x="1246" y="506"/>
                    </a:lnTo>
                    <a:lnTo>
                      <a:pt x="1204" y="509"/>
                    </a:lnTo>
                    <a:cubicBezTo>
                      <a:pt x="1292" y="462"/>
                      <a:pt x="1387" y="425"/>
                      <a:pt x="1485" y="402"/>
                    </a:cubicBezTo>
                    <a:cubicBezTo>
                      <a:pt x="1491" y="374"/>
                      <a:pt x="1508" y="379"/>
                      <a:pt x="1489" y="360"/>
                    </a:cubicBezTo>
                    <a:cubicBezTo>
                      <a:pt x="1495" y="350"/>
                      <a:pt x="1505" y="346"/>
                      <a:pt x="1516" y="346"/>
                    </a:cubicBezTo>
                    <a:cubicBezTo>
                      <a:pt x="1522" y="346"/>
                      <a:pt x="1529" y="347"/>
                      <a:pt x="1536" y="351"/>
                    </a:cubicBezTo>
                    <a:lnTo>
                      <a:pt x="1505" y="295"/>
                    </a:lnTo>
                    <a:cubicBezTo>
                      <a:pt x="1485" y="314"/>
                      <a:pt x="1466" y="315"/>
                      <a:pt x="1448" y="315"/>
                    </a:cubicBezTo>
                    <a:cubicBezTo>
                      <a:pt x="1447" y="315"/>
                      <a:pt x="1446" y="315"/>
                      <a:pt x="1445" y="315"/>
                    </a:cubicBezTo>
                    <a:cubicBezTo>
                      <a:pt x="1428" y="315"/>
                      <a:pt x="1413" y="315"/>
                      <a:pt x="1396" y="330"/>
                    </a:cubicBezTo>
                    <a:lnTo>
                      <a:pt x="1440" y="335"/>
                    </a:lnTo>
                    <a:lnTo>
                      <a:pt x="1485" y="339"/>
                    </a:lnTo>
                    <a:cubicBezTo>
                      <a:pt x="1454" y="366"/>
                      <a:pt x="1392" y="392"/>
                      <a:pt x="1352" y="392"/>
                    </a:cubicBezTo>
                    <a:cubicBezTo>
                      <a:pt x="1337" y="392"/>
                      <a:pt x="1325" y="388"/>
                      <a:pt x="1320" y="379"/>
                    </a:cubicBezTo>
                    <a:cubicBezTo>
                      <a:pt x="1329" y="358"/>
                      <a:pt x="1399" y="321"/>
                      <a:pt x="1413" y="307"/>
                    </a:cubicBezTo>
                    <a:lnTo>
                      <a:pt x="1413" y="307"/>
                    </a:lnTo>
                    <a:cubicBezTo>
                      <a:pt x="1408" y="309"/>
                      <a:pt x="1403" y="310"/>
                      <a:pt x="1398" y="310"/>
                    </a:cubicBezTo>
                    <a:cubicBezTo>
                      <a:pt x="1379" y="310"/>
                      <a:pt x="1359" y="300"/>
                      <a:pt x="1364" y="291"/>
                    </a:cubicBezTo>
                    <a:lnTo>
                      <a:pt x="1399" y="284"/>
                    </a:lnTo>
                    <a:cubicBezTo>
                      <a:pt x="1398" y="276"/>
                      <a:pt x="1393" y="274"/>
                      <a:pt x="1386" y="274"/>
                    </a:cubicBezTo>
                    <a:cubicBezTo>
                      <a:pt x="1375" y="274"/>
                      <a:pt x="1359" y="280"/>
                      <a:pt x="1347" y="280"/>
                    </a:cubicBezTo>
                    <a:cubicBezTo>
                      <a:pt x="1336" y="280"/>
                      <a:pt x="1329" y="274"/>
                      <a:pt x="1336" y="254"/>
                    </a:cubicBezTo>
                    <a:cubicBezTo>
                      <a:pt x="1332" y="246"/>
                      <a:pt x="1357" y="201"/>
                      <a:pt x="1348" y="201"/>
                    </a:cubicBezTo>
                    <a:cubicBezTo>
                      <a:pt x="1347" y="201"/>
                      <a:pt x="1345" y="202"/>
                      <a:pt x="1341" y="205"/>
                    </a:cubicBezTo>
                    <a:cubicBezTo>
                      <a:pt x="1281" y="288"/>
                      <a:pt x="1211" y="360"/>
                      <a:pt x="1132" y="425"/>
                    </a:cubicBezTo>
                    <a:cubicBezTo>
                      <a:pt x="1137" y="393"/>
                      <a:pt x="1144" y="358"/>
                      <a:pt x="1153" y="326"/>
                    </a:cubicBezTo>
                    <a:cubicBezTo>
                      <a:pt x="1176" y="281"/>
                      <a:pt x="1250" y="256"/>
                      <a:pt x="1269" y="217"/>
                    </a:cubicBezTo>
                    <a:lnTo>
                      <a:pt x="1269" y="217"/>
                    </a:lnTo>
                    <a:cubicBezTo>
                      <a:pt x="1260" y="226"/>
                      <a:pt x="1246" y="233"/>
                      <a:pt x="1232" y="237"/>
                    </a:cubicBezTo>
                    <a:cubicBezTo>
                      <a:pt x="1232" y="221"/>
                      <a:pt x="1269" y="205"/>
                      <a:pt x="1246" y="198"/>
                    </a:cubicBezTo>
                    <a:lnTo>
                      <a:pt x="1246" y="198"/>
                    </a:lnTo>
                    <a:cubicBezTo>
                      <a:pt x="1236" y="207"/>
                      <a:pt x="1230" y="210"/>
                      <a:pt x="1225" y="210"/>
                    </a:cubicBezTo>
                    <a:cubicBezTo>
                      <a:pt x="1216" y="210"/>
                      <a:pt x="1214" y="200"/>
                      <a:pt x="1212" y="200"/>
                    </a:cubicBezTo>
                    <a:cubicBezTo>
                      <a:pt x="1210" y="200"/>
                      <a:pt x="1209" y="206"/>
                      <a:pt x="1206" y="226"/>
                    </a:cubicBezTo>
                    <a:cubicBezTo>
                      <a:pt x="1181" y="226"/>
                      <a:pt x="1197" y="205"/>
                      <a:pt x="1176" y="191"/>
                    </a:cubicBezTo>
                    <a:cubicBezTo>
                      <a:pt x="1144" y="230"/>
                      <a:pt x="1102" y="258"/>
                      <a:pt x="1056" y="272"/>
                    </a:cubicBezTo>
                    <a:cubicBezTo>
                      <a:pt x="1063" y="263"/>
                      <a:pt x="1070" y="251"/>
                      <a:pt x="1077" y="237"/>
                    </a:cubicBezTo>
                    <a:cubicBezTo>
                      <a:pt x="1046" y="212"/>
                      <a:pt x="1042" y="179"/>
                      <a:pt x="1009" y="159"/>
                    </a:cubicBezTo>
                    <a:cubicBezTo>
                      <a:pt x="1014" y="145"/>
                      <a:pt x="1007" y="122"/>
                      <a:pt x="1028" y="108"/>
                    </a:cubicBezTo>
                    <a:lnTo>
                      <a:pt x="1028" y="108"/>
                    </a:lnTo>
                    <a:cubicBezTo>
                      <a:pt x="1018" y="111"/>
                      <a:pt x="1007" y="120"/>
                      <a:pt x="998" y="120"/>
                    </a:cubicBezTo>
                    <a:cubicBezTo>
                      <a:pt x="996" y="120"/>
                      <a:pt x="995" y="120"/>
                      <a:pt x="993" y="119"/>
                    </a:cubicBezTo>
                    <a:cubicBezTo>
                      <a:pt x="996" y="99"/>
                      <a:pt x="1000" y="96"/>
                      <a:pt x="1006" y="96"/>
                    </a:cubicBezTo>
                    <a:cubicBezTo>
                      <a:pt x="1009" y="96"/>
                      <a:pt x="1012" y="97"/>
                      <a:pt x="1015" y="97"/>
                    </a:cubicBezTo>
                    <a:cubicBezTo>
                      <a:pt x="1022" y="97"/>
                      <a:pt x="1030" y="93"/>
                      <a:pt x="1037" y="71"/>
                    </a:cubicBezTo>
                    <a:lnTo>
                      <a:pt x="1037" y="71"/>
                    </a:lnTo>
                    <a:cubicBezTo>
                      <a:pt x="1016" y="96"/>
                      <a:pt x="986" y="91"/>
                      <a:pt x="961" y="101"/>
                    </a:cubicBezTo>
                    <a:cubicBezTo>
                      <a:pt x="948" y="122"/>
                      <a:pt x="957" y="129"/>
                      <a:pt x="971" y="129"/>
                    </a:cubicBezTo>
                    <a:cubicBezTo>
                      <a:pt x="983" y="129"/>
                      <a:pt x="1001" y="124"/>
                      <a:pt x="1012" y="119"/>
                    </a:cubicBezTo>
                    <a:lnTo>
                      <a:pt x="1012" y="119"/>
                    </a:lnTo>
                    <a:cubicBezTo>
                      <a:pt x="977" y="175"/>
                      <a:pt x="921" y="212"/>
                      <a:pt x="856" y="224"/>
                    </a:cubicBezTo>
                    <a:cubicBezTo>
                      <a:pt x="821" y="219"/>
                      <a:pt x="865" y="184"/>
                      <a:pt x="860" y="184"/>
                    </a:cubicBezTo>
                    <a:cubicBezTo>
                      <a:pt x="860" y="184"/>
                      <a:pt x="859" y="184"/>
                      <a:pt x="859" y="184"/>
                    </a:cubicBezTo>
                    <a:cubicBezTo>
                      <a:pt x="852" y="177"/>
                      <a:pt x="843" y="174"/>
                      <a:pt x="835" y="174"/>
                    </a:cubicBezTo>
                    <a:cubicBezTo>
                      <a:pt x="806" y="174"/>
                      <a:pt x="772" y="206"/>
                      <a:pt x="751" y="206"/>
                    </a:cubicBezTo>
                    <a:cubicBezTo>
                      <a:pt x="741" y="206"/>
                      <a:pt x="734" y="199"/>
                      <a:pt x="731" y="182"/>
                    </a:cubicBezTo>
                    <a:cubicBezTo>
                      <a:pt x="743" y="135"/>
                      <a:pt x="784" y="115"/>
                      <a:pt x="803" y="87"/>
                    </a:cubicBezTo>
                    <a:cubicBezTo>
                      <a:pt x="833" y="89"/>
                      <a:pt x="817" y="131"/>
                      <a:pt x="831" y="140"/>
                    </a:cubicBezTo>
                    <a:lnTo>
                      <a:pt x="826" y="110"/>
                    </a:lnTo>
                    <a:cubicBezTo>
                      <a:pt x="832" y="107"/>
                      <a:pt x="838" y="106"/>
                      <a:pt x="844" y="106"/>
                    </a:cubicBezTo>
                    <a:cubicBezTo>
                      <a:pt x="855" y="106"/>
                      <a:pt x="863" y="110"/>
                      <a:pt x="863" y="119"/>
                    </a:cubicBezTo>
                    <a:cubicBezTo>
                      <a:pt x="873" y="80"/>
                      <a:pt x="784" y="57"/>
                      <a:pt x="7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55" name="Google Shape;13655;p53"/>
              <p:cNvSpPr/>
              <p:nvPr/>
            </p:nvSpPr>
            <p:spPr>
              <a:xfrm>
                <a:off x="774775" y="1628050"/>
                <a:ext cx="650" cy="450"/>
              </a:xfrm>
              <a:custGeom>
                <a:avLst/>
                <a:gdLst/>
                <a:ahLst/>
                <a:cxnLst/>
                <a:rect l="l" t="t" r="r" b="b"/>
                <a:pathLst>
                  <a:path w="26" h="18" extrusionOk="0">
                    <a:moveTo>
                      <a:pt x="16" y="1"/>
                    </a:moveTo>
                    <a:cubicBezTo>
                      <a:pt x="15" y="1"/>
                      <a:pt x="14" y="1"/>
                      <a:pt x="12" y="1"/>
                    </a:cubicBezTo>
                    <a:cubicBezTo>
                      <a:pt x="8" y="3"/>
                      <a:pt x="3" y="6"/>
                      <a:pt x="1" y="13"/>
                    </a:cubicBezTo>
                    <a:cubicBezTo>
                      <a:pt x="4" y="10"/>
                      <a:pt x="7" y="9"/>
                      <a:pt x="9" y="9"/>
                    </a:cubicBezTo>
                    <a:cubicBezTo>
                      <a:pt x="13" y="9"/>
                      <a:pt x="16" y="13"/>
                      <a:pt x="19" y="17"/>
                    </a:cubicBezTo>
                    <a:cubicBezTo>
                      <a:pt x="24" y="9"/>
                      <a:pt x="2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56" name="Google Shape;13656;p53"/>
              <p:cNvSpPr/>
              <p:nvPr/>
            </p:nvSpPr>
            <p:spPr>
              <a:xfrm>
                <a:off x="802375" y="1651250"/>
                <a:ext cx="550" cy="150"/>
              </a:xfrm>
              <a:custGeom>
                <a:avLst/>
                <a:gdLst/>
                <a:ahLst/>
                <a:cxnLst/>
                <a:rect l="l" t="t" r="r" b="b"/>
                <a:pathLst>
                  <a:path w="22" h="6" extrusionOk="0">
                    <a:moveTo>
                      <a:pt x="21" y="0"/>
                    </a:moveTo>
                    <a:cubicBezTo>
                      <a:pt x="14" y="3"/>
                      <a:pt x="7" y="3"/>
                      <a:pt x="0" y="5"/>
                    </a:cubicBezTo>
                    <a:cubicBezTo>
                      <a:pt x="2" y="6"/>
                      <a:pt x="4" y="6"/>
                      <a:pt x="6" y="6"/>
                    </a:cubicBezTo>
                    <a:cubicBezTo>
                      <a:pt x="11" y="6"/>
                      <a:pt x="16" y="4"/>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57" name="Google Shape;13657;p53"/>
              <p:cNvSpPr/>
              <p:nvPr/>
            </p:nvSpPr>
            <p:spPr>
              <a:xfrm>
                <a:off x="797150" y="1676450"/>
                <a:ext cx="150" cy="150"/>
              </a:xfrm>
              <a:custGeom>
                <a:avLst/>
                <a:gdLst/>
                <a:ahLst/>
                <a:cxnLst/>
                <a:rect l="l" t="t" r="r" b="b"/>
                <a:pathLst>
                  <a:path w="6" h="6" extrusionOk="0">
                    <a:moveTo>
                      <a:pt x="1" y="1"/>
                    </a:moveTo>
                    <a:cubicBezTo>
                      <a:pt x="1" y="3"/>
                      <a:pt x="3" y="3"/>
                      <a:pt x="5" y="5"/>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58" name="Google Shape;13658;p53"/>
              <p:cNvSpPr/>
              <p:nvPr/>
            </p:nvSpPr>
            <p:spPr>
              <a:xfrm>
                <a:off x="789800" y="1628175"/>
                <a:ext cx="250" cy="550"/>
              </a:xfrm>
              <a:custGeom>
                <a:avLst/>
                <a:gdLst/>
                <a:ahLst/>
                <a:cxnLst/>
                <a:rect l="l" t="t" r="r" b="b"/>
                <a:pathLst>
                  <a:path w="10" h="22" extrusionOk="0">
                    <a:moveTo>
                      <a:pt x="5" y="1"/>
                    </a:moveTo>
                    <a:cubicBezTo>
                      <a:pt x="5" y="8"/>
                      <a:pt x="3" y="15"/>
                      <a:pt x="0" y="22"/>
                    </a:cubicBezTo>
                    <a:cubicBezTo>
                      <a:pt x="7" y="17"/>
                      <a:pt x="10" y="8"/>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59" name="Google Shape;13659;p53"/>
              <p:cNvSpPr/>
              <p:nvPr/>
            </p:nvSpPr>
            <p:spPr>
              <a:xfrm>
                <a:off x="770600" y="1626200"/>
                <a:ext cx="625" cy="550"/>
              </a:xfrm>
              <a:custGeom>
                <a:avLst/>
                <a:gdLst/>
                <a:ahLst/>
                <a:cxnLst/>
                <a:rect l="l" t="t" r="r" b="b"/>
                <a:pathLst>
                  <a:path w="25" h="22" extrusionOk="0">
                    <a:moveTo>
                      <a:pt x="19" y="1"/>
                    </a:moveTo>
                    <a:cubicBezTo>
                      <a:pt x="14" y="6"/>
                      <a:pt x="8" y="15"/>
                      <a:pt x="4" y="16"/>
                    </a:cubicBezTo>
                    <a:lnTo>
                      <a:pt x="4" y="16"/>
                    </a:lnTo>
                    <a:lnTo>
                      <a:pt x="1" y="15"/>
                    </a:lnTo>
                    <a:lnTo>
                      <a:pt x="1" y="15"/>
                    </a:lnTo>
                    <a:cubicBezTo>
                      <a:pt x="2" y="16"/>
                      <a:pt x="2" y="16"/>
                      <a:pt x="3" y="16"/>
                    </a:cubicBezTo>
                    <a:cubicBezTo>
                      <a:pt x="4" y="16"/>
                      <a:pt x="4" y="16"/>
                      <a:pt x="4" y="16"/>
                    </a:cubicBezTo>
                    <a:lnTo>
                      <a:pt x="4" y="16"/>
                    </a:lnTo>
                    <a:lnTo>
                      <a:pt x="24" y="22"/>
                    </a:lnTo>
                    <a:cubicBezTo>
                      <a:pt x="15" y="17"/>
                      <a:pt x="19"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60" name="Google Shape;13660;p53"/>
              <p:cNvSpPr/>
              <p:nvPr/>
            </p:nvSpPr>
            <p:spPr>
              <a:xfrm>
                <a:off x="771550" y="1619400"/>
                <a:ext cx="650" cy="475"/>
              </a:xfrm>
              <a:custGeom>
                <a:avLst/>
                <a:gdLst/>
                <a:ahLst/>
                <a:cxnLst/>
                <a:rect l="l" t="t" r="r" b="b"/>
                <a:pathLst>
                  <a:path w="26" h="19" extrusionOk="0">
                    <a:moveTo>
                      <a:pt x="17" y="1"/>
                    </a:moveTo>
                    <a:cubicBezTo>
                      <a:pt x="16" y="1"/>
                      <a:pt x="15" y="1"/>
                      <a:pt x="14" y="2"/>
                    </a:cubicBezTo>
                    <a:lnTo>
                      <a:pt x="0" y="13"/>
                    </a:lnTo>
                    <a:cubicBezTo>
                      <a:pt x="3" y="17"/>
                      <a:pt x="7" y="18"/>
                      <a:pt x="11" y="18"/>
                    </a:cubicBezTo>
                    <a:cubicBezTo>
                      <a:pt x="19" y="18"/>
                      <a:pt x="26" y="13"/>
                      <a:pt x="26" y="4"/>
                    </a:cubicBezTo>
                    <a:cubicBezTo>
                      <a:pt x="20" y="4"/>
                      <a:pt x="20"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61" name="Google Shape;13661;p53"/>
              <p:cNvSpPr/>
              <p:nvPr/>
            </p:nvSpPr>
            <p:spPr>
              <a:xfrm>
                <a:off x="771550" y="1623250"/>
                <a:ext cx="1675" cy="725"/>
              </a:xfrm>
              <a:custGeom>
                <a:avLst/>
                <a:gdLst/>
                <a:ahLst/>
                <a:cxnLst/>
                <a:rect l="l" t="t" r="r" b="b"/>
                <a:pathLst>
                  <a:path w="67" h="29" extrusionOk="0">
                    <a:moveTo>
                      <a:pt x="35" y="1"/>
                    </a:moveTo>
                    <a:cubicBezTo>
                      <a:pt x="35" y="1"/>
                      <a:pt x="36" y="1"/>
                      <a:pt x="37" y="1"/>
                    </a:cubicBezTo>
                    <a:lnTo>
                      <a:pt x="37" y="1"/>
                    </a:lnTo>
                    <a:cubicBezTo>
                      <a:pt x="37" y="1"/>
                      <a:pt x="37" y="1"/>
                      <a:pt x="37" y="1"/>
                    </a:cubicBezTo>
                    <a:close/>
                    <a:moveTo>
                      <a:pt x="37" y="1"/>
                    </a:moveTo>
                    <a:cubicBezTo>
                      <a:pt x="0" y="28"/>
                      <a:pt x="21" y="28"/>
                      <a:pt x="44" y="28"/>
                    </a:cubicBezTo>
                    <a:cubicBezTo>
                      <a:pt x="66" y="6"/>
                      <a:pt x="50" y="3"/>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62" name="Google Shape;13662;p53"/>
              <p:cNvSpPr/>
              <p:nvPr/>
            </p:nvSpPr>
            <p:spPr>
              <a:xfrm>
                <a:off x="771700" y="1622975"/>
                <a:ext cx="675" cy="300"/>
              </a:xfrm>
              <a:custGeom>
                <a:avLst/>
                <a:gdLst/>
                <a:ahLst/>
                <a:cxnLst/>
                <a:rect l="l" t="t" r="r" b="b"/>
                <a:pathLst>
                  <a:path w="27" h="12" extrusionOk="0">
                    <a:moveTo>
                      <a:pt x="17" y="0"/>
                    </a:moveTo>
                    <a:cubicBezTo>
                      <a:pt x="1" y="12"/>
                      <a:pt x="17" y="7"/>
                      <a:pt x="26" y="9"/>
                    </a:cubicBezTo>
                    <a:cubicBezTo>
                      <a:pt x="22" y="7"/>
                      <a:pt x="17"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63" name="Google Shape;13663;p53"/>
              <p:cNvSpPr/>
              <p:nvPr/>
            </p:nvSpPr>
            <p:spPr>
              <a:xfrm>
                <a:off x="773050" y="1627800"/>
                <a:ext cx="1700" cy="725"/>
              </a:xfrm>
              <a:custGeom>
                <a:avLst/>
                <a:gdLst/>
                <a:ahLst/>
                <a:cxnLst/>
                <a:rect l="l" t="t" r="r" b="b"/>
                <a:pathLst>
                  <a:path w="68" h="29" extrusionOk="0">
                    <a:moveTo>
                      <a:pt x="34" y="0"/>
                    </a:moveTo>
                    <a:cubicBezTo>
                      <a:pt x="29" y="0"/>
                      <a:pt x="11" y="21"/>
                      <a:pt x="9" y="21"/>
                    </a:cubicBezTo>
                    <a:cubicBezTo>
                      <a:pt x="8" y="21"/>
                      <a:pt x="8" y="20"/>
                      <a:pt x="10" y="18"/>
                    </a:cubicBezTo>
                    <a:lnTo>
                      <a:pt x="10" y="18"/>
                    </a:lnTo>
                    <a:cubicBezTo>
                      <a:pt x="0" y="25"/>
                      <a:pt x="1" y="28"/>
                      <a:pt x="6" y="28"/>
                    </a:cubicBezTo>
                    <a:cubicBezTo>
                      <a:pt x="20" y="28"/>
                      <a:pt x="67" y="7"/>
                      <a:pt x="35" y="2"/>
                    </a:cubicBezTo>
                    <a:cubicBezTo>
                      <a:pt x="35" y="1"/>
                      <a:pt x="35"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64" name="Google Shape;13664;p53"/>
              <p:cNvSpPr/>
              <p:nvPr/>
            </p:nvSpPr>
            <p:spPr>
              <a:xfrm>
                <a:off x="773750" y="1621875"/>
                <a:ext cx="775" cy="825"/>
              </a:xfrm>
              <a:custGeom>
                <a:avLst/>
                <a:gdLst/>
                <a:ahLst/>
                <a:cxnLst/>
                <a:rect l="l" t="t" r="r" b="b"/>
                <a:pathLst>
                  <a:path w="31" h="33" extrusionOk="0">
                    <a:moveTo>
                      <a:pt x="28" y="0"/>
                    </a:moveTo>
                    <a:lnTo>
                      <a:pt x="0" y="32"/>
                    </a:lnTo>
                    <a:lnTo>
                      <a:pt x="30" y="14"/>
                    </a:lnTo>
                    <a:lnTo>
                      <a:pt x="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65" name="Google Shape;13665;p53"/>
              <p:cNvSpPr/>
              <p:nvPr/>
            </p:nvSpPr>
            <p:spPr>
              <a:xfrm>
                <a:off x="775250" y="1623600"/>
                <a:ext cx="600" cy="625"/>
              </a:xfrm>
              <a:custGeom>
                <a:avLst/>
                <a:gdLst/>
                <a:ahLst/>
                <a:cxnLst/>
                <a:rect l="l" t="t" r="r" b="b"/>
                <a:pathLst>
                  <a:path w="24" h="25" extrusionOk="0">
                    <a:moveTo>
                      <a:pt x="14" y="1"/>
                    </a:moveTo>
                    <a:cubicBezTo>
                      <a:pt x="12" y="3"/>
                      <a:pt x="5" y="5"/>
                      <a:pt x="0" y="5"/>
                    </a:cubicBezTo>
                    <a:cubicBezTo>
                      <a:pt x="8" y="13"/>
                      <a:pt x="14" y="24"/>
                      <a:pt x="19" y="24"/>
                    </a:cubicBezTo>
                    <a:cubicBezTo>
                      <a:pt x="21" y="24"/>
                      <a:pt x="22" y="23"/>
                      <a:pt x="24" y="21"/>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66" name="Google Shape;13666;p53"/>
              <p:cNvSpPr/>
              <p:nvPr/>
            </p:nvSpPr>
            <p:spPr>
              <a:xfrm>
                <a:off x="774850" y="1623575"/>
                <a:ext cx="425" cy="175"/>
              </a:xfrm>
              <a:custGeom>
                <a:avLst/>
                <a:gdLst/>
                <a:ahLst/>
                <a:cxnLst/>
                <a:rect l="l" t="t" r="r" b="b"/>
                <a:pathLst>
                  <a:path w="17" h="7" extrusionOk="0">
                    <a:moveTo>
                      <a:pt x="5" y="1"/>
                    </a:moveTo>
                    <a:cubicBezTo>
                      <a:pt x="3" y="1"/>
                      <a:pt x="1" y="1"/>
                      <a:pt x="0" y="2"/>
                    </a:cubicBezTo>
                    <a:cubicBezTo>
                      <a:pt x="5" y="4"/>
                      <a:pt x="12" y="6"/>
                      <a:pt x="16" y="6"/>
                    </a:cubicBezTo>
                    <a:cubicBezTo>
                      <a:pt x="15" y="3"/>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67" name="Google Shape;13667;p53"/>
              <p:cNvSpPr/>
              <p:nvPr/>
            </p:nvSpPr>
            <p:spPr>
              <a:xfrm>
                <a:off x="775125" y="1622150"/>
                <a:ext cx="275" cy="550"/>
              </a:xfrm>
              <a:custGeom>
                <a:avLst/>
                <a:gdLst/>
                <a:ahLst/>
                <a:cxnLst/>
                <a:rect l="l" t="t" r="r" b="b"/>
                <a:pathLst>
                  <a:path w="11" h="22" extrusionOk="0">
                    <a:moveTo>
                      <a:pt x="1" y="1"/>
                    </a:moveTo>
                    <a:lnTo>
                      <a:pt x="1" y="10"/>
                    </a:lnTo>
                    <a:lnTo>
                      <a:pt x="10" y="2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68" name="Google Shape;13668;p53"/>
              <p:cNvSpPr/>
              <p:nvPr/>
            </p:nvSpPr>
            <p:spPr>
              <a:xfrm>
                <a:off x="780300" y="1627125"/>
                <a:ext cx="950" cy="550"/>
              </a:xfrm>
              <a:custGeom>
                <a:avLst/>
                <a:gdLst/>
                <a:ahLst/>
                <a:cxnLst/>
                <a:rect l="l" t="t" r="r" b="b"/>
                <a:pathLst>
                  <a:path w="38" h="22" extrusionOk="0">
                    <a:moveTo>
                      <a:pt x="28" y="1"/>
                    </a:moveTo>
                    <a:cubicBezTo>
                      <a:pt x="16" y="6"/>
                      <a:pt x="5" y="6"/>
                      <a:pt x="0" y="20"/>
                    </a:cubicBezTo>
                    <a:lnTo>
                      <a:pt x="28" y="22"/>
                    </a:lnTo>
                    <a:cubicBezTo>
                      <a:pt x="37" y="10"/>
                      <a:pt x="37"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69" name="Google Shape;13669;p53"/>
              <p:cNvSpPr/>
              <p:nvPr/>
            </p:nvSpPr>
            <p:spPr>
              <a:xfrm>
                <a:off x="780300" y="1624175"/>
                <a:ext cx="825" cy="1025"/>
              </a:xfrm>
              <a:custGeom>
                <a:avLst/>
                <a:gdLst/>
                <a:ahLst/>
                <a:cxnLst/>
                <a:rect l="l" t="t" r="r" b="b"/>
                <a:pathLst>
                  <a:path w="33" h="41" extrusionOk="0">
                    <a:moveTo>
                      <a:pt x="33" y="1"/>
                    </a:moveTo>
                    <a:lnTo>
                      <a:pt x="12" y="10"/>
                    </a:lnTo>
                    <a:cubicBezTo>
                      <a:pt x="9" y="22"/>
                      <a:pt x="5" y="31"/>
                      <a:pt x="0" y="40"/>
                    </a:cubicBezTo>
                    <a:lnTo>
                      <a:pt x="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70" name="Google Shape;13670;p53"/>
              <p:cNvSpPr/>
              <p:nvPr/>
            </p:nvSpPr>
            <p:spPr>
              <a:xfrm>
                <a:off x="781800" y="1624350"/>
                <a:ext cx="1525" cy="775"/>
              </a:xfrm>
              <a:custGeom>
                <a:avLst/>
                <a:gdLst/>
                <a:ahLst/>
                <a:cxnLst/>
                <a:rect l="l" t="t" r="r" b="b"/>
                <a:pathLst>
                  <a:path w="61" h="31" extrusionOk="0">
                    <a:moveTo>
                      <a:pt x="35" y="1"/>
                    </a:moveTo>
                    <a:lnTo>
                      <a:pt x="35" y="1"/>
                    </a:lnTo>
                    <a:cubicBezTo>
                      <a:pt x="26" y="12"/>
                      <a:pt x="0" y="10"/>
                      <a:pt x="10" y="31"/>
                    </a:cubicBezTo>
                    <a:cubicBezTo>
                      <a:pt x="21" y="19"/>
                      <a:pt x="61" y="15"/>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71" name="Google Shape;13671;p53"/>
              <p:cNvSpPr/>
              <p:nvPr/>
            </p:nvSpPr>
            <p:spPr>
              <a:xfrm>
                <a:off x="786600" y="1631200"/>
                <a:ext cx="1600" cy="1525"/>
              </a:xfrm>
              <a:custGeom>
                <a:avLst/>
                <a:gdLst/>
                <a:ahLst/>
                <a:cxnLst/>
                <a:rect l="l" t="t" r="r" b="b"/>
                <a:pathLst>
                  <a:path w="64" h="61" extrusionOk="0">
                    <a:moveTo>
                      <a:pt x="59" y="0"/>
                    </a:moveTo>
                    <a:lnTo>
                      <a:pt x="1" y="61"/>
                    </a:lnTo>
                    <a:lnTo>
                      <a:pt x="1" y="61"/>
                    </a:lnTo>
                    <a:lnTo>
                      <a:pt x="63" y="3"/>
                    </a:lnTo>
                    <a:lnTo>
                      <a:pt x="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72" name="Google Shape;13672;p53"/>
              <p:cNvSpPr/>
              <p:nvPr/>
            </p:nvSpPr>
            <p:spPr>
              <a:xfrm>
                <a:off x="795925" y="1633575"/>
                <a:ext cx="1650" cy="975"/>
              </a:xfrm>
              <a:custGeom>
                <a:avLst/>
                <a:gdLst/>
                <a:ahLst/>
                <a:cxnLst/>
                <a:rect l="l" t="t" r="r" b="b"/>
                <a:pathLst>
                  <a:path w="66" h="39" extrusionOk="0">
                    <a:moveTo>
                      <a:pt x="22" y="0"/>
                    </a:moveTo>
                    <a:lnTo>
                      <a:pt x="22" y="0"/>
                    </a:lnTo>
                    <a:cubicBezTo>
                      <a:pt x="1" y="7"/>
                      <a:pt x="20" y="30"/>
                      <a:pt x="1" y="35"/>
                    </a:cubicBezTo>
                    <a:cubicBezTo>
                      <a:pt x="15" y="35"/>
                      <a:pt x="21" y="38"/>
                      <a:pt x="28" y="38"/>
                    </a:cubicBezTo>
                    <a:cubicBezTo>
                      <a:pt x="36" y="38"/>
                      <a:pt x="44" y="33"/>
                      <a:pt x="66" y="12"/>
                    </a:cubicBezTo>
                    <a:cubicBezTo>
                      <a:pt x="65" y="3"/>
                      <a:pt x="62" y="1"/>
                      <a:pt x="58" y="1"/>
                    </a:cubicBezTo>
                    <a:cubicBezTo>
                      <a:pt x="49" y="1"/>
                      <a:pt x="35" y="13"/>
                      <a:pt x="28" y="13"/>
                    </a:cubicBezTo>
                    <a:cubicBezTo>
                      <a:pt x="24" y="13"/>
                      <a:pt x="21"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73" name="Google Shape;13673;p53"/>
              <p:cNvSpPr/>
              <p:nvPr/>
            </p:nvSpPr>
            <p:spPr>
              <a:xfrm>
                <a:off x="756525" y="1700925"/>
                <a:ext cx="775" cy="250"/>
              </a:xfrm>
              <a:custGeom>
                <a:avLst/>
                <a:gdLst/>
                <a:ahLst/>
                <a:cxnLst/>
                <a:rect l="l" t="t" r="r" b="b"/>
                <a:pathLst>
                  <a:path w="31" h="10" extrusionOk="0">
                    <a:moveTo>
                      <a:pt x="24" y="0"/>
                    </a:moveTo>
                    <a:lnTo>
                      <a:pt x="1" y="9"/>
                    </a:lnTo>
                    <a:lnTo>
                      <a:pt x="31"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74" name="Google Shape;13674;p53"/>
              <p:cNvSpPr/>
              <p:nvPr/>
            </p:nvSpPr>
            <p:spPr>
              <a:xfrm>
                <a:off x="756925" y="1701850"/>
                <a:ext cx="1300" cy="700"/>
              </a:xfrm>
              <a:custGeom>
                <a:avLst/>
                <a:gdLst/>
                <a:ahLst/>
                <a:cxnLst/>
                <a:rect l="l" t="t" r="r" b="b"/>
                <a:pathLst>
                  <a:path w="52" h="28" extrusionOk="0">
                    <a:moveTo>
                      <a:pt x="1" y="0"/>
                    </a:moveTo>
                    <a:lnTo>
                      <a:pt x="40" y="28"/>
                    </a:lnTo>
                    <a:cubicBezTo>
                      <a:pt x="40" y="24"/>
                      <a:pt x="40" y="18"/>
                      <a:pt x="48" y="18"/>
                    </a:cubicBezTo>
                    <a:cubicBezTo>
                      <a:pt x="49" y="18"/>
                      <a:pt x="50" y="18"/>
                      <a:pt x="52" y="19"/>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75" name="Google Shape;13675;p53"/>
              <p:cNvSpPr/>
              <p:nvPr/>
            </p:nvSpPr>
            <p:spPr>
              <a:xfrm>
                <a:off x="805200" y="1662325"/>
                <a:ext cx="850" cy="375"/>
              </a:xfrm>
              <a:custGeom>
                <a:avLst/>
                <a:gdLst/>
                <a:ahLst/>
                <a:cxnLst/>
                <a:rect l="l" t="t" r="r" b="b"/>
                <a:pathLst>
                  <a:path w="34" h="15" extrusionOk="0">
                    <a:moveTo>
                      <a:pt x="22" y="0"/>
                    </a:moveTo>
                    <a:cubicBezTo>
                      <a:pt x="8" y="2"/>
                      <a:pt x="6" y="5"/>
                      <a:pt x="1" y="14"/>
                    </a:cubicBezTo>
                    <a:lnTo>
                      <a:pt x="33" y="5"/>
                    </a:lnTo>
                    <a:lnTo>
                      <a:pt x="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76" name="Google Shape;13676;p53"/>
              <p:cNvSpPr/>
              <p:nvPr/>
            </p:nvSpPr>
            <p:spPr>
              <a:xfrm>
                <a:off x="801625" y="1668225"/>
                <a:ext cx="1225" cy="425"/>
              </a:xfrm>
              <a:custGeom>
                <a:avLst/>
                <a:gdLst/>
                <a:ahLst/>
                <a:cxnLst/>
                <a:rect l="l" t="t" r="r" b="b"/>
                <a:pathLst>
                  <a:path w="49" h="17" extrusionOk="0">
                    <a:moveTo>
                      <a:pt x="0" y="1"/>
                    </a:moveTo>
                    <a:lnTo>
                      <a:pt x="44" y="17"/>
                    </a:lnTo>
                    <a:lnTo>
                      <a:pt x="49" y="1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77" name="Google Shape;13677;p53"/>
              <p:cNvSpPr/>
              <p:nvPr/>
            </p:nvSpPr>
            <p:spPr>
              <a:xfrm>
                <a:off x="800125" y="1673550"/>
                <a:ext cx="1525" cy="725"/>
              </a:xfrm>
              <a:custGeom>
                <a:avLst/>
                <a:gdLst/>
                <a:ahLst/>
                <a:cxnLst/>
                <a:rect l="l" t="t" r="r" b="b"/>
                <a:pathLst>
                  <a:path w="61" h="29" extrusionOk="0">
                    <a:moveTo>
                      <a:pt x="60" y="1"/>
                    </a:moveTo>
                    <a:cubicBezTo>
                      <a:pt x="59" y="2"/>
                      <a:pt x="58" y="4"/>
                      <a:pt x="57" y="6"/>
                    </a:cubicBezTo>
                    <a:lnTo>
                      <a:pt x="57" y="6"/>
                    </a:lnTo>
                    <a:cubicBezTo>
                      <a:pt x="59" y="5"/>
                      <a:pt x="60" y="3"/>
                      <a:pt x="60" y="1"/>
                    </a:cubicBezTo>
                    <a:close/>
                    <a:moveTo>
                      <a:pt x="57" y="6"/>
                    </a:moveTo>
                    <a:lnTo>
                      <a:pt x="57" y="6"/>
                    </a:lnTo>
                    <a:cubicBezTo>
                      <a:pt x="44" y="18"/>
                      <a:pt x="1" y="4"/>
                      <a:pt x="49" y="29"/>
                    </a:cubicBezTo>
                    <a:cubicBezTo>
                      <a:pt x="56" y="23"/>
                      <a:pt x="55" y="13"/>
                      <a:pt x="5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78" name="Google Shape;13678;p53"/>
              <p:cNvSpPr/>
              <p:nvPr/>
            </p:nvSpPr>
            <p:spPr>
              <a:xfrm>
                <a:off x="755650" y="1701725"/>
                <a:ext cx="1025" cy="550"/>
              </a:xfrm>
              <a:custGeom>
                <a:avLst/>
                <a:gdLst/>
                <a:ahLst/>
                <a:cxnLst/>
                <a:rect l="l" t="t" r="r" b="b"/>
                <a:pathLst>
                  <a:path w="41" h="22" extrusionOk="0">
                    <a:moveTo>
                      <a:pt x="1" y="1"/>
                    </a:moveTo>
                    <a:cubicBezTo>
                      <a:pt x="3" y="15"/>
                      <a:pt x="33" y="22"/>
                      <a:pt x="35" y="22"/>
                    </a:cubicBezTo>
                    <a:cubicBezTo>
                      <a:pt x="35" y="22"/>
                      <a:pt x="34" y="22"/>
                      <a:pt x="33" y="21"/>
                    </a:cubicBezTo>
                    <a:cubicBezTo>
                      <a:pt x="40" y="14"/>
                      <a:pt x="8"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79" name="Google Shape;13679;p53"/>
              <p:cNvSpPr/>
              <p:nvPr/>
            </p:nvSpPr>
            <p:spPr>
              <a:xfrm>
                <a:off x="756825" y="1705775"/>
                <a:ext cx="650" cy="725"/>
              </a:xfrm>
              <a:custGeom>
                <a:avLst/>
                <a:gdLst/>
                <a:ahLst/>
                <a:cxnLst/>
                <a:rect l="l" t="t" r="r" b="b"/>
                <a:pathLst>
                  <a:path w="26" h="29" extrusionOk="0">
                    <a:moveTo>
                      <a:pt x="0" y="1"/>
                    </a:moveTo>
                    <a:lnTo>
                      <a:pt x="26" y="29"/>
                    </a:lnTo>
                    <a:lnTo>
                      <a:pt x="12"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80" name="Google Shape;13680;p53"/>
              <p:cNvSpPr/>
              <p:nvPr/>
            </p:nvSpPr>
            <p:spPr>
              <a:xfrm>
                <a:off x="756075" y="1706700"/>
                <a:ext cx="1350" cy="2075"/>
              </a:xfrm>
              <a:custGeom>
                <a:avLst/>
                <a:gdLst/>
                <a:ahLst/>
                <a:cxnLst/>
                <a:rect l="l" t="t" r="r" b="b"/>
                <a:pathLst>
                  <a:path w="54" h="83" extrusionOk="0">
                    <a:moveTo>
                      <a:pt x="5" y="1"/>
                    </a:moveTo>
                    <a:cubicBezTo>
                      <a:pt x="2" y="29"/>
                      <a:pt x="21" y="70"/>
                      <a:pt x="0" y="82"/>
                    </a:cubicBezTo>
                    <a:cubicBezTo>
                      <a:pt x="4" y="82"/>
                      <a:pt x="7" y="83"/>
                      <a:pt x="10" y="83"/>
                    </a:cubicBezTo>
                    <a:cubicBezTo>
                      <a:pt x="54" y="83"/>
                      <a:pt x="6" y="37"/>
                      <a:pt x="33" y="24"/>
                    </a:cubicBezTo>
                    <a:lnTo>
                      <a:pt x="46" y="24"/>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81" name="Google Shape;13681;p53"/>
              <p:cNvSpPr/>
              <p:nvPr/>
            </p:nvSpPr>
            <p:spPr>
              <a:xfrm>
                <a:off x="752350" y="1709125"/>
                <a:ext cx="475" cy="525"/>
              </a:xfrm>
              <a:custGeom>
                <a:avLst/>
                <a:gdLst/>
                <a:ahLst/>
                <a:cxnLst/>
                <a:rect l="l" t="t" r="r" b="b"/>
                <a:pathLst>
                  <a:path w="19" h="21" extrusionOk="0">
                    <a:moveTo>
                      <a:pt x="12" y="1"/>
                    </a:moveTo>
                    <a:cubicBezTo>
                      <a:pt x="6" y="1"/>
                      <a:pt x="1" y="7"/>
                      <a:pt x="3" y="13"/>
                    </a:cubicBezTo>
                    <a:cubicBezTo>
                      <a:pt x="12" y="14"/>
                      <a:pt x="16" y="17"/>
                      <a:pt x="18" y="19"/>
                    </a:cubicBezTo>
                    <a:lnTo>
                      <a:pt x="18" y="19"/>
                    </a:lnTo>
                    <a:cubicBezTo>
                      <a:pt x="17" y="17"/>
                      <a:pt x="15" y="12"/>
                      <a:pt x="15" y="1"/>
                    </a:cubicBezTo>
                    <a:cubicBezTo>
                      <a:pt x="14" y="1"/>
                      <a:pt x="13" y="1"/>
                      <a:pt x="12" y="1"/>
                    </a:cubicBezTo>
                    <a:close/>
                    <a:moveTo>
                      <a:pt x="18" y="19"/>
                    </a:moveTo>
                    <a:cubicBezTo>
                      <a:pt x="18" y="20"/>
                      <a:pt x="18" y="20"/>
                      <a:pt x="18" y="20"/>
                    </a:cubicBezTo>
                    <a:cubicBezTo>
                      <a:pt x="18" y="20"/>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82" name="Google Shape;13682;p53"/>
              <p:cNvSpPr/>
              <p:nvPr/>
            </p:nvSpPr>
            <p:spPr>
              <a:xfrm>
                <a:off x="752200" y="1709000"/>
                <a:ext cx="375" cy="175"/>
              </a:xfrm>
              <a:custGeom>
                <a:avLst/>
                <a:gdLst/>
                <a:ahLst/>
                <a:cxnLst/>
                <a:rect l="l" t="t" r="r" b="b"/>
                <a:pathLst>
                  <a:path w="15" h="7" extrusionOk="0">
                    <a:moveTo>
                      <a:pt x="11" y="1"/>
                    </a:moveTo>
                    <a:cubicBezTo>
                      <a:pt x="6" y="1"/>
                      <a:pt x="0" y="6"/>
                      <a:pt x="10" y="6"/>
                    </a:cubicBezTo>
                    <a:cubicBezTo>
                      <a:pt x="11" y="6"/>
                      <a:pt x="12" y="6"/>
                      <a:pt x="14" y="6"/>
                    </a:cubicBezTo>
                    <a:cubicBezTo>
                      <a:pt x="14" y="2"/>
                      <a:pt x="13"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83" name="Google Shape;13683;p53"/>
              <p:cNvSpPr/>
              <p:nvPr/>
            </p:nvSpPr>
            <p:spPr>
              <a:xfrm>
                <a:off x="751300" y="1710175"/>
                <a:ext cx="1125" cy="625"/>
              </a:xfrm>
              <a:custGeom>
                <a:avLst/>
                <a:gdLst/>
                <a:ahLst/>
                <a:cxnLst/>
                <a:rect l="l" t="t" r="r" b="b"/>
                <a:pathLst>
                  <a:path w="45" h="25" extrusionOk="0">
                    <a:moveTo>
                      <a:pt x="31" y="1"/>
                    </a:moveTo>
                    <a:cubicBezTo>
                      <a:pt x="18" y="1"/>
                      <a:pt x="11" y="10"/>
                      <a:pt x="5" y="10"/>
                    </a:cubicBezTo>
                    <a:cubicBezTo>
                      <a:pt x="4" y="10"/>
                      <a:pt x="2" y="9"/>
                      <a:pt x="1" y="8"/>
                    </a:cubicBezTo>
                    <a:lnTo>
                      <a:pt x="1" y="8"/>
                    </a:lnTo>
                    <a:cubicBezTo>
                      <a:pt x="4" y="21"/>
                      <a:pt x="10" y="25"/>
                      <a:pt x="21" y="25"/>
                    </a:cubicBezTo>
                    <a:cubicBezTo>
                      <a:pt x="28" y="25"/>
                      <a:pt x="35" y="24"/>
                      <a:pt x="45" y="22"/>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84" name="Google Shape;13684;p53"/>
              <p:cNvSpPr/>
              <p:nvPr/>
            </p:nvSpPr>
            <p:spPr>
              <a:xfrm>
                <a:off x="753000" y="1711125"/>
                <a:ext cx="425" cy="300"/>
              </a:xfrm>
              <a:custGeom>
                <a:avLst/>
                <a:gdLst/>
                <a:ahLst/>
                <a:cxnLst/>
                <a:rect l="l" t="t" r="r" b="b"/>
                <a:pathLst>
                  <a:path w="17" h="12" extrusionOk="0">
                    <a:moveTo>
                      <a:pt x="9" y="0"/>
                    </a:moveTo>
                    <a:cubicBezTo>
                      <a:pt x="2" y="0"/>
                      <a:pt x="0" y="2"/>
                      <a:pt x="16" y="12"/>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85" name="Google Shape;13685;p53"/>
              <p:cNvSpPr/>
              <p:nvPr/>
            </p:nvSpPr>
            <p:spPr>
              <a:xfrm>
                <a:off x="752875" y="1710525"/>
                <a:ext cx="775" cy="625"/>
              </a:xfrm>
              <a:custGeom>
                <a:avLst/>
                <a:gdLst/>
                <a:ahLst/>
                <a:cxnLst/>
                <a:rect l="l" t="t" r="r" b="b"/>
                <a:pathLst>
                  <a:path w="31" h="25" extrusionOk="0">
                    <a:moveTo>
                      <a:pt x="1" y="1"/>
                    </a:moveTo>
                    <a:lnTo>
                      <a:pt x="14" y="24"/>
                    </a:lnTo>
                    <a:cubicBezTo>
                      <a:pt x="18" y="24"/>
                      <a:pt x="23" y="25"/>
                      <a:pt x="26" y="25"/>
                    </a:cubicBezTo>
                    <a:cubicBezTo>
                      <a:pt x="30" y="25"/>
                      <a:pt x="29" y="23"/>
                      <a:pt x="10" y="15"/>
                    </a:cubicBezTo>
                    <a:lnTo>
                      <a:pt x="10" y="15"/>
                    </a:lnTo>
                    <a:cubicBezTo>
                      <a:pt x="13" y="16"/>
                      <a:pt x="15" y="16"/>
                      <a:pt x="16" y="16"/>
                    </a:cubicBezTo>
                    <a:cubicBezTo>
                      <a:pt x="19" y="16"/>
                      <a:pt x="8"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86" name="Google Shape;13686;p53"/>
              <p:cNvSpPr/>
              <p:nvPr/>
            </p:nvSpPr>
            <p:spPr>
              <a:xfrm>
                <a:off x="753225" y="1709775"/>
                <a:ext cx="1075" cy="725"/>
              </a:xfrm>
              <a:custGeom>
                <a:avLst/>
                <a:gdLst/>
                <a:ahLst/>
                <a:cxnLst/>
                <a:rect l="l" t="t" r="r" b="b"/>
                <a:pathLst>
                  <a:path w="43" h="29" extrusionOk="0">
                    <a:moveTo>
                      <a:pt x="19" y="1"/>
                    </a:moveTo>
                    <a:cubicBezTo>
                      <a:pt x="9" y="1"/>
                      <a:pt x="0" y="8"/>
                      <a:pt x="0" y="24"/>
                    </a:cubicBezTo>
                    <a:cubicBezTo>
                      <a:pt x="8" y="20"/>
                      <a:pt x="15" y="16"/>
                      <a:pt x="22" y="16"/>
                    </a:cubicBezTo>
                    <a:cubicBezTo>
                      <a:pt x="28" y="16"/>
                      <a:pt x="35" y="19"/>
                      <a:pt x="42" y="29"/>
                    </a:cubicBezTo>
                    <a:cubicBezTo>
                      <a:pt x="42" y="11"/>
                      <a:pt x="3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87" name="Google Shape;13687;p53"/>
              <p:cNvSpPr/>
              <p:nvPr/>
            </p:nvSpPr>
            <p:spPr>
              <a:xfrm>
                <a:off x="757050" y="1708800"/>
                <a:ext cx="1000" cy="550"/>
              </a:xfrm>
              <a:custGeom>
                <a:avLst/>
                <a:gdLst/>
                <a:ahLst/>
                <a:cxnLst/>
                <a:rect l="l" t="t" r="r" b="b"/>
                <a:pathLst>
                  <a:path w="40" h="22" extrusionOk="0">
                    <a:moveTo>
                      <a:pt x="24" y="0"/>
                    </a:moveTo>
                    <a:cubicBezTo>
                      <a:pt x="31" y="7"/>
                      <a:pt x="0" y="17"/>
                      <a:pt x="19" y="21"/>
                    </a:cubicBezTo>
                    <a:lnTo>
                      <a:pt x="40" y="17"/>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88" name="Google Shape;13688;p53"/>
              <p:cNvSpPr/>
              <p:nvPr/>
            </p:nvSpPr>
            <p:spPr>
              <a:xfrm>
                <a:off x="750975" y="1712975"/>
                <a:ext cx="1350" cy="375"/>
              </a:xfrm>
              <a:custGeom>
                <a:avLst/>
                <a:gdLst/>
                <a:ahLst/>
                <a:cxnLst/>
                <a:rect l="l" t="t" r="r" b="b"/>
                <a:pathLst>
                  <a:path w="54" h="15" extrusionOk="0">
                    <a:moveTo>
                      <a:pt x="42" y="0"/>
                    </a:moveTo>
                    <a:cubicBezTo>
                      <a:pt x="30" y="7"/>
                      <a:pt x="16" y="12"/>
                      <a:pt x="0" y="12"/>
                    </a:cubicBezTo>
                    <a:cubicBezTo>
                      <a:pt x="7" y="14"/>
                      <a:pt x="16" y="15"/>
                      <a:pt x="25" y="15"/>
                    </a:cubicBezTo>
                    <a:cubicBezTo>
                      <a:pt x="34" y="15"/>
                      <a:pt x="44" y="14"/>
                      <a:pt x="53" y="14"/>
                    </a:cubicBezTo>
                    <a:lnTo>
                      <a:pt x="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89" name="Google Shape;13689;p53"/>
              <p:cNvSpPr/>
              <p:nvPr/>
            </p:nvSpPr>
            <p:spPr>
              <a:xfrm>
                <a:off x="752300" y="1713325"/>
                <a:ext cx="600" cy="600"/>
              </a:xfrm>
              <a:custGeom>
                <a:avLst/>
                <a:gdLst/>
                <a:ahLst/>
                <a:cxnLst/>
                <a:rect l="l" t="t" r="r" b="b"/>
                <a:pathLst>
                  <a:path w="24" h="24" extrusionOk="0">
                    <a:moveTo>
                      <a:pt x="0" y="0"/>
                    </a:moveTo>
                    <a:lnTo>
                      <a:pt x="17" y="23"/>
                    </a:lnTo>
                    <a:cubicBezTo>
                      <a:pt x="24" y="7"/>
                      <a:pt x="14"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90" name="Google Shape;13690;p53"/>
              <p:cNvSpPr/>
              <p:nvPr/>
            </p:nvSpPr>
            <p:spPr>
              <a:xfrm>
                <a:off x="754100" y="1710825"/>
                <a:ext cx="875" cy="1175"/>
              </a:xfrm>
              <a:custGeom>
                <a:avLst/>
                <a:gdLst/>
                <a:ahLst/>
                <a:cxnLst/>
                <a:rect l="l" t="t" r="r" b="b"/>
                <a:pathLst>
                  <a:path w="35" h="47" extrusionOk="0">
                    <a:moveTo>
                      <a:pt x="0" y="0"/>
                    </a:moveTo>
                    <a:lnTo>
                      <a:pt x="35" y="47"/>
                    </a:lnTo>
                    <a:lnTo>
                      <a:pt x="35" y="42"/>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91" name="Google Shape;13691;p53"/>
              <p:cNvSpPr/>
              <p:nvPr/>
            </p:nvSpPr>
            <p:spPr>
              <a:xfrm>
                <a:off x="749925" y="1714775"/>
                <a:ext cx="1000" cy="700"/>
              </a:xfrm>
              <a:custGeom>
                <a:avLst/>
                <a:gdLst/>
                <a:ahLst/>
                <a:cxnLst/>
                <a:rect l="l" t="t" r="r" b="b"/>
                <a:pathLst>
                  <a:path w="40" h="28" extrusionOk="0">
                    <a:moveTo>
                      <a:pt x="0" y="0"/>
                    </a:moveTo>
                    <a:lnTo>
                      <a:pt x="40" y="28"/>
                    </a:lnTo>
                    <a:lnTo>
                      <a:pt x="26" y="16"/>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92" name="Google Shape;13692;p53"/>
              <p:cNvSpPr/>
              <p:nvPr/>
            </p:nvSpPr>
            <p:spPr>
              <a:xfrm>
                <a:off x="749050" y="1716325"/>
                <a:ext cx="1475" cy="1075"/>
              </a:xfrm>
              <a:custGeom>
                <a:avLst/>
                <a:gdLst/>
                <a:ahLst/>
                <a:cxnLst/>
                <a:rect l="l" t="t" r="r" b="b"/>
                <a:pathLst>
                  <a:path w="59" h="43" extrusionOk="0">
                    <a:moveTo>
                      <a:pt x="1" y="1"/>
                    </a:moveTo>
                    <a:lnTo>
                      <a:pt x="1" y="1"/>
                    </a:lnTo>
                    <a:cubicBezTo>
                      <a:pt x="3" y="15"/>
                      <a:pt x="21" y="29"/>
                      <a:pt x="40" y="42"/>
                    </a:cubicBezTo>
                    <a:cubicBezTo>
                      <a:pt x="33" y="31"/>
                      <a:pt x="38" y="17"/>
                      <a:pt x="58" y="5"/>
                    </a:cubicBezTo>
                    <a:cubicBezTo>
                      <a:pt x="52" y="2"/>
                      <a:pt x="47" y="1"/>
                      <a:pt x="41" y="1"/>
                    </a:cubicBezTo>
                    <a:cubicBezTo>
                      <a:pt x="31" y="1"/>
                      <a:pt x="22" y="5"/>
                      <a:pt x="14" y="5"/>
                    </a:cubicBezTo>
                    <a:cubicBezTo>
                      <a:pt x="9" y="5"/>
                      <a:pt x="5"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93" name="Google Shape;13693;p53"/>
              <p:cNvSpPr/>
              <p:nvPr/>
            </p:nvSpPr>
            <p:spPr>
              <a:xfrm>
                <a:off x="750100" y="1717375"/>
                <a:ext cx="650" cy="550"/>
              </a:xfrm>
              <a:custGeom>
                <a:avLst/>
                <a:gdLst/>
                <a:ahLst/>
                <a:cxnLst/>
                <a:rect l="l" t="t" r="r" b="b"/>
                <a:pathLst>
                  <a:path w="26" h="22" extrusionOk="0">
                    <a:moveTo>
                      <a:pt x="0" y="0"/>
                    </a:moveTo>
                    <a:lnTo>
                      <a:pt x="0" y="0"/>
                    </a:lnTo>
                    <a:cubicBezTo>
                      <a:pt x="7" y="10"/>
                      <a:pt x="14" y="17"/>
                      <a:pt x="26" y="21"/>
                    </a:cubicBezTo>
                    <a:cubicBezTo>
                      <a:pt x="16" y="12"/>
                      <a:pt x="1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94" name="Google Shape;13694;p53"/>
              <p:cNvSpPr/>
              <p:nvPr/>
            </p:nvSpPr>
            <p:spPr>
              <a:xfrm>
                <a:off x="751425" y="1714700"/>
                <a:ext cx="1000" cy="275"/>
              </a:xfrm>
              <a:custGeom>
                <a:avLst/>
                <a:gdLst/>
                <a:ahLst/>
                <a:cxnLst/>
                <a:rect l="l" t="t" r="r" b="b"/>
                <a:pathLst>
                  <a:path w="40" h="11" extrusionOk="0">
                    <a:moveTo>
                      <a:pt x="33" y="0"/>
                    </a:moveTo>
                    <a:cubicBezTo>
                      <a:pt x="21" y="0"/>
                      <a:pt x="10" y="4"/>
                      <a:pt x="1" y="10"/>
                    </a:cubicBezTo>
                    <a:lnTo>
                      <a:pt x="38" y="8"/>
                    </a:lnTo>
                    <a:cubicBezTo>
                      <a:pt x="38" y="5"/>
                      <a:pt x="38" y="3"/>
                      <a:pt x="40" y="1"/>
                    </a:cubicBezTo>
                    <a:cubicBezTo>
                      <a:pt x="38" y="0"/>
                      <a:pt x="35"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95" name="Google Shape;13695;p53"/>
              <p:cNvSpPr/>
              <p:nvPr/>
            </p:nvSpPr>
            <p:spPr>
              <a:xfrm>
                <a:off x="752250" y="1714875"/>
                <a:ext cx="125" cy="425"/>
              </a:xfrm>
              <a:custGeom>
                <a:avLst/>
                <a:gdLst/>
                <a:ahLst/>
                <a:cxnLst/>
                <a:rect l="l" t="t" r="r" b="b"/>
                <a:pathLst>
                  <a:path w="5" h="17" extrusionOk="0">
                    <a:moveTo>
                      <a:pt x="5" y="1"/>
                    </a:moveTo>
                    <a:cubicBezTo>
                      <a:pt x="2" y="10"/>
                      <a:pt x="0" y="15"/>
                      <a:pt x="0" y="17"/>
                    </a:cubicBezTo>
                    <a:cubicBezTo>
                      <a:pt x="2" y="15"/>
                      <a:pt x="2" y="10"/>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96" name="Google Shape;13696;p53"/>
              <p:cNvSpPr/>
              <p:nvPr/>
            </p:nvSpPr>
            <p:spPr>
              <a:xfrm>
                <a:off x="752400" y="1714650"/>
                <a:ext cx="100" cy="75"/>
              </a:xfrm>
              <a:custGeom>
                <a:avLst/>
                <a:gdLst/>
                <a:ahLst/>
                <a:cxnLst/>
                <a:rect l="l" t="t" r="r" b="b"/>
                <a:pathLst>
                  <a:path w="4" h="3" extrusionOk="0">
                    <a:moveTo>
                      <a:pt x="1" y="0"/>
                    </a:moveTo>
                    <a:lnTo>
                      <a:pt x="1" y="0"/>
                    </a:lnTo>
                    <a:cubicBezTo>
                      <a:pt x="2" y="2"/>
                      <a:pt x="3" y="2"/>
                      <a:pt x="4" y="2"/>
                    </a:cubicBezTo>
                    <a:cubicBezTo>
                      <a:pt x="4" y="2"/>
                      <a:pt x="3"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97" name="Google Shape;13697;p53"/>
              <p:cNvSpPr/>
              <p:nvPr/>
            </p:nvSpPr>
            <p:spPr>
              <a:xfrm>
                <a:off x="753925" y="1712850"/>
                <a:ext cx="1700" cy="825"/>
              </a:xfrm>
              <a:custGeom>
                <a:avLst/>
                <a:gdLst/>
                <a:ahLst/>
                <a:cxnLst/>
                <a:rect l="l" t="t" r="r" b="b"/>
                <a:pathLst>
                  <a:path w="68" h="33" extrusionOk="0">
                    <a:moveTo>
                      <a:pt x="0" y="1"/>
                    </a:moveTo>
                    <a:cubicBezTo>
                      <a:pt x="13" y="14"/>
                      <a:pt x="26" y="32"/>
                      <a:pt x="49" y="32"/>
                    </a:cubicBezTo>
                    <a:cubicBezTo>
                      <a:pt x="54" y="32"/>
                      <a:pt x="60" y="31"/>
                      <a:pt x="68" y="28"/>
                    </a:cubicBezTo>
                    <a:cubicBezTo>
                      <a:pt x="44" y="15"/>
                      <a:pt x="26" y="2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98" name="Google Shape;13698;p53"/>
              <p:cNvSpPr/>
              <p:nvPr/>
            </p:nvSpPr>
            <p:spPr>
              <a:xfrm>
                <a:off x="753050" y="1713950"/>
                <a:ext cx="825" cy="675"/>
              </a:xfrm>
              <a:custGeom>
                <a:avLst/>
                <a:gdLst/>
                <a:ahLst/>
                <a:cxnLst/>
                <a:rect l="l" t="t" r="r" b="b"/>
                <a:pathLst>
                  <a:path w="33" h="27" extrusionOk="0">
                    <a:moveTo>
                      <a:pt x="0" y="1"/>
                    </a:moveTo>
                    <a:lnTo>
                      <a:pt x="21" y="26"/>
                    </a:lnTo>
                    <a:lnTo>
                      <a:pt x="33" y="8"/>
                    </a:lnTo>
                    <a:cubicBezTo>
                      <a:pt x="24" y="8"/>
                      <a:pt x="10" y="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699" name="Google Shape;13699;p53"/>
              <p:cNvSpPr/>
              <p:nvPr/>
            </p:nvSpPr>
            <p:spPr>
              <a:xfrm>
                <a:off x="753450" y="1714600"/>
                <a:ext cx="375" cy="300"/>
              </a:xfrm>
              <a:custGeom>
                <a:avLst/>
                <a:gdLst/>
                <a:ahLst/>
                <a:cxnLst/>
                <a:rect l="l" t="t" r="r" b="b"/>
                <a:pathLst>
                  <a:path w="15" h="12" extrusionOk="0">
                    <a:moveTo>
                      <a:pt x="5" y="0"/>
                    </a:moveTo>
                    <a:lnTo>
                      <a:pt x="1" y="7"/>
                    </a:lnTo>
                    <a:lnTo>
                      <a:pt x="15"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00" name="Google Shape;13700;p53"/>
              <p:cNvSpPr/>
              <p:nvPr/>
            </p:nvSpPr>
            <p:spPr>
              <a:xfrm>
                <a:off x="751650" y="1716900"/>
                <a:ext cx="775" cy="1025"/>
              </a:xfrm>
              <a:custGeom>
                <a:avLst/>
                <a:gdLst/>
                <a:ahLst/>
                <a:cxnLst/>
                <a:rect l="l" t="t" r="r" b="b"/>
                <a:pathLst>
                  <a:path w="31" h="41" extrusionOk="0">
                    <a:moveTo>
                      <a:pt x="9" y="0"/>
                    </a:moveTo>
                    <a:cubicBezTo>
                      <a:pt x="4" y="0"/>
                      <a:pt x="1" y="2"/>
                      <a:pt x="1" y="8"/>
                    </a:cubicBezTo>
                    <a:cubicBezTo>
                      <a:pt x="10" y="15"/>
                      <a:pt x="17" y="26"/>
                      <a:pt x="17" y="40"/>
                    </a:cubicBezTo>
                    <a:cubicBezTo>
                      <a:pt x="24" y="29"/>
                      <a:pt x="29" y="17"/>
                      <a:pt x="31" y="6"/>
                    </a:cubicBezTo>
                    <a:cubicBezTo>
                      <a:pt x="26" y="4"/>
                      <a:pt x="16"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01" name="Google Shape;13701;p53"/>
              <p:cNvSpPr/>
              <p:nvPr/>
            </p:nvSpPr>
            <p:spPr>
              <a:xfrm>
                <a:off x="752075" y="1716050"/>
                <a:ext cx="200" cy="75"/>
              </a:xfrm>
              <a:custGeom>
                <a:avLst/>
                <a:gdLst/>
                <a:ahLst/>
                <a:cxnLst/>
                <a:rect l="l" t="t" r="r" b="b"/>
                <a:pathLst>
                  <a:path w="8" h="3" extrusionOk="0">
                    <a:moveTo>
                      <a:pt x="0" y="0"/>
                    </a:moveTo>
                    <a:lnTo>
                      <a:pt x="0" y="2"/>
                    </a:lnTo>
                    <a:cubicBezTo>
                      <a:pt x="5" y="0"/>
                      <a:pt x="7"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02" name="Google Shape;13702;p53"/>
              <p:cNvSpPr/>
              <p:nvPr/>
            </p:nvSpPr>
            <p:spPr>
              <a:xfrm>
                <a:off x="751825" y="1720550"/>
                <a:ext cx="200" cy="100"/>
              </a:xfrm>
              <a:custGeom>
                <a:avLst/>
                <a:gdLst/>
                <a:ahLst/>
                <a:cxnLst/>
                <a:rect l="l" t="t" r="r" b="b"/>
                <a:pathLst>
                  <a:path w="8" h="4" extrusionOk="0">
                    <a:moveTo>
                      <a:pt x="1" y="1"/>
                    </a:moveTo>
                    <a:lnTo>
                      <a:pt x="1" y="3"/>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03" name="Google Shape;13703;p53"/>
              <p:cNvSpPr/>
              <p:nvPr/>
            </p:nvSpPr>
            <p:spPr>
              <a:xfrm>
                <a:off x="752350" y="1716500"/>
                <a:ext cx="500" cy="600"/>
              </a:xfrm>
              <a:custGeom>
                <a:avLst/>
                <a:gdLst/>
                <a:ahLst/>
                <a:cxnLst/>
                <a:rect l="l" t="t" r="r" b="b"/>
                <a:pathLst>
                  <a:path w="20" h="24" extrusionOk="0">
                    <a:moveTo>
                      <a:pt x="1" y="1"/>
                    </a:moveTo>
                    <a:lnTo>
                      <a:pt x="1" y="1"/>
                    </a:lnTo>
                    <a:cubicBezTo>
                      <a:pt x="3" y="8"/>
                      <a:pt x="5" y="15"/>
                      <a:pt x="3" y="22"/>
                    </a:cubicBezTo>
                    <a:cubicBezTo>
                      <a:pt x="6" y="23"/>
                      <a:pt x="9" y="23"/>
                      <a:pt x="10" y="23"/>
                    </a:cubicBezTo>
                    <a:cubicBezTo>
                      <a:pt x="11" y="23"/>
                      <a:pt x="11" y="23"/>
                      <a:pt x="10" y="22"/>
                    </a:cubicBezTo>
                    <a:cubicBezTo>
                      <a:pt x="19" y="12"/>
                      <a:pt x="10"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04" name="Google Shape;13704;p53"/>
              <p:cNvSpPr/>
              <p:nvPr/>
            </p:nvSpPr>
            <p:spPr>
              <a:xfrm>
                <a:off x="750850" y="1718350"/>
                <a:ext cx="775" cy="375"/>
              </a:xfrm>
              <a:custGeom>
                <a:avLst/>
                <a:gdLst/>
                <a:ahLst/>
                <a:cxnLst/>
                <a:rect l="l" t="t" r="r" b="b"/>
                <a:pathLst>
                  <a:path w="31" h="15" extrusionOk="0">
                    <a:moveTo>
                      <a:pt x="31" y="1"/>
                    </a:moveTo>
                    <a:lnTo>
                      <a:pt x="31" y="1"/>
                    </a:lnTo>
                    <a:cubicBezTo>
                      <a:pt x="19" y="3"/>
                      <a:pt x="0" y="12"/>
                      <a:pt x="10" y="15"/>
                    </a:cubicBezTo>
                    <a:cubicBezTo>
                      <a:pt x="17" y="10"/>
                      <a:pt x="24" y="5"/>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05" name="Google Shape;13705;p53"/>
              <p:cNvSpPr/>
              <p:nvPr/>
            </p:nvSpPr>
            <p:spPr>
              <a:xfrm>
                <a:off x="751675" y="1716100"/>
                <a:ext cx="175" cy="50"/>
              </a:xfrm>
              <a:custGeom>
                <a:avLst/>
                <a:gdLst/>
                <a:ahLst/>
                <a:cxnLst/>
                <a:rect l="l" t="t" r="r" b="b"/>
                <a:pathLst>
                  <a:path w="7" h="2" extrusionOk="0">
                    <a:moveTo>
                      <a:pt x="7" y="0"/>
                    </a:moveTo>
                    <a:cubicBezTo>
                      <a:pt x="1" y="0"/>
                      <a:pt x="2" y="1"/>
                      <a:pt x="4" y="1"/>
                    </a:cubicBezTo>
                    <a:cubicBezTo>
                      <a:pt x="5" y="1"/>
                      <a:pt x="6" y="1"/>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06" name="Google Shape;13706;p53"/>
              <p:cNvSpPr/>
              <p:nvPr/>
            </p:nvSpPr>
            <p:spPr>
              <a:xfrm>
                <a:off x="751825" y="1716100"/>
                <a:ext cx="550" cy="425"/>
              </a:xfrm>
              <a:custGeom>
                <a:avLst/>
                <a:gdLst/>
                <a:ahLst/>
                <a:cxnLst/>
                <a:rect l="l" t="t" r="r" b="b"/>
                <a:pathLst>
                  <a:path w="22" h="17" extrusionOk="0">
                    <a:moveTo>
                      <a:pt x="1" y="0"/>
                    </a:moveTo>
                    <a:cubicBezTo>
                      <a:pt x="8" y="7"/>
                      <a:pt x="15" y="12"/>
                      <a:pt x="22" y="17"/>
                    </a:cubicBezTo>
                    <a:cubicBezTo>
                      <a:pt x="19" y="10"/>
                      <a:pt x="17" y="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07" name="Google Shape;13707;p53"/>
              <p:cNvSpPr/>
              <p:nvPr/>
            </p:nvSpPr>
            <p:spPr>
              <a:xfrm>
                <a:off x="752000" y="1720200"/>
                <a:ext cx="5600" cy="1900"/>
              </a:xfrm>
              <a:custGeom>
                <a:avLst/>
                <a:gdLst/>
                <a:ahLst/>
                <a:cxnLst/>
                <a:rect l="l" t="t" r="r" b="b"/>
                <a:pathLst>
                  <a:path w="224" h="76" extrusionOk="0">
                    <a:moveTo>
                      <a:pt x="121" y="1"/>
                    </a:moveTo>
                    <a:cubicBezTo>
                      <a:pt x="81" y="1"/>
                      <a:pt x="34" y="6"/>
                      <a:pt x="1" y="15"/>
                    </a:cubicBezTo>
                    <a:cubicBezTo>
                      <a:pt x="3" y="15"/>
                      <a:pt x="5" y="15"/>
                      <a:pt x="6" y="15"/>
                    </a:cubicBezTo>
                    <a:cubicBezTo>
                      <a:pt x="23" y="15"/>
                      <a:pt x="37" y="23"/>
                      <a:pt x="47" y="36"/>
                    </a:cubicBezTo>
                    <a:cubicBezTo>
                      <a:pt x="62" y="32"/>
                      <a:pt x="82" y="8"/>
                      <a:pt x="105" y="8"/>
                    </a:cubicBezTo>
                    <a:cubicBezTo>
                      <a:pt x="110" y="8"/>
                      <a:pt x="116" y="10"/>
                      <a:pt x="121" y="13"/>
                    </a:cubicBezTo>
                    <a:cubicBezTo>
                      <a:pt x="138" y="40"/>
                      <a:pt x="110" y="33"/>
                      <a:pt x="91" y="45"/>
                    </a:cubicBezTo>
                    <a:cubicBezTo>
                      <a:pt x="95" y="44"/>
                      <a:pt x="99" y="44"/>
                      <a:pt x="103" y="44"/>
                    </a:cubicBezTo>
                    <a:cubicBezTo>
                      <a:pt x="135" y="44"/>
                      <a:pt x="155" y="76"/>
                      <a:pt x="203" y="76"/>
                    </a:cubicBezTo>
                    <a:cubicBezTo>
                      <a:pt x="206" y="76"/>
                      <a:pt x="209" y="75"/>
                      <a:pt x="212" y="75"/>
                    </a:cubicBezTo>
                    <a:lnTo>
                      <a:pt x="191" y="52"/>
                    </a:lnTo>
                    <a:cubicBezTo>
                      <a:pt x="198" y="52"/>
                      <a:pt x="208" y="57"/>
                      <a:pt x="216" y="57"/>
                    </a:cubicBezTo>
                    <a:cubicBezTo>
                      <a:pt x="219" y="57"/>
                      <a:pt x="221" y="56"/>
                      <a:pt x="223" y="54"/>
                    </a:cubicBezTo>
                    <a:cubicBezTo>
                      <a:pt x="191" y="52"/>
                      <a:pt x="161" y="31"/>
                      <a:pt x="198" y="15"/>
                    </a:cubicBezTo>
                    <a:cubicBezTo>
                      <a:pt x="187" y="5"/>
                      <a:pt x="157" y="1"/>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08" name="Google Shape;13708;p53"/>
              <p:cNvSpPr/>
              <p:nvPr/>
            </p:nvSpPr>
            <p:spPr>
              <a:xfrm>
                <a:off x="750850" y="1719400"/>
                <a:ext cx="1300" cy="1175"/>
              </a:xfrm>
              <a:custGeom>
                <a:avLst/>
                <a:gdLst/>
                <a:ahLst/>
                <a:cxnLst/>
                <a:rect l="l" t="t" r="r" b="b"/>
                <a:pathLst>
                  <a:path w="52" h="47" extrusionOk="0">
                    <a:moveTo>
                      <a:pt x="49" y="1"/>
                    </a:moveTo>
                    <a:cubicBezTo>
                      <a:pt x="42" y="8"/>
                      <a:pt x="28" y="14"/>
                      <a:pt x="0" y="26"/>
                    </a:cubicBezTo>
                    <a:cubicBezTo>
                      <a:pt x="12" y="38"/>
                      <a:pt x="26" y="45"/>
                      <a:pt x="40" y="47"/>
                    </a:cubicBezTo>
                    <a:lnTo>
                      <a:pt x="47" y="5"/>
                    </a:lnTo>
                    <a:lnTo>
                      <a:pt x="51" y="8"/>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09" name="Google Shape;13709;p53"/>
              <p:cNvSpPr/>
              <p:nvPr/>
            </p:nvSpPr>
            <p:spPr>
              <a:xfrm>
                <a:off x="751600" y="1717900"/>
                <a:ext cx="2800" cy="1525"/>
              </a:xfrm>
              <a:custGeom>
                <a:avLst/>
                <a:gdLst/>
                <a:ahLst/>
                <a:cxnLst/>
                <a:rect l="l" t="t" r="r" b="b"/>
                <a:pathLst>
                  <a:path w="112" h="61" extrusionOk="0">
                    <a:moveTo>
                      <a:pt x="19" y="0"/>
                    </a:moveTo>
                    <a:cubicBezTo>
                      <a:pt x="12" y="7"/>
                      <a:pt x="7" y="12"/>
                      <a:pt x="1" y="19"/>
                    </a:cubicBezTo>
                    <a:lnTo>
                      <a:pt x="3" y="19"/>
                    </a:lnTo>
                    <a:lnTo>
                      <a:pt x="17" y="61"/>
                    </a:lnTo>
                    <a:cubicBezTo>
                      <a:pt x="24" y="49"/>
                      <a:pt x="26" y="35"/>
                      <a:pt x="21" y="21"/>
                    </a:cubicBezTo>
                    <a:lnTo>
                      <a:pt x="21" y="21"/>
                    </a:lnTo>
                    <a:cubicBezTo>
                      <a:pt x="18" y="25"/>
                      <a:pt x="16" y="26"/>
                      <a:pt x="15" y="26"/>
                    </a:cubicBezTo>
                    <a:cubicBezTo>
                      <a:pt x="12" y="26"/>
                      <a:pt x="11" y="20"/>
                      <a:pt x="7" y="19"/>
                    </a:cubicBezTo>
                    <a:lnTo>
                      <a:pt x="7" y="19"/>
                    </a:lnTo>
                    <a:lnTo>
                      <a:pt x="21" y="21"/>
                    </a:lnTo>
                    <a:cubicBezTo>
                      <a:pt x="21" y="21"/>
                      <a:pt x="21" y="21"/>
                      <a:pt x="21" y="21"/>
                    </a:cubicBezTo>
                    <a:lnTo>
                      <a:pt x="21" y="21"/>
                    </a:lnTo>
                    <a:cubicBezTo>
                      <a:pt x="53" y="31"/>
                      <a:pt x="66" y="46"/>
                      <a:pt x="95" y="46"/>
                    </a:cubicBezTo>
                    <a:cubicBezTo>
                      <a:pt x="100" y="46"/>
                      <a:pt x="106" y="45"/>
                      <a:pt x="112" y="44"/>
                    </a:cubicBezTo>
                    <a:cubicBezTo>
                      <a:pt x="112" y="21"/>
                      <a:pt x="82" y="26"/>
                      <a:pt x="68" y="10"/>
                    </a:cubicBezTo>
                    <a:lnTo>
                      <a:pt x="68" y="10"/>
                    </a:lnTo>
                    <a:cubicBezTo>
                      <a:pt x="70" y="21"/>
                      <a:pt x="69" y="25"/>
                      <a:pt x="66" y="25"/>
                    </a:cubicBezTo>
                    <a:cubicBezTo>
                      <a:pt x="62" y="25"/>
                      <a:pt x="52" y="14"/>
                      <a:pt x="41" y="14"/>
                    </a:cubicBezTo>
                    <a:cubicBezTo>
                      <a:pt x="36" y="14"/>
                      <a:pt x="31" y="16"/>
                      <a:pt x="26" y="21"/>
                    </a:cubicBezTo>
                    <a:cubicBezTo>
                      <a:pt x="21" y="14"/>
                      <a:pt x="19"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10" name="Google Shape;13710;p53"/>
              <p:cNvSpPr/>
              <p:nvPr/>
            </p:nvSpPr>
            <p:spPr>
              <a:xfrm>
                <a:off x="757225" y="1714350"/>
                <a:ext cx="200" cy="150"/>
              </a:xfrm>
              <a:custGeom>
                <a:avLst/>
                <a:gdLst/>
                <a:ahLst/>
                <a:cxnLst/>
                <a:rect l="l" t="t" r="r" b="b"/>
                <a:pathLst>
                  <a:path w="8" h="6" extrusionOk="0">
                    <a:moveTo>
                      <a:pt x="0" y="1"/>
                    </a:moveTo>
                    <a:cubicBezTo>
                      <a:pt x="2" y="3"/>
                      <a:pt x="3" y="5"/>
                      <a:pt x="4" y="5"/>
                    </a:cubicBezTo>
                    <a:cubicBezTo>
                      <a:pt x="5" y="5"/>
                      <a:pt x="6" y="4"/>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11" name="Google Shape;13711;p53"/>
              <p:cNvSpPr/>
              <p:nvPr/>
            </p:nvSpPr>
            <p:spPr>
              <a:xfrm>
                <a:off x="754550" y="1714000"/>
                <a:ext cx="2700" cy="750"/>
              </a:xfrm>
              <a:custGeom>
                <a:avLst/>
                <a:gdLst/>
                <a:ahLst/>
                <a:cxnLst/>
                <a:rect l="l" t="t" r="r" b="b"/>
                <a:pathLst>
                  <a:path w="108" h="30" extrusionOk="0">
                    <a:moveTo>
                      <a:pt x="79" y="0"/>
                    </a:moveTo>
                    <a:cubicBezTo>
                      <a:pt x="75" y="0"/>
                      <a:pt x="69" y="2"/>
                      <a:pt x="63" y="6"/>
                    </a:cubicBezTo>
                    <a:lnTo>
                      <a:pt x="68" y="8"/>
                    </a:lnTo>
                    <a:cubicBezTo>
                      <a:pt x="47" y="22"/>
                      <a:pt x="24" y="29"/>
                      <a:pt x="1" y="29"/>
                    </a:cubicBezTo>
                    <a:cubicBezTo>
                      <a:pt x="10" y="29"/>
                      <a:pt x="18" y="30"/>
                      <a:pt x="27" y="30"/>
                    </a:cubicBezTo>
                    <a:cubicBezTo>
                      <a:pt x="49" y="30"/>
                      <a:pt x="70" y="28"/>
                      <a:pt x="91" y="26"/>
                    </a:cubicBezTo>
                    <a:cubicBezTo>
                      <a:pt x="87" y="22"/>
                      <a:pt x="73" y="17"/>
                      <a:pt x="77" y="10"/>
                    </a:cubicBezTo>
                    <a:cubicBezTo>
                      <a:pt x="80" y="9"/>
                      <a:pt x="82" y="9"/>
                      <a:pt x="85" y="9"/>
                    </a:cubicBezTo>
                    <a:cubicBezTo>
                      <a:pt x="92" y="9"/>
                      <a:pt x="97" y="13"/>
                      <a:pt x="107" y="15"/>
                    </a:cubicBezTo>
                    <a:cubicBezTo>
                      <a:pt x="101" y="10"/>
                      <a:pt x="92"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12" name="Google Shape;13712;p53"/>
              <p:cNvSpPr/>
              <p:nvPr/>
            </p:nvSpPr>
            <p:spPr>
              <a:xfrm>
                <a:off x="754675" y="1716500"/>
                <a:ext cx="1175" cy="850"/>
              </a:xfrm>
              <a:custGeom>
                <a:avLst/>
                <a:gdLst/>
                <a:ahLst/>
                <a:cxnLst/>
                <a:rect l="l" t="t" r="r" b="b"/>
                <a:pathLst>
                  <a:path w="47" h="34" extrusionOk="0">
                    <a:moveTo>
                      <a:pt x="0" y="1"/>
                    </a:moveTo>
                    <a:lnTo>
                      <a:pt x="12" y="33"/>
                    </a:lnTo>
                    <a:lnTo>
                      <a:pt x="47" y="22"/>
                    </a:lnTo>
                    <a:lnTo>
                      <a:pt x="28" y="22"/>
                    </a:lnTo>
                    <a:cubicBezTo>
                      <a:pt x="38" y="3"/>
                      <a:pt x="14" y="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13" name="Google Shape;13713;p53"/>
              <p:cNvSpPr/>
              <p:nvPr/>
            </p:nvSpPr>
            <p:spPr>
              <a:xfrm>
                <a:off x="750450" y="1720500"/>
                <a:ext cx="1350" cy="600"/>
              </a:xfrm>
              <a:custGeom>
                <a:avLst/>
                <a:gdLst/>
                <a:ahLst/>
                <a:cxnLst/>
                <a:rect l="l" t="t" r="r" b="b"/>
                <a:pathLst>
                  <a:path w="54" h="24" extrusionOk="0">
                    <a:moveTo>
                      <a:pt x="0" y="1"/>
                    </a:moveTo>
                    <a:lnTo>
                      <a:pt x="53" y="24"/>
                    </a:lnTo>
                    <a:lnTo>
                      <a:pt x="37"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14" name="Google Shape;13714;p53"/>
              <p:cNvSpPr/>
              <p:nvPr/>
            </p:nvSpPr>
            <p:spPr>
              <a:xfrm>
                <a:off x="750625" y="1721725"/>
                <a:ext cx="825" cy="300"/>
              </a:xfrm>
              <a:custGeom>
                <a:avLst/>
                <a:gdLst/>
                <a:ahLst/>
                <a:cxnLst/>
                <a:rect l="l" t="t" r="r" b="b"/>
                <a:pathLst>
                  <a:path w="33" h="12" extrusionOk="0">
                    <a:moveTo>
                      <a:pt x="0" y="0"/>
                    </a:moveTo>
                    <a:lnTo>
                      <a:pt x="21" y="12"/>
                    </a:lnTo>
                    <a:lnTo>
                      <a:pt x="33"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15" name="Google Shape;13715;p53"/>
              <p:cNvSpPr/>
              <p:nvPr/>
            </p:nvSpPr>
            <p:spPr>
              <a:xfrm>
                <a:off x="743425" y="1772375"/>
                <a:ext cx="150" cy="375"/>
              </a:xfrm>
              <a:custGeom>
                <a:avLst/>
                <a:gdLst/>
                <a:ahLst/>
                <a:cxnLst/>
                <a:rect l="l" t="t" r="r" b="b"/>
                <a:pathLst>
                  <a:path w="6" h="15" extrusionOk="0">
                    <a:moveTo>
                      <a:pt x="1" y="0"/>
                    </a:moveTo>
                    <a:cubicBezTo>
                      <a:pt x="1" y="10"/>
                      <a:pt x="3" y="14"/>
                      <a:pt x="5" y="14"/>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16" name="Google Shape;13716;p53"/>
              <p:cNvSpPr/>
              <p:nvPr/>
            </p:nvSpPr>
            <p:spPr>
              <a:xfrm>
                <a:off x="751250" y="1744775"/>
                <a:ext cx="2125" cy="500"/>
              </a:xfrm>
              <a:custGeom>
                <a:avLst/>
                <a:gdLst/>
                <a:ahLst/>
                <a:cxnLst/>
                <a:rect l="l" t="t" r="r" b="b"/>
                <a:pathLst>
                  <a:path w="85" h="20" extrusionOk="0">
                    <a:moveTo>
                      <a:pt x="84" y="1"/>
                    </a:moveTo>
                    <a:lnTo>
                      <a:pt x="84" y="1"/>
                    </a:lnTo>
                    <a:cubicBezTo>
                      <a:pt x="52" y="8"/>
                      <a:pt x="1" y="13"/>
                      <a:pt x="38" y="17"/>
                    </a:cubicBezTo>
                    <a:lnTo>
                      <a:pt x="75" y="20"/>
                    </a:lnTo>
                    <a:cubicBezTo>
                      <a:pt x="70" y="10"/>
                      <a:pt x="75" y="6"/>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17" name="Google Shape;13717;p53"/>
              <p:cNvSpPr/>
              <p:nvPr/>
            </p:nvSpPr>
            <p:spPr>
              <a:xfrm>
                <a:off x="752000" y="1759925"/>
                <a:ext cx="600" cy="700"/>
              </a:xfrm>
              <a:custGeom>
                <a:avLst/>
                <a:gdLst/>
                <a:ahLst/>
                <a:cxnLst/>
                <a:rect l="l" t="t" r="r" b="b"/>
                <a:pathLst>
                  <a:path w="24" h="28" extrusionOk="0">
                    <a:moveTo>
                      <a:pt x="1" y="0"/>
                    </a:moveTo>
                    <a:lnTo>
                      <a:pt x="12" y="26"/>
                    </a:lnTo>
                    <a:lnTo>
                      <a:pt x="24"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18" name="Google Shape;13718;p53"/>
              <p:cNvSpPr/>
              <p:nvPr/>
            </p:nvSpPr>
            <p:spPr>
              <a:xfrm>
                <a:off x="731550" y="1776825"/>
                <a:ext cx="550" cy="900"/>
              </a:xfrm>
              <a:custGeom>
                <a:avLst/>
                <a:gdLst/>
                <a:ahLst/>
                <a:cxnLst/>
                <a:rect l="l" t="t" r="r" b="b"/>
                <a:pathLst>
                  <a:path w="22" h="36" extrusionOk="0">
                    <a:moveTo>
                      <a:pt x="7" y="1"/>
                    </a:moveTo>
                    <a:lnTo>
                      <a:pt x="0" y="36"/>
                    </a:lnTo>
                    <a:cubicBezTo>
                      <a:pt x="21" y="33"/>
                      <a:pt x="10" y="17"/>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19" name="Google Shape;13719;p53"/>
              <p:cNvSpPr/>
              <p:nvPr/>
            </p:nvSpPr>
            <p:spPr>
              <a:xfrm>
                <a:off x="752575" y="1732675"/>
                <a:ext cx="1050" cy="900"/>
              </a:xfrm>
              <a:custGeom>
                <a:avLst/>
                <a:gdLst/>
                <a:ahLst/>
                <a:cxnLst/>
                <a:rect l="l" t="t" r="r" b="b"/>
                <a:pathLst>
                  <a:path w="42" h="36" extrusionOk="0">
                    <a:moveTo>
                      <a:pt x="19" y="0"/>
                    </a:moveTo>
                    <a:cubicBezTo>
                      <a:pt x="18" y="0"/>
                      <a:pt x="17" y="0"/>
                      <a:pt x="15" y="0"/>
                    </a:cubicBezTo>
                    <a:cubicBezTo>
                      <a:pt x="6" y="10"/>
                      <a:pt x="1" y="21"/>
                      <a:pt x="1" y="35"/>
                    </a:cubicBezTo>
                    <a:cubicBezTo>
                      <a:pt x="16" y="18"/>
                      <a:pt x="42"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20" name="Google Shape;13720;p53"/>
              <p:cNvSpPr/>
              <p:nvPr/>
            </p:nvSpPr>
            <p:spPr>
              <a:xfrm>
                <a:off x="738550" y="1764725"/>
                <a:ext cx="200" cy="600"/>
              </a:xfrm>
              <a:custGeom>
                <a:avLst/>
                <a:gdLst/>
                <a:ahLst/>
                <a:cxnLst/>
                <a:rect l="l" t="t" r="r" b="b"/>
                <a:pathLst>
                  <a:path w="8" h="24" extrusionOk="0">
                    <a:moveTo>
                      <a:pt x="3" y="0"/>
                    </a:moveTo>
                    <a:lnTo>
                      <a:pt x="3" y="0"/>
                    </a:lnTo>
                    <a:cubicBezTo>
                      <a:pt x="1" y="7"/>
                      <a:pt x="1" y="17"/>
                      <a:pt x="6" y="24"/>
                    </a:cubicBezTo>
                    <a:cubicBezTo>
                      <a:pt x="8" y="14"/>
                      <a:pt x="6" y="7"/>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21" name="Google Shape;13721;p53"/>
              <p:cNvSpPr/>
              <p:nvPr/>
            </p:nvSpPr>
            <p:spPr>
              <a:xfrm>
                <a:off x="752000" y="1733550"/>
                <a:ext cx="900" cy="650"/>
              </a:xfrm>
              <a:custGeom>
                <a:avLst/>
                <a:gdLst/>
                <a:ahLst/>
                <a:cxnLst/>
                <a:rect l="l" t="t" r="r" b="b"/>
                <a:pathLst>
                  <a:path w="36" h="26" extrusionOk="0">
                    <a:moveTo>
                      <a:pt x="24" y="0"/>
                    </a:moveTo>
                    <a:cubicBezTo>
                      <a:pt x="10" y="12"/>
                      <a:pt x="1" y="21"/>
                      <a:pt x="29" y="26"/>
                    </a:cubicBezTo>
                    <a:cubicBezTo>
                      <a:pt x="31" y="23"/>
                      <a:pt x="33" y="21"/>
                      <a:pt x="36" y="19"/>
                    </a:cubicBezTo>
                    <a:cubicBezTo>
                      <a:pt x="29" y="14"/>
                      <a:pt x="24" y="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22" name="Google Shape;13722;p53"/>
              <p:cNvSpPr/>
              <p:nvPr/>
            </p:nvSpPr>
            <p:spPr>
              <a:xfrm>
                <a:off x="698450" y="1774050"/>
                <a:ext cx="100" cy="125"/>
              </a:xfrm>
              <a:custGeom>
                <a:avLst/>
                <a:gdLst/>
                <a:ahLst/>
                <a:cxnLst/>
                <a:rect l="l" t="t" r="r" b="b"/>
                <a:pathLst>
                  <a:path w="4" h="5" extrusionOk="0">
                    <a:moveTo>
                      <a:pt x="1" y="1"/>
                    </a:moveTo>
                    <a:cubicBezTo>
                      <a:pt x="1" y="3"/>
                      <a:pt x="1" y="5"/>
                      <a:pt x="1" y="5"/>
                    </a:cubicBezTo>
                    <a:cubicBezTo>
                      <a:pt x="2" y="5"/>
                      <a:pt x="2" y="4"/>
                      <a:pt x="3" y="3"/>
                    </a:cubicBezTo>
                    <a:cubicBezTo>
                      <a:pt x="3" y="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23" name="Google Shape;13723;p53"/>
              <p:cNvSpPr/>
              <p:nvPr/>
            </p:nvSpPr>
            <p:spPr>
              <a:xfrm>
                <a:off x="687050" y="1767675"/>
                <a:ext cx="350" cy="200"/>
              </a:xfrm>
              <a:custGeom>
                <a:avLst/>
                <a:gdLst/>
                <a:ahLst/>
                <a:cxnLst/>
                <a:rect l="l" t="t" r="r" b="b"/>
                <a:pathLst>
                  <a:path w="14" h="8" extrusionOk="0">
                    <a:moveTo>
                      <a:pt x="14" y="1"/>
                    </a:moveTo>
                    <a:cubicBezTo>
                      <a:pt x="12" y="1"/>
                      <a:pt x="7" y="1"/>
                      <a:pt x="0" y="8"/>
                    </a:cubicBezTo>
                    <a:cubicBezTo>
                      <a:pt x="5" y="5"/>
                      <a:pt x="9" y="3"/>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24" name="Google Shape;13724;p53"/>
              <p:cNvSpPr/>
              <p:nvPr/>
            </p:nvSpPr>
            <p:spPr>
              <a:xfrm>
                <a:off x="751100" y="1726075"/>
                <a:ext cx="125" cy="125"/>
              </a:xfrm>
              <a:custGeom>
                <a:avLst/>
                <a:gdLst/>
                <a:ahLst/>
                <a:cxnLst/>
                <a:rect l="l" t="t" r="r" b="b"/>
                <a:pathLst>
                  <a:path w="5" h="5" extrusionOk="0">
                    <a:moveTo>
                      <a:pt x="1" y="1"/>
                    </a:moveTo>
                    <a:cubicBezTo>
                      <a:pt x="0" y="1"/>
                      <a:pt x="1" y="5"/>
                      <a:pt x="4" y="5"/>
                    </a:cubicBezTo>
                    <a:cubicBezTo>
                      <a:pt x="3" y="2"/>
                      <a:pt x="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25" name="Google Shape;13725;p53"/>
              <p:cNvSpPr/>
              <p:nvPr/>
            </p:nvSpPr>
            <p:spPr>
              <a:xfrm>
                <a:off x="758675" y="1735100"/>
                <a:ext cx="200" cy="100"/>
              </a:xfrm>
              <a:custGeom>
                <a:avLst/>
                <a:gdLst/>
                <a:ahLst/>
                <a:cxnLst/>
                <a:rect l="l" t="t" r="r" b="b"/>
                <a:pathLst>
                  <a:path w="8" h="4" extrusionOk="0">
                    <a:moveTo>
                      <a:pt x="0" y="3"/>
                    </a:moveTo>
                    <a:lnTo>
                      <a:pt x="0" y="3"/>
                    </a:lnTo>
                    <a:cubicBezTo>
                      <a:pt x="7" y="1"/>
                      <a:pt x="7" y="1"/>
                      <a:pt x="0"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26" name="Google Shape;13726;p53"/>
              <p:cNvSpPr/>
              <p:nvPr/>
            </p:nvSpPr>
            <p:spPr>
              <a:xfrm>
                <a:off x="750975" y="1725650"/>
                <a:ext cx="250" cy="275"/>
              </a:xfrm>
              <a:custGeom>
                <a:avLst/>
                <a:gdLst/>
                <a:ahLst/>
                <a:cxnLst/>
                <a:rect l="l" t="t" r="r" b="b"/>
                <a:pathLst>
                  <a:path w="10" h="11" extrusionOk="0">
                    <a:moveTo>
                      <a:pt x="9" y="1"/>
                    </a:moveTo>
                    <a:cubicBezTo>
                      <a:pt x="2" y="1"/>
                      <a:pt x="0" y="1"/>
                      <a:pt x="7" y="10"/>
                    </a:cubicBezTo>
                    <a:lnTo>
                      <a:pt x="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27" name="Google Shape;13727;p53"/>
              <p:cNvSpPr/>
              <p:nvPr/>
            </p:nvSpPr>
            <p:spPr>
              <a:xfrm>
                <a:off x="751200" y="1726125"/>
                <a:ext cx="125" cy="375"/>
              </a:xfrm>
              <a:custGeom>
                <a:avLst/>
                <a:gdLst/>
                <a:ahLst/>
                <a:cxnLst/>
                <a:rect l="l" t="t" r="r" b="b"/>
                <a:pathLst>
                  <a:path w="5" h="15" extrusionOk="0">
                    <a:moveTo>
                      <a:pt x="5" y="0"/>
                    </a:moveTo>
                    <a:cubicBezTo>
                      <a:pt x="3" y="0"/>
                      <a:pt x="3" y="3"/>
                      <a:pt x="0" y="3"/>
                    </a:cubicBezTo>
                    <a:cubicBezTo>
                      <a:pt x="0" y="5"/>
                      <a:pt x="0" y="10"/>
                      <a:pt x="3" y="14"/>
                    </a:cubicBezTo>
                    <a:cubicBezTo>
                      <a:pt x="3"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28" name="Google Shape;13728;p53"/>
              <p:cNvSpPr/>
              <p:nvPr/>
            </p:nvSpPr>
            <p:spPr>
              <a:xfrm>
                <a:off x="714650" y="1772675"/>
                <a:ext cx="225" cy="225"/>
              </a:xfrm>
              <a:custGeom>
                <a:avLst/>
                <a:gdLst/>
                <a:ahLst/>
                <a:cxnLst/>
                <a:rect l="l" t="t" r="r" b="b"/>
                <a:pathLst>
                  <a:path w="9" h="9" extrusionOk="0">
                    <a:moveTo>
                      <a:pt x="9" y="0"/>
                    </a:moveTo>
                    <a:cubicBezTo>
                      <a:pt x="3" y="6"/>
                      <a:pt x="1" y="8"/>
                      <a:pt x="1" y="8"/>
                    </a:cubicBezTo>
                    <a:cubicBezTo>
                      <a:pt x="1" y="8"/>
                      <a:pt x="4" y="6"/>
                      <a:pt x="9" y="2"/>
                    </a:cubicBezTo>
                    <a:cubicBezTo>
                      <a:pt x="9" y="2"/>
                      <a:pt x="9"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29" name="Google Shape;13729;p53"/>
              <p:cNvSpPr/>
              <p:nvPr/>
            </p:nvSpPr>
            <p:spPr>
              <a:xfrm>
                <a:off x="761350" y="1751850"/>
                <a:ext cx="75" cy="25"/>
              </a:xfrm>
              <a:custGeom>
                <a:avLst/>
                <a:gdLst/>
                <a:ahLst/>
                <a:cxnLst/>
                <a:rect l="l" t="t" r="r" b="b"/>
                <a:pathLst>
                  <a:path w="3" h="1" extrusionOk="0">
                    <a:moveTo>
                      <a:pt x="2" y="1"/>
                    </a:moveTo>
                    <a:lnTo>
                      <a:pt x="2"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30" name="Google Shape;13730;p53"/>
              <p:cNvSpPr/>
              <p:nvPr/>
            </p:nvSpPr>
            <p:spPr>
              <a:xfrm>
                <a:off x="758725" y="1751325"/>
                <a:ext cx="3100" cy="1550"/>
              </a:xfrm>
              <a:custGeom>
                <a:avLst/>
                <a:gdLst/>
                <a:ahLst/>
                <a:cxnLst/>
                <a:rect l="l" t="t" r="r" b="b"/>
                <a:pathLst>
                  <a:path w="124" h="62" extrusionOk="0">
                    <a:moveTo>
                      <a:pt x="1" y="1"/>
                    </a:moveTo>
                    <a:lnTo>
                      <a:pt x="124" y="61"/>
                    </a:lnTo>
                    <a:cubicBezTo>
                      <a:pt x="84" y="36"/>
                      <a:pt x="93" y="29"/>
                      <a:pt x="105" y="22"/>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31" name="Google Shape;13731;p53"/>
              <p:cNvSpPr/>
              <p:nvPr/>
            </p:nvSpPr>
            <p:spPr>
              <a:xfrm>
                <a:off x="752175" y="1727750"/>
                <a:ext cx="725" cy="475"/>
              </a:xfrm>
              <a:custGeom>
                <a:avLst/>
                <a:gdLst/>
                <a:ahLst/>
                <a:cxnLst/>
                <a:rect l="l" t="t" r="r" b="b"/>
                <a:pathLst>
                  <a:path w="29" h="19" extrusionOk="0">
                    <a:moveTo>
                      <a:pt x="9" y="1"/>
                    </a:moveTo>
                    <a:cubicBezTo>
                      <a:pt x="6" y="1"/>
                      <a:pt x="3" y="2"/>
                      <a:pt x="1" y="3"/>
                    </a:cubicBezTo>
                    <a:cubicBezTo>
                      <a:pt x="12" y="3"/>
                      <a:pt x="12" y="10"/>
                      <a:pt x="12" y="19"/>
                    </a:cubicBezTo>
                    <a:cubicBezTo>
                      <a:pt x="22" y="14"/>
                      <a:pt x="29" y="10"/>
                      <a:pt x="19" y="3"/>
                    </a:cubicBezTo>
                    <a:cubicBezTo>
                      <a:pt x="16"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32" name="Google Shape;13732;p53"/>
              <p:cNvSpPr/>
              <p:nvPr/>
            </p:nvSpPr>
            <p:spPr>
              <a:xfrm>
                <a:off x="684900" y="1722300"/>
                <a:ext cx="80350" cy="55600"/>
              </a:xfrm>
              <a:custGeom>
                <a:avLst/>
                <a:gdLst/>
                <a:ahLst/>
                <a:cxnLst/>
                <a:rect l="l" t="t" r="r" b="b"/>
                <a:pathLst>
                  <a:path w="3214" h="2224" extrusionOk="0">
                    <a:moveTo>
                      <a:pt x="2700" y="219"/>
                    </a:moveTo>
                    <a:cubicBezTo>
                      <a:pt x="2703" y="219"/>
                      <a:pt x="2707" y="220"/>
                      <a:pt x="2710" y="221"/>
                    </a:cubicBezTo>
                    <a:cubicBezTo>
                      <a:pt x="2720" y="228"/>
                      <a:pt x="2713" y="232"/>
                      <a:pt x="2703" y="237"/>
                    </a:cubicBezTo>
                    <a:cubicBezTo>
                      <a:pt x="2703" y="228"/>
                      <a:pt x="2703" y="221"/>
                      <a:pt x="2692" y="221"/>
                    </a:cubicBezTo>
                    <a:cubicBezTo>
                      <a:pt x="2694" y="220"/>
                      <a:pt x="2697" y="219"/>
                      <a:pt x="2700" y="219"/>
                    </a:cubicBezTo>
                    <a:close/>
                    <a:moveTo>
                      <a:pt x="2699" y="253"/>
                    </a:moveTo>
                    <a:cubicBezTo>
                      <a:pt x="2693" y="260"/>
                      <a:pt x="2690" y="263"/>
                      <a:pt x="2690" y="263"/>
                    </a:cubicBezTo>
                    <a:cubicBezTo>
                      <a:pt x="2689" y="263"/>
                      <a:pt x="2692" y="258"/>
                      <a:pt x="2696" y="253"/>
                    </a:cubicBezTo>
                    <a:close/>
                    <a:moveTo>
                      <a:pt x="3084" y="1104"/>
                    </a:moveTo>
                    <a:lnTo>
                      <a:pt x="3084" y="1104"/>
                    </a:lnTo>
                    <a:cubicBezTo>
                      <a:pt x="3082" y="1104"/>
                      <a:pt x="3081" y="1104"/>
                      <a:pt x="3080" y="1105"/>
                    </a:cubicBezTo>
                    <a:lnTo>
                      <a:pt x="3080" y="1105"/>
                    </a:lnTo>
                    <a:cubicBezTo>
                      <a:pt x="3082" y="1105"/>
                      <a:pt x="3083" y="1104"/>
                      <a:pt x="3084" y="1104"/>
                    </a:cubicBezTo>
                    <a:close/>
                    <a:moveTo>
                      <a:pt x="2875" y="1516"/>
                    </a:moveTo>
                    <a:cubicBezTo>
                      <a:pt x="2875" y="1516"/>
                      <a:pt x="2875" y="1516"/>
                      <a:pt x="2875" y="1517"/>
                    </a:cubicBezTo>
                    <a:cubicBezTo>
                      <a:pt x="2875" y="1516"/>
                      <a:pt x="2875" y="1516"/>
                      <a:pt x="2875" y="1516"/>
                    </a:cubicBezTo>
                    <a:close/>
                    <a:moveTo>
                      <a:pt x="2789" y="1533"/>
                    </a:moveTo>
                    <a:cubicBezTo>
                      <a:pt x="2796" y="1544"/>
                      <a:pt x="2792" y="1548"/>
                      <a:pt x="2781" y="1548"/>
                    </a:cubicBezTo>
                    <a:cubicBezTo>
                      <a:pt x="2778" y="1548"/>
                      <a:pt x="2775" y="1547"/>
                      <a:pt x="2771" y="1547"/>
                    </a:cubicBezTo>
                    <a:cubicBezTo>
                      <a:pt x="2771" y="1540"/>
                      <a:pt x="2777" y="1535"/>
                      <a:pt x="2789" y="1533"/>
                    </a:cubicBezTo>
                    <a:close/>
                    <a:moveTo>
                      <a:pt x="791" y="1688"/>
                    </a:moveTo>
                    <a:cubicBezTo>
                      <a:pt x="791" y="1690"/>
                      <a:pt x="792" y="1692"/>
                      <a:pt x="793" y="1694"/>
                    </a:cubicBezTo>
                    <a:lnTo>
                      <a:pt x="793" y="1694"/>
                    </a:lnTo>
                    <a:cubicBezTo>
                      <a:pt x="792" y="1693"/>
                      <a:pt x="792" y="1690"/>
                      <a:pt x="791" y="1688"/>
                    </a:cubicBezTo>
                    <a:close/>
                    <a:moveTo>
                      <a:pt x="1169" y="1746"/>
                    </a:moveTo>
                    <a:lnTo>
                      <a:pt x="1171" y="1758"/>
                    </a:lnTo>
                    <a:cubicBezTo>
                      <a:pt x="1167" y="1760"/>
                      <a:pt x="1165" y="1761"/>
                      <a:pt x="1163" y="1761"/>
                    </a:cubicBezTo>
                    <a:cubicBezTo>
                      <a:pt x="1160" y="1761"/>
                      <a:pt x="1164" y="1754"/>
                      <a:pt x="1169" y="1746"/>
                    </a:cubicBezTo>
                    <a:close/>
                    <a:moveTo>
                      <a:pt x="2420" y="1945"/>
                    </a:moveTo>
                    <a:cubicBezTo>
                      <a:pt x="2425" y="1945"/>
                      <a:pt x="2433" y="1949"/>
                      <a:pt x="2441" y="1952"/>
                    </a:cubicBezTo>
                    <a:cubicBezTo>
                      <a:pt x="2440" y="1960"/>
                      <a:pt x="2439" y="1979"/>
                      <a:pt x="2432" y="1979"/>
                    </a:cubicBezTo>
                    <a:cubicBezTo>
                      <a:pt x="2429" y="1979"/>
                      <a:pt x="2427" y="1978"/>
                      <a:pt x="2423" y="1973"/>
                    </a:cubicBezTo>
                    <a:cubicBezTo>
                      <a:pt x="2414" y="1951"/>
                      <a:pt x="2415" y="1945"/>
                      <a:pt x="2420" y="1945"/>
                    </a:cubicBezTo>
                    <a:close/>
                    <a:moveTo>
                      <a:pt x="2306" y="2027"/>
                    </a:moveTo>
                    <a:lnTo>
                      <a:pt x="2302" y="2029"/>
                    </a:lnTo>
                    <a:cubicBezTo>
                      <a:pt x="2304" y="2029"/>
                      <a:pt x="2305" y="2028"/>
                      <a:pt x="2306" y="2027"/>
                    </a:cubicBezTo>
                    <a:close/>
                    <a:moveTo>
                      <a:pt x="596" y="2067"/>
                    </a:moveTo>
                    <a:lnTo>
                      <a:pt x="598" y="2068"/>
                    </a:lnTo>
                    <a:cubicBezTo>
                      <a:pt x="598" y="2067"/>
                      <a:pt x="597" y="2067"/>
                      <a:pt x="596" y="2067"/>
                    </a:cubicBezTo>
                    <a:close/>
                    <a:moveTo>
                      <a:pt x="1713" y="2209"/>
                    </a:moveTo>
                    <a:lnTo>
                      <a:pt x="1711" y="2210"/>
                    </a:lnTo>
                    <a:cubicBezTo>
                      <a:pt x="1712" y="2209"/>
                      <a:pt x="1712" y="2209"/>
                      <a:pt x="1713" y="2209"/>
                    </a:cubicBezTo>
                    <a:close/>
                    <a:moveTo>
                      <a:pt x="2692" y="0"/>
                    </a:moveTo>
                    <a:lnTo>
                      <a:pt x="2692" y="0"/>
                    </a:lnTo>
                    <a:cubicBezTo>
                      <a:pt x="2641" y="12"/>
                      <a:pt x="2699" y="7"/>
                      <a:pt x="2638" y="24"/>
                    </a:cubicBezTo>
                    <a:cubicBezTo>
                      <a:pt x="2644" y="23"/>
                      <a:pt x="2649" y="22"/>
                      <a:pt x="2653" y="22"/>
                    </a:cubicBezTo>
                    <a:cubicBezTo>
                      <a:pt x="2694" y="22"/>
                      <a:pt x="2659" y="69"/>
                      <a:pt x="2689" y="69"/>
                    </a:cubicBezTo>
                    <a:cubicBezTo>
                      <a:pt x="2693" y="69"/>
                      <a:pt x="2698" y="68"/>
                      <a:pt x="2705" y="66"/>
                    </a:cubicBezTo>
                    <a:lnTo>
                      <a:pt x="2705" y="66"/>
                    </a:lnTo>
                    <a:cubicBezTo>
                      <a:pt x="2649" y="85"/>
                      <a:pt x="2682" y="97"/>
                      <a:pt x="2627" y="123"/>
                    </a:cubicBezTo>
                    <a:cubicBezTo>
                      <a:pt x="2636" y="123"/>
                      <a:pt x="2643" y="121"/>
                      <a:pt x="2648" y="121"/>
                    </a:cubicBezTo>
                    <a:cubicBezTo>
                      <a:pt x="2654" y="121"/>
                      <a:pt x="2656" y="124"/>
                      <a:pt x="2652" y="135"/>
                    </a:cubicBezTo>
                    <a:cubicBezTo>
                      <a:pt x="2657" y="137"/>
                      <a:pt x="2664" y="137"/>
                      <a:pt x="2669" y="140"/>
                    </a:cubicBezTo>
                    <a:cubicBezTo>
                      <a:pt x="2678" y="133"/>
                      <a:pt x="2685" y="130"/>
                      <a:pt x="2694" y="128"/>
                    </a:cubicBezTo>
                    <a:cubicBezTo>
                      <a:pt x="2736" y="135"/>
                      <a:pt x="2736" y="167"/>
                      <a:pt x="2757" y="179"/>
                    </a:cubicBezTo>
                    <a:cubicBezTo>
                      <a:pt x="2755" y="182"/>
                      <a:pt x="2752" y="183"/>
                      <a:pt x="2749" y="183"/>
                    </a:cubicBezTo>
                    <a:cubicBezTo>
                      <a:pt x="2745" y="183"/>
                      <a:pt x="2739" y="181"/>
                      <a:pt x="2732" y="181"/>
                    </a:cubicBezTo>
                    <a:cubicBezTo>
                      <a:pt x="2728" y="181"/>
                      <a:pt x="2724" y="181"/>
                      <a:pt x="2720" y="184"/>
                    </a:cubicBezTo>
                    <a:lnTo>
                      <a:pt x="2752" y="198"/>
                    </a:lnTo>
                    <a:cubicBezTo>
                      <a:pt x="2725" y="201"/>
                      <a:pt x="2707" y="220"/>
                      <a:pt x="2689" y="220"/>
                    </a:cubicBezTo>
                    <a:cubicBezTo>
                      <a:pt x="2681" y="220"/>
                      <a:pt x="2674" y="217"/>
                      <a:pt x="2666" y="209"/>
                    </a:cubicBezTo>
                    <a:lnTo>
                      <a:pt x="2666" y="209"/>
                    </a:lnTo>
                    <a:lnTo>
                      <a:pt x="2669" y="237"/>
                    </a:lnTo>
                    <a:cubicBezTo>
                      <a:pt x="2650" y="253"/>
                      <a:pt x="2645" y="276"/>
                      <a:pt x="2662" y="288"/>
                    </a:cubicBezTo>
                    <a:cubicBezTo>
                      <a:pt x="2658" y="300"/>
                      <a:pt x="2695" y="310"/>
                      <a:pt x="2687" y="310"/>
                    </a:cubicBezTo>
                    <a:cubicBezTo>
                      <a:pt x="2686" y="310"/>
                      <a:pt x="2683" y="310"/>
                      <a:pt x="2678" y="309"/>
                    </a:cubicBezTo>
                    <a:lnTo>
                      <a:pt x="2678" y="309"/>
                    </a:lnTo>
                    <a:lnTo>
                      <a:pt x="2708" y="346"/>
                    </a:lnTo>
                    <a:lnTo>
                      <a:pt x="2699" y="348"/>
                    </a:lnTo>
                    <a:cubicBezTo>
                      <a:pt x="2699" y="369"/>
                      <a:pt x="2722" y="385"/>
                      <a:pt x="2733" y="406"/>
                    </a:cubicBezTo>
                    <a:cubicBezTo>
                      <a:pt x="2750" y="427"/>
                      <a:pt x="2745" y="457"/>
                      <a:pt x="2720" y="471"/>
                    </a:cubicBezTo>
                    <a:cubicBezTo>
                      <a:pt x="2731" y="478"/>
                      <a:pt x="2745" y="490"/>
                      <a:pt x="2738" y="508"/>
                    </a:cubicBezTo>
                    <a:lnTo>
                      <a:pt x="2706" y="517"/>
                    </a:lnTo>
                    <a:cubicBezTo>
                      <a:pt x="2720" y="529"/>
                      <a:pt x="2680" y="561"/>
                      <a:pt x="2715" y="564"/>
                    </a:cubicBezTo>
                    <a:cubicBezTo>
                      <a:pt x="2629" y="589"/>
                      <a:pt x="2703" y="631"/>
                      <a:pt x="2689" y="657"/>
                    </a:cubicBezTo>
                    <a:lnTo>
                      <a:pt x="2733" y="657"/>
                    </a:lnTo>
                    <a:cubicBezTo>
                      <a:pt x="2733" y="673"/>
                      <a:pt x="2745" y="689"/>
                      <a:pt x="2761" y="710"/>
                    </a:cubicBezTo>
                    <a:lnTo>
                      <a:pt x="2798" y="708"/>
                    </a:lnTo>
                    <a:lnTo>
                      <a:pt x="2798" y="708"/>
                    </a:lnTo>
                    <a:cubicBezTo>
                      <a:pt x="2831" y="724"/>
                      <a:pt x="2773" y="754"/>
                      <a:pt x="2775" y="782"/>
                    </a:cubicBezTo>
                    <a:cubicBezTo>
                      <a:pt x="2761" y="779"/>
                      <a:pt x="2764" y="772"/>
                      <a:pt x="2773" y="768"/>
                    </a:cubicBezTo>
                    <a:lnTo>
                      <a:pt x="2773" y="768"/>
                    </a:lnTo>
                    <a:cubicBezTo>
                      <a:pt x="2687" y="796"/>
                      <a:pt x="2831" y="844"/>
                      <a:pt x="2764" y="872"/>
                    </a:cubicBezTo>
                    <a:cubicBezTo>
                      <a:pt x="2777" y="881"/>
                      <a:pt x="2773" y="886"/>
                      <a:pt x="2761" y="891"/>
                    </a:cubicBezTo>
                    <a:lnTo>
                      <a:pt x="2759" y="888"/>
                    </a:lnTo>
                    <a:cubicBezTo>
                      <a:pt x="2759" y="891"/>
                      <a:pt x="2759" y="891"/>
                      <a:pt x="2759" y="893"/>
                    </a:cubicBezTo>
                    <a:cubicBezTo>
                      <a:pt x="2752" y="895"/>
                      <a:pt x="2745" y="898"/>
                      <a:pt x="2738" y="900"/>
                    </a:cubicBezTo>
                    <a:cubicBezTo>
                      <a:pt x="2745" y="900"/>
                      <a:pt x="2752" y="898"/>
                      <a:pt x="2759" y="895"/>
                    </a:cubicBezTo>
                    <a:cubicBezTo>
                      <a:pt x="2761" y="905"/>
                      <a:pt x="2764" y="914"/>
                      <a:pt x="2771" y="921"/>
                    </a:cubicBezTo>
                    <a:lnTo>
                      <a:pt x="2731" y="919"/>
                    </a:lnTo>
                    <a:lnTo>
                      <a:pt x="2731" y="921"/>
                    </a:lnTo>
                    <a:cubicBezTo>
                      <a:pt x="2718" y="927"/>
                      <a:pt x="2737" y="931"/>
                      <a:pt x="2763" y="931"/>
                    </a:cubicBezTo>
                    <a:cubicBezTo>
                      <a:pt x="2768" y="931"/>
                      <a:pt x="2774" y="931"/>
                      <a:pt x="2780" y="930"/>
                    </a:cubicBezTo>
                    <a:cubicBezTo>
                      <a:pt x="2787" y="937"/>
                      <a:pt x="2794" y="942"/>
                      <a:pt x="2801" y="946"/>
                    </a:cubicBezTo>
                    <a:cubicBezTo>
                      <a:pt x="2798" y="946"/>
                      <a:pt x="2796" y="946"/>
                      <a:pt x="2794" y="946"/>
                    </a:cubicBezTo>
                    <a:cubicBezTo>
                      <a:pt x="2743" y="946"/>
                      <a:pt x="2812" y="974"/>
                      <a:pt x="2754" y="974"/>
                    </a:cubicBezTo>
                    <a:cubicBezTo>
                      <a:pt x="2752" y="974"/>
                      <a:pt x="2750" y="974"/>
                      <a:pt x="2747" y="974"/>
                    </a:cubicBezTo>
                    <a:lnTo>
                      <a:pt x="2747" y="974"/>
                    </a:lnTo>
                    <a:cubicBezTo>
                      <a:pt x="2780" y="986"/>
                      <a:pt x="2764" y="1021"/>
                      <a:pt x="2833" y="1041"/>
                    </a:cubicBezTo>
                    <a:cubicBezTo>
                      <a:pt x="2824" y="1039"/>
                      <a:pt x="2817" y="1041"/>
                      <a:pt x="2819" y="1037"/>
                    </a:cubicBezTo>
                    <a:lnTo>
                      <a:pt x="2819" y="1037"/>
                    </a:lnTo>
                    <a:cubicBezTo>
                      <a:pt x="2808" y="1044"/>
                      <a:pt x="2796" y="1053"/>
                      <a:pt x="2815" y="1067"/>
                    </a:cubicBezTo>
                    <a:lnTo>
                      <a:pt x="2764" y="1058"/>
                    </a:lnTo>
                    <a:lnTo>
                      <a:pt x="2764" y="1058"/>
                    </a:lnTo>
                    <a:lnTo>
                      <a:pt x="2824" y="1099"/>
                    </a:lnTo>
                    <a:cubicBezTo>
                      <a:pt x="2816" y="1101"/>
                      <a:pt x="2808" y="1102"/>
                      <a:pt x="2800" y="1102"/>
                    </a:cubicBezTo>
                    <a:cubicBezTo>
                      <a:pt x="2778" y="1102"/>
                      <a:pt x="2755" y="1095"/>
                      <a:pt x="2736" y="1081"/>
                    </a:cubicBezTo>
                    <a:lnTo>
                      <a:pt x="2736" y="1081"/>
                    </a:lnTo>
                    <a:cubicBezTo>
                      <a:pt x="2784" y="1127"/>
                      <a:pt x="2750" y="1111"/>
                      <a:pt x="2798" y="1157"/>
                    </a:cubicBezTo>
                    <a:lnTo>
                      <a:pt x="2768" y="1146"/>
                    </a:lnTo>
                    <a:lnTo>
                      <a:pt x="2768" y="1146"/>
                    </a:lnTo>
                    <a:cubicBezTo>
                      <a:pt x="2764" y="1154"/>
                      <a:pt x="2796" y="1181"/>
                      <a:pt x="2778" y="1181"/>
                    </a:cubicBezTo>
                    <a:cubicBezTo>
                      <a:pt x="2776" y="1181"/>
                      <a:pt x="2775" y="1181"/>
                      <a:pt x="2773" y="1180"/>
                    </a:cubicBezTo>
                    <a:cubicBezTo>
                      <a:pt x="2738" y="1180"/>
                      <a:pt x="2726" y="1206"/>
                      <a:pt x="2710" y="1236"/>
                    </a:cubicBezTo>
                    <a:cubicBezTo>
                      <a:pt x="2696" y="1266"/>
                      <a:pt x="2678" y="1301"/>
                      <a:pt x="2641" y="1303"/>
                    </a:cubicBezTo>
                    <a:cubicBezTo>
                      <a:pt x="2731" y="1340"/>
                      <a:pt x="2587" y="1306"/>
                      <a:pt x="2652" y="1345"/>
                    </a:cubicBezTo>
                    <a:cubicBezTo>
                      <a:pt x="2629" y="1336"/>
                      <a:pt x="2615" y="1336"/>
                      <a:pt x="2601" y="1320"/>
                    </a:cubicBezTo>
                    <a:lnTo>
                      <a:pt x="2601" y="1320"/>
                    </a:lnTo>
                    <a:cubicBezTo>
                      <a:pt x="2606" y="1354"/>
                      <a:pt x="2546" y="1336"/>
                      <a:pt x="2590" y="1387"/>
                    </a:cubicBezTo>
                    <a:cubicBezTo>
                      <a:pt x="2567" y="1375"/>
                      <a:pt x="2564" y="1364"/>
                      <a:pt x="2550" y="1357"/>
                    </a:cubicBezTo>
                    <a:lnTo>
                      <a:pt x="2550" y="1357"/>
                    </a:lnTo>
                    <a:cubicBezTo>
                      <a:pt x="2552" y="1361"/>
                      <a:pt x="2559" y="1371"/>
                      <a:pt x="2553" y="1371"/>
                    </a:cubicBezTo>
                    <a:cubicBezTo>
                      <a:pt x="2551" y="1371"/>
                      <a:pt x="2550" y="1371"/>
                      <a:pt x="2548" y="1371"/>
                    </a:cubicBezTo>
                    <a:cubicBezTo>
                      <a:pt x="2536" y="1364"/>
                      <a:pt x="2536" y="1357"/>
                      <a:pt x="2529" y="1347"/>
                    </a:cubicBezTo>
                    <a:lnTo>
                      <a:pt x="2529" y="1347"/>
                    </a:lnTo>
                    <a:cubicBezTo>
                      <a:pt x="2516" y="1371"/>
                      <a:pt x="2573" y="1412"/>
                      <a:pt x="2627" y="1452"/>
                    </a:cubicBezTo>
                    <a:cubicBezTo>
                      <a:pt x="2620" y="1451"/>
                      <a:pt x="2615" y="1450"/>
                      <a:pt x="2610" y="1450"/>
                    </a:cubicBezTo>
                    <a:cubicBezTo>
                      <a:pt x="2591" y="1450"/>
                      <a:pt x="2595" y="1460"/>
                      <a:pt x="2618" y="1489"/>
                    </a:cubicBezTo>
                    <a:cubicBezTo>
                      <a:pt x="2597" y="1482"/>
                      <a:pt x="2573" y="1475"/>
                      <a:pt x="2578" y="1456"/>
                    </a:cubicBezTo>
                    <a:lnTo>
                      <a:pt x="2578" y="1456"/>
                    </a:lnTo>
                    <a:cubicBezTo>
                      <a:pt x="2569" y="1463"/>
                      <a:pt x="2513" y="1484"/>
                      <a:pt x="2553" y="1519"/>
                    </a:cubicBezTo>
                    <a:cubicBezTo>
                      <a:pt x="2550" y="1518"/>
                      <a:pt x="2549" y="1517"/>
                      <a:pt x="2547" y="1517"/>
                    </a:cubicBezTo>
                    <a:cubicBezTo>
                      <a:pt x="2540" y="1517"/>
                      <a:pt x="2539" y="1527"/>
                      <a:pt x="2541" y="1533"/>
                    </a:cubicBezTo>
                    <a:cubicBezTo>
                      <a:pt x="2522" y="1547"/>
                      <a:pt x="2518" y="1544"/>
                      <a:pt x="2504" y="1563"/>
                    </a:cubicBezTo>
                    <a:lnTo>
                      <a:pt x="2516" y="1565"/>
                    </a:lnTo>
                    <a:cubicBezTo>
                      <a:pt x="2555" y="1616"/>
                      <a:pt x="2511" y="1588"/>
                      <a:pt x="2502" y="1607"/>
                    </a:cubicBezTo>
                    <a:lnTo>
                      <a:pt x="2497" y="1602"/>
                    </a:lnTo>
                    <a:cubicBezTo>
                      <a:pt x="2491" y="1602"/>
                      <a:pt x="2486" y="1601"/>
                      <a:pt x="2482" y="1601"/>
                    </a:cubicBezTo>
                    <a:cubicBezTo>
                      <a:pt x="2449" y="1601"/>
                      <a:pt x="2478" y="1621"/>
                      <a:pt x="2450" y="1621"/>
                    </a:cubicBezTo>
                    <a:cubicBezTo>
                      <a:pt x="2445" y="1621"/>
                      <a:pt x="2438" y="1620"/>
                      <a:pt x="2427" y="1619"/>
                    </a:cubicBezTo>
                    <a:lnTo>
                      <a:pt x="2427" y="1619"/>
                    </a:lnTo>
                    <a:lnTo>
                      <a:pt x="2455" y="1646"/>
                    </a:lnTo>
                    <a:cubicBezTo>
                      <a:pt x="2471" y="1668"/>
                      <a:pt x="2470" y="1674"/>
                      <a:pt x="2461" y="1674"/>
                    </a:cubicBezTo>
                    <a:cubicBezTo>
                      <a:pt x="2449" y="1674"/>
                      <a:pt x="2420" y="1661"/>
                      <a:pt x="2403" y="1661"/>
                    </a:cubicBezTo>
                    <a:cubicBezTo>
                      <a:pt x="2396" y="1661"/>
                      <a:pt x="2390" y="1663"/>
                      <a:pt x="2390" y="1672"/>
                    </a:cubicBezTo>
                    <a:lnTo>
                      <a:pt x="2411" y="1684"/>
                    </a:lnTo>
                    <a:cubicBezTo>
                      <a:pt x="2412" y="1688"/>
                      <a:pt x="2410" y="1690"/>
                      <a:pt x="2407" y="1690"/>
                    </a:cubicBezTo>
                    <a:cubicBezTo>
                      <a:pt x="2389" y="1690"/>
                      <a:pt x="2309" y="1614"/>
                      <a:pt x="2295" y="1612"/>
                    </a:cubicBezTo>
                    <a:cubicBezTo>
                      <a:pt x="2288" y="1607"/>
                      <a:pt x="2293" y="1600"/>
                      <a:pt x="2293" y="1593"/>
                    </a:cubicBezTo>
                    <a:cubicBezTo>
                      <a:pt x="2285" y="1590"/>
                      <a:pt x="2280" y="1588"/>
                      <a:pt x="2277" y="1588"/>
                    </a:cubicBezTo>
                    <a:cubicBezTo>
                      <a:pt x="2259" y="1588"/>
                      <a:pt x="2316" y="1640"/>
                      <a:pt x="2302" y="1660"/>
                    </a:cubicBezTo>
                    <a:cubicBezTo>
                      <a:pt x="2285" y="1641"/>
                      <a:pt x="2271" y="1602"/>
                      <a:pt x="2254" y="1602"/>
                    </a:cubicBezTo>
                    <a:cubicBezTo>
                      <a:pt x="2253" y="1602"/>
                      <a:pt x="2252" y="1602"/>
                      <a:pt x="2251" y="1602"/>
                    </a:cubicBezTo>
                    <a:cubicBezTo>
                      <a:pt x="2250" y="1601"/>
                      <a:pt x="2249" y="1601"/>
                      <a:pt x="2248" y="1601"/>
                    </a:cubicBezTo>
                    <a:cubicBezTo>
                      <a:pt x="2239" y="1601"/>
                      <a:pt x="2247" y="1674"/>
                      <a:pt x="2221" y="1674"/>
                    </a:cubicBezTo>
                    <a:cubicBezTo>
                      <a:pt x="2217" y="1674"/>
                      <a:pt x="2211" y="1672"/>
                      <a:pt x="2205" y="1667"/>
                    </a:cubicBezTo>
                    <a:lnTo>
                      <a:pt x="2205" y="1667"/>
                    </a:lnTo>
                    <a:cubicBezTo>
                      <a:pt x="2221" y="1684"/>
                      <a:pt x="2235" y="1700"/>
                      <a:pt x="2233" y="1718"/>
                    </a:cubicBezTo>
                    <a:cubicBezTo>
                      <a:pt x="2231" y="1720"/>
                      <a:pt x="2228" y="1721"/>
                      <a:pt x="2225" y="1721"/>
                    </a:cubicBezTo>
                    <a:cubicBezTo>
                      <a:pt x="2211" y="1721"/>
                      <a:pt x="2187" y="1704"/>
                      <a:pt x="2172" y="1704"/>
                    </a:cubicBezTo>
                    <a:cubicBezTo>
                      <a:pt x="2162" y="1704"/>
                      <a:pt x="2157" y="1711"/>
                      <a:pt x="2161" y="1735"/>
                    </a:cubicBezTo>
                    <a:cubicBezTo>
                      <a:pt x="2159" y="1730"/>
                      <a:pt x="2154" y="1725"/>
                      <a:pt x="2152" y="1721"/>
                    </a:cubicBezTo>
                    <a:cubicBezTo>
                      <a:pt x="2145" y="1741"/>
                      <a:pt x="2119" y="1762"/>
                      <a:pt x="2124" y="1799"/>
                    </a:cubicBezTo>
                    <a:cubicBezTo>
                      <a:pt x="2108" y="1772"/>
                      <a:pt x="2097" y="1762"/>
                      <a:pt x="2088" y="1762"/>
                    </a:cubicBezTo>
                    <a:cubicBezTo>
                      <a:pt x="2077" y="1762"/>
                      <a:pt x="2070" y="1773"/>
                      <a:pt x="2061" y="1786"/>
                    </a:cubicBezTo>
                    <a:cubicBezTo>
                      <a:pt x="2054" y="1798"/>
                      <a:pt x="2047" y="1810"/>
                      <a:pt x="2038" y="1810"/>
                    </a:cubicBezTo>
                    <a:cubicBezTo>
                      <a:pt x="2031" y="1810"/>
                      <a:pt x="2024" y="1800"/>
                      <a:pt x="2015" y="1772"/>
                    </a:cubicBezTo>
                    <a:lnTo>
                      <a:pt x="1973" y="1790"/>
                    </a:lnTo>
                    <a:lnTo>
                      <a:pt x="1971" y="1776"/>
                    </a:lnTo>
                    <a:cubicBezTo>
                      <a:pt x="1941" y="1776"/>
                      <a:pt x="1936" y="1806"/>
                      <a:pt x="1931" y="1834"/>
                    </a:cubicBezTo>
                    <a:cubicBezTo>
                      <a:pt x="1924" y="1827"/>
                      <a:pt x="1927" y="1816"/>
                      <a:pt x="1924" y="1811"/>
                    </a:cubicBezTo>
                    <a:cubicBezTo>
                      <a:pt x="1910" y="1806"/>
                      <a:pt x="1899" y="1803"/>
                      <a:pt x="1891" y="1803"/>
                    </a:cubicBezTo>
                    <a:cubicBezTo>
                      <a:pt x="1873" y="1803"/>
                      <a:pt x="1867" y="1819"/>
                      <a:pt x="1848" y="1864"/>
                    </a:cubicBezTo>
                    <a:lnTo>
                      <a:pt x="1839" y="1827"/>
                    </a:lnTo>
                    <a:cubicBezTo>
                      <a:pt x="1837" y="1830"/>
                      <a:pt x="1835" y="1832"/>
                      <a:pt x="1832" y="1832"/>
                    </a:cubicBezTo>
                    <a:cubicBezTo>
                      <a:pt x="1819" y="1832"/>
                      <a:pt x="1790" y="1804"/>
                      <a:pt x="1762" y="1804"/>
                    </a:cubicBezTo>
                    <a:cubicBezTo>
                      <a:pt x="1752" y="1804"/>
                      <a:pt x="1741" y="1808"/>
                      <a:pt x="1732" y="1820"/>
                    </a:cubicBezTo>
                    <a:cubicBezTo>
                      <a:pt x="1732" y="1816"/>
                      <a:pt x="1732" y="1809"/>
                      <a:pt x="1734" y="1802"/>
                    </a:cubicBezTo>
                    <a:lnTo>
                      <a:pt x="1734" y="1802"/>
                    </a:lnTo>
                    <a:cubicBezTo>
                      <a:pt x="1727" y="1809"/>
                      <a:pt x="1720" y="1812"/>
                      <a:pt x="1712" y="1812"/>
                    </a:cubicBezTo>
                    <a:cubicBezTo>
                      <a:pt x="1686" y="1812"/>
                      <a:pt x="1658" y="1778"/>
                      <a:pt x="1636" y="1778"/>
                    </a:cubicBezTo>
                    <a:cubicBezTo>
                      <a:pt x="1622" y="1778"/>
                      <a:pt x="1611" y="1792"/>
                      <a:pt x="1604" y="1839"/>
                    </a:cubicBezTo>
                    <a:lnTo>
                      <a:pt x="1570" y="1874"/>
                    </a:lnTo>
                    <a:cubicBezTo>
                      <a:pt x="1611" y="1885"/>
                      <a:pt x="1560" y="1936"/>
                      <a:pt x="1577" y="1959"/>
                    </a:cubicBezTo>
                    <a:cubicBezTo>
                      <a:pt x="1575" y="1960"/>
                      <a:pt x="1574" y="1960"/>
                      <a:pt x="1572" y="1960"/>
                    </a:cubicBezTo>
                    <a:cubicBezTo>
                      <a:pt x="1555" y="1960"/>
                      <a:pt x="1537" y="1915"/>
                      <a:pt x="1556" y="1908"/>
                    </a:cubicBezTo>
                    <a:lnTo>
                      <a:pt x="1556" y="1908"/>
                    </a:lnTo>
                    <a:lnTo>
                      <a:pt x="1558" y="1915"/>
                    </a:lnTo>
                    <a:cubicBezTo>
                      <a:pt x="1572" y="1841"/>
                      <a:pt x="1507" y="1888"/>
                      <a:pt x="1514" y="1834"/>
                    </a:cubicBezTo>
                    <a:cubicBezTo>
                      <a:pt x="1431" y="1832"/>
                      <a:pt x="1361" y="1776"/>
                      <a:pt x="1292" y="1758"/>
                    </a:cubicBezTo>
                    <a:lnTo>
                      <a:pt x="1285" y="1816"/>
                    </a:lnTo>
                    <a:lnTo>
                      <a:pt x="1254" y="1804"/>
                    </a:lnTo>
                    <a:cubicBezTo>
                      <a:pt x="1252" y="1791"/>
                      <a:pt x="1254" y="1764"/>
                      <a:pt x="1272" y="1764"/>
                    </a:cubicBezTo>
                    <a:cubicBezTo>
                      <a:pt x="1273" y="1764"/>
                      <a:pt x="1275" y="1764"/>
                      <a:pt x="1278" y="1765"/>
                    </a:cubicBezTo>
                    <a:cubicBezTo>
                      <a:pt x="1277" y="1756"/>
                      <a:pt x="1274" y="1753"/>
                      <a:pt x="1270" y="1753"/>
                    </a:cubicBezTo>
                    <a:cubicBezTo>
                      <a:pt x="1258" y="1753"/>
                      <a:pt x="1233" y="1787"/>
                      <a:pt x="1231" y="1797"/>
                    </a:cubicBezTo>
                    <a:cubicBezTo>
                      <a:pt x="1194" y="1762"/>
                      <a:pt x="1264" y="1735"/>
                      <a:pt x="1252" y="1730"/>
                    </a:cubicBezTo>
                    <a:lnTo>
                      <a:pt x="1231" y="1730"/>
                    </a:lnTo>
                    <a:lnTo>
                      <a:pt x="1236" y="1737"/>
                    </a:lnTo>
                    <a:cubicBezTo>
                      <a:pt x="1218" y="1755"/>
                      <a:pt x="1210" y="1775"/>
                      <a:pt x="1191" y="1775"/>
                    </a:cubicBezTo>
                    <a:cubicBezTo>
                      <a:pt x="1189" y="1775"/>
                      <a:pt x="1186" y="1775"/>
                      <a:pt x="1183" y="1774"/>
                    </a:cubicBezTo>
                    <a:cubicBezTo>
                      <a:pt x="1169" y="1758"/>
                      <a:pt x="1183" y="1737"/>
                      <a:pt x="1176" y="1735"/>
                    </a:cubicBezTo>
                    <a:cubicBezTo>
                      <a:pt x="1176" y="1731"/>
                      <a:pt x="1176" y="1729"/>
                      <a:pt x="1172" y="1729"/>
                    </a:cubicBezTo>
                    <a:cubicBezTo>
                      <a:pt x="1171" y="1729"/>
                      <a:pt x="1169" y="1729"/>
                      <a:pt x="1166" y="1730"/>
                    </a:cubicBezTo>
                    <a:lnTo>
                      <a:pt x="1127" y="1716"/>
                    </a:lnTo>
                    <a:lnTo>
                      <a:pt x="1134" y="1765"/>
                    </a:lnTo>
                    <a:cubicBezTo>
                      <a:pt x="1111" y="1783"/>
                      <a:pt x="1097" y="1756"/>
                      <a:pt x="1103" y="1809"/>
                    </a:cubicBezTo>
                    <a:lnTo>
                      <a:pt x="1103" y="1809"/>
                    </a:lnTo>
                    <a:cubicBezTo>
                      <a:pt x="1092" y="1726"/>
                      <a:pt x="965" y="1762"/>
                      <a:pt x="953" y="1737"/>
                    </a:cubicBezTo>
                    <a:cubicBezTo>
                      <a:pt x="938" y="1754"/>
                      <a:pt x="916" y="1764"/>
                      <a:pt x="894" y="1764"/>
                    </a:cubicBezTo>
                    <a:cubicBezTo>
                      <a:pt x="887" y="1764"/>
                      <a:pt x="879" y="1762"/>
                      <a:pt x="872" y="1760"/>
                    </a:cubicBezTo>
                    <a:lnTo>
                      <a:pt x="872" y="1760"/>
                    </a:lnTo>
                    <a:cubicBezTo>
                      <a:pt x="878" y="1769"/>
                      <a:pt x="879" y="1814"/>
                      <a:pt x="860" y="1814"/>
                    </a:cubicBezTo>
                    <a:cubicBezTo>
                      <a:pt x="859" y="1814"/>
                      <a:pt x="857" y="1814"/>
                      <a:pt x="856" y="1813"/>
                    </a:cubicBezTo>
                    <a:cubicBezTo>
                      <a:pt x="869" y="1710"/>
                      <a:pt x="815" y="1764"/>
                      <a:pt x="793" y="1694"/>
                    </a:cubicBezTo>
                    <a:lnTo>
                      <a:pt x="793" y="1694"/>
                    </a:lnTo>
                    <a:cubicBezTo>
                      <a:pt x="801" y="1736"/>
                      <a:pt x="718" y="1705"/>
                      <a:pt x="747" y="1774"/>
                    </a:cubicBezTo>
                    <a:cubicBezTo>
                      <a:pt x="726" y="1765"/>
                      <a:pt x="744" y="1735"/>
                      <a:pt x="728" y="1709"/>
                    </a:cubicBezTo>
                    <a:lnTo>
                      <a:pt x="728" y="1709"/>
                    </a:lnTo>
                    <a:cubicBezTo>
                      <a:pt x="715" y="1720"/>
                      <a:pt x="701" y="1724"/>
                      <a:pt x="686" y="1724"/>
                    </a:cubicBezTo>
                    <a:cubicBezTo>
                      <a:pt x="652" y="1724"/>
                      <a:pt x="615" y="1705"/>
                      <a:pt x="577" y="1705"/>
                    </a:cubicBezTo>
                    <a:cubicBezTo>
                      <a:pt x="567" y="1705"/>
                      <a:pt x="557" y="1706"/>
                      <a:pt x="547" y="1709"/>
                    </a:cubicBezTo>
                    <a:cubicBezTo>
                      <a:pt x="547" y="1723"/>
                      <a:pt x="561" y="1744"/>
                      <a:pt x="550" y="1765"/>
                    </a:cubicBezTo>
                    <a:lnTo>
                      <a:pt x="508" y="1700"/>
                    </a:lnTo>
                    <a:cubicBezTo>
                      <a:pt x="497" y="1707"/>
                      <a:pt x="503" y="1751"/>
                      <a:pt x="493" y="1751"/>
                    </a:cubicBezTo>
                    <a:cubicBezTo>
                      <a:pt x="489" y="1751"/>
                      <a:pt x="485" y="1747"/>
                      <a:pt x="478" y="1737"/>
                    </a:cubicBezTo>
                    <a:lnTo>
                      <a:pt x="478" y="1737"/>
                    </a:lnTo>
                    <a:cubicBezTo>
                      <a:pt x="482" y="1748"/>
                      <a:pt x="492" y="1765"/>
                      <a:pt x="482" y="1772"/>
                    </a:cubicBezTo>
                    <a:cubicBezTo>
                      <a:pt x="462" y="1764"/>
                      <a:pt x="443" y="1761"/>
                      <a:pt x="424" y="1761"/>
                    </a:cubicBezTo>
                    <a:cubicBezTo>
                      <a:pt x="379" y="1761"/>
                      <a:pt x="338" y="1778"/>
                      <a:pt x="297" y="1792"/>
                    </a:cubicBezTo>
                    <a:cubicBezTo>
                      <a:pt x="267" y="1805"/>
                      <a:pt x="235" y="1812"/>
                      <a:pt x="203" y="1812"/>
                    </a:cubicBezTo>
                    <a:cubicBezTo>
                      <a:pt x="167" y="1812"/>
                      <a:pt x="130" y="1803"/>
                      <a:pt x="98" y="1786"/>
                    </a:cubicBezTo>
                    <a:lnTo>
                      <a:pt x="98" y="1786"/>
                    </a:lnTo>
                    <a:cubicBezTo>
                      <a:pt x="123" y="1806"/>
                      <a:pt x="112" y="1811"/>
                      <a:pt x="100" y="1816"/>
                    </a:cubicBezTo>
                    <a:cubicBezTo>
                      <a:pt x="109" y="1820"/>
                      <a:pt x="112" y="1850"/>
                      <a:pt x="118" y="1867"/>
                    </a:cubicBezTo>
                    <a:lnTo>
                      <a:pt x="51" y="1832"/>
                    </a:lnTo>
                    <a:lnTo>
                      <a:pt x="51" y="1832"/>
                    </a:lnTo>
                    <a:cubicBezTo>
                      <a:pt x="63" y="1885"/>
                      <a:pt x="0" y="1853"/>
                      <a:pt x="14" y="1904"/>
                    </a:cubicBezTo>
                    <a:lnTo>
                      <a:pt x="26" y="1888"/>
                    </a:lnTo>
                    <a:cubicBezTo>
                      <a:pt x="28" y="1952"/>
                      <a:pt x="102" y="2003"/>
                      <a:pt x="128" y="2075"/>
                    </a:cubicBezTo>
                    <a:cubicBezTo>
                      <a:pt x="127" y="2060"/>
                      <a:pt x="131" y="2055"/>
                      <a:pt x="137" y="2055"/>
                    </a:cubicBezTo>
                    <a:cubicBezTo>
                      <a:pt x="152" y="2055"/>
                      <a:pt x="181" y="2087"/>
                      <a:pt x="200" y="2087"/>
                    </a:cubicBezTo>
                    <a:cubicBezTo>
                      <a:pt x="210" y="2087"/>
                      <a:pt x="218" y="2078"/>
                      <a:pt x="218" y="2050"/>
                    </a:cubicBezTo>
                    <a:cubicBezTo>
                      <a:pt x="230" y="2064"/>
                      <a:pt x="220" y="2075"/>
                      <a:pt x="230" y="2092"/>
                    </a:cubicBezTo>
                    <a:cubicBezTo>
                      <a:pt x="228" y="2065"/>
                      <a:pt x="233" y="2053"/>
                      <a:pt x="246" y="2053"/>
                    </a:cubicBezTo>
                    <a:cubicBezTo>
                      <a:pt x="250" y="2053"/>
                      <a:pt x="254" y="2055"/>
                      <a:pt x="260" y="2057"/>
                    </a:cubicBezTo>
                    <a:lnTo>
                      <a:pt x="260" y="2066"/>
                    </a:lnTo>
                    <a:cubicBezTo>
                      <a:pt x="277" y="2059"/>
                      <a:pt x="292" y="2056"/>
                      <a:pt x="306" y="2056"/>
                    </a:cubicBezTo>
                    <a:cubicBezTo>
                      <a:pt x="338" y="2056"/>
                      <a:pt x="368" y="2069"/>
                      <a:pt x="411" y="2075"/>
                    </a:cubicBezTo>
                    <a:lnTo>
                      <a:pt x="399" y="2038"/>
                    </a:lnTo>
                    <a:lnTo>
                      <a:pt x="399" y="2038"/>
                    </a:lnTo>
                    <a:cubicBezTo>
                      <a:pt x="413" y="2041"/>
                      <a:pt x="418" y="2052"/>
                      <a:pt x="427" y="2059"/>
                    </a:cubicBezTo>
                    <a:cubicBezTo>
                      <a:pt x="428" y="2035"/>
                      <a:pt x="421" y="2032"/>
                      <a:pt x="414" y="2032"/>
                    </a:cubicBezTo>
                    <a:cubicBezTo>
                      <a:pt x="411" y="2032"/>
                      <a:pt x="408" y="2032"/>
                      <a:pt x="406" y="2032"/>
                    </a:cubicBezTo>
                    <a:cubicBezTo>
                      <a:pt x="397" y="2032"/>
                      <a:pt x="390" y="2029"/>
                      <a:pt x="390" y="2001"/>
                    </a:cubicBezTo>
                    <a:lnTo>
                      <a:pt x="390" y="2001"/>
                    </a:lnTo>
                    <a:cubicBezTo>
                      <a:pt x="402" y="2025"/>
                      <a:pt x="417" y="2030"/>
                      <a:pt x="432" y="2030"/>
                    </a:cubicBezTo>
                    <a:cubicBezTo>
                      <a:pt x="445" y="2030"/>
                      <a:pt x="457" y="2027"/>
                      <a:pt x="469" y="2027"/>
                    </a:cubicBezTo>
                    <a:cubicBezTo>
                      <a:pt x="486" y="2027"/>
                      <a:pt x="502" y="2034"/>
                      <a:pt x="513" y="2066"/>
                    </a:cubicBezTo>
                    <a:cubicBezTo>
                      <a:pt x="533" y="2064"/>
                      <a:pt x="499" y="2024"/>
                      <a:pt x="520" y="2022"/>
                    </a:cubicBezTo>
                    <a:lnTo>
                      <a:pt x="520" y="2022"/>
                    </a:lnTo>
                    <a:lnTo>
                      <a:pt x="529" y="2045"/>
                    </a:lnTo>
                    <a:lnTo>
                      <a:pt x="529" y="2015"/>
                    </a:lnTo>
                    <a:cubicBezTo>
                      <a:pt x="543" y="2020"/>
                      <a:pt x="554" y="2047"/>
                      <a:pt x="557" y="2066"/>
                    </a:cubicBezTo>
                    <a:cubicBezTo>
                      <a:pt x="556" y="2066"/>
                      <a:pt x="556" y="2066"/>
                      <a:pt x="556" y="2066"/>
                    </a:cubicBezTo>
                    <a:cubicBezTo>
                      <a:pt x="553" y="2066"/>
                      <a:pt x="549" y="2073"/>
                      <a:pt x="545" y="2075"/>
                    </a:cubicBezTo>
                    <a:cubicBezTo>
                      <a:pt x="550" y="2081"/>
                      <a:pt x="555" y="2084"/>
                      <a:pt x="561" y="2084"/>
                    </a:cubicBezTo>
                    <a:cubicBezTo>
                      <a:pt x="575" y="2084"/>
                      <a:pt x="589" y="2067"/>
                      <a:pt x="596" y="2067"/>
                    </a:cubicBezTo>
                    <a:cubicBezTo>
                      <a:pt x="596" y="2067"/>
                      <a:pt x="596" y="2067"/>
                      <a:pt x="596" y="2067"/>
                    </a:cubicBezTo>
                    <a:lnTo>
                      <a:pt x="596" y="2067"/>
                    </a:lnTo>
                    <a:lnTo>
                      <a:pt x="577" y="2057"/>
                    </a:lnTo>
                    <a:cubicBezTo>
                      <a:pt x="631" y="2029"/>
                      <a:pt x="698" y="2054"/>
                      <a:pt x="751" y="2006"/>
                    </a:cubicBezTo>
                    <a:lnTo>
                      <a:pt x="747" y="1990"/>
                    </a:lnTo>
                    <a:cubicBezTo>
                      <a:pt x="757" y="1981"/>
                      <a:pt x="765" y="1978"/>
                      <a:pt x="771" y="1978"/>
                    </a:cubicBezTo>
                    <a:cubicBezTo>
                      <a:pt x="786" y="1978"/>
                      <a:pt x="791" y="1997"/>
                      <a:pt x="813" y="1997"/>
                    </a:cubicBezTo>
                    <a:cubicBezTo>
                      <a:pt x="817" y="1997"/>
                      <a:pt x="822" y="1996"/>
                      <a:pt x="828" y="1994"/>
                    </a:cubicBezTo>
                    <a:lnTo>
                      <a:pt x="828" y="1994"/>
                    </a:lnTo>
                    <a:lnTo>
                      <a:pt x="826" y="1999"/>
                    </a:lnTo>
                    <a:cubicBezTo>
                      <a:pt x="834" y="1982"/>
                      <a:pt x="846" y="1973"/>
                      <a:pt x="857" y="1973"/>
                    </a:cubicBezTo>
                    <a:cubicBezTo>
                      <a:pt x="858" y="1973"/>
                      <a:pt x="859" y="1973"/>
                      <a:pt x="860" y="1973"/>
                    </a:cubicBezTo>
                    <a:cubicBezTo>
                      <a:pt x="846" y="1994"/>
                      <a:pt x="879" y="2015"/>
                      <a:pt x="863" y="2038"/>
                    </a:cubicBezTo>
                    <a:cubicBezTo>
                      <a:pt x="909" y="2006"/>
                      <a:pt x="886" y="2013"/>
                      <a:pt x="921" y="1948"/>
                    </a:cubicBezTo>
                    <a:lnTo>
                      <a:pt x="925" y="1978"/>
                    </a:lnTo>
                    <a:cubicBezTo>
                      <a:pt x="939" y="1952"/>
                      <a:pt x="941" y="1939"/>
                      <a:pt x="967" y="1934"/>
                    </a:cubicBezTo>
                    <a:lnTo>
                      <a:pt x="967" y="1934"/>
                    </a:lnTo>
                    <a:cubicBezTo>
                      <a:pt x="944" y="1957"/>
                      <a:pt x="974" y="1980"/>
                      <a:pt x="951" y="2010"/>
                    </a:cubicBezTo>
                    <a:cubicBezTo>
                      <a:pt x="960" y="2026"/>
                      <a:pt x="969" y="2032"/>
                      <a:pt x="978" y="2032"/>
                    </a:cubicBezTo>
                    <a:cubicBezTo>
                      <a:pt x="995" y="2032"/>
                      <a:pt x="1011" y="2013"/>
                      <a:pt x="1022" y="2013"/>
                    </a:cubicBezTo>
                    <a:cubicBezTo>
                      <a:pt x="1030" y="2013"/>
                      <a:pt x="1035" y="2022"/>
                      <a:pt x="1037" y="2052"/>
                    </a:cubicBezTo>
                    <a:cubicBezTo>
                      <a:pt x="1074" y="1973"/>
                      <a:pt x="1004" y="2001"/>
                      <a:pt x="1018" y="1985"/>
                    </a:cubicBezTo>
                    <a:cubicBezTo>
                      <a:pt x="1014" y="1960"/>
                      <a:pt x="1038" y="1936"/>
                      <a:pt x="1054" y="1936"/>
                    </a:cubicBezTo>
                    <a:cubicBezTo>
                      <a:pt x="1057" y="1936"/>
                      <a:pt x="1060" y="1937"/>
                      <a:pt x="1062" y="1939"/>
                    </a:cubicBezTo>
                    <a:cubicBezTo>
                      <a:pt x="1078" y="1941"/>
                      <a:pt x="1069" y="2045"/>
                      <a:pt x="1106" y="2050"/>
                    </a:cubicBezTo>
                    <a:cubicBezTo>
                      <a:pt x="1101" y="2050"/>
                      <a:pt x="1101" y="2054"/>
                      <a:pt x="1097" y="2054"/>
                    </a:cubicBezTo>
                    <a:cubicBezTo>
                      <a:pt x="1099" y="2060"/>
                      <a:pt x="1102" y="2061"/>
                      <a:pt x="1105" y="2061"/>
                    </a:cubicBezTo>
                    <a:cubicBezTo>
                      <a:pt x="1112" y="2061"/>
                      <a:pt x="1121" y="2053"/>
                      <a:pt x="1128" y="2053"/>
                    </a:cubicBezTo>
                    <a:cubicBezTo>
                      <a:pt x="1133" y="2053"/>
                      <a:pt x="1138" y="2057"/>
                      <a:pt x="1141" y="2068"/>
                    </a:cubicBezTo>
                    <a:cubicBezTo>
                      <a:pt x="1149" y="2050"/>
                      <a:pt x="1154" y="2048"/>
                      <a:pt x="1158" y="2048"/>
                    </a:cubicBezTo>
                    <a:cubicBezTo>
                      <a:pt x="1160" y="2048"/>
                      <a:pt x="1161" y="2048"/>
                      <a:pt x="1163" y="2048"/>
                    </a:cubicBezTo>
                    <a:cubicBezTo>
                      <a:pt x="1167" y="2048"/>
                      <a:pt x="1172" y="2045"/>
                      <a:pt x="1180" y="2017"/>
                    </a:cubicBezTo>
                    <a:lnTo>
                      <a:pt x="1180" y="2017"/>
                    </a:lnTo>
                    <a:lnTo>
                      <a:pt x="1143" y="2022"/>
                    </a:lnTo>
                    <a:cubicBezTo>
                      <a:pt x="1161" y="2013"/>
                      <a:pt x="1186" y="1972"/>
                      <a:pt x="1209" y="1972"/>
                    </a:cubicBezTo>
                    <a:cubicBezTo>
                      <a:pt x="1216" y="1972"/>
                      <a:pt x="1223" y="1977"/>
                      <a:pt x="1229" y="1987"/>
                    </a:cubicBezTo>
                    <a:cubicBezTo>
                      <a:pt x="1222" y="1999"/>
                      <a:pt x="1213" y="2010"/>
                      <a:pt x="1201" y="2020"/>
                    </a:cubicBezTo>
                    <a:cubicBezTo>
                      <a:pt x="1203" y="2026"/>
                      <a:pt x="1205" y="2028"/>
                      <a:pt x="1208" y="2028"/>
                    </a:cubicBezTo>
                    <a:cubicBezTo>
                      <a:pt x="1211" y="2028"/>
                      <a:pt x="1215" y="2025"/>
                      <a:pt x="1219" y="2025"/>
                    </a:cubicBezTo>
                    <a:cubicBezTo>
                      <a:pt x="1223" y="2025"/>
                      <a:pt x="1226" y="2027"/>
                      <a:pt x="1229" y="2034"/>
                    </a:cubicBezTo>
                    <a:cubicBezTo>
                      <a:pt x="1219" y="2058"/>
                      <a:pt x="1210" y="2062"/>
                      <a:pt x="1199" y="2062"/>
                    </a:cubicBezTo>
                    <a:cubicBezTo>
                      <a:pt x="1193" y="2062"/>
                      <a:pt x="1187" y="2061"/>
                      <a:pt x="1180" y="2061"/>
                    </a:cubicBezTo>
                    <a:cubicBezTo>
                      <a:pt x="1170" y="2061"/>
                      <a:pt x="1160" y="2064"/>
                      <a:pt x="1148" y="2078"/>
                    </a:cubicBezTo>
                    <a:cubicBezTo>
                      <a:pt x="1149" y="2083"/>
                      <a:pt x="1151" y="2085"/>
                      <a:pt x="1155" y="2085"/>
                    </a:cubicBezTo>
                    <a:cubicBezTo>
                      <a:pt x="1162" y="2085"/>
                      <a:pt x="1173" y="2076"/>
                      <a:pt x="1177" y="2076"/>
                    </a:cubicBezTo>
                    <a:cubicBezTo>
                      <a:pt x="1181" y="2076"/>
                      <a:pt x="1181" y="2083"/>
                      <a:pt x="1171" y="2105"/>
                    </a:cubicBezTo>
                    <a:cubicBezTo>
                      <a:pt x="1183" y="2080"/>
                      <a:pt x="1191" y="2073"/>
                      <a:pt x="1198" y="2073"/>
                    </a:cubicBezTo>
                    <a:cubicBezTo>
                      <a:pt x="1201" y="2073"/>
                      <a:pt x="1205" y="2075"/>
                      <a:pt x="1208" y="2078"/>
                    </a:cubicBezTo>
                    <a:cubicBezTo>
                      <a:pt x="1213" y="2081"/>
                      <a:pt x="1219" y="2086"/>
                      <a:pt x="1227" y="2086"/>
                    </a:cubicBezTo>
                    <a:cubicBezTo>
                      <a:pt x="1235" y="2086"/>
                      <a:pt x="1244" y="2082"/>
                      <a:pt x="1257" y="2068"/>
                    </a:cubicBezTo>
                    <a:lnTo>
                      <a:pt x="1257" y="2068"/>
                    </a:lnTo>
                    <a:lnTo>
                      <a:pt x="1245" y="2105"/>
                    </a:lnTo>
                    <a:cubicBezTo>
                      <a:pt x="1249" y="2099"/>
                      <a:pt x="1264" y="2087"/>
                      <a:pt x="1271" y="2087"/>
                    </a:cubicBezTo>
                    <a:cubicBezTo>
                      <a:pt x="1272" y="2087"/>
                      <a:pt x="1272" y="2087"/>
                      <a:pt x="1273" y="2087"/>
                    </a:cubicBezTo>
                    <a:lnTo>
                      <a:pt x="1245" y="2131"/>
                    </a:lnTo>
                    <a:cubicBezTo>
                      <a:pt x="1251" y="2125"/>
                      <a:pt x="1257" y="2122"/>
                      <a:pt x="1261" y="2122"/>
                    </a:cubicBezTo>
                    <a:cubicBezTo>
                      <a:pt x="1281" y="2122"/>
                      <a:pt x="1290" y="2163"/>
                      <a:pt x="1309" y="2163"/>
                    </a:cubicBezTo>
                    <a:cubicBezTo>
                      <a:pt x="1312" y="2163"/>
                      <a:pt x="1314" y="2163"/>
                      <a:pt x="1317" y="2161"/>
                    </a:cubicBezTo>
                    <a:cubicBezTo>
                      <a:pt x="1264" y="2152"/>
                      <a:pt x="1315" y="2115"/>
                      <a:pt x="1298" y="2082"/>
                    </a:cubicBezTo>
                    <a:cubicBezTo>
                      <a:pt x="1307" y="2077"/>
                      <a:pt x="1314" y="2075"/>
                      <a:pt x="1319" y="2075"/>
                    </a:cubicBezTo>
                    <a:cubicBezTo>
                      <a:pt x="1358" y="2075"/>
                      <a:pt x="1326" y="2180"/>
                      <a:pt x="1386" y="2180"/>
                    </a:cubicBezTo>
                    <a:cubicBezTo>
                      <a:pt x="1387" y="2180"/>
                      <a:pt x="1388" y="2180"/>
                      <a:pt x="1390" y="2180"/>
                    </a:cubicBezTo>
                    <a:lnTo>
                      <a:pt x="1390" y="2180"/>
                    </a:lnTo>
                    <a:cubicBezTo>
                      <a:pt x="1390" y="2180"/>
                      <a:pt x="1390" y="2180"/>
                      <a:pt x="1390" y="2180"/>
                    </a:cubicBezTo>
                    <a:cubicBezTo>
                      <a:pt x="1390" y="2180"/>
                      <a:pt x="1391" y="2180"/>
                      <a:pt x="1391" y="2180"/>
                    </a:cubicBezTo>
                    <a:lnTo>
                      <a:pt x="1391" y="2180"/>
                    </a:lnTo>
                    <a:cubicBezTo>
                      <a:pt x="1391" y="2180"/>
                      <a:pt x="1390" y="2180"/>
                      <a:pt x="1390" y="2180"/>
                    </a:cubicBezTo>
                    <a:lnTo>
                      <a:pt x="1390" y="2180"/>
                    </a:lnTo>
                    <a:cubicBezTo>
                      <a:pt x="1378" y="2179"/>
                      <a:pt x="1357" y="2151"/>
                      <a:pt x="1375" y="2136"/>
                    </a:cubicBezTo>
                    <a:lnTo>
                      <a:pt x="1375" y="2136"/>
                    </a:lnTo>
                    <a:cubicBezTo>
                      <a:pt x="1391" y="2147"/>
                      <a:pt x="1403" y="2166"/>
                      <a:pt x="1410" y="2184"/>
                    </a:cubicBezTo>
                    <a:cubicBezTo>
                      <a:pt x="1458" y="2182"/>
                      <a:pt x="1407" y="2145"/>
                      <a:pt x="1431" y="2124"/>
                    </a:cubicBezTo>
                    <a:lnTo>
                      <a:pt x="1431" y="2124"/>
                    </a:lnTo>
                    <a:cubicBezTo>
                      <a:pt x="1433" y="2136"/>
                      <a:pt x="1436" y="2141"/>
                      <a:pt x="1439" y="2141"/>
                    </a:cubicBezTo>
                    <a:cubicBezTo>
                      <a:pt x="1449" y="2141"/>
                      <a:pt x="1462" y="2104"/>
                      <a:pt x="1477" y="2094"/>
                    </a:cubicBezTo>
                    <a:lnTo>
                      <a:pt x="1477" y="2094"/>
                    </a:lnTo>
                    <a:lnTo>
                      <a:pt x="1475" y="2133"/>
                    </a:lnTo>
                    <a:cubicBezTo>
                      <a:pt x="1481" y="2137"/>
                      <a:pt x="1486" y="2138"/>
                      <a:pt x="1490" y="2138"/>
                    </a:cubicBezTo>
                    <a:cubicBezTo>
                      <a:pt x="1515" y="2138"/>
                      <a:pt x="1505" y="2081"/>
                      <a:pt x="1525" y="2081"/>
                    </a:cubicBezTo>
                    <a:cubicBezTo>
                      <a:pt x="1529" y="2081"/>
                      <a:pt x="1534" y="2083"/>
                      <a:pt x="1540" y="2087"/>
                    </a:cubicBezTo>
                    <a:lnTo>
                      <a:pt x="1514" y="2140"/>
                    </a:lnTo>
                    <a:lnTo>
                      <a:pt x="1542" y="2126"/>
                    </a:lnTo>
                    <a:lnTo>
                      <a:pt x="1542" y="2126"/>
                    </a:lnTo>
                    <a:lnTo>
                      <a:pt x="1533" y="2170"/>
                    </a:lnTo>
                    <a:cubicBezTo>
                      <a:pt x="1548" y="2156"/>
                      <a:pt x="1557" y="2151"/>
                      <a:pt x="1567" y="2151"/>
                    </a:cubicBezTo>
                    <a:cubicBezTo>
                      <a:pt x="1575" y="2151"/>
                      <a:pt x="1584" y="2155"/>
                      <a:pt x="1598" y="2161"/>
                    </a:cubicBezTo>
                    <a:cubicBezTo>
                      <a:pt x="1593" y="2133"/>
                      <a:pt x="1602" y="2092"/>
                      <a:pt x="1628" y="2092"/>
                    </a:cubicBezTo>
                    <a:cubicBezTo>
                      <a:pt x="1639" y="2111"/>
                      <a:pt x="1625" y="2123"/>
                      <a:pt x="1638" y="2123"/>
                    </a:cubicBezTo>
                    <a:cubicBezTo>
                      <a:pt x="1641" y="2123"/>
                      <a:pt x="1645" y="2123"/>
                      <a:pt x="1651" y="2122"/>
                    </a:cubicBezTo>
                    <a:lnTo>
                      <a:pt x="1651" y="2122"/>
                    </a:lnTo>
                    <a:cubicBezTo>
                      <a:pt x="1646" y="2139"/>
                      <a:pt x="1641" y="2158"/>
                      <a:pt x="1633" y="2158"/>
                    </a:cubicBezTo>
                    <a:cubicBezTo>
                      <a:pt x="1630" y="2158"/>
                      <a:pt x="1625" y="2153"/>
                      <a:pt x="1621" y="2140"/>
                    </a:cubicBezTo>
                    <a:cubicBezTo>
                      <a:pt x="1618" y="2154"/>
                      <a:pt x="1611" y="2166"/>
                      <a:pt x="1611" y="2177"/>
                    </a:cubicBezTo>
                    <a:cubicBezTo>
                      <a:pt x="1618" y="2187"/>
                      <a:pt x="1626" y="2191"/>
                      <a:pt x="1635" y="2191"/>
                    </a:cubicBezTo>
                    <a:cubicBezTo>
                      <a:pt x="1648" y="2191"/>
                      <a:pt x="1661" y="2183"/>
                      <a:pt x="1669" y="2182"/>
                    </a:cubicBezTo>
                    <a:cubicBezTo>
                      <a:pt x="1662" y="2182"/>
                      <a:pt x="1658" y="2180"/>
                      <a:pt x="1655" y="2175"/>
                    </a:cubicBezTo>
                    <a:lnTo>
                      <a:pt x="1704" y="2119"/>
                    </a:lnTo>
                    <a:lnTo>
                      <a:pt x="1704" y="2119"/>
                    </a:lnTo>
                    <a:cubicBezTo>
                      <a:pt x="1709" y="2131"/>
                      <a:pt x="1709" y="2147"/>
                      <a:pt x="1700" y="2156"/>
                    </a:cubicBezTo>
                    <a:cubicBezTo>
                      <a:pt x="1711" y="2154"/>
                      <a:pt x="1716" y="2136"/>
                      <a:pt x="1730" y="2131"/>
                    </a:cubicBezTo>
                    <a:lnTo>
                      <a:pt x="1730" y="2131"/>
                    </a:lnTo>
                    <a:cubicBezTo>
                      <a:pt x="1727" y="2163"/>
                      <a:pt x="1730" y="2194"/>
                      <a:pt x="1713" y="2209"/>
                    </a:cubicBezTo>
                    <a:lnTo>
                      <a:pt x="1713" y="2209"/>
                    </a:lnTo>
                    <a:lnTo>
                      <a:pt x="1757" y="2173"/>
                    </a:lnTo>
                    <a:cubicBezTo>
                      <a:pt x="1760" y="2187"/>
                      <a:pt x="1785" y="2210"/>
                      <a:pt x="1778" y="2221"/>
                    </a:cubicBezTo>
                    <a:cubicBezTo>
                      <a:pt x="1781" y="2223"/>
                      <a:pt x="1784" y="2223"/>
                      <a:pt x="1786" y="2223"/>
                    </a:cubicBezTo>
                    <a:cubicBezTo>
                      <a:pt x="1811" y="2223"/>
                      <a:pt x="1835" y="2172"/>
                      <a:pt x="1863" y="2172"/>
                    </a:cubicBezTo>
                    <a:cubicBezTo>
                      <a:pt x="1867" y="2172"/>
                      <a:pt x="1872" y="2173"/>
                      <a:pt x="1876" y="2175"/>
                    </a:cubicBezTo>
                    <a:cubicBezTo>
                      <a:pt x="1878" y="2168"/>
                      <a:pt x="1883" y="2161"/>
                      <a:pt x="1887" y="2156"/>
                    </a:cubicBezTo>
                    <a:cubicBezTo>
                      <a:pt x="1907" y="2158"/>
                      <a:pt x="1927" y="2169"/>
                      <a:pt x="1947" y="2169"/>
                    </a:cubicBezTo>
                    <a:cubicBezTo>
                      <a:pt x="1961" y="2169"/>
                      <a:pt x="1974" y="2163"/>
                      <a:pt x="1987" y="2143"/>
                    </a:cubicBezTo>
                    <a:lnTo>
                      <a:pt x="2019" y="2194"/>
                    </a:lnTo>
                    <a:cubicBezTo>
                      <a:pt x="2047" y="2177"/>
                      <a:pt x="1975" y="2131"/>
                      <a:pt x="2019" y="2101"/>
                    </a:cubicBezTo>
                    <a:cubicBezTo>
                      <a:pt x="2024" y="2097"/>
                      <a:pt x="2028" y="2095"/>
                      <a:pt x="2031" y="2095"/>
                    </a:cubicBezTo>
                    <a:cubicBezTo>
                      <a:pt x="2049" y="2095"/>
                      <a:pt x="2047" y="2147"/>
                      <a:pt x="2061" y="2156"/>
                    </a:cubicBezTo>
                    <a:cubicBezTo>
                      <a:pt x="2070" y="2133"/>
                      <a:pt x="2081" y="2088"/>
                      <a:pt x="2107" y="2088"/>
                    </a:cubicBezTo>
                    <a:cubicBezTo>
                      <a:pt x="2114" y="2088"/>
                      <a:pt x="2122" y="2091"/>
                      <a:pt x="2131" y="2098"/>
                    </a:cubicBezTo>
                    <a:cubicBezTo>
                      <a:pt x="2124" y="2112"/>
                      <a:pt x="2112" y="2105"/>
                      <a:pt x="2103" y="2112"/>
                    </a:cubicBezTo>
                    <a:lnTo>
                      <a:pt x="2138" y="2136"/>
                    </a:lnTo>
                    <a:cubicBezTo>
                      <a:pt x="2121" y="2194"/>
                      <a:pt x="2094" y="2182"/>
                      <a:pt x="2131" y="2217"/>
                    </a:cubicBezTo>
                    <a:cubicBezTo>
                      <a:pt x="2103" y="2115"/>
                      <a:pt x="2228" y="2180"/>
                      <a:pt x="2196" y="2075"/>
                    </a:cubicBezTo>
                    <a:lnTo>
                      <a:pt x="2196" y="2075"/>
                    </a:lnTo>
                    <a:lnTo>
                      <a:pt x="2219" y="2092"/>
                    </a:lnTo>
                    <a:cubicBezTo>
                      <a:pt x="2214" y="2092"/>
                      <a:pt x="2214" y="2098"/>
                      <a:pt x="2210" y="2098"/>
                    </a:cubicBezTo>
                    <a:cubicBezTo>
                      <a:pt x="2217" y="2104"/>
                      <a:pt x="2222" y="2106"/>
                      <a:pt x="2225" y="2106"/>
                    </a:cubicBezTo>
                    <a:cubicBezTo>
                      <a:pt x="2247" y="2106"/>
                      <a:pt x="2211" y="2017"/>
                      <a:pt x="2249" y="2017"/>
                    </a:cubicBezTo>
                    <a:cubicBezTo>
                      <a:pt x="2265" y="2020"/>
                      <a:pt x="2281" y="2031"/>
                      <a:pt x="2277" y="2047"/>
                    </a:cubicBezTo>
                    <a:lnTo>
                      <a:pt x="2295" y="2010"/>
                    </a:lnTo>
                    <a:cubicBezTo>
                      <a:pt x="2303" y="2010"/>
                      <a:pt x="2309" y="2022"/>
                      <a:pt x="2306" y="2027"/>
                    </a:cubicBezTo>
                    <a:lnTo>
                      <a:pt x="2306" y="2027"/>
                    </a:lnTo>
                    <a:lnTo>
                      <a:pt x="2344" y="2001"/>
                    </a:lnTo>
                    <a:lnTo>
                      <a:pt x="2344" y="2001"/>
                    </a:lnTo>
                    <a:cubicBezTo>
                      <a:pt x="2344" y="2003"/>
                      <a:pt x="2344" y="2004"/>
                      <a:pt x="2344" y="2006"/>
                    </a:cubicBezTo>
                    <a:lnTo>
                      <a:pt x="2344" y="2001"/>
                    </a:lnTo>
                    <a:lnTo>
                      <a:pt x="2344" y="2001"/>
                    </a:lnTo>
                    <a:lnTo>
                      <a:pt x="2344" y="2001"/>
                    </a:lnTo>
                    <a:cubicBezTo>
                      <a:pt x="2342" y="1982"/>
                      <a:pt x="2344" y="1963"/>
                      <a:pt x="2344" y="1943"/>
                    </a:cubicBezTo>
                    <a:cubicBezTo>
                      <a:pt x="2363" y="1952"/>
                      <a:pt x="2344" y="1957"/>
                      <a:pt x="2353" y="1966"/>
                    </a:cubicBezTo>
                    <a:lnTo>
                      <a:pt x="2365" y="1932"/>
                    </a:lnTo>
                    <a:lnTo>
                      <a:pt x="2365" y="1932"/>
                    </a:lnTo>
                    <a:cubicBezTo>
                      <a:pt x="2388" y="1952"/>
                      <a:pt x="2383" y="1987"/>
                      <a:pt x="2363" y="1990"/>
                    </a:cubicBezTo>
                    <a:cubicBezTo>
                      <a:pt x="2384" y="2013"/>
                      <a:pt x="2394" y="2021"/>
                      <a:pt x="2399" y="2021"/>
                    </a:cubicBezTo>
                    <a:cubicBezTo>
                      <a:pt x="2410" y="2021"/>
                      <a:pt x="2398" y="1982"/>
                      <a:pt x="2428" y="1982"/>
                    </a:cubicBezTo>
                    <a:cubicBezTo>
                      <a:pt x="2434" y="1982"/>
                      <a:pt x="2441" y="1984"/>
                      <a:pt x="2451" y="1987"/>
                    </a:cubicBezTo>
                    <a:lnTo>
                      <a:pt x="2434" y="2013"/>
                    </a:lnTo>
                    <a:cubicBezTo>
                      <a:pt x="2460" y="2037"/>
                      <a:pt x="2474" y="2039"/>
                      <a:pt x="2489" y="2039"/>
                    </a:cubicBezTo>
                    <a:cubicBezTo>
                      <a:pt x="2493" y="2039"/>
                      <a:pt x="2496" y="2039"/>
                      <a:pt x="2500" y="2039"/>
                    </a:cubicBezTo>
                    <a:cubicBezTo>
                      <a:pt x="2510" y="2039"/>
                      <a:pt x="2521" y="2040"/>
                      <a:pt x="2536" y="2045"/>
                    </a:cubicBezTo>
                    <a:cubicBezTo>
                      <a:pt x="2518" y="2034"/>
                      <a:pt x="2430" y="1992"/>
                      <a:pt x="2444" y="1955"/>
                    </a:cubicBezTo>
                    <a:lnTo>
                      <a:pt x="2444" y="1955"/>
                    </a:lnTo>
                    <a:cubicBezTo>
                      <a:pt x="2446" y="1955"/>
                      <a:pt x="2448" y="1955"/>
                      <a:pt x="2450" y="1955"/>
                    </a:cubicBezTo>
                    <a:cubicBezTo>
                      <a:pt x="2459" y="1955"/>
                      <a:pt x="2467" y="1950"/>
                      <a:pt x="2469" y="1929"/>
                    </a:cubicBezTo>
                    <a:cubicBezTo>
                      <a:pt x="2478" y="1943"/>
                      <a:pt x="2485" y="1948"/>
                      <a:pt x="2491" y="1948"/>
                    </a:cubicBezTo>
                    <a:cubicBezTo>
                      <a:pt x="2498" y="1948"/>
                      <a:pt x="2504" y="1940"/>
                      <a:pt x="2513" y="1934"/>
                    </a:cubicBezTo>
                    <a:lnTo>
                      <a:pt x="2543" y="1978"/>
                    </a:lnTo>
                    <a:cubicBezTo>
                      <a:pt x="2553" y="1955"/>
                      <a:pt x="2536" y="1934"/>
                      <a:pt x="2534" y="1908"/>
                    </a:cubicBezTo>
                    <a:cubicBezTo>
                      <a:pt x="2537" y="1907"/>
                      <a:pt x="2540" y="1907"/>
                      <a:pt x="2543" y="1907"/>
                    </a:cubicBezTo>
                    <a:cubicBezTo>
                      <a:pt x="2564" y="1907"/>
                      <a:pt x="2588" y="1932"/>
                      <a:pt x="2611" y="1952"/>
                    </a:cubicBezTo>
                    <a:cubicBezTo>
                      <a:pt x="2648" y="1936"/>
                      <a:pt x="2548" y="1915"/>
                      <a:pt x="2580" y="1883"/>
                    </a:cubicBezTo>
                    <a:cubicBezTo>
                      <a:pt x="2620" y="1881"/>
                      <a:pt x="2624" y="1850"/>
                      <a:pt x="2631" y="1804"/>
                    </a:cubicBezTo>
                    <a:cubicBezTo>
                      <a:pt x="2662" y="1804"/>
                      <a:pt x="2650" y="1832"/>
                      <a:pt x="2666" y="1837"/>
                    </a:cubicBezTo>
                    <a:lnTo>
                      <a:pt x="2655" y="1795"/>
                    </a:lnTo>
                    <a:cubicBezTo>
                      <a:pt x="2655" y="1795"/>
                      <a:pt x="2656" y="1794"/>
                      <a:pt x="2656" y="1794"/>
                    </a:cubicBezTo>
                    <a:cubicBezTo>
                      <a:pt x="2661" y="1794"/>
                      <a:pt x="2666" y="1802"/>
                      <a:pt x="2669" y="1809"/>
                    </a:cubicBezTo>
                    <a:cubicBezTo>
                      <a:pt x="2671" y="1786"/>
                      <a:pt x="2636" y="1769"/>
                      <a:pt x="2643" y="1741"/>
                    </a:cubicBezTo>
                    <a:cubicBezTo>
                      <a:pt x="2633" y="1730"/>
                      <a:pt x="2637" y="1727"/>
                      <a:pt x="2646" y="1727"/>
                    </a:cubicBezTo>
                    <a:cubicBezTo>
                      <a:pt x="2658" y="1727"/>
                      <a:pt x="2678" y="1731"/>
                      <a:pt x="2695" y="1731"/>
                    </a:cubicBezTo>
                    <a:cubicBezTo>
                      <a:pt x="2713" y="1731"/>
                      <a:pt x="2727" y="1725"/>
                      <a:pt x="2717" y="1700"/>
                    </a:cubicBezTo>
                    <a:lnTo>
                      <a:pt x="2717" y="1700"/>
                    </a:lnTo>
                    <a:cubicBezTo>
                      <a:pt x="2733" y="1704"/>
                      <a:pt x="2740" y="1725"/>
                      <a:pt x="2757" y="1737"/>
                    </a:cubicBezTo>
                    <a:cubicBezTo>
                      <a:pt x="2759" y="1697"/>
                      <a:pt x="2752" y="1660"/>
                      <a:pt x="2736" y="1628"/>
                    </a:cubicBezTo>
                    <a:lnTo>
                      <a:pt x="2782" y="1628"/>
                    </a:lnTo>
                    <a:cubicBezTo>
                      <a:pt x="2736" y="1619"/>
                      <a:pt x="2717" y="1570"/>
                      <a:pt x="2699" y="1533"/>
                    </a:cubicBezTo>
                    <a:cubicBezTo>
                      <a:pt x="2678" y="1526"/>
                      <a:pt x="2662" y="1521"/>
                      <a:pt x="2652" y="1519"/>
                    </a:cubicBezTo>
                    <a:lnTo>
                      <a:pt x="2650" y="1477"/>
                    </a:lnTo>
                    <a:lnTo>
                      <a:pt x="2650" y="1477"/>
                    </a:lnTo>
                    <a:cubicBezTo>
                      <a:pt x="2664" y="1484"/>
                      <a:pt x="2678" y="1496"/>
                      <a:pt x="2687" y="1510"/>
                    </a:cubicBezTo>
                    <a:cubicBezTo>
                      <a:pt x="2685" y="1505"/>
                      <a:pt x="2682" y="1500"/>
                      <a:pt x="2680" y="1498"/>
                    </a:cubicBezTo>
                    <a:lnTo>
                      <a:pt x="2680" y="1498"/>
                    </a:lnTo>
                    <a:cubicBezTo>
                      <a:pt x="2708" y="1503"/>
                      <a:pt x="2731" y="1521"/>
                      <a:pt x="2745" y="1544"/>
                    </a:cubicBezTo>
                    <a:cubicBezTo>
                      <a:pt x="2733" y="1542"/>
                      <a:pt x="2722" y="1540"/>
                      <a:pt x="2710" y="1535"/>
                    </a:cubicBezTo>
                    <a:lnTo>
                      <a:pt x="2710" y="1535"/>
                    </a:lnTo>
                    <a:cubicBezTo>
                      <a:pt x="2731" y="1561"/>
                      <a:pt x="2754" y="1584"/>
                      <a:pt x="2780" y="1605"/>
                    </a:cubicBezTo>
                    <a:cubicBezTo>
                      <a:pt x="2777" y="1600"/>
                      <a:pt x="2777" y="1593"/>
                      <a:pt x="2777" y="1586"/>
                    </a:cubicBezTo>
                    <a:lnTo>
                      <a:pt x="2777" y="1586"/>
                    </a:lnTo>
                    <a:cubicBezTo>
                      <a:pt x="2782" y="1593"/>
                      <a:pt x="2787" y="1598"/>
                      <a:pt x="2794" y="1602"/>
                    </a:cubicBezTo>
                    <a:cubicBezTo>
                      <a:pt x="2794" y="1603"/>
                      <a:pt x="2794" y="1603"/>
                      <a:pt x="2795" y="1603"/>
                    </a:cubicBezTo>
                    <a:cubicBezTo>
                      <a:pt x="2797" y="1603"/>
                      <a:pt x="2791" y="1592"/>
                      <a:pt x="2784" y="1582"/>
                    </a:cubicBezTo>
                    <a:lnTo>
                      <a:pt x="2784" y="1582"/>
                    </a:lnTo>
                    <a:lnTo>
                      <a:pt x="2838" y="1609"/>
                    </a:lnTo>
                    <a:lnTo>
                      <a:pt x="2819" y="1593"/>
                    </a:lnTo>
                    <a:lnTo>
                      <a:pt x="2880" y="1575"/>
                    </a:lnTo>
                    <a:cubicBezTo>
                      <a:pt x="2852" y="1512"/>
                      <a:pt x="2791" y="1445"/>
                      <a:pt x="2796" y="1391"/>
                    </a:cubicBezTo>
                    <a:lnTo>
                      <a:pt x="2796" y="1391"/>
                    </a:lnTo>
                    <a:cubicBezTo>
                      <a:pt x="2829" y="1424"/>
                      <a:pt x="2856" y="1429"/>
                      <a:pt x="2903" y="1454"/>
                    </a:cubicBezTo>
                    <a:cubicBezTo>
                      <a:pt x="2896" y="1452"/>
                      <a:pt x="2891" y="1451"/>
                      <a:pt x="2887" y="1451"/>
                    </a:cubicBezTo>
                    <a:cubicBezTo>
                      <a:pt x="2859" y="1451"/>
                      <a:pt x="2897" y="1499"/>
                      <a:pt x="2875" y="1516"/>
                    </a:cubicBezTo>
                    <a:lnTo>
                      <a:pt x="2875" y="1516"/>
                    </a:lnTo>
                    <a:cubicBezTo>
                      <a:pt x="2878" y="1515"/>
                      <a:pt x="2880" y="1514"/>
                      <a:pt x="2883" y="1514"/>
                    </a:cubicBezTo>
                    <a:cubicBezTo>
                      <a:pt x="2895" y="1514"/>
                      <a:pt x="2908" y="1525"/>
                      <a:pt x="2912" y="1531"/>
                    </a:cubicBezTo>
                    <a:cubicBezTo>
                      <a:pt x="2912" y="1531"/>
                      <a:pt x="2907" y="1514"/>
                      <a:pt x="2905" y="1498"/>
                    </a:cubicBezTo>
                    <a:cubicBezTo>
                      <a:pt x="2903" y="1480"/>
                      <a:pt x="2896" y="1463"/>
                      <a:pt x="2896" y="1463"/>
                    </a:cubicBezTo>
                    <a:lnTo>
                      <a:pt x="2896" y="1463"/>
                    </a:lnTo>
                    <a:cubicBezTo>
                      <a:pt x="2911" y="1472"/>
                      <a:pt x="2920" y="1475"/>
                      <a:pt x="2927" y="1475"/>
                    </a:cubicBezTo>
                    <a:cubicBezTo>
                      <a:pt x="2935" y="1475"/>
                      <a:pt x="2940" y="1470"/>
                      <a:pt x="2954" y="1466"/>
                    </a:cubicBezTo>
                    <a:cubicBezTo>
                      <a:pt x="2873" y="1438"/>
                      <a:pt x="2926" y="1403"/>
                      <a:pt x="2910" y="1375"/>
                    </a:cubicBezTo>
                    <a:lnTo>
                      <a:pt x="2910" y="1375"/>
                    </a:lnTo>
                    <a:cubicBezTo>
                      <a:pt x="2935" y="1387"/>
                      <a:pt x="2961" y="1401"/>
                      <a:pt x="2942" y="1422"/>
                    </a:cubicBezTo>
                    <a:cubicBezTo>
                      <a:pt x="3014" y="1419"/>
                      <a:pt x="2868" y="1350"/>
                      <a:pt x="2928" y="1347"/>
                    </a:cubicBezTo>
                    <a:lnTo>
                      <a:pt x="2928" y="1347"/>
                    </a:lnTo>
                    <a:cubicBezTo>
                      <a:pt x="2928" y="1354"/>
                      <a:pt x="2921" y="1354"/>
                      <a:pt x="2935" y="1361"/>
                    </a:cubicBezTo>
                    <a:cubicBezTo>
                      <a:pt x="2921" y="1345"/>
                      <a:pt x="2937" y="1328"/>
                      <a:pt x="2954" y="1328"/>
                    </a:cubicBezTo>
                    <a:cubicBezTo>
                      <a:pt x="2959" y="1328"/>
                      <a:pt x="2965" y="1330"/>
                      <a:pt x="2970" y="1333"/>
                    </a:cubicBezTo>
                    <a:lnTo>
                      <a:pt x="2968" y="1338"/>
                    </a:lnTo>
                    <a:cubicBezTo>
                      <a:pt x="2993" y="1308"/>
                      <a:pt x="3016" y="1227"/>
                      <a:pt x="2949" y="1199"/>
                    </a:cubicBezTo>
                    <a:lnTo>
                      <a:pt x="2949" y="1199"/>
                    </a:lnTo>
                    <a:cubicBezTo>
                      <a:pt x="2956" y="1201"/>
                      <a:pt x="3028" y="1231"/>
                      <a:pt x="3042" y="1238"/>
                    </a:cubicBezTo>
                    <a:cubicBezTo>
                      <a:pt x="3042" y="1238"/>
                      <a:pt x="2991" y="1201"/>
                      <a:pt x="2937" y="1169"/>
                    </a:cubicBezTo>
                    <a:cubicBezTo>
                      <a:pt x="2886" y="1134"/>
                      <a:pt x="2833" y="1104"/>
                      <a:pt x="2833" y="1104"/>
                    </a:cubicBezTo>
                    <a:lnTo>
                      <a:pt x="2833" y="1104"/>
                    </a:lnTo>
                    <a:cubicBezTo>
                      <a:pt x="2891" y="1127"/>
                      <a:pt x="3039" y="1143"/>
                      <a:pt x="3063" y="1185"/>
                    </a:cubicBezTo>
                    <a:cubicBezTo>
                      <a:pt x="3074" y="1178"/>
                      <a:pt x="3088" y="1169"/>
                      <a:pt x="3072" y="1143"/>
                    </a:cubicBezTo>
                    <a:lnTo>
                      <a:pt x="3072" y="1143"/>
                    </a:lnTo>
                    <a:cubicBezTo>
                      <a:pt x="3070" y="1144"/>
                      <a:pt x="3067" y="1144"/>
                      <a:pt x="3063" y="1144"/>
                    </a:cubicBezTo>
                    <a:cubicBezTo>
                      <a:pt x="3039" y="1144"/>
                      <a:pt x="2981" y="1135"/>
                      <a:pt x="2979" y="1125"/>
                    </a:cubicBezTo>
                    <a:cubicBezTo>
                      <a:pt x="3050" y="1120"/>
                      <a:pt x="3020" y="1120"/>
                      <a:pt x="3080" y="1105"/>
                    </a:cubicBezTo>
                    <a:lnTo>
                      <a:pt x="3080" y="1105"/>
                    </a:lnTo>
                    <a:cubicBezTo>
                      <a:pt x="3079" y="1105"/>
                      <a:pt x="3078" y="1105"/>
                      <a:pt x="3077" y="1105"/>
                    </a:cubicBezTo>
                    <a:cubicBezTo>
                      <a:pt x="3051" y="1105"/>
                      <a:pt x="2978" y="1077"/>
                      <a:pt x="2984" y="1065"/>
                    </a:cubicBezTo>
                    <a:lnTo>
                      <a:pt x="2984" y="1065"/>
                    </a:lnTo>
                    <a:cubicBezTo>
                      <a:pt x="3019" y="1072"/>
                      <a:pt x="3051" y="1081"/>
                      <a:pt x="3086" y="1090"/>
                    </a:cubicBezTo>
                    <a:cubicBezTo>
                      <a:pt x="3086" y="1090"/>
                      <a:pt x="3065" y="1076"/>
                      <a:pt x="3044" y="1062"/>
                    </a:cubicBezTo>
                    <a:lnTo>
                      <a:pt x="3002" y="1036"/>
                    </a:lnTo>
                    <a:lnTo>
                      <a:pt x="3002" y="1036"/>
                    </a:lnTo>
                    <a:cubicBezTo>
                      <a:pt x="3016" y="1043"/>
                      <a:pt x="3051" y="1048"/>
                      <a:pt x="3081" y="1048"/>
                    </a:cubicBezTo>
                    <a:cubicBezTo>
                      <a:pt x="3091" y="1048"/>
                      <a:pt x="3101" y="1047"/>
                      <a:pt x="3109" y="1046"/>
                    </a:cubicBezTo>
                    <a:cubicBezTo>
                      <a:pt x="3088" y="1046"/>
                      <a:pt x="3116" y="1016"/>
                      <a:pt x="3109" y="1004"/>
                    </a:cubicBezTo>
                    <a:lnTo>
                      <a:pt x="3109" y="1004"/>
                    </a:lnTo>
                    <a:lnTo>
                      <a:pt x="3084" y="1016"/>
                    </a:lnTo>
                    <a:cubicBezTo>
                      <a:pt x="3104" y="976"/>
                      <a:pt x="2958" y="953"/>
                      <a:pt x="2970" y="916"/>
                    </a:cubicBezTo>
                    <a:lnTo>
                      <a:pt x="2970" y="916"/>
                    </a:lnTo>
                    <a:cubicBezTo>
                      <a:pt x="2983" y="921"/>
                      <a:pt x="3033" y="933"/>
                      <a:pt x="3068" y="933"/>
                    </a:cubicBezTo>
                    <a:cubicBezTo>
                      <a:pt x="3084" y="933"/>
                      <a:pt x="3098" y="931"/>
                      <a:pt x="3102" y="923"/>
                    </a:cubicBezTo>
                    <a:cubicBezTo>
                      <a:pt x="3056" y="907"/>
                      <a:pt x="2875" y="856"/>
                      <a:pt x="2840" y="823"/>
                    </a:cubicBezTo>
                    <a:lnTo>
                      <a:pt x="2868" y="819"/>
                    </a:lnTo>
                    <a:lnTo>
                      <a:pt x="2840" y="791"/>
                    </a:lnTo>
                    <a:lnTo>
                      <a:pt x="2840" y="791"/>
                    </a:lnTo>
                    <a:cubicBezTo>
                      <a:pt x="2937" y="819"/>
                      <a:pt x="3030" y="856"/>
                      <a:pt x="3118" y="905"/>
                    </a:cubicBezTo>
                    <a:cubicBezTo>
                      <a:pt x="3144" y="891"/>
                      <a:pt x="3153" y="905"/>
                      <a:pt x="3153" y="879"/>
                    </a:cubicBezTo>
                    <a:cubicBezTo>
                      <a:pt x="3156" y="878"/>
                      <a:pt x="3160" y="877"/>
                      <a:pt x="3163" y="877"/>
                    </a:cubicBezTo>
                    <a:cubicBezTo>
                      <a:pt x="3177" y="877"/>
                      <a:pt x="3190" y="887"/>
                      <a:pt x="3190" y="902"/>
                    </a:cubicBezTo>
                    <a:lnTo>
                      <a:pt x="3213" y="844"/>
                    </a:lnTo>
                    <a:cubicBezTo>
                      <a:pt x="3155" y="844"/>
                      <a:pt x="3160" y="796"/>
                      <a:pt x="3111" y="796"/>
                    </a:cubicBezTo>
                    <a:lnTo>
                      <a:pt x="3141" y="828"/>
                    </a:lnTo>
                    <a:lnTo>
                      <a:pt x="3167" y="863"/>
                    </a:lnTo>
                    <a:cubicBezTo>
                      <a:pt x="3109" y="861"/>
                      <a:pt x="3009" y="817"/>
                      <a:pt x="3023" y="779"/>
                    </a:cubicBezTo>
                    <a:cubicBezTo>
                      <a:pt x="3027" y="778"/>
                      <a:pt x="3033" y="777"/>
                      <a:pt x="3041" y="777"/>
                    </a:cubicBezTo>
                    <a:cubicBezTo>
                      <a:pt x="3072" y="777"/>
                      <a:pt x="3127" y="791"/>
                      <a:pt x="3144" y="791"/>
                    </a:cubicBezTo>
                    <a:cubicBezTo>
                      <a:pt x="3123" y="784"/>
                      <a:pt x="3107" y="752"/>
                      <a:pt x="3121" y="747"/>
                    </a:cubicBezTo>
                    <a:lnTo>
                      <a:pt x="3121" y="747"/>
                    </a:lnTo>
                    <a:lnTo>
                      <a:pt x="3151" y="766"/>
                    </a:lnTo>
                    <a:cubicBezTo>
                      <a:pt x="3172" y="742"/>
                      <a:pt x="3074" y="728"/>
                      <a:pt x="3128" y="701"/>
                    </a:cubicBezTo>
                    <a:cubicBezTo>
                      <a:pt x="3132" y="689"/>
                      <a:pt x="3202" y="668"/>
                      <a:pt x="3167" y="668"/>
                    </a:cubicBezTo>
                    <a:cubicBezTo>
                      <a:pt x="3084" y="683"/>
                      <a:pt x="3000" y="690"/>
                      <a:pt x="2917" y="690"/>
                    </a:cubicBezTo>
                    <a:cubicBezTo>
                      <a:pt x="2896" y="690"/>
                      <a:pt x="2875" y="690"/>
                      <a:pt x="2854" y="689"/>
                    </a:cubicBezTo>
                    <a:cubicBezTo>
                      <a:pt x="2882" y="666"/>
                      <a:pt x="2912" y="647"/>
                      <a:pt x="2944" y="631"/>
                    </a:cubicBezTo>
                    <a:cubicBezTo>
                      <a:pt x="2956" y="627"/>
                      <a:pt x="2969" y="625"/>
                      <a:pt x="2982" y="625"/>
                    </a:cubicBezTo>
                    <a:cubicBezTo>
                      <a:pt x="3015" y="625"/>
                      <a:pt x="3053" y="635"/>
                      <a:pt x="3083" y="635"/>
                    </a:cubicBezTo>
                    <a:cubicBezTo>
                      <a:pt x="3092" y="635"/>
                      <a:pt x="3101" y="634"/>
                      <a:pt x="3109" y="631"/>
                    </a:cubicBezTo>
                    <a:cubicBezTo>
                      <a:pt x="3095" y="629"/>
                      <a:pt x="3081" y="626"/>
                      <a:pt x="3067" y="619"/>
                    </a:cubicBezTo>
                    <a:cubicBezTo>
                      <a:pt x="3081" y="610"/>
                      <a:pt x="3116" y="619"/>
                      <a:pt x="3107" y="601"/>
                    </a:cubicBezTo>
                    <a:cubicBezTo>
                      <a:pt x="3067" y="601"/>
                      <a:pt x="3082" y="581"/>
                      <a:pt x="3079" y="581"/>
                    </a:cubicBezTo>
                    <a:cubicBezTo>
                      <a:pt x="3078" y="581"/>
                      <a:pt x="3073" y="585"/>
                      <a:pt x="3058" y="596"/>
                    </a:cubicBezTo>
                    <a:cubicBezTo>
                      <a:pt x="3039" y="578"/>
                      <a:pt x="3067" y="573"/>
                      <a:pt x="3063" y="550"/>
                    </a:cubicBezTo>
                    <a:lnTo>
                      <a:pt x="3063" y="550"/>
                    </a:lnTo>
                    <a:cubicBezTo>
                      <a:pt x="3050" y="552"/>
                      <a:pt x="3038" y="552"/>
                      <a:pt x="3025" y="552"/>
                    </a:cubicBezTo>
                    <a:cubicBezTo>
                      <a:pt x="2987" y="552"/>
                      <a:pt x="2949" y="544"/>
                      <a:pt x="2914" y="527"/>
                    </a:cubicBezTo>
                    <a:cubicBezTo>
                      <a:pt x="2931" y="527"/>
                      <a:pt x="2944" y="522"/>
                      <a:pt x="2956" y="517"/>
                    </a:cubicBezTo>
                    <a:cubicBezTo>
                      <a:pt x="2956" y="478"/>
                      <a:pt x="2977" y="453"/>
                      <a:pt x="2970" y="418"/>
                    </a:cubicBezTo>
                    <a:cubicBezTo>
                      <a:pt x="2983" y="411"/>
                      <a:pt x="2993" y="392"/>
                      <a:pt x="3014" y="392"/>
                    </a:cubicBezTo>
                    <a:cubicBezTo>
                      <a:pt x="3016" y="392"/>
                      <a:pt x="3019" y="392"/>
                      <a:pt x="3021" y="392"/>
                    </a:cubicBezTo>
                    <a:cubicBezTo>
                      <a:pt x="3012" y="388"/>
                      <a:pt x="2991" y="388"/>
                      <a:pt x="2986" y="378"/>
                    </a:cubicBezTo>
                    <a:cubicBezTo>
                      <a:pt x="2997" y="371"/>
                      <a:pt x="3003" y="368"/>
                      <a:pt x="3007" y="368"/>
                    </a:cubicBezTo>
                    <a:cubicBezTo>
                      <a:pt x="3017" y="368"/>
                      <a:pt x="3016" y="380"/>
                      <a:pt x="3029" y="380"/>
                    </a:cubicBezTo>
                    <a:cubicBezTo>
                      <a:pt x="3035" y="380"/>
                      <a:pt x="3043" y="378"/>
                      <a:pt x="3056" y="371"/>
                    </a:cubicBezTo>
                    <a:lnTo>
                      <a:pt x="3056" y="371"/>
                    </a:lnTo>
                    <a:cubicBezTo>
                      <a:pt x="3051" y="372"/>
                      <a:pt x="3047" y="373"/>
                      <a:pt x="3043" y="373"/>
                    </a:cubicBezTo>
                    <a:cubicBezTo>
                      <a:pt x="3016" y="373"/>
                      <a:pt x="2999" y="354"/>
                      <a:pt x="2979" y="344"/>
                    </a:cubicBezTo>
                    <a:lnTo>
                      <a:pt x="2979" y="344"/>
                    </a:lnTo>
                    <a:cubicBezTo>
                      <a:pt x="2931" y="357"/>
                      <a:pt x="2977" y="381"/>
                      <a:pt x="3002" y="390"/>
                    </a:cubicBezTo>
                    <a:cubicBezTo>
                      <a:pt x="2982" y="394"/>
                      <a:pt x="2960" y="396"/>
                      <a:pt x="2940" y="396"/>
                    </a:cubicBezTo>
                    <a:cubicBezTo>
                      <a:pt x="2887" y="396"/>
                      <a:pt x="2838" y="383"/>
                      <a:pt x="2808" y="360"/>
                    </a:cubicBezTo>
                    <a:cubicBezTo>
                      <a:pt x="2782" y="330"/>
                      <a:pt x="2849" y="339"/>
                      <a:pt x="2838" y="334"/>
                    </a:cubicBezTo>
                    <a:cubicBezTo>
                      <a:pt x="2840" y="276"/>
                      <a:pt x="2706" y="306"/>
                      <a:pt x="2750" y="249"/>
                    </a:cubicBezTo>
                    <a:cubicBezTo>
                      <a:pt x="2791" y="223"/>
                      <a:pt x="2840" y="237"/>
                      <a:pt x="2873" y="228"/>
                    </a:cubicBezTo>
                    <a:lnTo>
                      <a:pt x="2873" y="228"/>
                    </a:lnTo>
                    <a:cubicBezTo>
                      <a:pt x="2891" y="251"/>
                      <a:pt x="2847" y="269"/>
                      <a:pt x="2854" y="286"/>
                    </a:cubicBezTo>
                    <a:lnTo>
                      <a:pt x="2870" y="262"/>
                    </a:lnTo>
                    <a:cubicBezTo>
                      <a:pt x="2886" y="267"/>
                      <a:pt x="2900" y="283"/>
                      <a:pt x="2889" y="293"/>
                    </a:cubicBezTo>
                    <a:cubicBezTo>
                      <a:pt x="2926" y="272"/>
                      <a:pt x="2882" y="198"/>
                      <a:pt x="2917" y="151"/>
                    </a:cubicBezTo>
                    <a:cubicBezTo>
                      <a:pt x="2904" y="148"/>
                      <a:pt x="2892" y="139"/>
                      <a:pt x="2879" y="139"/>
                    </a:cubicBezTo>
                    <a:cubicBezTo>
                      <a:pt x="2874" y="139"/>
                      <a:pt x="2870" y="140"/>
                      <a:pt x="2866" y="142"/>
                    </a:cubicBezTo>
                    <a:lnTo>
                      <a:pt x="2875" y="153"/>
                    </a:lnTo>
                    <a:cubicBezTo>
                      <a:pt x="2868" y="157"/>
                      <a:pt x="2862" y="158"/>
                      <a:pt x="2856" y="158"/>
                    </a:cubicBezTo>
                    <a:cubicBezTo>
                      <a:pt x="2838" y="158"/>
                      <a:pt x="2826" y="146"/>
                      <a:pt x="2816" y="146"/>
                    </a:cubicBezTo>
                    <a:cubicBezTo>
                      <a:pt x="2812" y="146"/>
                      <a:pt x="2809" y="147"/>
                      <a:pt x="2805" y="151"/>
                    </a:cubicBezTo>
                    <a:cubicBezTo>
                      <a:pt x="2777" y="135"/>
                      <a:pt x="2736" y="114"/>
                      <a:pt x="2754" y="84"/>
                    </a:cubicBezTo>
                    <a:lnTo>
                      <a:pt x="2803" y="78"/>
                    </a:lnTo>
                    <a:lnTo>
                      <a:pt x="2803" y="78"/>
                    </a:lnTo>
                    <a:cubicBezTo>
                      <a:pt x="2789" y="81"/>
                      <a:pt x="2779" y="99"/>
                      <a:pt x="2794" y="105"/>
                    </a:cubicBezTo>
                    <a:cubicBezTo>
                      <a:pt x="2771" y="93"/>
                      <a:pt x="2861" y="61"/>
                      <a:pt x="2794" y="49"/>
                    </a:cubicBezTo>
                    <a:lnTo>
                      <a:pt x="2794" y="49"/>
                    </a:lnTo>
                    <a:lnTo>
                      <a:pt x="2759" y="70"/>
                    </a:lnTo>
                    <a:cubicBezTo>
                      <a:pt x="2731" y="51"/>
                      <a:pt x="2675" y="26"/>
                      <a:pt x="2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33" name="Google Shape;13733;p53"/>
              <p:cNvSpPr/>
              <p:nvPr/>
            </p:nvSpPr>
            <p:spPr>
              <a:xfrm>
                <a:off x="754375" y="1762350"/>
                <a:ext cx="500" cy="250"/>
              </a:xfrm>
              <a:custGeom>
                <a:avLst/>
                <a:gdLst/>
                <a:ahLst/>
                <a:cxnLst/>
                <a:rect l="l" t="t" r="r" b="b"/>
                <a:pathLst>
                  <a:path w="20" h="10" extrusionOk="0">
                    <a:moveTo>
                      <a:pt x="1" y="0"/>
                    </a:moveTo>
                    <a:lnTo>
                      <a:pt x="1" y="0"/>
                    </a:lnTo>
                    <a:cubicBezTo>
                      <a:pt x="3" y="7"/>
                      <a:pt x="12" y="10"/>
                      <a:pt x="19" y="10"/>
                    </a:cubicBezTo>
                    <a:cubicBezTo>
                      <a:pt x="12" y="7"/>
                      <a:pt x="5"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34" name="Google Shape;13734;p53"/>
              <p:cNvSpPr/>
              <p:nvPr/>
            </p:nvSpPr>
            <p:spPr>
              <a:xfrm>
                <a:off x="731775" y="1776650"/>
                <a:ext cx="25" cy="200"/>
              </a:xfrm>
              <a:custGeom>
                <a:avLst/>
                <a:gdLst/>
                <a:ahLst/>
                <a:cxnLst/>
                <a:rect l="l" t="t" r="r" b="b"/>
                <a:pathLst>
                  <a:path w="1" h="8" extrusionOk="0">
                    <a:moveTo>
                      <a:pt x="1" y="1"/>
                    </a:moveTo>
                    <a:lnTo>
                      <a:pt x="1" y="1"/>
                    </a:lnTo>
                    <a:cubicBezTo>
                      <a:pt x="1" y="1"/>
                      <a:pt x="1" y="6"/>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35" name="Google Shape;13735;p53"/>
              <p:cNvSpPr/>
              <p:nvPr/>
            </p:nvSpPr>
            <p:spPr>
              <a:xfrm>
                <a:off x="762500" y="1737725"/>
                <a:ext cx="550" cy="300"/>
              </a:xfrm>
              <a:custGeom>
                <a:avLst/>
                <a:gdLst/>
                <a:ahLst/>
                <a:cxnLst/>
                <a:rect l="l" t="t" r="r" b="b"/>
                <a:pathLst>
                  <a:path w="22" h="12" extrusionOk="0">
                    <a:moveTo>
                      <a:pt x="21" y="0"/>
                    </a:moveTo>
                    <a:lnTo>
                      <a:pt x="21" y="0"/>
                    </a:lnTo>
                    <a:cubicBezTo>
                      <a:pt x="17" y="5"/>
                      <a:pt x="10" y="9"/>
                      <a:pt x="0" y="12"/>
                    </a:cubicBezTo>
                    <a:cubicBezTo>
                      <a:pt x="12" y="12"/>
                      <a:pt x="19" y="7"/>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36" name="Google Shape;13736;p53"/>
              <p:cNvSpPr/>
              <p:nvPr/>
            </p:nvSpPr>
            <p:spPr>
              <a:xfrm>
                <a:off x="750550" y="1723800"/>
                <a:ext cx="675" cy="500"/>
              </a:xfrm>
              <a:custGeom>
                <a:avLst/>
                <a:gdLst/>
                <a:ahLst/>
                <a:cxnLst/>
                <a:rect l="l" t="t" r="r" b="b"/>
                <a:pathLst>
                  <a:path w="27" h="20" extrusionOk="0">
                    <a:moveTo>
                      <a:pt x="1" y="1"/>
                    </a:moveTo>
                    <a:lnTo>
                      <a:pt x="1" y="1"/>
                    </a:lnTo>
                    <a:cubicBezTo>
                      <a:pt x="1" y="1"/>
                      <a:pt x="1" y="1"/>
                      <a:pt x="1" y="1"/>
                    </a:cubicBezTo>
                    <a:lnTo>
                      <a:pt x="1" y="1"/>
                    </a:lnTo>
                    <a:lnTo>
                      <a:pt x="1" y="1"/>
                    </a:lnTo>
                    <a:close/>
                    <a:moveTo>
                      <a:pt x="26" y="1"/>
                    </a:moveTo>
                    <a:cubicBezTo>
                      <a:pt x="20" y="1"/>
                      <a:pt x="12" y="3"/>
                      <a:pt x="6" y="3"/>
                    </a:cubicBezTo>
                    <a:cubicBezTo>
                      <a:pt x="4" y="3"/>
                      <a:pt x="2" y="2"/>
                      <a:pt x="1" y="1"/>
                    </a:cubicBezTo>
                    <a:lnTo>
                      <a:pt x="1" y="1"/>
                    </a:lnTo>
                    <a:lnTo>
                      <a:pt x="12" y="19"/>
                    </a:lnTo>
                    <a:cubicBezTo>
                      <a:pt x="10" y="10"/>
                      <a:pt x="19" y="5"/>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37" name="Google Shape;13737;p53"/>
              <p:cNvSpPr/>
              <p:nvPr/>
            </p:nvSpPr>
            <p:spPr>
              <a:xfrm>
                <a:off x="756400" y="1719575"/>
                <a:ext cx="625" cy="375"/>
              </a:xfrm>
              <a:custGeom>
                <a:avLst/>
                <a:gdLst/>
                <a:ahLst/>
                <a:cxnLst/>
                <a:rect l="l" t="t" r="r" b="b"/>
                <a:pathLst>
                  <a:path w="25" h="15" extrusionOk="0">
                    <a:moveTo>
                      <a:pt x="1" y="1"/>
                    </a:moveTo>
                    <a:cubicBezTo>
                      <a:pt x="1" y="8"/>
                      <a:pt x="8" y="14"/>
                      <a:pt x="15" y="14"/>
                    </a:cubicBezTo>
                    <a:cubicBezTo>
                      <a:pt x="19" y="14"/>
                      <a:pt x="22" y="13"/>
                      <a:pt x="24" y="10"/>
                    </a:cubicBezTo>
                    <a:cubicBezTo>
                      <a:pt x="20" y="5"/>
                      <a:pt x="24" y="3"/>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38" name="Google Shape;13738;p53"/>
              <p:cNvSpPr/>
              <p:nvPr/>
            </p:nvSpPr>
            <p:spPr>
              <a:xfrm>
                <a:off x="753300" y="1722600"/>
                <a:ext cx="1525" cy="700"/>
              </a:xfrm>
              <a:custGeom>
                <a:avLst/>
                <a:gdLst/>
                <a:ahLst/>
                <a:cxnLst/>
                <a:rect l="l" t="t" r="r" b="b"/>
                <a:pathLst>
                  <a:path w="61" h="28" extrusionOk="0">
                    <a:moveTo>
                      <a:pt x="44" y="0"/>
                    </a:moveTo>
                    <a:lnTo>
                      <a:pt x="44" y="2"/>
                    </a:lnTo>
                    <a:cubicBezTo>
                      <a:pt x="38" y="2"/>
                      <a:pt x="34" y="2"/>
                      <a:pt x="30" y="2"/>
                    </a:cubicBezTo>
                    <a:cubicBezTo>
                      <a:pt x="1" y="2"/>
                      <a:pt x="13" y="16"/>
                      <a:pt x="28" y="28"/>
                    </a:cubicBezTo>
                    <a:cubicBezTo>
                      <a:pt x="60" y="26"/>
                      <a:pt x="48"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39" name="Google Shape;13739;p53"/>
              <p:cNvSpPr/>
              <p:nvPr/>
            </p:nvSpPr>
            <p:spPr>
              <a:xfrm>
                <a:off x="753950" y="1722225"/>
                <a:ext cx="400" cy="325"/>
              </a:xfrm>
              <a:custGeom>
                <a:avLst/>
                <a:gdLst/>
                <a:ahLst/>
                <a:cxnLst/>
                <a:rect l="l" t="t" r="r" b="b"/>
                <a:pathLst>
                  <a:path w="16" h="13" extrusionOk="0">
                    <a:moveTo>
                      <a:pt x="10" y="1"/>
                    </a:moveTo>
                    <a:cubicBezTo>
                      <a:pt x="1" y="1"/>
                      <a:pt x="11" y="7"/>
                      <a:pt x="15" y="13"/>
                    </a:cubicBezTo>
                    <a:cubicBezTo>
                      <a:pt x="15" y="8"/>
                      <a:pt x="15" y="3"/>
                      <a:pt x="15" y="1"/>
                    </a:cubicBezTo>
                    <a:cubicBezTo>
                      <a:pt x="13" y="1"/>
                      <a:pt x="11"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40" name="Google Shape;13740;p53"/>
              <p:cNvSpPr/>
              <p:nvPr/>
            </p:nvSpPr>
            <p:spPr>
              <a:xfrm>
                <a:off x="750550" y="1726750"/>
                <a:ext cx="1600" cy="500"/>
              </a:xfrm>
              <a:custGeom>
                <a:avLst/>
                <a:gdLst/>
                <a:ahLst/>
                <a:cxnLst/>
                <a:rect l="l" t="t" r="r" b="b"/>
                <a:pathLst>
                  <a:path w="64" h="20" extrusionOk="0">
                    <a:moveTo>
                      <a:pt x="21" y="1"/>
                    </a:moveTo>
                    <a:cubicBezTo>
                      <a:pt x="1" y="1"/>
                      <a:pt x="38" y="19"/>
                      <a:pt x="54" y="19"/>
                    </a:cubicBezTo>
                    <a:cubicBezTo>
                      <a:pt x="61" y="19"/>
                      <a:pt x="64" y="16"/>
                      <a:pt x="56" y="6"/>
                    </a:cubicBezTo>
                    <a:cubicBezTo>
                      <a:pt x="59" y="3"/>
                      <a:pt x="53" y="2"/>
                      <a:pt x="46" y="2"/>
                    </a:cubicBezTo>
                    <a:cubicBezTo>
                      <a:pt x="39" y="2"/>
                      <a:pt x="32" y="3"/>
                      <a:pt x="28" y="3"/>
                    </a:cubicBezTo>
                    <a:cubicBezTo>
                      <a:pt x="24" y="3"/>
                      <a:pt x="22" y="2"/>
                      <a:pt x="26" y="1"/>
                    </a:cubicBezTo>
                    <a:cubicBezTo>
                      <a:pt x="24" y="1"/>
                      <a:pt x="22"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41" name="Google Shape;13741;p53"/>
              <p:cNvSpPr/>
              <p:nvPr/>
            </p:nvSpPr>
            <p:spPr>
              <a:xfrm>
                <a:off x="755725" y="1723000"/>
                <a:ext cx="1125" cy="300"/>
              </a:xfrm>
              <a:custGeom>
                <a:avLst/>
                <a:gdLst/>
                <a:ahLst/>
                <a:cxnLst/>
                <a:rect l="l" t="t" r="r" b="b"/>
                <a:pathLst>
                  <a:path w="45" h="12" extrusionOk="0">
                    <a:moveTo>
                      <a:pt x="44" y="0"/>
                    </a:moveTo>
                    <a:lnTo>
                      <a:pt x="0" y="5"/>
                    </a:lnTo>
                    <a:lnTo>
                      <a:pt x="35" y="12"/>
                    </a:lnTo>
                    <a:lnTo>
                      <a:pt x="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42" name="Google Shape;13742;p53"/>
              <p:cNvSpPr/>
              <p:nvPr/>
            </p:nvSpPr>
            <p:spPr>
              <a:xfrm>
                <a:off x="755825" y="1724850"/>
                <a:ext cx="550" cy="650"/>
              </a:xfrm>
              <a:custGeom>
                <a:avLst/>
                <a:gdLst/>
                <a:ahLst/>
                <a:cxnLst/>
                <a:rect l="l" t="t" r="r" b="b"/>
                <a:pathLst>
                  <a:path w="22" h="26" extrusionOk="0">
                    <a:moveTo>
                      <a:pt x="8" y="0"/>
                    </a:moveTo>
                    <a:cubicBezTo>
                      <a:pt x="8" y="12"/>
                      <a:pt x="1" y="26"/>
                      <a:pt x="12" y="26"/>
                    </a:cubicBezTo>
                    <a:lnTo>
                      <a:pt x="22" y="5"/>
                    </a:lnTo>
                    <a:cubicBezTo>
                      <a:pt x="17" y="5"/>
                      <a:pt x="10" y="3"/>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43" name="Google Shape;13743;p53"/>
              <p:cNvSpPr/>
              <p:nvPr/>
            </p:nvSpPr>
            <p:spPr>
              <a:xfrm>
                <a:off x="755825" y="1724450"/>
                <a:ext cx="200" cy="425"/>
              </a:xfrm>
              <a:custGeom>
                <a:avLst/>
                <a:gdLst/>
                <a:ahLst/>
                <a:cxnLst/>
                <a:rect l="l" t="t" r="r" b="b"/>
                <a:pathLst>
                  <a:path w="8" h="17" extrusionOk="0">
                    <a:moveTo>
                      <a:pt x="1" y="0"/>
                    </a:moveTo>
                    <a:cubicBezTo>
                      <a:pt x="1" y="7"/>
                      <a:pt x="3" y="12"/>
                      <a:pt x="8" y="16"/>
                    </a:cubicBezTo>
                    <a:cubicBezTo>
                      <a:pt x="8" y="10"/>
                      <a:pt x="5"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44" name="Google Shape;13744;p53"/>
              <p:cNvSpPr/>
              <p:nvPr/>
            </p:nvSpPr>
            <p:spPr>
              <a:xfrm>
                <a:off x="756875" y="1723625"/>
                <a:ext cx="250" cy="550"/>
              </a:xfrm>
              <a:custGeom>
                <a:avLst/>
                <a:gdLst/>
                <a:ahLst/>
                <a:cxnLst/>
                <a:rect l="l" t="t" r="r" b="b"/>
                <a:pathLst>
                  <a:path w="10" h="22" extrusionOk="0">
                    <a:moveTo>
                      <a:pt x="10" y="1"/>
                    </a:moveTo>
                    <a:lnTo>
                      <a:pt x="3" y="8"/>
                    </a:lnTo>
                    <a:lnTo>
                      <a:pt x="1" y="2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45" name="Google Shape;13745;p53"/>
              <p:cNvSpPr/>
              <p:nvPr/>
            </p:nvSpPr>
            <p:spPr>
              <a:xfrm>
                <a:off x="756700" y="1730850"/>
                <a:ext cx="950" cy="575"/>
              </a:xfrm>
              <a:custGeom>
                <a:avLst/>
                <a:gdLst/>
                <a:ahLst/>
                <a:cxnLst/>
                <a:rect l="l" t="t" r="r" b="b"/>
                <a:pathLst>
                  <a:path w="38" h="23" extrusionOk="0">
                    <a:moveTo>
                      <a:pt x="12" y="0"/>
                    </a:moveTo>
                    <a:cubicBezTo>
                      <a:pt x="9" y="0"/>
                      <a:pt x="5" y="1"/>
                      <a:pt x="1" y="4"/>
                    </a:cubicBezTo>
                    <a:lnTo>
                      <a:pt x="17" y="22"/>
                    </a:lnTo>
                    <a:cubicBezTo>
                      <a:pt x="31" y="22"/>
                      <a:pt x="38" y="15"/>
                      <a:pt x="31" y="9"/>
                    </a:cubicBezTo>
                    <a:cubicBezTo>
                      <a:pt x="26" y="4"/>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46" name="Google Shape;13746;p53"/>
              <p:cNvSpPr/>
              <p:nvPr/>
            </p:nvSpPr>
            <p:spPr>
              <a:xfrm>
                <a:off x="758500" y="1728850"/>
                <a:ext cx="1300" cy="375"/>
              </a:xfrm>
              <a:custGeom>
                <a:avLst/>
                <a:gdLst/>
                <a:ahLst/>
                <a:cxnLst/>
                <a:rect l="l" t="t" r="r" b="b"/>
                <a:pathLst>
                  <a:path w="52" h="15" extrusionOk="0">
                    <a:moveTo>
                      <a:pt x="31" y="0"/>
                    </a:moveTo>
                    <a:cubicBezTo>
                      <a:pt x="21" y="7"/>
                      <a:pt x="10" y="12"/>
                      <a:pt x="0" y="14"/>
                    </a:cubicBezTo>
                    <a:lnTo>
                      <a:pt x="51" y="7"/>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47" name="Google Shape;13747;p53"/>
              <p:cNvSpPr/>
              <p:nvPr/>
            </p:nvSpPr>
            <p:spPr>
              <a:xfrm>
                <a:off x="759825" y="1730050"/>
                <a:ext cx="1050" cy="475"/>
              </a:xfrm>
              <a:custGeom>
                <a:avLst/>
                <a:gdLst/>
                <a:ahLst/>
                <a:cxnLst/>
                <a:rect l="l" t="t" r="r" b="b"/>
                <a:pathLst>
                  <a:path w="42" h="19" extrusionOk="0">
                    <a:moveTo>
                      <a:pt x="12" y="0"/>
                    </a:moveTo>
                    <a:cubicBezTo>
                      <a:pt x="7" y="0"/>
                      <a:pt x="3" y="3"/>
                      <a:pt x="1" y="10"/>
                    </a:cubicBezTo>
                    <a:cubicBezTo>
                      <a:pt x="9" y="10"/>
                      <a:pt x="25" y="18"/>
                      <a:pt x="34" y="18"/>
                    </a:cubicBezTo>
                    <a:cubicBezTo>
                      <a:pt x="39" y="18"/>
                      <a:pt x="41" y="15"/>
                      <a:pt x="38" y="6"/>
                    </a:cubicBezTo>
                    <a:lnTo>
                      <a:pt x="38" y="6"/>
                    </a:lnTo>
                    <a:cubicBezTo>
                      <a:pt x="37" y="6"/>
                      <a:pt x="36" y="6"/>
                      <a:pt x="36" y="6"/>
                    </a:cubicBezTo>
                    <a:cubicBezTo>
                      <a:pt x="29" y="6"/>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48" name="Google Shape;13748;p53"/>
              <p:cNvSpPr/>
              <p:nvPr/>
            </p:nvSpPr>
            <p:spPr>
              <a:xfrm>
                <a:off x="757275" y="1738575"/>
                <a:ext cx="2225" cy="200"/>
              </a:xfrm>
              <a:custGeom>
                <a:avLst/>
                <a:gdLst/>
                <a:ahLst/>
                <a:cxnLst/>
                <a:rect l="l" t="t" r="r" b="b"/>
                <a:pathLst>
                  <a:path w="89" h="8" extrusionOk="0">
                    <a:moveTo>
                      <a:pt x="89" y="1"/>
                    </a:moveTo>
                    <a:lnTo>
                      <a:pt x="1" y="8"/>
                    </a:lnTo>
                    <a:lnTo>
                      <a:pt x="89" y="8"/>
                    </a:lnTo>
                    <a:lnTo>
                      <a:pt x="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49" name="Google Shape;13749;p53"/>
              <p:cNvSpPr/>
              <p:nvPr/>
            </p:nvSpPr>
            <p:spPr>
              <a:xfrm>
                <a:off x="762550" y="1745850"/>
                <a:ext cx="2225" cy="925"/>
              </a:xfrm>
              <a:custGeom>
                <a:avLst/>
                <a:gdLst/>
                <a:ahLst/>
                <a:cxnLst/>
                <a:rect l="l" t="t" r="r" b="b"/>
                <a:pathLst>
                  <a:path w="89" h="37" extrusionOk="0">
                    <a:moveTo>
                      <a:pt x="34" y="0"/>
                    </a:moveTo>
                    <a:cubicBezTo>
                      <a:pt x="22" y="0"/>
                      <a:pt x="17" y="13"/>
                      <a:pt x="7" y="13"/>
                    </a:cubicBezTo>
                    <a:cubicBezTo>
                      <a:pt x="5" y="13"/>
                      <a:pt x="3" y="13"/>
                      <a:pt x="1" y="11"/>
                    </a:cubicBezTo>
                    <a:lnTo>
                      <a:pt x="1" y="11"/>
                    </a:lnTo>
                    <a:cubicBezTo>
                      <a:pt x="19" y="30"/>
                      <a:pt x="5" y="37"/>
                      <a:pt x="63" y="37"/>
                    </a:cubicBezTo>
                    <a:cubicBezTo>
                      <a:pt x="89" y="11"/>
                      <a:pt x="12" y="23"/>
                      <a:pt x="42" y="2"/>
                    </a:cubicBezTo>
                    <a:cubicBezTo>
                      <a:pt x="39" y="1"/>
                      <a:pt x="37"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50" name="Google Shape;13750;p53"/>
              <p:cNvSpPr/>
              <p:nvPr/>
            </p:nvSpPr>
            <p:spPr>
              <a:xfrm>
                <a:off x="684375" y="1767150"/>
                <a:ext cx="650" cy="550"/>
              </a:xfrm>
              <a:custGeom>
                <a:avLst/>
                <a:gdLst/>
                <a:ahLst/>
                <a:cxnLst/>
                <a:rect l="l" t="t" r="r" b="b"/>
                <a:pathLst>
                  <a:path w="26" h="22" extrusionOk="0">
                    <a:moveTo>
                      <a:pt x="0" y="1"/>
                    </a:moveTo>
                    <a:lnTo>
                      <a:pt x="24" y="22"/>
                    </a:lnTo>
                    <a:lnTo>
                      <a:pt x="26" y="1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51" name="Google Shape;13751;p53"/>
              <p:cNvSpPr/>
              <p:nvPr/>
            </p:nvSpPr>
            <p:spPr>
              <a:xfrm>
                <a:off x="684150" y="1767900"/>
                <a:ext cx="600" cy="1200"/>
              </a:xfrm>
              <a:custGeom>
                <a:avLst/>
                <a:gdLst/>
                <a:ahLst/>
                <a:cxnLst/>
                <a:rect l="l" t="t" r="r" b="b"/>
                <a:pathLst>
                  <a:path w="24" h="48" extrusionOk="0">
                    <a:moveTo>
                      <a:pt x="0" y="1"/>
                    </a:moveTo>
                    <a:lnTo>
                      <a:pt x="7" y="47"/>
                    </a:lnTo>
                    <a:cubicBezTo>
                      <a:pt x="9" y="46"/>
                      <a:pt x="12" y="43"/>
                      <a:pt x="16" y="43"/>
                    </a:cubicBezTo>
                    <a:cubicBezTo>
                      <a:pt x="18" y="43"/>
                      <a:pt x="21" y="44"/>
                      <a:pt x="23" y="4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52" name="Google Shape;13752;p53"/>
              <p:cNvSpPr/>
              <p:nvPr/>
            </p:nvSpPr>
            <p:spPr>
              <a:xfrm>
                <a:off x="747825" y="1772150"/>
                <a:ext cx="775" cy="475"/>
              </a:xfrm>
              <a:custGeom>
                <a:avLst/>
                <a:gdLst/>
                <a:ahLst/>
                <a:cxnLst/>
                <a:rect l="l" t="t" r="r" b="b"/>
                <a:pathLst>
                  <a:path w="31" h="19" extrusionOk="0">
                    <a:moveTo>
                      <a:pt x="11" y="0"/>
                    </a:moveTo>
                    <a:cubicBezTo>
                      <a:pt x="7" y="0"/>
                      <a:pt x="4" y="1"/>
                      <a:pt x="1" y="2"/>
                    </a:cubicBezTo>
                    <a:lnTo>
                      <a:pt x="31" y="19"/>
                    </a:lnTo>
                    <a:lnTo>
                      <a:pt x="24" y="7"/>
                    </a:lnTo>
                    <a:cubicBezTo>
                      <a:pt x="21" y="3"/>
                      <a:pt x="16"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53" name="Google Shape;13753;p53"/>
              <p:cNvSpPr/>
              <p:nvPr/>
            </p:nvSpPr>
            <p:spPr>
              <a:xfrm>
                <a:off x="741100" y="1773775"/>
                <a:ext cx="725" cy="1050"/>
              </a:xfrm>
              <a:custGeom>
                <a:avLst/>
                <a:gdLst/>
                <a:ahLst/>
                <a:cxnLst/>
                <a:rect l="l" t="t" r="r" b="b"/>
                <a:pathLst>
                  <a:path w="29" h="42" extrusionOk="0">
                    <a:moveTo>
                      <a:pt x="1" y="0"/>
                    </a:moveTo>
                    <a:lnTo>
                      <a:pt x="22" y="42"/>
                    </a:lnTo>
                    <a:lnTo>
                      <a:pt x="29" y="4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54" name="Google Shape;13754;p53"/>
              <p:cNvSpPr/>
              <p:nvPr/>
            </p:nvSpPr>
            <p:spPr>
              <a:xfrm>
                <a:off x="736150" y="1777250"/>
                <a:ext cx="875" cy="650"/>
              </a:xfrm>
              <a:custGeom>
                <a:avLst/>
                <a:gdLst/>
                <a:ahLst/>
                <a:cxnLst/>
                <a:rect l="l" t="t" r="r" b="b"/>
                <a:pathLst>
                  <a:path w="35" h="26" extrusionOk="0">
                    <a:moveTo>
                      <a:pt x="3" y="0"/>
                    </a:moveTo>
                    <a:cubicBezTo>
                      <a:pt x="0" y="0"/>
                      <a:pt x="1" y="6"/>
                      <a:pt x="7" y="26"/>
                    </a:cubicBezTo>
                    <a:cubicBezTo>
                      <a:pt x="14" y="26"/>
                      <a:pt x="21" y="19"/>
                      <a:pt x="28" y="16"/>
                    </a:cubicBezTo>
                    <a:lnTo>
                      <a:pt x="28" y="16"/>
                    </a:lnTo>
                    <a:cubicBezTo>
                      <a:pt x="28" y="16"/>
                      <a:pt x="28" y="16"/>
                      <a:pt x="29" y="16"/>
                    </a:cubicBezTo>
                    <a:cubicBezTo>
                      <a:pt x="31" y="16"/>
                      <a:pt x="33" y="15"/>
                      <a:pt x="34" y="14"/>
                    </a:cubicBezTo>
                    <a:cubicBezTo>
                      <a:pt x="32" y="14"/>
                      <a:pt x="30" y="15"/>
                      <a:pt x="28" y="16"/>
                    </a:cubicBezTo>
                    <a:lnTo>
                      <a:pt x="28" y="16"/>
                    </a:lnTo>
                    <a:cubicBezTo>
                      <a:pt x="17" y="15"/>
                      <a:pt x="6"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55" name="Google Shape;13755;p53"/>
              <p:cNvSpPr/>
              <p:nvPr/>
            </p:nvSpPr>
            <p:spPr>
              <a:xfrm>
                <a:off x="530275" y="1642300"/>
                <a:ext cx="125" cy="275"/>
              </a:xfrm>
              <a:custGeom>
                <a:avLst/>
                <a:gdLst/>
                <a:ahLst/>
                <a:cxnLst/>
                <a:rect l="l" t="t" r="r" b="b"/>
                <a:pathLst>
                  <a:path w="5" h="11" extrusionOk="0">
                    <a:moveTo>
                      <a:pt x="3" y="0"/>
                    </a:moveTo>
                    <a:cubicBezTo>
                      <a:pt x="2" y="0"/>
                      <a:pt x="1" y="4"/>
                      <a:pt x="0" y="11"/>
                    </a:cubicBezTo>
                    <a:lnTo>
                      <a:pt x="5" y="11"/>
                    </a:lnTo>
                    <a:cubicBezTo>
                      <a:pt x="4" y="4"/>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56" name="Google Shape;13756;p53"/>
              <p:cNvSpPr/>
              <p:nvPr/>
            </p:nvSpPr>
            <p:spPr>
              <a:xfrm>
                <a:off x="520250" y="1654675"/>
                <a:ext cx="24875" cy="21900"/>
              </a:xfrm>
              <a:custGeom>
                <a:avLst/>
                <a:gdLst/>
                <a:ahLst/>
                <a:cxnLst/>
                <a:rect l="l" t="t" r="r" b="b"/>
                <a:pathLst>
                  <a:path w="995" h="876" extrusionOk="0">
                    <a:moveTo>
                      <a:pt x="801" y="0"/>
                    </a:moveTo>
                    <a:cubicBezTo>
                      <a:pt x="796" y="0"/>
                      <a:pt x="786" y="6"/>
                      <a:pt x="767" y="26"/>
                    </a:cubicBezTo>
                    <a:lnTo>
                      <a:pt x="758" y="70"/>
                    </a:lnTo>
                    <a:cubicBezTo>
                      <a:pt x="769" y="59"/>
                      <a:pt x="782" y="49"/>
                      <a:pt x="787" y="49"/>
                    </a:cubicBezTo>
                    <a:cubicBezTo>
                      <a:pt x="790" y="49"/>
                      <a:pt x="791" y="51"/>
                      <a:pt x="791" y="56"/>
                    </a:cubicBezTo>
                    <a:cubicBezTo>
                      <a:pt x="788" y="63"/>
                      <a:pt x="777" y="81"/>
                      <a:pt x="770" y="102"/>
                    </a:cubicBezTo>
                    <a:cubicBezTo>
                      <a:pt x="770" y="103"/>
                      <a:pt x="771" y="103"/>
                      <a:pt x="771" y="103"/>
                    </a:cubicBezTo>
                    <a:cubicBezTo>
                      <a:pt x="777" y="103"/>
                      <a:pt x="796" y="83"/>
                      <a:pt x="805" y="81"/>
                    </a:cubicBezTo>
                    <a:cubicBezTo>
                      <a:pt x="853" y="26"/>
                      <a:pt x="818" y="30"/>
                      <a:pt x="823" y="9"/>
                    </a:cubicBezTo>
                    <a:lnTo>
                      <a:pt x="823" y="9"/>
                    </a:lnTo>
                    <a:cubicBezTo>
                      <a:pt x="820" y="11"/>
                      <a:pt x="818" y="11"/>
                      <a:pt x="817" y="11"/>
                    </a:cubicBezTo>
                    <a:cubicBezTo>
                      <a:pt x="809" y="11"/>
                      <a:pt x="809" y="0"/>
                      <a:pt x="801" y="0"/>
                    </a:cubicBezTo>
                    <a:close/>
                    <a:moveTo>
                      <a:pt x="793" y="454"/>
                    </a:moveTo>
                    <a:lnTo>
                      <a:pt x="749" y="510"/>
                    </a:lnTo>
                    <a:lnTo>
                      <a:pt x="781" y="487"/>
                    </a:lnTo>
                    <a:lnTo>
                      <a:pt x="793" y="454"/>
                    </a:lnTo>
                    <a:close/>
                    <a:moveTo>
                      <a:pt x="953" y="573"/>
                    </a:moveTo>
                    <a:lnTo>
                      <a:pt x="971" y="584"/>
                    </a:lnTo>
                    <a:cubicBezTo>
                      <a:pt x="965" y="591"/>
                      <a:pt x="960" y="598"/>
                      <a:pt x="958" y="607"/>
                    </a:cubicBezTo>
                    <a:cubicBezTo>
                      <a:pt x="959" y="608"/>
                      <a:pt x="960" y="608"/>
                      <a:pt x="961" y="608"/>
                    </a:cubicBezTo>
                    <a:cubicBezTo>
                      <a:pt x="969" y="608"/>
                      <a:pt x="978" y="591"/>
                      <a:pt x="995" y="573"/>
                    </a:cubicBezTo>
                    <a:close/>
                    <a:moveTo>
                      <a:pt x="591" y="649"/>
                    </a:moveTo>
                    <a:cubicBezTo>
                      <a:pt x="590" y="651"/>
                      <a:pt x="588" y="653"/>
                      <a:pt x="587" y="655"/>
                    </a:cubicBezTo>
                    <a:lnTo>
                      <a:pt x="587" y="655"/>
                    </a:lnTo>
                    <a:cubicBezTo>
                      <a:pt x="588" y="653"/>
                      <a:pt x="590" y="651"/>
                      <a:pt x="591" y="649"/>
                    </a:cubicBezTo>
                    <a:close/>
                    <a:moveTo>
                      <a:pt x="723" y="645"/>
                    </a:moveTo>
                    <a:lnTo>
                      <a:pt x="716" y="656"/>
                    </a:lnTo>
                    <a:lnTo>
                      <a:pt x="723" y="670"/>
                    </a:lnTo>
                    <a:lnTo>
                      <a:pt x="723" y="645"/>
                    </a:lnTo>
                    <a:close/>
                    <a:moveTo>
                      <a:pt x="587" y="655"/>
                    </a:moveTo>
                    <a:cubicBezTo>
                      <a:pt x="553" y="703"/>
                      <a:pt x="558" y="708"/>
                      <a:pt x="569" y="708"/>
                    </a:cubicBezTo>
                    <a:cubicBezTo>
                      <a:pt x="572" y="708"/>
                      <a:pt x="575" y="707"/>
                      <a:pt x="579" y="707"/>
                    </a:cubicBezTo>
                    <a:cubicBezTo>
                      <a:pt x="585" y="707"/>
                      <a:pt x="591" y="709"/>
                      <a:pt x="591" y="716"/>
                    </a:cubicBezTo>
                    <a:cubicBezTo>
                      <a:pt x="603" y="698"/>
                      <a:pt x="598" y="677"/>
                      <a:pt x="626" y="661"/>
                    </a:cubicBezTo>
                    <a:cubicBezTo>
                      <a:pt x="626" y="658"/>
                      <a:pt x="624" y="657"/>
                      <a:pt x="621" y="657"/>
                    </a:cubicBezTo>
                    <a:cubicBezTo>
                      <a:pt x="611" y="657"/>
                      <a:pt x="593" y="666"/>
                      <a:pt x="586" y="666"/>
                    </a:cubicBezTo>
                    <a:cubicBezTo>
                      <a:pt x="582" y="666"/>
                      <a:pt x="582" y="663"/>
                      <a:pt x="587" y="655"/>
                    </a:cubicBezTo>
                    <a:close/>
                    <a:moveTo>
                      <a:pt x="635" y="675"/>
                    </a:moveTo>
                    <a:lnTo>
                      <a:pt x="624" y="716"/>
                    </a:lnTo>
                    <a:lnTo>
                      <a:pt x="584" y="735"/>
                    </a:lnTo>
                    <a:cubicBezTo>
                      <a:pt x="570" y="767"/>
                      <a:pt x="596" y="767"/>
                      <a:pt x="580" y="798"/>
                    </a:cubicBezTo>
                    <a:cubicBezTo>
                      <a:pt x="594" y="789"/>
                      <a:pt x="607" y="785"/>
                      <a:pt x="617" y="785"/>
                    </a:cubicBezTo>
                    <a:cubicBezTo>
                      <a:pt x="626" y="785"/>
                      <a:pt x="632" y="789"/>
                      <a:pt x="633" y="798"/>
                    </a:cubicBezTo>
                    <a:cubicBezTo>
                      <a:pt x="649" y="742"/>
                      <a:pt x="635" y="758"/>
                      <a:pt x="624" y="742"/>
                    </a:cubicBezTo>
                    <a:lnTo>
                      <a:pt x="661" y="691"/>
                    </a:lnTo>
                    <a:lnTo>
                      <a:pt x="661" y="691"/>
                    </a:lnTo>
                    <a:cubicBezTo>
                      <a:pt x="650" y="703"/>
                      <a:pt x="644" y="707"/>
                      <a:pt x="640" y="707"/>
                    </a:cubicBezTo>
                    <a:cubicBezTo>
                      <a:pt x="631" y="707"/>
                      <a:pt x="640" y="678"/>
                      <a:pt x="635" y="675"/>
                    </a:cubicBezTo>
                    <a:close/>
                    <a:moveTo>
                      <a:pt x="132" y="693"/>
                    </a:moveTo>
                    <a:lnTo>
                      <a:pt x="107" y="735"/>
                    </a:lnTo>
                    <a:lnTo>
                      <a:pt x="77" y="703"/>
                    </a:lnTo>
                    <a:lnTo>
                      <a:pt x="77" y="703"/>
                    </a:lnTo>
                    <a:cubicBezTo>
                      <a:pt x="58" y="716"/>
                      <a:pt x="84" y="707"/>
                      <a:pt x="72" y="726"/>
                    </a:cubicBezTo>
                    <a:lnTo>
                      <a:pt x="28" y="758"/>
                    </a:lnTo>
                    <a:cubicBezTo>
                      <a:pt x="53" y="705"/>
                      <a:pt x="37" y="737"/>
                      <a:pt x="33" y="710"/>
                    </a:cubicBezTo>
                    <a:lnTo>
                      <a:pt x="33" y="710"/>
                    </a:lnTo>
                    <a:cubicBezTo>
                      <a:pt x="28" y="721"/>
                      <a:pt x="21" y="730"/>
                      <a:pt x="12" y="740"/>
                    </a:cubicBezTo>
                    <a:lnTo>
                      <a:pt x="0" y="749"/>
                    </a:lnTo>
                    <a:cubicBezTo>
                      <a:pt x="17" y="772"/>
                      <a:pt x="25" y="802"/>
                      <a:pt x="61" y="802"/>
                    </a:cubicBezTo>
                    <a:cubicBezTo>
                      <a:pt x="68" y="802"/>
                      <a:pt x="76" y="800"/>
                      <a:pt x="86" y="798"/>
                    </a:cubicBezTo>
                    <a:lnTo>
                      <a:pt x="132" y="693"/>
                    </a:lnTo>
                    <a:close/>
                    <a:moveTo>
                      <a:pt x="76" y="835"/>
                    </a:moveTo>
                    <a:cubicBezTo>
                      <a:pt x="75" y="835"/>
                      <a:pt x="71" y="837"/>
                      <a:pt x="63" y="844"/>
                    </a:cubicBezTo>
                    <a:cubicBezTo>
                      <a:pt x="49" y="868"/>
                      <a:pt x="45" y="875"/>
                      <a:pt x="47" y="875"/>
                    </a:cubicBezTo>
                    <a:cubicBezTo>
                      <a:pt x="49" y="875"/>
                      <a:pt x="57" y="866"/>
                      <a:pt x="63" y="863"/>
                    </a:cubicBezTo>
                    <a:lnTo>
                      <a:pt x="63" y="863"/>
                    </a:lnTo>
                    <a:cubicBezTo>
                      <a:pt x="59" y="867"/>
                      <a:pt x="59" y="872"/>
                      <a:pt x="62" y="872"/>
                    </a:cubicBezTo>
                    <a:cubicBezTo>
                      <a:pt x="63" y="872"/>
                      <a:pt x="65" y="871"/>
                      <a:pt x="67" y="869"/>
                    </a:cubicBezTo>
                    <a:cubicBezTo>
                      <a:pt x="69" y="863"/>
                      <a:pt x="68" y="861"/>
                      <a:pt x="67" y="861"/>
                    </a:cubicBezTo>
                    <a:cubicBezTo>
                      <a:pt x="66" y="861"/>
                      <a:pt x="64" y="862"/>
                      <a:pt x="63" y="863"/>
                    </a:cubicBezTo>
                    <a:cubicBezTo>
                      <a:pt x="68" y="851"/>
                      <a:pt x="80" y="835"/>
                      <a:pt x="76" y="83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57" name="Google Shape;13757;p53"/>
              <p:cNvSpPr/>
              <p:nvPr/>
            </p:nvSpPr>
            <p:spPr>
              <a:xfrm>
                <a:off x="542275" y="1667775"/>
                <a:ext cx="25" cy="175"/>
              </a:xfrm>
              <a:custGeom>
                <a:avLst/>
                <a:gdLst/>
                <a:ahLst/>
                <a:cxnLst/>
                <a:rect l="l" t="t" r="r" b="b"/>
                <a:pathLst>
                  <a:path w="1" h="7" extrusionOk="0">
                    <a:moveTo>
                      <a:pt x="0" y="0"/>
                    </a:moveTo>
                    <a:lnTo>
                      <a:pt x="0" y="0"/>
                    </a:lnTo>
                    <a:cubicBezTo>
                      <a:pt x="0" y="7"/>
                      <a:pt x="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58" name="Google Shape;13758;p53"/>
              <p:cNvSpPr/>
              <p:nvPr/>
            </p:nvSpPr>
            <p:spPr>
              <a:xfrm>
                <a:off x="637775" y="1556250"/>
                <a:ext cx="1125" cy="1025"/>
              </a:xfrm>
              <a:custGeom>
                <a:avLst/>
                <a:gdLst/>
                <a:ahLst/>
                <a:cxnLst/>
                <a:rect l="l" t="t" r="r" b="b"/>
                <a:pathLst>
                  <a:path w="45" h="41" extrusionOk="0">
                    <a:moveTo>
                      <a:pt x="7" y="1"/>
                    </a:moveTo>
                    <a:cubicBezTo>
                      <a:pt x="3" y="15"/>
                      <a:pt x="1" y="26"/>
                      <a:pt x="1" y="40"/>
                    </a:cubicBezTo>
                    <a:cubicBezTo>
                      <a:pt x="17" y="36"/>
                      <a:pt x="31" y="31"/>
                      <a:pt x="45" y="26"/>
                    </a:cubicBezTo>
                    <a:cubicBezTo>
                      <a:pt x="33" y="17"/>
                      <a:pt x="19" y="10"/>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59" name="Google Shape;13759;p53"/>
              <p:cNvSpPr/>
              <p:nvPr/>
            </p:nvSpPr>
            <p:spPr>
              <a:xfrm>
                <a:off x="623125" y="1549300"/>
                <a:ext cx="125" cy="550"/>
              </a:xfrm>
              <a:custGeom>
                <a:avLst/>
                <a:gdLst/>
                <a:ahLst/>
                <a:cxnLst/>
                <a:rect l="l" t="t" r="r" b="b"/>
                <a:pathLst>
                  <a:path w="5" h="22" extrusionOk="0">
                    <a:moveTo>
                      <a:pt x="2" y="1"/>
                    </a:moveTo>
                    <a:lnTo>
                      <a:pt x="2" y="1"/>
                    </a:lnTo>
                    <a:cubicBezTo>
                      <a:pt x="0" y="8"/>
                      <a:pt x="2" y="15"/>
                      <a:pt x="5" y="21"/>
                    </a:cubicBezTo>
                    <a:cubicBezTo>
                      <a:pt x="5" y="15"/>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60" name="Google Shape;13760;p53"/>
              <p:cNvSpPr/>
              <p:nvPr/>
            </p:nvSpPr>
            <p:spPr>
              <a:xfrm>
                <a:off x="622875" y="1550450"/>
                <a:ext cx="425" cy="975"/>
              </a:xfrm>
              <a:custGeom>
                <a:avLst/>
                <a:gdLst/>
                <a:ahLst/>
                <a:cxnLst/>
                <a:rect l="l" t="t" r="r" b="b"/>
                <a:pathLst>
                  <a:path w="17" h="39" extrusionOk="0">
                    <a:moveTo>
                      <a:pt x="17" y="1"/>
                    </a:moveTo>
                    <a:lnTo>
                      <a:pt x="1" y="38"/>
                    </a:lnTo>
                    <a:cubicBezTo>
                      <a:pt x="8" y="24"/>
                      <a:pt x="12" y="15"/>
                      <a:pt x="17" y="6"/>
                    </a:cubicBezTo>
                    <a:cubicBezTo>
                      <a:pt x="17" y="3"/>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61" name="Google Shape;13761;p53"/>
              <p:cNvSpPr/>
              <p:nvPr/>
            </p:nvSpPr>
            <p:spPr>
              <a:xfrm>
                <a:off x="633600" y="1555050"/>
                <a:ext cx="1625" cy="2500"/>
              </a:xfrm>
              <a:custGeom>
                <a:avLst/>
                <a:gdLst/>
                <a:ahLst/>
                <a:cxnLst/>
                <a:rect l="l" t="t" r="r" b="b"/>
                <a:pathLst>
                  <a:path w="65" h="100" extrusionOk="0">
                    <a:moveTo>
                      <a:pt x="53" y="0"/>
                    </a:moveTo>
                    <a:cubicBezTo>
                      <a:pt x="48" y="0"/>
                      <a:pt x="41" y="5"/>
                      <a:pt x="28" y="16"/>
                    </a:cubicBezTo>
                    <a:lnTo>
                      <a:pt x="42" y="30"/>
                    </a:lnTo>
                    <a:lnTo>
                      <a:pt x="5" y="67"/>
                    </a:lnTo>
                    <a:cubicBezTo>
                      <a:pt x="17" y="58"/>
                      <a:pt x="26" y="56"/>
                      <a:pt x="47" y="42"/>
                    </a:cubicBezTo>
                    <a:cubicBezTo>
                      <a:pt x="55" y="30"/>
                      <a:pt x="65" y="0"/>
                      <a:pt x="53" y="0"/>
                    </a:cubicBezTo>
                    <a:close/>
                    <a:moveTo>
                      <a:pt x="29" y="78"/>
                    </a:moveTo>
                    <a:cubicBezTo>
                      <a:pt x="24" y="78"/>
                      <a:pt x="13" y="84"/>
                      <a:pt x="1" y="91"/>
                    </a:cubicBezTo>
                    <a:lnTo>
                      <a:pt x="28" y="100"/>
                    </a:lnTo>
                    <a:cubicBezTo>
                      <a:pt x="35" y="83"/>
                      <a:pt x="34" y="78"/>
                      <a:pt x="29" y="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62" name="Google Shape;13762;p53"/>
              <p:cNvSpPr/>
              <p:nvPr/>
            </p:nvSpPr>
            <p:spPr>
              <a:xfrm>
                <a:off x="539175" y="1719325"/>
                <a:ext cx="4500" cy="8100"/>
              </a:xfrm>
              <a:custGeom>
                <a:avLst/>
                <a:gdLst/>
                <a:ahLst/>
                <a:cxnLst/>
                <a:rect l="l" t="t" r="r" b="b"/>
                <a:pathLst>
                  <a:path w="180" h="324" extrusionOk="0">
                    <a:moveTo>
                      <a:pt x="150" y="0"/>
                    </a:moveTo>
                    <a:cubicBezTo>
                      <a:pt x="145" y="0"/>
                      <a:pt x="133" y="11"/>
                      <a:pt x="124" y="11"/>
                    </a:cubicBezTo>
                    <a:lnTo>
                      <a:pt x="152" y="11"/>
                    </a:lnTo>
                    <a:cubicBezTo>
                      <a:pt x="153" y="3"/>
                      <a:pt x="152" y="0"/>
                      <a:pt x="150" y="0"/>
                    </a:cubicBezTo>
                    <a:close/>
                    <a:moveTo>
                      <a:pt x="52" y="101"/>
                    </a:moveTo>
                    <a:lnTo>
                      <a:pt x="31" y="126"/>
                    </a:lnTo>
                    <a:cubicBezTo>
                      <a:pt x="38" y="119"/>
                      <a:pt x="48" y="110"/>
                      <a:pt x="52" y="101"/>
                    </a:cubicBezTo>
                    <a:close/>
                    <a:moveTo>
                      <a:pt x="1" y="113"/>
                    </a:moveTo>
                    <a:lnTo>
                      <a:pt x="1" y="113"/>
                    </a:lnTo>
                    <a:cubicBezTo>
                      <a:pt x="0" y="119"/>
                      <a:pt x="0" y="124"/>
                      <a:pt x="1" y="127"/>
                    </a:cubicBezTo>
                    <a:lnTo>
                      <a:pt x="1" y="127"/>
                    </a:lnTo>
                    <a:lnTo>
                      <a:pt x="1" y="113"/>
                    </a:lnTo>
                    <a:close/>
                    <a:moveTo>
                      <a:pt x="163" y="101"/>
                    </a:moveTo>
                    <a:lnTo>
                      <a:pt x="163" y="101"/>
                    </a:lnTo>
                    <a:cubicBezTo>
                      <a:pt x="154" y="110"/>
                      <a:pt x="147" y="119"/>
                      <a:pt x="143" y="131"/>
                    </a:cubicBezTo>
                    <a:lnTo>
                      <a:pt x="163" y="101"/>
                    </a:lnTo>
                    <a:close/>
                    <a:moveTo>
                      <a:pt x="31" y="126"/>
                    </a:moveTo>
                    <a:cubicBezTo>
                      <a:pt x="24" y="133"/>
                      <a:pt x="17" y="136"/>
                      <a:pt x="12" y="136"/>
                    </a:cubicBezTo>
                    <a:cubicBezTo>
                      <a:pt x="7" y="136"/>
                      <a:pt x="3" y="133"/>
                      <a:pt x="1" y="127"/>
                    </a:cubicBezTo>
                    <a:lnTo>
                      <a:pt x="1" y="127"/>
                    </a:lnTo>
                    <a:lnTo>
                      <a:pt x="1" y="161"/>
                    </a:lnTo>
                    <a:lnTo>
                      <a:pt x="31" y="126"/>
                    </a:lnTo>
                    <a:close/>
                    <a:moveTo>
                      <a:pt x="119" y="115"/>
                    </a:moveTo>
                    <a:lnTo>
                      <a:pt x="119" y="115"/>
                    </a:lnTo>
                    <a:cubicBezTo>
                      <a:pt x="101" y="133"/>
                      <a:pt x="89" y="161"/>
                      <a:pt x="87" y="187"/>
                    </a:cubicBezTo>
                    <a:lnTo>
                      <a:pt x="106" y="198"/>
                    </a:lnTo>
                    <a:cubicBezTo>
                      <a:pt x="112" y="184"/>
                      <a:pt x="101" y="189"/>
                      <a:pt x="112" y="170"/>
                    </a:cubicBezTo>
                    <a:cubicBezTo>
                      <a:pt x="119" y="175"/>
                      <a:pt x="147" y="166"/>
                      <a:pt x="126" y="194"/>
                    </a:cubicBezTo>
                    <a:cubicBezTo>
                      <a:pt x="180" y="140"/>
                      <a:pt x="133" y="157"/>
                      <a:pt x="143" y="131"/>
                    </a:cubicBezTo>
                    <a:lnTo>
                      <a:pt x="143" y="131"/>
                    </a:lnTo>
                    <a:lnTo>
                      <a:pt x="129" y="154"/>
                    </a:lnTo>
                    <a:cubicBezTo>
                      <a:pt x="124" y="157"/>
                      <a:pt x="121" y="158"/>
                      <a:pt x="119" y="158"/>
                    </a:cubicBezTo>
                    <a:cubicBezTo>
                      <a:pt x="107" y="158"/>
                      <a:pt x="129" y="121"/>
                      <a:pt x="119" y="115"/>
                    </a:cubicBezTo>
                    <a:close/>
                    <a:moveTo>
                      <a:pt x="120" y="233"/>
                    </a:moveTo>
                    <a:cubicBezTo>
                      <a:pt x="118" y="233"/>
                      <a:pt x="114" y="234"/>
                      <a:pt x="110" y="235"/>
                    </a:cubicBezTo>
                    <a:cubicBezTo>
                      <a:pt x="109" y="240"/>
                      <a:pt x="103" y="249"/>
                      <a:pt x="104" y="249"/>
                    </a:cubicBezTo>
                    <a:cubicBezTo>
                      <a:pt x="105" y="249"/>
                      <a:pt x="107" y="247"/>
                      <a:pt x="112" y="242"/>
                    </a:cubicBezTo>
                    <a:lnTo>
                      <a:pt x="112" y="242"/>
                    </a:lnTo>
                    <a:lnTo>
                      <a:pt x="71" y="303"/>
                    </a:lnTo>
                    <a:cubicBezTo>
                      <a:pt x="73" y="302"/>
                      <a:pt x="75" y="302"/>
                      <a:pt x="76" y="302"/>
                    </a:cubicBezTo>
                    <a:cubicBezTo>
                      <a:pt x="92" y="302"/>
                      <a:pt x="85" y="323"/>
                      <a:pt x="95" y="323"/>
                    </a:cubicBezTo>
                    <a:cubicBezTo>
                      <a:pt x="99" y="323"/>
                      <a:pt x="106" y="320"/>
                      <a:pt x="117" y="312"/>
                    </a:cubicBezTo>
                    <a:cubicBezTo>
                      <a:pt x="107" y="299"/>
                      <a:pt x="146" y="233"/>
                      <a:pt x="120" y="2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3179"/>
        <p:cNvGrpSpPr/>
        <p:nvPr/>
      </p:nvGrpSpPr>
      <p:grpSpPr>
        <a:xfrm>
          <a:off x="0" y="0"/>
          <a:ext cx="0" cy="0"/>
          <a:chOff x="0" y="0"/>
          <a:chExt cx="0" cy="0"/>
        </a:xfrm>
      </p:grpSpPr>
      <p:grpSp>
        <p:nvGrpSpPr>
          <p:cNvPr id="3180" name="Google Shape;3180;p36"/>
          <p:cNvGrpSpPr/>
          <p:nvPr/>
        </p:nvGrpSpPr>
        <p:grpSpPr>
          <a:xfrm>
            <a:off x="4723826" y="1228482"/>
            <a:ext cx="3555138" cy="1628818"/>
            <a:chOff x="713220" y="1131982"/>
            <a:chExt cx="3555138" cy="1628818"/>
          </a:xfrm>
        </p:grpSpPr>
        <p:sp>
          <p:nvSpPr>
            <p:cNvPr id="3181" name="Google Shape;3181;p36"/>
            <p:cNvSpPr/>
            <p:nvPr/>
          </p:nvSpPr>
          <p:spPr>
            <a:xfrm rot="10800000">
              <a:off x="713220" y="1131982"/>
              <a:ext cx="3546505" cy="1572493"/>
            </a:xfrm>
            <a:custGeom>
              <a:avLst/>
              <a:gdLst/>
              <a:ahLst/>
              <a:cxnLst/>
              <a:rect l="l" t="t" r="r" b="b"/>
              <a:pathLst>
                <a:path w="51914" h="8316" extrusionOk="0">
                  <a:moveTo>
                    <a:pt x="1" y="0"/>
                  </a:moveTo>
                  <a:lnTo>
                    <a:pt x="1" y="8315"/>
                  </a:lnTo>
                  <a:lnTo>
                    <a:pt x="51914" y="8315"/>
                  </a:lnTo>
                  <a:lnTo>
                    <a:pt x="51912" y="0"/>
                  </a:lnTo>
                  <a:cubicBezTo>
                    <a:pt x="51912" y="0"/>
                    <a:pt x="41186" y="162"/>
                    <a:pt x="27621" y="406"/>
                  </a:cubicBezTo>
                  <a:cubicBezTo>
                    <a:pt x="25622" y="442"/>
                    <a:pt x="23583" y="457"/>
                    <a:pt x="21564" y="457"/>
                  </a:cubicBezTo>
                  <a:cubicBezTo>
                    <a:pt x="10484" y="457"/>
                    <a:pt x="1" y="0"/>
                    <a:pt x="1" y="0"/>
                  </a:cubicBezTo>
                  <a:close/>
                </a:path>
              </a:pathLst>
            </a:custGeom>
            <a:solidFill>
              <a:schemeClr val="accent4"/>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3182" name="Google Shape;3182;p36"/>
            <p:cNvGrpSpPr/>
            <p:nvPr/>
          </p:nvGrpSpPr>
          <p:grpSpPr>
            <a:xfrm>
              <a:off x="713450" y="2567954"/>
              <a:ext cx="3554908" cy="192846"/>
              <a:chOff x="3289575" y="5404975"/>
              <a:chExt cx="1300925" cy="70575"/>
            </a:xfrm>
          </p:grpSpPr>
          <p:sp>
            <p:nvSpPr>
              <p:cNvPr id="3183" name="Google Shape;3183;p36"/>
              <p:cNvSpPr/>
              <p:nvPr/>
            </p:nvSpPr>
            <p:spPr>
              <a:xfrm>
                <a:off x="3980025" y="5416850"/>
                <a:ext cx="575" cy="900"/>
              </a:xfrm>
              <a:custGeom>
                <a:avLst/>
                <a:gdLst/>
                <a:ahLst/>
                <a:cxnLst/>
                <a:rect l="l" t="t" r="r" b="b"/>
                <a:pathLst>
                  <a:path w="23" h="36" extrusionOk="0">
                    <a:moveTo>
                      <a:pt x="12" y="0"/>
                    </a:moveTo>
                    <a:cubicBezTo>
                      <a:pt x="6" y="5"/>
                      <a:pt x="2" y="11"/>
                      <a:pt x="1" y="20"/>
                    </a:cubicBezTo>
                    <a:cubicBezTo>
                      <a:pt x="8" y="31"/>
                      <a:pt x="12" y="35"/>
                      <a:pt x="15" y="35"/>
                    </a:cubicBezTo>
                    <a:cubicBezTo>
                      <a:pt x="22" y="35"/>
                      <a:pt x="18" y="12"/>
                      <a:pt x="12"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84" name="Google Shape;3184;p36"/>
              <p:cNvSpPr/>
              <p:nvPr/>
            </p:nvSpPr>
            <p:spPr>
              <a:xfrm>
                <a:off x="4315675" y="5411325"/>
                <a:ext cx="1025" cy="775"/>
              </a:xfrm>
              <a:custGeom>
                <a:avLst/>
                <a:gdLst/>
                <a:ahLst/>
                <a:cxnLst/>
                <a:rect l="l" t="t" r="r" b="b"/>
                <a:pathLst>
                  <a:path w="41" h="31" extrusionOk="0">
                    <a:moveTo>
                      <a:pt x="16" y="0"/>
                    </a:moveTo>
                    <a:cubicBezTo>
                      <a:pt x="10" y="0"/>
                      <a:pt x="5" y="8"/>
                      <a:pt x="1" y="30"/>
                    </a:cubicBezTo>
                    <a:cubicBezTo>
                      <a:pt x="16" y="28"/>
                      <a:pt x="29" y="25"/>
                      <a:pt x="40" y="23"/>
                    </a:cubicBezTo>
                    <a:cubicBezTo>
                      <a:pt x="32" y="11"/>
                      <a:pt x="24" y="0"/>
                      <a:pt x="16"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85" name="Google Shape;3185;p36"/>
              <p:cNvSpPr/>
              <p:nvPr/>
            </p:nvSpPr>
            <p:spPr>
              <a:xfrm>
                <a:off x="4316675" y="5411800"/>
                <a:ext cx="1600" cy="775"/>
              </a:xfrm>
              <a:custGeom>
                <a:avLst/>
                <a:gdLst/>
                <a:ahLst/>
                <a:cxnLst/>
                <a:rect l="l" t="t" r="r" b="b"/>
                <a:pathLst>
                  <a:path w="64" h="31" extrusionOk="0">
                    <a:moveTo>
                      <a:pt x="30" y="0"/>
                    </a:moveTo>
                    <a:cubicBezTo>
                      <a:pt x="22" y="0"/>
                      <a:pt x="12" y="2"/>
                      <a:pt x="0" y="5"/>
                    </a:cubicBezTo>
                    <a:cubicBezTo>
                      <a:pt x="8" y="15"/>
                      <a:pt x="16" y="26"/>
                      <a:pt x="24" y="26"/>
                    </a:cubicBezTo>
                    <a:cubicBezTo>
                      <a:pt x="26" y="26"/>
                      <a:pt x="29" y="25"/>
                      <a:pt x="31" y="23"/>
                    </a:cubicBezTo>
                    <a:cubicBezTo>
                      <a:pt x="35" y="28"/>
                      <a:pt x="40" y="31"/>
                      <a:pt x="44" y="31"/>
                    </a:cubicBezTo>
                    <a:cubicBezTo>
                      <a:pt x="56" y="31"/>
                      <a:pt x="63" y="7"/>
                      <a:pt x="62" y="7"/>
                    </a:cubicBezTo>
                    <a:lnTo>
                      <a:pt x="62" y="7"/>
                    </a:lnTo>
                    <a:cubicBezTo>
                      <a:pt x="61" y="7"/>
                      <a:pt x="59" y="10"/>
                      <a:pt x="56" y="19"/>
                    </a:cubicBezTo>
                    <a:cubicBezTo>
                      <a:pt x="51" y="5"/>
                      <a:pt x="42" y="0"/>
                      <a:pt x="30"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86" name="Google Shape;3186;p36"/>
              <p:cNvSpPr/>
              <p:nvPr/>
            </p:nvSpPr>
            <p:spPr>
              <a:xfrm>
                <a:off x="4397950" y="5419900"/>
                <a:ext cx="300" cy="500"/>
              </a:xfrm>
              <a:custGeom>
                <a:avLst/>
                <a:gdLst/>
                <a:ahLst/>
                <a:cxnLst/>
                <a:rect l="l" t="t" r="r" b="b"/>
                <a:pathLst>
                  <a:path w="12" h="20" extrusionOk="0">
                    <a:moveTo>
                      <a:pt x="6" y="1"/>
                    </a:moveTo>
                    <a:cubicBezTo>
                      <a:pt x="4" y="1"/>
                      <a:pt x="1" y="6"/>
                      <a:pt x="0" y="19"/>
                    </a:cubicBezTo>
                    <a:cubicBezTo>
                      <a:pt x="11" y="13"/>
                      <a:pt x="10" y="1"/>
                      <a:pt x="6"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87" name="Google Shape;3187;p36"/>
              <p:cNvSpPr/>
              <p:nvPr/>
            </p:nvSpPr>
            <p:spPr>
              <a:xfrm>
                <a:off x="4193775" y="5406050"/>
                <a:ext cx="875" cy="600"/>
              </a:xfrm>
              <a:custGeom>
                <a:avLst/>
                <a:gdLst/>
                <a:ahLst/>
                <a:cxnLst/>
                <a:rect l="l" t="t" r="r" b="b"/>
                <a:pathLst>
                  <a:path w="35" h="24" extrusionOk="0">
                    <a:moveTo>
                      <a:pt x="7" y="1"/>
                    </a:moveTo>
                    <a:cubicBezTo>
                      <a:pt x="2" y="1"/>
                      <a:pt x="1" y="7"/>
                      <a:pt x="2" y="21"/>
                    </a:cubicBezTo>
                    <a:cubicBezTo>
                      <a:pt x="9" y="23"/>
                      <a:pt x="15" y="24"/>
                      <a:pt x="22" y="24"/>
                    </a:cubicBezTo>
                    <a:cubicBezTo>
                      <a:pt x="26" y="24"/>
                      <a:pt x="30" y="23"/>
                      <a:pt x="34" y="22"/>
                    </a:cubicBezTo>
                    <a:cubicBezTo>
                      <a:pt x="22" y="9"/>
                      <a:pt x="13" y="1"/>
                      <a:pt x="7"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88" name="Google Shape;3188;p36"/>
              <p:cNvSpPr/>
              <p:nvPr/>
            </p:nvSpPr>
            <p:spPr>
              <a:xfrm>
                <a:off x="4133775" y="5414725"/>
                <a:ext cx="975" cy="950"/>
              </a:xfrm>
              <a:custGeom>
                <a:avLst/>
                <a:gdLst/>
                <a:ahLst/>
                <a:cxnLst/>
                <a:rect l="l" t="t" r="r" b="b"/>
                <a:pathLst>
                  <a:path w="39" h="38" extrusionOk="0">
                    <a:moveTo>
                      <a:pt x="26" y="0"/>
                    </a:moveTo>
                    <a:cubicBezTo>
                      <a:pt x="19" y="0"/>
                      <a:pt x="9" y="9"/>
                      <a:pt x="0" y="20"/>
                    </a:cubicBezTo>
                    <a:cubicBezTo>
                      <a:pt x="23" y="21"/>
                      <a:pt x="34" y="21"/>
                      <a:pt x="37" y="38"/>
                    </a:cubicBezTo>
                    <a:cubicBezTo>
                      <a:pt x="38" y="10"/>
                      <a:pt x="33" y="0"/>
                      <a:pt x="26"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89" name="Google Shape;3189;p36"/>
              <p:cNvSpPr/>
              <p:nvPr/>
            </p:nvSpPr>
            <p:spPr>
              <a:xfrm>
                <a:off x="4225950" y="5405725"/>
                <a:ext cx="725" cy="350"/>
              </a:xfrm>
              <a:custGeom>
                <a:avLst/>
                <a:gdLst/>
                <a:ahLst/>
                <a:cxnLst/>
                <a:rect l="l" t="t" r="r" b="b"/>
                <a:pathLst>
                  <a:path w="29" h="14" extrusionOk="0">
                    <a:moveTo>
                      <a:pt x="0" y="1"/>
                    </a:moveTo>
                    <a:cubicBezTo>
                      <a:pt x="4" y="4"/>
                      <a:pt x="12" y="10"/>
                      <a:pt x="18" y="14"/>
                    </a:cubicBezTo>
                    <a:lnTo>
                      <a:pt x="28" y="14"/>
                    </a:lnTo>
                    <a:cubicBezTo>
                      <a:pt x="18" y="10"/>
                      <a:pt x="9" y="6"/>
                      <a:pt x="0"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90" name="Google Shape;3190;p36"/>
              <p:cNvSpPr/>
              <p:nvPr/>
            </p:nvSpPr>
            <p:spPr>
              <a:xfrm>
                <a:off x="3868875" y="5419425"/>
                <a:ext cx="100" cy="75"/>
              </a:xfrm>
              <a:custGeom>
                <a:avLst/>
                <a:gdLst/>
                <a:ahLst/>
                <a:cxnLst/>
                <a:rect l="l" t="t" r="r" b="b"/>
                <a:pathLst>
                  <a:path w="4" h="3" extrusionOk="0">
                    <a:moveTo>
                      <a:pt x="3" y="0"/>
                    </a:moveTo>
                    <a:lnTo>
                      <a:pt x="3" y="0"/>
                    </a:lnTo>
                    <a:cubicBezTo>
                      <a:pt x="2" y="0"/>
                      <a:pt x="1" y="1"/>
                      <a:pt x="1" y="3"/>
                    </a:cubicBezTo>
                    <a:lnTo>
                      <a:pt x="3" y="0"/>
                    </a:ln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91" name="Google Shape;3191;p36"/>
              <p:cNvSpPr/>
              <p:nvPr/>
            </p:nvSpPr>
            <p:spPr>
              <a:xfrm>
                <a:off x="3289575" y="5404975"/>
                <a:ext cx="1300925" cy="70575"/>
              </a:xfrm>
              <a:custGeom>
                <a:avLst/>
                <a:gdLst/>
                <a:ahLst/>
                <a:cxnLst/>
                <a:rect l="l" t="t" r="r" b="b"/>
                <a:pathLst>
                  <a:path w="52037" h="2823" extrusionOk="0">
                    <a:moveTo>
                      <a:pt x="32257" y="329"/>
                    </a:moveTo>
                    <a:cubicBezTo>
                      <a:pt x="32263" y="329"/>
                      <a:pt x="32269" y="329"/>
                      <a:pt x="32274" y="330"/>
                    </a:cubicBezTo>
                    <a:cubicBezTo>
                      <a:pt x="32281" y="340"/>
                      <a:pt x="32288" y="350"/>
                      <a:pt x="32298" y="359"/>
                    </a:cubicBezTo>
                    <a:cubicBezTo>
                      <a:pt x="32137" y="357"/>
                      <a:pt x="32203" y="329"/>
                      <a:pt x="32257" y="329"/>
                    </a:cubicBezTo>
                    <a:close/>
                    <a:moveTo>
                      <a:pt x="5250" y="1074"/>
                    </a:moveTo>
                    <a:cubicBezTo>
                      <a:pt x="5250" y="1076"/>
                      <a:pt x="5250" y="1077"/>
                      <a:pt x="5250" y="1078"/>
                    </a:cubicBezTo>
                    <a:lnTo>
                      <a:pt x="5250" y="1078"/>
                    </a:lnTo>
                    <a:cubicBezTo>
                      <a:pt x="5250" y="1077"/>
                      <a:pt x="5250" y="1076"/>
                      <a:pt x="5250" y="1074"/>
                    </a:cubicBezTo>
                    <a:close/>
                    <a:moveTo>
                      <a:pt x="35937" y="1639"/>
                    </a:moveTo>
                    <a:lnTo>
                      <a:pt x="35937" y="1639"/>
                    </a:lnTo>
                    <a:cubicBezTo>
                      <a:pt x="35936" y="1639"/>
                      <a:pt x="35936" y="1639"/>
                      <a:pt x="35936" y="1639"/>
                    </a:cubicBezTo>
                    <a:cubicBezTo>
                      <a:pt x="35936" y="1639"/>
                      <a:pt x="35936" y="1639"/>
                      <a:pt x="35937" y="1639"/>
                    </a:cubicBezTo>
                    <a:close/>
                    <a:moveTo>
                      <a:pt x="52031" y="2118"/>
                    </a:moveTo>
                    <a:cubicBezTo>
                      <a:pt x="52033" y="2118"/>
                      <a:pt x="52035" y="2119"/>
                      <a:pt x="52037" y="2119"/>
                    </a:cubicBezTo>
                    <a:cubicBezTo>
                      <a:pt x="52035" y="2118"/>
                      <a:pt x="52033" y="2118"/>
                      <a:pt x="52031" y="2118"/>
                    </a:cubicBezTo>
                    <a:close/>
                    <a:moveTo>
                      <a:pt x="15765" y="2214"/>
                    </a:moveTo>
                    <a:lnTo>
                      <a:pt x="15765" y="2214"/>
                    </a:lnTo>
                    <a:cubicBezTo>
                      <a:pt x="15765" y="2214"/>
                      <a:pt x="15765" y="2214"/>
                      <a:pt x="15765" y="2214"/>
                    </a:cubicBezTo>
                    <a:cubicBezTo>
                      <a:pt x="15765" y="2214"/>
                      <a:pt x="15765" y="2214"/>
                      <a:pt x="15765" y="2214"/>
                    </a:cubicBezTo>
                    <a:close/>
                    <a:moveTo>
                      <a:pt x="14353" y="2372"/>
                    </a:moveTo>
                    <a:lnTo>
                      <a:pt x="14353" y="2372"/>
                    </a:lnTo>
                    <a:cubicBezTo>
                      <a:pt x="14352" y="2372"/>
                      <a:pt x="14352" y="2372"/>
                      <a:pt x="14352" y="2372"/>
                    </a:cubicBezTo>
                    <a:cubicBezTo>
                      <a:pt x="14352" y="2373"/>
                      <a:pt x="14353" y="2373"/>
                      <a:pt x="14353" y="2374"/>
                    </a:cubicBezTo>
                    <a:lnTo>
                      <a:pt x="14353" y="2374"/>
                    </a:lnTo>
                    <a:cubicBezTo>
                      <a:pt x="14353" y="2373"/>
                      <a:pt x="14353" y="2373"/>
                      <a:pt x="14353" y="2372"/>
                    </a:cubicBezTo>
                    <a:close/>
                    <a:moveTo>
                      <a:pt x="38551" y="1"/>
                    </a:moveTo>
                    <a:cubicBezTo>
                      <a:pt x="38547" y="1"/>
                      <a:pt x="38538" y="20"/>
                      <a:pt x="38488" y="20"/>
                    </a:cubicBezTo>
                    <a:cubicBezTo>
                      <a:pt x="38476" y="20"/>
                      <a:pt x="38461" y="19"/>
                      <a:pt x="38443" y="16"/>
                    </a:cubicBezTo>
                    <a:cubicBezTo>
                      <a:pt x="38416" y="51"/>
                      <a:pt x="38391" y="53"/>
                      <a:pt x="38367" y="53"/>
                    </a:cubicBezTo>
                    <a:cubicBezTo>
                      <a:pt x="38364" y="53"/>
                      <a:pt x="38361" y="53"/>
                      <a:pt x="38358" y="53"/>
                    </a:cubicBezTo>
                    <a:cubicBezTo>
                      <a:pt x="38354" y="53"/>
                      <a:pt x="38349" y="53"/>
                      <a:pt x="38345" y="54"/>
                    </a:cubicBezTo>
                    <a:cubicBezTo>
                      <a:pt x="38337" y="64"/>
                      <a:pt x="38330" y="67"/>
                      <a:pt x="38322" y="67"/>
                    </a:cubicBezTo>
                    <a:cubicBezTo>
                      <a:pt x="38306" y="67"/>
                      <a:pt x="38291" y="51"/>
                      <a:pt x="38275" y="51"/>
                    </a:cubicBezTo>
                    <a:cubicBezTo>
                      <a:pt x="38269" y="51"/>
                      <a:pt x="38262" y="54"/>
                      <a:pt x="38256" y="63"/>
                    </a:cubicBezTo>
                    <a:cubicBezTo>
                      <a:pt x="38240" y="83"/>
                      <a:pt x="38224" y="93"/>
                      <a:pt x="38207" y="93"/>
                    </a:cubicBezTo>
                    <a:cubicBezTo>
                      <a:pt x="38194" y="93"/>
                      <a:pt x="38180" y="86"/>
                      <a:pt x="38167" y="72"/>
                    </a:cubicBezTo>
                    <a:cubicBezTo>
                      <a:pt x="38156" y="92"/>
                      <a:pt x="38146" y="97"/>
                      <a:pt x="38135" y="97"/>
                    </a:cubicBezTo>
                    <a:cubicBezTo>
                      <a:pt x="38125" y="97"/>
                      <a:pt x="38114" y="93"/>
                      <a:pt x="38104" y="93"/>
                    </a:cubicBezTo>
                    <a:cubicBezTo>
                      <a:pt x="38092" y="93"/>
                      <a:pt x="38081" y="98"/>
                      <a:pt x="38069" y="120"/>
                    </a:cubicBezTo>
                    <a:cubicBezTo>
                      <a:pt x="38046" y="141"/>
                      <a:pt x="38022" y="165"/>
                      <a:pt x="37996" y="165"/>
                    </a:cubicBezTo>
                    <a:cubicBezTo>
                      <a:pt x="37982" y="165"/>
                      <a:pt x="37969" y="158"/>
                      <a:pt x="37954" y="142"/>
                    </a:cubicBezTo>
                    <a:cubicBezTo>
                      <a:pt x="37947" y="145"/>
                      <a:pt x="37939" y="147"/>
                      <a:pt x="37931" y="147"/>
                    </a:cubicBezTo>
                    <a:cubicBezTo>
                      <a:pt x="37901" y="147"/>
                      <a:pt x="37870" y="126"/>
                      <a:pt x="37836" y="126"/>
                    </a:cubicBezTo>
                    <a:cubicBezTo>
                      <a:pt x="37828" y="126"/>
                      <a:pt x="37820" y="127"/>
                      <a:pt x="37812" y="130"/>
                    </a:cubicBezTo>
                    <a:cubicBezTo>
                      <a:pt x="37657" y="109"/>
                      <a:pt x="37641" y="69"/>
                      <a:pt x="37633" y="69"/>
                    </a:cubicBezTo>
                    <a:cubicBezTo>
                      <a:pt x="37633" y="69"/>
                      <a:pt x="37632" y="69"/>
                      <a:pt x="37632" y="69"/>
                    </a:cubicBezTo>
                    <a:cubicBezTo>
                      <a:pt x="37628" y="63"/>
                      <a:pt x="37627" y="47"/>
                      <a:pt x="37582" y="47"/>
                    </a:cubicBezTo>
                    <a:cubicBezTo>
                      <a:pt x="37572" y="47"/>
                      <a:pt x="37560" y="48"/>
                      <a:pt x="37544" y="50"/>
                    </a:cubicBezTo>
                    <a:cubicBezTo>
                      <a:pt x="37550" y="49"/>
                      <a:pt x="37555" y="46"/>
                      <a:pt x="37560" y="44"/>
                    </a:cubicBezTo>
                    <a:cubicBezTo>
                      <a:pt x="37561" y="44"/>
                      <a:pt x="37562" y="44"/>
                      <a:pt x="37563" y="44"/>
                    </a:cubicBezTo>
                    <a:cubicBezTo>
                      <a:pt x="37585" y="44"/>
                      <a:pt x="37599" y="24"/>
                      <a:pt x="37590" y="24"/>
                    </a:cubicBezTo>
                    <a:cubicBezTo>
                      <a:pt x="37586" y="24"/>
                      <a:pt x="37580" y="27"/>
                      <a:pt x="37569" y="35"/>
                    </a:cubicBezTo>
                    <a:cubicBezTo>
                      <a:pt x="37545" y="39"/>
                      <a:pt x="37521" y="41"/>
                      <a:pt x="37497" y="41"/>
                    </a:cubicBezTo>
                    <a:cubicBezTo>
                      <a:pt x="37492" y="41"/>
                      <a:pt x="37487" y="41"/>
                      <a:pt x="37482" y="41"/>
                    </a:cubicBezTo>
                    <a:lnTo>
                      <a:pt x="37482" y="41"/>
                    </a:lnTo>
                    <a:cubicBezTo>
                      <a:pt x="37499" y="48"/>
                      <a:pt x="37515" y="51"/>
                      <a:pt x="37532" y="51"/>
                    </a:cubicBezTo>
                    <a:cubicBezTo>
                      <a:pt x="37520" y="53"/>
                      <a:pt x="37509" y="55"/>
                      <a:pt x="37495" y="58"/>
                    </a:cubicBezTo>
                    <a:cubicBezTo>
                      <a:pt x="37485" y="50"/>
                      <a:pt x="37480" y="46"/>
                      <a:pt x="37472" y="42"/>
                    </a:cubicBezTo>
                    <a:cubicBezTo>
                      <a:pt x="37417" y="42"/>
                      <a:pt x="37340" y="42"/>
                      <a:pt x="37230" y="51"/>
                    </a:cubicBezTo>
                    <a:cubicBezTo>
                      <a:pt x="37194" y="67"/>
                      <a:pt x="37161" y="72"/>
                      <a:pt x="37129" y="72"/>
                    </a:cubicBezTo>
                    <a:cubicBezTo>
                      <a:pt x="37074" y="72"/>
                      <a:pt x="37025" y="56"/>
                      <a:pt x="36983" y="56"/>
                    </a:cubicBezTo>
                    <a:cubicBezTo>
                      <a:pt x="36963" y="56"/>
                      <a:pt x="36945" y="60"/>
                      <a:pt x="36927" y="70"/>
                    </a:cubicBezTo>
                    <a:cubicBezTo>
                      <a:pt x="36903" y="62"/>
                      <a:pt x="36882" y="59"/>
                      <a:pt x="36862" y="59"/>
                    </a:cubicBezTo>
                    <a:cubicBezTo>
                      <a:pt x="36823" y="59"/>
                      <a:pt x="36792" y="71"/>
                      <a:pt x="36768" y="73"/>
                    </a:cubicBezTo>
                    <a:cubicBezTo>
                      <a:pt x="36731" y="88"/>
                      <a:pt x="36710" y="93"/>
                      <a:pt x="36694" y="93"/>
                    </a:cubicBezTo>
                    <a:cubicBezTo>
                      <a:pt x="36681" y="93"/>
                      <a:pt x="36671" y="89"/>
                      <a:pt x="36658" y="86"/>
                    </a:cubicBezTo>
                    <a:cubicBezTo>
                      <a:pt x="36651" y="97"/>
                      <a:pt x="36645" y="101"/>
                      <a:pt x="36636" y="101"/>
                    </a:cubicBezTo>
                    <a:cubicBezTo>
                      <a:pt x="36611" y="101"/>
                      <a:pt x="36571" y="63"/>
                      <a:pt x="36501" y="63"/>
                    </a:cubicBezTo>
                    <a:cubicBezTo>
                      <a:pt x="36483" y="63"/>
                      <a:pt x="36463" y="65"/>
                      <a:pt x="36440" y="72"/>
                    </a:cubicBezTo>
                    <a:cubicBezTo>
                      <a:pt x="36415" y="80"/>
                      <a:pt x="36393" y="83"/>
                      <a:pt x="36372" y="83"/>
                    </a:cubicBezTo>
                    <a:cubicBezTo>
                      <a:pt x="36318" y="83"/>
                      <a:pt x="36278" y="61"/>
                      <a:pt x="36250" y="61"/>
                    </a:cubicBezTo>
                    <a:cubicBezTo>
                      <a:pt x="36244" y="61"/>
                      <a:pt x="36239" y="62"/>
                      <a:pt x="36234" y="64"/>
                    </a:cubicBezTo>
                    <a:lnTo>
                      <a:pt x="36202" y="64"/>
                    </a:lnTo>
                    <a:cubicBezTo>
                      <a:pt x="36278" y="153"/>
                      <a:pt x="36454" y="485"/>
                      <a:pt x="36379" y="485"/>
                    </a:cubicBezTo>
                    <a:cubicBezTo>
                      <a:pt x="36376" y="485"/>
                      <a:pt x="36372" y="484"/>
                      <a:pt x="36368" y="483"/>
                    </a:cubicBezTo>
                    <a:cubicBezTo>
                      <a:pt x="36306" y="519"/>
                      <a:pt x="36285" y="540"/>
                      <a:pt x="36282" y="540"/>
                    </a:cubicBezTo>
                    <a:cubicBezTo>
                      <a:pt x="36280" y="540"/>
                      <a:pt x="36301" y="513"/>
                      <a:pt x="36314" y="452"/>
                    </a:cubicBezTo>
                    <a:cubicBezTo>
                      <a:pt x="36327" y="428"/>
                      <a:pt x="36333" y="420"/>
                      <a:pt x="36305" y="420"/>
                    </a:cubicBezTo>
                    <a:cubicBezTo>
                      <a:pt x="36278" y="420"/>
                      <a:pt x="36219" y="427"/>
                      <a:pt x="36103" y="434"/>
                    </a:cubicBezTo>
                    <a:cubicBezTo>
                      <a:pt x="36036" y="430"/>
                      <a:pt x="35985" y="403"/>
                      <a:pt x="35945" y="403"/>
                    </a:cubicBezTo>
                    <a:cubicBezTo>
                      <a:pt x="35937" y="403"/>
                      <a:pt x="35930" y="404"/>
                      <a:pt x="35923" y="406"/>
                    </a:cubicBezTo>
                    <a:cubicBezTo>
                      <a:pt x="35913" y="392"/>
                      <a:pt x="35903" y="388"/>
                      <a:pt x="35894" y="388"/>
                    </a:cubicBezTo>
                    <a:cubicBezTo>
                      <a:pt x="35878" y="388"/>
                      <a:pt x="35865" y="401"/>
                      <a:pt x="35853" y="401"/>
                    </a:cubicBezTo>
                    <a:cubicBezTo>
                      <a:pt x="35844" y="401"/>
                      <a:pt x="35836" y="393"/>
                      <a:pt x="35828" y="366"/>
                    </a:cubicBezTo>
                    <a:cubicBezTo>
                      <a:pt x="35785" y="314"/>
                      <a:pt x="35766" y="297"/>
                      <a:pt x="35717" y="297"/>
                    </a:cubicBezTo>
                    <a:cubicBezTo>
                      <a:pt x="35713" y="297"/>
                      <a:pt x="35710" y="297"/>
                      <a:pt x="35706" y="297"/>
                    </a:cubicBezTo>
                    <a:cubicBezTo>
                      <a:pt x="35697" y="285"/>
                      <a:pt x="35688" y="281"/>
                      <a:pt x="35677" y="281"/>
                    </a:cubicBezTo>
                    <a:cubicBezTo>
                      <a:pt x="35653" y="281"/>
                      <a:pt x="35624" y="301"/>
                      <a:pt x="35586" y="306"/>
                    </a:cubicBezTo>
                    <a:cubicBezTo>
                      <a:pt x="35568" y="300"/>
                      <a:pt x="35547" y="297"/>
                      <a:pt x="35524" y="297"/>
                    </a:cubicBezTo>
                    <a:cubicBezTo>
                      <a:pt x="35479" y="297"/>
                      <a:pt x="35426" y="309"/>
                      <a:pt x="35364" y="336"/>
                    </a:cubicBezTo>
                    <a:cubicBezTo>
                      <a:pt x="35350" y="324"/>
                      <a:pt x="35337" y="319"/>
                      <a:pt x="35324" y="319"/>
                    </a:cubicBezTo>
                    <a:cubicBezTo>
                      <a:pt x="35276" y="319"/>
                      <a:pt x="35236" y="392"/>
                      <a:pt x="35201" y="392"/>
                    </a:cubicBezTo>
                    <a:cubicBezTo>
                      <a:pt x="35197" y="392"/>
                      <a:pt x="35192" y="391"/>
                      <a:pt x="35188" y="388"/>
                    </a:cubicBezTo>
                    <a:cubicBezTo>
                      <a:pt x="35175" y="374"/>
                      <a:pt x="35162" y="368"/>
                      <a:pt x="35151" y="368"/>
                    </a:cubicBezTo>
                    <a:cubicBezTo>
                      <a:pt x="35123" y="368"/>
                      <a:pt x="35100" y="400"/>
                      <a:pt x="35082" y="405"/>
                    </a:cubicBezTo>
                    <a:cubicBezTo>
                      <a:pt x="35074" y="410"/>
                      <a:pt x="35066" y="412"/>
                      <a:pt x="35059" y="412"/>
                    </a:cubicBezTo>
                    <a:cubicBezTo>
                      <a:pt x="35038" y="412"/>
                      <a:pt x="35023" y="394"/>
                      <a:pt x="35013" y="394"/>
                    </a:cubicBezTo>
                    <a:cubicBezTo>
                      <a:pt x="35006" y="394"/>
                      <a:pt x="35000" y="403"/>
                      <a:pt x="34996" y="434"/>
                    </a:cubicBezTo>
                    <a:cubicBezTo>
                      <a:pt x="34987" y="456"/>
                      <a:pt x="34981" y="462"/>
                      <a:pt x="34970" y="462"/>
                    </a:cubicBezTo>
                    <a:cubicBezTo>
                      <a:pt x="34956" y="462"/>
                      <a:pt x="34932" y="453"/>
                      <a:pt x="34883" y="453"/>
                    </a:cubicBezTo>
                    <a:cubicBezTo>
                      <a:pt x="34858" y="453"/>
                      <a:pt x="34827" y="455"/>
                      <a:pt x="34786" y="462"/>
                    </a:cubicBezTo>
                    <a:cubicBezTo>
                      <a:pt x="34764" y="478"/>
                      <a:pt x="34747" y="497"/>
                      <a:pt x="34733" y="517"/>
                    </a:cubicBezTo>
                    <a:cubicBezTo>
                      <a:pt x="34730" y="516"/>
                      <a:pt x="34726" y="516"/>
                      <a:pt x="34724" y="516"/>
                    </a:cubicBezTo>
                    <a:cubicBezTo>
                      <a:pt x="34724" y="513"/>
                      <a:pt x="34722" y="511"/>
                      <a:pt x="34721" y="506"/>
                    </a:cubicBezTo>
                    <a:cubicBezTo>
                      <a:pt x="34715" y="516"/>
                      <a:pt x="34708" y="528"/>
                      <a:pt x="34702" y="539"/>
                    </a:cubicBezTo>
                    <a:cubicBezTo>
                      <a:pt x="34700" y="539"/>
                      <a:pt x="34698" y="539"/>
                      <a:pt x="34697" y="539"/>
                    </a:cubicBezTo>
                    <a:cubicBezTo>
                      <a:pt x="34696" y="539"/>
                      <a:pt x="34694" y="539"/>
                      <a:pt x="34693" y="537"/>
                    </a:cubicBezTo>
                    <a:cubicBezTo>
                      <a:pt x="34688" y="541"/>
                      <a:pt x="34684" y="548"/>
                      <a:pt x="34683" y="554"/>
                    </a:cubicBezTo>
                    <a:cubicBezTo>
                      <a:pt x="34680" y="554"/>
                      <a:pt x="34677" y="554"/>
                      <a:pt x="34674" y="553"/>
                    </a:cubicBezTo>
                    <a:cubicBezTo>
                      <a:pt x="34671" y="549"/>
                      <a:pt x="34670" y="545"/>
                      <a:pt x="34670" y="541"/>
                    </a:cubicBezTo>
                    <a:cubicBezTo>
                      <a:pt x="34670" y="544"/>
                      <a:pt x="34670" y="548"/>
                      <a:pt x="34670" y="551"/>
                    </a:cubicBezTo>
                    <a:cubicBezTo>
                      <a:pt x="34659" y="546"/>
                      <a:pt x="34646" y="538"/>
                      <a:pt x="34631" y="538"/>
                    </a:cubicBezTo>
                    <a:cubicBezTo>
                      <a:pt x="34626" y="538"/>
                      <a:pt x="34621" y="539"/>
                      <a:pt x="34615" y="541"/>
                    </a:cubicBezTo>
                    <a:cubicBezTo>
                      <a:pt x="34586" y="500"/>
                      <a:pt x="34550" y="493"/>
                      <a:pt x="34507" y="493"/>
                    </a:cubicBezTo>
                    <a:cubicBezTo>
                      <a:pt x="34482" y="493"/>
                      <a:pt x="34455" y="495"/>
                      <a:pt x="34425" y="495"/>
                    </a:cubicBezTo>
                    <a:cubicBezTo>
                      <a:pt x="34422" y="495"/>
                      <a:pt x="34420" y="495"/>
                      <a:pt x="34417" y="495"/>
                    </a:cubicBezTo>
                    <a:cubicBezTo>
                      <a:pt x="34402" y="500"/>
                      <a:pt x="34388" y="502"/>
                      <a:pt x="34374" y="502"/>
                    </a:cubicBezTo>
                    <a:cubicBezTo>
                      <a:pt x="34324" y="502"/>
                      <a:pt x="34278" y="480"/>
                      <a:pt x="34236" y="480"/>
                    </a:cubicBezTo>
                    <a:cubicBezTo>
                      <a:pt x="34221" y="480"/>
                      <a:pt x="34206" y="483"/>
                      <a:pt x="34192" y="490"/>
                    </a:cubicBezTo>
                    <a:cubicBezTo>
                      <a:pt x="34168" y="493"/>
                      <a:pt x="34145" y="495"/>
                      <a:pt x="34124" y="495"/>
                    </a:cubicBezTo>
                    <a:cubicBezTo>
                      <a:pt x="34086" y="495"/>
                      <a:pt x="34052" y="490"/>
                      <a:pt x="34021" y="478"/>
                    </a:cubicBezTo>
                    <a:cubicBezTo>
                      <a:pt x="33998" y="496"/>
                      <a:pt x="33976" y="514"/>
                      <a:pt x="33956" y="514"/>
                    </a:cubicBezTo>
                    <a:cubicBezTo>
                      <a:pt x="33936" y="514"/>
                      <a:pt x="33917" y="494"/>
                      <a:pt x="33899" y="430"/>
                    </a:cubicBezTo>
                    <a:cubicBezTo>
                      <a:pt x="33893" y="427"/>
                      <a:pt x="33887" y="425"/>
                      <a:pt x="33882" y="425"/>
                    </a:cubicBezTo>
                    <a:cubicBezTo>
                      <a:pt x="33857" y="425"/>
                      <a:pt x="33837" y="460"/>
                      <a:pt x="33819" y="460"/>
                    </a:cubicBezTo>
                    <a:cubicBezTo>
                      <a:pt x="33819" y="460"/>
                      <a:pt x="33818" y="460"/>
                      <a:pt x="33818" y="460"/>
                    </a:cubicBezTo>
                    <a:cubicBezTo>
                      <a:pt x="33783" y="476"/>
                      <a:pt x="33762" y="482"/>
                      <a:pt x="33750" y="482"/>
                    </a:cubicBezTo>
                    <a:cubicBezTo>
                      <a:pt x="33732" y="482"/>
                      <a:pt x="33732" y="469"/>
                      <a:pt x="33731" y="456"/>
                    </a:cubicBezTo>
                    <a:lnTo>
                      <a:pt x="33731" y="456"/>
                    </a:lnTo>
                    <a:cubicBezTo>
                      <a:pt x="33731" y="456"/>
                      <a:pt x="33731" y="456"/>
                      <a:pt x="33731" y="456"/>
                    </a:cubicBezTo>
                    <a:cubicBezTo>
                      <a:pt x="33733" y="456"/>
                      <a:pt x="33751" y="428"/>
                      <a:pt x="33768" y="408"/>
                    </a:cubicBezTo>
                    <a:cubicBezTo>
                      <a:pt x="33748" y="408"/>
                      <a:pt x="33727" y="405"/>
                      <a:pt x="33708" y="400"/>
                    </a:cubicBezTo>
                    <a:cubicBezTo>
                      <a:pt x="33686" y="378"/>
                      <a:pt x="33659" y="372"/>
                      <a:pt x="33626" y="372"/>
                    </a:cubicBezTo>
                    <a:cubicBezTo>
                      <a:pt x="33576" y="372"/>
                      <a:pt x="33512" y="388"/>
                      <a:pt x="33432" y="388"/>
                    </a:cubicBezTo>
                    <a:cubicBezTo>
                      <a:pt x="33410" y="388"/>
                      <a:pt x="33387" y="387"/>
                      <a:pt x="33362" y="383"/>
                    </a:cubicBezTo>
                    <a:cubicBezTo>
                      <a:pt x="33307" y="386"/>
                      <a:pt x="33257" y="400"/>
                      <a:pt x="33213" y="400"/>
                    </a:cubicBezTo>
                    <a:cubicBezTo>
                      <a:pt x="33180" y="400"/>
                      <a:pt x="33151" y="393"/>
                      <a:pt x="33123" y="369"/>
                    </a:cubicBezTo>
                    <a:cubicBezTo>
                      <a:pt x="33093" y="407"/>
                      <a:pt x="33065" y="423"/>
                      <a:pt x="33040" y="423"/>
                    </a:cubicBezTo>
                    <a:cubicBezTo>
                      <a:pt x="33012" y="423"/>
                      <a:pt x="32986" y="404"/>
                      <a:pt x="32963" y="376"/>
                    </a:cubicBezTo>
                    <a:cubicBezTo>
                      <a:pt x="32905" y="376"/>
                      <a:pt x="32862" y="381"/>
                      <a:pt x="32824" y="381"/>
                    </a:cubicBezTo>
                    <a:cubicBezTo>
                      <a:pt x="32805" y="381"/>
                      <a:pt x="32787" y="380"/>
                      <a:pt x="32769" y="376"/>
                    </a:cubicBezTo>
                    <a:cubicBezTo>
                      <a:pt x="32747" y="414"/>
                      <a:pt x="32724" y="429"/>
                      <a:pt x="32699" y="429"/>
                    </a:cubicBezTo>
                    <a:cubicBezTo>
                      <a:pt x="32664" y="429"/>
                      <a:pt x="32623" y="401"/>
                      <a:pt x="32569" y="369"/>
                    </a:cubicBezTo>
                    <a:cubicBezTo>
                      <a:pt x="32566" y="372"/>
                      <a:pt x="32563" y="373"/>
                      <a:pt x="32559" y="373"/>
                    </a:cubicBezTo>
                    <a:cubicBezTo>
                      <a:pt x="32538" y="373"/>
                      <a:pt x="32514" y="327"/>
                      <a:pt x="32488" y="327"/>
                    </a:cubicBezTo>
                    <a:cubicBezTo>
                      <a:pt x="32484" y="327"/>
                      <a:pt x="32480" y="328"/>
                      <a:pt x="32477" y="330"/>
                    </a:cubicBezTo>
                    <a:cubicBezTo>
                      <a:pt x="32464" y="311"/>
                      <a:pt x="32451" y="303"/>
                      <a:pt x="32438" y="303"/>
                    </a:cubicBezTo>
                    <a:cubicBezTo>
                      <a:pt x="32414" y="303"/>
                      <a:pt x="32388" y="329"/>
                      <a:pt x="32360" y="357"/>
                    </a:cubicBezTo>
                    <a:lnTo>
                      <a:pt x="32300" y="357"/>
                    </a:lnTo>
                    <a:cubicBezTo>
                      <a:pt x="32302" y="353"/>
                      <a:pt x="32292" y="335"/>
                      <a:pt x="32263" y="305"/>
                    </a:cubicBezTo>
                    <a:cubicBezTo>
                      <a:pt x="32253" y="277"/>
                      <a:pt x="32241" y="268"/>
                      <a:pt x="32227" y="268"/>
                    </a:cubicBezTo>
                    <a:cubicBezTo>
                      <a:pt x="32200" y="268"/>
                      <a:pt x="32166" y="300"/>
                      <a:pt x="32120" y="310"/>
                    </a:cubicBezTo>
                    <a:cubicBezTo>
                      <a:pt x="32114" y="315"/>
                      <a:pt x="32108" y="316"/>
                      <a:pt x="32102" y="316"/>
                    </a:cubicBezTo>
                    <a:cubicBezTo>
                      <a:pt x="32083" y="316"/>
                      <a:pt x="32063" y="301"/>
                      <a:pt x="32041" y="301"/>
                    </a:cubicBezTo>
                    <a:cubicBezTo>
                      <a:pt x="32027" y="301"/>
                      <a:pt x="32013" y="307"/>
                      <a:pt x="31998" y="327"/>
                    </a:cubicBezTo>
                    <a:cubicBezTo>
                      <a:pt x="31989" y="326"/>
                      <a:pt x="31980" y="325"/>
                      <a:pt x="31970" y="325"/>
                    </a:cubicBezTo>
                    <a:cubicBezTo>
                      <a:pt x="31946" y="325"/>
                      <a:pt x="31920" y="329"/>
                      <a:pt x="31892" y="329"/>
                    </a:cubicBezTo>
                    <a:cubicBezTo>
                      <a:pt x="31873" y="329"/>
                      <a:pt x="31853" y="327"/>
                      <a:pt x="31833" y="321"/>
                    </a:cubicBezTo>
                    <a:cubicBezTo>
                      <a:pt x="31749" y="312"/>
                      <a:pt x="31672" y="299"/>
                      <a:pt x="31601" y="293"/>
                    </a:cubicBezTo>
                    <a:cubicBezTo>
                      <a:pt x="31574" y="289"/>
                      <a:pt x="31547" y="287"/>
                      <a:pt x="31519" y="287"/>
                    </a:cubicBezTo>
                    <a:cubicBezTo>
                      <a:pt x="31483" y="287"/>
                      <a:pt x="31446" y="291"/>
                      <a:pt x="31409" y="298"/>
                    </a:cubicBezTo>
                    <a:cubicBezTo>
                      <a:pt x="31381" y="314"/>
                      <a:pt x="31354" y="319"/>
                      <a:pt x="31328" y="319"/>
                    </a:cubicBezTo>
                    <a:cubicBezTo>
                      <a:pt x="31264" y="319"/>
                      <a:pt x="31207" y="285"/>
                      <a:pt x="31157" y="285"/>
                    </a:cubicBezTo>
                    <a:cubicBezTo>
                      <a:pt x="31145" y="285"/>
                      <a:pt x="31133" y="287"/>
                      <a:pt x="31122" y="292"/>
                    </a:cubicBezTo>
                    <a:cubicBezTo>
                      <a:pt x="31051" y="309"/>
                      <a:pt x="31114" y="413"/>
                      <a:pt x="31086" y="413"/>
                    </a:cubicBezTo>
                    <a:cubicBezTo>
                      <a:pt x="31083" y="413"/>
                      <a:pt x="31081" y="413"/>
                      <a:pt x="31077" y="411"/>
                    </a:cubicBezTo>
                    <a:cubicBezTo>
                      <a:pt x="31027" y="377"/>
                      <a:pt x="30992" y="395"/>
                      <a:pt x="30961" y="372"/>
                    </a:cubicBezTo>
                    <a:cubicBezTo>
                      <a:pt x="30928" y="375"/>
                      <a:pt x="30902" y="388"/>
                      <a:pt x="30877" y="388"/>
                    </a:cubicBezTo>
                    <a:cubicBezTo>
                      <a:pt x="30857" y="388"/>
                      <a:pt x="30837" y="379"/>
                      <a:pt x="30812" y="348"/>
                    </a:cubicBezTo>
                    <a:cubicBezTo>
                      <a:pt x="30796" y="370"/>
                      <a:pt x="30778" y="378"/>
                      <a:pt x="30759" y="378"/>
                    </a:cubicBezTo>
                    <a:cubicBezTo>
                      <a:pt x="30731" y="378"/>
                      <a:pt x="30702" y="363"/>
                      <a:pt x="30671" y="355"/>
                    </a:cubicBezTo>
                    <a:cubicBezTo>
                      <a:pt x="30670" y="355"/>
                      <a:pt x="30669" y="355"/>
                      <a:pt x="30668" y="355"/>
                    </a:cubicBezTo>
                    <a:cubicBezTo>
                      <a:pt x="30622" y="355"/>
                      <a:pt x="30616" y="489"/>
                      <a:pt x="30575" y="489"/>
                    </a:cubicBezTo>
                    <a:cubicBezTo>
                      <a:pt x="30572" y="489"/>
                      <a:pt x="30570" y="489"/>
                      <a:pt x="30567" y="488"/>
                    </a:cubicBezTo>
                    <a:cubicBezTo>
                      <a:pt x="30561" y="487"/>
                      <a:pt x="30556" y="487"/>
                      <a:pt x="30551" y="487"/>
                    </a:cubicBezTo>
                    <a:cubicBezTo>
                      <a:pt x="30493" y="487"/>
                      <a:pt x="30445" y="502"/>
                      <a:pt x="30416" y="502"/>
                    </a:cubicBezTo>
                    <a:cubicBezTo>
                      <a:pt x="30399" y="502"/>
                      <a:pt x="30389" y="497"/>
                      <a:pt x="30389" y="480"/>
                    </a:cubicBezTo>
                    <a:cubicBezTo>
                      <a:pt x="30389" y="486"/>
                      <a:pt x="30388" y="488"/>
                      <a:pt x="30386" y="488"/>
                    </a:cubicBezTo>
                    <a:cubicBezTo>
                      <a:pt x="30380" y="488"/>
                      <a:pt x="30360" y="442"/>
                      <a:pt x="30333" y="442"/>
                    </a:cubicBezTo>
                    <a:cubicBezTo>
                      <a:pt x="30327" y="442"/>
                      <a:pt x="30320" y="444"/>
                      <a:pt x="30314" y="450"/>
                    </a:cubicBezTo>
                    <a:cubicBezTo>
                      <a:pt x="30269" y="443"/>
                      <a:pt x="30210" y="443"/>
                      <a:pt x="30151" y="408"/>
                    </a:cubicBezTo>
                    <a:cubicBezTo>
                      <a:pt x="30102" y="388"/>
                      <a:pt x="30053" y="329"/>
                      <a:pt x="30013" y="329"/>
                    </a:cubicBezTo>
                    <a:cubicBezTo>
                      <a:pt x="30004" y="329"/>
                      <a:pt x="29995" y="332"/>
                      <a:pt x="29987" y="340"/>
                    </a:cubicBezTo>
                    <a:cubicBezTo>
                      <a:pt x="29984" y="341"/>
                      <a:pt x="29981" y="341"/>
                      <a:pt x="29978" y="341"/>
                    </a:cubicBezTo>
                    <a:cubicBezTo>
                      <a:pt x="29946" y="341"/>
                      <a:pt x="29923" y="301"/>
                      <a:pt x="29915" y="301"/>
                    </a:cubicBezTo>
                    <a:cubicBezTo>
                      <a:pt x="29913" y="301"/>
                      <a:pt x="29913" y="303"/>
                      <a:pt x="29913" y="310"/>
                    </a:cubicBezTo>
                    <a:cubicBezTo>
                      <a:pt x="29913" y="369"/>
                      <a:pt x="29965" y="373"/>
                      <a:pt x="30007" y="377"/>
                    </a:cubicBezTo>
                    <a:cubicBezTo>
                      <a:pt x="30014" y="409"/>
                      <a:pt x="30021" y="418"/>
                      <a:pt x="30027" y="418"/>
                    </a:cubicBezTo>
                    <a:cubicBezTo>
                      <a:pt x="30036" y="418"/>
                      <a:pt x="30043" y="398"/>
                      <a:pt x="30048" y="398"/>
                    </a:cubicBezTo>
                    <a:cubicBezTo>
                      <a:pt x="30049" y="398"/>
                      <a:pt x="30050" y="400"/>
                      <a:pt x="30051" y="405"/>
                    </a:cubicBezTo>
                    <a:cubicBezTo>
                      <a:pt x="30051" y="404"/>
                      <a:pt x="30052" y="404"/>
                      <a:pt x="30052" y="404"/>
                    </a:cubicBezTo>
                    <a:lnTo>
                      <a:pt x="30052" y="404"/>
                    </a:lnTo>
                    <a:cubicBezTo>
                      <a:pt x="30053" y="404"/>
                      <a:pt x="30058" y="449"/>
                      <a:pt x="30031" y="458"/>
                    </a:cubicBezTo>
                    <a:cubicBezTo>
                      <a:pt x="30030" y="459"/>
                      <a:pt x="30029" y="459"/>
                      <a:pt x="30028" y="459"/>
                    </a:cubicBezTo>
                    <a:cubicBezTo>
                      <a:pt x="30015" y="459"/>
                      <a:pt x="29996" y="449"/>
                      <a:pt x="29972" y="449"/>
                    </a:cubicBezTo>
                    <a:cubicBezTo>
                      <a:pt x="29951" y="449"/>
                      <a:pt x="29926" y="456"/>
                      <a:pt x="29896" y="480"/>
                    </a:cubicBezTo>
                    <a:cubicBezTo>
                      <a:pt x="29888" y="477"/>
                      <a:pt x="29879" y="475"/>
                      <a:pt x="29869" y="475"/>
                    </a:cubicBezTo>
                    <a:cubicBezTo>
                      <a:pt x="29840" y="475"/>
                      <a:pt x="29808" y="488"/>
                      <a:pt x="29770" y="489"/>
                    </a:cubicBezTo>
                    <a:cubicBezTo>
                      <a:pt x="29753" y="473"/>
                      <a:pt x="29735" y="468"/>
                      <a:pt x="29716" y="468"/>
                    </a:cubicBezTo>
                    <a:cubicBezTo>
                      <a:pt x="29696" y="468"/>
                      <a:pt x="29675" y="473"/>
                      <a:pt x="29653" y="473"/>
                    </a:cubicBezTo>
                    <a:cubicBezTo>
                      <a:pt x="29635" y="473"/>
                      <a:pt x="29617" y="470"/>
                      <a:pt x="29597" y="460"/>
                    </a:cubicBezTo>
                    <a:cubicBezTo>
                      <a:pt x="29531" y="386"/>
                      <a:pt x="29474" y="395"/>
                      <a:pt x="29424" y="390"/>
                    </a:cubicBezTo>
                    <a:cubicBezTo>
                      <a:pt x="29416" y="389"/>
                      <a:pt x="29408" y="388"/>
                      <a:pt x="29400" y="388"/>
                    </a:cubicBezTo>
                    <a:cubicBezTo>
                      <a:pt x="29363" y="388"/>
                      <a:pt x="29327" y="400"/>
                      <a:pt x="29297" y="422"/>
                    </a:cubicBezTo>
                    <a:cubicBezTo>
                      <a:pt x="29226" y="411"/>
                      <a:pt x="29179" y="422"/>
                      <a:pt x="29146" y="380"/>
                    </a:cubicBezTo>
                    <a:cubicBezTo>
                      <a:pt x="29122" y="345"/>
                      <a:pt x="29106" y="333"/>
                      <a:pt x="29094" y="333"/>
                    </a:cubicBezTo>
                    <a:cubicBezTo>
                      <a:pt x="29074" y="333"/>
                      <a:pt x="29065" y="367"/>
                      <a:pt x="29046" y="368"/>
                    </a:cubicBezTo>
                    <a:cubicBezTo>
                      <a:pt x="29038" y="344"/>
                      <a:pt x="29029" y="334"/>
                      <a:pt x="29016" y="334"/>
                    </a:cubicBezTo>
                    <a:cubicBezTo>
                      <a:pt x="29005" y="334"/>
                      <a:pt x="28991" y="342"/>
                      <a:pt x="28974" y="352"/>
                    </a:cubicBezTo>
                    <a:cubicBezTo>
                      <a:pt x="28937" y="271"/>
                      <a:pt x="28883" y="255"/>
                      <a:pt x="28805" y="236"/>
                    </a:cubicBezTo>
                    <a:cubicBezTo>
                      <a:pt x="28727" y="254"/>
                      <a:pt x="28613" y="517"/>
                      <a:pt x="28548" y="517"/>
                    </a:cubicBezTo>
                    <a:cubicBezTo>
                      <a:pt x="28547" y="517"/>
                      <a:pt x="28545" y="517"/>
                      <a:pt x="28544" y="517"/>
                    </a:cubicBezTo>
                    <a:cubicBezTo>
                      <a:pt x="28535" y="515"/>
                      <a:pt x="28527" y="514"/>
                      <a:pt x="28518" y="514"/>
                    </a:cubicBezTo>
                    <a:cubicBezTo>
                      <a:pt x="28473" y="514"/>
                      <a:pt x="28432" y="540"/>
                      <a:pt x="28395" y="540"/>
                    </a:cubicBezTo>
                    <a:cubicBezTo>
                      <a:pt x="28388" y="540"/>
                      <a:pt x="28382" y="539"/>
                      <a:pt x="28376" y="537"/>
                    </a:cubicBezTo>
                    <a:cubicBezTo>
                      <a:pt x="28276" y="530"/>
                      <a:pt x="28200" y="498"/>
                      <a:pt x="28134" y="422"/>
                    </a:cubicBezTo>
                    <a:cubicBezTo>
                      <a:pt x="28115" y="429"/>
                      <a:pt x="28097" y="431"/>
                      <a:pt x="28080" y="431"/>
                    </a:cubicBezTo>
                    <a:cubicBezTo>
                      <a:pt x="28056" y="431"/>
                      <a:pt x="28032" y="427"/>
                      <a:pt x="28010" y="427"/>
                    </a:cubicBezTo>
                    <a:cubicBezTo>
                      <a:pt x="27994" y="427"/>
                      <a:pt x="27980" y="429"/>
                      <a:pt x="27965" y="436"/>
                    </a:cubicBezTo>
                    <a:cubicBezTo>
                      <a:pt x="27932" y="477"/>
                      <a:pt x="27927" y="486"/>
                      <a:pt x="27935" y="486"/>
                    </a:cubicBezTo>
                    <a:cubicBezTo>
                      <a:pt x="27941" y="486"/>
                      <a:pt x="27953" y="482"/>
                      <a:pt x="27967" y="482"/>
                    </a:cubicBezTo>
                    <a:cubicBezTo>
                      <a:pt x="27980" y="482"/>
                      <a:pt x="27994" y="485"/>
                      <a:pt x="28005" y="500"/>
                    </a:cubicBezTo>
                    <a:cubicBezTo>
                      <a:pt x="28011" y="487"/>
                      <a:pt x="28016" y="483"/>
                      <a:pt x="28019" y="483"/>
                    </a:cubicBezTo>
                    <a:cubicBezTo>
                      <a:pt x="28028" y="483"/>
                      <a:pt x="28028" y="512"/>
                      <a:pt x="28011" y="516"/>
                    </a:cubicBezTo>
                    <a:cubicBezTo>
                      <a:pt x="28007" y="517"/>
                      <a:pt x="28004" y="518"/>
                      <a:pt x="28000" y="518"/>
                    </a:cubicBezTo>
                    <a:cubicBezTo>
                      <a:pt x="27970" y="518"/>
                      <a:pt x="27911" y="484"/>
                      <a:pt x="27807" y="458"/>
                    </a:cubicBezTo>
                    <a:cubicBezTo>
                      <a:pt x="27804" y="458"/>
                      <a:pt x="27801" y="458"/>
                      <a:pt x="27798" y="458"/>
                    </a:cubicBezTo>
                    <a:cubicBezTo>
                      <a:pt x="27707" y="458"/>
                      <a:pt x="27659" y="538"/>
                      <a:pt x="27635" y="538"/>
                    </a:cubicBezTo>
                    <a:cubicBezTo>
                      <a:pt x="27630" y="538"/>
                      <a:pt x="27626" y="534"/>
                      <a:pt x="27622" y="523"/>
                    </a:cubicBezTo>
                    <a:cubicBezTo>
                      <a:pt x="27612" y="517"/>
                      <a:pt x="27614" y="504"/>
                      <a:pt x="27617" y="493"/>
                    </a:cubicBezTo>
                    <a:cubicBezTo>
                      <a:pt x="27614" y="488"/>
                      <a:pt x="27610" y="483"/>
                      <a:pt x="27607" y="478"/>
                    </a:cubicBezTo>
                    <a:cubicBezTo>
                      <a:pt x="27586" y="438"/>
                      <a:pt x="27554" y="415"/>
                      <a:pt x="27503" y="415"/>
                    </a:cubicBezTo>
                    <a:cubicBezTo>
                      <a:pt x="27460" y="415"/>
                      <a:pt x="27404" y="431"/>
                      <a:pt x="27332" y="467"/>
                    </a:cubicBezTo>
                    <a:cubicBezTo>
                      <a:pt x="27297" y="452"/>
                      <a:pt x="27265" y="447"/>
                      <a:pt x="27236" y="447"/>
                    </a:cubicBezTo>
                    <a:cubicBezTo>
                      <a:pt x="27201" y="447"/>
                      <a:pt x="27171" y="454"/>
                      <a:pt x="27145" y="458"/>
                    </a:cubicBezTo>
                    <a:cubicBezTo>
                      <a:pt x="27129" y="431"/>
                      <a:pt x="27115" y="421"/>
                      <a:pt x="27103" y="421"/>
                    </a:cubicBezTo>
                    <a:cubicBezTo>
                      <a:pt x="27077" y="421"/>
                      <a:pt x="27057" y="464"/>
                      <a:pt x="27041" y="492"/>
                    </a:cubicBezTo>
                    <a:cubicBezTo>
                      <a:pt x="27004" y="489"/>
                      <a:pt x="26990" y="454"/>
                      <a:pt x="26982" y="454"/>
                    </a:cubicBezTo>
                    <a:cubicBezTo>
                      <a:pt x="26980" y="454"/>
                      <a:pt x="26979" y="457"/>
                      <a:pt x="26977" y="464"/>
                    </a:cubicBezTo>
                    <a:cubicBezTo>
                      <a:pt x="26976" y="462"/>
                      <a:pt x="26974" y="461"/>
                      <a:pt x="26973" y="461"/>
                    </a:cubicBezTo>
                    <a:cubicBezTo>
                      <a:pt x="26967" y="461"/>
                      <a:pt x="26960" y="472"/>
                      <a:pt x="26933" y="478"/>
                    </a:cubicBezTo>
                    <a:cubicBezTo>
                      <a:pt x="26929" y="471"/>
                      <a:pt x="26924" y="468"/>
                      <a:pt x="26919" y="468"/>
                    </a:cubicBezTo>
                    <a:cubicBezTo>
                      <a:pt x="26903" y="468"/>
                      <a:pt x="26882" y="497"/>
                      <a:pt x="26853" y="525"/>
                    </a:cubicBezTo>
                    <a:cubicBezTo>
                      <a:pt x="26847" y="535"/>
                      <a:pt x="26840" y="540"/>
                      <a:pt x="26833" y="540"/>
                    </a:cubicBezTo>
                    <a:cubicBezTo>
                      <a:pt x="26806" y="540"/>
                      <a:pt x="26772" y="478"/>
                      <a:pt x="26732" y="478"/>
                    </a:cubicBezTo>
                    <a:cubicBezTo>
                      <a:pt x="26722" y="478"/>
                      <a:pt x="26711" y="482"/>
                      <a:pt x="26700" y="493"/>
                    </a:cubicBezTo>
                    <a:cubicBezTo>
                      <a:pt x="26669" y="516"/>
                      <a:pt x="26640" y="523"/>
                      <a:pt x="26611" y="523"/>
                    </a:cubicBezTo>
                    <a:cubicBezTo>
                      <a:pt x="26574" y="523"/>
                      <a:pt x="26539" y="512"/>
                      <a:pt x="26507" y="512"/>
                    </a:cubicBezTo>
                    <a:cubicBezTo>
                      <a:pt x="26494" y="512"/>
                      <a:pt x="26482" y="513"/>
                      <a:pt x="26470" y="518"/>
                    </a:cubicBezTo>
                    <a:cubicBezTo>
                      <a:pt x="26446" y="569"/>
                      <a:pt x="26424" y="586"/>
                      <a:pt x="26403" y="586"/>
                    </a:cubicBezTo>
                    <a:cubicBezTo>
                      <a:pt x="26364" y="586"/>
                      <a:pt x="26329" y="533"/>
                      <a:pt x="26297" y="528"/>
                    </a:cubicBezTo>
                    <a:cubicBezTo>
                      <a:pt x="26289" y="524"/>
                      <a:pt x="26282" y="523"/>
                      <a:pt x="26274" y="523"/>
                    </a:cubicBezTo>
                    <a:cubicBezTo>
                      <a:pt x="26180" y="523"/>
                      <a:pt x="26029" y="768"/>
                      <a:pt x="25958" y="768"/>
                    </a:cubicBezTo>
                    <a:cubicBezTo>
                      <a:pt x="25949" y="768"/>
                      <a:pt x="25941" y="765"/>
                      <a:pt x="25935" y="756"/>
                    </a:cubicBezTo>
                    <a:cubicBezTo>
                      <a:pt x="25923" y="760"/>
                      <a:pt x="25912" y="761"/>
                      <a:pt x="25900" y="761"/>
                    </a:cubicBezTo>
                    <a:cubicBezTo>
                      <a:pt x="25894" y="761"/>
                      <a:pt x="25889" y="761"/>
                      <a:pt x="25883" y="760"/>
                    </a:cubicBezTo>
                    <a:cubicBezTo>
                      <a:pt x="25853" y="752"/>
                      <a:pt x="25822" y="747"/>
                      <a:pt x="25792" y="746"/>
                    </a:cubicBezTo>
                    <a:cubicBezTo>
                      <a:pt x="25782" y="732"/>
                      <a:pt x="25774" y="728"/>
                      <a:pt x="25768" y="728"/>
                    </a:cubicBezTo>
                    <a:cubicBezTo>
                      <a:pt x="25760" y="728"/>
                      <a:pt x="25756" y="736"/>
                      <a:pt x="25756" y="743"/>
                    </a:cubicBezTo>
                    <a:cubicBezTo>
                      <a:pt x="25716" y="743"/>
                      <a:pt x="25672" y="745"/>
                      <a:pt x="25618" y="747"/>
                    </a:cubicBezTo>
                    <a:cubicBezTo>
                      <a:pt x="25525" y="776"/>
                      <a:pt x="25448" y="799"/>
                      <a:pt x="25384" y="799"/>
                    </a:cubicBezTo>
                    <a:cubicBezTo>
                      <a:pt x="25358" y="799"/>
                      <a:pt x="25334" y="795"/>
                      <a:pt x="25312" y="787"/>
                    </a:cubicBezTo>
                    <a:cubicBezTo>
                      <a:pt x="25292" y="754"/>
                      <a:pt x="25274" y="743"/>
                      <a:pt x="25258" y="743"/>
                    </a:cubicBezTo>
                    <a:cubicBezTo>
                      <a:pt x="25226" y="743"/>
                      <a:pt x="25199" y="785"/>
                      <a:pt x="25176" y="785"/>
                    </a:cubicBezTo>
                    <a:cubicBezTo>
                      <a:pt x="25165" y="785"/>
                      <a:pt x="25154" y="774"/>
                      <a:pt x="25144" y="743"/>
                    </a:cubicBezTo>
                    <a:cubicBezTo>
                      <a:pt x="25083" y="701"/>
                      <a:pt x="25059" y="686"/>
                      <a:pt x="25037" y="686"/>
                    </a:cubicBezTo>
                    <a:cubicBezTo>
                      <a:pt x="25032" y="686"/>
                      <a:pt x="25026" y="687"/>
                      <a:pt x="25020" y="689"/>
                    </a:cubicBezTo>
                    <a:cubicBezTo>
                      <a:pt x="25015" y="702"/>
                      <a:pt x="25010" y="706"/>
                      <a:pt x="25004" y="706"/>
                    </a:cubicBezTo>
                    <a:cubicBezTo>
                      <a:pt x="24993" y="706"/>
                      <a:pt x="24980" y="694"/>
                      <a:pt x="24963" y="694"/>
                    </a:cubicBezTo>
                    <a:cubicBezTo>
                      <a:pt x="24961" y="694"/>
                      <a:pt x="24960" y="694"/>
                      <a:pt x="24959" y="694"/>
                    </a:cubicBezTo>
                    <a:cubicBezTo>
                      <a:pt x="24951" y="685"/>
                      <a:pt x="24941" y="681"/>
                      <a:pt x="24931" y="681"/>
                    </a:cubicBezTo>
                    <a:cubicBezTo>
                      <a:pt x="24904" y="681"/>
                      <a:pt x="24871" y="701"/>
                      <a:pt x="24827" y="707"/>
                    </a:cubicBezTo>
                    <a:cubicBezTo>
                      <a:pt x="24815" y="681"/>
                      <a:pt x="24803" y="671"/>
                      <a:pt x="24792" y="671"/>
                    </a:cubicBezTo>
                    <a:cubicBezTo>
                      <a:pt x="24760" y="671"/>
                      <a:pt x="24733" y="753"/>
                      <a:pt x="24706" y="778"/>
                    </a:cubicBezTo>
                    <a:cubicBezTo>
                      <a:pt x="24694" y="805"/>
                      <a:pt x="24681" y="816"/>
                      <a:pt x="24669" y="816"/>
                    </a:cubicBezTo>
                    <a:cubicBezTo>
                      <a:pt x="24665" y="816"/>
                      <a:pt x="24662" y="814"/>
                      <a:pt x="24658" y="812"/>
                    </a:cubicBezTo>
                    <a:cubicBezTo>
                      <a:pt x="24655" y="820"/>
                      <a:pt x="24652" y="824"/>
                      <a:pt x="24649" y="824"/>
                    </a:cubicBezTo>
                    <a:cubicBezTo>
                      <a:pt x="24637" y="824"/>
                      <a:pt x="24626" y="777"/>
                      <a:pt x="24615" y="741"/>
                    </a:cubicBezTo>
                    <a:cubicBezTo>
                      <a:pt x="24612" y="746"/>
                      <a:pt x="24609" y="748"/>
                      <a:pt x="24606" y="748"/>
                    </a:cubicBezTo>
                    <a:cubicBezTo>
                      <a:pt x="24602" y="748"/>
                      <a:pt x="24597" y="744"/>
                      <a:pt x="24593" y="744"/>
                    </a:cubicBezTo>
                    <a:cubicBezTo>
                      <a:pt x="24588" y="744"/>
                      <a:pt x="24584" y="749"/>
                      <a:pt x="24579" y="770"/>
                    </a:cubicBezTo>
                    <a:cubicBezTo>
                      <a:pt x="24577" y="776"/>
                      <a:pt x="24576" y="778"/>
                      <a:pt x="24574" y="778"/>
                    </a:cubicBezTo>
                    <a:cubicBezTo>
                      <a:pt x="24565" y="778"/>
                      <a:pt x="24556" y="713"/>
                      <a:pt x="24548" y="694"/>
                    </a:cubicBezTo>
                    <a:cubicBezTo>
                      <a:pt x="24546" y="688"/>
                      <a:pt x="24543" y="686"/>
                      <a:pt x="24540" y="686"/>
                    </a:cubicBezTo>
                    <a:cubicBezTo>
                      <a:pt x="24526" y="686"/>
                      <a:pt x="24515" y="749"/>
                      <a:pt x="24505" y="754"/>
                    </a:cubicBezTo>
                    <a:cubicBezTo>
                      <a:pt x="24501" y="751"/>
                      <a:pt x="24498" y="750"/>
                      <a:pt x="24495" y="750"/>
                    </a:cubicBezTo>
                    <a:cubicBezTo>
                      <a:pt x="24479" y="750"/>
                      <a:pt x="24470" y="779"/>
                      <a:pt x="24466" y="812"/>
                    </a:cubicBezTo>
                    <a:cubicBezTo>
                      <a:pt x="24464" y="799"/>
                      <a:pt x="24463" y="795"/>
                      <a:pt x="24462" y="795"/>
                    </a:cubicBezTo>
                    <a:cubicBezTo>
                      <a:pt x="24461" y="795"/>
                      <a:pt x="24461" y="804"/>
                      <a:pt x="24460" y="804"/>
                    </a:cubicBezTo>
                    <a:cubicBezTo>
                      <a:pt x="24460" y="804"/>
                      <a:pt x="24460" y="795"/>
                      <a:pt x="24459" y="760"/>
                    </a:cubicBezTo>
                    <a:cubicBezTo>
                      <a:pt x="24458" y="782"/>
                      <a:pt x="24449" y="802"/>
                      <a:pt x="24434" y="817"/>
                    </a:cubicBezTo>
                    <a:cubicBezTo>
                      <a:pt x="24424" y="817"/>
                      <a:pt x="24412" y="878"/>
                      <a:pt x="24396" y="878"/>
                    </a:cubicBezTo>
                    <a:cubicBezTo>
                      <a:pt x="24385" y="878"/>
                      <a:pt x="24372" y="851"/>
                      <a:pt x="24358" y="761"/>
                    </a:cubicBezTo>
                    <a:cubicBezTo>
                      <a:pt x="24351" y="774"/>
                      <a:pt x="24343" y="778"/>
                      <a:pt x="24336" y="778"/>
                    </a:cubicBezTo>
                    <a:cubicBezTo>
                      <a:pt x="24316" y="778"/>
                      <a:pt x="24294" y="750"/>
                      <a:pt x="24270" y="750"/>
                    </a:cubicBezTo>
                    <a:cubicBezTo>
                      <a:pt x="24259" y="750"/>
                      <a:pt x="24247" y="756"/>
                      <a:pt x="24235" y="774"/>
                    </a:cubicBezTo>
                    <a:cubicBezTo>
                      <a:pt x="24226" y="820"/>
                      <a:pt x="24216" y="834"/>
                      <a:pt x="24205" y="834"/>
                    </a:cubicBezTo>
                    <a:cubicBezTo>
                      <a:pt x="24191" y="834"/>
                      <a:pt x="24176" y="809"/>
                      <a:pt x="24160" y="809"/>
                    </a:cubicBezTo>
                    <a:cubicBezTo>
                      <a:pt x="24160" y="809"/>
                      <a:pt x="24159" y="810"/>
                      <a:pt x="24158" y="810"/>
                    </a:cubicBezTo>
                    <a:cubicBezTo>
                      <a:pt x="24147" y="754"/>
                      <a:pt x="24137" y="739"/>
                      <a:pt x="24126" y="739"/>
                    </a:cubicBezTo>
                    <a:cubicBezTo>
                      <a:pt x="24113" y="739"/>
                      <a:pt x="24099" y="765"/>
                      <a:pt x="24085" y="765"/>
                    </a:cubicBezTo>
                    <a:cubicBezTo>
                      <a:pt x="24079" y="765"/>
                      <a:pt x="24074" y="762"/>
                      <a:pt x="24069" y="752"/>
                    </a:cubicBezTo>
                    <a:cubicBezTo>
                      <a:pt x="24045" y="742"/>
                      <a:pt x="24019" y="668"/>
                      <a:pt x="23994" y="668"/>
                    </a:cubicBezTo>
                    <a:cubicBezTo>
                      <a:pt x="23986" y="668"/>
                      <a:pt x="23978" y="676"/>
                      <a:pt x="23969" y="696"/>
                    </a:cubicBezTo>
                    <a:cubicBezTo>
                      <a:pt x="23964" y="689"/>
                      <a:pt x="23960" y="686"/>
                      <a:pt x="23955" y="686"/>
                    </a:cubicBezTo>
                    <a:cubicBezTo>
                      <a:pt x="23931" y="686"/>
                      <a:pt x="23909" y="754"/>
                      <a:pt x="23884" y="754"/>
                    </a:cubicBezTo>
                    <a:cubicBezTo>
                      <a:pt x="23877" y="754"/>
                      <a:pt x="23869" y="747"/>
                      <a:pt x="23861" y="729"/>
                    </a:cubicBezTo>
                    <a:cubicBezTo>
                      <a:pt x="23855" y="839"/>
                      <a:pt x="23847" y="872"/>
                      <a:pt x="23838" y="872"/>
                    </a:cubicBezTo>
                    <a:cubicBezTo>
                      <a:pt x="23827" y="872"/>
                      <a:pt x="23815" y="819"/>
                      <a:pt x="23804" y="803"/>
                    </a:cubicBezTo>
                    <a:cubicBezTo>
                      <a:pt x="23799" y="784"/>
                      <a:pt x="23795" y="778"/>
                      <a:pt x="23790" y="778"/>
                    </a:cubicBezTo>
                    <a:cubicBezTo>
                      <a:pt x="23780" y="778"/>
                      <a:pt x="23771" y="806"/>
                      <a:pt x="23761" y="806"/>
                    </a:cubicBezTo>
                    <a:cubicBezTo>
                      <a:pt x="23755" y="806"/>
                      <a:pt x="23749" y="797"/>
                      <a:pt x="23743" y="770"/>
                    </a:cubicBezTo>
                    <a:cubicBezTo>
                      <a:pt x="23718" y="701"/>
                      <a:pt x="23693" y="664"/>
                      <a:pt x="23667" y="664"/>
                    </a:cubicBezTo>
                    <a:cubicBezTo>
                      <a:pt x="23650" y="664"/>
                      <a:pt x="23633" y="680"/>
                      <a:pt x="23616" y="716"/>
                    </a:cubicBezTo>
                    <a:cubicBezTo>
                      <a:pt x="23591" y="678"/>
                      <a:pt x="23568" y="664"/>
                      <a:pt x="23546" y="664"/>
                    </a:cubicBezTo>
                    <a:cubicBezTo>
                      <a:pt x="23530" y="664"/>
                      <a:pt x="23514" y="672"/>
                      <a:pt x="23500" y="684"/>
                    </a:cubicBezTo>
                    <a:cubicBezTo>
                      <a:pt x="23493" y="691"/>
                      <a:pt x="23486" y="693"/>
                      <a:pt x="23479" y="693"/>
                    </a:cubicBezTo>
                    <a:cubicBezTo>
                      <a:pt x="23460" y="693"/>
                      <a:pt x="23442" y="672"/>
                      <a:pt x="23425" y="672"/>
                    </a:cubicBezTo>
                    <a:cubicBezTo>
                      <a:pt x="23420" y="672"/>
                      <a:pt x="23415" y="674"/>
                      <a:pt x="23411" y="679"/>
                    </a:cubicBezTo>
                    <a:cubicBezTo>
                      <a:pt x="23374" y="679"/>
                      <a:pt x="23345" y="703"/>
                      <a:pt x="23320" y="703"/>
                    </a:cubicBezTo>
                    <a:cubicBezTo>
                      <a:pt x="23301" y="703"/>
                      <a:pt x="23285" y="690"/>
                      <a:pt x="23270" y="642"/>
                    </a:cubicBezTo>
                    <a:lnTo>
                      <a:pt x="23270" y="642"/>
                    </a:lnTo>
                    <a:cubicBezTo>
                      <a:pt x="23277" y="677"/>
                      <a:pt x="23272" y="690"/>
                      <a:pt x="23261" y="690"/>
                    </a:cubicBezTo>
                    <a:cubicBezTo>
                      <a:pt x="23232" y="690"/>
                      <a:pt x="23161" y="597"/>
                      <a:pt x="23173" y="578"/>
                    </a:cubicBezTo>
                    <a:lnTo>
                      <a:pt x="23173" y="578"/>
                    </a:lnTo>
                    <a:cubicBezTo>
                      <a:pt x="23144" y="607"/>
                      <a:pt x="23111" y="696"/>
                      <a:pt x="23062" y="696"/>
                    </a:cubicBezTo>
                    <a:cubicBezTo>
                      <a:pt x="23055" y="696"/>
                      <a:pt x="23048" y="694"/>
                      <a:pt x="23041" y="690"/>
                    </a:cubicBezTo>
                    <a:cubicBezTo>
                      <a:pt x="23031" y="671"/>
                      <a:pt x="23021" y="667"/>
                      <a:pt x="23010" y="667"/>
                    </a:cubicBezTo>
                    <a:cubicBezTo>
                      <a:pt x="22998" y="667"/>
                      <a:pt x="22985" y="673"/>
                      <a:pt x="22972" y="673"/>
                    </a:cubicBezTo>
                    <a:cubicBezTo>
                      <a:pt x="22958" y="673"/>
                      <a:pt x="22943" y="666"/>
                      <a:pt x="22927" y="639"/>
                    </a:cubicBezTo>
                    <a:cubicBezTo>
                      <a:pt x="22923" y="620"/>
                      <a:pt x="22919" y="612"/>
                      <a:pt x="22915" y="612"/>
                    </a:cubicBezTo>
                    <a:cubicBezTo>
                      <a:pt x="22901" y="612"/>
                      <a:pt x="22888" y="705"/>
                      <a:pt x="22872" y="705"/>
                    </a:cubicBezTo>
                    <a:cubicBezTo>
                      <a:pt x="22867" y="705"/>
                      <a:pt x="22862" y="696"/>
                      <a:pt x="22856" y="672"/>
                    </a:cubicBezTo>
                    <a:cubicBezTo>
                      <a:pt x="22829" y="601"/>
                      <a:pt x="22803" y="634"/>
                      <a:pt x="22772" y="609"/>
                    </a:cubicBezTo>
                    <a:cubicBezTo>
                      <a:pt x="22750" y="660"/>
                      <a:pt x="22729" y="684"/>
                      <a:pt x="22709" y="684"/>
                    </a:cubicBezTo>
                    <a:cubicBezTo>
                      <a:pt x="22698" y="684"/>
                      <a:pt x="22687" y="676"/>
                      <a:pt x="22677" y="660"/>
                    </a:cubicBezTo>
                    <a:cubicBezTo>
                      <a:pt x="22670" y="677"/>
                      <a:pt x="22664" y="682"/>
                      <a:pt x="22658" y="682"/>
                    </a:cubicBezTo>
                    <a:cubicBezTo>
                      <a:pt x="22646" y="682"/>
                      <a:pt x="22635" y="661"/>
                      <a:pt x="22624" y="661"/>
                    </a:cubicBezTo>
                    <a:cubicBezTo>
                      <a:pt x="22618" y="661"/>
                      <a:pt x="22613" y="668"/>
                      <a:pt x="22608" y="690"/>
                    </a:cubicBezTo>
                    <a:cubicBezTo>
                      <a:pt x="22602" y="686"/>
                      <a:pt x="22597" y="684"/>
                      <a:pt x="22592" y="684"/>
                    </a:cubicBezTo>
                    <a:cubicBezTo>
                      <a:pt x="22571" y="684"/>
                      <a:pt x="22556" y="713"/>
                      <a:pt x="22543" y="713"/>
                    </a:cubicBezTo>
                    <a:cubicBezTo>
                      <a:pt x="22537" y="713"/>
                      <a:pt x="22532" y="706"/>
                      <a:pt x="22527" y="684"/>
                    </a:cubicBezTo>
                    <a:cubicBezTo>
                      <a:pt x="22511" y="641"/>
                      <a:pt x="22504" y="615"/>
                      <a:pt x="22501" y="615"/>
                    </a:cubicBezTo>
                    <a:lnTo>
                      <a:pt x="22501" y="615"/>
                    </a:lnTo>
                    <a:cubicBezTo>
                      <a:pt x="22498" y="615"/>
                      <a:pt x="22501" y="651"/>
                      <a:pt x="22504" y="740"/>
                    </a:cubicBezTo>
                    <a:cubicBezTo>
                      <a:pt x="22504" y="755"/>
                      <a:pt x="22505" y="764"/>
                      <a:pt x="22505" y="768"/>
                    </a:cubicBezTo>
                    <a:cubicBezTo>
                      <a:pt x="22504" y="760"/>
                      <a:pt x="22500" y="735"/>
                      <a:pt x="22490" y="735"/>
                    </a:cubicBezTo>
                    <a:cubicBezTo>
                      <a:pt x="22485" y="735"/>
                      <a:pt x="22478" y="741"/>
                      <a:pt x="22469" y="760"/>
                    </a:cubicBezTo>
                    <a:cubicBezTo>
                      <a:pt x="22465" y="788"/>
                      <a:pt x="22460" y="799"/>
                      <a:pt x="22454" y="799"/>
                    </a:cubicBezTo>
                    <a:cubicBezTo>
                      <a:pt x="22436" y="799"/>
                      <a:pt x="22413" y="715"/>
                      <a:pt x="22382" y="715"/>
                    </a:cubicBezTo>
                    <a:cubicBezTo>
                      <a:pt x="22380" y="715"/>
                      <a:pt x="22378" y="715"/>
                      <a:pt x="22376" y="716"/>
                    </a:cubicBezTo>
                    <a:cubicBezTo>
                      <a:pt x="22333" y="788"/>
                      <a:pt x="22435" y="838"/>
                      <a:pt x="22356" y="896"/>
                    </a:cubicBezTo>
                    <a:cubicBezTo>
                      <a:pt x="22348" y="874"/>
                      <a:pt x="22339" y="866"/>
                      <a:pt x="22331" y="866"/>
                    </a:cubicBezTo>
                    <a:cubicBezTo>
                      <a:pt x="22305" y="866"/>
                      <a:pt x="22280" y="947"/>
                      <a:pt x="22254" y="947"/>
                    </a:cubicBezTo>
                    <a:cubicBezTo>
                      <a:pt x="22249" y="947"/>
                      <a:pt x="22243" y="944"/>
                      <a:pt x="22238" y="936"/>
                    </a:cubicBezTo>
                    <a:cubicBezTo>
                      <a:pt x="22196" y="868"/>
                      <a:pt x="22156" y="915"/>
                      <a:pt x="22116" y="881"/>
                    </a:cubicBezTo>
                    <a:cubicBezTo>
                      <a:pt x="22089" y="862"/>
                      <a:pt x="22058" y="852"/>
                      <a:pt x="22027" y="852"/>
                    </a:cubicBezTo>
                    <a:cubicBezTo>
                      <a:pt x="22016" y="852"/>
                      <a:pt x="22005" y="853"/>
                      <a:pt x="21995" y="855"/>
                    </a:cubicBezTo>
                    <a:cubicBezTo>
                      <a:pt x="21955" y="862"/>
                      <a:pt x="21915" y="876"/>
                      <a:pt x="21875" y="876"/>
                    </a:cubicBezTo>
                    <a:cubicBezTo>
                      <a:pt x="21831" y="911"/>
                      <a:pt x="21593" y="962"/>
                      <a:pt x="21383" y="1016"/>
                    </a:cubicBezTo>
                    <a:cubicBezTo>
                      <a:pt x="21373" y="1016"/>
                      <a:pt x="21364" y="1015"/>
                      <a:pt x="21354" y="1015"/>
                    </a:cubicBezTo>
                    <a:cubicBezTo>
                      <a:pt x="21307" y="1015"/>
                      <a:pt x="21260" y="1018"/>
                      <a:pt x="21213" y="1023"/>
                    </a:cubicBezTo>
                    <a:cubicBezTo>
                      <a:pt x="21199" y="1001"/>
                      <a:pt x="21184" y="980"/>
                      <a:pt x="21170" y="980"/>
                    </a:cubicBezTo>
                    <a:cubicBezTo>
                      <a:pt x="21158" y="980"/>
                      <a:pt x="21146" y="993"/>
                      <a:pt x="21135" y="1030"/>
                    </a:cubicBezTo>
                    <a:cubicBezTo>
                      <a:pt x="21068" y="1036"/>
                      <a:pt x="21032" y="1048"/>
                      <a:pt x="21012" y="1060"/>
                    </a:cubicBezTo>
                    <a:cubicBezTo>
                      <a:pt x="20993" y="1072"/>
                      <a:pt x="20991" y="1084"/>
                      <a:pt x="20995" y="1091"/>
                    </a:cubicBezTo>
                    <a:cubicBezTo>
                      <a:pt x="20996" y="1104"/>
                      <a:pt x="20997" y="1112"/>
                      <a:pt x="20998" y="1121"/>
                    </a:cubicBezTo>
                    <a:cubicBezTo>
                      <a:pt x="20996" y="1119"/>
                      <a:pt x="20992" y="1116"/>
                      <a:pt x="20990" y="1115"/>
                    </a:cubicBezTo>
                    <a:cubicBezTo>
                      <a:pt x="20988" y="1116"/>
                      <a:pt x="20987" y="1117"/>
                      <a:pt x="20986" y="1117"/>
                    </a:cubicBezTo>
                    <a:cubicBezTo>
                      <a:pt x="20976" y="1117"/>
                      <a:pt x="20961" y="1086"/>
                      <a:pt x="20944" y="1086"/>
                    </a:cubicBezTo>
                    <a:cubicBezTo>
                      <a:pt x="20937" y="1086"/>
                      <a:pt x="20929" y="1091"/>
                      <a:pt x="20921" y="1105"/>
                    </a:cubicBezTo>
                    <a:cubicBezTo>
                      <a:pt x="20888" y="1086"/>
                      <a:pt x="20702" y="1046"/>
                      <a:pt x="20641" y="979"/>
                    </a:cubicBezTo>
                    <a:cubicBezTo>
                      <a:pt x="20614" y="982"/>
                      <a:pt x="20590" y="1005"/>
                      <a:pt x="20569" y="1005"/>
                    </a:cubicBezTo>
                    <a:cubicBezTo>
                      <a:pt x="20559" y="1005"/>
                      <a:pt x="20550" y="1001"/>
                      <a:pt x="20542" y="989"/>
                    </a:cubicBezTo>
                    <a:cubicBezTo>
                      <a:pt x="20515" y="1014"/>
                      <a:pt x="20468" y="1095"/>
                      <a:pt x="20450" y="1095"/>
                    </a:cubicBezTo>
                    <a:cubicBezTo>
                      <a:pt x="20449" y="1095"/>
                      <a:pt x="20449" y="1095"/>
                      <a:pt x="20449" y="1095"/>
                    </a:cubicBezTo>
                    <a:cubicBezTo>
                      <a:pt x="20436" y="1138"/>
                      <a:pt x="20425" y="1157"/>
                      <a:pt x="20415" y="1157"/>
                    </a:cubicBezTo>
                    <a:cubicBezTo>
                      <a:pt x="20401" y="1157"/>
                      <a:pt x="20389" y="1114"/>
                      <a:pt x="20380" y="1050"/>
                    </a:cubicBezTo>
                    <a:cubicBezTo>
                      <a:pt x="20369" y="1020"/>
                      <a:pt x="20366" y="1016"/>
                      <a:pt x="20365" y="1016"/>
                    </a:cubicBezTo>
                    <a:cubicBezTo>
                      <a:pt x="20364" y="1016"/>
                      <a:pt x="20363" y="1017"/>
                      <a:pt x="20362" y="1017"/>
                    </a:cubicBezTo>
                    <a:cubicBezTo>
                      <a:pt x="20361" y="1017"/>
                      <a:pt x="20358" y="1015"/>
                      <a:pt x="20352" y="1004"/>
                    </a:cubicBezTo>
                    <a:cubicBezTo>
                      <a:pt x="20351" y="1025"/>
                      <a:pt x="20349" y="1032"/>
                      <a:pt x="20346" y="1032"/>
                    </a:cubicBezTo>
                    <a:cubicBezTo>
                      <a:pt x="20338" y="1032"/>
                      <a:pt x="20326" y="985"/>
                      <a:pt x="20310" y="985"/>
                    </a:cubicBezTo>
                    <a:cubicBezTo>
                      <a:pt x="20305" y="985"/>
                      <a:pt x="20300" y="990"/>
                      <a:pt x="20295" y="1002"/>
                    </a:cubicBezTo>
                    <a:cubicBezTo>
                      <a:pt x="20287" y="957"/>
                      <a:pt x="20280" y="943"/>
                      <a:pt x="20274" y="943"/>
                    </a:cubicBezTo>
                    <a:cubicBezTo>
                      <a:pt x="20262" y="943"/>
                      <a:pt x="20250" y="982"/>
                      <a:pt x="20235" y="982"/>
                    </a:cubicBezTo>
                    <a:cubicBezTo>
                      <a:pt x="20235" y="982"/>
                      <a:pt x="20234" y="981"/>
                      <a:pt x="20234" y="981"/>
                    </a:cubicBezTo>
                    <a:cubicBezTo>
                      <a:pt x="20210" y="985"/>
                      <a:pt x="20180" y="1018"/>
                      <a:pt x="20146" y="1049"/>
                    </a:cubicBezTo>
                    <a:cubicBezTo>
                      <a:pt x="20139" y="1057"/>
                      <a:pt x="20131" y="1060"/>
                      <a:pt x="20124" y="1060"/>
                    </a:cubicBezTo>
                    <a:cubicBezTo>
                      <a:pt x="20108" y="1060"/>
                      <a:pt x="20093" y="1048"/>
                      <a:pt x="20079" y="1048"/>
                    </a:cubicBezTo>
                    <a:cubicBezTo>
                      <a:pt x="20068" y="1048"/>
                      <a:pt x="20057" y="1055"/>
                      <a:pt x="20048" y="1079"/>
                    </a:cubicBezTo>
                    <a:cubicBezTo>
                      <a:pt x="20026" y="1086"/>
                      <a:pt x="20008" y="1139"/>
                      <a:pt x="19988" y="1139"/>
                    </a:cubicBezTo>
                    <a:cubicBezTo>
                      <a:pt x="19980" y="1139"/>
                      <a:pt x="19972" y="1130"/>
                      <a:pt x="19963" y="1105"/>
                    </a:cubicBezTo>
                    <a:cubicBezTo>
                      <a:pt x="19942" y="1096"/>
                      <a:pt x="19922" y="1060"/>
                      <a:pt x="19905" y="1060"/>
                    </a:cubicBezTo>
                    <a:cubicBezTo>
                      <a:pt x="19899" y="1060"/>
                      <a:pt x="19894" y="1063"/>
                      <a:pt x="19889" y="1073"/>
                    </a:cubicBezTo>
                    <a:cubicBezTo>
                      <a:pt x="19883" y="1088"/>
                      <a:pt x="19877" y="1092"/>
                      <a:pt x="19870" y="1092"/>
                    </a:cubicBezTo>
                    <a:cubicBezTo>
                      <a:pt x="19863" y="1092"/>
                      <a:pt x="19856" y="1087"/>
                      <a:pt x="19850" y="1087"/>
                    </a:cubicBezTo>
                    <a:cubicBezTo>
                      <a:pt x="19842" y="1087"/>
                      <a:pt x="19834" y="1094"/>
                      <a:pt x="19828" y="1123"/>
                    </a:cubicBezTo>
                    <a:cubicBezTo>
                      <a:pt x="19826" y="1129"/>
                      <a:pt x="19824" y="1133"/>
                      <a:pt x="19819" y="1133"/>
                    </a:cubicBezTo>
                    <a:cubicBezTo>
                      <a:pt x="19787" y="1133"/>
                      <a:pt x="19678" y="941"/>
                      <a:pt x="19636" y="941"/>
                    </a:cubicBezTo>
                    <a:lnTo>
                      <a:pt x="19464" y="945"/>
                    </a:lnTo>
                    <a:cubicBezTo>
                      <a:pt x="19357" y="946"/>
                      <a:pt x="18896" y="1003"/>
                      <a:pt x="18834" y="1114"/>
                    </a:cubicBezTo>
                    <a:cubicBezTo>
                      <a:pt x="18822" y="1135"/>
                      <a:pt x="18814" y="1142"/>
                      <a:pt x="18808" y="1142"/>
                    </a:cubicBezTo>
                    <a:cubicBezTo>
                      <a:pt x="18800" y="1142"/>
                      <a:pt x="18797" y="1127"/>
                      <a:pt x="18796" y="1120"/>
                    </a:cubicBezTo>
                    <a:cubicBezTo>
                      <a:pt x="18794" y="1118"/>
                      <a:pt x="18792" y="1100"/>
                      <a:pt x="18786" y="1100"/>
                    </a:cubicBezTo>
                    <a:cubicBezTo>
                      <a:pt x="18782" y="1100"/>
                      <a:pt x="18775" y="1109"/>
                      <a:pt x="18765" y="1135"/>
                    </a:cubicBezTo>
                    <a:cubicBezTo>
                      <a:pt x="18747" y="1125"/>
                      <a:pt x="18715" y="1066"/>
                      <a:pt x="18665" y="1066"/>
                    </a:cubicBezTo>
                    <a:cubicBezTo>
                      <a:pt x="18640" y="1066"/>
                      <a:pt x="18610" y="1081"/>
                      <a:pt x="18576" y="1124"/>
                    </a:cubicBezTo>
                    <a:cubicBezTo>
                      <a:pt x="18539" y="1081"/>
                      <a:pt x="18503" y="1060"/>
                      <a:pt x="18470" y="1060"/>
                    </a:cubicBezTo>
                    <a:cubicBezTo>
                      <a:pt x="18437" y="1060"/>
                      <a:pt x="18407" y="1083"/>
                      <a:pt x="18377" y="1130"/>
                    </a:cubicBezTo>
                    <a:cubicBezTo>
                      <a:pt x="18356" y="1153"/>
                      <a:pt x="18335" y="1163"/>
                      <a:pt x="18314" y="1163"/>
                    </a:cubicBezTo>
                    <a:cubicBezTo>
                      <a:pt x="18277" y="1163"/>
                      <a:pt x="18241" y="1131"/>
                      <a:pt x="18206" y="1076"/>
                    </a:cubicBezTo>
                    <a:cubicBezTo>
                      <a:pt x="18202" y="1077"/>
                      <a:pt x="18199" y="1078"/>
                      <a:pt x="18195" y="1078"/>
                    </a:cubicBezTo>
                    <a:cubicBezTo>
                      <a:pt x="18160" y="1078"/>
                      <a:pt x="18124" y="1013"/>
                      <a:pt x="18093" y="1013"/>
                    </a:cubicBezTo>
                    <a:cubicBezTo>
                      <a:pt x="18081" y="1013"/>
                      <a:pt x="18071" y="1022"/>
                      <a:pt x="18061" y="1044"/>
                    </a:cubicBezTo>
                    <a:cubicBezTo>
                      <a:pt x="18017" y="998"/>
                      <a:pt x="17916" y="977"/>
                      <a:pt x="17811" y="977"/>
                    </a:cubicBezTo>
                    <a:cubicBezTo>
                      <a:pt x="17680" y="977"/>
                      <a:pt x="17541" y="1008"/>
                      <a:pt x="17488" y="1058"/>
                    </a:cubicBezTo>
                    <a:cubicBezTo>
                      <a:pt x="17485" y="1068"/>
                      <a:pt x="17480" y="1078"/>
                      <a:pt x="17474" y="1086"/>
                    </a:cubicBezTo>
                    <a:cubicBezTo>
                      <a:pt x="17466" y="1118"/>
                      <a:pt x="17455" y="1137"/>
                      <a:pt x="17438" y="1137"/>
                    </a:cubicBezTo>
                    <a:cubicBezTo>
                      <a:pt x="17436" y="1140"/>
                      <a:pt x="17433" y="1142"/>
                      <a:pt x="17430" y="1142"/>
                    </a:cubicBezTo>
                    <a:cubicBezTo>
                      <a:pt x="17428" y="1142"/>
                      <a:pt x="17425" y="1140"/>
                      <a:pt x="17422" y="1135"/>
                    </a:cubicBezTo>
                    <a:cubicBezTo>
                      <a:pt x="17418" y="1131"/>
                      <a:pt x="17415" y="1129"/>
                      <a:pt x="17412" y="1129"/>
                    </a:cubicBezTo>
                    <a:cubicBezTo>
                      <a:pt x="17399" y="1129"/>
                      <a:pt x="17387" y="1160"/>
                      <a:pt x="17375" y="1180"/>
                    </a:cubicBezTo>
                    <a:cubicBezTo>
                      <a:pt x="17358" y="1154"/>
                      <a:pt x="17343" y="1170"/>
                      <a:pt x="17326" y="1126"/>
                    </a:cubicBezTo>
                    <a:cubicBezTo>
                      <a:pt x="17323" y="1135"/>
                      <a:pt x="17320" y="1139"/>
                      <a:pt x="17317" y="1139"/>
                    </a:cubicBezTo>
                    <a:cubicBezTo>
                      <a:pt x="17309" y="1139"/>
                      <a:pt x="17310" y="1096"/>
                      <a:pt x="17317" y="1074"/>
                    </a:cubicBezTo>
                    <a:cubicBezTo>
                      <a:pt x="17315" y="1073"/>
                      <a:pt x="17312" y="1072"/>
                      <a:pt x="17311" y="1072"/>
                    </a:cubicBezTo>
                    <a:cubicBezTo>
                      <a:pt x="17291" y="1061"/>
                      <a:pt x="17270" y="1048"/>
                      <a:pt x="17247" y="1048"/>
                    </a:cubicBezTo>
                    <a:cubicBezTo>
                      <a:pt x="17234" y="1048"/>
                      <a:pt x="17221" y="1052"/>
                      <a:pt x="17208" y="1063"/>
                    </a:cubicBezTo>
                    <a:cubicBezTo>
                      <a:pt x="17199" y="1059"/>
                      <a:pt x="17190" y="1057"/>
                      <a:pt x="17181" y="1057"/>
                    </a:cubicBezTo>
                    <a:cubicBezTo>
                      <a:pt x="17141" y="1057"/>
                      <a:pt x="17111" y="1094"/>
                      <a:pt x="17086" y="1101"/>
                    </a:cubicBezTo>
                    <a:cubicBezTo>
                      <a:pt x="17054" y="1091"/>
                      <a:pt x="17032" y="1082"/>
                      <a:pt x="17017" y="1065"/>
                    </a:cubicBezTo>
                    <a:cubicBezTo>
                      <a:pt x="17015" y="1064"/>
                      <a:pt x="17012" y="1063"/>
                      <a:pt x="17010" y="1063"/>
                    </a:cubicBezTo>
                    <a:cubicBezTo>
                      <a:pt x="17005" y="1063"/>
                      <a:pt x="17000" y="1066"/>
                      <a:pt x="16998" y="1072"/>
                    </a:cubicBezTo>
                    <a:cubicBezTo>
                      <a:pt x="16999" y="1067"/>
                      <a:pt x="17001" y="1060"/>
                      <a:pt x="17002" y="1054"/>
                    </a:cubicBezTo>
                    <a:cubicBezTo>
                      <a:pt x="17002" y="1049"/>
                      <a:pt x="17003" y="1046"/>
                      <a:pt x="17003" y="1043"/>
                    </a:cubicBezTo>
                    <a:lnTo>
                      <a:pt x="17003" y="1043"/>
                    </a:lnTo>
                    <a:cubicBezTo>
                      <a:pt x="16987" y="1046"/>
                      <a:pt x="16969" y="1049"/>
                      <a:pt x="16951" y="1049"/>
                    </a:cubicBezTo>
                    <a:cubicBezTo>
                      <a:pt x="16835" y="1049"/>
                      <a:pt x="16666" y="977"/>
                      <a:pt x="16545" y="977"/>
                    </a:cubicBezTo>
                    <a:cubicBezTo>
                      <a:pt x="16492" y="977"/>
                      <a:pt x="16447" y="991"/>
                      <a:pt x="16420" y="1030"/>
                    </a:cubicBezTo>
                    <a:cubicBezTo>
                      <a:pt x="16407" y="1048"/>
                      <a:pt x="16394" y="1055"/>
                      <a:pt x="16381" y="1055"/>
                    </a:cubicBezTo>
                    <a:cubicBezTo>
                      <a:pt x="16359" y="1055"/>
                      <a:pt x="16338" y="1038"/>
                      <a:pt x="16317" y="1020"/>
                    </a:cubicBezTo>
                    <a:cubicBezTo>
                      <a:pt x="16300" y="1036"/>
                      <a:pt x="16282" y="1041"/>
                      <a:pt x="16265" y="1041"/>
                    </a:cubicBezTo>
                    <a:cubicBezTo>
                      <a:pt x="16234" y="1041"/>
                      <a:pt x="16204" y="1025"/>
                      <a:pt x="16177" y="1025"/>
                    </a:cubicBezTo>
                    <a:cubicBezTo>
                      <a:pt x="16167" y="1025"/>
                      <a:pt x="16157" y="1027"/>
                      <a:pt x="16147" y="1034"/>
                    </a:cubicBezTo>
                    <a:cubicBezTo>
                      <a:pt x="16136" y="1048"/>
                      <a:pt x="16126" y="1051"/>
                      <a:pt x="16115" y="1051"/>
                    </a:cubicBezTo>
                    <a:cubicBezTo>
                      <a:pt x="16107" y="1051"/>
                      <a:pt x="16100" y="1049"/>
                      <a:pt x="16093" y="1049"/>
                    </a:cubicBezTo>
                    <a:cubicBezTo>
                      <a:pt x="16083" y="1049"/>
                      <a:pt x="16074" y="1052"/>
                      <a:pt x="16065" y="1064"/>
                    </a:cubicBezTo>
                    <a:cubicBezTo>
                      <a:pt x="16060" y="1076"/>
                      <a:pt x="16054" y="1081"/>
                      <a:pt x="16048" y="1081"/>
                    </a:cubicBezTo>
                    <a:cubicBezTo>
                      <a:pt x="16032" y="1081"/>
                      <a:pt x="16015" y="1046"/>
                      <a:pt x="16001" y="1046"/>
                    </a:cubicBezTo>
                    <a:cubicBezTo>
                      <a:pt x="15998" y="1046"/>
                      <a:pt x="15995" y="1047"/>
                      <a:pt x="15993" y="1050"/>
                    </a:cubicBezTo>
                    <a:cubicBezTo>
                      <a:pt x="15963" y="1052"/>
                      <a:pt x="15939" y="1084"/>
                      <a:pt x="15916" y="1084"/>
                    </a:cubicBezTo>
                    <a:cubicBezTo>
                      <a:pt x="15904" y="1084"/>
                      <a:pt x="15893" y="1075"/>
                      <a:pt x="15881" y="1050"/>
                    </a:cubicBezTo>
                    <a:cubicBezTo>
                      <a:pt x="15871" y="1029"/>
                      <a:pt x="15862" y="1021"/>
                      <a:pt x="15853" y="1021"/>
                    </a:cubicBezTo>
                    <a:cubicBezTo>
                      <a:pt x="15834" y="1021"/>
                      <a:pt x="15819" y="1063"/>
                      <a:pt x="15803" y="1068"/>
                    </a:cubicBezTo>
                    <a:cubicBezTo>
                      <a:pt x="15764" y="1032"/>
                      <a:pt x="15461" y="968"/>
                      <a:pt x="15358" y="968"/>
                    </a:cubicBezTo>
                    <a:cubicBezTo>
                      <a:pt x="15342" y="968"/>
                      <a:pt x="15330" y="970"/>
                      <a:pt x="15326" y="974"/>
                    </a:cubicBezTo>
                    <a:cubicBezTo>
                      <a:pt x="15277" y="971"/>
                      <a:pt x="15268" y="954"/>
                      <a:pt x="15261" y="954"/>
                    </a:cubicBezTo>
                    <a:cubicBezTo>
                      <a:pt x="15260" y="954"/>
                      <a:pt x="15259" y="955"/>
                      <a:pt x="15257" y="956"/>
                    </a:cubicBezTo>
                    <a:cubicBezTo>
                      <a:pt x="15253" y="972"/>
                      <a:pt x="15242" y="1092"/>
                      <a:pt x="15226" y="1092"/>
                    </a:cubicBezTo>
                    <a:cubicBezTo>
                      <a:pt x="15223" y="1092"/>
                      <a:pt x="15220" y="1088"/>
                      <a:pt x="15217" y="1079"/>
                    </a:cubicBezTo>
                    <a:cubicBezTo>
                      <a:pt x="15206" y="1077"/>
                      <a:pt x="15192" y="1069"/>
                      <a:pt x="15173" y="1069"/>
                    </a:cubicBezTo>
                    <a:cubicBezTo>
                      <a:pt x="15159" y="1069"/>
                      <a:pt x="15141" y="1074"/>
                      <a:pt x="15121" y="1091"/>
                    </a:cubicBezTo>
                    <a:cubicBezTo>
                      <a:pt x="15072" y="1074"/>
                      <a:pt x="15044" y="1062"/>
                      <a:pt x="15028" y="1060"/>
                    </a:cubicBezTo>
                    <a:cubicBezTo>
                      <a:pt x="15026" y="1071"/>
                      <a:pt x="15023" y="1075"/>
                      <a:pt x="15021" y="1075"/>
                    </a:cubicBezTo>
                    <a:cubicBezTo>
                      <a:pt x="15013" y="1075"/>
                      <a:pt x="15008" y="1013"/>
                      <a:pt x="15006" y="1011"/>
                    </a:cubicBezTo>
                    <a:cubicBezTo>
                      <a:pt x="15005" y="1010"/>
                      <a:pt x="15004" y="1009"/>
                      <a:pt x="15004" y="1009"/>
                    </a:cubicBezTo>
                    <a:cubicBezTo>
                      <a:pt x="15000" y="1009"/>
                      <a:pt x="14995" y="1030"/>
                      <a:pt x="14953" y="1030"/>
                    </a:cubicBezTo>
                    <a:cubicBezTo>
                      <a:pt x="14945" y="1030"/>
                      <a:pt x="14935" y="1029"/>
                      <a:pt x="14923" y="1027"/>
                    </a:cubicBezTo>
                    <a:cubicBezTo>
                      <a:pt x="14899" y="1074"/>
                      <a:pt x="14874" y="1064"/>
                      <a:pt x="14852" y="1069"/>
                    </a:cubicBezTo>
                    <a:cubicBezTo>
                      <a:pt x="14847" y="1079"/>
                      <a:pt x="14841" y="1083"/>
                      <a:pt x="14836" y="1083"/>
                    </a:cubicBezTo>
                    <a:cubicBezTo>
                      <a:pt x="14824" y="1083"/>
                      <a:pt x="14813" y="1068"/>
                      <a:pt x="14801" y="1068"/>
                    </a:cubicBezTo>
                    <a:cubicBezTo>
                      <a:pt x="14796" y="1068"/>
                      <a:pt x="14791" y="1071"/>
                      <a:pt x="14787" y="1079"/>
                    </a:cubicBezTo>
                    <a:cubicBezTo>
                      <a:pt x="14775" y="1101"/>
                      <a:pt x="14764" y="1112"/>
                      <a:pt x="14751" y="1112"/>
                    </a:cubicBezTo>
                    <a:cubicBezTo>
                      <a:pt x="14741" y="1112"/>
                      <a:pt x="14731" y="1105"/>
                      <a:pt x="14721" y="1091"/>
                    </a:cubicBezTo>
                    <a:cubicBezTo>
                      <a:pt x="14714" y="1112"/>
                      <a:pt x="14698" y="1117"/>
                      <a:pt x="14680" y="1117"/>
                    </a:cubicBezTo>
                    <a:cubicBezTo>
                      <a:pt x="14664" y="1117"/>
                      <a:pt x="14646" y="1113"/>
                      <a:pt x="14629" y="1113"/>
                    </a:cubicBezTo>
                    <a:cubicBezTo>
                      <a:pt x="14611" y="1113"/>
                      <a:pt x="14595" y="1118"/>
                      <a:pt x="14587" y="1140"/>
                    </a:cubicBezTo>
                    <a:cubicBezTo>
                      <a:pt x="14571" y="1163"/>
                      <a:pt x="14553" y="1188"/>
                      <a:pt x="14534" y="1188"/>
                    </a:cubicBezTo>
                    <a:cubicBezTo>
                      <a:pt x="14524" y="1188"/>
                      <a:pt x="14514" y="1181"/>
                      <a:pt x="14503" y="1166"/>
                    </a:cubicBezTo>
                    <a:cubicBezTo>
                      <a:pt x="14497" y="1170"/>
                      <a:pt x="14491" y="1172"/>
                      <a:pt x="14484" y="1172"/>
                    </a:cubicBezTo>
                    <a:cubicBezTo>
                      <a:pt x="14463" y="1172"/>
                      <a:pt x="14441" y="1153"/>
                      <a:pt x="14417" y="1153"/>
                    </a:cubicBezTo>
                    <a:cubicBezTo>
                      <a:pt x="14411" y="1153"/>
                      <a:pt x="14404" y="1155"/>
                      <a:pt x="14397" y="1158"/>
                    </a:cubicBezTo>
                    <a:cubicBezTo>
                      <a:pt x="14281" y="1142"/>
                      <a:pt x="14268" y="1102"/>
                      <a:pt x="14263" y="1102"/>
                    </a:cubicBezTo>
                    <a:cubicBezTo>
                      <a:pt x="14263" y="1102"/>
                      <a:pt x="14263" y="1102"/>
                      <a:pt x="14262" y="1102"/>
                    </a:cubicBezTo>
                    <a:cubicBezTo>
                      <a:pt x="14259" y="1096"/>
                      <a:pt x="14257" y="1082"/>
                      <a:pt x="14227" y="1082"/>
                    </a:cubicBezTo>
                    <a:cubicBezTo>
                      <a:pt x="14213" y="1082"/>
                      <a:pt x="14192" y="1086"/>
                      <a:pt x="14161" y="1095"/>
                    </a:cubicBezTo>
                    <a:lnTo>
                      <a:pt x="14144" y="1079"/>
                    </a:lnTo>
                    <a:cubicBezTo>
                      <a:pt x="14102" y="1082"/>
                      <a:pt x="14046" y="1083"/>
                      <a:pt x="13965" y="1095"/>
                    </a:cubicBezTo>
                    <a:cubicBezTo>
                      <a:pt x="13935" y="1113"/>
                      <a:pt x="13908" y="1119"/>
                      <a:pt x="13883" y="1119"/>
                    </a:cubicBezTo>
                    <a:cubicBezTo>
                      <a:pt x="13846" y="1119"/>
                      <a:pt x="13814" y="1108"/>
                      <a:pt x="13785" y="1108"/>
                    </a:cubicBezTo>
                    <a:cubicBezTo>
                      <a:pt x="13770" y="1108"/>
                      <a:pt x="13755" y="1111"/>
                      <a:pt x="13742" y="1123"/>
                    </a:cubicBezTo>
                    <a:cubicBezTo>
                      <a:pt x="13726" y="1116"/>
                      <a:pt x="13712" y="1114"/>
                      <a:pt x="13699" y="1114"/>
                    </a:cubicBezTo>
                    <a:cubicBezTo>
                      <a:pt x="13666" y="1114"/>
                      <a:pt x="13643" y="1128"/>
                      <a:pt x="13624" y="1130"/>
                    </a:cubicBezTo>
                    <a:cubicBezTo>
                      <a:pt x="13594" y="1148"/>
                      <a:pt x="13578" y="1152"/>
                      <a:pt x="13566" y="1152"/>
                    </a:cubicBezTo>
                    <a:cubicBezTo>
                      <a:pt x="13557" y="1152"/>
                      <a:pt x="13550" y="1150"/>
                      <a:pt x="13541" y="1148"/>
                    </a:cubicBezTo>
                    <a:cubicBezTo>
                      <a:pt x="13537" y="1158"/>
                      <a:pt x="13479" y="1161"/>
                      <a:pt x="13402" y="1161"/>
                    </a:cubicBezTo>
                    <a:cubicBezTo>
                      <a:pt x="13327" y="1161"/>
                      <a:pt x="13233" y="1158"/>
                      <a:pt x="13154" y="1158"/>
                    </a:cubicBezTo>
                    <a:cubicBezTo>
                      <a:pt x="13075" y="1158"/>
                      <a:pt x="13010" y="1161"/>
                      <a:pt x="12991" y="1170"/>
                    </a:cubicBezTo>
                    <a:cubicBezTo>
                      <a:pt x="12969" y="1180"/>
                      <a:pt x="12946" y="1191"/>
                      <a:pt x="12923" y="1191"/>
                    </a:cubicBezTo>
                    <a:cubicBezTo>
                      <a:pt x="12915" y="1191"/>
                      <a:pt x="12906" y="1189"/>
                      <a:pt x="12897" y="1185"/>
                    </a:cubicBezTo>
                    <a:cubicBezTo>
                      <a:pt x="12892" y="1183"/>
                      <a:pt x="12878" y="1181"/>
                      <a:pt x="12860" y="1181"/>
                    </a:cubicBezTo>
                    <a:cubicBezTo>
                      <a:pt x="12785" y="1181"/>
                      <a:pt x="12627" y="1205"/>
                      <a:pt x="12563" y="1298"/>
                    </a:cubicBezTo>
                    <a:lnTo>
                      <a:pt x="12308" y="1302"/>
                    </a:lnTo>
                    <a:cubicBezTo>
                      <a:pt x="12249" y="1299"/>
                      <a:pt x="12186" y="1297"/>
                      <a:pt x="12125" y="1297"/>
                    </a:cubicBezTo>
                    <a:cubicBezTo>
                      <a:pt x="12025" y="1297"/>
                      <a:pt x="11932" y="1301"/>
                      <a:pt x="11875" y="1308"/>
                    </a:cubicBezTo>
                    <a:lnTo>
                      <a:pt x="11804" y="1310"/>
                    </a:lnTo>
                    <a:lnTo>
                      <a:pt x="11789" y="1310"/>
                    </a:lnTo>
                    <a:lnTo>
                      <a:pt x="11722" y="1311"/>
                    </a:lnTo>
                    <a:cubicBezTo>
                      <a:pt x="11706" y="1260"/>
                      <a:pt x="11694" y="1167"/>
                      <a:pt x="11685" y="1118"/>
                    </a:cubicBezTo>
                    <a:lnTo>
                      <a:pt x="11685" y="1118"/>
                    </a:lnTo>
                    <a:cubicBezTo>
                      <a:pt x="11685" y="1118"/>
                      <a:pt x="11686" y="1118"/>
                      <a:pt x="11687" y="1118"/>
                    </a:cubicBezTo>
                    <a:cubicBezTo>
                      <a:pt x="11712" y="1118"/>
                      <a:pt x="11758" y="1086"/>
                      <a:pt x="11727" y="1086"/>
                    </a:cubicBezTo>
                    <a:cubicBezTo>
                      <a:pt x="11719" y="1086"/>
                      <a:pt x="11704" y="1088"/>
                      <a:pt x="11682" y="1095"/>
                    </a:cubicBezTo>
                    <a:cubicBezTo>
                      <a:pt x="11682" y="1096"/>
                      <a:pt x="11682" y="1097"/>
                      <a:pt x="11681" y="1097"/>
                    </a:cubicBezTo>
                    <a:cubicBezTo>
                      <a:pt x="11679" y="1089"/>
                      <a:pt x="11678" y="1084"/>
                      <a:pt x="11676" y="1084"/>
                    </a:cubicBezTo>
                    <a:cubicBezTo>
                      <a:pt x="11675" y="1084"/>
                      <a:pt x="11674" y="1088"/>
                      <a:pt x="11673" y="1097"/>
                    </a:cubicBezTo>
                    <a:cubicBezTo>
                      <a:pt x="11673" y="1100"/>
                      <a:pt x="11673" y="1104"/>
                      <a:pt x="11673" y="1106"/>
                    </a:cubicBezTo>
                    <a:cubicBezTo>
                      <a:pt x="11651" y="1133"/>
                      <a:pt x="11635" y="1175"/>
                      <a:pt x="11623" y="1175"/>
                    </a:cubicBezTo>
                    <a:cubicBezTo>
                      <a:pt x="11623" y="1175"/>
                      <a:pt x="11623" y="1175"/>
                      <a:pt x="11622" y="1175"/>
                    </a:cubicBezTo>
                    <a:cubicBezTo>
                      <a:pt x="11626" y="1163"/>
                      <a:pt x="11631" y="1152"/>
                      <a:pt x="11635" y="1142"/>
                    </a:cubicBezTo>
                    <a:lnTo>
                      <a:pt x="11635" y="1142"/>
                    </a:lnTo>
                    <a:cubicBezTo>
                      <a:pt x="11629" y="1158"/>
                      <a:pt x="11575" y="1162"/>
                      <a:pt x="11502" y="1162"/>
                    </a:cubicBezTo>
                    <a:cubicBezTo>
                      <a:pt x="11397" y="1162"/>
                      <a:pt x="11250" y="1153"/>
                      <a:pt x="11147" y="1153"/>
                    </a:cubicBezTo>
                    <a:cubicBezTo>
                      <a:pt x="11111" y="1153"/>
                      <a:pt x="11080" y="1154"/>
                      <a:pt x="11059" y="1157"/>
                    </a:cubicBezTo>
                    <a:cubicBezTo>
                      <a:pt x="11047" y="1125"/>
                      <a:pt x="11017" y="1108"/>
                      <a:pt x="10987" y="1108"/>
                    </a:cubicBezTo>
                    <a:cubicBezTo>
                      <a:pt x="10962" y="1108"/>
                      <a:pt x="10936" y="1121"/>
                      <a:pt x="10925" y="1148"/>
                    </a:cubicBezTo>
                    <a:cubicBezTo>
                      <a:pt x="10906" y="1115"/>
                      <a:pt x="10916" y="1063"/>
                      <a:pt x="10945" y="1045"/>
                    </a:cubicBezTo>
                    <a:lnTo>
                      <a:pt x="10945" y="1045"/>
                    </a:lnTo>
                    <a:cubicBezTo>
                      <a:pt x="10931" y="1046"/>
                      <a:pt x="10918" y="1046"/>
                      <a:pt x="10905" y="1046"/>
                    </a:cubicBezTo>
                    <a:cubicBezTo>
                      <a:pt x="10712" y="1046"/>
                      <a:pt x="10719" y="957"/>
                      <a:pt x="10528" y="957"/>
                    </a:cubicBezTo>
                    <a:cubicBezTo>
                      <a:pt x="10515" y="957"/>
                      <a:pt x="10502" y="958"/>
                      <a:pt x="10487" y="959"/>
                    </a:cubicBezTo>
                    <a:cubicBezTo>
                      <a:pt x="10468" y="960"/>
                      <a:pt x="10445" y="960"/>
                      <a:pt x="10421" y="960"/>
                    </a:cubicBezTo>
                    <a:cubicBezTo>
                      <a:pt x="10321" y="960"/>
                      <a:pt x="10194" y="950"/>
                      <a:pt x="10123" y="932"/>
                    </a:cubicBezTo>
                    <a:lnTo>
                      <a:pt x="10122" y="932"/>
                    </a:lnTo>
                    <a:cubicBezTo>
                      <a:pt x="10118" y="924"/>
                      <a:pt x="10115" y="916"/>
                      <a:pt x="10111" y="907"/>
                    </a:cubicBezTo>
                    <a:lnTo>
                      <a:pt x="10111" y="907"/>
                    </a:lnTo>
                    <a:cubicBezTo>
                      <a:pt x="10120" y="924"/>
                      <a:pt x="10126" y="932"/>
                      <a:pt x="10129" y="932"/>
                    </a:cubicBezTo>
                    <a:cubicBezTo>
                      <a:pt x="10133" y="932"/>
                      <a:pt x="10126" y="913"/>
                      <a:pt x="10101" y="881"/>
                    </a:cubicBezTo>
                    <a:cubicBezTo>
                      <a:pt x="10096" y="867"/>
                      <a:pt x="10093" y="861"/>
                      <a:pt x="10089" y="861"/>
                    </a:cubicBezTo>
                    <a:cubicBezTo>
                      <a:pt x="10081" y="861"/>
                      <a:pt x="10074" y="894"/>
                      <a:pt x="10064" y="927"/>
                    </a:cubicBezTo>
                    <a:cubicBezTo>
                      <a:pt x="10045" y="932"/>
                      <a:pt x="10043" y="946"/>
                      <a:pt x="10050" y="962"/>
                    </a:cubicBezTo>
                    <a:cubicBezTo>
                      <a:pt x="10045" y="975"/>
                      <a:pt x="10034" y="987"/>
                      <a:pt x="10022" y="994"/>
                    </a:cubicBezTo>
                    <a:cubicBezTo>
                      <a:pt x="10017" y="999"/>
                      <a:pt x="10012" y="1001"/>
                      <a:pt x="10007" y="1001"/>
                    </a:cubicBezTo>
                    <a:cubicBezTo>
                      <a:pt x="9994" y="1001"/>
                      <a:pt x="9979" y="988"/>
                      <a:pt x="9963" y="988"/>
                    </a:cubicBezTo>
                    <a:cubicBezTo>
                      <a:pt x="9953" y="988"/>
                      <a:pt x="9942" y="994"/>
                      <a:pt x="9931" y="1016"/>
                    </a:cubicBezTo>
                    <a:cubicBezTo>
                      <a:pt x="9925" y="1014"/>
                      <a:pt x="9919" y="1014"/>
                      <a:pt x="9913" y="1014"/>
                    </a:cubicBezTo>
                    <a:cubicBezTo>
                      <a:pt x="9892" y="1014"/>
                      <a:pt x="9870" y="1020"/>
                      <a:pt x="9846" y="1020"/>
                    </a:cubicBezTo>
                    <a:cubicBezTo>
                      <a:pt x="9834" y="1020"/>
                      <a:pt x="9821" y="1018"/>
                      <a:pt x="9808" y="1013"/>
                    </a:cubicBezTo>
                    <a:cubicBezTo>
                      <a:pt x="9746" y="1007"/>
                      <a:pt x="9690" y="997"/>
                      <a:pt x="9637" y="992"/>
                    </a:cubicBezTo>
                    <a:cubicBezTo>
                      <a:pt x="9621" y="989"/>
                      <a:pt x="9605" y="988"/>
                      <a:pt x="9588" y="988"/>
                    </a:cubicBezTo>
                    <a:cubicBezTo>
                      <a:pt x="9556" y="988"/>
                      <a:pt x="9525" y="993"/>
                      <a:pt x="9495" y="1002"/>
                    </a:cubicBezTo>
                    <a:cubicBezTo>
                      <a:pt x="9473" y="1020"/>
                      <a:pt x="9452" y="1026"/>
                      <a:pt x="9431" y="1026"/>
                    </a:cubicBezTo>
                    <a:cubicBezTo>
                      <a:pt x="9407" y="1026"/>
                      <a:pt x="9383" y="1017"/>
                      <a:pt x="9361" y="1008"/>
                    </a:cubicBezTo>
                    <a:cubicBezTo>
                      <a:pt x="9365" y="995"/>
                      <a:pt x="9343" y="984"/>
                      <a:pt x="9271" y="976"/>
                    </a:cubicBezTo>
                    <a:cubicBezTo>
                      <a:pt x="9263" y="976"/>
                      <a:pt x="9121" y="956"/>
                      <a:pt x="9057" y="956"/>
                    </a:cubicBezTo>
                    <a:cubicBezTo>
                      <a:pt x="9049" y="956"/>
                      <a:pt x="9042" y="957"/>
                      <a:pt x="9037" y="957"/>
                    </a:cubicBezTo>
                    <a:cubicBezTo>
                      <a:pt x="9032" y="958"/>
                      <a:pt x="9026" y="958"/>
                      <a:pt x="9021" y="958"/>
                    </a:cubicBezTo>
                    <a:cubicBezTo>
                      <a:pt x="8944" y="958"/>
                      <a:pt x="8875" y="876"/>
                      <a:pt x="8802" y="876"/>
                    </a:cubicBezTo>
                    <a:cubicBezTo>
                      <a:pt x="8776" y="876"/>
                      <a:pt x="8751" y="886"/>
                      <a:pt x="8724" y="913"/>
                    </a:cubicBezTo>
                    <a:cubicBezTo>
                      <a:pt x="8670" y="905"/>
                      <a:pt x="8636" y="915"/>
                      <a:pt x="8611" y="876"/>
                    </a:cubicBezTo>
                    <a:lnTo>
                      <a:pt x="8611" y="876"/>
                    </a:lnTo>
                    <a:cubicBezTo>
                      <a:pt x="8647" y="943"/>
                      <a:pt x="8636" y="965"/>
                      <a:pt x="8610" y="965"/>
                    </a:cubicBezTo>
                    <a:cubicBezTo>
                      <a:pt x="8560" y="965"/>
                      <a:pt x="8453" y="879"/>
                      <a:pt x="8537" y="867"/>
                    </a:cubicBezTo>
                    <a:cubicBezTo>
                      <a:pt x="8531" y="847"/>
                      <a:pt x="8522" y="840"/>
                      <a:pt x="8510" y="840"/>
                    </a:cubicBezTo>
                    <a:cubicBezTo>
                      <a:pt x="8495" y="840"/>
                      <a:pt x="8476" y="853"/>
                      <a:pt x="8462" y="866"/>
                    </a:cubicBezTo>
                    <a:cubicBezTo>
                      <a:pt x="8458" y="855"/>
                      <a:pt x="8453" y="850"/>
                      <a:pt x="8449" y="850"/>
                    </a:cubicBezTo>
                    <a:cubicBezTo>
                      <a:pt x="8424" y="850"/>
                      <a:pt x="8396" y="1028"/>
                      <a:pt x="8348" y="1028"/>
                    </a:cubicBezTo>
                    <a:cubicBezTo>
                      <a:pt x="8346" y="1028"/>
                      <a:pt x="8344" y="1028"/>
                      <a:pt x="8342" y="1027"/>
                    </a:cubicBezTo>
                    <a:cubicBezTo>
                      <a:pt x="8309" y="1042"/>
                      <a:pt x="8272" y="1050"/>
                      <a:pt x="8236" y="1050"/>
                    </a:cubicBezTo>
                    <a:cubicBezTo>
                      <a:pt x="8219" y="1050"/>
                      <a:pt x="8202" y="1048"/>
                      <a:pt x="8186" y="1045"/>
                    </a:cubicBezTo>
                    <a:cubicBezTo>
                      <a:pt x="8184" y="1045"/>
                      <a:pt x="8183" y="1045"/>
                      <a:pt x="8182" y="1045"/>
                    </a:cubicBezTo>
                    <a:cubicBezTo>
                      <a:pt x="8138" y="1045"/>
                      <a:pt x="8099" y="1258"/>
                      <a:pt x="8063" y="1258"/>
                    </a:cubicBezTo>
                    <a:cubicBezTo>
                      <a:pt x="8062" y="1258"/>
                      <a:pt x="8061" y="1258"/>
                      <a:pt x="8060" y="1258"/>
                    </a:cubicBezTo>
                    <a:cubicBezTo>
                      <a:pt x="7986" y="1252"/>
                      <a:pt x="7929" y="1223"/>
                      <a:pt x="7878" y="1149"/>
                    </a:cubicBezTo>
                    <a:cubicBezTo>
                      <a:pt x="7863" y="1158"/>
                      <a:pt x="7849" y="1160"/>
                      <a:pt x="7835" y="1160"/>
                    </a:cubicBezTo>
                    <a:cubicBezTo>
                      <a:pt x="7820" y="1160"/>
                      <a:pt x="7805" y="1157"/>
                      <a:pt x="7790" y="1157"/>
                    </a:cubicBezTo>
                    <a:cubicBezTo>
                      <a:pt x="7778" y="1157"/>
                      <a:pt x="7765" y="1159"/>
                      <a:pt x="7753" y="1167"/>
                    </a:cubicBezTo>
                    <a:cubicBezTo>
                      <a:pt x="7730" y="1209"/>
                      <a:pt x="7726" y="1219"/>
                      <a:pt x="7732" y="1219"/>
                    </a:cubicBezTo>
                    <a:cubicBezTo>
                      <a:pt x="7736" y="1219"/>
                      <a:pt x="7746" y="1213"/>
                      <a:pt x="7757" y="1213"/>
                    </a:cubicBezTo>
                    <a:cubicBezTo>
                      <a:pt x="7766" y="1213"/>
                      <a:pt x="7776" y="1217"/>
                      <a:pt x="7785" y="1231"/>
                    </a:cubicBezTo>
                    <a:cubicBezTo>
                      <a:pt x="7788" y="1218"/>
                      <a:pt x="7792" y="1213"/>
                      <a:pt x="7794" y="1213"/>
                    </a:cubicBezTo>
                    <a:cubicBezTo>
                      <a:pt x="7801" y="1213"/>
                      <a:pt x="7802" y="1242"/>
                      <a:pt x="7789" y="1246"/>
                    </a:cubicBezTo>
                    <a:cubicBezTo>
                      <a:pt x="7786" y="1248"/>
                      <a:pt x="7783" y="1249"/>
                      <a:pt x="7779" y="1249"/>
                    </a:cubicBezTo>
                    <a:cubicBezTo>
                      <a:pt x="7757" y="1249"/>
                      <a:pt x="7713" y="1218"/>
                      <a:pt x="7637" y="1196"/>
                    </a:cubicBezTo>
                    <a:cubicBezTo>
                      <a:pt x="7636" y="1196"/>
                      <a:pt x="7634" y="1196"/>
                      <a:pt x="7632" y="1196"/>
                    </a:cubicBezTo>
                    <a:cubicBezTo>
                      <a:pt x="7563" y="1196"/>
                      <a:pt x="7530" y="1279"/>
                      <a:pt x="7512" y="1279"/>
                    </a:cubicBezTo>
                    <a:cubicBezTo>
                      <a:pt x="7508" y="1279"/>
                      <a:pt x="7505" y="1275"/>
                      <a:pt x="7502" y="1265"/>
                    </a:cubicBezTo>
                    <a:cubicBezTo>
                      <a:pt x="7495" y="1259"/>
                      <a:pt x="7496" y="1247"/>
                      <a:pt x="7499" y="1235"/>
                    </a:cubicBezTo>
                    <a:cubicBezTo>
                      <a:pt x="7495" y="1230"/>
                      <a:pt x="7493" y="1228"/>
                      <a:pt x="7490" y="1219"/>
                    </a:cubicBezTo>
                    <a:cubicBezTo>
                      <a:pt x="7474" y="1181"/>
                      <a:pt x="7450" y="1159"/>
                      <a:pt x="7414" y="1159"/>
                    </a:cubicBezTo>
                    <a:cubicBezTo>
                      <a:pt x="7382" y="1159"/>
                      <a:pt x="7341" y="1177"/>
                      <a:pt x="7287" y="1217"/>
                    </a:cubicBezTo>
                    <a:cubicBezTo>
                      <a:pt x="7261" y="1203"/>
                      <a:pt x="7238" y="1199"/>
                      <a:pt x="7218" y="1199"/>
                    </a:cubicBezTo>
                    <a:cubicBezTo>
                      <a:pt x="7191" y="1199"/>
                      <a:pt x="7168" y="1207"/>
                      <a:pt x="7149" y="1212"/>
                    </a:cubicBezTo>
                    <a:cubicBezTo>
                      <a:pt x="7136" y="1186"/>
                      <a:pt x="7126" y="1176"/>
                      <a:pt x="7116" y="1176"/>
                    </a:cubicBezTo>
                    <a:cubicBezTo>
                      <a:pt x="7097" y="1176"/>
                      <a:pt x="7083" y="1220"/>
                      <a:pt x="7072" y="1249"/>
                    </a:cubicBezTo>
                    <a:cubicBezTo>
                      <a:pt x="7045" y="1247"/>
                      <a:pt x="7032" y="1213"/>
                      <a:pt x="7027" y="1213"/>
                    </a:cubicBezTo>
                    <a:cubicBezTo>
                      <a:pt x="7025" y="1213"/>
                      <a:pt x="7024" y="1216"/>
                      <a:pt x="7024" y="1223"/>
                    </a:cubicBezTo>
                    <a:cubicBezTo>
                      <a:pt x="7023" y="1221"/>
                      <a:pt x="7022" y="1220"/>
                      <a:pt x="7021" y="1220"/>
                    </a:cubicBezTo>
                    <a:cubicBezTo>
                      <a:pt x="7017" y="1220"/>
                      <a:pt x="7011" y="1231"/>
                      <a:pt x="6992" y="1237"/>
                    </a:cubicBezTo>
                    <a:cubicBezTo>
                      <a:pt x="6980" y="1214"/>
                      <a:pt x="6961" y="1124"/>
                      <a:pt x="6940" y="1124"/>
                    </a:cubicBezTo>
                    <a:cubicBezTo>
                      <a:pt x="6936" y="1124"/>
                      <a:pt x="6932" y="1126"/>
                      <a:pt x="6928" y="1132"/>
                    </a:cubicBezTo>
                    <a:cubicBezTo>
                      <a:pt x="6924" y="1143"/>
                      <a:pt x="6919" y="1147"/>
                      <a:pt x="6913" y="1147"/>
                    </a:cubicBezTo>
                    <a:cubicBezTo>
                      <a:pt x="6893" y="1147"/>
                      <a:pt x="6867" y="1088"/>
                      <a:pt x="6838" y="1088"/>
                    </a:cubicBezTo>
                    <a:cubicBezTo>
                      <a:pt x="6830" y="1088"/>
                      <a:pt x="6822" y="1092"/>
                      <a:pt x="6814" y="1104"/>
                    </a:cubicBezTo>
                    <a:cubicBezTo>
                      <a:pt x="6791" y="1129"/>
                      <a:pt x="6768" y="1136"/>
                      <a:pt x="6746" y="1136"/>
                    </a:cubicBezTo>
                    <a:cubicBezTo>
                      <a:pt x="6721" y="1136"/>
                      <a:pt x="6697" y="1127"/>
                      <a:pt x="6675" y="1127"/>
                    </a:cubicBezTo>
                    <a:cubicBezTo>
                      <a:pt x="6664" y="1127"/>
                      <a:pt x="6654" y="1129"/>
                      <a:pt x="6645" y="1135"/>
                    </a:cubicBezTo>
                    <a:cubicBezTo>
                      <a:pt x="6635" y="1168"/>
                      <a:pt x="6624" y="1181"/>
                      <a:pt x="6613" y="1181"/>
                    </a:cubicBezTo>
                    <a:cubicBezTo>
                      <a:pt x="6578" y="1181"/>
                      <a:pt x="6541" y="1036"/>
                      <a:pt x="6512" y="1032"/>
                    </a:cubicBezTo>
                    <a:cubicBezTo>
                      <a:pt x="6499" y="1023"/>
                      <a:pt x="6486" y="1020"/>
                      <a:pt x="6475" y="1020"/>
                    </a:cubicBezTo>
                    <a:cubicBezTo>
                      <a:pt x="6436" y="1020"/>
                      <a:pt x="6406" y="1057"/>
                      <a:pt x="6378" y="1057"/>
                    </a:cubicBezTo>
                    <a:cubicBezTo>
                      <a:pt x="6365" y="1057"/>
                      <a:pt x="6354" y="1050"/>
                      <a:pt x="6342" y="1030"/>
                    </a:cubicBezTo>
                    <a:cubicBezTo>
                      <a:pt x="6332" y="1034"/>
                      <a:pt x="6321" y="1036"/>
                      <a:pt x="6310" y="1036"/>
                    </a:cubicBezTo>
                    <a:cubicBezTo>
                      <a:pt x="6308" y="1036"/>
                      <a:pt x="6306" y="1036"/>
                      <a:pt x="6304" y="1036"/>
                    </a:cubicBezTo>
                    <a:cubicBezTo>
                      <a:pt x="6282" y="1029"/>
                      <a:pt x="6259" y="1025"/>
                      <a:pt x="6236" y="1025"/>
                    </a:cubicBezTo>
                    <a:cubicBezTo>
                      <a:pt x="6232" y="1023"/>
                      <a:pt x="6229" y="1023"/>
                      <a:pt x="6225" y="1023"/>
                    </a:cubicBezTo>
                    <a:cubicBezTo>
                      <a:pt x="6221" y="1030"/>
                      <a:pt x="6217" y="1032"/>
                      <a:pt x="6215" y="1032"/>
                    </a:cubicBezTo>
                    <a:cubicBezTo>
                      <a:pt x="6211" y="1032"/>
                      <a:pt x="6210" y="1027"/>
                      <a:pt x="6210" y="1022"/>
                    </a:cubicBezTo>
                    <a:cubicBezTo>
                      <a:pt x="6180" y="1022"/>
                      <a:pt x="6147" y="1025"/>
                      <a:pt x="6108" y="1030"/>
                    </a:cubicBezTo>
                    <a:cubicBezTo>
                      <a:pt x="6037" y="1062"/>
                      <a:pt x="5979" y="1087"/>
                      <a:pt x="5930" y="1087"/>
                    </a:cubicBezTo>
                    <a:cubicBezTo>
                      <a:pt x="5913" y="1087"/>
                      <a:pt x="5897" y="1084"/>
                      <a:pt x="5883" y="1077"/>
                    </a:cubicBezTo>
                    <a:cubicBezTo>
                      <a:pt x="5867" y="1046"/>
                      <a:pt x="5854" y="1035"/>
                      <a:pt x="5842" y="1035"/>
                    </a:cubicBezTo>
                    <a:cubicBezTo>
                      <a:pt x="5817" y="1035"/>
                      <a:pt x="5798" y="1080"/>
                      <a:pt x="5781" y="1080"/>
                    </a:cubicBezTo>
                    <a:cubicBezTo>
                      <a:pt x="5772" y="1080"/>
                      <a:pt x="5765" y="1070"/>
                      <a:pt x="5757" y="1040"/>
                    </a:cubicBezTo>
                    <a:cubicBezTo>
                      <a:pt x="5710" y="998"/>
                      <a:pt x="5692" y="984"/>
                      <a:pt x="5676" y="984"/>
                    </a:cubicBezTo>
                    <a:cubicBezTo>
                      <a:pt x="5672" y="984"/>
                      <a:pt x="5668" y="985"/>
                      <a:pt x="5664" y="987"/>
                    </a:cubicBezTo>
                    <a:cubicBezTo>
                      <a:pt x="5660" y="1001"/>
                      <a:pt x="5656" y="1005"/>
                      <a:pt x="5651" y="1005"/>
                    </a:cubicBezTo>
                    <a:cubicBezTo>
                      <a:pt x="5643" y="1005"/>
                      <a:pt x="5633" y="994"/>
                      <a:pt x="5620" y="994"/>
                    </a:cubicBezTo>
                    <a:cubicBezTo>
                      <a:pt x="5620" y="994"/>
                      <a:pt x="5619" y="994"/>
                      <a:pt x="5618" y="994"/>
                    </a:cubicBezTo>
                    <a:cubicBezTo>
                      <a:pt x="5611" y="986"/>
                      <a:pt x="5605" y="982"/>
                      <a:pt x="5597" y="982"/>
                    </a:cubicBezTo>
                    <a:cubicBezTo>
                      <a:pt x="5578" y="982"/>
                      <a:pt x="5554" y="1003"/>
                      <a:pt x="5521" y="1009"/>
                    </a:cubicBezTo>
                    <a:cubicBezTo>
                      <a:pt x="5512" y="985"/>
                      <a:pt x="5503" y="976"/>
                      <a:pt x="5495" y="976"/>
                    </a:cubicBezTo>
                    <a:cubicBezTo>
                      <a:pt x="5471" y="976"/>
                      <a:pt x="5453" y="1060"/>
                      <a:pt x="5435" y="1084"/>
                    </a:cubicBezTo>
                    <a:cubicBezTo>
                      <a:pt x="5425" y="1112"/>
                      <a:pt x="5416" y="1124"/>
                      <a:pt x="5408" y="1124"/>
                    </a:cubicBezTo>
                    <a:cubicBezTo>
                      <a:pt x="5405" y="1124"/>
                      <a:pt x="5402" y="1122"/>
                      <a:pt x="5399" y="1120"/>
                    </a:cubicBezTo>
                    <a:cubicBezTo>
                      <a:pt x="5397" y="1129"/>
                      <a:pt x="5394" y="1132"/>
                      <a:pt x="5392" y="1132"/>
                    </a:cubicBezTo>
                    <a:cubicBezTo>
                      <a:pt x="5383" y="1132"/>
                      <a:pt x="5374" y="1086"/>
                      <a:pt x="5365" y="1050"/>
                    </a:cubicBezTo>
                    <a:cubicBezTo>
                      <a:pt x="5363" y="1056"/>
                      <a:pt x="5360" y="1057"/>
                      <a:pt x="5358" y="1057"/>
                    </a:cubicBezTo>
                    <a:cubicBezTo>
                      <a:pt x="5355" y="1057"/>
                      <a:pt x="5352" y="1055"/>
                      <a:pt x="5349" y="1055"/>
                    </a:cubicBezTo>
                    <a:cubicBezTo>
                      <a:pt x="5345" y="1055"/>
                      <a:pt x="5342" y="1060"/>
                      <a:pt x="5339" y="1082"/>
                    </a:cubicBezTo>
                    <a:cubicBezTo>
                      <a:pt x="5338" y="1087"/>
                      <a:pt x="5337" y="1089"/>
                      <a:pt x="5336" y="1089"/>
                    </a:cubicBezTo>
                    <a:cubicBezTo>
                      <a:pt x="5330" y="1089"/>
                      <a:pt x="5322" y="1025"/>
                      <a:pt x="5315" y="1007"/>
                    </a:cubicBezTo>
                    <a:cubicBezTo>
                      <a:pt x="5313" y="1001"/>
                      <a:pt x="5310" y="999"/>
                      <a:pt x="5308" y="999"/>
                    </a:cubicBezTo>
                    <a:cubicBezTo>
                      <a:pt x="5298" y="999"/>
                      <a:pt x="5292" y="1062"/>
                      <a:pt x="5285" y="1067"/>
                    </a:cubicBezTo>
                    <a:cubicBezTo>
                      <a:pt x="5282" y="1065"/>
                      <a:pt x="5280" y="1064"/>
                      <a:pt x="5277" y="1064"/>
                    </a:cubicBezTo>
                    <a:cubicBezTo>
                      <a:pt x="5265" y="1064"/>
                      <a:pt x="5260" y="1093"/>
                      <a:pt x="5257" y="1126"/>
                    </a:cubicBezTo>
                    <a:cubicBezTo>
                      <a:pt x="5255" y="1114"/>
                      <a:pt x="5254" y="1110"/>
                      <a:pt x="5253" y="1110"/>
                    </a:cubicBezTo>
                    <a:cubicBezTo>
                      <a:pt x="5253" y="1110"/>
                      <a:pt x="5252" y="1120"/>
                      <a:pt x="5252" y="1120"/>
                    </a:cubicBezTo>
                    <a:cubicBezTo>
                      <a:pt x="5252" y="1120"/>
                      <a:pt x="5252" y="1111"/>
                      <a:pt x="5250" y="1078"/>
                    </a:cubicBezTo>
                    <a:lnTo>
                      <a:pt x="5250" y="1078"/>
                    </a:lnTo>
                    <a:cubicBezTo>
                      <a:pt x="5251" y="1097"/>
                      <a:pt x="5244" y="1116"/>
                      <a:pt x="5234" y="1132"/>
                    </a:cubicBezTo>
                    <a:cubicBezTo>
                      <a:pt x="5226" y="1132"/>
                      <a:pt x="5219" y="1194"/>
                      <a:pt x="5207" y="1194"/>
                    </a:cubicBezTo>
                    <a:cubicBezTo>
                      <a:pt x="5199" y="1194"/>
                      <a:pt x="5190" y="1167"/>
                      <a:pt x="5176" y="1078"/>
                    </a:cubicBezTo>
                    <a:cubicBezTo>
                      <a:pt x="5154" y="1138"/>
                      <a:pt x="5000" y="1199"/>
                      <a:pt x="4966" y="1270"/>
                    </a:cubicBezTo>
                    <a:cubicBezTo>
                      <a:pt x="4961" y="1318"/>
                      <a:pt x="4954" y="1331"/>
                      <a:pt x="4946" y="1331"/>
                    </a:cubicBezTo>
                    <a:cubicBezTo>
                      <a:pt x="4936" y="1331"/>
                      <a:pt x="4924" y="1309"/>
                      <a:pt x="4913" y="1309"/>
                    </a:cubicBezTo>
                    <a:cubicBezTo>
                      <a:pt x="4912" y="1309"/>
                      <a:pt x="4911" y="1309"/>
                      <a:pt x="4910" y="1310"/>
                    </a:cubicBezTo>
                    <a:cubicBezTo>
                      <a:pt x="4901" y="1255"/>
                      <a:pt x="4893" y="1239"/>
                      <a:pt x="4885" y="1239"/>
                    </a:cubicBezTo>
                    <a:cubicBezTo>
                      <a:pt x="4875" y="1239"/>
                      <a:pt x="4866" y="1266"/>
                      <a:pt x="4855" y="1266"/>
                    </a:cubicBezTo>
                    <a:cubicBezTo>
                      <a:pt x="4851" y="1266"/>
                      <a:pt x="4847" y="1263"/>
                      <a:pt x="4843" y="1254"/>
                    </a:cubicBezTo>
                    <a:cubicBezTo>
                      <a:pt x="4826" y="1245"/>
                      <a:pt x="4804" y="1172"/>
                      <a:pt x="4785" y="1172"/>
                    </a:cubicBezTo>
                    <a:cubicBezTo>
                      <a:pt x="4779" y="1172"/>
                      <a:pt x="4773" y="1180"/>
                      <a:pt x="4768" y="1200"/>
                    </a:cubicBezTo>
                    <a:cubicBezTo>
                      <a:pt x="4764" y="1193"/>
                      <a:pt x="4761" y="1190"/>
                      <a:pt x="4757" y="1190"/>
                    </a:cubicBezTo>
                    <a:cubicBezTo>
                      <a:pt x="4740" y="1190"/>
                      <a:pt x="4724" y="1261"/>
                      <a:pt x="4706" y="1261"/>
                    </a:cubicBezTo>
                    <a:cubicBezTo>
                      <a:pt x="4700" y="1261"/>
                      <a:pt x="4694" y="1254"/>
                      <a:pt x="4688" y="1237"/>
                    </a:cubicBezTo>
                    <a:cubicBezTo>
                      <a:pt x="4686" y="1347"/>
                      <a:pt x="4681" y="1379"/>
                      <a:pt x="4675" y="1379"/>
                    </a:cubicBezTo>
                    <a:cubicBezTo>
                      <a:pt x="4667" y="1379"/>
                      <a:pt x="4657" y="1328"/>
                      <a:pt x="4648" y="1314"/>
                    </a:cubicBezTo>
                    <a:cubicBezTo>
                      <a:pt x="4644" y="1294"/>
                      <a:pt x="4641" y="1288"/>
                      <a:pt x="4637" y="1288"/>
                    </a:cubicBezTo>
                    <a:cubicBezTo>
                      <a:pt x="4630" y="1288"/>
                      <a:pt x="4624" y="1317"/>
                      <a:pt x="4616" y="1317"/>
                    </a:cubicBezTo>
                    <a:cubicBezTo>
                      <a:pt x="4612" y="1317"/>
                      <a:pt x="4608" y="1308"/>
                      <a:pt x="4603" y="1282"/>
                    </a:cubicBezTo>
                    <a:cubicBezTo>
                      <a:pt x="4582" y="1214"/>
                      <a:pt x="4562" y="1177"/>
                      <a:pt x="4544" y="1177"/>
                    </a:cubicBezTo>
                    <a:cubicBezTo>
                      <a:pt x="4531" y="1177"/>
                      <a:pt x="4519" y="1195"/>
                      <a:pt x="4507" y="1231"/>
                    </a:cubicBezTo>
                    <a:cubicBezTo>
                      <a:pt x="4441" y="1104"/>
                      <a:pt x="3295" y="1148"/>
                      <a:pt x="3235" y="920"/>
                    </a:cubicBezTo>
                    <a:cubicBezTo>
                      <a:pt x="3233" y="981"/>
                      <a:pt x="3183" y="1016"/>
                      <a:pt x="3134" y="1016"/>
                    </a:cubicBezTo>
                    <a:cubicBezTo>
                      <a:pt x="3100" y="1016"/>
                      <a:pt x="3066" y="999"/>
                      <a:pt x="3050" y="960"/>
                    </a:cubicBezTo>
                    <a:cubicBezTo>
                      <a:pt x="3043" y="987"/>
                      <a:pt x="3036" y="1012"/>
                      <a:pt x="3030" y="1039"/>
                    </a:cubicBezTo>
                    <a:cubicBezTo>
                      <a:pt x="2943" y="980"/>
                      <a:pt x="2898" y="826"/>
                      <a:pt x="2861" y="826"/>
                    </a:cubicBezTo>
                    <a:cubicBezTo>
                      <a:pt x="2850" y="826"/>
                      <a:pt x="2840" y="838"/>
                      <a:pt x="2830" y="868"/>
                    </a:cubicBezTo>
                    <a:cubicBezTo>
                      <a:pt x="2814" y="841"/>
                      <a:pt x="2800" y="816"/>
                      <a:pt x="2784" y="791"/>
                    </a:cubicBezTo>
                    <a:cubicBezTo>
                      <a:pt x="2732" y="814"/>
                      <a:pt x="2644" y="842"/>
                      <a:pt x="2567" y="842"/>
                    </a:cubicBezTo>
                    <a:cubicBezTo>
                      <a:pt x="2524" y="842"/>
                      <a:pt x="2484" y="833"/>
                      <a:pt x="2457" y="808"/>
                    </a:cubicBezTo>
                    <a:cubicBezTo>
                      <a:pt x="2440" y="791"/>
                      <a:pt x="2417" y="781"/>
                      <a:pt x="2393" y="781"/>
                    </a:cubicBezTo>
                    <a:cubicBezTo>
                      <a:pt x="2385" y="781"/>
                      <a:pt x="2376" y="783"/>
                      <a:pt x="2367" y="785"/>
                    </a:cubicBezTo>
                    <a:cubicBezTo>
                      <a:pt x="2338" y="793"/>
                      <a:pt x="2308" y="808"/>
                      <a:pt x="2279" y="810"/>
                    </a:cubicBezTo>
                    <a:cubicBezTo>
                      <a:pt x="2269" y="822"/>
                      <a:pt x="2258" y="827"/>
                      <a:pt x="2246" y="827"/>
                    </a:cubicBezTo>
                    <a:cubicBezTo>
                      <a:pt x="2213" y="827"/>
                      <a:pt x="2178" y="784"/>
                      <a:pt x="2146" y="784"/>
                    </a:cubicBezTo>
                    <a:cubicBezTo>
                      <a:pt x="2133" y="784"/>
                      <a:pt x="2121" y="791"/>
                      <a:pt x="2109" y="811"/>
                    </a:cubicBezTo>
                    <a:cubicBezTo>
                      <a:pt x="2096" y="841"/>
                      <a:pt x="2083" y="850"/>
                      <a:pt x="2070" y="850"/>
                    </a:cubicBezTo>
                    <a:cubicBezTo>
                      <a:pt x="2049" y="850"/>
                      <a:pt x="2029" y="828"/>
                      <a:pt x="2009" y="824"/>
                    </a:cubicBezTo>
                    <a:cubicBezTo>
                      <a:pt x="1992" y="790"/>
                      <a:pt x="1974" y="773"/>
                      <a:pt x="1958" y="773"/>
                    </a:cubicBezTo>
                    <a:cubicBezTo>
                      <a:pt x="1943" y="773"/>
                      <a:pt x="1929" y="787"/>
                      <a:pt x="1917" y="816"/>
                    </a:cubicBezTo>
                    <a:cubicBezTo>
                      <a:pt x="1891" y="791"/>
                      <a:pt x="1868" y="775"/>
                      <a:pt x="1846" y="775"/>
                    </a:cubicBezTo>
                    <a:cubicBezTo>
                      <a:pt x="1828" y="775"/>
                      <a:pt x="1811" y="786"/>
                      <a:pt x="1796" y="812"/>
                    </a:cubicBezTo>
                    <a:cubicBezTo>
                      <a:pt x="1781" y="814"/>
                      <a:pt x="1769" y="877"/>
                      <a:pt x="1756" y="877"/>
                    </a:cubicBezTo>
                    <a:cubicBezTo>
                      <a:pt x="1753" y="877"/>
                      <a:pt x="1751" y="875"/>
                      <a:pt x="1749" y="871"/>
                    </a:cubicBezTo>
                    <a:cubicBezTo>
                      <a:pt x="1745" y="875"/>
                      <a:pt x="1741" y="878"/>
                      <a:pt x="1737" y="878"/>
                    </a:cubicBezTo>
                    <a:cubicBezTo>
                      <a:pt x="1726" y="878"/>
                      <a:pt x="1715" y="857"/>
                      <a:pt x="1704" y="824"/>
                    </a:cubicBezTo>
                    <a:cubicBezTo>
                      <a:pt x="1679" y="866"/>
                      <a:pt x="1658" y="887"/>
                      <a:pt x="1644" y="887"/>
                    </a:cubicBezTo>
                    <a:cubicBezTo>
                      <a:pt x="1631" y="887"/>
                      <a:pt x="1623" y="867"/>
                      <a:pt x="1621" y="827"/>
                    </a:cubicBezTo>
                    <a:cubicBezTo>
                      <a:pt x="1610" y="842"/>
                      <a:pt x="1599" y="847"/>
                      <a:pt x="1587" y="847"/>
                    </a:cubicBezTo>
                    <a:cubicBezTo>
                      <a:pt x="1559" y="847"/>
                      <a:pt x="1531" y="816"/>
                      <a:pt x="1505" y="816"/>
                    </a:cubicBezTo>
                    <a:cubicBezTo>
                      <a:pt x="1494" y="816"/>
                      <a:pt x="1485" y="821"/>
                      <a:pt x="1475" y="834"/>
                    </a:cubicBezTo>
                    <a:cubicBezTo>
                      <a:pt x="1468" y="827"/>
                      <a:pt x="1462" y="824"/>
                      <a:pt x="1455" y="824"/>
                    </a:cubicBezTo>
                    <a:cubicBezTo>
                      <a:pt x="1416" y="824"/>
                      <a:pt x="1383" y="935"/>
                      <a:pt x="1350" y="978"/>
                    </a:cubicBezTo>
                    <a:cubicBezTo>
                      <a:pt x="1315" y="956"/>
                      <a:pt x="1275" y="942"/>
                      <a:pt x="1235" y="938"/>
                    </a:cubicBezTo>
                    <a:cubicBezTo>
                      <a:pt x="1219" y="923"/>
                      <a:pt x="1203" y="919"/>
                      <a:pt x="1189" y="919"/>
                    </a:cubicBezTo>
                    <a:cubicBezTo>
                      <a:pt x="1177" y="919"/>
                      <a:pt x="1166" y="921"/>
                      <a:pt x="1155" y="921"/>
                    </a:cubicBezTo>
                    <a:cubicBezTo>
                      <a:pt x="1149" y="921"/>
                      <a:pt x="1142" y="921"/>
                      <a:pt x="1135" y="918"/>
                    </a:cubicBezTo>
                    <a:cubicBezTo>
                      <a:pt x="1128" y="915"/>
                      <a:pt x="1121" y="914"/>
                      <a:pt x="1114" y="914"/>
                    </a:cubicBezTo>
                    <a:cubicBezTo>
                      <a:pt x="1065" y="914"/>
                      <a:pt x="1013" y="971"/>
                      <a:pt x="975" y="971"/>
                    </a:cubicBezTo>
                    <a:cubicBezTo>
                      <a:pt x="969" y="971"/>
                      <a:pt x="964" y="969"/>
                      <a:pt x="958" y="966"/>
                    </a:cubicBezTo>
                    <a:cubicBezTo>
                      <a:pt x="940" y="909"/>
                      <a:pt x="904" y="893"/>
                      <a:pt x="864" y="893"/>
                    </a:cubicBezTo>
                    <a:cubicBezTo>
                      <a:pt x="815" y="893"/>
                      <a:pt x="760" y="917"/>
                      <a:pt x="725" y="917"/>
                    </a:cubicBezTo>
                    <a:cubicBezTo>
                      <a:pt x="717" y="917"/>
                      <a:pt x="710" y="916"/>
                      <a:pt x="704" y="913"/>
                    </a:cubicBezTo>
                    <a:cubicBezTo>
                      <a:pt x="680" y="900"/>
                      <a:pt x="657" y="895"/>
                      <a:pt x="635" y="895"/>
                    </a:cubicBezTo>
                    <a:cubicBezTo>
                      <a:pt x="560" y="895"/>
                      <a:pt x="500" y="955"/>
                      <a:pt x="475" y="955"/>
                    </a:cubicBezTo>
                    <a:cubicBezTo>
                      <a:pt x="469" y="955"/>
                      <a:pt x="466" y="952"/>
                      <a:pt x="464" y="946"/>
                    </a:cubicBezTo>
                    <a:cubicBezTo>
                      <a:pt x="439" y="931"/>
                      <a:pt x="413" y="908"/>
                      <a:pt x="388" y="908"/>
                    </a:cubicBezTo>
                    <a:cubicBezTo>
                      <a:pt x="384" y="908"/>
                      <a:pt x="381" y="909"/>
                      <a:pt x="377" y="910"/>
                    </a:cubicBezTo>
                    <a:cubicBezTo>
                      <a:pt x="363" y="867"/>
                      <a:pt x="350" y="855"/>
                      <a:pt x="339" y="855"/>
                    </a:cubicBezTo>
                    <a:cubicBezTo>
                      <a:pt x="324" y="855"/>
                      <a:pt x="311" y="877"/>
                      <a:pt x="297" y="877"/>
                    </a:cubicBezTo>
                    <a:cubicBezTo>
                      <a:pt x="296" y="877"/>
                      <a:pt x="296" y="877"/>
                      <a:pt x="296" y="877"/>
                    </a:cubicBezTo>
                    <a:cubicBezTo>
                      <a:pt x="271" y="884"/>
                      <a:pt x="236" y="896"/>
                      <a:pt x="202" y="896"/>
                    </a:cubicBezTo>
                    <a:cubicBezTo>
                      <a:pt x="176" y="896"/>
                      <a:pt x="151" y="889"/>
                      <a:pt x="131" y="867"/>
                    </a:cubicBezTo>
                    <a:cubicBezTo>
                      <a:pt x="111" y="892"/>
                      <a:pt x="50" y="909"/>
                      <a:pt x="0" y="919"/>
                    </a:cubicBezTo>
                    <a:lnTo>
                      <a:pt x="0" y="2610"/>
                    </a:lnTo>
                    <a:cubicBezTo>
                      <a:pt x="8" y="2616"/>
                      <a:pt x="16" y="2625"/>
                      <a:pt x="19" y="2636"/>
                    </a:cubicBezTo>
                    <a:cubicBezTo>
                      <a:pt x="57" y="2632"/>
                      <a:pt x="91" y="2592"/>
                      <a:pt x="127" y="2592"/>
                    </a:cubicBezTo>
                    <a:cubicBezTo>
                      <a:pt x="138" y="2592"/>
                      <a:pt x="148" y="2595"/>
                      <a:pt x="159" y="2605"/>
                    </a:cubicBezTo>
                    <a:cubicBezTo>
                      <a:pt x="204" y="2587"/>
                      <a:pt x="250" y="2605"/>
                      <a:pt x="292" y="2559"/>
                    </a:cubicBezTo>
                    <a:cubicBezTo>
                      <a:pt x="297" y="2556"/>
                      <a:pt x="303" y="2554"/>
                      <a:pt x="308" y="2554"/>
                    </a:cubicBezTo>
                    <a:cubicBezTo>
                      <a:pt x="330" y="2554"/>
                      <a:pt x="352" y="2575"/>
                      <a:pt x="374" y="2575"/>
                    </a:cubicBezTo>
                    <a:cubicBezTo>
                      <a:pt x="390" y="2575"/>
                      <a:pt x="406" y="2563"/>
                      <a:pt x="422" y="2522"/>
                    </a:cubicBezTo>
                    <a:cubicBezTo>
                      <a:pt x="440" y="2493"/>
                      <a:pt x="460" y="2487"/>
                      <a:pt x="480" y="2487"/>
                    </a:cubicBezTo>
                    <a:cubicBezTo>
                      <a:pt x="495" y="2487"/>
                      <a:pt x="510" y="2490"/>
                      <a:pt x="525" y="2490"/>
                    </a:cubicBezTo>
                    <a:cubicBezTo>
                      <a:pt x="534" y="2490"/>
                      <a:pt x="543" y="2489"/>
                      <a:pt x="551" y="2485"/>
                    </a:cubicBezTo>
                    <a:cubicBezTo>
                      <a:pt x="567" y="2503"/>
                      <a:pt x="584" y="2523"/>
                      <a:pt x="599" y="2523"/>
                    </a:cubicBezTo>
                    <a:cubicBezTo>
                      <a:pt x="606" y="2523"/>
                      <a:pt x="612" y="2520"/>
                      <a:pt x="617" y="2512"/>
                    </a:cubicBezTo>
                    <a:cubicBezTo>
                      <a:pt x="623" y="2479"/>
                      <a:pt x="630" y="2469"/>
                      <a:pt x="637" y="2469"/>
                    </a:cubicBezTo>
                    <a:cubicBezTo>
                      <a:pt x="647" y="2469"/>
                      <a:pt x="658" y="2491"/>
                      <a:pt x="668" y="2491"/>
                    </a:cubicBezTo>
                    <a:cubicBezTo>
                      <a:pt x="674" y="2491"/>
                      <a:pt x="679" y="2485"/>
                      <a:pt x="684" y="2468"/>
                    </a:cubicBezTo>
                    <a:cubicBezTo>
                      <a:pt x="693" y="2474"/>
                      <a:pt x="702" y="2477"/>
                      <a:pt x="710" y="2477"/>
                    </a:cubicBezTo>
                    <a:cubicBezTo>
                      <a:pt x="740" y="2477"/>
                      <a:pt x="758" y="2439"/>
                      <a:pt x="788" y="2437"/>
                    </a:cubicBezTo>
                    <a:cubicBezTo>
                      <a:pt x="808" y="2416"/>
                      <a:pt x="827" y="2404"/>
                      <a:pt x="846" y="2404"/>
                    </a:cubicBezTo>
                    <a:cubicBezTo>
                      <a:pt x="864" y="2404"/>
                      <a:pt x="882" y="2416"/>
                      <a:pt x="900" y="2442"/>
                    </a:cubicBezTo>
                    <a:cubicBezTo>
                      <a:pt x="914" y="2464"/>
                      <a:pt x="928" y="2473"/>
                      <a:pt x="941" y="2473"/>
                    </a:cubicBezTo>
                    <a:cubicBezTo>
                      <a:pt x="961" y="2473"/>
                      <a:pt x="980" y="2453"/>
                      <a:pt x="998" y="2427"/>
                    </a:cubicBezTo>
                    <a:cubicBezTo>
                      <a:pt x="1013" y="2478"/>
                      <a:pt x="1026" y="2493"/>
                      <a:pt x="1039" y="2493"/>
                    </a:cubicBezTo>
                    <a:cubicBezTo>
                      <a:pt x="1055" y="2493"/>
                      <a:pt x="1071" y="2466"/>
                      <a:pt x="1087" y="2465"/>
                    </a:cubicBezTo>
                    <a:cubicBezTo>
                      <a:pt x="1094" y="2438"/>
                      <a:pt x="1102" y="2429"/>
                      <a:pt x="1110" y="2429"/>
                    </a:cubicBezTo>
                    <a:cubicBezTo>
                      <a:pt x="1124" y="2429"/>
                      <a:pt x="1139" y="2460"/>
                      <a:pt x="1153" y="2460"/>
                    </a:cubicBezTo>
                    <a:cubicBezTo>
                      <a:pt x="1159" y="2460"/>
                      <a:pt x="1164" y="2456"/>
                      <a:pt x="1168" y="2445"/>
                    </a:cubicBezTo>
                    <a:cubicBezTo>
                      <a:pt x="1175" y="2447"/>
                      <a:pt x="1182" y="2448"/>
                      <a:pt x="1189" y="2448"/>
                    </a:cubicBezTo>
                    <a:cubicBezTo>
                      <a:pt x="1205" y="2448"/>
                      <a:pt x="1222" y="2443"/>
                      <a:pt x="1238" y="2443"/>
                    </a:cubicBezTo>
                    <a:cubicBezTo>
                      <a:pt x="1241" y="2443"/>
                      <a:pt x="1244" y="2443"/>
                      <a:pt x="1247" y="2443"/>
                    </a:cubicBezTo>
                    <a:cubicBezTo>
                      <a:pt x="1257" y="2468"/>
                      <a:pt x="1266" y="2486"/>
                      <a:pt x="1274" y="2486"/>
                    </a:cubicBezTo>
                    <a:cubicBezTo>
                      <a:pt x="1284" y="2486"/>
                      <a:pt x="1292" y="2459"/>
                      <a:pt x="1299" y="2386"/>
                    </a:cubicBezTo>
                    <a:cubicBezTo>
                      <a:pt x="1311" y="2370"/>
                      <a:pt x="1326" y="2311"/>
                      <a:pt x="1340" y="2311"/>
                    </a:cubicBezTo>
                    <a:cubicBezTo>
                      <a:pt x="1345" y="2311"/>
                      <a:pt x="1350" y="2318"/>
                      <a:pt x="1354" y="2337"/>
                    </a:cubicBezTo>
                    <a:cubicBezTo>
                      <a:pt x="1367" y="2378"/>
                      <a:pt x="1377" y="2390"/>
                      <a:pt x="1386" y="2390"/>
                    </a:cubicBezTo>
                    <a:cubicBezTo>
                      <a:pt x="1400" y="2390"/>
                      <a:pt x="1411" y="2365"/>
                      <a:pt x="1423" y="2365"/>
                    </a:cubicBezTo>
                    <a:cubicBezTo>
                      <a:pt x="1425" y="2365"/>
                      <a:pt x="1426" y="2365"/>
                      <a:pt x="1427" y="2366"/>
                    </a:cubicBezTo>
                    <a:cubicBezTo>
                      <a:pt x="1430" y="2355"/>
                      <a:pt x="1433" y="2352"/>
                      <a:pt x="1436" y="2352"/>
                    </a:cubicBezTo>
                    <a:cubicBezTo>
                      <a:pt x="1442" y="2352"/>
                      <a:pt x="1448" y="2365"/>
                      <a:pt x="1454" y="2365"/>
                    </a:cubicBezTo>
                    <a:cubicBezTo>
                      <a:pt x="1455" y="2365"/>
                      <a:pt x="1457" y="2364"/>
                      <a:pt x="1459" y="2361"/>
                    </a:cubicBezTo>
                    <a:cubicBezTo>
                      <a:pt x="1471" y="2400"/>
                      <a:pt x="1481" y="2385"/>
                      <a:pt x="1494" y="2429"/>
                    </a:cubicBezTo>
                    <a:cubicBezTo>
                      <a:pt x="1505" y="2512"/>
                      <a:pt x="1513" y="2537"/>
                      <a:pt x="1521" y="2537"/>
                    </a:cubicBezTo>
                    <a:cubicBezTo>
                      <a:pt x="1525" y="2537"/>
                      <a:pt x="1529" y="2532"/>
                      <a:pt x="1532" y="2525"/>
                    </a:cubicBezTo>
                    <a:cubicBezTo>
                      <a:pt x="1535" y="2531"/>
                      <a:pt x="1537" y="2533"/>
                      <a:pt x="1539" y="2533"/>
                    </a:cubicBezTo>
                    <a:cubicBezTo>
                      <a:pt x="1550" y="2533"/>
                      <a:pt x="1559" y="2473"/>
                      <a:pt x="1570" y="2427"/>
                    </a:cubicBezTo>
                    <a:cubicBezTo>
                      <a:pt x="1573" y="2426"/>
                      <a:pt x="1576" y="2426"/>
                      <a:pt x="1578" y="2426"/>
                    </a:cubicBezTo>
                    <a:cubicBezTo>
                      <a:pt x="1607" y="2426"/>
                      <a:pt x="1645" y="2449"/>
                      <a:pt x="1687" y="2449"/>
                    </a:cubicBezTo>
                    <a:cubicBezTo>
                      <a:pt x="1701" y="2449"/>
                      <a:pt x="1716" y="2446"/>
                      <a:pt x="1731" y="2440"/>
                    </a:cubicBezTo>
                    <a:cubicBezTo>
                      <a:pt x="1736" y="2413"/>
                      <a:pt x="1741" y="2405"/>
                      <a:pt x="1747" y="2405"/>
                    </a:cubicBezTo>
                    <a:cubicBezTo>
                      <a:pt x="1755" y="2405"/>
                      <a:pt x="1765" y="2425"/>
                      <a:pt x="1774" y="2425"/>
                    </a:cubicBezTo>
                    <a:cubicBezTo>
                      <a:pt x="1776" y="2425"/>
                      <a:pt x="1778" y="2424"/>
                      <a:pt x="1780" y="2420"/>
                    </a:cubicBezTo>
                    <a:cubicBezTo>
                      <a:pt x="1795" y="2450"/>
                      <a:pt x="1808" y="2481"/>
                      <a:pt x="1822" y="2481"/>
                    </a:cubicBezTo>
                    <a:cubicBezTo>
                      <a:pt x="1826" y="2481"/>
                      <a:pt x="1831" y="2478"/>
                      <a:pt x="1835" y="2470"/>
                    </a:cubicBezTo>
                    <a:cubicBezTo>
                      <a:pt x="1850" y="2419"/>
                      <a:pt x="1870" y="2436"/>
                      <a:pt x="1887" y="2427"/>
                    </a:cubicBezTo>
                    <a:cubicBezTo>
                      <a:pt x="1888" y="2427"/>
                      <a:pt x="1889" y="2426"/>
                      <a:pt x="1890" y="2426"/>
                    </a:cubicBezTo>
                    <a:cubicBezTo>
                      <a:pt x="1905" y="2426"/>
                      <a:pt x="1922" y="2477"/>
                      <a:pt x="1936" y="2477"/>
                    </a:cubicBezTo>
                    <a:cubicBezTo>
                      <a:pt x="1939" y="2477"/>
                      <a:pt x="1942" y="2476"/>
                      <a:pt x="1945" y="2471"/>
                    </a:cubicBezTo>
                    <a:cubicBezTo>
                      <a:pt x="1960" y="2398"/>
                      <a:pt x="1980" y="2450"/>
                      <a:pt x="1997" y="2377"/>
                    </a:cubicBezTo>
                    <a:cubicBezTo>
                      <a:pt x="2000" y="2366"/>
                      <a:pt x="2003" y="2362"/>
                      <a:pt x="2007" y="2362"/>
                    </a:cubicBezTo>
                    <a:cubicBezTo>
                      <a:pt x="2021" y="2362"/>
                      <a:pt x="2038" y="2430"/>
                      <a:pt x="2054" y="2464"/>
                    </a:cubicBezTo>
                    <a:cubicBezTo>
                      <a:pt x="2077" y="2434"/>
                      <a:pt x="2099" y="2402"/>
                      <a:pt x="2121" y="2402"/>
                    </a:cubicBezTo>
                    <a:cubicBezTo>
                      <a:pt x="2133" y="2402"/>
                      <a:pt x="2144" y="2410"/>
                      <a:pt x="2156" y="2432"/>
                    </a:cubicBezTo>
                    <a:cubicBezTo>
                      <a:pt x="2180" y="2440"/>
                      <a:pt x="2199" y="2447"/>
                      <a:pt x="2214" y="2447"/>
                    </a:cubicBezTo>
                    <a:cubicBezTo>
                      <a:pt x="2240" y="2447"/>
                      <a:pt x="2255" y="2429"/>
                      <a:pt x="2269" y="2375"/>
                    </a:cubicBezTo>
                    <a:cubicBezTo>
                      <a:pt x="2277" y="2347"/>
                      <a:pt x="2285" y="2339"/>
                      <a:pt x="2295" y="2339"/>
                    </a:cubicBezTo>
                    <a:cubicBezTo>
                      <a:pt x="2313" y="2339"/>
                      <a:pt x="2337" y="2367"/>
                      <a:pt x="2373" y="2367"/>
                    </a:cubicBezTo>
                    <a:cubicBezTo>
                      <a:pt x="2374" y="2367"/>
                      <a:pt x="2375" y="2367"/>
                      <a:pt x="2376" y="2367"/>
                    </a:cubicBezTo>
                    <a:cubicBezTo>
                      <a:pt x="2392" y="2393"/>
                      <a:pt x="2408" y="2391"/>
                      <a:pt x="2429" y="2422"/>
                    </a:cubicBezTo>
                    <a:cubicBezTo>
                      <a:pt x="2438" y="2377"/>
                      <a:pt x="2448" y="2370"/>
                      <a:pt x="2459" y="2370"/>
                    </a:cubicBezTo>
                    <a:cubicBezTo>
                      <a:pt x="2465" y="2370"/>
                      <a:pt x="2471" y="2372"/>
                      <a:pt x="2477" y="2372"/>
                    </a:cubicBezTo>
                    <a:cubicBezTo>
                      <a:pt x="2484" y="2372"/>
                      <a:pt x="2490" y="2370"/>
                      <a:pt x="2497" y="2361"/>
                    </a:cubicBezTo>
                    <a:cubicBezTo>
                      <a:pt x="2504" y="2357"/>
                      <a:pt x="2512" y="2356"/>
                      <a:pt x="2520" y="2356"/>
                    </a:cubicBezTo>
                    <a:cubicBezTo>
                      <a:pt x="2526" y="2356"/>
                      <a:pt x="2532" y="2356"/>
                      <a:pt x="2538" y="2356"/>
                    </a:cubicBezTo>
                    <a:cubicBezTo>
                      <a:pt x="2553" y="2356"/>
                      <a:pt x="2569" y="2354"/>
                      <a:pt x="2586" y="2337"/>
                    </a:cubicBezTo>
                    <a:cubicBezTo>
                      <a:pt x="2601" y="2322"/>
                      <a:pt x="2617" y="2316"/>
                      <a:pt x="2634" y="2316"/>
                    </a:cubicBezTo>
                    <a:cubicBezTo>
                      <a:pt x="2654" y="2316"/>
                      <a:pt x="2676" y="2324"/>
                      <a:pt x="2699" y="2338"/>
                    </a:cubicBezTo>
                    <a:cubicBezTo>
                      <a:pt x="2717" y="2296"/>
                      <a:pt x="2735" y="2284"/>
                      <a:pt x="2753" y="2284"/>
                    </a:cubicBezTo>
                    <a:cubicBezTo>
                      <a:pt x="2774" y="2284"/>
                      <a:pt x="2794" y="2300"/>
                      <a:pt x="2814" y="2303"/>
                    </a:cubicBezTo>
                    <a:cubicBezTo>
                      <a:pt x="2822" y="2294"/>
                      <a:pt x="2830" y="2291"/>
                      <a:pt x="2839" y="2291"/>
                    </a:cubicBezTo>
                    <a:cubicBezTo>
                      <a:pt x="2861" y="2291"/>
                      <a:pt x="2882" y="2315"/>
                      <a:pt x="2902" y="2315"/>
                    </a:cubicBezTo>
                    <a:cubicBezTo>
                      <a:pt x="2905" y="2315"/>
                      <a:pt x="2907" y="2315"/>
                      <a:pt x="2910" y="2314"/>
                    </a:cubicBezTo>
                    <a:cubicBezTo>
                      <a:pt x="2927" y="2330"/>
                      <a:pt x="2943" y="2335"/>
                      <a:pt x="2958" y="2335"/>
                    </a:cubicBezTo>
                    <a:cubicBezTo>
                      <a:pt x="2987" y="2335"/>
                      <a:pt x="3012" y="2315"/>
                      <a:pt x="3036" y="2315"/>
                    </a:cubicBezTo>
                    <a:cubicBezTo>
                      <a:pt x="3043" y="2315"/>
                      <a:pt x="3051" y="2317"/>
                      <a:pt x="3058" y="2323"/>
                    </a:cubicBezTo>
                    <a:cubicBezTo>
                      <a:pt x="3081" y="2343"/>
                      <a:pt x="3100" y="2366"/>
                      <a:pt x="3118" y="2391"/>
                    </a:cubicBezTo>
                    <a:cubicBezTo>
                      <a:pt x="3134" y="2358"/>
                      <a:pt x="3152" y="2380"/>
                      <a:pt x="3167" y="2340"/>
                    </a:cubicBezTo>
                    <a:cubicBezTo>
                      <a:pt x="3178" y="2318"/>
                      <a:pt x="3188" y="2310"/>
                      <a:pt x="3199" y="2310"/>
                    </a:cubicBezTo>
                    <a:cubicBezTo>
                      <a:pt x="3220" y="2310"/>
                      <a:pt x="3241" y="2340"/>
                      <a:pt x="3263" y="2353"/>
                    </a:cubicBezTo>
                    <a:cubicBezTo>
                      <a:pt x="3276" y="2345"/>
                      <a:pt x="3291" y="2342"/>
                      <a:pt x="3306" y="2342"/>
                    </a:cubicBezTo>
                    <a:cubicBezTo>
                      <a:pt x="3326" y="2342"/>
                      <a:pt x="3347" y="2348"/>
                      <a:pt x="3371" y="2358"/>
                    </a:cubicBezTo>
                    <a:cubicBezTo>
                      <a:pt x="3379" y="2384"/>
                      <a:pt x="3386" y="2393"/>
                      <a:pt x="3393" y="2393"/>
                    </a:cubicBezTo>
                    <a:cubicBezTo>
                      <a:pt x="3408" y="2393"/>
                      <a:pt x="3422" y="2357"/>
                      <a:pt x="3438" y="2356"/>
                    </a:cubicBezTo>
                    <a:cubicBezTo>
                      <a:pt x="3452" y="2379"/>
                      <a:pt x="3467" y="2400"/>
                      <a:pt x="3482" y="2400"/>
                    </a:cubicBezTo>
                    <a:cubicBezTo>
                      <a:pt x="3494" y="2400"/>
                      <a:pt x="3506" y="2387"/>
                      <a:pt x="3517" y="2349"/>
                    </a:cubicBezTo>
                    <a:cubicBezTo>
                      <a:pt x="3583" y="2345"/>
                      <a:pt x="3620" y="2334"/>
                      <a:pt x="3639" y="2323"/>
                    </a:cubicBezTo>
                    <a:cubicBezTo>
                      <a:pt x="3660" y="2311"/>
                      <a:pt x="3661" y="2298"/>
                      <a:pt x="3658" y="2292"/>
                    </a:cubicBezTo>
                    <a:cubicBezTo>
                      <a:pt x="3657" y="2279"/>
                      <a:pt x="3656" y="2269"/>
                      <a:pt x="3655" y="2261"/>
                    </a:cubicBezTo>
                    <a:lnTo>
                      <a:pt x="3655" y="2261"/>
                    </a:lnTo>
                    <a:cubicBezTo>
                      <a:pt x="3657" y="2264"/>
                      <a:pt x="3660" y="2265"/>
                      <a:pt x="3664" y="2268"/>
                    </a:cubicBezTo>
                    <a:cubicBezTo>
                      <a:pt x="3665" y="2267"/>
                      <a:pt x="3666" y="2266"/>
                      <a:pt x="3667" y="2266"/>
                    </a:cubicBezTo>
                    <a:cubicBezTo>
                      <a:pt x="3676" y="2266"/>
                      <a:pt x="3691" y="2298"/>
                      <a:pt x="3709" y="2298"/>
                    </a:cubicBezTo>
                    <a:cubicBezTo>
                      <a:pt x="3716" y="2298"/>
                      <a:pt x="3724" y="2293"/>
                      <a:pt x="3732" y="2279"/>
                    </a:cubicBezTo>
                    <a:cubicBezTo>
                      <a:pt x="3737" y="2282"/>
                      <a:pt x="3742" y="2283"/>
                      <a:pt x="3747" y="2283"/>
                    </a:cubicBezTo>
                    <a:cubicBezTo>
                      <a:pt x="3764" y="2283"/>
                      <a:pt x="3784" y="2272"/>
                      <a:pt x="3806" y="2272"/>
                    </a:cubicBezTo>
                    <a:cubicBezTo>
                      <a:pt x="3824" y="2272"/>
                      <a:pt x="3844" y="2279"/>
                      <a:pt x="3867" y="2305"/>
                    </a:cubicBezTo>
                    <a:cubicBezTo>
                      <a:pt x="3895" y="2303"/>
                      <a:pt x="3918" y="2281"/>
                      <a:pt x="3940" y="2281"/>
                    </a:cubicBezTo>
                    <a:cubicBezTo>
                      <a:pt x="3949" y="2281"/>
                      <a:pt x="3958" y="2285"/>
                      <a:pt x="3966" y="2297"/>
                    </a:cubicBezTo>
                    <a:cubicBezTo>
                      <a:pt x="3970" y="2293"/>
                      <a:pt x="3974" y="2292"/>
                      <a:pt x="3978" y="2292"/>
                    </a:cubicBezTo>
                    <a:cubicBezTo>
                      <a:pt x="4001" y="2292"/>
                      <a:pt x="4021" y="2343"/>
                      <a:pt x="4036" y="2345"/>
                    </a:cubicBezTo>
                    <a:cubicBezTo>
                      <a:pt x="4049" y="2303"/>
                      <a:pt x="4061" y="2284"/>
                      <a:pt x="4070" y="2284"/>
                    </a:cubicBezTo>
                    <a:cubicBezTo>
                      <a:pt x="4085" y="2284"/>
                      <a:pt x="4096" y="2327"/>
                      <a:pt x="4104" y="2391"/>
                    </a:cubicBezTo>
                    <a:cubicBezTo>
                      <a:pt x="4115" y="2421"/>
                      <a:pt x="4118" y="2426"/>
                      <a:pt x="4120" y="2426"/>
                    </a:cubicBezTo>
                    <a:cubicBezTo>
                      <a:pt x="4121" y="2426"/>
                      <a:pt x="4121" y="2425"/>
                      <a:pt x="4122" y="2425"/>
                    </a:cubicBezTo>
                    <a:cubicBezTo>
                      <a:pt x="4124" y="2425"/>
                      <a:pt x="4126" y="2427"/>
                      <a:pt x="4132" y="2437"/>
                    </a:cubicBezTo>
                    <a:cubicBezTo>
                      <a:pt x="4133" y="2417"/>
                      <a:pt x="4135" y="2410"/>
                      <a:pt x="4138" y="2410"/>
                    </a:cubicBezTo>
                    <a:cubicBezTo>
                      <a:pt x="4146" y="2410"/>
                      <a:pt x="4158" y="2458"/>
                      <a:pt x="4173" y="2458"/>
                    </a:cubicBezTo>
                    <a:cubicBezTo>
                      <a:pt x="4178" y="2458"/>
                      <a:pt x="4183" y="2453"/>
                      <a:pt x="4189" y="2441"/>
                    </a:cubicBezTo>
                    <a:cubicBezTo>
                      <a:pt x="4196" y="2486"/>
                      <a:pt x="4203" y="2499"/>
                      <a:pt x="4210" y="2499"/>
                    </a:cubicBezTo>
                    <a:cubicBezTo>
                      <a:pt x="4222" y="2499"/>
                      <a:pt x="4234" y="2462"/>
                      <a:pt x="4248" y="2462"/>
                    </a:cubicBezTo>
                    <a:cubicBezTo>
                      <a:pt x="4249" y="2462"/>
                      <a:pt x="4250" y="2462"/>
                      <a:pt x="4250" y="2462"/>
                    </a:cubicBezTo>
                    <a:cubicBezTo>
                      <a:pt x="4274" y="2459"/>
                      <a:pt x="4304" y="2427"/>
                      <a:pt x="4339" y="2396"/>
                    </a:cubicBezTo>
                    <a:cubicBezTo>
                      <a:pt x="4346" y="2388"/>
                      <a:pt x="4354" y="2386"/>
                      <a:pt x="4361" y="2386"/>
                    </a:cubicBezTo>
                    <a:cubicBezTo>
                      <a:pt x="4377" y="2386"/>
                      <a:pt x="4392" y="2398"/>
                      <a:pt x="4407" y="2398"/>
                    </a:cubicBezTo>
                    <a:cubicBezTo>
                      <a:pt x="4418" y="2398"/>
                      <a:pt x="4428" y="2391"/>
                      <a:pt x="4437" y="2367"/>
                    </a:cubicBezTo>
                    <a:cubicBezTo>
                      <a:pt x="4459" y="2362"/>
                      <a:pt x="4478" y="2309"/>
                      <a:pt x="4497" y="2309"/>
                    </a:cubicBezTo>
                    <a:cubicBezTo>
                      <a:pt x="4505" y="2309"/>
                      <a:pt x="4514" y="2319"/>
                      <a:pt x="4522" y="2344"/>
                    </a:cubicBezTo>
                    <a:cubicBezTo>
                      <a:pt x="4543" y="2352"/>
                      <a:pt x="4562" y="2389"/>
                      <a:pt x="4580" y="2389"/>
                    </a:cubicBezTo>
                    <a:cubicBezTo>
                      <a:pt x="4586" y="2389"/>
                      <a:pt x="4591" y="2385"/>
                      <a:pt x="4596" y="2376"/>
                    </a:cubicBezTo>
                    <a:cubicBezTo>
                      <a:pt x="4602" y="2361"/>
                      <a:pt x="4609" y="2357"/>
                      <a:pt x="4615" y="2357"/>
                    </a:cubicBezTo>
                    <a:cubicBezTo>
                      <a:pt x="4622" y="2357"/>
                      <a:pt x="4629" y="2361"/>
                      <a:pt x="4635" y="2361"/>
                    </a:cubicBezTo>
                    <a:cubicBezTo>
                      <a:pt x="4643" y="2361"/>
                      <a:pt x="4651" y="2354"/>
                      <a:pt x="4657" y="2324"/>
                    </a:cubicBezTo>
                    <a:cubicBezTo>
                      <a:pt x="4665" y="2333"/>
                      <a:pt x="4673" y="2336"/>
                      <a:pt x="4680" y="2336"/>
                    </a:cubicBezTo>
                    <a:cubicBezTo>
                      <a:pt x="4706" y="2336"/>
                      <a:pt x="4729" y="2288"/>
                      <a:pt x="4752" y="2288"/>
                    </a:cubicBezTo>
                    <a:cubicBezTo>
                      <a:pt x="4755" y="2288"/>
                      <a:pt x="4757" y="2289"/>
                      <a:pt x="4760" y="2291"/>
                    </a:cubicBezTo>
                    <a:cubicBezTo>
                      <a:pt x="4781" y="2296"/>
                      <a:pt x="4799" y="2304"/>
                      <a:pt x="4817" y="2304"/>
                    </a:cubicBezTo>
                    <a:cubicBezTo>
                      <a:pt x="4827" y="2304"/>
                      <a:pt x="4837" y="2301"/>
                      <a:pt x="4847" y="2293"/>
                    </a:cubicBezTo>
                    <a:cubicBezTo>
                      <a:pt x="4848" y="2293"/>
                      <a:pt x="4849" y="2293"/>
                      <a:pt x="4850" y="2293"/>
                    </a:cubicBezTo>
                    <a:cubicBezTo>
                      <a:pt x="4888" y="2293"/>
                      <a:pt x="4925" y="2248"/>
                      <a:pt x="4970" y="2248"/>
                    </a:cubicBezTo>
                    <a:cubicBezTo>
                      <a:pt x="4990" y="2248"/>
                      <a:pt x="5013" y="2258"/>
                      <a:pt x="5038" y="2286"/>
                    </a:cubicBezTo>
                    <a:cubicBezTo>
                      <a:pt x="5099" y="2271"/>
                      <a:pt x="5117" y="2264"/>
                      <a:pt x="5118" y="2264"/>
                    </a:cubicBezTo>
                    <a:lnTo>
                      <a:pt x="5118" y="2264"/>
                    </a:lnTo>
                    <a:cubicBezTo>
                      <a:pt x="5119" y="2264"/>
                      <a:pt x="5105" y="2270"/>
                      <a:pt x="5096" y="2282"/>
                    </a:cubicBezTo>
                    <a:cubicBezTo>
                      <a:pt x="5095" y="2280"/>
                      <a:pt x="5094" y="2280"/>
                      <a:pt x="5093" y="2280"/>
                    </a:cubicBezTo>
                    <a:cubicBezTo>
                      <a:pt x="5088" y="2280"/>
                      <a:pt x="5086" y="2301"/>
                      <a:pt x="5092" y="2301"/>
                    </a:cubicBezTo>
                    <a:cubicBezTo>
                      <a:pt x="5095" y="2301"/>
                      <a:pt x="5099" y="2298"/>
                      <a:pt x="5104" y="2288"/>
                    </a:cubicBezTo>
                    <a:cubicBezTo>
                      <a:pt x="5106" y="2285"/>
                      <a:pt x="5108" y="2284"/>
                      <a:pt x="5111" y="2284"/>
                    </a:cubicBezTo>
                    <a:cubicBezTo>
                      <a:pt x="5127" y="2284"/>
                      <a:pt x="5156" y="2340"/>
                      <a:pt x="5198" y="2340"/>
                    </a:cubicBezTo>
                    <a:cubicBezTo>
                      <a:pt x="5219" y="2340"/>
                      <a:pt x="5244" y="2326"/>
                      <a:pt x="5272" y="2283"/>
                    </a:cubicBezTo>
                    <a:cubicBezTo>
                      <a:pt x="5287" y="2282"/>
                      <a:pt x="5302" y="2282"/>
                      <a:pt x="5315" y="2282"/>
                    </a:cubicBezTo>
                    <a:cubicBezTo>
                      <a:pt x="5329" y="2282"/>
                      <a:pt x="5341" y="2282"/>
                      <a:pt x="5352" y="2282"/>
                    </a:cubicBezTo>
                    <a:cubicBezTo>
                      <a:pt x="5380" y="2282"/>
                      <a:pt x="5400" y="2280"/>
                      <a:pt x="5413" y="2267"/>
                    </a:cubicBezTo>
                    <a:cubicBezTo>
                      <a:pt x="5420" y="2260"/>
                      <a:pt x="5426" y="2257"/>
                      <a:pt x="5430" y="2257"/>
                    </a:cubicBezTo>
                    <a:cubicBezTo>
                      <a:pt x="5440" y="2257"/>
                      <a:pt x="5444" y="2272"/>
                      <a:pt x="5445" y="2291"/>
                    </a:cubicBezTo>
                    <a:lnTo>
                      <a:pt x="5445" y="2298"/>
                    </a:lnTo>
                    <a:cubicBezTo>
                      <a:pt x="5448" y="2295"/>
                      <a:pt x="5452" y="2294"/>
                      <a:pt x="5456" y="2294"/>
                    </a:cubicBezTo>
                    <a:cubicBezTo>
                      <a:pt x="5458" y="2294"/>
                      <a:pt x="5459" y="2294"/>
                      <a:pt x="5460" y="2295"/>
                    </a:cubicBezTo>
                    <a:cubicBezTo>
                      <a:pt x="5464" y="2270"/>
                      <a:pt x="5470" y="2261"/>
                      <a:pt x="5478" y="2261"/>
                    </a:cubicBezTo>
                    <a:cubicBezTo>
                      <a:pt x="5490" y="2261"/>
                      <a:pt x="5508" y="2287"/>
                      <a:pt x="5529" y="2293"/>
                    </a:cubicBezTo>
                    <a:cubicBezTo>
                      <a:pt x="5545" y="2281"/>
                      <a:pt x="5565" y="2276"/>
                      <a:pt x="5588" y="2276"/>
                    </a:cubicBezTo>
                    <a:cubicBezTo>
                      <a:pt x="5610" y="2276"/>
                      <a:pt x="5635" y="2281"/>
                      <a:pt x="5664" y="2288"/>
                    </a:cubicBezTo>
                    <a:cubicBezTo>
                      <a:pt x="5687" y="2310"/>
                      <a:pt x="5708" y="2318"/>
                      <a:pt x="5726" y="2318"/>
                    </a:cubicBezTo>
                    <a:cubicBezTo>
                      <a:pt x="5756" y="2318"/>
                      <a:pt x="5780" y="2299"/>
                      <a:pt x="5800" y="2283"/>
                    </a:cubicBezTo>
                    <a:cubicBezTo>
                      <a:pt x="5805" y="2288"/>
                      <a:pt x="5810" y="2290"/>
                      <a:pt x="5815" y="2290"/>
                    </a:cubicBezTo>
                    <a:cubicBezTo>
                      <a:pt x="5834" y="2290"/>
                      <a:pt x="5848" y="2258"/>
                      <a:pt x="5860" y="2258"/>
                    </a:cubicBezTo>
                    <a:cubicBezTo>
                      <a:pt x="5865" y="2258"/>
                      <a:pt x="5869" y="2264"/>
                      <a:pt x="5874" y="2279"/>
                    </a:cubicBezTo>
                    <a:cubicBezTo>
                      <a:pt x="5886" y="2258"/>
                      <a:pt x="5894" y="2252"/>
                      <a:pt x="5900" y="2252"/>
                    </a:cubicBezTo>
                    <a:cubicBezTo>
                      <a:pt x="5908" y="2252"/>
                      <a:pt x="5910" y="2267"/>
                      <a:pt x="5912" y="2274"/>
                    </a:cubicBezTo>
                    <a:cubicBezTo>
                      <a:pt x="5913" y="2276"/>
                      <a:pt x="5915" y="2294"/>
                      <a:pt x="5921" y="2294"/>
                    </a:cubicBezTo>
                    <a:cubicBezTo>
                      <a:pt x="5925" y="2294"/>
                      <a:pt x="5932" y="2286"/>
                      <a:pt x="5942" y="2259"/>
                    </a:cubicBezTo>
                    <a:cubicBezTo>
                      <a:pt x="5961" y="2271"/>
                      <a:pt x="5993" y="2332"/>
                      <a:pt x="6043" y="2332"/>
                    </a:cubicBezTo>
                    <a:cubicBezTo>
                      <a:pt x="6068" y="2332"/>
                      <a:pt x="6097" y="2317"/>
                      <a:pt x="6131" y="2275"/>
                    </a:cubicBezTo>
                    <a:cubicBezTo>
                      <a:pt x="6169" y="2319"/>
                      <a:pt x="6203" y="2340"/>
                      <a:pt x="6236" y="2340"/>
                    </a:cubicBezTo>
                    <a:cubicBezTo>
                      <a:pt x="6269" y="2340"/>
                      <a:pt x="6300" y="2317"/>
                      <a:pt x="6330" y="2272"/>
                    </a:cubicBezTo>
                    <a:cubicBezTo>
                      <a:pt x="6351" y="2250"/>
                      <a:pt x="6372" y="2240"/>
                      <a:pt x="6393" y="2240"/>
                    </a:cubicBezTo>
                    <a:cubicBezTo>
                      <a:pt x="6430" y="2240"/>
                      <a:pt x="6466" y="2272"/>
                      <a:pt x="6501" y="2329"/>
                    </a:cubicBezTo>
                    <a:cubicBezTo>
                      <a:pt x="6504" y="2328"/>
                      <a:pt x="6508" y="2327"/>
                      <a:pt x="6511" y="2327"/>
                    </a:cubicBezTo>
                    <a:cubicBezTo>
                      <a:pt x="6547" y="2327"/>
                      <a:pt x="6583" y="2393"/>
                      <a:pt x="6614" y="2393"/>
                    </a:cubicBezTo>
                    <a:cubicBezTo>
                      <a:pt x="6626" y="2393"/>
                      <a:pt x="6636" y="2385"/>
                      <a:pt x="6646" y="2363"/>
                    </a:cubicBezTo>
                    <a:cubicBezTo>
                      <a:pt x="6692" y="2413"/>
                      <a:pt x="6731" y="2382"/>
                      <a:pt x="6768" y="2415"/>
                    </a:cubicBezTo>
                    <a:cubicBezTo>
                      <a:pt x="6790" y="2441"/>
                      <a:pt x="6822" y="2456"/>
                      <a:pt x="6856" y="2456"/>
                    </a:cubicBezTo>
                    <a:cubicBezTo>
                      <a:pt x="6861" y="2456"/>
                      <a:pt x="6866" y="2455"/>
                      <a:pt x="6871" y="2455"/>
                    </a:cubicBezTo>
                    <a:cubicBezTo>
                      <a:pt x="6882" y="2474"/>
                      <a:pt x="6892" y="2481"/>
                      <a:pt x="6901" y="2481"/>
                    </a:cubicBezTo>
                    <a:cubicBezTo>
                      <a:pt x="6921" y="2481"/>
                      <a:pt x="6938" y="2451"/>
                      <a:pt x="6956" y="2445"/>
                    </a:cubicBezTo>
                    <a:cubicBezTo>
                      <a:pt x="6993" y="2410"/>
                      <a:pt x="7194" y="2231"/>
                      <a:pt x="7239" y="2231"/>
                    </a:cubicBezTo>
                    <a:cubicBezTo>
                      <a:pt x="7240" y="2231"/>
                      <a:pt x="7241" y="2231"/>
                      <a:pt x="7241" y="2231"/>
                    </a:cubicBezTo>
                    <a:cubicBezTo>
                      <a:pt x="7280" y="2233"/>
                      <a:pt x="7144" y="2281"/>
                      <a:pt x="7182" y="2334"/>
                    </a:cubicBezTo>
                    <a:cubicBezTo>
                      <a:pt x="7200" y="2365"/>
                      <a:pt x="7393" y="2543"/>
                      <a:pt x="7417" y="2543"/>
                    </a:cubicBezTo>
                    <a:cubicBezTo>
                      <a:pt x="7418" y="2543"/>
                      <a:pt x="7418" y="2543"/>
                      <a:pt x="7418" y="2543"/>
                    </a:cubicBezTo>
                    <a:cubicBezTo>
                      <a:pt x="7426" y="2529"/>
                      <a:pt x="7434" y="2513"/>
                      <a:pt x="7440" y="2498"/>
                    </a:cubicBezTo>
                    <a:lnTo>
                      <a:pt x="7455" y="2479"/>
                    </a:lnTo>
                    <a:cubicBezTo>
                      <a:pt x="7463" y="2480"/>
                      <a:pt x="7469" y="2483"/>
                      <a:pt x="7474" y="2488"/>
                    </a:cubicBezTo>
                    <a:cubicBezTo>
                      <a:pt x="7462" y="2504"/>
                      <a:pt x="7449" y="2522"/>
                      <a:pt x="7434" y="2544"/>
                    </a:cubicBezTo>
                    <a:cubicBezTo>
                      <a:pt x="7443" y="2531"/>
                      <a:pt x="7454" y="2527"/>
                      <a:pt x="7466" y="2527"/>
                    </a:cubicBezTo>
                    <a:cubicBezTo>
                      <a:pt x="7484" y="2527"/>
                      <a:pt x="7503" y="2536"/>
                      <a:pt x="7520" y="2536"/>
                    </a:cubicBezTo>
                    <a:cubicBezTo>
                      <a:pt x="7529" y="2536"/>
                      <a:pt x="7537" y="2534"/>
                      <a:pt x="7544" y="2527"/>
                    </a:cubicBezTo>
                    <a:cubicBezTo>
                      <a:pt x="7551" y="2547"/>
                      <a:pt x="7557" y="2554"/>
                      <a:pt x="7563" y="2554"/>
                    </a:cubicBezTo>
                    <a:cubicBezTo>
                      <a:pt x="7567" y="2554"/>
                      <a:pt x="7571" y="2549"/>
                      <a:pt x="7574" y="2541"/>
                    </a:cubicBezTo>
                    <a:cubicBezTo>
                      <a:pt x="7575" y="2543"/>
                      <a:pt x="7577" y="2543"/>
                      <a:pt x="7579" y="2544"/>
                    </a:cubicBezTo>
                    <a:cubicBezTo>
                      <a:pt x="7599" y="2555"/>
                      <a:pt x="7621" y="2568"/>
                      <a:pt x="7644" y="2568"/>
                    </a:cubicBezTo>
                    <a:cubicBezTo>
                      <a:pt x="7657" y="2568"/>
                      <a:pt x="7670" y="2564"/>
                      <a:pt x="7683" y="2554"/>
                    </a:cubicBezTo>
                    <a:cubicBezTo>
                      <a:pt x="7693" y="2559"/>
                      <a:pt x="7702" y="2561"/>
                      <a:pt x="7711" y="2561"/>
                    </a:cubicBezTo>
                    <a:cubicBezTo>
                      <a:pt x="7750" y="2561"/>
                      <a:pt x="7780" y="2526"/>
                      <a:pt x="7805" y="2518"/>
                    </a:cubicBezTo>
                    <a:cubicBezTo>
                      <a:pt x="7837" y="2529"/>
                      <a:pt x="7857" y="2538"/>
                      <a:pt x="7873" y="2555"/>
                    </a:cubicBezTo>
                    <a:cubicBezTo>
                      <a:pt x="7875" y="2557"/>
                      <a:pt x="7877" y="2558"/>
                      <a:pt x="7879" y="2558"/>
                    </a:cubicBezTo>
                    <a:cubicBezTo>
                      <a:pt x="7885" y="2558"/>
                      <a:pt x="7890" y="2554"/>
                      <a:pt x="7893" y="2549"/>
                    </a:cubicBezTo>
                    <a:lnTo>
                      <a:pt x="7893" y="2549"/>
                    </a:lnTo>
                    <a:cubicBezTo>
                      <a:pt x="7890" y="2554"/>
                      <a:pt x="7889" y="2560"/>
                      <a:pt x="7888" y="2567"/>
                    </a:cubicBezTo>
                    <a:cubicBezTo>
                      <a:pt x="7888" y="2571"/>
                      <a:pt x="7887" y="2574"/>
                      <a:pt x="7887" y="2580"/>
                    </a:cubicBezTo>
                    <a:cubicBezTo>
                      <a:pt x="7900" y="2575"/>
                      <a:pt x="7915" y="2573"/>
                      <a:pt x="7930" y="2573"/>
                    </a:cubicBezTo>
                    <a:cubicBezTo>
                      <a:pt x="7933" y="2573"/>
                      <a:pt x="7936" y="2573"/>
                      <a:pt x="7939" y="2573"/>
                    </a:cubicBezTo>
                    <a:cubicBezTo>
                      <a:pt x="7942" y="2574"/>
                      <a:pt x="7945" y="2574"/>
                      <a:pt x="7949" y="2574"/>
                    </a:cubicBezTo>
                    <a:cubicBezTo>
                      <a:pt x="7967" y="2574"/>
                      <a:pt x="7988" y="2564"/>
                      <a:pt x="8011" y="2564"/>
                    </a:cubicBezTo>
                    <a:cubicBezTo>
                      <a:pt x="8034" y="2564"/>
                      <a:pt x="8058" y="2573"/>
                      <a:pt x="8086" y="2609"/>
                    </a:cubicBezTo>
                    <a:cubicBezTo>
                      <a:pt x="8092" y="2606"/>
                      <a:pt x="8098" y="2605"/>
                      <a:pt x="8103" y="2605"/>
                    </a:cubicBezTo>
                    <a:cubicBezTo>
                      <a:pt x="8120" y="2605"/>
                      <a:pt x="8138" y="2613"/>
                      <a:pt x="8157" y="2613"/>
                    </a:cubicBezTo>
                    <a:cubicBezTo>
                      <a:pt x="8166" y="2613"/>
                      <a:pt x="8177" y="2611"/>
                      <a:pt x="8187" y="2604"/>
                    </a:cubicBezTo>
                    <a:cubicBezTo>
                      <a:pt x="8188" y="2604"/>
                      <a:pt x="8189" y="2604"/>
                      <a:pt x="8190" y="2604"/>
                    </a:cubicBezTo>
                    <a:cubicBezTo>
                      <a:pt x="8221" y="2604"/>
                      <a:pt x="8251" y="2556"/>
                      <a:pt x="8285" y="2556"/>
                    </a:cubicBezTo>
                    <a:cubicBezTo>
                      <a:pt x="8292" y="2556"/>
                      <a:pt x="8299" y="2558"/>
                      <a:pt x="8306" y="2563"/>
                    </a:cubicBezTo>
                    <a:cubicBezTo>
                      <a:pt x="8327" y="2550"/>
                      <a:pt x="8348" y="2546"/>
                      <a:pt x="8368" y="2546"/>
                    </a:cubicBezTo>
                    <a:cubicBezTo>
                      <a:pt x="8405" y="2546"/>
                      <a:pt x="8441" y="2559"/>
                      <a:pt x="8475" y="2559"/>
                    </a:cubicBezTo>
                    <a:cubicBezTo>
                      <a:pt x="8481" y="2559"/>
                      <a:pt x="8487" y="2559"/>
                      <a:pt x="8494" y="2558"/>
                    </a:cubicBezTo>
                    <a:cubicBezTo>
                      <a:pt x="8510" y="2571"/>
                      <a:pt x="8526" y="2575"/>
                      <a:pt x="8542" y="2575"/>
                    </a:cubicBezTo>
                    <a:cubicBezTo>
                      <a:pt x="8573" y="2575"/>
                      <a:pt x="8602" y="2559"/>
                      <a:pt x="8631" y="2559"/>
                    </a:cubicBezTo>
                    <a:cubicBezTo>
                      <a:pt x="8632" y="2559"/>
                      <a:pt x="8633" y="2559"/>
                      <a:pt x="8633" y="2559"/>
                    </a:cubicBezTo>
                    <a:cubicBezTo>
                      <a:pt x="8646" y="2569"/>
                      <a:pt x="8659" y="2573"/>
                      <a:pt x="8671" y="2573"/>
                    </a:cubicBezTo>
                    <a:cubicBezTo>
                      <a:pt x="8702" y="2573"/>
                      <a:pt x="8731" y="2549"/>
                      <a:pt x="8759" y="2546"/>
                    </a:cubicBezTo>
                    <a:cubicBezTo>
                      <a:pt x="8787" y="2533"/>
                      <a:pt x="8812" y="2488"/>
                      <a:pt x="8837" y="2488"/>
                    </a:cubicBezTo>
                    <a:cubicBezTo>
                      <a:pt x="8849" y="2488"/>
                      <a:pt x="8861" y="2497"/>
                      <a:pt x="8873" y="2524"/>
                    </a:cubicBezTo>
                    <a:cubicBezTo>
                      <a:pt x="8876" y="2519"/>
                      <a:pt x="8878" y="2516"/>
                      <a:pt x="8878" y="2516"/>
                    </a:cubicBezTo>
                    <a:lnTo>
                      <a:pt x="8878" y="2516"/>
                    </a:lnTo>
                    <a:cubicBezTo>
                      <a:pt x="8881" y="2516"/>
                      <a:pt x="8776" y="2681"/>
                      <a:pt x="8805" y="2708"/>
                    </a:cubicBezTo>
                    <a:cubicBezTo>
                      <a:pt x="8823" y="2692"/>
                      <a:pt x="8841" y="2687"/>
                      <a:pt x="8858" y="2687"/>
                    </a:cubicBezTo>
                    <a:cubicBezTo>
                      <a:pt x="8889" y="2687"/>
                      <a:pt x="8918" y="2704"/>
                      <a:pt x="8946" y="2704"/>
                    </a:cubicBezTo>
                    <a:cubicBezTo>
                      <a:pt x="8956" y="2704"/>
                      <a:pt x="8966" y="2702"/>
                      <a:pt x="8976" y="2695"/>
                    </a:cubicBezTo>
                    <a:cubicBezTo>
                      <a:pt x="8986" y="2682"/>
                      <a:pt x="8996" y="2679"/>
                      <a:pt x="9006" y="2679"/>
                    </a:cubicBezTo>
                    <a:cubicBezTo>
                      <a:pt x="9014" y="2679"/>
                      <a:pt x="9023" y="2682"/>
                      <a:pt x="9032" y="2682"/>
                    </a:cubicBezTo>
                    <a:cubicBezTo>
                      <a:pt x="9041" y="2682"/>
                      <a:pt x="9050" y="2679"/>
                      <a:pt x="9058" y="2667"/>
                    </a:cubicBezTo>
                    <a:cubicBezTo>
                      <a:pt x="9064" y="2655"/>
                      <a:pt x="9070" y="2651"/>
                      <a:pt x="9075" y="2651"/>
                    </a:cubicBezTo>
                    <a:cubicBezTo>
                      <a:pt x="9092" y="2651"/>
                      <a:pt x="9109" y="2687"/>
                      <a:pt x="9124" y="2687"/>
                    </a:cubicBezTo>
                    <a:cubicBezTo>
                      <a:pt x="9126" y="2687"/>
                      <a:pt x="9129" y="2686"/>
                      <a:pt x="9131" y="2684"/>
                    </a:cubicBezTo>
                    <a:cubicBezTo>
                      <a:pt x="9159" y="2682"/>
                      <a:pt x="9184" y="2651"/>
                      <a:pt x="9207" y="2651"/>
                    </a:cubicBezTo>
                    <a:cubicBezTo>
                      <a:pt x="9219" y="2651"/>
                      <a:pt x="9230" y="2659"/>
                      <a:pt x="9242" y="2685"/>
                    </a:cubicBezTo>
                    <a:cubicBezTo>
                      <a:pt x="9252" y="2707"/>
                      <a:pt x="9261" y="2715"/>
                      <a:pt x="9269" y="2715"/>
                    </a:cubicBezTo>
                    <a:cubicBezTo>
                      <a:pt x="9288" y="2715"/>
                      <a:pt x="9304" y="2673"/>
                      <a:pt x="9319" y="2669"/>
                    </a:cubicBezTo>
                    <a:cubicBezTo>
                      <a:pt x="9343" y="2690"/>
                      <a:pt x="9362" y="2700"/>
                      <a:pt x="9379" y="2700"/>
                    </a:cubicBezTo>
                    <a:cubicBezTo>
                      <a:pt x="9395" y="2700"/>
                      <a:pt x="9409" y="2692"/>
                      <a:pt x="9422" y="2679"/>
                    </a:cubicBezTo>
                    <a:cubicBezTo>
                      <a:pt x="9472" y="2683"/>
                      <a:pt x="9480" y="2700"/>
                      <a:pt x="9487" y="2700"/>
                    </a:cubicBezTo>
                    <a:cubicBezTo>
                      <a:pt x="9488" y="2700"/>
                      <a:pt x="9490" y="2699"/>
                      <a:pt x="9491" y="2698"/>
                    </a:cubicBezTo>
                    <a:cubicBezTo>
                      <a:pt x="9493" y="2692"/>
                      <a:pt x="9494" y="2689"/>
                      <a:pt x="9496" y="2689"/>
                    </a:cubicBezTo>
                    <a:cubicBezTo>
                      <a:pt x="9502" y="2689"/>
                      <a:pt x="9509" y="2707"/>
                      <a:pt x="9523" y="2749"/>
                    </a:cubicBezTo>
                    <a:cubicBezTo>
                      <a:pt x="9534" y="2752"/>
                      <a:pt x="9548" y="2760"/>
                      <a:pt x="9567" y="2760"/>
                    </a:cubicBezTo>
                    <a:cubicBezTo>
                      <a:pt x="9581" y="2760"/>
                      <a:pt x="9598" y="2756"/>
                      <a:pt x="9618" y="2740"/>
                    </a:cubicBezTo>
                    <a:cubicBezTo>
                      <a:pt x="9668" y="2755"/>
                      <a:pt x="9696" y="2770"/>
                      <a:pt x="9711" y="2772"/>
                    </a:cubicBezTo>
                    <a:cubicBezTo>
                      <a:pt x="9714" y="2761"/>
                      <a:pt x="9716" y="2757"/>
                      <a:pt x="9718" y="2757"/>
                    </a:cubicBezTo>
                    <a:cubicBezTo>
                      <a:pt x="9727" y="2757"/>
                      <a:pt x="9732" y="2819"/>
                      <a:pt x="9734" y="2821"/>
                    </a:cubicBezTo>
                    <a:cubicBezTo>
                      <a:pt x="9735" y="2822"/>
                      <a:pt x="9735" y="2823"/>
                      <a:pt x="9736" y="2823"/>
                    </a:cubicBezTo>
                    <a:cubicBezTo>
                      <a:pt x="9739" y="2823"/>
                      <a:pt x="9744" y="2804"/>
                      <a:pt x="9783" y="2804"/>
                    </a:cubicBezTo>
                    <a:cubicBezTo>
                      <a:pt x="9792" y="2804"/>
                      <a:pt x="9803" y="2805"/>
                      <a:pt x="9816" y="2807"/>
                    </a:cubicBezTo>
                    <a:cubicBezTo>
                      <a:pt x="9841" y="2759"/>
                      <a:pt x="9865" y="2770"/>
                      <a:pt x="9888" y="2767"/>
                    </a:cubicBezTo>
                    <a:cubicBezTo>
                      <a:pt x="9893" y="2756"/>
                      <a:pt x="9899" y="2752"/>
                      <a:pt x="9904" y="2752"/>
                    </a:cubicBezTo>
                    <a:cubicBezTo>
                      <a:pt x="9915" y="2752"/>
                      <a:pt x="9927" y="2768"/>
                      <a:pt x="9939" y="2768"/>
                    </a:cubicBezTo>
                    <a:cubicBezTo>
                      <a:pt x="9943" y="2768"/>
                      <a:pt x="9948" y="2765"/>
                      <a:pt x="9953" y="2756"/>
                    </a:cubicBezTo>
                    <a:cubicBezTo>
                      <a:pt x="9964" y="2736"/>
                      <a:pt x="9976" y="2725"/>
                      <a:pt x="9988" y="2725"/>
                    </a:cubicBezTo>
                    <a:cubicBezTo>
                      <a:pt x="9998" y="2725"/>
                      <a:pt x="10008" y="2732"/>
                      <a:pt x="10019" y="2746"/>
                    </a:cubicBezTo>
                    <a:cubicBezTo>
                      <a:pt x="10026" y="2725"/>
                      <a:pt x="10034" y="2720"/>
                      <a:pt x="10042" y="2720"/>
                    </a:cubicBezTo>
                    <a:cubicBezTo>
                      <a:pt x="10049" y="2720"/>
                      <a:pt x="10057" y="2724"/>
                      <a:pt x="10065" y="2724"/>
                    </a:cubicBezTo>
                    <a:cubicBezTo>
                      <a:pt x="10073" y="2724"/>
                      <a:pt x="10082" y="2719"/>
                      <a:pt x="10090" y="2697"/>
                    </a:cubicBezTo>
                    <a:cubicBezTo>
                      <a:pt x="10107" y="2675"/>
                      <a:pt x="10125" y="2650"/>
                      <a:pt x="10144" y="2650"/>
                    </a:cubicBezTo>
                    <a:cubicBezTo>
                      <a:pt x="10154" y="2650"/>
                      <a:pt x="10164" y="2657"/>
                      <a:pt x="10176" y="2672"/>
                    </a:cubicBezTo>
                    <a:cubicBezTo>
                      <a:pt x="10181" y="2669"/>
                      <a:pt x="10187" y="2667"/>
                      <a:pt x="10193" y="2667"/>
                    </a:cubicBezTo>
                    <a:cubicBezTo>
                      <a:pt x="10214" y="2667"/>
                      <a:pt x="10237" y="2687"/>
                      <a:pt x="10261" y="2687"/>
                    </a:cubicBezTo>
                    <a:cubicBezTo>
                      <a:pt x="10268" y="2687"/>
                      <a:pt x="10274" y="2686"/>
                      <a:pt x="10280" y="2683"/>
                    </a:cubicBezTo>
                    <a:cubicBezTo>
                      <a:pt x="10396" y="2700"/>
                      <a:pt x="10408" y="2740"/>
                      <a:pt x="10413" y="2740"/>
                    </a:cubicBezTo>
                    <a:cubicBezTo>
                      <a:pt x="10413" y="2740"/>
                      <a:pt x="10413" y="2740"/>
                      <a:pt x="10414" y="2740"/>
                    </a:cubicBezTo>
                    <a:cubicBezTo>
                      <a:pt x="10417" y="2746"/>
                      <a:pt x="10419" y="2761"/>
                      <a:pt x="10450" y="2761"/>
                    </a:cubicBezTo>
                    <a:cubicBezTo>
                      <a:pt x="10465" y="2761"/>
                      <a:pt x="10486" y="2758"/>
                      <a:pt x="10517" y="2749"/>
                    </a:cubicBezTo>
                    <a:cubicBezTo>
                      <a:pt x="10524" y="2756"/>
                      <a:pt x="10528" y="2760"/>
                      <a:pt x="10533" y="2765"/>
                    </a:cubicBezTo>
                    <a:cubicBezTo>
                      <a:pt x="10574" y="2764"/>
                      <a:pt x="10631" y="2761"/>
                      <a:pt x="10711" y="2753"/>
                    </a:cubicBezTo>
                    <a:cubicBezTo>
                      <a:pt x="10740" y="2735"/>
                      <a:pt x="10766" y="2730"/>
                      <a:pt x="10791" y="2730"/>
                    </a:cubicBezTo>
                    <a:cubicBezTo>
                      <a:pt x="10829" y="2730"/>
                      <a:pt x="10863" y="2743"/>
                      <a:pt x="10893" y="2743"/>
                    </a:cubicBezTo>
                    <a:cubicBezTo>
                      <a:pt x="10908" y="2743"/>
                      <a:pt x="10922" y="2739"/>
                      <a:pt x="10935" y="2728"/>
                    </a:cubicBezTo>
                    <a:cubicBezTo>
                      <a:pt x="10952" y="2736"/>
                      <a:pt x="10968" y="2738"/>
                      <a:pt x="10981" y="2738"/>
                    </a:cubicBezTo>
                    <a:cubicBezTo>
                      <a:pt x="11012" y="2738"/>
                      <a:pt x="11035" y="2725"/>
                      <a:pt x="11052" y="2723"/>
                    </a:cubicBezTo>
                    <a:cubicBezTo>
                      <a:pt x="11081" y="2707"/>
                      <a:pt x="11097" y="2702"/>
                      <a:pt x="11109" y="2702"/>
                    </a:cubicBezTo>
                    <a:cubicBezTo>
                      <a:pt x="11118" y="2702"/>
                      <a:pt x="11125" y="2705"/>
                      <a:pt x="11135" y="2708"/>
                    </a:cubicBezTo>
                    <a:cubicBezTo>
                      <a:pt x="11139" y="2697"/>
                      <a:pt x="11144" y="2692"/>
                      <a:pt x="11151" y="2692"/>
                    </a:cubicBezTo>
                    <a:cubicBezTo>
                      <a:pt x="11169" y="2692"/>
                      <a:pt x="11197" y="2729"/>
                      <a:pt x="11247" y="2729"/>
                    </a:cubicBezTo>
                    <a:cubicBezTo>
                      <a:pt x="11261" y="2729"/>
                      <a:pt x="11277" y="2726"/>
                      <a:pt x="11295" y="2718"/>
                    </a:cubicBezTo>
                    <a:cubicBezTo>
                      <a:pt x="11314" y="2710"/>
                      <a:pt x="11331" y="2707"/>
                      <a:pt x="11346" y="2707"/>
                    </a:cubicBezTo>
                    <a:cubicBezTo>
                      <a:pt x="11386" y="2707"/>
                      <a:pt x="11416" y="2728"/>
                      <a:pt x="11437" y="2728"/>
                    </a:cubicBezTo>
                    <a:cubicBezTo>
                      <a:pt x="11441" y="2728"/>
                      <a:pt x="11445" y="2727"/>
                      <a:pt x="11449" y="2725"/>
                    </a:cubicBezTo>
                    <a:cubicBezTo>
                      <a:pt x="11459" y="2725"/>
                      <a:pt x="11466" y="2723"/>
                      <a:pt x="11472" y="2723"/>
                    </a:cubicBezTo>
                    <a:cubicBezTo>
                      <a:pt x="11415" y="2634"/>
                      <a:pt x="11276" y="2305"/>
                      <a:pt x="11332" y="2305"/>
                    </a:cubicBezTo>
                    <a:cubicBezTo>
                      <a:pt x="11335" y="2305"/>
                      <a:pt x="11338" y="2306"/>
                      <a:pt x="11341" y="2307"/>
                    </a:cubicBezTo>
                    <a:cubicBezTo>
                      <a:pt x="11386" y="2269"/>
                      <a:pt x="11401" y="2248"/>
                      <a:pt x="11403" y="2248"/>
                    </a:cubicBezTo>
                    <a:lnTo>
                      <a:pt x="11403" y="2248"/>
                    </a:lnTo>
                    <a:cubicBezTo>
                      <a:pt x="11404" y="2248"/>
                      <a:pt x="11389" y="2275"/>
                      <a:pt x="11381" y="2337"/>
                    </a:cubicBezTo>
                    <a:cubicBezTo>
                      <a:pt x="11372" y="2361"/>
                      <a:pt x="11367" y="2369"/>
                      <a:pt x="11387" y="2369"/>
                    </a:cubicBezTo>
                    <a:cubicBezTo>
                      <a:pt x="11406" y="2369"/>
                      <a:pt x="11450" y="2361"/>
                      <a:pt x="11537" y="2352"/>
                    </a:cubicBezTo>
                    <a:cubicBezTo>
                      <a:pt x="11586" y="2354"/>
                      <a:pt x="11624" y="2379"/>
                      <a:pt x="11654" y="2379"/>
                    </a:cubicBezTo>
                    <a:cubicBezTo>
                      <a:pt x="11660" y="2379"/>
                      <a:pt x="11665" y="2378"/>
                      <a:pt x="11671" y="2376"/>
                    </a:cubicBezTo>
                    <a:cubicBezTo>
                      <a:pt x="11679" y="2390"/>
                      <a:pt x="11686" y="2394"/>
                      <a:pt x="11693" y="2394"/>
                    </a:cubicBezTo>
                    <a:cubicBezTo>
                      <a:pt x="11705" y="2394"/>
                      <a:pt x="11715" y="2381"/>
                      <a:pt x="11723" y="2381"/>
                    </a:cubicBezTo>
                    <a:cubicBezTo>
                      <a:pt x="11730" y="2381"/>
                      <a:pt x="11736" y="2388"/>
                      <a:pt x="11742" y="2415"/>
                    </a:cubicBezTo>
                    <a:cubicBezTo>
                      <a:pt x="11773" y="2463"/>
                      <a:pt x="11788" y="2482"/>
                      <a:pt x="11821" y="2482"/>
                    </a:cubicBezTo>
                    <a:cubicBezTo>
                      <a:pt x="11825" y="2482"/>
                      <a:pt x="11829" y="2482"/>
                      <a:pt x="11834" y="2482"/>
                    </a:cubicBezTo>
                    <a:cubicBezTo>
                      <a:pt x="11840" y="2493"/>
                      <a:pt x="11847" y="2498"/>
                      <a:pt x="11855" y="2498"/>
                    </a:cubicBezTo>
                    <a:cubicBezTo>
                      <a:pt x="11873" y="2498"/>
                      <a:pt x="11894" y="2477"/>
                      <a:pt x="11923" y="2471"/>
                    </a:cubicBezTo>
                    <a:cubicBezTo>
                      <a:pt x="11936" y="2476"/>
                      <a:pt x="11950" y="2479"/>
                      <a:pt x="11966" y="2479"/>
                    </a:cubicBezTo>
                    <a:cubicBezTo>
                      <a:pt x="11999" y="2479"/>
                      <a:pt x="12039" y="2467"/>
                      <a:pt x="12087" y="2438"/>
                    </a:cubicBezTo>
                    <a:cubicBezTo>
                      <a:pt x="12097" y="2450"/>
                      <a:pt x="12106" y="2455"/>
                      <a:pt x="12115" y="2455"/>
                    </a:cubicBezTo>
                    <a:cubicBezTo>
                      <a:pt x="12151" y="2455"/>
                      <a:pt x="12180" y="2379"/>
                      <a:pt x="12206" y="2379"/>
                    </a:cubicBezTo>
                    <a:cubicBezTo>
                      <a:pt x="12209" y="2379"/>
                      <a:pt x="12212" y="2380"/>
                      <a:pt x="12215" y="2382"/>
                    </a:cubicBezTo>
                    <a:cubicBezTo>
                      <a:pt x="12226" y="2397"/>
                      <a:pt x="12235" y="2402"/>
                      <a:pt x="12243" y="2402"/>
                    </a:cubicBezTo>
                    <a:cubicBezTo>
                      <a:pt x="12264" y="2402"/>
                      <a:pt x="12281" y="2370"/>
                      <a:pt x="12294" y="2366"/>
                    </a:cubicBezTo>
                    <a:cubicBezTo>
                      <a:pt x="12300" y="2360"/>
                      <a:pt x="12306" y="2358"/>
                      <a:pt x="12311" y="2358"/>
                    </a:cubicBezTo>
                    <a:cubicBezTo>
                      <a:pt x="12327" y="2358"/>
                      <a:pt x="12338" y="2376"/>
                      <a:pt x="12345" y="2376"/>
                    </a:cubicBezTo>
                    <a:cubicBezTo>
                      <a:pt x="12351" y="2376"/>
                      <a:pt x="12355" y="2366"/>
                      <a:pt x="12358" y="2334"/>
                    </a:cubicBezTo>
                    <a:cubicBezTo>
                      <a:pt x="12364" y="2312"/>
                      <a:pt x="12368" y="2306"/>
                      <a:pt x="12376" y="2306"/>
                    </a:cubicBezTo>
                    <a:cubicBezTo>
                      <a:pt x="12386" y="2306"/>
                      <a:pt x="12403" y="2314"/>
                      <a:pt x="12436" y="2314"/>
                    </a:cubicBezTo>
                    <a:cubicBezTo>
                      <a:pt x="12455" y="2314"/>
                      <a:pt x="12479" y="2311"/>
                      <a:pt x="12512" y="2302"/>
                    </a:cubicBezTo>
                    <a:cubicBezTo>
                      <a:pt x="12528" y="2286"/>
                      <a:pt x="12541" y="2267"/>
                      <a:pt x="12551" y="2246"/>
                    </a:cubicBezTo>
                    <a:cubicBezTo>
                      <a:pt x="12552" y="2247"/>
                      <a:pt x="12555" y="2247"/>
                      <a:pt x="12557" y="2247"/>
                    </a:cubicBezTo>
                    <a:cubicBezTo>
                      <a:pt x="12557" y="2251"/>
                      <a:pt x="12559" y="2253"/>
                      <a:pt x="12560" y="2258"/>
                    </a:cubicBezTo>
                    <a:cubicBezTo>
                      <a:pt x="12564" y="2247"/>
                      <a:pt x="12569" y="2235"/>
                      <a:pt x="12573" y="2223"/>
                    </a:cubicBezTo>
                    <a:cubicBezTo>
                      <a:pt x="12574" y="2223"/>
                      <a:pt x="12575" y="2223"/>
                      <a:pt x="12576" y="2223"/>
                    </a:cubicBezTo>
                    <a:cubicBezTo>
                      <a:pt x="12577" y="2223"/>
                      <a:pt x="12578" y="2224"/>
                      <a:pt x="12579" y="2226"/>
                    </a:cubicBezTo>
                    <a:cubicBezTo>
                      <a:pt x="12583" y="2221"/>
                      <a:pt x="12585" y="2214"/>
                      <a:pt x="12587" y="2209"/>
                    </a:cubicBezTo>
                    <a:cubicBezTo>
                      <a:pt x="12589" y="2209"/>
                      <a:pt x="12591" y="2209"/>
                      <a:pt x="12594" y="2211"/>
                    </a:cubicBezTo>
                    <a:cubicBezTo>
                      <a:pt x="12596" y="2213"/>
                      <a:pt x="12596" y="2218"/>
                      <a:pt x="12596" y="2222"/>
                    </a:cubicBezTo>
                    <a:cubicBezTo>
                      <a:pt x="12597" y="2218"/>
                      <a:pt x="12597" y="2214"/>
                      <a:pt x="12596" y="2212"/>
                    </a:cubicBezTo>
                    <a:lnTo>
                      <a:pt x="12596" y="2212"/>
                    </a:lnTo>
                    <a:cubicBezTo>
                      <a:pt x="12604" y="2217"/>
                      <a:pt x="12614" y="2224"/>
                      <a:pt x="12625" y="2224"/>
                    </a:cubicBezTo>
                    <a:cubicBezTo>
                      <a:pt x="12628" y="2224"/>
                      <a:pt x="12632" y="2223"/>
                      <a:pt x="12636" y="2221"/>
                    </a:cubicBezTo>
                    <a:cubicBezTo>
                      <a:pt x="12659" y="2260"/>
                      <a:pt x="12685" y="2267"/>
                      <a:pt x="12716" y="2267"/>
                    </a:cubicBezTo>
                    <a:cubicBezTo>
                      <a:pt x="12737" y="2267"/>
                      <a:pt x="12759" y="2264"/>
                      <a:pt x="12784" y="2264"/>
                    </a:cubicBezTo>
                    <a:cubicBezTo>
                      <a:pt x="12796" y="2258"/>
                      <a:pt x="12808" y="2256"/>
                      <a:pt x="12819" y="2256"/>
                    </a:cubicBezTo>
                    <a:cubicBezTo>
                      <a:pt x="12855" y="2256"/>
                      <a:pt x="12888" y="2277"/>
                      <a:pt x="12918" y="2277"/>
                    </a:cubicBezTo>
                    <a:cubicBezTo>
                      <a:pt x="12930" y="2277"/>
                      <a:pt x="12941" y="2274"/>
                      <a:pt x="12952" y="2265"/>
                    </a:cubicBezTo>
                    <a:cubicBezTo>
                      <a:pt x="12972" y="2262"/>
                      <a:pt x="12991" y="2259"/>
                      <a:pt x="13009" y="2259"/>
                    </a:cubicBezTo>
                    <a:cubicBezTo>
                      <a:pt x="13034" y="2259"/>
                      <a:pt x="13057" y="2264"/>
                      <a:pt x="13078" y="2274"/>
                    </a:cubicBezTo>
                    <a:cubicBezTo>
                      <a:pt x="13095" y="2256"/>
                      <a:pt x="13110" y="2237"/>
                      <a:pt x="13125" y="2237"/>
                    </a:cubicBezTo>
                    <a:cubicBezTo>
                      <a:pt x="13141" y="2237"/>
                      <a:pt x="13155" y="2258"/>
                      <a:pt x="13170" y="2320"/>
                    </a:cubicBezTo>
                    <a:cubicBezTo>
                      <a:pt x="13174" y="2324"/>
                      <a:pt x="13178" y="2325"/>
                      <a:pt x="13182" y="2325"/>
                    </a:cubicBezTo>
                    <a:cubicBezTo>
                      <a:pt x="13201" y="2325"/>
                      <a:pt x="13216" y="2288"/>
                      <a:pt x="13229" y="2288"/>
                    </a:cubicBezTo>
                    <a:cubicBezTo>
                      <a:pt x="13255" y="2272"/>
                      <a:pt x="13270" y="2266"/>
                      <a:pt x="13279" y="2266"/>
                    </a:cubicBezTo>
                    <a:cubicBezTo>
                      <a:pt x="13292" y="2266"/>
                      <a:pt x="13293" y="2278"/>
                      <a:pt x="13293" y="2292"/>
                    </a:cubicBezTo>
                    <a:cubicBezTo>
                      <a:pt x="13293" y="2292"/>
                      <a:pt x="13293" y="2292"/>
                      <a:pt x="13293" y="2292"/>
                    </a:cubicBezTo>
                    <a:cubicBezTo>
                      <a:pt x="13292" y="2292"/>
                      <a:pt x="13280" y="2320"/>
                      <a:pt x="13267" y="2340"/>
                    </a:cubicBezTo>
                    <a:cubicBezTo>
                      <a:pt x="13281" y="2340"/>
                      <a:pt x="13297" y="2343"/>
                      <a:pt x="13311" y="2348"/>
                    </a:cubicBezTo>
                    <a:cubicBezTo>
                      <a:pt x="13327" y="2368"/>
                      <a:pt x="13346" y="2375"/>
                      <a:pt x="13369" y="2375"/>
                    </a:cubicBezTo>
                    <a:cubicBezTo>
                      <a:pt x="13408" y="2375"/>
                      <a:pt x="13457" y="2356"/>
                      <a:pt x="13520" y="2356"/>
                    </a:cubicBezTo>
                    <a:cubicBezTo>
                      <a:pt x="13535" y="2356"/>
                      <a:pt x="13551" y="2357"/>
                      <a:pt x="13568" y="2359"/>
                    </a:cubicBezTo>
                    <a:cubicBezTo>
                      <a:pt x="13609" y="2355"/>
                      <a:pt x="13646" y="2340"/>
                      <a:pt x="13680" y="2340"/>
                    </a:cubicBezTo>
                    <a:cubicBezTo>
                      <a:pt x="13703" y="2340"/>
                      <a:pt x="13724" y="2347"/>
                      <a:pt x="13745" y="2370"/>
                    </a:cubicBezTo>
                    <a:cubicBezTo>
                      <a:pt x="13767" y="2330"/>
                      <a:pt x="13787" y="2314"/>
                      <a:pt x="13806" y="2314"/>
                    </a:cubicBezTo>
                    <a:cubicBezTo>
                      <a:pt x="13827" y="2314"/>
                      <a:pt x="13846" y="2333"/>
                      <a:pt x="13863" y="2361"/>
                    </a:cubicBezTo>
                    <a:cubicBezTo>
                      <a:pt x="13908" y="2359"/>
                      <a:pt x="13940" y="2352"/>
                      <a:pt x="13969" y="2352"/>
                    </a:cubicBezTo>
                    <a:cubicBezTo>
                      <a:pt x="13982" y="2352"/>
                      <a:pt x="13994" y="2353"/>
                      <a:pt x="14007" y="2357"/>
                    </a:cubicBezTo>
                    <a:cubicBezTo>
                      <a:pt x="14022" y="2318"/>
                      <a:pt x="14039" y="2304"/>
                      <a:pt x="14058" y="2304"/>
                    </a:cubicBezTo>
                    <a:cubicBezTo>
                      <a:pt x="14083" y="2304"/>
                      <a:pt x="14114" y="2331"/>
                      <a:pt x="14153" y="2361"/>
                    </a:cubicBezTo>
                    <a:cubicBezTo>
                      <a:pt x="14156" y="2358"/>
                      <a:pt x="14158" y="2356"/>
                      <a:pt x="14161" y="2356"/>
                    </a:cubicBezTo>
                    <a:cubicBezTo>
                      <a:pt x="14177" y="2356"/>
                      <a:pt x="14196" y="2401"/>
                      <a:pt x="14214" y="2401"/>
                    </a:cubicBezTo>
                    <a:cubicBezTo>
                      <a:pt x="14217" y="2401"/>
                      <a:pt x="14220" y="2400"/>
                      <a:pt x="14223" y="2398"/>
                    </a:cubicBezTo>
                    <a:cubicBezTo>
                      <a:pt x="14233" y="2417"/>
                      <a:pt x="14242" y="2424"/>
                      <a:pt x="14252" y="2424"/>
                    </a:cubicBezTo>
                    <a:cubicBezTo>
                      <a:pt x="14270" y="2424"/>
                      <a:pt x="14289" y="2397"/>
                      <a:pt x="14310" y="2371"/>
                    </a:cubicBezTo>
                    <a:cubicBezTo>
                      <a:pt x="14326" y="2370"/>
                      <a:pt x="14341" y="2370"/>
                      <a:pt x="14353" y="2370"/>
                    </a:cubicBezTo>
                    <a:cubicBezTo>
                      <a:pt x="14353" y="2370"/>
                      <a:pt x="14353" y="2371"/>
                      <a:pt x="14353" y="2372"/>
                    </a:cubicBezTo>
                    <a:lnTo>
                      <a:pt x="14353" y="2372"/>
                    </a:lnTo>
                    <a:cubicBezTo>
                      <a:pt x="14355" y="2372"/>
                      <a:pt x="14357" y="2372"/>
                      <a:pt x="14358" y="2372"/>
                    </a:cubicBezTo>
                    <a:cubicBezTo>
                      <a:pt x="14472" y="2372"/>
                      <a:pt x="14420" y="2401"/>
                      <a:pt x="14380" y="2401"/>
                    </a:cubicBezTo>
                    <a:cubicBezTo>
                      <a:pt x="14376" y="2401"/>
                      <a:pt x="14373" y="2401"/>
                      <a:pt x="14369" y="2400"/>
                    </a:cubicBezTo>
                    <a:cubicBezTo>
                      <a:pt x="14366" y="2391"/>
                      <a:pt x="14360" y="2381"/>
                      <a:pt x="14353" y="2374"/>
                    </a:cubicBezTo>
                    <a:lnTo>
                      <a:pt x="14353" y="2374"/>
                    </a:lnTo>
                    <a:cubicBezTo>
                      <a:pt x="14356" y="2382"/>
                      <a:pt x="14364" y="2397"/>
                      <a:pt x="14382" y="2419"/>
                    </a:cubicBezTo>
                    <a:cubicBezTo>
                      <a:pt x="14390" y="2447"/>
                      <a:pt x="14399" y="2456"/>
                      <a:pt x="14409" y="2456"/>
                    </a:cubicBezTo>
                    <a:cubicBezTo>
                      <a:pt x="14429" y="2456"/>
                      <a:pt x="14453" y="2423"/>
                      <a:pt x="14486" y="2413"/>
                    </a:cubicBezTo>
                    <a:cubicBezTo>
                      <a:pt x="14491" y="2408"/>
                      <a:pt x="14496" y="2406"/>
                      <a:pt x="14501" y="2406"/>
                    </a:cubicBezTo>
                    <a:cubicBezTo>
                      <a:pt x="14515" y="2406"/>
                      <a:pt x="14530" y="2420"/>
                      <a:pt x="14546" y="2420"/>
                    </a:cubicBezTo>
                    <a:cubicBezTo>
                      <a:pt x="14556" y="2420"/>
                      <a:pt x="14567" y="2413"/>
                      <a:pt x="14578" y="2393"/>
                    </a:cubicBezTo>
                    <a:cubicBezTo>
                      <a:pt x="14584" y="2394"/>
                      <a:pt x="14591" y="2395"/>
                      <a:pt x="14597" y="2395"/>
                    </a:cubicBezTo>
                    <a:cubicBezTo>
                      <a:pt x="14616" y="2395"/>
                      <a:pt x="14636" y="2390"/>
                      <a:pt x="14658" y="2390"/>
                    </a:cubicBezTo>
                    <a:cubicBezTo>
                      <a:pt x="14671" y="2390"/>
                      <a:pt x="14685" y="2392"/>
                      <a:pt x="14700" y="2398"/>
                    </a:cubicBezTo>
                    <a:cubicBezTo>
                      <a:pt x="14763" y="2404"/>
                      <a:pt x="14819" y="2415"/>
                      <a:pt x="14872" y="2422"/>
                    </a:cubicBezTo>
                    <a:cubicBezTo>
                      <a:pt x="14890" y="2425"/>
                      <a:pt x="14907" y="2426"/>
                      <a:pt x="14925" y="2426"/>
                    </a:cubicBezTo>
                    <a:cubicBezTo>
                      <a:pt x="14955" y="2426"/>
                      <a:pt x="14985" y="2422"/>
                      <a:pt x="15013" y="2414"/>
                    </a:cubicBezTo>
                    <a:cubicBezTo>
                      <a:pt x="15035" y="2397"/>
                      <a:pt x="15056" y="2391"/>
                      <a:pt x="15076" y="2391"/>
                    </a:cubicBezTo>
                    <a:cubicBezTo>
                      <a:pt x="15122" y="2391"/>
                      <a:pt x="15164" y="2423"/>
                      <a:pt x="15200" y="2423"/>
                    </a:cubicBezTo>
                    <a:cubicBezTo>
                      <a:pt x="15209" y="2423"/>
                      <a:pt x="15218" y="2421"/>
                      <a:pt x="15227" y="2415"/>
                    </a:cubicBezTo>
                    <a:cubicBezTo>
                      <a:pt x="15279" y="2396"/>
                      <a:pt x="15229" y="2293"/>
                      <a:pt x="15251" y="2293"/>
                    </a:cubicBezTo>
                    <a:cubicBezTo>
                      <a:pt x="15253" y="2293"/>
                      <a:pt x="15255" y="2293"/>
                      <a:pt x="15257" y="2295"/>
                    </a:cubicBezTo>
                    <a:cubicBezTo>
                      <a:pt x="15294" y="2328"/>
                      <a:pt x="15321" y="2310"/>
                      <a:pt x="15344" y="2331"/>
                    </a:cubicBezTo>
                    <a:cubicBezTo>
                      <a:pt x="15369" y="2329"/>
                      <a:pt x="15387" y="2315"/>
                      <a:pt x="15406" y="2315"/>
                    </a:cubicBezTo>
                    <a:cubicBezTo>
                      <a:pt x="15421" y="2315"/>
                      <a:pt x="15436" y="2323"/>
                      <a:pt x="15455" y="2353"/>
                    </a:cubicBezTo>
                    <a:cubicBezTo>
                      <a:pt x="15466" y="2330"/>
                      <a:pt x="15479" y="2323"/>
                      <a:pt x="15494" y="2323"/>
                    </a:cubicBezTo>
                    <a:cubicBezTo>
                      <a:pt x="15514" y="2323"/>
                      <a:pt x="15536" y="2337"/>
                      <a:pt x="15558" y="2344"/>
                    </a:cubicBezTo>
                    <a:cubicBezTo>
                      <a:pt x="15559" y="2344"/>
                      <a:pt x="15559" y="2344"/>
                      <a:pt x="15560" y="2344"/>
                    </a:cubicBezTo>
                    <a:cubicBezTo>
                      <a:pt x="15595" y="2344"/>
                      <a:pt x="15597" y="2209"/>
                      <a:pt x="15627" y="2209"/>
                    </a:cubicBezTo>
                    <a:cubicBezTo>
                      <a:pt x="15629" y="2209"/>
                      <a:pt x="15631" y="2210"/>
                      <a:pt x="15633" y="2211"/>
                    </a:cubicBezTo>
                    <a:cubicBezTo>
                      <a:pt x="15636" y="2211"/>
                      <a:pt x="15639" y="2211"/>
                      <a:pt x="15641" y="2211"/>
                    </a:cubicBezTo>
                    <a:cubicBezTo>
                      <a:pt x="15687" y="2211"/>
                      <a:pt x="15725" y="2193"/>
                      <a:pt x="15746" y="2193"/>
                    </a:cubicBezTo>
                    <a:cubicBezTo>
                      <a:pt x="15758" y="2193"/>
                      <a:pt x="15765" y="2198"/>
                      <a:pt x="15765" y="2214"/>
                    </a:cubicBezTo>
                    <a:lnTo>
                      <a:pt x="15765" y="2214"/>
                    </a:lnTo>
                    <a:cubicBezTo>
                      <a:pt x="15765" y="2209"/>
                      <a:pt x="15765" y="2206"/>
                      <a:pt x="15766" y="2206"/>
                    </a:cubicBezTo>
                    <a:cubicBezTo>
                      <a:pt x="15771" y="2206"/>
                      <a:pt x="15786" y="2252"/>
                      <a:pt x="15807" y="2252"/>
                    </a:cubicBezTo>
                    <a:cubicBezTo>
                      <a:pt x="15811" y="2252"/>
                      <a:pt x="15816" y="2250"/>
                      <a:pt x="15821" y="2244"/>
                    </a:cubicBezTo>
                    <a:cubicBezTo>
                      <a:pt x="15854" y="2250"/>
                      <a:pt x="15897" y="2250"/>
                      <a:pt x="15942" y="2283"/>
                    </a:cubicBezTo>
                    <a:cubicBezTo>
                      <a:pt x="15978" y="2303"/>
                      <a:pt x="16015" y="2361"/>
                      <a:pt x="16045" y="2361"/>
                    </a:cubicBezTo>
                    <a:cubicBezTo>
                      <a:pt x="16052" y="2361"/>
                      <a:pt x="16059" y="2357"/>
                      <a:pt x="16065" y="2349"/>
                    </a:cubicBezTo>
                    <a:cubicBezTo>
                      <a:pt x="16068" y="2348"/>
                      <a:pt x="16070" y="2348"/>
                      <a:pt x="16073" y="2348"/>
                    </a:cubicBezTo>
                    <a:cubicBezTo>
                      <a:pt x="16096" y="2348"/>
                      <a:pt x="16113" y="2387"/>
                      <a:pt x="16119" y="2387"/>
                    </a:cubicBezTo>
                    <a:cubicBezTo>
                      <a:pt x="16121" y="2387"/>
                      <a:pt x="16121" y="2385"/>
                      <a:pt x="16121" y="2379"/>
                    </a:cubicBezTo>
                    <a:cubicBezTo>
                      <a:pt x="16119" y="2319"/>
                      <a:pt x="16081" y="2316"/>
                      <a:pt x="16050" y="2312"/>
                    </a:cubicBezTo>
                    <a:cubicBezTo>
                      <a:pt x="16044" y="2281"/>
                      <a:pt x="16039" y="2271"/>
                      <a:pt x="16035" y="2271"/>
                    </a:cubicBezTo>
                    <a:cubicBezTo>
                      <a:pt x="16028" y="2271"/>
                      <a:pt x="16023" y="2292"/>
                      <a:pt x="16019" y="2292"/>
                    </a:cubicBezTo>
                    <a:cubicBezTo>
                      <a:pt x="16018" y="2292"/>
                      <a:pt x="16017" y="2290"/>
                      <a:pt x="16016" y="2284"/>
                    </a:cubicBezTo>
                    <a:cubicBezTo>
                      <a:pt x="16016" y="2285"/>
                      <a:pt x="16016" y="2286"/>
                      <a:pt x="16016" y="2286"/>
                    </a:cubicBezTo>
                    <a:cubicBezTo>
                      <a:pt x="16015" y="2286"/>
                      <a:pt x="16010" y="2241"/>
                      <a:pt x="16030" y="2232"/>
                    </a:cubicBezTo>
                    <a:cubicBezTo>
                      <a:pt x="16031" y="2232"/>
                      <a:pt x="16032" y="2232"/>
                      <a:pt x="16034" y="2232"/>
                    </a:cubicBezTo>
                    <a:cubicBezTo>
                      <a:pt x="16043" y="2232"/>
                      <a:pt x="16056" y="2240"/>
                      <a:pt x="16073" y="2240"/>
                    </a:cubicBezTo>
                    <a:cubicBezTo>
                      <a:pt x="16089" y="2240"/>
                      <a:pt x="16107" y="2233"/>
                      <a:pt x="16129" y="2208"/>
                    </a:cubicBezTo>
                    <a:cubicBezTo>
                      <a:pt x="16135" y="2211"/>
                      <a:pt x="16141" y="2212"/>
                      <a:pt x="16148" y="2212"/>
                    </a:cubicBezTo>
                    <a:cubicBezTo>
                      <a:pt x="16170" y="2212"/>
                      <a:pt x="16194" y="2199"/>
                      <a:pt x="16222" y="2197"/>
                    </a:cubicBezTo>
                    <a:cubicBezTo>
                      <a:pt x="16235" y="2212"/>
                      <a:pt x="16248" y="2216"/>
                      <a:pt x="16262" y="2216"/>
                    </a:cubicBezTo>
                    <a:cubicBezTo>
                      <a:pt x="16277" y="2216"/>
                      <a:pt x="16294" y="2211"/>
                      <a:pt x="16311" y="2211"/>
                    </a:cubicBezTo>
                    <a:cubicBezTo>
                      <a:pt x="16324" y="2211"/>
                      <a:pt x="16337" y="2214"/>
                      <a:pt x="16350" y="2223"/>
                    </a:cubicBezTo>
                    <a:cubicBezTo>
                      <a:pt x="16401" y="2297"/>
                      <a:pt x="16443" y="2287"/>
                      <a:pt x="16480" y="2291"/>
                    </a:cubicBezTo>
                    <a:cubicBezTo>
                      <a:pt x="16485" y="2291"/>
                      <a:pt x="16490" y="2292"/>
                      <a:pt x="16495" y="2292"/>
                    </a:cubicBezTo>
                    <a:cubicBezTo>
                      <a:pt x="16524" y="2292"/>
                      <a:pt x="16553" y="2279"/>
                      <a:pt x="16574" y="2258"/>
                    </a:cubicBezTo>
                    <a:cubicBezTo>
                      <a:pt x="16627" y="2267"/>
                      <a:pt x="16662" y="2256"/>
                      <a:pt x="16686" y="2297"/>
                    </a:cubicBezTo>
                    <a:cubicBezTo>
                      <a:pt x="16705" y="2331"/>
                      <a:pt x="16717" y="2342"/>
                      <a:pt x="16726" y="2342"/>
                    </a:cubicBezTo>
                    <a:cubicBezTo>
                      <a:pt x="16741" y="2342"/>
                      <a:pt x="16746" y="2309"/>
                      <a:pt x="16760" y="2307"/>
                    </a:cubicBezTo>
                    <a:cubicBezTo>
                      <a:pt x="16767" y="2332"/>
                      <a:pt x="16774" y="2340"/>
                      <a:pt x="16784" y="2340"/>
                    </a:cubicBezTo>
                    <a:cubicBezTo>
                      <a:pt x="16792" y="2340"/>
                      <a:pt x="16802" y="2333"/>
                      <a:pt x="16815" y="2324"/>
                    </a:cubicBezTo>
                    <a:cubicBezTo>
                      <a:pt x="16844" y="2403"/>
                      <a:pt x="16884" y="2419"/>
                      <a:pt x="16942" y="2437"/>
                    </a:cubicBezTo>
                    <a:cubicBezTo>
                      <a:pt x="16998" y="2416"/>
                      <a:pt x="17078" y="2150"/>
                      <a:pt x="17125" y="2150"/>
                    </a:cubicBezTo>
                    <a:cubicBezTo>
                      <a:pt x="17126" y="2150"/>
                      <a:pt x="17127" y="2151"/>
                      <a:pt x="17128" y="2151"/>
                    </a:cubicBezTo>
                    <a:cubicBezTo>
                      <a:pt x="17134" y="2152"/>
                      <a:pt x="17140" y="2153"/>
                      <a:pt x="17145" y="2153"/>
                    </a:cubicBezTo>
                    <a:cubicBezTo>
                      <a:pt x="17180" y="2153"/>
                      <a:pt x="17210" y="2125"/>
                      <a:pt x="17238" y="2125"/>
                    </a:cubicBezTo>
                    <a:cubicBezTo>
                      <a:pt x="17243" y="2125"/>
                      <a:pt x="17248" y="2126"/>
                      <a:pt x="17253" y="2128"/>
                    </a:cubicBezTo>
                    <a:cubicBezTo>
                      <a:pt x="17326" y="2134"/>
                      <a:pt x="17384" y="2165"/>
                      <a:pt x="17433" y="2239"/>
                    </a:cubicBezTo>
                    <a:cubicBezTo>
                      <a:pt x="17448" y="2231"/>
                      <a:pt x="17462" y="2229"/>
                      <a:pt x="17475" y="2229"/>
                    </a:cubicBezTo>
                    <a:cubicBezTo>
                      <a:pt x="17492" y="2229"/>
                      <a:pt x="17508" y="2232"/>
                      <a:pt x="17523" y="2232"/>
                    </a:cubicBezTo>
                    <a:cubicBezTo>
                      <a:pt x="17535" y="2232"/>
                      <a:pt x="17547" y="2230"/>
                      <a:pt x="17558" y="2222"/>
                    </a:cubicBezTo>
                    <a:cubicBezTo>
                      <a:pt x="17581" y="2180"/>
                      <a:pt x="17585" y="2171"/>
                      <a:pt x="17579" y="2171"/>
                    </a:cubicBezTo>
                    <a:cubicBezTo>
                      <a:pt x="17575" y="2171"/>
                      <a:pt x="17565" y="2176"/>
                      <a:pt x="17555" y="2176"/>
                    </a:cubicBezTo>
                    <a:cubicBezTo>
                      <a:pt x="17545" y="2176"/>
                      <a:pt x="17535" y="2172"/>
                      <a:pt x="17526" y="2158"/>
                    </a:cubicBezTo>
                    <a:cubicBezTo>
                      <a:pt x="17522" y="2172"/>
                      <a:pt x="17519" y="2177"/>
                      <a:pt x="17517" y="2177"/>
                    </a:cubicBezTo>
                    <a:cubicBezTo>
                      <a:pt x="17510" y="2177"/>
                      <a:pt x="17510" y="2148"/>
                      <a:pt x="17522" y="2144"/>
                    </a:cubicBezTo>
                    <a:cubicBezTo>
                      <a:pt x="17525" y="2143"/>
                      <a:pt x="17528" y="2142"/>
                      <a:pt x="17531" y="2142"/>
                    </a:cubicBezTo>
                    <a:cubicBezTo>
                      <a:pt x="17553" y="2142"/>
                      <a:pt x="17598" y="2173"/>
                      <a:pt x="17674" y="2197"/>
                    </a:cubicBezTo>
                    <a:cubicBezTo>
                      <a:pt x="17676" y="2197"/>
                      <a:pt x="17678" y="2197"/>
                      <a:pt x="17680" y="2197"/>
                    </a:cubicBezTo>
                    <a:cubicBezTo>
                      <a:pt x="17748" y="2197"/>
                      <a:pt x="17782" y="2116"/>
                      <a:pt x="17799" y="2116"/>
                    </a:cubicBezTo>
                    <a:cubicBezTo>
                      <a:pt x="17803" y="2116"/>
                      <a:pt x="17806" y="2119"/>
                      <a:pt x="17809" y="2129"/>
                    </a:cubicBezTo>
                    <a:cubicBezTo>
                      <a:pt x="17816" y="2138"/>
                      <a:pt x="17818" y="2149"/>
                      <a:pt x="17814" y="2160"/>
                    </a:cubicBezTo>
                    <a:cubicBezTo>
                      <a:pt x="17816" y="2165"/>
                      <a:pt x="17819" y="2170"/>
                      <a:pt x="17821" y="2176"/>
                    </a:cubicBezTo>
                    <a:cubicBezTo>
                      <a:pt x="17838" y="2215"/>
                      <a:pt x="17862" y="2237"/>
                      <a:pt x="17898" y="2237"/>
                    </a:cubicBezTo>
                    <a:cubicBezTo>
                      <a:pt x="17930" y="2237"/>
                      <a:pt x="17971" y="2220"/>
                      <a:pt x="18025" y="2181"/>
                    </a:cubicBezTo>
                    <a:cubicBezTo>
                      <a:pt x="18051" y="2196"/>
                      <a:pt x="18074" y="2200"/>
                      <a:pt x="18095" y="2200"/>
                    </a:cubicBezTo>
                    <a:cubicBezTo>
                      <a:pt x="18122" y="2200"/>
                      <a:pt x="18144" y="2193"/>
                      <a:pt x="18164" y="2188"/>
                    </a:cubicBezTo>
                    <a:cubicBezTo>
                      <a:pt x="18176" y="2214"/>
                      <a:pt x="18186" y="2225"/>
                      <a:pt x="18195" y="2225"/>
                    </a:cubicBezTo>
                    <a:cubicBezTo>
                      <a:pt x="18215" y="2225"/>
                      <a:pt x="18229" y="2181"/>
                      <a:pt x="18240" y="2153"/>
                    </a:cubicBezTo>
                    <a:cubicBezTo>
                      <a:pt x="18268" y="2155"/>
                      <a:pt x="18279" y="2190"/>
                      <a:pt x="18284" y="2190"/>
                    </a:cubicBezTo>
                    <a:cubicBezTo>
                      <a:pt x="18286" y="2190"/>
                      <a:pt x="18286" y="2187"/>
                      <a:pt x="18287" y="2180"/>
                    </a:cubicBezTo>
                    <a:cubicBezTo>
                      <a:pt x="18288" y="2182"/>
                      <a:pt x="18289" y="2183"/>
                      <a:pt x="18290" y="2183"/>
                    </a:cubicBezTo>
                    <a:cubicBezTo>
                      <a:pt x="18294" y="2183"/>
                      <a:pt x="18300" y="2171"/>
                      <a:pt x="18320" y="2166"/>
                    </a:cubicBezTo>
                    <a:cubicBezTo>
                      <a:pt x="18323" y="2173"/>
                      <a:pt x="18327" y="2175"/>
                      <a:pt x="18331" y="2175"/>
                    </a:cubicBezTo>
                    <a:cubicBezTo>
                      <a:pt x="18343" y="2175"/>
                      <a:pt x="18358" y="2146"/>
                      <a:pt x="18377" y="2116"/>
                    </a:cubicBezTo>
                    <a:cubicBezTo>
                      <a:pt x="18382" y="2105"/>
                      <a:pt x="18387" y="2101"/>
                      <a:pt x="18392" y="2101"/>
                    </a:cubicBezTo>
                    <a:cubicBezTo>
                      <a:pt x="18412" y="2101"/>
                      <a:pt x="18439" y="2161"/>
                      <a:pt x="18468" y="2161"/>
                    </a:cubicBezTo>
                    <a:cubicBezTo>
                      <a:pt x="18476" y="2161"/>
                      <a:pt x="18484" y="2156"/>
                      <a:pt x="18492" y="2146"/>
                    </a:cubicBezTo>
                    <a:cubicBezTo>
                      <a:pt x="18515" y="2121"/>
                      <a:pt x="18537" y="2114"/>
                      <a:pt x="18559" y="2114"/>
                    </a:cubicBezTo>
                    <a:cubicBezTo>
                      <a:pt x="18584" y="2114"/>
                      <a:pt x="18609" y="2124"/>
                      <a:pt x="18631" y="2124"/>
                    </a:cubicBezTo>
                    <a:cubicBezTo>
                      <a:pt x="18642" y="2124"/>
                      <a:pt x="18651" y="2122"/>
                      <a:pt x="18661" y="2116"/>
                    </a:cubicBezTo>
                    <a:cubicBezTo>
                      <a:pt x="18677" y="2065"/>
                      <a:pt x="18694" y="2048"/>
                      <a:pt x="18710" y="2048"/>
                    </a:cubicBezTo>
                    <a:cubicBezTo>
                      <a:pt x="18738" y="2048"/>
                      <a:pt x="18766" y="2101"/>
                      <a:pt x="18790" y="2105"/>
                    </a:cubicBezTo>
                    <a:cubicBezTo>
                      <a:pt x="18795" y="2109"/>
                      <a:pt x="18800" y="2110"/>
                      <a:pt x="18806" y="2110"/>
                    </a:cubicBezTo>
                    <a:cubicBezTo>
                      <a:pt x="18875" y="2110"/>
                      <a:pt x="18983" y="1859"/>
                      <a:pt x="19035" y="1859"/>
                    </a:cubicBezTo>
                    <a:cubicBezTo>
                      <a:pt x="19042" y="1859"/>
                      <a:pt x="19047" y="1863"/>
                      <a:pt x="19052" y="1871"/>
                    </a:cubicBezTo>
                    <a:cubicBezTo>
                      <a:pt x="19061" y="1867"/>
                      <a:pt x="19071" y="1865"/>
                      <a:pt x="19081" y="1865"/>
                    </a:cubicBezTo>
                    <a:cubicBezTo>
                      <a:pt x="19085" y="1865"/>
                      <a:pt x="19088" y="1865"/>
                      <a:pt x="19091" y="1866"/>
                    </a:cubicBezTo>
                    <a:cubicBezTo>
                      <a:pt x="19113" y="1873"/>
                      <a:pt x="19134" y="1877"/>
                      <a:pt x="19157" y="1878"/>
                    </a:cubicBezTo>
                    <a:cubicBezTo>
                      <a:pt x="19165" y="1892"/>
                      <a:pt x="19171" y="1897"/>
                      <a:pt x="19176" y="1897"/>
                    </a:cubicBezTo>
                    <a:cubicBezTo>
                      <a:pt x="19182" y="1897"/>
                      <a:pt x="19185" y="1888"/>
                      <a:pt x="19185" y="1881"/>
                    </a:cubicBezTo>
                    <a:cubicBezTo>
                      <a:pt x="19215" y="1881"/>
                      <a:pt x="19248" y="1878"/>
                      <a:pt x="19286" y="1875"/>
                    </a:cubicBezTo>
                    <a:cubicBezTo>
                      <a:pt x="19357" y="1844"/>
                      <a:pt x="19414" y="1819"/>
                      <a:pt x="19463" y="1819"/>
                    </a:cubicBezTo>
                    <a:cubicBezTo>
                      <a:pt x="19481" y="1819"/>
                      <a:pt x="19497" y="1823"/>
                      <a:pt x="19512" y="1830"/>
                    </a:cubicBezTo>
                    <a:cubicBezTo>
                      <a:pt x="19527" y="1862"/>
                      <a:pt x="19541" y="1873"/>
                      <a:pt x="19553" y="1873"/>
                    </a:cubicBezTo>
                    <a:cubicBezTo>
                      <a:pt x="19577" y="1873"/>
                      <a:pt x="19596" y="1830"/>
                      <a:pt x="19613" y="1830"/>
                    </a:cubicBezTo>
                    <a:cubicBezTo>
                      <a:pt x="19621" y="1830"/>
                      <a:pt x="19629" y="1840"/>
                      <a:pt x="19637" y="1871"/>
                    </a:cubicBezTo>
                    <a:cubicBezTo>
                      <a:pt x="19683" y="1913"/>
                      <a:pt x="19701" y="1927"/>
                      <a:pt x="19717" y="1927"/>
                    </a:cubicBezTo>
                    <a:cubicBezTo>
                      <a:pt x="19721" y="1927"/>
                      <a:pt x="19725" y="1926"/>
                      <a:pt x="19730" y="1924"/>
                    </a:cubicBezTo>
                    <a:cubicBezTo>
                      <a:pt x="19734" y="1911"/>
                      <a:pt x="19738" y="1907"/>
                      <a:pt x="19743" y="1907"/>
                    </a:cubicBezTo>
                    <a:cubicBezTo>
                      <a:pt x="19751" y="1907"/>
                      <a:pt x="19761" y="1918"/>
                      <a:pt x="19773" y="1918"/>
                    </a:cubicBezTo>
                    <a:cubicBezTo>
                      <a:pt x="19774" y="1918"/>
                      <a:pt x="19775" y="1918"/>
                      <a:pt x="19776" y="1918"/>
                    </a:cubicBezTo>
                    <a:cubicBezTo>
                      <a:pt x="19782" y="1927"/>
                      <a:pt x="19789" y="1931"/>
                      <a:pt x="19797" y="1931"/>
                    </a:cubicBezTo>
                    <a:cubicBezTo>
                      <a:pt x="19816" y="1931"/>
                      <a:pt x="19840" y="1910"/>
                      <a:pt x="19872" y="1904"/>
                    </a:cubicBezTo>
                    <a:cubicBezTo>
                      <a:pt x="19882" y="1929"/>
                      <a:pt x="19890" y="1938"/>
                      <a:pt x="19898" y="1938"/>
                    </a:cubicBezTo>
                    <a:cubicBezTo>
                      <a:pt x="19922" y="1938"/>
                      <a:pt x="19941" y="1855"/>
                      <a:pt x="19960" y="1831"/>
                    </a:cubicBezTo>
                    <a:cubicBezTo>
                      <a:pt x="19970" y="1804"/>
                      <a:pt x="19979" y="1792"/>
                      <a:pt x="19987" y="1792"/>
                    </a:cubicBezTo>
                    <a:cubicBezTo>
                      <a:pt x="19990" y="1792"/>
                      <a:pt x="19993" y="1794"/>
                      <a:pt x="19996" y="1796"/>
                    </a:cubicBezTo>
                    <a:cubicBezTo>
                      <a:pt x="19998" y="1788"/>
                      <a:pt x="20000" y="1784"/>
                      <a:pt x="20003" y="1784"/>
                    </a:cubicBezTo>
                    <a:cubicBezTo>
                      <a:pt x="20011" y="1784"/>
                      <a:pt x="20021" y="1831"/>
                      <a:pt x="20029" y="1867"/>
                    </a:cubicBezTo>
                    <a:cubicBezTo>
                      <a:pt x="20031" y="1861"/>
                      <a:pt x="20033" y="1860"/>
                      <a:pt x="20036" y="1860"/>
                    </a:cubicBezTo>
                    <a:cubicBezTo>
                      <a:pt x="20039" y="1860"/>
                      <a:pt x="20042" y="1863"/>
                      <a:pt x="20045" y="1863"/>
                    </a:cubicBezTo>
                    <a:cubicBezTo>
                      <a:pt x="20048" y="1863"/>
                      <a:pt x="20052" y="1858"/>
                      <a:pt x="20054" y="1836"/>
                    </a:cubicBezTo>
                    <a:cubicBezTo>
                      <a:pt x="20056" y="1831"/>
                      <a:pt x="20057" y="1829"/>
                      <a:pt x="20058" y="1829"/>
                    </a:cubicBezTo>
                    <a:cubicBezTo>
                      <a:pt x="20065" y="1829"/>
                      <a:pt x="20073" y="1893"/>
                      <a:pt x="20079" y="1912"/>
                    </a:cubicBezTo>
                    <a:cubicBezTo>
                      <a:pt x="20081" y="1917"/>
                      <a:pt x="20083" y="1920"/>
                      <a:pt x="20085" y="1920"/>
                    </a:cubicBezTo>
                    <a:cubicBezTo>
                      <a:pt x="20096" y="1920"/>
                      <a:pt x="20103" y="1856"/>
                      <a:pt x="20110" y="1852"/>
                    </a:cubicBezTo>
                    <a:cubicBezTo>
                      <a:pt x="20113" y="1854"/>
                      <a:pt x="20115" y="1855"/>
                      <a:pt x="20118" y="1855"/>
                    </a:cubicBezTo>
                    <a:cubicBezTo>
                      <a:pt x="20129" y="1855"/>
                      <a:pt x="20135" y="1826"/>
                      <a:pt x="20138" y="1792"/>
                    </a:cubicBezTo>
                    <a:cubicBezTo>
                      <a:pt x="20140" y="1805"/>
                      <a:pt x="20140" y="1809"/>
                      <a:pt x="20141" y="1809"/>
                    </a:cubicBezTo>
                    <a:cubicBezTo>
                      <a:pt x="20142" y="1809"/>
                      <a:pt x="20142" y="1800"/>
                      <a:pt x="20142" y="1800"/>
                    </a:cubicBezTo>
                    <a:cubicBezTo>
                      <a:pt x="20142" y="1800"/>
                      <a:pt x="20142" y="1809"/>
                      <a:pt x="20143" y="1845"/>
                    </a:cubicBezTo>
                    <a:cubicBezTo>
                      <a:pt x="20143" y="1824"/>
                      <a:pt x="20150" y="1805"/>
                      <a:pt x="20161" y="1787"/>
                    </a:cubicBezTo>
                    <a:cubicBezTo>
                      <a:pt x="20169" y="1787"/>
                      <a:pt x="20177" y="1725"/>
                      <a:pt x="20188" y="1725"/>
                    </a:cubicBezTo>
                    <a:cubicBezTo>
                      <a:pt x="20196" y="1725"/>
                      <a:pt x="20206" y="1752"/>
                      <a:pt x="20218" y="1842"/>
                    </a:cubicBezTo>
                    <a:cubicBezTo>
                      <a:pt x="20223" y="1829"/>
                      <a:pt x="20229" y="1824"/>
                      <a:pt x="20235" y="1824"/>
                    </a:cubicBezTo>
                    <a:cubicBezTo>
                      <a:pt x="20249" y="1824"/>
                      <a:pt x="20266" y="1852"/>
                      <a:pt x="20284" y="1852"/>
                    </a:cubicBezTo>
                    <a:cubicBezTo>
                      <a:pt x="20292" y="1852"/>
                      <a:pt x="20301" y="1845"/>
                      <a:pt x="20309" y="1828"/>
                    </a:cubicBezTo>
                    <a:cubicBezTo>
                      <a:pt x="20315" y="1780"/>
                      <a:pt x="20323" y="1767"/>
                      <a:pt x="20331" y="1767"/>
                    </a:cubicBezTo>
                    <a:cubicBezTo>
                      <a:pt x="20341" y="1767"/>
                      <a:pt x="20353" y="1790"/>
                      <a:pt x="20364" y="1790"/>
                    </a:cubicBezTo>
                    <a:cubicBezTo>
                      <a:pt x="20365" y="1790"/>
                      <a:pt x="20365" y="1790"/>
                      <a:pt x="20366" y="1789"/>
                    </a:cubicBezTo>
                    <a:cubicBezTo>
                      <a:pt x="20375" y="1845"/>
                      <a:pt x="20383" y="1860"/>
                      <a:pt x="20390" y="1860"/>
                    </a:cubicBezTo>
                    <a:cubicBezTo>
                      <a:pt x="20401" y="1860"/>
                      <a:pt x="20410" y="1833"/>
                      <a:pt x="20421" y="1833"/>
                    </a:cubicBezTo>
                    <a:cubicBezTo>
                      <a:pt x="20425" y="1833"/>
                      <a:pt x="20429" y="1837"/>
                      <a:pt x="20434" y="1845"/>
                    </a:cubicBezTo>
                    <a:cubicBezTo>
                      <a:pt x="20451" y="1856"/>
                      <a:pt x="20471" y="1929"/>
                      <a:pt x="20489" y="1929"/>
                    </a:cubicBezTo>
                    <a:cubicBezTo>
                      <a:pt x="20496" y="1929"/>
                      <a:pt x="20502" y="1921"/>
                      <a:pt x="20507" y="1900"/>
                    </a:cubicBezTo>
                    <a:cubicBezTo>
                      <a:pt x="20511" y="1907"/>
                      <a:pt x="20515" y="1911"/>
                      <a:pt x="20519" y="1911"/>
                    </a:cubicBezTo>
                    <a:cubicBezTo>
                      <a:pt x="20536" y="1911"/>
                      <a:pt x="20552" y="1842"/>
                      <a:pt x="20570" y="1842"/>
                    </a:cubicBezTo>
                    <a:cubicBezTo>
                      <a:pt x="20575" y="1842"/>
                      <a:pt x="20581" y="1848"/>
                      <a:pt x="20587" y="1866"/>
                    </a:cubicBezTo>
                    <a:cubicBezTo>
                      <a:pt x="20590" y="1756"/>
                      <a:pt x="20595" y="1724"/>
                      <a:pt x="20601" y="1724"/>
                    </a:cubicBezTo>
                    <a:cubicBezTo>
                      <a:pt x="20609" y="1724"/>
                      <a:pt x="20618" y="1776"/>
                      <a:pt x="20627" y="1791"/>
                    </a:cubicBezTo>
                    <a:cubicBezTo>
                      <a:pt x="20631" y="1810"/>
                      <a:pt x="20635" y="1816"/>
                      <a:pt x="20638" y="1816"/>
                    </a:cubicBezTo>
                    <a:cubicBezTo>
                      <a:pt x="20646" y="1816"/>
                      <a:pt x="20652" y="1788"/>
                      <a:pt x="20660" y="1788"/>
                    </a:cubicBezTo>
                    <a:cubicBezTo>
                      <a:pt x="20664" y="1788"/>
                      <a:pt x="20668" y="1797"/>
                      <a:pt x="20673" y="1824"/>
                    </a:cubicBezTo>
                    <a:cubicBezTo>
                      <a:pt x="20693" y="1892"/>
                      <a:pt x="20713" y="1928"/>
                      <a:pt x="20731" y="1928"/>
                    </a:cubicBezTo>
                    <a:cubicBezTo>
                      <a:pt x="20744" y="1928"/>
                      <a:pt x="20756" y="1911"/>
                      <a:pt x="20768" y="1875"/>
                    </a:cubicBezTo>
                    <a:cubicBezTo>
                      <a:pt x="20787" y="1912"/>
                      <a:pt x="20804" y="1926"/>
                      <a:pt x="20820" y="1926"/>
                    </a:cubicBezTo>
                    <a:cubicBezTo>
                      <a:pt x="20833" y="1926"/>
                      <a:pt x="20845" y="1917"/>
                      <a:pt x="20856" y="1904"/>
                    </a:cubicBezTo>
                    <a:cubicBezTo>
                      <a:pt x="20861" y="1897"/>
                      <a:pt x="20866" y="1894"/>
                      <a:pt x="20871" y="1894"/>
                    </a:cubicBezTo>
                    <a:cubicBezTo>
                      <a:pt x="20885" y="1894"/>
                      <a:pt x="20899" y="1915"/>
                      <a:pt x="20911" y="1915"/>
                    </a:cubicBezTo>
                    <a:cubicBezTo>
                      <a:pt x="20915" y="1915"/>
                      <a:pt x="20919" y="1913"/>
                      <a:pt x="20922" y="1908"/>
                    </a:cubicBezTo>
                    <a:cubicBezTo>
                      <a:pt x="20949" y="1908"/>
                      <a:pt x="20970" y="1883"/>
                      <a:pt x="20989" y="1883"/>
                    </a:cubicBezTo>
                    <a:cubicBezTo>
                      <a:pt x="21002" y="1883"/>
                      <a:pt x="21015" y="1896"/>
                      <a:pt x="21026" y="1943"/>
                    </a:cubicBezTo>
                    <a:cubicBezTo>
                      <a:pt x="21020" y="1908"/>
                      <a:pt x="21024" y="1895"/>
                      <a:pt x="21032" y="1895"/>
                    </a:cubicBezTo>
                    <a:cubicBezTo>
                      <a:pt x="21053" y="1895"/>
                      <a:pt x="21107" y="1986"/>
                      <a:pt x="21099" y="2006"/>
                    </a:cubicBezTo>
                    <a:cubicBezTo>
                      <a:pt x="21120" y="1977"/>
                      <a:pt x="21143" y="1887"/>
                      <a:pt x="21179" y="1887"/>
                    </a:cubicBezTo>
                    <a:cubicBezTo>
                      <a:pt x="21184" y="1887"/>
                      <a:pt x="21189" y="1889"/>
                      <a:pt x="21194" y="1892"/>
                    </a:cubicBezTo>
                    <a:cubicBezTo>
                      <a:pt x="21202" y="1911"/>
                      <a:pt x="21210" y="1916"/>
                      <a:pt x="21218" y="1916"/>
                    </a:cubicBezTo>
                    <a:cubicBezTo>
                      <a:pt x="21226" y="1916"/>
                      <a:pt x="21236" y="1909"/>
                      <a:pt x="21246" y="1909"/>
                    </a:cubicBezTo>
                    <a:cubicBezTo>
                      <a:pt x="21256" y="1909"/>
                      <a:pt x="21266" y="1916"/>
                      <a:pt x="21278" y="1942"/>
                    </a:cubicBezTo>
                    <a:cubicBezTo>
                      <a:pt x="21282" y="1962"/>
                      <a:pt x="21285" y="1969"/>
                      <a:pt x="21288" y="1969"/>
                    </a:cubicBezTo>
                    <a:cubicBezTo>
                      <a:pt x="21299" y="1969"/>
                      <a:pt x="21307" y="1874"/>
                      <a:pt x="21319" y="1874"/>
                    </a:cubicBezTo>
                    <a:cubicBezTo>
                      <a:pt x="21322" y="1874"/>
                      <a:pt x="21326" y="1883"/>
                      <a:pt x="21331" y="1906"/>
                    </a:cubicBezTo>
                    <a:cubicBezTo>
                      <a:pt x="21352" y="1979"/>
                      <a:pt x="21373" y="1945"/>
                      <a:pt x="21394" y="1969"/>
                    </a:cubicBezTo>
                    <a:cubicBezTo>
                      <a:pt x="21410" y="1917"/>
                      <a:pt x="21425" y="1893"/>
                      <a:pt x="21440" y="1893"/>
                    </a:cubicBezTo>
                    <a:cubicBezTo>
                      <a:pt x="21448" y="1893"/>
                      <a:pt x="21456" y="1901"/>
                      <a:pt x="21464" y="1917"/>
                    </a:cubicBezTo>
                    <a:cubicBezTo>
                      <a:pt x="21469" y="1900"/>
                      <a:pt x="21473" y="1894"/>
                      <a:pt x="21478" y="1894"/>
                    </a:cubicBezTo>
                    <a:cubicBezTo>
                      <a:pt x="21486" y="1894"/>
                      <a:pt x="21495" y="1914"/>
                      <a:pt x="21503" y="1914"/>
                    </a:cubicBezTo>
                    <a:cubicBezTo>
                      <a:pt x="21507" y="1914"/>
                      <a:pt x="21511" y="1907"/>
                      <a:pt x="21515" y="1885"/>
                    </a:cubicBezTo>
                    <a:cubicBezTo>
                      <a:pt x="21519" y="1889"/>
                      <a:pt x="21523" y="1891"/>
                      <a:pt x="21527" y="1891"/>
                    </a:cubicBezTo>
                    <a:cubicBezTo>
                      <a:pt x="21542" y="1891"/>
                      <a:pt x="21553" y="1861"/>
                      <a:pt x="21562" y="1861"/>
                    </a:cubicBezTo>
                    <a:cubicBezTo>
                      <a:pt x="21567" y="1861"/>
                      <a:pt x="21571" y="1868"/>
                      <a:pt x="21575" y="1890"/>
                    </a:cubicBezTo>
                    <a:cubicBezTo>
                      <a:pt x="21587" y="1932"/>
                      <a:pt x="21593" y="1958"/>
                      <a:pt x="21595" y="1958"/>
                    </a:cubicBezTo>
                    <a:cubicBezTo>
                      <a:pt x="21597" y="1958"/>
                      <a:pt x="21594" y="1922"/>
                      <a:pt x="21590" y="1834"/>
                    </a:cubicBezTo>
                    <a:cubicBezTo>
                      <a:pt x="21590" y="1816"/>
                      <a:pt x="21589" y="1808"/>
                      <a:pt x="21589" y="1805"/>
                    </a:cubicBezTo>
                    <a:lnTo>
                      <a:pt x="21589" y="1805"/>
                    </a:lnTo>
                    <a:cubicBezTo>
                      <a:pt x="21590" y="1811"/>
                      <a:pt x="21593" y="1839"/>
                      <a:pt x="21600" y="1839"/>
                    </a:cubicBezTo>
                    <a:cubicBezTo>
                      <a:pt x="21604" y="1839"/>
                      <a:pt x="21608" y="1832"/>
                      <a:pt x="21614" y="1812"/>
                    </a:cubicBezTo>
                    <a:cubicBezTo>
                      <a:pt x="21617" y="1784"/>
                      <a:pt x="21621" y="1773"/>
                      <a:pt x="21626" y="1773"/>
                    </a:cubicBezTo>
                    <a:cubicBezTo>
                      <a:pt x="21639" y="1773"/>
                      <a:pt x="21659" y="1856"/>
                      <a:pt x="21682" y="1856"/>
                    </a:cubicBezTo>
                    <a:cubicBezTo>
                      <a:pt x="21683" y="1856"/>
                      <a:pt x="21684" y="1856"/>
                      <a:pt x="21686" y="1856"/>
                    </a:cubicBezTo>
                    <a:cubicBezTo>
                      <a:pt x="21716" y="1783"/>
                      <a:pt x="21640" y="1735"/>
                      <a:pt x="21696" y="1674"/>
                    </a:cubicBezTo>
                    <a:lnTo>
                      <a:pt x="21696" y="1674"/>
                    </a:lnTo>
                    <a:cubicBezTo>
                      <a:pt x="21702" y="1695"/>
                      <a:pt x="21709" y="1704"/>
                      <a:pt x="21715" y="1704"/>
                    </a:cubicBezTo>
                    <a:cubicBezTo>
                      <a:pt x="21734" y="1704"/>
                      <a:pt x="21751" y="1622"/>
                      <a:pt x="21771" y="1622"/>
                    </a:cubicBezTo>
                    <a:cubicBezTo>
                      <a:pt x="21775" y="1622"/>
                      <a:pt x="21779" y="1625"/>
                      <a:pt x="21784" y="1633"/>
                    </a:cubicBezTo>
                    <a:cubicBezTo>
                      <a:pt x="21801" y="1671"/>
                      <a:pt x="21818" y="1672"/>
                      <a:pt x="21835" y="1672"/>
                    </a:cubicBezTo>
                    <a:cubicBezTo>
                      <a:pt x="21836" y="1672"/>
                      <a:pt x="21837" y="1672"/>
                      <a:pt x="21839" y="1672"/>
                    </a:cubicBezTo>
                    <a:cubicBezTo>
                      <a:pt x="21850" y="1672"/>
                      <a:pt x="21862" y="1673"/>
                      <a:pt x="21874" y="1686"/>
                    </a:cubicBezTo>
                    <a:cubicBezTo>
                      <a:pt x="21892" y="1704"/>
                      <a:pt x="21916" y="1714"/>
                      <a:pt x="21940" y="1714"/>
                    </a:cubicBezTo>
                    <a:cubicBezTo>
                      <a:pt x="21948" y="1714"/>
                      <a:pt x="21956" y="1713"/>
                      <a:pt x="21964" y="1711"/>
                    </a:cubicBezTo>
                    <a:cubicBezTo>
                      <a:pt x="21995" y="1703"/>
                      <a:pt x="22023" y="1689"/>
                      <a:pt x="22052" y="1686"/>
                    </a:cubicBezTo>
                    <a:cubicBezTo>
                      <a:pt x="22091" y="1642"/>
                      <a:pt x="22348" y="1569"/>
                      <a:pt x="22519" y="1501"/>
                    </a:cubicBezTo>
                    <a:cubicBezTo>
                      <a:pt x="22524" y="1502"/>
                      <a:pt x="22530" y="1504"/>
                      <a:pt x="22537" y="1506"/>
                    </a:cubicBezTo>
                    <a:cubicBezTo>
                      <a:pt x="22555" y="1553"/>
                      <a:pt x="22705" y="1562"/>
                      <a:pt x="22829" y="1562"/>
                    </a:cubicBezTo>
                    <a:cubicBezTo>
                      <a:pt x="22908" y="1562"/>
                      <a:pt x="22977" y="1558"/>
                      <a:pt x="22990" y="1558"/>
                    </a:cubicBezTo>
                    <a:cubicBezTo>
                      <a:pt x="23009" y="1581"/>
                      <a:pt x="23029" y="1602"/>
                      <a:pt x="23049" y="1602"/>
                    </a:cubicBezTo>
                    <a:cubicBezTo>
                      <a:pt x="23065" y="1602"/>
                      <a:pt x="23082" y="1589"/>
                      <a:pt x="23098" y="1551"/>
                    </a:cubicBezTo>
                    <a:cubicBezTo>
                      <a:pt x="23187" y="1548"/>
                      <a:pt x="23237" y="1536"/>
                      <a:pt x="23263" y="1525"/>
                    </a:cubicBezTo>
                    <a:cubicBezTo>
                      <a:pt x="23289" y="1513"/>
                      <a:pt x="23293" y="1501"/>
                      <a:pt x="23289" y="1494"/>
                    </a:cubicBezTo>
                    <a:cubicBezTo>
                      <a:pt x="23287" y="1484"/>
                      <a:pt x="23286" y="1474"/>
                      <a:pt x="23284" y="1464"/>
                    </a:cubicBezTo>
                    <a:lnTo>
                      <a:pt x="23284" y="1464"/>
                    </a:lnTo>
                    <a:cubicBezTo>
                      <a:pt x="23287" y="1466"/>
                      <a:pt x="23291" y="1469"/>
                      <a:pt x="23296" y="1470"/>
                    </a:cubicBezTo>
                    <a:cubicBezTo>
                      <a:pt x="23298" y="1469"/>
                      <a:pt x="23299" y="1469"/>
                      <a:pt x="23301" y="1469"/>
                    </a:cubicBezTo>
                    <a:cubicBezTo>
                      <a:pt x="23314" y="1469"/>
                      <a:pt x="23333" y="1500"/>
                      <a:pt x="23357" y="1500"/>
                    </a:cubicBezTo>
                    <a:cubicBezTo>
                      <a:pt x="23366" y="1500"/>
                      <a:pt x="23377" y="1495"/>
                      <a:pt x="23388" y="1481"/>
                    </a:cubicBezTo>
                    <a:cubicBezTo>
                      <a:pt x="23433" y="1502"/>
                      <a:pt x="23682" y="1545"/>
                      <a:pt x="23763" y="1614"/>
                    </a:cubicBezTo>
                    <a:cubicBezTo>
                      <a:pt x="23800" y="1612"/>
                      <a:pt x="23832" y="1589"/>
                      <a:pt x="23860" y="1589"/>
                    </a:cubicBezTo>
                    <a:cubicBezTo>
                      <a:pt x="23873" y="1589"/>
                      <a:pt x="23885" y="1594"/>
                      <a:pt x="23897" y="1606"/>
                    </a:cubicBezTo>
                    <a:cubicBezTo>
                      <a:pt x="23933" y="1581"/>
                      <a:pt x="23999" y="1502"/>
                      <a:pt x="24026" y="1502"/>
                    </a:cubicBezTo>
                    <a:cubicBezTo>
                      <a:pt x="24026" y="1502"/>
                      <a:pt x="24026" y="1502"/>
                      <a:pt x="24027" y="1502"/>
                    </a:cubicBezTo>
                    <a:cubicBezTo>
                      <a:pt x="24045" y="1459"/>
                      <a:pt x="24060" y="1441"/>
                      <a:pt x="24073" y="1441"/>
                    </a:cubicBezTo>
                    <a:cubicBezTo>
                      <a:pt x="24093" y="1441"/>
                      <a:pt x="24107" y="1484"/>
                      <a:pt x="24117" y="1549"/>
                    </a:cubicBezTo>
                    <a:cubicBezTo>
                      <a:pt x="24132" y="1579"/>
                      <a:pt x="24136" y="1583"/>
                      <a:pt x="24138" y="1583"/>
                    </a:cubicBezTo>
                    <a:cubicBezTo>
                      <a:pt x="24139" y="1583"/>
                      <a:pt x="24140" y="1582"/>
                      <a:pt x="24141" y="1582"/>
                    </a:cubicBezTo>
                    <a:cubicBezTo>
                      <a:pt x="24143" y="1582"/>
                      <a:pt x="24146" y="1584"/>
                      <a:pt x="24154" y="1595"/>
                    </a:cubicBezTo>
                    <a:cubicBezTo>
                      <a:pt x="24156" y="1575"/>
                      <a:pt x="24159" y="1567"/>
                      <a:pt x="24163" y="1567"/>
                    </a:cubicBezTo>
                    <a:cubicBezTo>
                      <a:pt x="24173" y="1567"/>
                      <a:pt x="24189" y="1615"/>
                      <a:pt x="24209" y="1615"/>
                    </a:cubicBezTo>
                    <a:cubicBezTo>
                      <a:pt x="24216" y="1615"/>
                      <a:pt x="24223" y="1611"/>
                      <a:pt x="24230" y="1599"/>
                    </a:cubicBezTo>
                    <a:cubicBezTo>
                      <a:pt x="24240" y="1643"/>
                      <a:pt x="24249" y="1657"/>
                      <a:pt x="24259" y="1657"/>
                    </a:cubicBezTo>
                    <a:cubicBezTo>
                      <a:pt x="24274" y="1657"/>
                      <a:pt x="24291" y="1620"/>
                      <a:pt x="24311" y="1620"/>
                    </a:cubicBezTo>
                    <a:cubicBezTo>
                      <a:pt x="24311" y="1620"/>
                      <a:pt x="24312" y="1620"/>
                      <a:pt x="24313" y="1620"/>
                    </a:cubicBezTo>
                    <a:cubicBezTo>
                      <a:pt x="24346" y="1616"/>
                      <a:pt x="24387" y="1585"/>
                      <a:pt x="24434" y="1554"/>
                    </a:cubicBezTo>
                    <a:cubicBezTo>
                      <a:pt x="24444" y="1546"/>
                      <a:pt x="24454" y="1543"/>
                      <a:pt x="24463" y="1543"/>
                    </a:cubicBezTo>
                    <a:cubicBezTo>
                      <a:pt x="24485" y="1543"/>
                      <a:pt x="24506" y="1556"/>
                      <a:pt x="24525" y="1556"/>
                    </a:cubicBezTo>
                    <a:cubicBezTo>
                      <a:pt x="24540" y="1556"/>
                      <a:pt x="24554" y="1549"/>
                      <a:pt x="24567" y="1525"/>
                    </a:cubicBezTo>
                    <a:cubicBezTo>
                      <a:pt x="24596" y="1520"/>
                      <a:pt x="24623" y="1468"/>
                      <a:pt x="24649" y="1468"/>
                    </a:cubicBezTo>
                    <a:cubicBezTo>
                      <a:pt x="24660" y="1468"/>
                      <a:pt x="24671" y="1478"/>
                      <a:pt x="24682" y="1503"/>
                    </a:cubicBezTo>
                    <a:cubicBezTo>
                      <a:pt x="24709" y="1511"/>
                      <a:pt x="24735" y="1548"/>
                      <a:pt x="24759" y="1548"/>
                    </a:cubicBezTo>
                    <a:cubicBezTo>
                      <a:pt x="24767" y="1548"/>
                      <a:pt x="24774" y="1544"/>
                      <a:pt x="24781" y="1535"/>
                    </a:cubicBezTo>
                    <a:cubicBezTo>
                      <a:pt x="24790" y="1520"/>
                      <a:pt x="24799" y="1516"/>
                      <a:pt x="24807" y="1516"/>
                    </a:cubicBezTo>
                    <a:cubicBezTo>
                      <a:pt x="24817" y="1516"/>
                      <a:pt x="24826" y="1521"/>
                      <a:pt x="24836" y="1521"/>
                    </a:cubicBezTo>
                    <a:cubicBezTo>
                      <a:pt x="24846" y="1521"/>
                      <a:pt x="24856" y="1514"/>
                      <a:pt x="24865" y="1487"/>
                    </a:cubicBezTo>
                    <a:cubicBezTo>
                      <a:pt x="24867" y="1480"/>
                      <a:pt x="24871" y="1477"/>
                      <a:pt x="24877" y="1477"/>
                    </a:cubicBezTo>
                    <a:cubicBezTo>
                      <a:pt x="24921" y="1477"/>
                      <a:pt x="25063" y="1672"/>
                      <a:pt x="25121" y="1672"/>
                    </a:cubicBezTo>
                    <a:lnTo>
                      <a:pt x="25353" y="1672"/>
                    </a:lnTo>
                    <a:cubicBezTo>
                      <a:pt x="25498" y="1672"/>
                      <a:pt x="26120" y="1624"/>
                      <a:pt x="26209" y="1516"/>
                    </a:cubicBezTo>
                    <a:cubicBezTo>
                      <a:pt x="26226" y="1494"/>
                      <a:pt x="26237" y="1487"/>
                      <a:pt x="26244" y="1487"/>
                    </a:cubicBezTo>
                    <a:cubicBezTo>
                      <a:pt x="26255" y="1487"/>
                      <a:pt x="26257" y="1503"/>
                      <a:pt x="26260" y="1511"/>
                    </a:cubicBezTo>
                    <a:cubicBezTo>
                      <a:pt x="26262" y="1513"/>
                      <a:pt x="26264" y="1531"/>
                      <a:pt x="26272" y="1531"/>
                    </a:cubicBezTo>
                    <a:cubicBezTo>
                      <a:pt x="26278" y="1531"/>
                      <a:pt x="26287" y="1522"/>
                      <a:pt x="26302" y="1495"/>
                    </a:cubicBezTo>
                    <a:cubicBezTo>
                      <a:pt x="26327" y="1507"/>
                      <a:pt x="26369" y="1568"/>
                      <a:pt x="26437" y="1568"/>
                    </a:cubicBezTo>
                    <a:cubicBezTo>
                      <a:pt x="26471" y="1568"/>
                      <a:pt x="26510" y="1554"/>
                      <a:pt x="26556" y="1512"/>
                    </a:cubicBezTo>
                    <a:cubicBezTo>
                      <a:pt x="26606" y="1555"/>
                      <a:pt x="26653" y="1577"/>
                      <a:pt x="26697" y="1577"/>
                    </a:cubicBezTo>
                    <a:cubicBezTo>
                      <a:pt x="26742" y="1577"/>
                      <a:pt x="26784" y="1555"/>
                      <a:pt x="26825" y="1509"/>
                    </a:cubicBezTo>
                    <a:cubicBezTo>
                      <a:pt x="26854" y="1488"/>
                      <a:pt x="26882" y="1478"/>
                      <a:pt x="26910" y="1478"/>
                    </a:cubicBezTo>
                    <a:cubicBezTo>
                      <a:pt x="26960" y="1478"/>
                      <a:pt x="27008" y="1510"/>
                      <a:pt x="27055" y="1567"/>
                    </a:cubicBezTo>
                    <a:cubicBezTo>
                      <a:pt x="27059" y="1566"/>
                      <a:pt x="27064" y="1565"/>
                      <a:pt x="27068" y="1565"/>
                    </a:cubicBezTo>
                    <a:cubicBezTo>
                      <a:pt x="27117" y="1565"/>
                      <a:pt x="27165" y="1632"/>
                      <a:pt x="27208" y="1632"/>
                    </a:cubicBezTo>
                    <a:cubicBezTo>
                      <a:pt x="27223" y="1632"/>
                      <a:pt x="27237" y="1624"/>
                      <a:pt x="27251" y="1602"/>
                    </a:cubicBezTo>
                    <a:cubicBezTo>
                      <a:pt x="27312" y="1653"/>
                      <a:pt x="27460" y="1675"/>
                      <a:pt x="27612" y="1675"/>
                    </a:cubicBezTo>
                    <a:cubicBezTo>
                      <a:pt x="27780" y="1675"/>
                      <a:pt x="27954" y="1648"/>
                      <a:pt x="28025" y="1601"/>
                    </a:cubicBezTo>
                    <a:cubicBezTo>
                      <a:pt x="28028" y="1590"/>
                      <a:pt x="28035" y="1581"/>
                      <a:pt x="28044" y="1573"/>
                    </a:cubicBezTo>
                    <a:cubicBezTo>
                      <a:pt x="28055" y="1541"/>
                      <a:pt x="28072" y="1523"/>
                      <a:pt x="28093" y="1522"/>
                    </a:cubicBezTo>
                    <a:cubicBezTo>
                      <a:pt x="28097" y="1520"/>
                      <a:pt x="28101" y="1518"/>
                      <a:pt x="28105" y="1518"/>
                    </a:cubicBezTo>
                    <a:cubicBezTo>
                      <a:pt x="28109" y="1518"/>
                      <a:pt x="28112" y="1519"/>
                      <a:pt x="28115" y="1523"/>
                    </a:cubicBezTo>
                    <a:cubicBezTo>
                      <a:pt x="28120" y="1528"/>
                      <a:pt x="28125" y="1530"/>
                      <a:pt x="28129" y="1530"/>
                    </a:cubicBezTo>
                    <a:cubicBezTo>
                      <a:pt x="28147" y="1530"/>
                      <a:pt x="28164" y="1500"/>
                      <a:pt x="28180" y="1480"/>
                    </a:cubicBezTo>
                    <a:cubicBezTo>
                      <a:pt x="28203" y="1507"/>
                      <a:pt x="28223" y="1492"/>
                      <a:pt x="28243" y="1535"/>
                    </a:cubicBezTo>
                    <a:cubicBezTo>
                      <a:pt x="28249" y="1527"/>
                      <a:pt x="28253" y="1524"/>
                      <a:pt x="28256" y="1524"/>
                    </a:cubicBezTo>
                    <a:cubicBezTo>
                      <a:pt x="28267" y="1524"/>
                      <a:pt x="28266" y="1566"/>
                      <a:pt x="28256" y="1588"/>
                    </a:cubicBezTo>
                    <a:cubicBezTo>
                      <a:pt x="28259" y="1590"/>
                      <a:pt x="28261" y="1590"/>
                      <a:pt x="28265" y="1591"/>
                    </a:cubicBezTo>
                    <a:cubicBezTo>
                      <a:pt x="28291" y="1602"/>
                      <a:pt x="28320" y="1615"/>
                      <a:pt x="28351" y="1615"/>
                    </a:cubicBezTo>
                    <a:cubicBezTo>
                      <a:pt x="28368" y="1615"/>
                      <a:pt x="28386" y="1611"/>
                      <a:pt x="28404" y="1601"/>
                    </a:cubicBezTo>
                    <a:cubicBezTo>
                      <a:pt x="28417" y="1606"/>
                      <a:pt x="28431" y="1608"/>
                      <a:pt x="28443" y="1608"/>
                    </a:cubicBezTo>
                    <a:cubicBezTo>
                      <a:pt x="28495" y="1608"/>
                      <a:pt x="28536" y="1573"/>
                      <a:pt x="28569" y="1567"/>
                    </a:cubicBezTo>
                    <a:cubicBezTo>
                      <a:pt x="28611" y="1577"/>
                      <a:pt x="28640" y="1586"/>
                      <a:pt x="28659" y="1604"/>
                    </a:cubicBezTo>
                    <a:cubicBezTo>
                      <a:pt x="28663" y="1605"/>
                      <a:pt x="28667" y="1606"/>
                      <a:pt x="28670" y="1606"/>
                    </a:cubicBezTo>
                    <a:cubicBezTo>
                      <a:pt x="28677" y="1606"/>
                      <a:pt x="28683" y="1603"/>
                      <a:pt x="28687" y="1597"/>
                    </a:cubicBezTo>
                    <a:lnTo>
                      <a:pt x="28687" y="1597"/>
                    </a:lnTo>
                    <a:cubicBezTo>
                      <a:pt x="28685" y="1602"/>
                      <a:pt x="28682" y="1609"/>
                      <a:pt x="28681" y="1614"/>
                    </a:cubicBezTo>
                    <a:cubicBezTo>
                      <a:pt x="28681" y="1619"/>
                      <a:pt x="28680" y="1623"/>
                      <a:pt x="28679" y="1628"/>
                    </a:cubicBezTo>
                    <a:cubicBezTo>
                      <a:pt x="28698" y="1624"/>
                      <a:pt x="28717" y="1621"/>
                      <a:pt x="28737" y="1621"/>
                    </a:cubicBezTo>
                    <a:cubicBezTo>
                      <a:pt x="28741" y="1621"/>
                      <a:pt x="28745" y="1621"/>
                      <a:pt x="28749" y="1621"/>
                    </a:cubicBezTo>
                    <a:cubicBezTo>
                      <a:pt x="28908" y="1624"/>
                      <a:pt x="29140" y="1702"/>
                      <a:pt x="29305" y="1702"/>
                    </a:cubicBezTo>
                    <a:cubicBezTo>
                      <a:pt x="29373" y="1702"/>
                      <a:pt x="29430" y="1689"/>
                      <a:pt x="29466" y="1652"/>
                    </a:cubicBezTo>
                    <a:cubicBezTo>
                      <a:pt x="29485" y="1633"/>
                      <a:pt x="29503" y="1626"/>
                      <a:pt x="29521" y="1626"/>
                    </a:cubicBezTo>
                    <a:cubicBezTo>
                      <a:pt x="29549" y="1626"/>
                      <a:pt x="29577" y="1645"/>
                      <a:pt x="29605" y="1663"/>
                    </a:cubicBezTo>
                    <a:cubicBezTo>
                      <a:pt x="29628" y="1648"/>
                      <a:pt x="29651" y="1644"/>
                      <a:pt x="29674" y="1644"/>
                    </a:cubicBezTo>
                    <a:cubicBezTo>
                      <a:pt x="29717" y="1644"/>
                      <a:pt x="29758" y="1661"/>
                      <a:pt x="29796" y="1661"/>
                    </a:cubicBezTo>
                    <a:cubicBezTo>
                      <a:pt x="29809" y="1661"/>
                      <a:pt x="29822" y="1659"/>
                      <a:pt x="29835" y="1653"/>
                    </a:cubicBezTo>
                    <a:cubicBezTo>
                      <a:pt x="29849" y="1639"/>
                      <a:pt x="29864" y="1636"/>
                      <a:pt x="29878" y="1636"/>
                    </a:cubicBezTo>
                    <a:cubicBezTo>
                      <a:pt x="29889" y="1636"/>
                      <a:pt x="29901" y="1638"/>
                      <a:pt x="29911" y="1638"/>
                    </a:cubicBezTo>
                    <a:cubicBezTo>
                      <a:pt x="29924" y="1638"/>
                      <a:pt x="29936" y="1636"/>
                      <a:pt x="29947" y="1624"/>
                    </a:cubicBezTo>
                    <a:cubicBezTo>
                      <a:pt x="29955" y="1612"/>
                      <a:pt x="29963" y="1608"/>
                      <a:pt x="29971" y="1608"/>
                    </a:cubicBezTo>
                    <a:cubicBezTo>
                      <a:pt x="29993" y="1608"/>
                      <a:pt x="30015" y="1644"/>
                      <a:pt x="30035" y="1644"/>
                    </a:cubicBezTo>
                    <a:cubicBezTo>
                      <a:pt x="30038" y="1644"/>
                      <a:pt x="30042" y="1643"/>
                      <a:pt x="30045" y="1641"/>
                    </a:cubicBezTo>
                    <a:cubicBezTo>
                      <a:pt x="30083" y="1639"/>
                      <a:pt x="30117" y="1608"/>
                      <a:pt x="30148" y="1608"/>
                    </a:cubicBezTo>
                    <a:cubicBezTo>
                      <a:pt x="30165" y="1608"/>
                      <a:pt x="30180" y="1617"/>
                      <a:pt x="30195" y="1643"/>
                    </a:cubicBezTo>
                    <a:cubicBezTo>
                      <a:pt x="30208" y="1665"/>
                      <a:pt x="30220" y="1672"/>
                      <a:pt x="30232" y="1672"/>
                    </a:cubicBezTo>
                    <a:cubicBezTo>
                      <a:pt x="30258" y="1672"/>
                      <a:pt x="30280" y="1631"/>
                      <a:pt x="30301" y="1627"/>
                    </a:cubicBezTo>
                    <a:cubicBezTo>
                      <a:pt x="30354" y="1664"/>
                      <a:pt x="30773" y="1736"/>
                      <a:pt x="30905" y="1736"/>
                    </a:cubicBezTo>
                    <a:cubicBezTo>
                      <a:pt x="30924" y="1736"/>
                      <a:pt x="30937" y="1734"/>
                      <a:pt x="30942" y="1731"/>
                    </a:cubicBezTo>
                    <a:cubicBezTo>
                      <a:pt x="31009" y="1735"/>
                      <a:pt x="31020" y="1752"/>
                      <a:pt x="31029" y="1752"/>
                    </a:cubicBezTo>
                    <a:cubicBezTo>
                      <a:pt x="31031" y="1752"/>
                      <a:pt x="31033" y="1751"/>
                      <a:pt x="31035" y="1750"/>
                    </a:cubicBezTo>
                    <a:cubicBezTo>
                      <a:pt x="31040" y="1735"/>
                      <a:pt x="31060" y="1614"/>
                      <a:pt x="31082" y="1614"/>
                    </a:cubicBezTo>
                    <a:cubicBezTo>
                      <a:pt x="31086" y="1614"/>
                      <a:pt x="31090" y="1618"/>
                      <a:pt x="31094" y="1627"/>
                    </a:cubicBezTo>
                    <a:cubicBezTo>
                      <a:pt x="31108" y="1630"/>
                      <a:pt x="31128" y="1639"/>
                      <a:pt x="31155" y="1639"/>
                    </a:cubicBezTo>
                    <a:cubicBezTo>
                      <a:pt x="31174" y="1639"/>
                      <a:pt x="31196" y="1634"/>
                      <a:pt x="31223" y="1619"/>
                    </a:cubicBezTo>
                    <a:cubicBezTo>
                      <a:pt x="31289" y="1634"/>
                      <a:pt x="31326" y="1651"/>
                      <a:pt x="31347" y="1651"/>
                    </a:cubicBezTo>
                    <a:cubicBezTo>
                      <a:pt x="31351" y="1640"/>
                      <a:pt x="31354" y="1636"/>
                      <a:pt x="31357" y="1636"/>
                    </a:cubicBezTo>
                    <a:cubicBezTo>
                      <a:pt x="31369" y="1636"/>
                      <a:pt x="31374" y="1698"/>
                      <a:pt x="31377" y="1700"/>
                    </a:cubicBezTo>
                    <a:cubicBezTo>
                      <a:pt x="31378" y="1701"/>
                      <a:pt x="31379" y="1702"/>
                      <a:pt x="31379" y="1702"/>
                    </a:cubicBezTo>
                    <a:cubicBezTo>
                      <a:pt x="31384" y="1702"/>
                      <a:pt x="31392" y="1682"/>
                      <a:pt x="31445" y="1682"/>
                    </a:cubicBezTo>
                    <a:cubicBezTo>
                      <a:pt x="31457" y="1682"/>
                      <a:pt x="31471" y="1683"/>
                      <a:pt x="31488" y="1685"/>
                    </a:cubicBezTo>
                    <a:cubicBezTo>
                      <a:pt x="31522" y="1638"/>
                      <a:pt x="31555" y="1649"/>
                      <a:pt x="31586" y="1646"/>
                    </a:cubicBezTo>
                    <a:cubicBezTo>
                      <a:pt x="31593" y="1636"/>
                      <a:pt x="31600" y="1632"/>
                      <a:pt x="31608" y="1632"/>
                    </a:cubicBezTo>
                    <a:cubicBezTo>
                      <a:pt x="31623" y="1632"/>
                      <a:pt x="31639" y="1647"/>
                      <a:pt x="31654" y="1647"/>
                    </a:cubicBezTo>
                    <a:cubicBezTo>
                      <a:pt x="31661" y="1647"/>
                      <a:pt x="31668" y="1644"/>
                      <a:pt x="31675" y="1635"/>
                    </a:cubicBezTo>
                    <a:cubicBezTo>
                      <a:pt x="31691" y="1615"/>
                      <a:pt x="31706" y="1604"/>
                      <a:pt x="31723" y="1604"/>
                    </a:cubicBezTo>
                    <a:cubicBezTo>
                      <a:pt x="31736" y="1604"/>
                      <a:pt x="31750" y="1611"/>
                      <a:pt x="31764" y="1625"/>
                    </a:cubicBezTo>
                    <a:cubicBezTo>
                      <a:pt x="31774" y="1605"/>
                      <a:pt x="31792" y="1600"/>
                      <a:pt x="31815" y="1600"/>
                    </a:cubicBezTo>
                    <a:cubicBezTo>
                      <a:pt x="31838" y="1600"/>
                      <a:pt x="31866" y="1606"/>
                      <a:pt x="31890" y="1606"/>
                    </a:cubicBezTo>
                    <a:cubicBezTo>
                      <a:pt x="31914" y="1606"/>
                      <a:pt x="31935" y="1601"/>
                      <a:pt x="31946" y="1579"/>
                    </a:cubicBezTo>
                    <a:cubicBezTo>
                      <a:pt x="31969" y="1557"/>
                      <a:pt x="31993" y="1533"/>
                      <a:pt x="32019" y="1533"/>
                    </a:cubicBezTo>
                    <a:cubicBezTo>
                      <a:pt x="32032" y="1533"/>
                      <a:pt x="32046" y="1539"/>
                      <a:pt x="32061" y="1555"/>
                    </a:cubicBezTo>
                    <a:cubicBezTo>
                      <a:pt x="32068" y="1551"/>
                      <a:pt x="32076" y="1550"/>
                      <a:pt x="32084" y="1550"/>
                    </a:cubicBezTo>
                    <a:cubicBezTo>
                      <a:pt x="32113" y="1550"/>
                      <a:pt x="32145" y="1570"/>
                      <a:pt x="32178" y="1570"/>
                    </a:cubicBezTo>
                    <a:cubicBezTo>
                      <a:pt x="32187" y="1570"/>
                      <a:pt x="32196" y="1569"/>
                      <a:pt x="32204" y="1565"/>
                    </a:cubicBezTo>
                    <a:cubicBezTo>
                      <a:pt x="32359" y="1584"/>
                      <a:pt x="32375" y="1624"/>
                      <a:pt x="32383" y="1624"/>
                    </a:cubicBezTo>
                    <a:cubicBezTo>
                      <a:pt x="32383" y="1624"/>
                      <a:pt x="32383" y="1624"/>
                      <a:pt x="32384" y="1624"/>
                    </a:cubicBezTo>
                    <a:cubicBezTo>
                      <a:pt x="32388" y="1630"/>
                      <a:pt x="32389" y="1645"/>
                      <a:pt x="32434" y="1645"/>
                    </a:cubicBezTo>
                    <a:cubicBezTo>
                      <a:pt x="32453" y="1645"/>
                      <a:pt x="32482" y="1642"/>
                      <a:pt x="32522" y="1634"/>
                    </a:cubicBezTo>
                    <a:cubicBezTo>
                      <a:pt x="32531" y="1642"/>
                      <a:pt x="32536" y="1646"/>
                      <a:pt x="32544" y="1651"/>
                    </a:cubicBezTo>
                    <a:cubicBezTo>
                      <a:pt x="32600" y="1648"/>
                      <a:pt x="32676" y="1647"/>
                      <a:pt x="32786" y="1638"/>
                    </a:cubicBezTo>
                    <a:cubicBezTo>
                      <a:pt x="32824" y="1621"/>
                      <a:pt x="32859" y="1616"/>
                      <a:pt x="32892" y="1616"/>
                    </a:cubicBezTo>
                    <a:cubicBezTo>
                      <a:pt x="32945" y="1616"/>
                      <a:pt x="32992" y="1629"/>
                      <a:pt x="33032" y="1629"/>
                    </a:cubicBezTo>
                    <a:cubicBezTo>
                      <a:pt x="33052" y="1629"/>
                      <a:pt x="33071" y="1626"/>
                      <a:pt x="33089" y="1615"/>
                    </a:cubicBezTo>
                    <a:cubicBezTo>
                      <a:pt x="33112" y="1622"/>
                      <a:pt x="33132" y="1625"/>
                      <a:pt x="33151" y="1625"/>
                    </a:cubicBezTo>
                    <a:cubicBezTo>
                      <a:pt x="33192" y="1625"/>
                      <a:pt x="33223" y="1612"/>
                      <a:pt x="33248" y="1610"/>
                    </a:cubicBezTo>
                    <a:cubicBezTo>
                      <a:pt x="33288" y="1594"/>
                      <a:pt x="33308" y="1589"/>
                      <a:pt x="33325" y="1589"/>
                    </a:cubicBezTo>
                    <a:cubicBezTo>
                      <a:pt x="33337" y="1589"/>
                      <a:pt x="33346" y="1592"/>
                      <a:pt x="33360" y="1595"/>
                    </a:cubicBezTo>
                    <a:cubicBezTo>
                      <a:pt x="33364" y="1587"/>
                      <a:pt x="33412" y="1584"/>
                      <a:pt x="33482" y="1584"/>
                    </a:cubicBezTo>
                    <a:cubicBezTo>
                      <a:pt x="33610" y="1584"/>
                      <a:pt x="33811" y="1593"/>
                      <a:pt x="33952" y="1593"/>
                    </a:cubicBezTo>
                    <a:cubicBezTo>
                      <a:pt x="34026" y="1593"/>
                      <a:pt x="34084" y="1590"/>
                      <a:pt x="34104" y="1583"/>
                    </a:cubicBezTo>
                    <a:cubicBezTo>
                      <a:pt x="34133" y="1573"/>
                      <a:pt x="34163" y="1563"/>
                      <a:pt x="34194" y="1563"/>
                    </a:cubicBezTo>
                    <a:cubicBezTo>
                      <a:pt x="34206" y="1563"/>
                      <a:pt x="34219" y="1565"/>
                      <a:pt x="34231" y="1569"/>
                    </a:cubicBezTo>
                    <a:cubicBezTo>
                      <a:pt x="34240" y="1572"/>
                      <a:pt x="34263" y="1574"/>
                      <a:pt x="34295" y="1574"/>
                    </a:cubicBezTo>
                    <a:cubicBezTo>
                      <a:pt x="34400" y="1574"/>
                      <a:pt x="34601" y="1552"/>
                      <a:pt x="34685" y="1465"/>
                    </a:cubicBezTo>
                    <a:lnTo>
                      <a:pt x="35030" y="1466"/>
                    </a:lnTo>
                    <a:cubicBezTo>
                      <a:pt x="35138" y="1473"/>
                      <a:pt x="35257" y="1476"/>
                      <a:pt x="35365" y="1476"/>
                    </a:cubicBezTo>
                    <a:cubicBezTo>
                      <a:pt x="35466" y="1476"/>
                      <a:pt x="35556" y="1473"/>
                      <a:pt x="35616" y="1469"/>
                    </a:cubicBezTo>
                    <a:lnTo>
                      <a:pt x="35824" y="1469"/>
                    </a:lnTo>
                    <a:cubicBezTo>
                      <a:pt x="35843" y="1518"/>
                      <a:pt x="35857" y="1611"/>
                      <a:pt x="35867" y="1662"/>
                    </a:cubicBezTo>
                    <a:cubicBezTo>
                      <a:pt x="35867" y="1662"/>
                      <a:pt x="35866" y="1662"/>
                      <a:pt x="35864" y="1662"/>
                    </a:cubicBezTo>
                    <a:cubicBezTo>
                      <a:pt x="35831" y="1662"/>
                      <a:pt x="35770" y="1692"/>
                      <a:pt x="35811" y="1692"/>
                    </a:cubicBezTo>
                    <a:cubicBezTo>
                      <a:pt x="35822" y="1692"/>
                      <a:pt x="35841" y="1690"/>
                      <a:pt x="35871" y="1684"/>
                    </a:cubicBezTo>
                    <a:cubicBezTo>
                      <a:pt x="35871" y="1684"/>
                      <a:pt x="35873" y="1683"/>
                      <a:pt x="35873" y="1683"/>
                    </a:cubicBezTo>
                    <a:cubicBezTo>
                      <a:pt x="35875" y="1691"/>
                      <a:pt x="35877" y="1695"/>
                      <a:pt x="35879" y="1695"/>
                    </a:cubicBezTo>
                    <a:cubicBezTo>
                      <a:pt x="35880" y="1695"/>
                      <a:pt x="35882" y="1692"/>
                      <a:pt x="35883" y="1683"/>
                    </a:cubicBezTo>
                    <a:cubicBezTo>
                      <a:pt x="35884" y="1679"/>
                      <a:pt x="35883" y="1676"/>
                      <a:pt x="35883" y="1674"/>
                    </a:cubicBezTo>
                    <a:cubicBezTo>
                      <a:pt x="35914" y="1647"/>
                      <a:pt x="35937" y="1606"/>
                      <a:pt x="35953" y="1606"/>
                    </a:cubicBezTo>
                    <a:cubicBezTo>
                      <a:pt x="35954" y="1606"/>
                      <a:pt x="35955" y="1606"/>
                      <a:pt x="35955" y="1606"/>
                    </a:cubicBezTo>
                    <a:cubicBezTo>
                      <a:pt x="35949" y="1617"/>
                      <a:pt x="35943" y="1629"/>
                      <a:pt x="35937" y="1639"/>
                    </a:cubicBezTo>
                    <a:lnTo>
                      <a:pt x="35937" y="1639"/>
                    </a:lnTo>
                    <a:cubicBezTo>
                      <a:pt x="35946" y="1625"/>
                      <a:pt x="36001" y="1621"/>
                      <a:pt x="36079" y="1621"/>
                    </a:cubicBezTo>
                    <a:cubicBezTo>
                      <a:pt x="36235" y="1621"/>
                      <a:pt x="36480" y="1638"/>
                      <a:pt x="36631" y="1638"/>
                    </a:cubicBezTo>
                    <a:cubicBezTo>
                      <a:pt x="36664" y="1638"/>
                      <a:pt x="36693" y="1638"/>
                      <a:pt x="36715" y="1635"/>
                    </a:cubicBezTo>
                    <a:cubicBezTo>
                      <a:pt x="36731" y="1669"/>
                      <a:pt x="36772" y="1687"/>
                      <a:pt x="36811" y="1687"/>
                    </a:cubicBezTo>
                    <a:cubicBezTo>
                      <a:pt x="36845" y="1687"/>
                      <a:pt x="36878" y="1674"/>
                      <a:pt x="36894" y="1647"/>
                    </a:cubicBezTo>
                    <a:lnTo>
                      <a:pt x="36894" y="1647"/>
                    </a:lnTo>
                    <a:cubicBezTo>
                      <a:pt x="36920" y="1684"/>
                      <a:pt x="36904" y="1733"/>
                      <a:pt x="36865" y="1751"/>
                    </a:cubicBezTo>
                    <a:cubicBezTo>
                      <a:pt x="36878" y="1751"/>
                      <a:pt x="36890" y="1751"/>
                      <a:pt x="36902" y="1751"/>
                    </a:cubicBezTo>
                    <a:cubicBezTo>
                      <a:pt x="37186" y="1751"/>
                      <a:pt x="37160" y="1847"/>
                      <a:pt x="37445" y="1847"/>
                    </a:cubicBezTo>
                    <a:cubicBezTo>
                      <a:pt x="37457" y="1847"/>
                      <a:pt x="37469" y="1847"/>
                      <a:pt x="37482" y="1847"/>
                    </a:cubicBezTo>
                    <a:cubicBezTo>
                      <a:pt x="37497" y="1846"/>
                      <a:pt x="37513" y="1846"/>
                      <a:pt x="37530" y="1846"/>
                    </a:cubicBezTo>
                    <a:cubicBezTo>
                      <a:pt x="37668" y="1846"/>
                      <a:pt x="37867" y="1859"/>
                      <a:pt x="37973" y="1881"/>
                    </a:cubicBezTo>
                    <a:lnTo>
                      <a:pt x="37975" y="1881"/>
                    </a:lnTo>
                    <a:cubicBezTo>
                      <a:pt x="37980" y="1890"/>
                      <a:pt x="37983" y="1899"/>
                      <a:pt x="37990" y="1910"/>
                    </a:cubicBezTo>
                    <a:cubicBezTo>
                      <a:pt x="37977" y="1890"/>
                      <a:pt x="37968" y="1881"/>
                      <a:pt x="37964" y="1881"/>
                    </a:cubicBezTo>
                    <a:cubicBezTo>
                      <a:pt x="37960" y="1881"/>
                      <a:pt x="37968" y="1900"/>
                      <a:pt x="38001" y="1932"/>
                    </a:cubicBezTo>
                    <a:cubicBezTo>
                      <a:pt x="38007" y="1946"/>
                      <a:pt x="38011" y="1953"/>
                      <a:pt x="38016" y="1953"/>
                    </a:cubicBezTo>
                    <a:cubicBezTo>
                      <a:pt x="38027" y="1953"/>
                      <a:pt x="38037" y="1920"/>
                      <a:pt x="38052" y="1887"/>
                    </a:cubicBezTo>
                    <a:cubicBezTo>
                      <a:pt x="38078" y="1884"/>
                      <a:pt x="38081" y="1870"/>
                      <a:pt x="38073" y="1853"/>
                    </a:cubicBezTo>
                    <a:cubicBezTo>
                      <a:pt x="38081" y="1838"/>
                      <a:pt x="38095" y="1828"/>
                      <a:pt x="38112" y="1822"/>
                    </a:cubicBezTo>
                    <a:cubicBezTo>
                      <a:pt x="38118" y="1817"/>
                      <a:pt x="38125" y="1815"/>
                      <a:pt x="38132" y="1815"/>
                    </a:cubicBezTo>
                    <a:cubicBezTo>
                      <a:pt x="38150" y="1815"/>
                      <a:pt x="38169" y="1829"/>
                      <a:pt x="38191" y="1829"/>
                    </a:cubicBezTo>
                    <a:cubicBezTo>
                      <a:pt x="38205" y="1829"/>
                      <a:pt x="38219" y="1823"/>
                      <a:pt x="38234" y="1802"/>
                    </a:cubicBezTo>
                    <a:cubicBezTo>
                      <a:pt x="38243" y="1804"/>
                      <a:pt x="38251" y="1804"/>
                      <a:pt x="38260" y="1804"/>
                    </a:cubicBezTo>
                    <a:cubicBezTo>
                      <a:pt x="38286" y="1804"/>
                      <a:pt x="38314" y="1799"/>
                      <a:pt x="38343" y="1799"/>
                    </a:cubicBezTo>
                    <a:cubicBezTo>
                      <a:pt x="38361" y="1799"/>
                      <a:pt x="38380" y="1801"/>
                      <a:pt x="38400" y="1807"/>
                    </a:cubicBezTo>
                    <a:cubicBezTo>
                      <a:pt x="38483" y="1815"/>
                      <a:pt x="38560" y="1826"/>
                      <a:pt x="38631" y="1833"/>
                    </a:cubicBezTo>
                    <a:cubicBezTo>
                      <a:pt x="38655" y="1836"/>
                      <a:pt x="38679" y="1837"/>
                      <a:pt x="38703" y="1837"/>
                    </a:cubicBezTo>
                    <a:cubicBezTo>
                      <a:pt x="38743" y="1837"/>
                      <a:pt x="38783" y="1833"/>
                      <a:pt x="38823" y="1825"/>
                    </a:cubicBezTo>
                    <a:cubicBezTo>
                      <a:pt x="38852" y="1808"/>
                      <a:pt x="38880" y="1803"/>
                      <a:pt x="38906" y="1803"/>
                    </a:cubicBezTo>
                    <a:cubicBezTo>
                      <a:pt x="38941" y="1803"/>
                      <a:pt x="38974" y="1813"/>
                      <a:pt x="39004" y="1821"/>
                    </a:cubicBezTo>
                    <a:cubicBezTo>
                      <a:pt x="38998" y="1834"/>
                      <a:pt x="39027" y="1845"/>
                      <a:pt x="39125" y="1854"/>
                    </a:cubicBezTo>
                    <a:cubicBezTo>
                      <a:pt x="39135" y="1855"/>
                      <a:pt x="39330" y="1878"/>
                      <a:pt x="39415" y="1878"/>
                    </a:cubicBezTo>
                    <a:cubicBezTo>
                      <a:pt x="39425" y="1878"/>
                      <a:pt x="39433" y="1878"/>
                      <a:pt x="39439" y="1877"/>
                    </a:cubicBezTo>
                    <a:cubicBezTo>
                      <a:pt x="39445" y="1877"/>
                      <a:pt x="39450" y="1877"/>
                      <a:pt x="39455" y="1877"/>
                    </a:cubicBezTo>
                    <a:cubicBezTo>
                      <a:pt x="39564" y="1877"/>
                      <a:pt x="39657" y="1964"/>
                      <a:pt x="39759" y="1964"/>
                    </a:cubicBezTo>
                    <a:cubicBezTo>
                      <a:pt x="39792" y="1964"/>
                      <a:pt x="39827" y="1955"/>
                      <a:pt x="39863" y="1929"/>
                    </a:cubicBezTo>
                    <a:cubicBezTo>
                      <a:pt x="39934" y="1937"/>
                      <a:pt x="39981" y="1928"/>
                      <a:pt x="40014" y="1969"/>
                    </a:cubicBezTo>
                    <a:cubicBezTo>
                      <a:pt x="39967" y="1902"/>
                      <a:pt x="39982" y="1879"/>
                      <a:pt x="40016" y="1879"/>
                    </a:cubicBezTo>
                    <a:cubicBezTo>
                      <a:pt x="40084" y="1879"/>
                      <a:pt x="40228" y="1969"/>
                      <a:pt x="40115" y="1979"/>
                    </a:cubicBezTo>
                    <a:cubicBezTo>
                      <a:pt x="40121" y="1999"/>
                      <a:pt x="40134" y="2006"/>
                      <a:pt x="40150" y="2006"/>
                    </a:cubicBezTo>
                    <a:cubicBezTo>
                      <a:pt x="40170" y="2006"/>
                      <a:pt x="40195" y="1994"/>
                      <a:pt x="40215" y="1982"/>
                    </a:cubicBezTo>
                    <a:cubicBezTo>
                      <a:pt x="40221" y="1992"/>
                      <a:pt x="40226" y="1997"/>
                      <a:pt x="40232" y="1997"/>
                    </a:cubicBezTo>
                    <a:cubicBezTo>
                      <a:pt x="40266" y="1997"/>
                      <a:pt x="40308" y="1822"/>
                      <a:pt x="40373" y="1822"/>
                    </a:cubicBezTo>
                    <a:cubicBezTo>
                      <a:pt x="40375" y="1822"/>
                      <a:pt x="40378" y="1822"/>
                      <a:pt x="40381" y="1822"/>
                    </a:cubicBezTo>
                    <a:cubicBezTo>
                      <a:pt x="40424" y="1809"/>
                      <a:pt x="40470" y="1802"/>
                      <a:pt x="40517" y="1802"/>
                    </a:cubicBezTo>
                    <a:cubicBezTo>
                      <a:pt x="40542" y="1802"/>
                      <a:pt x="40567" y="1804"/>
                      <a:pt x="40592" y="1808"/>
                    </a:cubicBezTo>
                    <a:cubicBezTo>
                      <a:pt x="40594" y="1809"/>
                      <a:pt x="40595" y="1809"/>
                      <a:pt x="40597" y="1809"/>
                    </a:cubicBezTo>
                    <a:cubicBezTo>
                      <a:pt x="40657" y="1809"/>
                      <a:pt x="40716" y="1598"/>
                      <a:pt x="40765" y="1598"/>
                    </a:cubicBezTo>
                    <a:cubicBezTo>
                      <a:pt x="40766" y="1598"/>
                      <a:pt x="40767" y="1598"/>
                      <a:pt x="40769" y="1599"/>
                    </a:cubicBezTo>
                    <a:cubicBezTo>
                      <a:pt x="40868" y="1605"/>
                      <a:pt x="40946" y="1635"/>
                      <a:pt x="41012" y="1711"/>
                    </a:cubicBezTo>
                    <a:cubicBezTo>
                      <a:pt x="41031" y="1703"/>
                      <a:pt x="41050" y="1701"/>
                      <a:pt x="41067" y="1701"/>
                    </a:cubicBezTo>
                    <a:cubicBezTo>
                      <a:pt x="41091" y="1701"/>
                      <a:pt x="41113" y="1704"/>
                      <a:pt x="41134" y="1704"/>
                    </a:cubicBezTo>
                    <a:cubicBezTo>
                      <a:pt x="41150" y="1704"/>
                      <a:pt x="41166" y="1702"/>
                      <a:pt x="41181" y="1695"/>
                    </a:cubicBezTo>
                    <a:cubicBezTo>
                      <a:pt x="41213" y="1653"/>
                      <a:pt x="41218" y="1644"/>
                      <a:pt x="41210" y="1644"/>
                    </a:cubicBezTo>
                    <a:cubicBezTo>
                      <a:pt x="41205" y="1644"/>
                      <a:pt x="41192" y="1649"/>
                      <a:pt x="41177" y="1649"/>
                    </a:cubicBezTo>
                    <a:cubicBezTo>
                      <a:pt x="41165" y="1649"/>
                      <a:pt x="41151" y="1646"/>
                      <a:pt x="41140" y="1632"/>
                    </a:cubicBezTo>
                    <a:cubicBezTo>
                      <a:pt x="41135" y="1645"/>
                      <a:pt x="41130" y="1650"/>
                      <a:pt x="41126" y="1650"/>
                    </a:cubicBezTo>
                    <a:cubicBezTo>
                      <a:pt x="41118" y="1650"/>
                      <a:pt x="41117" y="1620"/>
                      <a:pt x="41134" y="1616"/>
                    </a:cubicBezTo>
                    <a:cubicBezTo>
                      <a:pt x="41137" y="1615"/>
                      <a:pt x="41141" y="1614"/>
                      <a:pt x="41145" y="1614"/>
                    </a:cubicBezTo>
                    <a:cubicBezTo>
                      <a:pt x="41176" y="1614"/>
                      <a:pt x="41234" y="1645"/>
                      <a:pt x="41339" y="1670"/>
                    </a:cubicBezTo>
                    <a:cubicBezTo>
                      <a:pt x="41342" y="1670"/>
                      <a:pt x="41344" y="1670"/>
                      <a:pt x="41347" y="1670"/>
                    </a:cubicBezTo>
                    <a:cubicBezTo>
                      <a:pt x="41439" y="1670"/>
                      <a:pt x="41485" y="1589"/>
                      <a:pt x="41509" y="1589"/>
                    </a:cubicBezTo>
                    <a:cubicBezTo>
                      <a:pt x="41514" y="1589"/>
                      <a:pt x="41519" y="1594"/>
                      <a:pt x="41522" y="1604"/>
                    </a:cubicBezTo>
                    <a:cubicBezTo>
                      <a:pt x="41532" y="1610"/>
                      <a:pt x="41531" y="1621"/>
                      <a:pt x="41527" y="1634"/>
                    </a:cubicBezTo>
                    <a:cubicBezTo>
                      <a:pt x="41531" y="1638"/>
                      <a:pt x="41535" y="1644"/>
                      <a:pt x="41538" y="1649"/>
                    </a:cubicBezTo>
                    <a:cubicBezTo>
                      <a:pt x="41559" y="1688"/>
                      <a:pt x="41591" y="1711"/>
                      <a:pt x="41641" y="1711"/>
                    </a:cubicBezTo>
                    <a:cubicBezTo>
                      <a:pt x="41684" y="1711"/>
                      <a:pt x="41740" y="1694"/>
                      <a:pt x="41812" y="1656"/>
                    </a:cubicBezTo>
                    <a:cubicBezTo>
                      <a:pt x="41847" y="1671"/>
                      <a:pt x="41879" y="1676"/>
                      <a:pt x="41907" y="1676"/>
                    </a:cubicBezTo>
                    <a:cubicBezTo>
                      <a:pt x="41943" y="1676"/>
                      <a:pt x="41973" y="1668"/>
                      <a:pt x="41999" y="1663"/>
                    </a:cubicBezTo>
                    <a:cubicBezTo>
                      <a:pt x="42015" y="1690"/>
                      <a:pt x="42029" y="1700"/>
                      <a:pt x="42042" y="1700"/>
                    </a:cubicBezTo>
                    <a:cubicBezTo>
                      <a:pt x="42068" y="1700"/>
                      <a:pt x="42088" y="1657"/>
                      <a:pt x="42103" y="1629"/>
                    </a:cubicBezTo>
                    <a:cubicBezTo>
                      <a:pt x="42141" y="1631"/>
                      <a:pt x="42156" y="1666"/>
                      <a:pt x="42163" y="1666"/>
                    </a:cubicBezTo>
                    <a:cubicBezTo>
                      <a:pt x="42165" y="1666"/>
                      <a:pt x="42167" y="1663"/>
                      <a:pt x="42168" y="1656"/>
                    </a:cubicBezTo>
                    <a:cubicBezTo>
                      <a:pt x="42170" y="1658"/>
                      <a:pt x="42171" y="1658"/>
                      <a:pt x="42172" y="1658"/>
                    </a:cubicBezTo>
                    <a:cubicBezTo>
                      <a:pt x="42177" y="1658"/>
                      <a:pt x="42185" y="1647"/>
                      <a:pt x="42212" y="1642"/>
                    </a:cubicBezTo>
                    <a:cubicBezTo>
                      <a:pt x="42228" y="1666"/>
                      <a:pt x="42251" y="1756"/>
                      <a:pt x="42280" y="1756"/>
                    </a:cubicBezTo>
                    <a:cubicBezTo>
                      <a:pt x="42285" y="1756"/>
                      <a:pt x="42289" y="1754"/>
                      <a:pt x="42294" y="1749"/>
                    </a:cubicBezTo>
                    <a:cubicBezTo>
                      <a:pt x="42300" y="1738"/>
                      <a:pt x="42307" y="1734"/>
                      <a:pt x="42314" y="1734"/>
                    </a:cubicBezTo>
                    <a:cubicBezTo>
                      <a:pt x="42341" y="1734"/>
                      <a:pt x="42376" y="1794"/>
                      <a:pt x="42415" y="1794"/>
                    </a:cubicBezTo>
                    <a:cubicBezTo>
                      <a:pt x="42426" y="1794"/>
                      <a:pt x="42437" y="1789"/>
                      <a:pt x="42448" y="1778"/>
                    </a:cubicBezTo>
                    <a:cubicBezTo>
                      <a:pt x="42480" y="1754"/>
                      <a:pt x="42510" y="1747"/>
                      <a:pt x="42539" y="1747"/>
                    </a:cubicBezTo>
                    <a:cubicBezTo>
                      <a:pt x="42574" y="1747"/>
                      <a:pt x="42607" y="1757"/>
                      <a:pt x="42638" y="1757"/>
                    </a:cubicBezTo>
                    <a:cubicBezTo>
                      <a:pt x="42652" y="1757"/>
                      <a:pt x="42665" y="1755"/>
                      <a:pt x="42677" y="1750"/>
                    </a:cubicBezTo>
                    <a:cubicBezTo>
                      <a:pt x="42692" y="1718"/>
                      <a:pt x="42706" y="1705"/>
                      <a:pt x="42720" y="1705"/>
                    </a:cubicBezTo>
                    <a:cubicBezTo>
                      <a:pt x="42769" y="1705"/>
                      <a:pt x="42816" y="1852"/>
                      <a:pt x="42854" y="1856"/>
                    </a:cubicBezTo>
                    <a:cubicBezTo>
                      <a:pt x="42873" y="1866"/>
                      <a:pt x="42890" y="1869"/>
                      <a:pt x="42906" y="1869"/>
                    </a:cubicBezTo>
                    <a:cubicBezTo>
                      <a:pt x="42957" y="1869"/>
                      <a:pt x="42998" y="1834"/>
                      <a:pt x="43035" y="1834"/>
                    </a:cubicBezTo>
                    <a:cubicBezTo>
                      <a:pt x="43052" y="1834"/>
                      <a:pt x="43068" y="1841"/>
                      <a:pt x="43083" y="1862"/>
                    </a:cubicBezTo>
                    <a:cubicBezTo>
                      <a:pt x="43096" y="1858"/>
                      <a:pt x="43109" y="1856"/>
                      <a:pt x="43123" y="1856"/>
                    </a:cubicBezTo>
                    <a:cubicBezTo>
                      <a:pt x="43127" y="1856"/>
                      <a:pt x="43131" y="1857"/>
                      <a:pt x="43135" y="1857"/>
                    </a:cubicBezTo>
                    <a:cubicBezTo>
                      <a:pt x="43165" y="1866"/>
                      <a:pt x="43195" y="1870"/>
                      <a:pt x="43226" y="1870"/>
                    </a:cubicBezTo>
                    <a:cubicBezTo>
                      <a:pt x="43231" y="1871"/>
                      <a:pt x="43236" y="1871"/>
                      <a:pt x="43241" y="1872"/>
                    </a:cubicBezTo>
                    <a:cubicBezTo>
                      <a:pt x="43248" y="1866"/>
                      <a:pt x="43253" y="1863"/>
                      <a:pt x="43256" y="1863"/>
                    </a:cubicBezTo>
                    <a:cubicBezTo>
                      <a:pt x="43261" y="1863"/>
                      <a:pt x="43263" y="1868"/>
                      <a:pt x="43263" y="1873"/>
                    </a:cubicBezTo>
                    <a:cubicBezTo>
                      <a:pt x="43302" y="1873"/>
                      <a:pt x="43347" y="1871"/>
                      <a:pt x="43400" y="1867"/>
                    </a:cubicBezTo>
                    <a:cubicBezTo>
                      <a:pt x="43493" y="1837"/>
                      <a:pt x="43571" y="1813"/>
                      <a:pt x="43635" y="1813"/>
                    </a:cubicBezTo>
                    <a:cubicBezTo>
                      <a:pt x="43661" y="1813"/>
                      <a:pt x="43684" y="1817"/>
                      <a:pt x="43705" y="1825"/>
                    </a:cubicBezTo>
                    <a:cubicBezTo>
                      <a:pt x="43726" y="1857"/>
                      <a:pt x="43744" y="1868"/>
                      <a:pt x="43760" y="1868"/>
                    </a:cubicBezTo>
                    <a:cubicBezTo>
                      <a:pt x="43793" y="1868"/>
                      <a:pt x="43819" y="1825"/>
                      <a:pt x="43842" y="1825"/>
                    </a:cubicBezTo>
                    <a:cubicBezTo>
                      <a:pt x="43853" y="1825"/>
                      <a:pt x="43863" y="1835"/>
                      <a:pt x="43873" y="1866"/>
                    </a:cubicBezTo>
                    <a:cubicBezTo>
                      <a:pt x="43935" y="1908"/>
                      <a:pt x="43959" y="1922"/>
                      <a:pt x="43981" y="1922"/>
                    </a:cubicBezTo>
                    <a:cubicBezTo>
                      <a:pt x="43987" y="1922"/>
                      <a:pt x="43992" y="1921"/>
                      <a:pt x="43998" y="1919"/>
                    </a:cubicBezTo>
                    <a:cubicBezTo>
                      <a:pt x="44003" y="1906"/>
                      <a:pt x="44008" y="1902"/>
                      <a:pt x="44015" y="1902"/>
                    </a:cubicBezTo>
                    <a:cubicBezTo>
                      <a:pt x="44025" y="1902"/>
                      <a:pt x="44039" y="1914"/>
                      <a:pt x="44056" y="1914"/>
                    </a:cubicBezTo>
                    <a:cubicBezTo>
                      <a:pt x="44057" y="1914"/>
                      <a:pt x="44058" y="1914"/>
                      <a:pt x="44059" y="1914"/>
                    </a:cubicBezTo>
                    <a:cubicBezTo>
                      <a:pt x="44068" y="1923"/>
                      <a:pt x="44077" y="1926"/>
                      <a:pt x="44088" y="1926"/>
                    </a:cubicBezTo>
                    <a:cubicBezTo>
                      <a:pt x="44114" y="1926"/>
                      <a:pt x="44148" y="1906"/>
                      <a:pt x="44191" y="1900"/>
                    </a:cubicBezTo>
                    <a:cubicBezTo>
                      <a:pt x="44204" y="1925"/>
                      <a:pt x="44215" y="1935"/>
                      <a:pt x="44226" y="1935"/>
                    </a:cubicBezTo>
                    <a:cubicBezTo>
                      <a:pt x="44258" y="1935"/>
                      <a:pt x="44285" y="1851"/>
                      <a:pt x="44311" y="1826"/>
                    </a:cubicBezTo>
                    <a:cubicBezTo>
                      <a:pt x="44323" y="1800"/>
                      <a:pt x="44336" y="1788"/>
                      <a:pt x="44347" y="1788"/>
                    </a:cubicBezTo>
                    <a:cubicBezTo>
                      <a:pt x="44352" y="1788"/>
                      <a:pt x="44355" y="1789"/>
                      <a:pt x="44359" y="1792"/>
                    </a:cubicBezTo>
                    <a:cubicBezTo>
                      <a:pt x="44362" y="1783"/>
                      <a:pt x="44365" y="1780"/>
                      <a:pt x="44369" y="1780"/>
                    </a:cubicBezTo>
                    <a:cubicBezTo>
                      <a:pt x="44380" y="1780"/>
                      <a:pt x="44392" y="1827"/>
                      <a:pt x="44403" y="1862"/>
                    </a:cubicBezTo>
                    <a:cubicBezTo>
                      <a:pt x="44406" y="1857"/>
                      <a:pt x="44409" y="1855"/>
                      <a:pt x="44411" y="1855"/>
                    </a:cubicBezTo>
                    <a:cubicBezTo>
                      <a:pt x="44416" y="1855"/>
                      <a:pt x="44420" y="1859"/>
                      <a:pt x="44424" y="1859"/>
                    </a:cubicBezTo>
                    <a:cubicBezTo>
                      <a:pt x="44429" y="1859"/>
                      <a:pt x="44434" y="1854"/>
                      <a:pt x="44438" y="1833"/>
                    </a:cubicBezTo>
                    <a:cubicBezTo>
                      <a:pt x="44440" y="1827"/>
                      <a:pt x="44441" y="1825"/>
                      <a:pt x="44443" y="1825"/>
                    </a:cubicBezTo>
                    <a:cubicBezTo>
                      <a:pt x="44451" y="1825"/>
                      <a:pt x="44461" y="1890"/>
                      <a:pt x="44470" y="1908"/>
                    </a:cubicBezTo>
                    <a:cubicBezTo>
                      <a:pt x="44473" y="1914"/>
                      <a:pt x="44476" y="1916"/>
                      <a:pt x="44478" y="1916"/>
                    </a:cubicBezTo>
                    <a:cubicBezTo>
                      <a:pt x="44492" y="1916"/>
                      <a:pt x="44502" y="1852"/>
                      <a:pt x="44512" y="1849"/>
                    </a:cubicBezTo>
                    <a:cubicBezTo>
                      <a:pt x="44515" y="1851"/>
                      <a:pt x="44519" y="1852"/>
                      <a:pt x="44521" y="1852"/>
                    </a:cubicBezTo>
                    <a:cubicBezTo>
                      <a:pt x="44538" y="1852"/>
                      <a:pt x="44547" y="1823"/>
                      <a:pt x="44551" y="1789"/>
                    </a:cubicBezTo>
                    <a:cubicBezTo>
                      <a:pt x="44553" y="1802"/>
                      <a:pt x="44554" y="1806"/>
                      <a:pt x="44555" y="1806"/>
                    </a:cubicBezTo>
                    <a:cubicBezTo>
                      <a:pt x="44556" y="1806"/>
                      <a:pt x="44556" y="1796"/>
                      <a:pt x="44556" y="1796"/>
                    </a:cubicBezTo>
                    <a:cubicBezTo>
                      <a:pt x="44557" y="1796"/>
                      <a:pt x="44557" y="1805"/>
                      <a:pt x="44558" y="1842"/>
                    </a:cubicBezTo>
                    <a:cubicBezTo>
                      <a:pt x="44559" y="1820"/>
                      <a:pt x="44567" y="1800"/>
                      <a:pt x="44582" y="1784"/>
                    </a:cubicBezTo>
                    <a:cubicBezTo>
                      <a:pt x="44593" y="1784"/>
                      <a:pt x="44604" y="1722"/>
                      <a:pt x="44621" y="1722"/>
                    </a:cubicBezTo>
                    <a:cubicBezTo>
                      <a:pt x="44631" y="1722"/>
                      <a:pt x="44644" y="1749"/>
                      <a:pt x="44660" y="1839"/>
                    </a:cubicBezTo>
                    <a:cubicBezTo>
                      <a:pt x="44691" y="1780"/>
                      <a:pt x="44900" y="1722"/>
                      <a:pt x="44947" y="1651"/>
                    </a:cubicBezTo>
                    <a:cubicBezTo>
                      <a:pt x="44956" y="1604"/>
                      <a:pt x="44966" y="1590"/>
                      <a:pt x="44977" y="1590"/>
                    </a:cubicBezTo>
                    <a:cubicBezTo>
                      <a:pt x="44991" y="1590"/>
                      <a:pt x="45006" y="1614"/>
                      <a:pt x="45021" y="1614"/>
                    </a:cubicBezTo>
                    <a:cubicBezTo>
                      <a:pt x="45022" y="1614"/>
                      <a:pt x="45023" y="1614"/>
                      <a:pt x="45024" y="1614"/>
                    </a:cubicBezTo>
                    <a:cubicBezTo>
                      <a:pt x="45035" y="1669"/>
                      <a:pt x="45046" y="1685"/>
                      <a:pt x="45056" y="1685"/>
                    </a:cubicBezTo>
                    <a:cubicBezTo>
                      <a:pt x="45070" y="1685"/>
                      <a:pt x="45083" y="1658"/>
                      <a:pt x="45098" y="1658"/>
                    </a:cubicBezTo>
                    <a:cubicBezTo>
                      <a:pt x="45103" y="1658"/>
                      <a:pt x="45108" y="1661"/>
                      <a:pt x="45114" y="1670"/>
                    </a:cubicBezTo>
                    <a:cubicBezTo>
                      <a:pt x="45138" y="1679"/>
                      <a:pt x="45164" y="1754"/>
                      <a:pt x="45189" y="1754"/>
                    </a:cubicBezTo>
                    <a:cubicBezTo>
                      <a:pt x="45198" y="1754"/>
                      <a:pt x="45206" y="1746"/>
                      <a:pt x="45214" y="1725"/>
                    </a:cubicBezTo>
                    <a:cubicBezTo>
                      <a:pt x="45219" y="1732"/>
                      <a:pt x="45224" y="1735"/>
                      <a:pt x="45229" y="1735"/>
                    </a:cubicBezTo>
                    <a:cubicBezTo>
                      <a:pt x="45252" y="1735"/>
                      <a:pt x="45274" y="1666"/>
                      <a:pt x="45298" y="1666"/>
                    </a:cubicBezTo>
                    <a:cubicBezTo>
                      <a:pt x="45305" y="1666"/>
                      <a:pt x="45313" y="1673"/>
                      <a:pt x="45321" y="1690"/>
                    </a:cubicBezTo>
                    <a:cubicBezTo>
                      <a:pt x="45327" y="1581"/>
                      <a:pt x="45335" y="1548"/>
                      <a:pt x="45344" y="1548"/>
                    </a:cubicBezTo>
                    <a:cubicBezTo>
                      <a:pt x="45355" y="1548"/>
                      <a:pt x="45367" y="1600"/>
                      <a:pt x="45377" y="1615"/>
                    </a:cubicBezTo>
                    <a:cubicBezTo>
                      <a:pt x="45382" y="1635"/>
                      <a:pt x="45387" y="1641"/>
                      <a:pt x="45392" y="1641"/>
                    </a:cubicBezTo>
                    <a:cubicBezTo>
                      <a:pt x="45402" y="1641"/>
                      <a:pt x="45411" y="1613"/>
                      <a:pt x="45421" y="1613"/>
                    </a:cubicBezTo>
                    <a:cubicBezTo>
                      <a:pt x="45427" y="1613"/>
                      <a:pt x="45432" y="1622"/>
                      <a:pt x="45438" y="1649"/>
                    </a:cubicBezTo>
                    <a:cubicBezTo>
                      <a:pt x="45465" y="1717"/>
                      <a:pt x="45491" y="1754"/>
                      <a:pt x="45516" y="1754"/>
                    </a:cubicBezTo>
                    <a:cubicBezTo>
                      <a:pt x="45534" y="1754"/>
                      <a:pt x="45551" y="1736"/>
                      <a:pt x="45568" y="1700"/>
                    </a:cubicBezTo>
                    <a:cubicBezTo>
                      <a:pt x="45653" y="1830"/>
                      <a:pt x="47203" y="1810"/>
                      <a:pt x="47278" y="2038"/>
                    </a:cubicBezTo>
                    <a:cubicBezTo>
                      <a:pt x="47281" y="1979"/>
                      <a:pt x="47348" y="1944"/>
                      <a:pt x="47414" y="1944"/>
                    </a:cubicBezTo>
                    <a:cubicBezTo>
                      <a:pt x="47461" y="1944"/>
                      <a:pt x="47508" y="1962"/>
                      <a:pt x="47529" y="2002"/>
                    </a:cubicBezTo>
                    <a:cubicBezTo>
                      <a:pt x="47539" y="1976"/>
                      <a:pt x="47548" y="1950"/>
                      <a:pt x="47558" y="1924"/>
                    </a:cubicBezTo>
                    <a:cubicBezTo>
                      <a:pt x="47675" y="1985"/>
                      <a:pt x="47731" y="2141"/>
                      <a:pt x="47782" y="2141"/>
                    </a:cubicBezTo>
                    <a:cubicBezTo>
                      <a:pt x="47796" y="2141"/>
                      <a:pt x="47810" y="2129"/>
                      <a:pt x="47824" y="2100"/>
                    </a:cubicBezTo>
                    <a:cubicBezTo>
                      <a:pt x="47843" y="2125"/>
                      <a:pt x="47863" y="2151"/>
                      <a:pt x="47883" y="2177"/>
                    </a:cubicBezTo>
                    <a:cubicBezTo>
                      <a:pt x="47951" y="2156"/>
                      <a:pt x="48065" y="2130"/>
                      <a:pt x="48166" y="2130"/>
                    </a:cubicBezTo>
                    <a:cubicBezTo>
                      <a:pt x="48229" y="2130"/>
                      <a:pt x="48287" y="2140"/>
                      <a:pt x="48325" y="2167"/>
                    </a:cubicBezTo>
                    <a:cubicBezTo>
                      <a:pt x="48350" y="2185"/>
                      <a:pt x="48381" y="2194"/>
                      <a:pt x="48411" y="2194"/>
                    </a:cubicBezTo>
                    <a:cubicBezTo>
                      <a:pt x="48423" y="2194"/>
                      <a:pt x="48435" y="2193"/>
                      <a:pt x="48446" y="2190"/>
                    </a:cubicBezTo>
                    <a:cubicBezTo>
                      <a:pt x="48487" y="2184"/>
                      <a:pt x="48526" y="2170"/>
                      <a:pt x="48566" y="2169"/>
                    </a:cubicBezTo>
                    <a:cubicBezTo>
                      <a:pt x="48580" y="2157"/>
                      <a:pt x="48595" y="2152"/>
                      <a:pt x="48609" y="2152"/>
                    </a:cubicBezTo>
                    <a:cubicBezTo>
                      <a:pt x="48655" y="2152"/>
                      <a:pt x="48702" y="2197"/>
                      <a:pt x="48746" y="2197"/>
                    </a:cubicBezTo>
                    <a:cubicBezTo>
                      <a:pt x="48763" y="2197"/>
                      <a:pt x="48780" y="2190"/>
                      <a:pt x="48796" y="2171"/>
                    </a:cubicBezTo>
                    <a:cubicBezTo>
                      <a:pt x="48814" y="2142"/>
                      <a:pt x="48831" y="2133"/>
                      <a:pt x="48849" y="2133"/>
                    </a:cubicBezTo>
                    <a:cubicBezTo>
                      <a:pt x="48877" y="2133"/>
                      <a:pt x="48905" y="2156"/>
                      <a:pt x="48931" y="2161"/>
                    </a:cubicBezTo>
                    <a:cubicBezTo>
                      <a:pt x="48955" y="2195"/>
                      <a:pt x="48978" y="2213"/>
                      <a:pt x="49000" y="2213"/>
                    </a:cubicBezTo>
                    <a:cubicBezTo>
                      <a:pt x="49019" y="2213"/>
                      <a:pt x="49038" y="2199"/>
                      <a:pt x="49056" y="2171"/>
                    </a:cubicBezTo>
                    <a:cubicBezTo>
                      <a:pt x="49089" y="2196"/>
                      <a:pt x="49121" y="2213"/>
                      <a:pt x="49151" y="2213"/>
                    </a:cubicBezTo>
                    <a:cubicBezTo>
                      <a:pt x="49175" y="2213"/>
                      <a:pt x="49198" y="2202"/>
                      <a:pt x="49219" y="2176"/>
                    </a:cubicBezTo>
                    <a:cubicBezTo>
                      <a:pt x="49239" y="2175"/>
                      <a:pt x="49257" y="2112"/>
                      <a:pt x="49275" y="2112"/>
                    </a:cubicBezTo>
                    <a:cubicBezTo>
                      <a:pt x="49278" y="2112"/>
                      <a:pt x="49281" y="2114"/>
                      <a:pt x="49285" y="2119"/>
                    </a:cubicBezTo>
                    <a:cubicBezTo>
                      <a:pt x="49290" y="2114"/>
                      <a:pt x="49295" y="2112"/>
                      <a:pt x="49300" y="2112"/>
                    </a:cubicBezTo>
                    <a:cubicBezTo>
                      <a:pt x="49315" y="2112"/>
                      <a:pt x="49330" y="2133"/>
                      <a:pt x="49345" y="2167"/>
                    </a:cubicBezTo>
                    <a:cubicBezTo>
                      <a:pt x="49379" y="2125"/>
                      <a:pt x="49406" y="2104"/>
                      <a:pt x="49425" y="2104"/>
                    </a:cubicBezTo>
                    <a:cubicBezTo>
                      <a:pt x="49443" y="2104"/>
                      <a:pt x="49454" y="2125"/>
                      <a:pt x="49455" y="2165"/>
                    </a:cubicBezTo>
                    <a:cubicBezTo>
                      <a:pt x="49470" y="2151"/>
                      <a:pt x="49485" y="2147"/>
                      <a:pt x="49501" y="2147"/>
                    </a:cubicBezTo>
                    <a:cubicBezTo>
                      <a:pt x="49539" y="2147"/>
                      <a:pt x="49578" y="2179"/>
                      <a:pt x="49614" y="2179"/>
                    </a:cubicBezTo>
                    <a:cubicBezTo>
                      <a:pt x="49628" y="2179"/>
                      <a:pt x="49642" y="2174"/>
                      <a:pt x="49655" y="2161"/>
                    </a:cubicBezTo>
                    <a:cubicBezTo>
                      <a:pt x="49664" y="2168"/>
                      <a:pt x="49673" y="2171"/>
                      <a:pt x="49682" y="2171"/>
                    </a:cubicBezTo>
                    <a:cubicBezTo>
                      <a:pt x="49735" y="2171"/>
                      <a:pt x="49781" y="2062"/>
                      <a:pt x="49827" y="2021"/>
                    </a:cubicBezTo>
                    <a:cubicBezTo>
                      <a:pt x="49876" y="2043"/>
                      <a:pt x="49929" y="2057"/>
                      <a:pt x="49982" y="2060"/>
                    </a:cubicBezTo>
                    <a:cubicBezTo>
                      <a:pt x="50005" y="2078"/>
                      <a:pt x="50026" y="2082"/>
                      <a:pt x="50047" y="2082"/>
                    </a:cubicBezTo>
                    <a:cubicBezTo>
                      <a:pt x="50060" y="2082"/>
                      <a:pt x="50072" y="2080"/>
                      <a:pt x="50085" y="2080"/>
                    </a:cubicBezTo>
                    <a:cubicBezTo>
                      <a:pt x="50095" y="2080"/>
                      <a:pt x="50105" y="2081"/>
                      <a:pt x="50116" y="2085"/>
                    </a:cubicBezTo>
                    <a:cubicBezTo>
                      <a:pt x="50126" y="2088"/>
                      <a:pt x="50136" y="2089"/>
                      <a:pt x="50146" y="2089"/>
                    </a:cubicBezTo>
                    <a:cubicBezTo>
                      <a:pt x="50211" y="2089"/>
                      <a:pt x="50281" y="2035"/>
                      <a:pt x="50330" y="2035"/>
                    </a:cubicBezTo>
                    <a:cubicBezTo>
                      <a:pt x="50339" y="2035"/>
                      <a:pt x="50346" y="2037"/>
                      <a:pt x="50354" y="2040"/>
                    </a:cubicBezTo>
                    <a:cubicBezTo>
                      <a:pt x="50378" y="2099"/>
                      <a:pt x="50429" y="2115"/>
                      <a:pt x="50485" y="2115"/>
                    </a:cubicBezTo>
                    <a:cubicBezTo>
                      <a:pt x="50549" y="2115"/>
                      <a:pt x="50621" y="2094"/>
                      <a:pt x="50667" y="2094"/>
                    </a:cubicBezTo>
                    <a:cubicBezTo>
                      <a:pt x="50679" y="2094"/>
                      <a:pt x="50689" y="2095"/>
                      <a:pt x="50697" y="2099"/>
                    </a:cubicBezTo>
                    <a:cubicBezTo>
                      <a:pt x="50731" y="2113"/>
                      <a:pt x="50763" y="2118"/>
                      <a:pt x="50794" y="2118"/>
                    </a:cubicBezTo>
                    <a:cubicBezTo>
                      <a:pt x="50895" y="2118"/>
                      <a:pt x="50976" y="2061"/>
                      <a:pt x="51009" y="2061"/>
                    </a:cubicBezTo>
                    <a:cubicBezTo>
                      <a:pt x="51016" y="2061"/>
                      <a:pt x="51021" y="2063"/>
                      <a:pt x="51024" y="2069"/>
                    </a:cubicBezTo>
                    <a:cubicBezTo>
                      <a:pt x="51057" y="2085"/>
                      <a:pt x="51091" y="2109"/>
                      <a:pt x="51125" y="2109"/>
                    </a:cubicBezTo>
                    <a:cubicBezTo>
                      <a:pt x="51130" y="2109"/>
                      <a:pt x="51135" y="2109"/>
                      <a:pt x="51140" y="2107"/>
                    </a:cubicBezTo>
                    <a:cubicBezTo>
                      <a:pt x="51158" y="2151"/>
                      <a:pt x="51174" y="2163"/>
                      <a:pt x="51190" y="2163"/>
                    </a:cubicBezTo>
                    <a:cubicBezTo>
                      <a:pt x="51210" y="2163"/>
                      <a:pt x="51228" y="2142"/>
                      <a:pt x="51247" y="2142"/>
                    </a:cubicBezTo>
                    <a:cubicBezTo>
                      <a:pt x="51248" y="2142"/>
                      <a:pt x="51249" y="2142"/>
                      <a:pt x="51249" y="2142"/>
                    </a:cubicBezTo>
                    <a:cubicBezTo>
                      <a:pt x="51282" y="2136"/>
                      <a:pt x="51328" y="2125"/>
                      <a:pt x="51372" y="2125"/>
                    </a:cubicBezTo>
                    <a:cubicBezTo>
                      <a:pt x="51409" y="2125"/>
                      <a:pt x="51444" y="2132"/>
                      <a:pt x="51469" y="2156"/>
                    </a:cubicBezTo>
                    <a:cubicBezTo>
                      <a:pt x="51514" y="2118"/>
                      <a:pt x="51694" y="2098"/>
                      <a:pt x="51733" y="2098"/>
                    </a:cubicBezTo>
                    <a:cubicBezTo>
                      <a:pt x="51737" y="2098"/>
                      <a:pt x="51740" y="2098"/>
                      <a:pt x="51740" y="2099"/>
                    </a:cubicBezTo>
                    <a:cubicBezTo>
                      <a:pt x="51745" y="2106"/>
                      <a:pt x="51788" y="2109"/>
                      <a:pt x="51831" y="2109"/>
                    </a:cubicBezTo>
                    <a:cubicBezTo>
                      <a:pt x="51874" y="2109"/>
                      <a:pt x="51915" y="2106"/>
                      <a:pt x="51916" y="2097"/>
                    </a:cubicBezTo>
                    <a:cubicBezTo>
                      <a:pt x="51980" y="2107"/>
                      <a:pt x="52013" y="2114"/>
                      <a:pt x="52031" y="2118"/>
                    </a:cubicBezTo>
                    <a:lnTo>
                      <a:pt x="52031" y="2118"/>
                    </a:lnTo>
                    <a:cubicBezTo>
                      <a:pt x="52016" y="2113"/>
                      <a:pt x="52000" y="2101"/>
                      <a:pt x="52022" y="2085"/>
                    </a:cubicBezTo>
                    <a:cubicBezTo>
                      <a:pt x="52022" y="2085"/>
                      <a:pt x="52014" y="1842"/>
                      <a:pt x="52013" y="1738"/>
                    </a:cubicBezTo>
                    <a:cubicBezTo>
                      <a:pt x="52008" y="1553"/>
                      <a:pt x="52003" y="1366"/>
                      <a:pt x="51999" y="1180"/>
                    </a:cubicBezTo>
                    <a:lnTo>
                      <a:pt x="51999" y="1180"/>
                    </a:lnTo>
                    <a:cubicBezTo>
                      <a:pt x="52001" y="1353"/>
                      <a:pt x="52003" y="1474"/>
                      <a:pt x="52003" y="1474"/>
                    </a:cubicBezTo>
                    <a:lnTo>
                      <a:pt x="51986" y="1474"/>
                    </a:lnTo>
                    <a:lnTo>
                      <a:pt x="51989" y="861"/>
                    </a:lnTo>
                    <a:lnTo>
                      <a:pt x="51990" y="506"/>
                    </a:lnTo>
                    <a:cubicBezTo>
                      <a:pt x="51990" y="473"/>
                      <a:pt x="51990" y="438"/>
                      <a:pt x="51990" y="430"/>
                    </a:cubicBezTo>
                    <a:cubicBezTo>
                      <a:pt x="51990" y="408"/>
                      <a:pt x="51990" y="400"/>
                      <a:pt x="51989" y="367"/>
                    </a:cubicBezTo>
                    <a:cubicBezTo>
                      <a:pt x="51981" y="363"/>
                      <a:pt x="51972" y="361"/>
                      <a:pt x="51963" y="361"/>
                    </a:cubicBezTo>
                    <a:cubicBezTo>
                      <a:pt x="51903" y="361"/>
                      <a:pt x="51808" y="430"/>
                      <a:pt x="51737" y="430"/>
                    </a:cubicBezTo>
                    <a:cubicBezTo>
                      <a:pt x="51710" y="430"/>
                      <a:pt x="51687" y="420"/>
                      <a:pt x="51670" y="394"/>
                    </a:cubicBezTo>
                    <a:cubicBezTo>
                      <a:pt x="51621" y="396"/>
                      <a:pt x="51573" y="434"/>
                      <a:pt x="51526" y="434"/>
                    </a:cubicBezTo>
                    <a:cubicBezTo>
                      <a:pt x="51511" y="434"/>
                      <a:pt x="51496" y="430"/>
                      <a:pt x="51481" y="420"/>
                    </a:cubicBezTo>
                    <a:cubicBezTo>
                      <a:pt x="51420" y="437"/>
                      <a:pt x="51360" y="419"/>
                      <a:pt x="51301" y="464"/>
                    </a:cubicBezTo>
                    <a:cubicBezTo>
                      <a:pt x="51294" y="467"/>
                      <a:pt x="51287" y="468"/>
                      <a:pt x="51280" y="468"/>
                    </a:cubicBezTo>
                    <a:cubicBezTo>
                      <a:pt x="51249" y="468"/>
                      <a:pt x="51219" y="446"/>
                      <a:pt x="51189" y="446"/>
                    </a:cubicBezTo>
                    <a:cubicBezTo>
                      <a:pt x="51167" y="446"/>
                      <a:pt x="51146" y="457"/>
                      <a:pt x="51125" y="498"/>
                    </a:cubicBezTo>
                    <a:cubicBezTo>
                      <a:pt x="51099" y="526"/>
                      <a:pt x="51074" y="532"/>
                      <a:pt x="51048" y="532"/>
                    </a:cubicBezTo>
                    <a:cubicBezTo>
                      <a:pt x="51026" y="532"/>
                      <a:pt x="51002" y="527"/>
                      <a:pt x="50979" y="527"/>
                    </a:cubicBezTo>
                    <a:cubicBezTo>
                      <a:pt x="50969" y="527"/>
                      <a:pt x="50959" y="528"/>
                      <a:pt x="50949" y="531"/>
                    </a:cubicBezTo>
                    <a:cubicBezTo>
                      <a:pt x="50927" y="514"/>
                      <a:pt x="50906" y="493"/>
                      <a:pt x="50884" y="493"/>
                    </a:cubicBezTo>
                    <a:cubicBezTo>
                      <a:pt x="50876" y="493"/>
                      <a:pt x="50867" y="496"/>
                      <a:pt x="50859" y="504"/>
                    </a:cubicBezTo>
                    <a:cubicBezTo>
                      <a:pt x="50850" y="537"/>
                      <a:pt x="50841" y="547"/>
                      <a:pt x="50832" y="547"/>
                    </a:cubicBezTo>
                    <a:cubicBezTo>
                      <a:pt x="50818" y="547"/>
                      <a:pt x="50804" y="524"/>
                      <a:pt x="50790" y="524"/>
                    </a:cubicBezTo>
                    <a:cubicBezTo>
                      <a:pt x="50783" y="524"/>
                      <a:pt x="50775" y="529"/>
                      <a:pt x="50768" y="546"/>
                    </a:cubicBezTo>
                    <a:cubicBezTo>
                      <a:pt x="50755" y="539"/>
                      <a:pt x="50744" y="536"/>
                      <a:pt x="50733" y="536"/>
                    </a:cubicBezTo>
                    <a:cubicBezTo>
                      <a:pt x="50694" y="536"/>
                      <a:pt x="50668" y="574"/>
                      <a:pt x="50626" y="576"/>
                    </a:cubicBezTo>
                    <a:cubicBezTo>
                      <a:pt x="50600" y="595"/>
                      <a:pt x="50575" y="606"/>
                      <a:pt x="50550" y="606"/>
                    </a:cubicBezTo>
                    <a:cubicBezTo>
                      <a:pt x="50524" y="606"/>
                      <a:pt x="50500" y="594"/>
                      <a:pt x="50476" y="567"/>
                    </a:cubicBezTo>
                    <a:cubicBezTo>
                      <a:pt x="50456" y="545"/>
                      <a:pt x="50438" y="536"/>
                      <a:pt x="50419" y="536"/>
                    </a:cubicBezTo>
                    <a:cubicBezTo>
                      <a:pt x="50393" y="536"/>
                      <a:pt x="50367" y="555"/>
                      <a:pt x="50343" y="582"/>
                    </a:cubicBezTo>
                    <a:cubicBezTo>
                      <a:pt x="50325" y="530"/>
                      <a:pt x="50307" y="515"/>
                      <a:pt x="50290" y="515"/>
                    </a:cubicBezTo>
                    <a:cubicBezTo>
                      <a:pt x="50267" y="515"/>
                      <a:pt x="50245" y="540"/>
                      <a:pt x="50224" y="541"/>
                    </a:cubicBezTo>
                    <a:cubicBezTo>
                      <a:pt x="50213" y="568"/>
                      <a:pt x="50203" y="577"/>
                      <a:pt x="50192" y="577"/>
                    </a:cubicBezTo>
                    <a:cubicBezTo>
                      <a:pt x="50173" y="577"/>
                      <a:pt x="50153" y="545"/>
                      <a:pt x="50134" y="545"/>
                    </a:cubicBezTo>
                    <a:cubicBezTo>
                      <a:pt x="50127" y="545"/>
                      <a:pt x="50120" y="549"/>
                      <a:pt x="50113" y="560"/>
                    </a:cubicBezTo>
                    <a:cubicBezTo>
                      <a:pt x="50103" y="557"/>
                      <a:pt x="50093" y="556"/>
                      <a:pt x="50084" y="556"/>
                    </a:cubicBezTo>
                    <a:cubicBezTo>
                      <a:pt x="50063" y="556"/>
                      <a:pt x="50042" y="561"/>
                      <a:pt x="50021" y="561"/>
                    </a:cubicBezTo>
                    <a:cubicBezTo>
                      <a:pt x="50016" y="561"/>
                      <a:pt x="50012" y="561"/>
                      <a:pt x="50007" y="560"/>
                    </a:cubicBezTo>
                    <a:cubicBezTo>
                      <a:pt x="49995" y="535"/>
                      <a:pt x="49984" y="517"/>
                      <a:pt x="49973" y="517"/>
                    </a:cubicBezTo>
                    <a:cubicBezTo>
                      <a:pt x="49960" y="517"/>
                      <a:pt x="49947" y="544"/>
                      <a:pt x="49936" y="616"/>
                    </a:cubicBezTo>
                    <a:cubicBezTo>
                      <a:pt x="49920" y="632"/>
                      <a:pt x="49897" y="692"/>
                      <a:pt x="49878" y="692"/>
                    </a:cubicBezTo>
                    <a:cubicBezTo>
                      <a:pt x="49871" y="692"/>
                      <a:pt x="49865" y="685"/>
                      <a:pt x="49860" y="666"/>
                    </a:cubicBezTo>
                    <a:cubicBezTo>
                      <a:pt x="49845" y="623"/>
                      <a:pt x="49831" y="611"/>
                      <a:pt x="49818" y="611"/>
                    </a:cubicBezTo>
                    <a:cubicBezTo>
                      <a:pt x="49800" y="611"/>
                      <a:pt x="49783" y="635"/>
                      <a:pt x="49767" y="635"/>
                    </a:cubicBezTo>
                    <a:cubicBezTo>
                      <a:pt x="49765" y="635"/>
                      <a:pt x="49764" y="635"/>
                      <a:pt x="49762" y="634"/>
                    </a:cubicBezTo>
                    <a:cubicBezTo>
                      <a:pt x="49758" y="644"/>
                      <a:pt x="49754" y="647"/>
                      <a:pt x="49750" y="647"/>
                    </a:cubicBezTo>
                    <a:cubicBezTo>
                      <a:pt x="49742" y="647"/>
                      <a:pt x="49734" y="633"/>
                      <a:pt x="49726" y="633"/>
                    </a:cubicBezTo>
                    <a:cubicBezTo>
                      <a:pt x="49723" y="633"/>
                      <a:pt x="49721" y="634"/>
                      <a:pt x="49719" y="638"/>
                    </a:cubicBezTo>
                    <a:cubicBezTo>
                      <a:pt x="49703" y="598"/>
                      <a:pt x="49689" y="612"/>
                      <a:pt x="49673" y="569"/>
                    </a:cubicBezTo>
                    <a:cubicBezTo>
                      <a:pt x="49662" y="486"/>
                      <a:pt x="49651" y="461"/>
                      <a:pt x="49640" y="461"/>
                    </a:cubicBezTo>
                    <a:cubicBezTo>
                      <a:pt x="49634" y="461"/>
                      <a:pt x="49629" y="466"/>
                      <a:pt x="49623" y="474"/>
                    </a:cubicBezTo>
                    <a:cubicBezTo>
                      <a:pt x="49620" y="467"/>
                      <a:pt x="49617" y="465"/>
                      <a:pt x="49614" y="465"/>
                    </a:cubicBezTo>
                    <a:cubicBezTo>
                      <a:pt x="49600" y="465"/>
                      <a:pt x="49585" y="524"/>
                      <a:pt x="49570" y="570"/>
                    </a:cubicBezTo>
                    <a:cubicBezTo>
                      <a:pt x="49567" y="571"/>
                      <a:pt x="49563" y="571"/>
                      <a:pt x="49560" y="571"/>
                    </a:cubicBezTo>
                    <a:cubicBezTo>
                      <a:pt x="49520" y="571"/>
                      <a:pt x="49468" y="546"/>
                      <a:pt x="49408" y="546"/>
                    </a:cubicBezTo>
                    <a:cubicBezTo>
                      <a:pt x="49391" y="546"/>
                      <a:pt x="49372" y="548"/>
                      <a:pt x="49353" y="554"/>
                    </a:cubicBezTo>
                    <a:cubicBezTo>
                      <a:pt x="49346" y="580"/>
                      <a:pt x="49339" y="588"/>
                      <a:pt x="49331" y="588"/>
                    </a:cubicBezTo>
                    <a:cubicBezTo>
                      <a:pt x="49319" y="588"/>
                      <a:pt x="49307" y="568"/>
                      <a:pt x="49295" y="568"/>
                    </a:cubicBezTo>
                    <a:cubicBezTo>
                      <a:pt x="49292" y="568"/>
                      <a:pt x="49289" y="570"/>
                      <a:pt x="49286" y="573"/>
                    </a:cubicBezTo>
                    <a:cubicBezTo>
                      <a:pt x="49268" y="542"/>
                      <a:pt x="49249" y="510"/>
                      <a:pt x="49231" y="510"/>
                    </a:cubicBezTo>
                    <a:cubicBezTo>
                      <a:pt x="49225" y="510"/>
                      <a:pt x="49219" y="513"/>
                      <a:pt x="49213" y="521"/>
                    </a:cubicBezTo>
                    <a:cubicBezTo>
                      <a:pt x="49191" y="572"/>
                      <a:pt x="49166" y="555"/>
                      <a:pt x="49141" y="563"/>
                    </a:cubicBezTo>
                    <a:cubicBezTo>
                      <a:pt x="49140" y="563"/>
                      <a:pt x="49138" y="564"/>
                      <a:pt x="49137" y="564"/>
                    </a:cubicBezTo>
                    <a:cubicBezTo>
                      <a:pt x="49117" y="564"/>
                      <a:pt x="49096" y="512"/>
                      <a:pt x="49077" y="512"/>
                    </a:cubicBezTo>
                    <a:cubicBezTo>
                      <a:pt x="49073" y="512"/>
                      <a:pt x="49069" y="514"/>
                      <a:pt x="49066" y="518"/>
                    </a:cubicBezTo>
                    <a:cubicBezTo>
                      <a:pt x="49042" y="591"/>
                      <a:pt x="49016" y="539"/>
                      <a:pt x="48992" y="611"/>
                    </a:cubicBezTo>
                    <a:cubicBezTo>
                      <a:pt x="48987" y="622"/>
                      <a:pt x="48982" y="627"/>
                      <a:pt x="48977" y="627"/>
                    </a:cubicBezTo>
                    <a:cubicBezTo>
                      <a:pt x="48958" y="627"/>
                      <a:pt x="48938" y="557"/>
                      <a:pt x="48918" y="523"/>
                    </a:cubicBezTo>
                    <a:cubicBezTo>
                      <a:pt x="48886" y="553"/>
                      <a:pt x="48856" y="584"/>
                      <a:pt x="48826" y="584"/>
                    </a:cubicBezTo>
                    <a:cubicBezTo>
                      <a:pt x="48810" y="584"/>
                      <a:pt x="48795" y="576"/>
                      <a:pt x="48780" y="554"/>
                    </a:cubicBezTo>
                    <a:cubicBezTo>
                      <a:pt x="48746" y="544"/>
                      <a:pt x="48720" y="537"/>
                      <a:pt x="48699" y="537"/>
                    </a:cubicBezTo>
                    <a:cubicBezTo>
                      <a:pt x="48665" y="537"/>
                      <a:pt x="48644" y="555"/>
                      <a:pt x="48624" y="609"/>
                    </a:cubicBezTo>
                    <a:cubicBezTo>
                      <a:pt x="48613" y="635"/>
                      <a:pt x="48602" y="644"/>
                      <a:pt x="48589" y="644"/>
                    </a:cubicBezTo>
                    <a:cubicBezTo>
                      <a:pt x="48564" y="644"/>
                      <a:pt x="48533" y="614"/>
                      <a:pt x="48481" y="614"/>
                    </a:cubicBezTo>
                    <a:cubicBezTo>
                      <a:pt x="48481" y="614"/>
                      <a:pt x="48480" y="614"/>
                      <a:pt x="48479" y="614"/>
                    </a:cubicBezTo>
                    <a:cubicBezTo>
                      <a:pt x="48459" y="588"/>
                      <a:pt x="48436" y="588"/>
                      <a:pt x="48409" y="558"/>
                    </a:cubicBezTo>
                    <a:cubicBezTo>
                      <a:pt x="48397" y="601"/>
                      <a:pt x="48383" y="609"/>
                      <a:pt x="48368" y="609"/>
                    </a:cubicBezTo>
                    <a:cubicBezTo>
                      <a:pt x="48360" y="609"/>
                      <a:pt x="48351" y="606"/>
                      <a:pt x="48343" y="606"/>
                    </a:cubicBezTo>
                    <a:cubicBezTo>
                      <a:pt x="48334" y="606"/>
                      <a:pt x="48325" y="609"/>
                      <a:pt x="48316" y="618"/>
                    </a:cubicBezTo>
                    <a:cubicBezTo>
                      <a:pt x="48307" y="621"/>
                      <a:pt x="48297" y="622"/>
                      <a:pt x="48287" y="622"/>
                    </a:cubicBezTo>
                    <a:cubicBezTo>
                      <a:pt x="48277" y="622"/>
                      <a:pt x="48267" y="621"/>
                      <a:pt x="48257" y="621"/>
                    </a:cubicBezTo>
                    <a:cubicBezTo>
                      <a:pt x="48237" y="621"/>
                      <a:pt x="48217" y="624"/>
                      <a:pt x="48196" y="640"/>
                    </a:cubicBezTo>
                    <a:cubicBezTo>
                      <a:pt x="48176" y="654"/>
                      <a:pt x="48155" y="660"/>
                      <a:pt x="48133" y="660"/>
                    </a:cubicBezTo>
                    <a:cubicBezTo>
                      <a:pt x="48105" y="660"/>
                      <a:pt x="48075" y="650"/>
                      <a:pt x="48043" y="635"/>
                    </a:cubicBezTo>
                    <a:cubicBezTo>
                      <a:pt x="48017" y="677"/>
                      <a:pt x="47993" y="689"/>
                      <a:pt x="47969" y="689"/>
                    </a:cubicBezTo>
                    <a:cubicBezTo>
                      <a:pt x="47940" y="689"/>
                      <a:pt x="47913" y="672"/>
                      <a:pt x="47886" y="667"/>
                    </a:cubicBezTo>
                    <a:cubicBezTo>
                      <a:pt x="47875" y="676"/>
                      <a:pt x="47864" y="680"/>
                      <a:pt x="47854" y="680"/>
                    </a:cubicBezTo>
                    <a:cubicBezTo>
                      <a:pt x="47824" y="680"/>
                      <a:pt x="47795" y="654"/>
                      <a:pt x="47769" y="654"/>
                    </a:cubicBezTo>
                    <a:cubicBezTo>
                      <a:pt x="47765" y="654"/>
                      <a:pt x="47761" y="654"/>
                      <a:pt x="47757" y="656"/>
                    </a:cubicBezTo>
                    <a:cubicBezTo>
                      <a:pt x="47733" y="638"/>
                      <a:pt x="47712" y="633"/>
                      <a:pt x="47691" y="633"/>
                    </a:cubicBezTo>
                    <a:cubicBezTo>
                      <a:pt x="47653" y="633"/>
                      <a:pt x="47620" y="651"/>
                      <a:pt x="47589" y="651"/>
                    </a:cubicBezTo>
                    <a:cubicBezTo>
                      <a:pt x="47578" y="651"/>
                      <a:pt x="47567" y="649"/>
                      <a:pt x="47557" y="643"/>
                    </a:cubicBezTo>
                    <a:cubicBezTo>
                      <a:pt x="47529" y="619"/>
                      <a:pt x="47502" y="604"/>
                      <a:pt x="47478" y="573"/>
                    </a:cubicBezTo>
                    <a:cubicBezTo>
                      <a:pt x="47455" y="605"/>
                      <a:pt x="47432" y="583"/>
                      <a:pt x="47411" y="623"/>
                    </a:cubicBezTo>
                    <a:cubicBezTo>
                      <a:pt x="47396" y="645"/>
                      <a:pt x="47381" y="653"/>
                      <a:pt x="47367" y="653"/>
                    </a:cubicBezTo>
                    <a:cubicBezTo>
                      <a:pt x="47339" y="653"/>
                      <a:pt x="47310" y="622"/>
                      <a:pt x="47281" y="609"/>
                    </a:cubicBezTo>
                    <a:cubicBezTo>
                      <a:pt x="47263" y="615"/>
                      <a:pt x="47244" y="618"/>
                      <a:pt x="47224" y="618"/>
                    </a:cubicBezTo>
                    <a:cubicBezTo>
                      <a:pt x="47197" y="618"/>
                      <a:pt x="47167" y="612"/>
                      <a:pt x="47134" y="601"/>
                    </a:cubicBezTo>
                    <a:cubicBezTo>
                      <a:pt x="47125" y="575"/>
                      <a:pt x="47115" y="566"/>
                      <a:pt x="47105" y="566"/>
                    </a:cubicBezTo>
                    <a:cubicBezTo>
                      <a:pt x="47086" y="566"/>
                      <a:pt x="47066" y="600"/>
                      <a:pt x="47044" y="601"/>
                    </a:cubicBezTo>
                    <a:cubicBezTo>
                      <a:pt x="47025" y="577"/>
                      <a:pt x="47006" y="555"/>
                      <a:pt x="46985" y="555"/>
                    </a:cubicBezTo>
                    <a:cubicBezTo>
                      <a:pt x="46969" y="555"/>
                      <a:pt x="46953" y="569"/>
                      <a:pt x="46936" y="605"/>
                    </a:cubicBezTo>
                    <a:cubicBezTo>
                      <a:pt x="46847" y="609"/>
                      <a:pt x="46797" y="619"/>
                      <a:pt x="46771" y="630"/>
                    </a:cubicBezTo>
                    <a:cubicBezTo>
                      <a:pt x="46743" y="642"/>
                      <a:pt x="46740" y="654"/>
                      <a:pt x="46745" y="661"/>
                    </a:cubicBezTo>
                    <a:cubicBezTo>
                      <a:pt x="46745" y="671"/>
                      <a:pt x="46746" y="681"/>
                      <a:pt x="46749" y="691"/>
                    </a:cubicBezTo>
                    <a:cubicBezTo>
                      <a:pt x="46745" y="689"/>
                      <a:pt x="46741" y="686"/>
                      <a:pt x="46736" y="685"/>
                    </a:cubicBezTo>
                    <a:cubicBezTo>
                      <a:pt x="46735" y="686"/>
                      <a:pt x="46733" y="686"/>
                      <a:pt x="46732" y="686"/>
                    </a:cubicBezTo>
                    <a:cubicBezTo>
                      <a:pt x="46719" y="686"/>
                      <a:pt x="46700" y="655"/>
                      <a:pt x="46676" y="655"/>
                    </a:cubicBezTo>
                    <a:cubicBezTo>
                      <a:pt x="46666" y="655"/>
                      <a:pt x="46656" y="659"/>
                      <a:pt x="46645" y="672"/>
                    </a:cubicBezTo>
                    <a:cubicBezTo>
                      <a:pt x="46638" y="669"/>
                      <a:pt x="46630" y="668"/>
                      <a:pt x="46622" y="668"/>
                    </a:cubicBezTo>
                    <a:cubicBezTo>
                      <a:pt x="46600" y="668"/>
                      <a:pt x="46575" y="678"/>
                      <a:pt x="46546" y="678"/>
                    </a:cubicBezTo>
                    <a:cubicBezTo>
                      <a:pt x="46521" y="678"/>
                      <a:pt x="46493" y="670"/>
                      <a:pt x="46461" y="643"/>
                    </a:cubicBezTo>
                    <a:cubicBezTo>
                      <a:pt x="46425" y="644"/>
                      <a:pt x="46393" y="666"/>
                      <a:pt x="46364" y="666"/>
                    </a:cubicBezTo>
                    <a:cubicBezTo>
                      <a:pt x="46351" y="666"/>
                      <a:pt x="46339" y="662"/>
                      <a:pt x="46328" y="649"/>
                    </a:cubicBezTo>
                    <a:cubicBezTo>
                      <a:pt x="46322" y="653"/>
                      <a:pt x="46317" y="654"/>
                      <a:pt x="46312" y="654"/>
                    </a:cubicBezTo>
                    <a:cubicBezTo>
                      <a:pt x="46282" y="654"/>
                      <a:pt x="46256" y="602"/>
                      <a:pt x="46235" y="600"/>
                    </a:cubicBezTo>
                    <a:cubicBezTo>
                      <a:pt x="46216" y="642"/>
                      <a:pt x="46201" y="660"/>
                      <a:pt x="46188" y="660"/>
                    </a:cubicBezTo>
                    <a:cubicBezTo>
                      <a:pt x="46168" y="660"/>
                      <a:pt x="46154" y="616"/>
                      <a:pt x="46144" y="551"/>
                    </a:cubicBezTo>
                    <a:cubicBezTo>
                      <a:pt x="46130" y="522"/>
                      <a:pt x="46127" y="517"/>
                      <a:pt x="46125" y="517"/>
                    </a:cubicBezTo>
                    <a:cubicBezTo>
                      <a:pt x="46124" y="517"/>
                      <a:pt x="46123" y="518"/>
                      <a:pt x="46122" y="518"/>
                    </a:cubicBezTo>
                    <a:cubicBezTo>
                      <a:pt x="46120" y="518"/>
                      <a:pt x="46116" y="516"/>
                      <a:pt x="46109" y="506"/>
                    </a:cubicBezTo>
                    <a:cubicBezTo>
                      <a:pt x="46106" y="525"/>
                      <a:pt x="46103" y="532"/>
                      <a:pt x="46099" y="532"/>
                    </a:cubicBezTo>
                    <a:cubicBezTo>
                      <a:pt x="46089" y="532"/>
                      <a:pt x="46073" y="484"/>
                      <a:pt x="46052" y="484"/>
                    </a:cubicBezTo>
                    <a:cubicBezTo>
                      <a:pt x="46046" y="484"/>
                      <a:pt x="46039" y="489"/>
                      <a:pt x="46031" y="500"/>
                    </a:cubicBezTo>
                    <a:cubicBezTo>
                      <a:pt x="46023" y="456"/>
                      <a:pt x="46014" y="442"/>
                      <a:pt x="46004" y="442"/>
                    </a:cubicBezTo>
                    <a:cubicBezTo>
                      <a:pt x="45989" y="442"/>
                      <a:pt x="45972" y="478"/>
                      <a:pt x="45952" y="478"/>
                    </a:cubicBezTo>
                    <a:cubicBezTo>
                      <a:pt x="45951" y="478"/>
                      <a:pt x="45950" y="478"/>
                      <a:pt x="45949" y="478"/>
                    </a:cubicBezTo>
                    <a:cubicBezTo>
                      <a:pt x="45915" y="480"/>
                      <a:pt x="45876" y="512"/>
                      <a:pt x="45828" y="541"/>
                    </a:cubicBezTo>
                    <a:cubicBezTo>
                      <a:pt x="45818" y="549"/>
                      <a:pt x="45808" y="552"/>
                      <a:pt x="45799" y="552"/>
                    </a:cubicBezTo>
                    <a:cubicBezTo>
                      <a:pt x="45777" y="552"/>
                      <a:pt x="45756" y="538"/>
                      <a:pt x="45736" y="538"/>
                    </a:cubicBezTo>
                    <a:cubicBezTo>
                      <a:pt x="45722" y="538"/>
                      <a:pt x="45708" y="545"/>
                      <a:pt x="45694" y="569"/>
                    </a:cubicBezTo>
                    <a:cubicBezTo>
                      <a:pt x="45664" y="574"/>
                      <a:pt x="45637" y="626"/>
                      <a:pt x="45611" y="626"/>
                    </a:cubicBezTo>
                    <a:cubicBezTo>
                      <a:pt x="45600" y="626"/>
                      <a:pt x="45589" y="616"/>
                      <a:pt x="45578" y="591"/>
                    </a:cubicBezTo>
                    <a:cubicBezTo>
                      <a:pt x="45552" y="582"/>
                      <a:pt x="45526" y="544"/>
                      <a:pt x="45502" y="544"/>
                    </a:cubicBezTo>
                    <a:cubicBezTo>
                      <a:pt x="45494" y="544"/>
                      <a:pt x="45487" y="548"/>
                      <a:pt x="45480" y="556"/>
                    </a:cubicBezTo>
                    <a:cubicBezTo>
                      <a:pt x="45472" y="571"/>
                      <a:pt x="45463" y="575"/>
                      <a:pt x="45454" y="575"/>
                    </a:cubicBezTo>
                    <a:cubicBezTo>
                      <a:pt x="45445" y="575"/>
                      <a:pt x="45435" y="570"/>
                      <a:pt x="45426" y="570"/>
                    </a:cubicBezTo>
                    <a:cubicBezTo>
                      <a:pt x="45415" y="570"/>
                      <a:pt x="45405" y="577"/>
                      <a:pt x="45395" y="606"/>
                    </a:cubicBezTo>
                    <a:cubicBezTo>
                      <a:pt x="45385" y="597"/>
                      <a:pt x="45375" y="594"/>
                      <a:pt x="45365" y="594"/>
                    </a:cubicBezTo>
                    <a:cubicBezTo>
                      <a:pt x="45330" y="594"/>
                      <a:pt x="45299" y="641"/>
                      <a:pt x="45269" y="641"/>
                    </a:cubicBezTo>
                    <a:cubicBezTo>
                      <a:pt x="45264" y="641"/>
                      <a:pt x="45260" y="640"/>
                      <a:pt x="45256" y="638"/>
                    </a:cubicBezTo>
                    <a:cubicBezTo>
                      <a:pt x="45229" y="633"/>
                      <a:pt x="45203" y="623"/>
                      <a:pt x="45177" y="623"/>
                    </a:cubicBezTo>
                    <a:cubicBezTo>
                      <a:pt x="45164" y="623"/>
                      <a:pt x="45151" y="626"/>
                      <a:pt x="45138" y="633"/>
                    </a:cubicBezTo>
                    <a:cubicBezTo>
                      <a:pt x="45136" y="633"/>
                      <a:pt x="45134" y="633"/>
                      <a:pt x="45132" y="633"/>
                    </a:cubicBezTo>
                    <a:cubicBezTo>
                      <a:pt x="45082" y="633"/>
                      <a:pt x="45032" y="675"/>
                      <a:pt x="44972" y="675"/>
                    </a:cubicBezTo>
                    <a:cubicBezTo>
                      <a:pt x="44944" y="675"/>
                      <a:pt x="44913" y="666"/>
                      <a:pt x="44880" y="637"/>
                    </a:cubicBezTo>
                    <a:cubicBezTo>
                      <a:pt x="44798" y="651"/>
                      <a:pt x="44773" y="658"/>
                      <a:pt x="44772" y="658"/>
                    </a:cubicBezTo>
                    <a:cubicBezTo>
                      <a:pt x="44771" y="658"/>
                      <a:pt x="44789" y="652"/>
                      <a:pt x="44802" y="640"/>
                    </a:cubicBezTo>
                    <a:cubicBezTo>
                      <a:pt x="44803" y="642"/>
                      <a:pt x="44805" y="642"/>
                      <a:pt x="44806" y="642"/>
                    </a:cubicBezTo>
                    <a:cubicBezTo>
                      <a:pt x="44813" y="642"/>
                      <a:pt x="44816" y="620"/>
                      <a:pt x="44808" y="620"/>
                    </a:cubicBezTo>
                    <a:cubicBezTo>
                      <a:pt x="44805" y="620"/>
                      <a:pt x="44799" y="623"/>
                      <a:pt x="44792" y="633"/>
                    </a:cubicBezTo>
                    <a:cubicBezTo>
                      <a:pt x="44789" y="636"/>
                      <a:pt x="44786" y="637"/>
                      <a:pt x="44783" y="637"/>
                    </a:cubicBezTo>
                    <a:cubicBezTo>
                      <a:pt x="44761" y="637"/>
                      <a:pt x="44723" y="579"/>
                      <a:pt x="44665" y="579"/>
                    </a:cubicBezTo>
                    <a:cubicBezTo>
                      <a:pt x="44637" y="579"/>
                      <a:pt x="44603" y="593"/>
                      <a:pt x="44564" y="635"/>
                    </a:cubicBezTo>
                    <a:cubicBezTo>
                      <a:pt x="44554" y="636"/>
                      <a:pt x="44545" y="636"/>
                      <a:pt x="44536" y="636"/>
                    </a:cubicBezTo>
                    <a:cubicBezTo>
                      <a:pt x="44499" y="636"/>
                      <a:pt x="44469" y="634"/>
                      <a:pt x="44445" y="634"/>
                    </a:cubicBezTo>
                    <a:cubicBezTo>
                      <a:pt x="44414" y="634"/>
                      <a:pt x="44391" y="637"/>
                      <a:pt x="44375" y="648"/>
                    </a:cubicBezTo>
                    <a:cubicBezTo>
                      <a:pt x="44365" y="655"/>
                      <a:pt x="44357" y="658"/>
                      <a:pt x="44351" y="658"/>
                    </a:cubicBezTo>
                    <a:cubicBezTo>
                      <a:pt x="44337" y="658"/>
                      <a:pt x="44333" y="642"/>
                      <a:pt x="44333" y="623"/>
                    </a:cubicBezTo>
                    <a:cubicBezTo>
                      <a:pt x="44333" y="619"/>
                      <a:pt x="44334" y="619"/>
                      <a:pt x="44334" y="615"/>
                    </a:cubicBezTo>
                    <a:lnTo>
                      <a:pt x="44334" y="615"/>
                    </a:lnTo>
                    <a:cubicBezTo>
                      <a:pt x="44330" y="618"/>
                      <a:pt x="44325" y="620"/>
                      <a:pt x="44320" y="620"/>
                    </a:cubicBezTo>
                    <a:cubicBezTo>
                      <a:pt x="44317" y="620"/>
                      <a:pt x="44315" y="620"/>
                      <a:pt x="44312" y="619"/>
                    </a:cubicBezTo>
                    <a:cubicBezTo>
                      <a:pt x="44306" y="644"/>
                      <a:pt x="44298" y="652"/>
                      <a:pt x="44288" y="652"/>
                    </a:cubicBezTo>
                    <a:cubicBezTo>
                      <a:pt x="44271" y="652"/>
                      <a:pt x="44248" y="626"/>
                      <a:pt x="44219" y="619"/>
                    </a:cubicBezTo>
                    <a:cubicBezTo>
                      <a:pt x="44198" y="629"/>
                      <a:pt x="44173" y="634"/>
                      <a:pt x="44143" y="634"/>
                    </a:cubicBezTo>
                    <a:cubicBezTo>
                      <a:pt x="44113" y="634"/>
                      <a:pt x="44078" y="629"/>
                      <a:pt x="44037" y="620"/>
                    </a:cubicBezTo>
                    <a:cubicBezTo>
                      <a:pt x="44006" y="597"/>
                      <a:pt x="43977" y="589"/>
                      <a:pt x="43951" y="589"/>
                    </a:cubicBezTo>
                    <a:cubicBezTo>
                      <a:pt x="43912" y="589"/>
                      <a:pt x="43879" y="608"/>
                      <a:pt x="43852" y="623"/>
                    </a:cubicBezTo>
                    <a:cubicBezTo>
                      <a:pt x="43845" y="618"/>
                      <a:pt x="43838" y="616"/>
                      <a:pt x="43832" y="616"/>
                    </a:cubicBezTo>
                    <a:cubicBezTo>
                      <a:pt x="43807" y="616"/>
                      <a:pt x="43788" y="647"/>
                      <a:pt x="43772" y="647"/>
                    </a:cubicBezTo>
                    <a:cubicBezTo>
                      <a:pt x="43765" y="647"/>
                      <a:pt x="43759" y="642"/>
                      <a:pt x="43754" y="626"/>
                    </a:cubicBezTo>
                    <a:cubicBezTo>
                      <a:pt x="43737" y="646"/>
                      <a:pt x="43725" y="653"/>
                      <a:pt x="43718" y="653"/>
                    </a:cubicBezTo>
                    <a:cubicBezTo>
                      <a:pt x="43706" y="653"/>
                      <a:pt x="43703" y="637"/>
                      <a:pt x="43702" y="630"/>
                    </a:cubicBezTo>
                    <a:cubicBezTo>
                      <a:pt x="43699" y="628"/>
                      <a:pt x="43697" y="610"/>
                      <a:pt x="43689" y="610"/>
                    </a:cubicBezTo>
                    <a:cubicBezTo>
                      <a:pt x="43683" y="610"/>
                      <a:pt x="43674" y="618"/>
                      <a:pt x="43660" y="644"/>
                    </a:cubicBezTo>
                    <a:cubicBezTo>
                      <a:pt x="43635" y="632"/>
                      <a:pt x="43592" y="570"/>
                      <a:pt x="43523" y="570"/>
                    </a:cubicBezTo>
                    <a:cubicBezTo>
                      <a:pt x="43490" y="570"/>
                      <a:pt x="43451" y="584"/>
                      <a:pt x="43405" y="625"/>
                    </a:cubicBezTo>
                    <a:cubicBezTo>
                      <a:pt x="43357" y="581"/>
                      <a:pt x="43310" y="558"/>
                      <a:pt x="43264" y="558"/>
                    </a:cubicBezTo>
                    <a:cubicBezTo>
                      <a:pt x="43263" y="558"/>
                      <a:pt x="43261" y="558"/>
                      <a:pt x="43260" y="558"/>
                    </a:cubicBezTo>
                    <a:cubicBezTo>
                      <a:pt x="43217" y="558"/>
                      <a:pt x="43176" y="581"/>
                      <a:pt x="43137" y="624"/>
                    </a:cubicBezTo>
                    <a:cubicBezTo>
                      <a:pt x="43108" y="645"/>
                      <a:pt x="43079" y="655"/>
                      <a:pt x="43052" y="655"/>
                    </a:cubicBezTo>
                    <a:cubicBezTo>
                      <a:pt x="43001" y="655"/>
                      <a:pt x="42953" y="621"/>
                      <a:pt x="42906" y="564"/>
                    </a:cubicBezTo>
                    <a:cubicBezTo>
                      <a:pt x="42902" y="565"/>
                      <a:pt x="42898" y="566"/>
                      <a:pt x="42894" y="566"/>
                    </a:cubicBezTo>
                    <a:cubicBezTo>
                      <a:pt x="42845" y="566"/>
                      <a:pt x="42798" y="497"/>
                      <a:pt x="42755" y="497"/>
                    </a:cubicBezTo>
                    <a:cubicBezTo>
                      <a:pt x="42740" y="497"/>
                      <a:pt x="42726" y="505"/>
                      <a:pt x="42712" y="526"/>
                    </a:cubicBezTo>
                    <a:cubicBezTo>
                      <a:pt x="42652" y="475"/>
                      <a:pt x="42598" y="506"/>
                      <a:pt x="42547" y="471"/>
                    </a:cubicBezTo>
                    <a:cubicBezTo>
                      <a:pt x="42514" y="443"/>
                      <a:pt x="42472" y="428"/>
                      <a:pt x="42429" y="428"/>
                    </a:cubicBezTo>
                    <a:cubicBezTo>
                      <a:pt x="42423" y="428"/>
                      <a:pt x="42416" y="429"/>
                      <a:pt x="42410" y="429"/>
                    </a:cubicBezTo>
                    <a:cubicBezTo>
                      <a:pt x="42397" y="410"/>
                      <a:pt x="42384" y="403"/>
                      <a:pt x="42371" y="403"/>
                    </a:cubicBezTo>
                    <a:cubicBezTo>
                      <a:pt x="42344" y="403"/>
                      <a:pt x="42320" y="433"/>
                      <a:pt x="42296" y="438"/>
                    </a:cubicBezTo>
                    <a:cubicBezTo>
                      <a:pt x="42244" y="473"/>
                      <a:pt x="41968" y="647"/>
                      <a:pt x="41908" y="647"/>
                    </a:cubicBezTo>
                    <a:cubicBezTo>
                      <a:pt x="41907" y="647"/>
                      <a:pt x="41906" y="647"/>
                      <a:pt x="41905" y="647"/>
                    </a:cubicBezTo>
                    <a:cubicBezTo>
                      <a:pt x="41853" y="643"/>
                      <a:pt x="42037" y="598"/>
                      <a:pt x="41988" y="544"/>
                    </a:cubicBezTo>
                    <a:cubicBezTo>
                      <a:pt x="41963" y="512"/>
                      <a:pt x="41706" y="330"/>
                      <a:pt x="41675" y="330"/>
                    </a:cubicBezTo>
                    <a:cubicBezTo>
                      <a:pt x="41674" y="330"/>
                      <a:pt x="41674" y="330"/>
                      <a:pt x="41673" y="330"/>
                    </a:cubicBezTo>
                    <a:cubicBezTo>
                      <a:pt x="41663" y="344"/>
                      <a:pt x="41653" y="359"/>
                      <a:pt x="41644" y="375"/>
                    </a:cubicBezTo>
                    <a:lnTo>
                      <a:pt x="41622" y="394"/>
                    </a:lnTo>
                    <a:cubicBezTo>
                      <a:pt x="41614" y="392"/>
                      <a:pt x="41605" y="390"/>
                      <a:pt x="41597" y="385"/>
                    </a:cubicBezTo>
                    <a:cubicBezTo>
                      <a:pt x="41615" y="368"/>
                      <a:pt x="41633" y="350"/>
                      <a:pt x="41654" y="329"/>
                    </a:cubicBezTo>
                    <a:lnTo>
                      <a:pt x="41654" y="329"/>
                    </a:lnTo>
                    <a:cubicBezTo>
                      <a:pt x="41642" y="341"/>
                      <a:pt x="41627" y="345"/>
                      <a:pt x="41612" y="345"/>
                    </a:cubicBezTo>
                    <a:cubicBezTo>
                      <a:pt x="41586" y="345"/>
                      <a:pt x="41559" y="334"/>
                      <a:pt x="41534" y="334"/>
                    </a:cubicBezTo>
                    <a:cubicBezTo>
                      <a:pt x="41523" y="334"/>
                      <a:pt x="41513" y="336"/>
                      <a:pt x="41504" y="341"/>
                    </a:cubicBezTo>
                    <a:cubicBezTo>
                      <a:pt x="41495" y="322"/>
                      <a:pt x="41487" y="315"/>
                      <a:pt x="41480" y="315"/>
                    </a:cubicBezTo>
                    <a:cubicBezTo>
                      <a:pt x="41474" y="315"/>
                      <a:pt x="41469" y="320"/>
                      <a:pt x="41466" y="327"/>
                    </a:cubicBezTo>
                    <a:cubicBezTo>
                      <a:pt x="41463" y="326"/>
                      <a:pt x="41461" y="326"/>
                      <a:pt x="41458" y="325"/>
                    </a:cubicBezTo>
                    <a:cubicBezTo>
                      <a:pt x="41432" y="313"/>
                      <a:pt x="41402" y="299"/>
                      <a:pt x="41371" y="299"/>
                    </a:cubicBezTo>
                    <a:cubicBezTo>
                      <a:pt x="41354" y="299"/>
                      <a:pt x="41336" y="303"/>
                      <a:pt x="41318" y="313"/>
                    </a:cubicBezTo>
                    <a:cubicBezTo>
                      <a:pt x="41304" y="308"/>
                      <a:pt x="41290" y="306"/>
                      <a:pt x="41277" y="306"/>
                    </a:cubicBezTo>
                    <a:cubicBezTo>
                      <a:pt x="41227" y="306"/>
                      <a:pt x="41185" y="339"/>
                      <a:pt x="41153" y="345"/>
                    </a:cubicBezTo>
                    <a:cubicBezTo>
                      <a:pt x="41111" y="334"/>
                      <a:pt x="41082" y="324"/>
                      <a:pt x="41063" y="307"/>
                    </a:cubicBezTo>
                    <a:cubicBezTo>
                      <a:pt x="41059" y="305"/>
                      <a:pt x="41055" y="304"/>
                      <a:pt x="41051" y="304"/>
                    </a:cubicBezTo>
                    <a:cubicBezTo>
                      <a:pt x="41045" y="304"/>
                      <a:pt x="41039" y="307"/>
                      <a:pt x="41035" y="312"/>
                    </a:cubicBezTo>
                    <a:cubicBezTo>
                      <a:pt x="41037" y="307"/>
                      <a:pt x="41040" y="302"/>
                      <a:pt x="41041" y="296"/>
                    </a:cubicBezTo>
                    <a:cubicBezTo>
                      <a:pt x="41042" y="292"/>
                      <a:pt x="41042" y="287"/>
                      <a:pt x="41044" y="283"/>
                    </a:cubicBezTo>
                    <a:lnTo>
                      <a:pt x="41044" y="283"/>
                    </a:lnTo>
                    <a:cubicBezTo>
                      <a:pt x="41025" y="286"/>
                      <a:pt x="41005" y="288"/>
                      <a:pt x="40985" y="288"/>
                    </a:cubicBezTo>
                    <a:cubicBezTo>
                      <a:pt x="40981" y="288"/>
                      <a:pt x="40977" y="288"/>
                      <a:pt x="40972" y="288"/>
                    </a:cubicBezTo>
                    <a:cubicBezTo>
                      <a:pt x="40967" y="287"/>
                      <a:pt x="40962" y="287"/>
                      <a:pt x="40957" y="287"/>
                    </a:cubicBezTo>
                    <a:cubicBezTo>
                      <a:pt x="40933" y="287"/>
                      <a:pt x="40907" y="295"/>
                      <a:pt x="40878" y="295"/>
                    </a:cubicBezTo>
                    <a:cubicBezTo>
                      <a:pt x="40847" y="295"/>
                      <a:pt x="40812" y="286"/>
                      <a:pt x="40774" y="249"/>
                    </a:cubicBezTo>
                    <a:cubicBezTo>
                      <a:pt x="40767" y="251"/>
                      <a:pt x="40760" y="251"/>
                      <a:pt x="40753" y="251"/>
                    </a:cubicBezTo>
                    <a:cubicBezTo>
                      <a:pt x="40730" y="251"/>
                      <a:pt x="40705" y="243"/>
                      <a:pt x="40679" y="243"/>
                    </a:cubicBezTo>
                    <a:cubicBezTo>
                      <a:pt x="40666" y="243"/>
                      <a:pt x="40652" y="245"/>
                      <a:pt x="40638" y="252"/>
                    </a:cubicBezTo>
                    <a:cubicBezTo>
                      <a:pt x="40636" y="252"/>
                      <a:pt x="40634" y="252"/>
                      <a:pt x="40632" y="252"/>
                    </a:cubicBezTo>
                    <a:cubicBezTo>
                      <a:pt x="40592" y="252"/>
                      <a:pt x="40550" y="298"/>
                      <a:pt x="40505" y="298"/>
                    </a:cubicBezTo>
                    <a:cubicBezTo>
                      <a:pt x="40495" y="298"/>
                      <a:pt x="40485" y="296"/>
                      <a:pt x="40475" y="291"/>
                    </a:cubicBezTo>
                    <a:cubicBezTo>
                      <a:pt x="40448" y="302"/>
                      <a:pt x="40422" y="306"/>
                      <a:pt x="40397" y="306"/>
                    </a:cubicBezTo>
                    <a:cubicBezTo>
                      <a:pt x="40345" y="306"/>
                      <a:pt x="40295" y="290"/>
                      <a:pt x="40247" y="290"/>
                    </a:cubicBezTo>
                    <a:cubicBezTo>
                      <a:pt x="40239" y="290"/>
                      <a:pt x="40231" y="291"/>
                      <a:pt x="40223" y="292"/>
                    </a:cubicBezTo>
                    <a:cubicBezTo>
                      <a:pt x="40200" y="278"/>
                      <a:pt x="40177" y="273"/>
                      <a:pt x="40154" y="273"/>
                    </a:cubicBezTo>
                    <a:cubicBezTo>
                      <a:pt x="40115" y="273"/>
                      <a:pt x="40077" y="287"/>
                      <a:pt x="40039" y="287"/>
                    </a:cubicBezTo>
                    <a:cubicBezTo>
                      <a:pt x="40037" y="287"/>
                      <a:pt x="40035" y="287"/>
                      <a:pt x="40033" y="287"/>
                    </a:cubicBezTo>
                    <a:cubicBezTo>
                      <a:pt x="40016" y="276"/>
                      <a:pt x="39998" y="272"/>
                      <a:pt x="39981" y="272"/>
                    </a:cubicBezTo>
                    <a:cubicBezTo>
                      <a:pt x="39941" y="272"/>
                      <a:pt x="39901" y="294"/>
                      <a:pt x="39863" y="297"/>
                    </a:cubicBezTo>
                    <a:cubicBezTo>
                      <a:pt x="39826" y="309"/>
                      <a:pt x="39791" y="353"/>
                      <a:pt x="39757" y="353"/>
                    </a:cubicBezTo>
                    <a:cubicBezTo>
                      <a:pt x="39741" y="353"/>
                      <a:pt x="39726" y="344"/>
                      <a:pt x="39710" y="317"/>
                    </a:cubicBezTo>
                    <a:cubicBezTo>
                      <a:pt x="39705" y="322"/>
                      <a:pt x="39703" y="324"/>
                      <a:pt x="39702" y="324"/>
                    </a:cubicBezTo>
                    <a:cubicBezTo>
                      <a:pt x="39699" y="324"/>
                      <a:pt x="39845" y="163"/>
                      <a:pt x="39807" y="135"/>
                    </a:cubicBezTo>
                    <a:lnTo>
                      <a:pt x="39807" y="135"/>
                    </a:lnTo>
                    <a:cubicBezTo>
                      <a:pt x="39784" y="149"/>
                      <a:pt x="39761" y="154"/>
                      <a:pt x="39739" y="154"/>
                    </a:cubicBezTo>
                    <a:cubicBezTo>
                      <a:pt x="39695" y="154"/>
                      <a:pt x="39654" y="135"/>
                      <a:pt x="39615" y="135"/>
                    </a:cubicBezTo>
                    <a:cubicBezTo>
                      <a:pt x="39602" y="135"/>
                      <a:pt x="39589" y="137"/>
                      <a:pt x="39576" y="143"/>
                    </a:cubicBezTo>
                    <a:cubicBezTo>
                      <a:pt x="39562" y="156"/>
                      <a:pt x="39548" y="159"/>
                      <a:pt x="39535" y="159"/>
                    </a:cubicBezTo>
                    <a:cubicBezTo>
                      <a:pt x="39522" y="159"/>
                      <a:pt x="39509" y="156"/>
                      <a:pt x="39497" y="156"/>
                    </a:cubicBezTo>
                    <a:cubicBezTo>
                      <a:pt x="39485" y="156"/>
                      <a:pt x="39474" y="159"/>
                      <a:pt x="39463" y="170"/>
                    </a:cubicBezTo>
                    <a:cubicBezTo>
                      <a:pt x="39455" y="182"/>
                      <a:pt x="39448" y="186"/>
                      <a:pt x="39440" y="186"/>
                    </a:cubicBezTo>
                    <a:cubicBezTo>
                      <a:pt x="39418" y="186"/>
                      <a:pt x="39396" y="148"/>
                      <a:pt x="39376" y="148"/>
                    </a:cubicBezTo>
                    <a:cubicBezTo>
                      <a:pt x="39373" y="148"/>
                      <a:pt x="39370" y="149"/>
                      <a:pt x="39367" y="152"/>
                    </a:cubicBezTo>
                    <a:cubicBezTo>
                      <a:pt x="39328" y="153"/>
                      <a:pt x="39293" y="183"/>
                      <a:pt x="39262" y="183"/>
                    </a:cubicBezTo>
                    <a:cubicBezTo>
                      <a:pt x="39246" y="183"/>
                      <a:pt x="39230" y="175"/>
                      <a:pt x="39215" y="148"/>
                    </a:cubicBezTo>
                    <a:cubicBezTo>
                      <a:pt x="39202" y="126"/>
                      <a:pt x="39190" y="118"/>
                      <a:pt x="39179" y="118"/>
                    </a:cubicBezTo>
                    <a:cubicBezTo>
                      <a:pt x="39153" y="118"/>
                      <a:pt x="39130" y="159"/>
                      <a:pt x="39110" y="163"/>
                    </a:cubicBezTo>
                    <a:cubicBezTo>
                      <a:pt x="39078" y="141"/>
                      <a:pt x="39052" y="132"/>
                      <a:pt x="39029" y="132"/>
                    </a:cubicBezTo>
                    <a:cubicBezTo>
                      <a:pt x="39008" y="132"/>
                      <a:pt x="38989" y="139"/>
                      <a:pt x="38971" y="152"/>
                    </a:cubicBezTo>
                    <a:cubicBezTo>
                      <a:pt x="38904" y="146"/>
                      <a:pt x="38894" y="129"/>
                      <a:pt x="38884" y="129"/>
                    </a:cubicBezTo>
                    <a:cubicBezTo>
                      <a:pt x="38882" y="129"/>
                      <a:pt x="38880" y="130"/>
                      <a:pt x="38878" y="131"/>
                    </a:cubicBezTo>
                    <a:cubicBezTo>
                      <a:pt x="38876" y="136"/>
                      <a:pt x="38874" y="139"/>
                      <a:pt x="38872" y="139"/>
                    </a:cubicBezTo>
                    <a:cubicBezTo>
                      <a:pt x="38865" y="139"/>
                      <a:pt x="38855" y="121"/>
                      <a:pt x="38836" y="79"/>
                    </a:cubicBezTo>
                    <a:cubicBezTo>
                      <a:pt x="38822" y="76"/>
                      <a:pt x="38802" y="67"/>
                      <a:pt x="38774" y="67"/>
                    </a:cubicBezTo>
                    <a:cubicBezTo>
                      <a:pt x="38756" y="67"/>
                      <a:pt x="38733" y="71"/>
                      <a:pt x="38706" y="86"/>
                    </a:cubicBezTo>
                    <a:cubicBezTo>
                      <a:pt x="38640" y="68"/>
                      <a:pt x="38604" y="54"/>
                      <a:pt x="38584" y="53"/>
                    </a:cubicBezTo>
                    <a:cubicBezTo>
                      <a:pt x="38580" y="63"/>
                      <a:pt x="38576" y="67"/>
                      <a:pt x="38573" y="67"/>
                    </a:cubicBezTo>
                    <a:cubicBezTo>
                      <a:pt x="38561" y="67"/>
                      <a:pt x="38557" y="4"/>
                      <a:pt x="38553" y="3"/>
                    </a:cubicBezTo>
                    <a:cubicBezTo>
                      <a:pt x="38553" y="2"/>
                      <a:pt x="38552" y="1"/>
                      <a:pt x="38551"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92" name="Google Shape;3192;p36"/>
              <p:cNvSpPr/>
              <p:nvPr/>
            </p:nvSpPr>
            <p:spPr>
              <a:xfrm>
                <a:off x="3816975" y="5455175"/>
                <a:ext cx="75" cy="75"/>
              </a:xfrm>
              <a:custGeom>
                <a:avLst/>
                <a:gdLst/>
                <a:ahLst/>
                <a:cxnLst/>
                <a:rect l="l" t="t" r="r" b="b"/>
                <a:pathLst>
                  <a:path w="3" h="3" extrusionOk="0">
                    <a:moveTo>
                      <a:pt x="3" y="0"/>
                    </a:moveTo>
                    <a:lnTo>
                      <a:pt x="0" y="3"/>
                    </a:lnTo>
                    <a:cubicBezTo>
                      <a:pt x="2" y="2"/>
                      <a:pt x="2" y="2"/>
                      <a:pt x="3"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grpSp>
        <p:nvGrpSpPr>
          <p:cNvPr id="3193" name="Google Shape;3193;p36"/>
          <p:cNvGrpSpPr/>
          <p:nvPr/>
        </p:nvGrpSpPr>
        <p:grpSpPr>
          <a:xfrm>
            <a:off x="864970" y="2982907"/>
            <a:ext cx="3555138" cy="1628818"/>
            <a:chOff x="713220" y="1131982"/>
            <a:chExt cx="3555138" cy="1628818"/>
          </a:xfrm>
        </p:grpSpPr>
        <p:sp>
          <p:nvSpPr>
            <p:cNvPr id="3194" name="Google Shape;3194;p36"/>
            <p:cNvSpPr/>
            <p:nvPr/>
          </p:nvSpPr>
          <p:spPr>
            <a:xfrm rot="10800000">
              <a:off x="713220" y="1131982"/>
              <a:ext cx="3546505" cy="1572493"/>
            </a:xfrm>
            <a:custGeom>
              <a:avLst/>
              <a:gdLst/>
              <a:ahLst/>
              <a:cxnLst/>
              <a:rect l="l" t="t" r="r" b="b"/>
              <a:pathLst>
                <a:path w="51914" h="8316" extrusionOk="0">
                  <a:moveTo>
                    <a:pt x="1" y="0"/>
                  </a:moveTo>
                  <a:lnTo>
                    <a:pt x="1" y="8315"/>
                  </a:lnTo>
                  <a:lnTo>
                    <a:pt x="51914" y="8315"/>
                  </a:lnTo>
                  <a:lnTo>
                    <a:pt x="51912" y="0"/>
                  </a:lnTo>
                  <a:cubicBezTo>
                    <a:pt x="51912" y="0"/>
                    <a:pt x="41186" y="162"/>
                    <a:pt x="27621" y="406"/>
                  </a:cubicBezTo>
                  <a:cubicBezTo>
                    <a:pt x="25622" y="442"/>
                    <a:pt x="23583" y="457"/>
                    <a:pt x="21564" y="457"/>
                  </a:cubicBezTo>
                  <a:cubicBezTo>
                    <a:pt x="10484" y="457"/>
                    <a:pt x="1" y="0"/>
                    <a:pt x="1" y="0"/>
                  </a:cubicBezTo>
                  <a:close/>
                </a:path>
              </a:pathLst>
            </a:custGeom>
            <a:solidFill>
              <a:schemeClr val="accent4"/>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3195" name="Google Shape;3195;p36"/>
            <p:cNvGrpSpPr/>
            <p:nvPr/>
          </p:nvGrpSpPr>
          <p:grpSpPr>
            <a:xfrm>
              <a:off x="713450" y="2567954"/>
              <a:ext cx="3554908" cy="192846"/>
              <a:chOff x="3289575" y="5404975"/>
              <a:chExt cx="1300925" cy="70575"/>
            </a:xfrm>
          </p:grpSpPr>
          <p:sp>
            <p:nvSpPr>
              <p:cNvPr id="3196" name="Google Shape;3196;p36"/>
              <p:cNvSpPr/>
              <p:nvPr/>
            </p:nvSpPr>
            <p:spPr>
              <a:xfrm>
                <a:off x="3980025" y="5416850"/>
                <a:ext cx="575" cy="900"/>
              </a:xfrm>
              <a:custGeom>
                <a:avLst/>
                <a:gdLst/>
                <a:ahLst/>
                <a:cxnLst/>
                <a:rect l="l" t="t" r="r" b="b"/>
                <a:pathLst>
                  <a:path w="23" h="36" extrusionOk="0">
                    <a:moveTo>
                      <a:pt x="12" y="0"/>
                    </a:moveTo>
                    <a:cubicBezTo>
                      <a:pt x="6" y="5"/>
                      <a:pt x="2" y="11"/>
                      <a:pt x="1" y="20"/>
                    </a:cubicBezTo>
                    <a:cubicBezTo>
                      <a:pt x="8" y="31"/>
                      <a:pt x="12" y="35"/>
                      <a:pt x="15" y="35"/>
                    </a:cubicBezTo>
                    <a:cubicBezTo>
                      <a:pt x="22" y="35"/>
                      <a:pt x="18" y="12"/>
                      <a:pt x="12"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97" name="Google Shape;3197;p36"/>
              <p:cNvSpPr/>
              <p:nvPr/>
            </p:nvSpPr>
            <p:spPr>
              <a:xfrm>
                <a:off x="4315675" y="5411325"/>
                <a:ext cx="1025" cy="775"/>
              </a:xfrm>
              <a:custGeom>
                <a:avLst/>
                <a:gdLst/>
                <a:ahLst/>
                <a:cxnLst/>
                <a:rect l="l" t="t" r="r" b="b"/>
                <a:pathLst>
                  <a:path w="41" h="31" extrusionOk="0">
                    <a:moveTo>
                      <a:pt x="16" y="0"/>
                    </a:moveTo>
                    <a:cubicBezTo>
                      <a:pt x="10" y="0"/>
                      <a:pt x="5" y="8"/>
                      <a:pt x="1" y="30"/>
                    </a:cubicBezTo>
                    <a:cubicBezTo>
                      <a:pt x="16" y="28"/>
                      <a:pt x="29" y="25"/>
                      <a:pt x="40" y="23"/>
                    </a:cubicBezTo>
                    <a:cubicBezTo>
                      <a:pt x="32" y="11"/>
                      <a:pt x="24" y="0"/>
                      <a:pt x="16"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98" name="Google Shape;3198;p36"/>
              <p:cNvSpPr/>
              <p:nvPr/>
            </p:nvSpPr>
            <p:spPr>
              <a:xfrm>
                <a:off x="4316675" y="5411800"/>
                <a:ext cx="1600" cy="775"/>
              </a:xfrm>
              <a:custGeom>
                <a:avLst/>
                <a:gdLst/>
                <a:ahLst/>
                <a:cxnLst/>
                <a:rect l="l" t="t" r="r" b="b"/>
                <a:pathLst>
                  <a:path w="64" h="31" extrusionOk="0">
                    <a:moveTo>
                      <a:pt x="30" y="0"/>
                    </a:moveTo>
                    <a:cubicBezTo>
                      <a:pt x="22" y="0"/>
                      <a:pt x="12" y="2"/>
                      <a:pt x="0" y="5"/>
                    </a:cubicBezTo>
                    <a:cubicBezTo>
                      <a:pt x="8" y="15"/>
                      <a:pt x="16" y="26"/>
                      <a:pt x="24" y="26"/>
                    </a:cubicBezTo>
                    <a:cubicBezTo>
                      <a:pt x="26" y="26"/>
                      <a:pt x="29" y="25"/>
                      <a:pt x="31" y="23"/>
                    </a:cubicBezTo>
                    <a:cubicBezTo>
                      <a:pt x="35" y="28"/>
                      <a:pt x="40" y="31"/>
                      <a:pt x="44" y="31"/>
                    </a:cubicBezTo>
                    <a:cubicBezTo>
                      <a:pt x="56" y="31"/>
                      <a:pt x="63" y="7"/>
                      <a:pt x="62" y="7"/>
                    </a:cubicBezTo>
                    <a:lnTo>
                      <a:pt x="62" y="7"/>
                    </a:lnTo>
                    <a:cubicBezTo>
                      <a:pt x="61" y="7"/>
                      <a:pt x="59" y="10"/>
                      <a:pt x="56" y="19"/>
                    </a:cubicBezTo>
                    <a:cubicBezTo>
                      <a:pt x="51" y="5"/>
                      <a:pt x="42" y="0"/>
                      <a:pt x="30"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199" name="Google Shape;3199;p36"/>
              <p:cNvSpPr/>
              <p:nvPr/>
            </p:nvSpPr>
            <p:spPr>
              <a:xfrm>
                <a:off x="4397950" y="5419900"/>
                <a:ext cx="300" cy="500"/>
              </a:xfrm>
              <a:custGeom>
                <a:avLst/>
                <a:gdLst/>
                <a:ahLst/>
                <a:cxnLst/>
                <a:rect l="l" t="t" r="r" b="b"/>
                <a:pathLst>
                  <a:path w="12" h="20" extrusionOk="0">
                    <a:moveTo>
                      <a:pt x="6" y="1"/>
                    </a:moveTo>
                    <a:cubicBezTo>
                      <a:pt x="4" y="1"/>
                      <a:pt x="1" y="6"/>
                      <a:pt x="0" y="19"/>
                    </a:cubicBezTo>
                    <a:cubicBezTo>
                      <a:pt x="11" y="13"/>
                      <a:pt x="10" y="1"/>
                      <a:pt x="6"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00" name="Google Shape;3200;p36"/>
              <p:cNvSpPr/>
              <p:nvPr/>
            </p:nvSpPr>
            <p:spPr>
              <a:xfrm>
                <a:off x="4193775" y="5406050"/>
                <a:ext cx="875" cy="600"/>
              </a:xfrm>
              <a:custGeom>
                <a:avLst/>
                <a:gdLst/>
                <a:ahLst/>
                <a:cxnLst/>
                <a:rect l="l" t="t" r="r" b="b"/>
                <a:pathLst>
                  <a:path w="35" h="24" extrusionOk="0">
                    <a:moveTo>
                      <a:pt x="7" y="1"/>
                    </a:moveTo>
                    <a:cubicBezTo>
                      <a:pt x="2" y="1"/>
                      <a:pt x="1" y="7"/>
                      <a:pt x="2" y="21"/>
                    </a:cubicBezTo>
                    <a:cubicBezTo>
                      <a:pt x="9" y="23"/>
                      <a:pt x="15" y="24"/>
                      <a:pt x="22" y="24"/>
                    </a:cubicBezTo>
                    <a:cubicBezTo>
                      <a:pt x="26" y="24"/>
                      <a:pt x="30" y="23"/>
                      <a:pt x="34" y="22"/>
                    </a:cubicBezTo>
                    <a:cubicBezTo>
                      <a:pt x="22" y="9"/>
                      <a:pt x="13" y="1"/>
                      <a:pt x="7"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01" name="Google Shape;3201;p36"/>
              <p:cNvSpPr/>
              <p:nvPr/>
            </p:nvSpPr>
            <p:spPr>
              <a:xfrm>
                <a:off x="4133775" y="5414725"/>
                <a:ext cx="975" cy="950"/>
              </a:xfrm>
              <a:custGeom>
                <a:avLst/>
                <a:gdLst/>
                <a:ahLst/>
                <a:cxnLst/>
                <a:rect l="l" t="t" r="r" b="b"/>
                <a:pathLst>
                  <a:path w="39" h="38" extrusionOk="0">
                    <a:moveTo>
                      <a:pt x="26" y="0"/>
                    </a:moveTo>
                    <a:cubicBezTo>
                      <a:pt x="19" y="0"/>
                      <a:pt x="9" y="9"/>
                      <a:pt x="0" y="20"/>
                    </a:cubicBezTo>
                    <a:cubicBezTo>
                      <a:pt x="23" y="21"/>
                      <a:pt x="34" y="21"/>
                      <a:pt x="37" y="38"/>
                    </a:cubicBezTo>
                    <a:cubicBezTo>
                      <a:pt x="38" y="10"/>
                      <a:pt x="33" y="0"/>
                      <a:pt x="26"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02" name="Google Shape;3202;p36"/>
              <p:cNvSpPr/>
              <p:nvPr/>
            </p:nvSpPr>
            <p:spPr>
              <a:xfrm>
                <a:off x="4225950" y="5405725"/>
                <a:ext cx="725" cy="350"/>
              </a:xfrm>
              <a:custGeom>
                <a:avLst/>
                <a:gdLst/>
                <a:ahLst/>
                <a:cxnLst/>
                <a:rect l="l" t="t" r="r" b="b"/>
                <a:pathLst>
                  <a:path w="29" h="14" extrusionOk="0">
                    <a:moveTo>
                      <a:pt x="0" y="1"/>
                    </a:moveTo>
                    <a:cubicBezTo>
                      <a:pt x="4" y="4"/>
                      <a:pt x="12" y="10"/>
                      <a:pt x="18" y="14"/>
                    </a:cubicBezTo>
                    <a:lnTo>
                      <a:pt x="28" y="14"/>
                    </a:lnTo>
                    <a:cubicBezTo>
                      <a:pt x="18" y="10"/>
                      <a:pt x="9" y="6"/>
                      <a:pt x="0"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03" name="Google Shape;3203;p36"/>
              <p:cNvSpPr/>
              <p:nvPr/>
            </p:nvSpPr>
            <p:spPr>
              <a:xfrm>
                <a:off x="3868875" y="5419425"/>
                <a:ext cx="100" cy="75"/>
              </a:xfrm>
              <a:custGeom>
                <a:avLst/>
                <a:gdLst/>
                <a:ahLst/>
                <a:cxnLst/>
                <a:rect l="l" t="t" r="r" b="b"/>
                <a:pathLst>
                  <a:path w="4" h="3" extrusionOk="0">
                    <a:moveTo>
                      <a:pt x="3" y="0"/>
                    </a:moveTo>
                    <a:lnTo>
                      <a:pt x="3" y="0"/>
                    </a:lnTo>
                    <a:cubicBezTo>
                      <a:pt x="2" y="0"/>
                      <a:pt x="1" y="1"/>
                      <a:pt x="1" y="3"/>
                    </a:cubicBezTo>
                    <a:lnTo>
                      <a:pt x="3" y="0"/>
                    </a:ln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04" name="Google Shape;3204;p36"/>
              <p:cNvSpPr/>
              <p:nvPr/>
            </p:nvSpPr>
            <p:spPr>
              <a:xfrm>
                <a:off x="3289575" y="5404975"/>
                <a:ext cx="1300925" cy="70575"/>
              </a:xfrm>
              <a:custGeom>
                <a:avLst/>
                <a:gdLst/>
                <a:ahLst/>
                <a:cxnLst/>
                <a:rect l="l" t="t" r="r" b="b"/>
                <a:pathLst>
                  <a:path w="52037" h="2823" extrusionOk="0">
                    <a:moveTo>
                      <a:pt x="32257" y="329"/>
                    </a:moveTo>
                    <a:cubicBezTo>
                      <a:pt x="32263" y="329"/>
                      <a:pt x="32269" y="329"/>
                      <a:pt x="32274" y="330"/>
                    </a:cubicBezTo>
                    <a:cubicBezTo>
                      <a:pt x="32281" y="340"/>
                      <a:pt x="32288" y="350"/>
                      <a:pt x="32298" y="359"/>
                    </a:cubicBezTo>
                    <a:cubicBezTo>
                      <a:pt x="32137" y="357"/>
                      <a:pt x="32203" y="329"/>
                      <a:pt x="32257" y="329"/>
                    </a:cubicBezTo>
                    <a:close/>
                    <a:moveTo>
                      <a:pt x="5250" y="1074"/>
                    </a:moveTo>
                    <a:cubicBezTo>
                      <a:pt x="5250" y="1076"/>
                      <a:pt x="5250" y="1077"/>
                      <a:pt x="5250" y="1078"/>
                    </a:cubicBezTo>
                    <a:lnTo>
                      <a:pt x="5250" y="1078"/>
                    </a:lnTo>
                    <a:cubicBezTo>
                      <a:pt x="5250" y="1077"/>
                      <a:pt x="5250" y="1076"/>
                      <a:pt x="5250" y="1074"/>
                    </a:cubicBezTo>
                    <a:close/>
                    <a:moveTo>
                      <a:pt x="35937" y="1639"/>
                    </a:moveTo>
                    <a:lnTo>
                      <a:pt x="35937" y="1639"/>
                    </a:lnTo>
                    <a:cubicBezTo>
                      <a:pt x="35936" y="1639"/>
                      <a:pt x="35936" y="1639"/>
                      <a:pt x="35936" y="1639"/>
                    </a:cubicBezTo>
                    <a:cubicBezTo>
                      <a:pt x="35936" y="1639"/>
                      <a:pt x="35936" y="1639"/>
                      <a:pt x="35937" y="1639"/>
                    </a:cubicBezTo>
                    <a:close/>
                    <a:moveTo>
                      <a:pt x="52031" y="2118"/>
                    </a:moveTo>
                    <a:cubicBezTo>
                      <a:pt x="52033" y="2118"/>
                      <a:pt x="52035" y="2119"/>
                      <a:pt x="52037" y="2119"/>
                    </a:cubicBezTo>
                    <a:cubicBezTo>
                      <a:pt x="52035" y="2118"/>
                      <a:pt x="52033" y="2118"/>
                      <a:pt x="52031" y="2118"/>
                    </a:cubicBezTo>
                    <a:close/>
                    <a:moveTo>
                      <a:pt x="15765" y="2214"/>
                    </a:moveTo>
                    <a:lnTo>
                      <a:pt x="15765" y="2214"/>
                    </a:lnTo>
                    <a:cubicBezTo>
                      <a:pt x="15765" y="2214"/>
                      <a:pt x="15765" y="2214"/>
                      <a:pt x="15765" y="2214"/>
                    </a:cubicBezTo>
                    <a:cubicBezTo>
                      <a:pt x="15765" y="2214"/>
                      <a:pt x="15765" y="2214"/>
                      <a:pt x="15765" y="2214"/>
                    </a:cubicBezTo>
                    <a:close/>
                    <a:moveTo>
                      <a:pt x="14353" y="2372"/>
                    </a:moveTo>
                    <a:lnTo>
                      <a:pt x="14353" y="2372"/>
                    </a:lnTo>
                    <a:cubicBezTo>
                      <a:pt x="14352" y="2372"/>
                      <a:pt x="14352" y="2372"/>
                      <a:pt x="14352" y="2372"/>
                    </a:cubicBezTo>
                    <a:cubicBezTo>
                      <a:pt x="14352" y="2373"/>
                      <a:pt x="14353" y="2373"/>
                      <a:pt x="14353" y="2374"/>
                    </a:cubicBezTo>
                    <a:lnTo>
                      <a:pt x="14353" y="2374"/>
                    </a:lnTo>
                    <a:cubicBezTo>
                      <a:pt x="14353" y="2373"/>
                      <a:pt x="14353" y="2373"/>
                      <a:pt x="14353" y="2372"/>
                    </a:cubicBezTo>
                    <a:close/>
                    <a:moveTo>
                      <a:pt x="38551" y="1"/>
                    </a:moveTo>
                    <a:cubicBezTo>
                      <a:pt x="38547" y="1"/>
                      <a:pt x="38538" y="20"/>
                      <a:pt x="38488" y="20"/>
                    </a:cubicBezTo>
                    <a:cubicBezTo>
                      <a:pt x="38476" y="20"/>
                      <a:pt x="38461" y="19"/>
                      <a:pt x="38443" y="16"/>
                    </a:cubicBezTo>
                    <a:cubicBezTo>
                      <a:pt x="38416" y="51"/>
                      <a:pt x="38391" y="53"/>
                      <a:pt x="38367" y="53"/>
                    </a:cubicBezTo>
                    <a:cubicBezTo>
                      <a:pt x="38364" y="53"/>
                      <a:pt x="38361" y="53"/>
                      <a:pt x="38358" y="53"/>
                    </a:cubicBezTo>
                    <a:cubicBezTo>
                      <a:pt x="38354" y="53"/>
                      <a:pt x="38349" y="53"/>
                      <a:pt x="38345" y="54"/>
                    </a:cubicBezTo>
                    <a:cubicBezTo>
                      <a:pt x="38337" y="64"/>
                      <a:pt x="38330" y="67"/>
                      <a:pt x="38322" y="67"/>
                    </a:cubicBezTo>
                    <a:cubicBezTo>
                      <a:pt x="38306" y="67"/>
                      <a:pt x="38291" y="51"/>
                      <a:pt x="38275" y="51"/>
                    </a:cubicBezTo>
                    <a:cubicBezTo>
                      <a:pt x="38269" y="51"/>
                      <a:pt x="38262" y="54"/>
                      <a:pt x="38256" y="63"/>
                    </a:cubicBezTo>
                    <a:cubicBezTo>
                      <a:pt x="38240" y="83"/>
                      <a:pt x="38224" y="93"/>
                      <a:pt x="38207" y="93"/>
                    </a:cubicBezTo>
                    <a:cubicBezTo>
                      <a:pt x="38194" y="93"/>
                      <a:pt x="38180" y="86"/>
                      <a:pt x="38167" y="72"/>
                    </a:cubicBezTo>
                    <a:cubicBezTo>
                      <a:pt x="38156" y="92"/>
                      <a:pt x="38146" y="97"/>
                      <a:pt x="38135" y="97"/>
                    </a:cubicBezTo>
                    <a:cubicBezTo>
                      <a:pt x="38125" y="97"/>
                      <a:pt x="38114" y="93"/>
                      <a:pt x="38104" y="93"/>
                    </a:cubicBezTo>
                    <a:cubicBezTo>
                      <a:pt x="38092" y="93"/>
                      <a:pt x="38081" y="98"/>
                      <a:pt x="38069" y="120"/>
                    </a:cubicBezTo>
                    <a:cubicBezTo>
                      <a:pt x="38046" y="141"/>
                      <a:pt x="38022" y="165"/>
                      <a:pt x="37996" y="165"/>
                    </a:cubicBezTo>
                    <a:cubicBezTo>
                      <a:pt x="37982" y="165"/>
                      <a:pt x="37969" y="158"/>
                      <a:pt x="37954" y="142"/>
                    </a:cubicBezTo>
                    <a:cubicBezTo>
                      <a:pt x="37947" y="145"/>
                      <a:pt x="37939" y="147"/>
                      <a:pt x="37931" y="147"/>
                    </a:cubicBezTo>
                    <a:cubicBezTo>
                      <a:pt x="37901" y="147"/>
                      <a:pt x="37870" y="126"/>
                      <a:pt x="37836" y="126"/>
                    </a:cubicBezTo>
                    <a:cubicBezTo>
                      <a:pt x="37828" y="126"/>
                      <a:pt x="37820" y="127"/>
                      <a:pt x="37812" y="130"/>
                    </a:cubicBezTo>
                    <a:cubicBezTo>
                      <a:pt x="37657" y="109"/>
                      <a:pt x="37641" y="69"/>
                      <a:pt x="37633" y="69"/>
                    </a:cubicBezTo>
                    <a:cubicBezTo>
                      <a:pt x="37633" y="69"/>
                      <a:pt x="37632" y="69"/>
                      <a:pt x="37632" y="69"/>
                    </a:cubicBezTo>
                    <a:cubicBezTo>
                      <a:pt x="37628" y="63"/>
                      <a:pt x="37627" y="47"/>
                      <a:pt x="37582" y="47"/>
                    </a:cubicBezTo>
                    <a:cubicBezTo>
                      <a:pt x="37572" y="47"/>
                      <a:pt x="37560" y="48"/>
                      <a:pt x="37544" y="50"/>
                    </a:cubicBezTo>
                    <a:cubicBezTo>
                      <a:pt x="37550" y="49"/>
                      <a:pt x="37555" y="46"/>
                      <a:pt x="37560" y="44"/>
                    </a:cubicBezTo>
                    <a:cubicBezTo>
                      <a:pt x="37561" y="44"/>
                      <a:pt x="37562" y="44"/>
                      <a:pt x="37563" y="44"/>
                    </a:cubicBezTo>
                    <a:cubicBezTo>
                      <a:pt x="37585" y="44"/>
                      <a:pt x="37599" y="24"/>
                      <a:pt x="37590" y="24"/>
                    </a:cubicBezTo>
                    <a:cubicBezTo>
                      <a:pt x="37586" y="24"/>
                      <a:pt x="37580" y="27"/>
                      <a:pt x="37569" y="35"/>
                    </a:cubicBezTo>
                    <a:cubicBezTo>
                      <a:pt x="37545" y="39"/>
                      <a:pt x="37521" y="41"/>
                      <a:pt x="37497" y="41"/>
                    </a:cubicBezTo>
                    <a:cubicBezTo>
                      <a:pt x="37492" y="41"/>
                      <a:pt x="37487" y="41"/>
                      <a:pt x="37482" y="41"/>
                    </a:cubicBezTo>
                    <a:lnTo>
                      <a:pt x="37482" y="41"/>
                    </a:lnTo>
                    <a:cubicBezTo>
                      <a:pt x="37499" y="48"/>
                      <a:pt x="37515" y="51"/>
                      <a:pt x="37532" y="51"/>
                    </a:cubicBezTo>
                    <a:cubicBezTo>
                      <a:pt x="37520" y="53"/>
                      <a:pt x="37509" y="55"/>
                      <a:pt x="37495" y="58"/>
                    </a:cubicBezTo>
                    <a:cubicBezTo>
                      <a:pt x="37485" y="50"/>
                      <a:pt x="37480" y="46"/>
                      <a:pt x="37472" y="42"/>
                    </a:cubicBezTo>
                    <a:cubicBezTo>
                      <a:pt x="37417" y="42"/>
                      <a:pt x="37340" y="42"/>
                      <a:pt x="37230" y="51"/>
                    </a:cubicBezTo>
                    <a:cubicBezTo>
                      <a:pt x="37194" y="67"/>
                      <a:pt x="37161" y="72"/>
                      <a:pt x="37129" y="72"/>
                    </a:cubicBezTo>
                    <a:cubicBezTo>
                      <a:pt x="37074" y="72"/>
                      <a:pt x="37025" y="56"/>
                      <a:pt x="36983" y="56"/>
                    </a:cubicBezTo>
                    <a:cubicBezTo>
                      <a:pt x="36963" y="56"/>
                      <a:pt x="36945" y="60"/>
                      <a:pt x="36927" y="70"/>
                    </a:cubicBezTo>
                    <a:cubicBezTo>
                      <a:pt x="36903" y="62"/>
                      <a:pt x="36882" y="59"/>
                      <a:pt x="36862" y="59"/>
                    </a:cubicBezTo>
                    <a:cubicBezTo>
                      <a:pt x="36823" y="59"/>
                      <a:pt x="36792" y="71"/>
                      <a:pt x="36768" y="73"/>
                    </a:cubicBezTo>
                    <a:cubicBezTo>
                      <a:pt x="36731" y="88"/>
                      <a:pt x="36710" y="93"/>
                      <a:pt x="36694" y="93"/>
                    </a:cubicBezTo>
                    <a:cubicBezTo>
                      <a:pt x="36681" y="93"/>
                      <a:pt x="36671" y="89"/>
                      <a:pt x="36658" y="86"/>
                    </a:cubicBezTo>
                    <a:cubicBezTo>
                      <a:pt x="36651" y="97"/>
                      <a:pt x="36645" y="101"/>
                      <a:pt x="36636" y="101"/>
                    </a:cubicBezTo>
                    <a:cubicBezTo>
                      <a:pt x="36611" y="101"/>
                      <a:pt x="36571" y="63"/>
                      <a:pt x="36501" y="63"/>
                    </a:cubicBezTo>
                    <a:cubicBezTo>
                      <a:pt x="36483" y="63"/>
                      <a:pt x="36463" y="65"/>
                      <a:pt x="36440" y="72"/>
                    </a:cubicBezTo>
                    <a:cubicBezTo>
                      <a:pt x="36415" y="80"/>
                      <a:pt x="36393" y="83"/>
                      <a:pt x="36372" y="83"/>
                    </a:cubicBezTo>
                    <a:cubicBezTo>
                      <a:pt x="36318" y="83"/>
                      <a:pt x="36278" y="61"/>
                      <a:pt x="36250" y="61"/>
                    </a:cubicBezTo>
                    <a:cubicBezTo>
                      <a:pt x="36244" y="61"/>
                      <a:pt x="36239" y="62"/>
                      <a:pt x="36234" y="64"/>
                    </a:cubicBezTo>
                    <a:lnTo>
                      <a:pt x="36202" y="64"/>
                    </a:lnTo>
                    <a:cubicBezTo>
                      <a:pt x="36278" y="153"/>
                      <a:pt x="36454" y="485"/>
                      <a:pt x="36379" y="485"/>
                    </a:cubicBezTo>
                    <a:cubicBezTo>
                      <a:pt x="36376" y="485"/>
                      <a:pt x="36372" y="484"/>
                      <a:pt x="36368" y="483"/>
                    </a:cubicBezTo>
                    <a:cubicBezTo>
                      <a:pt x="36306" y="519"/>
                      <a:pt x="36285" y="540"/>
                      <a:pt x="36282" y="540"/>
                    </a:cubicBezTo>
                    <a:cubicBezTo>
                      <a:pt x="36280" y="540"/>
                      <a:pt x="36301" y="513"/>
                      <a:pt x="36314" y="452"/>
                    </a:cubicBezTo>
                    <a:cubicBezTo>
                      <a:pt x="36327" y="428"/>
                      <a:pt x="36333" y="420"/>
                      <a:pt x="36305" y="420"/>
                    </a:cubicBezTo>
                    <a:cubicBezTo>
                      <a:pt x="36278" y="420"/>
                      <a:pt x="36219" y="427"/>
                      <a:pt x="36103" y="434"/>
                    </a:cubicBezTo>
                    <a:cubicBezTo>
                      <a:pt x="36036" y="430"/>
                      <a:pt x="35985" y="403"/>
                      <a:pt x="35945" y="403"/>
                    </a:cubicBezTo>
                    <a:cubicBezTo>
                      <a:pt x="35937" y="403"/>
                      <a:pt x="35930" y="404"/>
                      <a:pt x="35923" y="406"/>
                    </a:cubicBezTo>
                    <a:cubicBezTo>
                      <a:pt x="35913" y="392"/>
                      <a:pt x="35903" y="388"/>
                      <a:pt x="35894" y="388"/>
                    </a:cubicBezTo>
                    <a:cubicBezTo>
                      <a:pt x="35878" y="388"/>
                      <a:pt x="35865" y="401"/>
                      <a:pt x="35853" y="401"/>
                    </a:cubicBezTo>
                    <a:cubicBezTo>
                      <a:pt x="35844" y="401"/>
                      <a:pt x="35836" y="393"/>
                      <a:pt x="35828" y="366"/>
                    </a:cubicBezTo>
                    <a:cubicBezTo>
                      <a:pt x="35785" y="314"/>
                      <a:pt x="35766" y="297"/>
                      <a:pt x="35717" y="297"/>
                    </a:cubicBezTo>
                    <a:cubicBezTo>
                      <a:pt x="35713" y="297"/>
                      <a:pt x="35710" y="297"/>
                      <a:pt x="35706" y="297"/>
                    </a:cubicBezTo>
                    <a:cubicBezTo>
                      <a:pt x="35697" y="285"/>
                      <a:pt x="35688" y="281"/>
                      <a:pt x="35677" y="281"/>
                    </a:cubicBezTo>
                    <a:cubicBezTo>
                      <a:pt x="35653" y="281"/>
                      <a:pt x="35624" y="301"/>
                      <a:pt x="35586" y="306"/>
                    </a:cubicBezTo>
                    <a:cubicBezTo>
                      <a:pt x="35568" y="300"/>
                      <a:pt x="35547" y="297"/>
                      <a:pt x="35524" y="297"/>
                    </a:cubicBezTo>
                    <a:cubicBezTo>
                      <a:pt x="35479" y="297"/>
                      <a:pt x="35426" y="309"/>
                      <a:pt x="35364" y="336"/>
                    </a:cubicBezTo>
                    <a:cubicBezTo>
                      <a:pt x="35350" y="324"/>
                      <a:pt x="35337" y="319"/>
                      <a:pt x="35324" y="319"/>
                    </a:cubicBezTo>
                    <a:cubicBezTo>
                      <a:pt x="35276" y="319"/>
                      <a:pt x="35236" y="392"/>
                      <a:pt x="35201" y="392"/>
                    </a:cubicBezTo>
                    <a:cubicBezTo>
                      <a:pt x="35197" y="392"/>
                      <a:pt x="35192" y="391"/>
                      <a:pt x="35188" y="388"/>
                    </a:cubicBezTo>
                    <a:cubicBezTo>
                      <a:pt x="35175" y="374"/>
                      <a:pt x="35162" y="368"/>
                      <a:pt x="35151" y="368"/>
                    </a:cubicBezTo>
                    <a:cubicBezTo>
                      <a:pt x="35123" y="368"/>
                      <a:pt x="35100" y="400"/>
                      <a:pt x="35082" y="405"/>
                    </a:cubicBezTo>
                    <a:cubicBezTo>
                      <a:pt x="35074" y="410"/>
                      <a:pt x="35066" y="412"/>
                      <a:pt x="35059" y="412"/>
                    </a:cubicBezTo>
                    <a:cubicBezTo>
                      <a:pt x="35038" y="412"/>
                      <a:pt x="35023" y="394"/>
                      <a:pt x="35013" y="394"/>
                    </a:cubicBezTo>
                    <a:cubicBezTo>
                      <a:pt x="35006" y="394"/>
                      <a:pt x="35000" y="403"/>
                      <a:pt x="34996" y="434"/>
                    </a:cubicBezTo>
                    <a:cubicBezTo>
                      <a:pt x="34987" y="456"/>
                      <a:pt x="34981" y="462"/>
                      <a:pt x="34970" y="462"/>
                    </a:cubicBezTo>
                    <a:cubicBezTo>
                      <a:pt x="34956" y="462"/>
                      <a:pt x="34932" y="453"/>
                      <a:pt x="34883" y="453"/>
                    </a:cubicBezTo>
                    <a:cubicBezTo>
                      <a:pt x="34858" y="453"/>
                      <a:pt x="34827" y="455"/>
                      <a:pt x="34786" y="462"/>
                    </a:cubicBezTo>
                    <a:cubicBezTo>
                      <a:pt x="34764" y="478"/>
                      <a:pt x="34747" y="497"/>
                      <a:pt x="34733" y="517"/>
                    </a:cubicBezTo>
                    <a:cubicBezTo>
                      <a:pt x="34730" y="516"/>
                      <a:pt x="34726" y="516"/>
                      <a:pt x="34724" y="516"/>
                    </a:cubicBezTo>
                    <a:cubicBezTo>
                      <a:pt x="34724" y="513"/>
                      <a:pt x="34722" y="511"/>
                      <a:pt x="34721" y="506"/>
                    </a:cubicBezTo>
                    <a:cubicBezTo>
                      <a:pt x="34715" y="516"/>
                      <a:pt x="34708" y="528"/>
                      <a:pt x="34702" y="539"/>
                    </a:cubicBezTo>
                    <a:cubicBezTo>
                      <a:pt x="34700" y="539"/>
                      <a:pt x="34698" y="539"/>
                      <a:pt x="34697" y="539"/>
                    </a:cubicBezTo>
                    <a:cubicBezTo>
                      <a:pt x="34696" y="539"/>
                      <a:pt x="34694" y="539"/>
                      <a:pt x="34693" y="537"/>
                    </a:cubicBezTo>
                    <a:cubicBezTo>
                      <a:pt x="34688" y="541"/>
                      <a:pt x="34684" y="548"/>
                      <a:pt x="34683" y="554"/>
                    </a:cubicBezTo>
                    <a:cubicBezTo>
                      <a:pt x="34680" y="554"/>
                      <a:pt x="34677" y="554"/>
                      <a:pt x="34674" y="553"/>
                    </a:cubicBezTo>
                    <a:cubicBezTo>
                      <a:pt x="34671" y="549"/>
                      <a:pt x="34670" y="545"/>
                      <a:pt x="34670" y="541"/>
                    </a:cubicBezTo>
                    <a:cubicBezTo>
                      <a:pt x="34670" y="544"/>
                      <a:pt x="34670" y="548"/>
                      <a:pt x="34670" y="551"/>
                    </a:cubicBezTo>
                    <a:cubicBezTo>
                      <a:pt x="34659" y="546"/>
                      <a:pt x="34646" y="538"/>
                      <a:pt x="34631" y="538"/>
                    </a:cubicBezTo>
                    <a:cubicBezTo>
                      <a:pt x="34626" y="538"/>
                      <a:pt x="34621" y="539"/>
                      <a:pt x="34615" y="541"/>
                    </a:cubicBezTo>
                    <a:cubicBezTo>
                      <a:pt x="34586" y="500"/>
                      <a:pt x="34550" y="493"/>
                      <a:pt x="34507" y="493"/>
                    </a:cubicBezTo>
                    <a:cubicBezTo>
                      <a:pt x="34482" y="493"/>
                      <a:pt x="34455" y="495"/>
                      <a:pt x="34425" y="495"/>
                    </a:cubicBezTo>
                    <a:cubicBezTo>
                      <a:pt x="34422" y="495"/>
                      <a:pt x="34420" y="495"/>
                      <a:pt x="34417" y="495"/>
                    </a:cubicBezTo>
                    <a:cubicBezTo>
                      <a:pt x="34402" y="500"/>
                      <a:pt x="34388" y="502"/>
                      <a:pt x="34374" y="502"/>
                    </a:cubicBezTo>
                    <a:cubicBezTo>
                      <a:pt x="34324" y="502"/>
                      <a:pt x="34278" y="480"/>
                      <a:pt x="34236" y="480"/>
                    </a:cubicBezTo>
                    <a:cubicBezTo>
                      <a:pt x="34221" y="480"/>
                      <a:pt x="34206" y="483"/>
                      <a:pt x="34192" y="490"/>
                    </a:cubicBezTo>
                    <a:cubicBezTo>
                      <a:pt x="34168" y="493"/>
                      <a:pt x="34145" y="495"/>
                      <a:pt x="34124" y="495"/>
                    </a:cubicBezTo>
                    <a:cubicBezTo>
                      <a:pt x="34086" y="495"/>
                      <a:pt x="34052" y="490"/>
                      <a:pt x="34021" y="478"/>
                    </a:cubicBezTo>
                    <a:cubicBezTo>
                      <a:pt x="33998" y="496"/>
                      <a:pt x="33976" y="514"/>
                      <a:pt x="33956" y="514"/>
                    </a:cubicBezTo>
                    <a:cubicBezTo>
                      <a:pt x="33936" y="514"/>
                      <a:pt x="33917" y="494"/>
                      <a:pt x="33899" y="430"/>
                    </a:cubicBezTo>
                    <a:cubicBezTo>
                      <a:pt x="33893" y="427"/>
                      <a:pt x="33887" y="425"/>
                      <a:pt x="33882" y="425"/>
                    </a:cubicBezTo>
                    <a:cubicBezTo>
                      <a:pt x="33857" y="425"/>
                      <a:pt x="33837" y="460"/>
                      <a:pt x="33819" y="460"/>
                    </a:cubicBezTo>
                    <a:cubicBezTo>
                      <a:pt x="33819" y="460"/>
                      <a:pt x="33818" y="460"/>
                      <a:pt x="33818" y="460"/>
                    </a:cubicBezTo>
                    <a:cubicBezTo>
                      <a:pt x="33783" y="476"/>
                      <a:pt x="33762" y="482"/>
                      <a:pt x="33750" y="482"/>
                    </a:cubicBezTo>
                    <a:cubicBezTo>
                      <a:pt x="33732" y="482"/>
                      <a:pt x="33732" y="469"/>
                      <a:pt x="33731" y="456"/>
                    </a:cubicBezTo>
                    <a:lnTo>
                      <a:pt x="33731" y="456"/>
                    </a:lnTo>
                    <a:cubicBezTo>
                      <a:pt x="33731" y="456"/>
                      <a:pt x="33731" y="456"/>
                      <a:pt x="33731" y="456"/>
                    </a:cubicBezTo>
                    <a:cubicBezTo>
                      <a:pt x="33733" y="456"/>
                      <a:pt x="33751" y="428"/>
                      <a:pt x="33768" y="408"/>
                    </a:cubicBezTo>
                    <a:cubicBezTo>
                      <a:pt x="33748" y="408"/>
                      <a:pt x="33727" y="405"/>
                      <a:pt x="33708" y="400"/>
                    </a:cubicBezTo>
                    <a:cubicBezTo>
                      <a:pt x="33686" y="378"/>
                      <a:pt x="33659" y="372"/>
                      <a:pt x="33626" y="372"/>
                    </a:cubicBezTo>
                    <a:cubicBezTo>
                      <a:pt x="33576" y="372"/>
                      <a:pt x="33512" y="388"/>
                      <a:pt x="33432" y="388"/>
                    </a:cubicBezTo>
                    <a:cubicBezTo>
                      <a:pt x="33410" y="388"/>
                      <a:pt x="33387" y="387"/>
                      <a:pt x="33362" y="383"/>
                    </a:cubicBezTo>
                    <a:cubicBezTo>
                      <a:pt x="33307" y="386"/>
                      <a:pt x="33257" y="400"/>
                      <a:pt x="33213" y="400"/>
                    </a:cubicBezTo>
                    <a:cubicBezTo>
                      <a:pt x="33180" y="400"/>
                      <a:pt x="33151" y="393"/>
                      <a:pt x="33123" y="369"/>
                    </a:cubicBezTo>
                    <a:cubicBezTo>
                      <a:pt x="33093" y="407"/>
                      <a:pt x="33065" y="423"/>
                      <a:pt x="33040" y="423"/>
                    </a:cubicBezTo>
                    <a:cubicBezTo>
                      <a:pt x="33012" y="423"/>
                      <a:pt x="32986" y="404"/>
                      <a:pt x="32963" y="376"/>
                    </a:cubicBezTo>
                    <a:cubicBezTo>
                      <a:pt x="32905" y="376"/>
                      <a:pt x="32862" y="381"/>
                      <a:pt x="32824" y="381"/>
                    </a:cubicBezTo>
                    <a:cubicBezTo>
                      <a:pt x="32805" y="381"/>
                      <a:pt x="32787" y="380"/>
                      <a:pt x="32769" y="376"/>
                    </a:cubicBezTo>
                    <a:cubicBezTo>
                      <a:pt x="32747" y="414"/>
                      <a:pt x="32724" y="429"/>
                      <a:pt x="32699" y="429"/>
                    </a:cubicBezTo>
                    <a:cubicBezTo>
                      <a:pt x="32664" y="429"/>
                      <a:pt x="32623" y="401"/>
                      <a:pt x="32569" y="369"/>
                    </a:cubicBezTo>
                    <a:cubicBezTo>
                      <a:pt x="32566" y="372"/>
                      <a:pt x="32563" y="373"/>
                      <a:pt x="32559" y="373"/>
                    </a:cubicBezTo>
                    <a:cubicBezTo>
                      <a:pt x="32538" y="373"/>
                      <a:pt x="32514" y="327"/>
                      <a:pt x="32488" y="327"/>
                    </a:cubicBezTo>
                    <a:cubicBezTo>
                      <a:pt x="32484" y="327"/>
                      <a:pt x="32480" y="328"/>
                      <a:pt x="32477" y="330"/>
                    </a:cubicBezTo>
                    <a:cubicBezTo>
                      <a:pt x="32464" y="311"/>
                      <a:pt x="32451" y="303"/>
                      <a:pt x="32438" y="303"/>
                    </a:cubicBezTo>
                    <a:cubicBezTo>
                      <a:pt x="32414" y="303"/>
                      <a:pt x="32388" y="329"/>
                      <a:pt x="32360" y="357"/>
                    </a:cubicBezTo>
                    <a:lnTo>
                      <a:pt x="32300" y="357"/>
                    </a:lnTo>
                    <a:cubicBezTo>
                      <a:pt x="32302" y="353"/>
                      <a:pt x="32292" y="335"/>
                      <a:pt x="32263" y="305"/>
                    </a:cubicBezTo>
                    <a:cubicBezTo>
                      <a:pt x="32253" y="277"/>
                      <a:pt x="32241" y="268"/>
                      <a:pt x="32227" y="268"/>
                    </a:cubicBezTo>
                    <a:cubicBezTo>
                      <a:pt x="32200" y="268"/>
                      <a:pt x="32166" y="300"/>
                      <a:pt x="32120" y="310"/>
                    </a:cubicBezTo>
                    <a:cubicBezTo>
                      <a:pt x="32114" y="315"/>
                      <a:pt x="32108" y="316"/>
                      <a:pt x="32102" y="316"/>
                    </a:cubicBezTo>
                    <a:cubicBezTo>
                      <a:pt x="32083" y="316"/>
                      <a:pt x="32063" y="301"/>
                      <a:pt x="32041" y="301"/>
                    </a:cubicBezTo>
                    <a:cubicBezTo>
                      <a:pt x="32027" y="301"/>
                      <a:pt x="32013" y="307"/>
                      <a:pt x="31998" y="327"/>
                    </a:cubicBezTo>
                    <a:cubicBezTo>
                      <a:pt x="31989" y="326"/>
                      <a:pt x="31980" y="325"/>
                      <a:pt x="31970" y="325"/>
                    </a:cubicBezTo>
                    <a:cubicBezTo>
                      <a:pt x="31946" y="325"/>
                      <a:pt x="31920" y="329"/>
                      <a:pt x="31892" y="329"/>
                    </a:cubicBezTo>
                    <a:cubicBezTo>
                      <a:pt x="31873" y="329"/>
                      <a:pt x="31853" y="327"/>
                      <a:pt x="31833" y="321"/>
                    </a:cubicBezTo>
                    <a:cubicBezTo>
                      <a:pt x="31749" y="312"/>
                      <a:pt x="31672" y="299"/>
                      <a:pt x="31601" y="293"/>
                    </a:cubicBezTo>
                    <a:cubicBezTo>
                      <a:pt x="31574" y="289"/>
                      <a:pt x="31547" y="287"/>
                      <a:pt x="31519" y="287"/>
                    </a:cubicBezTo>
                    <a:cubicBezTo>
                      <a:pt x="31483" y="287"/>
                      <a:pt x="31446" y="291"/>
                      <a:pt x="31409" y="298"/>
                    </a:cubicBezTo>
                    <a:cubicBezTo>
                      <a:pt x="31381" y="314"/>
                      <a:pt x="31354" y="319"/>
                      <a:pt x="31328" y="319"/>
                    </a:cubicBezTo>
                    <a:cubicBezTo>
                      <a:pt x="31264" y="319"/>
                      <a:pt x="31207" y="285"/>
                      <a:pt x="31157" y="285"/>
                    </a:cubicBezTo>
                    <a:cubicBezTo>
                      <a:pt x="31145" y="285"/>
                      <a:pt x="31133" y="287"/>
                      <a:pt x="31122" y="292"/>
                    </a:cubicBezTo>
                    <a:cubicBezTo>
                      <a:pt x="31051" y="309"/>
                      <a:pt x="31114" y="413"/>
                      <a:pt x="31086" y="413"/>
                    </a:cubicBezTo>
                    <a:cubicBezTo>
                      <a:pt x="31083" y="413"/>
                      <a:pt x="31081" y="413"/>
                      <a:pt x="31077" y="411"/>
                    </a:cubicBezTo>
                    <a:cubicBezTo>
                      <a:pt x="31027" y="377"/>
                      <a:pt x="30992" y="395"/>
                      <a:pt x="30961" y="372"/>
                    </a:cubicBezTo>
                    <a:cubicBezTo>
                      <a:pt x="30928" y="375"/>
                      <a:pt x="30902" y="388"/>
                      <a:pt x="30877" y="388"/>
                    </a:cubicBezTo>
                    <a:cubicBezTo>
                      <a:pt x="30857" y="388"/>
                      <a:pt x="30837" y="379"/>
                      <a:pt x="30812" y="348"/>
                    </a:cubicBezTo>
                    <a:cubicBezTo>
                      <a:pt x="30796" y="370"/>
                      <a:pt x="30778" y="378"/>
                      <a:pt x="30759" y="378"/>
                    </a:cubicBezTo>
                    <a:cubicBezTo>
                      <a:pt x="30731" y="378"/>
                      <a:pt x="30702" y="363"/>
                      <a:pt x="30671" y="355"/>
                    </a:cubicBezTo>
                    <a:cubicBezTo>
                      <a:pt x="30670" y="355"/>
                      <a:pt x="30669" y="355"/>
                      <a:pt x="30668" y="355"/>
                    </a:cubicBezTo>
                    <a:cubicBezTo>
                      <a:pt x="30622" y="355"/>
                      <a:pt x="30616" y="489"/>
                      <a:pt x="30575" y="489"/>
                    </a:cubicBezTo>
                    <a:cubicBezTo>
                      <a:pt x="30572" y="489"/>
                      <a:pt x="30570" y="489"/>
                      <a:pt x="30567" y="488"/>
                    </a:cubicBezTo>
                    <a:cubicBezTo>
                      <a:pt x="30561" y="487"/>
                      <a:pt x="30556" y="487"/>
                      <a:pt x="30551" y="487"/>
                    </a:cubicBezTo>
                    <a:cubicBezTo>
                      <a:pt x="30493" y="487"/>
                      <a:pt x="30445" y="502"/>
                      <a:pt x="30416" y="502"/>
                    </a:cubicBezTo>
                    <a:cubicBezTo>
                      <a:pt x="30399" y="502"/>
                      <a:pt x="30389" y="497"/>
                      <a:pt x="30389" y="480"/>
                    </a:cubicBezTo>
                    <a:cubicBezTo>
                      <a:pt x="30389" y="486"/>
                      <a:pt x="30388" y="488"/>
                      <a:pt x="30386" y="488"/>
                    </a:cubicBezTo>
                    <a:cubicBezTo>
                      <a:pt x="30380" y="488"/>
                      <a:pt x="30360" y="442"/>
                      <a:pt x="30333" y="442"/>
                    </a:cubicBezTo>
                    <a:cubicBezTo>
                      <a:pt x="30327" y="442"/>
                      <a:pt x="30320" y="444"/>
                      <a:pt x="30314" y="450"/>
                    </a:cubicBezTo>
                    <a:cubicBezTo>
                      <a:pt x="30269" y="443"/>
                      <a:pt x="30210" y="443"/>
                      <a:pt x="30151" y="408"/>
                    </a:cubicBezTo>
                    <a:cubicBezTo>
                      <a:pt x="30102" y="388"/>
                      <a:pt x="30053" y="329"/>
                      <a:pt x="30013" y="329"/>
                    </a:cubicBezTo>
                    <a:cubicBezTo>
                      <a:pt x="30004" y="329"/>
                      <a:pt x="29995" y="332"/>
                      <a:pt x="29987" y="340"/>
                    </a:cubicBezTo>
                    <a:cubicBezTo>
                      <a:pt x="29984" y="341"/>
                      <a:pt x="29981" y="341"/>
                      <a:pt x="29978" y="341"/>
                    </a:cubicBezTo>
                    <a:cubicBezTo>
                      <a:pt x="29946" y="341"/>
                      <a:pt x="29923" y="301"/>
                      <a:pt x="29915" y="301"/>
                    </a:cubicBezTo>
                    <a:cubicBezTo>
                      <a:pt x="29913" y="301"/>
                      <a:pt x="29913" y="303"/>
                      <a:pt x="29913" y="310"/>
                    </a:cubicBezTo>
                    <a:cubicBezTo>
                      <a:pt x="29913" y="369"/>
                      <a:pt x="29965" y="373"/>
                      <a:pt x="30007" y="377"/>
                    </a:cubicBezTo>
                    <a:cubicBezTo>
                      <a:pt x="30014" y="409"/>
                      <a:pt x="30021" y="418"/>
                      <a:pt x="30027" y="418"/>
                    </a:cubicBezTo>
                    <a:cubicBezTo>
                      <a:pt x="30036" y="418"/>
                      <a:pt x="30043" y="398"/>
                      <a:pt x="30048" y="398"/>
                    </a:cubicBezTo>
                    <a:cubicBezTo>
                      <a:pt x="30049" y="398"/>
                      <a:pt x="30050" y="400"/>
                      <a:pt x="30051" y="405"/>
                    </a:cubicBezTo>
                    <a:cubicBezTo>
                      <a:pt x="30051" y="404"/>
                      <a:pt x="30052" y="404"/>
                      <a:pt x="30052" y="404"/>
                    </a:cubicBezTo>
                    <a:lnTo>
                      <a:pt x="30052" y="404"/>
                    </a:lnTo>
                    <a:cubicBezTo>
                      <a:pt x="30053" y="404"/>
                      <a:pt x="30058" y="449"/>
                      <a:pt x="30031" y="458"/>
                    </a:cubicBezTo>
                    <a:cubicBezTo>
                      <a:pt x="30030" y="459"/>
                      <a:pt x="30029" y="459"/>
                      <a:pt x="30028" y="459"/>
                    </a:cubicBezTo>
                    <a:cubicBezTo>
                      <a:pt x="30015" y="459"/>
                      <a:pt x="29996" y="449"/>
                      <a:pt x="29972" y="449"/>
                    </a:cubicBezTo>
                    <a:cubicBezTo>
                      <a:pt x="29951" y="449"/>
                      <a:pt x="29926" y="456"/>
                      <a:pt x="29896" y="480"/>
                    </a:cubicBezTo>
                    <a:cubicBezTo>
                      <a:pt x="29888" y="477"/>
                      <a:pt x="29879" y="475"/>
                      <a:pt x="29869" y="475"/>
                    </a:cubicBezTo>
                    <a:cubicBezTo>
                      <a:pt x="29840" y="475"/>
                      <a:pt x="29808" y="488"/>
                      <a:pt x="29770" y="489"/>
                    </a:cubicBezTo>
                    <a:cubicBezTo>
                      <a:pt x="29753" y="473"/>
                      <a:pt x="29735" y="468"/>
                      <a:pt x="29716" y="468"/>
                    </a:cubicBezTo>
                    <a:cubicBezTo>
                      <a:pt x="29696" y="468"/>
                      <a:pt x="29675" y="473"/>
                      <a:pt x="29653" y="473"/>
                    </a:cubicBezTo>
                    <a:cubicBezTo>
                      <a:pt x="29635" y="473"/>
                      <a:pt x="29617" y="470"/>
                      <a:pt x="29597" y="460"/>
                    </a:cubicBezTo>
                    <a:cubicBezTo>
                      <a:pt x="29531" y="386"/>
                      <a:pt x="29474" y="395"/>
                      <a:pt x="29424" y="390"/>
                    </a:cubicBezTo>
                    <a:cubicBezTo>
                      <a:pt x="29416" y="389"/>
                      <a:pt x="29408" y="388"/>
                      <a:pt x="29400" y="388"/>
                    </a:cubicBezTo>
                    <a:cubicBezTo>
                      <a:pt x="29363" y="388"/>
                      <a:pt x="29327" y="400"/>
                      <a:pt x="29297" y="422"/>
                    </a:cubicBezTo>
                    <a:cubicBezTo>
                      <a:pt x="29226" y="411"/>
                      <a:pt x="29179" y="422"/>
                      <a:pt x="29146" y="380"/>
                    </a:cubicBezTo>
                    <a:cubicBezTo>
                      <a:pt x="29122" y="345"/>
                      <a:pt x="29106" y="333"/>
                      <a:pt x="29094" y="333"/>
                    </a:cubicBezTo>
                    <a:cubicBezTo>
                      <a:pt x="29074" y="333"/>
                      <a:pt x="29065" y="367"/>
                      <a:pt x="29046" y="368"/>
                    </a:cubicBezTo>
                    <a:cubicBezTo>
                      <a:pt x="29038" y="344"/>
                      <a:pt x="29029" y="334"/>
                      <a:pt x="29016" y="334"/>
                    </a:cubicBezTo>
                    <a:cubicBezTo>
                      <a:pt x="29005" y="334"/>
                      <a:pt x="28991" y="342"/>
                      <a:pt x="28974" y="352"/>
                    </a:cubicBezTo>
                    <a:cubicBezTo>
                      <a:pt x="28937" y="271"/>
                      <a:pt x="28883" y="255"/>
                      <a:pt x="28805" y="236"/>
                    </a:cubicBezTo>
                    <a:cubicBezTo>
                      <a:pt x="28727" y="254"/>
                      <a:pt x="28613" y="517"/>
                      <a:pt x="28548" y="517"/>
                    </a:cubicBezTo>
                    <a:cubicBezTo>
                      <a:pt x="28547" y="517"/>
                      <a:pt x="28545" y="517"/>
                      <a:pt x="28544" y="517"/>
                    </a:cubicBezTo>
                    <a:cubicBezTo>
                      <a:pt x="28535" y="515"/>
                      <a:pt x="28527" y="514"/>
                      <a:pt x="28518" y="514"/>
                    </a:cubicBezTo>
                    <a:cubicBezTo>
                      <a:pt x="28473" y="514"/>
                      <a:pt x="28432" y="540"/>
                      <a:pt x="28395" y="540"/>
                    </a:cubicBezTo>
                    <a:cubicBezTo>
                      <a:pt x="28388" y="540"/>
                      <a:pt x="28382" y="539"/>
                      <a:pt x="28376" y="537"/>
                    </a:cubicBezTo>
                    <a:cubicBezTo>
                      <a:pt x="28276" y="530"/>
                      <a:pt x="28200" y="498"/>
                      <a:pt x="28134" y="422"/>
                    </a:cubicBezTo>
                    <a:cubicBezTo>
                      <a:pt x="28115" y="429"/>
                      <a:pt x="28097" y="431"/>
                      <a:pt x="28080" y="431"/>
                    </a:cubicBezTo>
                    <a:cubicBezTo>
                      <a:pt x="28056" y="431"/>
                      <a:pt x="28032" y="427"/>
                      <a:pt x="28010" y="427"/>
                    </a:cubicBezTo>
                    <a:cubicBezTo>
                      <a:pt x="27994" y="427"/>
                      <a:pt x="27980" y="429"/>
                      <a:pt x="27965" y="436"/>
                    </a:cubicBezTo>
                    <a:cubicBezTo>
                      <a:pt x="27932" y="477"/>
                      <a:pt x="27927" y="486"/>
                      <a:pt x="27935" y="486"/>
                    </a:cubicBezTo>
                    <a:cubicBezTo>
                      <a:pt x="27941" y="486"/>
                      <a:pt x="27953" y="482"/>
                      <a:pt x="27967" y="482"/>
                    </a:cubicBezTo>
                    <a:cubicBezTo>
                      <a:pt x="27980" y="482"/>
                      <a:pt x="27994" y="485"/>
                      <a:pt x="28005" y="500"/>
                    </a:cubicBezTo>
                    <a:cubicBezTo>
                      <a:pt x="28011" y="487"/>
                      <a:pt x="28016" y="483"/>
                      <a:pt x="28019" y="483"/>
                    </a:cubicBezTo>
                    <a:cubicBezTo>
                      <a:pt x="28028" y="483"/>
                      <a:pt x="28028" y="512"/>
                      <a:pt x="28011" y="516"/>
                    </a:cubicBezTo>
                    <a:cubicBezTo>
                      <a:pt x="28007" y="517"/>
                      <a:pt x="28004" y="518"/>
                      <a:pt x="28000" y="518"/>
                    </a:cubicBezTo>
                    <a:cubicBezTo>
                      <a:pt x="27970" y="518"/>
                      <a:pt x="27911" y="484"/>
                      <a:pt x="27807" y="458"/>
                    </a:cubicBezTo>
                    <a:cubicBezTo>
                      <a:pt x="27804" y="458"/>
                      <a:pt x="27801" y="458"/>
                      <a:pt x="27798" y="458"/>
                    </a:cubicBezTo>
                    <a:cubicBezTo>
                      <a:pt x="27707" y="458"/>
                      <a:pt x="27659" y="538"/>
                      <a:pt x="27635" y="538"/>
                    </a:cubicBezTo>
                    <a:cubicBezTo>
                      <a:pt x="27630" y="538"/>
                      <a:pt x="27626" y="534"/>
                      <a:pt x="27622" y="523"/>
                    </a:cubicBezTo>
                    <a:cubicBezTo>
                      <a:pt x="27612" y="517"/>
                      <a:pt x="27614" y="504"/>
                      <a:pt x="27617" y="493"/>
                    </a:cubicBezTo>
                    <a:cubicBezTo>
                      <a:pt x="27614" y="488"/>
                      <a:pt x="27610" y="483"/>
                      <a:pt x="27607" y="478"/>
                    </a:cubicBezTo>
                    <a:cubicBezTo>
                      <a:pt x="27586" y="438"/>
                      <a:pt x="27554" y="415"/>
                      <a:pt x="27503" y="415"/>
                    </a:cubicBezTo>
                    <a:cubicBezTo>
                      <a:pt x="27460" y="415"/>
                      <a:pt x="27404" y="431"/>
                      <a:pt x="27332" y="467"/>
                    </a:cubicBezTo>
                    <a:cubicBezTo>
                      <a:pt x="27297" y="452"/>
                      <a:pt x="27265" y="447"/>
                      <a:pt x="27236" y="447"/>
                    </a:cubicBezTo>
                    <a:cubicBezTo>
                      <a:pt x="27201" y="447"/>
                      <a:pt x="27171" y="454"/>
                      <a:pt x="27145" y="458"/>
                    </a:cubicBezTo>
                    <a:cubicBezTo>
                      <a:pt x="27129" y="431"/>
                      <a:pt x="27115" y="421"/>
                      <a:pt x="27103" y="421"/>
                    </a:cubicBezTo>
                    <a:cubicBezTo>
                      <a:pt x="27077" y="421"/>
                      <a:pt x="27057" y="464"/>
                      <a:pt x="27041" y="492"/>
                    </a:cubicBezTo>
                    <a:cubicBezTo>
                      <a:pt x="27004" y="489"/>
                      <a:pt x="26990" y="454"/>
                      <a:pt x="26982" y="454"/>
                    </a:cubicBezTo>
                    <a:cubicBezTo>
                      <a:pt x="26980" y="454"/>
                      <a:pt x="26979" y="457"/>
                      <a:pt x="26977" y="464"/>
                    </a:cubicBezTo>
                    <a:cubicBezTo>
                      <a:pt x="26976" y="462"/>
                      <a:pt x="26974" y="461"/>
                      <a:pt x="26973" y="461"/>
                    </a:cubicBezTo>
                    <a:cubicBezTo>
                      <a:pt x="26967" y="461"/>
                      <a:pt x="26960" y="472"/>
                      <a:pt x="26933" y="478"/>
                    </a:cubicBezTo>
                    <a:cubicBezTo>
                      <a:pt x="26929" y="471"/>
                      <a:pt x="26924" y="468"/>
                      <a:pt x="26919" y="468"/>
                    </a:cubicBezTo>
                    <a:cubicBezTo>
                      <a:pt x="26903" y="468"/>
                      <a:pt x="26882" y="497"/>
                      <a:pt x="26853" y="525"/>
                    </a:cubicBezTo>
                    <a:cubicBezTo>
                      <a:pt x="26847" y="535"/>
                      <a:pt x="26840" y="540"/>
                      <a:pt x="26833" y="540"/>
                    </a:cubicBezTo>
                    <a:cubicBezTo>
                      <a:pt x="26806" y="540"/>
                      <a:pt x="26772" y="478"/>
                      <a:pt x="26732" y="478"/>
                    </a:cubicBezTo>
                    <a:cubicBezTo>
                      <a:pt x="26722" y="478"/>
                      <a:pt x="26711" y="482"/>
                      <a:pt x="26700" y="493"/>
                    </a:cubicBezTo>
                    <a:cubicBezTo>
                      <a:pt x="26669" y="516"/>
                      <a:pt x="26640" y="523"/>
                      <a:pt x="26611" y="523"/>
                    </a:cubicBezTo>
                    <a:cubicBezTo>
                      <a:pt x="26574" y="523"/>
                      <a:pt x="26539" y="512"/>
                      <a:pt x="26507" y="512"/>
                    </a:cubicBezTo>
                    <a:cubicBezTo>
                      <a:pt x="26494" y="512"/>
                      <a:pt x="26482" y="513"/>
                      <a:pt x="26470" y="518"/>
                    </a:cubicBezTo>
                    <a:cubicBezTo>
                      <a:pt x="26446" y="569"/>
                      <a:pt x="26424" y="586"/>
                      <a:pt x="26403" y="586"/>
                    </a:cubicBezTo>
                    <a:cubicBezTo>
                      <a:pt x="26364" y="586"/>
                      <a:pt x="26329" y="533"/>
                      <a:pt x="26297" y="528"/>
                    </a:cubicBezTo>
                    <a:cubicBezTo>
                      <a:pt x="26289" y="524"/>
                      <a:pt x="26282" y="523"/>
                      <a:pt x="26274" y="523"/>
                    </a:cubicBezTo>
                    <a:cubicBezTo>
                      <a:pt x="26180" y="523"/>
                      <a:pt x="26029" y="768"/>
                      <a:pt x="25958" y="768"/>
                    </a:cubicBezTo>
                    <a:cubicBezTo>
                      <a:pt x="25949" y="768"/>
                      <a:pt x="25941" y="765"/>
                      <a:pt x="25935" y="756"/>
                    </a:cubicBezTo>
                    <a:cubicBezTo>
                      <a:pt x="25923" y="760"/>
                      <a:pt x="25912" y="761"/>
                      <a:pt x="25900" y="761"/>
                    </a:cubicBezTo>
                    <a:cubicBezTo>
                      <a:pt x="25894" y="761"/>
                      <a:pt x="25889" y="761"/>
                      <a:pt x="25883" y="760"/>
                    </a:cubicBezTo>
                    <a:cubicBezTo>
                      <a:pt x="25853" y="752"/>
                      <a:pt x="25822" y="747"/>
                      <a:pt x="25792" y="746"/>
                    </a:cubicBezTo>
                    <a:cubicBezTo>
                      <a:pt x="25782" y="732"/>
                      <a:pt x="25774" y="728"/>
                      <a:pt x="25768" y="728"/>
                    </a:cubicBezTo>
                    <a:cubicBezTo>
                      <a:pt x="25760" y="728"/>
                      <a:pt x="25756" y="736"/>
                      <a:pt x="25756" y="743"/>
                    </a:cubicBezTo>
                    <a:cubicBezTo>
                      <a:pt x="25716" y="743"/>
                      <a:pt x="25672" y="745"/>
                      <a:pt x="25618" y="747"/>
                    </a:cubicBezTo>
                    <a:cubicBezTo>
                      <a:pt x="25525" y="776"/>
                      <a:pt x="25448" y="799"/>
                      <a:pt x="25384" y="799"/>
                    </a:cubicBezTo>
                    <a:cubicBezTo>
                      <a:pt x="25358" y="799"/>
                      <a:pt x="25334" y="795"/>
                      <a:pt x="25312" y="787"/>
                    </a:cubicBezTo>
                    <a:cubicBezTo>
                      <a:pt x="25292" y="754"/>
                      <a:pt x="25274" y="743"/>
                      <a:pt x="25258" y="743"/>
                    </a:cubicBezTo>
                    <a:cubicBezTo>
                      <a:pt x="25226" y="743"/>
                      <a:pt x="25199" y="785"/>
                      <a:pt x="25176" y="785"/>
                    </a:cubicBezTo>
                    <a:cubicBezTo>
                      <a:pt x="25165" y="785"/>
                      <a:pt x="25154" y="774"/>
                      <a:pt x="25144" y="743"/>
                    </a:cubicBezTo>
                    <a:cubicBezTo>
                      <a:pt x="25083" y="701"/>
                      <a:pt x="25059" y="686"/>
                      <a:pt x="25037" y="686"/>
                    </a:cubicBezTo>
                    <a:cubicBezTo>
                      <a:pt x="25032" y="686"/>
                      <a:pt x="25026" y="687"/>
                      <a:pt x="25020" y="689"/>
                    </a:cubicBezTo>
                    <a:cubicBezTo>
                      <a:pt x="25015" y="702"/>
                      <a:pt x="25010" y="706"/>
                      <a:pt x="25004" y="706"/>
                    </a:cubicBezTo>
                    <a:cubicBezTo>
                      <a:pt x="24993" y="706"/>
                      <a:pt x="24980" y="694"/>
                      <a:pt x="24963" y="694"/>
                    </a:cubicBezTo>
                    <a:cubicBezTo>
                      <a:pt x="24961" y="694"/>
                      <a:pt x="24960" y="694"/>
                      <a:pt x="24959" y="694"/>
                    </a:cubicBezTo>
                    <a:cubicBezTo>
                      <a:pt x="24951" y="685"/>
                      <a:pt x="24941" y="681"/>
                      <a:pt x="24931" y="681"/>
                    </a:cubicBezTo>
                    <a:cubicBezTo>
                      <a:pt x="24904" y="681"/>
                      <a:pt x="24871" y="701"/>
                      <a:pt x="24827" y="707"/>
                    </a:cubicBezTo>
                    <a:cubicBezTo>
                      <a:pt x="24815" y="681"/>
                      <a:pt x="24803" y="671"/>
                      <a:pt x="24792" y="671"/>
                    </a:cubicBezTo>
                    <a:cubicBezTo>
                      <a:pt x="24760" y="671"/>
                      <a:pt x="24733" y="753"/>
                      <a:pt x="24706" y="778"/>
                    </a:cubicBezTo>
                    <a:cubicBezTo>
                      <a:pt x="24694" y="805"/>
                      <a:pt x="24681" y="816"/>
                      <a:pt x="24669" y="816"/>
                    </a:cubicBezTo>
                    <a:cubicBezTo>
                      <a:pt x="24665" y="816"/>
                      <a:pt x="24662" y="814"/>
                      <a:pt x="24658" y="812"/>
                    </a:cubicBezTo>
                    <a:cubicBezTo>
                      <a:pt x="24655" y="820"/>
                      <a:pt x="24652" y="824"/>
                      <a:pt x="24649" y="824"/>
                    </a:cubicBezTo>
                    <a:cubicBezTo>
                      <a:pt x="24637" y="824"/>
                      <a:pt x="24626" y="777"/>
                      <a:pt x="24615" y="741"/>
                    </a:cubicBezTo>
                    <a:cubicBezTo>
                      <a:pt x="24612" y="746"/>
                      <a:pt x="24609" y="748"/>
                      <a:pt x="24606" y="748"/>
                    </a:cubicBezTo>
                    <a:cubicBezTo>
                      <a:pt x="24602" y="748"/>
                      <a:pt x="24597" y="744"/>
                      <a:pt x="24593" y="744"/>
                    </a:cubicBezTo>
                    <a:cubicBezTo>
                      <a:pt x="24588" y="744"/>
                      <a:pt x="24584" y="749"/>
                      <a:pt x="24579" y="770"/>
                    </a:cubicBezTo>
                    <a:cubicBezTo>
                      <a:pt x="24577" y="776"/>
                      <a:pt x="24576" y="778"/>
                      <a:pt x="24574" y="778"/>
                    </a:cubicBezTo>
                    <a:cubicBezTo>
                      <a:pt x="24565" y="778"/>
                      <a:pt x="24556" y="713"/>
                      <a:pt x="24548" y="694"/>
                    </a:cubicBezTo>
                    <a:cubicBezTo>
                      <a:pt x="24546" y="688"/>
                      <a:pt x="24543" y="686"/>
                      <a:pt x="24540" y="686"/>
                    </a:cubicBezTo>
                    <a:cubicBezTo>
                      <a:pt x="24526" y="686"/>
                      <a:pt x="24515" y="749"/>
                      <a:pt x="24505" y="754"/>
                    </a:cubicBezTo>
                    <a:cubicBezTo>
                      <a:pt x="24501" y="751"/>
                      <a:pt x="24498" y="750"/>
                      <a:pt x="24495" y="750"/>
                    </a:cubicBezTo>
                    <a:cubicBezTo>
                      <a:pt x="24479" y="750"/>
                      <a:pt x="24470" y="779"/>
                      <a:pt x="24466" y="812"/>
                    </a:cubicBezTo>
                    <a:cubicBezTo>
                      <a:pt x="24464" y="799"/>
                      <a:pt x="24463" y="795"/>
                      <a:pt x="24462" y="795"/>
                    </a:cubicBezTo>
                    <a:cubicBezTo>
                      <a:pt x="24461" y="795"/>
                      <a:pt x="24461" y="804"/>
                      <a:pt x="24460" y="804"/>
                    </a:cubicBezTo>
                    <a:cubicBezTo>
                      <a:pt x="24460" y="804"/>
                      <a:pt x="24460" y="795"/>
                      <a:pt x="24459" y="760"/>
                    </a:cubicBezTo>
                    <a:cubicBezTo>
                      <a:pt x="24458" y="782"/>
                      <a:pt x="24449" y="802"/>
                      <a:pt x="24434" y="817"/>
                    </a:cubicBezTo>
                    <a:cubicBezTo>
                      <a:pt x="24424" y="817"/>
                      <a:pt x="24412" y="878"/>
                      <a:pt x="24396" y="878"/>
                    </a:cubicBezTo>
                    <a:cubicBezTo>
                      <a:pt x="24385" y="878"/>
                      <a:pt x="24372" y="851"/>
                      <a:pt x="24358" y="761"/>
                    </a:cubicBezTo>
                    <a:cubicBezTo>
                      <a:pt x="24351" y="774"/>
                      <a:pt x="24343" y="778"/>
                      <a:pt x="24336" y="778"/>
                    </a:cubicBezTo>
                    <a:cubicBezTo>
                      <a:pt x="24316" y="778"/>
                      <a:pt x="24294" y="750"/>
                      <a:pt x="24270" y="750"/>
                    </a:cubicBezTo>
                    <a:cubicBezTo>
                      <a:pt x="24259" y="750"/>
                      <a:pt x="24247" y="756"/>
                      <a:pt x="24235" y="774"/>
                    </a:cubicBezTo>
                    <a:cubicBezTo>
                      <a:pt x="24226" y="820"/>
                      <a:pt x="24216" y="834"/>
                      <a:pt x="24205" y="834"/>
                    </a:cubicBezTo>
                    <a:cubicBezTo>
                      <a:pt x="24191" y="834"/>
                      <a:pt x="24176" y="809"/>
                      <a:pt x="24160" y="809"/>
                    </a:cubicBezTo>
                    <a:cubicBezTo>
                      <a:pt x="24160" y="809"/>
                      <a:pt x="24159" y="810"/>
                      <a:pt x="24158" y="810"/>
                    </a:cubicBezTo>
                    <a:cubicBezTo>
                      <a:pt x="24147" y="754"/>
                      <a:pt x="24137" y="739"/>
                      <a:pt x="24126" y="739"/>
                    </a:cubicBezTo>
                    <a:cubicBezTo>
                      <a:pt x="24113" y="739"/>
                      <a:pt x="24099" y="765"/>
                      <a:pt x="24085" y="765"/>
                    </a:cubicBezTo>
                    <a:cubicBezTo>
                      <a:pt x="24079" y="765"/>
                      <a:pt x="24074" y="762"/>
                      <a:pt x="24069" y="752"/>
                    </a:cubicBezTo>
                    <a:cubicBezTo>
                      <a:pt x="24045" y="742"/>
                      <a:pt x="24019" y="668"/>
                      <a:pt x="23994" y="668"/>
                    </a:cubicBezTo>
                    <a:cubicBezTo>
                      <a:pt x="23986" y="668"/>
                      <a:pt x="23978" y="676"/>
                      <a:pt x="23969" y="696"/>
                    </a:cubicBezTo>
                    <a:cubicBezTo>
                      <a:pt x="23964" y="689"/>
                      <a:pt x="23960" y="686"/>
                      <a:pt x="23955" y="686"/>
                    </a:cubicBezTo>
                    <a:cubicBezTo>
                      <a:pt x="23931" y="686"/>
                      <a:pt x="23909" y="754"/>
                      <a:pt x="23884" y="754"/>
                    </a:cubicBezTo>
                    <a:cubicBezTo>
                      <a:pt x="23877" y="754"/>
                      <a:pt x="23869" y="747"/>
                      <a:pt x="23861" y="729"/>
                    </a:cubicBezTo>
                    <a:cubicBezTo>
                      <a:pt x="23855" y="839"/>
                      <a:pt x="23847" y="872"/>
                      <a:pt x="23838" y="872"/>
                    </a:cubicBezTo>
                    <a:cubicBezTo>
                      <a:pt x="23827" y="872"/>
                      <a:pt x="23815" y="819"/>
                      <a:pt x="23804" y="803"/>
                    </a:cubicBezTo>
                    <a:cubicBezTo>
                      <a:pt x="23799" y="784"/>
                      <a:pt x="23795" y="778"/>
                      <a:pt x="23790" y="778"/>
                    </a:cubicBezTo>
                    <a:cubicBezTo>
                      <a:pt x="23780" y="778"/>
                      <a:pt x="23771" y="806"/>
                      <a:pt x="23761" y="806"/>
                    </a:cubicBezTo>
                    <a:cubicBezTo>
                      <a:pt x="23755" y="806"/>
                      <a:pt x="23749" y="797"/>
                      <a:pt x="23743" y="770"/>
                    </a:cubicBezTo>
                    <a:cubicBezTo>
                      <a:pt x="23718" y="701"/>
                      <a:pt x="23693" y="664"/>
                      <a:pt x="23667" y="664"/>
                    </a:cubicBezTo>
                    <a:cubicBezTo>
                      <a:pt x="23650" y="664"/>
                      <a:pt x="23633" y="680"/>
                      <a:pt x="23616" y="716"/>
                    </a:cubicBezTo>
                    <a:cubicBezTo>
                      <a:pt x="23591" y="678"/>
                      <a:pt x="23568" y="664"/>
                      <a:pt x="23546" y="664"/>
                    </a:cubicBezTo>
                    <a:cubicBezTo>
                      <a:pt x="23530" y="664"/>
                      <a:pt x="23514" y="672"/>
                      <a:pt x="23500" y="684"/>
                    </a:cubicBezTo>
                    <a:cubicBezTo>
                      <a:pt x="23493" y="691"/>
                      <a:pt x="23486" y="693"/>
                      <a:pt x="23479" y="693"/>
                    </a:cubicBezTo>
                    <a:cubicBezTo>
                      <a:pt x="23460" y="693"/>
                      <a:pt x="23442" y="672"/>
                      <a:pt x="23425" y="672"/>
                    </a:cubicBezTo>
                    <a:cubicBezTo>
                      <a:pt x="23420" y="672"/>
                      <a:pt x="23415" y="674"/>
                      <a:pt x="23411" y="679"/>
                    </a:cubicBezTo>
                    <a:cubicBezTo>
                      <a:pt x="23374" y="679"/>
                      <a:pt x="23345" y="703"/>
                      <a:pt x="23320" y="703"/>
                    </a:cubicBezTo>
                    <a:cubicBezTo>
                      <a:pt x="23301" y="703"/>
                      <a:pt x="23285" y="690"/>
                      <a:pt x="23270" y="642"/>
                    </a:cubicBezTo>
                    <a:lnTo>
                      <a:pt x="23270" y="642"/>
                    </a:lnTo>
                    <a:cubicBezTo>
                      <a:pt x="23277" y="677"/>
                      <a:pt x="23272" y="690"/>
                      <a:pt x="23261" y="690"/>
                    </a:cubicBezTo>
                    <a:cubicBezTo>
                      <a:pt x="23232" y="690"/>
                      <a:pt x="23161" y="597"/>
                      <a:pt x="23173" y="578"/>
                    </a:cubicBezTo>
                    <a:lnTo>
                      <a:pt x="23173" y="578"/>
                    </a:lnTo>
                    <a:cubicBezTo>
                      <a:pt x="23144" y="607"/>
                      <a:pt x="23111" y="696"/>
                      <a:pt x="23062" y="696"/>
                    </a:cubicBezTo>
                    <a:cubicBezTo>
                      <a:pt x="23055" y="696"/>
                      <a:pt x="23048" y="694"/>
                      <a:pt x="23041" y="690"/>
                    </a:cubicBezTo>
                    <a:cubicBezTo>
                      <a:pt x="23031" y="671"/>
                      <a:pt x="23021" y="667"/>
                      <a:pt x="23010" y="667"/>
                    </a:cubicBezTo>
                    <a:cubicBezTo>
                      <a:pt x="22998" y="667"/>
                      <a:pt x="22985" y="673"/>
                      <a:pt x="22972" y="673"/>
                    </a:cubicBezTo>
                    <a:cubicBezTo>
                      <a:pt x="22958" y="673"/>
                      <a:pt x="22943" y="666"/>
                      <a:pt x="22927" y="639"/>
                    </a:cubicBezTo>
                    <a:cubicBezTo>
                      <a:pt x="22923" y="620"/>
                      <a:pt x="22919" y="612"/>
                      <a:pt x="22915" y="612"/>
                    </a:cubicBezTo>
                    <a:cubicBezTo>
                      <a:pt x="22901" y="612"/>
                      <a:pt x="22888" y="705"/>
                      <a:pt x="22872" y="705"/>
                    </a:cubicBezTo>
                    <a:cubicBezTo>
                      <a:pt x="22867" y="705"/>
                      <a:pt x="22862" y="696"/>
                      <a:pt x="22856" y="672"/>
                    </a:cubicBezTo>
                    <a:cubicBezTo>
                      <a:pt x="22829" y="601"/>
                      <a:pt x="22803" y="634"/>
                      <a:pt x="22772" y="609"/>
                    </a:cubicBezTo>
                    <a:cubicBezTo>
                      <a:pt x="22750" y="660"/>
                      <a:pt x="22729" y="684"/>
                      <a:pt x="22709" y="684"/>
                    </a:cubicBezTo>
                    <a:cubicBezTo>
                      <a:pt x="22698" y="684"/>
                      <a:pt x="22687" y="676"/>
                      <a:pt x="22677" y="660"/>
                    </a:cubicBezTo>
                    <a:cubicBezTo>
                      <a:pt x="22670" y="677"/>
                      <a:pt x="22664" y="682"/>
                      <a:pt x="22658" y="682"/>
                    </a:cubicBezTo>
                    <a:cubicBezTo>
                      <a:pt x="22646" y="682"/>
                      <a:pt x="22635" y="661"/>
                      <a:pt x="22624" y="661"/>
                    </a:cubicBezTo>
                    <a:cubicBezTo>
                      <a:pt x="22618" y="661"/>
                      <a:pt x="22613" y="668"/>
                      <a:pt x="22608" y="690"/>
                    </a:cubicBezTo>
                    <a:cubicBezTo>
                      <a:pt x="22602" y="686"/>
                      <a:pt x="22597" y="684"/>
                      <a:pt x="22592" y="684"/>
                    </a:cubicBezTo>
                    <a:cubicBezTo>
                      <a:pt x="22571" y="684"/>
                      <a:pt x="22556" y="713"/>
                      <a:pt x="22543" y="713"/>
                    </a:cubicBezTo>
                    <a:cubicBezTo>
                      <a:pt x="22537" y="713"/>
                      <a:pt x="22532" y="706"/>
                      <a:pt x="22527" y="684"/>
                    </a:cubicBezTo>
                    <a:cubicBezTo>
                      <a:pt x="22511" y="641"/>
                      <a:pt x="22504" y="615"/>
                      <a:pt x="22501" y="615"/>
                    </a:cubicBezTo>
                    <a:lnTo>
                      <a:pt x="22501" y="615"/>
                    </a:lnTo>
                    <a:cubicBezTo>
                      <a:pt x="22498" y="615"/>
                      <a:pt x="22501" y="651"/>
                      <a:pt x="22504" y="740"/>
                    </a:cubicBezTo>
                    <a:cubicBezTo>
                      <a:pt x="22504" y="755"/>
                      <a:pt x="22505" y="764"/>
                      <a:pt x="22505" y="768"/>
                    </a:cubicBezTo>
                    <a:cubicBezTo>
                      <a:pt x="22504" y="760"/>
                      <a:pt x="22500" y="735"/>
                      <a:pt x="22490" y="735"/>
                    </a:cubicBezTo>
                    <a:cubicBezTo>
                      <a:pt x="22485" y="735"/>
                      <a:pt x="22478" y="741"/>
                      <a:pt x="22469" y="760"/>
                    </a:cubicBezTo>
                    <a:cubicBezTo>
                      <a:pt x="22465" y="788"/>
                      <a:pt x="22460" y="799"/>
                      <a:pt x="22454" y="799"/>
                    </a:cubicBezTo>
                    <a:cubicBezTo>
                      <a:pt x="22436" y="799"/>
                      <a:pt x="22413" y="715"/>
                      <a:pt x="22382" y="715"/>
                    </a:cubicBezTo>
                    <a:cubicBezTo>
                      <a:pt x="22380" y="715"/>
                      <a:pt x="22378" y="715"/>
                      <a:pt x="22376" y="716"/>
                    </a:cubicBezTo>
                    <a:cubicBezTo>
                      <a:pt x="22333" y="788"/>
                      <a:pt x="22435" y="838"/>
                      <a:pt x="22356" y="896"/>
                    </a:cubicBezTo>
                    <a:cubicBezTo>
                      <a:pt x="22348" y="874"/>
                      <a:pt x="22339" y="866"/>
                      <a:pt x="22331" y="866"/>
                    </a:cubicBezTo>
                    <a:cubicBezTo>
                      <a:pt x="22305" y="866"/>
                      <a:pt x="22280" y="947"/>
                      <a:pt x="22254" y="947"/>
                    </a:cubicBezTo>
                    <a:cubicBezTo>
                      <a:pt x="22249" y="947"/>
                      <a:pt x="22243" y="944"/>
                      <a:pt x="22238" y="936"/>
                    </a:cubicBezTo>
                    <a:cubicBezTo>
                      <a:pt x="22196" y="868"/>
                      <a:pt x="22156" y="915"/>
                      <a:pt x="22116" y="881"/>
                    </a:cubicBezTo>
                    <a:cubicBezTo>
                      <a:pt x="22089" y="862"/>
                      <a:pt x="22058" y="852"/>
                      <a:pt x="22027" y="852"/>
                    </a:cubicBezTo>
                    <a:cubicBezTo>
                      <a:pt x="22016" y="852"/>
                      <a:pt x="22005" y="853"/>
                      <a:pt x="21995" y="855"/>
                    </a:cubicBezTo>
                    <a:cubicBezTo>
                      <a:pt x="21955" y="862"/>
                      <a:pt x="21915" y="876"/>
                      <a:pt x="21875" y="876"/>
                    </a:cubicBezTo>
                    <a:cubicBezTo>
                      <a:pt x="21831" y="911"/>
                      <a:pt x="21593" y="962"/>
                      <a:pt x="21383" y="1016"/>
                    </a:cubicBezTo>
                    <a:cubicBezTo>
                      <a:pt x="21373" y="1016"/>
                      <a:pt x="21364" y="1015"/>
                      <a:pt x="21354" y="1015"/>
                    </a:cubicBezTo>
                    <a:cubicBezTo>
                      <a:pt x="21307" y="1015"/>
                      <a:pt x="21260" y="1018"/>
                      <a:pt x="21213" y="1023"/>
                    </a:cubicBezTo>
                    <a:cubicBezTo>
                      <a:pt x="21199" y="1001"/>
                      <a:pt x="21184" y="980"/>
                      <a:pt x="21170" y="980"/>
                    </a:cubicBezTo>
                    <a:cubicBezTo>
                      <a:pt x="21158" y="980"/>
                      <a:pt x="21146" y="993"/>
                      <a:pt x="21135" y="1030"/>
                    </a:cubicBezTo>
                    <a:cubicBezTo>
                      <a:pt x="21068" y="1036"/>
                      <a:pt x="21032" y="1048"/>
                      <a:pt x="21012" y="1060"/>
                    </a:cubicBezTo>
                    <a:cubicBezTo>
                      <a:pt x="20993" y="1072"/>
                      <a:pt x="20991" y="1084"/>
                      <a:pt x="20995" y="1091"/>
                    </a:cubicBezTo>
                    <a:cubicBezTo>
                      <a:pt x="20996" y="1104"/>
                      <a:pt x="20997" y="1112"/>
                      <a:pt x="20998" y="1121"/>
                    </a:cubicBezTo>
                    <a:cubicBezTo>
                      <a:pt x="20996" y="1119"/>
                      <a:pt x="20992" y="1116"/>
                      <a:pt x="20990" y="1115"/>
                    </a:cubicBezTo>
                    <a:cubicBezTo>
                      <a:pt x="20988" y="1116"/>
                      <a:pt x="20987" y="1117"/>
                      <a:pt x="20986" y="1117"/>
                    </a:cubicBezTo>
                    <a:cubicBezTo>
                      <a:pt x="20976" y="1117"/>
                      <a:pt x="20961" y="1086"/>
                      <a:pt x="20944" y="1086"/>
                    </a:cubicBezTo>
                    <a:cubicBezTo>
                      <a:pt x="20937" y="1086"/>
                      <a:pt x="20929" y="1091"/>
                      <a:pt x="20921" y="1105"/>
                    </a:cubicBezTo>
                    <a:cubicBezTo>
                      <a:pt x="20888" y="1086"/>
                      <a:pt x="20702" y="1046"/>
                      <a:pt x="20641" y="979"/>
                    </a:cubicBezTo>
                    <a:cubicBezTo>
                      <a:pt x="20614" y="982"/>
                      <a:pt x="20590" y="1005"/>
                      <a:pt x="20569" y="1005"/>
                    </a:cubicBezTo>
                    <a:cubicBezTo>
                      <a:pt x="20559" y="1005"/>
                      <a:pt x="20550" y="1001"/>
                      <a:pt x="20542" y="989"/>
                    </a:cubicBezTo>
                    <a:cubicBezTo>
                      <a:pt x="20515" y="1014"/>
                      <a:pt x="20468" y="1095"/>
                      <a:pt x="20450" y="1095"/>
                    </a:cubicBezTo>
                    <a:cubicBezTo>
                      <a:pt x="20449" y="1095"/>
                      <a:pt x="20449" y="1095"/>
                      <a:pt x="20449" y="1095"/>
                    </a:cubicBezTo>
                    <a:cubicBezTo>
                      <a:pt x="20436" y="1138"/>
                      <a:pt x="20425" y="1157"/>
                      <a:pt x="20415" y="1157"/>
                    </a:cubicBezTo>
                    <a:cubicBezTo>
                      <a:pt x="20401" y="1157"/>
                      <a:pt x="20389" y="1114"/>
                      <a:pt x="20380" y="1050"/>
                    </a:cubicBezTo>
                    <a:cubicBezTo>
                      <a:pt x="20369" y="1020"/>
                      <a:pt x="20366" y="1016"/>
                      <a:pt x="20365" y="1016"/>
                    </a:cubicBezTo>
                    <a:cubicBezTo>
                      <a:pt x="20364" y="1016"/>
                      <a:pt x="20363" y="1017"/>
                      <a:pt x="20362" y="1017"/>
                    </a:cubicBezTo>
                    <a:cubicBezTo>
                      <a:pt x="20361" y="1017"/>
                      <a:pt x="20358" y="1015"/>
                      <a:pt x="20352" y="1004"/>
                    </a:cubicBezTo>
                    <a:cubicBezTo>
                      <a:pt x="20351" y="1025"/>
                      <a:pt x="20349" y="1032"/>
                      <a:pt x="20346" y="1032"/>
                    </a:cubicBezTo>
                    <a:cubicBezTo>
                      <a:pt x="20338" y="1032"/>
                      <a:pt x="20326" y="985"/>
                      <a:pt x="20310" y="985"/>
                    </a:cubicBezTo>
                    <a:cubicBezTo>
                      <a:pt x="20305" y="985"/>
                      <a:pt x="20300" y="990"/>
                      <a:pt x="20295" y="1002"/>
                    </a:cubicBezTo>
                    <a:cubicBezTo>
                      <a:pt x="20287" y="957"/>
                      <a:pt x="20280" y="943"/>
                      <a:pt x="20274" y="943"/>
                    </a:cubicBezTo>
                    <a:cubicBezTo>
                      <a:pt x="20262" y="943"/>
                      <a:pt x="20250" y="982"/>
                      <a:pt x="20235" y="982"/>
                    </a:cubicBezTo>
                    <a:cubicBezTo>
                      <a:pt x="20235" y="982"/>
                      <a:pt x="20234" y="981"/>
                      <a:pt x="20234" y="981"/>
                    </a:cubicBezTo>
                    <a:cubicBezTo>
                      <a:pt x="20210" y="985"/>
                      <a:pt x="20180" y="1018"/>
                      <a:pt x="20146" y="1049"/>
                    </a:cubicBezTo>
                    <a:cubicBezTo>
                      <a:pt x="20139" y="1057"/>
                      <a:pt x="20131" y="1060"/>
                      <a:pt x="20124" y="1060"/>
                    </a:cubicBezTo>
                    <a:cubicBezTo>
                      <a:pt x="20108" y="1060"/>
                      <a:pt x="20093" y="1048"/>
                      <a:pt x="20079" y="1048"/>
                    </a:cubicBezTo>
                    <a:cubicBezTo>
                      <a:pt x="20068" y="1048"/>
                      <a:pt x="20057" y="1055"/>
                      <a:pt x="20048" y="1079"/>
                    </a:cubicBezTo>
                    <a:cubicBezTo>
                      <a:pt x="20026" y="1086"/>
                      <a:pt x="20008" y="1139"/>
                      <a:pt x="19988" y="1139"/>
                    </a:cubicBezTo>
                    <a:cubicBezTo>
                      <a:pt x="19980" y="1139"/>
                      <a:pt x="19972" y="1130"/>
                      <a:pt x="19963" y="1105"/>
                    </a:cubicBezTo>
                    <a:cubicBezTo>
                      <a:pt x="19942" y="1096"/>
                      <a:pt x="19922" y="1060"/>
                      <a:pt x="19905" y="1060"/>
                    </a:cubicBezTo>
                    <a:cubicBezTo>
                      <a:pt x="19899" y="1060"/>
                      <a:pt x="19894" y="1063"/>
                      <a:pt x="19889" y="1073"/>
                    </a:cubicBezTo>
                    <a:cubicBezTo>
                      <a:pt x="19883" y="1088"/>
                      <a:pt x="19877" y="1092"/>
                      <a:pt x="19870" y="1092"/>
                    </a:cubicBezTo>
                    <a:cubicBezTo>
                      <a:pt x="19863" y="1092"/>
                      <a:pt x="19856" y="1087"/>
                      <a:pt x="19850" y="1087"/>
                    </a:cubicBezTo>
                    <a:cubicBezTo>
                      <a:pt x="19842" y="1087"/>
                      <a:pt x="19834" y="1094"/>
                      <a:pt x="19828" y="1123"/>
                    </a:cubicBezTo>
                    <a:cubicBezTo>
                      <a:pt x="19826" y="1129"/>
                      <a:pt x="19824" y="1133"/>
                      <a:pt x="19819" y="1133"/>
                    </a:cubicBezTo>
                    <a:cubicBezTo>
                      <a:pt x="19787" y="1133"/>
                      <a:pt x="19678" y="941"/>
                      <a:pt x="19636" y="941"/>
                    </a:cubicBezTo>
                    <a:lnTo>
                      <a:pt x="19464" y="945"/>
                    </a:lnTo>
                    <a:cubicBezTo>
                      <a:pt x="19357" y="946"/>
                      <a:pt x="18896" y="1003"/>
                      <a:pt x="18834" y="1114"/>
                    </a:cubicBezTo>
                    <a:cubicBezTo>
                      <a:pt x="18822" y="1135"/>
                      <a:pt x="18814" y="1142"/>
                      <a:pt x="18808" y="1142"/>
                    </a:cubicBezTo>
                    <a:cubicBezTo>
                      <a:pt x="18800" y="1142"/>
                      <a:pt x="18797" y="1127"/>
                      <a:pt x="18796" y="1120"/>
                    </a:cubicBezTo>
                    <a:cubicBezTo>
                      <a:pt x="18794" y="1118"/>
                      <a:pt x="18792" y="1100"/>
                      <a:pt x="18786" y="1100"/>
                    </a:cubicBezTo>
                    <a:cubicBezTo>
                      <a:pt x="18782" y="1100"/>
                      <a:pt x="18775" y="1109"/>
                      <a:pt x="18765" y="1135"/>
                    </a:cubicBezTo>
                    <a:cubicBezTo>
                      <a:pt x="18747" y="1125"/>
                      <a:pt x="18715" y="1066"/>
                      <a:pt x="18665" y="1066"/>
                    </a:cubicBezTo>
                    <a:cubicBezTo>
                      <a:pt x="18640" y="1066"/>
                      <a:pt x="18610" y="1081"/>
                      <a:pt x="18576" y="1124"/>
                    </a:cubicBezTo>
                    <a:cubicBezTo>
                      <a:pt x="18539" y="1081"/>
                      <a:pt x="18503" y="1060"/>
                      <a:pt x="18470" y="1060"/>
                    </a:cubicBezTo>
                    <a:cubicBezTo>
                      <a:pt x="18437" y="1060"/>
                      <a:pt x="18407" y="1083"/>
                      <a:pt x="18377" y="1130"/>
                    </a:cubicBezTo>
                    <a:cubicBezTo>
                      <a:pt x="18356" y="1153"/>
                      <a:pt x="18335" y="1163"/>
                      <a:pt x="18314" y="1163"/>
                    </a:cubicBezTo>
                    <a:cubicBezTo>
                      <a:pt x="18277" y="1163"/>
                      <a:pt x="18241" y="1131"/>
                      <a:pt x="18206" y="1076"/>
                    </a:cubicBezTo>
                    <a:cubicBezTo>
                      <a:pt x="18202" y="1077"/>
                      <a:pt x="18199" y="1078"/>
                      <a:pt x="18195" y="1078"/>
                    </a:cubicBezTo>
                    <a:cubicBezTo>
                      <a:pt x="18160" y="1078"/>
                      <a:pt x="18124" y="1013"/>
                      <a:pt x="18093" y="1013"/>
                    </a:cubicBezTo>
                    <a:cubicBezTo>
                      <a:pt x="18081" y="1013"/>
                      <a:pt x="18071" y="1022"/>
                      <a:pt x="18061" y="1044"/>
                    </a:cubicBezTo>
                    <a:cubicBezTo>
                      <a:pt x="18017" y="998"/>
                      <a:pt x="17916" y="977"/>
                      <a:pt x="17811" y="977"/>
                    </a:cubicBezTo>
                    <a:cubicBezTo>
                      <a:pt x="17680" y="977"/>
                      <a:pt x="17541" y="1008"/>
                      <a:pt x="17488" y="1058"/>
                    </a:cubicBezTo>
                    <a:cubicBezTo>
                      <a:pt x="17485" y="1068"/>
                      <a:pt x="17480" y="1078"/>
                      <a:pt x="17474" y="1086"/>
                    </a:cubicBezTo>
                    <a:cubicBezTo>
                      <a:pt x="17466" y="1118"/>
                      <a:pt x="17455" y="1137"/>
                      <a:pt x="17438" y="1137"/>
                    </a:cubicBezTo>
                    <a:cubicBezTo>
                      <a:pt x="17436" y="1140"/>
                      <a:pt x="17433" y="1142"/>
                      <a:pt x="17430" y="1142"/>
                    </a:cubicBezTo>
                    <a:cubicBezTo>
                      <a:pt x="17428" y="1142"/>
                      <a:pt x="17425" y="1140"/>
                      <a:pt x="17422" y="1135"/>
                    </a:cubicBezTo>
                    <a:cubicBezTo>
                      <a:pt x="17418" y="1131"/>
                      <a:pt x="17415" y="1129"/>
                      <a:pt x="17412" y="1129"/>
                    </a:cubicBezTo>
                    <a:cubicBezTo>
                      <a:pt x="17399" y="1129"/>
                      <a:pt x="17387" y="1160"/>
                      <a:pt x="17375" y="1180"/>
                    </a:cubicBezTo>
                    <a:cubicBezTo>
                      <a:pt x="17358" y="1154"/>
                      <a:pt x="17343" y="1170"/>
                      <a:pt x="17326" y="1126"/>
                    </a:cubicBezTo>
                    <a:cubicBezTo>
                      <a:pt x="17323" y="1135"/>
                      <a:pt x="17320" y="1139"/>
                      <a:pt x="17317" y="1139"/>
                    </a:cubicBezTo>
                    <a:cubicBezTo>
                      <a:pt x="17309" y="1139"/>
                      <a:pt x="17310" y="1096"/>
                      <a:pt x="17317" y="1074"/>
                    </a:cubicBezTo>
                    <a:cubicBezTo>
                      <a:pt x="17315" y="1073"/>
                      <a:pt x="17312" y="1072"/>
                      <a:pt x="17311" y="1072"/>
                    </a:cubicBezTo>
                    <a:cubicBezTo>
                      <a:pt x="17291" y="1061"/>
                      <a:pt x="17270" y="1048"/>
                      <a:pt x="17247" y="1048"/>
                    </a:cubicBezTo>
                    <a:cubicBezTo>
                      <a:pt x="17234" y="1048"/>
                      <a:pt x="17221" y="1052"/>
                      <a:pt x="17208" y="1063"/>
                    </a:cubicBezTo>
                    <a:cubicBezTo>
                      <a:pt x="17199" y="1059"/>
                      <a:pt x="17190" y="1057"/>
                      <a:pt x="17181" y="1057"/>
                    </a:cubicBezTo>
                    <a:cubicBezTo>
                      <a:pt x="17141" y="1057"/>
                      <a:pt x="17111" y="1094"/>
                      <a:pt x="17086" y="1101"/>
                    </a:cubicBezTo>
                    <a:cubicBezTo>
                      <a:pt x="17054" y="1091"/>
                      <a:pt x="17032" y="1082"/>
                      <a:pt x="17017" y="1065"/>
                    </a:cubicBezTo>
                    <a:cubicBezTo>
                      <a:pt x="17015" y="1064"/>
                      <a:pt x="17012" y="1063"/>
                      <a:pt x="17010" y="1063"/>
                    </a:cubicBezTo>
                    <a:cubicBezTo>
                      <a:pt x="17005" y="1063"/>
                      <a:pt x="17000" y="1066"/>
                      <a:pt x="16998" y="1072"/>
                    </a:cubicBezTo>
                    <a:cubicBezTo>
                      <a:pt x="16999" y="1067"/>
                      <a:pt x="17001" y="1060"/>
                      <a:pt x="17002" y="1054"/>
                    </a:cubicBezTo>
                    <a:cubicBezTo>
                      <a:pt x="17002" y="1049"/>
                      <a:pt x="17003" y="1046"/>
                      <a:pt x="17003" y="1043"/>
                    </a:cubicBezTo>
                    <a:lnTo>
                      <a:pt x="17003" y="1043"/>
                    </a:lnTo>
                    <a:cubicBezTo>
                      <a:pt x="16987" y="1046"/>
                      <a:pt x="16969" y="1049"/>
                      <a:pt x="16951" y="1049"/>
                    </a:cubicBezTo>
                    <a:cubicBezTo>
                      <a:pt x="16835" y="1049"/>
                      <a:pt x="16666" y="977"/>
                      <a:pt x="16545" y="977"/>
                    </a:cubicBezTo>
                    <a:cubicBezTo>
                      <a:pt x="16492" y="977"/>
                      <a:pt x="16447" y="991"/>
                      <a:pt x="16420" y="1030"/>
                    </a:cubicBezTo>
                    <a:cubicBezTo>
                      <a:pt x="16407" y="1048"/>
                      <a:pt x="16394" y="1055"/>
                      <a:pt x="16381" y="1055"/>
                    </a:cubicBezTo>
                    <a:cubicBezTo>
                      <a:pt x="16359" y="1055"/>
                      <a:pt x="16338" y="1038"/>
                      <a:pt x="16317" y="1020"/>
                    </a:cubicBezTo>
                    <a:cubicBezTo>
                      <a:pt x="16300" y="1036"/>
                      <a:pt x="16282" y="1041"/>
                      <a:pt x="16265" y="1041"/>
                    </a:cubicBezTo>
                    <a:cubicBezTo>
                      <a:pt x="16234" y="1041"/>
                      <a:pt x="16204" y="1025"/>
                      <a:pt x="16177" y="1025"/>
                    </a:cubicBezTo>
                    <a:cubicBezTo>
                      <a:pt x="16167" y="1025"/>
                      <a:pt x="16157" y="1027"/>
                      <a:pt x="16147" y="1034"/>
                    </a:cubicBezTo>
                    <a:cubicBezTo>
                      <a:pt x="16136" y="1048"/>
                      <a:pt x="16126" y="1051"/>
                      <a:pt x="16115" y="1051"/>
                    </a:cubicBezTo>
                    <a:cubicBezTo>
                      <a:pt x="16107" y="1051"/>
                      <a:pt x="16100" y="1049"/>
                      <a:pt x="16093" y="1049"/>
                    </a:cubicBezTo>
                    <a:cubicBezTo>
                      <a:pt x="16083" y="1049"/>
                      <a:pt x="16074" y="1052"/>
                      <a:pt x="16065" y="1064"/>
                    </a:cubicBezTo>
                    <a:cubicBezTo>
                      <a:pt x="16060" y="1076"/>
                      <a:pt x="16054" y="1081"/>
                      <a:pt x="16048" y="1081"/>
                    </a:cubicBezTo>
                    <a:cubicBezTo>
                      <a:pt x="16032" y="1081"/>
                      <a:pt x="16015" y="1046"/>
                      <a:pt x="16001" y="1046"/>
                    </a:cubicBezTo>
                    <a:cubicBezTo>
                      <a:pt x="15998" y="1046"/>
                      <a:pt x="15995" y="1047"/>
                      <a:pt x="15993" y="1050"/>
                    </a:cubicBezTo>
                    <a:cubicBezTo>
                      <a:pt x="15963" y="1052"/>
                      <a:pt x="15939" y="1084"/>
                      <a:pt x="15916" y="1084"/>
                    </a:cubicBezTo>
                    <a:cubicBezTo>
                      <a:pt x="15904" y="1084"/>
                      <a:pt x="15893" y="1075"/>
                      <a:pt x="15881" y="1050"/>
                    </a:cubicBezTo>
                    <a:cubicBezTo>
                      <a:pt x="15871" y="1029"/>
                      <a:pt x="15862" y="1021"/>
                      <a:pt x="15853" y="1021"/>
                    </a:cubicBezTo>
                    <a:cubicBezTo>
                      <a:pt x="15834" y="1021"/>
                      <a:pt x="15819" y="1063"/>
                      <a:pt x="15803" y="1068"/>
                    </a:cubicBezTo>
                    <a:cubicBezTo>
                      <a:pt x="15764" y="1032"/>
                      <a:pt x="15461" y="968"/>
                      <a:pt x="15358" y="968"/>
                    </a:cubicBezTo>
                    <a:cubicBezTo>
                      <a:pt x="15342" y="968"/>
                      <a:pt x="15330" y="970"/>
                      <a:pt x="15326" y="974"/>
                    </a:cubicBezTo>
                    <a:cubicBezTo>
                      <a:pt x="15277" y="971"/>
                      <a:pt x="15268" y="954"/>
                      <a:pt x="15261" y="954"/>
                    </a:cubicBezTo>
                    <a:cubicBezTo>
                      <a:pt x="15260" y="954"/>
                      <a:pt x="15259" y="955"/>
                      <a:pt x="15257" y="956"/>
                    </a:cubicBezTo>
                    <a:cubicBezTo>
                      <a:pt x="15253" y="972"/>
                      <a:pt x="15242" y="1092"/>
                      <a:pt x="15226" y="1092"/>
                    </a:cubicBezTo>
                    <a:cubicBezTo>
                      <a:pt x="15223" y="1092"/>
                      <a:pt x="15220" y="1088"/>
                      <a:pt x="15217" y="1079"/>
                    </a:cubicBezTo>
                    <a:cubicBezTo>
                      <a:pt x="15206" y="1077"/>
                      <a:pt x="15192" y="1069"/>
                      <a:pt x="15173" y="1069"/>
                    </a:cubicBezTo>
                    <a:cubicBezTo>
                      <a:pt x="15159" y="1069"/>
                      <a:pt x="15141" y="1074"/>
                      <a:pt x="15121" y="1091"/>
                    </a:cubicBezTo>
                    <a:cubicBezTo>
                      <a:pt x="15072" y="1074"/>
                      <a:pt x="15044" y="1062"/>
                      <a:pt x="15028" y="1060"/>
                    </a:cubicBezTo>
                    <a:cubicBezTo>
                      <a:pt x="15026" y="1071"/>
                      <a:pt x="15023" y="1075"/>
                      <a:pt x="15021" y="1075"/>
                    </a:cubicBezTo>
                    <a:cubicBezTo>
                      <a:pt x="15013" y="1075"/>
                      <a:pt x="15008" y="1013"/>
                      <a:pt x="15006" y="1011"/>
                    </a:cubicBezTo>
                    <a:cubicBezTo>
                      <a:pt x="15005" y="1010"/>
                      <a:pt x="15004" y="1009"/>
                      <a:pt x="15004" y="1009"/>
                    </a:cubicBezTo>
                    <a:cubicBezTo>
                      <a:pt x="15000" y="1009"/>
                      <a:pt x="14995" y="1030"/>
                      <a:pt x="14953" y="1030"/>
                    </a:cubicBezTo>
                    <a:cubicBezTo>
                      <a:pt x="14945" y="1030"/>
                      <a:pt x="14935" y="1029"/>
                      <a:pt x="14923" y="1027"/>
                    </a:cubicBezTo>
                    <a:cubicBezTo>
                      <a:pt x="14899" y="1074"/>
                      <a:pt x="14874" y="1064"/>
                      <a:pt x="14852" y="1069"/>
                    </a:cubicBezTo>
                    <a:cubicBezTo>
                      <a:pt x="14847" y="1079"/>
                      <a:pt x="14841" y="1083"/>
                      <a:pt x="14836" y="1083"/>
                    </a:cubicBezTo>
                    <a:cubicBezTo>
                      <a:pt x="14824" y="1083"/>
                      <a:pt x="14813" y="1068"/>
                      <a:pt x="14801" y="1068"/>
                    </a:cubicBezTo>
                    <a:cubicBezTo>
                      <a:pt x="14796" y="1068"/>
                      <a:pt x="14791" y="1071"/>
                      <a:pt x="14787" y="1079"/>
                    </a:cubicBezTo>
                    <a:cubicBezTo>
                      <a:pt x="14775" y="1101"/>
                      <a:pt x="14764" y="1112"/>
                      <a:pt x="14751" y="1112"/>
                    </a:cubicBezTo>
                    <a:cubicBezTo>
                      <a:pt x="14741" y="1112"/>
                      <a:pt x="14731" y="1105"/>
                      <a:pt x="14721" y="1091"/>
                    </a:cubicBezTo>
                    <a:cubicBezTo>
                      <a:pt x="14714" y="1112"/>
                      <a:pt x="14698" y="1117"/>
                      <a:pt x="14680" y="1117"/>
                    </a:cubicBezTo>
                    <a:cubicBezTo>
                      <a:pt x="14664" y="1117"/>
                      <a:pt x="14646" y="1113"/>
                      <a:pt x="14629" y="1113"/>
                    </a:cubicBezTo>
                    <a:cubicBezTo>
                      <a:pt x="14611" y="1113"/>
                      <a:pt x="14595" y="1118"/>
                      <a:pt x="14587" y="1140"/>
                    </a:cubicBezTo>
                    <a:cubicBezTo>
                      <a:pt x="14571" y="1163"/>
                      <a:pt x="14553" y="1188"/>
                      <a:pt x="14534" y="1188"/>
                    </a:cubicBezTo>
                    <a:cubicBezTo>
                      <a:pt x="14524" y="1188"/>
                      <a:pt x="14514" y="1181"/>
                      <a:pt x="14503" y="1166"/>
                    </a:cubicBezTo>
                    <a:cubicBezTo>
                      <a:pt x="14497" y="1170"/>
                      <a:pt x="14491" y="1172"/>
                      <a:pt x="14484" y="1172"/>
                    </a:cubicBezTo>
                    <a:cubicBezTo>
                      <a:pt x="14463" y="1172"/>
                      <a:pt x="14441" y="1153"/>
                      <a:pt x="14417" y="1153"/>
                    </a:cubicBezTo>
                    <a:cubicBezTo>
                      <a:pt x="14411" y="1153"/>
                      <a:pt x="14404" y="1155"/>
                      <a:pt x="14397" y="1158"/>
                    </a:cubicBezTo>
                    <a:cubicBezTo>
                      <a:pt x="14281" y="1142"/>
                      <a:pt x="14268" y="1102"/>
                      <a:pt x="14263" y="1102"/>
                    </a:cubicBezTo>
                    <a:cubicBezTo>
                      <a:pt x="14263" y="1102"/>
                      <a:pt x="14263" y="1102"/>
                      <a:pt x="14262" y="1102"/>
                    </a:cubicBezTo>
                    <a:cubicBezTo>
                      <a:pt x="14259" y="1096"/>
                      <a:pt x="14257" y="1082"/>
                      <a:pt x="14227" y="1082"/>
                    </a:cubicBezTo>
                    <a:cubicBezTo>
                      <a:pt x="14213" y="1082"/>
                      <a:pt x="14192" y="1086"/>
                      <a:pt x="14161" y="1095"/>
                    </a:cubicBezTo>
                    <a:lnTo>
                      <a:pt x="14144" y="1079"/>
                    </a:lnTo>
                    <a:cubicBezTo>
                      <a:pt x="14102" y="1082"/>
                      <a:pt x="14046" y="1083"/>
                      <a:pt x="13965" y="1095"/>
                    </a:cubicBezTo>
                    <a:cubicBezTo>
                      <a:pt x="13935" y="1113"/>
                      <a:pt x="13908" y="1119"/>
                      <a:pt x="13883" y="1119"/>
                    </a:cubicBezTo>
                    <a:cubicBezTo>
                      <a:pt x="13846" y="1119"/>
                      <a:pt x="13814" y="1108"/>
                      <a:pt x="13785" y="1108"/>
                    </a:cubicBezTo>
                    <a:cubicBezTo>
                      <a:pt x="13770" y="1108"/>
                      <a:pt x="13755" y="1111"/>
                      <a:pt x="13742" y="1123"/>
                    </a:cubicBezTo>
                    <a:cubicBezTo>
                      <a:pt x="13726" y="1116"/>
                      <a:pt x="13712" y="1114"/>
                      <a:pt x="13699" y="1114"/>
                    </a:cubicBezTo>
                    <a:cubicBezTo>
                      <a:pt x="13666" y="1114"/>
                      <a:pt x="13643" y="1128"/>
                      <a:pt x="13624" y="1130"/>
                    </a:cubicBezTo>
                    <a:cubicBezTo>
                      <a:pt x="13594" y="1148"/>
                      <a:pt x="13578" y="1152"/>
                      <a:pt x="13566" y="1152"/>
                    </a:cubicBezTo>
                    <a:cubicBezTo>
                      <a:pt x="13557" y="1152"/>
                      <a:pt x="13550" y="1150"/>
                      <a:pt x="13541" y="1148"/>
                    </a:cubicBezTo>
                    <a:cubicBezTo>
                      <a:pt x="13537" y="1158"/>
                      <a:pt x="13479" y="1161"/>
                      <a:pt x="13402" y="1161"/>
                    </a:cubicBezTo>
                    <a:cubicBezTo>
                      <a:pt x="13327" y="1161"/>
                      <a:pt x="13233" y="1158"/>
                      <a:pt x="13154" y="1158"/>
                    </a:cubicBezTo>
                    <a:cubicBezTo>
                      <a:pt x="13075" y="1158"/>
                      <a:pt x="13010" y="1161"/>
                      <a:pt x="12991" y="1170"/>
                    </a:cubicBezTo>
                    <a:cubicBezTo>
                      <a:pt x="12969" y="1180"/>
                      <a:pt x="12946" y="1191"/>
                      <a:pt x="12923" y="1191"/>
                    </a:cubicBezTo>
                    <a:cubicBezTo>
                      <a:pt x="12915" y="1191"/>
                      <a:pt x="12906" y="1189"/>
                      <a:pt x="12897" y="1185"/>
                    </a:cubicBezTo>
                    <a:cubicBezTo>
                      <a:pt x="12892" y="1183"/>
                      <a:pt x="12878" y="1181"/>
                      <a:pt x="12860" y="1181"/>
                    </a:cubicBezTo>
                    <a:cubicBezTo>
                      <a:pt x="12785" y="1181"/>
                      <a:pt x="12627" y="1205"/>
                      <a:pt x="12563" y="1298"/>
                    </a:cubicBezTo>
                    <a:lnTo>
                      <a:pt x="12308" y="1302"/>
                    </a:lnTo>
                    <a:cubicBezTo>
                      <a:pt x="12249" y="1299"/>
                      <a:pt x="12186" y="1297"/>
                      <a:pt x="12125" y="1297"/>
                    </a:cubicBezTo>
                    <a:cubicBezTo>
                      <a:pt x="12025" y="1297"/>
                      <a:pt x="11932" y="1301"/>
                      <a:pt x="11875" y="1308"/>
                    </a:cubicBezTo>
                    <a:lnTo>
                      <a:pt x="11804" y="1310"/>
                    </a:lnTo>
                    <a:lnTo>
                      <a:pt x="11789" y="1310"/>
                    </a:lnTo>
                    <a:lnTo>
                      <a:pt x="11722" y="1311"/>
                    </a:lnTo>
                    <a:cubicBezTo>
                      <a:pt x="11706" y="1260"/>
                      <a:pt x="11694" y="1167"/>
                      <a:pt x="11685" y="1118"/>
                    </a:cubicBezTo>
                    <a:lnTo>
                      <a:pt x="11685" y="1118"/>
                    </a:lnTo>
                    <a:cubicBezTo>
                      <a:pt x="11685" y="1118"/>
                      <a:pt x="11686" y="1118"/>
                      <a:pt x="11687" y="1118"/>
                    </a:cubicBezTo>
                    <a:cubicBezTo>
                      <a:pt x="11712" y="1118"/>
                      <a:pt x="11758" y="1086"/>
                      <a:pt x="11727" y="1086"/>
                    </a:cubicBezTo>
                    <a:cubicBezTo>
                      <a:pt x="11719" y="1086"/>
                      <a:pt x="11704" y="1088"/>
                      <a:pt x="11682" y="1095"/>
                    </a:cubicBezTo>
                    <a:cubicBezTo>
                      <a:pt x="11682" y="1096"/>
                      <a:pt x="11682" y="1097"/>
                      <a:pt x="11681" y="1097"/>
                    </a:cubicBezTo>
                    <a:cubicBezTo>
                      <a:pt x="11679" y="1089"/>
                      <a:pt x="11678" y="1084"/>
                      <a:pt x="11676" y="1084"/>
                    </a:cubicBezTo>
                    <a:cubicBezTo>
                      <a:pt x="11675" y="1084"/>
                      <a:pt x="11674" y="1088"/>
                      <a:pt x="11673" y="1097"/>
                    </a:cubicBezTo>
                    <a:cubicBezTo>
                      <a:pt x="11673" y="1100"/>
                      <a:pt x="11673" y="1104"/>
                      <a:pt x="11673" y="1106"/>
                    </a:cubicBezTo>
                    <a:cubicBezTo>
                      <a:pt x="11651" y="1133"/>
                      <a:pt x="11635" y="1175"/>
                      <a:pt x="11623" y="1175"/>
                    </a:cubicBezTo>
                    <a:cubicBezTo>
                      <a:pt x="11623" y="1175"/>
                      <a:pt x="11623" y="1175"/>
                      <a:pt x="11622" y="1175"/>
                    </a:cubicBezTo>
                    <a:cubicBezTo>
                      <a:pt x="11626" y="1163"/>
                      <a:pt x="11631" y="1152"/>
                      <a:pt x="11635" y="1142"/>
                    </a:cubicBezTo>
                    <a:lnTo>
                      <a:pt x="11635" y="1142"/>
                    </a:lnTo>
                    <a:cubicBezTo>
                      <a:pt x="11629" y="1158"/>
                      <a:pt x="11575" y="1162"/>
                      <a:pt x="11502" y="1162"/>
                    </a:cubicBezTo>
                    <a:cubicBezTo>
                      <a:pt x="11397" y="1162"/>
                      <a:pt x="11250" y="1153"/>
                      <a:pt x="11147" y="1153"/>
                    </a:cubicBezTo>
                    <a:cubicBezTo>
                      <a:pt x="11111" y="1153"/>
                      <a:pt x="11080" y="1154"/>
                      <a:pt x="11059" y="1157"/>
                    </a:cubicBezTo>
                    <a:cubicBezTo>
                      <a:pt x="11047" y="1125"/>
                      <a:pt x="11017" y="1108"/>
                      <a:pt x="10987" y="1108"/>
                    </a:cubicBezTo>
                    <a:cubicBezTo>
                      <a:pt x="10962" y="1108"/>
                      <a:pt x="10936" y="1121"/>
                      <a:pt x="10925" y="1148"/>
                    </a:cubicBezTo>
                    <a:cubicBezTo>
                      <a:pt x="10906" y="1115"/>
                      <a:pt x="10916" y="1063"/>
                      <a:pt x="10945" y="1045"/>
                    </a:cubicBezTo>
                    <a:lnTo>
                      <a:pt x="10945" y="1045"/>
                    </a:lnTo>
                    <a:cubicBezTo>
                      <a:pt x="10931" y="1046"/>
                      <a:pt x="10918" y="1046"/>
                      <a:pt x="10905" y="1046"/>
                    </a:cubicBezTo>
                    <a:cubicBezTo>
                      <a:pt x="10712" y="1046"/>
                      <a:pt x="10719" y="957"/>
                      <a:pt x="10528" y="957"/>
                    </a:cubicBezTo>
                    <a:cubicBezTo>
                      <a:pt x="10515" y="957"/>
                      <a:pt x="10502" y="958"/>
                      <a:pt x="10487" y="959"/>
                    </a:cubicBezTo>
                    <a:cubicBezTo>
                      <a:pt x="10468" y="960"/>
                      <a:pt x="10445" y="960"/>
                      <a:pt x="10421" y="960"/>
                    </a:cubicBezTo>
                    <a:cubicBezTo>
                      <a:pt x="10321" y="960"/>
                      <a:pt x="10194" y="950"/>
                      <a:pt x="10123" y="932"/>
                    </a:cubicBezTo>
                    <a:lnTo>
                      <a:pt x="10122" y="932"/>
                    </a:lnTo>
                    <a:cubicBezTo>
                      <a:pt x="10118" y="924"/>
                      <a:pt x="10115" y="916"/>
                      <a:pt x="10111" y="907"/>
                    </a:cubicBezTo>
                    <a:lnTo>
                      <a:pt x="10111" y="907"/>
                    </a:lnTo>
                    <a:cubicBezTo>
                      <a:pt x="10120" y="924"/>
                      <a:pt x="10126" y="932"/>
                      <a:pt x="10129" y="932"/>
                    </a:cubicBezTo>
                    <a:cubicBezTo>
                      <a:pt x="10133" y="932"/>
                      <a:pt x="10126" y="913"/>
                      <a:pt x="10101" y="881"/>
                    </a:cubicBezTo>
                    <a:cubicBezTo>
                      <a:pt x="10096" y="867"/>
                      <a:pt x="10093" y="861"/>
                      <a:pt x="10089" y="861"/>
                    </a:cubicBezTo>
                    <a:cubicBezTo>
                      <a:pt x="10081" y="861"/>
                      <a:pt x="10074" y="894"/>
                      <a:pt x="10064" y="927"/>
                    </a:cubicBezTo>
                    <a:cubicBezTo>
                      <a:pt x="10045" y="932"/>
                      <a:pt x="10043" y="946"/>
                      <a:pt x="10050" y="962"/>
                    </a:cubicBezTo>
                    <a:cubicBezTo>
                      <a:pt x="10045" y="975"/>
                      <a:pt x="10034" y="987"/>
                      <a:pt x="10022" y="994"/>
                    </a:cubicBezTo>
                    <a:cubicBezTo>
                      <a:pt x="10017" y="999"/>
                      <a:pt x="10012" y="1001"/>
                      <a:pt x="10007" y="1001"/>
                    </a:cubicBezTo>
                    <a:cubicBezTo>
                      <a:pt x="9994" y="1001"/>
                      <a:pt x="9979" y="988"/>
                      <a:pt x="9963" y="988"/>
                    </a:cubicBezTo>
                    <a:cubicBezTo>
                      <a:pt x="9953" y="988"/>
                      <a:pt x="9942" y="994"/>
                      <a:pt x="9931" y="1016"/>
                    </a:cubicBezTo>
                    <a:cubicBezTo>
                      <a:pt x="9925" y="1014"/>
                      <a:pt x="9919" y="1014"/>
                      <a:pt x="9913" y="1014"/>
                    </a:cubicBezTo>
                    <a:cubicBezTo>
                      <a:pt x="9892" y="1014"/>
                      <a:pt x="9870" y="1020"/>
                      <a:pt x="9846" y="1020"/>
                    </a:cubicBezTo>
                    <a:cubicBezTo>
                      <a:pt x="9834" y="1020"/>
                      <a:pt x="9821" y="1018"/>
                      <a:pt x="9808" y="1013"/>
                    </a:cubicBezTo>
                    <a:cubicBezTo>
                      <a:pt x="9746" y="1007"/>
                      <a:pt x="9690" y="997"/>
                      <a:pt x="9637" y="992"/>
                    </a:cubicBezTo>
                    <a:cubicBezTo>
                      <a:pt x="9621" y="989"/>
                      <a:pt x="9605" y="988"/>
                      <a:pt x="9588" y="988"/>
                    </a:cubicBezTo>
                    <a:cubicBezTo>
                      <a:pt x="9556" y="988"/>
                      <a:pt x="9525" y="993"/>
                      <a:pt x="9495" y="1002"/>
                    </a:cubicBezTo>
                    <a:cubicBezTo>
                      <a:pt x="9473" y="1020"/>
                      <a:pt x="9452" y="1026"/>
                      <a:pt x="9431" y="1026"/>
                    </a:cubicBezTo>
                    <a:cubicBezTo>
                      <a:pt x="9407" y="1026"/>
                      <a:pt x="9383" y="1017"/>
                      <a:pt x="9361" y="1008"/>
                    </a:cubicBezTo>
                    <a:cubicBezTo>
                      <a:pt x="9365" y="995"/>
                      <a:pt x="9343" y="984"/>
                      <a:pt x="9271" y="976"/>
                    </a:cubicBezTo>
                    <a:cubicBezTo>
                      <a:pt x="9263" y="976"/>
                      <a:pt x="9121" y="956"/>
                      <a:pt x="9057" y="956"/>
                    </a:cubicBezTo>
                    <a:cubicBezTo>
                      <a:pt x="9049" y="956"/>
                      <a:pt x="9042" y="957"/>
                      <a:pt x="9037" y="957"/>
                    </a:cubicBezTo>
                    <a:cubicBezTo>
                      <a:pt x="9032" y="958"/>
                      <a:pt x="9026" y="958"/>
                      <a:pt x="9021" y="958"/>
                    </a:cubicBezTo>
                    <a:cubicBezTo>
                      <a:pt x="8944" y="958"/>
                      <a:pt x="8875" y="876"/>
                      <a:pt x="8802" y="876"/>
                    </a:cubicBezTo>
                    <a:cubicBezTo>
                      <a:pt x="8776" y="876"/>
                      <a:pt x="8751" y="886"/>
                      <a:pt x="8724" y="913"/>
                    </a:cubicBezTo>
                    <a:cubicBezTo>
                      <a:pt x="8670" y="905"/>
                      <a:pt x="8636" y="915"/>
                      <a:pt x="8611" y="876"/>
                    </a:cubicBezTo>
                    <a:lnTo>
                      <a:pt x="8611" y="876"/>
                    </a:lnTo>
                    <a:cubicBezTo>
                      <a:pt x="8647" y="943"/>
                      <a:pt x="8636" y="965"/>
                      <a:pt x="8610" y="965"/>
                    </a:cubicBezTo>
                    <a:cubicBezTo>
                      <a:pt x="8560" y="965"/>
                      <a:pt x="8453" y="879"/>
                      <a:pt x="8537" y="867"/>
                    </a:cubicBezTo>
                    <a:cubicBezTo>
                      <a:pt x="8531" y="847"/>
                      <a:pt x="8522" y="840"/>
                      <a:pt x="8510" y="840"/>
                    </a:cubicBezTo>
                    <a:cubicBezTo>
                      <a:pt x="8495" y="840"/>
                      <a:pt x="8476" y="853"/>
                      <a:pt x="8462" y="866"/>
                    </a:cubicBezTo>
                    <a:cubicBezTo>
                      <a:pt x="8458" y="855"/>
                      <a:pt x="8453" y="850"/>
                      <a:pt x="8449" y="850"/>
                    </a:cubicBezTo>
                    <a:cubicBezTo>
                      <a:pt x="8424" y="850"/>
                      <a:pt x="8396" y="1028"/>
                      <a:pt x="8348" y="1028"/>
                    </a:cubicBezTo>
                    <a:cubicBezTo>
                      <a:pt x="8346" y="1028"/>
                      <a:pt x="8344" y="1028"/>
                      <a:pt x="8342" y="1027"/>
                    </a:cubicBezTo>
                    <a:cubicBezTo>
                      <a:pt x="8309" y="1042"/>
                      <a:pt x="8272" y="1050"/>
                      <a:pt x="8236" y="1050"/>
                    </a:cubicBezTo>
                    <a:cubicBezTo>
                      <a:pt x="8219" y="1050"/>
                      <a:pt x="8202" y="1048"/>
                      <a:pt x="8186" y="1045"/>
                    </a:cubicBezTo>
                    <a:cubicBezTo>
                      <a:pt x="8184" y="1045"/>
                      <a:pt x="8183" y="1045"/>
                      <a:pt x="8182" y="1045"/>
                    </a:cubicBezTo>
                    <a:cubicBezTo>
                      <a:pt x="8138" y="1045"/>
                      <a:pt x="8099" y="1258"/>
                      <a:pt x="8063" y="1258"/>
                    </a:cubicBezTo>
                    <a:cubicBezTo>
                      <a:pt x="8062" y="1258"/>
                      <a:pt x="8061" y="1258"/>
                      <a:pt x="8060" y="1258"/>
                    </a:cubicBezTo>
                    <a:cubicBezTo>
                      <a:pt x="7986" y="1252"/>
                      <a:pt x="7929" y="1223"/>
                      <a:pt x="7878" y="1149"/>
                    </a:cubicBezTo>
                    <a:cubicBezTo>
                      <a:pt x="7863" y="1158"/>
                      <a:pt x="7849" y="1160"/>
                      <a:pt x="7835" y="1160"/>
                    </a:cubicBezTo>
                    <a:cubicBezTo>
                      <a:pt x="7820" y="1160"/>
                      <a:pt x="7805" y="1157"/>
                      <a:pt x="7790" y="1157"/>
                    </a:cubicBezTo>
                    <a:cubicBezTo>
                      <a:pt x="7778" y="1157"/>
                      <a:pt x="7765" y="1159"/>
                      <a:pt x="7753" y="1167"/>
                    </a:cubicBezTo>
                    <a:cubicBezTo>
                      <a:pt x="7730" y="1209"/>
                      <a:pt x="7726" y="1219"/>
                      <a:pt x="7732" y="1219"/>
                    </a:cubicBezTo>
                    <a:cubicBezTo>
                      <a:pt x="7736" y="1219"/>
                      <a:pt x="7746" y="1213"/>
                      <a:pt x="7757" y="1213"/>
                    </a:cubicBezTo>
                    <a:cubicBezTo>
                      <a:pt x="7766" y="1213"/>
                      <a:pt x="7776" y="1217"/>
                      <a:pt x="7785" y="1231"/>
                    </a:cubicBezTo>
                    <a:cubicBezTo>
                      <a:pt x="7788" y="1218"/>
                      <a:pt x="7792" y="1213"/>
                      <a:pt x="7794" y="1213"/>
                    </a:cubicBezTo>
                    <a:cubicBezTo>
                      <a:pt x="7801" y="1213"/>
                      <a:pt x="7802" y="1242"/>
                      <a:pt x="7789" y="1246"/>
                    </a:cubicBezTo>
                    <a:cubicBezTo>
                      <a:pt x="7786" y="1248"/>
                      <a:pt x="7783" y="1249"/>
                      <a:pt x="7779" y="1249"/>
                    </a:cubicBezTo>
                    <a:cubicBezTo>
                      <a:pt x="7757" y="1249"/>
                      <a:pt x="7713" y="1218"/>
                      <a:pt x="7637" y="1196"/>
                    </a:cubicBezTo>
                    <a:cubicBezTo>
                      <a:pt x="7636" y="1196"/>
                      <a:pt x="7634" y="1196"/>
                      <a:pt x="7632" y="1196"/>
                    </a:cubicBezTo>
                    <a:cubicBezTo>
                      <a:pt x="7563" y="1196"/>
                      <a:pt x="7530" y="1279"/>
                      <a:pt x="7512" y="1279"/>
                    </a:cubicBezTo>
                    <a:cubicBezTo>
                      <a:pt x="7508" y="1279"/>
                      <a:pt x="7505" y="1275"/>
                      <a:pt x="7502" y="1265"/>
                    </a:cubicBezTo>
                    <a:cubicBezTo>
                      <a:pt x="7495" y="1259"/>
                      <a:pt x="7496" y="1247"/>
                      <a:pt x="7499" y="1235"/>
                    </a:cubicBezTo>
                    <a:cubicBezTo>
                      <a:pt x="7495" y="1230"/>
                      <a:pt x="7493" y="1228"/>
                      <a:pt x="7490" y="1219"/>
                    </a:cubicBezTo>
                    <a:cubicBezTo>
                      <a:pt x="7474" y="1181"/>
                      <a:pt x="7450" y="1159"/>
                      <a:pt x="7414" y="1159"/>
                    </a:cubicBezTo>
                    <a:cubicBezTo>
                      <a:pt x="7382" y="1159"/>
                      <a:pt x="7341" y="1177"/>
                      <a:pt x="7287" y="1217"/>
                    </a:cubicBezTo>
                    <a:cubicBezTo>
                      <a:pt x="7261" y="1203"/>
                      <a:pt x="7238" y="1199"/>
                      <a:pt x="7218" y="1199"/>
                    </a:cubicBezTo>
                    <a:cubicBezTo>
                      <a:pt x="7191" y="1199"/>
                      <a:pt x="7168" y="1207"/>
                      <a:pt x="7149" y="1212"/>
                    </a:cubicBezTo>
                    <a:cubicBezTo>
                      <a:pt x="7136" y="1186"/>
                      <a:pt x="7126" y="1176"/>
                      <a:pt x="7116" y="1176"/>
                    </a:cubicBezTo>
                    <a:cubicBezTo>
                      <a:pt x="7097" y="1176"/>
                      <a:pt x="7083" y="1220"/>
                      <a:pt x="7072" y="1249"/>
                    </a:cubicBezTo>
                    <a:cubicBezTo>
                      <a:pt x="7045" y="1247"/>
                      <a:pt x="7032" y="1213"/>
                      <a:pt x="7027" y="1213"/>
                    </a:cubicBezTo>
                    <a:cubicBezTo>
                      <a:pt x="7025" y="1213"/>
                      <a:pt x="7024" y="1216"/>
                      <a:pt x="7024" y="1223"/>
                    </a:cubicBezTo>
                    <a:cubicBezTo>
                      <a:pt x="7023" y="1221"/>
                      <a:pt x="7022" y="1220"/>
                      <a:pt x="7021" y="1220"/>
                    </a:cubicBezTo>
                    <a:cubicBezTo>
                      <a:pt x="7017" y="1220"/>
                      <a:pt x="7011" y="1231"/>
                      <a:pt x="6992" y="1237"/>
                    </a:cubicBezTo>
                    <a:cubicBezTo>
                      <a:pt x="6980" y="1214"/>
                      <a:pt x="6961" y="1124"/>
                      <a:pt x="6940" y="1124"/>
                    </a:cubicBezTo>
                    <a:cubicBezTo>
                      <a:pt x="6936" y="1124"/>
                      <a:pt x="6932" y="1126"/>
                      <a:pt x="6928" y="1132"/>
                    </a:cubicBezTo>
                    <a:cubicBezTo>
                      <a:pt x="6924" y="1143"/>
                      <a:pt x="6919" y="1147"/>
                      <a:pt x="6913" y="1147"/>
                    </a:cubicBezTo>
                    <a:cubicBezTo>
                      <a:pt x="6893" y="1147"/>
                      <a:pt x="6867" y="1088"/>
                      <a:pt x="6838" y="1088"/>
                    </a:cubicBezTo>
                    <a:cubicBezTo>
                      <a:pt x="6830" y="1088"/>
                      <a:pt x="6822" y="1092"/>
                      <a:pt x="6814" y="1104"/>
                    </a:cubicBezTo>
                    <a:cubicBezTo>
                      <a:pt x="6791" y="1129"/>
                      <a:pt x="6768" y="1136"/>
                      <a:pt x="6746" y="1136"/>
                    </a:cubicBezTo>
                    <a:cubicBezTo>
                      <a:pt x="6721" y="1136"/>
                      <a:pt x="6697" y="1127"/>
                      <a:pt x="6675" y="1127"/>
                    </a:cubicBezTo>
                    <a:cubicBezTo>
                      <a:pt x="6664" y="1127"/>
                      <a:pt x="6654" y="1129"/>
                      <a:pt x="6645" y="1135"/>
                    </a:cubicBezTo>
                    <a:cubicBezTo>
                      <a:pt x="6635" y="1168"/>
                      <a:pt x="6624" y="1181"/>
                      <a:pt x="6613" y="1181"/>
                    </a:cubicBezTo>
                    <a:cubicBezTo>
                      <a:pt x="6578" y="1181"/>
                      <a:pt x="6541" y="1036"/>
                      <a:pt x="6512" y="1032"/>
                    </a:cubicBezTo>
                    <a:cubicBezTo>
                      <a:pt x="6499" y="1023"/>
                      <a:pt x="6486" y="1020"/>
                      <a:pt x="6475" y="1020"/>
                    </a:cubicBezTo>
                    <a:cubicBezTo>
                      <a:pt x="6436" y="1020"/>
                      <a:pt x="6406" y="1057"/>
                      <a:pt x="6378" y="1057"/>
                    </a:cubicBezTo>
                    <a:cubicBezTo>
                      <a:pt x="6365" y="1057"/>
                      <a:pt x="6354" y="1050"/>
                      <a:pt x="6342" y="1030"/>
                    </a:cubicBezTo>
                    <a:cubicBezTo>
                      <a:pt x="6332" y="1034"/>
                      <a:pt x="6321" y="1036"/>
                      <a:pt x="6310" y="1036"/>
                    </a:cubicBezTo>
                    <a:cubicBezTo>
                      <a:pt x="6308" y="1036"/>
                      <a:pt x="6306" y="1036"/>
                      <a:pt x="6304" y="1036"/>
                    </a:cubicBezTo>
                    <a:cubicBezTo>
                      <a:pt x="6282" y="1029"/>
                      <a:pt x="6259" y="1025"/>
                      <a:pt x="6236" y="1025"/>
                    </a:cubicBezTo>
                    <a:cubicBezTo>
                      <a:pt x="6232" y="1023"/>
                      <a:pt x="6229" y="1023"/>
                      <a:pt x="6225" y="1023"/>
                    </a:cubicBezTo>
                    <a:cubicBezTo>
                      <a:pt x="6221" y="1030"/>
                      <a:pt x="6217" y="1032"/>
                      <a:pt x="6215" y="1032"/>
                    </a:cubicBezTo>
                    <a:cubicBezTo>
                      <a:pt x="6211" y="1032"/>
                      <a:pt x="6210" y="1027"/>
                      <a:pt x="6210" y="1022"/>
                    </a:cubicBezTo>
                    <a:cubicBezTo>
                      <a:pt x="6180" y="1022"/>
                      <a:pt x="6147" y="1025"/>
                      <a:pt x="6108" y="1030"/>
                    </a:cubicBezTo>
                    <a:cubicBezTo>
                      <a:pt x="6037" y="1062"/>
                      <a:pt x="5979" y="1087"/>
                      <a:pt x="5930" y="1087"/>
                    </a:cubicBezTo>
                    <a:cubicBezTo>
                      <a:pt x="5913" y="1087"/>
                      <a:pt x="5897" y="1084"/>
                      <a:pt x="5883" y="1077"/>
                    </a:cubicBezTo>
                    <a:cubicBezTo>
                      <a:pt x="5867" y="1046"/>
                      <a:pt x="5854" y="1035"/>
                      <a:pt x="5842" y="1035"/>
                    </a:cubicBezTo>
                    <a:cubicBezTo>
                      <a:pt x="5817" y="1035"/>
                      <a:pt x="5798" y="1080"/>
                      <a:pt x="5781" y="1080"/>
                    </a:cubicBezTo>
                    <a:cubicBezTo>
                      <a:pt x="5772" y="1080"/>
                      <a:pt x="5765" y="1070"/>
                      <a:pt x="5757" y="1040"/>
                    </a:cubicBezTo>
                    <a:cubicBezTo>
                      <a:pt x="5710" y="998"/>
                      <a:pt x="5692" y="984"/>
                      <a:pt x="5676" y="984"/>
                    </a:cubicBezTo>
                    <a:cubicBezTo>
                      <a:pt x="5672" y="984"/>
                      <a:pt x="5668" y="985"/>
                      <a:pt x="5664" y="987"/>
                    </a:cubicBezTo>
                    <a:cubicBezTo>
                      <a:pt x="5660" y="1001"/>
                      <a:pt x="5656" y="1005"/>
                      <a:pt x="5651" y="1005"/>
                    </a:cubicBezTo>
                    <a:cubicBezTo>
                      <a:pt x="5643" y="1005"/>
                      <a:pt x="5633" y="994"/>
                      <a:pt x="5620" y="994"/>
                    </a:cubicBezTo>
                    <a:cubicBezTo>
                      <a:pt x="5620" y="994"/>
                      <a:pt x="5619" y="994"/>
                      <a:pt x="5618" y="994"/>
                    </a:cubicBezTo>
                    <a:cubicBezTo>
                      <a:pt x="5611" y="986"/>
                      <a:pt x="5605" y="982"/>
                      <a:pt x="5597" y="982"/>
                    </a:cubicBezTo>
                    <a:cubicBezTo>
                      <a:pt x="5578" y="982"/>
                      <a:pt x="5554" y="1003"/>
                      <a:pt x="5521" y="1009"/>
                    </a:cubicBezTo>
                    <a:cubicBezTo>
                      <a:pt x="5512" y="985"/>
                      <a:pt x="5503" y="976"/>
                      <a:pt x="5495" y="976"/>
                    </a:cubicBezTo>
                    <a:cubicBezTo>
                      <a:pt x="5471" y="976"/>
                      <a:pt x="5453" y="1060"/>
                      <a:pt x="5435" y="1084"/>
                    </a:cubicBezTo>
                    <a:cubicBezTo>
                      <a:pt x="5425" y="1112"/>
                      <a:pt x="5416" y="1124"/>
                      <a:pt x="5408" y="1124"/>
                    </a:cubicBezTo>
                    <a:cubicBezTo>
                      <a:pt x="5405" y="1124"/>
                      <a:pt x="5402" y="1122"/>
                      <a:pt x="5399" y="1120"/>
                    </a:cubicBezTo>
                    <a:cubicBezTo>
                      <a:pt x="5397" y="1129"/>
                      <a:pt x="5394" y="1132"/>
                      <a:pt x="5392" y="1132"/>
                    </a:cubicBezTo>
                    <a:cubicBezTo>
                      <a:pt x="5383" y="1132"/>
                      <a:pt x="5374" y="1086"/>
                      <a:pt x="5365" y="1050"/>
                    </a:cubicBezTo>
                    <a:cubicBezTo>
                      <a:pt x="5363" y="1056"/>
                      <a:pt x="5360" y="1057"/>
                      <a:pt x="5358" y="1057"/>
                    </a:cubicBezTo>
                    <a:cubicBezTo>
                      <a:pt x="5355" y="1057"/>
                      <a:pt x="5352" y="1055"/>
                      <a:pt x="5349" y="1055"/>
                    </a:cubicBezTo>
                    <a:cubicBezTo>
                      <a:pt x="5345" y="1055"/>
                      <a:pt x="5342" y="1060"/>
                      <a:pt x="5339" y="1082"/>
                    </a:cubicBezTo>
                    <a:cubicBezTo>
                      <a:pt x="5338" y="1087"/>
                      <a:pt x="5337" y="1089"/>
                      <a:pt x="5336" y="1089"/>
                    </a:cubicBezTo>
                    <a:cubicBezTo>
                      <a:pt x="5330" y="1089"/>
                      <a:pt x="5322" y="1025"/>
                      <a:pt x="5315" y="1007"/>
                    </a:cubicBezTo>
                    <a:cubicBezTo>
                      <a:pt x="5313" y="1001"/>
                      <a:pt x="5310" y="999"/>
                      <a:pt x="5308" y="999"/>
                    </a:cubicBezTo>
                    <a:cubicBezTo>
                      <a:pt x="5298" y="999"/>
                      <a:pt x="5292" y="1062"/>
                      <a:pt x="5285" y="1067"/>
                    </a:cubicBezTo>
                    <a:cubicBezTo>
                      <a:pt x="5282" y="1065"/>
                      <a:pt x="5280" y="1064"/>
                      <a:pt x="5277" y="1064"/>
                    </a:cubicBezTo>
                    <a:cubicBezTo>
                      <a:pt x="5265" y="1064"/>
                      <a:pt x="5260" y="1093"/>
                      <a:pt x="5257" y="1126"/>
                    </a:cubicBezTo>
                    <a:cubicBezTo>
                      <a:pt x="5255" y="1114"/>
                      <a:pt x="5254" y="1110"/>
                      <a:pt x="5253" y="1110"/>
                    </a:cubicBezTo>
                    <a:cubicBezTo>
                      <a:pt x="5253" y="1110"/>
                      <a:pt x="5252" y="1120"/>
                      <a:pt x="5252" y="1120"/>
                    </a:cubicBezTo>
                    <a:cubicBezTo>
                      <a:pt x="5252" y="1120"/>
                      <a:pt x="5252" y="1111"/>
                      <a:pt x="5250" y="1078"/>
                    </a:cubicBezTo>
                    <a:lnTo>
                      <a:pt x="5250" y="1078"/>
                    </a:lnTo>
                    <a:cubicBezTo>
                      <a:pt x="5251" y="1097"/>
                      <a:pt x="5244" y="1116"/>
                      <a:pt x="5234" y="1132"/>
                    </a:cubicBezTo>
                    <a:cubicBezTo>
                      <a:pt x="5226" y="1132"/>
                      <a:pt x="5219" y="1194"/>
                      <a:pt x="5207" y="1194"/>
                    </a:cubicBezTo>
                    <a:cubicBezTo>
                      <a:pt x="5199" y="1194"/>
                      <a:pt x="5190" y="1167"/>
                      <a:pt x="5176" y="1078"/>
                    </a:cubicBezTo>
                    <a:cubicBezTo>
                      <a:pt x="5154" y="1138"/>
                      <a:pt x="5000" y="1199"/>
                      <a:pt x="4966" y="1270"/>
                    </a:cubicBezTo>
                    <a:cubicBezTo>
                      <a:pt x="4961" y="1318"/>
                      <a:pt x="4954" y="1331"/>
                      <a:pt x="4946" y="1331"/>
                    </a:cubicBezTo>
                    <a:cubicBezTo>
                      <a:pt x="4936" y="1331"/>
                      <a:pt x="4924" y="1309"/>
                      <a:pt x="4913" y="1309"/>
                    </a:cubicBezTo>
                    <a:cubicBezTo>
                      <a:pt x="4912" y="1309"/>
                      <a:pt x="4911" y="1309"/>
                      <a:pt x="4910" y="1310"/>
                    </a:cubicBezTo>
                    <a:cubicBezTo>
                      <a:pt x="4901" y="1255"/>
                      <a:pt x="4893" y="1239"/>
                      <a:pt x="4885" y="1239"/>
                    </a:cubicBezTo>
                    <a:cubicBezTo>
                      <a:pt x="4875" y="1239"/>
                      <a:pt x="4866" y="1266"/>
                      <a:pt x="4855" y="1266"/>
                    </a:cubicBezTo>
                    <a:cubicBezTo>
                      <a:pt x="4851" y="1266"/>
                      <a:pt x="4847" y="1263"/>
                      <a:pt x="4843" y="1254"/>
                    </a:cubicBezTo>
                    <a:cubicBezTo>
                      <a:pt x="4826" y="1245"/>
                      <a:pt x="4804" y="1172"/>
                      <a:pt x="4785" y="1172"/>
                    </a:cubicBezTo>
                    <a:cubicBezTo>
                      <a:pt x="4779" y="1172"/>
                      <a:pt x="4773" y="1180"/>
                      <a:pt x="4768" y="1200"/>
                    </a:cubicBezTo>
                    <a:cubicBezTo>
                      <a:pt x="4764" y="1193"/>
                      <a:pt x="4761" y="1190"/>
                      <a:pt x="4757" y="1190"/>
                    </a:cubicBezTo>
                    <a:cubicBezTo>
                      <a:pt x="4740" y="1190"/>
                      <a:pt x="4724" y="1261"/>
                      <a:pt x="4706" y="1261"/>
                    </a:cubicBezTo>
                    <a:cubicBezTo>
                      <a:pt x="4700" y="1261"/>
                      <a:pt x="4694" y="1254"/>
                      <a:pt x="4688" y="1237"/>
                    </a:cubicBezTo>
                    <a:cubicBezTo>
                      <a:pt x="4686" y="1347"/>
                      <a:pt x="4681" y="1379"/>
                      <a:pt x="4675" y="1379"/>
                    </a:cubicBezTo>
                    <a:cubicBezTo>
                      <a:pt x="4667" y="1379"/>
                      <a:pt x="4657" y="1328"/>
                      <a:pt x="4648" y="1314"/>
                    </a:cubicBezTo>
                    <a:cubicBezTo>
                      <a:pt x="4644" y="1294"/>
                      <a:pt x="4641" y="1288"/>
                      <a:pt x="4637" y="1288"/>
                    </a:cubicBezTo>
                    <a:cubicBezTo>
                      <a:pt x="4630" y="1288"/>
                      <a:pt x="4624" y="1317"/>
                      <a:pt x="4616" y="1317"/>
                    </a:cubicBezTo>
                    <a:cubicBezTo>
                      <a:pt x="4612" y="1317"/>
                      <a:pt x="4608" y="1308"/>
                      <a:pt x="4603" y="1282"/>
                    </a:cubicBezTo>
                    <a:cubicBezTo>
                      <a:pt x="4582" y="1214"/>
                      <a:pt x="4562" y="1177"/>
                      <a:pt x="4544" y="1177"/>
                    </a:cubicBezTo>
                    <a:cubicBezTo>
                      <a:pt x="4531" y="1177"/>
                      <a:pt x="4519" y="1195"/>
                      <a:pt x="4507" y="1231"/>
                    </a:cubicBezTo>
                    <a:cubicBezTo>
                      <a:pt x="4441" y="1104"/>
                      <a:pt x="3295" y="1148"/>
                      <a:pt x="3235" y="920"/>
                    </a:cubicBezTo>
                    <a:cubicBezTo>
                      <a:pt x="3233" y="981"/>
                      <a:pt x="3183" y="1016"/>
                      <a:pt x="3134" y="1016"/>
                    </a:cubicBezTo>
                    <a:cubicBezTo>
                      <a:pt x="3100" y="1016"/>
                      <a:pt x="3066" y="999"/>
                      <a:pt x="3050" y="960"/>
                    </a:cubicBezTo>
                    <a:cubicBezTo>
                      <a:pt x="3043" y="987"/>
                      <a:pt x="3036" y="1012"/>
                      <a:pt x="3030" y="1039"/>
                    </a:cubicBezTo>
                    <a:cubicBezTo>
                      <a:pt x="2943" y="980"/>
                      <a:pt x="2898" y="826"/>
                      <a:pt x="2861" y="826"/>
                    </a:cubicBezTo>
                    <a:cubicBezTo>
                      <a:pt x="2850" y="826"/>
                      <a:pt x="2840" y="838"/>
                      <a:pt x="2830" y="868"/>
                    </a:cubicBezTo>
                    <a:cubicBezTo>
                      <a:pt x="2814" y="841"/>
                      <a:pt x="2800" y="816"/>
                      <a:pt x="2784" y="791"/>
                    </a:cubicBezTo>
                    <a:cubicBezTo>
                      <a:pt x="2732" y="814"/>
                      <a:pt x="2644" y="842"/>
                      <a:pt x="2567" y="842"/>
                    </a:cubicBezTo>
                    <a:cubicBezTo>
                      <a:pt x="2524" y="842"/>
                      <a:pt x="2484" y="833"/>
                      <a:pt x="2457" y="808"/>
                    </a:cubicBezTo>
                    <a:cubicBezTo>
                      <a:pt x="2440" y="791"/>
                      <a:pt x="2417" y="781"/>
                      <a:pt x="2393" y="781"/>
                    </a:cubicBezTo>
                    <a:cubicBezTo>
                      <a:pt x="2385" y="781"/>
                      <a:pt x="2376" y="783"/>
                      <a:pt x="2367" y="785"/>
                    </a:cubicBezTo>
                    <a:cubicBezTo>
                      <a:pt x="2338" y="793"/>
                      <a:pt x="2308" y="808"/>
                      <a:pt x="2279" y="810"/>
                    </a:cubicBezTo>
                    <a:cubicBezTo>
                      <a:pt x="2269" y="822"/>
                      <a:pt x="2258" y="827"/>
                      <a:pt x="2246" y="827"/>
                    </a:cubicBezTo>
                    <a:cubicBezTo>
                      <a:pt x="2213" y="827"/>
                      <a:pt x="2178" y="784"/>
                      <a:pt x="2146" y="784"/>
                    </a:cubicBezTo>
                    <a:cubicBezTo>
                      <a:pt x="2133" y="784"/>
                      <a:pt x="2121" y="791"/>
                      <a:pt x="2109" y="811"/>
                    </a:cubicBezTo>
                    <a:cubicBezTo>
                      <a:pt x="2096" y="841"/>
                      <a:pt x="2083" y="850"/>
                      <a:pt x="2070" y="850"/>
                    </a:cubicBezTo>
                    <a:cubicBezTo>
                      <a:pt x="2049" y="850"/>
                      <a:pt x="2029" y="828"/>
                      <a:pt x="2009" y="824"/>
                    </a:cubicBezTo>
                    <a:cubicBezTo>
                      <a:pt x="1992" y="790"/>
                      <a:pt x="1974" y="773"/>
                      <a:pt x="1958" y="773"/>
                    </a:cubicBezTo>
                    <a:cubicBezTo>
                      <a:pt x="1943" y="773"/>
                      <a:pt x="1929" y="787"/>
                      <a:pt x="1917" y="816"/>
                    </a:cubicBezTo>
                    <a:cubicBezTo>
                      <a:pt x="1891" y="791"/>
                      <a:pt x="1868" y="775"/>
                      <a:pt x="1846" y="775"/>
                    </a:cubicBezTo>
                    <a:cubicBezTo>
                      <a:pt x="1828" y="775"/>
                      <a:pt x="1811" y="786"/>
                      <a:pt x="1796" y="812"/>
                    </a:cubicBezTo>
                    <a:cubicBezTo>
                      <a:pt x="1781" y="814"/>
                      <a:pt x="1769" y="877"/>
                      <a:pt x="1756" y="877"/>
                    </a:cubicBezTo>
                    <a:cubicBezTo>
                      <a:pt x="1753" y="877"/>
                      <a:pt x="1751" y="875"/>
                      <a:pt x="1749" y="871"/>
                    </a:cubicBezTo>
                    <a:cubicBezTo>
                      <a:pt x="1745" y="875"/>
                      <a:pt x="1741" y="878"/>
                      <a:pt x="1737" y="878"/>
                    </a:cubicBezTo>
                    <a:cubicBezTo>
                      <a:pt x="1726" y="878"/>
                      <a:pt x="1715" y="857"/>
                      <a:pt x="1704" y="824"/>
                    </a:cubicBezTo>
                    <a:cubicBezTo>
                      <a:pt x="1679" y="866"/>
                      <a:pt x="1658" y="887"/>
                      <a:pt x="1644" y="887"/>
                    </a:cubicBezTo>
                    <a:cubicBezTo>
                      <a:pt x="1631" y="887"/>
                      <a:pt x="1623" y="867"/>
                      <a:pt x="1621" y="827"/>
                    </a:cubicBezTo>
                    <a:cubicBezTo>
                      <a:pt x="1610" y="842"/>
                      <a:pt x="1599" y="847"/>
                      <a:pt x="1587" y="847"/>
                    </a:cubicBezTo>
                    <a:cubicBezTo>
                      <a:pt x="1559" y="847"/>
                      <a:pt x="1531" y="816"/>
                      <a:pt x="1505" y="816"/>
                    </a:cubicBezTo>
                    <a:cubicBezTo>
                      <a:pt x="1494" y="816"/>
                      <a:pt x="1485" y="821"/>
                      <a:pt x="1475" y="834"/>
                    </a:cubicBezTo>
                    <a:cubicBezTo>
                      <a:pt x="1468" y="827"/>
                      <a:pt x="1462" y="824"/>
                      <a:pt x="1455" y="824"/>
                    </a:cubicBezTo>
                    <a:cubicBezTo>
                      <a:pt x="1416" y="824"/>
                      <a:pt x="1383" y="935"/>
                      <a:pt x="1350" y="978"/>
                    </a:cubicBezTo>
                    <a:cubicBezTo>
                      <a:pt x="1315" y="956"/>
                      <a:pt x="1275" y="942"/>
                      <a:pt x="1235" y="938"/>
                    </a:cubicBezTo>
                    <a:cubicBezTo>
                      <a:pt x="1219" y="923"/>
                      <a:pt x="1203" y="919"/>
                      <a:pt x="1189" y="919"/>
                    </a:cubicBezTo>
                    <a:cubicBezTo>
                      <a:pt x="1177" y="919"/>
                      <a:pt x="1166" y="921"/>
                      <a:pt x="1155" y="921"/>
                    </a:cubicBezTo>
                    <a:cubicBezTo>
                      <a:pt x="1149" y="921"/>
                      <a:pt x="1142" y="921"/>
                      <a:pt x="1135" y="918"/>
                    </a:cubicBezTo>
                    <a:cubicBezTo>
                      <a:pt x="1128" y="915"/>
                      <a:pt x="1121" y="914"/>
                      <a:pt x="1114" y="914"/>
                    </a:cubicBezTo>
                    <a:cubicBezTo>
                      <a:pt x="1065" y="914"/>
                      <a:pt x="1013" y="971"/>
                      <a:pt x="975" y="971"/>
                    </a:cubicBezTo>
                    <a:cubicBezTo>
                      <a:pt x="969" y="971"/>
                      <a:pt x="964" y="969"/>
                      <a:pt x="958" y="966"/>
                    </a:cubicBezTo>
                    <a:cubicBezTo>
                      <a:pt x="940" y="909"/>
                      <a:pt x="904" y="893"/>
                      <a:pt x="864" y="893"/>
                    </a:cubicBezTo>
                    <a:cubicBezTo>
                      <a:pt x="815" y="893"/>
                      <a:pt x="760" y="917"/>
                      <a:pt x="725" y="917"/>
                    </a:cubicBezTo>
                    <a:cubicBezTo>
                      <a:pt x="717" y="917"/>
                      <a:pt x="710" y="916"/>
                      <a:pt x="704" y="913"/>
                    </a:cubicBezTo>
                    <a:cubicBezTo>
                      <a:pt x="680" y="900"/>
                      <a:pt x="657" y="895"/>
                      <a:pt x="635" y="895"/>
                    </a:cubicBezTo>
                    <a:cubicBezTo>
                      <a:pt x="560" y="895"/>
                      <a:pt x="500" y="955"/>
                      <a:pt x="475" y="955"/>
                    </a:cubicBezTo>
                    <a:cubicBezTo>
                      <a:pt x="469" y="955"/>
                      <a:pt x="466" y="952"/>
                      <a:pt x="464" y="946"/>
                    </a:cubicBezTo>
                    <a:cubicBezTo>
                      <a:pt x="439" y="931"/>
                      <a:pt x="413" y="908"/>
                      <a:pt x="388" y="908"/>
                    </a:cubicBezTo>
                    <a:cubicBezTo>
                      <a:pt x="384" y="908"/>
                      <a:pt x="381" y="909"/>
                      <a:pt x="377" y="910"/>
                    </a:cubicBezTo>
                    <a:cubicBezTo>
                      <a:pt x="363" y="867"/>
                      <a:pt x="350" y="855"/>
                      <a:pt x="339" y="855"/>
                    </a:cubicBezTo>
                    <a:cubicBezTo>
                      <a:pt x="324" y="855"/>
                      <a:pt x="311" y="877"/>
                      <a:pt x="297" y="877"/>
                    </a:cubicBezTo>
                    <a:cubicBezTo>
                      <a:pt x="296" y="877"/>
                      <a:pt x="296" y="877"/>
                      <a:pt x="296" y="877"/>
                    </a:cubicBezTo>
                    <a:cubicBezTo>
                      <a:pt x="271" y="884"/>
                      <a:pt x="236" y="896"/>
                      <a:pt x="202" y="896"/>
                    </a:cubicBezTo>
                    <a:cubicBezTo>
                      <a:pt x="176" y="896"/>
                      <a:pt x="151" y="889"/>
                      <a:pt x="131" y="867"/>
                    </a:cubicBezTo>
                    <a:cubicBezTo>
                      <a:pt x="111" y="892"/>
                      <a:pt x="50" y="909"/>
                      <a:pt x="0" y="919"/>
                    </a:cubicBezTo>
                    <a:lnTo>
                      <a:pt x="0" y="2610"/>
                    </a:lnTo>
                    <a:cubicBezTo>
                      <a:pt x="8" y="2616"/>
                      <a:pt x="16" y="2625"/>
                      <a:pt x="19" y="2636"/>
                    </a:cubicBezTo>
                    <a:cubicBezTo>
                      <a:pt x="57" y="2632"/>
                      <a:pt x="91" y="2592"/>
                      <a:pt x="127" y="2592"/>
                    </a:cubicBezTo>
                    <a:cubicBezTo>
                      <a:pt x="138" y="2592"/>
                      <a:pt x="148" y="2595"/>
                      <a:pt x="159" y="2605"/>
                    </a:cubicBezTo>
                    <a:cubicBezTo>
                      <a:pt x="204" y="2587"/>
                      <a:pt x="250" y="2605"/>
                      <a:pt x="292" y="2559"/>
                    </a:cubicBezTo>
                    <a:cubicBezTo>
                      <a:pt x="297" y="2556"/>
                      <a:pt x="303" y="2554"/>
                      <a:pt x="308" y="2554"/>
                    </a:cubicBezTo>
                    <a:cubicBezTo>
                      <a:pt x="330" y="2554"/>
                      <a:pt x="352" y="2575"/>
                      <a:pt x="374" y="2575"/>
                    </a:cubicBezTo>
                    <a:cubicBezTo>
                      <a:pt x="390" y="2575"/>
                      <a:pt x="406" y="2563"/>
                      <a:pt x="422" y="2522"/>
                    </a:cubicBezTo>
                    <a:cubicBezTo>
                      <a:pt x="440" y="2493"/>
                      <a:pt x="460" y="2487"/>
                      <a:pt x="480" y="2487"/>
                    </a:cubicBezTo>
                    <a:cubicBezTo>
                      <a:pt x="495" y="2487"/>
                      <a:pt x="510" y="2490"/>
                      <a:pt x="525" y="2490"/>
                    </a:cubicBezTo>
                    <a:cubicBezTo>
                      <a:pt x="534" y="2490"/>
                      <a:pt x="543" y="2489"/>
                      <a:pt x="551" y="2485"/>
                    </a:cubicBezTo>
                    <a:cubicBezTo>
                      <a:pt x="567" y="2503"/>
                      <a:pt x="584" y="2523"/>
                      <a:pt x="599" y="2523"/>
                    </a:cubicBezTo>
                    <a:cubicBezTo>
                      <a:pt x="606" y="2523"/>
                      <a:pt x="612" y="2520"/>
                      <a:pt x="617" y="2512"/>
                    </a:cubicBezTo>
                    <a:cubicBezTo>
                      <a:pt x="623" y="2479"/>
                      <a:pt x="630" y="2469"/>
                      <a:pt x="637" y="2469"/>
                    </a:cubicBezTo>
                    <a:cubicBezTo>
                      <a:pt x="647" y="2469"/>
                      <a:pt x="658" y="2491"/>
                      <a:pt x="668" y="2491"/>
                    </a:cubicBezTo>
                    <a:cubicBezTo>
                      <a:pt x="674" y="2491"/>
                      <a:pt x="679" y="2485"/>
                      <a:pt x="684" y="2468"/>
                    </a:cubicBezTo>
                    <a:cubicBezTo>
                      <a:pt x="693" y="2474"/>
                      <a:pt x="702" y="2477"/>
                      <a:pt x="710" y="2477"/>
                    </a:cubicBezTo>
                    <a:cubicBezTo>
                      <a:pt x="740" y="2477"/>
                      <a:pt x="758" y="2439"/>
                      <a:pt x="788" y="2437"/>
                    </a:cubicBezTo>
                    <a:cubicBezTo>
                      <a:pt x="808" y="2416"/>
                      <a:pt x="827" y="2404"/>
                      <a:pt x="846" y="2404"/>
                    </a:cubicBezTo>
                    <a:cubicBezTo>
                      <a:pt x="864" y="2404"/>
                      <a:pt x="882" y="2416"/>
                      <a:pt x="900" y="2442"/>
                    </a:cubicBezTo>
                    <a:cubicBezTo>
                      <a:pt x="914" y="2464"/>
                      <a:pt x="928" y="2473"/>
                      <a:pt x="941" y="2473"/>
                    </a:cubicBezTo>
                    <a:cubicBezTo>
                      <a:pt x="961" y="2473"/>
                      <a:pt x="980" y="2453"/>
                      <a:pt x="998" y="2427"/>
                    </a:cubicBezTo>
                    <a:cubicBezTo>
                      <a:pt x="1013" y="2478"/>
                      <a:pt x="1026" y="2493"/>
                      <a:pt x="1039" y="2493"/>
                    </a:cubicBezTo>
                    <a:cubicBezTo>
                      <a:pt x="1055" y="2493"/>
                      <a:pt x="1071" y="2466"/>
                      <a:pt x="1087" y="2465"/>
                    </a:cubicBezTo>
                    <a:cubicBezTo>
                      <a:pt x="1094" y="2438"/>
                      <a:pt x="1102" y="2429"/>
                      <a:pt x="1110" y="2429"/>
                    </a:cubicBezTo>
                    <a:cubicBezTo>
                      <a:pt x="1124" y="2429"/>
                      <a:pt x="1139" y="2460"/>
                      <a:pt x="1153" y="2460"/>
                    </a:cubicBezTo>
                    <a:cubicBezTo>
                      <a:pt x="1159" y="2460"/>
                      <a:pt x="1164" y="2456"/>
                      <a:pt x="1168" y="2445"/>
                    </a:cubicBezTo>
                    <a:cubicBezTo>
                      <a:pt x="1175" y="2447"/>
                      <a:pt x="1182" y="2448"/>
                      <a:pt x="1189" y="2448"/>
                    </a:cubicBezTo>
                    <a:cubicBezTo>
                      <a:pt x="1205" y="2448"/>
                      <a:pt x="1222" y="2443"/>
                      <a:pt x="1238" y="2443"/>
                    </a:cubicBezTo>
                    <a:cubicBezTo>
                      <a:pt x="1241" y="2443"/>
                      <a:pt x="1244" y="2443"/>
                      <a:pt x="1247" y="2443"/>
                    </a:cubicBezTo>
                    <a:cubicBezTo>
                      <a:pt x="1257" y="2468"/>
                      <a:pt x="1266" y="2486"/>
                      <a:pt x="1274" y="2486"/>
                    </a:cubicBezTo>
                    <a:cubicBezTo>
                      <a:pt x="1284" y="2486"/>
                      <a:pt x="1292" y="2459"/>
                      <a:pt x="1299" y="2386"/>
                    </a:cubicBezTo>
                    <a:cubicBezTo>
                      <a:pt x="1311" y="2370"/>
                      <a:pt x="1326" y="2311"/>
                      <a:pt x="1340" y="2311"/>
                    </a:cubicBezTo>
                    <a:cubicBezTo>
                      <a:pt x="1345" y="2311"/>
                      <a:pt x="1350" y="2318"/>
                      <a:pt x="1354" y="2337"/>
                    </a:cubicBezTo>
                    <a:cubicBezTo>
                      <a:pt x="1367" y="2378"/>
                      <a:pt x="1377" y="2390"/>
                      <a:pt x="1386" y="2390"/>
                    </a:cubicBezTo>
                    <a:cubicBezTo>
                      <a:pt x="1400" y="2390"/>
                      <a:pt x="1411" y="2365"/>
                      <a:pt x="1423" y="2365"/>
                    </a:cubicBezTo>
                    <a:cubicBezTo>
                      <a:pt x="1425" y="2365"/>
                      <a:pt x="1426" y="2365"/>
                      <a:pt x="1427" y="2366"/>
                    </a:cubicBezTo>
                    <a:cubicBezTo>
                      <a:pt x="1430" y="2355"/>
                      <a:pt x="1433" y="2352"/>
                      <a:pt x="1436" y="2352"/>
                    </a:cubicBezTo>
                    <a:cubicBezTo>
                      <a:pt x="1442" y="2352"/>
                      <a:pt x="1448" y="2365"/>
                      <a:pt x="1454" y="2365"/>
                    </a:cubicBezTo>
                    <a:cubicBezTo>
                      <a:pt x="1455" y="2365"/>
                      <a:pt x="1457" y="2364"/>
                      <a:pt x="1459" y="2361"/>
                    </a:cubicBezTo>
                    <a:cubicBezTo>
                      <a:pt x="1471" y="2400"/>
                      <a:pt x="1481" y="2385"/>
                      <a:pt x="1494" y="2429"/>
                    </a:cubicBezTo>
                    <a:cubicBezTo>
                      <a:pt x="1505" y="2512"/>
                      <a:pt x="1513" y="2537"/>
                      <a:pt x="1521" y="2537"/>
                    </a:cubicBezTo>
                    <a:cubicBezTo>
                      <a:pt x="1525" y="2537"/>
                      <a:pt x="1529" y="2532"/>
                      <a:pt x="1532" y="2525"/>
                    </a:cubicBezTo>
                    <a:cubicBezTo>
                      <a:pt x="1535" y="2531"/>
                      <a:pt x="1537" y="2533"/>
                      <a:pt x="1539" y="2533"/>
                    </a:cubicBezTo>
                    <a:cubicBezTo>
                      <a:pt x="1550" y="2533"/>
                      <a:pt x="1559" y="2473"/>
                      <a:pt x="1570" y="2427"/>
                    </a:cubicBezTo>
                    <a:cubicBezTo>
                      <a:pt x="1573" y="2426"/>
                      <a:pt x="1576" y="2426"/>
                      <a:pt x="1578" y="2426"/>
                    </a:cubicBezTo>
                    <a:cubicBezTo>
                      <a:pt x="1607" y="2426"/>
                      <a:pt x="1645" y="2449"/>
                      <a:pt x="1687" y="2449"/>
                    </a:cubicBezTo>
                    <a:cubicBezTo>
                      <a:pt x="1701" y="2449"/>
                      <a:pt x="1716" y="2446"/>
                      <a:pt x="1731" y="2440"/>
                    </a:cubicBezTo>
                    <a:cubicBezTo>
                      <a:pt x="1736" y="2413"/>
                      <a:pt x="1741" y="2405"/>
                      <a:pt x="1747" y="2405"/>
                    </a:cubicBezTo>
                    <a:cubicBezTo>
                      <a:pt x="1755" y="2405"/>
                      <a:pt x="1765" y="2425"/>
                      <a:pt x="1774" y="2425"/>
                    </a:cubicBezTo>
                    <a:cubicBezTo>
                      <a:pt x="1776" y="2425"/>
                      <a:pt x="1778" y="2424"/>
                      <a:pt x="1780" y="2420"/>
                    </a:cubicBezTo>
                    <a:cubicBezTo>
                      <a:pt x="1795" y="2450"/>
                      <a:pt x="1808" y="2481"/>
                      <a:pt x="1822" y="2481"/>
                    </a:cubicBezTo>
                    <a:cubicBezTo>
                      <a:pt x="1826" y="2481"/>
                      <a:pt x="1831" y="2478"/>
                      <a:pt x="1835" y="2470"/>
                    </a:cubicBezTo>
                    <a:cubicBezTo>
                      <a:pt x="1850" y="2419"/>
                      <a:pt x="1870" y="2436"/>
                      <a:pt x="1887" y="2427"/>
                    </a:cubicBezTo>
                    <a:cubicBezTo>
                      <a:pt x="1888" y="2427"/>
                      <a:pt x="1889" y="2426"/>
                      <a:pt x="1890" y="2426"/>
                    </a:cubicBezTo>
                    <a:cubicBezTo>
                      <a:pt x="1905" y="2426"/>
                      <a:pt x="1922" y="2477"/>
                      <a:pt x="1936" y="2477"/>
                    </a:cubicBezTo>
                    <a:cubicBezTo>
                      <a:pt x="1939" y="2477"/>
                      <a:pt x="1942" y="2476"/>
                      <a:pt x="1945" y="2471"/>
                    </a:cubicBezTo>
                    <a:cubicBezTo>
                      <a:pt x="1960" y="2398"/>
                      <a:pt x="1980" y="2450"/>
                      <a:pt x="1997" y="2377"/>
                    </a:cubicBezTo>
                    <a:cubicBezTo>
                      <a:pt x="2000" y="2366"/>
                      <a:pt x="2003" y="2362"/>
                      <a:pt x="2007" y="2362"/>
                    </a:cubicBezTo>
                    <a:cubicBezTo>
                      <a:pt x="2021" y="2362"/>
                      <a:pt x="2038" y="2430"/>
                      <a:pt x="2054" y="2464"/>
                    </a:cubicBezTo>
                    <a:cubicBezTo>
                      <a:pt x="2077" y="2434"/>
                      <a:pt x="2099" y="2402"/>
                      <a:pt x="2121" y="2402"/>
                    </a:cubicBezTo>
                    <a:cubicBezTo>
                      <a:pt x="2133" y="2402"/>
                      <a:pt x="2144" y="2410"/>
                      <a:pt x="2156" y="2432"/>
                    </a:cubicBezTo>
                    <a:cubicBezTo>
                      <a:pt x="2180" y="2440"/>
                      <a:pt x="2199" y="2447"/>
                      <a:pt x="2214" y="2447"/>
                    </a:cubicBezTo>
                    <a:cubicBezTo>
                      <a:pt x="2240" y="2447"/>
                      <a:pt x="2255" y="2429"/>
                      <a:pt x="2269" y="2375"/>
                    </a:cubicBezTo>
                    <a:cubicBezTo>
                      <a:pt x="2277" y="2347"/>
                      <a:pt x="2285" y="2339"/>
                      <a:pt x="2295" y="2339"/>
                    </a:cubicBezTo>
                    <a:cubicBezTo>
                      <a:pt x="2313" y="2339"/>
                      <a:pt x="2337" y="2367"/>
                      <a:pt x="2373" y="2367"/>
                    </a:cubicBezTo>
                    <a:cubicBezTo>
                      <a:pt x="2374" y="2367"/>
                      <a:pt x="2375" y="2367"/>
                      <a:pt x="2376" y="2367"/>
                    </a:cubicBezTo>
                    <a:cubicBezTo>
                      <a:pt x="2392" y="2393"/>
                      <a:pt x="2408" y="2391"/>
                      <a:pt x="2429" y="2422"/>
                    </a:cubicBezTo>
                    <a:cubicBezTo>
                      <a:pt x="2438" y="2377"/>
                      <a:pt x="2448" y="2370"/>
                      <a:pt x="2459" y="2370"/>
                    </a:cubicBezTo>
                    <a:cubicBezTo>
                      <a:pt x="2465" y="2370"/>
                      <a:pt x="2471" y="2372"/>
                      <a:pt x="2477" y="2372"/>
                    </a:cubicBezTo>
                    <a:cubicBezTo>
                      <a:pt x="2484" y="2372"/>
                      <a:pt x="2490" y="2370"/>
                      <a:pt x="2497" y="2361"/>
                    </a:cubicBezTo>
                    <a:cubicBezTo>
                      <a:pt x="2504" y="2357"/>
                      <a:pt x="2512" y="2356"/>
                      <a:pt x="2520" y="2356"/>
                    </a:cubicBezTo>
                    <a:cubicBezTo>
                      <a:pt x="2526" y="2356"/>
                      <a:pt x="2532" y="2356"/>
                      <a:pt x="2538" y="2356"/>
                    </a:cubicBezTo>
                    <a:cubicBezTo>
                      <a:pt x="2553" y="2356"/>
                      <a:pt x="2569" y="2354"/>
                      <a:pt x="2586" y="2337"/>
                    </a:cubicBezTo>
                    <a:cubicBezTo>
                      <a:pt x="2601" y="2322"/>
                      <a:pt x="2617" y="2316"/>
                      <a:pt x="2634" y="2316"/>
                    </a:cubicBezTo>
                    <a:cubicBezTo>
                      <a:pt x="2654" y="2316"/>
                      <a:pt x="2676" y="2324"/>
                      <a:pt x="2699" y="2338"/>
                    </a:cubicBezTo>
                    <a:cubicBezTo>
                      <a:pt x="2717" y="2296"/>
                      <a:pt x="2735" y="2284"/>
                      <a:pt x="2753" y="2284"/>
                    </a:cubicBezTo>
                    <a:cubicBezTo>
                      <a:pt x="2774" y="2284"/>
                      <a:pt x="2794" y="2300"/>
                      <a:pt x="2814" y="2303"/>
                    </a:cubicBezTo>
                    <a:cubicBezTo>
                      <a:pt x="2822" y="2294"/>
                      <a:pt x="2830" y="2291"/>
                      <a:pt x="2839" y="2291"/>
                    </a:cubicBezTo>
                    <a:cubicBezTo>
                      <a:pt x="2861" y="2291"/>
                      <a:pt x="2882" y="2315"/>
                      <a:pt x="2902" y="2315"/>
                    </a:cubicBezTo>
                    <a:cubicBezTo>
                      <a:pt x="2905" y="2315"/>
                      <a:pt x="2907" y="2315"/>
                      <a:pt x="2910" y="2314"/>
                    </a:cubicBezTo>
                    <a:cubicBezTo>
                      <a:pt x="2927" y="2330"/>
                      <a:pt x="2943" y="2335"/>
                      <a:pt x="2958" y="2335"/>
                    </a:cubicBezTo>
                    <a:cubicBezTo>
                      <a:pt x="2987" y="2335"/>
                      <a:pt x="3012" y="2315"/>
                      <a:pt x="3036" y="2315"/>
                    </a:cubicBezTo>
                    <a:cubicBezTo>
                      <a:pt x="3043" y="2315"/>
                      <a:pt x="3051" y="2317"/>
                      <a:pt x="3058" y="2323"/>
                    </a:cubicBezTo>
                    <a:cubicBezTo>
                      <a:pt x="3081" y="2343"/>
                      <a:pt x="3100" y="2366"/>
                      <a:pt x="3118" y="2391"/>
                    </a:cubicBezTo>
                    <a:cubicBezTo>
                      <a:pt x="3134" y="2358"/>
                      <a:pt x="3152" y="2380"/>
                      <a:pt x="3167" y="2340"/>
                    </a:cubicBezTo>
                    <a:cubicBezTo>
                      <a:pt x="3178" y="2318"/>
                      <a:pt x="3188" y="2310"/>
                      <a:pt x="3199" y="2310"/>
                    </a:cubicBezTo>
                    <a:cubicBezTo>
                      <a:pt x="3220" y="2310"/>
                      <a:pt x="3241" y="2340"/>
                      <a:pt x="3263" y="2353"/>
                    </a:cubicBezTo>
                    <a:cubicBezTo>
                      <a:pt x="3276" y="2345"/>
                      <a:pt x="3291" y="2342"/>
                      <a:pt x="3306" y="2342"/>
                    </a:cubicBezTo>
                    <a:cubicBezTo>
                      <a:pt x="3326" y="2342"/>
                      <a:pt x="3347" y="2348"/>
                      <a:pt x="3371" y="2358"/>
                    </a:cubicBezTo>
                    <a:cubicBezTo>
                      <a:pt x="3379" y="2384"/>
                      <a:pt x="3386" y="2393"/>
                      <a:pt x="3393" y="2393"/>
                    </a:cubicBezTo>
                    <a:cubicBezTo>
                      <a:pt x="3408" y="2393"/>
                      <a:pt x="3422" y="2357"/>
                      <a:pt x="3438" y="2356"/>
                    </a:cubicBezTo>
                    <a:cubicBezTo>
                      <a:pt x="3452" y="2379"/>
                      <a:pt x="3467" y="2400"/>
                      <a:pt x="3482" y="2400"/>
                    </a:cubicBezTo>
                    <a:cubicBezTo>
                      <a:pt x="3494" y="2400"/>
                      <a:pt x="3506" y="2387"/>
                      <a:pt x="3517" y="2349"/>
                    </a:cubicBezTo>
                    <a:cubicBezTo>
                      <a:pt x="3583" y="2345"/>
                      <a:pt x="3620" y="2334"/>
                      <a:pt x="3639" y="2323"/>
                    </a:cubicBezTo>
                    <a:cubicBezTo>
                      <a:pt x="3660" y="2311"/>
                      <a:pt x="3661" y="2298"/>
                      <a:pt x="3658" y="2292"/>
                    </a:cubicBezTo>
                    <a:cubicBezTo>
                      <a:pt x="3657" y="2279"/>
                      <a:pt x="3656" y="2269"/>
                      <a:pt x="3655" y="2261"/>
                    </a:cubicBezTo>
                    <a:lnTo>
                      <a:pt x="3655" y="2261"/>
                    </a:lnTo>
                    <a:cubicBezTo>
                      <a:pt x="3657" y="2264"/>
                      <a:pt x="3660" y="2265"/>
                      <a:pt x="3664" y="2268"/>
                    </a:cubicBezTo>
                    <a:cubicBezTo>
                      <a:pt x="3665" y="2267"/>
                      <a:pt x="3666" y="2266"/>
                      <a:pt x="3667" y="2266"/>
                    </a:cubicBezTo>
                    <a:cubicBezTo>
                      <a:pt x="3676" y="2266"/>
                      <a:pt x="3691" y="2298"/>
                      <a:pt x="3709" y="2298"/>
                    </a:cubicBezTo>
                    <a:cubicBezTo>
                      <a:pt x="3716" y="2298"/>
                      <a:pt x="3724" y="2293"/>
                      <a:pt x="3732" y="2279"/>
                    </a:cubicBezTo>
                    <a:cubicBezTo>
                      <a:pt x="3737" y="2282"/>
                      <a:pt x="3742" y="2283"/>
                      <a:pt x="3747" y="2283"/>
                    </a:cubicBezTo>
                    <a:cubicBezTo>
                      <a:pt x="3764" y="2283"/>
                      <a:pt x="3784" y="2272"/>
                      <a:pt x="3806" y="2272"/>
                    </a:cubicBezTo>
                    <a:cubicBezTo>
                      <a:pt x="3824" y="2272"/>
                      <a:pt x="3844" y="2279"/>
                      <a:pt x="3867" y="2305"/>
                    </a:cubicBezTo>
                    <a:cubicBezTo>
                      <a:pt x="3895" y="2303"/>
                      <a:pt x="3918" y="2281"/>
                      <a:pt x="3940" y="2281"/>
                    </a:cubicBezTo>
                    <a:cubicBezTo>
                      <a:pt x="3949" y="2281"/>
                      <a:pt x="3958" y="2285"/>
                      <a:pt x="3966" y="2297"/>
                    </a:cubicBezTo>
                    <a:cubicBezTo>
                      <a:pt x="3970" y="2293"/>
                      <a:pt x="3974" y="2292"/>
                      <a:pt x="3978" y="2292"/>
                    </a:cubicBezTo>
                    <a:cubicBezTo>
                      <a:pt x="4001" y="2292"/>
                      <a:pt x="4021" y="2343"/>
                      <a:pt x="4036" y="2345"/>
                    </a:cubicBezTo>
                    <a:cubicBezTo>
                      <a:pt x="4049" y="2303"/>
                      <a:pt x="4061" y="2284"/>
                      <a:pt x="4070" y="2284"/>
                    </a:cubicBezTo>
                    <a:cubicBezTo>
                      <a:pt x="4085" y="2284"/>
                      <a:pt x="4096" y="2327"/>
                      <a:pt x="4104" y="2391"/>
                    </a:cubicBezTo>
                    <a:cubicBezTo>
                      <a:pt x="4115" y="2421"/>
                      <a:pt x="4118" y="2426"/>
                      <a:pt x="4120" y="2426"/>
                    </a:cubicBezTo>
                    <a:cubicBezTo>
                      <a:pt x="4121" y="2426"/>
                      <a:pt x="4121" y="2425"/>
                      <a:pt x="4122" y="2425"/>
                    </a:cubicBezTo>
                    <a:cubicBezTo>
                      <a:pt x="4124" y="2425"/>
                      <a:pt x="4126" y="2427"/>
                      <a:pt x="4132" y="2437"/>
                    </a:cubicBezTo>
                    <a:cubicBezTo>
                      <a:pt x="4133" y="2417"/>
                      <a:pt x="4135" y="2410"/>
                      <a:pt x="4138" y="2410"/>
                    </a:cubicBezTo>
                    <a:cubicBezTo>
                      <a:pt x="4146" y="2410"/>
                      <a:pt x="4158" y="2458"/>
                      <a:pt x="4173" y="2458"/>
                    </a:cubicBezTo>
                    <a:cubicBezTo>
                      <a:pt x="4178" y="2458"/>
                      <a:pt x="4183" y="2453"/>
                      <a:pt x="4189" y="2441"/>
                    </a:cubicBezTo>
                    <a:cubicBezTo>
                      <a:pt x="4196" y="2486"/>
                      <a:pt x="4203" y="2499"/>
                      <a:pt x="4210" y="2499"/>
                    </a:cubicBezTo>
                    <a:cubicBezTo>
                      <a:pt x="4222" y="2499"/>
                      <a:pt x="4234" y="2462"/>
                      <a:pt x="4248" y="2462"/>
                    </a:cubicBezTo>
                    <a:cubicBezTo>
                      <a:pt x="4249" y="2462"/>
                      <a:pt x="4250" y="2462"/>
                      <a:pt x="4250" y="2462"/>
                    </a:cubicBezTo>
                    <a:cubicBezTo>
                      <a:pt x="4274" y="2459"/>
                      <a:pt x="4304" y="2427"/>
                      <a:pt x="4339" y="2396"/>
                    </a:cubicBezTo>
                    <a:cubicBezTo>
                      <a:pt x="4346" y="2388"/>
                      <a:pt x="4354" y="2386"/>
                      <a:pt x="4361" y="2386"/>
                    </a:cubicBezTo>
                    <a:cubicBezTo>
                      <a:pt x="4377" y="2386"/>
                      <a:pt x="4392" y="2398"/>
                      <a:pt x="4407" y="2398"/>
                    </a:cubicBezTo>
                    <a:cubicBezTo>
                      <a:pt x="4418" y="2398"/>
                      <a:pt x="4428" y="2391"/>
                      <a:pt x="4437" y="2367"/>
                    </a:cubicBezTo>
                    <a:cubicBezTo>
                      <a:pt x="4459" y="2362"/>
                      <a:pt x="4478" y="2309"/>
                      <a:pt x="4497" y="2309"/>
                    </a:cubicBezTo>
                    <a:cubicBezTo>
                      <a:pt x="4505" y="2309"/>
                      <a:pt x="4514" y="2319"/>
                      <a:pt x="4522" y="2344"/>
                    </a:cubicBezTo>
                    <a:cubicBezTo>
                      <a:pt x="4543" y="2352"/>
                      <a:pt x="4562" y="2389"/>
                      <a:pt x="4580" y="2389"/>
                    </a:cubicBezTo>
                    <a:cubicBezTo>
                      <a:pt x="4586" y="2389"/>
                      <a:pt x="4591" y="2385"/>
                      <a:pt x="4596" y="2376"/>
                    </a:cubicBezTo>
                    <a:cubicBezTo>
                      <a:pt x="4602" y="2361"/>
                      <a:pt x="4609" y="2357"/>
                      <a:pt x="4615" y="2357"/>
                    </a:cubicBezTo>
                    <a:cubicBezTo>
                      <a:pt x="4622" y="2357"/>
                      <a:pt x="4629" y="2361"/>
                      <a:pt x="4635" y="2361"/>
                    </a:cubicBezTo>
                    <a:cubicBezTo>
                      <a:pt x="4643" y="2361"/>
                      <a:pt x="4651" y="2354"/>
                      <a:pt x="4657" y="2324"/>
                    </a:cubicBezTo>
                    <a:cubicBezTo>
                      <a:pt x="4665" y="2333"/>
                      <a:pt x="4673" y="2336"/>
                      <a:pt x="4680" y="2336"/>
                    </a:cubicBezTo>
                    <a:cubicBezTo>
                      <a:pt x="4706" y="2336"/>
                      <a:pt x="4729" y="2288"/>
                      <a:pt x="4752" y="2288"/>
                    </a:cubicBezTo>
                    <a:cubicBezTo>
                      <a:pt x="4755" y="2288"/>
                      <a:pt x="4757" y="2289"/>
                      <a:pt x="4760" y="2291"/>
                    </a:cubicBezTo>
                    <a:cubicBezTo>
                      <a:pt x="4781" y="2296"/>
                      <a:pt x="4799" y="2304"/>
                      <a:pt x="4817" y="2304"/>
                    </a:cubicBezTo>
                    <a:cubicBezTo>
                      <a:pt x="4827" y="2304"/>
                      <a:pt x="4837" y="2301"/>
                      <a:pt x="4847" y="2293"/>
                    </a:cubicBezTo>
                    <a:cubicBezTo>
                      <a:pt x="4848" y="2293"/>
                      <a:pt x="4849" y="2293"/>
                      <a:pt x="4850" y="2293"/>
                    </a:cubicBezTo>
                    <a:cubicBezTo>
                      <a:pt x="4888" y="2293"/>
                      <a:pt x="4925" y="2248"/>
                      <a:pt x="4970" y="2248"/>
                    </a:cubicBezTo>
                    <a:cubicBezTo>
                      <a:pt x="4990" y="2248"/>
                      <a:pt x="5013" y="2258"/>
                      <a:pt x="5038" y="2286"/>
                    </a:cubicBezTo>
                    <a:cubicBezTo>
                      <a:pt x="5099" y="2271"/>
                      <a:pt x="5117" y="2264"/>
                      <a:pt x="5118" y="2264"/>
                    </a:cubicBezTo>
                    <a:lnTo>
                      <a:pt x="5118" y="2264"/>
                    </a:lnTo>
                    <a:cubicBezTo>
                      <a:pt x="5119" y="2264"/>
                      <a:pt x="5105" y="2270"/>
                      <a:pt x="5096" y="2282"/>
                    </a:cubicBezTo>
                    <a:cubicBezTo>
                      <a:pt x="5095" y="2280"/>
                      <a:pt x="5094" y="2280"/>
                      <a:pt x="5093" y="2280"/>
                    </a:cubicBezTo>
                    <a:cubicBezTo>
                      <a:pt x="5088" y="2280"/>
                      <a:pt x="5086" y="2301"/>
                      <a:pt x="5092" y="2301"/>
                    </a:cubicBezTo>
                    <a:cubicBezTo>
                      <a:pt x="5095" y="2301"/>
                      <a:pt x="5099" y="2298"/>
                      <a:pt x="5104" y="2288"/>
                    </a:cubicBezTo>
                    <a:cubicBezTo>
                      <a:pt x="5106" y="2285"/>
                      <a:pt x="5108" y="2284"/>
                      <a:pt x="5111" y="2284"/>
                    </a:cubicBezTo>
                    <a:cubicBezTo>
                      <a:pt x="5127" y="2284"/>
                      <a:pt x="5156" y="2340"/>
                      <a:pt x="5198" y="2340"/>
                    </a:cubicBezTo>
                    <a:cubicBezTo>
                      <a:pt x="5219" y="2340"/>
                      <a:pt x="5244" y="2326"/>
                      <a:pt x="5272" y="2283"/>
                    </a:cubicBezTo>
                    <a:cubicBezTo>
                      <a:pt x="5287" y="2282"/>
                      <a:pt x="5302" y="2282"/>
                      <a:pt x="5315" y="2282"/>
                    </a:cubicBezTo>
                    <a:cubicBezTo>
                      <a:pt x="5329" y="2282"/>
                      <a:pt x="5341" y="2282"/>
                      <a:pt x="5352" y="2282"/>
                    </a:cubicBezTo>
                    <a:cubicBezTo>
                      <a:pt x="5380" y="2282"/>
                      <a:pt x="5400" y="2280"/>
                      <a:pt x="5413" y="2267"/>
                    </a:cubicBezTo>
                    <a:cubicBezTo>
                      <a:pt x="5420" y="2260"/>
                      <a:pt x="5426" y="2257"/>
                      <a:pt x="5430" y="2257"/>
                    </a:cubicBezTo>
                    <a:cubicBezTo>
                      <a:pt x="5440" y="2257"/>
                      <a:pt x="5444" y="2272"/>
                      <a:pt x="5445" y="2291"/>
                    </a:cubicBezTo>
                    <a:lnTo>
                      <a:pt x="5445" y="2298"/>
                    </a:lnTo>
                    <a:cubicBezTo>
                      <a:pt x="5448" y="2295"/>
                      <a:pt x="5452" y="2294"/>
                      <a:pt x="5456" y="2294"/>
                    </a:cubicBezTo>
                    <a:cubicBezTo>
                      <a:pt x="5458" y="2294"/>
                      <a:pt x="5459" y="2294"/>
                      <a:pt x="5460" y="2295"/>
                    </a:cubicBezTo>
                    <a:cubicBezTo>
                      <a:pt x="5464" y="2270"/>
                      <a:pt x="5470" y="2261"/>
                      <a:pt x="5478" y="2261"/>
                    </a:cubicBezTo>
                    <a:cubicBezTo>
                      <a:pt x="5490" y="2261"/>
                      <a:pt x="5508" y="2287"/>
                      <a:pt x="5529" y="2293"/>
                    </a:cubicBezTo>
                    <a:cubicBezTo>
                      <a:pt x="5545" y="2281"/>
                      <a:pt x="5565" y="2276"/>
                      <a:pt x="5588" y="2276"/>
                    </a:cubicBezTo>
                    <a:cubicBezTo>
                      <a:pt x="5610" y="2276"/>
                      <a:pt x="5635" y="2281"/>
                      <a:pt x="5664" y="2288"/>
                    </a:cubicBezTo>
                    <a:cubicBezTo>
                      <a:pt x="5687" y="2310"/>
                      <a:pt x="5708" y="2318"/>
                      <a:pt x="5726" y="2318"/>
                    </a:cubicBezTo>
                    <a:cubicBezTo>
                      <a:pt x="5756" y="2318"/>
                      <a:pt x="5780" y="2299"/>
                      <a:pt x="5800" y="2283"/>
                    </a:cubicBezTo>
                    <a:cubicBezTo>
                      <a:pt x="5805" y="2288"/>
                      <a:pt x="5810" y="2290"/>
                      <a:pt x="5815" y="2290"/>
                    </a:cubicBezTo>
                    <a:cubicBezTo>
                      <a:pt x="5834" y="2290"/>
                      <a:pt x="5848" y="2258"/>
                      <a:pt x="5860" y="2258"/>
                    </a:cubicBezTo>
                    <a:cubicBezTo>
                      <a:pt x="5865" y="2258"/>
                      <a:pt x="5869" y="2264"/>
                      <a:pt x="5874" y="2279"/>
                    </a:cubicBezTo>
                    <a:cubicBezTo>
                      <a:pt x="5886" y="2258"/>
                      <a:pt x="5894" y="2252"/>
                      <a:pt x="5900" y="2252"/>
                    </a:cubicBezTo>
                    <a:cubicBezTo>
                      <a:pt x="5908" y="2252"/>
                      <a:pt x="5910" y="2267"/>
                      <a:pt x="5912" y="2274"/>
                    </a:cubicBezTo>
                    <a:cubicBezTo>
                      <a:pt x="5913" y="2276"/>
                      <a:pt x="5915" y="2294"/>
                      <a:pt x="5921" y="2294"/>
                    </a:cubicBezTo>
                    <a:cubicBezTo>
                      <a:pt x="5925" y="2294"/>
                      <a:pt x="5932" y="2286"/>
                      <a:pt x="5942" y="2259"/>
                    </a:cubicBezTo>
                    <a:cubicBezTo>
                      <a:pt x="5961" y="2271"/>
                      <a:pt x="5993" y="2332"/>
                      <a:pt x="6043" y="2332"/>
                    </a:cubicBezTo>
                    <a:cubicBezTo>
                      <a:pt x="6068" y="2332"/>
                      <a:pt x="6097" y="2317"/>
                      <a:pt x="6131" y="2275"/>
                    </a:cubicBezTo>
                    <a:cubicBezTo>
                      <a:pt x="6169" y="2319"/>
                      <a:pt x="6203" y="2340"/>
                      <a:pt x="6236" y="2340"/>
                    </a:cubicBezTo>
                    <a:cubicBezTo>
                      <a:pt x="6269" y="2340"/>
                      <a:pt x="6300" y="2317"/>
                      <a:pt x="6330" y="2272"/>
                    </a:cubicBezTo>
                    <a:cubicBezTo>
                      <a:pt x="6351" y="2250"/>
                      <a:pt x="6372" y="2240"/>
                      <a:pt x="6393" y="2240"/>
                    </a:cubicBezTo>
                    <a:cubicBezTo>
                      <a:pt x="6430" y="2240"/>
                      <a:pt x="6466" y="2272"/>
                      <a:pt x="6501" y="2329"/>
                    </a:cubicBezTo>
                    <a:cubicBezTo>
                      <a:pt x="6504" y="2328"/>
                      <a:pt x="6508" y="2327"/>
                      <a:pt x="6511" y="2327"/>
                    </a:cubicBezTo>
                    <a:cubicBezTo>
                      <a:pt x="6547" y="2327"/>
                      <a:pt x="6583" y="2393"/>
                      <a:pt x="6614" y="2393"/>
                    </a:cubicBezTo>
                    <a:cubicBezTo>
                      <a:pt x="6626" y="2393"/>
                      <a:pt x="6636" y="2385"/>
                      <a:pt x="6646" y="2363"/>
                    </a:cubicBezTo>
                    <a:cubicBezTo>
                      <a:pt x="6692" y="2413"/>
                      <a:pt x="6731" y="2382"/>
                      <a:pt x="6768" y="2415"/>
                    </a:cubicBezTo>
                    <a:cubicBezTo>
                      <a:pt x="6790" y="2441"/>
                      <a:pt x="6822" y="2456"/>
                      <a:pt x="6856" y="2456"/>
                    </a:cubicBezTo>
                    <a:cubicBezTo>
                      <a:pt x="6861" y="2456"/>
                      <a:pt x="6866" y="2455"/>
                      <a:pt x="6871" y="2455"/>
                    </a:cubicBezTo>
                    <a:cubicBezTo>
                      <a:pt x="6882" y="2474"/>
                      <a:pt x="6892" y="2481"/>
                      <a:pt x="6901" y="2481"/>
                    </a:cubicBezTo>
                    <a:cubicBezTo>
                      <a:pt x="6921" y="2481"/>
                      <a:pt x="6938" y="2451"/>
                      <a:pt x="6956" y="2445"/>
                    </a:cubicBezTo>
                    <a:cubicBezTo>
                      <a:pt x="6993" y="2410"/>
                      <a:pt x="7194" y="2231"/>
                      <a:pt x="7239" y="2231"/>
                    </a:cubicBezTo>
                    <a:cubicBezTo>
                      <a:pt x="7240" y="2231"/>
                      <a:pt x="7241" y="2231"/>
                      <a:pt x="7241" y="2231"/>
                    </a:cubicBezTo>
                    <a:cubicBezTo>
                      <a:pt x="7280" y="2233"/>
                      <a:pt x="7144" y="2281"/>
                      <a:pt x="7182" y="2334"/>
                    </a:cubicBezTo>
                    <a:cubicBezTo>
                      <a:pt x="7200" y="2365"/>
                      <a:pt x="7393" y="2543"/>
                      <a:pt x="7417" y="2543"/>
                    </a:cubicBezTo>
                    <a:cubicBezTo>
                      <a:pt x="7418" y="2543"/>
                      <a:pt x="7418" y="2543"/>
                      <a:pt x="7418" y="2543"/>
                    </a:cubicBezTo>
                    <a:cubicBezTo>
                      <a:pt x="7426" y="2529"/>
                      <a:pt x="7434" y="2513"/>
                      <a:pt x="7440" y="2498"/>
                    </a:cubicBezTo>
                    <a:lnTo>
                      <a:pt x="7455" y="2479"/>
                    </a:lnTo>
                    <a:cubicBezTo>
                      <a:pt x="7463" y="2480"/>
                      <a:pt x="7469" y="2483"/>
                      <a:pt x="7474" y="2488"/>
                    </a:cubicBezTo>
                    <a:cubicBezTo>
                      <a:pt x="7462" y="2504"/>
                      <a:pt x="7449" y="2522"/>
                      <a:pt x="7434" y="2544"/>
                    </a:cubicBezTo>
                    <a:cubicBezTo>
                      <a:pt x="7443" y="2531"/>
                      <a:pt x="7454" y="2527"/>
                      <a:pt x="7466" y="2527"/>
                    </a:cubicBezTo>
                    <a:cubicBezTo>
                      <a:pt x="7484" y="2527"/>
                      <a:pt x="7503" y="2536"/>
                      <a:pt x="7520" y="2536"/>
                    </a:cubicBezTo>
                    <a:cubicBezTo>
                      <a:pt x="7529" y="2536"/>
                      <a:pt x="7537" y="2534"/>
                      <a:pt x="7544" y="2527"/>
                    </a:cubicBezTo>
                    <a:cubicBezTo>
                      <a:pt x="7551" y="2547"/>
                      <a:pt x="7557" y="2554"/>
                      <a:pt x="7563" y="2554"/>
                    </a:cubicBezTo>
                    <a:cubicBezTo>
                      <a:pt x="7567" y="2554"/>
                      <a:pt x="7571" y="2549"/>
                      <a:pt x="7574" y="2541"/>
                    </a:cubicBezTo>
                    <a:cubicBezTo>
                      <a:pt x="7575" y="2543"/>
                      <a:pt x="7577" y="2543"/>
                      <a:pt x="7579" y="2544"/>
                    </a:cubicBezTo>
                    <a:cubicBezTo>
                      <a:pt x="7599" y="2555"/>
                      <a:pt x="7621" y="2568"/>
                      <a:pt x="7644" y="2568"/>
                    </a:cubicBezTo>
                    <a:cubicBezTo>
                      <a:pt x="7657" y="2568"/>
                      <a:pt x="7670" y="2564"/>
                      <a:pt x="7683" y="2554"/>
                    </a:cubicBezTo>
                    <a:cubicBezTo>
                      <a:pt x="7693" y="2559"/>
                      <a:pt x="7702" y="2561"/>
                      <a:pt x="7711" y="2561"/>
                    </a:cubicBezTo>
                    <a:cubicBezTo>
                      <a:pt x="7750" y="2561"/>
                      <a:pt x="7780" y="2526"/>
                      <a:pt x="7805" y="2518"/>
                    </a:cubicBezTo>
                    <a:cubicBezTo>
                      <a:pt x="7837" y="2529"/>
                      <a:pt x="7857" y="2538"/>
                      <a:pt x="7873" y="2555"/>
                    </a:cubicBezTo>
                    <a:cubicBezTo>
                      <a:pt x="7875" y="2557"/>
                      <a:pt x="7877" y="2558"/>
                      <a:pt x="7879" y="2558"/>
                    </a:cubicBezTo>
                    <a:cubicBezTo>
                      <a:pt x="7885" y="2558"/>
                      <a:pt x="7890" y="2554"/>
                      <a:pt x="7893" y="2549"/>
                    </a:cubicBezTo>
                    <a:lnTo>
                      <a:pt x="7893" y="2549"/>
                    </a:lnTo>
                    <a:cubicBezTo>
                      <a:pt x="7890" y="2554"/>
                      <a:pt x="7889" y="2560"/>
                      <a:pt x="7888" y="2567"/>
                    </a:cubicBezTo>
                    <a:cubicBezTo>
                      <a:pt x="7888" y="2571"/>
                      <a:pt x="7887" y="2574"/>
                      <a:pt x="7887" y="2580"/>
                    </a:cubicBezTo>
                    <a:cubicBezTo>
                      <a:pt x="7900" y="2575"/>
                      <a:pt x="7915" y="2573"/>
                      <a:pt x="7930" y="2573"/>
                    </a:cubicBezTo>
                    <a:cubicBezTo>
                      <a:pt x="7933" y="2573"/>
                      <a:pt x="7936" y="2573"/>
                      <a:pt x="7939" y="2573"/>
                    </a:cubicBezTo>
                    <a:cubicBezTo>
                      <a:pt x="7942" y="2574"/>
                      <a:pt x="7945" y="2574"/>
                      <a:pt x="7949" y="2574"/>
                    </a:cubicBezTo>
                    <a:cubicBezTo>
                      <a:pt x="7967" y="2574"/>
                      <a:pt x="7988" y="2564"/>
                      <a:pt x="8011" y="2564"/>
                    </a:cubicBezTo>
                    <a:cubicBezTo>
                      <a:pt x="8034" y="2564"/>
                      <a:pt x="8058" y="2573"/>
                      <a:pt x="8086" y="2609"/>
                    </a:cubicBezTo>
                    <a:cubicBezTo>
                      <a:pt x="8092" y="2606"/>
                      <a:pt x="8098" y="2605"/>
                      <a:pt x="8103" y="2605"/>
                    </a:cubicBezTo>
                    <a:cubicBezTo>
                      <a:pt x="8120" y="2605"/>
                      <a:pt x="8138" y="2613"/>
                      <a:pt x="8157" y="2613"/>
                    </a:cubicBezTo>
                    <a:cubicBezTo>
                      <a:pt x="8166" y="2613"/>
                      <a:pt x="8177" y="2611"/>
                      <a:pt x="8187" y="2604"/>
                    </a:cubicBezTo>
                    <a:cubicBezTo>
                      <a:pt x="8188" y="2604"/>
                      <a:pt x="8189" y="2604"/>
                      <a:pt x="8190" y="2604"/>
                    </a:cubicBezTo>
                    <a:cubicBezTo>
                      <a:pt x="8221" y="2604"/>
                      <a:pt x="8251" y="2556"/>
                      <a:pt x="8285" y="2556"/>
                    </a:cubicBezTo>
                    <a:cubicBezTo>
                      <a:pt x="8292" y="2556"/>
                      <a:pt x="8299" y="2558"/>
                      <a:pt x="8306" y="2563"/>
                    </a:cubicBezTo>
                    <a:cubicBezTo>
                      <a:pt x="8327" y="2550"/>
                      <a:pt x="8348" y="2546"/>
                      <a:pt x="8368" y="2546"/>
                    </a:cubicBezTo>
                    <a:cubicBezTo>
                      <a:pt x="8405" y="2546"/>
                      <a:pt x="8441" y="2559"/>
                      <a:pt x="8475" y="2559"/>
                    </a:cubicBezTo>
                    <a:cubicBezTo>
                      <a:pt x="8481" y="2559"/>
                      <a:pt x="8487" y="2559"/>
                      <a:pt x="8494" y="2558"/>
                    </a:cubicBezTo>
                    <a:cubicBezTo>
                      <a:pt x="8510" y="2571"/>
                      <a:pt x="8526" y="2575"/>
                      <a:pt x="8542" y="2575"/>
                    </a:cubicBezTo>
                    <a:cubicBezTo>
                      <a:pt x="8573" y="2575"/>
                      <a:pt x="8602" y="2559"/>
                      <a:pt x="8631" y="2559"/>
                    </a:cubicBezTo>
                    <a:cubicBezTo>
                      <a:pt x="8632" y="2559"/>
                      <a:pt x="8633" y="2559"/>
                      <a:pt x="8633" y="2559"/>
                    </a:cubicBezTo>
                    <a:cubicBezTo>
                      <a:pt x="8646" y="2569"/>
                      <a:pt x="8659" y="2573"/>
                      <a:pt x="8671" y="2573"/>
                    </a:cubicBezTo>
                    <a:cubicBezTo>
                      <a:pt x="8702" y="2573"/>
                      <a:pt x="8731" y="2549"/>
                      <a:pt x="8759" y="2546"/>
                    </a:cubicBezTo>
                    <a:cubicBezTo>
                      <a:pt x="8787" y="2533"/>
                      <a:pt x="8812" y="2488"/>
                      <a:pt x="8837" y="2488"/>
                    </a:cubicBezTo>
                    <a:cubicBezTo>
                      <a:pt x="8849" y="2488"/>
                      <a:pt x="8861" y="2497"/>
                      <a:pt x="8873" y="2524"/>
                    </a:cubicBezTo>
                    <a:cubicBezTo>
                      <a:pt x="8876" y="2519"/>
                      <a:pt x="8878" y="2516"/>
                      <a:pt x="8878" y="2516"/>
                    </a:cubicBezTo>
                    <a:lnTo>
                      <a:pt x="8878" y="2516"/>
                    </a:lnTo>
                    <a:cubicBezTo>
                      <a:pt x="8881" y="2516"/>
                      <a:pt x="8776" y="2681"/>
                      <a:pt x="8805" y="2708"/>
                    </a:cubicBezTo>
                    <a:cubicBezTo>
                      <a:pt x="8823" y="2692"/>
                      <a:pt x="8841" y="2687"/>
                      <a:pt x="8858" y="2687"/>
                    </a:cubicBezTo>
                    <a:cubicBezTo>
                      <a:pt x="8889" y="2687"/>
                      <a:pt x="8918" y="2704"/>
                      <a:pt x="8946" y="2704"/>
                    </a:cubicBezTo>
                    <a:cubicBezTo>
                      <a:pt x="8956" y="2704"/>
                      <a:pt x="8966" y="2702"/>
                      <a:pt x="8976" y="2695"/>
                    </a:cubicBezTo>
                    <a:cubicBezTo>
                      <a:pt x="8986" y="2682"/>
                      <a:pt x="8996" y="2679"/>
                      <a:pt x="9006" y="2679"/>
                    </a:cubicBezTo>
                    <a:cubicBezTo>
                      <a:pt x="9014" y="2679"/>
                      <a:pt x="9023" y="2682"/>
                      <a:pt x="9032" y="2682"/>
                    </a:cubicBezTo>
                    <a:cubicBezTo>
                      <a:pt x="9041" y="2682"/>
                      <a:pt x="9050" y="2679"/>
                      <a:pt x="9058" y="2667"/>
                    </a:cubicBezTo>
                    <a:cubicBezTo>
                      <a:pt x="9064" y="2655"/>
                      <a:pt x="9070" y="2651"/>
                      <a:pt x="9075" y="2651"/>
                    </a:cubicBezTo>
                    <a:cubicBezTo>
                      <a:pt x="9092" y="2651"/>
                      <a:pt x="9109" y="2687"/>
                      <a:pt x="9124" y="2687"/>
                    </a:cubicBezTo>
                    <a:cubicBezTo>
                      <a:pt x="9126" y="2687"/>
                      <a:pt x="9129" y="2686"/>
                      <a:pt x="9131" y="2684"/>
                    </a:cubicBezTo>
                    <a:cubicBezTo>
                      <a:pt x="9159" y="2682"/>
                      <a:pt x="9184" y="2651"/>
                      <a:pt x="9207" y="2651"/>
                    </a:cubicBezTo>
                    <a:cubicBezTo>
                      <a:pt x="9219" y="2651"/>
                      <a:pt x="9230" y="2659"/>
                      <a:pt x="9242" y="2685"/>
                    </a:cubicBezTo>
                    <a:cubicBezTo>
                      <a:pt x="9252" y="2707"/>
                      <a:pt x="9261" y="2715"/>
                      <a:pt x="9269" y="2715"/>
                    </a:cubicBezTo>
                    <a:cubicBezTo>
                      <a:pt x="9288" y="2715"/>
                      <a:pt x="9304" y="2673"/>
                      <a:pt x="9319" y="2669"/>
                    </a:cubicBezTo>
                    <a:cubicBezTo>
                      <a:pt x="9343" y="2690"/>
                      <a:pt x="9362" y="2700"/>
                      <a:pt x="9379" y="2700"/>
                    </a:cubicBezTo>
                    <a:cubicBezTo>
                      <a:pt x="9395" y="2700"/>
                      <a:pt x="9409" y="2692"/>
                      <a:pt x="9422" y="2679"/>
                    </a:cubicBezTo>
                    <a:cubicBezTo>
                      <a:pt x="9472" y="2683"/>
                      <a:pt x="9480" y="2700"/>
                      <a:pt x="9487" y="2700"/>
                    </a:cubicBezTo>
                    <a:cubicBezTo>
                      <a:pt x="9488" y="2700"/>
                      <a:pt x="9490" y="2699"/>
                      <a:pt x="9491" y="2698"/>
                    </a:cubicBezTo>
                    <a:cubicBezTo>
                      <a:pt x="9493" y="2692"/>
                      <a:pt x="9494" y="2689"/>
                      <a:pt x="9496" y="2689"/>
                    </a:cubicBezTo>
                    <a:cubicBezTo>
                      <a:pt x="9502" y="2689"/>
                      <a:pt x="9509" y="2707"/>
                      <a:pt x="9523" y="2749"/>
                    </a:cubicBezTo>
                    <a:cubicBezTo>
                      <a:pt x="9534" y="2752"/>
                      <a:pt x="9548" y="2760"/>
                      <a:pt x="9567" y="2760"/>
                    </a:cubicBezTo>
                    <a:cubicBezTo>
                      <a:pt x="9581" y="2760"/>
                      <a:pt x="9598" y="2756"/>
                      <a:pt x="9618" y="2740"/>
                    </a:cubicBezTo>
                    <a:cubicBezTo>
                      <a:pt x="9668" y="2755"/>
                      <a:pt x="9696" y="2770"/>
                      <a:pt x="9711" y="2772"/>
                    </a:cubicBezTo>
                    <a:cubicBezTo>
                      <a:pt x="9714" y="2761"/>
                      <a:pt x="9716" y="2757"/>
                      <a:pt x="9718" y="2757"/>
                    </a:cubicBezTo>
                    <a:cubicBezTo>
                      <a:pt x="9727" y="2757"/>
                      <a:pt x="9732" y="2819"/>
                      <a:pt x="9734" y="2821"/>
                    </a:cubicBezTo>
                    <a:cubicBezTo>
                      <a:pt x="9735" y="2822"/>
                      <a:pt x="9735" y="2823"/>
                      <a:pt x="9736" y="2823"/>
                    </a:cubicBezTo>
                    <a:cubicBezTo>
                      <a:pt x="9739" y="2823"/>
                      <a:pt x="9744" y="2804"/>
                      <a:pt x="9783" y="2804"/>
                    </a:cubicBezTo>
                    <a:cubicBezTo>
                      <a:pt x="9792" y="2804"/>
                      <a:pt x="9803" y="2805"/>
                      <a:pt x="9816" y="2807"/>
                    </a:cubicBezTo>
                    <a:cubicBezTo>
                      <a:pt x="9841" y="2759"/>
                      <a:pt x="9865" y="2770"/>
                      <a:pt x="9888" y="2767"/>
                    </a:cubicBezTo>
                    <a:cubicBezTo>
                      <a:pt x="9893" y="2756"/>
                      <a:pt x="9899" y="2752"/>
                      <a:pt x="9904" y="2752"/>
                    </a:cubicBezTo>
                    <a:cubicBezTo>
                      <a:pt x="9915" y="2752"/>
                      <a:pt x="9927" y="2768"/>
                      <a:pt x="9939" y="2768"/>
                    </a:cubicBezTo>
                    <a:cubicBezTo>
                      <a:pt x="9943" y="2768"/>
                      <a:pt x="9948" y="2765"/>
                      <a:pt x="9953" y="2756"/>
                    </a:cubicBezTo>
                    <a:cubicBezTo>
                      <a:pt x="9964" y="2736"/>
                      <a:pt x="9976" y="2725"/>
                      <a:pt x="9988" y="2725"/>
                    </a:cubicBezTo>
                    <a:cubicBezTo>
                      <a:pt x="9998" y="2725"/>
                      <a:pt x="10008" y="2732"/>
                      <a:pt x="10019" y="2746"/>
                    </a:cubicBezTo>
                    <a:cubicBezTo>
                      <a:pt x="10026" y="2725"/>
                      <a:pt x="10034" y="2720"/>
                      <a:pt x="10042" y="2720"/>
                    </a:cubicBezTo>
                    <a:cubicBezTo>
                      <a:pt x="10049" y="2720"/>
                      <a:pt x="10057" y="2724"/>
                      <a:pt x="10065" y="2724"/>
                    </a:cubicBezTo>
                    <a:cubicBezTo>
                      <a:pt x="10073" y="2724"/>
                      <a:pt x="10082" y="2719"/>
                      <a:pt x="10090" y="2697"/>
                    </a:cubicBezTo>
                    <a:cubicBezTo>
                      <a:pt x="10107" y="2675"/>
                      <a:pt x="10125" y="2650"/>
                      <a:pt x="10144" y="2650"/>
                    </a:cubicBezTo>
                    <a:cubicBezTo>
                      <a:pt x="10154" y="2650"/>
                      <a:pt x="10164" y="2657"/>
                      <a:pt x="10176" y="2672"/>
                    </a:cubicBezTo>
                    <a:cubicBezTo>
                      <a:pt x="10181" y="2669"/>
                      <a:pt x="10187" y="2667"/>
                      <a:pt x="10193" y="2667"/>
                    </a:cubicBezTo>
                    <a:cubicBezTo>
                      <a:pt x="10214" y="2667"/>
                      <a:pt x="10237" y="2687"/>
                      <a:pt x="10261" y="2687"/>
                    </a:cubicBezTo>
                    <a:cubicBezTo>
                      <a:pt x="10268" y="2687"/>
                      <a:pt x="10274" y="2686"/>
                      <a:pt x="10280" y="2683"/>
                    </a:cubicBezTo>
                    <a:cubicBezTo>
                      <a:pt x="10396" y="2700"/>
                      <a:pt x="10408" y="2740"/>
                      <a:pt x="10413" y="2740"/>
                    </a:cubicBezTo>
                    <a:cubicBezTo>
                      <a:pt x="10413" y="2740"/>
                      <a:pt x="10413" y="2740"/>
                      <a:pt x="10414" y="2740"/>
                    </a:cubicBezTo>
                    <a:cubicBezTo>
                      <a:pt x="10417" y="2746"/>
                      <a:pt x="10419" y="2761"/>
                      <a:pt x="10450" y="2761"/>
                    </a:cubicBezTo>
                    <a:cubicBezTo>
                      <a:pt x="10465" y="2761"/>
                      <a:pt x="10486" y="2758"/>
                      <a:pt x="10517" y="2749"/>
                    </a:cubicBezTo>
                    <a:cubicBezTo>
                      <a:pt x="10524" y="2756"/>
                      <a:pt x="10528" y="2760"/>
                      <a:pt x="10533" y="2765"/>
                    </a:cubicBezTo>
                    <a:cubicBezTo>
                      <a:pt x="10574" y="2764"/>
                      <a:pt x="10631" y="2761"/>
                      <a:pt x="10711" y="2753"/>
                    </a:cubicBezTo>
                    <a:cubicBezTo>
                      <a:pt x="10740" y="2735"/>
                      <a:pt x="10766" y="2730"/>
                      <a:pt x="10791" y="2730"/>
                    </a:cubicBezTo>
                    <a:cubicBezTo>
                      <a:pt x="10829" y="2730"/>
                      <a:pt x="10863" y="2743"/>
                      <a:pt x="10893" y="2743"/>
                    </a:cubicBezTo>
                    <a:cubicBezTo>
                      <a:pt x="10908" y="2743"/>
                      <a:pt x="10922" y="2739"/>
                      <a:pt x="10935" y="2728"/>
                    </a:cubicBezTo>
                    <a:cubicBezTo>
                      <a:pt x="10952" y="2736"/>
                      <a:pt x="10968" y="2738"/>
                      <a:pt x="10981" y="2738"/>
                    </a:cubicBezTo>
                    <a:cubicBezTo>
                      <a:pt x="11012" y="2738"/>
                      <a:pt x="11035" y="2725"/>
                      <a:pt x="11052" y="2723"/>
                    </a:cubicBezTo>
                    <a:cubicBezTo>
                      <a:pt x="11081" y="2707"/>
                      <a:pt x="11097" y="2702"/>
                      <a:pt x="11109" y="2702"/>
                    </a:cubicBezTo>
                    <a:cubicBezTo>
                      <a:pt x="11118" y="2702"/>
                      <a:pt x="11125" y="2705"/>
                      <a:pt x="11135" y="2708"/>
                    </a:cubicBezTo>
                    <a:cubicBezTo>
                      <a:pt x="11139" y="2697"/>
                      <a:pt x="11144" y="2692"/>
                      <a:pt x="11151" y="2692"/>
                    </a:cubicBezTo>
                    <a:cubicBezTo>
                      <a:pt x="11169" y="2692"/>
                      <a:pt x="11197" y="2729"/>
                      <a:pt x="11247" y="2729"/>
                    </a:cubicBezTo>
                    <a:cubicBezTo>
                      <a:pt x="11261" y="2729"/>
                      <a:pt x="11277" y="2726"/>
                      <a:pt x="11295" y="2718"/>
                    </a:cubicBezTo>
                    <a:cubicBezTo>
                      <a:pt x="11314" y="2710"/>
                      <a:pt x="11331" y="2707"/>
                      <a:pt x="11346" y="2707"/>
                    </a:cubicBezTo>
                    <a:cubicBezTo>
                      <a:pt x="11386" y="2707"/>
                      <a:pt x="11416" y="2728"/>
                      <a:pt x="11437" y="2728"/>
                    </a:cubicBezTo>
                    <a:cubicBezTo>
                      <a:pt x="11441" y="2728"/>
                      <a:pt x="11445" y="2727"/>
                      <a:pt x="11449" y="2725"/>
                    </a:cubicBezTo>
                    <a:cubicBezTo>
                      <a:pt x="11459" y="2725"/>
                      <a:pt x="11466" y="2723"/>
                      <a:pt x="11472" y="2723"/>
                    </a:cubicBezTo>
                    <a:cubicBezTo>
                      <a:pt x="11415" y="2634"/>
                      <a:pt x="11276" y="2305"/>
                      <a:pt x="11332" y="2305"/>
                    </a:cubicBezTo>
                    <a:cubicBezTo>
                      <a:pt x="11335" y="2305"/>
                      <a:pt x="11338" y="2306"/>
                      <a:pt x="11341" y="2307"/>
                    </a:cubicBezTo>
                    <a:cubicBezTo>
                      <a:pt x="11386" y="2269"/>
                      <a:pt x="11401" y="2248"/>
                      <a:pt x="11403" y="2248"/>
                    </a:cubicBezTo>
                    <a:lnTo>
                      <a:pt x="11403" y="2248"/>
                    </a:lnTo>
                    <a:cubicBezTo>
                      <a:pt x="11404" y="2248"/>
                      <a:pt x="11389" y="2275"/>
                      <a:pt x="11381" y="2337"/>
                    </a:cubicBezTo>
                    <a:cubicBezTo>
                      <a:pt x="11372" y="2361"/>
                      <a:pt x="11367" y="2369"/>
                      <a:pt x="11387" y="2369"/>
                    </a:cubicBezTo>
                    <a:cubicBezTo>
                      <a:pt x="11406" y="2369"/>
                      <a:pt x="11450" y="2361"/>
                      <a:pt x="11537" y="2352"/>
                    </a:cubicBezTo>
                    <a:cubicBezTo>
                      <a:pt x="11586" y="2354"/>
                      <a:pt x="11624" y="2379"/>
                      <a:pt x="11654" y="2379"/>
                    </a:cubicBezTo>
                    <a:cubicBezTo>
                      <a:pt x="11660" y="2379"/>
                      <a:pt x="11665" y="2378"/>
                      <a:pt x="11671" y="2376"/>
                    </a:cubicBezTo>
                    <a:cubicBezTo>
                      <a:pt x="11679" y="2390"/>
                      <a:pt x="11686" y="2394"/>
                      <a:pt x="11693" y="2394"/>
                    </a:cubicBezTo>
                    <a:cubicBezTo>
                      <a:pt x="11705" y="2394"/>
                      <a:pt x="11715" y="2381"/>
                      <a:pt x="11723" y="2381"/>
                    </a:cubicBezTo>
                    <a:cubicBezTo>
                      <a:pt x="11730" y="2381"/>
                      <a:pt x="11736" y="2388"/>
                      <a:pt x="11742" y="2415"/>
                    </a:cubicBezTo>
                    <a:cubicBezTo>
                      <a:pt x="11773" y="2463"/>
                      <a:pt x="11788" y="2482"/>
                      <a:pt x="11821" y="2482"/>
                    </a:cubicBezTo>
                    <a:cubicBezTo>
                      <a:pt x="11825" y="2482"/>
                      <a:pt x="11829" y="2482"/>
                      <a:pt x="11834" y="2482"/>
                    </a:cubicBezTo>
                    <a:cubicBezTo>
                      <a:pt x="11840" y="2493"/>
                      <a:pt x="11847" y="2498"/>
                      <a:pt x="11855" y="2498"/>
                    </a:cubicBezTo>
                    <a:cubicBezTo>
                      <a:pt x="11873" y="2498"/>
                      <a:pt x="11894" y="2477"/>
                      <a:pt x="11923" y="2471"/>
                    </a:cubicBezTo>
                    <a:cubicBezTo>
                      <a:pt x="11936" y="2476"/>
                      <a:pt x="11950" y="2479"/>
                      <a:pt x="11966" y="2479"/>
                    </a:cubicBezTo>
                    <a:cubicBezTo>
                      <a:pt x="11999" y="2479"/>
                      <a:pt x="12039" y="2467"/>
                      <a:pt x="12087" y="2438"/>
                    </a:cubicBezTo>
                    <a:cubicBezTo>
                      <a:pt x="12097" y="2450"/>
                      <a:pt x="12106" y="2455"/>
                      <a:pt x="12115" y="2455"/>
                    </a:cubicBezTo>
                    <a:cubicBezTo>
                      <a:pt x="12151" y="2455"/>
                      <a:pt x="12180" y="2379"/>
                      <a:pt x="12206" y="2379"/>
                    </a:cubicBezTo>
                    <a:cubicBezTo>
                      <a:pt x="12209" y="2379"/>
                      <a:pt x="12212" y="2380"/>
                      <a:pt x="12215" y="2382"/>
                    </a:cubicBezTo>
                    <a:cubicBezTo>
                      <a:pt x="12226" y="2397"/>
                      <a:pt x="12235" y="2402"/>
                      <a:pt x="12243" y="2402"/>
                    </a:cubicBezTo>
                    <a:cubicBezTo>
                      <a:pt x="12264" y="2402"/>
                      <a:pt x="12281" y="2370"/>
                      <a:pt x="12294" y="2366"/>
                    </a:cubicBezTo>
                    <a:cubicBezTo>
                      <a:pt x="12300" y="2360"/>
                      <a:pt x="12306" y="2358"/>
                      <a:pt x="12311" y="2358"/>
                    </a:cubicBezTo>
                    <a:cubicBezTo>
                      <a:pt x="12327" y="2358"/>
                      <a:pt x="12338" y="2376"/>
                      <a:pt x="12345" y="2376"/>
                    </a:cubicBezTo>
                    <a:cubicBezTo>
                      <a:pt x="12351" y="2376"/>
                      <a:pt x="12355" y="2366"/>
                      <a:pt x="12358" y="2334"/>
                    </a:cubicBezTo>
                    <a:cubicBezTo>
                      <a:pt x="12364" y="2312"/>
                      <a:pt x="12368" y="2306"/>
                      <a:pt x="12376" y="2306"/>
                    </a:cubicBezTo>
                    <a:cubicBezTo>
                      <a:pt x="12386" y="2306"/>
                      <a:pt x="12403" y="2314"/>
                      <a:pt x="12436" y="2314"/>
                    </a:cubicBezTo>
                    <a:cubicBezTo>
                      <a:pt x="12455" y="2314"/>
                      <a:pt x="12479" y="2311"/>
                      <a:pt x="12512" y="2302"/>
                    </a:cubicBezTo>
                    <a:cubicBezTo>
                      <a:pt x="12528" y="2286"/>
                      <a:pt x="12541" y="2267"/>
                      <a:pt x="12551" y="2246"/>
                    </a:cubicBezTo>
                    <a:cubicBezTo>
                      <a:pt x="12552" y="2247"/>
                      <a:pt x="12555" y="2247"/>
                      <a:pt x="12557" y="2247"/>
                    </a:cubicBezTo>
                    <a:cubicBezTo>
                      <a:pt x="12557" y="2251"/>
                      <a:pt x="12559" y="2253"/>
                      <a:pt x="12560" y="2258"/>
                    </a:cubicBezTo>
                    <a:cubicBezTo>
                      <a:pt x="12564" y="2247"/>
                      <a:pt x="12569" y="2235"/>
                      <a:pt x="12573" y="2223"/>
                    </a:cubicBezTo>
                    <a:cubicBezTo>
                      <a:pt x="12574" y="2223"/>
                      <a:pt x="12575" y="2223"/>
                      <a:pt x="12576" y="2223"/>
                    </a:cubicBezTo>
                    <a:cubicBezTo>
                      <a:pt x="12577" y="2223"/>
                      <a:pt x="12578" y="2224"/>
                      <a:pt x="12579" y="2226"/>
                    </a:cubicBezTo>
                    <a:cubicBezTo>
                      <a:pt x="12583" y="2221"/>
                      <a:pt x="12585" y="2214"/>
                      <a:pt x="12587" y="2209"/>
                    </a:cubicBezTo>
                    <a:cubicBezTo>
                      <a:pt x="12589" y="2209"/>
                      <a:pt x="12591" y="2209"/>
                      <a:pt x="12594" y="2211"/>
                    </a:cubicBezTo>
                    <a:cubicBezTo>
                      <a:pt x="12596" y="2213"/>
                      <a:pt x="12596" y="2218"/>
                      <a:pt x="12596" y="2222"/>
                    </a:cubicBezTo>
                    <a:cubicBezTo>
                      <a:pt x="12597" y="2218"/>
                      <a:pt x="12597" y="2214"/>
                      <a:pt x="12596" y="2212"/>
                    </a:cubicBezTo>
                    <a:lnTo>
                      <a:pt x="12596" y="2212"/>
                    </a:lnTo>
                    <a:cubicBezTo>
                      <a:pt x="12604" y="2217"/>
                      <a:pt x="12614" y="2224"/>
                      <a:pt x="12625" y="2224"/>
                    </a:cubicBezTo>
                    <a:cubicBezTo>
                      <a:pt x="12628" y="2224"/>
                      <a:pt x="12632" y="2223"/>
                      <a:pt x="12636" y="2221"/>
                    </a:cubicBezTo>
                    <a:cubicBezTo>
                      <a:pt x="12659" y="2260"/>
                      <a:pt x="12685" y="2267"/>
                      <a:pt x="12716" y="2267"/>
                    </a:cubicBezTo>
                    <a:cubicBezTo>
                      <a:pt x="12737" y="2267"/>
                      <a:pt x="12759" y="2264"/>
                      <a:pt x="12784" y="2264"/>
                    </a:cubicBezTo>
                    <a:cubicBezTo>
                      <a:pt x="12796" y="2258"/>
                      <a:pt x="12808" y="2256"/>
                      <a:pt x="12819" y="2256"/>
                    </a:cubicBezTo>
                    <a:cubicBezTo>
                      <a:pt x="12855" y="2256"/>
                      <a:pt x="12888" y="2277"/>
                      <a:pt x="12918" y="2277"/>
                    </a:cubicBezTo>
                    <a:cubicBezTo>
                      <a:pt x="12930" y="2277"/>
                      <a:pt x="12941" y="2274"/>
                      <a:pt x="12952" y="2265"/>
                    </a:cubicBezTo>
                    <a:cubicBezTo>
                      <a:pt x="12972" y="2262"/>
                      <a:pt x="12991" y="2259"/>
                      <a:pt x="13009" y="2259"/>
                    </a:cubicBezTo>
                    <a:cubicBezTo>
                      <a:pt x="13034" y="2259"/>
                      <a:pt x="13057" y="2264"/>
                      <a:pt x="13078" y="2274"/>
                    </a:cubicBezTo>
                    <a:cubicBezTo>
                      <a:pt x="13095" y="2256"/>
                      <a:pt x="13110" y="2237"/>
                      <a:pt x="13125" y="2237"/>
                    </a:cubicBezTo>
                    <a:cubicBezTo>
                      <a:pt x="13141" y="2237"/>
                      <a:pt x="13155" y="2258"/>
                      <a:pt x="13170" y="2320"/>
                    </a:cubicBezTo>
                    <a:cubicBezTo>
                      <a:pt x="13174" y="2324"/>
                      <a:pt x="13178" y="2325"/>
                      <a:pt x="13182" y="2325"/>
                    </a:cubicBezTo>
                    <a:cubicBezTo>
                      <a:pt x="13201" y="2325"/>
                      <a:pt x="13216" y="2288"/>
                      <a:pt x="13229" y="2288"/>
                    </a:cubicBezTo>
                    <a:cubicBezTo>
                      <a:pt x="13255" y="2272"/>
                      <a:pt x="13270" y="2266"/>
                      <a:pt x="13279" y="2266"/>
                    </a:cubicBezTo>
                    <a:cubicBezTo>
                      <a:pt x="13292" y="2266"/>
                      <a:pt x="13293" y="2278"/>
                      <a:pt x="13293" y="2292"/>
                    </a:cubicBezTo>
                    <a:cubicBezTo>
                      <a:pt x="13293" y="2292"/>
                      <a:pt x="13293" y="2292"/>
                      <a:pt x="13293" y="2292"/>
                    </a:cubicBezTo>
                    <a:cubicBezTo>
                      <a:pt x="13292" y="2292"/>
                      <a:pt x="13280" y="2320"/>
                      <a:pt x="13267" y="2340"/>
                    </a:cubicBezTo>
                    <a:cubicBezTo>
                      <a:pt x="13281" y="2340"/>
                      <a:pt x="13297" y="2343"/>
                      <a:pt x="13311" y="2348"/>
                    </a:cubicBezTo>
                    <a:cubicBezTo>
                      <a:pt x="13327" y="2368"/>
                      <a:pt x="13346" y="2375"/>
                      <a:pt x="13369" y="2375"/>
                    </a:cubicBezTo>
                    <a:cubicBezTo>
                      <a:pt x="13408" y="2375"/>
                      <a:pt x="13457" y="2356"/>
                      <a:pt x="13520" y="2356"/>
                    </a:cubicBezTo>
                    <a:cubicBezTo>
                      <a:pt x="13535" y="2356"/>
                      <a:pt x="13551" y="2357"/>
                      <a:pt x="13568" y="2359"/>
                    </a:cubicBezTo>
                    <a:cubicBezTo>
                      <a:pt x="13609" y="2355"/>
                      <a:pt x="13646" y="2340"/>
                      <a:pt x="13680" y="2340"/>
                    </a:cubicBezTo>
                    <a:cubicBezTo>
                      <a:pt x="13703" y="2340"/>
                      <a:pt x="13724" y="2347"/>
                      <a:pt x="13745" y="2370"/>
                    </a:cubicBezTo>
                    <a:cubicBezTo>
                      <a:pt x="13767" y="2330"/>
                      <a:pt x="13787" y="2314"/>
                      <a:pt x="13806" y="2314"/>
                    </a:cubicBezTo>
                    <a:cubicBezTo>
                      <a:pt x="13827" y="2314"/>
                      <a:pt x="13846" y="2333"/>
                      <a:pt x="13863" y="2361"/>
                    </a:cubicBezTo>
                    <a:cubicBezTo>
                      <a:pt x="13908" y="2359"/>
                      <a:pt x="13940" y="2352"/>
                      <a:pt x="13969" y="2352"/>
                    </a:cubicBezTo>
                    <a:cubicBezTo>
                      <a:pt x="13982" y="2352"/>
                      <a:pt x="13994" y="2353"/>
                      <a:pt x="14007" y="2357"/>
                    </a:cubicBezTo>
                    <a:cubicBezTo>
                      <a:pt x="14022" y="2318"/>
                      <a:pt x="14039" y="2304"/>
                      <a:pt x="14058" y="2304"/>
                    </a:cubicBezTo>
                    <a:cubicBezTo>
                      <a:pt x="14083" y="2304"/>
                      <a:pt x="14114" y="2331"/>
                      <a:pt x="14153" y="2361"/>
                    </a:cubicBezTo>
                    <a:cubicBezTo>
                      <a:pt x="14156" y="2358"/>
                      <a:pt x="14158" y="2356"/>
                      <a:pt x="14161" y="2356"/>
                    </a:cubicBezTo>
                    <a:cubicBezTo>
                      <a:pt x="14177" y="2356"/>
                      <a:pt x="14196" y="2401"/>
                      <a:pt x="14214" y="2401"/>
                    </a:cubicBezTo>
                    <a:cubicBezTo>
                      <a:pt x="14217" y="2401"/>
                      <a:pt x="14220" y="2400"/>
                      <a:pt x="14223" y="2398"/>
                    </a:cubicBezTo>
                    <a:cubicBezTo>
                      <a:pt x="14233" y="2417"/>
                      <a:pt x="14242" y="2424"/>
                      <a:pt x="14252" y="2424"/>
                    </a:cubicBezTo>
                    <a:cubicBezTo>
                      <a:pt x="14270" y="2424"/>
                      <a:pt x="14289" y="2397"/>
                      <a:pt x="14310" y="2371"/>
                    </a:cubicBezTo>
                    <a:cubicBezTo>
                      <a:pt x="14326" y="2370"/>
                      <a:pt x="14341" y="2370"/>
                      <a:pt x="14353" y="2370"/>
                    </a:cubicBezTo>
                    <a:cubicBezTo>
                      <a:pt x="14353" y="2370"/>
                      <a:pt x="14353" y="2371"/>
                      <a:pt x="14353" y="2372"/>
                    </a:cubicBezTo>
                    <a:lnTo>
                      <a:pt x="14353" y="2372"/>
                    </a:lnTo>
                    <a:cubicBezTo>
                      <a:pt x="14355" y="2372"/>
                      <a:pt x="14357" y="2372"/>
                      <a:pt x="14358" y="2372"/>
                    </a:cubicBezTo>
                    <a:cubicBezTo>
                      <a:pt x="14472" y="2372"/>
                      <a:pt x="14420" y="2401"/>
                      <a:pt x="14380" y="2401"/>
                    </a:cubicBezTo>
                    <a:cubicBezTo>
                      <a:pt x="14376" y="2401"/>
                      <a:pt x="14373" y="2401"/>
                      <a:pt x="14369" y="2400"/>
                    </a:cubicBezTo>
                    <a:cubicBezTo>
                      <a:pt x="14366" y="2391"/>
                      <a:pt x="14360" y="2381"/>
                      <a:pt x="14353" y="2374"/>
                    </a:cubicBezTo>
                    <a:lnTo>
                      <a:pt x="14353" y="2374"/>
                    </a:lnTo>
                    <a:cubicBezTo>
                      <a:pt x="14356" y="2382"/>
                      <a:pt x="14364" y="2397"/>
                      <a:pt x="14382" y="2419"/>
                    </a:cubicBezTo>
                    <a:cubicBezTo>
                      <a:pt x="14390" y="2447"/>
                      <a:pt x="14399" y="2456"/>
                      <a:pt x="14409" y="2456"/>
                    </a:cubicBezTo>
                    <a:cubicBezTo>
                      <a:pt x="14429" y="2456"/>
                      <a:pt x="14453" y="2423"/>
                      <a:pt x="14486" y="2413"/>
                    </a:cubicBezTo>
                    <a:cubicBezTo>
                      <a:pt x="14491" y="2408"/>
                      <a:pt x="14496" y="2406"/>
                      <a:pt x="14501" y="2406"/>
                    </a:cubicBezTo>
                    <a:cubicBezTo>
                      <a:pt x="14515" y="2406"/>
                      <a:pt x="14530" y="2420"/>
                      <a:pt x="14546" y="2420"/>
                    </a:cubicBezTo>
                    <a:cubicBezTo>
                      <a:pt x="14556" y="2420"/>
                      <a:pt x="14567" y="2413"/>
                      <a:pt x="14578" y="2393"/>
                    </a:cubicBezTo>
                    <a:cubicBezTo>
                      <a:pt x="14584" y="2394"/>
                      <a:pt x="14591" y="2395"/>
                      <a:pt x="14597" y="2395"/>
                    </a:cubicBezTo>
                    <a:cubicBezTo>
                      <a:pt x="14616" y="2395"/>
                      <a:pt x="14636" y="2390"/>
                      <a:pt x="14658" y="2390"/>
                    </a:cubicBezTo>
                    <a:cubicBezTo>
                      <a:pt x="14671" y="2390"/>
                      <a:pt x="14685" y="2392"/>
                      <a:pt x="14700" y="2398"/>
                    </a:cubicBezTo>
                    <a:cubicBezTo>
                      <a:pt x="14763" y="2404"/>
                      <a:pt x="14819" y="2415"/>
                      <a:pt x="14872" y="2422"/>
                    </a:cubicBezTo>
                    <a:cubicBezTo>
                      <a:pt x="14890" y="2425"/>
                      <a:pt x="14907" y="2426"/>
                      <a:pt x="14925" y="2426"/>
                    </a:cubicBezTo>
                    <a:cubicBezTo>
                      <a:pt x="14955" y="2426"/>
                      <a:pt x="14985" y="2422"/>
                      <a:pt x="15013" y="2414"/>
                    </a:cubicBezTo>
                    <a:cubicBezTo>
                      <a:pt x="15035" y="2397"/>
                      <a:pt x="15056" y="2391"/>
                      <a:pt x="15076" y="2391"/>
                    </a:cubicBezTo>
                    <a:cubicBezTo>
                      <a:pt x="15122" y="2391"/>
                      <a:pt x="15164" y="2423"/>
                      <a:pt x="15200" y="2423"/>
                    </a:cubicBezTo>
                    <a:cubicBezTo>
                      <a:pt x="15209" y="2423"/>
                      <a:pt x="15218" y="2421"/>
                      <a:pt x="15227" y="2415"/>
                    </a:cubicBezTo>
                    <a:cubicBezTo>
                      <a:pt x="15279" y="2396"/>
                      <a:pt x="15229" y="2293"/>
                      <a:pt x="15251" y="2293"/>
                    </a:cubicBezTo>
                    <a:cubicBezTo>
                      <a:pt x="15253" y="2293"/>
                      <a:pt x="15255" y="2293"/>
                      <a:pt x="15257" y="2295"/>
                    </a:cubicBezTo>
                    <a:cubicBezTo>
                      <a:pt x="15294" y="2328"/>
                      <a:pt x="15321" y="2310"/>
                      <a:pt x="15344" y="2331"/>
                    </a:cubicBezTo>
                    <a:cubicBezTo>
                      <a:pt x="15369" y="2329"/>
                      <a:pt x="15387" y="2315"/>
                      <a:pt x="15406" y="2315"/>
                    </a:cubicBezTo>
                    <a:cubicBezTo>
                      <a:pt x="15421" y="2315"/>
                      <a:pt x="15436" y="2323"/>
                      <a:pt x="15455" y="2353"/>
                    </a:cubicBezTo>
                    <a:cubicBezTo>
                      <a:pt x="15466" y="2330"/>
                      <a:pt x="15479" y="2323"/>
                      <a:pt x="15494" y="2323"/>
                    </a:cubicBezTo>
                    <a:cubicBezTo>
                      <a:pt x="15514" y="2323"/>
                      <a:pt x="15536" y="2337"/>
                      <a:pt x="15558" y="2344"/>
                    </a:cubicBezTo>
                    <a:cubicBezTo>
                      <a:pt x="15559" y="2344"/>
                      <a:pt x="15559" y="2344"/>
                      <a:pt x="15560" y="2344"/>
                    </a:cubicBezTo>
                    <a:cubicBezTo>
                      <a:pt x="15595" y="2344"/>
                      <a:pt x="15597" y="2209"/>
                      <a:pt x="15627" y="2209"/>
                    </a:cubicBezTo>
                    <a:cubicBezTo>
                      <a:pt x="15629" y="2209"/>
                      <a:pt x="15631" y="2210"/>
                      <a:pt x="15633" y="2211"/>
                    </a:cubicBezTo>
                    <a:cubicBezTo>
                      <a:pt x="15636" y="2211"/>
                      <a:pt x="15639" y="2211"/>
                      <a:pt x="15641" y="2211"/>
                    </a:cubicBezTo>
                    <a:cubicBezTo>
                      <a:pt x="15687" y="2211"/>
                      <a:pt x="15725" y="2193"/>
                      <a:pt x="15746" y="2193"/>
                    </a:cubicBezTo>
                    <a:cubicBezTo>
                      <a:pt x="15758" y="2193"/>
                      <a:pt x="15765" y="2198"/>
                      <a:pt x="15765" y="2214"/>
                    </a:cubicBezTo>
                    <a:lnTo>
                      <a:pt x="15765" y="2214"/>
                    </a:lnTo>
                    <a:cubicBezTo>
                      <a:pt x="15765" y="2209"/>
                      <a:pt x="15765" y="2206"/>
                      <a:pt x="15766" y="2206"/>
                    </a:cubicBezTo>
                    <a:cubicBezTo>
                      <a:pt x="15771" y="2206"/>
                      <a:pt x="15786" y="2252"/>
                      <a:pt x="15807" y="2252"/>
                    </a:cubicBezTo>
                    <a:cubicBezTo>
                      <a:pt x="15811" y="2252"/>
                      <a:pt x="15816" y="2250"/>
                      <a:pt x="15821" y="2244"/>
                    </a:cubicBezTo>
                    <a:cubicBezTo>
                      <a:pt x="15854" y="2250"/>
                      <a:pt x="15897" y="2250"/>
                      <a:pt x="15942" y="2283"/>
                    </a:cubicBezTo>
                    <a:cubicBezTo>
                      <a:pt x="15978" y="2303"/>
                      <a:pt x="16015" y="2361"/>
                      <a:pt x="16045" y="2361"/>
                    </a:cubicBezTo>
                    <a:cubicBezTo>
                      <a:pt x="16052" y="2361"/>
                      <a:pt x="16059" y="2357"/>
                      <a:pt x="16065" y="2349"/>
                    </a:cubicBezTo>
                    <a:cubicBezTo>
                      <a:pt x="16068" y="2348"/>
                      <a:pt x="16070" y="2348"/>
                      <a:pt x="16073" y="2348"/>
                    </a:cubicBezTo>
                    <a:cubicBezTo>
                      <a:pt x="16096" y="2348"/>
                      <a:pt x="16113" y="2387"/>
                      <a:pt x="16119" y="2387"/>
                    </a:cubicBezTo>
                    <a:cubicBezTo>
                      <a:pt x="16121" y="2387"/>
                      <a:pt x="16121" y="2385"/>
                      <a:pt x="16121" y="2379"/>
                    </a:cubicBezTo>
                    <a:cubicBezTo>
                      <a:pt x="16119" y="2319"/>
                      <a:pt x="16081" y="2316"/>
                      <a:pt x="16050" y="2312"/>
                    </a:cubicBezTo>
                    <a:cubicBezTo>
                      <a:pt x="16044" y="2281"/>
                      <a:pt x="16039" y="2271"/>
                      <a:pt x="16035" y="2271"/>
                    </a:cubicBezTo>
                    <a:cubicBezTo>
                      <a:pt x="16028" y="2271"/>
                      <a:pt x="16023" y="2292"/>
                      <a:pt x="16019" y="2292"/>
                    </a:cubicBezTo>
                    <a:cubicBezTo>
                      <a:pt x="16018" y="2292"/>
                      <a:pt x="16017" y="2290"/>
                      <a:pt x="16016" y="2284"/>
                    </a:cubicBezTo>
                    <a:cubicBezTo>
                      <a:pt x="16016" y="2285"/>
                      <a:pt x="16016" y="2286"/>
                      <a:pt x="16016" y="2286"/>
                    </a:cubicBezTo>
                    <a:cubicBezTo>
                      <a:pt x="16015" y="2286"/>
                      <a:pt x="16010" y="2241"/>
                      <a:pt x="16030" y="2232"/>
                    </a:cubicBezTo>
                    <a:cubicBezTo>
                      <a:pt x="16031" y="2232"/>
                      <a:pt x="16032" y="2232"/>
                      <a:pt x="16034" y="2232"/>
                    </a:cubicBezTo>
                    <a:cubicBezTo>
                      <a:pt x="16043" y="2232"/>
                      <a:pt x="16056" y="2240"/>
                      <a:pt x="16073" y="2240"/>
                    </a:cubicBezTo>
                    <a:cubicBezTo>
                      <a:pt x="16089" y="2240"/>
                      <a:pt x="16107" y="2233"/>
                      <a:pt x="16129" y="2208"/>
                    </a:cubicBezTo>
                    <a:cubicBezTo>
                      <a:pt x="16135" y="2211"/>
                      <a:pt x="16141" y="2212"/>
                      <a:pt x="16148" y="2212"/>
                    </a:cubicBezTo>
                    <a:cubicBezTo>
                      <a:pt x="16170" y="2212"/>
                      <a:pt x="16194" y="2199"/>
                      <a:pt x="16222" y="2197"/>
                    </a:cubicBezTo>
                    <a:cubicBezTo>
                      <a:pt x="16235" y="2212"/>
                      <a:pt x="16248" y="2216"/>
                      <a:pt x="16262" y="2216"/>
                    </a:cubicBezTo>
                    <a:cubicBezTo>
                      <a:pt x="16277" y="2216"/>
                      <a:pt x="16294" y="2211"/>
                      <a:pt x="16311" y="2211"/>
                    </a:cubicBezTo>
                    <a:cubicBezTo>
                      <a:pt x="16324" y="2211"/>
                      <a:pt x="16337" y="2214"/>
                      <a:pt x="16350" y="2223"/>
                    </a:cubicBezTo>
                    <a:cubicBezTo>
                      <a:pt x="16401" y="2297"/>
                      <a:pt x="16443" y="2287"/>
                      <a:pt x="16480" y="2291"/>
                    </a:cubicBezTo>
                    <a:cubicBezTo>
                      <a:pt x="16485" y="2291"/>
                      <a:pt x="16490" y="2292"/>
                      <a:pt x="16495" y="2292"/>
                    </a:cubicBezTo>
                    <a:cubicBezTo>
                      <a:pt x="16524" y="2292"/>
                      <a:pt x="16553" y="2279"/>
                      <a:pt x="16574" y="2258"/>
                    </a:cubicBezTo>
                    <a:cubicBezTo>
                      <a:pt x="16627" y="2267"/>
                      <a:pt x="16662" y="2256"/>
                      <a:pt x="16686" y="2297"/>
                    </a:cubicBezTo>
                    <a:cubicBezTo>
                      <a:pt x="16705" y="2331"/>
                      <a:pt x="16717" y="2342"/>
                      <a:pt x="16726" y="2342"/>
                    </a:cubicBezTo>
                    <a:cubicBezTo>
                      <a:pt x="16741" y="2342"/>
                      <a:pt x="16746" y="2309"/>
                      <a:pt x="16760" y="2307"/>
                    </a:cubicBezTo>
                    <a:cubicBezTo>
                      <a:pt x="16767" y="2332"/>
                      <a:pt x="16774" y="2340"/>
                      <a:pt x="16784" y="2340"/>
                    </a:cubicBezTo>
                    <a:cubicBezTo>
                      <a:pt x="16792" y="2340"/>
                      <a:pt x="16802" y="2333"/>
                      <a:pt x="16815" y="2324"/>
                    </a:cubicBezTo>
                    <a:cubicBezTo>
                      <a:pt x="16844" y="2403"/>
                      <a:pt x="16884" y="2419"/>
                      <a:pt x="16942" y="2437"/>
                    </a:cubicBezTo>
                    <a:cubicBezTo>
                      <a:pt x="16998" y="2416"/>
                      <a:pt x="17078" y="2150"/>
                      <a:pt x="17125" y="2150"/>
                    </a:cubicBezTo>
                    <a:cubicBezTo>
                      <a:pt x="17126" y="2150"/>
                      <a:pt x="17127" y="2151"/>
                      <a:pt x="17128" y="2151"/>
                    </a:cubicBezTo>
                    <a:cubicBezTo>
                      <a:pt x="17134" y="2152"/>
                      <a:pt x="17140" y="2153"/>
                      <a:pt x="17145" y="2153"/>
                    </a:cubicBezTo>
                    <a:cubicBezTo>
                      <a:pt x="17180" y="2153"/>
                      <a:pt x="17210" y="2125"/>
                      <a:pt x="17238" y="2125"/>
                    </a:cubicBezTo>
                    <a:cubicBezTo>
                      <a:pt x="17243" y="2125"/>
                      <a:pt x="17248" y="2126"/>
                      <a:pt x="17253" y="2128"/>
                    </a:cubicBezTo>
                    <a:cubicBezTo>
                      <a:pt x="17326" y="2134"/>
                      <a:pt x="17384" y="2165"/>
                      <a:pt x="17433" y="2239"/>
                    </a:cubicBezTo>
                    <a:cubicBezTo>
                      <a:pt x="17448" y="2231"/>
                      <a:pt x="17462" y="2229"/>
                      <a:pt x="17475" y="2229"/>
                    </a:cubicBezTo>
                    <a:cubicBezTo>
                      <a:pt x="17492" y="2229"/>
                      <a:pt x="17508" y="2232"/>
                      <a:pt x="17523" y="2232"/>
                    </a:cubicBezTo>
                    <a:cubicBezTo>
                      <a:pt x="17535" y="2232"/>
                      <a:pt x="17547" y="2230"/>
                      <a:pt x="17558" y="2222"/>
                    </a:cubicBezTo>
                    <a:cubicBezTo>
                      <a:pt x="17581" y="2180"/>
                      <a:pt x="17585" y="2171"/>
                      <a:pt x="17579" y="2171"/>
                    </a:cubicBezTo>
                    <a:cubicBezTo>
                      <a:pt x="17575" y="2171"/>
                      <a:pt x="17565" y="2176"/>
                      <a:pt x="17555" y="2176"/>
                    </a:cubicBezTo>
                    <a:cubicBezTo>
                      <a:pt x="17545" y="2176"/>
                      <a:pt x="17535" y="2172"/>
                      <a:pt x="17526" y="2158"/>
                    </a:cubicBezTo>
                    <a:cubicBezTo>
                      <a:pt x="17522" y="2172"/>
                      <a:pt x="17519" y="2177"/>
                      <a:pt x="17517" y="2177"/>
                    </a:cubicBezTo>
                    <a:cubicBezTo>
                      <a:pt x="17510" y="2177"/>
                      <a:pt x="17510" y="2148"/>
                      <a:pt x="17522" y="2144"/>
                    </a:cubicBezTo>
                    <a:cubicBezTo>
                      <a:pt x="17525" y="2143"/>
                      <a:pt x="17528" y="2142"/>
                      <a:pt x="17531" y="2142"/>
                    </a:cubicBezTo>
                    <a:cubicBezTo>
                      <a:pt x="17553" y="2142"/>
                      <a:pt x="17598" y="2173"/>
                      <a:pt x="17674" y="2197"/>
                    </a:cubicBezTo>
                    <a:cubicBezTo>
                      <a:pt x="17676" y="2197"/>
                      <a:pt x="17678" y="2197"/>
                      <a:pt x="17680" y="2197"/>
                    </a:cubicBezTo>
                    <a:cubicBezTo>
                      <a:pt x="17748" y="2197"/>
                      <a:pt x="17782" y="2116"/>
                      <a:pt x="17799" y="2116"/>
                    </a:cubicBezTo>
                    <a:cubicBezTo>
                      <a:pt x="17803" y="2116"/>
                      <a:pt x="17806" y="2119"/>
                      <a:pt x="17809" y="2129"/>
                    </a:cubicBezTo>
                    <a:cubicBezTo>
                      <a:pt x="17816" y="2138"/>
                      <a:pt x="17818" y="2149"/>
                      <a:pt x="17814" y="2160"/>
                    </a:cubicBezTo>
                    <a:cubicBezTo>
                      <a:pt x="17816" y="2165"/>
                      <a:pt x="17819" y="2170"/>
                      <a:pt x="17821" y="2176"/>
                    </a:cubicBezTo>
                    <a:cubicBezTo>
                      <a:pt x="17838" y="2215"/>
                      <a:pt x="17862" y="2237"/>
                      <a:pt x="17898" y="2237"/>
                    </a:cubicBezTo>
                    <a:cubicBezTo>
                      <a:pt x="17930" y="2237"/>
                      <a:pt x="17971" y="2220"/>
                      <a:pt x="18025" y="2181"/>
                    </a:cubicBezTo>
                    <a:cubicBezTo>
                      <a:pt x="18051" y="2196"/>
                      <a:pt x="18074" y="2200"/>
                      <a:pt x="18095" y="2200"/>
                    </a:cubicBezTo>
                    <a:cubicBezTo>
                      <a:pt x="18122" y="2200"/>
                      <a:pt x="18144" y="2193"/>
                      <a:pt x="18164" y="2188"/>
                    </a:cubicBezTo>
                    <a:cubicBezTo>
                      <a:pt x="18176" y="2214"/>
                      <a:pt x="18186" y="2225"/>
                      <a:pt x="18195" y="2225"/>
                    </a:cubicBezTo>
                    <a:cubicBezTo>
                      <a:pt x="18215" y="2225"/>
                      <a:pt x="18229" y="2181"/>
                      <a:pt x="18240" y="2153"/>
                    </a:cubicBezTo>
                    <a:cubicBezTo>
                      <a:pt x="18268" y="2155"/>
                      <a:pt x="18279" y="2190"/>
                      <a:pt x="18284" y="2190"/>
                    </a:cubicBezTo>
                    <a:cubicBezTo>
                      <a:pt x="18286" y="2190"/>
                      <a:pt x="18286" y="2187"/>
                      <a:pt x="18287" y="2180"/>
                    </a:cubicBezTo>
                    <a:cubicBezTo>
                      <a:pt x="18288" y="2182"/>
                      <a:pt x="18289" y="2183"/>
                      <a:pt x="18290" y="2183"/>
                    </a:cubicBezTo>
                    <a:cubicBezTo>
                      <a:pt x="18294" y="2183"/>
                      <a:pt x="18300" y="2171"/>
                      <a:pt x="18320" y="2166"/>
                    </a:cubicBezTo>
                    <a:cubicBezTo>
                      <a:pt x="18323" y="2173"/>
                      <a:pt x="18327" y="2175"/>
                      <a:pt x="18331" y="2175"/>
                    </a:cubicBezTo>
                    <a:cubicBezTo>
                      <a:pt x="18343" y="2175"/>
                      <a:pt x="18358" y="2146"/>
                      <a:pt x="18377" y="2116"/>
                    </a:cubicBezTo>
                    <a:cubicBezTo>
                      <a:pt x="18382" y="2105"/>
                      <a:pt x="18387" y="2101"/>
                      <a:pt x="18392" y="2101"/>
                    </a:cubicBezTo>
                    <a:cubicBezTo>
                      <a:pt x="18412" y="2101"/>
                      <a:pt x="18439" y="2161"/>
                      <a:pt x="18468" y="2161"/>
                    </a:cubicBezTo>
                    <a:cubicBezTo>
                      <a:pt x="18476" y="2161"/>
                      <a:pt x="18484" y="2156"/>
                      <a:pt x="18492" y="2146"/>
                    </a:cubicBezTo>
                    <a:cubicBezTo>
                      <a:pt x="18515" y="2121"/>
                      <a:pt x="18537" y="2114"/>
                      <a:pt x="18559" y="2114"/>
                    </a:cubicBezTo>
                    <a:cubicBezTo>
                      <a:pt x="18584" y="2114"/>
                      <a:pt x="18609" y="2124"/>
                      <a:pt x="18631" y="2124"/>
                    </a:cubicBezTo>
                    <a:cubicBezTo>
                      <a:pt x="18642" y="2124"/>
                      <a:pt x="18651" y="2122"/>
                      <a:pt x="18661" y="2116"/>
                    </a:cubicBezTo>
                    <a:cubicBezTo>
                      <a:pt x="18677" y="2065"/>
                      <a:pt x="18694" y="2048"/>
                      <a:pt x="18710" y="2048"/>
                    </a:cubicBezTo>
                    <a:cubicBezTo>
                      <a:pt x="18738" y="2048"/>
                      <a:pt x="18766" y="2101"/>
                      <a:pt x="18790" y="2105"/>
                    </a:cubicBezTo>
                    <a:cubicBezTo>
                      <a:pt x="18795" y="2109"/>
                      <a:pt x="18800" y="2110"/>
                      <a:pt x="18806" y="2110"/>
                    </a:cubicBezTo>
                    <a:cubicBezTo>
                      <a:pt x="18875" y="2110"/>
                      <a:pt x="18983" y="1859"/>
                      <a:pt x="19035" y="1859"/>
                    </a:cubicBezTo>
                    <a:cubicBezTo>
                      <a:pt x="19042" y="1859"/>
                      <a:pt x="19047" y="1863"/>
                      <a:pt x="19052" y="1871"/>
                    </a:cubicBezTo>
                    <a:cubicBezTo>
                      <a:pt x="19061" y="1867"/>
                      <a:pt x="19071" y="1865"/>
                      <a:pt x="19081" y="1865"/>
                    </a:cubicBezTo>
                    <a:cubicBezTo>
                      <a:pt x="19085" y="1865"/>
                      <a:pt x="19088" y="1865"/>
                      <a:pt x="19091" y="1866"/>
                    </a:cubicBezTo>
                    <a:cubicBezTo>
                      <a:pt x="19113" y="1873"/>
                      <a:pt x="19134" y="1877"/>
                      <a:pt x="19157" y="1878"/>
                    </a:cubicBezTo>
                    <a:cubicBezTo>
                      <a:pt x="19165" y="1892"/>
                      <a:pt x="19171" y="1897"/>
                      <a:pt x="19176" y="1897"/>
                    </a:cubicBezTo>
                    <a:cubicBezTo>
                      <a:pt x="19182" y="1897"/>
                      <a:pt x="19185" y="1888"/>
                      <a:pt x="19185" y="1881"/>
                    </a:cubicBezTo>
                    <a:cubicBezTo>
                      <a:pt x="19215" y="1881"/>
                      <a:pt x="19248" y="1878"/>
                      <a:pt x="19286" y="1875"/>
                    </a:cubicBezTo>
                    <a:cubicBezTo>
                      <a:pt x="19357" y="1844"/>
                      <a:pt x="19414" y="1819"/>
                      <a:pt x="19463" y="1819"/>
                    </a:cubicBezTo>
                    <a:cubicBezTo>
                      <a:pt x="19481" y="1819"/>
                      <a:pt x="19497" y="1823"/>
                      <a:pt x="19512" y="1830"/>
                    </a:cubicBezTo>
                    <a:cubicBezTo>
                      <a:pt x="19527" y="1862"/>
                      <a:pt x="19541" y="1873"/>
                      <a:pt x="19553" y="1873"/>
                    </a:cubicBezTo>
                    <a:cubicBezTo>
                      <a:pt x="19577" y="1873"/>
                      <a:pt x="19596" y="1830"/>
                      <a:pt x="19613" y="1830"/>
                    </a:cubicBezTo>
                    <a:cubicBezTo>
                      <a:pt x="19621" y="1830"/>
                      <a:pt x="19629" y="1840"/>
                      <a:pt x="19637" y="1871"/>
                    </a:cubicBezTo>
                    <a:cubicBezTo>
                      <a:pt x="19683" y="1913"/>
                      <a:pt x="19701" y="1927"/>
                      <a:pt x="19717" y="1927"/>
                    </a:cubicBezTo>
                    <a:cubicBezTo>
                      <a:pt x="19721" y="1927"/>
                      <a:pt x="19725" y="1926"/>
                      <a:pt x="19730" y="1924"/>
                    </a:cubicBezTo>
                    <a:cubicBezTo>
                      <a:pt x="19734" y="1911"/>
                      <a:pt x="19738" y="1907"/>
                      <a:pt x="19743" y="1907"/>
                    </a:cubicBezTo>
                    <a:cubicBezTo>
                      <a:pt x="19751" y="1907"/>
                      <a:pt x="19761" y="1918"/>
                      <a:pt x="19773" y="1918"/>
                    </a:cubicBezTo>
                    <a:cubicBezTo>
                      <a:pt x="19774" y="1918"/>
                      <a:pt x="19775" y="1918"/>
                      <a:pt x="19776" y="1918"/>
                    </a:cubicBezTo>
                    <a:cubicBezTo>
                      <a:pt x="19782" y="1927"/>
                      <a:pt x="19789" y="1931"/>
                      <a:pt x="19797" y="1931"/>
                    </a:cubicBezTo>
                    <a:cubicBezTo>
                      <a:pt x="19816" y="1931"/>
                      <a:pt x="19840" y="1910"/>
                      <a:pt x="19872" y="1904"/>
                    </a:cubicBezTo>
                    <a:cubicBezTo>
                      <a:pt x="19882" y="1929"/>
                      <a:pt x="19890" y="1938"/>
                      <a:pt x="19898" y="1938"/>
                    </a:cubicBezTo>
                    <a:cubicBezTo>
                      <a:pt x="19922" y="1938"/>
                      <a:pt x="19941" y="1855"/>
                      <a:pt x="19960" y="1831"/>
                    </a:cubicBezTo>
                    <a:cubicBezTo>
                      <a:pt x="19970" y="1804"/>
                      <a:pt x="19979" y="1792"/>
                      <a:pt x="19987" y="1792"/>
                    </a:cubicBezTo>
                    <a:cubicBezTo>
                      <a:pt x="19990" y="1792"/>
                      <a:pt x="19993" y="1794"/>
                      <a:pt x="19996" y="1796"/>
                    </a:cubicBezTo>
                    <a:cubicBezTo>
                      <a:pt x="19998" y="1788"/>
                      <a:pt x="20000" y="1784"/>
                      <a:pt x="20003" y="1784"/>
                    </a:cubicBezTo>
                    <a:cubicBezTo>
                      <a:pt x="20011" y="1784"/>
                      <a:pt x="20021" y="1831"/>
                      <a:pt x="20029" y="1867"/>
                    </a:cubicBezTo>
                    <a:cubicBezTo>
                      <a:pt x="20031" y="1861"/>
                      <a:pt x="20033" y="1860"/>
                      <a:pt x="20036" y="1860"/>
                    </a:cubicBezTo>
                    <a:cubicBezTo>
                      <a:pt x="20039" y="1860"/>
                      <a:pt x="20042" y="1863"/>
                      <a:pt x="20045" y="1863"/>
                    </a:cubicBezTo>
                    <a:cubicBezTo>
                      <a:pt x="20048" y="1863"/>
                      <a:pt x="20052" y="1858"/>
                      <a:pt x="20054" y="1836"/>
                    </a:cubicBezTo>
                    <a:cubicBezTo>
                      <a:pt x="20056" y="1831"/>
                      <a:pt x="20057" y="1829"/>
                      <a:pt x="20058" y="1829"/>
                    </a:cubicBezTo>
                    <a:cubicBezTo>
                      <a:pt x="20065" y="1829"/>
                      <a:pt x="20073" y="1893"/>
                      <a:pt x="20079" y="1912"/>
                    </a:cubicBezTo>
                    <a:cubicBezTo>
                      <a:pt x="20081" y="1917"/>
                      <a:pt x="20083" y="1920"/>
                      <a:pt x="20085" y="1920"/>
                    </a:cubicBezTo>
                    <a:cubicBezTo>
                      <a:pt x="20096" y="1920"/>
                      <a:pt x="20103" y="1856"/>
                      <a:pt x="20110" y="1852"/>
                    </a:cubicBezTo>
                    <a:cubicBezTo>
                      <a:pt x="20113" y="1854"/>
                      <a:pt x="20115" y="1855"/>
                      <a:pt x="20118" y="1855"/>
                    </a:cubicBezTo>
                    <a:cubicBezTo>
                      <a:pt x="20129" y="1855"/>
                      <a:pt x="20135" y="1826"/>
                      <a:pt x="20138" y="1792"/>
                    </a:cubicBezTo>
                    <a:cubicBezTo>
                      <a:pt x="20140" y="1805"/>
                      <a:pt x="20140" y="1809"/>
                      <a:pt x="20141" y="1809"/>
                    </a:cubicBezTo>
                    <a:cubicBezTo>
                      <a:pt x="20142" y="1809"/>
                      <a:pt x="20142" y="1800"/>
                      <a:pt x="20142" y="1800"/>
                    </a:cubicBezTo>
                    <a:cubicBezTo>
                      <a:pt x="20142" y="1800"/>
                      <a:pt x="20142" y="1809"/>
                      <a:pt x="20143" y="1845"/>
                    </a:cubicBezTo>
                    <a:cubicBezTo>
                      <a:pt x="20143" y="1824"/>
                      <a:pt x="20150" y="1805"/>
                      <a:pt x="20161" y="1787"/>
                    </a:cubicBezTo>
                    <a:cubicBezTo>
                      <a:pt x="20169" y="1787"/>
                      <a:pt x="20177" y="1725"/>
                      <a:pt x="20188" y="1725"/>
                    </a:cubicBezTo>
                    <a:cubicBezTo>
                      <a:pt x="20196" y="1725"/>
                      <a:pt x="20206" y="1752"/>
                      <a:pt x="20218" y="1842"/>
                    </a:cubicBezTo>
                    <a:cubicBezTo>
                      <a:pt x="20223" y="1829"/>
                      <a:pt x="20229" y="1824"/>
                      <a:pt x="20235" y="1824"/>
                    </a:cubicBezTo>
                    <a:cubicBezTo>
                      <a:pt x="20249" y="1824"/>
                      <a:pt x="20266" y="1852"/>
                      <a:pt x="20284" y="1852"/>
                    </a:cubicBezTo>
                    <a:cubicBezTo>
                      <a:pt x="20292" y="1852"/>
                      <a:pt x="20301" y="1845"/>
                      <a:pt x="20309" y="1828"/>
                    </a:cubicBezTo>
                    <a:cubicBezTo>
                      <a:pt x="20315" y="1780"/>
                      <a:pt x="20323" y="1767"/>
                      <a:pt x="20331" y="1767"/>
                    </a:cubicBezTo>
                    <a:cubicBezTo>
                      <a:pt x="20341" y="1767"/>
                      <a:pt x="20353" y="1790"/>
                      <a:pt x="20364" y="1790"/>
                    </a:cubicBezTo>
                    <a:cubicBezTo>
                      <a:pt x="20365" y="1790"/>
                      <a:pt x="20365" y="1790"/>
                      <a:pt x="20366" y="1789"/>
                    </a:cubicBezTo>
                    <a:cubicBezTo>
                      <a:pt x="20375" y="1845"/>
                      <a:pt x="20383" y="1860"/>
                      <a:pt x="20390" y="1860"/>
                    </a:cubicBezTo>
                    <a:cubicBezTo>
                      <a:pt x="20401" y="1860"/>
                      <a:pt x="20410" y="1833"/>
                      <a:pt x="20421" y="1833"/>
                    </a:cubicBezTo>
                    <a:cubicBezTo>
                      <a:pt x="20425" y="1833"/>
                      <a:pt x="20429" y="1837"/>
                      <a:pt x="20434" y="1845"/>
                    </a:cubicBezTo>
                    <a:cubicBezTo>
                      <a:pt x="20451" y="1856"/>
                      <a:pt x="20471" y="1929"/>
                      <a:pt x="20489" y="1929"/>
                    </a:cubicBezTo>
                    <a:cubicBezTo>
                      <a:pt x="20496" y="1929"/>
                      <a:pt x="20502" y="1921"/>
                      <a:pt x="20507" y="1900"/>
                    </a:cubicBezTo>
                    <a:cubicBezTo>
                      <a:pt x="20511" y="1907"/>
                      <a:pt x="20515" y="1911"/>
                      <a:pt x="20519" y="1911"/>
                    </a:cubicBezTo>
                    <a:cubicBezTo>
                      <a:pt x="20536" y="1911"/>
                      <a:pt x="20552" y="1842"/>
                      <a:pt x="20570" y="1842"/>
                    </a:cubicBezTo>
                    <a:cubicBezTo>
                      <a:pt x="20575" y="1842"/>
                      <a:pt x="20581" y="1848"/>
                      <a:pt x="20587" y="1866"/>
                    </a:cubicBezTo>
                    <a:cubicBezTo>
                      <a:pt x="20590" y="1756"/>
                      <a:pt x="20595" y="1724"/>
                      <a:pt x="20601" y="1724"/>
                    </a:cubicBezTo>
                    <a:cubicBezTo>
                      <a:pt x="20609" y="1724"/>
                      <a:pt x="20618" y="1776"/>
                      <a:pt x="20627" y="1791"/>
                    </a:cubicBezTo>
                    <a:cubicBezTo>
                      <a:pt x="20631" y="1810"/>
                      <a:pt x="20635" y="1816"/>
                      <a:pt x="20638" y="1816"/>
                    </a:cubicBezTo>
                    <a:cubicBezTo>
                      <a:pt x="20646" y="1816"/>
                      <a:pt x="20652" y="1788"/>
                      <a:pt x="20660" y="1788"/>
                    </a:cubicBezTo>
                    <a:cubicBezTo>
                      <a:pt x="20664" y="1788"/>
                      <a:pt x="20668" y="1797"/>
                      <a:pt x="20673" y="1824"/>
                    </a:cubicBezTo>
                    <a:cubicBezTo>
                      <a:pt x="20693" y="1892"/>
                      <a:pt x="20713" y="1928"/>
                      <a:pt x="20731" y="1928"/>
                    </a:cubicBezTo>
                    <a:cubicBezTo>
                      <a:pt x="20744" y="1928"/>
                      <a:pt x="20756" y="1911"/>
                      <a:pt x="20768" y="1875"/>
                    </a:cubicBezTo>
                    <a:cubicBezTo>
                      <a:pt x="20787" y="1912"/>
                      <a:pt x="20804" y="1926"/>
                      <a:pt x="20820" y="1926"/>
                    </a:cubicBezTo>
                    <a:cubicBezTo>
                      <a:pt x="20833" y="1926"/>
                      <a:pt x="20845" y="1917"/>
                      <a:pt x="20856" y="1904"/>
                    </a:cubicBezTo>
                    <a:cubicBezTo>
                      <a:pt x="20861" y="1897"/>
                      <a:pt x="20866" y="1894"/>
                      <a:pt x="20871" y="1894"/>
                    </a:cubicBezTo>
                    <a:cubicBezTo>
                      <a:pt x="20885" y="1894"/>
                      <a:pt x="20899" y="1915"/>
                      <a:pt x="20911" y="1915"/>
                    </a:cubicBezTo>
                    <a:cubicBezTo>
                      <a:pt x="20915" y="1915"/>
                      <a:pt x="20919" y="1913"/>
                      <a:pt x="20922" y="1908"/>
                    </a:cubicBezTo>
                    <a:cubicBezTo>
                      <a:pt x="20949" y="1908"/>
                      <a:pt x="20970" y="1883"/>
                      <a:pt x="20989" y="1883"/>
                    </a:cubicBezTo>
                    <a:cubicBezTo>
                      <a:pt x="21002" y="1883"/>
                      <a:pt x="21015" y="1896"/>
                      <a:pt x="21026" y="1943"/>
                    </a:cubicBezTo>
                    <a:cubicBezTo>
                      <a:pt x="21020" y="1908"/>
                      <a:pt x="21024" y="1895"/>
                      <a:pt x="21032" y="1895"/>
                    </a:cubicBezTo>
                    <a:cubicBezTo>
                      <a:pt x="21053" y="1895"/>
                      <a:pt x="21107" y="1986"/>
                      <a:pt x="21099" y="2006"/>
                    </a:cubicBezTo>
                    <a:cubicBezTo>
                      <a:pt x="21120" y="1977"/>
                      <a:pt x="21143" y="1887"/>
                      <a:pt x="21179" y="1887"/>
                    </a:cubicBezTo>
                    <a:cubicBezTo>
                      <a:pt x="21184" y="1887"/>
                      <a:pt x="21189" y="1889"/>
                      <a:pt x="21194" y="1892"/>
                    </a:cubicBezTo>
                    <a:cubicBezTo>
                      <a:pt x="21202" y="1911"/>
                      <a:pt x="21210" y="1916"/>
                      <a:pt x="21218" y="1916"/>
                    </a:cubicBezTo>
                    <a:cubicBezTo>
                      <a:pt x="21226" y="1916"/>
                      <a:pt x="21236" y="1909"/>
                      <a:pt x="21246" y="1909"/>
                    </a:cubicBezTo>
                    <a:cubicBezTo>
                      <a:pt x="21256" y="1909"/>
                      <a:pt x="21266" y="1916"/>
                      <a:pt x="21278" y="1942"/>
                    </a:cubicBezTo>
                    <a:cubicBezTo>
                      <a:pt x="21282" y="1962"/>
                      <a:pt x="21285" y="1969"/>
                      <a:pt x="21288" y="1969"/>
                    </a:cubicBezTo>
                    <a:cubicBezTo>
                      <a:pt x="21299" y="1969"/>
                      <a:pt x="21307" y="1874"/>
                      <a:pt x="21319" y="1874"/>
                    </a:cubicBezTo>
                    <a:cubicBezTo>
                      <a:pt x="21322" y="1874"/>
                      <a:pt x="21326" y="1883"/>
                      <a:pt x="21331" y="1906"/>
                    </a:cubicBezTo>
                    <a:cubicBezTo>
                      <a:pt x="21352" y="1979"/>
                      <a:pt x="21373" y="1945"/>
                      <a:pt x="21394" y="1969"/>
                    </a:cubicBezTo>
                    <a:cubicBezTo>
                      <a:pt x="21410" y="1917"/>
                      <a:pt x="21425" y="1893"/>
                      <a:pt x="21440" y="1893"/>
                    </a:cubicBezTo>
                    <a:cubicBezTo>
                      <a:pt x="21448" y="1893"/>
                      <a:pt x="21456" y="1901"/>
                      <a:pt x="21464" y="1917"/>
                    </a:cubicBezTo>
                    <a:cubicBezTo>
                      <a:pt x="21469" y="1900"/>
                      <a:pt x="21473" y="1894"/>
                      <a:pt x="21478" y="1894"/>
                    </a:cubicBezTo>
                    <a:cubicBezTo>
                      <a:pt x="21486" y="1894"/>
                      <a:pt x="21495" y="1914"/>
                      <a:pt x="21503" y="1914"/>
                    </a:cubicBezTo>
                    <a:cubicBezTo>
                      <a:pt x="21507" y="1914"/>
                      <a:pt x="21511" y="1907"/>
                      <a:pt x="21515" y="1885"/>
                    </a:cubicBezTo>
                    <a:cubicBezTo>
                      <a:pt x="21519" y="1889"/>
                      <a:pt x="21523" y="1891"/>
                      <a:pt x="21527" y="1891"/>
                    </a:cubicBezTo>
                    <a:cubicBezTo>
                      <a:pt x="21542" y="1891"/>
                      <a:pt x="21553" y="1861"/>
                      <a:pt x="21562" y="1861"/>
                    </a:cubicBezTo>
                    <a:cubicBezTo>
                      <a:pt x="21567" y="1861"/>
                      <a:pt x="21571" y="1868"/>
                      <a:pt x="21575" y="1890"/>
                    </a:cubicBezTo>
                    <a:cubicBezTo>
                      <a:pt x="21587" y="1932"/>
                      <a:pt x="21593" y="1958"/>
                      <a:pt x="21595" y="1958"/>
                    </a:cubicBezTo>
                    <a:cubicBezTo>
                      <a:pt x="21597" y="1958"/>
                      <a:pt x="21594" y="1922"/>
                      <a:pt x="21590" y="1834"/>
                    </a:cubicBezTo>
                    <a:cubicBezTo>
                      <a:pt x="21590" y="1816"/>
                      <a:pt x="21589" y="1808"/>
                      <a:pt x="21589" y="1805"/>
                    </a:cubicBezTo>
                    <a:lnTo>
                      <a:pt x="21589" y="1805"/>
                    </a:lnTo>
                    <a:cubicBezTo>
                      <a:pt x="21590" y="1811"/>
                      <a:pt x="21593" y="1839"/>
                      <a:pt x="21600" y="1839"/>
                    </a:cubicBezTo>
                    <a:cubicBezTo>
                      <a:pt x="21604" y="1839"/>
                      <a:pt x="21608" y="1832"/>
                      <a:pt x="21614" y="1812"/>
                    </a:cubicBezTo>
                    <a:cubicBezTo>
                      <a:pt x="21617" y="1784"/>
                      <a:pt x="21621" y="1773"/>
                      <a:pt x="21626" y="1773"/>
                    </a:cubicBezTo>
                    <a:cubicBezTo>
                      <a:pt x="21639" y="1773"/>
                      <a:pt x="21659" y="1856"/>
                      <a:pt x="21682" y="1856"/>
                    </a:cubicBezTo>
                    <a:cubicBezTo>
                      <a:pt x="21683" y="1856"/>
                      <a:pt x="21684" y="1856"/>
                      <a:pt x="21686" y="1856"/>
                    </a:cubicBezTo>
                    <a:cubicBezTo>
                      <a:pt x="21716" y="1783"/>
                      <a:pt x="21640" y="1735"/>
                      <a:pt x="21696" y="1674"/>
                    </a:cubicBezTo>
                    <a:lnTo>
                      <a:pt x="21696" y="1674"/>
                    </a:lnTo>
                    <a:cubicBezTo>
                      <a:pt x="21702" y="1695"/>
                      <a:pt x="21709" y="1704"/>
                      <a:pt x="21715" y="1704"/>
                    </a:cubicBezTo>
                    <a:cubicBezTo>
                      <a:pt x="21734" y="1704"/>
                      <a:pt x="21751" y="1622"/>
                      <a:pt x="21771" y="1622"/>
                    </a:cubicBezTo>
                    <a:cubicBezTo>
                      <a:pt x="21775" y="1622"/>
                      <a:pt x="21779" y="1625"/>
                      <a:pt x="21784" y="1633"/>
                    </a:cubicBezTo>
                    <a:cubicBezTo>
                      <a:pt x="21801" y="1671"/>
                      <a:pt x="21818" y="1672"/>
                      <a:pt x="21835" y="1672"/>
                    </a:cubicBezTo>
                    <a:cubicBezTo>
                      <a:pt x="21836" y="1672"/>
                      <a:pt x="21837" y="1672"/>
                      <a:pt x="21839" y="1672"/>
                    </a:cubicBezTo>
                    <a:cubicBezTo>
                      <a:pt x="21850" y="1672"/>
                      <a:pt x="21862" y="1673"/>
                      <a:pt x="21874" y="1686"/>
                    </a:cubicBezTo>
                    <a:cubicBezTo>
                      <a:pt x="21892" y="1704"/>
                      <a:pt x="21916" y="1714"/>
                      <a:pt x="21940" y="1714"/>
                    </a:cubicBezTo>
                    <a:cubicBezTo>
                      <a:pt x="21948" y="1714"/>
                      <a:pt x="21956" y="1713"/>
                      <a:pt x="21964" y="1711"/>
                    </a:cubicBezTo>
                    <a:cubicBezTo>
                      <a:pt x="21995" y="1703"/>
                      <a:pt x="22023" y="1689"/>
                      <a:pt x="22052" y="1686"/>
                    </a:cubicBezTo>
                    <a:cubicBezTo>
                      <a:pt x="22091" y="1642"/>
                      <a:pt x="22348" y="1569"/>
                      <a:pt x="22519" y="1501"/>
                    </a:cubicBezTo>
                    <a:cubicBezTo>
                      <a:pt x="22524" y="1502"/>
                      <a:pt x="22530" y="1504"/>
                      <a:pt x="22537" y="1506"/>
                    </a:cubicBezTo>
                    <a:cubicBezTo>
                      <a:pt x="22555" y="1553"/>
                      <a:pt x="22705" y="1562"/>
                      <a:pt x="22829" y="1562"/>
                    </a:cubicBezTo>
                    <a:cubicBezTo>
                      <a:pt x="22908" y="1562"/>
                      <a:pt x="22977" y="1558"/>
                      <a:pt x="22990" y="1558"/>
                    </a:cubicBezTo>
                    <a:cubicBezTo>
                      <a:pt x="23009" y="1581"/>
                      <a:pt x="23029" y="1602"/>
                      <a:pt x="23049" y="1602"/>
                    </a:cubicBezTo>
                    <a:cubicBezTo>
                      <a:pt x="23065" y="1602"/>
                      <a:pt x="23082" y="1589"/>
                      <a:pt x="23098" y="1551"/>
                    </a:cubicBezTo>
                    <a:cubicBezTo>
                      <a:pt x="23187" y="1548"/>
                      <a:pt x="23237" y="1536"/>
                      <a:pt x="23263" y="1525"/>
                    </a:cubicBezTo>
                    <a:cubicBezTo>
                      <a:pt x="23289" y="1513"/>
                      <a:pt x="23293" y="1501"/>
                      <a:pt x="23289" y="1494"/>
                    </a:cubicBezTo>
                    <a:cubicBezTo>
                      <a:pt x="23287" y="1484"/>
                      <a:pt x="23286" y="1474"/>
                      <a:pt x="23284" y="1464"/>
                    </a:cubicBezTo>
                    <a:lnTo>
                      <a:pt x="23284" y="1464"/>
                    </a:lnTo>
                    <a:cubicBezTo>
                      <a:pt x="23287" y="1466"/>
                      <a:pt x="23291" y="1469"/>
                      <a:pt x="23296" y="1470"/>
                    </a:cubicBezTo>
                    <a:cubicBezTo>
                      <a:pt x="23298" y="1469"/>
                      <a:pt x="23299" y="1469"/>
                      <a:pt x="23301" y="1469"/>
                    </a:cubicBezTo>
                    <a:cubicBezTo>
                      <a:pt x="23314" y="1469"/>
                      <a:pt x="23333" y="1500"/>
                      <a:pt x="23357" y="1500"/>
                    </a:cubicBezTo>
                    <a:cubicBezTo>
                      <a:pt x="23366" y="1500"/>
                      <a:pt x="23377" y="1495"/>
                      <a:pt x="23388" y="1481"/>
                    </a:cubicBezTo>
                    <a:cubicBezTo>
                      <a:pt x="23433" y="1502"/>
                      <a:pt x="23682" y="1545"/>
                      <a:pt x="23763" y="1614"/>
                    </a:cubicBezTo>
                    <a:cubicBezTo>
                      <a:pt x="23800" y="1612"/>
                      <a:pt x="23832" y="1589"/>
                      <a:pt x="23860" y="1589"/>
                    </a:cubicBezTo>
                    <a:cubicBezTo>
                      <a:pt x="23873" y="1589"/>
                      <a:pt x="23885" y="1594"/>
                      <a:pt x="23897" y="1606"/>
                    </a:cubicBezTo>
                    <a:cubicBezTo>
                      <a:pt x="23933" y="1581"/>
                      <a:pt x="23999" y="1502"/>
                      <a:pt x="24026" y="1502"/>
                    </a:cubicBezTo>
                    <a:cubicBezTo>
                      <a:pt x="24026" y="1502"/>
                      <a:pt x="24026" y="1502"/>
                      <a:pt x="24027" y="1502"/>
                    </a:cubicBezTo>
                    <a:cubicBezTo>
                      <a:pt x="24045" y="1459"/>
                      <a:pt x="24060" y="1441"/>
                      <a:pt x="24073" y="1441"/>
                    </a:cubicBezTo>
                    <a:cubicBezTo>
                      <a:pt x="24093" y="1441"/>
                      <a:pt x="24107" y="1484"/>
                      <a:pt x="24117" y="1549"/>
                    </a:cubicBezTo>
                    <a:cubicBezTo>
                      <a:pt x="24132" y="1579"/>
                      <a:pt x="24136" y="1583"/>
                      <a:pt x="24138" y="1583"/>
                    </a:cubicBezTo>
                    <a:cubicBezTo>
                      <a:pt x="24139" y="1583"/>
                      <a:pt x="24140" y="1582"/>
                      <a:pt x="24141" y="1582"/>
                    </a:cubicBezTo>
                    <a:cubicBezTo>
                      <a:pt x="24143" y="1582"/>
                      <a:pt x="24146" y="1584"/>
                      <a:pt x="24154" y="1595"/>
                    </a:cubicBezTo>
                    <a:cubicBezTo>
                      <a:pt x="24156" y="1575"/>
                      <a:pt x="24159" y="1567"/>
                      <a:pt x="24163" y="1567"/>
                    </a:cubicBezTo>
                    <a:cubicBezTo>
                      <a:pt x="24173" y="1567"/>
                      <a:pt x="24189" y="1615"/>
                      <a:pt x="24209" y="1615"/>
                    </a:cubicBezTo>
                    <a:cubicBezTo>
                      <a:pt x="24216" y="1615"/>
                      <a:pt x="24223" y="1611"/>
                      <a:pt x="24230" y="1599"/>
                    </a:cubicBezTo>
                    <a:cubicBezTo>
                      <a:pt x="24240" y="1643"/>
                      <a:pt x="24249" y="1657"/>
                      <a:pt x="24259" y="1657"/>
                    </a:cubicBezTo>
                    <a:cubicBezTo>
                      <a:pt x="24274" y="1657"/>
                      <a:pt x="24291" y="1620"/>
                      <a:pt x="24311" y="1620"/>
                    </a:cubicBezTo>
                    <a:cubicBezTo>
                      <a:pt x="24311" y="1620"/>
                      <a:pt x="24312" y="1620"/>
                      <a:pt x="24313" y="1620"/>
                    </a:cubicBezTo>
                    <a:cubicBezTo>
                      <a:pt x="24346" y="1616"/>
                      <a:pt x="24387" y="1585"/>
                      <a:pt x="24434" y="1554"/>
                    </a:cubicBezTo>
                    <a:cubicBezTo>
                      <a:pt x="24444" y="1546"/>
                      <a:pt x="24454" y="1543"/>
                      <a:pt x="24463" y="1543"/>
                    </a:cubicBezTo>
                    <a:cubicBezTo>
                      <a:pt x="24485" y="1543"/>
                      <a:pt x="24506" y="1556"/>
                      <a:pt x="24525" y="1556"/>
                    </a:cubicBezTo>
                    <a:cubicBezTo>
                      <a:pt x="24540" y="1556"/>
                      <a:pt x="24554" y="1549"/>
                      <a:pt x="24567" y="1525"/>
                    </a:cubicBezTo>
                    <a:cubicBezTo>
                      <a:pt x="24596" y="1520"/>
                      <a:pt x="24623" y="1468"/>
                      <a:pt x="24649" y="1468"/>
                    </a:cubicBezTo>
                    <a:cubicBezTo>
                      <a:pt x="24660" y="1468"/>
                      <a:pt x="24671" y="1478"/>
                      <a:pt x="24682" y="1503"/>
                    </a:cubicBezTo>
                    <a:cubicBezTo>
                      <a:pt x="24709" y="1511"/>
                      <a:pt x="24735" y="1548"/>
                      <a:pt x="24759" y="1548"/>
                    </a:cubicBezTo>
                    <a:cubicBezTo>
                      <a:pt x="24767" y="1548"/>
                      <a:pt x="24774" y="1544"/>
                      <a:pt x="24781" y="1535"/>
                    </a:cubicBezTo>
                    <a:cubicBezTo>
                      <a:pt x="24790" y="1520"/>
                      <a:pt x="24799" y="1516"/>
                      <a:pt x="24807" y="1516"/>
                    </a:cubicBezTo>
                    <a:cubicBezTo>
                      <a:pt x="24817" y="1516"/>
                      <a:pt x="24826" y="1521"/>
                      <a:pt x="24836" y="1521"/>
                    </a:cubicBezTo>
                    <a:cubicBezTo>
                      <a:pt x="24846" y="1521"/>
                      <a:pt x="24856" y="1514"/>
                      <a:pt x="24865" y="1487"/>
                    </a:cubicBezTo>
                    <a:cubicBezTo>
                      <a:pt x="24867" y="1480"/>
                      <a:pt x="24871" y="1477"/>
                      <a:pt x="24877" y="1477"/>
                    </a:cubicBezTo>
                    <a:cubicBezTo>
                      <a:pt x="24921" y="1477"/>
                      <a:pt x="25063" y="1672"/>
                      <a:pt x="25121" y="1672"/>
                    </a:cubicBezTo>
                    <a:lnTo>
                      <a:pt x="25353" y="1672"/>
                    </a:lnTo>
                    <a:cubicBezTo>
                      <a:pt x="25498" y="1672"/>
                      <a:pt x="26120" y="1624"/>
                      <a:pt x="26209" y="1516"/>
                    </a:cubicBezTo>
                    <a:cubicBezTo>
                      <a:pt x="26226" y="1494"/>
                      <a:pt x="26237" y="1487"/>
                      <a:pt x="26244" y="1487"/>
                    </a:cubicBezTo>
                    <a:cubicBezTo>
                      <a:pt x="26255" y="1487"/>
                      <a:pt x="26257" y="1503"/>
                      <a:pt x="26260" y="1511"/>
                    </a:cubicBezTo>
                    <a:cubicBezTo>
                      <a:pt x="26262" y="1513"/>
                      <a:pt x="26264" y="1531"/>
                      <a:pt x="26272" y="1531"/>
                    </a:cubicBezTo>
                    <a:cubicBezTo>
                      <a:pt x="26278" y="1531"/>
                      <a:pt x="26287" y="1522"/>
                      <a:pt x="26302" y="1495"/>
                    </a:cubicBezTo>
                    <a:cubicBezTo>
                      <a:pt x="26327" y="1507"/>
                      <a:pt x="26369" y="1568"/>
                      <a:pt x="26437" y="1568"/>
                    </a:cubicBezTo>
                    <a:cubicBezTo>
                      <a:pt x="26471" y="1568"/>
                      <a:pt x="26510" y="1554"/>
                      <a:pt x="26556" y="1512"/>
                    </a:cubicBezTo>
                    <a:cubicBezTo>
                      <a:pt x="26606" y="1555"/>
                      <a:pt x="26653" y="1577"/>
                      <a:pt x="26697" y="1577"/>
                    </a:cubicBezTo>
                    <a:cubicBezTo>
                      <a:pt x="26742" y="1577"/>
                      <a:pt x="26784" y="1555"/>
                      <a:pt x="26825" y="1509"/>
                    </a:cubicBezTo>
                    <a:cubicBezTo>
                      <a:pt x="26854" y="1488"/>
                      <a:pt x="26882" y="1478"/>
                      <a:pt x="26910" y="1478"/>
                    </a:cubicBezTo>
                    <a:cubicBezTo>
                      <a:pt x="26960" y="1478"/>
                      <a:pt x="27008" y="1510"/>
                      <a:pt x="27055" y="1567"/>
                    </a:cubicBezTo>
                    <a:cubicBezTo>
                      <a:pt x="27059" y="1566"/>
                      <a:pt x="27064" y="1565"/>
                      <a:pt x="27068" y="1565"/>
                    </a:cubicBezTo>
                    <a:cubicBezTo>
                      <a:pt x="27117" y="1565"/>
                      <a:pt x="27165" y="1632"/>
                      <a:pt x="27208" y="1632"/>
                    </a:cubicBezTo>
                    <a:cubicBezTo>
                      <a:pt x="27223" y="1632"/>
                      <a:pt x="27237" y="1624"/>
                      <a:pt x="27251" y="1602"/>
                    </a:cubicBezTo>
                    <a:cubicBezTo>
                      <a:pt x="27312" y="1653"/>
                      <a:pt x="27460" y="1675"/>
                      <a:pt x="27612" y="1675"/>
                    </a:cubicBezTo>
                    <a:cubicBezTo>
                      <a:pt x="27780" y="1675"/>
                      <a:pt x="27954" y="1648"/>
                      <a:pt x="28025" y="1601"/>
                    </a:cubicBezTo>
                    <a:cubicBezTo>
                      <a:pt x="28028" y="1590"/>
                      <a:pt x="28035" y="1581"/>
                      <a:pt x="28044" y="1573"/>
                    </a:cubicBezTo>
                    <a:cubicBezTo>
                      <a:pt x="28055" y="1541"/>
                      <a:pt x="28072" y="1523"/>
                      <a:pt x="28093" y="1522"/>
                    </a:cubicBezTo>
                    <a:cubicBezTo>
                      <a:pt x="28097" y="1520"/>
                      <a:pt x="28101" y="1518"/>
                      <a:pt x="28105" y="1518"/>
                    </a:cubicBezTo>
                    <a:cubicBezTo>
                      <a:pt x="28109" y="1518"/>
                      <a:pt x="28112" y="1519"/>
                      <a:pt x="28115" y="1523"/>
                    </a:cubicBezTo>
                    <a:cubicBezTo>
                      <a:pt x="28120" y="1528"/>
                      <a:pt x="28125" y="1530"/>
                      <a:pt x="28129" y="1530"/>
                    </a:cubicBezTo>
                    <a:cubicBezTo>
                      <a:pt x="28147" y="1530"/>
                      <a:pt x="28164" y="1500"/>
                      <a:pt x="28180" y="1480"/>
                    </a:cubicBezTo>
                    <a:cubicBezTo>
                      <a:pt x="28203" y="1507"/>
                      <a:pt x="28223" y="1492"/>
                      <a:pt x="28243" y="1535"/>
                    </a:cubicBezTo>
                    <a:cubicBezTo>
                      <a:pt x="28249" y="1527"/>
                      <a:pt x="28253" y="1524"/>
                      <a:pt x="28256" y="1524"/>
                    </a:cubicBezTo>
                    <a:cubicBezTo>
                      <a:pt x="28267" y="1524"/>
                      <a:pt x="28266" y="1566"/>
                      <a:pt x="28256" y="1588"/>
                    </a:cubicBezTo>
                    <a:cubicBezTo>
                      <a:pt x="28259" y="1590"/>
                      <a:pt x="28261" y="1590"/>
                      <a:pt x="28265" y="1591"/>
                    </a:cubicBezTo>
                    <a:cubicBezTo>
                      <a:pt x="28291" y="1602"/>
                      <a:pt x="28320" y="1615"/>
                      <a:pt x="28351" y="1615"/>
                    </a:cubicBezTo>
                    <a:cubicBezTo>
                      <a:pt x="28368" y="1615"/>
                      <a:pt x="28386" y="1611"/>
                      <a:pt x="28404" y="1601"/>
                    </a:cubicBezTo>
                    <a:cubicBezTo>
                      <a:pt x="28417" y="1606"/>
                      <a:pt x="28431" y="1608"/>
                      <a:pt x="28443" y="1608"/>
                    </a:cubicBezTo>
                    <a:cubicBezTo>
                      <a:pt x="28495" y="1608"/>
                      <a:pt x="28536" y="1573"/>
                      <a:pt x="28569" y="1567"/>
                    </a:cubicBezTo>
                    <a:cubicBezTo>
                      <a:pt x="28611" y="1577"/>
                      <a:pt x="28640" y="1586"/>
                      <a:pt x="28659" y="1604"/>
                    </a:cubicBezTo>
                    <a:cubicBezTo>
                      <a:pt x="28663" y="1605"/>
                      <a:pt x="28667" y="1606"/>
                      <a:pt x="28670" y="1606"/>
                    </a:cubicBezTo>
                    <a:cubicBezTo>
                      <a:pt x="28677" y="1606"/>
                      <a:pt x="28683" y="1603"/>
                      <a:pt x="28687" y="1597"/>
                    </a:cubicBezTo>
                    <a:lnTo>
                      <a:pt x="28687" y="1597"/>
                    </a:lnTo>
                    <a:cubicBezTo>
                      <a:pt x="28685" y="1602"/>
                      <a:pt x="28682" y="1609"/>
                      <a:pt x="28681" y="1614"/>
                    </a:cubicBezTo>
                    <a:cubicBezTo>
                      <a:pt x="28681" y="1619"/>
                      <a:pt x="28680" y="1623"/>
                      <a:pt x="28679" y="1628"/>
                    </a:cubicBezTo>
                    <a:cubicBezTo>
                      <a:pt x="28698" y="1624"/>
                      <a:pt x="28717" y="1621"/>
                      <a:pt x="28737" y="1621"/>
                    </a:cubicBezTo>
                    <a:cubicBezTo>
                      <a:pt x="28741" y="1621"/>
                      <a:pt x="28745" y="1621"/>
                      <a:pt x="28749" y="1621"/>
                    </a:cubicBezTo>
                    <a:cubicBezTo>
                      <a:pt x="28908" y="1624"/>
                      <a:pt x="29140" y="1702"/>
                      <a:pt x="29305" y="1702"/>
                    </a:cubicBezTo>
                    <a:cubicBezTo>
                      <a:pt x="29373" y="1702"/>
                      <a:pt x="29430" y="1689"/>
                      <a:pt x="29466" y="1652"/>
                    </a:cubicBezTo>
                    <a:cubicBezTo>
                      <a:pt x="29485" y="1633"/>
                      <a:pt x="29503" y="1626"/>
                      <a:pt x="29521" y="1626"/>
                    </a:cubicBezTo>
                    <a:cubicBezTo>
                      <a:pt x="29549" y="1626"/>
                      <a:pt x="29577" y="1645"/>
                      <a:pt x="29605" y="1663"/>
                    </a:cubicBezTo>
                    <a:cubicBezTo>
                      <a:pt x="29628" y="1648"/>
                      <a:pt x="29651" y="1644"/>
                      <a:pt x="29674" y="1644"/>
                    </a:cubicBezTo>
                    <a:cubicBezTo>
                      <a:pt x="29717" y="1644"/>
                      <a:pt x="29758" y="1661"/>
                      <a:pt x="29796" y="1661"/>
                    </a:cubicBezTo>
                    <a:cubicBezTo>
                      <a:pt x="29809" y="1661"/>
                      <a:pt x="29822" y="1659"/>
                      <a:pt x="29835" y="1653"/>
                    </a:cubicBezTo>
                    <a:cubicBezTo>
                      <a:pt x="29849" y="1639"/>
                      <a:pt x="29864" y="1636"/>
                      <a:pt x="29878" y="1636"/>
                    </a:cubicBezTo>
                    <a:cubicBezTo>
                      <a:pt x="29889" y="1636"/>
                      <a:pt x="29901" y="1638"/>
                      <a:pt x="29911" y="1638"/>
                    </a:cubicBezTo>
                    <a:cubicBezTo>
                      <a:pt x="29924" y="1638"/>
                      <a:pt x="29936" y="1636"/>
                      <a:pt x="29947" y="1624"/>
                    </a:cubicBezTo>
                    <a:cubicBezTo>
                      <a:pt x="29955" y="1612"/>
                      <a:pt x="29963" y="1608"/>
                      <a:pt x="29971" y="1608"/>
                    </a:cubicBezTo>
                    <a:cubicBezTo>
                      <a:pt x="29993" y="1608"/>
                      <a:pt x="30015" y="1644"/>
                      <a:pt x="30035" y="1644"/>
                    </a:cubicBezTo>
                    <a:cubicBezTo>
                      <a:pt x="30038" y="1644"/>
                      <a:pt x="30042" y="1643"/>
                      <a:pt x="30045" y="1641"/>
                    </a:cubicBezTo>
                    <a:cubicBezTo>
                      <a:pt x="30083" y="1639"/>
                      <a:pt x="30117" y="1608"/>
                      <a:pt x="30148" y="1608"/>
                    </a:cubicBezTo>
                    <a:cubicBezTo>
                      <a:pt x="30165" y="1608"/>
                      <a:pt x="30180" y="1617"/>
                      <a:pt x="30195" y="1643"/>
                    </a:cubicBezTo>
                    <a:cubicBezTo>
                      <a:pt x="30208" y="1665"/>
                      <a:pt x="30220" y="1672"/>
                      <a:pt x="30232" y="1672"/>
                    </a:cubicBezTo>
                    <a:cubicBezTo>
                      <a:pt x="30258" y="1672"/>
                      <a:pt x="30280" y="1631"/>
                      <a:pt x="30301" y="1627"/>
                    </a:cubicBezTo>
                    <a:cubicBezTo>
                      <a:pt x="30354" y="1664"/>
                      <a:pt x="30773" y="1736"/>
                      <a:pt x="30905" y="1736"/>
                    </a:cubicBezTo>
                    <a:cubicBezTo>
                      <a:pt x="30924" y="1736"/>
                      <a:pt x="30937" y="1734"/>
                      <a:pt x="30942" y="1731"/>
                    </a:cubicBezTo>
                    <a:cubicBezTo>
                      <a:pt x="31009" y="1735"/>
                      <a:pt x="31020" y="1752"/>
                      <a:pt x="31029" y="1752"/>
                    </a:cubicBezTo>
                    <a:cubicBezTo>
                      <a:pt x="31031" y="1752"/>
                      <a:pt x="31033" y="1751"/>
                      <a:pt x="31035" y="1750"/>
                    </a:cubicBezTo>
                    <a:cubicBezTo>
                      <a:pt x="31040" y="1735"/>
                      <a:pt x="31060" y="1614"/>
                      <a:pt x="31082" y="1614"/>
                    </a:cubicBezTo>
                    <a:cubicBezTo>
                      <a:pt x="31086" y="1614"/>
                      <a:pt x="31090" y="1618"/>
                      <a:pt x="31094" y="1627"/>
                    </a:cubicBezTo>
                    <a:cubicBezTo>
                      <a:pt x="31108" y="1630"/>
                      <a:pt x="31128" y="1639"/>
                      <a:pt x="31155" y="1639"/>
                    </a:cubicBezTo>
                    <a:cubicBezTo>
                      <a:pt x="31174" y="1639"/>
                      <a:pt x="31196" y="1634"/>
                      <a:pt x="31223" y="1619"/>
                    </a:cubicBezTo>
                    <a:cubicBezTo>
                      <a:pt x="31289" y="1634"/>
                      <a:pt x="31326" y="1651"/>
                      <a:pt x="31347" y="1651"/>
                    </a:cubicBezTo>
                    <a:cubicBezTo>
                      <a:pt x="31351" y="1640"/>
                      <a:pt x="31354" y="1636"/>
                      <a:pt x="31357" y="1636"/>
                    </a:cubicBezTo>
                    <a:cubicBezTo>
                      <a:pt x="31369" y="1636"/>
                      <a:pt x="31374" y="1698"/>
                      <a:pt x="31377" y="1700"/>
                    </a:cubicBezTo>
                    <a:cubicBezTo>
                      <a:pt x="31378" y="1701"/>
                      <a:pt x="31379" y="1702"/>
                      <a:pt x="31379" y="1702"/>
                    </a:cubicBezTo>
                    <a:cubicBezTo>
                      <a:pt x="31384" y="1702"/>
                      <a:pt x="31392" y="1682"/>
                      <a:pt x="31445" y="1682"/>
                    </a:cubicBezTo>
                    <a:cubicBezTo>
                      <a:pt x="31457" y="1682"/>
                      <a:pt x="31471" y="1683"/>
                      <a:pt x="31488" y="1685"/>
                    </a:cubicBezTo>
                    <a:cubicBezTo>
                      <a:pt x="31522" y="1638"/>
                      <a:pt x="31555" y="1649"/>
                      <a:pt x="31586" y="1646"/>
                    </a:cubicBezTo>
                    <a:cubicBezTo>
                      <a:pt x="31593" y="1636"/>
                      <a:pt x="31600" y="1632"/>
                      <a:pt x="31608" y="1632"/>
                    </a:cubicBezTo>
                    <a:cubicBezTo>
                      <a:pt x="31623" y="1632"/>
                      <a:pt x="31639" y="1647"/>
                      <a:pt x="31654" y="1647"/>
                    </a:cubicBezTo>
                    <a:cubicBezTo>
                      <a:pt x="31661" y="1647"/>
                      <a:pt x="31668" y="1644"/>
                      <a:pt x="31675" y="1635"/>
                    </a:cubicBezTo>
                    <a:cubicBezTo>
                      <a:pt x="31691" y="1615"/>
                      <a:pt x="31706" y="1604"/>
                      <a:pt x="31723" y="1604"/>
                    </a:cubicBezTo>
                    <a:cubicBezTo>
                      <a:pt x="31736" y="1604"/>
                      <a:pt x="31750" y="1611"/>
                      <a:pt x="31764" y="1625"/>
                    </a:cubicBezTo>
                    <a:cubicBezTo>
                      <a:pt x="31774" y="1605"/>
                      <a:pt x="31792" y="1600"/>
                      <a:pt x="31815" y="1600"/>
                    </a:cubicBezTo>
                    <a:cubicBezTo>
                      <a:pt x="31838" y="1600"/>
                      <a:pt x="31866" y="1606"/>
                      <a:pt x="31890" y="1606"/>
                    </a:cubicBezTo>
                    <a:cubicBezTo>
                      <a:pt x="31914" y="1606"/>
                      <a:pt x="31935" y="1601"/>
                      <a:pt x="31946" y="1579"/>
                    </a:cubicBezTo>
                    <a:cubicBezTo>
                      <a:pt x="31969" y="1557"/>
                      <a:pt x="31993" y="1533"/>
                      <a:pt x="32019" y="1533"/>
                    </a:cubicBezTo>
                    <a:cubicBezTo>
                      <a:pt x="32032" y="1533"/>
                      <a:pt x="32046" y="1539"/>
                      <a:pt x="32061" y="1555"/>
                    </a:cubicBezTo>
                    <a:cubicBezTo>
                      <a:pt x="32068" y="1551"/>
                      <a:pt x="32076" y="1550"/>
                      <a:pt x="32084" y="1550"/>
                    </a:cubicBezTo>
                    <a:cubicBezTo>
                      <a:pt x="32113" y="1550"/>
                      <a:pt x="32145" y="1570"/>
                      <a:pt x="32178" y="1570"/>
                    </a:cubicBezTo>
                    <a:cubicBezTo>
                      <a:pt x="32187" y="1570"/>
                      <a:pt x="32196" y="1569"/>
                      <a:pt x="32204" y="1565"/>
                    </a:cubicBezTo>
                    <a:cubicBezTo>
                      <a:pt x="32359" y="1584"/>
                      <a:pt x="32375" y="1624"/>
                      <a:pt x="32383" y="1624"/>
                    </a:cubicBezTo>
                    <a:cubicBezTo>
                      <a:pt x="32383" y="1624"/>
                      <a:pt x="32383" y="1624"/>
                      <a:pt x="32384" y="1624"/>
                    </a:cubicBezTo>
                    <a:cubicBezTo>
                      <a:pt x="32388" y="1630"/>
                      <a:pt x="32389" y="1645"/>
                      <a:pt x="32434" y="1645"/>
                    </a:cubicBezTo>
                    <a:cubicBezTo>
                      <a:pt x="32453" y="1645"/>
                      <a:pt x="32482" y="1642"/>
                      <a:pt x="32522" y="1634"/>
                    </a:cubicBezTo>
                    <a:cubicBezTo>
                      <a:pt x="32531" y="1642"/>
                      <a:pt x="32536" y="1646"/>
                      <a:pt x="32544" y="1651"/>
                    </a:cubicBezTo>
                    <a:cubicBezTo>
                      <a:pt x="32600" y="1648"/>
                      <a:pt x="32676" y="1647"/>
                      <a:pt x="32786" y="1638"/>
                    </a:cubicBezTo>
                    <a:cubicBezTo>
                      <a:pt x="32824" y="1621"/>
                      <a:pt x="32859" y="1616"/>
                      <a:pt x="32892" y="1616"/>
                    </a:cubicBezTo>
                    <a:cubicBezTo>
                      <a:pt x="32945" y="1616"/>
                      <a:pt x="32992" y="1629"/>
                      <a:pt x="33032" y="1629"/>
                    </a:cubicBezTo>
                    <a:cubicBezTo>
                      <a:pt x="33052" y="1629"/>
                      <a:pt x="33071" y="1626"/>
                      <a:pt x="33089" y="1615"/>
                    </a:cubicBezTo>
                    <a:cubicBezTo>
                      <a:pt x="33112" y="1622"/>
                      <a:pt x="33132" y="1625"/>
                      <a:pt x="33151" y="1625"/>
                    </a:cubicBezTo>
                    <a:cubicBezTo>
                      <a:pt x="33192" y="1625"/>
                      <a:pt x="33223" y="1612"/>
                      <a:pt x="33248" y="1610"/>
                    </a:cubicBezTo>
                    <a:cubicBezTo>
                      <a:pt x="33288" y="1594"/>
                      <a:pt x="33308" y="1589"/>
                      <a:pt x="33325" y="1589"/>
                    </a:cubicBezTo>
                    <a:cubicBezTo>
                      <a:pt x="33337" y="1589"/>
                      <a:pt x="33346" y="1592"/>
                      <a:pt x="33360" y="1595"/>
                    </a:cubicBezTo>
                    <a:cubicBezTo>
                      <a:pt x="33364" y="1587"/>
                      <a:pt x="33412" y="1584"/>
                      <a:pt x="33482" y="1584"/>
                    </a:cubicBezTo>
                    <a:cubicBezTo>
                      <a:pt x="33610" y="1584"/>
                      <a:pt x="33811" y="1593"/>
                      <a:pt x="33952" y="1593"/>
                    </a:cubicBezTo>
                    <a:cubicBezTo>
                      <a:pt x="34026" y="1593"/>
                      <a:pt x="34084" y="1590"/>
                      <a:pt x="34104" y="1583"/>
                    </a:cubicBezTo>
                    <a:cubicBezTo>
                      <a:pt x="34133" y="1573"/>
                      <a:pt x="34163" y="1563"/>
                      <a:pt x="34194" y="1563"/>
                    </a:cubicBezTo>
                    <a:cubicBezTo>
                      <a:pt x="34206" y="1563"/>
                      <a:pt x="34219" y="1565"/>
                      <a:pt x="34231" y="1569"/>
                    </a:cubicBezTo>
                    <a:cubicBezTo>
                      <a:pt x="34240" y="1572"/>
                      <a:pt x="34263" y="1574"/>
                      <a:pt x="34295" y="1574"/>
                    </a:cubicBezTo>
                    <a:cubicBezTo>
                      <a:pt x="34400" y="1574"/>
                      <a:pt x="34601" y="1552"/>
                      <a:pt x="34685" y="1465"/>
                    </a:cubicBezTo>
                    <a:lnTo>
                      <a:pt x="35030" y="1466"/>
                    </a:lnTo>
                    <a:cubicBezTo>
                      <a:pt x="35138" y="1473"/>
                      <a:pt x="35257" y="1476"/>
                      <a:pt x="35365" y="1476"/>
                    </a:cubicBezTo>
                    <a:cubicBezTo>
                      <a:pt x="35466" y="1476"/>
                      <a:pt x="35556" y="1473"/>
                      <a:pt x="35616" y="1469"/>
                    </a:cubicBezTo>
                    <a:lnTo>
                      <a:pt x="35824" y="1469"/>
                    </a:lnTo>
                    <a:cubicBezTo>
                      <a:pt x="35843" y="1518"/>
                      <a:pt x="35857" y="1611"/>
                      <a:pt x="35867" y="1662"/>
                    </a:cubicBezTo>
                    <a:cubicBezTo>
                      <a:pt x="35867" y="1662"/>
                      <a:pt x="35866" y="1662"/>
                      <a:pt x="35864" y="1662"/>
                    </a:cubicBezTo>
                    <a:cubicBezTo>
                      <a:pt x="35831" y="1662"/>
                      <a:pt x="35770" y="1692"/>
                      <a:pt x="35811" y="1692"/>
                    </a:cubicBezTo>
                    <a:cubicBezTo>
                      <a:pt x="35822" y="1692"/>
                      <a:pt x="35841" y="1690"/>
                      <a:pt x="35871" y="1684"/>
                    </a:cubicBezTo>
                    <a:cubicBezTo>
                      <a:pt x="35871" y="1684"/>
                      <a:pt x="35873" y="1683"/>
                      <a:pt x="35873" y="1683"/>
                    </a:cubicBezTo>
                    <a:cubicBezTo>
                      <a:pt x="35875" y="1691"/>
                      <a:pt x="35877" y="1695"/>
                      <a:pt x="35879" y="1695"/>
                    </a:cubicBezTo>
                    <a:cubicBezTo>
                      <a:pt x="35880" y="1695"/>
                      <a:pt x="35882" y="1692"/>
                      <a:pt x="35883" y="1683"/>
                    </a:cubicBezTo>
                    <a:cubicBezTo>
                      <a:pt x="35884" y="1679"/>
                      <a:pt x="35883" y="1676"/>
                      <a:pt x="35883" y="1674"/>
                    </a:cubicBezTo>
                    <a:cubicBezTo>
                      <a:pt x="35914" y="1647"/>
                      <a:pt x="35937" y="1606"/>
                      <a:pt x="35953" y="1606"/>
                    </a:cubicBezTo>
                    <a:cubicBezTo>
                      <a:pt x="35954" y="1606"/>
                      <a:pt x="35955" y="1606"/>
                      <a:pt x="35955" y="1606"/>
                    </a:cubicBezTo>
                    <a:cubicBezTo>
                      <a:pt x="35949" y="1617"/>
                      <a:pt x="35943" y="1629"/>
                      <a:pt x="35937" y="1639"/>
                    </a:cubicBezTo>
                    <a:lnTo>
                      <a:pt x="35937" y="1639"/>
                    </a:lnTo>
                    <a:cubicBezTo>
                      <a:pt x="35946" y="1625"/>
                      <a:pt x="36001" y="1621"/>
                      <a:pt x="36079" y="1621"/>
                    </a:cubicBezTo>
                    <a:cubicBezTo>
                      <a:pt x="36235" y="1621"/>
                      <a:pt x="36480" y="1638"/>
                      <a:pt x="36631" y="1638"/>
                    </a:cubicBezTo>
                    <a:cubicBezTo>
                      <a:pt x="36664" y="1638"/>
                      <a:pt x="36693" y="1638"/>
                      <a:pt x="36715" y="1635"/>
                    </a:cubicBezTo>
                    <a:cubicBezTo>
                      <a:pt x="36731" y="1669"/>
                      <a:pt x="36772" y="1687"/>
                      <a:pt x="36811" y="1687"/>
                    </a:cubicBezTo>
                    <a:cubicBezTo>
                      <a:pt x="36845" y="1687"/>
                      <a:pt x="36878" y="1674"/>
                      <a:pt x="36894" y="1647"/>
                    </a:cubicBezTo>
                    <a:lnTo>
                      <a:pt x="36894" y="1647"/>
                    </a:lnTo>
                    <a:cubicBezTo>
                      <a:pt x="36920" y="1684"/>
                      <a:pt x="36904" y="1733"/>
                      <a:pt x="36865" y="1751"/>
                    </a:cubicBezTo>
                    <a:cubicBezTo>
                      <a:pt x="36878" y="1751"/>
                      <a:pt x="36890" y="1751"/>
                      <a:pt x="36902" y="1751"/>
                    </a:cubicBezTo>
                    <a:cubicBezTo>
                      <a:pt x="37186" y="1751"/>
                      <a:pt x="37160" y="1847"/>
                      <a:pt x="37445" y="1847"/>
                    </a:cubicBezTo>
                    <a:cubicBezTo>
                      <a:pt x="37457" y="1847"/>
                      <a:pt x="37469" y="1847"/>
                      <a:pt x="37482" y="1847"/>
                    </a:cubicBezTo>
                    <a:cubicBezTo>
                      <a:pt x="37497" y="1846"/>
                      <a:pt x="37513" y="1846"/>
                      <a:pt x="37530" y="1846"/>
                    </a:cubicBezTo>
                    <a:cubicBezTo>
                      <a:pt x="37668" y="1846"/>
                      <a:pt x="37867" y="1859"/>
                      <a:pt x="37973" y="1881"/>
                    </a:cubicBezTo>
                    <a:lnTo>
                      <a:pt x="37975" y="1881"/>
                    </a:lnTo>
                    <a:cubicBezTo>
                      <a:pt x="37980" y="1890"/>
                      <a:pt x="37983" y="1899"/>
                      <a:pt x="37990" y="1910"/>
                    </a:cubicBezTo>
                    <a:cubicBezTo>
                      <a:pt x="37977" y="1890"/>
                      <a:pt x="37968" y="1881"/>
                      <a:pt x="37964" y="1881"/>
                    </a:cubicBezTo>
                    <a:cubicBezTo>
                      <a:pt x="37960" y="1881"/>
                      <a:pt x="37968" y="1900"/>
                      <a:pt x="38001" y="1932"/>
                    </a:cubicBezTo>
                    <a:cubicBezTo>
                      <a:pt x="38007" y="1946"/>
                      <a:pt x="38011" y="1953"/>
                      <a:pt x="38016" y="1953"/>
                    </a:cubicBezTo>
                    <a:cubicBezTo>
                      <a:pt x="38027" y="1953"/>
                      <a:pt x="38037" y="1920"/>
                      <a:pt x="38052" y="1887"/>
                    </a:cubicBezTo>
                    <a:cubicBezTo>
                      <a:pt x="38078" y="1884"/>
                      <a:pt x="38081" y="1870"/>
                      <a:pt x="38073" y="1853"/>
                    </a:cubicBezTo>
                    <a:cubicBezTo>
                      <a:pt x="38081" y="1838"/>
                      <a:pt x="38095" y="1828"/>
                      <a:pt x="38112" y="1822"/>
                    </a:cubicBezTo>
                    <a:cubicBezTo>
                      <a:pt x="38118" y="1817"/>
                      <a:pt x="38125" y="1815"/>
                      <a:pt x="38132" y="1815"/>
                    </a:cubicBezTo>
                    <a:cubicBezTo>
                      <a:pt x="38150" y="1815"/>
                      <a:pt x="38169" y="1829"/>
                      <a:pt x="38191" y="1829"/>
                    </a:cubicBezTo>
                    <a:cubicBezTo>
                      <a:pt x="38205" y="1829"/>
                      <a:pt x="38219" y="1823"/>
                      <a:pt x="38234" y="1802"/>
                    </a:cubicBezTo>
                    <a:cubicBezTo>
                      <a:pt x="38243" y="1804"/>
                      <a:pt x="38251" y="1804"/>
                      <a:pt x="38260" y="1804"/>
                    </a:cubicBezTo>
                    <a:cubicBezTo>
                      <a:pt x="38286" y="1804"/>
                      <a:pt x="38314" y="1799"/>
                      <a:pt x="38343" y="1799"/>
                    </a:cubicBezTo>
                    <a:cubicBezTo>
                      <a:pt x="38361" y="1799"/>
                      <a:pt x="38380" y="1801"/>
                      <a:pt x="38400" y="1807"/>
                    </a:cubicBezTo>
                    <a:cubicBezTo>
                      <a:pt x="38483" y="1815"/>
                      <a:pt x="38560" y="1826"/>
                      <a:pt x="38631" y="1833"/>
                    </a:cubicBezTo>
                    <a:cubicBezTo>
                      <a:pt x="38655" y="1836"/>
                      <a:pt x="38679" y="1837"/>
                      <a:pt x="38703" y="1837"/>
                    </a:cubicBezTo>
                    <a:cubicBezTo>
                      <a:pt x="38743" y="1837"/>
                      <a:pt x="38783" y="1833"/>
                      <a:pt x="38823" y="1825"/>
                    </a:cubicBezTo>
                    <a:cubicBezTo>
                      <a:pt x="38852" y="1808"/>
                      <a:pt x="38880" y="1803"/>
                      <a:pt x="38906" y="1803"/>
                    </a:cubicBezTo>
                    <a:cubicBezTo>
                      <a:pt x="38941" y="1803"/>
                      <a:pt x="38974" y="1813"/>
                      <a:pt x="39004" y="1821"/>
                    </a:cubicBezTo>
                    <a:cubicBezTo>
                      <a:pt x="38998" y="1834"/>
                      <a:pt x="39027" y="1845"/>
                      <a:pt x="39125" y="1854"/>
                    </a:cubicBezTo>
                    <a:cubicBezTo>
                      <a:pt x="39135" y="1855"/>
                      <a:pt x="39330" y="1878"/>
                      <a:pt x="39415" y="1878"/>
                    </a:cubicBezTo>
                    <a:cubicBezTo>
                      <a:pt x="39425" y="1878"/>
                      <a:pt x="39433" y="1878"/>
                      <a:pt x="39439" y="1877"/>
                    </a:cubicBezTo>
                    <a:cubicBezTo>
                      <a:pt x="39445" y="1877"/>
                      <a:pt x="39450" y="1877"/>
                      <a:pt x="39455" y="1877"/>
                    </a:cubicBezTo>
                    <a:cubicBezTo>
                      <a:pt x="39564" y="1877"/>
                      <a:pt x="39657" y="1964"/>
                      <a:pt x="39759" y="1964"/>
                    </a:cubicBezTo>
                    <a:cubicBezTo>
                      <a:pt x="39792" y="1964"/>
                      <a:pt x="39827" y="1955"/>
                      <a:pt x="39863" y="1929"/>
                    </a:cubicBezTo>
                    <a:cubicBezTo>
                      <a:pt x="39934" y="1937"/>
                      <a:pt x="39981" y="1928"/>
                      <a:pt x="40014" y="1969"/>
                    </a:cubicBezTo>
                    <a:cubicBezTo>
                      <a:pt x="39967" y="1902"/>
                      <a:pt x="39982" y="1879"/>
                      <a:pt x="40016" y="1879"/>
                    </a:cubicBezTo>
                    <a:cubicBezTo>
                      <a:pt x="40084" y="1879"/>
                      <a:pt x="40228" y="1969"/>
                      <a:pt x="40115" y="1979"/>
                    </a:cubicBezTo>
                    <a:cubicBezTo>
                      <a:pt x="40121" y="1999"/>
                      <a:pt x="40134" y="2006"/>
                      <a:pt x="40150" y="2006"/>
                    </a:cubicBezTo>
                    <a:cubicBezTo>
                      <a:pt x="40170" y="2006"/>
                      <a:pt x="40195" y="1994"/>
                      <a:pt x="40215" y="1982"/>
                    </a:cubicBezTo>
                    <a:cubicBezTo>
                      <a:pt x="40221" y="1992"/>
                      <a:pt x="40226" y="1997"/>
                      <a:pt x="40232" y="1997"/>
                    </a:cubicBezTo>
                    <a:cubicBezTo>
                      <a:pt x="40266" y="1997"/>
                      <a:pt x="40308" y="1822"/>
                      <a:pt x="40373" y="1822"/>
                    </a:cubicBezTo>
                    <a:cubicBezTo>
                      <a:pt x="40375" y="1822"/>
                      <a:pt x="40378" y="1822"/>
                      <a:pt x="40381" y="1822"/>
                    </a:cubicBezTo>
                    <a:cubicBezTo>
                      <a:pt x="40424" y="1809"/>
                      <a:pt x="40470" y="1802"/>
                      <a:pt x="40517" y="1802"/>
                    </a:cubicBezTo>
                    <a:cubicBezTo>
                      <a:pt x="40542" y="1802"/>
                      <a:pt x="40567" y="1804"/>
                      <a:pt x="40592" y="1808"/>
                    </a:cubicBezTo>
                    <a:cubicBezTo>
                      <a:pt x="40594" y="1809"/>
                      <a:pt x="40595" y="1809"/>
                      <a:pt x="40597" y="1809"/>
                    </a:cubicBezTo>
                    <a:cubicBezTo>
                      <a:pt x="40657" y="1809"/>
                      <a:pt x="40716" y="1598"/>
                      <a:pt x="40765" y="1598"/>
                    </a:cubicBezTo>
                    <a:cubicBezTo>
                      <a:pt x="40766" y="1598"/>
                      <a:pt x="40767" y="1598"/>
                      <a:pt x="40769" y="1599"/>
                    </a:cubicBezTo>
                    <a:cubicBezTo>
                      <a:pt x="40868" y="1605"/>
                      <a:pt x="40946" y="1635"/>
                      <a:pt x="41012" y="1711"/>
                    </a:cubicBezTo>
                    <a:cubicBezTo>
                      <a:pt x="41031" y="1703"/>
                      <a:pt x="41050" y="1701"/>
                      <a:pt x="41067" y="1701"/>
                    </a:cubicBezTo>
                    <a:cubicBezTo>
                      <a:pt x="41091" y="1701"/>
                      <a:pt x="41113" y="1704"/>
                      <a:pt x="41134" y="1704"/>
                    </a:cubicBezTo>
                    <a:cubicBezTo>
                      <a:pt x="41150" y="1704"/>
                      <a:pt x="41166" y="1702"/>
                      <a:pt x="41181" y="1695"/>
                    </a:cubicBezTo>
                    <a:cubicBezTo>
                      <a:pt x="41213" y="1653"/>
                      <a:pt x="41218" y="1644"/>
                      <a:pt x="41210" y="1644"/>
                    </a:cubicBezTo>
                    <a:cubicBezTo>
                      <a:pt x="41205" y="1644"/>
                      <a:pt x="41192" y="1649"/>
                      <a:pt x="41177" y="1649"/>
                    </a:cubicBezTo>
                    <a:cubicBezTo>
                      <a:pt x="41165" y="1649"/>
                      <a:pt x="41151" y="1646"/>
                      <a:pt x="41140" y="1632"/>
                    </a:cubicBezTo>
                    <a:cubicBezTo>
                      <a:pt x="41135" y="1645"/>
                      <a:pt x="41130" y="1650"/>
                      <a:pt x="41126" y="1650"/>
                    </a:cubicBezTo>
                    <a:cubicBezTo>
                      <a:pt x="41118" y="1650"/>
                      <a:pt x="41117" y="1620"/>
                      <a:pt x="41134" y="1616"/>
                    </a:cubicBezTo>
                    <a:cubicBezTo>
                      <a:pt x="41137" y="1615"/>
                      <a:pt x="41141" y="1614"/>
                      <a:pt x="41145" y="1614"/>
                    </a:cubicBezTo>
                    <a:cubicBezTo>
                      <a:pt x="41176" y="1614"/>
                      <a:pt x="41234" y="1645"/>
                      <a:pt x="41339" y="1670"/>
                    </a:cubicBezTo>
                    <a:cubicBezTo>
                      <a:pt x="41342" y="1670"/>
                      <a:pt x="41344" y="1670"/>
                      <a:pt x="41347" y="1670"/>
                    </a:cubicBezTo>
                    <a:cubicBezTo>
                      <a:pt x="41439" y="1670"/>
                      <a:pt x="41485" y="1589"/>
                      <a:pt x="41509" y="1589"/>
                    </a:cubicBezTo>
                    <a:cubicBezTo>
                      <a:pt x="41514" y="1589"/>
                      <a:pt x="41519" y="1594"/>
                      <a:pt x="41522" y="1604"/>
                    </a:cubicBezTo>
                    <a:cubicBezTo>
                      <a:pt x="41532" y="1610"/>
                      <a:pt x="41531" y="1621"/>
                      <a:pt x="41527" y="1634"/>
                    </a:cubicBezTo>
                    <a:cubicBezTo>
                      <a:pt x="41531" y="1638"/>
                      <a:pt x="41535" y="1644"/>
                      <a:pt x="41538" y="1649"/>
                    </a:cubicBezTo>
                    <a:cubicBezTo>
                      <a:pt x="41559" y="1688"/>
                      <a:pt x="41591" y="1711"/>
                      <a:pt x="41641" y="1711"/>
                    </a:cubicBezTo>
                    <a:cubicBezTo>
                      <a:pt x="41684" y="1711"/>
                      <a:pt x="41740" y="1694"/>
                      <a:pt x="41812" y="1656"/>
                    </a:cubicBezTo>
                    <a:cubicBezTo>
                      <a:pt x="41847" y="1671"/>
                      <a:pt x="41879" y="1676"/>
                      <a:pt x="41907" y="1676"/>
                    </a:cubicBezTo>
                    <a:cubicBezTo>
                      <a:pt x="41943" y="1676"/>
                      <a:pt x="41973" y="1668"/>
                      <a:pt x="41999" y="1663"/>
                    </a:cubicBezTo>
                    <a:cubicBezTo>
                      <a:pt x="42015" y="1690"/>
                      <a:pt x="42029" y="1700"/>
                      <a:pt x="42042" y="1700"/>
                    </a:cubicBezTo>
                    <a:cubicBezTo>
                      <a:pt x="42068" y="1700"/>
                      <a:pt x="42088" y="1657"/>
                      <a:pt x="42103" y="1629"/>
                    </a:cubicBezTo>
                    <a:cubicBezTo>
                      <a:pt x="42141" y="1631"/>
                      <a:pt x="42156" y="1666"/>
                      <a:pt x="42163" y="1666"/>
                    </a:cubicBezTo>
                    <a:cubicBezTo>
                      <a:pt x="42165" y="1666"/>
                      <a:pt x="42167" y="1663"/>
                      <a:pt x="42168" y="1656"/>
                    </a:cubicBezTo>
                    <a:cubicBezTo>
                      <a:pt x="42170" y="1658"/>
                      <a:pt x="42171" y="1658"/>
                      <a:pt x="42172" y="1658"/>
                    </a:cubicBezTo>
                    <a:cubicBezTo>
                      <a:pt x="42177" y="1658"/>
                      <a:pt x="42185" y="1647"/>
                      <a:pt x="42212" y="1642"/>
                    </a:cubicBezTo>
                    <a:cubicBezTo>
                      <a:pt x="42228" y="1666"/>
                      <a:pt x="42251" y="1756"/>
                      <a:pt x="42280" y="1756"/>
                    </a:cubicBezTo>
                    <a:cubicBezTo>
                      <a:pt x="42285" y="1756"/>
                      <a:pt x="42289" y="1754"/>
                      <a:pt x="42294" y="1749"/>
                    </a:cubicBezTo>
                    <a:cubicBezTo>
                      <a:pt x="42300" y="1738"/>
                      <a:pt x="42307" y="1734"/>
                      <a:pt x="42314" y="1734"/>
                    </a:cubicBezTo>
                    <a:cubicBezTo>
                      <a:pt x="42341" y="1734"/>
                      <a:pt x="42376" y="1794"/>
                      <a:pt x="42415" y="1794"/>
                    </a:cubicBezTo>
                    <a:cubicBezTo>
                      <a:pt x="42426" y="1794"/>
                      <a:pt x="42437" y="1789"/>
                      <a:pt x="42448" y="1778"/>
                    </a:cubicBezTo>
                    <a:cubicBezTo>
                      <a:pt x="42480" y="1754"/>
                      <a:pt x="42510" y="1747"/>
                      <a:pt x="42539" y="1747"/>
                    </a:cubicBezTo>
                    <a:cubicBezTo>
                      <a:pt x="42574" y="1747"/>
                      <a:pt x="42607" y="1757"/>
                      <a:pt x="42638" y="1757"/>
                    </a:cubicBezTo>
                    <a:cubicBezTo>
                      <a:pt x="42652" y="1757"/>
                      <a:pt x="42665" y="1755"/>
                      <a:pt x="42677" y="1750"/>
                    </a:cubicBezTo>
                    <a:cubicBezTo>
                      <a:pt x="42692" y="1718"/>
                      <a:pt x="42706" y="1705"/>
                      <a:pt x="42720" y="1705"/>
                    </a:cubicBezTo>
                    <a:cubicBezTo>
                      <a:pt x="42769" y="1705"/>
                      <a:pt x="42816" y="1852"/>
                      <a:pt x="42854" y="1856"/>
                    </a:cubicBezTo>
                    <a:cubicBezTo>
                      <a:pt x="42873" y="1866"/>
                      <a:pt x="42890" y="1869"/>
                      <a:pt x="42906" y="1869"/>
                    </a:cubicBezTo>
                    <a:cubicBezTo>
                      <a:pt x="42957" y="1869"/>
                      <a:pt x="42998" y="1834"/>
                      <a:pt x="43035" y="1834"/>
                    </a:cubicBezTo>
                    <a:cubicBezTo>
                      <a:pt x="43052" y="1834"/>
                      <a:pt x="43068" y="1841"/>
                      <a:pt x="43083" y="1862"/>
                    </a:cubicBezTo>
                    <a:cubicBezTo>
                      <a:pt x="43096" y="1858"/>
                      <a:pt x="43109" y="1856"/>
                      <a:pt x="43123" y="1856"/>
                    </a:cubicBezTo>
                    <a:cubicBezTo>
                      <a:pt x="43127" y="1856"/>
                      <a:pt x="43131" y="1857"/>
                      <a:pt x="43135" y="1857"/>
                    </a:cubicBezTo>
                    <a:cubicBezTo>
                      <a:pt x="43165" y="1866"/>
                      <a:pt x="43195" y="1870"/>
                      <a:pt x="43226" y="1870"/>
                    </a:cubicBezTo>
                    <a:cubicBezTo>
                      <a:pt x="43231" y="1871"/>
                      <a:pt x="43236" y="1871"/>
                      <a:pt x="43241" y="1872"/>
                    </a:cubicBezTo>
                    <a:cubicBezTo>
                      <a:pt x="43248" y="1866"/>
                      <a:pt x="43253" y="1863"/>
                      <a:pt x="43256" y="1863"/>
                    </a:cubicBezTo>
                    <a:cubicBezTo>
                      <a:pt x="43261" y="1863"/>
                      <a:pt x="43263" y="1868"/>
                      <a:pt x="43263" y="1873"/>
                    </a:cubicBezTo>
                    <a:cubicBezTo>
                      <a:pt x="43302" y="1873"/>
                      <a:pt x="43347" y="1871"/>
                      <a:pt x="43400" y="1867"/>
                    </a:cubicBezTo>
                    <a:cubicBezTo>
                      <a:pt x="43493" y="1837"/>
                      <a:pt x="43571" y="1813"/>
                      <a:pt x="43635" y="1813"/>
                    </a:cubicBezTo>
                    <a:cubicBezTo>
                      <a:pt x="43661" y="1813"/>
                      <a:pt x="43684" y="1817"/>
                      <a:pt x="43705" y="1825"/>
                    </a:cubicBezTo>
                    <a:cubicBezTo>
                      <a:pt x="43726" y="1857"/>
                      <a:pt x="43744" y="1868"/>
                      <a:pt x="43760" y="1868"/>
                    </a:cubicBezTo>
                    <a:cubicBezTo>
                      <a:pt x="43793" y="1868"/>
                      <a:pt x="43819" y="1825"/>
                      <a:pt x="43842" y="1825"/>
                    </a:cubicBezTo>
                    <a:cubicBezTo>
                      <a:pt x="43853" y="1825"/>
                      <a:pt x="43863" y="1835"/>
                      <a:pt x="43873" y="1866"/>
                    </a:cubicBezTo>
                    <a:cubicBezTo>
                      <a:pt x="43935" y="1908"/>
                      <a:pt x="43959" y="1922"/>
                      <a:pt x="43981" y="1922"/>
                    </a:cubicBezTo>
                    <a:cubicBezTo>
                      <a:pt x="43987" y="1922"/>
                      <a:pt x="43992" y="1921"/>
                      <a:pt x="43998" y="1919"/>
                    </a:cubicBezTo>
                    <a:cubicBezTo>
                      <a:pt x="44003" y="1906"/>
                      <a:pt x="44008" y="1902"/>
                      <a:pt x="44015" y="1902"/>
                    </a:cubicBezTo>
                    <a:cubicBezTo>
                      <a:pt x="44025" y="1902"/>
                      <a:pt x="44039" y="1914"/>
                      <a:pt x="44056" y="1914"/>
                    </a:cubicBezTo>
                    <a:cubicBezTo>
                      <a:pt x="44057" y="1914"/>
                      <a:pt x="44058" y="1914"/>
                      <a:pt x="44059" y="1914"/>
                    </a:cubicBezTo>
                    <a:cubicBezTo>
                      <a:pt x="44068" y="1923"/>
                      <a:pt x="44077" y="1926"/>
                      <a:pt x="44088" y="1926"/>
                    </a:cubicBezTo>
                    <a:cubicBezTo>
                      <a:pt x="44114" y="1926"/>
                      <a:pt x="44148" y="1906"/>
                      <a:pt x="44191" y="1900"/>
                    </a:cubicBezTo>
                    <a:cubicBezTo>
                      <a:pt x="44204" y="1925"/>
                      <a:pt x="44215" y="1935"/>
                      <a:pt x="44226" y="1935"/>
                    </a:cubicBezTo>
                    <a:cubicBezTo>
                      <a:pt x="44258" y="1935"/>
                      <a:pt x="44285" y="1851"/>
                      <a:pt x="44311" y="1826"/>
                    </a:cubicBezTo>
                    <a:cubicBezTo>
                      <a:pt x="44323" y="1800"/>
                      <a:pt x="44336" y="1788"/>
                      <a:pt x="44347" y="1788"/>
                    </a:cubicBezTo>
                    <a:cubicBezTo>
                      <a:pt x="44352" y="1788"/>
                      <a:pt x="44355" y="1789"/>
                      <a:pt x="44359" y="1792"/>
                    </a:cubicBezTo>
                    <a:cubicBezTo>
                      <a:pt x="44362" y="1783"/>
                      <a:pt x="44365" y="1780"/>
                      <a:pt x="44369" y="1780"/>
                    </a:cubicBezTo>
                    <a:cubicBezTo>
                      <a:pt x="44380" y="1780"/>
                      <a:pt x="44392" y="1827"/>
                      <a:pt x="44403" y="1862"/>
                    </a:cubicBezTo>
                    <a:cubicBezTo>
                      <a:pt x="44406" y="1857"/>
                      <a:pt x="44409" y="1855"/>
                      <a:pt x="44411" y="1855"/>
                    </a:cubicBezTo>
                    <a:cubicBezTo>
                      <a:pt x="44416" y="1855"/>
                      <a:pt x="44420" y="1859"/>
                      <a:pt x="44424" y="1859"/>
                    </a:cubicBezTo>
                    <a:cubicBezTo>
                      <a:pt x="44429" y="1859"/>
                      <a:pt x="44434" y="1854"/>
                      <a:pt x="44438" y="1833"/>
                    </a:cubicBezTo>
                    <a:cubicBezTo>
                      <a:pt x="44440" y="1827"/>
                      <a:pt x="44441" y="1825"/>
                      <a:pt x="44443" y="1825"/>
                    </a:cubicBezTo>
                    <a:cubicBezTo>
                      <a:pt x="44451" y="1825"/>
                      <a:pt x="44461" y="1890"/>
                      <a:pt x="44470" y="1908"/>
                    </a:cubicBezTo>
                    <a:cubicBezTo>
                      <a:pt x="44473" y="1914"/>
                      <a:pt x="44476" y="1916"/>
                      <a:pt x="44478" y="1916"/>
                    </a:cubicBezTo>
                    <a:cubicBezTo>
                      <a:pt x="44492" y="1916"/>
                      <a:pt x="44502" y="1852"/>
                      <a:pt x="44512" y="1849"/>
                    </a:cubicBezTo>
                    <a:cubicBezTo>
                      <a:pt x="44515" y="1851"/>
                      <a:pt x="44519" y="1852"/>
                      <a:pt x="44521" y="1852"/>
                    </a:cubicBezTo>
                    <a:cubicBezTo>
                      <a:pt x="44538" y="1852"/>
                      <a:pt x="44547" y="1823"/>
                      <a:pt x="44551" y="1789"/>
                    </a:cubicBezTo>
                    <a:cubicBezTo>
                      <a:pt x="44553" y="1802"/>
                      <a:pt x="44554" y="1806"/>
                      <a:pt x="44555" y="1806"/>
                    </a:cubicBezTo>
                    <a:cubicBezTo>
                      <a:pt x="44556" y="1806"/>
                      <a:pt x="44556" y="1796"/>
                      <a:pt x="44556" y="1796"/>
                    </a:cubicBezTo>
                    <a:cubicBezTo>
                      <a:pt x="44557" y="1796"/>
                      <a:pt x="44557" y="1805"/>
                      <a:pt x="44558" y="1842"/>
                    </a:cubicBezTo>
                    <a:cubicBezTo>
                      <a:pt x="44559" y="1820"/>
                      <a:pt x="44567" y="1800"/>
                      <a:pt x="44582" y="1784"/>
                    </a:cubicBezTo>
                    <a:cubicBezTo>
                      <a:pt x="44593" y="1784"/>
                      <a:pt x="44604" y="1722"/>
                      <a:pt x="44621" y="1722"/>
                    </a:cubicBezTo>
                    <a:cubicBezTo>
                      <a:pt x="44631" y="1722"/>
                      <a:pt x="44644" y="1749"/>
                      <a:pt x="44660" y="1839"/>
                    </a:cubicBezTo>
                    <a:cubicBezTo>
                      <a:pt x="44691" y="1780"/>
                      <a:pt x="44900" y="1722"/>
                      <a:pt x="44947" y="1651"/>
                    </a:cubicBezTo>
                    <a:cubicBezTo>
                      <a:pt x="44956" y="1604"/>
                      <a:pt x="44966" y="1590"/>
                      <a:pt x="44977" y="1590"/>
                    </a:cubicBezTo>
                    <a:cubicBezTo>
                      <a:pt x="44991" y="1590"/>
                      <a:pt x="45006" y="1614"/>
                      <a:pt x="45021" y="1614"/>
                    </a:cubicBezTo>
                    <a:cubicBezTo>
                      <a:pt x="45022" y="1614"/>
                      <a:pt x="45023" y="1614"/>
                      <a:pt x="45024" y="1614"/>
                    </a:cubicBezTo>
                    <a:cubicBezTo>
                      <a:pt x="45035" y="1669"/>
                      <a:pt x="45046" y="1685"/>
                      <a:pt x="45056" y="1685"/>
                    </a:cubicBezTo>
                    <a:cubicBezTo>
                      <a:pt x="45070" y="1685"/>
                      <a:pt x="45083" y="1658"/>
                      <a:pt x="45098" y="1658"/>
                    </a:cubicBezTo>
                    <a:cubicBezTo>
                      <a:pt x="45103" y="1658"/>
                      <a:pt x="45108" y="1661"/>
                      <a:pt x="45114" y="1670"/>
                    </a:cubicBezTo>
                    <a:cubicBezTo>
                      <a:pt x="45138" y="1679"/>
                      <a:pt x="45164" y="1754"/>
                      <a:pt x="45189" y="1754"/>
                    </a:cubicBezTo>
                    <a:cubicBezTo>
                      <a:pt x="45198" y="1754"/>
                      <a:pt x="45206" y="1746"/>
                      <a:pt x="45214" y="1725"/>
                    </a:cubicBezTo>
                    <a:cubicBezTo>
                      <a:pt x="45219" y="1732"/>
                      <a:pt x="45224" y="1735"/>
                      <a:pt x="45229" y="1735"/>
                    </a:cubicBezTo>
                    <a:cubicBezTo>
                      <a:pt x="45252" y="1735"/>
                      <a:pt x="45274" y="1666"/>
                      <a:pt x="45298" y="1666"/>
                    </a:cubicBezTo>
                    <a:cubicBezTo>
                      <a:pt x="45305" y="1666"/>
                      <a:pt x="45313" y="1673"/>
                      <a:pt x="45321" y="1690"/>
                    </a:cubicBezTo>
                    <a:cubicBezTo>
                      <a:pt x="45327" y="1581"/>
                      <a:pt x="45335" y="1548"/>
                      <a:pt x="45344" y="1548"/>
                    </a:cubicBezTo>
                    <a:cubicBezTo>
                      <a:pt x="45355" y="1548"/>
                      <a:pt x="45367" y="1600"/>
                      <a:pt x="45377" y="1615"/>
                    </a:cubicBezTo>
                    <a:cubicBezTo>
                      <a:pt x="45382" y="1635"/>
                      <a:pt x="45387" y="1641"/>
                      <a:pt x="45392" y="1641"/>
                    </a:cubicBezTo>
                    <a:cubicBezTo>
                      <a:pt x="45402" y="1641"/>
                      <a:pt x="45411" y="1613"/>
                      <a:pt x="45421" y="1613"/>
                    </a:cubicBezTo>
                    <a:cubicBezTo>
                      <a:pt x="45427" y="1613"/>
                      <a:pt x="45432" y="1622"/>
                      <a:pt x="45438" y="1649"/>
                    </a:cubicBezTo>
                    <a:cubicBezTo>
                      <a:pt x="45465" y="1717"/>
                      <a:pt x="45491" y="1754"/>
                      <a:pt x="45516" y="1754"/>
                    </a:cubicBezTo>
                    <a:cubicBezTo>
                      <a:pt x="45534" y="1754"/>
                      <a:pt x="45551" y="1736"/>
                      <a:pt x="45568" y="1700"/>
                    </a:cubicBezTo>
                    <a:cubicBezTo>
                      <a:pt x="45653" y="1830"/>
                      <a:pt x="47203" y="1810"/>
                      <a:pt x="47278" y="2038"/>
                    </a:cubicBezTo>
                    <a:cubicBezTo>
                      <a:pt x="47281" y="1979"/>
                      <a:pt x="47348" y="1944"/>
                      <a:pt x="47414" y="1944"/>
                    </a:cubicBezTo>
                    <a:cubicBezTo>
                      <a:pt x="47461" y="1944"/>
                      <a:pt x="47508" y="1962"/>
                      <a:pt x="47529" y="2002"/>
                    </a:cubicBezTo>
                    <a:cubicBezTo>
                      <a:pt x="47539" y="1976"/>
                      <a:pt x="47548" y="1950"/>
                      <a:pt x="47558" y="1924"/>
                    </a:cubicBezTo>
                    <a:cubicBezTo>
                      <a:pt x="47675" y="1985"/>
                      <a:pt x="47731" y="2141"/>
                      <a:pt x="47782" y="2141"/>
                    </a:cubicBezTo>
                    <a:cubicBezTo>
                      <a:pt x="47796" y="2141"/>
                      <a:pt x="47810" y="2129"/>
                      <a:pt x="47824" y="2100"/>
                    </a:cubicBezTo>
                    <a:cubicBezTo>
                      <a:pt x="47843" y="2125"/>
                      <a:pt x="47863" y="2151"/>
                      <a:pt x="47883" y="2177"/>
                    </a:cubicBezTo>
                    <a:cubicBezTo>
                      <a:pt x="47951" y="2156"/>
                      <a:pt x="48065" y="2130"/>
                      <a:pt x="48166" y="2130"/>
                    </a:cubicBezTo>
                    <a:cubicBezTo>
                      <a:pt x="48229" y="2130"/>
                      <a:pt x="48287" y="2140"/>
                      <a:pt x="48325" y="2167"/>
                    </a:cubicBezTo>
                    <a:cubicBezTo>
                      <a:pt x="48350" y="2185"/>
                      <a:pt x="48381" y="2194"/>
                      <a:pt x="48411" y="2194"/>
                    </a:cubicBezTo>
                    <a:cubicBezTo>
                      <a:pt x="48423" y="2194"/>
                      <a:pt x="48435" y="2193"/>
                      <a:pt x="48446" y="2190"/>
                    </a:cubicBezTo>
                    <a:cubicBezTo>
                      <a:pt x="48487" y="2184"/>
                      <a:pt x="48526" y="2170"/>
                      <a:pt x="48566" y="2169"/>
                    </a:cubicBezTo>
                    <a:cubicBezTo>
                      <a:pt x="48580" y="2157"/>
                      <a:pt x="48595" y="2152"/>
                      <a:pt x="48609" y="2152"/>
                    </a:cubicBezTo>
                    <a:cubicBezTo>
                      <a:pt x="48655" y="2152"/>
                      <a:pt x="48702" y="2197"/>
                      <a:pt x="48746" y="2197"/>
                    </a:cubicBezTo>
                    <a:cubicBezTo>
                      <a:pt x="48763" y="2197"/>
                      <a:pt x="48780" y="2190"/>
                      <a:pt x="48796" y="2171"/>
                    </a:cubicBezTo>
                    <a:cubicBezTo>
                      <a:pt x="48814" y="2142"/>
                      <a:pt x="48831" y="2133"/>
                      <a:pt x="48849" y="2133"/>
                    </a:cubicBezTo>
                    <a:cubicBezTo>
                      <a:pt x="48877" y="2133"/>
                      <a:pt x="48905" y="2156"/>
                      <a:pt x="48931" y="2161"/>
                    </a:cubicBezTo>
                    <a:cubicBezTo>
                      <a:pt x="48955" y="2195"/>
                      <a:pt x="48978" y="2213"/>
                      <a:pt x="49000" y="2213"/>
                    </a:cubicBezTo>
                    <a:cubicBezTo>
                      <a:pt x="49019" y="2213"/>
                      <a:pt x="49038" y="2199"/>
                      <a:pt x="49056" y="2171"/>
                    </a:cubicBezTo>
                    <a:cubicBezTo>
                      <a:pt x="49089" y="2196"/>
                      <a:pt x="49121" y="2213"/>
                      <a:pt x="49151" y="2213"/>
                    </a:cubicBezTo>
                    <a:cubicBezTo>
                      <a:pt x="49175" y="2213"/>
                      <a:pt x="49198" y="2202"/>
                      <a:pt x="49219" y="2176"/>
                    </a:cubicBezTo>
                    <a:cubicBezTo>
                      <a:pt x="49239" y="2175"/>
                      <a:pt x="49257" y="2112"/>
                      <a:pt x="49275" y="2112"/>
                    </a:cubicBezTo>
                    <a:cubicBezTo>
                      <a:pt x="49278" y="2112"/>
                      <a:pt x="49281" y="2114"/>
                      <a:pt x="49285" y="2119"/>
                    </a:cubicBezTo>
                    <a:cubicBezTo>
                      <a:pt x="49290" y="2114"/>
                      <a:pt x="49295" y="2112"/>
                      <a:pt x="49300" y="2112"/>
                    </a:cubicBezTo>
                    <a:cubicBezTo>
                      <a:pt x="49315" y="2112"/>
                      <a:pt x="49330" y="2133"/>
                      <a:pt x="49345" y="2167"/>
                    </a:cubicBezTo>
                    <a:cubicBezTo>
                      <a:pt x="49379" y="2125"/>
                      <a:pt x="49406" y="2104"/>
                      <a:pt x="49425" y="2104"/>
                    </a:cubicBezTo>
                    <a:cubicBezTo>
                      <a:pt x="49443" y="2104"/>
                      <a:pt x="49454" y="2125"/>
                      <a:pt x="49455" y="2165"/>
                    </a:cubicBezTo>
                    <a:cubicBezTo>
                      <a:pt x="49470" y="2151"/>
                      <a:pt x="49485" y="2147"/>
                      <a:pt x="49501" y="2147"/>
                    </a:cubicBezTo>
                    <a:cubicBezTo>
                      <a:pt x="49539" y="2147"/>
                      <a:pt x="49578" y="2179"/>
                      <a:pt x="49614" y="2179"/>
                    </a:cubicBezTo>
                    <a:cubicBezTo>
                      <a:pt x="49628" y="2179"/>
                      <a:pt x="49642" y="2174"/>
                      <a:pt x="49655" y="2161"/>
                    </a:cubicBezTo>
                    <a:cubicBezTo>
                      <a:pt x="49664" y="2168"/>
                      <a:pt x="49673" y="2171"/>
                      <a:pt x="49682" y="2171"/>
                    </a:cubicBezTo>
                    <a:cubicBezTo>
                      <a:pt x="49735" y="2171"/>
                      <a:pt x="49781" y="2062"/>
                      <a:pt x="49827" y="2021"/>
                    </a:cubicBezTo>
                    <a:cubicBezTo>
                      <a:pt x="49876" y="2043"/>
                      <a:pt x="49929" y="2057"/>
                      <a:pt x="49982" y="2060"/>
                    </a:cubicBezTo>
                    <a:cubicBezTo>
                      <a:pt x="50005" y="2078"/>
                      <a:pt x="50026" y="2082"/>
                      <a:pt x="50047" y="2082"/>
                    </a:cubicBezTo>
                    <a:cubicBezTo>
                      <a:pt x="50060" y="2082"/>
                      <a:pt x="50072" y="2080"/>
                      <a:pt x="50085" y="2080"/>
                    </a:cubicBezTo>
                    <a:cubicBezTo>
                      <a:pt x="50095" y="2080"/>
                      <a:pt x="50105" y="2081"/>
                      <a:pt x="50116" y="2085"/>
                    </a:cubicBezTo>
                    <a:cubicBezTo>
                      <a:pt x="50126" y="2088"/>
                      <a:pt x="50136" y="2089"/>
                      <a:pt x="50146" y="2089"/>
                    </a:cubicBezTo>
                    <a:cubicBezTo>
                      <a:pt x="50211" y="2089"/>
                      <a:pt x="50281" y="2035"/>
                      <a:pt x="50330" y="2035"/>
                    </a:cubicBezTo>
                    <a:cubicBezTo>
                      <a:pt x="50339" y="2035"/>
                      <a:pt x="50346" y="2037"/>
                      <a:pt x="50354" y="2040"/>
                    </a:cubicBezTo>
                    <a:cubicBezTo>
                      <a:pt x="50378" y="2099"/>
                      <a:pt x="50429" y="2115"/>
                      <a:pt x="50485" y="2115"/>
                    </a:cubicBezTo>
                    <a:cubicBezTo>
                      <a:pt x="50549" y="2115"/>
                      <a:pt x="50621" y="2094"/>
                      <a:pt x="50667" y="2094"/>
                    </a:cubicBezTo>
                    <a:cubicBezTo>
                      <a:pt x="50679" y="2094"/>
                      <a:pt x="50689" y="2095"/>
                      <a:pt x="50697" y="2099"/>
                    </a:cubicBezTo>
                    <a:cubicBezTo>
                      <a:pt x="50731" y="2113"/>
                      <a:pt x="50763" y="2118"/>
                      <a:pt x="50794" y="2118"/>
                    </a:cubicBezTo>
                    <a:cubicBezTo>
                      <a:pt x="50895" y="2118"/>
                      <a:pt x="50976" y="2061"/>
                      <a:pt x="51009" y="2061"/>
                    </a:cubicBezTo>
                    <a:cubicBezTo>
                      <a:pt x="51016" y="2061"/>
                      <a:pt x="51021" y="2063"/>
                      <a:pt x="51024" y="2069"/>
                    </a:cubicBezTo>
                    <a:cubicBezTo>
                      <a:pt x="51057" y="2085"/>
                      <a:pt x="51091" y="2109"/>
                      <a:pt x="51125" y="2109"/>
                    </a:cubicBezTo>
                    <a:cubicBezTo>
                      <a:pt x="51130" y="2109"/>
                      <a:pt x="51135" y="2109"/>
                      <a:pt x="51140" y="2107"/>
                    </a:cubicBezTo>
                    <a:cubicBezTo>
                      <a:pt x="51158" y="2151"/>
                      <a:pt x="51174" y="2163"/>
                      <a:pt x="51190" y="2163"/>
                    </a:cubicBezTo>
                    <a:cubicBezTo>
                      <a:pt x="51210" y="2163"/>
                      <a:pt x="51228" y="2142"/>
                      <a:pt x="51247" y="2142"/>
                    </a:cubicBezTo>
                    <a:cubicBezTo>
                      <a:pt x="51248" y="2142"/>
                      <a:pt x="51249" y="2142"/>
                      <a:pt x="51249" y="2142"/>
                    </a:cubicBezTo>
                    <a:cubicBezTo>
                      <a:pt x="51282" y="2136"/>
                      <a:pt x="51328" y="2125"/>
                      <a:pt x="51372" y="2125"/>
                    </a:cubicBezTo>
                    <a:cubicBezTo>
                      <a:pt x="51409" y="2125"/>
                      <a:pt x="51444" y="2132"/>
                      <a:pt x="51469" y="2156"/>
                    </a:cubicBezTo>
                    <a:cubicBezTo>
                      <a:pt x="51514" y="2118"/>
                      <a:pt x="51694" y="2098"/>
                      <a:pt x="51733" y="2098"/>
                    </a:cubicBezTo>
                    <a:cubicBezTo>
                      <a:pt x="51737" y="2098"/>
                      <a:pt x="51740" y="2098"/>
                      <a:pt x="51740" y="2099"/>
                    </a:cubicBezTo>
                    <a:cubicBezTo>
                      <a:pt x="51745" y="2106"/>
                      <a:pt x="51788" y="2109"/>
                      <a:pt x="51831" y="2109"/>
                    </a:cubicBezTo>
                    <a:cubicBezTo>
                      <a:pt x="51874" y="2109"/>
                      <a:pt x="51915" y="2106"/>
                      <a:pt x="51916" y="2097"/>
                    </a:cubicBezTo>
                    <a:cubicBezTo>
                      <a:pt x="51980" y="2107"/>
                      <a:pt x="52013" y="2114"/>
                      <a:pt x="52031" y="2118"/>
                    </a:cubicBezTo>
                    <a:lnTo>
                      <a:pt x="52031" y="2118"/>
                    </a:lnTo>
                    <a:cubicBezTo>
                      <a:pt x="52016" y="2113"/>
                      <a:pt x="52000" y="2101"/>
                      <a:pt x="52022" y="2085"/>
                    </a:cubicBezTo>
                    <a:cubicBezTo>
                      <a:pt x="52022" y="2085"/>
                      <a:pt x="52014" y="1842"/>
                      <a:pt x="52013" y="1738"/>
                    </a:cubicBezTo>
                    <a:cubicBezTo>
                      <a:pt x="52008" y="1553"/>
                      <a:pt x="52003" y="1366"/>
                      <a:pt x="51999" y="1180"/>
                    </a:cubicBezTo>
                    <a:lnTo>
                      <a:pt x="51999" y="1180"/>
                    </a:lnTo>
                    <a:cubicBezTo>
                      <a:pt x="52001" y="1353"/>
                      <a:pt x="52003" y="1474"/>
                      <a:pt x="52003" y="1474"/>
                    </a:cubicBezTo>
                    <a:lnTo>
                      <a:pt x="51986" y="1474"/>
                    </a:lnTo>
                    <a:lnTo>
                      <a:pt x="51989" y="861"/>
                    </a:lnTo>
                    <a:lnTo>
                      <a:pt x="51990" y="506"/>
                    </a:lnTo>
                    <a:cubicBezTo>
                      <a:pt x="51990" y="473"/>
                      <a:pt x="51990" y="438"/>
                      <a:pt x="51990" y="430"/>
                    </a:cubicBezTo>
                    <a:cubicBezTo>
                      <a:pt x="51990" y="408"/>
                      <a:pt x="51990" y="400"/>
                      <a:pt x="51989" y="367"/>
                    </a:cubicBezTo>
                    <a:cubicBezTo>
                      <a:pt x="51981" y="363"/>
                      <a:pt x="51972" y="361"/>
                      <a:pt x="51963" y="361"/>
                    </a:cubicBezTo>
                    <a:cubicBezTo>
                      <a:pt x="51903" y="361"/>
                      <a:pt x="51808" y="430"/>
                      <a:pt x="51737" y="430"/>
                    </a:cubicBezTo>
                    <a:cubicBezTo>
                      <a:pt x="51710" y="430"/>
                      <a:pt x="51687" y="420"/>
                      <a:pt x="51670" y="394"/>
                    </a:cubicBezTo>
                    <a:cubicBezTo>
                      <a:pt x="51621" y="396"/>
                      <a:pt x="51573" y="434"/>
                      <a:pt x="51526" y="434"/>
                    </a:cubicBezTo>
                    <a:cubicBezTo>
                      <a:pt x="51511" y="434"/>
                      <a:pt x="51496" y="430"/>
                      <a:pt x="51481" y="420"/>
                    </a:cubicBezTo>
                    <a:cubicBezTo>
                      <a:pt x="51420" y="437"/>
                      <a:pt x="51360" y="419"/>
                      <a:pt x="51301" y="464"/>
                    </a:cubicBezTo>
                    <a:cubicBezTo>
                      <a:pt x="51294" y="467"/>
                      <a:pt x="51287" y="468"/>
                      <a:pt x="51280" y="468"/>
                    </a:cubicBezTo>
                    <a:cubicBezTo>
                      <a:pt x="51249" y="468"/>
                      <a:pt x="51219" y="446"/>
                      <a:pt x="51189" y="446"/>
                    </a:cubicBezTo>
                    <a:cubicBezTo>
                      <a:pt x="51167" y="446"/>
                      <a:pt x="51146" y="457"/>
                      <a:pt x="51125" y="498"/>
                    </a:cubicBezTo>
                    <a:cubicBezTo>
                      <a:pt x="51099" y="526"/>
                      <a:pt x="51074" y="532"/>
                      <a:pt x="51048" y="532"/>
                    </a:cubicBezTo>
                    <a:cubicBezTo>
                      <a:pt x="51026" y="532"/>
                      <a:pt x="51002" y="527"/>
                      <a:pt x="50979" y="527"/>
                    </a:cubicBezTo>
                    <a:cubicBezTo>
                      <a:pt x="50969" y="527"/>
                      <a:pt x="50959" y="528"/>
                      <a:pt x="50949" y="531"/>
                    </a:cubicBezTo>
                    <a:cubicBezTo>
                      <a:pt x="50927" y="514"/>
                      <a:pt x="50906" y="493"/>
                      <a:pt x="50884" y="493"/>
                    </a:cubicBezTo>
                    <a:cubicBezTo>
                      <a:pt x="50876" y="493"/>
                      <a:pt x="50867" y="496"/>
                      <a:pt x="50859" y="504"/>
                    </a:cubicBezTo>
                    <a:cubicBezTo>
                      <a:pt x="50850" y="537"/>
                      <a:pt x="50841" y="547"/>
                      <a:pt x="50832" y="547"/>
                    </a:cubicBezTo>
                    <a:cubicBezTo>
                      <a:pt x="50818" y="547"/>
                      <a:pt x="50804" y="524"/>
                      <a:pt x="50790" y="524"/>
                    </a:cubicBezTo>
                    <a:cubicBezTo>
                      <a:pt x="50783" y="524"/>
                      <a:pt x="50775" y="529"/>
                      <a:pt x="50768" y="546"/>
                    </a:cubicBezTo>
                    <a:cubicBezTo>
                      <a:pt x="50755" y="539"/>
                      <a:pt x="50744" y="536"/>
                      <a:pt x="50733" y="536"/>
                    </a:cubicBezTo>
                    <a:cubicBezTo>
                      <a:pt x="50694" y="536"/>
                      <a:pt x="50668" y="574"/>
                      <a:pt x="50626" y="576"/>
                    </a:cubicBezTo>
                    <a:cubicBezTo>
                      <a:pt x="50600" y="595"/>
                      <a:pt x="50575" y="606"/>
                      <a:pt x="50550" y="606"/>
                    </a:cubicBezTo>
                    <a:cubicBezTo>
                      <a:pt x="50524" y="606"/>
                      <a:pt x="50500" y="594"/>
                      <a:pt x="50476" y="567"/>
                    </a:cubicBezTo>
                    <a:cubicBezTo>
                      <a:pt x="50456" y="545"/>
                      <a:pt x="50438" y="536"/>
                      <a:pt x="50419" y="536"/>
                    </a:cubicBezTo>
                    <a:cubicBezTo>
                      <a:pt x="50393" y="536"/>
                      <a:pt x="50367" y="555"/>
                      <a:pt x="50343" y="582"/>
                    </a:cubicBezTo>
                    <a:cubicBezTo>
                      <a:pt x="50325" y="530"/>
                      <a:pt x="50307" y="515"/>
                      <a:pt x="50290" y="515"/>
                    </a:cubicBezTo>
                    <a:cubicBezTo>
                      <a:pt x="50267" y="515"/>
                      <a:pt x="50245" y="540"/>
                      <a:pt x="50224" y="541"/>
                    </a:cubicBezTo>
                    <a:cubicBezTo>
                      <a:pt x="50213" y="568"/>
                      <a:pt x="50203" y="577"/>
                      <a:pt x="50192" y="577"/>
                    </a:cubicBezTo>
                    <a:cubicBezTo>
                      <a:pt x="50173" y="577"/>
                      <a:pt x="50153" y="545"/>
                      <a:pt x="50134" y="545"/>
                    </a:cubicBezTo>
                    <a:cubicBezTo>
                      <a:pt x="50127" y="545"/>
                      <a:pt x="50120" y="549"/>
                      <a:pt x="50113" y="560"/>
                    </a:cubicBezTo>
                    <a:cubicBezTo>
                      <a:pt x="50103" y="557"/>
                      <a:pt x="50093" y="556"/>
                      <a:pt x="50084" y="556"/>
                    </a:cubicBezTo>
                    <a:cubicBezTo>
                      <a:pt x="50063" y="556"/>
                      <a:pt x="50042" y="561"/>
                      <a:pt x="50021" y="561"/>
                    </a:cubicBezTo>
                    <a:cubicBezTo>
                      <a:pt x="50016" y="561"/>
                      <a:pt x="50012" y="561"/>
                      <a:pt x="50007" y="560"/>
                    </a:cubicBezTo>
                    <a:cubicBezTo>
                      <a:pt x="49995" y="535"/>
                      <a:pt x="49984" y="517"/>
                      <a:pt x="49973" y="517"/>
                    </a:cubicBezTo>
                    <a:cubicBezTo>
                      <a:pt x="49960" y="517"/>
                      <a:pt x="49947" y="544"/>
                      <a:pt x="49936" y="616"/>
                    </a:cubicBezTo>
                    <a:cubicBezTo>
                      <a:pt x="49920" y="632"/>
                      <a:pt x="49897" y="692"/>
                      <a:pt x="49878" y="692"/>
                    </a:cubicBezTo>
                    <a:cubicBezTo>
                      <a:pt x="49871" y="692"/>
                      <a:pt x="49865" y="685"/>
                      <a:pt x="49860" y="666"/>
                    </a:cubicBezTo>
                    <a:cubicBezTo>
                      <a:pt x="49845" y="623"/>
                      <a:pt x="49831" y="611"/>
                      <a:pt x="49818" y="611"/>
                    </a:cubicBezTo>
                    <a:cubicBezTo>
                      <a:pt x="49800" y="611"/>
                      <a:pt x="49783" y="635"/>
                      <a:pt x="49767" y="635"/>
                    </a:cubicBezTo>
                    <a:cubicBezTo>
                      <a:pt x="49765" y="635"/>
                      <a:pt x="49764" y="635"/>
                      <a:pt x="49762" y="634"/>
                    </a:cubicBezTo>
                    <a:cubicBezTo>
                      <a:pt x="49758" y="644"/>
                      <a:pt x="49754" y="647"/>
                      <a:pt x="49750" y="647"/>
                    </a:cubicBezTo>
                    <a:cubicBezTo>
                      <a:pt x="49742" y="647"/>
                      <a:pt x="49734" y="633"/>
                      <a:pt x="49726" y="633"/>
                    </a:cubicBezTo>
                    <a:cubicBezTo>
                      <a:pt x="49723" y="633"/>
                      <a:pt x="49721" y="634"/>
                      <a:pt x="49719" y="638"/>
                    </a:cubicBezTo>
                    <a:cubicBezTo>
                      <a:pt x="49703" y="598"/>
                      <a:pt x="49689" y="612"/>
                      <a:pt x="49673" y="569"/>
                    </a:cubicBezTo>
                    <a:cubicBezTo>
                      <a:pt x="49662" y="486"/>
                      <a:pt x="49651" y="461"/>
                      <a:pt x="49640" y="461"/>
                    </a:cubicBezTo>
                    <a:cubicBezTo>
                      <a:pt x="49634" y="461"/>
                      <a:pt x="49629" y="466"/>
                      <a:pt x="49623" y="474"/>
                    </a:cubicBezTo>
                    <a:cubicBezTo>
                      <a:pt x="49620" y="467"/>
                      <a:pt x="49617" y="465"/>
                      <a:pt x="49614" y="465"/>
                    </a:cubicBezTo>
                    <a:cubicBezTo>
                      <a:pt x="49600" y="465"/>
                      <a:pt x="49585" y="524"/>
                      <a:pt x="49570" y="570"/>
                    </a:cubicBezTo>
                    <a:cubicBezTo>
                      <a:pt x="49567" y="571"/>
                      <a:pt x="49563" y="571"/>
                      <a:pt x="49560" y="571"/>
                    </a:cubicBezTo>
                    <a:cubicBezTo>
                      <a:pt x="49520" y="571"/>
                      <a:pt x="49468" y="546"/>
                      <a:pt x="49408" y="546"/>
                    </a:cubicBezTo>
                    <a:cubicBezTo>
                      <a:pt x="49391" y="546"/>
                      <a:pt x="49372" y="548"/>
                      <a:pt x="49353" y="554"/>
                    </a:cubicBezTo>
                    <a:cubicBezTo>
                      <a:pt x="49346" y="580"/>
                      <a:pt x="49339" y="588"/>
                      <a:pt x="49331" y="588"/>
                    </a:cubicBezTo>
                    <a:cubicBezTo>
                      <a:pt x="49319" y="588"/>
                      <a:pt x="49307" y="568"/>
                      <a:pt x="49295" y="568"/>
                    </a:cubicBezTo>
                    <a:cubicBezTo>
                      <a:pt x="49292" y="568"/>
                      <a:pt x="49289" y="570"/>
                      <a:pt x="49286" y="573"/>
                    </a:cubicBezTo>
                    <a:cubicBezTo>
                      <a:pt x="49268" y="542"/>
                      <a:pt x="49249" y="510"/>
                      <a:pt x="49231" y="510"/>
                    </a:cubicBezTo>
                    <a:cubicBezTo>
                      <a:pt x="49225" y="510"/>
                      <a:pt x="49219" y="513"/>
                      <a:pt x="49213" y="521"/>
                    </a:cubicBezTo>
                    <a:cubicBezTo>
                      <a:pt x="49191" y="572"/>
                      <a:pt x="49166" y="555"/>
                      <a:pt x="49141" y="563"/>
                    </a:cubicBezTo>
                    <a:cubicBezTo>
                      <a:pt x="49140" y="563"/>
                      <a:pt x="49138" y="564"/>
                      <a:pt x="49137" y="564"/>
                    </a:cubicBezTo>
                    <a:cubicBezTo>
                      <a:pt x="49117" y="564"/>
                      <a:pt x="49096" y="512"/>
                      <a:pt x="49077" y="512"/>
                    </a:cubicBezTo>
                    <a:cubicBezTo>
                      <a:pt x="49073" y="512"/>
                      <a:pt x="49069" y="514"/>
                      <a:pt x="49066" y="518"/>
                    </a:cubicBezTo>
                    <a:cubicBezTo>
                      <a:pt x="49042" y="591"/>
                      <a:pt x="49016" y="539"/>
                      <a:pt x="48992" y="611"/>
                    </a:cubicBezTo>
                    <a:cubicBezTo>
                      <a:pt x="48987" y="622"/>
                      <a:pt x="48982" y="627"/>
                      <a:pt x="48977" y="627"/>
                    </a:cubicBezTo>
                    <a:cubicBezTo>
                      <a:pt x="48958" y="627"/>
                      <a:pt x="48938" y="557"/>
                      <a:pt x="48918" y="523"/>
                    </a:cubicBezTo>
                    <a:cubicBezTo>
                      <a:pt x="48886" y="553"/>
                      <a:pt x="48856" y="584"/>
                      <a:pt x="48826" y="584"/>
                    </a:cubicBezTo>
                    <a:cubicBezTo>
                      <a:pt x="48810" y="584"/>
                      <a:pt x="48795" y="576"/>
                      <a:pt x="48780" y="554"/>
                    </a:cubicBezTo>
                    <a:cubicBezTo>
                      <a:pt x="48746" y="544"/>
                      <a:pt x="48720" y="537"/>
                      <a:pt x="48699" y="537"/>
                    </a:cubicBezTo>
                    <a:cubicBezTo>
                      <a:pt x="48665" y="537"/>
                      <a:pt x="48644" y="555"/>
                      <a:pt x="48624" y="609"/>
                    </a:cubicBezTo>
                    <a:cubicBezTo>
                      <a:pt x="48613" y="635"/>
                      <a:pt x="48602" y="644"/>
                      <a:pt x="48589" y="644"/>
                    </a:cubicBezTo>
                    <a:cubicBezTo>
                      <a:pt x="48564" y="644"/>
                      <a:pt x="48533" y="614"/>
                      <a:pt x="48481" y="614"/>
                    </a:cubicBezTo>
                    <a:cubicBezTo>
                      <a:pt x="48481" y="614"/>
                      <a:pt x="48480" y="614"/>
                      <a:pt x="48479" y="614"/>
                    </a:cubicBezTo>
                    <a:cubicBezTo>
                      <a:pt x="48459" y="588"/>
                      <a:pt x="48436" y="588"/>
                      <a:pt x="48409" y="558"/>
                    </a:cubicBezTo>
                    <a:cubicBezTo>
                      <a:pt x="48397" y="601"/>
                      <a:pt x="48383" y="609"/>
                      <a:pt x="48368" y="609"/>
                    </a:cubicBezTo>
                    <a:cubicBezTo>
                      <a:pt x="48360" y="609"/>
                      <a:pt x="48351" y="606"/>
                      <a:pt x="48343" y="606"/>
                    </a:cubicBezTo>
                    <a:cubicBezTo>
                      <a:pt x="48334" y="606"/>
                      <a:pt x="48325" y="609"/>
                      <a:pt x="48316" y="618"/>
                    </a:cubicBezTo>
                    <a:cubicBezTo>
                      <a:pt x="48307" y="621"/>
                      <a:pt x="48297" y="622"/>
                      <a:pt x="48287" y="622"/>
                    </a:cubicBezTo>
                    <a:cubicBezTo>
                      <a:pt x="48277" y="622"/>
                      <a:pt x="48267" y="621"/>
                      <a:pt x="48257" y="621"/>
                    </a:cubicBezTo>
                    <a:cubicBezTo>
                      <a:pt x="48237" y="621"/>
                      <a:pt x="48217" y="624"/>
                      <a:pt x="48196" y="640"/>
                    </a:cubicBezTo>
                    <a:cubicBezTo>
                      <a:pt x="48176" y="654"/>
                      <a:pt x="48155" y="660"/>
                      <a:pt x="48133" y="660"/>
                    </a:cubicBezTo>
                    <a:cubicBezTo>
                      <a:pt x="48105" y="660"/>
                      <a:pt x="48075" y="650"/>
                      <a:pt x="48043" y="635"/>
                    </a:cubicBezTo>
                    <a:cubicBezTo>
                      <a:pt x="48017" y="677"/>
                      <a:pt x="47993" y="689"/>
                      <a:pt x="47969" y="689"/>
                    </a:cubicBezTo>
                    <a:cubicBezTo>
                      <a:pt x="47940" y="689"/>
                      <a:pt x="47913" y="672"/>
                      <a:pt x="47886" y="667"/>
                    </a:cubicBezTo>
                    <a:cubicBezTo>
                      <a:pt x="47875" y="676"/>
                      <a:pt x="47864" y="680"/>
                      <a:pt x="47854" y="680"/>
                    </a:cubicBezTo>
                    <a:cubicBezTo>
                      <a:pt x="47824" y="680"/>
                      <a:pt x="47795" y="654"/>
                      <a:pt x="47769" y="654"/>
                    </a:cubicBezTo>
                    <a:cubicBezTo>
                      <a:pt x="47765" y="654"/>
                      <a:pt x="47761" y="654"/>
                      <a:pt x="47757" y="656"/>
                    </a:cubicBezTo>
                    <a:cubicBezTo>
                      <a:pt x="47733" y="638"/>
                      <a:pt x="47712" y="633"/>
                      <a:pt x="47691" y="633"/>
                    </a:cubicBezTo>
                    <a:cubicBezTo>
                      <a:pt x="47653" y="633"/>
                      <a:pt x="47620" y="651"/>
                      <a:pt x="47589" y="651"/>
                    </a:cubicBezTo>
                    <a:cubicBezTo>
                      <a:pt x="47578" y="651"/>
                      <a:pt x="47567" y="649"/>
                      <a:pt x="47557" y="643"/>
                    </a:cubicBezTo>
                    <a:cubicBezTo>
                      <a:pt x="47529" y="619"/>
                      <a:pt x="47502" y="604"/>
                      <a:pt x="47478" y="573"/>
                    </a:cubicBezTo>
                    <a:cubicBezTo>
                      <a:pt x="47455" y="605"/>
                      <a:pt x="47432" y="583"/>
                      <a:pt x="47411" y="623"/>
                    </a:cubicBezTo>
                    <a:cubicBezTo>
                      <a:pt x="47396" y="645"/>
                      <a:pt x="47381" y="653"/>
                      <a:pt x="47367" y="653"/>
                    </a:cubicBezTo>
                    <a:cubicBezTo>
                      <a:pt x="47339" y="653"/>
                      <a:pt x="47310" y="622"/>
                      <a:pt x="47281" y="609"/>
                    </a:cubicBezTo>
                    <a:cubicBezTo>
                      <a:pt x="47263" y="615"/>
                      <a:pt x="47244" y="618"/>
                      <a:pt x="47224" y="618"/>
                    </a:cubicBezTo>
                    <a:cubicBezTo>
                      <a:pt x="47197" y="618"/>
                      <a:pt x="47167" y="612"/>
                      <a:pt x="47134" y="601"/>
                    </a:cubicBezTo>
                    <a:cubicBezTo>
                      <a:pt x="47125" y="575"/>
                      <a:pt x="47115" y="566"/>
                      <a:pt x="47105" y="566"/>
                    </a:cubicBezTo>
                    <a:cubicBezTo>
                      <a:pt x="47086" y="566"/>
                      <a:pt x="47066" y="600"/>
                      <a:pt x="47044" y="601"/>
                    </a:cubicBezTo>
                    <a:cubicBezTo>
                      <a:pt x="47025" y="577"/>
                      <a:pt x="47006" y="555"/>
                      <a:pt x="46985" y="555"/>
                    </a:cubicBezTo>
                    <a:cubicBezTo>
                      <a:pt x="46969" y="555"/>
                      <a:pt x="46953" y="569"/>
                      <a:pt x="46936" y="605"/>
                    </a:cubicBezTo>
                    <a:cubicBezTo>
                      <a:pt x="46847" y="609"/>
                      <a:pt x="46797" y="619"/>
                      <a:pt x="46771" y="630"/>
                    </a:cubicBezTo>
                    <a:cubicBezTo>
                      <a:pt x="46743" y="642"/>
                      <a:pt x="46740" y="654"/>
                      <a:pt x="46745" y="661"/>
                    </a:cubicBezTo>
                    <a:cubicBezTo>
                      <a:pt x="46745" y="671"/>
                      <a:pt x="46746" y="681"/>
                      <a:pt x="46749" y="691"/>
                    </a:cubicBezTo>
                    <a:cubicBezTo>
                      <a:pt x="46745" y="689"/>
                      <a:pt x="46741" y="686"/>
                      <a:pt x="46736" y="685"/>
                    </a:cubicBezTo>
                    <a:cubicBezTo>
                      <a:pt x="46735" y="686"/>
                      <a:pt x="46733" y="686"/>
                      <a:pt x="46732" y="686"/>
                    </a:cubicBezTo>
                    <a:cubicBezTo>
                      <a:pt x="46719" y="686"/>
                      <a:pt x="46700" y="655"/>
                      <a:pt x="46676" y="655"/>
                    </a:cubicBezTo>
                    <a:cubicBezTo>
                      <a:pt x="46666" y="655"/>
                      <a:pt x="46656" y="659"/>
                      <a:pt x="46645" y="672"/>
                    </a:cubicBezTo>
                    <a:cubicBezTo>
                      <a:pt x="46638" y="669"/>
                      <a:pt x="46630" y="668"/>
                      <a:pt x="46622" y="668"/>
                    </a:cubicBezTo>
                    <a:cubicBezTo>
                      <a:pt x="46600" y="668"/>
                      <a:pt x="46575" y="678"/>
                      <a:pt x="46546" y="678"/>
                    </a:cubicBezTo>
                    <a:cubicBezTo>
                      <a:pt x="46521" y="678"/>
                      <a:pt x="46493" y="670"/>
                      <a:pt x="46461" y="643"/>
                    </a:cubicBezTo>
                    <a:cubicBezTo>
                      <a:pt x="46425" y="644"/>
                      <a:pt x="46393" y="666"/>
                      <a:pt x="46364" y="666"/>
                    </a:cubicBezTo>
                    <a:cubicBezTo>
                      <a:pt x="46351" y="666"/>
                      <a:pt x="46339" y="662"/>
                      <a:pt x="46328" y="649"/>
                    </a:cubicBezTo>
                    <a:cubicBezTo>
                      <a:pt x="46322" y="653"/>
                      <a:pt x="46317" y="654"/>
                      <a:pt x="46312" y="654"/>
                    </a:cubicBezTo>
                    <a:cubicBezTo>
                      <a:pt x="46282" y="654"/>
                      <a:pt x="46256" y="602"/>
                      <a:pt x="46235" y="600"/>
                    </a:cubicBezTo>
                    <a:cubicBezTo>
                      <a:pt x="46216" y="642"/>
                      <a:pt x="46201" y="660"/>
                      <a:pt x="46188" y="660"/>
                    </a:cubicBezTo>
                    <a:cubicBezTo>
                      <a:pt x="46168" y="660"/>
                      <a:pt x="46154" y="616"/>
                      <a:pt x="46144" y="551"/>
                    </a:cubicBezTo>
                    <a:cubicBezTo>
                      <a:pt x="46130" y="522"/>
                      <a:pt x="46127" y="517"/>
                      <a:pt x="46125" y="517"/>
                    </a:cubicBezTo>
                    <a:cubicBezTo>
                      <a:pt x="46124" y="517"/>
                      <a:pt x="46123" y="518"/>
                      <a:pt x="46122" y="518"/>
                    </a:cubicBezTo>
                    <a:cubicBezTo>
                      <a:pt x="46120" y="518"/>
                      <a:pt x="46116" y="516"/>
                      <a:pt x="46109" y="506"/>
                    </a:cubicBezTo>
                    <a:cubicBezTo>
                      <a:pt x="46106" y="525"/>
                      <a:pt x="46103" y="532"/>
                      <a:pt x="46099" y="532"/>
                    </a:cubicBezTo>
                    <a:cubicBezTo>
                      <a:pt x="46089" y="532"/>
                      <a:pt x="46073" y="484"/>
                      <a:pt x="46052" y="484"/>
                    </a:cubicBezTo>
                    <a:cubicBezTo>
                      <a:pt x="46046" y="484"/>
                      <a:pt x="46039" y="489"/>
                      <a:pt x="46031" y="500"/>
                    </a:cubicBezTo>
                    <a:cubicBezTo>
                      <a:pt x="46023" y="456"/>
                      <a:pt x="46014" y="442"/>
                      <a:pt x="46004" y="442"/>
                    </a:cubicBezTo>
                    <a:cubicBezTo>
                      <a:pt x="45989" y="442"/>
                      <a:pt x="45972" y="478"/>
                      <a:pt x="45952" y="478"/>
                    </a:cubicBezTo>
                    <a:cubicBezTo>
                      <a:pt x="45951" y="478"/>
                      <a:pt x="45950" y="478"/>
                      <a:pt x="45949" y="478"/>
                    </a:cubicBezTo>
                    <a:cubicBezTo>
                      <a:pt x="45915" y="480"/>
                      <a:pt x="45876" y="512"/>
                      <a:pt x="45828" y="541"/>
                    </a:cubicBezTo>
                    <a:cubicBezTo>
                      <a:pt x="45818" y="549"/>
                      <a:pt x="45808" y="552"/>
                      <a:pt x="45799" y="552"/>
                    </a:cubicBezTo>
                    <a:cubicBezTo>
                      <a:pt x="45777" y="552"/>
                      <a:pt x="45756" y="538"/>
                      <a:pt x="45736" y="538"/>
                    </a:cubicBezTo>
                    <a:cubicBezTo>
                      <a:pt x="45722" y="538"/>
                      <a:pt x="45708" y="545"/>
                      <a:pt x="45694" y="569"/>
                    </a:cubicBezTo>
                    <a:cubicBezTo>
                      <a:pt x="45664" y="574"/>
                      <a:pt x="45637" y="626"/>
                      <a:pt x="45611" y="626"/>
                    </a:cubicBezTo>
                    <a:cubicBezTo>
                      <a:pt x="45600" y="626"/>
                      <a:pt x="45589" y="616"/>
                      <a:pt x="45578" y="591"/>
                    </a:cubicBezTo>
                    <a:cubicBezTo>
                      <a:pt x="45552" y="582"/>
                      <a:pt x="45526" y="544"/>
                      <a:pt x="45502" y="544"/>
                    </a:cubicBezTo>
                    <a:cubicBezTo>
                      <a:pt x="45494" y="544"/>
                      <a:pt x="45487" y="548"/>
                      <a:pt x="45480" y="556"/>
                    </a:cubicBezTo>
                    <a:cubicBezTo>
                      <a:pt x="45472" y="571"/>
                      <a:pt x="45463" y="575"/>
                      <a:pt x="45454" y="575"/>
                    </a:cubicBezTo>
                    <a:cubicBezTo>
                      <a:pt x="45445" y="575"/>
                      <a:pt x="45435" y="570"/>
                      <a:pt x="45426" y="570"/>
                    </a:cubicBezTo>
                    <a:cubicBezTo>
                      <a:pt x="45415" y="570"/>
                      <a:pt x="45405" y="577"/>
                      <a:pt x="45395" y="606"/>
                    </a:cubicBezTo>
                    <a:cubicBezTo>
                      <a:pt x="45385" y="597"/>
                      <a:pt x="45375" y="594"/>
                      <a:pt x="45365" y="594"/>
                    </a:cubicBezTo>
                    <a:cubicBezTo>
                      <a:pt x="45330" y="594"/>
                      <a:pt x="45299" y="641"/>
                      <a:pt x="45269" y="641"/>
                    </a:cubicBezTo>
                    <a:cubicBezTo>
                      <a:pt x="45264" y="641"/>
                      <a:pt x="45260" y="640"/>
                      <a:pt x="45256" y="638"/>
                    </a:cubicBezTo>
                    <a:cubicBezTo>
                      <a:pt x="45229" y="633"/>
                      <a:pt x="45203" y="623"/>
                      <a:pt x="45177" y="623"/>
                    </a:cubicBezTo>
                    <a:cubicBezTo>
                      <a:pt x="45164" y="623"/>
                      <a:pt x="45151" y="626"/>
                      <a:pt x="45138" y="633"/>
                    </a:cubicBezTo>
                    <a:cubicBezTo>
                      <a:pt x="45136" y="633"/>
                      <a:pt x="45134" y="633"/>
                      <a:pt x="45132" y="633"/>
                    </a:cubicBezTo>
                    <a:cubicBezTo>
                      <a:pt x="45082" y="633"/>
                      <a:pt x="45032" y="675"/>
                      <a:pt x="44972" y="675"/>
                    </a:cubicBezTo>
                    <a:cubicBezTo>
                      <a:pt x="44944" y="675"/>
                      <a:pt x="44913" y="666"/>
                      <a:pt x="44880" y="637"/>
                    </a:cubicBezTo>
                    <a:cubicBezTo>
                      <a:pt x="44798" y="651"/>
                      <a:pt x="44773" y="658"/>
                      <a:pt x="44772" y="658"/>
                    </a:cubicBezTo>
                    <a:cubicBezTo>
                      <a:pt x="44771" y="658"/>
                      <a:pt x="44789" y="652"/>
                      <a:pt x="44802" y="640"/>
                    </a:cubicBezTo>
                    <a:cubicBezTo>
                      <a:pt x="44803" y="642"/>
                      <a:pt x="44805" y="642"/>
                      <a:pt x="44806" y="642"/>
                    </a:cubicBezTo>
                    <a:cubicBezTo>
                      <a:pt x="44813" y="642"/>
                      <a:pt x="44816" y="620"/>
                      <a:pt x="44808" y="620"/>
                    </a:cubicBezTo>
                    <a:cubicBezTo>
                      <a:pt x="44805" y="620"/>
                      <a:pt x="44799" y="623"/>
                      <a:pt x="44792" y="633"/>
                    </a:cubicBezTo>
                    <a:cubicBezTo>
                      <a:pt x="44789" y="636"/>
                      <a:pt x="44786" y="637"/>
                      <a:pt x="44783" y="637"/>
                    </a:cubicBezTo>
                    <a:cubicBezTo>
                      <a:pt x="44761" y="637"/>
                      <a:pt x="44723" y="579"/>
                      <a:pt x="44665" y="579"/>
                    </a:cubicBezTo>
                    <a:cubicBezTo>
                      <a:pt x="44637" y="579"/>
                      <a:pt x="44603" y="593"/>
                      <a:pt x="44564" y="635"/>
                    </a:cubicBezTo>
                    <a:cubicBezTo>
                      <a:pt x="44554" y="636"/>
                      <a:pt x="44545" y="636"/>
                      <a:pt x="44536" y="636"/>
                    </a:cubicBezTo>
                    <a:cubicBezTo>
                      <a:pt x="44499" y="636"/>
                      <a:pt x="44469" y="634"/>
                      <a:pt x="44445" y="634"/>
                    </a:cubicBezTo>
                    <a:cubicBezTo>
                      <a:pt x="44414" y="634"/>
                      <a:pt x="44391" y="637"/>
                      <a:pt x="44375" y="648"/>
                    </a:cubicBezTo>
                    <a:cubicBezTo>
                      <a:pt x="44365" y="655"/>
                      <a:pt x="44357" y="658"/>
                      <a:pt x="44351" y="658"/>
                    </a:cubicBezTo>
                    <a:cubicBezTo>
                      <a:pt x="44337" y="658"/>
                      <a:pt x="44333" y="642"/>
                      <a:pt x="44333" y="623"/>
                    </a:cubicBezTo>
                    <a:cubicBezTo>
                      <a:pt x="44333" y="619"/>
                      <a:pt x="44334" y="619"/>
                      <a:pt x="44334" y="615"/>
                    </a:cubicBezTo>
                    <a:lnTo>
                      <a:pt x="44334" y="615"/>
                    </a:lnTo>
                    <a:cubicBezTo>
                      <a:pt x="44330" y="618"/>
                      <a:pt x="44325" y="620"/>
                      <a:pt x="44320" y="620"/>
                    </a:cubicBezTo>
                    <a:cubicBezTo>
                      <a:pt x="44317" y="620"/>
                      <a:pt x="44315" y="620"/>
                      <a:pt x="44312" y="619"/>
                    </a:cubicBezTo>
                    <a:cubicBezTo>
                      <a:pt x="44306" y="644"/>
                      <a:pt x="44298" y="652"/>
                      <a:pt x="44288" y="652"/>
                    </a:cubicBezTo>
                    <a:cubicBezTo>
                      <a:pt x="44271" y="652"/>
                      <a:pt x="44248" y="626"/>
                      <a:pt x="44219" y="619"/>
                    </a:cubicBezTo>
                    <a:cubicBezTo>
                      <a:pt x="44198" y="629"/>
                      <a:pt x="44173" y="634"/>
                      <a:pt x="44143" y="634"/>
                    </a:cubicBezTo>
                    <a:cubicBezTo>
                      <a:pt x="44113" y="634"/>
                      <a:pt x="44078" y="629"/>
                      <a:pt x="44037" y="620"/>
                    </a:cubicBezTo>
                    <a:cubicBezTo>
                      <a:pt x="44006" y="597"/>
                      <a:pt x="43977" y="589"/>
                      <a:pt x="43951" y="589"/>
                    </a:cubicBezTo>
                    <a:cubicBezTo>
                      <a:pt x="43912" y="589"/>
                      <a:pt x="43879" y="608"/>
                      <a:pt x="43852" y="623"/>
                    </a:cubicBezTo>
                    <a:cubicBezTo>
                      <a:pt x="43845" y="618"/>
                      <a:pt x="43838" y="616"/>
                      <a:pt x="43832" y="616"/>
                    </a:cubicBezTo>
                    <a:cubicBezTo>
                      <a:pt x="43807" y="616"/>
                      <a:pt x="43788" y="647"/>
                      <a:pt x="43772" y="647"/>
                    </a:cubicBezTo>
                    <a:cubicBezTo>
                      <a:pt x="43765" y="647"/>
                      <a:pt x="43759" y="642"/>
                      <a:pt x="43754" y="626"/>
                    </a:cubicBezTo>
                    <a:cubicBezTo>
                      <a:pt x="43737" y="646"/>
                      <a:pt x="43725" y="653"/>
                      <a:pt x="43718" y="653"/>
                    </a:cubicBezTo>
                    <a:cubicBezTo>
                      <a:pt x="43706" y="653"/>
                      <a:pt x="43703" y="637"/>
                      <a:pt x="43702" y="630"/>
                    </a:cubicBezTo>
                    <a:cubicBezTo>
                      <a:pt x="43699" y="628"/>
                      <a:pt x="43697" y="610"/>
                      <a:pt x="43689" y="610"/>
                    </a:cubicBezTo>
                    <a:cubicBezTo>
                      <a:pt x="43683" y="610"/>
                      <a:pt x="43674" y="618"/>
                      <a:pt x="43660" y="644"/>
                    </a:cubicBezTo>
                    <a:cubicBezTo>
                      <a:pt x="43635" y="632"/>
                      <a:pt x="43592" y="570"/>
                      <a:pt x="43523" y="570"/>
                    </a:cubicBezTo>
                    <a:cubicBezTo>
                      <a:pt x="43490" y="570"/>
                      <a:pt x="43451" y="584"/>
                      <a:pt x="43405" y="625"/>
                    </a:cubicBezTo>
                    <a:cubicBezTo>
                      <a:pt x="43357" y="581"/>
                      <a:pt x="43310" y="558"/>
                      <a:pt x="43264" y="558"/>
                    </a:cubicBezTo>
                    <a:cubicBezTo>
                      <a:pt x="43263" y="558"/>
                      <a:pt x="43261" y="558"/>
                      <a:pt x="43260" y="558"/>
                    </a:cubicBezTo>
                    <a:cubicBezTo>
                      <a:pt x="43217" y="558"/>
                      <a:pt x="43176" y="581"/>
                      <a:pt x="43137" y="624"/>
                    </a:cubicBezTo>
                    <a:cubicBezTo>
                      <a:pt x="43108" y="645"/>
                      <a:pt x="43079" y="655"/>
                      <a:pt x="43052" y="655"/>
                    </a:cubicBezTo>
                    <a:cubicBezTo>
                      <a:pt x="43001" y="655"/>
                      <a:pt x="42953" y="621"/>
                      <a:pt x="42906" y="564"/>
                    </a:cubicBezTo>
                    <a:cubicBezTo>
                      <a:pt x="42902" y="565"/>
                      <a:pt x="42898" y="566"/>
                      <a:pt x="42894" y="566"/>
                    </a:cubicBezTo>
                    <a:cubicBezTo>
                      <a:pt x="42845" y="566"/>
                      <a:pt x="42798" y="497"/>
                      <a:pt x="42755" y="497"/>
                    </a:cubicBezTo>
                    <a:cubicBezTo>
                      <a:pt x="42740" y="497"/>
                      <a:pt x="42726" y="505"/>
                      <a:pt x="42712" y="526"/>
                    </a:cubicBezTo>
                    <a:cubicBezTo>
                      <a:pt x="42652" y="475"/>
                      <a:pt x="42598" y="506"/>
                      <a:pt x="42547" y="471"/>
                    </a:cubicBezTo>
                    <a:cubicBezTo>
                      <a:pt x="42514" y="443"/>
                      <a:pt x="42472" y="428"/>
                      <a:pt x="42429" y="428"/>
                    </a:cubicBezTo>
                    <a:cubicBezTo>
                      <a:pt x="42423" y="428"/>
                      <a:pt x="42416" y="429"/>
                      <a:pt x="42410" y="429"/>
                    </a:cubicBezTo>
                    <a:cubicBezTo>
                      <a:pt x="42397" y="410"/>
                      <a:pt x="42384" y="403"/>
                      <a:pt x="42371" y="403"/>
                    </a:cubicBezTo>
                    <a:cubicBezTo>
                      <a:pt x="42344" y="403"/>
                      <a:pt x="42320" y="433"/>
                      <a:pt x="42296" y="438"/>
                    </a:cubicBezTo>
                    <a:cubicBezTo>
                      <a:pt x="42244" y="473"/>
                      <a:pt x="41968" y="647"/>
                      <a:pt x="41908" y="647"/>
                    </a:cubicBezTo>
                    <a:cubicBezTo>
                      <a:pt x="41907" y="647"/>
                      <a:pt x="41906" y="647"/>
                      <a:pt x="41905" y="647"/>
                    </a:cubicBezTo>
                    <a:cubicBezTo>
                      <a:pt x="41853" y="643"/>
                      <a:pt x="42037" y="598"/>
                      <a:pt x="41988" y="544"/>
                    </a:cubicBezTo>
                    <a:cubicBezTo>
                      <a:pt x="41963" y="512"/>
                      <a:pt x="41706" y="330"/>
                      <a:pt x="41675" y="330"/>
                    </a:cubicBezTo>
                    <a:cubicBezTo>
                      <a:pt x="41674" y="330"/>
                      <a:pt x="41674" y="330"/>
                      <a:pt x="41673" y="330"/>
                    </a:cubicBezTo>
                    <a:cubicBezTo>
                      <a:pt x="41663" y="344"/>
                      <a:pt x="41653" y="359"/>
                      <a:pt x="41644" y="375"/>
                    </a:cubicBezTo>
                    <a:lnTo>
                      <a:pt x="41622" y="394"/>
                    </a:lnTo>
                    <a:cubicBezTo>
                      <a:pt x="41614" y="392"/>
                      <a:pt x="41605" y="390"/>
                      <a:pt x="41597" y="385"/>
                    </a:cubicBezTo>
                    <a:cubicBezTo>
                      <a:pt x="41615" y="368"/>
                      <a:pt x="41633" y="350"/>
                      <a:pt x="41654" y="329"/>
                    </a:cubicBezTo>
                    <a:lnTo>
                      <a:pt x="41654" y="329"/>
                    </a:lnTo>
                    <a:cubicBezTo>
                      <a:pt x="41642" y="341"/>
                      <a:pt x="41627" y="345"/>
                      <a:pt x="41612" y="345"/>
                    </a:cubicBezTo>
                    <a:cubicBezTo>
                      <a:pt x="41586" y="345"/>
                      <a:pt x="41559" y="334"/>
                      <a:pt x="41534" y="334"/>
                    </a:cubicBezTo>
                    <a:cubicBezTo>
                      <a:pt x="41523" y="334"/>
                      <a:pt x="41513" y="336"/>
                      <a:pt x="41504" y="341"/>
                    </a:cubicBezTo>
                    <a:cubicBezTo>
                      <a:pt x="41495" y="322"/>
                      <a:pt x="41487" y="315"/>
                      <a:pt x="41480" y="315"/>
                    </a:cubicBezTo>
                    <a:cubicBezTo>
                      <a:pt x="41474" y="315"/>
                      <a:pt x="41469" y="320"/>
                      <a:pt x="41466" y="327"/>
                    </a:cubicBezTo>
                    <a:cubicBezTo>
                      <a:pt x="41463" y="326"/>
                      <a:pt x="41461" y="326"/>
                      <a:pt x="41458" y="325"/>
                    </a:cubicBezTo>
                    <a:cubicBezTo>
                      <a:pt x="41432" y="313"/>
                      <a:pt x="41402" y="299"/>
                      <a:pt x="41371" y="299"/>
                    </a:cubicBezTo>
                    <a:cubicBezTo>
                      <a:pt x="41354" y="299"/>
                      <a:pt x="41336" y="303"/>
                      <a:pt x="41318" y="313"/>
                    </a:cubicBezTo>
                    <a:cubicBezTo>
                      <a:pt x="41304" y="308"/>
                      <a:pt x="41290" y="306"/>
                      <a:pt x="41277" y="306"/>
                    </a:cubicBezTo>
                    <a:cubicBezTo>
                      <a:pt x="41227" y="306"/>
                      <a:pt x="41185" y="339"/>
                      <a:pt x="41153" y="345"/>
                    </a:cubicBezTo>
                    <a:cubicBezTo>
                      <a:pt x="41111" y="334"/>
                      <a:pt x="41082" y="324"/>
                      <a:pt x="41063" y="307"/>
                    </a:cubicBezTo>
                    <a:cubicBezTo>
                      <a:pt x="41059" y="305"/>
                      <a:pt x="41055" y="304"/>
                      <a:pt x="41051" y="304"/>
                    </a:cubicBezTo>
                    <a:cubicBezTo>
                      <a:pt x="41045" y="304"/>
                      <a:pt x="41039" y="307"/>
                      <a:pt x="41035" y="312"/>
                    </a:cubicBezTo>
                    <a:cubicBezTo>
                      <a:pt x="41037" y="307"/>
                      <a:pt x="41040" y="302"/>
                      <a:pt x="41041" y="296"/>
                    </a:cubicBezTo>
                    <a:cubicBezTo>
                      <a:pt x="41042" y="292"/>
                      <a:pt x="41042" y="287"/>
                      <a:pt x="41044" y="283"/>
                    </a:cubicBezTo>
                    <a:lnTo>
                      <a:pt x="41044" y="283"/>
                    </a:lnTo>
                    <a:cubicBezTo>
                      <a:pt x="41025" y="286"/>
                      <a:pt x="41005" y="288"/>
                      <a:pt x="40985" y="288"/>
                    </a:cubicBezTo>
                    <a:cubicBezTo>
                      <a:pt x="40981" y="288"/>
                      <a:pt x="40977" y="288"/>
                      <a:pt x="40972" y="288"/>
                    </a:cubicBezTo>
                    <a:cubicBezTo>
                      <a:pt x="40967" y="287"/>
                      <a:pt x="40962" y="287"/>
                      <a:pt x="40957" y="287"/>
                    </a:cubicBezTo>
                    <a:cubicBezTo>
                      <a:pt x="40933" y="287"/>
                      <a:pt x="40907" y="295"/>
                      <a:pt x="40878" y="295"/>
                    </a:cubicBezTo>
                    <a:cubicBezTo>
                      <a:pt x="40847" y="295"/>
                      <a:pt x="40812" y="286"/>
                      <a:pt x="40774" y="249"/>
                    </a:cubicBezTo>
                    <a:cubicBezTo>
                      <a:pt x="40767" y="251"/>
                      <a:pt x="40760" y="251"/>
                      <a:pt x="40753" y="251"/>
                    </a:cubicBezTo>
                    <a:cubicBezTo>
                      <a:pt x="40730" y="251"/>
                      <a:pt x="40705" y="243"/>
                      <a:pt x="40679" y="243"/>
                    </a:cubicBezTo>
                    <a:cubicBezTo>
                      <a:pt x="40666" y="243"/>
                      <a:pt x="40652" y="245"/>
                      <a:pt x="40638" y="252"/>
                    </a:cubicBezTo>
                    <a:cubicBezTo>
                      <a:pt x="40636" y="252"/>
                      <a:pt x="40634" y="252"/>
                      <a:pt x="40632" y="252"/>
                    </a:cubicBezTo>
                    <a:cubicBezTo>
                      <a:pt x="40592" y="252"/>
                      <a:pt x="40550" y="298"/>
                      <a:pt x="40505" y="298"/>
                    </a:cubicBezTo>
                    <a:cubicBezTo>
                      <a:pt x="40495" y="298"/>
                      <a:pt x="40485" y="296"/>
                      <a:pt x="40475" y="291"/>
                    </a:cubicBezTo>
                    <a:cubicBezTo>
                      <a:pt x="40448" y="302"/>
                      <a:pt x="40422" y="306"/>
                      <a:pt x="40397" y="306"/>
                    </a:cubicBezTo>
                    <a:cubicBezTo>
                      <a:pt x="40345" y="306"/>
                      <a:pt x="40295" y="290"/>
                      <a:pt x="40247" y="290"/>
                    </a:cubicBezTo>
                    <a:cubicBezTo>
                      <a:pt x="40239" y="290"/>
                      <a:pt x="40231" y="291"/>
                      <a:pt x="40223" y="292"/>
                    </a:cubicBezTo>
                    <a:cubicBezTo>
                      <a:pt x="40200" y="278"/>
                      <a:pt x="40177" y="273"/>
                      <a:pt x="40154" y="273"/>
                    </a:cubicBezTo>
                    <a:cubicBezTo>
                      <a:pt x="40115" y="273"/>
                      <a:pt x="40077" y="287"/>
                      <a:pt x="40039" y="287"/>
                    </a:cubicBezTo>
                    <a:cubicBezTo>
                      <a:pt x="40037" y="287"/>
                      <a:pt x="40035" y="287"/>
                      <a:pt x="40033" y="287"/>
                    </a:cubicBezTo>
                    <a:cubicBezTo>
                      <a:pt x="40016" y="276"/>
                      <a:pt x="39998" y="272"/>
                      <a:pt x="39981" y="272"/>
                    </a:cubicBezTo>
                    <a:cubicBezTo>
                      <a:pt x="39941" y="272"/>
                      <a:pt x="39901" y="294"/>
                      <a:pt x="39863" y="297"/>
                    </a:cubicBezTo>
                    <a:cubicBezTo>
                      <a:pt x="39826" y="309"/>
                      <a:pt x="39791" y="353"/>
                      <a:pt x="39757" y="353"/>
                    </a:cubicBezTo>
                    <a:cubicBezTo>
                      <a:pt x="39741" y="353"/>
                      <a:pt x="39726" y="344"/>
                      <a:pt x="39710" y="317"/>
                    </a:cubicBezTo>
                    <a:cubicBezTo>
                      <a:pt x="39705" y="322"/>
                      <a:pt x="39703" y="324"/>
                      <a:pt x="39702" y="324"/>
                    </a:cubicBezTo>
                    <a:cubicBezTo>
                      <a:pt x="39699" y="324"/>
                      <a:pt x="39845" y="163"/>
                      <a:pt x="39807" y="135"/>
                    </a:cubicBezTo>
                    <a:lnTo>
                      <a:pt x="39807" y="135"/>
                    </a:lnTo>
                    <a:cubicBezTo>
                      <a:pt x="39784" y="149"/>
                      <a:pt x="39761" y="154"/>
                      <a:pt x="39739" y="154"/>
                    </a:cubicBezTo>
                    <a:cubicBezTo>
                      <a:pt x="39695" y="154"/>
                      <a:pt x="39654" y="135"/>
                      <a:pt x="39615" y="135"/>
                    </a:cubicBezTo>
                    <a:cubicBezTo>
                      <a:pt x="39602" y="135"/>
                      <a:pt x="39589" y="137"/>
                      <a:pt x="39576" y="143"/>
                    </a:cubicBezTo>
                    <a:cubicBezTo>
                      <a:pt x="39562" y="156"/>
                      <a:pt x="39548" y="159"/>
                      <a:pt x="39535" y="159"/>
                    </a:cubicBezTo>
                    <a:cubicBezTo>
                      <a:pt x="39522" y="159"/>
                      <a:pt x="39509" y="156"/>
                      <a:pt x="39497" y="156"/>
                    </a:cubicBezTo>
                    <a:cubicBezTo>
                      <a:pt x="39485" y="156"/>
                      <a:pt x="39474" y="159"/>
                      <a:pt x="39463" y="170"/>
                    </a:cubicBezTo>
                    <a:cubicBezTo>
                      <a:pt x="39455" y="182"/>
                      <a:pt x="39448" y="186"/>
                      <a:pt x="39440" y="186"/>
                    </a:cubicBezTo>
                    <a:cubicBezTo>
                      <a:pt x="39418" y="186"/>
                      <a:pt x="39396" y="148"/>
                      <a:pt x="39376" y="148"/>
                    </a:cubicBezTo>
                    <a:cubicBezTo>
                      <a:pt x="39373" y="148"/>
                      <a:pt x="39370" y="149"/>
                      <a:pt x="39367" y="152"/>
                    </a:cubicBezTo>
                    <a:cubicBezTo>
                      <a:pt x="39328" y="153"/>
                      <a:pt x="39293" y="183"/>
                      <a:pt x="39262" y="183"/>
                    </a:cubicBezTo>
                    <a:cubicBezTo>
                      <a:pt x="39246" y="183"/>
                      <a:pt x="39230" y="175"/>
                      <a:pt x="39215" y="148"/>
                    </a:cubicBezTo>
                    <a:cubicBezTo>
                      <a:pt x="39202" y="126"/>
                      <a:pt x="39190" y="118"/>
                      <a:pt x="39179" y="118"/>
                    </a:cubicBezTo>
                    <a:cubicBezTo>
                      <a:pt x="39153" y="118"/>
                      <a:pt x="39130" y="159"/>
                      <a:pt x="39110" y="163"/>
                    </a:cubicBezTo>
                    <a:cubicBezTo>
                      <a:pt x="39078" y="141"/>
                      <a:pt x="39052" y="132"/>
                      <a:pt x="39029" y="132"/>
                    </a:cubicBezTo>
                    <a:cubicBezTo>
                      <a:pt x="39008" y="132"/>
                      <a:pt x="38989" y="139"/>
                      <a:pt x="38971" y="152"/>
                    </a:cubicBezTo>
                    <a:cubicBezTo>
                      <a:pt x="38904" y="146"/>
                      <a:pt x="38894" y="129"/>
                      <a:pt x="38884" y="129"/>
                    </a:cubicBezTo>
                    <a:cubicBezTo>
                      <a:pt x="38882" y="129"/>
                      <a:pt x="38880" y="130"/>
                      <a:pt x="38878" y="131"/>
                    </a:cubicBezTo>
                    <a:cubicBezTo>
                      <a:pt x="38876" y="136"/>
                      <a:pt x="38874" y="139"/>
                      <a:pt x="38872" y="139"/>
                    </a:cubicBezTo>
                    <a:cubicBezTo>
                      <a:pt x="38865" y="139"/>
                      <a:pt x="38855" y="121"/>
                      <a:pt x="38836" y="79"/>
                    </a:cubicBezTo>
                    <a:cubicBezTo>
                      <a:pt x="38822" y="76"/>
                      <a:pt x="38802" y="67"/>
                      <a:pt x="38774" y="67"/>
                    </a:cubicBezTo>
                    <a:cubicBezTo>
                      <a:pt x="38756" y="67"/>
                      <a:pt x="38733" y="71"/>
                      <a:pt x="38706" y="86"/>
                    </a:cubicBezTo>
                    <a:cubicBezTo>
                      <a:pt x="38640" y="68"/>
                      <a:pt x="38604" y="54"/>
                      <a:pt x="38584" y="53"/>
                    </a:cubicBezTo>
                    <a:cubicBezTo>
                      <a:pt x="38580" y="63"/>
                      <a:pt x="38576" y="67"/>
                      <a:pt x="38573" y="67"/>
                    </a:cubicBezTo>
                    <a:cubicBezTo>
                      <a:pt x="38561" y="67"/>
                      <a:pt x="38557" y="4"/>
                      <a:pt x="38553" y="3"/>
                    </a:cubicBezTo>
                    <a:cubicBezTo>
                      <a:pt x="38553" y="2"/>
                      <a:pt x="38552" y="1"/>
                      <a:pt x="38551"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05" name="Google Shape;3205;p36"/>
              <p:cNvSpPr/>
              <p:nvPr/>
            </p:nvSpPr>
            <p:spPr>
              <a:xfrm>
                <a:off x="3816975" y="5455175"/>
                <a:ext cx="75" cy="75"/>
              </a:xfrm>
              <a:custGeom>
                <a:avLst/>
                <a:gdLst/>
                <a:ahLst/>
                <a:cxnLst/>
                <a:rect l="l" t="t" r="r" b="b"/>
                <a:pathLst>
                  <a:path w="3" h="3" extrusionOk="0">
                    <a:moveTo>
                      <a:pt x="3" y="0"/>
                    </a:moveTo>
                    <a:lnTo>
                      <a:pt x="0" y="3"/>
                    </a:lnTo>
                    <a:cubicBezTo>
                      <a:pt x="2" y="2"/>
                      <a:pt x="2" y="2"/>
                      <a:pt x="3"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grpSp>
        <p:nvGrpSpPr>
          <p:cNvPr id="3206" name="Google Shape;3206;p36"/>
          <p:cNvGrpSpPr/>
          <p:nvPr/>
        </p:nvGrpSpPr>
        <p:grpSpPr>
          <a:xfrm>
            <a:off x="4723826" y="2982907"/>
            <a:ext cx="3555138" cy="1628818"/>
            <a:chOff x="713220" y="1131982"/>
            <a:chExt cx="3555138" cy="1628818"/>
          </a:xfrm>
        </p:grpSpPr>
        <p:sp>
          <p:nvSpPr>
            <p:cNvPr id="3207" name="Google Shape;3207;p36"/>
            <p:cNvSpPr/>
            <p:nvPr/>
          </p:nvSpPr>
          <p:spPr>
            <a:xfrm rot="10800000">
              <a:off x="713220" y="1131982"/>
              <a:ext cx="3546505" cy="1572493"/>
            </a:xfrm>
            <a:custGeom>
              <a:avLst/>
              <a:gdLst/>
              <a:ahLst/>
              <a:cxnLst/>
              <a:rect l="l" t="t" r="r" b="b"/>
              <a:pathLst>
                <a:path w="51914" h="8316" extrusionOk="0">
                  <a:moveTo>
                    <a:pt x="1" y="0"/>
                  </a:moveTo>
                  <a:lnTo>
                    <a:pt x="1" y="8315"/>
                  </a:lnTo>
                  <a:lnTo>
                    <a:pt x="51914" y="8315"/>
                  </a:lnTo>
                  <a:lnTo>
                    <a:pt x="51912" y="0"/>
                  </a:lnTo>
                  <a:cubicBezTo>
                    <a:pt x="51912" y="0"/>
                    <a:pt x="41186" y="162"/>
                    <a:pt x="27621" y="406"/>
                  </a:cubicBezTo>
                  <a:cubicBezTo>
                    <a:pt x="25622" y="442"/>
                    <a:pt x="23583" y="457"/>
                    <a:pt x="21564" y="457"/>
                  </a:cubicBezTo>
                  <a:cubicBezTo>
                    <a:pt x="10484" y="457"/>
                    <a:pt x="1" y="0"/>
                    <a:pt x="1" y="0"/>
                  </a:cubicBezTo>
                  <a:close/>
                </a:path>
              </a:pathLst>
            </a:custGeom>
            <a:solidFill>
              <a:schemeClr val="accent4"/>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3208" name="Google Shape;3208;p36"/>
            <p:cNvGrpSpPr/>
            <p:nvPr/>
          </p:nvGrpSpPr>
          <p:grpSpPr>
            <a:xfrm>
              <a:off x="713450" y="2567954"/>
              <a:ext cx="3554908" cy="192846"/>
              <a:chOff x="3289575" y="5404975"/>
              <a:chExt cx="1300925" cy="70575"/>
            </a:xfrm>
          </p:grpSpPr>
          <p:sp>
            <p:nvSpPr>
              <p:cNvPr id="3209" name="Google Shape;3209;p36"/>
              <p:cNvSpPr/>
              <p:nvPr/>
            </p:nvSpPr>
            <p:spPr>
              <a:xfrm>
                <a:off x="3980025" y="5416850"/>
                <a:ext cx="575" cy="900"/>
              </a:xfrm>
              <a:custGeom>
                <a:avLst/>
                <a:gdLst/>
                <a:ahLst/>
                <a:cxnLst/>
                <a:rect l="l" t="t" r="r" b="b"/>
                <a:pathLst>
                  <a:path w="23" h="36" extrusionOk="0">
                    <a:moveTo>
                      <a:pt x="12" y="0"/>
                    </a:moveTo>
                    <a:cubicBezTo>
                      <a:pt x="6" y="5"/>
                      <a:pt x="2" y="11"/>
                      <a:pt x="1" y="20"/>
                    </a:cubicBezTo>
                    <a:cubicBezTo>
                      <a:pt x="8" y="31"/>
                      <a:pt x="12" y="35"/>
                      <a:pt x="15" y="35"/>
                    </a:cubicBezTo>
                    <a:cubicBezTo>
                      <a:pt x="22" y="35"/>
                      <a:pt x="18" y="12"/>
                      <a:pt x="12"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10" name="Google Shape;3210;p36"/>
              <p:cNvSpPr/>
              <p:nvPr/>
            </p:nvSpPr>
            <p:spPr>
              <a:xfrm>
                <a:off x="4315675" y="5411325"/>
                <a:ext cx="1025" cy="775"/>
              </a:xfrm>
              <a:custGeom>
                <a:avLst/>
                <a:gdLst/>
                <a:ahLst/>
                <a:cxnLst/>
                <a:rect l="l" t="t" r="r" b="b"/>
                <a:pathLst>
                  <a:path w="41" h="31" extrusionOk="0">
                    <a:moveTo>
                      <a:pt x="16" y="0"/>
                    </a:moveTo>
                    <a:cubicBezTo>
                      <a:pt x="10" y="0"/>
                      <a:pt x="5" y="8"/>
                      <a:pt x="1" y="30"/>
                    </a:cubicBezTo>
                    <a:cubicBezTo>
                      <a:pt x="16" y="28"/>
                      <a:pt x="29" y="25"/>
                      <a:pt x="40" y="23"/>
                    </a:cubicBezTo>
                    <a:cubicBezTo>
                      <a:pt x="32" y="11"/>
                      <a:pt x="24" y="0"/>
                      <a:pt x="16"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11" name="Google Shape;3211;p36"/>
              <p:cNvSpPr/>
              <p:nvPr/>
            </p:nvSpPr>
            <p:spPr>
              <a:xfrm>
                <a:off x="4316675" y="5411800"/>
                <a:ext cx="1600" cy="775"/>
              </a:xfrm>
              <a:custGeom>
                <a:avLst/>
                <a:gdLst/>
                <a:ahLst/>
                <a:cxnLst/>
                <a:rect l="l" t="t" r="r" b="b"/>
                <a:pathLst>
                  <a:path w="64" h="31" extrusionOk="0">
                    <a:moveTo>
                      <a:pt x="30" y="0"/>
                    </a:moveTo>
                    <a:cubicBezTo>
                      <a:pt x="22" y="0"/>
                      <a:pt x="12" y="2"/>
                      <a:pt x="0" y="5"/>
                    </a:cubicBezTo>
                    <a:cubicBezTo>
                      <a:pt x="8" y="15"/>
                      <a:pt x="16" y="26"/>
                      <a:pt x="24" y="26"/>
                    </a:cubicBezTo>
                    <a:cubicBezTo>
                      <a:pt x="26" y="26"/>
                      <a:pt x="29" y="25"/>
                      <a:pt x="31" y="23"/>
                    </a:cubicBezTo>
                    <a:cubicBezTo>
                      <a:pt x="35" y="28"/>
                      <a:pt x="40" y="31"/>
                      <a:pt x="44" y="31"/>
                    </a:cubicBezTo>
                    <a:cubicBezTo>
                      <a:pt x="56" y="31"/>
                      <a:pt x="63" y="7"/>
                      <a:pt x="62" y="7"/>
                    </a:cubicBezTo>
                    <a:lnTo>
                      <a:pt x="62" y="7"/>
                    </a:lnTo>
                    <a:cubicBezTo>
                      <a:pt x="61" y="7"/>
                      <a:pt x="59" y="10"/>
                      <a:pt x="56" y="19"/>
                    </a:cubicBezTo>
                    <a:cubicBezTo>
                      <a:pt x="51" y="5"/>
                      <a:pt x="42" y="0"/>
                      <a:pt x="30"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12" name="Google Shape;3212;p36"/>
              <p:cNvSpPr/>
              <p:nvPr/>
            </p:nvSpPr>
            <p:spPr>
              <a:xfrm>
                <a:off x="4397950" y="5419900"/>
                <a:ext cx="300" cy="500"/>
              </a:xfrm>
              <a:custGeom>
                <a:avLst/>
                <a:gdLst/>
                <a:ahLst/>
                <a:cxnLst/>
                <a:rect l="l" t="t" r="r" b="b"/>
                <a:pathLst>
                  <a:path w="12" h="20" extrusionOk="0">
                    <a:moveTo>
                      <a:pt x="6" y="1"/>
                    </a:moveTo>
                    <a:cubicBezTo>
                      <a:pt x="4" y="1"/>
                      <a:pt x="1" y="6"/>
                      <a:pt x="0" y="19"/>
                    </a:cubicBezTo>
                    <a:cubicBezTo>
                      <a:pt x="11" y="13"/>
                      <a:pt x="10" y="1"/>
                      <a:pt x="6"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13" name="Google Shape;3213;p36"/>
              <p:cNvSpPr/>
              <p:nvPr/>
            </p:nvSpPr>
            <p:spPr>
              <a:xfrm>
                <a:off x="4193775" y="5406050"/>
                <a:ext cx="875" cy="600"/>
              </a:xfrm>
              <a:custGeom>
                <a:avLst/>
                <a:gdLst/>
                <a:ahLst/>
                <a:cxnLst/>
                <a:rect l="l" t="t" r="r" b="b"/>
                <a:pathLst>
                  <a:path w="35" h="24" extrusionOk="0">
                    <a:moveTo>
                      <a:pt x="7" y="1"/>
                    </a:moveTo>
                    <a:cubicBezTo>
                      <a:pt x="2" y="1"/>
                      <a:pt x="1" y="7"/>
                      <a:pt x="2" y="21"/>
                    </a:cubicBezTo>
                    <a:cubicBezTo>
                      <a:pt x="9" y="23"/>
                      <a:pt x="15" y="24"/>
                      <a:pt x="22" y="24"/>
                    </a:cubicBezTo>
                    <a:cubicBezTo>
                      <a:pt x="26" y="24"/>
                      <a:pt x="30" y="23"/>
                      <a:pt x="34" y="22"/>
                    </a:cubicBezTo>
                    <a:cubicBezTo>
                      <a:pt x="22" y="9"/>
                      <a:pt x="13" y="1"/>
                      <a:pt x="7"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14" name="Google Shape;3214;p36"/>
              <p:cNvSpPr/>
              <p:nvPr/>
            </p:nvSpPr>
            <p:spPr>
              <a:xfrm>
                <a:off x="4133775" y="5414725"/>
                <a:ext cx="975" cy="950"/>
              </a:xfrm>
              <a:custGeom>
                <a:avLst/>
                <a:gdLst/>
                <a:ahLst/>
                <a:cxnLst/>
                <a:rect l="l" t="t" r="r" b="b"/>
                <a:pathLst>
                  <a:path w="39" h="38" extrusionOk="0">
                    <a:moveTo>
                      <a:pt x="26" y="0"/>
                    </a:moveTo>
                    <a:cubicBezTo>
                      <a:pt x="19" y="0"/>
                      <a:pt x="9" y="9"/>
                      <a:pt x="0" y="20"/>
                    </a:cubicBezTo>
                    <a:cubicBezTo>
                      <a:pt x="23" y="21"/>
                      <a:pt x="34" y="21"/>
                      <a:pt x="37" y="38"/>
                    </a:cubicBezTo>
                    <a:cubicBezTo>
                      <a:pt x="38" y="10"/>
                      <a:pt x="33" y="0"/>
                      <a:pt x="26"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15" name="Google Shape;3215;p36"/>
              <p:cNvSpPr/>
              <p:nvPr/>
            </p:nvSpPr>
            <p:spPr>
              <a:xfrm>
                <a:off x="4225950" y="5405725"/>
                <a:ext cx="725" cy="350"/>
              </a:xfrm>
              <a:custGeom>
                <a:avLst/>
                <a:gdLst/>
                <a:ahLst/>
                <a:cxnLst/>
                <a:rect l="l" t="t" r="r" b="b"/>
                <a:pathLst>
                  <a:path w="29" h="14" extrusionOk="0">
                    <a:moveTo>
                      <a:pt x="0" y="1"/>
                    </a:moveTo>
                    <a:cubicBezTo>
                      <a:pt x="4" y="4"/>
                      <a:pt x="12" y="10"/>
                      <a:pt x="18" y="14"/>
                    </a:cubicBezTo>
                    <a:lnTo>
                      <a:pt x="28" y="14"/>
                    </a:lnTo>
                    <a:cubicBezTo>
                      <a:pt x="18" y="10"/>
                      <a:pt x="9" y="6"/>
                      <a:pt x="0"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16" name="Google Shape;3216;p36"/>
              <p:cNvSpPr/>
              <p:nvPr/>
            </p:nvSpPr>
            <p:spPr>
              <a:xfrm>
                <a:off x="3868875" y="5419425"/>
                <a:ext cx="100" cy="75"/>
              </a:xfrm>
              <a:custGeom>
                <a:avLst/>
                <a:gdLst/>
                <a:ahLst/>
                <a:cxnLst/>
                <a:rect l="l" t="t" r="r" b="b"/>
                <a:pathLst>
                  <a:path w="4" h="3" extrusionOk="0">
                    <a:moveTo>
                      <a:pt x="3" y="0"/>
                    </a:moveTo>
                    <a:lnTo>
                      <a:pt x="3" y="0"/>
                    </a:lnTo>
                    <a:cubicBezTo>
                      <a:pt x="2" y="0"/>
                      <a:pt x="1" y="1"/>
                      <a:pt x="1" y="3"/>
                    </a:cubicBezTo>
                    <a:lnTo>
                      <a:pt x="3" y="0"/>
                    </a:ln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17" name="Google Shape;3217;p36"/>
              <p:cNvSpPr/>
              <p:nvPr/>
            </p:nvSpPr>
            <p:spPr>
              <a:xfrm>
                <a:off x="3289575" y="5404975"/>
                <a:ext cx="1300925" cy="70575"/>
              </a:xfrm>
              <a:custGeom>
                <a:avLst/>
                <a:gdLst/>
                <a:ahLst/>
                <a:cxnLst/>
                <a:rect l="l" t="t" r="r" b="b"/>
                <a:pathLst>
                  <a:path w="52037" h="2823" extrusionOk="0">
                    <a:moveTo>
                      <a:pt x="32257" y="329"/>
                    </a:moveTo>
                    <a:cubicBezTo>
                      <a:pt x="32263" y="329"/>
                      <a:pt x="32269" y="329"/>
                      <a:pt x="32274" y="330"/>
                    </a:cubicBezTo>
                    <a:cubicBezTo>
                      <a:pt x="32281" y="340"/>
                      <a:pt x="32288" y="350"/>
                      <a:pt x="32298" y="359"/>
                    </a:cubicBezTo>
                    <a:cubicBezTo>
                      <a:pt x="32137" y="357"/>
                      <a:pt x="32203" y="329"/>
                      <a:pt x="32257" y="329"/>
                    </a:cubicBezTo>
                    <a:close/>
                    <a:moveTo>
                      <a:pt x="5250" y="1074"/>
                    </a:moveTo>
                    <a:cubicBezTo>
                      <a:pt x="5250" y="1076"/>
                      <a:pt x="5250" y="1077"/>
                      <a:pt x="5250" y="1078"/>
                    </a:cubicBezTo>
                    <a:lnTo>
                      <a:pt x="5250" y="1078"/>
                    </a:lnTo>
                    <a:cubicBezTo>
                      <a:pt x="5250" y="1077"/>
                      <a:pt x="5250" y="1076"/>
                      <a:pt x="5250" y="1074"/>
                    </a:cubicBezTo>
                    <a:close/>
                    <a:moveTo>
                      <a:pt x="35937" y="1639"/>
                    </a:moveTo>
                    <a:lnTo>
                      <a:pt x="35937" y="1639"/>
                    </a:lnTo>
                    <a:cubicBezTo>
                      <a:pt x="35936" y="1639"/>
                      <a:pt x="35936" y="1639"/>
                      <a:pt x="35936" y="1639"/>
                    </a:cubicBezTo>
                    <a:cubicBezTo>
                      <a:pt x="35936" y="1639"/>
                      <a:pt x="35936" y="1639"/>
                      <a:pt x="35937" y="1639"/>
                    </a:cubicBezTo>
                    <a:close/>
                    <a:moveTo>
                      <a:pt x="52031" y="2118"/>
                    </a:moveTo>
                    <a:cubicBezTo>
                      <a:pt x="52033" y="2118"/>
                      <a:pt x="52035" y="2119"/>
                      <a:pt x="52037" y="2119"/>
                    </a:cubicBezTo>
                    <a:cubicBezTo>
                      <a:pt x="52035" y="2118"/>
                      <a:pt x="52033" y="2118"/>
                      <a:pt x="52031" y="2118"/>
                    </a:cubicBezTo>
                    <a:close/>
                    <a:moveTo>
                      <a:pt x="15765" y="2214"/>
                    </a:moveTo>
                    <a:lnTo>
                      <a:pt x="15765" y="2214"/>
                    </a:lnTo>
                    <a:cubicBezTo>
                      <a:pt x="15765" y="2214"/>
                      <a:pt x="15765" y="2214"/>
                      <a:pt x="15765" y="2214"/>
                    </a:cubicBezTo>
                    <a:cubicBezTo>
                      <a:pt x="15765" y="2214"/>
                      <a:pt x="15765" y="2214"/>
                      <a:pt x="15765" y="2214"/>
                    </a:cubicBezTo>
                    <a:close/>
                    <a:moveTo>
                      <a:pt x="14353" y="2372"/>
                    </a:moveTo>
                    <a:lnTo>
                      <a:pt x="14353" y="2372"/>
                    </a:lnTo>
                    <a:cubicBezTo>
                      <a:pt x="14352" y="2372"/>
                      <a:pt x="14352" y="2372"/>
                      <a:pt x="14352" y="2372"/>
                    </a:cubicBezTo>
                    <a:cubicBezTo>
                      <a:pt x="14352" y="2373"/>
                      <a:pt x="14353" y="2373"/>
                      <a:pt x="14353" y="2374"/>
                    </a:cubicBezTo>
                    <a:lnTo>
                      <a:pt x="14353" y="2374"/>
                    </a:lnTo>
                    <a:cubicBezTo>
                      <a:pt x="14353" y="2373"/>
                      <a:pt x="14353" y="2373"/>
                      <a:pt x="14353" y="2372"/>
                    </a:cubicBezTo>
                    <a:close/>
                    <a:moveTo>
                      <a:pt x="38551" y="1"/>
                    </a:moveTo>
                    <a:cubicBezTo>
                      <a:pt x="38547" y="1"/>
                      <a:pt x="38538" y="20"/>
                      <a:pt x="38488" y="20"/>
                    </a:cubicBezTo>
                    <a:cubicBezTo>
                      <a:pt x="38476" y="20"/>
                      <a:pt x="38461" y="19"/>
                      <a:pt x="38443" y="16"/>
                    </a:cubicBezTo>
                    <a:cubicBezTo>
                      <a:pt x="38416" y="51"/>
                      <a:pt x="38391" y="53"/>
                      <a:pt x="38367" y="53"/>
                    </a:cubicBezTo>
                    <a:cubicBezTo>
                      <a:pt x="38364" y="53"/>
                      <a:pt x="38361" y="53"/>
                      <a:pt x="38358" y="53"/>
                    </a:cubicBezTo>
                    <a:cubicBezTo>
                      <a:pt x="38354" y="53"/>
                      <a:pt x="38349" y="53"/>
                      <a:pt x="38345" y="54"/>
                    </a:cubicBezTo>
                    <a:cubicBezTo>
                      <a:pt x="38337" y="64"/>
                      <a:pt x="38330" y="67"/>
                      <a:pt x="38322" y="67"/>
                    </a:cubicBezTo>
                    <a:cubicBezTo>
                      <a:pt x="38306" y="67"/>
                      <a:pt x="38291" y="51"/>
                      <a:pt x="38275" y="51"/>
                    </a:cubicBezTo>
                    <a:cubicBezTo>
                      <a:pt x="38269" y="51"/>
                      <a:pt x="38262" y="54"/>
                      <a:pt x="38256" y="63"/>
                    </a:cubicBezTo>
                    <a:cubicBezTo>
                      <a:pt x="38240" y="83"/>
                      <a:pt x="38224" y="93"/>
                      <a:pt x="38207" y="93"/>
                    </a:cubicBezTo>
                    <a:cubicBezTo>
                      <a:pt x="38194" y="93"/>
                      <a:pt x="38180" y="86"/>
                      <a:pt x="38167" y="72"/>
                    </a:cubicBezTo>
                    <a:cubicBezTo>
                      <a:pt x="38156" y="92"/>
                      <a:pt x="38146" y="97"/>
                      <a:pt x="38135" y="97"/>
                    </a:cubicBezTo>
                    <a:cubicBezTo>
                      <a:pt x="38125" y="97"/>
                      <a:pt x="38114" y="93"/>
                      <a:pt x="38104" y="93"/>
                    </a:cubicBezTo>
                    <a:cubicBezTo>
                      <a:pt x="38092" y="93"/>
                      <a:pt x="38081" y="98"/>
                      <a:pt x="38069" y="120"/>
                    </a:cubicBezTo>
                    <a:cubicBezTo>
                      <a:pt x="38046" y="141"/>
                      <a:pt x="38022" y="165"/>
                      <a:pt x="37996" y="165"/>
                    </a:cubicBezTo>
                    <a:cubicBezTo>
                      <a:pt x="37982" y="165"/>
                      <a:pt x="37969" y="158"/>
                      <a:pt x="37954" y="142"/>
                    </a:cubicBezTo>
                    <a:cubicBezTo>
                      <a:pt x="37947" y="145"/>
                      <a:pt x="37939" y="147"/>
                      <a:pt x="37931" y="147"/>
                    </a:cubicBezTo>
                    <a:cubicBezTo>
                      <a:pt x="37901" y="147"/>
                      <a:pt x="37870" y="126"/>
                      <a:pt x="37836" y="126"/>
                    </a:cubicBezTo>
                    <a:cubicBezTo>
                      <a:pt x="37828" y="126"/>
                      <a:pt x="37820" y="127"/>
                      <a:pt x="37812" y="130"/>
                    </a:cubicBezTo>
                    <a:cubicBezTo>
                      <a:pt x="37657" y="109"/>
                      <a:pt x="37641" y="69"/>
                      <a:pt x="37633" y="69"/>
                    </a:cubicBezTo>
                    <a:cubicBezTo>
                      <a:pt x="37633" y="69"/>
                      <a:pt x="37632" y="69"/>
                      <a:pt x="37632" y="69"/>
                    </a:cubicBezTo>
                    <a:cubicBezTo>
                      <a:pt x="37628" y="63"/>
                      <a:pt x="37627" y="47"/>
                      <a:pt x="37582" y="47"/>
                    </a:cubicBezTo>
                    <a:cubicBezTo>
                      <a:pt x="37572" y="47"/>
                      <a:pt x="37560" y="48"/>
                      <a:pt x="37544" y="50"/>
                    </a:cubicBezTo>
                    <a:cubicBezTo>
                      <a:pt x="37550" y="49"/>
                      <a:pt x="37555" y="46"/>
                      <a:pt x="37560" y="44"/>
                    </a:cubicBezTo>
                    <a:cubicBezTo>
                      <a:pt x="37561" y="44"/>
                      <a:pt x="37562" y="44"/>
                      <a:pt x="37563" y="44"/>
                    </a:cubicBezTo>
                    <a:cubicBezTo>
                      <a:pt x="37585" y="44"/>
                      <a:pt x="37599" y="24"/>
                      <a:pt x="37590" y="24"/>
                    </a:cubicBezTo>
                    <a:cubicBezTo>
                      <a:pt x="37586" y="24"/>
                      <a:pt x="37580" y="27"/>
                      <a:pt x="37569" y="35"/>
                    </a:cubicBezTo>
                    <a:cubicBezTo>
                      <a:pt x="37545" y="39"/>
                      <a:pt x="37521" y="41"/>
                      <a:pt x="37497" y="41"/>
                    </a:cubicBezTo>
                    <a:cubicBezTo>
                      <a:pt x="37492" y="41"/>
                      <a:pt x="37487" y="41"/>
                      <a:pt x="37482" y="41"/>
                    </a:cubicBezTo>
                    <a:lnTo>
                      <a:pt x="37482" y="41"/>
                    </a:lnTo>
                    <a:cubicBezTo>
                      <a:pt x="37499" y="48"/>
                      <a:pt x="37515" y="51"/>
                      <a:pt x="37532" y="51"/>
                    </a:cubicBezTo>
                    <a:cubicBezTo>
                      <a:pt x="37520" y="53"/>
                      <a:pt x="37509" y="55"/>
                      <a:pt x="37495" y="58"/>
                    </a:cubicBezTo>
                    <a:cubicBezTo>
                      <a:pt x="37485" y="50"/>
                      <a:pt x="37480" y="46"/>
                      <a:pt x="37472" y="42"/>
                    </a:cubicBezTo>
                    <a:cubicBezTo>
                      <a:pt x="37417" y="42"/>
                      <a:pt x="37340" y="42"/>
                      <a:pt x="37230" y="51"/>
                    </a:cubicBezTo>
                    <a:cubicBezTo>
                      <a:pt x="37194" y="67"/>
                      <a:pt x="37161" y="72"/>
                      <a:pt x="37129" y="72"/>
                    </a:cubicBezTo>
                    <a:cubicBezTo>
                      <a:pt x="37074" y="72"/>
                      <a:pt x="37025" y="56"/>
                      <a:pt x="36983" y="56"/>
                    </a:cubicBezTo>
                    <a:cubicBezTo>
                      <a:pt x="36963" y="56"/>
                      <a:pt x="36945" y="60"/>
                      <a:pt x="36927" y="70"/>
                    </a:cubicBezTo>
                    <a:cubicBezTo>
                      <a:pt x="36903" y="62"/>
                      <a:pt x="36882" y="59"/>
                      <a:pt x="36862" y="59"/>
                    </a:cubicBezTo>
                    <a:cubicBezTo>
                      <a:pt x="36823" y="59"/>
                      <a:pt x="36792" y="71"/>
                      <a:pt x="36768" y="73"/>
                    </a:cubicBezTo>
                    <a:cubicBezTo>
                      <a:pt x="36731" y="88"/>
                      <a:pt x="36710" y="93"/>
                      <a:pt x="36694" y="93"/>
                    </a:cubicBezTo>
                    <a:cubicBezTo>
                      <a:pt x="36681" y="93"/>
                      <a:pt x="36671" y="89"/>
                      <a:pt x="36658" y="86"/>
                    </a:cubicBezTo>
                    <a:cubicBezTo>
                      <a:pt x="36651" y="97"/>
                      <a:pt x="36645" y="101"/>
                      <a:pt x="36636" y="101"/>
                    </a:cubicBezTo>
                    <a:cubicBezTo>
                      <a:pt x="36611" y="101"/>
                      <a:pt x="36571" y="63"/>
                      <a:pt x="36501" y="63"/>
                    </a:cubicBezTo>
                    <a:cubicBezTo>
                      <a:pt x="36483" y="63"/>
                      <a:pt x="36463" y="65"/>
                      <a:pt x="36440" y="72"/>
                    </a:cubicBezTo>
                    <a:cubicBezTo>
                      <a:pt x="36415" y="80"/>
                      <a:pt x="36393" y="83"/>
                      <a:pt x="36372" y="83"/>
                    </a:cubicBezTo>
                    <a:cubicBezTo>
                      <a:pt x="36318" y="83"/>
                      <a:pt x="36278" y="61"/>
                      <a:pt x="36250" y="61"/>
                    </a:cubicBezTo>
                    <a:cubicBezTo>
                      <a:pt x="36244" y="61"/>
                      <a:pt x="36239" y="62"/>
                      <a:pt x="36234" y="64"/>
                    </a:cubicBezTo>
                    <a:lnTo>
                      <a:pt x="36202" y="64"/>
                    </a:lnTo>
                    <a:cubicBezTo>
                      <a:pt x="36278" y="153"/>
                      <a:pt x="36454" y="485"/>
                      <a:pt x="36379" y="485"/>
                    </a:cubicBezTo>
                    <a:cubicBezTo>
                      <a:pt x="36376" y="485"/>
                      <a:pt x="36372" y="484"/>
                      <a:pt x="36368" y="483"/>
                    </a:cubicBezTo>
                    <a:cubicBezTo>
                      <a:pt x="36306" y="519"/>
                      <a:pt x="36285" y="540"/>
                      <a:pt x="36282" y="540"/>
                    </a:cubicBezTo>
                    <a:cubicBezTo>
                      <a:pt x="36280" y="540"/>
                      <a:pt x="36301" y="513"/>
                      <a:pt x="36314" y="452"/>
                    </a:cubicBezTo>
                    <a:cubicBezTo>
                      <a:pt x="36327" y="428"/>
                      <a:pt x="36333" y="420"/>
                      <a:pt x="36305" y="420"/>
                    </a:cubicBezTo>
                    <a:cubicBezTo>
                      <a:pt x="36278" y="420"/>
                      <a:pt x="36219" y="427"/>
                      <a:pt x="36103" y="434"/>
                    </a:cubicBezTo>
                    <a:cubicBezTo>
                      <a:pt x="36036" y="430"/>
                      <a:pt x="35985" y="403"/>
                      <a:pt x="35945" y="403"/>
                    </a:cubicBezTo>
                    <a:cubicBezTo>
                      <a:pt x="35937" y="403"/>
                      <a:pt x="35930" y="404"/>
                      <a:pt x="35923" y="406"/>
                    </a:cubicBezTo>
                    <a:cubicBezTo>
                      <a:pt x="35913" y="392"/>
                      <a:pt x="35903" y="388"/>
                      <a:pt x="35894" y="388"/>
                    </a:cubicBezTo>
                    <a:cubicBezTo>
                      <a:pt x="35878" y="388"/>
                      <a:pt x="35865" y="401"/>
                      <a:pt x="35853" y="401"/>
                    </a:cubicBezTo>
                    <a:cubicBezTo>
                      <a:pt x="35844" y="401"/>
                      <a:pt x="35836" y="393"/>
                      <a:pt x="35828" y="366"/>
                    </a:cubicBezTo>
                    <a:cubicBezTo>
                      <a:pt x="35785" y="314"/>
                      <a:pt x="35766" y="297"/>
                      <a:pt x="35717" y="297"/>
                    </a:cubicBezTo>
                    <a:cubicBezTo>
                      <a:pt x="35713" y="297"/>
                      <a:pt x="35710" y="297"/>
                      <a:pt x="35706" y="297"/>
                    </a:cubicBezTo>
                    <a:cubicBezTo>
                      <a:pt x="35697" y="285"/>
                      <a:pt x="35688" y="281"/>
                      <a:pt x="35677" y="281"/>
                    </a:cubicBezTo>
                    <a:cubicBezTo>
                      <a:pt x="35653" y="281"/>
                      <a:pt x="35624" y="301"/>
                      <a:pt x="35586" y="306"/>
                    </a:cubicBezTo>
                    <a:cubicBezTo>
                      <a:pt x="35568" y="300"/>
                      <a:pt x="35547" y="297"/>
                      <a:pt x="35524" y="297"/>
                    </a:cubicBezTo>
                    <a:cubicBezTo>
                      <a:pt x="35479" y="297"/>
                      <a:pt x="35426" y="309"/>
                      <a:pt x="35364" y="336"/>
                    </a:cubicBezTo>
                    <a:cubicBezTo>
                      <a:pt x="35350" y="324"/>
                      <a:pt x="35337" y="319"/>
                      <a:pt x="35324" y="319"/>
                    </a:cubicBezTo>
                    <a:cubicBezTo>
                      <a:pt x="35276" y="319"/>
                      <a:pt x="35236" y="392"/>
                      <a:pt x="35201" y="392"/>
                    </a:cubicBezTo>
                    <a:cubicBezTo>
                      <a:pt x="35197" y="392"/>
                      <a:pt x="35192" y="391"/>
                      <a:pt x="35188" y="388"/>
                    </a:cubicBezTo>
                    <a:cubicBezTo>
                      <a:pt x="35175" y="374"/>
                      <a:pt x="35162" y="368"/>
                      <a:pt x="35151" y="368"/>
                    </a:cubicBezTo>
                    <a:cubicBezTo>
                      <a:pt x="35123" y="368"/>
                      <a:pt x="35100" y="400"/>
                      <a:pt x="35082" y="405"/>
                    </a:cubicBezTo>
                    <a:cubicBezTo>
                      <a:pt x="35074" y="410"/>
                      <a:pt x="35066" y="412"/>
                      <a:pt x="35059" y="412"/>
                    </a:cubicBezTo>
                    <a:cubicBezTo>
                      <a:pt x="35038" y="412"/>
                      <a:pt x="35023" y="394"/>
                      <a:pt x="35013" y="394"/>
                    </a:cubicBezTo>
                    <a:cubicBezTo>
                      <a:pt x="35006" y="394"/>
                      <a:pt x="35000" y="403"/>
                      <a:pt x="34996" y="434"/>
                    </a:cubicBezTo>
                    <a:cubicBezTo>
                      <a:pt x="34987" y="456"/>
                      <a:pt x="34981" y="462"/>
                      <a:pt x="34970" y="462"/>
                    </a:cubicBezTo>
                    <a:cubicBezTo>
                      <a:pt x="34956" y="462"/>
                      <a:pt x="34932" y="453"/>
                      <a:pt x="34883" y="453"/>
                    </a:cubicBezTo>
                    <a:cubicBezTo>
                      <a:pt x="34858" y="453"/>
                      <a:pt x="34827" y="455"/>
                      <a:pt x="34786" y="462"/>
                    </a:cubicBezTo>
                    <a:cubicBezTo>
                      <a:pt x="34764" y="478"/>
                      <a:pt x="34747" y="497"/>
                      <a:pt x="34733" y="517"/>
                    </a:cubicBezTo>
                    <a:cubicBezTo>
                      <a:pt x="34730" y="516"/>
                      <a:pt x="34726" y="516"/>
                      <a:pt x="34724" y="516"/>
                    </a:cubicBezTo>
                    <a:cubicBezTo>
                      <a:pt x="34724" y="513"/>
                      <a:pt x="34722" y="511"/>
                      <a:pt x="34721" y="506"/>
                    </a:cubicBezTo>
                    <a:cubicBezTo>
                      <a:pt x="34715" y="516"/>
                      <a:pt x="34708" y="528"/>
                      <a:pt x="34702" y="539"/>
                    </a:cubicBezTo>
                    <a:cubicBezTo>
                      <a:pt x="34700" y="539"/>
                      <a:pt x="34698" y="539"/>
                      <a:pt x="34697" y="539"/>
                    </a:cubicBezTo>
                    <a:cubicBezTo>
                      <a:pt x="34696" y="539"/>
                      <a:pt x="34694" y="539"/>
                      <a:pt x="34693" y="537"/>
                    </a:cubicBezTo>
                    <a:cubicBezTo>
                      <a:pt x="34688" y="541"/>
                      <a:pt x="34684" y="548"/>
                      <a:pt x="34683" y="554"/>
                    </a:cubicBezTo>
                    <a:cubicBezTo>
                      <a:pt x="34680" y="554"/>
                      <a:pt x="34677" y="554"/>
                      <a:pt x="34674" y="553"/>
                    </a:cubicBezTo>
                    <a:cubicBezTo>
                      <a:pt x="34671" y="549"/>
                      <a:pt x="34670" y="545"/>
                      <a:pt x="34670" y="541"/>
                    </a:cubicBezTo>
                    <a:cubicBezTo>
                      <a:pt x="34670" y="544"/>
                      <a:pt x="34670" y="548"/>
                      <a:pt x="34670" y="551"/>
                    </a:cubicBezTo>
                    <a:cubicBezTo>
                      <a:pt x="34659" y="546"/>
                      <a:pt x="34646" y="538"/>
                      <a:pt x="34631" y="538"/>
                    </a:cubicBezTo>
                    <a:cubicBezTo>
                      <a:pt x="34626" y="538"/>
                      <a:pt x="34621" y="539"/>
                      <a:pt x="34615" y="541"/>
                    </a:cubicBezTo>
                    <a:cubicBezTo>
                      <a:pt x="34586" y="500"/>
                      <a:pt x="34550" y="493"/>
                      <a:pt x="34507" y="493"/>
                    </a:cubicBezTo>
                    <a:cubicBezTo>
                      <a:pt x="34482" y="493"/>
                      <a:pt x="34455" y="495"/>
                      <a:pt x="34425" y="495"/>
                    </a:cubicBezTo>
                    <a:cubicBezTo>
                      <a:pt x="34422" y="495"/>
                      <a:pt x="34420" y="495"/>
                      <a:pt x="34417" y="495"/>
                    </a:cubicBezTo>
                    <a:cubicBezTo>
                      <a:pt x="34402" y="500"/>
                      <a:pt x="34388" y="502"/>
                      <a:pt x="34374" y="502"/>
                    </a:cubicBezTo>
                    <a:cubicBezTo>
                      <a:pt x="34324" y="502"/>
                      <a:pt x="34278" y="480"/>
                      <a:pt x="34236" y="480"/>
                    </a:cubicBezTo>
                    <a:cubicBezTo>
                      <a:pt x="34221" y="480"/>
                      <a:pt x="34206" y="483"/>
                      <a:pt x="34192" y="490"/>
                    </a:cubicBezTo>
                    <a:cubicBezTo>
                      <a:pt x="34168" y="493"/>
                      <a:pt x="34145" y="495"/>
                      <a:pt x="34124" y="495"/>
                    </a:cubicBezTo>
                    <a:cubicBezTo>
                      <a:pt x="34086" y="495"/>
                      <a:pt x="34052" y="490"/>
                      <a:pt x="34021" y="478"/>
                    </a:cubicBezTo>
                    <a:cubicBezTo>
                      <a:pt x="33998" y="496"/>
                      <a:pt x="33976" y="514"/>
                      <a:pt x="33956" y="514"/>
                    </a:cubicBezTo>
                    <a:cubicBezTo>
                      <a:pt x="33936" y="514"/>
                      <a:pt x="33917" y="494"/>
                      <a:pt x="33899" y="430"/>
                    </a:cubicBezTo>
                    <a:cubicBezTo>
                      <a:pt x="33893" y="427"/>
                      <a:pt x="33887" y="425"/>
                      <a:pt x="33882" y="425"/>
                    </a:cubicBezTo>
                    <a:cubicBezTo>
                      <a:pt x="33857" y="425"/>
                      <a:pt x="33837" y="460"/>
                      <a:pt x="33819" y="460"/>
                    </a:cubicBezTo>
                    <a:cubicBezTo>
                      <a:pt x="33819" y="460"/>
                      <a:pt x="33818" y="460"/>
                      <a:pt x="33818" y="460"/>
                    </a:cubicBezTo>
                    <a:cubicBezTo>
                      <a:pt x="33783" y="476"/>
                      <a:pt x="33762" y="482"/>
                      <a:pt x="33750" y="482"/>
                    </a:cubicBezTo>
                    <a:cubicBezTo>
                      <a:pt x="33732" y="482"/>
                      <a:pt x="33732" y="469"/>
                      <a:pt x="33731" y="456"/>
                    </a:cubicBezTo>
                    <a:lnTo>
                      <a:pt x="33731" y="456"/>
                    </a:lnTo>
                    <a:cubicBezTo>
                      <a:pt x="33731" y="456"/>
                      <a:pt x="33731" y="456"/>
                      <a:pt x="33731" y="456"/>
                    </a:cubicBezTo>
                    <a:cubicBezTo>
                      <a:pt x="33733" y="456"/>
                      <a:pt x="33751" y="428"/>
                      <a:pt x="33768" y="408"/>
                    </a:cubicBezTo>
                    <a:cubicBezTo>
                      <a:pt x="33748" y="408"/>
                      <a:pt x="33727" y="405"/>
                      <a:pt x="33708" y="400"/>
                    </a:cubicBezTo>
                    <a:cubicBezTo>
                      <a:pt x="33686" y="378"/>
                      <a:pt x="33659" y="372"/>
                      <a:pt x="33626" y="372"/>
                    </a:cubicBezTo>
                    <a:cubicBezTo>
                      <a:pt x="33576" y="372"/>
                      <a:pt x="33512" y="388"/>
                      <a:pt x="33432" y="388"/>
                    </a:cubicBezTo>
                    <a:cubicBezTo>
                      <a:pt x="33410" y="388"/>
                      <a:pt x="33387" y="387"/>
                      <a:pt x="33362" y="383"/>
                    </a:cubicBezTo>
                    <a:cubicBezTo>
                      <a:pt x="33307" y="386"/>
                      <a:pt x="33257" y="400"/>
                      <a:pt x="33213" y="400"/>
                    </a:cubicBezTo>
                    <a:cubicBezTo>
                      <a:pt x="33180" y="400"/>
                      <a:pt x="33151" y="393"/>
                      <a:pt x="33123" y="369"/>
                    </a:cubicBezTo>
                    <a:cubicBezTo>
                      <a:pt x="33093" y="407"/>
                      <a:pt x="33065" y="423"/>
                      <a:pt x="33040" y="423"/>
                    </a:cubicBezTo>
                    <a:cubicBezTo>
                      <a:pt x="33012" y="423"/>
                      <a:pt x="32986" y="404"/>
                      <a:pt x="32963" y="376"/>
                    </a:cubicBezTo>
                    <a:cubicBezTo>
                      <a:pt x="32905" y="376"/>
                      <a:pt x="32862" y="381"/>
                      <a:pt x="32824" y="381"/>
                    </a:cubicBezTo>
                    <a:cubicBezTo>
                      <a:pt x="32805" y="381"/>
                      <a:pt x="32787" y="380"/>
                      <a:pt x="32769" y="376"/>
                    </a:cubicBezTo>
                    <a:cubicBezTo>
                      <a:pt x="32747" y="414"/>
                      <a:pt x="32724" y="429"/>
                      <a:pt x="32699" y="429"/>
                    </a:cubicBezTo>
                    <a:cubicBezTo>
                      <a:pt x="32664" y="429"/>
                      <a:pt x="32623" y="401"/>
                      <a:pt x="32569" y="369"/>
                    </a:cubicBezTo>
                    <a:cubicBezTo>
                      <a:pt x="32566" y="372"/>
                      <a:pt x="32563" y="373"/>
                      <a:pt x="32559" y="373"/>
                    </a:cubicBezTo>
                    <a:cubicBezTo>
                      <a:pt x="32538" y="373"/>
                      <a:pt x="32514" y="327"/>
                      <a:pt x="32488" y="327"/>
                    </a:cubicBezTo>
                    <a:cubicBezTo>
                      <a:pt x="32484" y="327"/>
                      <a:pt x="32480" y="328"/>
                      <a:pt x="32477" y="330"/>
                    </a:cubicBezTo>
                    <a:cubicBezTo>
                      <a:pt x="32464" y="311"/>
                      <a:pt x="32451" y="303"/>
                      <a:pt x="32438" y="303"/>
                    </a:cubicBezTo>
                    <a:cubicBezTo>
                      <a:pt x="32414" y="303"/>
                      <a:pt x="32388" y="329"/>
                      <a:pt x="32360" y="357"/>
                    </a:cubicBezTo>
                    <a:lnTo>
                      <a:pt x="32300" y="357"/>
                    </a:lnTo>
                    <a:cubicBezTo>
                      <a:pt x="32302" y="353"/>
                      <a:pt x="32292" y="335"/>
                      <a:pt x="32263" y="305"/>
                    </a:cubicBezTo>
                    <a:cubicBezTo>
                      <a:pt x="32253" y="277"/>
                      <a:pt x="32241" y="268"/>
                      <a:pt x="32227" y="268"/>
                    </a:cubicBezTo>
                    <a:cubicBezTo>
                      <a:pt x="32200" y="268"/>
                      <a:pt x="32166" y="300"/>
                      <a:pt x="32120" y="310"/>
                    </a:cubicBezTo>
                    <a:cubicBezTo>
                      <a:pt x="32114" y="315"/>
                      <a:pt x="32108" y="316"/>
                      <a:pt x="32102" y="316"/>
                    </a:cubicBezTo>
                    <a:cubicBezTo>
                      <a:pt x="32083" y="316"/>
                      <a:pt x="32063" y="301"/>
                      <a:pt x="32041" y="301"/>
                    </a:cubicBezTo>
                    <a:cubicBezTo>
                      <a:pt x="32027" y="301"/>
                      <a:pt x="32013" y="307"/>
                      <a:pt x="31998" y="327"/>
                    </a:cubicBezTo>
                    <a:cubicBezTo>
                      <a:pt x="31989" y="326"/>
                      <a:pt x="31980" y="325"/>
                      <a:pt x="31970" y="325"/>
                    </a:cubicBezTo>
                    <a:cubicBezTo>
                      <a:pt x="31946" y="325"/>
                      <a:pt x="31920" y="329"/>
                      <a:pt x="31892" y="329"/>
                    </a:cubicBezTo>
                    <a:cubicBezTo>
                      <a:pt x="31873" y="329"/>
                      <a:pt x="31853" y="327"/>
                      <a:pt x="31833" y="321"/>
                    </a:cubicBezTo>
                    <a:cubicBezTo>
                      <a:pt x="31749" y="312"/>
                      <a:pt x="31672" y="299"/>
                      <a:pt x="31601" y="293"/>
                    </a:cubicBezTo>
                    <a:cubicBezTo>
                      <a:pt x="31574" y="289"/>
                      <a:pt x="31547" y="287"/>
                      <a:pt x="31519" y="287"/>
                    </a:cubicBezTo>
                    <a:cubicBezTo>
                      <a:pt x="31483" y="287"/>
                      <a:pt x="31446" y="291"/>
                      <a:pt x="31409" y="298"/>
                    </a:cubicBezTo>
                    <a:cubicBezTo>
                      <a:pt x="31381" y="314"/>
                      <a:pt x="31354" y="319"/>
                      <a:pt x="31328" y="319"/>
                    </a:cubicBezTo>
                    <a:cubicBezTo>
                      <a:pt x="31264" y="319"/>
                      <a:pt x="31207" y="285"/>
                      <a:pt x="31157" y="285"/>
                    </a:cubicBezTo>
                    <a:cubicBezTo>
                      <a:pt x="31145" y="285"/>
                      <a:pt x="31133" y="287"/>
                      <a:pt x="31122" y="292"/>
                    </a:cubicBezTo>
                    <a:cubicBezTo>
                      <a:pt x="31051" y="309"/>
                      <a:pt x="31114" y="413"/>
                      <a:pt x="31086" y="413"/>
                    </a:cubicBezTo>
                    <a:cubicBezTo>
                      <a:pt x="31083" y="413"/>
                      <a:pt x="31081" y="413"/>
                      <a:pt x="31077" y="411"/>
                    </a:cubicBezTo>
                    <a:cubicBezTo>
                      <a:pt x="31027" y="377"/>
                      <a:pt x="30992" y="395"/>
                      <a:pt x="30961" y="372"/>
                    </a:cubicBezTo>
                    <a:cubicBezTo>
                      <a:pt x="30928" y="375"/>
                      <a:pt x="30902" y="388"/>
                      <a:pt x="30877" y="388"/>
                    </a:cubicBezTo>
                    <a:cubicBezTo>
                      <a:pt x="30857" y="388"/>
                      <a:pt x="30837" y="379"/>
                      <a:pt x="30812" y="348"/>
                    </a:cubicBezTo>
                    <a:cubicBezTo>
                      <a:pt x="30796" y="370"/>
                      <a:pt x="30778" y="378"/>
                      <a:pt x="30759" y="378"/>
                    </a:cubicBezTo>
                    <a:cubicBezTo>
                      <a:pt x="30731" y="378"/>
                      <a:pt x="30702" y="363"/>
                      <a:pt x="30671" y="355"/>
                    </a:cubicBezTo>
                    <a:cubicBezTo>
                      <a:pt x="30670" y="355"/>
                      <a:pt x="30669" y="355"/>
                      <a:pt x="30668" y="355"/>
                    </a:cubicBezTo>
                    <a:cubicBezTo>
                      <a:pt x="30622" y="355"/>
                      <a:pt x="30616" y="489"/>
                      <a:pt x="30575" y="489"/>
                    </a:cubicBezTo>
                    <a:cubicBezTo>
                      <a:pt x="30572" y="489"/>
                      <a:pt x="30570" y="489"/>
                      <a:pt x="30567" y="488"/>
                    </a:cubicBezTo>
                    <a:cubicBezTo>
                      <a:pt x="30561" y="487"/>
                      <a:pt x="30556" y="487"/>
                      <a:pt x="30551" y="487"/>
                    </a:cubicBezTo>
                    <a:cubicBezTo>
                      <a:pt x="30493" y="487"/>
                      <a:pt x="30445" y="502"/>
                      <a:pt x="30416" y="502"/>
                    </a:cubicBezTo>
                    <a:cubicBezTo>
                      <a:pt x="30399" y="502"/>
                      <a:pt x="30389" y="497"/>
                      <a:pt x="30389" y="480"/>
                    </a:cubicBezTo>
                    <a:cubicBezTo>
                      <a:pt x="30389" y="486"/>
                      <a:pt x="30388" y="488"/>
                      <a:pt x="30386" y="488"/>
                    </a:cubicBezTo>
                    <a:cubicBezTo>
                      <a:pt x="30380" y="488"/>
                      <a:pt x="30360" y="442"/>
                      <a:pt x="30333" y="442"/>
                    </a:cubicBezTo>
                    <a:cubicBezTo>
                      <a:pt x="30327" y="442"/>
                      <a:pt x="30320" y="444"/>
                      <a:pt x="30314" y="450"/>
                    </a:cubicBezTo>
                    <a:cubicBezTo>
                      <a:pt x="30269" y="443"/>
                      <a:pt x="30210" y="443"/>
                      <a:pt x="30151" y="408"/>
                    </a:cubicBezTo>
                    <a:cubicBezTo>
                      <a:pt x="30102" y="388"/>
                      <a:pt x="30053" y="329"/>
                      <a:pt x="30013" y="329"/>
                    </a:cubicBezTo>
                    <a:cubicBezTo>
                      <a:pt x="30004" y="329"/>
                      <a:pt x="29995" y="332"/>
                      <a:pt x="29987" y="340"/>
                    </a:cubicBezTo>
                    <a:cubicBezTo>
                      <a:pt x="29984" y="341"/>
                      <a:pt x="29981" y="341"/>
                      <a:pt x="29978" y="341"/>
                    </a:cubicBezTo>
                    <a:cubicBezTo>
                      <a:pt x="29946" y="341"/>
                      <a:pt x="29923" y="301"/>
                      <a:pt x="29915" y="301"/>
                    </a:cubicBezTo>
                    <a:cubicBezTo>
                      <a:pt x="29913" y="301"/>
                      <a:pt x="29913" y="303"/>
                      <a:pt x="29913" y="310"/>
                    </a:cubicBezTo>
                    <a:cubicBezTo>
                      <a:pt x="29913" y="369"/>
                      <a:pt x="29965" y="373"/>
                      <a:pt x="30007" y="377"/>
                    </a:cubicBezTo>
                    <a:cubicBezTo>
                      <a:pt x="30014" y="409"/>
                      <a:pt x="30021" y="418"/>
                      <a:pt x="30027" y="418"/>
                    </a:cubicBezTo>
                    <a:cubicBezTo>
                      <a:pt x="30036" y="418"/>
                      <a:pt x="30043" y="398"/>
                      <a:pt x="30048" y="398"/>
                    </a:cubicBezTo>
                    <a:cubicBezTo>
                      <a:pt x="30049" y="398"/>
                      <a:pt x="30050" y="400"/>
                      <a:pt x="30051" y="405"/>
                    </a:cubicBezTo>
                    <a:cubicBezTo>
                      <a:pt x="30051" y="404"/>
                      <a:pt x="30052" y="404"/>
                      <a:pt x="30052" y="404"/>
                    </a:cubicBezTo>
                    <a:lnTo>
                      <a:pt x="30052" y="404"/>
                    </a:lnTo>
                    <a:cubicBezTo>
                      <a:pt x="30053" y="404"/>
                      <a:pt x="30058" y="449"/>
                      <a:pt x="30031" y="458"/>
                    </a:cubicBezTo>
                    <a:cubicBezTo>
                      <a:pt x="30030" y="459"/>
                      <a:pt x="30029" y="459"/>
                      <a:pt x="30028" y="459"/>
                    </a:cubicBezTo>
                    <a:cubicBezTo>
                      <a:pt x="30015" y="459"/>
                      <a:pt x="29996" y="449"/>
                      <a:pt x="29972" y="449"/>
                    </a:cubicBezTo>
                    <a:cubicBezTo>
                      <a:pt x="29951" y="449"/>
                      <a:pt x="29926" y="456"/>
                      <a:pt x="29896" y="480"/>
                    </a:cubicBezTo>
                    <a:cubicBezTo>
                      <a:pt x="29888" y="477"/>
                      <a:pt x="29879" y="475"/>
                      <a:pt x="29869" y="475"/>
                    </a:cubicBezTo>
                    <a:cubicBezTo>
                      <a:pt x="29840" y="475"/>
                      <a:pt x="29808" y="488"/>
                      <a:pt x="29770" y="489"/>
                    </a:cubicBezTo>
                    <a:cubicBezTo>
                      <a:pt x="29753" y="473"/>
                      <a:pt x="29735" y="468"/>
                      <a:pt x="29716" y="468"/>
                    </a:cubicBezTo>
                    <a:cubicBezTo>
                      <a:pt x="29696" y="468"/>
                      <a:pt x="29675" y="473"/>
                      <a:pt x="29653" y="473"/>
                    </a:cubicBezTo>
                    <a:cubicBezTo>
                      <a:pt x="29635" y="473"/>
                      <a:pt x="29617" y="470"/>
                      <a:pt x="29597" y="460"/>
                    </a:cubicBezTo>
                    <a:cubicBezTo>
                      <a:pt x="29531" y="386"/>
                      <a:pt x="29474" y="395"/>
                      <a:pt x="29424" y="390"/>
                    </a:cubicBezTo>
                    <a:cubicBezTo>
                      <a:pt x="29416" y="389"/>
                      <a:pt x="29408" y="388"/>
                      <a:pt x="29400" y="388"/>
                    </a:cubicBezTo>
                    <a:cubicBezTo>
                      <a:pt x="29363" y="388"/>
                      <a:pt x="29327" y="400"/>
                      <a:pt x="29297" y="422"/>
                    </a:cubicBezTo>
                    <a:cubicBezTo>
                      <a:pt x="29226" y="411"/>
                      <a:pt x="29179" y="422"/>
                      <a:pt x="29146" y="380"/>
                    </a:cubicBezTo>
                    <a:cubicBezTo>
                      <a:pt x="29122" y="345"/>
                      <a:pt x="29106" y="333"/>
                      <a:pt x="29094" y="333"/>
                    </a:cubicBezTo>
                    <a:cubicBezTo>
                      <a:pt x="29074" y="333"/>
                      <a:pt x="29065" y="367"/>
                      <a:pt x="29046" y="368"/>
                    </a:cubicBezTo>
                    <a:cubicBezTo>
                      <a:pt x="29038" y="344"/>
                      <a:pt x="29029" y="334"/>
                      <a:pt x="29016" y="334"/>
                    </a:cubicBezTo>
                    <a:cubicBezTo>
                      <a:pt x="29005" y="334"/>
                      <a:pt x="28991" y="342"/>
                      <a:pt x="28974" y="352"/>
                    </a:cubicBezTo>
                    <a:cubicBezTo>
                      <a:pt x="28937" y="271"/>
                      <a:pt x="28883" y="255"/>
                      <a:pt x="28805" y="236"/>
                    </a:cubicBezTo>
                    <a:cubicBezTo>
                      <a:pt x="28727" y="254"/>
                      <a:pt x="28613" y="517"/>
                      <a:pt x="28548" y="517"/>
                    </a:cubicBezTo>
                    <a:cubicBezTo>
                      <a:pt x="28547" y="517"/>
                      <a:pt x="28545" y="517"/>
                      <a:pt x="28544" y="517"/>
                    </a:cubicBezTo>
                    <a:cubicBezTo>
                      <a:pt x="28535" y="515"/>
                      <a:pt x="28527" y="514"/>
                      <a:pt x="28518" y="514"/>
                    </a:cubicBezTo>
                    <a:cubicBezTo>
                      <a:pt x="28473" y="514"/>
                      <a:pt x="28432" y="540"/>
                      <a:pt x="28395" y="540"/>
                    </a:cubicBezTo>
                    <a:cubicBezTo>
                      <a:pt x="28388" y="540"/>
                      <a:pt x="28382" y="539"/>
                      <a:pt x="28376" y="537"/>
                    </a:cubicBezTo>
                    <a:cubicBezTo>
                      <a:pt x="28276" y="530"/>
                      <a:pt x="28200" y="498"/>
                      <a:pt x="28134" y="422"/>
                    </a:cubicBezTo>
                    <a:cubicBezTo>
                      <a:pt x="28115" y="429"/>
                      <a:pt x="28097" y="431"/>
                      <a:pt x="28080" y="431"/>
                    </a:cubicBezTo>
                    <a:cubicBezTo>
                      <a:pt x="28056" y="431"/>
                      <a:pt x="28032" y="427"/>
                      <a:pt x="28010" y="427"/>
                    </a:cubicBezTo>
                    <a:cubicBezTo>
                      <a:pt x="27994" y="427"/>
                      <a:pt x="27980" y="429"/>
                      <a:pt x="27965" y="436"/>
                    </a:cubicBezTo>
                    <a:cubicBezTo>
                      <a:pt x="27932" y="477"/>
                      <a:pt x="27927" y="486"/>
                      <a:pt x="27935" y="486"/>
                    </a:cubicBezTo>
                    <a:cubicBezTo>
                      <a:pt x="27941" y="486"/>
                      <a:pt x="27953" y="482"/>
                      <a:pt x="27967" y="482"/>
                    </a:cubicBezTo>
                    <a:cubicBezTo>
                      <a:pt x="27980" y="482"/>
                      <a:pt x="27994" y="485"/>
                      <a:pt x="28005" y="500"/>
                    </a:cubicBezTo>
                    <a:cubicBezTo>
                      <a:pt x="28011" y="487"/>
                      <a:pt x="28016" y="483"/>
                      <a:pt x="28019" y="483"/>
                    </a:cubicBezTo>
                    <a:cubicBezTo>
                      <a:pt x="28028" y="483"/>
                      <a:pt x="28028" y="512"/>
                      <a:pt x="28011" y="516"/>
                    </a:cubicBezTo>
                    <a:cubicBezTo>
                      <a:pt x="28007" y="517"/>
                      <a:pt x="28004" y="518"/>
                      <a:pt x="28000" y="518"/>
                    </a:cubicBezTo>
                    <a:cubicBezTo>
                      <a:pt x="27970" y="518"/>
                      <a:pt x="27911" y="484"/>
                      <a:pt x="27807" y="458"/>
                    </a:cubicBezTo>
                    <a:cubicBezTo>
                      <a:pt x="27804" y="458"/>
                      <a:pt x="27801" y="458"/>
                      <a:pt x="27798" y="458"/>
                    </a:cubicBezTo>
                    <a:cubicBezTo>
                      <a:pt x="27707" y="458"/>
                      <a:pt x="27659" y="538"/>
                      <a:pt x="27635" y="538"/>
                    </a:cubicBezTo>
                    <a:cubicBezTo>
                      <a:pt x="27630" y="538"/>
                      <a:pt x="27626" y="534"/>
                      <a:pt x="27622" y="523"/>
                    </a:cubicBezTo>
                    <a:cubicBezTo>
                      <a:pt x="27612" y="517"/>
                      <a:pt x="27614" y="504"/>
                      <a:pt x="27617" y="493"/>
                    </a:cubicBezTo>
                    <a:cubicBezTo>
                      <a:pt x="27614" y="488"/>
                      <a:pt x="27610" y="483"/>
                      <a:pt x="27607" y="478"/>
                    </a:cubicBezTo>
                    <a:cubicBezTo>
                      <a:pt x="27586" y="438"/>
                      <a:pt x="27554" y="415"/>
                      <a:pt x="27503" y="415"/>
                    </a:cubicBezTo>
                    <a:cubicBezTo>
                      <a:pt x="27460" y="415"/>
                      <a:pt x="27404" y="431"/>
                      <a:pt x="27332" y="467"/>
                    </a:cubicBezTo>
                    <a:cubicBezTo>
                      <a:pt x="27297" y="452"/>
                      <a:pt x="27265" y="447"/>
                      <a:pt x="27236" y="447"/>
                    </a:cubicBezTo>
                    <a:cubicBezTo>
                      <a:pt x="27201" y="447"/>
                      <a:pt x="27171" y="454"/>
                      <a:pt x="27145" y="458"/>
                    </a:cubicBezTo>
                    <a:cubicBezTo>
                      <a:pt x="27129" y="431"/>
                      <a:pt x="27115" y="421"/>
                      <a:pt x="27103" y="421"/>
                    </a:cubicBezTo>
                    <a:cubicBezTo>
                      <a:pt x="27077" y="421"/>
                      <a:pt x="27057" y="464"/>
                      <a:pt x="27041" y="492"/>
                    </a:cubicBezTo>
                    <a:cubicBezTo>
                      <a:pt x="27004" y="489"/>
                      <a:pt x="26990" y="454"/>
                      <a:pt x="26982" y="454"/>
                    </a:cubicBezTo>
                    <a:cubicBezTo>
                      <a:pt x="26980" y="454"/>
                      <a:pt x="26979" y="457"/>
                      <a:pt x="26977" y="464"/>
                    </a:cubicBezTo>
                    <a:cubicBezTo>
                      <a:pt x="26976" y="462"/>
                      <a:pt x="26974" y="461"/>
                      <a:pt x="26973" y="461"/>
                    </a:cubicBezTo>
                    <a:cubicBezTo>
                      <a:pt x="26967" y="461"/>
                      <a:pt x="26960" y="472"/>
                      <a:pt x="26933" y="478"/>
                    </a:cubicBezTo>
                    <a:cubicBezTo>
                      <a:pt x="26929" y="471"/>
                      <a:pt x="26924" y="468"/>
                      <a:pt x="26919" y="468"/>
                    </a:cubicBezTo>
                    <a:cubicBezTo>
                      <a:pt x="26903" y="468"/>
                      <a:pt x="26882" y="497"/>
                      <a:pt x="26853" y="525"/>
                    </a:cubicBezTo>
                    <a:cubicBezTo>
                      <a:pt x="26847" y="535"/>
                      <a:pt x="26840" y="540"/>
                      <a:pt x="26833" y="540"/>
                    </a:cubicBezTo>
                    <a:cubicBezTo>
                      <a:pt x="26806" y="540"/>
                      <a:pt x="26772" y="478"/>
                      <a:pt x="26732" y="478"/>
                    </a:cubicBezTo>
                    <a:cubicBezTo>
                      <a:pt x="26722" y="478"/>
                      <a:pt x="26711" y="482"/>
                      <a:pt x="26700" y="493"/>
                    </a:cubicBezTo>
                    <a:cubicBezTo>
                      <a:pt x="26669" y="516"/>
                      <a:pt x="26640" y="523"/>
                      <a:pt x="26611" y="523"/>
                    </a:cubicBezTo>
                    <a:cubicBezTo>
                      <a:pt x="26574" y="523"/>
                      <a:pt x="26539" y="512"/>
                      <a:pt x="26507" y="512"/>
                    </a:cubicBezTo>
                    <a:cubicBezTo>
                      <a:pt x="26494" y="512"/>
                      <a:pt x="26482" y="513"/>
                      <a:pt x="26470" y="518"/>
                    </a:cubicBezTo>
                    <a:cubicBezTo>
                      <a:pt x="26446" y="569"/>
                      <a:pt x="26424" y="586"/>
                      <a:pt x="26403" y="586"/>
                    </a:cubicBezTo>
                    <a:cubicBezTo>
                      <a:pt x="26364" y="586"/>
                      <a:pt x="26329" y="533"/>
                      <a:pt x="26297" y="528"/>
                    </a:cubicBezTo>
                    <a:cubicBezTo>
                      <a:pt x="26289" y="524"/>
                      <a:pt x="26282" y="523"/>
                      <a:pt x="26274" y="523"/>
                    </a:cubicBezTo>
                    <a:cubicBezTo>
                      <a:pt x="26180" y="523"/>
                      <a:pt x="26029" y="768"/>
                      <a:pt x="25958" y="768"/>
                    </a:cubicBezTo>
                    <a:cubicBezTo>
                      <a:pt x="25949" y="768"/>
                      <a:pt x="25941" y="765"/>
                      <a:pt x="25935" y="756"/>
                    </a:cubicBezTo>
                    <a:cubicBezTo>
                      <a:pt x="25923" y="760"/>
                      <a:pt x="25912" y="761"/>
                      <a:pt x="25900" y="761"/>
                    </a:cubicBezTo>
                    <a:cubicBezTo>
                      <a:pt x="25894" y="761"/>
                      <a:pt x="25889" y="761"/>
                      <a:pt x="25883" y="760"/>
                    </a:cubicBezTo>
                    <a:cubicBezTo>
                      <a:pt x="25853" y="752"/>
                      <a:pt x="25822" y="747"/>
                      <a:pt x="25792" y="746"/>
                    </a:cubicBezTo>
                    <a:cubicBezTo>
                      <a:pt x="25782" y="732"/>
                      <a:pt x="25774" y="728"/>
                      <a:pt x="25768" y="728"/>
                    </a:cubicBezTo>
                    <a:cubicBezTo>
                      <a:pt x="25760" y="728"/>
                      <a:pt x="25756" y="736"/>
                      <a:pt x="25756" y="743"/>
                    </a:cubicBezTo>
                    <a:cubicBezTo>
                      <a:pt x="25716" y="743"/>
                      <a:pt x="25672" y="745"/>
                      <a:pt x="25618" y="747"/>
                    </a:cubicBezTo>
                    <a:cubicBezTo>
                      <a:pt x="25525" y="776"/>
                      <a:pt x="25448" y="799"/>
                      <a:pt x="25384" y="799"/>
                    </a:cubicBezTo>
                    <a:cubicBezTo>
                      <a:pt x="25358" y="799"/>
                      <a:pt x="25334" y="795"/>
                      <a:pt x="25312" y="787"/>
                    </a:cubicBezTo>
                    <a:cubicBezTo>
                      <a:pt x="25292" y="754"/>
                      <a:pt x="25274" y="743"/>
                      <a:pt x="25258" y="743"/>
                    </a:cubicBezTo>
                    <a:cubicBezTo>
                      <a:pt x="25226" y="743"/>
                      <a:pt x="25199" y="785"/>
                      <a:pt x="25176" y="785"/>
                    </a:cubicBezTo>
                    <a:cubicBezTo>
                      <a:pt x="25165" y="785"/>
                      <a:pt x="25154" y="774"/>
                      <a:pt x="25144" y="743"/>
                    </a:cubicBezTo>
                    <a:cubicBezTo>
                      <a:pt x="25083" y="701"/>
                      <a:pt x="25059" y="686"/>
                      <a:pt x="25037" y="686"/>
                    </a:cubicBezTo>
                    <a:cubicBezTo>
                      <a:pt x="25032" y="686"/>
                      <a:pt x="25026" y="687"/>
                      <a:pt x="25020" y="689"/>
                    </a:cubicBezTo>
                    <a:cubicBezTo>
                      <a:pt x="25015" y="702"/>
                      <a:pt x="25010" y="706"/>
                      <a:pt x="25004" y="706"/>
                    </a:cubicBezTo>
                    <a:cubicBezTo>
                      <a:pt x="24993" y="706"/>
                      <a:pt x="24980" y="694"/>
                      <a:pt x="24963" y="694"/>
                    </a:cubicBezTo>
                    <a:cubicBezTo>
                      <a:pt x="24961" y="694"/>
                      <a:pt x="24960" y="694"/>
                      <a:pt x="24959" y="694"/>
                    </a:cubicBezTo>
                    <a:cubicBezTo>
                      <a:pt x="24951" y="685"/>
                      <a:pt x="24941" y="681"/>
                      <a:pt x="24931" y="681"/>
                    </a:cubicBezTo>
                    <a:cubicBezTo>
                      <a:pt x="24904" y="681"/>
                      <a:pt x="24871" y="701"/>
                      <a:pt x="24827" y="707"/>
                    </a:cubicBezTo>
                    <a:cubicBezTo>
                      <a:pt x="24815" y="681"/>
                      <a:pt x="24803" y="671"/>
                      <a:pt x="24792" y="671"/>
                    </a:cubicBezTo>
                    <a:cubicBezTo>
                      <a:pt x="24760" y="671"/>
                      <a:pt x="24733" y="753"/>
                      <a:pt x="24706" y="778"/>
                    </a:cubicBezTo>
                    <a:cubicBezTo>
                      <a:pt x="24694" y="805"/>
                      <a:pt x="24681" y="816"/>
                      <a:pt x="24669" y="816"/>
                    </a:cubicBezTo>
                    <a:cubicBezTo>
                      <a:pt x="24665" y="816"/>
                      <a:pt x="24662" y="814"/>
                      <a:pt x="24658" y="812"/>
                    </a:cubicBezTo>
                    <a:cubicBezTo>
                      <a:pt x="24655" y="820"/>
                      <a:pt x="24652" y="824"/>
                      <a:pt x="24649" y="824"/>
                    </a:cubicBezTo>
                    <a:cubicBezTo>
                      <a:pt x="24637" y="824"/>
                      <a:pt x="24626" y="777"/>
                      <a:pt x="24615" y="741"/>
                    </a:cubicBezTo>
                    <a:cubicBezTo>
                      <a:pt x="24612" y="746"/>
                      <a:pt x="24609" y="748"/>
                      <a:pt x="24606" y="748"/>
                    </a:cubicBezTo>
                    <a:cubicBezTo>
                      <a:pt x="24602" y="748"/>
                      <a:pt x="24597" y="744"/>
                      <a:pt x="24593" y="744"/>
                    </a:cubicBezTo>
                    <a:cubicBezTo>
                      <a:pt x="24588" y="744"/>
                      <a:pt x="24584" y="749"/>
                      <a:pt x="24579" y="770"/>
                    </a:cubicBezTo>
                    <a:cubicBezTo>
                      <a:pt x="24577" y="776"/>
                      <a:pt x="24576" y="778"/>
                      <a:pt x="24574" y="778"/>
                    </a:cubicBezTo>
                    <a:cubicBezTo>
                      <a:pt x="24565" y="778"/>
                      <a:pt x="24556" y="713"/>
                      <a:pt x="24548" y="694"/>
                    </a:cubicBezTo>
                    <a:cubicBezTo>
                      <a:pt x="24546" y="688"/>
                      <a:pt x="24543" y="686"/>
                      <a:pt x="24540" y="686"/>
                    </a:cubicBezTo>
                    <a:cubicBezTo>
                      <a:pt x="24526" y="686"/>
                      <a:pt x="24515" y="749"/>
                      <a:pt x="24505" y="754"/>
                    </a:cubicBezTo>
                    <a:cubicBezTo>
                      <a:pt x="24501" y="751"/>
                      <a:pt x="24498" y="750"/>
                      <a:pt x="24495" y="750"/>
                    </a:cubicBezTo>
                    <a:cubicBezTo>
                      <a:pt x="24479" y="750"/>
                      <a:pt x="24470" y="779"/>
                      <a:pt x="24466" y="812"/>
                    </a:cubicBezTo>
                    <a:cubicBezTo>
                      <a:pt x="24464" y="799"/>
                      <a:pt x="24463" y="795"/>
                      <a:pt x="24462" y="795"/>
                    </a:cubicBezTo>
                    <a:cubicBezTo>
                      <a:pt x="24461" y="795"/>
                      <a:pt x="24461" y="804"/>
                      <a:pt x="24460" y="804"/>
                    </a:cubicBezTo>
                    <a:cubicBezTo>
                      <a:pt x="24460" y="804"/>
                      <a:pt x="24460" y="795"/>
                      <a:pt x="24459" y="760"/>
                    </a:cubicBezTo>
                    <a:cubicBezTo>
                      <a:pt x="24458" y="782"/>
                      <a:pt x="24449" y="802"/>
                      <a:pt x="24434" y="817"/>
                    </a:cubicBezTo>
                    <a:cubicBezTo>
                      <a:pt x="24424" y="817"/>
                      <a:pt x="24412" y="878"/>
                      <a:pt x="24396" y="878"/>
                    </a:cubicBezTo>
                    <a:cubicBezTo>
                      <a:pt x="24385" y="878"/>
                      <a:pt x="24372" y="851"/>
                      <a:pt x="24358" y="761"/>
                    </a:cubicBezTo>
                    <a:cubicBezTo>
                      <a:pt x="24351" y="774"/>
                      <a:pt x="24343" y="778"/>
                      <a:pt x="24336" y="778"/>
                    </a:cubicBezTo>
                    <a:cubicBezTo>
                      <a:pt x="24316" y="778"/>
                      <a:pt x="24294" y="750"/>
                      <a:pt x="24270" y="750"/>
                    </a:cubicBezTo>
                    <a:cubicBezTo>
                      <a:pt x="24259" y="750"/>
                      <a:pt x="24247" y="756"/>
                      <a:pt x="24235" y="774"/>
                    </a:cubicBezTo>
                    <a:cubicBezTo>
                      <a:pt x="24226" y="820"/>
                      <a:pt x="24216" y="834"/>
                      <a:pt x="24205" y="834"/>
                    </a:cubicBezTo>
                    <a:cubicBezTo>
                      <a:pt x="24191" y="834"/>
                      <a:pt x="24176" y="809"/>
                      <a:pt x="24160" y="809"/>
                    </a:cubicBezTo>
                    <a:cubicBezTo>
                      <a:pt x="24160" y="809"/>
                      <a:pt x="24159" y="810"/>
                      <a:pt x="24158" y="810"/>
                    </a:cubicBezTo>
                    <a:cubicBezTo>
                      <a:pt x="24147" y="754"/>
                      <a:pt x="24137" y="739"/>
                      <a:pt x="24126" y="739"/>
                    </a:cubicBezTo>
                    <a:cubicBezTo>
                      <a:pt x="24113" y="739"/>
                      <a:pt x="24099" y="765"/>
                      <a:pt x="24085" y="765"/>
                    </a:cubicBezTo>
                    <a:cubicBezTo>
                      <a:pt x="24079" y="765"/>
                      <a:pt x="24074" y="762"/>
                      <a:pt x="24069" y="752"/>
                    </a:cubicBezTo>
                    <a:cubicBezTo>
                      <a:pt x="24045" y="742"/>
                      <a:pt x="24019" y="668"/>
                      <a:pt x="23994" y="668"/>
                    </a:cubicBezTo>
                    <a:cubicBezTo>
                      <a:pt x="23986" y="668"/>
                      <a:pt x="23978" y="676"/>
                      <a:pt x="23969" y="696"/>
                    </a:cubicBezTo>
                    <a:cubicBezTo>
                      <a:pt x="23964" y="689"/>
                      <a:pt x="23960" y="686"/>
                      <a:pt x="23955" y="686"/>
                    </a:cubicBezTo>
                    <a:cubicBezTo>
                      <a:pt x="23931" y="686"/>
                      <a:pt x="23909" y="754"/>
                      <a:pt x="23884" y="754"/>
                    </a:cubicBezTo>
                    <a:cubicBezTo>
                      <a:pt x="23877" y="754"/>
                      <a:pt x="23869" y="747"/>
                      <a:pt x="23861" y="729"/>
                    </a:cubicBezTo>
                    <a:cubicBezTo>
                      <a:pt x="23855" y="839"/>
                      <a:pt x="23847" y="872"/>
                      <a:pt x="23838" y="872"/>
                    </a:cubicBezTo>
                    <a:cubicBezTo>
                      <a:pt x="23827" y="872"/>
                      <a:pt x="23815" y="819"/>
                      <a:pt x="23804" y="803"/>
                    </a:cubicBezTo>
                    <a:cubicBezTo>
                      <a:pt x="23799" y="784"/>
                      <a:pt x="23795" y="778"/>
                      <a:pt x="23790" y="778"/>
                    </a:cubicBezTo>
                    <a:cubicBezTo>
                      <a:pt x="23780" y="778"/>
                      <a:pt x="23771" y="806"/>
                      <a:pt x="23761" y="806"/>
                    </a:cubicBezTo>
                    <a:cubicBezTo>
                      <a:pt x="23755" y="806"/>
                      <a:pt x="23749" y="797"/>
                      <a:pt x="23743" y="770"/>
                    </a:cubicBezTo>
                    <a:cubicBezTo>
                      <a:pt x="23718" y="701"/>
                      <a:pt x="23693" y="664"/>
                      <a:pt x="23667" y="664"/>
                    </a:cubicBezTo>
                    <a:cubicBezTo>
                      <a:pt x="23650" y="664"/>
                      <a:pt x="23633" y="680"/>
                      <a:pt x="23616" y="716"/>
                    </a:cubicBezTo>
                    <a:cubicBezTo>
                      <a:pt x="23591" y="678"/>
                      <a:pt x="23568" y="664"/>
                      <a:pt x="23546" y="664"/>
                    </a:cubicBezTo>
                    <a:cubicBezTo>
                      <a:pt x="23530" y="664"/>
                      <a:pt x="23514" y="672"/>
                      <a:pt x="23500" y="684"/>
                    </a:cubicBezTo>
                    <a:cubicBezTo>
                      <a:pt x="23493" y="691"/>
                      <a:pt x="23486" y="693"/>
                      <a:pt x="23479" y="693"/>
                    </a:cubicBezTo>
                    <a:cubicBezTo>
                      <a:pt x="23460" y="693"/>
                      <a:pt x="23442" y="672"/>
                      <a:pt x="23425" y="672"/>
                    </a:cubicBezTo>
                    <a:cubicBezTo>
                      <a:pt x="23420" y="672"/>
                      <a:pt x="23415" y="674"/>
                      <a:pt x="23411" y="679"/>
                    </a:cubicBezTo>
                    <a:cubicBezTo>
                      <a:pt x="23374" y="679"/>
                      <a:pt x="23345" y="703"/>
                      <a:pt x="23320" y="703"/>
                    </a:cubicBezTo>
                    <a:cubicBezTo>
                      <a:pt x="23301" y="703"/>
                      <a:pt x="23285" y="690"/>
                      <a:pt x="23270" y="642"/>
                    </a:cubicBezTo>
                    <a:lnTo>
                      <a:pt x="23270" y="642"/>
                    </a:lnTo>
                    <a:cubicBezTo>
                      <a:pt x="23277" y="677"/>
                      <a:pt x="23272" y="690"/>
                      <a:pt x="23261" y="690"/>
                    </a:cubicBezTo>
                    <a:cubicBezTo>
                      <a:pt x="23232" y="690"/>
                      <a:pt x="23161" y="597"/>
                      <a:pt x="23173" y="578"/>
                    </a:cubicBezTo>
                    <a:lnTo>
                      <a:pt x="23173" y="578"/>
                    </a:lnTo>
                    <a:cubicBezTo>
                      <a:pt x="23144" y="607"/>
                      <a:pt x="23111" y="696"/>
                      <a:pt x="23062" y="696"/>
                    </a:cubicBezTo>
                    <a:cubicBezTo>
                      <a:pt x="23055" y="696"/>
                      <a:pt x="23048" y="694"/>
                      <a:pt x="23041" y="690"/>
                    </a:cubicBezTo>
                    <a:cubicBezTo>
                      <a:pt x="23031" y="671"/>
                      <a:pt x="23021" y="667"/>
                      <a:pt x="23010" y="667"/>
                    </a:cubicBezTo>
                    <a:cubicBezTo>
                      <a:pt x="22998" y="667"/>
                      <a:pt x="22985" y="673"/>
                      <a:pt x="22972" y="673"/>
                    </a:cubicBezTo>
                    <a:cubicBezTo>
                      <a:pt x="22958" y="673"/>
                      <a:pt x="22943" y="666"/>
                      <a:pt x="22927" y="639"/>
                    </a:cubicBezTo>
                    <a:cubicBezTo>
                      <a:pt x="22923" y="620"/>
                      <a:pt x="22919" y="612"/>
                      <a:pt x="22915" y="612"/>
                    </a:cubicBezTo>
                    <a:cubicBezTo>
                      <a:pt x="22901" y="612"/>
                      <a:pt x="22888" y="705"/>
                      <a:pt x="22872" y="705"/>
                    </a:cubicBezTo>
                    <a:cubicBezTo>
                      <a:pt x="22867" y="705"/>
                      <a:pt x="22862" y="696"/>
                      <a:pt x="22856" y="672"/>
                    </a:cubicBezTo>
                    <a:cubicBezTo>
                      <a:pt x="22829" y="601"/>
                      <a:pt x="22803" y="634"/>
                      <a:pt x="22772" y="609"/>
                    </a:cubicBezTo>
                    <a:cubicBezTo>
                      <a:pt x="22750" y="660"/>
                      <a:pt x="22729" y="684"/>
                      <a:pt x="22709" y="684"/>
                    </a:cubicBezTo>
                    <a:cubicBezTo>
                      <a:pt x="22698" y="684"/>
                      <a:pt x="22687" y="676"/>
                      <a:pt x="22677" y="660"/>
                    </a:cubicBezTo>
                    <a:cubicBezTo>
                      <a:pt x="22670" y="677"/>
                      <a:pt x="22664" y="682"/>
                      <a:pt x="22658" y="682"/>
                    </a:cubicBezTo>
                    <a:cubicBezTo>
                      <a:pt x="22646" y="682"/>
                      <a:pt x="22635" y="661"/>
                      <a:pt x="22624" y="661"/>
                    </a:cubicBezTo>
                    <a:cubicBezTo>
                      <a:pt x="22618" y="661"/>
                      <a:pt x="22613" y="668"/>
                      <a:pt x="22608" y="690"/>
                    </a:cubicBezTo>
                    <a:cubicBezTo>
                      <a:pt x="22602" y="686"/>
                      <a:pt x="22597" y="684"/>
                      <a:pt x="22592" y="684"/>
                    </a:cubicBezTo>
                    <a:cubicBezTo>
                      <a:pt x="22571" y="684"/>
                      <a:pt x="22556" y="713"/>
                      <a:pt x="22543" y="713"/>
                    </a:cubicBezTo>
                    <a:cubicBezTo>
                      <a:pt x="22537" y="713"/>
                      <a:pt x="22532" y="706"/>
                      <a:pt x="22527" y="684"/>
                    </a:cubicBezTo>
                    <a:cubicBezTo>
                      <a:pt x="22511" y="641"/>
                      <a:pt x="22504" y="615"/>
                      <a:pt x="22501" y="615"/>
                    </a:cubicBezTo>
                    <a:lnTo>
                      <a:pt x="22501" y="615"/>
                    </a:lnTo>
                    <a:cubicBezTo>
                      <a:pt x="22498" y="615"/>
                      <a:pt x="22501" y="651"/>
                      <a:pt x="22504" y="740"/>
                    </a:cubicBezTo>
                    <a:cubicBezTo>
                      <a:pt x="22504" y="755"/>
                      <a:pt x="22505" y="764"/>
                      <a:pt x="22505" y="768"/>
                    </a:cubicBezTo>
                    <a:cubicBezTo>
                      <a:pt x="22504" y="760"/>
                      <a:pt x="22500" y="735"/>
                      <a:pt x="22490" y="735"/>
                    </a:cubicBezTo>
                    <a:cubicBezTo>
                      <a:pt x="22485" y="735"/>
                      <a:pt x="22478" y="741"/>
                      <a:pt x="22469" y="760"/>
                    </a:cubicBezTo>
                    <a:cubicBezTo>
                      <a:pt x="22465" y="788"/>
                      <a:pt x="22460" y="799"/>
                      <a:pt x="22454" y="799"/>
                    </a:cubicBezTo>
                    <a:cubicBezTo>
                      <a:pt x="22436" y="799"/>
                      <a:pt x="22413" y="715"/>
                      <a:pt x="22382" y="715"/>
                    </a:cubicBezTo>
                    <a:cubicBezTo>
                      <a:pt x="22380" y="715"/>
                      <a:pt x="22378" y="715"/>
                      <a:pt x="22376" y="716"/>
                    </a:cubicBezTo>
                    <a:cubicBezTo>
                      <a:pt x="22333" y="788"/>
                      <a:pt x="22435" y="838"/>
                      <a:pt x="22356" y="896"/>
                    </a:cubicBezTo>
                    <a:cubicBezTo>
                      <a:pt x="22348" y="874"/>
                      <a:pt x="22339" y="866"/>
                      <a:pt x="22331" y="866"/>
                    </a:cubicBezTo>
                    <a:cubicBezTo>
                      <a:pt x="22305" y="866"/>
                      <a:pt x="22280" y="947"/>
                      <a:pt x="22254" y="947"/>
                    </a:cubicBezTo>
                    <a:cubicBezTo>
                      <a:pt x="22249" y="947"/>
                      <a:pt x="22243" y="944"/>
                      <a:pt x="22238" y="936"/>
                    </a:cubicBezTo>
                    <a:cubicBezTo>
                      <a:pt x="22196" y="868"/>
                      <a:pt x="22156" y="915"/>
                      <a:pt x="22116" y="881"/>
                    </a:cubicBezTo>
                    <a:cubicBezTo>
                      <a:pt x="22089" y="862"/>
                      <a:pt x="22058" y="852"/>
                      <a:pt x="22027" y="852"/>
                    </a:cubicBezTo>
                    <a:cubicBezTo>
                      <a:pt x="22016" y="852"/>
                      <a:pt x="22005" y="853"/>
                      <a:pt x="21995" y="855"/>
                    </a:cubicBezTo>
                    <a:cubicBezTo>
                      <a:pt x="21955" y="862"/>
                      <a:pt x="21915" y="876"/>
                      <a:pt x="21875" y="876"/>
                    </a:cubicBezTo>
                    <a:cubicBezTo>
                      <a:pt x="21831" y="911"/>
                      <a:pt x="21593" y="962"/>
                      <a:pt x="21383" y="1016"/>
                    </a:cubicBezTo>
                    <a:cubicBezTo>
                      <a:pt x="21373" y="1016"/>
                      <a:pt x="21364" y="1015"/>
                      <a:pt x="21354" y="1015"/>
                    </a:cubicBezTo>
                    <a:cubicBezTo>
                      <a:pt x="21307" y="1015"/>
                      <a:pt x="21260" y="1018"/>
                      <a:pt x="21213" y="1023"/>
                    </a:cubicBezTo>
                    <a:cubicBezTo>
                      <a:pt x="21199" y="1001"/>
                      <a:pt x="21184" y="980"/>
                      <a:pt x="21170" y="980"/>
                    </a:cubicBezTo>
                    <a:cubicBezTo>
                      <a:pt x="21158" y="980"/>
                      <a:pt x="21146" y="993"/>
                      <a:pt x="21135" y="1030"/>
                    </a:cubicBezTo>
                    <a:cubicBezTo>
                      <a:pt x="21068" y="1036"/>
                      <a:pt x="21032" y="1048"/>
                      <a:pt x="21012" y="1060"/>
                    </a:cubicBezTo>
                    <a:cubicBezTo>
                      <a:pt x="20993" y="1072"/>
                      <a:pt x="20991" y="1084"/>
                      <a:pt x="20995" y="1091"/>
                    </a:cubicBezTo>
                    <a:cubicBezTo>
                      <a:pt x="20996" y="1104"/>
                      <a:pt x="20997" y="1112"/>
                      <a:pt x="20998" y="1121"/>
                    </a:cubicBezTo>
                    <a:cubicBezTo>
                      <a:pt x="20996" y="1119"/>
                      <a:pt x="20992" y="1116"/>
                      <a:pt x="20990" y="1115"/>
                    </a:cubicBezTo>
                    <a:cubicBezTo>
                      <a:pt x="20988" y="1116"/>
                      <a:pt x="20987" y="1117"/>
                      <a:pt x="20986" y="1117"/>
                    </a:cubicBezTo>
                    <a:cubicBezTo>
                      <a:pt x="20976" y="1117"/>
                      <a:pt x="20961" y="1086"/>
                      <a:pt x="20944" y="1086"/>
                    </a:cubicBezTo>
                    <a:cubicBezTo>
                      <a:pt x="20937" y="1086"/>
                      <a:pt x="20929" y="1091"/>
                      <a:pt x="20921" y="1105"/>
                    </a:cubicBezTo>
                    <a:cubicBezTo>
                      <a:pt x="20888" y="1086"/>
                      <a:pt x="20702" y="1046"/>
                      <a:pt x="20641" y="979"/>
                    </a:cubicBezTo>
                    <a:cubicBezTo>
                      <a:pt x="20614" y="982"/>
                      <a:pt x="20590" y="1005"/>
                      <a:pt x="20569" y="1005"/>
                    </a:cubicBezTo>
                    <a:cubicBezTo>
                      <a:pt x="20559" y="1005"/>
                      <a:pt x="20550" y="1001"/>
                      <a:pt x="20542" y="989"/>
                    </a:cubicBezTo>
                    <a:cubicBezTo>
                      <a:pt x="20515" y="1014"/>
                      <a:pt x="20468" y="1095"/>
                      <a:pt x="20450" y="1095"/>
                    </a:cubicBezTo>
                    <a:cubicBezTo>
                      <a:pt x="20449" y="1095"/>
                      <a:pt x="20449" y="1095"/>
                      <a:pt x="20449" y="1095"/>
                    </a:cubicBezTo>
                    <a:cubicBezTo>
                      <a:pt x="20436" y="1138"/>
                      <a:pt x="20425" y="1157"/>
                      <a:pt x="20415" y="1157"/>
                    </a:cubicBezTo>
                    <a:cubicBezTo>
                      <a:pt x="20401" y="1157"/>
                      <a:pt x="20389" y="1114"/>
                      <a:pt x="20380" y="1050"/>
                    </a:cubicBezTo>
                    <a:cubicBezTo>
                      <a:pt x="20369" y="1020"/>
                      <a:pt x="20366" y="1016"/>
                      <a:pt x="20365" y="1016"/>
                    </a:cubicBezTo>
                    <a:cubicBezTo>
                      <a:pt x="20364" y="1016"/>
                      <a:pt x="20363" y="1017"/>
                      <a:pt x="20362" y="1017"/>
                    </a:cubicBezTo>
                    <a:cubicBezTo>
                      <a:pt x="20361" y="1017"/>
                      <a:pt x="20358" y="1015"/>
                      <a:pt x="20352" y="1004"/>
                    </a:cubicBezTo>
                    <a:cubicBezTo>
                      <a:pt x="20351" y="1025"/>
                      <a:pt x="20349" y="1032"/>
                      <a:pt x="20346" y="1032"/>
                    </a:cubicBezTo>
                    <a:cubicBezTo>
                      <a:pt x="20338" y="1032"/>
                      <a:pt x="20326" y="985"/>
                      <a:pt x="20310" y="985"/>
                    </a:cubicBezTo>
                    <a:cubicBezTo>
                      <a:pt x="20305" y="985"/>
                      <a:pt x="20300" y="990"/>
                      <a:pt x="20295" y="1002"/>
                    </a:cubicBezTo>
                    <a:cubicBezTo>
                      <a:pt x="20287" y="957"/>
                      <a:pt x="20280" y="943"/>
                      <a:pt x="20274" y="943"/>
                    </a:cubicBezTo>
                    <a:cubicBezTo>
                      <a:pt x="20262" y="943"/>
                      <a:pt x="20250" y="982"/>
                      <a:pt x="20235" y="982"/>
                    </a:cubicBezTo>
                    <a:cubicBezTo>
                      <a:pt x="20235" y="982"/>
                      <a:pt x="20234" y="981"/>
                      <a:pt x="20234" y="981"/>
                    </a:cubicBezTo>
                    <a:cubicBezTo>
                      <a:pt x="20210" y="985"/>
                      <a:pt x="20180" y="1018"/>
                      <a:pt x="20146" y="1049"/>
                    </a:cubicBezTo>
                    <a:cubicBezTo>
                      <a:pt x="20139" y="1057"/>
                      <a:pt x="20131" y="1060"/>
                      <a:pt x="20124" y="1060"/>
                    </a:cubicBezTo>
                    <a:cubicBezTo>
                      <a:pt x="20108" y="1060"/>
                      <a:pt x="20093" y="1048"/>
                      <a:pt x="20079" y="1048"/>
                    </a:cubicBezTo>
                    <a:cubicBezTo>
                      <a:pt x="20068" y="1048"/>
                      <a:pt x="20057" y="1055"/>
                      <a:pt x="20048" y="1079"/>
                    </a:cubicBezTo>
                    <a:cubicBezTo>
                      <a:pt x="20026" y="1086"/>
                      <a:pt x="20008" y="1139"/>
                      <a:pt x="19988" y="1139"/>
                    </a:cubicBezTo>
                    <a:cubicBezTo>
                      <a:pt x="19980" y="1139"/>
                      <a:pt x="19972" y="1130"/>
                      <a:pt x="19963" y="1105"/>
                    </a:cubicBezTo>
                    <a:cubicBezTo>
                      <a:pt x="19942" y="1096"/>
                      <a:pt x="19922" y="1060"/>
                      <a:pt x="19905" y="1060"/>
                    </a:cubicBezTo>
                    <a:cubicBezTo>
                      <a:pt x="19899" y="1060"/>
                      <a:pt x="19894" y="1063"/>
                      <a:pt x="19889" y="1073"/>
                    </a:cubicBezTo>
                    <a:cubicBezTo>
                      <a:pt x="19883" y="1088"/>
                      <a:pt x="19877" y="1092"/>
                      <a:pt x="19870" y="1092"/>
                    </a:cubicBezTo>
                    <a:cubicBezTo>
                      <a:pt x="19863" y="1092"/>
                      <a:pt x="19856" y="1087"/>
                      <a:pt x="19850" y="1087"/>
                    </a:cubicBezTo>
                    <a:cubicBezTo>
                      <a:pt x="19842" y="1087"/>
                      <a:pt x="19834" y="1094"/>
                      <a:pt x="19828" y="1123"/>
                    </a:cubicBezTo>
                    <a:cubicBezTo>
                      <a:pt x="19826" y="1129"/>
                      <a:pt x="19824" y="1133"/>
                      <a:pt x="19819" y="1133"/>
                    </a:cubicBezTo>
                    <a:cubicBezTo>
                      <a:pt x="19787" y="1133"/>
                      <a:pt x="19678" y="941"/>
                      <a:pt x="19636" y="941"/>
                    </a:cubicBezTo>
                    <a:lnTo>
                      <a:pt x="19464" y="945"/>
                    </a:lnTo>
                    <a:cubicBezTo>
                      <a:pt x="19357" y="946"/>
                      <a:pt x="18896" y="1003"/>
                      <a:pt x="18834" y="1114"/>
                    </a:cubicBezTo>
                    <a:cubicBezTo>
                      <a:pt x="18822" y="1135"/>
                      <a:pt x="18814" y="1142"/>
                      <a:pt x="18808" y="1142"/>
                    </a:cubicBezTo>
                    <a:cubicBezTo>
                      <a:pt x="18800" y="1142"/>
                      <a:pt x="18797" y="1127"/>
                      <a:pt x="18796" y="1120"/>
                    </a:cubicBezTo>
                    <a:cubicBezTo>
                      <a:pt x="18794" y="1118"/>
                      <a:pt x="18792" y="1100"/>
                      <a:pt x="18786" y="1100"/>
                    </a:cubicBezTo>
                    <a:cubicBezTo>
                      <a:pt x="18782" y="1100"/>
                      <a:pt x="18775" y="1109"/>
                      <a:pt x="18765" y="1135"/>
                    </a:cubicBezTo>
                    <a:cubicBezTo>
                      <a:pt x="18747" y="1125"/>
                      <a:pt x="18715" y="1066"/>
                      <a:pt x="18665" y="1066"/>
                    </a:cubicBezTo>
                    <a:cubicBezTo>
                      <a:pt x="18640" y="1066"/>
                      <a:pt x="18610" y="1081"/>
                      <a:pt x="18576" y="1124"/>
                    </a:cubicBezTo>
                    <a:cubicBezTo>
                      <a:pt x="18539" y="1081"/>
                      <a:pt x="18503" y="1060"/>
                      <a:pt x="18470" y="1060"/>
                    </a:cubicBezTo>
                    <a:cubicBezTo>
                      <a:pt x="18437" y="1060"/>
                      <a:pt x="18407" y="1083"/>
                      <a:pt x="18377" y="1130"/>
                    </a:cubicBezTo>
                    <a:cubicBezTo>
                      <a:pt x="18356" y="1153"/>
                      <a:pt x="18335" y="1163"/>
                      <a:pt x="18314" y="1163"/>
                    </a:cubicBezTo>
                    <a:cubicBezTo>
                      <a:pt x="18277" y="1163"/>
                      <a:pt x="18241" y="1131"/>
                      <a:pt x="18206" y="1076"/>
                    </a:cubicBezTo>
                    <a:cubicBezTo>
                      <a:pt x="18202" y="1077"/>
                      <a:pt x="18199" y="1078"/>
                      <a:pt x="18195" y="1078"/>
                    </a:cubicBezTo>
                    <a:cubicBezTo>
                      <a:pt x="18160" y="1078"/>
                      <a:pt x="18124" y="1013"/>
                      <a:pt x="18093" y="1013"/>
                    </a:cubicBezTo>
                    <a:cubicBezTo>
                      <a:pt x="18081" y="1013"/>
                      <a:pt x="18071" y="1022"/>
                      <a:pt x="18061" y="1044"/>
                    </a:cubicBezTo>
                    <a:cubicBezTo>
                      <a:pt x="18017" y="998"/>
                      <a:pt x="17916" y="977"/>
                      <a:pt x="17811" y="977"/>
                    </a:cubicBezTo>
                    <a:cubicBezTo>
                      <a:pt x="17680" y="977"/>
                      <a:pt x="17541" y="1008"/>
                      <a:pt x="17488" y="1058"/>
                    </a:cubicBezTo>
                    <a:cubicBezTo>
                      <a:pt x="17485" y="1068"/>
                      <a:pt x="17480" y="1078"/>
                      <a:pt x="17474" y="1086"/>
                    </a:cubicBezTo>
                    <a:cubicBezTo>
                      <a:pt x="17466" y="1118"/>
                      <a:pt x="17455" y="1137"/>
                      <a:pt x="17438" y="1137"/>
                    </a:cubicBezTo>
                    <a:cubicBezTo>
                      <a:pt x="17436" y="1140"/>
                      <a:pt x="17433" y="1142"/>
                      <a:pt x="17430" y="1142"/>
                    </a:cubicBezTo>
                    <a:cubicBezTo>
                      <a:pt x="17428" y="1142"/>
                      <a:pt x="17425" y="1140"/>
                      <a:pt x="17422" y="1135"/>
                    </a:cubicBezTo>
                    <a:cubicBezTo>
                      <a:pt x="17418" y="1131"/>
                      <a:pt x="17415" y="1129"/>
                      <a:pt x="17412" y="1129"/>
                    </a:cubicBezTo>
                    <a:cubicBezTo>
                      <a:pt x="17399" y="1129"/>
                      <a:pt x="17387" y="1160"/>
                      <a:pt x="17375" y="1180"/>
                    </a:cubicBezTo>
                    <a:cubicBezTo>
                      <a:pt x="17358" y="1154"/>
                      <a:pt x="17343" y="1170"/>
                      <a:pt x="17326" y="1126"/>
                    </a:cubicBezTo>
                    <a:cubicBezTo>
                      <a:pt x="17323" y="1135"/>
                      <a:pt x="17320" y="1139"/>
                      <a:pt x="17317" y="1139"/>
                    </a:cubicBezTo>
                    <a:cubicBezTo>
                      <a:pt x="17309" y="1139"/>
                      <a:pt x="17310" y="1096"/>
                      <a:pt x="17317" y="1074"/>
                    </a:cubicBezTo>
                    <a:cubicBezTo>
                      <a:pt x="17315" y="1073"/>
                      <a:pt x="17312" y="1072"/>
                      <a:pt x="17311" y="1072"/>
                    </a:cubicBezTo>
                    <a:cubicBezTo>
                      <a:pt x="17291" y="1061"/>
                      <a:pt x="17270" y="1048"/>
                      <a:pt x="17247" y="1048"/>
                    </a:cubicBezTo>
                    <a:cubicBezTo>
                      <a:pt x="17234" y="1048"/>
                      <a:pt x="17221" y="1052"/>
                      <a:pt x="17208" y="1063"/>
                    </a:cubicBezTo>
                    <a:cubicBezTo>
                      <a:pt x="17199" y="1059"/>
                      <a:pt x="17190" y="1057"/>
                      <a:pt x="17181" y="1057"/>
                    </a:cubicBezTo>
                    <a:cubicBezTo>
                      <a:pt x="17141" y="1057"/>
                      <a:pt x="17111" y="1094"/>
                      <a:pt x="17086" y="1101"/>
                    </a:cubicBezTo>
                    <a:cubicBezTo>
                      <a:pt x="17054" y="1091"/>
                      <a:pt x="17032" y="1082"/>
                      <a:pt x="17017" y="1065"/>
                    </a:cubicBezTo>
                    <a:cubicBezTo>
                      <a:pt x="17015" y="1064"/>
                      <a:pt x="17012" y="1063"/>
                      <a:pt x="17010" y="1063"/>
                    </a:cubicBezTo>
                    <a:cubicBezTo>
                      <a:pt x="17005" y="1063"/>
                      <a:pt x="17000" y="1066"/>
                      <a:pt x="16998" y="1072"/>
                    </a:cubicBezTo>
                    <a:cubicBezTo>
                      <a:pt x="16999" y="1067"/>
                      <a:pt x="17001" y="1060"/>
                      <a:pt x="17002" y="1054"/>
                    </a:cubicBezTo>
                    <a:cubicBezTo>
                      <a:pt x="17002" y="1049"/>
                      <a:pt x="17003" y="1046"/>
                      <a:pt x="17003" y="1043"/>
                    </a:cubicBezTo>
                    <a:lnTo>
                      <a:pt x="17003" y="1043"/>
                    </a:lnTo>
                    <a:cubicBezTo>
                      <a:pt x="16987" y="1046"/>
                      <a:pt x="16969" y="1049"/>
                      <a:pt x="16951" y="1049"/>
                    </a:cubicBezTo>
                    <a:cubicBezTo>
                      <a:pt x="16835" y="1049"/>
                      <a:pt x="16666" y="977"/>
                      <a:pt x="16545" y="977"/>
                    </a:cubicBezTo>
                    <a:cubicBezTo>
                      <a:pt x="16492" y="977"/>
                      <a:pt x="16447" y="991"/>
                      <a:pt x="16420" y="1030"/>
                    </a:cubicBezTo>
                    <a:cubicBezTo>
                      <a:pt x="16407" y="1048"/>
                      <a:pt x="16394" y="1055"/>
                      <a:pt x="16381" y="1055"/>
                    </a:cubicBezTo>
                    <a:cubicBezTo>
                      <a:pt x="16359" y="1055"/>
                      <a:pt x="16338" y="1038"/>
                      <a:pt x="16317" y="1020"/>
                    </a:cubicBezTo>
                    <a:cubicBezTo>
                      <a:pt x="16300" y="1036"/>
                      <a:pt x="16282" y="1041"/>
                      <a:pt x="16265" y="1041"/>
                    </a:cubicBezTo>
                    <a:cubicBezTo>
                      <a:pt x="16234" y="1041"/>
                      <a:pt x="16204" y="1025"/>
                      <a:pt x="16177" y="1025"/>
                    </a:cubicBezTo>
                    <a:cubicBezTo>
                      <a:pt x="16167" y="1025"/>
                      <a:pt x="16157" y="1027"/>
                      <a:pt x="16147" y="1034"/>
                    </a:cubicBezTo>
                    <a:cubicBezTo>
                      <a:pt x="16136" y="1048"/>
                      <a:pt x="16126" y="1051"/>
                      <a:pt x="16115" y="1051"/>
                    </a:cubicBezTo>
                    <a:cubicBezTo>
                      <a:pt x="16107" y="1051"/>
                      <a:pt x="16100" y="1049"/>
                      <a:pt x="16093" y="1049"/>
                    </a:cubicBezTo>
                    <a:cubicBezTo>
                      <a:pt x="16083" y="1049"/>
                      <a:pt x="16074" y="1052"/>
                      <a:pt x="16065" y="1064"/>
                    </a:cubicBezTo>
                    <a:cubicBezTo>
                      <a:pt x="16060" y="1076"/>
                      <a:pt x="16054" y="1081"/>
                      <a:pt x="16048" y="1081"/>
                    </a:cubicBezTo>
                    <a:cubicBezTo>
                      <a:pt x="16032" y="1081"/>
                      <a:pt x="16015" y="1046"/>
                      <a:pt x="16001" y="1046"/>
                    </a:cubicBezTo>
                    <a:cubicBezTo>
                      <a:pt x="15998" y="1046"/>
                      <a:pt x="15995" y="1047"/>
                      <a:pt x="15993" y="1050"/>
                    </a:cubicBezTo>
                    <a:cubicBezTo>
                      <a:pt x="15963" y="1052"/>
                      <a:pt x="15939" y="1084"/>
                      <a:pt x="15916" y="1084"/>
                    </a:cubicBezTo>
                    <a:cubicBezTo>
                      <a:pt x="15904" y="1084"/>
                      <a:pt x="15893" y="1075"/>
                      <a:pt x="15881" y="1050"/>
                    </a:cubicBezTo>
                    <a:cubicBezTo>
                      <a:pt x="15871" y="1029"/>
                      <a:pt x="15862" y="1021"/>
                      <a:pt x="15853" y="1021"/>
                    </a:cubicBezTo>
                    <a:cubicBezTo>
                      <a:pt x="15834" y="1021"/>
                      <a:pt x="15819" y="1063"/>
                      <a:pt x="15803" y="1068"/>
                    </a:cubicBezTo>
                    <a:cubicBezTo>
                      <a:pt x="15764" y="1032"/>
                      <a:pt x="15461" y="968"/>
                      <a:pt x="15358" y="968"/>
                    </a:cubicBezTo>
                    <a:cubicBezTo>
                      <a:pt x="15342" y="968"/>
                      <a:pt x="15330" y="970"/>
                      <a:pt x="15326" y="974"/>
                    </a:cubicBezTo>
                    <a:cubicBezTo>
                      <a:pt x="15277" y="971"/>
                      <a:pt x="15268" y="954"/>
                      <a:pt x="15261" y="954"/>
                    </a:cubicBezTo>
                    <a:cubicBezTo>
                      <a:pt x="15260" y="954"/>
                      <a:pt x="15259" y="955"/>
                      <a:pt x="15257" y="956"/>
                    </a:cubicBezTo>
                    <a:cubicBezTo>
                      <a:pt x="15253" y="972"/>
                      <a:pt x="15242" y="1092"/>
                      <a:pt x="15226" y="1092"/>
                    </a:cubicBezTo>
                    <a:cubicBezTo>
                      <a:pt x="15223" y="1092"/>
                      <a:pt x="15220" y="1088"/>
                      <a:pt x="15217" y="1079"/>
                    </a:cubicBezTo>
                    <a:cubicBezTo>
                      <a:pt x="15206" y="1077"/>
                      <a:pt x="15192" y="1069"/>
                      <a:pt x="15173" y="1069"/>
                    </a:cubicBezTo>
                    <a:cubicBezTo>
                      <a:pt x="15159" y="1069"/>
                      <a:pt x="15141" y="1074"/>
                      <a:pt x="15121" y="1091"/>
                    </a:cubicBezTo>
                    <a:cubicBezTo>
                      <a:pt x="15072" y="1074"/>
                      <a:pt x="15044" y="1062"/>
                      <a:pt x="15028" y="1060"/>
                    </a:cubicBezTo>
                    <a:cubicBezTo>
                      <a:pt x="15026" y="1071"/>
                      <a:pt x="15023" y="1075"/>
                      <a:pt x="15021" y="1075"/>
                    </a:cubicBezTo>
                    <a:cubicBezTo>
                      <a:pt x="15013" y="1075"/>
                      <a:pt x="15008" y="1013"/>
                      <a:pt x="15006" y="1011"/>
                    </a:cubicBezTo>
                    <a:cubicBezTo>
                      <a:pt x="15005" y="1010"/>
                      <a:pt x="15004" y="1009"/>
                      <a:pt x="15004" y="1009"/>
                    </a:cubicBezTo>
                    <a:cubicBezTo>
                      <a:pt x="15000" y="1009"/>
                      <a:pt x="14995" y="1030"/>
                      <a:pt x="14953" y="1030"/>
                    </a:cubicBezTo>
                    <a:cubicBezTo>
                      <a:pt x="14945" y="1030"/>
                      <a:pt x="14935" y="1029"/>
                      <a:pt x="14923" y="1027"/>
                    </a:cubicBezTo>
                    <a:cubicBezTo>
                      <a:pt x="14899" y="1074"/>
                      <a:pt x="14874" y="1064"/>
                      <a:pt x="14852" y="1069"/>
                    </a:cubicBezTo>
                    <a:cubicBezTo>
                      <a:pt x="14847" y="1079"/>
                      <a:pt x="14841" y="1083"/>
                      <a:pt x="14836" y="1083"/>
                    </a:cubicBezTo>
                    <a:cubicBezTo>
                      <a:pt x="14824" y="1083"/>
                      <a:pt x="14813" y="1068"/>
                      <a:pt x="14801" y="1068"/>
                    </a:cubicBezTo>
                    <a:cubicBezTo>
                      <a:pt x="14796" y="1068"/>
                      <a:pt x="14791" y="1071"/>
                      <a:pt x="14787" y="1079"/>
                    </a:cubicBezTo>
                    <a:cubicBezTo>
                      <a:pt x="14775" y="1101"/>
                      <a:pt x="14764" y="1112"/>
                      <a:pt x="14751" y="1112"/>
                    </a:cubicBezTo>
                    <a:cubicBezTo>
                      <a:pt x="14741" y="1112"/>
                      <a:pt x="14731" y="1105"/>
                      <a:pt x="14721" y="1091"/>
                    </a:cubicBezTo>
                    <a:cubicBezTo>
                      <a:pt x="14714" y="1112"/>
                      <a:pt x="14698" y="1117"/>
                      <a:pt x="14680" y="1117"/>
                    </a:cubicBezTo>
                    <a:cubicBezTo>
                      <a:pt x="14664" y="1117"/>
                      <a:pt x="14646" y="1113"/>
                      <a:pt x="14629" y="1113"/>
                    </a:cubicBezTo>
                    <a:cubicBezTo>
                      <a:pt x="14611" y="1113"/>
                      <a:pt x="14595" y="1118"/>
                      <a:pt x="14587" y="1140"/>
                    </a:cubicBezTo>
                    <a:cubicBezTo>
                      <a:pt x="14571" y="1163"/>
                      <a:pt x="14553" y="1188"/>
                      <a:pt x="14534" y="1188"/>
                    </a:cubicBezTo>
                    <a:cubicBezTo>
                      <a:pt x="14524" y="1188"/>
                      <a:pt x="14514" y="1181"/>
                      <a:pt x="14503" y="1166"/>
                    </a:cubicBezTo>
                    <a:cubicBezTo>
                      <a:pt x="14497" y="1170"/>
                      <a:pt x="14491" y="1172"/>
                      <a:pt x="14484" y="1172"/>
                    </a:cubicBezTo>
                    <a:cubicBezTo>
                      <a:pt x="14463" y="1172"/>
                      <a:pt x="14441" y="1153"/>
                      <a:pt x="14417" y="1153"/>
                    </a:cubicBezTo>
                    <a:cubicBezTo>
                      <a:pt x="14411" y="1153"/>
                      <a:pt x="14404" y="1155"/>
                      <a:pt x="14397" y="1158"/>
                    </a:cubicBezTo>
                    <a:cubicBezTo>
                      <a:pt x="14281" y="1142"/>
                      <a:pt x="14268" y="1102"/>
                      <a:pt x="14263" y="1102"/>
                    </a:cubicBezTo>
                    <a:cubicBezTo>
                      <a:pt x="14263" y="1102"/>
                      <a:pt x="14263" y="1102"/>
                      <a:pt x="14262" y="1102"/>
                    </a:cubicBezTo>
                    <a:cubicBezTo>
                      <a:pt x="14259" y="1096"/>
                      <a:pt x="14257" y="1082"/>
                      <a:pt x="14227" y="1082"/>
                    </a:cubicBezTo>
                    <a:cubicBezTo>
                      <a:pt x="14213" y="1082"/>
                      <a:pt x="14192" y="1086"/>
                      <a:pt x="14161" y="1095"/>
                    </a:cubicBezTo>
                    <a:lnTo>
                      <a:pt x="14144" y="1079"/>
                    </a:lnTo>
                    <a:cubicBezTo>
                      <a:pt x="14102" y="1082"/>
                      <a:pt x="14046" y="1083"/>
                      <a:pt x="13965" y="1095"/>
                    </a:cubicBezTo>
                    <a:cubicBezTo>
                      <a:pt x="13935" y="1113"/>
                      <a:pt x="13908" y="1119"/>
                      <a:pt x="13883" y="1119"/>
                    </a:cubicBezTo>
                    <a:cubicBezTo>
                      <a:pt x="13846" y="1119"/>
                      <a:pt x="13814" y="1108"/>
                      <a:pt x="13785" y="1108"/>
                    </a:cubicBezTo>
                    <a:cubicBezTo>
                      <a:pt x="13770" y="1108"/>
                      <a:pt x="13755" y="1111"/>
                      <a:pt x="13742" y="1123"/>
                    </a:cubicBezTo>
                    <a:cubicBezTo>
                      <a:pt x="13726" y="1116"/>
                      <a:pt x="13712" y="1114"/>
                      <a:pt x="13699" y="1114"/>
                    </a:cubicBezTo>
                    <a:cubicBezTo>
                      <a:pt x="13666" y="1114"/>
                      <a:pt x="13643" y="1128"/>
                      <a:pt x="13624" y="1130"/>
                    </a:cubicBezTo>
                    <a:cubicBezTo>
                      <a:pt x="13594" y="1148"/>
                      <a:pt x="13578" y="1152"/>
                      <a:pt x="13566" y="1152"/>
                    </a:cubicBezTo>
                    <a:cubicBezTo>
                      <a:pt x="13557" y="1152"/>
                      <a:pt x="13550" y="1150"/>
                      <a:pt x="13541" y="1148"/>
                    </a:cubicBezTo>
                    <a:cubicBezTo>
                      <a:pt x="13537" y="1158"/>
                      <a:pt x="13479" y="1161"/>
                      <a:pt x="13402" y="1161"/>
                    </a:cubicBezTo>
                    <a:cubicBezTo>
                      <a:pt x="13327" y="1161"/>
                      <a:pt x="13233" y="1158"/>
                      <a:pt x="13154" y="1158"/>
                    </a:cubicBezTo>
                    <a:cubicBezTo>
                      <a:pt x="13075" y="1158"/>
                      <a:pt x="13010" y="1161"/>
                      <a:pt x="12991" y="1170"/>
                    </a:cubicBezTo>
                    <a:cubicBezTo>
                      <a:pt x="12969" y="1180"/>
                      <a:pt x="12946" y="1191"/>
                      <a:pt x="12923" y="1191"/>
                    </a:cubicBezTo>
                    <a:cubicBezTo>
                      <a:pt x="12915" y="1191"/>
                      <a:pt x="12906" y="1189"/>
                      <a:pt x="12897" y="1185"/>
                    </a:cubicBezTo>
                    <a:cubicBezTo>
                      <a:pt x="12892" y="1183"/>
                      <a:pt x="12878" y="1181"/>
                      <a:pt x="12860" y="1181"/>
                    </a:cubicBezTo>
                    <a:cubicBezTo>
                      <a:pt x="12785" y="1181"/>
                      <a:pt x="12627" y="1205"/>
                      <a:pt x="12563" y="1298"/>
                    </a:cubicBezTo>
                    <a:lnTo>
                      <a:pt x="12308" y="1302"/>
                    </a:lnTo>
                    <a:cubicBezTo>
                      <a:pt x="12249" y="1299"/>
                      <a:pt x="12186" y="1297"/>
                      <a:pt x="12125" y="1297"/>
                    </a:cubicBezTo>
                    <a:cubicBezTo>
                      <a:pt x="12025" y="1297"/>
                      <a:pt x="11932" y="1301"/>
                      <a:pt x="11875" y="1308"/>
                    </a:cubicBezTo>
                    <a:lnTo>
                      <a:pt x="11804" y="1310"/>
                    </a:lnTo>
                    <a:lnTo>
                      <a:pt x="11789" y="1310"/>
                    </a:lnTo>
                    <a:lnTo>
                      <a:pt x="11722" y="1311"/>
                    </a:lnTo>
                    <a:cubicBezTo>
                      <a:pt x="11706" y="1260"/>
                      <a:pt x="11694" y="1167"/>
                      <a:pt x="11685" y="1118"/>
                    </a:cubicBezTo>
                    <a:lnTo>
                      <a:pt x="11685" y="1118"/>
                    </a:lnTo>
                    <a:cubicBezTo>
                      <a:pt x="11685" y="1118"/>
                      <a:pt x="11686" y="1118"/>
                      <a:pt x="11687" y="1118"/>
                    </a:cubicBezTo>
                    <a:cubicBezTo>
                      <a:pt x="11712" y="1118"/>
                      <a:pt x="11758" y="1086"/>
                      <a:pt x="11727" y="1086"/>
                    </a:cubicBezTo>
                    <a:cubicBezTo>
                      <a:pt x="11719" y="1086"/>
                      <a:pt x="11704" y="1088"/>
                      <a:pt x="11682" y="1095"/>
                    </a:cubicBezTo>
                    <a:cubicBezTo>
                      <a:pt x="11682" y="1096"/>
                      <a:pt x="11682" y="1097"/>
                      <a:pt x="11681" y="1097"/>
                    </a:cubicBezTo>
                    <a:cubicBezTo>
                      <a:pt x="11679" y="1089"/>
                      <a:pt x="11678" y="1084"/>
                      <a:pt x="11676" y="1084"/>
                    </a:cubicBezTo>
                    <a:cubicBezTo>
                      <a:pt x="11675" y="1084"/>
                      <a:pt x="11674" y="1088"/>
                      <a:pt x="11673" y="1097"/>
                    </a:cubicBezTo>
                    <a:cubicBezTo>
                      <a:pt x="11673" y="1100"/>
                      <a:pt x="11673" y="1104"/>
                      <a:pt x="11673" y="1106"/>
                    </a:cubicBezTo>
                    <a:cubicBezTo>
                      <a:pt x="11651" y="1133"/>
                      <a:pt x="11635" y="1175"/>
                      <a:pt x="11623" y="1175"/>
                    </a:cubicBezTo>
                    <a:cubicBezTo>
                      <a:pt x="11623" y="1175"/>
                      <a:pt x="11623" y="1175"/>
                      <a:pt x="11622" y="1175"/>
                    </a:cubicBezTo>
                    <a:cubicBezTo>
                      <a:pt x="11626" y="1163"/>
                      <a:pt x="11631" y="1152"/>
                      <a:pt x="11635" y="1142"/>
                    </a:cubicBezTo>
                    <a:lnTo>
                      <a:pt x="11635" y="1142"/>
                    </a:lnTo>
                    <a:cubicBezTo>
                      <a:pt x="11629" y="1158"/>
                      <a:pt x="11575" y="1162"/>
                      <a:pt x="11502" y="1162"/>
                    </a:cubicBezTo>
                    <a:cubicBezTo>
                      <a:pt x="11397" y="1162"/>
                      <a:pt x="11250" y="1153"/>
                      <a:pt x="11147" y="1153"/>
                    </a:cubicBezTo>
                    <a:cubicBezTo>
                      <a:pt x="11111" y="1153"/>
                      <a:pt x="11080" y="1154"/>
                      <a:pt x="11059" y="1157"/>
                    </a:cubicBezTo>
                    <a:cubicBezTo>
                      <a:pt x="11047" y="1125"/>
                      <a:pt x="11017" y="1108"/>
                      <a:pt x="10987" y="1108"/>
                    </a:cubicBezTo>
                    <a:cubicBezTo>
                      <a:pt x="10962" y="1108"/>
                      <a:pt x="10936" y="1121"/>
                      <a:pt x="10925" y="1148"/>
                    </a:cubicBezTo>
                    <a:cubicBezTo>
                      <a:pt x="10906" y="1115"/>
                      <a:pt x="10916" y="1063"/>
                      <a:pt x="10945" y="1045"/>
                    </a:cubicBezTo>
                    <a:lnTo>
                      <a:pt x="10945" y="1045"/>
                    </a:lnTo>
                    <a:cubicBezTo>
                      <a:pt x="10931" y="1046"/>
                      <a:pt x="10918" y="1046"/>
                      <a:pt x="10905" y="1046"/>
                    </a:cubicBezTo>
                    <a:cubicBezTo>
                      <a:pt x="10712" y="1046"/>
                      <a:pt x="10719" y="957"/>
                      <a:pt x="10528" y="957"/>
                    </a:cubicBezTo>
                    <a:cubicBezTo>
                      <a:pt x="10515" y="957"/>
                      <a:pt x="10502" y="958"/>
                      <a:pt x="10487" y="959"/>
                    </a:cubicBezTo>
                    <a:cubicBezTo>
                      <a:pt x="10468" y="960"/>
                      <a:pt x="10445" y="960"/>
                      <a:pt x="10421" y="960"/>
                    </a:cubicBezTo>
                    <a:cubicBezTo>
                      <a:pt x="10321" y="960"/>
                      <a:pt x="10194" y="950"/>
                      <a:pt x="10123" y="932"/>
                    </a:cubicBezTo>
                    <a:lnTo>
                      <a:pt x="10122" y="932"/>
                    </a:lnTo>
                    <a:cubicBezTo>
                      <a:pt x="10118" y="924"/>
                      <a:pt x="10115" y="916"/>
                      <a:pt x="10111" y="907"/>
                    </a:cubicBezTo>
                    <a:lnTo>
                      <a:pt x="10111" y="907"/>
                    </a:lnTo>
                    <a:cubicBezTo>
                      <a:pt x="10120" y="924"/>
                      <a:pt x="10126" y="932"/>
                      <a:pt x="10129" y="932"/>
                    </a:cubicBezTo>
                    <a:cubicBezTo>
                      <a:pt x="10133" y="932"/>
                      <a:pt x="10126" y="913"/>
                      <a:pt x="10101" y="881"/>
                    </a:cubicBezTo>
                    <a:cubicBezTo>
                      <a:pt x="10096" y="867"/>
                      <a:pt x="10093" y="861"/>
                      <a:pt x="10089" y="861"/>
                    </a:cubicBezTo>
                    <a:cubicBezTo>
                      <a:pt x="10081" y="861"/>
                      <a:pt x="10074" y="894"/>
                      <a:pt x="10064" y="927"/>
                    </a:cubicBezTo>
                    <a:cubicBezTo>
                      <a:pt x="10045" y="932"/>
                      <a:pt x="10043" y="946"/>
                      <a:pt x="10050" y="962"/>
                    </a:cubicBezTo>
                    <a:cubicBezTo>
                      <a:pt x="10045" y="975"/>
                      <a:pt x="10034" y="987"/>
                      <a:pt x="10022" y="994"/>
                    </a:cubicBezTo>
                    <a:cubicBezTo>
                      <a:pt x="10017" y="999"/>
                      <a:pt x="10012" y="1001"/>
                      <a:pt x="10007" y="1001"/>
                    </a:cubicBezTo>
                    <a:cubicBezTo>
                      <a:pt x="9994" y="1001"/>
                      <a:pt x="9979" y="988"/>
                      <a:pt x="9963" y="988"/>
                    </a:cubicBezTo>
                    <a:cubicBezTo>
                      <a:pt x="9953" y="988"/>
                      <a:pt x="9942" y="994"/>
                      <a:pt x="9931" y="1016"/>
                    </a:cubicBezTo>
                    <a:cubicBezTo>
                      <a:pt x="9925" y="1014"/>
                      <a:pt x="9919" y="1014"/>
                      <a:pt x="9913" y="1014"/>
                    </a:cubicBezTo>
                    <a:cubicBezTo>
                      <a:pt x="9892" y="1014"/>
                      <a:pt x="9870" y="1020"/>
                      <a:pt x="9846" y="1020"/>
                    </a:cubicBezTo>
                    <a:cubicBezTo>
                      <a:pt x="9834" y="1020"/>
                      <a:pt x="9821" y="1018"/>
                      <a:pt x="9808" y="1013"/>
                    </a:cubicBezTo>
                    <a:cubicBezTo>
                      <a:pt x="9746" y="1007"/>
                      <a:pt x="9690" y="997"/>
                      <a:pt x="9637" y="992"/>
                    </a:cubicBezTo>
                    <a:cubicBezTo>
                      <a:pt x="9621" y="989"/>
                      <a:pt x="9605" y="988"/>
                      <a:pt x="9588" y="988"/>
                    </a:cubicBezTo>
                    <a:cubicBezTo>
                      <a:pt x="9556" y="988"/>
                      <a:pt x="9525" y="993"/>
                      <a:pt x="9495" y="1002"/>
                    </a:cubicBezTo>
                    <a:cubicBezTo>
                      <a:pt x="9473" y="1020"/>
                      <a:pt x="9452" y="1026"/>
                      <a:pt x="9431" y="1026"/>
                    </a:cubicBezTo>
                    <a:cubicBezTo>
                      <a:pt x="9407" y="1026"/>
                      <a:pt x="9383" y="1017"/>
                      <a:pt x="9361" y="1008"/>
                    </a:cubicBezTo>
                    <a:cubicBezTo>
                      <a:pt x="9365" y="995"/>
                      <a:pt x="9343" y="984"/>
                      <a:pt x="9271" y="976"/>
                    </a:cubicBezTo>
                    <a:cubicBezTo>
                      <a:pt x="9263" y="976"/>
                      <a:pt x="9121" y="956"/>
                      <a:pt x="9057" y="956"/>
                    </a:cubicBezTo>
                    <a:cubicBezTo>
                      <a:pt x="9049" y="956"/>
                      <a:pt x="9042" y="957"/>
                      <a:pt x="9037" y="957"/>
                    </a:cubicBezTo>
                    <a:cubicBezTo>
                      <a:pt x="9032" y="958"/>
                      <a:pt x="9026" y="958"/>
                      <a:pt x="9021" y="958"/>
                    </a:cubicBezTo>
                    <a:cubicBezTo>
                      <a:pt x="8944" y="958"/>
                      <a:pt x="8875" y="876"/>
                      <a:pt x="8802" y="876"/>
                    </a:cubicBezTo>
                    <a:cubicBezTo>
                      <a:pt x="8776" y="876"/>
                      <a:pt x="8751" y="886"/>
                      <a:pt x="8724" y="913"/>
                    </a:cubicBezTo>
                    <a:cubicBezTo>
                      <a:pt x="8670" y="905"/>
                      <a:pt x="8636" y="915"/>
                      <a:pt x="8611" y="876"/>
                    </a:cubicBezTo>
                    <a:lnTo>
                      <a:pt x="8611" y="876"/>
                    </a:lnTo>
                    <a:cubicBezTo>
                      <a:pt x="8647" y="943"/>
                      <a:pt x="8636" y="965"/>
                      <a:pt x="8610" y="965"/>
                    </a:cubicBezTo>
                    <a:cubicBezTo>
                      <a:pt x="8560" y="965"/>
                      <a:pt x="8453" y="879"/>
                      <a:pt x="8537" y="867"/>
                    </a:cubicBezTo>
                    <a:cubicBezTo>
                      <a:pt x="8531" y="847"/>
                      <a:pt x="8522" y="840"/>
                      <a:pt x="8510" y="840"/>
                    </a:cubicBezTo>
                    <a:cubicBezTo>
                      <a:pt x="8495" y="840"/>
                      <a:pt x="8476" y="853"/>
                      <a:pt x="8462" y="866"/>
                    </a:cubicBezTo>
                    <a:cubicBezTo>
                      <a:pt x="8458" y="855"/>
                      <a:pt x="8453" y="850"/>
                      <a:pt x="8449" y="850"/>
                    </a:cubicBezTo>
                    <a:cubicBezTo>
                      <a:pt x="8424" y="850"/>
                      <a:pt x="8396" y="1028"/>
                      <a:pt x="8348" y="1028"/>
                    </a:cubicBezTo>
                    <a:cubicBezTo>
                      <a:pt x="8346" y="1028"/>
                      <a:pt x="8344" y="1028"/>
                      <a:pt x="8342" y="1027"/>
                    </a:cubicBezTo>
                    <a:cubicBezTo>
                      <a:pt x="8309" y="1042"/>
                      <a:pt x="8272" y="1050"/>
                      <a:pt x="8236" y="1050"/>
                    </a:cubicBezTo>
                    <a:cubicBezTo>
                      <a:pt x="8219" y="1050"/>
                      <a:pt x="8202" y="1048"/>
                      <a:pt x="8186" y="1045"/>
                    </a:cubicBezTo>
                    <a:cubicBezTo>
                      <a:pt x="8184" y="1045"/>
                      <a:pt x="8183" y="1045"/>
                      <a:pt x="8182" y="1045"/>
                    </a:cubicBezTo>
                    <a:cubicBezTo>
                      <a:pt x="8138" y="1045"/>
                      <a:pt x="8099" y="1258"/>
                      <a:pt x="8063" y="1258"/>
                    </a:cubicBezTo>
                    <a:cubicBezTo>
                      <a:pt x="8062" y="1258"/>
                      <a:pt x="8061" y="1258"/>
                      <a:pt x="8060" y="1258"/>
                    </a:cubicBezTo>
                    <a:cubicBezTo>
                      <a:pt x="7986" y="1252"/>
                      <a:pt x="7929" y="1223"/>
                      <a:pt x="7878" y="1149"/>
                    </a:cubicBezTo>
                    <a:cubicBezTo>
                      <a:pt x="7863" y="1158"/>
                      <a:pt x="7849" y="1160"/>
                      <a:pt x="7835" y="1160"/>
                    </a:cubicBezTo>
                    <a:cubicBezTo>
                      <a:pt x="7820" y="1160"/>
                      <a:pt x="7805" y="1157"/>
                      <a:pt x="7790" y="1157"/>
                    </a:cubicBezTo>
                    <a:cubicBezTo>
                      <a:pt x="7778" y="1157"/>
                      <a:pt x="7765" y="1159"/>
                      <a:pt x="7753" y="1167"/>
                    </a:cubicBezTo>
                    <a:cubicBezTo>
                      <a:pt x="7730" y="1209"/>
                      <a:pt x="7726" y="1219"/>
                      <a:pt x="7732" y="1219"/>
                    </a:cubicBezTo>
                    <a:cubicBezTo>
                      <a:pt x="7736" y="1219"/>
                      <a:pt x="7746" y="1213"/>
                      <a:pt x="7757" y="1213"/>
                    </a:cubicBezTo>
                    <a:cubicBezTo>
                      <a:pt x="7766" y="1213"/>
                      <a:pt x="7776" y="1217"/>
                      <a:pt x="7785" y="1231"/>
                    </a:cubicBezTo>
                    <a:cubicBezTo>
                      <a:pt x="7788" y="1218"/>
                      <a:pt x="7792" y="1213"/>
                      <a:pt x="7794" y="1213"/>
                    </a:cubicBezTo>
                    <a:cubicBezTo>
                      <a:pt x="7801" y="1213"/>
                      <a:pt x="7802" y="1242"/>
                      <a:pt x="7789" y="1246"/>
                    </a:cubicBezTo>
                    <a:cubicBezTo>
                      <a:pt x="7786" y="1248"/>
                      <a:pt x="7783" y="1249"/>
                      <a:pt x="7779" y="1249"/>
                    </a:cubicBezTo>
                    <a:cubicBezTo>
                      <a:pt x="7757" y="1249"/>
                      <a:pt x="7713" y="1218"/>
                      <a:pt x="7637" y="1196"/>
                    </a:cubicBezTo>
                    <a:cubicBezTo>
                      <a:pt x="7636" y="1196"/>
                      <a:pt x="7634" y="1196"/>
                      <a:pt x="7632" y="1196"/>
                    </a:cubicBezTo>
                    <a:cubicBezTo>
                      <a:pt x="7563" y="1196"/>
                      <a:pt x="7530" y="1279"/>
                      <a:pt x="7512" y="1279"/>
                    </a:cubicBezTo>
                    <a:cubicBezTo>
                      <a:pt x="7508" y="1279"/>
                      <a:pt x="7505" y="1275"/>
                      <a:pt x="7502" y="1265"/>
                    </a:cubicBezTo>
                    <a:cubicBezTo>
                      <a:pt x="7495" y="1259"/>
                      <a:pt x="7496" y="1247"/>
                      <a:pt x="7499" y="1235"/>
                    </a:cubicBezTo>
                    <a:cubicBezTo>
                      <a:pt x="7495" y="1230"/>
                      <a:pt x="7493" y="1228"/>
                      <a:pt x="7490" y="1219"/>
                    </a:cubicBezTo>
                    <a:cubicBezTo>
                      <a:pt x="7474" y="1181"/>
                      <a:pt x="7450" y="1159"/>
                      <a:pt x="7414" y="1159"/>
                    </a:cubicBezTo>
                    <a:cubicBezTo>
                      <a:pt x="7382" y="1159"/>
                      <a:pt x="7341" y="1177"/>
                      <a:pt x="7287" y="1217"/>
                    </a:cubicBezTo>
                    <a:cubicBezTo>
                      <a:pt x="7261" y="1203"/>
                      <a:pt x="7238" y="1199"/>
                      <a:pt x="7218" y="1199"/>
                    </a:cubicBezTo>
                    <a:cubicBezTo>
                      <a:pt x="7191" y="1199"/>
                      <a:pt x="7168" y="1207"/>
                      <a:pt x="7149" y="1212"/>
                    </a:cubicBezTo>
                    <a:cubicBezTo>
                      <a:pt x="7136" y="1186"/>
                      <a:pt x="7126" y="1176"/>
                      <a:pt x="7116" y="1176"/>
                    </a:cubicBezTo>
                    <a:cubicBezTo>
                      <a:pt x="7097" y="1176"/>
                      <a:pt x="7083" y="1220"/>
                      <a:pt x="7072" y="1249"/>
                    </a:cubicBezTo>
                    <a:cubicBezTo>
                      <a:pt x="7045" y="1247"/>
                      <a:pt x="7032" y="1213"/>
                      <a:pt x="7027" y="1213"/>
                    </a:cubicBezTo>
                    <a:cubicBezTo>
                      <a:pt x="7025" y="1213"/>
                      <a:pt x="7024" y="1216"/>
                      <a:pt x="7024" y="1223"/>
                    </a:cubicBezTo>
                    <a:cubicBezTo>
                      <a:pt x="7023" y="1221"/>
                      <a:pt x="7022" y="1220"/>
                      <a:pt x="7021" y="1220"/>
                    </a:cubicBezTo>
                    <a:cubicBezTo>
                      <a:pt x="7017" y="1220"/>
                      <a:pt x="7011" y="1231"/>
                      <a:pt x="6992" y="1237"/>
                    </a:cubicBezTo>
                    <a:cubicBezTo>
                      <a:pt x="6980" y="1214"/>
                      <a:pt x="6961" y="1124"/>
                      <a:pt x="6940" y="1124"/>
                    </a:cubicBezTo>
                    <a:cubicBezTo>
                      <a:pt x="6936" y="1124"/>
                      <a:pt x="6932" y="1126"/>
                      <a:pt x="6928" y="1132"/>
                    </a:cubicBezTo>
                    <a:cubicBezTo>
                      <a:pt x="6924" y="1143"/>
                      <a:pt x="6919" y="1147"/>
                      <a:pt x="6913" y="1147"/>
                    </a:cubicBezTo>
                    <a:cubicBezTo>
                      <a:pt x="6893" y="1147"/>
                      <a:pt x="6867" y="1088"/>
                      <a:pt x="6838" y="1088"/>
                    </a:cubicBezTo>
                    <a:cubicBezTo>
                      <a:pt x="6830" y="1088"/>
                      <a:pt x="6822" y="1092"/>
                      <a:pt x="6814" y="1104"/>
                    </a:cubicBezTo>
                    <a:cubicBezTo>
                      <a:pt x="6791" y="1129"/>
                      <a:pt x="6768" y="1136"/>
                      <a:pt x="6746" y="1136"/>
                    </a:cubicBezTo>
                    <a:cubicBezTo>
                      <a:pt x="6721" y="1136"/>
                      <a:pt x="6697" y="1127"/>
                      <a:pt x="6675" y="1127"/>
                    </a:cubicBezTo>
                    <a:cubicBezTo>
                      <a:pt x="6664" y="1127"/>
                      <a:pt x="6654" y="1129"/>
                      <a:pt x="6645" y="1135"/>
                    </a:cubicBezTo>
                    <a:cubicBezTo>
                      <a:pt x="6635" y="1168"/>
                      <a:pt x="6624" y="1181"/>
                      <a:pt x="6613" y="1181"/>
                    </a:cubicBezTo>
                    <a:cubicBezTo>
                      <a:pt x="6578" y="1181"/>
                      <a:pt x="6541" y="1036"/>
                      <a:pt x="6512" y="1032"/>
                    </a:cubicBezTo>
                    <a:cubicBezTo>
                      <a:pt x="6499" y="1023"/>
                      <a:pt x="6486" y="1020"/>
                      <a:pt x="6475" y="1020"/>
                    </a:cubicBezTo>
                    <a:cubicBezTo>
                      <a:pt x="6436" y="1020"/>
                      <a:pt x="6406" y="1057"/>
                      <a:pt x="6378" y="1057"/>
                    </a:cubicBezTo>
                    <a:cubicBezTo>
                      <a:pt x="6365" y="1057"/>
                      <a:pt x="6354" y="1050"/>
                      <a:pt x="6342" y="1030"/>
                    </a:cubicBezTo>
                    <a:cubicBezTo>
                      <a:pt x="6332" y="1034"/>
                      <a:pt x="6321" y="1036"/>
                      <a:pt x="6310" y="1036"/>
                    </a:cubicBezTo>
                    <a:cubicBezTo>
                      <a:pt x="6308" y="1036"/>
                      <a:pt x="6306" y="1036"/>
                      <a:pt x="6304" y="1036"/>
                    </a:cubicBezTo>
                    <a:cubicBezTo>
                      <a:pt x="6282" y="1029"/>
                      <a:pt x="6259" y="1025"/>
                      <a:pt x="6236" y="1025"/>
                    </a:cubicBezTo>
                    <a:cubicBezTo>
                      <a:pt x="6232" y="1023"/>
                      <a:pt x="6229" y="1023"/>
                      <a:pt x="6225" y="1023"/>
                    </a:cubicBezTo>
                    <a:cubicBezTo>
                      <a:pt x="6221" y="1030"/>
                      <a:pt x="6217" y="1032"/>
                      <a:pt x="6215" y="1032"/>
                    </a:cubicBezTo>
                    <a:cubicBezTo>
                      <a:pt x="6211" y="1032"/>
                      <a:pt x="6210" y="1027"/>
                      <a:pt x="6210" y="1022"/>
                    </a:cubicBezTo>
                    <a:cubicBezTo>
                      <a:pt x="6180" y="1022"/>
                      <a:pt x="6147" y="1025"/>
                      <a:pt x="6108" y="1030"/>
                    </a:cubicBezTo>
                    <a:cubicBezTo>
                      <a:pt x="6037" y="1062"/>
                      <a:pt x="5979" y="1087"/>
                      <a:pt x="5930" y="1087"/>
                    </a:cubicBezTo>
                    <a:cubicBezTo>
                      <a:pt x="5913" y="1087"/>
                      <a:pt x="5897" y="1084"/>
                      <a:pt x="5883" y="1077"/>
                    </a:cubicBezTo>
                    <a:cubicBezTo>
                      <a:pt x="5867" y="1046"/>
                      <a:pt x="5854" y="1035"/>
                      <a:pt x="5842" y="1035"/>
                    </a:cubicBezTo>
                    <a:cubicBezTo>
                      <a:pt x="5817" y="1035"/>
                      <a:pt x="5798" y="1080"/>
                      <a:pt x="5781" y="1080"/>
                    </a:cubicBezTo>
                    <a:cubicBezTo>
                      <a:pt x="5772" y="1080"/>
                      <a:pt x="5765" y="1070"/>
                      <a:pt x="5757" y="1040"/>
                    </a:cubicBezTo>
                    <a:cubicBezTo>
                      <a:pt x="5710" y="998"/>
                      <a:pt x="5692" y="984"/>
                      <a:pt x="5676" y="984"/>
                    </a:cubicBezTo>
                    <a:cubicBezTo>
                      <a:pt x="5672" y="984"/>
                      <a:pt x="5668" y="985"/>
                      <a:pt x="5664" y="987"/>
                    </a:cubicBezTo>
                    <a:cubicBezTo>
                      <a:pt x="5660" y="1001"/>
                      <a:pt x="5656" y="1005"/>
                      <a:pt x="5651" y="1005"/>
                    </a:cubicBezTo>
                    <a:cubicBezTo>
                      <a:pt x="5643" y="1005"/>
                      <a:pt x="5633" y="994"/>
                      <a:pt x="5620" y="994"/>
                    </a:cubicBezTo>
                    <a:cubicBezTo>
                      <a:pt x="5620" y="994"/>
                      <a:pt x="5619" y="994"/>
                      <a:pt x="5618" y="994"/>
                    </a:cubicBezTo>
                    <a:cubicBezTo>
                      <a:pt x="5611" y="986"/>
                      <a:pt x="5605" y="982"/>
                      <a:pt x="5597" y="982"/>
                    </a:cubicBezTo>
                    <a:cubicBezTo>
                      <a:pt x="5578" y="982"/>
                      <a:pt x="5554" y="1003"/>
                      <a:pt x="5521" y="1009"/>
                    </a:cubicBezTo>
                    <a:cubicBezTo>
                      <a:pt x="5512" y="985"/>
                      <a:pt x="5503" y="976"/>
                      <a:pt x="5495" y="976"/>
                    </a:cubicBezTo>
                    <a:cubicBezTo>
                      <a:pt x="5471" y="976"/>
                      <a:pt x="5453" y="1060"/>
                      <a:pt x="5435" y="1084"/>
                    </a:cubicBezTo>
                    <a:cubicBezTo>
                      <a:pt x="5425" y="1112"/>
                      <a:pt x="5416" y="1124"/>
                      <a:pt x="5408" y="1124"/>
                    </a:cubicBezTo>
                    <a:cubicBezTo>
                      <a:pt x="5405" y="1124"/>
                      <a:pt x="5402" y="1122"/>
                      <a:pt x="5399" y="1120"/>
                    </a:cubicBezTo>
                    <a:cubicBezTo>
                      <a:pt x="5397" y="1129"/>
                      <a:pt x="5394" y="1132"/>
                      <a:pt x="5392" y="1132"/>
                    </a:cubicBezTo>
                    <a:cubicBezTo>
                      <a:pt x="5383" y="1132"/>
                      <a:pt x="5374" y="1086"/>
                      <a:pt x="5365" y="1050"/>
                    </a:cubicBezTo>
                    <a:cubicBezTo>
                      <a:pt x="5363" y="1056"/>
                      <a:pt x="5360" y="1057"/>
                      <a:pt x="5358" y="1057"/>
                    </a:cubicBezTo>
                    <a:cubicBezTo>
                      <a:pt x="5355" y="1057"/>
                      <a:pt x="5352" y="1055"/>
                      <a:pt x="5349" y="1055"/>
                    </a:cubicBezTo>
                    <a:cubicBezTo>
                      <a:pt x="5345" y="1055"/>
                      <a:pt x="5342" y="1060"/>
                      <a:pt x="5339" y="1082"/>
                    </a:cubicBezTo>
                    <a:cubicBezTo>
                      <a:pt x="5338" y="1087"/>
                      <a:pt x="5337" y="1089"/>
                      <a:pt x="5336" y="1089"/>
                    </a:cubicBezTo>
                    <a:cubicBezTo>
                      <a:pt x="5330" y="1089"/>
                      <a:pt x="5322" y="1025"/>
                      <a:pt x="5315" y="1007"/>
                    </a:cubicBezTo>
                    <a:cubicBezTo>
                      <a:pt x="5313" y="1001"/>
                      <a:pt x="5310" y="999"/>
                      <a:pt x="5308" y="999"/>
                    </a:cubicBezTo>
                    <a:cubicBezTo>
                      <a:pt x="5298" y="999"/>
                      <a:pt x="5292" y="1062"/>
                      <a:pt x="5285" y="1067"/>
                    </a:cubicBezTo>
                    <a:cubicBezTo>
                      <a:pt x="5282" y="1065"/>
                      <a:pt x="5280" y="1064"/>
                      <a:pt x="5277" y="1064"/>
                    </a:cubicBezTo>
                    <a:cubicBezTo>
                      <a:pt x="5265" y="1064"/>
                      <a:pt x="5260" y="1093"/>
                      <a:pt x="5257" y="1126"/>
                    </a:cubicBezTo>
                    <a:cubicBezTo>
                      <a:pt x="5255" y="1114"/>
                      <a:pt x="5254" y="1110"/>
                      <a:pt x="5253" y="1110"/>
                    </a:cubicBezTo>
                    <a:cubicBezTo>
                      <a:pt x="5253" y="1110"/>
                      <a:pt x="5252" y="1120"/>
                      <a:pt x="5252" y="1120"/>
                    </a:cubicBezTo>
                    <a:cubicBezTo>
                      <a:pt x="5252" y="1120"/>
                      <a:pt x="5252" y="1111"/>
                      <a:pt x="5250" y="1078"/>
                    </a:cubicBezTo>
                    <a:lnTo>
                      <a:pt x="5250" y="1078"/>
                    </a:lnTo>
                    <a:cubicBezTo>
                      <a:pt x="5251" y="1097"/>
                      <a:pt x="5244" y="1116"/>
                      <a:pt x="5234" y="1132"/>
                    </a:cubicBezTo>
                    <a:cubicBezTo>
                      <a:pt x="5226" y="1132"/>
                      <a:pt x="5219" y="1194"/>
                      <a:pt x="5207" y="1194"/>
                    </a:cubicBezTo>
                    <a:cubicBezTo>
                      <a:pt x="5199" y="1194"/>
                      <a:pt x="5190" y="1167"/>
                      <a:pt x="5176" y="1078"/>
                    </a:cubicBezTo>
                    <a:cubicBezTo>
                      <a:pt x="5154" y="1138"/>
                      <a:pt x="5000" y="1199"/>
                      <a:pt x="4966" y="1270"/>
                    </a:cubicBezTo>
                    <a:cubicBezTo>
                      <a:pt x="4961" y="1318"/>
                      <a:pt x="4954" y="1331"/>
                      <a:pt x="4946" y="1331"/>
                    </a:cubicBezTo>
                    <a:cubicBezTo>
                      <a:pt x="4936" y="1331"/>
                      <a:pt x="4924" y="1309"/>
                      <a:pt x="4913" y="1309"/>
                    </a:cubicBezTo>
                    <a:cubicBezTo>
                      <a:pt x="4912" y="1309"/>
                      <a:pt x="4911" y="1309"/>
                      <a:pt x="4910" y="1310"/>
                    </a:cubicBezTo>
                    <a:cubicBezTo>
                      <a:pt x="4901" y="1255"/>
                      <a:pt x="4893" y="1239"/>
                      <a:pt x="4885" y="1239"/>
                    </a:cubicBezTo>
                    <a:cubicBezTo>
                      <a:pt x="4875" y="1239"/>
                      <a:pt x="4866" y="1266"/>
                      <a:pt x="4855" y="1266"/>
                    </a:cubicBezTo>
                    <a:cubicBezTo>
                      <a:pt x="4851" y="1266"/>
                      <a:pt x="4847" y="1263"/>
                      <a:pt x="4843" y="1254"/>
                    </a:cubicBezTo>
                    <a:cubicBezTo>
                      <a:pt x="4826" y="1245"/>
                      <a:pt x="4804" y="1172"/>
                      <a:pt x="4785" y="1172"/>
                    </a:cubicBezTo>
                    <a:cubicBezTo>
                      <a:pt x="4779" y="1172"/>
                      <a:pt x="4773" y="1180"/>
                      <a:pt x="4768" y="1200"/>
                    </a:cubicBezTo>
                    <a:cubicBezTo>
                      <a:pt x="4764" y="1193"/>
                      <a:pt x="4761" y="1190"/>
                      <a:pt x="4757" y="1190"/>
                    </a:cubicBezTo>
                    <a:cubicBezTo>
                      <a:pt x="4740" y="1190"/>
                      <a:pt x="4724" y="1261"/>
                      <a:pt x="4706" y="1261"/>
                    </a:cubicBezTo>
                    <a:cubicBezTo>
                      <a:pt x="4700" y="1261"/>
                      <a:pt x="4694" y="1254"/>
                      <a:pt x="4688" y="1237"/>
                    </a:cubicBezTo>
                    <a:cubicBezTo>
                      <a:pt x="4686" y="1347"/>
                      <a:pt x="4681" y="1379"/>
                      <a:pt x="4675" y="1379"/>
                    </a:cubicBezTo>
                    <a:cubicBezTo>
                      <a:pt x="4667" y="1379"/>
                      <a:pt x="4657" y="1328"/>
                      <a:pt x="4648" y="1314"/>
                    </a:cubicBezTo>
                    <a:cubicBezTo>
                      <a:pt x="4644" y="1294"/>
                      <a:pt x="4641" y="1288"/>
                      <a:pt x="4637" y="1288"/>
                    </a:cubicBezTo>
                    <a:cubicBezTo>
                      <a:pt x="4630" y="1288"/>
                      <a:pt x="4624" y="1317"/>
                      <a:pt x="4616" y="1317"/>
                    </a:cubicBezTo>
                    <a:cubicBezTo>
                      <a:pt x="4612" y="1317"/>
                      <a:pt x="4608" y="1308"/>
                      <a:pt x="4603" y="1282"/>
                    </a:cubicBezTo>
                    <a:cubicBezTo>
                      <a:pt x="4582" y="1214"/>
                      <a:pt x="4562" y="1177"/>
                      <a:pt x="4544" y="1177"/>
                    </a:cubicBezTo>
                    <a:cubicBezTo>
                      <a:pt x="4531" y="1177"/>
                      <a:pt x="4519" y="1195"/>
                      <a:pt x="4507" y="1231"/>
                    </a:cubicBezTo>
                    <a:cubicBezTo>
                      <a:pt x="4441" y="1104"/>
                      <a:pt x="3295" y="1148"/>
                      <a:pt x="3235" y="920"/>
                    </a:cubicBezTo>
                    <a:cubicBezTo>
                      <a:pt x="3233" y="981"/>
                      <a:pt x="3183" y="1016"/>
                      <a:pt x="3134" y="1016"/>
                    </a:cubicBezTo>
                    <a:cubicBezTo>
                      <a:pt x="3100" y="1016"/>
                      <a:pt x="3066" y="999"/>
                      <a:pt x="3050" y="960"/>
                    </a:cubicBezTo>
                    <a:cubicBezTo>
                      <a:pt x="3043" y="987"/>
                      <a:pt x="3036" y="1012"/>
                      <a:pt x="3030" y="1039"/>
                    </a:cubicBezTo>
                    <a:cubicBezTo>
                      <a:pt x="2943" y="980"/>
                      <a:pt x="2898" y="826"/>
                      <a:pt x="2861" y="826"/>
                    </a:cubicBezTo>
                    <a:cubicBezTo>
                      <a:pt x="2850" y="826"/>
                      <a:pt x="2840" y="838"/>
                      <a:pt x="2830" y="868"/>
                    </a:cubicBezTo>
                    <a:cubicBezTo>
                      <a:pt x="2814" y="841"/>
                      <a:pt x="2800" y="816"/>
                      <a:pt x="2784" y="791"/>
                    </a:cubicBezTo>
                    <a:cubicBezTo>
                      <a:pt x="2732" y="814"/>
                      <a:pt x="2644" y="842"/>
                      <a:pt x="2567" y="842"/>
                    </a:cubicBezTo>
                    <a:cubicBezTo>
                      <a:pt x="2524" y="842"/>
                      <a:pt x="2484" y="833"/>
                      <a:pt x="2457" y="808"/>
                    </a:cubicBezTo>
                    <a:cubicBezTo>
                      <a:pt x="2440" y="791"/>
                      <a:pt x="2417" y="781"/>
                      <a:pt x="2393" y="781"/>
                    </a:cubicBezTo>
                    <a:cubicBezTo>
                      <a:pt x="2385" y="781"/>
                      <a:pt x="2376" y="783"/>
                      <a:pt x="2367" y="785"/>
                    </a:cubicBezTo>
                    <a:cubicBezTo>
                      <a:pt x="2338" y="793"/>
                      <a:pt x="2308" y="808"/>
                      <a:pt x="2279" y="810"/>
                    </a:cubicBezTo>
                    <a:cubicBezTo>
                      <a:pt x="2269" y="822"/>
                      <a:pt x="2258" y="827"/>
                      <a:pt x="2246" y="827"/>
                    </a:cubicBezTo>
                    <a:cubicBezTo>
                      <a:pt x="2213" y="827"/>
                      <a:pt x="2178" y="784"/>
                      <a:pt x="2146" y="784"/>
                    </a:cubicBezTo>
                    <a:cubicBezTo>
                      <a:pt x="2133" y="784"/>
                      <a:pt x="2121" y="791"/>
                      <a:pt x="2109" y="811"/>
                    </a:cubicBezTo>
                    <a:cubicBezTo>
                      <a:pt x="2096" y="841"/>
                      <a:pt x="2083" y="850"/>
                      <a:pt x="2070" y="850"/>
                    </a:cubicBezTo>
                    <a:cubicBezTo>
                      <a:pt x="2049" y="850"/>
                      <a:pt x="2029" y="828"/>
                      <a:pt x="2009" y="824"/>
                    </a:cubicBezTo>
                    <a:cubicBezTo>
                      <a:pt x="1992" y="790"/>
                      <a:pt x="1974" y="773"/>
                      <a:pt x="1958" y="773"/>
                    </a:cubicBezTo>
                    <a:cubicBezTo>
                      <a:pt x="1943" y="773"/>
                      <a:pt x="1929" y="787"/>
                      <a:pt x="1917" y="816"/>
                    </a:cubicBezTo>
                    <a:cubicBezTo>
                      <a:pt x="1891" y="791"/>
                      <a:pt x="1868" y="775"/>
                      <a:pt x="1846" y="775"/>
                    </a:cubicBezTo>
                    <a:cubicBezTo>
                      <a:pt x="1828" y="775"/>
                      <a:pt x="1811" y="786"/>
                      <a:pt x="1796" y="812"/>
                    </a:cubicBezTo>
                    <a:cubicBezTo>
                      <a:pt x="1781" y="814"/>
                      <a:pt x="1769" y="877"/>
                      <a:pt x="1756" y="877"/>
                    </a:cubicBezTo>
                    <a:cubicBezTo>
                      <a:pt x="1753" y="877"/>
                      <a:pt x="1751" y="875"/>
                      <a:pt x="1749" y="871"/>
                    </a:cubicBezTo>
                    <a:cubicBezTo>
                      <a:pt x="1745" y="875"/>
                      <a:pt x="1741" y="878"/>
                      <a:pt x="1737" y="878"/>
                    </a:cubicBezTo>
                    <a:cubicBezTo>
                      <a:pt x="1726" y="878"/>
                      <a:pt x="1715" y="857"/>
                      <a:pt x="1704" y="824"/>
                    </a:cubicBezTo>
                    <a:cubicBezTo>
                      <a:pt x="1679" y="866"/>
                      <a:pt x="1658" y="887"/>
                      <a:pt x="1644" y="887"/>
                    </a:cubicBezTo>
                    <a:cubicBezTo>
                      <a:pt x="1631" y="887"/>
                      <a:pt x="1623" y="867"/>
                      <a:pt x="1621" y="827"/>
                    </a:cubicBezTo>
                    <a:cubicBezTo>
                      <a:pt x="1610" y="842"/>
                      <a:pt x="1599" y="847"/>
                      <a:pt x="1587" y="847"/>
                    </a:cubicBezTo>
                    <a:cubicBezTo>
                      <a:pt x="1559" y="847"/>
                      <a:pt x="1531" y="816"/>
                      <a:pt x="1505" y="816"/>
                    </a:cubicBezTo>
                    <a:cubicBezTo>
                      <a:pt x="1494" y="816"/>
                      <a:pt x="1485" y="821"/>
                      <a:pt x="1475" y="834"/>
                    </a:cubicBezTo>
                    <a:cubicBezTo>
                      <a:pt x="1468" y="827"/>
                      <a:pt x="1462" y="824"/>
                      <a:pt x="1455" y="824"/>
                    </a:cubicBezTo>
                    <a:cubicBezTo>
                      <a:pt x="1416" y="824"/>
                      <a:pt x="1383" y="935"/>
                      <a:pt x="1350" y="978"/>
                    </a:cubicBezTo>
                    <a:cubicBezTo>
                      <a:pt x="1315" y="956"/>
                      <a:pt x="1275" y="942"/>
                      <a:pt x="1235" y="938"/>
                    </a:cubicBezTo>
                    <a:cubicBezTo>
                      <a:pt x="1219" y="923"/>
                      <a:pt x="1203" y="919"/>
                      <a:pt x="1189" y="919"/>
                    </a:cubicBezTo>
                    <a:cubicBezTo>
                      <a:pt x="1177" y="919"/>
                      <a:pt x="1166" y="921"/>
                      <a:pt x="1155" y="921"/>
                    </a:cubicBezTo>
                    <a:cubicBezTo>
                      <a:pt x="1149" y="921"/>
                      <a:pt x="1142" y="921"/>
                      <a:pt x="1135" y="918"/>
                    </a:cubicBezTo>
                    <a:cubicBezTo>
                      <a:pt x="1128" y="915"/>
                      <a:pt x="1121" y="914"/>
                      <a:pt x="1114" y="914"/>
                    </a:cubicBezTo>
                    <a:cubicBezTo>
                      <a:pt x="1065" y="914"/>
                      <a:pt x="1013" y="971"/>
                      <a:pt x="975" y="971"/>
                    </a:cubicBezTo>
                    <a:cubicBezTo>
                      <a:pt x="969" y="971"/>
                      <a:pt x="964" y="969"/>
                      <a:pt x="958" y="966"/>
                    </a:cubicBezTo>
                    <a:cubicBezTo>
                      <a:pt x="940" y="909"/>
                      <a:pt x="904" y="893"/>
                      <a:pt x="864" y="893"/>
                    </a:cubicBezTo>
                    <a:cubicBezTo>
                      <a:pt x="815" y="893"/>
                      <a:pt x="760" y="917"/>
                      <a:pt x="725" y="917"/>
                    </a:cubicBezTo>
                    <a:cubicBezTo>
                      <a:pt x="717" y="917"/>
                      <a:pt x="710" y="916"/>
                      <a:pt x="704" y="913"/>
                    </a:cubicBezTo>
                    <a:cubicBezTo>
                      <a:pt x="680" y="900"/>
                      <a:pt x="657" y="895"/>
                      <a:pt x="635" y="895"/>
                    </a:cubicBezTo>
                    <a:cubicBezTo>
                      <a:pt x="560" y="895"/>
                      <a:pt x="500" y="955"/>
                      <a:pt x="475" y="955"/>
                    </a:cubicBezTo>
                    <a:cubicBezTo>
                      <a:pt x="469" y="955"/>
                      <a:pt x="466" y="952"/>
                      <a:pt x="464" y="946"/>
                    </a:cubicBezTo>
                    <a:cubicBezTo>
                      <a:pt x="439" y="931"/>
                      <a:pt x="413" y="908"/>
                      <a:pt x="388" y="908"/>
                    </a:cubicBezTo>
                    <a:cubicBezTo>
                      <a:pt x="384" y="908"/>
                      <a:pt x="381" y="909"/>
                      <a:pt x="377" y="910"/>
                    </a:cubicBezTo>
                    <a:cubicBezTo>
                      <a:pt x="363" y="867"/>
                      <a:pt x="350" y="855"/>
                      <a:pt x="339" y="855"/>
                    </a:cubicBezTo>
                    <a:cubicBezTo>
                      <a:pt x="324" y="855"/>
                      <a:pt x="311" y="877"/>
                      <a:pt x="297" y="877"/>
                    </a:cubicBezTo>
                    <a:cubicBezTo>
                      <a:pt x="296" y="877"/>
                      <a:pt x="296" y="877"/>
                      <a:pt x="296" y="877"/>
                    </a:cubicBezTo>
                    <a:cubicBezTo>
                      <a:pt x="271" y="884"/>
                      <a:pt x="236" y="896"/>
                      <a:pt x="202" y="896"/>
                    </a:cubicBezTo>
                    <a:cubicBezTo>
                      <a:pt x="176" y="896"/>
                      <a:pt x="151" y="889"/>
                      <a:pt x="131" y="867"/>
                    </a:cubicBezTo>
                    <a:cubicBezTo>
                      <a:pt x="111" y="892"/>
                      <a:pt x="50" y="909"/>
                      <a:pt x="0" y="919"/>
                    </a:cubicBezTo>
                    <a:lnTo>
                      <a:pt x="0" y="2610"/>
                    </a:lnTo>
                    <a:cubicBezTo>
                      <a:pt x="8" y="2616"/>
                      <a:pt x="16" y="2625"/>
                      <a:pt x="19" y="2636"/>
                    </a:cubicBezTo>
                    <a:cubicBezTo>
                      <a:pt x="57" y="2632"/>
                      <a:pt x="91" y="2592"/>
                      <a:pt x="127" y="2592"/>
                    </a:cubicBezTo>
                    <a:cubicBezTo>
                      <a:pt x="138" y="2592"/>
                      <a:pt x="148" y="2595"/>
                      <a:pt x="159" y="2605"/>
                    </a:cubicBezTo>
                    <a:cubicBezTo>
                      <a:pt x="204" y="2587"/>
                      <a:pt x="250" y="2605"/>
                      <a:pt x="292" y="2559"/>
                    </a:cubicBezTo>
                    <a:cubicBezTo>
                      <a:pt x="297" y="2556"/>
                      <a:pt x="303" y="2554"/>
                      <a:pt x="308" y="2554"/>
                    </a:cubicBezTo>
                    <a:cubicBezTo>
                      <a:pt x="330" y="2554"/>
                      <a:pt x="352" y="2575"/>
                      <a:pt x="374" y="2575"/>
                    </a:cubicBezTo>
                    <a:cubicBezTo>
                      <a:pt x="390" y="2575"/>
                      <a:pt x="406" y="2563"/>
                      <a:pt x="422" y="2522"/>
                    </a:cubicBezTo>
                    <a:cubicBezTo>
                      <a:pt x="440" y="2493"/>
                      <a:pt x="460" y="2487"/>
                      <a:pt x="480" y="2487"/>
                    </a:cubicBezTo>
                    <a:cubicBezTo>
                      <a:pt x="495" y="2487"/>
                      <a:pt x="510" y="2490"/>
                      <a:pt x="525" y="2490"/>
                    </a:cubicBezTo>
                    <a:cubicBezTo>
                      <a:pt x="534" y="2490"/>
                      <a:pt x="543" y="2489"/>
                      <a:pt x="551" y="2485"/>
                    </a:cubicBezTo>
                    <a:cubicBezTo>
                      <a:pt x="567" y="2503"/>
                      <a:pt x="584" y="2523"/>
                      <a:pt x="599" y="2523"/>
                    </a:cubicBezTo>
                    <a:cubicBezTo>
                      <a:pt x="606" y="2523"/>
                      <a:pt x="612" y="2520"/>
                      <a:pt x="617" y="2512"/>
                    </a:cubicBezTo>
                    <a:cubicBezTo>
                      <a:pt x="623" y="2479"/>
                      <a:pt x="630" y="2469"/>
                      <a:pt x="637" y="2469"/>
                    </a:cubicBezTo>
                    <a:cubicBezTo>
                      <a:pt x="647" y="2469"/>
                      <a:pt x="658" y="2491"/>
                      <a:pt x="668" y="2491"/>
                    </a:cubicBezTo>
                    <a:cubicBezTo>
                      <a:pt x="674" y="2491"/>
                      <a:pt x="679" y="2485"/>
                      <a:pt x="684" y="2468"/>
                    </a:cubicBezTo>
                    <a:cubicBezTo>
                      <a:pt x="693" y="2474"/>
                      <a:pt x="702" y="2477"/>
                      <a:pt x="710" y="2477"/>
                    </a:cubicBezTo>
                    <a:cubicBezTo>
                      <a:pt x="740" y="2477"/>
                      <a:pt x="758" y="2439"/>
                      <a:pt x="788" y="2437"/>
                    </a:cubicBezTo>
                    <a:cubicBezTo>
                      <a:pt x="808" y="2416"/>
                      <a:pt x="827" y="2404"/>
                      <a:pt x="846" y="2404"/>
                    </a:cubicBezTo>
                    <a:cubicBezTo>
                      <a:pt x="864" y="2404"/>
                      <a:pt x="882" y="2416"/>
                      <a:pt x="900" y="2442"/>
                    </a:cubicBezTo>
                    <a:cubicBezTo>
                      <a:pt x="914" y="2464"/>
                      <a:pt x="928" y="2473"/>
                      <a:pt x="941" y="2473"/>
                    </a:cubicBezTo>
                    <a:cubicBezTo>
                      <a:pt x="961" y="2473"/>
                      <a:pt x="980" y="2453"/>
                      <a:pt x="998" y="2427"/>
                    </a:cubicBezTo>
                    <a:cubicBezTo>
                      <a:pt x="1013" y="2478"/>
                      <a:pt x="1026" y="2493"/>
                      <a:pt x="1039" y="2493"/>
                    </a:cubicBezTo>
                    <a:cubicBezTo>
                      <a:pt x="1055" y="2493"/>
                      <a:pt x="1071" y="2466"/>
                      <a:pt x="1087" y="2465"/>
                    </a:cubicBezTo>
                    <a:cubicBezTo>
                      <a:pt x="1094" y="2438"/>
                      <a:pt x="1102" y="2429"/>
                      <a:pt x="1110" y="2429"/>
                    </a:cubicBezTo>
                    <a:cubicBezTo>
                      <a:pt x="1124" y="2429"/>
                      <a:pt x="1139" y="2460"/>
                      <a:pt x="1153" y="2460"/>
                    </a:cubicBezTo>
                    <a:cubicBezTo>
                      <a:pt x="1159" y="2460"/>
                      <a:pt x="1164" y="2456"/>
                      <a:pt x="1168" y="2445"/>
                    </a:cubicBezTo>
                    <a:cubicBezTo>
                      <a:pt x="1175" y="2447"/>
                      <a:pt x="1182" y="2448"/>
                      <a:pt x="1189" y="2448"/>
                    </a:cubicBezTo>
                    <a:cubicBezTo>
                      <a:pt x="1205" y="2448"/>
                      <a:pt x="1222" y="2443"/>
                      <a:pt x="1238" y="2443"/>
                    </a:cubicBezTo>
                    <a:cubicBezTo>
                      <a:pt x="1241" y="2443"/>
                      <a:pt x="1244" y="2443"/>
                      <a:pt x="1247" y="2443"/>
                    </a:cubicBezTo>
                    <a:cubicBezTo>
                      <a:pt x="1257" y="2468"/>
                      <a:pt x="1266" y="2486"/>
                      <a:pt x="1274" y="2486"/>
                    </a:cubicBezTo>
                    <a:cubicBezTo>
                      <a:pt x="1284" y="2486"/>
                      <a:pt x="1292" y="2459"/>
                      <a:pt x="1299" y="2386"/>
                    </a:cubicBezTo>
                    <a:cubicBezTo>
                      <a:pt x="1311" y="2370"/>
                      <a:pt x="1326" y="2311"/>
                      <a:pt x="1340" y="2311"/>
                    </a:cubicBezTo>
                    <a:cubicBezTo>
                      <a:pt x="1345" y="2311"/>
                      <a:pt x="1350" y="2318"/>
                      <a:pt x="1354" y="2337"/>
                    </a:cubicBezTo>
                    <a:cubicBezTo>
                      <a:pt x="1367" y="2378"/>
                      <a:pt x="1377" y="2390"/>
                      <a:pt x="1386" y="2390"/>
                    </a:cubicBezTo>
                    <a:cubicBezTo>
                      <a:pt x="1400" y="2390"/>
                      <a:pt x="1411" y="2365"/>
                      <a:pt x="1423" y="2365"/>
                    </a:cubicBezTo>
                    <a:cubicBezTo>
                      <a:pt x="1425" y="2365"/>
                      <a:pt x="1426" y="2365"/>
                      <a:pt x="1427" y="2366"/>
                    </a:cubicBezTo>
                    <a:cubicBezTo>
                      <a:pt x="1430" y="2355"/>
                      <a:pt x="1433" y="2352"/>
                      <a:pt x="1436" y="2352"/>
                    </a:cubicBezTo>
                    <a:cubicBezTo>
                      <a:pt x="1442" y="2352"/>
                      <a:pt x="1448" y="2365"/>
                      <a:pt x="1454" y="2365"/>
                    </a:cubicBezTo>
                    <a:cubicBezTo>
                      <a:pt x="1455" y="2365"/>
                      <a:pt x="1457" y="2364"/>
                      <a:pt x="1459" y="2361"/>
                    </a:cubicBezTo>
                    <a:cubicBezTo>
                      <a:pt x="1471" y="2400"/>
                      <a:pt x="1481" y="2385"/>
                      <a:pt x="1494" y="2429"/>
                    </a:cubicBezTo>
                    <a:cubicBezTo>
                      <a:pt x="1505" y="2512"/>
                      <a:pt x="1513" y="2537"/>
                      <a:pt x="1521" y="2537"/>
                    </a:cubicBezTo>
                    <a:cubicBezTo>
                      <a:pt x="1525" y="2537"/>
                      <a:pt x="1529" y="2532"/>
                      <a:pt x="1532" y="2525"/>
                    </a:cubicBezTo>
                    <a:cubicBezTo>
                      <a:pt x="1535" y="2531"/>
                      <a:pt x="1537" y="2533"/>
                      <a:pt x="1539" y="2533"/>
                    </a:cubicBezTo>
                    <a:cubicBezTo>
                      <a:pt x="1550" y="2533"/>
                      <a:pt x="1559" y="2473"/>
                      <a:pt x="1570" y="2427"/>
                    </a:cubicBezTo>
                    <a:cubicBezTo>
                      <a:pt x="1573" y="2426"/>
                      <a:pt x="1576" y="2426"/>
                      <a:pt x="1578" y="2426"/>
                    </a:cubicBezTo>
                    <a:cubicBezTo>
                      <a:pt x="1607" y="2426"/>
                      <a:pt x="1645" y="2449"/>
                      <a:pt x="1687" y="2449"/>
                    </a:cubicBezTo>
                    <a:cubicBezTo>
                      <a:pt x="1701" y="2449"/>
                      <a:pt x="1716" y="2446"/>
                      <a:pt x="1731" y="2440"/>
                    </a:cubicBezTo>
                    <a:cubicBezTo>
                      <a:pt x="1736" y="2413"/>
                      <a:pt x="1741" y="2405"/>
                      <a:pt x="1747" y="2405"/>
                    </a:cubicBezTo>
                    <a:cubicBezTo>
                      <a:pt x="1755" y="2405"/>
                      <a:pt x="1765" y="2425"/>
                      <a:pt x="1774" y="2425"/>
                    </a:cubicBezTo>
                    <a:cubicBezTo>
                      <a:pt x="1776" y="2425"/>
                      <a:pt x="1778" y="2424"/>
                      <a:pt x="1780" y="2420"/>
                    </a:cubicBezTo>
                    <a:cubicBezTo>
                      <a:pt x="1795" y="2450"/>
                      <a:pt x="1808" y="2481"/>
                      <a:pt x="1822" y="2481"/>
                    </a:cubicBezTo>
                    <a:cubicBezTo>
                      <a:pt x="1826" y="2481"/>
                      <a:pt x="1831" y="2478"/>
                      <a:pt x="1835" y="2470"/>
                    </a:cubicBezTo>
                    <a:cubicBezTo>
                      <a:pt x="1850" y="2419"/>
                      <a:pt x="1870" y="2436"/>
                      <a:pt x="1887" y="2427"/>
                    </a:cubicBezTo>
                    <a:cubicBezTo>
                      <a:pt x="1888" y="2427"/>
                      <a:pt x="1889" y="2426"/>
                      <a:pt x="1890" y="2426"/>
                    </a:cubicBezTo>
                    <a:cubicBezTo>
                      <a:pt x="1905" y="2426"/>
                      <a:pt x="1922" y="2477"/>
                      <a:pt x="1936" y="2477"/>
                    </a:cubicBezTo>
                    <a:cubicBezTo>
                      <a:pt x="1939" y="2477"/>
                      <a:pt x="1942" y="2476"/>
                      <a:pt x="1945" y="2471"/>
                    </a:cubicBezTo>
                    <a:cubicBezTo>
                      <a:pt x="1960" y="2398"/>
                      <a:pt x="1980" y="2450"/>
                      <a:pt x="1997" y="2377"/>
                    </a:cubicBezTo>
                    <a:cubicBezTo>
                      <a:pt x="2000" y="2366"/>
                      <a:pt x="2003" y="2362"/>
                      <a:pt x="2007" y="2362"/>
                    </a:cubicBezTo>
                    <a:cubicBezTo>
                      <a:pt x="2021" y="2362"/>
                      <a:pt x="2038" y="2430"/>
                      <a:pt x="2054" y="2464"/>
                    </a:cubicBezTo>
                    <a:cubicBezTo>
                      <a:pt x="2077" y="2434"/>
                      <a:pt x="2099" y="2402"/>
                      <a:pt x="2121" y="2402"/>
                    </a:cubicBezTo>
                    <a:cubicBezTo>
                      <a:pt x="2133" y="2402"/>
                      <a:pt x="2144" y="2410"/>
                      <a:pt x="2156" y="2432"/>
                    </a:cubicBezTo>
                    <a:cubicBezTo>
                      <a:pt x="2180" y="2440"/>
                      <a:pt x="2199" y="2447"/>
                      <a:pt x="2214" y="2447"/>
                    </a:cubicBezTo>
                    <a:cubicBezTo>
                      <a:pt x="2240" y="2447"/>
                      <a:pt x="2255" y="2429"/>
                      <a:pt x="2269" y="2375"/>
                    </a:cubicBezTo>
                    <a:cubicBezTo>
                      <a:pt x="2277" y="2347"/>
                      <a:pt x="2285" y="2339"/>
                      <a:pt x="2295" y="2339"/>
                    </a:cubicBezTo>
                    <a:cubicBezTo>
                      <a:pt x="2313" y="2339"/>
                      <a:pt x="2337" y="2367"/>
                      <a:pt x="2373" y="2367"/>
                    </a:cubicBezTo>
                    <a:cubicBezTo>
                      <a:pt x="2374" y="2367"/>
                      <a:pt x="2375" y="2367"/>
                      <a:pt x="2376" y="2367"/>
                    </a:cubicBezTo>
                    <a:cubicBezTo>
                      <a:pt x="2392" y="2393"/>
                      <a:pt x="2408" y="2391"/>
                      <a:pt x="2429" y="2422"/>
                    </a:cubicBezTo>
                    <a:cubicBezTo>
                      <a:pt x="2438" y="2377"/>
                      <a:pt x="2448" y="2370"/>
                      <a:pt x="2459" y="2370"/>
                    </a:cubicBezTo>
                    <a:cubicBezTo>
                      <a:pt x="2465" y="2370"/>
                      <a:pt x="2471" y="2372"/>
                      <a:pt x="2477" y="2372"/>
                    </a:cubicBezTo>
                    <a:cubicBezTo>
                      <a:pt x="2484" y="2372"/>
                      <a:pt x="2490" y="2370"/>
                      <a:pt x="2497" y="2361"/>
                    </a:cubicBezTo>
                    <a:cubicBezTo>
                      <a:pt x="2504" y="2357"/>
                      <a:pt x="2512" y="2356"/>
                      <a:pt x="2520" y="2356"/>
                    </a:cubicBezTo>
                    <a:cubicBezTo>
                      <a:pt x="2526" y="2356"/>
                      <a:pt x="2532" y="2356"/>
                      <a:pt x="2538" y="2356"/>
                    </a:cubicBezTo>
                    <a:cubicBezTo>
                      <a:pt x="2553" y="2356"/>
                      <a:pt x="2569" y="2354"/>
                      <a:pt x="2586" y="2337"/>
                    </a:cubicBezTo>
                    <a:cubicBezTo>
                      <a:pt x="2601" y="2322"/>
                      <a:pt x="2617" y="2316"/>
                      <a:pt x="2634" y="2316"/>
                    </a:cubicBezTo>
                    <a:cubicBezTo>
                      <a:pt x="2654" y="2316"/>
                      <a:pt x="2676" y="2324"/>
                      <a:pt x="2699" y="2338"/>
                    </a:cubicBezTo>
                    <a:cubicBezTo>
                      <a:pt x="2717" y="2296"/>
                      <a:pt x="2735" y="2284"/>
                      <a:pt x="2753" y="2284"/>
                    </a:cubicBezTo>
                    <a:cubicBezTo>
                      <a:pt x="2774" y="2284"/>
                      <a:pt x="2794" y="2300"/>
                      <a:pt x="2814" y="2303"/>
                    </a:cubicBezTo>
                    <a:cubicBezTo>
                      <a:pt x="2822" y="2294"/>
                      <a:pt x="2830" y="2291"/>
                      <a:pt x="2839" y="2291"/>
                    </a:cubicBezTo>
                    <a:cubicBezTo>
                      <a:pt x="2861" y="2291"/>
                      <a:pt x="2882" y="2315"/>
                      <a:pt x="2902" y="2315"/>
                    </a:cubicBezTo>
                    <a:cubicBezTo>
                      <a:pt x="2905" y="2315"/>
                      <a:pt x="2907" y="2315"/>
                      <a:pt x="2910" y="2314"/>
                    </a:cubicBezTo>
                    <a:cubicBezTo>
                      <a:pt x="2927" y="2330"/>
                      <a:pt x="2943" y="2335"/>
                      <a:pt x="2958" y="2335"/>
                    </a:cubicBezTo>
                    <a:cubicBezTo>
                      <a:pt x="2987" y="2335"/>
                      <a:pt x="3012" y="2315"/>
                      <a:pt x="3036" y="2315"/>
                    </a:cubicBezTo>
                    <a:cubicBezTo>
                      <a:pt x="3043" y="2315"/>
                      <a:pt x="3051" y="2317"/>
                      <a:pt x="3058" y="2323"/>
                    </a:cubicBezTo>
                    <a:cubicBezTo>
                      <a:pt x="3081" y="2343"/>
                      <a:pt x="3100" y="2366"/>
                      <a:pt x="3118" y="2391"/>
                    </a:cubicBezTo>
                    <a:cubicBezTo>
                      <a:pt x="3134" y="2358"/>
                      <a:pt x="3152" y="2380"/>
                      <a:pt x="3167" y="2340"/>
                    </a:cubicBezTo>
                    <a:cubicBezTo>
                      <a:pt x="3178" y="2318"/>
                      <a:pt x="3188" y="2310"/>
                      <a:pt x="3199" y="2310"/>
                    </a:cubicBezTo>
                    <a:cubicBezTo>
                      <a:pt x="3220" y="2310"/>
                      <a:pt x="3241" y="2340"/>
                      <a:pt x="3263" y="2353"/>
                    </a:cubicBezTo>
                    <a:cubicBezTo>
                      <a:pt x="3276" y="2345"/>
                      <a:pt x="3291" y="2342"/>
                      <a:pt x="3306" y="2342"/>
                    </a:cubicBezTo>
                    <a:cubicBezTo>
                      <a:pt x="3326" y="2342"/>
                      <a:pt x="3347" y="2348"/>
                      <a:pt x="3371" y="2358"/>
                    </a:cubicBezTo>
                    <a:cubicBezTo>
                      <a:pt x="3379" y="2384"/>
                      <a:pt x="3386" y="2393"/>
                      <a:pt x="3393" y="2393"/>
                    </a:cubicBezTo>
                    <a:cubicBezTo>
                      <a:pt x="3408" y="2393"/>
                      <a:pt x="3422" y="2357"/>
                      <a:pt x="3438" y="2356"/>
                    </a:cubicBezTo>
                    <a:cubicBezTo>
                      <a:pt x="3452" y="2379"/>
                      <a:pt x="3467" y="2400"/>
                      <a:pt x="3482" y="2400"/>
                    </a:cubicBezTo>
                    <a:cubicBezTo>
                      <a:pt x="3494" y="2400"/>
                      <a:pt x="3506" y="2387"/>
                      <a:pt x="3517" y="2349"/>
                    </a:cubicBezTo>
                    <a:cubicBezTo>
                      <a:pt x="3583" y="2345"/>
                      <a:pt x="3620" y="2334"/>
                      <a:pt x="3639" y="2323"/>
                    </a:cubicBezTo>
                    <a:cubicBezTo>
                      <a:pt x="3660" y="2311"/>
                      <a:pt x="3661" y="2298"/>
                      <a:pt x="3658" y="2292"/>
                    </a:cubicBezTo>
                    <a:cubicBezTo>
                      <a:pt x="3657" y="2279"/>
                      <a:pt x="3656" y="2269"/>
                      <a:pt x="3655" y="2261"/>
                    </a:cubicBezTo>
                    <a:lnTo>
                      <a:pt x="3655" y="2261"/>
                    </a:lnTo>
                    <a:cubicBezTo>
                      <a:pt x="3657" y="2264"/>
                      <a:pt x="3660" y="2265"/>
                      <a:pt x="3664" y="2268"/>
                    </a:cubicBezTo>
                    <a:cubicBezTo>
                      <a:pt x="3665" y="2267"/>
                      <a:pt x="3666" y="2266"/>
                      <a:pt x="3667" y="2266"/>
                    </a:cubicBezTo>
                    <a:cubicBezTo>
                      <a:pt x="3676" y="2266"/>
                      <a:pt x="3691" y="2298"/>
                      <a:pt x="3709" y="2298"/>
                    </a:cubicBezTo>
                    <a:cubicBezTo>
                      <a:pt x="3716" y="2298"/>
                      <a:pt x="3724" y="2293"/>
                      <a:pt x="3732" y="2279"/>
                    </a:cubicBezTo>
                    <a:cubicBezTo>
                      <a:pt x="3737" y="2282"/>
                      <a:pt x="3742" y="2283"/>
                      <a:pt x="3747" y="2283"/>
                    </a:cubicBezTo>
                    <a:cubicBezTo>
                      <a:pt x="3764" y="2283"/>
                      <a:pt x="3784" y="2272"/>
                      <a:pt x="3806" y="2272"/>
                    </a:cubicBezTo>
                    <a:cubicBezTo>
                      <a:pt x="3824" y="2272"/>
                      <a:pt x="3844" y="2279"/>
                      <a:pt x="3867" y="2305"/>
                    </a:cubicBezTo>
                    <a:cubicBezTo>
                      <a:pt x="3895" y="2303"/>
                      <a:pt x="3918" y="2281"/>
                      <a:pt x="3940" y="2281"/>
                    </a:cubicBezTo>
                    <a:cubicBezTo>
                      <a:pt x="3949" y="2281"/>
                      <a:pt x="3958" y="2285"/>
                      <a:pt x="3966" y="2297"/>
                    </a:cubicBezTo>
                    <a:cubicBezTo>
                      <a:pt x="3970" y="2293"/>
                      <a:pt x="3974" y="2292"/>
                      <a:pt x="3978" y="2292"/>
                    </a:cubicBezTo>
                    <a:cubicBezTo>
                      <a:pt x="4001" y="2292"/>
                      <a:pt x="4021" y="2343"/>
                      <a:pt x="4036" y="2345"/>
                    </a:cubicBezTo>
                    <a:cubicBezTo>
                      <a:pt x="4049" y="2303"/>
                      <a:pt x="4061" y="2284"/>
                      <a:pt x="4070" y="2284"/>
                    </a:cubicBezTo>
                    <a:cubicBezTo>
                      <a:pt x="4085" y="2284"/>
                      <a:pt x="4096" y="2327"/>
                      <a:pt x="4104" y="2391"/>
                    </a:cubicBezTo>
                    <a:cubicBezTo>
                      <a:pt x="4115" y="2421"/>
                      <a:pt x="4118" y="2426"/>
                      <a:pt x="4120" y="2426"/>
                    </a:cubicBezTo>
                    <a:cubicBezTo>
                      <a:pt x="4121" y="2426"/>
                      <a:pt x="4121" y="2425"/>
                      <a:pt x="4122" y="2425"/>
                    </a:cubicBezTo>
                    <a:cubicBezTo>
                      <a:pt x="4124" y="2425"/>
                      <a:pt x="4126" y="2427"/>
                      <a:pt x="4132" y="2437"/>
                    </a:cubicBezTo>
                    <a:cubicBezTo>
                      <a:pt x="4133" y="2417"/>
                      <a:pt x="4135" y="2410"/>
                      <a:pt x="4138" y="2410"/>
                    </a:cubicBezTo>
                    <a:cubicBezTo>
                      <a:pt x="4146" y="2410"/>
                      <a:pt x="4158" y="2458"/>
                      <a:pt x="4173" y="2458"/>
                    </a:cubicBezTo>
                    <a:cubicBezTo>
                      <a:pt x="4178" y="2458"/>
                      <a:pt x="4183" y="2453"/>
                      <a:pt x="4189" y="2441"/>
                    </a:cubicBezTo>
                    <a:cubicBezTo>
                      <a:pt x="4196" y="2486"/>
                      <a:pt x="4203" y="2499"/>
                      <a:pt x="4210" y="2499"/>
                    </a:cubicBezTo>
                    <a:cubicBezTo>
                      <a:pt x="4222" y="2499"/>
                      <a:pt x="4234" y="2462"/>
                      <a:pt x="4248" y="2462"/>
                    </a:cubicBezTo>
                    <a:cubicBezTo>
                      <a:pt x="4249" y="2462"/>
                      <a:pt x="4250" y="2462"/>
                      <a:pt x="4250" y="2462"/>
                    </a:cubicBezTo>
                    <a:cubicBezTo>
                      <a:pt x="4274" y="2459"/>
                      <a:pt x="4304" y="2427"/>
                      <a:pt x="4339" y="2396"/>
                    </a:cubicBezTo>
                    <a:cubicBezTo>
                      <a:pt x="4346" y="2388"/>
                      <a:pt x="4354" y="2386"/>
                      <a:pt x="4361" y="2386"/>
                    </a:cubicBezTo>
                    <a:cubicBezTo>
                      <a:pt x="4377" y="2386"/>
                      <a:pt x="4392" y="2398"/>
                      <a:pt x="4407" y="2398"/>
                    </a:cubicBezTo>
                    <a:cubicBezTo>
                      <a:pt x="4418" y="2398"/>
                      <a:pt x="4428" y="2391"/>
                      <a:pt x="4437" y="2367"/>
                    </a:cubicBezTo>
                    <a:cubicBezTo>
                      <a:pt x="4459" y="2362"/>
                      <a:pt x="4478" y="2309"/>
                      <a:pt x="4497" y="2309"/>
                    </a:cubicBezTo>
                    <a:cubicBezTo>
                      <a:pt x="4505" y="2309"/>
                      <a:pt x="4514" y="2319"/>
                      <a:pt x="4522" y="2344"/>
                    </a:cubicBezTo>
                    <a:cubicBezTo>
                      <a:pt x="4543" y="2352"/>
                      <a:pt x="4562" y="2389"/>
                      <a:pt x="4580" y="2389"/>
                    </a:cubicBezTo>
                    <a:cubicBezTo>
                      <a:pt x="4586" y="2389"/>
                      <a:pt x="4591" y="2385"/>
                      <a:pt x="4596" y="2376"/>
                    </a:cubicBezTo>
                    <a:cubicBezTo>
                      <a:pt x="4602" y="2361"/>
                      <a:pt x="4609" y="2357"/>
                      <a:pt x="4615" y="2357"/>
                    </a:cubicBezTo>
                    <a:cubicBezTo>
                      <a:pt x="4622" y="2357"/>
                      <a:pt x="4629" y="2361"/>
                      <a:pt x="4635" y="2361"/>
                    </a:cubicBezTo>
                    <a:cubicBezTo>
                      <a:pt x="4643" y="2361"/>
                      <a:pt x="4651" y="2354"/>
                      <a:pt x="4657" y="2324"/>
                    </a:cubicBezTo>
                    <a:cubicBezTo>
                      <a:pt x="4665" y="2333"/>
                      <a:pt x="4673" y="2336"/>
                      <a:pt x="4680" y="2336"/>
                    </a:cubicBezTo>
                    <a:cubicBezTo>
                      <a:pt x="4706" y="2336"/>
                      <a:pt x="4729" y="2288"/>
                      <a:pt x="4752" y="2288"/>
                    </a:cubicBezTo>
                    <a:cubicBezTo>
                      <a:pt x="4755" y="2288"/>
                      <a:pt x="4757" y="2289"/>
                      <a:pt x="4760" y="2291"/>
                    </a:cubicBezTo>
                    <a:cubicBezTo>
                      <a:pt x="4781" y="2296"/>
                      <a:pt x="4799" y="2304"/>
                      <a:pt x="4817" y="2304"/>
                    </a:cubicBezTo>
                    <a:cubicBezTo>
                      <a:pt x="4827" y="2304"/>
                      <a:pt x="4837" y="2301"/>
                      <a:pt x="4847" y="2293"/>
                    </a:cubicBezTo>
                    <a:cubicBezTo>
                      <a:pt x="4848" y="2293"/>
                      <a:pt x="4849" y="2293"/>
                      <a:pt x="4850" y="2293"/>
                    </a:cubicBezTo>
                    <a:cubicBezTo>
                      <a:pt x="4888" y="2293"/>
                      <a:pt x="4925" y="2248"/>
                      <a:pt x="4970" y="2248"/>
                    </a:cubicBezTo>
                    <a:cubicBezTo>
                      <a:pt x="4990" y="2248"/>
                      <a:pt x="5013" y="2258"/>
                      <a:pt x="5038" y="2286"/>
                    </a:cubicBezTo>
                    <a:cubicBezTo>
                      <a:pt x="5099" y="2271"/>
                      <a:pt x="5117" y="2264"/>
                      <a:pt x="5118" y="2264"/>
                    </a:cubicBezTo>
                    <a:lnTo>
                      <a:pt x="5118" y="2264"/>
                    </a:lnTo>
                    <a:cubicBezTo>
                      <a:pt x="5119" y="2264"/>
                      <a:pt x="5105" y="2270"/>
                      <a:pt x="5096" y="2282"/>
                    </a:cubicBezTo>
                    <a:cubicBezTo>
                      <a:pt x="5095" y="2280"/>
                      <a:pt x="5094" y="2280"/>
                      <a:pt x="5093" y="2280"/>
                    </a:cubicBezTo>
                    <a:cubicBezTo>
                      <a:pt x="5088" y="2280"/>
                      <a:pt x="5086" y="2301"/>
                      <a:pt x="5092" y="2301"/>
                    </a:cubicBezTo>
                    <a:cubicBezTo>
                      <a:pt x="5095" y="2301"/>
                      <a:pt x="5099" y="2298"/>
                      <a:pt x="5104" y="2288"/>
                    </a:cubicBezTo>
                    <a:cubicBezTo>
                      <a:pt x="5106" y="2285"/>
                      <a:pt x="5108" y="2284"/>
                      <a:pt x="5111" y="2284"/>
                    </a:cubicBezTo>
                    <a:cubicBezTo>
                      <a:pt x="5127" y="2284"/>
                      <a:pt x="5156" y="2340"/>
                      <a:pt x="5198" y="2340"/>
                    </a:cubicBezTo>
                    <a:cubicBezTo>
                      <a:pt x="5219" y="2340"/>
                      <a:pt x="5244" y="2326"/>
                      <a:pt x="5272" y="2283"/>
                    </a:cubicBezTo>
                    <a:cubicBezTo>
                      <a:pt x="5287" y="2282"/>
                      <a:pt x="5302" y="2282"/>
                      <a:pt x="5315" y="2282"/>
                    </a:cubicBezTo>
                    <a:cubicBezTo>
                      <a:pt x="5329" y="2282"/>
                      <a:pt x="5341" y="2282"/>
                      <a:pt x="5352" y="2282"/>
                    </a:cubicBezTo>
                    <a:cubicBezTo>
                      <a:pt x="5380" y="2282"/>
                      <a:pt x="5400" y="2280"/>
                      <a:pt x="5413" y="2267"/>
                    </a:cubicBezTo>
                    <a:cubicBezTo>
                      <a:pt x="5420" y="2260"/>
                      <a:pt x="5426" y="2257"/>
                      <a:pt x="5430" y="2257"/>
                    </a:cubicBezTo>
                    <a:cubicBezTo>
                      <a:pt x="5440" y="2257"/>
                      <a:pt x="5444" y="2272"/>
                      <a:pt x="5445" y="2291"/>
                    </a:cubicBezTo>
                    <a:lnTo>
                      <a:pt x="5445" y="2298"/>
                    </a:lnTo>
                    <a:cubicBezTo>
                      <a:pt x="5448" y="2295"/>
                      <a:pt x="5452" y="2294"/>
                      <a:pt x="5456" y="2294"/>
                    </a:cubicBezTo>
                    <a:cubicBezTo>
                      <a:pt x="5458" y="2294"/>
                      <a:pt x="5459" y="2294"/>
                      <a:pt x="5460" y="2295"/>
                    </a:cubicBezTo>
                    <a:cubicBezTo>
                      <a:pt x="5464" y="2270"/>
                      <a:pt x="5470" y="2261"/>
                      <a:pt x="5478" y="2261"/>
                    </a:cubicBezTo>
                    <a:cubicBezTo>
                      <a:pt x="5490" y="2261"/>
                      <a:pt x="5508" y="2287"/>
                      <a:pt x="5529" y="2293"/>
                    </a:cubicBezTo>
                    <a:cubicBezTo>
                      <a:pt x="5545" y="2281"/>
                      <a:pt x="5565" y="2276"/>
                      <a:pt x="5588" y="2276"/>
                    </a:cubicBezTo>
                    <a:cubicBezTo>
                      <a:pt x="5610" y="2276"/>
                      <a:pt x="5635" y="2281"/>
                      <a:pt x="5664" y="2288"/>
                    </a:cubicBezTo>
                    <a:cubicBezTo>
                      <a:pt x="5687" y="2310"/>
                      <a:pt x="5708" y="2318"/>
                      <a:pt x="5726" y="2318"/>
                    </a:cubicBezTo>
                    <a:cubicBezTo>
                      <a:pt x="5756" y="2318"/>
                      <a:pt x="5780" y="2299"/>
                      <a:pt x="5800" y="2283"/>
                    </a:cubicBezTo>
                    <a:cubicBezTo>
                      <a:pt x="5805" y="2288"/>
                      <a:pt x="5810" y="2290"/>
                      <a:pt x="5815" y="2290"/>
                    </a:cubicBezTo>
                    <a:cubicBezTo>
                      <a:pt x="5834" y="2290"/>
                      <a:pt x="5848" y="2258"/>
                      <a:pt x="5860" y="2258"/>
                    </a:cubicBezTo>
                    <a:cubicBezTo>
                      <a:pt x="5865" y="2258"/>
                      <a:pt x="5869" y="2264"/>
                      <a:pt x="5874" y="2279"/>
                    </a:cubicBezTo>
                    <a:cubicBezTo>
                      <a:pt x="5886" y="2258"/>
                      <a:pt x="5894" y="2252"/>
                      <a:pt x="5900" y="2252"/>
                    </a:cubicBezTo>
                    <a:cubicBezTo>
                      <a:pt x="5908" y="2252"/>
                      <a:pt x="5910" y="2267"/>
                      <a:pt x="5912" y="2274"/>
                    </a:cubicBezTo>
                    <a:cubicBezTo>
                      <a:pt x="5913" y="2276"/>
                      <a:pt x="5915" y="2294"/>
                      <a:pt x="5921" y="2294"/>
                    </a:cubicBezTo>
                    <a:cubicBezTo>
                      <a:pt x="5925" y="2294"/>
                      <a:pt x="5932" y="2286"/>
                      <a:pt x="5942" y="2259"/>
                    </a:cubicBezTo>
                    <a:cubicBezTo>
                      <a:pt x="5961" y="2271"/>
                      <a:pt x="5993" y="2332"/>
                      <a:pt x="6043" y="2332"/>
                    </a:cubicBezTo>
                    <a:cubicBezTo>
                      <a:pt x="6068" y="2332"/>
                      <a:pt x="6097" y="2317"/>
                      <a:pt x="6131" y="2275"/>
                    </a:cubicBezTo>
                    <a:cubicBezTo>
                      <a:pt x="6169" y="2319"/>
                      <a:pt x="6203" y="2340"/>
                      <a:pt x="6236" y="2340"/>
                    </a:cubicBezTo>
                    <a:cubicBezTo>
                      <a:pt x="6269" y="2340"/>
                      <a:pt x="6300" y="2317"/>
                      <a:pt x="6330" y="2272"/>
                    </a:cubicBezTo>
                    <a:cubicBezTo>
                      <a:pt x="6351" y="2250"/>
                      <a:pt x="6372" y="2240"/>
                      <a:pt x="6393" y="2240"/>
                    </a:cubicBezTo>
                    <a:cubicBezTo>
                      <a:pt x="6430" y="2240"/>
                      <a:pt x="6466" y="2272"/>
                      <a:pt x="6501" y="2329"/>
                    </a:cubicBezTo>
                    <a:cubicBezTo>
                      <a:pt x="6504" y="2328"/>
                      <a:pt x="6508" y="2327"/>
                      <a:pt x="6511" y="2327"/>
                    </a:cubicBezTo>
                    <a:cubicBezTo>
                      <a:pt x="6547" y="2327"/>
                      <a:pt x="6583" y="2393"/>
                      <a:pt x="6614" y="2393"/>
                    </a:cubicBezTo>
                    <a:cubicBezTo>
                      <a:pt x="6626" y="2393"/>
                      <a:pt x="6636" y="2385"/>
                      <a:pt x="6646" y="2363"/>
                    </a:cubicBezTo>
                    <a:cubicBezTo>
                      <a:pt x="6692" y="2413"/>
                      <a:pt x="6731" y="2382"/>
                      <a:pt x="6768" y="2415"/>
                    </a:cubicBezTo>
                    <a:cubicBezTo>
                      <a:pt x="6790" y="2441"/>
                      <a:pt x="6822" y="2456"/>
                      <a:pt x="6856" y="2456"/>
                    </a:cubicBezTo>
                    <a:cubicBezTo>
                      <a:pt x="6861" y="2456"/>
                      <a:pt x="6866" y="2455"/>
                      <a:pt x="6871" y="2455"/>
                    </a:cubicBezTo>
                    <a:cubicBezTo>
                      <a:pt x="6882" y="2474"/>
                      <a:pt x="6892" y="2481"/>
                      <a:pt x="6901" y="2481"/>
                    </a:cubicBezTo>
                    <a:cubicBezTo>
                      <a:pt x="6921" y="2481"/>
                      <a:pt x="6938" y="2451"/>
                      <a:pt x="6956" y="2445"/>
                    </a:cubicBezTo>
                    <a:cubicBezTo>
                      <a:pt x="6993" y="2410"/>
                      <a:pt x="7194" y="2231"/>
                      <a:pt x="7239" y="2231"/>
                    </a:cubicBezTo>
                    <a:cubicBezTo>
                      <a:pt x="7240" y="2231"/>
                      <a:pt x="7241" y="2231"/>
                      <a:pt x="7241" y="2231"/>
                    </a:cubicBezTo>
                    <a:cubicBezTo>
                      <a:pt x="7280" y="2233"/>
                      <a:pt x="7144" y="2281"/>
                      <a:pt x="7182" y="2334"/>
                    </a:cubicBezTo>
                    <a:cubicBezTo>
                      <a:pt x="7200" y="2365"/>
                      <a:pt x="7393" y="2543"/>
                      <a:pt x="7417" y="2543"/>
                    </a:cubicBezTo>
                    <a:cubicBezTo>
                      <a:pt x="7418" y="2543"/>
                      <a:pt x="7418" y="2543"/>
                      <a:pt x="7418" y="2543"/>
                    </a:cubicBezTo>
                    <a:cubicBezTo>
                      <a:pt x="7426" y="2529"/>
                      <a:pt x="7434" y="2513"/>
                      <a:pt x="7440" y="2498"/>
                    </a:cubicBezTo>
                    <a:lnTo>
                      <a:pt x="7455" y="2479"/>
                    </a:lnTo>
                    <a:cubicBezTo>
                      <a:pt x="7463" y="2480"/>
                      <a:pt x="7469" y="2483"/>
                      <a:pt x="7474" y="2488"/>
                    </a:cubicBezTo>
                    <a:cubicBezTo>
                      <a:pt x="7462" y="2504"/>
                      <a:pt x="7449" y="2522"/>
                      <a:pt x="7434" y="2544"/>
                    </a:cubicBezTo>
                    <a:cubicBezTo>
                      <a:pt x="7443" y="2531"/>
                      <a:pt x="7454" y="2527"/>
                      <a:pt x="7466" y="2527"/>
                    </a:cubicBezTo>
                    <a:cubicBezTo>
                      <a:pt x="7484" y="2527"/>
                      <a:pt x="7503" y="2536"/>
                      <a:pt x="7520" y="2536"/>
                    </a:cubicBezTo>
                    <a:cubicBezTo>
                      <a:pt x="7529" y="2536"/>
                      <a:pt x="7537" y="2534"/>
                      <a:pt x="7544" y="2527"/>
                    </a:cubicBezTo>
                    <a:cubicBezTo>
                      <a:pt x="7551" y="2547"/>
                      <a:pt x="7557" y="2554"/>
                      <a:pt x="7563" y="2554"/>
                    </a:cubicBezTo>
                    <a:cubicBezTo>
                      <a:pt x="7567" y="2554"/>
                      <a:pt x="7571" y="2549"/>
                      <a:pt x="7574" y="2541"/>
                    </a:cubicBezTo>
                    <a:cubicBezTo>
                      <a:pt x="7575" y="2543"/>
                      <a:pt x="7577" y="2543"/>
                      <a:pt x="7579" y="2544"/>
                    </a:cubicBezTo>
                    <a:cubicBezTo>
                      <a:pt x="7599" y="2555"/>
                      <a:pt x="7621" y="2568"/>
                      <a:pt x="7644" y="2568"/>
                    </a:cubicBezTo>
                    <a:cubicBezTo>
                      <a:pt x="7657" y="2568"/>
                      <a:pt x="7670" y="2564"/>
                      <a:pt x="7683" y="2554"/>
                    </a:cubicBezTo>
                    <a:cubicBezTo>
                      <a:pt x="7693" y="2559"/>
                      <a:pt x="7702" y="2561"/>
                      <a:pt x="7711" y="2561"/>
                    </a:cubicBezTo>
                    <a:cubicBezTo>
                      <a:pt x="7750" y="2561"/>
                      <a:pt x="7780" y="2526"/>
                      <a:pt x="7805" y="2518"/>
                    </a:cubicBezTo>
                    <a:cubicBezTo>
                      <a:pt x="7837" y="2529"/>
                      <a:pt x="7857" y="2538"/>
                      <a:pt x="7873" y="2555"/>
                    </a:cubicBezTo>
                    <a:cubicBezTo>
                      <a:pt x="7875" y="2557"/>
                      <a:pt x="7877" y="2558"/>
                      <a:pt x="7879" y="2558"/>
                    </a:cubicBezTo>
                    <a:cubicBezTo>
                      <a:pt x="7885" y="2558"/>
                      <a:pt x="7890" y="2554"/>
                      <a:pt x="7893" y="2549"/>
                    </a:cubicBezTo>
                    <a:lnTo>
                      <a:pt x="7893" y="2549"/>
                    </a:lnTo>
                    <a:cubicBezTo>
                      <a:pt x="7890" y="2554"/>
                      <a:pt x="7889" y="2560"/>
                      <a:pt x="7888" y="2567"/>
                    </a:cubicBezTo>
                    <a:cubicBezTo>
                      <a:pt x="7888" y="2571"/>
                      <a:pt x="7887" y="2574"/>
                      <a:pt x="7887" y="2580"/>
                    </a:cubicBezTo>
                    <a:cubicBezTo>
                      <a:pt x="7900" y="2575"/>
                      <a:pt x="7915" y="2573"/>
                      <a:pt x="7930" y="2573"/>
                    </a:cubicBezTo>
                    <a:cubicBezTo>
                      <a:pt x="7933" y="2573"/>
                      <a:pt x="7936" y="2573"/>
                      <a:pt x="7939" y="2573"/>
                    </a:cubicBezTo>
                    <a:cubicBezTo>
                      <a:pt x="7942" y="2574"/>
                      <a:pt x="7945" y="2574"/>
                      <a:pt x="7949" y="2574"/>
                    </a:cubicBezTo>
                    <a:cubicBezTo>
                      <a:pt x="7967" y="2574"/>
                      <a:pt x="7988" y="2564"/>
                      <a:pt x="8011" y="2564"/>
                    </a:cubicBezTo>
                    <a:cubicBezTo>
                      <a:pt x="8034" y="2564"/>
                      <a:pt x="8058" y="2573"/>
                      <a:pt x="8086" y="2609"/>
                    </a:cubicBezTo>
                    <a:cubicBezTo>
                      <a:pt x="8092" y="2606"/>
                      <a:pt x="8098" y="2605"/>
                      <a:pt x="8103" y="2605"/>
                    </a:cubicBezTo>
                    <a:cubicBezTo>
                      <a:pt x="8120" y="2605"/>
                      <a:pt x="8138" y="2613"/>
                      <a:pt x="8157" y="2613"/>
                    </a:cubicBezTo>
                    <a:cubicBezTo>
                      <a:pt x="8166" y="2613"/>
                      <a:pt x="8177" y="2611"/>
                      <a:pt x="8187" y="2604"/>
                    </a:cubicBezTo>
                    <a:cubicBezTo>
                      <a:pt x="8188" y="2604"/>
                      <a:pt x="8189" y="2604"/>
                      <a:pt x="8190" y="2604"/>
                    </a:cubicBezTo>
                    <a:cubicBezTo>
                      <a:pt x="8221" y="2604"/>
                      <a:pt x="8251" y="2556"/>
                      <a:pt x="8285" y="2556"/>
                    </a:cubicBezTo>
                    <a:cubicBezTo>
                      <a:pt x="8292" y="2556"/>
                      <a:pt x="8299" y="2558"/>
                      <a:pt x="8306" y="2563"/>
                    </a:cubicBezTo>
                    <a:cubicBezTo>
                      <a:pt x="8327" y="2550"/>
                      <a:pt x="8348" y="2546"/>
                      <a:pt x="8368" y="2546"/>
                    </a:cubicBezTo>
                    <a:cubicBezTo>
                      <a:pt x="8405" y="2546"/>
                      <a:pt x="8441" y="2559"/>
                      <a:pt x="8475" y="2559"/>
                    </a:cubicBezTo>
                    <a:cubicBezTo>
                      <a:pt x="8481" y="2559"/>
                      <a:pt x="8487" y="2559"/>
                      <a:pt x="8494" y="2558"/>
                    </a:cubicBezTo>
                    <a:cubicBezTo>
                      <a:pt x="8510" y="2571"/>
                      <a:pt x="8526" y="2575"/>
                      <a:pt x="8542" y="2575"/>
                    </a:cubicBezTo>
                    <a:cubicBezTo>
                      <a:pt x="8573" y="2575"/>
                      <a:pt x="8602" y="2559"/>
                      <a:pt x="8631" y="2559"/>
                    </a:cubicBezTo>
                    <a:cubicBezTo>
                      <a:pt x="8632" y="2559"/>
                      <a:pt x="8633" y="2559"/>
                      <a:pt x="8633" y="2559"/>
                    </a:cubicBezTo>
                    <a:cubicBezTo>
                      <a:pt x="8646" y="2569"/>
                      <a:pt x="8659" y="2573"/>
                      <a:pt x="8671" y="2573"/>
                    </a:cubicBezTo>
                    <a:cubicBezTo>
                      <a:pt x="8702" y="2573"/>
                      <a:pt x="8731" y="2549"/>
                      <a:pt x="8759" y="2546"/>
                    </a:cubicBezTo>
                    <a:cubicBezTo>
                      <a:pt x="8787" y="2533"/>
                      <a:pt x="8812" y="2488"/>
                      <a:pt x="8837" y="2488"/>
                    </a:cubicBezTo>
                    <a:cubicBezTo>
                      <a:pt x="8849" y="2488"/>
                      <a:pt x="8861" y="2497"/>
                      <a:pt x="8873" y="2524"/>
                    </a:cubicBezTo>
                    <a:cubicBezTo>
                      <a:pt x="8876" y="2519"/>
                      <a:pt x="8878" y="2516"/>
                      <a:pt x="8878" y="2516"/>
                    </a:cubicBezTo>
                    <a:lnTo>
                      <a:pt x="8878" y="2516"/>
                    </a:lnTo>
                    <a:cubicBezTo>
                      <a:pt x="8881" y="2516"/>
                      <a:pt x="8776" y="2681"/>
                      <a:pt x="8805" y="2708"/>
                    </a:cubicBezTo>
                    <a:cubicBezTo>
                      <a:pt x="8823" y="2692"/>
                      <a:pt x="8841" y="2687"/>
                      <a:pt x="8858" y="2687"/>
                    </a:cubicBezTo>
                    <a:cubicBezTo>
                      <a:pt x="8889" y="2687"/>
                      <a:pt x="8918" y="2704"/>
                      <a:pt x="8946" y="2704"/>
                    </a:cubicBezTo>
                    <a:cubicBezTo>
                      <a:pt x="8956" y="2704"/>
                      <a:pt x="8966" y="2702"/>
                      <a:pt x="8976" y="2695"/>
                    </a:cubicBezTo>
                    <a:cubicBezTo>
                      <a:pt x="8986" y="2682"/>
                      <a:pt x="8996" y="2679"/>
                      <a:pt x="9006" y="2679"/>
                    </a:cubicBezTo>
                    <a:cubicBezTo>
                      <a:pt x="9014" y="2679"/>
                      <a:pt x="9023" y="2682"/>
                      <a:pt x="9032" y="2682"/>
                    </a:cubicBezTo>
                    <a:cubicBezTo>
                      <a:pt x="9041" y="2682"/>
                      <a:pt x="9050" y="2679"/>
                      <a:pt x="9058" y="2667"/>
                    </a:cubicBezTo>
                    <a:cubicBezTo>
                      <a:pt x="9064" y="2655"/>
                      <a:pt x="9070" y="2651"/>
                      <a:pt x="9075" y="2651"/>
                    </a:cubicBezTo>
                    <a:cubicBezTo>
                      <a:pt x="9092" y="2651"/>
                      <a:pt x="9109" y="2687"/>
                      <a:pt x="9124" y="2687"/>
                    </a:cubicBezTo>
                    <a:cubicBezTo>
                      <a:pt x="9126" y="2687"/>
                      <a:pt x="9129" y="2686"/>
                      <a:pt x="9131" y="2684"/>
                    </a:cubicBezTo>
                    <a:cubicBezTo>
                      <a:pt x="9159" y="2682"/>
                      <a:pt x="9184" y="2651"/>
                      <a:pt x="9207" y="2651"/>
                    </a:cubicBezTo>
                    <a:cubicBezTo>
                      <a:pt x="9219" y="2651"/>
                      <a:pt x="9230" y="2659"/>
                      <a:pt x="9242" y="2685"/>
                    </a:cubicBezTo>
                    <a:cubicBezTo>
                      <a:pt x="9252" y="2707"/>
                      <a:pt x="9261" y="2715"/>
                      <a:pt x="9269" y="2715"/>
                    </a:cubicBezTo>
                    <a:cubicBezTo>
                      <a:pt x="9288" y="2715"/>
                      <a:pt x="9304" y="2673"/>
                      <a:pt x="9319" y="2669"/>
                    </a:cubicBezTo>
                    <a:cubicBezTo>
                      <a:pt x="9343" y="2690"/>
                      <a:pt x="9362" y="2700"/>
                      <a:pt x="9379" y="2700"/>
                    </a:cubicBezTo>
                    <a:cubicBezTo>
                      <a:pt x="9395" y="2700"/>
                      <a:pt x="9409" y="2692"/>
                      <a:pt x="9422" y="2679"/>
                    </a:cubicBezTo>
                    <a:cubicBezTo>
                      <a:pt x="9472" y="2683"/>
                      <a:pt x="9480" y="2700"/>
                      <a:pt x="9487" y="2700"/>
                    </a:cubicBezTo>
                    <a:cubicBezTo>
                      <a:pt x="9488" y="2700"/>
                      <a:pt x="9490" y="2699"/>
                      <a:pt x="9491" y="2698"/>
                    </a:cubicBezTo>
                    <a:cubicBezTo>
                      <a:pt x="9493" y="2692"/>
                      <a:pt x="9494" y="2689"/>
                      <a:pt x="9496" y="2689"/>
                    </a:cubicBezTo>
                    <a:cubicBezTo>
                      <a:pt x="9502" y="2689"/>
                      <a:pt x="9509" y="2707"/>
                      <a:pt x="9523" y="2749"/>
                    </a:cubicBezTo>
                    <a:cubicBezTo>
                      <a:pt x="9534" y="2752"/>
                      <a:pt x="9548" y="2760"/>
                      <a:pt x="9567" y="2760"/>
                    </a:cubicBezTo>
                    <a:cubicBezTo>
                      <a:pt x="9581" y="2760"/>
                      <a:pt x="9598" y="2756"/>
                      <a:pt x="9618" y="2740"/>
                    </a:cubicBezTo>
                    <a:cubicBezTo>
                      <a:pt x="9668" y="2755"/>
                      <a:pt x="9696" y="2770"/>
                      <a:pt x="9711" y="2772"/>
                    </a:cubicBezTo>
                    <a:cubicBezTo>
                      <a:pt x="9714" y="2761"/>
                      <a:pt x="9716" y="2757"/>
                      <a:pt x="9718" y="2757"/>
                    </a:cubicBezTo>
                    <a:cubicBezTo>
                      <a:pt x="9727" y="2757"/>
                      <a:pt x="9732" y="2819"/>
                      <a:pt x="9734" y="2821"/>
                    </a:cubicBezTo>
                    <a:cubicBezTo>
                      <a:pt x="9735" y="2822"/>
                      <a:pt x="9735" y="2823"/>
                      <a:pt x="9736" y="2823"/>
                    </a:cubicBezTo>
                    <a:cubicBezTo>
                      <a:pt x="9739" y="2823"/>
                      <a:pt x="9744" y="2804"/>
                      <a:pt x="9783" y="2804"/>
                    </a:cubicBezTo>
                    <a:cubicBezTo>
                      <a:pt x="9792" y="2804"/>
                      <a:pt x="9803" y="2805"/>
                      <a:pt x="9816" y="2807"/>
                    </a:cubicBezTo>
                    <a:cubicBezTo>
                      <a:pt x="9841" y="2759"/>
                      <a:pt x="9865" y="2770"/>
                      <a:pt x="9888" y="2767"/>
                    </a:cubicBezTo>
                    <a:cubicBezTo>
                      <a:pt x="9893" y="2756"/>
                      <a:pt x="9899" y="2752"/>
                      <a:pt x="9904" y="2752"/>
                    </a:cubicBezTo>
                    <a:cubicBezTo>
                      <a:pt x="9915" y="2752"/>
                      <a:pt x="9927" y="2768"/>
                      <a:pt x="9939" y="2768"/>
                    </a:cubicBezTo>
                    <a:cubicBezTo>
                      <a:pt x="9943" y="2768"/>
                      <a:pt x="9948" y="2765"/>
                      <a:pt x="9953" y="2756"/>
                    </a:cubicBezTo>
                    <a:cubicBezTo>
                      <a:pt x="9964" y="2736"/>
                      <a:pt x="9976" y="2725"/>
                      <a:pt x="9988" y="2725"/>
                    </a:cubicBezTo>
                    <a:cubicBezTo>
                      <a:pt x="9998" y="2725"/>
                      <a:pt x="10008" y="2732"/>
                      <a:pt x="10019" y="2746"/>
                    </a:cubicBezTo>
                    <a:cubicBezTo>
                      <a:pt x="10026" y="2725"/>
                      <a:pt x="10034" y="2720"/>
                      <a:pt x="10042" y="2720"/>
                    </a:cubicBezTo>
                    <a:cubicBezTo>
                      <a:pt x="10049" y="2720"/>
                      <a:pt x="10057" y="2724"/>
                      <a:pt x="10065" y="2724"/>
                    </a:cubicBezTo>
                    <a:cubicBezTo>
                      <a:pt x="10073" y="2724"/>
                      <a:pt x="10082" y="2719"/>
                      <a:pt x="10090" y="2697"/>
                    </a:cubicBezTo>
                    <a:cubicBezTo>
                      <a:pt x="10107" y="2675"/>
                      <a:pt x="10125" y="2650"/>
                      <a:pt x="10144" y="2650"/>
                    </a:cubicBezTo>
                    <a:cubicBezTo>
                      <a:pt x="10154" y="2650"/>
                      <a:pt x="10164" y="2657"/>
                      <a:pt x="10176" y="2672"/>
                    </a:cubicBezTo>
                    <a:cubicBezTo>
                      <a:pt x="10181" y="2669"/>
                      <a:pt x="10187" y="2667"/>
                      <a:pt x="10193" y="2667"/>
                    </a:cubicBezTo>
                    <a:cubicBezTo>
                      <a:pt x="10214" y="2667"/>
                      <a:pt x="10237" y="2687"/>
                      <a:pt x="10261" y="2687"/>
                    </a:cubicBezTo>
                    <a:cubicBezTo>
                      <a:pt x="10268" y="2687"/>
                      <a:pt x="10274" y="2686"/>
                      <a:pt x="10280" y="2683"/>
                    </a:cubicBezTo>
                    <a:cubicBezTo>
                      <a:pt x="10396" y="2700"/>
                      <a:pt x="10408" y="2740"/>
                      <a:pt x="10413" y="2740"/>
                    </a:cubicBezTo>
                    <a:cubicBezTo>
                      <a:pt x="10413" y="2740"/>
                      <a:pt x="10413" y="2740"/>
                      <a:pt x="10414" y="2740"/>
                    </a:cubicBezTo>
                    <a:cubicBezTo>
                      <a:pt x="10417" y="2746"/>
                      <a:pt x="10419" y="2761"/>
                      <a:pt x="10450" y="2761"/>
                    </a:cubicBezTo>
                    <a:cubicBezTo>
                      <a:pt x="10465" y="2761"/>
                      <a:pt x="10486" y="2758"/>
                      <a:pt x="10517" y="2749"/>
                    </a:cubicBezTo>
                    <a:cubicBezTo>
                      <a:pt x="10524" y="2756"/>
                      <a:pt x="10528" y="2760"/>
                      <a:pt x="10533" y="2765"/>
                    </a:cubicBezTo>
                    <a:cubicBezTo>
                      <a:pt x="10574" y="2764"/>
                      <a:pt x="10631" y="2761"/>
                      <a:pt x="10711" y="2753"/>
                    </a:cubicBezTo>
                    <a:cubicBezTo>
                      <a:pt x="10740" y="2735"/>
                      <a:pt x="10766" y="2730"/>
                      <a:pt x="10791" y="2730"/>
                    </a:cubicBezTo>
                    <a:cubicBezTo>
                      <a:pt x="10829" y="2730"/>
                      <a:pt x="10863" y="2743"/>
                      <a:pt x="10893" y="2743"/>
                    </a:cubicBezTo>
                    <a:cubicBezTo>
                      <a:pt x="10908" y="2743"/>
                      <a:pt x="10922" y="2739"/>
                      <a:pt x="10935" y="2728"/>
                    </a:cubicBezTo>
                    <a:cubicBezTo>
                      <a:pt x="10952" y="2736"/>
                      <a:pt x="10968" y="2738"/>
                      <a:pt x="10981" y="2738"/>
                    </a:cubicBezTo>
                    <a:cubicBezTo>
                      <a:pt x="11012" y="2738"/>
                      <a:pt x="11035" y="2725"/>
                      <a:pt x="11052" y="2723"/>
                    </a:cubicBezTo>
                    <a:cubicBezTo>
                      <a:pt x="11081" y="2707"/>
                      <a:pt x="11097" y="2702"/>
                      <a:pt x="11109" y="2702"/>
                    </a:cubicBezTo>
                    <a:cubicBezTo>
                      <a:pt x="11118" y="2702"/>
                      <a:pt x="11125" y="2705"/>
                      <a:pt x="11135" y="2708"/>
                    </a:cubicBezTo>
                    <a:cubicBezTo>
                      <a:pt x="11139" y="2697"/>
                      <a:pt x="11144" y="2692"/>
                      <a:pt x="11151" y="2692"/>
                    </a:cubicBezTo>
                    <a:cubicBezTo>
                      <a:pt x="11169" y="2692"/>
                      <a:pt x="11197" y="2729"/>
                      <a:pt x="11247" y="2729"/>
                    </a:cubicBezTo>
                    <a:cubicBezTo>
                      <a:pt x="11261" y="2729"/>
                      <a:pt x="11277" y="2726"/>
                      <a:pt x="11295" y="2718"/>
                    </a:cubicBezTo>
                    <a:cubicBezTo>
                      <a:pt x="11314" y="2710"/>
                      <a:pt x="11331" y="2707"/>
                      <a:pt x="11346" y="2707"/>
                    </a:cubicBezTo>
                    <a:cubicBezTo>
                      <a:pt x="11386" y="2707"/>
                      <a:pt x="11416" y="2728"/>
                      <a:pt x="11437" y="2728"/>
                    </a:cubicBezTo>
                    <a:cubicBezTo>
                      <a:pt x="11441" y="2728"/>
                      <a:pt x="11445" y="2727"/>
                      <a:pt x="11449" y="2725"/>
                    </a:cubicBezTo>
                    <a:cubicBezTo>
                      <a:pt x="11459" y="2725"/>
                      <a:pt x="11466" y="2723"/>
                      <a:pt x="11472" y="2723"/>
                    </a:cubicBezTo>
                    <a:cubicBezTo>
                      <a:pt x="11415" y="2634"/>
                      <a:pt x="11276" y="2305"/>
                      <a:pt x="11332" y="2305"/>
                    </a:cubicBezTo>
                    <a:cubicBezTo>
                      <a:pt x="11335" y="2305"/>
                      <a:pt x="11338" y="2306"/>
                      <a:pt x="11341" y="2307"/>
                    </a:cubicBezTo>
                    <a:cubicBezTo>
                      <a:pt x="11386" y="2269"/>
                      <a:pt x="11401" y="2248"/>
                      <a:pt x="11403" y="2248"/>
                    </a:cubicBezTo>
                    <a:lnTo>
                      <a:pt x="11403" y="2248"/>
                    </a:lnTo>
                    <a:cubicBezTo>
                      <a:pt x="11404" y="2248"/>
                      <a:pt x="11389" y="2275"/>
                      <a:pt x="11381" y="2337"/>
                    </a:cubicBezTo>
                    <a:cubicBezTo>
                      <a:pt x="11372" y="2361"/>
                      <a:pt x="11367" y="2369"/>
                      <a:pt x="11387" y="2369"/>
                    </a:cubicBezTo>
                    <a:cubicBezTo>
                      <a:pt x="11406" y="2369"/>
                      <a:pt x="11450" y="2361"/>
                      <a:pt x="11537" y="2352"/>
                    </a:cubicBezTo>
                    <a:cubicBezTo>
                      <a:pt x="11586" y="2354"/>
                      <a:pt x="11624" y="2379"/>
                      <a:pt x="11654" y="2379"/>
                    </a:cubicBezTo>
                    <a:cubicBezTo>
                      <a:pt x="11660" y="2379"/>
                      <a:pt x="11665" y="2378"/>
                      <a:pt x="11671" y="2376"/>
                    </a:cubicBezTo>
                    <a:cubicBezTo>
                      <a:pt x="11679" y="2390"/>
                      <a:pt x="11686" y="2394"/>
                      <a:pt x="11693" y="2394"/>
                    </a:cubicBezTo>
                    <a:cubicBezTo>
                      <a:pt x="11705" y="2394"/>
                      <a:pt x="11715" y="2381"/>
                      <a:pt x="11723" y="2381"/>
                    </a:cubicBezTo>
                    <a:cubicBezTo>
                      <a:pt x="11730" y="2381"/>
                      <a:pt x="11736" y="2388"/>
                      <a:pt x="11742" y="2415"/>
                    </a:cubicBezTo>
                    <a:cubicBezTo>
                      <a:pt x="11773" y="2463"/>
                      <a:pt x="11788" y="2482"/>
                      <a:pt x="11821" y="2482"/>
                    </a:cubicBezTo>
                    <a:cubicBezTo>
                      <a:pt x="11825" y="2482"/>
                      <a:pt x="11829" y="2482"/>
                      <a:pt x="11834" y="2482"/>
                    </a:cubicBezTo>
                    <a:cubicBezTo>
                      <a:pt x="11840" y="2493"/>
                      <a:pt x="11847" y="2498"/>
                      <a:pt x="11855" y="2498"/>
                    </a:cubicBezTo>
                    <a:cubicBezTo>
                      <a:pt x="11873" y="2498"/>
                      <a:pt x="11894" y="2477"/>
                      <a:pt x="11923" y="2471"/>
                    </a:cubicBezTo>
                    <a:cubicBezTo>
                      <a:pt x="11936" y="2476"/>
                      <a:pt x="11950" y="2479"/>
                      <a:pt x="11966" y="2479"/>
                    </a:cubicBezTo>
                    <a:cubicBezTo>
                      <a:pt x="11999" y="2479"/>
                      <a:pt x="12039" y="2467"/>
                      <a:pt x="12087" y="2438"/>
                    </a:cubicBezTo>
                    <a:cubicBezTo>
                      <a:pt x="12097" y="2450"/>
                      <a:pt x="12106" y="2455"/>
                      <a:pt x="12115" y="2455"/>
                    </a:cubicBezTo>
                    <a:cubicBezTo>
                      <a:pt x="12151" y="2455"/>
                      <a:pt x="12180" y="2379"/>
                      <a:pt x="12206" y="2379"/>
                    </a:cubicBezTo>
                    <a:cubicBezTo>
                      <a:pt x="12209" y="2379"/>
                      <a:pt x="12212" y="2380"/>
                      <a:pt x="12215" y="2382"/>
                    </a:cubicBezTo>
                    <a:cubicBezTo>
                      <a:pt x="12226" y="2397"/>
                      <a:pt x="12235" y="2402"/>
                      <a:pt x="12243" y="2402"/>
                    </a:cubicBezTo>
                    <a:cubicBezTo>
                      <a:pt x="12264" y="2402"/>
                      <a:pt x="12281" y="2370"/>
                      <a:pt x="12294" y="2366"/>
                    </a:cubicBezTo>
                    <a:cubicBezTo>
                      <a:pt x="12300" y="2360"/>
                      <a:pt x="12306" y="2358"/>
                      <a:pt x="12311" y="2358"/>
                    </a:cubicBezTo>
                    <a:cubicBezTo>
                      <a:pt x="12327" y="2358"/>
                      <a:pt x="12338" y="2376"/>
                      <a:pt x="12345" y="2376"/>
                    </a:cubicBezTo>
                    <a:cubicBezTo>
                      <a:pt x="12351" y="2376"/>
                      <a:pt x="12355" y="2366"/>
                      <a:pt x="12358" y="2334"/>
                    </a:cubicBezTo>
                    <a:cubicBezTo>
                      <a:pt x="12364" y="2312"/>
                      <a:pt x="12368" y="2306"/>
                      <a:pt x="12376" y="2306"/>
                    </a:cubicBezTo>
                    <a:cubicBezTo>
                      <a:pt x="12386" y="2306"/>
                      <a:pt x="12403" y="2314"/>
                      <a:pt x="12436" y="2314"/>
                    </a:cubicBezTo>
                    <a:cubicBezTo>
                      <a:pt x="12455" y="2314"/>
                      <a:pt x="12479" y="2311"/>
                      <a:pt x="12512" y="2302"/>
                    </a:cubicBezTo>
                    <a:cubicBezTo>
                      <a:pt x="12528" y="2286"/>
                      <a:pt x="12541" y="2267"/>
                      <a:pt x="12551" y="2246"/>
                    </a:cubicBezTo>
                    <a:cubicBezTo>
                      <a:pt x="12552" y="2247"/>
                      <a:pt x="12555" y="2247"/>
                      <a:pt x="12557" y="2247"/>
                    </a:cubicBezTo>
                    <a:cubicBezTo>
                      <a:pt x="12557" y="2251"/>
                      <a:pt x="12559" y="2253"/>
                      <a:pt x="12560" y="2258"/>
                    </a:cubicBezTo>
                    <a:cubicBezTo>
                      <a:pt x="12564" y="2247"/>
                      <a:pt x="12569" y="2235"/>
                      <a:pt x="12573" y="2223"/>
                    </a:cubicBezTo>
                    <a:cubicBezTo>
                      <a:pt x="12574" y="2223"/>
                      <a:pt x="12575" y="2223"/>
                      <a:pt x="12576" y="2223"/>
                    </a:cubicBezTo>
                    <a:cubicBezTo>
                      <a:pt x="12577" y="2223"/>
                      <a:pt x="12578" y="2224"/>
                      <a:pt x="12579" y="2226"/>
                    </a:cubicBezTo>
                    <a:cubicBezTo>
                      <a:pt x="12583" y="2221"/>
                      <a:pt x="12585" y="2214"/>
                      <a:pt x="12587" y="2209"/>
                    </a:cubicBezTo>
                    <a:cubicBezTo>
                      <a:pt x="12589" y="2209"/>
                      <a:pt x="12591" y="2209"/>
                      <a:pt x="12594" y="2211"/>
                    </a:cubicBezTo>
                    <a:cubicBezTo>
                      <a:pt x="12596" y="2213"/>
                      <a:pt x="12596" y="2218"/>
                      <a:pt x="12596" y="2222"/>
                    </a:cubicBezTo>
                    <a:cubicBezTo>
                      <a:pt x="12597" y="2218"/>
                      <a:pt x="12597" y="2214"/>
                      <a:pt x="12596" y="2212"/>
                    </a:cubicBezTo>
                    <a:lnTo>
                      <a:pt x="12596" y="2212"/>
                    </a:lnTo>
                    <a:cubicBezTo>
                      <a:pt x="12604" y="2217"/>
                      <a:pt x="12614" y="2224"/>
                      <a:pt x="12625" y="2224"/>
                    </a:cubicBezTo>
                    <a:cubicBezTo>
                      <a:pt x="12628" y="2224"/>
                      <a:pt x="12632" y="2223"/>
                      <a:pt x="12636" y="2221"/>
                    </a:cubicBezTo>
                    <a:cubicBezTo>
                      <a:pt x="12659" y="2260"/>
                      <a:pt x="12685" y="2267"/>
                      <a:pt x="12716" y="2267"/>
                    </a:cubicBezTo>
                    <a:cubicBezTo>
                      <a:pt x="12737" y="2267"/>
                      <a:pt x="12759" y="2264"/>
                      <a:pt x="12784" y="2264"/>
                    </a:cubicBezTo>
                    <a:cubicBezTo>
                      <a:pt x="12796" y="2258"/>
                      <a:pt x="12808" y="2256"/>
                      <a:pt x="12819" y="2256"/>
                    </a:cubicBezTo>
                    <a:cubicBezTo>
                      <a:pt x="12855" y="2256"/>
                      <a:pt x="12888" y="2277"/>
                      <a:pt x="12918" y="2277"/>
                    </a:cubicBezTo>
                    <a:cubicBezTo>
                      <a:pt x="12930" y="2277"/>
                      <a:pt x="12941" y="2274"/>
                      <a:pt x="12952" y="2265"/>
                    </a:cubicBezTo>
                    <a:cubicBezTo>
                      <a:pt x="12972" y="2262"/>
                      <a:pt x="12991" y="2259"/>
                      <a:pt x="13009" y="2259"/>
                    </a:cubicBezTo>
                    <a:cubicBezTo>
                      <a:pt x="13034" y="2259"/>
                      <a:pt x="13057" y="2264"/>
                      <a:pt x="13078" y="2274"/>
                    </a:cubicBezTo>
                    <a:cubicBezTo>
                      <a:pt x="13095" y="2256"/>
                      <a:pt x="13110" y="2237"/>
                      <a:pt x="13125" y="2237"/>
                    </a:cubicBezTo>
                    <a:cubicBezTo>
                      <a:pt x="13141" y="2237"/>
                      <a:pt x="13155" y="2258"/>
                      <a:pt x="13170" y="2320"/>
                    </a:cubicBezTo>
                    <a:cubicBezTo>
                      <a:pt x="13174" y="2324"/>
                      <a:pt x="13178" y="2325"/>
                      <a:pt x="13182" y="2325"/>
                    </a:cubicBezTo>
                    <a:cubicBezTo>
                      <a:pt x="13201" y="2325"/>
                      <a:pt x="13216" y="2288"/>
                      <a:pt x="13229" y="2288"/>
                    </a:cubicBezTo>
                    <a:cubicBezTo>
                      <a:pt x="13255" y="2272"/>
                      <a:pt x="13270" y="2266"/>
                      <a:pt x="13279" y="2266"/>
                    </a:cubicBezTo>
                    <a:cubicBezTo>
                      <a:pt x="13292" y="2266"/>
                      <a:pt x="13293" y="2278"/>
                      <a:pt x="13293" y="2292"/>
                    </a:cubicBezTo>
                    <a:cubicBezTo>
                      <a:pt x="13293" y="2292"/>
                      <a:pt x="13293" y="2292"/>
                      <a:pt x="13293" y="2292"/>
                    </a:cubicBezTo>
                    <a:cubicBezTo>
                      <a:pt x="13292" y="2292"/>
                      <a:pt x="13280" y="2320"/>
                      <a:pt x="13267" y="2340"/>
                    </a:cubicBezTo>
                    <a:cubicBezTo>
                      <a:pt x="13281" y="2340"/>
                      <a:pt x="13297" y="2343"/>
                      <a:pt x="13311" y="2348"/>
                    </a:cubicBezTo>
                    <a:cubicBezTo>
                      <a:pt x="13327" y="2368"/>
                      <a:pt x="13346" y="2375"/>
                      <a:pt x="13369" y="2375"/>
                    </a:cubicBezTo>
                    <a:cubicBezTo>
                      <a:pt x="13408" y="2375"/>
                      <a:pt x="13457" y="2356"/>
                      <a:pt x="13520" y="2356"/>
                    </a:cubicBezTo>
                    <a:cubicBezTo>
                      <a:pt x="13535" y="2356"/>
                      <a:pt x="13551" y="2357"/>
                      <a:pt x="13568" y="2359"/>
                    </a:cubicBezTo>
                    <a:cubicBezTo>
                      <a:pt x="13609" y="2355"/>
                      <a:pt x="13646" y="2340"/>
                      <a:pt x="13680" y="2340"/>
                    </a:cubicBezTo>
                    <a:cubicBezTo>
                      <a:pt x="13703" y="2340"/>
                      <a:pt x="13724" y="2347"/>
                      <a:pt x="13745" y="2370"/>
                    </a:cubicBezTo>
                    <a:cubicBezTo>
                      <a:pt x="13767" y="2330"/>
                      <a:pt x="13787" y="2314"/>
                      <a:pt x="13806" y="2314"/>
                    </a:cubicBezTo>
                    <a:cubicBezTo>
                      <a:pt x="13827" y="2314"/>
                      <a:pt x="13846" y="2333"/>
                      <a:pt x="13863" y="2361"/>
                    </a:cubicBezTo>
                    <a:cubicBezTo>
                      <a:pt x="13908" y="2359"/>
                      <a:pt x="13940" y="2352"/>
                      <a:pt x="13969" y="2352"/>
                    </a:cubicBezTo>
                    <a:cubicBezTo>
                      <a:pt x="13982" y="2352"/>
                      <a:pt x="13994" y="2353"/>
                      <a:pt x="14007" y="2357"/>
                    </a:cubicBezTo>
                    <a:cubicBezTo>
                      <a:pt x="14022" y="2318"/>
                      <a:pt x="14039" y="2304"/>
                      <a:pt x="14058" y="2304"/>
                    </a:cubicBezTo>
                    <a:cubicBezTo>
                      <a:pt x="14083" y="2304"/>
                      <a:pt x="14114" y="2331"/>
                      <a:pt x="14153" y="2361"/>
                    </a:cubicBezTo>
                    <a:cubicBezTo>
                      <a:pt x="14156" y="2358"/>
                      <a:pt x="14158" y="2356"/>
                      <a:pt x="14161" y="2356"/>
                    </a:cubicBezTo>
                    <a:cubicBezTo>
                      <a:pt x="14177" y="2356"/>
                      <a:pt x="14196" y="2401"/>
                      <a:pt x="14214" y="2401"/>
                    </a:cubicBezTo>
                    <a:cubicBezTo>
                      <a:pt x="14217" y="2401"/>
                      <a:pt x="14220" y="2400"/>
                      <a:pt x="14223" y="2398"/>
                    </a:cubicBezTo>
                    <a:cubicBezTo>
                      <a:pt x="14233" y="2417"/>
                      <a:pt x="14242" y="2424"/>
                      <a:pt x="14252" y="2424"/>
                    </a:cubicBezTo>
                    <a:cubicBezTo>
                      <a:pt x="14270" y="2424"/>
                      <a:pt x="14289" y="2397"/>
                      <a:pt x="14310" y="2371"/>
                    </a:cubicBezTo>
                    <a:cubicBezTo>
                      <a:pt x="14326" y="2370"/>
                      <a:pt x="14341" y="2370"/>
                      <a:pt x="14353" y="2370"/>
                    </a:cubicBezTo>
                    <a:cubicBezTo>
                      <a:pt x="14353" y="2370"/>
                      <a:pt x="14353" y="2371"/>
                      <a:pt x="14353" y="2372"/>
                    </a:cubicBezTo>
                    <a:lnTo>
                      <a:pt x="14353" y="2372"/>
                    </a:lnTo>
                    <a:cubicBezTo>
                      <a:pt x="14355" y="2372"/>
                      <a:pt x="14357" y="2372"/>
                      <a:pt x="14358" y="2372"/>
                    </a:cubicBezTo>
                    <a:cubicBezTo>
                      <a:pt x="14472" y="2372"/>
                      <a:pt x="14420" y="2401"/>
                      <a:pt x="14380" y="2401"/>
                    </a:cubicBezTo>
                    <a:cubicBezTo>
                      <a:pt x="14376" y="2401"/>
                      <a:pt x="14373" y="2401"/>
                      <a:pt x="14369" y="2400"/>
                    </a:cubicBezTo>
                    <a:cubicBezTo>
                      <a:pt x="14366" y="2391"/>
                      <a:pt x="14360" y="2381"/>
                      <a:pt x="14353" y="2374"/>
                    </a:cubicBezTo>
                    <a:lnTo>
                      <a:pt x="14353" y="2374"/>
                    </a:lnTo>
                    <a:cubicBezTo>
                      <a:pt x="14356" y="2382"/>
                      <a:pt x="14364" y="2397"/>
                      <a:pt x="14382" y="2419"/>
                    </a:cubicBezTo>
                    <a:cubicBezTo>
                      <a:pt x="14390" y="2447"/>
                      <a:pt x="14399" y="2456"/>
                      <a:pt x="14409" y="2456"/>
                    </a:cubicBezTo>
                    <a:cubicBezTo>
                      <a:pt x="14429" y="2456"/>
                      <a:pt x="14453" y="2423"/>
                      <a:pt x="14486" y="2413"/>
                    </a:cubicBezTo>
                    <a:cubicBezTo>
                      <a:pt x="14491" y="2408"/>
                      <a:pt x="14496" y="2406"/>
                      <a:pt x="14501" y="2406"/>
                    </a:cubicBezTo>
                    <a:cubicBezTo>
                      <a:pt x="14515" y="2406"/>
                      <a:pt x="14530" y="2420"/>
                      <a:pt x="14546" y="2420"/>
                    </a:cubicBezTo>
                    <a:cubicBezTo>
                      <a:pt x="14556" y="2420"/>
                      <a:pt x="14567" y="2413"/>
                      <a:pt x="14578" y="2393"/>
                    </a:cubicBezTo>
                    <a:cubicBezTo>
                      <a:pt x="14584" y="2394"/>
                      <a:pt x="14591" y="2395"/>
                      <a:pt x="14597" y="2395"/>
                    </a:cubicBezTo>
                    <a:cubicBezTo>
                      <a:pt x="14616" y="2395"/>
                      <a:pt x="14636" y="2390"/>
                      <a:pt x="14658" y="2390"/>
                    </a:cubicBezTo>
                    <a:cubicBezTo>
                      <a:pt x="14671" y="2390"/>
                      <a:pt x="14685" y="2392"/>
                      <a:pt x="14700" y="2398"/>
                    </a:cubicBezTo>
                    <a:cubicBezTo>
                      <a:pt x="14763" y="2404"/>
                      <a:pt x="14819" y="2415"/>
                      <a:pt x="14872" y="2422"/>
                    </a:cubicBezTo>
                    <a:cubicBezTo>
                      <a:pt x="14890" y="2425"/>
                      <a:pt x="14907" y="2426"/>
                      <a:pt x="14925" y="2426"/>
                    </a:cubicBezTo>
                    <a:cubicBezTo>
                      <a:pt x="14955" y="2426"/>
                      <a:pt x="14985" y="2422"/>
                      <a:pt x="15013" y="2414"/>
                    </a:cubicBezTo>
                    <a:cubicBezTo>
                      <a:pt x="15035" y="2397"/>
                      <a:pt x="15056" y="2391"/>
                      <a:pt x="15076" y="2391"/>
                    </a:cubicBezTo>
                    <a:cubicBezTo>
                      <a:pt x="15122" y="2391"/>
                      <a:pt x="15164" y="2423"/>
                      <a:pt x="15200" y="2423"/>
                    </a:cubicBezTo>
                    <a:cubicBezTo>
                      <a:pt x="15209" y="2423"/>
                      <a:pt x="15218" y="2421"/>
                      <a:pt x="15227" y="2415"/>
                    </a:cubicBezTo>
                    <a:cubicBezTo>
                      <a:pt x="15279" y="2396"/>
                      <a:pt x="15229" y="2293"/>
                      <a:pt x="15251" y="2293"/>
                    </a:cubicBezTo>
                    <a:cubicBezTo>
                      <a:pt x="15253" y="2293"/>
                      <a:pt x="15255" y="2293"/>
                      <a:pt x="15257" y="2295"/>
                    </a:cubicBezTo>
                    <a:cubicBezTo>
                      <a:pt x="15294" y="2328"/>
                      <a:pt x="15321" y="2310"/>
                      <a:pt x="15344" y="2331"/>
                    </a:cubicBezTo>
                    <a:cubicBezTo>
                      <a:pt x="15369" y="2329"/>
                      <a:pt x="15387" y="2315"/>
                      <a:pt x="15406" y="2315"/>
                    </a:cubicBezTo>
                    <a:cubicBezTo>
                      <a:pt x="15421" y="2315"/>
                      <a:pt x="15436" y="2323"/>
                      <a:pt x="15455" y="2353"/>
                    </a:cubicBezTo>
                    <a:cubicBezTo>
                      <a:pt x="15466" y="2330"/>
                      <a:pt x="15479" y="2323"/>
                      <a:pt x="15494" y="2323"/>
                    </a:cubicBezTo>
                    <a:cubicBezTo>
                      <a:pt x="15514" y="2323"/>
                      <a:pt x="15536" y="2337"/>
                      <a:pt x="15558" y="2344"/>
                    </a:cubicBezTo>
                    <a:cubicBezTo>
                      <a:pt x="15559" y="2344"/>
                      <a:pt x="15559" y="2344"/>
                      <a:pt x="15560" y="2344"/>
                    </a:cubicBezTo>
                    <a:cubicBezTo>
                      <a:pt x="15595" y="2344"/>
                      <a:pt x="15597" y="2209"/>
                      <a:pt x="15627" y="2209"/>
                    </a:cubicBezTo>
                    <a:cubicBezTo>
                      <a:pt x="15629" y="2209"/>
                      <a:pt x="15631" y="2210"/>
                      <a:pt x="15633" y="2211"/>
                    </a:cubicBezTo>
                    <a:cubicBezTo>
                      <a:pt x="15636" y="2211"/>
                      <a:pt x="15639" y="2211"/>
                      <a:pt x="15641" y="2211"/>
                    </a:cubicBezTo>
                    <a:cubicBezTo>
                      <a:pt x="15687" y="2211"/>
                      <a:pt x="15725" y="2193"/>
                      <a:pt x="15746" y="2193"/>
                    </a:cubicBezTo>
                    <a:cubicBezTo>
                      <a:pt x="15758" y="2193"/>
                      <a:pt x="15765" y="2198"/>
                      <a:pt x="15765" y="2214"/>
                    </a:cubicBezTo>
                    <a:lnTo>
                      <a:pt x="15765" y="2214"/>
                    </a:lnTo>
                    <a:cubicBezTo>
                      <a:pt x="15765" y="2209"/>
                      <a:pt x="15765" y="2206"/>
                      <a:pt x="15766" y="2206"/>
                    </a:cubicBezTo>
                    <a:cubicBezTo>
                      <a:pt x="15771" y="2206"/>
                      <a:pt x="15786" y="2252"/>
                      <a:pt x="15807" y="2252"/>
                    </a:cubicBezTo>
                    <a:cubicBezTo>
                      <a:pt x="15811" y="2252"/>
                      <a:pt x="15816" y="2250"/>
                      <a:pt x="15821" y="2244"/>
                    </a:cubicBezTo>
                    <a:cubicBezTo>
                      <a:pt x="15854" y="2250"/>
                      <a:pt x="15897" y="2250"/>
                      <a:pt x="15942" y="2283"/>
                    </a:cubicBezTo>
                    <a:cubicBezTo>
                      <a:pt x="15978" y="2303"/>
                      <a:pt x="16015" y="2361"/>
                      <a:pt x="16045" y="2361"/>
                    </a:cubicBezTo>
                    <a:cubicBezTo>
                      <a:pt x="16052" y="2361"/>
                      <a:pt x="16059" y="2357"/>
                      <a:pt x="16065" y="2349"/>
                    </a:cubicBezTo>
                    <a:cubicBezTo>
                      <a:pt x="16068" y="2348"/>
                      <a:pt x="16070" y="2348"/>
                      <a:pt x="16073" y="2348"/>
                    </a:cubicBezTo>
                    <a:cubicBezTo>
                      <a:pt x="16096" y="2348"/>
                      <a:pt x="16113" y="2387"/>
                      <a:pt x="16119" y="2387"/>
                    </a:cubicBezTo>
                    <a:cubicBezTo>
                      <a:pt x="16121" y="2387"/>
                      <a:pt x="16121" y="2385"/>
                      <a:pt x="16121" y="2379"/>
                    </a:cubicBezTo>
                    <a:cubicBezTo>
                      <a:pt x="16119" y="2319"/>
                      <a:pt x="16081" y="2316"/>
                      <a:pt x="16050" y="2312"/>
                    </a:cubicBezTo>
                    <a:cubicBezTo>
                      <a:pt x="16044" y="2281"/>
                      <a:pt x="16039" y="2271"/>
                      <a:pt x="16035" y="2271"/>
                    </a:cubicBezTo>
                    <a:cubicBezTo>
                      <a:pt x="16028" y="2271"/>
                      <a:pt x="16023" y="2292"/>
                      <a:pt x="16019" y="2292"/>
                    </a:cubicBezTo>
                    <a:cubicBezTo>
                      <a:pt x="16018" y="2292"/>
                      <a:pt x="16017" y="2290"/>
                      <a:pt x="16016" y="2284"/>
                    </a:cubicBezTo>
                    <a:cubicBezTo>
                      <a:pt x="16016" y="2285"/>
                      <a:pt x="16016" y="2286"/>
                      <a:pt x="16016" y="2286"/>
                    </a:cubicBezTo>
                    <a:cubicBezTo>
                      <a:pt x="16015" y="2286"/>
                      <a:pt x="16010" y="2241"/>
                      <a:pt x="16030" y="2232"/>
                    </a:cubicBezTo>
                    <a:cubicBezTo>
                      <a:pt x="16031" y="2232"/>
                      <a:pt x="16032" y="2232"/>
                      <a:pt x="16034" y="2232"/>
                    </a:cubicBezTo>
                    <a:cubicBezTo>
                      <a:pt x="16043" y="2232"/>
                      <a:pt x="16056" y="2240"/>
                      <a:pt x="16073" y="2240"/>
                    </a:cubicBezTo>
                    <a:cubicBezTo>
                      <a:pt x="16089" y="2240"/>
                      <a:pt x="16107" y="2233"/>
                      <a:pt x="16129" y="2208"/>
                    </a:cubicBezTo>
                    <a:cubicBezTo>
                      <a:pt x="16135" y="2211"/>
                      <a:pt x="16141" y="2212"/>
                      <a:pt x="16148" y="2212"/>
                    </a:cubicBezTo>
                    <a:cubicBezTo>
                      <a:pt x="16170" y="2212"/>
                      <a:pt x="16194" y="2199"/>
                      <a:pt x="16222" y="2197"/>
                    </a:cubicBezTo>
                    <a:cubicBezTo>
                      <a:pt x="16235" y="2212"/>
                      <a:pt x="16248" y="2216"/>
                      <a:pt x="16262" y="2216"/>
                    </a:cubicBezTo>
                    <a:cubicBezTo>
                      <a:pt x="16277" y="2216"/>
                      <a:pt x="16294" y="2211"/>
                      <a:pt x="16311" y="2211"/>
                    </a:cubicBezTo>
                    <a:cubicBezTo>
                      <a:pt x="16324" y="2211"/>
                      <a:pt x="16337" y="2214"/>
                      <a:pt x="16350" y="2223"/>
                    </a:cubicBezTo>
                    <a:cubicBezTo>
                      <a:pt x="16401" y="2297"/>
                      <a:pt x="16443" y="2287"/>
                      <a:pt x="16480" y="2291"/>
                    </a:cubicBezTo>
                    <a:cubicBezTo>
                      <a:pt x="16485" y="2291"/>
                      <a:pt x="16490" y="2292"/>
                      <a:pt x="16495" y="2292"/>
                    </a:cubicBezTo>
                    <a:cubicBezTo>
                      <a:pt x="16524" y="2292"/>
                      <a:pt x="16553" y="2279"/>
                      <a:pt x="16574" y="2258"/>
                    </a:cubicBezTo>
                    <a:cubicBezTo>
                      <a:pt x="16627" y="2267"/>
                      <a:pt x="16662" y="2256"/>
                      <a:pt x="16686" y="2297"/>
                    </a:cubicBezTo>
                    <a:cubicBezTo>
                      <a:pt x="16705" y="2331"/>
                      <a:pt x="16717" y="2342"/>
                      <a:pt x="16726" y="2342"/>
                    </a:cubicBezTo>
                    <a:cubicBezTo>
                      <a:pt x="16741" y="2342"/>
                      <a:pt x="16746" y="2309"/>
                      <a:pt x="16760" y="2307"/>
                    </a:cubicBezTo>
                    <a:cubicBezTo>
                      <a:pt x="16767" y="2332"/>
                      <a:pt x="16774" y="2340"/>
                      <a:pt x="16784" y="2340"/>
                    </a:cubicBezTo>
                    <a:cubicBezTo>
                      <a:pt x="16792" y="2340"/>
                      <a:pt x="16802" y="2333"/>
                      <a:pt x="16815" y="2324"/>
                    </a:cubicBezTo>
                    <a:cubicBezTo>
                      <a:pt x="16844" y="2403"/>
                      <a:pt x="16884" y="2419"/>
                      <a:pt x="16942" y="2437"/>
                    </a:cubicBezTo>
                    <a:cubicBezTo>
                      <a:pt x="16998" y="2416"/>
                      <a:pt x="17078" y="2150"/>
                      <a:pt x="17125" y="2150"/>
                    </a:cubicBezTo>
                    <a:cubicBezTo>
                      <a:pt x="17126" y="2150"/>
                      <a:pt x="17127" y="2151"/>
                      <a:pt x="17128" y="2151"/>
                    </a:cubicBezTo>
                    <a:cubicBezTo>
                      <a:pt x="17134" y="2152"/>
                      <a:pt x="17140" y="2153"/>
                      <a:pt x="17145" y="2153"/>
                    </a:cubicBezTo>
                    <a:cubicBezTo>
                      <a:pt x="17180" y="2153"/>
                      <a:pt x="17210" y="2125"/>
                      <a:pt x="17238" y="2125"/>
                    </a:cubicBezTo>
                    <a:cubicBezTo>
                      <a:pt x="17243" y="2125"/>
                      <a:pt x="17248" y="2126"/>
                      <a:pt x="17253" y="2128"/>
                    </a:cubicBezTo>
                    <a:cubicBezTo>
                      <a:pt x="17326" y="2134"/>
                      <a:pt x="17384" y="2165"/>
                      <a:pt x="17433" y="2239"/>
                    </a:cubicBezTo>
                    <a:cubicBezTo>
                      <a:pt x="17448" y="2231"/>
                      <a:pt x="17462" y="2229"/>
                      <a:pt x="17475" y="2229"/>
                    </a:cubicBezTo>
                    <a:cubicBezTo>
                      <a:pt x="17492" y="2229"/>
                      <a:pt x="17508" y="2232"/>
                      <a:pt x="17523" y="2232"/>
                    </a:cubicBezTo>
                    <a:cubicBezTo>
                      <a:pt x="17535" y="2232"/>
                      <a:pt x="17547" y="2230"/>
                      <a:pt x="17558" y="2222"/>
                    </a:cubicBezTo>
                    <a:cubicBezTo>
                      <a:pt x="17581" y="2180"/>
                      <a:pt x="17585" y="2171"/>
                      <a:pt x="17579" y="2171"/>
                    </a:cubicBezTo>
                    <a:cubicBezTo>
                      <a:pt x="17575" y="2171"/>
                      <a:pt x="17565" y="2176"/>
                      <a:pt x="17555" y="2176"/>
                    </a:cubicBezTo>
                    <a:cubicBezTo>
                      <a:pt x="17545" y="2176"/>
                      <a:pt x="17535" y="2172"/>
                      <a:pt x="17526" y="2158"/>
                    </a:cubicBezTo>
                    <a:cubicBezTo>
                      <a:pt x="17522" y="2172"/>
                      <a:pt x="17519" y="2177"/>
                      <a:pt x="17517" y="2177"/>
                    </a:cubicBezTo>
                    <a:cubicBezTo>
                      <a:pt x="17510" y="2177"/>
                      <a:pt x="17510" y="2148"/>
                      <a:pt x="17522" y="2144"/>
                    </a:cubicBezTo>
                    <a:cubicBezTo>
                      <a:pt x="17525" y="2143"/>
                      <a:pt x="17528" y="2142"/>
                      <a:pt x="17531" y="2142"/>
                    </a:cubicBezTo>
                    <a:cubicBezTo>
                      <a:pt x="17553" y="2142"/>
                      <a:pt x="17598" y="2173"/>
                      <a:pt x="17674" y="2197"/>
                    </a:cubicBezTo>
                    <a:cubicBezTo>
                      <a:pt x="17676" y="2197"/>
                      <a:pt x="17678" y="2197"/>
                      <a:pt x="17680" y="2197"/>
                    </a:cubicBezTo>
                    <a:cubicBezTo>
                      <a:pt x="17748" y="2197"/>
                      <a:pt x="17782" y="2116"/>
                      <a:pt x="17799" y="2116"/>
                    </a:cubicBezTo>
                    <a:cubicBezTo>
                      <a:pt x="17803" y="2116"/>
                      <a:pt x="17806" y="2119"/>
                      <a:pt x="17809" y="2129"/>
                    </a:cubicBezTo>
                    <a:cubicBezTo>
                      <a:pt x="17816" y="2138"/>
                      <a:pt x="17818" y="2149"/>
                      <a:pt x="17814" y="2160"/>
                    </a:cubicBezTo>
                    <a:cubicBezTo>
                      <a:pt x="17816" y="2165"/>
                      <a:pt x="17819" y="2170"/>
                      <a:pt x="17821" y="2176"/>
                    </a:cubicBezTo>
                    <a:cubicBezTo>
                      <a:pt x="17838" y="2215"/>
                      <a:pt x="17862" y="2237"/>
                      <a:pt x="17898" y="2237"/>
                    </a:cubicBezTo>
                    <a:cubicBezTo>
                      <a:pt x="17930" y="2237"/>
                      <a:pt x="17971" y="2220"/>
                      <a:pt x="18025" y="2181"/>
                    </a:cubicBezTo>
                    <a:cubicBezTo>
                      <a:pt x="18051" y="2196"/>
                      <a:pt x="18074" y="2200"/>
                      <a:pt x="18095" y="2200"/>
                    </a:cubicBezTo>
                    <a:cubicBezTo>
                      <a:pt x="18122" y="2200"/>
                      <a:pt x="18144" y="2193"/>
                      <a:pt x="18164" y="2188"/>
                    </a:cubicBezTo>
                    <a:cubicBezTo>
                      <a:pt x="18176" y="2214"/>
                      <a:pt x="18186" y="2225"/>
                      <a:pt x="18195" y="2225"/>
                    </a:cubicBezTo>
                    <a:cubicBezTo>
                      <a:pt x="18215" y="2225"/>
                      <a:pt x="18229" y="2181"/>
                      <a:pt x="18240" y="2153"/>
                    </a:cubicBezTo>
                    <a:cubicBezTo>
                      <a:pt x="18268" y="2155"/>
                      <a:pt x="18279" y="2190"/>
                      <a:pt x="18284" y="2190"/>
                    </a:cubicBezTo>
                    <a:cubicBezTo>
                      <a:pt x="18286" y="2190"/>
                      <a:pt x="18286" y="2187"/>
                      <a:pt x="18287" y="2180"/>
                    </a:cubicBezTo>
                    <a:cubicBezTo>
                      <a:pt x="18288" y="2182"/>
                      <a:pt x="18289" y="2183"/>
                      <a:pt x="18290" y="2183"/>
                    </a:cubicBezTo>
                    <a:cubicBezTo>
                      <a:pt x="18294" y="2183"/>
                      <a:pt x="18300" y="2171"/>
                      <a:pt x="18320" y="2166"/>
                    </a:cubicBezTo>
                    <a:cubicBezTo>
                      <a:pt x="18323" y="2173"/>
                      <a:pt x="18327" y="2175"/>
                      <a:pt x="18331" y="2175"/>
                    </a:cubicBezTo>
                    <a:cubicBezTo>
                      <a:pt x="18343" y="2175"/>
                      <a:pt x="18358" y="2146"/>
                      <a:pt x="18377" y="2116"/>
                    </a:cubicBezTo>
                    <a:cubicBezTo>
                      <a:pt x="18382" y="2105"/>
                      <a:pt x="18387" y="2101"/>
                      <a:pt x="18392" y="2101"/>
                    </a:cubicBezTo>
                    <a:cubicBezTo>
                      <a:pt x="18412" y="2101"/>
                      <a:pt x="18439" y="2161"/>
                      <a:pt x="18468" y="2161"/>
                    </a:cubicBezTo>
                    <a:cubicBezTo>
                      <a:pt x="18476" y="2161"/>
                      <a:pt x="18484" y="2156"/>
                      <a:pt x="18492" y="2146"/>
                    </a:cubicBezTo>
                    <a:cubicBezTo>
                      <a:pt x="18515" y="2121"/>
                      <a:pt x="18537" y="2114"/>
                      <a:pt x="18559" y="2114"/>
                    </a:cubicBezTo>
                    <a:cubicBezTo>
                      <a:pt x="18584" y="2114"/>
                      <a:pt x="18609" y="2124"/>
                      <a:pt x="18631" y="2124"/>
                    </a:cubicBezTo>
                    <a:cubicBezTo>
                      <a:pt x="18642" y="2124"/>
                      <a:pt x="18651" y="2122"/>
                      <a:pt x="18661" y="2116"/>
                    </a:cubicBezTo>
                    <a:cubicBezTo>
                      <a:pt x="18677" y="2065"/>
                      <a:pt x="18694" y="2048"/>
                      <a:pt x="18710" y="2048"/>
                    </a:cubicBezTo>
                    <a:cubicBezTo>
                      <a:pt x="18738" y="2048"/>
                      <a:pt x="18766" y="2101"/>
                      <a:pt x="18790" y="2105"/>
                    </a:cubicBezTo>
                    <a:cubicBezTo>
                      <a:pt x="18795" y="2109"/>
                      <a:pt x="18800" y="2110"/>
                      <a:pt x="18806" y="2110"/>
                    </a:cubicBezTo>
                    <a:cubicBezTo>
                      <a:pt x="18875" y="2110"/>
                      <a:pt x="18983" y="1859"/>
                      <a:pt x="19035" y="1859"/>
                    </a:cubicBezTo>
                    <a:cubicBezTo>
                      <a:pt x="19042" y="1859"/>
                      <a:pt x="19047" y="1863"/>
                      <a:pt x="19052" y="1871"/>
                    </a:cubicBezTo>
                    <a:cubicBezTo>
                      <a:pt x="19061" y="1867"/>
                      <a:pt x="19071" y="1865"/>
                      <a:pt x="19081" y="1865"/>
                    </a:cubicBezTo>
                    <a:cubicBezTo>
                      <a:pt x="19085" y="1865"/>
                      <a:pt x="19088" y="1865"/>
                      <a:pt x="19091" y="1866"/>
                    </a:cubicBezTo>
                    <a:cubicBezTo>
                      <a:pt x="19113" y="1873"/>
                      <a:pt x="19134" y="1877"/>
                      <a:pt x="19157" y="1878"/>
                    </a:cubicBezTo>
                    <a:cubicBezTo>
                      <a:pt x="19165" y="1892"/>
                      <a:pt x="19171" y="1897"/>
                      <a:pt x="19176" y="1897"/>
                    </a:cubicBezTo>
                    <a:cubicBezTo>
                      <a:pt x="19182" y="1897"/>
                      <a:pt x="19185" y="1888"/>
                      <a:pt x="19185" y="1881"/>
                    </a:cubicBezTo>
                    <a:cubicBezTo>
                      <a:pt x="19215" y="1881"/>
                      <a:pt x="19248" y="1878"/>
                      <a:pt x="19286" y="1875"/>
                    </a:cubicBezTo>
                    <a:cubicBezTo>
                      <a:pt x="19357" y="1844"/>
                      <a:pt x="19414" y="1819"/>
                      <a:pt x="19463" y="1819"/>
                    </a:cubicBezTo>
                    <a:cubicBezTo>
                      <a:pt x="19481" y="1819"/>
                      <a:pt x="19497" y="1823"/>
                      <a:pt x="19512" y="1830"/>
                    </a:cubicBezTo>
                    <a:cubicBezTo>
                      <a:pt x="19527" y="1862"/>
                      <a:pt x="19541" y="1873"/>
                      <a:pt x="19553" y="1873"/>
                    </a:cubicBezTo>
                    <a:cubicBezTo>
                      <a:pt x="19577" y="1873"/>
                      <a:pt x="19596" y="1830"/>
                      <a:pt x="19613" y="1830"/>
                    </a:cubicBezTo>
                    <a:cubicBezTo>
                      <a:pt x="19621" y="1830"/>
                      <a:pt x="19629" y="1840"/>
                      <a:pt x="19637" y="1871"/>
                    </a:cubicBezTo>
                    <a:cubicBezTo>
                      <a:pt x="19683" y="1913"/>
                      <a:pt x="19701" y="1927"/>
                      <a:pt x="19717" y="1927"/>
                    </a:cubicBezTo>
                    <a:cubicBezTo>
                      <a:pt x="19721" y="1927"/>
                      <a:pt x="19725" y="1926"/>
                      <a:pt x="19730" y="1924"/>
                    </a:cubicBezTo>
                    <a:cubicBezTo>
                      <a:pt x="19734" y="1911"/>
                      <a:pt x="19738" y="1907"/>
                      <a:pt x="19743" y="1907"/>
                    </a:cubicBezTo>
                    <a:cubicBezTo>
                      <a:pt x="19751" y="1907"/>
                      <a:pt x="19761" y="1918"/>
                      <a:pt x="19773" y="1918"/>
                    </a:cubicBezTo>
                    <a:cubicBezTo>
                      <a:pt x="19774" y="1918"/>
                      <a:pt x="19775" y="1918"/>
                      <a:pt x="19776" y="1918"/>
                    </a:cubicBezTo>
                    <a:cubicBezTo>
                      <a:pt x="19782" y="1927"/>
                      <a:pt x="19789" y="1931"/>
                      <a:pt x="19797" y="1931"/>
                    </a:cubicBezTo>
                    <a:cubicBezTo>
                      <a:pt x="19816" y="1931"/>
                      <a:pt x="19840" y="1910"/>
                      <a:pt x="19872" y="1904"/>
                    </a:cubicBezTo>
                    <a:cubicBezTo>
                      <a:pt x="19882" y="1929"/>
                      <a:pt x="19890" y="1938"/>
                      <a:pt x="19898" y="1938"/>
                    </a:cubicBezTo>
                    <a:cubicBezTo>
                      <a:pt x="19922" y="1938"/>
                      <a:pt x="19941" y="1855"/>
                      <a:pt x="19960" y="1831"/>
                    </a:cubicBezTo>
                    <a:cubicBezTo>
                      <a:pt x="19970" y="1804"/>
                      <a:pt x="19979" y="1792"/>
                      <a:pt x="19987" y="1792"/>
                    </a:cubicBezTo>
                    <a:cubicBezTo>
                      <a:pt x="19990" y="1792"/>
                      <a:pt x="19993" y="1794"/>
                      <a:pt x="19996" y="1796"/>
                    </a:cubicBezTo>
                    <a:cubicBezTo>
                      <a:pt x="19998" y="1788"/>
                      <a:pt x="20000" y="1784"/>
                      <a:pt x="20003" y="1784"/>
                    </a:cubicBezTo>
                    <a:cubicBezTo>
                      <a:pt x="20011" y="1784"/>
                      <a:pt x="20021" y="1831"/>
                      <a:pt x="20029" y="1867"/>
                    </a:cubicBezTo>
                    <a:cubicBezTo>
                      <a:pt x="20031" y="1861"/>
                      <a:pt x="20033" y="1860"/>
                      <a:pt x="20036" y="1860"/>
                    </a:cubicBezTo>
                    <a:cubicBezTo>
                      <a:pt x="20039" y="1860"/>
                      <a:pt x="20042" y="1863"/>
                      <a:pt x="20045" y="1863"/>
                    </a:cubicBezTo>
                    <a:cubicBezTo>
                      <a:pt x="20048" y="1863"/>
                      <a:pt x="20052" y="1858"/>
                      <a:pt x="20054" y="1836"/>
                    </a:cubicBezTo>
                    <a:cubicBezTo>
                      <a:pt x="20056" y="1831"/>
                      <a:pt x="20057" y="1829"/>
                      <a:pt x="20058" y="1829"/>
                    </a:cubicBezTo>
                    <a:cubicBezTo>
                      <a:pt x="20065" y="1829"/>
                      <a:pt x="20073" y="1893"/>
                      <a:pt x="20079" y="1912"/>
                    </a:cubicBezTo>
                    <a:cubicBezTo>
                      <a:pt x="20081" y="1917"/>
                      <a:pt x="20083" y="1920"/>
                      <a:pt x="20085" y="1920"/>
                    </a:cubicBezTo>
                    <a:cubicBezTo>
                      <a:pt x="20096" y="1920"/>
                      <a:pt x="20103" y="1856"/>
                      <a:pt x="20110" y="1852"/>
                    </a:cubicBezTo>
                    <a:cubicBezTo>
                      <a:pt x="20113" y="1854"/>
                      <a:pt x="20115" y="1855"/>
                      <a:pt x="20118" y="1855"/>
                    </a:cubicBezTo>
                    <a:cubicBezTo>
                      <a:pt x="20129" y="1855"/>
                      <a:pt x="20135" y="1826"/>
                      <a:pt x="20138" y="1792"/>
                    </a:cubicBezTo>
                    <a:cubicBezTo>
                      <a:pt x="20140" y="1805"/>
                      <a:pt x="20140" y="1809"/>
                      <a:pt x="20141" y="1809"/>
                    </a:cubicBezTo>
                    <a:cubicBezTo>
                      <a:pt x="20142" y="1809"/>
                      <a:pt x="20142" y="1800"/>
                      <a:pt x="20142" y="1800"/>
                    </a:cubicBezTo>
                    <a:cubicBezTo>
                      <a:pt x="20142" y="1800"/>
                      <a:pt x="20142" y="1809"/>
                      <a:pt x="20143" y="1845"/>
                    </a:cubicBezTo>
                    <a:cubicBezTo>
                      <a:pt x="20143" y="1824"/>
                      <a:pt x="20150" y="1805"/>
                      <a:pt x="20161" y="1787"/>
                    </a:cubicBezTo>
                    <a:cubicBezTo>
                      <a:pt x="20169" y="1787"/>
                      <a:pt x="20177" y="1725"/>
                      <a:pt x="20188" y="1725"/>
                    </a:cubicBezTo>
                    <a:cubicBezTo>
                      <a:pt x="20196" y="1725"/>
                      <a:pt x="20206" y="1752"/>
                      <a:pt x="20218" y="1842"/>
                    </a:cubicBezTo>
                    <a:cubicBezTo>
                      <a:pt x="20223" y="1829"/>
                      <a:pt x="20229" y="1824"/>
                      <a:pt x="20235" y="1824"/>
                    </a:cubicBezTo>
                    <a:cubicBezTo>
                      <a:pt x="20249" y="1824"/>
                      <a:pt x="20266" y="1852"/>
                      <a:pt x="20284" y="1852"/>
                    </a:cubicBezTo>
                    <a:cubicBezTo>
                      <a:pt x="20292" y="1852"/>
                      <a:pt x="20301" y="1845"/>
                      <a:pt x="20309" y="1828"/>
                    </a:cubicBezTo>
                    <a:cubicBezTo>
                      <a:pt x="20315" y="1780"/>
                      <a:pt x="20323" y="1767"/>
                      <a:pt x="20331" y="1767"/>
                    </a:cubicBezTo>
                    <a:cubicBezTo>
                      <a:pt x="20341" y="1767"/>
                      <a:pt x="20353" y="1790"/>
                      <a:pt x="20364" y="1790"/>
                    </a:cubicBezTo>
                    <a:cubicBezTo>
                      <a:pt x="20365" y="1790"/>
                      <a:pt x="20365" y="1790"/>
                      <a:pt x="20366" y="1789"/>
                    </a:cubicBezTo>
                    <a:cubicBezTo>
                      <a:pt x="20375" y="1845"/>
                      <a:pt x="20383" y="1860"/>
                      <a:pt x="20390" y="1860"/>
                    </a:cubicBezTo>
                    <a:cubicBezTo>
                      <a:pt x="20401" y="1860"/>
                      <a:pt x="20410" y="1833"/>
                      <a:pt x="20421" y="1833"/>
                    </a:cubicBezTo>
                    <a:cubicBezTo>
                      <a:pt x="20425" y="1833"/>
                      <a:pt x="20429" y="1837"/>
                      <a:pt x="20434" y="1845"/>
                    </a:cubicBezTo>
                    <a:cubicBezTo>
                      <a:pt x="20451" y="1856"/>
                      <a:pt x="20471" y="1929"/>
                      <a:pt x="20489" y="1929"/>
                    </a:cubicBezTo>
                    <a:cubicBezTo>
                      <a:pt x="20496" y="1929"/>
                      <a:pt x="20502" y="1921"/>
                      <a:pt x="20507" y="1900"/>
                    </a:cubicBezTo>
                    <a:cubicBezTo>
                      <a:pt x="20511" y="1907"/>
                      <a:pt x="20515" y="1911"/>
                      <a:pt x="20519" y="1911"/>
                    </a:cubicBezTo>
                    <a:cubicBezTo>
                      <a:pt x="20536" y="1911"/>
                      <a:pt x="20552" y="1842"/>
                      <a:pt x="20570" y="1842"/>
                    </a:cubicBezTo>
                    <a:cubicBezTo>
                      <a:pt x="20575" y="1842"/>
                      <a:pt x="20581" y="1848"/>
                      <a:pt x="20587" y="1866"/>
                    </a:cubicBezTo>
                    <a:cubicBezTo>
                      <a:pt x="20590" y="1756"/>
                      <a:pt x="20595" y="1724"/>
                      <a:pt x="20601" y="1724"/>
                    </a:cubicBezTo>
                    <a:cubicBezTo>
                      <a:pt x="20609" y="1724"/>
                      <a:pt x="20618" y="1776"/>
                      <a:pt x="20627" y="1791"/>
                    </a:cubicBezTo>
                    <a:cubicBezTo>
                      <a:pt x="20631" y="1810"/>
                      <a:pt x="20635" y="1816"/>
                      <a:pt x="20638" y="1816"/>
                    </a:cubicBezTo>
                    <a:cubicBezTo>
                      <a:pt x="20646" y="1816"/>
                      <a:pt x="20652" y="1788"/>
                      <a:pt x="20660" y="1788"/>
                    </a:cubicBezTo>
                    <a:cubicBezTo>
                      <a:pt x="20664" y="1788"/>
                      <a:pt x="20668" y="1797"/>
                      <a:pt x="20673" y="1824"/>
                    </a:cubicBezTo>
                    <a:cubicBezTo>
                      <a:pt x="20693" y="1892"/>
                      <a:pt x="20713" y="1928"/>
                      <a:pt x="20731" y="1928"/>
                    </a:cubicBezTo>
                    <a:cubicBezTo>
                      <a:pt x="20744" y="1928"/>
                      <a:pt x="20756" y="1911"/>
                      <a:pt x="20768" y="1875"/>
                    </a:cubicBezTo>
                    <a:cubicBezTo>
                      <a:pt x="20787" y="1912"/>
                      <a:pt x="20804" y="1926"/>
                      <a:pt x="20820" y="1926"/>
                    </a:cubicBezTo>
                    <a:cubicBezTo>
                      <a:pt x="20833" y="1926"/>
                      <a:pt x="20845" y="1917"/>
                      <a:pt x="20856" y="1904"/>
                    </a:cubicBezTo>
                    <a:cubicBezTo>
                      <a:pt x="20861" y="1897"/>
                      <a:pt x="20866" y="1894"/>
                      <a:pt x="20871" y="1894"/>
                    </a:cubicBezTo>
                    <a:cubicBezTo>
                      <a:pt x="20885" y="1894"/>
                      <a:pt x="20899" y="1915"/>
                      <a:pt x="20911" y="1915"/>
                    </a:cubicBezTo>
                    <a:cubicBezTo>
                      <a:pt x="20915" y="1915"/>
                      <a:pt x="20919" y="1913"/>
                      <a:pt x="20922" y="1908"/>
                    </a:cubicBezTo>
                    <a:cubicBezTo>
                      <a:pt x="20949" y="1908"/>
                      <a:pt x="20970" y="1883"/>
                      <a:pt x="20989" y="1883"/>
                    </a:cubicBezTo>
                    <a:cubicBezTo>
                      <a:pt x="21002" y="1883"/>
                      <a:pt x="21015" y="1896"/>
                      <a:pt x="21026" y="1943"/>
                    </a:cubicBezTo>
                    <a:cubicBezTo>
                      <a:pt x="21020" y="1908"/>
                      <a:pt x="21024" y="1895"/>
                      <a:pt x="21032" y="1895"/>
                    </a:cubicBezTo>
                    <a:cubicBezTo>
                      <a:pt x="21053" y="1895"/>
                      <a:pt x="21107" y="1986"/>
                      <a:pt x="21099" y="2006"/>
                    </a:cubicBezTo>
                    <a:cubicBezTo>
                      <a:pt x="21120" y="1977"/>
                      <a:pt x="21143" y="1887"/>
                      <a:pt x="21179" y="1887"/>
                    </a:cubicBezTo>
                    <a:cubicBezTo>
                      <a:pt x="21184" y="1887"/>
                      <a:pt x="21189" y="1889"/>
                      <a:pt x="21194" y="1892"/>
                    </a:cubicBezTo>
                    <a:cubicBezTo>
                      <a:pt x="21202" y="1911"/>
                      <a:pt x="21210" y="1916"/>
                      <a:pt x="21218" y="1916"/>
                    </a:cubicBezTo>
                    <a:cubicBezTo>
                      <a:pt x="21226" y="1916"/>
                      <a:pt x="21236" y="1909"/>
                      <a:pt x="21246" y="1909"/>
                    </a:cubicBezTo>
                    <a:cubicBezTo>
                      <a:pt x="21256" y="1909"/>
                      <a:pt x="21266" y="1916"/>
                      <a:pt x="21278" y="1942"/>
                    </a:cubicBezTo>
                    <a:cubicBezTo>
                      <a:pt x="21282" y="1962"/>
                      <a:pt x="21285" y="1969"/>
                      <a:pt x="21288" y="1969"/>
                    </a:cubicBezTo>
                    <a:cubicBezTo>
                      <a:pt x="21299" y="1969"/>
                      <a:pt x="21307" y="1874"/>
                      <a:pt x="21319" y="1874"/>
                    </a:cubicBezTo>
                    <a:cubicBezTo>
                      <a:pt x="21322" y="1874"/>
                      <a:pt x="21326" y="1883"/>
                      <a:pt x="21331" y="1906"/>
                    </a:cubicBezTo>
                    <a:cubicBezTo>
                      <a:pt x="21352" y="1979"/>
                      <a:pt x="21373" y="1945"/>
                      <a:pt x="21394" y="1969"/>
                    </a:cubicBezTo>
                    <a:cubicBezTo>
                      <a:pt x="21410" y="1917"/>
                      <a:pt x="21425" y="1893"/>
                      <a:pt x="21440" y="1893"/>
                    </a:cubicBezTo>
                    <a:cubicBezTo>
                      <a:pt x="21448" y="1893"/>
                      <a:pt x="21456" y="1901"/>
                      <a:pt x="21464" y="1917"/>
                    </a:cubicBezTo>
                    <a:cubicBezTo>
                      <a:pt x="21469" y="1900"/>
                      <a:pt x="21473" y="1894"/>
                      <a:pt x="21478" y="1894"/>
                    </a:cubicBezTo>
                    <a:cubicBezTo>
                      <a:pt x="21486" y="1894"/>
                      <a:pt x="21495" y="1914"/>
                      <a:pt x="21503" y="1914"/>
                    </a:cubicBezTo>
                    <a:cubicBezTo>
                      <a:pt x="21507" y="1914"/>
                      <a:pt x="21511" y="1907"/>
                      <a:pt x="21515" y="1885"/>
                    </a:cubicBezTo>
                    <a:cubicBezTo>
                      <a:pt x="21519" y="1889"/>
                      <a:pt x="21523" y="1891"/>
                      <a:pt x="21527" y="1891"/>
                    </a:cubicBezTo>
                    <a:cubicBezTo>
                      <a:pt x="21542" y="1891"/>
                      <a:pt x="21553" y="1861"/>
                      <a:pt x="21562" y="1861"/>
                    </a:cubicBezTo>
                    <a:cubicBezTo>
                      <a:pt x="21567" y="1861"/>
                      <a:pt x="21571" y="1868"/>
                      <a:pt x="21575" y="1890"/>
                    </a:cubicBezTo>
                    <a:cubicBezTo>
                      <a:pt x="21587" y="1932"/>
                      <a:pt x="21593" y="1958"/>
                      <a:pt x="21595" y="1958"/>
                    </a:cubicBezTo>
                    <a:cubicBezTo>
                      <a:pt x="21597" y="1958"/>
                      <a:pt x="21594" y="1922"/>
                      <a:pt x="21590" y="1834"/>
                    </a:cubicBezTo>
                    <a:cubicBezTo>
                      <a:pt x="21590" y="1816"/>
                      <a:pt x="21589" y="1808"/>
                      <a:pt x="21589" y="1805"/>
                    </a:cubicBezTo>
                    <a:lnTo>
                      <a:pt x="21589" y="1805"/>
                    </a:lnTo>
                    <a:cubicBezTo>
                      <a:pt x="21590" y="1811"/>
                      <a:pt x="21593" y="1839"/>
                      <a:pt x="21600" y="1839"/>
                    </a:cubicBezTo>
                    <a:cubicBezTo>
                      <a:pt x="21604" y="1839"/>
                      <a:pt x="21608" y="1832"/>
                      <a:pt x="21614" y="1812"/>
                    </a:cubicBezTo>
                    <a:cubicBezTo>
                      <a:pt x="21617" y="1784"/>
                      <a:pt x="21621" y="1773"/>
                      <a:pt x="21626" y="1773"/>
                    </a:cubicBezTo>
                    <a:cubicBezTo>
                      <a:pt x="21639" y="1773"/>
                      <a:pt x="21659" y="1856"/>
                      <a:pt x="21682" y="1856"/>
                    </a:cubicBezTo>
                    <a:cubicBezTo>
                      <a:pt x="21683" y="1856"/>
                      <a:pt x="21684" y="1856"/>
                      <a:pt x="21686" y="1856"/>
                    </a:cubicBezTo>
                    <a:cubicBezTo>
                      <a:pt x="21716" y="1783"/>
                      <a:pt x="21640" y="1735"/>
                      <a:pt x="21696" y="1674"/>
                    </a:cubicBezTo>
                    <a:lnTo>
                      <a:pt x="21696" y="1674"/>
                    </a:lnTo>
                    <a:cubicBezTo>
                      <a:pt x="21702" y="1695"/>
                      <a:pt x="21709" y="1704"/>
                      <a:pt x="21715" y="1704"/>
                    </a:cubicBezTo>
                    <a:cubicBezTo>
                      <a:pt x="21734" y="1704"/>
                      <a:pt x="21751" y="1622"/>
                      <a:pt x="21771" y="1622"/>
                    </a:cubicBezTo>
                    <a:cubicBezTo>
                      <a:pt x="21775" y="1622"/>
                      <a:pt x="21779" y="1625"/>
                      <a:pt x="21784" y="1633"/>
                    </a:cubicBezTo>
                    <a:cubicBezTo>
                      <a:pt x="21801" y="1671"/>
                      <a:pt x="21818" y="1672"/>
                      <a:pt x="21835" y="1672"/>
                    </a:cubicBezTo>
                    <a:cubicBezTo>
                      <a:pt x="21836" y="1672"/>
                      <a:pt x="21837" y="1672"/>
                      <a:pt x="21839" y="1672"/>
                    </a:cubicBezTo>
                    <a:cubicBezTo>
                      <a:pt x="21850" y="1672"/>
                      <a:pt x="21862" y="1673"/>
                      <a:pt x="21874" y="1686"/>
                    </a:cubicBezTo>
                    <a:cubicBezTo>
                      <a:pt x="21892" y="1704"/>
                      <a:pt x="21916" y="1714"/>
                      <a:pt x="21940" y="1714"/>
                    </a:cubicBezTo>
                    <a:cubicBezTo>
                      <a:pt x="21948" y="1714"/>
                      <a:pt x="21956" y="1713"/>
                      <a:pt x="21964" y="1711"/>
                    </a:cubicBezTo>
                    <a:cubicBezTo>
                      <a:pt x="21995" y="1703"/>
                      <a:pt x="22023" y="1689"/>
                      <a:pt x="22052" y="1686"/>
                    </a:cubicBezTo>
                    <a:cubicBezTo>
                      <a:pt x="22091" y="1642"/>
                      <a:pt x="22348" y="1569"/>
                      <a:pt x="22519" y="1501"/>
                    </a:cubicBezTo>
                    <a:cubicBezTo>
                      <a:pt x="22524" y="1502"/>
                      <a:pt x="22530" y="1504"/>
                      <a:pt x="22537" y="1506"/>
                    </a:cubicBezTo>
                    <a:cubicBezTo>
                      <a:pt x="22555" y="1553"/>
                      <a:pt x="22705" y="1562"/>
                      <a:pt x="22829" y="1562"/>
                    </a:cubicBezTo>
                    <a:cubicBezTo>
                      <a:pt x="22908" y="1562"/>
                      <a:pt x="22977" y="1558"/>
                      <a:pt x="22990" y="1558"/>
                    </a:cubicBezTo>
                    <a:cubicBezTo>
                      <a:pt x="23009" y="1581"/>
                      <a:pt x="23029" y="1602"/>
                      <a:pt x="23049" y="1602"/>
                    </a:cubicBezTo>
                    <a:cubicBezTo>
                      <a:pt x="23065" y="1602"/>
                      <a:pt x="23082" y="1589"/>
                      <a:pt x="23098" y="1551"/>
                    </a:cubicBezTo>
                    <a:cubicBezTo>
                      <a:pt x="23187" y="1548"/>
                      <a:pt x="23237" y="1536"/>
                      <a:pt x="23263" y="1525"/>
                    </a:cubicBezTo>
                    <a:cubicBezTo>
                      <a:pt x="23289" y="1513"/>
                      <a:pt x="23293" y="1501"/>
                      <a:pt x="23289" y="1494"/>
                    </a:cubicBezTo>
                    <a:cubicBezTo>
                      <a:pt x="23287" y="1484"/>
                      <a:pt x="23286" y="1474"/>
                      <a:pt x="23284" y="1464"/>
                    </a:cubicBezTo>
                    <a:lnTo>
                      <a:pt x="23284" y="1464"/>
                    </a:lnTo>
                    <a:cubicBezTo>
                      <a:pt x="23287" y="1466"/>
                      <a:pt x="23291" y="1469"/>
                      <a:pt x="23296" y="1470"/>
                    </a:cubicBezTo>
                    <a:cubicBezTo>
                      <a:pt x="23298" y="1469"/>
                      <a:pt x="23299" y="1469"/>
                      <a:pt x="23301" y="1469"/>
                    </a:cubicBezTo>
                    <a:cubicBezTo>
                      <a:pt x="23314" y="1469"/>
                      <a:pt x="23333" y="1500"/>
                      <a:pt x="23357" y="1500"/>
                    </a:cubicBezTo>
                    <a:cubicBezTo>
                      <a:pt x="23366" y="1500"/>
                      <a:pt x="23377" y="1495"/>
                      <a:pt x="23388" y="1481"/>
                    </a:cubicBezTo>
                    <a:cubicBezTo>
                      <a:pt x="23433" y="1502"/>
                      <a:pt x="23682" y="1545"/>
                      <a:pt x="23763" y="1614"/>
                    </a:cubicBezTo>
                    <a:cubicBezTo>
                      <a:pt x="23800" y="1612"/>
                      <a:pt x="23832" y="1589"/>
                      <a:pt x="23860" y="1589"/>
                    </a:cubicBezTo>
                    <a:cubicBezTo>
                      <a:pt x="23873" y="1589"/>
                      <a:pt x="23885" y="1594"/>
                      <a:pt x="23897" y="1606"/>
                    </a:cubicBezTo>
                    <a:cubicBezTo>
                      <a:pt x="23933" y="1581"/>
                      <a:pt x="23999" y="1502"/>
                      <a:pt x="24026" y="1502"/>
                    </a:cubicBezTo>
                    <a:cubicBezTo>
                      <a:pt x="24026" y="1502"/>
                      <a:pt x="24026" y="1502"/>
                      <a:pt x="24027" y="1502"/>
                    </a:cubicBezTo>
                    <a:cubicBezTo>
                      <a:pt x="24045" y="1459"/>
                      <a:pt x="24060" y="1441"/>
                      <a:pt x="24073" y="1441"/>
                    </a:cubicBezTo>
                    <a:cubicBezTo>
                      <a:pt x="24093" y="1441"/>
                      <a:pt x="24107" y="1484"/>
                      <a:pt x="24117" y="1549"/>
                    </a:cubicBezTo>
                    <a:cubicBezTo>
                      <a:pt x="24132" y="1579"/>
                      <a:pt x="24136" y="1583"/>
                      <a:pt x="24138" y="1583"/>
                    </a:cubicBezTo>
                    <a:cubicBezTo>
                      <a:pt x="24139" y="1583"/>
                      <a:pt x="24140" y="1582"/>
                      <a:pt x="24141" y="1582"/>
                    </a:cubicBezTo>
                    <a:cubicBezTo>
                      <a:pt x="24143" y="1582"/>
                      <a:pt x="24146" y="1584"/>
                      <a:pt x="24154" y="1595"/>
                    </a:cubicBezTo>
                    <a:cubicBezTo>
                      <a:pt x="24156" y="1575"/>
                      <a:pt x="24159" y="1567"/>
                      <a:pt x="24163" y="1567"/>
                    </a:cubicBezTo>
                    <a:cubicBezTo>
                      <a:pt x="24173" y="1567"/>
                      <a:pt x="24189" y="1615"/>
                      <a:pt x="24209" y="1615"/>
                    </a:cubicBezTo>
                    <a:cubicBezTo>
                      <a:pt x="24216" y="1615"/>
                      <a:pt x="24223" y="1611"/>
                      <a:pt x="24230" y="1599"/>
                    </a:cubicBezTo>
                    <a:cubicBezTo>
                      <a:pt x="24240" y="1643"/>
                      <a:pt x="24249" y="1657"/>
                      <a:pt x="24259" y="1657"/>
                    </a:cubicBezTo>
                    <a:cubicBezTo>
                      <a:pt x="24274" y="1657"/>
                      <a:pt x="24291" y="1620"/>
                      <a:pt x="24311" y="1620"/>
                    </a:cubicBezTo>
                    <a:cubicBezTo>
                      <a:pt x="24311" y="1620"/>
                      <a:pt x="24312" y="1620"/>
                      <a:pt x="24313" y="1620"/>
                    </a:cubicBezTo>
                    <a:cubicBezTo>
                      <a:pt x="24346" y="1616"/>
                      <a:pt x="24387" y="1585"/>
                      <a:pt x="24434" y="1554"/>
                    </a:cubicBezTo>
                    <a:cubicBezTo>
                      <a:pt x="24444" y="1546"/>
                      <a:pt x="24454" y="1543"/>
                      <a:pt x="24463" y="1543"/>
                    </a:cubicBezTo>
                    <a:cubicBezTo>
                      <a:pt x="24485" y="1543"/>
                      <a:pt x="24506" y="1556"/>
                      <a:pt x="24525" y="1556"/>
                    </a:cubicBezTo>
                    <a:cubicBezTo>
                      <a:pt x="24540" y="1556"/>
                      <a:pt x="24554" y="1549"/>
                      <a:pt x="24567" y="1525"/>
                    </a:cubicBezTo>
                    <a:cubicBezTo>
                      <a:pt x="24596" y="1520"/>
                      <a:pt x="24623" y="1468"/>
                      <a:pt x="24649" y="1468"/>
                    </a:cubicBezTo>
                    <a:cubicBezTo>
                      <a:pt x="24660" y="1468"/>
                      <a:pt x="24671" y="1478"/>
                      <a:pt x="24682" y="1503"/>
                    </a:cubicBezTo>
                    <a:cubicBezTo>
                      <a:pt x="24709" y="1511"/>
                      <a:pt x="24735" y="1548"/>
                      <a:pt x="24759" y="1548"/>
                    </a:cubicBezTo>
                    <a:cubicBezTo>
                      <a:pt x="24767" y="1548"/>
                      <a:pt x="24774" y="1544"/>
                      <a:pt x="24781" y="1535"/>
                    </a:cubicBezTo>
                    <a:cubicBezTo>
                      <a:pt x="24790" y="1520"/>
                      <a:pt x="24799" y="1516"/>
                      <a:pt x="24807" y="1516"/>
                    </a:cubicBezTo>
                    <a:cubicBezTo>
                      <a:pt x="24817" y="1516"/>
                      <a:pt x="24826" y="1521"/>
                      <a:pt x="24836" y="1521"/>
                    </a:cubicBezTo>
                    <a:cubicBezTo>
                      <a:pt x="24846" y="1521"/>
                      <a:pt x="24856" y="1514"/>
                      <a:pt x="24865" y="1487"/>
                    </a:cubicBezTo>
                    <a:cubicBezTo>
                      <a:pt x="24867" y="1480"/>
                      <a:pt x="24871" y="1477"/>
                      <a:pt x="24877" y="1477"/>
                    </a:cubicBezTo>
                    <a:cubicBezTo>
                      <a:pt x="24921" y="1477"/>
                      <a:pt x="25063" y="1672"/>
                      <a:pt x="25121" y="1672"/>
                    </a:cubicBezTo>
                    <a:lnTo>
                      <a:pt x="25353" y="1672"/>
                    </a:lnTo>
                    <a:cubicBezTo>
                      <a:pt x="25498" y="1672"/>
                      <a:pt x="26120" y="1624"/>
                      <a:pt x="26209" y="1516"/>
                    </a:cubicBezTo>
                    <a:cubicBezTo>
                      <a:pt x="26226" y="1494"/>
                      <a:pt x="26237" y="1487"/>
                      <a:pt x="26244" y="1487"/>
                    </a:cubicBezTo>
                    <a:cubicBezTo>
                      <a:pt x="26255" y="1487"/>
                      <a:pt x="26257" y="1503"/>
                      <a:pt x="26260" y="1511"/>
                    </a:cubicBezTo>
                    <a:cubicBezTo>
                      <a:pt x="26262" y="1513"/>
                      <a:pt x="26264" y="1531"/>
                      <a:pt x="26272" y="1531"/>
                    </a:cubicBezTo>
                    <a:cubicBezTo>
                      <a:pt x="26278" y="1531"/>
                      <a:pt x="26287" y="1522"/>
                      <a:pt x="26302" y="1495"/>
                    </a:cubicBezTo>
                    <a:cubicBezTo>
                      <a:pt x="26327" y="1507"/>
                      <a:pt x="26369" y="1568"/>
                      <a:pt x="26437" y="1568"/>
                    </a:cubicBezTo>
                    <a:cubicBezTo>
                      <a:pt x="26471" y="1568"/>
                      <a:pt x="26510" y="1554"/>
                      <a:pt x="26556" y="1512"/>
                    </a:cubicBezTo>
                    <a:cubicBezTo>
                      <a:pt x="26606" y="1555"/>
                      <a:pt x="26653" y="1577"/>
                      <a:pt x="26697" y="1577"/>
                    </a:cubicBezTo>
                    <a:cubicBezTo>
                      <a:pt x="26742" y="1577"/>
                      <a:pt x="26784" y="1555"/>
                      <a:pt x="26825" y="1509"/>
                    </a:cubicBezTo>
                    <a:cubicBezTo>
                      <a:pt x="26854" y="1488"/>
                      <a:pt x="26882" y="1478"/>
                      <a:pt x="26910" y="1478"/>
                    </a:cubicBezTo>
                    <a:cubicBezTo>
                      <a:pt x="26960" y="1478"/>
                      <a:pt x="27008" y="1510"/>
                      <a:pt x="27055" y="1567"/>
                    </a:cubicBezTo>
                    <a:cubicBezTo>
                      <a:pt x="27059" y="1566"/>
                      <a:pt x="27064" y="1565"/>
                      <a:pt x="27068" y="1565"/>
                    </a:cubicBezTo>
                    <a:cubicBezTo>
                      <a:pt x="27117" y="1565"/>
                      <a:pt x="27165" y="1632"/>
                      <a:pt x="27208" y="1632"/>
                    </a:cubicBezTo>
                    <a:cubicBezTo>
                      <a:pt x="27223" y="1632"/>
                      <a:pt x="27237" y="1624"/>
                      <a:pt x="27251" y="1602"/>
                    </a:cubicBezTo>
                    <a:cubicBezTo>
                      <a:pt x="27312" y="1653"/>
                      <a:pt x="27460" y="1675"/>
                      <a:pt x="27612" y="1675"/>
                    </a:cubicBezTo>
                    <a:cubicBezTo>
                      <a:pt x="27780" y="1675"/>
                      <a:pt x="27954" y="1648"/>
                      <a:pt x="28025" y="1601"/>
                    </a:cubicBezTo>
                    <a:cubicBezTo>
                      <a:pt x="28028" y="1590"/>
                      <a:pt x="28035" y="1581"/>
                      <a:pt x="28044" y="1573"/>
                    </a:cubicBezTo>
                    <a:cubicBezTo>
                      <a:pt x="28055" y="1541"/>
                      <a:pt x="28072" y="1523"/>
                      <a:pt x="28093" y="1522"/>
                    </a:cubicBezTo>
                    <a:cubicBezTo>
                      <a:pt x="28097" y="1520"/>
                      <a:pt x="28101" y="1518"/>
                      <a:pt x="28105" y="1518"/>
                    </a:cubicBezTo>
                    <a:cubicBezTo>
                      <a:pt x="28109" y="1518"/>
                      <a:pt x="28112" y="1519"/>
                      <a:pt x="28115" y="1523"/>
                    </a:cubicBezTo>
                    <a:cubicBezTo>
                      <a:pt x="28120" y="1528"/>
                      <a:pt x="28125" y="1530"/>
                      <a:pt x="28129" y="1530"/>
                    </a:cubicBezTo>
                    <a:cubicBezTo>
                      <a:pt x="28147" y="1530"/>
                      <a:pt x="28164" y="1500"/>
                      <a:pt x="28180" y="1480"/>
                    </a:cubicBezTo>
                    <a:cubicBezTo>
                      <a:pt x="28203" y="1507"/>
                      <a:pt x="28223" y="1492"/>
                      <a:pt x="28243" y="1535"/>
                    </a:cubicBezTo>
                    <a:cubicBezTo>
                      <a:pt x="28249" y="1527"/>
                      <a:pt x="28253" y="1524"/>
                      <a:pt x="28256" y="1524"/>
                    </a:cubicBezTo>
                    <a:cubicBezTo>
                      <a:pt x="28267" y="1524"/>
                      <a:pt x="28266" y="1566"/>
                      <a:pt x="28256" y="1588"/>
                    </a:cubicBezTo>
                    <a:cubicBezTo>
                      <a:pt x="28259" y="1590"/>
                      <a:pt x="28261" y="1590"/>
                      <a:pt x="28265" y="1591"/>
                    </a:cubicBezTo>
                    <a:cubicBezTo>
                      <a:pt x="28291" y="1602"/>
                      <a:pt x="28320" y="1615"/>
                      <a:pt x="28351" y="1615"/>
                    </a:cubicBezTo>
                    <a:cubicBezTo>
                      <a:pt x="28368" y="1615"/>
                      <a:pt x="28386" y="1611"/>
                      <a:pt x="28404" y="1601"/>
                    </a:cubicBezTo>
                    <a:cubicBezTo>
                      <a:pt x="28417" y="1606"/>
                      <a:pt x="28431" y="1608"/>
                      <a:pt x="28443" y="1608"/>
                    </a:cubicBezTo>
                    <a:cubicBezTo>
                      <a:pt x="28495" y="1608"/>
                      <a:pt x="28536" y="1573"/>
                      <a:pt x="28569" y="1567"/>
                    </a:cubicBezTo>
                    <a:cubicBezTo>
                      <a:pt x="28611" y="1577"/>
                      <a:pt x="28640" y="1586"/>
                      <a:pt x="28659" y="1604"/>
                    </a:cubicBezTo>
                    <a:cubicBezTo>
                      <a:pt x="28663" y="1605"/>
                      <a:pt x="28667" y="1606"/>
                      <a:pt x="28670" y="1606"/>
                    </a:cubicBezTo>
                    <a:cubicBezTo>
                      <a:pt x="28677" y="1606"/>
                      <a:pt x="28683" y="1603"/>
                      <a:pt x="28687" y="1597"/>
                    </a:cubicBezTo>
                    <a:lnTo>
                      <a:pt x="28687" y="1597"/>
                    </a:lnTo>
                    <a:cubicBezTo>
                      <a:pt x="28685" y="1602"/>
                      <a:pt x="28682" y="1609"/>
                      <a:pt x="28681" y="1614"/>
                    </a:cubicBezTo>
                    <a:cubicBezTo>
                      <a:pt x="28681" y="1619"/>
                      <a:pt x="28680" y="1623"/>
                      <a:pt x="28679" y="1628"/>
                    </a:cubicBezTo>
                    <a:cubicBezTo>
                      <a:pt x="28698" y="1624"/>
                      <a:pt x="28717" y="1621"/>
                      <a:pt x="28737" y="1621"/>
                    </a:cubicBezTo>
                    <a:cubicBezTo>
                      <a:pt x="28741" y="1621"/>
                      <a:pt x="28745" y="1621"/>
                      <a:pt x="28749" y="1621"/>
                    </a:cubicBezTo>
                    <a:cubicBezTo>
                      <a:pt x="28908" y="1624"/>
                      <a:pt x="29140" y="1702"/>
                      <a:pt x="29305" y="1702"/>
                    </a:cubicBezTo>
                    <a:cubicBezTo>
                      <a:pt x="29373" y="1702"/>
                      <a:pt x="29430" y="1689"/>
                      <a:pt x="29466" y="1652"/>
                    </a:cubicBezTo>
                    <a:cubicBezTo>
                      <a:pt x="29485" y="1633"/>
                      <a:pt x="29503" y="1626"/>
                      <a:pt x="29521" y="1626"/>
                    </a:cubicBezTo>
                    <a:cubicBezTo>
                      <a:pt x="29549" y="1626"/>
                      <a:pt x="29577" y="1645"/>
                      <a:pt x="29605" y="1663"/>
                    </a:cubicBezTo>
                    <a:cubicBezTo>
                      <a:pt x="29628" y="1648"/>
                      <a:pt x="29651" y="1644"/>
                      <a:pt x="29674" y="1644"/>
                    </a:cubicBezTo>
                    <a:cubicBezTo>
                      <a:pt x="29717" y="1644"/>
                      <a:pt x="29758" y="1661"/>
                      <a:pt x="29796" y="1661"/>
                    </a:cubicBezTo>
                    <a:cubicBezTo>
                      <a:pt x="29809" y="1661"/>
                      <a:pt x="29822" y="1659"/>
                      <a:pt x="29835" y="1653"/>
                    </a:cubicBezTo>
                    <a:cubicBezTo>
                      <a:pt x="29849" y="1639"/>
                      <a:pt x="29864" y="1636"/>
                      <a:pt x="29878" y="1636"/>
                    </a:cubicBezTo>
                    <a:cubicBezTo>
                      <a:pt x="29889" y="1636"/>
                      <a:pt x="29901" y="1638"/>
                      <a:pt x="29911" y="1638"/>
                    </a:cubicBezTo>
                    <a:cubicBezTo>
                      <a:pt x="29924" y="1638"/>
                      <a:pt x="29936" y="1636"/>
                      <a:pt x="29947" y="1624"/>
                    </a:cubicBezTo>
                    <a:cubicBezTo>
                      <a:pt x="29955" y="1612"/>
                      <a:pt x="29963" y="1608"/>
                      <a:pt x="29971" y="1608"/>
                    </a:cubicBezTo>
                    <a:cubicBezTo>
                      <a:pt x="29993" y="1608"/>
                      <a:pt x="30015" y="1644"/>
                      <a:pt x="30035" y="1644"/>
                    </a:cubicBezTo>
                    <a:cubicBezTo>
                      <a:pt x="30038" y="1644"/>
                      <a:pt x="30042" y="1643"/>
                      <a:pt x="30045" y="1641"/>
                    </a:cubicBezTo>
                    <a:cubicBezTo>
                      <a:pt x="30083" y="1639"/>
                      <a:pt x="30117" y="1608"/>
                      <a:pt x="30148" y="1608"/>
                    </a:cubicBezTo>
                    <a:cubicBezTo>
                      <a:pt x="30165" y="1608"/>
                      <a:pt x="30180" y="1617"/>
                      <a:pt x="30195" y="1643"/>
                    </a:cubicBezTo>
                    <a:cubicBezTo>
                      <a:pt x="30208" y="1665"/>
                      <a:pt x="30220" y="1672"/>
                      <a:pt x="30232" y="1672"/>
                    </a:cubicBezTo>
                    <a:cubicBezTo>
                      <a:pt x="30258" y="1672"/>
                      <a:pt x="30280" y="1631"/>
                      <a:pt x="30301" y="1627"/>
                    </a:cubicBezTo>
                    <a:cubicBezTo>
                      <a:pt x="30354" y="1664"/>
                      <a:pt x="30773" y="1736"/>
                      <a:pt x="30905" y="1736"/>
                    </a:cubicBezTo>
                    <a:cubicBezTo>
                      <a:pt x="30924" y="1736"/>
                      <a:pt x="30937" y="1734"/>
                      <a:pt x="30942" y="1731"/>
                    </a:cubicBezTo>
                    <a:cubicBezTo>
                      <a:pt x="31009" y="1735"/>
                      <a:pt x="31020" y="1752"/>
                      <a:pt x="31029" y="1752"/>
                    </a:cubicBezTo>
                    <a:cubicBezTo>
                      <a:pt x="31031" y="1752"/>
                      <a:pt x="31033" y="1751"/>
                      <a:pt x="31035" y="1750"/>
                    </a:cubicBezTo>
                    <a:cubicBezTo>
                      <a:pt x="31040" y="1735"/>
                      <a:pt x="31060" y="1614"/>
                      <a:pt x="31082" y="1614"/>
                    </a:cubicBezTo>
                    <a:cubicBezTo>
                      <a:pt x="31086" y="1614"/>
                      <a:pt x="31090" y="1618"/>
                      <a:pt x="31094" y="1627"/>
                    </a:cubicBezTo>
                    <a:cubicBezTo>
                      <a:pt x="31108" y="1630"/>
                      <a:pt x="31128" y="1639"/>
                      <a:pt x="31155" y="1639"/>
                    </a:cubicBezTo>
                    <a:cubicBezTo>
                      <a:pt x="31174" y="1639"/>
                      <a:pt x="31196" y="1634"/>
                      <a:pt x="31223" y="1619"/>
                    </a:cubicBezTo>
                    <a:cubicBezTo>
                      <a:pt x="31289" y="1634"/>
                      <a:pt x="31326" y="1651"/>
                      <a:pt x="31347" y="1651"/>
                    </a:cubicBezTo>
                    <a:cubicBezTo>
                      <a:pt x="31351" y="1640"/>
                      <a:pt x="31354" y="1636"/>
                      <a:pt x="31357" y="1636"/>
                    </a:cubicBezTo>
                    <a:cubicBezTo>
                      <a:pt x="31369" y="1636"/>
                      <a:pt x="31374" y="1698"/>
                      <a:pt x="31377" y="1700"/>
                    </a:cubicBezTo>
                    <a:cubicBezTo>
                      <a:pt x="31378" y="1701"/>
                      <a:pt x="31379" y="1702"/>
                      <a:pt x="31379" y="1702"/>
                    </a:cubicBezTo>
                    <a:cubicBezTo>
                      <a:pt x="31384" y="1702"/>
                      <a:pt x="31392" y="1682"/>
                      <a:pt x="31445" y="1682"/>
                    </a:cubicBezTo>
                    <a:cubicBezTo>
                      <a:pt x="31457" y="1682"/>
                      <a:pt x="31471" y="1683"/>
                      <a:pt x="31488" y="1685"/>
                    </a:cubicBezTo>
                    <a:cubicBezTo>
                      <a:pt x="31522" y="1638"/>
                      <a:pt x="31555" y="1649"/>
                      <a:pt x="31586" y="1646"/>
                    </a:cubicBezTo>
                    <a:cubicBezTo>
                      <a:pt x="31593" y="1636"/>
                      <a:pt x="31600" y="1632"/>
                      <a:pt x="31608" y="1632"/>
                    </a:cubicBezTo>
                    <a:cubicBezTo>
                      <a:pt x="31623" y="1632"/>
                      <a:pt x="31639" y="1647"/>
                      <a:pt x="31654" y="1647"/>
                    </a:cubicBezTo>
                    <a:cubicBezTo>
                      <a:pt x="31661" y="1647"/>
                      <a:pt x="31668" y="1644"/>
                      <a:pt x="31675" y="1635"/>
                    </a:cubicBezTo>
                    <a:cubicBezTo>
                      <a:pt x="31691" y="1615"/>
                      <a:pt x="31706" y="1604"/>
                      <a:pt x="31723" y="1604"/>
                    </a:cubicBezTo>
                    <a:cubicBezTo>
                      <a:pt x="31736" y="1604"/>
                      <a:pt x="31750" y="1611"/>
                      <a:pt x="31764" y="1625"/>
                    </a:cubicBezTo>
                    <a:cubicBezTo>
                      <a:pt x="31774" y="1605"/>
                      <a:pt x="31792" y="1600"/>
                      <a:pt x="31815" y="1600"/>
                    </a:cubicBezTo>
                    <a:cubicBezTo>
                      <a:pt x="31838" y="1600"/>
                      <a:pt x="31866" y="1606"/>
                      <a:pt x="31890" y="1606"/>
                    </a:cubicBezTo>
                    <a:cubicBezTo>
                      <a:pt x="31914" y="1606"/>
                      <a:pt x="31935" y="1601"/>
                      <a:pt x="31946" y="1579"/>
                    </a:cubicBezTo>
                    <a:cubicBezTo>
                      <a:pt x="31969" y="1557"/>
                      <a:pt x="31993" y="1533"/>
                      <a:pt x="32019" y="1533"/>
                    </a:cubicBezTo>
                    <a:cubicBezTo>
                      <a:pt x="32032" y="1533"/>
                      <a:pt x="32046" y="1539"/>
                      <a:pt x="32061" y="1555"/>
                    </a:cubicBezTo>
                    <a:cubicBezTo>
                      <a:pt x="32068" y="1551"/>
                      <a:pt x="32076" y="1550"/>
                      <a:pt x="32084" y="1550"/>
                    </a:cubicBezTo>
                    <a:cubicBezTo>
                      <a:pt x="32113" y="1550"/>
                      <a:pt x="32145" y="1570"/>
                      <a:pt x="32178" y="1570"/>
                    </a:cubicBezTo>
                    <a:cubicBezTo>
                      <a:pt x="32187" y="1570"/>
                      <a:pt x="32196" y="1569"/>
                      <a:pt x="32204" y="1565"/>
                    </a:cubicBezTo>
                    <a:cubicBezTo>
                      <a:pt x="32359" y="1584"/>
                      <a:pt x="32375" y="1624"/>
                      <a:pt x="32383" y="1624"/>
                    </a:cubicBezTo>
                    <a:cubicBezTo>
                      <a:pt x="32383" y="1624"/>
                      <a:pt x="32383" y="1624"/>
                      <a:pt x="32384" y="1624"/>
                    </a:cubicBezTo>
                    <a:cubicBezTo>
                      <a:pt x="32388" y="1630"/>
                      <a:pt x="32389" y="1645"/>
                      <a:pt x="32434" y="1645"/>
                    </a:cubicBezTo>
                    <a:cubicBezTo>
                      <a:pt x="32453" y="1645"/>
                      <a:pt x="32482" y="1642"/>
                      <a:pt x="32522" y="1634"/>
                    </a:cubicBezTo>
                    <a:cubicBezTo>
                      <a:pt x="32531" y="1642"/>
                      <a:pt x="32536" y="1646"/>
                      <a:pt x="32544" y="1651"/>
                    </a:cubicBezTo>
                    <a:cubicBezTo>
                      <a:pt x="32600" y="1648"/>
                      <a:pt x="32676" y="1647"/>
                      <a:pt x="32786" y="1638"/>
                    </a:cubicBezTo>
                    <a:cubicBezTo>
                      <a:pt x="32824" y="1621"/>
                      <a:pt x="32859" y="1616"/>
                      <a:pt x="32892" y="1616"/>
                    </a:cubicBezTo>
                    <a:cubicBezTo>
                      <a:pt x="32945" y="1616"/>
                      <a:pt x="32992" y="1629"/>
                      <a:pt x="33032" y="1629"/>
                    </a:cubicBezTo>
                    <a:cubicBezTo>
                      <a:pt x="33052" y="1629"/>
                      <a:pt x="33071" y="1626"/>
                      <a:pt x="33089" y="1615"/>
                    </a:cubicBezTo>
                    <a:cubicBezTo>
                      <a:pt x="33112" y="1622"/>
                      <a:pt x="33132" y="1625"/>
                      <a:pt x="33151" y="1625"/>
                    </a:cubicBezTo>
                    <a:cubicBezTo>
                      <a:pt x="33192" y="1625"/>
                      <a:pt x="33223" y="1612"/>
                      <a:pt x="33248" y="1610"/>
                    </a:cubicBezTo>
                    <a:cubicBezTo>
                      <a:pt x="33288" y="1594"/>
                      <a:pt x="33308" y="1589"/>
                      <a:pt x="33325" y="1589"/>
                    </a:cubicBezTo>
                    <a:cubicBezTo>
                      <a:pt x="33337" y="1589"/>
                      <a:pt x="33346" y="1592"/>
                      <a:pt x="33360" y="1595"/>
                    </a:cubicBezTo>
                    <a:cubicBezTo>
                      <a:pt x="33364" y="1587"/>
                      <a:pt x="33412" y="1584"/>
                      <a:pt x="33482" y="1584"/>
                    </a:cubicBezTo>
                    <a:cubicBezTo>
                      <a:pt x="33610" y="1584"/>
                      <a:pt x="33811" y="1593"/>
                      <a:pt x="33952" y="1593"/>
                    </a:cubicBezTo>
                    <a:cubicBezTo>
                      <a:pt x="34026" y="1593"/>
                      <a:pt x="34084" y="1590"/>
                      <a:pt x="34104" y="1583"/>
                    </a:cubicBezTo>
                    <a:cubicBezTo>
                      <a:pt x="34133" y="1573"/>
                      <a:pt x="34163" y="1563"/>
                      <a:pt x="34194" y="1563"/>
                    </a:cubicBezTo>
                    <a:cubicBezTo>
                      <a:pt x="34206" y="1563"/>
                      <a:pt x="34219" y="1565"/>
                      <a:pt x="34231" y="1569"/>
                    </a:cubicBezTo>
                    <a:cubicBezTo>
                      <a:pt x="34240" y="1572"/>
                      <a:pt x="34263" y="1574"/>
                      <a:pt x="34295" y="1574"/>
                    </a:cubicBezTo>
                    <a:cubicBezTo>
                      <a:pt x="34400" y="1574"/>
                      <a:pt x="34601" y="1552"/>
                      <a:pt x="34685" y="1465"/>
                    </a:cubicBezTo>
                    <a:lnTo>
                      <a:pt x="35030" y="1466"/>
                    </a:lnTo>
                    <a:cubicBezTo>
                      <a:pt x="35138" y="1473"/>
                      <a:pt x="35257" y="1476"/>
                      <a:pt x="35365" y="1476"/>
                    </a:cubicBezTo>
                    <a:cubicBezTo>
                      <a:pt x="35466" y="1476"/>
                      <a:pt x="35556" y="1473"/>
                      <a:pt x="35616" y="1469"/>
                    </a:cubicBezTo>
                    <a:lnTo>
                      <a:pt x="35824" y="1469"/>
                    </a:lnTo>
                    <a:cubicBezTo>
                      <a:pt x="35843" y="1518"/>
                      <a:pt x="35857" y="1611"/>
                      <a:pt x="35867" y="1662"/>
                    </a:cubicBezTo>
                    <a:cubicBezTo>
                      <a:pt x="35867" y="1662"/>
                      <a:pt x="35866" y="1662"/>
                      <a:pt x="35864" y="1662"/>
                    </a:cubicBezTo>
                    <a:cubicBezTo>
                      <a:pt x="35831" y="1662"/>
                      <a:pt x="35770" y="1692"/>
                      <a:pt x="35811" y="1692"/>
                    </a:cubicBezTo>
                    <a:cubicBezTo>
                      <a:pt x="35822" y="1692"/>
                      <a:pt x="35841" y="1690"/>
                      <a:pt x="35871" y="1684"/>
                    </a:cubicBezTo>
                    <a:cubicBezTo>
                      <a:pt x="35871" y="1684"/>
                      <a:pt x="35873" y="1683"/>
                      <a:pt x="35873" y="1683"/>
                    </a:cubicBezTo>
                    <a:cubicBezTo>
                      <a:pt x="35875" y="1691"/>
                      <a:pt x="35877" y="1695"/>
                      <a:pt x="35879" y="1695"/>
                    </a:cubicBezTo>
                    <a:cubicBezTo>
                      <a:pt x="35880" y="1695"/>
                      <a:pt x="35882" y="1692"/>
                      <a:pt x="35883" y="1683"/>
                    </a:cubicBezTo>
                    <a:cubicBezTo>
                      <a:pt x="35884" y="1679"/>
                      <a:pt x="35883" y="1676"/>
                      <a:pt x="35883" y="1674"/>
                    </a:cubicBezTo>
                    <a:cubicBezTo>
                      <a:pt x="35914" y="1647"/>
                      <a:pt x="35937" y="1606"/>
                      <a:pt x="35953" y="1606"/>
                    </a:cubicBezTo>
                    <a:cubicBezTo>
                      <a:pt x="35954" y="1606"/>
                      <a:pt x="35955" y="1606"/>
                      <a:pt x="35955" y="1606"/>
                    </a:cubicBezTo>
                    <a:cubicBezTo>
                      <a:pt x="35949" y="1617"/>
                      <a:pt x="35943" y="1629"/>
                      <a:pt x="35937" y="1639"/>
                    </a:cubicBezTo>
                    <a:lnTo>
                      <a:pt x="35937" y="1639"/>
                    </a:lnTo>
                    <a:cubicBezTo>
                      <a:pt x="35946" y="1625"/>
                      <a:pt x="36001" y="1621"/>
                      <a:pt x="36079" y="1621"/>
                    </a:cubicBezTo>
                    <a:cubicBezTo>
                      <a:pt x="36235" y="1621"/>
                      <a:pt x="36480" y="1638"/>
                      <a:pt x="36631" y="1638"/>
                    </a:cubicBezTo>
                    <a:cubicBezTo>
                      <a:pt x="36664" y="1638"/>
                      <a:pt x="36693" y="1638"/>
                      <a:pt x="36715" y="1635"/>
                    </a:cubicBezTo>
                    <a:cubicBezTo>
                      <a:pt x="36731" y="1669"/>
                      <a:pt x="36772" y="1687"/>
                      <a:pt x="36811" y="1687"/>
                    </a:cubicBezTo>
                    <a:cubicBezTo>
                      <a:pt x="36845" y="1687"/>
                      <a:pt x="36878" y="1674"/>
                      <a:pt x="36894" y="1647"/>
                    </a:cubicBezTo>
                    <a:lnTo>
                      <a:pt x="36894" y="1647"/>
                    </a:lnTo>
                    <a:cubicBezTo>
                      <a:pt x="36920" y="1684"/>
                      <a:pt x="36904" y="1733"/>
                      <a:pt x="36865" y="1751"/>
                    </a:cubicBezTo>
                    <a:cubicBezTo>
                      <a:pt x="36878" y="1751"/>
                      <a:pt x="36890" y="1751"/>
                      <a:pt x="36902" y="1751"/>
                    </a:cubicBezTo>
                    <a:cubicBezTo>
                      <a:pt x="37186" y="1751"/>
                      <a:pt x="37160" y="1847"/>
                      <a:pt x="37445" y="1847"/>
                    </a:cubicBezTo>
                    <a:cubicBezTo>
                      <a:pt x="37457" y="1847"/>
                      <a:pt x="37469" y="1847"/>
                      <a:pt x="37482" y="1847"/>
                    </a:cubicBezTo>
                    <a:cubicBezTo>
                      <a:pt x="37497" y="1846"/>
                      <a:pt x="37513" y="1846"/>
                      <a:pt x="37530" y="1846"/>
                    </a:cubicBezTo>
                    <a:cubicBezTo>
                      <a:pt x="37668" y="1846"/>
                      <a:pt x="37867" y="1859"/>
                      <a:pt x="37973" y="1881"/>
                    </a:cubicBezTo>
                    <a:lnTo>
                      <a:pt x="37975" y="1881"/>
                    </a:lnTo>
                    <a:cubicBezTo>
                      <a:pt x="37980" y="1890"/>
                      <a:pt x="37983" y="1899"/>
                      <a:pt x="37990" y="1910"/>
                    </a:cubicBezTo>
                    <a:cubicBezTo>
                      <a:pt x="37977" y="1890"/>
                      <a:pt x="37968" y="1881"/>
                      <a:pt x="37964" y="1881"/>
                    </a:cubicBezTo>
                    <a:cubicBezTo>
                      <a:pt x="37960" y="1881"/>
                      <a:pt x="37968" y="1900"/>
                      <a:pt x="38001" y="1932"/>
                    </a:cubicBezTo>
                    <a:cubicBezTo>
                      <a:pt x="38007" y="1946"/>
                      <a:pt x="38011" y="1953"/>
                      <a:pt x="38016" y="1953"/>
                    </a:cubicBezTo>
                    <a:cubicBezTo>
                      <a:pt x="38027" y="1953"/>
                      <a:pt x="38037" y="1920"/>
                      <a:pt x="38052" y="1887"/>
                    </a:cubicBezTo>
                    <a:cubicBezTo>
                      <a:pt x="38078" y="1884"/>
                      <a:pt x="38081" y="1870"/>
                      <a:pt x="38073" y="1853"/>
                    </a:cubicBezTo>
                    <a:cubicBezTo>
                      <a:pt x="38081" y="1838"/>
                      <a:pt x="38095" y="1828"/>
                      <a:pt x="38112" y="1822"/>
                    </a:cubicBezTo>
                    <a:cubicBezTo>
                      <a:pt x="38118" y="1817"/>
                      <a:pt x="38125" y="1815"/>
                      <a:pt x="38132" y="1815"/>
                    </a:cubicBezTo>
                    <a:cubicBezTo>
                      <a:pt x="38150" y="1815"/>
                      <a:pt x="38169" y="1829"/>
                      <a:pt x="38191" y="1829"/>
                    </a:cubicBezTo>
                    <a:cubicBezTo>
                      <a:pt x="38205" y="1829"/>
                      <a:pt x="38219" y="1823"/>
                      <a:pt x="38234" y="1802"/>
                    </a:cubicBezTo>
                    <a:cubicBezTo>
                      <a:pt x="38243" y="1804"/>
                      <a:pt x="38251" y="1804"/>
                      <a:pt x="38260" y="1804"/>
                    </a:cubicBezTo>
                    <a:cubicBezTo>
                      <a:pt x="38286" y="1804"/>
                      <a:pt x="38314" y="1799"/>
                      <a:pt x="38343" y="1799"/>
                    </a:cubicBezTo>
                    <a:cubicBezTo>
                      <a:pt x="38361" y="1799"/>
                      <a:pt x="38380" y="1801"/>
                      <a:pt x="38400" y="1807"/>
                    </a:cubicBezTo>
                    <a:cubicBezTo>
                      <a:pt x="38483" y="1815"/>
                      <a:pt x="38560" y="1826"/>
                      <a:pt x="38631" y="1833"/>
                    </a:cubicBezTo>
                    <a:cubicBezTo>
                      <a:pt x="38655" y="1836"/>
                      <a:pt x="38679" y="1837"/>
                      <a:pt x="38703" y="1837"/>
                    </a:cubicBezTo>
                    <a:cubicBezTo>
                      <a:pt x="38743" y="1837"/>
                      <a:pt x="38783" y="1833"/>
                      <a:pt x="38823" y="1825"/>
                    </a:cubicBezTo>
                    <a:cubicBezTo>
                      <a:pt x="38852" y="1808"/>
                      <a:pt x="38880" y="1803"/>
                      <a:pt x="38906" y="1803"/>
                    </a:cubicBezTo>
                    <a:cubicBezTo>
                      <a:pt x="38941" y="1803"/>
                      <a:pt x="38974" y="1813"/>
                      <a:pt x="39004" y="1821"/>
                    </a:cubicBezTo>
                    <a:cubicBezTo>
                      <a:pt x="38998" y="1834"/>
                      <a:pt x="39027" y="1845"/>
                      <a:pt x="39125" y="1854"/>
                    </a:cubicBezTo>
                    <a:cubicBezTo>
                      <a:pt x="39135" y="1855"/>
                      <a:pt x="39330" y="1878"/>
                      <a:pt x="39415" y="1878"/>
                    </a:cubicBezTo>
                    <a:cubicBezTo>
                      <a:pt x="39425" y="1878"/>
                      <a:pt x="39433" y="1878"/>
                      <a:pt x="39439" y="1877"/>
                    </a:cubicBezTo>
                    <a:cubicBezTo>
                      <a:pt x="39445" y="1877"/>
                      <a:pt x="39450" y="1877"/>
                      <a:pt x="39455" y="1877"/>
                    </a:cubicBezTo>
                    <a:cubicBezTo>
                      <a:pt x="39564" y="1877"/>
                      <a:pt x="39657" y="1964"/>
                      <a:pt x="39759" y="1964"/>
                    </a:cubicBezTo>
                    <a:cubicBezTo>
                      <a:pt x="39792" y="1964"/>
                      <a:pt x="39827" y="1955"/>
                      <a:pt x="39863" y="1929"/>
                    </a:cubicBezTo>
                    <a:cubicBezTo>
                      <a:pt x="39934" y="1937"/>
                      <a:pt x="39981" y="1928"/>
                      <a:pt x="40014" y="1969"/>
                    </a:cubicBezTo>
                    <a:cubicBezTo>
                      <a:pt x="39967" y="1902"/>
                      <a:pt x="39982" y="1879"/>
                      <a:pt x="40016" y="1879"/>
                    </a:cubicBezTo>
                    <a:cubicBezTo>
                      <a:pt x="40084" y="1879"/>
                      <a:pt x="40228" y="1969"/>
                      <a:pt x="40115" y="1979"/>
                    </a:cubicBezTo>
                    <a:cubicBezTo>
                      <a:pt x="40121" y="1999"/>
                      <a:pt x="40134" y="2006"/>
                      <a:pt x="40150" y="2006"/>
                    </a:cubicBezTo>
                    <a:cubicBezTo>
                      <a:pt x="40170" y="2006"/>
                      <a:pt x="40195" y="1994"/>
                      <a:pt x="40215" y="1982"/>
                    </a:cubicBezTo>
                    <a:cubicBezTo>
                      <a:pt x="40221" y="1992"/>
                      <a:pt x="40226" y="1997"/>
                      <a:pt x="40232" y="1997"/>
                    </a:cubicBezTo>
                    <a:cubicBezTo>
                      <a:pt x="40266" y="1997"/>
                      <a:pt x="40308" y="1822"/>
                      <a:pt x="40373" y="1822"/>
                    </a:cubicBezTo>
                    <a:cubicBezTo>
                      <a:pt x="40375" y="1822"/>
                      <a:pt x="40378" y="1822"/>
                      <a:pt x="40381" y="1822"/>
                    </a:cubicBezTo>
                    <a:cubicBezTo>
                      <a:pt x="40424" y="1809"/>
                      <a:pt x="40470" y="1802"/>
                      <a:pt x="40517" y="1802"/>
                    </a:cubicBezTo>
                    <a:cubicBezTo>
                      <a:pt x="40542" y="1802"/>
                      <a:pt x="40567" y="1804"/>
                      <a:pt x="40592" y="1808"/>
                    </a:cubicBezTo>
                    <a:cubicBezTo>
                      <a:pt x="40594" y="1809"/>
                      <a:pt x="40595" y="1809"/>
                      <a:pt x="40597" y="1809"/>
                    </a:cubicBezTo>
                    <a:cubicBezTo>
                      <a:pt x="40657" y="1809"/>
                      <a:pt x="40716" y="1598"/>
                      <a:pt x="40765" y="1598"/>
                    </a:cubicBezTo>
                    <a:cubicBezTo>
                      <a:pt x="40766" y="1598"/>
                      <a:pt x="40767" y="1598"/>
                      <a:pt x="40769" y="1599"/>
                    </a:cubicBezTo>
                    <a:cubicBezTo>
                      <a:pt x="40868" y="1605"/>
                      <a:pt x="40946" y="1635"/>
                      <a:pt x="41012" y="1711"/>
                    </a:cubicBezTo>
                    <a:cubicBezTo>
                      <a:pt x="41031" y="1703"/>
                      <a:pt x="41050" y="1701"/>
                      <a:pt x="41067" y="1701"/>
                    </a:cubicBezTo>
                    <a:cubicBezTo>
                      <a:pt x="41091" y="1701"/>
                      <a:pt x="41113" y="1704"/>
                      <a:pt x="41134" y="1704"/>
                    </a:cubicBezTo>
                    <a:cubicBezTo>
                      <a:pt x="41150" y="1704"/>
                      <a:pt x="41166" y="1702"/>
                      <a:pt x="41181" y="1695"/>
                    </a:cubicBezTo>
                    <a:cubicBezTo>
                      <a:pt x="41213" y="1653"/>
                      <a:pt x="41218" y="1644"/>
                      <a:pt x="41210" y="1644"/>
                    </a:cubicBezTo>
                    <a:cubicBezTo>
                      <a:pt x="41205" y="1644"/>
                      <a:pt x="41192" y="1649"/>
                      <a:pt x="41177" y="1649"/>
                    </a:cubicBezTo>
                    <a:cubicBezTo>
                      <a:pt x="41165" y="1649"/>
                      <a:pt x="41151" y="1646"/>
                      <a:pt x="41140" y="1632"/>
                    </a:cubicBezTo>
                    <a:cubicBezTo>
                      <a:pt x="41135" y="1645"/>
                      <a:pt x="41130" y="1650"/>
                      <a:pt x="41126" y="1650"/>
                    </a:cubicBezTo>
                    <a:cubicBezTo>
                      <a:pt x="41118" y="1650"/>
                      <a:pt x="41117" y="1620"/>
                      <a:pt x="41134" y="1616"/>
                    </a:cubicBezTo>
                    <a:cubicBezTo>
                      <a:pt x="41137" y="1615"/>
                      <a:pt x="41141" y="1614"/>
                      <a:pt x="41145" y="1614"/>
                    </a:cubicBezTo>
                    <a:cubicBezTo>
                      <a:pt x="41176" y="1614"/>
                      <a:pt x="41234" y="1645"/>
                      <a:pt x="41339" y="1670"/>
                    </a:cubicBezTo>
                    <a:cubicBezTo>
                      <a:pt x="41342" y="1670"/>
                      <a:pt x="41344" y="1670"/>
                      <a:pt x="41347" y="1670"/>
                    </a:cubicBezTo>
                    <a:cubicBezTo>
                      <a:pt x="41439" y="1670"/>
                      <a:pt x="41485" y="1589"/>
                      <a:pt x="41509" y="1589"/>
                    </a:cubicBezTo>
                    <a:cubicBezTo>
                      <a:pt x="41514" y="1589"/>
                      <a:pt x="41519" y="1594"/>
                      <a:pt x="41522" y="1604"/>
                    </a:cubicBezTo>
                    <a:cubicBezTo>
                      <a:pt x="41532" y="1610"/>
                      <a:pt x="41531" y="1621"/>
                      <a:pt x="41527" y="1634"/>
                    </a:cubicBezTo>
                    <a:cubicBezTo>
                      <a:pt x="41531" y="1638"/>
                      <a:pt x="41535" y="1644"/>
                      <a:pt x="41538" y="1649"/>
                    </a:cubicBezTo>
                    <a:cubicBezTo>
                      <a:pt x="41559" y="1688"/>
                      <a:pt x="41591" y="1711"/>
                      <a:pt x="41641" y="1711"/>
                    </a:cubicBezTo>
                    <a:cubicBezTo>
                      <a:pt x="41684" y="1711"/>
                      <a:pt x="41740" y="1694"/>
                      <a:pt x="41812" y="1656"/>
                    </a:cubicBezTo>
                    <a:cubicBezTo>
                      <a:pt x="41847" y="1671"/>
                      <a:pt x="41879" y="1676"/>
                      <a:pt x="41907" y="1676"/>
                    </a:cubicBezTo>
                    <a:cubicBezTo>
                      <a:pt x="41943" y="1676"/>
                      <a:pt x="41973" y="1668"/>
                      <a:pt x="41999" y="1663"/>
                    </a:cubicBezTo>
                    <a:cubicBezTo>
                      <a:pt x="42015" y="1690"/>
                      <a:pt x="42029" y="1700"/>
                      <a:pt x="42042" y="1700"/>
                    </a:cubicBezTo>
                    <a:cubicBezTo>
                      <a:pt x="42068" y="1700"/>
                      <a:pt x="42088" y="1657"/>
                      <a:pt x="42103" y="1629"/>
                    </a:cubicBezTo>
                    <a:cubicBezTo>
                      <a:pt x="42141" y="1631"/>
                      <a:pt x="42156" y="1666"/>
                      <a:pt x="42163" y="1666"/>
                    </a:cubicBezTo>
                    <a:cubicBezTo>
                      <a:pt x="42165" y="1666"/>
                      <a:pt x="42167" y="1663"/>
                      <a:pt x="42168" y="1656"/>
                    </a:cubicBezTo>
                    <a:cubicBezTo>
                      <a:pt x="42170" y="1658"/>
                      <a:pt x="42171" y="1658"/>
                      <a:pt x="42172" y="1658"/>
                    </a:cubicBezTo>
                    <a:cubicBezTo>
                      <a:pt x="42177" y="1658"/>
                      <a:pt x="42185" y="1647"/>
                      <a:pt x="42212" y="1642"/>
                    </a:cubicBezTo>
                    <a:cubicBezTo>
                      <a:pt x="42228" y="1666"/>
                      <a:pt x="42251" y="1756"/>
                      <a:pt x="42280" y="1756"/>
                    </a:cubicBezTo>
                    <a:cubicBezTo>
                      <a:pt x="42285" y="1756"/>
                      <a:pt x="42289" y="1754"/>
                      <a:pt x="42294" y="1749"/>
                    </a:cubicBezTo>
                    <a:cubicBezTo>
                      <a:pt x="42300" y="1738"/>
                      <a:pt x="42307" y="1734"/>
                      <a:pt x="42314" y="1734"/>
                    </a:cubicBezTo>
                    <a:cubicBezTo>
                      <a:pt x="42341" y="1734"/>
                      <a:pt x="42376" y="1794"/>
                      <a:pt x="42415" y="1794"/>
                    </a:cubicBezTo>
                    <a:cubicBezTo>
                      <a:pt x="42426" y="1794"/>
                      <a:pt x="42437" y="1789"/>
                      <a:pt x="42448" y="1778"/>
                    </a:cubicBezTo>
                    <a:cubicBezTo>
                      <a:pt x="42480" y="1754"/>
                      <a:pt x="42510" y="1747"/>
                      <a:pt x="42539" y="1747"/>
                    </a:cubicBezTo>
                    <a:cubicBezTo>
                      <a:pt x="42574" y="1747"/>
                      <a:pt x="42607" y="1757"/>
                      <a:pt x="42638" y="1757"/>
                    </a:cubicBezTo>
                    <a:cubicBezTo>
                      <a:pt x="42652" y="1757"/>
                      <a:pt x="42665" y="1755"/>
                      <a:pt x="42677" y="1750"/>
                    </a:cubicBezTo>
                    <a:cubicBezTo>
                      <a:pt x="42692" y="1718"/>
                      <a:pt x="42706" y="1705"/>
                      <a:pt x="42720" y="1705"/>
                    </a:cubicBezTo>
                    <a:cubicBezTo>
                      <a:pt x="42769" y="1705"/>
                      <a:pt x="42816" y="1852"/>
                      <a:pt x="42854" y="1856"/>
                    </a:cubicBezTo>
                    <a:cubicBezTo>
                      <a:pt x="42873" y="1866"/>
                      <a:pt x="42890" y="1869"/>
                      <a:pt x="42906" y="1869"/>
                    </a:cubicBezTo>
                    <a:cubicBezTo>
                      <a:pt x="42957" y="1869"/>
                      <a:pt x="42998" y="1834"/>
                      <a:pt x="43035" y="1834"/>
                    </a:cubicBezTo>
                    <a:cubicBezTo>
                      <a:pt x="43052" y="1834"/>
                      <a:pt x="43068" y="1841"/>
                      <a:pt x="43083" y="1862"/>
                    </a:cubicBezTo>
                    <a:cubicBezTo>
                      <a:pt x="43096" y="1858"/>
                      <a:pt x="43109" y="1856"/>
                      <a:pt x="43123" y="1856"/>
                    </a:cubicBezTo>
                    <a:cubicBezTo>
                      <a:pt x="43127" y="1856"/>
                      <a:pt x="43131" y="1857"/>
                      <a:pt x="43135" y="1857"/>
                    </a:cubicBezTo>
                    <a:cubicBezTo>
                      <a:pt x="43165" y="1866"/>
                      <a:pt x="43195" y="1870"/>
                      <a:pt x="43226" y="1870"/>
                    </a:cubicBezTo>
                    <a:cubicBezTo>
                      <a:pt x="43231" y="1871"/>
                      <a:pt x="43236" y="1871"/>
                      <a:pt x="43241" y="1872"/>
                    </a:cubicBezTo>
                    <a:cubicBezTo>
                      <a:pt x="43248" y="1866"/>
                      <a:pt x="43253" y="1863"/>
                      <a:pt x="43256" y="1863"/>
                    </a:cubicBezTo>
                    <a:cubicBezTo>
                      <a:pt x="43261" y="1863"/>
                      <a:pt x="43263" y="1868"/>
                      <a:pt x="43263" y="1873"/>
                    </a:cubicBezTo>
                    <a:cubicBezTo>
                      <a:pt x="43302" y="1873"/>
                      <a:pt x="43347" y="1871"/>
                      <a:pt x="43400" y="1867"/>
                    </a:cubicBezTo>
                    <a:cubicBezTo>
                      <a:pt x="43493" y="1837"/>
                      <a:pt x="43571" y="1813"/>
                      <a:pt x="43635" y="1813"/>
                    </a:cubicBezTo>
                    <a:cubicBezTo>
                      <a:pt x="43661" y="1813"/>
                      <a:pt x="43684" y="1817"/>
                      <a:pt x="43705" y="1825"/>
                    </a:cubicBezTo>
                    <a:cubicBezTo>
                      <a:pt x="43726" y="1857"/>
                      <a:pt x="43744" y="1868"/>
                      <a:pt x="43760" y="1868"/>
                    </a:cubicBezTo>
                    <a:cubicBezTo>
                      <a:pt x="43793" y="1868"/>
                      <a:pt x="43819" y="1825"/>
                      <a:pt x="43842" y="1825"/>
                    </a:cubicBezTo>
                    <a:cubicBezTo>
                      <a:pt x="43853" y="1825"/>
                      <a:pt x="43863" y="1835"/>
                      <a:pt x="43873" y="1866"/>
                    </a:cubicBezTo>
                    <a:cubicBezTo>
                      <a:pt x="43935" y="1908"/>
                      <a:pt x="43959" y="1922"/>
                      <a:pt x="43981" y="1922"/>
                    </a:cubicBezTo>
                    <a:cubicBezTo>
                      <a:pt x="43987" y="1922"/>
                      <a:pt x="43992" y="1921"/>
                      <a:pt x="43998" y="1919"/>
                    </a:cubicBezTo>
                    <a:cubicBezTo>
                      <a:pt x="44003" y="1906"/>
                      <a:pt x="44008" y="1902"/>
                      <a:pt x="44015" y="1902"/>
                    </a:cubicBezTo>
                    <a:cubicBezTo>
                      <a:pt x="44025" y="1902"/>
                      <a:pt x="44039" y="1914"/>
                      <a:pt x="44056" y="1914"/>
                    </a:cubicBezTo>
                    <a:cubicBezTo>
                      <a:pt x="44057" y="1914"/>
                      <a:pt x="44058" y="1914"/>
                      <a:pt x="44059" y="1914"/>
                    </a:cubicBezTo>
                    <a:cubicBezTo>
                      <a:pt x="44068" y="1923"/>
                      <a:pt x="44077" y="1926"/>
                      <a:pt x="44088" y="1926"/>
                    </a:cubicBezTo>
                    <a:cubicBezTo>
                      <a:pt x="44114" y="1926"/>
                      <a:pt x="44148" y="1906"/>
                      <a:pt x="44191" y="1900"/>
                    </a:cubicBezTo>
                    <a:cubicBezTo>
                      <a:pt x="44204" y="1925"/>
                      <a:pt x="44215" y="1935"/>
                      <a:pt x="44226" y="1935"/>
                    </a:cubicBezTo>
                    <a:cubicBezTo>
                      <a:pt x="44258" y="1935"/>
                      <a:pt x="44285" y="1851"/>
                      <a:pt x="44311" y="1826"/>
                    </a:cubicBezTo>
                    <a:cubicBezTo>
                      <a:pt x="44323" y="1800"/>
                      <a:pt x="44336" y="1788"/>
                      <a:pt x="44347" y="1788"/>
                    </a:cubicBezTo>
                    <a:cubicBezTo>
                      <a:pt x="44352" y="1788"/>
                      <a:pt x="44355" y="1789"/>
                      <a:pt x="44359" y="1792"/>
                    </a:cubicBezTo>
                    <a:cubicBezTo>
                      <a:pt x="44362" y="1783"/>
                      <a:pt x="44365" y="1780"/>
                      <a:pt x="44369" y="1780"/>
                    </a:cubicBezTo>
                    <a:cubicBezTo>
                      <a:pt x="44380" y="1780"/>
                      <a:pt x="44392" y="1827"/>
                      <a:pt x="44403" y="1862"/>
                    </a:cubicBezTo>
                    <a:cubicBezTo>
                      <a:pt x="44406" y="1857"/>
                      <a:pt x="44409" y="1855"/>
                      <a:pt x="44411" y="1855"/>
                    </a:cubicBezTo>
                    <a:cubicBezTo>
                      <a:pt x="44416" y="1855"/>
                      <a:pt x="44420" y="1859"/>
                      <a:pt x="44424" y="1859"/>
                    </a:cubicBezTo>
                    <a:cubicBezTo>
                      <a:pt x="44429" y="1859"/>
                      <a:pt x="44434" y="1854"/>
                      <a:pt x="44438" y="1833"/>
                    </a:cubicBezTo>
                    <a:cubicBezTo>
                      <a:pt x="44440" y="1827"/>
                      <a:pt x="44441" y="1825"/>
                      <a:pt x="44443" y="1825"/>
                    </a:cubicBezTo>
                    <a:cubicBezTo>
                      <a:pt x="44451" y="1825"/>
                      <a:pt x="44461" y="1890"/>
                      <a:pt x="44470" y="1908"/>
                    </a:cubicBezTo>
                    <a:cubicBezTo>
                      <a:pt x="44473" y="1914"/>
                      <a:pt x="44476" y="1916"/>
                      <a:pt x="44478" y="1916"/>
                    </a:cubicBezTo>
                    <a:cubicBezTo>
                      <a:pt x="44492" y="1916"/>
                      <a:pt x="44502" y="1852"/>
                      <a:pt x="44512" y="1849"/>
                    </a:cubicBezTo>
                    <a:cubicBezTo>
                      <a:pt x="44515" y="1851"/>
                      <a:pt x="44519" y="1852"/>
                      <a:pt x="44521" y="1852"/>
                    </a:cubicBezTo>
                    <a:cubicBezTo>
                      <a:pt x="44538" y="1852"/>
                      <a:pt x="44547" y="1823"/>
                      <a:pt x="44551" y="1789"/>
                    </a:cubicBezTo>
                    <a:cubicBezTo>
                      <a:pt x="44553" y="1802"/>
                      <a:pt x="44554" y="1806"/>
                      <a:pt x="44555" y="1806"/>
                    </a:cubicBezTo>
                    <a:cubicBezTo>
                      <a:pt x="44556" y="1806"/>
                      <a:pt x="44556" y="1796"/>
                      <a:pt x="44556" y="1796"/>
                    </a:cubicBezTo>
                    <a:cubicBezTo>
                      <a:pt x="44557" y="1796"/>
                      <a:pt x="44557" y="1805"/>
                      <a:pt x="44558" y="1842"/>
                    </a:cubicBezTo>
                    <a:cubicBezTo>
                      <a:pt x="44559" y="1820"/>
                      <a:pt x="44567" y="1800"/>
                      <a:pt x="44582" y="1784"/>
                    </a:cubicBezTo>
                    <a:cubicBezTo>
                      <a:pt x="44593" y="1784"/>
                      <a:pt x="44604" y="1722"/>
                      <a:pt x="44621" y="1722"/>
                    </a:cubicBezTo>
                    <a:cubicBezTo>
                      <a:pt x="44631" y="1722"/>
                      <a:pt x="44644" y="1749"/>
                      <a:pt x="44660" y="1839"/>
                    </a:cubicBezTo>
                    <a:cubicBezTo>
                      <a:pt x="44691" y="1780"/>
                      <a:pt x="44900" y="1722"/>
                      <a:pt x="44947" y="1651"/>
                    </a:cubicBezTo>
                    <a:cubicBezTo>
                      <a:pt x="44956" y="1604"/>
                      <a:pt x="44966" y="1590"/>
                      <a:pt x="44977" y="1590"/>
                    </a:cubicBezTo>
                    <a:cubicBezTo>
                      <a:pt x="44991" y="1590"/>
                      <a:pt x="45006" y="1614"/>
                      <a:pt x="45021" y="1614"/>
                    </a:cubicBezTo>
                    <a:cubicBezTo>
                      <a:pt x="45022" y="1614"/>
                      <a:pt x="45023" y="1614"/>
                      <a:pt x="45024" y="1614"/>
                    </a:cubicBezTo>
                    <a:cubicBezTo>
                      <a:pt x="45035" y="1669"/>
                      <a:pt x="45046" y="1685"/>
                      <a:pt x="45056" y="1685"/>
                    </a:cubicBezTo>
                    <a:cubicBezTo>
                      <a:pt x="45070" y="1685"/>
                      <a:pt x="45083" y="1658"/>
                      <a:pt x="45098" y="1658"/>
                    </a:cubicBezTo>
                    <a:cubicBezTo>
                      <a:pt x="45103" y="1658"/>
                      <a:pt x="45108" y="1661"/>
                      <a:pt x="45114" y="1670"/>
                    </a:cubicBezTo>
                    <a:cubicBezTo>
                      <a:pt x="45138" y="1679"/>
                      <a:pt x="45164" y="1754"/>
                      <a:pt x="45189" y="1754"/>
                    </a:cubicBezTo>
                    <a:cubicBezTo>
                      <a:pt x="45198" y="1754"/>
                      <a:pt x="45206" y="1746"/>
                      <a:pt x="45214" y="1725"/>
                    </a:cubicBezTo>
                    <a:cubicBezTo>
                      <a:pt x="45219" y="1732"/>
                      <a:pt x="45224" y="1735"/>
                      <a:pt x="45229" y="1735"/>
                    </a:cubicBezTo>
                    <a:cubicBezTo>
                      <a:pt x="45252" y="1735"/>
                      <a:pt x="45274" y="1666"/>
                      <a:pt x="45298" y="1666"/>
                    </a:cubicBezTo>
                    <a:cubicBezTo>
                      <a:pt x="45305" y="1666"/>
                      <a:pt x="45313" y="1673"/>
                      <a:pt x="45321" y="1690"/>
                    </a:cubicBezTo>
                    <a:cubicBezTo>
                      <a:pt x="45327" y="1581"/>
                      <a:pt x="45335" y="1548"/>
                      <a:pt x="45344" y="1548"/>
                    </a:cubicBezTo>
                    <a:cubicBezTo>
                      <a:pt x="45355" y="1548"/>
                      <a:pt x="45367" y="1600"/>
                      <a:pt x="45377" y="1615"/>
                    </a:cubicBezTo>
                    <a:cubicBezTo>
                      <a:pt x="45382" y="1635"/>
                      <a:pt x="45387" y="1641"/>
                      <a:pt x="45392" y="1641"/>
                    </a:cubicBezTo>
                    <a:cubicBezTo>
                      <a:pt x="45402" y="1641"/>
                      <a:pt x="45411" y="1613"/>
                      <a:pt x="45421" y="1613"/>
                    </a:cubicBezTo>
                    <a:cubicBezTo>
                      <a:pt x="45427" y="1613"/>
                      <a:pt x="45432" y="1622"/>
                      <a:pt x="45438" y="1649"/>
                    </a:cubicBezTo>
                    <a:cubicBezTo>
                      <a:pt x="45465" y="1717"/>
                      <a:pt x="45491" y="1754"/>
                      <a:pt x="45516" y="1754"/>
                    </a:cubicBezTo>
                    <a:cubicBezTo>
                      <a:pt x="45534" y="1754"/>
                      <a:pt x="45551" y="1736"/>
                      <a:pt x="45568" y="1700"/>
                    </a:cubicBezTo>
                    <a:cubicBezTo>
                      <a:pt x="45653" y="1830"/>
                      <a:pt x="47203" y="1810"/>
                      <a:pt x="47278" y="2038"/>
                    </a:cubicBezTo>
                    <a:cubicBezTo>
                      <a:pt x="47281" y="1979"/>
                      <a:pt x="47348" y="1944"/>
                      <a:pt x="47414" y="1944"/>
                    </a:cubicBezTo>
                    <a:cubicBezTo>
                      <a:pt x="47461" y="1944"/>
                      <a:pt x="47508" y="1962"/>
                      <a:pt x="47529" y="2002"/>
                    </a:cubicBezTo>
                    <a:cubicBezTo>
                      <a:pt x="47539" y="1976"/>
                      <a:pt x="47548" y="1950"/>
                      <a:pt x="47558" y="1924"/>
                    </a:cubicBezTo>
                    <a:cubicBezTo>
                      <a:pt x="47675" y="1985"/>
                      <a:pt x="47731" y="2141"/>
                      <a:pt x="47782" y="2141"/>
                    </a:cubicBezTo>
                    <a:cubicBezTo>
                      <a:pt x="47796" y="2141"/>
                      <a:pt x="47810" y="2129"/>
                      <a:pt x="47824" y="2100"/>
                    </a:cubicBezTo>
                    <a:cubicBezTo>
                      <a:pt x="47843" y="2125"/>
                      <a:pt x="47863" y="2151"/>
                      <a:pt x="47883" y="2177"/>
                    </a:cubicBezTo>
                    <a:cubicBezTo>
                      <a:pt x="47951" y="2156"/>
                      <a:pt x="48065" y="2130"/>
                      <a:pt x="48166" y="2130"/>
                    </a:cubicBezTo>
                    <a:cubicBezTo>
                      <a:pt x="48229" y="2130"/>
                      <a:pt x="48287" y="2140"/>
                      <a:pt x="48325" y="2167"/>
                    </a:cubicBezTo>
                    <a:cubicBezTo>
                      <a:pt x="48350" y="2185"/>
                      <a:pt x="48381" y="2194"/>
                      <a:pt x="48411" y="2194"/>
                    </a:cubicBezTo>
                    <a:cubicBezTo>
                      <a:pt x="48423" y="2194"/>
                      <a:pt x="48435" y="2193"/>
                      <a:pt x="48446" y="2190"/>
                    </a:cubicBezTo>
                    <a:cubicBezTo>
                      <a:pt x="48487" y="2184"/>
                      <a:pt x="48526" y="2170"/>
                      <a:pt x="48566" y="2169"/>
                    </a:cubicBezTo>
                    <a:cubicBezTo>
                      <a:pt x="48580" y="2157"/>
                      <a:pt x="48595" y="2152"/>
                      <a:pt x="48609" y="2152"/>
                    </a:cubicBezTo>
                    <a:cubicBezTo>
                      <a:pt x="48655" y="2152"/>
                      <a:pt x="48702" y="2197"/>
                      <a:pt x="48746" y="2197"/>
                    </a:cubicBezTo>
                    <a:cubicBezTo>
                      <a:pt x="48763" y="2197"/>
                      <a:pt x="48780" y="2190"/>
                      <a:pt x="48796" y="2171"/>
                    </a:cubicBezTo>
                    <a:cubicBezTo>
                      <a:pt x="48814" y="2142"/>
                      <a:pt x="48831" y="2133"/>
                      <a:pt x="48849" y="2133"/>
                    </a:cubicBezTo>
                    <a:cubicBezTo>
                      <a:pt x="48877" y="2133"/>
                      <a:pt x="48905" y="2156"/>
                      <a:pt x="48931" y="2161"/>
                    </a:cubicBezTo>
                    <a:cubicBezTo>
                      <a:pt x="48955" y="2195"/>
                      <a:pt x="48978" y="2213"/>
                      <a:pt x="49000" y="2213"/>
                    </a:cubicBezTo>
                    <a:cubicBezTo>
                      <a:pt x="49019" y="2213"/>
                      <a:pt x="49038" y="2199"/>
                      <a:pt x="49056" y="2171"/>
                    </a:cubicBezTo>
                    <a:cubicBezTo>
                      <a:pt x="49089" y="2196"/>
                      <a:pt x="49121" y="2213"/>
                      <a:pt x="49151" y="2213"/>
                    </a:cubicBezTo>
                    <a:cubicBezTo>
                      <a:pt x="49175" y="2213"/>
                      <a:pt x="49198" y="2202"/>
                      <a:pt x="49219" y="2176"/>
                    </a:cubicBezTo>
                    <a:cubicBezTo>
                      <a:pt x="49239" y="2175"/>
                      <a:pt x="49257" y="2112"/>
                      <a:pt x="49275" y="2112"/>
                    </a:cubicBezTo>
                    <a:cubicBezTo>
                      <a:pt x="49278" y="2112"/>
                      <a:pt x="49281" y="2114"/>
                      <a:pt x="49285" y="2119"/>
                    </a:cubicBezTo>
                    <a:cubicBezTo>
                      <a:pt x="49290" y="2114"/>
                      <a:pt x="49295" y="2112"/>
                      <a:pt x="49300" y="2112"/>
                    </a:cubicBezTo>
                    <a:cubicBezTo>
                      <a:pt x="49315" y="2112"/>
                      <a:pt x="49330" y="2133"/>
                      <a:pt x="49345" y="2167"/>
                    </a:cubicBezTo>
                    <a:cubicBezTo>
                      <a:pt x="49379" y="2125"/>
                      <a:pt x="49406" y="2104"/>
                      <a:pt x="49425" y="2104"/>
                    </a:cubicBezTo>
                    <a:cubicBezTo>
                      <a:pt x="49443" y="2104"/>
                      <a:pt x="49454" y="2125"/>
                      <a:pt x="49455" y="2165"/>
                    </a:cubicBezTo>
                    <a:cubicBezTo>
                      <a:pt x="49470" y="2151"/>
                      <a:pt x="49485" y="2147"/>
                      <a:pt x="49501" y="2147"/>
                    </a:cubicBezTo>
                    <a:cubicBezTo>
                      <a:pt x="49539" y="2147"/>
                      <a:pt x="49578" y="2179"/>
                      <a:pt x="49614" y="2179"/>
                    </a:cubicBezTo>
                    <a:cubicBezTo>
                      <a:pt x="49628" y="2179"/>
                      <a:pt x="49642" y="2174"/>
                      <a:pt x="49655" y="2161"/>
                    </a:cubicBezTo>
                    <a:cubicBezTo>
                      <a:pt x="49664" y="2168"/>
                      <a:pt x="49673" y="2171"/>
                      <a:pt x="49682" y="2171"/>
                    </a:cubicBezTo>
                    <a:cubicBezTo>
                      <a:pt x="49735" y="2171"/>
                      <a:pt x="49781" y="2062"/>
                      <a:pt x="49827" y="2021"/>
                    </a:cubicBezTo>
                    <a:cubicBezTo>
                      <a:pt x="49876" y="2043"/>
                      <a:pt x="49929" y="2057"/>
                      <a:pt x="49982" y="2060"/>
                    </a:cubicBezTo>
                    <a:cubicBezTo>
                      <a:pt x="50005" y="2078"/>
                      <a:pt x="50026" y="2082"/>
                      <a:pt x="50047" y="2082"/>
                    </a:cubicBezTo>
                    <a:cubicBezTo>
                      <a:pt x="50060" y="2082"/>
                      <a:pt x="50072" y="2080"/>
                      <a:pt x="50085" y="2080"/>
                    </a:cubicBezTo>
                    <a:cubicBezTo>
                      <a:pt x="50095" y="2080"/>
                      <a:pt x="50105" y="2081"/>
                      <a:pt x="50116" y="2085"/>
                    </a:cubicBezTo>
                    <a:cubicBezTo>
                      <a:pt x="50126" y="2088"/>
                      <a:pt x="50136" y="2089"/>
                      <a:pt x="50146" y="2089"/>
                    </a:cubicBezTo>
                    <a:cubicBezTo>
                      <a:pt x="50211" y="2089"/>
                      <a:pt x="50281" y="2035"/>
                      <a:pt x="50330" y="2035"/>
                    </a:cubicBezTo>
                    <a:cubicBezTo>
                      <a:pt x="50339" y="2035"/>
                      <a:pt x="50346" y="2037"/>
                      <a:pt x="50354" y="2040"/>
                    </a:cubicBezTo>
                    <a:cubicBezTo>
                      <a:pt x="50378" y="2099"/>
                      <a:pt x="50429" y="2115"/>
                      <a:pt x="50485" y="2115"/>
                    </a:cubicBezTo>
                    <a:cubicBezTo>
                      <a:pt x="50549" y="2115"/>
                      <a:pt x="50621" y="2094"/>
                      <a:pt x="50667" y="2094"/>
                    </a:cubicBezTo>
                    <a:cubicBezTo>
                      <a:pt x="50679" y="2094"/>
                      <a:pt x="50689" y="2095"/>
                      <a:pt x="50697" y="2099"/>
                    </a:cubicBezTo>
                    <a:cubicBezTo>
                      <a:pt x="50731" y="2113"/>
                      <a:pt x="50763" y="2118"/>
                      <a:pt x="50794" y="2118"/>
                    </a:cubicBezTo>
                    <a:cubicBezTo>
                      <a:pt x="50895" y="2118"/>
                      <a:pt x="50976" y="2061"/>
                      <a:pt x="51009" y="2061"/>
                    </a:cubicBezTo>
                    <a:cubicBezTo>
                      <a:pt x="51016" y="2061"/>
                      <a:pt x="51021" y="2063"/>
                      <a:pt x="51024" y="2069"/>
                    </a:cubicBezTo>
                    <a:cubicBezTo>
                      <a:pt x="51057" y="2085"/>
                      <a:pt x="51091" y="2109"/>
                      <a:pt x="51125" y="2109"/>
                    </a:cubicBezTo>
                    <a:cubicBezTo>
                      <a:pt x="51130" y="2109"/>
                      <a:pt x="51135" y="2109"/>
                      <a:pt x="51140" y="2107"/>
                    </a:cubicBezTo>
                    <a:cubicBezTo>
                      <a:pt x="51158" y="2151"/>
                      <a:pt x="51174" y="2163"/>
                      <a:pt x="51190" y="2163"/>
                    </a:cubicBezTo>
                    <a:cubicBezTo>
                      <a:pt x="51210" y="2163"/>
                      <a:pt x="51228" y="2142"/>
                      <a:pt x="51247" y="2142"/>
                    </a:cubicBezTo>
                    <a:cubicBezTo>
                      <a:pt x="51248" y="2142"/>
                      <a:pt x="51249" y="2142"/>
                      <a:pt x="51249" y="2142"/>
                    </a:cubicBezTo>
                    <a:cubicBezTo>
                      <a:pt x="51282" y="2136"/>
                      <a:pt x="51328" y="2125"/>
                      <a:pt x="51372" y="2125"/>
                    </a:cubicBezTo>
                    <a:cubicBezTo>
                      <a:pt x="51409" y="2125"/>
                      <a:pt x="51444" y="2132"/>
                      <a:pt x="51469" y="2156"/>
                    </a:cubicBezTo>
                    <a:cubicBezTo>
                      <a:pt x="51514" y="2118"/>
                      <a:pt x="51694" y="2098"/>
                      <a:pt x="51733" y="2098"/>
                    </a:cubicBezTo>
                    <a:cubicBezTo>
                      <a:pt x="51737" y="2098"/>
                      <a:pt x="51740" y="2098"/>
                      <a:pt x="51740" y="2099"/>
                    </a:cubicBezTo>
                    <a:cubicBezTo>
                      <a:pt x="51745" y="2106"/>
                      <a:pt x="51788" y="2109"/>
                      <a:pt x="51831" y="2109"/>
                    </a:cubicBezTo>
                    <a:cubicBezTo>
                      <a:pt x="51874" y="2109"/>
                      <a:pt x="51915" y="2106"/>
                      <a:pt x="51916" y="2097"/>
                    </a:cubicBezTo>
                    <a:cubicBezTo>
                      <a:pt x="51980" y="2107"/>
                      <a:pt x="52013" y="2114"/>
                      <a:pt x="52031" y="2118"/>
                    </a:cubicBezTo>
                    <a:lnTo>
                      <a:pt x="52031" y="2118"/>
                    </a:lnTo>
                    <a:cubicBezTo>
                      <a:pt x="52016" y="2113"/>
                      <a:pt x="52000" y="2101"/>
                      <a:pt x="52022" y="2085"/>
                    </a:cubicBezTo>
                    <a:cubicBezTo>
                      <a:pt x="52022" y="2085"/>
                      <a:pt x="52014" y="1842"/>
                      <a:pt x="52013" y="1738"/>
                    </a:cubicBezTo>
                    <a:cubicBezTo>
                      <a:pt x="52008" y="1553"/>
                      <a:pt x="52003" y="1366"/>
                      <a:pt x="51999" y="1180"/>
                    </a:cubicBezTo>
                    <a:lnTo>
                      <a:pt x="51999" y="1180"/>
                    </a:lnTo>
                    <a:cubicBezTo>
                      <a:pt x="52001" y="1353"/>
                      <a:pt x="52003" y="1474"/>
                      <a:pt x="52003" y="1474"/>
                    </a:cubicBezTo>
                    <a:lnTo>
                      <a:pt x="51986" y="1474"/>
                    </a:lnTo>
                    <a:lnTo>
                      <a:pt x="51989" y="861"/>
                    </a:lnTo>
                    <a:lnTo>
                      <a:pt x="51990" y="506"/>
                    </a:lnTo>
                    <a:cubicBezTo>
                      <a:pt x="51990" y="473"/>
                      <a:pt x="51990" y="438"/>
                      <a:pt x="51990" y="430"/>
                    </a:cubicBezTo>
                    <a:cubicBezTo>
                      <a:pt x="51990" y="408"/>
                      <a:pt x="51990" y="400"/>
                      <a:pt x="51989" y="367"/>
                    </a:cubicBezTo>
                    <a:cubicBezTo>
                      <a:pt x="51981" y="363"/>
                      <a:pt x="51972" y="361"/>
                      <a:pt x="51963" y="361"/>
                    </a:cubicBezTo>
                    <a:cubicBezTo>
                      <a:pt x="51903" y="361"/>
                      <a:pt x="51808" y="430"/>
                      <a:pt x="51737" y="430"/>
                    </a:cubicBezTo>
                    <a:cubicBezTo>
                      <a:pt x="51710" y="430"/>
                      <a:pt x="51687" y="420"/>
                      <a:pt x="51670" y="394"/>
                    </a:cubicBezTo>
                    <a:cubicBezTo>
                      <a:pt x="51621" y="396"/>
                      <a:pt x="51573" y="434"/>
                      <a:pt x="51526" y="434"/>
                    </a:cubicBezTo>
                    <a:cubicBezTo>
                      <a:pt x="51511" y="434"/>
                      <a:pt x="51496" y="430"/>
                      <a:pt x="51481" y="420"/>
                    </a:cubicBezTo>
                    <a:cubicBezTo>
                      <a:pt x="51420" y="437"/>
                      <a:pt x="51360" y="419"/>
                      <a:pt x="51301" y="464"/>
                    </a:cubicBezTo>
                    <a:cubicBezTo>
                      <a:pt x="51294" y="467"/>
                      <a:pt x="51287" y="468"/>
                      <a:pt x="51280" y="468"/>
                    </a:cubicBezTo>
                    <a:cubicBezTo>
                      <a:pt x="51249" y="468"/>
                      <a:pt x="51219" y="446"/>
                      <a:pt x="51189" y="446"/>
                    </a:cubicBezTo>
                    <a:cubicBezTo>
                      <a:pt x="51167" y="446"/>
                      <a:pt x="51146" y="457"/>
                      <a:pt x="51125" y="498"/>
                    </a:cubicBezTo>
                    <a:cubicBezTo>
                      <a:pt x="51099" y="526"/>
                      <a:pt x="51074" y="532"/>
                      <a:pt x="51048" y="532"/>
                    </a:cubicBezTo>
                    <a:cubicBezTo>
                      <a:pt x="51026" y="532"/>
                      <a:pt x="51002" y="527"/>
                      <a:pt x="50979" y="527"/>
                    </a:cubicBezTo>
                    <a:cubicBezTo>
                      <a:pt x="50969" y="527"/>
                      <a:pt x="50959" y="528"/>
                      <a:pt x="50949" y="531"/>
                    </a:cubicBezTo>
                    <a:cubicBezTo>
                      <a:pt x="50927" y="514"/>
                      <a:pt x="50906" y="493"/>
                      <a:pt x="50884" y="493"/>
                    </a:cubicBezTo>
                    <a:cubicBezTo>
                      <a:pt x="50876" y="493"/>
                      <a:pt x="50867" y="496"/>
                      <a:pt x="50859" y="504"/>
                    </a:cubicBezTo>
                    <a:cubicBezTo>
                      <a:pt x="50850" y="537"/>
                      <a:pt x="50841" y="547"/>
                      <a:pt x="50832" y="547"/>
                    </a:cubicBezTo>
                    <a:cubicBezTo>
                      <a:pt x="50818" y="547"/>
                      <a:pt x="50804" y="524"/>
                      <a:pt x="50790" y="524"/>
                    </a:cubicBezTo>
                    <a:cubicBezTo>
                      <a:pt x="50783" y="524"/>
                      <a:pt x="50775" y="529"/>
                      <a:pt x="50768" y="546"/>
                    </a:cubicBezTo>
                    <a:cubicBezTo>
                      <a:pt x="50755" y="539"/>
                      <a:pt x="50744" y="536"/>
                      <a:pt x="50733" y="536"/>
                    </a:cubicBezTo>
                    <a:cubicBezTo>
                      <a:pt x="50694" y="536"/>
                      <a:pt x="50668" y="574"/>
                      <a:pt x="50626" y="576"/>
                    </a:cubicBezTo>
                    <a:cubicBezTo>
                      <a:pt x="50600" y="595"/>
                      <a:pt x="50575" y="606"/>
                      <a:pt x="50550" y="606"/>
                    </a:cubicBezTo>
                    <a:cubicBezTo>
                      <a:pt x="50524" y="606"/>
                      <a:pt x="50500" y="594"/>
                      <a:pt x="50476" y="567"/>
                    </a:cubicBezTo>
                    <a:cubicBezTo>
                      <a:pt x="50456" y="545"/>
                      <a:pt x="50438" y="536"/>
                      <a:pt x="50419" y="536"/>
                    </a:cubicBezTo>
                    <a:cubicBezTo>
                      <a:pt x="50393" y="536"/>
                      <a:pt x="50367" y="555"/>
                      <a:pt x="50343" y="582"/>
                    </a:cubicBezTo>
                    <a:cubicBezTo>
                      <a:pt x="50325" y="530"/>
                      <a:pt x="50307" y="515"/>
                      <a:pt x="50290" y="515"/>
                    </a:cubicBezTo>
                    <a:cubicBezTo>
                      <a:pt x="50267" y="515"/>
                      <a:pt x="50245" y="540"/>
                      <a:pt x="50224" y="541"/>
                    </a:cubicBezTo>
                    <a:cubicBezTo>
                      <a:pt x="50213" y="568"/>
                      <a:pt x="50203" y="577"/>
                      <a:pt x="50192" y="577"/>
                    </a:cubicBezTo>
                    <a:cubicBezTo>
                      <a:pt x="50173" y="577"/>
                      <a:pt x="50153" y="545"/>
                      <a:pt x="50134" y="545"/>
                    </a:cubicBezTo>
                    <a:cubicBezTo>
                      <a:pt x="50127" y="545"/>
                      <a:pt x="50120" y="549"/>
                      <a:pt x="50113" y="560"/>
                    </a:cubicBezTo>
                    <a:cubicBezTo>
                      <a:pt x="50103" y="557"/>
                      <a:pt x="50093" y="556"/>
                      <a:pt x="50084" y="556"/>
                    </a:cubicBezTo>
                    <a:cubicBezTo>
                      <a:pt x="50063" y="556"/>
                      <a:pt x="50042" y="561"/>
                      <a:pt x="50021" y="561"/>
                    </a:cubicBezTo>
                    <a:cubicBezTo>
                      <a:pt x="50016" y="561"/>
                      <a:pt x="50012" y="561"/>
                      <a:pt x="50007" y="560"/>
                    </a:cubicBezTo>
                    <a:cubicBezTo>
                      <a:pt x="49995" y="535"/>
                      <a:pt x="49984" y="517"/>
                      <a:pt x="49973" y="517"/>
                    </a:cubicBezTo>
                    <a:cubicBezTo>
                      <a:pt x="49960" y="517"/>
                      <a:pt x="49947" y="544"/>
                      <a:pt x="49936" y="616"/>
                    </a:cubicBezTo>
                    <a:cubicBezTo>
                      <a:pt x="49920" y="632"/>
                      <a:pt x="49897" y="692"/>
                      <a:pt x="49878" y="692"/>
                    </a:cubicBezTo>
                    <a:cubicBezTo>
                      <a:pt x="49871" y="692"/>
                      <a:pt x="49865" y="685"/>
                      <a:pt x="49860" y="666"/>
                    </a:cubicBezTo>
                    <a:cubicBezTo>
                      <a:pt x="49845" y="623"/>
                      <a:pt x="49831" y="611"/>
                      <a:pt x="49818" y="611"/>
                    </a:cubicBezTo>
                    <a:cubicBezTo>
                      <a:pt x="49800" y="611"/>
                      <a:pt x="49783" y="635"/>
                      <a:pt x="49767" y="635"/>
                    </a:cubicBezTo>
                    <a:cubicBezTo>
                      <a:pt x="49765" y="635"/>
                      <a:pt x="49764" y="635"/>
                      <a:pt x="49762" y="634"/>
                    </a:cubicBezTo>
                    <a:cubicBezTo>
                      <a:pt x="49758" y="644"/>
                      <a:pt x="49754" y="647"/>
                      <a:pt x="49750" y="647"/>
                    </a:cubicBezTo>
                    <a:cubicBezTo>
                      <a:pt x="49742" y="647"/>
                      <a:pt x="49734" y="633"/>
                      <a:pt x="49726" y="633"/>
                    </a:cubicBezTo>
                    <a:cubicBezTo>
                      <a:pt x="49723" y="633"/>
                      <a:pt x="49721" y="634"/>
                      <a:pt x="49719" y="638"/>
                    </a:cubicBezTo>
                    <a:cubicBezTo>
                      <a:pt x="49703" y="598"/>
                      <a:pt x="49689" y="612"/>
                      <a:pt x="49673" y="569"/>
                    </a:cubicBezTo>
                    <a:cubicBezTo>
                      <a:pt x="49662" y="486"/>
                      <a:pt x="49651" y="461"/>
                      <a:pt x="49640" y="461"/>
                    </a:cubicBezTo>
                    <a:cubicBezTo>
                      <a:pt x="49634" y="461"/>
                      <a:pt x="49629" y="466"/>
                      <a:pt x="49623" y="474"/>
                    </a:cubicBezTo>
                    <a:cubicBezTo>
                      <a:pt x="49620" y="467"/>
                      <a:pt x="49617" y="465"/>
                      <a:pt x="49614" y="465"/>
                    </a:cubicBezTo>
                    <a:cubicBezTo>
                      <a:pt x="49600" y="465"/>
                      <a:pt x="49585" y="524"/>
                      <a:pt x="49570" y="570"/>
                    </a:cubicBezTo>
                    <a:cubicBezTo>
                      <a:pt x="49567" y="571"/>
                      <a:pt x="49563" y="571"/>
                      <a:pt x="49560" y="571"/>
                    </a:cubicBezTo>
                    <a:cubicBezTo>
                      <a:pt x="49520" y="571"/>
                      <a:pt x="49468" y="546"/>
                      <a:pt x="49408" y="546"/>
                    </a:cubicBezTo>
                    <a:cubicBezTo>
                      <a:pt x="49391" y="546"/>
                      <a:pt x="49372" y="548"/>
                      <a:pt x="49353" y="554"/>
                    </a:cubicBezTo>
                    <a:cubicBezTo>
                      <a:pt x="49346" y="580"/>
                      <a:pt x="49339" y="588"/>
                      <a:pt x="49331" y="588"/>
                    </a:cubicBezTo>
                    <a:cubicBezTo>
                      <a:pt x="49319" y="588"/>
                      <a:pt x="49307" y="568"/>
                      <a:pt x="49295" y="568"/>
                    </a:cubicBezTo>
                    <a:cubicBezTo>
                      <a:pt x="49292" y="568"/>
                      <a:pt x="49289" y="570"/>
                      <a:pt x="49286" y="573"/>
                    </a:cubicBezTo>
                    <a:cubicBezTo>
                      <a:pt x="49268" y="542"/>
                      <a:pt x="49249" y="510"/>
                      <a:pt x="49231" y="510"/>
                    </a:cubicBezTo>
                    <a:cubicBezTo>
                      <a:pt x="49225" y="510"/>
                      <a:pt x="49219" y="513"/>
                      <a:pt x="49213" y="521"/>
                    </a:cubicBezTo>
                    <a:cubicBezTo>
                      <a:pt x="49191" y="572"/>
                      <a:pt x="49166" y="555"/>
                      <a:pt x="49141" y="563"/>
                    </a:cubicBezTo>
                    <a:cubicBezTo>
                      <a:pt x="49140" y="563"/>
                      <a:pt x="49138" y="564"/>
                      <a:pt x="49137" y="564"/>
                    </a:cubicBezTo>
                    <a:cubicBezTo>
                      <a:pt x="49117" y="564"/>
                      <a:pt x="49096" y="512"/>
                      <a:pt x="49077" y="512"/>
                    </a:cubicBezTo>
                    <a:cubicBezTo>
                      <a:pt x="49073" y="512"/>
                      <a:pt x="49069" y="514"/>
                      <a:pt x="49066" y="518"/>
                    </a:cubicBezTo>
                    <a:cubicBezTo>
                      <a:pt x="49042" y="591"/>
                      <a:pt x="49016" y="539"/>
                      <a:pt x="48992" y="611"/>
                    </a:cubicBezTo>
                    <a:cubicBezTo>
                      <a:pt x="48987" y="622"/>
                      <a:pt x="48982" y="627"/>
                      <a:pt x="48977" y="627"/>
                    </a:cubicBezTo>
                    <a:cubicBezTo>
                      <a:pt x="48958" y="627"/>
                      <a:pt x="48938" y="557"/>
                      <a:pt x="48918" y="523"/>
                    </a:cubicBezTo>
                    <a:cubicBezTo>
                      <a:pt x="48886" y="553"/>
                      <a:pt x="48856" y="584"/>
                      <a:pt x="48826" y="584"/>
                    </a:cubicBezTo>
                    <a:cubicBezTo>
                      <a:pt x="48810" y="584"/>
                      <a:pt x="48795" y="576"/>
                      <a:pt x="48780" y="554"/>
                    </a:cubicBezTo>
                    <a:cubicBezTo>
                      <a:pt x="48746" y="544"/>
                      <a:pt x="48720" y="537"/>
                      <a:pt x="48699" y="537"/>
                    </a:cubicBezTo>
                    <a:cubicBezTo>
                      <a:pt x="48665" y="537"/>
                      <a:pt x="48644" y="555"/>
                      <a:pt x="48624" y="609"/>
                    </a:cubicBezTo>
                    <a:cubicBezTo>
                      <a:pt x="48613" y="635"/>
                      <a:pt x="48602" y="644"/>
                      <a:pt x="48589" y="644"/>
                    </a:cubicBezTo>
                    <a:cubicBezTo>
                      <a:pt x="48564" y="644"/>
                      <a:pt x="48533" y="614"/>
                      <a:pt x="48481" y="614"/>
                    </a:cubicBezTo>
                    <a:cubicBezTo>
                      <a:pt x="48481" y="614"/>
                      <a:pt x="48480" y="614"/>
                      <a:pt x="48479" y="614"/>
                    </a:cubicBezTo>
                    <a:cubicBezTo>
                      <a:pt x="48459" y="588"/>
                      <a:pt x="48436" y="588"/>
                      <a:pt x="48409" y="558"/>
                    </a:cubicBezTo>
                    <a:cubicBezTo>
                      <a:pt x="48397" y="601"/>
                      <a:pt x="48383" y="609"/>
                      <a:pt x="48368" y="609"/>
                    </a:cubicBezTo>
                    <a:cubicBezTo>
                      <a:pt x="48360" y="609"/>
                      <a:pt x="48351" y="606"/>
                      <a:pt x="48343" y="606"/>
                    </a:cubicBezTo>
                    <a:cubicBezTo>
                      <a:pt x="48334" y="606"/>
                      <a:pt x="48325" y="609"/>
                      <a:pt x="48316" y="618"/>
                    </a:cubicBezTo>
                    <a:cubicBezTo>
                      <a:pt x="48307" y="621"/>
                      <a:pt x="48297" y="622"/>
                      <a:pt x="48287" y="622"/>
                    </a:cubicBezTo>
                    <a:cubicBezTo>
                      <a:pt x="48277" y="622"/>
                      <a:pt x="48267" y="621"/>
                      <a:pt x="48257" y="621"/>
                    </a:cubicBezTo>
                    <a:cubicBezTo>
                      <a:pt x="48237" y="621"/>
                      <a:pt x="48217" y="624"/>
                      <a:pt x="48196" y="640"/>
                    </a:cubicBezTo>
                    <a:cubicBezTo>
                      <a:pt x="48176" y="654"/>
                      <a:pt x="48155" y="660"/>
                      <a:pt x="48133" y="660"/>
                    </a:cubicBezTo>
                    <a:cubicBezTo>
                      <a:pt x="48105" y="660"/>
                      <a:pt x="48075" y="650"/>
                      <a:pt x="48043" y="635"/>
                    </a:cubicBezTo>
                    <a:cubicBezTo>
                      <a:pt x="48017" y="677"/>
                      <a:pt x="47993" y="689"/>
                      <a:pt x="47969" y="689"/>
                    </a:cubicBezTo>
                    <a:cubicBezTo>
                      <a:pt x="47940" y="689"/>
                      <a:pt x="47913" y="672"/>
                      <a:pt x="47886" y="667"/>
                    </a:cubicBezTo>
                    <a:cubicBezTo>
                      <a:pt x="47875" y="676"/>
                      <a:pt x="47864" y="680"/>
                      <a:pt x="47854" y="680"/>
                    </a:cubicBezTo>
                    <a:cubicBezTo>
                      <a:pt x="47824" y="680"/>
                      <a:pt x="47795" y="654"/>
                      <a:pt x="47769" y="654"/>
                    </a:cubicBezTo>
                    <a:cubicBezTo>
                      <a:pt x="47765" y="654"/>
                      <a:pt x="47761" y="654"/>
                      <a:pt x="47757" y="656"/>
                    </a:cubicBezTo>
                    <a:cubicBezTo>
                      <a:pt x="47733" y="638"/>
                      <a:pt x="47712" y="633"/>
                      <a:pt x="47691" y="633"/>
                    </a:cubicBezTo>
                    <a:cubicBezTo>
                      <a:pt x="47653" y="633"/>
                      <a:pt x="47620" y="651"/>
                      <a:pt x="47589" y="651"/>
                    </a:cubicBezTo>
                    <a:cubicBezTo>
                      <a:pt x="47578" y="651"/>
                      <a:pt x="47567" y="649"/>
                      <a:pt x="47557" y="643"/>
                    </a:cubicBezTo>
                    <a:cubicBezTo>
                      <a:pt x="47529" y="619"/>
                      <a:pt x="47502" y="604"/>
                      <a:pt x="47478" y="573"/>
                    </a:cubicBezTo>
                    <a:cubicBezTo>
                      <a:pt x="47455" y="605"/>
                      <a:pt x="47432" y="583"/>
                      <a:pt x="47411" y="623"/>
                    </a:cubicBezTo>
                    <a:cubicBezTo>
                      <a:pt x="47396" y="645"/>
                      <a:pt x="47381" y="653"/>
                      <a:pt x="47367" y="653"/>
                    </a:cubicBezTo>
                    <a:cubicBezTo>
                      <a:pt x="47339" y="653"/>
                      <a:pt x="47310" y="622"/>
                      <a:pt x="47281" y="609"/>
                    </a:cubicBezTo>
                    <a:cubicBezTo>
                      <a:pt x="47263" y="615"/>
                      <a:pt x="47244" y="618"/>
                      <a:pt x="47224" y="618"/>
                    </a:cubicBezTo>
                    <a:cubicBezTo>
                      <a:pt x="47197" y="618"/>
                      <a:pt x="47167" y="612"/>
                      <a:pt x="47134" y="601"/>
                    </a:cubicBezTo>
                    <a:cubicBezTo>
                      <a:pt x="47125" y="575"/>
                      <a:pt x="47115" y="566"/>
                      <a:pt x="47105" y="566"/>
                    </a:cubicBezTo>
                    <a:cubicBezTo>
                      <a:pt x="47086" y="566"/>
                      <a:pt x="47066" y="600"/>
                      <a:pt x="47044" y="601"/>
                    </a:cubicBezTo>
                    <a:cubicBezTo>
                      <a:pt x="47025" y="577"/>
                      <a:pt x="47006" y="555"/>
                      <a:pt x="46985" y="555"/>
                    </a:cubicBezTo>
                    <a:cubicBezTo>
                      <a:pt x="46969" y="555"/>
                      <a:pt x="46953" y="569"/>
                      <a:pt x="46936" y="605"/>
                    </a:cubicBezTo>
                    <a:cubicBezTo>
                      <a:pt x="46847" y="609"/>
                      <a:pt x="46797" y="619"/>
                      <a:pt x="46771" y="630"/>
                    </a:cubicBezTo>
                    <a:cubicBezTo>
                      <a:pt x="46743" y="642"/>
                      <a:pt x="46740" y="654"/>
                      <a:pt x="46745" y="661"/>
                    </a:cubicBezTo>
                    <a:cubicBezTo>
                      <a:pt x="46745" y="671"/>
                      <a:pt x="46746" y="681"/>
                      <a:pt x="46749" y="691"/>
                    </a:cubicBezTo>
                    <a:cubicBezTo>
                      <a:pt x="46745" y="689"/>
                      <a:pt x="46741" y="686"/>
                      <a:pt x="46736" y="685"/>
                    </a:cubicBezTo>
                    <a:cubicBezTo>
                      <a:pt x="46735" y="686"/>
                      <a:pt x="46733" y="686"/>
                      <a:pt x="46732" y="686"/>
                    </a:cubicBezTo>
                    <a:cubicBezTo>
                      <a:pt x="46719" y="686"/>
                      <a:pt x="46700" y="655"/>
                      <a:pt x="46676" y="655"/>
                    </a:cubicBezTo>
                    <a:cubicBezTo>
                      <a:pt x="46666" y="655"/>
                      <a:pt x="46656" y="659"/>
                      <a:pt x="46645" y="672"/>
                    </a:cubicBezTo>
                    <a:cubicBezTo>
                      <a:pt x="46638" y="669"/>
                      <a:pt x="46630" y="668"/>
                      <a:pt x="46622" y="668"/>
                    </a:cubicBezTo>
                    <a:cubicBezTo>
                      <a:pt x="46600" y="668"/>
                      <a:pt x="46575" y="678"/>
                      <a:pt x="46546" y="678"/>
                    </a:cubicBezTo>
                    <a:cubicBezTo>
                      <a:pt x="46521" y="678"/>
                      <a:pt x="46493" y="670"/>
                      <a:pt x="46461" y="643"/>
                    </a:cubicBezTo>
                    <a:cubicBezTo>
                      <a:pt x="46425" y="644"/>
                      <a:pt x="46393" y="666"/>
                      <a:pt x="46364" y="666"/>
                    </a:cubicBezTo>
                    <a:cubicBezTo>
                      <a:pt x="46351" y="666"/>
                      <a:pt x="46339" y="662"/>
                      <a:pt x="46328" y="649"/>
                    </a:cubicBezTo>
                    <a:cubicBezTo>
                      <a:pt x="46322" y="653"/>
                      <a:pt x="46317" y="654"/>
                      <a:pt x="46312" y="654"/>
                    </a:cubicBezTo>
                    <a:cubicBezTo>
                      <a:pt x="46282" y="654"/>
                      <a:pt x="46256" y="602"/>
                      <a:pt x="46235" y="600"/>
                    </a:cubicBezTo>
                    <a:cubicBezTo>
                      <a:pt x="46216" y="642"/>
                      <a:pt x="46201" y="660"/>
                      <a:pt x="46188" y="660"/>
                    </a:cubicBezTo>
                    <a:cubicBezTo>
                      <a:pt x="46168" y="660"/>
                      <a:pt x="46154" y="616"/>
                      <a:pt x="46144" y="551"/>
                    </a:cubicBezTo>
                    <a:cubicBezTo>
                      <a:pt x="46130" y="522"/>
                      <a:pt x="46127" y="517"/>
                      <a:pt x="46125" y="517"/>
                    </a:cubicBezTo>
                    <a:cubicBezTo>
                      <a:pt x="46124" y="517"/>
                      <a:pt x="46123" y="518"/>
                      <a:pt x="46122" y="518"/>
                    </a:cubicBezTo>
                    <a:cubicBezTo>
                      <a:pt x="46120" y="518"/>
                      <a:pt x="46116" y="516"/>
                      <a:pt x="46109" y="506"/>
                    </a:cubicBezTo>
                    <a:cubicBezTo>
                      <a:pt x="46106" y="525"/>
                      <a:pt x="46103" y="532"/>
                      <a:pt x="46099" y="532"/>
                    </a:cubicBezTo>
                    <a:cubicBezTo>
                      <a:pt x="46089" y="532"/>
                      <a:pt x="46073" y="484"/>
                      <a:pt x="46052" y="484"/>
                    </a:cubicBezTo>
                    <a:cubicBezTo>
                      <a:pt x="46046" y="484"/>
                      <a:pt x="46039" y="489"/>
                      <a:pt x="46031" y="500"/>
                    </a:cubicBezTo>
                    <a:cubicBezTo>
                      <a:pt x="46023" y="456"/>
                      <a:pt x="46014" y="442"/>
                      <a:pt x="46004" y="442"/>
                    </a:cubicBezTo>
                    <a:cubicBezTo>
                      <a:pt x="45989" y="442"/>
                      <a:pt x="45972" y="478"/>
                      <a:pt x="45952" y="478"/>
                    </a:cubicBezTo>
                    <a:cubicBezTo>
                      <a:pt x="45951" y="478"/>
                      <a:pt x="45950" y="478"/>
                      <a:pt x="45949" y="478"/>
                    </a:cubicBezTo>
                    <a:cubicBezTo>
                      <a:pt x="45915" y="480"/>
                      <a:pt x="45876" y="512"/>
                      <a:pt x="45828" y="541"/>
                    </a:cubicBezTo>
                    <a:cubicBezTo>
                      <a:pt x="45818" y="549"/>
                      <a:pt x="45808" y="552"/>
                      <a:pt x="45799" y="552"/>
                    </a:cubicBezTo>
                    <a:cubicBezTo>
                      <a:pt x="45777" y="552"/>
                      <a:pt x="45756" y="538"/>
                      <a:pt x="45736" y="538"/>
                    </a:cubicBezTo>
                    <a:cubicBezTo>
                      <a:pt x="45722" y="538"/>
                      <a:pt x="45708" y="545"/>
                      <a:pt x="45694" y="569"/>
                    </a:cubicBezTo>
                    <a:cubicBezTo>
                      <a:pt x="45664" y="574"/>
                      <a:pt x="45637" y="626"/>
                      <a:pt x="45611" y="626"/>
                    </a:cubicBezTo>
                    <a:cubicBezTo>
                      <a:pt x="45600" y="626"/>
                      <a:pt x="45589" y="616"/>
                      <a:pt x="45578" y="591"/>
                    </a:cubicBezTo>
                    <a:cubicBezTo>
                      <a:pt x="45552" y="582"/>
                      <a:pt x="45526" y="544"/>
                      <a:pt x="45502" y="544"/>
                    </a:cubicBezTo>
                    <a:cubicBezTo>
                      <a:pt x="45494" y="544"/>
                      <a:pt x="45487" y="548"/>
                      <a:pt x="45480" y="556"/>
                    </a:cubicBezTo>
                    <a:cubicBezTo>
                      <a:pt x="45472" y="571"/>
                      <a:pt x="45463" y="575"/>
                      <a:pt x="45454" y="575"/>
                    </a:cubicBezTo>
                    <a:cubicBezTo>
                      <a:pt x="45445" y="575"/>
                      <a:pt x="45435" y="570"/>
                      <a:pt x="45426" y="570"/>
                    </a:cubicBezTo>
                    <a:cubicBezTo>
                      <a:pt x="45415" y="570"/>
                      <a:pt x="45405" y="577"/>
                      <a:pt x="45395" y="606"/>
                    </a:cubicBezTo>
                    <a:cubicBezTo>
                      <a:pt x="45385" y="597"/>
                      <a:pt x="45375" y="594"/>
                      <a:pt x="45365" y="594"/>
                    </a:cubicBezTo>
                    <a:cubicBezTo>
                      <a:pt x="45330" y="594"/>
                      <a:pt x="45299" y="641"/>
                      <a:pt x="45269" y="641"/>
                    </a:cubicBezTo>
                    <a:cubicBezTo>
                      <a:pt x="45264" y="641"/>
                      <a:pt x="45260" y="640"/>
                      <a:pt x="45256" y="638"/>
                    </a:cubicBezTo>
                    <a:cubicBezTo>
                      <a:pt x="45229" y="633"/>
                      <a:pt x="45203" y="623"/>
                      <a:pt x="45177" y="623"/>
                    </a:cubicBezTo>
                    <a:cubicBezTo>
                      <a:pt x="45164" y="623"/>
                      <a:pt x="45151" y="626"/>
                      <a:pt x="45138" y="633"/>
                    </a:cubicBezTo>
                    <a:cubicBezTo>
                      <a:pt x="45136" y="633"/>
                      <a:pt x="45134" y="633"/>
                      <a:pt x="45132" y="633"/>
                    </a:cubicBezTo>
                    <a:cubicBezTo>
                      <a:pt x="45082" y="633"/>
                      <a:pt x="45032" y="675"/>
                      <a:pt x="44972" y="675"/>
                    </a:cubicBezTo>
                    <a:cubicBezTo>
                      <a:pt x="44944" y="675"/>
                      <a:pt x="44913" y="666"/>
                      <a:pt x="44880" y="637"/>
                    </a:cubicBezTo>
                    <a:cubicBezTo>
                      <a:pt x="44798" y="651"/>
                      <a:pt x="44773" y="658"/>
                      <a:pt x="44772" y="658"/>
                    </a:cubicBezTo>
                    <a:cubicBezTo>
                      <a:pt x="44771" y="658"/>
                      <a:pt x="44789" y="652"/>
                      <a:pt x="44802" y="640"/>
                    </a:cubicBezTo>
                    <a:cubicBezTo>
                      <a:pt x="44803" y="642"/>
                      <a:pt x="44805" y="642"/>
                      <a:pt x="44806" y="642"/>
                    </a:cubicBezTo>
                    <a:cubicBezTo>
                      <a:pt x="44813" y="642"/>
                      <a:pt x="44816" y="620"/>
                      <a:pt x="44808" y="620"/>
                    </a:cubicBezTo>
                    <a:cubicBezTo>
                      <a:pt x="44805" y="620"/>
                      <a:pt x="44799" y="623"/>
                      <a:pt x="44792" y="633"/>
                    </a:cubicBezTo>
                    <a:cubicBezTo>
                      <a:pt x="44789" y="636"/>
                      <a:pt x="44786" y="637"/>
                      <a:pt x="44783" y="637"/>
                    </a:cubicBezTo>
                    <a:cubicBezTo>
                      <a:pt x="44761" y="637"/>
                      <a:pt x="44723" y="579"/>
                      <a:pt x="44665" y="579"/>
                    </a:cubicBezTo>
                    <a:cubicBezTo>
                      <a:pt x="44637" y="579"/>
                      <a:pt x="44603" y="593"/>
                      <a:pt x="44564" y="635"/>
                    </a:cubicBezTo>
                    <a:cubicBezTo>
                      <a:pt x="44554" y="636"/>
                      <a:pt x="44545" y="636"/>
                      <a:pt x="44536" y="636"/>
                    </a:cubicBezTo>
                    <a:cubicBezTo>
                      <a:pt x="44499" y="636"/>
                      <a:pt x="44469" y="634"/>
                      <a:pt x="44445" y="634"/>
                    </a:cubicBezTo>
                    <a:cubicBezTo>
                      <a:pt x="44414" y="634"/>
                      <a:pt x="44391" y="637"/>
                      <a:pt x="44375" y="648"/>
                    </a:cubicBezTo>
                    <a:cubicBezTo>
                      <a:pt x="44365" y="655"/>
                      <a:pt x="44357" y="658"/>
                      <a:pt x="44351" y="658"/>
                    </a:cubicBezTo>
                    <a:cubicBezTo>
                      <a:pt x="44337" y="658"/>
                      <a:pt x="44333" y="642"/>
                      <a:pt x="44333" y="623"/>
                    </a:cubicBezTo>
                    <a:cubicBezTo>
                      <a:pt x="44333" y="619"/>
                      <a:pt x="44334" y="619"/>
                      <a:pt x="44334" y="615"/>
                    </a:cubicBezTo>
                    <a:lnTo>
                      <a:pt x="44334" y="615"/>
                    </a:lnTo>
                    <a:cubicBezTo>
                      <a:pt x="44330" y="618"/>
                      <a:pt x="44325" y="620"/>
                      <a:pt x="44320" y="620"/>
                    </a:cubicBezTo>
                    <a:cubicBezTo>
                      <a:pt x="44317" y="620"/>
                      <a:pt x="44315" y="620"/>
                      <a:pt x="44312" y="619"/>
                    </a:cubicBezTo>
                    <a:cubicBezTo>
                      <a:pt x="44306" y="644"/>
                      <a:pt x="44298" y="652"/>
                      <a:pt x="44288" y="652"/>
                    </a:cubicBezTo>
                    <a:cubicBezTo>
                      <a:pt x="44271" y="652"/>
                      <a:pt x="44248" y="626"/>
                      <a:pt x="44219" y="619"/>
                    </a:cubicBezTo>
                    <a:cubicBezTo>
                      <a:pt x="44198" y="629"/>
                      <a:pt x="44173" y="634"/>
                      <a:pt x="44143" y="634"/>
                    </a:cubicBezTo>
                    <a:cubicBezTo>
                      <a:pt x="44113" y="634"/>
                      <a:pt x="44078" y="629"/>
                      <a:pt x="44037" y="620"/>
                    </a:cubicBezTo>
                    <a:cubicBezTo>
                      <a:pt x="44006" y="597"/>
                      <a:pt x="43977" y="589"/>
                      <a:pt x="43951" y="589"/>
                    </a:cubicBezTo>
                    <a:cubicBezTo>
                      <a:pt x="43912" y="589"/>
                      <a:pt x="43879" y="608"/>
                      <a:pt x="43852" y="623"/>
                    </a:cubicBezTo>
                    <a:cubicBezTo>
                      <a:pt x="43845" y="618"/>
                      <a:pt x="43838" y="616"/>
                      <a:pt x="43832" y="616"/>
                    </a:cubicBezTo>
                    <a:cubicBezTo>
                      <a:pt x="43807" y="616"/>
                      <a:pt x="43788" y="647"/>
                      <a:pt x="43772" y="647"/>
                    </a:cubicBezTo>
                    <a:cubicBezTo>
                      <a:pt x="43765" y="647"/>
                      <a:pt x="43759" y="642"/>
                      <a:pt x="43754" y="626"/>
                    </a:cubicBezTo>
                    <a:cubicBezTo>
                      <a:pt x="43737" y="646"/>
                      <a:pt x="43725" y="653"/>
                      <a:pt x="43718" y="653"/>
                    </a:cubicBezTo>
                    <a:cubicBezTo>
                      <a:pt x="43706" y="653"/>
                      <a:pt x="43703" y="637"/>
                      <a:pt x="43702" y="630"/>
                    </a:cubicBezTo>
                    <a:cubicBezTo>
                      <a:pt x="43699" y="628"/>
                      <a:pt x="43697" y="610"/>
                      <a:pt x="43689" y="610"/>
                    </a:cubicBezTo>
                    <a:cubicBezTo>
                      <a:pt x="43683" y="610"/>
                      <a:pt x="43674" y="618"/>
                      <a:pt x="43660" y="644"/>
                    </a:cubicBezTo>
                    <a:cubicBezTo>
                      <a:pt x="43635" y="632"/>
                      <a:pt x="43592" y="570"/>
                      <a:pt x="43523" y="570"/>
                    </a:cubicBezTo>
                    <a:cubicBezTo>
                      <a:pt x="43490" y="570"/>
                      <a:pt x="43451" y="584"/>
                      <a:pt x="43405" y="625"/>
                    </a:cubicBezTo>
                    <a:cubicBezTo>
                      <a:pt x="43357" y="581"/>
                      <a:pt x="43310" y="558"/>
                      <a:pt x="43264" y="558"/>
                    </a:cubicBezTo>
                    <a:cubicBezTo>
                      <a:pt x="43263" y="558"/>
                      <a:pt x="43261" y="558"/>
                      <a:pt x="43260" y="558"/>
                    </a:cubicBezTo>
                    <a:cubicBezTo>
                      <a:pt x="43217" y="558"/>
                      <a:pt x="43176" y="581"/>
                      <a:pt x="43137" y="624"/>
                    </a:cubicBezTo>
                    <a:cubicBezTo>
                      <a:pt x="43108" y="645"/>
                      <a:pt x="43079" y="655"/>
                      <a:pt x="43052" y="655"/>
                    </a:cubicBezTo>
                    <a:cubicBezTo>
                      <a:pt x="43001" y="655"/>
                      <a:pt x="42953" y="621"/>
                      <a:pt x="42906" y="564"/>
                    </a:cubicBezTo>
                    <a:cubicBezTo>
                      <a:pt x="42902" y="565"/>
                      <a:pt x="42898" y="566"/>
                      <a:pt x="42894" y="566"/>
                    </a:cubicBezTo>
                    <a:cubicBezTo>
                      <a:pt x="42845" y="566"/>
                      <a:pt x="42798" y="497"/>
                      <a:pt x="42755" y="497"/>
                    </a:cubicBezTo>
                    <a:cubicBezTo>
                      <a:pt x="42740" y="497"/>
                      <a:pt x="42726" y="505"/>
                      <a:pt x="42712" y="526"/>
                    </a:cubicBezTo>
                    <a:cubicBezTo>
                      <a:pt x="42652" y="475"/>
                      <a:pt x="42598" y="506"/>
                      <a:pt x="42547" y="471"/>
                    </a:cubicBezTo>
                    <a:cubicBezTo>
                      <a:pt x="42514" y="443"/>
                      <a:pt x="42472" y="428"/>
                      <a:pt x="42429" y="428"/>
                    </a:cubicBezTo>
                    <a:cubicBezTo>
                      <a:pt x="42423" y="428"/>
                      <a:pt x="42416" y="429"/>
                      <a:pt x="42410" y="429"/>
                    </a:cubicBezTo>
                    <a:cubicBezTo>
                      <a:pt x="42397" y="410"/>
                      <a:pt x="42384" y="403"/>
                      <a:pt x="42371" y="403"/>
                    </a:cubicBezTo>
                    <a:cubicBezTo>
                      <a:pt x="42344" y="403"/>
                      <a:pt x="42320" y="433"/>
                      <a:pt x="42296" y="438"/>
                    </a:cubicBezTo>
                    <a:cubicBezTo>
                      <a:pt x="42244" y="473"/>
                      <a:pt x="41968" y="647"/>
                      <a:pt x="41908" y="647"/>
                    </a:cubicBezTo>
                    <a:cubicBezTo>
                      <a:pt x="41907" y="647"/>
                      <a:pt x="41906" y="647"/>
                      <a:pt x="41905" y="647"/>
                    </a:cubicBezTo>
                    <a:cubicBezTo>
                      <a:pt x="41853" y="643"/>
                      <a:pt x="42037" y="598"/>
                      <a:pt x="41988" y="544"/>
                    </a:cubicBezTo>
                    <a:cubicBezTo>
                      <a:pt x="41963" y="512"/>
                      <a:pt x="41706" y="330"/>
                      <a:pt x="41675" y="330"/>
                    </a:cubicBezTo>
                    <a:cubicBezTo>
                      <a:pt x="41674" y="330"/>
                      <a:pt x="41674" y="330"/>
                      <a:pt x="41673" y="330"/>
                    </a:cubicBezTo>
                    <a:cubicBezTo>
                      <a:pt x="41663" y="344"/>
                      <a:pt x="41653" y="359"/>
                      <a:pt x="41644" y="375"/>
                    </a:cubicBezTo>
                    <a:lnTo>
                      <a:pt x="41622" y="394"/>
                    </a:lnTo>
                    <a:cubicBezTo>
                      <a:pt x="41614" y="392"/>
                      <a:pt x="41605" y="390"/>
                      <a:pt x="41597" y="385"/>
                    </a:cubicBezTo>
                    <a:cubicBezTo>
                      <a:pt x="41615" y="368"/>
                      <a:pt x="41633" y="350"/>
                      <a:pt x="41654" y="329"/>
                    </a:cubicBezTo>
                    <a:lnTo>
                      <a:pt x="41654" y="329"/>
                    </a:lnTo>
                    <a:cubicBezTo>
                      <a:pt x="41642" y="341"/>
                      <a:pt x="41627" y="345"/>
                      <a:pt x="41612" y="345"/>
                    </a:cubicBezTo>
                    <a:cubicBezTo>
                      <a:pt x="41586" y="345"/>
                      <a:pt x="41559" y="334"/>
                      <a:pt x="41534" y="334"/>
                    </a:cubicBezTo>
                    <a:cubicBezTo>
                      <a:pt x="41523" y="334"/>
                      <a:pt x="41513" y="336"/>
                      <a:pt x="41504" y="341"/>
                    </a:cubicBezTo>
                    <a:cubicBezTo>
                      <a:pt x="41495" y="322"/>
                      <a:pt x="41487" y="315"/>
                      <a:pt x="41480" y="315"/>
                    </a:cubicBezTo>
                    <a:cubicBezTo>
                      <a:pt x="41474" y="315"/>
                      <a:pt x="41469" y="320"/>
                      <a:pt x="41466" y="327"/>
                    </a:cubicBezTo>
                    <a:cubicBezTo>
                      <a:pt x="41463" y="326"/>
                      <a:pt x="41461" y="326"/>
                      <a:pt x="41458" y="325"/>
                    </a:cubicBezTo>
                    <a:cubicBezTo>
                      <a:pt x="41432" y="313"/>
                      <a:pt x="41402" y="299"/>
                      <a:pt x="41371" y="299"/>
                    </a:cubicBezTo>
                    <a:cubicBezTo>
                      <a:pt x="41354" y="299"/>
                      <a:pt x="41336" y="303"/>
                      <a:pt x="41318" y="313"/>
                    </a:cubicBezTo>
                    <a:cubicBezTo>
                      <a:pt x="41304" y="308"/>
                      <a:pt x="41290" y="306"/>
                      <a:pt x="41277" y="306"/>
                    </a:cubicBezTo>
                    <a:cubicBezTo>
                      <a:pt x="41227" y="306"/>
                      <a:pt x="41185" y="339"/>
                      <a:pt x="41153" y="345"/>
                    </a:cubicBezTo>
                    <a:cubicBezTo>
                      <a:pt x="41111" y="334"/>
                      <a:pt x="41082" y="324"/>
                      <a:pt x="41063" y="307"/>
                    </a:cubicBezTo>
                    <a:cubicBezTo>
                      <a:pt x="41059" y="305"/>
                      <a:pt x="41055" y="304"/>
                      <a:pt x="41051" y="304"/>
                    </a:cubicBezTo>
                    <a:cubicBezTo>
                      <a:pt x="41045" y="304"/>
                      <a:pt x="41039" y="307"/>
                      <a:pt x="41035" y="312"/>
                    </a:cubicBezTo>
                    <a:cubicBezTo>
                      <a:pt x="41037" y="307"/>
                      <a:pt x="41040" y="302"/>
                      <a:pt x="41041" y="296"/>
                    </a:cubicBezTo>
                    <a:cubicBezTo>
                      <a:pt x="41042" y="292"/>
                      <a:pt x="41042" y="287"/>
                      <a:pt x="41044" y="283"/>
                    </a:cubicBezTo>
                    <a:lnTo>
                      <a:pt x="41044" y="283"/>
                    </a:lnTo>
                    <a:cubicBezTo>
                      <a:pt x="41025" y="286"/>
                      <a:pt x="41005" y="288"/>
                      <a:pt x="40985" y="288"/>
                    </a:cubicBezTo>
                    <a:cubicBezTo>
                      <a:pt x="40981" y="288"/>
                      <a:pt x="40977" y="288"/>
                      <a:pt x="40972" y="288"/>
                    </a:cubicBezTo>
                    <a:cubicBezTo>
                      <a:pt x="40967" y="287"/>
                      <a:pt x="40962" y="287"/>
                      <a:pt x="40957" y="287"/>
                    </a:cubicBezTo>
                    <a:cubicBezTo>
                      <a:pt x="40933" y="287"/>
                      <a:pt x="40907" y="295"/>
                      <a:pt x="40878" y="295"/>
                    </a:cubicBezTo>
                    <a:cubicBezTo>
                      <a:pt x="40847" y="295"/>
                      <a:pt x="40812" y="286"/>
                      <a:pt x="40774" y="249"/>
                    </a:cubicBezTo>
                    <a:cubicBezTo>
                      <a:pt x="40767" y="251"/>
                      <a:pt x="40760" y="251"/>
                      <a:pt x="40753" y="251"/>
                    </a:cubicBezTo>
                    <a:cubicBezTo>
                      <a:pt x="40730" y="251"/>
                      <a:pt x="40705" y="243"/>
                      <a:pt x="40679" y="243"/>
                    </a:cubicBezTo>
                    <a:cubicBezTo>
                      <a:pt x="40666" y="243"/>
                      <a:pt x="40652" y="245"/>
                      <a:pt x="40638" y="252"/>
                    </a:cubicBezTo>
                    <a:cubicBezTo>
                      <a:pt x="40636" y="252"/>
                      <a:pt x="40634" y="252"/>
                      <a:pt x="40632" y="252"/>
                    </a:cubicBezTo>
                    <a:cubicBezTo>
                      <a:pt x="40592" y="252"/>
                      <a:pt x="40550" y="298"/>
                      <a:pt x="40505" y="298"/>
                    </a:cubicBezTo>
                    <a:cubicBezTo>
                      <a:pt x="40495" y="298"/>
                      <a:pt x="40485" y="296"/>
                      <a:pt x="40475" y="291"/>
                    </a:cubicBezTo>
                    <a:cubicBezTo>
                      <a:pt x="40448" y="302"/>
                      <a:pt x="40422" y="306"/>
                      <a:pt x="40397" y="306"/>
                    </a:cubicBezTo>
                    <a:cubicBezTo>
                      <a:pt x="40345" y="306"/>
                      <a:pt x="40295" y="290"/>
                      <a:pt x="40247" y="290"/>
                    </a:cubicBezTo>
                    <a:cubicBezTo>
                      <a:pt x="40239" y="290"/>
                      <a:pt x="40231" y="291"/>
                      <a:pt x="40223" y="292"/>
                    </a:cubicBezTo>
                    <a:cubicBezTo>
                      <a:pt x="40200" y="278"/>
                      <a:pt x="40177" y="273"/>
                      <a:pt x="40154" y="273"/>
                    </a:cubicBezTo>
                    <a:cubicBezTo>
                      <a:pt x="40115" y="273"/>
                      <a:pt x="40077" y="287"/>
                      <a:pt x="40039" y="287"/>
                    </a:cubicBezTo>
                    <a:cubicBezTo>
                      <a:pt x="40037" y="287"/>
                      <a:pt x="40035" y="287"/>
                      <a:pt x="40033" y="287"/>
                    </a:cubicBezTo>
                    <a:cubicBezTo>
                      <a:pt x="40016" y="276"/>
                      <a:pt x="39998" y="272"/>
                      <a:pt x="39981" y="272"/>
                    </a:cubicBezTo>
                    <a:cubicBezTo>
                      <a:pt x="39941" y="272"/>
                      <a:pt x="39901" y="294"/>
                      <a:pt x="39863" y="297"/>
                    </a:cubicBezTo>
                    <a:cubicBezTo>
                      <a:pt x="39826" y="309"/>
                      <a:pt x="39791" y="353"/>
                      <a:pt x="39757" y="353"/>
                    </a:cubicBezTo>
                    <a:cubicBezTo>
                      <a:pt x="39741" y="353"/>
                      <a:pt x="39726" y="344"/>
                      <a:pt x="39710" y="317"/>
                    </a:cubicBezTo>
                    <a:cubicBezTo>
                      <a:pt x="39705" y="322"/>
                      <a:pt x="39703" y="324"/>
                      <a:pt x="39702" y="324"/>
                    </a:cubicBezTo>
                    <a:cubicBezTo>
                      <a:pt x="39699" y="324"/>
                      <a:pt x="39845" y="163"/>
                      <a:pt x="39807" y="135"/>
                    </a:cubicBezTo>
                    <a:lnTo>
                      <a:pt x="39807" y="135"/>
                    </a:lnTo>
                    <a:cubicBezTo>
                      <a:pt x="39784" y="149"/>
                      <a:pt x="39761" y="154"/>
                      <a:pt x="39739" y="154"/>
                    </a:cubicBezTo>
                    <a:cubicBezTo>
                      <a:pt x="39695" y="154"/>
                      <a:pt x="39654" y="135"/>
                      <a:pt x="39615" y="135"/>
                    </a:cubicBezTo>
                    <a:cubicBezTo>
                      <a:pt x="39602" y="135"/>
                      <a:pt x="39589" y="137"/>
                      <a:pt x="39576" y="143"/>
                    </a:cubicBezTo>
                    <a:cubicBezTo>
                      <a:pt x="39562" y="156"/>
                      <a:pt x="39548" y="159"/>
                      <a:pt x="39535" y="159"/>
                    </a:cubicBezTo>
                    <a:cubicBezTo>
                      <a:pt x="39522" y="159"/>
                      <a:pt x="39509" y="156"/>
                      <a:pt x="39497" y="156"/>
                    </a:cubicBezTo>
                    <a:cubicBezTo>
                      <a:pt x="39485" y="156"/>
                      <a:pt x="39474" y="159"/>
                      <a:pt x="39463" y="170"/>
                    </a:cubicBezTo>
                    <a:cubicBezTo>
                      <a:pt x="39455" y="182"/>
                      <a:pt x="39448" y="186"/>
                      <a:pt x="39440" y="186"/>
                    </a:cubicBezTo>
                    <a:cubicBezTo>
                      <a:pt x="39418" y="186"/>
                      <a:pt x="39396" y="148"/>
                      <a:pt x="39376" y="148"/>
                    </a:cubicBezTo>
                    <a:cubicBezTo>
                      <a:pt x="39373" y="148"/>
                      <a:pt x="39370" y="149"/>
                      <a:pt x="39367" y="152"/>
                    </a:cubicBezTo>
                    <a:cubicBezTo>
                      <a:pt x="39328" y="153"/>
                      <a:pt x="39293" y="183"/>
                      <a:pt x="39262" y="183"/>
                    </a:cubicBezTo>
                    <a:cubicBezTo>
                      <a:pt x="39246" y="183"/>
                      <a:pt x="39230" y="175"/>
                      <a:pt x="39215" y="148"/>
                    </a:cubicBezTo>
                    <a:cubicBezTo>
                      <a:pt x="39202" y="126"/>
                      <a:pt x="39190" y="118"/>
                      <a:pt x="39179" y="118"/>
                    </a:cubicBezTo>
                    <a:cubicBezTo>
                      <a:pt x="39153" y="118"/>
                      <a:pt x="39130" y="159"/>
                      <a:pt x="39110" y="163"/>
                    </a:cubicBezTo>
                    <a:cubicBezTo>
                      <a:pt x="39078" y="141"/>
                      <a:pt x="39052" y="132"/>
                      <a:pt x="39029" y="132"/>
                    </a:cubicBezTo>
                    <a:cubicBezTo>
                      <a:pt x="39008" y="132"/>
                      <a:pt x="38989" y="139"/>
                      <a:pt x="38971" y="152"/>
                    </a:cubicBezTo>
                    <a:cubicBezTo>
                      <a:pt x="38904" y="146"/>
                      <a:pt x="38894" y="129"/>
                      <a:pt x="38884" y="129"/>
                    </a:cubicBezTo>
                    <a:cubicBezTo>
                      <a:pt x="38882" y="129"/>
                      <a:pt x="38880" y="130"/>
                      <a:pt x="38878" y="131"/>
                    </a:cubicBezTo>
                    <a:cubicBezTo>
                      <a:pt x="38876" y="136"/>
                      <a:pt x="38874" y="139"/>
                      <a:pt x="38872" y="139"/>
                    </a:cubicBezTo>
                    <a:cubicBezTo>
                      <a:pt x="38865" y="139"/>
                      <a:pt x="38855" y="121"/>
                      <a:pt x="38836" y="79"/>
                    </a:cubicBezTo>
                    <a:cubicBezTo>
                      <a:pt x="38822" y="76"/>
                      <a:pt x="38802" y="67"/>
                      <a:pt x="38774" y="67"/>
                    </a:cubicBezTo>
                    <a:cubicBezTo>
                      <a:pt x="38756" y="67"/>
                      <a:pt x="38733" y="71"/>
                      <a:pt x="38706" y="86"/>
                    </a:cubicBezTo>
                    <a:cubicBezTo>
                      <a:pt x="38640" y="68"/>
                      <a:pt x="38604" y="54"/>
                      <a:pt x="38584" y="53"/>
                    </a:cubicBezTo>
                    <a:cubicBezTo>
                      <a:pt x="38580" y="63"/>
                      <a:pt x="38576" y="67"/>
                      <a:pt x="38573" y="67"/>
                    </a:cubicBezTo>
                    <a:cubicBezTo>
                      <a:pt x="38561" y="67"/>
                      <a:pt x="38557" y="4"/>
                      <a:pt x="38553" y="3"/>
                    </a:cubicBezTo>
                    <a:cubicBezTo>
                      <a:pt x="38553" y="2"/>
                      <a:pt x="38552" y="1"/>
                      <a:pt x="38551"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18" name="Google Shape;3218;p36"/>
              <p:cNvSpPr/>
              <p:nvPr/>
            </p:nvSpPr>
            <p:spPr>
              <a:xfrm>
                <a:off x="3816975" y="5455175"/>
                <a:ext cx="75" cy="75"/>
              </a:xfrm>
              <a:custGeom>
                <a:avLst/>
                <a:gdLst/>
                <a:ahLst/>
                <a:cxnLst/>
                <a:rect l="l" t="t" r="r" b="b"/>
                <a:pathLst>
                  <a:path w="3" h="3" extrusionOk="0">
                    <a:moveTo>
                      <a:pt x="3" y="0"/>
                    </a:moveTo>
                    <a:lnTo>
                      <a:pt x="0" y="3"/>
                    </a:lnTo>
                    <a:cubicBezTo>
                      <a:pt x="2" y="2"/>
                      <a:pt x="2" y="2"/>
                      <a:pt x="3"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grpSp>
        <p:nvGrpSpPr>
          <p:cNvPr id="3219" name="Google Shape;3219;p36"/>
          <p:cNvGrpSpPr/>
          <p:nvPr/>
        </p:nvGrpSpPr>
        <p:grpSpPr>
          <a:xfrm>
            <a:off x="864970" y="1228482"/>
            <a:ext cx="3555138" cy="1628818"/>
            <a:chOff x="713220" y="1131982"/>
            <a:chExt cx="3555138" cy="1628818"/>
          </a:xfrm>
        </p:grpSpPr>
        <p:sp>
          <p:nvSpPr>
            <p:cNvPr id="3220" name="Google Shape;3220;p36"/>
            <p:cNvSpPr/>
            <p:nvPr/>
          </p:nvSpPr>
          <p:spPr>
            <a:xfrm rot="10800000">
              <a:off x="713220" y="1131982"/>
              <a:ext cx="3546505" cy="1572493"/>
            </a:xfrm>
            <a:custGeom>
              <a:avLst/>
              <a:gdLst/>
              <a:ahLst/>
              <a:cxnLst/>
              <a:rect l="l" t="t" r="r" b="b"/>
              <a:pathLst>
                <a:path w="51914" h="8316" extrusionOk="0">
                  <a:moveTo>
                    <a:pt x="1" y="0"/>
                  </a:moveTo>
                  <a:lnTo>
                    <a:pt x="1" y="8315"/>
                  </a:lnTo>
                  <a:lnTo>
                    <a:pt x="51914" y="8315"/>
                  </a:lnTo>
                  <a:lnTo>
                    <a:pt x="51912" y="0"/>
                  </a:lnTo>
                  <a:cubicBezTo>
                    <a:pt x="51912" y="0"/>
                    <a:pt x="41186" y="162"/>
                    <a:pt x="27621" y="406"/>
                  </a:cubicBezTo>
                  <a:cubicBezTo>
                    <a:pt x="25622" y="442"/>
                    <a:pt x="23583" y="457"/>
                    <a:pt x="21564" y="457"/>
                  </a:cubicBezTo>
                  <a:cubicBezTo>
                    <a:pt x="10484" y="457"/>
                    <a:pt x="1" y="0"/>
                    <a:pt x="1" y="0"/>
                  </a:cubicBezTo>
                  <a:close/>
                </a:path>
              </a:pathLst>
            </a:custGeom>
            <a:solidFill>
              <a:schemeClr val="accent4"/>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3221" name="Google Shape;3221;p36"/>
            <p:cNvGrpSpPr/>
            <p:nvPr/>
          </p:nvGrpSpPr>
          <p:grpSpPr>
            <a:xfrm>
              <a:off x="713450" y="2567954"/>
              <a:ext cx="3554908" cy="192846"/>
              <a:chOff x="3289575" y="5404975"/>
              <a:chExt cx="1300925" cy="70575"/>
            </a:xfrm>
          </p:grpSpPr>
          <p:sp>
            <p:nvSpPr>
              <p:cNvPr id="3222" name="Google Shape;3222;p36"/>
              <p:cNvSpPr/>
              <p:nvPr/>
            </p:nvSpPr>
            <p:spPr>
              <a:xfrm>
                <a:off x="3980025" y="5416850"/>
                <a:ext cx="575" cy="900"/>
              </a:xfrm>
              <a:custGeom>
                <a:avLst/>
                <a:gdLst/>
                <a:ahLst/>
                <a:cxnLst/>
                <a:rect l="l" t="t" r="r" b="b"/>
                <a:pathLst>
                  <a:path w="23" h="36" extrusionOk="0">
                    <a:moveTo>
                      <a:pt x="12" y="0"/>
                    </a:moveTo>
                    <a:cubicBezTo>
                      <a:pt x="6" y="5"/>
                      <a:pt x="2" y="11"/>
                      <a:pt x="1" y="20"/>
                    </a:cubicBezTo>
                    <a:cubicBezTo>
                      <a:pt x="8" y="31"/>
                      <a:pt x="12" y="35"/>
                      <a:pt x="15" y="35"/>
                    </a:cubicBezTo>
                    <a:cubicBezTo>
                      <a:pt x="22" y="35"/>
                      <a:pt x="18" y="12"/>
                      <a:pt x="12"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23" name="Google Shape;3223;p36"/>
              <p:cNvSpPr/>
              <p:nvPr/>
            </p:nvSpPr>
            <p:spPr>
              <a:xfrm>
                <a:off x="4315675" y="5411325"/>
                <a:ext cx="1025" cy="775"/>
              </a:xfrm>
              <a:custGeom>
                <a:avLst/>
                <a:gdLst/>
                <a:ahLst/>
                <a:cxnLst/>
                <a:rect l="l" t="t" r="r" b="b"/>
                <a:pathLst>
                  <a:path w="41" h="31" extrusionOk="0">
                    <a:moveTo>
                      <a:pt x="16" y="0"/>
                    </a:moveTo>
                    <a:cubicBezTo>
                      <a:pt x="10" y="0"/>
                      <a:pt x="5" y="8"/>
                      <a:pt x="1" y="30"/>
                    </a:cubicBezTo>
                    <a:cubicBezTo>
                      <a:pt x="16" y="28"/>
                      <a:pt x="29" y="25"/>
                      <a:pt x="40" y="23"/>
                    </a:cubicBezTo>
                    <a:cubicBezTo>
                      <a:pt x="32" y="11"/>
                      <a:pt x="24" y="0"/>
                      <a:pt x="16"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24" name="Google Shape;3224;p36"/>
              <p:cNvSpPr/>
              <p:nvPr/>
            </p:nvSpPr>
            <p:spPr>
              <a:xfrm>
                <a:off x="4316675" y="5411800"/>
                <a:ext cx="1600" cy="775"/>
              </a:xfrm>
              <a:custGeom>
                <a:avLst/>
                <a:gdLst/>
                <a:ahLst/>
                <a:cxnLst/>
                <a:rect l="l" t="t" r="r" b="b"/>
                <a:pathLst>
                  <a:path w="64" h="31" extrusionOk="0">
                    <a:moveTo>
                      <a:pt x="30" y="0"/>
                    </a:moveTo>
                    <a:cubicBezTo>
                      <a:pt x="22" y="0"/>
                      <a:pt x="12" y="2"/>
                      <a:pt x="0" y="5"/>
                    </a:cubicBezTo>
                    <a:cubicBezTo>
                      <a:pt x="8" y="15"/>
                      <a:pt x="16" y="26"/>
                      <a:pt x="24" y="26"/>
                    </a:cubicBezTo>
                    <a:cubicBezTo>
                      <a:pt x="26" y="26"/>
                      <a:pt x="29" y="25"/>
                      <a:pt x="31" y="23"/>
                    </a:cubicBezTo>
                    <a:cubicBezTo>
                      <a:pt x="35" y="28"/>
                      <a:pt x="40" y="31"/>
                      <a:pt x="44" y="31"/>
                    </a:cubicBezTo>
                    <a:cubicBezTo>
                      <a:pt x="56" y="31"/>
                      <a:pt x="63" y="7"/>
                      <a:pt x="62" y="7"/>
                    </a:cubicBezTo>
                    <a:lnTo>
                      <a:pt x="62" y="7"/>
                    </a:lnTo>
                    <a:cubicBezTo>
                      <a:pt x="61" y="7"/>
                      <a:pt x="59" y="10"/>
                      <a:pt x="56" y="19"/>
                    </a:cubicBezTo>
                    <a:cubicBezTo>
                      <a:pt x="51" y="5"/>
                      <a:pt x="42" y="0"/>
                      <a:pt x="30"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25" name="Google Shape;3225;p36"/>
              <p:cNvSpPr/>
              <p:nvPr/>
            </p:nvSpPr>
            <p:spPr>
              <a:xfrm>
                <a:off x="4397950" y="5419900"/>
                <a:ext cx="300" cy="500"/>
              </a:xfrm>
              <a:custGeom>
                <a:avLst/>
                <a:gdLst/>
                <a:ahLst/>
                <a:cxnLst/>
                <a:rect l="l" t="t" r="r" b="b"/>
                <a:pathLst>
                  <a:path w="12" h="20" extrusionOk="0">
                    <a:moveTo>
                      <a:pt x="6" y="1"/>
                    </a:moveTo>
                    <a:cubicBezTo>
                      <a:pt x="4" y="1"/>
                      <a:pt x="1" y="6"/>
                      <a:pt x="0" y="19"/>
                    </a:cubicBezTo>
                    <a:cubicBezTo>
                      <a:pt x="11" y="13"/>
                      <a:pt x="10" y="1"/>
                      <a:pt x="6"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26" name="Google Shape;3226;p36"/>
              <p:cNvSpPr/>
              <p:nvPr/>
            </p:nvSpPr>
            <p:spPr>
              <a:xfrm>
                <a:off x="4193775" y="5406050"/>
                <a:ext cx="875" cy="600"/>
              </a:xfrm>
              <a:custGeom>
                <a:avLst/>
                <a:gdLst/>
                <a:ahLst/>
                <a:cxnLst/>
                <a:rect l="l" t="t" r="r" b="b"/>
                <a:pathLst>
                  <a:path w="35" h="24" extrusionOk="0">
                    <a:moveTo>
                      <a:pt x="7" y="1"/>
                    </a:moveTo>
                    <a:cubicBezTo>
                      <a:pt x="2" y="1"/>
                      <a:pt x="1" y="7"/>
                      <a:pt x="2" y="21"/>
                    </a:cubicBezTo>
                    <a:cubicBezTo>
                      <a:pt x="9" y="23"/>
                      <a:pt x="15" y="24"/>
                      <a:pt x="22" y="24"/>
                    </a:cubicBezTo>
                    <a:cubicBezTo>
                      <a:pt x="26" y="24"/>
                      <a:pt x="30" y="23"/>
                      <a:pt x="34" y="22"/>
                    </a:cubicBezTo>
                    <a:cubicBezTo>
                      <a:pt x="22" y="9"/>
                      <a:pt x="13" y="1"/>
                      <a:pt x="7"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27" name="Google Shape;3227;p36"/>
              <p:cNvSpPr/>
              <p:nvPr/>
            </p:nvSpPr>
            <p:spPr>
              <a:xfrm>
                <a:off x="4133775" y="5414725"/>
                <a:ext cx="975" cy="950"/>
              </a:xfrm>
              <a:custGeom>
                <a:avLst/>
                <a:gdLst/>
                <a:ahLst/>
                <a:cxnLst/>
                <a:rect l="l" t="t" r="r" b="b"/>
                <a:pathLst>
                  <a:path w="39" h="38" extrusionOk="0">
                    <a:moveTo>
                      <a:pt x="26" y="0"/>
                    </a:moveTo>
                    <a:cubicBezTo>
                      <a:pt x="19" y="0"/>
                      <a:pt x="9" y="9"/>
                      <a:pt x="0" y="20"/>
                    </a:cubicBezTo>
                    <a:cubicBezTo>
                      <a:pt x="23" y="21"/>
                      <a:pt x="34" y="21"/>
                      <a:pt x="37" y="38"/>
                    </a:cubicBezTo>
                    <a:cubicBezTo>
                      <a:pt x="38" y="10"/>
                      <a:pt x="33" y="0"/>
                      <a:pt x="26"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28" name="Google Shape;3228;p36"/>
              <p:cNvSpPr/>
              <p:nvPr/>
            </p:nvSpPr>
            <p:spPr>
              <a:xfrm>
                <a:off x="4225950" y="5405725"/>
                <a:ext cx="725" cy="350"/>
              </a:xfrm>
              <a:custGeom>
                <a:avLst/>
                <a:gdLst/>
                <a:ahLst/>
                <a:cxnLst/>
                <a:rect l="l" t="t" r="r" b="b"/>
                <a:pathLst>
                  <a:path w="29" h="14" extrusionOk="0">
                    <a:moveTo>
                      <a:pt x="0" y="1"/>
                    </a:moveTo>
                    <a:cubicBezTo>
                      <a:pt x="4" y="4"/>
                      <a:pt x="12" y="10"/>
                      <a:pt x="18" y="14"/>
                    </a:cubicBezTo>
                    <a:lnTo>
                      <a:pt x="28" y="14"/>
                    </a:lnTo>
                    <a:cubicBezTo>
                      <a:pt x="18" y="10"/>
                      <a:pt x="9" y="6"/>
                      <a:pt x="0"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29" name="Google Shape;3229;p36"/>
              <p:cNvSpPr/>
              <p:nvPr/>
            </p:nvSpPr>
            <p:spPr>
              <a:xfrm>
                <a:off x="3868875" y="5419425"/>
                <a:ext cx="100" cy="75"/>
              </a:xfrm>
              <a:custGeom>
                <a:avLst/>
                <a:gdLst/>
                <a:ahLst/>
                <a:cxnLst/>
                <a:rect l="l" t="t" r="r" b="b"/>
                <a:pathLst>
                  <a:path w="4" h="3" extrusionOk="0">
                    <a:moveTo>
                      <a:pt x="3" y="0"/>
                    </a:moveTo>
                    <a:lnTo>
                      <a:pt x="3" y="0"/>
                    </a:lnTo>
                    <a:cubicBezTo>
                      <a:pt x="2" y="0"/>
                      <a:pt x="1" y="1"/>
                      <a:pt x="1" y="3"/>
                    </a:cubicBezTo>
                    <a:lnTo>
                      <a:pt x="3" y="0"/>
                    </a:ln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30" name="Google Shape;3230;p36"/>
              <p:cNvSpPr/>
              <p:nvPr/>
            </p:nvSpPr>
            <p:spPr>
              <a:xfrm>
                <a:off x="3289575" y="5404975"/>
                <a:ext cx="1300925" cy="70575"/>
              </a:xfrm>
              <a:custGeom>
                <a:avLst/>
                <a:gdLst/>
                <a:ahLst/>
                <a:cxnLst/>
                <a:rect l="l" t="t" r="r" b="b"/>
                <a:pathLst>
                  <a:path w="52037" h="2823" extrusionOk="0">
                    <a:moveTo>
                      <a:pt x="32257" y="329"/>
                    </a:moveTo>
                    <a:cubicBezTo>
                      <a:pt x="32263" y="329"/>
                      <a:pt x="32269" y="329"/>
                      <a:pt x="32274" y="330"/>
                    </a:cubicBezTo>
                    <a:cubicBezTo>
                      <a:pt x="32281" y="340"/>
                      <a:pt x="32288" y="350"/>
                      <a:pt x="32298" y="359"/>
                    </a:cubicBezTo>
                    <a:cubicBezTo>
                      <a:pt x="32137" y="357"/>
                      <a:pt x="32203" y="329"/>
                      <a:pt x="32257" y="329"/>
                    </a:cubicBezTo>
                    <a:close/>
                    <a:moveTo>
                      <a:pt x="5250" y="1074"/>
                    </a:moveTo>
                    <a:cubicBezTo>
                      <a:pt x="5250" y="1076"/>
                      <a:pt x="5250" y="1077"/>
                      <a:pt x="5250" y="1078"/>
                    </a:cubicBezTo>
                    <a:lnTo>
                      <a:pt x="5250" y="1078"/>
                    </a:lnTo>
                    <a:cubicBezTo>
                      <a:pt x="5250" y="1077"/>
                      <a:pt x="5250" y="1076"/>
                      <a:pt x="5250" y="1074"/>
                    </a:cubicBezTo>
                    <a:close/>
                    <a:moveTo>
                      <a:pt x="35937" y="1639"/>
                    </a:moveTo>
                    <a:lnTo>
                      <a:pt x="35937" y="1639"/>
                    </a:lnTo>
                    <a:cubicBezTo>
                      <a:pt x="35936" y="1639"/>
                      <a:pt x="35936" y="1639"/>
                      <a:pt x="35936" y="1639"/>
                    </a:cubicBezTo>
                    <a:cubicBezTo>
                      <a:pt x="35936" y="1639"/>
                      <a:pt x="35936" y="1639"/>
                      <a:pt x="35937" y="1639"/>
                    </a:cubicBezTo>
                    <a:close/>
                    <a:moveTo>
                      <a:pt x="52031" y="2118"/>
                    </a:moveTo>
                    <a:cubicBezTo>
                      <a:pt x="52033" y="2118"/>
                      <a:pt x="52035" y="2119"/>
                      <a:pt x="52037" y="2119"/>
                    </a:cubicBezTo>
                    <a:cubicBezTo>
                      <a:pt x="52035" y="2118"/>
                      <a:pt x="52033" y="2118"/>
                      <a:pt x="52031" y="2118"/>
                    </a:cubicBezTo>
                    <a:close/>
                    <a:moveTo>
                      <a:pt x="15765" y="2214"/>
                    </a:moveTo>
                    <a:lnTo>
                      <a:pt x="15765" y="2214"/>
                    </a:lnTo>
                    <a:cubicBezTo>
                      <a:pt x="15765" y="2214"/>
                      <a:pt x="15765" y="2214"/>
                      <a:pt x="15765" y="2214"/>
                    </a:cubicBezTo>
                    <a:cubicBezTo>
                      <a:pt x="15765" y="2214"/>
                      <a:pt x="15765" y="2214"/>
                      <a:pt x="15765" y="2214"/>
                    </a:cubicBezTo>
                    <a:close/>
                    <a:moveTo>
                      <a:pt x="14353" y="2372"/>
                    </a:moveTo>
                    <a:lnTo>
                      <a:pt x="14353" y="2372"/>
                    </a:lnTo>
                    <a:cubicBezTo>
                      <a:pt x="14352" y="2372"/>
                      <a:pt x="14352" y="2372"/>
                      <a:pt x="14352" y="2372"/>
                    </a:cubicBezTo>
                    <a:cubicBezTo>
                      <a:pt x="14352" y="2373"/>
                      <a:pt x="14353" y="2373"/>
                      <a:pt x="14353" y="2374"/>
                    </a:cubicBezTo>
                    <a:lnTo>
                      <a:pt x="14353" y="2374"/>
                    </a:lnTo>
                    <a:cubicBezTo>
                      <a:pt x="14353" y="2373"/>
                      <a:pt x="14353" y="2373"/>
                      <a:pt x="14353" y="2372"/>
                    </a:cubicBezTo>
                    <a:close/>
                    <a:moveTo>
                      <a:pt x="38551" y="1"/>
                    </a:moveTo>
                    <a:cubicBezTo>
                      <a:pt x="38547" y="1"/>
                      <a:pt x="38538" y="20"/>
                      <a:pt x="38488" y="20"/>
                    </a:cubicBezTo>
                    <a:cubicBezTo>
                      <a:pt x="38476" y="20"/>
                      <a:pt x="38461" y="19"/>
                      <a:pt x="38443" y="16"/>
                    </a:cubicBezTo>
                    <a:cubicBezTo>
                      <a:pt x="38416" y="51"/>
                      <a:pt x="38391" y="53"/>
                      <a:pt x="38367" y="53"/>
                    </a:cubicBezTo>
                    <a:cubicBezTo>
                      <a:pt x="38364" y="53"/>
                      <a:pt x="38361" y="53"/>
                      <a:pt x="38358" y="53"/>
                    </a:cubicBezTo>
                    <a:cubicBezTo>
                      <a:pt x="38354" y="53"/>
                      <a:pt x="38349" y="53"/>
                      <a:pt x="38345" y="54"/>
                    </a:cubicBezTo>
                    <a:cubicBezTo>
                      <a:pt x="38337" y="64"/>
                      <a:pt x="38330" y="67"/>
                      <a:pt x="38322" y="67"/>
                    </a:cubicBezTo>
                    <a:cubicBezTo>
                      <a:pt x="38306" y="67"/>
                      <a:pt x="38291" y="51"/>
                      <a:pt x="38275" y="51"/>
                    </a:cubicBezTo>
                    <a:cubicBezTo>
                      <a:pt x="38269" y="51"/>
                      <a:pt x="38262" y="54"/>
                      <a:pt x="38256" y="63"/>
                    </a:cubicBezTo>
                    <a:cubicBezTo>
                      <a:pt x="38240" y="83"/>
                      <a:pt x="38224" y="93"/>
                      <a:pt x="38207" y="93"/>
                    </a:cubicBezTo>
                    <a:cubicBezTo>
                      <a:pt x="38194" y="93"/>
                      <a:pt x="38180" y="86"/>
                      <a:pt x="38167" y="72"/>
                    </a:cubicBezTo>
                    <a:cubicBezTo>
                      <a:pt x="38156" y="92"/>
                      <a:pt x="38146" y="97"/>
                      <a:pt x="38135" y="97"/>
                    </a:cubicBezTo>
                    <a:cubicBezTo>
                      <a:pt x="38125" y="97"/>
                      <a:pt x="38114" y="93"/>
                      <a:pt x="38104" y="93"/>
                    </a:cubicBezTo>
                    <a:cubicBezTo>
                      <a:pt x="38092" y="93"/>
                      <a:pt x="38081" y="98"/>
                      <a:pt x="38069" y="120"/>
                    </a:cubicBezTo>
                    <a:cubicBezTo>
                      <a:pt x="38046" y="141"/>
                      <a:pt x="38022" y="165"/>
                      <a:pt x="37996" y="165"/>
                    </a:cubicBezTo>
                    <a:cubicBezTo>
                      <a:pt x="37982" y="165"/>
                      <a:pt x="37969" y="158"/>
                      <a:pt x="37954" y="142"/>
                    </a:cubicBezTo>
                    <a:cubicBezTo>
                      <a:pt x="37947" y="145"/>
                      <a:pt x="37939" y="147"/>
                      <a:pt x="37931" y="147"/>
                    </a:cubicBezTo>
                    <a:cubicBezTo>
                      <a:pt x="37901" y="147"/>
                      <a:pt x="37870" y="126"/>
                      <a:pt x="37836" y="126"/>
                    </a:cubicBezTo>
                    <a:cubicBezTo>
                      <a:pt x="37828" y="126"/>
                      <a:pt x="37820" y="127"/>
                      <a:pt x="37812" y="130"/>
                    </a:cubicBezTo>
                    <a:cubicBezTo>
                      <a:pt x="37657" y="109"/>
                      <a:pt x="37641" y="69"/>
                      <a:pt x="37633" y="69"/>
                    </a:cubicBezTo>
                    <a:cubicBezTo>
                      <a:pt x="37633" y="69"/>
                      <a:pt x="37632" y="69"/>
                      <a:pt x="37632" y="69"/>
                    </a:cubicBezTo>
                    <a:cubicBezTo>
                      <a:pt x="37628" y="63"/>
                      <a:pt x="37627" y="47"/>
                      <a:pt x="37582" y="47"/>
                    </a:cubicBezTo>
                    <a:cubicBezTo>
                      <a:pt x="37572" y="47"/>
                      <a:pt x="37560" y="48"/>
                      <a:pt x="37544" y="50"/>
                    </a:cubicBezTo>
                    <a:cubicBezTo>
                      <a:pt x="37550" y="49"/>
                      <a:pt x="37555" y="46"/>
                      <a:pt x="37560" y="44"/>
                    </a:cubicBezTo>
                    <a:cubicBezTo>
                      <a:pt x="37561" y="44"/>
                      <a:pt x="37562" y="44"/>
                      <a:pt x="37563" y="44"/>
                    </a:cubicBezTo>
                    <a:cubicBezTo>
                      <a:pt x="37585" y="44"/>
                      <a:pt x="37599" y="24"/>
                      <a:pt x="37590" y="24"/>
                    </a:cubicBezTo>
                    <a:cubicBezTo>
                      <a:pt x="37586" y="24"/>
                      <a:pt x="37580" y="27"/>
                      <a:pt x="37569" y="35"/>
                    </a:cubicBezTo>
                    <a:cubicBezTo>
                      <a:pt x="37545" y="39"/>
                      <a:pt x="37521" y="41"/>
                      <a:pt x="37497" y="41"/>
                    </a:cubicBezTo>
                    <a:cubicBezTo>
                      <a:pt x="37492" y="41"/>
                      <a:pt x="37487" y="41"/>
                      <a:pt x="37482" y="41"/>
                    </a:cubicBezTo>
                    <a:lnTo>
                      <a:pt x="37482" y="41"/>
                    </a:lnTo>
                    <a:cubicBezTo>
                      <a:pt x="37499" y="48"/>
                      <a:pt x="37515" y="51"/>
                      <a:pt x="37532" y="51"/>
                    </a:cubicBezTo>
                    <a:cubicBezTo>
                      <a:pt x="37520" y="53"/>
                      <a:pt x="37509" y="55"/>
                      <a:pt x="37495" y="58"/>
                    </a:cubicBezTo>
                    <a:cubicBezTo>
                      <a:pt x="37485" y="50"/>
                      <a:pt x="37480" y="46"/>
                      <a:pt x="37472" y="42"/>
                    </a:cubicBezTo>
                    <a:cubicBezTo>
                      <a:pt x="37417" y="42"/>
                      <a:pt x="37340" y="42"/>
                      <a:pt x="37230" y="51"/>
                    </a:cubicBezTo>
                    <a:cubicBezTo>
                      <a:pt x="37194" y="67"/>
                      <a:pt x="37161" y="72"/>
                      <a:pt x="37129" y="72"/>
                    </a:cubicBezTo>
                    <a:cubicBezTo>
                      <a:pt x="37074" y="72"/>
                      <a:pt x="37025" y="56"/>
                      <a:pt x="36983" y="56"/>
                    </a:cubicBezTo>
                    <a:cubicBezTo>
                      <a:pt x="36963" y="56"/>
                      <a:pt x="36945" y="60"/>
                      <a:pt x="36927" y="70"/>
                    </a:cubicBezTo>
                    <a:cubicBezTo>
                      <a:pt x="36903" y="62"/>
                      <a:pt x="36882" y="59"/>
                      <a:pt x="36862" y="59"/>
                    </a:cubicBezTo>
                    <a:cubicBezTo>
                      <a:pt x="36823" y="59"/>
                      <a:pt x="36792" y="71"/>
                      <a:pt x="36768" y="73"/>
                    </a:cubicBezTo>
                    <a:cubicBezTo>
                      <a:pt x="36731" y="88"/>
                      <a:pt x="36710" y="93"/>
                      <a:pt x="36694" y="93"/>
                    </a:cubicBezTo>
                    <a:cubicBezTo>
                      <a:pt x="36681" y="93"/>
                      <a:pt x="36671" y="89"/>
                      <a:pt x="36658" y="86"/>
                    </a:cubicBezTo>
                    <a:cubicBezTo>
                      <a:pt x="36651" y="97"/>
                      <a:pt x="36645" y="101"/>
                      <a:pt x="36636" y="101"/>
                    </a:cubicBezTo>
                    <a:cubicBezTo>
                      <a:pt x="36611" y="101"/>
                      <a:pt x="36571" y="63"/>
                      <a:pt x="36501" y="63"/>
                    </a:cubicBezTo>
                    <a:cubicBezTo>
                      <a:pt x="36483" y="63"/>
                      <a:pt x="36463" y="65"/>
                      <a:pt x="36440" y="72"/>
                    </a:cubicBezTo>
                    <a:cubicBezTo>
                      <a:pt x="36415" y="80"/>
                      <a:pt x="36393" y="83"/>
                      <a:pt x="36372" y="83"/>
                    </a:cubicBezTo>
                    <a:cubicBezTo>
                      <a:pt x="36318" y="83"/>
                      <a:pt x="36278" y="61"/>
                      <a:pt x="36250" y="61"/>
                    </a:cubicBezTo>
                    <a:cubicBezTo>
                      <a:pt x="36244" y="61"/>
                      <a:pt x="36239" y="62"/>
                      <a:pt x="36234" y="64"/>
                    </a:cubicBezTo>
                    <a:lnTo>
                      <a:pt x="36202" y="64"/>
                    </a:lnTo>
                    <a:cubicBezTo>
                      <a:pt x="36278" y="153"/>
                      <a:pt x="36454" y="485"/>
                      <a:pt x="36379" y="485"/>
                    </a:cubicBezTo>
                    <a:cubicBezTo>
                      <a:pt x="36376" y="485"/>
                      <a:pt x="36372" y="484"/>
                      <a:pt x="36368" y="483"/>
                    </a:cubicBezTo>
                    <a:cubicBezTo>
                      <a:pt x="36306" y="519"/>
                      <a:pt x="36285" y="540"/>
                      <a:pt x="36282" y="540"/>
                    </a:cubicBezTo>
                    <a:cubicBezTo>
                      <a:pt x="36280" y="540"/>
                      <a:pt x="36301" y="513"/>
                      <a:pt x="36314" y="452"/>
                    </a:cubicBezTo>
                    <a:cubicBezTo>
                      <a:pt x="36327" y="428"/>
                      <a:pt x="36333" y="420"/>
                      <a:pt x="36305" y="420"/>
                    </a:cubicBezTo>
                    <a:cubicBezTo>
                      <a:pt x="36278" y="420"/>
                      <a:pt x="36219" y="427"/>
                      <a:pt x="36103" y="434"/>
                    </a:cubicBezTo>
                    <a:cubicBezTo>
                      <a:pt x="36036" y="430"/>
                      <a:pt x="35985" y="403"/>
                      <a:pt x="35945" y="403"/>
                    </a:cubicBezTo>
                    <a:cubicBezTo>
                      <a:pt x="35937" y="403"/>
                      <a:pt x="35930" y="404"/>
                      <a:pt x="35923" y="406"/>
                    </a:cubicBezTo>
                    <a:cubicBezTo>
                      <a:pt x="35913" y="392"/>
                      <a:pt x="35903" y="388"/>
                      <a:pt x="35894" y="388"/>
                    </a:cubicBezTo>
                    <a:cubicBezTo>
                      <a:pt x="35878" y="388"/>
                      <a:pt x="35865" y="401"/>
                      <a:pt x="35853" y="401"/>
                    </a:cubicBezTo>
                    <a:cubicBezTo>
                      <a:pt x="35844" y="401"/>
                      <a:pt x="35836" y="393"/>
                      <a:pt x="35828" y="366"/>
                    </a:cubicBezTo>
                    <a:cubicBezTo>
                      <a:pt x="35785" y="314"/>
                      <a:pt x="35766" y="297"/>
                      <a:pt x="35717" y="297"/>
                    </a:cubicBezTo>
                    <a:cubicBezTo>
                      <a:pt x="35713" y="297"/>
                      <a:pt x="35710" y="297"/>
                      <a:pt x="35706" y="297"/>
                    </a:cubicBezTo>
                    <a:cubicBezTo>
                      <a:pt x="35697" y="285"/>
                      <a:pt x="35688" y="281"/>
                      <a:pt x="35677" y="281"/>
                    </a:cubicBezTo>
                    <a:cubicBezTo>
                      <a:pt x="35653" y="281"/>
                      <a:pt x="35624" y="301"/>
                      <a:pt x="35586" y="306"/>
                    </a:cubicBezTo>
                    <a:cubicBezTo>
                      <a:pt x="35568" y="300"/>
                      <a:pt x="35547" y="297"/>
                      <a:pt x="35524" y="297"/>
                    </a:cubicBezTo>
                    <a:cubicBezTo>
                      <a:pt x="35479" y="297"/>
                      <a:pt x="35426" y="309"/>
                      <a:pt x="35364" y="336"/>
                    </a:cubicBezTo>
                    <a:cubicBezTo>
                      <a:pt x="35350" y="324"/>
                      <a:pt x="35337" y="319"/>
                      <a:pt x="35324" y="319"/>
                    </a:cubicBezTo>
                    <a:cubicBezTo>
                      <a:pt x="35276" y="319"/>
                      <a:pt x="35236" y="392"/>
                      <a:pt x="35201" y="392"/>
                    </a:cubicBezTo>
                    <a:cubicBezTo>
                      <a:pt x="35197" y="392"/>
                      <a:pt x="35192" y="391"/>
                      <a:pt x="35188" y="388"/>
                    </a:cubicBezTo>
                    <a:cubicBezTo>
                      <a:pt x="35175" y="374"/>
                      <a:pt x="35162" y="368"/>
                      <a:pt x="35151" y="368"/>
                    </a:cubicBezTo>
                    <a:cubicBezTo>
                      <a:pt x="35123" y="368"/>
                      <a:pt x="35100" y="400"/>
                      <a:pt x="35082" y="405"/>
                    </a:cubicBezTo>
                    <a:cubicBezTo>
                      <a:pt x="35074" y="410"/>
                      <a:pt x="35066" y="412"/>
                      <a:pt x="35059" y="412"/>
                    </a:cubicBezTo>
                    <a:cubicBezTo>
                      <a:pt x="35038" y="412"/>
                      <a:pt x="35023" y="394"/>
                      <a:pt x="35013" y="394"/>
                    </a:cubicBezTo>
                    <a:cubicBezTo>
                      <a:pt x="35006" y="394"/>
                      <a:pt x="35000" y="403"/>
                      <a:pt x="34996" y="434"/>
                    </a:cubicBezTo>
                    <a:cubicBezTo>
                      <a:pt x="34987" y="456"/>
                      <a:pt x="34981" y="462"/>
                      <a:pt x="34970" y="462"/>
                    </a:cubicBezTo>
                    <a:cubicBezTo>
                      <a:pt x="34956" y="462"/>
                      <a:pt x="34932" y="453"/>
                      <a:pt x="34883" y="453"/>
                    </a:cubicBezTo>
                    <a:cubicBezTo>
                      <a:pt x="34858" y="453"/>
                      <a:pt x="34827" y="455"/>
                      <a:pt x="34786" y="462"/>
                    </a:cubicBezTo>
                    <a:cubicBezTo>
                      <a:pt x="34764" y="478"/>
                      <a:pt x="34747" y="497"/>
                      <a:pt x="34733" y="517"/>
                    </a:cubicBezTo>
                    <a:cubicBezTo>
                      <a:pt x="34730" y="516"/>
                      <a:pt x="34726" y="516"/>
                      <a:pt x="34724" y="516"/>
                    </a:cubicBezTo>
                    <a:cubicBezTo>
                      <a:pt x="34724" y="513"/>
                      <a:pt x="34722" y="511"/>
                      <a:pt x="34721" y="506"/>
                    </a:cubicBezTo>
                    <a:cubicBezTo>
                      <a:pt x="34715" y="516"/>
                      <a:pt x="34708" y="528"/>
                      <a:pt x="34702" y="539"/>
                    </a:cubicBezTo>
                    <a:cubicBezTo>
                      <a:pt x="34700" y="539"/>
                      <a:pt x="34698" y="539"/>
                      <a:pt x="34697" y="539"/>
                    </a:cubicBezTo>
                    <a:cubicBezTo>
                      <a:pt x="34696" y="539"/>
                      <a:pt x="34694" y="539"/>
                      <a:pt x="34693" y="537"/>
                    </a:cubicBezTo>
                    <a:cubicBezTo>
                      <a:pt x="34688" y="541"/>
                      <a:pt x="34684" y="548"/>
                      <a:pt x="34683" y="554"/>
                    </a:cubicBezTo>
                    <a:cubicBezTo>
                      <a:pt x="34680" y="554"/>
                      <a:pt x="34677" y="554"/>
                      <a:pt x="34674" y="553"/>
                    </a:cubicBezTo>
                    <a:cubicBezTo>
                      <a:pt x="34671" y="549"/>
                      <a:pt x="34670" y="545"/>
                      <a:pt x="34670" y="541"/>
                    </a:cubicBezTo>
                    <a:cubicBezTo>
                      <a:pt x="34670" y="544"/>
                      <a:pt x="34670" y="548"/>
                      <a:pt x="34670" y="551"/>
                    </a:cubicBezTo>
                    <a:cubicBezTo>
                      <a:pt x="34659" y="546"/>
                      <a:pt x="34646" y="538"/>
                      <a:pt x="34631" y="538"/>
                    </a:cubicBezTo>
                    <a:cubicBezTo>
                      <a:pt x="34626" y="538"/>
                      <a:pt x="34621" y="539"/>
                      <a:pt x="34615" y="541"/>
                    </a:cubicBezTo>
                    <a:cubicBezTo>
                      <a:pt x="34586" y="500"/>
                      <a:pt x="34550" y="493"/>
                      <a:pt x="34507" y="493"/>
                    </a:cubicBezTo>
                    <a:cubicBezTo>
                      <a:pt x="34482" y="493"/>
                      <a:pt x="34455" y="495"/>
                      <a:pt x="34425" y="495"/>
                    </a:cubicBezTo>
                    <a:cubicBezTo>
                      <a:pt x="34422" y="495"/>
                      <a:pt x="34420" y="495"/>
                      <a:pt x="34417" y="495"/>
                    </a:cubicBezTo>
                    <a:cubicBezTo>
                      <a:pt x="34402" y="500"/>
                      <a:pt x="34388" y="502"/>
                      <a:pt x="34374" y="502"/>
                    </a:cubicBezTo>
                    <a:cubicBezTo>
                      <a:pt x="34324" y="502"/>
                      <a:pt x="34278" y="480"/>
                      <a:pt x="34236" y="480"/>
                    </a:cubicBezTo>
                    <a:cubicBezTo>
                      <a:pt x="34221" y="480"/>
                      <a:pt x="34206" y="483"/>
                      <a:pt x="34192" y="490"/>
                    </a:cubicBezTo>
                    <a:cubicBezTo>
                      <a:pt x="34168" y="493"/>
                      <a:pt x="34145" y="495"/>
                      <a:pt x="34124" y="495"/>
                    </a:cubicBezTo>
                    <a:cubicBezTo>
                      <a:pt x="34086" y="495"/>
                      <a:pt x="34052" y="490"/>
                      <a:pt x="34021" y="478"/>
                    </a:cubicBezTo>
                    <a:cubicBezTo>
                      <a:pt x="33998" y="496"/>
                      <a:pt x="33976" y="514"/>
                      <a:pt x="33956" y="514"/>
                    </a:cubicBezTo>
                    <a:cubicBezTo>
                      <a:pt x="33936" y="514"/>
                      <a:pt x="33917" y="494"/>
                      <a:pt x="33899" y="430"/>
                    </a:cubicBezTo>
                    <a:cubicBezTo>
                      <a:pt x="33893" y="427"/>
                      <a:pt x="33887" y="425"/>
                      <a:pt x="33882" y="425"/>
                    </a:cubicBezTo>
                    <a:cubicBezTo>
                      <a:pt x="33857" y="425"/>
                      <a:pt x="33837" y="460"/>
                      <a:pt x="33819" y="460"/>
                    </a:cubicBezTo>
                    <a:cubicBezTo>
                      <a:pt x="33819" y="460"/>
                      <a:pt x="33818" y="460"/>
                      <a:pt x="33818" y="460"/>
                    </a:cubicBezTo>
                    <a:cubicBezTo>
                      <a:pt x="33783" y="476"/>
                      <a:pt x="33762" y="482"/>
                      <a:pt x="33750" y="482"/>
                    </a:cubicBezTo>
                    <a:cubicBezTo>
                      <a:pt x="33732" y="482"/>
                      <a:pt x="33732" y="469"/>
                      <a:pt x="33731" y="456"/>
                    </a:cubicBezTo>
                    <a:lnTo>
                      <a:pt x="33731" y="456"/>
                    </a:lnTo>
                    <a:cubicBezTo>
                      <a:pt x="33731" y="456"/>
                      <a:pt x="33731" y="456"/>
                      <a:pt x="33731" y="456"/>
                    </a:cubicBezTo>
                    <a:cubicBezTo>
                      <a:pt x="33733" y="456"/>
                      <a:pt x="33751" y="428"/>
                      <a:pt x="33768" y="408"/>
                    </a:cubicBezTo>
                    <a:cubicBezTo>
                      <a:pt x="33748" y="408"/>
                      <a:pt x="33727" y="405"/>
                      <a:pt x="33708" y="400"/>
                    </a:cubicBezTo>
                    <a:cubicBezTo>
                      <a:pt x="33686" y="378"/>
                      <a:pt x="33659" y="372"/>
                      <a:pt x="33626" y="372"/>
                    </a:cubicBezTo>
                    <a:cubicBezTo>
                      <a:pt x="33576" y="372"/>
                      <a:pt x="33512" y="388"/>
                      <a:pt x="33432" y="388"/>
                    </a:cubicBezTo>
                    <a:cubicBezTo>
                      <a:pt x="33410" y="388"/>
                      <a:pt x="33387" y="387"/>
                      <a:pt x="33362" y="383"/>
                    </a:cubicBezTo>
                    <a:cubicBezTo>
                      <a:pt x="33307" y="386"/>
                      <a:pt x="33257" y="400"/>
                      <a:pt x="33213" y="400"/>
                    </a:cubicBezTo>
                    <a:cubicBezTo>
                      <a:pt x="33180" y="400"/>
                      <a:pt x="33151" y="393"/>
                      <a:pt x="33123" y="369"/>
                    </a:cubicBezTo>
                    <a:cubicBezTo>
                      <a:pt x="33093" y="407"/>
                      <a:pt x="33065" y="423"/>
                      <a:pt x="33040" y="423"/>
                    </a:cubicBezTo>
                    <a:cubicBezTo>
                      <a:pt x="33012" y="423"/>
                      <a:pt x="32986" y="404"/>
                      <a:pt x="32963" y="376"/>
                    </a:cubicBezTo>
                    <a:cubicBezTo>
                      <a:pt x="32905" y="376"/>
                      <a:pt x="32862" y="381"/>
                      <a:pt x="32824" y="381"/>
                    </a:cubicBezTo>
                    <a:cubicBezTo>
                      <a:pt x="32805" y="381"/>
                      <a:pt x="32787" y="380"/>
                      <a:pt x="32769" y="376"/>
                    </a:cubicBezTo>
                    <a:cubicBezTo>
                      <a:pt x="32747" y="414"/>
                      <a:pt x="32724" y="429"/>
                      <a:pt x="32699" y="429"/>
                    </a:cubicBezTo>
                    <a:cubicBezTo>
                      <a:pt x="32664" y="429"/>
                      <a:pt x="32623" y="401"/>
                      <a:pt x="32569" y="369"/>
                    </a:cubicBezTo>
                    <a:cubicBezTo>
                      <a:pt x="32566" y="372"/>
                      <a:pt x="32563" y="373"/>
                      <a:pt x="32559" y="373"/>
                    </a:cubicBezTo>
                    <a:cubicBezTo>
                      <a:pt x="32538" y="373"/>
                      <a:pt x="32514" y="327"/>
                      <a:pt x="32488" y="327"/>
                    </a:cubicBezTo>
                    <a:cubicBezTo>
                      <a:pt x="32484" y="327"/>
                      <a:pt x="32480" y="328"/>
                      <a:pt x="32477" y="330"/>
                    </a:cubicBezTo>
                    <a:cubicBezTo>
                      <a:pt x="32464" y="311"/>
                      <a:pt x="32451" y="303"/>
                      <a:pt x="32438" y="303"/>
                    </a:cubicBezTo>
                    <a:cubicBezTo>
                      <a:pt x="32414" y="303"/>
                      <a:pt x="32388" y="329"/>
                      <a:pt x="32360" y="357"/>
                    </a:cubicBezTo>
                    <a:lnTo>
                      <a:pt x="32300" y="357"/>
                    </a:lnTo>
                    <a:cubicBezTo>
                      <a:pt x="32302" y="353"/>
                      <a:pt x="32292" y="335"/>
                      <a:pt x="32263" y="305"/>
                    </a:cubicBezTo>
                    <a:cubicBezTo>
                      <a:pt x="32253" y="277"/>
                      <a:pt x="32241" y="268"/>
                      <a:pt x="32227" y="268"/>
                    </a:cubicBezTo>
                    <a:cubicBezTo>
                      <a:pt x="32200" y="268"/>
                      <a:pt x="32166" y="300"/>
                      <a:pt x="32120" y="310"/>
                    </a:cubicBezTo>
                    <a:cubicBezTo>
                      <a:pt x="32114" y="315"/>
                      <a:pt x="32108" y="316"/>
                      <a:pt x="32102" y="316"/>
                    </a:cubicBezTo>
                    <a:cubicBezTo>
                      <a:pt x="32083" y="316"/>
                      <a:pt x="32063" y="301"/>
                      <a:pt x="32041" y="301"/>
                    </a:cubicBezTo>
                    <a:cubicBezTo>
                      <a:pt x="32027" y="301"/>
                      <a:pt x="32013" y="307"/>
                      <a:pt x="31998" y="327"/>
                    </a:cubicBezTo>
                    <a:cubicBezTo>
                      <a:pt x="31989" y="326"/>
                      <a:pt x="31980" y="325"/>
                      <a:pt x="31970" y="325"/>
                    </a:cubicBezTo>
                    <a:cubicBezTo>
                      <a:pt x="31946" y="325"/>
                      <a:pt x="31920" y="329"/>
                      <a:pt x="31892" y="329"/>
                    </a:cubicBezTo>
                    <a:cubicBezTo>
                      <a:pt x="31873" y="329"/>
                      <a:pt x="31853" y="327"/>
                      <a:pt x="31833" y="321"/>
                    </a:cubicBezTo>
                    <a:cubicBezTo>
                      <a:pt x="31749" y="312"/>
                      <a:pt x="31672" y="299"/>
                      <a:pt x="31601" y="293"/>
                    </a:cubicBezTo>
                    <a:cubicBezTo>
                      <a:pt x="31574" y="289"/>
                      <a:pt x="31547" y="287"/>
                      <a:pt x="31519" y="287"/>
                    </a:cubicBezTo>
                    <a:cubicBezTo>
                      <a:pt x="31483" y="287"/>
                      <a:pt x="31446" y="291"/>
                      <a:pt x="31409" y="298"/>
                    </a:cubicBezTo>
                    <a:cubicBezTo>
                      <a:pt x="31381" y="314"/>
                      <a:pt x="31354" y="319"/>
                      <a:pt x="31328" y="319"/>
                    </a:cubicBezTo>
                    <a:cubicBezTo>
                      <a:pt x="31264" y="319"/>
                      <a:pt x="31207" y="285"/>
                      <a:pt x="31157" y="285"/>
                    </a:cubicBezTo>
                    <a:cubicBezTo>
                      <a:pt x="31145" y="285"/>
                      <a:pt x="31133" y="287"/>
                      <a:pt x="31122" y="292"/>
                    </a:cubicBezTo>
                    <a:cubicBezTo>
                      <a:pt x="31051" y="309"/>
                      <a:pt x="31114" y="413"/>
                      <a:pt x="31086" y="413"/>
                    </a:cubicBezTo>
                    <a:cubicBezTo>
                      <a:pt x="31083" y="413"/>
                      <a:pt x="31081" y="413"/>
                      <a:pt x="31077" y="411"/>
                    </a:cubicBezTo>
                    <a:cubicBezTo>
                      <a:pt x="31027" y="377"/>
                      <a:pt x="30992" y="395"/>
                      <a:pt x="30961" y="372"/>
                    </a:cubicBezTo>
                    <a:cubicBezTo>
                      <a:pt x="30928" y="375"/>
                      <a:pt x="30902" y="388"/>
                      <a:pt x="30877" y="388"/>
                    </a:cubicBezTo>
                    <a:cubicBezTo>
                      <a:pt x="30857" y="388"/>
                      <a:pt x="30837" y="379"/>
                      <a:pt x="30812" y="348"/>
                    </a:cubicBezTo>
                    <a:cubicBezTo>
                      <a:pt x="30796" y="370"/>
                      <a:pt x="30778" y="378"/>
                      <a:pt x="30759" y="378"/>
                    </a:cubicBezTo>
                    <a:cubicBezTo>
                      <a:pt x="30731" y="378"/>
                      <a:pt x="30702" y="363"/>
                      <a:pt x="30671" y="355"/>
                    </a:cubicBezTo>
                    <a:cubicBezTo>
                      <a:pt x="30670" y="355"/>
                      <a:pt x="30669" y="355"/>
                      <a:pt x="30668" y="355"/>
                    </a:cubicBezTo>
                    <a:cubicBezTo>
                      <a:pt x="30622" y="355"/>
                      <a:pt x="30616" y="489"/>
                      <a:pt x="30575" y="489"/>
                    </a:cubicBezTo>
                    <a:cubicBezTo>
                      <a:pt x="30572" y="489"/>
                      <a:pt x="30570" y="489"/>
                      <a:pt x="30567" y="488"/>
                    </a:cubicBezTo>
                    <a:cubicBezTo>
                      <a:pt x="30561" y="487"/>
                      <a:pt x="30556" y="487"/>
                      <a:pt x="30551" y="487"/>
                    </a:cubicBezTo>
                    <a:cubicBezTo>
                      <a:pt x="30493" y="487"/>
                      <a:pt x="30445" y="502"/>
                      <a:pt x="30416" y="502"/>
                    </a:cubicBezTo>
                    <a:cubicBezTo>
                      <a:pt x="30399" y="502"/>
                      <a:pt x="30389" y="497"/>
                      <a:pt x="30389" y="480"/>
                    </a:cubicBezTo>
                    <a:cubicBezTo>
                      <a:pt x="30389" y="486"/>
                      <a:pt x="30388" y="488"/>
                      <a:pt x="30386" y="488"/>
                    </a:cubicBezTo>
                    <a:cubicBezTo>
                      <a:pt x="30380" y="488"/>
                      <a:pt x="30360" y="442"/>
                      <a:pt x="30333" y="442"/>
                    </a:cubicBezTo>
                    <a:cubicBezTo>
                      <a:pt x="30327" y="442"/>
                      <a:pt x="30320" y="444"/>
                      <a:pt x="30314" y="450"/>
                    </a:cubicBezTo>
                    <a:cubicBezTo>
                      <a:pt x="30269" y="443"/>
                      <a:pt x="30210" y="443"/>
                      <a:pt x="30151" y="408"/>
                    </a:cubicBezTo>
                    <a:cubicBezTo>
                      <a:pt x="30102" y="388"/>
                      <a:pt x="30053" y="329"/>
                      <a:pt x="30013" y="329"/>
                    </a:cubicBezTo>
                    <a:cubicBezTo>
                      <a:pt x="30004" y="329"/>
                      <a:pt x="29995" y="332"/>
                      <a:pt x="29987" y="340"/>
                    </a:cubicBezTo>
                    <a:cubicBezTo>
                      <a:pt x="29984" y="341"/>
                      <a:pt x="29981" y="341"/>
                      <a:pt x="29978" y="341"/>
                    </a:cubicBezTo>
                    <a:cubicBezTo>
                      <a:pt x="29946" y="341"/>
                      <a:pt x="29923" y="301"/>
                      <a:pt x="29915" y="301"/>
                    </a:cubicBezTo>
                    <a:cubicBezTo>
                      <a:pt x="29913" y="301"/>
                      <a:pt x="29913" y="303"/>
                      <a:pt x="29913" y="310"/>
                    </a:cubicBezTo>
                    <a:cubicBezTo>
                      <a:pt x="29913" y="369"/>
                      <a:pt x="29965" y="373"/>
                      <a:pt x="30007" y="377"/>
                    </a:cubicBezTo>
                    <a:cubicBezTo>
                      <a:pt x="30014" y="409"/>
                      <a:pt x="30021" y="418"/>
                      <a:pt x="30027" y="418"/>
                    </a:cubicBezTo>
                    <a:cubicBezTo>
                      <a:pt x="30036" y="418"/>
                      <a:pt x="30043" y="398"/>
                      <a:pt x="30048" y="398"/>
                    </a:cubicBezTo>
                    <a:cubicBezTo>
                      <a:pt x="30049" y="398"/>
                      <a:pt x="30050" y="400"/>
                      <a:pt x="30051" y="405"/>
                    </a:cubicBezTo>
                    <a:cubicBezTo>
                      <a:pt x="30051" y="404"/>
                      <a:pt x="30052" y="404"/>
                      <a:pt x="30052" y="404"/>
                    </a:cubicBezTo>
                    <a:lnTo>
                      <a:pt x="30052" y="404"/>
                    </a:lnTo>
                    <a:cubicBezTo>
                      <a:pt x="30053" y="404"/>
                      <a:pt x="30058" y="449"/>
                      <a:pt x="30031" y="458"/>
                    </a:cubicBezTo>
                    <a:cubicBezTo>
                      <a:pt x="30030" y="459"/>
                      <a:pt x="30029" y="459"/>
                      <a:pt x="30028" y="459"/>
                    </a:cubicBezTo>
                    <a:cubicBezTo>
                      <a:pt x="30015" y="459"/>
                      <a:pt x="29996" y="449"/>
                      <a:pt x="29972" y="449"/>
                    </a:cubicBezTo>
                    <a:cubicBezTo>
                      <a:pt x="29951" y="449"/>
                      <a:pt x="29926" y="456"/>
                      <a:pt x="29896" y="480"/>
                    </a:cubicBezTo>
                    <a:cubicBezTo>
                      <a:pt x="29888" y="477"/>
                      <a:pt x="29879" y="475"/>
                      <a:pt x="29869" y="475"/>
                    </a:cubicBezTo>
                    <a:cubicBezTo>
                      <a:pt x="29840" y="475"/>
                      <a:pt x="29808" y="488"/>
                      <a:pt x="29770" y="489"/>
                    </a:cubicBezTo>
                    <a:cubicBezTo>
                      <a:pt x="29753" y="473"/>
                      <a:pt x="29735" y="468"/>
                      <a:pt x="29716" y="468"/>
                    </a:cubicBezTo>
                    <a:cubicBezTo>
                      <a:pt x="29696" y="468"/>
                      <a:pt x="29675" y="473"/>
                      <a:pt x="29653" y="473"/>
                    </a:cubicBezTo>
                    <a:cubicBezTo>
                      <a:pt x="29635" y="473"/>
                      <a:pt x="29617" y="470"/>
                      <a:pt x="29597" y="460"/>
                    </a:cubicBezTo>
                    <a:cubicBezTo>
                      <a:pt x="29531" y="386"/>
                      <a:pt x="29474" y="395"/>
                      <a:pt x="29424" y="390"/>
                    </a:cubicBezTo>
                    <a:cubicBezTo>
                      <a:pt x="29416" y="389"/>
                      <a:pt x="29408" y="388"/>
                      <a:pt x="29400" y="388"/>
                    </a:cubicBezTo>
                    <a:cubicBezTo>
                      <a:pt x="29363" y="388"/>
                      <a:pt x="29327" y="400"/>
                      <a:pt x="29297" y="422"/>
                    </a:cubicBezTo>
                    <a:cubicBezTo>
                      <a:pt x="29226" y="411"/>
                      <a:pt x="29179" y="422"/>
                      <a:pt x="29146" y="380"/>
                    </a:cubicBezTo>
                    <a:cubicBezTo>
                      <a:pt x="29122" y="345"/>
                      <a:pt x="29106" y="333"/>
                      <a:pt x="29094" y="333"/>
                    </a:cubicBezTo>
                    <a:cubicBezTo>
                      <a:pt x="29074" y="333"/>
                      <a:pt x="29065" y="367"/>
                      <a:pt x="29046" y="368"/>
                    </a:cubicBezTo>
                    <a:cubicBezTo>
                      <a:pt x="29038" y="344"/>
                      <a:pt x="29029" y="334"/>
                      <a:pt x="29016" y="334"/>
                    </a:cubicBezTo>
                    <a:cubicBezTo>
                      <a:pt x="29005" y="334"/>
                      <a:pt x="28991" y="342"/>
                      <a:pt x="28974" y="352"/>
                    </a:cubicBezTo>
                    <a:cubicBezTo>
                      <a:pt x="28937" y="271"/>
                      <a:pt x="28883" y="255"/>
                      <a:pt x="28805" y="236"/>
                    </a:cubicBezTo>
                    <a:cubicBezTo>
                      <a:pt x="28727" y="254"/>
                      <a:pt x="28613" y="517"/>
                      <a:pt x="28548" y="517"/>
                    </a:cubicBezTo>
                    <a:cubicBezTo>
                      <a:pt x="28547" y="517"/>
                      <a:pt x="28545" y="517"/>
                      <a:pt x="28544" y="517"/>
                    </a:cubicBezTo>
                    <a:cubicBezTo>
                      <a:pt x="28535" y="515"/>
                      <a:pt x="28527" y="514"/>
                      <a:pt x="28518" y="514"/>
                    </a:cubicBezTo>
                    <a:cubicBezTo>
                      <a:pt x="28473" y="514"/>
                      <a:pt x="28432" y="540"/>
                      <a:pt x="28395" y="540"/>
                    </a:cubicBezTo>
                    <a:cubicBezTo>
                      <a:pt x="28388" y="540"/>
                      <a:pt x="28382" y="539"/>
                      <a:pt x="28376" y="537"/>
                    </a:cubicBezTo>
                    <a:cubicBezTo>
                      <a:pt x="28276" y="530"/>
                      <a:pt x="28200" y="498"/>
                      <a:pt x="28134" y="422"/>
                    </a:cubicBezTo>
                    <a:cubicBezTo>
                      <a:pt x="28115" y="429"/>
                      <a:pt x="28097" y="431"/>
                      <a:pt x="28080" y="431"/>
                    </a:cubicBezTo>
                    <a:cubicBezTo>
                      <a:pt x="28056" y="431"/>
                      <a:pt x="28032" y="427"/>
                      <a:pt x="28010" y="427"/>
                    </a:cubicBezTo>
                    <a:cubicBezTo>
                      <a:pt x="27994" y="427"/>
                      <a:pt x="27980" y="429"/>
                      <a:pt x="27965" y="436"/>
                    </a:cubicBezTo>
                    <a:cubicBezTo>
                      <a:pt x="27932" y="477"/>
                      <a:pt x="27927" y="486"/>
                      <a:pt x="27935" y="486"/>
                    </a:cubicBezTo>
                    <a:cubicBezTo>
                      <a:pt x="27941" y="486"/>
                      <a:pt x="27953" y="482"/>
                      <a:pt x="27967" y="482"/>
                    </a:cubicBezTo>
                    <a:cubicBezTo>
                      <a:pt x="27980" y="482"/>
                      <a:pt x="27994" y="485"/>
                      <a:pt x="28005" y="500"/>
                    </a:cubicBezTo>
                    <a:cubicBezTo>
                      <a:pt x="28011" y="487"/>
                      <a:pt x="28016" y="483"/>
                      <a:pt x="28019" y="483"/>
                    </a:cubicBezTo>
                    <a:cubicBezTo>
                      <a:pt x="28028" y="483"/>
                      <a:pt x="28028" y="512"/>
                      <a:pt x="28011" y="516"/>
                    </a:cubicBezTo>
                    <a:cubicBezTo>
                      <a:pt x="28007" y="517"/>
                      <a:pt x="28004" y="518"/>
                      <a:pt x="28000" y="518"/>
                    </a:cubicBezTo>
                    <a:cubicBezTo>
                      <a:pt x="27970" y="518"/>
                      <a:pt x="27911" y="484"/>
                      <a:pt x="27807" y="458"/>
                    </a:cubicBezTo>
                    <a:cubicBezTo>
                      <a:pt x="27804" y="458"/>
                      <a:pt x="27801" y="458"/>
                      <a:pt x="27798" y="458"/>
                    </a:cubicBezTo>
                    <a:cubicBezTo>
                      <a:pt x="27707" y="458"/>
                      <a:pt x="27659" y="538"/>
                      <a:pt x="27635" y="538"/>
                    </a:cubicBezTo>
                    <a:cubicBezTo>
                      <a:pt x="27630" y="538"/>
                      <a:pt x="27626" y="534"/>
                      <a:pt x="27622" y="523"/>
                    </a:cubicBezTo>
                    <a:cubicBezTo>
                      <a:pt x="27612" y="517"/>
                      <a:pt x="27614" y="504"/>
                      <a:pt x="27617" y="493"/>
                    </a:cubicBezTo>
                    <a:cubicBezTo>
                      <a:pt x="27614" y="488"/>
                      <a:pt x="27610" y="483"/>
                      <a:pt x="27607" y="478"/>
                    </a:cubicBezTo>
                    <a:cubicBezTo>
                      <a:pt x="27586" y="438"/>
                      <a:pt x="27554" y="415"/>
                      <a:pt x="27503" y="415"/>
                    </a:cubicBezTo>
                    <a:cubicBezTo>
                      <a:pt x="27460" y="415"/>
                      <a:pt x="27404" y="431"/>
                      <a:pt x="27332" y="467"/>
                    </a:cubicBezTo>
                    <a:cubicBezTo>
                      <a:pt x="27297" y="452"/>
                      <a:pt x="27265" y="447"/>
                      <a:pt x="27236" y="447"/>
                    </a:cubicBezTo>
                    <a:cubicBezTo>
                      <a:pt x="27201" y="447"/>
                      <a:pt x="27171" y="454"/>
                      <a:pt x="27145" y="458"/>
                    </a:cubicBezTo>
                    <a:cubicBezTo>
                      <a:pt x="27129" y="431"/>
                      <a:pt x="27115" y="421"/>
                      <a:pt x="27103" y="421"/>
                    </a:cubicBezTo>
                    <a:cubicBezTo>
                      <a:pt x="27077" y="421"/>
                      <a:pt x="27057" y="464"/>
                      <a:pt x="27041" y="492"/>
                    </a:cubicBezTo>
                    <a:cubicBezTo>
                      <a:pt x="27004" y="489"/>
                      <a:pt x="26990" y="454"/>
                      <a:pt x="26982" y="454"/>
                    </a:cubicBezTo>
                    <a:cubicBezTo>
                      <a:pt x="26980" y="454"/>
                      <a:pt x="26979" y="457"/>
                      <a:pt x="26977" y="464"/>
                    </a:cubicBezTo>
                    <a:cubicBezTo>
                      <a:pt x="26976" y="462"/>
                      <a:pt x="26974" y="461"/>
                      <a:pt x="26973" y="461"/>
                    </a:cubicBezTo>
                    <a:cubicBezTo>
                      <a:pt x="26967" y="461"/>
                      <a:pt x="26960" y="472"/>
                      <a:pt x="26933" y="478"/>
                    </a:cubicBezTo>
                    <a:cubicBezTo>
                      <a:pt x="26929" y="471"/>
                      <a:pt x="26924" y="468"/>
                      <a:pt x="26919" y="468"/>
                    </a:cubicBezTo>
                    <a:cubicBezTo>
                      <a:pt x="26903" y="468"/>
                      <a:pt x="26882" y="497"/>
                      <a:pt x="26853" y="525"/>
                    </a:cubicBezTo>
                    <a:cubicBezTo>
                      <a:pt x="26847" y="535"/>
                      <a:pt x="26840" y="540"/>
                      <a:pt x="26833" y="540"/>
                    </a:cubicBezTo>
                    <a:cubicBezTo>
                      <a:pt x="26806" y="540"/>
                      <a:pt x="26772" y="478"/>
                      <a:pt x="26732" y="478"/>
                    </a:cubicBezTo>
                    <a:cubicBezTo>
                      <a:pt x="26722" y="478"/>
                      <a:pt x="26711" y="482"/>
                      <a:pt x="26700" y="493"/>
                    </a:cubicBezTo>
                    <a:cubicBezTo>
                      <a:pt x="26669" y="516"/>
                      <a:pt x="26640" y="523"/>
                      <a:pt x="26611" y="523"/>
                    </a:cubicBezTo>
                    <a:cubicBezTo>
                      <a:pt x="26574" y="523"/>
                      <a:pt x="26539" y="512"/>
                      <a:pt x="26507" y="512"/>
                    </a:cubicBezTo>
                    <a:cubicBezTo>
                      <a:pt x="26494" y="512"/>
                      <a:pt x="26482" y="513"/>
                      <a:pt x="26470" y="518"/>
                    </a:cubicBezTo>
                    <a:cubicBezTo>
                      <a:pt x="26446" y="569"/>
                      <a:pt x="26424" y="586"/>
                      <a:pt x="26403" y="586"/>
                    </a:cubicBezTo>
                    <a:cubicBezTo>
                      <a:pt x="26364" y="586"/>
                      <a:pt x="26329" y="533"/>
                      <a:pt x="26297" y="528"/>
                    </a:cubicBezTo>
                    <a:cubicBezTo>
                      <a:pt x="26289" y="524"/>
                      <a:pt x="26282" y="523"/>
                      <a:pt x="26274" y="523"/>
                    </a:cubicBezTo>
                    <a:cubicBezTo>
                      <a:pt x="26180" y="523"/>
                      <a:pt x="26029" y="768"/>
                      <a:pt x="25958" y="768"/>
                    </a:cubicBezTo>
                    <a:cubicBezTo>
                      <a:pt x="25949" y="768"/>
                      <a:pt x="25941" y="765"/>
                      <a:pt x="25935" y="756"/>
                    </a:cubicBezTo>
                    <a:cubicBezTo>
                      <a:pt x="25923" y="760"/>
                      <a:pt x="25912" y="761"/>
                      <a:pt x="25900" y="761"/>
                    </a:cubicBezTo>
                    <a:cubicBezTo>
                      <a:pt x="25894" y="761"/>
                      <a:pt x="25889" y="761"/>
                      <a:pt x="25883" y="760"/>
                    </a:cubicBezTo>
                    <a:cubicBezTo>
                      <a:pt x="25853" y="752"/>
                      <a:pt x="25822" y="747"/>
                      <a:pt x="25792" y="746"/>
                    </a:cubicBezTo>
                    <a:cubicBezTo>
                      <a:pt x="25782" y="732"/>
                      <a:pt x="25774" y="728"/>
                      <a:pt x="25768" y="728"/>
                    </a:cubicBezTo>
                    <a:cubicBezTo>
                      <a:pt x="25760" y="728"/>
                      <a:pt x="25756" y="736"/>
                      <a:pt x="25756" y="743"/>
                    </a:cubicBezTo>
                    <a:cubicBezTo>
                      <a:pt x="25716" y="743"/>
                      <a:pt x="25672" y="745"/>
                      <a:pt x="25618" y="747"/>
                    </a:cubicBezTo>
                    <a:cubicBezTo>
                      <a:pt x="25525" y="776"/>
                      <a:pt x="25448" y="799"/>
                      <a:pt x="25384" y="799"/>
                    </a:cubicBezTo>
                    <a:cubicBezTo>
                      <a:pt x="25358" y="799"/>
                      <a:pt x="25334" y="795"/>
                      <a:pt x="25312" y="787"/>
                    </a:cubicBezTo>
                    <a:cubicBezTo>
                      <a:pt x="25292" y="754"/>
                      <a:pt x="25274" y="743"/>
                      <a:pt x="25258" y="743"/>
                    </a:cubicBezTo>
                    <a:cubicBezTo>
                      <a:pt x="25226" y="743"/>
                      <a:pt x="25199" y="785"/>
                      <a:pt x="25176" y="785"/>
                    </a:cubicBezTo>
                    <a:cubicBezTo>
                      <a:pt x="25165" y="785"/>
                      <a:pt x="25154" y="774"/>
                      <a:pt x="25144" y="743"/>
                    </a:cubicBezTo>
                    <a:cubicBezTo>
                      <a:pt x="25083" y="701"/>
                      <a:pt x="25059" y="686"/>
                      <a:pt x="25037" y="686"/>
                    </a:cubicBezTo>
                    <a:cubicBezTo>
                      <a:pt x="25032" y="686"/>
                      <a:pt x="25026" y="687"/>
                      <a:pt x="25020" y="689"/>
                    </a:cubicBezTo>
                    <a:cubicBezTo>
                      <a:pt x="25015" y="702"/>
                      <a:pt x="25010" y="706"/>
                      <a:pt x="25004" y="706"/>
                    </a:cubicBezTo>
                    <a:cubicBezTo>
                      <a:pt x="24993" y="706"/>
                      <a:pt x="24980" y="694"/>
                      <a:pt x="24963" y="694"/>
                    </a:cubicBezTo>
                    <a:cubicBezTo>
                      <a:pt x="24961" y="694"/>
                      <a:pt x="24960" y="694"/>
                      <a:pt x="24959" y="694"/>
                    </a:cubicBezTo>
                    <a:cubicBezTo>
                      <a:pt x="24951" y="685"/>
                      <a:pt x="24941" y="681"/>
                      <a:pt x="24931" y="681"/>
                    </a:cubicBezTo>
                    <a:cubicBezTo>
                      <a:pt x="24904" y="681"/>
                      <a:pt x="24871" y="701"/>
                      <a:pt x="24827" y="707"/>
                    </a:cubicBezTo>
                    <a:cubicBezTo>
                      <a:pt x="24815" y="681"/>
                      <a:pt x="24803" y="671"/>
                      <a:pt x="24792" y="671"/>
                    </a:cubicBezTo>
                    <a:cubicBezTo>
                      <a:pt x="24760" y="671"/>
                      <a:pt x="24733" y="753"/>
                      <a:pt x="24706" y="778"/>
                    </a:cubicBezTo>
                    <a:cubicBezTo>
                      <a:pt x="24694" y="805"/>
                      <a:pt x="24681" y="816"/>
                      <a:pt x="24669" y="816"/>
                    </a:cubicBezTo>
                    <a:cubicBezTo>
                      <a:pt x="24665" y="816"/>
                      <a:pt x="24662" y="814"/>
                      <a:pt x="24658" y="812"/>
                    </a:cubicBezTo>
                    <a:cubicBezTo>
                      <a:pt x="24655" y="820"/>
                      <a:pt x="24652" y="824"/>
                      <a:pt x="24649" y="824"/>
                    </a:cubicBezTo>
                    <a:cubicBezTo>
                      <a:pt x="24637" y="824"/>
                      <a:pt x="24626" y="777"/>
                      <a:pt x="24615" y="741"/>
                    </a:cubicBezTo>
                    <a:cubicBezTo>
                      <a:pt x="24612" y="746"/>
                      <a:pt x="24609" y="748"/>
                      <a:pt x="24606" y="748"/>
                    </a:cubicBezTo>
                    <a:cubicBezTo>
                      <a:pt x="24602" y="748"/>
                      <a:pt x="24597" y="744"/>
                      <a:pt x="24593" y="744"/>
                    </a:cubicBezTo>
                    <a:cubicBezTo>
                      <a:pt x="24588" y="744"/>
                      <a:pt x="24584" y="749"/>
                      <a:pt x="24579" y="770"/>
                    </a:cubicBezTo>
                    <a:cubicBezTo>
                      <a:pt x="24577" y="776"/>
                      <a:pt x="24576" y="778"/>
                      <a:pt x="24574" y="778"/>
                    </a:cubicBezTo>
                    <a:cubicBezTo>
                      <a:pt x="24565" y="778"/>
                      <a:pt x="24556" y="713"/>
                      <a:pt x="24548" y="694"/>
                    </a:cubicBezTo>
                    <a:cubicBezTo>
                      <a:pt x="24546" y="688"/>
                      <a:pt x="24543" y="686"/>
                      <a:pt x="24540" y="686"/>
                    </a:cubicBezTo>
                    <a:cubicBezTo>
                      <a:pt x="24526" y="686"/>
                      <a:pt x="24515" y="749"/>
                      <a:pt x="24505" y="754"/>
                    </a:cubicBezTo>
                    <a:cubicBezTo>
                      <a:pt x="24501" y="751"/>
                      <a:pt x="24498" y="750"/>
                      <a:pt x="24495" y="750"/>
                    </a:cubicBezTo>
                    <a:cubicBezTo>
                      <a:pt x="24479" y="750"/>
                      <a:pt x="24470" y="779"/>
                      <a:pt x="24466" y="812"/>
                    </a:cubicBezTo>
                    <a:cubicBezTo>
                      <a:pt x="24464" y="799"/>
                      <a:pt x="24463" y="795"/>
                      <a:pt x="24462" y="795"/>
                    </a:cubicBezTo>
                    <a:cubicBezTo>
                      <a:pt x="24461" y="795"/>
                      <a:pt x="24461" y="804"/>
                      <a:pt x="24460" y="804"/>
                    </a:cubicBezTo>
                    <a:cubicBezTo>
                      <a:pt x="24460" y="804"/>
                      <a:pt x="24460" y="795"/>
                      <a:pt x="24459" y="760"/>
                    </a:cubicBezTo>
                    <a:cubicBezTo>
                      <a:pt x="24458" y="782"/>
                      <a:pt x="24449" y="802"/>
                      <a:pt x="24434" y="817"/>
                    </a:cubicBezTo>
                    <a:cubicBezTo>
                      <a:pt x="24424" y="817"/>
                      <a:pt x="24412" y="878"/>
                      <a:pt x="24396" y="878"/>
                    </a:cubicBezTo>
                    <a:cubicBezTo>
                      <a:pt x="24385" y="878"/>
                      <a:pt x="24372" y="851"/>
                      <a:pt x="24358" y="761"/>
                    </a:cubicBezTo>
                    <a:cubicBezTo>
                      <a:pt x="24351" y="774"/>
                      <a:pt x="24343" y="778"/>
                      <a:pt x="24336" y="778"/>
                    </a:cubicBezTo>
                    <a:cubicBezTo>
                      <a:pt x="24316" y="778"/>
                      <a:pt x="24294" y="750"/>
                      <a:pt x="24270" y="750"/>
                    </a:cubicBezTo>
                    <a:cubicBezTo>
                      <a:pt x="24259" y="750"/>
                      <a:pt x="24247" y="756"/>
                      <a:pt x="24235" y="774"/>
                    </a:cubicBezTo>
                    <a:cubicBezTo>
                      <a:pt x="24226" y="820"/>
                      <a:pt x="24216" y="834"/>
                      <a:pt x="24205" y="834"/>
                    </a:cubicBezTo>
                    <a:cubicBezTo>
                      <a:pt x="24191" y="834"/>
                      <a:pt x="24176" y="809"/>
                      <a:pt x="24160" y="809"/>
                    </a:cubicBezTo>
                    <a:cubicBezTo>
                      <a:pt x="24160" y="809"/>
                      <a:pt x="24159" y="810"/>
                      <a:pt x="24158" y="810"/>
                    </a:cubicBezTo>
                    <a:cubicBezTo>
                      <a:pt x="24147" y="754"/>
                      <a:pt x="24137" y="739"/>
                      <a:pt x="24126" y="739"/>
                    </a:cubicBezTo>
                    <a:cubicBezTo>
                      <a:pt x="24113" y="739"/>
                      <a:pt x="24099" y="765"/>
                      <a:pt x="24085" y="765"/>
                    </a:cubicBezTo>
                    <a:cubicBezTo>
                      <a:pt x="24079" y="765"/>
                      <a:pt x="24074" y="762"/>
                      <a:pt x="24069" y="752"/>
                    </a:cubicBezTo>
                    <a:cubicBezTo>
                      <a:pt x="24045" y="742"/>
                      <a:pt x="24019" y="668"/>
                      <a:pt x="23994" y="668"/>
                    </a:cubicBezTo>
                    <a:cubicBezTo>
                      <a:pt x="23986" y="668"/>
                      <a:pt x="23978" y="676"/>
                      <a:pt x="23969" y="696"/>
                    </a:cubicBezTo>
                    <a:cubicBezTo>
                      <a:pt x="23964" y="689"/>
                      <a:pt x="23960" y="686"/>
                      <a:pt x="23955" y="686"/>
                    </a:cubicBezTo>
                    <a:cubicBezTo>
                      <a:pt x="23931" y="686"/>
                      <a:pt x="23909" y="754"/>
                      <a:pt x="23884" y="754"/>
                    </a:cubicBezTo>
                    <a:cubicBezTo>
                      <a:pt x="23877" y="754"/>
                      <a:pt x="23869" y="747"/>
                      <a:pt x="23861" y="729"/>
                    </a:cubicBezTo>
                    <a:cubicBezTo>
                      <a:pt x="23855" y="839"/>
                      <a:pt x="23847" y="872"/>
                      <a:pt x="23838" y="872"/>
                    </a:cubicBezTo>
                    <a:cubicBezTo>
                      <a:pt x="23827" y="872"/>
                      <a:pt x="23815" y="819"/>
                      <a:pt x="23804" y="803"/>
                    </a:cubicBezTo>
                    <a:cubicBezTo>
                      <a:pt x="23799" y="784"/>
                      <a:pt x="23795" y="778"/>
                      <a:pt x="23790" y="778"/>
                    </a:cubicBezTo>
                    <a:cubicBezTo>
                      <a:pt x="23780" y="778"/>
                      <a:pt x="23771" y="806"/>
                      <a:pt x="23761" y="806"/>
                    </a:cubicBezTo>
                    <a:cubicBezTo>
                      <a:pt x="23755" y="806"/>
                      <a:pt x="23749" y="797"/>
                      <a:pt x="23743" y="770"/>
                    </a:cubicBezTo>
                    <a:cubicBezTo>
                      <a:pt x="23718" y="701"/>
                      <a:pt x="23693" y="664"/>
                      <a:pt x="23667" y="664"/>
                    </a:cubicBezTo>
                    <a:cubicBezTo>
                      <a:pt x="23650" y="664"/>
                      <a:pt x="23633" y="680"/>
                      <a:pt x="23616" y="716"/>
                    </a:cubicBezTo>
                    <a:cubicBezTo>
                      <a:pt x="23591" y="678"/>
                      <a:pt x="23568" y="664"/>
                      <a:pt x="23546" y="664"/>
                    </a:cubicBezTo>
                    <a:cubicBezTo>
                      <a:pt x="23530" y="664"/>
                      <a:pt x="23514" y="672"/>
                      <a:pt x="23500" y="684"/>
                    </a:cubicBezTo>
                    <a:cubicBezTo>
                      <a:pt x="23493" y="691"/>
                      <a:pt x="23486" y="693"/>
                      <a:pt x="23479" y="693"/>
                    </a:cubicBezTo>
                    <a:cubicBezTo>
                      <a:pt x="23460" y="693"/>
                      <a:pt x="23442" y="672"/>
                      <a:pt x="23425" y="672"/>
                    </a:cubicBezTo>
                    <a:cubicBezTo>
                      <a:pt x="23420" y="672"/>
                      <a:pt x="23415" y="674"/>
                      <a:pt x="23411" y="679"/>
                    </a:cubicBezTo>
                    <a:cubicBezTo>
                      <a:pt x="23374" y="679"/>
                      <a:pt x="23345" y="703"/>
                      <a:pt x="23320" y="703"/>
                    </a:cubicBezTo>
                    <a:cubicBezTo>
                      <a:pt x="23301" y="703"/>
                      <a:pt x="23285" y="690"/>
                      <a:pt x="23270" y="642"/>
                    </a:cubicBezTo>
                    <a:lnTo>
                      <a:pt x="23270" y="642"/>
                    </a:lnTo>
                    <a:cubicBezTo>
                      <a:pt x="23277" y="677"/>
                      <a:pt x="23272" y="690"/>
                      <a:pt x="23261" y="690"/>
                    </a:cubicBezTo>
                    <a:cubicBezTo>
                      <a:pt x="23232" y="690"/>
                      <a:pt x="23161" y="597"/>
                      <a:pt x="23173" y="578"/>
                    </a:cubicBezTo>
                    <a:lnTo>
                      <a:pt x="23173" y="578"/>
                    </a:lnTo>
                    <a:cubicBezTo>
                      <a:pt x="23144" y="607"/>
                      <a:pt x="23111" y="696"/>
                      <a:pt x="23062" y="696"/>
                    </a:cubicBezTo>
                    <a:cubicBezTo>
                      <a:pt x="23055" y="696"/>
                      <a:pt x="23048" y="694"/>
                      <a:pt x="23041" y="690"/>
                    </a:cubicBezTo>
                    <a:cubicBezTo>
                      <a:pt x="23031" y="671"/>
                      <a:pt x="23021" y="667"/>
                      <a:pt x="23010" y="667"/>
                    </a:cubicBezTo>
                    <a:cubicBezTo>
                      <a:pt x="22998" y="667"/>
                      <a:pt x="22985" y="673"/>
                      <a:pt x="22972" y="673"/>
                    </a:cubicBezTo>
                    <a:cubicBezTo>
                      <a:pt x="22958" y="673"/>
                      <a:pt x="22943" y="666"/>
                      <a:pt x="22927" y="639"/>
                    </a:cubicBezTo>
                    <a:cubicBezTo>
                      <a:pt x="22923" y="620"/>
                      <a:pt x="22919" y="612"/>
                      <a:pt x="22915" y="612"/>
                    </a:cubicBezTo>
                    <a:cubicBezTo>
                      <a:pt x="22901" y="612"/>
                      <a:pt x="22888" y="705"/>
                      <a:pt x="22872" y="705"/>
                    </a:cubicBezTo>
                    <a:cubicBezTo>
                      <a:pt x="22867" y="705"/>
                      <a:pt x="22862" y="696"/>
                      <a:pt x="22856" y="672"/>
                    </a:cubicBezTo>
                    <a:cubicBezTo>
                      <a:pt x="22829" y="601"/>
                      <a:pt x="22803" y="634"/>
                      <a:pt x="22772" y="609"/>
                    </a:cubicBezTo>
                    <a:cubicBezTo>
                      <a:pt x="22750" y="660"/>
                      <a:pt x="22729" y="684"/>
                      <a:pt x="22709" y="684"/>
                    </a:cubicBezTo>
                    <a:cubicBezTo>
                      <a:pt x="22698" y="684"/>
                      <a:pt x="22687" y="676"/>
                      <a:pt x="22677" y="660"/>
                    </a:cubicBezTo>
                    <a:cubicBezTo>
                      <a:pt x="22670" y="677"/>
                      <a:pt x="22664" y="682"/>
                      <a:pt x="22658" y="682"/>
                    </a:cubicBezTo>
                    <a:cubicBezTo>
                      <a:pt x="22646" y="682"/>
                      <a:pt x="22635" y="661"/>
                      <a:pt x="22624" y="661"/>
                    </a:cubicBezTo>
                    <a:cubicBezTo>
                      <a:pt x="22618" y="661"/>
                      <a:pt x="22613" y="668"/>
                      <a:pt x="22608" y="690"/>
                    </a:cubicBezTo>
                    <a:cubicBezTo>
                      <a:pt x="22602" y="686"/>
                      <a:pt x="22597" y="684"/>
                      <a:pt x="22592" y="684"/>
                    </a:cubicBezTo>
                    <a:cubicBezTo>
                      <a:pt x="22571" y="684"/>
                      <a:pt x="22556" y="713"/>
                      <a:pt x="22543" y="713"/>
                    </a:cubicBezTo>
                    <a:cubicBezTo>
                      <a:pt x="22537" y="713"/>
                      <a:pt x="22532" y="706"/>
                      <a:pt x="22527" y="684"/>
                    </a:cubicBezTo>
                    <a:cubicBezTo>
                      <a:pt x="22511" y="641"/>
                      <a:pt x="22504" y="615"/>
                      <a:pt x="22501" y="615"/>
                    </a:cubicBezTo>
                    <a:lnTo>
                      <a:pt x="22501" y="615"/>
                    </a:lnTo>
                    <a:cubicBezTo>
                      <a:pt x="22498" y="615"/>
                      <a:pt x="22501" y="651"/>
                      <a:pt x="22504" y="740"/>
                    </a:cubicBezTo>
                    <a:cubicBezTo>
                      <a:pt x="22504" y="755"/>
                      <a:pt x="22505" y="764"/>
                      <a:pt x="22505" y="768"/>
                    </a:cubicBezTo>
                    <a:cubicBezTo>
                      <a:pt x="22504" y="760"/>
                      <a:pt x="22500" y="735"/>
                      <a:pt x="22490" y="735"/>
                    </a:cubicBezTo>
                    <a:cubicBezTo>
                      <a:pt x="22485" y="735"/>
                      <a:pt x="22478" y="741"/>
                      <a:pt x="22469" y="760"/>
                    </a:cubicBezTo>
                    <a:cubicBezTo>
                      <a:pt x="22465" y="788"/>
                      <a:pt x="22460" y="799"/>
                      <a:pt x="22454" y="799"/>
                    </a:cubicBezTo>
                    <a:cubicBezTo>
                      <a:pt x="22436" y="799"/>
                      <a:pt x="22413" y="715"/>
                      <a:pt x="22382" y="715"/>
                    </a:cubicBezTo>
                    <a:cubicBezTo>
                      <a:pt x="22380" y="715"/>
                      <a:pt x="22378" y="715"/>
                      <a:pt x="22376" y="716"/>
                    </a:cubicBezTo>
                    <a:cubicBezTo>
                      <a:pt x="22333" y="788"/>
                      <a:pt x="22435" y="838"/>
                      <a:pt x="22356" y="896"/>
                    </a:cubicBezTo>
                    <a:cubicBezTo>
                      <a:pt x="22348" y="874"/>
                      <a:pt x="22339" y="866"/>
                      <a:pt x="22331" y="866"/>
                    </a:cubicBezTo>
                    <a:cubicBezTo>
                      <a:pt x="22305" y="866"/>
                      <a:pt x="22280" y="947"/>
                      <a:pt x="22254" y="947"/>
                    </a:cubicBezTo>
                    <a:cubicBezTo>
                      <a:pt x="22249" y="947"/>
                      <a:pt x="22243" y="944"/>
                      <a:pt x="22238" y="936"/>
                    </a:cubicBezTo>
                    <a:cubicBezTo>
                      <a:pt x="22196" y="868"/>
                      <a:pt x="22156" y="915"/>
                      <a:pt x="22116" y="881"/>
                    </a:cubicBezTo>
                    <a:cubicBezTo>
                      <a:pt x="22089" y="862"/>
                      <a:pt x="22058" y="852"/>
                      <a:pt x="22027" y="852"/>
                    </a:cubicBezTo>
                    <a:cubicBezTo>
                      <a:pt x="22016" y="852"/>
                      <a:pt x="22005" y="853"/>
                      <a:pt x="21995" y="855"/>
                    </a:cubicBezTo>
                    <a:cubicBezTo>
                      <a:pt x="21955" y="862"/>
                      <a:pt x="21915" y="876"/>
                      <a:pt x="21875" y="876"/>
                    </a:cubicBezTo>
                    <a:cubicBezTo>
                      <a:pt x="21831" y="911"/>
                      <a:pt x="21593" y="962"/>
                      <a:pt x="21383" y="1016"/>
                    </a:cubicBezTo>
                    <a:cubicBezTo>
                      <a:pt x="21373" y="1016"/>
                      <a:pt x="21364" y="1015"/>
                      <a:pt x="21354" y="1015"/>
                    </a:cubicBezTo>
                    <a:cubicBezTo>
                      <a:pt x="21307" y="1015"/>
                      <a:pt x="21260" y="1018"/>
                      <a:pt x="21213" y="1023"/>
                    </a:cubicBezTo>
                    <a:cubicBezTo>
                      <a:pt x="21199" y="1001"/>
                      <a:pt x="21184" y="980"/>
                      <a:pt x="21170" y="980"/>
                    </a:cubicBezTo>
                    <a:cubicBezTo>
                      <a:pt x="21158" y="980"/>
                      <a:pt x="21146" y="993"/>
                      <a:pt x="21135" y="1030"/>
                    </a:cubicBezTo>
                    <a:cubicBezTo>
                      <a:pt x="21068" y="1036"/>
                      <a:pt x="21032" y="1048"/>
                      <a:pt x="21012" y="1060"/>
                    </a:cubicBezTo>
                    <a:cubicBezTo>
                      <a:pt x="20993" y="1072"/>
                      <a:pt x="20991" y="1084"/>
                      <a:pt x="20995" y="1091"/>
                    </a:cubicBezTo>
                    <a:cubicBezTo>
                      <a:pt x="20996" y="1104"/>
                      <a:pt x="20997" y="1112"/>
                      <a:pt x="20998" y="1121"/>
                    </a:cubicBezTo>
                    <a:cubicBezTo>
                      <a:pt x="20996" y="1119"/>
                      <a:pt x="20992" y="1116"/>
                      <a:pt x="20990" y="1115"/>
                    </a:cubicBezTo>
                    <a:cubicBezTo>
                      <a:pt x="20988" y="1116"/>
                      <a:pt x="20987" y="1117"/>
                      <a:pt x="20986" y="1117"/>
                    </a:cubicBezTo>
                    <a:cubicBezTo>
                      <a:pt x="20976" y="1117"/>
                      <a:pt x="20961" y="1086"/>
                      <a:pt x="20944" y="1086"/>
                    </a:cubicBezTo>
                    <a:cubicBezTo>
                      <a:pt x="20937" y="1086"/>
                      <a:pt x="20929" y="1091"/>
                      <a:pt x="20921" y="1105"/>
                    </a:cubicBezTo>
                    <a:cubicBezTo>
                      <a:pt x="20888" y="1086"/>
                      <a:pt x="20702" y="1046"/>
                      <a:pt x="20641" y="979"/>
                    </a:cubicBezTo>
                    <a:cubicBezTo>
                      <a:pt x="20614" y="982"/>
                      <a:pt x="20590" y="1005"/>
                      <a:pt x="20569" y="1005"/>
                    </a:cubicBezTo>
                    <a:cubicBezTo>
                      <a:pt x="20559" y="1005"/>
                      <a:pt x="20550" y="1001"/>
                      <a:pt x="20542" y="989"/>
                    </a:cubicBezTo>
                    <a:cubicBezTo>
                      <a:pt x="20515" y="1014"/>
                      <a:pt x="20468" y="1095"/>
                      <a:pt x="20450" y="1095"/>
                    </a:cubicBezTo>
                    <a:cubicBezTo>
                      <a:pt x="20449" y="1095"/>
                      <a:pt x="20449" y="1095"/>
                      <a:pt x="20449" y="1095"/>
                    </a:cubicBezTo>
                    <a:cubicBezTo>
                      <a:pt x="20436" y="1138"/>
                      <a:pt x="20425" y="1157"/>
                      <a:pt x="20415" y="1157"/>
                    </a:cubicBezTo>
                    <a:cubicBezTo>
                      <a:pt x="20401" y="1157"/>
                      <a:pt x="20389" y="1114"/>
                      <a:pt x="20380" y="1050"/>
                    </a:cubicBezTo>
                    <a:cubicBezTo>
                      <a:pt x="20369" y="1020"/>
                      <a:pt x="20366" y="1016"/>
                      <a:pt x="20365" y="1016"/>
                    </a:cubicBezTo>
                    <a:cubicBezTo>
                      <a:pt x="20364" y="1016"/>
                      <a:pt x="20363" y="1017"/>
                      <a:pt x="20362" y="1017"/>
                    </a:cubicBezTo>
                    <a:cubicBezTo>
                      <a:pt x="20361" y="1017"/>
                      <a:pt x="20358" y="1015"/>
                      <a:pt x="20352" y="1004"/>
                    </a:cubicBezTo>
                    <a:cubicBezTo>
                      <a:pt x="20351" y="1025"/>
                      <a:pt x="20349" y="1032"/>
                      <a:pt x="20346" y="1032"/>
                    </a:cubicBezTo>
                    <a:cubicBezTo>
                      <a:pt x="20338" y="1032"/>
                      <a:pt x="20326" y="985"/>
                      <a:pt x="20310" y="985"/>
                    </a:cubicBezTo>
                    <a:cubicBezTo>
                      <a:pt x="20305" y="985"/>
                      <a:pt x="20300" y="990"/>
                      <a:pt x="20295" y="1002"/>
                    </a:cubicBezTo>
                    <a:cubicBezTo>
                      <a:pt x="20287" y="957"/>
                      <a:pt x="20280" y="943"/>
                      <a:pt x="20274" y="943"/>
                    </a:cubicBezTo>
                    <a:cubicBezTo>
                      <a:pt x="20262" y="943"/>
                      <a:pt x="20250" y="982"/>
                      <a:pt x="20235" y="982"/>
                    </a:cubicBezTo>
                    <a:cubicBezTo>
                      <a:pt x="20235" y="982"/>
                      <a:pt x="20234" y="981"/>
                      <a:pt x="20234" y="981"/>
                    </a:cubicBezTo>
                    <a:cubicBezTo>
                      <a:pt x="20210" y="985"/>
                      <a:pt x="20180" y="1018"/>
                      <a:pt x="20146" y="1049"/>
                    </a:cubicBezTo>
                    <a:cubicBezTo>
                      <a:pt x="20139" y="1057"/>
                      <a:pt x="20131" y="1060"/>
                      <a:pt x="20124" y="1060"/>
                    </a:cubicBezTo>
                    <a:cubicBezTo>
                      <a:pt x="20108" y="1060"/>
                      <a:pt x="20093" y="1048"/>
                      <a:pt x="20079" y="1048"/>
                    </a:cubicBezTo>
                    <a:cubicBezTo>
                      <a:pt x="20068" y="1048"/>
                      <a:pt x="20057" y="1055"/>
                      <a:pt x="20048" y="1079"/>
                    </a:cubicBezTo>
                    <a:cubicBezTo>
                      <a:pt x="20026" y="1086"/>
                      <a:pt x="20008" y="1139"/>
                      <a:pt x="19988" y="1139"/>
                    </a:cubicBezTo>
                    <a:cubicBezTo>
                      <a:pt x="19980" y="1139"/>
                      <a:pt x="19972" y="1130"/>
                      <a:pt x="19963" y="1105"/>
                    </a:cubicBezTo>
                    <a:cubicBezTo>
                      <a:pt x="19942" y="1096"/>
                      <a:pt x="19922" y="1060"/>
                      <a:pt x="19905" y="1060"/>
                    </a:cubicBezTo>
                    <a:cubicBezTo>
                      <a:pt x="19899" y="1060"/>
                      <a:pt x="19894" y="1063"/>
                      <a:pt x="19889" y="1073"/>
                    </a:cubicBezTo>
                    <a:cubicBezTo>
                      <a:pt x="19883" y="1088"/>
                      <a:pt x="19877" y="1092"/>
                      <a:pt x="19870" y="1092"/>
                    </a:cubicBezTo>
                    <a:cubicBezTo>
                      <a:pt x="19863" y="1092"/>
                      <a:pt x="19856" y="1087"/>
                      <a:pt x="19850" y="1087"/>
                    </a:cubicBezTo>
                    <a:cubicBezTo>
                      <a:pt x="19842" y="1087"/>
                      <a:pt x="19834" y="1094"/>
                      <a:pt x="19828" y="1123"/>
                    </a:cubicBezTo>
                    <a:cubicBezTo>
                      <a:pt x="19826" y="1129"/>
                      <a:pt x="19824" y="1133"/>
                      <a:pt x="19819" y="1133"/>
                    </a:cubicBezTo>
                    <a:cubicBezTo>
                      <a:pt x="19787" y="1133"/>
                      <a:pt x="19678" y="941"/>
                      <a:pt x="19636" y="941"/>
                    </a:cubicBezTo>
                    <a:lnTo>
                      <a:pt x="19464" y="945"/>
                    </a:lnTo>
                    <a:cubicBezTo>
                      <a:pt x="19357" y="946"/>
                      <a:pt x="18896" y="1003"/>
                      <a:pt x="18834" y="1114"/>
                    </a:cubicBezTo>
                    <a:cubicBezTo>
                      <a:pt x="18822" y="1135"/>
                      <a:pt x="18814" y="1142"/>
                      <a:pt x="18808" y="1142"/>
                    </a:cubicBezTo>
                    <a:cubicBezTo>
                      <a:pt x="18800" y="1142"/>
                      <a:pt x="18797" y="1127"/>
                      <a:pt x="18796" y="1120"/>
                    </a:cubicBezTo>
                    <a:cubicBezTo>
                      <a:pt x="18794" y="1118"/>
                      <a:pt x="18792" y="1100"/>
                      <a:pt x="18786" y="1100"/>
                    </a:cubicBezTo>
                    <a:cubicBezTo>
                      <a:pt x="18782" y="1100"/>
                      <a:pt x="18775" y="1109"/>
                      <a:pt x="18765" y="1135"/>
                    </a:cubicBezTo>
                    <a:cubicBezTo>
                      <a:pt x="18747" y="1125"/>
                      <a:pt x="18715" y="1066"/>
                      <a:pt x="18665" y="1066"/>
                    </a:cubicBezTo>
                    <a:cubicBezTo>
                      <a:pt x="18640" y="1066"/>
                      <a:pt x="18610" y="1081"/>
                      <a:pt x="18576" y="1124"/>
                    </a:cubicBezTo>
                    <a:cubicBezTo>
                      <a:pt x="18539" y="1081"/>
                      <a:pt x="18503" y="1060"/>
                      <a:pt x="18470" y="1060"/>
                    </a:cubicBezTo>
                    <a:cubicBezTo>
                      <a:pt x="18437" y="1060"/>
                      <a:pt x="18407" y="1083"/>
                      <a:pt x="18377" y="1130"/>
                    </a:cubicBezTo>
                    <a:cubicBezTo>
                      <a:pt x="18356" y="1153"/>
                      <a:pt x="18335" y="1163"/>
                      <a:pt x="18314" y="1163"/>
                    </a:cubicBezTo>
                    <a:cubicBezTo>
                      <a:pt x="18277" y="1163"/>
                      <a:pt x="18241" y="1131"/>
                      <a:pt x="18206" y="1076"/>
                    </a:cubicBezTo>
                    <a:cubicBezTo>
                      <a:pt x="18202" y="1077"/>
                      <a:pt x="18199" y="1078"/>
                      <a:pt x="18195" y="1078"/>
                    </a:cubicBezTo>
                    <a:cubicBezTo>
                      <a:pt x="18160" y="1078"/>
                      <a:pt x="18124" y="1013"/>
                      <a:pt x="18093" y="1013"/>
                    </a:cubicBezTo>
                    <a:cubicBezTo>
                      <a:pt x="18081" y="1013"/>
                      <a:pt x="18071" y="1022"/>
                      <a:pt x="18061" y="1044"/>
                    </a:cubicBezTo>
                    <a:cubicBezTo>
                      <a:pt x="18017" y="998"/>
                      <a:pt x="17916" y="977"/>
                      <a:pt x="17811" y="977"/>
                    </a:cubicBezTo>
                    <a:cubicBezTo>
                      <a:pt x="17680" y="977"/>
                      <a:pt x="17541" y="1008"/>
                      <a:pt x="17488" y="1058"/>
                    </a:cubicBezTo>
                    <a:cubicBezTo>
                      <a:pt x="17485" y="1068"/>
                      <a:pt x="17480" y="1078"/>
                      <a:pt x="17474" y="1086"/>
                    </a:cubicBezTo>
                    <a:cubicBezTo>
                      <a:pt x="17466" y="1118"/>
                      <a:pt x="17455" y="1137"/>
                      <a:pt x="17438" y="1137"/>
                    </a:cubicBezTo>
                    <a:cubicBezTo>
                      <a:pt x="17436" y="1140"/>
                      <a:pt x="17433" y="1142"/>
                      <a:pt x="17430" y="1142"/>
                    </a:cubicBezTo>
                    <a:cubicBezTo>
                      <a:pt x="17428" y="1142"/>
                      <a:pt x="17425" y="1140"/>
                      <a:pt x="17422" y="1135"/>
                    </a:cubicBezTo>
                    <a:cubicBezTo>
                      <a:pt x="17418" y="1131"/>
                      <a:pt x="17415" y="1129"/>
                      <a:pt x="17412" y="1129"/>
                    </a:cubicBezTo>
                    <a:cubicBezTo>
                      <a:pt x="17399" y="1129"/>
                      <a:pt x="17387" y="1160"/>
                      <a:pt x="17375" y="1180"/>
                    </a:cubicBezTo>
                    <a:cubicBezTo>
                      <a:pt x="17358" y="1154"/>
                      <a:pt x="17343" y="1170"/>
                      <a:pt x="17326" y="1126"/>
                    </a:cubicBezTo>
                    <a:cubicBezTo>
                      <a:pt x="17323" y="1135"/>
                      <a:pt x="17320" y="1139"/>
                      <a:pt x="17317" y="1139"/>
                    </a:cubicBezTo>
                    <a:cubicBezTo>
                      <a:pt x="17309" y="1139"/>
                      <a:pt x="17310" y="1096"/>
                      <a:pt x="17317" y="1074"/>
                    </a:cubicBezTo>
                    <a:cubicBezTo>
                      <a:pt x="17315" y="1073"/>
                      <a:pt x="17312" y="1072"/>
                      <a:pt x="17311" y="1072"/>
                    </a:cubicBezTo>
                    <a:cubicBezTo>
                      <a:pt x="17291" y="1061"/>
                      <a:pt x="17270" y="1048"/>
                      <a:pt x="17247" y="1048"/>
                    </a:cubicBezTo>
                    <a:cubicBezTo>
                      <a:pt x="17234" y="1048"/>
                      <a:pt x="17221" y="1052"/>
                      <a:pt x="17208" y="1063"/>
                    </a:cubicBezTo>
                    <a:cubicBezTo>
                      <a:pt x="17199" y="1059"/>
                      <a:pt x="17190" y="1057"/>
                      <a:pt x="17181" y="1057"/>
                    </a:cubicBezTo>
                    <a:cubicBezTo>
                      <a:pt x="17141" y="1057"/>
                      <a:pt x="17111" y="1094"/>
                      <a:pt x="17086" y="1101"/>
                    </a:cubicBezTo>
                    <a:cubicBezTo>
                      <a:pt x="17054" y="1091"/>
                      <a:pt x="17032" y="1082"/>
                      <a:pt x="17017" y="1065"/>
                    </a:cubicBezTo>
                    <a:cubicBezTo>
                      <a:pt x="17015" y="1064"/>
                      <a:pt x="17012" y="1063"/>
                      <a:pt x="17010" y="1063"/>
                    </a:cubicBezTo>
                    <a:cubicBezTo>
                      <a:pt x="17005" y="1063"/>
                      <a:pt x="17000" y="1066"/>
                      <a:pt x="16998" y="1072"/>
                    </a:cubicBezTo>
                    <a:cubicBezTo>
                      <a:pt x="16999" y="1067"/>
                      <a:pt x="17001" y="1060"/>
                      <a:pt x="17002" y="1054"/>
                    </a:cubicBezTo>
                    <a:cubicBezTo>
                      <a:pt x="17002" y="1049"/>
                      <a:pt x="17003" y="1046"/>
                      <a:pt x="17003" y="1043"/>
                    </a:cubicBezTo>
                    <a:lnTo>
                      <a:pt x="17003" y="1043"/>
                    </a:lnTo>
                    <a:cubicBezTo>
                      <a:pt x="16987" y="1046"/>
                      <a:pt x="16969" y="1049"/>
                      <a:pt x="16951" y="1049"/>
                    </a:cubicBezTo>
                    <a:cubicBezTo>
                      <a:pt x="16835" y="1049"/>
                      <a:pt x="16666" y="977"/>
                      <a:pt x="16545" y="977"/>
                    </a:cubicBezTo>
                    <a:cubicBezTo>
                      <a:pt x="16492" y="977"/>
                      <a:pt x="16447" y="991"/>
                      <a:pt x="16420" y="1030"/>
                    </a:cubicBezTo>
                    <a:cubicBezTo>
                      <a:pt x="16407" y="1048"/>
                      <a:pt x="16394" y="1055"/>
                      <a:pt x="16381" y="1055"/>
                    </a:cubicBezTo>
                    <a:cubicBezTo>
                      <a:pt x="16359" y="1055"/>
                      <a:pt x="16338" y="1038"/>
                      <a:pt x="16317" y="1020"/>
                    </a:cubicBezTo>
                    <a:cubicBezTo>
                      <a:pt x="16300" y="1036"/>
                      <a:pt x="16282" y="1041"/>
                      <a:pt x="16265" y="1041"/>
                    </a:cubicBezTo>
                    <a:cubicBezTo>
                      <a:pt x="16234" y="1041"/>
                      <a:pt x="16204" y="1025"/>
                      <a:pt x="16177" y="1025"/>
                    </a:cubicBezTo>
                    <a:cubicBezTo>
                      <a:pt x="16167" y="1025"/>
                      <a:pt x="16157" y="1027"/>
                      <a:pt x="16147" y="1034"/>
                    </a:cubicBezTo>
                    <a:cubicBezTo>
                      <a:pt x="16136" y="1048"/>
                      <a:pt x="16126" y="1051"/>
                      <a:pt x="16115" y="1051"/>
                    </a:cubicBezTo>
                    <a:cubicBezTo>
                      <a:pt x="16107" y="1051"/>
                      <a:pt x="16100" y="1049"/>
                      <a:pt x="16093" y="1049"/>
                    </a:cubicBezTo>
                    <a:cubicBezTo>
                      <a:pt x="16083" y="1049"/>
                      <a:pt x="16074" y="1052"/>
                      <a:pt x="16065" y="1064"/>
                    </a:cubicBezTo>
                    <a:cubicBezTo>
                      <a:pt x="16060" y="1076"/>
                      <a:pt x="16054" y="1081"/>
                      <a:pt x="16048" y="1081"/>
                    </a:cubicBezTo>
                    <a:cubicBezTo>
                      <a:pt x="16032" y="1081"/>
                      <a:pt x="16015" y="1046"/>
                      <a:pt x="16001" y="1046"/>
                    </a:cubicBezTo>
                    <a:cubicBezTo>
                      <a:pt x="15998" y="1046"/>
                      <a:pt x="15995" y="1047"/>
                      <a:pt x="15993" y="1050"/>
                    </a:cubicBezTo>
                    <a:cubicBezTo>
                      <a:pt x="15963" y="1052"/>
                      <a:pt x="15939" y="1084"/>
                      <a:pt x="15916" y="1084"/>
                    </a:cubicBezTo>
                    <a:cubicBezTo>
                      <a:pt x="15904" y="1084"/>
                      <a:pt x="15893" y="1075"/>
                      <a:pt x="15881" y="1050"/>
                    </a:cubicBezTo>
                    <a:cubicBezTo>
                      <a:pt x="15871" y="1029"/>
                      <a:pt x="15862" y="1021"/>
                      <a:pt x="15853" y="1021"/>
                    </a:cubicBezTo>
                    <a:cubicBezTo>
                      <a:pt x="15834" y="1021"/>
                      <a:pt x="15819" y="1063"/>
                      <a:pt x="15803" y="1068"/>
                    </a:cubicBezTo>
                    <a:cubicBezTo>
                      <a:pt x="15764" y="1032"/>
                      <a:pt x="15461" y="968"/>
                      <a:pt x="15358" y="968"/>
                    </a:cubicBezTo>
                    <a:cubicBezTo>
                      <a:pt x="15342" y="968"/>
                      <a:pt x="15330" y="970"/>
                      <a:pt x="15326" y="974"/>
                    </a:cubicBezTo>
                    <a:cubicBezTo>
                      <a:pt x="15277" y="971"/>
                      <a:pt x="15268" y="954"/>
                      <a:pt x="15261" y="954"/>
                    </a:cubicBezTo>
                    <a:cubicBezTo>
                      <a:pt x="15260" y="954"/>
                      <a:pt x="15259" y="955"/>
                      <a:pt x="15257" y="956"/>
                    </a:cubicBezTo>
                    <a:cubicBezTo>
                      <a:pt x="15253" y="972"/>
                      <a:pt x="15242" y="1092"/>
                      <a:pt x="15226" y="1092"/>
                    </a:cubicBezTo>
                    <a:cubicBezTo>
                      <a:pt x="15223" y="1092"/>
                      <a:pt x="15220" y="1088"/>
                      <a:pt x="15217" y="1079"/>
                    </a:cubicBezTo>
                    <a:cubicBezTo>
                      <a:pt x="15206" y="1077"/>
                      <a:pt x="15192" y="1069"/>
                      <a:pt x="15173" y="1069"/>
                    </a:cubicBezTo>
                    <a:cubicBezTo>
                      <a:pt x="15159" y="1069"/>
                      <a:pt x="15141" y="1074"/>
                      <a:pt x="15121" y="1091"/>
                    </a:cubicBezTo>
                    <a:cubicBezTo>
                      <a:pt x="15072" y="1074"/>
                      <a:pt x="15044" y="1062"/>
                      <a:pt x="15028" y="1060"/>
                    </a:cubicBezTo>
                    <a:cubicBezTo>
                      <a:pt x="15026" y="1071"/>
                      <a:pt x="15023" y="1075"/>
                      <a:pt x="15021" y="1075"/>
                    </a:cubicBezTo>
                    <a:cubicBezTo>
                      <a:pt x="15013" y="1075"/>
                      <a:pt x="15008" y="1013"/>
                      <a:pt x="15006" y="1011"/>
                    </a:cubicBezTo>
                    <a:cubicBezTo>
                      <a:pt x="15005" y="1010"/>
                      <a:pt x="15004" y="1009"/>
                      <a:pt x="15004" y="1009"/>
                    </a:cubicBezTo>
                    <a:cubicBezTo>
                      <a:pt x="15000" y="1009"/>
                      <a:pt x="14995" y="1030"/>
                      <a:pt x="14953" y="1030"/>
                    </a:cubicBezTo>
                    <a:cubicBezTo>
                      <a:pt x="14945" y="1030"/>
                      <a:pt x="14935" y="1029"/>
                      <a:pt x="14923" y="1027"/>
                    </a:cubicBezTo>
                    <a:cubicBezTo>
                      <a:pt x="14899" y="1074"/>
                      <a:pt x="14874" y="1064"/>
                      <a:pt x="14852" y="1069"/>
                    </a:cubicBezTo>
                    <a:cubicBezTo>
                      <a:pt x="14847" y="1079"/>
                      <a:pt x="14841" y="1083"/>
                      <a:pt x="14836" y="1083"/>
                    </a:cubicBezTo>
                    <a:cubicBezTo>
                      <a:pt x="14824" y="1083"/>
                      <a:pt x="14813" y="1068"/>
                      <a:pt x="14801" y="1068"/>
                    </a:cubicBezTo>
                    <a:cubicBezTo>
                      <a:pt x="14796" y="1068"/>
                      <a:pt x="14791" y="1071"/>
                      <a:pt x="14787" y="1079"/>
                    </a:cubicBezTo>
                    <a:cubicBezTo>
                      <a:pt x="14775" y="1101"/>
                      <a:pt x="14764" y="1112"/>
                      <a:pt x="14751" y="1112"/>
                    </a:cubicBezTo>
                    <a:cubicBezTo>
                      <a:pt x="14741" y="1112"/>
                      <a:pt x="14731" y="1105"/>
                      <a:pt x="14721" y="1091"/>
                    </a:cubicBezTo>
                    <a:cubicBezTo>
                      <a:pt x="14714" y="1112"/>
                      <a:pt x="14698" y="1117"/>
                      <a:pt x="14680" y="1117"/>
                    </a:cubicBezTo>
                    <a:cubicBezTo>
                      <a:pt x="14664" y="1117"/>
                      <a:pt x="14646" y="1113"/>
                      <a:pt x="14629" y="1113"/>
                    </a:cubicBezTo>
                    <a:cubicBezTo>
                      <a:pt x="14611" y="1113"/>
                      <a:pt x="14595" y="1118"/>
                      <a:pt x="14587" y="1140"/>
                    </a:cubicBezTo>
                    <a:cubicBezTo>
                      <a:pt x="14571" y="1163"/>
                      <a:pt x="14553" y="1188"/>
                      <a:pt x="14534" y="1188"/>
                    </a:cubicBezTo>
                    <a:cubicBezTo>
                      <a:pt x="14524" y="1188"/>
                      <a:pt x="14514" y="1181"/>
                      <a:pt x="14503" y="1166"/>
                    </a:cubicBezTo>
                    <a:cubicBezTo>
                      <a:pt x="14497" y="1170"/>
                      <a:pt x="14491" y="1172"/>
                      <a:pt x="14484" y="1172"/>
                    </a:cubicBezTo>
                    <a:cubicBezTo>
                      <a:pt x="14463" y="1172"/>
                      <a:pt x="14441" y="1153"/>
                      <a:pt x="14417" y="1153"/>
                    </a:cubicBezTo>
                    <a:cubicBezTo>
                      <a:pt x="14411" y="1153"/>
                      <a:pt x="14404" y="1155"/>
                      <a:pt x="14397" y="1158"/>
                    </a:cubicBezTo>
                    <a:cubicBezTo>
                      <a:pt x="14281" y="1142"/>
                      <a:pt x="14268" y="1102"/>
                      <a:pt x="14263" y="1102"/>
                    </a:cubicBezTo>
                    <a:cubicBezTo>
                      <a:pt x="14263" y="1102"/>
                      <a:pt x="14263" y="1102"/>
                      <a:pt x="14262" y="1102"/>
                    </a:cubicBezTo>
                    <a:cubicBezTo>
                      <a:pt x="14259" y="1096"/>
                      <a:pt x="14257" y="1082"/>
                      <a:pt x="14227" y="1082"/>
                    </a:cubicBezTo>
                    <a:cubicBezTo>
                      <a:pt x="14213" y="1082"/>
                      <a:pt x="14192" y="1086"/>
                      <a:pt x="14161" y="1095"/>
                    </a:cubicBezTo>
                    <a:lnTo>
                      <a:pt x="14144" y="1079"/>
                    </a:lnTo>
                    <a:cubicBezTo>
                      <a:pt x="14102" y="1082"/>
                      <a:pt x="14046" y="1083"/>
                      <a:pt x="13965" y="1095"/>
                    </a:cubicBezTo>
                    <a:cubicBezTo>
                      <a:pt x="13935" y="1113"/>
                      <a:pt x="13908" y="1119"/>
                      <a:pt x="13883" y="1119"/>
                    </a:cubicBezTo>
                    <a:cubicBezTo>
                      <a:pt x="13846" y="1119"/>
                      <a:pt x="13814" y="1108"/>
                      <a:pt x="13785" y="1108"/>
                    </a:cubicBezTo>
                    <a:cubicBezTo>
                      <a:pt x="13770" y="1108"/>
                      <a:pt x="13755" y="1111"/>
                      <a:pt x="13742" y="1123"/>
                    </a:cubicBezTo>
                    <a:cubicBezTo>
                      <a:pt x="13726" y="1116"/>
                      <a:pt x="13712" y="1114"/>
                      <a:pt x="13699" y="1114"/>
                    </a:cubicBezTo>
                    <a:cubicBezTo>
                      <a:pt x="13666" y="1114"/>
                      <a:pt x="13643" y="1128"/>
                      <a:pt x="13624" y="1130"/>
                    </a:cubicBezTo>
                    <a:cubicBezTo>
                      <a:pt x="13594" y="1148"/>
                      <a:pt x="13578" y="1152"/>
                      <a:pt x="13566" y="1152"/>
                    </a:cubicBezTo>
                    <a:cubicBezTo>
                      <a:pt x="13557" y="1152"/>
                      <a:pt x="13550" y="1150"/>
                      <a:pt x="13541" y="1148"/>
                    </a:cubicBezTo>
                    <a:cubicBezTo>
                      <a:pt x="13537" y="1158"/>
                      <a:pt x="13479" y="1161"/>
                      <a:pt x="13402" y="1161"/>
                    </a:cubicBezTo>
                    <a:cubicBezTo>
                      <a:pt x="13327" y="1161"/>
                      <a:pt x="13233" y="1158"/>
                      <a:pt x="13154" y="1158"/>
                    </a:cubicBezTo>
                    <a:cubicBezTo>
                      <a:pt x="13075" y="1158"/>
                      <a:pt x="13010" y="1161"/>
                      <a:pt x="12991" y="1170"/>
                    </a:cubicBezTo>
                    <a:cubicBezTo>
                      <a:pt x="12969" y="1180"/>
                      <a:pt x="12946" y="1191"/>
                      <a:pt x="12923" y="1191"/>
                    </a:cubicBezTo>
                    <a:cubicBezTo>
                      <a:pt x="12915" y="1191"/>
                      <a:pt x="12906" y="1189"/>
                      <a:pt x="12897" y="1185"/>
                    </a:cubicBezTo>
                    <a:cubicBezTo>
                      <a:pt x="12892" y="1183"/>
                      <a:pt x="12878" y="1181"/>
                      <a:pt x="12860" y="1181"/>
                    </a:cubicBezTo>
                    <a:cubicBezTo>
                      <a:pt x="12785" y="1181"/>
                      <a:pt x="12627" y="1205"/>
                      <a:pt x="12563" y="1298"/>
                    </a:cubicBezTo>
                    <a:lnTo>
                      <a:pt x="12308" y="1302"/>
                    </a:lnTo>
                    <a:cubicBezTo>
                      <a:pt x="12249" y="1299"/>
                      <a:pt x="12186" y="1297"/>
                      <a:pt x="12125" y="1297"/>
                    </a:cubicBezTo>
                    <a:cubicBezTo>
                      <a:pt x="12025" y="1297"/>
                      <a:pt x="11932" y="1301"/>
                      <a:pt x="11875" y="1308"/>
                    </a:cubicBezTo>
                    <a:lnTo>
                      <a:pt x="11804" y="1310"/>
                    </a:lnTo>
                    <a:lnTo>
                      <a:pt x="11789" y="1310"/>
                    </a:lnTo>
                    <a:lnTo>
                      <a:pt x="11722" y="1311"/>
                    </a:lnTo>
                    <a:cubicBezTo>
                      <a:pt x="11706" y="1260"/>
                      <a:pt x="11694" y="1167"/>
                      <a:pt x="11685" y="1118"/>
                    </a:cubicBezTo>
                    <a:lnTo>
                      <a:pt x="11685" y="1118"/>
                    </a:lnTo>
                    <a:cubicBezTo>
                      <a:pt x="11685" y="1118"/>
                      <a:pt x="11686" y="1118"/>
                      <a:pt x="11687" y="1118"/>
                    </a:cubicBezTo>
                    <a:cubicBezTo>
                      <a:pt x="11712" y="1118"/>
                      <a:pt x="11758" y="1086"/>
                      <a:pt x="11727" y="1086"/>
                    </a:cubicBezTo>
                    <a:cubicBezTo>
                      <a:pt x="11719" y="1086"/>
                      <a:pt x="11704" y="1088"/>
                      <a:pt x="11682" y="1095"/>
                    </a:cubicBezTo>
                    <a:cubicBezTo>
                      <a:pt x="11682" y="1096"/>
                      <a:pt x="11682" y="1097"/>
                      <a:pt x="11681" y="1097"/>
                    </a:cubicBezTo>
                    <a:cubicBezTo>
                      <a:pt x="11679" y="1089"/>
                      <a:pt x="11678" y="1084"/>
                      <a:pt x="11676" y="1084"/>
                    </a:cubicBezTo>
                    <a:cubicBezTo>
                      <a:pt x="11675" y="1084"/>
                      <a:pt x="11674" y="1088"/>
                      <a:pt x="11673" y="1097"/>
                    </a:cubicBezTo>
                    <a:cubicBezTo>
                      <a:pt x="11673" y="1100"/>
                      <a:pt x="11673" y="1104"/>
                      <a:pt x="11673" y="1106"/>
                    </a:cubicBezTo>
                    <a:cubicBezTo>
                      <a:pt x="11651" y="1133"/>
                      <a:pt x="11635" y="1175"/>
                      <a:pt x="11623" y="1175"/>
                    </a:cubicBezTo>
                    <a:cubicBezTo>
                      <a:pt x="11623" y="1175"/>
                      <a:pt x="11623" y="1175"/>
                      <a:pt x="11622" y="1175"/>
                    </a:cubicBezTo>
                    <a:cubicBezTo>
                      <a:pt x="11626" y="1163"/>
                      <a:pt x="11631" y="1152"/>
                      <a:pt x="11635" y="1142"/>
                    </a:cubicBezTo>
                    <a:lnTo>
                      <a:pt x="11635" y="1142"/>
                    </a:lnTo>
                    <a:cubicBezTo>
                      <a:pt x="11629" y="1158"/>
                      <a:pt x="11575" y="1162"/>
                      <a:pt x="11502" y="1162"/>
                    </a:cubicBezTo>
                    <a:cubicBezTo>
                      <a:pt x="11397" y="1162"/>
                      <a:pt x="11250" y="1153"/>
                      <a:pt x="11147" y="1153"/>
                    </a:cubicBezTo>
                    <a:cubicBezTo>
                      <a:pt x="11111" y="1153"/>
                      <a:pt x="11080" y="1154"/>
                      <a:pt x="11059" y="1157"/>
                    </a:cubicBezTo>
                    <a:cubicBezTo>
                      <a:pt x="11047" y="1125"/>
                      <a:pt x="11017" y="1108"/>
                      <a:pt x="10987" y="1108"/>
                    </a:cubicBezTo>
                    <a:cubicBezTo>
                      <a:pt x="10962" y="1108"/>
                      <a:pt x="10936" y="1121"/>
                      <a:pt x="10925" y="1148"/>
                    </a:cubicBezTo>
                    <a:cubicBezTo>
                      <a:pt x="10906" y="1115"/>
                      <a:pt x="10916" y="1063"/>
                      <a:pt x="10945" y="1045"/>
                    </a:cubicBezTo>
                    <a:lnTo>
                      <a:pt x="10945" y="1045"/>
                    </a:lnTo>
                    <a:cubicBezTo>
                      <a:pt x="10931" y="1046"/>
                      <a:pt x="10918" y="1046"/>
                      <a:pt x="10905" y="1046"/>
                    </a:cubicBezTo>
                    <a:cubicBezTo>
                      <a:pt x="10712" y="1046"/>
                      <a:pt x="10719" y="957"/>
                      <a:pt x="10528" y="957"/>
                    </a:cubicBezTo>
                    <a:cubicBezTo>
                      <a:pt x="10515" y="957"/>
                      <a:pt x="10502" y="958"/>
                      <a:pt x="10487" y="959"/>
                    </a:cubicBezTo>
                    <a:cubicBezTo>
                      <a:pt x="10468" y="960"/>
                      <a:pt x="10445" y="960"/>
                      <a:pt x="10421" y="960"/>
                    </a:cubicBezTo>
                    <a:cubicBezTo>
                      <a:pt x="10321" y="960"/>
                      <a:pt x="10194" y="950"/>
                      <a:pt x="10123" y="932"/>
                    </a:cubicBezTo>
                    <a:lnTo>
                      <a:pt x="10122" y="932"/>
                    </a:lnTo>
                    <a:cubicBezTo>
                      <a:pt x="10118" y="924"/>
                      <a:pt x="10115" y="916"/>
                      <a:pt x="10111" y="907"/>
                    </a:cubicBezTo>
                    <a:lnTo>
                      <a:pt x="10111" y="907"/>
                    </a:lnTo>
                    <a:cubicBezTo>
                      <a:pt x="10120" y="924"/>
                      <a:pt x="10126" y="932"/>
                      <a:pt x="10129" y="932"/>
                    </a:cubicBezTo>
                    <a:cubicBezTo>
                      <a:pt x="10133" y="932"/>
                      <a:pt x="10126" y="913"/>
                      <a:pt x="10101" y="881"/>
                    </a:cubicBezTo>
                    <a:cubicBezTo>
                      <a:pt x="10096" y="867"/>
                      <a:pt x="10093" y="861"/>
                      <a:pt x="10089" y="861"/>
                    </a:cubicBezTo>
                    <a:cubicBezTo>
                      <a:pt x="10081" y="861"/>
                      <a:pt x="10074" y="894"/>
                      <a:pt x="10064" y="927"/>
                    </a:cubicBezTo>
                    <a:cubicBezTo>
                      <a:pt x="10045" y="932"/>
                      <a:pt x="10043" y="946"/>
                      <a:pt x="10050" y="962"/>
                    </a:cubicBezTo>
                    <a:cubicBezTo>
                      <a:pt x="10045" y="975"/>
                      <a:pt x="10034" y="987"/>
                      <a:pt x="10022" y="994"/>
                    </a:cubicBezTo>
                    <a:cubicBezTo>
                      <a:pt x="10017" y="999"/>
                      <a:pt x="10012" y="1001"/>
                      <a:pt x="10007" y="1001"/>
                    </a:cubicBezTo>
                    <a:cubicBezTo>
                      <a:pt x="9994" y="1001"/>
                      <a:pt x="9979" y="988"/>
                      <a:pt x="9963" y="988"/>
                    </a:cubicBezTo>
                    <a:cubicBezTo>
                      <a:pt x="9953" y="988"/>
                      <a:pt x="9942" y="994"/>
                      <a:pt x="9931" y="1016"/>
                    </a:cubicBezTo>
                    <a:cubicBezTo>
                      <a:pt x="9925" y="1014"/>
                      <a:pt x="9919" y="1014"/>
                      <a:pt x="9913" y="1014"/>
                    </a:cubicBezTo>
                    <a:cubicBezTo>
                      <a:pt x="9892" y="1014"/>
                      <a:pt x="9870" y="1020"/>
                      <a:pt x="9846" y="1020"/>
                    </a:cubicBezTo>
                    <a:cubicBezTo>
                      <a:pt x="9834" y="1020"/>
                      <a:pt x="9821" y="1018"/>
                      <a:pt x="9808" y="1013"/>
                    </a:cubicBezTo>
                    <a:cubicBezTo>
                      <a:pt x="9746" y="1007"/>
                      <a:pt x="9690" y="997"/>
                      <a:pt x="9637" y="992"/>
                    </a:cubicBezTo>
                    <a:cubicBezTo>
                      <a:pt x="9621" y="989"/>
                      <a:pt x="9605" y="988"/>
                      <a:pt x="9588" y="988"/>
                    </a:cubicBezTo>
                    <a:cubicBezTo>
                      <a:pt x="9556" y="988"/>
                      <a:pt x="9525" y="993"/>
                      <a:pt x="9495" y="1002"/>
                    </a:cubicBezTo>
                    <a:cubicBezTo>
                      <a:pt x="9473" y="1020"/>
                      <a:pt x="9452" y="1026"/>
                      <a:pt x="9431" y="1026"/>
                    </a:cubicBezTo>
                    <a:cubicBezTo>
                      <a:pt x="9407" y="1026"/>
                      <a:pt x="9383" y="1017"/>
                      <a:pt x="9361" y="1008"/>
                    </a:cubicBezTo>
                    <a:cubicBezTo>
                      <a:pt x="9365" y="995"/>
                      <a:pt x="9343" y="984"/>
                      <a:pt x="9271" y="976"/>
                    </a:cubicBezTo>
                    <a:cubicBezTo>
                      <a:pt x="9263" y="976"/>
                      <a:pt x="9121" y="956"/>
                      <a:pt x="9057" y="956"/>
                    </a:cubicBezTo>
                    <a:cubicBezTo>
                      <a:pt x="9049" y="956"/>
                      <a:pt x="9042" y="957"/>
                      <a:pt x="9037" y="957"/>
                    </a:cubicBezTo>
                    <a:cubicBezTo>
                      <a:pt x="9032" y="958"/>
                      <a:pt x="9026" y="958"/>
                      <a:pt x="9021" y="958"/>
                    </a:cubicBezTo>
                    <a:cubicBezTo>
                      <a:pt x="8944" y="958"/>
                      <a:pt x="8875" y="876"/>
                      <a:pt x="8802" y="876"/>
                    </a:cubicBezTo>
                    <a:cubicBezTo>
                      <a:pt x="8776" y="876"/>
                      <a:pt x="8751" y="886"/>
                      <a:pt x="8724" y="913"/>
                    </a:cubicBezTo>
                    <a:cubicBezTo>
                      <a:pt x="8670" y="905"/>
                      <a:pt x="8636" y="915"/>
                      <a:pt x="8611" y="876"/>
                    </a:cubicBezTo>
                    <a:lnTo>
                      <a:pt x="8611" y="876"/>
                    </a:lnTo>
                    <a:cubicBezTo>
                      <a:pt x="8647" y="943"/>
                      <a:pt x="8636" y="965"/>
                      <a:pt x="8610" y="965"/>
                    </a:cubicBezTo>
                    <a:cubicBezTo>
                      <a:pt x="8560" y="965"/>
                      <a:pt x="8453" y="879"/>
                      <a:pt x="8537" y="867"/>
                    </a:cubicBezTo>
                    <a:cubicBezTo>
                      <a:pt x="8531" y="847"/>
                      <a:pt x="8522" y="840"/>
                      <a:pt x="8510" y="840"/>
                    </a:cubicBezTo>
                    <a:cubicBezTo>
                      <a:pt x="8495" y="840"/>
                      <a:pt x="8476" y="853"/>
                      <a:pt x="8462" y="866"/>
                    </a:cubicBezTo>
                    <a:cubicBezTo>
                      <a:pt x="8458" y="855"/>
                      <a:pt x="8453" y="850"/>
                      <a:pt x="8449" y="850"/>
                    </a:cubicBezTo>
                    <a:cubicBezTo>
                      <a:pt x="8424" y="850"/>
                      <a:pt x="8396" y="1028"/>
                      <a:pt x="8348" y="1028"/>
                    </a:cubicBezTo>
                    <a:cubicBezTo>
                      <a:pt x="8346" y="1028"/>
                      <a:pt x="8344" y="1028"/>
                      <a:pt x="8342" y="1027"/>
                    </a:cubicBezTo>
                    <a:cubicBezTo>
                      <a:pt x="8309" y="1042"/>
                      <a:pt x="8272" y="1050"/>
                      <a:pt x="8236" y="1050"/>
                    </a:cubicBezTo>
                    <a:cubicBezTo>
                      <a:pt x="8219" y="1050"/>
                      <a:pt x="8202" y="1048"/>
                      <a:pt x="8186" y="1045"/>
                    </a:cubicBezTo>
                    <a:cubicBezTo>
                      <a:pt x="8184" y="1045"/>
                      <a:pt x="8183" y="1045"/>
                      <a:pt x="8182" y="1045"/>
                    </a:cubicBezTo>
                    <a:cubicBezTo>
                      <a:pt x="8138" y="1045"/>
                      <a:pt x="8099" y="1258"/>
                      <a:pt x="8063" y="1258"/>
                    </a:cubicBezTo>
                    <a:cubicBezTo>
                      <a:pt x="8062" y="1258"/>
                      <a:pt x="8061" y="1258"/>
                      <a:pt x="8060" y="1258"/>
                    </a:cubicBezTo>
                    <a:cubicBezTo>
                      <a:pt x="7986" y="1252"/>
                      <a:pt x="7929" y="1223"/>
                      <a:pt x="7878" y="1149"/>
                    </a:cubicBezTo>
                    <a:cubicBezTo>
                      <a:pt x="7863" y="1158"/>
                      <a:pt x="7849" y="1160"/>
                      <a:pt x="7835" y="1160"/>
                    </a:cubicBezTo>
                    <a:cubicBezTo>
                      <a:pt x="7820" y="1160"/>
                      <a:pt x="7805" y="1157"/>
                      <a:pt x="7790" y="1157"/>
                    </a:cubicBezTo>
                    <a:cubicBezTo>
                      <a:pt x="7778" y="1157"/>
                      <a:pt x="7765" y="1159"/>
                      <a:pt x="7753" y="1167"/>
                    </a:cubicBezTo>
                    <a:cubicBezTo>
                      <a:pt x="7730" y="1209"/>
                      <a:pt x="7726" y="1219"/>
                      <a:pt x="7732" y="1219"/>
                    </a:cubicBezTo>
                    <a:cubicBezTo>
                      <a:pt x="7736" y="1219"/>
                      <a:pt x="7746" y="1213"/>
                      <a:pt x="7757" y="1213"/>
                    </a:cubicBezTo>
                    <a:cubicBezTo>
                      <a:pt x="7766" y="1213"/>
                      <a:pt x="7776" y="1217"/>
                      <a:pt x="7785" y="1231"/>
                    </a:cubicBezTo>
                    <a:cubicBezTo>
                      <a:pt x="7788" y="1218"/>
                      <a:pt x="7792" y="1213"/>
                      <a:pt x="7794" y="1213"/>
                    </a:cubicBezTo>
                    <a:cubicBezTo>
                      <a:pt x="7801" y="1213"/>
                      <a:pt x="7802" y="1242"/>
                      <a:pt x="7789" y="1246"/>
                    </a:cubicBezTo>
                    <a:cubicBezTo>
                      <a:pt x="7786" y="1248"/>
                      <a:pt x="7783" y="1249"/>
                      <a:pt x="7779" y="1249"/>
                    </a:cubicBezTo>
                    <a:cubicBezTo>
                      <a:pt x="7757" y="1249"/>
                      <a:pt x="7713" y="1218"/>
                      <a:pt x="7637" y="1196"/>
                    </a:cubicBezTo>
                    <a:cubicBezTo>
                      <a:pt x="7636" y="1196"/>
                      <a:pt x="7634" y="1196"/>
                      <a:pt x="7632" y="1196"/>
                    </a:cubicBezTo>
                    <a:cubicBezTo>
                      <a:pt x="7563" y="1196"/>
                      <a:pt x="7530" y="1279"/>
                      <a:pt x="7512" y="1279"/>
                    </a:cubicBezTo>
                    <a:cubicBezTo>
                      <a:pt x="7508" y="1279"/>
                      <a:pt x="7505" y="1275"/>
                      <a:pt x="7502" y="1265"/>
                    </a:cubicBezTo>
                    <a:cubicBezTo>
                      <a:pt x="7495" y="1259"/>
                      <a:pt x="7496" y="1247"/>
                      <a:pt x="7499" y="1235"/>
                    </a:cubicBezTo>
                    <a:cubicBezTo>
                      <a:pt x="7495" y="1230"/>
                      <a:pt x="7493" y="1228"/>
                      <a:pt x="7490" y="1219"/>
                    </a:cubicBezTo>
                    <a:cubicBezTo>
                      <a:pt x="7474" y="1181"/>
                      <a:pt x="7450" y="1159"/>
                      <a:pt x="7414" y="1159"/>
                    </a:cubicBezTo>
                    <a:cubicBezTo>
                      <a:pt x="7382" y="1159"/>
                      <a:pt x="7341" y="1177"/>
                      <a:pt x="7287" y="1217"/>
                    </a:cubicBezTo>
                    <a:cubicBezTo>
                      <a:pt x="7261" y="1203"/>
                      <a:pt x="7238" y="1199"/>
                      <a:pt x="7218" y="1199"/>
                    </a:cubicBezTo>
                    <a:cubicBezTo>
                      <a:pt x="7191" y="1199"/>
                      <a:pt x="7168" y="1207"/>
                      <a:pt x="7149" y="1212"/>
                    </a:cubicBezTo>
                    <a:cubicBezTo>
                      <a:pt x="7136" y="1186"/>
                      <a:pt x="7126" y="1176"/>
                      <a:pt x="7116" y="1176"/>
                    </a:cubicBezTo>
                    <a:cubicBezTo>
                      <a:pt x="7097" y="1176"/>
                      <a:pt x="7083" y="1220"/>
                      <a:pt x="7072" y="1249"/>
                    </a:cubicBezTo>
                    <a:cubicBezTo>
                      <a:pt x="7045" y="1247"/>
                      <a:pt x="7032" y="1213"/>
                      <a:pt x="7027" y="1213"/>
                    </a:cubicBezTo>
                    <a:cubicBezTo>
                      <a:pt x="7025" y="1213"/>
                      <a:pt x="7024" y="1216"/>
                      <a:pt x="7024" y="1223"/>
                    </a:cubicBezTo>
                    <a:cubicBezTo>
                      <a:pt x="7023" y="1221"/>
                      <a:pt x="7022" y="1220"/>
                      <a:pt x="7021" y="1220"/>
                    </a:cubicBezTo>
                    <a:cubicBezTo>
                      <a:pt x="7017" y="1220"/>
                      <a:pt x="7011" y="1231"/>
                      <a:pt x="6992" y="1237"/>
                    </a:cubicBezTo>
                    <a:cubicBezTo>
                      <a:pt x="6980" y="1214"/>
                      <a:pt x="6961" y="1124"/>
                      <a:pt x="6940" y="1124"/>
                    </a:cubicBezTo>
                    <a:cubicBezTo>
                      <a:pt x="6936" y="1124"/>
                      <a:pt x="6932" y="1126"/>
                      <a:pt x="6928" y="1132"/>
                    </a:cubicBezTo>
                    <a:cubicBezTo>
                      <a:pt x="6924" y="1143"/>
                      <a:pt x="6919" y="1147"/>
                      <a:pt x="6913" y="1147"/>
                    </a:cubicBezTo>
                    <a:cubicBezTo>
                      <a:pt x="6893" y="1147"/>
                      <a:pt x="6867" y="1088"/>
                      <a:pt x="6838" y="1088"/>
                    </a:cubicBezTo>
                    <a:cubicBezTo>
                      <a:pt x="6830" y="1088"/>
                      <a:pt x="6822" y="1092"/>
                      <a:pt x="6814" y="1104"/>
                    </a:cubicBezTo>
                    <a:cubicBezTo>
                      <a:pt x="6791" y="1129"/>
                      <a:pt x="6768" y="1136"/>
                      <a:pt x="6746" y="1136"/>
                    </a:cubicBezTo>
                    <a:cubicBezTo>
                      <a:pt x="6721" y="1136"/>
                      <a:pt x="6697" y="1127"/>
                      <a:pt x="6675" y="1127"/>
                    </a:cubicBezTo>
                    <a:cubicBezTo>
                      <a:pt x="6664" y="1127"/>
                      <a:pt x="6654" y="1129"/>
                      <a:pt x="6645" y="1135"/>
                    </a:cubicBezTo>
                    <a:cubicBezTo>
                      <a:pt x="6635" y="1168"/>
                      <a:pt x="6624" y="1181"/>
                      <a:pt x="6613" y="1181"/>
                    </a:cubicBezTo>
                    <a:cubicBezTo>
                      <a:pt x="6578" y="1181"/>
                      <a:pt x="6541" y="1036"/>
                      <a:pt x="6512" y="1032"/>
                    </a:cubicBezTo>
                    <a:cubicBezTo>
                      <a:pt x="6499" y="1023"/>
                      <a:pt x="6486" y="1020"/>
                      <a:pt x="6475" y="1020"/>
                    </a:cubicBezTo>
                    <a:cubicBezTo>
                      <a:pt x="6436" y="1020"/>
                      <a:pt x="6406" y="1057"/>
                      <a:pt x="6378" y="1057"/>
                    </a:cubicBezTo>
                    <a:cubicBezTo>
                      <a:pt x="6365" y="1057"/>
                      <a:pt x="6354" y="1050"/>
                      <a:pt x="6342" y="1030"/>
                    </a:cubicBezTo>
                    <a:cubicBezTo>
                      <a:pt x="6332" y="1034"/>
                      <a:pt x="6321" y="1036"/>
                      <a:pt x="6310" y="1036"/>
                    </a:cubicBezTo>
                    <a:cubicBezTo>
                      <a:pt x="6308" y="1036"/>
                      <a:pt x="6306" y="1036"/>
                      <a:pt x="6304" y="1036"/>
                    </a:cubicBezTo>
                    <a:cubicBezTo>
                      <a:pt x="6282" y="1029"/>
                      <a:pt x="6259" y="1025"/>
                      <a:pt x="6236" y="1025"/>
                    </a:cubicBezTo>
                    <a:cubicBezTo>
                      <a:pt x="6232" y="1023"/>
                      <a:pt x="6229" y="1023"/>
                      <a:pt x="6225" y="1023"/>
                    </a:cubicBezTo>
                    <a:cubicBezTo>
                      <a:pt x="6221" y="1030"/>
                      <a:pt x="6217" y="1032"/>
                      <a:pt x="6215" y="1032"/>
                    </a:cubicBezTo>
                    <a:cubicBezTo>
                      <a:pt x="6211" y="1032"/>
                      <a:pt x="6210" y="1027"/>
                      <a:pt x="6210" y="1022"/>
                    </a:cubicBezTo>
                    <a:cubicBezTo>
                      <a:pt x="6180" y="1022"/>
                      <a:pt x="6147" y="1025"/>
                      <a:pt x="6108" y="1030"/>
                    </a:cubicBezTo>
                    <a:cubicBezTo>
                      <a:pt x="6037" y="1062"/>
                      <a:pt x="5979" y="1087"/>
                      <a:pt x="5930" y="1087"/>
                    </a:cubicBezTo>
                    <a:cubicBezTo>
                      <a:pt x="5913" y="1087"/>
                      <a:pt x="5897" y="1084"/>
                      <a:pt x="5883" y="1077"/>
                    </a:cubicBezTo>
                    <a:cubicBezTo>
                      <a:pt x="5867" y="1046"/>
                      <a:pt x="5854" y="1035"/>
                      <a:pt x="5842" y="1035"/>
                    </a:cubicBezTo>
                    <a:cubicBezTo>
                      <a:pt x="5817" y="1035"/>
                      <a:pt x="5798" y="1080"/>
                      <a:pt x="5781" y="1080"/>
                    </a:cubicBezTo>
                    <a:cubicBezTo>
                      <a:pt x="5772" y="1080"/>
                      <a:pt x="5765" y="1070"/>
                      <a:pt x="5757" y="1040"/>
                    </a:cubicBezTo>
                    <a:cubicBezTo>
                      <a:pt x="5710" y="998"/>
                      <a:pt x="5692" y="984"/>
                      <a:pt x="5676" y="984"/>
                    </a:cubicBezTo>
                    <a:cubicBezTo>
                      <a:pt x="5672" y="984"/>
                      <a:pt x="5668" y="985"/>
                      <a:pt x="5664" y="987"/>
                    </a:cubicBezTo>
                    <a:cubicBezTo>
                      <a:pt x="5660" y="1001"/>
                      <a:pt x="5656" y="1005"/>
                      <a:pt x="5651" y="1005"/>
                    </a:cubicBezTo>
                    <a:cubicBezTo>
                      <a:pt x="5643" y="1005"/>
                      <a:pt x="5633" y="994"/>
                      <a:pt x="5620" y="994"/>
                    </a:cubicBezTo>
                    <a:cubicBezTo>
                      <a:pt x="5620" y="994"/>
                      <a:pt x="5619" y="994"/>
                      <a:pt x="5618" y="994"/>
                    </a:cubicBezTo>
                    <a:cubicBezTo>
                      <a:pt x="5611" y="986"/>
                      <a:pt x="5605" y="982"/>
                      <a:pt x="5597" y="982"/>
                    </a:cubicBezTo>
                    <a:cubicBezTo>
                      <a:pt x="5578" y="982"/>
                      <a:pt x="5554" y="1003"/>
                      <a:pt x="5521" y="1009"/>
                    </a:cubicBezTo>
                    <a:cubicBezTo>
                      <a:pt x="5512" y="985"/>
                      <a:pt x="5503" y="976"/>
                      <a:pt x="5495" y="976"/>
                    </a:cubicBezTo>
                    <a:cubicBezTo>
                      <a:pt x="5471" y="976"/>
                      <a:pt x="5453" y="1060"/>
                      <a:pt x="5435" y="1084"/>
                    </a:cubicBezTo>
                    <a:cubicBezTo>
                      <a:pt x="5425" y="1112"/>
                      <a:pt x="5416" y="1124"/>
                      <a:pt x="5408" y="1124"/>
                    </a:cubicBezTo>
                    <a:cubicBezTo>
                      <a:pt x="5405" y="1124"/>
                      <a:pt x="5402" y="1122"/>
                      <a:pt x="5399" y="1120"/>
                    </a:cubicBezTo>
                    <a:cubicBezTo>
                      <a:pt x="5397" y="1129"/>
                      <a:pt x="5394" y="1132"/>
                      <a:pt x="5392" y="1132"/>
                    </a:cubicBezTo>
                    <a:cubicBezTo>
                      <a:pt x="5383" y="1132"/>
                      <a:pt x="5374" y="1086"/>
                      <a:pt x="5365" y="1050"/>
                    </a:cubicBezTo>
                    <a:cubicBezTo>
                      <a:pt x="5363" y="1056"/>
                      <a:pt x="5360" y="1057"/>
                      <a:pt x="5358" y="1057"/>
                    </a:cubicBezTo>
                    <a:cubicBezTo>
                      <a:pt x="5355" y="1057"/>
                      <a:pt x="5352" y="1055"/>
                      <a:pt x="5349" y="1055"/>
                    </a:cubicBezTo>
                    <a:cubicBezTo>
                      <a:pt x="5345" y="1055"/>
                      <a:pt x="5342" y="1060"/>
                      <a:pt x="5339" y="1082"/>
                    </a:cubicBezTo>
                    <a:cubicBezTo>
                      <a:pt x="5338" y="1087"/>
                      <a:pt x="5337" y="1089"/>
                      <a:pt x="5336" y="1089"/>
                    </a:cubicBezTo>
                    <a:cubicBezTo>
                      <a:pt x="5330" y="1089"/>
                      <a:pt x="5322" y="1025"/>
                      <a:pt x="5315" y="1007"/>
                    </a:cubicBezTo>
                    <a:cubicBezTo>
                      <a:pt x="5313" y="1001"/>
                      <a:pt x="5310" y="999"/>
                      <a:pt x="5308" y="999"/>
                    </a:cubicBezTo>
                    <a:cubicBezTo>
                      <a:pt x="5298" y="999"/>
                      <a:pt x="5292" y="1062"/>
                      <a:pt x="5285" y="1067"/>
                    </a:cubicBezTo>
                    <a:cubicBezTo>
                      <a:pt x="5282" y="1065"/>
                      <a:pt x="5280" y="1064"/>
                      <a:pt x="5277" y="1064"/>
                    </a:cubicBezTo>
                    <a:cubicBezTo>
                      <a:pt x="5265" y="1064"/>
                      <a:pt x="5260" y="1093"/>
                      <a:pt x="5257" y="1126"/>
                    </a:cubicBezTo>
                    <a:cubicBezTo>
                      <a:pt x="5255" y="1114"/>
                      <a:pt x="5254" y="1110"/>
                      <a:pt x="5253" y="1110"/>
                    </a:cubicBezTo>
                    <a:cubicBezTo>
                      <a:pt x="5253" y="1110"/>
                      <a:pt x="5252" y="1120"/>
                      <a:pt x="5252" y="1120"/>
                    </a:cubicBezTo>
                    <a:cubicBezTo>
                      <a:pt x="5252" y="1120"/>
                      <a:pt x="5252" y="1111"/>
                      <a:pt x="5250" y="1078"/>
                    </a:cubicBezTo>
                    <a:lnTo>
                      <a:pt x="5250" y="1078"/>
                    </a:lnTo>
                    <a:cubicBezTo>
                      <a:pt x="5251" y="1097"/>
                      <a:pt x="5244" y="1116"/>
                      <a:pt x="5234" y="1132"/>
                    </a:cubicBezTo>
                    <a:cubicBezTo>
                      <a:pt x="5226" y="1132"/>
                      <a:pt x="5219" y="1194"/>
                      <a:pt x="5207" y="1194"/>
                    </a:cubicBezTo>
                    <a:cubicBezTo>
                      <a:pt x="5199" y="1194"/>
                      <a:pt x="5190" y="1167"/>
                      <a:pt x="5176" y="1078"/>
                    </a:cubicBezTo>
                    <a:cubicBezTo>
                      <a:pt x="5154" y="1138"/>
                      <a:pt x="5000" y="1199"/>
                      <a:pt x="4966" y="1270"/>
                    </a:cubicBezTo>
                    <a:cubicBezTo>
                      <a:pt x="4961" y="1318"/>
                      <a:pt x="4954" y="1331"/>
                      <a:pt x="4946" y="1331"/>
                    </a:cubicBezTo>
                    <a:cubicBezTo>
                      <a:pt x="4936" y="1331"/>
                      <a:pt x="4924" y="1309"/>
                      <a:pt x="4913" y="1309"/>
                    </a:cubicBezTo>
                    <a:cubicBezTo>
                      <a:pt x="4912" y="1309"/>
                      <a:pt x="4911" y="1309"/>
                      <a:pt x="4910" y="1310"/>
                    </a:cubicBezTo>
                    <a:cubicBezTo>
                      <a:pt x="4901" y="1255"/>
                      <a:pt x="4893" y="1239"/>
                      <a:pt x="4885" y="1239"/>
                    </a:cubicBezTo>
                    <a:cubicBezTo>
                      <a:pt x="4875" y="1239"/>
                      <a:pt x="4866" y="1266"/>
                      <a:pt x="4855" y="1266"/>
                    </a:cubicBezTo>
                    <a:cubicBezTo>
                      <a:pt x="4851" y="1266"/>
                      <a:pt x="4847" y="1263"/>
                      <a:pt x="4843" y="1254"/>
                    </a:cubicBezTo>
                    <a:cubicBezTo>
                      <a:pt x="4826" y="1245"/>
                      <a:pt x="4804" y="1172"/>
                      <a:pt x="4785" y="1172"/>
                    </a:cubicBezTo>
                    <a:cubicBezTo>
                      <a:pt x="4779" y="1172"/>
                      <a:pt x="4773" y="1180"/>
                      <a:pt x="4768" y="1200"/>
                    </a:cubicBezTo>
                    <a:cubicBezTo>
                      <a:pt x="4764" y="1193"/>
                      <a:pt x="4761" y="1190"/>
                      <a:pt x="4757" y="1190"/>
                    </a:cubicBezTo>
                    <a:cubicBezTo>
                      <a:pt x="4740" y="1190"/>
                      <a:pt x="4724" y="1261"/>
                      <a:pt x="4706" y="1261"/>
                    </a:cubicBezTo>
                    <a:cubicBezTo>
                      <a:pt x="4700" y="1261"/>
                      <a:pt x="4694" y="1254"/>
                      <a:pt x="4688" y="1237"/>
                    </a:cubicBezTo>
                    <a:cubicBezTo>
                      <a:pt x="4686" y="1347"/>
                      <a:pt x="4681" y="1379"/>
                      <a:pt x="4675" y="1379"/>
                    </a:cubicBezTo>
                    <a:cubicBezTo>
                      <a:pt x="4667" y="1379"/>
                      <a:pt x="4657" y="1328"/>
                      <a:pt x="4648" y="1314"/>
                    </a:cubicBezTo>
                    <a:cubicBezTo>
                      <a:pt x="4644" y="1294"/>
                      <a:pt x="4641" y="1288"/>
                      <a:pt x="4637" y="1288"/>
                    </a:cubicBezTo>
                    <a:cubicBezTo>
                      <a:pt x="4630" y="1288"/>
                      <a:pt x="4624" y="1317"/>
                      <a:pt x="4616" y="1317"/>
                    </a:cubicBezTo>
                    <a:cubicBezTo>
                      <a:pt x="4612" y="1317"/>
                      <a:pt x="4608" y="1308"/>
                      <a:pt x="4603" y="1282"/>
                    </a:cubicBezTo>
                    <a:cubicBezTo>
                      <a:pt x="4582" y="1214"/>
                      <a:pt x="4562" y="1177"/>
                      <a:pt x="4544" y="1177"/>
                    </a:cubicBezTo>
                    <a:cubicBezTo>
                      <a:pt x="4531" y="1177"/>
                      <a:pt x="4519" y="1195"/>
                      <a:pt x="4507" y="1231"/>
                    </a:cubicBezTo>
                    <a:cubicBezTo>
                      <a:pt x="4441" y="1104"/>
                      <a:pt x="3295" y="1148"/>
                      <a:pt x="3235" y="920"/>
                    </a:cubicBezTo>
                    <a:cubicBezTo>
                      <a:pt x="3233" y="981"/>
                      <a:pt x="3183" y="1016"/>
                      <a:pt x="3134" y="1016"/>
                    </a:cubicBezTo>
                    <a:cubicBezTo>
                      <a:pt x="3100" y="1016"/>
                      <a:pt x="3066" y="999"/>
                      <a:pt x="3050" y="960"/>
                    </a:cubicBezTo>
                    <a:cubicBezTo>
                      <a:pt x="3043" y="987"/>
                      <a:pt x="3036" y="1012"/>
                      <a:pt x="3030" y="1039"/>
                    </a:cubicBezTo>
                    <a:cubicBezTo>
                      <a:pt x="2943" y="980"/>
                      <a:pt x="2898" y="826"/>
                      <a:pt x="2861" y="826"/>
                    </a:cubicBezTo>
                    <a:cubicBezTo>
                      <a:pt x="2850" y="826"/>
                      <a:pt x="2840" y="838"/>
                      <a:pt x="2830" y="868"/>
                    </a:cubicBezTo>
                    <a:cubicBezTo>
                      <a:pt x="2814" y="841"/>
                      <a:pt x="2800" y="816"/>
                      <a:pt x="2784" y="791"/>
                    </a:cubicBezTo>
                    <a:cubicBezTo>
                      <a:pt x="2732" y="814"/>
                      <a:pt x="2644" y="842"/>
                      <a:pt x="2567" y="842"/>
                    </a:cubicBezTo>
                    <a:cubicBezTo>
                      <a:pt x="2524" y="842"/>
                      <a:pt x="2484" y="833"/>
                      <a:pt x="2457" y="808"/>
                    </a:cubicBezTo>
                    <a:cubicBezTo>
                      <a:pt x="2440" y="791"/>
                      <a:pt x="2417" y="781"/>
                      <a:pt x="2393" y="781"/>
                    </a:cubicBezTo>
                    <a:cubicBezTo>
                      <a:pt x="2385" y="781"/>
                      <a:pt x="2376" y="783"/>
                      <a:pt x="2367" y="785"/>
                    </a:cubicBezTo>
                    <a:cubicBezTo>
                      <a:pt x="2338" y="793"/>
                      <a:pt x="2308" y="808"/>
                      <a:pt x="2279" y="810"/>
                    </a:cubicBezTo>
                    <a:cubicBezTo>
                      <a:pt x="2269" y="822"/>
                      <a:pt x="2258" y="827"/>
                      <a:pt x="2246" y="827"/>
                    </a:cubicBezTo>
                    <a:cubicBezTo>
                      <a:pt x="2213" y="827"/>
                      <a:pt x="2178" y="784"/>
                      <a:pt x="2146" y="784"/>
                    </a:cubicBezTo>
                    <a:cubicBezTo>
                      <a:pt x="2133" y="784"/>
                      <a:pt x="2121" y="791"/>
                      <a:pt x="2109" y="811"/>
                    </a:cubicBezTo>
                    <a:cubicBezTo>
                      <a:pt x="2096" y="841"/>
                      <a:pt x="2083" y="850"/>
                      <a:pt x="2070" y="850"/>
                    </a:cubicBezTo>
                    <a:cubicBezTo>
                      <a:pt x="2049" y="850"/>
                      <a:pt x="2029" y="828"/>
                      <a:pt x="2009" y="824"/>
                    </a:cubicBezTo>
                    <a:cubicBezTo>
                      <a:pt x="1992" y="790"/>
                      <a:pt x="1974" y="773"/>
                      <a:pt x="1958" y="773"/>
                    </a:cubicBezTo>
                    <a:cubicBezTo>
                      <a:pt x="1943" y="773"/>
                      <a:pt x="1929" y="787"/>
                      <a:pt x="1917" y="816"/>
                    </a:cubicBezTo>
                    <a:cubicBezTo>
                      <a:pt x="1891" y="791"/>
                      <a:pt x="1868" y="775"/>
                      <a:pt x="1846" y="775"/>
                    </a:cubicBezTo>
                    <a:cubicBezTo>
                      <a:pt x="1828" y="775"/>
                      <a:pt x="1811" y="786"/>
                      <a:pt x="1796" y="812"/>
                    </a:cubicBezTo>
                    <a:cubicBezTo>
                      <a:pt x="1781" y="814"/>
                      <a:pt x="1769" y="877"/>
                      <a:pt x="1756" y="877"/>
                    </a:cubicBezTo>
                    <a:cubicBezTo>
                      <a:pt x="1753" y="877"/>
                      <a:pt x="1751" y="875"/>
                      <a:pt x="1749" y="871"/>
                    </a:cubicBezTo>
                    <a:cubicBezTo>
                      <a:pt x="1745" y="875"/>
                      <a:pt x="1741" y="878"/>
                      <a:pt x="1737" y="878"/>
                    </a:cubicBezTo>
                    <a:cubicBezTo>
                      <a:pt x="1726" y="878"/>
                      <a:pt x="1715" y="857"/>
                      <a:pt x="1704" y="824"/>
                    </a:cubicBezTo>
                    <a:cubicBezTo>
                      <a:pt x="1679" y="866"/>
                      <a:pt x="1658" y="887"/>
                      <a:pt x="1644" y="887"/>
                    </a:cubicBezTo>
                    <a:cubicBezTo>
                      <a:pt x="1631" y="887"/>
                      <a:pt x="1623" y="867"/>
                      <a:pt x="1621" y="827"/>
                    </a:cubicBezTo>
                    <a:cubicBezTo>
                      <a:pt x="1610" y="842"/>
                      <a:pt x="1599" y="847"/>
                      <a:pt x="1587" y="847"/>
                    </a:cubicBezTo>
                    <a:cubicBezTo>
                      <a:pt x="1559" y="847"/>
                      <a:pt x="1531" y="816"/>
                      <a:pt x="1505" y="816"/>
                    </a:cubicBezTo>
                    <a:cubicBezTo>
                      <a:pt x="1494" y="816"/>
                      <a:pt x="1485" y="821"/>
                      <a:pt x="1475" y="834"/>
                    </a:cubicBezTo>
                    <a:cubicBezTo>
                      <a:pt x="1468" y="827"/>
                      <a:pt x="1462" y="824"/>
                      <a:pt x="1455" y="824"/>
                    </a:cubicBezTo>
                    <a:cubicBezTo>
                      <a:pt x="1416" y="824"/>
                      <a:pt x="1383" y="935"/>
                      <a:pt x="1350" y="978"/>
                    </a:cubicBezTo>
                    <a:cubicBezTo>
                      <a:pt x="1315" y="956"/>
                      <a:pt x="1275" y="942"/>
                      <a:pt x="1235" y="938"/>
                    </a:cubicBezTo>
                    <a:cubicBezTo>
                      <a:pt x="1219" y="923"/>
                      <a:pt x="1203" y="919"/>
                      <a:pt x="1189" y="919"/>
                    </a:cubicBezTo>
                    <a:cubicBezTo>
                      <a:pt x="1177" y="919"/>
                      <a:pt x="1166" y="921"/>
                      <a:pt x="1155" y="921"/>
                    </a:cubicBezTo>
                    <a:cubicBezTo>
                      <a:pt x="1149" y="921"/>
                      <a:pt x="1142" y="921"/>
                      <a:pt x="1135" y="918"/>
                    </a:cubicBezTo>
                    <a:cubicBezTo>
                      <a:pt x="1128" y="915"/>
                      <a:pt x="1121" y="914"/>
                      <a:pt x="1114" y="914"/>
                    </a:cubicBezTo>
                    <a:cubicBezTo>
                      <a:pt x="1065" y="914"/>
                      <a:pt x="1013" y="971"/>
                      <a:pt x="975" y="971"/>
                    </a:cubicBezTo>
                    <a:cubicBezTo>
                      <a:pt x="969" y="971"/>
                      <a:pt x="964" y="969"/>
                      <a:pt x="958" y="966"/>
                    </a:cubicBezTo>
                    <a:cubicBezTo>
                      <a:pt x="940" y="909"/>
                      <a:pt x="904" y="893"/>
                      <a:pt x="864" y="893"/>
                    </a:cubicBezTo>
                    <a:cubicBezTo>
                      <a:pt x="815" y="893"/>
                      <a:pt x="760" y="917"/>
                      <a:pt x="725" y="917"/>
                    </a:cubicBezTo>
                    <a:cubicBezTo>
                      <a:pt x="717" y="917"/>
                      <a:pt x="710" y="916"/>
                      <a:pt x="704" y="913"/>
                    </a:cubicBezTo>
                    <a:cubicBezTo>
                      <a:pt x="680" y="900"/>
                      <a:pt x="657" y="895"/>
                      <a:pt x="635" y="895"/>
                    </a:cubicBezTo>
                    <a:cubicBezTo>
                      <a:pt x="560" y="895"/>
                      <a:pt x="500" y="955"/>
                      <a:pt x="475" y="955"/>
                    </a:cubicBezTo>
                    <a:cubicBezTo>
                      <a:pt x="469" y="955"/>
                      <a:pt x="466" y="952"/>
                      <a:pt x="464" y="946"/>
                    </a:cubicBezTo>
                    <a:cubicBezTo>
                      <a:pt x="439" y="931"/>
                      <a:pt x="413" y="908"/>
                      <a:pt x="388" y="908"/>
                    </a:cubicBezTo>
                    <a:cubicBezTo>
                      <a:pt x="384" y="908"/>
                      <a:pt x="381" y="909"/>
                      <a:pt x="377" y="910"/>
                    </a:cubicBezTo>
                    <a:cubicBezTo>
                      <a:pt x="363" y="867"/>
                      <a:pt x="350" y="855"/>
                      <a:pt x="339" y="855"/>
                    </a:cubicBezTo>
                    <a:cubicBezTo>
                      <a:pt x="324" y="855"/>
                      <a:pt x="311" y="877"/>
                      <a:pt x="297" y="877"/>
                    </a:cubicBezTo>
                    <a:cubicBezTo>
                      <a:pt x="296" y="877"/>
                      <a:pt x="296" y="877"/>
                      <a:pt x="296" y="877"/>
                    </a:cubicBezTo>
                    <a:cubicBezTo>
                      <a:pt x="271" y="884"/>
                      <a:pt x="236" y="896"/>
                      <a:pt x="202" y="896"/>
                    </a:cubicBezTo>
                    <a:cubicBezTo>
                      <a:pt x="176" y="896"/>
                      <a:pt x="151" y="889"/>
                      <a:pt x="131" y="867"/>
                    </a:cubicBezTo>
                    <a:cubicBezTo>
                      <a:pt x="111" y="892"/>
                      <a:pt x="50" y="909"/>
                      <a:pt x="0" y="919"/>
                    </a:cubicBezTo>
                    <a:lnTo>
                      <a:pt x="0" y="2610"/>
                    </a:lnTo>
                    <a:cubicBezTo>
                      <a:pt x="8" y="2616"/>
                      <a:pt x="16" y="2625"/>
                      <a:pt x="19" y="2636"/>
                    </a:cubicBezTo>
                    <a:cubicBezTo>
                      <a:pt x="57" y="2632"/>
                      <a:pt x="91" y="2592"/>
                      <a:pt x="127" y="2592"/>
                    </a:cubicBezTo>
                    <a:cubicBezTo>
                      <a:pt x="138" y="2592"/>
                      <a:pt x="148" y="2595"/>
                      <a:pt x="159" y="2605"/>
                    </a:cubicBezTo>
                    <a:cubicBezTo>
                      <a:pt x="204" y="2587"/>
                      <a:pt x="250" y="2605"/>
                      <a:pt x="292" y="2559"/>
                    </a:cubicBezTo>
                    <a:cubicBezTo>
                      <a:pt x="297" y="2556"/>
                      <a:pt x="303" y="2554"/>
                      <a:pt x="308" y="2554"/>
                    </a:cubicBezTo>
                    <a:cubicBezTo>
                      <a:pt x="330" y="2554"/>
                      <a:pt x="352" y="2575"/>
                      <a:pt x="374" y="2575"/>
                    </a:cubicBezTo>
                    <a:cubicBezTo>
                      <a:pt x="390" y="2575"/>
                      <a:pt x="406" y="2563"/>
                      <a:pt x="422" y="2522"/>
                    </a:cubicBezTo>
                    <a:cubicBezTo>
                      <a:pt x="440" y="2493"/>
                      <a:pt x="460" y="2487"/>
                      <a:pt x="480" y="2487"/>
                    </a:cubicBezTo>
                    <a:cubicBezTo>
                      <a:pt x="495" y="2487"/>
                      <a:pt x="510" y="2490"/>
                      <a:pt x="525" y="2490"/>
                    </a:cubicBezTo>
                    <a:cubicBezTo>
                      <a:pt x="534" y="2490"/>
                      <a:pt x="543" y="2489"/>
                      <a:pt x="551" y="2485"/>
                    </a:cubicBezTo>
                    <a:cubicBezTo>
                      <a:pt x="567" y="2503"/>
                      <a:pt x="584" y="2523"/>
                      <a:pt x="599" y="2523"/>
                    </a:cubicBezTo>
                    <a:cubicBezTo>
                      <a:pt x="606" y="2523"/>
                      <a:pt x="612" y="2520"/>
                      <a:pt x="617" y="2512"/>
                    </a:cubicBezTo>
                    <a:cubicBezTo>
                      <a:pt x="623" y="2479"/>
                      <a:pt x="630" y="2469"/>
                      <a:pt x="637" y="2469"/>
                    </a:cubicBezTo>
                    <a:cubicBezTo>
                      <a:pt x="647" y="2469"/>
                      <a:pt x="658" y="2491"/>
                      <a:pt x="668" y="2491"/>
                    </a:cubicBezTo>
                    <a:cubicBezTo>
                      <a:pt x="674" y="2491"/>
                      <a:pt x="679" y="2485"/>
                      <a:pt x="684" y="2468"/>
                    </a:cubicBezTo>
                    <a:cubicBezTo>
                      <a:pt x="693" y="2474"/>
                      <a:pt x="702" y="2477"/>
                      <a:pt x="710" y="2477"/>
                    </a:cubicBezTo>
                    <a:cubicBezTo>
                      <a:pt x="740" y="2477"/>
                      <a:pt x="758" y="2439"/>
                      <a:pt x="788" y="2437"/>
                    </a:cubicBezTo>
                    <a:cubicBezTo>
                      <a:pt x="808" y="2416"/>
                      <a:pt x="827" y="2404"/>
                      <a:pt x="846" y="2404"/>
                    </a:cubicBezTo>
                    <a:cubicBezTo>
                      <a:pt x="864" y="2404"/>
                      <a:pt x="882" y="2416"/>
                      <a:pt x="900" y="2442"/>
                    </a:cubicBezTo>
                    <a:cubicBezTo>
                      <a:pt x="914" y="2464"/>
                      <a:pt x="928" y="2473"/>
                      <a:pt x="941" y="2473"/>
                    </a:cubicBezTo>
                    <a:cubicBezTo>
                      <a:pt x="961" y="2473"/>
                      <a:pt x="980" y="2453"/>
                      <a:pt x="998" y="2427"/>
                    </a:cubicBezTo>
                    <a:cubicBezTo>
                      <a:pt x="1013" y="2478"/>
                      <a:pt x="1026" y="2493"/>
                      <a:pt x="1039" y="2493"/>
                    </a:cubicBezTo>
                    <a:cubicBezTo>
                      <a:pt x="1055" y="2493"/>
                      <a:pt x="1071" y="2466"/>
                      <a:pt x="1087" y="2465"/>
                    </a:cubicBezTo>
                    <a:cubicBezTo>
                      <a:pt x="1094" y="2438"/>
                      <a:pt x="1102" y="2429"/>
                      <a:pt x="1110" y="2429"/>
                    </a:cubicBezTo>
                    <a:cubicBezTo>
                      <a:pt x="1124" y="2429"/>
                      <a:pt x="1139" y="2460"/>
                      <a:pt x="1153" y="2460"/>
                    </a:cubicBezTo>
                    <a:cubicBezTo>
                      <a:pt x="1159" y="2460"/>
                      <a:pt x="1164" y="2456"/>
                      <a:pt x="1168" y="2445"/>
                    </a:cubicBezTo>
                    <a:cubicBezTo>
                      <a:pt x="1175" y="2447"/>
                      <a:pt x="1182" y="2448"/>
                      <a:pt x="1189" y="2448"/>
                    </a:cubicBezTo>
                    <a:cubicBezTo>
                      <a:pt x="1205" y="2448"/>
                      <a:pt x="1222" y="2443"/>
                      <a:pt x="1238" y="2443"/>
                    </a:cubicBezTo>
                    <a:cubicBezTo>
                      <a:pt x="1241" y="2443"/>
                      <a:pt x="1244" y="2443"/>
                      <a:pt x="1247" y="2443"/>
                    </a:cubicBezTo>
                    <a:cubicBezTo>
                      <a:pt x="1257" y="2468"/>
                      <a:pt x="1266" y="2486"/>
                      <a:pt x="1274" y="2486"/>
                    </a:cubicBezTo>
                    <a:cubicBezTo>
                      <a:pt x="1284" y="2486"/>
                      <a:pt x="1292" y="2459"/>
                      <a:pt x="1299" y="2386"/>
                    </a:cubicBezTo>
                    <a:cubicBezTo>
                      <a:pt x="1311" y="2370"/>
                      <a:pt x="1326" y="2311"/>
                      <a:pt x="1340" y="2311"/>
                    </a:cubicBezTo>
                    <a:cubicBezTo>
                      <a:pt x="1345" y="2311"/>
                      <a:pt x="1350" y="2318"/>
                      <a:pt x="1354" y="2337"/>
                    </a:cubicBezTo>
                    <a:cubicBezTo>
                      <a:pt x="1367" y="2378"/>
                      <a:pt x="1377" y="2390"/>
                      <a:pt x="1386" y="2390"/>
                    </a:cubicBezTo>
                    <a:cubicBezTo>
                      <a:pt x="1400" y="2390"/>
                      <a:pt x="1411" y="2365"/>
                      <a:pt x="1423" y="2365"/>
                    </a:cubicBezTo>
                    <a:cubicBezTo>
                      <a:pt x="1425" y="2365"/>
                      <a:pt x="1426" y="2365"/>
                      <a:pt x="1427" y="2366"/>
                    </a:cubicBezTo>
                    <a:cubicBezTo>
                      <a:pt x="1430" y="2355"/>
                      <a:pt x="1433" y="2352"/>
                      <a:pt x="1436" y="2352"/>
                    </a:cubicBezTo>
                    <a:cubicBezTo>
                      <a:pt x="1442" y="2352"/>
                      <a:pt x="1448" y="2365"/>
                      <a:pt x="1454" y="2365"/>
                    </a:cubicBezTo>
                    <a:cubicBezTo>
                      <a:pt x="1455" y="2365"/>
                      <a:pt x="1457" y="2364"/>
                      <a:pt x="1459" y="2361"/>
                    </a:cubicBezTo>
                    <a:cubicBezTo>
                      <a:pt x="1471" y="2400"/>
                      <a:pt x="1481" y="2385"/>
                      <a:pt x="1494" y="2429"/>
                    </a:cubicBezTo>
                    <a:cubicBezTo>
                      <a:pt x="1505" y="2512"/>
                      <a:pt x="1513" y="2537"/>
                      <a:pt x="1521" y="2537"/>
                    </a:cubicBezTo>
                    <a:cubicBezTo>
                      <a:pt x="1525" y="2537"/>
                      <a:pt x="1529" y="2532"/>
                      <a:pt x="1532" y="2525"/>
                    </a:cubicBezTo>
                    <a:cubicBezTo>
                      <a:pt x="1535" y="2531"/>
                      <a:pt x="1537" y="2533"/>
                      <a:pt x="1539" y="2533"/>
                    </a:cubicBezTo>
                    <a:cubicBezTo>
                      <a:pt x="1550" y="2533"/>
                      <a:pt x="1559" y="2473"/>
                      <a:pt x="1570" y="2427"/>
                    </a:cubicBezTo>
                    <a:cubicBezTo>
                      <a:pt x="1573" y="2426"/>
                      <a:pt x="1576" y="2426"/>
                      <a:pt x="1578" y="2426"/>
                    </a:cubicBezTo>
                    <a:cubicBezTo>
                      <a:pt x="1607" y="2426"/>
                      <a:pt x="1645" y="2449"/>
                      <a:pt x="1687" y="2449"/>
                    </a:cubicBezTo>
                    <a:cubicBezTo>
                      <a:pt x="1701" y="2449"/>
                      <a:pt x="1716" y="2446"/>
                      <a:pt x="1731" y="2440"/>
                    </a:cubicBezTo>
                    <a:cubicBezTo>
                      <a:pt x="1736" y="2413"/>
                      <a:pt x="1741" y="2405"/>
                      <a:pt x="1747" y="2405"/>
                    </a:cubicBezTo>
                    <a:cubicBezTo>
                      <a:pt x="1755" y="2405"/>
                      <a:pt x="1765" y="2425"/>
                      <a:pt x="1774" y="2425"/>
                    </a:cubicBezTo>
                    <a:cubicBezTo>
                      <a:pt x="1776" y="2425"/>
                      <a:pt x="1778" y="2424"/>
                      <a:pt x="1780" y="2420"/>
                    </a:cubicBezTo>
                    <a:cubicBezTo>
                      <a:pt x="1795" y="2450"/>
                      <a:pt x="1808" y="2481"/>
                      <a:pt x="1822" y="2481"/>
                    </a:cubicBezTo>
                    <a:cubicBezTo>
                      <a:pt x="1826" y="2481"/>
                      <a:pt x="1831" y="2478"/>
                      <a:pt x="1835" y="2470"/>
                    </a:cubicBezTo>
                    <a:cubicBezTo>
                      <a:pt x="1850" y="2419"/>
                      <a:pt x="1870" y="2436"/>
                      <a:pt x="1887" y="2427"/>
                    </a:cubicBezTo>
                    <a:cubicBezTo>
                      <a:pt x="1888" y="2427"/>
                      <a:pt x="1889" y="2426"/>
                      <a:pt x="1890" y="2426"/>
                    </a:cubicBezTo>
                    <a:cubicBezTo>
                      <a:pt x="1905" y="2426"/>
                      <a:pt x="1922" y="2477"/>
                      <a:pt x="1936" y="2477"/>
                    </a:cubicBezTo>
                    <a:cubicBezTo>
                      <a:pt x="1939" y="2477"/>
                      <a:pt x="1942" y="2476"/>
                      <a:pt x="1945" y="2471"/>
                    </a:cubicBezTo>
                    <a:cubicBezTo>
                      <a:pt x="1960" y="2398"/>
                      <a:pt x="1980" y="2450"/>
                      <a:pt x="1997" y="2377"/>
                    </a:cubicBezTo>
                    <a:cubicBezTo>
                      <a:pt x="2000" y="2366"/>
                      <a:pt x="2003" y="2362"/>
                      <a:pt x="2007" y="2362"/>
                    </a:cubicBezTo>
                    <a:cubicBezTo>
                      <a:pt x="2021" y="2362"/>
                      <a:pt x="2038" y="2430"/>
                      <a:pt x="2054" y="2464"/>
                    </a:cubicBezTo>
                    <a:cubicBezTo>
                      <a:pt x="2077" y="2434"/>
                      <a:pt x="2099" y="2402"/>
                      <a:pt x="2121" y="2402"/>
                    </a:cubicBezTo>
                    <a:cubicBezTo>
                      <a:pt x="2133" y="2402"/>
                      <a:pt x="2144" y="2410"/>
                      <a:pt x="2156" y="2432"/>
                    </a:cubicBezTo>
                    <a:cubicBezTo>
                      <a:pt x="2180" y="2440"/>
                      <a:pt x="2199" y="2447"/>
                      <a:pt x="2214" y="2447"/>
                    </a:cubicBezTo>
                    <a:cubicBezTo>
                      <a:pt x="2240" y="2447"/>
                      <a:pt x="2255" y="2429"/>
                      <a:pt x="2269" y="2375"/>
                    </a:cubicBezTo>
                    <a:cubicBezTo>
                      <a:pt x="2277" y="2347"/>
                      <a:pt x="2285" y="2339"/>
                      <a:pt x="2295" y="2339"/>
                    </a:cubicBezTo>
                    <a:cubicBezTo>
                      <a:pt x="2313" y="2339"/>
                      <a:pt x="2337" y="2367"/>
                      <a:pt x="2373" y="2367"/>
                    </a:cubicBezTo>
                    <a:cubicBezTo>
                      <a:pt x="2374" y="2367"/>
                      <a:pt x="2375" y="2367"/>
                      <a:pt x="2376" y="2367"/>
                    </a:cubicBezTo>
                    <a:cubicBezTo>
                      <a:pt x="2392" y="2393"/>
                      <a:pt x="2408" y="2391"/>
                      <a:pt x="2429" y="2422"/>
                    </a:cubicBezTo>
                    <a:cubicBezTo>
                      <a:pt x="2438" y="2377"/>
                      <a:pt x="2448" y="2370"/>
                      <a:pt x="2459" y="2370"/>
                    </a:cubicBezTo>
                    <a:cubicBezTo>
                      <a:pt x="2465" y="2370"/>
                      <a:pt x="2471" y="2372"/>
                      <a:pt x="2477" y="2372"/>
                    </a:cubicBezTo>
                    <a:cubicBezTo>
                      <a:pt x="2484" y="2372"/>
                      <a:pt x="2490" y="2370"/>
                      <a:pt x="2497" y="2361"/>
                    </a:cubicBezTo>
                    <a:cubicBezTo>
                      <a:pt x="2504" y="2357"/>
                      <a:pt x="2512" y="2356"/>
                      <a:pt x="2520" y="2356"/>
                    </a:cubicBezTo>
                    <a:cubicBezTo>
                      <a:pt x="2526" y="2356"/>
                      <a:pt x="2532" y="2356"/>
                      <a:pt x="2538" y="2356"/>
                    </a:cubicBezTo>
                    <a:cubicBezTo>
                      <a:pt x="2553" y="2356"/>
                      <a:pt x="2569" y="2354"/>
                      <a:pt x="2586" y="2337"/>
                    </a:cubicBezTo>
                    <a:cubicBezTo>
                      <a:pt x="2601" y="2322"/>
                      <a:pt x="2617" y="2316"/>
                      <a:pt x="2634" y="2316"/>
                    </a:cubicBezTo>
                    <a:cubicBezTo>
                      <a:pt x="2654" y="2316"/>
                      <a:pt x="2676" y="2324"/>
                      <a:pt x="2699" y="2338"/>
                    </a:cubicBezTo>
                    <a:cubicBezTo>
                      <a:pt x="2717" y="2296"/>
                      <a:pt x="2735" y="2284"/>
                      <a:pt x="2753" y="2284"/>
                    </a:cubicBezTo>
                    <a:cubicBezTo>
                      <a:pt x="2774" y="2284"/>
                      <a:pt x="2794" y="2300"/>
                      <a:pt x="2814" y="2303"/>
                    </a:cubicBezTo>
                    <a:cubicBezTo>
                      <a:pt x="2822" y="2294"/>
                      <a:pt x="2830" y="2291"/>
                      <a:pt x="2839" y="2291"/>
                    </a:cubicBezTo>
                    <a:cubicBezTo>
                      <a:pt x="2861" y="2291"/>
                      <a:pt x="2882" y="2315"/>
                      <a:pt x="2902" y="2315"/>
                    </a:cubicBezTo>
                    <a:cubicBezTo>
                      <a:pt x="2905" y="2315"/>
                      <a:pt x="2907" y="2315"/>
                      <a:pt x="2910" y="2314"/>
                    </a:cubicBezTo>
                    <a:cubicBezTo>
                      <a:pt x="2927" y="2330"/>
                      <a:pt x="2943" y="2335"/>
                      <a:pt x="2958" y="2335"/>
                    </a:cubicBezTo>
                    <a:cubicBezTo>
                      <a:pt x="2987" y="2335"/>
                      <a:pt x="3012" y="2315"/>
                      <a:pt x="3036" y="2315"/>
                    </a:cubicBezTo>
                    <a:cubicBezTo>
                      <a:pt x="3043" y="2315"/>
                      <a:pt x="3051" y="2317"/>
                      <a:pt x="3058" y="2323"/>
                    </a:cubicBezTo>
                    <a:cubicBezTo>
                      <a:pt x="3081" y="2343"/>
                      <a:pt x="3100" y="2366"/>
                      <a:pt x="3118" y="2391"/>
                    </a:cubicBezTo>
                    <a:cubicBezTo>
                      <a:pt x="3134" y="2358"/>
                      <a:pt x="3152" y="2380"/>
                      <a:pt x="3167" y="2340"/>
                    </a:cubicBezTo>
                    <a:cubicBezTo>
                      <a:pt x="3178" y="2318"/>
                      <a:pt x="3188" y="2310"/>
                      <a:pt x="3199" y="2310"/>
                    </a:cubicBezTo>
                    <a:cubicBezTo>
                      <a:pt x="3220" y="2310"/>
                      <a:pt x="3241" y="2340"/>
                      <a:pt x="3263" y="2353"/>
                    </a:cubicBezTo>
                    <a:cubicBezTo>
                      <a:pt x="3276" y="2345"/>
                      <a:pt x="3291" y="2342"/>
                      <a:pt x="3306" y="2342"/>
                    </a:cubicBezTo>
                    <a:cubicBezTo>
                      <a:pt x="3326" y="2342"/>
                      <a:pt x="3347" y="2348"/>
                      <a:pt x="3371" y="2358"/>
                    </a:cubicBezTo>
                    <a:cubicBezTo>
                      <a:pt x="3379" y="2384"/>
                      <a:pt x="3386" y="2393"/>
                      <a:pt x="3393" y="2393"/>
                    </a:cubicBezTo>
                    <a:cubicBezTo>
                      <a:pt x="3408" y="2393"/>
                      <a:pt x="3422" y="2357"/>
                      <a:pt x="3438" y="2356"/>
                    </a:cubicBezTo>
                    <a:cubicBezTo>
                      <a:pt x="3452" y="2379"/>
                      <a:pt x="3467" y="2400"/>
                      <a:pt x="3482" y="2400"/>
                    </a:cubicBezTo>
                    <a:cubicBezTo>
                      <a:pt x="3494" y="2400"/>
                      <a:pt x="3506" y="2387"/>
                      <a:pt x="3517" y="2349"/>
                    </a:cubicBezTo>
                    <a:cubicBezTo>
                      <a:pt x="3583" y="2345"/>
                      <a:pt x="3620" y="2334"/>
                      <a:pt x="3639" y="2323"/>
                    </a:cubicBezTo>
                    <a:cubicBezTo>
                      <a:pt x="3660" y="2311"/>
                      <a:pt x="3661" y="2298"/>
                      <a:pt x="3658" y="2292"/>
                    </a:cubicBezTo>
                    <a:cubicBezTo>
                      <a:pt x="3657" y="2279"/>
                      <a:pt x="3656" y="2269"/>
                      <a:pt x="3655" y="2261"/>
                    </a:cubicBezTo>
                    <a:lnTo>
                      <a:pt x="3655" y="2261"/>
                    </a:lnTo>
                    <a:cubicBezTo>
                      <a:pt x="3657" y="2264"/>
                      <a:pt x="3660" y="2265"/>
                      <a:pt x="3664" y="2268"/>
                    </a:cubicBezTo>
                    <a:cubicBezTo>
                      <a:pt x="3665" y="2267"/>
                      <a:pt x="3666" y="2266"/>
                      <a:pt x="3667" y="2266"/>
                    </a:cubicBezTo>
                    <a:cubicBezTo>
                      <a:pt x="3676" y="2266"/>
                      <a:pt x="3691" y="2298"/>
                      <a:pt x="3709" y="2298"/>
                    </a:cubicBezTo>
                    <a:cubicBezTo>
                      <a:pt x="3716" y="2298"/>
                      <a:pt x="3724" y="2293"/>
                      <a:pt x="3732" y="2279"/>
                    </a:cubicBezTo>
                    <a:cubicBezTo>
                      <a:pt x="3737" y="2282"/>
                      <a:pt x="3742" y="2283"/>
                      <a:pt x="3747" y="2283"/>
                    </a:cubicBezTo>
                    <a:cubicBezTo>
                      <a:pt x="3764" y="2283"/>
                      <a:pt x="3784" y="2272"/>
                      <a:pt x="3806" y="2272"/>
                    </a:cubicBezTo>
                    <a:cubicBezTo>
                      <a:pt x="3824" y="2272"/>
                      <a:pt x="3844" y="2279"/>
                      <a:pt x="3867" y="2305"/>
                    </a:cubicBezTo>
                    <a:cubicBezTo>
                      <a:pt x="3895" y="2303"/>
                      <a:pt x="3918" y="2281"/>
                      <a:pt x="3940" y="2281"/>
                    </a:cubicBezTo>
                    <a:cubicBezTo>
                      <a:pt x="3949" y="2281"/>
                      <a:pt x="3958" y="2285"/>
                      <a:pt x="3966" y="2297"/>
                    </a:cubicBezTo>
                    <a:cubicBezTo>
                      <a:pt x="3970" y="2293"/>
                      <a:pt x="3974" y="2292"/>
                      <a:pt x="3978" y="2292"/>
                    </a:cubicBezTo>
                    <a:cubicBezTo>
                      <a:pt x="4001" y="2292"/>
                      <a:pt x="4021" y="2343"/>
                      <a:pt x="4036" y="2345"/>
                    </a:cubicBezTo>
                    <a:cubicBezTo>
                      <a:pt x="4049" y="2303"/>
                      <a:pt x="4061" y="2284"/>
                      <a:pt x="4070" y="2284"/>
                    </a:cubicBezTo>
                    <a:cubicBezTo>
                      <a:pt x="4085" y="2284"/>
                      <a:pt x="4096" y="2327"/>
                      <a:pt x="4104" y="2391"/>
                    </a:cubicBezTo>
                    <a:cubicBezTo>
                      <a:pt x="4115" y="2421"/>
                      <a:pt x="4118" y="2426"/>
                      <a:pt x="4120" y="2426"/>
                    </a:cubicBezTo>
                    <a:cubicBezTo>
                      <a:pt x="4121" y="2426"/>
                      <a:pt x="4121" y="2425"/>
                      <a:pt x="4122" y="2425"/>
                    </a:cubicBezTo>
                    <a:cubicBezTo>
                      <a:pt x="4124" y="2425"/>
                      <a:pt x="4126" y="2427"/>
                      <a:pt x="4132" y="2437"/>
                    </a:cubicBezTo>
                    <a:cubicBezTo>
                      <a:pt x="4133" y="2417"/>
                      <a:pt x="4135" y="2410"/>
                      <a:pt x="4138" y="2410"/>
                    </a:cubicBezTo>
                    <a:cubicBezTo>
                      <a:pt x="4146" y="2410"/>
                      <a:pt x="4158" y="2458"/>
                      <a:pt x="4173" y="2458"/>
                    </a:cubicBezTo>
                    <a:cubicBezTo>
                      <a:pt x="4178" y="2458"/>
                      <a:pt x="4183" y="2453"/>
                      <a:pt x="4189" y="2441"/>
                    </a:cubicBezTo>
                    <a:cubicBezTo>
                      <a:pt x="4196" y="2486"/>
                      <a:pt x="4203" y="2499"/>
                      <a:pt x="4210" y="2499"/>
                    </a:cubicBezTo>
                    <a:cubicBezTo>
                      <a:pt x="4222" y="2499"/>
                      <a:pt x="4234" y="2462"/>
                      <a:pt x="4248" y="2462"/>
                    </a:cubicBezTo>
                    <a:cubicBezTo>
                      <a:pt x="4249" y="2462"/>
                      <a:pt x="4250" y="2462"/>
                      <a:pt x="4250" y="2462"/>
                    </a:cubicBezTo>
                    <a:cubicBezTo>
                      <a:pt x="4274" y="2459"/>
                      <a:pt x="4304" y="2427"/>
                      <a:pt x="4339" y="2396"/>
                    </a:cubicBezTo>
                    <a:cubicBezTo>
                      <a:pt x="4346" y="2388"/>
                      <a:pt x="4354" y="2386"/>
                      <a:pt x="4361" y="2386"/>
                    </a:cubicBezTo>
                    <a:cubicBezTo>
                      <a:pt x="4377" y="2386"/>
                      <a:pt x="4392" y="2398"/>
                      <a:pt x="4407" y="2398"/>
                    </a:cubicBezTo>
                    <a:cubicBezTo>
                      <a:pt x="4418" y="2398"/>
                      <a:pt x="4428" y="2391"/>
                      <a:pt x="4437" y="2367"/>
                    </a:cubicBezTo>
                    <a:cubicBezTo>
                      <a:pt x="4459" y="2362"/>
                      <a:pt x="4478" y="2309"/>
                      <a:pt x="4497" y="2309"/>
                    </a:cubicBezTo>
                    <a:cubicBezTo>
                      <a:pt x="4505" y="2309"/>
                      <a:pt x="4514" y="2319"/>
                      <a:pt x="4522" y="2344"/>
                    </a:cubicBezTo>
                    <a:cubicBezTo>
                      <a:pt x="4543" y="2352"/>
                      <a:pt x="4562" y="2389"/>
                      <a:pt x="4580" y="2389"/>
                    </a:cubicBezTo>
                    <a:cubicBezTo>
                      <a:pt x="4586" y="2389"/>
                      <a:pt x="4591" y="2385"/>
                      <a:pt x="4596" y="2376"/>
                    </a:cubicBezTo>
                    <a:cubicBezTo>
                      <a:pt x="4602" y="2361"/>
                      <a:pt x="4609" y="2357"/>
                      <a:pt x="4615" y="2357"/>
                    </a:cubicBezTo>
                    <a:cubicBezTo>
                      <a:pt x="4622" y="2357"/>
                      <a:pt x="4629" y="2361"/>
                      <a:pt x="4635" y="2361"/>
                    </a:cubicBezTo>
                    <a:cubicBezTo>
                      <a:pt x="4643" y="2361"/>
                      <a:pt x="4651" y="2354"/>
                      <a:pt x="4657" y="2324"/>
                    </a:cubicBezTo>
                    <a:cubicBezTo>
                      <a:pt x="4665" y="2333"/>
                      <a:pt x="4673" y="2336"/>
                      <a:pt x="4680" y="2336"/>
                    </a:cubicBezTo>
                    <a:cubicBezTo>
                      <a:pt x="4706" y="2336"/>
                      <a:pt x="4729" y="2288"/>
                      <a:pt x="4752" y="2288"/>
                    </a:cubicBezTo>
                    <a:cubicBezTo>
                      <a:pt x="4755" y="2288"/>
                      <a:pt x="4757" y="2289"/>
                      <a:pt x="4760" y="2291"/>
                    </a:cubicBezTo>
                    <a:cubicBezTo>
                      <a:pt x="4781" y="2296"/>
                      <a:pt x="4799" y="2304"/>
                      <a:pt x="4817" y="2304"/>
                    </a:cubicBezTo>
                    <a:cubicBezTo>
                      <a:pt x="4827" y="2304"/>
                      <a:pt x="4837" y="2301"/>
                      <a:pt x="4847" y="2293"/>
                    </a:cubicBezTo>
                    <a:cubicBezTo>
                      <a:pt x="4848" y="2293"/>
                      <a:pt x="4849" y="2293"/>
                      <a:pt x="4850" y="2293"/>
                    </a:cubicBezTo>
                    <a:cubicBezTo>
                      <a:pt x="4888" y="2293"/>
                      <a:pt x="4925" y="2248"/>
                      <a:pt x="4970" y="2248"/>
                    </a:cubicBezTo>
                    <a:cubicBezTo>
                      <a:pt x="4990" y="2248"/>
                      <a:pt x="5013" y="2258"/>
                      <a:pt x="5038" y="2286"/>
                    </a:cubicBezTo>
                    <a:cubicBezTo>
                      <a:pt x="5099" y="2271"/>
                      <a:pt x="5117" y="2264"/>
                      <a:pt x="5118" y="2264"/>
                    </a:cubicBezTo>
                    <a:lnTo>
                      <a:pt x="5118" y="2264"/>
                    </a:lnTo>
                    <a:cubicBezTo>
                      <a:pt x="5119" y="2264"/>
                      <a:pt x="5105" y="2270"/>
                      <a:pt x="5096" y="2282"/>
                    </a:cubicBezTo>
                    <a:cubicBezTo>
                      <a:pt x="5095" y="2280"/>
                      <a:pt x="5094" y="2280"/>
                      <a:pt x="5093" y="2280"/>
                    </a:cubicBezTo>
                    <a:cubicBezTo>
                      <a:pt x="5088" y="2280"/>
                      <a:pt x="5086" y="2301"/>
                      <a:pt x="5092" y="2301"/>
                    </a:cubicBezTo>
                    <a:cubicBezTo>
                      <a:pt x="5095" y="2301"/>
                      <a:pt x="5099" y="2298"/>
                      <a:pt x="5104" y="2288"/>
                    </a:cubicBezTo>
                    <a:cubicBezTo>
                      <a:pt x="5106" y="2285"/>
                      <a:pt x="5108" y="2284"/>
                      <a:pt x="5111" y="2284"/>
                    </a:cubicBezTo>
                    <a:cubicBezTo>
                      <a:pt x="5127" y="2284"/>
                      <a:pt x="5156" y="2340"/>
                      <a:pt x="5198" y="2340"/>
                    </a:cubicBezTo>
                    <a:cubicBezTo>
                      <a:pt x="5219" y="2340"/>
                      <a:pt x="5244" y="2326"/>
                      <a:pt x="5272" y="2283"/>
                    </a:cubicBezTo>
                    <a:cubicBezTo>
                      <a:pt x="5287" y="2282"/>
                      <a:pt x="5302" y="2282"/>
                      <a:pt x="5315" y="2282"/>
                    </a:cubicBezTo>
                    <a:cubicBezTo>
                      <a:pt x="5329" y="2282"/>
                      <a:pt x="5341" y="2282"/>
                      <a:pt x="5352" y="2282"/>
                    </a:cubicBezTo>
                    <a:cubicBezTo>
                      <a:pt x="5380" y="2282"/>
                      <a:pt x="5400" y="2280"/>
                      <a:pt x="5413" y="2267"/>
                    </a:cubicBezTo>
                    <a:cubicBezTo>
                      <a:pt x="5420" y="2260"/>
                      <a:pt x="5426" y="2257"/>
                      <a:pt x="5430" y="2257"/>
                    </a:cubicBezTo>
                    <a:cubicBezTo>
                      <a:pt x="5440" y="2257"/>
                      <a:pt x="5444" y="2272"/>
                      <a:pt x="5445" y="2291"/>
                    </a:cubicBezTo>
                    <a:lnTo>
                      <a:pt x="5445" y="2298"/>
                    </a:lnTo>
                    <a:cubicBezTo>
                      <a:pt x="5448" y="2295"/>
                      <a:pt x="5452" y="2294"/>
                      <a:pt x="5456" y="2294"/>
                    </a:cubicBezTo>
                    <a:cubicBezTo>
                      <a:pt x="5458" y="2294"/>
                      <a:pt x="5459" y="2294"/>
                      <a:pt x="5460" y="2295"/>
                    </a:cubicBezTo>
                    <a:cubicBezTo>
                      <a:pt x="5464" y="2270"/>
                      <a:pt x="5470" y="2261"/>
                      <a:pt x="5478" y="2261"/>
                    </a:cubicBezTo>
                    <a:cubicBezTo>
                      <a:pt x="5490" y="2261"/>
                      <a:pt x="5508" y="2287"/>
                      <a:pt x="5529" y="2293"/>
                    </a:cubicBezTo>
                    <a:cubicBezTo>
                      <a:pt x="5545" y="2281"/>
                      <a:pt x="5565" y="2276"/>
                      <a:pt x="5588" y="2276"/>
                    </a:cubicBezTo>
                    <a:cubicBezTo>
                      <a:pt x="5610" y="2276"/>
                      <a:pt x="5635" y="2281"/>
                      <a:pt x="5664" y="2288"/>
                    </a:cubicBezTo>
                    <a:cubicBezTo>
                      <a:pt x="5687" y="2310"/>
                      <a:pt x="5708" y="2318"/>
                      <a:pt x="5726" y="2318"/>
                    </a:cubicBezTo>
                    <a:cubicBezTo>
                      <a:pt x="5756" y="2318"/>
                      <a:pt x="5780" y="2299"/>
                      <a:pt x="5800" y="2283"/>
                    </a:cubicBezTo>
                    <a:cubicBezTo>
                      <a:pt x="5805" y="2288"/>
                      <a:pt x="5810" y="2290"/>
                      <a:pt x="5815" y="2290"/>
                    </a:cubicBezTo>
                    <a:cubicBezTo>
                      <a:pt x="5834" y="2290"/>
                      <a:pt x="5848" y="2258"/>
                      <a:pt x="5860" y="2258"/>
                    </a:cubicBezTo>
                    <a:cubicBezTo>
                      <a:pt x="5865" y="2258"/>
                      <a:pt x="5869" y="2264"/>
                      <a:pt x="5874" y="2279"/>
                    </a:cubicBezTo>
                    <a:cubicBezTo>
                      <a:pt x="5886" y="2258"/>
                      <a:pt x="5894" y="2252"/>
                      <a:pt x="5900" y="2252"/>
                    </a:cubicBezTo>
                    <a:cubicBezTo>
                      <a:pt x="5908" y="2252"/>
                      <a:pt x="5910" y="2267"/>
                      <a:pt x="5912" y="2274"/>
                    </a:cubicBezTo>
                    <a:cubicBezTo>
                      <a:pt x="5913" y="2276"/>
                      <a:pt x="5915" y="2294"/>
                      <a:pt x="5921" y="2294"/>
                    </a:cubicBezTo>
                    <a:cubicBezTo>
                      <a:pt x="5925" y="2294"/>
                      <a:pt x="5932" y="2286"/>
                      <a:pt x="5942" y="2259"/>
                    </a:cubicBezTo>
                    <a:cubicBezTo>
                      <a:pt x="5961" y="2271"/>
                      <a:pt x="5993" y="2332"/>
                      <a:pt x="6043" y="2332"/>
                    </a:cubicBezTo>
                    <a:cubicBezTo>
                      <a:pt x="6068" y="2332"/>
                      <a:pt x="6097" y="2317"/>
                      <a:pt x="6131" y="2275"/>
                    </a:cubicBezTo>
                    <a:cubicBezTo>
                      <a:pt x="6169" y="2319"/>
                      <a:pt x="6203" y="2340"/>
                      <a:pt x="6236" y="2340"/>
                    </a:cubicBezTo>
                    <a:cubicBezTo>
                      <a:pt x="6269" y="2340"/>
                      <a:pt x="6300" y="2317"/>
                      <a:pt x="6330" y="2272"/>
                    </a:cubicBezTo>
                    <a:cubicBezTo>
                      <a:pt x="6351" y="2250"/>
                      <a:pt x="6372" y="2240"/>
                      <a:pt x="6393" y="2240"/>
                    </a:cubicBezTo>
                    <a:cubicBezTo>
                      <a:pt x="6430" y="2240"/>
                      <a:pt x="6466" y="2272"/>
                      <a:pt x="6501" y="2329"/>
                    </a:cubicBezTo>
                    <a:cubicBezTo>
                      <a:pt x="6504" y="2328"/>
                      <a:pt x="6508" y="2327"/>
                      <a:pt x="6511" y="2327"/>
                    </a:cubicBezTo>
                    <a:cubicBezTo>
                      <a:pt x="6547" y="2327"/>
                      <a:pt x="6583" y="2393"/>
                      <a:pt x="6614" y="2393"/>
                    </a:cubicBezTo>
                    <a:cubicBezTo>
                      <a:pt x="6626" y="2393"/>
                      <a:pt x="6636" y="2385"/>
                      <a:pt x="6646" y="2363"/>
                    </a:cubicBezTo>
                    <a:cubicBezTo>
                      <a:pt x="6692" y="2413"/>
                      <a:pt x="6731" y="2382"/>
                      <a:pt x="6768" y="2415"/>
                    </a:cubicBezTo>
                    <a:cubicBezTo>
                      <a:pt x="6790" y="2441"/>
                      <a:pt x="6822" y="2456"/>
                      <a:pt x="6856" y="2456"/>
                    </a:cubicBezTo>
                    <a:cubicBezTo>
                      <a:pt x="6861" y="2456"/>
                      <a:pt x="6866" y="2455"/>
                      <a:pt x="6871" y="2455"/>
                    </a:cubicBezTo>
                    <a:cubicBezTo>
                      <a:pt x="6882" y="2474"/>
                      <a:pt x="6892" y="2481"/>
                      <a:pt x="6901" y="2481"/>
                    </a:cubicBezTo>
                    <a:cubicBezTo>
                      <a:pt x="6921" y="2481"/>
                      <a:pt x="6938" y="2451"/>
                      <a:pt x="6956" y="2445"/>
                    </a:cubicBezTo>
                    <a:cubicBezTo>
                      <a:pt x="6993" y="2410"/>
                      <a:pt x="7194" y="2231"/>
                      <a:pt x="7239" y="2231"/>
                    </a:cubicBezTo>
                    <a:cubicBezTo>
                      <a:pt x="7240" y="2231"/>
                      <a:pt x="7241" y="2231"/>
                      <a:pt x="7241" y="2231"/>
                    </a:cubicBezTo>
                    <a:cubicBezTo>
                      <a:pt x="7280" y="2233"/>
                      <a:pt x="7144" y="2281"/>
                      <a:pt x="7182" y="2334"/>
                    </a:cubicBezTo>
                    <a:cubicBezTo>
                      <a:pt x="7200" y="2365"/>
                      <a:pt x="7393" y="2543"/>
                      <a:pt x="7417" y="2543"/>
                    </a:cubicBezTo>
                    <a:cubicBezTo>
                      <a:pt x="7418" y="2543"/>
                      <a:pt x="7418" y="2543"/>
                      <a:pt x="7418" y="2543"/>
                    </a:cubicBezTo>
                    <a:cubicBezTo>
                      <a:pt x="7426" y="2529"/>
                      <a:pt x="7434" y="2513"/>
                      <a:pt x="7440" y="2498"/>
                    </a:cubicBezTo>
                    <a:lnTo>
                      <a:pt x="7455" y="2479"/>
                    </a:lnTo>
                    <a:cubicBezTo>
                      <a:pt x="7463" y="2480"/>
                      <a:pt x="7469" y="2483"/>
                      <a:pt x="7474" y="2488"/>
                    </a:cubicBezTo>
                    <a:cubicBezTo>
                      <a:pt x="7462" y="2504"/>
                      <a:pt x="7449" y="2522"/>
                      <a:pt x="7434" y="2544"/>
                    </a:cubicBezTo>
                    <a:cubicBezTo>
                      <a:pt x="7443" y="2531"/>
                      <a:pt x="7454" y="2527"/>
                      <a:pt x="7466" y="2527"/>
                    </a:cubicBezTo>
                    <a:cubicBezTo>
                      <a:pt x="7484" y="2527"/>
                      <a:pt x="7503" y="2536"/>
                      <a:pt x="7520" y="2536"/>
                    </a:cubicBezTo>
                    <a:cubicBezTo>
                      <a:pt x="7529" y="2536"/>
                      <a:pt x="7537" y="2534"/>
                      <a:pt x="7544" y="2527"/>
                    </a:cubicBezTo>
                    <a:cubicBezTo>
                      <a:pt x="7551" y="2547"/>
                      <a:pt x="7557" y="2554"/>
                      <a:pt x="7563" y="2554"/>
                    </a:cubicBezTo>
                    <a:cubicBezTo>
                      <a:pt x="7567" y="2554"/>
                      <a:pt x="7571" y="2549"/>
                      <a:pt x="7574" y="2541"/>
                    </a:cubicBezTo>
                    <a:cubicBezTo>
                      <a:pt x="7575" y="2543"/>
                      <a:pt x="7577" y="2543"/>
                      <a:pt x="7579" y="2544"/>
                    </a:cubicBezTo>
                    <a:cubicBezTo>
                      <a:pt x="7599" y="2555"/>
                      <a:pt x="7621" y="2568"/>
                      <a:pt x="7644" y="2568"/>
                    </a:cubicBezTo>
                    <a:cubicBezTo>
                      <a:pt x="7657" y="2568"/>
                      <a:pt x="7670" y="2564"/>
                      <a:pt x="7683" y="2554"/>
                    </a:cubicBezTo>
                    <a:cubicBezTo>
                      <a:pt x="7693" y="2559"/>
                      <a:pt x="7702" y="2561"/>
                      <a:pt x="7711" y="2561"/>
                    </a:cubicBezTo>
                    <a:cubicBezTo>
                      <a:pt x="7750" y="2561"/>
                      <a:pt x="7780" y="2526"/>
                      <a:pt x="7805" y="2518"/>
                    </a:cubicBezTo>
                    <a:cubicBezTo>
                      <a:pt x="7837" y="2529"/>
                      <a:pt x="7857" y="2538"/>
                      <a:pt x="7873" y="2555"/>
                    </a:cubicBezTo>
                    <a:cubicBezTo>
                      <a:pt x="7875" y="2557"/>
                      <a:pt x="7877" y="2558"/>
                      <a:pt x="7879" y="2558"/>
                    </a:cubicBezTo>
                    <a:cubicBezTo>
                      <a:pt x="7885" y="2558"/>
                      <a:pt x="7890" y="2554"/>
                      <a:pt x="7893" y="2549"/>
                    </a:cubicBezTo>
                    <a:lnTo>
                      <a:pt x="7893" y="2549"/>
                    </a:lnTo>
                    <a:cubicBezTo>
                      <a:pt x="7890" y="2554"/>
                      <a:pt x="7889" y="2560"/>
                      <a:pt x="7888" y="2567"/>
                    </a:cubicBezTo>
                    <a:cubicBezTo>
                      <a:pt x="7888" y="2571"/>
                      <a:pt x="7887" y="2574"/>
                      <a:pt x="7887" y="2580"/>
                    </a:cubicBezTo>
                    <a:cubicBezTo>
                      <a:pt x="7900" y="2575"/>
                      <a:pt x="7915" y="2573"/>
                      <a:pt x="7930" y="2573"/>
                    </a:cubicBezTo>
                    <a:cubicBezTo>
                      <a:pt x="7933" y="2573"/>
                      <a:pt x="7936" y="2573"/>
                      <a:pt x="7939" y="2573"/>
                    </a:cubicBezTo>
                    <a:cubicBezTo>
                      <a:pt x="7942" y="2574"/>
                      <a:pt x="7945" y="2574"/>
                      <a:pt x="7949" y="2574"/>
                    </a:cubicBezTo>
                    <a:cubicBezTo>
                      <a:pt x="7967" y="2574"/>
                      <a:pt x="7988" y="2564"/>
                      <a:pt x="8011" y="2564"/>
                    </a:cubicBezTo>
                    <a:cubicBezTo>
                      <a:pt x="8034" y="2564"/>
                      <a:pt x="8058" y="2573"/>
                      <a:pt x="8086" y="2609"/>
                    </a:cubicBezTo>
                    <a:cubicBezTo>
                      <a:pt x="8092" y="2606"/>
                      <a:pt x="8098" y="2605"/>
                      <a:pt x="8103" y="2605"/>
                    </a:cubicBezTo>
                    <a:cubicBezTo>
                      <a:pt x="8120" y="2605"/>
                      <a:pt x="8138" y="2613"/>
                      <a:pt x="8157" y="2613"/>
                    </a:cubicBezTo>
                    <a:cubicBezTo>
                      <a:pt x="8166" y="2613"/>
                      <a:pt x="8177" y="2611"/>
                      <a:pt x="8187" y="2604"/>
                    </a:cubicBezTo>
                    <a:cubicBezTo>
                      <a:pt x="8188" y="2604"/>
                      <a:pt x="8189" y="2604"/>
                      <a:pt x="8190" y="2604"/>
                    </a:cubicBezTo>
                    <a:cubicBezTo>
                      <a:pt x="8221" y="2604"/>
                      <a:pt x="8251" y="2556"/>
                      <a:pt x="8285" y="2556"/>
                    </a:cubicBezTo>
                    <a:cubicBezTo>
                      <a:pt x="8292" y="2556"/>
                      <a:pt x="8299" y="2558"/>
                      <a:pt x="8306" y="2563"/>
                    </a:cubicBezTo>
                    <a:cubicBezTo>
                      <a:pt x="8327" y="2550"/>
                      <a:pt x="8348" y="2546"/>
                      <a:pt x="8368" y="2546"/>
                    </a:cubicBezTo>
                    <a:cubicBezTo>
                      <a:pt x="8405" y="2546"/>
                      <a:pt x="8441" y="2559"/>
                      <a:pt x="8475" y="2559"/>
                    </a:cubicBezTo>
                    <a:cubicBezTo>
                      <a:pt x="8481" y="2559"/>
                      <a:pt x="8487" y="2559"/>
                      <a:pt x="8494" y="2558"/>
                    </a:cubicBezTo>
                    <a:cubicBezTo>
                      <a:pt x="8510" y="2571"/>
                      <a:pt x="8526" y="2575"/>
                      <a:pt x="8542" y="2575"/>
                    </a:cubicBezTo>
                    <a:cubicBezTo>
                      <a:pt x="8573" y="2575"/>
                      <a:pt x="8602" y="2559"/>
                      <a:pt x="8631" y="2559"/>
                    </a:cubicBezTo>
                    <a:cubicBezTo>
                      <a:pt x="8632" y="2559"/>
                      <a:pt x="8633" y="2559"/>
                      <a:pt x="8633" y="2559"/>
                    </a:cubicBezTo>
                    <a:cubicBezTo>
                      <a:pt x="8646" y="2569"/>
                      <a:pt x="8659" y="2573"/>
                      <a:pt x="8671" y="2573"/>
                    </a:cubicBezTo>
                    <a:cubicBezTo>
                      <a:pt x="8702" y="2573"/>
                      <a:pt x="8731" y="2549"/>
                      <a:pt x="8759" y="2546"/>
                    </a:cubicBezTo>
                    <a:cubicBezTo>
                      <a:pt x="8787" y="2533"/>
                      <a:pt x="8812" y="2488"/>
                      <a:pt x="8837" y="2488"/>
                    </a:cubicBezTo>
                    <a:cubicBezTo>
                      <a:pt x="8849" y="2488"/>
                      <a:pt x="8861" y="2497"/>
                      <a:pt x="8873" y="2524"/>
                    </a:cubicBezTo>
                    <a:cubicBezTo>
                      <a:pt x="8876" y="2519"/>
                      <a:pt x="8878" y="2516"/>
                      <a:pt x="8878" y="2516"/>
                    </a:cubicBezTo>
                    <a:lnTo>
                      <a:pt x="8878" y="2516"/>
                    </a:lnTo>
                    <a:cubicBezTo>
                      <a:pt x="8881" y="2516"/>
                      <a:pt x="8776" y="2681"/>
                      <a:pt x="8805" y="2708"/>
                    </a:cubicBezTo>
                    <a:cubicBezTo>
                      <a:pt x="8823" y="2692"/>
                      <a:pt x="8841" y="2687"/>
                      <a:pt x="8858" y="2687"/>
                    </a:cubicBezTo>
                    <a:cubicBezTo>
                      <a:pt x="8889" y="2687"/>
                      <a:pt x="8918" y="2704"/>
                      <a:pt x="8946" y="2704"/>
                    </a:cubicBezTo>
                    <a:cubicBezTo>
                      <a:pt x="8956" y="2704"/>
                      <a:pt x="8966" y="2702"/>
                      <a:pt x="8976" y="2695"/>
                    </a:cubicBezTo>
                    <a:cubicBezTo>
                      <a:pt x="8986" y="2682"/>
                      <a:pt x="8996" y="2679"/>
                      <a:pt x="9006" y="2679"/>
                    </a:cubicBezTo>
                    <a:cubicBezTo>
                      <a:pt x="9014" y="2679"/>
                      <a:pt x="9023" y="2682"/>
                      <a:pt x="9032" y="2682"/>
                    </a:cubicBezTo>
                    <a:cubicBezTo>
                      <a:pt x="9041" y="2682"/>
                      <a:pt x="9050" y="2679"/>
                      <a:pt x="9058" y="2667"/>
                    </a:cubicBezTo>
                    <a:cubicBezTo>
                      <a:pt x="9064" y="2655"/>
                      <a:pt x="9070" y="2651"/>
                      <a:pt x="9075" y="2651"/>
                    </a:cubicBezTo>
                    <a:cubicBezTo>
                      <a:pt x="9092" y="2651"/>
                      <a:pt x="9109" y="2687"/>
                      <a:pt x="9124" y="2687"/>
                    </a:cubicBezTo>
                    <a:cubicBezTo>
                      <a:pt x="9126" y="2687"/>
                      <a:pt x="9129" y="2686"/>
                      <a:pt x="9131" y="2684"/>
                    </a:cubicBezTo>
                    <a:cubicBezTo>
                      <a:pt x="9159" y="2682"/>
                      <a:pt x="9184" y="2651"/>
                      <a:pt x="9207" y="2651"/>
                    </a:cubicBezTo>
                    <a:cubicBezTo>
                      <a:pt x="9219" y="2651"/>
                      <a:pt x="9230" y="2659"/>
                      <a:pt x="9242" y="2685"/>
                    </a:cubicBezTo>
                    <a:cubicBezTo>
                      <a:pt x="9252" y="2707"/>
                      <a:pt x="9261" y="2715"/>
                      <a:pt x="9269" y="2715"/>
                    </a:cubicBezTo>
                    <a:cubicBezTo>
                      <a:pt x="9288" y="2715"/>
                      <a:pt x="9304" y="2673"/>
                      <a:pt x="9319" y="2669"/>
                    </a:cubicBezTo>
                    <a:cubicBezTo>
                      <a:pt x="9343" y="2690"/>
                      <a:pt x="9362" y="2700"/>
                      <a:pt x="9379" y="2700"/>
                    </a:cubicBezTo>
                    <a:cubicBezTo>
                      <a:pt x="9395" y="2700"/>
                      <a:pt x="9409" y="2692"/>
                      <a:pt x="9422" y="2679"/>
                    </a:cubicBezTo>
                    <a:cubicBezTo>
                      <a:pt x="9472" y="2683"/>
                      <a:pt x="9480" y="2700"/>
                      <a:pt x="9487" y="2700"/>
                    </a:cubicBezTo>
                    <a:cubicBezTo>
                      <a:pt x="9488" y="2700"/>
                      <a:pt x="9490" y="2699"/>
                      <a:pt x="9491" y="2698"/>
                    </a:cubicBezTo>
                    <a:cubicBezTo>
                      <a:pt x="9493" y="2692"/>
                      <a:pt x="9494" y="2689"/>
                      <a:pt x="9496" y="2689"/>
                    </a:cubicBezTo>
                    <a:cubicBezTo>
                      <a:pt x="9502" y="2689"/>
                      <a:pt x="9509" y="2707"/>
                      <a:pt x="9523" y="2749"/>
                    </a:cubicBezTo>
                    <a:cubicBezTo>
                      <a:pt x="9534" y="2752"/>
                      <a:pt x="9548" y="2760"/>
                      <a:pt x="9567" y="2760"/>
                    </a:cubicBezTo>
                    <a:cubicBezTo>
                      <a:pt x="9581" y="2760"/>
                      <a:pt x="9598" y="2756"/>
                      <a:pt x="9618" y="2740"/>
                    </a:cubicBezTo>
                    <a:cubicBezTo>
                      <a:pt x="9668" y="2755"/>
                      <a:pt x="9696" y="2770"/>
                      <a:pt x="9711" y="2772"/>
                    </a:cubicBezTo>
                    <a:cubicBezTo>
                      <a:pt x="9714" y="2761"/>
                      <a:pt x="9716" y="2757"/>
                      <a:pt x="9718" y="2757"/>
                    </a:cubicBezTo>
                    <a:cubicBezTo>
                      <a:pt x="9727" y="2757"/>
                      <a:pt x="9732" y="2819"/>
                      <a:pt x="9734" y="2821"/>
                    </a:cubicBezTo>
                    <a:cubicBezTo>
                      <a:pt x="9735" y="2822"/>
                      <a:pt x="9735" y="2823"/>
                      <a:pt x="9736" y="2823"/>
                    </a:cubicBezTo>
                    <a:cubicBezTo>
                      <a:pt x="9739" y="2823"/>
                      <a:pt x="9744" y="2804"/>
                      <a:pt x="9783" y="2804"/>
                    </a:cubicBezTo>
                    <a:cubicBezTo>
                      <a:pt x="9792" y="2804"/>
                      <a:pt x="9803" y="2805"/>
                      <a:pt x="9816" y="2807"/>
                    </a:cubicBezTo>
                    <a:cubicBezTo>
                      <a:pt x="9841" y="2759"/>
                      <a:pt x="9865" y="2770"/>
                      <a:pt x="9888" y="2767"/>
                    </a:cubicBezTo>
                    <a:cubicBezTo>
                      <a:pt x="9893" y="2756"/>
                      <a:pt x="9899" y="2752"/>
                      <a:pt x="9904" y="2752"/>
                    </a:cubicBezTo>
                    <a:cubicBezTo>
                      <a:pt x="9915" y="2752"/>
                      <a:pt x="9927" y="2768"/>
                      <a:pt x="9939" y="2768"/>
                    </a:cubicBezTo>
                    <a:cubicBezTo>
                      <a:pt x="9943" y="2768"/>
                      <a:pt x="9948" y="2765"/>
                      <a:pt x="9953" y="2756"/>
                    </a:cubicBezTo>
                    <a:cubicBezTo>
                      <a:pt x="9964" y="2736"/>
                      <a:pt x="9976" y="2725"/>
                      <a:pt x="9988" y="2725"/>
                    </a:cubicBezTo>
                    <a:cubicBezTo>
                      <a:pt x="9998" y="2725"/>
                      <a:pt x="10008" y="2732"/>
                      <a:pt x="10019" y="2746"/>
                    </a:cubicBezTo>
                    <a:cubicBezTo>
                      <a:pt x="10026" y="2725"/>
                      <a:pt x="10034" y="2720"/>
                      <a:pt x="10042" y="2720"/>
                    </a:cubicBezTo>
                    <a:cubicBezTo>
                      <a:pt x="10049" y="2720"/>
                      <a:pt x="10057" y="2724"/>
                      <a:pt x="10065" y="2724"/>
                    </a:cubicBezTo>
                    <a:cubicBezTo>
                      <a:pt x="10073" y="2724"/>
                      <a:pt x="10082" y="2719"/>
                      <a:pt x="10090" y="2697"/>
                    </a:cubicBezTo>
                    <a:cubicBezTo>
                      <a:pt x="10107" y="2675"/>
                      <a:pt x="10125" y="2650"/>
                      <a:pt x="10144" y="2650"/>
                    </a:cubicBezTo>
                    <a:cubicBezTo>
                      <a:pt x="10154" y="2650"/>
                      <a:pt x="10164" y="2657"/>
                      <a:pt x="10176" y="2672"/>
                    </a:cubicBezTo>
                    <a:cubicBezTo>
                      <a:pt x="10181" y="2669"/>
                      <a:pt x="10187" y="2667"/>
                      <a:pt x="10193" y="2667"/>
                    </a:cubicBezTo>
                    <a:cubicBezTo>
                      <a:pt x="10214" y="2667"/>
                      <a:pt x="10237" y="2687"/>
                      <a:pt x="10261" y="2687"/>
                    </a:cubicBezTo>
                    <a:cubicBezTo>
                      <a:pt x="10268" y="2687"/>
                      <a:pt x="10274" y="2686"/>
                      <a:pt x="10280" y="2683"/>
                    </a:cubicBezTo>
                    <a:cubicBezTo>
                      <a:pt x="10396" y="2700"/>
                      <a:pt x="10408" y="2740"/>
                      <a:pt x="10413" y="2740"/>
                    </a:cubicBezTo>
                    <a:cubicBezTo>
                      <a:pt x="10413" y="2740"/>
                      <a:pt x="10413" y="2740"/>
                      <a:pt x="10414" y="2740"/>
                    </a:cubicBezTo>
                    <a:cubicBezTo>
                      <a:pt x="10417" y="2746"/>
                      <a:pt x="10419" y="2761"/>
                      <a:pt x="10450" y="2761"/>
                    </a:cubicBezTo>
                    <a:cubicBezTo>
                      <a:pt x="10465" y="2761"/>
                      <a:pt x="10486" y="2758"/>
                      <a:pt x="10517" y="2749"/>
                    </a:cubicBezTo>
                    <a:cubicBezTo>
                      <a:pt x="10524" y="2756"/>
                      <a:pt x="10528" y="2760"/>
                      <a:pt x="10533" y="2765"/>
                    </a:cubicBezTo>
                    <a:cubicBezTo>
                      <a:pt x="10574" y="2764"/>
                      <a:pt x="10631" y="2761"/>
                      <a:pt x="10711" y="2753"/>
                    </a:cubicBezTo>
                    <a:cubicBezTo>
                      <a:pt x="10740" y="2735"/>
                      <a:pt x="10766" y="2730"/>
                      <a:pt x="10791" y="2730"/>
                    </a:cubicBezTo>
                    <a:cubicBezTo>
                      <a:pt x="10829" y="2730"/>
                      <a:pt x="10863" y="2743"/>
                      <a:pt x="10893" y="2743"/>
                    </a:cubicBezTo>
                    <a:cubicBezTo>
                      <a:pt x="10908" y="2743"/>
                      <a:pt x="10922" y="2739"/>
                      <a:pt x="10935" y="2728"/>
                    </a:cubicBezTo>
                    <a:cubicBezTo>
                      <a:pt x="10952" y="2736"/>
                      <a:pt x="10968" y="2738"/>
                      <a:pt x="10981" y="2738"/>
                    </a:cubicBezTo>
                    <a:cubicBezTo>
                      <a:pt x="11012" y="2738"/>
                      <a:pt x="11035" y="2725"/>
                      <a:pt x="11052" y="2723"/>
                    </a:cubicBezTo>
                    <a:cubicBezTo>
                      <a:pt x="11081" y="2707"/>
                      <a:pt x="11097" y="2702"/>
                      <a:pt x="11109" y="2702"/>
                    </a:cubicBezTo>
                    <a:cubicBezTo>
                      <a:pt x="11118" y="2702"/>
                      <a:pt x="11125" y="2705"/>
                      <a:pt x="11135" y="2708"/>
                    </a:cubicBezTo>
                    <a:cubicBezTo>
                      <a:pt x="11139" y="2697"/>
                      <a:pt x="11144" y="2692"/>
                      <a:pt x="11151" y="2692"/>
                    </a:cubicBezTo>
                    <a:cubicBezTo>
                      <a:pt x="11169" y="2692"/>
                      <a:pt x="11197" y="2729"/>
                      <a:pt x="11247" y="2729"/>
                    </a:cubicBezTo>
                    <a:cubicBezTo>
                      <a:pt x="11261" y="2729"/>
                      <a:pt x="11277" y="2726"/>
                      <a:pt x="11295" y="2718"/>
                    </a:cubicBezTo>
                    <a:cubicBezTo>
                      <a:pt x="11314" y="2710"/>
                      <a:pt x="11331" y="2707"/>
                      <a:pt x="11346" y="2707"/>
                    </a:cubicBezTo>
                    <a:cubicBezTo>
                      <a:pt x="11386" y="2707"/>
                      <a:pt x="11416" y="2728"/>
                      <a:pt x="11437" y="2728"/>
                    </a:cubicBezTo>
                    <a:cubicBezTo>
                      <a:pt x="11441" y="2728"/>
                      <a:pt x="11445" y="2727"/>
                      <a:pt x="11449" y="2725"/>
                    </a:cubicBezTo>
                    <a:cubicBezTo>
                      <a:pt x="11459" y="2725"/>
                      <a:pt x="11466" y="2723"/>
                      <a:pt x="11472" y="2723"/>
                    </a:cubicBezTo>
                    <a:cubicBezTo>
                      <a:pt x="11415" y="2634"/>
                      <a:pt x="11276" y="2305"/>
                      <a:pt x="11332" y="2305"/>
                    </a:cubicBezTo>
                    <a:cubicBezTo>
                      <a:pt x="11335" y="2305"/>
                      <a:pt x="11338" y="2306"/>
                      <a:pt x="11341" y="2307"/>
                    </a:cubicBezTo>
                    <a:cubicBezTo>
                      <a:pt x="11386" y="2269"/>
                      <a:pt x="11401" y="2248"/>
                      <a:pt x="11403" y="2248"/>
                    </a:cubicBezTo>
                    <a:lnTo>
                      <a:pt x="11403" y="2248"/>
                    </a:lnTo>
                    <a:cubicBezTo>
                      <a:pt x="11404" y="2248"/>
                      <a:pt x="11389" y="2275"/>
                      <a:pt x="11381" y="2337"/>
                    </a:cubicBezTo>
                    <a:cubicBezTo>
                      <a:pt x="11372" y="2361"/>
                      <a:pt x="11367" y="2369"/>
                      <a:pt x="11387" y="2369"/>
                    </a:cubicBezTo>
                    <a:cubicBezTo>
                      <a:pt x="11406" y="2369"/>
                      <a:pt x="11450" y="2361"/>
                      <a:pt x="11537" y="2352"/>
                    </a:cubicBezTo>
                    <a:cubicBezTo>
                      <a:pt x="11586" y="2354"/>
                      <a:pt x="11624" y="2379"/>
                      <a:pt x="11654" y="2379"/>
                    </a:cubicBezTo>
                    <a:cubicBezTo>
                      <a:pt x="11660" y="2379"/>
                      <a:pt x="11665" y="2378"/>
                      <a:pt x="11671" y="2376"/>
                    </a:cubicBezTo>
                    <a:cubicBezTo>
                      <a:pt x="11679" y="2390"/>
                      <a:pt x="11686" y="2394"/>
                      <a:pt x="11693" y="2394"/>
                    </a:cubicBezTo>
                    <a:cubicBezTo>
                      <a:pt x="11705" y="2394"/>
                      <a:pt x="11715" y="2381"/>
                      <a:pt x="11723" y="2381"/>
                    </a:cubicBezTo>
                    <a:cubicBezTo>
                      <a:pt x="11730" y="2381"/>
                      <a:pt x="11736" y="2388"/>
                      <a:pt x="11742" y="2415"/>
                    </a:cubicBezTo>
                    <a:cubicBezTo>
                      <a:pt x="11773" y="2463"/>
                      <a:pt x="11788" y="2482"/>
                      <a:pt x="11821" y="2482"/>
                    </a:cubicBezTo>
                    <a:cubicBezTo>
                      <a:pt x="11825" y="2482"/>
                      <a:pt x="11829" y="2482"/>
                      <a:pt x="11834" y="2482"/>
                    </a:cubicBezTo>
                    <a:cubicBezTo>
                      <a:pt x="11840" y="2493"/>
                      <a:pt x="11847" y="2498"/>
                      <a:pt x="11855" y="2498"/>
                    </a:cubicBezTo>
                    <a:cubicBezTo>
                      <a:pt x="11873" y="2498"/>
                      <a:pt x="11894" y="2477"/>
                      <a:pt x="11923" y="2471"/>
                    </a:cubicBezTo>
                    <a:cubicBezTo>
                      <a:pt x="11936" y="2476"/>
                      <a:pt x="11950" y="2479"/>
                      <a:pt x="11966" y="2479"/>
                    </a:cubicBezTo>
                    <a:cubicBezTo>
                      <a:pt x="11999" y="2479"/>
                      <a:pt x="12039" y="2467"/>
                      <a:pt x="12087" y="2438"/>
                    </a:cubicBezTo>
                    <a:cubicBezTo>
                      <a:pt x="12097" y="2450"/>
                      <a:pt x="12106" y="2455"/>
                      <a:pt x="12115" y="2455"/>
                    </a:cubicBezTo>
                    <a:cubicBezTo>
                      <a:pt x="12151" y="2455"/>
                      <a:pt x="12180" y="2379"/>
                      <a:pt x="12206" y="2379"/>
                    </a:cubicBezTo>
                    <a:cubicBezTo>
                      <a:pt x="12209" y="2379"/>
                      <a:pt x="12212" y="2380"/>
                      <a:pt x="12215" y="2382"/>
                    </a:cubicBezTo>
                    <a:cubicBezTo>
                      <a:pt x="12226" y="2397"/>
                      <a:pt x="12235" y="2402"/>
                      <a:pt x="12243" y="2402"/>
                    </a:cubicBezTo>
                    <a:cubicBezTo>
                      <a:pt x="12264" y="2402"/>
                      <a:pt x="12281" y="2370"/>
                      <a:pt x="12294" y="2366"/>
                    </a:cubicBezTo>
                    <a:cubicBezTo>
                      <a:pt x="12300" y="2360"/>
                      <a:pt x="12306" y="2358"/>
                      <a:pt x="12311" y="2358"/>
                    </a:cubicBezTo>
                    <a:cubicBezTo>
                      <a:pt x="12327" y="2358"/>
                      <a:pt x="12338" y="2376"/>
                      <a:pt x="12345" y="2376"/>
                    </a:cubicBezTo>
                    <a:cubicBezTo>
                      <a:pt x="12351" y="2376"/>
                      <a:pt x="12355" y="2366"/>
                      <a:pt x="12358" y="2334"/>
                    </a:cubicBezTo>
                    <a:cubicBezTo>
                      <a:pt x="12364" y="2312"/>
                      <a:pt x="12368" y="2306"/>
                      <a:pt x="12376" y="2306"/>
                    </a:cubicBezTo>
                    <a:cubicBezTo>
                      <a:pt x="12386" y="2306"/>
                      <a:pt x="12403" y="2314"/>
                      <a:pt x="12436" y="2314"/>
                    </a:cubicBezTo>
                    <a:cubicBezTo>
                      <a:pt x="12455" y="2314"/>
                      <a:pt x="12479" y="2311"/>
                      <a:pt x="12512" y="2302"/>
                    </a:cubicBezTo>
                    <a:cubicBezTo>
                      <a:pt x="12528" y="2286"/>
                      <a:pt x="12541" y="2267"/>
                      <a:pt x="12551" y="2246"/>
                    </a:cubicBezTo>
                    <a:cubicBezTo>
                      <a:pt x="12552" y="2247"/>
                      <a:pt x="12555" y="2247"/>
                      <a:pt x="12557" y="2247"/>
                    </a:cubicBezTo>
                    <a:cubicBezTo>
                      <a:pt x="12557" y="2251"/>
                      <a:pt x="12559" y="2253"/>
                      <a:pt x="12560" y="2258"/>
                    </a:cubicBezTo>
                    <a:cubicBezTo>
                      <a:pt x="12564" y="2247"/>
                      <a:pt x="12569" y="2235"/>
                      <a:pt x="12573" y="2223"/>
                    </a:cubicBezTo>
                    <a:cubicBezTo>
                      <a:pt x="12574" y="2223"/>
                      <a:pt x="12575" y="2223"/>
                      <a:pt x="12576" y="2223"/>
                    </a:cubicBezTo>
                    <a:cubicBezTo>
                      <a:pt x="12577" y="2223"/>
                      <a:pt x="12578" y="2224"/>
                      <a:pt x="12579" y="2226"/>
                    </a:cubicBezTo>
                    <a:cubicBezTo>
                      <a:pt x="12583" y="2221"/>
                      <a:pt x="12585" y="2214"/>
                      <a:pt x="12587" y="2209"/>
                    </a:cubicBezTo>
                    <a:cubicBezTo>
                      <a:pt x="12589" y="2209"/>
                      <a:pt x="12591" y="2209"/>
                      <a:pt x="12594" y="2211"/>
                    </a:cubicBezTo>
                    <a:cubicBezTo>
                      <a:pt x="12596" y="2213"/>
                      <a:pt x="12596" y="2218"/>
                      <a:pt x="12596" y="2222"/>
                    </a:cubicBezTo>
                    <a:cubicBezTo>
                      <a:pt x="12597" y="2218"/>
                      <a:pt x="12597" y="2214"/>
                      <a:pt x="12596" y="2212"/>
                    </a:cubicBezTo>
                    <a:lnTo>
                      <a:pt x="12596" y="2212"/>
                    </a:lnTo>
                    <a:cubicBezTo>
                      <a:pt x="12604" y="2217"/>
                      <a:pt x="12614" y="2224"/>
                      <a:pt x="12625" y="2224"/>
                    </a:cubicBezTo>
                    <a:cubicBezTo>
                      <a:pt x="12628" y="2224"/>
                      <a:pt x="12632" y="2223"/>
                      <a:pt x="12636" y="2221"/>
                    </a:cubicBezTo>
                    <a:cubicBezTo>
                      <a:pt x="12659" y="2260"/>
                      <a:pt x="12685" y="2267"/>
                      <a:pt x="12716" y="2267"/>
                    </a:cubicBezTo>
                    <a:cubicBezTo>
                      <a:pt x="12737" y="2267"/>
                      <a:pt x="12759" y="2264"/>
                      <a:pt x="12784" y="2264"/>
                    </a:cubicBezTo>
                    <a:cubicBezTo>
                      <a:pt x="12796" y="2258"/>
                      <a:pt x="12808" y="2256"/>
                      <a:pt x="12819" y="2256"/>
                    </a:cubicBezTo>
                    <a:cubicBezTo>
                      <a:pt x="12855" y="2256"/>
                      <a:pt x="12888" y="2277"/>
                      <a:pt x="12918" y="2277"/>
                    </a:cubicBezTo>
                    <a:cubicBezTo>
                      <a:pt x="12930" y="2277"/>
                      <a:pt x="12941" y="2274"/>
                      <a:pt x="12952" y="2265"/>
                    </a:cubicBezTo>
                    <a:cubicBezTo>
                      <a:pt x="12972" y="2262"/>
                      <a:pt x="12991" y="2259"/>
                      <a:pt x="13009" y="2259"/>
                    </a:cubicBezTo>
                    <a:cubicBezTo>
                      <a:pt x="13034" y="2259"/>
                      <a:pt x="13057" y="2264"/>
                      <a:pt x="13078" y="2274"/>
                    </a:cubicBezTo>
                    <a:cubicBezTo>
                      <a:pt x="13095" y="2256"/>
                      <a:pt x="13110" y="2237"/>
                      <a:pt x="13125" y="2237"/>
                    </a:cubicBezTo>
                    <a:cubicBezTo>
                      <a:pt x="13141" y="2237"/>
                      <a:pt x="13155" y="2258"/>
                      <a:pt x="13170" y="2320"/>
                    </a:cubicBezTo>
                    <a:cubicBezTo>
                      <a:pt x="13174" y="2324"/>
                      <a:pt x="13178" y="2325"/>
                      <a:pt x="13182" y="2325"/>
                    </a:cubicBezTo>
                    <a:cubicBezTo>
                      <a:pt x="13201" y="2325"/>
                      <a:pt x="13216" y="2288"/>
                      <a:pt x="13229" y="2288"/>
                    </a:cubicBezTo>
                    <a:cubicBezTo>
                      <a:pt x="13255" y="2272"/>
                      <a:pt x="13270" y="2266"/>
                      <a:pt x="13279" y="2266"/>
                    </a:cubicBezTo>
                    <a:cubicBezTo>
                      <a:pt x="13292" y="2266"/>
                      <a:pt x="13293" y="2278"/>
                      <a:pt x="13293" y="2292"/>
                    </a:cubicBezTo>
                    <a:cubicBezTo>
                      <a:pt x="13293" y="2292"/>
                      <a:pt x="13293" y="2292"/>
                      <a:pt x="13293" y="2292"/>
                    </a:cubicBezTo>
                    <a:cubicBezTo>
                      <a:pt x="13292" y="2292"/>
                      <a:pt x="13280" y="2320"/>
                      <a:pt x="13267" y="2340"/>
                    </a:cubicBezTo>
                    <a:cubicBezTo>
                      <a:pt x="13281" y="2340"/>
                      <a:pt x="13297" y="2343"/>
                      <a:pt x="13311" y="2348"/>
                    </a:cubicBezTo>
                    <a:cubicBezTo>
                      <a:pt x="13327" y="2368"/>
                      <a:pt x="13346" y="2375"/>
                      <a:pt x="13369" y="2375"/>
                    </a:cubicBezTo>
                    <a:cubicBezTo>
                      <a:pt x="13408" y="2375"/>
                      <a:pt x="13457" y="2356"/>
                      <a:pt x="13520" y="2356"/>
                    </a:cubicBezTo>
                    <a:cubicBezTo>
                      <a:pt x="13535" y="2356"/>
                      <a:pt x="13551" y="2357"/>
                      <a:pt x="13568" y="2359"/>
                    </a:cubicBezTo>
                    <a:cubicBezTo>
                      <a:pt x="13609" y="2355"/>
                      <a:pt x="13646" y="2340"/>
                      <a:pt x="13680" y="2340"/>
                    </a:cubicBezTo>
                    <a:cubicBezTo>
                      <a:pt x="13703" y="2340"/>
                      <a:pt x="13724" y="2347"/>
                      <a:pt x="13745" y="2370"/>
                    </a:cubicBezTo>
                    <a:cubicBezTo>
                      <a:pt x="13767" y="2330"/>
                      <a:pt x="13787" y="2314"/>
                      <a:pt x="13806" y="2314"/>
                    </a:cubicBezTo>
                    <a:cubicBezTo>
                      <a:pt x="13827" y="2314"/>
                      <a:pt x="13846" y="2333"/>
                      <a:pt x="13863" y="2361"/>
                    </a:cubicBezTo>
                    <a:cubicBezTo>
                      <a:pt x="13908" y="2359"/>
                      <a:pt x="13940" y="2352"/>
                      <a:pt x="13969" y="2352"/>
                    </a:cubicBezTo>
                    <a:cubicBezTo>
                      <a:pt x="13982" y="2352"/>
                      <a:pt x="13994" y="2353"/>
                      <a:pt x="14007" y="2357"/>
                    </a:cubicBezTo>
                    <a:cubicBezTo>
                      <a:pt x="14022" y="2318"/>
                      <a:pt x="14039" y="2304"/>
                      <a:pt x="14058" y="2304"/>
                    </a:cubicBezTo>
                    <a:cubicBezTo>
                      <a:pt x="14083" y="2304"/>
                      <a:pt x="14114" y="2331"/>
                      <a:pt x="14153" y="2361"/>
                    </a:cubicBezTo>
                    <a:cubicBezTo>
                      <a:pt x="14156" y="2358"/>
                      <a:pt x="14158" y="2356"/>
                      <a:pt x="14161" y="2356"/>
                    </a:cubicBezTo>
                    <a:cubicBezTo>
                      <a:pt x="14177" y="2356"/>
                      <a:pt x="14196" y="2401"/>
                      <a:pt x="14214" y="2401"/>
                    </a:cubicBezTo>
                    <a:cubicBezTo>
                      <a:pt x="14217" y="2401"/>
                      <a:pt x="14220" y="2400"/>
                      <a:pt x="14223" y="2398"/>
                    </a:cubicBezTo>
                    <a:cubicBezTo>
                      <a:pt x="14233" y="2417"/>
                      <a:pt x="14242" y="2424"/>
                      <a:pt x="14252" y="2424"/>
                    </a:cubicBezTo>
                    <a:cubicBezTo>
                      <a:pt x="14270" y="2424"/>
                      <a:pt x="14289" y="2397"/>
                      <a:pt x="14310" y="2371"/>
                    </a:cubicBezTo>
                    <a:cubicBezTo>
                      <a:pt x="14326" y="2370"/>
                      <a:pt x="14341" y="2370"/>
                      <a:pt x="14353" y="2370"/>
                    </a:cubicBezTo>
                    <a:cubicBezTo>
                      <a:pt x="14353" y="2370"/>
                      <a:pt x="14353" y="2371"/>
                      <a:pt x="14353" y="2372"/>
                    </a:cubicBezTo>
                    <a:lnTo>
                      <a:pt x="14353" y="2372"/>
                    </a:lnTo>
                    <a:cubicBezTo>
                      <a:pt x="14355" y="2372"/>
                      <a:pt x="14357" y="2372"/>
                      <a:pt x="14358" y="2372"/>
                    </a:cubicBezTo>
                    <a:cubicBezTo>
                      <a:pt x="14472" y="2372"/>
                      <a:pt x="14420" y="2401"/>
                      <a:pt x="14380" y="2401"/>
                    </a:cubicBezTo>
                    <a:cubicBezTo>
                      <a:pt x="14376" y="2401"/>
                      <a:pt x="14373" y="2401"/>
                      <a:pt x="14369" y="2400"/>
                    </a:cubicBezTo>
                    <a:cubicBezTo>
                      <a:pt x="14366" y="2391"/>
                      <a:pt x="14360" y="2381"/>
                      <a:pt x="14353" y="2374"/>
                    </a:cubicBezTo>
                    <a:lnTo>
                      <a:pt x="14353" y="2374"/>
                    </a:lnTo>
                    <a:cubicBezTo>
                      <a:pt x="14356" y="2382"/>
                      <a:pt x="14364" y="2397"/>
                      <a:pt x="14382" y="2419"/>
                    </a:cubicBezTo>
                    <a:cubicBezTo>
                      <a:pt x="14390" y="2447"/>
                      <a:pt x="14399" y="2456"/>
                      <a:pt x="14409" y="2456"/>
                    </a:cubicBezTo>
                    <a:cubicBezTo>
                      <a:pt x="14429" y="2456"/>
                      <a:pt x="14453" y="2423"/>
                      <a:pt x="14486" y="2413"/>
                    </a:cubicBezTo>
                    <a:cubicBezTo>
                      <a:pt x="14491" y="2408"/>
                      <a:pt x="14496" y="2406"/>
                      <a:pt x="14501" y="2406"/>
                    </a:cubicBezTo>
                    <a:cubicBezTo>
                      <a:pt x="14515" y="2406"/>
                      <a:pt x="14530" y="2420"/>
                      <a:pt x="14546" y="2420"/>
                    </a:cubicBezTo>
                    <a:cubicBezTo>
                      <a:pt x="14556" y="2420"/>
                      <a:pt x="14567" y="2413"/>
                      <a:pt x="14578" y="2393"/>
                    </a:cubicBezTo>
                    <a:cubicBezTo>
                      <a:pt x="14584" y="2394"/>
                      <a:pt x="14591" y="2395"/>
                      <a:pt x="14597" y="2395"/>
                    </a:cubicBezTo>
                    <a:cubicBezTo>
                      <a:pt x="14616" y="2395"/>
                      <a:pt x="14636" y="2390"/>
                      <a:pt x="14658" y="2390"/>
                    </a:cubicBezTo>
                    <a:cubicBezTo>
                      <a:pt x="14671" y="2390"/>
                      <a:pt x="14685" y="2392"/>
                      <a:pt x="14700" y="2398"/>
                    </a:cubicBezTo>
                    <a:cubicBezTo>
                      <a:pt x="14763" y="2404"/>
                      <a:pt x="14819" y="2415"/>
                      <a:pt x="14872" y="2422"/>
                    </a:cubicBezTo>
                    <a:cubicBezTo>
                      <a:pt x="14890" y="2425"/>
                      <a:pt x="14907" y="2426"/>
                      <a:pt x="14925" y="2426"/>
                    </a:cubicBezTo>
                    <a:cubicBezTo>
                      <a:pt x="14955" y="2426"/>
                      <a:pt x="14985" y="2422"/>
                      <a:pt x="15013" y="2414"/>
                    </a:cubicBezTo>
                    <a:cubicBezTo>
                      <a:pt x="15035" y="2397"/>
                      <a:pt x="15056" y="2391"/>
                      <a:pt x="15076" y="2391"/>
                    </a:cubicBezTo>
                    <a:cubicBezTo>
                      <a:pt x="15122" y="2391"/>
                      <a:pt x="15164" y="2423"/>
                      <a:pt x="15200" y="2423"/>
                    </a:cubicBezTo>
                    <a:cubicBezTo>
                      <a:pt x="15209" y="2423"/>
                      <a:pt x="15218" y="2421"/>
                      <a:pt x="15227" y="2415"/>
                    </a:cubicBezTo>
                    <a:cubicBezTo>
                      <a:pt x="15279" y="2396"/>
                      <a:pt x="15229" y="2293"/>
                      <a:pt x="15251" y="2293"/>
                    </a:cubicBezTo>
                    <a:cubicBezTo>
                      <a:pt x="15253" y="2293"/>
                      <a:pt x="15255" y="2293"/>
                      <a:pt x="15257" y="2295"/>
                    </a:cubicBezTo>
                    <a:cubicBezTo>
                      <a:pt x="15294" y="2328"/>
                      <a:pt x="15321" y="2310"/>
                      <a:pt x="15344" y="2331"/>
                    </a:cubicBezTo>
                    <a:cubicBezTo>
                      <a:pt x="15369" y="2329"/>
                      <a:pt x="15387" y="2315"/>
                      <a:pt x="15406" y="2315"/>
                    </a:cubicBezTo>
                    <a:cubicBezTo>
                      <a:pt x="15421" y="2315"/>
                      <a:pt x="15436" y="2323"/>
                      <a:pt x="15455" y="2353"/>
                    </a:cubicBezTo>
                    <a:cubicBezTo>
                      <a:pt x="15466" y="2330"/>
                      <a:pt x="15479" y="2323"/>
                      <a:pt x="15494" y="2323"/>
                    </a:cubicBezTo>
                    <a:cubicBezTo>
                      <a:pt x="15514" y="2323"/>
                      <a:pt x="15536" y="2337"/>
                      <a:pt x="15558" y="2344"/>
                    </a:cubicBezTo>
                    <a:cubicBezTo>
                      <a:pt x="15559" y="2344"/>
                      <a:pt x="15559" y="2344"/>
                      <a:pt x="15560" y="2344"/>
                    </a:cubicBezTo>
                    <a:cubicBezTo>
                      <a:pt x="15595" y="2344"/>
                      <a:pt x="15597" y="2209"/>
                      <a:pt x="15627" y="2209"/>
                    </a:cubicBezTo>
                    <a:cubicBezTo>
                      <a:pt x="15629" y="2209"/>
                      <a:pt x="15631" y="2210"/>
                      <a:pt x="15633" y="2211"/>
                    </a:cubicBezTo>
                    <a:cubicBezTo>
                      <a:pt x="15636" y="2211"/>
                      <a:pt x="15639" y="2211"/>
                      <a:pt x="15641" y="2211"/>
                    </a:cubicBezTo>
                    <a:cubicBezTo>
                      <a:pt x="15687" y="2211"/>
                      <a:pt x="15725" y="2193"/>
                      <a:pt x="15746" y="2193"/>
                    </a:cubicBezTo>
                    <a:cubicBezTo>
                      <a:pt x="15758" y="2193"/>
                      <a:pt x="15765" y="2198"/>
                      <a:pt x="15765" y="2214"/>
                    </a:cubicBezTo>
                    <a:lnTo>
                      <a:pt x="15765" y="2214"/>
                    </a:lnTo>
                    <a:cubicBezTo>
                      <a:pt x="15765" y="2209"/>
                      <a:pt x="15765" y="2206"/>
                      <a:pt x="15766" y="2206"/>
                    </a:cubicBezTo>
                    <a:cubicBezTo>
                      <a:pt x="15771" y="2206"/>
                      <a:pt x="15786" y="2252"/>
                      <a:pt x="15807" y="2252"/>
                    </a:cubicBezTo>
                    <a:cubicBezTo>
                      <a:pt x="15811" y="2252"/>
                      <a:pt x="15816" y="2250"/>
                      <a:pt x="15821" y="2244"/>
                    </a:cubicBezTo>
                    <a:cubicBezTo>
                      <a:pt x="15854" y="2250"/>
                      <a:pt x="15897" y="2250"/>
                      <a:pt x="15942" y="2283"/>
                    </a:cubicBezTo>
                    <a:cubicBezTo>
                      <a:pt x="15978" y="2303"/>
                      <a:pt x="16015" y="2361"/>
                      <a:pt x="16045" y="2361"/>
                    </a:cubicBezTo>
                    <a:cubicBezTo>
                      <a:pt x="16052" y="2361"/>
                      <a:pt x="16059" y="2357"/>
                      <a:pt x="16065" y="2349"/>
                    </a:cubicBezTo>
                    <a:cubicBezTo>
                      <a:pt x="16068" y="2348"/>
                      <a:pt x="16070" y="2348"/>
                      <a:pt x="16073" y="2348"/>
                    </a:cubicBezTo>
                    <a:cubicBezTo>
                      <a:pt x="16096" y="2348"/>
                      <a:pt x="16113" y="2387"/>
                      <a:pt x="16119" y="2387"/>
                    </a:cubicBezTo>
                    <a:cubicBezTo>
                      <a:pt x="16121" y="2387"/>
                      <a:pt x="16121" y="2385"/>
                      <a:pt x="16121" y="2379"/>
                    </a:cubicBezTo>
                    <a:cubicBezTo>
                      <a:pt x="16119" y="2319"/>
                      <a:pt x="16081" y="2316"/>
                      <a:pt x="16050" y="2312"/>
                    </a:cubicBezTo>
                    <a:cubicBezTo>
                      <a:pt x="16044" y="2281"/>
                      <a:pt x="16039" y="2271"/>
                      <a:pt x="16035" y="2271"/>
                    </a:cubicBezTo>
                    <a:cubicBezTo>
                      <a:pt x="16028" y="2271"/>
                      <a:pt x="16023" y="2292"/>
                      <a:pt x="16019" y="2292"/>
                    </a:cubicBezTo>
                    <a:cubicBezTo>
                      <a:pt x="16018" y="2292"/>
                      <a:pt x="16017" y="2290"/>
                      <a:pt x="16016" y="2284"/>
                    </a:cubicBezTo>
                    <a:cubicBezTo>
                      <a:pt x="16016" y="2285"/>
                      <a:pt x="16016" y="2286"/>
                      <a:pt x="16016" y="2286"/>
                    </a:cubicBezTo>
                    <a:cubicBezTo>
                      <a:pt x="16015" y="2286"/>
                      <a:pt x="16010" y="2241"/>
                      <a:pt x="16030" y="2232"/>
                    </a:cubicBezTo>
                    <a:cubicBezTo>
                      <a:pt x="16031" y="2232"/>
                      <a:pt x="16032" y="2232"/>
                      <a:pt x="16034" y="2232"/>
                    </a:cubicBezTo>
                    <a:cubicBezTo>
                      <a:pt x="16043" y="2232"/>
                      <a:pt x="16056" y="2240"/>
                      <a:pt x="16073" y="2240"/>
                    </a:cubicBezTo>
                    <a:cubicBezTo>
                      <a:pt x="16089" y="2240"/>
                      <a:pt x="16107" y="2233"/>
                      <a:pt x="16129" y="2208"/>
                    </a:cubicBezTo>
                    <a:cubicBezTo>
                      <a:pt x="16135" y="2211"/>
                      <a:pt x="16141" y="2212"/>
                      <a:pt x="16148" y="2212"/>
                    </a:cubicBezTo>
                    <a:cubicBezTo>
                      <a:pt x="16170" y="2212"/>
                      <a:pt x="16194" y="2199"/>
                      <a:pt x="16222" y="2197"/>
                    </a:cubicBezTo>
                    <a:cubicBezTo>
                      <a:pt x="16235" y="2212"/>
                      <a:pt x="16248" y="2216"/>
                      <a:pt x="16262" y="2216"/>
                    </a:cubicBezTo>
                    <a:cubicBezTo>
                      <a:pt x="16277" y="2216"/>
                      <a:pt x="16294" y="2211"/>
                      <a:pt x="16311" y="2211"/>
                    </a:cubicBezTo>
                    <a:cubicBezTo>
                      <a:pt x="16324" y="2211"/>
                      <a:pt x="16337" y="2214"/>
                      <a:pt x="16350" y="2223"/>
                    </a:cubicBezTo>
                    <a:cubicBezTo>
                      <a:pt x="16401" y="2297"/>
                      <a:pt x="16443" y="2287"/>
                      <a:pt x="16480" y="2291"/>
                    </a:cubicBezTo>
                    <a:cubicBezTo>
                      <a:pt x="16485" y="2291"/>
                      <a:pt x="16490" y="2292"/>
                      <a:pt x="16495" y="2292"/>
                    </a:cubicBezTo>
                    <a:cubicBezTo>
                      <a:pt x="16524" y="2292"/>
                      <a:pt x="16553" y="2279"/>
                      <a:pt x="16574" y="2258"/>
                    </a:cubicBezTo>
                    <a:cubicBezTo>
                      <a:pt x="16627" y="2267"/>
                      <a:pt x="16662" y="2256"/>
                      <a:pt x="16686" y="2297"/>
                    </a:cubicBezTo>
                    <a:cubicBezTo>
                      <a:pt x="16705" y="2331"/>
                      <a:pt x="16717" y="2342"/>
                      <a:pt x="16726" y="2342"/>
                    </a:cubicBezTo>
                    <a:cubicBezTo>
                      <a:pt x="16741" y="2342"/>
                      <a:pt x="16746" y="2309"/>
                      <a:pt x="16760" y="2307"/>
                    </a:cubicBezTo>
                    <a:cubicBezTo>
                      <a:pt x="16767" y="2332"/>
                      <a:pt x="16774" y="2340"/>
                      <a:pt x="16784" y="2340"/>
                    </a:cubicBezTo>
                    <a:cubicBezTo>
                      <a:pt x="16792" y="2340"/>
                      <a:pt x="16802" y="2333"/>
                      <a:pt x="16815" y="2324"/>
                    </a:cubicBezTo>
                    <a:cubicBezTo>
                      <a:pt x="16844" y="2403"/>
                      <a:pt x="16884" y="2419"/>
                      <a:pt x="16942" y="2437"/>
                    </a:cubicBezTo>
                    <a:cubicBezTo>
                      <a:pt x="16998" y="2416"/>
                      <a:pt x="17078" y="2150"/>
                      <a:pt x="17125" y="2150"/>
                    </a:cubicBezTo>
                    <a:cubicBezTo>
                      <a:pt x="17126" y="2150"/>
                      <a:pt x="17127" y="2151"/>
                      <a:pt x="17128" y="2151"/>
                    </a:cubicBezTo>
                    <a:cubicBezTo>
                      <a:pt x="17134" y="2152"/>
                      <a:pt x="17140" y="2153"/>
                      <a:pt x="17145" y="2153"/>
                    </a:cubicBezTo>
                    <a:cubicBezTo>
                      <a:pt x="17180" y="2153"/>
                      <a:pt x="17210" y="2125"/>
                      <a:pt x="17238" y="2125"/>
                    </a:cubicBezTo>
                    <a:cubicBezTo>
                      <a:pt x="17243" y="2125"/>
                      <a:pt x="17248" y="2126"/>
                      <a:pt x="17253" y="2128"/>
                    </a:cubicBezTo>
                    <a:cubicBezTo>
                      <a:pt x="17326" y="2134"/>
                      <a:pt x="17384" y="2165"/>
                      <a:pt x="17433" y="2239"/>
                    </a:cubicBezTo>
                    <a:cubicBezTo>
                      <a:pt x="17448" y="2231"/>
                      <a:pt x="17462" y="2229"/>
                      <a:pt x="17475" y="2229"/>
                    </a:cubicBezTo>
                    <a:cubicBezTo>
                      <a:pt x="17492" y="2229"/>
                      <a:pt x="17508" y="2232"/>
                      <a:pt x="17523" y="2232"/>
                    </a:cubicBezTo>
                    <a:cubicBezTo>
                      <a:pt x="17535" y="2232"/>
                      <a:pt x="17547" y="2230"/>
                      <a:pt x="17558" y="2222"/>
                    </a:cubicBezTo>
                    <a:cubicBezTo>
                      <a:pt x="17581" y="2180"/>
                      <a:pt x="17585" y="2171"/>
                      <a:pt x="17579" y="2171"/>
                    </a:cubicBezTo>
                    <a:cubicBezTo>
                      <a:pt x="17575" y="2171"/>
                      <a:pt x="17565" y="2176"/>
                      <a:pt x="17555" y="2176"/>
                    </a:cubicBezTo>
                    <a:cubicBezTo>
                      <a:pt x="17545" y="2176"/>
                      <a:pt x="17535" y="2172"/>
                      <a:pt x="17526" y="2158"/>
                    </a:cubicBezTo>
                    <a:cubicBezTo>
                      <a:pt x="17522" y="2172"/>
                      <a:pt x="17519" y="2177"/>
                      <a:pt x="17517" y="2177"/>
                    </a:cubicBezTo>
                    <a:cubicBezTo>
                      <a:pt x="17510" y="2177"/>
                      <a:pt x="17510" y="2148"/>
                      <a:pt x="17522" y="2144"/>
                    </a:cubicBezTo>
                    <a:cubicBezTo>
                      <a:pt x="17525" y="2143"/>
                      <a:pt x="17528" y="2142"/>
                      <a:pt x="17531" y="2142"/>
                    </a:cubicBezTo>
                    <a:cubicBezTo>
                      <a:pt x="17553" y="2142"/>
                      <a:pt x="17598" y="2173"/>
                      <a:pt x="17674" y="2197"/>
                    </a:cubicBezTo>
                    <a:cubicBezTo>
                      <a:pt x="17676" y="2197"/>
                      <a:pt x="17678" y="2197"/>
                      <a:pt x="17680" y="2197"/>
                    </a:cubicBezTo>
                    <a:cubicBezTo>
                      <a:pt x="17748" y="2197"/>
                      <a:pt x="17782" y="2116"/>
                      <a:pt x="17799" y="2116"/>
                    </a:cubicBezTo>
                    <a:cubicBezTo>
                      <a:pt x="17803" y="2116"/>
                      <a:pt x="17806" y="2119"/>
                      <a:pt x="17809" y="2129"/>
                    </a:cubicBezTo>
                    <a:cubicBezTo>
                      <a:pt x="17816" y="2138"/>
                      <a:pt x="17818" y="2149"/>
                      <a:pt x="17814" y="2160"/>
                    </a:cubicBezTo>
                    <a:cubicBezTo>
                      <a:pt x="17816" y="2165"/>
                      <a:pt x="17819" y="2170"/>
                      <a:pt x="17821" y="2176"/>
                    </a:cubicBezTo>
                    <a:cubicBezTo>
                      <a:pt x="17838" y="2215"/>
                      <a:pt x="17862" y="2237"/>
                      <a:pt x="17898" y="2237"/>
                    </a:cubicBezTo>
                    <a:cubicBezTo>
                      <a:pt x="17930" y="2237"/>
                      <a:pt x="17971" y="2220"/>
                      <a:pt x="18025" y="2181"/>
                    </a:cubicBezTo>
                    <a:cubicBezTo>
                      <a:pt x="18051" y="2196"/>
                      <a:pt x="18074" y="2200"/>
                      <a:pt x="18095" y="2200"/>
                    </a:cubicBezTo>
                    <a:cubicBezTo>
                      <a:pt x="18122" y="2200"/>
                      <a:pt x="18144" y="2193"/>
                      <a:pt x="18164" y="2188"/>
                    </a:cubicBezTo>
                    <a:cubicBezTo>
                      <a:pt x="18176" y="2214"/>
                      <a:pt x="18186" y="2225"/>
                      <a:pt x="18195" y="2225"/>
                    </a:cubicBezTo>
                    <a:cubicBezTo>
                      <a:pt x="18215" y="2225"/>
                      <a:pt x="18229" y="2181"/>
                      <a:pt x="18240" y="2153"/>
                    </a:cubicBezTo>
                    <a:cubicBezTo>
                      <a:pt x="18268" y="2155"/>
                      <a:pt x="18279" y="2190"/>
                      <a:pt x="18284" y="2190"/>
                    </a:cubicBezTo>
                    <a:cubicBezTo>
                      <a:pt x="18286" y="2190"/>
                      <a:pt x="18286" y="2187"/>
                      <a:pt x="18287" y="2180"/>
                    </a:cubicBezTo>
                    <a:cubicBezTo>
                      <a:pt x="18288" y="2182"/>
                      <a:pt x="18289" y="2183"/>
                      <a:pt x="18290" y="2183"/>
                    </a:cubicBezTo>
                    <a:cubicBezTo>
                      <a:pt x="18294" y="2183"/>
                      <a:pt x="18300" y="2171"/>
                      <a:pt x="18320" y="2166"/>
                    </a:cubicBezTo>
                    <a:cubicBezTo>
                      <a:pt x="18323" y="2173"/>
                      <a:pt x="18327" y="2175"/>
                      <a:pt x="18331" y="2175"/>
                    </a:cubicBezTo>
                    <a:cubicBezTo>
                      <a:pt x="18343" y="2175"/>
                      <a:pt x="18358" y="2146"/>
                      <a:pt x="18377" y="2116"/>
                    </a:cubicBezTo>
                    <a:cubicBezTo>
                      <a:pt x="18382" y="2105"/>
                      <a:pt x="18387" y="2101"/>
                      <a:pt x="18392" y="2101"/>
                    </a:cubicBezTo>
                    <a:cubicBezTo>
                      <a:pt x="18412" y="2101"/>
                      <a:pt x="18439" y="2161"/>
                      <a:pt x="18468" y="2161"/>
                    </a:cubicBezTo>
                    <a:cubicBezTo>
                      <a:pt x="18476" y="2161"/>
                      <a:pt x="18484" y="2156"/>
                      <a:pt x="18492" y="2146"/>
                    </a:cubicBezTo>
                    <a:cubicBezTo>
                      <a:pt x="18515" y="2121"/>
                      <a:pt x="18537" y="2114"/>
                      <a:pt x="18559" y="2114"/>
                    </a:cubicBezTo>
                    <a:cubicBezTo>
                      <a:pt x="18584" y="2114"/>
                      <a:pt x="18609" y="2124"/>
                      <a:pt x="18631" y="2124"/>
                    </a:cubicBezTo>
                    <a:cubicBezTo>
                      <a:pt x="18642" y="2124"/>
                      <a:pt x="18651" y="2122"/>
                      <a:pt x="18661" y="2116"/>
                    </a:cubicBezTo>
                    <a:cubicBezTo>
                      <a:pt x="18677" y="2065"/>
                      <a:pt x="18694" y="2048"/>
                      <a:pt x="18710" y="2048"/>
                    </a:cubicBezTo>
                    <a:cubicBezTo>
                      <a:pt x="18738" y="2048"/>
                      <a:pt x="18766" y="2101"/>
                      <a:pt x="18790" y="2105"/>
                    </a:cubicBezTo>
                    <a:cubicBezTo>
                      <a:pt x="18795" y="2109"/>
                      <a:pt x="18800" y="2110"/>
                      <a:pt x="18806" y="2110"/>
                    </a:cubicBezTo>
                    <a:cubicBezTo>
                      <a:pt x="18875" y="2110"/>
                      <a:pt x="18983" y="1859"/>
                      <a:pt x="19035" y="1859"/>
                    </a:cubicBezTo>
                    <a:cubicBezTo>
                      <a:pt x="19042" y="1859"/>
                      <a:pt x="19047" y="1863"/>
                      <a:pt x="19052" y="1871"/>
                    </a:cubicBezTo>
                    <a:cubicBezTo>
                      <a:pt x="19061" y="1867"/>
                      <a:pt x="19071" y="1865"/>
                      <a:pt x="19081" y="1865"/>
                    </a:cubicBezTo>
                    <a:cubicBezTo>
                      <a:pt x="19085" y="1865"/>
                      <a:pt x="19088" y="1865"/>
                      <a:pt x="19091" y="1866"/>
                    </a:cubicBezTo>
                    <a:cubicBezTo>
                      <a:pt x="19113" y="1873"/>
                      <a:pt x="19134" y="1877"/>
                      <a:pt x="19157" y="1878"/>
                    </a:cubicBezTo>
                    <a:cubicBezTo>
                      <a:pt x="19165" y="1892"/>
                      <a:pt x="19171" y="1897"/>
                      <a:pt x="19176" y="1897"/>
                    </a:cubicBezTo>
                    <a:cubicBezTo>
                      <a:pt x="19182" y="1897"/>
                      <a:pt x="19185" y="1888"/>
                      <a:pt x="19185" y="1881"/>
                    </a:cubicBezTo>
                    <a:cubicBezTo>
                      <a:pt x="19215" y="1881"/>
                      <a:pt x="19248" y="1878"/>
                      <a:pt x="19286" y="1875"/>
                    </a:cubicBezTo>
                    <a:cubicBezTo>
                      <a:pt x="19357" y="1844"/>
                      <a:pt x="19414" y="1819"/>
                      <a:pt x="19463" y="1819"/>
                    </a:cubicBezTo>
                    <a:cubicBezTo>
                      <a:pt x="19481" y="1819"/>
                      <a:pt x="19497" y="1823"/>
                      <a:pt x="19512" y="1830"/>
                    </a:cubicBezTo>
                    <a:cubicBezTo>
                      <a:pt x="19527" y="1862"/>
                      <a:pt x="19541" y="1873"/>
                      <a:pt x="19553" y="1873"/>
                    </a:cubicBezTo>
                    <a:cubicBezTo>
                      <a:pt x="19577" y="1873"/>
                      <a:pt x="19596" y="1830"/>
                      <a:pt x="19613" y="1830"/>
                    </a:cubicBezTo>
                    <a:cubicBezTo>
                      <a:pt x="19621" y="1830"/>
                      <a:pt x="19629" y="1840"/>
                      <a:pt x="19637" y="1871"/>
                    </a:cubicBezTo>
                    <a:cubicBezTo>
                      <a:pt x="19683" y="1913"/>
                      <a:pt x="19701" y="1927"/>
                      <a:pt x="19717" y="1927"/>
                    </a:cubicBezTo>
                    <a:cubicBezTo>
                      <a:pt x="19721" y="1927"/>
                      <a:pt x="19725" y="1926"/>
                      <a:pt x="19730" y="1924"/>
                    </a:cubicBezTo>
                    <a:cubicBezTo>
                      <a:pt x="19734" y="1911"/>
                      <a:pt x="19738" y="1907"/>
                      <a:pt x="19743" y="1907"/>
                    </a:cubicBezTo>
                    <a:cubicBezTo>
                      <a:pt x="19751" y="1907"/>
                      <a:pt x="19761" y="1918"/>
                      <a:pt x="19773" y="1918"/>
                    </a:cubicBezTo>
                    <a:cubicBezTo>
                      <a:pt x="19774" y="1918"/>
                      <a:pt x="19775" y="1918"/>
                      <a:pt x="19776" y="1918"/>
                    </a:cubicBezTo>
                    <a:cubicBezTo>
                      <a:pt x="19782" y="1927"/>
                      <a:pt x="19789" y="1931"/>
                      <a:pt x="19797" y="1931"/>
                    </a:cubicBezTo>
                    <a:cubicBezTo>
                      <a:pt x="19816" y="1931"/>
                      <a:pt x="19840" y="1910"/>
                      <a:pt x="19872" y="1904"/>
                    </a:cubicBezTo>
                    <a:cubicBezTo>
                      <a:pt x="19882" y="1929"/>
                      <a:pt x="19890" y="1938"/>
                      <a:pt x="19898" y="1938"/>
                    </a:cubicBezTo>
                    <a:cubicBezTo>
                      <a:pt x="19922" y="1938"/>
                      <a:pt x="19941" y="1855"/>
                      <a:pt x="19960" y="1831"/>
                    </a:cubicBezTo>
                    <a:cubicBezTo>
                      <a:pt x="19970" y="1804"/>
                      <a:pt x="19979" y="1792"/>
                      <a:pt x="19987" y="1792"/>
                    </a:cubicBezTo>
                    <a:cubicBezTo>
                      <a:pt x="19990" y="1792"/>
                      <a:pt x="19993" y="1794"/>
                      <a:pt x="19996" y="1796"/>
                    </a:cubicBezTo>
                    <a:cubicBezTo>
                      <a:pt x="19998" y="1788"/>
                      <a:pt x="20000" y="1784"/>
                      <a:pt x="20003" y="1784"/>
                    </a:cubicBezTo>
                    <a:cubicBezTo>
                      <a:pt x="20011" y="1784"/>
                      <a:pt x="20021" y="1831"/>
                      <a:pt x="20029" y="1867"/>
                    </a:cubicBezTo>
                    <a:cubicBezTo>
                      <a:pt x="20031" y="1861"/>
                      <a:pt x="20033" y="1860"/>
                      <a:pt x="20036" y="1860"/>
                    </a:cubicBezTo>
                    <a:cubicBezTo>
                      <a:pt x="20039" y="1860"/>
                      <a:pt x="20042" y="1863"/>
                      <a:pt x="20045" y="1863"/>
                    </a:cubicBezTo>
                    <a:cubicBezTo>
                      <a:pt x="20048" y="1863"/>
                      <a:pt x="20052" y="1858"/>
                      <a:pt x="20054" y="1836"/>
                    </a:cubicBezTo>
                    <a:cubicBezTo>
                      <a:pt x="20056" y="1831"/>
                      <a:pt x="20057" y="1829"/>
                      <a:pt x="20058" y="1829"/>
                    </a:cubicBezTo>
                    <a:cubicBezTo>
                      <a:pt x="20065" y="1829"/>
                      <a:pt x="20073" y="1893"/>
                      <a:pt x="20079" y="1912"/>
                    </a:cubicBezTo>
                    <a:cubicBezTo>
                      <a:pt x="20081" y="1917"/>
                      <a:pt x="20083" y="1920"/>
                      <a:pt x="20085" y="1920"/>
                    </a:cubicBezTo>
                    <a:cubicBezTo>
                      <a:pt x="20096" y="1920"/>
                      <a:pt x="20103" y="1856"/>
                      <a:pt x="20110" y="1852"/>
                    </a:cubicBezTo>
                    <a:cubicBezTo>
                      <a:pt x="20113" y="1854"/>
                      <a:pt x="20115" y="1855"/>
                      <a:pt x="20118" y="1855"/>
                    </a:cubicBezTo>
                    <a:cubicBezTo>
                      <a:pt x="20129" y="1855"/>
                      <a:pt x="20135" y="1826"/>
                      <a:pt x="20138" y="1792"/>
                    </a:cubicBezTo>
                    <a:cubicBezTo>
                      <a:pt x="20140" y="1805"/>
                      <a:pt x="20140" y="1809"/>
                      <a:pt x="20141" y="1809"/>
                    </a:cubicBezTo>
                    <a:cubicBezTo>
                      <a:pt x="20142" y="1809"/>
                      <a:pt x="20142" y="1800"/>
                      <a:pt x="20142" y="1800"/>
                    </a:cubicBezTo>
                    <a:cubicBezTo>
                      <a:pt x="20142" y="1800"/>
                      <a:pt x="20142" y="1809"/>
                      <a:pt x="20143" y="1845"/>
                    </a:cubicBezTo>
                    <a:cubicBezTo>
                      <a:pt x="20143" y="1824"/>
                      <a:pt x="20150" y="1805"/>
                      <a:pt x="20161" y="1787"/>
                    </a:cubicBezTo>
                    <a:cubicBezTo>
                      <a:pt x="20169" y="1787"/>
                      <a:pt x="20177" y="1725"/>
                      <a:pt x="20188" y="1725"/>
                    </a:cubicBezTo>
                    <a:cubicBezTo>
                      <a:pt x="20196" y="1725"/>
                      <a:pt x="20206" y="1752"/>
                      <a:pt x="20218" y="1842"/>
                    </a:cubicBezTo>
                    <a:cubicBezTo>
                      <a:pt x="20223" y="1829"/>
                      <a:pt x="20229" y="1824"/>
                      <a:pt x="20235" y="1824"/>
                    </a:cubicBezTo>
                    <a:cubicBezTo>
                      <a:pt x="20249" y="1824"/>
                      <a:pt x="20266" y="1852"/>
                      <a:pt x="20284" y="1852"/>
                    </a:cubicBezTo>
                    <a:cubicBezTo>
                      <a:pt x="20292" y="1852"/>
                      <a:pt x="20301" y="1845"/>
                      <a:pt x="20309" y="1828"/>
                    </a:cubicBezTo>
                    <a:cubicBezTo>
                      <a:pt x="20315" y="1780"/>
                      <a:pt x="20323" y="1767"/>
                      <a:pt x="20331" y="1767"/>
                    </a:cubicBezTo>
                    <a:cubicBezTo>
                      <a:pt x="20341" y="1767"/>
                      <a:pt x="20353" y="1790"/>
                      <a:pt x="20364" y="1790"/>
                    </a:cubicBezTo>
                    <a:cubicBezTo>
                      <a:pt x="20365" y="1790"/>
                      <a:pt x="20365" y="1790"/>
                      <a:pt x="20366" y="1789"/>
                    </a:cubicBezTo>
                    <a:cubicBezTo>
                      <a:pt x="20375" y="1845"/>
                      <a:pt x="20383" y="1860"/>
                      <a:pt x="20390" y="1860"/>
                    </a:cubicBezTo>
                    <a:cubicBezTo>
                      <a:pt x="20401" y="1860"/>
                      <a:pt x="20410" y="1833"/>
                      <a:pt x="20421" y="1833"/>
                    </a:cubicBezTo>
                    <a:cubicBezTo>
                      <a:pt x="20425" y="1833"/>
                      <a:pt x="20429" y="1837"/>
                      <a:pt x="20434" y="1845"/>
                    </a:cubicBezTo>
                    <a:cubicBezTo>
                      <a:pt x="20451" y="1856"/>
                      <a:pt x="20471" y="1929"/>
                      <a:pt x="20489" y="1929"/>
                    </a:cubicBezTo>
                    <a:cubicBezTo>
                      <a:pt x="20496" y="1929"/>
                      <a:pt x="20502" y="1921"/>
                      <a:pt x="20507" y="1900"/>
                    </a:cubicBezTo>
                    <a:cubicBezTo>
                      <a:pt x="20511" y="1907"/>
                      <a:pt x="20515" y="1911"/>
                      <a:pt x="20519" y="1911"/>
                    </a:cubicBezTo>
                    <a:cubicBezTo>
                      <a:pt x="20536" y="1911"/>
                      <a:pt x="20552" y="1842"/>
                      <a:pt x="20570" y="1842"/>
                    </a:cubicBezTo>
                    <a:cubicBezTo>
                      <a:pt x="20575" y="1842"/>
                      <a:pt x="20581" y="1848"/>
                      <a:pt x="20587" y="1866"/>
                    </a:cubicBezTo>
                    <a:cubicBezTo>
                      <a:pt x="20590" y="1756"/>
                      <a:pt x="20595" y="1724"/>
                      <a:pt x="20601" y="1724"/>
                    </a:cubicBezTo>
                    <a:cubicBezTo>
                      <a:pt x="20609" y="1724"/>
                      <a:pt x="20618" y="1776"/>
                      <a:pt x="20627" y="1791"/>
                    </a:cubicBezTo>
                    <a:cubicBezTo>
                      <a:pt x="20631" y="1810"/>
                      <a:pt x="20635" y="1816"/>
                      <a:pt x="20638" y="1816"/>
                    </a:cubicBezTo>
                    <a:cubicBezTo>
                      <a:pt x="20646" y="1816"/>
                      <a:pt x="20652" y="1788"/>
                      <a:pt x="20660" y="1788"/>
                    </a:cubicBezTo>
                    <a:cubicBezTo>
                      <a:pt x="20664" y="1788"/>
                      <a:pt x="20668" y="1797"/>
                      <a:pt x="20673" y="1824"/>
                    </a:cubicBezTo>
                    <a:cubicBezTo>
                      <a:pt x="20693" y="1892"/>
                      <a:pt x="20713" y="1928"/>
                      <a:pt x="20731" y="1928"/>
                    </a:cubicBezTo>
                    <a:cubicBezTo>
                      <a:pt x="20744" y="1928"/>
                      <a:pt x="20756" y="1911"/>
                      <a:pt x="20768" y="1875"/>
                    </a:cubicBezTo>
                    <a:cubicBezTo>
                      <a:pt x="20787" y="1912"/>
                      <a:pt x="20804" y="1926"/>
                      <a:pt x="20820" y="1926"/>
                    </a:cubicBezTo>
                    <a:cubicBezTo>
                      <a:pt x="20833" y="1926"/>
                      <a:pt x="20845" y="1917"/>
                      <a:pt x="20856" y="1904"/>
                    </a:cubicBezTo>
                    <a:cubicBezTo>
                      <a:pt x="20861" y="1897"/>
                      <a:pt x="20866" y="1894"/>
                      <a:pt x="20871" y="1894"/>
                    </a:cubicBezTo>
                    <a:cubicBezTo>
                      <a:pt x="20885" y="1894"/>
                      <a:pt x="20899" y="1915"/>
                      <a:pt x="20911" y="1915"/>
                    </a:cubicBezTo>
                    <a:cubicBezTo>
                      <a:pt x="20915" y="1915"/>
                      <a:pt x="20919" y="1913"/>
                      <a:pt x="20922" y="1908"/>
                    </a:cubicBezTo>
                    <a:cubicBezTo>
                      <a:pt x="20949" y="1908"/>
                      <a:pt x="20970" y="1883"/>
                      <a:pt x="20989" y="1883"/>
                    </a:cubicBezTo>
                    <a:cubicBezTo>
                      <a:pt x="21002" y="1883"/>
                      <a:pt x="21015" y="1896"/>
                      <a:pt x="21026" y="1943"/>
                    </a:cubicBezTo>
                    <a:cubicBezTo>
                      <a:pt x="21020" y="1908"/>
                      <a:pt x="21024" y="1895"/>
                      <a:pt x="21032" y="1895"/>
                    </a:cubicBezTo>
                    <a:cubicBezTo>
                      <a:pt x="21053" y="1895"/>
                      <a:pt x="21107" y="1986"/>
                      <a:pt x="21099" y="2006"/>
                    </a:cubicBezTo>
                    <a:cubicBezTo>
                      <a:pt x="21120" y="1977"/>
                      <a:pt x="21143" y="1887"/>
                      <a:pt x="21179" y="1887"/>
                    </a:cubicBezTo>
                    <a:cubicBezTo>
                      <a:pt x="21184" y="1887"/>
                      <a:pt x="21189" y="1889"/>
                      <a:pt x="21194" y="1892"/>
                    </a:cubicBezTo>
                    <a:cubicBezTo>
                      <a:pt x="21202" y="1911"/>
                      <a:pt x="21210" y="1916"/>
                      <a:pt x="21218" y="1916"/>
                    </a:cubicBezTo>
                    <a:cubicBezTo>
                      <a:pt x="21226" y="1916"/>
                      <a:pt x="21236" y="1909"/>
                      <a:pt x="21246" y="1909"/>
                    </a:cubicBezTo>
                    <a:cubicBezTo>
                      <a:pt x="21256" y="1909"/>
                      <a:pt x="21266" y="1916"/>
                      <a:pt x="21278" y="1942"/>
                    </a:cubicBezTo>
                    <a:cubicBezTo>
                      <a:pt x="21282" y="1962"/>
                      <a:pt x="21285" y="1969"/>
                      <a:pt x="21288" y="1969"/>
                    </a:cubicBezTo>
                    <a:cubicBezTo>
                      <a:pt x="21299" y="1969"/>
                      <a:pt x="21307" y="1874"/>
                      <a:pt x="21319" y="1874"/>
                    </a:cubicBezTo>
                    <a:cubicBezTo>
                      <a:pt x="21322" y="1874"/>
                      <a:pt x="21326" y="1883"/>
                      <a:pt x="21331" y="1906"/>
                    </a:cubicBezTo>
                    <a:cubicBezTo>
                      <a:pt x="21352" y="1979"/>
                      <a:pt x="21373" y="1945"/>
                      <a:pt x="21394" y="1969"/>
                    </a:cubicBezTo>
                    <a:cubicBezTo>
                      <a:pt x="21410" y="1917"/>
                      <a:pt x="21425" y="1893"/>
                      <a:pt x="21440" y="1893"/>
                    </a:cubicBezTo>
                    <a:cubicBezTo>
                      <a:pt x="21448" y="1893"/>
                      <a:pt x="21456" y="1901"/>
                      <a:pt x="21464" y="1917"/>
                    </a:cubicBezTo>
                    <a:cubicBezTo>
                      <a:pt x="21469" y="1900"/>
                      <a:pt x="21473" y="1894"/>
                      <a:pt x="21478" y="1894"/>
                    </a:cubicBezTo>
                    <a:cubicBezTo>
                      <a:pt x="21486" y="1894"/>
                      <a:pt x="21495" y="1914"/>
                      <a:pt x="21503" y="1914"/>
                    </a:cubicBezTo>
                    <a:cubicBezTo>
                      <a:pt x="21507" y="1914"/>
                      <a:pt x="21511" y="1907"/>
                      <a:pt x="21515" y="1885"/>
                    </a:cubicBezTo>
                    <a:cubicBezTo>
                      <a:pt x="21519" y="1889"/>
                      <a:pt x="21523" y="1891"/>
                      <a:pt x="21527" y="1891"/>
                    </a:cubicBezTo>
                    <a:cubicBezTo>
                      <a:pt x="21542" y="1891"/>
                      <a:pt x="21553" y="1861"/>
                      <a:pt x="21562" y="1861"/>
                    </a:cubicBezTo>
                    <a:cubicBezTo>
                      <a:pt x="21567" y="1861"/>
                      <a:pt x="21571" y="1868"/>
                      <a:pt x="21575" y="1890"/>
                    </a:cubicBezTo>
                    <a:cubicBezTo>
                      <a:pt x="21587" y="1932"/>
                      <a:pt x="21593" y="1958"/>
                      <a:pt x="21595" y="1958"/>
                    </a:cubicBezTo>
                    <a:cubicBezTo>
                      <a:pt x="21597" y="1958"/>
                      <a:pt x="21594" y="1922"/>
                      <a:pt x="21590" y="1834"/>
                    </a:cubicBezTo>
                    <a:cubicBezTo>
                      <a:pt x="21590" y="1816"/>
                      <a:pt x="21589" y="1808"/>
                      <a:pt x="21589" y="1805"/>
                    </a:cubicBezTo>
                    <a:lnTo>
                      <a:pt x="21589" y="1805"/>
                    </a:lnTo>
                    <a:cubicBezTo>
                      <a:pt x="21590" y="1811"/>
                      <a:pt x="21593" y="1839"/>
                      <a:pt x="21600" y="1839"/>
                    </a:cubicBezTo>
                    <a:cubicBezTo>
                      <a:pt x="21604" y="1839"/>
                      <a:pt x="21608" y="1832"/>
                      <a:pt x="21614" y="1812"/>
                    </a:cubicBezTo>
                    <a:cubicBezTo>
                      <a:pt x="21617" y="1784"/>
                      <a:pt x="21621" y="1773"/>
                      <a:pt x="21626" y="1773"/>
                    </a:cubicBezTo>
                    <a:cubicBezTo>
                      <a:pt x="21639" y="1773"/>
                      <a:pt x="21659" y="1856"/>
                      <a:pt x="21682" y="1856"/>
                    </a:cubicBezTo>
                    <a:cubicBezTo>
                      <a:pt x="21683" y="1856"/>
                      <a:pt x="21684" y="1856"/>
                      <a:pt x="21686" y="1856"/>
                    </a:cubicBezTo>
                    <a:cubicBezTo>
                      <a:pt x="21716" y="1783"/>
                      <a:pt x="21640" y="1735"/>
                      <a:pt x="21696" y="1674"/>
                    </a:cubicBezTo>
                    <a:lnTo>
                      <a:pt x="21696" y="1674"/>
                    </a:lnTo>
                    <a:cubicBezTo>
                      <a:pt x="21702" y="1695"/>
                      <a:pt x="21709" y="1704"/>
                      <a:pt x="21715" y="1704"/>
                    </a:cubicBezTo>
                    <a:cubicBezTo>
                      <a:pt x="21734" y="1704"/>
                      <a:pt x="21751" y="1622"/>
                      <a:pt x="21771" y="1622"/>
                    </a:cubicBezTo>
                    <a:cubicBezTo>
                      <a:pt x="21775" y="1622"/>
                      <a:pt x="21779" y="1625"/>
                      <a:pt x="21784" y="1633"/>
                    </a:cubicBezTo>
                    <a:cubicBezTo>
                      <a:pt x="21801" y="1671"/>
                      <a:pt x="21818" y="1672"/>
                      <a:pt x="21835" y="1672"/>
                    </a:cubicBezTo>
                    <a:cubicBezTo>
                      <a:pt x="21836" y="1672"/>
                      <a:pt x="21837" y="1672"/>
                      <a:pt x="21839" y="1672"/>
                    </a:cubicBezTo>
                    <a:cubicBezTo>
                      <a:pt x="21850" y="1672"/>
                      <a:pt x="21862" y="1673"/>
                      <a:pt x="21874" y="1686"/>
                    </a:cubicBezTo>
                    <a:cubicBezTo>
                      <a:pt x="21892" y="1704"/>
                      <a:pt x="21916" y="1714"/>
                      <a:pt x="21940" y="1714"/>
                    </a:cubicBezTo>
                    <a:cubicBezTo>
                      <a:pt x="21948" y="1714"/>
                      <a:pt x="21956" y="1713"/>
                      <a:pt x="21964" y="1711"/>
                    </a:cubicBezTo>
                    <a:cubicBezTo>
                      <a:pt x="21995" y="1703"/>
                      <a:pt x="22023" y="1689"/>
                      <a:pt x="22052" y="1686"/>
                    </a:cubicBezTo>
                    <a:cubicBezTo>
                      <a:pt x="22091" y="1642"/>
                      <a:pt x="22348" y="1569"/>
                      <a:pt x="22519" y="1501"/>
                    </a:cubicBezTo>
                    <a:cubicBezTo>
                      <a:pt x="22524" y="1502"/>
                      <a:pt x="22530" y="1504"/>
                      <a:pt x="22537" y="1506"/>
                    </a:cubicBezTo>
                    <a:cubicBezTo>
                      <a:pt x="22555" y="1553"/>
                      <a:pt x="22705" y="1562"/>
                      <a:pt x="22829" y="1562"/>
                    </a:cubicBezTo>
                    <a:cubicBezTo>
                      <a:pt x="22908" y="1562"/>
                      <a:pt x="22977" y="1558"/>
                      <a:pt x="22990" y="1558"/>
                    </a:cubicBezTo>
                    <a:cubicBezTo>
                      <a:pt x="23009" y="1581"/>
                      <a:pt x="23029" y="1602"/>
                      <a:pt x="23049" y="1602"/>
                    </a:cubicBezTo>
                    <a:cubicBezTo>
                      <a:pt x="23065" y="1602"/>
                      <a:pt x="23082" y="1589"/>
                      <a:pt x="23098" y="1551"/>
                    </a:cubicBezTo>
                    <a:cubicBezTo>
                      <a:pt x="23187" y="1548"/>
                      <a:pt x="23237" y="1536"/>
                      <a:pt x="23263" y="1525"/>
                    </a:cubicBezTo>
                    <a:cubicBezTo>
                      <a:pt x="23289" y="1513"/>
                      <a:pt x="23293" y="1501"/>
                      <a:pt x="23289" y="1494"/>
                    </a:cubicBezTo>
                    <a:cubicBezTo>
                      <a:pt x="23287" y="1484"/>
                      <a:pt x="23286" y="1474"/>
                      <a:pt x="23284" y="1464"/>
                    </a:cubicBezTo>
                    <a:lnTo>
                      <a:pt x="23284" y="1464"/>
                    </a:lnTo>
                    <a:cubicBezTo>
                      <a:pt x="23287" y="1466"/>
                      <a:pt x="23291" y="1469"/>
                      <a:pt x="23296" y="1470"/>
                    </a:cubicBezTo>
                    <a:cubicBezTo>
                      <a:pt x="23298" y="1469"/>
                      <a:pt x="23299" y="1469"/>
                      <a:pt x="23301" y="1469"/>
                    </a:cubicBezTo>
                    <a:cubicBezTo>
                      <a:pt x="23314" y="1469"/>
                      <a:pt x="23333" y="1500"/>
                      <a:pt x="23357" y="1500"/>
                    </a:cubicBezTo>
                    <a:cubicBezTo>
                      <a:pt x="23366" y="1500"/>
                      <a:pt x="23377" y="1495"/>
                      <a:pt x="23388" y="1481"/>
                    </a:cubicBezTo>
                    <a:cubicBezTo>
                      <a:pt x="23433" y="1502"/>
                      <a:pt x="23682" y="1545"/>
                      <a:pt x="23763" y="1614"/>
                    </a:cubicBezTo>
                    <a:cubicBezTo>
                      <a:pt x="23800" y="1612"/>
                      <a:pt x="23832" y="1589"/>
                      <a:pt x="23860" y="1589"/>
                    </a:cubicBezTo>
                    <a:cubicBezTo>
                      <a:pt x="23873" y="1589"/>
                      <a:pt x="23885" y="1594"/>
                      <a:pt x="23897" y="1606"/>
                    </a:cubicBezTo>
                    <a:cubicBezTo>
                      <a:pt x="23933" y="1581"/>
                      <a:pt x="23999" y="1502"/>
                      <a:pt x="24026" y="1502"/>
                    </a:cubicBezTo>
                    <a:cubicBezTo>
                      <a:pt x="24026" y="1502"/>
                      <a:pt x="24026" y="1502"/>
                      <a:pt x="24027" y="1502"/>
                    </a:cubicBezTo>
                    <a:cubicBezTo>
                      <a:pt x="24045" y="1459"/>
                      <a:pt x="24060" y="1441"/>
                      <a:pt x="24073" y="1441"/>
                    </a:cubicBezTo>
                    <a:cubicBezTo>
                      <a:pt x="24093" y="1441"/>
                      <a:pt x="24107" y="1484"/>
                      <a:pt x="24117" y="1549"/>
                    </a:cubicBezTo>
                    <a:cubicBezTo>
                      <a:pt x="24132" y="1579"/>
                      <a:pt x="24136" y="1583"/>
                      <a:pt x="24138" y="1583"/>
                    </a:cubicBezTo>
                    <a:cubicBezTo>
                      <a:pt x="24139" y="1583"/>
                      <a:pt x="24140" y="1582"/>
                      <a:pt x="24141" y="1582"/>
                    </a:cubicBezTo>
                    <a:cubicBezTo>
                      <a:pt x="24143" y="1582"/>
                      <a:pt x="24146" y="1584"/>
                      <a:pt x="24154" y="1595"/>
                    </a:cubicBezTo>
                    <a:cubicBezTo>
                      <a:pt x="24156" y="1575"/>
                      <a:pt x="24159" y="1567"/>
                      <a:pt x="24163" y="1567"/>
                    </a:cubicBezTo>
                    <a:cubicBezTo>
                      <a:pt x="24173" y="1567"/>
                      <a:pt x="24189" y="1615"/>
                      <a:pt x="24209" y="1615"/>
                    </a:cubicBezTo>
                    <a:cubicBezTo>
                      <a:pt x="24216" y="1615"/>
                      <a:pt x="24223" y="1611"/>
                      <a:pt x="24230" y="1599"/>
                    </a:cubicBezTo>
                    <a:cubicBezTo>
                      <a:pt x="24240" y="1643"/>
                      <a:pt x="24249" y="1657"/>
                      <a:pt x="24259" y="1657"/>
                    </a:cubicBezTo>
                    <a:cubicBezTo>
                      <a:pt x="24274" y="1657"/>
                      <a:pt x="24291" y="1620"/>
                      <a:pt x="24311" y="1620"/>
                    </a:cubicBezTo>
                    <a:cubicBezTo>
                      <a:pt x="24311" y="1620"/>
                      <a:pt x="24312" y="1620"/>
                      <a:pt x="24313" y="1620"/>
                    </a:cubicBezTo>
                    <a:cubicBezTo>
                      <a:pt x="24346" y="1616"/>
                      <a:pt x="24387" y="1585"/>
                      <a:pt x="24434" y="1554"/>
                    </a:cubicBezTo>
                    <a:cubicBezTo>
                      <a:pt x="24444" y="1546"/>
                      <a:pt x="24454" y="1543"/>
                      <a:pt x="24463" y="1543"/>
                    </a:cubicBezTo>
                    <a:cubicBezTo>
                      <a:pt x="24485" y="1543"/>
                      <a:pt x="24506" y="1556"/>
                      <a:pt x="24525" y="1556"/>
                    </a:cubicBezTo>
                    <a:cubicBezTo>
                      <a:pt x="24540" y="1556"/>
                      <a:pt x="24554" y="1549"/>
                      <a:pt x="24567" y="1525"/>
                    </a:cubicBezTo>
                    <a:cubicBezTo>
                      <a:pt x="24596" y="1520"/>
                      <a:pt x="24623" y="1468"/>
                      <a:pt x="24649" y="1468"/>
                    </a:cubicBezTo>
                    <a:cubicBezTo>
                      <a:pt x="24660" y="1468"/>
                      <a:pt x="24671" y="1478"/>
                      <a:pt x="24682" y="1503"/>
                    </a:cubicBezTo>
                    <a:cubicBezTo>
                      <a:pt x="24709" y="1511"/>
                      <a:pt x="24735" y="1548"/>
                      <a:pt x="24759" y="1548"/>
                    </a:cubicBezTo>
                    <a:cubicBezTo>
                      <a:pt x="24767" y="1548"/>
                      <a:pt x="24774" y="1544"/>
                      <a:pt x="24781" y="1535"/>
                    </a:cubicBezTo>
                    <a:cubicBezTo>
                      <a:pt x="24790" y="1520"/>
                      <a:pt x="24799" y="1516"/>
                      <a:pt x="24807" y="1516"/>
                    </a:cubicBezTo>
                    <a:cubicBezTo>
                      <a:pt x="24817" y="1516"/>
                      <a:pt x="24826" y="1521"/>
                      <a:pt x="24836" y="1521"/>
                    </a:cubicBezTo>
                    <a:cubicBezTo>
                      <a:pt x="24846" y="1521"/>
                      <a:pt x="24856" y="1514"/>
                      <a:pt x="24865" y="1487"/>
                    </a:cubicBezTo>
                    <a:cubicBezTo>
                      <a:pt x="24867" y="1480"/>
                      <a:pt x="24871" y="1477"/>
                      <a:pt x="24877" y="1477"/>
                    </a:cubicBezTo>
                    <a:cubicBezTo>
                      <a:pt x="24921" y="1477"/>
                      <a:pt x="25063" y="1672"/>
                      <a:pt x="25121" y="1672"/>
                    </a:cubicBezTo>
                    <a:lnTo>
                      <a:pt x="25353" y="1672"/>
                    </a:lnTo>
                    <a:cubicBezTo>
                      <a:pt x="25498" y="1672"/>
                      <a:pt x="26120" y="1624"/>
                      <a:pt x="26209" y="1516"/>
                    </a:cubicBezTo>
                    <a:cubicBezTo>
                      <a:pt x="26226" y="1494"/>
                      <a:pt x="26237" y="1487"/>
                      <a:pt x="26244" y="1487"/>
                    </a:cubicBezTo>
                    <a:cubicBezTo>
                      <a:pt x="26255" y="1487"/>
                      <a:pt x="26257" y="1503"/>
                      <a:pt x="26260" y="1511"/>
                    </a:cubicBezTo>
                    <a:cubicBezTo>
                      <a:pt x="26262" y="1513"/>
                      <a:pt x="26264" y="1531"/>
                      <a:pt x="26272" y="1531"/>
                    </a:cubicBezTo>
                    <a:cubicBezTo>
                      <a:pt x="26278" y="1531"/>
                      <a:pt x="26287" y="1522"/>
                      <a:pt x="26302" y="1495"/>
                    </a:cubicBezTo>
                    <a:cubicBezTo>
                      <a:pt x="26327" y="1507"/>
                      <a:pt x="26369" y="1568"/>
                      <a:pt x="26437" y="1568"/>
                    </a:cubicBezTo>
                    <a:cubicBezTo>
                      <a:pt x="26471" y="1568"/>
                      <a:pt x="26510" y="1554"/>
                      <a:pt x="26556" y="1512"/>
                    </a:cubicBezTo>
                    <a:cubicBezTo>
                      <a:pt x="26606" y="1555"/>
                      <a:pt x="26653" y="1577"/>
                      <a:pt x="26697" y="1577"/>
                    </a:cubicBezTo>
                    <a:cubicBezTo>
                      <a:pt x="26742" y="1577"/>
                      <a:pt x="26784" y="1555"/>
                      <a:pt x="26825" y="1509"/>
                    </a:cubicBezTo>
                    <a:cubicBezTo>
                      <a:pt x="26854" y="1488"/>
                      <a:pt x="26882" y="1478"/>
                      <a:pt x="26910" y="1478"/>
                    </a:cubicBezTo>
                    <a:cubicBezTo>
                      <a:pt x="26960" y="1478"/>
                      <a:pt x="27008" y="1510"/>
                      <a:pt x="27055" y="1567"/>
                    </a:cubicBezTo>
                    <a:cubicBezTo>
                      <a:pt x="27059" y="1566"/>
                      <a:pt x="27064" y="1565"/>
                      <a:pt x="27068" y="1565"/>
                    </a:cubicBezTo>
                    <a:cubicBezTo>
                      <a:pt x="27117" y="1565"/>
                      <a:pt x="27165" y="1632"/>
                      <a:pt x="27208" y="1632"/>
                    </a:cubicBezTo>
                    <a:cubicBezTo>
                      <a:pt x="27223" y="1632"/>
                      <a:pt x="27237" y="1624"/>
                      <a:pt x="27251" y="1602"/>
                    </a:cubicBezTo>
                    <a:cubicBezTo>
                      <a:pt x="27312" y="1653"/>
                      <a:pt x="27460" y="1675"/>
                      <a:pt x="27612" y="1675"/>
                    </a:cubicBezTo>
                    <a:cubicBezTo>
                      <a:pt x="27780" y="1675"/>
                      <a:pt x="27954" y="1648"/>
                      <a:pt x="28025" y="1601"/>
                    </a:cubicBezTo>
                    <a:cubicBezTo>
                      <a:pt x="28028" y="1590"/>
                      <a:pt x="28035" y="1581"/>
                      <a:pt x="28044" y="1573"/>
                    </a:cubicBezTo>
                    <a:cubicBezTo>
                      <a:pt x="28055" y="1541"/>
                      <a:pt x="28072" y="1523"/>
                      <a:pt x="28093" y="1522"/>
                    </a:cubicBezTo>
                    <a:cubicBezTo>
                      <a:pt x="28097" y="1520"/>
                      <a:pt x="28101" y="1518"/>
                      <a:pt x="28105" y="1518"/>
                    </a:cubicBezTo>
                    <a:cubicBezTo>
                      <a:pt x="28109" y="1518"/>
                      <a:pt x="28112" y="1519"/>
                      <a:pt x="28115" y="1523"/>
                    </a:cubicBezTo>
                    <a:cubicBezTo>
                      <a:pt x="28120" y="1528"/>
                      <a:pt x="28125" y="1530"/>
                      <a:pt x="28129" y="1530"/>
                    </a:cubicBezTo>
                    <a:cubicBezTo>
                      <a:pt x="28147" y="1530"/>
                      <a:pt x="28164" y="1500"/>
                      <a:pt x="28180" y="1480"/>
                    </a:cubicBezTo>
                    <a:cubicBezTo>
                      <a:pt x="28203" y="1507"/>
                      <a:pt x="28223" y="1492"/>
                      <a:pt x="28243" y="1535"/>
                    </a:cubicBezTo>
                    <a:cubicBezTo>
                      <a:pt x="28249" y="1527"/>
                      <a:pt x="28253" y="1524"/>
                      <a:pt x="28256" y="1524"/>
                    </a:cubicBezTo>
                    <a:cubicBezTo>
                      <a:pt x="28267" y="1524"/>
                      <a:pt x="28266" y="1566"/>
                      <a:pt x="28256" y="1588"/>
                    </a:cubicBezTo>
                    <a:cubicBezTo>
                      <a:pt x="28259" y="1590"/>
                      <a:pt x="28261" y="1590"/>
                      <a:pt x="28265" y="1591"/>
                    </a:cubicBezTo>
                    <a:cubicBezTo>
                      <a:pt x="28291" y="1602"/>
                      <a:pt x="28320" y="1615"/>
                      <a:pt x="28351" y="1615"/>
                    </a:cubicBezTo>
                    <a:cubicBezTo>
                      <a:pt x="28368" y="1615"/>
                      <a:pt x="28386" y="1611"/>
                      <a:pt x="28404" y="1601"/>
                    </a:cubicBezTo>
                    <a:cubicBezTo>
                      <a:pt x="28417" y="1606"/>
                      <a:pt x="28431" y="1608"/>
                      <a:pt x="28443" y="1608"/>
                    </a:cubicBezTo>
                    <a:cubicBezTo>
                      <a:pt x="28495" y="1608"/>
                      <a:pt x="28536" y="1573"/>
                      <a:pt x="28569" y="1567"/>
                    </a:cubicBezTo>
                    <a:cubicBezTo>
                      <a:pt x="28611" y="1577"/>
                      <a:pt x="28640" y="1586"/>
                      <a:pt x="28659" y="1604"/>
                    </a:cubicBezTo>
                    <a:cubicBezTo>
                      <a:pt x="28663" y="1605"/>
                      <a:pt x="28667" y="1606"/>
                      <a:pt x="28670" y="1606"/>
                    </a:cubicBezTo>
                    <a:cubicBezTo>
                      <a:pt x="28677" y="1606"/>
                      <a:pt x="28683" y="1603"/>
                      <a:pt x="28687" y="1597"/>
                    </a:cubicBezTo>
                    <a:lnTo>
                      <a:pt x="28687" y="1597"/>
                    </a:lnTo>
                    <a:cubicBezTo>
                      <a:pt x="28685" y="1602"/>
                      <a:pt x="28682" y="1609"/>
                      <a:pt x="28681" y="1614"/>
                    </a:cubicBezTo>
                    <a:cubicBezTo>
                      <a:pt x="28681" y="1619"/>
                      <a:pt x="28680" y="1623"/>
                      <a:pt x="28679" y="1628"/>
                    </a:cubicBezTo>
                    <a:cubicBezTo>
                      <a:pt x="28698" y="1624"/>
                      <a:pt x="28717" y="1621"/>
                      <a:pt x="28737" y="1621"/>
                    </a:cubicBezTo>
                    <a:cubicBezTo>
                      <a:pt x="28741" y="1621"/>
                      <a:pt x="28745" y="1621"/>
                      <a:pt x="28749" y="1621"/>
                    </a:cubicBezTo>
                    <a:cubicBezTo>
                      <a:pt x="28908" y="1624"/>
                      <a:pt x="29140" y="1702"/>
                      <a:pt x="29305" y="1702"/>
                    </a:cubicBezTo>
                    <a:cubicBezTo>
                      <a:pt x="29373" y="1702"/>
                      <a:pt x="29430" y="1689"/>
                      <a:pt x="29466" y="1652"/>
                    </a:cubicBezTo>
                    <a:cubicBezTo>
                      <a:pt x="29485" y="1633"/>
                      <a:pt x="29503" y="1626"/>
                      <a:pt x="29521" y="1626"/>
                    </a:cubicBezTo>
                    <a:cubicBezTo>
                      <a:pt x="29549" y="1626"/>
                      <a:pt x="29577" y="1645"/>
                      <a:pt x="29605" y="1663"/>
                    </a:cubicBezTo>
                    <a:cubicBezTo>
                      <a:pt x="29628" y="1648"/>
                      <a:pt x="29651" y="1644"/>
                      <a:pt x="29674" y="1644"/>
                    </a:cubicBezTo>
                    <a:cubicBezTo>
                      <a:pt x="29717" y="1644"/>
                      <a:pt x="29758" y="1661"/>
                      <a:pt x="29796" y="1661"/>
                    </a:cubicBezTo>
                    <a:cubicBezTo>
                      <a:pt x="29809" y="1661"/>
                      <a:pt x="29822" y="1659"/>
                      <a:pt x="29835" y="1653"/>
                    </a:cubicBezTo>
                    <a:cubicBezTo>
                      <a:pt x="29849" y="1639"/>
                      <a:pt x="29864" y="1636"/>
                      <a:pt x="29878" y="1636"/>
                    </a:cubicBezTo>
                    <a:cubicBezTo>
                      <a:pt x="29889" y="1636"/>
                      <a:pt x="29901" y="1638"/>
                      <a:pt x="29911" y="1638"/>
                    </a:cubicBezTo>
                    <a:cubicBezTo>
                      <a:pt x="29924" y="1638"/>
                      <a:pt x="29936" y="1636"/>
                      <a:pt x="29947" y="1624"/>
                    </a:cubicBezTo>
                    <a:cubicBezTo>
                      <a:pt x="29955" y="1612"/>
                      <a:pt x="29963" y="1608"/>
                      <a:pt x="29971" y="1608"/>
                    </a:cubicBezTo>
                    <a:cubicBezTo>
                      <a:pt x="29993" y="1608"/>
                      <a:pt x="30015" y="1644"/>
                      <a:pt x="30035" y="1644"/>
                    </a:cubicBezTo>
                    <a:cubicBezTo>
                      <a:pt x="30038" y="1644"/>
                      <a:pt x="30042" y="1643"/>
                      <a:pt x="30045" y="1641"/>
                    </a:cubicBezTo>
                    <a:cubicBezTo>
                      <a:pt x="30083" y="1639"/>
                      <a:pt x="30117" y="1608"/>
                      <a:pt x="30148" y="1608"/>
                    </a:cubicBezTo>
                    <a:cubicBezTo>
                      <a:pt x="30165" y="1608"/>
                      <a:pt x="30180" y="1617"/>
                      <a:pt x="30195" y="1643"/>
                    </a:cubicBezTo>
                    <a:cubicBezTo>
                      <a:pt x="30208" y="1665"/>
                      <a:pt x="30220" y="1672"/>
                      <a:pt x="30232" y="1672"/>
                    </a:cubicBezTo>
                    <a:cubicBezTo>
                      <a:pt x="30258" y="1672"/>
                      <a:pt x="30280" y="1631"/>
                      <a:pt x="30301" y="1627"/>
                    </a:cubicBezTo>
                    <a:cubicBezTo>
                      <a:pt x="30354" y="1664"/>
                      <a:pt x="30773" y="1736"/>
                      <a:pt x="30905" y="1736"/>
                    </a:cubicBezTo>
                    <a:cubicBezTo>
                      <a:pt x="30924" y="1736"/>
                      <a:pt x="30937" y="1734"/>
                      <a:pt x="30942" y="1731"/>
                    </a:cubicBezTo>
                    <a:cubicBezTo>
                      <a:pt x="31009" y="1735"/>
                      <a:pt x="31020" y="1752"/>
                      <a:pt x="31029" y="1752"/>
                    </a:cubicBezTo>
                    <a:cubicBezTo>
                      <a:pt x="31031" y="1752"/>
                      <a:pt x="31033" y="1751"/>
                      <a:pt x="31035" y="1750"/>
                    </a:cubicBezTo>
                    <a:cubicBezTo>
                      <a:pt x="31040" y="1735"/>
                      <a:pt x="31060" y="1614"/>
                      <a:pt x="31082" y="1614"/>
                    </a:cubicBezTo>
                    <a:cubicBezTo>
                      <a:pt x="31086" y="1614"/>
                      <a:pt x="31090" y="1618"/>
                      <a:pt x="31094" y="1627"/>
                    </a:cubicBezTo>
                    <a:cubicBezTo>
                      <a:pt x="31108" y="1630"/>
                      <a:pt x="31128" y="1639"/>
                      <a:pt x="31155" y="1639"/>
                    </a:cubicBezTo>
                    <a:cubicBezTo>
                      <a:pt x="31174" y="1639"/>
                      <a:pt x="31196" y="1634"/>
                      <a:pt x="31223" y="1619"/>
                    </a:cubicBezTo>
                    <a:cubicBezTo>
                      <a:pt x="31289" y="1634"/>
                      <a:pt x="31326" y="1651"/>
                      <a:pt x="31347" y="1651"/>
                    </a:cubicBezTo>
                    <a:cubicBezTo>
                      <a:pt x="31351" y="1640"/>
                      <a:pt x="31354" y="1636"/>
                      <a:pt x="31357" y="1636"/>
                    </a:cubicBezTo>
                    <a:cubicBezTo>
                      <a:pt x="31369" y="1636"/>
                      <a:pt x="31374" y="1698"/>
                      <a:pt x="31377" y="1700"/>
                    </a:cubicBezTo>
                    <a:cubicBezTo>
                      <a:pt x="31378" y="1701"/>
                      <a:pt x="31379" y="1702"/>
                      <a:pt x="31379" y="1702"/>
                    </a:cubicBezTo>
                    <a:cubicBezTo>
                      <a:pt x="31384" y="1702"/>
                      <a:pt x="31392" y="1682"/>
                      <a:pt x="31445" y="1682"/>
                    </a:cubicBezTo>
                    <a:cubicBezTo>
                      <a:pt x="31457" y="1682"/>
                      <a:pt x="31471" y="1683"/>
                      <a:pt x="31488" y="1685"/>
                    </a:cubicBezTo>
                    <a:cubicBezTo>
                      <a:pt x="31522" y="1638"/>
                      <a:pt x="31555" y="1649"/>
                      <a:pt x="31586" y="1646"/>
                    </a:cubicBezTo>
                    <a:cubicBezTo>
                      <a:pt x="31593" y="1636"/>
                      <a:pt x="31600" y="1632"/>
                      <a:pt x="31608" y="1632"/>
                    </a:cubicBezTo>
                    <a:cubicBezTo>
                      <a:pt x="31623" y="1632"/>
                      <a:pt x="31639" y="1647"/>
                      <a:pt x="31654" y="1647"/>
                    </a:cubicBezTo>
                    <a:cubicBezTo>
                      <a:pt x="31661" y="1647"/>
                      <a:pt x="31668" y="1644"/>
                      <a:pt x="31675" y="1635"/>
                    </a:cubicBezTo>
                    <a:cubicBezTo>
                      <a:pt x="31691" y="1615"/>
                      <a:pt x="31706" y="1604"/>
                      <a:pt x="31723" y="1604"/>
                    </a:cubicBezTo>
                    <a:cubicBezTo>
                      <a:pt x="31736" y="1604"/>
                      <a:pt x="31750" y="1611"/>
                      <a:pt x="31764" y="1625"/>
                    </a:cubicBezTo>
                    <a:cubicBezTo>
                      <a:pt x="31774" y="1605"/>
                      <a:pt x="31792" y="1600"/>
                      <a:pt x="31815" y="1600"/>
                    </a:cubicBezTo>
                    <a:cubicBezTo>
                      <a:pt x="31838" y="1600"/>
                      <a:pt x="31866" y="1606"/>
                      <a:pt x="31890" y="1606"/>
                    </a:cubicBezTo>
                    <a:cubicBezTo>
                      <a:pt x="31914" y="1606"/>
                      <a:pt x="31935" y="1601"/>
                      <a:pt x="31946" y="1579"/>
                    </a:cubicBezTo>
                    <a:cubicBezTo>
                      <a:pt x="31969" y="1557"/>
                      <a:pt x="31993" y="1533"/>
                      <a:pt x="32019" y="1533"/>
                    </a:cubicBezTo>
                    <a:cubicBezTo>
                      <a:pt x="32032" y="1533"/>
                      <a:pt x="32046" y="1539"/>
                      <a:pt x="32061" y="1555"/>
                    </a:cubicBezTo>
                    <a:cubicBezTo>
                      <a:pt x="32068" y="1551"/>
                      <a:pt x="32076" y="1550"/>
                      <a:pt x="32084" y="1550"/>
                    </a:cubicBezTo>
                    <a:cubicBezTo>
                      <a:pt x="32113" y="1550"/>
                      <a:pt x="32145" y="1570"/>
                      <a:pt x="32178" y="1570"/>
                    </a:cubicBezTo>
                    <a:cubicBezTo>
                      <a:pt x="32187" y="1570"/>
                      <a:pt x="32196" y="1569"/>
                      <a:pt x="32204" y="1565"/>
                    </a:cubicBezTo>
                    <a:cubicBezTo>
                      <a:pt x="32359" y="1584"/>
                      <a:pt x="32375" y="1624"/>
                      <a:pt x="32383" y="1624"/>
                    </a:cubicBezTo>
                    <a:cubicBezTo>
                      <a:pt x="32383" y="1624"/>
                      <a:pt x="32383" y="1624"/>
                      <a:pt x="32384" y="1624"/>
                    </a:cubicBezTo>
                    <a:cubicBezTo>
                      <a:pt x="32388" y="1630"/>
                      <a:pt x="32389" y="1645"/>
                      <a:pt x="32434" y="1645"/>
                    </a:cubicBezTo>
                    <a:cubicBezTo>
                      <a:pt x="32453" y="1645"/>
                      <a:pt x="32482" y="1642"/>
                      <a:pt x="32522" y="1634"/>
                    </a:cubicBezTo>
                    <a:cubicBezTo>
                      <a:pt x="32531" y="1642"/>
                      <a:pt x="32536" y="1646"/>
                      <a:pt x="32544" y="1651"/>
                    </a:cubicBezTo>
                    <a:cubicBezTo>
                      <a:pt x="32600" y="1648"/>
                      <a:pt x="32676" y="1647"/>
                      <a:pt x="32786" y="1638"/>
                    </a:cubicBezTo>
                    <a:cubicBezTo>
                      <a:pt x="32824" y="1621"/>
                      <a:pt x="32859" y="1616"/>
                      <a:pt x="32892" y="1616"/>
                    </a:cubicBezTo>
                    <a:cubicBezTo>
                      <a:pt x="32945" y="1616"/>
                      <a:pt x="32992" y="1629"/>
                      <a:pt x="33032" y="1629"/>
                    </a:cubicBezTo>
                    <a:cubicBezTo>
                      <a:pt x="33052" y="1629"/>
                      <a:pt x="33071" y="1626"/>
                      <a:pt x="33089" y="1615"/>
                    </a:cubicBezTo>
                    <a:cubicBezTo>
                      <a:pt x="33112" y="1622"/>
                      <a:pt x="33132" y="1625"/>
                      <a:pt x="33151" y="1625"/>
                    </a:cubicBezTo>
                    <a:cubicBezTo>
                      <a:pt x="33192" y="1625"/>
                      <a:pt x="33223" y="1612"/>
                      <a:pt x="33248" y="1610"/>
                    </a:cubicBezTo>
                    <a:cubicBezTo>
                      <a:pt x="33288" y="1594"/>
                      <a:pt x="33308" y="1589"/>
                      <a:pt x="33325" y="1589"/>
                    </a:cubicBezTo>
                    <a:cubicBezTo>
                      <a:pt x="33337" y="1589"/>
                      <a:pt x="33346" y="1592"/>
                      <a:pt x="33360" y="1595"/>
                    </a:cubicBezTo>
                    <a:cubicBezTo>
                      <a:pt x="33364" y="1587"/>
                      <a:pt x="33412" y="1584"/>
                      <a:pt x="33482" y="1584"/>
                    </a:cubicBezTo>
                    <a:cubicBezTo>
                      <a:pt x="33610" y="1584"/>
                      <a:pt x="33811" y="1593"/>
                      <a:pt x="33952" y="1593"/>
                    </a:cubicBezTo>
                    <a:cubicBezTo>
                      <a:pt x="34026" y="1593"/>
                      <a:pt x="34084" y="1590"/>
                      <a:pt x="34104" y="1583"/>
                    </a:cubicBezTo>
                    <a:cubicBezTo>
                      <a:pt x="34133" y="1573"/>
                      <a:pt x="34163" y="1563"/>
                      <a:pt x="34194" y="1563"/>
                    </a:cubicBezTo>
                    <a:cubicBezTo>
                      <a:pt x="34206" y="1563"/>
                      <a:pt x="34219" y="1565"/>
                      <a:pt x="34231" y="1569"/>
                    </a:cubicBezTo>
                    <a:cubicBezTo>
                      <a:pt x="34240" y="1572"/>
                      <a:pt x="34263" y="1574"/>
                      <a:pt x="34295" y="1574"/>
                    </a:cubicBezTo>
                    <a:cubicBezTo>
                      <a:pt x="34400" y="1574"/>
                      <a:pt x="34601" y="1552"/>
                      <a:pt x="34685" y="1465"/>
                    </a:cubicBezTo>
                    <a:lnTo>
                      <a:pt x="35030" y="1466"/>
                    </a:lnTo>
                    <a:cubicBezTo>
                      <a:pt x="35138" y="1473"/>
                      <a:pt x="35257" y="1476"/>
                      <a:pt x="35365" y="1476"/>
                    </a:cubicBezTo>
                    <a:cubicBezTo>
                      <a:pt x="35466" y="1476"/>
                      <a:pt x="35556" y="1473"/>
                      <a:pt x="35616" y="1469"/>
                    </a:cubicBezTo>
                    <a:lnTo>
                      <a:pt x="35824" y="1469"/>
                    </a:lnTo>
                    <a:cubicBezTo>
                      <a:pt x="35843" y="1518"/>
                      <a:pt x="35857" y="1611"/>
                      <a:pt x="35867" y="1662"/>
                    </a:cubicBezTo>
                    <a:cubicBezTo>
                      <a:pt x="35867" y="1662"/>
                      <a:pt x="35866" y="1662"/>
                      <a:pt x="35864" y="1662"/>
                    </a:cubicBezTo>
                    <a:cubicBezTo>
                      <a:pt x="35831" y="1662"/>
                      <a:pt x="35770" y="1692"/>
                      <a:pt x="35811" y="1692"/>
                    </a:cubicBezTo>
                    <a:cubicBezTo>
                      <a:pt x="35822" y="1692"/>
                      <a:pt x="35841" y="1690"/>
                      <a:pt x="35871" y="1684"/>
                    </a:cubicBezTo>
                    <a:cubicBezTo>
                      <a:pt x="35871" y="1684"/>
                      <a:pt x="35873" y="1683"/>
                      <a:pt x="35873" y="1683"/>
                    </a:cubicBezTo>
                    <a:cubicBezTo>
                      <a:pt x="35875" y="1691"/>
                      <a:pt x="35877" y="1695"/>
                      <a:pt x="35879" y="1695"/>
                    </a:cubicBezTo>
                    <a:cubicBezTo>
                      <a:pt x="35880" y="1695"/>
                      <a:pt x="35882" y="1692"/>
                      <a:pt x="35883" y="1683"/>
                    </a:cubicBezTo>
                    <a:cubicBezTo>
                      <a:pt x="35884" y="1679"/>
                      <a:pt x="35883" y="1676"/>
                      <a:pt x="35883" y="1674"/>
                    </a:cubicBezTo>
                    <a:cubicBezTo>
                      <a:pt x="35914" y="1647"/>
                      <a:pt x="35937" y="1606"/>
                      <a:pt x="35953" y="1606"/>
                    </a:cubicBezTo>
                    <a:cubicBezTo>
                      <a:pt x="35954" y="1606"/>
                      <a:pt x="35955" y="1606"/>
                      <a:pt x="35955" y="1606"/>
                    </a:cubicBezTo>
                    <a:cubicBezTo>
                      <a:pt x="35949" y="1617"/>
                      <a:pt x="35943" y="1629"/>
                      <a:pt x="35937" y="1639"/>
                    </a:cubicBezTo>
                    <a:lnTo>
                      <a:pt x="35937" y="1639"/>
                    </a:lnTo>
                    <a:cubicBezTo>
                      <a:pt x="35946" y="1625"/>
                      <a:pt x="36001" y="1621"/>
                      <a:pt x="36079" y="1621"/>
                    </a:cubicBezTo>
                    <a:cubicBezTo>
                      <a:pt x="36235" y="1621"/>
                      <a:pt x="36480" y="1638"/>
                      <a:pt x="36631" y="1638"/>
                    </a:cubicBezTo>
                    <a:cubicBezTo>
                      <a:pt x="36664" y="1638"/>
                      <a:pt x="36693" y="1638"/>
                      <a:pt x="36715" y="1635"/>
                    </a:cubicBezTo>
                    <a:cubicBezTo>
                      <a:pt x="36731" y="1669"/>
                      <a:pt x="36772" y="1687"/>
                      <a:pt x="36811" y="1687"/>
                    </a:cubicBezTo>
                    <a:cubicBezTo>
                      <a:pt x="36845" y="1687"/>
                      <a:pt x="36878" y="1674"/>
                      <a:pt x="36894" y="1647"/>
                    </a:cubicBezTo>
                    <a:lnTo>
                      <a:pt x="36894" y="1647"/>
                    </a:lnTo>
                    <a:cubicBezTo>
                      <a:pt x="36920" y="1684"/>
                      <a:pt x="36904" y="1733"/>
                      <a:pt x="36865" y="1751"/>
                    </a:cubicBezTo>
                    <a:cubicBezTo>
                      <a:pt x="36878" y="1751"/>
                      <a:pt x="36890" y="1751"/>
                      <a:pt x="36902" y="1751"/>
                    </a:cubicBezTo>
                    <a:cubicBezTo>
                      <a:pt x="37186" y="1751"/>
                      <a:pt x="37160" y="1847"/>
                      <a:pt x="37445" y="1847"/>
                    </a:cubicBezTo>
                    <a:cubicBezTo>
                      <a:pt x="37457" y="1847"/>
                      <a:pt x="37469" y="1847"/>
                      <a:pt x="37482" y="1847"/>
                    </a:cubicBezTo>
                    <a:cubicBezTo>
                      <a:pt x="37497" y="1846"/>
                      <a:pt x="37513" y="1846"/>
                      <a:pt x="37530" y="1846"/>
                    </a:cubicBezTo>
                    <a:cubicBezTo>
                      <a:pt x="37668" y="1846"/>
                      <a:pt x="37867" y="1859"/>
                      <a:pt x="37973" y="1881"/>
                    </a:cubicBezTo>
                    <a:lnTo>
                      <a:pt x="37975" y="1881"/>
                    </a:lnTo>
                    <a:cubicBezTo>
                      <a:pt x="37980" y="1890"/>
                      <a:pt x="37983" y="1899"/>
                      <a:pt x="37990" y="1910"/>
                    </a:cubicBezTo>
                    <a:cubicBezTo>
                      <a:pt x="37977" y="1890"/>
                      <a:pt x="37968" y="1881"/>
                      <a:pt x="37964" y="1881"/>
                    </a:cubicBezTo>
                    <a:cubicBezTo>
                      <a:pt x="37960" y="1881"/>
                      <a:pt x="37968" y="1900"/>
                      <a:pt x="38001" y="1932"/>
                    </a:cubicBezTo>
                    <a:cubicBezTo>
                      <a:pt x="38007" y="1946"/>
                      <a:pt x="38011" y="1953"/>
                      <a:pt x="38016" y="1953"/>
                    </a:cubicBezTo>
                    <a:cubicBezTo>
                      <a:pt x="38027" y="1953"/>
                      <a:pt x="38037" y="1920"/>
                      <a:pt x="38052" y="1887"/>
                    </a:cubicBezTo>
                    <a:cubicBezTo>
                      <a:pt x="38078" y="1884"/>
                      <a:pt x="38081" y="1870"/>
                      <a:pt x="38073" y="1853"/>
                    </a:cubicBezTo>
                    <a:cubicBezTo>
                      <a:pt x="38081" y="1838"/>
                      <a:pt x="38095" y="1828"/>
                      <a:pt x="38112" y="1822"/>
                    </a:cubicBezTo>
                    <a:cubicBezTo>
                      <a:pt x="38118" y="1817"/>
                      <a:pt x="38125" y="1815"/>
                      <a:pt x="38132" y="1815"/>
                    </a:cubicBezTo>
                    <a:cubicBezTo>
                      <a:pt x="38150" y="1815"/>
                      <a:pt x="38169" y="1829"/>
                      <a:pt x="38191" y="1829"/>
                    </a:cubicBezTo>
                    <a:cubicBezTo>
                      <a:pt x="38205" y="1829"/>
                      <a:pt x="38219" y="1823"/>
                      <a:pt x="38234" y="1802"/>
                    </a:cubicBezTo>
                    <a:cubicBezTo>
                      <a:pt x="38243" y="1804"/>
                      <a:pt x="38251" y="1804"/>
                      <a:pt x="38260" y="1804"/>
                    </a:cubicBezTo>
                    <a:cubicBezTo>
                      <a:pt x="38286" y="1804"/>
                      <a:pt x="38314" y="1799"/>
                      <a:pt x="38343" y="1799"/>
                    </a:cubicBezTo>
                    <a:cubicBezTo>
                      <a:pt x="38361" y="1799"/>
                      <a:pt x="38380" y="1801"/>
                      <a:pt x="38400" y="1807"/>
                    </a:cubicBezTo>
                    <a:cubicBezTo>
                      <a:pt x="38483" y="1815"/>
                      <a:pt x="38560" y="1826"/>
                      <a:pt x="38631" y="1833"/>
                    </a:cubicBezTo>
                    <a:cubicBezTo>
                      <a:pt x="38655" y="1836"/>
                      <a:pt x="38679" y="1837"/>
                      <a:pt x="38703" y="1837"/>
                    </a:cubicBezTo>
                    <a:cubicBezTo>
                      <a:pt x="38743" y="1837"/>
                      <a:pt x="38783" y="1833"/>
                      <a:pt x="38823" y="1825"/>
                    </a:cubicBezTo>
                    <a:cubicBezTo>
                      <a:pt x="38852" y="1808"/>
                      <a:pt x="38880" y="1803"/>
                      <a:pt x="38906" y="1803"/>
                    </a:cubicBezTo>
                    <a:cubicBezTo>
                      <a:pt x="38941" y="1803"/>
                      <a:pt x="38974" y="1813"/>
                      <a:pt x="39004" y="1821"/>
                    </a:cubicBezTo>
                    <a:cubicBezTo>
                      <a:pt x="38998" y="1834"/>
                      <a:pt x="39027" y="1845"/>
                      <a:pt x="39125" y="1854"/>
                    </a:cubicBezTo>
                    <a:cubicBezTo>
                      <a:pt x="39135" y="1855"/>
                      <a:pt x="39330" y="1878"/>
                      <a:pt x="39415" y="1878"/>
                    </a:cubicBezTo>
                    <a:cubicBezTo>
                      <a:pt x="39425" y="1878"/>
                      <a:pt x="39433" y="1878"/>
                      <a:pt x="39439" y="1877"/>
                    </a:cubicBezTo>
                    <a:cubicBezTo>
                      <a:pt x="39445" y="1877"/>
                      <a:pt x="39450" y="1877"/>
                      <a:pt x="39455" y="1877"/>
                    </a:cubicBezTo>
                    <a:cubicBezTo>
                      <a:pt x="39564" y="1877"/>
                      <a:pt x="39657" y="1964"/>
                      <a:pt x="39759" y="1964"/>
                    </a:cubicBezTo>
                    <a:cubicBezTo>
                      <a:pt x="39792" y="1964"/>
                      <a:pt x="39827" y="1955"/>
                      <a:pt x="39863" y="1929"/>
                    </a:cubicBezTo>
                    <a:cubicBezTo>
                      <a:pt x="39934" y="1937"/>
                      <a:pt x="39981" y="1928"/>
                      <a:pt x="40014" y="1969"/>
                    </a:cubicBezTo>
                    <a:cubicBezTo>
                      <a:pt x="39967" y="1902"/>
                      <a:pt x="39982" y="1879"/>
                      <a:pt x="40016" y="1879"/>
                    </a:cubicBezTo>
                    <a:cubicBezTo>
                      <a:pt x="40084" y="1879"/>
                      <a:pt x="40228" y="1969"/>
                      <a:pt x="40115" y="1979"/>
                    </a:cubicBezTo>
                    <a:cubicBezTo>
                      <a:pt x="40121" y="1999"/>
                      <a:pt x="40134" y="2006"/>
                      <a:pt x="40150" y="2006"/>
                    </a:cubicBezTo>
                    <a:cubicBezTo>
                      <a:pt x="40170" y="2006"/>
                      <a:pt x="40195" y="1994"/>
                      <a:pt x="40215" y="1982"/>
                    </a:cubicBezTo>
                    <a:cubicBezTo>
                      <a:pt x="40221" y="1992"/>
                      <a:pt x="40226" y="1997"/>
                      <a:pt x="40232" y="1997"/>
                    </a:cubicBezTo>
                    <a:cubicBezTo>
                      <a:pt x="40266" y="1997"/>
                      <a:pt x="40308" y="1822"/>
                      <a:pt x="40373" y="1822"/>
                    </a:cubicBezTo>
                    <a:cubicBezTo>
                      <a:pt x="40375" y="1822"/>
                      <a:pt x="40378" y="1822"/>
                      <a:pt x="40381" y="1822"/>
                    </a:cubicBezTo>
                    <a:cubicBezTo>
                      <a:pt x="40424" y="1809"/>
                      <a:pt x="40470" y="1802"/>
                      <a:pt x="40517" y="1802"/>
                    </a:cubicBezTo>
                    <a:cubicBezTo>
                      <a:pt x="40542" y="1802"/>
                      <a:pt x="40567" y="1804"/>
                      <a:pt x="40592" y="1808"/>
                    </a:cubicBezTo>
                    <a:cubicBezTo>
                      <a:pt x="40594" y="1809"/>
                      <a:pt x="40595" y="1809"/>
                      <a:pt x="40597" y="1809"/>
                    </a:cubicBezTo>
                    <a:cubicBezTo>
                      <a:pt x="40657" y="1809"/>
                      <a:pt x="40716" y="1598"/>
                      <a:pt x="40765" y="1598"/>
                    </a:cubicBezTo>
                    <a:cubicBezTo>
                      <a:pt x="40766" y="1598"/>
                      <a:pt x="40767" y="1598"/>
                      <a:pt x="40769" y="1599"/>
                    </a:cubicBezTo>
                    <a:cubicBezTo>
                      <a:pt x="40868" y="1605"/>
                      <a:pt x="40946" y="1635"/>
                      <a:pt x="41012" y="1711"/>
                    </a:cubicBezTo>
                    <a:cubicBezTo>
                      <a:pt x="41031" y="1703"/>
                      <a:pt x="41050" y="1701"/>
                      <a:pt x="41067" y="1701"/>
                    </a:cubicBezTo>
                    <a:cubicBezTo>
                      <a:pt x="41091" y="1701"/>
                      <a:pt x="41113" y="1704"/>
                      <a:pt x="41134" y="1704"/>
                    </a:cubicBezTo>
                    <a:cubicBezTo>
                      <a:pt x="41150" y="1704"/>
                      <a:pt x="41166" y="1702"/>
                      <a:pt x="41181" y="1695"/>
                    </a:cubicBezTo>
                    <a:cubicBezTo>
                      <a:pt x="41213" y="1653"/>
                      <a:pt x="41218" y="1644"/>
                      <a:pt x="41210" y="1644"/>
                    </a:cubicBezTo>
                    <a:cubicBezTo>
                      <a:pt x="41205" y="1644"/>
                      <a:pt x="41192" y="1649"/>
                      <a:pt x="41177" y="1649"/>
                    </a:cubicBezTo>
                    <a:cubicBezTo>
                      <a:pt x="41165" y="1649"/>
                      <a:pt x="41151" y="1646"/>
                      <a:pt x="41140" y="1632"/>
                    </a:cubicBezTo>
                    <a:cubicBezTo>
                      <a:pt x="41135" y="1645"/>
                      <a:pt x="41130" y="1650"/>
                      <a:pt x="41126" y="1650"/>
                    </a:cubicBezTo>
                    <a:cubicBezTo>
                      <a:pt x="41118" y="1650"/>
                      <a:pt x="41117" y="1620"/>
                      <a:pt x="41134" y="1616"/>
                    </a:cubicBezTo>
                    <a:cubicBezTo>
                      <a:pt x="41137" y="1615"/>
                      <a:pt x="41141" y="1614"/>
                      <a:pt x="41145" y="1614"/>
                    </a:cubicBezTo>
                    <a:cubicBezTo>
                      <a:pt x="41176" y="1614"/>
                      <a:pt x="41234" y="1645"/>
                      <a:pt x="41339" y="1670"/>
                    </a:cubicBezTo>
                    <a:cubicBezTo>
                      <a:pt x="41342" y="1670"/>
                      <a:pt x="41344" y="1670"/>
                      <a:pt x="41347" y="1670"/>
                    </a:cubicBezTo>
                    <a:cubicBezTo>
                      <a:pt x="41439" y="1670"/>
                      <a:pt x="41485" y="1589"/>
                      <a:pt x="41509" y="1589"/>
                    </a:cubicBezTo>
                    <a:cubicBezTo>
                      <a:pt x="41514" y="1589"/>
                      <a:pt x="41519" y="1594"/>
                      <a:pt x="41522" y="1604"/>
                    </a:cubicBezTo>
                    <a:cubicBezTo>
                      <a:pt x="41532" y="1610"/>
                      <a:pt x="41531" y="1621"/>
                      <a:pt x="41527" y="1634"/>
                    </a:cubicBezTo>
                    <a:cubicBezTo>
                      <a:pt x="41531" y="1638"/>
                      <a:pt x="41535" y="1644"/>
                      <a:pt x="41538" y="1649"/>
                    </a:cubicBezTo>
                    <a:cubicBezTo>
                      <a:pt x="41559" y="1688"/>
                      <a:pt x="41591" y="1711"/>
                      <a:pt x="41641" y="1711"/>
                    </a:cubicBezTo>
                    <a:cubicBezTo>
                      <a:pt x="41684" y="1711"/>
                      <a:pt x="41740" y="1694"/>
                      <a:pt x="41812" y="1656"/>
                    </a:cubicBezTo>
                    <a:cubicBezTo>
                      <a:pt x="41847" y="1671"/>
                      <a:pt x="41879" y="1676"/>
                      <a:pt x="41907" y="1676"/>
                    </a:cubicBezTo>
                    <a:cubicBezTo>
                      <a:pt x="41943" y="1676"/>
                      <a:pt x="41973" y="1668"/>
                      <a:pt x="41999" y="1663"/>
                    </a:cubicBezTo>
                    <a:cubicBezTo>
                      <a:pt x="42015" y="1690"/>
                      <a:pt x="42029" y="1700"/>
                      <a:pt x="42042" y="1700"/>
                    </a:cubicBezTo>
                    <a:cubicBezTo>
                      <a:pt x="42068" y="1700"/>
                      <a:pt x="42088" y="1657"/>
                      <a:pt x="42103" y="1629"/>
                    </a:cubicBezTo>
                    <a:cubicBezTo>
                      <a:pt x="42141" y="1631"/>
                      <a:pt x="42156" y="1666"/>
                      <a:pt x="42163" y="1666"/>
                    </a:cubicBezTo>
                    <a:cubicBezTo>
                      <a:pt x="42165" y="1666"/>
                      <a:pt x="42167" y="1663"/>
                      <a:pt x="42168" y="1656"/>
                    </a:cubicBezTo>
                    <a:cubicBezTo>
                      <a:pt x="42170" y="1658"/>
                      <a:pt x="42171" y="1658"/>
                      <a:pt x="42172" y="1658"/>
                    </a:cubicBezTo>
                    <a:cubicBezTo>
                      <a:pt x="42177" y="1658"/>
                      <a:pt x="42185" y="1647"/>
                      <a:pt x="42212" y="1642"/>
                    </a:cubicBezTo>
                    <a:cubicBezTo>
                      <a:pt x="42228" y="1666"/>
                      <a:pt x="42251" y="1756"/>
                      <a:pt x="42280" y="1756"/>
                    </a:cubicBezTo>
                    <a:cubicBezTo>
                      <a:pt x="42285" y="1756"/>
                      <a:pt x="42289" y="1754"/>
                      <a:pt x="42294" y="1749"/>
                    </a:cubicBezTo>
                    <a:cubicBezTo>
                      <a:pt x="42300" y="1738"/>
                      <a:pt x="42307" y="1734"/>
                      <a:pt x="42314" y="1734"/>
                    </a:cubicBezTo>
                    <a:cubicBezTo>
                      <a:pt x="42341" y="1734"/>
                      <a:pt x="42376" y="1794"/>
                      <a:pt x="42415" y="1794"/>
                    </a:cubicBezTo>
                    <a:cubicBezTo>
                      <a:pt x="42426" y="1794"/>
                      <a:pt x="42437" y="1789"/>
                      <a:pt x="42448" y="1778"/>
                    </a:cubicBezTo>
                    <a:cubicBezTo>
                      <a:pt x="42480" y="1754"/>
                      <a:pt x="42510" y="1747"/>
                      <a:pt x="42539" y="1747"/>
                    </a:cubicBezTo>
                    <a:cubicBezTo>
                      <a:pt x="42574" y="1747"/>
                      <a:pt x="42607" y="1757"/>
                      <a:pt x="42638" y="1757"/>
                    </a:cubicBezTo>
                    <a:cubicBezTo>
                      <a:pt x="42652" y="1757"/>
                      <a:pt x="42665" y="1755"/>
                      <a:pt x="42677" y="1750"/>
                    </a:cubicBezTo>
                    <a:cubicBezTo>
                      <a:pt x="42692" y="1718"/>
                      <a:pt x="42706" y="1705"/>
                      <a:pt x="42720" y="1705"/>
                    </a:cubicBezTo>
                    <a:cubicBezTo>
                      <a:pt x="42769" y="1705"/>
                      <a:pt x="42816" y="1852"/>
                      <a:pt x="42854" y="1856"/>
                    </a:cubicBezTo>
                    <a:cubicBezTo>
                      <a:pt x="42873" y="1866"/>
                      <a:pt x="42890" y="1869"/>
                      <a:pt x="42906" y="1869"/>
                    </a:cubicBezTo>
                    <a:cubicBezTo>
                      <a:pt x="42957" y="1869"/>
                      <a:pt x="42998" y="1834"/>
                      <a:pt x="43035" y="1834"/>
                    </a:cubicBezTo>
                    <a:cubicBezTo>
                      <a:pt x="43052" y="1834"/>
                      <a:pt x="43068" y="1841"/>
                      <a:pt x="43083" y="1862"/>
                    </a:cubicBezTo>
                    <a:cubicBezTo>
                      <a:pt x="43096" y="1858"/>
                      <a:pt x="43109" y="1856"/>
                      <a:pt x="43123" y="1856"/>
                    </a:cubicBezTo>
                    <a:cubicBezTo>
                      <a:pt x="43127" y="1856"/>
                      <a:pt x="43131" y="1857"/>
                      <a:pt x="43135" y="1857"/>
                    </a:cubicBezTo>
                    <a:cubicBezTo>
                      <a:pt x="43165" y="1866"/>
                      <a:pt x="43195" y="1870"/>
                      <a:pt x="43226" y="1870"/>
                    </a:cubicBezTo>
                    <a:cubicBezTo>
                      <a:pt x="43231" y="1871"/>
                      <a:pt x="43236" y="1871"/>
                      <a:pt x="43241" y="1872"/>
                    </a:cubicBezTo>
                    <a:cubicBezTo>
                      <a:pt x="43248" y="1866"/>
                      <a:pt x="43253" y="1863"/>
                      <a:pt x="43256" y="1863"/>
                    </a:cubicBezTo>
                    <a:cubicBezTo>
                      <a:pt x="43261" y="1863"/>
                      <a:pt x="43263" y="1868"/>
                      <a:pt x="43263" y="1873"/>
                    </a:cubicBezTo>
                    <a:cubicBezTo>
                      <a:pt x="43302" y="1873"/>
                      <a:pt x="43347" y="1871"/>
                      <a:pt x="43400" y="1867"/>
                    </a:cubicBezTo>
                    <a:cubicBezTo>
                      <a:pt x="43493" y="1837"/>
                      <a:pt x="43571" y="1813"/>
                      <a:pt x="43635" y="1813"/>
                    </a:cubicBezTo>
                    <a:cubicBezTo>
                      <a:pt x="43661" y="1813"/>
                      <a:pt x="43684" y="1817"/>
                      <a:pt x="43705" y="1825"/>
                    </a:cubicBezTo>
                    <a:cubicBezTo>
                      <a:pt x="43726" y="1857"/>
                      <a:pt x="43744" y="1868"/>
                      <a:pt x="43760" y="1868"/>
                    </a:cubicBezTo>
                    <a:cubicBezTo>
                      <a:pt x="43793" y="1868"/>
                      <a:pt x="43819" y="1825"/>
                      <a:pt x="43842" y="1825"/>
                    </a:cubicBezTo>
                    <a:cubicBezTo>
                      <a:pt x="43853" y="1825"/>
                      <a:pt x="43863" y="1835"/>
                      <a:pt x="43873" y="1866"/>
                    </a:cubicBezTo>
                    <a:cubicBezTo>
                      <a:pt x="43935" y="1908"/>
                      <a:pt x="43959" y="1922"/>
                      <a:pt x="43981" y="1922"/>
                    </a:cubicBezTo>
                    <a:cubicBezTo>
                      <a:pt x="43987" y="1922"/>
                      <a:pt x="43992" y="1921"/>
                      <a:pt x="43998" y="1919"/>
                    </a:cubicBezTo>
                    <a:cubicBezTo>
                      <a:pt x="44003" y="1906"/>
                      <a:pt x="44008" y="1902"/>
                      <a:pt x="44015" y="1902"/>
                    </a:cubicBezTo>
                    <a:cubicBezTo>
                      <a:pt x="44025" y="1902"/>
                      <a:pt x="44039" y="1914"/>
                      <a:pt x="44056" y="1914"/>
                    </a:cubicBezTo>
                    <a:cubicBezTo>
                      <a:pt x="44057" y="1914"/>
                      <a:pt x="44058" y="1914"/>
                      <a:pt x="44059" y="1914"/>
                    </a:cubicBezTo>
                    <a:cubicBezTo>
                      <a:pt x="44068" y="1923"/>
                      <a:pt x="44077" y="1926"/>
                      <a:pt x="44088" y="1926"/>
                    </a:cubicBezTo>
                    <a:cubicBezTo>
                      <a:pt x="44114" y="1926"/>
                      <a:pt x="44148" y="1906"/>
                      <a:pt x="44191" y="1900"/>
                    </a:cubicBezTo>
                    <a:cubicBezTo>
                      <a:pt x="44204" y="1925"/>
                      <a:pt x="44215" y="1935"/>
                      <a:pt x="44226" y="1935"/>
                    </a:cubicBezTo>
                    <a:cubicBezTo>
                      <a:pt x="44258" y="1935"/>
                      <a:pt x="44285" y="1851"/>
                      <a:pt x="44311" y="1826"/>
                    </a:cubicBezTo>
                    <a:cubicBezTo>
                      <a:pt x="44323" y="1800"/>
                      <a:pt x="44336" y="1788"/>
                      <a:pt x="44347" y="1788"/>
                    </a:cubicBezTo>
                    <a:cubicBezTo>
                      <a:pt x="44352" y="1788"/>
                      <a:pt x="44355" y="1789"/>
                      <a:pt x="44359" y="1792"/>
                    </a:cubicBezTo>
                    <a:cubicBezTo>
                      <a:pt x="44362" y="1783"/>
                      <a:pt x="44365" y="1780"/>
                      <a:pt x="44369" y="1780"/>
                    </a:cubicBezTo>
                    <a:cubicBezTo>
                      <a:pt x="44380" y="1780"/>
                      <a:pt x="44392" y="1827"/>
                      <a:pt x="44403" y="1862"/>
                    </a:cubicBezTo>
                    <a:cubicBezTo>
                      <a:pt x="44406" y="1857"/>
                      <a:pt x="44409" y="1855"/>
                      <a:pt x="44411" y="1855"/>
                    </a:cubicBezTo>
                    <a:cubicBezTo>
                      <a:pt x="44416" y="1855"/>
                      <a:pt x="44420" y="1859"/>
                      <a:pt x="44424" y="1859"/>
                    </a:cubicBezTo>
                    <a:cubicBezTo>
                      <a:pt x="44429" y="1859"/>
                      <a:pt x="44434" y="1854"/>
                      <a:pt x="44438" y="1833"/>
                    </a:cubicBezTo>
                    <a:cubicBezTo>
                      <a:pt x="44440" y="1827"/>
                      <a:pt x="44441" y="1825"/>
                      <a:pt x="44443" y="1825"/>
                    </a:cubicBezTo>
                    <a:cubicBezTo>
                      <a:pt x="44451" y="1825"/>
                      <a:pt x="44461" y="1890"/>
                      <a:pt x="44470" y="1908"/>
                    </a:cubicBezTo>
                    <a:cubicBezTo>
                      <a:pt x="44473" y="1914"/>
                      <a:pt x="44476" y="1916"/>
                      <a:pt x="44478" y="1916"/>
                    </a:cubicBezTo>
                    <a:cubicBezTo>
                      <a:pt x="44492" y="1916"/>
                      <a:pt x="44502" y="1852"/>
                      <a:pt x="44512" y="1849"/>
                    </a:cubicBezTo>
                    <a:cubicBezTo>
                      <a:pt x="44515" y="1851"/>
                      <a:pt x="44519" y="1852"/>
                      <a:pt x="44521" y="1852"/>
                    </a:cubicBezTo>
                    <a:cubicBezTo>
                      <a:pt x="44538" y="1852"/>
                      <a:pt x="44547" y="1823"/>
                      <a:pt x="44551" y="1789"/>
                    </a:cubicBezTo>
                    <a:cubicBezTo>
                      <a:pt x="44553" y="1802"/>
                      <a:pt x="44554" y="1806"/>
                      <a:pt x="44555" y="1806"/>
                    </a:cubicBezTo>
                    <a:cubicBezTo>
                      <a:pt x="44556" y="1806"/>
                      <a:pt x="44556" y="1796"/>
                      <a:pt x="44556" y="1796"/>
                    </a:cubicBezTo>
                    <a:cubicBezTo>
                      <a:pt x="44557" y="1796"/>
                      <a:pt x="44557" y="1805"/>
                      <a:pt x="44558" y="1842"/>
                    </a:cubicBezTo>
                    <a:cubicBezTo>
                      <a:pt x="44559" y="1820"/>
                      <a:pt x="44567" y="1800"/>
                      <a:pt x="44582" y="1784"/>
                    </a:cubicBezTo>
                    <a:cubicBezTo>
                      <a:pt x="44593" y="1784"/>
                      <a:pt x="44604" y="1722"/>
                      <a:pt x="44621" y="1722"/>
                    </a:cubicBezTo>
                    <a:cubicBezTo>
                      <a:pt x="44631" y="1722"/>
                      <a:pt x="44644" y="1749"/>
                      <a:pt x="44660" y="1839"/>
                    </a:cubicBezTo>
                    <a:cubicBezTo>
                      <a:pt x="44691" y="1780"/>
                      <a:pt x="44900" y="1722"/>
                      <a:pt x="44947" y="1651"/>
                    </a:cubicBezTo>
                    <a:cubicBezTo>
                      <a:pt x="44956" y="1604"/>
                      <a:pt x="44966" y="1590"/>
                      <a:pt x="44977" y="1590"/>
                    </a:cubicBezTo>
                    <a:cubicBezTo>
                      <a:pt x="44991" y="1590"/>
                      <a:pt x="45006" y="1614"/>
                      <a:pt x="45021" y="1614"/>
                    </a:cubicBezTo>
                    <a:cubicBezTo>
                      <a:pt x="45022" y="1614"/>
                      <a:pt x="45023" y="1614"/>
                      <a:pt x="45024" y="1614"/>
                    </a:cubicBezTo>
                    <a:cubicBezTo>
                      <a:pt x="45035" y="1669"/>
                      <a:pt x="45046" y="1685"/>
                      <a:pt x="45056" y="1685"/>
                    </a:cubicBezTo>
                    <a:cubicBezTo>
                      <a:pt x="45070" y="1685"/>
                      <a:pt x="45083" y="1658"/>
                      <a:pt x="45098" y="1658"/>
                    </a:cubicBezTo>
                    <a:cubicBezTo>
                      <a:pt x="45103" y="1658"/>
                      <a:pt x="45108" y="1661"/>
                      <a:pt x="45114" y="1670"/>
                    </a:cubicBezTo>
                    <a:cubicBezTo>
                      <a:pt x="45138" y="1679"/>
                      <a:pt x="45164" y="1754"/>
                      <a:pt x="45189" y="1754"/>
                    </a:cubicBezTo>
                    <a:cubicBezTo>
                      <a:pt x="45198" y="1754"/>
                      <a:pt x="45206" y="1746"/>
                      <a:pt x="45214" y="1725"/>
                    </a:cubicBezTo>
                    <a:cubicBezTo>
                      <a:pt x="45219" y="1732"/>
                      <a:pt x="45224" y="1735"/>
                      <a:pt x="45229" y="1735"/>
                    </a:cubicBezTo>
                    <a:cubicBezTo>
                      <a:pt x="45252" y="1735"/>
                      <a:pt x="45274" y="1666"/>
                      <a:pt x="45298" y="1666"/>
                    </a:cubicBezTo>
                    <a:cubicBezTo>
                      <a:pt x="45305" y="1666"/>
                      <a:pt x="45313" y="1673"/>
                      <a:pt x="45321" y="1690"/>
                    </a:cubicBezTo>
                    <a:cubicBezTo>
                      <a:pt x="45327" y="1581"/>
                      <a:pt x="45335" y="1548"/>
                      <a:pt x="45344" y="1548"/>
                    </a:cubicBezTo>
                    <a:cubicBezTo>
                      <a:pt x="45355" y="1548"/>
                      <a:pt x="45367" y="1600"/>
                      <a:pt x="45377" y="1615"/>
                    </a:cubicBezTo>
                    <a:cubicBezTo>
                      <a:pt x="45382" y="1635"/>
                      <a:pt x="45387" y="1641"/>
                      <a:pt x="45392" y="1641"/>
                    </a:cubicBezTo>
                    <a:cubicBezTo>
                      <a:pt x="45402" y="1641"/>
                      <a:pt x="45411" y="1613"/>
                      <a:pt x="45421" y="1613"/>
                    </a:cubicBezTo>
                    <a:cubicBezTo>
                      <a:pt x="45427" y="1613"/>
                      <a:pt x="45432" y="1622"/>
                      <a:pt x="45438" y="1649"/>
                    </a:cubicBezTo>
                    <a:cubicBezTo>
                      <a:pt x="45465" y="1717"/>
                      <a:pt x="45491" y="1754"/>
                      <a:pt x="45516" y="1754"/>
                    </a:cubicBezTo>
                    <a:cubicBezTo>
                      <a:pt x="45534" y="1754"/>
                      <a:pt x="45551" y="1736"/>
                      <a:pt x="45568" y="1700"/>
                    </a:cubicBezTo>
                    <a:cubicBezTo>
                      <a:pt x="45653" y="1830"/>
                      <a:pt x="47203" y="1810"/>
                      <a:pt x="47278" y="2038"/>
                    </a:cubicBezTo>
                    <a:cubicBezTo>
                      <a:pt x="47281" y="1979"/>
                      <a:pt x="47348" y="1944"/>
                      <a:pt x="47414" y="1944"/>
                    </a:cubicBezTo>
                    <a:cubicBezTo>
                      <a:pt x="47461" y="1944"/>
                      <a:pt x="47508" y="1962"/>
                      <a:pt x="47529" y="2002"/>
                    </a:cubicBezTo>
                    <a:cubicBezTo>
                      <a:pt x="47539" y="1976"/>
                      <a:pt x="47548" y="1950"/>
                      <a:pt x="47558" y="1924"/>
                    </a:cubicBezTo>
                    <a:cubicBezTo>
                      <a:pt x="47675" y="1985"/>
                      <a:pt x="47731" y="2141"/>
                      <a:pt x="47782" y="2141"/>
                    </a:cubicBezTo>
                    <a:cubicBezTo>
                      <a:pt x="47796" y="2141"/>
                      <a:pt x="47810" y="2129"/>
                      <a:pt x="47824" y="2100"/>
                    </a:cubicBezTo>
                    <a:cubicBezTo>
                      <a:pt x="47843" y="2125"/>
                      <a:pt x="47863" y="2151"/>
                      <a:pt x="47883" y="2177"/>
                    </a:cubicBezTo>
                    <a:cubicBezTo>
                      <a:pt x="47951" y="2156"/>
                      <a:pt x="48065" y="2130"/>
                      <a:pt x="48166" y="2130"/>
                    </a:cubicBezTo>
                    <a:cubicBezTo>
                      <a:pt x="48229" y="2130"/>
                      <a:pt x="48287" y="2140"/>
                      <a:pt x="48325" y="2167"/>
                    </a:cubicBezTo>
                    <a:cubicBezTo>
                      <a:pt x="48350" y="2185"/>
                      <a:pt x="48381" y="2194"/>
                      <a:pt x="48411" y="2194"/>
                    </a:cubicBezTo>
                    <a:cubicBezTo>
                      <a:pt x="48423" y="2194"/>
                      <a:pt x="48435" y="2193"/>
                      <a:pt x="48446" y="2190"/>
                    </a:cubicBezTo>
                    <a:cubicBezTo>
                      <a:pt x="48487" y="2184"/>
                      <a:pt x="48526" y="2170"/>
                      <a:pt x="48566" y="2169"/>
                    </a:cubicBezTo>
                    <a:cubicBezTo>
                      <a:pt x="48580" y="2157"/>
                      <a:pt x="48595" y="2152"/>
                      <a:pt x="48609" y="2152"/>
                    </a:cubicBezTo>
                    <a:cubicBezTo>
                      <a:pt x="48655" y="2152"/>
                      <a:pt x="48702" y="2197"/>
                      <a:pt x="48746" y="2197"/>
                    </a:cubicBezTo>
                    <a:cubicBezTo>
                      <a:pt x="48763" y="2197"/>
                      <a:pt x="48780" y="2190"/>
                      <a:pt x="48796" y="2171"/>
                    </a:cubicBezTo>
                    <a:cubicBezTo>
                      <a:pt x="48814" y="2142"/>
                      <a:pt x="48831" y="2133"/>
                      <a:pt x="48849" y="2133"/>
                    </a:cubicBezTo>
                    <a:cubicBezTo>
                      <a:pt x="48877" y="2133"/>
                      <a:pt x="48905" y="2156"/>
                      <a:pt x="48931" y="2161"/>
                    </a:cubicBezTo>
                    <a:cubicBezTo>
                      <a:pt x="48955" y="2195"/>
                      <a:pt x="48978" y="2213"/>
                      <a:pt x="49000" y="2213"/>
                    </a:cubicBezTo>
                    <a:cubicBezTo>
                      <a:pt x="49019" y="2213"/>
                      <a:pt x="49038" y="2199"/>
                      <a:pt x="49056" y="2171"/>
                    </a:cubicBezTo>
                    <a:cubicBezTo>
                      <a:pt x="49089" y="2196"/>
                      <a:pt x="49121" y="2213"/>
                      <a:pt x="49151" y="2213"/>
                    </a:cubicBezTo>
                    <a:cubicBezTo>
                      <a:pt x="49175" y="2213"/>
                      <a:pt x="49198" y="2202"/>
                      <a:pt x="49219" y="2176"/>
                    </a:cubicBezTo>
                    <a:cubicBezTo>
                      <a:pt x="49239" y="2175"/>
                      <a:pt x="49257" y="2112"/>
                      <a:pt x="49275" y="2112"/>
                    </a:cubicBezTo>
                    <a:cubicBezTo>
                      <a:pt x="49278" y="2112"/>
                      <a:pt x="49281" y="2114"/>
                      <a:pt x="49285" y="2119"/>
                    </a:cubicBezTo>
                    <a:cubicBezTo>
                      <a:pt x="49290" y="2114"/>
                      <a:pt x="49295" y="2112"/>
                      <a:pt x="49300" y="2112"/>
                    </a:cubicBezTo>
                    <a:cubicBezTo>
                      <a:pt x="49315" y="2112"/>
                      <a:pt x="49330" y="2133"/>
                      <a:pt x="49345" y="2167"/>
                    </a:cubicBezTo>
                    <a:cubicBezTo>
                      <a:pt x="49379" y="2125"/>
                      <a:pt x="49406" y="2104"/>
                      <a:pt x="49425" y="2104"/>
                    </a:cubicBezTo>
                    <a:cubicBezTo>
                      <a:pt x="49443" y="2104"/>
                      <a:pt x="49454" y="2125"/>
                      <a:pt x="49455" y="2165"/>
                    </a:cubicBezTo>
                    <a:cubicBezTo>
                      <a:pt x="49470" y="2151"/>
                      <a:pt x="49485" y="2147"/>
                      <a:pt x="49501" y="2147"/>
                    </a:cubicBezTo>
                    <a:cubicBezTo>
                      <a:pt x="49539" y="2147"/>
                      <a:pt x="49578" y="2179"/>
                      <a:pt x="49614" y="2179"/>
                    </a:cubicBezTo>
                    <a:cubicBezTo>
                      <a:pt x="49628" y="2179"/>
                      <a:pt x="49642" y="2174"/>
                      <a:pt x="49655" y="2161"/>
                    </a:cubicBezTo>
                    <a:cubicBezTo>
                      <a:pt x="49664" y="2168"/>
                      <a:pt x="49673" y="2171"/>
                      <a:pt x="49682" y="2171"/>
                    </a:cubicBezTo>
                    <a:cubicBezTo>
                      <a:pt x="49735" y="2171"/>
                      <a:pt x="49781" y="2062"/>
                      <a:pt x="49827" y="2021"/>
                    </a:cubicBezTo>
                    <a:cubicBezTo>
                      <a:pt x="49876" y="2043"/>
                      <a:pt x="49929" y="2057"/>
                      <a:pt x="49982" y="2060"/>
                    </a:cubicBezTo>
                    <a:cubicBezTo>
                      <a:pt x="50005" y="2078"/>
                      <a:pt x="50026" y="2082"/>
                      <a:pt x="50047" y="2082"/>
                    </a:cubicBezTo>
                    <a:cubicBezTo>
                      <a:pt x="50060" y="2082"/>
                      <a:pt x="50072" y="2080"/>
                      <a:pt x="50085" y="2080"/>
                    </a:cubicBezTo>
                    <a:cubicBezTo>
                      <a:pt x="50095" y="2080"/>
                      <a:pt x="50105" y="2081"/>
                      <a:pt x="50116" y="2085"/>
                    </a:cubicBezTo>
                    <a:cubicBezTo>
                      <a:pt x="50126" y="2088"/>
                      <a:pt x="50136" y="2089"/>
                      <a:pt x="50146" y="2089"/>
                    </a:cubicBezTo>
                    <a:cubicBezTo>
                      <a:pt x="50211" y="2089"/>
                      <a:pt x="50281" y="2035"/>
                      <a:pt x="50330" y="2035"/>
                    </a:cubicBezTo>
                    <a:cubicBezTo>
                      <a:pt x="50339" y="2035"/>
                      <a:pt x="50346" y="2037"/>
                      <a:pt x="50354" y="2040"/>
                    </a:cubicBezTo>
                    <a:cubicBezTo>
                      <a:pt x="50378" y="2099"/>
                      <a:pt x="50429" y="2115"/>
                      <a:pt x="50485" y="2115"/>
                    </a:cubicBezTo>
                    <a:cubicBezTo>
                      <a:pt x="50549" y="2115"/>
                      <a:pt x="50621" y="2094"/>
                      <a:pt x="50667" y="2094"/>
                    </a:cubicBezTo>
                    <a:cubicBezTo>
                      <a:pt x="50679" y="2094"/>
                      <a:pt x="50689" y="2095"/>
                      <a:pt x="50697" y="2099"/>
                    </a:cubicBezTo>
                    <a:cubicBezTo>
                      <a:pt x="50731" y="2113"/>
                      <a:pt x="50763" y="2118"/>
                      <a:pt x="50794" y="2118"/>
                    </a:cubicBezTo>
                    <a:cubicBezTo>
                      <a:pt x="50895" y="2118"/>
                      <a:pt x="50976" y="2061"/>
                      <a:pt x="51009" y="2061"/>
                    </a:cubicBezTo>
                    <a:cubicBezTo>
                      <a:pt x="51016" y="2061"/>
                      <a:pt x="51021" y="2063"/>
                      <a:pt x="51024" y="2069"/>
                    </a:cubicBezTo>
                    <a:cubicBezTo>
                      <a:pt x="51057" y="2085"/>
                      <a:pt x="51091" y="2109"/>
                      <a:pt x="51125" y="2109"/>
                    </a:cubicBezTo>
                    <a:cubicBezTo>
                      <a:pt x="51130" y="2109"/>
                      <a:pt x="51135" y="2109"/>
                      <a:pt x="51140" y="2107"/>
                    </a:cubicBezTo>
                    <a:cubicBezTo>
                      <a:pt x="51158" y="2151"/>
                      <a:pt x="51174" y="2163"/>
                      <a:pt x="51190" y="2163"/>
                    </a:cubicBezTo>
                    <a:cubicBezTo>
                      <a:pt x="51210" y="2163"/>
                      <a:pt x="51228" y="2142"/>
                      <a:pt x="51247" y="2142"/>
                    </a:cubicBezTo>
                    <a:cubicBezTo>
                      <a:pt x="51248" y="2142"/>
                      <a:pt x="51249" y="2142"/>
                      <a:pt x="51249" y="2142"/>
                    </a:cubicBezTo>
                    <a:cubicBezTo>
                      <a:pt x="51282" y="2136"/>
                      <a:pt x="51328" y="2125"/>
                      <a:pt x="51372" y="2125"/>
                    </a:cubicBezTo>
                    <a:cubicBezTo>
                      <a:pt x="51409" y="2125"/>
                      <a:pt x="51444" y="2132"/>
                      <a:pt x="51469" y="2156"/>
                    </a:cubicBezTo>
                    <a:cubicBezTo>
                      <a:pt x="51514" y="2118"/>
                      <a:pt x="51694" y="2098"/>
                      <a:pt x="51733" y="2098"/>
                    </a:cubicBezTo>
                    <a:cubicBezTo>
                      <a:pt x="51737" y="2098"/>
                      <a:pt x="51740" y="2098"/>
                      <a:pt x="51740" y="2099"/>
                    </a:cubicBezTo>
                    <a:cubicBezTo>
                      <a:pt x="51745" y="2106"/>
                      <a:pt x="51788" y="2109"/>
                      <a:pt x="51831" y="2109"/>
                    </a:cubicBezTo>
                    <a:cubicBezTo>
                      <a:pt x="51874" y="2109"/>
                      <a:pt x="51915" y="2106"/>
                      <a:pt x="51916" y="2097"/>
                    </a:cubicBezTo>
                    <a:cubicBezTo>
                      <a:pt x="51980" y="2107"/>
                      <a:pt x="52013" y="2114"/>
                      <a:pt x="52031" y="2118"/>
                    </a:cubicBezTo>
                    <a:lnTo>
                      <a:pt x="52031" y="2118"/>
                    </a:lnTo>
                    <a:cubicBezTo>
                      <a:pt x="52016" y="2113"/>
                      <a:pt x="52000" y="2101"/>
                      <a:pt x="52022" y="2085"/>
                    </a:cubicBezTo>
                    <a:cubicBezTo>
                      <a:pt x="52022" y="2085"/>
                      <a:pt x="52014" y="1842"/>
                      <a:pt x="52013" y="1738"/>
                    </a:cubicBezTo>
                    <a:cubicBezTo>
                      <a:pt x="52008" y="1553"/>
                      <a:pt x="52003" y="1366"/>
                      <a:pt x="51999" y="1180"/>
                    </a:cubicBezTo>
                    <a:lnTo>
                      <a:pt x="51999" y="1180"/>
                    </a:lnTo>
                    <a:cubicBezTo>
                      <a:pt x="52001" y="1353"/>
                      <a:pt x="52003" y="1474"/>
                      <a:pt x="52003" y="1474"/>
                    </a:cubicBezTo>
                    <a:lnTo>
                      <a:pt x="51986" y="1474"/>
                    </a:lnTo>
                    <a:lnTo>
                      <a:pt x="51989" y="861"/>
                    </a:lnTo>
                    <a:lnTo>
                      <a:pt x="51990" y="506"/>
                    </a:lnTo>
                    <a:cubicBezTo>
                      <a:pt x="51990" y="473"/>
                      <a:pt x="51990" y="438"/>
                      <a:pt x="51990" y="430"/>
                    </a:cubicBezTo>
                    <a:cubicBezTo>
                      <a:pt x="51990" y="408"/>
                      <a:pt x="51990" y="400"/>
                      <a:pt x="51989" y="367"/>
                    </a:cubicBezTo>
                    <a:cubicBezTo>
                      <a:pt x="51981" y="363"/>
                      <a:pt x="51972" y="361"/>
                      <a:pt x="51963" y="361"/>
                    </a:cubicBezTo>
                    <a:cubicBezTo>
                      <a:pt x="51903" y="361"/>
                      <a:pt x="51808" y="430"/>
                      <a:pt x="51737" y="430"/>
                    </a:cubicBezTo>
                    <a:cubicBezTo>
                      <a:pt x="51710" y="430"/>
                      <a:pt x="51687" y="420"/>
                      <a:pt x="51670" y="394"/>
                    </a:cubicBezTo>
                    <a:cubicBezTo>
                      <a:pt x="51621" y="396"/>
                      <a:pt x="51573" y="434"/>
                      <a:pt x="51526" y="434"/>
                    </a:cubicBezTo>
                    <a:cubicBezTo>
                      <a:pt x="51511" y="434"/>
                      <a:pt x="51496" y="430"/>
                      <a:pt x="51481" y="420"/>
                    </a:cubicBezTo>
                    <a:cubicBezTo>
                      <a:pt x="51420" y="437"/>
                      <a:pt x="51360" y="419"/>
                      <a:pt x="51301" y="464"/>
                    </a:cubicBezTo>
                    <a:cubicBezTo>
                      <a:pt x="51294" y="467"/>
                      <a:pt x="51287" y="468"/>
                      <a:pt x="51280" y="468"/>
                    </a:cubicBezTo>
                    <a:cubicBezTo>
                      <a:pt x="51249" y="468"/>
                      <a:pt x="51219" y="446"/>
                      <a:pt x="51189" y="446"/>
                    </a:cubicBezTo>
                    <a:cubicBezTo>
                      <a:pt x="51167" y="446"/>
                      <a:pt x="51146" y="457"/>
                      <a:pt x="51125" y="498"/>
                    </a:cubicBezTo>
                    <a:cubicBezTo>
                      <a:pt x="51099" y="526"/>
                      <a:pt x="51074" y="532"/>
                      <a:pt x="51048" y="532"/>
                    </a:cubicBezTo>
                    <a:cubicBezTo>
                      <a:pt x="51026" y="532"/>
                      <a:pt x="51002" y="527"/>
                      <a:pt x="50979" y="527"/>
                    </a:cubicBezTo>
                    <a:cubicBezTo>
                      <a:pt x="50969" y="527"/>
                      <a:pt x="50959" y="528"/>
                      <a:pt x="50949" y="531"/>
                    </a:cubicBezTo>
                    <a:cubicBezTo>
                      <a:pt x="50927" y="514"/>
                      <a:pt x="50906" y="493"/>
                      <a:pt x="50884" y="493"/>
                    </a:cubicBezTo>
                    <a:cubicBezTo>
                      <a:pt x="50876" y="493"/>
                      <a:pt x="50867" y="496"/>
                      <a:pt x="50859" y="504"/>
                    </a:cubicBezTo>
                    <a:cubicBezTo>
                      <a:pt x="50850" y="537"/>
                      <a:pt x="50841" y="547"/>
                      <a:pt x="50832" y="547"/>
                    </a:cubicBezTo>
                    <a:cubicBezTo>
                      <a:pt x="50818" y="547"/>
                      <a:pt x="50804" y="524"/>
                      <a:pt x="50790" y="524"/>
                    </a:cubicBezTo>
                    <a:cubicBezTo>
                      <a:pt x="50783" y="524"/>
                      <a:pt x="50775" y="529"/>
                      <a:pt x="50768" y="546"/>
                    </a:cubicBezTo>
                    <a:cubicBezTo>
                      <a:pt x="50755" y="539"/>
                      <a:pt x="50744" y="536"/>
                      <a:pt x="50733" y="536"/>
                    </a:cubicBezTo>
                    <a:cubicBezTo>
                      <a:pt x="50694" y="536"/>
                      <a:pt x="50668" y="574"/>
                      <a:pt x="50626" y="576"/>
                    </a:cubicBezTo>
                    <a:cubicBezTo>
                      <a:pt x="50600" y="595"/>
                      <a:pt x="50575" y="606"/>
                      <a:pt x="50550" y="606"/>
                    </a:cubicBezTo>
                    <a:cubicBezTo>
                      <a:pt x="50524" y="606"/>
                      <a:pt x="50500" y="594"/>
                      <a:pt x="50476" y="567"/>
                    </a:cubicBezTo>
                    <a:cubicBezTo>
                      <a:pt x="50456" y="545"/>
                      <a:pt x="50438" y="536"/>
                      <a:pt x="50419" y="536"/>
                    </a:cubicBezTo>
                    <a:cubicBezTo>
                      <a:pt x="50393" y="536"/>
                      <a:pt x="50367" y="555"/>
                      <a:pt x="50343" y="582"/>
                    </a:cubicBezTo>
                    <a:cubicBezTo>
                      <a:pt x="50325" y="530"/>
                      <a:pt x="50307" y="515"/>
                      <a:pt x="50290" y="515"/>
                    </a:cubicBezTo>
                    <a:cubicBezTo>
                      <a:pt x="50267" y="515"/>
                      <a:pt x="50245" y="540"/>
                      <a:pt x="50224" y="541"/>
                    </a:cubicBezTo>
                    <a:cubicBezTo>
                      <a:pt x="50213" y="568"/>
                      <a:pt x="50203" y="577"/>
                      <a:pt x="50192" y="577"/>
                    </a:cubicBezTo>
                    <a:cubicBezTo>
                      <a:pt x="50173" y="577"/>
                      <a:pt x="50153" y="545"/>
                      <a:pt x="50134" y="545"/>
                    </a:cubicBezTo>
                    <a:cubicBezTo>
                      <a:pt x="50127" y="545"/>
                      <a:pt x="50120" y="549"/>
                      <a:pt x="50113" y="560"/>
                    </a:cubicBezTo>
                    <a:cubicBezTo>
                      <a:pt x="50103" y="557"/>
                      <a:pt x="50093" y="556"/>
                      <a:pt x="50084" y="556"/>
                    </a:cubicBezTo>
                    <a:cubicBezTo>
                      <a:pt x="50063" y="556"/>
                      <a:pt x="50042" y="561"/>
                      <a:pt x="50021" y="561"/>
                    </a:cubicBezTo>
                    <a:cubicBezTo>
                      <a:pt x="50016" y="561"/>
                      <a:pt x="50012" y="561"/>
                      <a:pt x="50007" y="560"/>
                    </a:cubicBezTo>
                    <a:cubicBezTo>
                      <a:pt x="49995" y="535"/>
                      <a:pt x="49984" y="517"/>
                      <a:pt x="49973" y="517"/>
                    </a:cubicBezTo>
                    <a:cubicBezTo>
                      <a:pt x="49960" y="517"/>
                      <a:pt x="49947" y="544"/>
                      <a:pt x="49936" y="616"/>
                    </a:cubicBezTo>
                    <a:cubicBezTo>
                      <a:pt x="49920" y="632"/>
                      <a:pt x="49897" y="692"/>
                      <a:pt x="49878" y="692"/>
                    </a:cubicBezTo>
                    <a:cubicBezTo>
                      <a:pt x="49871" y="692"/>
                      <a:pt x="49865" y="685"/>
                      <a:pt x="49860" y="666"/>
                    </a:cubicBezTo>
                    <a:cubicBezTo>
                      <a:pt x="49845" y="623"/>
                      <a:pt x="49831" y="611"/>
                      <a:pt x="49818" y="611"/>
                    </a:cubicBezTo>
                    <a:cubicBezTo>
                      <a:pt x="49800" y="611"/>
                      <a:pt x="49783" y="635"/>
                      <a:pt x="49767" y="635"/>
                    </a:cubicBezTo>
                    <a:cubicBezTo>
                      <a:pt x="49765" y="635"/>
                      <a:pt x="49764" y="635"/>
                      <a:pt x="49762" y="634"/>
                    </a:cubicBezTo>
                    <a:cubicBezTo>
                      <a:pt x="49758" y="644"/>
                      <a:pt x="49754" y="647"/>
                      <a:pt x="49750" y="647"/>
                    </a:cubicBezTo>
                    <a:cubicBezTo>
                      <a:pt x="49742" y="647"/>
                      <a:pt x="49734" y="633"/>
                      <a:pt x="49726" y="633"/>
                    </a:cubicBezTo>
                    <a:cubicBezTo>
                      <a:pt x="49723" y="633"/>
                      <a:pt x="49721" y="634"/>
                      <a:pt x="49719" y="638"/>
                    </a:cubicBezTo>
                    <a:cubicBezTo>
                      <a:pt x="49703" y="598"/>
                      <a:pt x="49689" y="612"/>
                      <a:pt x="49673" y="569"/>
                    </a:cubicBezTo>
                    <a:cubicBezTo>
                      <a:pt x="49662" y="486"/>
                      <a:pt x="49651" y="461"/>
                      <a:pt x="49640" y="461"/>
                    </a:cubicBezTo>
                    <a:cubicBezTo>
                      <a:pt x="49634" y="461"/>
                      <a:pt x="49629" y="466"/>
                      <a:pt x="49623" y="474"/>
                    </a:cubicBezTo>
                    <a:cubicBezTo>
                      <a:pt x="49620" y="467"/>
                      <a:pt x="49617" y="465"/>
                      <a:pt x="49614" y="465"/>
                    </a:cubicBezTo>
                    <a:cubicBezTo>
                      <a:pt x="49600" y="465"/>
                      <a:pt x="49585" y="524"/>
                      <a:pt x="49570" y="570"/>
                    </a:cubicBezTo>
                    <a:cubicBezTo>
                      <a:pt x="49567" y="571"/>
                      <a:pt x="49563" y="571"/>
                      <a:pt x="49560" y="571"/>
                    </a:cubicBezTo>
                    <a:cubicBezTo>
                      <a:pt x="49520" y="571"/>
                      <a:pt x="49468" y="546"/>
                      <a:pt x="49408" y="546"/>
                    </a:cubicBezTo>
                    <a:cubicBezTo>
                      <a:pt x="49391" y="546"/>
                      <a:pt x="49372" y="548"/>
                      <a:pt x="49353" y="554"/>
                    </a:cubicBezTo>
                    <a:cubicBezTo>
                      <a:pt x="49346" y="580"/>
                      <a:pt x="49339" y="588"/>
                      <a:pt x="49331" y="588"/>
                    </a:cubicBezTo>
                    <a:cubicBezTo>
                      <a:pt x="49319" y="588"/>
                      <a:pt x="49307" y="568"/>
                      <a:pt x="49295" y="568"/>
                    </a:cubicBezTo>
                    <a:cubicBezTo>
                      <a:pt x="49292" y="568"/>
                      <a:pt x="49289" y="570"/>
                      <a:pt x="49286" y="573"/>
                    </a:cubicBezTo>
                    <a:cubicBezTo>
                      <a:pt x="49268" y="542"/>
                      <a:pt x="49249" y="510"/>
                      <a:pt x="49231" y="510"/>
                    </a:cubicBezTo>
                    <a:cubicBezTo>
                      <a:pt x="49225" y="510"/>
                      <a:pt x="49219" y="513"/>
                      <a:pt x="49213" y="521"/>
                    </a:cubicBezTo>
                    <a:cubicBezTo>
                      <a:pt x="49191" y="572"/>
                      <a:pt x="49166" y="555"/>
                      <a:pt x="49141" y="563"/>
                    </a:cubicBezTo>
                    <a:cubicBezTo>
                      <a:pt x="49140" y="563"/>
                      <a:pt x="49138" y="564"/>
                      <a:pt x="49137" y="564"/>
                    </a:cubicBezTo>
                    <a:cubicBezTo>
                      <a:pt x="49117" y="564"/>
                      <a:pt x="49096" y="512"/>
                      <a:pt x="49077" y="512"/>
                    </a:cubicBezTo>
                    <a:cubicBezTo>
                      <a:pt x="49073" y="512"/>
                      <a:pt x="49069" y="514"/>
                      <a:pt x="49066" y="518"/>
                    </a:cubicBezTo>
                    <a:cubicBezTo>
                      <a:pt x="49042" y="591"/>
                      <a:pt x="49016" y="539"/>
                      <a:pt x="48992" y="611"/>
                    </a:cubicBezTo>
                    <a:cubicBezTo>
                      <a:pt x="48987" y="622"/>
                      <a:pt x="48982" y="627"/>
                      <a:pt x="48977" y="627"/>
                    </a:cubicBezTo>
                    <a:cubicBezTo>
                      <a:pt x="48958" y="627"/>
                      <a:pt x="48938" y="557"/>
                      <a:pt x="48918" y="523"/>
                    </a:cubicBezTo>
                    <a:cubicBezTo>
                      <a:pt x="48886" y="553"/>
                      <a:pt x="48856" y="584"/>
                      <a:pt x="48826" y="584"/>
                    </a:cubicBezTo>
                    <a:cubicBezTo>
                      <a:pt x="48810" y="584"/>
                      <a:pt x="48795" y="576"/>
                      <a:pt x="48780" y="554"/>
                    </a:cubicBezTo>
                    <a:cubicBezTo>
                      <a:pt x="48746" y="544"/>
                      <a:pt x="48720" y="537"/>
                      <a:pt x="48699" y="537"/>
                    </a:cubicBezTo>
                    <a:cubicBezTo>
                      <a:pt x="48665" y="537"/>
                      <a:pt x="48644" y="555"/>
                      <a:pt x="48624" y="609"/>
                    </a:cubicBezTo>
                    <a:cubicBezTo>
                      <a:pt x="48613" y="635"/>
                      <a:pt x="48602" y="644"/>
                      <a:pt x="48589" y="644"/>
                    </a:cubicBezTo>
                    <a:cubicBezTo>
                      <a:pt x="48564" y="644"/>
                      <a:pt x="48533" y="614"/>
                      <a:pt x="48481" y="614"/>
                    </a:cubicBezTo>
                    <a:cubicBezTo>
                      <a:pt x="48481" y="614"/>
                      <a:pt x="48480" y="614"/>
                      <a:pt x="48479" y="614"/>
                    </a:cubicBezTo>
                    <a:cubicBezTo>
                      <a:pt x="48459" y="588"/>
                      <a:pt x="48436" y="588"/>
                      <a:pt x="48409" y="558"/>
                    </a:cubicBezTo>
                    <a:cubicBezTo>
                      <a:pt x="48397" y="601"/>
                      <a:pt x="48383" y="609"/>
                      <a:pt x="48368" y="609"/>
                    </a:cubicBezTo>
                    <a:cubicBezTo>
                      <a:pt x="48360" y="609"/>
                      <a:pt x="48351" y="606"/>
                      <a:pt x="48343" y="606"/>
                    </a:cubicBezTo>
                    <a:cubicBezTo>
                      <a:pt x="48334" y="606"/>
                      <a:pt x="48325" y="609"/>
                      <a:pt x="48316" y="618"/>
                    </a:cubicBezTo>
                    <a:cubicBezTo>
                      <a:pt x="48307" y="621"/>
                      <a:pt x="48297" y="622"/>
                      <a:pt x="48287" y="622"/>
                    </a:cubicBezTo>
                    <a:cubicBezTo>
                      <a:pt x="48277" y="622"/>
                      <a:pt x="48267" y="621"/>
                      <a:pt x="48257" y="621"/>
                    </a:cubicBezTo>
                    <a:cubicBezTo>
                      <a:pt x="48237" y="621"/>
                      <a:pt x="48217" y="624"/>
                      <a:pt x="48196" y="640"/>
                    </a:cubicBezTo>
                    <a:cubicBezTo>
                      <a:pt x="48176" y="654"/>
                      <a:pt x="48155" y="660"/>
                      <a:pt x="48133" y="660"/>
                    </a:cubicBezTo>
                    <a:cubicBezTo>
                      <a:pt x="48105" y="660"/>
                      <a:pt x="48075" y="650"/>
                      <a:pt x="48043" y="635"/>
                    </a:cubicBezTo>
                    <a:cubicBezTo>
                      <a:pt x="48017" y="677"/>
                      <a:pt x="47993" y="689"/>
                      <a:pt x="47969" y="689"/>
                    </a:cubicBezTo>
                    <a:cubicBezTo>
                      <a:pt x="47940" y="689"/>
                      <a:pt x="47913" y="672"/>
                      <a:pt x="47886" y="667"/>
                    </a:cubicBezTo>
                    <a:cubicBezTo>
                      <a:pt x="47875" y="676"/>
                      <a:pt x="47864" y="680"/>
                      <a:pt x="47854" y="680"/>
                    </a:cubicBezTo>
                    <a:cubicBezTo>
                      <a:pt x="47824" y="680"/>
                      <a:pt x="47795" y="654"/>
                      <a:pt x="47769" y="654"/>
                    </a:cubicBezTo>
                    <a:cubicBezTo>
                      <a:pt x="47765" y="654"/>
                      <a:pt x="47761" y="654"/>
                      <a:pt x="47757" y="656"/>
                    </a:cubicBezTo>
                    <a:cubicBezTo>
                      <a:pt x="47733" y="638"/>
                      <a:pt x="47712" y="633"/>
                      <a:pt x="47691" y="633"/>
                    </a:cubicBezTo>
                    <a:cubicBezTo>
                      <a:pt x="47653" y="633"/>
                      <a:pt x="47620" y="651"/>
                      <a:pt x="47589" y="651"/>
                    </a:cubicBezTo>
                    <a:cubicBezTo>
                      <a:pt x="47578" y="651"/>
                      <a:pt x="47567" y="649"/>
                      <a:pt x="47557" y="643"/>
                    </a:cubicBezTo>
                    <a:cubicBezTo>
                      <a:pt x="47529" y="619"/>
                      <a:pt x="47502" y="604"/>
                      <a:pt x="47478" y="573"/>
                    </a:cubicBezTo>
                    <a:cubicBezTo>
                      <a:pt x="47455" y="605"/>
                      <a:pt x="47432" y="583"/>
                      <a:pt x="47411" y="623"/>
                    </a:cubicBezTo>
                    <a:cubicBezTo>
                      <a:pt x="47396" y="645"/>
                      <a:pt x="47381" y="653"/>
                      <a:pt x="47367" y="653"/>
                    </a:cubicBezTo>
                    <a:cubicBezTo>
                      <a:pt x="47339" y="653"/>
                      <a:pt x="47310" y="622"/>
                      <a:pt x="47281" y="609"/>
                    </a:cubicBezTo>
                    <a:cubicBezTo>
                      <a:pt x="47263" y="615"/>
                      <a:pt x="47244" y="618"/>
                      <a:pt x="47224" y="618"/>
                    </a:cubicBezTo>
                    <a:cubicBezTo>
                      <a:pt x="47197" y="618"/>
                      <a:pt x="47167" y="612"/>
                      <a:pt x="47134" y="601"/>
                    </a:cubicBezTo>
                    <a:cubicBezTo>
                      <a:pt x="47125" y="575"/>
                      <a:pt x="47115" y="566"/>
                      <a:pt x="47105" y="566"/>
                    </a:cubicBezTo>
                    <a:cubicBezTo>
                      <a:pt x="47086" y="566"/>
                      <a:pt x="47066" y="600"/>
                      <a:pt x="47044" y="601"/>
                    </a:cubicBezTo>
                    <a:cubicBezTo>
                      <a:pt x="47025" y="577"/>
                      <a:pt x="47006" y="555"/>
                      <a:pt x="46985" y="555"/>
                    </a:cubicBezTo>
                    <a:cubicBezTo>
                      <a:pt x="46969" y="555"/>
                      <a:pt x="46953" y="569"/>
                      <a:pt x="46936" y="605"/>
                    </a:cubicBezTo>
                    <a:cubicBezTo>
                      <a:pt x="46847" y="609"/>
                      <a:pt x="46797" y="619"/>
                      <a:pt x="46771" y="630"/>
                    </a:cubicBezTo>
                    <a:cubicBezTo>
                      <a:pt x="46743" y="642"/>
                      <a:pt x="46740" y="654"/>
                      <a:pt x="46745" y="661"/>
                    </a:cubicBezTo>
                    <a:cubicBezTo>
                      <a:pt x="46745" y="671"/>
                      <a:pt x="46746" y="681"/>
                      <a:pt x="46749" y="691"/>
                    </a:cubicBezTo>
                    <a:cubicBezTo>
                      <a:pt x="46745" y="689"/>
                      <a:pt x="46741" y="686"/>
                      <a:pt x="46736" y="685"/>
                    </a:cubicBezTo>
                    <a:cubicBezTo>
                      <a:pt x="46735" y="686"/>
                      <a:pt x="46733" y="686"/>
                      <a:pt x="46732" y="686"/>
                    </a:cubicBezTo>
                    <a:cubicBezTo>
                      <a:pt x="46719" y="686"/>
                      <a:pt x="46700" y="655"/>
                      <a:pt x="46676" y="655"/>
                    </a:cubicBezTo>
                    <a:cubicBezTo>
                      <a:pt x="46666" y="655"/>
                      <a:pt x="46656" y="659"/>
                      <a:pt x="46645" y="672"/>
                    </a:cubicBezTo>
                    <a:cubicBezTo>
                      <a:pt x="46638" y="669"/>
                      <a:pt x="46630" y="668"/>
                      <a:pt x="46622" y="668"/>
                    </a:cubicBezTo>
                    <a:cubicBezTo>
                      <a:pt x="46600" y="668"/>
                      <a:pt x="46575" y="678"/>
                      <a:pt x="46546" y="678"/>
                    </a:cubicBezTo>
                    <a:cubicBezTo>
                      <a:pt x="46521" y="678"/>
                      <a:pt x="46493" y="670"/>
                      <a:pt x="46461" y="643"/>
                    </a:cubicBezTo>
                    <a:cubicBezTo>
                      <a:pt x="46425" y="644"/>
                      <a:pt x="46393" y="666"/>
                      <a:pt x="46364" y="666"/>
                    </a:cubicBezTo>
                    <a:cubicBezTo>
                      <a:pt x="46351" y="666"/>
                      <a:pt x="46339" y="662"/>
                      <a:pt x="46328" y="649"/>
                    </a:cubicBezTo>
                    <a:cubicBezTo>
                      <a:pt x="46322" y="653"/>
                      <a:pt x="46317" y="654"/>
                      <a:pt x="46312" y="654"/>
                    </a:cubicBezTo>
                    <a:cubicBezTo>
                      <a:pt x="46282" y="654"/>
                      <a:pt x="46256" y="602"/>
                      <a:pt x="46235" y="600"/>
                    </a:cubicBezTo>
                    <a:cubicBezTo>
                      <a:pt x="46216" y="642"/>
                      <a:pt x="46201" y="660"/>
                      <a:pt x="46188" y="660"/>
                    </a:cubicBezTo>
                    <a:cubicBezTo>
                      <a:pt x="46168" y="660"/>
                      <a:pt x="46154" y="616"/>
                      <a:pt x="46144" y="551"/>
                    </a:cubicBezTo>
                    <a:cubicBezTo>
                      <a:pt x="46130" y="522"/>
                      <a:pt x="46127" y="517"/>
                      <a:pt x="46125" y="517"/>
                    </a:cubicBezTo>
                    <a:cubicBezTo>
                      <a:pt x="46124" y="517"/>
                      <a:pt x="46123" y="518"/>
                      <a:pt x="46122" y="518"/>
                    </a:cubicBezTo>
                    <a:cubicBezTo>
                      <a:pt x="46120" y="518"/>
                      <a:pt x="46116" y="516"/>
                      <a:pt x="46109" y="506"/>
                    </a:cubicBezTo>
                    <a:cubicBezTo>
                      <a:pt x="46106" y="525"/>
                      <a:pt x="46103" y="532"/>
                      <a:pt x="46099" y="532"/>
                    </a:cubicBezTo>
                    <a:cubicBezTo>
                      <a:pt x="46089" y="532"/>
                      <a:pt x="46073" y="484"/>
                      <a:pt x="46052" y="484"/>
                    </a:cubicBezTo>
                    <a:cubicBezTo>
                      <a:pt x="46046" y="484"/>
                      <a:pt x="46039" y="489"/>
                      <a:pt x="46031" y="500"/>
                    </a:cubicBezTo>
                    <a:cubicBezTo>
                      <a:pt x="46023" y="456"/>
                      <a:pt x="46014" y="442"/>
                      <a:pt x="46004" y="442"/>
                    </a:cubicBezTo>
                    <a:cubicBezTo>
                      <a:pt x="45989" y="442"/>
                      <a:pt x="45972" y="478"/>
                      <a:pt x="45952" y="478"/>
                    </a:cubicBezTo>
                    <a:cubicBezTo>
                      <a:pt x="45951" y="478"/>
                      <a:pt x="45950" y="478"/>
                      <a:pt x="45949" y="478"/>
                    </a:cubicBezTo>
                    <a:cubicBezTo>
                      <a:pt x="45915" y="480"/>
                      <a:pt x="45876" y="512"/>
                      <a:pt x="45828" y="541"/>
                    </a:cubicBezTo>
                    <a:cubicBezTo>
                      <a:pt x="45818" y="549"/>
                      <a:pt x="45808" y="552"/>
                      <a:pt x="45799" y="552"/>
                    </a:cubicBezTo>
                    <a:cubicBezTo>
                      <a:pt x="45777" y="552"/>
                      <a:pt x="45756" y="538"/>
                      <a:pt x="45736" y="538"/>
                    </a:cubicBezTo>
                    <a:cubicBezTo>
                      <a:pt x="45722" y="538"/>
                      <a:pt x="45708" y="545"/>
                      <a:pt x="45694" y="569"/>
                    </a:cubicBezTo>
                    <a:cubicBezTo>
                      <a:pt x="45664" y="574"/>
                      <a:pt x="45637" y="626"/>
                      <a:pt x="45611" y="626"/>
                    </a:cubicBezTo>
                    <a:cubicBezTo>
                      <a:pt x="45600" y="626"/>
                      <a:pt x="45589" y="616"/>
                      <a:pt x="45578" y="591"/>
                    </a:cubicBezTo>
                    <a:cubicBezTo>
                      <a:pt x="45552" y="582"/>
                      <a:pt x="45526" y="544"/>
                      <a:pt x="45502" y="544"/>
                    </a:cubicBezTo>
                    <a:cubicBezTo>
                      <a:pt x="45494" y="544"/>
                      <a:pt x="45487" y="548"/>
                      <a:pt x="45480" y="556"/>
                    </a:cubicBezTo>
                    <a:cubicBezTo>
                      <a:pt x="45472" y="571"/>
                      <a:pt x="45463" y="575"/>
                      <a:pt x="45454" y="575"/>
                    </a:cubicBezTo>
                    <a:cubicBezTo>
                      <a:pt x="45445" y="575"/>
                      <a:pt x="45435" y="570"/>
                      <a:pt x="45426" y="570"/>
                    </a:cubicBezTo>
                    <a:cubicBezTo>
                      <a:pt x="45415" y="570"/>
                      <a:pt x="45405" y="577"/>
                      <a:pt x="45395" y="606"/>
                    </a:cubicBezTo>
                    <a:cubicBezTo>
                      <a:pt x="45385" y="597"/>
                      <a:pt x="45375" y="594"/>
                      <a:pt x="45365" y="594"/>
                    </a:cubicBezTo>
                    <a:cubicBezTo>
                      <a:pt x="45330" y="594"/>
                      <a:pt x="45299" y="641"/>
                      <a:pt x="45269" y="641"/>
                    </a:cubicBezTo>
                    <a:cubicBezTo>
                      <a:pt x="45264" y="641"/>
                      <a:pt x="45260" y="640"/>
                      <a:pt x="45256" y="638"/>
                    </a:cubicBezTo>
                    <a:cubicBezTo>
                      <a:pt x="45229" y="633"/>
                      <a:pt x="45203" y="623"/>
                      <a:pt x="45177" y="623"/>
                    </a:cubicBezTo>
                    <a:cubicBezTo>
                      <a:pt x="45164" y="623"/>
                      <a:pt x="45151" y="626"/>
                      <a:pt x="45138" y="633"/>
                    </a:cubicBezTo>
                    <a:cubicBezTo>
                      <a:pt x="45136" y="633"/>
                      <a:pt x="45134" y="633"/>
                      <a:pt x="45132" y="633"/>
                    </a:cubicBezTo>
                    <a:cubicBezTo>
                      <a:pt x="45082" y="633"/>
                      <a:pt x="45032" y="675"/>
                      <a:pt x="44972" y="675"/>
                    </a:cubicBezTo>
                    <a:cubicBezTo>
                      <a:pt x="44944" y="675"/>
                      <a:pt x="44913" y="666"/>
                      <a:pt x="44880" y="637"/>
                    </a:cubicBezTo>
                    <a:cubicBezTo>
                      <a:pt x="44798" y="651"/>
                      <a:pt x="44773" y="658"/>
                      <a:pt x="44772" y="658"/>
                    </a:cubicBezTo>
                    <a:cubicBezTo>
                      <a:pt x="44771" y="658"/>
                      <a:pt x="44789" y="652"/>
                      <a:pt x="44802" y="640"/>
                    </a:cubicBezTo>
                    <a:cubicBezTo>
                      <a:pt x="44803" y="642"/>
                      <a:pt x="44805" y="642"/>
                      <a:pt x="44806" y="642"/>
                    </a:cubicBezTo>
                    <a:cubicBezTo>
                      <a:pt x="44813" y="642"/>
                      <a:pt x="44816" y="620"/>
                      <a:pt x="44808" y="620"/>
                    </a:cubicBezTo>
                    <a:cubicBezTo>
                      <a:pt x="44805" y="620"/>
                      <a:pt x="44799" y="623"/>
                      <a:pt x="44792" y="633"/>
                    </a:cubicBezTo>
                    <a:cubicBezTo>
                      <a:pt x="44789" y="636"/>
                      <a:pt x="44786" y="637"/>
                      <a:pt x="44783" y="637"/>
                    </a:cubicBezTo>
                    <a:cubicBezTo>
                      <a:pt x="44761" y="637"/>
                      <a:pt x="44723" y="579"/>
                      <a:pt x="44665" y="579"/>
                    </a:cubicBezTo>
                    <a:cubicBezTo>
                      <a:pt x="44637" y="579"/>
                      <a:pt x="44603" y="593"/>
                      <a:pt x="44564" y="635"/>
                    </a:cubicBezTo>
                    <a:cubicBezTo>
                      <a:pt x="44554" y="636"/>
                      <a:pt x="44545" y="636"/>
                      <a:pt x="44536" y="636"/>
                    </a:cubicBezTo>
                    <a:cubicBezTo>
                      <a:pt x="44499" y="636"/>
                      <a:pt x="44469" y="634"/>
                      <a:pt x="44445" y="634"/>
                    </a:cubicBezTo>
                    <a:cubicBezTo>
                      <a:pt x="44414" y="634"/>
                      <a:pt x="44391" y="637"/>
                      <a:pt x="44375" y="648"/>
                    </a:cubicBezTo>
                    <a:cubicBezTo>
                      <a:pt x="44365" y="655"/>
                      <a:pt x="44357" y="658"/>
                      <a:pt x="44351" y="658"/>
                    </a:cubicBezTo>
                    <a:cubicBezTo>
                      <a:pt x="44337" y="658"/>
                      <a:pt x="44333" y="642"/>
                      <a:pt x="44333" y="623"/>
                    </a:cubicBezTo>
                    <a:cubicBezTo>
                      <a:pt x="44333" y="619"/>
                      <a:pt x="44334" y="619"/>
                      <a:pt x="44334" y="615"/>
                    </a:cubicBezTo>
                    <a:lnTo>
                      <a:pt x="44334" y="615"/>
                    </a:lnTo>
                    <a:cubicBezTo>
                      <a:pt x="44330" y="618"/>
                      <a:pt x="44325" y="620"/>
                      <a:pt x="44320" y="620"/>
                    </a:cubicBezTo>
                    <a:cubicBezTo>
                      <a:pt x="44317" y="620"/>
                      <a:pt x="44315" y="620"/>
                      <a:pt x="44312" y="619"/>
                    </a:cubicBezTo>
                    <a:cubicBezTo>
                      <a:pt x="44306" y="644"/>
                      <a:pt x="44298" y="652"/>
                      <a:pt x="44288" y="652"/>
                    </a:cubicBezTo>
                    <a:cubicBezTo>
                      <a:pt x="44271" y="652"/>
                      <a:pt x="44248" y="626"/>
                      <a:pt x="44219" y="619"/>
                    </a:cubicBezTo>
                    <a:cubicBezTo>
                      <a:pt x="44198" y="629"/>
                      <a:pt x="44173" y="634"/>
                      <a:pt x="44143" y="634"/>
                    </a:cubicBezTo>
                    <a:cubicBezTo>
                      <a:pt x="44113" y="634"/>
                      <a:pt x="44078" y="629"/>
                      <a:pt x="44037" y="620"/>
                    </a:cubicBezTo>
                    <a:cubicBezTo>
                      <a:pt x="44006" y="597"/>
                      <a:pt x="43977" y="589"/>
                      <a:pt x="43951" y="589"/>
                    </a:cubicBezTo>
                    <a:cubicBezTo>
                      <a:pt x="43912" y="589"/>
                      <a:pt x="43879" y="608"/>
                      <a:pt x="43852" y="623"/>
                    </a:cubicBezTo>
                    <a:cubicBezTo>
                      <a:pt x="43845" y="618"/>
                      <a:pt x="43838" y="616"/>
                      <a:pt x="43832" y="616"/>
                    </a:cubicBezTo>
                    <a:cubicBezTo>
                      <a:pt x="43807" y="616"/>
                      <a:pt x="43788" y="647"/>
                      <a:pt x="43772" y="647"/>
                    </a:cubicBezTo>
                    <a:cubicBezTo>
                      <a:pt x="43765" y="647"/>
                      <a:pt x="43759" y="642"/>
                      <a:pt x="43754" y="626"/>
                    </a:cubicBezTo>
                    <a:cubicBezTo>
                      <a:pt x="43737" y="646"/>
                      <a:pt x="43725" y="653"/>
                      <a:pt x="43718" y="653"/>
                    </a:cubicBezTo>
                    <a:cubicBezTo>
                      <a:pt x="43706" y="653"/>
                      <a:pt x="43703" y="637"/>
                      <a:pt x="43702" y="630"/>
                    </a:cubicBezTo>
                    <a:cubicBezTo>
                      <a:pt x="43699" y="628"/>
                      <a:pt x="43697" y="610"/>
                      <a:pt x="43689" y="610"/>
                    </a:cubicBezTo>
                    <a:cubicBezTo>
                      <a:pt x="43683" y="610"/>
                      <a:pt x="43674" y="618"/>
                      <a:pt x="43660" y="644"/>
                    </a:cubicBezTo>
                    <a:cubicBezTo>
                      <a:pt x="43635" y="632"/>
                      <a:pt x="43592" y="570"/>
                      <a:pt x="43523" y="570"/>
                    </a:cubicBezTo>
                    <a:cubicBezTo>
                      <a:pt x="43490" y="570"/>
                      <a:pt x="43451" y="584"/>
                      <a:pt x="43405" y="625"/>
                    </a:cubicBezTo>
                    <a:cubicBezTo>
                      <a:pt x="43357" y="581"/>
                      <a:pt x="43310" y="558"/>
                      <a:pt x="43264" y="558"/>
                    </a:cubicBezTo>
                    <a:cubicBezTo>
                      <a:pt x="43263" y="558"/>
                      <a:pt x="43261" y="558"/>
                      <a:pt x="43260" y="558"/>
                    </a:cubicBezTo>
                    <a:cubicBezTo>
                      <a:pt x="43217" y="558"/>
                      <a:pt x="43176" y="581"/>
                      <a:pt x="43137" y="624"/>
                    </a:cubicBezTo>
                    <a:cubicBezTo>
                      <a:pt x="43108" y="645"/>
                      <a:pt x="43079" y="655"/>
                      <a:pt x="43052" y="655"/>
                    </a:cubicBezTo>
                    <a:cubicBezTo>
                      <a:pt x="43001" y="655"/>
                      <a:pt x="42953" y="621"/>
                      <a:pt x="42906" y="564"/>
                    </a:cubicBezTo>
                    <a:cubicBezTo>
                      <a:pt x="42902" y="565"/>
                      <a:pt x="42898" y="566"/>
                      <a:pt x="42894" y="566"/>
                    </a:cubicBezTo>
                    <a:cubicBezTo>
                      <a:pt x="42845" y="566"/>
                      <a:pt x="42798" y="497"/>
                      <a:pt x="42755" y="497"/>
                    </a:cubicBezTo>
                    <a:cubicBezTo>
                      <a:pt x="42740" y="497"/>
                      <a:pt x="42726" y="505"/>
                      <a:pt x="42712" y="526"/>
                    </a:cubicBezTo>
                    <a:cubicBezTo>
                      <a:pt x="42652" y="475"/>
                      <a:pt x="42598" y="506"/>
                      <a:pt x="42547" y="471"/>
                    </a:cubicBezTo>
                    <a:cubicBezTo>
                      <a:pt x="42514" y="443"/>
                      <a:pt x="42472" y="428"/>
                      <a:pt x="42429" y="428"/>
                    </a:cubicBezTo>
                    <a:cubicBezTo>
                      <a:pt x="42423" y="428"/>
                      <a:pt x="42416" y="429"/>
                      <a:pt x="42410" y="429"/>
                    </a:cubicBezTo>
                    <a:cubicBezTo>
                      <a:pt x="42397" y="410"/>
                      <a:pt x="42384" y="403"/>
                      <a:pt x="42371" y="403"/>
                    </a:cubicBezTo>
                    <a:cubicBezTo>
                      <a:pt x="42344" y="403"/>
                      <a:pt x="42320" y="433"/>
                      <a:pt x="42296" y="438"/>
                    </a:cubicBezTo>
                    <a:cubicBezTo>
                      <a:pt x="42244" y="473"/>
                      <a:pt x="41968" y="647"/>
                      <a:pt x="41908" y="647"/>
                    </a:cubicBezTo>
                    <a:cubicBezTo>
                      <a:pt x="41907" y="647"/>
                      <a:pt x="41906" y="647"/>
                      <a:pt x="41905" y="647"/>
                    </a:cubicBezTo>
                    <a:cubicBezTo>
                      <a:pt x="41853" y="643"/>
                      <a:pt x="42037" y="598"/>
                      <a:pt x="41988" y="544"/>
                    </a:cubicBezTo>
                    <a:cubicBezTo>
                      <a:pt x="41963" y="512"/>
                      <a:pt x="41706" y="330"/>
                      <a:pt x="41675" y="330"/>
                    </a:cubicBezTo>
                    <a:cubicBezTo>
                      <a:pt x="41674" y="330"/>
                      <a:pt x="41674" y="330"/>
                      <a:pt x="41673" y="330"/>
                    </a:cubicBezTo>
                    <a:cubicBezTo>
                      <a:pt x="41663" y="344"/>
                      <a:pt x="41653" y="359"/>
                      <a:pt x="41644" y="375"/>
                    </a:cubicBezTo>
                    <a:lnTo>
                      <a:pt x="41622" y="394"/>
                    </a:lnTo>
                    <a:cubicBezTo>
                      <a:pt x="41614" y="392"/>
                      <a:pt x="41605" y="390"/>
                      <a:pt x="41597" y="385"/>
                    </a:cubicBezTo>
                    <a:cubicBezTo>
                      <a:pt x="41615" y="368"/>
                      <a:pt x="41633" y="350"/>
                      <a:pt x="41654" y="329"/>
                    </a:cubicBezTo>
                    <a:lnTo>
                      <a:pt x="41654" y="329"/>
                    </a:lnTo>
                    <a:cubicBezTo>
                      <a:pt x="41642" y="341"/>
                      <a:pt x="41627" y="345"/>
                      <a:pt x="41612" y="345"/>
                    </a:cubicBezTo>
                    <a:cubicBezTo>
                      <a:pt x="41586" y="345"/>
                      <a:pt x="41559" y="334"/>
                      <a:pt x="41534" y="334"/>
                    </a:cubicBezTo>
                    <a:cubicBezTo>
                      <a:pt x="41523" y="334"/>
                      <a:pt x="41513" y="336"/>
                      <a:pt x="41504" y="341"/>
                    </a:cubicBezTo>
                    <a:cubicBezTo>
                      <a:pt x="41495" y="322"/>
                      <a:pt x="41487" y="315"/>
                      <a:pt x="41480" y="315"/>
                    </a:cubicBezTo>
                    <a:cubicBezTo>
                      <a:pt x="41474" y="315"/>
                      <a:pt x="41469" y="320"/>
                      <a:pt x="41466" y="327"/>
                    </a:cubicBezTo>
                    <a:cubicBezTo>
                      <a:pt x="41463" y="326"/>
                      <a:pt x="41461" y="326"/>
                      <a:pt x="41458" y="325"/>
                    </a:cubicBezTo>
                    <a:cubicBezTo>
                      <a:pt x="41432" y="313"/>
                      <a:pt x="41402" y="299"/>
                      <a:pt x="41371" y="299"/>
                    </a:cubicBezTo>
                    <a:cubicBezTo>
                      <a:pt x="41354" y="299"/>
                      <a:pt x="41336" y="303"/>
                      <a:pt x="41318" y="313"/>
                    </a:cubicBezTo>
                    <a:cubicBezTo>
                      <a:pt x="41304" y="308"/>
                      <a:pt x="41290" y="306"/>
                      <a:pt x="41277" y="306"/>
                    </a:cubicBezTo>
                    <a:cubicBezTo>
                      <a:pt x="41227" y="306"/>
                      <a:pt x="41185" y="339"/>
                      <a:pt x="41153" y="345"/>
                    </a:cubicBezTo>
                    <a:cubicBezTo>
                      <a:pt x="41111" y="334"/>
                      <a:pt x="41082" y="324"/>
                      <a:pt x="41063" y="307"/>
                    </a:cubicBezTo>
                    <a:cubicBezTo>
                      <a:pt x="41059" y="305"/>
                      <a:pt x="41055" y="304"/>
                      <a:pt x="41051" y="304"/>
                    </a:cubicBezTo>
                    <a:cubicBezTo>
                      <a:pt x="41045" y="304"/>
                      <a:pt x="41039" y="307"/>
                      <a:pt x="41035" y="312"/>
                    </a:cubicBezTo>
                    <a:cubicBezTo>
                      <a:pt x="41037" y="307"/>
                      <a:pt x="41040" y="302"/>
                      <a:pt x="41041" y="296"/>
                    </a:cubicBezTo>
                    <a:cubicBezTo>
                      <a:pt x="41042" y="292"/>
                      <a:pt x="41042" y="287"/>
                      <a:pt x="41044" y="283"/>
                    </a:cubicBezTo>
                    <a:lnTo>
                      <a:pt x="41044" y="283"/>
                    </a:lnTo>
                    <a:cubicBezTo>
                      <a:pt x="41025" y="286"/>
                      <a:pt x="41005" y="288"/>
                      <a:pt x="40985" y="288"/>
                    </a:cubicBezTo>
                    <a:cubicBezTo>
                      <a:pt x="40981" y="288"/>
                      <a:pt x="40977" y="288"/>
                      <a:pt x="40972" y="288"/>
                    </a:cubicBezTo>
                    <a:cubicBezTo>
                      <a:pt x="40967" y="287"/>
                      <a:pt x="40962" y="287"/>
                      <a:pt x="40957" y="287"/>
                    </a:cubicBezTo>
                    <a:cubicBezTo>
                      <a:pt x="40933" y="287"/>
                      <a:pt x="40907" y="295"/>
                      <a:pt x="40878" y="295"/>
                    </a:cubicBezTo>
                    <a:cubicBezTo>
                      <a:pt x="40847" y="295"/>
                      <a:pt x="40812" y="286"/>
                      <a:pt x="40774" y="249"/>
                    </a:cubicBezTo>
                    <a:cubicBezTo>
                      <a:pt x="40767" y="251"/>
                      <a:pt x="40760" y="251"/>
                      <a:pt x="40753" y="251"/>
                    </a:cubicBezTo>
                    <a:cubicBezTo>
                      <a:pt x="40730" y="251"/>
                      <a:pt x="40705" y="243"/>
                      <a:pt x="40679" y="243"/>
                    </a:cubicBezTo>
                    <a:cubicBezTo>
                      <a:pt x="40666" y="243"/>
                      <a:pt x="40652" y="245"/>
                      <a:pt x="40638" y="252"/>
                    </a:cubicBezTo>
                    <a:cubicBezTo>
                      <a:pt x="40636" y="252"/>
                      <a:pt x="40634" y="252"/>
                      <a:pt x="40632" y="252"/>
                    </a:cubicBezTo>
                    <a:cubicBezTo>
                      <a:pt x="40592" y="252"/>
                      <a:pt x="40550" y="298"/>
                      <a:pt x="40505" y="298"/>
                    </a:cubicBezTo>
                    <a:cubicBezTo>
                      <a:pt x="40495" y="298"/>
                      <a:pt x="40485" y="296"/>
                      <a:pt x="40475" y="291"/>
                    </a:cubicBezTo>
                    <a:cubicBezTo>
                      <a:pt x="40448" y="302"/>
                      <a:pt x="40422" y="306"/>
                      <a:pt x="40397" y="306"/>
                    </a:cubicBezTo>
                    <a:cubicBezTo>
                      <a:pt x="40345" y="306"/>
                      <a:pt x="40295" y="290"/>
                      <a:pt x="40247" y="290"/>
                    </a:cubicBezTo>
                    <a:cubicBezTo>
                      <a:pt x="40239" y="290"/>
                      <a:pt x="40231" y="291"/>
                      <a:pt x="40223" y="292"/>
                    </a:cubicBezTo>
                    <a:cubicBezTo>
                      <a:pt x="40200" y="278"/>
                      <a:pt x="40177" y="273"/>
                      <a:pt x="40154" y="273"/>
                    </a:cubicBezTo>
                    <a:cubicBezTo>
                      <a:pt x="40115" y="273"/>
                      <a:pt x="40077" y="287"/>
                      <a:pt x="40039" y="287"/>
                    </a:cubicBezTo>
                    <a:cubicBezTo>
                      <a:pt x="40037" y="287"/>
                      <a:pt x="40035" y="287"/>
                      <a:pt x="40033" y="287"/>
                    </a:cubicBezTo>
                    <a:cubicBezTo>
                      <a:pt x="40016" y="276"/>
                      <a:pt x="39998" y="272"/>
                      <a:pt x="39981" y="272"/>
                    </a:cubicBezTo>
                    <a:cubicBezTo>
                      <a:pt x="39941" y="272"/>
                      <a:pt x="39901" y="294"/>
                      <a:pt x="39863" y="297"/>
                    </a:cubicBezTo>
                    <a:cubicBezTo>
                      <a:pt x="39826" y="309"/>
                      <a:pt x="39791" y="353"/>
                      <a:pt x="39757" y="353"/>
                    </a:cubicBezTo>
                    <a:cubicBezTo>
                      <a:pt x="39741" y="353"/>
                      <a:pt x="39726" y="344"/>
                      <a:pt x="39710" y="317"/>
                    </a:cubicBezTo>
                    <a:cubicBezTo>
                      <a:pt x="39705" y="322"/>
                      <a:pt x="39703" y="324"/>
                      <a:pt x="39702" y="324"/>
                    </a:cubicBezTo>
                    <a:cubicBezTo>
                      <a:pt x="39699" y="324"/>
                      <a:pt x="39845" y="163"/>
                      <a:pt x="39807" y="135"/>
                    </a:cubicBezTo>
                    <a:lnTo>
                      <a:pt x="39807" y="135"/>
                    </a:lnTo>
                    <a:cubicBezTo>
                      <a:pt x="39784" y="149"/>
                      <a:pt x="39761" y="154"/>
                      <a:pt x="39739" y="154"/>
                    </a:cubicBezTo>
                    <a:cubicBezTo>
                      <a:pt x="39695" y="154"/>
                      <a:pt x="39654" y="135"/>
                      <a:pt x="39615" y="135"/>
                    </a:cubicBezTo>
                    <a:cubicBezTo>
                      <a:pt x="39602" y="135"/>
                      <a:pt x="39589" y="137"/>
                      <a:pt x="39576" y="143"/>
                    </a:cubicBezTo>
                    <a:cubicBezTo>
                      <a:pt x="39562" y="156"/>
                      <a:pt x="39548" y="159"/>
                      <a:pt x="39535" y="159"/>
                    </a:cubicBezTo>
                    <a:cubicBezTo>
                      <a:pt x="39522" y="159"/>
                      <a:pt x="39509" y="156"/>
                      <a:pt x="39497" y="156"/>
                    </a:cubicBezTo>
                    <a:cubicBezTo>
                      <a:pt x="39485" y="156"/>
                      <a:pt x="39474" y="159"/>
                      <a:pt x="39463" y="170"/>
                    </a:cubicBezTo>
                    <a:cubicBezTo>
                      <a:pt x="39455" y="182"/>
                      <a:pt x="39448" y="186"/>
                      <a:pt x="39440" y="186"/>
                    </a:cubicBezTo>
                    <a:cubicBezTo>
                      <a:pt x="39418" y="186"/>
                      <a:pt x="39396" y="148"/>
                      <a:pt x="39376" y="148"/>
                    </a:cubicBezTo>
                    <a:cubicBezTo>
                      <a:pt x="39373" y="148"/>
                      <a:pt x="39370" y="149"/>
                      <a:pt x="39367" y="152"/>
                    </a:cubicBezTo>
                    <a:cubicBezTo>
                      <a:pt x="39328" y="153"/>
                      <a:pt x="39293" y="183"/>
                      <a:pt x="39262" y="183"/>
                    </a:cubicBezTo>
                    <a:cubicBezTo>
                      <a:pt x="39246" y="183"/>
                      <a:pt x="39230" y="175"/>
                      <a:pt x="39215" y="148"/>
                    </a:cubicBezTo>
                    <a:cubicBezTo>
                      <a:pt x="39202" y="126"/>
                      <a:pt x="39190" y="118"/>
                      <a:pt x="39179" y="118"/>
                    </a:cubicBezTo>
                    <a:cubicBezTo>
                      <a:pt x="39153" y="118"/>
                      <a:pt x="39130" y="159"/>
                      <a:pt x="39110" y="163"/>
                    </a:cubicBezTo>
                    <a:cubicBezTo>
                      <a:pt x="39078" y="141"/>
                      <a:pt x="39052" y="132"/>
                      <a:pt x="39029" y="132"/>
                    </a:cubicBezTo>
                    <a:cubicBezTo>
                      <a:pt x="39008" y="132"/>
                      <a:pt x="38989" y="139"/>
                      <a:pt x="38971" y="152"/>
                    </a:cubicBezTo>
                    <a:cubicBezTo>
                      <a:pt x="38904" y="146"/>
                      <a:pt x="38894" y="129"/>
                      <a:pt x="38884" y="129"/>
                    </a:cubicBezTo>
                    <a:cubicBezTo>
                      <a:pt x="38882" y="129"/>
                      <a:pt x="38880" y="130"/>
                      <a:pt x="38878" y="131"/>
                    </a:cubicBezTo>
                    <a:cubicBezTo>
                      <a:pt x="38876" y="136"/>
                      <a:pt x="38874" y="139"/>
                      <a:pt x="38872" y="139"/>
                    </a:cubicBezTo>
                    <a:cubicBezTo>
                      <a:pt x="38865" y="139"/>
                      <a:pt x="38855" y="121"/>
                      <a:pt x="38836" y="79"/>
                    </a:cubicBezTo>
                    <a:cubicBezTo>
                      <a:pt x="38822" y="76"/>
                      <a:pt x="38802" y="67"/>
                      <a:pt x="38774" y="67"/>
                    </a:cubicBezTo>
                    <a:cubicBezTo>
                      <a:pt x="38756" y="67"/>
                      <a:pt x="38733" y="71"/>
                      <a:pt x="38706" y="86"/>
                    </a:cubicBezTo>
                    <a:cubicBezTo>
                      <a:pt x="38640" y="68"/>
                      <a:pt x="38604" y="54"/>
                      <a:pt x="38584" y="53"/>
                    </a:cubicBezTo>
                    <a:cubicBezTo>
                      <a:pt x="38580" y="63"/>
                      <a:pt x="38576" y="67"/>
                      <a:pt x="38573" y="67"/>
                    </a:cubicBezTo>
                    <a:cubicBezTo>
                      <a:pt x="38561" y="67"/>
                      <a:pt x="38557" y="4"/>
                      <a:pt x="38553" y="3"/>
                    </a:cubicBezTo>
                    <a:cubicBezTo>
                      <a:pt x="38553" y="2"/>
                      <a:pt x="38552" y="1"/>
                      <a:pt x="38551"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31" name="Google Shape;3231;p36"/>
              <p:cNvSpPr/>
              <p:nvPr/>
            </p:nvSpPr>
            <p:spPr>
              <a:xfrm>
                <a:off x="3816975" y="5455175"/>
                <a:ext cx="75" cy="75"/>
              </a:xfrm>
              <a:custGeom>
                <a:avLst/>
                <a:gdLst/>
                <a:ahLst/>
                <a:cxnLst/>
                <a:rect l="l" t="t" r="r" b="b"/>
                <a:pathLst>
                  <a:path w="3" h="3" extrusionOk="0">
                    <a:moveTo>
                      <a:pt x="3" y="0"/>
                    </a:moveTo>
                    <a:lnTo>
                      <a:pt x="0" y="3"/>
                    </a:lnTo>
                    <a:cubicBezTo>
                      <a:pt x="2" y="2"/>
                      <a:pt x="2" y="2"/>
                      <a:pt x="3"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sp>
        <p:nvSpPr>
          <p:cNvPr id="3232" name="Google Shape;3232;p36"/>
          <p:cNvSpPr txBox="1">
            <a:spLocks noGrp="1"/>
          </p:cNvSpPr>
          <p:nvPr>
            <p:ph type="title"/>
          </p:nvPr>
        </p:nvSpPr>
        <p:spPr>
          <a:xfrm>
            <a:off x="1065739" y="1733075"/>
            <a:ext cx="3153600" cy="35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dirty="0">
                <a:latin typeface="Calibri"/>
                <a:ea typeface="微软雅黑"/>
                <a:sym typeface="Calibri"/>
              </a:rPr>
              <a:t>Background</a:t>
            </a:r>
          </a:p>
        </p:txBody>
      </p:sp>
      <p:sp>
        <p:nvSpPr>
          <p:cNvPr id="3233" name="Google Shape;3233;p36"/>
          <p:cNvSpPr txBox="1">
            <a:spLocks noGrp="1"/>
          </p:cNvSpPr>
          <p:nvPr>
            <p:ph type="subTitle" idx="1"/>
          </p:nvPr>
        </p:nvSpPr>
        <p:spPr>
          <a:xfrm>
            <a:off x="1065739" y="2091322"/>
            <a:ext cx="31536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dirty="0">
                <a:latin typeface="Calibri"/>
                <a:ea typeface="微软雅黑"/>
                <a:sym typeface="Calibri"/>
              </a:rPr>
              <a:t>You can describe the topic of the section here</a:t>
            </a:r>
          </a:p>
        </p:txBody>
      </p:sp>
      <p:sp>
        <p:nvSpPr>
          <p:cNvPr id="3234" name="Google Shape;3234;p36"/>
          <p:cNvSpPr txBox="1">
            <a:spLocks noGrp="1"/>
          </p:cNvSpPr>
          <p:nvPr>
            <p:ph type="title" idx="2"/>
          </p:nvPr>
        </p:nvSpPr>
        <p:spPr>
          <a:xfrm>
            <a:off x="4924595" y="1733075"/>
            <a:ext cx="3153600" cy="35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History</a:t>
            </a:r>
          </a:p>
        </p:txBody>
      </p:sp>
      <p:sp>
        <p:nvSpPr>
          <p:cNvPr id="3235" name="Google Shape;3235;p36"/>
          <p:cNvSpPr txBox="1">
            <a:spLocks noGrp="1"/>
          </p:cNvSpPr>
          <p:nvPr>
            <p:ph type="subTitle" idx="3"/>
          </p:nvPr>
        </p:nvSpPr>
        <p:spPr>
          <a:xfrm>
            <a:off x="4924595" y="2091322"/>
            <a:ext cx="31536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You can describe the topic of the section here</a:t>
            </a:r>
          </a:p>
        </p:txBody>
      </p:sp>
      <p:sp>
        <p:nvSpPr>
          <p:cNvPr id="3236" name="Google Shape;3236;p36"/>
          <p:cNvSpPr txBox="1">
            <a:spLocks noGrp="1"/>
          </p:cNvSpPr>
          <p:nvPr>
            <p:ph type="title" idx="4"/>
          </p:nvPr>
        </p:nvSpPr>
        <p:spPr>
          <a:xfrm>
            <a:off x="1065739" y="3489900"/>
            <a:ext cx="3153600" cy="35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Celebration</a:t>
            </a:r>
          </a:p>
        </p:txBody>
      </p:sp>
      <p:sp>
        <p:nvSpPr>
          <p:cNvPr id="3237" name="Google Shape;3237;p36"/>
          <p:cNvSpPr txBox="1">
            <a:spLocks noGrp="1"/>
          </p:cNvSpPr>
          <p:nvPr>
            <p:ph type="subTitle" idx="5"/>
          </p:nvPr>
        </p:nvSpPr>
        <p:spPr>
          <a:xfrm>
            <a:off x="1065739" y="3848100"/>
            <a:ext cx="31536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You can describe the topic of the section here</a:t>
            </a:r>
          </a:p>
        </p:txBody>
      </p:sp>
      <p:sp>
        <p:nvSpPr>
          <p:cNvPr id="3238" name="Google Shape;3238;p36"/>
          <p:cNvSpPr txBox="1">
            <a:spLocks noGrp="1"/>
          </p:cNvSpPr>
          <p:nvPr>
            <p:ph type="title" idx="6"/>
          </p:nvPr>
        </p:nvSpPr>
        <p:spPr>
          <a:xfrm>
            <a:off x="4924595" y="3489900"/>
            <a:ext cx="3153600" cy="35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Inspiration</a:t>
            </a:r>
          </a:p>
        </p:txBody>
      </p:sp>
      <p:sp>
        <p:nvSpPr>
          <p:cNvPr id="3239" name="Google Shape;3239;p36"/>
          <p:cNvSpPr txBox="1">
            <a:spLocks noGrp="1"/>
          </p:cNvSpPr>
          <p:nvPr>
            <p:ph type="subTitle" idx="7"/>
          </p:nvPr>
        </p:nvSpPr>
        <p:spPr>
          <a:xfrm>
            <a:off x="4924595" y="3848100"/>
            <a:ext cx="3153600" cy="484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You can describe the topic of the section here</a:t>
            </a:r>
          </a:p>
        </p:txBody>
      </p:sp>
      <p:sp>
        <p:nvSpPr>
          <p:cNvPr id="3240" name="Google Shape;3240;p36"/>
          <p:cNvSpPr txBox="1">
            <a:spLocks noGrp="1"/>
          </p:cNvSpPr>
          <p:nvPr>
            <p:ph type="title" idx="8"/>
          </p:nvPr>
        </p:nvSpPr>
        <p:spPr>
          <a:xfrm>
            <a:off x="2076139" y="1285475"/>
            <a:ext cx="11328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dirty="0">
                <a:latin typeface="Calibri"/>
                <a:ea typeface="微软雅黑"/>
                <a:sym typeface="Calibri"/>
              </a:rPr>
              <a:t>01</a:t>
            </a:r>
          </a:p>
        </p:txBody>
      </p:sp>
      <p:sp>
        <p:nvSpPr>
          <p:cNvPr id="3241" name="Google Shape;3241;p36"/>
          <p:cNvSpPr txBox="1">
            <a:spLocks noGrp="1"/>
          </p:cNvSpPr>
          <p:nvPr>
            <p:ph type="title" idx="9"/>
          </p:nvPr>
        </p:nvSpPr>
        <p:spPr>
          <a:xfrm>
            <a:off x="2076139" y="3042312"/>
            <a:ext cx="11328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dirty="0">
                <a:latin typeface="Calibri"/>
                <a:ea typeface="微软雅黑"/>
                <a:sym typeface="Calibri"/>
              </a:rPr>
              <a:t>03</a:t>
            </a:r>
          </a:p>
        </p:txBody>
      </p:sp>
      <p:sp>
        <p:nvSpPr>
          <p:cNvPr id="3242" name="Google Shape;3242;p36"/>
          <p:cNvSpPr txBox="1">
            <a:spLocks noGrp="1"/>
          </p:cNvSpPr>
          <p:nvPr>
            <p:ph type="title" idx="13"/>
          </p:nvPr>
        </p:nvSpPr>
        <p:spPr>
          <a:xfrm>
            <a:off x="5934995" y="1285475"/>
            <a:ext cx="11328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02</a:t>
            </a:r>
          </a:p>
        </p:txBody>
      </p:sp>
      <p:sp>
        <p:nvSpPr>
          <p:cNvPr id="3243" name="Google Shape;3243;p36"/>
          <p:cNvSpPr txBox="1">
            <a:spLocks noGrp="1"/>
          </p:cNvSpPr>
          <p:nvPr>
            <p:ph type="title" idx="14"/>
          </p:nvPr>
        </p:nvSpPr>
        <p:spPr>
          <a:xfrm>
            <a:off x="5934995" y="3042312"/>
            <a:ext cx="1132800" cy="447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04</a:t>
            </a:r>
          </a:p>
        </p:txBody>
      </p:sp>
      <p:sp>
        <p:nvSpPr>
          <p:cNvPr id="3244" name="Google Shape;3244;p36"/>
          <p:cNvSpPr txBox="1">
            <a:spLocks noGrp="1"/>
          </p:cNvSpPr>
          <p:nvPr>
            <p:ph type="title" idx="15"/>
          </p:nvPr>
        </p:nvSpPr>
        <p:spPr>
          <a:xfrm>
            <a:off x="713225" y="539500"/>
            <a:ext cx="77175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dirty="0">
                <a:latin typeface="Calibri"/>
                <a:ea typeface="微软雅黑"/>
                <a:sym typeface="Calibri"/>
              </a:rPr>
              <a:t>Table of contents</a:t>
            </a:r>
          </a:p>
        </p:txBody>
      </p:sp>
      <p:grpSp>
        <p:nvGrpSpPr>
          <p:cNvPr id="3245" name="Google Shape;3245;p36"/>
          <p:cNvGrpSpPr/>
          <p:nvPr/>
        </p:nvGrpSpPr>
        <p:grpSpPr>
          <a:xfrm>
            <a:off x="7816714" y="1020053"/>
            <a:ext cx="995328" cy="978457"/>
            <a:chOff x="4631800" y="1590400"/>
            <a:chExt cx="864375" cy="849650"/>
          </a:xfrm>
        </p:grpSpPr>
        <p:sp>
          <p:nvSpPr>
            <p:cNvPr id="3246" name="Google Shape;3246;p36"/>
            <p:cNvSpPr/>
            <p:nvPr/>
          </p:nvSpPr>
          <p:spPr>
            <a:xfrm>
              <a:off x="5417275" y="1960850"/>
              <a:ext cx="21475" cy="40075"/>
            </a:xfrm>
            <a:custGeom>
              <a:avLst/>
              <a:gdLst/>
              <a:ahLst/>
              <a:cxnLst/>
              <a:rect l="l" t="t" r="r" b="b"/>
              <a:pathLst>
                <a:path w="859" h="1603" extrusionOk="0">
                  <a:moveTo>
                    <a:pt x="349" y="1"/>
                  </a:moveTo>
                  <a:cubicBezTo>
                    <a:pt x="342" y="1"/>
                    <a:pt x="337" y="3"/>
                    <a:pt x="332" y="7"/>
                  </a:cubicBezTo>
                  <a:cubicBezTo>
                    <a:pt x="82" y="244"/>
                    <a:pt x="19" y="489"/>
                    <a:pt x="1" y="805"/>
                  </a:cubicBezTo>
                  <a:cubicBezTo>
                    <a:pt x="22" y="788"/>
                    <a:pt x="46" y="779"/>
                    <a:pt x="70" y="779"/>
                  </a:cubicBezTo>
                  <a:cubicBezTo>
                    <a:pt x="98" y="779"/>
                    <a:pt x="127" y="791"/>
                    <a:pt x="156" y="816"/>
                  </a:cubicBezTo>
                  <a:cubicBezTo>
                    <a:pt x="265" y="1185"/>
                    <a:pt x="265" y="1132"/>
                    <a:pt x="314" y="1356"/>
                  </a:cubicBezTo>
                  <a:cubicBezTo>
                    <a:pt x="339" y="1391"/>
                    <a:pt x="362" y="1428"/>
                    <a:pt x="385" y="1463"/>
                  </a:cubicBezTo>
                  <a:cubicBezTo>
                    <a:pt x="406" y="1472"/>
                    <a:pt x="425" y="1482"/>
                    <a:pt x="443" y="1496"/>
                  </a:cubicBezTo>
                  <a:cubicBezTo>
                    <a:pt x="455" y="1521"/>
                    <a:pt x="467" y="1553"/>
                    <a:pt x="480" y="1581"/>
                  </a:cubicBezTo>
                  <a:lnTo>
                    <a:pt x="541" y="1600"/>
                  </a:lnTo>
                  <a:cubicBezTo>
                    <a:pt x="509" y="1496"/>
                    <a:pt x="508" y="1436"/>
                    <a:pt x="479" y="1436"/>
                  </a:cubicBezTo>
                  <a:cubicBezTo>
                    <a:pt x="477" y="1436"/>
                    <a:pt x="474" y="1437"/>
                    <a:pt x="471" y="1438"/>
                  </a:cubicBezTo>
                  <a:cubicBezTo>
                    <a:pt x="473" y="1392"/>
                    <a:pt x="489" y="1374"/>
                    <a:pt x="513" y="1374"/>
                  </a:cubicBezTo>
                  <a:cubicBezTo>
                    <a:pt x="600" y="1374"/>
                    <a:pt x="795" y="1595"/>
                    <a:pt x="858" y="1602"/>
                  </a:cubicBezTo>
                  <a:cubicBezTo>
                    <a:pt x="807" y="1507"/>
                    <a:pt x="740" y="1419"/>
                    <a:pt x="659" y="1347"/>
                  </a:cubicBezTo>
                  <a:cubicBezTo>
                    <a:pt x="640" y="1292"/>
                    <a:pt x="687" y="1280"/>
                    <a:pt x="647" y="1247"/>
                  </a:cubicBezTo>
                  <a:cubicBezTo>
                    <a:pt x="538" y="1083"/>
                    <a:pt x="418" y="923"/>
                    <a:pt x="392" y="719"/>
                  </a:cubicBezTo>
                  <a:cubicBezTo>
                    <a:pt x="371" y="691"/>
                    <a:pt x="358" y="659"/>
                    <a:pt x="355" y="626"/>
                  </a:cubicBezTo>
                  <a:cubicBezTo>
                    <a:pt x="343" y="634"/>
                    <a:pt x="333" y="640"/>
                    <a:pt x="325" y="640"/>
                  </a:cubicBezTo>
                  <a:cubicBezTo>
                    <a:pt x="320" y="640"/>
                    <a:pt x="315" y="638"/>
                    <a:pt x="311" y="633"/>
                  </a:cubicBezTo>
                  <a:cubicBezTo>
                    <a:pt x="319" y="625"/>
                    <a:pt x="329" y="621"/>
                    <a:pt x="340" y="621"/>
                  </a:cubicBezTo>
                  <a:cubicBezTo>
                    <a:pt x="345" y="621"/>
                    <a:pt x="350" y="622"/>
                    <a:pt x="355" y="624"/>
                  </a:cubicBezTo>
                  <a:cubicBezTo>
                    <a:pt x="344" y="524"/>
                    <a:pt x="406" y="390"/>
                    <a:pt x="569" y="246"/>
                  </a:cubicBezTo>
                  <a:cubicBezTo>
                    <a:pt x="560" y="181"/>
                    <a:pt x="412" y="1"/>
                    <a:pt x="3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47" name="Google Shape;3247;p36"/>
            <p:cNvSpPr/>
            <p:nvPr/>
          </p:nvSpPr>
          <p:spPr>
            <a:xfrm>
              <a:off x="5428575" y="2021400"/>
              <a:ext cx="12600" cy="10425"/>
            </a:xfrm>
            <a:custGeom>
              <a:avLst/>
              <a:gdLst/>
              <a:ahLst/>
              <a:cxnLst/>
              <a:rect l="l" t="t" r="r" b="b"/>
              <a:pathLst>
                <a:path w="504" h="417" extrusionOk="0">
                  <a:moveTo>
                    <a:pt x="504" y="1"/>
                  </a:moveTo>
                  <a:lnTo>
                    <a:pt x="504" y="1"/>
                  </a:lnTo>
                  <a:cubicBezTo>
                    <a:pt x="334" y="15"/>
                    <a:pt x="184" y="156"/>
                    <a:pt x="1" y="237"/>
                  </a:cubicBezTo>
                  <a:cubicBezTo>
                    <a:pt x="47" y="311"/>
                    <a:pt x="115" y="416"/>
                    <a:pt x="156" y="416"/>
                  </a:cubicBezTo>
                  <a:cubicBezTo>
                    <a:pt x="160" y="416"/>
                    <a:pt x="164" y="415"/>
                    <a:pt x="168" y="413"/>
                  </a:cubicBezTo>
                  <a:cubicBezTo>
                    <a:pt x="330" y="328"/>
                    <a:pt x="450" y="179"/>
                    <a:pt x="50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48" name="Google Shape;3248;p36"/>
            <p:cNvSpPr/>
            <p:nvPr/>
          </p:nvSpPr>
          <p:spPr>
            <a:xfrm>
              <a:off x="5426650" y="1997350"/>
              <a:ext cx="400" cy="275"/>
            </a:xfrm>
            <a:custGeom>
              <a:avLst/>
              <a:gdLst/>
              <a:ahLst/>
              <a:cxnLst/>
              <a:rect l="l" t="t" r="r" b="b"/>
              <a:pathLst>
                <a:path w="16" h="11" extrusionOk="0">
                  <a:moveTo>
                    <a:pt x="2" y="0"/>
                  </a:moveTo>
                  <a:cubicBezTo>
                    <a:pt x="0" y="0"/>
                    <a:pt x="4" y="3"/>
                    <a:pt x="15" y="10"/>
                  </a:cubicBezTo>
                  <a:cubicBezTo>
                    <a:pt x="13" y="8"/>
                    <a:pt x="13" y="5"/>
                    <a:pt x="10" y="3"/>
                  </a:cubicBezTo>
                  <a:cubicBezTo>
                    <a:pt x="6" y="1"/>
                    <a:pt x="3" y="0"/>
                    <a:pt x="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49" name="Google Shape;3249;p36"/>
            <p:cNvSpPr/>
            <p:nvPr/>
          </p:nvSpPr>
          <p:spPr>
            <a:xfrm>
              <a:off x="5380825" y="1963575"/>
              <a:ext cx="27500" cy="66425"/>
            </a:xfrm>
            <a:custGeom>
              <a:avLst/>
              <a:gdLst/>
              <a:ahLst/>
              <a:cxnLst/>
              <a:rect l="l" t="t" r="r" b="b"/>
              <a:pathLst>
                <a:path w="1100" h="2657" extrusionOk="0">
                  <a:moveTo>
                    <a:pt x="422" y="0"/>
                  </a:moveTo>
                  <a:cubicBezTo>
                    <a:pt x="421" y="1"/>
                    <a:pt x="420" y="1"/>
                    <a:pt x="420" y="2"/>
                  </a:cubicBezTo>
                  <a:lnTo>
                    <a:pt x="420" y="2"/>
                  </a:lnTo>
                  <a:cubicBezTo>
                    <a:pt x="420" y="2"/>
                    <a:pt x="421" y="1"/>
                    <a:pt x="422" y="0"/>
                  </a:cubicBezTo>
                  <a:close/>
                  <a:moveTo>
                    <a:pt x="420" y="2"/>
                  </a:moveTo>
                  <a:cubicBezTo>
                    <a:pt x="118" y="215"/>
                    <a:pt x="1" y="530"/>
                    <a:pt x="82" y="823"/>
                  </a:cubicBezTo>
                  <a:cubicBezTo>
                    <a:pt x="163" y="1025"/>
                    <a:pt x="267" y="1217"/>
                    <a:pt x="392" y="1396"/>
                  </a:cubicBezTo>
                  <a:cubicBezTo>
                    <a:pt x="397" y="1393"/>
                    <a:pt x="402" y="1392"/>
                    <a:pt x="407" y="1392"/>
                  </a:cubicBezTo>
                  <a:cubicBezTo>
                    <a:pt x="434" y="1392"/>
                    <a:pt x="455" y="1430"/>
                    <a:pt x="445" y="1430"/>
                  </a:cubicBezTo>
                  <a:cubicBezTo>
                    <a:pt x="442" y="1430"/>
                    <a:pt x="437" y="1427"/>
                    <a:pt x="429" y="1419"/>
                  </a:cubicBezTo>
                  <a:lnTo>
                    <a:pt x="429" y="1419"/>
                  </a:lnTo>
                  <a:cubicBezTo>
                    <a:pt x="476" y="1486"/>
                    <a:pt x="524" y="1549"/>
                    <a:pt x="568" y="1609"/>
                  </a:cubicBezTo>
                  <a:lnTo>
                    <a:pt x="573" y="1528"/>
                  </a:lnTo>
                  <a:cubicBezTo>
                    <a:pt x="574" y="1528"/>
                    <a:pt x="574" y="1527"/>
                    <a:pt x="575" y="1527"/>
                  </a:cubicBezTo>
                  <a:cubicBezTo>
                    <a:pt x="588" y="1527"/>
                    <a:pt x="599" y="1595"/>
                    <a:pt x="619" y="1681"/>
                  </a:cubicBezTo>
                  <a:cubicBezTo>
                    <a:pt x="682" y="1776"/>
                    <a:pt x="731" y="1873"/>
                    <a:pt x="740" y="1989"/>
                  </a:cubicBezTo>
                  <a:lnTo>
                    <a:pt x="816" y="2054"/>
                  </a:lnTo>
                  <a:cubicBezTo>
                    <a:pt x="786" y="2043"/>
                    <a:pt x="758" y="2022"/>
                    <a:pt x="740" y="1996"/>
                  </a:cubicBezTo>
                  <a:cubicBezTo>
                    <a:pt x="731" y="2096"/>
                    <a:pt x="731" y="2270"/>
                    <a:pt x="473" y="2388"/>
                  </a:cubicBezTo>
                  <a:cubicBezTo>
                    <a:pt x="459" y="2409"/>
                    <a:pt x="649" y="2652"/>
                    <a:pt x="670" y="2657"/>
                  </a:cubicBezTo>
                  <a:cubicBezTo>
                    <a:pt x="953" y="2437"/>
                    <a:pt x="1099" y="2230"/>
                    <a:pt x="1071" y="1887"/>
                  </a:cubicBezTo>
                  <a:cubicBezTo>
                    <a:pt x="1027" y="1690"/>
                    <a:pt x="872" y="1449"/>
                    <a:pt x="731" y="1229"/>
                  </a:cubicBezTo>
                  <a:cubicBezTo>
                    <a:pt x="725" y="1249"/>
                    <a:pt x="718" y="1257"/>
                    <a:pt x="714" y="1257"/>
                  </a:cubicBezTo>
                  <a:cubicBezTo>
                    <a:pt x="707" y="1257"/>
                    <a:pt x="707" y="1229"/>
                    <a:pt x="731" y="1187"/>
                  </a:cubicBezTo>
                  <a:cubicBezTo>
                    <a:pt x="541" y="1002"/>
                    <a:pt x="476" y="849"/>
                    <a:pt x="404" y="747"/>
                  </a:cubicBezTo>
                  <a:cubicBezTo>
                    <a:pt x="376" y="568"/>
                    <a:pt x="390" y="434"/>
                    <a:pt x="573" y="269"/>
                  </a:cubicBezTo>
                  <a:cubicBezTo>
                    <a:pt x="609" y="220"/>
                    <a:pt x="403" y="26"/>
                    <a:pt x="420" y="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50" name="Google Shape;3250;p36"/>
            <p:cNvSpPr/>
            <p:nvPr/>
          </p:nvSpPr>
          <p:spPr>
            <a:xfrm>
              <a:off x="5414325" y="2033900"/>
              <a:ext cx="25300" cy="71975"/>
            </a:xfrm>
            <a:custGeom>
              <a:avLst/>
              <a:gdLst/>
              <a:ahLst/>
              <a:cxnLst/>
              <a:rect l="l" t="t" r="r" b="b"/>
              <a:pathLst>
                <a:path w="1012" h="2879" extrusionOk="0">
                  <a:moveTo>
                    <a:pt x="510" y="0"/>
                  </a:moveTo>
                  <a:cubicBezTo>
                    <a:pt x="504" y="0"/>
                    <a:pt x="500" y="4"/>
                    <a:pt x="496" y="11"/>
                  </a:cubicBezTo>
                  <a:cubicBezTo>
                    <a:pt x="151" y="187"/>
                    <a:pt x="0" y="433"/>
                    <a:pt x="93" y="704"/>
                  </a:cubicBezTo>
                  <a:cubicBezTo>
                    <a:pt x="107" y="936"/>
                    <a:pt x="109" y="1214"/>
                    <a:pt x="288" y="1388"/>
                  </a:cubicBezTo>
                  <a:cubicBezTo>
                    <a:pt x="286" y="1388"/>
                    <a:pt x="272" y="1454"/>
                    <a:pt x="291" y="1454"/>
                  </a:cubicBezTo>
                  <a:cubicBezTo>
                    <a:pt x="295" y="1454"/>
                    <a:pt x="299" y="1452"/>
                    <a:pt x="304" y="1448"/>
                  </a:cubicBezTo>
                  <a:lnTo>
                    <a:pt x="304" y="1448"/>
                  </a:lnTo>
                  <a:cubicBezTo>
                    <a:pt x="536" y="2021"/>
                    <a:pt x="510" y="2368"/>
                    <a:pt x="86" y="2510"/>
                  </a:cubicBezTo>
                  <a:cubicBezTo>
                    <a:pt x="121" y="2521"/>
                    <a:pt x="228" y="2834"/>
                    <a:pt x="209" y="2878"/>
                  </a:cubicBezTo>
                  <a:cubicBezTo>
                    <a:pt x="1011" y="2470"/>
                    <a:pt x="717" y="1722"/>
                    <a:pt x="603" y="1323"/>
                  </a:cubicBezTo>
                  <a:lnTo>
                    <a:pt x="603" y="1323"/>
                  </a:lnTo>
                  <a:cubicBezTo>
                    <a:pt x="594" y="1331"/>
                    <a:pt x="587" y="1334"/>
                    <a:pt x="583" y="1334"/>
                  </a:cubicBezTo>
                  <a:cubicBezTo>
                    <a:pt x="571" y="1334"/>
                    <a:pt x="580" y="1306"/>
                    <a:pt x="589" y="1306"/>
                  </a:cubicBezTo>
                  <a:cubicBezTo>
                    <a:pt x="591" y="1306"/>
                    <a:pt x="592" y="1307"/>
                    <a:pt x="594" y="1309"/>
                  </a:cubicBezTo>
                  <a:cubicBezTo>
                    <a:pt x="448" y="1070"/>
                    <a:pt x="404" y="855"/>
                    <a:pt x="418" y="713"/>
                  </a:cubicBezTo>
                  <a:cubicBezTo>
                    <a:pt x="422" y="567"/>
                    <a:pt x="404" y="472"/>
                    <a:pt x="710" y="210"/>
                  </a:cubicBezTo>
                  <a:lnTo>
                    <a:pt x="710" y="210"/>
                  </a:lnTo>
                  <a:cubicBezTo>
                    <a:pt x="707" y="212"/>
                    <a:pt x="705" y="212"/>
                    <a:pt x="702" y="212"/>
                  </a:cubicBezTo>
                  <a:cubicBezTo>
                    <a:pt x="656" y="212"/>
                    <a:pt x="554" y="0"/>
                    <a:pt x="51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51" name="Google Shape;3251;p36"/>
            <p:cNvSpPr/>
            <p:nvPr/>
          </p:nvSpPr>
          <p:spPr>
            <a:xfrm>
              <a:off x="5394725" y="2061050"/>
              <a:ext cx="1075" cy="2525"/>
            </a:xfrm>
            <a:custGeom>
              <a:avLst/>
              <a:gdLst/>
              <a:ahLst/>
              <a:cxnLst/>
              <a:rect l="l" t="t" r="r" b="b"/>
              <a:pathLst>
                <a:path w="43" h="101" extrusionOk="0">
                  <a:moveTo>
                    <a:pt x="17" y="0"/>
                  </a:moveTo>
                  <a:cubicBezTo>
                    <a:pt x="12" y="3"/>
                    <a:pt x="5" y="7"/>
                    <a:pt x="1" y="10"/>
                  </a:cubicBezTo>
                  <a:cubicBezTo>
                    <a:pt x="15" y="72"/>
                    <a:pt x="31" y="96"/>
                    <a:pt x="42" y="100"/>
                  </a:cubicBezTo>
                  <a:cubicBezTo>
                    <a:pt x="33" y="65"/>
                    <a:pt x="24" y="33"/>
                    <a:pt x="1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52" name="Google Shape;3252;p36"/>
            <p:cNvSpPr/>
            <p:nvPr/>
          </p:nvSpPr>
          <p:spPr>
            <a:xfrm>
              <a:off x="5386375" y="2032600"/>
              <a:ext cx="2250" cy="3025"/>
            </a:xfrm>
            <a:custGeom>
              <a:avLst/>
              <a:gdLst/>
              <a:ahLst/>
              <a:cxnLst/>
              <a:rect l="l" t="t" r="r" b="b"/>
              <a:pathLst>
                <a:path w="90" h="121" extrusionOk="0">
                  <a:moveTo>
                    <a:pt x="82" y="0"/>
                  </a:moveTo>
                  <a:cubicBezTo>
                    <a:pt x="54" y="23"/>
                    <a:pt x="26" y="49"/>
                    <a:pt x="1" y="74"/>
                  </a:cubicBezTo>
                  <a:cubicBezTo>
                    <a:pt x="10" y="91"/>
                    <a:pt x="24" y="105"/>
                    <a:pt x="36" y="121"/>
                  </a:cubicBezTo>
                  <a:lnTo>
                    <a:pt x="87" y="100"/>
                  </a:lnTo>
                  <a:cubicBezTo>
                    <a:pt x="89" y="70"/>
                    <a:pt x="89" y="40"/>
                    <a:pt x="87" y="10"/>
                  </a:cubicBezTo>
                  <a:cubicBezTo>
                    <a:pt x="84" y="5"/>
                    <a:pt x="84" y="3"/>
                    <a:pt x="8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53" name="Google Shape;3253;p36"/>
            <p:cNvSpPr/>
            <p:nvPr/>
          </p:nvSpPr>
          <p:spPr>
            <a:xfrm>
              <a:off x="5381425" y="2068825"/>
              <a:ext cx="18550" cy="27075"/>
            </a:xfrm>
            <a:custGeom>
              <a:avLst/>
              <a:gdLst/>
              <a:ahLst/>
              <a:cxnLst/>
              <a:rect l="l" t="t" r="r" b="b"/>
              <a:pathLst>
                <a:path w="742" h="1083" extrusionOk="0">
                  <a:moveTo>
                    <a:pt x="632" y="0"/>
                  </a:moveTo>
                  <a:cubicBezTo>
                    <a:pt x="588" y="26"/>
                    <a:pt x="554" y="91"/>
                    <a:pt x="521" y="172"/>
                  </a:cubicBezTo>
                  <a:lnTo>
                    <a:pt x="595" y="269"/>
                  </a:lnTo>
                  <a:cubicBezTo>
                    <a:pt x="493" y="413"/>
                    <a:pt x="428" y="438"/>
                    <a:pt x="373" y="445"/>
                  </a:cubicBezTo>
                  <a:cubicBezTo>
                    <a:pt x="368" y="471"/>
                    <a:pt x="359" y="496"/>
                    <a:pt x="343" y="519"/>
                  </a:cubicBezTo>
                  <a:cubicBezTo>
                    <a:pt x="343" y="617"/>
                    <a:pt x="199" y="705"/>
                    <a:pt x="60" y="763"/>
                  </a:cubicBezTo>
                  <a:cubicBezTo>
                    <a:pt x="0" y="797"/>
                    <a:pt x="142" y="1083"/>
                    <a:pt x="199" y="1083"/>
                  </a:cubicBezTo>
                  <a:cubicBezTo>
                    <a:pt x="200" y="1083"/>
                    <a:pt x="201" y="1083"/>
                    <a:pt x="201" y="1083"/>
                  </a:cubicBezTo>
                  <a:cubicBezTo>
                    <a:pt x="445" y="997"/>
                    <a:pt x="570" y="876"/>
                    <a:pt x="683" y="670"/>
                  </a:cubicBezTo>
                  <a:cubicBezTo>
                    <a:pt x="741" y="464"/>
                    <a:pt x="693" y="230"/>
                    <a:pt x="63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54" name="Google Shape;3254;p36"/>
            <p:cNvSpPr/>
            <p:nvPr/>
          </p:nvSpPr>
          <p:spPr>
            <a:xfrm>
              <a:off x="5380250" y="2029800"/>
              <a:ext cx="16475" cy="32375"/>
            </a:xfrm>
            <a:custGeom>
              <a:avLst/>
              <a:gdLst/>
              <a:ahLst/>
              <a:cxnLst/>
              <a:rect l="l" t="t" r="r" b="b"/>
              <a:pathLst>
                <a:path w="659" h="1295" extrusionOk="0">
                  <a:moveTo>
                    <a:pt x="462" y="1"/>
                  </a:moveTo>
                  <a:cubicBezTo>
                    <a:pt x="413" y="38"/>
                    <a:pt x="371" y="73"/>
                    <a:pt x="329" y="110"/>
                  </a:cubicBezTo>
                  <a:lnTo>
                    <a:pt x="329" y="122"/>
                  </a:lnTo>
                  <a:cubicBezTo>
                    <a:pt x="339" y="149"/>
                    <a:pt x="348" y="175"/>
                    <a:pt x="362" y="203"/>
                  </a:cubicBezTo>
                  <a:lnTo>
                    <a:pt x="329" y="214"/>
                  </a:lnTo>
                  <a:cubicBezTo>
                    <a:pt x="327" y="241"/>
                    <a:pt x="319" y="252"/>
                    <a:pt x="309" y="252"/>
                  </a:cubicBezTo>
                  <a:cubicBezTo>
                    <a:pt x="301" y="252"/>
                    <a:pt x="290" y="244"/>
                    <a:pt x="278" y="233"/>
                  </a:cubicBezTo>
                  <a:lnTo>
                    <a:pt x="162" y="277"/>
                  </a:lnTo>
                  <a:cubicBezTo>
                    <a:pt x="51" y="414"/>
                    <a:pt x="0" y="555"/>
                    <a:pt x="40" y="692"/>
                  </a:cubicBezTo>
                  <a:cubicBezTo>
                    <a:pt x="44" y="907"/>
                    <a:pt x="146" y="1079"/>
                    <a:pt x="209" y="1295"/>
                  </a:cubicBezTo>
                  <a:cubicBezTo>
                    <a:pt x="276" y="1189"/>
                    <a:pt x="352" y="1097"/>
                    <a:pt x="457" y="1097"/>
                  </a:cubicBezTo>
                  <a:cubicBezTo>
                    <a:pt x="468" y="1097"/>
                    <a:pt x="478" y="1098"/>
                    <a:pt x="489" y="1100"/>
                  </a:cubicBezTo>
                  <a:cubicBezTo>
                    <a:pt x="427" y="961"/>
                    <a:pt x="350" y="840"/>
                    <a:pt x="309" y="715"/>
                  </a:cubicBezTo>
                  <a:cubicBezTo>
                    <a:pt x="348" y="548"/>
                    <a:pt x="404" y="451"/>
                    <a:pt x="635" y="251"/>
                  </a:cubicBezTo>
                  <a:cubicBezTo>
                    <a:pt x="659" y="247"/>
                    <a:pt x="462" y="3"/>
                    <a:pt x="46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55" name="Google Shape;3255;p36"/>
            <p:cNvSpPr/>
            <p:nvPr/>
          </p:nvSpPr>
          <p:spPr>
            <a:xfrm>
              <a:off x="5392425" y="2105075"/>
              <a:ext cx="25925" cy="68200"/>
            </a:xfrm>
            <a:custGeom>
              <a:avLst/>
              <a:gdLst/>
              <a:ahLst/>
              <a:cxnLst/>
              <a:rect l="l" t="t" r="r" b="b"/>
              <a:pathLst>
                <a:path w="1037" h="2728" extrusionOk="0">
                  <a:moveTo>
                    <a:pt x="1036" y="235"/>
                  </a:moveTo>
                  <a:lnTo>
                    <a:pt x="1036" y="235"/>
                  </a:lnTo>
                  <a:cubicBezTo>
                    <a:pt x="1031" y="238"/>
                    <a:pt x="1025" y="241"/>
                    <a:pt x="1020" y="243"/>
                  </a:cubicBezTo>
                  <a:lnTo>
                    <a:pt x="1020" y="243"/>
                  </a:lnTo>
                  <a:cubicBezTo>
                    <a:pt x="1026" y="243"/>
                    <a:pt x="1031" y="240"/>
                    <a:pt x="1036" y="235"/>
                  </a:cubicBezTo>
                  <a:close/>
                  <a:moveTo>
                    <a:pt x="843" y="1"/>
                  </a:moveTo>
                  <a:cubicBezTo>
                    <a:pt x="841" y="1"/>
                    <a:pt x="839" y="2"/>
                    <a:pt x="837" y="4"/>
                  </a:cubicBezTo>
                  <a:cubicBezTo>
                    <a:pt x="151" y="266"/>
                    <a:pt x="257" y="815"/>
                    <a:pt x="392" y="1295"/>
                  </a:cubicBezTo>
                  <a:cubicBezTo>
                    <a:pt x="315" y="1330"/>
                    <a:pt x="355" y="1432"/>
                    <a:pt x="362" y="1434"/>
                  </a:cubicBezTo>
                  <a:cubicBezTo>
                    <a:pt x="366" y="1534"/>
                    <a:pt x="413" y="1659"/>
                    <a:pt x="392" y="1777"/>
                  </a:cubicBezTo>
                  <a:cubicBezTo>
                    <a:pt x="434" y="1868"/>
                    <a:pt x="436" y="1970"/>
                    <a:pt x="399" y="2060"/>
                  </a:cubicBezTo>
                  <a:cubicBezTo>
                    <a:pt x="362" y="2211"/>
                    <a:pt x="257" y="2382"/>
                    <a:pt x="5" y="2389"/>
                  </a:cubicBezTo>
                  <a:cubicBezTo>
                    <a:pt x="0" y="2398"/>
                    <a:pt x="12" y="2463"/>
                    <a:pt x="21" y="2537"/>
                  </a:cubicBezTo>
                  <a:cubicBezTo>
                    <a:pt x="70" y="2602"/>
                    <a:pt x="123" y="2665"/>
                    <a:pt x="176" y="2728"/>
                  </a:cubicBezTo>
                  <a:cubicBezTo>
                    <a:pt x="536" y="2584"/>
                    <a:pt x="684" y="2331"/>
                    <a:pt x="702" y="2171"/>
                  </a:cubicBezTo>
                  <a:cubicBezTo>
                    <a:pt x="730" y="2046"/>
                    <a:pt x="770" y="1939"/>
                    <a:pt x="767" y="1710"/>
                  </a:cubicBezTo>
                  <a:cubicBezTo>
                    <a:pt x="726" y="1589"/>
                    <a:pt x="709" y="1527"/>
                    <a:pt x="647" y="1364"/>
                  </a:cubicBezTo>
                  <a:lnTo>
                    <a:pt x="647" y="1364"/>
                  </a:lnTo>
                  <a:cubicBezTo>
                    <a:pt x="649" y="1365"/>
                    <a:pt x="651" y="1366"/>
                    <a:pt x="652" y="1366"/>
                  </a:cubicBezTo>
                  <a:cubicBezTo>
                    <a:pt x="682" y="1366"/>
                    <a:pt x="700" y="1236"/>
                    <a:pt x="655" y="1236"/>
                  </a:cubicBezTo>
                  <a:cubicBezTo>
                    <a:pt x="652" y="1236"/>
                    <a:pt x="650" y="1236"/>
                    <a:pt x="647" y="1237"/>
                  </a:cubicBezTo>
                  <a:cubicBezTo>
                    <a:pt x="532" y="749"/>
                    <a:pt x="572" y="460"/>
                    <a:pt x="1020" y="243"/>
                  </a:cubicBezTo>
                  <a:lnTo>
                    <a:pt x="1020" y="243"/>
                  </a:lnTo>
                  <a:cubicBezTo>
                    <a:pt x="1019" y="243"/>
                    <a:pt x="1018" y="243"/>
                    <a:pt x="1017" y="243"/>
                  </a:cubicBezTo>
                  <a:cubicBezTo>
                    <a:pt x="953" y="243"/>
                    <a:pt x="878" y="1"/>
                    <a:pt x="84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56" name="Google Shape;3256;p36"/>
            <p:cNvSpPr/>
            <p:nvPr/>
          </p:nvSpPr>
          <p:spPr>
            <a:xfrm>
              <a:off x="5359325" y="2093625"/>
              <a:ext cx="24950" cy="65450"/>
            </a:xfrm>
            <a:custGeom>
              <a:avLst/>
              <a:gdLst/>
              <a:ahLst/>
              <a:cxnLst/>
              <a:rect l="l" t="t" r="r" b="b"/>
              <a:pathLst>
                <a:path w="998" h="2618" extrusionOk="0">
                  <a:moveTo>
                    <a:pt x="874" y="0"/>
                  </a:moveTo>
                  <a:lnTo>
                    <a:pt x="874" y="0"/>
                  </a:lnTo>
                  <a:cubicBezTo>
                    <a:pt x="107" y="313"/>
                    <a:pt x="283" y="842"/>
                    <a:pt x="371" y="1241"/>
                  </a:cubicBezTo>
                  <a:cubicBezTo>
                    <a:pt x="364" y="1303"/>
                    <a:pt x="370" y="1369"/>
                    <a:pt x="377" y="1369"/>
                  </a:cubicBezTo>
                  <a:cubicBezTo>
                    <a:pt x="379" y="1369"/>
                    <a:pt x="381" y="1362"/>
                    <a:pt x="383" y="1345"/>
                  </a:cubicBezTo>
                  <a:cubicBezTo>
                    <a:pt x="415" y="1510"/>
                    <a:pt x="438" y="1605"/>
                    <a:pt x="445" y="1693"/>
                  </a:cubicBezTo>
                  <a:cubicBezTo>
                    <a:pt x="483" y="1822"/>
                    <a:pt x="494" y="1869"/>
                    <a:pt x="441" y="1994"/>
                  </a:cubicBezTo>
                  <a:cubicBezTo>
                    <a:pt x="452" y="2036"/>
                    <a:pt x="376" y="2189"/>
                    <a:pt x="12" y="2291"/>
                  </a:cubicBezTo>
                  <a:cubicBezTo>
                    <a:pt x="0" y="2295"/>
                    <a:pt x="128" y="2583"/>
                    <a:pt x="91" y="2618"/>
                  </a:cubicBezTo>
                  <a:cubicBezTo>
                    <a:pt x="571" y="2532"/>
                    <a:pt x="719" y="2244"/>
                    <a:pt x="756" y="2054"/>
                  </a:cubicBezTo>
                  <a:cubicBezTo>
                    <a:pt x="782" y="2003"/>
                    <a:pt x="795" y="1948"/>
                    <a:pt x="798" y="1892"/>
                  </a:cubicBezTo>
                  <a:cubicBezTo>
                    <a:pt x="772" y="1841"/>
                    <a:pt x="744" y="1788"/>
                    <a:pt x="717" y="1723"/>
                  </a:cubicBezTo>
                  <a:lnTo>
                    <a:pt x="717" y="1723"/>
                  </a:lnTo>
                  <a:lnTo>
                    <a:pt x="795" y="1804"/>
                  </a:lnTo>
                  <a:cubicBezTo>
                    <a:pt x="789" y="1758"/>
                    <a:pt x="775" y="1711"/>
                    <a:pt x="756" y="1667"/>
                  </a:cubicBezTo>
                  <a:cubicBezTo>
                    <a:pt x="770" y="1505"/>
                    <a:pt x="724" y="1456"/>
                    <a:pt x="696" y="1287"/>
                  </a:cubicBezTo>
                  <a:cubicBezTo>
                    <a:pt x="733" y="1268"/>
                    <a:pt x="687" y="1238"/>
                    <a:pt x="705" y="1162"/>
                  </a:cubicBezTo>
                  <a:cubicBezTo>
                    <a:pt x="589" y="726"/>
                    <a:pt x="550" y="501"/>
                    <a:pt x="955" y="390"/>
                  </a:cubicBezTo>
                  <a:cubicBezTo>
                    <a:pt x="997" y="332"/>
                    <a:pt x="835" y="70"/>
                    <a:pt x="87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57" name="Google Shape;3257;p36"/>
            <p:cNvSpPr/>
            <p:nvPr/>
          </p:nvSpPr>
          <p:spPr>
            <a:xfrm>
              <a:off x="4940000" y="1679000"/>
              <a:ext cx="61650" cy="35475"/>
            </a:xfrm>
            <a:custGeom>
              <a:avLst/>
              <a:gdLst/>
              <a:ahLst/>
              <a:cxnLst/>
              <a:rect l="l" t="t" r="r" b="b"/>
              <a:pathLst>
                <a:path w="2466" h="1419" extrusionOk="0">
                  <a:moveTo>
                    <a:pt x="170" y="944"/>
                  </a:moveTo>
                  <a:lnTo>
                    <a:pt x="170" y="944"/>
                  </a:lnTo>
                  <a:cubicBezTo>
                    <a:pt x="171" y="945"/>
                    <a:pt x="172" y="945"/>
                    <a:pt x="173" y="946"/>
                  </a:cubicBezTo>
                  <a:lnTo>
                    <a:pt x="173" y="946"/>
                  </a:lnTo>
                  <a:cubicBezTo>
                    <a:pt x="172" y="945"/>
                    <a:pt x="171" y="944"/>
                    <a:pt x="170" y="944"/>
                  </a:cubicBezTo>
                  <a:close/>
                  <a:moveTo>
                    <a:pt x="1836" y="1"/>
                  </a:moveTo>
                  <a:cubicBezTo>
                    <a:pt x="1751" y="1"/>
                    <a:pt x="1678" y="11"/>
                    <a:pt x="1624" y="12"/>
                  </a:cubicBezTo>
                  <a:cubicBezTo>
                    <a:pt x="1422" y="168"/>
                    <a:pt x="1218" y="349"/>
                    <a:pt x="1088" y="580"/>
                  </a:cubicBezTo>
                  <a:cubicBezTo>
                    <a:pt x="1044" y="608"/>
                    <a:pt x="1007" y="650"/>
                    <a:pt x="984" y="696"/>
                  </a:cubicBezTo>
                  <a:cubicBezTo>
                    <a:pt x="898" y="803"/>
                    <a:pt x="771" y="998"/>
                    <a:pt x="703" y="1023"/>
                  </a:cubicBezTo>
                  <a:cubicBezTo>
                    <a:pt x="649" y="1039"/>
                    <a:pt x="596" y="1054"/>
                    <a:pt x="529" y="1054"/>
                  </a:cubicBezTo>
                  <a:cubicBezTo>
                    <a:pt x="443" y="1054"/>
                    <a:pt x="334" y="1029"/>
                    <a:pt x="173" y="946"/>
                  </a:cubicBezTo>
                  <a:lnTo>
                    <a:pt x="173" y="946"/>
                  </a:lnTo>
                  <a:cubicBezTo>
                    <a:pt x="193" y="969"/>
                    <a:pt x="29" y="1236"/>
                    <a:pt x="4" y="1236"/>
                  </a:cubicBezTo>
                  <a:lnTo>
                    <a:pt x="4" y="1236"/>
                  </a:lnTo>
                  <a:cubicBezTo>
                    <a:pt x="3" y="1235"/>
                    <a:pt x="2" y="1235"/>
                    <a:pt x="1" y="1234"/>
                  </a:cubicBezTo>
                  <a:lnTo>
                    <a:pt x="1" y="1234"/>
                  </a:lnTo>
                  <a:cubicBezTo>
                    <a:pt x="1" y="1235"/>
                    <a:pt x="2" y="1236"/>
                    <a:pt x="4" y="1236"/>
                  </a:cubicBezTo>
                  <a:cubicBezTo>
                    <a:pt x="4" y="1236"/>
                    <a:pt x="4" y="1236"/>
                    <a:pt x="4" y="1236"/>
                  </a:cubicBezTo>
                  <a:lnTo>
                    <a:pt x="4" y="1236"/>
                  </a:lnTo>
                  <a:cubicBezTo>
                    <a:pt x="183" y="1368"/>
                    <a:pt x="348" y="1419"/>
                    <a:pt x="498" y="1419"/>
                  </a:cubicBezTo>
                  <a:cubicBezTo>
                    <a:pt x="615" y="1419"/>
                    <a:pt x="722" y="1388"/>
                    <a:pt x="819" y="1341"/>
                  </a:cubicBezTo>
                  <a:cubicBezTo>
                    <a:pt x="1000" y="1232"/>
                    <a:pt x="1148" y="1074"/>
                    <a:pt x="1241" y="882"/>
                  </a:cubicBezTo>
                  <a:cubicBezTo>
                    <a:pt x="1294" y="863"/>
                    <a:pt x="1334" y="819"/>
                    <a:pt x="1348" y="766"/>
                  </a:cubicBezTo>
                  <a:cubicBezTo>
                    <a:pt x="1473" y="608"/>
                    <a:pt x="1614" y="460"/>
                    <a:pt x="1765" y="325"/>
                  </a:cubicBezTo>
                  <a:cubicBezTo>
                    <a:pt x="1798" y="309"/>
                    <a:pt x="1840" y="297"/>
                    <a:pt x="1890" y="297"/>
                  </a:cubicBezTo>
                  <a:cubicBezTo>
                    <a:pt x="1984" y="297"/>
                    <a:pt x="2110" y="339"/>
                    <a:pt x="2270" y="474"/>
                  </a:cubicBezTo>
                  <a:cubicBezTo>
                    <a:pt x="2277" y="435"/>
                    <a:pt x="2414" y="277"/>
                    <a:pt x="2458" y="277"/>
                  </a:cubicBezTo>
                  <a:cubicBezTo>
                    <a:pt x="2461" y="277"/>
                    <a:pt x="2463" y="278"/>
                    <a:pt x="2465" y="279"/>
                  </a:cubicBezTo>
                  <a:cubicBezTo>
                    <a:pt x="2230" y="42"/>
                    <a:pt x="2007" y="1"/>
                    <a:pt x="183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58" name="Google Shape;3258;p36"/>
            <p:cNvSpPr/>
            <p:nvPr/>
          </p:nvSpPr>
          <p:spPr>
            <a:xfrm>
              <a:off x="4996750" y="1690825"/>
              <a:ext cx="325" cy="225"/>
            </a:xfrm>
            <a:custGeom>
              <a:avLst/>
              <a:gdLst/>
              <a:ahLst/>
              <a:cxnLst/>
              <a:rect l="l" t="t" r="r" b="b"/>
              <a:pathLst>
                <a:path w="13" h="9" extrusionOk="0">
                  <a:moveTo>
                    <a:pt x="0" y="1"/>
                  </a:moveTo>
                  <a:cubicBezTo>
                    <a:pt x="0" y="4"/>
                    <a:pt x="2" y="8"/>
                    <a:pt x="8" y="8"/>
                  </a:cubicBezTo>
                  <a:cubicBezTo>
                    <a:pt x="9" y="8"/>
                    <a:pt x="10" y="8"/>
                    <a:pt x="12" y="8"/>
                  </a:cubicBezTo>
                  <a:lnTo>
                    <a:pt x="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59" name="Google Shape;3259;p36"/>
            <p:cNvSpPr/>
            <p:nvPr/>
          </p:nvSpPr>
          <p:spPr>
            <a:xfrm>
              <a:off x="4988050" y="1647425"/>
              <a:ext cx="5200" cy="5300"/>
            </a:xfrm>
            <a:custGeom>
              <a:avLst/>
              <a:gdLst/>
              <a:ahLst/>
              <a:cxnLst/>
              <a:rect l="l" t="t" r="r" b="b"/>
              <a:pathLst>
                <a:path w="208" h="212" extrusionOk="0">
                  <a:moveTo>
                    <a:pt x="1" y="0"/>
                  </a:moveTo>
                  <a:lnTo>
                    <a:pt x="154" y="211"/>
                  </a:lnTo>
                  <a:cubicBezTo>
                    <a:pt x="184" y="169"/>
                    <a:pt x="207" y="135"/>
                    <a:pt x="196" y="135"/>
                  </a:cubicBezTo>
                  <a:cubicBezTo>
                    <a:pt x="194" y="135"/>
                    <a:pt x="192" y="136"/>
                    <a:pt x="189" y="137"/>
                  </a:cubicBezTo>
                  <a:cubicBezTo>
                    <a:pt x="131" y="86"/>
                    <a:pt x="68" y="40"/>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60" name="Google Shape;3260;p36"/>
            <p:cNvSpPr/>
            <p:nvPr/>
          </p:nvSpPr>
          <p:spPr>
            <a:xfrm>
              <a:off x="4926400" y="1644825"/>
              <a:ext cx="64925" cy="36750"/>
            </a:xfrm>
            <a:custGeom>
              <a:avLst/>
              <a:gdLst/>
              <a:ahLst/>
              <a:cxnLst/>
              <a:rect l="l" t="t" r="r" b="b"/>
              <a:pathLst>
                <a:path w="2597" h="1470" extrusionOk="0">
                  <a:moveTo>
                    <a:pt x="2133" y="1"/>
                  </a:moveTo>
                  <a:cubicBezTo>
                    <a:pt x="2002" y="1"/>
                    <a:pt x="1887" y="50"/>
                    <a:pt x="1783" y="123"/>
                  </a:cubicBezTo>
                  <a:cubicBezTo>
                    <a:pt x="1532" y="169"/>
                    <a:pt x="1382" y="415"/>
                    <a:pt x="1169" y="612"/>
                  </a:cubicBezTo>
                  <a:cubicBezTo>
                    <a:pt x="1144" y="660"/>
                    <a:pt x="1141" y="695"/>
                    <a:pt x="1120" y="695"/>
                  </a:cubicBezTo>
                  <a:cubicBezTo>
                    <a:pt x="1115" y="695"/>
                    <a:pt x="1109" y="693"/>
                    <a:pt x="1101" y="689"/>
                  </a:cubicBezTo>
                  <a:cubicBezTo>
                    <a:pt x="1006" y="867"/>
                    <a:pt x="856" y="1059"/>
                    <a:pt x="730" y="1087"/>
                  </a:cubicBezTo>
                  <a:cubicBezTo>
                    <a:pt x="686" y="1109"/>
                    <a:pt x="617" y="1128"/>
                    <a:pt x="525" y="1128"/>
                  </a:cubicBezTo>
                  <a:cubicBezTo>
                    <a:pt x="426" y="1128"/>
                    <a:pt x="301" y="1106"/>
                    <a:pt x="148" y="1039"/>
                  </a:cubicBezTo>
                  <a:lnTo>
                    <a:pt x="148" y="1039"/>
                  </a:lnTo>
                  <a:cubicBezTo>
                    <a:pt x="165" y="1059"/>
                    <a:pt x="21" y="1287"/>
                    <a:pt x="0" y="1335"/>
                  </a:cubicBezTo>
                  <a:cubicBezTo>
                    <a:pt x="209" y="1419"/>
                    <a:pt x="381" y="1470"/>
                    <a:pt x="536" y="1470"/>
                  </a:cubicBezTo>
                  <a:cubicBezTo>
                    <a:pt x="655" y="1470"/>
                    <a:pt x="764" y="1440"/>
                    <a:pt x="872" y="1372"/>
                  </a:cubicBezTo>
                  <a:cubicBezTo>
                    <a:pt x="1069" y="1284"/>
                    <a:pt x="1215" y="1069"/>
                    <a:pt x="1377" y="937"/>
                  </a:cubicBezTo>
                  <a:cubicBezTo>
                    <a:pt x="1371" y="879"/>
                    <a:pt x="1396" y="861"/>
                    <a:pt x="1415" y="861"/>
                  </a:cubicBezTo>
                  <a:cubicBezTo>
                    <a:pt x="1425" y="861"/>
                    <a:pt x="1433" y="866"/>
                    <a:pt x="1435" y="872"/>
                  </a:cubicBezTo>
                  <a:cubicBezTo>
                    <a:pt x="1625" y="633"/>
                    <a:pt x="1771" y="399"/>
                    <a:pt x="1943" y="327"/>
                  </a:cubicBezTo>
                  <a:cubicBezTo>
                    <a:pt x="2026" y="345"/>
                    <a:pt x="2230" y="292"/>
                    <a:pt x="2506" y="447"/>
                  </a:cubicBezTo>
                  <a:cubicBezTo>
                    <a:pt x="2506" y="448"/>
                    <a:pt x="2506" y="449"/>
                    <a:pt x="2506" y="449"/>
                  </a:cubicBezTo>
                  <a:cubicBezTo>
                    <a:pt x="2511" y="449"/>
                    <a:pt x="2556" y="398"/>
                    <a:pt x="2597" y="348"/>
                  </a:cubicBezTo>
                  <a:lnTo>
                    <a:pt x="2386" y="60"/>
                  </a:lnTo>
                  <a:cubicBezTo>
                    <a:pt x="2295" y="19"/>
                    <a:pt x="2211" y="1"/>
                    <a:pt x="213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61" name="Google Shape;3261;p36"/>
            <p:cNvSpPr/>
            <p:nvPr/>
          </p:nvSpPr>
          <p:spPr>
            <a:xfrm>
              <a:off x="4882750" y="1702325"/>
              <a:ext cx="55875" cy="41250"/>
            </a:xfrm>
            <a:custGeom>
              <a:avLst/>
              <a:gdLst/>
              <a:ahLst/>
              <a:cxnLst/>
              <a:rect l="l" t="t" r="r" b="b"/>
              <a:pathLst>
                <a:path w="2235" h="1650" extrusionOk="0">
                  <a:moveTo>
                    <a:pt x="0" y="1555"/>
                  </a:moveTo>
                  <a:cubicBezTo>
                    <a:pt x="0" y="1557"/>
                    <a:pt x="1" y="1557"/>
                    <a:pt x="1" y="1557"/>
                  </a:cubicBezTo>
                  <a:cubicBezTo>
                    <a:pt x="2" y="1557"/>
                    <a:pt x="2" y="1557"/>
                    <a:pt x="3" y="1556"/>
                  </a:cubicBezTo>
                  <a:lnTo>
                    <a:pt x="3" y="1556"/>
                  </a:lnTo>
                  <a:cubicBezTo>
                    <a:pt x="2" y="1556"/>
                    <a:pt x="1" y="1556"/>
                    <a:pt x="0" y="1555"/>
                  </a:cubicBezTo>
                  <a:close/>
                  <a:moveTo>
                    <a:pt x="1701" y="0"/>
                  </a:moveTo>
                  <a:cubicBezTo>
                    <a:pt x="1583" y="0"/>
                    <a:pt x="1469" y="34"/>
                    <a:pt x="1350" y="111"/>
                  </a:cubicBezTo>
                  <a:cubicBezTo>
                    <a:pt x="1347" y="116"/>
                    <a:pt x="1343" y="118"/>
                    <a:pt x="1340" y="123"/>
                  </a:cubicBezTo>
                  <a:lnTo>
                    <a:pt x="1454" y="366"/>
                  </a:lnTo>
                  <a:cubicBezTo>
                    <a:pt x="1445" y="364"/>
                    <a:pt x="1436" y="364"/>
                    <a:pt x="1428" y="364"/>
                  </a:cubicBezTo>
                  <a:cubicBezTo>
                    <a:pt x="1284" y="364"/>
                    <a:pt x="1273" y="601"/>
                    <a:pt x="1190" y="601"/>
                  </a:cubicBezTo>
                  <a:cubicBezTo>
                    <a:pt x="1163" y="601"/>
                    <a:pt x="1127" y="575"/>
                    <a:pt x="1076" y="505"/>
                  </a:cubicBezTo>
                  <a:lnTo>
                    <a:pt x="1083" y="456"/>
                  </a:lnTo>
                  <a:lnTo>
                    <a:pt x="1083" y="456"/>
                  </a:lnTo>
                  <a:cubicBezTo>
                    <a:pt x="1032" y="540"/>
                    <a:pt x="988" y="628"/>
                    <a:pt x="956" y="721"/>
                  </a:cubicBezTo>
                  <a:cubicBezTo>
                    <a:pt x="893" y="739"/>
                    <a:pt x="868" y="799"/>
                    <a:pt x="851" y="827"/>
                  </a:cubicBezTo>
                  <a:cubicBezTo>
                    <a:pt x="730" y="1145"/>
                    <a:pt x="613" y="1347"/>
                    <a:pt x="380" y="1347"/>
                  </a:cubicBezTo>
                  <a:cubicBezTo>
                    <a:pt x="306" y="1347"/>
                    <a:pt x="219" y="1326"/>
                    <a:pt x="116" y="1282"/>
                  </a:cubicBezTo>
                  <a:cubicBezTo>
                    <a:pt x="106" y="1296"/>
                    <a:pt x="18" y="1537"/>
                    <a:pt x="3" y="1556"/>
                  </a:cubicBezTo>
                  <a:lnTo>
                    <a:pt x="3" y="1556"/>
                  </a:lnTo>
                  <a:cubicBezTo>
                    <a:pt x="161" y="1621"/>
                    <a:pt x="296" y="1649"/>
                    <a:pt x="412" y="1649"/>
                  </a:cubicBezTo>
                  <a:cubicBezTo>
                    <a:pt x="840" y="1649"/>
                    <a:pt x="1016" y="1272"/>
                    <a:pt x="1136" y="973"/>
                  </a:cubicBezTo>
                  <a:cubicBezTo>
                    <a:pt x="1190" y="908"/>
                    <a:pt x="1199" y="897"/>
                    <a:pt x="1222" y="874"/>
                  </a:cubicBezTo>
                  <a:cubicBezTo>
                    <a:pt x="1352" y="653"/>
                    <a:pt x="1415" y="482"/>
                    <a:pt x="1540" y="424"/>
                  </a:cubicBezTo>
                  <a:cubicBezTo>
                    <a:pt x="1593" y="383"/>
                    <a:pt x="1678" y="322"/>
                    <a:pt x="1791" y="322"/>
                  </a:cubicBezTo>
                  <a:cubicBezTo>
                    <a:pt x="1866" y="322"/>
                    <a:pt x="1953" y="349"/>
                    <a:pt x="2052" y="426"/>
                  </a:cubicBezTo>
                  <a:cubicBezTo>
                    <a:pt x="2057" y="424"/>
                    <a:pt x="2234" y="147"/>
                    <a:pt x="2213" y="147"/>
                  </a:cubicBezTo>
                  <a:lnTo>
                    <a:pt x="2213" y="147"/>
                  </a:lnTo>
                  <a:cubicBezTo>
                    <a:pt x="2212" y="147"/>
                    <a:pt x="2211" y="147"/>
                    <a:pt x="2210" y="148"/>
                  </a:cubicBezTo>
                  <a:cubicBezTo>
                    <a:pt x="2016" y="57"/>
                    <a:pt x="1855" y="0"/>
                    <a:pt x="170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62" name="Google Shape;3262;p36"/>
            <p:cNvSpPr/>
            <p:nvPr/>
          </p:nvSpPr>
          <p:spPr>
            <a:xfrm>
              <a:off x="4887725" y="1690475"/>
              <a:ext cx="275" cy="550"/>
            </a:xfrm>
            <a:custGeom>
              <a:avLst/>
              <a:gdLst/>
              <a:ahLst/>
              <a:cxnLst/>
              <a:rect l="l" t="t" r="r" b="b"/>
              <a:pathLst>
                <a:path w="11" h="22" extrusionOk="0">
                  <a:moveTo>
                    <a:pt x="10" y="1"/>
                  </a:moveTo>
                  <a:lnTo>
                    <a:pt x="5" y="14"/>
                  </a:lnTo>
                  <a:lnTo>
                    <a:pt x="5" y="14"/>
                  </a:lnTo>
                  <a:cubicBezTo>
                    <a:pt x="9" y="7"/>
                    <a:pt x="10" y="3"/>
                    <a:pt x="10" y="1"/>
                  </a:cubicBezTo>
                  <a:close/>
                  <a:moveTo>
                    <a:pt x="5" y="14"/>
                  </a:moveTo>
                  <a:cubicBezTo>
                    <a:pt x="4" y="16"/>
                    <a:pt x="3" y="17"/>
                    <a:pt x="2" y="20"/>
                  </a:cubicBezTo>
                  <a:lnTo>
                    <a:pt x="2" y="20"/>
                  </a:lnTo>
                  <a:cubicBezTo>
                    <a:pt x="2" y="19"/>
                    <a:pt x="3" y="19"/>
                    <a:pt x="3" y="19"/>
                  </a:cubicBezTo>
                  <a:lnTo>
                    <a:pt x="5" y="14"/>
                  </a:lnTo>
                  <a:close/>
                  <a:moveTo>
                    <a:pt x="2" y="20"/>
                  </a:moveTo>
                  <a:cubicBezTo>
                    <a:pt x="1" y="20"/>
                    <a:pt x="1" y="22"/>
                    <a:pt x="1" y="22"/>
                  </a:cubicBezTo>
                  <a:cubicBezTo>
                    <a:pt x="1" y="21"/>
                    <a:pt x="2" y="20"/>
                    <a:pt x="2" y="2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63" name="Google Shape;3263;p36"/>
            <p:cNvSpPr/>
            <p:nvPr/>
          </p:nvSpPr>
          <p:spPr>
            <a:xfrm>
              <a:off x="4862775" y="1670450"/>
              <a:ext cx="61275" cy="44375"/>
            </a:xfrm>
            <a:custGeom>
              <a:avLst/>
              <a:gdLst/>
              <a:ahLst/>
              <a:cxnLst/>
              <a:rect l="l" t="t" r="r" b="b"/>
              <a:pathLst>
                <a:path w="2451" h="1775" extrusionOk="0">
                  <a:moveTo>
                    <a:pt x="2015" y="1"/>
                  </a:moveTo>
                  <a:cubicBezTo>
                    <a:pt x="1844" y="1"/>
                    <a:pt x="1675" y="62"/>
                    <a:pt x="1497" y="183"/>
                  </a:cubicBezTo>
                  <a:cubicBezTo>
                    <a:pt x="1421" y="232"/>
                    <a:pt x="1354" y="294"/>
                    <a:pt x="1300" y="366"/>
                  </a:cubicBezTo>
                  <a:cubicBezTo>
                    <a:pt x="1360" y="613"/>
                    <a:pt x="1358" y="688"/>
                    <a:pt x="1326" y="688"/>
                  </a:cubicBezTo>
                  <a:cubicBezTo>
                    <a:pt x="1293" y="688"/>
                    <a:pt x="1228" y="605"/>
                    <a:pt x="1168" y="554"/>
                  </a:cubicBezTo>
                  <a:cubicBezTo>
                    <a:pt x="1117" y="633"/>
                    <a:pt x="1061" y="721"/>
                    <a:pt x="1001" y="820"/>
                  </a:cubicBezTo>
                  <a:cubicBezTo>
                    <a:pt x="998" y="827"/>
                    <a:pt x="995" y="832"/>
                    <a:pt x="996" y="832"/>
                  </a:cubicBezTo>
                  <a:cubicBezTo>
                    <a:pt x="997" y="832"/>
                    <a:pt x="998" y="830"/>
                    <a:pt x="1001" y="827"/>
                  </a:cubicBezTo>
                  <a:lnTo>
                    <a:pt x="1001" y="827"/>
                  </a:lnTo>
                  <a:cubicBezTo>
                    <a:pt x="812" y="1209"/>
                    <a:pt x="687" y="1427"/>
                    <a:pt x="430" y="1427"/>
                  </a:cubicBezTo>
                  <a:cubicBezTo>
                    <a:pt x="344" y="1427"/>
                    <a:pt x="243" y="1403"/>
                    <a:pt x="120" y="1351"/>
                  </a:cubicBezTo>
                  <a:cubicBezTo>
                    <a:pt x="87" y="1391"/>
                    <a:pt x="0" y="1716"/>
                    <a:pt x="3" y="1716"/>
                  </a:cubicBezTo>
                  <a:cubicBezTo>
                    <a:pt x="3" y="1716"/>
                    <a:pt x="4" y="1715"/>
                    <a:pt x="4" y="1713"/>
                  </a:cubicBezTo>
                  <a:cubicBezTo>
                    <a:pt x="143" y="1756"/>
                    <a:pt x="266" y="1775"/>
                    <a:pt x="376" y="1775"/>
                  </a:cubicBezTo>
                  <a:cubicBezTo>
                    <a:pt x="888" y="1775"/>
                    <a:pt x="1109" y="1362"/>
                    <a:pt x="1277" y="1043"/>
                  </a:cubicBezTo>
                  <a:cubicBezTo>
                    <a:pt x="1299" y="1025"/>
                    <a:pt x="1320" y="938"/>
                    <a:pt x="1333" y="938"/>
                  </a:cubicBezTo>
                  <a:cubicBezTo>
                    <a:pt x="1334" y="938"/>
                    <a:pt x="1335" y="938"/>
                    <a:pt x="1335" y="939"/>
                  </a:cubicBezTo>
                  <a:cubicBezTo>
                    <a:pt x="1393" y="823"/>
                    <a:pt x="1460" y="711"/>
                    <a:pt x="1532" y="602"/>
                  </a:cubicBezTo>
                  <a:lnTo>
                    <a:pt x="1472" y="510"/>
                  </a:lnTo>
                  <a:lnTo>
                    <a:pt x="1472" y="510"/>
                  </a:lnTo>
                  <a:cubicBezTo>
                    <a:pt x="1497" y="535"/>
                    <a:pt x="1518" y="565"/>
                    <a:pt x="1534" y="598"/>
                  </a:cubicBezTo>
                  <a:cubicBezTo>
                    <a:pt x="1583" y="526"/>
                    <a:pt x="1646" y="466"/>
                    <a:pt x="1718" y="424"/>
                  </a:cubicBezTo>
                  <a:cubicBezTo>
                    <a:pt x="1765" y="383"/>
                    <a:pt x="1857" y="330"/>
                    <a:pt x="2002" y="330"/>
                  </a:cubicBezTo>
                  <a:cubicBezTo>
                    <a:pt x="2086" y="330"/>
                    <a:pt x="2186" y="347"/>
                    <a:pt x="2306" y="394"/>
                  </a:cubicBezTo>
                  <a:cubicBezTo>
                    <a:pt x="2306" y="394"/>
                    <a:pt x="2306" y="394"/>
                    <a:pt x="2306" y="394"/>
                  </a:cubicBezTo>
                  <a:cubicBezTo>
                    <a:pt x="2309" y="394"/>
                    <a:pt x="2409" y="134"/>
                    <a:pt x="2450" y="130"/>
                  </a:cubicBezTo>
                  <a:cubicBezTo>
                    <a:pt x="2300" y="43"/>
                    <a:pt x="2157" y="1"/>
                    <a:pt x="201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64" name="Google Shape;3264;p36"/>
            <p:cNvSpPr/>
            <p:nvPr/>
          </p:nvSpPr>
          <p:spPr>
            <a:xfrm>
              <a:off x="4832050" y="1736525"/>
              <a:ext cx="47850" cy="49350"/>
            </a:xfrm>
            <a:custGeom>
              <a:avLst/>
              <a:gdLst/>
              <a:ahLst/>
              <a:cxnLst/>
              <a:rect l="l" t="t" r="r" b="b"/>
              <a:pathLst>
                <a:path w="1914" h="1974" extrusionOk="0">
                  <a:moveTo>
                    <a:pt x="1518" y="0"/>
                  </a:moveTo>
                  <a:cubicBezTo>
                    <a:pt x="1422" y="0"/>
                    <a:pt x="1333" y="19"/>
                    <a:pt x="1259" y="43"/>
                  </a:cubicBezTo>
                  <a:cubicBezTo>
                    <a:pt x="1002" y="194"/>
                    <a:pt x="876" y="514"/>
                    <a:pt x="781" y="829"/>
                  </a:cubicBezTo>
                  <a:lnTo>
                    <a:pt x="793" y="929"/>
                  </a:lnTo>
                  <a:cubicBezTo>
                    <a:pt x="784" y="915"/>
                    <a:pt x="774" y="901"/>
                    <a:pt x="763" y="887"/>
                  </a:cubicBezTo>
                  <a:cubicBezTo>
                    <a:pt x="758" y="906"/>
                    <a:pt x="753" y="924"/>
                    <a:pt x="747" y="943"/>
                  </a:cubicBezTo>
                  <a:cubicBezTo>
                    <a:pt x="749" y="939"/>
                    <a:pt x="751" y="937"/>
                    <a:pt x="752" y="937"/>
                  </a:cubicBezTo>
                  <a:lnTo>
                    <a:pt x="752" y="937"/>
                  </a:lnTo>
                  <a:cubicBezTo>
                    <a:pt x="755" y="937"/>
                    <a:pt x="738" y="972"/>
                    <a:pt x="721" y="978"/>
                  </a:cubicBezTo>
                  <a:cubicBezTo>
                    <a:pt x="751" y="1015"/>
                    <a:pt x="696" y="1163"/>
                    <a:pt x="677" y="1228"/>
                  </a:cubicBezTo>
                  <a:cubicBezTo>
                    <a:pt x="626" y="1370"/>
                    <a:pt x="610" y="1418"/>
                    <a:pt x="566" y="1465"/>
                  </a:cubicBezTo>
                  <a:cubicBezTo>
                    <a:pt x="468" y="1615"/>
                    <a:pt x="387" y="1618"/>
                    <a:pt x="102" y="1620"/>
                  </a:cubicBezTo>
                  <a:cubicBezTo>
                    <a:pt x="96" y="1648"/>
                    <a:pt x="92" y="1676"/>
                    <a:pt x="90" y="1704"/>
                  </a:cubicBezTo>
                  <a:lnTo>
                    <a:pt x="90" y="1704"/>
                  </a:lnTo>
                  <a:lnTo>
                    <a:pt x="93" y="1620"/>
                  </a:lnTo>
                  <a:lnTo>
                    <a:pt x="72" y="1620"/>
                  </a:lnTo>
                  <a:cubicBezTo>
                    <a:pt x="72" y="1620"/>
                    <a:pt x="72" y="1620"/>
                    <a:pt x="72" y="1620"/>
                  </a:cubicBezTo>
                  <a:cubicBezTo>
                    <a:pt x="67" y="1620"/>
                    <a:pt x="14" y="1924"/>
                    <a:pt x="0" y="1956"/>
                  </a:cubicBezTo>
                  <a:cubicBezTo>
                    <a:pt x="67" y="1968"/>
                    <a:pt x="130" y="1973"/>
                    <a:pt x="191" y="1973"/>
                  </a:cubicBezTo>
                  <a:cubicBezTo>
                    <a:pt x="463" y="1973"/>
                    <a:pt x="669" y="1859"/>
                    <a:pt x="811" y="1682"/>
                  </a:cubicBezTo>
                  <a:cubicBezTo>
                    <a:pt x="906" y="1580"/>
                    <a:pt x="904" y="1518"/>
                    <a:pt x="988" y="1349"/>
                  </a:cubicBezTo>
                  <a:cubicBezTo>
                    <a:pt x="988" y="1272"/>
                    <a:pt x="1025" y="1152"/>
                    <a:pt x="1041" y="1047"/>
                  </a:cubicBezTo>
                  <a:cubicBezTo>
                    <a:pt x="1042" y="1048"/>
                    <a:pt x="1043" y="1048"/>
                    <a:pt x="1044" y="1048"/>
                  </a:cubicBezTo>
                  <a:cubicBezTo>
                    <a:pt x="1056" y="1048"/>
                    <a:pt x="1076" y="1019"/>
                    <a:pt x="1069" y="1019"/>
                  </a:cubicBezTo>
                  <a:lnTo>
                    <a:pt x="1069" y="1019"/>
                  </a:lnTo>
                  <a:cubicBezTo>
                    <a:pt x="1067" y="1019"/>
                    <a:pt x="1061" y="1023"/>
                    <a:pt x="1050" y="1033"/>
                  </a:cubicBezTo>
                  <a:cubicBezTo>
                    <a:pt x="1115" y="748"/>
                    <a:pt x="1226" y="470"/>
                    <a:pt x="1398" y="363"/>
                  </a:cubicBezTo>
                  <a:cubicBezTo>
                    <a:pt x="1427" y="351"/>
                    <a:pt x="1463" y="344"/>
                    <a:pt x="1505" y="344"/>
                  </a:cubicBezTo>
                  <a:cubicBezTo>
                    <a:pt x="1580" y="344"/>
                    <a:pt x="1677" y="366"/>
                    <a:pt x="1794" y="417"/>
                  </a:cubicBezTo>
                  <a:cubicBezTo>
                    <a:pt x="1809" y="398"/>
                    <a:pt x="1913" y="100"/>
                    <a:pt x="1895" y="100"/>
                  </a:cubicBezTo>
                  <a:lnTo>
                    <a:pt x="1895" y="100"/>
                  </a:lnTo>
                  <a:cubicBezTo>
                    <a:pt x="1894" y="100"/>
                    <a:pt x="1891" y="103"/>
                    <a:pt x="1887" y="108"/>
                  </a:cubicBezTo>
                  <a:cubicBezTo>
                    <a:pt x="1765" y="29"/>
                    <a:pt x="1637" y="0"/>
                    <a:pt x="151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65" name="Google Shape;3265;p36"/>
            <p:cNvSpPr/>
            <p:nvPr/>
          </p:nvSpPr>
          <p:spPr>
            <a:xfrm>
              <a:off x="4807700" y="1752850"/>
              <a:ext cx="3100" cy="2100"/>
            </a:xfrm>
            <a:custGeom>
              <a:avLst/>
              <a:gdLst/>
              <a:ahLst/>
              <a:cxnLst/>
              <a:rect l="l" t="t" r="r" b="b"/>
              <a:pathLst>
                <a:path w="124" h="84" extrusionOk="0">
                  <a:moveTo>
                    <a:pt x="0" y="0"/>
                  </a:moveTo>
                  <a:lnTo>
                    <a:pt x="0" y="0"/>
                  </a:lnTo>
                  <a:cubicBezTo>
                    <a:pt x="1" y="0"/>
                    <a:pt x="1" y="0"/>
                    <a:pt x="1" y="0"/>
                  </a:cubicBezTo>
                  <a:lnTo>
                    <a:pt x="1" y="0"/>
                  </a:lnTo>
                  <a:cubicBezTo>
                    <a:pt x="1" y="0"/>
                    <a:pt x="1" y="0"/>
                    <a:pt x="0" y="0"/>
                  </a:cubicBezTo>
                  <a:close/>
                  <a:moveTo>
                    <a:pt x="1" y="0"/>
                  </a:moveTo>
                  <a:cubicBezTo>
                    <a:pt x="5" y="1"/>
                    <a:pt x="7" y="13"/>
                    <a:pt x="10" y="26"/>
                  </a:cubicBezTo>
                  <a:cubicBezTo>
                    <a:pt x="47" y="63"/>
                    <a:pt x="82" y="83"/>
                    <a:pt x="109" y="83"/>
                  </a:cubicBezTo>
                  <a:cubicBezTo>
                    <a:pt x="114" y="83"/>
                    <a:pt x="119" y="83"/>
                    <a:pt x="123" y="81"/>
                  </a:cubicBezTo>
                  <a:cubicBezTo>
                    <a:pt x="119" y="54"/>
                    <a:pt x="114" y="30"/>
                    <a:pt x="107" y="7"/>
                  </a:cubicBezTo>
                  <a:cubicBezTo>
                    <a:pt x="72" y="7"/>
                    <a:pt x="36" y="5"/>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66" name="Google Shape;3266;p36"/>
            <p:cNvSpPr/>
            <p:nvPr/>
          </p:nvSpPr>
          <p:spPr>
            <a:xfrm>
              <a:off x="4813600" y="1708975"/>
              <a:ext cx="45525" cy="49100"/>
            </a:xfrm>
            <a:custGeom>
              <a:avLst/>
              <a:gdLst/>
              <a:ahLst/>
              <a:cxnLst/>
              <a:rect l="l" t="t" r="r" b="b"/>
              <a:pathLst>
                <a:path w="1821" h="1964" extrusionOk="0">
                  <a:moveTo>
                    <a:pt x="1478" y="1"/>
                  </a:moveTo>
                  <a:cubicBezTo>
                    <a:pt x="869" y="1"/>
                    <a:pt x="671" y="647"/>
                    <a:pt x="597" y="914"/>
                  </a:cubicBezTo>
                  <a:cubicBezTo>
                    <a:pt x="590" y="951"/>
                    <a:pt x="576" y="983"/>
                    <a:pt x="553" y="1013"/>
                  </a:cubicBezTo>
                  <a:cubicBezTo>
                    <a:pt x="546" y="1097"/>
                    <a:pt x="527" y="1180"/>
                    <a:pt x="495" y="1259"/>
                  </a:cubicBezTo>
                  <a:cubicBezTo>
                    <a:pt x="425" y="1403"/>
                    <a:pt x="342" y="1535"/>
                    <a:pt x="351" y="1549"/>
                  </a:cubicBezTo>
                  <a:cubicBezTo>
                    <a:pt x="274" y="1618"/>
                    <a:pt x="179" y="1723"/>
                    <a:pt x="1" y="1753"/>
                  </a:cubicBezTo>
                  <a:cubicBezTo>
                    <a:pt x="17" y="1822"/>
                    <a:pt x="26" y="1892"/>
                    <a:pt x="33" y="1964"/>
                  </a:cubicBezTo>
                  <a:cubicBezTo>
                    <a:pt x="100" y="1908"/>
                    <a:pt x="164" y="1885"/>
                    <a:pt x="227" y="1885"/>
                  </a:cubicBezTo>
                  <a:cubicBezTo>
                    <a:pt x="281" y="1885"/>
                    <a:pt x="335" y="1902"/>
                    <a:pt x="390" y="1931"/>
                  </a:cubicBezTo>
                  <a:cubicBezTo>
                    <a:pt x="469" y="1883"/>
                    <a:pt x="536" y="1818"/>
                    <a:pt x="592" y="1744"/>
                  </a:cubicBezTo>
                  <a:cubicBezTo>
                    <a:pt x="592" y="1744"/>
                    <a:pt x="594" y="1739"/>
                    <a:pt x="597" y="1737"/>
                  </a:cubicBezTo>
                  <a:cubicBezTo>
                    <a:pt x="550" y="1679"/>
                    <a:pt x="504" y="1618"/>
                    <a:pt x="460" y="1560"/>
                  </a:cubicBezTo>
                  <a:lnTo>
                    <a:pt x="460" y="1560"/>
                  </a:lnTo>
                  <a:cubicBezTo>
                    <a:pt x="490" y="1574"/>
                    <a:pt x="541" y="1642"/>
                    <a:pt x="599" y="1734"/>
                  </a:cubicBezTo>
                  <a:cubicBezTo>
                    <a:pt x="666" y="1632"/>
                    <a:pt x="726" y="1526"/>
                    <a:pt x="777" y="1412"/>
                  </a:cubicBezTo>
                  <a:cubicBezTo>
                    <a:pt x="805" y="1341"/>
                    <a:pt x="835" y="1212"/>
                    <a:pt x="893" y="1062"/>
                  </a:cubicBezTo>
                  <a:lnTo>
                    <a:pt x="893" y="1062"/>
                  </a:lnTo>
                  <a:cubicBezTo>
                    <a:pt x="893" y="1062"/>
                    <a:pt x="893" y="1062"/>
                    <a:pt x="893" y="1062"/>
                  </a:cubicBezTo>
                  <a:cubicBezTo>
                    <a:pt x="893" y="1062"/>
                    <a:pt x="893" y="1061"/>
                    <a:pt x="893" y="1060"/>
                  </a:cubicBezTo>
                  <a:lnTo>
                    <a:pt x="893" y="1060"/>
                  </a:lnTo>
                  <a:cubicBezTo>
                    <a:pt x="893" y="1060"/>
                    <a:pt x="893" y="1061"/>
                    <a:pt x="893" y="1062"/>
                  </a:cubicBezTo>
                  <a:lnTo>
                    <a:pt x="893" y="1062"/>
                  </a:lnTo>
                  <a:cubicBezTo>
                    <a:pt x="892" y="1061"/>
                    <a:pt x="892" y="1054"/>
                    <a:pt x="888" y="1054"/>
                  </a:cubicBezTo>
                  <a:cubicBezTo>
                    <a:pt x="885" y="1054"/>
                    <a:pt x="880" y="1057"/>
                    <a:pt x="872" y="1069"/>
                  </a:cubicBezTo>
                  <a:cubicBezTo>
                    <a:pt x="1062" y="557"/>
                    <a:pt x="1202" y="307"/>
                    <a:pt x="1518" y="307"/>
                  </a:cubicBezTo>
                  <a:cubicBezTo>
                    <a:pt x="1581" y="307"/>
                    <a:pt x="1651" y="317"/>
                    <a:pt x="1730" y="336"/>
                  </a:cubicBezTo>
                  <a:cubicBezTo>
                    <a:pt x="1730" y="337"/>
                    <a:pt x="1731" y="338"/>
                    <a:pt x="1731" y="338"/>
                  </a:cubicBezTo>
                  <a:cubicBezTo>
                    <a:pt x="1742" y="338"/>
                    <a:pt x="1820" y="47"/>
                    <a:pt x="1799" y="47"/>
                  </a:cubicBezTo>
                  <a:lnTo>
                    <a:pt x="1799" y="47"/>
                  </a:lnTo>
                  <a:cubicBezTo>
                    <a:pt x="1797" y="47"/>
                    <a:pt x="1795" y="48"/>
                    <a:pt x="1793" y="51"/>
                  </a:cubicBezTo>
                  <a:cubicBezTo>
                    <a:pt x="1677" y="16"/>
                    <a:pt x="1573" y="1"/>
                    <a:pt x="147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67" name="Google Shape;3267;p36"/>
            <p:cNvSpPr/>
            <p:nvPr/>
          </p:nvSpPr>
          <p:spPr>
            <a:xfrm>
              <a:off x="4676300" y="2010050"/>
              <a:ext cx="25200" cy="72175"/>
            </a:xfrm>
            <a:custGeom>
              <a:avLst/>
              <a:gdLst/>
              <a:ahLst/>
              <a:cxnLst/>
              <a:rect l="l" t="t" r="r" b="b"/>
              <a:pathLst>
                <a:path w="1008" h="2887" extrusionOk="0">
                  <a:moveTo>
                    <a:pt x="583" y="204"/>
                  </a:moveTo>
                  <a:lnTo>
                    <a:pt x="583" y="204"/>
                  </a:lnTo>
                  <a:cubicBezTo>
                    <a:pt x="582" y="205"/>
                    <a:pt x="581" y="206"/>
                    <a:pt x="580" y="207"/>
                  </a:cubicBezTo>
                  <a:lnTo>
                    <a:pt x="580" y="207"/>
                  </a:lnTo>
                  <a:cubicBezTo>
                    <a:pt x="581" y="207"/>
                    <a:pt x="582" y="206"/>
                    <a:pt x="583" y="204"/>
                  </a:cubicBezTo>
                  <a:close/>
                  <a:moveTo>
                    <a:pt x="360" y="316"/>
                  </a:moveTo>
                  <a:cubicBezTo>
                    <a:pt x="370" y="404"/>
                    <a:pt x="364" y="438"/>
                    <a:pt x="347" y="438"/>
                  </a:cubicBezTo>
                  <a:cubicBezTo>
                    <a:pt x="343" y="438"/>
                    <a:pt x="339" y="437"/>
                    <a:pt x="335" y="434"/>
                  </a:cubicBezTo>
                  <a:lnTo>
                    <a:pt x="335" y="434"/>
                  </a:lnTo>
                  <a:cubicBezTo>
                    <a:pt x="336" y="434"/>
                    <a:pt x="336" y="434"/>
                    <a:pt x="337" y="434"/>
                  </a:cubicBezTo>
                  <a:cubicBezTo>
                    <a:pt x="356" y="434"/>
                    <a:pt x="365" y="403"/>
                    <a:pt x="360" y="316"/>
                  </a:cubicBezTo>
                  <a:close/>
                  <a:moveTo>
                    <a:pt x="73" y="429"/>
                  </a:moveTo>
                  <a:lnTo>
                    <a:pt x="126" y="587"/>
                  </a:lnTo>
                  <a:cubicBezTo>
                    <a:pt x="98" y="538"/>
                    <a:pt x="82" y="485"/>
                    <a:pt x="73" y="429"/>
                  </a:cubicBezTo>
                  <a:close/>
                  <a:moveTo>
                    <a:pt x="625" y="1359"/>
                  </a:moveTo>
                  <a:cubicBezTo>
                    <a:pt x="627" y="1369"/>
                    <a:pt x="627" y="1373"/>
                    <a:pt x="626" y="1373"/>
                  </a:cubicBezTo>
                  <a:cubicBezTo>
                    <a:pt x="626" y="1373"/>
                    <a:pt x="625" y="1368"/>
                    <a:pt x="625" y="1359"/>
                  </a:cubicBezTo>
                  <a:close/>
                  <a:moveTo>
                    <a:pt x="426" y="0"/>
                  </a:moveTo>
                  <a:cubicBezTo>
                    <a:pt x="423" y="0"/>
                    <a:pt x="422" y="5"/>
                    <a:pt x="423" y="14"/>
                  </a:cubicBezTo>
                  <a:cubicBezTo>
                    <a:pt x="328" y="58"/>
                    <a:pt x="244" y="121"/>
                    <a:pt x="172" y="195"/>
                  </a:cubicBezTo>
                  <a:cubicBezTo>
                    <a:pt x="242" y="313"/>
                    <a:pt x="302" y="413"/>
                    <a:pt x="335" y="434"/>
                  </a:cubicBezTo>
                  <a:cubicBezTo>
                    <a:pt x="295" y="429"/>
                    <a:pt x="219" y="295"/>
                    <a:pt x="154" y="218"/>
                  </a:cubicBezTo>
                  <a:cubicBezTo>
                    <a:pt x="119" y="260"/>
                    <a:pt x="91" y="304"/>
                    <a:pt x="68" y="353"/>
                  </a:cubicBezTo>
                  <a:cubicBezTo>
                    <a:pt x="68" y="378"/>
                    <a:pt x="70" y="404"/>
                    <a:pt x="73" y="429"/>
                  </a:cubicBezTo>
                  <a:lnTo>
                    <a:pt x="59" y="381"/>
                  </a:lnTo>
                  <a:cubicBezTo>
                    <a:pt x="10" y="508"/>
                    <a:pt x="1" y="647"/>
                    <a:pt x="31" y="779"/>
                  </a:cubicBezTo>
                  <a:cubicBezTo>
                    <a:pt x="50" y="1007"/>
                    <a:pt x="196" y="1292"/>
                    <a:pt x="328" y="1477"/>
                  </a:cubicBezTo>
                  <a:cubicBezTo>
                    <a:pt x="321" y="1519"/>
                    <a:pt x="381" y="1551"/>
                    <a:pt x="360" y="1593"/>
                  </a:cubicBezTo>
                  <a:cubicBezTo>
                    <a:pt x="383" y="1612"/>
                    <a:pt x="404" y="1632"/>
                    <a:pt x="425" y="1656"/>
                  </a:cubicBezTo>
                  <a:cubicBezTo>
                    <a:pt x="438" y="1642"/>
                    <a:pt x="450" y="1636"/>
                    <a:pt x="462" y="1636"/>
                  </a:cubicBezTo>
                  <a:cubicBezTo>
                    <a:pt x="576" y="1636"/>
                    <a:pt x="681" y="2183"/>
                    <a:pt x="792" y="2183"/>
                  </a:cubicBezTo>
                  <a:cubicBezTo>
                    <a:pt x="814" y="2183"/>
                    <a:pt x="836" y="2161"/>
                    <a:pt x="859" y="2110"/>
                  </a:cubicBezTo>
                  <a:cubicBezTo>
                    <a:pt x="826" y="2001"/>
                    <a:pt x="759" y="1779"/>
                    <a:pt x="685" y="1741"/>
                  </a:cubicBezTo>
                  <a:cubicBezTo>
                    <a:pt x="677" y="1672"/>
                    <a:pt x="680" y="1646"/>
                    <a:pt x="689" y="1646"/>
                  </a:cubicBezTo>
                  <a:cubicBezTo>
                    <a:pt x="711" y="1646"/>
                    <a:pt x="769" y="1792"/>
                    <a:pt x="794" y="1825"/>
                  </a:cubicBezTo>
                  <a:cubicBezTo>
                    <a:pt x="866" y="1920"/>
                    <a:pt x="963" y="2379"/>
                    <a:pt x="849" y="2423"/>
                  </a:cubicBezTo>
                  <a:cubicBezTo>
                    <a:pt x="754" y="2162"/>
                    <a:pt x="698" y="2071"/>
                    <a:pt x="662" y="2071"/>
                  </a:cubicBezTo>
                  <a:cubicBezTo>
                    <a:pt x="647" y="2071"/>
                    <a:pt x="636" y="2085"/>
                    <a:pt x="627" y="2110"/>
                  </a:cubicBezTo>
                  <a:lnTo>
                    <a:pt x="627" y="2122"/>
                  </a:lnTo>
                  <a:cubicBezTo>
                    <a:pt x="687" y="2221"/>
                    <a:pt x="676" y="2326"/>
                    <a:pt x="555" y="2483"/>
                  </a:cubicBezTo>
                  <a:cubicBezTo>
                    <a:pt x="539" y="2528"/>
                    <a:pt x="522" y="2558"/>
                    <a:pt x="493" y="2558"/>
                  </a:cubicBezTo>
                  <a:cubicBezTo>
                    <a:pt x="492" y="2558"/>
                    <a:pt x="491" y="2558"/>
                    <a:pt x="490" y="2557"/>
                  </a:cubicBezTo>
                  <a:cubicBezTo>
                    <a:pt x="476" y="2576"/>
                    <a:pt x="462" y="2592"/>
                    <a:pt x="444" y="2611"/>
                  </a:cubicBezTo>
                  <a:cubicBezTo>
                    <a:pt x="446" y="2615"/>
                    <a:pt x="448" y="2618"/>
                    <a:pt x="451" y="2622"/>
                  </a:cubicBezTo>
                  <a:cubicBezTo>
                    <a:pt x="492" y="2676"/>
                    <a:pt x="683" y="2843"/>
                    <a:pt x="657" y="2887"/>
                  </a:cubicBezTo>
                  <a:cubicBezTo>
                    <a:pt x="701" y="2845"/>
                    <a:pt x="740" y="2801"/>
                    <a:pt x="778" y="2755"/>
                  </a:cubicBezTo>
                  <a:cubicBezTo>
                    <a:pt x="773" y="2736"/>
                    <a:pt x="766" y="2720"/>
                    <a:pt x="761" y="2699"/>
                  </a:cubicBezTo>
                  <a:lnTo>
                    <a:pt x="761" y="2699"/>
                  </a:lnTo>
                  <a:lnTo>
                    <a:pt x="785" y="2745"/>
                  </a:lnTo>
                  <a:cubicBezTo>
                    <a:pt x="958" y="2520"/>
                    <a:pt x="1007" y="2277"/>
                    <a:pt x="986" y="2031"/>
                  </a:cubicBezTo>
                  <a:cubicBezTo>
                    <a:pt x="949" y="1938"/>
                    <a:pt x="914" y="1843"/>
                    <a:pt x="875" y="1751"/>
                  </a:cubicBezTo>
                  <a:cubicBezTo>
                    <a:pt x="875" y="1750"/>
                    <a:pt x="875" y="1749"/>
                    <a:pt x="875" y="1748"/>
                  </a:cubicBezTo>
                  <a:cubicBezTo>
                    <a:pt x="815" y="1602"/>
                    <a:pt x="729" y="1468"/>
                    <a:pt x="625" y="1350"/>
                  </a:cubicBezTo>
                  <a:cubicBezTo>
                    <a:pt x="625" y="1329"/>
                    <a:pt x="629" y="1310"/>
                    <a:pt x="638" y="1292"/>
                  </a:cubicBezTo>
                  <a:cubicBezTo>
                    <a:pt x="481" y="1173"/>
                    <a:pt x="349" y="967"/>
                    <a:pt x="300" y="749"/>
                  </a:cubicBezTo>
                  <a:cubicBezTo>
                    <a:pt x="265" y="634"/>
                    <a:pt x="364" y="417"/>
                    <a:pt x="580" y="207"/>
                  </a:cubicBezTo>
                  <a:lnTo>
                    <a:pt x="580" y="207"/>
                  </a:lnTo>
                  <a:cubicBezTo>
                    <a:pt x="579" y="208"/>
                    <a:pt x="577" y="208"/>
                    <a:pt x="576" y="208"/>
                  </a:cubicBezTo>
                  <a:cubicBezTo>
                    <a:pt x="541" y="208"/>
                    <a:pt x="445" y="0"/>
                    <a:pt x="4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68" name="Google Shape;3268;p36"/>
            <p:cNvSpPr/>
            <p:nvPr/>
          </p:nvSpPr>
          <p:spPr>
            <a:xfrm>
              <a:off x="4727225" y="2067075"/>
              <a:ext cx="6075" cy="7975"/>
            </a:xfrm>
            <a:custGeom>
              <a:avLst/>
              <a:gdLst/>
              <a:ahLst/>
              <a:cxnLst/>
              <a:rect l="l" t="t" r="r" b="b"/>
              <a:pathLst>
                <a:path w="243" h="319" extrusionOk="0">
                  <a:moveTo>
                    <a:pt x="64" y="0"/>
                  </a:moveTo>
                  <a:cubicBezTo>
                    <a:pt x="20" y="0"/>
                    <a:pt x="1" y="66"/>
                    <a:pt x="43" y="242"/>
                  </a:cubicBezTo>
                  <a:lnTo>
                    <a:pt x="148" y="318"/>
                  </a:lnTo>
                  <a:cubicBezTo>
                    <a:pt x="182" y="270"/>
                    <a:pt x="213" y="219"/>
                    <a:pt x="243" y="170"/>
                  </a:cubicBezTo>
                  <a:cubicBezTo>
                    <a:pt x="185" y="75"/>
                    <a:pt x="110" y="0"/>
                    <a:pt x="6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69" name="Google Shape;3269;p36"/>
            <p:cNvSpPr/>
            <p:nvPr/>
          </p:nvSpPr>
          <p:spPr>
            <a:xfrm>
              <a:off x="4710225" y="2013225"/>
              <a:ext cx="24075" cy="40775"/>
            </a:xfrm>
            <a:custGeom>
              <a:avLst/>
              <a:gdLst/>
              <a:ahLst/>
              <a:cxnLst/>
              <a:rect l="l" t="t" r="r" b="b"/>
              <a:pathLst>
                <a:path w="963" h="1631" extrusionOk="0">
                  <a:moveTo>
                    <a:pt x="519" y="1"/>
                  </a:moveTo>
                  <a:cubicBezTo>
                    <a:pt x="512" y="47"/>
                    <a:pt x="478" y="82"/>
                    <a:pt x="431" y="89"/>
                  </a:cubicBezTo>
                  <a:cubicBezTo>
                    <a:pt x="406" y="66"/>
                    <a:pt x="385" y="40"/>
                    <a:pt x="364" y="13"/>
                  </a:cubicBezTo>
                  <a:cubicBezTo>
                    <a:pt x="91" y="182"/>
                    <a:pt x="0" y="379"/>
                    <a:pt x="56" y="666"/>
                  </a:cubicBezTo>
                  <a:cubicBezTo>
                    <a:pt x="125" y="958"/>
                    <a:pt x="269" y="1146"/>
                    <a:pt x="366" y="1352"/>
                  </a:cubicBezTo>
                  <a:cubicBezTo>
                    <a:pt x="392" y="1359"/>
                    <a:pt x="417" y="1371"/>
                    <a:pt x="438" y="1387"/>
                  </a:cubicBezTo>
                  <a:cubicBezTo>
                    <a:pt x="441" y="1392"/>
                    <a:pt x="443" y="1394"/>
                    <a:pt x="443" y="1399"/>
                  </a:cubicBezTo>
                  <a:cubicBezTo>
                    <a:pt x="638" y="1489"/>
                    <a:pt x="825" y="1591"/>
                    <a:pt x="962" y="1631"/>
                  </a:cubicBezTo>
                  <a:cubicBezTo>
                    <a:pt x="895" y="1499"/>
                    <a:pt x="779" y="1371"/>
                    <a:pt x="707" y="1213"/>
                  </a:cubicBezTo>
                  <a:cubicBezTo>
                    <a:pt x="657" y="1210"/>
                    <a:pt x="653" y="1154"/>
                    <a:pt x="647" y="1154"/>
                  </a:cubicBezTo>
                  <a:cubicBezTo>
                    <a:pt x="646" y="1154"/>
                    <a:pt x="644" y="1156"/>
                    <a:pt x="642" y="1162"/>
                  </a:cubicBezTo>
                  <a:cubicBezTo>
                    <a:pt x="561" y="1002"/>
                    <a:pt x="420" y="791"/>
                    <a:pt x="390" y="669"/>
                  </a:cubicBezTo>
                  <a:cubicBezTo>
                    <a:pt x="373" y="543"/>
                    <a:pt x="357" y="397"/>
                    <a:pt x="603" y="224"/>
                  </a:cubicBezTo>
                  <a:cubicBezTo>
                    <a:pt x="645" y="224"/>
                    <a:pt x="575" y="80"/>
                    <a:pt x="51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70" name="Google Shape;3270;p36"/>
            <p:cNvSpPr/>
            <p:nvPr/>
          </p:nvSpPr>
          <p:spPr>
            <a:xfrm>
              <a:off x="4678925" y="1937075"/>
              <a:ext cx="23950" cy="72700"/>
            </a:xfrm>
            <a:custGeom>
              <a:avLst/>
              <a:gdLst/>
              <a:ahLst/>
              <a:cxnLst/>
              <a:rect l="l" t="t" r="r" b="b"/>
              <a:pathLst>
                <a:path w="958" h="2908" extrusionOk="0">
                  <a:moveTo>
                    <a:pt x="800" y="1"/>
                  </a:moveTo>
                  <a:lnTo>
                    <a:pt x="800" y="1"/>
                  </a:lnTo>
                  <a:cubicBezTo>
                    <a:pt x="0" y="360"/>
                    <a:pt x="304" y="1072"/>
                    <a:pt x="448" y="1508"/>
                  </a:cubicBezTo>
                  <a:cubicBezTo>
                    <a:pt x="458" y="1496"/>
                    <a:pt x="462" y="1492"/>
                    <a:pt x="464" y="1492"/>
                  </a:cubicBezTo>
                  <a:lnTo>
                    <a:pt x="464" y="1492"/>
                  </a:lnTo>
                  <a:cubicBezTo>
                    <a:pt x="468" y="1492"/>
                    <a:pt x="462" y="1508"/>
                    <a:pt x="477" y="1508"/>
                  </a:cubicBezTo>
                  <a:cubicBezTo>
                    <a:pt x="481" y="1508"/>
                    <a:pt x="488" y="1507"/>
                    <a:pt x="496" y="1503"/>
                  </a:cubicBezTo>
                  <a:cubicBezTo>
                    <a:pt x="575" y="1733"/>
                    <a:pt x="633" y="1909"/>
                    <a:pt x="638" y="2087"/>
                  </a:cubicBezTo>
                  <a:cubicBezTo>
                    <a:pt x="617" y="2243"/>
                    <a:pt x="610" y="2440"/>
                    <a:pt x="339" y="2549"/>
                  </a:cubicBezTo>
                  <a:cubicBezTo>
                    <a:pt x="297" y="2593"/>
                    <a:pt x="503" y="2892"/>
                    <a:pt x="527" y="2908"/>
                  </a:cubicBezTo>
                  <a:cubicBezTo>
                    <a:pt x="816" y="2683"/>
                    <a:pt x="958" y="2444"/>
                    <a:pt x="937" y="2113"/>
                  </a:cubicBezTo>
                  <a:cubicBezTo>
                    <a:pt x="944" y="1899"/>
                    <a:pt x="856" y="1647"/>
                    <a:pt x="749" y="1410"/>
                  </a:cubicBezTo>
                  <a:cubicBezTo>
                    <a:pt x="775" y="1385"/>
                    <a:pt x="763" y="1345"/>
                    <a:pt x="731" y="1336"/>
                  </a:cubicBezTo>
                  <a:cubicBezTo>
                    <a:pt x="485" y="808"/>
                    <a:pt x="476" y="539"/>
                    <a:pt x="911" y="265"/>
                  </a:cubicBezTo>
                  <a:cubicBezTo>
                    <a:pt x="911" y="265"/>
                    <a:pt x="911" y="265"/>
                    <a:pt x="911" y="265"/>
                  </a:cubicBezTo>
                  <a:cubicBezTo>
                    <a:pt x="915" y="265"/>
                    <a:pt x="782" y="26"/>
                    <a:pt x="80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71" name="Google Shape;3271;p36"/>
            <p:cNvSpPr/>
            <p:nvPr/>
          </p:nvSpPr>
          <p:spPr>
            <a:xfrm>
              <a:off x="4718675" y="1961900"/>
              <a:ext cx="20200" cy="50200"/>
            </a:xfrm>
            <a:custGeom>
              <a:avLst/>
              <a:gdLst/>
              <a:ahLst/>
              <a:cxnLst/>
              <a:rect l="l" t="t" r="r" b="b"/>
              <a:pathLst>
                <a:path w="808" h="2008" extrusionOk="0">
                  <a:moveTo>
                    <a:pt x="40" y="0"/>
                  </a:moveTo>
                  <a:cubicBezTo>
                    <a:pt x="1" y="260"/>
                    <a:pt x="93" y="510"/>
                    <a:pt x="256" y="746"/>
                  </a:cubicBezTo>
                  <a:cubicBezTo>
                    <a:pt x="244" y="765"/>
                    <a:pt x="279" y="753"/>
                    <a:pt x="244" y="767"/>
                  </a:cubicBezTo>
                  <a:cubicBezTo>
                    <a:pt x="314" y="937"/>
                    <a:pt x="371" y="1046"/>
                    <a:pt x="402" y="1161"/>
                  </a:cubicBezTo>
                  <a:cubicBezTo>
                    <a:pt x="487" y="1097"/>
                    <a:pt x="293" y="770"/>
                    <a:pt x="293" y="709"/>
                  </a:cubicBezTo>
                  <a:lnTo>
                    <a:pt x="293" y="709"/>
                  </a:lnTo>
                  <a:lnTo>
                    <a:pt x="613" y="1208"/>
                  </a:lnTo>
                  <a:cubicBezTo>
                    <a:pt x="603" y="1227"/>
                    <a:pt x="584" y="1235"/>
                    <a:pt x="561" y="1235"/>
                  </a:cubicBezTo>
                  <a:cubicBezTo>
                    <a:pt x="508" y="1235"/>
                    <a:pt x="435" y="1195"/>
                    <a:pt x="404" y="1178"/>
                  </a:cubicBezTo>
                  <a:lnTo>
                    <a:pt x="404" y="1178"/>
                  </a:lnTo>
                  <a:cubicBezTo>
                    <a:pt x="416" y="1226"/>
                    <a:pt x="422" y="1277"/>
                    <a:pt x="420" y="1328"/>
                  </a:cubicBezTo>
                  <a:cubicBezTo>
                    <a:pt x="427" y="1400"/>
                    <a:pt x="406" y="1565"/>
                    <a:pt x="147" y="1669"/>
                  </a:cubicBezTo>
                  <a:cubicBezTo>
                    <a:pt x="177" y="1720"/>
                    <a:pt x="318" y="1954"/>
                    <a:pt x="320" y="2008"/>
                  </a:cubicBezTo>
                  <a:cubicBezTo>
                    <a:pt x="645" y="1771"/>
                    <a:pt x="807" y="1546"/>
                    <a:pt x="726" y="1301"/>
                  </a:cubicBezTo>
                  <a:cubicBezTo>
                    <a:pt x="756" y="1029"/>
                    <a:pt x="622" y="858"/>
                    <a:pt x="592" y="626"/>
                  </a:cubicBezTo>
                  <a:cubicBezTo>
                    <a:pt x="578" y="633"/>
                    <a:pt x="564" y="637"/>
                    <a:pt x="549" y="637"/>
                  </a:cubicBezTo>
                  <a:cubicBezTo>
                    <a:pt x="535" y="637"/>
                    <a:pt x="522" y="634"/>
                    <a:pt x="508" y="628"/>
                  </a:cubicBezTo>
                  <a:cubicBezTo>
                    <a:pt x="485" y="561"/>
                    <a:pt x="460" y="489"/>
                    <a:pt x="439" y="415"/>
                  </a:cubicBezTo>
                  <a:cubicBezTo>
                    <a:pt x="314" y="355"/>
                    <a:pt x="170" y="158"/>
                    <a:pt x="4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72" name="Google Shape;3272;p36"/>
            <p:cNvSpPr/>
            <p:nvPr/>
          </p:nvSpPr>
          <p:spPr>
            <a:xfrm>
              <a:off x="4702050" y="1868725"/>
              <a:ext cx="25000" cy="68725"/>
            </a:xfrm>
            <a:custGeom>
              <a:avLst/>
              <a:gdLst/>
              <a:ahLst/>
              <a:cxnLst/>
              <a:rect l="l" t="t" r="r" b="b"/>
              <a:pathLst>
                <a:path w="1000" h="2749" extrusionOk="0">
                  <a:moveTo>
                    <a:pt x="999" y="287"/>
                  </a:moveTo>
                  <a:cubicBezTo>
                    <a:pt x="999" y="287"/>
                    <a:pt x="998" y="287"/>
                    <a:pt x="998" y="287"/>
                  </a:cubicBezTo>
                  <a:lnTo>
                    <a:pt x="998" y="287"/>
                  </a:lnTo>
                  <a:cubicBezTo>
                    <a:pt x="998" y="287"/>
                    <a:pt x="998" y="287"/>
                    <a:pt x="999" y="287"/>
                  </a:cubicBezTo>
                  <a:cubicBezTo>
                    <a:pt x="999" y="287"/>
                    <a:pt x="999" y="287"/>
                    <a:pt x="999" y="287"/>
                  </a:cubicBezTo>
                  <a:close/>
                  <a:moveTo>
                    <a:pt x="624" y="1287"/>
                  </a:moveTo>
                  <a:cubicBezTo>
                    <a:pt x="625" y="1288"/>
                    <a:pt x="627" y="1289"/>
                    <a:pt x="628" y="1291"/>
                  </a:cubicBezTo>
                  <a:cubicBezTo>
                    <a:pt x="627" y="1288"/>
                    <a:pt x="625" y="1287"/>
                    <a:pt x="624" y="1287"/>
                  </a:cubicBezTo>
                  <a:close/>
                  <a:moveTo>
                    <a:pt x="916" y="1"/>
                  </a:moveTo>
                  <a:cubicBezTo>
                    <a:pt x="914" y="1"/>
                    <a:pt x="913" y="3"/>
                    <a:pt x="911" y="9"/>
                  </a:cubicBezTo>
                  <a:cubicBezTo>
                    <a:pt x="429" y="104"/>
                    <a:pt x="325" y="345"/>
                    <a:pt x="225" y="565"/>
                  </a:cubicBezTo>
                  <a:cubicBezTo>
                    <a:pt x="218" y="725"/>
                    <a:pt x="248" y="806"/>
                    <a:pt x="225" y="941"/>
                  </a:cubicBezTo>
                  <a:cubicBezTo>
                    <a:pt x="225" y="1158"/>
                    <a:pt x="251" y="1263"/>
                    <a:pt x="299" y="1379"/>
                  </a:cubicBezTo>
                  <a:cubicBezTo>
                    <a:pt x="241" y="1402"/>
                    <a:pt x="334" y="1432"/>
                    <a:pt x="299" y="1497"/>
                  </a:cubicBezTo>
                  <a:cubicBezTo>
                    <a:pt x="378" y="1977"/>
                    <a:pt x="424" y="2243"/>
                    <a:pt x="0" y="2431"/>
                  </a:cubicBezTo>
                  <a:cubicBezTo>
                    <a:pt x="19" y="2491"/>
                    <a:pt x="28" y="2554"/>
                    <a:pt x="35" y="2617"/>
                  </a:cubicBezTo>
                  <a:cubicBezTo>
                    <a:pt x="56" y="2686"/>
                    <a:pt x="79" y="2749"/>
                    <a:pt x="91" y="2749"/>
                  </a:cubicBezTo>
                  <a:cubicBezTo>
                    <a:pt x="93" y="2749"/>
                    <a:pt x="94" y="2748"/>
                    <a:pt x="95" y="2746"/>
                  </a:cubicBezTo>
                  <a:cubicBezTo>
                    <a:pt x="842" y="2387"/>
                    <a:pt x="691" y="1916"/>
                    <a:pt x="642" y="1355"/>
                  </a:cubicBezTo>
                  <a:lnTo>
                    <a:pt x="642" y="1355"/>
                  </a:lnTo>
                  <a:cubicBezTo>
                    <a:pt x="633" y="1365"/>
                    <a:pt x="626" y="1369"/>
                    <a:pt x="620" y="1369"/>
                  </a:cubicBezTo>
                  <a:cubicBezTo>
                    <a:pt x="596" y="1369"/>
                    <a:pt x="609" y="1287"/>
                    <a:pt x="623" y="1287"/>
                  </a:cubicBezTo>
                  <a:cubicBezTo>
                    <a:pt x="624" y="1287"/>
                    <a:pt x="624" y="1287"/>
                    <a:pt x="624" y="1287"/>
                  </a:cubicBezTo>
                  <a:lnTo>
                    <a:pt x="624" y="1287"/>
                  </a:lnTo>
                  <a:cubicBezTo>
                    <a:pt x="532" y="1204"/>
                    <a:pt x="570" y="1023"/>
                    <a:pt x="515" y="943"/>
                  </a:cubicBezTo>
                  <a:cubicBezTo>
                    <a:pt x="536" y="827"/>
                    <a:pt x="554" y="739"/>
                    <a:pt x="566" y="628"/>
                  </a:cubicBezTo>
                  <a:cubicBezTo>
                    <a:pt x="601" y="535"/>
                    <a:pt x="631" y="373"/>
                    <a:pt x="998" y="287"/>
                  </a:cubicBezTo>
                  <a:lnTo>
                    <a:pt x="998" y="287"/>
                  </a:lnTo>
                  <a:cubicBezTo>
                    <a:pt x="986" y="276"/>
                    <a:pt x="937" y="1"/>
                    <a:pt x="91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73" name="Google Shape;3273;p36"/>
            <p:cNvSpPr/>
            <p:nvPr/>
          </p:nvSpPr>
          <p:spPr>
            <a:xfrm>
              <a:off x="4734850" y="1936225"/>
              <a:ext cx="8600" cy="10150"/>
            </a:xfrm>
            <a:custGeom>
              <a:avLst/>
              <a:gdLst/>
              <a:ahLst/>
              <a:cxnLst/>
              <a:rect l="l" t="t" r="r" b="b"/>
              <a:pathLst>
                <a:path w="344" h="406" extrusionOk="0">
                  <a:moveTo>
                    <a:pt x="251" y="0"/>
                  </a:moveTo>
                  <a:cubicBezTo>
                    <a:pt x="190" y="44"/>
                    <a:pt x="123" y="77"/>
                    <a:pt x="51" y="95"/>
                  </a:cubicBezTo>
                  <a:cubicBezTo>
                    <a:pt x="0" y="130"/>
                    <a:pt x="126" y="369"/>
                    <a:pt x="126" y="406"/>
                  </a:cubicBezTo>
                  <a:cubicBezTo>
                    <a:pt x="163" y="399"/>
                    <a:pt x="197" y="378"/>
                    <a:pt x="221" y="348"/>
                  </a:cubicBezTo>
                  <a:cubicBezTo>
                    <a:pt x="229" y="351"/>
                    <a:pt x="238" y="352"/>
                    <a:pt x="248" y="352"/>
                  </a:cubicBezTo>
                  <a:cubicBezTo>
                    <a:pt x="260" y="352"/>
                    <a:pt x="273" y="350"/>
                    <a:pt x="286" y="345"/>
                  </a:cubicBezTo>
                  <a:lnTo>
                    <a:pt x="299" y="336"/>
                  </a:lnTo>
                  <a:cubicBezTo>
                    <a:pt x="343" y="294"/>
                    <a:pt x="309" y="162"/>
                    <a:pt x="2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74" name="Google Shape;3274;p36"/>
            <p:cNvSpPr/>
            <p:nvPr/>
          </p:nvSpPr>
          <p:spPr>
            <a:xfrm>
              <a:off x="4740075" y="1883075"/>
              <a:ext cx="18175" cy="58950"/>
            </a:xfrm>
            <a:custGeom>
              <a:avLst/>
              <a:gdLst/>
              <a:ahLst/>
              <a:cxnLst/>
              <a:rect l="l" t="t" r="r" b="b"/>
              <a:pathLst>
                <a:path w="727" h="2358" extrusionOk="0">
                  <a:moveTo>
                    <a:pt x="679" y="0"/>
                  </a:moveTo>
                  <a:lnTo>
                    <a:pt x="679" y="0"/>
                  </a:lnTo>
                  <a:cubicBezTo>
                    <a:pt x="206" y="109"/>
                    <a:pt x="16" y="378"/>
                    <a:pt x="16" y="522"/>
                  </a:cubicBezTo>
                  <a:cubicBezTo>
                    <a:pt x="0" y="659"/>
                    <a:pt x="23" y="765"/>
                    <a:pt x="5" y="953"/>
                  </a:cubicBezTo>
                  <a:cubicBezTo>
                    <a:pt x="0" y="1104"/>
                    <a:pt x="28" y="1159"/>
                    <a:pt x="56" y="1336"/>
                  </a:cubicBezTo>
                  <a:cubicBezTo>
                    <a:pt x="59" y="1323"/>
                    <a:pt x="62" y="1318"/>
                    <a:pt x="65" y="1318"/>
                  </a:cubicBezTo>
                  <a:cubicBezTo>
                    <a:pt x="76" y="1318"/>
                    <a:pt x="81" y="1391"/>
                    <a:pt x="87" y="1391"/>
                  </a:cubicBezTo>
                  <a:cubicBezTo>
                    <a:pt x="89" y="1391"/>
                    <a:pt x="91" y="1387"/>
                    <a:pt x="93" y="1375"/>
                  </a:cubicBezTo>
                  <a:cubicBezTo>
                    <a:pt x="153" y="1595"/>
                    <a:pt x="185" y="1767"/>
                    <a:pt x="169" y="1899"/>
                  </a:cubicBezTo>
                  <a:lnTo>
                    <a:pt x="179" y="1915"/>
                  </a:lnTo>
                  <a:lnTo>
                    <a:pt x="165" y="1920"/>
                  </a:lnTo>
                  <a:cubicBezTo>
                    <a:pt x="158" y="1957"/>
                    <a:pt x="146" y="1989"/>
                    <a:pt x="130" y="2022"/>
                  </a:cubicBezTo>
                  <a:cubicBezTo>
                    <a:pt x="197" y="2117"/>
                    <a:pt x="218" y="2261"/>
                    <a:pt x="260" y="2358"/>
                  </a:cubicBezTo>
                  <a:cubicBezTo>
                    <a:pt x="343" y="2293"/>
                    <a:pt x="408" y="2207"/>
                    <a:pt x="447" y="2110"/>
                  </a:cubicBezTo>
                  <a:cubicBezTo>
                    <a:pt x="457" y="2012"/>
                    <a:pt x="457" y="1913"/>
                    <a:pt x="445" y="1818"/>
                  </a:cubicBezTo>
                  <a:lnTo>
                    <a:pt x="445" y="1818"/>
                  </a:lnTo>
                  <a:lnTo>
                    <a:pt x="494" y="1883"/>
                  </a:lnTo>
                  <a:cubicBezTo>
                    <a:pt x="494" y="1864"/>
                    <a:pt x="496" y="1846"/>
                    <a:pt x="496" y="1825"/>
                  </a:cubicBezTo>
                  <a:lnTo>
                    <a:pt x="452" y="1628"/>
                  </a:lnTo>
                  <a:lnTo>
                    <a:pt x="452" y="1628"/>
                  </a:lnTo>
                  <a:cubicBezTo>
                    <a:pt x="464" y="1674"/>
                    <a:pt x="478" y="1720"/>
                    <a:pt x="496" y="1764"/>
                  </a:cubicBezTo>
                  <a:cubicBezTo>
                    <a:pt x="487" y="1607"/>
                    <a:pt x="457" y="1444"/>
                    <a:pt x="445" y="1287"/>
                  </a:cubicBezTo>
                  <a:cubicBezTo>
                    <a:pt x="427" y="1278"/>
                    <a:pt x="414" y="1224"/>
                    <a:pt x="388" y="1224"/>
                  </a:cubicBezTo>
                  <a:cubicBezTo>
                    <a:pt x="380" y="1224"/>
                    <a:pt x="370" y="1229"/>
                    <a:pt x="359" y="1243"/>
                  </a:cubicBezTo>
                  <a:cubicBezTo>
                    <a:pt x="359" y="1127"/>
                    <a:pt x="338" y="1011"/>
                    <a:pt x="299" y="902"/>
                  </a:cubicBezTo>
                  <a:cubicBezTo>
                    <a:pt x="311" y="758"/>
                    <a:pt x="350" y="682"/>
                    <a:pt x="338" y="591"/>
                  </a:cubicBezTo>
                  <a:cubicBezTo>
                    <a:pt x="306" y="543"/>
                    <a:pt x="396" y="371"/>
                    <a:pt x="716" y="332"/>
                  </a:cubicBezTo>
                  <a:cubicBezTo>
                    <a:pt x="717" y="332"/>
                    <a:pt x="717" y="332"/>
                    <a:pt x="717" y="332"/>
                  </a:cubicBezTo>
                  <a:cubicBezTo>
                    <a:pt x="727" y="332"/>
                    <a:pt x="634" y="28"/>
                    <a:pt x="67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75" name="Google Shape;3275;p36"/>
            <p:cNvSpPr/>
            <p:nvPr/>
          </p:nvSpPr>
          <p:spPr>
            <a:xfrm>
              <a:off x="5150800" y="2339925"/>
              <a:ext cx="4250" cy="5950"/>
            </a:xfrm>
            <a:custGeom>
              <a:avLst/>
              <a:gdLst/>
              <a:ahLst/>
              <a:cxnLst/>
              <a:rect l="l" t="t" r="r" b="b"/>
              <a:pathLst>
                <a:path w="170" h="238" extrusionOk="0">
                  <a:moveTo>
                    <a:pt x="0" y="1"/>
                  </a:moveTo>
                  <a:lnTo>
                    <a:pt x="112" y="237"/>
                  </a:lnTo>
                  <a:cubicBezTo>
                    <a:pt x="119" y="228"/>
                    <a:pt x="126" y="219"/>
                    <a:pt x="132" y="212"/>
                  </a:cubicBezTo>
                  <a:cubicBezTo>
                    <a:pt x="146" y="196"/>
                    <a:pt x="158" y="182"/>
                    <a:pt x="170" y="168"/>
                  </a:cubicBezTo>
                  <a:cubicBezTo>
                    <a:pt x="109" y="114"/>
                    <a:pt x="54" y="59"/>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76" name="Google Shape;3276;p36"/>
            <p:cNvSpPr/>
            <p:nvPr/>
          </p:nvSpPr>
          <p:spPr>
            <a:xfrm>
              <a:off x="5116025" y="2340575"/>
              <a:ext cx="35725" cy="22075"/>
            </a:xfrm>
            <a:custGeom>
              <a:avLst/>
              <a:gdLst/>
              <a:ahLst/>
              <a:cxnLst/>
              <a:rect l="l" t="t" r="r" b="b"/>
              <a:pathLst>
                <a:path w="1429" h="883" extrusionOk="0">
                  <a:moveTo>
                    <a:pt x="0" y="666"/>
                  </a:moveTo>
                  <a:cubicBezTo>
                    <a:pt x="0" y="666"/>
                    <a:pt x="1" y="666"/>
                    <a:pt x="1" y="666"/>
                  </a:cubicBezTo>
                  <a:lnTo>
                    <a:pt x="1" y="666"/>
                  </a:lnTo>
                  <a:cubicBezTo>
                    <a:pt x="1" y="666"/>
                    <a:pt x="1" y="666"/>
                    <a:pt x="0" y="666"/>
                  </a:cubicBezTo>
                  <a:close/>
                  <a:moveTo>
                    <a:pt x="1289" y="0"/>
                  </a:moveTo>
                  <a:cubicBezTo>
                    <a:pt x="1280" y="12"/>
                    <a:pt x="1273" y="21"/>
                    <a:pt x="1264" y="33"/>
                  </a:cubicBezTo>
                  <a:cubicBezTo>
                    <a:pt x="1243" y="33"/>
                    <a:pt x="1206" y="40"/>
                    <a:pt x="1153" y="112"/>
                  </a:cubicBezTo>
                  <a:cubicBezTo>
                    <a:pt x="1037" y="295"/>
                    <a:pt x="909" y="415"/>
                    <a:pt x="758" y="503"/>
                  </a:cubicBezTo>
                  <a:cubicBezTo>
                    <a:pt x="723" y="528"/>
                    <a:pt x="655" y="559"/>
                    <a:pt x="567" y="559"/>
                  </a:cubicBezTo>
                  <a:cubicBezTo>
                    <a:pt x="478" y="559"/>
                    <a:pt x="368" y="527"/>
                    <a:pt x="248" y="422"/>
                  </a:cubicBezTo>
                  <a:cubicBezTo>
                    <a:pt x="233" y="460"/>
                    <a:pt x="46" y="667"/>
                    <a:pt x="5" y="667"/>
                  </a:cubicBezTo>
                  <a:cubicBezTo>
                    <a:pt x="3" y="667"/>
                    <a:pt x="2" y="667"/>
                    <a:pt x="1" y="666"/>
                  </a:cubicBezTo>
                  <a:lnTo>
                    <a:pt x="1" y="666"/>
                  </a:lnTo>
                  <a:cubicBezTo>
                    <a:pt x="54" y="703"/>
                    <a:pt x="98" y="710"/>
                    <a:pt x="116" y="754"/>
                  </a:cubicBezTo>
                  <a:cubicBezTo>
                    <a:pt x="313" y="848"/>
                    <a:pt x="496" y="883"/>
                    <a:pt x="643" y="883"/>
                  </a:cubicBezTo>
                  <a:cubicBezTo>
                    <a:pt x="750" y="883"/>
                    <a:pt x="837" y="864"/>
                    <a:pt x="895" y="837"/>
                  </a:cubicBezTo>
                  <a:cubicBezTo>
                    <a:pt x="1097" y="691"/>
                    <a:pt x="1236" y="527"/>
                    <a:pt x="1428" y="316"/>
                  </a:cubicBezTo>
                  <a:lnTo>
                    <a:pt x="1343" y="299"/>
                  </a:lnTo>
                  <a:lnTo>
                    <a:pt x="1352" y="51"/>
                  </a:lnTo>
                  <a:cubicBezTo>
                    <a:pt x="1329" y="35"/>
                    <a:pt x="1308" y="19"/>
                    <a:pt x="128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77" name="Google Shape;3277;p36"/>
            <p:cNvSpPr/>
            <p:nvPr/>
          </p:nvSpPr>
          <p:spPr>
            <a:xfrm>
              <a:off x="5122100" y="2351000"/>
              <a:ext cx="200" cy="150"/>
            </a:xfrm>
            <a:custGeom>
              <a:avLst/>
              <a:gdLst/>
              <a:ahLst/>
              <a:cxnLst/>
              <a:rect l="l" t="t" r="r" b="b"/>
              <a:pathLst>
                <a:path w="8" h="6" extrusionOk="0">
                  <a:moveTo>
                    <a:pt x="6" y="0"/>
                  </a:moveTo>
                  <a:cubicBezTo>
                    <a:pt x="5" y="0"/>
                    <a:pt x="3" y="1"/>
                    <a:pt x="1" y="3"/>
                  </a:cubicBezTo>
                  <a:cubicBezTo>
                    <a:pt x="3" y="3"/>
                    <a:pt x="3" y="5"/>
                    <a:pt x="5" y="5"/>
                  </a:cubicBezTo>
                  <a:cubicBezTo>
                    <a:pt x="7" y="2"/>
                    <a:pt x="7" y="0"/>
                    <a:pt x="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78" name="Google Shape;3278;p36"/>
            <p:cNvSpPr/>
            <p:nvPr/>
          </p:nvSpPr>
          <p:spPr>
            <a:xfrm>
              <a:off x="5124850" y="2362700"/>
              <a:ext cx="59700" cy="34525"/>
            </a:xfrm>
            <a:custGeom>
              <a:avLst/>
              <a:gdLst/>
              <a:ahLst/>
              <a:cxnLst/>
              <a:rect l="l" t="t" r="r" b="b"/>
              <a:pathLst>
                <a:path w="2388" h="1381" extrusionOk="0">
                  <a:moveTo>
                    <a:pt x="1875" y="1"/>
                  </a:moveTo>
                  <a:cubicBezTo>
                    <a:pt x="1866" y="5"/>
                    <a:pt x="1859" y="8"/>
                    <a:pt x="1852" y="12"/>
                  </a:cubicBezTo>
                  <a:cubicBezTo>
                    <a:pt x="1636" y="135"/>
                    <a:pt x="1518" y="291"/>
                    <a:pt x="1370" y="425"/>
                  </a:cubicBezTo>
                  <a:cubicBezTo>
                    <a:pt x="1317" y="504"/>
                    <a:pt x="1333" y="492"/>
                    <a:pt x="1282" y="532"/>
                  </a:cubicBezTo>
                  <a:cubicBezTo>
                    <a:pt x="1099" y="764"/>
                    <a:pt x="922" y="921"/>
                    <a:pt x="751" y="1021"/>
                  </a:cubicBezTo>
                  <a:cubicBezTo>
                    <a:pt x="725" y="1023"/>
                    <a:pt x="682" y="1031"/>
                    <a:pt x="625" y="1031"/>
                  </a:cubicBezTo>
                  <a:cubicBezTo>
                    <a:pt x="525" y="1031"/>
                    <a:pt x="383" y="1006"/>
                    <a:pt x="225" y="882"/>
                  </a:cubicBezTo>
                  <a:cubicBezTo>
                    <a:pt x="225" y="881"/>
                    <a:pt x="225" y="880"/>
                    <a:pt x="225" y="880"/>
                  </a:cubicBezTo>
                  <a:lnTo>
                    <a:pt x="225" y="880"/>
                  </a:lnTo>
                  <a:cubicBezTo>
                    <a:pt x="222" y="880"/>
                    <a:pt x="47" y="1108"/>
                    <a:pt x="7" y="1127"/>
                  </a:cubicBezTo>
                  <a:cubicBezTo>
                    <a:pt x="1" y="1156"/>
                    <a:pt x="30" y="1197"/>
                    <a:pt x="64" y="1197"/>
                  </a:cubicBezTo>
                  <a:cubicBezTo>
                    <a:pt x="69" y="1197"/>
                    <a:pt x="74" y="1196"/>
                    <a:pt x="79" y="1195"/>
                  </a:cubicBezTo>
                  <a:cubicBezTo>
                    <a:pt x="277" y="1320"/>
                    <a:pt x="467" y="1381"/>
                    <a:pt x="619" y="1381"/>
                  </a:cubicBezTo>
                  <a:cubicBezTo>
                    <a:pt x="725" y="1381"/>
                    <a:pt x="812" y="1352"/>
                    <a:pt x="871" y="1294"/>
                  </a:cubicBezTo>
                  <a:cubicBezTo>
                    <a:pt x="1164" y="1197"/>
                    <a:pt x="1291" y="988"/>
                    <a:pt x="1474" y="770"/>
                  </a:cubicBezTo>
                  <a:cubicBezTo>
                    <a:pt x="1523" y="722"/>
                    <a:pt x="1576" y="715"/>
                    <a:pt x="1595" y="617"/>
                  </a:cubicBezTo>
                  <a:cubicBezTo>
                    <a:pt x="1729" y="490"/>
                    <a:pt x="1852" y="298"/>
                    <a:pt x="1947" y="298"/>
                  </a:cubicBezTo>
                  <a:cubicBezTo>
                    <a:pt x="2023" y="262"/>
                    <a:pt x="2123" y="213"/>
                    <a:pt x="2244" y="213"/>
                  </a:cubicBezTo>
                  <a:cubicBezTo>
                    <a:pt x="2289" y="213"/>
                    <a:pt x="2337" y="220"/>
                    <a:pt x="2388" y="237"/>
                  </a:cubicBezTo>
                  <a:cubicBezTo>
                    <a:pt x="2300" y="102"/>
                    <a:pt x="2144" y="9"/>
                    <a:pt x="2027" y="9"/>
                  </a:cubicBezTo>
                  <a:cubicBezTo>
                    <a:pt x="1975" y="9"/>
                    <a:pt x="1931" y="26"/>
                    <a:pt x="1903" y="66"/>
                  </a:cubicBezTo>
                  <a:cubicBezTo>
                    <a:pt x="1896" y="43"/>
                    <a:pt x="1887" y="22"/>
                    <a:pt x="187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79" name="Google Shape;3279;p36"/>
            <p:cNvSpPr/>
            <p:nvPr/>
          </p:nvSpPr>
          <p:spPr>
            <a:xfrm>
              <a:off x="5186275" y="2361950"/>
              <a:ext cx="5300" cy="8425"/>
            </a:xfrm>
            <a:custGeom>
              <a:avLst/>
              <a:gdLst/>
              <a:ahLst/>
              <a:cxnLst/>
              <a:rect l="l" t="t" r="r" b="b"/>
              <a:pathLst>
                <a:path w="212" h="337" extrusionOk="0">
                  <a:moveTo>
                    <a:pt x="12" y="1"/>
                  </a:moveTo>
                  <a:lnTo>
                    <a:pt x="0" y="297"/>
                  </a:lnTo>
                  <a:cubicBezTo>
                    <a:pt x="26" y="309"/>
                    <a:pt x="49" y="323"/>
                    <a:pt x="70" y="337"/>
                  </a:cubicBezTo>
                  <a:cubicBezTo>
                    <a:pt x="121" y="263"/>
                    <a:pt x="169" y="186"/>
                    <a:pt x="211" y="105"/>
                  </a:cubicBezTo>
                  <a:cubicBezTo>
                    <a:pt x="148" y="66"/>
                    <a:pt x="81" y="29"/>
                    <a:pt x="1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80" name="Google Shape;3280;p36"/>
            <p:cNvSpPr/>
            <p:nvPr/>
          </p:nvSpPr>
          <p:spPr>
            <a:xfrm>
              <a:off x="5233450" y="2305900"/>
              <a:ext cx="200" cy="225"/>
            </a:xfrm>
            <a:custGeom>
              <a:avLst/>
              <a:gdLst/>
              <a:ahLst/>
              <a:cxnLst/>
              <a:rect l="l" t="t" r="r" b="b"/>
              <a:pathLst>
                <a:path w="8" h="9" extrusionOk="0">
                  <a:moveTo>
                    <a:pt x="2" y="1"/>
                  </a:moveTo>
                  <a:cubicBezTo>
                    <a:pt x="1" y="6"/>
                    <a:pt x="1" y="9"/>
                    <a:pt x="1" y="9"/>
                  </a:cubicBezTo>
                  <a:cubicBezTo>
                    <a:pt x="2" y="9"/>
                    <a:pt x="4" y="6"/>
                    <a:pt x="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81" name="Google Shape;3281;p36"/>
            <p:cNvSpPr/>
            <p:nvPr/>
          </p:nvSpPr>
          <p:spPr>
            <a:xfrm>
              <a:off x="5190775" y="2297600"/>
              <a:ext cx="45475" cy="42525"/>
            </a:xfrm>
            <a:custGeom>
              <a:avLst/>
              <a:gdLst/>
              <a:ahLst/>
              <a:cxnLst/>
              <a:rect l="l" t="t" r="r" b="b"/>
              <a:pathLst>
                <a:path w="1819" h="1701" extrusionOk="0">
                  <a:moveTo>
                    <a:pt x="1816" y="84"/>
                  </a:moveTo>
                  <a:cubicBezTo>
                    <a:pt x="1816" y="84"/>
                    <a:pt x="1816" y="84"/>
                    <a:pt x="1816" y="84"/>
                  </a:cubicBezTo>
                  <a:lnTo>
                    <a:pt x="1816" y="84"/>
                  </a:lnTo>
                  <a:cubicBezTo>
                    <a:pt x="1817" y="84"/>
                    <a:pt x="1818" y="85"/>
                    <a:pt x="1818" y="85"/>
                  </a:cubicBezTo>
                  <a:cubicBezTo>
                    <a:pt x="1818" y="84"/>
                    <a:pt x="1817" y="84"/>
                    <a:pt x="1816" y="84"/>
                  </a:cubicBezTo>
                  <a:close/>
                  <a:moveTo>
                    <a:pt x="1422" y="0"/>
                  </a:moveTo>
                  <a:cubicBezTo>
                    <a:pt x="966" y="0"/>
                    <a:pt x="762" y="400"/>
                    <a:pt x="638" y="683"/>
                  </a:cubicBezTo>
                  <a:cubicBezTo>
                    <a:pt x="631" y="720"/>
                    <a:pt x="618" y="755"/>
                    <a:pt x="599" y="787"/>
                  </a:cubicBezTo>
                  <a:cubicBezTo>
                    <a:pt x="472" y="991"/>
                    <a:pt x="414" y="1163"/>
                    <a:pt x="274" y="1244"/>
                  </a:cubicBezTo>
                  <a:cubicBezTo>
                    <a:pt x="254" y="1267"/>
                    <a:pt x="230" y="1288"/>
                    <a:pt x="205" y="1307"/>
                  </a:cubicBezTo>
                  <a:cubicBezTo>
                    <a:pt x="235" y="1344"/>
                    <a:pt x="261" y="1383"/>
                    <a:pt x="284" y="1425"/>
                  </a:cubicBezTo>
                  <a:cubicBezTo>
                    <a:pt x="281" y="1518"/>
                    <a:pt x="152" y="1613"/>
                    <a:pt x="1" y="1698"/>
                  </a:cubicBezTo>
                  <a:cubicBezTo>
                    <a:pt x="17" y="1700"/>
                    <a:pt x="33" y="1700"/>
                    <a:pt x="50" y="1700"/>
                  </a:cubicBezTo>
                  <a:cubicBezTo>
                    <a:pt x="188" y="1700"/>
                    <a:pt x="325" y="1656"/>
                    <a:pt x="439" y="1573"/>
                  </a:cubicBezTo>
                  <a:cubicBezTo>
                    <a:pt x="634" y="1432"/>
                    <a:pt x="789" y="1156"/>
                    <a:pt x="852" y="954"/>
                  </a:cubicBezTo>
                  <a:cubicBezTo>
                    <a:pt x="880" y="917"/>
                    <a:pt x="889" y="885"/>
                    <a:pt x="933" y="834"/>
                  </a:cubicBezTo>
                  <a:cubicBezTo>
                    <a:pt x="1105" y="478"/>
                    <a:pt x="1190" y="304"/>
                    <a:pt x="1471" y="304"/>
                  </a:cubicBezTo>
                  <a:cubicBezTo>
                    <a:pt x="1538" y="304"/>
                    <a:pt x="1616" y="313"/>
                    <a:pt x="1709" y="333"/>
                  </a:cubicBezTo>
                  <a:cubicBezTo>
                    <a:pt x="1721" y="286"/>
                    <a:pt x="1796" y="85"/>
                    <a:pt x="1816" y="84"/>
                  </a:cubicBezTo>
                  <a:lnTo>
                    <a:pt x="1816" y="84"/>
                  </a:lnTo>
                  <a:cubicBezTo>
                    <a:pt x="1667" y="25"/>
                    <a:pt x="1537" y="0"/>
                    <a:pt x="142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82" name="Google Shape;3282;p36"/>
            <p:cNvSpPr/>
            <p:nvPr/>
          </p:nvSpPr>
          <p:spPr>
            <a:xfrm>
              <a:off x="5195125" y="2361575"/>
              <a:ext cx="10700" cy="6150"/>
            </a:xfrm>
            <a:custGeom>
              <a:avLst/>
              <a:gdLst/>
              <a:ahLst/>
              <a:cxnLst/>
              <a:rect l="l" t="t" r="r" b="b"/>
              <a:pathLst>
                <a:path w="428" h="246" extrusionOk="0">
                  <a:moveTo>
                    <a:pt x="150" y="1"/>
                  </a:moveTo>
                  <a:cubicBezTo>
                    <a:pt x="117" y="1"/>
                    <a:pt x="1" y="230"/>
                    <a:pt x="34" y="230"/>
                  </a:cubicBezTo>
                  <a:cubicBezTo>
                    <a:pt x="35" y="230"/>
                    <a:pt x="36" y="229"/>
                    <a:pt x="38" y="229"/>
                  </a:cubicBezTo>
                  <a:cubicBezTo>
                    <a:pt x="47" y="236"/>
                    <a:pt x="56" y="241"/>
                    <a:pt x="66" y="245"/>
                  </a:cubicBezTo>
                  <a:cubicBezTo>
                    <a:pt x="149" y="215"/>
                    <a:pt x="300" y="176"/>
                    <a:pt x="427" y="71"/>
                  </a:cubicBezTo>
                  <a:cubicBezTo>
                    <a:pt x="332" y="67"/>
                    <a:pt x="240" y="44"/>
                    <a:pt x="154" y="2"/>
                  </a:cubicBezTo>
                  <a:cubicBezTo>
                    <a:pt x="153" y="1"/>
                    <a:pt x="152" y="1"/>
                    <a:pt x="15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83" name="Google Shape;3283;p36"/>
            <p:cNvSpPr/>
            <p:nvPr/>
          </p:nvSpPr>
          <p:spPr>
            <a:xfrm>
              <a:off x="5215775" y="2354525"/>
              <a:ext cx="7200" cy="11050"/>
            </a:xfrm>
            <a:custGeom>
              <a:avLst/>
              <a:gdLst/>
              <a:ahLst/>
              <a:cxnLst/>
              <a:rect l="l" t="t" r="r" b="b"/>
              <a:pathLst>
                <a:path w="288" h="442" extrusionOk="0">
                  <a:moveTo>
                    <a:pt x="125" y="1"/>
                  </a:moveTo>
                  <a:cubicBezTo>
                    <a:pt x="88" y="61"/>
                    <a:pt x="46" y="119"/>
                    <a:pt x="0" y="175"/>
                  </a:cubicBezTo>
                  <a:cubicBezTo>
                    <a:pt x="67" y="193"/>
                    <a:pt x="139" y="221"/>
                    <a:pt x="199" y="441"/>
                  </a:cubicBezTo>
                  <a:cubicBezTo>
                    <a:pt x="232" y="409"/>
                    <a:pt x="260" y="374"/>
                    <a:pt x="288" y="339"/>
                  </a:cubicBezTo>
                  <a:cubicBezTo>
                    <a:pt x="239" y="240"/>
                    <a:pt x="172" y="126"/>
                    <a:pt x="12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84" name="Google Shape;3284;p36"/>
            <p:cNvSpPr/>
            <p:nvPr/>
          </p:nvSpPr>
          <p:spPr>
            <a:xfrm>
              <a:off x="5223250" y="2343050"/>
              <a:ext cx="4125" cy="3975"/>
            </a:xfrm>
            <a:custGeom>
              <a:avLst/>
              <a:gdLst/>
              <a:ahLst/>
              <a:cxnLst/>
              <a:rect l="l" t="t" r="r" b="b"/>
              <a:pathLst>
                <a:path w="165" h="159" extrusionOk="0">
                  <a:moveTo>
                    <a:pt x="81" y="1"/>
                  </a:moveTo>
                  <a:lnTo>
                    <a:pt x="0" y="140"/>
                  </a:lnTo>
                  <a:cubicBezTo>
                    <a:pt x="7" y="130"/>
                    <a:pt x="11" y="127"/>
                    <a:pt x="12" y="127"/>
                  </a:cubicBezTo>
                  <a:lnTo>
                    <a:pt x="12" y="127"/>
                  </a:lnTo>
                  <a:cubicBezTo>
                    <a:pt x="14" y="127"/>
                    <a:pt x="12" y="133"/>
                    <a:pt x="9" y="140"/>
                  </a:cubicBezTo>
                  <a:lnTo>
                    <a:pt x="165" y="159"/>
                  </a:lnTo>
                  <a:cubicBezTo>
                    <a:pt x="135" y="108"/>
                    <a:pt x="107" y="57"/>
                    <a:pt x="8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85" name="Google Shape;3285;p36"/>
            <p:cNvSpPr/>
            <p:nvPr/>
          </p:nvSpPr>
          <p:spPr>
            <a:xfrm>
              <a:off x="5225500" y="2327300"/>
              <a:ext cx="30425" cy="17775"/>
            </a:xfrm>
            <a:custGeom>
              <a:avLst/>
              <a:gdLst/>
              <a:ahLst/>
              <a:cxnLst/>
              <a:rect l="l" t="t" r="r" b="b"/>
              <a:pathLst>
                <a:path w="1217" h="711" extrusionOk="0">
                  <a:moveTo>
                    <a:pt x="816" y="1"/>
                  </a:moveTo>
                  <a:cubicBezTo>
                    <a:pt x="403" y="1"/>
                    <a:pt x="186" y="305"/>
                    <a:pt x="1" y="615"/>
                  </a:cubicBezTo>
                  <a:lnTo>
                    <a:pt x="7" y="629"/>
                  </a:lnTo>
                  <a:cubicBezTo>
                    <a:pt x="51" y="688"/>
                    <a:pt x="83" y="710"/>
                    <a:pt x="108" y="710"/>
                  </a:cubicBezTo>
                  <a:cubicBezTo>
                    <a:pt x="191" y="710"/>
                    <a:pt x="201" y="467"/>
                    <a:pt x="286" y="467"/>
                  </a:cubicBezTo>
                  <a:cubicBezTo>
                    <a:pt x="303" y="467"/>
                    <a:pt x="324" y="477"/>
                    <a:pt x="348" y="501"/>
                  </a:cubicBezTo>
                  <a:lnTo>
                    <a:pt x="381" y="624"/>
                  </a:lnTo>
                  <a:cubicBezTo>
                    <a:pt x="436" y="534"/>
                    <a:pt x="511" y="455"/>
                    <a:pt x="596" y="392"/>
                  </a:cubicBezTo>
                  <a:cubicBezTo>
                    <a:pt x="622" y="226"/>
                    <a:pt x="668" y="104"/>
                    <a:pt x="764" y="104"/>
                  </a:cubicBezTo>
                  <a:cubicBezTo>
                    <a:pt x="789" y="104"/>
                    <a:pt x="817" y="113"/>
                    <a:pt x="849" y="130"/>
                  </a:cubicBezTo>
                  <a:cubicBezTo>
                    <a:pt x="939" y="323"/>
                    <a:pt x="1037" y="309"/>
                    <a:pt x="1130" y="325"/>
                  </a:cubicBezTo>
                  <a:cubicBezTo>
                    <a:pt x="1153" y="257"/>
                    <a:pt x="1216" y="67"/>
                    <a:pt x="1193" y="67"/>
                  </a:cubicBezTo>
                  <a:cubicBezTo>
                    <a:pt x="1192" y="67"/>
                    <a:pt x="1190" y="68"/>
                    <a:pt x="1187" y="70"/>
                  </a:cubicBezTo>
                  <a:cubicBezTo>
                    <a:pt x="1048" y="22"/>
                    <a:pt x="925" y="1"/>
                    <a:pt x="81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86" name="Google Shape;3286;p36"/>
            <p:cNvSpPr/>
            <p:nvPr/>
          </p:nvSpPr>
          <p:spPr>
            <a:xfrm>
              <a:off x="5241100" y="2296550"/>
              <a:ext cx="175" cy="225"/>
            </a:xfrm>
            <a:custGeom>
              <a:avLst/>
              <a:gdLst/>
              <a:ahLst/>
              <a:cxnLst/>
              <a:rect l="l" t="t" r="r" b="b"/>
              <a:pathLst>
                <a:path w="7" h="9" extrusionOk="0">
                  <a:moveTo>
                    <a:pt x="6" y="1"/>
                  </a:moveTo>
                  <a:cubicBezTo>
                    <a:pt x="5" y="1"/>
                    <a:pt x="3" y="3"/>
                    <a:pt x="0" y="9"/>
                  </a:cubicBezTo>
                  <a:lnTo>
                    <a:pt x="5" y="9"/>
                  </a:lnTo>
                  <a:cubicBezTo>
                    <a:pt x="6" y="4"/>
                    <a:pt x="7" y="1"/>
                    <a:pt x="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87" name="Google Shape;3287;p36"/>
            <p:cNvSpPr/>
            <p:nvPr/>
          </p:nvSpPr>
          <p:spPr>
            <a:xfrm>
              <a:off x="5238950" y="2256125"/>
              <a:ext cx="48175" cy="48625"/>
            </a:xfrm>
            <a:custGeom>
              <a:avLst/>
              <a:gdLst/>
              <a:ahLst/>
              <a:cxnLst/>
              <a:rect l="l" t="t" r="r" b="b"/>
              <a:pathLst>
                <a:path w="1927" h="1945" extrusionOk="0">
                  <a:moveTo>
                    <a:pt x="1763" y="1"/>
                  </a:moveTo>
                  <a:cubicBezTo>
                    <a:pt x="1461" y="1"/>
                    <a:pt x="1251" y="104"/>
                    <a:pt x="1085" y="316"/>
                  </a:cubicBezTo>
                  <a:cubicBezTo>
                    <a:pt x="1062" y="328"/>
                    <a:pt x="1011" y="446"/>
                    <a:pt x="949" y="585"/>
                  </a:cubicBezTo>
                  <a:cubicBezTo>
                    <a:pt x="909" y="689"/>
                    <a:pt x="879" y="807"/>
                    <a:pt x="835" y="928"/>
                  </a:cubicBezTo>
                  <a:cubicBezTo>
                    <a:pt x="835" y="937"/>
                    <a:pt x="839" y="940"/>
                    <a:pt x="844" y="940"/>
                  </a:cubicBezTo>
                  <a:cubicBezTo>
                    <a:pt x="850" y="940"/>
                    <a:pt x="857" y="936"/>
                    <a:pt x="860" y="933"/>
                  </a:cubicBezTo>
                  <a:lnTo>
                    <a:pt x="860" y="933"/>
                  </a:lnTo>
                  <a:cubicBezTo>
                    <a:pt x="784" y="1188"/>
                    <a:pt x="684" y="1498"/>
                    <a:pt x="531" y="1572"/>
                  </a:cubicBezTo>
                  <a:cubicBezTo>
                    <a:pt x="458" y="1621"/>
                    <a:pt x="366" y="1633"/>
                    <a:pt x="256" y="1633"/>
                  </a:cubicBezTo>
                  <a:cubicBezTo>
                    <a:pt x="205" y="1633"/>
                    <a:pt x="150" y="1630"/>
                    <a:pt x="91" y="1628"/>
                  </a:cubicBezTo>
                  <a:cubicBezTo>
                    <a:pt x="78" y="1673"/>
                    <a:pt x="1" y="1886"/>
                    <a:pt x="8" y="1886"/>
                  </a:cubicBezTo>
                  <a:cubicBezTo>
                    <a:pt x="9" y="1886"/>
                    <a:pt x="10" y="1884"/>
                    <a:pt x="12" y="1881"/>
                  </a:cubicBezTo>
                  <a:cubicBezTo>
                    <a:pt x="140" y="1917"/>
                    <a:pt x="252" y="1944"/>
                    <a:pt x="359" y="1944"/>
                  </a:cubicBezTo>
                  <a:cubicBezTo>
                    <a:pt x="474" y="1944"/>
                    <a:pt x="584" y="1913"/>
                    <a:pt x="700" y="1830"/>
                  </a:cubicBezTo>
                  <a:cubicBezTo>
                    <a:pt x="972" y="1674"/>
                    <a:pt x="1041" y="1426"/>
                    <a:pt x="1164" y="1025"/>
                  </a:cubicBezTo>
                  <a:lnTo>
                    <a:pt x="1164" y="1025"/>
                  </a:lnTo>
                  <a:cubicBezTo>
                    <a:pt x="1156" y="1045"/>
                    <a:pt x="1148" y="1054"/>
                    <a:pt x="1146" y="1054"/>
                  </a:cubicBezTo>
                  <a:cubicBezTo>
                    <a:pt x="1142" y="1054"/>
                    <a:pt x="1153" y="1028"/>
                    <a:pt x="1197" y="986"/>
                  </a:cubicBezTo>
                  <a:cubicBezTo>
                    <a:pt x="1199" y="898"/>
                    <a:pt x="1241" y="773"/>
                    <a:pt x="1255" y="691"/>
                  </a:cubicBezTo>
                  <a:cubicBezTo>
                    <a:pt x="1301" y="594"/>
                    <a:pt x="1336" y="497"/>
                    <a:pt x="1338" y="497"/>
                  </a:cubicBezTo>
                  <a:cubicBezTo>
                    <a:pt x="1414" y="414"/>
                    <a:pt x="1491" y="351"/>
                    <a:pt x="1625" y="351"/>
                  </a:cubicBezTo>
                  <a:cubicBezTo>
                    <a:pt x="1680" y="351"/>
                    <a:pt x="1745" y="361"/>
                    <a:pt x="1822" y="385"/>
                  </a:cubicBezTo>
                  <a:cubicBezTo>
                    <a:pt x="1874" y="327"/>
                    <a:pt x="1902" y="16"/>
                    <a:pt x="1925" y="10"/>
                  </a:cubicBezTo>
                  <a:lnTo>
                    <a:pt x="1925" y="10"/>
                  </a:lnTo>
                  <a:cubicBezTo>
                    <a:pt x="1926" y="10"/>
                    <a:pt x="1926" y="10"/>
                    <a:pt x="1927" y="10"/>
                  </a:cubicBezTo>
                  <a:cubicBezTo>
                    <a:pt x="1926" y="10"/>
                    <a:pt x="1926" y="10"/>
                    <a:pt x="1926" y="10"/>
                  </a:cubicBezTo>
                  <a:cubicBezTo>
                    <a:pt x="1925" y="10"/>
                    <a:pt x="1925" y="10"/>
                    <a:pt x="1925" y="10"/>
                  </a:cubicBezTo>
                  <a:lnTo>
                    <a:pt x="1925" y="10"/>
                  </a:lnTo>
                  <a:cubicBezTo>
                    <a:pt x="1868" y="4"/>
                    <a:pt x="1814" y="1"/>
                    <a:pt x="17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88" name="Google Shape;3288;p36"/>
            <p:cNvSpPr/>
            <p:nvPr/>
          </p:nvSpPr>
          <p:spPr>
            <a:xfrm>
              <a:off x="5259625" y="2281450"/>
              <a:ext cx="52100" cy="51375"/>
            </a:xfrm>
            <a:custGeom>
              <a:avLst/>
              <a:gdLst/>
              <a:ahLst/>
              <a:cxnLst/>
              <a:rect l="l" t="t" r="r" b="b"/>
              <a:pathLst>
                <a:path w="2084" h="2055" extrusionOk="0">
                  <a:moveTo>
                    <a:pt x="2069" y="0"/>
                  </a:moveTo>
                  <a:cubicBezTo>
                    <a:pt x="2068" y="0"/>
                    <a:pt x="2066" y="2"/>
                    <a:pt x="2064" y="5"/>
                  </a:cubicBezTo>
                  <a:cubicBezTo>
                    <a:pt x="2020" y="3"/>
                    <a:pt x="1978" y="2"/>
                    <a:pt x="1939" y="2"/>
                  </a:cubicBezTo>
                  <a:cubicBezTo>
                    <a:pt x="1607" y="2"/>
                    <a:pt x="1402" y="75"/>
                    <a:pt x="1220" y="288"/>
                  </a:cubicBezTo>
                  <a:cubicBezTo>
                    <a:pt x="1151" y="392"/>
                    <a:pt x="1130" y="469"/>
                    <a:pt x="1067" y="636"/>
                  </a:cubicBezTo>
                  <a:cubicBezTo>
                    <a:pt x="1037" y="715"/>
                    <a:pt x="951" y="902"/>
                    <a:pt x="968" y="944"/>
                  </a:cubicBezTo>
                  <a:cubicBezTo>
                    <a:pt x="921" y="995"/>
                    <a:pt x="892" y="1037"/>
                    <a:pt x="900" y="1037"/>
                  </a:cubicBezTo>
                  <a:cubicBezTo>
                    <a:pt x="901" y="1037"/>
                    <a:pt x="903" y="1036"/>
                    <a:pt x="905" y="1035"/>
                  </a:cubicBezTo>
                  <a:lnTo>
                    <a:pt x="905" y="1035"/>
                  </a:lnTo>
                  <a:cubicBezTo>
                    <a:pt x="808" y="1467"/>
                    <a:pt x="628" y="1782"/>
                    <a:pt x="279" y="1782"/>
                  </a:cubicBezTo>
                  <a:cubicBezTo>
                    <a:pt x="213" y="1782"/>
                    <a:pt x="140" y="1770"/>
                    <a:pt x="61" y="1746"/>
                  </a:cubicBezTo>
                  <a:cubicBezTo>
                    <a:pt x="57" y="1757"/>
                    <a:pt x="0" y="2005"/>
                    <a:pt x="25" y="2005"/>
                  </a:cubicBezTo>
                  <a:cubicBezTo>
                    <a:pt x="27" y="2005"/>
                    <a:pt x="30" y="2003"/>
                    <a:pt x="33" y="1999"/>
                  </a:cubicBezTo>
                  <a:cubicBezTo>
                    <a:pt x="154" y="2037"/>
                    <a:pt x="263" y="2055"/>
                    <a:pt x="361" y="2055"/>
                  </a:cubicBezTo>
                  <a:cubicBezTo>
                    <a:pt x="958" y="2055"/>
                    <a:pt x="1144" y="1412"/>
                    <a:pt x="1255" y="1086"/>
                  </a:cubicBezTo>
                  <a:lnTo>
                    <a:pt x="1255" y="1086"/>
                  </a:lnTo>
                  <a:cubicBezTo>
                    <a:pt x="1248" y="1097"/>
                    <a:pt x="1240" y="1107"/>
                    <a:pt x="1236" y="1107"/>
                  </a:cubicBezTo>
                  <a:cubicBezTo>
                    <a:pt x="1233" y="1107"/>
                    <a:pt x="1236" y="1095"/>
                    <a:pt x="1255" y="1060"/>
                  </a:cubicBezTo>
                  <a:cubicBezTo>
                    <a:pt x="1264" y="991"/>
                    <a:pt x="1327" y="856"/>
                    <a:pt x="1329" y="777"/>
                  </a:cubicBezTo>
                  <a:cubicBezTo>
                    <a:pt x="1366" y="678"/>
                    <a:pt x="1417" y="585"/>
                    <a:pt x="1482" y="501"/>
                  </a:cubicBezTo>
                  <a:cubicBezTo>
                    <a:pt x="1552" y="414"/>
                    <a:pt x="1643" y="323"/>
                    <a:pt x="1841" y="323"/>
                  </a:cubicBezTo>
                  <a:cubicBezTo>
                    <a:pt x="1893" y="323"/>
                    <a:pt x="1953" y="329"/>
                    <a:pt x="2022" y="344"/>
                  </a:cubicBezTo>
                  <a:cubicBezTo>
                    <a:pt x="2031" y="298"/>
                    <a:pt x="2084" y="0"/>
                    <a:pt x="206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89" name="Google Shape;3289;p36"/>
            <p:cNvSpPr/>
            <p:nvPr/>
          </p:nvSpPr>
          <p:spPr>
            <a:xfrm>
              <a:off x="4738950" y="1784400"/>
              <a:ext cx="91425" cy="85000"/>
            </a:xfrm>
            <a:custGeom>
              <a:avLst/>
              <a:gdLst/>
              <a:ahLst/>
              <a:cxnLst/>
              <a:rect l="l" t="t" r="r" b="b"/>
              <a:pathLst>
                <a:path w="3657" h="3400" extrusionOk="0">
                  <a:moveTo>
                    <a:pt x="1178" y="0"/>
                  </a:moveTo>
                  <a:cubicBezTo>
                    <a:pt x="1081" y="0"/>
                    <a:pt x="982" y="45"/>
                    <a:pt x="933" y="169"/>
                  </a:cubicBezTo>
                  <a:cubicBezTo>
                    <a:pt x="875" y="257"/>
                    <a:pt x="845" y="458"/>
                    <a:pt x="907" y="521"/>
                  </a:cubicBezTo>
                  <a:cubicBezTo>
                    <a:pt x="1014" y="551"/>
                    <a:pt x="1332" y="1263"/>
                    <a:pt x="1503" y="1395"/>
                  </a:cubicBezTo>
                  <a:lnTo>
                    <a:pt x="1584" y="1402"/>
                  </a:lnTo>
                  <a:lnTo>
                    <a:pt x="1580" y="1529"/>
                  </a:lnTo>
                  <a:lnTo>
                    <a:pt x="1322" y="1376"/>
                  </a:lnTo>
                  <a:lnTo>
                    <a:pt x="1378" y="1381"/>
                  </a:lnTo>
                  <a:cubicBezTo>
                    <a:pt x="1306" y="1367"/>
                    <a:pt x="1218" y="1349"/>
                    <a:pt x="1128" y="1330"/>
                  </a:cubicBezTo>
                  <a:lnTo>
                    <a:pt x="1128" y="1330"/>
                  </a:lnTo>
                  <a:lnTo>
                    <a:pt x="1248" y="1643"/>
                  </a:lnTo>
                  <a:cubicBezTo>
                    <a:pt x="1153" y="1439"/>
                    <a:pt x="977" y="1610"/>
                    <a:pt x="880" y="1277"/>
                  </a:cubicBezTo>
                  <a:cubicBezTo>
                    <a:pt x="687" y="1235"/>
                    <a:pt x="527" y="1200"/>
                    <a:pt x="525" y="1200"/>
                  </a:cubicBezTo>
                  <a:cubicBezTo>
                    <a:pt x="515" y="1198"/>
                    <a:pt x="505" y="1197"/>
                    <a:pt x="493" y="1197"/>
                  </a:cubicBezTo>
                  <a:cubicBezTo>
                    <a:pt x="387" y="1197"/>
                    <a:pt x="194" y="1283"/>
                    <a:pt x="115" y="1360"/>
                  </a:cubicBezTo>
                  <a:cubicBezTo>
                    <a:pt x="47" y="1508"/>
                    <a:pt x="1" y="1743"/>
                    <a:pt x="154" y="1833"/>
                  </a:cubicBezTo>
                  <a:cubicBezTo>
                    <a:pt x="261" y="1861"/>
                    <a:pt x="372" y="1879"/>
                    <a:pt x="483" y="1891"/>
                  </a:cubicBezTo>
                  <a:cubicBezTo>
                    <a:pt x="474" y="1898"/>
                    <a:pt x="530" y="1899"/>
                    <a:pt x="619" y="1899"/>
                  </a:cubicBezTo>
                  <a:cubicBezTo>
                    <a:pt x="669" y="1899"/>
                    <a:pt x="730" y="1898"/>
                    <a:pt x="796" y="1898"/>
                  </a:cubicBezTo>
                  <a:cubicBezTo>
                    <a:pt x="1065" y="1898"/>
                    <a:pt x="1415" y="1905"/>
                    <a:pt x="1438" y="1970"/>
                  </a:cubicBezTo>
                  <a:cubicBezTo>
                    <a:pt x="1437" y="1968"/>
                    <a:pt x="1435" y="1966"/>
                    <a:pt x="1432" y="1966"/>
                  </a:cubicBezTo>
                  <a:cubicBezTo>
                    <a:pt x="1363" y="1966"/>
                    <a:pt x="832" y="2579"/>
                    <a:pt x="812" y="2612"/>
                  </a:cubicBezTo>
                  <a:cubicBezTo>
                    <a:pt x="648" y="2790"/>
                    <a:pt x="645" y="2909"/>
                    <a:pt x="877" y="3152"/>
                  </a:cubicBezTo>
                  <a:cubicBezTo>
                    <a:pt x="934" y="3180"/>
                    <a:pt x="983" y="3195"/>
                    <a:pt x="1031" y="3195"/>
                  </a:cubicBezTo>
                  <a:cubicBezTo>
                    <a:pt x="1139" y="3195"/>
                    <a:pt x="1235" y="3117"/>
                    <a:pt x="1373" y="2936"/>
                  </a:cubicBezTo>
                  <a:lnTo>
                    <a:pt x="1373" y="2936"/>
                  </a:lnTo>
                  <a:cubicBezTo>
                    <a:pt x="1371" y="2938"/>
                    <a:pt x="1369" y="2938"/>
                    <a:pt x="1368" y="2938"/>
                  </a:cubicBezTo>
                  <a:cubicBezTo>
                    <a:pt x="1309" y="2938"/>
                    <a:pt x="1748" y="2111"/>
                    <a:pt x="1772" y="2111"/>
                  </a:cubicBezTo>
                  <a:cubicBezTo>
                    <a:pt x="1772" y="2111"/>
                    <a:pt x="1772" y="2111"/>
                    <a:pt x="1772" y="2111"/>
                  </a:cubicBezTo>
                  <a:cubicBezTo>
                    <a:pt x="1795" y="2116"/>
                    <a:pt x="2101" y="3090"/>
                    <a:pt x="2014" y="3090"/>
                  </a:cubicBezTo>
                  <a:cubicBezTo>
                    <a:pt x="2014" y="3090"/>
                    <a:pt x="2014" y="3090"/>
                    <a:pt x="2013" y="3089"/>
                  </a:cubicBezTo>
                  <a:lnTo>
                    <a:pt x="2013" y="3089"/>
                  </a:lnTo>
                  <a:cubicBezTo>
                    <a:pt x="2171" y="3173"/>
                    <a:pt x="2185" y="3236"/>
                    <a:pt x="2236" y="3347"/>
                  </a:cubicBezTo>
                  <a:cubicBezTo>
                    <a:pt x="2278" y="3383"/>
                    <a:pt x="2328" y="3399"/>
                    <a:pt x="2380" y="3399"/>
                  </a:cubicBezTo>
                  <a:cubicBezTo>
                    <a:pt x="2499" y="3399"/>
                    <a:pt x="2628" y="3311"/>
                    <a:pt x="2699" y="3166"/>
                  </a:cubicBezTo>
                  <a:cubicBezTo>
                    <a:pt x="2873" y="3064"/>
                    <a:pt x="2841" y="2939"/>
                    <a:pt x="2716" y="2730"/>
                  </a:cubicBezTo>
                  <a:lnTo>
                    <a:pt x="2716" y="2730"/>
                  </a:lnTo>
                  <a:cubicBezTo>
                    <a:pt x="2716" y="2730"/>
                    <a:pt x="2716" y="2730"/>
                    <a:pt x="2716" y="2730"/>
                  </a:cubicBezTo>
                  <a:cubicBezTo>
                    <a:pt x="2720" y="2730"/>
                    <a:pt x="2198" y="2013"/>
                    <a:pt x="2152" y="1954"/>
                  </a:cubicBezTo>
                  <a:cubicBezTo>
                    <a:pt x="2155" y="1953"/>
                    <a:pt x="2157" y="1953"/>
                    <a:pt x="2161" y="1953"/>
                  </a:cubicBezTo>
                  <a:cubicBezTo>
                    <a:pt x="2292" y="1953"/>
                    <a:pt x="3081" y="2175"/>
                    <a:pt x="3183" y="2175"/>
                  </a:cubicBezTo>
                  <a:cubicBezTo>
                    <a:pt x="3186" y="2175"/>
                    <a:pt x="3189" y="2174"/>
                    <a:pt x="3191" y="2174"/>
                  </a:cubicBezTo>
                  <a:cubicBezTo>
                    <a:pt x="3325" y="2116"/>
                    <a:pt x="3495" y="2104"/>
                    <a:pt x="3552" y="2009"/>
                  </a:cubicBezTo>
                  <a:cubicBezTo>
                    <a:pt x="3657" y="1865"/>
                    <a:pt x="3610" y="1631"/>
                    <a:pt x="3525" y="1583"/>
                  </a:cubicBezTo>
                  <a:cubicBezTo>
                    <a:pt x="3451" y="1530"/>
                    <a:pt x="3377" y="1481"/>
                    <a:pt x="3289" y="1481"/>
                  </a:cubicBezTo>
                  <a:cubicBezTo>
                    <a:pt x="3262" y="1481"/>
                    <a:pt x="3233" y="1486"/>
                    <a:pt x="3202" y="1497"/>
                  </a:cubicBezTo>
                  <a:cubicBezTo>
                    <a:pt x="3225" y="1500"/>
                    <a:pt x="2962" y="1512"/>
                    <a:pt x="2705" y="1512"/>
                  </a:cubicBezTo>
                  <a:cubicBezTo>
                    <a:pt x="2462" y="1512"/>
                    <a:pt x="2226" y="1502"/>
                    <a:pt x="2245" y="1464"/>
                  </a:cubicBezTo>
                  <a:cubicBezTo>
                    <a:pt x="2240" y="1444"/>
                    <a:pt x="2393" y="1293"/>
                    <a:pt x="2544" y="1140"/>
                  </a:cubicBezTo>
                  <a:cubicBezTo>
                    <a:pt x="2447" y="1047"/>
                    <a:pt x="2382" y="841"/>
                    <a:pt x="2284" y="648"/>
                  </a:cubicBezTo>
                  <a:lnTo>
                    <a:pt x="2284" y="648"/>
                  </a:lnTo>
                  <a:cubicBezTo>
                    <a:pt x="2342" y="695"/>
                    <a:pt x="2390" y="715"/>
                    <a:pt x="2432" y="715"/>
                  </a:cubicBezTo>
                  <a:cubicBezTo>
                    <a:pt x="2579" y="715"/>
                    <a:pt x="2639" y="458"/>
                    <a:pt x="2706" y="210"/>
                  </a:cubicBezTo>
                  <a:cubicBezTo>
                    <a:pt x="2699" y="210"/>
                    <a:pt x="2691" y="209"/>
                    <a:pt x="2684" y="209"/>
                  </a:cubicBezTo>
                  <a:cubicBezTo>
                    <a:pt x="2537" y="209"/>
                    <a:pt x="2422" y="337"/>
                    <a:pt x="2354" y="495"/>
                  </a:cubicBezTo>
                  <a:cubicBezTo>
                    <a:pt x="2354" y="492"/>
                    <a:pt x="2352" y="490"/>
                    <a:pt x="2350" y="490"/>
                  </a:cubicBezTo>
                  <a:cubicBezTo>
                    <a:pt x="2314" y="490"/>
                    <a:pt x="2045" y="900"/>
                    <a:pt x="1930" y="1135"/>
                  </a:cubicBezTo>
                  <a:cubicBezTo>
                    <a:pt x="1951" y="1214"/>
                    <a:pt x="1974" y="1298"/>
                    <a:pt x="1997" y="1372"/>
                  </a:cubicBezTo>
                  <a:cubicBezTo>
                    <a:pt x="2003" y="1537"/>
                    <a:pt x="2001" y="1585"/>
                    <a:pt x="1989" y="1585"/>
                  </a:cubicBezTo>
                  <a:cubicBezTo>
                    <a:pt x="1973" y="1585"/>
                    <a:pt x="1939" y="1499"/>
                    <a:pt x="1885" y="1499"/>
                  </a:cubicBezTo>
                  <a:cubicBezTo>
                    <a:pt x="1861" y="1499"/>
                    <a:pt x="1833" y="1517"/>
                    <a:pt x="1800" y="1566"/>
                  </a:cubicBezTo>
                  <a:lnTo>
                    <a:pt x="1742" y="1158"/>
                  </a:lnTo>
                  <a:lnTo>
                    <a:pt x="1883" y="1416"/>
                  </a:lnTo>
                  <a:cubicBezTo>
                    <a:pt x="1944" y="1393"/>
                    <a:pt x="1828" y="1091"/>
                    <a:pt x="1814" y="920"/>
                  </a:cubicBezTo>
                  <a:cubicBezTo>
                    <a:pt x="1726" y="646"/>
                    <a:pt x="1595" y="317"/>
                    <a:pt x="1609" y="317"/>
                  </a:cubicBezTo>
                  <a:lnTo>
                    <a:pt x="1609" y="317"/>
                  </a:lnTo>
                  <a:cubicBezTo>
                    <a:pt x="1610" y="317"/>
                    <a:pt x="1610" y="317"/>
                    <a:pt x="1610" y="317"/>
                  </a:cubicBezTo>
                  <a:cubicBezTo>
                    <a:pt x="1610" y="182"/>
                    <a:pt x="1480" y="92"/>
                    <a:pt x="1399" y="85"/>
                  </a:cubicBezTo>
                  <a:cubicBezTo>
                    <a:pt x="1352" y="37"/>
                    <a:pt x="1265" y="0"/>
                    <a:pt x="117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90" name="Google Shape;3290;p36"/>
            <p:cNvSpPr/>
            <p:nvPr/>
          </p:nvSpPr>
          <p:spPr>
            <a:xfrm>
              <a:off x="5287575" y="2172400"/>
              <a:ext cx="85100" cy="85075"/>
            </a:xfrm>
            <a:custGeom>
              <a:avLst/>
              <a:gdLst/>
              <a:ahLst/>
              <a:cxnLst/>
              <a:rect l="l" t="t" r="r" b="b"/>
              <a:pathLst>
                <a:path w="3404" h="3403" extrusionOk="0">
                  <a:moveTo>
                    <a:pt x="1265" y="0"/>
                  </a:moveTo>
                  <a:cubicBezTo>
                    <a:pt x="1137" y="0"/>
                    <a:pt x="1027" y="63"/>
                    <a:pt x="921" y="144"/>
                  </a:cubicBezTo>
                  <a:cubicBezTo>
                    <a:pt x="884" y="341"/>
                    <a:pt x="891" y="498"/>
                    <a:pt x="942" y="535"/>
                  </a:cubicBezTo>
                  <a:cubicBezTo>
                    <a:pt x="942" y="535"/>
                    <a:pt x="943" y="535"/>
                    <a:pt x="944" y="535"/>
                  </a:cubicBezTo>
                  <a:cubicBezTo>
                    <a:pt x="1003" y="535"/>
                    <a:pt x="1483" y="1384"/>
                    <a:pt x="1444" y="1429"/>
                  </a:cubicBezTo>
                  <a:lnTo>
                    <a:pt x="1444" y="1429"/>
                  </a:lnTo>
                  <a:cubicBezTo>
                    <a:pt x="1436" y="1409"/>
                    <a:pt x="452" y="1252"/>
                    <a:pt x="515" y="1249"/>
                  </a:cubicBezTo>
                  <a:cubicBezTo>
                    <a:pt x="490" y="1232"/>
                    <a:pt x="452" y="1226"/>
                    <a:pt x="408" y="1226"/>
                  </a:cubicBezTo>
                  <a:cubicBezTo>
                    <a:pt x="290" y="1226"/>
                    <a:pt x="135" y="1274"/>
                    <a:pt x="109" y="1303"/>
                  </a:cubicBezTo>
                  <a:cubicBezTo>
                    <a:pt x="0" y="1530"/>
                    <a:pt x="19" y="1778"/>
                    <a:pt x="137" y="1852"/>
                  </a:cubicBezTo>
                  <a:cubicBezTo>
                    <a:pt x="230" y="1925"/>
                    <a:pt x="284" y="1953"/>
                    <a:pt x="340" y="1953"/>
                  </a:cubicBezTo>
                  <a:cubicBezTo>
                    <a:pt x="373" y="1953"/>
                    <a:pt x="407" y="1943"/>
                    <a:pt x="450" y="1926"/>
                  </a:cubicBezTo>
                  <a:cubicBezTo>
                    <a:pt x="520" y="1912"/>
                    <a:pt x="1384" y="1898"/>
                    <a:pt x="1465" y="1880"/>
                  </a:cubicBezTo>
                  <a:lnTo>
                    <a:pt x="1465" y="1880"/>
                  </a:lnTo>
                  <a:cubicBezTo>
                    <a:pt x="1415" y="1937"/>
                    <a:pt x="799" y="2606"/>
                    <a:pt x="851" y="2606"/>
                  </a:cubicBezTo>
                  <a:cubicBezTo>
                    <a:pt x="852" y="2606"/>
                    <a:pt x="853" y="2606"/>
                    <a:pt x="853" y="2605"/>
                  </a:cubicBezTo>
                  <a:lnTo>
                    <a:pt x="853" y="2605"/>
                  </a:lnTo>
                  <a:cubicBezTo>
                    <a:pt x="663" y="2865"/>
                    <a:pt x="680" y="2981"/>
                    <a:pt x="828" y="3076"/>
                  </a:cubicBezTo>
                  <a:cubicBezTo>
                    <a:pt x="880" y="3146"/>
                    <a:pt x="961" y="3176"/>
                    <a:pt x="1040" y="3176"/>
                  </a:cubicBezTo>
                  <a:cubicBezTo>
                    <a:pt x="1156" y="3176"/>
                    <a:pt x="1269" y="3111"/>
                    <a:pt x="1285" y="3011"/>
                  </a:cubicBezTo>
                  <a:cubicBezTo>
                    <a:pt x="1360" y="2963"/>
                    <a:pt x="1756" y="2155"/>
                    <a:pt x="1762" y="2155"/>
                  </a:cubicBezTo>
                  <a:lnTo>
                    <a:pt x="1762" y="2155"/>
                  </a:lnTo>
                  <a:cubicBezTo>
                    <a:pt x="1762" y="2155"/>
                    <a:pt x="1761" y="2156"/>
                    <a:pt x="1760" y="2160"/>
                  </a:cubicBezTo>
                  <a:lnTo>
                    <a:pt x="1760" y="2160"/>
                  </a:lnTo>
                  <a:cubicBezTo>
                    <a:pt x="1760" y="2160"/>
                    <a:pt x="1760" y="2160"/>
                    <a:pt x="1760" y="2160"/>
                  </a:cubicBezTo>
                  <a:cubicBezTo>
                    <a:pt x="1777" y="2160"/>
                    <a:pt x="2073" y="3075"/>
                    <a:pt x="2071" y="3139"/>
                  </a:cubicBezTo>
                  <a:cubicBezTo>
                    <a:pt x="2091" y="3231"/>
                    <a:pt x="2235" y="3299"/>
                    <a:pt x="2272" y="3380"/>
                  </a:cubicBezTo>
                  <a:cubicBezTo>
                    <a:pt x="2294" y="3394"/>
                    <a:pt x="2336" y="3402"/>
                    <a:pt x="2387" y="3402"/>
                  </a:cubicBezTo>
                  <a:cubicBezTo>
                    <a:pt x="2492" y="3402"/>
                    <a:pt x="2636" y="3367"/>
                    <a:pt x="2741" y="3271"/>
                  </a:cubicBezTo>
                  <a:cubicBezTo>
                    <a:pt x="2829" y="3187"/>
                    <a:pt x="2815" y="2981"/>
                    <a:pt x="2768" y="2877"/>
                  </a:cubicBezTo>
                  <a:cubicBezTo>
                    <a:pt x="2671" y="2777"/>
                    <a:pt x="2606" y="2650"/>
                    <a:pt x="2583" y="2510"/>
                  </a:cubicBezTo>
                  <a:cubicBezTo>
                    <a:pt x="2476" y="2318"/>
                    <a:pt x="2339" y="2093"/>
                    <a:pt x="2268" y="2033"/>
                  </a:cubicBezTo>
                  <a:lnTo>
                    <a:pt x="2268" y="2033"/>
                  </a:lnTo>
                  <a:cubicBezTo>
                    <a:pt x="2360" y="2049"/>
                    <a:pt x="2592" y="2086"/>
                    <a:pt x="2798" y="2116"/>
                  </a:cubicBezTo>
                  <a:cubicBezTo>
                    <a:pt x="2982" y="1902"/>
                    <a:pt x="3092" y="1607"/>
                    <a:pt x="3372" y="1607"/>
                  </a:cubicBezTo>
                  <a:cubicBezTo>
                    <a:pt x="3382" y="1607"/>
                    <a:pt x="3393" y="1608"/>
                    <a:pt x="3404" y="1609"/>
                  </a:cubicBezTo>
                  <a:cubicBezTo>
                    <a:pt x="3355" y="1595"/>
                    <a:pt x="3299" y="1541"/>
                    <a:pt x="3244" y="1474"/>
                  </a:cubicBezTo>
                  <a:cubicBezTo>
                    <a:pt x="3223" y="1477"/>
                    <a:pt x="3200" y="1479"/>
                    <a:pt x="3172" y="1483"/>
                  </a:cubicBezTo>
                  <a:cubicBezTo>
                    <a:pt x="3183" y="1467"/>
                    <a:pt x="3111" y="1461"/>
                    <a:pt x="3003" y="1461"/>
                  </a:cubicBezTo>
                  <a:cubicBezTo>
                    <a:pt x="2754" y="1461"/>
                    <a:pt x="2309" y="1497"/>
                    <a:pt x="2244" y="1539"/>
                  </a:cubicBezTo>
                  <a:cubicBezTo>
                    <a:pt x="2229" y="1462"/>
                    <a:pt x="2845" y="808"/>
                    <a:pt x="2821" y="808"/>
                  </a:cubicBezTo>
                  <a:lnTo>
                    <a:pt x="2821" y="808"/>
                  </a:lnTo>
                  <a:cubicBezTo>
                    <a:pt x="2820" y="808"/>
                    <a:pt x="2817" y="810"/>
                    <a:pt x="2812" y="813"/>
                  </a:cubicBezTo>
                  <a:cubicBezTo>
                    <a:pt x="2829" y="795"/>
                    <a:pt x="2843" y="776"/>
                    <a:pt x="2856" y="758"/>
                  </a:cubicBezTo>
                  <a:cubicBezTo>
                    <a:pt x="2849" y="742"/>
                    <a:pt x="2843" y="723"/>
                    <a:pt x="2836" y="705"/>
                  </a:cubicBezTo>
                  <a:lnTo>
                    <a:pt x="2836" y="705"/>
                  </a:lnTo>
                  <a:lnTo>
                    <a:pt x="2868" y="746"/>
                  </a:lnTo>
                  <a:cubicBezTo>
                    <a:pt x="3019" y="547"/>
                    <a:pt x="2991" y="394"/>
                    <a:pt x="2803" y="324"/>
                  </a:cubicBezTo>
                  <a:cubicBezTo>
                    <a:pt x="2778" y="272"/>
                    <a:pt x="2715" y="247"/>
                    <a:pt x="2645" y="247"/>
                  </a:cubicBezTo>
                  <a:cubicBezTo>
                    <a:pt x="2532" y="247"/>
                    <a:pt x="2402" y="316"/>
                    <a:pt x="2402" y="454"/>
                  </a:cubicBezTo>
                  <a:cubicBezTo>
                    <a:pt x="2402" y="454"/>
                    <a:pt x="2403" y="454"/>
                    <a:pt x="2403" y="454"/>
                  </a:cubicBezTo>
                  <a:lnTo>
                    <a:pt x="2403" y="454"/>
                  </a:lnTo>
                  <a:cubicBezTo>
                    <a:pt x="2419" y="454"/>
                    <a:pt x="1980" y="1130"/>
                    <a:pt x="1938" y="1198"/>
                  </a:cubicBezTo>
                  <a:cubicBezTo>
                    <a:pt x="1938" y="1164"/>
                    <a:pt x="1625" y="271"/>
                    <a:pt x="1593" y="250"/>
                  </a:cubicBezTo>
                  <a:cubicBezTo>
                    <a:pt x="1623" y="215"/>
                    <a:pt x="1554" y="130"/>
                    <a:pt x="1523" y="81"/>
                  </a:cubicBezTo>
                  <a:cubicBezTo>
                    <a:pt x="1428" y="24"/>
                    <a:pt x="1343" y="0"/>
                    <a:pt x="126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91" name="Google Shape;3291;p36"/>
            <p:cNvSpPr/>
            <p:nvPr/>
          </p:nvSpPr>
          <p:spPr>
            <a:xfrm>
              <a:off x="5000350" y="2425000"/>
              <a:ext cx="74375" cy="15050"/>
            </a:xfrm>
            <a:custGeom>
              <a:avLst/>
              <a:gdLst/>
              <a:ahLst/>
              <a:cxnLst/>
              <a:rect l="l" t="t" r="r" b="b"/>
              <a:pathLst>
                <a:path w="2975" h="602" extrusionOk="0">
                  <a:moveTo>
                    <a:pt x="0" y="1"/>
                  </a:moveTo>
                  <a:lnTo>
                    <a:pt x="0" y="1"/>
                  </a:lnTo>
                  <a:cubicBezTo>
                    <a:pt x="37" y="152"/>
                    <a:pt x="116" y="328"/>
                    <a:pt x="132" y="423"/>
                  </a:cubicBezTo>
                  <a:cubicBezTo>
                    <a:pt x="448" y="469"/>
                    <a:pt x="765" y="506"/>
                    <a:pt x="1083" y="534"/>
                  </a:cubicBezTo>
                  <a:lnTo>
                    <a:pt x="1233" y="476"/>
                  </a:lnTo>
                  <a:lnTo>
                    <a:pt x="1238" y="546"/>
                  </a:lnTo>
                  <a:cubicBezTo>
                    <a:pt x="1714" y="584"/>
                    <a:pt x="2190" y="602"/>
                    <a:pt x="2664" y="602"/>
                  </a:cubicBezTo>
                  <a:cubicBezTo>
                    <a:pt x="2768" y="602"/>
                    <a:pt x="2871" y="601"/>
                    <a:pt x="2974" y="599"/>
                  </a:cubicBezTo>
                  <a:lnTo>
                    <a:pt x="2833" y="203"/>
                  </a:lnTo>
                  <a:cubicBezTo>
                    <a:pt x="2729" y="205"/>
                    <a:pt x="2626" y="206"/>
                    <a:pt x="2522" y="206"/>
                  </a:cubicBezTo>
                  <a:cubicBezTo>
                    <a:pt x="1794" y="206"/>
                    <a:pt x="1068" y="156"/>
                    <a:pt x="348" y="54"/>
                  </a:cubicBezTo>
                  <a:cubicBezTo>
                    <a:pt x="341" y="136"/>
                    <a:pt x="325" y="170"/>
                    <a:pt x="303" y="170"/>
                  </a:cubicBezTo>
                  <a:cubicBezTo>
                    <a:pt x="276" y="170"/>
                    <a:pt x="238" y="114"/>
                    <a:pt x="195" y="31"/>
                  </a:cubicBezTo>
                  <a:cubicBezTo>
                    <a:pt x="130" y="22"/>
                    <a:pt x="65" y="13"/>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92" name="Google Shape;3292;p36"/>
            <p:cNvSpPr/>
            <p:nvPr/>
          </p:nvSpPr>
          <p:spPr>
            <a:xfrm>
              <a:off x="5494600" y="2011950"/>
              <a:ext cx="950" cy="2525"/>
            </a:xfrm>
            <a:custGeom>
              <a:avLst/>
              <a:gdLst/>
              <a:ahLst/>
              <a:cxnLst/>
              <a:rect l="l" t="t" r="r" b="b"/>
              <a:pathLst>
                <a:path w="38" h="101" extrusionOk="0">
                  <a:moveTo>
                    <a:pt x="30" y="1"/>
                  </a:moveTo>
                  <a:lnTo>
                    <a:pt x="0" y="40"/>
                  </a:lnTo>
                  <a:cubicBezTo>
                    <a:pt x="14" y="61"/>
                    <a:pt x="26" y="82"/>
                    <a:pt x="37" y="101"/>
                  </a:cubicBezTo>
                  <a:cubicBezTo>
                    <a:pt x="35" y="66"/>
                    <a:pt x="33" y="33"/>
                    <a:pt x="3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93" name="Google Shape;3293;p36"/>
            <p:cNvSpPr/>
            <p:nvPr/>
          </p:nvSpPr>
          <p:spPr>
            <a:xfrm>
              <a:off x="5074400" y="2397725"/>
              <a:ext cx="156700" cy="42325"/>
            </a:xfrm>
            <a:custGeom>
              <a:avLst/>
              <a:gdLst/>
              <a:ahLst/>
              <a:cxnLst/>
              <a:rect l="l" t="t" r="r" b="b"/>
              <a:pathLst>
                <a:path w="6268" h="1693" extrusionOk="0">
                  <a:moveTo>
                    <a:pt x="6098" y="0"/>
                  </a:moveTo>
                  <a:cubicBezTo>
                    <a:pt x="4141" y="793"/>
                    <a:pt x="2069" y="1236"/>
                    <a:pt x="19" y="1291"/>
                  </a:cubicBezTo>
                  <a:cubicBezTo>
                    <a:pt x="1" y="1382"/>
                    <a:pt x="1" y="1507"/>
                    <a:pt x="33" y="1692"/>
                  </a:cubicBezTo>
                  <a:cubicBezTo>
                    <a:pt x="2148" y="1648"/>
                    <a:pt x="4236" y="1222"/>
                    <a:pt x="6200" y="438"/>
                  </a:cubicBezTo>
                  <a:cubicBezTo>
                    <a:pt x="6167" y="406"/>
                    <a:pt x="6133" y="322"/>
                    <a:pt x="6040" y="227"/>
                  </a:cubicBezTo>
                  <a:lnTo>
                    <a:pt x="6267" y="144"/>
                  </a:lnTo>
                  <a:cubicBezTo>
                    <a:pt x="6202" y="107"/>
                    <a:pt x="6147" y="58"/>
                    <a:pt x="609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94" name="Google Shape;3294;p36"/>
            <p:cNvSpPr/>
            <p:nvPr/>
          </p:nvSpPr>
          <p:spPr>
            <a:xfrm>
              <a:off x="5458125" y="1914575"/>
              <a:ext cx="37000" cy="98525"/>
            </a:xfrm>
            <a:custGeom>
              <a:avLst/>
              <a:gdLst/>
              <a:ahLst/>
              <a:cxnLst/>
              <a:rect l="l" t="t" r="r" b="b"/>
              <a:pathLst>
                <a:path w="1480" h="3941" extrusionOk="0">
                  <a:moveTo>
                    <a:pt x="66" y="1"/>
                  </a:moveTo>
                  <a:cubicBezTo>
                    <a:pt x="33" y="1"/>
                    <a:pt x="9" y="28"/>
                    <a:pt x="1" y="99"/>
                  </a:cubicBezTo>
                  <a:cubicBezTo>
                    <a:pt x="6" y="120"/>
                    <a:pt x="10" y="143"/>
                    <a:pt x="15" y="164"/>
                  </a:cubicBezTo>
                  <a:lnTo>
                    <a:pt x="68" y="233"/>
                  </a:lnTo>
                  <a:cubicBezTo>
                    <a:pt x="59" y="247"/>
                    <a:pt x="50" y="259"/>
                    <a:pt x="40" y="270"/>
                  </a:cubicBezTo>
                  <a:cubicBezTo>
                    <a:pt x="291" y="1364"/>
                    <a:pt x="441" y="2477"/>
                    <a:pt x="495" y="3599"/>
                  </a:cubicBezTo>
                  <a:cubicBezTo>
                    <a:pt x="529" y="3584"/>
                    <a:pt x="563" y="3575"/>
                    <a:pt x="600" y="3575"/>
                  </a:cubicBezTo>
                  <a:cubicBezTo>
                    <a:pt x="682" y="3575"/>
                    <a:pt x="773" y="3624"/>
                    <a:pt x="880" y="3771"/>
                  </a:cubicBezTo>
                  <a:lnTo>
                    <a:pt x="933" y="3379"/>
                  </a:lnTo>
                  <a:lnTo>
                    <a:pt x="1325" y="3912"/>
                  </a:lnTo>
                  <a:cubicBezTo>
                    <a:pt x="1325" y="3921"/>
                    <a:pt x="1325" y="3931"/>
                    <a:pt x="1322" y="3940"/>
                  </a:cubicBezTo>
                  <a:cubicBezTo>
                    <a:pt x="1350" y="3910"/>
                    <a:pt x="1380" y="3877"/>
                    <a:pt x="1410" y="3843"/>
                  </a:cubicBezTo>
                  <a:lnTo>
                    <a:pt x="1403" y="3822"/>
                  </a:lnTo>
                  <a:lnTo>
                    <a:pt x="1403" y="3822"/>
                  </a:lnTo>
                  <a:cubicBezTo>
                    <a:pt x="1406" y="3829"/>
                    <a:pt x="1410" y="3836"/>
                    <a:pt x="1413" y="3840"/>
                  </a:cubicBezTo>
                  <a:cubicBezTo>
                    <a:pt x="1434" y="3815"/>
                    <a:pt x="1457" y="3789"/>
                    <a:pt x="1480" y="3764"/>
                  </a:cubicBezTo>
                  <a:cubicBezTo>
                    <a:pt x="1473" y="3660"/>
                    <a:pt x="1464" y="3553"/>
                    <a:pt x="1454" y="3449"/>
                  </a:cubicBezTo>
                  <a:cubicBezTo>
                    <a:pt x="1336" y="3377"/>
                    <a:pt x="1213" y="3314"/>
                    <a:pt x="1086" y="3261"/>
                  </a:cubicBezTo>
                  <a:cubicBezTo>
                    <a:pt x="1157" y="3234"/>
                    <a:pt x="1234" y="3002"/>
                    <a:pt x="1389" y="3002"/>
                  </a:cubicBezTo>
                  <a:cubicBezTo>
                    <a:pt x="1396" y="3002"/>
                    <a:pt x="1403" y="3002"/>
                    <a:pt x="1410" y="3003"/>
                  </a:cubicBezTo>
                  <a:cubicBezTo>
                    <a:pt x="1408" y="2987"/>
                    <a:pt x="1406" y="2969"/>
                    <a:pt x="1403" y="2950"/>
                  </a:cubicBezTo>
                  <a:lnTo>
                    <a:pt x="1257" y="2639"/>
                  </a:lnTo>
                  <a:cubicBezTo>
                    <a:pt x="1281" y="2595"/>
                    <a:pt x="1313" y="2558"/>
                    <a:pt x="1350" y="2528"/>
                  </a:cubicBezTo>
                  <a:cubicBezTo>
                    <a:pt x="1241" y="1749"/>
                    <a:pt x="1084" y="977"/>
                    <a:pt x="882" y="217"/>
                  </a:cubicBezTo>
                  <a:cubicBezTo>
                    <a:pt x="784" y="201"/>
                    <a:pt x="686" y="164"/>
                    <a:pt x="597" y="164"/>
                  </a:cubicBezTo>
                  <a:cubicBezTo>
                    <a:pt x="542" y="164"/>
                    <a:pt x="490" y="178"/>
                    <a:pt x="444" y="219"/>
                  </a:cubicBezTo>
                  <a:lnTo>
                    <a:pt x="516" y="319"/>
                  </a:lnTo>
                  <a:cubicBezTo>
                    <a:pt x="380" y="277"/>
                    <a:pt x="173" y="1"/>
                    <a:pt x="6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95" name="Google Shape;3295;p36"/>
            <p:cNvSpPr/>
            <p:nvPr/>
          </p:nvSpPr>
          <p:spPr>
            <a:xfrm>
              <a:off x="5230075" y="2023850"/>
              <a:ext cx="266100" cy="383625"/>
            </a:xfrm>
            <a:custGeom>
              <a:avLst/>
              <a:gdLst/>
              <a:ahLst/>
              <a:cxnLst/>
              <a:rect l="l" t="t" r="r" b="b"/>
              <a:pathLst>
                <a:path w="10644" h="15345" extrusionOk="0">
                  <a:moveTo>
                    <a:pt x="9777" y="471"/>
                  </a:moveTo>
                  <a:lnTo>
                    <a:pt x="10036" y="559"/>
                  </a:lnTo>
                  <a:lnTo>
                    <a:pt x="9955" y="714"/>
                  </a:lnTo>
                  <a:lnTo>
                    <a:pt x="9777" y="471"/>
                  </a:lnTo>
                  <a:close/>
                  <a:moveTo>
                    <a:pt x="8198" y="8049"/>
                  </a:moveTo>
                  <a:lnTo>
                    <a:pt x="8381" y="8167"/>
                  </a:lnTo>
                  <a:lnTo>
                    <a:pt x="8223" y="8348"/>
                  </a:lnTo>
                  <a:lnTo>
                    <a:pt x="8198" y="8049"/>
                  </a:lnTo>
                  <a:close/>
                  <a:moveTo>
                    <a:pt x="4452" y="12340"/>
                  </a:moveTo>
                  <a:lnTo>
                    <a:pt x="4452" y="12340"/>
                  </a:lnTo>
                  <a:cubicBezTo>
                    <a:pt x="4461" y="12342"/>
                    <a:pt x="4470" y="12359"/>
                    <a:pt x="4482" y="12398"/>
                  </a:cubicBezTo>
                  <a:cubicBezTo>
                    <a:pt x="4473" y="12377"/>
                    <a:pt x="4461" y="12359"/>
                    <a:pt x="4452" y="12340"/>
                  </a:cubicBezTo>
                  <a:close/>
                  <a:moveTo>
                    <a:pt x="2656" y="13741"/>
                  </a:moveTo>
                  <a:cubicBezTo>
                    <a:pt x="2690" y="13741"/>
                    <a:pt x="2729" y="13800"/>
                    <a:pt x="2771" y="13826"/>
                  </a:cubicBezTo>
                  <a:cubicBezTo>
                    <a:pt x="2772" y="13812"/>
                    <a:pt x="2773" y="13803"/>
                    <a:pt x="2775" y="13803"/>
                  </a:cubicBezTo>
                  <a:cubicBezTo>
                    <a:pt x="2777" y="13803"/>
                    <a:pt x="2779" y="13812"/>
                    <a:pt x="2783" y="13833"/>
                  </a:cubicBezTo>
                  <a:cubicBezTo>
                    <a:pt x="2778" y="13831"/>
                    <a:pt x="2773" y="13828"/>
                    <a:pt x="2771" y="13826"/>
                  </a:cubicBezTo>
                  <a:cubicBezTo>
                    <a:pt x="2765" y="13879"/>
                    <a:pt x="2760" y="14021"/>
                    <a:pt x="2716" y="14021"/>
                  </a:cubicBezTo>
                  <a:cubicBezTo>
                    <a:pt x="2691" y="14021"/>
                    <a:pt x="2654" y="13976"/>
                    <a:pt x="2597" y="13845"/>
                  </a:cubicBezTo>
                  <a:cubicBezTo>
                    <a:pt x="2614" y="13767"/>
                    <a:pt x="2634" y="13741"/>
                    <a:pt x="2656" y="13741"/>
                  </a:cubicBezTo>
                  <a:close/>
                  <a:moveTo>
                    <a:pt x="10093" y="0"/>
                  </a:moveTo>
                  <a:cubicBezTo>
                    <a:pt x="9918" y="0"/>
                    <a:pt x="9830" y="336"/>
                    <a:pt x="9638" y="348"/>
                  </a:cubicBezTo>
                  <a:cubicBezTo>
                    <a:pt x="9617" y="2569"/>
                    <a:pt x="9218" y="4771"/>
                    <a:pt x="8471" y="6800"/>
                  </a:cubicBezTo>
                  <a:cubicBezTo>
                    <a:pt x="8489" y="6889"/>
                    <a:pt x="8478" y="6924"/>
                    <a:pt x="8454" y="6924"/>
                  </a:cubicBezTo>
                  <a:cubicBezTo>
                    <a:pt x="8447" y="6924"/>
                    <a:pt x="8439" y="6921"/>
                    <a:pt x="8430" y="6915"/>
                  </a:cubicBezTo>
                  <a:cubicBezTo>
                    <a:pt x="8138" y="7692"/>
                    <a:pt x="7792" y="8445"/>
                    <a:pt x="7391" y="9173"/>
                  </a:cubicBezTo>
                  <a:cubicBezTo>
                    <a:pt x="6536" y="10333"/>
                    <a:pt x="5534" y="11378"/>
                    <a:pt x="4415" y="12282"/>
                  </a:cubicBezTo>
                  <a:cubicBezTo>
                    <a:pt x="4426" y="12301"/>
                    <a:pt x="4440" y="12319"/>
                    <a:pt x="4452" y="12340"/>
                  </a:cubicBezTo>
                  <a:cubicBezTo>
                    <a:pt x="4450" y="12340"/>
                    <a:pt x="4449" y="12339"/>
                    <a:pt x="4448" y="12339"/>
                  </a:cubicBezTo>
                  <a:cubicBezTo>
                    <a:pt x="4420" y="12339"/>
                    <a:pt x="4396" y="12444"/>
                    <a:pt x="4355" y="12444"/>
                  </a:cubicBezTo>
                  <a:cubicBezTo>
                    <a:pt x="4338" y="12444"/>
                    <a:pt x="4318" y="12427"/>
                    <a:pt x="4294" y="12377"/>
                  </a:cubicBezTo>
                  <a:cubicBezTo>
                    <a:pt x="3986" y="12623"/>
                    <a:pt x="3668" y="12857"/>
                    <a:pt x="3344" y="13082"/>
                  </a:cubicBezTo>
                  <a:lnTo>
                    <a:pt x="3408" y="13105"/>
                  </a:lnTo>
                  <a:lnTo>
                    <a:pt x="3293" y="13212"/>
                  </a:lnTo>
                  <a:lnTo>
                    <a:pt x="3237" y="13154"/>
                  </a:lnTo>
                  <a:cubicBezTo>
                    <a:pt x="2222" y="13845"/>
                    <a:pt x="1137" y="14429"/>
                    <a:pt x="1" y="14899"/>
                  </a:cubicBezTo>
                  <a:cubicBezTo>
                    <a:pt x="66" y="15043"/>
                    <a:pt x="112" y="15178"/>
                    <a:pt x="107" y="15321"/>
                  </a:cubicBezTo>
                  <a:cubicBezTo>
                    <a:pt x="98" y="15331"/>
                    <a:pt x="91" y="15338"/>
                    <a:pt x="84" y="15345"/>
                  </a:cubicBezTo>
                  <a:cubicBezTo>
                    <a:pt x="2219" y="14480"/>
                    <a:pt x="4255" y="13184"/>
                    <a:pt x="6112" y="11461"/>
                  </a:cubicBezTo>
                  <a:cubicBezTo>
                    <a:pt x="6088" y="11438"/>
                    <a:pt x="6070" y="11410"/>
                    <a:pt x="6054" y="11380"/>
                  </a:cubicBezTo>
                  <a:lnTo>
                    <a:pt x="5993" y="10970"/>
                  </a:lnTo>
                  <a:lnTo>
                    <a:pt x="5993" y="10970"/>
                  </a:lnTo>
                  <a:cubicBezTo>
                    <a:pt x="6070" y="11227"/>
                    <a:pt x="6179" y="11253"/>
                    <a:pt x="6255" y="11327"/>
                  </a:cubicBezTo>
                  <a:cubicBezTo>
                    <a:pt x="6853" y="10761"/>
                    <a:pt x="7419" y="10166"/>
                    <a:pt x="7952" y="9542"/>
                  </a:cubicBezTo>
                  <a:cubicBezTo>
                    <a:pt x="8476" y="8770"/>
                    <a:pt x="8930" y="7952"/>
                    <a:pt x="9308" y="7099"/>
                  </a:cubicBezTo>
                  <a:lnTo>
                    <a:pt x="8907" y="6983"/>
                  </a:lnTo>
                  <a:cubicBezTo>
                    <a:pt x="9097" y="6911"/>
                    <a:pt x="8936" y="6236"/>
                    <a:pt x="9082" y="6236"/>
                  </a:cubicBezTo>
                  <a:cubicBezTo>
                    <a:pt x="9082" y="6236"/>
                    <a:pt x="9083" y="6236"/>
                    <a:pt x="9083" y="6236"/>
                  </a:cubicBezTo>
                  <a:cubicBezTo>
                    <a:pt x="9190" y="6445"/>
                    <a:pt x="9000" y="6452"/>
                    <a:pt x="9183" y="6633"/>
                  </a:cubicBezTo>
                  <a:cubicBezTo>
                    <a:pt x="9210" y="6530"/>
                    <a:pt x="9259" y="6492"/>
                    <a:pt x="9320" y="6492"/>
                  </a:cubicBezTo>
                  <a:cubicBezTo>
                    <a:pt x="9380" y="6492"/>
                    <a:pt x="9453" y="6529"/>
                    <a:pt x="9529" y="6575"/>
                  </a:cubicBezTo>
                  <a:cubicBezTo>
                    <a:pt x="9772" y="5963"/>
                    <a:pt x="9976" y="5337"/>
                    <a:pt x="10138" y="4699"/>
                  </a:cubicBezTo>
                  <a:cubicBezTo>
                    <a:pt x="10055" y="4602"/>
                    <a:pt x="9988" y="4491"/>
                    <a:pt x="9937" y="4372"/>
                  </a:cubicBezTo>
                  <a:lnTo>
                    <a:pt x="9937" y="4372"/>
                  </a:lnTo>
                  <a:cubicBezTo>
                    <a:pt x="10020" y="4412"/>
                    <a:pt x="10106" y="4430"/>
                    <a:pt x="10182" y="4528"/>
                  </a:cubicBezTo>
                  <a:cubicBezTo>
                    <a:pt x="10474" y="3325"/>
                    <a:pt x="10630" y="2094"/>
                    <a:pt x="10644" y="858"/>
                  </a:cubicBezTo>
                  <a:lnTo>
                    <a:pt x="10644" y="858"/>
                  </a:lnTo>
                  <a:cubicBezTo>
                    <a:pt x="10632" y="893"/>
                    <a:pt x="10625" y="927"/>
                    <a:pt x="10620" y="965"/>
                  </a:cubicBezTo>
                  <a:lnTo>
                    <a:pt x="10416" y="420"/>
                  </a:lnTo>
                  <a:lnTo>
                    <a:pt x="10259" y="603"/>
                  </a:lnTo>
                  <a:cubicBezTo>
                    <a:pt x="10159" y="267"/>
                    <a:pt x="10521" y="691"/>
                    <a:pt x="10314" y="149"/>
                  </a:cubicBezTo>
                  <a:cubicBezTo>
                    <a:pt x="10225" y="41"/>
                    <a:pt x="10154" y="0"/>
                    <a:pt x="1009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96" name="Google Shape;3296;p36"/>
            <p:cNvSpPr/>
            <p:nvPr/>
          </p:nvSpPr>
          <p:spPr>
            <a:xfrm>
              <a:off x="4972525" y="2419325"/>
              <a:ext cx="15450" cy="13650"/>
            </a:xfrm>
            <a:custGeom>
              <a:avLst/>
              <a:gdLst/>
              <a:ahLst/>
              <a:cxnLst/>
              <a:rect l="l" t="t" r="r" b="b"/>
              <a:pathLst>
                <a:path w="618" h="546" extrusionOk="0">
                  <a:moveTo>
                    <a:pt x="0" y="1"/>
                  </a:moveTo>
                  <a:lnTo>
                    <a:pt x="0" y="1"/>
                  </a:lnTo>
                  <a:cubicBezTo>
                    <a:pt x="17" y="158"/>
                    <a:pt x="19" y="291"/>
                    <a:pt x="47" y="434"/>
                  </a:cubicBezTo>
                  <a:cubicBezTo>
                    <a:pt x="237" y="476"/>
                    <a:pt x="427" y="513"/>
                    <a:pt x="617" y="546"/>
                  </a:cubicBezTo>
                  <a:cubicBezTo>
                    <a:pt x="536" y="383"/>
                    <a:pt x="411" y="221"/>
                    <a:pt x="290" y="66"/>
                  </a:cubicBezTo>
                  <a:cubicBezTo>
                    <a:pt x="251" y="59"/>
                    <a:pt x="211" y="49"/>
                    <a:pt x="172" y="40"/>
                  </a:cubicBezTo>
                  <a:lnTo>
                    <a:pt x="172" y="40"/>
                  </a:lnTo>
                  <a:cubicBezTo>
                    <a:pt x="237" y="142"/>
                    <a:pt x="341" y="212"/>
                    <a:pt x="265" y="240"/>
                  </a:cubicBezTo>
                  <a:cubicBezTo>
                    <a:pt x="269" y="273"/>
                    <a:pt x="268" y="287"/>
                    <a:pt x="262" y="287"/>
                  </a:cubicBezTo>
                  <a:cubicBezTo>
                    <a:pt x="247" y="287"/>
                    <a:pt x="196" y="167"/>
                    <a:pt x="137" y="31"/>
                  </a:cubicBezTo>
                  <a:cubicBezTo>
                    <a:pt x="91" y="22"/>
                    <a:pt x="44" y="10"/>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97" name="Google Shape;3297;p36"/>
            <p:cNvSpPr/>
            <p:nvPr/>
          </p:nvSpPr>
          <p:spPr>
            <a:xfrm>
              <a:off x="4962275" y="2416550"/>
              <a:ext cx="5175" cy="9175"/>
            </a:xfrm>
            <a:custGeom>
              <a:avLst/>
              <a:gdLst/>
              <a:ahLst/>
              <a:cxnLst/>
              <a:rect l="l" t="t" r="r" b="b"/>
              <a:pathLst>
                <a:path w="207" h="367" extrusionOk="0">
                  <a:moveTo>
                    <a:pt x="0" y="0"/>
                  </a:moveTo>
                  <a:lnTo>
                    <a:pt x="109" y="367"/>
                  </a:lnTo>
                  <a:lnTo>
                    <a:pt x="114" y="367"/>
                  </a:lnTo>
                  <a:cubicBezTo>
                    <a:pt x="118" y="237"/>
                    <a:pt x="142" y="102"/>
                    <a:pt x="206" y="56"/>
                  </a:cubicBezTo>
                  <a:cubicBezTo>
                    <a:pt x="137" y="38"/>
                    <a:pt x="70" y="21"/>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98" name="Google Shape;3298;p36"/>
            <p:cNvSpPr/>
            <p:nvPr/>
          </p:nvSpPr>
          <p:spPr>
            <a:xfrm>
              <a:off x="5007175" y="2426050"/>
              <a:ext cx="950" cy="225"/>
            </a:xfrm>
            <a:custGeom>
              <a:avLst/>
              <a:gdLst/>
              <a:ahLst/>
              <a:cxnLst/>
              <a:rect l="l" t="t" r="r" b="b"/>
              <a:pathLst>
                <a:path w="38" h="9" extrusionOk="0">
                  <a:moveTo>
                    <a:pt x="1" y="1"/>
                  </a:moveTo>
                  <a:lnTo>
                    <a:pt x="1" y="1"/>
                  </a:lnTo>
                  <a:cubicBezTo>
                    <a:pt x="9" y="6"/>
                    <a:pt x="18" y="8"/>
                    <a:pt x="28" y="8"/>
                  </a:cubicBezTo>
                  <a:cubicBezTo>
                    <a:pt x="31" y="8"/>
                    <a:pt x="34" y="8"/>
                    <a:pt x="38" y="8"/>
                  </a:cubicBezTo>
                  <a:lnTo>
                    <a:pt x="1"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299" name="Google Shape;3299;p36"/>
            <p:cNvSpPr/>
            <p:nvPr/>
          </p:nvSpPr>
          <p:spPr>
            <a:xfrm>
              <a:off x="4955775" y="2424525"/>
              <a:ext cx="13700" cy="4750"/>
            </a:xfrm>
            <a:custGeom>
              <a:avLst/>
              <a:gdLst/>
              <a:ahLst/>
              <a:cxnLst/>
              <a:rect l="l" t="t" r="r" b="b"/>
              <a:pathLst>
                <a:path w="548" h="190" extrusionOk="0">
                  <a:moveTo>
                    <a:pt x="164" y="1"/>
                  </a:moveTo>
                  <a:cubicBezTo>
                    <a:pt x="104" y="1"/>
                    <a:pt x="50" y="10"/>
                    <a:pt x="0" y="13"/>
                  </a:cubicBezTo>
                  <a:cubicBezTo>
                    <a:pt x="5" y="29"/>
                    <a:pt x="12" y="45"/>
                    <a:pt x="17" y="62"/>
                  </a:cubicBezTo>
                  <a:cubicBezTo>
                    <a:pt x="193" y="108"/>
                    <a:pt x="369" y="150"/>
                    <a:pt x="548" y="189"/>
                  </a:cubicBezTo>
                  <a:cubicBezTo>
                    <a:pt x="499" y="134"/>
                    <a:pt x="439" y="85"/>
                    <a:pt x="374" y="50"/>
                  </a:cubicBezTo>
                  <a:lnTo>
                    <a:pt x="374" y="57"/>
                  </a:lnTo>
                  <a:lnTo>
                    <a:pt x="371" y="48"/>
                  </a:lnTo>
                  <a:cubicBezTo>
                    <a:pt x="296" y="11"/>
                    <a:pt x="227" y="1"/>
                    <a:pt x="16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00" name="Google Shape;3300;p36"/>
            <p:cNvSpPr/>
            <p:nvPr/>
          </p:nvSpPr>
          <p:spPr>
            <a:xfrm>
              <a:off x="5491175" y="2013300"/>
              <a:ext cx="4600" cy="6625"/>
            </a:xfrm>
            <a:custGeom>
              <a:avLst/>
              <a:gdLst/>
              <a:ahLst/>
              <a:cxnLst/>
              <a:rect l="l" t="t" r="r" b="b"/>
              <a:pathLst>
                <a:path w="184" h="265" extrusionOk="0">
                  <a:moveTo>
                    <a:pt x="125" y="0"/>
                  </a:moveTo>
                  <a:lnTo>
                    <a:pt x="0" y="172"/>
                  </a:lnTo>
                  <a:cubicBezTo>
                    <a:pt x="7" y="204"/>
                    <a:pt x="17" y="234"/>
                    <a:pt x="30" y="265"/>
                  </a:cubicBezTo>
                  <a:lnTo>
                    <a:pt x="183" y="258"/>
                  </a:lnTo>
                  <a:cubicBezTo>
                    <a:pt x="183" y="221"/>
                    <a:pt x="181" y="186"/>
                    <a:pt x="179" y="149"/>
                  </a:cubicBezTo>
                  <a:lnTo>
                    <a:pt x="125"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01" name="Google Shape;3301;p36"/>
            <p:cNvSpPr/>
            <p:nvPr/>
          </p:nvSpPr>
          <p:spPr>
            <a:xfrm>
              <a:off x="4656250" y="1857000"/>
              <a:ext cx="29000" cy="47425"/>
            </a:xfrm>
            <a:custGeom>
              <a:avLst/>
              <a:gdLst/>
              <a:ahLst/>
              <a:cxnLst/>
              <a:rect l="l" t="t" r="r" b="b"/>
              <a:pathLst>
                <a:path w="1160" h="1897" extrusionOk="0">
                  <a:moveTo>
                    <a:pt x="70" y="1275"/>
                  </a:moveTo>
                  <a:cubicBezTo>
                    <a:pt x="96" y="1333"/>
                    <a:pt x="128" y="1412"/>
                    <a:pt x="161" y="1495"/>
                  </a:cubicBezTo>
                  <a:cubicBezTo>
                    <a:pt x="124" y="1426"/>
                    <a:pt x="94" y="1352"/>
                    <a:pt x="70" y="1275"/>
                  </a:cubicBezTo>
                  <a:close/>
                  <a:moveTo>
                    <a:pt x="585" y="0"/>
                  </a:moveTo>
                  <a:cubicBezTo>
                    <a:pt x="478" y="234"/>
                    <a:pt x="379" y="468"/>
                    <a:pt x="286" y="702"/>
                  </a:cubicBezTo>
                  <a:cubicBezTo>
                    <a:pt x="362" y="851"/>
                    <a:pt x="458" y="995"/>
                    <a:pt x="564" y="1092"/>
                  </a:cubicBezTo>
                  <a:cubicBezTo>
                    <a:pt x="544" y="1130"/>
                    <a:pt x="519" y="1146"/>
                    <a:pt x="489" y="1146"/>
                  </a:cubicBezTo>
                  <a:cubicBezTo>
                    <a:pt x="413" y="1146"/>
                    <a:pt x="310" y="1037"/>
                    <a:pt x="203" y="911"/>
                  </a:cubicBezTo>
                  <a:cubicBezTo>
                    <a:pt x="131" y="1099"/>
                    <a:pt x="63" y="1284"/>
                    <a:pt x="1" y="1470"/>
                  </a:cubicBezTo>
                  <a:cubicBezTo>
                    <a:pt x="91" y="1644"/>
                    <a:pt x="179" y="1815"/>
                    <a:pt x="237" y="1896"/>
                  </a:cubicBezTo>
                  <a:cubicBezTo>
                    <a:pt x="263" y="1806"/>
                    <a:pt x="216" y="1644"/>
                    <a:pt x="161" y="1495"/>
                  </a:cubicBezTo>
                  <a:lnTo>
                    <a:pt x="161" y="1495"/>
                  </a:lnTo>
                  <a:cubicBezTo>
                    <a:pt x="202" y="1568"/>
                    <a:pt x="238" y="1593"/>
                    <a:pt x="271" y="1593"/>
                  </a:cubicBezTo>
                  <a:cubicBezTo>
                    <a:pt x="352" y="1593"/>
                    <a:pt x="418" y="1449"/>
                    <a:pt x="500" y="1449"/>
                  </a:cubicBezTo>
                  <a:cubicBezTo>
                    <a:pt x="547" y="1449"/>
                    <a:pt x="598" y="1495"/>
                    <a:pt x="659" y="1639"/>
                  </a:cubicBezTo>
                  <a:cubicBezTo>
                    <a:pt x="805" y="1194"/>
                    <a:pt x="972" y="751"/>
                    <a:pt x="1160" y="308"/>
                  </a:cubicBezTo>
                  <a:lnTo>
                    <a:pt x="1160" y="308"/>
                  </a:lnTo>
                  <a:cubicBezTo>
                    <a:pt x="1102" y="366"/>
                    <a:pt x="1046" y="429"/>
                    <a:pt x="998" y="496"/>
                  </a:cubicBezTo>
                  <a:cubicBezTo>
                    <a:pt x="977" y="265"/>
                    <a:pt x="938" y="217"/>
                    <a:pt x="896" y="217"/>
                  </a:cubicBezTo>
                  <a:cubicBezTo>
                    <a:pt x="865" y="217"/>
                    <a:pt x="833" y="241"/>
                    <a:pt x="803" y="241"/>
                  </a:cubicBezTo>
                  <a:cubicBezTo>
                    <a:pt x="767" y="241"/>
                    <a:pt x="734" y="205"/>
                    <a:pt x="715" y="46"/>
                  </a:cubicBezTo>
                  <a:cubicBezTo>
                    <a:pt x="678" y="37"/>
                    <a:pt x="631" y="19"/>
                    <a:pt x="58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02" name="Google Shape;3302;p36"/>
            <p:cNvSpPr/>
            <p:nvPr/>
          </p:nvSpPr>
          <p:spPr>
            <a:xfrm>
              <a:off x="4649250" y="2113925"/>
              <a:ext cx="301100" cy="310250"/>
            </a:xfrm>
            <a:custGeom>
              <a:avLst/>
              <a:gdLst/>
              <a:ahLst/>
              <a:cxnLst/>
              <a:rect l="l" t="t" r="r" b="b"/>
              <a:pathLst>
                <a:path w="12044" h="12410" extrusionOk="0">
                  <a:moveTo>
                    <a:pt x="2523" y="4666"/>
                  </a:moveTo>
                  <a:cubicBezTo>
                    <a:pt x="2562" y="4701"/>
                    <a:pt x="2601" y="4764"/>
                    <a:pt x="2634" y="4875"/>
                  </a:cubicBezTo>
                  <a:cubicBezTo>
                    <a:pt x="2639" y="4903"/>
                    <a:pt x="2640" y="4916"/>
                    <a:pt x="2637" y="4916"/>
                  </a:cubicBezTo>
                  <a:cubicBezTo>
                    <a:pt x="2628" y="4916"/>
                    <a:pt x="2580" y="4782"/>
                    <a:pt x="2523" y="4666"/>
                  </a:cubicBezTo>
                  <a:close/>
                  <a:moveTo>
                    <a:pt x="3499" y="5851"/>
                  </a:moveTo>
                  <a:lnTo>
                    <a:pt x="3499" y="5851"/>
                  </a:lnTo>
                  <a:cubicBezTo>
                    <a:pt x="3642" y="5985"/>
                    <a:pt x="3603" y="6060"/>
                    <a:pt x="3672" y="6282"/>
                  </a:cubicBezTo>
                  <a:lnTo>
                    <a:pt x="3598" y="6185"/>
                  </a:lnTo>
                  <a:cubicBezTo>
                    <a:pt x="3459" y="5927"/>
                    <a:pt x="3601" y="6122"/>
                    <a:pt x="3499" y="5851"/>
                  </a:cubicBezTo>
                  <a:close/>
                  <a:moveTo>
                    <a:pt x="3007" y="5879"/>
                  </a:moveTo>
                  <a:cubicBezTo>
                    <a:pt x="3116" y="5879"/>
                    <a:pt x="3289" y="6002"/>
                    <a:pt x="3359" y="6019"/>
                  </a:cubicBezTo>
                  <a:lnTo>
                    <a:pt x="3359" y="6019"/>
                  </a:lnTo>
                  <a:cubicBezTo>
                    <a:pt x="3170" y="6027"/>
                    <a:pt x="3232" y="6453"/>
                    <a:pt x="3069" y="6453"/>
                  </a:cubicBezTo>
                  <a:cubicBezTo>
                    <a:pt x="3033" y="6453"/>
                    <a:pt x="2984" y="6431"/>
                    <a:pt x="2919" y="6377"/>
                  </a:cubicBezTo>
                  <a:cubicBezTo>
                    <a:pt x="2903" y="6254"/>
                    <a:pt x="2895" y="6229"/>
                    <a:pt x="2900" y="6229"/>
                  </a:cubicBezTo>
                  <a:lnTo>
                    <a:pt x="2900" y="6229"/>
                  </a:lnTo>
                  <a:cubicBezTo>
                    <a:pt x="2904" y="6229"/>
                    <a:pt x="2915" y="6241"/>
                    <a:pt x="2935" y="6241"/>
                  </a:cubicBezTo>
                  <a:cubicBezTo>
                    <a:pt x="2942" y="6241"/>
                    <a:pt x="2949" y="6239"/>
                    <a:pt x="2958" y="6236"/>
                  </a:cubicBezTo>
                  <a:cubicBezTo>
                    <a:pt x="2875" y="5958"/>
                    <a:pt x="2920" y="5879"/>
                    <a:pt x="3007" y="5879"/>
                  </a:cubicBezTo>
                  <a:close/>
                  <a:moveTo>
                    <a:pt x="667" y="1"/>
                  </a:moveTo>
                  <a:cubicBezTo>
                    <a:pt x="591" y="1"/>
                    <a:pt x="563" y="244"/>
                    <a:pt x="504" y="244"/>
                  </a:cubicBezTo>
                  <a:cubicBezTo>
                    <a:pt x="479" y="244"/>
                    <a:pt x="448" y="200"/>
                    <a:pt x="406" y="74"/>
                  </a:cubicBezTo>
                  <a:cubicBezTo>
                    <a:pt x="384" y="64"/>
                    <a:pt x="367" y="59"/>
                    <a:pt x="353" y="59"/>
                  </a:cubicBezTo>
                  <a:cubicBezTo>
                    <a:pt x="222" y="59"/>
                    <a:pt x="395" y="468"/>
                    <a:pt x="422" y="623"/>
                  </a:cubicBezTo>
                  <a:cubicBezTo>
                    <a:pt x="255" y="1226"/>
                    <a:pt x="126" y="825"/>
                    <a:pt x="0" y="1184"/>
                  </a:cubicBezTo>
                  <a:cubicBezTo>
                    <a:pt x="269" y="2093"/>
                    <a:pt x="617" y="2979"/>
                    <a:pt x="1041" y="3827"/>
                  </a:cubicBezTo>
                  <a:cubicBezTo>
                    <a:pt x="1016" y="3741"/>
                    <a:pt x="999" y="3653"/>
                    <a:pt x="993" y="3565"/>
                  </a:cubicBezTo>
                  <a:lnTo>
                    <a:pt x="993" y="3565"/>
                  </a:lnTo>
                  <a:cubicBezTo>
                    <a:pt x="1139" y="3697"/>
                    <a:pt x="1324" y="3751"/>
                    <a:pt x="1382" y="4224"/>
                  </a:cubicBezTo>
                  <a:cubicBezTo>
                    <a:pt x="1217" y="3913"/>
                    <a:pt x="1127" y="3962"/>
                    <a:pt x="1064" y="3871"/>
                  </a:cubicBezTo>
                  <a:lnTo>
                    <a:pt x="1064" y="3871"/>
                  </a:lnTo>
                  <a:cubicBezTo>
                    <a:pt x="1748" y="5223"/>
                    <a:pt x="2622" y="6470"/>
                    <a:pt x="3661" y="7571"/>
                  </a:cubicBezTo>
                  <a:cubicBezTo>
                    <a:pt x="3670" y="7544"/>
                    <a:pt x="3685" y="7530"/>
                    <a:pt x="3706" y="7530"/>
                  </a:cubicBezTo>
                  <a:cubicBezTo>
                    <a:pt x="3732" y="7530"/>
                    <a:pt x="3767" y="7551"/>
                    <a:pt x="3812" y="7592"/>
                  </a:cubicBezTo>
                  <a:cubicBezTo>
                    <a:pt x="3793" y="7622"/>
                    <a:pt x="3779" y="7657"/>
                    <a:pt x="3777" y="7694"/>
                  </a:cubicBezTo>
                  <a:cubicBezTo>
                    <a:pt x="4507" y="8454"/>
                    <a:pt x="5311" y="9136"/>
                    <a:pt x="6181" y="9732"/>
                  </a:cubicBezTo>
                  <a:cubicBezTo>
                    <a:pt x="7936" y="10907"/>
                    <a:pt x="9779" y="11767"/>
                    <a:pt x="11656" y="12316"/>
                  </a:cubicBezTo>
                  <a:cubicBezTo>
                    <a:pt x="11633" y="12212"/>
                    <a:pt x="11601" y="12112"/>
                    <a:pt x="11564" y="12013"/>
                  </a:cubicBezTo>
                  <a:lnTo>
                    <a:pt x="11564" y="12013"/>
                  </a:lnTo>
                  <a:lnTo>
                    <a:pt x="11782" y="12177"/>
                  </a:lnTo>
                  <a:lnTo>
                    <a:pt x="11775" y="12351"/>
                  </a:lnTo>
                  <a:cubicBezTo>
                    <a:pt x="11844" y="12370"/>
                    <a:pt x="11911" y="12388"/>
                    <a:pt x="11981" y="12409"/>
                  </a:cubicBezTo>
                  <a:cubicBezTo>
                    <a:pt x="11988" y="12242"/>
                    <a:pt x="12025" y="12108"/>
                    <a:pt x="12044" y="11964"/>
                  </a:cubicBezTo>
                  <a:cubicBezTo>
                    <a:pt x="10871" y="11593"/>
                    <a:pt x="9753" y="11058"/>
                    <a:pt x="8731" y="10376"/>
                  </a:cubicBezTo>
                  <a:cubicBezTo>
                    <a:pt x="8720" y="10425"/>
                    <a:pt x="8702" y="10444"/>
                    <a:pt x="8680" y="10444"/>
                  </a:cubicBezTo>
                  <a:cubicBezTo>
                    <a:pt x="8620" y="10444"/>
                    <a:pt x="8529" y="10294"/>
                    <a:pt x="8460" y="10191"/>
                  </a:cubicBezTo>
                  <a:lnTo>
                    <a:pt x="8365" y="10121"/>
                  </a:lnTo>
                  <a:lnTo>
                    <a:pt x="8365" y="10121"/>
                  </a:lnTo>
                  <a:cubicBezTo>
                    <a:pt x="8369" y="10195"/>
                    <a:pt x="8381" y="10269"/>
                    <a:pt x="8399" y="10341"/>
                  </a:cubicBezTo>
                  <a:lnTo>
                    <a:pt x="8316" y="10089"/>
                  </a:lnTo>
                  <a:cubicBezTo>
                    <a:pt x="8177" y="9987"/>
                    <a:pt x="8040" y="9882"/>
                    <a:pt x="7903" y="9776"/>
                  </a:cubicBezTo>
                  <a:lnTo>
                    <a:pt x="7903" y="9776"/>
                  </a:lnTo>
                  <a:cubicBezTo>
                    <a:pt x="7922" y="9836"/>
                    <a:pt x="7929" y="9899"/>
                    <a:pt x="7926" y="9961"/>
                  </a:cubicBezTo>
                  <a:cubicBezTo>
                    <a:pt x="7910" y="9889"/>
                    <a:pt x="7894" y="9820"/>
                    <a:pt x="7871" y="9750"/>
                  </a:cubicBezTo>
                  <a:cubicBezTo>
                    <a:pt x="7678" y="9595"/>
                    <a:pt x="7488" y="9433"/>
                    <a:pt x="7300" y="9266"/>
                  </a:cubicBezTo>
                  <a:cubicBezTo>
                    <a:pt x="7293" y="9261"/>
                    <a:pt x="7287" y="9256"/>
                    <a:pt x="7282" y="9254"/>
                  </a:cubicBezTo>
                  <a:cubicBezTo>
                    <a:pt x="7222" y="9370"/>
                    <a:pt x="7101" y="9446"/>
                    <a:pt x="6969" y="9449"/>
                  </a:cubicBezTo>
                  <a:cubicBezTo>
                    <a:pt x="6910" y="9148"/>
                    <a:pt x="6928" y="9063"/>
                    <a:pt x="6976" y="9063"/>
                  </a:cubicBezTo>
                  <a:cubicBezTo>
                    <a:pt x="7040" y="9063"/>
                    <a:pt x="7155" y="9210"/>
                    <a:pt x="7214" y="9210"/>
                  </a:cubicBezTo>
                  <a:cubicBezTo>
                    <a:pt x="7216" y="9210"/>
                    <a:pt x="7218" y="9210"/>
                    <a:pt x="7219" y="9210"/>
                  </a:cubicBezTo>
                  <a:cubicBezTo>
                    <a:pt x="7103" y="9131"/>
                    <a:pt x="6987" y="9050"/>
                    <a:pt x="6874" y="8969"/>
                  </a:cubicBezTo>
                  <a:cubicBezTo>
                    <a:pt x="6874" y="8976"/>
                    <a:pt x="6874" y="8981"/>
                    <a:pt x="6872" y="8987"/>
                  </a:cubicBezTo>
                  <a:cubicBezTo>
                    <a:pt x="6846" y="8987"/>
                    <a:pt x="6828" y="8962"/>
                    <a:pt x="6811" y="8925"/>
                  </a:cubicBezTo>
                  <a:cubicBezTo>
                    <a:pt x="6644" y="8804"/>
                    <a:pt x="6480" y="8679"/>
                    <a:pt x="6318" y="8552"/>
                  </a:cubicBezTo>
                  <a:lnTo>
                    <a:pt x="6318" y="8552"/>
                  </a:lnTo>
                  <a:cubicBezTo>
                    <a:pt x="6364" y="8633"/>
                    <a:pt x="6406" y="8723"/>
                    <a:pt x="6429" y="8783"/>
                  </a:cubicBezTo>
                  <a:lnTo>
                    <a:pt x="6107" y="8408"/>
                  </a:lnTo>
                  <a:cubicBezTo>
                    <a:pt x="6109" y="8403"/>
                    <a:pt x="6114" y="8396"/>
                    <a:pt x="6118" y="8392"/>
                  </a:cubicBezTo>
                  <a:cubicBezTo>
                    <a:pt x="4934" y="7432"/>
                    <a:pt x="3890" y="6308"/>
                    <a:pt x="3021" y="5053"/>
                  </a:cubicBezTo>
                  <a:lnTo>
                    <a:pt x="2961" y="5123"/>
                  </a:lnTo>
                  <a:lnTo>
                    <a:pt x="3009" y="5035"/>
                  </a:lnTo>
                  <a:cubicBezTo>
                    <a:pt x="2836" y="4785"/>
                    <a:pt x="2669" y="4530"/>
                    <a:pt x="2511" y="4270"/>
                  </a:cubicBezTo>
                  <a:cubicBezTo>
                    <a:pt x="2476" y="4351"/>
                    <a:pt x="2446" y="4434"/>
                    <a:pt x="2423" y="4520"/>
                  </a:cubicBezTo>
                  <a:cubicBezTo>
                    <a:pt x="2465" y="4564"/>
                    <a:pt x="2499" y="4613"/>
                    <a:pt x="2523" y="4666"/>
                  </a:cubicBezTo>
                  <a:cubicBezTo>
                    <a:pt x="2482" y="4631"/>
                    <a:pt x="2440" y="4624"/>
                    <a:pt x="2400" y="4624"/>
                  </a:cubicBezTo>
                  <a:cubicBezTo>
                    <a:pt x="2375" y="4624"/>
                    <a:pt x="2350" y="4627"/>
                    <a:pt x="2327" y="4627"/>
                  </a:cubicBezTo>
                  <a:cubicBezTo>
                    <a:pt x="2241" y="4627"/>
                    <a:pt x="2176" y="4590"/>
                    <a:pt x="2170" y="4242"/>
                  </a:cubicBezTo>
                  <a:cubicBezTo>
                    <a:pt x="2118" y="4341"/>
                    <a:pt x="2037" y="4348"/>
                    <a:pt x="1966" y="4348"/>
                  </a:cubicBezTo>
                  <a:cubicBezTo>
                    <a:pt x="1955" y="4348"/>
                    <a:pt x="1944" y="4348"/>
                    <a:pt x="1933" y="4348"/>
                  </a:cubicBezTo>
                  <a:cubicBezTo>
                    <a:pt x="1907" y="4348"/>
                    <a:pt x="1883" y="4349"/>
                    <a:pt x="1864" y="4356"/>
                  </a:cubicBezTo>
                  <a:cubicBezTo>
                    <a:pt x="1809" y="4139"/>
                    <a:pt x="1849" y="4100"/>
                    <a:pt x="1908" y="4100"/>
                  </a:cubicBezTo>
                  <a:cubicBezTo>
                    <a:pt x="1941" y="4100"/>
                    <a:pt x="1979" y="4112"/>
                    <a:pt x="2010" y="4112"/>
                  </a:cubicBezTo>
                  <a:cubicBezTo>
                    <a:pt x="2056" y="4112"/>
                    <a:pt x="2087" y="4088"/>
                    <a:pt x="2066" y="3969"/>
                  </a:cubicBezTo>
                  <a:cubicBezTo>
                    <a:pt x="1928" y="3855"/>
                    <a:pt x="1810" y="3786"/>
                    <a:pt x="1705" y="3786"/>
                  </a:cubicBezTo>
                  <a:cubicBezTo>
                    <a:pt x="1618" y="3786"/>
                    <a:pt x="1540" y="3834"/>
                    <a:pt x="1468" y="3945"/>
                  </a:cubicBezTo>
                  <a:cubicBezTo>
                    <a:pt x="1332" y="3761"/>
                    <a:pt x="1240" y="3343"/>
                    <a:pt x="1101" y="3343"/>
                  </a:cubicBezTo>
                  <a:cubicBezTo>
                    <a:pt x="1093" y="3343"/>
                    <a:pt x="1084" y="3344"/>
                    <a:pt x="1076" y="3347"/>
                  </a:cubicBezTo>
                  <a:cubicBezTo>
                    <a:pt x="1078" y="3287"/>
                    <a:pt x="1090" y="3265"/>
                    <a:pt x="1108" y="3265"/>
                  </a:cubicBezTo>
                  <a:cubicBezTo>
                    <a:pt x="1157" y="3265"/>
                    <a:pt x="1250" y="3435"/>
                    <a:pt x="1292" y="3435"/>
                  </a:cubicBezTo>
                  <a:cubicBezTo>
                    <a:pt x="1313" y="3435"/>
                    <a:pt x="1321" y="3393"/>
                    <a:pt x="1306" y="3266"/>
                  </a:cubicBezTo>
                  <a:cubicBezTo>
                    <a:pt x="1275" y="3027"/>
                    <a:pt x="1127" y="3023"/>
                    <a:pt x="1132" y="2835"/>
                  </a:cubicBezTo>
                  <a:lnTo>
                    <a:pt x="1132" y="2835"/>
                  </a:lnTo>
                  <a:cubicBezTo>
                    <a:pt x="1165" y="2964"/>
                    <a:pt x="1185" y="3010"/>
                    <a:pt x="1198" y="3010"/>
                  </a:cubicBezTo>
                  <a:cubicBezTo>
                    <a:pt x="1232" y="3010"/>
                    <a:pt x="1227" y="2721"/>
                    <a:pt x="1310" y="2721"/>
                  </a:cubicBezTo>
                  <a:cubicBezTo>
                    <a:pt x="1325" y="2721"/>
                    <a:pt x="1341" y="2730"/>
                    <a:pt x="1361" y="2749"/>
                  </a:cubicBezTo>
                  <a:lnTo>
                    <a:pt x="1220" y="2492"/>
                  </a:lnTo>
                  <a:lnTo>
                    <a:pt x="1220" y="2492"/>
                  </a:lnTo>
                  <a:cubicBezTo>
                    <a:pt x="1248" y="2531"/>
                    <a:pt x="1296" y="2596"/>
                    <a:pt x="1317" y="2596"/>
                  </a:cubicBezTo>
                  <a:cubicBezTo>
                    <a:pt x="1324" y="2596"/>
                    <a:pt x="1328" y="2590"/>
                    <a:pt x="1329" y="2575"/>
                  </a:cubicBezTo>
                  <a:cubicBezTo>
                    <a:pt x="1412" y="2360"/>
                    <a:pt x="1238" y="1991"/>
                    <a:pt x="1164" y="1956"/>
                  </a:cubicBezTo>
                  <a:lnTo>
                    <a:pt x="1319" y="1898"/>
                  </a:lnTo>
                  <a:cubicBezTo>
                    <a:pt x="1071" y="1284"/>
                    <a:pt x="863" y="653"/>
                    <a:pt x="696" y="11"/>
                  </a:cubicBezTo>
                  <a:cubicBezTo>
                    <a:pt x="686" y="4"/>
                    <a:pt x="676" y="1"/>
                    <a:pt x="66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03" name="Google Shape;3303;p36"/>
            <p:cNvSpPr/>
            <p:nvPr/>
          </p:nvSpPr>
          <p:spPr>
            <a:xfrm>
              <a:off x="4631800" y="1903400"/>
              <a:ext cx="33575" cy="168950"/>
            </a:xfrm>
            <a:custGeom>
              <a:avLst/>
              <a:gdLst/>
              <a:ahLst/>
              <a:cxnLst/>
              <a:rect l="l" t="t" r="r" b="b"/>
              <a:pathLst>
                <a:path w="1343" h="6758" extrusionOk="0">
                  <a:moveTo>
                    <a:pt x="455" y="3476"/>
                  </a:moveTo>
                  <a:lnTo>
                    <a:pt x="455" y="3476"/>
                  </a:lnTo>
                  <a:cubicBezTo>
                    <a:pt x="473" y="3515"/>
                    <a:pt x="499" y="3550"/>
                    <a:pt x="529" y="3578"/>
                  </a:cubicBezTo>
                  <a:lnTo>
                    <a:pt x="527" y="3573"/>
                  </a:lnTo>
                  <a:lnTo>
                    <a:pt x="536" y="3585"/>
                  </a:lnTo>
                  <a:lnTo>
                    <a:pt x="529" y="3578"/>
                  </a:lnTo>
                  <a:lnTo>
                    <a:pt x="664" y="3956"/>
                  </a:lnTo>
                  <a:cubicBezTo>
                    <a:pt x="557" y="3812"/>
                    <a:pt x="490" y="3587"/>
                    <a:pt x="455" y="3476"/>
                  </a:cubicBezTo>
                  <a:close/>
                  <a:moveTo>
                    <a:pt x="647" y="3341"/>
                  </a:moveTo>
                  <a:lnTo>
                    <a:pt x="647" y="3341"/>
                  </a:lnTo>
                  <a:cubicBezTo>
                    <a:pt x="937" y="3671"/>
                    <a:pt x="677" y="3580"/>
                    <a:pt x="812" y="3958"/>
                  </a:cubicBezTo>
                  <a:lnTo>
                    <a:pt x="536" y="3585"/>
                  </a:lnTo>
                  <a:lnTo>
                    <a:pt x="536" y="3585"/>
                  </a:lnTo>
                  <a:cubicBezTo>
                    <a:pt x="552" y="3597"/>
                    <a:pt x="567" y="3603"/>
                    <a:pt x="580" y="3603"/>
                  </a:cubicBezTo>
                  <a:cubicBezTo>
                    <a:pt x="631" y="3603"/>
                    <a:pt x="664" y="3517"/>
                    <a:pt x="647" y="3341"/>
                  </a:cubicBezTo>
                  <a:close/>
                  <a:moveTo>
                    <a:pt x="218" y="4865"/>
                  </a:moveTo>
                  <a:cubicBezTo>
                    <a:pt x="343" y="4868"/>
                    <a:pt x="402" y="5232"/>
                    <a:pt x="487" y="5232"/>
                  </a:cubicBezTo>
                  <a:cubicBezTo>
                    <a:pt x="505" y="5232"/>
                    <a:pt x="524" y="5215"/>
                    <a:pt x="545" y="5175"/>
                  </a:cubicBezTo>
                  <a:lnTo>
                    <a:pt x="545" y="5175"/>
                  </a:lnTo>
                  <a:lnTo>
                    <a:pt x="536" y="5423"/>
                  </a:lnTo>
                  <a:lnTo>
                    <a:pt x="218" y="4865"/>
                  </a:lnTo>
                  <a:close/>
                  <a:moveTo>
                    <a:pt x="791" y="5639"/>
                  </a:moveTo>
                  <a:lnTo>
                    <a:pt x="833" y="5750"/>
                  </a:lnTo>
                  <a:cubicBezTo>
                    <a:pt x="817" y="5713"/>
                    <a:pt x="803" y="5676"/>
                    <a:pt x="791" y="5639"/>
                  </a:cubicBezTo>
                  <a:close/>
                  <a:moveTo>
                    <a:pt x="849" y="1"/>
                  </a:moveTo>
                  <a:cubicBezTo>
                    <a:pt x="817" y="103"/>
                    <a:pt x="784" y="205"/>
                    <a:pt x="752" y="307"/>
                  </a:cubicBezTo>
                  <a:lnTo>
                    <a:pt x="789" y="383"/>
                  </a:lnTo>
                  <a:lnTo>
                    <a:pt x="747" y="325"/>
                  </a:lnTo>
                  <a:cubicBezTo>
                    <a:pt x="550" y="982"/>
                    <a:pt x="395" y="1647"/>
                    <a:pt x="281" y="2321"/>
                  </a:cubicBezTo>
                  <a:lnTo>
                    <a:pt x="441" y="2799"/>
                  </a:lnTo>
                  <a:cubicBezTo>
                    <a:pt x="378" y="2743"/>
                    <a:pt x="307" y="2660"/>
                    <a:pt x="237" y="2583"/>
                  </a:cubicBezTo>
                  <a:cubicBezTo>
                    <a:pt x="47" y="3819"/>
                    <a:pt x="1" y="5073"/>
                    <a:pt x="96" y="6323"/>
                  </a:cubicBezTo>
                  <a:cubicBezTo>
                    <a:pt x="97" y="6323"/>
                    <a:pt x="99" y="6322"/>
                    <a:pt x="101" y="6322"/>
                  </a:cubicBezTo>
                  <a:cubicBezTo>
                    <a:pt x="149" y="6322"/>
                    <a:pt x="213" y="6387"/>
                    <a:pt x="309" y="6562"/>
                  </a:cubicBezTo>
                  <a:lnTo>
                    <a:pt x="279" y="6388"/>
                  </a:lnTo>
                  <a:lnTo>
                    <a:pt x="341" y="6738"/>
                  </a:lnTo>
                  <a:cubicBezTo>
                    <a:pt x="363" y="6752"/>
                    <a:pt x="382" y="6758"/>
                    <a:pt x="397" y="6758"/>
                  </a:cubicBezTo>
                  <a:cubicBezTo>
                    <a:pt x="509" y="6758"/>
                    <a:pt x="451" y="6418"/>
                    <a:pt x="358" y="6235"/>
                  </a:cubicBezTo>
                  <a:lnTo>
                    <a:pt x="358" y="6235"/>
                  </a:lnTo>
                  <a:cubicBezTo>
                    <a:pt x="432" y="6292"/>
                    <a:pt x="486" y="6315"/>
                    <a:pt x="526" y="6315"/>
                  </a:cubicBezTo>
                  <a:cubicBezTo>
                    <a:pt x="699" y="6315"/>
                    <a:pt x="614" y="5886"/>
                    <a:pt x="804" y="5886"/>
                  </a:cubicBezTo>
                  <a:cubicBezTo>
                    <a:pt x="828" y="5886"/>
                    <a:pt x="858" y="5894"/>
                    <a:pt x="893" y="5910"/>
                  </a:cubicBezTo>
                  <a:lnTo>
                    <a:pt x="833" y="5750"/>
                  </a:lnTo>
                  <a:lnTo>
                    <a:pt x="833" y="5750"/>
                  </a:lnTo>
                  <a:cubicBezTo>
                    <a:pt x="856" y="5806"/>
                    <a:pt x="893" y="5854"/>
                    <a:pt x="944" y="5889"/>
                  </a:cubicBezTo>
                  <a:cubicBezTo>
                    <a:pt x="926" y="5685"/>
                    <a:pt x="912" y="5479"/>
                    <a:pt x="902" y="5273"/>
                  </a:cubicBezTo>
                  <a:cubicBezTo>
                    <a:pt x="879" y="5247"/>
                    <a:pt x="858" y="5219"/>
                    <a:pt x="844" y="5189"/>
                  </a:cubicBezTo>
                  <a:cubicBezTo>
                    <a:pt x="782" y="5025"/>
                    <a:pt x="817" y="4830"/>
                    <a:pt x="884" y="4751"/>
                  </a:cubicBezTo>
                  <a:cubicBezTo>
                    <a:pt x="877" y="4359"/>
                    <a:pt x="886" y="3965"/>
                    <a:pt x="909" y="3569"/>
                  </a:cubicBezTo>
                  <a:cubicBezTo>
                    <a:pt x="803" y="3395"/>
                    <a:pt x="687" y="3265"/>
                    <a:pt x="768" y="3112"/>
                  </a:cubicBezTo>
                  <a:lnTo>
                    <a:pt x="768" y="3112"/>
                  </a:lnTo>
                  <a:cubicBezTo>
                    <a:pt x="822" y="3221"/>
                    <a:pt x="867" y="3253"/>
                    <a:pt x="905" y="3253"/>
                  </a:cubicBezTo>
                  <a:cubicBezTo>
                    <a:pt x="915" y="3253"/>
                    <a:pt x="925" y="3250"/>
                    <a:pt x="935" y="3246"/>
                  </a:cubicBezTo>
                  <a:cubicBezTo>
                    <a:pt x="946" y="3098"/>
                    <a:pt x="960" y="2947"/>
                    <a:pt x="979" y="2799"/>
                  </a:cubicBezTo>
                  <a:cubicBezTo>
                    <a:pt x="974" y="2797"/>
                    <a:pt x="970" y="2794"/>
                    <a:pt x="967" y="2792"/>
                  </a:cubicBezTo>
                  <a:cubicBezTo>
                    <a:pt x="970" y="2787"/>
                    <a:pt x="974" y="2783"/>
                    <a:pt x="981" y="2778"/>
                  </a:cubicBezTo>
                  <a:cubicBezTo>
                    <a:pt x="1058" y="2111"/>
                    <a:pt x="1178" y="1448"/>
                    <a:pt x="1343" y="796"/>
                  </a:cubicBezTo>
                  <a:cubicBezTo>
                    <a:pt x="1199" y="671"/>
                    <a:pt x="1016" y="191"/>
                    <a:pt x="8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04" name="Google Shape;3304;p36"/>
            <p:cNvSpPr/>
            <p:nvPr/>
          </p:nvSpPr>
          <p:spPr>
            <a:xfrm>
              <a:off x="4686675" y="1590400"/>
              <a:ext cx="770025" cy="268050"/>
            </a:xfrm>
            <a:custGeom>
              <a:avLst/>
              <a:gdLst/>
              <a:ahLst/>
              <a:cxnLst/>
              <a:rect l="l" t="t" r="r" b="b"/>
              <a:pathLst>
                <a:path w="30801" h="10722" extrusionOk="0">
                  <a:moveTo>
                    <a:pt x="19785" y="823"/>
                  </a:moveTo>
                  <a:lnTo>
                    <a:pt x="19970" y="881"/>
                  </a:lnTo>
                  <a:cubicBezTo>
                    <a:pt x="20011" y="997"/>
                    <a:pt x="20008" y="1027"/>
                    <a:pt x="19987" y="1027"/>
                  </a:cubicBezTo>
                  <a:cubicBezTo>
                    <a:pt x="19964" y="1027"/>
                    <a:pt x="19919" y="988"/>
                    <a:pt x="19894" y="988"/>
                  </a:cubicBezTo>
                  <a:cubicBezTo>
                    <a:pt x="19866" y="988"/>
                    <a:pt x="19860" y="1031"/>
                    <a:pt x="19921" y="1208"/>
                  </a:cubicBezTo>
                  <a:cubicBezTo>
                    <a:pt x="19808" y="1187"/>
                    <a:pt x="19817" y="937"/>
                    <a:pt x="19785" y="823"/>
                  </a:cubicBezTo>
                  <a:close/>
                  <a:moveTo>
                    <a:pt x="9033" y="1662"/>
                  </a:moveTo>
                  <a:cubicBezTo>
                    <a:pt x="9096" y="1662"/>
                    <a:pt x="9184" y="1686"/>
                    <a:pt x="9260" y="1686"/>
                  </a:cubicBezTo>
                  <a:cubicBezTo>
                    <a:pt x="9287" y="1686"/>
                    <a:pt x="9311" y="1683"/>
                    <a:pt x="9333" y="1675"/>
                  </a:cubicBezTo>
                  <a:lnTo>
                    <a:pt x="9333" y="1675"/>
                  </a:lnTo>
                  <a:cubicBezTo>
                    <a:pt x="9270" y="1749"/>
                    <a:pt x="9227" y="1774"/>
                    <a:pt x="9185" y="1774"/>
                  </a:cubicBezTo>
                  <a:cubicBezTo>
                    <a:pt x="9125" y="1774"/>
                    <a:pt x="9069" y="1723"/>
                    <a:pt x="8961" y="1693"/>
                  </a:cubicBezTo>
                  <a:cubicBezTo>
                    <a:pt x="8972" y="1670"/>
                    <a:pt x="8999" y="1662"/>
                    <a:pt x="9033" y="1662"/>
                  </a:cubicBezTo>
                  <a:close/>
                  <a:moveTo>
                    <a:pt x="23019" y="1985"/>
                  </a:moveTo>
                  <a:lnTo>
                    <a:pt x="23002" y="2043"/>
                  </a:lnTo>
                  <a:cubicBezTo>
                    <a:pt x="23002" y="2005"/>
                    <a:pt x="23009" y="1989"/>
                    <a:pt x="23019" y="1985"/>
                  </a:cubicBezTo>
                  <a:close/>
                  <a:moveTo>
                    <a:pt x="23086" y="1764"/>
                  </a:moveTo>
                  <a:lnTo>
                    <a:pt x="23104" y="1964"/>
                  </a:lnTo>
                  <a:cubicBezTo>
                    <a:pt x="23145" y="1918"/>
                    <a:pt x="23186" y="1883"/>
                    <a:pt x="23216" y="1883"/>
                  </a:cubicBezTo>
                  <a:cubicBezTo>
                    <a:pt x="23230" y="1883"/>
                    <a:pt x="23242" y="1891"/>
                    <a:pt x="23250" y="1910"/>
                  </a:cubicBezTo>
                  <a:lnTo>
                    <a:pt x="23234" y="2031"/>
                  </a:lnTo>
                  <a:lnTo>
                    <a:pt x="23371" y="2216"/>
                  </a:lnTo>
                  <a:cubicBezTo>
                    <a:pt x="23332" y="2383"/>
                    <a:pt x="23447" y="2711"/>
                    <a:pt x="23381" y="2711"/>
                  </a:cubicBezTo>
                  <a:cubicBezTo>
                    <a:pt x="23368" y="2711"/>
                    <a:pt x="23348" y="2698"/>
                    <a:pt x="23318" y="2668"/>
                  </a:cubicBezTo>
                  <a:cubicBezTo>
                    <a:pt x="23269" y="2506"/>
                    <a:pt x="23223" y="2316"/>
                    <a:pt x="23216" y="2168"/>
                  </a:cubicBezTo>
                  <a:cubicBezTo>
                    <a:pt x="23206" y="2162"/>
                    <a:pt x="23191" y="2160"/>
                    <a:pt x="23174" y="2160"/>
                  </a:cubicBezTo>
                  <a:cubicBezTo>
                    <a:pt x="23144" y="2160"/>
                    <a:pt x="23107" y="2166"/>
                    <a:pt x="23075" y="2166"/>
                  </a:cubicBezTo>
                  <a:cubicBezTo>
                    <a:pt x="23029" y="2166"/>
                    <a:pt x="22992" y="2153"/>
                    <a:pt x="23000" y="2094"/>
                  </a:cubicBezTo>
                  <a:cubicBezTo>
                    <a:pt x="23019" y="2068"/>
                    <a:pt x="23042" y="2036"/>
                    <a:pt x="23067" y="2005"/>
                  </a:cubicBezTo>
                  <a:cubicBezTo>
                    <a:pt x="23053" y="1991"/>
                    <a:pt x="23040" y="1982"/>
                    <a:pt x="23028" y="1982"/>
                  </a:cubicBezTo>
                  <a:cubicBezTo>
                    <a:pt x="23025" y="1982"/>
                    <a:pt x="23022" y="1983"/>
                    <a:pt x="23019" y="1985"/>
                  </a:cubicBezTo>
                  <a:lnTo>
                    <a:pt x="23086" y="1764"/>
                  </a:lnTo>
                  <a:close/>
                  <a:moveTo>
                    <a:pt x="29181" y="8531"/>
                  </a:moveTo>
                  <a:lnTo>
                    <a:pt x="29181" y="8531"/>
                  </a:lnTo>
                  <a:cubicBezTo>
                    <a:pt x="29208" y="8550"/>
                    <a:pt x="29229" y="8575"/>
                    <a:pt x="29241" y="8605"/>
                  </a:cubicBezTo>
                  <a:cubicBezTo>
                    <a:pt x="29220" y="8582"/>
                    <a:pt x="29199" y="8557"/>
                    <a:pt x="29181" y="8531"/>
                  </a:cubicBezTo>
                  <a:close/>
                  <a:moveTo>
                    <a:pt x="15873" y="1"/>
                  </a:moveTo>
                  <a:cubicBezTo>
                    <a:pt x="10944" y="1"/>
                    <a:pt x="5982" y="1892"/>
                    <a:pt x="2820" y="5365"/>
                  </a:cubicBezTo>
                  <a:cubicBezTo>
                    <a:pt x="2850" y="5406"/>
                    <a:pt x="2880" y="5446"/>
                    <a:pt x="2906" y="5483"/>
                  </a:cubicBezTo>
                  <a:cubicBezTo>
                    <a:pt x="2895" y="5487"/>
                    <a:pt x="2883" y="5489"/>
                    <a:pt x="2871" y="5489"/>
                  </a:cubicBezTo>
                  <a:cubicBezTo>
                    <a:pt x="2831" y="5489"/>
                    <a:pt x="2786" y="5469"/>
                    <a:pt x="2743" y="5446"/>
                  </a:cubicBezTo>
                  <a:cubicBezTo>
                    <a:pt x="2725" y="5464"/>
                    <a:pt x="2709" y="5485"/>
                    <a:pt x="2690" y="5504"/>
                  </a:cubicBezTo>
                  <a:lnTo>
                    <a:pt x="2820" y="5824"/>
                  </a:lnTo>
                  <a:cubicBezTo>
                    <a:pt x="2779" y="5829"/>
                    <a:pt x="2740" y="5833"/>
                    <a:pt x="2700" y="5833"/>
                  </a:cubicBezTo>
                  <a:cubicBezTo>
                    <a:pt x="2620" y="5833"/>
                    <a:pt x="2541" y="5818"/>
                    <a:pt x="2458" y="5773"/>
                  </a:cubicBezTo>
                  <a:cubicBezTo>
                    <a:pt x="2108" y="6188"/>
                    <a:pt x="1784" y="6626"/>
                    <a:pt x="1489" y="7080"/>
                  </a:cubicBezTo>
                  <a:cubicBezTo>
                    <a:pt x="937" y="7815"/>
                    <a:pt x="441" y="8587"/>
                    <a:pt x="1" y="9394"/>
                  </a:cubicBezTo>
                  <a:cubicBezTo>
                    <a:pt x="131" y="9568"/>
                    <a:pt x="263" y="9802"/>
                    <a:pt x="411" y="9982"/>
                  </a:cubicBezTo>
                  <a:cubicBezTo>
                    <a:pt x="416" y="9976"/>
                    <a:pt x="421" y="9966"/>
                    <a:pt x="427" y="9955"/>
                  </a:cubicBezTo>
                  <a:cubicBezTo>
                    <a:pt x="254" y="9408"/>
                    <a:pt x="585" y="9549"/>
                    <a:pt x="562" y="9201"/>
                  </a:cubicBezTo>
                  <a:lnTo>
                    <a:pt x="562" y="9201"/>
                  </a:lnTo>
                  <a:lnTo>
                    <a:pt x="708" y="9431"/>
                  </a:lnTo>
                  <a:cubicBezTo>
                    <a:pt x="801" y="9268"/>
                    <a:pt x="893" y="9109"/>
                    <a:pt x="991" y="8949"/>
                  </a:cubicBezTo>
                  <a:cubicBezTo>
                    <a:pt x="977" y="8884"/>
                    <a:pt x="972" y="8828"/>
                    <a:pt x="988" y="8796"/>
                  </a:cubicBezTo>
                  <a:lnTo>
                    <a:pt x="988" y="8796"/>
                  </a:lnTo>
                  <a:cubicBezTo>
                    <a:pt x="1005" y="8819"/>
                    <a:pt x="1028" y="8835"/>
                    <a:pt x="1056" y="8847"/>
                  </a:cubicBezTo>
                  <a:cubicBezTo>
                    <a:pt x="1341" y="8381"/>
                    <a:pt x="1656" y="7922"/>
                    <a:pt x="1999" y="7470"/>
                  </a:cubicBezTo>
                  <a:cubicBezTo>
                    <a:pt x="4253" y="4052"/>
                    <a:pt x="8101" y="1808"/>
                    <a:pt x="12241" y="1013"/>
                  </a:cubicBezTo>
                  <a:cubicBezTo>
                    <a:pt x="12261" y="989"/>
                    <a:pt x="12283" y="978"/>
                    <a:pt x="12299" y="978"/>
                  </a:cubicBezTo>
                  <a:cubicBezTo>
                    <a:pt x="12311" y="978"/>
                    <a:pt x="12320" y="986"/>
                    <a:pt x="12320" y="999"/>
                  </a:cubicBezTo>
                  <a:cubicBezTo>
                    <a:pt x="13395" y="797"/>
                    <a:pt x="14486" y="695"/>
                    <a:pt x="15577" y="695"/>
                  </a:cubicBezTo>
                  <a:cubicBezTo>
                    <a:pt x="16025" y="695"/>
                    <a:pt x="16473" y="712"/>
                    <a:pt x="16919" y="747"/>
                  </a:cubicBezTo>
                  <a:cubicBezTo>
                    <a:pt x="16829" y="652"/>
                    <a:pt x="16776" y="529"/>
                    <a:pt x="16764" y="399"/>
                  </a:cubicBezTo>
                  <a:lnTo>
                    <a:pt x="16764" y="399"/>
                  </a:lnTo>
                  <a:cubicBezTo>
                    <a:pt x="16843" y="543"/>
                    <a:pt x="16961" y="656"/>
                    <a:pt x="17054" y="758"/>
                  </a:cubicBezTo>
                  <a:cubicBezTo>
                    <a:pt x="18296" y="863"/>
                    <a:pt x="19520" y="1113"/>
                    <a:pt x="20705" y="1507"/>
                  </a:cubicBezTo>
                  <a:cubicBezTo>
                    <a:pt x="20705" y="1475"/>
                    <a:pt x="20703" y="1442"/>
                    <a:pt x="20698" y="1410"/>
                  </a:cubicBezTo>
                  <a:cubicBezTo>
                    <a:pt x="20742" y="1405"/>
                    <a:pt x="20785" y="1401"/>
                    <a:pt x="20828" y="1401"/>
                  </a:cubicBezTo>
                  <a:cubicBezTo>
                    <a:pt x="20972" y="1401"/>
                    <a:pt x="21112" y="1448"/>
                    <a:pt x="21231" y="1695"/>
                  </a:cubicBezTo>
                  <a:cubicBezTo>
                    <a:pt x="22258" y="2082"/>
                    <a:pt x="23234" y="2590"/>
                    <a:pt x="24138" y="3206"/>
                  </a:cubicBezTo>
                  <a:cubicBezTo>
                    <a:pt x="24748" y="3614"/>
                    <a:pt x="25328" y="4062"/>
                    <a:pt x="25872" y="4549"/>
                  </a:cubicBezTo>
                  <a:lnTo>
                    <a:pt x="26464" y="3925"/>
                  </a:lnTo>
                  <a:lnTo>
                    <a:pt x="26229" y="4398"/>
                  </a:lnTo>
                  <a:lnTo>
                    <a:pt x="25914" y="4588"/>
                  </a:lnTo>
                  <a:cubicBezTo>
                    <a:pt x="25979" y="4646"/>
                    <a:pt x="26042" y="4704"/>
                    <a:pt x="26104" y="4762"/>
                  </a:cubicBezTo>
                  <a:cubicBezTo>
                    <a:pt x="26130" y="4702"/>
                    <a:pt x="26162" y="4644"/>
                    <a:pt x="26204" y="4593"/>
                  </a:cubicBezTo>
                  <a:cubicBezTo>
                    <a:pt x="26246" y="4692"/>
                    <a:pt x="26630" y="4750"/>
                    <a:pt x="26535" y="5035"/>
                  </a:cubicBezTo>
                  <a:cubicBezTo>
                    <a:pt x="26515" y="5063"/>
                    <a:pt x="26487" y="5082"/>
                    <a:pt x="26454" y="5096"/>
                  </a:cubicBezTo>
                  <a:cubicBezTo>
                    <a:pt x="26807" y="5443"/>
                    <a:pt x="27140" y="5805"/>
                    <a:pt x="27453" y="6183"/>
                  </a:cubicBezTo>
                  <a:lnTo>
                    <a:pt x="27588" y="5977"/>
                  </a:lnTo>
                  <a:lnTo>
                    <a:pt x="27544" y="6292"/>
                  </a:lnTo>
                  <a:cubicBezTo>
                    <a:pt x="27546" y="6294"/>
                    <a:pt x="27546" y="6294"/>
                    <a:pt x="27548" y="6297"/>
                  </a:cubicBezTo>
                  <a:lnTo>
                    <a:pt x="27975" y="6032"/>
                  </a:lnTo>
                  <a:lnTo>
                    <a:pt x="27975" y="6032"/>
                  </a:lnTo>
                  <a:cubicBezTo>
                    <a:pt x="27778" y="6248"/>
                    <a:pt x="27801" y="6477"/>
                    <a:pt x="27963" y="6519"/>
                  </a:cubicBezTo>
                  <a:lnTo>
                    <a:pt x="28198" y="6046"/>
                  </a:lnTo>
                  <a:lnTo>
                    <a:pt x="28198" y="6046"/>
                  </a:lnTo>
                  <a:cubicBezTo>
                    <a:pt x="28232" y="6127"/>
                    <a:pt x="28072" y="6540"/>
                    <a:pt x="27938" y="6790"/>
                  </a:cubicBezTo>
                  <a:cubicBezTo>
                    <a:pt x="27956" y="6816"/>
                    <a:pt x="27975" y="6841"/>
                    <a:pt x="27994" y="6867"/>
                  </a:cubicBezTo>
                  <a:lnTo>
                    <a:pt x="28214" y="6762"/>
                  </a:lnTo>
                  <a:lnTo>
                    <a:pt x="28214" y="6762"/>
                  </a:lnTo>
                  <a:cubicBezTo>
                    <a:pt x="28225" y="6876"/>
                    <a:pt x="28172" y="6946"/>
                    <a:pt x="28100" y="7011"/>
                  </a:cubicBezTo>
                  <a:cubicBezTo>
                    <a:pt x="28520" y="7583"/>
                    <a:pt x="28898" y="8186"/>
                    <a:pt x="29238" y="8809"/>
                  </a:cubicBezTo>
                  <a:cubicBezTo>
                    <a:pt x="29266" y="8816"/>
                    <a:pt x="29294" y="8830"/>
                    <a:pt x="29320" y="8851"/>
                  </a:cubicBezTo>
                  <a:cubicBezTo>
                    <a:pt x="29296" y="8777"/>
                    <a:pt x="29276" y="8677"/>
                    <a:pt x="29241" y="8605"/>
                  </a:cubicBezTo>
                  <a:lnTo>
                    <a:pt x="29241" y="8605"/>
                  </a:lnTo>
                  <a:cubicBezTo>
                    <a:pt x="29285" y="8651"/>
                    <a:pt x="29321" y="8674"/>
                    <a:pt x="29350" y="8674"/>
                  </a:cubicBezTo>
                  <a:cubicBezTo>
                    <a:pt x="29372" y="8674"/>
                    <a:pt x="29389" y="8661"/>
                    <a:pt x="29403" y="8636"/>
                  </a:cubicBezTo>
                  <a:lnTo>
                    <a:pt x="29368" y="8522"/>
                  </a:lnTo>
                  <a:lnTo>
                    <a:pt x="29623" y="8738"/>
                  </a:lnTo>
                  <a:cubicBezTo>
                    <a:pt x="29653" y="8974"/>
                    <a:pt x="29644" y="9224"/>
                    <a:pt x="29746" y="9496"/>
                  </a:cubicBezTo>
                  <a:cubicBezTo>
                    <a:pt x="29642" y="9354"/>
                    <a:pt x="29542" y="9262"/>
                    <a:pt x="29447" y="9208"/>
                  </a:cubicBezTo>
                  <a:lnTo>
                    <a:pt x="29447" y="9208"/>
                  </a:lnTo>
                  <a:cubicBezTo>
                    <a:pt x="29533" y="9375"/>
                    <a:pt x="29614" y="9542"/>
                    <a:pt x="29693" y="9711"/>
                  </a:cubicBezTo>
                  <a:cubicBezTo>
                    <a:pt x="29695" y="9707"/>
                    <a:pt x="29700" y="9704"/>
                    <a:pt x="29702" y="9700"/>
                  </a:cubicBezTo>
                  <a:cubicBezTo>
                    <a:pt x="29704" y="9714"/>
                    <a:pt x="29704" y="9727"/>
                    <a:pt x="29704" y="9739"/>
                  </a:cubicBezTo>
                  <a:cubicBezTo>
                    <a:pt x="29834" y="10015"/>
                    <a:pt x="29955" y="10291"/>
                    <a:pt x="30066" y="10571"/>
                  </a:cubicBezTo>
                  <a:lnTo>
                    <a:pt x="30126" y="10421"/>
                  </a:lnTo>
                  <a:lnTo>
                    <a:pt x="30126" y="10421"/>
                  </a:lnTo>
                  <a:cubicBezTo>
                    <a:pt x="30117" y="10479"/>
                    <a:pt x="30096" y="10548"/>
                    <a:pt x="30087" y="10620"/>
                  </a:cubicBezTo>
                  <a:cubicBezTo>
                    <a:pt x="30101" y="10655"/>
                    <a:pt x="30112" y="10687"/>
                    <a:pt x="30126" y="10722"/>
                  </a:cubicBezTo>
                  <a:cubicBezTo>
                    <a:pt x="30140" y="10682"/>
                    <a:pt x="30162" y="10669"/>
                    <a:pt x="30187" y="10669"/>
                  </a:cubicBezTo>
                  <a:cubicBezTo>
                    <a:pt x="30235" y="10669"/>
                    <a:pt x="30294" y="10713"/>
                    <a:pt x="30342" y="10713"/>
                  </a:cubicBezTo>
                  <a:cubicBezTo>
                    <a:pt x="30384" y="10713"/>
                    <a:pt x="30417" y="10678"/>
                    <a:pt x="30421" y="10543"/>
                  </a:cubicBezTo>
                  <a:cubicBezTo>
                    <a:pt x="30400" y="10523"/>
                    <a:pt x="30384" y="10499"/>
                    <a:pt x="30370" y="10474"/>
                  </a:cubicBezTo>
                  <a:lnTo>
                    <a:pt x="30342" y="10499"/>
                  </a:lnTo>
                  <a:lnTo>
                    <a:pt x="30309" y="10333"/>
                  </a:lnTo>
                  <a:lnTo>
                    <a:pt x="30316" y="10333"/>
                  </a:lnTo>
                  <a:cubicBezTo>
                    <a:pt x="30263" y="10134"/>
                    <a:pt x="30255" y="9902"/>
                    <a:pt x="30166" y="9902"/>
                  </a:cubicBezTo>
                  <a:cubicBezTo>
                    <a:pt x="30160" y="9902"/>
                    <a:pt x="30153" y="9903"/>
                    <a:pt x="30145" y="9906"/>
                  </a:cubicBezTo>
                  <a:lnTo>
                    <a:pt x="30177" y="10015"/>
                  </a:lnTo>
                  <a:cubicBezTo>
                    <a:pt x="30121" y="9938"/>
                    <a:pt x="30089" y="9918"/>
                    <a:pt x="30067" y="9918"/>
                  </a:cubicBezTo>
                  <a:cubicBezTo>
                    <a:pt x="30042" y="9918"/>
                    <a:pt x="30032" y="9947"/>
                    <a:pt x="30015" y="9947"/>
                  </a:cubicBezTo>
                  <a:cubicBezTo>
                    <a:pt x="29992" y="9947"/>
                    <a:pt x="29957" y="9893"/>
                    <a:pt x="29855" y="9642"/>
                  </a:cubicBezTo>
                  <a:lnTo>
                    <a:pt x="29855" y="9642"/>
                  </a:lnTo>
                  <a:cubicBezTo>
                    <a:pt x="29884" y="9672"/>
                    <a:pt x="29908" y="9684"/>
                    <a:pt x="29929" y="9684"/>
                  </a:cubicBezTo>
                  <a:cubicBezTo>
                    <a:pt x="30020" y="9684"/>
                    <a:pt x="30049" y="9445"/>
                    <a:pt x="30133" y="9445"/>
                  </a:cubicBezTo>
                  <a:cubicBezTo>
                    <a:pt x="30173" y="9445"/>
                    <a:pt x="30226" y="9499"/>
                    <a:pt x="30305" y="9660"/>
                  </a:cubicBezTo>
                  <a:lnTo>
                    <a:pt x="30289" y="10098"/>
                  </a:lnTo>
                  <a:cubicBezTo>
                    <a:pt x="30507" y="10264"/>
                    <a:pt x="30658" y="10455"/>
                    <a:pt x="30782" y="10455"/>
                  </a:cubicBezTo>
                  <a:cubicBezTo>
                    <a:pt x="30789" y="10455"/>
                    <a:pt x="30795" y="10454"/>
                    <a:pt x="30801" y="10453"/>
                  </a:cubicBezTo>
                  <a:cubicBezTo>
                    <a:pt x="30578" y="9929"/>
                    <a:pt x="30335" y="9415"/>
                    <a:pt x="30068" y="8905"/>
                  </a:cubicBezTo>
                  <a:cubicBezTo>
                    <a:pt x="29994" y="8888"/>
                    <a:pt x="29922" y="8860"/>
                    <a:pt x="29855" y="8823"/>
                  </a:cubicBezTo>
                  <a:lnTo>
                    <a:pt x="29855" y="8823"/>
                  </a:lnTo>
                  <a:cubicBezTo>
                    <a:pt x="29867" y="8923"/>
                    <a:pt x="29848" y="8990"/>
                    <a:pt x="29799" y="9041"/>
                  </a:cubicBezTo>
                  <a:cubicBezTo>
                    <a:pt x="29804" y="8956"/>
                    <a:pt x="29762" y="8796"/>
                    <a:pt x="29735" y="8670"/>
                  </a:cubicBezTo>
                  <a:cubicBezTo>
                    <a:pt x="29728" y="8650"/>
                    <a:pt x="29723" y="8631"/>
                    <a:pt x="29721" y="8612"/>
                  </a:cubicBezTo>
                  <a:cubicBezTo>
                    <a:pt x="29708" y="8543"/>
                    <a:pt x="29702" y="8495"/>
                    <a:pt x="29719" y="8495"/>
                  </a:cubicBezTo>
                  <a:cubicBezTo>
                    <a:pt x="29723" y="8495"/>
                    <a:pt x="29728" y="8498"/>
                    <a:pt x="29735" y="8503"/>
                  </a:cubicBezTo>
                  <a:cubicBezTo>
                    <a:pt x="29742" y="8499"/>
                    <a:pt x="29751" y="8496"/>
                    <a:pt x="29758" y="8492"/>
                  </a:cubicBezTo>
                  <a:lnTo>
                    <a:pt x="29644" y="8174"/>
                  </a:lnTo>
                  <a:lnTo>
                    <a:pt x="29684" y="8195"/>
                  </a:lnTo>
                  <a:cubicBezTo>
                    <a:pt x="29656" y="8146"/>
                    <a:pt x="29628" y="8098"/>
                    <a:pt x="29600" y="8051"/>
                  </a:cubicBezTo>
                  <a:cubicBezTo>
                    <a:pt x="29589" y="8079"/>
                    <a:pt x="29589" y="8112"/>
                    <a:pt x="29600" y="8142"/>
                  </a:cubicBezTo>
                  <a:cubicBezTo>
                    <a:pt x="29526" y="8123"/>
                    <a:pt x="29538" y="8075"/>
                    <a:pt x="29579" y="8014"/>
                  </a:cubicBezTo>
                  <a:cubicBezTo>
                    <a:pt x="29547" y="7956"/>
                    <a:pt x="29512" y="7901"/>
                    <a:pt x="29480" y="7843"/>
                  </a:cubicBezTo>
                  <a:cubicBezTo>
                    <a:pt x="29478" y="7843"/>
                    <a:pt x="29477" y="7843"/>
                    <a:pt x="29476" y="7843"/>
                  </a:cubicBezTo>
                  <a:cubicBezTo>
                    <a:pt x="29437" y="7843"/>
                    <a:pt x="29411" y="7898"/>
                    <a:pt x="29375" y="7898"/>
                  </a:cubicBezTo>
                  <a:cubicBezTo>
                    <a:pt x="29359" y="7898"/>
                    <a:pt x="29341" y="7887"/>
                    <a:pt x="29320" y="7857"/>
                  </a:cubicBezTo>
                  <a:cubicBezTo>
                    <a:pt x="29322" y="7774"/>
                    <a:pt x="29353" y="7730"/>
                    <a:pt x="29397" y="7730"/>
                  </a:cubicBezTo>
                  <a:cubicBezTo>
                    <a:pt x="29402" y="7730"/>
                    <a:pt x="29407" y="7730"/>
                    <a:pt x="29412" y="7731"/>
                  </a:cubicBezTo>
                  <a:cubicBezTo>
                    <a:pt x="28977" y="7008"/>
                    <a:pt x="28501" y="6310"/>
                    <a:pt x="27987" y="5643"/>
                  </a:cubicBezTo>
                  <a:cubicBezTo>
                    <a:pt x="27961" y="5652"/>
                    <a:pt x="27936" y="5680"/>
                    <a:pt x="27901" y="5766"/>
                  </a:cubicBezTo>
                  <a:cubicBezTo>
                    <a:pt x="27829" y="5747"/>
                    <a:pt x="27838" y="5631"/>
                    <a:pt x="27887" y="5513"/>
                  </a:cubicBezTo>
                  <a:cubicBezTo>
                    <a:pt x="27873" y="5492"/>
                    <a:pt x="27854" y="5471"/>
                    <a:pt x="27838" y="5453"/>
                  </a:cubicBezTo>
                  <a:cubicBezTo>
                    <a:pt x="27803" y="5539"/>
                    <a:pt x="27743" y="5552"/>
                    <a:pt x="27675" y="5552"/>
                  </a:cubicBezTo>
                  <a:cubicBezTo>
                    <a:pt x="27647" y="5552"/>
                    <a:pt x="27618" y="5549"/>
                    <a:pt x="27589" y="5549"/>
                  </a:cubicBezTo>
                  <a:cubicBezTo>
                    <a:pt x="27489" y="5549"/>
                    <a:pt x="27389" y="5574"/>
                    <a:pt x="27335" y="5796"/>
                  </a:cubicBezTo>
                  <a:cubicBezTo>
                    <a:pt x="27379" y="5467"/>
                    <a:pt x="27544" y="5369"/>
                    <a:pt x="27704" y="5281"/>
                  </a:cubicBezTo>
                  <a:cubicBezTo>
                    <a:pt x="26962" y="4356"/>
                    <a:pt x="26148" y="3494"/>
                    <a:pt x="25267" y="2701"/>
                  </a:cubicBezTo>
                  <a:cubicBezTo>
                    <a:pt x="24625" y="2272"/>
                    <a:pt x="23951" y="1894"/>
                    <a:pt x="23248" y="1570"/>
                  </a:cubicBezTo>
                  <a:cubicBezTo>
                    <a:pt x="23086" y="1646"/>
                    <a:pt x="23016" y="1632"/>
                    <a:pt x="22815" y="1820"/>
                  </a:cubicBezTo>
                  <a:lnTo>
                    <a:pt x="22995" y="1456"/>
                  </a:lnTo>
                  <a:cubicBezTo>
                    <a:pt x="22309" y="1152"/>
                    <a:pt x="21602" y="897"/>
                    <a:pt x="20881" y="691"/>
                  </a:cubicBezTo>
                  <a:lnTo>
                    <a:pt x="20881" y="691"/>
                  </a:lnTo>
                  <a:cubicBezTo>
                    <a:pt x="20911" y="832"/>
                    <a:pt x="20916" y="928"/>
                    <a:pt x="20942" y="1013"/>
                  </a:cubicBezTo>
                  <a:cubicBezTo>
                    <a:pt x="20886" y="870"/>
                    <a:pt x="20829" y="797"/>
                    <a:pt x="20787" y="797"/>
                  </a:cubicBezTo>
                  <a:cubicBezTo>
                    <a:pt x="20757" y="797"/>
                    <a:pt x="20734" y="831"/>
                    <a:pt x="20723" y="900"/>
                  </a:cubicBezTo>
                  <a:lnTo>
                    <a:pt x="20723" y="900"/>
                  </a:lnTo>
                  <a:cubicBezTo>
                    <a:pt x="20730" y="755"/>
                    <a:pt x="20691" y="678"/>
                    <a:pt x="20629" y="621"/>
                  </a:cubicBezTo>
                  <a:cubicBezTo>
                    <a:pt x="20559" y="603"/>
                    <a:pt x="20492" y="584"/>
                    <a:pt x="20425" y="566"/>
                  </a:cubicBezTo>
                  <a:lnTo>
                    <a:pt x="20425" y="566"/>
                  </a:lnTo>
                  <a:lnTo>
                    <a:pt x="20501" y="740"/>
                  </a:lnTo>
                  <a:cubicBezTo>
                    <a:pt x="20466" y="726"/>
                    <a:pt x="20415" y="628"/>
                    <a:pt x="20364" y="550"/>
                  </a:cubicBezTo>
                  <a:cubicBezTo>
                    <a:pt x="20246" y="519"/>
                    <a:pt x="20125" y="492"/>
                    <a:pt x="20005" y="464"/>
                  </a:cubicBezTo>
                  <a:cubicBezTo>
                    <a:pt x="19989" y="487"/>
                    <a:pt x="19972" y="510"/>
                    <a:pt x="19952" y="540"/>
                  </a:cubicBezTo>
                  <a:cubicBezTo>
                    <a:pt x="19910" y="510"/>
                    <a:pt x="19873" y="473"/>
                    <a:pt x="19850" y="427"/>
                  </a:cubicBezTo>
                  <a:cubicBezTo>
                    <a:pt x="18551" y="141"/>
                    <a:pt x="17213" y="1"/>
                    <a:pt x="158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05" name="Google Shape;3305;p36"/>
            <p:cNvSpPr/>
            <p:nvPr/>
          </p:nvSpPr>
          <p:spPr>
            <a:xfrm>
              <a:off x="4829025" y="1817175"/>
              <a:ext cx="94950" cy="109350"/>
            </a:xfrm>
            <a:custGeom>
              <a:avLst/>
              <a:gdLst/>
              <a:ahLst/>
              <a:cxnLst/>
              <a:rect l="l" t="t" r="r" b="b"/>
              <a:pathLst>
                <a:path w="3798" h="4374" extrusionOk="0">
                  <a:moveTo>
                    <a:pt x="3601" y="0"/>
                  </a:moveTo>
                  <a:cubicBezTo>
                    <a:pt x="3552" y="31"/>
                    <a:pt x="3503" y="58"/>
                    <a:pt x="3455" y="91"/>
                  </a:cubicBezTo>
                  <a:cubicBezTo>
                    <a:pt x="3478" y="107"/>
                    <a:pt x="3501" y="121"/>
                    <a:pt x="3524" y="133"/>
                  </a:cubicBezTo>
                  <a:lnTo>
                    <a:pt x="3288" y="469"/>
                  </a:lnTo>
                  <a:lnTo>
                    <a:pt x="3230" y="242"/>
                  </a:lnTo>
                  <a:cubicBezTo>
                    <a:pt x="2342" y="835"/>
                    <a:pt x="1537" y="1544"/>
                    <a:pt x="837" y="2351"/>
                  </a:cubicBezTo>
                  <a:cubicBezTo>
                    <a:pt x="740" y="2530"/>
                    <a:pt x="647" y="2708"/>
                    <a:pt x="557" y="2887"/>
                  </a:cubicBezTo>
                  <a:cubicBezTo>
                    <a:pt x="615" y="2984"/>
                    <a:pt x="680" y="3098"/>
                    <a:pt x="719" y="3153"/>
                  </a:cubicBezTo>
                  <a:lnTo>
                    <a:pt x="571" y="3149"/>
                  </a:lnTo>
                  <a:lnTo>
                    <a:pt x="538" y="2975"/>
                  </a:lnTo>
                  <a:lnTo>
                    <a:pt x="522" y="2958"/>
                  </a:lnTo>
                  <a:cubicBezTo>
                    <a:pt x="325" y="3360"/>
                    <a:pt x="151" y="3770"/>
                    <a:pt x="0" y="4187"/>
                  </a:cubicBezTo>
                  <a:cubicBezTo>
                    <a:pt x="74" y="4325"/>
                    <a:pt x="126" y="4373"/>
                    <a:pt x="168" y="4373"/>
                  </a:cubicBezTo>
                  <a:cubicBezTo>
                    <a:pt x="265" y="4373"/>
                    <a:pt x="310" y="4116"/>
                    <a:pt x="442" y="4116"/>
                  </a:cubicBezTo>
                  <a:cubicBezTo>
                    <a:pt x="448" y="4116"/>
                    <a:pt x="455" y="4116"/>
                    <a:pt x="462" y="4118"/>
                  </a:cubicBezTo>
                  <a:lnTo>
                    <a:pt x="293" y="3557"/>
                  </a:lnTo>
                  <a:lnTo>
                    <a:pt x="550" y="3712"/>
                  </a:lnTo>
                  <a:cubicBezTo>
                    <a:pt x="645" y="3960"/>
                    <a:pt x="348" y="3677"/>
                    <a:pt x="485" y="4090"/>
                  </a:cubicBezTo>
                  <a:cubicBezTo>
                    <a:pt x="606" y="3791"/>
                    <a:pt x="738" y="3494"/>
                    <a:pt x="886" y="3197"/>
                  </a:cubicBezTo>
                  <a:cubicBezTo>
                    <a:pt x="877" y="3118"/>
                    <a:pt x="863" y="3028"/>
                    <a:pt x="840" y="2924"/>
                  </a:cubicBezTo>
                  <a:lnTo>
                    <a:pt x="728" y="2903"/>
                  </a:lnTo>
                  <a:lnTo>
                    <a:pt x="1009" y="2365"/>
                  </a:lnTo>
                  <a:lnTo>
                    <a:pt x="974" y="2316"/>
                  </a:lnTo>
                  <a:cubicBezTo>
                    <a:pt x="1027" y="2230"/>
                    <a:pt x="1107" y="2209"/>
                    <a:pt x="1194" y="2209"/>
                  </a:cubicBezTo>
                  <a:cubicBezTo>
                    <a:pt x="1282" y="2209"/>
                    <a:pt x="1377" y="2230"/>
                    <a:pt x="1462" y="2230"/>
                  </a:cubicBezTo>
                  <a:cubicBezTo>
                    <a:pt x="1507" y="2230"/>
                    <a:pt x="1550" y="2224"/>
                    <a:pt x="1586" y="2205"/>
                  </a:cubicBezTo>
                  <a:lnTo>
                    <a:pt x="1653" y="2138"/>
                  </a:lnTo>
                  <a:cubicBezTo>
                    <a:pt x="1686" y="2080"/>
                    <a:pt x="1702" y="2013"/>
                    <a:pt x="1704" y="1945"/>
                  </a:cubicBezTo>
                  <a:cubicBezTo>
                    <a:pt x="1670" y="1874"/>
                    <a:pt x="1653" y="1816"/>
                    <a:pt x="1704" y="1795"/>
                  </a:cubicBezTo>
                  <a:cubicBezTo>
                    <a:pt x="1707" y="1846"/>
                    <a:pt x="1707" y="1894"/>
                    <a:pt x="1704" y="1945"/>
                  </a:cubicBezTo>
                  <a:cubicBezTo>
                    <a:pt x="1718" y="1973"/>
                    <a:pt x="1737" y="2006"/>
                    <a:pt x="1753" y="2040"/>
                  </a:cubicBezTo>
                  <a:cubicBezTo>
                    <a:pt x="2337" y="1475"/>
                    <a:pt x="2975" y="967"/>
                    <a:pt x="3659" y="529"/>
                  </a:cubicBezTo>
                  <a:lnTo>
                    <a:pt x="3626" y="404"/>
                  </a:lnTo>
                  <a:lnTo>
                    <a:pt x="3700" y="503"/>
                  </a:lnTo>
                  <a:cubicBezTo>
                    <a:pt x="3733" y="483"/>
                    <a:pt x="3765" y="464"/>
                    <a:pt x="3798" y="446"/>
                  </a:cubicBezTo>
                  <a:cubicBezTo>
                    <a:pt x="3712" y="306"/>
                    <a:pt x="3645" y="158"/>
                    <a:pt x="360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06" name="Google Shape;3306;p36"/>
            <p:cNvSpPr/>
            <p:nvPr/>
          </p:nvSpPr>
          <p:spPr>
            <a:xfrm>
              <a:off x="4828375" y="1921850"/>
              <a:ext cx="1725" cy="2100"/>
            </a:xfrm>
            <a:custGeom>
              <a:avLst/>
              <a:gdLst/>
              <a:ahLst/>
              <a:cxnLst/>
              <a:rect l="l" t="t" r="r" b="b"/>
              <a:pathLst>
                <a:path w="69" h="84" extrusionOk="0">
                  <a:moveTo>
                    <a:pt x="24" y="0"/>
                  </a:moveTo>
                  <a:cubicBezTo>
                    <a:pt x="15" y="23"/>
                    <a:pt x="8" y="42"/>
                    <a:pt x="1" y="65"/>
                  </a:cubicBezTo>
                  <a:cubicBezTo>
                    <a:pt x="22" y="74"/>
                    <a:pt x="45" y="81"/>
                    <a:pt x="68" y="84"/>
                  </a:cubicBezTo>
                  <a:cubicBezTo>
                    <a:pt x="52" y="53"/>
                    <a:pt x="38" y="26"/>
                    <a:pt x="2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07" name="Google Shape;3307;p36"/>
            <p:cNvSpPr/>
            <p:nvPr/>
          </p:nvSpPr>
          <p:spPr>
            <a:xfrm>
              <a:off x="5123375" y="2218925"/>
              <a:ext cx="17300" cy="33275"/>
            </a:xfrm>
            <a:custGeom>
              <a:avLst/>
              <a:gdLst/>
              <a:ahLst/>
              <a:cxnLst/>
              <a:rect l="l" t="t" r="r" b="b"/>
              <a:pathLst>
                <a:path w="692" h="1331" extrusionOk="0">
                  <a:moveTo>
                    <a:pt x="75" y="0"/>
                  </a:moveTo>
                  <a:cubicBezTo>
                    <a:pt x="63" y="183"/>
                    <a:pt x="68" y="469"/>
                    <a:pt x="1" y="538"/>
                  </a:cubicBezTo>
                  <a:cubicBezTo>
                    <a:pt x="96" y="605"/>
                    <a:pt x="184" y="668"/>
                    <a:pt x="267" y="728"/>
                  </a:cubicBezTo>
                  <a:cubicBezTo>
                    <a:pt x="280" y="733"/>
                    <a:pt x="293" y="735"/>
                    <a:pt x="306" y="735"/>
                  </a:cubicBezTo>
                  <a:cubicBezTo>
                    <a:pt x="318" y="735"/>
                    <a:pt x="331" y="733"/>
                    <a:pt x="344" y="728"/>
                  </a:cubicBezTo>
                  <a:lnTo>
                    <a:pt x="360" y="798"/>
                  </a:lnTo>
                  <a:cubicBezTo>
                    <a:pt x="434" y="849"/>
                    <a:pt x="504" y="900"/>
                    <a:pt x="569" y="946"/>
                  </a:cubicBezTo>
                  <a:cubicBezTo>
                    <a:pt x="518" y="965"/>
                    <a:pt x="464" y="983"/>
                    <a:pt x="413" y="1004"/>
                  </a:cubicBezTo>
                  <a:lnTo>
                    <a:pt x="444" y="1127"/>
                  </a:lnTo>
                  <a:cubicBezTo>
                    <a:pt x="511" y="1220"/>
                    <a:pt x="564" y="1287"/>
                    <a:pt x="604" y="1331"/>
                  </a:cubicBezTo>
                  <a:cubicBezTo>
                    <a:pt x="631" y="1319"/>
                    <a:pt x="664" y="1308"/>
                    <a:pt x="692" y="1296"/>
                  </a:cubicBezTo>
                  <a:cubicBezTo>
                    <a:pt x="634" y="1064"/>
                    <a:pt x="437" y="547"/>
                    <a:pt x="525" y="339"/>
                  </a:cubicBezTo>
                  <a:lnTo>
                    <a:pt x="358" y="211"/>
                  </a:lnTo>
                  <a:lnTo>
                    <a:pt x="358" y="353"/>
                  </a:lnTo>
                  <a:cubicBezTo>
                    <a:pt x="330" y="279"/>
                    <a:pt x="309" y="214"/>
                    <a:pt x="286" y="158"/>
                  </a:cubicBezTo>
                  <a:cubicBezTo>
                    <a:pt x="221" y="107"/>
                    <a:pt x="149" y="56"/>
                    <a:pt x="7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08" name="Google Shape;3308;p36"/>
            <p:cNvSpPr/>
            <p:nvPr/>
          </p:nvSpPr>
          <p:spPr>
            <a:xfrm>
              <a:off x="5140075" y="2022800"/>
              <a:ext cx="151400" cy="229300"/>
            </a:xfrm>
            <a:custGeom>
              <a:avLst/>
              <a:gdLst/>
              <a:ahLst/>
              <a:cxnLst/>
              <a:rect l="l" t="t" r="r" b="b"/>
              <a:pathLst>
                <a:path w="6056" h="9172" extrusionOk="0">
                  <a:moveTo>
                    <a:pt x="504" y="8450"/>
                  </a:moveTo>
                  <a:lnTo>
                    <a:pt x="765" y="8478"/>
                  </a:lnTo>
                  <a:cubicBezTo>
                    <a:pt x="830" y="8761"/>
                    <a:pt x="541" y="8436"/>
                    <a:pt x="749" y="8916"/>
                  </a:cubicBezTo>
                  <a:cubicBezTo>
                    <a:pt x="643" y="8770"/>
                    <a:pt x="536" y="8624"/>
                    <a:pt x="504" y="8450"/>
                  </a:cubicBezTo>
                  <a:close/>
                  <a:moveTo>
                    <a:pt x="1677" y="0"/>
                  </a:moveTo>
                  <a:lnTo>
                    <a:pt x="1677" y="0"/>
                  </a:lnTo>
                  <a:cubicBezTo>
                    <a:pt x="1537" y="193"/>
                    <a:pt x="1470" y="123"/>
                    <a:pt x="1391" y="327"/>
                  </a:cubicBezTo>
                  <a:cubicBezTo>
                    <a:pt x="1312" y="198"/>
                    <a:pt x="1255" y="168"/>
                    <a:pt x="1206" y="168"/>
                  </a:cubicBezTo>
                  <a:cubicBezTo>
                    <a:pt x="1191" y="168"/>
                    <a:pt x="1176" y="171"/>
                    <a:pt x="1162" y="174"/>
                  </a:cubicBezTo>
                  <a:cubicBezTo>
                    <a:pt x="819" y="3946"/>
                    <a:pt x="497" y="7787"/>
                    <a:pt x="457" y="8555"/>
                  </a:cubicBezTo>
                  <a:lnTo>
                    <a:pt x="369" y="8596"/>
                  </a:lnTo>
                  <a:cubicBezTo>
                    <a:pt x="293" y="8527"/>
                    <a:pt x="165" y="8423"/>
                    <a:pt x="0" y="8295"/>
                  </a:cubicBezTo>
                  <a:lnTo>
                    <a:pt x="0" y="8295"/>
                  </a:lnTo>
                  <a:cubicBezTo>
                    <a:pt x="100" y="8571"/>
                    <a:pt x="109" y="8884"/>
                    <a:pt x="216" y="9060"/>
                  </a:cubicBezTo>
                  <a:cubicBezTo>
                    <a:pt x="230" y="9053"/>
                    <a:pt x="244" y="9048"/>
                    <a:pt x="258" y="9042"/>
                  </a:cubicBezTo>
                  <a:lnTo>
                    <a:pt x="313" y="9081"/>
                  </a:lnTo>
                  <a:cubicBezTo>
                    <a:pt x="293" y="9086"/>
                    <a:pt x="269" y="9093"/>
                    <a:pt x="244" y="9099"/>
                  </a:cubicBezTo>
                  <a:cubicBezTo>
                    <a:pt x="246" y="9104"/>
                    <a:pt x="248" y="9106"/>
                    <a:pt x="251" y="9109"/>
                  </a:cubicBezTo>
                  <a:cubicBezTo>
                    <a:pt x="279" y="9111"/>
                    <a:pt x="316" y="9113"/>
                    <a:pt x="362" y="9113"/>
                  </a:cubicBezTo>
                  <a:lnTo>
                    <a:pt x="443" y="9171"/>
                  </a:lnTo>
                  <a:cubicBezTo>
                    <a:pt x="473" y="9061"/>
                    <a:pt x="462" y="8850"/>
                    <a:pt x="512" y="8850"/>
                  </a:cubicBezTo>
                  <a:cubicBezTo>
                    <a:pt x="536" y="8850"/>
                    <a:pt x="572" y="8897"/>
                    <a:pt x="633" y="9023"/>
                  </a:cubicBezTo>
                  <a:cubicBezTo>
                    <a:pt x="633" y="9044"/>
                    <a:pt x="633" y="9062"/>
                    <a:pt x="631" y="9083"/>
                  </a:cubicBezTo>
                  <a:cubicBezTo>
                    <a:pt x="765" y="9051"/>
                    <a:pt x="888" y="8986"/>
                    <a:pt x="993" y="8895"/>
                  </a:cubicBezTo>
                  <a:cubicBezTo>
                    <a:pt x="974" y="8895"/>
                    <a:pt x="965" y="8831"/>
                    <a:pt x="963" y="8705"/>
                  </a:cubicBezTo>
                  <a:cubicBezTo>
                    <a:pt x="2518" y="7903"/>
                    <a:pt x="3874" y="6767"/>
                    <a:pt x="4938" y="5379"/>
                  </a:cubicBezTo>
                  <a:cubicBezTo>
                    <a:pt x="5386" y="4739"/>
                    <a:pt x="5761" y="4048"/>
                    <a:pt x="6056" y="3325"/>
                  </a:cubicBezTo>
                  <a:cubicBezTo>
                    <a:pt x="5949" y="3167"/>
                    <a:pt x="5838" y="2970"/>
                    <a:pt x="5720" y="2854"/>
                  </a:cubicBezTo>
                  <a:cubicBezTo>
                    <a:pt x="5680" y="2963"/>
                    <a:pt x="5641" y="3072"/>
                    <a:pt x="5597" y="3181"/>
                  </a:cubicBezTo>
                  <a:cubicBezTo>
                    <a:pt x="5590" y="3292"/>
                    <a:pt x="5557" y="3367"/>
                    <a:pt x="5553" y="3482"/>
                  </a:cubicBezTo>
                  <a:lnTo>
                    <a:pt x="5516" y="3390"/>
                  </a:lnTo>
                  <a:cubicBezTo>
                    <a:pt x="5258" y="3999"/>
                    <a:pt x="4943" y="4586"/>
                    <a:pt x="4579" y="5140"/>
                  </a:cubicBezTo>
                  <a:cubicBezTo>
                    <a:pt x="3635" y="6457"/>
                    <a:pt x="2402" y="7539"/>
                    <a:pt x="972" y="8304"/>
                  </a:cubicBezTo>
                  <a:cubicBezTo>
                    <a:pt x="1030" y="6939"/>
                    <a:pt x="1357" y="3424"/>
                    <a:pt x="167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09" name="Google Shape;3309;p36"/>
            <p:cNvSpPr/>
            <p:nvPr/>
          </p:nvSpPr>
          <p:spPr>
            <a:xfrm>
              <a:off x="4837600" y="1924150"/>
              <a:ext cx="1475" cy="3050"/>
            </a:xfrm>
            <a:custGeom>
              <a:avLst/>
              <a:gdLst/>
              <a:ahLst/>
              <a:cxnLst/>
              <a:rect l="l" t="t" r="r" b="b"/>
              <a:pathLst>
                <a:path w="59" h="122" extrusionOk="0">
                  <a:moveTo>
                    <a:pt x="13" y="1"/>
                  </a:moveTo>
                  <a:cubicBezTo>
                    <a:pt x="9" y="1"/>
                    <a:pt x="5" y="2"/>
                    <a:pt x="1" y="3"/>
                  </a:cubicBezTo>
                  <a:cubicBezTo>
                    <a:pt x="10" y="43"/>
                    <a:pt x="19" y="82"/>
                    <a:pt x="24" y="121"/>
                  </a:cubicBezTo>
                  <a:cubicBezTo>
                    <a:pt x="35" y="89"/>
                    <a:pt x="45" y="59"/>
                    <a:pt x="59" y="26"/>
                  </a:cubicBezTo>
                  <a:cubicBezTo>
                    <a:pt x="42" y="10"/>
                    <a:pt x="27" y="1"/>
                    <a:pt x="1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10" name="Google Shape;3310;p36"/>
            <p:cNvSpPr/>
            <p:nvPr/>
          </p:nvSpPr>
          <p:spPr>
            <a:xfrm>
              <a:off x="5046350" y="2175450"/>
              <a:ext cx="6000" cy="5775"/>
            </a:xfrm>
            <a:custGeom>
              <a:avLst/>
              <a:gdLst/>
              <a:ahLst/>
              <a:cxnLst/>
              <a:rect l="l" t="t" r="r" b="b"/>
              <a:pathLst>
                <a:path w="240" h="231" extrusionOk="0">
                  <a:moveTo>
                    <a:pt x="61" y="0"/>
                  </a:moveTo>
                  <a:cubicBezTo>
                    <a:pt x="38" y="0"/>
                    <a:pt x="18" y="18"/>
                    <a:pt x="1" y="59"/>
                  </a:cubicBezTo>
                  <a:lnTo>
                    <a:pt x="240" y="230"/>
                  </a:lnTo>
                  <a:cubicBezTo>
                    <a:pt x="175" y="97"/>
                    <a:pt x="112" y="0"/>
                    <a:pt x="6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11" name="Google Shape;3311;p36"/>
            <p:cNvSpPr/>
            <p:nvPr/>
          </p:nvSpPr>
          <p:spPr>
            <a:xfrm>
              <a:off x="5039050" y="2160000"/>
              <a:ext cx="6700" cy="16525"/>
            </a:xfrm>
            <a:custGeom>
              <a:avLst/>
              <a:gdLst/>
              <a:ahLst/>
              <a:cxnLst/>
              <a:rect l="l" t="t" r="r" b="b"/>
              <a:pathLst>
                <a:path w="268" h="661" extrusionOk="0">
                  <a:moveTo>
                    <a:pt x="103" y="1"/>
                  </a:moveTo>
                  <a:cubicBezTo>
                    <a:pt x="71" y="1"/>
                    <a:pt x="51" y="77"/>
                    <a:pt x="14" y="77"/>
                  </a:cubicBezTo>
                  <a:cubicBezTo>
                    <a:pt x="10" y="77"/>
                    <a:pt x="5" y="76"/>
                    <a:pt x="1" y="74"/>
                  </a:cubicBezTo>
                  <a:lnTo>
                    <a:pt x="1" y="74"/>
                  </a:lnTo>
                  <a:cubicBezTo>
                    <a:pt x="52" y="276"/>
                    <a:pt x="93" y="431"/>
                    <a:pt x="124" y="554"/>
                  </a:cubicBezTo>
                  <a:lnTo>
                    <a:pt x="267" y="660"/>
                  </a:lnTo>
                  <a:lnTo>
                    <a:pt x="184" y="127"/>
                  </a:lnTo>
                  <a:cubicBezTo>
                    <a:pt x="147" y="30"/>
                    <a:pt x="122" y="1"/>
                    <a:pt x="10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12" name="Google Shape;3312;p36"/>
            <p:cNvSpPr/>
            <p:nvPr/>
          </p:nvSpPr>
          <p:spPr>
            <a:xfrm>
              <a:off x="5019925" y="2144575"/>
              <a:ext cx="11400" cy="9700"/>
            </a:xfrm>
            <a:custGeom>
              <a:avLst/>
              <a:gdLst/>
              <a:ahLst/>
              <a:cxnLst/>
              <a:rect l="l" t="t" r="r" b="b"/>
              <a:pathLst>
                <a:path w="456" h="388" extrusionOk="0">
                  <a:moveTo>
                    <a:pt x="36" y="0"/>
                  </a:moveTo>
                  <a:lnTo>
                    <a:pt x="1" y="46"/>
                  </a:lnTo>
                  <a:lnTo>
                    <a:pt x="251" y="387"/>
                  </a:lnTo>
                  <a:cubicBezTo>
                    <a:pt x="286" y="339"/>
                    <a:pt x="365" y="320"/>
                    <a:pt x="455" y="294"/>
                  </a:cubicBezTo>
                  <a:lnTo>
                    <a:pt x="36"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13" name="Google Shape;3313;p36"/>
            <p:cNvSpPr/>
            <p:nvPr/>
          </p:nvSpPr>
          <p:spPr>
            <a:xfrm>
              <a:off x="4987250" y="2125575"/>
              <a:ext cx="51600" cy="45625"/>
            </a:xfrm>
            <a:custGeom>
              <a:avLst/>
              <a:gdLst/>
              <a:ahLst/>
              <a:cxnLst/>
              <a:rect l="l" t="t" r="r" b="b"/>
              <a:pathLst>
                <a:path w="2064" h="1825" extrusionOk="0">
                  <a:moveTo>
                    <a:pt x="169" y="1"/>
                  </a:moveTo>
                  <a:cubicBezTo>
                    <a:pt x="65" y="1"/>
                    <a:pt x="150" y="350"/>
                    <a:pt x="4" y="350"/>
                  </a:cubicBezTo>
                  <a:cubicBezTo>
                    <a:pt x="3" y="350"/>
                    <a:pt x="1" y="350"/>
                    <a:pt x="0" y="350"/>
                  </a:cubicBezTo>
                  <a:lnTo>
                    <a:pt x="0" y="350"/>
                  </a:lnTo>
                  <a:cubicBezTo>
                    <a:pt x="645" y="813"/>
                    <a:pt x="1289" y="1277"/>
                    <a:pt x="1910" y="1724"/>
                  </a:cubicBezTo>
                  <a:cubicBezTo>
                    <a:pt x="1911" y="1724"/>
                    <a:pt x="1912" y="1724"/>
                    <a:pt x="1913" y="1724"/>
                  </a:cubicBezTo>
                  <a:cubicBezTo>
                    <a:pt x="1922" y="1724"/>
                    <a:pt x="1935" y="1737"/>
                    <a:pt x="1950" y="1755"/>
                  </a:cubicBezTo>
                  <a:lnTo>
                    <a:pt x="2047" y="1824"/>
                  </a:lnTo>
                  <a:cubicBezTo>
                    <a:pt x="2059" y="1806"/>
                    <a:pt x="2063" y="1785"/>
                    <a:pt x="2061" y="1764"/>
                  </a:cubicBezTo>
                  <a:cubicBezTo>
                    <a:pt x="1957" y="1553"/>
                    <a:pt x="1853" y="1349"/>
                    <a:pt x="1778" y="1249"/>
                  </a:cubicBezTo>
                  <a:lnTo>
                    <a:pt x="1776" y="1312"/>
                  </a:lnTo>
                  <a:cubicBezTo>
                    <a:pt x="1586" y="1275"/>
                    <a:pt x="1428" y="1092"/>
                    <a:pt x="1254" y="700"/>
                  </a:cubicBezTo>
                  <a:lnTo>
                    <a:pt x="1018" y="533"/>
                  </a:lnTo>
                  <a:lnTo>
                    <a:pt x="930" y="883"/>
                  </a:lnTo>
                  <a:cubicBezTo>
                    <a:pt x="926" y="884"/>
                    <a:pt x="922" y="885"/>
                    <a:pt x="918" y="885"/>
                  </a:cubicBezTo>
                  <a:cubicBezTo>
                    <a:pt x="845" y="885"/>
                    <a:pt x="750" y="628"/>
                    <a:pt x="724" y="405"/>
                  </a:cubicBezTo>
                  <a:cubicBezTo>
                    <a:pt x="699" y="453"/>
                    <a:pt x="670" y="470"/>
                    <a:pt x="639" y="470"/>
                  </a:cubicBezTo>
                  <a:cubicBezTo>
                    <a:pt x="558" y="470"/>
                    <a:pt x="461" y="351"/>
                    <a:pt x="377" y="351"/>
                  </a:cubicBezTo>
                  <a:cubicBezTo>
                    <a:pt x="338" y="351"/>
                    <a:pt x="302" y="376"/>
                    <a:pt x="272" y="449"/>
                  </a:cubicBezTo>
                  <a:lnTo>
                    <a:pt x="285" y="74"/>
                  </a:lnTo>
                  <a:cubicBezTo>
                    <a:pt x="231" y="22"/>
                    <a:pt x="194" y="1"/>
                    <a:pt x="16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14" name="Google Shape;3314;p36"/>
            <p:cNvSpPr/>
            <p:nvPr/>
          </p:nvSpPr>
          <p:spPr>
            <a:xfrm>
              <a:off x="4806550" y="1935050"/>
              <a:ext cx="289800" cy="335875"/>
            </a:xfrm>
            <a:custGeom>
              <a:avLst/>
              <a:gdLst/>
              <a:ahLst/>
              <a:cxnLst/>
              <a:rect l="l" t="t" r="r" b="b"/>
              <a:pathLst>
                <a:path w="11592" h="13435" extrusionOk="0">
                  <a:moveTo>
                    <a:pt x="1119" y="3179"/>
                  </a:moveTo>
                  <a:lnTo>
                    <a:pt x="1119" y="3179"/>
                  </a:lnTo>
                  <a:cubicBezTo>
                    <a:pt x="1119" y="3179"/>
                    <a:pt x="1119" y="3179"/>
                    <a:pt x="1120" y="3179"/>
                  </a:cubicBezTo>
                  <a:cubicBezTo>
                    <a:pt x="1119" y="3179"/>
                    <a:pt x="1119" y="3179"/>
                    <a:pt x="1119" y="3179"/>
                  </a:cubicBezTo>
                  <a:close/>
                  <a:moveTo>
                    <a:pt x="561" y="2912"/>
                  </a:moveTo>
                  <a:lnTo>
                    <a:pt x="846" y="3364"/>
                  </a:lnTo>
                  <a:lnTo>
                    <a:pt x="628" y="3135"/>
                  </a:lnTo>
                  <a:lnTo>
                    <a:pt x="561" y="2912"/>
                  </a:lnTo>
                  <a:close/>
                  <a:moveTo>
                    <a:pt x="2753" y="9315"/>
                  </a:moveTo>
                  <a:cubicBezTo>
                    <a:pt x="2771" y="9315"/>
                    <a:pt x="2806" y="9380"/>
                    <a:pt x="2877" y="9478"/>
                  </a:cubicBezTo>
                  <a:lnTo>
                    <a:pt x="2726" y="9533"/>
                  </a:lnTo>
                  <a:cubicBezTo>
                    <a:pt x="2732" y="9378"/>
                    <a:pt x="2734" y="9315"/>
                    <a:pt x="2753" y="9315"/>
                  </a:cubicBezTo>
                  <a:close/>
                  <a:moveTo>
                    <a:pt x="737" y="1"/>
                  </a:moveTo>
                  <a:lnTo>
                    <a:pt x="737" y="1"/>
                  </a:lnTo>
                  <a:cubicBezTo>
                    <a:pt x="767" y="237"/>
                    <a:pt x="758" y="488"/>
                    <a:pt x="897" y="810"/>
                  </a:cubicBezTo>
                  <a:cubicBezTo>
                    <a:pt x="810" y="626"/>
                    <a:pt x="693" y="517"/>
                    <a:pt x="609" y="517"/>
                  </a:cubicBezTo>
                  <a:cubicBezTo>
                    <a:pt x="594" y="517"/>
                    <a:pt x="580" y="520"/>
                    <a:pt x="568" y="527"/>
                  </a:cubicBezTo>
                  <a:cubicBezTo>
                    <a:pt x="547" y="610"/>
                    <a:pt x="524" y="694"/>
                    <a:pt x="505" y="777"/>
                  </a:cubicBezTo>
                  <a:cubicBezTo>
                    <a:pt x="508" y="812"/>
                    <a:pt x="512" y="849"/>
                    <a:pt x="519" y="889"/>
                  </a:cubicBezTo>
                  <a:cubicBezTo>
                    <a:pt x="542" y="880"/>
                    <a:pt x="567" y="847"/>
                    <a:pt x="600" y="847"/>
                  </a:cubicBezTo>
                  <a:cubicBezTo>
                    <a:pt x="620" y="847"/>
                    <a:pt x="643" y="859"/>
                    <a:pt x="670" y="896"/>
                  </a:cubicBezTo>
                  <a:cubicBezTo>
                    <a:pt x="659" y="886"/>
                    <a:pt x="649" y="881"/>
                    <a:pt x="640" y="881"/>
                  </a:cubicBezTo>
                  <a:cubicBezTo>
                    <a:pt x="554" y="881"/>
                    <a:pt x="525" y="1270"/>
                    <a:pt x="424" y="1270"/>
                  </a:cubicBezTo>
                  <a:cubicBezTo>
                    <a:pt x="417" y="1270"/>
                    <a:pt x="409" y="1268"/>
                    <a:pt x="401" y="1264"/>
                  </a:cubicBezTo>
                  <a:cubicBezTo>
                    <a:pt x="371" y="1419"/>
                    <a:pt x="345" y="1575"/>
                    <a:pt x="322" y="1730"/>
                  </a:cubicBezTo>
                  <a:cubicBezTo>
                    <a:pt x="342" y="1679"/>
                    <a:pt x="356" y="1620"/>
                    <a:pt x="380" y="1620"/>
                  </a:cubicBezTo>
                  <a:cubicBezTo>
                    <a:pt x="406" y="1620"/>
                    <a:pt x="446" y="1695"/>
                    <a:pt x="519" y="1941"/>
                  </a:cubicBezTo>
                  <a:lnTo>
                    <a:pt x="311" y="1807"/>
                  </a:lnTo>
                  <a:cubicBezTo>
                    <a:pt x="281" y="2022"/>
                    <a:pt x="257" y="2235"/>
                    <a:pt x="241" y="2451"/>
                  </a:cubicBezTo>
                  <a:cubicBezTo>
                    <a:pt x="250" y="2474"/>
                    <a:pt x="262" y="2500"/>
                    <a:pt x="274" y="2525"/>
                  </a:cubicBezTo>
                  <a:lnTo>
                    <a:pt x="239" y="2456"/>
                  </a:lnTo>
                  <a:cubicBezTo>
                    <a:pt x="236" y="2486"/>
                    <a:pt x="234" y="2518"/>
                    <a:pt x="232" y="2548"/>
                  </a:cubicBezTo>
                  <a:cubicBezTo>
                    <a:pt x="199" y="2556"/>
                    <a:pt x="173" y="2560"/>
                    <a:pt x="156" y="2560"/>
                  </a:cubicBezTo>
                  <a:cubicBezTo>
                    <a:pt x="141" y="2560"/>
                    <a:pt x="132" y="2557"/>
                    <a:pt x="130" y="2551"/>
                  </a:cubicBezTo>
                  <a:lnTo>
                    <a:pt x="130" y="2551"/>
                  </a:lnTo>
                  <a:cubicBezTo>
                    <a:pt x="146" y="2641"/>
                    <a:pt x="176" y="2727"/>
                    <a:pt x="216" y="2808"/>
                  </a:cubicBezTo>
                  <a:cubicBezTo>
                    <a:pt x="216" y="2817"/>
                    <a:pt x="216" y="2824"/>
                    <a:pt x="216" y="2831"/>
                  </a:cubicBezTo>
                  <a:cubicBezTo>
                    <a:pt x="199" y="2813"/>
                    <a:pt x="169" y="2780"/>
                    <a:pt x="123" y="2729"/>
                  </a:cubicBezTo>
                  <a:lnTo>
                    <a:pt x="123" y="2729"/>
                  </a:lnTo>
                  <a:cubicBezTo>
                    <a:pt x="0" y="2905"/>
                    <a:pt x="83" y="2947"/>
                    <a:pt x="211" y="3005"/>
                  </a:cubicBezTo>
                  <a:cubicBezTo>
                    <a:pt x="204" y="3235"/>
                    <a:pt x="206" y="3462"/>
                    <a:pt x="213" y="3689"/>
                  </a:cubicBezTo>
                  <a:lnTo>
                    <a:pt x="591" y="4204"/>
                  </a:lnTo>
                  <a:cubicBezTo>
                    <a:pt x="420" y="3770"/>
                    <a:pt x="176" y="3179"/>
                    <a:pt x="225" y="2915"/>
                  </a:cubicBezTo>
                  <a:lnTo>
                    <a:pt x="225" y="2915"/>
                  </a:lnTo>
                  <a:cubicBezTo>
                    <a:pt x="556" y="3102"/>
                    <a:pt x="561" y="3965"/>
                    <a:pt x="672" y="4048"/>
                  </a:cubicBezTo>
                  <a:cubicBezTo>
                    <a:pt x="874" y="5064"/>
                    <a:pt x="505" y="4816"/>
                    <a:pt x="336" y="4948"/>
                  </a:cubicBezTo>
                  <a:cubicBezTo>
                    <a:pt x="742" y="7502"/>
                    <a:pt x="2103" y="9881"/>
                    <a:pt x="4340" y="11749"/>
                  </a:cubicBezTo>
                  <a:cubicBezTo>
                    <a:pt x="5909" y="12915"/>
                    <a:pt x="7695" y="13435"/>
                    <a:pt x="9493" y="13435"/>
                  </a:cubicBezTo>
                  <a:cubicBezTo>
                    <a:pt x="10110" y="13435"/>
                    <a:pt x="10728" y="13373"/>
                    <a:pt x="11338" y="13256"/>
                  </a:cubicBezTo>
                  <a:lnTo>
                    <a:pt x="11290" y="13219"/>
                  </a:lnTo>
                  <a:lnTo>
                    <a:pt x="11350" y="13252"/>
                  </a:lnTo>
                  <a:cubicBezTo>
                    <a:pt x="11431" y="13235"/>
                    <a:pt x="11510" y="13222"/>
                    <a:pt x="11591" y="13203"/>
                  </a:cubicBezTo>
                  <a:cubicBezTo>
                    <a:pt x="11519" y="12902"/>
                    <a:pt x="11373" y="13122"/>
                    <a:pt x="11192" y="12825"/>
                  </a:cubicBezTo>
                  <a:lnTo>
                    <a:pt x="11190" y="12825"/>
                  </a:lnTo>
                  <a:cubicBezTo>
                    <a:pt x="11197" y="13040"/>
                    <a:pt x="11146" y="13104"/>
                    <a:pt x="11070" y="13104"/>
                  </a:cubicBezTo>
                  <a:cubicBezTo>
                    <a:pt x="10954" y="13104"/>
                    <a:pt x="10782" y="12957"/>
                    <a:pt x="10668" y="12957"/>
                  </a:cubicBezTo>
                  <a:cubicBezTo>
                    <a:pt x="10666" y="12957"/>
                    <a:pt x="10664" y="12957"/>
                    <a:pt x="10662" y="12957"/>
                  </a:cubicBezTo>
                  <a:cubicBezTo>
                    <a:pt x="10627" y="13132"/>
                    <a:pt x="10590" y="13202"/>
                    <a:pt x="10551" y="13202"/>
                  </a:cubicBezTo>
                  <a:cubicBezTo>
                    <a:pt x="10496" y="13202"/>
                    <a:pt x="10436" y="13069"/>
                    <a:pt x="10372" y="12895"/>
                  </a:cubicBezTo>
                  <a:cubicBezTo>
                    <a:pt x="10285" y="12897"/>
                    <a:pt x="10199" y="12898"/>
                    <a:pt x="10114" y="12898"/>
                  </a:cubicBezTo>
                  <a:cubicBezTo>
                    <a:pt x="10008" y="12898"/>
                    <a:pt x="9904" y="12896"/>
                    <a:pt x="9799" y="12892"/>
                  </a:cubicBezTo>
                  <a:lnTo>
                    <a:pt x="9799" y="12904"/>
                  </a:lnTo>
                  <a:lnTo>
                    <a:pt x="9795" y="12892"/>
                  </a:lnTo>
                  <a:cubicBezTo>
                    <a:pt x="9621" y="12885"/>
                    <a:pt x="9447" y="12874"/>
                    <a:pt x="9278" y="12855"/>
                  </a:cubicBezTo>
                  <a:lnTo>
                    <a:pt x="9229" y="13177"/>
                  </a:lnTo>
                  <a:lnTo>
                    <a:pt x="9236" y="12992"/>
                  </a:lnTo>
                  <a:cubicBezTo>
                    <a:pt x="9213" y="12936"/>
                    <a:pt x="9189" y="12888"/>
                    <a:pt x="9166" y="12844"/>
                  </a:cubicBezTo>
                  <a:cubicBezTo>
                    <a:pt x="7729" y="12672"/>
                    <a:pt x="6331" y="12102"/>
                    <a:pt x="5109" y="11061"/>
                  </a:cubicBezTo>
                  <a:cubicBezTo>
                    <a:pt x="4625" y="10743"/>
                    <a:pt x="4164" y="10386"/>
                    <a:pt x="3735" y="9997"/>
                  </a:cubicBezTo>
                  <a:cubicBezTo>
                    <a:pt x="3519" y="9950"/>
                    <a:pt x="3283" y="9899"/>
                    <a:pt x="3130" y="9691"/>
                  </a:cubicBezTo>
                  <a:lnTo>
                    <a:pt x="3130" y="9691"/>
                  </a:lnTo>
                  <a:cubicBezTo>
                    <a:pt x="3199" y="9851"/>
                    <a:pt x="3195" y="9978"/>
                    <a:pt x="3227" y="10152"/>
                  </a:cubicBezTo>
                  <a:cubicBezTo>
                    <a:pt x="3014" y="10015"/>
                    <a:pt x="2963" y="9570"/>
                    <a:pt x="2909" y="9151"/>
                  </a:cubicBezTo>
                  <a:cubicBezTo>
                    <a:pt x="2172" y="8307"/>
                    <a:pt x="1593" y="7336"/>
                    <a:pt x="1203" y="6285"/>
                  </a:cubicBezTo>
                  <a:lnTo>
                    <a:pt x="1189" y="6269"/>
                  </a:lnTo>
                  <a:lnTo>
                    <a:pt x="1189" y="6251"/>
                  </a:lnTo>
                  <a:cubicBezTo>
                    <a:pt x="853" y="5330"/>
                    <a:pt x="670" y="4359"/>
                    <a:pt x="644" y="3378"/>
                  </a:cubicBezTo>
                  <a:lnTo>
                    <a:pt x="644" y="3378"/>
                  </a:lnTo>
                  <a:cubicBezTo>
                    <a:pt x="1018" y="3575"/>
                    <a:pt x="2307" y="4468"/>
                    <a:pt x="3946" y="5627"/>
                  </a:cubicBezTo>
                  <a:cubicBezTo>
                    <a:pt x="3952" y="5562"/>
                    <a:pt x="3957" y="5496"/>
                    <a:pt x="3955" y="5429"/>
                  </a:cubicBezTo>
                  <a:lnTo>
                    <a:pt x="3955" y="5429"/>
                  </a:lnTo>
                  <a:cubicBezTo>
                    <a:pt x="3958" y="5517"/>
                    <a:pt x="3981" y="5606"/>
                    <a:pt x="4024" y="5683"/>
                  </a:cubicBezTo>
                  <a:cubicBezTo>
                    <a:pt x="4094" y="5731"/>
                    <a:pt x="4166" y="5782"/>
                    <a:pt x="4238" y="5833"/>
                  </a:cubicBezTo>
                  <a:cubicBezTo>
                    <a:pt x="4166" y="5615"/>
                    <a:pt x="4303" y="5708"/>
                    <a:pt x="4203" y="5340"/>
                  </a:cubicBezTo>
                  <a:cubicBezTo>
                    <a:pt x="2405" y="4094"/>
                    <a:pt x="1084" y="3178"/>
                    <a:pt x="1116" y="3178"/>
                  </a:cubicBezTo>
                  <a:lnTo>
                    <a:pt x="1116" y="3178"/>
                  </a:lnTo>
                  <a:cubicBezTo>
                    <a:pt x="1117" y="3178"/>
                    <a:pt x="1118" y="3178"/>
                    <a:pt x="1119" y="3179"/>
                  </a:cubicBezTo>
                  <a:lnTo>
                    <a:pt x="1119" y="3179"/>
                  </a:lnTo>
                  <a:cubicBezTo>
                    <a:pt x="1101" y="3169"/>
                    <a:pt x="1238" y="3084"/>
                    <a:pt x="1500" y="2940"/>
                  </a:cubicBezTo>
                  <a:cubicBezTo>
                    <a:pt x="1512" y="2807"/>
                    <a:pt x="1513" y="2665"/>
                    <a:pt x="1576" y="2665"/>
                  </a:cubicBezTo>
                  <a:cubicBezTo>
                    <a:pt x="1610" y="2665"/>
                    <a:pt x="1661" y="2705"/>
                    <a:pt x="1741" y="2810"/>
                  </a:cubicBezTo>
                  <a:cubicBezTo>
                    <a:pt x="1980" y="2683"/>
                    <a:pt x="2281" y="2525"/>
                    <a:pt x="2631" y="2347"/>
                  </a:cubicBezTo>
                  <a:cubicBezTo>
                    <a:pt x="2627" y="2266"/>
                    <a:pt x="2622" y="2190"/>
                    <a:pt x="2642" y="2190"/>
                  </a:cubicBezTo>
                  <a:cubicBezTo>
                    <a:pt x="2654" y="2190"/>
                    <a:pt x="2677" y="2221"/>
                    <a:pt x="2717" y="2300"/>
                  </a:cubicBezTo>
                  <a:lnTo>
                    <a:pt x="2833" y="2242"/>
                  </a:lnTo>
                  <a:cubicBezTo>
                    <a:pt x="2754" y="2092"/>
                    <a:pt x="2685" y="1936"/>
                    <a:pt x="2624" y="1776"/>
                  </a:cubicBezTo>
                  <a:cubicBezTo>
                    <a:pt x="2603" y="1769"/>
                    <a:pt x="2583" y="1766"/>
                    <a:pt x="2564" y="1766"/>
                  </a:cubicBezTo>
                  <a:cubicBezTo>
                    <a:pt x="2417" y="1766"/>
                    <a:pt x="2326" y="1962"/>
                    <a:pt x="2221" y="1962"/>
                  </a:cubicBezTo>
                  <a:cubicBezTo>
                    <a:pt x="2173" y="1962"/>
                    <a:pt x="2122" y="1920"/>
                    <a:pt x="2061" y="1800"/>
                  </a:cubicBezTo>
                  <a:lnTo>
                    <a:pt x="2214" y="1744"/>
                  </a:lnTo>
                  <a:cubicBezTo>
                    <a:pt x="2212" y="1737"/>
                    <a:pt x="2207" y="1732"/>
                    <a:pt x="2205" y="1725"/>
                  </a:cubicBezTo>
                  <a:cubicBezTo>
                    <a:pt x="1560" y="2018"/>
                    <a:pt x="1029" y="2249"/>
                    <a:pt x="668" y="2395"/>
                  </a:cubicBezTo>
                  <a:cubicBezTo>
                    <a:pt x="728" y="1623"/>
                    <a:pt x="876" y="863"/>
                    <a:pt x="1110" y="128"/>
                  </a:cubicBezTo>
                  <a:cubicBezTo>
                    <a:pt x="988" y="105"/>
                    <a:pt x="913" y="63"/>
                    <a:pt x="73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15" name="Google Shape;3315;p36"/>
            <p:cNvSpPr/>
            <p:nvPr/>
          </p:nvSpPr>
          <p:spPr>
            <a:xfrm>
              <a:off x="4811925" y="2028375"/>
              <a:ext cx="3050" cy="6400"/>
            </a:xfrm>
            <a:custGeom>
              <a:avLst/>
              <a:gdLst/>
              <a:ahLst/>
              <a:cxnLst/>
              <a:rect l="l" t="t" r="r" b="b"/>
              <a:pathLst>
                <a:path w="122" h="256" extrusionOk="0">
                  <a:moveTo>
                    <a:pt x="1" y="0"/>
                  </a:moveTo>
                  <a:cubicBezTo>
                    <a:pt x="3" y="65"/>
                    <a:pt x="5" y="132"/>
                    <a:pt x="10" y="197"/>
                  </a:cubicBezTo>
                  <a:cubicBezTo>
                    <a:pt x="40" y="230"/>
                    <a:pt x="79" y="248"/>
                    <a:pt x="121" y="255"/>
                  </a:cubicBezTo>
                  <a:lnTo>
                    <a:pt x="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16" name="Google Shape;3316;p36"/>
            <p:cNvSpPr/>
            <p:nvPr/>
          </p:nvSpPr>
          <p:spPr>
            <a:xfrm>
              <a:off x="4873350" y="1772825"/>
              <a:ext cx="438350" cy="300900"/>
            </a:xfrm>
            <a:custGeom>
              <a:avLst/>
              <a:gdLst/>
              <a:ahLst/>
              <a:cxnLst/>
              <a:rect l="l" t="t" r="r" b="b"/>
              <a:pathLst>
                <a:path w="17534" h="12036" extrusionOk="0">
                  <a:moveTo>
                    <a:pt x="16370" y="6538"/>
                  </a:moveTo>
                  <a:cubicBezTo>
                    <a:pt x="16404" y="6538"/>
                    <a:pt x="16475" y="6629"/>
                    <a:pt x="16535" y="6745"/>
                  </a:cubicBezTo>
                  <a:lnTo>
                    <a:pt x="16384" y="6740"/>
                  </a:lnTo>
                  <a:cubicBezTo>
                    <a:pt x="16340" y="6594"/>
                    <a:pt x="16343" y="6538"/>
                    <a:pt x="16370" y="6538"/>
                  </a:cubicBezTo>
                  <a:close/>
                  <a:moveTo>
                    <a:pt x="16695" y="7491"/>
                  </a:moveTo>
                  <a:cubicBezTo>
                    <a:pt x="16696" y="7492"/>
                    <a:pt x="16697" y="7493"/>
                    <a:pt x="16698" y="7493"/>
                  </a:cubicBezTo>
                  <a:lnTo>
                    <a:pt x="16698" y="7493"/>
                  </a:lnTo>
                  <a:cubicBezTo>
                    <a:pt x="16697" y="7493"/>
                    <a:pt x="16696" y="7492"/>
                    <a:pt x="16695" y="7491"/>
                  </a:cubicBezTo>
                  <a:close/>
                  <a:moveTo>
                    <a:pt x="16866" y="8085"/>
                  </a:moveTo>
                  <a:lnTo>
                    <a:pt x="16933" y="8145"/>
                  </a:lnTo>
                  <a:cubicBezTo>
                    <a:pt x="16930" y="8146"/>
                    <a:pt x="16926" y="8147"/>
                    <a:pt x="16923" y="8147"/>
                  </a:cubicBezTo>
                  <a:cubicBezTo>
                    <a:pt x="16902" y="8147"/>
                    <a:pt x="16884" y="8123"/>
                    <a:pt x="16866" y="8085"/>
                  </a:cubicBezTo>
                  <a:close/>
                  <a:moveTo>
                    <a:pt x="7918" y="1"/>
                  </a:moveTo>
                  <a:cubicBezTo>
                    <a:pt x="5900" y="1"/>
                    <a:pt x="3907" y="567"/>
                    <a:pt x="2157" y="1575"/>
                  </a:cubicBezTo>
                  <a:cubicBezTo>
                    <a:pt x="2199" y="1733"/>
                    <a:pt x="2240" y="1909"/>
                    <a:pt x="2287" y="2057"/>
                  </a:cubicBezTo>
                  <a:cubicBezTo>
                    <a:pt x="3935" y="1090"/>
                    <a:pt x="5794" y="524"/>
                    <a:pt x="7631" y="524"/>
                  </a:cubicBezTo>
                  <a:cubicBezTo>
                    <a:pt x="9320" y="524"/>
                    <a:pt x="10990" y="1002"/>
                    <a:pt x="12461" y="2085"/>
                  </a:cubicBezTo>
                  <a:cubicBezTo>
                    <a:pt x="10941" y="2757"/>
                    <a:pt x="5497" y="5423"/>
                    <a:pt x="1605" y="7255"/>
                  </a:cubicBezTo>
                  <a:cubicBezTo>
                    <a:pt x="1603" y="7285"/>
                    <a:pt x="1601" y="7315"/>
                    <a:pt x="1596" y="7345"/>
                  </a:cubicBezTo>
                  <a:cubicBezTo>
                    <a:pt x="1580" y="7324"/>
                    <a:pt x="1568" y="7301"/>
                    <a:pt x="1552" y="7278"/>
                  </a:cubicBezTo>
                  <a:cubicBezTo>
                    <a:pt x="998" y="7540"/>
                    <a:pt x="476" y="7783"/>
                    <a:pt x="1" y="8001"/>
                  </a:cubicBezTo>
                  <a:cubicBezTo>
                    <a:pt x="158" y="8253"/>
                    <a:pt x="316" y="8526"/>
                    <a:pt x="437" y="8526"/>
                  </a:cubicBezTo>
                  <a:cubicBezTo>
                    <a:pt x="479" y="8526"/>
                    <a:pt x="517" y="8493"/>
                    <a:pt x="548" y="8416"/>
                  </a:cubicBezTo>
                  <a:cubicBezTo>
                    <a:pt x="614" y="8349"/>
                    <a:pt x="694" y="8321"/>
                    <a:pt x="784" y="8321"/>
                  </a:cubicBezTo>
                  <a:cubicBezTo>
                    <a:pt x="830" y="8321"/>
                    <a:pt x="878" y="8328"/>
                    <a:pt x="928" y="8342"/>
                  </a:cubicBezTo>
                  <a:cubicBezTo>
                    <a:pt x="1181" y="8212"/>
                    <a:pt x="1452" y="8075"/>
                    <a:pt x="1730" y="7932"/>
                  </a:cubicBezTo>
                  <a:cubicBezTo>
                    <a:pt x="1744" y="7892"/>
                    <a:pt x="1763" y="7862"/>
                    <a:pt x="1798" y="7862"/>
                  </a:cubicBezTo>
                  <a:cubicBezTo>
                    <a:pt x="1810" y="7862"/>
                    <a:pt x="1823" y="7866"/>
                    <a:pt x="1839" y="7874"/>
                  </a:cubicBezTo>
                  <a:cubicBezTo>
                    <a:pt x="1839" y="7874"/>
                    <a:pt x="1839" y="7876"/>
                    <a:pt x="1839" y="7876"/>
                  </a:cubicBezTo>
                  <a:cubicBezTo>
                    <a:pt x="2192" y="7697"/>
                    <a:pt x="2560" y="7512"/>
                    <a:pt x="2940" y="7317"/>
                  </a:cubicBezTo>
                  <a:cubicBezTo>
                    <a:pt x="2996" y="7171"/>
                    <a:pt x="3062" y="7052"/>
                    <a:pt x="3176" y="7052"/>
                  </a:cubicBezTo>
                  <a:cubicBezTo>
                    <a:pt x="3210" y="7052"/>
                    <a:pt x="3248" y="7062"/>
                    <a:pt x="3291" y="7085"/>
                  </a:cubicBezTo>
                  <a:cubicBezTo>
                    <a:pt x="3258" y="6974"/>
                    <a:pt x="3228" y="6800"/>
                    <a:pt x="3156" y="6703"/>
                  </a:cubicBezTo>
                  <a:lnTo>
                    <a:pt x="3156" y="6703"/>
                  </a:lnTo>
                  <a:lnTo>
                    <a:pt x="3411" y="6856"/>
                  </a:lnTo>
                  <a:lnTo>
                    <a:pt x="3367" y="7102"/>
                  </a:lnTo>
                  <a:lnTo>
                    <a:pt x="4556" y="6501"/>
                  </a:lnTo>
                  <a:cubicBezTo>
                    <a:pt x="4491" y="6464"/>
                    <a:pt x="4426" y="6462"/>
                    <a:pt x="4366" y="6376"/>
                  </a:cubicBezTo>
                  <a:lnTo>
                    <a:pt x="4366" y="6376"/>
                  </a:lnTo>
                  <a:cubicBezTo>
                    <a:pt x="4383" y="6389"/>
                    <a:pt x="4403" y="6393"/>
                    <a:pt x="4425" y="6393"/>
                  </a:cubicBezTo>
                  <a:cubicBezTo>
                    <a:pt x="4468" y="6393"/>
                    <a:pt x="4518" y="6376"/>
                    <a:pt x="4563" y="6376"/>
                  </a:cubicBezTo>
                  <a:cubicBezTo>
                    <a:pt x="4605" y="6376"/>
                    <a:pt x="4642" y="6390"/>
                    <a:pt x="4665" y="6446"/>
                  </a:cubicBezTo>
                  <a:cubicBezTo>
                    <a:pt x="4758" y="6399"/>
                    <a:pt x="4853" y="6351"/>
                    <a:pt x="4946" y="6304"/>
                  </a:cubicBezTo>
                  <a:cubicBezTo>
                    <a:pt x="4967" y="6179"/>
                    <a:pt x="4990" y="6061"/>
                    <a:pt x="5018" y="5950"/>
                  </a:cubicBezTo>
                  <a:lnTo>
                    <a:pt x="5268" y="6140"/>
                  </a:lnTo>
                  <a:cubicBezTo>
                    <a:pt x="6114" y="5711"/>
                    <a:pt x="6967" y="5277"/>
                    <a:pt x="7776" y="4865"/>
                  </a:cubicBezTo>
                  <a:lnTo>
                    <a:pt x="7760" y="4684"/>
                  </a:lnTo>
                  <a:lnTo>
                    <a:pt x="7862" y="4821"/>
                  </a:lnTo>
                  <a:cubicBezTo>
                    <a:pt x="10271" y="3587"/>
                    <a:pt x="12288" y="2523"/>
                    <a:pt x="12638" y="2224"/>
                  </a:cubicBezTo>
                  <a:lnTo>
                    <a:pt x="12663" y="2243"/>
                  </a:lnTo>
                  <a:cubicBezTo>
                    <a:pt x="12526" y="2859"/>
                    <a:pt x="12176" y="6395"/>
                    <a:pt x="11842" y="10032"/>
                  </a:cubicBezTo>
                  <a:cubicBezTo>
                    <a:pt x="11967" y="9996"/>
                    <a:pt x="12100" y="9904"/>
                    <a:pt x="12248" y="9904"/>
                  </a:cubicBezTo>
                  <a:cubicBezTo>
                    <a:pt x="12282" y="9904"/>
                    <a:pt x="12317" y="9909"/>
                    <a:pt x="12352" y="9921"/>
                  </a:cubicBezTo>
                  <a:cubicBezTo>
                    <a:pt x="12424" y="9156"/>
                    <a:pt x="12494" y="8398"/>
                    <a:pt x="12563" y="7667"/>
                  </a:cubicBezTo>
                  <a:cubicBezTo>
                    <a:pt x="12540" y="7612"/>
                    <a:pt x="12531" y="7551"/>
                    <a:pt x="12533" y="7491"/>
                  </a:cubicBezTo>
                  <a:lnTo>
                    <a:pt x="12533" y="7491"/>
                  </a:lnTo>
                  <a:cubicBezTo>
                    <a:pt x="12543" y="7517"/>
                    <a:pt x="12556" y="7544"/>
                    <a:pt x="12573" y="7568"/>
                  </a:cubicBezTo>
                  <a:cubicBezTo>
                    <a:pt x="12779" y="5351"/>
                    <a:pt x="12953" y="3430"/>
                    <a:pt x="13006" y="2512"/>
                  </a:cubicBezTo>
                  <a:cubicBezTo>
                    <a:pt x="14729" y="3831"/>
                    <a:pt x="15904" y="5474"/>
                    <a:pt x="16486" y="7257"/>
                  </a:cubicBezTo>
                  <a:cubicBezTo>
                    <a:pt x="16618" y="7222"/>
                    <a:pt x="16778" y="7234"/>
                    <a:pt x="16574" y="6606"/>
                  </a:cubicBezTo>
                  <a:lnTo>
                    <a:pt x="16574" y="6606"/>
                  </a:lnTo>
                  <a:lnTo>
                    <a:pt x="16748" y="7037"/>
                  </a:lnTo>
                  <a:cubicBezTo>
                    <a:pt x="16741" y="7036"/>
                    <a:pt x="16735" y="7035"/>
                    <a:pt x="16730" y="7035"/>
                  </a:cubicBezTo>
                  <a:cubicBezTo>
                    <a:pt x="16570" y="7035"/>
                    <a:pt x="16863" y="7515"/>
                    <a:pt x="16754" y="7515"/>
                  </a:cubicBezTo>
                  <a:cubicBezTo>
                    <a:pt x="16742" y="7515"/>
                    <a:pt x="16723" y="7508"/>
                    <a:pt x="16698" y="7493"/>
                  </a:cubicBezTo>
                  <a:lnTo>
                    <a:pt x="16698" y="7493"/>
                  </a:lnTo>
                  <a:cubicBezTo>
                    <a:pt x="16754" y="7535"/>
                    <a:pt x="16796" y="7928"/>
                    <a:pt x="16866" y="8085"/>
                  </a:cubicBezTo>
                  <a:lnTo>
                    <a:pt x="16787" y="8013"/>
                  </a:lnTo>
                  <a:cubicBezTo>
                    <a:pt x="16792" y="7892"/>
                    <a:pt x="16715" y="7799"/>
                    <a:pt x="16618" y="7704"/>
                  </a:cubicBezTo>
                  <a:lnTo>
                    <a:pt x="16618" y="7704"/>
                  </a:lnTo>
                  <a:cubicBezTo>
                    <a:pt x="16968" y="9017"/>
                    <a:pt x="16998" y="10394"/>
                    <a:pt x="16708" y="11722"/>
                  </a:cubicBezTo>
                  <a:cubicBezTo>
                    <a:pt x="16790" y="11829"/>
                    <a:pt x="16868" y="11933"/>
                    <a:pt x="16945" y="12035"/>
                  </a:cubicBezTo>
                  <a:cubicBezTo>
                    <a:pt x="16949" y="12035"/>
                    <a:pt x="16953" y="12035"/>
                    <a:pt x="16957" y="12035"/>
                  </a:cubicBezTo>
                  <a:cubicBezTo>
                    <a:pt x="17074" y="12035"/>
                    <a:pt x="17124" y="11940"/>
                    <a:pt x="17205" y="11815"/>
                  </a:cubicBezTo>
                  <a:cubicBezTo>
                    <a:pt x="17506" y="10505"/>
                    <a:pt x="17534" y="9149"/>
                    <a:pt x="17283" y="7827"/>
                  </a:cubicBezTo>
                  <a:lnTo>
                    <a:pt x="17144" y="7447"/>
                  </a:lnTo>
                  <a:cubicBezTo>
                    <a:pt x="17188" y="7306"/>
                    <a:pt x="17045" y="7113"/>
                    <a:pt x="17052" y="6926"/>
                  </a:cubicBezTo>
                  <a:lnTo>
                    <a:pt x="17052" y="6926"/>
                  </a:lnTo>
                  <a:cubicBezTo>
                    <a:pt x="17061" y="6935"/>
                    <a:pt x="17070" y="6942"/>
                    <a:pt x="17077" y="6951"/>
                  </a:cubicBezTo>
                  <a:cubicBezTo>
                    <a:pt x="16887" y="6283"/>
                    <a:pt x="16630" y="5639"/>
                    <a:pt x="16310" y="5025"/>
                  </a:cubicBezTo>
                  <a:lnTo>
                    <a:pt x="16224" y="4943"/>
                  </a:lnTo>
                  <a:cubicBezTo>
                    <a:pt x="16224" y="4906"/>
                    <a:pt x="16191" y="4825"/>
                    <a:pt x="16168" y="4758"/>
                  </a:cubicBezTo>
                  <a:cubicBezTo>
                    <a:pt x="15519" y="3603"/>
                    <a:pt x="14671" y="2574"/>
                    <a:pt x="13660" y="1719"/>
                  </a:cubicBezTo>
                  <a:cubicBezTo>
                    <a:pt x="11859" y="535"/>
                    <a:pt x="9877" y="1"/>
                    <a:pt x="791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17" name="Google Shape;3317;p36"/>
            <p:cNvSpPr/>
            <p:nvPr/>
          </p:nvSpPr>
          <p:spPr>
            <a:xfrm>
              <a:off x="5110625" y="2248600"/>
              <a:ext cx="22925" cy="12425"/>
            </a:xfrm>
            <a:custGeom>
              <a:avLst/>
              <a:gdLst/>
              <a:ahLst/>
              <a:cxnLst/>
              <a:rect l="l" t="t" r="r" b="b"/>
              <a:pathLst>
                <a:path w="917" h="497" extrusionOk="0">
                  <a:moveTo>
                    <a:pt x="360" y="0"/>
                  </a:moveTo>
                  <a:cubicBezTo>
                    <a:pt x="265" y="28"/>
                    <a:pt x="168" y="54"/>
                    <a:pt x="73" y="79"/>
                  </a:cubicBezTo>
                  <a:cubicBezTo>
                    <a:pt x="117" y="167"/>
                    <a:pt x="168" y="251"/>
                    <a:pt x="226" y="332"/>
                  </a:cubicBezTo>
                  <a:lnTo>
                    <a:pt x="1" y="353"/>
                  </a:lnTo>
                  <a:cubicBezTo>
                    <a:pt x="24" y="401"/>
                    <a:pt x="49" y="450"/>
                    <a:pt x="80" y="496"/>
                  </a:cubicBezTo>
                  <a:cubicBezTo>
                    <a:pt x="362" y="415"/>
                    <a:pt x="641" y="325"/>
                    <a:pt x="916" y="220"/>
                  </a:cubicBezTo>
                  <a:cubicBezTo>
                    <a:pt x="871" y="123"/>
                    <a:pt x="833" y="89"/>
                    <a:pt x="799" y="89"/>
                  </a:cubicBezTo>
                  <a:cubicBezTo>
                    <a:pt x="719" y="89"/>
                    <a:pt x="658" y="277"/>
                    <a:pt x="567" y="277"/>
                  </a:cubicBezTo>
                  <a:cubicBezTo>
                    <a:pt x="513" y="277"/>
                    <a:pt x="447" y="211"/>
                    <a:pt x="36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18" name="Google Shape;3318;p36"/>
            <p:cNvSpPr/>
            <p:nvPr/>
          </p:nvSpPr>
          <p:spPr>
            <a:xfrm>
              <a:off x="5056800" y="2173425"/>
              <a:ext cx="64575" cy="56825"/>
            </a:xfrm>
            <a:custGeom>
              <a:avLst/>
              <a:gdLst/>
              <a:ahLst/>
              <a:cxnLst/>
              <a:rect l="l" t="t" r="r" b="b"/>
              <a:pathLst>
                <a:path w="2583" h="2273" extrusionOk="0">
                  <a:moveTo>
                    <a:pt x="204" y="1"/>
                  </a:moveTo>
                  <a:cubicBezTo>
                    <a:pt x="155" y="179"/>
                    <a:pt x="0" y="184"/>
                    <a:pt x="2" y="443"/>
                  </a:cubicBezTo>
                  <a:lnTo>
                    <a:pt x="1254" y="1345"/>
                  </a:lnTo>
                  <a:cubicBezTo>
                    <a:pt x="1312" y="1229"/>
                    <a:pt x="1338" y="1033"/>
                    <a:pt x="1392" y="1033"/>
                  </a:cubicBezTo>
                  <a:cubicBezTo>
                    <a:pt x="1408" y="1033"/>
                    <a:pt x="1425" y="1048"/>
                    <a:pt x="1447" y="1085"/>
                  </a:cubicBezTo>
                  <a:cubicBezTo>
                    <a:pt x="1551" y="1292"/>
                    <a:pt x="1655" y="1565"/>
                    <a:pt x="1764" y="1586"/>
                  </a:cubicBezTo>
                  <a:lnTo>
                    <a:pt x="1665" y="1250"/>
                  </a:lnTo>
                  <a:lnTo>
                    <a:pt x="1665" y="1250"/>
                  </a:lnTo>
                  <a:cubicBezTo>
                    <a:pt x="1774" y="1334"/>
                    <a:pt x="1732" y="1475"/>
                    <a:pt x="1801" y="1633"/>
                  </a:cubicBezTo>
                  <a:lnTo>
                    <a:pt x="1544" y="1480"/>
                  </a:lnTo>
                  <a:lnTo>
                    <a:pt x="1544" y="1480"/>
                  </a:lnTo>
                  <a:cubicBezTo>
                    <a:pt x="1590" y="1531"/>
                    <a:pt x="1632" y="1584"/>
                    <a:pt x="1669" y="1644"/>
                  </a:cubicBezTo>
                  <a:lnTo>
                    <a:pt x="1941" y="1839"/>
                  </a:lnTo>
                  <a:lnTo>
                    <a:pt x="2017" y="1860"/>
                  </a:lnTo>
                  <a:lnTo>
                    <a:pt x="2022" y="1897"/>
                  </a:lnTo>
                  <a:cubicBezTo>
                    <a:pt x="2207" y="2031"/>
                    <a:pt x="2381" y="2156"/>
                    <a:pt x="2546" y="2272"/>
                  </a:cubicBezTo>
                  <a:cubicBezTo>
                    <a:pt x="2497" y="2136"/>
                    <a:pt x="2453" y="2041"/>
                    <a:pt x="2506" y="1802"/>
                  </a:cubicBezTo>
                  <a:cubicBezTo>
                    <a:pt x="2534" y="1774"/>
                    <a:pt x="2559" y="1742"/>
                    <a:pt x="2583" y="1707"/>
                  </a:cubicBezTo>
                  <a:cubicBezTo>
                    <a:pt x="1957" y="1245"/>
                    <a:pt x="1129" y="654"/>
                    <a:pt x="20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3319" name="Google Shape;3319;p36"/>
          <p:cNvGrpSpPr/>
          <p:nvPr/>
        </p:nvGrpSpPr>
        <p:grpSpPr>
          <a:xfrm rot="899761">
            <a:off x="7224786" y="506938"/>
            <a:ext cx="1511342" cy="1083123"/>
            <a:chOff x="446923" y="1007091"/>
            <a:chExt cx="1303108" cy="933791"/>
          </a:xfrm>
        </p:grpSpPr>
        <p:sp>
          <p:nvSpPr>
            <p:cNvPr id="3320" name="Google Shape;3320;p36"/>
            <p:cNvSpPr/>
            <p:nvPr/>
          </p:nvSpPr>
          <p:spPr>
            <a:xfrm>
              <a:off x="524000" y="1257300"/>
              <a:ext cx="1145700" cy="435600"/>
            </a:xfrm>
            <a:prstGeom prst="roundRect">
              <a:avLst>
                <a:gd name="adj" fmla="val 16667"/>
              </a:avLst>
            </a:prstGeom>
            <a:solidFill>
              <a:schemeClr val="accent1"/>
            </a:solidFill>
            <a:ln w="114300" cap="flat" cmpd="sng">
              <a:solidFill>
                <a:schemeClr val="accent1"/>
              </a:solidFill>
              <a:prstDash val="solid"/>
              <a:round/>
              <a:headEnd type="none" w="sm" len="sm"/>
              <a:tailEnd type="none" w="sm" len="sm"/>
            </a:ln>
            <a:effectLst>
              <a:outerShdw blurRad="42863"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21" name="Google Shape;3321;p36"/>
            <p:cNvSpPr/>
            <p:nvPr/>
          </p:nvSpPr>
          <p:spPr>
            <a:xfrm rot="-851263">
              <a:off x="510601" y="1141023"/>
              <a:ext cx="1175753" cy="665926"/>
            </a:xfrm>
            <a:custGeom>
              <a:avLst/>
              <a:gdLst/>
              <a:ahLst/>
              <a:cxnLst/>
              <a:rect l="l" t="t" r="r" b="b"/>
              <a:pathLst>
                <a:path w="47030" h="26637" extrusionOk="0">
                  <a:moveTo>
                    <a:pt x="7892" y="308"/>
                  </a:moveTo>
                  <a:cubicBezTo>
                    <a:pt x="7884" y="308"/>
                    <a:pt x="7882" y="309"/>
                    <a:pt x="7884" y="312"/>
                  </a:cubicBezTo>
                  <a:lnTo>
                    <a:pt x="7884" y="312"/>
                  </a:lnTo>
                  <a:cubicBezTo>
                    <a:pt x="7887" y="310"/>
                    <a:pt x="7889" y="309"/>
                    <a:pt x="7892" y="308"/>
                  </a:cubicBezTo>
                  <a:close/>
                  <a:moveTo>
                    <a:pt x="6018" y="132"/>
                  </a:moveTo>
                  <a:cubicBezTo>
                    <a:pt x="6418" y="132"/>
                    <a:pt x="6955" y="318"/>
                    <a:pt x="7432" y="318"/>
                  </a:cubicBezTo>
                  <a:cubicBezTo>
                    <a:pt x="7440" y="318"/>
                    <a:pt x="7448" y="318"/>
                    <a:pt x="7456" y="317"/>
                  </a:cubicBezTo>
                  <a:lnTo>
                    <a:pt x="7456" y="317"/>
                  </a:lnTo>
                  <a:cubicBezTo>
                    <a:pt x="7316" y="396"/>
                    <a:pt x="7184" y="426"/>
                    <a:pt x="7055" y="426"/>
                  </a:cubicBezTo>
                  <a:cubicBezTo>
                    <a:pt x="6682" y="426"/>
                    <a:pt x="6336" y="175"/>
                    <a:pt x="5891" y="139"/>
                  </a:cubicBezTo>
                  <a:cubicBezTo>
                    <a:pt x="5931" y="134"/>
                    <a:pt x="5974" y="132"/>
                    <a:pt x="6018" y="132"/>
                  </a:cubicBezTo>
                  <a:close/>
                  <a:moveTo>
                    <a:pt x="3346" y="2823"/>
                  </a:moveTo>
                  <a:lnTo>
                    <a:pt x="3346" y="2823"/>
                  </a:lnTo>
                  <a:cubicBezTo>
                    <a:pt x="3347" y="2823"/>
                    <a:pt x="3344" y="2829"/>
                    <a:pt x="3336" y="2840"/>
                  </a:cubicBezTo>
                  <a:lnTo>
                    <a:pt x="3336" y="2840"/>
                  </a:lnTo>
                  <a:cubicBezTo>
                    <a:pt x="3342" y="2828"/>
                    <a:pt x="3346" y="2823"/>
                    <a:pt x="3346" y="2823"/>
                  </a:cubicBezTo>
                  <a:close/>
                  <a:moveTo>
                    <a:pt x="2968" y="2890"/>
                  </a:moveTo>
                  <a:cubicBezTo>
                    <a:pt x="2968" y="2890"/>
                    <a:pt x="2968" y="2890"/>
                    <a:pt x="2968" y="2891"/>
                  </a:cubicBezTo>
                  <a:lnTo>
                    <a:pt x="2968" y="2891"/>
                  </a:lnTo>
                  <a:cubicBezTo>
                    <a:pt x="2968" y="2890"/>
                    <a:pt x="2968" y="2890"/>
                    <a:pt x="2968" y="2890"/>
                  </a:cubicBezTo>
                  <a:close/>
                  <a:moveTo>
                    <a:pt x="2968" y="2891"/>
                  </a:moveTo>
                  <a:cubicBezTo>
                    <a:pt x="2968" y="2891"/>
                    <a:pt x="2968" y="2891"/>
                    <a:pt x="2968" y="2891"/>
                  </a:cubicBezTo>
                  <a:cubicBezTo>
                    <a:pt x="2968" y="2891"/>
                    <a:pt x="2968" y="2891"/>
                    <a:pt x="2968" y="2891"/>
                  </a:cubicBezTo>
                  <a:cubicBezTo>
                    <a:pt x="2968" y="2891"/>
                    <a:pt x="2968" y="2891"/>
                    <a:pt x="2968" y="2891"/>
                  </a:cubicBezTo>
                  <a:close/>
                  <a:moveTo>
                    <a:pt x="3183" y="3628"/>
                  </a:moveTo>
                  <a:lnTo>
                    <a:pt x="3183" y="3628"/>
                  </a:lnTo>
                  <a:cubicBezTo>
                    <a:pt x="3123" y="3718"/>
                    <a:pt x="3064" y="3810"/>
                    <a:pt x="3004" y="3904"/>
                  </a:cubicBezTo>
                  <a:lnTo>
                    <a:pt x="3004" y="3904"/>
                  </a:lnTo>
                  <a:cubicBezTo>
                    <a:pt x="3061" y="3956"/>
                    <a:pt x="3103" y="4026"/>
                    <a:pt x="3132" y="4111"/>
                  </a:cubicBezTo>
                  <a:lnTo>
                    <a:pt x="3132" y="4111"/>
                  </a:lnTo>
                  <a:cubicBezTo>
                    <a:pt x="3076" y="4084"/>
                    <a:pt x="3001" y="4068"/>
                    <a:pt x="2903" y="4066"/>
                  </a:cubicBezTo>
                  <a:cubicBezTo>
                    <a:pt x="2937" y="4011"/>
                    <a:pt x="2970" y="3957"/>
                    <a:pt x="3004" y="3904"/>
                  </a:cubicBezTo>
                  <a:lnTo>
                    <a:pt x="3004" y="3904"/>
                  </a:lnTo>
                  <a:cubicBezTo>
                    <a:pt x="2978" y="3880"/>
                    <a:pt x="2948" y="3859"/>
                    <a:pt x="2914" y="3843"/>
                  </a:cubicBezTo>
                  <a:cubicBezTo>
                    <a:pt x="3005" y="3771"/>
                    <a:pt x="3095" y="3699"/>
                    <a:pt x="3183" y="3628"/>
                  </a:cubicBezTo>
                  <a:close/>
                  <a:moveTo>
                    <a:pt x="4669" y="4368"/>
                  </a:moveTo>
                  <a:lnTo>
                    <a:pt x="4669" y="4368"/>
                  </a:lnTo>
                  <a:cubicBezTo>
                    <a:pt x="4674" y="4375"/>
                    <a:pt x="4678" y="4383"/>
                    <a:pt x="4683" y="4391"/>
                  </a:cubicBezTo>
                  <a:cubicBezTo>
                    <a:pt x="4679" y="4381"/>
                    <a:pt x="4674" y="4374"/>
                    <a:pt x="4669" y="4368"/>
                  </a:cubicBezTo>
                  <a:close/>
                  <a:moveTo>
                    <a:pt x="3132" y="4111"/>
                  </a:moveTo>
                  <a:lnTo>
                    <a:pt x="3132" y="4111"/>
                  </a:lnTo>
                  <a:cubicBezTo>
                    <a:pt x="3280" y="4182"/>
                    <a:pt x="3284" y="4327"/>
                    <a:pt x="3182" y="4458"/>
                  </a:cubicBezTo>
                  <a:lnTo>
                    <a:pt x="3182" y="4458"/>
                  </a:lnTo>
                  <a:cubicBezTo>
                    <a:pt x="3180" y="4326"/>
                    <a:pt x="3164" y="4209"/>
                    <a:pt x="3132" y="4111"/>
                  </a:cubicBezTo>
                  <a:close/>
                  <a:moveTo>
                    <a:pt x="2243" y="4386"/>
                  </a:moveTo>
                  <a:lnTo>
                    <a:pt x="2243" y="4386"/>
                  </a:lnTo>
                  <a:cubicBezTo>
                    <a:pt x="2109" y="4404"/>
                    <a:pt x="1961" y="4436"/>
                    <a:pt x="1827" y="4486"/>
                  </a:cubicBezTo>
                  <a:cubicBezTo>
                    <a:pt x="1875" y="4491"/>
                    <a:pt x="1919" y="4494"/>
                    <a:pt x="1958" y="4494"/>
                  </a:cubicBezTo>
                  <a:cubicBezTo>
                    <a:pt x="2115" y="4494"/>
                    <a:pt x="2203" y="4451"/>
                    <a:pt x="2243" y="4386"/>
                  </a:cubicBezTo>
                  <a:close/>
                  <a:moveTo>
                    <a:pt x="1738" y="4588"/>
                  </a:moveTo>
                  <a:cubicBezTo>
                    <a:pt x="1737" y="4588"/>
                    <a:pt x="1736" y="4588"/>
                    <a:pt x="1735" y="4588"/>
                  </a:cubicBezTo>
                  <a:lnTo>
                    <a:pt x="1735" y="4588"/>
                  </a:lnTo>
                  <a:cubicBezTo>
                    <a:pt x="1768" y="4596"/>
                    <a:pt x="1789" y="4599"/>
                    <a:pt x="1800" y="4599"/>
                  </a:cubicBezTo>
                  <a:cubicBezTo>
                    <a:pt x="1821" y="4599"/>
                    <a:pt x="1799" y="4588"/>
                    <a:pt x="1738" y="4588"/>
                  </a:cubicBezTo>
                  <a:close/>
                  <a:moveTo>
                    <a:pt x="2879" y="5096"/>
                  </a:moveTo>
                  <a:cubicBezTo>
                    <a:pt x="2892" y="5100"/>
                    <a:pt x="2905" y="5105"/>
                    <a:pt x="2919" y="5109"/>
                  </a:cubicBezTo>
                  <a:cubicBezTo>
                    <a:pt x="2906" y="5102"/>
                    <a:pt x="2893" y="5098"/>
                    <a:pt x="2879" y="5096"/>
                  </a:cubicBezTo>
                  <a:close/>
                  <a:moveTo>
                    <a:pt x="2236" y="5968"/>
                  </a:moveTo>
                  <a:cubicBezTo>
                    <a:pt x="2236" y="5971"/>
                    <a:pt x="2235" y="5974"/>
                    <a:pt x="2234" y="5977"/>
                  </a:cubicBezTo>
                  <a:lnTo>
                    <a:pt x="2234" y="5977"/>
                  </a:lnTo>
                  <a:cubicBezTo>
                    <a:pt x="2246" y="5975"/>
                    <a:pt x="2258" y="5974"/>
                    <a:pt x="2268" y="5972"/>
                  </a:cubicBezTo>
                  <a:lnTo>
                    <a:pt x="2268" y="5972"/>
                  </a:lnTo>
                  <a:cubicBezTo>
                    <a:pt x="2284" y="5974"/>
                    <a:pt x="2300" y="5975"/>
                    <a:pt x="2317" y="5975"/>
                  </a:cubicBezTo>
                  <a:cubicBezTo>
                    <a:pt x="2336" y="5975"/>
                    <a:pt x="2355" y="5974"/>
                    <a:pt x="2374" y="5972"/>
                  </a:cubicBezTo>
                  <a:cubicBezTo>
                    <a:pt x="2366" y="5969"/>
                    <a:pt x="2353" y="5968"/>
                    <a:pt x="2337" y="5968"/>
                  </a:cubicBezTo>
                  <a:cubicBezTo>
                    <a:pt x="2319" y="5968"/>
                    <a:pt x="2295" y="5969"/>
                    <a:pt x="2268" y="5972"/>
                  </a:cubicBezTo>
                  <a:lnTo>
                    <a:pt x="2268" y="5972"/>
                  </a:lnTo>
                  <a:cubicBezTo>
                    <a:pt x="2258" y="5971"/>
                    <a:pt x="2247" y="5970"/>
                    <a:pt x="2236" y="5968"/>
                  </a:cubicBezTo>
                  <a:close/>
                  <a:moveTo>
                    <a:pt x="1880" y="6136"/>
                  </a:moveTo>
                  <a:lnTo>
                    <a:pt x="1880" y="6136"/>
                  </a:lnTo>
                  <a:cubicBezTo>
                    <a:pt x="1879" y="6138"/>
                    <a:pt x="1879" y="6139"/>
                    <a:pt x="1878" y="6140"/>
                  </a:cubicBezTo>
                  <a:lnTo>
                    <a:pt x="1878" y="6140"/>
                  </a:lnTo>
                  <a:cubicBezTo>
                    <a:pt x="1880" y="6139"/>
                    <a:pt x="1881" y="6138"/>
                    <a:pt x="1882" y="6136"/>
                  </a:cubicBezTo>
                  <a:lnTo>
                    <a:pt x="1882" y="6136"/>
                  </a:lnTo>
                  <a:cubicBezTo>
                    <a:pt x="1882" y="6136"/>
                    <a:pt x="1881" y="6136"/>
                    <a:pt x="1880" y="6136"/>
                  </a:cubicBezTo>
                  <a:close/>
                  <a:moveTo>
                    <a:pt x="1604" y="6146"/>
                  </a:moveTo>
                  <a:cubicBezTo>
                    <a:pt x="1551" y="6156"/>
                    <a:pt x="1528" y="6171"/>
                    <a:pt x="1521" y="6188"/>
                  </a:cubicBezTo>
                  <a:lnTo>
                    <a:pt x="1521" y="6188"/>
                  </a:lnTo>
                  <a:cubicBezTo>
                    <a:pt x="1545" y="6173"/>
                    <a:pt x="1573" y="6160"/>
                    <a:pt x="1604" y="6146"/>
                  </a:cubicBezTo>
                  <a:close/>
                  <a:moveTo>
                    <a:pt x="1521" y="6188"/>
                  </a:moveTo>
                  <a:cubicBezTo>
                    <a:pt x="1451" y="6228"/>
                    <a:pt x="1409" y="6270"/>
                    <a:pt x="1417" y="6312"/>
                  </a:cubicBezTo>
                  <a:cubicBezTo>
                    <a:pt x="1608" y="6310"/>
                    <a:pt x="1497" y="6239"/>
                    <a:pt x="1521" y="6188"/>
                  </a:cubicBezTo>
                  <a:close/>
                  <a:moveTo>
                    <a:pt x="2234" y="5977"/>
                  </a:moveTo>
                  <a:cubicBezTo>
                    <a:pt x="2064" y="5999"/>
                    <a:pt x="1787" y="6065"/>
                    <a:pt x="1604" y="6146"/>
                  </a:cubicBezTo>
                  <a:lnTo>
                    <a:pt x="1604" y="6146"/>
                  </a:lnTo>
                  <a:cubicBezTo>
                    <a:pt x="1644" y="6139"/>
                    <a:pt x="1701" y="6134"/>
                    <a:pt x="1782" y="6134"/>
                  </a:cubicBezTo>
                  <a:cubicBezTo>
                    <a:pt x="1812" y="6134"/>
                    <a:pt x="1844" y="6135"/>
                    <a:pt x="1880" y="6136"/>
                  </a:cubicBezTo>
                  <a:lnTo>
                    <a:pt x="1880" y="6136"/>
                  </a:lnTo>
                  <a:cubicBezTo>
                    <a:pt x="1891" y="6110"/>
                    <a:pt x="1927" y="6076"/>
                    <a:pt x="2001" y="6032"/>
                  </a:cubicBezTo>
                  <a:lnTo>
                    <a:pt x="2001" y="6032"/>
                  </a:lnTo>
                  <a:cubicBezTo>
                    <a:pt x="1954" y="6071"/>
                    <a:pt x="1915" y="6105"/>
                    <a:pt x="1882" y="6136"/>
                  </a:cubicBezTo>
                  <a:lnTo>
                    <a:pt x="1882" y="6136"/>
                  </a:lnTo>
                  <a:cubicBezTo>
                    <a:pt x="1899" y="6137"/>
                    <a:pt x="1917" y="6138"/>
                    <a:pt x="1936" y="6138"/>
                  </a:cubicBezTo>
                  <a:cubicBezTo>
                    <a:pt x="2182" y="6175"/>
                    <a:pt x="2110" y="6211"/>
                    <a:pt x="2014" y="6211"/>
                  </a:cubicBezTo>
                  <a:cubicBezTo>
                    <a:pt x="1944" y="6211"/>
                    <a:pt x="1861" y="6192"/>
                    <a:pt x="1878" y="6140"/>
                  </a:cubicBezTo>
                  <a:lnTo>
                    <a:pt x="1878" y="6140"/>
                  </a:lnTo>
                  <a:cubicBezTo>
                    <a:pt x="1578" y="6429"/>
                    <a:pt x="1857" y="6417"/>
                    <a:pt x="2273" y="6620"/>
                  </a:cubicBezTo>
                  <a:lnTo>
                    <a:pt x="2273" y="6620"/>
                  </a:lnTo>
                  <a:cubicBezTo>
                    <a:pt x="2166" y="6462"/>
                    <a:pt x="2170" y="6221"/>
                    <a:pt x="2234" y="5977"/>
                  </a:cubicBezTo>
                  <a:close/>
                  <a:moveTo>
                    <a:pt x="2273" y="6620"/>
                  </a:moveTo>
                  <a:lnTo>
                    <a:pt x="2273" y="6620"/>
                  </a:lnTo>
                  <a:cubicBezTo>
                    <a:pt x="2332" y="6708"/>
                    <a:pt x="2427" y="6770"/>
                    <a:pt x="2564" y="6792"/>
                  </a:cubicBezTo>
                  <a:cubicBezTo>
                    <a:pt x="2464" y="6720"/>
                    <a:pt x="2365" y="6665"/>
                    <a:pt x="2273" y="6620"/>
                  </a:cubicBezTo>
                  <a:close/>
                  <a:moveTo>
                    <a:pt x="33682" y="6885"/>
                  </a:moveTo>
                  <a:lnTo>
                    <a:pt x="33682" y="6885"/>
                  </a:lnTo>
                  <a:cubicBezTo>
                    <a:pt x="33683" y="6891"/>
                    <a:pt x="33685" y="6896"/>
                    <a:pt x="33687" y="6902"/>
                  </a:cubicBezTo>
                  <a:lnTo>
                    <a:pt x="33687" y="6902"/>
                  </a:lnTo>
                  <a:cubicBezTo>
                    <a:pt x="33817" y="6936"/>
                    <a:pt x="33944" y="6969"/>
                    <a:pt x="34069" y="7001"/>
                  </a:cubicBezTo>
                  <a:lnTo>
                    <a:pt x="34069" y="7001"/>
                  </a:lnTo>
                  <a:cubicBezTo>
                    <a:pt x="33956" y="6961"/>
                    <a:pt x="33827" y="6922"/>
                    <a:pt x="33682" y="6885"/>
                  </a:cubicBezTo>
                  <a:close/>
                  <a:moveTo>
                    <a:pt x="1580" y="7206"/>
                  </a:moveTo>
                  <a:cubicBezTo>
                    <a:pt x="1604" y="7208"/>
                    <a:pt x="1619" y="7208"/>
                    <a:pt x="1591" y="7235"/>
                  </a:cubicBezTo>
                  <a:cubicBezTo>
                    <a:pt x="1587" y="7225"/>
                    <a:pt x="1583" y="7215"/>
                    <a:pt x="1580" y="7206"/>
                  </a:cubicBezTo>
                  <a:close/>
                  <a:moveTo>
                    <a:pt x="38325" y="7949"/>
                  </a:moveTo>
                  <a:cubicBezTo>
                    <a:pt x="38325" y="7949"/>
                    <a:pt x="38325" y="7949"/>
                    <a:pt x="38326" y="7949"/>
                  </a:cubicBezTo>
                  <a:lnTo>
                    <a:pt x="38326" y="7949"/>
                  </a:lnTo>
                  <a:cubicBezTo>
                    <a:pt x="38326" y="7949"/>
                    <a:pt x="38325" y="7949"/>
                    <a:pt x="38325" y="7949"/>
                  </a:cubicBezTo>
                  <a:close/>
                  <a:moveTo>
                    <a:pt x="3595" y="8005"/>
                  </a:moveTo>
                  <a:cubicBezTo>
                    <a:pt x="3625" y="8020"/>
                    <a:pt x="3658" y="8031"/>
                    <a:pt x="3693" y="8039"/>
                  </a:cubicBezTo>
                  <a:cubicBezTo>
                    <a:pt x="3659" y="8028"/>
                    <a:pt x="3626" y="8016"/>
                    <a:pt x="3595" y="8005"/>
                  </a:cubicBezTo>
                  <a:close/>
                  <a:moveTo>
                    <a:pt x="35063" y="8055"/>
                  </a:moveTo>
                  <a:cubicBezTo>
                    <a:pt x="35081" y="8060"/>
                    <a:pt x="35092" y="8063"/>
                    <a:pt x="35092" y="8063"/>
                  </a:cubicBezTo>
                  <a:cubicBezTo>
                    <a:pt x="35092" y="8063"/>
                    <a:pt x="35092" y="8063"/>
                    <a:pt x="35091" y="8063"/>
                  </a:cubicBezTo>
                  <a:cubicBezTo>
                    <a:pt x="35082" y="8060"/>
                    <a:pt x="35072" y="8058"/>
                    <a:pt x="35063" y="8055"/>
                  </a:cubicBezTo>
                  <a:close/>
                  <a:moveTo>
                    <a:pt x="35315" y="8036"/>
                  </a:moveTo>
                  <a:cubicBezTo>
                    <a:pt x="35342" y="8045"/>
                    <a:pt x="35374" y="8055"/>
                    <a:pt x="35416" y="8064"/>
                  </a:cubicBezTo>
                  <a:lnTo>
                    <a:pt x="35416" y="8064"/>
                  </a:lnTo>
                  <a:cubicBezTo>
                    <a:pt x="35362" y="8071"/>
                    <a:pt x="35306" y="8079"/>
                    <a:pt x="35252" y="8087"/>
                  </a:cubicBezTo>
                  <a:lnTo>
                    <a:pt x="35252" y="8087"/>
                  </a:lnTo>
                  <a:cubicBezTo>
                    <a:pt x="35279" y="8067"/>
                    <a:pt x="35300" y="8050"/>
                    <a:pt x="35315" y="8036"/>
                  </a:cubicBezTo>
                  <a:close/>
                  <a:moveTo>
                    <a:pt x="38326" y="7949"/>
                  </a:moveTo>
                  <a:cubicBezTo>
                    <a:pt x="38571" y="8141"/>
                    <a:pt x="38948" y="8183"/>
                    <a:pt x="39280" y="8192"/>
                  </a:cubicBezTo>
                  <a:lnTo>
                    <a:pt x="39280" y="8192"/>
                  </a:lnTo>
                  <a:cubicBezTo>
                    <a:pt x="39244" y="8185"/>
                    <a:pt x="38347" y="7957"/>
                    <a:pt x="38326" y="7949"/>
                  </a:cubicBezTo>
                  <a:close/>
                  <a:moveTo>
                    <a:pt x="39280" y="8192"/>
                  </a:moveTo>
                  <a:cubicBezTo>
                    <a:pt x="39280" y="8192"/>
                    <a:pt x="39281" y="8193"/>
                    <a:pt x="39281" y="8193"/>
                  </a:cubicBezTo>
                  <a:cubicBezTo>
                    <a:pt x="39281" y="8193"/>
                    <a:pt x="39281" y="8193"/>
                    <a:pt x="39280" y="8192"/>
                  </a:cubicBezTo>
                  <a:cubicBezTo>
                    <a:pt x="39280" y="8192"/>
                    <a:pt x="39280" y="8192"/>
                    <a:pt x="39280" y="8192"/>
                  </a:cubicBezTo>
                  <a:close/>
                  <a:moveTo>
                    <a:pt x="34069" y="7001"/>
                  </a:moveTo>
                  <a:cubicBezTo>
                    <a:pt x="35163" y="7386"/>
                    <a:pt x="34883" y="7859"/>
                    <a:pt x="35015" y="7998"/>
                  </a:cubicBezTo>
                  <a:cubicBezTo>
                    <a:pt x="35059" y="7991"/>
                    <a:pt x="35094" y="7988"/>
                    <a:pt x="35124" y="7988"/>
                  </a:cubicBezTo>
                  <a:cubicBezTo>
                    <a:pt x="35159" y="7988"/>
                    <a:pt x="35187" y="7992"/>
                    <a:pt x="35212" y="7999"/>
                  </a:cubicBezTo>
                  <a:lnTo>
                    <a:pt x="35212" y="7999"/>
                  </a:lnTo>
                  <a:cubicBezTo>
                    <a:pt x="35252" y="7992"/>
                    <a:pt x="35282" y="7988"/>
                    <a:pt x="35302" y="7988"/>
                  </a:cubicBezTo>
                  <a:cubicBezTo>
                    <a:pt x="35347" y="7988"/>
                    <a:pt x="35347" y="8005"/>
                    <a:pt x="35315" y="8036"/>
                  </a:cubicBezTo>
                  <a:lnTo>
                    <a:pt x="35315" y="8036"/>
                  </a:lnTo>
                  <a:cubicBezTo>
                    <a:pt x="35275" y="8022"/>
                    <a:pt x="35245" y="8008"/>
                    <a:pt x="35212" y="7999"/>
                  </a:cubicBezTo>
                  <a:lnTo>
                    <a:pt x="35212" y="7999"/>
                  </a:lnTo>
                  <a:cubicBezTo>
                    <a:pt x="35164" y="8008"/>
                    <a:pt x="35103" y="8021"/>
                    <a:pt x="35025" y="8041"/>
                  </a:cubicBezTo>
                  <a:lnTo>
                    <a:pt x="35025" y="8041"/>
                  </a:lnTo>
                  <a:cubicBezTo>
                    <a:pt x="34978" y="8020"/>
                    <a:pt x="34937" y="7990"/>
                    <a:pt x="34904" y="7951"/>
                  </a:cubicBezTo>
                  <a:cubicBezTo>
                    <a:pt x="34894" y="7950"/>
                    <a:pt x="34885" y="7949"/>
                    <a:pt x="34875" y="7949"/>
                  </a:cubicBezTo>
                  <a:cubicBezTo>
                    <a:pt x="34835" y="7949"/>
                    <a:pt x="34796" y="7960"/>
                    <a:pt x="34762" y="7979"/>
                  </a:cubicBezTo>
                  <a:lnTo>
                    <a:pt x="34762" y="7979"/>
                  </a:lnTo>
                  <a:cubicBezTo>
                    <a:pt x="34762" y="7979"/>
                    <a:pt x="34762" y="7979"/>
                    <a:pt x="34762" y="7979"/>
                  </a:cubicBezTo>
                  <a:lnTo>
                    <a:pt x="34762" y="7979"/>
                  </a:lnTo>
                  <a:cubicBezTo>
                    <a:pt x="34762" y="7979"/>
                    <a:pt x="34762" y="7979"/>
                    <a:pt x="34762" y="7979"/>
                  </a:cubicBezTo>
                  <a:cubicBezTo>
                    <a:pt x="34762" y="7979"/>
                    <a:pt x="34762" y="7979"/>
                    <a:pt x="34762" y="7979"/>
                  </a:cubicBezTo>
                  <a:lnTo>
                    <a:pt x="34762" y="7979"/>
                  </a:lnTo>
                  <a:cubicBezTo>
                    <a:pt x="34768" y="7980"/>
                    <a:pt x="34920" y="8019"/>
                    <a:pt x="35016" y="8043"/>
                  </a:cubicBezTo>
                  <a:lnTo>
                    <a:pt x="35016" y="8043"/>
                  </a:lnTo>
                  <a:cubicBezTo>
                    <a:pt x="34976" y="8053"/>
                    <a:pt x="34933" y="8064"/>
                    <a:pt x="34885" y="8077"/>
                  </a:cubicBezTo>
                  <a:cubicBezTo>
                    <a:pt x="34879" y="8104"/>
                    <a:pt x="34916" y="8114"/>
                    <a:pt x="34977" y="8114"/>
                  </a:cubicBezTo>
                  <a:cubicBezTo>
                    <a:pt x="35045" y="8114"/>
                    <a:pt x="35146" y="8101"/>
                    <a:pt x="35252" y="8087"/>
                  </a:cubicBezTo>
                  <a:lnTo>
                    <a:pt x="35252" y="8087"/>
                  </a:lnTo>
                  <a:cubicBezTo>
                    <a:pt x="35245" y="8092"/>
                    <a:pt x="35238" y="8097"/>
                    <a:pt x="35230" y="8102"/>
                  </a:cubicBezTo>
                  <a:cubicBezTo>
                    <a:pt x="35249" y="8097"/>
                    <a:pt x="35265" y="8095"/>
                    <a:pt x="35280" y="8095"/>
                  </a:cubicBezTo>
                  <a:cubicBezTo>
                    <a:pt x="35395" y="8095"/>
                    <a:pt x="35408" y="8227"/>
                    <a:pt x="35954" y="8250"/>
                  </a:cubicBezTo>
                  <a:lnTo>
                    <a:pt x="35954" y="8250"/>
                  </a:lnTo>
                  <a:cubicBezTo>
                    <a:pt x="36133" y="8292"/>
                    <a:pt x="36431" y="8365"/>
                    <a:pt x="36602" y="8440"/>
                  </a:cubicBezTo>
                  <a:lnTo>
                    <a:pt x="36602" y="8440"/>
                  </a:lnTo>
                  <a:cubicBezTo>
                    <a:pt x="36642" y="8358"/>
                    <a:pt x="36696" y="8307"/>
                    <a:pt x="36686" y="8263"/>
                  </a:cubicBezTo>
                  <a:lnTo>
                    <a:pt x="36686" y="8263"/>
                  </a:lnTo>
                  <a:cubicBezTo>
                    <a:pt x="36689" y="8263"/>
                    <a:pt x="36692" y="8263"/>
                    <a:pt x="36695" y="8263"/>
                  </a:cubicBezTo>
                  <a:cubicBezTo>
                    <a:pt x="36754" y="8263"/>
                    <a:pt x="36819" y="8262"/>
                    <a:pt x="36890" y="8260"/>
                  </a:cubicBezTo>
                  <a:cubicBezTo>
                    <a:pt x="36752" y="8090"/>
                    <a:pt x="36406" y="7970"/>
                    <a:pt x="36648" y="7970"/>
                  </a:cubicBezTo>
                  <a:cubicBezTo>
                    <a:pt x="36691" y="7970"/>
                    <a:pt x="36752" y="7974"/>
                    <a:pt x="36836" y="7982"/>
                  </a:cubicBezTo>
                  <a:lnTo>
                    <a:pt x="36836" y="7982"/>
                  </a:lnTo>
                  <a:cubicBezTo>
                    <a:pt x="36688" y="7987"/>
                    <a:pt x="36769" y="8060"/>
                    <a:pt x="36801" y="8060"/>
                  </a:cubicBezTo>
                  <a:cubicBezTo>
                    <a:pt x="36815" y="8060"/>
                    <a:pt x="36820" y="8046"/>
                    <a:pt x="36793" y="8007"/>
                  </a:cubicBezTo>
                  <a:lnTo>
                    <a:pt x="36793" y="8007"/>
                  </a:lnTo>
                  <a:cubicBezTo>
                    <a:pt x="37310" y="8062"/>
                    <a:pt x="37724" y="8191"/>
                    <a:pt x="37858" y="8191"/>
                  </a:cubicBezTo>
                  <a:cubicBezTo>
                    <a:pt x="37932" y="8191"/>
                    <a:pt x="37921" y="8152"/>
                    <a:pt x="37794" y="8039"/>
                  </a:cubicBezTo>
                  <a:cubicBezTo>
                    <a:pt x="37729" y="7973"/>
                    <a:pt x="36288" y="7579"/>
                    <a:pt x="34069" y="7001"/>
                  </a:cubicBezTo>
                  <a:close/>
                  <a:moveTo>
                    <a:pt x="36698" y="8341"/>
                  </a:moveTo>
                  <a:lnTo>
                    <a:pt x="36698" y="8341"/>
                  </a:lnTo>
                  <a:cubicBezTo>
                    <a:pt x="36768" y="8407"/>
                    <a:pt x="36973" y="8494"/>
                    <a:pt x="37270" y="8591"/>
                  </a:cubicBezTo>
                  <a:lnTo>
                    <a:pt x="37270" y="8591"/>
                  </a:lnTo>
                  <a:cubicBezTo>
                    <a:pt x="37268" y="8590"/>
                    <a:pt x="37266" y="8590"/>
                    <a:pt x="37264" y="8589"/>
                  </a:cubicBezTo>
                  <a:cubicBezTo>
                    <a:pt x="37229" y="8437"/>
                    <a:pt x="37252" y="8405"/>
                    <a:pt x="37239" y="8405"/>
                  </a:cubicBezTo>
                  <a:lnTo>
                    <a:pt x="37239" y="8405"/>
                  </a:lnTo>
                  <a:cubicBezTo>
                    <a:pt x="37230" y="8405"/>
                    <a:pt x="37203" y="8421"/>
                    <a:pt x="37122" y="8421"/>
                  </a:cubicBezTo>
                  <a:cubicBezTo>
                    <a:pt x="37043" y="8421"/>
                    <a:pt x="36913" y="8405"/>
                    <a:pt x="36698" y="8341"/>
                  </a:cubicBezTo>
                  <a:close/>
                  <a:moveTo>
                    <a:pt x="36602" y="8440"/>
                  </a:moveTo>
                  <a:cubicBezTo>
                    <a:pt x="36577" y="8491"/>
                    <a:pt x="36558" y="8552"/>
                    <a:pt x="36561" y="8631"/>
                  </a:cubicBezTo>
                  <a:cubicBezTo>
                    <a:pt x="36808" y="8580"/>
                    <a:pt x="36759" y="8509"/>
                    <a:pt x="36602" y="8440"/>
                  </a:cubicBezTo>
                  <a:close/>
                  <a:moveTo>
                    <a:pt x="37270" y="8591"/>
                  </a:moveTo>
                  <a:cubicBezTo>
                    <a:pt x="37334" y="8616"/>
                    <a:pt x="37407" y="8639"/>
                    <a:pt x="37488" y="8660"/>
                  </a:cubicBezTo>
                  <a:lnTo>
                    <a:pt x="37488" y="8660"/>
                  </a:lnTo>
                  <a:cubicBezTo>
                    <a:pt x="37411" y="8637"/>
                    <a:pt x="37338" y="8614"/>
                    <a:pt x="37270" y="8591"/>
                  </a:cubicBezTo>
                  <a:close/>
                  <a:moveTo>
                    <a:pt x="41064" y="8668"/>
                  </a:moveTo>
                  <a:cubicBezTo>
                    <a:pt x="41084" y="8681"/>
                    <a:pt x="41109" y="8694"/>
                    <a:pt x="41141" y="8708"/>
                  </a:cubicBezTo>
                  <a:lnTo>
                    <a:pt x="41141" y="8708"/>
                  </a:lnTo>
                  <a:cubicBezTo>
                    <a:pt x="41139" y="8711"/>
                    <a:pt x="41137" y="8714"/>
                    <a:pt x="41135" y="8717"/>
                  </a:cubicBezTo>
                  <a:lnTo>
                    <a:pt x="41135" y="8717"/>
                  </a:lnTo>
                  <a:cubicBezTo>
                    <a:pt x="41099" y="8707"/>
                    <a:pt x="41066" y="8698"/>
                    <a:pt x="41035" y="8691"/>
                  </a:cubicBezTo>
                  <a:lnTo>
                    <a:pt x="41035" y="8691"/>
                  </a:lnTo>
                  <a:cubicBezTo>
                    <a:pt x="41046" y="8682"/>
                    <a:pt x="41055" y="8675"/>
                    <a:pt x="41064" y="8668"/>
                  </a:cubicBezTo>
                  <a:close/>
                  <a:moveTo>
                    <a:pt x="41239" y="8746"/>
                  </a:moveTo>
                  <a:cubicBezTo>
                    <a:pt x="41238" y="8746"/>
                    <a:pt x="41238" y="8746"/>
                    <a:pt x="41238" y="8746"/>
                  </a:cubicBezTo>
                  <a:lnTo>
                    <a:pt x="41238" y="8746"/>
                  </a:lnTo>
                  <a:cubicBezTo>
                    <a:pt x="41241" y="8747"/>
                    <a:pt x="41244" y="8748"/>
                    <a:pt x="41246" y="8749"/>
                  </a:cubicBezTo>
                  <a:cubicBezTo>
                    <a:pt x="41244" y="8748"/>
                    <a:pt x="41241" y="8747"/>
                    <a:pt x="41239" y="8746"/>
                  </a:cubicBezTo>
                  <a:close/>
                  <a:moveTo>
                    <a:pt x="41008" y="8710"/>
                  </a:moveTo>
                  <a:cubicBezTo>
                    <a:pt x="41014" y="8750"/>
                    <a:pt x="41043" y="8779"/>
                    <a:pt x="41100" y="8780"/>
                  </a:cubicBezTo>
                  <a:lnTo>
                    <a:pt x="41100" y="8780"/>
                  </a:lnTo>
                  <a:cubicBezTo>
                    <a:pt x="41066" y="8843"/>
                    <a:pt x="41053" y="8884"/>
                    <a:pt x="41041" y="8884"/>
                  </a:cubicBezTo>
                  <a:cubicBezTo>
                    <a:pt x="41029" y="8884"/>
                    <a:pt x="41017" y="8839"/>
                    <a:pt x="40984" y="8728"/>
                  </a:cubicBezTo>
                  <a:cubicBezTo>
                    <a:pt x="40993" y="8722"/>
                    <a:pt x="41001" y="8716"/>
                    <a:pt x="41008" y="8710"/>
                  </a:cubicBezTo>
                  <a:close/>
                  <a:moveTo>
                    <a:pt x="42028" y="8832"/>
                  </a:moveTo>
                  <a:lnTo>
                    <a:pt x="42028" y="8832"/>
                  </a:lnTo>
                  <a:cubicBezTo>
                    <a:pt x="42040" y="8881"/>
                    <a:pt x="42051" y="8928"/>
                    <a:pt x="42061" y="8971"/>
                  </a:cubicBezTo>
                  <a:lnTo>
                    <a:pt x="42061" y="8971"/>
                  </a:lnTo>
                  <a:cubicBezTo>
                    <a:pt x="42122" y="8999"/>
                    <a:pt x="42185" y="9026"/>
                    <a:pt x="42248" y="9053"/>
                  </a:cubicBezTo>
                  <a:lnTo>
                    <a:pt x="42248" y="9053"/>
                  </a:lnTo>
                  <a:cubicBezTo>
                    <a:pt x="42190" y="8978"/>
                    <a:pt x="42120" y="8904"/>
                    <a:pt x="42028" y="8832"/>
                  </a:cubicBezTo>
                  <a:close/>
                  <a:moveTo>
                    <a:pt x="43359" y="9265"/>
                  </a:moveTo>
                  <a:cubicBezTo>
                    <a:pt x="43257" y="9265"/>
                    <a:pt x="43156" y="9294"/>
                    <a:pt x="43021" y="9352"/>
                  </a:cubicBezTo>
                  <a:lnTo>
                    <a:pt x="43021" y="9352"/>
                  </a:lnTo>
                  <a:cubicBezTo>
                    <a:pt x="43298" y="9447"/>
                    <a:pt x="43529" y="9508"/>
                    <a:pt x="43646" y="9508"/>
                  </a:cubicBezTo>
                  <a:cubicBezTo>
                    <a:pt x="43696" y="9508"/>
                    <a:pt x="43724" y="9497"/>
                    <a:pt x="43727" y="9472"/>
                  </a:cubicBezTo>
                  <a:cubicBezTo>
                    <a:pt x="43944" y="9515"/>
                    <a:pt x="44148" y="9570"/>
                    <a:pt x="44338" y="9637"/>
                  </a:cubicBezTo>
                  <a:lnTo>
                    <a:pt x="44338" y="9637"/>
                  </a:lnTo>
                  <a:cubicBezTo>
                    <a:pt x="44341" y="9634"/>
                    <a:pt x="44343" y="9632"/>
                    <a:pt x="44346" y="9630"/>
                  </a:cubicBezTo>
                  <a:cubicBezTo>
                    <a:pt x="43793" y="9392"/>
                    <a:pt x="43574" y="9265"/>
                    <a:pt x="43359" y="9265"/>
                  </a:cubicBezTo>
                  <a:close/>
                  <a:moveTo>
                    <a:pt x="43052" y="9683"/>
                  </a:moveTo>
                  <a:cubicBezTo>
                    <a:pt x="42943" y="9809"/>
                    <a:pt x="42994" y="9840"/>
                    <a:pt x="43185" y="9856"/>
                  </a:cubicBezTo>
                  <a:lnTo>
                    <a:pt x="43185" y="9856"/>
                  </a:lnTo>
                  <a:cubicBezTo>
                    <a:pt x="43149" y="9774"/>
                    <a:pt x="43102" y="9718"/>
                    <a:pt x="43052" y="9683"/>
                  </a:cubicBezTo>
                  <a:close/>
                  <a:moveTo>
                    <a:pt x="42750" y="9816"/>
                  </a:moveTo>
                  <a:cubicBezTo>
                    <a:pt x="42767" y="9837"/>
                    <a:pt x="42790" y="9856"/>
                    <a:pt x="42820" y="9872"/>
                  </a:cubicBezTo>
                  <a:lnTo>
                    <a:pt x="42820" y="9872"/>
                  </a:lnTo>
                  <a:cubicBezTo>
                    <a:pt x="42855" y="9907"/>
                    <a:pt x="42907" y="9943"/>
                    <a:pt x="42980" y="9977"/>
                  </a:cubicBezTo>
                  <a:cubicBezTo>
                    <a:pt x="42938" y="9948"/>
                    <a:pt x="42899" y="9919"/>
                    <a:pt x="42863" y="9890"/>
                  </a:cubicBezTo>
                  <a:lnTo>
                    <a:pt x="42863" y="9890"/>
                  </a:lnTo>
                  <a:cubicBezTo>
                    <a:pt x="42910" y="9905"/>
                    <a:pt x="42971" y="9915"/>
                    <a:pt x="43051" y="9915"/>
                  </a:cubicBezTo>
                  <a:cubicBezTo>
                    <a:pt x="43095" y="9915"/>
                    <a:pt x="43146" y="9912"/>
                    <a:pt x="43203" y="9906"/>
                  </a:cubicBezTo>
                  <a:cubicBezTo>
                    <a:pt x="43199" y="9894"/>
                    <a:pt x="43195" y="9884"/>
                    <a:pt x="43191" y="9873"/>
                  </a:cubicBezTo>
                  <a:lnTo>
                    <a:pt x="43191" y="9873"/>
                  </a:lnTo>
                  <a:cubicBezTo>
                    <a:pt x="43281" y="9882"/>
                    <a:pt x="43354" y="9887"/>
                    <a:pt x="43408" y="9887"/>
                  </a:cubicBezTo>
                  <a:cubicBezTo>
                    <a:pt x="43455" y="9887"/>
                    <a:pt x="43487" y="9883"/>
                    <a:pt x="43502" y="9875"/>
                  </a:cubicBezTo>
                  <a:cubicBezTo>
                    <a:pt x="43372" y="9868"/>
                    <a:pt x="43266" y="9863"/>
                    <a:pt x="43185" y="9856"/>
                  </a:cubicBezTo>
                  <a:lnTo>
                    <a:pt x="43185" y="9856"/>
                  </a:lnTo>
                  <a:cubicBezTo>
                    <a:pt x="43187" y="9862"/>
                    <a:pt x="43189" y="9868"/>
                    <a:pt x="43191" y="9873"/>
                  </a:cubicBezTo>
                  <a:lnTo>
                    <a:pt x="43191" y="9873"/>
                  </a:lnTo>
                  <a:cubicBezTo>
                    <a:pt x="43080" y="9862"/>
                    <a:pt x="42942" y="9844"/>
                    <a:pt x="42783" y="9821"/>
                  </a:cubicBezTo>
                  <a:lnTo>
                    <a:pt x="42783" y="9821"/>
                  </a:lnTo>
                  <a:cubicBezTo>
                    <a:pt x="42781" y="9819"/>
                    <a:pt x="42780" y="9818"/>
                    <a:pt x="42779" y="9817"/>
                  </a:cubicBezTo>
                  <a:lnTo>
                    <a:pt x="42779" y="9817"/>
                  </a:lnTo>
                  <a:cubicBezTo>
                    <a:pt x="42779" y="9818"/>
                    <a:pt x="42780" y="9819"/>
                    <a:pt x="42781" y="9820"/>
                  </a:cubicBezTo>
                  <a:lnTo>
                    <a:pt x="42781" y="9820"/>
                  </a:lnTo>
                  <a:cubicBezTo>
                    <a:pt x="42771" y="9819"/>
                    <a:pt x="42761" y="9817"/>
                    <a:pt x="42750" y="9816"/>
                  </a:cubicBezTo>
                  <a:close/>
                  <a:moveTo>
                    <a:pt x="40708" y="8355"/>
                  </a:moveTo>
                  <a:cubicBezTo>
                    <a:pt x="40706" y="8588"/>
                    <a:pt x="40838" y="8631"/>
                    <a:pt x="40951" y="8631"/>
                  </a:cubicBezTo>
                  <a:cubicBezTo>
                    <a:pt x="40972" y="8631"/>
                    <a:pt x="40992" y="8630"/>
                    <a:pt x="41011" y="8628"/>
                  </a:cubicBezTo>
                  <a:lnTo>
                    <a:pt x="41011" y="8628"/>
                  </a:lnTo>
                  <a:cubicBezTo>
                    <a:pt x="41013" y="8630"/>
                    <a:pt x="41015" y="8632"/>
                    <a:pt x="41017" y="8634"/>
                  </a:cubicBezTo>
                  <a:lnTo>
                    <a:pt x="41017" y="8634"/>
                  </a:lnTo>
                  <a:cubicBezTo>
                    <a:pt x="41011" y="8651"/>
                    <a:pt x="41008" y="8668"/>
                    <a:pt x="41007" y="8684"/>
                  </a:cubicBezTo>
                  <a:lnTo>
                    <a:pt x="41007" y="8684"/>
                  </a:lnTo>
                  <a:cubicBezTo>
                    <a:pt x="40857" y="8647"/>
                    <a:pt x="40764" y="8636"/>
                    <a:pt x="40679" y="8636"/>
                  </a:cubicBezTo>
                  <a:cubicBezTo>
                    <a:pt x="40534" y="8636"/>
                    <a:pt x="40410" y="8670"/>
                    <a:pt x="40059" y="8670"/>
                  </a:cubicBezTo>
                  <a:cubicBezTo>
                    <a:pt x="39934" y="8670"/>
                    <a:pt x="39780" y="8665"/>
                    <a:pt x="39586" y="8654"/>
                  </a:cubicBezTo>
                  <a:lnTo>
                    <a:pt x="39586" y="8654"/>
                  </a:lnTo>
                  <a:cubicBezTo>
                    <a:pt x="39475" y="8668"/>
                    <a:pt x="40300" y="8786"/>
                    <a:pt x="40282" y="8988"/>
                  </a:cubicBezTo>
                  <a:cubicBezTo>
                    <a:pt x="39482" y="8907"/>
                    <a:pt x="38192" y="8844"/>
                    <a:pt x="37488" y="8660"/>
                  </a:cubicBezTo>
                  <a:lnTo>
                    <a:pt x="37488" y="8660"/>
                  </a:lnTo>
                  <a:cubicBezTo>
                    <a:pt x="38622" y="9005"/>
                    <a:pt x="40692" y="9457"/>
                    <a:pt x="42084" y="9705"/>
                  </a:cubicBezTo>
                  <a:lnTo>
                    <a:pt x="42084" y="9705"/>
                  </a:lnTo>
                  <a:cubicBezTo>
                    <a:pt x="42079" y="9776"/>
                    <a:pt x="42080" y="9873"/>
                    <a:pt x="42085" y="10003"/>
                  </a:cubicBezTo>
                  <a:cubicBezTo>
                    <a:pt x="42090" y="9869"/>
                    <a:pt x="42113" y="9795"/>
                    <a:pt x="42129" y="9713"/>
                  </a:cubicBezTo>
                  <a:lnTo>
                    <a:pt x="42129" y="9713"/>
                  </a:lnTo>
                  <a:cubicBezTo>
                    <a:pt x="42358" y="9753"/>
                    <a:pt x="42567" y="9788"/>
                    <a:pt x="42750" y="9816"/>
                  </a:cubicBezTo>
                  <a:lnTo>
                    <a:pt x="42750" y="9816"/>
                  </a:lnTo>
                  <a:cubicBezTo>
                    <a:pt x="42735" y="9797"/>
                    <a:pt x="42724" y="9776"/>
                    <a:pt x="42716" y="9755"/>
                  </a:cubicBezTo>
                  <a:lnTo>
                    <a:pt x="42716" y="9755"/>
                  </a:lnTo>
                  <a:cubicBezTo>
                    <a:pt x="42735" y="9775"/>
                    <a:pt x="42756" y="9796"/>
                    <a:pt x="42779" y="9817"/>
                  </a:cubicBezTo>
                  <a:lnTo>
                    <a:pt x="42779" y="9817"/>
                  </a:lnTo>
                  <a:cubicBezTo>
                    <a:pt x="42728" y="9718"/>
                    <a:pt x="42806" y="9638"/>
                    <a:pt x="42913" y="9638"/>
                  </a:cubicBezTo>
                  <a:cubicBezTo>
                    <a:pt x="42957" y="9638"/>
                    <a:pt x="43006" y="9651"/>
                    <a:pt x="43052" y="9683"/>
                  </a:cubicBezTo>
                  <a:lnTo>
                    <a:pt x="43052" y="9683"/>
                  </a:lnTo>
                  <a:cubicBezTo>
                    <a:pt x="43063" y="9671"/>
                    <a:pt x="43075" y="9658"/>
                    <a:pt x="43089" y="9644"/>
                  </a:cubicBezTo>
                  <a:cubicBezTo>
                    <a:pt x="42985" y="9577"/>
                    <a:pt x="42898" y="9553"/>
                    <a:pt x="42828" y="9553"/>
                  </a:cubicBezTo>
                  <a:cubicBezTo>
                    <a:pt x="42760" y="9553"/>
                    <a:pt x="42708" y="9576"/>
                    <a:pt x="42671" y="9602"/>
                  </a:cubicBezTo>
                  <a:lnTo>
                    <a:pt x="42671" y="9602"/>
                  </a:lnTo>
                  <a:cubicBezTo>
                    <a:pt x="42666" y="9590"/>
                    <a:pt x="42661" y="9578"/>
                    <a:pt x="42653" y="9567"/>
                  </a:cubicBezTo>
                  <a:cubicBezTo>
                    <a:pt x="43026" y="9430"/>
                    <a:pt x="43067" y="9369"/>
                    <a:pt x="42986" y="9368"/>
                  </a:cubicBezTo>
                  <a:lnTo>
                    <a:pt x="42986" y="9368"/>
                  </a:lnTo>
                  <a:cubicBezTo>
                    <a:pt x="42998" y="9362"/>
                    <a:pt x="43009" y="9357"/>
                    <a:pt x="43021" y="9352"/>
                  </a:cubicBezTo>
                  <a:lnTo>
                    <a:pt x="43021" y="9352"/>
                  </a:lnTo>
                  <a:cubicBezTo>
                    <a:pt x="42782" y="9271"/>
                    <a:pt x="42510" y="9166"/>
                    <a:pt x="42248" y="9053"/>
                  </a:cubicBezTo>
                  <a:lnTo>
                    <a:pt x="42248" y="9053"/>
                  </a:lnTo>
                  <a:cubicBezTo>
                    <a:pt x="42374" y="9218"/>
                    <a:pt x="42442" y="9388"/>
                    <a:pt x="42562" y="9565"/>
                  </a:cubicBezTo>
                  <a:lnTo>
                    <a:pt x="42562" y="9565"/>
                  </a:lnTo>
                  <a:cubicBezTo>
                    <a:pt x="42557" y="9572"/>
                    <a:pt x="42552" y="9579"/>
                    <a:pt x="42547" y="9586"/>
                  </a:cubicBezTo>
                  <a:cubicBezTo>
                    <a:pt x="42554" y="9582"/>
                    <a:pt x="42562" y="9578"/>
                    <a:pt x="42569" y="9574"/>
                  </a:cubicBezTo>
                  <a:lnTo>
                    <a:pt x="42569" y="9574"/>
                  </a:lnTo>
                  <a:cubicBezTo>
                    <a:pt x="42580" y="9590"/>
                    <a:pt x="42591" y="9605"/>
                    <a:pt x="42602" y="9621"/>
                  </a:cubicBezTo>
                  <a:lnTo>
                    <a:pt x="42602" y="9621"/>
                  </a:lnTo>
                  <a:cubicBezTo>
                    <a:pt x="42402" y="9596"/>
                    <a:pt x="42271" y="9527"/>
                    <a:pt x="42189" y="9527"/>
                  </a:cubicBezTo>
                  <a:cubicBezTo>
                    <a:pt x="42174" y="9527"/>
                    <a:pt x="42160" y="9530"/>
                    <a:pt x="42148" y="9536"/>
                  </a:cubicBezTo>
                  <a:lnTo>
                    <a:pt x="42148" y="9536"/>
                  </a:lnTo>
                  <a:cubicBezTo>
                    <a:pt x="42147" y="9419"/>
                    <a:pt x="42127" y="9253"/>
                    <a:pt x="42061" y="8971"/>
                  </a:cubicBezTo>
                  <a:lnTo>
                    <a:pt x="42061" y="8971"/>
                  </a:lnTo>
                  <a:cubicBezTo>
                    <a:pt x="41870" y="8885"/>
                    <a:pt x="41691" y="8798"/>
                    <a:pt x="41540" y="8716"/>
                  </a:cubicBezTo>
                  <a:lnTo>
                    <a:pt x="41540" y="8716"/>
                  </a:lnTo>
                  <a:cubicBezTo>
                    <a:pt x="41486" y="8808"/>
                    <a:pt x="41415" y="8845"/>
                    <a:pt x="41351" y="8845"/>
                  </a:cubicBezTo>
                  <a:cubicBezTo>
                    <a:pt x="41289" y="8845"/>
                    <a:pt x="41235" y="8810"/>
                    <a:pt x="41211" y="8757"/>
                  </a:cubicBezTo>
                  <a:lnTo>
                    <a:pt x="41211" y="8757"/>
                  </a:lnTo>
                  <a:cubicBezTo>
                    <a:pt x="41220" y="8754"/>
                    <a:pt x="41229" y="8750"/>
                    <a:pt x="41238" y="8746"/>
                  </a:cubicBezTo>
                  <a:lnTo>
                    <a:pt x="41238" y="8746"/>
                  </a:lnTo>
                  <a:cubicBezTo>
                    <a:pt x="41226" y="8743"/>
                    <a:pt x="41215" y="8740"/>
                    <a:pt x="41203" y="8736"/>
                  </a:cubicBezTo>
                  <a:lnTo>
                    <a:pt x="41203" y="8736"/>
                  </a:lnTo>
                  <a:cubicBezTo>
                    <a:pt x="41203" y="8735"/>
                    <a:pt x="41203" y="8734"/>
                    <a:pt x="41202" y="8733"/>
                  </a:cubicBezTo>
                  <a:lnTo>
                    <a:pt x="41202" y="8733"/>
                  </a:lnTo>
                  <a:cubicBezTo>
                    <a:pt x="41214" y="8737"/>
                    <a:pt x="41226" y="8741"/>
                    <a:pt x="41239" y="8746"/>
                  </a:cubicBezTo>
                  <a:lnTo>
                    <a:pt x="41239" y="8746"/>
                  </a:lnTo>
                  <a:cubicBezTo>
                    <a:pt x="41289" y="8725"/>
                    <a:pt x="41349" y="8693"/>
                    <a:pt x="41420" y="8648"/>
                  </a:cubicBezTo>
                  <a:lnTo>
                    <a:pt x="41420" y="8648"/>
                  </a:lnTo>
                  <a:cubicBezTo>
                    <a:pt x="41457" y="8670"/>
                    <a:pt x="41497" y="8693"/>
                    <a:pt x="41540" y="8716"/>
                  </a:cubicBezTo>
                  <a:lnTo>
                    <a:pt x="41540" y="8716"/>
                  </a:lnTo>
                  <a:cubicBezTo>
                    <a:pt x="41570" y="8666"/>
                    <a:pt x="41595" y="8599"/>
                    <a:pt x="41610" y="8512"/>
                  </a:cubicBezTo>
                  <a:lnTo>
                    <a:pt x="41610" y="8512"/>
                  </a:lnTo>
                  <a:cubicBezTo>
                    <a:pt x="41540" y="8567"/>
                    <a:pt x="41476" y="8612"/>
                    <a:pt x="41420" y="8648"/>
                  </a:cubicBezTo>
                  <a:lnTo>
                    <a:pt x="41420" y="8648"/>
                  </a:lnTo>
                  <a:cubicBezTo>
                    <a:pt x="41362" y="8614"/>
                    <a:pt x="41311" y="8582"/>
                    <a:pt x="41268" y="8552"/>
                  </a:cubicBezTo>
                  <a:lnTo>
                    <a:pt x="41268" y="8552"/>
                  </a:lnTo>
                  <a:cubicBezTo>
                    <a:pt x="41256" y="8564"/>
                    <a:pt x="41245" y="8575"/>
                    <a:pt x="41235" y="8586"/>
                  </a:cubicBezTo>
                  <a:lnTo>
                    <a:pt x="41235" y="8586"/>
                  </a:lnTo>
                  <a:cubicBezTo>
                    <a:pt x="41243" y="8574"/>
                    <a:pt x="41253" y="8562"/>
                    <a:pt x="41265" y="8550"/>
                  </a:cubicBezTo>
                  <a:lnTo>
                    <a:pt x="41265" y="8550"/>
                  </a:lnTo>
                  <a:cubicBezTo>
                    <a:pt x="41266" y="8550"/>
                    <a:pt x="41267" y="8551"/>
                    <a:pt x="41268" y="8552"/>
                  </a:cubicBezTo>
                  <a:lnTo>
                    <a:pt x="41268" y="8552"/>
                  </a:lnTo>
                  <a:cubicBezTo>
                    <a:pt x="41289" y="8530"/>
                    <a:pt x="41313" y="8509"/>
                    <a:pt x="41339" y="8487"/>
                  </a:cubicBezTo>
                  <a:lnTo>
                    <a:pt x="41339" y="8487"/>
                  </a:lnTo>
                  <a:cubicBezTo>
                    <a:pt x="41309" y="8507"/>
                    <a:pt x="41284" y="8529"/>
                    <a:pt x="41265" y="8550"/>
                  </a:cubicBezTo>
                  <a:lnTo>
                    <a:pt x="41265" y="8550"/>
                  </a:lnTo>
                  <a:cubicBezTo>
                    <a:pt x="41230" y="8525"/>
                    <a:pt x="41200" y="8501"/>
                    <a:pt x="41177" y="8480"/>
                  </a:cubicBezTo>
                  <a:cubicBezTo>
                    <a:pt x="41104" y="8497"/>
                    <a:pt x="41045" y="8562"/>
                    <a:pt x="41020" y="8627"/>
                  </a:cubicBezTo>
                  <a:lnTo>
                    <a:pt x="41020" y="8627"/>
                  </a:lnTo>
                  <a:cubicBezTo>
                    <a:pt x="41017" y="8627"/>
                    <a:pt x="41014" y="8627"/>
                    <a:pt x="41011" y="8628"/>
                  </a:cubicBezTo>
                  <a:lnTo>
                    <a:pt x="41011" y="8628"/>
                  </a:lnTo>
                  <a:cubicBezTo>
                    <a:pt x="40948" y="8567"/>
                    <a:pt x="40946" y="8502"/>
                    <a:pt x="40708" y="8355"/>
                  </a:cubicBezTo>
                  <a:close/>
                  <a:moveTo>
                    <a:pt x="645" y="10226"/>
                  </a:moveTo>
                  <a:cubicBezTo>
                    <a:pt x="642" y="10226"/>
                    <a:pt x="634" y="10232"/>
                    <a:pt x="619" y="10244"/>
                  </a:cubicBezTo>
                  <a:cubicBezTo>
                    <a:pt x="622" y="10256"/>
                    <a:pt x="623" y="10271"/>
                    <a:pt x="623" y="10286"/>
                  </a:cubicBezTo>
                  <a:lnTo>
                    <a:pt x="623" y="10286"/>
                  </a:lnTo>
                  <a:cubicBezTo>
                    <a:pt x="638" y="10249"/>
                    <a:pt x="651" y="10226"/>
                    <a:pt x="645" y="10226"/>
                  </a:cubicBezTo>
                  <a:close/>
                  <a:moveTo>
                    <a:pt x="43163" y="10613"/>
                  </a:moveTo>
                  <a:cubicBezTo>
                    <a:pt x="43436" y="10839"/>
                    <a:pt x="43596" y="10923"/>
                    <a:pt x="43665" y="10923"/>
                  </a:cubicBezTo>
                  <a:cubicBezTo>
                    <a:pt x="43677" y="10923"/>
                    <a:pt x="43686" y="10920"/>
                    <a:pt x="43693" y="10915"/>
                  </a:cubicBezTo>
                  <a:lnTo>
                    <a:pt x="43693" y="10915"/>
                  </a:lnTo>
                  <a:cubicBezTo>
                    <a:pt x="43575" y="10847"/>
                    <a:pt x="43372" y="10759"/>
                    <a:pt x="43163" y="10613"/>
                  </a:cubicBezTo>
                  <a:close/>
                  <a:moveTo>
                    <a:pt x="40274" y="10964"/>
                  </a:moveTo>
                  <a:cubicBezTo>
                    <a:pt x="40264" y="10968"/>
                    <a:pt x="40255" y="10972"/>
                    <a:pt x="40247" y="10977"/>
                  </a:cubicBezTo>
                  <a:cubicBezTo>
                    <a:pt x="40257" y="10973"/>
                    <a:pt x="40266" y="10968"/>
                    <a:pt x="40274" y="10964"/>
                  </a:cubicBezTo>
                  <a:close/>
                  <a:moveTo>
                    <a:pt x="6441" y="1"/>
                  </a:moveTo>
                  <a:cubicBezTo>
                    <a:pt x="5418" y="1"/>
                    <a:pt x="3315" y="879"/>
                    <a:pt x="3288" y="2499"/>
                  </a:cubicBezTo>
                  <a:lnTo>
                    <a:pt x="3288" y="2499"/>
                  </a:lnTo>
                  <a:cubicBezTo>
                    <a:pt x="3320" y="2460"/>
                    <a:pt x="3342" y="2434"/>
                    <a:pt x="3343" y="2432"/>
                  </a:cubicBezTo>
                  <a:lnTo>
                    <a:pt x="3343" y="2432"/>
                  </a:lnTo>
                  <a:cubicBezTo>
                    <a:pt x="3340" y="2437"/>
                    <a:pt x="3333" y="2678"/>
                    <a:pt x="3326" y="2853"/>
                  </a:cubicBezTo>
                  <a:lnTo>
                    <a:pt x="3326" y="2853"/>
                  </a:lnTo>
                  <a:cubicBezTo>
                    <a:pt x="3323" y="2856"/>
                    <a:pt x="3320" y="2859"/>
                    <a:pt x="3317" y="2863"/>
                  </a:cubicBezTo>
                  <a:lnTo>
                    <a:pt x="3317" y="2863"/>
                  </a:lnTo>
                  <a:cubicBezTo>
                    <a:pt x="3296" y="2738"/>
                    <a:pt x="3287" y="2616"/>
                    <a:pt x="3288" y="2499"/>
                  </a:cubicBezTo>
                  <a:lnTo>
                    <a:pt x="3288" y="2499"/>
                  </a:lnTo>
                  <a:cubicBezTo>
                    <a:pt x="3186" y="2623"/>
                    <a:pt x="2975" y="2879"/>
                    <a:pt x="2968" y="2890"/>
                  </a:cubicBezTo>
                  <a:lnTo>
                    <a:pt x="2968" y="2890"/>
                  </a:lnTo>
                  <a:cubicBezTo>
                    <a:pt x="2968" y="2890"/>
                    <a:pt x="2968" y="2890"/>
                    <a:pt x="2968" y="2890"/>
                  </a:cubicBezTo>
                  <a:cubicBezTo>
                    <a:pt x="2977" y="2890"/>
                    <a:pt x="3090" y="2937"/>
                    <a:pt x="3184" y="2976"/>
                  </a:cubicBezTo>
                  <a:lnTo>
                    <a:pt x="3184" y="2976"/>
                  </a:lnTo>
                  <a:cubicBezTo>
                    <a:pt x="3251" y="2929"/>
                    <a:pt x="3293" y="2890"/>
                    <a:pt x="3317" y="2863"/>
                  </a:cubicBezTo>
                  <a:lnTo>
                    <a:pt x="3317" y="2863"/>
                  </a:lnTo>
                  <a:cubicBezTo>
                    <a:pt x="3318" y="2869"/>
                    <a:pt x="3319" y="2875"/>
                    <a:pt x="3320" y="2881"/>
                  </a:cubicBezTo>
                  <a:cubicBezTo>
                    <a:pt x="3322" y="2876"/>
                    <a:pt x="3324" y="2871"/>
                    <a:pt x="3325" y="2866"/>
                  </a:cubicBezTo>
                  <a:lnTo>
                    <a:pt x="3325" y="2866"/>
                  </a:lnTo>
                  <a:cubicBezTo>
                    <a:pt x="3322" y="2959"/>
                    <a:pt x="3318" y="3030"/>
                    <a:pt x="3316" y="3030"/>
                  </a:cubicBezTo>
                  <a:cubicBezTo>
                    <a:pt x="3316" y="3030"/>
                    <a:pt x="3316" y="3030"/>
                    <a:pt x="3316" y="3030"/>
                  </a:cubicBezTo>
                  <a:lnTo>
                    <a:pt x="3316" y="3030"/>
                  </a:lnTo>
                  <a:cubicBezTo>
                    <a:pt x="3316" y="3030"/>
                    <a:pt x="3316" y="3030"/>
                    <a:pt x="3316" y="3030"/>
                  </a:cubicBezTo>
                  <a:cubicBezTo>
                    <a:pt x="3316" y="3030"/>
                    <a:pt x="3316" y="3030"/>
                    <a:pt x="3315" y="3030"/>
                  </a:cubicBezTo>
                  <a:lnTo>
                    <a:pt x="3315" y="3030"/>
                  </a:lnTo>
                  <a:cubicBezTo>
                    <a:pt x="3315" y="3030"/>
                    <a:pt x="3315" y="3030"/>
                    <a:pt x="3316" y="3030"/>
                  </a:cubicBezTo>
                  <a:lnTo>
                    <a:pt x="3316" y="3030"/>
                  </a:lnTo>
                  <a:cubicBezTo>
                    <a:pt x="3313" y="3030"/>
                    <a:pt x="3253" y="3005"/>
                    <a:pt x="3184" y="2976"/>
                  </a:cubicBezTo>
                  <a:lnTo>
                    <a:pt x="3184" y="2976"/>
                  </a:lnTo>
                  <a:cubicBezTo>
                    <a:pt x="3137" y="3009"/>
                    <a:pt x="3078" y="3046"/>
                    <a:pt x="3002" y="3085"/>
                  </a:cubicBezTo>
                  <a:cubicBezTo>
                    <a:pt x="2921" y="3081"/>
                    <a:pt x="3239" y="3058"/>
                    <a:pt x="2585" y="2909"/>
                  </a:cubicBezTo>
                  <a:lnTo>
                    <a:pt x="2585" y="2909"/>
                  </a:lnTo>
                  <a:cubicBezTo>
                    <a:pt x="2655" y="3136"/>
                    <a:pt x="2478" y="3510"/>
                    <a:pt x="1820" y="3709"/>
                  </a:cubicBezTo>
                  <a:cubicBezTo>
                    <a:pt x="1996" y="3719"/>
                    <a:pt x="2374" y="4174"/>
                    <a:pt x="2243" y="4386"/>
                  </a:cubicBezTo>
                  <a:lnTo>
                    <a:pt x="2243" y="4386"/>
                  </a:lnTo>
                  <a:cubicBezTo>
                    <a:pt x="2336" y="4374"/>
                    <a:pt x="2421" y="4369"/>
                    <a:pt x="2491" y="4369"/>
                  </a:cubicBezTo>
                  <a:cubicBezTo>
                    <a:pt x="2673" y="4369"/>
                    <a:pt x="2747" y="4405"/>
                    <a:pt x="2550" y="4455"/>
                  </a:cubicBezTo>
                  <a:cubicBezTo>
                    <a:pt x="2443" y="4582"/>
                    <a:pt x="2470" y="4674"/>
                    <a:pt x="2170" y="4674"/>
                  </a:cubicBezTo>
                  <a:cubicBezTo>
                    <a:pt x="2038" y="4674"/>
                    <a:pt x="1842" y="4656"/>
                    <a:pt x="1542" y="4615"/>
                  </a:cubicBezTo>
                  <a:cubicBezTo>
                    <a:pt x="1625" y="4594"/>
                    <a:pt x="1690" y="4588"/>
                    <a:pt x="1735" y="4588"/>
                  </a:cubicBezTo>
                  <a:lnTo>
                    <a:pt x="1735" y="4588"/>
                  </a:lnTo>
                  <a:cubicBezTo>
                    <a:pt x="1664" y="4569"/>
                    <a:pt x="1539" y="4523"/>
                    <a:pt x="1354" y="4421"/>
                  </a:cubicBezTo>
                  <a:lnTo>
                    <a:pt x="1354" y="4421"/>
                  </a:lnTo>
                  <a:cubicBezTo>
                    <a:pt x="1492" y="4574"/>
                    <a:pt x="1645" y="5860"/>
                    <a:pt x="2236" y="5968"/>
                  </a:cubicBezTo>
                  <a:lnTo>
                    <a:pt x="2236" y="5968"/>
                  </a:lnTo>
                  <a:cubicBezTo>
                    <a:pt x="2352" y="5535"/>
                    <a:pt x="2652" y="5094"/>
                    <a:pt x="2858" y="5094"/>
                  </a:cubicBezTo>
                  <a:cubicBezTo>
                    <a:pt x="2865" y="5094"/>
                    <a:pt x="2872" y="5095"/>
                    <a:pt x="2879" y="5096"/>
                  </a:cubicBezTo>
                  <a:lnTo>
                    <a:pt x="2879" y="5096"/>
                  </a:lnTo>
                  <a:cubicBezTo>
                    <a:pt x="2610" y="5007"/>
                    <a:pt x="2540" y="4981"/>
                    <a:pt x="2497" y="4981"/>
                  </a:cubicBezTo>
                  <a:cubicBezTo>
                    <a:pt x="2440" y="4981"/>
                    <a:pt x="2428" y="5024"/>
                    <a:pt x="2084" y="5024"/>
                  </a:cubicBezTo>
                  <a:cubicBezTo>
                    <a:pt x="1978" y="5024"/>
                    <a:pt x="1841" y="5020"/>
                    <a:pt x="1662" y="5009"/>
                  </a:cubicBezTo>
                  <a:cubicBezTo>
                    <a:pt x="1971" y="4824"/>
                    <a:pt x="2392" y="4740"/>
                    <a:pt x="2599" y="4665"/>
                  </a:cubicBezTo>
                  <a:lnTo>
                    <a:pt x="2599" y="4665"/>
                  </a:lnTo>
                  <a:cubicBezTo>
                    <a:pt x="2661" y="4689"/>
                    <a:pt x="2703" y="4704"/>
                    <a:pt x="2592" y="4727"/>
                  </a:cubicBezTo>
                  <a:cubicBezTo>
                    <a:pt x="2868" y="4710"/>
                    <a:pt x="3079" y="4591"/>
                    <a:pt x="3182" y="4458"/>
                  </a:cubicBezTo>
                  <a:lnTo>
                    <a:pt x="3182" y="4458"/>
                  </a:lnTo>
                  <a:cubicBezTo>
                    <a:pt x="3196" y="5536"/>
                    <a:pt x="2296" y="7562"/>
                    <a:pt x="2632" y="7562"/>
                  </a:cubicBezTo>
                  <a:cubicBezTo>
                    <a:pt x="2641" y="7562"/>
                    <a:pt x="2651" y="7560"/>
                    <a:pt x="2662" y="7557"/>
                  </a:cubicBezTo>
                  <a:lnTo>
                    <a:pt x="2662" y="7557"/>
                  </a:lnTo>
                  <a:cubicBezTo>
                    <a:pt x="2437" y="7630"/>
                    <a:pt x="2384" y="7707"/>
                    <a:pt x="2517" y="7745"/>
                  </a:cubicBezTo>
                  <a:lnTo>
                    <a:pt x="2517" y="7745"/>
                  </a:lnTo>
                  <a:cubicBezTo>
                    <a:pt x="2521" y="7732"/>
                    <a:pt x="2532" y="7724"/>
                    <a:pt x="2547" y="7724"/>
                  </a:cubicBezTo>
                  <a:cubicBezTo>
                    <a:pt x="2565" y="7724"/>
                    <a:pt x="2590" y="7735"/>
                    <a:pt x="2622" y="7762"/>
                  </a:cubicBezTo>
                  <a:lnTo>
                    <a:pt x="2622" y="7762"/>
                  </a:lnTo>
                  <a:cubicBezTo>
                    <a:pt x="2579" y="7758"/>
                    <a:pt x="2544" y="7752"/>
                    <a:pt x="2517" y="7745"/>
                  </a:cubicBezTo>
                  <a:lnTo>
                    <a:pt x="2517" y="7745"/>
                  </a:lnTo>
                  <a:cubicBezTo>
                    <a:pt x="2502" y="7785"/>
                    <a:pt x="2542" y="7877"/>
                    <a:pt x="2661" y="7945"/>
                  </a:cubicBezTo>
                  <a:lnTo>
                    <a:pt x="2661" y="7945"/>
                  </a:lnTo>
                  <a:cubicBezTo>
                    <a:pt x="2663" y="7916"/>
                    <a:pt x="2677" y="7886"/>
                    <a:pt x="2705" y="7856"/>
                  </a:cubicBezTo>
                  <a:lnTo>
                    <a:pt x="2705" y="7856"/>
                  </a:lnTo>
                  <a:cubicBezTo>
                    <a:pt x="2674" y="7814"/>
                    <a:pt x="2646" y="7783"/>
                    <a:pt x="2622" y="7762"/>
                  </a:cubicBezTo>
                  <a:lnTo>
                    <a:pt x="2622" y="7762"/>
                  </a:lnTo>
                  <a:cubicBezTo>
                    <a:pt x="2660" y="7766"/>
                    <a:pt x="2705" y="7768"/>
                    <a:pt x="2757" y="7768"/>
                  </a:cubicBezTo>
                  <a:cubicBezTo>
                    <a:pt x="2781" y="7768"/>
                    <a:pt x="2807" y="7767"/>
                    <a:pt x="2834" y="7766"/>
                  </a:cubicBezTo>
                  <a:lnTo>
                    <a:pt x="2834" y="7766"/>
                  </a:lnTo>
                  <a:cubicBezTo>
                    <a:pt x="2777" y="7792"/>
                    <a:pt x="2734" y="7824"/>
                    <a:pt x="2705" y="7856"/>
                  </a:cubicBezTo>
                  <a:lnTo>
                    <a:pt x="2705" y="7856"/>
                  </a:lnTo>
                  <a:cubicBezTo>
                    <a:pt x="2732" y="7893"/>
                    <a:pt x="2762" y="7940"/>
                    <a:pt x="2794" y="7998"/>
                  </a:cubicBezTo>
                  <a:lnTo>
                    <a:pt x="2794" y="7998"/>
                  </a:lnTo>
                  <a:cubicBezTo>
                    <a:pt x="2742" y="7984"/>
                    <a:pt x="2697" y="7966"/>
                    <a:pt x="2661" y="7945"/>
                  </a:cubicBezTo>
                  <a:lnTo>
                    <a:pt x="2661" y="7945"/>
                  </a:lnTo>
                  <a:cubicBezTo>
                    <a:pt x="2656" y="8007"/>
                    <a:pt x="2710" y="8056"/>
                    <a:pt x="2822" y="8056"/>
                  </a:cubicBezTo>
                  <a:cubicBezTo>
                    <a:pt x="2872" y="8056"/>
                    <a:pt x="2934" y="8046"/>
                    <a:pt x="3007" y="8023"/>
                  </a:cubicBezTo>
                  <a:cubicBezTo>
                    <a:pt x="2948" y="8023"/>
                    <a:pt x="2895" y="8018"/>
                    <a:pt x="2847" y="8010"/>
                  </a:cubicBezTo>
                  <a:lnTo>
                    <a:pt x="2847" y="8010"/>
                  </a:lnTo>
                  <a:cubicBezTo>
                    <a:pt x="3165" y="7942"/>
                    <a:pt x="3278" y="7925"/>
                    <a:pt x="3282" y="7884"/>
                  </a:cubicBezTo>
                  <a:lnTo>
                    <a:pt x="3282" y="7884"/>
                  </a:lnTo>
                  <a:cubicBezTo>
                    <a:pt x="3360" y="7919"/>
                    <a:pt x="3461" y="7958"/>
                    <a:pt x="3595" y="8005"/>
                  </a:cubicBezTo>
                  <a:lnTo>
                    <a:pt x="3595" y="8005"/>
                  </a:lnTo>
                  <a:cubicBezTo>
                    <a:pt x="3482" y="7950"/>
                    <a:pt x="3409" y="7848"/>
                    <a:pt x="3368" y="7713"/>
                  </a:cubicBezTo>
                  <a:lnTo>
                    <a:pt x="3368" y="7713"/>
                  </a:lnTo>
                  <a:cubicBezTo>
                    <a:pt x="3380" y="7711"/>
                    <a:pt x="3392" y="7710"/>
                    <a:pt x="3403" y="7708"/>
                  </a:cubicBezTo>
                  <a:cubicBezTo>
                    <a:pt x="3391" y="7706"/>
                    <a:pt x="3378" y="7705"/>
                    <a:pt x="3366" y="7704"/>
                  </a:cubicBezTo>
                  <a:lnTo>
                    <a:pt x="3366" y="7704"/>
                  </a:lnTo>
                  <a:cubicBezTo>
                    <a:pt x="3102" y="6781"/>
                    <a:pt x="4310" y="4349"/>
                    <a:pt x="4628" y="4349"/>
                  </a:cubicBezTo>
                  <a:cubicBezTo>
                    <a:pt x="4644" y="4349"/>
                    <a:pt x="4658" y="4355"/>
                    <a:pt x="4669" y="4368"/>
                  </a:cubicBezTo>
                  <a:lnTo>
                    <a:pt x="4669" y="4368"/>
                  </a:lnTo>
                  <a:cubicBezTo>
                    <a:pt x="3916" y="3130"/>
                    <a:pt x="5084" y="2051"/>
                    <a:pt x="6037" y="2051"/>
                  </a:cubicBezTo>
                  <a:cubicBezTo>
                    <a:pt x="6114" y="2051"/>
                    <a:pt x="6189" y="2058"/>
                    <a:pt x="6262" y="2072"/>
                  </a:cubicBezTo>
                  <a:cubicBezTo>
                    <a:pt x="6274" y="2071"/>
                    <a:pt x="6288" y="2071"/>
                    <a:pt x="6305" y="2071"/>
                  </a:cubicBezTo>
                  <a:cubicBezTo>
                    <a:pt x="8261" y="2071"/>
                    <a:pt x="40267" y="10504"/>
                    <a:pt x="40122" y="10856"/>
                  </a:cubicBezTo>
                  <a:cubicBezTo>
                    <a:pt x="40691" y="10630"/>
                    <a:pt x="40513" y="10497"/>
                    <a:pt x="40542" y="10497"/>
                  </a:cubicBezTo>
                  <a:lnTo>
                    <a:pt x="40542" y="10497"/>
                  </a:lnTo>
                  <a:cubicBezTo>
                    <a:pt x="40562" y="10497"/>
                    <a:pt x="40681" y="10560"/>
                    <a:pt x="41214" y="10701"/>
                  </a:cubicBezTo>
                  <a:cubicBezTo>
                    <a:pt x="41188" y="10700"/>
                    <a:pt x="41163" y="10700"/>
                    <a:pt x="41140" y="10700"/>
                  </a:cubicBezTo>
                  <a:cubicBezTo>
                    <a:pt x="40358" y="10700"/>
                    <a:pt x="40444" y="10872"/>
                    <a:pt x="40274" y="10964"/>
                  </a:cubicBezTo>
                  <a:lnTo>
                    <a:pt x="40274" y="10964"/>
                  </a:lnTo>
                  <a:cubicBezTo>
                    <a:pt x="40368" y="10925"/>
                    <a:pt x="40548" y="10909"/>
                    <a:pt x="40770" y="10909"/>
                  </a:cubicBezTo>
                  <a:cubicBezTo>
                    <a:pt x="41660" y="10909"/>
                    <a:pt x="43230" y="11162"/>
                    <a:pt x="42755" y="11204"/>
                  </a:cubicBezTo>
                  <a:cubicBezTo>
                    <a:pt x="43438" y="11542"/>
                    <a:pt x="44448" y="12006"/>
                    <a:pt x="45124" y="12664"/>
                  </a:cubicBezTo>
                  <a:lnTo>
                    <a:pt x="45124" y="12664"/>
                  </a:lnTo>
                  <a:cubicBezTo>
                    <a:pt x="44728" y="11600"/>
                    <a:pt x="44303" y="10811"/>
                    <a:pt x="43567" y="10673"/>
                  </a:cubicBezTo>
                  <a:lnTo>
                    <a:pt x="43567" y="10673"/>
                  </a:lnTo>
                  <a:cubicBezTo>
                    <a:pt x="43682" y="10788"/>
                    <a:pt x="43731" y="10888"/>
                    <a:pt x="43693" y="10915"/>
                  </a:cubicBezTo>
                  <a:lnTo>
                    <a:pt x="43693" y="10915"/>
                  </a:lnTo>
                  <a:cubicBezTo>
                    <a:pt x="43831" y="10995"/>
                    <a:pt x="43853" y="11048"/>
                    <a:pt x="43628" y="11136"/>
                  </a:cubicBezTo>
                  <a:lnTo>
                    <a:pt x="43628" y="11136"/>
                  </a:lnTo>
                  <a:cubicBezTo>
                    <a:pt x="43597" y="11093"/>
                    <a:pt x="43443" y="11058"/>
                    <a:pt x="43181" y="11058"/>
                  </a:cubicBezTo>
                  <a:cubicBezTo>
                    <a:pt x="43120" y="11058"/>
                    <a:pt x="43052" y="11060"/>
                    <a:pt x="42978" y="11065"/>
                  </a:cubicBezTo>
                  <a:cubicBezTo>
                    <a:pt x="43293" y="10949"/>
                    <a:pt x="6329" y="1945"/>
                    <a:pt x="6721" y="1558"/>
                  </a:cubicBezTo>
                  <a:cubicBezTo>
                    <a:pt x="6597" y="1460"/>
                    <a:pt x="6462" y="1415"/>
                    <a:pt x="6316" y="1415"/>
                  </a:cubicBezTo>
                  <a:cubicBezTo>
                    <a:pt x="5602" y="1415"/>
                    <a:pt x="4604" y="2472"/>
                    <a:pt x="3183" y="3628"/>
                  </a:cubicBezTo>
                  <a:lnTo>
                    <a:pt x="3183" y="3628"/>
                  </a:lnTo>
                  <a:cubicBezTo>
                    <a:pt x="4311" y="1925"/>
                    <a:pt x="5470" y="906"/>
                    <a:pt x="6555" y="906"/>
                  </a:cubicBezTo>
                  <a:cubicBezTo>
                    <a:pt x="6685" y="906"/>
                    <a:pt x="6814" y="921"/>
                    <a:pt x="6941" y="950"/>
                  </a:cubicBezTo>
                  <a:cubicBezTo>
                    <a:pt x="7438" y="1178"/>
                    <a:pt x="34241" y="7830"/>
                    <a:pt x="34488" y="7830"/>
                  </a:cubicBezTo>
                  <a:cubicBezTo>
                    <a:pt x="34490" y="7830"/>
                    <a:pt x="34490" y="7829"/>
                    <a:pt x="34489" y="7828"/>
                  </a:cubicBezTo>
                  <a:cubicBezTo>
                    <a:pt x="34217" y="7525"/>
                    <a:pt x="33740" y="7548"/>
                    <a:pt x="34486" y="7532"/>
                  </a:cubicBezTo>
                  <a:cubicBezTo>
                    <a:pt x="34121" y="7091"/>
                    <a:pt x="33800" y="7285"/>
                    <a:pt x="33687" y="6902"/>
                  </a:cubicBezTo>
                  <a:lnTo>
                    <a:pt x="33687" y="6902"/>
                  </a:lnTo>
                  <a:cubicBezTo>
                    <a:pt x="25521" y="4782"/>
                    <a:pt x="8025" y="452"/>
                    <a:pt x="7884" y="312"/>
                  </a:cubicBezTo>
                  <a:lnTo>
                    <a:pt x="7884" y="312"/>
                  </a:lnTo>
                  <a:cubicBezTo>
                    <a:pt x="7505" y="490"/>
                    <a:pt x="7587" y="366"/>
                    <a:pt x="8165" y="649"/>
                  </a:cubicBezTo>
                  <a:cubicBezTo>
                    <a:pt x="8125" y="652"/>
                    <a:pt x="8086" y="654"/>
                    <a:pt x="8050" y="654"/>
                  </a:cubicBezTo>
                  <a:cubicBezTo>
                    <a:pt x="7424" y="654"/>
                    <a:pt x="7343" y="208"/>
                    <a:pt x="7797" y="127"/>
                  </a:cubicBezTo>
                  <a:lnTo>
                    <a:pt x="7797" y="127"/>
                  </a:lnTo>
                  <a:cubicBezTo>
                    <a:pt x="7560" y="163"/>
                    <a:pt x="7522" y="203"/>
                    <a:pt x="7426" y="203"/>
                  </a:cubicBezTo>
                  <a:cubicBezTo>
                    <a:pt x="7341" y="203"/>
                    <a:pt x="7209" y="172"/>
                    <a:pt x="6855" y="79"/>
                  </a:cubicBezTo>
                  <a:cubicBezTo>
                    <a:pt x="6759" y="26"/>
                    <a:pt x="6616" y="1"/>
                    <a:pt x="6441" y="1"/>
                  </a:cubicBezTo>
                  <a:close/>
                  <a:moveTo>
                    <a:pt x="45124" y="12664"/>
                  </a:moveTo>
                  <a:cubicBezTo>
                    <a:pt x="45307" y="13157"/>
                    <a:pt x="45484" y="13710"/>
                    <a:pt x="45684" y="14284"/>
                  </a:cubicBezTo>
                  <a:lnTo>
                    <a:pt x="45684" y="14284"/>
                  </a:lnTo>
                  <a:cubicBezTo>
                    <a:pt x="45740" y="14226"/>
                    <a:pt x="45791" y="14167"/>
                    <a:pt x="45835" y="14105"/>
                  </a:cubicBezTo>
                  <a:lnTo>
                    <a:pt x="45835" y="14105"/>
                  </a:lnTo>
                  <a:cubicBezTo>
                    <a:pt x="45825" y="13542"/>
                    <a:pt x="45537" y="13067"/>
                    <a:pt x="45124" y="12664"/>
                  </a:cubicBezTo>
                  <a:close/>
                  <a:moveTo>
                    <a:pt x="2247" y="6915"/>
                  </a:moveTo>
                  <a:lnTo>
                    <a:pt x="2247" y="6915"/>
                  </a:lnTo>
                  <a:cubicBezTo>
                    <a:pt x="2088" y="6976"/>
                    <a:pt x="1957" y="6926"/>
                    <a:pt x="1572" y="7185"/>
                  </a:cubicBezTo>
                  <a:lnTo>
                    <a:pt x="1572" y="7185"/>
                  </a:lnTo>
                  <a:cubicBezTo>
                    <a:pt x="1541" y="7100"/>
                    <a:pt x="1515" y="7026"/>
                    <a:pt x="1410" y="6950"/>
                  </a:cubicBezTo>
                  <a:lnTo>
                    <a:pt x="1410" y="6950"/>
                  </a:lnTo>
                  <a:cubicBezTo>
                    <a:pt x="1453" y="7130"/>
                    <a:pt x="955" y="8825"/>
                    <a:pt x="964" y="8825"/>
                  </a:cubicBezTo>
                  <a:cubicBezTo>
                    <a:pt x="964" y="8825"/>
                    <a:pt x="964" y="8824"/>
                    <a:pt x="965" y="8823"/>
                  </a:cubicBezTo>
                  <a:lnTo>
                    <a:pt x="965" y="8823"/>
                  </a:lnTo>
                  <a:cubicBezTo>
                    <a:pt x="961" y="8873"/>
                    <a:pt x="965" y="8925"/>
                    <a:pt x="980" y="8958"/>
                  </a:cubicBezTo>
                  <a:lnTo>
                    <a:pt x="980" y="8958"/>
                  </a:lnTo>
                  <a:cubicBezTo>
                    <a:pt x="965" y="8978"/>
                    <a:pt x="955" y="9014"/>
                    <a:pt x="951" y="9014"/>
                  </a:cubicBezTo>
                  <a:cubicBezTo>
                    <a:pt x="949" y="9014"/>
                    <a:pt x="948" y="9008"/>
                    <a:pt x="948" y="8992"/>
                  </a:cubicBezTo>
                  <a:cubicBezTo>
                    <a:pt x="914" y="8992"/>
                    <a:pt x="749" y="9514"/>
                    <a:pt x="765" y="9799"/>
                  </a:cubicBezTo>
                  <a:cubicBezTo>
                    <a:pt x="897" y="9846"/>
                    <a:pt x="968" y="9994"/>
                    <a:pt x="919" y="9994"/>
                  </a:cubicBezTo>
                  <a:cubicBezTo>
                    <a:pt x="900" y="9994"/>
                    <a:pt x="863" y="9971"/>
                    <a:pt x="805" y="9913"/>
                  </a:cubicBezTo>
                  <a:lnTo>
                    <a:pt x="805" y="9913"/>
                  </a:lnTo>
                  <a:cubicBezTo>
                    <a:pt x="807" y="9959"/>
                    <a:pt x="800" y="9973"/>
                    <a:pt x="791" y="9973"/>
                  </a:cubicBezTo>
                  <a:cubicBezTo>
                    <a:pt x="779" y="9973"/>
                    <a:pt x="762" y="9946"/>
                    <a:pt x="758" y="9946"/>
                  </a:cubicBezTo>
                  <a:lnTo>
                    <a:pt x="758" y="9946"/>
                  </a:lnTo>
                  <a:cubicBezTo>
                    <a:pt x="756" y="9946"/>
                    <a:pt x="758" y="9956"/>
                    <a:pt x="768" y="9984"/>
                  </a:cubicBezTo>
                  <a:cubicBezTo>
                    <a:pt x="759" y="9968"/>
                    <a:pt x="750" y="9960"/>
                    <a:pt x="741" y="9960"/>
                  </a:cubicBezTo>
                  <a:cubicBezTo>
                    <a:pt x="693" y="9960"/>
                    <a:pt x="654" y="10188"/>
                    <a:pt x="663" y="10362"/>
                  </a:cubicBezTo>
                  <a:cubicBezTo>
                    <a:pt x="656" y="10365"/>
                    <a:pt x="650" y="10367"/>
                    <a:pt x="646" y="10367"/>
                  </a:cubicBezTo>
                  <a:cubicBezTo>
                    <a:pt x="619" y="10367"/>
                    <a:pt x="623" y="10326"/>
                    <a:pt x="623" y="10286"/>
                  </a:cubicBezTo>
                  <a:lnTo>
                    <a:pt x="623" y="10286"/>
                  </a:lnTo>
                  <a:cubicBezTo>
                    <a:pt x="607" y="10324"/>
                    <a:pt x="590" y="10376"/>
                    <a:pt x="587" y="10436"/>
                  </a:cubicBezTo>
                  <a:cubicBezTo>
                    <a:pt x="589" y="10428"/>
                    <a:pt x="591" y="10425"/>
                    <a:pt x="591" y="10425"/>
                  </a:cubicBezTo>
                  <a:lnTo>
                    <a:pt x="591" y="10425"/>
                  </a:lnTo>
                  <a:cubicBezTo>
                    <a:pt x="593" y="10425"/>
                    <a:pt x="229" y="11638"/>
                    <a:pt x="290" y="11783"/>
                  </a:cubicBezTo>
                  <a:cubicBezTo>
                    <a:pt x="0" y="12743"/>
                    <a:pt x="47" y="13752"/>
                    <a:pt x="302" y="14642"/>
                  </a:cubicBezTo>
                  <a:cubicBezTo>
                    <a:pt x="325" y="14533"/>
                    <a:pt x="330" y="14405"/>
                    <a:pt x="311" y="14357"/>
                  </a:cubicBezTo>
                  <a:lnTo>
                    <a:pt x="311" y="14357"/>
                  </a:lnTo>
                  <a:cubicBezTo>
                    <a:pt x="621" y="14765"/>
                    <a:pt x="1007" y="14611"/>
                    <a:pt x="1324" y="14725"/>
                  </a:cubicBezTo>
                  <a:cubicBezTo>
                    <a:pt x="904" y="13983"/>
                    <a:pt x="798" y="12905"/>
                    <a:pt x="1030" y="11966"/>
                  </a:cubicBezTo>
                  <a:lnTo>
                    <a:pt x="1030" y="11966"/>
                  </a:lnTo>
                  <a:cubicBezTo>
                    <a:pt x="1030" y="11968"/>
                    <a:pt x="1030" y="11968"/>
                    <a:pt x="1030" y="11968"/>
                  </a:cubicBezTo>
                  <a:cubicBezTo>
                    <a:pt x="1055" y="11968"/>
                    <a:pt x="1844" y="8806"/>
                    <a:pt x="1817" y="8493"/>
                  </a:cubicBezTo>
                  <a:lnTo>
                    <a:pt x="1817" y="8493"/>
                  </a:lnTo>
                  <a:cubicBezTo>
                    <a:pt x="1838" y="8501"/>
                    <a:pt x="1859" y="8508"/>
                    <a:pt x="1878" y="8519"/>
                  </a:cubicBezTo>
                  <a:cubicBezTo>
                    <a:pt x="1878" y="8519"/>
                    <a:pt x="1878" y="8519"/>
                    <a:pt x="1878" y="8519"/>
                  </a:cubicBezTo>
                  <a:cubicBezTo>
                    <a:pt x="1881" y="8519"/>
                    <a:pt x="1915" y="8369"/>
                    <a:pt x="1917" y="8366"/>
                  </a:cubicBezTo>
                  <a:cubicBezTo>
                    <a:pt x="1853" y="8352"/>
                    <a:pt x="1797" y="8334"/>
                    <a:pt x="1767" y="8299"/>
                  </a:cubicBezTo>
                  <a:lnTo>
                    <a:pt x="1767" y="8299"/>
                  </a:lnTo>
                  <a:cubicBezTo>
                    <a:pt x="1708" y="8440"/>
                    <a:pt x="1756" y="8469"/>
                    <a:pt x="1815" y="8492"/>
                  </a:cubicBezTo>
                  <a:lnTo>
                    <a:pt x="1815" y="8492"/>
                  </a:lnTo>
                  <a:cubicBezTo>
                    <a:pt x="1813" y="8549"/>
                    <a:pt x="1797" y="8570"/>
                    <a:pt x="1772" y="8570"/>
                  </a:cubicBezTo>
                  <a:cubicBezTo>
                    <a:pt x="1708" y="8570"/>
                    <a:pt x="1591" y="8428"/>
                    <a:pt x="1544" y="8427"/>
                  </a:cubicBezTo>
                  <a:lnTo>
                    <a:pt x="1544" y="8427"/>
                  </a:lnTo>
                  <a:cubicBezTo>
                    <a:pt x="1618" y="8223"/>
                    <a:pt x="1797" y="8054"/>
                    <a:pt x="1987" y="8035"/>
                  </a:cubicBezTo>
                  <a:cubicBezTo>
                    <a:pt x="1988" y="8040"/>
                    <a:pt x="1989" y="8043"/>
                    <a:pt x="1991" y="8043"/>
                  </a:cubicBezTo>
                  <a:cubicBezTo>
                    <a:pt x="2025" y="8043"/>
                    <a:pt x="2275" y="7116"/>
                    <a:pt x="2247" y="6915"/>
                  </a:cubicBezTo>
                  <a:close/>
                  <a:moveTo>
                    <a:pt x="2119" y="14714"/>
                  </a:moveTo>
                  <a:lnTo>
                    <a:pt x="2119" y="14714"/>
                  </a:lnTo>
                  <a:cubicBezTo>
                    <a:pt x="2109" y="14735"/>
                    <a:pt x="2171" y="14770"/>
                    <a:pt x="2248" y="14794"/>
                  </a:cubicBezTo>
                  <a:lnTo>
                    <a:pt x="2248" y="14794"/>
                  </a:lnTo>
                  <a:cubicBezTo>
                    <a:pt x="2208" y="14764"/>
                    <a:pt x="2165" y="14737"/>
                    <a:pt x="2119" y="14714"/>
                  </a:cubicBezTo>
                  <a:close/>
                  <a:moveTo>
                    <a:pt x="3303" y="15299"/>
                  </a:moveTo>
                  <a:cubicBezTo>
                    <a:pt x="3300" y="15299"/>
                    <a:pt x="3298" y="15299"/>
                    <a:pt x="3295" y="15299"/>
                  </a:cubicBezTo>
                  <a:lnTo>
                    <a:pt x="3295" y="15299"/>
                  </a:lnTo>
                  <a:cubicBezTo>
                    <a:pt x="3361" y="15331"/>
                    <a:pt x="3428" y="15360"/>
                    <a:pt x="3496" y="15386"/>
                  </a:cubicBezTo>
                  <a:cubicBezTo>
                    <a:pt x="3427" y="15325"/>
                    <a:pt x="3361" y="15299"/>
                    <a:pt x="3303" y="15299"/>
                  </a:cubicBezTo>
                  <a:close/>
                  <a:moveTo>
                    <a:pt x="4354" y="15509"/>
                  </a:moveTo>
                  <a:lnTo>
                    <a:pt x="4354" y="15509"/>
                  </a:lnTo>
                  <a:cubicBezTo>
                    <a:pt x="4350" y="15509"/>
                    <a:pt x="4358" y="15512"/>
                    <a:pt x="4395" y="15520"/>
                  </a:cubicBezTo>
                  <a:lnTo>
                    <a:pt x="4395" y="15520"/>
                  </a:lnTo>
                  <a:cubicBezTo>
                    <a:pt x="4409" y="15518"/>
                    <a:pt x="4362" y="15509"/>
                    <a:pt x="4354" y="15509"/>
                  </a:cubicBezTo>
                  <a:close/>
                  <a:moveTo>
                    <a:pt x="2677" y="8565"/>
                  </a:moveTo>
                  <a:cubicBezTo>
                    <a:pt x="2590" y="8565"/>
                    <a:pt x="2516" y="8615"/>
                    <a:pt x="2439" y="8765"/>
                  </a:cubicBezTo>
                  <a:cubicBezTo>
                    <a:pt x="2382" y="8788"/>
                    <a:pt x="1549" y="12018"/>
                    <a:pt x="1526" y="12018"/>
                  </a:cubicBezTo>
                  <a:cubicBezTo>
                    <a:pt x="1526" y="12018"/>
                    <a:pt x="1526" y="12018"/>
                    <a:pt x="1526" y="12017"/>
                  </a:cubicBezTo>
                  <a:lnTo>
                    <a:pt x="1526" y="12017"/>
                  </a:lnTo>
                  <a:cubicBezTo>
                    <a:pt x="1359" y="12903"/>
                    <a:pt x="1465" y="13879"/>
                    <a:pt x="1901" y="14732"/>
                  </a:cubicBezTo>
                  <a:cubicBezTo>
                    <a:pt x="1990" y="14684"/>
                    <a:pt x="2075" y="14667"/>
                    <a:pt x="2154" y="14667"/>
                  </a:cubicBezTo>
                  <a:cubicBezTo>
                    <a:pt x="2292" y="14667"/>
                    <a:pt x="2411" y="14718"/>
                    <a:pt x="2499" y="14741"/>
                  </a:cubicBezTo>
                  <a:cubicBezTo>
                    <a:pt x="2514" y="14801"/>
                    <a:pt x="2468" y="14822"/>
                    <a:pt x="2404" y="14822"/>
                  </a:cubicBezTo>
                  <a:cubicBezTo>
                    <a:pt x="2357" y="14822"/>
                    <a:pt x="2299" y="14810"/>
                    <a:pt x="2248" y="14794"/>
                  </a:cubicBezTo>
                  <a:lnTo>
                    <a:pt x="2248" y="14794"/>
                  </a:lnTo>
                  <a:cubicBezTo>
                    <a:pt x="2562" y="15027"/>
                    <a:pt x="2722" y="15425"/>
                    <a:pt x="3067" y="15639"/>
                  </a:cubicBezTo>
                  <a:lnTo>
                    <a:pt x="3067" y="15639"/>
                  </a:lnTo>
                  <a:cubicBezTo>
                    <a:pt x="3071" y="15664"/>
                    <a:pt x="3080" y="15698"/>
                    <a:pt x="3093" y="15698"/>
                  </a:cubicBezTo>
                  <a:cubicBezTo>
                    <a:pt x="3098" y="15698"/>
                    <a:pt x="3103" y="15693"/>
                    <a:pt x="3109" y="15683"/>
                  </a:cubicBezTo>
                  <a:cubicBezTo>
                    <a:pt x="3065" y="15471"/>
                    <a:pt x="3154" y="15305"/>
                    <a:pt x="3295" y="15299"/>
                  </a:cubicBezTo>
                  <a:lnTo>
                    <a:pt x="3295" y="15299"/>
                  </a:lnTo>
                  <a:cubicBezTo>
                    <a:pt x="2283" y="14800"/>
                    <a:pt x="1694" y="13559"/>
                    <a:pt x="2006" y="12055"/>
                  </a:cubicBezTo>
                  <a:lnTo>
                    <a:pt x="2006" y="12055"/>
                  </a:lnTo>
                  <a:cubicBezTo>
                    <a:pt x="2006" y="12057"/>
                    <a:pt x="2006" y="12058"/>
                    <a:pt x="2007" y="12058"/>
                  </a:cubicBezTo>
                  <a:cubicBezTo>
                    <a:pt x="2045" y="12058"/>
                    <a:pt x="2885" y="8710"/>
                    <a:pt x="2957" y="8657"/>
                  </a:cubicBezTo>
                  <a:lnTo>
                    <a:pt x="2957" y="8657"/>
                  </a:lnTo>
                  <a:cubicBezTo>
                    <a:pt x="2958" y="8657"/>
                    <a:pt x="2959" y="8658"/>
                    <a:pt x="2961" y="8658"/>
                  </a:cubicBezTo>
                  <a:cubicBezTo>
                    <a:pt x="2960" y="8657"/>
                    <a:pt x="2959" y="8656"/>
                    <a:pt x="2959" y="8656"/>
                  </a:cubicBezTo>
                  <a:cubicBezTo>
                    <a:pt x="2958" y="8656"/>
                    <a:pt x="2958" y="8656"/>
                    <a:pt x="2957" y="8657"/>
                  </a:cubicBezTo>
                  <a:lnTo>
                    <a:pt x="2957" y="8657"/>
                  </a:lnTo>
                  <a:cubicBezTo>
                    <a:pt x="2847" y="8608"/>
                    <a:pt x="2757" y="8565"/>
                    <a:pt x="2677" y="8565"/>
                  </a:cubicBezTo>
                  <a:close/>
                  <a:moveTo>
                    <a:pt x="5070" y="15757"/>
                  </a:moveTo>
                  <a:cubicBezTo>
                    <a:pt x="5081" y="15840"/>
                    <a:pt x="5104" y="15956"/>
                    <a:pt x="5096" y="16005"/>
                  </a:cubicBezTo>
                  <a:cubicBezTo>
                    <a:pt x="4862" y="15982"/>
                    <a:pt x="4780" y="15891"/>
                    <a:pt x="4797" y="15815"/>
                  </a:cubicBezTo>
                  <a:lnTo>
                    <a:pt x="4797" y="15815"/>
                  </a:lnTo>
                  <a:cubicBezTo>
                    <a:pt x="4800" y="15820"/>
                    <a:pt x="4813" y="15823"/>
                    <a:pt x="4831" y="15823"/>
                  </a:cubicBezTo>
                  <a:cubicBezTo>
                    <a:pt x="4890" y="15823"/>
                    <a:pt x="5011" y="15795"/>
                    <a:pt x="5070" y="15757"/>
                  </a:cubicBezTo>
                  <a:close/>
                  <a:moveTo>
                    <a:pt x="2696" y="16267"/>
                  </a:moveTo>
                  <a:lnTo>
                    <a:pt x="2696" y="16267"/>
                  </a:lnTo>
                  <a:cubicBezTo>
                    <a:pt x="2714" y="16270"/>
                    <a:pt x="2732" y="16272"/>
                    <a:pt x="2751" y="16275"/>
                  </a:cubicBezTo>
                  <a:lnTo>
                    <a:pt x="2751" y="16275"/>
                  </a:lnTo>
                  <a:cubicBezTo>
                    <a:pt x="2736" y="16270"/>
                    <a:pt x="2717" y="16267"/>
                    <a:pt x="2696" y="16267"/>
                  </a:cubicBezTo>
                  <a:close/>
                  <a:moveTo>
                    <a:pt x="1753" y="16254"/>
                  </a:moveTo>
                  <a:cubicBezTo>
                    <a:pt x="1630" y="16254"/>
                    <a:pt x="1502" y="16262"/>
                    <a:pt x="1375" y="16276"/>
                  </a:cubicBezTo>
                  <a:cubicBezTo>
                    <a:pt x="1656" y="16587"/>
                    <a:pt x="1994" y="16835"/>
                    <a:pt x="2374" y="17011"/>
                  </a:cubicBezTo>
                  <a:cubicBezTo>
                    <a:pt x="2518" y="16867"/>
                    <a:pt x="2680" y="16737"/>
                    <a:pt x="2546" y="16499"/>
                  </a:cubicBezTo>
                  <a:cubicBezTo>
                    <a:pt x="2422" y="16320"/>
                    <a:pt x="2108" y="16254"/>
                    <a:pt x="1753" y="16254"/>
                  </a:cubicBezTo>
                  <a:close/>
                  <a:moveTo>
                    <a:pt x="2905" y="17245"/>
                  </a:moveTo>
                  <a:lnTo>
                    <a:pt x="2905" y="17247"/>
                  </a:lnTo>
                  <a:cubicBezTo>
                    <a:pt x="2908" y="17247"/>
                    <a:pt x="2910" y="17248"/>
                    <a:pt x="2913" y="17248"/>
                  </a:cubicBezTo>
                  <a:lnTo>
                    <a:pt x="2913" y="17248"/>
                  </a:lnTo>
                  <a:cubicBezTo>
                    <a:pt x="2910" y="17247"/>
                    <a:pt x="2907" y="17246"/>
                    <a:pt x="2905" y="17245"/>
                  </a:cubicBezTo>
                  <a:close/>
                  <a:moveTo>
                    <a:pt x="15423" y="18804"/>
                  </a:moveTo>
                  <a:cubicBezTo>
                    <a:pt x="15428" y="18804"/>
                    <a:pt x="15438" y="18805"/>
                    <a:pt x="15454" y="18807"/>
                  </a:cubicBezTo>
                  <a:lnTo>
                    <a:pt x="15454" y="18807"/>
                  </a:lnTo>
                  <a:cubicBezTo>
                    <a:pt x="15450" y="18810"/>
                    <a:pt x="15445" y="18810"/>
                    <a:pt x="15440" y="18810"/>
                  </a:cubicBezTo>
                  <a:cubicBezTo>
                    <a:pt x="15424" y="18810"/>
                    <a:pt x="15409" y="18804"/>
                    <a:pt x="15423" y="18804"/>
                  </a:cubicBezTo>
                  <a:close/>
                  <a:moveTo>
                    <a:pt x="16247" y="18911"/>
                  </a:moveTo>
                  <a:lnTo>
                    <a:pt x="16247" y="18911"/>
                  </a:lnTo>
                  <a:cubicBezTo>
                    <a:pt x="16262" y="18914"/>
                    <a:pt x="16279" y="18917"/>
                    <a:pt x="16300" y="18921"/>
                  </a:cubicBezTo>
                  <a:cubicBezTo>
                    <a:pt x="16267" y="18921"/>
                    <a:pt x="16250" y="18917"/>
                    <a:pt x="16247" y="18911"/>
                  </a:cubicBezTo>
                  <a:close/>
                  <a:moveTo>
                    <a:pt x="4213" y="15506"/>
                  </a:moveTo>
                  <a:cubicBezTo>
                    <a:pt x="4468" y="15586"/>
                    <a:pt x="3944" y="15895"/>
                    <a:pt x="4036" y="15895"/>
                  </a:cubicBezTo>
                  <a:cubicBezTo>
                    <a:pt x="4040" y="15895"/>
                    <a:pt x="4046" y="15895"/>
                    <a:pt x="4053" y="15894"/>
                  </a:cubicBezTo>
                  <a:lnTo>
                    <a:pt x="4053" y="15894"/>
                  </a:lnTo>
                  <a:cubicBezTo>
                    <a:pt x="3895" y="15928"/>
                    <a:pt x="13253" y="18315"/>
                    <a:pt x="14957" y="18678"/>
                  </a:cubicBezTo>
                  <a:lnTo>
                    <a:pt x="14957" y="18678"/>
                  </a:lnTo>
                  <a:cubicBezTo>
                    <a:pt x="14941" y="18707"/>
                    <a:pt x="14950" y="18746"/>
                    <a:pt x="14990" y="18796"/>
                  </a:cubicBezTo>
                  <a:cubicBezTo>
                    <a:pt x="15019" y="18792"/>
                    <a:pt x="15050" y="18790"/>
                    <a:pt x="15080" y="18790"/>
                  </a:cubicBezTo>
                  <a:cubicBezTo>
                    <a:pt x="15221" y="18790"/>
                    <a:pt x="15364" y="18828"/>
                    <a:pt x="15430" y="18828"/>
                  </a:cubicBezTo>
                  <a:cubicBezTo>
                    <a:pt x="15454" y="18828"/>
                    <a:pt x="15468" y="18823"/>
                    <a:pt x="15468" y="18810"/>
                  </a:cubicBezTo>
                  <a:lnTo>
                    <a:pt x="15468" y="18810"/>
                  </a:lnTo>
                  <a:cubicBezTo>
                    <a:pt x="15485" y="18813"/>
                    <a:pt x="15507" y="18817"/>
                    <a:pt x="15535" y="18824"/>
                  </a:cubicBezTo>
                  <a:cubicBezTo>
                    <a:pt x="15461" y="18722"/>
                    <a:pt x="15484" y="18678"/>
                    <a:pt x="15551" y="18678"/>
                  </a:cubicBezTo>
                  <a:cubicBezTo>
                    <a:pt x="15656" y="18678"/>
                    <a:pt x="15867" y="18786"/>
                    <a:pt x="15980" y="18951"/>
                  </a:cubicBezTo>
                  <a:cubicBezTo>
                    <a:pt x="15659" y="18962"/>
                    <a:pt x="16110" y="19034"/>
                    <a:pt x="16162" y="19034"/>
                  </a:cubicBezTo>
                  <a:cubicBezTo>
                    <a:pt x="16169" y="19034"/>
                    <a:pt x="16169" y="19033"/>
                    <a:pt x="16161" y="19030"/>
                  </a:cubicBezTo>
                  <a:cubicBezTo>
                    <a:pt x="16456" y="18989"/>
                    <a:pt x="16418" y="18969"/>
                    <a:pt x="16348" y="18969"/>
                  </a:cubicBezTo>
                  <a:cubicBezTo>
                    <a:pt x="16332" y="18969"/>
                    <a:pt x="16314" y="18970"/>
                    <a:pt x="16299" y="18972"/>
                  </a:cubicBezTo>
                  <a:lnTo>
                    <a:pt x="16299" y="18972"/>
                  </a:lnTo>
                  <a:cubicBezTo>
                    <a:pt x="16370" y="18943"/>
                    <a:pt x="16307" y="18917"/>
                    <a:pt x="16247" y="18902"/>
                  </a:cubicBezTo>
                  <a:lnTo>
                    <a:pt x="16247" y="18902"/>
                  </a:lnTo>
                  <a:cubicBezTo>
                    <a:pt x="16282" y="18848"/>
                    <a:pt x="16794" y="18698"/>
                    <a:pt x="16793" y="18698"/>
                  </a:cubicBezTo>
                  <a:lnTo>
                    <a:pt x="16793" y="18698"/>
                  </a:lnTo>
                  <a:cubicBezTo>
                    <a:pt x="16793" y="18698"/>
                    <a:pt x="16791" y="18698"/>
                    <a:pt x="16789" y="18699"/>
                  </a:cubicBezTo>
                  <a:cubicBezTo>
                    <a:pt x="16905" y="18655"/>
                    <a:pt x="5634" y="15765"/>
                    <a:pt x="5084" y="15678"/>
                  </a:cubicBezTo>
                  <a:lnTo>
                    <a:pt x="5084" y="15678"/>
                  </a:lnTo>
                  <a:cubicBezTo>
                    <a:pt x="5066" y="15663"/>
                    <a:pt x="5036" y="15648"/>
                    <a:pt x="4989" y="15634"/>
                  </a:cubicBezTo>
                  <a:lnTo>
                    <a:pt x="4989" y="15634"/>
                  </a:lnTo>
                  <a:cubicBezTo>
                    <a:pt x="4990" y="15656"/>
                    <a:pt x="4970" y="15666"/>
                    <a:pt x="4939" y="15666"/>
                  </a:cubicBezTo>
                  <a:cubicBezTo>
                    <a:pt x="4812" y="15666"/>
                    <a:pt x="4488" y="15518"/>
                    <a:pt x="4463" y="15518"/>
                  </a:cubicBezTo>
                  <a:lnTo>
                    <a:pt x="4463" y="15518"/>
                  </a:lnTo>
                  <a:cubicBezTo>
                    <a:pt x="4458" y="15518"/>
                    <a:pt x="4465" y="15524"/>
                    <a:pt x="4488" y="15539"/>
                  </a:cubicBezTo>
                  <a:cubicBezTo>
                    <a:pt x="4446" y="15531"/>
                    <a:pt x="4415" y="15524"/>
                    <a:pt x="4395" y="15520"/>
                  </a:cubicBezTo>
                  <a:lnTo>
                    <a:pt x="4395" y="15520"/>
                  </a:lnTo>
                  <a:cubicBezTo>
                    <a:pt x="4393" y="15520"/>
                    <a:pt x="4390" y="15520"/>
                    <a:pt x="4386" y="15520"/>
                  </a:cubicBezTo>
                  <a:cubicBezTo>
                    <a:pt x="4365" y="15520"/>
                    <a:pt x="4316" y="15517"/>
                    <a:pt x="4213" y="15506"/>
                  </a:cubicBezTo>
                  <a:close/>
                  <a:moveTo>
                    <a:pt x="11223" y="19255"/>
                  </a:moveTo>
                  <a:cubicBezTo>
                    <a:pt x="11226" y="19255"/>
                    <a:pt x="11240" y="19266"/>
                    <a:pt x="11268" y="19294"/>
                  </a:cubicBezTo>
                  <a:lnTo>
                    <a:pt x="11268" y="19294"/>
                  </a:lnTo>
                  <a:cubicBezTo>
                    <a:pt x="11236" y="19271"/>
                    <a:pt x="11221" y="19255"/>
                    <a:pt x="11223" y="19255"/>
                  </a:cubicBezTo>
                  <a:close/>
                  <a:moveTo>
                    <a:pt x="14816" y="19314"/>
                  </a:moveTo>
                  <a:cubicBezTo>
                    <a:pt x="14813" y="19314"/>
                    <a:pt x="14807" y="19318"/>
                    <a:pt x="14799" y="19324"/>
                  </a:cubicBezTo>
                  <a:lnTo>
                    <a:pt x="14799" y="19324"/>
                  </a:lnTo>
                  <a:cubicBezTo>
                    <a:pt x="14804" y="19322"/>
                    <a:pt x="14811" y="19321"/>
                    <a:pt x="14818" y="19320"/>
                  </a:cubicBezTo>
                  <a:cubicBezTo>
                    <a:pt x="14819" y="19316"/>
                    <a:pt x="14818" y="19314"/>
                    <a:pt x="14816" y="19314"/>
                  </a:cubicBezTo>
                  <a:close/>
                  <a:moveTo>
                    <a:pt x="14799" y="19324"/>
                  </a:moveTo>
                  <a:cubicBezTo>
                    <a:pt x="14785" y="19328"/>
                    <a:pt x="14780" y="19333"/>
                    <a:pt x="14781" y="19339"/>
                  </a:cubicBezTo>
                  <a:lnTo>
                    <a:pt x="14781" y="19339"/>
                  </a:lnTo>
                  <a:cubicBezTo>
                    <a:pt x="14788" y="19333"/>
                    <a:pt x="14794" y="19328"/>
                    <a:pt x="14799" y="19324"/>
                  </a:cubicBezTo>
                  <a:close/>
                  <a:moveTo>
                    <a:pt x="14781" y="19339"/>
                  </a:moveTo>
                  <a:lnTo>
                    <a:pt x="14781" y="19339"/>
                  </a:lnTo>
                  <a:cubicBezTo>
                    <a:pt x="14773" y="19347"/>
                    <a:pt x="14765" y="19355"/>
                    <a:pt x="14755" y="19364"/>
                  </a:cubicBezTo>
                  <a:lnTo>
                    <a:pt x="14755" y="19364"/>
                  </a:lnTo>
                  <a:cubicBezTo>
                    <a:pt x="14790" y="19373"/>
                    <a:pt x="14824" y="19382"/>
                    <a:pt x="14857" y="19390"/>
                  </a:cubicBezTo>
                  <a:lnTo>
                    <a:pt x="14857" y="19390"/>
                  </a:lnTo>
                  <a:cubicBezTo>
                    <a:pt x="14814" y="19371"/>
                    <a:pt x="14783" y="19353"/>
                    <a:pt x="14781" y="19339"/>
                  </a:cubicBezTo>
                  <a:close/>
                  <a:moveTo>
                    <a:pt x="13228" y="19303"/>
                  </a:moveTo>
                  <a:cubicBezTo>
                    <a:pt x="13420" y="19303"/>
                    <a:pt x="13406" y="19525"/>
                    <a:pt x="13750" y="19589"/>
                  </a:cubicBezTo>
                  <a:cubicBezTo>
                    <a:pt x="13609" y="19590"/>
                    <a:pt x="13467" y="19607"/>
                    <a:pt x="13330" y="19639"/>
                  </a:cubicBezTo>
                  <a:lnTo>
                    <a:pt x="13330" y="19639"/>
                  </a:lnTo>
                  <a:cubicBezTo>
                    <a:pt x="13362" y="19497"/>
                    <a:pt x="13126" y="19450"/>
                    <a:pt x="13140" y="19315"/>
                  </a:cubicBezTo>
                  <a:cubicBezTo>
                    <a:pt x="13174" y="19307"/>
                    <a:pt x="13203" y="19303"/>
                    <a:pt x="13228" y="19303"/>
                  </a:cubicBezTo>
                  <a:close/>
                  <a:moveTo>
                    <a:pt x="12504" y="19656"/>
                  </a:moveTo>
                  <a:cubicBezTo>
                    <a:pt x="12460" y="19666"/>
                    <a:pt x="12470" y="19687"/>
                    <a:pt x="12623" y="19709"/>
                  </a:cubicBezTo>
                  <a:cubicBezTo>
                    <a:pt x="12579" y="19700"/>
                    <a:pt x="12539" y="19681"/>
                    <a:pt x="12504" y="19656"/>
                  </a:cubicBezTo>
                  <a:close/>
                  <a:moveTo>
                    <a:pt x="12741" y="19698"/>
                  </a:moveTo>
                  <a:cubicBezTo>
                    <a:pt x="12744" y="19702"/>
                    <a:pt x="12747" y="19705"/>
                    <a:pt x="12751" y="19709"/>
                  </a:cubicBezTo>
                  <a:cubicBezTo>
                    <a:pt x="12748" y="19705"/>
                    <a:pt x="12745" y="19702"/>
                    <a:pt x="12741" y="19698"/>
                  </a:cubicBezTo>
                  <a:close/>
                  <a:moveTo>
                    <a:pt x="45151" y="15682"/>
                  </a:moveTo>
                  <a:cubicBezTo>
                    <a:pt x="44473" y="16916"/>
                    <a:pt x="43623" y="19151"/>
                    <a:pt x="43397" y="19435"/>
                  </a:cubicBezTo>
                  <a:lnTo>
                    <a:pt x="43397" y="19435"/>
                  </a:lnTo>
                  <a:cubicBezTo>
                    <a:pt x="43378" y="19427"/>
                    <a:pt x="43359" y="19419"/>
                    <a:pt x="43340" y="19410"/>
                  </a:cubicBezTo>
                  <a:lnTo>
                    <a:pt x="43340" y="19410"/>
                  </a:lnTo>
                  <a:cubicBezTo>
                    <a:pt x="43340" y="19447"/>
                    <a:pt x="43347" y="19465"/>
                    <a:pt x="43359" y="19465"/>
                  </a:cubicBezTo>
                  <a:cubicBezTo>
                    <a:pt x="43369" y="19465"/>
                    <a:pt x="43381" y="19454"/>
                    <a:pt x="43397" y="19435"/>
                  </a:cubicBezTo>
                  <a:lnTo>
                    <a:pt x="43397" y="19435"/>
                  </a:lnTo>
                  <a:cubicBezTo>
                    <a:pt x="43874" y="19639"/>
                    <a:pt x="44042" y="19731"/>
                    <a:pt x="44064" y="19731"/>
                  </a:cubicBezTo>
                  <a:cubicBezTo>
                    <a:pt x="44083" y="19731"/>
                    <a:pt x="43980" y="19654"/>
                    <a:pt x="43877" y="19517"/>
                  </a:cubicBezTo>
                  <a:cubicBezTo>
                    <a:pt x="44082" y="19436"/>
                    <a:pt x="44630" y="17128"/>
                    <a:pt x="45151" y="15682"/>
                  </a:cubicBezTo>
                  <a:close/>
                  <a:moveTo>
                    <a:pt x="14901" y="19716"/>
                  </a:moveTo>
                  <a:cubicBezTo>
                    <a:pt x="14911" y="19716"/>
                    <a:pt x="14921" y="19717"/>
                    <a:pt x="14930" y="19719"/>
                  </a:cubicBezTo>
                  <a:cubicBezTo>
                    <a:pt x="14982" y="19758"/>
                    <a:pt x="15002" y="19793"/>
                    <a:pt x="14967" y="19793"/>
                  </a:cubicBezTo>
                  <a:cubicBezTo>
                    <a:pt x="14946" y="19793"/>
                    <a:pt x="14905" y="19780"/>
                    <a:pt x="14837" y="19746"/>
                  </a:cubicBezTo>
                  <a:lnTo>
                    <a:pt x="14837" y="19746"/>
                  </a:lnTo>
                  <a:cubicBezTo>
                    <a:pt x="14917" y="19794"/>
                    <a:pt x="15007" y="19823"/>
                    <a:pt x="15067" y="19850"/>
                  </a:cubicBezTo>
                  <a:lnTo>
                    <a:pt x="15067" y="19850"/>
                  </a:lnTo>
                  <a:cubicBezTo>
                    <a:pt x="14737" y="19776"/>
                    <a:pt x="14817" y="19716"/>
                    <a:pt x="14901" y="19716"/>
                  </a:cubicBezTo>
                  <a:close/>
                  <a:moveTo>
                    <a:pt x="44483" y="19862"/>
                  </a:moveTo>
                  <a:cubicBezTo>
                    <a:pt x="44488" y="19870"/>
                    <a:pt x="44494" y="19877"/>
                    <a:pt x="44499" y="19884"/>
                  </a:cubicBezTo>
                  <a:lnTo>
                    <a:pt x="44499" y="19884"/>
                  </a:lnTo>
                  <a:cubicBezTo>
                    <a:pt x="44494" y="19876"/>
                    <a:pt x="44488" y="19869"/>
                    <a:pt x="44483" y="19862"/>
                  </a:cubicBezTo>
                  <a:close/>
                  <a:moveTo>
                    <a:pt x="2751" y="16275"/>
                  </a:moveTo>
                  <a:cubicBezTo>
                    <a:pt x="3021" y="16362"/>
                    <a:pt x="2501" y="17090"/>
                    <a:pt x="2733" y="17222"/>
                  </a:cubicBezTo>
                  <a:cubicBezTo>
                    <a:pt x="2734" y="17215"/>
                    <a:pt x="2754" y="17213"/>
                    <a:pt x="2783" y="17213"/>
                  </a:cubicBezTo>
                  <a:cubicBezTo>
                    <a:pt x="2887" y="17213"/>
                    <a:pt x="3110" y="17248"/>
                    <a:pt x="2945" y="17248"/>
                  </a:cubicBezTo>
                  <a:cubicBezTo>
                    <a:pt x="2936" y="17248"/>
                    <a:pt x="2925" y="17248"/>
                    <a:pt x="2913" y="17248"/>
                  </a:cubicBezTo>
                  <a:lnTo>
                    <a:pt x="2913" y="17248"/>
                  </a:lnTo>
                  <a:cubicBezTo>
                    <a:pt x="3255" y="17352"/>
                    <a:pt x="7839" y="18486"/>
                    <a:pt x="8110" y="18486"/>
                  </a:cubicBezTo>
                  <a:cubicBezTo>
                    <a:pt x="8114" y="18486"/>
                    <a:pt x="8116" y="18486"/>
                    <a:pt x="8118" y="18485"/>
                  </a:cubicBezTo>
                  <a:lnTo>
                    <a:pt x="8118" y="18485"/>
                  </a:lnTo>
                  <a:cubicBezTo>
                    <a:pt x="8067" y="18494"/>
                    <a:pt x="8134" y="18539"/>
                    <a:pt x="8308" y="18578"/>
                  </a:cubicBezTo>
                  <a:lnTo>
                    <a:pt x="8308" y="18578"/>
                  </a:lnTo>
                  <a:lnTo>
                    <a:pt x="8279" y="18590"/>
                  </a:lnTo>
                  <a:lnTo>
                    <a:pt x="8302" y="18597"/>
                  </a:lnTo>
                  <a:cubicBezTo>
                    <a:pt x="8304" y="18590"/>
                    <a:pt x="8306" y="18585"/>
                    <a:pt x="8309" y="18578"/>
                  </a:cubicBezTo>
                  <a:lnTo>
                    <a:pt x="8309" y="18578"/>
                  </a:lnTo>
                  <a:cubicBezTo>
                    <a:pt x="8373" y="18593"/>
                    <a:pt x="8451" y="18606"/>
                    <a:pt x="8543" y="18617"/>
                  </a:cubicBezTo>
                  <a:lnTo>
                    <a:pt x="8543" y="18617"/>
                  </a:lnTo>
                  <a:cubicBezTo>
                    <a:pt x="8670" y="18660"/>
                    <a:pt x="11197" y="19391"/>
                    <a:pt x="11430" y="19391"/>
                  </a:cubicBezTo>
                  <a:cubicBezTo>
                    <a:pt x="11436" y="19391"/>
                    <a:pt x="11440" y="19390"/>
                    <a:pt x="11443" y="19389"/>
                  </a:cubicBezTo>
                  <a:cubicBezTo>
                    <a:pt x="11405" y="19374"/>
                    <a:pt x="11372" y="19358"/>
                    <a:pt x="11343" y="19342"/>
                  </a:cubicBezTo>
                  <a:lnTo>
                    <a:pt x="11343" y="19342"/>
                  </a:lnTo>
                  <a:cubicBezTo>
                    <a:pt x="11461" y="19273"/>
                    <a:pt x="11558" y="19248"/>
                    <a:pt x="11640" y="19248"/>
                  </a:cubicBezTo>
                  <a:cubicBezTo>
                    <a:pt x="11868" y="19248"/>
                    <a:pt x="11974" y="19447"/>
                    <a:pt x="12080" y="19447"/>
                  </a:cubicBezTo>
                  <a:cubicBezTo>
                    <a:pt x="12131" y="19447"/>
                    <a:pt x="12182" y="19402"/>
                    <a:pt x="12245" y="19269"/>
                  </a:cubicBezTo>
                  <a:cubicBezTo>
                    <a:pt x="12279" y="19327"/>
                    <a:pt x="12349" y="19548"/>
                    <a:pt x="12504" y="19656"/>
                  </a:cubicBezTo>
                  <a:lnTo>
                    <a:pt x="12504" y="19656"/>
                  </a:lnTo>
                  <a:cubicBezTo>
                    <a:pt x="12519" y="19653"/>
                    <a:pt x="12539" y="19651"/>
                    <a:pt x="12562" y="19651"/>
                  </a:cubicBezTo>
                  <a:cubicBezTo>
                    <a:pt x="12624" y="19651"/>
                    <a:pt x="12705" y="19664"/>
                    <a:pt x="12741" y="19698"/>
                  </a:cubicBezTo>
                  <a:lnTo>
                    <a:pt x="12741" y="19698"/>
                  </a:lnTo>
                  <a:cubicBezTo>
                    <a:pt x="12710" y="19661"/>
                    <a:pt x="12709" y="19647"/>
                    <a:pt x="12728" y="19647"/>
                  </a:cubicBezTo>
                  <a:cubicBezTo>
                    <a:pt x="12785" y="19647"/>
                    <a:pt x="13033" y="19779"/>
                    <a:pt x="13219" y="19793"/>
                  </a:cubicBezTo>
                  <a:cubicBezTo>
                    <a:pt x="13228" y="19785"/>
                    <a:pt x="13236" y="19777"/>
                    <a:pt x="13243" y="19770"/>
                  </a:cubicBezTo>
                  <a:lnTo>
                    <a:pt x="13243" y="19770"/>
                  </a:lnTo>
                  <a:cubicBezTo>
                    <a:pt x="13347" y="19901"/>
                    <a:pt x="13462" y="19946"/>
                    <a:pt x="13579" y="19946"/>
                  </a:cubicBezTo>
                  <a:cubicBezTo>
                    <a:pt x="13819" y="19946"/>
                    <a:pt x="14070" y="19762"/>
                    <a:pt x="14273" y="19762"/>
                  </a:cubicBezTo>
                  <a:cubicBezTo>
                    <a:pt x="14302" y="19762"/>
                    <a:pt x="14330" y="19766"/>
                    <a:pt x="14357" y="19774"/>
                  </a:cubicBezTo>
                  <a:cubicBezTo>
                    <a:pt x="14357" y="19777"/>
                    <a:pt x="14357" y="19778"/>
                    <a:pt x="14359" y="19778"/>
                  </a:cubicBezTo>
                  <a:cubicBezTo>
                    <a:pt x="14384" y="19778"/>
                    <a:pt x="14635" y="19484"/>
                    <a:pt x="14755" y="19364"/>
                  </a:cubicBezTo>
                  <a:lnTo>
                    <a:pt x="14755" y="19364"/>
                  </a:lnTo>
                  <a:cubicBezTo>
                    <a:pt x="11784" y="18605"/>
                    <a:pt x="3128" y="16466"/>
                    <a:pt x="3230" y="16401"/>
                  </a:cubicBezTo>
                  <a:cubicBezTo>
                    <a:pt x="3313" y="16326"/>
                    <a:pt x="2988" y="16309"/>
                    <a:pt x="2751" y="16275"/>
                  </a:cubicBezTo>
                  <a:close/>
                  <a:moveTo>
                    <a:pt x="14857" y="19390"/>
                  </a:moveTo>
                  <a:cubicBezTo>
                    <a:pt x="14973" y="19443"/>
                    <a:pt x="15179" y="19507"/>
                    <a:pt x="15122" y="19522"/>
                  </a:cubicBezTo>
                  <a:cubicBezTo>
                    <a:pt x="15144" y="19614"/>
                    <a:pt x="15101" y="19635"/>
                    <a:pt x="15025" y="19635"/>
                  </a:cubicBezTo>
                  <a:cubicBezTo>
                    <a:pt x="14961" y="19635"/>
                    <a:pt x="14874" y="19620"/>
                    <a:pt x="14782" y="19620"/>
                  </a:cubicBezTo>
                  <a:cubicBezTo>
                    <a:pt x="14641" y="19620"/>
                    <a:pt x="14490" y="19656"/>
                    <a:pt x="14401" y="19837"/>
                  </a:cubicBezTo>
                  <a:cubicBezTo>
                    <a:pt x="14439" y="19959"/>
                    <a:pt x="14527" y="20000"/>
                    <a:pt x="14629" y="20000"/>
                  </a:cubicBezTo>
                  <a:cubicBezTo>
                    <a:pt x="14792" y="20000"/>
                    <a:pt x="14990" y="19895"/>
                    <a:pt x="15069" y="19851"/>
                  </a:cubicBezTo>
                  <a:lnTo>
                    <a:pt x="15069" y="19851"/>
                  </a:lnTo>
                  <a:cubicBezTo>
                    <a:pt x="15153" y="19889"/>
                    <a:pt x="15180" y="19925"/>
                    <a:pt x="15037" y="20002"/>
                  </a:cubicBezTo>
                  <a:lnTo>
                    <a:pt x="15037" y="20002"/>
                  </a:lnTo>
                  <a:cubicBezTo>
                    <a:pt x="15451" y="19807"/>
                    <a:pt x="15697" y="19727"/>
                    <a:pt x="15741" y="19628"/>
                  </a:cubicBezTo>
                  <a:cubicBezTo>
                    <a:pt x="15757" y="19624"/>
                    <a:pt x="15424" y="19535"/>
                    <a:pt x="14857" y="19390"/>
                  </a:cubicBezTo>
                  <a:close/>
                  <a:moveTo>
                    <a:pt x="15037" y="20002"/>
                  </a:moveTo>
                  <a:lnTo>
                    <a:pt x="15037" y="20002"/>
                  </a:lnTo>
                  <a:cubicBezTo>
                    <a:pt x="14996" y="20022"/>
                    <a:pt x="14953" y="20042"/>
                    <a:pt x="14909" y="20064"/>
                  </a:cubicBezTo>
                  <a:cubicBezTo>
                    <a:pt x="14962" y="20041"/>
                    <a:pt x="15004" y="20020"/>
                    <a:pt x="15037" y="20002"/>
                  </a:cubicBezTo>
                  <a:close/>
                  <a:moveTo>
                    <a:pt x="14137" y="19902"/>
                  </a:moveTo>
                  <a:cubicBezTo>
                    <a:pt x="14130" y="19955"/>
                    <a:pt x="14111" y="20004"/>
                    <a:pt x="14081" y="20048"/>
                  </a:cubicBezTo>
                  <a:lnTo>
                    <a:pt x="14081" y="20048"/>
                  </a:lnTo>
                  <a:cubicBezTo>
                    <a:pt x="14081" y="20048"/>
                    <a:pt x="14081" y="20048"/>
                    <a:pt x="14081" y="20048"/>
                  </a:cubicBezTo>
                  <a:lnTo>
                    <a:pt x="14081" y="20048"/>
                  </a:lnTo>
                  <a:cubicBezTo>
                    <a:pt x="14081" y="20048"/>
                    <a:pt x="14081" y="20048"/>
                    <a:pt x="14081" y="20048"/>
                  </a:cubicBezTo>
                  <a:cubicBezTo>
                    <a:pt x="14081" y="20048"/>
                    <a:pt x="14081" y="20048"/>
                    <a:pt x="14081" y="20048"/>
                  </a:cubicBezTo>
                  <a:lnTo>
                    <a:pt x="14081" y="20048"/>
                  </a:lnTo>
                  <a:cubicBezTo>
                    <a:pt x="14087" y="20048"/>
                    <a:pt x="14335" y="20113"/>
                    <a:pt x="14336" y="20113"/>
                  </a:cubicBezTo>
                  <a:cubicBezTo>
                    <a:pt x="14336" y="20113"/>
                    <a:pt x="14336" y="20113"/>
                    <a:pt x="14336" y="20113"/>
                  </a:cubicBezTo>
                  <a:cubicBezTo>
                    <a:pt x="14346" y="20006"/>
                    <a:pt x="14281" y="19904"/>
                    <a:pt x="14137" y="19902"/>
                  </a:cubicBezTo>
                  <a:close/>
                  <a:moveTo>
                    <a:pt x="44868" y="20028"/>
                  </a:moveTo>
                  <a:cubicBezTo>
                    <a:pt x="44877" y="20113"/>
                    <a:pt x="44891" y="20178"/>
                    <a:pt x="44914" y="20219"/>
                  </a:cubicBezTo>
                  <a:cubicBezTo>
                    <a:pt x="44864" y="20186"/>
                    <a:pt x="44820" y="20154"/>
                    <a:pt x="44783" y="20122"/>
                  </a:cubicBezTo>
                  <a:lnTo>
                    <a:pt x="44783" y="20122"/>
                  </a:lnTo>
                  <a:cubicBezTo>
                    <a:pt x="44784" y="20122"/>
                    <a:pt x="44785" y="20122"/>
                    <a:pt x="44786" y="20122"/>
                  </a:cubicBezTo>
                  <a:cubicBezTo>
                    <a:pt x="44829" y="20122"/>
                    <a:pt x="44855" y="20087"/>
                    <a:pt x="44868" y="20028"/>
                  </a:cubicBezTo>
                  <a:close/>
                  <a:moveTo>
                    <a:pt x="17279" y="20546"/>
                  </a:moveTo>
                  <a:lnTo>
                    <a:pt x="17279" y="20546"/>
                  </a:lnTo>
                  <a:cubicBezTo>
                    <a:pt x="17285" y="20558"/>
                    <a:pt x="17322" y="20583"/>
                    <a:pt x="17336" y="20637"/>
                  </a:cubicBezTo>
                  <a:cubicBezTo>
                    <a:pt x="17328" y="20640"/>
                    <a:pt x="17323" y="20643"/>
                    <a:pt x="17319" y="20645"/>
                  </a:cubicBezTo>
                  <a:lnTo>
                    <a:pt x="17319" y="20645"/>
                  </a:lnTo>
                  <a:cubicBezTo>
                    <a:pt x="17315" y="20635"/>
                    <a:pt x="17309" y="20623"/>
                    <a:pt x="17304" y="20604"/>
                  </a:cubicBezTo>
                  <a:cubicBezTo>
                    <a:pt x="17291" y="20596"/>
                    <a:pt x="17271" y="20569"/>
                    <a:pt x="17279" y="20546"/>
                  </a:cubicBezTo>
                  <a:close/>
                  <a:moveTo>
                    <a:pt x="17291" y="20661"/>
                  </a:moveTo>
                  <a:cubicBezTo>
                    <a:pt x="17292" y="20661"/>
                    <a:pt x="17295" y="20662"/>
                    <a:pt x="17298" y="20666"/>
                  </a:cubicBezTo>
                  <a:lnTo>
                    <a:pt x="17298" y="20666"/>
                  </a:lnTo>
                  <a:cubicBezTo>
                    <a:pt x="17291" y="20665"/>
                    <a:pt x="17290" y="20661"/>
                    <a:pt x="17291" y="20661"/>
                  </a:cubicBezTo>
                  <a:close/>
                  <a:moveTo>
                    <a:pt x="21787" y="20166"/>
                  </a:moveTo>
                  <a:cubicBezTo>
                    <a:pt x="21643" y="20166"/>
                    <a:pt x="21483" y="20172"/>
                    <a:pt x="21298" y="20173"/>
                  </a:cubicBezTo>
                  <a:cubicBezTo>
                    <a:pt x="21275" y="20212"/>
                    <a:pt x="21284" y="20263"/>
                    <a:pt x="21319" y="20293"/>
                  </a:cubicBezTo>
                  <a:lnTo>
                    <a:pt x="21319" y="20293"/>
                  </a:lnTo>
                  <a:cubicBezTo>
                    <a:pt x="21319" y="20293"/>
                    <a:pt x="21318" y="20293"/>
                    <a:pt x="21318" y="20293"/>
                  </a:cubicBezTo>
                  <a:lnTo>
                    <a:pt x="21318" y="20293"/>
                  </a:lnTo>
                  <a:cubicBezTo>
                    <a:pt x="21318" y="20293"/>
                    <a:pt x="21318" y="20293"/>
                    <a:pt x="21319" y="20294"/>
                  </a:cubicBezTo>
                  <a:cubicBezTo>
                    <a:pt x="21319" y="20293"/>
                    <a:pt x="21319" y="20293"/>
                    <a:pt x="21319" y="20293"/>
                  </a:cubicBezTo>
                  <a:lnTo>
                    <a:pt x="21319" y="20293"/>
                  </a:lnTo>
                  <a:cubicBezTo>
                    <a:pt x="21339" y="20297"/>
                    <a:pt x="22813" y="20683"/>
                    <a:pt x="22844" y="20683"/>
                  </a:cubicBezTo>
                  <a:cubicBezTo>
                    <a:pt x="22844" y="20683"/>
                    <a:pt x="22844" y="20683"/>
                    <a:pt x="22844" y="20683"/>
                  </a:cubicBezTo>
                  <a:cubicBezTo>
                    <a:pt x="22819" y="20683"/>
                    <a:pt x="22907" y="20613"/>
                    <a:pt x="22853" y="20606"/>
                  </a:cubicBezTo>
                  <a:cubicBezTo>
                    <a:pt x="22476" y="20218"/>
                    <a:pt x="22192" y="20166"/>
                    <a:pt x="21787" y="20166"/>
                  </a:cubicBezTo>
                  <a:close/>
                  <a:moveTo>
                    <a:pt x="17338" y="20662"/>
                  </a:moveTo>
                  <a:lnTo>
                    <a:pt x="17338" y="20662"/>
                  </a:lnTo>
                  <a:cubicBezTo>
                    <a:pt x="17336" y="20728"/>
                    <a:pt x="17328" y="20805"/>
                    <a:pt x="17320" y="20805"/>
                  </a:cubicBezTo>
                  <a:cubicBezTo>
                    <a:pt x="17314" y="20805"/>
                    <a:pt x="17309" y="20771"/>
                    <a:pt x="17304" y="20675"/>
                  </a:cubicBezTo>
                  <a:lnTo>
                    <a:pt x="17304" y="20675"/>
                  </a:lnTo>
                  <a:cubicBezTo>
                    <a:pt x="17305" y="20677"/>
                    <a:pt x="17307" y="20680"/>
                    <a:pt x="17308" y="20683"/>
                  </a:cubicBezTo>
                  <a:cubicBezTo>
                    <a:pt x="17318" y="20675"/>
                    <a:pt x="17322" y="20670"/>
                    <a:pt x="17323" y="20664"/>
                  </a:cubicBezTo>
                  <a:lnTo>
                    <a:pt x="17323" y="20664"/>
                  </a:lnTo>
                  <a:cubicBezTo>
                    <a:pt x="17324" y="20664"/>
                    <a:pt x="17325" y="20664"/>
                    <a:pt x="17326" y="20664"/>
                  </a:cubicBezTo>
                  <a:cubicBezTo>
                    <a:pt x="17329" y="20664"/>
                    <a:pt x="17333" y="20664"/>
                    <a:pt x="17338" y="20662"/>
                  </a:cubicBezTo>
                  <a:close/>
                  <a:moveTo>
                    <a:pt x="20955" y="20857"/>
                  </a:moveTo>
                  <a:cubicBezTo>
                    <a:pt x="20954" y="20857"/>
                    <a:pt x="20954" y="20858"/>
                    <a:pt x="20954" y="20858"/>
                  </a:cubicBezTo>
                  <a:lnTo>
                    <a:pt x="20954" y="20858"/>
                  </a:lnTo>
                  <a:cubicBezTo>
                    <a:pt x="20955" y="20858"/>
                    <a:pt x="20955" y="20857"/>
                    <a:pt x="20955" y="20857"/>
                  </a:cubicBezTo>
                  <a:close/>
                  <a:moveTo>
                    <a:pt x="17260" y="20136"/>
                  </a:moveTo>
                  <a:cubicBezTo>
                    <a:pt x="16872" y="20198"/>
                    <a:pt x="17037" y="20562"/>
                    <a:pt x="16960" y="20776"/>
                  </a:cubicBezTo>
                  <a:cubicBezTo>
                    <a:pt x="16960" y="20776"/>
                    <a:pt x="16960" y="20776"/>
                    <a:pt x="16960" y="20776"/>
                  </a:cubicBezTo>
                  <a:lnTo>
                    <a:pt x="16960" y="20776"/>
                  </a:lnTo>
                  <a:cubicBezTo>
                    <a:pt x="16936" y="20776"/>
                    <a:pt x="18483" y="21152"/>
                    <a:pt x="18487" y="21152"/>
                  </a:cubicBezTo>
                  <a:cubicBezTo>
                    <a:pt x="18487" y="21152"/>
                    <a:pt x="18487" y="21152"/>
                    <a:pt x="18486" y="21151"/>
                  </a:cubicBezTo>
                  <a:cubicBezTo>
                    <a:pt x="18667" y="20808"/>
                    <a:pt x="18563" y="20732"/>
                    <a:pt x="18353" y="20732"/>
                  </a:cubicBezTo>
                  <a:cubicBezTo>
                    <a:pt x="18187" y="20732"/>
                    <a:pt x="17955" y="20779"/>
                    <a:pt x="17748" y="20779"/>
                  </a:cubicBezTo>
                  <a:cubicBezTo>
                    <a:pt x="17583" y="20779"/>
                    <a:pt x="17434" y="20750"/>
                    <a:pt x="17343" y="20644"/>
                  </a:cubicBezTo>
                  <a:cubicBezTo>
                    <a:pt x="17333" y="20649"/>
                    <a:pt x="17327" y="20653"/>
                    <a:pt x="17323" y="20657"/>
                  </a:cubicBezTo>
                  <a:lnTo>
                    <a:pt x="17323" y="20657"/>
                  </a:lnTo>
                  <a:cubicBezTo>
                    <a:pt x="17323" y="20656"/>
                    <a:pt x="17323" y="20655"/>
                    <a:pt x="17322" y="20653"/>
                  </a:cubicBezTo>
                  <a:lnTo>
                    <a:pt x="17322" y="20653"/>
                  </a:lnTo>
                  <a:cubicBezTo>
                    <a:pt x="17514" y="20579"/>
                    <a:pt x="17310" y="20161"/>
                    <a:pt x="17260" y="20136"/>
                  </a:cubicBezTo>
                  <a:close/>
                  <a:moveTo>
                    <a:pt x="20371" y="21325"/>
                  </a:moveTo>
                  <a:lnTo>
                    <a:pt x="20371" y="21325"/>
                  </a:lnTo>
                  <a:cubicBezTo>
                    <a:pt x="20370" y="21326"/>
                    <a:pt x="20370" y="21326"/>
                    <a:pt x="20370" y="21327"/>
                  </a:cubicBezTo>
                  <a:lnTo>
                    <a:pt x="20370" y="21327"/>
                  </a:lnTo>
                  <a:cubicBezTo>
                    <a:pt x="20371" y="21326"/>
                    <a:pt x="20371" y="21325"/>
                    <a:pt x="20371" y="21325"/>
                  </a:cubicBezTo>
                  <a:close/>
                  <a:moveTo>
                    <a:pt x="18855" y="21172"/>
                  </a:moveTo>
                  <a:cubicBezTo>
                    <a:pt x="18801" y="21172"/>
                    <a:pt x="18741" y="21182"/>
                    <a:pt x="18671" y="21205"/>
                  </a:cubicBezTo>
                  <a:cubicBezTo>
                    <a:pt x="18685" y="21209"/>
                    <a:pt x="19404" y="21388"/>
                    <a:pt x="19411" y="21388"/>
                  </a:cubicBezTo>
                  <a:cubicBezTo>
                    <a:pt x="19177" y="21323"/>
                    <a:pt x="19067" y="21172"/>
                    <a:pt x="18855" y="21172"/>
                  </a:cubicBezTo>
                  <a:close/>
                  <a:moveTo>
                    <a:pt x="19909" y="21383"/>
                  </a:moveTo>
                  <a:cubicBezTo>
                    <a:pt x="19799" y="21408"/>
                    <a:pt x="19711" y="21419"/>
                    <a:pt x="19632" y="21419"/>
                  </a:cubicBezTo>
                  <a:cubicBezTo>
                    <a:pt x="19564" y="21419"/>
                    <a:pt x="19503" y="21411"/>
                    <a:pt x="19441" y="21397"/>
                  </a:cubicBezTo>
                  <a:lnTo>
                    <a:pt x="19441" y="21397"/>
                  </a:lnTo>
                  <a:cubicBezTo>
                    <a:pt x="19450" y="21402"/>
                    <a:pt x="19935" y="21522"/>
                    <a:pt x="19948" y="21522"/>
                  </a:cubicBezTo>
                  <a:cubicBezTo>
                    <a:pt x="19948" y="21522"/>
                    <a:pt x="19949" y="21522"/>
                    <a:pt x="19949" y="21522"/>
                  </a:cubicBezTo>
                  <a:lnTo>
                    <a:pt x="19949" y="21522"/>
                  </a:lnTo>
                  <a:cubicBezTo>
                    <a:pt x="19949" y="21522"/>
                    <a:pt x="19949" y="21522"/>
                    <a:pt x="19949" y="21522"/>
                  </a:cubicBezTo>
                  <a:cubicBezTo>
                    <a:pt x="19949" y="21522"/>
                    <a:pt x="19949" y="21522"/>
                    <a:pt x="19949" y="21522"/>
                  </a:cubicBezTo>
                  <a:lnTo>
                    <a:pt x="19949" y="21522"/>
                  </a:lnTo>
                  <a:cubicBezTo>
                    <a:pt x="19949" y="21522"/>
                    <a:pt x="19949" y="21522"/>
                    <a:pt x="19949" y="21522"/>
                  </a:cubicBezTo>
                  <a:lnTo>
                    <a:pt x="19949" y="21522"/>
                  </a:lnTo>
                  <a:cubicBezTo>
                    <a:pt x="19943" y="21522"/>
                    <a:pt x="19900" y="21385"/>
                    <a:pt x="19909" y="21383"/>
                  </a:cubicBezTo>
                  <a:close/>
                  <a:moveTo>
                    <a:pt x="24794" y="21599"/>
                  </a:moveTo>
                  <a:lnTo>
                    <a:pt x="24794" y="21599"/>
                  </a:lnTo>
                  <a:cubicBezTo>
                    <a:pt x="24796" y="21609"/>
                    <a:pt x="24802" y="21620"/>
                    <a:pt x="24810" y="21632"/>
                  </a:cubicBezTo>
                  <a:lnTo>
                    <a:pt x="24810" y="21632"/>
                  </a:lnTo>
                  <a:cubicBezTo>
                    <a:pt x="24805" y="21621"/>
                    <a:pt x="24800" y="21610"/>
                    <a:pt x="24794" y="21599"/>
                  </a:cubicBezTo>
                  <a:close/>
                  <a:moveTo>
                    <a:pt x="20370" y="21327"/>
                  </a:moveTo>
                  <a:lnTo>
                    <a:pt x="20370" y="21327"/>
                  </a:lnTo>
                  <a:cubicBezTo>
                    <a:pt x="20355" y="21350"/>
                    <a:pt x="20119" y="21563"/>
                    <a:pt x="20118" y="21564"/>
                  </a:cubicBezTo>
                  <a:lnTo>
                    <a:pt x="20118" y="21564"/>
                  </a:lnTo>
                  <a:cubicBezTo>
                    <a:pt x="20118" y="21564"/>
                    <a:pt x="20118" y="21564"/>
                    <a:pt x="20118" y="21564"/>
                  </a:cubicBezTo>
                  <a:lnTo>
                    <a:pt x="20118" y="21564"/>
                  </a:lnTo>
                  <a:cubicBezTo>
                    <a:pt x="20118" y="21564"/>
                    <a:pt x="20118" y="21564"/>
                    <a:pt x="20118" y="21564"/>
                  </a:cubicBezTo>
                  <a:cubicBezTo>
                    <a:pt x="20118" y="21564"/>
                    <a:pt x="20118" y="21564"/>
                    <a:pt x="20118" y="21564"/>
                  </a:cubicBezTo>
                  <a:lnTo>
                    <a:pt x="20118" y="21564"/>
                  </a:lnTo>
                  <a:cubicBezTo>
                    <a:pt x="20117" y="21566"/>
                    <a:pt x="20390" y="21638"/>
                    <a:pt x="20405" y="21638"/>
                  </a:cubicBezTo>
                  <a:cubicBezTo>
                    <a:pt x="20405" y="21638"/>
                    <a:pt x="20405" y="21638"/>
                    <a:pt x="20405" y="21638"/>
                  </a:cubicBezTo>
                  <a:cubicBezTo>
                    <a:pt x="20348" y="21546"/>
                    <a:pt x="20334" y="21431"/>
                    <a:pt x="20370" y="21327"/>
                  </a:cubicBezTo>
                  <a:close/>
                  <a:moveTo>
                    <a:pt x="27981" y="21745"/>
                  </a:moveTo>
                  <a:cubicBezTo>
                    <a:pt x="28206" y="21847"/>
                    <a:pt x="28964" y="21689"/>
                    <a:pt x="28545" y="22086"/>
                  </a:cubicBezTo>
                  <a:cubicBezTo>
                    <a:pt x="28494" y="21840"/>
                    <a:pt x="28141" y="21900"/>
                    <a:pt x="27979" y="21745"/>
                  </a:cubicBezTo>
                  <a:close/>
                  <a:moveTo>
                    <a:pt x="23127" y="20201"/>
                  </a:moveTo>
                  <a:lnTo>
                    <a:pt x="23129" y="20203"/>
                  </a:lnTo>
                  <a:cubicBezTo>
                    <a:pt x="23273" y="20289"/>
                    <a:pt x="23122" y="20331"/>
                    <a:pt x="22784" y="20400"/>
                  </a:cubicBezTo>
                  <a:cubicBezTo>
                    <a:pt x="22860" y="20419"/>
                    <a:pt x="22960" y="20600"/>
                    <a:pt x="23146" y="20759"/>
                  </a:cubicBezTo>
                  <a:cubicBezTo>
                    <a:pt x="23083" y="20783"/>
                    <a:pt x="28927" y="22188"/>
                    <a:pt x="29041" y="22220"/>
                  </a:cubicBezTo>
                  <a:cubicBezTo>
                    <a:pt x="29073" y="22079"/>
                    <a:pt x="29242" y="21919"/>
                    <a:pt x="29528" y="21775"/>
                  </a:cubicBezTo>
                  <a:lnTo>
                    <a:pt x="29528" y="21775"/>
                  </a:lnTo>
                  <a:cubicBezTo>
                    <a:pt x="29527" y="21775"/>
                    <a:pt x="29527" y="21775"/>
                    <a:pt x="29526" y="21775"/>
                  </a:cubicBezTo>
                  <a:cubicBezTo>
                    <a:pt x="29382" y="21775"/>
                    <a:pt x="23265" y="20249"/>
                    <a:pt x="23127" y="20201"/>
                  </a:cubicBezTo>
                  <a:close/>
                  <a:moveTo>
                    <a:pt x="42995" y="22487"/>
                  </a:moveTo>
                  <a:cubicBezTo>
                    <a:pt x="42976" y="22487"/>
                    <a:pt x="42935" y="22495"/>
                    <a:pt x="42904" y="22513"/>
                  </a:cubicBezTo>
                  <a:lnTo>
                    <a:pt x="42904" y="22513"/>
                  </a:lnTo>
                  <a:cubicBezTo>
                    <a:pt x="43010" y="22499"/>
                    <a:pt x="43019" y="22487"/>
                    <a:pt x="42995" y="22487"/>
                  </a:cubicBezTo>
                  <a:close/>
                  <a:moveTo>
                    <a:pt x="28591" y="22505"/>
                  </a:moveTo>
                  <a:cubicBezTo>
                    <a:pt x="28553" y="22505"/>
                    <a:pt x="28500" y="22519"/>
                    <a:pt x="28438" y="22542"/>
                  </a:cubicBezTo>
                  <a:lnTo>
                    <a:pt x="28438" y="22542"/>
                  </a:lnTo>
                  <a:cubicBezTo>
                    <a:pt x="28526" y="22540"/>
                    <a:pt x="28592" y="22532"/>
                    <a:pt x="28633" y="22514"/>
                  </a:cubicBezTo>
                  <a:cubicBezTo>
                    <a:pt x="28623" y="22508"/>
                    <a:pt x="28608" y="22505"/>
                    <a:pt x="28591" y="22505"/>
                  </a:cubicBezTo>
                  <a:close/>
                  <a:moveTo>
                    <a:pt x="28751" y="22480"/>
                  </a:moveTo>
                  <a:lnTo>
                    <a:pt x="28751" y="22480"/>
                  </a:lnTo>
                  <a:cubicBezTo>
                    <a:pt x="28677" y="22588"/>
                    <a:pt x="28628" y="22665"/>
                    <a:pt x="28599" y="22719"/>
                  </a:cubicBezTo>
                  <a:lnTo>
                    <a:pt x="28599" y="22719"/>
                  </a:lnTo>
                  <a:cubicBezTo>
                    <a:pt x="28619" y="22718"/>
                    <a:pt x="28639" y="22718"/>
                    <a:pt x="28660" y="22718"/>
                  </a:cubicBezTo>
                  <a:cubicBezTo>
                    <a:pt x="28665" y="22718"/>
                    <a:pt x="28670" y="22718"/>
                    <a:pt x="28675" y="22718"/>
                  </a:cubicBezTo>
                  <a:lnTo>
                    <a:pt x="28675" y="22718"/>
                  </a:lnTo>
                  <a:cubicBezTo>
                    <a:pt x="28681" y="22659"/>
                    <a:pt x="28703" y="22581"/>
                    <a:pt x="28751" y="22480"/>
                  </a:cubicBezTo>
                  <a:close/>
                  <a:moveTo>
                    <a:pt x="43862" y="19942"/>
                  </a:moveTo>
                  <a:cubicBezTo>
                    <a:pt x="43827" y="19942"/>
                    <a:pt x="43799" y="19961"/>
                    <a:pt x="43806" y="19992"/>
                  </a:cubicBezTo>
                  <a:cubicBezTo>
                    <a:pt x="43800" y="19991"/>
                    <a:pt x="43795" y="19991"/>
                    <a:pt x="43789" y="19991"/>
                  </a:cubicBezTo>
                  <a:cubicBezTo>
                    <a:pt x="43419" y="19991"/>
                    <a:pt x="43120" y="22403"/>
                    <a:pt x="43191" y="22540"/>
                  </a:cubicBezTo>
                  <a:cubicBezTo>
                    <a:pt x="43137" y="22546"/>
                    <a:pt x="43091" y="22551"/>
                    <a:pt x="43051" y="22554"/>
                  </a:cubicBezTo>
                  <a:lnTo>
                    <a:pt x="43051" y="22554"/>
                  </a:lnTo>
                  <a:cubicBezTo>
                    <a:pt x="43031" y="22539"/>
                    <a:pt x="43005" y="22530"/>
                    <a:pt x="42972" y="22530"/>
                  </a:cubicBezTo>
                  <a:cubicBezTo>
                    <a:pt x="42944" y="22530"/>
                    <a:pt x="42911" y="22536"/>
                    <a:pt x="42869" y="22549"/>
                  </a:cubicBezTo>
                  <a:cubicBezTo>
                    <a:pt x="42876" y="22534"/>
                    <a:pt x="42889" y="22522"/>
                    <a:pt x="42904" y="22513"/>
                  </a:cubicBezTo>
                  <a:lnTo>
                    <a:pt x="42904" y="22513"/>
                  </a:lnTo>
                  <a:cubicBezTo>
                    <a:pt x="42863" y="22519"/>
                    <a:pt x="42809" y="22525"/>
                    <a:pt x="42737" y="22531"/>
                  </a:cubicBezTo>
                  <a:cubicBezTo>
                    <a:pt x="42799" y="22534"/>
                    <a:pt x="42800" y="22559"/>
                    <a:pt x="42928" y="22559"/>
                  </a:cubicBezTo>
                  <a:cubicBezTo>
                    <a:pt x="42960" y="22559"/>
                    <a:pt x="43000" y="22558"/>
                    <a:pt x="43051" y="22554"/>
                  </a:cubicBezTo>
                  <a:lnTo>
                    <a:pt x="43051" y="22554"/>
                  </a:lnTo>
                  <a:cubicBezTo>
                    <a:pt x="43129" y="22608"/>
                    <a:pt x="43149" y="22746"/>
                    <a:pt x="43332" y="22830"/>
                  </a:cubicBezTo>
                  <a:lnTo>
                    <a:pt x="43332" y="22830"/>
                  </a:lnTo>
                  <a:cubicBezTo>
                    <a:pt x="43362" y="22752"/>
                    <a:pt x="43390" y="22672"/>
                    <a:pt x="43416" y="22591"/>
                  </a:cubicBezTo>
                  <a:cubicBezTo>
                    <a:pt x="43197" y="22591"/>
                    <a:pt x="43757" y="20295"/>
                    <a:pt x="43904" y="20295"/>
                  </a:cubicBezTo>
                  <a:cubicBezTo>
                    <a:pt x="43910" y="20295"/>
                    <a:pt x="43915" y="20298"/>
                    <a:pt x="43919" y="20305"/>
                  </a:cubicBezTo>
                  <a:cubicBezTo>
                    <a:pt x="44174" y="20270"/>
                    <a:pt x="44026" y="20321"/>
                    <a:pt x="43928" y="20171"/>
                  </a:cubicBezTo>
                  <a:cubicBezTo>
                    <a:pt x="44000" y="20003"/>
                    <a:pt x="43922" y="19942"/>
                    <a:pt x="43862" y="19942"/>
                  </a:cubicBezTo>
                  <a:close/>
                  <a:moveTo>
                    <a:pt x="43332" y="22830"/>
                  </a:moveTo>
                  <a:cubicBezTo>
                    <a:pt x="43328" y="22840"/>
                    <a:pt x="43324" y="22850"/>
                    <a:pt x="43320" y="22860"/>
                  </a:cubicBezTo>
                  <a:lnTo>
                    <a:pt x="43320" y="22860"/>
                  </a:lnTo>
                  <a:cubicBezTo>
                    <a:pt x="43362" y="22865"/>
                    <a:pt x="43404" y="22868"/>
                    <a:pt x="43446" y="22869"/>
                  </a:cubicBezTo>
                  <a:cubicBezTo>
                    <a:pt x="43402" y="22858"/>
                    <a:pt x="43364" y="22845"/>
                    <a:pt x="43332" y="22830"/>
                  </a:cubicBezTo>
                  <a:close/>
                  <a:moveTo>
                    <a:pt x="28675" y="22718"/>
                  </a:moveTo>
                  <a:lnTo>
                    <a:pt x="28675" y="22718"/>
                  </a:lnTo>
                  <a:cubicBezTo>
                    <a:pt x="28664" y="22831"/>
                    <a:pt x="28713" y="22872"/>
                    <a:pt x="28754" y="22872"/>
                  </a:cubicBezTo>
                  <a:cubicBezTo>
                    <a:pt x="28809" y="22872"/>
                    <a:pt x="28849" y="22796"/>
                    <a:pt x="28700" y="22718"/>
                  </a:cubicBezTo>
                  <a:cubicBezTo>
                    <a:pt x="28692" y="22718"/>
                    <a:pt x="28683" y="22718"/>
                    <a:pt x="28675" y="22718"/>
                  </a:cubicBezTo>
                  <a:close/>
                  <a:moveTo>
                    <a:pt x="30054" y="23143"/>
                  </a:moveTo>
                  <a:cubicBezTo>
                    <a:pt x="30054" y="23143"/>
                    <a:pt x="30054" y="23143"/>
                    <a:pt x="30054" y="23143"/>
                  </a:cubicBezTo>
                  <a:lnTo>
                    <a:pt x="30054" y="23143"/>
                  </a:lnTo>
                  <a:cubicBezTo>
                    <a:pt x="30054" y="23143"/>
                    <a:pt x="30054" y="23143"/>
                    <a:pt x="30054" y="23143"/>
                  </a:cubicBezTo>
                  <a:close/>
                  <a:moveTo>
                    <a:pt x="30054" y="23143"/>
                  </a:moveTo>
                  <a:cubicBezTo>
                    <a:pt x="30049" y="23147"/>
                    <a:pt x="30047" y="23154"/>
                    <a:pt x="30047" y="23163"/>
                  </a:cubicBezTo>
                  <a:cubicBezTo>
                    <a:pt x="30045" y="23163"/>
                    <a:pt x="30225" y="23187"/>
                    <a:pt x="30223" y="23187"/>
                  </a:cubicBezTo>
                  <a:cubicBezTo>
                    <a:pt x="30230" y="23187"/>
                    <a:pt x="30055" y="23144"/>
                    <a:pt x="30054" y="23143"/>
                  </a:cubicBezTo>
                  <a:close/>
                  <a:moveTo>
                    <a:pt x="26595" y="22948"/>
                  </a:moveTo>
                  <a:cubicBezTo>
                    <a:pt x="26271" y="22983"/>
                    <a:pt x="26268" y="23036"/>
                    <a:pt x="26326" y="23124"/>
                  </a:cubicBezTo>
                  <a:cubicBezTo>
                    <a:pt x="26322" y="23126"/>
                    <a:pt x="26707" y="23228"/>
                    <a:pt x="26724" y="23228"/>
                  </a:cubicBezTo>
                  <a:cubicBezTo>
                    <a:pt x="26725" y="23228"/>
                    <a:pt x="26725" y="23228"/>
                    <a:pt x="26725" y="23228"/>
                  </a:cubicBezTo>
                  <a:cubicBezTo>
                    <a:pt x="26669" y="23140"/>
                    <a:pt x="26628" y="23045"/>
                    <a:pt x="26595" y="22948"/>
                  </a:cubicBezTo>
                  <a:close/>
                  <a:moveTo>
                    <a:pt x="27637" y="23066"/>
                  </a:moveTo>
                  <a:lnTo>
                    <a:pt x="27637" y="23066"/>
                  </a:lnTo>
                  <a:cubicBezTo>
                    <a:pt x="28157" y="23260"/>
                    <a:pt x="28114" y="23332"/>
                    <a:pt x="28274" y="23436"/>
                  </a:cubicBezTo>
                  <a:lnTo>
                    <a:pt x="28274" y="23436"/>
                  </a:lnTo>
                  <a:cubicBezTo>
                    <a:pt x="28220" y="23426"/>
                    <a:pt x="28172" y="23421"/>
                    <a:pt x="28129" y="23421"/>
                  </a:cubicBezTo>
                  <a:cubicBezTo>
                    <a:pt x="28107" y="23421"/>
                    <a:pt x="28087" y="23422"/>
                    <a:pt x="28068" y="23424"/>
                  </a:cubicBezTo>
                  <a:lnTo>
                    <a:pt x="28068" y="23424"/>
                  </a:lnTo>
                  <a:cubicBezTo>
                    <a:pt x="27864" y="23376"/>
                    <a:pt x="27696" y="23337"/>
                    <a:pt x="27574" y="23309"/>
                  </a:cubicBezTo>
                  <a:lnTo>
                    <a:pt x="27574" y="23309"/>
                  </a:lnTo>
                  <a:cubicBezTo>
                    <a:pt x="27555" y="23328"/>
                    <a:pt x="27534" y="23345"/>
                    <a:pt x="27508" y="23357"/>
                  </a:cubicBezTo>
                  <a:lnTo>
                    <a:pt x="27508" y="23357"/>
                  </a:lnTo>
                  <a:cubicBezTo>
                    <a:pt x="27469" y="23333"/>
                    <a:pt x="27426" y="23303"/>
                    <a:pt x="27381" y="23265"/>
                  </a:cubicBezTo>
                  <a:lnTo>
                    <a:pt x="27381" y="23265"/>
                  </a:lnTo>
                  <a:cubicBezTo>
                    <a:pt x="27421" y="23274"/>
                    <a:pt x="27486" y="23289"/>
                    <a:pt x="27574" y="23309"/>
                  </a:cubicBezTo>
                  <a:lnTo>
                    <a:pt x="27574" y="23309"/>
                  </a:lnTo>
                  <a:cubicBezTo>
                    <a:pt x="27648" y="23229"/>
                    <a:pt x="27665" y="23106"/>
                    <a:pt x="27637" y="23066"/>
                  </a:cubicBezTo>
                  <a:close/>
                  <a:moveTo>
                    <a:pt x="20954" y="20858"/>
                  </a:moveTo>
                  <a:lnTo>
                    <a:pt x="20954" y="20858"/>
                  </a:lnTo>
                  <a:cubicBezTo>
                    <a:pt x="20930" y="20935"/>
                    <a:pt x="20969" y="20990"/>
                    <a:pt x="21046" y="21113"/>
                  </a:cubicBezTo>
                  <a:lnTo>
                    <a:pt x="21046" y="21113"/>
                  </a:lnTo>
                  <a:cubicBezTo>
                    <a:pt x="20990" y="21155"/>
                    <a:pt x="20842" y="21488"/>
                    <a:pt x="20591" y="21666"/>
                  </a:cubicBezTo>
                  <a:cubicBezTo>
                    <a:pt x="20602" y="21696"/>
                    <a:pt x="23245" y="22366"/>
                    <a:pt x="23322" y="22389"/>
                  </a:cubicBezTo>
                  <a:cubicBezTo>
                    <a:pt x="23611" y="22218"/>
                    <a:pt x="24018" y="21963"/>
                    <a:pt x="24466" y="21963"/>
                  </a:cubicBezTo>
                  <a:cubicBezTo>
                    <a:pt x="24543" y="21963"/>
                    <a:pt x="24621" y="21971"/>
                    <a:pt x="24701" y="21988"/>
                  </a:cubicBezTo>
                  <a:lnTo>
                    <a:pt x="24701" y="21988"/>
                  </a:lnTo>
                  <a:cubicBezTo>
                    <a:pt x="25917" y="22642"/>
                    <a:pt x="27100" y="22301"/>
                    <a:pt x="27617" y="22753"/>
                  </a:cubicBezTo>
                  <a:cubicBezTo>
                    <a:pt x="27646" y="22745"/>
                    <a:pt x="27664" y="22741"/>
                    <a:pt x="27673" y="22741"/>
                  </a:cubicBezTo>
                  <a:cubicBezTo>
                    <a:pt x="27750" y="22741"/>
                    <a:pt x="27201" y="23017"/>
                    <a:pt x="26996" y="23284"/>
                  </a:cubicBezTo>
                  <a:cubicBezTo>
                    <a:pt x="27230" y="23384"/>
                    <a:pt x="27342" y="23414"/>
                    <a:pt x="27381" y="23414"/>
                  </a:cubicBezTo>
                  <a:cubicBezTo>
                    <a:pt x="27415" y="23414"/>
                    <a:pt x="27393" y="23391"/>
                    <a:pt x="27348" y="23372"/>
                  </a:cubicBezTo>
                  <a:lnTo>
                    <a:pt x="27348" y="23372"/>
                  </a:lnTo>
                  <a:cubicBezTo>
                    <a:pt x="27370" y="23377"/>
                    <a:pt x="27391" y="23379"/>
                    <a:pt x="27410" y="23379"/>
                  </a:cubicBezTo>
                  <a:cubicBezTo>
                    <a:pt x="27447" y="23379"/>
                    <a:pt x="27480" y="23371"/>
                    <a:pt x="27508" y="23357"/>
                  </a:cubicBezTo>
                  <a:lnTo>
                    <a:pt x="27508" y="23357"/>
                  </a:lnTo>
                  <a:cubicBezTo>
                    <a:pt x="27630" y="23431"/>
                    <a:pt x="27728" y="23451"/>
                    <a:pt x="27802" y="23451"/>
                  </a:cubicBezTo>
                  <a:cubicBezTo>
                    <a:pt x="27887" y="23451"/>
                    <a:pt x="27940" y="23425"/>
                    <a:pt x="27962" y="23425"/>
                  </a:cubicBezTo>
                  <a:cubicBezTo>
                    <a:pt x="27972" y="23425"/>
                    <a:pt x="27975" y="23431"/>
                    <a:pt x="27971" y="23447"/>
                  </a:cubicBezTo>
                  <a:lnTo>
                    <a:pt x="27971" y="23447"/>
                  </a:lnTo>
                  <a:cubicBezTo>
                    <a:pt x="27999" y="23436"/>
                    <a:pt x="28031" y="23428"/>
                    <a:pt x="28068" y="23424"/>
                  </a:cubicBezTo>
                  <a:lnTo>
                    <a:pt x="28068" y="23424"/>
                  </a:lnTo>
                  <a:cubicBezTo>
                    <a:pt x="28226" y="23462"/>
                    <a:pt x="28407" y="23504"/>
                    <a:pt x="28606" y="23552"/>
                  </a:cubicBezTo>
                  <a:lnTo>
                    <a:pt x="28606" y="23552"/>
                  </a:lnTo>
                  <a:cubicBezTo>
                    <a:pt x="28495" y="23499"/>
                    <a:pt x="28398" y="23465"/>
                    <a:pt x="28313" y="23445"/>
                  </a:cubicBezTo>
                  <a:lnTo>
                    <a:pt x="28313" y="23445"/>
                  </a:lnTo>
                  <a:cubicBezTo>
                    <a:pt x="28422" y="23369"/>
                    <a:pt x="28489" y="23294"/>
                    <a:pt x="28541" y="23294"/>
                  </a:cubicBezTo>
                  <a:cubicBezTo>
                    <a:pt x="28589" y="23294"/>
                    <a:pt x="28623" y="23363"/>
                    <a:pt x="28662" y="23565"/>
                  </a:cubicBezTo>
                  <a:lnTo>
                    <a:pt x="28662" y="23565"/>
                  </a:lnTo>
                  <a:cubicBezTo>
                    <a:pt x="28643" y="23561"/>
                    <a:pt x="28625" y="23556"/>
                    <a:pt x="28606" y="23552"/>
                  </a:cubicBezTo>
                  <a:lnTo>
                    <a:pt x="28606" y="23552"/>
                  </a:lnTo>
                  <a:cubicBezTo>
                    <a:pt x="28625" y="23561"/>
                    <a:pt x="28645" y="23571"/>
                    <a:pt x="28665" y="23581"/>
                  </a:cubicBezTo>
                  <a:cubicBezTo>
                    <a:pt x="28664" y="23575"/>
                    <a:pt x="28663" y="23570"/>
                    <a:pt x="28662" y="23565"/>
                  </a:cubicBezTo>
                  <a:lnTo>
                    <a:pt x="28662" y="23565"/>
                  </a:lnTo>
                  <a:cubicBezTo>
                    <a:pt x="28797" y="23597"/>
                    <a:pt x="28939" y="23631"/>
                    <a:pt x="29089" y="23667"/>
                  </a:cubicBezTo>
                  <a:lnTo>
                    <a:pt x="29089" y="23667"/>
                  </a:lnTo>
                  <a:cubicBezTo>
                    <a:pt x="28873" y="23293"/>
                    <a:pt x="28734" y="23162"/>
                    <a:pt x="28940" y="23162"/>
                  </a:cubicBezTo>
                  <a:cubicBezTo>
                    <a:pt x="28965" y="23162"/>
                    <a:pt x="28997" y="23164"/>
                    <a:pt x="29034" y="23168"/>
                  </a:cubicBezTo>
                  <a:cubicBezTo>
                    <a:pt x="28819" y="22716"/>
                    <a:pt x="28457" y="22992"/>
                    <a:pt x="28599" y="22719"/>
                  </a:cubicBezTo>
                  <a:lnTo>
                    <a:pt x="28599" y="22719"/>
                  </a:lnTo>
                  <a:cubicBezTo>
                    <a:pt x="28138" y="22743"/>
                    <a:pt x="28094" y="23034"/>
                    <a:pt x="27925" y="23034"/>
                  </a:cubicBezTo>
                  <a:cubicBezTo>
                    <a:pt x="27877" y="23034"/>
                    <a:pt x="27819" y="23010"/>
                    <a:pt x="27738" y="22950"/>
                  </a:cubicBezTo>
                  <a:cubicBezTo>
                    <a:pt x="27859" y="22846"/>
                    <a:pt x="28209" y="22629"/>
                    <a:pt x="28438" y="22542"/>
                  </a:cubicBezTo>
                  <a:lnTo>
                    <a:pt x="28438" y="22542"/>
                  </a:lnTo>
                  <a:cubicBezTo>
                    <a:pt x="28428" y="22542"/>
                    <a:pt x="28418" y="22542"/>
                    <a:pt x="28407" y="22542"/>
                  </a:cubicBezTo>
                  <a:cubicBezTo>
                    <a:pt x="27567" y="22542"/>
                    <a:pt x="25051" y="21957"/>
                    <a:pt x="24810" y="21632"/>
                  </a:cubicBezTo>
                  <a:lnTo>
                    <a:pt x="24810" y="21632"/>
                  </a:lnTo>
                  <a:cubicBezTo>
                    <a:pt x="24937" y="21884"/>
                    <a:pt x="24965" y="21948"/>
                    <a:pt x="24938" y="21948"/>
                  </a:cubicBezTo>
                  <a:cubicBezTo>
                    <a:pt x="24917" y="21948"/>
                    <a:pt x="24865" y="21911"/>
                    <a:pt x="24800" y="21893"/>
                  </a:cubicBezTo>
                  <a:lnTo>
                    <a:pt x="24800" y="21893"/>
                  </a:lnTo>
                  <a:cubicBezTo>
                    <a:pt x="24798" y="21870"/>
                    <a:pt x="24796" y="21847"/>
                    <a:pt x="24789" y="21826"/>
                  </a:cubicBezTo>
                  <a:cubicBezTo>
                    <a:pt x="24928" y="21815"/>
                    <a:pt x="23371" y="21456"/>
                    <a:pt x="23242" y="21456"/>
                  </a:cubicBezTo>
                  <a:cubicBezTo>
                    <a:pt x="23237" y="21456"/>
                    <a:pt x="23234" y="21456"/>
                    <a:pt x="23234" y="21457"/>
                  </a:cubicBezTo>
                  <a:cubicBezTo>
                    <a:pt x="23321" y="21483"/>
                    <a:pt x="23342" y="21549"/>
                    <a:pt x="23188" y="21582"/>
                  </a:cubicBezTo>
                  <a:lnTo>
                    <a:pt x="23188" y="21582"/>
                  </a:lnTo>
                  <a:cubicBezTo>
                    <a:pt x="23136" y="21553"/>
                    <a:pt x="22804" y="21393"/>
                    <a:pt x="22849" y="21383"/>
                  </a:cubicBezTo>
                  <a:cubicBezTo>
                    <a:pt x="22895" y="21369"/>
                    <a:pt x="22944" y="21360"/>
                    <a:pt x="22993" y="21353"/>
                  </a:cubicBezTo>
                  <a:cubicBezTo>
                    <a:pt x="22920" y="21330"/>
                    <a:pt x="20980" y="20888"/>
                    <a:pt x="20954" y="20858"/>
                  </a:cubicBezTo>
                  <a:close/>
                  <a:moveTo>
                    <a:pt x="27971" y="23447"/>
                  </a:moveTo>
                  <a:lnTo>
                    <a:pt x="27971" y="23447"/>
                  </a:lnTo>
                  <a:cubicBezTo>
                    <a:pt x="27787" y="23517"/>
                    <a:pt x="27784" y="23704"/>
                    <a:pt x="27871" y="23704"/>
                  </a:cubicBezTo>
                  <a:cubicBezTo>
                    <a:pt x="27872" y="23704"/>
                    <a:pt x="27872" y="23704"/>
                    <a:pt x="27872" y="23704"/>
                  </a:cubicBezTo>
                  <a:cubicBezTo>
                    <a:pt x="27931" y="23552"/>
                    <a:pt x="27964" y="23479"/>
                    <a:pt x="27971" y="23447"/>
                  </a:cubicBezTo>
                  <a:close/>
                  <a:moveTo>
                    <a:pt x="30762" y="22067"/>
                  </a:moveTo>
                  <a:cubicBezTo>
                    <a:pt x="30755" y="22067"/>
                    <a:pt x="30752" y="22067"/>
                    <a:pt x="30752" y="22069"/>
                  </a:cubicBezTo>
                  <a:cubicBezTo>
                    <a:pt x="30478" y="22389"/>
                    <a:pt x="30448" y="22248"/>
                    <a:pt x="29657" y="22317"/>
                  </a:cubicBezTo>
                  <a:cubicBezTo>
                    <a:pt x="29821" y="22394"/>
                    <a:pt x="29852" y="22415"/>
                    <a:pt x="29867" y="22415"/>
                  </a:cubicBezTo>
                  <a:cubicBezTo>
                    <a:pt x="29882" y="22415"/>
                    <a:pt x="29879" y="22394"/>
                    <a:pt x="29980" y="22389"/>
                  </a:cubicBezTo>
                  <a:lnTo>
                    <a:pt x="29980" y="22389"/>
                  </a:lnTo>
                  <a:cubicBezTo>
                    <a:pt x="29793" y="22442"/>
                    <a:pt x="39686" y="24979"/>
                    <a:pt x="40099" y="24979"/>
                  </a:cubicBezTo>
                  <a:cubicBezTo>
                    <a:pt x="40101" y="24979"/>
                    <a:pt x="40104" y="24979"/>
                    <a:pt x="40106" y="24979"/>
                  </a:cubicBezTo>
                  <a:cubicBezTo>
                    <a:pt x="40259" y="25015"/>
                    <a:pt x="40415" y="25032"/>
                    <a:pt x="40574" y="25032"/>
                  </a:cubicBezTo>
                  <a:cubicBezTo>
                    <a:pt x="41638" y="25032"/>
                    <a:pt x="42779" y="24233"/>
                    <a:pt x="43320" y="22860"/>
                  </a:cubicBezTo>
                  <a:lnTo>
                    <a:pt x="43320" y="22860"/>
                  </a:lnTo>
                  <a:cubicBezTo>
                    <a:pt x="43091" y="22832"/>
                    <a:pt x="42874" y="22750"/>
                    <a:pt x="42788" y="22750"/>
                  </a:cubicBezTo>
                  <a:cubicBezTo>
                    <a:pt x="42779" y="22750"/>
                    <a:pt x="42771" y="22751"/>
                    <a:pt x="42765" y="22753"/>
                  </a:cubicBezTo>
                  <a:cubicBezTo>
                    <a:pt x="42517" y="23805"/>
                    <a:pt x="41594" y="24485"/>
                    <a:pt x="40472" y="24485"/>
                  </a:cubicBezTo>
                  <a:cubicBezTo>
                    <a:pt x="40281" y="24485"/>
                    <a:pt x="40085" y="24465"/>
                    <a:pt x="39885" y="24425"/>
                  </a:cubicBezTo>
                  <a:cubicBezTo>
                    <a:pt x="39885" y="24426"/>
                    <a:pt x="39883" y="24427"/>
                    <a:pt x="39878" y="24427"/>
                  </a:cubicBezTo>
                  <a:cubicBezTo>
                    <a:pt x="39594" y="24427"/>
                    <a:pt x="31098" y="22067"/>
                    <a:pt x="30762" y="22067"/>
                  </a:cubicBezTo>
                  <a:close/>
                  <a:moveTo>
                    <a:pt x="44338" y="9637"/>
                  </a:moveTo>
                  <a:lnTo>
                    <a:pt x="44338" y="9637"/>
                  </a:lnTo>
                  <a:cubicBezTo>
                    <a:pt x="43287" y="10668"/>
                    <a:pt x="44538" y="10540"/>
                    <a:pt x="44615" y="11123"/>
                  </a:cubicBezTo>
                  <a:cubicBezTo>
                    <a:pt x="44703" y="11077"/>
                    <a:pt x="44775" y="11027"/>
                    <a:pt x="44825" y="10983"/>
                  </a:cubicBezTo>
                  <a:lnTo>
                    <a:pt x="44825" y="10983"/>
                  </a:lnTo>
                  <a:cubicBezTo>
                    <a:pt x="44848" y="10995"/>
                    <a:pt x="44879" y="11000"/>
                    <a:pt x="44916" y="11000"/>
                  </a:cubicBezTo>
                  <a:cubicBezTo>
                    <a:pt x="45102" y="11000"/>
                    <a:pt x="45443" y="10884"/>
                    <a:pt x="45647" y="10884"/>
                  </a:cubicBezTo>
                  <a:cubicBezTo>
                    <a:pt x="45750" y="10884"/>
                    <a:pt x="45818" y="10913"/>
                    <a:pt x="45813" y="11002"/>
                  </a:cubicBezTo>
                  <a:cubicBezTo>
                    <a:pt x="45500" y="11146"/>
                    <a:pt x="45521" y="11264"/>
                    <a:pt x="45370" y="11382"/>
                  </a:cubicBezTo>
                  <a:cubicBezTo>
                    <a:pt x="46030" y="12339"/>
                    <a:pt x="46375" y="13358"/>
                    <a:pt x="45835" y="14105"/>
                  </a:cubicBezTo>
                  <a:lnTo>
                    <a:pt x="45835" y="14105"/>
                  </a:lnTo>
                  <a:cubicBezTo>
                    <a:pt x="45838" y="14244"/>
                    <a:pt x="45823" y="14388"/>
                    <a:pt x="45790" y="14537"/>
                  </a:cubicBezTo>
                  <a:cubicBezTo>
                    <a:pt x="45785" y="14539"/>
                    <a:pt x="45780" y="14540"/>
                    <a:pt x="45774" y="14542"/>
                  </a:cubicBezTo>
                  <a:lnTo>
                    <a:pt x="45774" y="14542"/>
                  </a:lnTo>
                  <a:cubicBezTo>
                    <a:pt x="45744" y="14455"/>
                    <a:pt x="45713" y="14369"/>
                    <a:pt x="45684" y="14284"/>
                  </a:cubicBezTo>
                  <a:lnTo>
                    <a:pt x="45684" y="14284"/>
                  </a:lnTo>
                  <a:cubicBezTo>
                    <a:pt x="45647" y="14320"/>
                    <a:pt x="45609" y="14356"/>
                    <a:pt x="45567" y="14391"/>
                  </a:cubicBezTo>
                  <a:cubicBezTo>
                    <a:pt x="45568" y="14475"/>
                    <a:pt x="45554" y="14620"/>
                    <a:pt x="45530" y="14810"/>
                  </a:cubicBezTo>
                  <a:lnTo>
                    <a:pt x="45530" y="14810"/>
                  </a:lnTo>
                  <a:cubicBezTo>
                    <a:pt x="45409" y="15016"/>
                    <a:pt x="45281" y="15322"/>
                    <a:pt x="45151" y="15682"/>
                  </a:cubicBezTo>
                  <a:lnTo>
                    <a:pt x="45151" y="15682"/>
                  </a:lnTo>
                  <a:cubicBezTo>
                    <a:pt x="45268" y="15469"/>
                    <a:pt x="45380" y="15286"/>
                    <a:pt x="45483" y="15148"/>
                  </a:cubicBezTo>
                  <a:lnTo>
                    <a:pt x="45483" y="15148"/>
                  </a:lnTo>
                  <a:cubicBezTo>
                    <a:pt x="45300" y="16385"/>
                    <a:pt x="44885" y="18666"/>
                    <a:pt x="44860" y="19715"/>
                  </a:cubicBezTo>
                  <a:lnTo>
                    <a:pt x="44860" y="19715"/>
                  </a:lnTo>
                  <a:cubicBezTo>
                    <a:pt x="44879" y="19843"/>
                    <a:pt x="44884" y="19954"/>
                    <a:pt x="44868" y="20028"/>
                  </a:cubicBezTo>
                  <a:lnTo>
                    <a:pt x="44868" y="20028"/>
                  </a:lnTo>
                  <a:cubicBezTo>
                    <a:pt x="44859" y="19943"/>
                    <a:pt x="44857" y="19837"/>
                    <a:pt x="44860" y="19715"/>
                  </a:cubicBezTo>
                  <a:lnTo>
                    <a:pt x="44860" y="19715"/>
                  </a:lnTo>
                  <a:cubicBezTo>
                    <a:pt x="44859" y="19706"/>
                    <a:pt x="44857" y="19697"/>
                    <a:pt x="44856" y="19688"/>
                  </a:cubicBezTo>
                  <a:cubicBezTo>
                    <a:pt x="44823" y="19668"/>
                    <a:pt x="44788" y="19659"/>
                    <a:pt x="44754" y="19659"/>
                  </a:cubicBezTo>
                  <a:cubicBezTo>
                    <a:pt x="44600" y="19659"/>
                    <a:pt x="44475" y="19858"/>
                    <a:pt x="44783" y="20122"/>
                  </a:cubicBezTo>
                  <a:lnTo>
                    <a:pt x="44783" y="20122"/>
                  </a:lnTo>
                  <a:cubicBezTo>
                    <a:pt x="44723" y="20120"/>
                    <a:pt x="44631" y="20050"/>
                    <a:pt x="44499" y="19884"/>
                  </a:cubicBezTo>
                  <a:lnTo>
                    <a:pt x="44499" y="19884"/>
                  </a:lnTo>
                  <a:cubicBezTo>
                    <a:pt x="44769" y="20284"/>
                    <a:pt x="44380" y="22732"/>
                    <a:pt x="43884" y="23050"/>
                  </a:cubicBezTo>
                  <a:cubicBezTo>
                    <a:pt x="43766" y="24854"/>
                    <a:pt x="42266" y="25953"/>
                    <a:pt x="40431" y="25953"/>
                  </a:cubicBezTo>
                  <a:cubicBezTo>
                    <a:pt x="40174" y="25953"/>
                    <a:pt x="39911" y="25931"/>
                    <a:pt x="39644" y="25887"/>
                  </a:cubicBezTo>
                  <a:cubicBezTo>
                    <a:pt x="39807" y="25769"/>
                    <a:pt x="30578" y="23657"/>
                    <a:pt x="30777" y="23265"/>
                  </a:cubicBezTo>
                  <a:cubicBezTo>
                    <a:pt x="30817" y="23232"/>
                    <a:pt x="30823" y="23216"/>
                    <a:pt x="30807" y="23216"/>
                  </a:cubicBezTo>
                  <a:cubicBezTo>
                    <a:pt x="30747" y="23216"/>
                    <a:pt x="30397" y="23413"/>
                    <a:pt x="30274" y="23660"/>
                  </a:cubicBezTo>
                  <a:cubicBezTo>
                    <a:pt x="30317" y="23564"/>
                    <a:pt x="30082" y="23438"/>
                    <a:pt x="29824" y="23438"/>
                  </a:cubicBezTo>
                  <a:cubicBezTo>
                    <a:pt x="29629" y="23438"/>
                    <a:pt x="29421" y="23509"/>
                    <a:pt x="29311" y="23720"/>
                  </a:cubicBezTo>
                  <a:lnTo>
                    <a:pt x="29311" y="23720"/>
                  </a:lnTo>
                  <a:cubicBezTo>
                    <a:pt x="29235" y="23702"/>
                    <a:pt x="29161" y="23684"/>
                    <a:pt x="29089" y="23667"/>
                  </a:cubicBezTo>
                  <a:lnTo>
                    <a:pt x="29089" y="23667"/>
                  </a:lnTo>
                  <a:cubicBezTo>
                    <a:pt x="29137" y="23749"/>
                    <a:pt x="29188" y="23843"/>
                    <a:pt x="29240" y="23949"/>
                  </a:cubicBezTo>
                  <a:cubicBezTo>
                    <a:pt x="29253" y="23859"/>
                    <a:pt x="29277" y="23783"/>
                    <a:pt x="29311" y="23720"/>
                  </a:cubicBezTo>
                  <a:lnTo>
                    <a:pt x="29311" y="23720"/>
                  </a:lnTo>
                  <a:cubicBezTo>
                    <a:pt x="32803" y="24558"/>
                    <a:pt x="39680" y="26254"/>
                    <a:pt x="39413" y="26397"/>
                  </a:cubicBezTo>
                  <a:cubicBezTo>
                    <a:pt x="39805" y="26560"/>
                    <a:pt x="40225" y="26637"/>
                    <a:pt x="40653" y="26637"/>
                  </a:cubicBezTo>
                  <a:cubicBezTo>
                    <a:pt x="42558" y="26637"/>
                    <a:pt x="44620" y="25122"/>
                    <a:pt x="45076" y="22925"/>
                  </a:cubicBezTo>
                  <a:cubicBezTo>
                    <a:pt x="44407" y="22567"/>
                    <a:pt x="46422" y="14722"/>
                    <a:pt x="46879" y="14722"/>
                  </a:cubicBezTo>
                  <a:cubicBezTo>
                    <a:pt x="46882" y="14722"/>
                    <a:pt x="46884" y="14722"/>
                    <a:pt x="46887" y="14723"/>
                  </a:cubicBezTo>
                  <a:cubicBezTo>
                    <a:pt x="47029" y="12710"/>
                    <a:pt x="46531" y="10406"/>
                    <a:pt x="44338" y="963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3322" name="Google Shape;3322;p36"/>
          <p:cNvGrpSpPr/>
          <p:nvPr/>
        </p:nvGrpSpPr>
        <p:grpSpPr>
          <a:xfrm>
            <a:off x="466267" y="2631361"/>
            <a:ext cx="1065063" cy="974125"/>
            <a:chOff x="3658375" y="1440350"/>
            <a:chExt cx="602650" cy="551225"/>
          </a:xfrm>
        </p:grpSpPr>
        <p:sp>
          <p:nvSpPr>
            <p:cNvPr id="3323" name="Google Shape;3323;p36"/>
            <p:cNvSpPr/>
            <p:nvPr/>
          </p:nvSpPr>
          <p:spPr>
            <a:xfrm>
              <a:off x="3927575" y="1676875"/>
              <a:ext cx="5825" cy="72225"/>
            </a:xfrm>
            <a:custGeom>
              <a:avLst/>
              <a:gdLst/>
              <a:ahLst/>
              <a:cxnLst/>
              <a:rect l="l" t="t" r="r" b="b"/>
              <a:pathLst>
                <a:path w="233" h="2889" extrusionOk="0">
                  <a:moveTo>
                    <a:pt x="38" y="0"/>
                  </a:moveTo>
                  <a:cubicBezTo>
                    <a:pt x="1" y="23"/>
                    <a:pt x="86" y="86"/>
                    <a:pt x="82" y="118"/>
                  </a:cubicBezTo>
                  <a:cubicBezTo>
                    <a:pt x="84" y="118"/>
                    <a:pt x="205" y="125"/>
                    <a:pt x="211" y="127"/>
                  </a:cubicBezTo>
                  <a:lnTo>
                    <a:pt x="211" y="127"/>
                  </a:lnTo>
                  <a:cubicBezTo>
                    <a:pt x="204" y="122"/>
                    <a:pt x="38" y="0"/>
                    <a:pt x="38" y="0"/>
                  </a:cubicBezTo>
                  <a:close/>
                  <a:moveTo>
                    <a:pt x="211" y="127"/>
                  </a:moveTo>
                  <a:cubicBezTo>
                    <a:pt x="212" y="127"/>
                    <a:pt x="212" y="128"/>
                    <a:pt x="212" y="128"/>
                  </a:cubicBezTo>
                  <a:cubicBezTo>
                    <a:pt x="212" y="127"/>
                    <a:pt x="212" y="127"/>
                    <a:pt x="211" y="127"/>
                  </a:cubicBezTo>
                  <a:close/>
                  <a:moveTo>
                    <a:pt x="77" y="2749"/>
                  </a:moveTo>
                  <a:cubicBezTo>
                    <a:pt x="77" y="2749"/>
                    <a:pt x="77" y="2749"/>
                    <a:pt x="77" y="2749"/>
                  </a:cubicBezTo>
                  <a:lnTo>
                    <a:pt x="77" y="2750"/>
                  </a:lnTo>
                  <a:lnTo>
                    <a:pt x="77" y="2750"/>
                  </a:lnTo>
                  <a:cubicBezTo>
                    <a:pt x="77" y="2749"/>
                    <a:pt x="77" y="2749"/>
                    <a:pt x="77" y="2749"/>
                  </a:cubicBezTo>
                  <a:close/>
                  <a:moveTo>
                    <a:pt x="77" y="2750"/>
                  </a:moveTo>
                  <a:cubicBezTo>
                    <a:pt x="80" y="2754"/>
                    <a:pt x="82" y="2889"/>
                    <a:pt x="84" y="2889"/>
                  </a:cubicBezTo>
                  <a:cubicBezTo>
                    <a:pt x="86" y="2889"/>
                    <a:pt x="233" y="2831"/>
                    <a:pt x="233" y="2831"/>
                  </a:cubicBezTo>
                  <a:lnTo>
                    <a:pt x="77" y="275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24" name="Google Shape;3324;p36"/>
            <p:cNvSpPr/>
            <p:nvPr/>
          </p:nvSpPr>
          <p:spPr>
            <a:xfrm>
              <a:off x="3977550" y="1750350"/>
              <a:ext cx="2225" cy="2225"/>
            </a:xfrm>
            <a:custGeom>
              <a:avLst/>
              <a:gdLst/>
              <a:ahLst/>
              <a:cxnLst/>
              <a:rect l="l" t="t" r="r" b="b"/>
              <a:pathLst>
                <a:path w="89" h="89" extrusionOk="0">
                  <a:moveTo>
                    <a:pt x="86" y="1"/>
                  </a:moveTo>
                  <a:lnTo>
                    <a:pt x="86" y="1"/>
                  </a:lnTo>
                  <a:cubicBezTo>
                    <a:pt x="58" y="17"/>
                    <a:pt x="28" y="33"/>
                    <a:pt x="0" y="52"/>
                  </a:cubicBezTo>
                  <a:cubicBezTo>
                    <a:pt x="28" y="61"/>
                    <a:pt x="58" y="72"/>
                    <a:pt x="83" y="89"/>
                  </a:cubicBezTo>
                  <a:cubicBezTo>
                    <a:pt x="88" y="89"/>
                    <a:pt x="86" y="1"/>
                    <a:pt x="8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25" name="Google Shape;3325;p36"/>
            <p:cNvSpPr/>
            <p:nvPr/>
          </p:nvSpPr>
          <p:spPr>
            <a:xfrm>
              <a:off x="3975750" y="1752500"/>
              <a:ext cx="250" cy="375"/>
            </a:xfrm>
            <a:custGeom>
              <a:avLst/>
              <a:gdLst/>
              <a:ahLst/>
              <a:cxnLst/>
              <a:rect l="l" t="t" r="r" b="b"/>
              <a:pathLst>
                <a:path w="10" h="15" extrusionOk="0">
                  <a:moveTo>
                    <a:pt x="7" y="0"/>
                  </a:moveTo>
                  <a:lnTo>
                    <a:pt x="0" y="5"/>
                  </a:lnTo>
                  <a:cubicBezTo>
                    <a:pt x="2" y="7"/>
                    <a:pt x="5" y="10"/>
                    <a:pt x="9" y="14"/>
                  </a:cubicBezTo>
                  <a:cubicBezTo>
                    <a:pt x="7" y="10"/>
                    <a:pt x="9" y="5"/>
                    <a:pt x="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26" name="Google Shape;3326;p36"/>
            <p:cNvSpPr/>
            <p:nvPr/>
          </p:nvSpPr>
          <p:spPr>
            <a:xfrm>
              <a:off x="3995550" y="1744375"/>
              <a:ext cx="1025" cy="1425"/>
            </a:xfrm>
            <a:custGeom>
              <a:avLst/>
              <a:gdLst/>
              <a:ahLst/>
              <a:cxnLst/>
              <a:rect l="l" t="t" r="r" b="b"/>
              <a:pathLst>
                <a:path w="41" h="57" extrusionOk="0">
                  <a:moveTo>
                    <a:pt x="1" y="1"/>
                  </a:moveTo>
                  <a:cubicBezTo>
                    <a:pt x="1" y="22"/>
                    <a:pt x="1" y="38"/>
                    <a:pt x="1" y="56"/>
                  </a:cubicBezTo>
                  <a:cubicBezTo>
                    <a:pt x="1" y="56"/>
                    <a:pt x="40" y="36"/>
                    <a:pt x="38" y="36"/>
                  </a:cubicBezTo>
                  <a:cubicBezTo>
                    <a:pt x="38" y="33"/>
                    <a:pt x="38" y="17"/>
                    <a:pt x="38" y="17"/>
                  </a:cubicBezTo>
                  <a:cubicBezTo>
                    <a:pt x="36" y="17"/>
                    <a:pt x="3" y="1"/>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27" name="Google Shape;3327;p36"/>
            <p:cNvSpPr/>
            <p:nvPr/>
          </p:nvSpPr>
          <p:spPr>
            <a:xfrm>
              <a:off x="3975925" y="1751225"/>
              <a:ext cx="1650" cy="1300"/>
            </a:xfrm>
            <a:custGeom>
              <a:avLst/>
              <a:gdLst/>
              <a:ahLst/>
              <a:cxnLst/>
              <a:rect l="l" t="t" r="r" b="b"/>
              <a:pathLst>
                <a:path w="66" h="52" extrusionOk="0">
                  <a:moveTo>
                    <a:pt x="5" y="0"/>
                  </a:moveTo>
                  <a:cubicBezTo>
                    <a:pt x="0" y="17"/>
                    <a:pt x="0" y="35"/>
                    <a:pt x="0" y="51"/>
                  </a:cubicBezTo>
                  <a:cubicBezTo>
                    <a:pt x="21" y="40"/>
                    <a:pt x="44" y="28"/>
                    <a:pt x="65" y="14"/>
                  </a:cubicBezTo>
                  <a:cubicBezTo>
                    <a:pt x="46" y="7"/>
                    <a:pt x="26" y="3"/>
                    <a:pt x="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28" name="Google Shape;3328;p36"/>
            <p:cNvSpPr/>
            <p:nvPr/>
          </p:nvSpPr>
          <p:spPr>
            <a:xfrm>
              <a:off x="3907525" y="1935400"/>
              <a:ext cx="1700" cy="900"/>
            </a:xfrm>
            <a:custGeom>
              <a:avLst/>
              <a:gdLst/>
              <a:ahLst/>
              <a:cxnLst/>
              <a:rect l="l" t="t" r="r" b="b"/>
              <a:pathLst>
                <a:path w="68" h="36" extrusionOk="0">
                  <a:moveTo>
                    <a:pt x="1" y="1"/>
                  </a:moveTo>
                  <a:cubicBezTo>
                    <a:pt x="1" y="12"/>
                    <a:pt x="1" y="24"/>
                    <a:pt x="1" y="35"/>
                  </a:cubicBezTo>
                  <a:lnTo>
                    <a:pt x="68" y="35"/>
                  </a:lnTo>
                  <a:cubicBezTo>
                    <a:pt x="42" y="24"/>
                    <a:pt x="21" y="10"/>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29" name="Google Shape;3329;p36"/>
            <p:cNvSpPr/>
            <p:nvPr/>
          </p:nvSpPr>
          <p:spPr>
            <a:xfrm>
              <a:off x="3758525" y="1894650"/>
              <a:ext cx="17250" cy="24700"/>
            </a:xfrm>
            <a:custGeom>
              <a:avLst/>
              <a:gdLst/>
              <a:ahLst/>
              <a:cxnLst/>
              <a:rect l="l" t="t" r="r" b="b"/>
              <a:pathLst>
                <a:path w="690" h="988" extrusionOk="0">
                  <a:moveTo>
                    <a:pt x="469" y="471"/>
                  </a:moveTo>
                  <a:cubicBezTo>
                    <a:pt x="469" y="472"/>
                    <a:pt x="469" y="472"/>
                    <a:pt x="469" y="472"/>
                  </a:cubicBezTo>
                  <a:lnTo>
                    <a:pt x="469" y="472"/>
                  </a:lnTo>
                  <a:cubicBezTo>
                    <a:pt x="469" y="472"/>
                    <a:pt x="469" y="472"/>
                    <a:pt x="469" y="471"/>
                  </a:cubicBezTo>
                  <a:close/>
                  <a:moveTo>
                    <a:pt x="142" y="1"/>
                  </a:moveTo>
                  <a:cubicBezTo>
                    <a:pt x="113" y="1"/>
                    <a:pt x="88" y="28"/>
                    <a:pt x="70" y="121"/>
                  </a:cubicBezTo>
                  <a:cubicBezTo>
                    <a:pt x="81" y="120"/>
                    <a:pt x="92" y="119"/>
                    <a:pt x="103" y="119"/>
                  </a:cubicBezTo>
                  <a:cubicBezTo>
                    <a:pt x="311" y="119"/>
                    <a:pt x="314" y="418"/>
                    <a:pt x="290" y="564"/>
                  </a:cubicBezTo>
                  <a:cubicBezTo>
                    <a:pt x="202" y="446"/>
                    <a:pt x="146" y="400"/>
                    <a:pt x="109" y="400"/>
                  </a:cubicBezTo>
                  <a:cubicBezTo>
                    <a:pt x="38" y="400"/>
                    <a:pt x="34" y="564"/>
                    <a:pt x="0" y="703"/>
                  </a:cubicBezTo>
                  <a:cubicBezTo>
                    <a:pt x="21" y="740"/>
                    <a:pt x="42" y="777"/>
                    <a:pt x="68" y="815"/>
                  </a:cubicBezTo>
                  <a:cubicBezTo>
                    <a:pt x="72" y="815"/>
                    <a:pt x="76" y="815"/>
                    <a:pt x="80" y="815"/>
                  </a:cubicBezTo>
                  <a:cubicBezTo>
                    <a:pt x="141" y="815"/>
                    <a:pt x="201" y="799"/>
                    <a:pt x="255" y="768"/>
                  </a:cubicBezTo>
                  <a:lnTo>
                    <a:pt x="255" y="768"/>
                  </a:lnTo>
                  <a:cubicBezTo>
                    <a:pt x="248" y="780"/>
                    <a:pt x="318" y="942"/>
                    <a:pt x="323" y="942"/>
                  </a:cubicBezTo>
                  <a:cubicBezTo>
                    <a:pt x="421" y="974"/>
                    <a:pt x="483" y="988"/>
                    <a:pt x="519" y="988"/>
                  </a:cubicBezTo>
                  <a:cubicBezTo>
                    <a:pt x="689" y="988"/>
                    <a:pt x="281" y="674"/>
                    <a:pt x="469" y="472"/>
                  </a:cubicBezTo>
                  <a:lnTo>
                    <a:pt x="469" y="472"/>
                  </a:lnTo>
                  <a:cubicBezTo>
                    <a:pt x="469" y="472"/>
                    <a:pt x="469" y="472"/>
                    <a:pt x="469" y="472"/>
                  </a:cubicBezTo>
                  <a:cubicBezTo>
                    <a:pt x="463" y="472"/>
                    <a:pt x="218" y="33"/>
                    <a:pt x="216" y="33"/>
                  </a:cubicBezTo>
                  <a:cubicBezTo>
                    <a:pt x="190" y="17"/>
                    <a:pt x="165" y="1"/>
                    <a:pt x="1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30" name="Google Shape;3330;p36"/>
            <p:cNvSpPr/>
            <p:nvPr/>
          </p:nvSpPr>
          <p:spPr>
            <a:xfrm>
              <a:off x="3768900" y="1870300"/>
              <a:ext cx="49050" cy="68200"/>
            </a:xfrm>
            <a:custGeom>
              <a:avLst/>
              <a:gdLst/>
              <a:ahLst/>
              <a:cxnLst/>
              <a:rect l="l" t="t" r="r" b="b"/>
              <a:pathLst>
                <a:path w="1962" h="2728" extrusionOk="0">
                  <a:moveTo>
                    <a:pt x="691" y="1406"/>
                  </a:moveTo>
                  <a:cubicBezTo>
                    <a:pt x="691" y="1406"/>
                    <a:pt x="691" y="1406"/>
                    <a:pt x="691" y="1406"/>
                  </a:cubicBezTo>
                  <a:cubicBezTo>
                    <a:pt x="692" y="1407"/>
                    <a:pt x="692" y="1407"/>
                    <a:pt x="692" y="1408"/>
                  </a:cubicBezTo>
                  <a:lnTo>
                    <a:pt x="692" y="1408"/>
                  </a:lnTo>
                  <a:cubicBezTo>
                    <a:pt x="692" y="1407"/>
                    <a:pt x="691" y="1406"/>
                    <a:pt x="691" y="1406"/>
                  </a:cubicBezTo>
                  <a:close/>
                  <a:moveTo>
                    <a:pt x="339" y="0"/>
                  </a:moveTo>
                  <a:cubicBezTo>
                    <a:pt x="324" y="0"/>
                    <a:pt x="38" y="165"/>
                    <a:pt x="14" y="165"/>
                  </a:cubicBezTo>
                  <a:cubicBezTo>
                    <a:pt x="12" y="165"/>
                    <a:pt x="12" y="164"/>
                    <a:pt x="12" y="164"/>
                  </a:cubicBezTo>
                  <a:lnTo>
                    <a:pt x="12" y="164"/>
                  </a:lnTo>
                  <a:cubicBezTo>
                    <a:pt x="0" y="184"/>
                    <a:pt x="656" y="1346"/>
                    <a:pt x="652" y="1362"/>
                  </a:cubicBezTo>
                  <a:cubicBezTo>
                    <a:pt x="663" y="1320"/>
                    <a:pt x="879" y="1253"/>
                    <a:pt x="904" y="1246"/>
                  </a:cubicBezTo>
                  <a:lnTo>
                    <a:pt x="904" y="1246"/>
                  </a:lnTo>
                  <a:cubicBezTo>
                    <a:pt x="958" y="1381"/>
                    <a:pt x="700" y="1297"/>
                    <a:pt x="860" y="1483"/>
                  </a:cubicBezTo>
                  <a:cubicBezTo>
                    <a:pt x="803" y="1432"/>
                    <a:pt x="726" y="1456"/>
                    <a:pt x="692" y="1408"/>
                  </a:cubicBezTo>
                  <a:lnTo>
                    <a:pt x="692" y="1408"/>
                  </a:lnTo>
                  <a:cubicBezTo>
                    <a:pt x="716" y="1449"/>
                    <a:pt x="1103" y="2171"/>
                    <a:pt x="1129" y="2171"/>
                  </a:cubicBezTo>
                  <a:cubicBezTo>
                    <a:pt x="1129" y="2171"/>
                    <a:pt x="1129" y="2171"/>
                    <a:pt x="1129" y="2171"/>
                  </a:cubicBezTo>
                  <a:cubicBezTo>
                    <a:pt x="1264" y="2389"/>
                    <a:pt x="1405" y="2572"/>
                    <a:pt x="1523" y="2727"/>
                  </a:cubicBezTo>
                  <a:cubicBezTo>
                    <a:pt x="1653" y="2704"/>
                    <a:pt x="1823" y="2584"/>
                    <a:pt x="1962" y="2570"/>
                  </a:cubicBezTo>
                  <a:cubicBezTo>
                    <a:pt x="1772" y="2442"/>
                    <a:pt x="1616" y="2183"/>
                    <a:pt x="1470" y="1972"/>
                  </a:cubicBezTo>
                  <a:lnTo>
                    <a:pt x="1470" y="1972"/>
                  </a:lnTo>
                  <a:cubicBezTo>
                    <a:pt x="1470" y="1972"/>
                    <a:pt x="1470" y="1972"/>
                    <a:pt x="1470" y="1972"/>
                  </a:cubicBezTo>
                  <a:cubicBezTo>
                    <a:pt x="1489" y="1972"/>
                    <a:pt x="360" y="1"/>
                    <a:pt x="339" y="1"/>
                  </a:cubicBezTo>
                  <a:cubicBezTo>
                    <a:pt x="339" y="1"/>
                    <a:pt x="339" y="1"/>
                    <a:pt x="339" y="1"/>
                  </a:cubicBezTo>
                  <a:lnTo>
                    <a:pt x="339" y="1"/>
                  </a:lnTo>
                  <a:cubicBezTo>
                    <a:pt x="339" y="0"/>
                    <a:pt x="339" y="0"/>
                    <a:pt x="33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31" name="Google Shape;3331;p36"/>
            <p:cNvSpPr/>
            <p:nvPr/>
          </p:nvSpPr>
          <p:spPr>
            <a:xfrm>
              <a:off x="3745075" y="1887000"/>
              <a:ext cx="15275" cy="20425"/>
            </a:xfrm>
            <a:custGeom>
              <a:avLst/>
              <a:gdLst/>
              <a:ahLst/>
              <a:cxnLst/>
              <a:rect l="l" t="t" r="r" b="b"/>
              <a:pathLst>
                <a:path w="611" h="817" extrusionOk="0">
                  <a:moveTo>
                    <a:pt x="114" y="0"/>
                  </a:moveTo>
                  <a:cubicBezTo>
                    <a:pt x="106" y="0"/>
                    <a:pt x="11" y="61"/>
                    <a:pt x="1" y="61"/>
                  </a:cubicBezTo>
                  <a:cubicBezTo>
                    <a:pt x="1" y="61"/>
                    <a:pt x="1" y="61"/>
                    <a:pt x="1" y="61"/>
                  </a:cubicBezTo>
                  <a:lnTo>
                    <a:pt x="1" y="61"/>
                  </a:lnTo>
                  <a:cubicBezTo>
                    <a:pt x="1" y="66"/>
                    <a:pt x="432" y="814"/>
                    <a:pt x="432" y="817"/>
                  </a:cubicBezTo>
                  <a:lnTo>
                    <a:pt x="432" y="817"/>
                  </a:lnTo>
                  <a:cubicBezTo>
                    <a:pt x="548" y="706"/>
                    <a:pt x="515" y="638"/>
                    <a:pt x="610" y="465"/>
                  </a:cubicBezTo>
                  <a:cubicBezTo>
                    <a:pt x="610" y="463"/>
                    <a:pt x="584" y="458"/>
                    <a:pt x="565" y="458"/>
                  </a:cubicBezTo>
                  <a:cubicBezTo>
                    <a:pt x="555" y="458"/>
                    <a:pt x="547" y="459"/>
                    <a:pt x="548" y="465"/>
                  </a:cubicBezTo>
                  <a:cubicBezTo>
                    <a:pt x="540" y="475"/>
                    <a:pt x="525" y="482"/>
                    <a:pt x="499" y="482"/>
                  </a:cubicBezTo>
                  <a:cubicBezTo>
                    <a:pt x="476" y="482"/>
                    <a:pt x="445" y="477"/>
                    <a:pt x="404" y="465"/>
                  </a:cubicBezTo>
                  <a:cubicBezTo>
                    <a:pt x="448" y="458"/>
                    <a:pt x="492" y="453"/>
                    <a:pt x="536" y="453"/>
                  </a:cubicBezTo>
                  <a:cubicBezTo>
                    <a:pt x="569" y="407"/>
                    <a:pt x="480" y="258"/>
                    <a:pt x="515" y="191"/>
                  </a:cubicBezTo>
                  <a:lnTo>
                    <a:pt x="515" y="191"/>
                  </a:lnTo>
                  <a:cubicBezTo>
                    <a:pt x="493" y="202"/>
                    <a:pt x="472" y="207"/>
                    <a:pt x="451" y="207"/>
                  </a:cubicBezTo>
                  <a:cubicBezTo>
                    <a:pt x="344" y="207"/>
                    <a:pt x="240" y="88"/>
                    <a:pt x="114" y="1"/>
                  </a:cubicBezTo>
                  <a:cubicBezTo>
                    <a:pt x="114" y="0"/>
                    <a:pt x="114" y="0"/>
                    <a:pt x="114" y="0"/>
                  </a:cubicBezTo>
                  <a:close/>
                  <a:moveTo>
                    <a:pt x="432" y="817"/>
                  </a:moveTo>
                  <a:cubicBezTo>
                    <a:pt x="432" y="817"/>
                    <a:pt x="432" y="817"/>
                    <a:pt x="432" y="817"/>
                  </a:cubicBezTo>
                  <a:cubicBezTo>
                    <a:pt x="432" y="817"/>
                    <a:pt x="432" y="817"/>
                    <a:pt x="432" y="81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32" name="Google Shape;3332;p36"/>
            <p:cNvSpPr/>
            <p:nvPr/>
          </p:nvSpPr>
          <p:spPr>
            <a:xfrm>
              <a:off x="3751275" y="1882150"/>
              <a:ext cx="6975" cy="5175"/>
            </a:xfrm>
            <a:custGeom>
              <a:avLst/>
              <a:gdLst/>
              <a:ahLst/>
              <a:cxnLst/>
              <a:rect l="l" t="t" r="r" b="b"/>
              <a:pathLst>
                <a:path w="279" h="207" extrusionOk="0">
                  <a:moveTo>
                    <a:pt x="205" y="0"/>
                  </a:moveTo>
                  <a:cubicBezTo>
                    <a:pt x="205" y="0"/>
                    <a:pt x="205" y="0"/>
                    <a:pt x="205" y="0"/>
                  </a:cubicBezTo>
                  <a:lnTo>
                    <a:pt x="205" y="0"/>
                  </a:lnTo>
                  <a:cubicBezTo>
                    <a:pt x="205" y="0"/>
                    <a:pt x="205" y="0"/>
                    <a:pt x="205" y="0"/>
                  </a:cubicBezTo>
                  <a:close/>
                  <a:moveTo>
                    <a:pt x="1" y="116"/>
                  </a:moveTo>
                  <a:cubicBezTo>
                    <a:pt x="1" y="116"/>
                    <a:pt x="1" y="116"/>
                    <a:pt x="1" y="116"/>
                  </a:cubicBezTo>
                  <a:cubicBezTo>
                    <a:pt x="1" y="116"/>
                    <a:pt x="1" y="116"/>
                    <a:pt x="1" y="116"/>
                  </a:cubicBezTo>
                  <a:close/>
                  <a:moveTo>
                    <a:pt x="205" y="0"/>
                  </a:moveTo>
                  <a:cubicBezTo>
                    <a:pt x="200" y="4"/>
                    <a:pt x="8" y="111"/>
                    <a:pt x="1" y="116"/>
                  </a:cubicBezTo>
                  <a:lnTo>
                    <a:pt x="1" y="116"/>
                  </a:lnTo>
                  <a:cubicBezTo>
                    <a:pt x="1" y="116"/>
                    <a:pt x="1" y="116"/>
                    <a:pt x="1" y="116"/>
                  </a:cubicBezTo>
                  <a:cubicBezTo>
                    <a:pt x="10" y="116"/>
                    <a:pt x="274" y="206"/>
                    <a:pt x="277" y="206"/>
                  </a:cubicBezTo>
                  <a:cubicBezTo>
                    <a:pt x="279" y="204"/>
                    <a:pt x="229" y="120"/>
                    <a:pt x="226" y="118"/>
                  </a:cubicBezTo>
                  <a:lnTo>
                    <a:pt x="226" y="118"/>
                  </a:lnTo>
                  <a:cubicBezTo>
                    <a:pt x="228" y="119"/>
                    <a:pt x="279" y="132"/>
                    <a:pt x="279" y="132"/>
                  </a:cubicBezTo>
                  <a:cubicBezTo>
                    <a:pt x="279" y="132"/>
                    <a:pt x="205" y="4"/>
                    <a:pt x="20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33" name="Google Shape;3333;p36"/>
            <p:cNvSpPr/>
            <p:nvPr/>
          </p:nvSpPr>
          <p:spPr>
            <a:xfrm>
              <a:off x="3736775" y="1800775"/>
              <a:ext cx="153350" cy="10325"/>
            </a:xfrm>
            <a:custGeom>
              <a:avLst/>
              <a:gdLst/>
              <a:ahLst/>
              <a:cxnLst/>
              <a:rect l="l" t="t" r="r" b="b"/>
              <a:pathLst>
                <a:path w="6134" h="413" extrusionOk="0">
                  <a:moveTo>
                    <a:pt x="5048" y="0"/>
                  </a:moveTo>
                  <a:cubicBezTo>
                    <a:pt x="4501" y="0"/>
                    <a:pt x="3949" y="2"/>
                    <a:pt x="3972" y="3"/>
                  </a:cubicBezTo>
                  <a:cubicBezTo>
                    <a:pt x="3952" y="41"/>
                    <a:pt x="3880" y="72"/>
                    <a:pt x="3813" y="72"/>
                  </a:cubicBezTo>
                  <a:cubicBezTo>
                    <a:pt x="3761" y="72"/>
                    <a:pt x="3711" y="53"/>
                    <a:pt x="3694" y="3"/>
                  </a:cubicBezTo>
                  <a:cubicBezTo>
                    <a:pt x="3691" y="3"/>
                    <a:pt x="2500" y="1"/>
                    <a:pt x="1475" y="1"/>
                  </a:cubicBezTo>
                  <a:cubicBezTo>
                    <a:pt x="707" y="1"/>
                    <a:pt x="34" y="2"/>
                    <a:pt x="27" y="5"/>
                  </a:cubicBezTo>
                  <a:cubicBezTo>
                    <a:pt x="27" y="5"/>
                    <a:pt x="26" y="5"/>
                    <a:pt x="26" y="5"/>
                  </a:cubicBezTo>
                  <a:cubicBezTo>
                    <a:pt x="1" y="5"/>
                    <a:pt x="342" y="408"/>
                    <a:pt x="326" y="408"/>
                  </a:cubicBezTo>
                  <a:cubicBezTo>
                    <a:pt x="299" y="410"/>
                    <a:pt x="2160" y="412"/>
                    <a:pt x="3631" y="412"/>
                  </a:cubicBezTo>
                  <a:cubicBezTo>
                    <a:pt x="4581" y="412"/>
                    <a:pt x="5368" y="411"/>
                    <a:pt x="5379" y="408"/>
                  </a:cubicBezTo>
                  <a:cubicBezTo>
                    <a:pt x="5597" y="276"/>
                    <a:pt x="5901" y="135"/>
                    <a:pt x="6086" y="5"/>
                  </a:cubicBezTo>
                  <a:cubicBezTo>
                    <a:pt x="6134" y="2"/>
                    <a:pt x="5594" y="0"/>
                    <a:pt x="504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34" name="Google Shape;3334;p36"/>
            <p:cNvSpPr/>
            <p:nvPr/>
          </p:nvSpPr>
          <p:spPr>
            <a:xfrm>
              <a:off x="3742400" y="1880125"/>
              <a:ext cx="9025" cy="6850"/>
            </a:xfrm>
            <a:custGeom>
              <a:avLst/>
              <a:gdLst/>
              <a:ahLst/>
              <a:cxnLst/>
              <a:rect l="l" t="t" r="r" b="b"/>
              <a:pathLst>
                <a:path w="361" h="274" extrusionOk="0">
                  <a:moveTo>
                    <a:pt x="270" y="0"/>
                  </a:moveTo>
                  <a:lnTo>
                    <a:pt x="270" y="0"/>
                  </a:lnTo>
                  <a:cubicBezTo>
                    <a:pt x="184" y="49"/>
                    <a:pt x="94" y="104"/>
                    <a:pt x="1" y="151"/>
                  </a:cubicBezTo>
                  <a:cubicBezTo>
                    <a:pt x="13" y="179"/>
                    <a:pt x="29" y="206"/>
                    <a:pt x="45" y="232"/>
                  </a:cubicBezTo>
                  <a:cubicBezTo>
                    <a:pt x="64" y="219"/>
                    <a:pt x="86" y="213"/>
                    <a:pt x="107" y="213"/>
                  </a:cubicBezTo>
                  <a:cubicBezTo>
                    <a:pt x="132" y="213"/>
                    <a:pt x="157" y="221"/>
                    <a:pt x="177" y="239"/>
                  </a:cubicBezTo>
                  <a:cubicBezTo>
                    <a:pt x="193" y="250"/>
                    <a:pt x="212" y="260"/>
                    <a:pt x="228" y="274"/>
                  </a:cubicBezTo>
                  <a:cubicBezTo>
                    <a:pt x="270" y="243"/>
                    <a:pt x="314" y="218"/>
                    <a:pt x="358" y="195"/>
                  </a:cubicBezTo>
                  <a:cubicBezTo>
                    <a:pt x="360" y="195"/>
                    <a:pt x="221" y="151"/>
                    <a:pt x="221" y="148"/>
                  </a:cubicBezTo>
                  <a:cubicBezTo>
                    <a:pt x="240" y="100"/>
                    <a:pt x="256" y="51"/>
                    <a:pt x="27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35" name="Google Shape;3335;p36"/>
            <p:cNvSpPr/>
            <p:nvPr/>
          </p:nvSpPr>
          <p:spPr>
            <a:xfrm>
              <a:off x="3658375" y="1612000"/>
              <a:ext cx="96125" cy="267475"/>
            </a:xfrm>
            <a:custGeom>
              <a:avLst/>
              <a:gdLst/>
              <a:ahLst/>
              <a:cxnLst/>
              <a:rect l="l" t="t" r="r" b="b"/>
              <a:pathLst>
                <a:path w="3845" h="10699" extrusionOk="0">
                  <a:moveTo>
                    <a:pt x="2751" y="9112"/>
                  </a:moveTo>
                  <a:cubicBezTo>
                    <a:pt x="2769" y="9138"/>
                    <a:pt x="2780" y="9178"/>
                    <a:pt x="2794" y="9178"/>
                  </a:cubicBezTo>
                  <a:cubicBezTo>
                    <a:pt x="2803" y="9178"/>
                    <a:pt x="2812" y="9165"/>
                    <a:pt x="2824" y="9130"/>
                  </a:cubicBezTo>
                  <a:cubicBezTo>
                    <a:pt x="2833" y="9267"/>
                    <a:pt x="2942" y="9289"/>
                    <a:pt x="3016" y="9355"/>
                  </a:cubicBezTo>
                  <a:lnTo>
                    <a:pt x="3016" y="9355"/>
                  </a:lnTo>
                  <a:cubicBezTo>
                    <a:pt x="3013" y="9417"/>
                    <a:pt x="3013" y="9497"/>
                    <a:pt x="2970" y="9559"/>
                  </a:cubicBezTo>
                  <a:cubicBezTo>
                    <a:pt x="2874" y="9518"/>
                    <a:pt x="2745" y="9405"/>
                    <a:pt x="2681" y="9405"/>
                  </a:cubicBezTo>
                  <a:cubicBezTo>
                    <a:pt x="2654" y="9405"/>
                    <a:pt x="2638" y="9426"/>
                    <a:pt x="2643" y="9482"/>
                  </a:cubicBezTo>
                  <a:cubicBezTo>
                    <a:pt x="2481" y="9378"/>
                    <a:pt x="2741" y="9397"/>
                    <a:pt x="2780" y="9202"/>
                  </a:cubicBezTo>
                  <a:cubicBezTo>
                    <a:pt x="2767" y="9156"/>
                    <a:pt x="2758" y="9128"/>
                    <a:pt x="2751" y="9112"/>
                  </a:cubicBezTo>
                  <a:close/>
                  <a:moveTo>
                    <a:pt x="3615" y="10618"/>
                  </a:moveTo>
                  <a:lnTo>
                    <a:pt x="3615" y="10618"/>
                  </a:lnTo>
                  <a:cubicBezTo>
                    <a:pt x="3632" y="10620"/>
                    <a:pt x="3648" y="10624"/>
                    <a:pt x="3663" y="10631"/>
                  </a:cubicBezTo>
                  <a:lnTo>
                    <a:pt x="3663" y="10631"/>
                  </a:lnTo>
                  <a:cubicBezTo>
                    <a:pt x="3656" y="10633"/>
                    <a:pt x="3649" y="10634"/>
                    <a:pt x="3644" y="10634"/>
                  </a:cubicBezTo>
                  <a:cubicBezTo>
                    <a:pt x="3626" y="10634"/>
                    <a:pt x="3616" y="10625"/>
                    <a:pt x="3615" y="10618"/>
                  </a:cubicBezTo>
                  <a:close/>
                  <a:moveTo>
                    <a:pt x="1999" y="1"/>
                  </a:moveTo>
                  <a:cubicBezTo>
                    <a:pt x="1979" y="1"/>
                    <a:pt x="1961" y="69"/>
                    <a:pt x="1911" y="69"/>
                  </a:cubicBezTo>
                  <a:cubicBezTo>
                    <a:pt x="1904" y="69"/>
                    <a:pt x="1895" y="68"/>
                    <a:pt x="1885" y="64"/>
                  </a:cubicBezTo>
                  <a:cubicBezTo>
                    <a:pt x="1886" y="59"/>
                    <a:pt x="1886" y="58"/>
                    <a:pt x="1885" y="58"/>
                  </a:cubicBezTo>
                  <a:cubicBezTo>
                    <a:pt x="1850" y="58"/>
                    <a:pt x="1050" y="1554"/>
                    <a:pt x="1023" y="1556"/>
                  </a:cubicBezTo>
                  <a:cubicBezTo>
                    <a:pt x="1104" y="1675"/>
                    <a:pt x="1190" y="1788"/>
                    <a:pt x="1285" y="1897"/>
                  </a:cubicBezTo>
                  <a:cubicBezTo>
                    <a:pt x="1037" y="2022"/>
                    <a:pt x="1208" y="2080"/>
                    <a:pt x="1032" y="2168"/>
                  </a:cubicBezTo>
                  <a:cubicBezTo>
                    <a:pt x="1025" y="1999"/>
                    <a:pt x="1016" y="2043"/>
                    <a:pt x="1118" y="1985"/>
                  </a:cubicBezTo>
                  <a:cubicBezTo>
                    <a:pt x="1107" y="1919"/>
                    <a:pt x="1042" y="1886"/>
                    <a:pt x="969" y="1886"/>
                  </a:cubicBezTo>
                  <a:cubicBezTo>
                    <a:pt x="903" y="1886"/>
                    <a:pt x="830" y="1913"/>
                    <a:pt x="784" y="1969"/>
                  </a:cubicBezTo>
                  <a:cubicBezTo>
                    <a:pt x="790" y="2046"/>
                    <a:pt x="758" y="2009"/>
                    <a:pt x="724" y="2058"/>
                  </a:cubicBezTo>
                  <a:lnTo>
                    <a:pt x="724" y="2058"/>
                  </a:lnTo>
                  <a:cubicBezTo>
                    <a:pt x="716" y="2051"/>
                    <a:pt x="707" y="2047"/>
                    <a:pt x="695" y="2047"/>
                  </a:cubicBezTo>
                  <a:cubicBezTo>
                    <a:pt x="692" y="2047"/>
                    <a:pt x="688" y="2047"/>
                    <a:pt x="684" y="2048"/>
                  </a:cubicBezTo>
                  <a:cubicBezTo>
                    <a:pt x="686" y="2081"/>
                    <a:pt x="698" y="2087"/>
                    <a:pt x="707" y="2087"/>
                  </a:cubicBezTo>
                  <a:cubicBezTo>
                    <a:pt x="713" y="2087"/>
                    <a:pt x="718" y="2085"/>
                    <a:pt x="720" y="2085"/>
                  </a:cubicBezTo>
                  <a:cubicBezTo>
                    <a:pt x="722" y="2085"/>
                    <a:pt x="719" y="2087"/>
                    <a:pt x="710" y="2099"/>
                  </a:cubicBezTo>
                  <a:cubicBezTo>
                    <a:pt x="716" y="2167"/>
                    <a:pt x="718" y="2207"/>
                    <a:pt x="716" y="2207"/>
                  </a:cubicBezTo>
                  <a:cubicBezTo>
                    <a:pt x="713" y="2207"/>
                    <a:pt x="708" y="2180"/>
                    <a:pt x="698" y="2117"/>
                  </a:cubicBezTo>
                  <a:lnTo>
                    <a:pt x="698" y="2117"/>
                  </a:lnTo>
                  <a:cubicBezTo>
                    <a:pt x="31" y="3448"/>
                    <a:pt x="1" y="5001"/>
                    <a:pt x="701" y="6279"/>
                  </a:cubicBezTo>
                  <a:cubicBezTo>
                    <a:pt x="706" y="6342"/>
                    <a:pt x="805" y="6441"/>
                    <a:pt x="827" y="6441"/>
                  </a:cubicBezTo>
                  <a:cubicBezTo>
                    <a:pt x="829" y="6441"/>
                    <a:pt x="830" y="6439"/>
                    <a:pt x="831" y="6437"/>
                  </a:cubicBezTo>
                  <a:lnTo>
                    <a:pt x="831" y="6437"/>
                  </a:lnTo>
                  <a:cubicBezTo>
                    <a:pt x="835" y="6446"/>
                    <a:pt x="839" y="6449"/>
                    <a:pt x="843" y="6449"/>
                  </a:cubicBezTo>
                  <a:cubicBezTo>
                    <a:pt x="855" y="6449"/>
                    <a:pt x="868" y="6423"/>
                    <a:pt x="873" y="6423"/>
                  </a:cubicBezTo>
                  <a:lnTo>
                    <a:pt x="873" y="6423"/>
                  </a:lnTo>
                  <a:cubicBezTo>
                    <a:pt x="876" y="6423"/>
                    <a:pt x="876" y="6439"/>
                    <a:pt x="866" y="6494"/>
                  </a:cubicBezTo>
                  <a:lnTo>
                    <a:pt x="866" y="6494"/>
                  </a:lnTo>
                  <a:cubicBezTo>
                    <a:pt x="865" y="6491"/>
                    <a:pt x="864" y="6489"/>
                    <a:pt x="864" y="6489"/>
                  </a:cubicBezTo>
                  <a:lnTo>
                    <a:pt x="864" y="6489"/>
                  </a:lnTo>
                  <a:cubicBezTo>
                    <a:pt x="863" y="6489"/>
                    <a:pt x="863" y="6492"/>
                    <a:pt x="865" y="6501"/>
                  </a:cubicBezTo>
                  <a:cubicBezTo>
                    <a:pt x="866" y="6499"/>
                    <a:pt x="866" y="6497"/>
                    <a:pt x="866" y="6494"/>
                  </a:cubicBezTo>
                  <a:lnTo>
                    <a:pt x="866" y="6494"/>
                  </a:lnTo>
                  <a:cubicBezTo>
                    <a:pt x="868" y="6499"/>
                    <a:pt x="869" y="6505"/>
                    <a:pt x="870" y="6508"/>
                  </a:cubicBezTo>
                  <a:lnTo>
                    <a:pt x="870" y="6508"/>
                  </a:lnTo>
                  <a:cubicBezTo>
                    <a:pt x="861" y="6497"/>
                    <a:pt x="855" y="6491"/>
                    <a:pt x="852" y="6491"/>
                  </a:cubicBezTo>
                  <a:cubicBezTo>
                    <a:pt x="852" y="6491"/>
                    <a:pt x="852" y="6492"/>
                    <a:pt x="851" y="6492"/>
                  </a:cubicBezTo>
                  <a:cubicBezTo>
                    <a:pt x="861" y="6507"/>
                    <a:pt x="866" y="6513"/>
                    <a:pt x="868" y="6513"/>
                  </a:cubicBezTo>
                  <a:cubicBezTo>
                    <a:pt x="869" y="6513"/>
                    <a:pt x="870" y="6511"/>
                    <a:pt x="870" y="6508"/>
                  </a:cubicBezTo>
                  <a:lnTo>
                    <a:pt x="870" y="6508"/>
                  </a:lnTo>
                  <a:cubicBezTo>
                    <a:pt x="1093" y="6798"/>
                    <a:pt x="3231" y="10698"/>
                    <a:pt x="3282" y="10698"/>
                  </a:cubicBezTo>
                  <a:cubicBezTo>
                    <a:pt x="3283" y="10698"/>
                    <a:pt x="3283" y="10697"/>
                    <a:pt x="3283" y="10695"/>
                  </a:cubicBezTo>
                  <a:cubicBezTo>
                    <a:pt x="3315" y="10687"/>
                    <a:pt x="3346" y="10684"/>
                    <a:pt x="3375" y="10684"/>
                  </a:cubicBezTo>
                  <a:cubicBezTo>
                    <a:pt x="3428" y="10684"/>
                    <a:pt x="3477" y="10693"/>
                    <a:pt x="3524" y="10693"/>
                  </a:cubicBezTo>
                  <a:cubicBezTo>
                    <a:pt x="3575" y="10693"/>
                    <a:pt x="3625" y="10682"/>
                    <a:pt x="3675" y="10637"/>
                  </a:cubicBezTo>
                  <a:lnTo>
                    <a:pt x="3675" y="10637"/>
                  </a:lnTo>
                  <a:cubicBezTo>
                    <a:pt x="3710" y="10655"/>
                    <a:pt x="3738" y="10679"/>
                    <a:pt x="3766" y="10679"/>
                  </a:cubicBezTo>
                  <a:cubicBezTo>
                    <a:pt x="3788" y="10679"/>
                    <a:pt x="3809" y="10663"/>
                    <a:pt x="3833" y="10616"/>
                  </a:cubicBezTo>
                  <a:cubicBezTo>
                    <a:pt x="3844" y="10528"/>
                    <a:pt x="3040" y="9367"/>
                    <a:pt x="3049" y="9260"/>
                  </a:cubicBezTo>
                  <a:lnTo>
                    <a:pt x="3049" y="9260"/>
                  </a:lnTo>
                  <a:cubicBezTo>
                    <a:pt x="3025" y="9271"/>
                    <a:pt x="3019" y="9304"/>
                    <a:pt x="3017" y="9346"/>
                  </a:cubicBezTo>
                  <a:lnTo>
                    <a:pt x="3017" y="9346"/>
                  </a:lnTo>
                  <a:cubicBezTo>
                    <a:pt x="2894" y="9094"/>
                    <a:pt x="1200" y="6013"/>
                    <a:pt x="1162" y="5968"/>
                  </a:cubicBezTo>
                  <a:cubicBezTo>
                    <a:pt x="541" y="4846"/>
                    <a:pt x="555" y="3494"/>
                    <a:pt x="1204" y="2347"/>
                  </a:cubicBezTo>
                  <a:lnTo>
                    <a:pt x="1204" y="2347"/>
                  </a:lnTo>
                  <a:cubicBezTo>
                    <a:pt x="1204" y="2347"/>
                    <a:pt x="1204" y="2348"/>
                    <a:pt x="1204" y="2348"/>
                  </a:cubicBezTo>
                  <a:cubicBezTo>
                    <a:pt x="1213" y="2348"/>
                    <a:pt x="2388" y="263"/>
                    <a:pt x="2400" y="73"/>
                  </a:cubicBezTo>
                  <a:lnTo>
                    <a:pt x="2400" y="73"/>
                  </a:lnTo>
                  <a:cubicBezTo>
                    <a:pt x="2349" y="126"/>
                    <a:pt x="2233" y="230"/>
                    <a:pt x="2103" y="233"/>
                  </a:cubicBezTo>
                  <a:cubicBezTo>
                    <a:pt x="2085" y="224"/>
                    <a:pt x="2072" y="221"/>
                    <a:pt x="2062" y="221"/>
                  </a:cubicBezTo>
                  <a:cubicBezTo>
                    <a:pt x="2013" y="221"/>
                    <a:pt x="2044" y="304"/>
                    <a:pt x="2021" y="304"/>
                  </a:cubicBezTo>
                  <a:cubicBezTo>
                    <a:pt x="2017" y="304"/>
                    <a:pt x="2012" y="302"/>
                    <a:pt x="2006" y="298"/>
                  </a:cubicBezTo>
                  <a:cubicBezTo>
                    <a:pt x="1806" y="154"/>
                    <a:pt x="2089" y="247"/>
                    <a:pt x="2013" y="13"/>
                  </a:cubicBezTo>
                  <a:cubicBezTo>
                    <a:pt x="2008" y="4"/>
                    <a:pt x="2003" y="1"/>
                    <a:pt x="199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36" name="Google Shape;3336;p36"/>
            <p:cNvSpPr/>
            <p:nvPr/>
          </p:nvSpPr>
          <p:spPr>
            <a:xfrm>
              <a:off x="3696750" y="1743775"/>
              <a:ext cx="78325" cy="126275"/>
            </a:xfrm>
            <a:custGeom>
              <a:avLst/>
              <a:gdLst/>
              <a:ahLst/>
              <a:cxnLst/>
              <a:rect l="l" t="t" r="r" b="b"/>
              <a:pathLst>
                <a:path w="3133" h="5051" extrusionOk="0">
                  <a:moveTo>
                    <a:pt x="220" y="574"/>
                  </a:moveTo>
                  <a:cubicBezTo>
                    <a:pt x="223" y="575"/>
                    <a:pt x="226" y="575"/>
                    <a:pt x="229" y="575"/>
                  </a:cubicBezTo>
                  <a:lnTo>
                    <a:pt x="229" y="575"/>
                  </a:lnTo>
                  <a:cubicBezTo>
                    <a:pt x="227" y="577"/>
                    <a:pt x="226" y="579"/>
                    <a:pt x="224" y="580"/>
                  </a:cubicBezTo>
                  <a:lnTo>
                    <a:pt x="224" y="580"/>
                  </a:lnTo>
                  <a:cubicBezTo>
                    <a:pt x="223" y="578"/>
                    <a:pt x="221" y="576"/>
                    <a:pt x="220" y="574"/>
                  </a:cubicBezTo>
                  <a:close/>
                  <a:moveTo>
                    <a:pt x="177" y="596"/>
                  </a:moveTo>
                  <a:cubicBezTo>
                    <a:pt x="177" y="600"/>
                    <a:pt x="176" y="605"/>
                    <a:pt x="176" y="611"/>
                  </a:cubicBezTo>
                  <a:cubicBezTo>
                    <a:pt x="177" y="606"/>
                    <a:pt x="177" y="601"/>
                    <a:pt x="177" y="596"/>
                  </a:cubicBezTo>
                  <a:close/>
                  <a:moveTo>
                    <a:pt x="1642" y="2255"/>
                  </a:moveTo>
                  <a:cubicBezTo>
                    <a:pt x="1646" y="2262"/>
                    <a:pt x="1648" y="2266"/>
                    <a:pt x="1648" y="2266"/>
                  </a:cubicBezTo>
                  <a:cubicBezTo>
                    <a:pt x="1658" y="2258"/>
                    <a:pt x="1649" y="2257"/>
                    <a:pt x="1642" y="2255"/>
                  </a:cubicBezTo>
                  <a:close/>
                  <a:moveTo>
                    <a:pt x="1878" y="2642"/>
                  </a:moveTo>
                  <a:cubicBezTo>
                    <a:pt x="1878" y="2643"/>
                    <a:pt x="1878" y="2644"/>
                    <a:pt x="1878" y="2645"/>
                  </a:cubicBezTo>
                  <a:lnTo>
                    <a:pt x="1878" y="2645"/>
                  </a:lnTo>
                  <a:cubicBezTo>
                    <a:pt x="1878" y="2644"/>
                    <a:pt x="1878" y="2643"/>
                    <a:pt x="1878" y="2642"/>
                  </a:cubicBezTo>
                  <a:close/>
                  <a:moveTo>
                    <a:pt x="3132" y="4861"/>
                  </a:moveTo>
                  <a:cubicBezTo>
                    <a:pt x="3132" y="4861"/>
                    <a:pt x="3132" y="4861"/>
                    <a:pt x="3132" y="4861"/>
                  </a:cubicBezTo>
                  <a:lnTo>
                    <a:pt x="3132" y="4861"/>
                  </a:lnTo>
                  <a:cubicBezTo>
                    <a:pt x="3132" y="4861"/>
                    <a:pt x="3132" y="4861"/>
                    <a:pt x="3132" y="4861"/>
                  </a:cubicBezTo>
                  <a:cubicBezTo>
                    <a:pt x="3132" y="4861"/>
                    <a:pt x="3132" y="4861"/>
                    <a:pt x="3132" y="4861"/>
                  </a:cubicBezTo>
                  <a:close/>
                  <a:moveTo>
                    <a:pt x="73" y="1"/>
                  </a:moveTo>
                  <a:cubicBezTo>
                    <a:pt x="52" y="1"/>
                    <a:pt x="28" y="3"/>
                    <a:pt x="0" y="6"/>
                  </a:cubicBezTo>
                  <a:cubicBezTo>
                    <a:pt x="130" y="76"/>
                    <a:pt x="88" y="194"/>
                    <a:pt x="12" y="203"/>
                  </a:cubicBezTo>
                  <a:cubicBezTo>
                    <a:pt x="40" y="238"/>
                    <a:pt x="74" y="423"/>
                    <a:pt x="125" y="463"/>
                  </a:cubicBezTo>
                  <a:cubicBezTo>
                    <a:pt x="130" y="456"/>
                    <a:pt x="135" y="453"/>
                    <a:pt x="140" y="453"/>
                  </a:cubicBezTo>
                  <a:cubicBezTo>
                    <a:pt x="163" y="453"/>
                    <a:pt x="180" y="527"/>
                    <a:pt x="177" y="596"/>
                  </a:cubicBezTo>
                  <a:lnTo>
                    <a:pt x="177" y="596"/>
                  </a:lnTo>
                  <a:cubicBezTo>
                    <a:pt x="181" y="577"/>
                    <a:pt x="192" y="574"/>
                    <a:pt x="207" y="574"/>
                  </a:cubicBezTo>
                  <a:cubicBezTo>
                    <a:pt x="207" y="574"/>
                    <a:pt x="208" y="574"/>
                    <a:pt x="209" y="574"/>
                  </a:cubicBezTo>
                  <a:lnTo>
                    <a:pt x="209" y="574"/>
                  </a:lnTo>
                  <a:cubicBezTo>
                    <a:pt x="207" y="569"/>
                    <a:pt x="206" y="561"/>
                    <a:pt x="204" y="551"/>
                  </a:cubicBezTo>
                  <a:lnTo>
                    <a:pt x="204" y="551"/>
                  </a:lnTo>
                  <a:cubicBezTo>
                    <a:pt x="205" y="551"/>
                    <a:pt x="211" y="559"/>
                    <a:pt x="220" y="574"/>
                  </a:cubicBezTo>
                  <a:lnTo>
                    <a:pt x="220" y="574"/>
                  </a:lnTo>
                  <a:cubicBezTo>
                    <a:pt x="216" y="574"/>
                    <a:pt x="212" y="574"/>
                    <a:pt x="209" y="574"/>
                  </a:cubicBezTo>
                  <a:lnTo>
                    <a:pt x="209" y="574"/>
                  </a:lnTo>
                  <a:cubicBezTo>
                    <a:pt x="211" y="581"/>
                    <a:pt x="214" y="584"/>
                    <a:pt x="217" y="584"/>
                  </a:cubicBezTo>
                  <a:cubicBezTo>
                    <a:pt x="219" y="584"/>
                    <a:pt x="221" y="583"/>
                    <a:pt x="224" y="580"/>
                  </a:cubicBezTo>
                  <a:lnTo>
                    <a:pt x="224" y="580"/>
                  </a:lnTo>
                  <a:cubicBezTo>
                    <a:pt x="462" y="968"/>
                    <a:pt x="2758" y="5051"/>
                    <a:pt x="2800" y="5051"/>
                  </a:cubicBezTo>
                  <a:cubicBezTo>
                    <a:pt x="2800" y="5051"/>
                    <a:pt x="2801" y="5051"/>
                    <a:pt x="2801" y="5051"/>
                  </a:cubicBezTo>
                  <a:cubicBezTo>
                    <a:pt x="2882" y="4993"/>
                    <a:pt x="3021" y="4963"/>
                    <a:pt x="3132" y="4861"/>
                  </a:cubicBezTo>
                  <a:lnTo>
                    <a:pt x="3132" y="4861"/>
                  </a:lnTo>
                  <a:cubicBezTo>
                    <a:pt x="3123" y="4845"/>
                    <a:pt x="1894" y="2741"/>
                    <a:pt x="1878" y="2645"/>
                  </a:cubicBezTo>
                  <a:lnTo>
                    <a:pt x="1878" y="2645"/>
                  </a:lnTo>
                  <a:cubicBezTo>
                    <a:pt x="1871" y="2718"/>
                    <a:pt x="1612" y="2684"/>
                    <a:pt x="1632" y="2721"/>
                  </a:cubicBezTo>
                  <a:cubicBezTo>
                    <a:pt x="1528" y="2679"/>
                    <a:pt x="1426" y="2612"/>
                    <a:pt x="1442" y="2510"/>
                  </a:cubicBezTo>
                  <a:cubicBezTo>
                    <a:pt x="1428" y="2401"/>
                    <a:pt x="1526" y="2297"/>
                    <a:pt x="1635" y="2246"/>
                  </a:cubicBezTo>
                  <a:lnTo>
                    <a:pt x="1635" y="2246"/>
                  </a:lnTo>
                  <a:cubicBezTo>
                    <a:pt x="1633" y="2251"/>
                    <a:pt x="1637" y="2253"/>
                    <a:pt x="1642" y="2255"/>
                  </a:cubicBezTo>
                  <a:lnTo>
                    <a:pt x="1642" y="2255"/>
                  </a:lnTo>
                  <a:cubicBezTo>
                    <a:pt x="1561" y="2112"/>
                    <a:pt x="741" y="700"/>
                    <a:pt x="721" y="667"/>
                  </a:cubicBezTo>
                  <a:cubicBezTo>
                    <a:pt x="703" y="690"/>
                    <a:pt x="689" y="718"/>
                    <a:pt x="677" y="746"/>
                  </a:cubicBezTo>
                  <a:cubicBezTo>
                    <a:pt x="679" y="691"/>
                    <a:pt x="678" y="650"/>
                    <a:pt x="683" y="650"/>
                  </a:cubicBezTo>
                  <a:cubicBezTo>
                    <a:pt x="686" y="650"/>
                    <a:pt x="689" y="656"/>
                    <a:pt x="693" y="672"/>
                  </a:cubicBezTo>
                  <a:cubicBezTo>
                    <a:pt x="714" y="649"/>
                    <a:pt x="568" y="347"/>
                    <a:pt x="521" y="347"/>
                  </a:cubicBezTo>
                  <a:cubicBezTo>
                    <a:pt x="521" y="347"/>
                    <a:pt x="520" y="347"/>
                    <a:pt x="519" y="347"/>
                  </a:cubicBezTo>
                  <a:cubicBezTo>
                    <a:pt x="508" y="357"/>
                    <a:pt x="500" y="360"/>
                    <a:pt x="494" y="360"/>
                  </a:cubicBezTo>
                  <a:cubicBezTo>
                    <a:pt x="483" y="360"/>
                    <a:pt x="478" y="348"/>
                    <a:pt x="468" y="348"/>
                  </a:cubicBezTo>
                  <a:cubicBezTo>
                    <a:pt x="461" y="348"/>
                    <a:pt x="453" y="352"/>
                    <a:pt x="441" y="368"/>
                  </a:cubicBezTo>
                  <a:cubicBezTo>
                    <a:pt x="438" y="358"/>
                    <a:pt x="436" y="353"/>
                    <a:pt x="434" y="353"/>
                  </a:cubicBezTo>
                  <a:lnTo>
                    <a:pt x="434" y="353"/>
                  </a:lnTo>
                  <a:cubicBezTo>
                    <a:pt x="429" y="353"/>
                    <a:pt x="436" y="423"/>
                    <a:pt x="448" y="458"/>
                  </a:cubicBezTo>
                  <a:lnTo>
                    <a:pt x="448" y="458"/>
                  </a:lnTo>
                  <a:cubicBezTo>
                    <a:pt x="414" y="442"/>
                    <a:pt x="325" y="440"/>
                    <a:pt x="245" y="440"/>
                  </a:cubicBezTo>
                  <a:cubicBezTo>
                    <a:pt x="212" y="440"/>
                    <a:pt x="181" y="441"/>
                    <a:pt x="156" y="441"/>
                  </a:cubicBezTo>
                  <a:cubicBezTo>
                    <a:pt x="126" y="441"/>
                    <a:pt x="106" y="440"/>
                    <a:pt x="105" y="437"/>
                  </a:cubicBezTo>
                  <a:cubicBezTo>
                    <a:pt x="96" y="390"/>
                    <a:pt x="401" y="1"/>
                    <a:pt x="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37" name="Google Shape;3337;p36"/>
            <p:cNvSpPr/>
            <p:nvPr/>
          </p:nvSpPr>
          <p:spPr>
            <a:xfrm>
              <a:off x="4101400" y="1488400"/>
              <a:ext cx="64625" cy="99400"/>
            </a:xfrm>
            <a:custGeom>
              <a:avLst/>
              <a:gdLst/>
              <a:ahLst/>
              <a:cxnLst/>
              <a:rect l="l" t="t" r="r" b="b"/>
              <a:pathLst>
                <a:path w="2585" h="3976" extrusionOk="0">
                  <a:moveTo>
                    <a:pt x="239" y="0"/>
                  </a:moveTo>
                  <a:cubicBezTo>
                    <a:pt x="181" y="51"/>
                    <a:pt x="109" y="26"/>
                    <a:pt x="111" y="237"/>
                  </a:cubicBezTo>
                  <a:cubicBezTo>
                    <a:pt x="98" y="312"/>
                    <a:pt x="64" y="326"/>
                    <a:pt x="24" y="326"/>
                  </a:cubicBezTo>
                  <a:cubicBezTo>
                    <a:pt x="16" y="326"/>
                    <a:pt x="8" y="325"/>
                    <a:pt x="0" y="325"/>
                  </a:cubicBezTo>
                  <a:lnTo>
                    <a:pt x="0" y="325"/>
                  </a:lnTo>
                  <a:cubicBezTo>
                    <a:pt x="223" y="499"/>
                    <a:pt x="427" y="696"/>
                    <a:pt x="582" y="1020"/>
                  </a:cubicBezTo>
                  <a:cubicBezTo>
                    <a:pt x="582" y="1020"/>
                    <a:pt x="582" y="1020"/>
                    <a:pt x="582" y="1020"/>
                  </a:cubicBezTo>
                  <a:cubicBezTo>
                    <a:pt x="610" y="1020"/>
                    <a:pt x="2237" y="3948"/>
                    <a:pt x="2272" y="3960"/>
                  </a:cubicBezTo>
                  <a:cubicBezTo>
                    <a:pt x="2283" y="3957"/>
                    <a:pt x="2295" y="3955"/>
                    <a:pt x="2306" y="3955"/>
                  </a:cubicBezTo>
                  <a:cubicBezTo>
                    <a:pt x="2330" y="3955"/>
                    <a:pt x="2354" y="3962"/>
                    <a:pt x="2376" y="3976"/>
                  </a:cubicBezTo>
                  <a:cubicBezTo>
                    <a:pt x="2395" y="3920"/>
                    <a:pt x="2270" y="3804"/>
                    <a:pt x="2267" y="3758"/>
                  </a:cubicBezTo>
                  <a:cubicBezTo>
                    <a:pt x="2314" y="3742"/>
                    <a:pt x="2450" y="3742"/>
                    <a:pt x="2585" y="3707"/>
                  </a:cubicBezTo>
                  <a:cubicBezTo>
                    <a:pt x="2578" y="3677"/>
                    <a:pt x="930" y="809"/>
                    <a:pt x="904" y="781"/>
                  </a:cubicBezTo>
                  <a:cubicBezTo>
                    <a:pt x="735" y="480"/>
                    <a:pt x="510" y="213"/>
                    <a:pt x="23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38" name="Google Shape;3338;p36"/>
            <p:cNvSpPr/>
            <p:nvPr/>
          </p:nvSpPr>
          <p:spPr>
            <a:xfrm>
              <a:off x="3845700" y="1494075"/>
              <a:ext cx="232475" cy="10400"/>
            </a:xfrm>
            <a:custGeom>
              <a:avLst/>
              <a:gdLst/>
              <a:ahLst/>
              <a:cxnLst/>
              <a:rect l="l" t="t" r="r" b="b"/>
              <a:pathLst>
                <a:path w="9299" h="416" extrusionOk="0">
                  <a:moveTo>
                    <a:pt x="255" y="0"/>
                  </a:moveTo>
                  <a:cubicBezTo>
                    <a:pt x="249" y="0"/>
                    <a:pt x="249" y="0"/>
                    <a:pt x="254" y="0"/>
                  </a:cubicBezTo>
                  <a:lnTo>
                    <a:pt x="254" y="0"/>
                  </a:lnTo>
                  <a:cubicBezTo>
                    <a:pt x="254" y="0"/>
                    <a:pt x="255" y="0"/>
                    <a:pt x="255" y="0"/>
                  </a:cubicBezTo>
                  <a:close/>
                  <a:moveTo>
                    <a:pt x="3169" y="5"/>
                  </a:moveTo>
                  <a:cubicBezTo>
                    <a:pt x="3165" y="5"/>
                    <a:pt x="3165" y="5"/>
                    <a:pt x="3168" y="5"/>
                  </a:cubicBezTo>
                  <a:lnTo>
                    <a:pt x="3168" y="5"/>
                  </a:lnTo>
                  <a:cubicBezTo>
                    <a:pt x="3169" y="5"/>
                    <a:pt x="3169" y="5"/>
                    <a:pt x="3169" y="5"/>
                  </a:cubicBezTo>
                  <a:close/>
                  <a:moveTo>
                    <a:pt x="3125" y="77"/>
                  </a:moveTo>
                  <a:cubicBezTo>
                    <a:pt x="3109" y="77"/>
                    <a:pt x="3110" y="84"/>
                    <a:pt x="3120" y="94"/>
                  </a:cubicBezTo>
                  <a:lnTo>
                    <a:pt x="3120" y="94"/>
                  </a:lnTo>
                  <a:cubicBezTo>
                    <a:pt x="3121" y="84"/>
                    <a:pt x="3122" y="78"/>
                    <a:pt x="3125" y="77"/>
                  </a:cubicBezTo>
                  <a:close/>
                  <a:moveTo>
                    <a:pt x="1895" y="144"/>
                  </a:moveTo>
                  <a:lnTo>
                    <a:pt x="1895" y="144"/>
                  </a:lnTo>
                  <a:cubicBezTo>
                    <a:pt x="1884" y="146"/>
                    <a:pt x="1872" y="147"/>
                    <a:pt x="1857" y="147"/>
                  </a:cubicBezTo>
                  <a:cubicBezTo>
                    <a:pt x="1855" y="147"/>
                    <a:pt x="1852" y="147"/>
                    <a:pt x="1849" y="147"/>
                  </a:cubicBezTo>
                  <a:lnTo>
                    <a:pt x="1849" y="147"/>
                  </a:lnTo>
                  <a:cubicBezTo>
                    <a:pt x="1850" y="152"/>
                    <a:pt x="1850" y="157"/>
                    <a:pt x="1852" y="161"/>
                  </a:cubicBezTo>
                  <a:lnTo>
                    <a:pt x="1852" y="161"/>
                  </a:lnTo>
                  <a:cubicBezTo>
                    <a:pt x="1876" y="160"/>
                    <a:pt x="1893" y="153"/>
                    <a:pt x="1895" y="144"/>
                  </a:cubicBezTo>
                  <a:close/>
                  <a:moveTo>
                    <a:pt x="1602" y="0"/>
                  </a:moveTo>
                  <a:cubicBezTo>
                    <a:pt x="1539" y="17"/>
                    <a:pt x="1535" y="26"/>
                    <a:pt x="1498" y="35"/>
                  </a:cubicBezTo>
                  <a:cubicBezTo>
                    <a:pt x="1488" y="35"/>
                    <a:pt x="1560" y="204"/>
                    <a:pt x="1477" y="207"/>
                  </a:cubicBezTo>
                  <a:cubicBezTo>
                    <a:pt x="1469" y="202"/>
                    <a:pt x="1461" y="200"/>
                    <a:pt x="1453" y="200"/>
                  </a:cubicBezTo>
                  <a:cubicBezTo>
                    <a:pt x="1379" y="200"/>
                    <a:pt x="1311" y="373"/>
                    <a:pt x="1251" y="373"/>
                  </a:cubicBezTo>
                  <a:cubicBezTo>
                    <a:pt x="1232" y="373"/>
                    <a:pt x="1214" y="356"/>
                    <a:pt x="1196" y="311"/>
                  </a:cubicBezTo>
                  <a:cubicBezTo>
                    <a:pt x="1289" y="244"/>
                    <a:pt x="1319" y="68"/>
                    <a:pt x="1298" y="3"/>
                  </a:cubicBezTo>
                  <a:cubicBezTo>
                    <a:pt x="1346" y="0"/>
                    <a:pt x="324" y="0"/>
                    <a:pt x="254" y="0"/>
                  </a:cubicBezTo>
                  <a:lnTo>
                    <a:pt x="254" y="0"/>
                  </a:lnTo>
                  <a:cubicBezTo>
                    <a:pt x="44" y="1"/>
                    <a:pt x="0" y="84"/>
                    <a:pt x="32" y="195"/>
                  </a:cubicBezTo>
                  <a:cubicBezTo>
                    <a:pt x="68" y="221"/>
                    <a:pt x="99" y="228"/>
                    <a:pt x="126" y="228"/>
                  </a:cubicBezTo>
                  <a:cubicBezTo>
                    <a:pt x="164" y="228"/>
                    <a:pt x="196" y="214"/>
                    <a:pt x="230" y="214"/>
                  </a:cubicBezTo>
                  <a:cubicBezTo>
                    <a:pt x="269" y="214"/>
                    <a:pt x="311" y="234"/>
                    <a:pt x="366" y="317"/>
                  </a:cubicBezTo>
                  <a:lnTo>
                    <a:pt x="366" y="317"/>
                  </a:lnTo>
                  <a:cubicBezTo>
                    <a:pt x="330" y="332"/>
                    <a:pt x="284" y="370"/>
                    <a:pt x="308" y="411"/>
                  </a:cubicBezTo>
                  <a:lnTo>
                    <a:pt x="3570" y="411"/>
                  </a:lnTo>
                  <a:cubicBezTo>
                    <a:pt x="3573" y="411"/>
                    <a:pt x="3574" y="411"/>
                    <a:pt x="3576" y="411"/>
                  </a:cubicBezTo>
                  <a:cubicBezTo>
                    <a:pt x="3606" y="411"/>
                    <a:pt x="3499" y="354"/>
                    <a:pt x="3618" y="353"/>
                  </a:cubicBezTo>
                  <a:lnTo>
                    <a:pt x="3618" y="353"/>
                  </a:lnTo>
                  <a:cubicBezTo>
                    <a:pt x="3512" y="354"/>
                    <a:pt x="3803" y="413"/>
                    <a:pt x="3746" y="415"/>
                  </a:cubicBezTo>
                  <a:cubicBezTo>
                    <a:pt x="3811" y="413"/>
                    <a:pt x="8974" y="413"/>
                    <a:pt x="8999" y="411"/>
                  </a:cubicBezTo>
                  <a:cubicBezTo>
                    <a:pt x="9004" y="411"/>
                    <a:pt x="9008" y="411"/>
                    <a:pt x="9013" y="411"/>
                  </a:cubicBezTo>
                  <a:cubicBezTo>
                    <a:pt x="9190" y="411"/>
                    <a:pt x="9294" y="320"/>
                    <a:pt x="9298" y="211"/>
                  </a:cubicBezTo>
                  <a:cubicBezTo>
                    <a:pt x="9120" y="95"/>
                    <a:pt x="9048" y="10"/>
                    <a:pt x="8916" y="3"/>
                  </a:cubicBezTo>
                  <a:lnTo>
                    <a:pt x="8916" y="3"/>
                  </a:lnTo>
                  <a:cubicBezTo>
                    <a:pt x="8918" y="5"/>
                    <a:pt x="8459" y="7"/>
                    <a:pt x="8438" y="10"/>
                  </a:cubicBezTo>
                  <a:cubicBezTo>
                    <a:pt x="8496" y="37"/>
                    <a:pt x="8230" y="72"/>
                    <a:pt x="8214" y="81"/>
                  </a:cubicBezTo>
                  <a:cubicBezTo>
                    <a:pt x="8225" y="56"/>
                    <a:pt x="8214" y="28"/>
                    <a:pt x="8153" y="5"/>
                  </a:cubicBezTo>
                  <a:cubicBezTo>
                    <a:pt x="8128" y="6"/>
                    <a:pt x="6419" y="8"/>
                    <a:pt x="5009" y="8"/>
                  </a:cubicBezTo>
                  <a:cubicBezTo>
                    <a:pt x="4046" y="8"/>
                    <a:pt x="3222" y="7"/>
                    <a:pt x="3168" y="5"/>
                  </a:cubicBezTo>
                  <a:lnTo>
                    <a:pt x="3168" y="5"/>
                  </a:lnTo>
                  <a:cubicBezTo>
                    <a:pt x="3144" y="21"/>
                    <a:pt x="3278" y="47"/>
                    <a:pt x="3239" y="183"/>
                  </a:cubicBezTo>
                  <a:lnTo>
                    <a:pt x="3239" y="183"/>
                  </a:lnTo>
                  <a:cubicBezTo>
                    <a:pt x="3219" y="163"/>
                    <a:pt x="3143" y="118"/>
                    <a:pt x="3120" y="94"/>
                  </a:cubicBezTo>
                  <a:lnTo>
                    <a:pt x="3120" y="94"/>
                  </a:lnTo>
                  <a:cubicBezTo>
                    <a:pt x="3115" y="143"/>
                    <a:pt x="3126" y="283"/>
                    <a:pt x="3016" y="283"/>
                  </a:cubicBezTo>
                  <a:cubicBezTo>
                    <a:pt x="3015" y="283"/>
                    <a:pt x="3015" y="283"/>
                    <a:pt x="3014" y="283"/>
                  </a:cubicBezTo>
                  <a:cubicBezTo>
                    <a:pt x="2972" y="237"/>
                    <a:pt x="2921" y="126"/>
                    <a:pt x="2960" y="21"/>
                  </a:cubicBezTo>
                  <a:cubicBezTo>
                    <a:pt x="2939" y="19"/>
                    <a:pt x="2919" y="18"/>
                    <a:pt x="2901" y="18"/>
                  </a:cubicBezTo>
                  <a:cubicBezTo>
                    <a:pt x="2606" y="18"/>
                    <a:pt x="2683" y="316"/>
                    <a:pt x="2244" y="318"/>
                  </a:cubicBezTo>
                  <a:cubicBezTo>
                    <a:pt x="2300" y="210"/>
                    <a:pt x="2273" y="182"/>
                    <a:pt x="2213" y="182"/>
                  </a:cubicBezTo>
                  <a:cubicBezTo>
                    <a:pt x="2144" y="182"/>
                    <a:pt x="2031" y="220"/>
                    <a:pt x="1949" y="220"/>
                  </a:cubicBezTo>
                  <a:cubicBezTo>
                    <a:pt x="1900" y="220"/>
                    <a:pt x="1862" y="206"/>
                    <a:pt x="1852" y="161"/>
                  </a:cubicBezTo>
                  <a:lnTo>
                    <a:pt x="1852" y="161"/>
                  </a:lnTo>
                  <a:cubicBezTo>
                    <a:pt x="1849" y="162"/>
                    <a:pt x="1846" y="162"/>
                    <a:pt x="1844" y="162"/>
                  </a:cubicBezTo>
                  <a:cubicBezTo>
                    <a:pt x="1814" y="162"/>
                    <a:pt x="1775" y="153"/>
                    <a:pt x="1734" y="130"/>
                  </a:cubicBezTo>
                  <a:lnTo>
                    <a:pt x="1734" y="130"/>
                  </a:lnTo>
                  <a:cubicBezTo>
                    <a:pt x="1781" y="141"/>
                    <a:pt x="1819" y="146"/>
                    <a:pt x="1849" y="147"/>
                  </a:cubicBezTo>
                  <a:lnTo>
                    <a:pt x="1849" y="147"/>
                  </a:lnTo>
                  <a:cubicBezTo>
                    <a:pt x="1849" y="138"/>
                    <a:pt x="1849" y="128"/>
                    <a:pt x="1850" y="116"/>
                  </a:cubicBezTo>
                  <a:lnTo>
                    <a:pt x="1850" y="116"/>
                  </a:lnTo>
                  <a:cubicBezTo>
                    <a:pt x="1885" y="124"/>
                    <a:pt x="1898" y="135"/>
                    <a:pt x="1895" y="144"/>
                  </a:cubicBezTo>
                  <a:lnTo>
                    <a:pt x="1895" y="144"/>
                  </a:lnTo>
                  <a:cubicBezTo>
                    <a:pt x="1970" y="130"/>
                    <a:pt x="1957" y="71"/>
                    <a:pt x="1882" y="7"/>
                  </a:cubicBezTo>
                  <a:cubicBezTo>
                    <a:pt x="1871" y="3"/>
                    <a:pt x="1611" y="7"/>
                    <a:pt x="160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39" name="Google Shape;3339;p36"/>
            <p:cNvSpPr/>
            <p:nvPr/>
          </p:nvSpPr>
          <p:spPr>
            <a:xfrm>
              <a:off x="3961125" y="1757525"/>
              <a:ext cx="10400" cy="7925"/>
            </a:xfrm>
            <a:custGeom>
              <a:avLst/>
              <a:gdLst/>
              <a:ahLst/>
              <a:cxnLst/>
              <a:rect l="l" t="t" r="r" b="b"/>
              <a:pathLst>
                <a:path w="416" h="317" extrusionOk="0">
                  <a:moveTo>
                    <a:pt x="372" y="1"/>
                  </a:moveTo>
                  <a:cubicBezTo>
                    <a:pt x="290" y="16"/>
                    <a:pt x="190" y="21"/>
                    <a:pt x="244" y="109"/>
                  </a:cubicBezTo>
                  <a:lnTo>
                    <a:pt x="244" y="109"/>
                  </a:lnTo>
                  <a:cubicBezTo>
                    <a:pt x="225" y="82"/>
                    <a:pt x="202" y="57"/>
                    <a:pt x="175" y="36"/>
                  </a:cubicBezTo>
                  <a:cubicBezTo>
                    <a:pt x="117" y="68"/>
                    <a:pt x="61" y="98"/>
                    <a:pt x="1" y="131"/>
                  </a:cubicBezTo>
                  <a:cubicBezTo>
                    <a:pt x="1" y="131"/>
                    <a:pt x="3" y="308"/>
                    <a:pt x="1" y="316"/>
                  </a:cubicBezTo>
                  <a:lnTo>
                    <a:pt x="1" y="316"/>
                  </a:lnTo>
                  <a:cubicBezTo>
                    <a:pt x="9" y="309"/>
                    <a:pt x="223" y="189"/>
                    <a:pt x="219" y="186"/>
                  </a:cubicBezTo>
                  <a:cubicBezTo>
                    <a:pt x="239" y="159"/>
                    <a:pt x="260" y="147"/>
                    <a:pt x="280" y="147"/>
                  </a:cubicBezTo>
                  <a:cubicBezTo>
                    <a:pt x="285" y="147"/>
                    <a:pt x="290" y="148"/>
                    <a:pt x="295" y="149"/>
                  </a:cubicBezTo>
                  <a:cubicBezTo>
                    <a:pt x="335" y="124"/>
                    <a:pt x="374" y="101"/>
                    <a:pt x="416" y="82"/>
                  </a:cubicBezTo>
                  <a:cubicBezTo>
                    <a:pt x="397" y="52"/>
                    <a:pt x="372" y="22"/>
                    <a:pt x="372" y="1"/>
                  </a:cubicBezTo>
                  <a:close/>
                  <a:moveTo>
                    <a:pt x="1" y="316"/>
                  </a:moveTo>
                  <a:lnTo>
                    <a:pt x="1" y="316"/>
                  </a:lnTo>
                  <a:cubicBezTo>
                    <a:pt x="1" y="316"/>
                    <a:pt x="1" y="316"/>
                    <a:pt x="1" y="316"/>
                  </a:cubicBezTo>
                  <a:cubicBezTo>
                    <a:pt x="1" y="316"/>
                    <a:pt x="1" y="316"/>
                    <a:pt x="1" y="316"/>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40" name="Google Shape;3340;p36"/>
            <p:cNvSpPr/>
            <p:nvPr/>
          </p:nvSpPr>
          <p:spPr>
            <a:xfrm>
              <a:off x="3993475" y="1764850"/>
              <a:ext cx="6625" cy="2100"/>
            </a:xfrm>
            <a:custGeom>
              <a:avLst/>
              <a:gdLst/>
              <a:ahLst/>
              <a:cxnLst/>
              <a:rect l="l" t="t" r="r" b="b"/>
              <a:pathLst>
                <a:path w="265" h="84" extrusionOk="0">
                  <a:moveTo>
                    <a:pt x="1" y="0"/>
                  </a:moveTo>
                  <a:lnTo>
                    <a:pt x="1" y="0"/>
                  </a:lnTo>
                  <a:cubicBezTo>
                    <a:pt x="1" y="0"/>
                    <a:pt x="1" y="0"/>
                    <a:pt x="1" y="0"/>
                  </a:cubicBezTo>
                  <a:lnTo>
                    <a:pt x="1" y="0"/>
                  </a:lnTo>
                  <a:cubicBezTo>
                    <a:pt x="1" y="0"/>
                    <a:pt x="1" y="0"/>
                    <a:pt x="1" y="0"/>
                  </a:cubicBezTo>
                  <a:close/>
                  <a:moveTo>
                    <a:pt x="1" y="0"/>
                  </a:moveTo>
                  <a:cubicBezTo>
                    <a:pt x="17" y="5"/>
                    <a:pt x="253" y="84"/>
                    <a:pt x="253" y="84"/>
                  </a:cubicBezTo>
                  <a:cubicBezTo>
                    <a:pt x="253" y="84"/>
                    <a:pt x="262" y="19"/>
                    <a:pt x="262" y="19"/>
                  </a:cubicBezTo>
                  <a:cubicBezTo>
                    <a:pt x="265" y="19"/>
                    <a:pt x="17" y="3"/>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41" name="Google Shape;3341;p36"/>
            <p:cNvSpPr/>
            <p:nvPr/>
          </p:nvSpPr>
          <p:spPr>
            <a:xfrm>
              <a:off x="3846850" y="1502650"/>
              <a:ext cx="650" cy="425"/>
            </a:xfrm>
            <a:custGeom>
              <a:avLst/>
              <a:gdLst/>
              <a:ahLst/>
              <a:cxnLst/>
              <a:rect l="l" t="t" r="r" b="b"/>
              <a:pathLst>
                <a:path w="26" h="17" extrusionOk="0">
                  <a:moveTo>
                    <a:pt x="0" y="0"/>
                  </a:moveTo>
                  <a:cubicBezTo>
                    <a:pt x="5" y="7"/>
                    <a:pt x="12" y="12"/>
                    <a:pt x="17" y="17"/>
                  </a:cubicBezTo>
                  <a:cubicBezTo>
                    <a:pt x="19" y="14"/>
                    <a:pt x="21" y="12"/>
                    <a:pt x="26" y="10"/>
                  </a:cubicBezTo>
                  <a:cubicBezTo>
                    <a:pt x="17" y="7"/>
                    <a:pt x="10" y="5"/>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42" name="Google Shape;3342;p36"/>
            <p:cNvSpPr/>
            <p:nvPr/>
          </p:nvSpPr>
          <p:spPr>
            <a:xfrm>
              <a:off x="3687750" y="1534875"/>
              <a:ext cx="103475" cy="209125"/>
            </a:xfrm>
            <a:custGeom>
              <a:avLst/>
              <a:gdLst/>
              <a:ahLst/>
              <a:cxnLst/>
              <a:rect l="l" t="t" r="r" b="b"/>
              <a:pathLst>
                <a:path w="4139" h="8365" extrusionOk="0">
                  <a:moveTo>
                    <a:pt x="3763" y="0"/>
                  </a:moveTo>
                  <a:cubicBezTo>
                    <a:pt x="3759" y="8"/>
                    <a:pt x="3756" y="16"/>
                    <a:pt x="3754" y="24"/>
                  </a:cubicBezTo>
                  <a:lnTo>
                    <a:pt x="3754" y="24"/>
                  </a:lnTo>
                  <a:cubicBezTo>
                    <a:pt x="3758" y="16"/>
                    <a:pt x="3761" y="8"/>
                    <a:pt x="3763" y="0"/>
                  </a:cubicBezTo>
                  <a:close/>
                  <a:moveTo>
                    <a:pt x="4137" y="65"/>
                  </a:moveTo>
                  <a:lnTo>
                    <a:pt x="4137" y="65"/>
                  </a:lnTo>
                  <a:cubicBezTo>
                    <a:pt x="4082" y="90"/>
                    <a:pt x="4035" y="142"/>
                    <a:pt x="4020" y="147"/>
                  </a:cubicBezTo>
                  <a:lnTo>
                    <a:pt x="4020" y="147"/>
                  </a:lnTo>
                  <a:cubicBezTo>
                    <a:pt x="4019" y="136"/>
                    <a:pt x="4020" y="125"/>
                    <a:pt x="4021" y="114"/>
                  </a:cubicBezTo>
                  <a:lnTo>
                    <a:pt x="4021" y="114"/>
                  </a:lnTo>
                  <a:cubicBezTo>
                    <a:pt x="4013" y="138"/>
                    <a:pt x="4012" y="147"/>
                    <a:pt x="4017" y="147"/>
                  </a:cubicBezTo>
                  <a:cubicBezTo>
                    <a:pt x="4018" y="147"/>
                    <a:pt x="4019" y="147"/>
                    <a:pt x="4020" y="147"/>
                  </a:cubicBezTo>
                  <a:lnTo>
                    <a:pt x="4020" y="147"/>
                  </a:lnTo>
                  <a:cubicBezTo>
                    <a:pt x="4020" y="192"/>
                    <a:pt x="4028" y="233"/>
                    <a:pt x="4029" y="272"/>
                  </a:cubicBezTo>
                  <a:lnTo>
                    <a:pt x="4029" y="272"/>
                  </a:lnTo>
                  <a:cubicBezTo>
                    <a:pt x="4099" y="145"/>
                    <a:pt x="4139" y="68"/>
                    <a:pt x="4137" y="65"/>
                  </a:cubicBezTo>
                  <a:close/>
                  <a:moveTo>
                    <a:pt x="2657" y="2199"/>
                  </a:moveTo>
                  <a:cubicBezTo>
                    <a:pt x="2683" y="2199"/>
                    <a:pt x="2712" y="2205"/>
                    <a:pt x="2743" y="2219"/>
                  </a:cubicBezTo>
                  <a:cubicBezTo>
                    <a:pt x="2936" y="2425"/>
                    <a:pt x="2581" y="2377"/>
                    <a:pt x="2604" y="2601"/>
                  </a:cubicBezTo>
                  <a:cubicBezTo>
                    <a:pt x="2434" y="2577"/>
                    <a:pt x="2456" y="2199"/>
                    <a:pt x="2657" y="2199"/>
                  </a:cubicBezTo>
                  <a:close/>
                  <a:moveTo>
                    <a:pt x="3754" y="24"/>
                  </a:moveTo>
                  <a:lnTo>
                    <a:pt x="3754" y="24"/>
                  </a:lnTo>
                  <a:cubicBezTo>
                    <a:pt x="3717" y="107"/>
                    <a:pt x="3628" y="169"/>
                    <a:pt x="3602" y="169"/>
                  </a:cubicBezTo>
                  <a:cubicBezTo>
                    <a:pt x="3600" y="169"/>
                    <a:pt x="3598" y="168"/>
                    <a:pt x="3596" y="167"/>
                  </a:cubicBezTo>
                  <a:lnTo>
                    <a:pt x="3596" y="167"/>
                  </a:lnTo>
                  <a:cubicBezTo>
                    <a:pt x="3603" y="205"/>
                    <a:pt x="3610" y="213"/>
                    <a:pt x="3617" y="213"/>
                  </a:cubicBezTo>
                  <a:cubicBezTo>
                    <a:pt x="3623" y="213"/>
                    <a:pt x="3628" y="208"/>
                    <a:pt x="3632" y="208"/>
                  </a:cubicBezTo>
                  <a:cubicBezTo>
                    <a:pt x="3635" y="208"/>
                    <a:pt x="3639" y="212"/>
                    <a:pt x="3640" y="228"/>
                  </a:cubicBezTo>
                  <a:cubicBezTo>
                    <a:pt x="3646" y="232"/>
                    <a:pt x="3650" y="236"/>
                    <a:pt x="3654" y="240"/>
                  </a:cubicBezTo>
                  <a:lnTo>
                    <a:pt x="3654" y="240"/>
                  </a:lnTo>
                  <a:cubicBezTo>
                    <a:pt x="3627" y="250"/>
                    <a:pt x="3591" y="313"/>
                    <a:pt x="3563" y="353"/>
                  </a:cubicBezTo>
                  <a:lnTo>
                    <a:pt x="3563" y="353"/>
                  </a:lnTo>
                  <a:cubicBezTo>
                    <a:pt x="3564" y="347"/>
                    <a:pt x="3566" y="342"/>
                    <a:pt x="3566" y="342"/>
                  </a:cubicBezTo>
                  <a:lnTo>
                    <a:pt x="3566" y="342"/>
                  </a:lnTo>
                  <a:cubicBezTo>
                    <a:pt x="3566" y="342"/>
                    <a:pt x="3560" y="353"/>
                    <a:pt x="3536" y="383"/>
                  </a:cubicBezTo>
                  <a:cubicBezTo>
                    <a:pt x="3543" y="379"/>
                    <a:pt x="3552" y="367"/>
                    <a:pt x="3563" y="353"/>
                  </a:cubicBezTo>
                  <a:lnTo>
                    <a:pt x="3563" y="353"/>
                  </a:lnTo>
                  <a:cubicBezTo>
                    <a:pt x="3561" y="361"/>
                    <a:pt x="3561" y="371"/>
                    <a:pt x="3569" y="381"/>
                  </a:cubicBezTo>
                  <a:lnTo>
                    <a:pt x="3569" y="381"/>
                  </a:lnTo>
                  <a:cubicBezTo>
                    <a:pt x="3563" y="389"/>
                    <a:pt x="2525" y="2218"/>
                    <a:pt x="1759" y="3554"/>
                  </a:cubicBezTo>
                  <a:lnTo>
                    <a:pt x="1759" y="3554"/>
                  </a:lnTo>
                  <a:cubicBezTo>
                    <a:pt x="1778" y="3549"/>
                    <a:pt x="1888" y="3412"/>
                    <a:pt x="2006" y="3366"/>
                  </a:cubicBezTo>
                  <a:cubicBezTo>
                    <a:pt x="2013" y="3345"/>
                    <a:pt x="2047" y="3340"/>
                    <a:pt x="2090" y="3340"/>
                  </a:cubicBezTo>
                  <a:cubicBezTo>
                    <a:pt x="2130" y="3340"/>
                    <a:pt x="2178" y="3345"/>
                    <a:pt x="2218" y="3345"/>
                  </a:cubicBezTo>
                  <a:cubicBezTo>
                    <a:pt x="2263" y="3345"/>
                    <a:pt x="2299" y="3339"/>
                    <a:pt x="2305" y="3315"/>
                  </a:cubicBezTo>
                  <a:lnTo>
                    <a:pt x="2305" y="3315"/>
                  </a:lnTo>
                  <a:cubicBezTo>
                    <a:pt x="2305" y="3316"/>
                    <a:pt x="2305" y="3316"/>
                    <a:pt x="2305" y="3316"/>
                  </a:cubicBezTo>
                  <a:cubicBezTo>
                    <a:pt x="2326" y="3316"/>
                    <a:pt x="3582" y="1091"/>
                    <a:pt x="4002" y="323"/>
                  </a:cubicBezTo>
                  <a:lnTo>
                    <a:pt x="4002" y="323"/>
                  </a:lnTo>
                  <a:cubicBezTo>
                    <a:pt x="4012" y="331"/>
                    <a:pt x="4019" y="337"/>
                    <a:pt x="4023" y="341"/>
                  </a:cubicBezTo>
                  <a:cubicBezTo>
                    <a:pt x="4029" y="318"/>
                    <a:pt x="4030" y="296"/>
                    <a:pt x="4029" y="272"/>
                  </a:cubicBezTo>
                  <a:lnTo>
                    <a:pt x="4029" y="272"/>
                  </a:lnTo>
                  <a:cubicBezTo>
                    <a:pt x="4021" y="288"/>
                    <a:pt x="4011" y="305"/>
                    <a:pt x="4002" y="323"/>
                  </a:cubicBezTo>
                  <a:lnTo>
                    <a:pt x="4002" y="323"/>
                  </a:lnTo>
                  <a:cubicBezTo>
                    <a:pt x="3931" y="269"/>
                    <a:pt x="3727" y="139"/>
                    <a:pt x="3754" y="24"/>
                  </a:cubicBezTo>
                  <a:close/>
                  <a:moveTo>
                    <a:pt x="1759" y="3554"/>
                  </a:moveTo>
                  <a:cubicBezTo>
                    <a:pt x="1759" y="3554"/>
                    <a:pt x="1758" y="3554"/>
                    <a:pt x="1758" y="3554"/>
                  </a:cubicBezTo>
                  <a:cubicBezTo>
                    <a:pt x="1758" y="3555"/>
                    <a:pt x="1758" y="3555"/>
                    <a:pt x="1758" y="3555"/>
                  </a:cubicBezTo>
                  <a:lnTo>
                    <a:pt x="1758" y="3555"/>
                  </a:lnTo>
                  <a:cubicBezTo>
                    <a:pt x="1759" y="3555"/>
                    <a:pt x="1759" y="3554"/>
                    <a:pt x="1759" y="3554"/>
                  </a:cubicBezTo>
                  <a:close/>
                  <a:moveTo>
                    <a:pt x="2052" y="3807"/>
                  </a:moveTo>
                  <a:cubicBezTo>
                    <a:pt x="2053" y="3808"/>
                    <a:pt x="2053" y="3809"/>
                    <a:pt x="2053" y="3810"/>
                  </a:cubicBezTo>
                  <a:lnTo>
                    <a:pt x="2053" y="3810"/>
                  </a:lnTo>
                  <a:cubicBezTo>
                    <a:pt x="2053" y="3809"/>
                    <a:pt x="2053" y="3808"/>
                    <a:pt x="2052" y="3807"/>
                  </a:cubicBezTo>
                  <a:close/>
                  <a:moveTo>
                    <a:pt x="2053" y="3810"/>
                  </a:moveTo>
                  <a:cubicBezTo>
                    <a:pt x="2053" y="3816"/>
                    <a:pt x="2049" y="3828"/>
                    <a:pt x="2042" y="3845"/>
                  </a:cubicBezTo>
                  <a:lnTo>
                    <a:pt x="2042" y="3845"/>
                  </a:lnTo>
                  <a:cubicBezTo>
                    <a:pt x="2050" y="3837"/>
                    <a:pt x="2056" y="3825"/>
                    <a:pt x="2053" y="3810"/>
                  </a:cubicBezTo>
                  <a:close/>
                  <a:moveTo>
                    <a:pt x="954" y="4852"/>
                  </a:moveTo>
                  <a:cubicBezTo>
                    <a:pt x="945" y="4860"/>
                    <a:pt x="942" y="4869"/>
                    <a:pt x="943" y="4878"/>
                  </a:cubicBezTo>
                  <a:lnTo>
                    <a:pt x="943" y="4878"/>
                  </a:lnTo>
                  <a:cubicBezTo>
                    <a:pt x="944" y="4872"/>
                    <a:pt x="947" y="4864"/>
                    <a:pt x="954" y="4852"/>
                  </a:cubicBezTo>
                  <a:close/>
                  <a:moveTo>
                    <a:pt x="943" y="4878"/>
                  </a:moveTo>
                  <a:lnTo>
                    <a:pt x="943" y="4878"/>
                  </a:lnTo>
                  <a:cubicBezTo>
                    <a:pt x="941" y="4889"/>
                    <a:pt x="944" y="4895"/>
                    <a:pt x="948" y="4902"/>
                  </a:cubicBezTo>
                  <a:lnTo>
                    <a:pt x="948" y="4902"/>
                  </a:lnTo>
                  <a:cubicBezTo>
                    <a:pt x="946" y="4894"/>
                    <a:pt x="943" y="4886"/>
                    <a:pt x="943" y="4878"/>
                  </a:cubicBezTo>
                  <a:close/>
                  <a:moveTo>
                    <a:pt x="948" y="4902"/>
                  </a:moveTo>
                  <a:cubicBezTo>
                    <a:pt x="952" y="4914"/>
                    <a:pt x="957" y="4924"/>
                    <a:pt x="954" y="4931"/>
                  </a:cubicBezTo>
                  <a:cubicBezTo>
                    <a:pt x="954" y="4931"/>
                    <a:pt x="954" y="4931"/>
                    <a:pt x="954" y="4931"/>
                  </a:cubicBezTo>
                  <a:cubicBezTo>
                    <a:pt x="954" y="4931"/>
                    <a:pt x="955" y="4931"/>
                    <a:pt x="957" y="4929"/>
                  </a:cubicBezTo>
                  <a:lnTo>
                    <a:pt x="957" y="4929"/>
                  </a:lnTo>
                  <a:cubicBezTo>
                    <a:pt x="956" y="4916"/>
                    <a:pt x="952" y="4908"/>
                    <a:pt x="948" y="4902"/>
                  </a:cubicBezTo>
                  <a:close/>
                  <a:moveTo>
                    <a:pt x="1758" y="3555"/>
                  </a:moveTo>
                  <a:cubicBezTo>
                    <a:pt x="1334" y="4296"/>
                    <a:pt x="992" y="4886"/>
                    <a:pt x="957" y="4929"/>
                  </a:cubicBezTo>
                  <a:lnTo>
                    <a:pt x="957" y="4929"/>
                  </a:lnTo>
                  <a:cubicBezTo>
                    <a:pt x="957" y="4940"/>
                    <a:pt x="956" y="4955"/>
                    <a:pt x="949" y="4978"/>
                  </a:cubicBezTo>
                  <a:cubicBezTo>
                    <a:pt x="953" y="4997"/>
                    <a:pt x="555" y="5657"/>
                    <a:pt x="508" y="5657"/>
                  </a:cubicBezTo>
                  <a:cubicBezTo>
                    <a:pt x="503" y="5657"/>
                    <a:pt x="502" y="5652"/>
                    <a:pt x="504" y="5641"/>
                  </a:cubicBezTo>
                  <a:lnTo>
                    <a:pt x="504" y="5641"/>
                  </a:lnTo>
                  <a:cubicBezTo>
                    <a:pt x="22" y="6605"/>
                    <a:pt x="1" y="7537"/>
                    <a:pt x="288" y="8365"/>
                  </a:cubicBezTo>
                  <a:cubicBezTo>
                    <a:pt x="397" y="8239"/>
                    <a:pt x="492" y="8103"/>
                    <a:pt x="569" y="7954"/>
                  </a:cubicBezTo>
                  <a:cubicBezTo>
                    <a:pt x="409" y="7372"/>
                    <a:pt x="485" y="6593"/>
                    <a:pt x="879" y="5923"/>
                  </a:cubicBezTo>
                  <a:cubicBezTo>
                    <a:pt x="838" y="5917"/>
                    <a:pt x="1922" y="4134"/>
                    <a:pt x="2042" y="3845"/>
                  </a:cubicBezTo>
                  <a:lnTo>
                    <a:pt x="2042" y="3845"/>
                  </a:lnTo>
                  <a:cubicBezTo>
                    <a:pt x="2031" y="3857"/>
                    <a:pt x="2016" y="3863"/>
                    <a:pt x="2015" y="3865"/>
                  </a:cubicBezTo>
                  <a:lnTo>
                    <a:pt x="2015" y="3865"/>
                  </a:lnTo>
                  <a:cubicBezTo>
                    <a:pt x="1858" y="3833"/>
                    <a:pt x="1784" y="3629"/>
                    <a:pt x="1758" y="355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43" name="Google Shape;3343;p36"/>
            <p:cNvSpPr/>
            <p:nvPr/>
          </p:nvSpPr>
          <p:spPr>
            <a:xfrm>
              <a:off x="4189250" y="1838900"/>
              <a:ext cx="1775" cy="1650"/>
            </a:xfrm>
            <a:custGeom>
              <a:avLst/>
              <a:gdLst/>
              <a:ahLst/>
              <a:cxnLst/>
              <a:rect l="l" t="t" r="r" b="b"/>
              <a:pathLst>
                <a:path w="71" h="66" extrusionOk="0">
                  <a:moveTo>
                    <a:pt x="31" y="1"/>
                  </a:moveTo>
                  <a:cubicBezTo>
                    <a:pt x="31" y="1"/>
                    <a:pt x="1" y="54"/>
                    <a:pt x="1" y="56"/>
                  </a:cubicBezTo>
                  <a:cubicBezTo>
                    <a:pt x="24" y="63"/>
                    <a:pt x="45" y="66"/>
                    <a:pt x="70" y="66"/>
                  </a:cubicBezTo>
                  <a:cubicBezTo>
                    <a:pt x="70" y="66"/>
                    <a:pt x="31" y="1"/>
                    <a:pt x="3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44" name="Google Shape;3344;p36"/>
            <p:cNvSpPr/>
            <p:nvPr/>
          </p:nvSpPr>
          <p:spPr>
            <a:xfrm>
              <a:off x="4191050" y="1787800"/>
              <a:ext cx="42975" cy="61450"/>
            </a:xfrm>
            <a:custGeom>
              <a:avLst/>
              <a:gdLst/>
              <a:ahLst/>
              <a:cxnLst/>
              <a:rect l="l" t="t" r="r" b="b"/>
              <a:pathLst>
                <a:path w="1719" h="2458" extrusionOk="0">
                  <a:moveTo>
                    <a:pt x="1718" y="0"/>
                  </a:moveTo>
                  <a:cubicBezTo>
                    <a:pt x="1718" y="0"/>
                    <a:pt x="1717" y="1"/>
                    <a:pt x="1717" y="2"/>
                  </a:cubicBezTo>
                  <a:lnTo>
                    <a:pt x="1717" y="2"/>
                  </a:lnTo>
                  <a:cubicBezTo>
                    <a:pt x="1717" y="1"/>
                    <a:pt x="1718" y="1"/>
                    <a:pt x="1718" y="0"/>
                  </a:cubicBezTo>
                  <a:cubicBezTo>
                    <a:pt x="1718" y="0"/>
                    <a:pt x="1718" y="0"/>
                    <a:pt x="1718" y="0"/>
                  </a:cubicBezTo>
                  <a:close/>
                  <a:moveTo>
                    <a:pt x="342" y="1941"/>
                  </a:moveTo>
                  <a:cubicBezTo>
                    <a:pt x="400" y="1941"/>
                    <a:pt x="495" y="2013"/>
                    <a:pt x="539" y="2013"/>
                  </a:cubicBezTo>
                  <a:cubicBezTo>
                    <a:pt x="541" y="2013"/>
                    <a:pt x="543" y="2013"/>
                    <a:pt x="545" y="2012"/>
                  </a:cubicBezTo>
                  <a:lnTo>
                    <a:pt x="545" y="2012"/>
                  </a:lnTo>
                  <a:cubicBezTo>
                    <a:pt x="538" y="2047"/>
                    <a:pt x="443" y="2047"/>
                    <a:pt x="457" y="2126"/>
                  </a:cubicBezTo>
                  <a:lnTo>
                    <a:pt x="457" y="2126"/>
                  </a:lnTo>
                  <a:cubicBezTo>
                    <a:pt x="454" y="2122"/>
                    <a:pt x="302" y="2073"/>
                    <a:pt x="299" y="2073"/>
                  </a:cubicBezTo>
                  <a:cubicBezTo>
                    <a:pt x="282" y="1972"/>
                    <a:pt x="304" y="1941"/>
                    <a:pt x="342" y="1941"/>
                  </a:cubicBezTo>
                  <a:close/>
                  <a:moveTo>
                    <a:pt x="1717" y="2"/>
                  </a:moveTo>
                  <a:lnTo>
                    <a:pt x="1717" y="2"/>
                  </a:lnTo>
                  <a:cubicBezTo>
                    <a:pt x="1708" y="6"/>
                    <a:pt x="1675" y="1"/>
                    <a:pt x="1679" y="12"/>
                  </a:cubicBezTo>
                  <a:cubicBezTo>
                    <a:pt x="1624" y="49"/>
                    <a:pt x="1543" y="61"/>
                    <a:pt x="1456" y="61"/>
                  </a:cubicBezTo>
                  <a:cubicBezTo>
                    <a:pt x="1359" y="61"/>
                    <a:pt x="1256" y="46"/>
                    <a:pt x="1178" y="35"/>
                  </a:cubicBezTo>
                  <a:lnTo>
                    <a:pt x="1178" y="35"/>
                  </a:lnTo>
                  <a:cubicBezTo>
                    <a:pt x="1296" y="94"/>
                    <a:pt x="1286" y="247"/>
                    <a:pt x="1381" y="247"/>
                  </a:cubicBezTo>
                  <a:cubicBezTo>
                    <a:pt x="1400" y="247"/>
                    <a:pt x="1422" y="241"/>
                    <a:pt x="1449" y="228"/>
                  </a:cubicBezTo>
                  <a:lnTo>
                    <a:pt x="1449" y="228"/>
                  </a:lnTo>
                  <a:cubicBezTo>
                    <a:pt x="1449" y="228"/>
                    <a:pt x="1448" y="228"/>
                    <a:pt x="1448" y="228"/>
                  </a:cubicBezTo>
                  <a:cubicBezTo>
                    <a:pt x="1438" y="228"/>
                    <a:pt x="1432" y="215"/>
                    <a:pt x="1417" y="211"/>
                  </a:cubicBezTo>
                  <a:cubicBezTo>
                    <a:pt x="1417" y="211"/>
                    <a:pt x="1417" y="211"/>
                    <a:pt x="1418" y="211"/>
                  </a:cubicBezTo>
                  <a:cubicBezTo>
                    <a:pt x="1422" y="211"/>
                    <a:pt x="1438" y="216"/>
                    <a:pt x="1456" y="225"/>
                  </a:cubicBezTo>
                  <a:lnTo>
                    <a:pt x="1456" y="225"/>
                  </a:lnTo>
                  <a:cubicBezTo>
                    <a:pt x="1458" y="224"/>
                    <a:pt x="1459" y="223"/>
                    <a:pt x="1461" y="223"/>
                  </a:cubicBezTo>
                  <a:lnTo>
                    <a:pt x="1461" y="223"/>
                  </a:lnTo>
                  <a:cubicBezTo>
                    <a:pt x="1460" y="224"/>
                    <a:pt x="1458" y="224"/>
                    <a:pt x="1457" y="225"/>
                  </a:cubicBezTo>
                  <a:lnTo>
                    <a:pt x="1457" y="225"/>
                  </a:lnTo>
                  <a:cubicBezTo>
                    <a:pt x="1457" y="225"/>
                    <a:pt x="1457" y="225"/>
                    <a:pt x="1456" y="225"/>
                  </a:cubicBezTo>
                  <a:lnTo>
                    <a:pt x="1456" y="225"/>
                  </a:lnTo>
                  <a:cubicBezTo>
                    <a:pt x="1454" y="226"/>
                    <a:pt x="1452" y="227"/>
                    <a:pt x="1449" y="228"/>
                  </a:cubicBezTo>
                  <a:lnTo>
                    <a:pt x="1449" y="228"/>
                  </a:lnTo>
                  <a:cubicBezTo>
                    <a:pt x="1452" y="228"/>
                    <a:pt x="1454" y="227"/>
                    <a:pt x="1457" y="225"/>
                  </a:cubicBezTo>
                  <a:lnTo>
                    <a:pt x="1457" y="225"/>
                  </a:lnTo>
                  <a:cubicBezTo>
                    <a:pt x="1499" y="244"/>
                    <a:pt x="1555" y="276"/>
                    <a:pt x="1535" y="290"/>
                  </a:cubicBezTo>
                  <a:cubicBezTo>
                    <a:pt x="1503" y="275"/>
                    <a:pt x="1475" y="268"/>
                    <a:pt x="1450" y="268"/>
                  </a:cubicBezTo>
                  <a:cubicBezTo>
                    <a:pt x="1261" y="268"/>
                    <a:pt x="1282" y="668"/>
                    <a:pt x="991" y="668"/>
                  </a:cubicBezTo>
                  <a:cubicBezTo>
                    <a:pt x="985" y="668"/>
                    <a:pt x="978" y="668"/>
                    <a:pt x="972" y="668"/>
                  </a:cubicBezTo>
                  <a:cubicBezTo>
                    <a:pt x="1053" y="487"/>
                    <a:pt x="1213" y="385"/>
                    <a:pt x="1350" y="301"/>
                  </a:cubicBezTo>
                  <a:cubicBezTo>
                    <a:pt x="1252" y="290"/>
                    <a:pt x="1097" y="211"/>
                    <a:pt x="1106" y="33"/>
                  </a:cubicBezTo>
                  <a:lnTo>
                    <a:pt x="1106" y="33"/>
                  </a:lnTo>
                  <a:cubicBezTo>
                    <a:pt x="1085" y="56"/>
                    <a:pt x="0" y="1950"/>
                    <a:pt x="21" y="1950"/>
                  </a:cubicBezTo>
                  <a:cubicBezTo>
                    <a:pt x="21" y="1950"/>
                    <a:pt x="21" y="1950"/>
                    <a:pt x="21" y="1950"/>
                  </a:cubicBezTo>
                  <a:lnTo>
                    <a:pt x="21" y="1950"/>
                  </a:lnTo>
                  <a:cubicBezTo>
                    <a:pt x="18" y="1954"/>
                    <a:pt x="19" y="1956"/>
                    <a:pt x="23" y="1956"/>
                  </a:cubicBezTo>
                  <a:cubicBezTo>
                    <a:pt x="41" y="1956"/>
                    <a:pt x="121" y="1920"/>
                    <a:pt x="144" y="1920"/>
                  </a:cubicBezTo>
                  <a:cubicBezTo>
                    <a:pt x="149" y="1920"/>
                    <a:pt x="151" y="1921"/>
                    <a:pt x="151" y="1924"/>
                  </a:cubicBezTo>
                  <a:cubicBezTo>
                    <a:pt x="244" y="1952"/>
                    <a:pt x="19" y="2188"/>
                    <a:pt x="84" y="2300"/>
                  </a:cubicBezTo>
                  <a:cubicBezTo>
                    <a:pt x="40" y="2344"/>
                    <a:pt x="165" y="2392"/>
                    <a:pt x="309" y="2457"/>
                  </a:cubicBezTo>
                  <a:cubicBezTo>
                    <a:pt x="320" y="2448"/>
                    <a:pt x="1662" y="75"/>
                    <a:pt x="1717" y="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45" name="Google Shape;3345;p36"/>
            <p:cNvSpPr/>
            <p:nvPr/>
          </p:nvSpPr>
          <p:spPr>
            <a:xfrm>
              <a:off x="4234750" y="1648650"/>
              <a:ext cx="3800" cy="4175"/>
            </a:xfrm>
            <a:custGeom>
              <a:avLst/>
              <a:gdLst/>
              <a:ahLst/>
              <a:cxnLst/>
              <a:rect l="l" t="t" r="r" b="b"/>
              <a:pathLst>
                <a:path w="152" h="167" extrusionOk="0">
                  <a:moveTo>
                    <a:pt x="58" y="0"/>
                  </a:moveTo>
                  <a:cubicBezTo>
                    <a:pt x="0" y="42"/>
                    <a:pt x="65" y="107"/>
                    <a:pt x="144" y="162"/>
                  </a:cubicBezTo>
                  <a:cubicBezTo>
                    <a:pt x="146" y="165"/>
                    <a:pt x="149" y="165"/>
                    <a:pt x="151" y="167"/>
                  </a:cubicBezTo>
                  <a:cubicBezTo>
                    <a:pt x="151" y="165"/>
                    <a:pt x="58" y="0"/>
                    <a:pt x="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46" name="Google Shape;3346;p36"/>
            <p:cNvSpPr/>
            <p:nvPr/>
          </p:nvSpPr>
          <p:spPr>
            <a:xfrm>
              <a:off x="4138175" y="1863375"/>
              <a:ext cx="51225" cy="65925"/>
            </a:xfrm>
            <a:custGeom>
              <a:avLst/>
              <a:gdLst/>
              <a:ahLst/>
              <a:cxnLst/>
              <a:rect l="l" t="t" r="r" b="b"/>
              <a:pathLst>
                <a:path w="2049" h="2637" extrusionOk="0">
                  <a:moveTo>
                    <a:pt x="1215" y="504"/>
                  </a:moveTo>
                  <a:cubicBezTo>
                    <a:pt x="1215" y="505"/>
                    <a:pt x="1214" y="505"/>
                    <a:pt x="1214" y="505"/>
                  </a:cubicBezTo>
                  <a:cubicBezTo>
                    <a:pt x="1213" y="506"/>
                    <a:pt x="1213" y="506"/>
                    <a:pt x="1214" y="506"/>
                  </a:cubicBezTo>
                  <a:cubicBezTo>
                    <a:pt x="1214" y="506"/>
                    <a:pt x="1214" y="506"/>
                    <a:pt x="1215" y="504"/>
                  </a:cubicBezTo>
                  <a:close/>
                  <a:moveTo>
                    <a:pt x="588" y="2314"/>
                  </a:moveTo>
                  <a:cubicBezTo>
                    <a:pt x="585" y="2315"/>
                    <a:pt x="583" y="2316"/>
                    <a:pt x="580" y="2317"/>
                  </a:cubicBezTo>
                  <a:lnTo>
                    <a:pt x="580" y="2317"/>
                  </a:lnTo>
                  <a:cubicBezTo>
                    <a:pt x="582" y="2321"/>
                    <a:pt x="584" y="2323"/>
                    <a:pt x="585" y="2323"/>
                  </a:cubicBezTo>
                  <a:cubicBezTo>
                    <a:pt x="587" y="2323"/>
                    <a:pt x="588" y="2320"/>
                    <a:pt x="588" y="2314"/>
                  </a:cubicBezTo>
                  <a:close/>
                  <a:moveTo>
                    <a:pt x="1953" y="0"/>
                  </a:moveTo>
                  <a:lnTo>
                    <a:pt x="1953" y="0"/>
                  </a:lnTo>
                  <a:cubicBezTo>
                    <a:pt x="1851" y="37"/>
                    <a:pt x="1645" y="70"/>
                    <a:pt x="1770" y="232"/>
                  </a:cubicBezTo>
                  <a:cubicBezTo>
                    <a:pt x="1715" y="167"/>
                    <a:pt x="1642" y="150"/>
                    <a:pt x="1565" y="150"/>
                  </a:cubicBezTo>
                  <a:cubicBezTo>
                    <a:pt x="1517" y="150"/>
                    <a:pt x="1469" y="156"/>
                    <a:pt x="1422" y="162"/>
                  </a:cubicBezTo>
                  <a:cubicBezTo>
                    <a:pt x="1423" y="162"/>
                    <a:pt x="1423" y="161"/>
                    <a:pt x="1423" y="161"/>
                  </a:cubicBezTo>
                  <a:lnTo>
                    <a:pt x="1423" y="161"/>
                  </a:lnTo>
                  <a:cubicBezTo>
                    <a:pt x="1422" y="162"/>
                    <a:pt x="1235" y="478"/>
                    <a:pt x="1215" y="504"/>
                  </a:cubicBezTo>
                  <a:lnTo>
                    <a:pt x="1215" y="504"/>
                  </a:lnTo>
                  <a:cubicBezTo>
                    <a:pt x="1342" y="428"/>
                    <a:pt x="1458" y="287"/>
                    <a:pt x="1601" y="269"/>
                  </a:cubicBezTo>
                  <a:lnTo>
                    <a:pt x="1601" y="269"/>
                  </a:lnTo>
                  <a:cubicBezTo>
                    <a:pt x="1846" y="686"/>
                    <a:pt x="1323" y="505"/>
                    <a:pt x="1253" y="777"/>
                  </a:cubicBezTo>
                  <a:cubicBezTo>
                    <a:pt x="1253" y="779"/>
                    <a:pt x="1252" y="780"/>
                    <a:pt x="1251" y="780"/>
                  </a:cubicBezTo>
                  <a:cubicBezTo>
                    <a:pt x="1237" y="780"/>
                    <a:pt x="1168" y="659"/>
                    <a:pt x="1151" y="659"/>
                  </a:cubicBezTo>
                  <a:cubicBezTo>
                    <a:pt x="1150" y="659"/>
                    <a:pt x="1149" y="659"/>
                    <a:pt x="1149" y="661"/>
                  </a:cubicBezTo>
                  <a:cubicBezTo>
                    <a:pt x="1149" y="661"/>
                    <a:pt x="1149" y="661"/>
                    <a:pt x="1149" y="661"/>
                  </a:cubicBezTo>
                  <a:cubicBezTo>
                    <a:pt x="1128" y="661"/>
                    <a:pt x="0" y="2637"/>
                    <a:pt x="12" y="2637"/>
                  </a:cubicBezTo>
                  <a:cubicBezTo>
                    <a:pt x="12" y="2637"/>
                    <a:pt x="12" y="2636"/>
                    <a:pt x="13" y="2636"/>
                  </a:cubicBezTo>
                  <a:cubicBezTo>
                    <a:pt x="186" y="2636"/>
                    <a:pt x="412" y="2395"/>
                    <a:pt x="580" y="2317"/>
                  </a:cubicBezTo>
                  <a:lnTo>
                    <a:pt x="580" y="2317"/>
                  </a:lnTo>
                  <a:cubicBezTo>
                    <a:pt x="569" y="2298"/>
                    <a:pt x="546" y="2239"/>
                    <a:pt x="523" y="2226"/>
                  </a:cubicBezTo>
                  <a:cubicBezTo>
                    <a:pt x="664" y="2117"/>
                    <a:pt x="824" y="2061"/>
                    <a:pt x="942" y="1989"/>
                  </a:cubicBezTo>
                  <a:cubicBezTo>
                    <a:pt x="943" y="1989"/>
                    <a:pt x="943" y="1990"/>
                    <a:pt x="943" y="1990"/>
                  </a:cubicBezTo>
                  <a:cubicBezTo>
                    <a:pt x="985" y="1990"/>
                    <a:pt x="2016" y="178"/>
                    <a:pt x="2027" y="169"/>
                  </a:cubicBezTo>
                  <a:lnTo>
                    <a:pt x="2027" y="169"/>
                  </a:lnTo>
                  <a:cubicBezTo>
                    <a:pt x="1991" y="176"/>
                    <a:pt x="1972" y="189"/>
                    <a:pt x="1943" y="189"/>
                  </a:cubicBezTo>
                  <a:cubicBezTo>
                    <a:pt x="1930" y="189"/>
                    <a:pt x="1915" y="186"/>
                    <a:pt x="1895" y="179"/>
                  </a:cubicBezTo>
                  <a:cubicBezTo>
                    <a:pt x="1951" y="107"/>
                    <a:pt x="2048" y="109"/>
                    <a:pt x="195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47" name="Google Shape;3347;p36"/>
            <p:cNvSpPr/>
            <p:nvPr/>
          </p:nvSpPr>
          <p:spPr>
            <a:xfrm>
              <a:off x="4207500" y="1618500"/>
              <a:ext cx="25700" cy="28600"/>
            </a:xfrm>
            <a:custGeom>
              <a:avLst/>
              <a:gdLst/>
              <a:ahLst/>
              <a:cxnLst/>
              <a:rect l="l" t="t" r="r" b="b"/>
              <a:pathLst>
                <a:path w="1028" h="1144" extrusionOk="0">
                  <a:moveTo>
                    <a:pt x="448" y="1"/>
                  </a:moveTo>
                  <a:lnTo>
                    <a:pt x="448" y="1"/>
                  </a:lnTo>
                  <a:cubicBezTo>
                    <a:pt x="444" y="3"/>
                    <a:pt x="439" y="5"/>
                    <a:pt x="435" y="8"/>
                  </a:cubicBezTo>
                  <a:lnTo>
                    <a:pt x="435" y="8"/>
                  </a:lnTo>
                  <a:cubicBezTo>
                    <a:pt x="443" y="3"/>
                    <a:pt x="448" y="1"/>
                    <a:pt x="448" y="1"/>
                  </a:cubicBezTo>
                  <a:close/>
                  <a:moveTo>
                    <a:pt x="1" y="262"/>
                  </a:moveTo>
                  <a:cubicBezTo>
                    <a:pt x="1" y="262"/>
                    <a:pt x="1" y="262"/>
                    <a:pt x="1" y="263"/>
                  </a:cubicBezTo>
                  <a:cubicBezTo>
                    <a:pt x="1" y="262"/>
                    <a:pt x="1" y="262"/>
                    <a:pt x="1" y="262"/>
                  </a:cubicBezTo>
                  <a:close/>
                  <a:moveTo>
                    <a:pt x="743" y="999"/>
                  </a:moveTo>
                  <a:lnTo>
                    <a:pt x="743" y="999"/>
                  </a:lnTo>
                  <a:cubicBezTo>
                    <a:pt x="743" y="999"/>
                    <a:pt x="743" y="1000"/>
                    <a:pt x="743" y="1000"/>
                  </a:cubicBezTo>
                  <a:cubicBezTo>
                    <a:pt x="743" y="1000"/>
                    <a:pt x="743" y="1000"/>
                    <a:pt x="743" y="1000"/>
                  </a:cubicBezTo>
                  <a:cubicBezTo>
                    <a:pt x="743" y="1000"/>
                    <a:pt x="743" y="1000"/>
                    <a:pt x="743" y="999"/>
                  </a:cubicBezTo>
                  <a:close/>
                  <a:moveTo>
                    <a:pt x="435" y="8"/>
                  </a:moveTo>
                  <a:lnTo>
                    <a:pt x="435" y="8"/>
                  </a:lnTo>
                  <a:cubicBezTo>
                    <a:pt x="363" y="50"/>
                    <a:pt x="14" y="254"/>
                    <a:pt x="1" y="262"/>
                  </a:cubicBezTo>
                  <a:lnTo>
                    <a:pt x="1" y="262"/>
                  </a:lnTo>
                  <a:cubicBezTo>
                    <a:pt x="1" y="262"/>
                    <a:pt x="1" y="262"/>
                    <a:pt x="1" y="262"/>
                  </a:cubicBezTo>
                  <a:cubicBezTo>
                    <a:pt x="18" y="262"/>
                    <a:pt x="509" y="1140"/>
                    <a:pt x="508" y="1143"/>
                  </a:cubicBezTo>
                  <a:lnTo>
                    <a:pt x="508" y="1143"/>
                  </a:lnTo>
                  <a:cubicBezTo>
                    <a:pt x="559" y="1060"/>
                    <a:pt x="418" y="881"/>
                    <a:pt x="379" y="824"/>
                  </a:cubicBezTo>
                  <a:lnTo>
                    <a:pt x="379" y="824"/>
                  </a:lnTo>
                  <a:cubicBezTo>
                    <a:pt x="426" y="855"/>
                    <a:pt x="477" y="874"/>
                    <a:pt x="521" y="874"/>
                  </a:cubicBezTo>
                  <a:cubicBezTo>
                    <a:pt x="571" y="874"/>
                    <a:pt x="612" y="851"/>
                    <a:pt x="629" y="798"/>
                  </a:cubicBezTo>
                  <a:cubicBezTo>
                    <a:pt x="629" y="802"/>
                    <a:pt x="740" y="986"/>
                    <a:pt x="743" y="999"/>
                  </a:cubicBezTo>
                  <a:lnTo>
                    <a:pt x="743" y="999"/>
                  </a:lnTo>
                  <a:cubicBezTo>
                    <a:pt x="804" y="926"/>
                    <a:pt x="1027" y="955"/>
                    <a:pt x="886" y="830"/>
                  </a:cubicBezTo>
                  <a:lnTo>
                    <a:pt x="886" y="830"/>
                  </a:lnTo>
                  <a:cubicBezTo>
                    <a:pt x="905" y="847"/>
                    <a:pt x="923" y="858"/>
                    <a:pt x="944" y="865"/>
                  </a:cubicBezTo>
                  <a:cubicBezTo>
                    <a:pt x="947" y="863"/>
                    <a:pt x="615" y="255"/>
                    <a:pt x="595" y="255"/>
                  </a:cubicBezTo>
                  <a:cubicBezTo>
                    <a:pt x="594" y="255"/>
                    <a:pt x="594" y="255"/>
                    <a:pt x="594" y="256"/>
                  </a:cubicBezTo>
                  <a:cubicBezTo>
                    <a:pt x="604" y="258"/>
                    <a:pt x="457" y="420"/>
                    <a:pt x="462" y="432"/>
                  </a:cubicBezTo>
                  <a:cubicBezTo>
                    <a:pt x="434" y="443"/>
                    <a:pt x="401" y="449"/>
                    <a:pt x="370" y="449"/>
                  </a:cubicBezTo>
                  <a:cubicBezTo>
                    <a:pt x="289" y="449"/>
                    <a:pt x="217" y="408"/>
                    <a:pt x="253" y="311"/>
                  </a:cubicBezTo>
                  <a:lnTo>
                    <a:pt x="253" y="311"/>
                  </a:lnTo>
                  <a:cubicBezTo>
                    <a:pt x="249" y="319"/>
                    <a:pt x="122" y="356"/>
                    <a:pt x="88" y="356"/>
                  </a:cubicBezTo>
                  <a:cubicBezTo>
                    <a:pt x="82" y="356"/>
                    <a:pt x="79" y="355"/>
                    <a:pt x="80" y="353"/>
                  </a:cubicBezTo>
                  <a:cubicBezTo>
                    <a:pt x="119" y="250"/>
                    <a:pt x="177" y="223"/>
                    <a:pt x="244" y="223"/>
                  </a:cubicBezTo>
                  <a:cubicBezTo>
                    <a:pt x="320" y="223"/>
                    <a:pt x="408" y="259"/>
                    <a:pt x="493" y="259"/>
                  </a:cubicBezTo>
                  <a:cubicBezTo>
                    <a:pt x="529" y="259"/>
                    <a:pt x="565" y="252"/>
                    <a:pt x="599" y="234"/>
                  </a:cubicBezTo>
                  <a:lnTo>
                    <a:pt x="599" y="234"/>
                  </a:lnTo>
                  <a:cubicBezTo>
                    <a:pt x="599" y="234"/>
                    <a:pt x="599" y="234"/>
                    <a:pt x="599" y="234"/>
                  </a:cubicBezTo>
                  <a:cubicBezTo>
                    <a:pt x="600" y="234"/>
                    <a:pt x="601" y="233"/>
                    <a:pt x="601" y="232"/>
                  </a:cubicBezTo>
                  <a:lnTo>
                    <a:pt x="601" y="232"/>
                  </a:lnTo>
                  <a:cubicBezTo>
                    <a:pt x="600" y="233"/>
                    <a:pt x="600" y="233"/>
                    <a:pt x="599" y="234"/>
                  </a:cubicBezTo>
                  <a:lnTo>
                    <a:pt x="599" y="234"/>
                  </a:lnTo>
                  <a:cubicBezTo>
                    <a:pt x="585" y="234"/>
                    <a:pt x="541" y="149"/>
                    <a:pt x="548" y="147"/>
                  </a:cubicBezTo>
                  <a:cubicBezTo>
                    <a:pt x="478" y="133"/>
                    <a:pt x="427" y="119"/>
                    <a:pt x="360" y="112"/>
                  </a:cubicBezTo>
                  <a:cubicBezTo>
                    <a:pt x="373" y="68"/>
                    <a:pt x="398" y="32"/>
                    <a:pt x="435" y="8"/>
                  </a:cubicBezTo>
                  <a:close/>
                  <a:moveTo>
                    <a:pt x="508" y="1143"/>
                  </a:moveTo>
                  <a:lnTo>
                    <a:pt x="508" y="1143"/>
                  </a:lnTo>
                  <a:cubicBezTo>
                    <a:pt x="508" y="1143"/>
                    <a:pt x="508" y="1143"/>
                    <a:pt x="508" y="1143"/>
                  </a:cubicBezTo>
                  <a:cubicBezTo>
                    <a:pt x="508" y="1143"/>
                    <a:pt x="508" y="1143"/>
                    <a:pt x="508" y="1143"/>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48" name="Google Shape;3348;p36"/>
            <p:cNvSpPr/>
            <p:nvPr/>
          </p:nvSpPr>
          <p:spPr>
            <a:xfrm>
              <a:off x="4140275" y="1689450"/>
              <a:ext cx="13825" cy="78150"/>
            </a:xfrm>
            <a:custGeom>
              <a:avLst/>
              <a:gdLst/>
              <a:ahLst/>
              <a:cxnLst/>
              <a:rect l="l" t="t" r="r" b="b"/>
              <a:pathLst>
                <a:path w="553" h="3126" extrusionOk="0">
                  <a:moveTo>
                    <a:pt x="383" y="0"/>
                  </a:moveTo>
                  <a:cubicBezTo>
                    <a:pt x="383" y="0"/>
                    <a:pt x="383" y="0"/>
                    <a:pt x="383" y="0"/>
                  </a:cubicBezTo>
                  <a:cubicBezTo>
                    <a:pt x="381" y="2"/>
                    <a:pt x="460" y="132"/>
                    <a:pt x="460" y="132"/>
                  </a:cubicBezTo>
                  <a:cubicBezTo>
                    <a:pt x="457" y="132"/>
                    <a:pt x="552" y="162"/>
                    <a:pt x="552" y="162"/>
                  </a:cubicBezTo>
                  <a:cubicBezTo>
                    <a:pt x="550" y="158"/>
                    <a:pt x="386" y="0"/>
                    <a:pt x="383" y="0"/>
                  </a:cubicBezTo>
                  <a:close/>
                  <a:moveTo>
                    <a:pt x="160" y="3024"/>
                  </a:moveTo>
                  <a:cubicBezTo>
                    <a:pt x="100" y="3024"/>
                    <a:pt x="1" y="3026"/>
                    <a:pt x="1" y="3028"/>
                  </a:cubicBezTo>
                  <a:cubicBezTo>
                    <a:pt x="1" y="3028"/>
                    <a:pt x="182" y="3123"/>
                    <a:pt x="184" y="3125"/>
                  </a:cubicBezTo>
                  <a:lnTo>
                    <a:pt x="184" y="3125"/>
                  </a:lnTo>
                  <a:cubicBezTo>
                    <a:pt x="184" y="3123"/>
                    <a:pt x="202" y="3025"/>
                    <a:pt x="202" y="3025"/>
                  </a:cubicBezTo>
                  <a:cubicBezTo>
                    <a:pt x="202" y="3025"/>
                    <a:pt x="184" y="3024"/>
                    <a:pt x="160" y="3024"/>
                  </a:cubicBezTo>
                  <a:close/>
                  <a:moveTo>
                    <a:pt x="184" y="3125"/>
                  </a:moveTo>
                  <a:cubicBezTo>
                    <a:pt x="184" y="3125"/>
                    <a:pt x="184" y="3125"/>
                    <a:pt x="184" y="3125"/>
                  </a:cubicBezTo>
                  <a:cubicBezTo>
                    <a:pt x="184" y="3125"/>
                    <a:pt x="184" y="3125"/>
                    <a:pt x="184" y="312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49" name="Google Shape;3349;p36"/>
            <p:cNvSpPr/>
            <p:nvPr/>
          </p:nvSpPr>
          <p:spPr>
            <a:xfrm>
              <a:off x="4139400" y="1651350"/>
              <a:ext cx="17025" cy="12450"/>
            </a:xfrm>
            <a:custGeom>
              <a:avLst/>
              <a:gdLst/>
              <a:ahLst/>
              <a:cxnLst/>
              <a:rect l="l" t="t" r="r" b="b"/>
              <a:pathLst>
                <a:path w="681" h="498" extrusionOk="0">
                  <a:moveTo>
                    <a:pt x="680" y="1"/>
                  </a:moveTo>
                  <a:cubicBezTo>
                    <a:pt x="680" y="1"/>
                    <a:pt x="679" y="1"/>
                    <a:pt x="679" y="2"/>
                  </a:cubicBezTo>
                  <a:lnTo>
                    <a:pt x="679" y="2"/>
                  </a:lnTo>
                  <a:cubicBezTo>
                    <a:pt x="679" y="1"/>
                    <a:pt x="680" y="1"/>
                    <a:pt x="680" y="1"/>
                  </a:cubicBezTo>
                  <a:close/>
                  <a:moveTo>
                    <a:pt x="679" y="2"/>
                  </a:moveTo>
                  <a:lnTo>
                    <a:pt x="679" y="2"/>
                  </a:lnTo>
                  <a:cubicBezTo>
                    <a:pt x="459" y="122"/>
                    <a:pt x="232" y="251"/>
                    <a:pt x="8" y="379"/>
                  </a:cubicBezTo>
                  <a:lnTo>
                    <a:pt x="8" y="379"/>
                  </a:lnTo>
                  <a:cubicBezTo>
                    <a:pt x="8" y="378"/>
                    <a:pt x="8" y="378"/>
                    <a:pt x="8" y="378"/>
                  </a:cubicBezTo>
                  <a:lnTo>
                    <a:pt x="8" y="378"/>
                  </a:lnTo>
                  <a:cubicBezTo>
                    <a:pt x="8" y="378"/>
                    <a:pt x="8" y="379"/>
                    <a:pt x="8" y="379"/>
                  </a:cubicBezTo>
                  <a:cubicBezTo>
                    <a:pt x="8" y="379"/>
                    <a:pt x="8" y="379"/>
                    <a:pt x="8" y="379"/>
                  </a:cubicBezTo>
                  <a:lnTo>
                    <a:pt x="8" y="379"/>
                  </a:lnTo>
                  <a:cubicBezTo>
                    <a:pt x="9" y="385"/>
                    <a:pt x="1" y="495"/>
                    <a:pt x="1" y="497"/>
                  </a:cubicBezTo>
                  <a:lnTo>
                    <a:pt x="1" y="497"/>
                  </a:lnTo>
                  <a:cubicBezTo>
                    <a:pt x="2" y="490"/>
                    <a:pt x="462" y="237"/>
                    <a:pt x="464" y="230"/>
                  </a:cubicBezTo>
                  <a:cubicBezTo>
                    <a:pt x="532" y="161"/>
                    <a:pt x="601" y="89"/>
                    <a:pt x="671" y="29"/>
                  </a:cubicBezTo>
                  <a:cubicBezTo>
                    <a:pt x="675" y="27"/>
                    <a:pt x="673" y="6"/>
                    <a:pt x="679" y="2"/>
                  </a:cubicBezTo>
                  <a:close/>
                  <a:moveTo>
                    <a:pt x="1" y="497"/>
                  </a:moveTo>
                  <a:cubicBezTo>
                    <a:pt x="1" y="497"/>
                    <a:pt x="1" y="497"/>
                    <a:pt x="1" y="497"/>
                  </a:cubicBezTo>
                  <a:cubicBezTo>
                    <a:pt x="1" y="497"/>
                    <a:pt x="1" y="497"/>
                    <a:pt x="1" y="49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50" name="Google Shape;3350;p36"/>
            <p:cNvSpPr/>
            <p:nvPr/>
          </p:nvSpPr>
          <p:spPr>
            <a:xfrm>
              <a:off x="4220725" y="1647575"/>
              <a:ext cx="3025" cy="5375"/>
            </a:xfrm>
            <a:custGeom>
              <a:avLst/>
              <a:gdLst/>
              <a:ahLst/>
              <a:cxnLst/>
              <a:rect l="l" t="t" r="r" b="b"/>
              <a:pathLst>
                <a:path w="121" h="215" extrusionOk="0">
                  <a:moveTo>
                    <a:pt x="29" y="0"/>
                  </a:moveTo>
                  <a:cubicBezTo>
                    <a:pt x="17" y="0"/>
                    <a:pt x="8" y="2"/>
                    <a:pt x="0" y="6"/>
                  </a:cubicBezTo>
                  <a:cubicBezTo>
                    <a:pt x="0" y="6"/>
                    <a:pt x="119" y="215"/>
                    <a:pt x="121" y="215"/>
                  </a:cubicBezTo>
                  <a:cubicBezTo>
                    <a:pt x="91" y="152"/>
                    <a:pt x="98" y="80"/>
                    <a:pt x="91" y="11"/>
                  </a:cubicBezTo>
                  <a:cubicBezTo>
                    <a:pt x="65" y="4"/>
                    <a:pt x="45" y="0"/>
                    <a:pt x="2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51" name="Google Shape;3351;p36"/>
            <p:cNvSpPr/>
            <p:nvPr/>
          </p:nvSpPr>
          <p:spPr>
            <a:xfrm>
              <a:off x="4218925" y="1651450"/>
              <a:ext cx="42100" cy="138150"/>
            </a:xfrm>
            <a:custGeom>
              <a:avLst/>
              <a:gdLst/>
              <a:ahLst/>
              <a:cxnLst/>
              <a:rect l="l" t="t" r="r" b="b"/>
              <a:pathLst>
                <a:path w="1684" h="5526" extrusionOk="0">
                  <a:moveTo>
                    <a:pt x="184" y="115"/>
                  </a:moveTo>
                  <a:cubicBezTo>
                    <a:pt x="184" y="115"/>
                    <a:pt x="184" y="115"/>
                    <a:pt x="184" y="115"/>
                  </a:cubicBezTo>
                  <a:cubicBezTo>
                    <a:pt x="184" y="115"/>
                    <a:pt x="184" y="115"/>
                    <a:pt x="184" y="115"/>
                  </a:cubicBezTo>
                  <a:close/>
                  <a:moveTo>
                    <a:pt x="1380" y="3331"/>
                  </a:moveTo>
                  <a:lnTo>
                    <a:pt x="1380" y="3331"/>
                  </a:lnTo>
                  <a:cubicBezTo>
                    <a:pt x="1384" y="3332"/>
                    <a:pt x="1387" y="3334"/>
                    <a:pt x="1390" y="3335"/>
                  </a:cubicBezTo>
                  <a:lnTo>
                    <a:pt x="1390" y="3335"/>
                  </a:lnTo>
                  <a:cubicBezTo>
                    <a:pt x="1388" y="3336"/>
                    <a:pt x="1386" y="3336"/>
                    <a:pt x="1385" y="3336"/>
                  </a:cubicBezTo>
                  <a:cubicBezTo>
                    <a:pt x="1382" y="3336"/>
                    <a:pt x="1381" y="3334"/>
                    <a:pt x="1380" y="3331"/>
                  </a:cubicBezTo>
                  <a:close/>
                  <a:moveTo>
                    <a:pt x="663" y="5375"/>
                  </a:moveTo>
                  <a:cubicBezTo>
                    <a:pt x="663" y="5375"/>
                    <a:pt x="663" y="5375"/>
                    <a:pt x="663" y="5375"/>
                  </a:cubicBezTo>
                  <a:cubicBezTo>
                    <a:pt x="663" y="5375"/>
                    <a:pt x="663" y="5375"/>
                    <a:pt x="663" y="5375"/>
                  </a:cubicBezTo>
                  <a:cubicBezTo>
                    <a:pt x="663" y="5375"/>
                    <a:pt x="663" y="5375"/>
                    <a:pt x="663" y="5375"/>
                  </a:cubicBezTo>
                  <a:close/>
                  <a:moveTo>
                    <a:pt x="704" y="1"/>
                  </a:moveTo>
                  <a:cubicBezTo>
                    <a:pt x="541" y="1"/>
                    <a:pt x="471" y="122"/>
                    <a:pt x="309" y="180"/>
                  </a:cubicBezTo>
                  <a:cubicBezTo>
                    <a:pt x="279" y="116"/>
                    <a:pt x="244" y="82"/>
                    <a:pt x="217" y="82"/>
                  </a:cubicBezTo>
                  <a:cubicBezTo>
                    <a:pt x="202" y="82"/>
                    <a:pt x="190" y="93"/>
                    <a:pt x="184" y="115"/>
                  </a:cubicBezTo>
                  <a:lnTo>
                    <a:pt x="184" y="115"/>
                  </a:lnTo>
                  <a:cubicBezTo>
                    <a:pt x="185" y="110"/>
                    <a:pt x="188" y="108"/>
                    <a:pt x="192" y="108"/>
                  </a:cubicBezTo>
                  <a:cubicBezTo>
                    <a:pt x="252" y="108"/>
                    <a:pt x="581" y="724"/>
                    <a:pt x="594" y="739"/>
                  </a:cubicBezTo>
                  <a:cubicBezTo>
                    <a:pt x="1238" y="1852"/>
                    <a:pt x="1224" y="3335"/>
                    <a:pt x="599" y="4406"/>
                  </a:cubicBezTo>
                  <a:cubicBezTo>
                    <a:pt x="596" y="4411"/>
                    <a:pt x="14" y="5463"/>
                    <a:pt x="1" y="5526"/>
                  </a:cubicBezTo>
                  <a:lnTo>
                    <a:pt x="1" y="5526"/>
                  </a:lnTo>
                  <a:cubicBezTo>
                    <a:pt x="13" y="5520"/>
                    <a:pt x="429" y="5419"/>
                    <a:pt x="567" y="5419"/>
                  </a:cubicBezTo>
                  <a:cubicBezTo>
                    <a:pt x="592" y="5419"/>
                    <a:pt x="608" y="5423"/>
                    <a:pt x="610" y="5431"/>
                  </a:cubicBezTo>
                  <a:cubicBezTo>
                    <a:pt x="623" y="5418"/>
                    <a:pt x="607" y="5377"/>
                    <a:pt x="593" y="5326"/>
                  </a:cubicBezTo>
                  <a:lnTo>
                    <a:pt x="593" y="5326"/>
                  </a:lnTo>
                  <a:cubicBezTo>
                    <a:pt x="607" y="5356"/>
                    <a:pt x="631" y="5365"/>
                    <a:pt x="663" y="5375"/>
                  </a:cubicBezTo>
                  <a:lnTo>
                    <a:pt x="663" y="5375"/>
                  </a:lnTo>
                  <a:cubicBezTo>
                    <a:pt x="665" y="5367"/>
                    <a:pt x="1018" y="4760"/>
                    <a:pt x="1020" y="4687"/>
                  </a:cubicBezTo>
                  <a:cubicBezTo>
                    <a:pt x="1271" y="4297"/>
                    <a:pt x="1424" y="3859"/>
                    <a:pt x="1505" y="3321"/>
                  </a:cubicBezTo>
                  <a:lnTo>
                    <a:pt x="1505" y="3321"/>
                  </a:lnTo>
                  <a:cubicBezTo>
                    <a:pt x="1492" y="3328"/>
                    <a:pt x="1481" y="3331"/>
                    <a:pt x="1472" y="3331"/>
                  </a:cubicBezTo>
                  <a:cubicBezTo>
                    <a:pt x="1458" y="3331"/>
                    <a:pt x="1446" y="3325"/>
                    <a:pt x="1432" y="3320"/>
                  </a:cubicBezTo>
                  <a:lnTo>
                    <a:pt x="1432" y="3320"/>
                  </a:lnTo>
                  <a:cubicBezTo>
                    <a:pt x="1472" y="3273"/>
                    <a:pt x="1491" y="3228"/>
                    <a:pt x="1528" y="3226"/>
                  </a:cubicBezTo>
                  <a:cubicBezTo>
                    <a:pt x="1683" y="2285"/>
                    <a:pt x="1526" y="1344"/>
                    <a:pt x="1037" y="532"/>
                  </a:cubicBezTo>
                  <a:cubicBezTo>
                    <a:pt x="1047" y="509"/>
                    <a:pt x="815" y="94"/>
                    <a:pt x="801" y="94"/>
                  </a:cubicBezTo>
                  <a:lnTo>
                    <a:pt x="801" y="94"/>
                  </a:lnTo>
                  <a:cubicBezTo>
                    <a:pt x="800" y="94"/>
                    <a:pt x="800" y="97"/>
                    <a:pt x="803" y="104"/>
                  </a:cubicBezTo>
                  <a:cubicBezTo>
                    <a:pt x="772" y="64"/>
                    <a:pt x="789" y="87"/>
                    <a:pt x="791" y="11"/>
                  </a:cubicBezTo>
                  <a:cubicBezTo>
                    <a:pt x="759" y="4"/>
                    <a:pt x="730" y="1"/>
                    <a:pt x="704" y="1"/>
                  </a:cubicBezTo>
                  <a:close/>
                  <a:moveTo>
                    <a:pt x="1" y="5526"/>
                  </a:moveTo>
                  <a:cubicBezTo>
                    <a:pt x="0" y="5526"/>
                    <a:pt x="0" y="5526"/>
                    <a:pt x="0" y="5526"/>
                  </a:cubicBezTo>
                  <a:cubicBezTo>
                    <a:pt x="0" y="5526"/>
                    <a:pt x="0" y="5526"/>
                    <a:pt x="1" y="5526"/>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52" name="Google Shape;3352;p36"/>
            <p:cNvSpPr/>
            <p:nvPr/>
          </p:nvSpPr>
          <p:spPr>
            <a:xfrm>
              <a:off x="4218975" y="1618450"/>
              <a:ext cx="25" cy="25"/>
            </a:xfrm>
            <a:custGeom>
              <a:avLst/>
              <a:gdLst/>
              <a:ahLst/>
              <a:cxnLst/>
              <a:rect l="l" t="t" r="r" b="b"/>
              <a:pathLst>
                <a:path w="1" h="1" extrusionOk="0">
                  <a:moveTo>
                    <a:pt x="1" y="0"/>
                  </a:moveTo>
                  <a:cubicBezTo>
                    <a:pt x="1" y="0"/>
                    <a:pt x="1" y="0"/>
                    <a:pt x="1" y="0"/>
                  </a:cubicBezTo>
                  <a:lnTo>
                    <a:pt x="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53" name="Google Shape;3353;p36"/>
            <p:cNvSpPr/>
            <p:nvPr/>
          </p:nvSpPr>
          <p:spPr>
            <a:xfrm>
              <a:off x="3842625" y="1949825"/>
              <a:ext cx="100100" cy="13950"/>
            </a:xfrm>
            <a:custGeom>
              <a:avLst/>
              <a:gdLst/>
              <a:ahLst/>
              <a:cxnLst/>
              <a:rect l="l" t="t" r="r" b="b"/>
              <a:pathLst>
                <a:path w="4004" h="558" extrusionOk="0">
                  <a:moveTo>
                    <a:pt x="690" y="277"/>
                  </a:moveTo>
                  <a:lnTo>
                    <a:pt x="690" y="277"/>
                  </a:lnTo>
                  <a:cubicBezTo>
                    <a:pt x="672" y="291"/>
                    <a:pt x="661" y="305"/>
                    <a:pt x="651" y="305"/>
                  </a:cubicBezTo>
                  <a:cubicBezTo>
                    <a:pt x="645" y="305"/>
                    <a:pt x="639" y="299"/>
                    <a:pt x="631" y="284"/>
                  </a:cubicBezTo>
                  <a:cubicBezTo>
                    <a:pt x="631" y="282"/>
                    <a:pt x="676" y="278"/>
                    <a:pt x="690" y="277"/>
                  </a:cubicBezTo>
                  <a:close/>
                  <a:moveTo>
                    <a:pt x="841" y="259"/>
                  </a:moveTo>
                  <a:cubicBezTo>
                    <a:pt x="737" y="291"/>
                    <a:pt x="955" y="434"/>
                    <a:pt x="728" y="490"/>
                  </a:cubicBezTo>
                  <a:cubicBezTo>
                    <a:pt x="707" y="411"/>
                    <a:pt x="784" y="337"/>
                    <a:pt x="703" y="274"/>
                  </a:cubicBezTo>
                  <a:cubicBezTo>
                    <a:pt x="703" y="274"/>
                    <a:pt x="703" y="274"/>
                    <a:pt x="702" y="274"/>
                  </a:cubicBezTo>
                  <a:cubicBezTo>
                    <a:pt x="701" y="274"/>
                    <a:pt x="698" y="275"/>
                    <a:pt x="696" y="275"/>
                  </a:cubicBezTo>
                  <a:lnTo>
                    <a:pt x="696" y="275"/>
                  </a:lnTo>
                  <a:cubicBezTo>
                    <a:pt x="698" y="273"/>
                    <a:pt x="699" y="271"/>
                    <a:pt x="703" y="270"/>
                  </a:cubicBezTo>
                  <a:cubicBezTo>
                    <a:pt x="704" y="269"/>
                    <a:pt x="704" y="268"/>
                    <a:pt x="704" y="268"/>
                  </a:cubicBezTo>
                  <a:lnTo>
                    <a:pt x="704" y="268"/>
                  </a:lnTo>
                  <a:cubicBezTo>
                    <a:pt x="706" y="268"/>
                    <a:pt x="703" y="274"/>
                    <a:pt x="705" y="274"/>
                  </a:cubicBezTo>
                  <a:cubicBezTo>
                    <a:pt x="705" y="273"/>
                    <a:pt x="794" y="265"/>
                    <a:pt x="841" y="259"/>
                  </a:cubicBezTo>
                  <a:close/>
                  <a:moveTo>
                    <a:pt x="0" y="1"/>
                  </a:moveTo>
                  <a:cubicBezTo>
                    <a:pt x="151" y="177"/>
                    <a:pt x="362" y="214"/>
                    <a:pt x="364" y="395"/>
                  </a:cubicBezTo>
                  <a:cubicBezTo>
                    <a:pt x="288" y="464"/>
                    <a:pt x="232" y="488"/>
                    <a:pt x="202" y="490"/>
                  </a:cubicBezTo>
                  <a:cubicBezTo>
                    <a:pt x="394" y="526"/>
                    <a:pt x="604" y="554"/>
                    <a:pt x="783" y="554"/>
                  </a:cubicBezTo>
                  <a:cubicBezTo>
                    <a:pt x="802" y="554"/>
                    <a:pt x="821" y="553"/>
                    <a:pt x="839" y="553"/>
                  </a:cubicBezTo>
                  <a:cubicBezTo>
                    <a:pt x="881" y="553"/>
                    <a:pt x="2709" y="558"/>
                    <a:pt x="3249" y="558"/>
                  </a:cubicBezTo>
                  <a:cubicBezTo>
                    <a:pt x="3338" y="558"/>
                    <a:pt x="3392" y="558"/>
                    <a:pt x="3396" y="557"/>
                  </a:cubicBezTo>
                  <a:cubicBezTo>
                    <a:pt x="3554" y="448"/>
                    <a:pt x="3651" y="318"/>
                    <a:pt x="3668" y="193"/>
                  </a:cubicBezTo>
                  <a:cubicBezTo>
                    <a:pt x="3693" y="207"/>
                    <a:pt x="3756" y="263"/>
                    <a:pt x="3795" y="284"/>
                  </a:cubicBezTo>
                  <a:cubicBezTo>
                    <a:pt x="3869" y="247"/>
                    <a:pt x="3941" y="198"/>
                    <a:pt x="4004" y="142"/>
                  </a:cubicBezTo>
                  <a:lnTo>
                    <a:pt x="4004" y="142"/>
                  </a:lnTo>
                  <a:cubicBezTo>
                    <a:pt x="3994" y="147"/>
                    <a:pt x="841" y="149"/>
                    <a:pt x="835" y="149"/>
                  </a:cubicBezTo>
                  <a:lnTo>
                    <a:pt x="835" y="149"/>
                  </a:lnTo>
                  <a:cubicBezTo>
                    <a:pt x="550" y="142"/>
                    <a:pt x="269" y="94"/>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54" name="Google Shape;3354;p36"/>
            <p:cNvSpPr/>
            <p:nvPr/>
          </p:nvSpPr>
          <p:spPr>
            <a:xfrm>
              <a:off x="3730175" y="1566025"/>
              <a:ext cx="2825" cy="4275"/>
            </a:xfrm>
            <a:custGeom>
              <a:avLst/>
              <a:gdLst/>
              <a:ahLst/>
              <a:cxnLst/>
              <a:rect l="l" t="t" r="r" b="b"/>
              <a:pathLst>
                <a:path w="113" h="171" extrusionOk="0">
                  <a:moveTo>
                    <a:pt x="98" y="1"/>
                  </a:moveTo>
                  <a:cubicBezTo>
                    <a:pt x="98" y="1"/>
                    <a:pt x="97" y="2"/>
                    <a:pt x="96" y="2"/>
                  </a:cubicBezTo>
                  <a:cubicBezTo>
                    <a:pt x="94" y="2"/>
                    <a:pt x="1" y="171"/>
                    <a:pt x="1" y="171"/>
                  </a:cubicBezTo>
                  <a:cubicBezTo>
                    <a:pt x="61" y="152"/>
                    <a:pt x="112" y="57"/>
                    <a:pt x="98" y="2"/>
                  </a:cubicBezTo>
                  <a:cubicBezTo>
                    <a:pt x="98" y="1"/>
                    <a:pt x="98" y="1"/>
                    <a:pt x="9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55" name="Google Shape;3355;p36"/>
            <p:cNvSpPr/>
            <p:nvPr/>
          </p:nvSpPr>
          <p:spPr>
            <a:xfrm>
              <a:off x="3859650" y="1925900"/>
              <a:ext cx="155925" cy="10450"/>
            </a:xfrm>
            <a:custGeom>
              <a:avLst/>
              <a:gdLst/>
              <a:ahLst/>
              <a:cxnLst/>
              <a:rect l="l" t="t" r="r" b="b"/>
              <a:pathLst>
                <a:path w="6237" h="418" extrusionOk="0">
                  <a:moveTo>
                    <a:pt x="2718" y="3"/>
                  </a:moveTo>
                  <a:cubicBezTo>
                    <a:pt x="2718" y="3"/>
                    <a:pt x="2718" y="3"/>
                    <a:pt x="2718" y="3"/>
                  </a:cubicBezTo>
                  <a:lnTo>
                    <a:pt x="2718" y="3"/>
                  </a:lnTo>
                  <a:cubicBezTo>
                    <a:pt x="2718" y="3"/>
                    <a:pt x="2718" y="3"/>
                    <a:pt x="2718" y="3"/>
                  </a:cubicBezTo>
                  <a:close/>
                  <a:moveTo>
                    <a:pt x="2435" y="3"/>
                  </a:moveTo>
                  <a:lnTo>
                    <a:pt x="2435" y="3"/>
                  </a:lnTo>
                  <a:cubicBezTo>
                    <a:pt x="2428" y="3"/>
                    <a:pt x="2428" y="4"/>
                    <a:pt x="2434" y="4"/>
                  </a:cubicBezTo>
                  <a:lnTo>
                    <a:pt x="2434" y="4"/>
                  </a:lnTo>
                  <a:cubicBezTo>
                    <a:pt x="2434" y="3"/>
                    <a:pt x="2435" y="3"/>
                    <a:pt x="2435" y="3"/>
                  </a:cubicBezTo>
                  <a:close/>
                  <a:moveTo>
                    <a:pt x="464" y="112"/>
                  </a:moveTo>
                  <a:lnTo>
                    <a:pt x="464" y="112"/>
                  </a:lnTo>
                  <a:cubicBezTo>
                    <a:pt x="559" y="144"/>
                    <a:pt x="708" y="228"/>
                    <a:pt x="629" y="306"/>
                  </a:cubicBezTo>
                  <a:cubicBezTo>
                    <a:pt x="573" y="251"/>
                    <a:pt x="369" y="258"/>
                    <a:pt x="464" y="112"/>
                  </a:cubicBezTo>
                  <a:close/>
                  <a:moveTo>
                    <a:pt x="2548" y="415"/>
                  </a:moveTo>
                  <a:lnTo>
                    <a:pt x="2548" y="415"/>
                  </a:lnTo>
                  <a:cubicBezTo>
                    <a:pt x="2548" y="415"/>
                    <a:pt x="2548" y="415"/>
                    <a:pt x="2548" y="415"/>
                  </a:cubicBezTo>
                  <a:cubicBezTo>
                    <a:pt x="2548" y="415"/>
                    <a:pt x="2548" y="415"/>
                    <a:pt x="2548" y="415"/>
                  </a:cubicBezTo>
                  <a:close/>
                  <a:moveTo>
                    <a:pt x="2669" y="0"/>
                  </a:moveTo>
                  <a:cubicBezTo>
                    <a:pt x="2681" y="2"/>
                    <a:pt x="2690" y="3"/>
                    <a:pt x="2696" y="4"/>
                  </a:cubicBezTo>
                  <a:lnTo>
                    <a:pt x="2696" y="4"/>
                  </a:lnTo>
                  <a:cubicBezTo>
                    <a:pt x="2660" y="5"/>
                    <a:pt x="2585" y="5"/>
                    <a:pt x="2524" y="5"/>
                  </a:cubicBezTo>
                  <a:cubicBezTo>
                    <a:pt x="2482" y="5"/>
                    <a:pt x="2446" y="5"/>
                    <a:pt x="2434" y="4"/>
                  </a:cubicBezTo>
                  <a:lnTo>
                    <a:pt x="2434" y="4"/>
                  </a:lnTo>
                  <a:cubicBezTo>
                    <a:pt x="2423" y="18"/>
                    <a:pt x="2366" y="125"/>
                    <a:pt x="2374" y="149"/>
                  </a:cubicBezTo>
                  <a:lnTo>
                    <a:pt x="2374" y="149"/>
                  </a:lnTo>
                  <a:cubicBezTo>
                    <a:pt x="2344" y="136"/>
                    <a:pt x="2217" y="102"/>
                    <a:pt x="2206" y="102"/>
                  </a:cubicBezTo>
                  <a:cubicBezTo>
                    <a:pt x="2206" y="102"/>
                    <a:pt x="2206" y="102"/>
                    <a:pt x="2206" y="102"/>
                  </a:cubicBezTo>
                  <a:lnTo>
                    <a:pt x="2206" y="102"/>
                  </a:lnTo>
                  <a:cubicBezTo>
                    <a:pt x="2219" y="60"/>
                    <a:pt x="2208" y="26"/>
                    <a:pt x="2335" y="7"/>
                  </a:cubicBezTo>
                  <a:cubicBezTo>
                    <a:pt x="2298" y="5"/>
                    <a:pt x="1804" y="4"/>
                    <a:pt x="1326" y="4"/>
                  </a:cubicBezTo>
                  <a:cubicBezTo>
                    <a:pt x="849" y="4"/>
                    <a:pt x="388" y="5"/>
                    <a:pt x="418" y="7"/>
                  </a:cubicBezTo>
                  <a:cubicBezTo>
                    <a:pt x="348" y="77"/>
                    <a:pt x="263" y="127"/>
                    <a:pt x="114" y="127"/>
                  </a:cubicBezTo>
                  <a:cubicBezTo>
                    <a:pt x="80" y="127"/>
                    <a:pt x="42" y="124"/>
                    <a:pt x="1" y="119"/>
                  </a:cubicBezTo>
                  <a:lnTo>
                    <a:pt x="1" y="119"/>
                  </a:lnTo>
                  <a:cubicBezTo>
                    <a:pt x="221" y="225"/>
                    <a:pt x="277" y="151"/>
                    <a:pt x="351" y="286"/>
                  </a:cubicBezTo>
                  <a:cubicBezTo>
                    <a:pt x="390" y="286"/>
                    <a:pt x="367" y="411"/>
                    <a:pt x="348" y="411"/>
                  </a:cubicBezTo>
                  <a:cubicBezTo>
                    <a:pt x="317" y="411"/>
                    <a:pt x="1712" y="415"/>
                    <a:pt x="1777" y="417"/>
                  </a:cubicBezTo>
                  <a:lnTo>
                    <a:pt x="1777" y="417"/>
                  </a:lnTo>
                  <a:cubicBezTo>
                    <a:pt x="1742" y="412"/>
                    <a:pt x="1691" y="283"/>
                    <a:pt x="1705" y="281"/>
                  </a:cubicBezTo>
                  <a:lnTo>
                    <a:pt x="1705" y="281"/>
                  </a:lnTo>
                  <a:cubicBezTo>
                    <a:pt x="1706" y="281"/>
                    <a:pt x="1708" y="281"/>
                    <a:pt x="1709" y="281"/>
                  </a:cubicBezTo>
                  <a:cubicBezTo>
                    <a:pt x="1770" y="281"/>
                    <a:pt x="1832" y="190"/>
                    <a:pt x="1920" y="190"/>
                  </a:cubicBezTo>
                  <a:cubicBezTo>
                    <a:pt x="1934" y="276"/>
                    <a:pt x="2180" y="248"/>
                    <a:pt x="2147" y="415"/>
                  </a:cubicBezTo>
                  <a:cubicBezTo>
                    <a:pt x="2171" y="415"/>
                    <a:pt x="2224" y="416"/>
                    <a:pt x="2252" y="416"/>
                  </a:cubicBezTo>
                  <a:cubicBezTo>
                    <a:pt x="2266" y="416"/>
                    <a:pt x="2273" y="416"/>
                    <a:pt x="2268" y="415"/>
                  </a:cubicBezTo>
                  <a:cubicBezTo>
                    <a:pt x="2367" y="392"/>
                    <a:pt x="2429" y="365"/>
                    <a:pt x="2418" y="323"/>
                  </a:cubicBezTo>
                  <a:lnTo>
                    <a:pt x="2418" y="323"/>
                  </a:lnTo>
                  <a:cubicBezTo>
                    <a:pt x="2481" y="364"/>
                    <a:pt x="2571" y="414"/>
                    <a:pt x="2548" y="415"/>
                  </a:cubicBezTo>
                  <a:lnTo>
                    <a:pt x="2548" y="415"/>
                  </a:lnTo>
                  <a:cubicBezTo>
                    <a:pt x="2569" y="415"/>
                    <a:pt x="4306" y="413"/>
                    <a:pt x="4340" y="413"/>
                  </a:cubicBezTo>
                  <a:cubicBezTo>
                    <a:pt x="4354" y="355"/>
                    <a:pt x="4345" y="318"/>
                    <a:pt x="4412" y="304"/>
                  </a:cubicBezTo>
                  <a:cubicBezTo>
                    <a:pt x="4537" y="316"/>
                    <a:pt x="4704" y="352"/>
                    <a:pt x="4833" y="352"/>
                  </a:cubicBezTo>
                  <a:cubicBezTo>
                    <a:pt x="4936" y="352"/>
                    <a:pt x="5016" y="329"/>
                    <a:pt x="5031" y="251"/>
                  </a:cubicBezTo>
                  <a:cubicBezTo>
                    <a:pt x="5101" y="251"/>
                    <a:pt x="5050" y="360"/>
                    <a:pt x="5073" y="362"/>
                  </a:cubicBezTo>
                  <a:cubicBezTo>
                    <a:pt x="5086" y="364"/>
                    <a:pt x="5101" y="364"/>
                    <a:pt x="5116" y="364"/>
                  </a:cubicBezTo>
                  <a:cubicBezTo>
                    <a:pt x="5313" y="364"/>
                    <a:pt x="5661" y="245"/>
                    <a:pt x="5887" y="144"/>
                  </a:cubicBezTo>
                  <a:cubicBezTo>
                    <a:pt x="5947" y="144"/>
                    <a:pt x="5819" y="28"/>
                    <a:pt x="5854" y="28"/>
                  </a:cubicBezTo>
                  <a:cubicBezTo>
                    <a:pt x="5920" y="58"/>
                    <a:pt x="5981" y="69"/>
                    <a:pt x="6035" y="69"/>
                  </a:cubicBezTo>
                  <a:cubicBezTo>
                    <a:pt x="6130" y="69"/>
                    <a:pt x="6203" y="35"/>
                    <a:pt x="6237" y="5"/>
                  </a:cubicBezTo>
                  <a:cubicBezTo>
                    <a:pt x="6230" y="5"/>
                    <a:pt x="2750" y="3"/>
                    <a:pt x="2669" y="0"/>
                  </a:cubicBezTo>
                  <a:close/>
                  <a:moveTo>
                    <a:pt x="1777" y="417"/>
                  </a:moveTo>
                  <a:lnTo>
                    <a:pt x="1777" y="417"/>
                  </a:lnTo>
                  <a:cubicBezTo>
                    <a:pt x="1777" y="418"/>
                    <a:pt x="1778" y="418"/>
                    <a:pt x="1779" y="418"/>
                  </a:cubicBezTo>
                  <a:cubicBezTo>
                    <a:pt x="1779" y="418"/>
                    <a:pt x="1778" y="418"/>
                    <a:pt x="1777" y="41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56" name="Google Shape;3356;p36"/>
            <p:cNvSpPr/>
            <p:nvPr/>
          </p:nvSpPr>
          <p:spPr>
            <a:xfrm>
              <a:off x="3812650" y="1937725"/>
              <a:ext cx="18925" cy="14100"/>
            </a:xfrm>
            <a:custGeom>
              <a:avLst/>
              <a:gdLst/>
              <a:ahLst/>
              <a:cxnLst/>
              <a:rect l="l" t="t" r="r" b="b"/>
              <a:pathLst>
                <a:path w="757" h="564" extrusionOk="0">
                  <a:moveTo>
                    <a:pt x="439" y="200"/>
                  </a:moveTo>
                  <a:cubicBezTo>
                    <a:pt x="439" y="200"/>
                    <a:pt x="439" y="200"/>
                    <a:pt x="439" y="200"/>
                  </a:cubicBezTo>
                  <a:lnTo>
                    <a:pt x="439" y="200"/>
                  </a:lnTo>
                  <a:cubicBezTo>
                    <a:pt x="439" y="200"/>
                    <a:pt x="439" y="200"/>
                    <a:pt x="439" y="200"/>
                  </a:cubicBezTo>
                  <a:cubicBezTo>
                    <a:pt x="439" y="200"/>
                    <a:pt x="439" y="200"/>
                    <a:pt x="439" y="200"/>
                  </a:cubicBezTo>
                  <a:close/>
                  <a:moveTo>
                    <a:pt x="334" y="0"/>
                  </a:moveTo>
                  <a:cubicBezTo>
                    <a:pt x="274" y="70"/>
                    <a:pt x="137" y="167"/>
                    <a:pt x="1" y="251"/>
                  </a:cubicBezTo>
                  <a:cubicBezTo>
                    <a:pt x="130" y="367"/>
                    <a:pt x="274" y="473"/>
                    <a:pt x="423" y="564"/>
                  </a:cubicBezTo>
                  <a:cubicBezTo>
                    <a:pt x="529" y="494"/>
                    <a:pt x="671" y="399"/>
                    <a:pt x="756" y="295"/>
                  </a:cubicBezTo>
                  <a:cubicBezTo>
                    <a:pt x="687" y="255"/>
                    <a:pt x="620" y="211"/>
                    <a:pt x="557" y="165"/>
                  </a:cubicBezTo>
                  <a:cubicBezTo>
                    <a:pt x="548" y="165"/>
                    <a:pt x="446" y="198"/>
                    <a:pt x="439" y="200"/>
                  </a:cubicBezTo>
                  <a:lnTo>
                    <a:pt x="439" y="200"/>
                  </a:lnTo>
                  <a:cubicBezTo>
                    <a:pt x="440" y="194"/>
                    <a:pt x="432" y="79"/>
                    <a:pt x="432" y="77"/>
                  </a:cubicBezTo>
                  <a:cubicBezTo>
                    <a:pt x="397" y="56"/>
                    <a:pt x="365" y="30"/>
                    <a:pt x="33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57" name="Google Shape;3357;p36"/>
            <p:cNvSpPr/>
            <p:nvPr/>
          </p:nvSpPr>
          <p:spPr>
            <a:xfrm>
              <a:off x="3786325" y="1468675"/>
              <a:ext cx="312125" cy="59275"/>
            </a:xfrm>
            <a:custGeom>
              <a:avLst/>
              <a:gdLst/>
              <a:ahLst/>
              <a:cxnLst/>
              <a:rect l="l" t="t" r="r" b="b"/>
              <a:pathLst>
                <a:path w="12485" h="2371" extrusionOk="0">
                  <a:moveTo>
                    <a:pt x="3952" y="31"/>
                  </a:moveTo>
                  <a:cubicBezTo>
                    <a:pt x="3952" y="31"/>
                    <a:pt x="3952" y="31"/>
                    <a:pt x="3951" y="31"/>
                  </a:cubicBezTo>
                  <a:cubicBezTo>
                    <a:pt x="3952" y="31"/>
                    <a:pt x="3952" y="31"/>
                    <a:pt x="3953" y="31"/>
                  </a:cubicBezTo>
                  <a:lnTo>
                    <a:pt x="3953" y="31"/>
                  </a:lnTo>
                  <a:cubicBezTo>
                    <a:pt x="3953" y="31"/>
                    <a:pt x="3952" y="31"/>
                    <a:pt x="3952" y="31"/>
                  </a:cubicBezTo>
                  <a:close/>
                  <a:moveTo>
                    <a:pt x="3338" y="70"/>
                  </a:moveTo>
                  <a:cubicBezTo>
                    <a:pt x="3344" y="71"/>
                    <a:pt x="3350" y="72"/>
                    <a:pt x="3356" y="73"/>
                  </a:cubicBezTo>
                  <a:cubicBezTo>
                    <a:pt x="3350" y="72"/>
                    <a:pt x="3344" y="71"/>
                    <a:pt x="3338" y="70"/>
                  </a:cubicBezTo>
                  <a:close/>
                  <a:moveTo>
                    <a:pt x="2644" y="57"/>
                  </a:moveTo>
                  <a:cubicBezTo>
                    <a:pt x="2664" y="57"/>
                    <a:pt x="2660" y="66"/>
                    <a:pt x="2706" y="70"/>
                  </a:cubicBezTo>
                  <a:lnTo>
                    <a:pt x="2706" y="70"/>
                  </a:lnTo>
                  <a:cubicBezTo>
                    <a:pt x="2681" y="71"/>
                    <a:pt x="2626" y="96"/>
                    <a:pt x="2584" y="122"/>
                  </a:cubicBezTo>
                  <a:lnTo>
                    <a:pt x="2584" y="122"/>
                  </a:lnTo>
                  <a:cubicBezTo>
                    <a:pt x="2580" y="102"/>
                    <a:pt x="2575" y="81"/>
                    <a:pt x="2567" y="69"/>
                  </a:cubicBezTo>
                  <a:lnTo>
                    <a:pt x="2567" y="69"/>
                  </a:lnTo>
                  <a:cubicBezTo>
                    <a:pt x="2612" y="60"/>
                    <a:pt x="2632" y="57"/>
                    <a:pt x="2644" y="57"/>
                  </a:cubicBezTo>
                  <a:close/>
                  <a:moveTo>
                    <a:pt x="12061" y="305"/>
                  </a:moveTo>
                  <a:cubicBezTo>
                    <a:pt x="12086" y="312"/>
                    <a:pt x="12106" y="318"/>
                    <a:pt x="12123" y="322"/>
                  </a:cubicBezTo>
                  <a:lnTo>
                    <a:pt x="12123" y="322"/>
                  </a:lnTo>
                  <a:cubicBezTo>
                    <a:pt x="12104" y="316"/>
                    <a:pt x="12083" y="310"/>
                    <a:pt x="12061" y="305"/>
                  </a:cubicBezTo>
                  <a:close/>
                  <a:moveTo>
                    <a:pt x="12123" y="322"/>
                  </a:moveTo>
                  <a:lnTo>
                    <a:pt x="12123" y="322"/>
                  </a:lnTo>
                  <a:cubicBezTo>
                    <a:pt x="12143" y="328"/>
                    <a:pt x="12162" y="335"/>
                    <a:pt x="12178" y="341"/>
                  </a:cubicBezTo>
                  <a:lnTo>
                    <a:pt x="12178" y="341"/>
                  </a:lnTo>
                  <a:cubicBezTo>
                    <a:pt x="12174" y="337"/>
                    <a:pt x="12156" y="331"/>
                    <a:pt x="12123" y="322"/>
                  </a:cubicBezTo>
                  <a:close/>
                  <a:moveTo>
                    <a:pt x="501" y="1969"/>
                  </a:moveTo>
                  <a:lnTo>
                    <a:pt x="501" y="1969"/>
                  </a:lnTo>
                  <a:cubicBezTo>
                    <a:pt x="501" y="1969"/>
                    <a:pt x="503" y="1970"/>
                    <a:pt x="504" y="1971"/>
                  </a:cubicBezTo>
                  <a:cubicBezTo>
                    <a:pt x="503" y="1971"/>
                    <a:pt x="501" y="1971"/>
                    <a:pt x="499" y="1971"/>
                  </a:cubicBezTo>
                  <a:lnTo>
                    <a:pt x="499" y="1971"/>
                  </a:lnTo>
                  <a:cubicBezTo>
                    <a:pt x="500" y="1970"/>
                    <a:pt x="500" y="1969"/>
                    <a:pt x="501" y="1969"/>
                  </a:cubicBezTo>
                  <a:close/>
                  <a:moveTo>
                    <a:pt x="574" y="2063"/>
                  </a:moveTo>
                  <a:cubicBezTo>
                    <a:pt x="570" y="2078"/>
                    <a:pt x="569" y="2088"/>
                    <a:pt x="575" y="2088"/>
                  </a:cubicBezTo>
                  <a:cubicBezTo>
                    <a:pt x="575" y="2088"/>
                    <a:pt x="576" y="2087"/>
                    <a:pt x="576" y="2087"/>
                  </a:cubicBezTo>
                  <a:cubicBezTo>
                    <a:pt x="598" y="2086"/>
                    <a:pt x="592" y="2076"/>
                    <a:pt x="574" y="2063"/>
                  </a:cubicBezTo>
                  <a:close/>
                  <a:moveTo>
                    <a:pt x="3293" y="1"/>
                  </a:moveTo>
                  <a:lnTo>
                    <a:pt x="3293" y="1"/>
                  </a:lnTo>
                  <a:cubicBezTo>
                    <a:pt x="3218" y="20"/>
                    <a:pt x="3198" y="33"/>
                    <a:pt x="3169" y="33"/>
                  </a:cubicBezTo>
                  <a:cubicBezTo>
                    <a:pt x="3163" y="33"/>
                    <a:pt x="3157" y="32"/>
                    <a:pt x="3149" y="31"/>
                  </a:cubicBezTo>
                  <a:cubicBezTo>
                    <a:pt x="3113" y="19"/>
                    <a:pt x="3044" y="13"/>
                    <a:pt x="2963" y="13"/>
                  </a:cubicBezTo>
                  <a:cubicBezTo>
                    <a:pt x="2831" y="13"/>
                    <a:pt x="2666" y="29"/>
                    <a:pt x="2561" y="61"/>
                  </a:cubicBezTo>
                  <a:lnTo>
                    <a:pt x="2561" y="61"/>
                  </a:lnTo>
                  <a:cubicBezTo>
                    <a:pt x="2558" y="58"/>
                    <a:pt x="2554" y="57"/>
                    <a:pt x="2550" y="57"/>
                  </a:cubicBezTo>
                  <a:cubicBezTo>
                    <a:pt x="2550" y="57"/>
                    <a:pt x="2549" y="57"/>
                    <a:pt x="2549" y="57"/>
                  </a:cubicBezTo>
                  <a:cubicBezTo>
                    <a:pt x="1610" y="221"/>
                    <a:pt x="928" y="794"/>
                    <a:pt x="460" y="1596"/>
                  </a:cubicBezTo>
                  <a:cubicBezTo>
                    <a:pt x="460" y="1596"/>
                    <a:pt x="460" y="1596"/>
                    <a:pt x="459" y="1596"/>
                  </a:cubicBezTo>
                  <a:cubicBezTo>
                    <a:pt x="386" y="1596"/>
                    <a:pt x="0" y="2192"/>
                    <a:pt x="17" y="2192"/>
                  </a:cubicBezTo>
                  <a:cubicBezTo>
                    <a:pt x="17" y="2192"/>
                    <a:pt x="17" y="2192"/>
                    <a:pt x="17" y="2192"/>
                  </a:cubicBezTo>
                  <a:cubicBezTo>
                    <a:pt x="87" y="2211"/>
                    <a:pt x="116" y="2220"/>
                    <a:pt x="137" y="2220"/>
                  </a:cubicBezTo>
                  <a:cubicBezTo>
                    <a:pt x="167" y="2220"/>
                    <a:pt x="177" y="2200"/>
                    <a:pt x="273" y="2168"/>
                  </a:cubicBezTo>
                  <a:lnTo>
                    <a:pt x="273" y="2168"/>
                  </a:lnTo>
                  <a:cubicBezTo>
                    <a:pt x="216" y="2218"/>
                    <a:pt x="215" y="2357"/>
                    <a:pt x="145" y="2370"/>
                  </a:cubicBezTo>
                  <a:cubicBezTo>
                    <a:pt x="424" y="2369"/>
                    <a:pt x="334" y="2238"/>
                    <a:pt x="328" y="2151"/>
                  </a:cubicBezTo>
                  <a:lnTo>
                    <a:pt x="328" y="2151"/>
                  </a:lnTo>
                  <a:cubicBezTo>
                    <a:pt x="329" y="2150"/>
                    <a:pt x="329" y="2150"/>
                    <a:pt x="330" y="2150"/>
                  </a:cubicBezTo>
                  <a:cubicBezTo>
                    <a:pt x="329" y="2150"/>
                    <a:pt x="328" y="2150"/>
                    <a:pt x="328" y="2150"/>
                  </a:cubicBezTo>
                  <a:lnTo>
                    <a:pt x="328" y="2150"/>
                  </a:lnTo>
                  <a:cubicBezTo>
                    <a:pt x="325" y="2110"/>
                    <a:pt x="339" y="2080"/>
                    <a:pt x="411" y="2073"/>
                  </a:cubicBezTo>
                  <a:cubicBezTo>
                    <a:pt x="474" y="2067"/>
                    <a:pt x="493" y="2040"/>
                    <a:pt x="499" y="2015"/>
                  </a:cubicBezTo>
                  <a:lnTo>
                    <a:pt x="499" y="2015"/>
                  </a:lnTo>
                  <a:cubicBezTo>
                    <a:pt x="524" y="2031"/>
                    <a:pt x="556" y="2049"/>
                    <a:pt x="574" y="2063"/>
                  </a:cubicBezTo>
                  <a:lnTo>
                    <a:pt x="574" y="2063"/>
                  </a:lnTo>
                  <a:cubicBezTo>
                    <a:pt x="597" y="1989"/>
                    <a:pt x="719" y="1774"/>
                    <a:pt x="778" y="1774"/>
                  </a:cubicBezTo>
                  <a:cubicBezTo>
                    <a:pt x="1262" y="933"/>
                    <a:pt x="2071" y="441"/>
                    <a:pt x="2999" y="411"/>
                  </a:cubicBezTo>
                  <a:cubicBezTo>
                    <a:pt x="3066" y="425"/>
                    <a:pt x="5420" y="429"/>
                    <a:pt x="7529" y="429"/>
                  </a:cubicBezTo>
                  <a:cubicBezTo>
                    <a:pt x="9269" y="429"/>
                    <a:pt x="10842" y="426"/>
                    <a:pt x="10824" y="425"/>
                  </a:cubicBezTo>
                  <a:lnTo>
                    <a:pt x="10824" y="425"/>
                  </a:lnTo>
                  <a:cubicBezTo>
                    <a:pt x="11164" y="435"/>
                    <a:pt x="11236" y="455"/>
                    <a:pt x="11474" y="499"/>
                  </a:cubicBezTo>
                  <a:cubicBezTo>
                    <a:pt x="11641" y="474"/>
                    <a:pt x="11592" y="402"/>
                    <a:pt x="11699" y="235"/>
                  </a:cubicBezTo>
                  <a:cubicBezTo>
                    <a:pt x="12084" y="254"/>
                    <a:pt x="11822" y="421"/>
                    <a:pt x="12063" y="548"/>
                  </a:cubicBezTo>
                  <a:cubicBezTo>
                    <a:pt x="12135" y="565"/>
                    <a:pt x="12211" y="570"/>
                    <a:pt x="12278" y="570"/>
                  </a:cubicBezTo>
                  <a:cubicBezTo>
                    <a:pt x="12369" y="570"/>
                    <a:pt x="12445" y="561"/>
                    <a:pt x="12474" y="561"/>
                  </a:cubicBezTo>
                  <a:cubicBezTo>
                    <a:pt x="12479" y="561"/>
                    <a:pt x="12483" y="561"/>
                    <a:pt x="12485" y="562"/>
                  </a:cubicBezTo>
                  <a:cubicBezTo>
                    <a:pt x="12363" y="491"/>
                    <a:pt x="12364" y="412"/>
                    <a:pt x="12178" y="341"/>
                  </a:cubicBezTo>
                  <a:lnTo>
                    <a:pt x="12178" y="341"/>
                  </a:lnTo>
                  <a:cubicBezTo>
                    <a:pt x="12183" y="345"/>
                    <a:pt x="12175" y="349"/>
                    <a:pt x="12156" y="356"/>
                  </a:cubicBezTo>
                  <a:cubicBezTo>
                    <a:pt x="12040" y="307"/>
                    <a:pt x="12051" y="300"/>
                    <a:pt x="11968" y="277"/>
                  </a:cubicBezTo>
                  <a:cubicBezTo>
                    <a:pt x="11910" y="179"/>
                    <a:pt x="11738" y="145"/>
                    <a:pt x="11546" y="77"/>
                  </a:cubicBezTo>
                  <a:cubicBezTo>
                    <a:pt x="11467" y="107"/>
                    <a:pt x="11358" y="123"/>
                    <a:pt x="11275" y="123"/>
                  </a:cubicBezTo>
                  <a:cubicBezTo>
                    <a:pt x="11236" y="123"/>
                    <a:pt x="11203" y="120"/>
                    <a:pt x="11182" y="112"/>
                  </a:cubicBezTo>
                  <a:cubicBezTo>
                    <a:pt x="11277" y="73"/>
                    <a:pt x="11414" y="89"/>
                    <a:pt x="11361" y="64"/>
                  </a:cubicBezTo>
                  <a:cubicBezTo>
                    <a:pt x="11247" y="31"/>
                    <a:pt x="10962" y="22"/>
                    <a:pt x="10920" y="10"/>
                  </a:cubicBezTo>
                  <a:cubicBezTo>
                    <a:pt x="10919" y="10"/>
                    <a:pt x="10895" y="10"/>
                    <a:pt x="10849" y="10"/>
                  </a:cubicBezTo>
                  <a:cubicBezTo>
                    <a:pt x="10125" y="10"/>
                    <a:pt x="4060" y="26"/>
                    <a:pt x="3953" y="31"/>
                  </a:cubicBezTo>
                  <a:lnTo>
                    <a:pt x="3953" y="31"/>
                  </a:lnTo>
                  <a:cubicBezTo>
                    <a:pt x="3958" y="33"/>
                    <a:pt x="3971" y="53"/>
                    <a:pt x="3928" y="53"/>
                  </a:cubicBezTo>
                  <a:cubicBezTo>
                    <a:pt x="3912" y="53"/>
                    <a:pt x="3887" y="50"/>
                    <a:pt x="3852" y="43"/>
                  </a:cubicBezTo>
                  <a:cubicBezTo>
                    <a:pt x="4014" y="33"/>
                    <a:pt x="3801" y="45"/>
                    <a:pt x="3891" y="22"/>
                  </a:cubicBezTo>
                  <a:cubicBezTo>
                    <a:pt x="3946" y="12"/>
                    <a:pt x="3892" y="6"/>
                    <a:pt x="3827" y="6"/>
                  </a:cubicBezTo>
                  <a:cubicBezTo>
                    <a:pt x="3753" y="6"/>
                    <a:pt x="3663" y="14"/>
                    <a:pt x="3696" y="33"/>
                  </a:cubicBezTo>
                  <a:cubicBezTo>
                    <a:pt x="3671" y="70"/>
                    <a:pt x="3754" y="108"/>
                    <a:pt x="3849" y="131"/>
                  </a:cubicBezTo>
                  <a:cubicBezTo>
                    <a:pt x="3846" y="131"/>
                    <a:pt x="3843" y="131"/>
                    <a:pt x="3840" y="131"/>
                  </a:cubicBezTo>
                  <a:cubicBezTo>
                    <a:pt x="3644" y="131"/>
                    <a:pt x="3462" y="353"/>
                    <a:pt x="3349" y="353"/>
                  </a:cubicBezTo>
                  <a:cubicBezTo>
                    <a:pt x="3314" y="353"/>
                    <a:pt x="3285" y="330"/>
                    <a:pt x="3265" y="272"/>
                  </a:cubicBezTo>
                  <a:cubicBezTo>
                    <a:pt x="3263" y="272"/>
                    <a:pt x="3261" y="273"/>
                    <a:pt x="3259" y="273"/>
                  </a:cubicBezTo>
                  <a:cubicBezTo>
                    <a:pt x="3173" y="273"/>
                    <a:pt x="3137" y="69"/>
                    <a:pt x="3312" y="69"/>
                  </a:cubicBezTo>
                  <a:cubicBezTo>
                    <a:pt x="3320" y="69"/>
                    <a:pt x="3329" y="70"/>
                    <a:pt x="3338" y="70"/>
                  </a:cubicBezTo>
                  <a:lnTo>
                    <a:pt x="3338" y="70"/>
                  </a:lnTo>
                  <a:cubicBezTo>
                    <a:pt x="3151" y="45"/>
                    <a:pt x="3264" y="44"/>
                    <a:pt x="32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58" name="Google Shape;3358;p36"/>
            <p:cNvSpPr/>
            <p:nvPr/>
          </p:nvSpPr>
          <p:spPr>
            <a:xfrm>
              <a:off x="3738825" y="1619450"/>
              <a:ext cx="292975" cy="10250"/>
            </a:xfrm>
            <a:custGeom>
              <a:avLst/>
              <a:gdLst/>
              <a:ahLst/>
              <a:cxnLst/>
              <a:rect l="l" t="t" r="r" b="b"/>
              <a:pathLst>
                <a:path w="11719" h="410" extrusionOk="0">
                  <a:moveTo>
                    <a:pt x="11352" y="210"/>
                  </a:moveTo>
                  <a:cubicBezTo>
                    <a:pt x="11360" y="210"/>
                    <a:pt x="11350" y="212"/>
                    <a:pt x="11343" y="215"/>
                  </a:cubicBezTo>
                  <a:lnTo>
                    <a:pt x="11343" y="215"/>
                  </a:lnTo>
                  <a:cubicBezTo>
                    <a:pt x="11329" y="213"/>
                    <a:pt x="11324" y="211"/>
                    <a:pt x="11341" y="211"/>
                  </a:cubicBezTo>
                  <a:cubicBezTo>
                    <a:pt x="11346" y="210"/>
                    <a:pt x="11350" y="210"/>
                    <a:pt x="11352" y="210"/>
                  </a:cubicBezTo>
                  <a:close/>
                  <a:moveTo>
                    <a:pt x="11339" y="224"/>
                  </a:moveTo>
                  <a:cubicBezTo>
                    <a:pt x="11338" y="224"/>
                    <a:pt x="11337" y="224"/>
                    <a:pt x="11336" y="224"/>
                  </a:cubicBezTo>
                  <a:cubicBezTo>
                    <a:pt x="11334" y="224"/>
                    <a:pt x="11332" y="224"/>
                    <a:pt x="11339" y="224"/>
                  </a:cubicBezTo>
                  <a:close/>
                  <a:moveTo>
                    <a:pt x="0" y="408"/>
                  </a:moveTo>
                  <a:cubicBezTo>
                    <a:pt x="1" y="408"/>
                    <a:pt x="1" y="408"/>
                    <a:pt x="2" y="408"/>
                  </a:cubicBezTo>
                  <a:cubicBezTo>
                    <a:pt x="2" y="408"/>
                    <a:pt x="3" y="408"/>
                    <a:pt x="3" y="408"/>
                  </a:cubicBezTo>
                  <a:lnTo>
                    <a:pt x="3" y="408"/>
                  </a:lnTo>
                  <a:cubicBezTo>
                    <a:pt x="2" y="408"/>
                    <a:pt x="1" y="408"/>
                    <a:pt x="0" y="408"/>
                  </a:cubicBezTo>
                  <a:close/>
                  <a:moveTo>
                    <a:pt x="2018" y="0"/>
                  </a:moveTo>
                  <a:cubicBezTo>
                    <a:pt x="926" y="0"/>
                    <a:pt x="182" y="1"/>
                    <a:pt x="139" y="2"/>
                  </a:cubicBezTo>
                  <a:cubicBezTo>
                    <a:pt x="140" y="2"/>
                    <a:pt x="140" y="2"/>
                    <a:pt x="141" y="2"/>
                  </a:cubicBezTo>
                  <a:cubicBezTo>
                    <a:pt x="334" y="2"/>
                    <a:pt x="65" y="401"/>
                    <a:pt x="3" y="408"/>
                  </a:cubicBezTo>
                  <a:lnTo>
                    <a:pt x="3" y="408"/>
                  </a:lnTo>
                  <a:cubicBezTo>
                    <a:pt x="218" y="408"/>
                    <a:pt x="10697" y="408"/>
                    <a:pt x="10808" y="410"/>
                  </a:cubicBezTo>
                  <a:cubicBezTo>
                    <a:pt x="10866" y="364"/>
                    <a:pt x="10801" y="324"/>
                    <a:pt x="10826" y="271"/>
                  </a:cubicBezTo>
                  <a:lnTo>
                    <a:pt x="10826" y="271"/>
                  </a:lnTo>
                  <a:cubicBezTo>
                    <a:pt x="10875" y="302"/>
                    <a:pt x="10955" y="322"/>
                    <a:pt x="11049" y="322"/>
                  </a:cubicBezTo>
                  <a:cubicBezTo>
                    <a:pt x="11159" y="322"/>
                    <a:pt x="11288" y="294"/>
                    <a:pt x="11409" y="225"/>
                  </a:cubicBezTo>
                  <a:lnTo>
                    <a:pt x="11409" y="225"/>
                  </a:lnTo>
                  <a:cubicBezTo>
                    <a:pt x="11423" y="225"/>
                    <a:pt x="11441" y="226"/>
                    <a:pt x="11462" y="227"/>
                  </a:cubicBezTo>
                  <a:cubicBezTo>
                    <a:pt x="11469" y="245"/>
                    <a:pt x="11476" y="253"/>
                    <a:pt x="11483" y="253"/>
                  </a:cubicBezTo>
                  <a:cubicBezTo>
                    <a:pt x="11517" y="253"/>
                    <a:pt x="11566" y="97"/>
                    <a:pt x="11719" y="4"/>
                  </a:cubicBezTo>
                  <a:cubicBezTo>
                    <a:pt x="11708" y="4"/>
                    <a:pt x="5295" y="0"/>
                    <a:pt x="201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59" name="Google Shape;3359;p36"/>
            <p:cNvSpPr/>
            <p:nvPr/>
          </p:nvSpPr>
          <p:spPr>
            <a:xfrm>
              <a:off x="3708450" y="1571000"/>
              <a:ext cx="32475" cy="40225"/>
            </a:xfrm>
            <a:custGeom>
              <a:avLst/>
              <a:gdLst/>
              <a:ahLst/>
              <a:cxnLst/>
              <a:rect l="l" t="t" r="r" b="b"/>
              <a:pathLst>
                <a:path w="1299" h="1609" extrusionOk="0">
                  <a:moveTo>
                    <a:pt x="803" y="65"/>
                  </a:moveTo>
                  <a:cubicBezTo>
                    <a:pt x="803" y="65"/>
                    <a:pt x="803" y="65"/>
                    <a:pt x="803" y="65"/>
                  </a:cubicBezTo>
                  <a:lnTo>
                    <a:pt x="803" y="65"/>
                  </a:lnTo>
                  <a:cubicBezTo>
                    <a:pt x="803" y="65"/>
                    <a:pt x="803" y="65"/>
                    <a:pt x="803" y="65"/>
                  </a:cubicBezTo>
                  <a:close/>
                  <a:moveTo>
                    <a:pt x="987" y="103"/>
                  </a:moveTo>
                  <a:cubicBezTo>
                    <a:pt x="995" y="107"/>
                    <a:pt x="1007" y="114"/>
                    <a:pt x="1016" y="129"/>
                  </a:cubicBezTo>
                  <a:cubicBezTo>
                    <a:pt x="986" y="114"/>
                    <a:pt x="985" y="113"/>
                    <a:pt x="987" y="103"/>
                  </a:cubicBezTo>
                  <a:close/>
                  <a:moveTo>
                    <a:pt x="777" y="445"/>
                  </a:moveTo>
                  <a:cubicBezTo>
                    <a:pt x="777" y="445"/>
                    <a:pt x="777" y="445"/>
                    <a:pt x="777" y="445"/>
                  </a:cubicBezTo>
                  <a:cubicBezTo>
                    <a:pt x="612" y="600"/>
                    <a:pt x="935" y="493"/>
                    <a:pt x="745" y="605"/>
                  </a:cubicBezTo>
                  <a:cubicBezTo>
                    <a:pt x="718" y="609"/>
                    <a:pt x="696" y="616"/>
                    <a:pt x="678" y="616"/>
                  </a:cubicBezTo>
                  <a:cubicBezTo>
                    <a:pt x="649" y="616"/>
                    <a:pt x="632" y="599"/>
                    <a:pt x="626" y="531"/>
                  </a:cubicBezTo>
                  <a:lnTo>
                    <a:pt x="626" y="531"/>
                  </a:lnTo>
                  <a:cubicBezTo>
                    <a:pt x="629" y="530"/>
                    <a:pt x="770" y="445"/>
                    <a:pt x="777" y="445"/>
                  </a:cubicBezTo>
                  <a:close/>
                  <a:moveTo>
                    <a:pt x="0" y="1476"/>
                  </a:moveTo>
                  <a:cubicBezTo>
                    <a:pt x="0" y="1476"/>
                    <a:pt x="0" y="1476"/>
                    <a:pt x="0" y="1476"/>
                  </a:cubicBezTo>
                  <a:cubicBezTo>
                    <a:pt x="0" y="1476"/>
                    <a:pt x="0" y="1476"/>
                    <a:pt x="0" y="1476"/>
                  </a:cubicBezTo>
                  <a:lnTo>
                    <a:pt x="0" y="1476"/>
                  </a:lnTo>
                  <a:cubicBezTo>
                    <a:pt x="0" y="1476"/>
                    <a:pt x="0" y="1476"/>
                    <a:pt x="0" y="1476"/>
                  </a:cubicBezTo>
                  <a:close/>
                  <a:moveTo>
                    <a:pt x="1062" y="1"/>
                  </a:moveTo>
                  <a:cubicBezTo>
                    <a:pt x="1018" y="1"/>
                    <a:pt x="975" y="37"/>
                    <a:pt x="978" y="89"/>
                  </a:cubicBezTo>
                  <a:lnTo>
                    <a:pt x="978" y="89"/>
                  </a:lnTo>
                  <a:cubicBezTo>
                    <a:pt x="951" y="77"/>
                    <a:pt x="925" y="74"/>
                    <a:pt x="900" y="74"/>
                  </a:cubicBezTo>
                  <a:cubicBezTo>
                    <a:pt x="887" y="74"/>
                    <a:pt x="874" y="75"/>
                    <a:pt x="861" y="75"/>
                  </a:cubicBezTo>
                  <a:cubicBezTo>
                    <a:pt x="840" y="75"/>
                    <a:pt x="821" y="73"/>
                    <a:pt x="803" y="65"/>
                  </a:cubicBezTo>
                  <a:lnTo>
                    <a:pt x="803" y="65"/>
                  </a:lnTo>
                  <a:cubicBezTo>
                    <a:pt x="804" y="66"/>
                    <a:pt x="11" y="1460"/>
                    <a:pt x="0" y="1476"/>
                  </a:cubicBezTo>
                  <a:lnTo>
                    <a:pt x="0" y="1476"/>
                  </a:lnTo>
                  <a:cubicBezTo>
                    <a:pt x="53" y="1538"/>
                    <a:pt x="121" y="1551"/>
                    <a:pt x="195" y="1551"/>
                  </a:cubicBezTo>
                  <a:cubicBezTo>
                    <a:pt x="242" y="1551"/>
                    <a:pt x="291" y="1546"/>
                    <a:pt x="339" y="1546"/>
                  </a:cubicBezTo>
                  <a:cubicBezTo>
                    <a:pt x="410" y="1546"/>
                    <a:pt x="479" y="1556"/>
                    <a:pt x="536" y="1608"/>
                  </a:cubicBezTo>
                  <a:cubicBezTo>
                    <a:pt x="536" y="1608"/>
                    <a:pt x="536" y="1608"/>
                    <a:pt x="536" y="1608"/>
                  </a:cubicBezTo>
                  <a:cubicBezTo>
                    <a:pt x="539" y="1608"/>
                    <a:pt x="1192" y="454"/>
                    <a:pt x="1199" y="447"/>
                  </a:cubicBezTo>
                  <a:cubicBezTo>
                    <a:pt x="1161" y="446"/>
                    <a:pt x="1124" y="444"/>
                    <a:pt x="1090" y="444"/>
                  </a:cubicBezTo>
                  <a:cubicBezTo>
                    <a:pt x="1006" y="444"/>
                    <a:pt x="937" y="453"/>
                    <a:pt x="902" y="498"/>
                  </a:cubicBezTo>
                  <a:cubicBezTo>
                    <a:pt x="816" y="255"/>
                    <a:pt x="1132" y="354"/>
                    <a:pt x="1213" y="278"/>
                  </a:cubicBezTo>
                  <a:cubicBezTo>
                    <a:pt x="1037" y="167"/>
                    <a:pt x="1299" y="157"/>
                    <a:pt x="1120" y="25"/>
                  </a:cubicBezTo>
                  <a:cubicBezTo>
                    <a:pt x="1103" y="8"/>
                    <a:pt x="1083" y="1"/>
                    <a:pt x="106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60" name="Google Shape;3360;p36"/>
            <p:cNvSpPr/>
            <p:nvPr/>
          </p:nvSpPr>
          <p:spPr>
            <a:xfrm>
              <a:off x="3985350" y="1953375"/>
              <a:ext cx="74975" cy="10450"/>
            </a:xfrm>
            <a:custGeom>
              <a:avLst/>
              <a:gdLst/>
              <a:ahLst/>
              <a:cxnLst/>
              <a:rect l="l" t="t" r="r" b="b"/>
              <a:pathLst>
                <a:path w="2999" h="418" extrusionOk="0">
                  <a:moveTo>
                    <a:pt x="2558" y="3"/>
                  </a:moveTo>
                  <a:cubicBezTo>
                    <a:pt x="2554" y="3"/>
                    <a:pt x="2553" y="3"/>
                    <a:pt x="2556" y="3"/>
                  </a:cubicBezTo>
                  <a:lnTo>
                    <a:pt x="2556" y="3"/>
                  </a:lnTo>
                  <a:cubicBezTo>
                    <a:pt x="2557" y="3"/>
                    <a:pt x="2557" y="3"/>
                    <a:pt x="2558" y="3"/>
                  </a:cubicBezTo>
                  <a:close/>
                  <a:moveTo>
                    <a:pt x="632" y="223"/>
                  </a:moveTo>
                  <a:cubicBezTo>
                    <a:pt x="602" y="234"/>
                    <a:pt x="567" y="238"/>
                    <a:pt x="524" y="238"/>
                  </a:cubicBezTo>
                  <a:cubicBezTo>
                    <a:pt x="496" y="238"/>
                    <a:pt x="465" y="236"/>
                    <a:pt x="430" y="234"/>
                  </a:cubicBezTo>
                  <a:cubicBezTo>
                    <a:pt x="427" y="234"/>
                    <a:pt x="424" y="234"/>
                    <a:pt x="422" y="234"/>
                  </a:cubicBezTo>
                  <a:lnTo>
                    <a:pt x="422" y="234"/>
                  </a:lnTo>
                  <a:cubicBezTo>
                    <a:pt x="426" y="234"/>
                    <a:pt x="430" y="234"/>
                    <a:pt x="434" y="234"/>
                  </a:cubicBezTo>
                  <a:cubicBezTo>
                    <a:pt x="425" y="233"/>
                    <a:pt x="419" y="232"/>
                    <a:pt x="416" y="232"/>
                  </a:cubicBezTo>
                  <a:cubicBezTo>
                    <a:pt x="410" y="232"/>
                    <a:pt x="413" y="234"/>
                    <a:pt x="422" y="234"/>
                  </a:cubicBezTo>
                  <a:lnTo>
                    <a:pt x="422" y="234"/>
                  </a:lnTo>
                  <a:cubicBezTo>
                    <a:pt x="406" y="234"/>
                    <a:pt x="402" y="232"/>
                    <a:pt x="407" y="229"/>
                  </a:cubicBezTo>
                  <a:lnTo>
                    <a:pt x="407" y="229"/>
                  </a:lnTo>
                  <a:cubicBezTo>
                    <a:pt x="417" y="228"/>
                    <a:pt x="421" y="227"/>
                    <a:pt x="423" y="227"/>
                  </a:cubicBezTo>
                  <a:cubicBezTo>
                    <a:pt x="427" y="227"/>
                    <a:pt x="428" y="229"/>
                    <a:pt x="441" y="230"/>
                  </a:cubicBezTo>
                  <a:cubicBezTo>
                    <a:pt x="432" y="227"/>
                    <a:pt x="585" y="230"/>
                    <a:pt x="632" y="223"/>
                  </a:cubicBezTo>
                  <a:close/>
                  <a:moveTo>
                    <a:pt x="2187" y="216"/>
                  </a:moveTo>
                  <a:lnTo>
                    <a:pt x="2187" y="216"/>
                  </a:lnTo>
                  <a:cubicBezTo>
                    <a:pt x="2131" y="237"/>
                    <a:pt x="2115" y="260"/>
                    <a:pt x="2097" y="262"/>
                  </a:cubicBezTo>
                  <a:cubicBezTo>
                    <a:pt x="2090" y="244"/>
                    <a:pt x="2113" y="225"/>
                    <a:pt x="2187" y="216"/>
                  </a:cubicBezTo>
                  <a:close/>
                  <a:moveTo>
                    <a:pt x="2187" y="0"/>
                  </a:moveTo>
                  <a:cubicBezTo>
                    <a:pt x="2164" y="5"/>
                    <a:pt x="404" y="7"/>
                    <a:pt x="395" y="7"/>
                  </a:cubicBezTo>
                  <a:cubicBezTo>
                    <a:pt x="444" y="63"/>
                    <a:pt x="414" y="136"/>
                    <a:pt x="389" y="222"/>
                  </a:cubicBezTo>
                  <a:lnTo>
                    <a:pt x="389" y="222"/>
                  </a:lnTo>
                  <a:cubicBezTo>
                    <a:pt x="355" y="219"/>
                    <a:pt x="321" y="216"/>
                    <a:pt x="288" y="216"/>
                  </a:cubicBezTo>
                  <a:cubicBezTo>
                    <a:pt x="197" y="216"/>
                    <a:pt x="117" y="238"/>
                    <a:pt x="98" y="336"/>
                  </a:cubicBezTo>
                  <a:cubicBezTo>
                    <a:pt x="54" y="367"/>
                    <a:pt x="8" y="394"/>
                    <a:pt x="1" y="415"/>
                  </a:cubicBezTo>
                  <a:cubicBezTo>
                    <a:pt x="11" y="416"/>
                    <a:pt x="462" y="417"/>
                    <a:pt x="986" y="417"/>
                  </a:cubicBezTo>
                  <a:cubicBezTo>
                    <a:pt x="1728" y="417"/>
                    <a:pt x="2617" y="416"/>
                    <a:pt x="2611" y="413"/>
                  </a:cubicBezTo>
                  <a:cubicBezTo>
                    <a:pt x="2616" y="388"/>
                    <a:pt x="2646" y="368"/>
                    <a:pt x="2638" y="365"/>
                  </a:cubicBezTo>
                  <a:lnTo>
                    <a:pt x="2638" y="365"/>
                  </a:lnTo>
                  <a:cubicBezTo>
                    <a:pt x="2668" y="364"/>
                    <a:pt x="2795" y="360"/>
                    <a:pt x="2799" y="360"/>
                  </a:cubicBezTo>
                  <a:lnTo>
                    <a:pt x="2799" y="360"/>
                  </a:lnTo>
                  <a:cubicBezTo>
                    <a:pt x="2832" y="380"/>
                    <a:pt x="2797" y="401"/>
                    <a:pt x="2794" y="418"/>
                  </a:cubicBezTo>
                  <a:cubicBezTo>
                    <a:pt x="2822" y="418"/>
                    <a:pt x="2850" y="415"/>
                    <a:pt x="2876" y="411"/>
                  </a:cubicBezTo>
                  <a:cubicBezTo>
                    <a:pt x="2906" y="411"/>
                    <a:pt x="2943" y="415"/>
                    <a:pt x="2964" y="418"/>
                  </a:cubicBezTo>
                  <a:cubicBezTo>
                    <a:pt x="2998" y="341"/>
                    <a:pt x="2938" y="248"/>
                    <a:pt x="2943" y="163"/>
                  </a:cubicBezTo>
                  <a:lnTo>
                    <a:pt x="2943" y="163"/>
                  </a:lnTo>
                  <a:cubicBezTo>
                    <a:pt x="2940" y="163"/>
                    <a:pt x="2938" y="163"/>
                    <a:pt x="2935" y="163"/>
                  </a:cubicBezTo>
                  <a:cubicBezTo>
                    <a:pt x="2867" y="163"/>
                    <a:pt x="2785" y="50"/>
                    <a:pt x="2665" y="5"/>
                  </a:cubicBezTo>
                  <a:cubicBezTo>
                    <a:pt x="2669" y="4"/>
                    <a:pt x="2636" y="4"/>
                    <a:pt x="2604" y="4"/>
                  </a:cubicBezTo>
                  <a:cubicBezTo>
                    <a:pt x="2583" y="4"/>
                    <a:pt x="2562" y="4"/>
                    <a:pt x="2556" y="3"/>
                  </a:cubicBezTo>
                  <a:lnTo>
                    <a:pt x="2556" y="3"/>
                  </a:lnTo>
                  <a:cubicBezTo>
                    <a:pt x="2520" y="20"/>
                    <a:pt x="2490" y="42"/>
                    <a:pt x="2465" y="72"/>
                  </a:cubicBezTo>
                  <a:cubicBezTo>
                    <a:pt x="2486" y="86"/>
                    <a:pt x="2519" y="105"/>
                    <a:pt x="2516" y="109"/>
                  </a:cubicBezTo>
                  <a:cubicBezTo>
                    <a:pt x="2647" y="123"/>
                    <a:pt x="2691" y="159"/>
                    <a:pt x="2764" y="201"/>
                  </a:cubicBezTo>
                  <a:lnTo>
                    <a:pt x="2764" y="201"/>
                  </a:lnTo>
                  <a:cubicBezTo>
                    <a:pt x="2723" y="184"/>
                    <a:pt x="2601" y="171"/>
                    <a:pt x="2523" y="116"/>
                  </a:cubicBezTo>
                  <a:cubicBezTo>
                    <a:pt x="2501" y="114"/>
                    <a:pt x="2480" y="113"/>
                    <a:pt x="2459" y="113"/>
                  </a:cubicBezTo>
                  <a:cubicBezTo>
                    <a:pt x="2354" y="113"/>
                    <a:pt x="2260" y="143"/>
                    <a:pt x="2187" y="216"/>
                  </a:cubicBezTo>
                  <a:cubicBezTo>
                    <a:pt x="2159" y="165"/>
                    <a:pt x="2187" y="93"/>
                    <a:pt x="218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61" name="Google Shape;3361;p36"/>
            <p:cNvSpPr/>
            <p:nvPr/>
          </p:nvSpPr>
          <p:spPr>
            <a:xfrm>
              <a:off x="4068350" y="1926600"/>
              <a:ext cx="7625" cy="9750"/>
            </a:xfrm>
            <a:custGeom>
              <a:avLst/>
              <a:gdLst/>
              <a:ahLst/>
              <a:cxnLst/>
              <a:rect l="l" t="t" r="r" b="b"/>
              <a:pathLst>
                <a:path w="305" h="390" extrusionOk="0">
                  <a:moveTo>
                    <a:pt x="188" y="0"/>
                  </a:moveTo>
                  <a:cubicBezTo>
                    <a:pt x="184" y="5"/>
                    <a:pt x="179" y="0"/>
                    <a:pt x="170" y="9"/>
                  </a:cubicBezTo>
                  <a:cubicBezTo>
                    <a:pt x="151" y="109"/>
                    <a:pt x="1" y="227"/>
                    <a:pt x="63" y="387"/>
                  </a:cubicBezTo>
                  <a:cubicBezTo>
                    <a:pt x="64" y="389"/>
                    <a:pt x="66" y="389"/>
                    <a:pt x="66" y="389"/>
                  </a:cubicBezTo>
                  <a:cubicBezTo>
                    <a:pt x="67" y="389"/>
                    <a:pt x="68" y="389"/>
                    <a:pt x="68" y="390"/>
                  </a:cubicBezTo>
                  <a:cubicBezTo>
                    <a:pt x="81" y="317"/>
                    <a:pt x="130" y="299"/>
                    <a:pt x="184" y="299"/>
                  </a:cubicBezTo>
                  <a:cubicBezTo>
                    <a:pt x="208" y="299"/>
                    <a:pt x="233" y="303"/>
                    <a:pt x="256" y="306"/>
                  </a:cubicBezTo>
                  <a:cubicBezTo>
                    <a:pt x="286" y="271"/>
                    <a:pt x="304" y="225"/>
                    <a:pt x="304" y="179"/>
                  </a:cubicBezTo>
                  <a:cubicBezTo>
                    <a:pt x="302" y="102"/>
                    <a:pt x="258" y="35"/>
                    <a:pt x="18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62" name="Google Shape;3362;p36"/>
            <p:cNvSpPr/>
            <p:nvPr/>
          </p:nvSpPr>
          <p:spPr>
            <a:xfrm>
              <a:off x="4052425" y="1926025"/>
              <a:ext cx="20300" cy="10275"/>
            </a:xfrm>
            <a:custGeom>
              <a:avLst/>
              <a:gdLst/>
              <a:ahLst/>
              <a:cxnLst/>
              <a:rect l="l" t="t" r="r" b="b"/>
              <a:pathLst>
                <a:path w="812" h="411" extrusionOk="0">
                  <a:moveTo>
                    <a:pt x="239" y="0"/>
                  </a:moveTo>
                  <a:cubicBezTo>
                    <a:pt x="130" y="116"/>
                    <a:pt x="16" y="253"/>
                    <a:pt x="0" y="406"/>
                  </a:cubicBezTo>
                  <a:cubicBezTo>
                    <a:pt x="7" y="408"/>
                    <a:pt x="172" y="408"/>
                    <a:pt x="172" y="410"/>
                  </a:cubicBezTo>
                  <a:cubicBezTo>
                    <a:pt x="182" y="383"/>
                    <a:pt x="199" y="356"/>
                    <a:pt x="231" y="356"/>
                  </a:cubicBezTo>
                  <a:cubicBezTo>
                    <a:pt x="250" y="356"/>
                    <a:pt x="274" y="365"/>
                    <a:pt x="304" y="390"/>
                  </a:cubicBezTo>
                  <a:cubicBezTo>
                    <a:pt x="232" y="230"/>
                    <a:pt x="508" y="352"/>
                    <a:pt x="387" y="134"/>
                  </a:cubicBezTo>
                  <a:cubicBezTo>
                    <a:pt x="501" y="123"/>
                    <a:pt x="728" y="49"/>
                    <a:pt x="812" y="16"/>
                  </a:cubicBezTo>
                  <a:cubicBezTo>
                    <a:pt x="788" y="5"/>
                    <a:pt x="761" y="0"/>
                    <a:pt x="73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63" name="Google Shape;3363;p36"/>
            <p:cNvSpPr/>
            <p:nvPr/>
          </p:nvSpPr>
          <p:spPr>
            <a:xfrm>
              <a:off x="4018400" y="1934000"/>
              <a:ext cx="2925" cy="2300"/>
            </a:xfrm>
            <a:custGeom>
              <a:avLst/>
              <a:gdLst/>
              <a:ahLst/>
              <a:cxnLst/>
              <a:rect l="l" t="t" r="r" b="b"/>
              <a:pathLst>
                <a:path w="117" h="92" extrusionOk="0">
                  <a:moveTo>
                    <a:pt x="79" y="1"/>
                  </a:moveTo>
                  <a:cubicBezTo>
                    <a:pt x="63" y="40"/>
                    <a:pt x="35" y="71"/>
                    <a:pt x="0" y="91"/>
                  </a:cubicBezTo>
                  <a:lnTo>
                    <a:pt x="116" y="91"/>
                  </a:lnTo>
                  <a:cubicBezTo>
                    <a:pt x="116" y="91"/>
                    <a:pt x="79" y="1"/>
                    <a:pt x="7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64" name="Google Shape;3364;p36"/>
            <p:cNvSpPr/>
            <p:nvPr/>
          </p:nvSpPr>
          <p:spPr>
            <a:xfrm>
              <a:off x="4047425" y="1936225"/>
              <a:ext cx="1725" cy="75"/>
            </a:xfrm>
            <a:custGeom>
              <a:avLst/>
              <a:gdLst/>
              <a:ahLst/>
              <a:cxnLst/>
              <a:rect l="l" t="t" r="r" b="b"/>
              <a:pathLst>
                <a:path w="69" h="3" extrusionOk="0">
                  <a:moveTo>
                    <a:pt x="35" y="1"/>
                  </a:moveTo>
                  <a:cubicBezTo>
                    <a:pt x="24" y="1"/>
                    <a:pt x="12" y="1"/>
                    <a:pt x="1" y="2"/>
                  </a:cubicBezTo>
                  <a:lnTo>
                    <a:pt x="68" y="2"/>
                  </a:lnTo>
                  <a:cubicBezTo>
                    <a:pt x="58" y="1"/>
                    <a:pt x="47" y="1"/>
                    <a:pt x="3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65" name="Google Shape;3365;p36"/>
            <p:cNvSpPr/>
            <p:nvPr/>
          </p:nvSpPr>
          <p:spPr>
            <a:xfrm>
              <a:off x="4061225" y="1935250"/>
              <a:ext cx="6400" cy="1050"/>
            </a:xfrm>
            <a:custGeom>
              <a:avLst/>
              <a:gdLst/>
              <a:ahLst/>
              <a:cxnLst/>
              <a:rect l="l" t="t" r="r" b="b"/>
              <a:pathLst>
                <a:path w="256" h="42" extrusionOk="0">
                  <a:moveTo>
                    <a:pt x="105" y="1"/>
                  </a:moveTo>
                  <a:cubicBezTo>
                    <a:pt x="68" y="1"/>
                    <a:pt x="33" y="12"/>
                    <a:pt x="1" y="41"/>
                  </a:cubicBezTo>
                  <a:lnTo>
                    <a:pt x="256" y="41"/>
                  </a:lnTo>
                  <a:cubicBezTo>
                    <a:pt x="203" y="19"/>
                    <a:pt x="153" y="1"/>
                    <a:pt x="10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66" name="Google Shape;3366;p36"/>
            <p:cNvSpPr/>
            <p:nvPr/>
          </p:nvSpPr>
          <p:spPr>
            <a:xfrm>
              <a:off x="4035325" y="1926050"/>
              <a:ext cx="5700" cy="3575"/>
            </a:xfrm>
            <a:custGeom>
              <a:avLst/>
              <a:gdLst/>
              <a:ahLst/>
              <a:cxnLst/>
              <a:rect l="l" t="t" r="r" b="b"/>
              <a:pathLst>
                <a:path w="228" h="143" extrusionOk="0">
                  <a:moveTo>
                    <a:pt x="62" y="0"/>
                  </a:moveTo>
                  <a:cubicBezTo>
                    <a:pt x="29" y="0"/>
                    <a:pt x="3" y="1"/>
                    <a:pt x="3" y="1"/>
                  </a:cubicBezTo>
                  <a:cubicBezTo>
                    <a:pt x="5" y="1"/>
                    <a:pt x="3" y="1"/>
                    <a:pt x="0" y="6"/>
                  </a:cubicBezTo>
                  <a:cubicBezTo>
                    <a:pt x="3" y="55"/>
                    <a:pt x="14" y="101"/>
                    <a:pt x="37" y="143"/>
                  </a:cubicBezTo>
                  <a:cubicBezTo>
                    <a:pt x="63" y="59"/>
                    <a:pt x="137" y="20"/>
                    <a:pt x="227" y="1"/>
                  </a:cubicBezTo>
                  <a:cubicBezTo>
                    <a:pt x="227" y="1"/>
                    <a:pt x="129" y="0"/>
                    <a:pt x="6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67" name="Google Shape;3367;p36"/>
            <p:cNvSpPr/>
            <p:nvPr/>
          </p:nvSpPr>
          <p:spPr>
            <a:xfrm>
              <a:off x="4026000" y="1926025"/>
              <a:ext cx="9450" cy="3200"/>
            </a:xfrm>
            <a:custGeom>
              <a:avLst/>
              <a:gdLst/>
              <a:ahLst/>
              <a:cxnLst/>
              <a:rect l="l" t="t" r="r" b="b"/>
              <a:pathLst>
                <a:path w="378" h="128" extrusionOk="0">
                  <a:moveTo>
                    <a:pt x="187" y="1"/>
                  </a:moveTo>
                  <a:cubicBezTo>
                    <a:pt x="93" y="1"/>
                    <a:pt x="0" y="1"/>
                    <a:pt x="2" y="2"/>
                  </a:cubicBezTo>
                  <a:cubicBezTo>
                    <a:pt x="56" y="37"/>
                    <a:pt x="104" y="81"/>
                    <a:pt x="148" y="128"/>
                  </a:cubicBezTo>
                  <a:cubicBezTo>
                    <a:pt x="206" y="93"/>
                    <a:pt x="355" y="90"/>
                    <a:pt x="378" y="7"/>
                  </a:cubicBezTo>
                  <a:cubicBezTo>
                    <a:pt x="378" y="7"/>
                    <a:pt x="373" y="2"/>
                    <a:pt x="376" y="2"/>
                  </a:cubicBezTo>
                  <a:cubicBezTo>
                    <a:pt x="376" y="1"/>
                    <a:pt x="281" y="1"/>
                    <a:pt x="18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68" name="Google Shape;3368;p36"/>
            <p:cNvSpPr/>
            <p:nvPr/>
          </p:nvSpPr>
          <p:spPr>
            <a:xfrm>
              <a:off x="4047075" y="1925950"/>
              <a:ext cx="9550" cy="3875"/>
            </a:xfrm>
            <a:custGeom>
              <a:avLst/>
              <a:gdLst/>
              <a:ahLst/>
              <a:cxnLst/>
              <a:rect l="l" t="t" r="r" b="b"/>
              <a:pathLst>
                <a:path w="382" h="155" extrusionOk="0">
                  <a:moveTo>
                    <a:pt x="50" y="1"/>
                  </a:moveTo>
                  <a:cubicBezTo>
                    <a:pt x="24" y="47"/>
                    <a:pt x="8" y="98"/>
                    <a:pt x="1" y="149"/>
                  </a:cubicBezTo>
                  <a:cubicBezTo>
                    <a:pt x="31" y="111"/>
                    <a:pt x="60" y="98"/>
                    <a:pt x="88" y="98"/>
                  </a:cubicBezTo>
                  <a:cubicBezTo>
                    <a:pt x="147" y="98"/>
                    <a:pt x="203" y="154"/>
                    <a:pt x="264" y="154"/>
                  </a:cubicBezTo>
                  <a:cubicBezTo>
                    <a:pt x="300" y="154"/>
                    <a:pt x="339" y="133"/>
                    <a:pt x="381" y="66"/>
                  </a:cubicBezTo>
                  <a:cubicBezTo>
                    <a:pt x="369" y="42"/>
                    <a:pt x="351" y="22"/>
                    <a:pt x="325" y="10"/>
                  </a:cubicBezTo>
                  <a:cubicBezTo>
                    <a:pt x="339" y="8"/>
                    <a:pt x="351" y="3"/>
                    <a:pt x="3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69" name="Google Shape;3369;p36"/>
            <p:cNvSpPr/>
            <p:nvPr/>
          </p:nvSpPr>
          <p:spPr>
            <a:xfrm>
              <a:off x="4034400" y="1659900"/>
              <a:ext cx="36650" cy="31075"/>
            </a:xfrm>
            <a:custGeom>
              <a:avLst/>
              <a:gdLst/>
              <a:ahLst/>
              <a:cxnLst/>
              <a:rect l="l" t="t" r="r" b="b"/>
              <a:pathLst>
                <a:path w="1466" h="1243" extrusionOk="0">
                  <a:moveTo>
                    <a:pt x="1303" y="48"/>
                  </a:moveTo>
                  <a:cubicBezTo>
                    <a:pt x="1302" y="48"/>
                    <a:pt x="1302" y="48"/>
                    <a:pt x="1301" y="48"/>
                  </a:cubicBezTo>
                  <a:cubicBezTo>
                    <a:pt x="1301" y="49"/>
                    <a:pt x="1300" y="49"/>
                    <a:pt x="1300" y="49"/>
                  </a:cubicBezTo>
                  <a:lnTo>
                    <a:pt x="1300" y="49"/>
                  </a:lnTo>
                  <a:cubicBezTo>
                    <a:pt x="1301" y="49"/>
                    <a:pt x="1302" y="49"/>
                    <a:pt x="1303" y="48"/>
                  </a:cubicBezTo>
                  <a:cubicBezTo>
                    <a:pt x="1303" y="48"/>
                    <a:pt x="1303" y="48"/>
                    <a:pt x="1303" y="48"/>
                  </a:cubicBezTo>
                  <a:close/>
                  <a:moveTo>
                    <a:pt x="1300" y="49"/>
                  </a:moveTo>
                  <a:cubicBezTo>
                    <a:pt x="1285" y="52"/>
                    <a:pt x="1270" y="61"/>
                    <a:pt x="1259" y="72"/>
                  </a:cubicBezTo>
                  <a:cubicBezTo>
                    <a:pt x="1275" y="67"/>
                    <a:pt x="1289" y="60"/>
                    <a:pt x="1300" y="49"/>
                  </a:cubicBezTo>
                  <a:close/>
                  <a:moveTo>
                    <a:pt x="1402" y="1"/>
                  </a:moveTo>
                  <a:cubicBezTo>
                    <a:pt x="1365" y="1"/>
                    <a:pt x="1330" y="28"/>
                    <a:pt x="1303" y="48"/>
                  </a:cubicBezTo>
                  <a:lnTo>
                    <a:pt x="1303" y="48"/>
                  </a:lnTo>
                  <a:cubicBezTo>
                    <a:pt x="1304" y="48"/>
                    <a:pt x="1304" y="48"/>
                    <a:pt x="1305" y="48"/>
                  </a:cubicBezTo>
                  <a:cubicBezTo>
                    <a:pt x="1345" y="48"/>
                    <a:pt x="1353" y="112"/>
                    <a:pt x="1384" y="112"/>
                  </a:cubicBezTo>
                  <a:cubicBezTo>
                    <a:pt x="1401" y="112"/>
                    <a:pt x="1425" y="93"/>
                    <a:pt x="1465" y="35"/>
                  </a:cubicBezTo>
                  <a:cubicBezTo>
                    <a:pt x="1445" y="10"/>
                    <a:pt x="1423" y="1"/>
                    <a:pt x="1402" y="1"/>
                  </a:cubicBezTo>
                  <a:close/>
                  <a:moveTo>
                    <a:pt x="36" y="1067"/>
                  </a:moveTo>
                  <a:cubicBezTo>
                    <a:pt x="34" y="1067"/>
                    <a:pt x="32" y="1067"/>
                    <a:pt x="30" y="1068"/>
                  </a:cubicBezTo>
                  <a:cubicBezTo>
                    <a:pt x="33" y="1068"/>
                    <a:pt x="0" y="1233"/>
                    <a:pt x="0" y="1233"/>
                  </a:cubicBezTo>
                  <a:cubicBezTo>
                    <a:pt x="0" y="1233"/>
                    <a:pt x="98" y="1236"/>
                    <a:pt x="138" y="1236"/>
                  </a:cubicBezTo>
                  <a:cubicBezTo>
                    <a:pt x="144" y="1236"/>
                    <a:pt x="148" y="1236"/>
                    <a:pt x="151" y="1236"/>
                  </a:cubicBezTo>
                  <a:lnTo>
                    <a:pt x="151" y="1236"/>
                  </a:lnTo>
                  <a:cubicBezTo>
                    <a:pt x="152" y="1237"/>
                    <a:pt x="154" y="1237"/>
                    <a:pt x="156" y="1238"/>
                  </a:cubicBezTo>
                  <a:lnTo>
                    <a:pt x="163" y="1238"/>
                  </a:lnTo>
                  <a:cubicBezTo>
                    <a:pt x="160" y="1237"/>
                    <a:pt x="158" y="1236"/>
                    <a:pt x="156" y="1235"/>
                  </a:cubicBezTo>
                  <a:cubicBezTo>
                    <a:pt x="155" y="1236"/>
                    <a:pt x="154" y="1236"/>
                    <a:pt x="151" y="1236"/>
                  </a:cubicBezTo>
                  <a:lnTo>
                    <a:pt x="151" y="1236"/>
                  </a:lnTo>
                  <a:cubicBezTo>
                    <a:pt x="66" y="1200"/>
                    <a:pt x="62" y="1067"/>
                    <a:pt x="36" y="1067"/>
                  </a:cubicBezTo>
                  <a:close/>
                  <a:moveTo>
                    <a:pt x="163" y="1238"/>
                  </a:moveTo>
                  <a:lnTo>
                    <a:pt x="163" y="1238"/>
                  </a:lnTo>
                  <a:cubicBezTo>
                    <a:pt x="174" y="1241"/>
                    <a:pt x="186" y="1243"/>
                    <a:pt x="198" y="1243"/>
                  </a:cubicBezTo>
                  <a:cubicBezTo>
                    <a:pt x="210" y="1243"/>
                    <a:pt x="223" y="1241"/>
                    <a:pt x="234" y="1238"/>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70" name="Google Shape;3370;p36"/>
            <p:cNvSpPr/>
            <p:nvPr/>
          </p:nvSpPr>
          <p:spPr>
            <a:xfrm>
              <a:off x="4071725" y="1951800"/>
              <a:ext cx="950" cy="1250"/>
            </a:xfrm>
            <a:custGeom>
              <a:avLst/>
              <a:gdLst/>
              <a:ahLst/>
              <a:cxnLst/>
              <a:rect l="l" t="t" r="r" b="b"/>
              <a:pathLst>
                <a:path w="38" h="50" extrusionOk="0">
                  <a:moveTo>
                    <a:pt x="23" y="1"/>
                  </a:moveTo>
                  <a:cubicBezTo>
                    <a:pt x="16" y="1"/>
                    <a:pt x="7" y="3"/>
                    <a:pt x="0" y="5"/>
                  </a:cubicBezTo>
                  <a:cubicBezTo>
                    <a:pt x="14" y="17"/>
                    <a:pt x="26" y="33"/>
                    <a:pt x="37" y="49"/>
                  </a:cubicBezTo>
                  <a:cubicBezTo>
                    <a:pt x="28" y="33"/>
                    <a:pt x="23" y="17"/>
                    <a:pt x="2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71" name="Google Shape;3371;p36"/>
            <p:cNvSpPr/>
            <p:nvPr/>
          </p:nvSpPr>
          <p:spPr>
            <a:xfrm>
              <a:off x="3880225" y="1800725"/>
              <a:ext cx="119700" cy="10375"/>
            </a:xfrm>
            <a:custGeom>
              <a:avLst/>
              <a:gdLst/>
              <a:ahLst/>
              <a:cxnLst/>
              <a:rect l="l" t="t" r="r" b="b"/>
              <a:pathLst>
                <a:path w="4788" h="415" extrusionOk="0">
                  <a:moveTo>
                    <a:pt x="4313" y="2"/>
                  </a:moveTo>
                  <a:cubicBezTo>
                    <a:pt x="4312" y="2"/>
                    <a:pt x="4312" y="2"/>
                    <a:pt x="4312" y="2"/>
                  </a:cubicBezTo>
                  <a:lnTo>
                    <a:pt x="4312" y="2"/>
                  </a:lnTo>
                  <a:cubicBezTo>
                    <a:pt x="4314" y="2"/>
                    <a:pt x="4316" y="2"/>
                    <a:pt x="4316" y="2"/>
                  </a:cubicBezTo>
                  <a:lnTo>
                    <a:pt x="4316" y="2"/>
                  </a:lnTo>
                  <a:cubicBezTo>
                    <a:pt x="4315" y="2"/>
                    <a:pt x="4314" y="2"/>
                    <a:pt x="4313" y="2"/>
                  </a:cubicBezTo>
                  <a:close/>
                  <a:moveTo>
                    <a:pt x="4316" y="2"/>
                  </a:moveTo>
                  <a:cubicBezTo>
                    <a:pt x="4317" y="2"/>
                    <a:pt x="4317" y="2"/>
                    <a:pt x="4317" y="2"/>
                  </a:cubicBezTo>
                  <a:cubicBezTo>
                    <a:pt x="4317" y="2"/>
                    <a:pt x="4317" y="2"/>
                    <a:pt x="4316" y="2"/>
                  </a:cubicBezTo>
                  <a:close/>
                  <a:moveTo>
                    <a:pt x="724" y="0"/>
                  </a:moveTo>
                  <a:cubicBezTo>
                    <a:pt x="738" y="7"/>
                    <a:pt x="1" y="410"/>
                    <a:pt x="73" y="415"/>
                  </a:cubicBezTo>
                  <a:lnTo>
                    <a:pt x="73" y="415"/>
                  </a:lnTo>
                  <a:cubicBezTo>
                    <a:pt x="141" y="415"/>
                    <a:pt x="4351" y="415"/>
                    <a:pt x="4317" y="408"/>
                  </a:cubicBezTo>
                  <a:cubicBezTo>
                    <a:pt x="4433" y="290"/>
                    <a:pt x="4549" y="183"/>
                    <a:pt x="4788" y="116"/>
                  </a:cubicBezTo>
                  <a:lnTo>
                    <a:pt x="4788" y="116"/>
                  </a:lnTo>
                  <a:cubicBezTo>
                    <a:pt x="4773" y="120"/>
                    <a:pt x="4757" y="122"/>
                    <a:pt x="4741" y="122"/>
                  </a:cubicBezTo>
                  <a:cubicBezTo>
                    <a:pt x="4632" y="122"/>
                    <a:pt x="4486" y="47"/>
                    <a:pt x="4348" y="47"/>
                  </a:cubicBezTo>
                  <a:cubicBezTo>
                    <a:pt x="4299" y="47"/>
                    <a:pt x="4250" y="57"/>
                    <a:pt x="4205" y="83"/>
                  </a:cubicBezTo>
                  <a:lnTo>
                    <a:pt x="4205" y="83"/>
                  </a:lnTo>
                  <a:cubicBezTo>
                    <a:pt x="4232" y="54"/>
                    <a:pt x="4264" y="3"/>
                    <a:pt x="4312" y="2"/>
                  </a:cubicBezTo>
                  <a:lnTo>
                    <a:pt x="4312" y="2"/>
                  </a:lnTo>
                  <a:cubicBezTo>
                    <a:pt x="4155" y="0"/>
                    <a:pt x="747" y="0"/>
                    <a:pt x="724" y="0"/>
                  </a:cubicBezTo>
                  <a:close/>
                  <a:moveTo>
                    <a:pt x="73" y="415"/>
                  </a:moveTo>
                  <a:cubicBezTo>
                    <a:pt x="71" y="415"/>
                    <a:pt x="71" y="415"/>
                    <a:pt x="73" y="415"/>
                  </a:cubicBezTo>
                  <a:cubicBezTo>
                    <a:pt x="73" y="415"/>
                    <a:pt x="73" y="415"/>
                    <a:pt x="73" y="41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72" name="Google Shape;3372;p36"/>
            <p:cNvSpPr/>
            <p:nvPr/>
          </p:nvSpPr>
          <p:spPr>
            <a:xfrm>
              <a:off x="4188900" y="1587475"/>
              <a:ext cx="10800" cy="12450"/>
            </a:xfrm>
            <a:custGeom>
              <a:avLst/>
              <a:gdLst/>
              <a:ahLst/>
              <a:cxnLst/>
              <a:rect l="l" t="t" r="r" b="b"/>
              <a:pathLst>
                <a:path w="432" h="498" extrusionOk="0">
                  <a:moveTo>
                    <a:pt x="432" y="147"/>
                  </a:moveTo>
                  <a:cubicBezTo>
                    <a:pt x="432" y="147"/>
                    <a:pt x="432" y="147"/>
                    <a:pt x="432" y="147"/>
                  </a:cubicBezTo>
                  <a:cubicBezTo>
                    <a:pt x="432" y="147"/>
                    <a:pt x="432" y="147"/>
                    <a:pt x="432" y="147"/>
                  </a:cubicBezTo>
                  <a:close/>
                  <a:moveTo>
                    <a:pt x="279" y="1"/>
                  </a:moveTo>
                  <a:cubicBezTo>
                    <a:pt x="187" y="1"/>
                    <a:pt x="101" y="141"/>
                    <a:pt x="1" y="187"/>
                  </a:cubicBezTo>
                  <a:cubicBezTo>
                    <a:pt x="5" y="187"/>
                    <a:pt x="179" y="489"/>
                    <a:pt x="179" y="497"/>
                  </a:cubicBezTo>
                  <a:lnTo>
                    <a:pt x="179" y="497"/>
                  </a:lnTo>
                  <a:cubicBezTo>
                    <a:pt x="230" y="405"/>
                    <a:pt x="404" y="351"/>
                    <a:pt x="219" y="210"/>
                  </a:cubicBezTo>
                  <a:lnTo>
                    <a:pt x="219" y="210"/>
                  </a:lnTo>
                  <a:cubicBezTo>
                    <a:pt x="219" y="210"/>
                    <a:pt x="219" y="210"/>
                    <a:pt x="220" y="210"/>
                  </a:cubicBezTo>
                  <a:cubicBezTo>
                    <a:pt x="236" y="210"/>
                    <a:pt x="427" y="147"/>
                    <a:pt x="432" y="147"/>
                  </a:cubicBezTo>
                  <a:cubicBezTo>
                    <a:pt x="432" y="147"/>
                    <a:pt x="432" y="147"/>
                    <a:pt x="432" y="147"/>
                  </a:cubicBezTo>
                  <a:lnTo>
                    <a:pt x="432" y="147"/>
                  </a:lnTo>
                  <a:cubicBezTo>
                    <a:pt x="377" y="39"/>
                    <a:pt x="327" y="1"/>
                    <a:pt x="279" y="1"/>
                  </a:cubicBezTo>
                  <a:close/>
                  <a:moveTo>
                    <a:pt x="179" y="497"/>
                  </a:moveTo>
                  <a:cubicBezTo>
                    <a:pt x="179" y="497"/>
                    <a:pt x="179" y="497"/>
                    <a:pt x="179" y="497"/>
                  </a:cubicBezTo>
                  <a:cubicBezTo>
                    <a:pt x="179" y="497"/>
                    <a:pt x="179" y="497"/>
                    <a:pt x="179" y="49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73" name="Google Shape;3373;p36"/>
            <p:cNvSpPr/>
            <p:nvPr/>
          </p:nvSpPr>
          <p:spPr>
            <a:xfrm>
              <a:off x="3733550" y="1440350"/>
              <a:ext cx="375275" cy="132675"/>
            </a:xfrm>
            <a:custGeom>
              <a:avLst/>
              <a:gdLst/>
              <a:ahLst/>
              <a:cxnLst/>
              <a:rect l="l" t="t" r="r" b="b"/>
              <a:pathLst>
                <a:path w="15011" h="5307" extrusionOk="0">
                  <a:moveTo>
                    <a:pt x="11044" y="94"/>
                  </a:moveTo>
                  <a:cubicBezTo>
                    <a:pt x="11121" y="94"/>
                    <a:pt x="11212" y="197"/>
                    <a:pt x="11285" y="197"/>
                  </a:cubicBezTo>
                  <a:cubicBezTo>
                    <a:pt x="11318" y="197"/>
                    <a:pt x="11346" y="176"/>
                    <a:pt x="11369" y="116"/>
                  </a:cubicBezTo>
                  <a:cubicBezTo>
                    <a:pt x="11406" y="415"/>
                    <a:pt x="11557" y="181"/>
                    <a:pt x="11575" y="399"/>
                  </a:cubicBezTo>
                  <a:cubicBezTo>
                    <a:pt x="11587" y="399"/>
                    <a:pt x="11468" y="464"/>
                    <a:pt x="11462" y="464"/>
                  </a:cubicBezTo>
                  <a:cubicBezTo>
                    <a:pt x="11462" y="464"/>
                    <a:pt x="11462" y="464"/>
                    <a:pt x="11462" y="464"/>
                  </a:cubicBezTo>
                  <a:cubicBezTo>
                    <a:pt x="11515" y="237"/>
                    <a:pt x="11051" y="362"/>
                    <a:pt x="11005" y="105"/>
                  </a:cubicBezTo>
                  <a:cubicBezTo>
                    <a:pt x="11017" y="97"/>
                    <a:pt x="11031" y="94"/>
                    <a:pt x="11044" y="94"/>
                  </a:cubicBezTo>
                  <a:close/>
                  <a:moveTo>
                    <a:pt x="13833" y="158"/>
                  </a:moveTo>
                  <a:lnTo>
                    <a:pt x="13833" y="158"/>
                  </a:lnTo>
                  <a:cubicBezTo>
                    <a:pt x="13829" y="160"/>
                    <a:pt x="13564" y="353"/>
                    <a:pt x="13555" y="353"/>
                  </a:cubicBezTo>
                  <a:cubicBezTo>
                    <a:pt x="13563" y="420"/>
                    <a:pt x="13591" y="442"/>
                    <a:pt x="13628" y="442"/>
                  </a:cubicBezTo>
                  <a:cubicBezTo>
                    <a:pt x="13691" y="442"/>
                    <a:pt x="13782" y="379"/>
                    <a:pt x="13849" y="379"/>
                  </a:cubicBezTo>
                  <a:cubicBezTo>
                    <a:pt x="13889" y="379"/>
                    <a:pt x="13920" y="401"/>
                    <a:pt x="13933" y="471"/>
                  </a:cubicBezTo>
                  <a:cubicBezTo>
                    <a:pt x="13933" y="471"/>
                    <a:pt x="13933" y="471"/>
                    <a:pt x="13933" y="471"/>
                  </a:cubicBezTo>
                  <a:cubicBezTo>
                    <a:pt x="13922" y="471"/>
                    <a:pt x="13759" y="413"/>
                    <a:pt x="13750" y="413"/>
                  </a:cubicBezTo>
                  <a:cubicBezTo>
                    <a:pt x="13750" y="413"/>
                    <a:pt x="13750" y="413"/>
                    <a:pt x="13750" y="413"/>
                  </a:cubicBezTo>
                  <a:cubicBezTo>
                    <a:pt x="13703" y="501"/>
                    <a:pt x="13587" y="538"/>
                    <a:pt x="13715" y="608"/>
                  </a:cubicBezTo>
                  <a:cubicBezTo>
                    <a:pt x="13646" y="589"/>
                    <a:pt x="13530" y="420"/>
                    <a:pt x="13456" y="420"/>
                  </a:cubicBezTo>
                  <a:cubicBezTo>
                    <a:pt x="13428" y="420"/>
                    <a:pt x="13406" y="444"/>
                    <a:pt x="13395" y="508"/>
                  </a:cubicBezTo>
                  <a:cubicBezTo>
                    <a:pt x="13309" y="438"/>
                    <a:pt x="13379" y="397"/>
                    <a:pt x="13325" y="343"/>
                  </a:cubicBezTo>
                  <a:lnTo>
                    <a:pt x="13325" y="343"/>
                  </a:lnTo>
                  <a:cubicBezTo>
                    <a:pt x="13325" y="343"/>
                    <a:pt x="13325" y="343"/>
                    <a:pt x="13326" y="343"/>
                  </a:cubicBezTo>
                  <a:cubicBezTo>
                    <a:pt x="13332" y="343"/>
                    <a:pt x="13829" y="158"/>
                    <a:pt x="13833" y="158"/>
                  </a:cubicBezTo>
                  <a:close/>
                  <a:moveTo>
                    <a:pt x="14771" y="850"/>
                  </a:moveTo>
                  <a:cubicBezTo>
                    <a:pt x="14784" y="851"/>
                    <a:pt x="14798" y="852"/>
                    <a:pt x="14814" y="853"/>
                  </a:cubicBezTo>
                  <a:cubicBezTo>
                    <a:pt x="14799" y="852"/>
                    <a:pt x="14785" y="851"/>
                    <a:pt x="14771" y="850"/>
                  </a:cubicBezTo>
                  <a:close/>
                  <a:moveTo>
                    <a:pt x="14591" y="862"/>
                  </a:moveTo>
                  <a:lnTo>
                    <a:pt x="14591" y="862"/>
                  </a:lnTo>
                  <a:cubicBezTo>
                    <a:pt x="14595" y="868"/>
                    <a:pt x="14617" y="877"/>
                    <a:pt x="14658" y="888"/>
                  </a:cubicBezTo>
                  <a:cubicBezTo>
                    <a:pt x="14636" y="879"/>
                    <a:pt x="14613" y="871"/>
                    <a:pt x="14591" y="862"/>
                  </a:cubicBezTo>
                  <a:close/>
                  <a:moveTo>
                    <a:pt x="1458" y="2152"/>
                  </a:moveTo>
                  <a:lnTo>
                    <a:pt x="1458" y="2152"/>
                  </a:lnTo>
                  <a:cubicBezTo>
                    <a:pt x="1459" y="2152"/>
                    <a:pt x="1460" y="2152"/>
                    <a:pt x="1460" y="2152"/>
                  </a:cubicBezTo>
                  <a:lnTo>
                    <a:pt x="1460" y="2152"/>
                  </a:lnTo>
                  <a:cubicBezTo>
                    <a:pt x="1460" y="2152"/>
                    <a:pt x="1459" y="2152"/>
                    <a:pt x="1458" y="2152"/>
                  </a:cubicBezTo>
                  <a:close/>
                  <a:moveTo>
                    <a:pt x="1901" y="2579"/>
                  </a:moveTo>
                  <a:lnTo>
                    <a:pt x="1901" y="2579"/>
                  </a:lnTo>
                  <a:cubicBezTo>
                    <a:pt x="1896" y="2587"/>
                    <a:pt x="1843" y="2723"/>
                    <a:pt x="1839" y="2733"/>
                  </a:cubicBezTo>
                  <a:lnTo>
                    <a:pt x="1839" y="2733"/>
                  </a:lnTo>
                  <a:cubicBezTo>
                    <a:pt x="1822" y="2728"/>
                    <a:pt x="1715" y="2692"/>
                    <a:pt x="1711" y="2692"/>
                  </a:cubicBezTo>
                  <a:cubicBezTo>
                    <a:pt x="1716" y="2692"/>
                    <a:pt x="1892" y="2586"/>
                    <a:pt x="1901" y="2579"/>
                  </a:cubicBezTo>
                  <a:close/>
                  <a:moveTo>
                    <a:pt x="90" y="4852"/>
                  </a:moveTo>
                  <a:cubicBezTo>
                    <a:pt x="65" y="4862"/>
                    <a:pt x="61" y="4878"/>
                    <a:pt x="68" y="4898"/>
                  </a:cubicBezTo>
                  <a:lnTo>
                    <a:pt x="68" y="4898"/>
                  </a:lnTo>
                  <a:cubicBezTo>
                    <a:pt x="75" y="4883"/>
                    <a:pt x="82" y="4868"/>
                    <a:pt x="90" y="4852"/>
                  </a:cubicBezTo>
                  <a:close/>
                  <a:moveTo>
                    <a:pt x="68" y="4898"/>
                  </a:moveTo>
                  <a:cubicBezTo>
                    <a:pt x="22" y="4994"/>
                    <a:pt x="1" y="5054"/>
                    <a:pt x="14" y="5063"/>
                  </a:cubicBezTo>
                  <a:cubicBezTo>
                    <a:pt x="29" y="5058"/>
                    <a:pt x="38" y="5056"/>
                    <a:pt x="42" y="5056"/>
                  </a:cubicBezTo>
                  <a:cubicBezTo>
                    <a:pt x="61" y="5056"/>
                    <a:pt x="10" y="5090"/>
                    <a:pt x="66" y="5090"/>
                  </a:cubicBezTo>
                  <a:cubicBezTo>
                    <a:pt x="84" y="5090"/>
                    <a:pt x="114" y="5087"/>
                    <a:pt x="160" y="5077"/>
                  </a:cubicBezTo>
                  <a:cubicBezTo>
                    <a:pt x="180" y="5082"/>
                    <a:pt x="194" y="5084"/>
                    <a:pt x="203" y="5084"/>
                  </a:cubicBezTo>
                  <a:cubicBezTo>
                    <a:pt x="270" y="5084"/>
                    <a:pt x="94" y="4969"/>
                    <a:pt x="68" y="4898"/>
                  </a:cubicBezTo>
                  <a:close/>
                  <a:moveTo>
                    <a:pt x="381" y="5294"/>
                  </a:moveTo>
                  <a:cubicBezTo>
                    <a:pt x="379" y="5295"/>
                    <a:pt x="377" y="5295"/>
                    <a:pt x="376" y="5295"/>
                  </a:cubicBezTo>
                  <a:cubicBezTo>
                    <a:pt x="383" y="5295"/>
                    <a:pt x="388" y="5295"/>
                    <a:pt x="391" y="5295"/>
                  </a:cubicBezTo>
                  <a:cubicBezTo>
                    <a:pt x="402" y="5295"/>
                    <a:pt x="396" y="5295"/>
                    <a:pt x="381" y="5294"/>
                  </a:cubicBezTo>
                  <a:close/>
                  <a:moveTo>
                    <a:pt x="13077" y="0"/>
                  </a:moveTo>
                  <a:cubicBezTo>
                    <a:pt x="13070" y="51"/>
                    <a:pt x="10696" y="69"/>
                    <a:pt x="8566" y="69"/>
                  </a:cubicBezTo>
                  <a:cubicBezTo>
                    <a:pt x="6810" y="69"/>
                    <a:pt x="5219" y="57"/>
                    <a:pt x="5256" y="42"/>
                  </a:cubicBezTo>
                  <a:cubicBezTo>
                    <a:pt x="5218" y="41"/>
                    <a:pt x="5180" y="41"/>
                    <a:pt x="5142" y="41"/>
                  </a:cubicBezTo>
                  <a:cubicBezTo>
                    <a:pt x="3604" y="41"/>
                    <a:pt x="2367" y="862"/>
                    <a:pt x="1704" y="1985"/>
                  </a:cubicBezTo>
                  <a:cubicBezTo>
                    <a:pt x="1722" y="1982"/>
                    <a:pt x="1745" y="1888"/>
                    <a:pt x="1845" y="1888"/>
                  </a:cubicBezTo>
                  <a:cubicBezTo>
                    <a:pt x="1896" y="1888"/>
                    <a:pt x="1969" y="1913"/>
                    <a:pt x="2073" y="1989"/>
                  </a:cubicBezTo>
                  <a:cubicBezTo>
                    <a:pt x="1665" y="2110"/>
                    <a:pt x="1982" y="2038"/>
                    <a:pt x="1493" y="2131"/>
                  </a:cubicBezTo>
                  <a:cubicBezTo>
                    <a:pt x="1665" y="2153"/>
                    <a:pt x="1636" y="2164"/>
                    <a:pt x="1572" y="2164"/>
                  </a:cubicBezTo>
                  <a:cubicBezTo>
                    <a:pt x="1536" y="2164"/>
                    <a:pt x="1487" y="2160"/>
                    <a:pt x="1460" y="2152"/>
                  </a:cubicBezTo>
                  <a:lnTo>
                    <a:pt x="1460" y="2152"/>
                  </a:lnTo>
                  <a:cubicBezTo>
                    <a:pt x="1633" y="2215"/>
                    <a:pt x="417" y="4192"/>
                    <a:pt x="90" y="4852"/>
                  </a:cubicBezTo>
                  <a:lnTo>
                    <a:pt x="90" y="4852"/>
                  </a:lnTo>
                  <a:cubicBezTo>
                    <a:pt x="95" y="4851"/>
                    <a:pt x="100" y="4849"/>
                    <a:pt x="107" y="4848"/>
                  </a:cubicBezTo>
                  <a:cubicBezTo>
                    <a:pt x="297" y="4848"/>
                    <a:pt x="216" y="4864"/>
                    <a:pt x="394" y="5008"/>
                  </a:cubicBezTo>
                  <a:cubicBezTo>
                    <a:pt x="388" y="5012"/>
                    <a:pt x="380" y="5014"/>
                    <a:pt x="372" y="5014"/>
                  </a:cubicBezTo>
                  <a:cubicBezTo>
                    <a:pt x="331" y="5014"/>
                    <a:pt x="274" y="4966"/>
                    <a:pt x="238" y="4966"/>
                  </a:cubicBezTo>
                  <a:cubicBezTo>
                    <a:pt x="228" y="4966"/>
                    <a:pt x="220" y="4970"/>
                    <a:pt x="214" y="4980"/>
                  </a:cubicBezTo>
                  <a:cubicBezTo>
                    <a:pt x="371" y="5068"/>
                    <a:pt x="227" y="5075"/>
                    <a:pt x="114" y="5307"/>
                  </a:cubicBezTo>
                  <a:cubicBezTo>
                    <a:pt x="149" y="5295"/>
                    <a:pt x="227" y="5292"/>
                    <a:pt x="292" y="5292"/>
                  </a:cubicBezTo>
                  <a:cubicBezTo>
                    <a:pt x="329" y="5292"/>
                    <a:pt x="362" y="5293"/>
                    <a:pt x="381" y="5294"/>
                  </a:cubicBezTo>
                  <a:lnTo>
                    <a:pt x="381" y="5294"/>
                  </a:lnTo>
                  <a:cubicBezTo>
                    <a:pt x="577" y="5226"/>
                    <a:pt x="2145" y="2423"/>
                    <a:pt x="2084" y="2423"/>
                  </a:cubicBezTo>
                  <a:lnTo>
                    <a:pt x="2084" y="2423"/>
                  </a:lnTo>
                  <a:cubicBezTo>
                    <a:pt x="2084" y="2423"/>
                    <a:pt x="2084" y="2423"/>
                    <a:pt x="2084" y="2423"/>
                  </a:cubicBezTo>
                  <a:cubicBezTo>
                    <a:pt x="2773" y="1243"/>
                    <a:pt x="3876" y="587"/>
                    <a:pt x="5353" y="534"/>
                  </a:cubicBezTo>
                  <a:lnTo>
                    <a:pt x="5353" y="534"/>
                  </a:lnTo>
                  <a:cubicBezTo>
                    <a:pt x="5089" y="545"/>
                    <a:pt x="12994" y="564"/>
                    <a:pt x="13038" y="566"/>
                  </a:cubicBezTo>
                  <a:cubicBezTo>
                    <a:pt x="13305" y="575"/>
                    <a:pt x="13947" y="714"/>
                    <a:pt x="14473" y="879"/>
                  </a:cubicBezTo>
                  <a:cubicBezTo>
                    <a:pt x="14499" y="870"/>
                    <a:pt x="14526" y="857"/>
                    <a:pt x="14547" y="840"/>
                  </a:cubicBezTo>
                  <a:lnTo>
                    <a:pt x="14547" y="840"/>
                  </a:lnTo>
                  <a:cubicBezTo>
                    <a:pt x="14560" y="848"/>
                    <a:pt x="14575" y="855"/>
                    <a:pt x="14591" y="862"/>
                  </a:cubicBezTo>
                  <a:lnTo>
                    <a:pt x="14591" y="862"/>
                  </a:lnTo>
                  <a:cubicBezTo>
                    <a:pt x="14585" y="852"/>
                    <a:pt x="14615" y="847"/>
                    <a:pt x="14672" y="847"/>
                  </a:cubicBezTo>
                  <a:cubicBezTo>
                    <a:pt x="14699" y="847"/>
                    <a:pt x="14733" y="848"/>
                    <a:pt x="14771" y="850"/>
                  </a:cubicBezTo>
                  <a:lnTo>
                    <a:pt x="14771" y="850"/>
                  </a:lnTo>
                  <a:cubicBezTo>
                    <a:pt x="14566" y="835"/>
                    <a:pt x="14677" y="839"/>
                    <a:pt x="14719" y="828"/>
                  </a:cubicBezTo>
                  <a:cubicBezTo>
                    <a:pt x="14811" y="766"/>
                    <a:pt x="14773" y="741"/>
                    <a:pt x="14802" y="741"/>
                  </a:cubicBezTo>
                  <a:cubicBezTo>
                    <a:pt x="14816" y="741"/>
                    <a:pt x="14844" y="747"/>
                    <a:pt x="14906" y="756"/>
                  </a:cubicBezTo>
                  <a:cubicBezTo>
                    <a:pt x="14955" y="749"/>
                    <a:pt x="15011" y="721"/>
                    <a:pt x="14969" y="638"/>
                  </a:cubicBezTo>
                  <a:cubicBezTo>
                    <a:pt x="14376" y="232"/>
                    <a:pt x="13680" y="0"/>
                    <a:pt x="1307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74" name="Google Shape;3374;p36"/>
            <p:cNvSpPr/>
            <p:nvPr/>
          </p:nvSpPr>
          <p:spPr>
            <a:xfrm>
              <a:off x="3936850" y="1771100"/>
              <a:ext cx="6000" cy="3375"/>
            </a:xfrm>
            <a:custGeom>
              <a:avLst/>
              <a:gdLst/>
              <a:ahLst/>
              <a:cxnLst/>
              <a:rect l="l" t="t" r="r" b="b"/>
              <a:pathLst>
                <a:path w="240" h="135" extrusionOk="0">
                  <a:moveTo>
                    <a:pt x="239" y="0"/>
                  </a:moveTo>
                  <a:cubicBezTo>
                    <a:pt x="239" y="0"/>
                    <a:pt x="239" y="0"/>
                    <a:pt x="239" y="0"/>
                  </a:cubicBezTo>
                  <a:lnTo>
                    <a:pt x="239" y="0"/>
                  </a:lnTo>
                  <a:cubicBezTo>
                    <a:pt x="239" y="0"/>
                    <a:pt x="239" y="0"/>
                    <a:pt x="239" y="0"/>
                  </a:cubicBezTo>
                  <a:close/>
                  <a:moveTo>
                    <a:pt x="239" y="0"/>
                  </a:moveTo>
                  <a:lnTo>
                    <a:pt x="239" y="0"/>
                  </a:lnTo>
                  <a:cubicBezTo>
                    <a:pt x="161" y="47"/>
                    <a:pt x="82" y="88"/>
                    <a:pt x="1" y="135"/>
                  </a:cubicBezTo>
                  <a:lnTo>
                    <a:pt x="1" y="135"/>
                  </a:lnTo>
                  <a:cubicBezTo>
                    <a:pt x="5" y="134"/>
                    <a:pt x="63" y="133"/>
                    <a:pt x="121" y="133"/>
                  </a:cubicBezTo>
                  <a:cubicBezTo>
                    <a:pt x="179" y="133"/>
                    <a:pt x="236" y="134"/>
                    <a:pt x="237" y="135"/>
                  </a:cubicBezTo>
                  <a:lnTo>
                    <a:pt x="237" y="135"/>
                  </a:lnTo>
                  <a:cubicBezTo>
                    <a:pt x="239" y="130"/>
                    <a:pt x="237" y="3"/>
                    <a:pt x="239" y="0"/>
                  </a:cubicBezTo>
                  <a:close/>
                  <a:moveTo>
                    <a:pt x="1" y="135"/>
                  </a:moveTo>
                  <a:cubicBezTo>
                    <a:pt x="1" y="135"/>
                    <a:pt x="1" y="135"/>
                    <a:pt x="1" y="135"/>
                  </a:cubicBezTo>
                  <a:cubicBezTo>
                    <a:pt x="1" y="135"/>
                    <a:pt x="1" y="135"/>
                    <a:pt x="1" y="135"/>
                  </a:cubicBezTo>
                  <a:close/>
                  <a:moveTo>
                    <a:pt x="237" y="135"/>
                  </a:moveTo>
                  <a:lnTo>
                    <a:pt x="237" y="135"/>
                  </a:lnTo>
                  <a:cubicBezTo>
                    <a:pt x="237" y="135"/>
                    <a:pt x="237" y="135"/>
                    <a:pt x="237" y="135"/>
                  </a:cubicBezTo>
                  <a:cubicBezTo>
                    <a:pt x="237" y="135"/>
                    <a:pt x="237" y="135"/>
                    <a:pt x="237" y="13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75" name="Google Shape;3375;p36"/>
            <p:cNvSpPr/>
            <p:nvPr/>
          </p:nvSpPr>
          <p:spPr>
            <a:xfrm>
              <a:off x="3763750" y="1921325"/>
              <a:ext cx="3250" cy="3775"/>
            </a:xfrm>
            <a:custGeom>
              <a:avLst/>
              <a:gdLst/>
              <a:ahLst/>
              <a:cxnLst/>
              <a:rect l="l" t="t" r="r" b="b"/>
              <a:pathLst>
                <a:path w="130" h="151" extrusionOk="0">
                  <a:moveTo>
                    <a:pt x="0" y="0"/>
                  </a:moveTo>
                  <a:cubicBezTo>
                    <a:pt x="0" y="0"/>
                    <a:pt x="86" y="151"/>
                    <a:pt x="88" y="151"/>
                  </a:cubicBezTo>
                  <a:cubicBezTo>
                    <a:pt x="102" y="139"/>
                    <a:pt x="116" y="128"/>
                    <a:pt x="130" y="118"/>
                  </a:cubicBezTo>
                  <a:cubicBezTo>
                    <a:pt x="81" y="35"/>
                    <a:pt x="39" y="3"/>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76" name="Google Shape;3376;p36"/>
            <p:cNvSpPr/>
            <p:nvPr/>
          </p:nvSpPr>
          <p:spPr>
            <a:xfrm>
              <a:off x="3857500" y="1926050"/>
              <a:ext cx="4200" cy="5200"/>
            </a:xfrm>
            <a:custGeom>
              <a:avLst/>
              <a:gdLst/>
              <a:ahLst/>
              <a:cxnLst/>
              <a:rect l="l" t="t" r="r" b="b"/>
              <a:pathLst>
                <a:path w="168" h="208" extrusionOk="0">
                  <a:moveTo>
                    <a:pt x="43" y="0"/>
                  </a:moveTo>
                  <a:cubicBezTo>
                    <a:pt x="18" y="0"/>
                    <a:pt x="0" y="1"/>
                    <a:pt x="1" y="1"/>
                  </a:cubicBezTo>
                  <a:cubicBezTo>
                    <a:pt x="1" y="1"/>
                    <a:pt x="96" y="203"/>
                    <a:pt x="96" y="208"/>
                  </a:cubicBezTo>
                  <a:lnTo>
                    <a:pt x="96" y="208"/>
                  </a:lnTo>
                  <a:cubicBezTo>
                    <a:pt x="128" y="140"/>
                    <a:pt x="152" y="71"/>
                    <a:pt x="166" y="1"/>
                  </a:cubicBezTo>
                  <a:cubicBezTo>
                    <a:pt x="167" y="1"/>
                    <a:pt x="92" y="0"/>
                    <a:pt x="43" y="0"/>
                  </a:cubicBezTo>
                  <a:close/>
                  <a:moveTo>
                    <a:pt x="96" y="208"/>
                  </a:moveTo>
                  <a:cubicBezTo>
                    <a:pt x="96" y="208"/>
                    <a:pt x="96" y="208"/>
                    <a:pt x="96" y="208"/>
                  </a:cubicBezTo>
                  <a:cubicBezTo>
                    <a:pt x="96" y="208"/>
                    <a:pt x="96" y="208"/>
                    <a:pt x="96" y="208"/>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77" name="Google Shape;3377;p36"/>
            <p:cNvSpPr/>
            <p:nvPr/>
          </p:nvSpPr>
          <p:spPr>
            <a:xfrm>
              <a:off x="3886900" y="1753700"/>
              <a:ext cx="6625" cy="8950"/>
            </a:xfrm>
            <a:custGeom>
              <a:avLst/>
              <a:gdLst/>
              <a:ahLst/>
              <a:cxnLst/>
              <a:rect l="l" t="t" r="r" b="b"/>
              <a:pathLst>
                <a:path w="265" h="358" extrusionOk="0">
                  <a:moveTo>
                    <a:pt x="42" y="1"/>
                  </a:moveTo>
                  <a:cubicBezTo>
                    <a:pt x="37" y="33"/>
                    <a:pt x="23" y="66"/>
                    <a:pt x="0" y="94"/>
                  </a:cubicBezTo>
                  <a:lnTo>
                    <a:pt x="0" y="94"/>
                  </a:lnTo>
                  <a:cubicBezTo>
                    <a:pt x="0" y="94"/>
                    <a:pt x="0" y="94"/>
                    <a:pt x="0" y="94"/>
                  </a:cubicBezTo>
                  <a:cubicBezTo>
                    <a:pt x="0" y="94"/>
                    <a:pt x="0" y="94"/>
                    <a:pt x="0" y="94"/>
                  </a:cubicBezTo>
                  <a:cubicBezTo>
                    <a:pt x="0" y="94"/>
                    <a:pt x="0" y="94"/>
                    <a:pt x="0" y="94"/>
                  </a:cubicBezTo>
                  <a:lnTo>
                    <a:pt x="0" y="94"/>
                  </a:lnTo>
                  <a:cubicBezTo>
                    <a:pt x="0" y="100"/>
                    <a:pt x="3" y="358"/>
                    <a:pt x="3" y="358"/>
                  </a:cubicBezTo>
                  <a:cubicBezTo>
                    <a:pt x="5" y="356"/>
                    <a:pt x="149" y="314"/>
                    <a:pt x="146" y="314"/>
                  </a:cubicBezTo>
                  <a:cubicBezTo>
                    <a:pt x="265" y="217"/>
                    <a:pt x="160" y="75"/>
                    <a:pt x="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78" name="Google Shape;3378;p36"/>
            <p:cNvSpPr/>
            <p:nvPr/>
          </p:nvSpPr>
          <p:spPr>
            <a:xfrm>
              <a:off x="3845625" y="1926025"/>
              <a:ext cx="8775" cy="6800"/>
            </a:xfrm>
            <a:custGeom>
              <a:avLst/>
              <a:gdLst/>
              <a:ahLst/>
              <a:cxnLst/>
              <a:rect l="l" t="t" r="r" b="b"/>
              <a:pathLst>
                <a:path w="351" h="272" extrusionOk="0">
                  <a:moveTo>
                    <a:pt x="205" y="0"/>
                  </a:moveTo>
                  <a:cubicBezTo>
                    <a:pt x="91" y="2"/>
                    <a:pt x="3" y="95"/>
                    <a:pt x="1" y="206"/>
                  </a:cubicBezTo>
                  <a:cubicBezTo>
                    <a:pt x="3" y="230"/>
                    <a:pt x="5" y="250"/>
                    <a:pt x="8" y="271"/>
                  </a:cubicBezTo>
                  <a:cubicBezTo>
                    <a:pt x="8" y="269"/>
                    <a:pt x="168" y="216"/>
                    <a:pt x="172" y="213"/>
                  </a:cubicBezTo>
                  <a:cubicBezTo>
                    <a:pt x="149" y="203"/>
                    <a:pt x="60" y="135"/>
                    <a:pt x="71" y="135"/>
                  </a:cubicBezTo>
                  <a:cubicBezTo>
                    <a:pt x="74" y="135"/>
                    <a:pt x="87" y="142"/>
                    <a:pt x="117" y="160"/>
                  </a:cubicBezTo>
                  <a:cubicBezTo>
                    <a:pt x="134" y="165"/>
                    <a:pt x="149" y="167"/>
                    <a:pt x="163" y="167"/>
                  </a:cubicBezTo>
                  <a:cubicBezTo>
                    <a:pt x="257" y="167"/>
                    <a:pt x="292" y="65"/>
                    <a:pt x="351" y="0"/>
                  </a:cubicBezTo>
                  <a:cubicBezTo>
                    <a:pt x="348" y="0"/>
                    <a:pt x="284" y="1"/>
                    <a:pt x="242" y="1"/>
                  </a:cubicBezTo>
                  <a:cubicBezTo>
                    <a:pt x="220" y="1"/>
                    <a:pt x="205" y="1"/>
                    <a:pt x="20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79" name="Google Shape;3379;p36"/>
            <p:cNvSpPr/>
            <p:nvPr/>
          </p:nvSpPr>
          <p:spPr>
            <a:xfrm>
              <a:off x="3832250" y="1954975"/>
              <a:ext cx="17800" cy="6825"/>
            </a:xfrm>
            <a:custGeom>
              <a:avLst/>
              <a:gdLst/>
              <a:ahLst/>
              <a:cxnLst/>
              <a:rect l="l" t="t" r="r" b="b"/>
              <a:pathLst>
                <a:path w="712" h="273" extrusionOk="0">
                  <a:moveTo>
                    <a:pt x="711" y="108"/>
                  </a:moveTo>
                  <a:cubicBezTo>
                    <a:pt x="711" y="108"/>
                    <a:pt x="710" y="108"/>
                    <a:pt x="710" y="108"/>
                  </a:cubicBezTo>
                  <a:lnTo>
                    <a:pt x="710" y="108"/>
                  </a:lnTo>
                  <a:cubicBezTo>
                    <a:pt x="710" y="108"/>
                    <a:pt x="711" y="108"/>
                    <a:pt x="712" y="108"/>
                  </a:cubicBezTo>
                  <a:cubicBezTo>
                    <a:pt x="712" y="108"/>
                    <a:pt x="712" y="108"/>
                    <a:pt x="711" y="108"/>
                  </a:cubicBezTo>
                  <a:close/>
                  <a:moveTo>
                    <a:pt x="212" y="0"/>
                  </a:moveTo>
                  <a:cubicBezTo>
                    <a:pt x="152" y="0"/>
                    <a:pt x="84" y="18"/>
                    <a:pt x="0" y="68"/>
                  </a:cubicBezTo>
                  <a:cubicBezTo>
                    <a:pt x="186" y="159"/>
                    <a:pt x="383" y="226"/>
                    <a:pt x="587" y="272"/>
                  </a:cubicBezTo>
                  <a:cubicBezTo>
                    <a:pt x="554" y="254"/>
                    <a:pt x="519" y="242"/>
                    <a:pt x="482" y="242"/>
                  </a:cubicBezTo>
                  <a:cubicBezTo>
                    <a:pt x="487" y="242"/>
                    <a:pt x="685" y="116"/>
                    <a:pt x="710" y="108"/>
                  </a:cubicBezTo>
                  <a:lnTo>
                    <a:pt x="710" y="108"/>
                  </a:lnTo>
                  <a:cubicBezTo>
                    <a:pt x="689" y="110"/>
                    <a:pt x="670" y="111"/>
                    <a:pt x="652" y="111"/>
                  </a:cubicBezTo>
                  <a:cubicBezTo>
                    <a:pt x="463" y="111"/>
                    <a:pt x="361" y="0"/>
                    <a:pt x="21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80" name="Google Shape;3380;p36"/>
            <p:cNvSpPr/>
            <p:nvPr/>
          </p:nvSpPr>
          <p:spPr>
            <a:xfrm>
              <a:off x="3972200" y="1961250"/>
              <a:ext cx="12775" cy="2525"/>
            </a:xfrm>
            <a:custGeom>
              <a:avLst/>
              <a:gdLst/>
              <a:ahLst/>
              <a:cxnLst/>
              <a:rect l="l" t="t" r="r" b="b"/>
              <a:pathLst>
                <a:path w="511" h="101" extrusionOk="0">
                  <a:moveTo>
                    <a:pt x="450" y="1"/>
                  </a:moveTo>
                  <a:cubicBezTo>
                    <a:pt x="355" y="39"/>
                    <a:pt x="236" y="54"/>
                    <a:pt x="149" y="54"/>
                  </a:cubicBezTo>
                  <a:cubicBezTo>
                    <a:pt x="103" y="54"/>
                    <a:pt x="66" y="49"/>
                    <a:pt x="45" y="42"/>
                  </a:cubicBezTo>
                  <a:cubicBezTo>
                    <a:pt x="36" y="63"/>
                    <a:pt x="19" y="84"/>
                    <a:pt x="1" y="100"/>
                  </a:cubicBezTo>
                  <a:lnTo>
                    <a:pt x="511" y="100"/>
                  </a:lnTo>
                  <a:cubicBezTo>
                    <a:pt x="492" y="65"/>
                    <a:pt x="471" y="33"/>
                    <a:pt x="45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81" name="Google Shape;3381;p36"/>
            <p:cNvSpPr/>
            <p:nvPr/>
          </p:nvSpPr>
          <p:spPr>
            <a:xfrm>
              <a:off x="3767625" y="1919400"/>
              <a:ext cx="23900" cy="28200"/>
            </a:xfrm>
            <a:custGeom>
              <a:avLst/>
              <a:gdLst/>
              <a:ahLst/>
              <a:cxnLst/>
              <a:rect l="l" t="t" r="r" b="b"/>
              <a:pathLst>
                <a:path w="956" h="1128" extrusionOk="0">
                  <a:moveTo>
                    <a:pt x="406" y="1"/>
                  </a:moveTo>
                  <a:lnTo>
                    <a:pt x="406" y="1"/>
                  </a:lnTo>
                  <a:cubicBezTo>
                    <a:pt x="248" y="82"/>
                    <a:pt x="72" y="170"/>
                    <a:pt x="0" y="304"/>
                  </a:cubicBezTo>
                  <a:cubicBezTo>
                    <a:pt x="5" y="304"/>
                    <a:pt x="74" y="324"/>
                    <a:pt x="79" y="340"/>
                  </a:cubicBezTo>
                  <a:lnTo>
                    <a:pt x="79" y="340"/>
                  </a:lnTo>
                  <a:cubicBezTo>
                    <a:pt x="79" y="340"/>
                    <a:pt x="78" y="339"/>
                    <a:pt x="76" y="339"/>
                  </a:cubicBezTo>
                  <a:cubicBezTo>
                    <a:pt x="64" y="339"/>
                    <a:pt x="14" y="371"/>
                    <a:pt x="14" y="381"/>
                  </a:cubicBezTo>
                  <a:cubicBezTo>
                    <a:pt x="17" y="381"/>
                    <a:pt x="226" y="761"/>
                    <a:pt x="239" y="761"/>
                  </a:cubicBezTo>
                  <a:cubicBezTo>
                    <a:pt x="239" y="761"/>
                    <a:pt x="239" y="761"/>
                    <a:pt x="239" y="761"/>
                  </a:cubicBezTo>
                  <a:cubicBezTo>
                    <a:pt x="311" y="886"/>
                    <a:pt x="388" y="1009"/>
                    <a:pt x="471" y="1127"/>
                  </a:cubicBezTo>
                  <a:cubicBezTo>
                    <a:pt x="527" y="1111"/>
                    <a:pt x="585" y="1097"/>
                    <a:pt x="643" y="1088"/>
                  </a:cubicBezTo>
                  <a:cubicBezTo>
                    <a:pt x="648" y="1091"/>
                    <a:pt x="655" y="1092"/>
                    <a:pt x="663" y="1092"/>
                  </a:cubicBezTo>
                  <a:cubicBezTo>
                    <a:pt x="727" y="1092"/>
                    <a:pt x="857" y="1014"/>
                    <a:pt x="955" y="910"/>
                  </a:cubicBezTo>
                  <a:cubicBezTo>
                    <a:pt x="853" y="770"/>
                    <a:pt x="775" y="636"/>
                    <a:pt x="687" y="513"/>
                  </a:cubicBezTo>
                  <a:cubicBezTo>
                    <a:pt x="694" y="497"/>
                    <a:pt x="399" y="12"/>
                    <a:pt x="40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82" name="Google Shape;3382;p36"/>
            <p:cNvSpPr/>
            <p:nvPr/>
          </p:nvSpPr>
          <p:spPr>
            <a:xfrm>
              <a:off x="4074900" y="1633875"/>
              <a:ext cx="159175" cy="321725"/>
            </a:xfrm>
            <a:custGeom>
              <a:avLst/>
              <a:gdLst/>
              <a:ahLst/>
              <a:cxnLst/>
              <a:rect l="l" t="t" r="r" b="b"/>
              <a:pathLst>
                <a:path w="6367" h="12869" extrusionOk="0">
                  <a:moveTo>
                    <a:pt x="5858" y="3937"/>
                  </a:moveTo>
                  <a:cubicBezTo>
                    <a:pt x="5856" y="3946"/>
                    <a:pt x="5850" y="3946"/>
                    <a:pt x="5833" y="3946"/>
                  </a:cubicBezTo>
                  <a:lnTo>
                    <a:pt x="5833" y="3946"/>
                  </a:lnTo>
                  <a:cubicBezTo>
                    <a:pt x="5843" y="3945"/>
                    <a:pt x="5851" y="3942"/>
                    <a:pt x="5858" y="3937"/>
                  </a:cubicBezTo>
                  <a:close/>
                  <a:moveTo>
                    <a:pt x="5745" y="3960"/>
                  </a:moveTo>
                  <a:lnTo>
                    <a:pt x="5745" y="3960"/>
                  </a:lnTo>
                  <a:cubicBezTo>
                    <a:pt x="5781" y="3973"/>
                    <a:pt x="5803" y="4005"/>
                    <a:pt x="5795" y="4005"/>
                  </a:cubicBezTo>
                  <a:cubicBezTo>
                    <a:pt x="5790" y="4005"/>
                    <a:pt x="5775" y="3994"/>
                    <a:pt x="5745" y="3960"/>
                  </a:cubicBezTo>
                  <a:close/>
                  <a:moveTo>
                    <a:pt x="4918" y="6257"/>
                  </a:moveTo>
                  <a:lnTo>
                    <a:pt x="4918" y="6257"/>
                  </a:lnTo>
                  <a:cubicBezTo>
                    <a:pt x="4919" y="6279"/>
                    <a:pt x="4925" y="6298"/>
                    <a:pt x="4938" y="6308"/>
                  </a:cubicBezTo>
                  <a:cubicBezTo>
                    <a:pt x="4937" y="6278"/>
                    <a:pt x="4929" y="6263"/>
                    <a:pt x="4918" y="6257"/>
                  </a:cubicBezTo>
                  <a:close/>
                  <a:moveTo>
                    <a:pt x="4960" y="6534"/>
                  </a:moveTo>
                  <a:cubicBezTo>
                    <a:pt x="4951" y="6534"/>
                    <a:pt x="4937" y="6544"/>
                    <a:pt x="4918" y="6563"/>
                  </a:cubicBezTo>
                  <a:lnTo>
                    <a:pt x="4918" y="6563"/>
                  </a:lnTo>
                  <a:cubicBezTo>
                    <a:pt x="4934" y="6560"/>
                    <a:pt x="4951" y="6552"/>
                    <a:pt x="4969" y="6540"/>
                  </a:cubicBezTo>
                  <a:cubicBezTo>
                    <a:pt x="4967" y="6536"/>
                    <a:pt x="4964" y="6534"/>
                    <a:pt x="4960" y="6534"/>
                  </a:cubicBezTo>
                  <a:close/>
                  <a:moveTo>
                    <a:pt x="4361" y="6584"/>
                  </a:moveTo>
                  <a:lnTo>
                    <a:pt x="4361" y="6584"/>
                  </a:lnTo>
                  <a:cubicBezTo>
                    <a:pt x="4382" y="6781"/>
                    <a:pt x="4368" y="6621"/>
                    <a:pt x="4347" y="6771"/>
                  </a:cubicBezTo>
                  <a:cubicBezTo>
                    <a:pt x="4356" y="6767"/>
                    <a:pt x="4389" y="6718"/>
                    <a:pt x="4438" y="6638"/>
                  </a:cubicBezTo>
                  <a:lnTo>
                    <a:pt x="4438" y="6638"/>
                  </a:lnTo>
                  <a:cubicBezTo>
                    <a:pt x="4415" y="6623"/>
                    <a:pt x="4389" y="6605"/>
                    <a:pt x="4361" y="6584"/>
                  </a:cubicBezTo>
                  <a:close/>
                  <a:moveTo>
                    <a:pt x="3873" y="7615"/>
                  </a:moveTo>
                  <a:cubicBezTo>
                    <a:pt x="3854" y="7635"/>
                    <a:pt x="3838" y="7666"/>
                    <a:pt x="3826" y="7714"/>
                  </a:cubicBezTo>
                  <a:lnTo>
                    <a:pt x="3826" y="7714"/>
                  </a:lnTo>
                  <a:cubicBezTo>
                    <a:pt x="3836" y="7686"/>
                    <a:pt x="3853" y="7652"/>
                    <a:pt x="3873" y="7615"/>
                  </a:cubicBezTo>
                  <a:close/>
                  <a:moveTo>
                    <a:pt x="2868" y="9331"/>
                  </a:moveTo>
                  <a:lnTo>
                    <a:pt x="2868" y="9331"/>
                  </a:lnTo>
                  <a:cubicBezTo>
                    <a:pt x="2891" y="9338"/>
                    <a:pt x="2910" y="9352"/>
                    <a:pt x="2924" y="9370"/>
                  </a:cubicBezTo>
                  <a:lnTo>
                    <a:pt x="2922" y="9370"/>
                  </a:lnTo>
                  <a:cubicBezTo>
                    <a:pt x="2896" y="9368"/>
                    <a:pt x="2878" y="9352"/>
                    <a:pt x="2868" y="9331"/>
                  </a:cubicBezTo>
                  <a:close/>
                  <a:moveTo>
                    <a:pt x="3040" y="9356"/>
                  </a:moveTo>
                  <a:cubicBezTo>
                    <a:pt x="3064" y="9356"/>
                    <a:pt x="3073" y="9370"/>
                    <a:pt x="3051" y="9423"/>
                  </a:cubicBezTo>
                  <a:cubicBezTo>
                    <a:pt x="3024" y="9446"/>
                    <a:pt x="3004" y="9455"/>
                    <a:pt x="2990" y="9455"/>
                  </a:cubicBezTo>
                  <a:cubicBezTo>
                    <a:pt x="2956" y="9455"/>
                    <a:pt x="2947" y="9409"/>
                    <a:pt x="2922" y="9370"/>
                  </a:cubicBezTo>
                  <a:lnTo>
                    <a:pt x="2922" y="9370"/>
                  </a:lnTo>
                  <a:cubicBezTo>
                    <a:pt x="2927" y="9371"/>
                    <a:pt x="2933" y="9371"/>
                    <a:pt x="2938" y="9371"/>
                  </a:cubicBezTo>
                  <a:cubicBezTo>
                    <a:pt x="2974" y="9371"/>
                    <a:pt x="3015" y="9356"/>
                    <a:pt x="3040" y="9356"/>
                  </a:cubicBezTo>
                  <a:close/>
                  <a:moveTo>
                    <a:pt x="4796" y="1"/>
                  </a:moveTo>
                  <a:cubicBezTo>
                    <a:pt x="4791" y="1"/>
                    <a:pt x="4789" y="4"/>
                    <a:pt x="4788" y="11"/>
                  </a:cubicBezTo>
                  <a:cubicBezTo>
                    <a:pt x="4792" y="11"/>
                    <a:pt x="4795" y="11"/>
                    <a:pt x="4795" y="11"/>
                  </a:cubicBezTo>
                  <a:lnTo>
                    <a:pt x="4795" y="11"/>
                  </a:lnTo>
                  <a:cubicBezTo>
                    <a:pt x="4803" y="11"/>
                    <a:pt x="4413" y="60"/>
                    <a:pt x="4396" y="195"/>
                  </a:cubicBezTo>
                  <a:cubicBezTo>
                    <a:pt x="4398" y="219"/>
                    <a:pt x="5428" y="1837"/>
                    <a:pt x="5470" y="1837"/>
                  </a:cubicBezTo>
                  <a:cubicBezTo>
                    <a:pt x="5472" y="1837"/>
                    <a:pt x="5472" y="1836"/>
                    <a:pt x="5472" y="1834"/>
                  </a:cubicBezTo>
                  <a:lnTo>
                    <a:pt x="5472" y="1834"/>
                  </a:lnTo>
                  <a:cubicBezTo>
                    <a:pt x="5796" y="2636"/>
                    <a:pt x="5952" y="3234"/>
                    <a:pt x="5768" y="3920"/>
                  </a:cubicBezTo>
                  <a:cubicBezTo>
                    <a:pt x="5788" y="3937"/>
                    <a:pt x="5808" y="3946"/>
                    <a:pt x="5826" y="3946"/>
                  </a:cubicBezTo>
                  <a:lnTo>
                    <a:pt x="5826" y="3946"/>
                  </a:lnTo>
                  <a:cubicBezTo>
                    <a:pt x="5809" y="3947"/>
                    <a:pt x="5783" y="3949"/>
                    <a:pt x="5744" y="3959"/>
                  </a:cubicBezTo>
                  <a:lnTo>
                    <a:pt x="5744" y="3959"/>
                  </a:lnTo>
                  <a:cubicBezTo>
                    <a:pt x="5737" y="3951"/>
                    <a:pt x="5729" y="3941"/>
                    <a:pt x="5720" y="3929"/>
                  </a:cubicBezTo>
                  <a:cubicBezTo>
                    <a:pt x="5671" y="4136"/>
                    <a:pt x="5657" y="4314"/>
                    <a:pt x="5481" y="4597"/>
                  </a:cubicBezTo>
                  <a:cubicBezTo>
                    <a:pt x="5546" y="4698"/>
                    <a:pt x="4721" y="6180"/>
                    <a:pt x="4438" y="6638"/>
                  </a:cubicBezTo>
                  <a:lnTo>
                    <a:pt x="4438" y="6638"/>
                  </a:lnTo>
                  <a:cubicBezTo>
                    <a:pt x="4532" y="6700"/>
                    <a:pt x="4582" y="6727"/>
                    <a:pt x="4556" y="6836"/>
                  </a:cubicBezTo>
                  <a:cubicBezTo>
                    <a:pt x="4540" y="6996"/>
                    <a:pt x="4535" y="7071"/>
                    <a:pt x="4458" y="7071"/>
                  </a:cubicBezTo>
                  <a:cubicBezTo>
                    <a:pt x="4436" y="7071"/>
                    <a:pt x="4407" y="7065"/>
                    <a:pt x="4371" y="7052"/>
                  </a:cubicBezTo>
                  <a:cubicBezTo>
                    <a:pt x="4357" y="7057"/>
                    <a:pt x="4143" y="7170"/>
                    <a:pt x="4136" y="7210"/>
                  </a:cubicBezTo>
                  <a:cubicBezTo>
                    <a:pt x="4137" y="7209"/>
                    <a:pt x="4137" y="7209"/>
                    <a:pt x="4137" y="7209"/>
                  </a:cubicBezTo>
                  <a:lnTo>
                    <a:pt x="4137" y="7209"/>
                  </a:lnTo>
                  <a:cubicBezTo>
                    <a:pt x="4144" y="7209"/>
                    <a:pt x="3967" y="7445"/>
                    <a:pt x="3873" y="7615"/>
                  </a:cubicBezTo>
                  <a:lnTo>
                    <a:pt x="3873" y="7615"/>
                  </a:lnTo>
                  <a:cubicBezTo>
                    <a:pt x="3892" y="7595"/>
                    <a:pt x="3913" y="7587"/>
                    <a:pt x="3933" y="7587"/>
                  </a:cubicBezTo>
                  <a:cubicBezTo>
                    <a:pt x="3968" y="7587"/>
                    <a:pt x="3999" y="7611"/>
                    <a:pt x="4011" y="7638"/>
                  </a:cubicBezTo>
                  <a:cubicBezTo>
                    <a:pt x="4029" y="7707"/>
                    <a:pt x="3994" y="7730"/>
                    <a:pt x="3932" y="7730"/>
                  </a:cubicBezTo>
                  <a:cubicBezTo>
                    <a:pt x="3902" y="7730"/>
                    <a:pt x="3865" y="7724"/>
                    <a:pt x="3826" y="7715"/>
                  </a:cubicBezTo>
                  <a:lnTo>
                    <a:pt x="3826" y="7715"/>
                  </a:lnTo>
                  <a:cubicBezTo>
                    <a:pt x="3826" y="7715"/>
                    <a:pt x="3826" y="7715"/>
                    <a:pt x="3826" y="7714"/>
                  </a:cubicBezTo>
                  <a:lnTo>
                    <a:pt x="3826" y="7714"/>
                  </a:lnTo>
                  <a:cubicBezTo>
                    <a:pt x="3826" y="7715"/>
                    <a:pt x="3826" y="7715"/>
                    <a:pt x="3826" y="7715"/>
                  </a:cubicBezTo>
                  <a:lnTo>
                    <a:pt x="3826" y="7715"/>
                  </a:lnTo>
                  <a:cubicBezTo>
                    <a:pt x="3801" y="7710"/>
                    <a:pt x="3775" y="7703"/>
                    <a:pt x="3749" y="7696"/>
                  </a:cubicBezTo>
                  <a:cubicBezTo>
                    <a:pt x="3742" y="7733"/>
                    <a:pt x="1614" y="11359"/>
                    <a:pt x="1663" y="11496"/>
                  </a:cubicBezTo>
                  <a:cubicBezTo>
                    <a:pt x="1329" y="11983"/>
                    <a:pt x="703" y="12351"/>
                    <a:pt x="1" y="12750"/>
                  </a:cubicBezTo>
                  <a:cubicBezTo>
                    <a:pt x="6" y="12749"/>
                    <a:pt x="10" y="12749"/>
                    <a:pt x="15" y="12749"/>
                  </a:cubicBezTo>
                  <a:cubicBezTo>
                    <a:pt x="66" y="12749"/>
                    <a:pt x="71" y="12806"/>
                    <a:pt x="90" y="12806"/>
                  </a:cubicBezTo>
                  <a:cubicBezTo>
                    <a:pt x="95" y="12806"/>
                    <a:pt x="100" y="12803"/>
                    <a:pt x="107" y="12794"/>
                  </a:cubicBezTo>
                  <a:cubicBezTo>
                    <a:pt x="194" y="12847"/>
                    <a:pt x="278" y="12868"/>
                    <a:pt x="359" y="12868"/>
                  </a:cubicBezTo>
                  <a:cubicBezTo>
                    <a:pt x="710" y="12868"/>
                    <a:pt x="1013" y="12464"/>
                    <a:pt x="1334" y="12464"/>
                  </a:cubicBezTo>
                  <a:cubicBezTo>
                    <a:pt x="1362" y="12464"/>
                    <a:pt x="1391" y="12467"/>
                    <a:pt x="1419" y="12474"/>
                  </a:cubicBezTo>
                  <a:cubicBezTo>
                    <a:pt x="1642" y="12180"/>
                    <a:pt x="1848" y="11871"/>
                    <a:pt x="2036" y="11552"/>
                  </a:cubicBezTo>
                  <a:lnTo>
                    <a:pt x="2036" y="11552"/>
                  </a:lnTo>
                  <a:cubicBezTo>
                    <a:pt x="2036" y="11552"/>
                    <a:pt x="2036" y="11552"/>
                    <a:pt x="2036" y="11552"/>
                  </a:cubicBezTo>
                  <a:cubicBezTo>
                    <a:pt x="2042" y="11552"/>
                    <a:pt x="2759" y="10269"/>
                    <a:pt x="2757" y="10219"/>
                  </a:cubicBezTo>
                  <a:lnTo>
                    <a:pt x="2757" y="10219"/>
                  </a:lnTo>
                  <a:cubicBezTo>
                    <a:pt x="2687" y="10231"/>
                    <a:pt x="2703" y="10245"/>
                    <a:pt x="2698" y="10245"/>
                  </a:cubicBezTo>
                  <a:cubicBezTo>
                    <a:pt x="2695" y="10245"/>
                    <a:pt x="2687" y="10242"/>
                    <a:pt x="2660" y="10233"/>
                  </a:cubicBezTo>
                  <a:cubicBezTo>
                    <a:pt x="2727" y="10103"/>
                    <a:pt x="3017" y="10200"/>
                    <a:pt x="2827" y="10001"/>
                  </a:cubicBezTo>
                  <a:cubicBezTo>
                    <a:pt x="2783" y="9924"/>
                    <a:pt x="2595" y="9940"/>
                    <a:pt x="2655" y="9676"/>
                  </a:cubicBezTo>
                  <a:lnTo>
                    <a:pt x="2655" y="9676"/>
                  </a:lnTo>
                  <a:cubicBezTo>
                    <a:pt x="2987" y="9820"/>
                    <a:pt x="2678" y="9662"/>
                    <a:pt x="2952" y="10084"/>
                  </a:cubicBezTo>
                  <a:cubicBezTo>
                    <a:pt x="2913" y="9914"/>
                    <a:pt x="3145" y="9589"/>
                    <a:pt x="3193" y="9552"/>
                  </a:cubicBezTo>
                  <a:lnTo>
                    <a:pt x="3193" y="9552"/>
                  </a:lnTo>
                  <a:cubicBezTo>
                    <a:pt x="3197" y="9552"/>
                    <a:pt x="3200" y="9553"/>
                    <a:pt x="3202" y="9553"/>
                  </a:cubicBezTo>
                  <a:cubicBezTo>
                    <a:pt x="3203" y="9550"/>
                    <a:pt x="3202" y="9548"/>
                    <a:pt x="3200" y="9548"/>
                  </a:cubicBezTo>
                  <a:cubicBezTo>
                    <a:pt x="3199" y="9548"/>
                    <a:pt x="3197" y="9550"/>
                    <a:pt x="3193" y="9552"/>
                  </a:cubicBezTo>
                  <a:lnTo>
                    <a:pt x="3193" y="9552"/>
                  </a:lnTo>
                  <a:cubicBezTo>
                    <a:pt x="3184" y="9551"/>
                    <a:pt x="3172" y="9551"/>
                    <a:pt x="3164" y="9551"/>
                  </a:cubicBezTo>
                  <a:cubicBezTo>
                    <a:pt x="3152" y="9551"/>
                    <a:pt x="3148" y="9551"/>
                    <a:pt x="3165" y="9549"/>
                  </a:cubicBezTo>
                  <a:cubicBezTo>
                    <a:pt x="3175" y="9501"/>
                    <a:pt x="3179" y="9467"/>
                    <a:pt x="3175" y="9445"/>
                  </a:cubicBezTo>
                  <a:lnTo>
                    <a:pt x="3175" y="9445"/>
                  </a:lnTo>
                  <a:cubicBezTo>
                    <a:pt x="3209" y="9465"/>
                    <a:pt x="3240" y="9493"/>
                    <a:pt x="3228" y="9521"/>
                  </a:cubicBezTo>
                  <a:cubicBezTo>
                    <a:pt x="3227" y="9535"/>
                    <a:pt x="3227" y="9541"/>
                    <a:pt x="3227" y="9541"/>
                  </a:cubicBezTo>
                  <a:cubicBezTo>
                    <a:pt x="3229" y="9541"/>
                    <a:pt x="3245" y="9398"/>
                    <a:pt x="3262" y="9372"/>
                  </a:cubicBezTo>
                  <a:lnTo>
                    <a:pt x="3262" y="9372"/>
                  </a:lnTo>
                  <a:cubicBezTo>
                    <a:pt x="3268" y="9380"/>
                    <a:pt x="3274" y="9390"/>
                    <a:pt x="3281" y="9403"/>
                  </a:cubicBezTo>
                  <a:cubicBezTo>
                    <a:pt x="3277" y="9378"/>
                    <a:pt x="3272" y="9368"/>
                    <a:pt x="3268" y="9368"/>
                  </a:cubicBezTo>
                  <a:cubicBezTo>
                    <a:pt x="3266" y="9368"/>
                    <a:pt x="3264" y="9370"/>
                    <a:pt x="3262" y="9372"/>
                  </a:cubicBezTo>
                  <a:lnTo>
                    <a:pt x="3262" y="9372"/>
                  </a:lnTo>
                  <a:cubicBezTo>
                    <a:pt x="3248" y="9351"/>
                    <a:pt x="3239" y="9346"/>
                    <a:pt x="3234" y="9346"/>
                  </a:cubicBezTo>
                  <a:cubicBezTo>
                    <a:pt x="3229" y="9346"/>
                    <a:pt x="3227" y="9350"/>
                    <a:pt x="3227" y="9350"/>
                  </a:cubicBezTo>
                  <a:cubicBezTo>
                    <a:pt x="3227" y="9350"/>
                    <a:pt x="3231" y="9340"/>
                    <a:pt x="3235" y="9284"/>
                  </a:cubicBezTo>
                  <a:cubicBezTo>
                    <a:pt x="3184" y="9113"/>
                    <a:pt x="3288" y="8957"/>
                    <a:pt x="3429" y="8802"/>
                  </a:cubicBezTo>
                  <a:cubicBezTo>
                    <a:pt x="3446" y="8787"/>
                    <a:pt x="3464" y="8763"/>
                    <a:pt x="3488" y="8763"/>
                  </a:cubicBezTo>
                  <a:cubicBezTo>
                    <a:pt x="3516" y="8763"/>
                    <a:pt x="3551" y="8791"/>
                    <a:pt x="3603" y="8888"/>
                  </a:cubicBezTo>
                  <a:cubicBezTo>
                    <a:pt x="3565" y="8821"/>
                    <a:pt x="4661" y="6828"/>
                    <a:pt x="4918" y="6563"/>
                  </a:cubicBezTo>
                  <a:lnTo>
                    <a:pt x="4918" y="6563"/>
                  </a:lnTo>
                  <a:cubicBezTo>
                    <a:pt x="4913" y="6564"/>
                    <a:pt x="4908" y="6564"/>
                    <a:pt x="4903" y="6564"/>
                  </a:cubicBezTo>
                  <a:cubicBezTo>
                    <a:pt x="4837" y="6564"/>
                    <a:pt x="4795" y="6478"/>
                    <a:pt x="4781" y="6370"/>
                  </a:cubicBezTo>
                  <a:cubicBezTo>
                    <a:pt x="4686" y="6301"/>
                    <a:pt x="4732" y="6264"/>
                    <a:pt x="4765" y="6261"/>
                  </a:cubicBezTo>
                  <a:lnTo>
                    <a:pt x="4765" y="6261"/>
                  </a:lnTo>
                  <a:cubicBezTo>
                    <a:pt x="4767" y="6284"/>
                    <a:pt x="4777" y="6292"/>
                    <a:pt x="4790" y="6292"/>
                  </a:cubicBezTo>
                  <a:cubicBezTo>
                    <a:pt x="4820" y="6292"/>
                    <a:pt x="4869" y="6254"/>
                    <a:pt x="4903" y="6254"/>
                  </a:cubicBezTo>
                  <a:cubicBezTo>
                    <a:pt x="4908" y="6254"/>
                    <a:pt x="4913" y="6255"/>
                    <a:pt x="4918" y="6257"/>
                  </a:cubicBezTo>
                  <a:lnTo>
                    <a:pt x="4918" y="6257"/>
                  </a:lnTo>
                  <a:cubicBezTo>
                    <a:pt x="4914" y="6200"/>
                    <a:pt x="4934" y="6122"/>
                    <a:pt x="4901" y="6122"/>
                  </a:cubicBezTo>
                  <a:cubicBezTo>
                    <a:pt x="4886" y="6122"/>
                    <a:pt x="4859" y="6139"/>
                    <a:pt x="4813" y="6183"/>
                  </a:cubicBezTo>
                  <a:cubicBezTo>
                    <a:pt x="4856" y="6111"/>
                    <a:pt x="4890" y="6098"/>
                    <a:pt x="4928" y="6098"/>
                  </a:cubicBezTo>
                  <a:cubicBezTo>
                    <a:pt x="4952" y="6098"/>
                    <a:pt x="4977" y="6103"/>
                    <a:pt x="5007" y="6103"/>
                  </a:cubicBezTo>
                  <a:cubicBezTo>
                    <a:pt x="5047" y="6103"/>
                    <a:pt x="5096" y="6094"/>
                    <a:pt x="5161" y="6050"/>
                  </a:cubicBezTo>
                  <a:cubicBezTo>
                    <a:pt x="5124" y="6002"/>
                    <a:pt x="5840" y="4984"/>
                    <a:pt x="5824" y="4813"/>
                  </a:cubicBezTo>
                  <a:cubicBezTo>
                    <a:pt x="6367" y="4006"/>
                    <a:pt x="6360" y="2719"/>
                    <a:pt x="5861" y="1655"/>
                  </a:cubicBezTo>
                  <a:lnTo>
                    <a:pt x="5861" y="1655"/>
                  </a:lnTo>
                  <a:cubicBezTo>
                    <a:pt x="5860" y="1657"/>
                    <a:pt x="5858" y="1658"/>
                    <a:pt x="5856" y="1658"/>
                  </a:cubicBezTo>
                  <a:cubicBezTo>
                    <a:pt x="5766" y="1658"/>
                    <a:pt x="4890" y="1"/>
                    <a:pt x="479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83" name="Google Shape;3383;p36"/>
            <p:cNvSpPr/>
            <p:nvPr/>
          </p:nvSpPr>
          <p:spPr>
            <a:xfrm>
              <a:off x="4013075" y="1800775"/>
              <a:ext cx="172150" cy="10325"/>
            </a:xfrm>
            <a:custGeom>
              <a:avLst/>
              <a:gdLst/>
              <a:ahLst/>
              <a:cxnLst/>
              <a:rect l="l" t="t" r="r" b="b"/>
              <a:pathLst>
                <a:path w="6886" h="413" extrusionOk="0">
                  <a:moveTo>
                    <a:pt x="4530" y="107"/>
                  </a:moveTo>
                  <a:cubicBezTo>
                    <a:pt x="4532" y="107"/>
                    <a:pt x="4778" y="188"/>
                    <a:pt x="4778" y="188"/>
                  </a:cubicBezTo>
                  <a:cubicBezTo>
                    <a:pt x="4778" y="188"/>
                    <a:pt x="4777" y="188"/>
                    <a:pt x="4775" y="188"/>
                  </a:cubicBezTo>
                  <a:cubicBezTo>
                    <a:pt x="4748" y="188"/>
                    <a:pt x="4516" y="172"/>
                    <a:pt x="4516" y="172"/>
                  </a:cubicBezTo>
                  <a:cubicBezTo>
                    <a:pt x="4516" y="172"/>
                    <a:pt x="4528" y="107"/>
                    <a:pt x="4530" y="107"/>
                  </a:cubicBezTo>
                  <a:close/>
                  <a:moveTo>
                    <a:pt x="2708" y="0"/>
                  </a:moveTo>
                  <a:cubicBezTo>
                    <a:pt x="2613" y="0"/>
                    <a:pt x="492" y="0"/>
                    <a:pt x="399" y="5"/>
                  </a:cubicBezTo>
                  <a:cubicBezTo>
                    <a:pt x="471" y="49"/>
                    <a:pt x="499" y="109"/>
                    <a:pt x="489" y="202"/>
                  </a:cubicBezTo>
                  <a:cubicBezTo>
                    <a:pt x="457" y="202"/>
                    <a:pt x="304" y="144"/>
                    <a:pt x="223" y="144"/>
                  </a:cubicBezTo>
                  <a:cubicBezTo>
                    <a:pt x="314" y="335"/>
                    <a:pt x="292" y="378"/>
                    <a:pt x="236" y="378"/>
                  </a:cubicBezTo>
                  <a:cubicBezTo>
                    <a:pt x="190" y="378"/>
                    <a:pt x="123" y="350"/>
                    <a:pt x="74" y="350"/>
                  </a:cubicBezTo>
                  <a:cubicBezTo>
                    <a:pt x="40" y="350"/>
                    <a:pt x="14" y="364"/>
                    <a:pt x="12" y="411"/>
                  </a:cubicBezTo>
                  <a:cubicBezTo>
                    <a:pt x="0" y="412"/>
                    <a:pt x="1659" y="413"/>
                    <a:pt x="3305" y="413"/>
                  </a:cubicBezTo>
                  <a:cubicBezTo>
                    <a:pt x="4951" y="413"/>
                    <a:pt x="6585" y="412"/>
                    <a:pt x="6524" y="408"/>
                  </a:cubicBezTo>
                  <a:cubicBezTo>
                    <a:pt x="6591" y="408"/>
                    <a:pt x="6885" y="5"/>
                    <a:pt x="6883" y="3"/>
                  </a:cubicBezTo>
                  <a:cubicBezTo>
                    <a:pt x="6816" y="3"/>
                    <a:pt x="2896" y="5"/>
                    <a:pt x="2919" y="5"/>
                  </a:cubicBezTo>
                  <a:cubicBezTo>
                    <a:pt x="2979" y="21"/>
                    <a:pt x="2870" y="40"/>
                    <a:pt x="2882" y="61"/>
                  </a:cubicBezTo>
                  <a:cubicBezTo>
                    <a:pt x="2754" y="93"/>
                    <a:pt x="2928" y="170"/>
                    <a:pt x="2921" y="267"/>
                  </a:cubicBezTo>
                  <a:cubicBezTo>
                    <a:pt x="2838" y="183"/>
                    <a:pt x="2733" y="144"/>
                    <a:pt x="2664" y="144"/>
                  </a:cubicBezTo>
                  <a:cubicBezTo>
                    <a:pt x="2634" y="144"/>
                    <a:pt x="2611" y="151"/>
                    <a:pt x="2599" y="165"/>
                  </a:cubicBezTo>
                  <a:cubicBezTo>
                    <a:pt x="2617" y="98"/>
                    <a:pt x="2715" y="58"/>
                    <a:pt x="270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84" name="Google Shape;3384;p36"/>
            <p:cNvSpPr/>
            <p:nvPr/>
          </p:nvSpPr>
          <p:spPr>
            <a:xfrm>
              <a:off x="3766575" y="1926250"/>
              <a:ext cx="1125" cy="1350"/>
            </a:xfrm>
            <a:custGeom>
              <a:avLst/>
              <a:gdLst/>
              <a:ahLst/>
              <a:cxnLst/>
              <a:rect l="l" t="t" r="r" b="b"/>
              <a:pathLst>
                <a:path w="45" h="54" extrusionOk="0">
                  <a:moveTo>
                    <a:pt x="1" y="0"/>
                  </a:moveTo>
                  <a:lnTo>
                    <a:pt x="31" y="54"/>
                  </a:lnTo>
                  <a:cubicBezTo>
                    <a:pt x="33" y="42"/>
                    <a:pt x="40" y="30"/>
                    <a:pt x="45" y="21"/>
                  </a:cubicBezTo>
                  <a:cubicBezTo>
                    <a:pt x="45" y="21"/>
                    <a:pt x="1" y="0"/>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85" name="Google Shape;3385;p36"/>
            <p:cNvSpPr/>
            <p:nvPr/>
          </p:nvSpPr>
          <p:spPr>
            <a:xfrm>
              <a:off x="4027600" y="1629225"/>
              <a:ext cx="1300" cy="475"/>
            </a:xfrm>
            <a:custGeom>
              <a:avLst/>
              <a:gdLst/>
              <a:ahLst/>
              <a:cxnLst/>
              <a:rect l="l" t="t" r="r" b="b"/>
              <a:pathLst>
                <a:path w="52" h="19" extrusionOk="0">
                  <a:moveTo>
                    <a:pt x="43" y="0"/>
                  </a:moveTo>
                  <a:lnTo>
                    <a:pt x="1" y="19"/>
                  </a:lnTo>
                  <a:lnTo>
                    <a:pt x="52" y="19"/>
                  </a:lnTo>
                  <a:cubicBezTo>
                    <a:pt x="52" y="19"/>
                    <a:pt x="43" y="0"/>
                    <a:pt x="4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86" name="Google Shape;3386;p36"/>
            <p:cNvSpPr/>
            <p:nvPr/>
          </p:nvSpPr>
          <p:spPr>
            <a:xfrm>
              <a:off x="3680525" y="1656525"/>
              <a:ext cx="425" cy="600"/>
            </a:xfrm>
            <a:custGeom>
              <a:avLst/>
              <a:gdLst/>
              <a:ahLst/>
              <a:cxnLst/>
              <a:rect l="l" t="t" r="r" b="b"/>
              <a:pathLst>
                <a:path w="17" h="24" extrusionOk="0">
                  <a:moveTo>
                    <a:pt x="14" y="0"/>
                  </a:moveTo>
                  <a:cubicBezTo>
                    <a:pt x="14" y="0"/>
                    <a:pt x="0" y="23"/>
                    <a:pt x="0" y="23"/>
                  </a:cubicBezTo>
                  <a:cubicBezTo>
                    <a:pt x="7" y="21"/>
                    <a:pt x="12" y="21"/>
                    <a:pt x="16" y="17"/>
                  </a:cubicBezTo>
                  <a:cubicBezTo>
                    <a:pt x="16" y="12"/>
                    <a:pt x="14" y="7"/>
                    <a:pt x="1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87" name="Google Shape;3387;p36"/>
            <p:cNvSpPr/>
            <p:nvPr/>
          </p:nvSpPr>
          <p:spPr>
            <a:xfrm>
              <a:off x="4170300" y="1619425"/>
              <a:ext cx="11950" cy="10275"/>
            </a:xfrm>
            <a:custGeom>
              <a:avLst/>
              <a:gdLst/>
              <a:ahLst/>
              <a:cxnLst/>
              <a:rect l="l" t="t" r="r" b="b"/>
              <a:pathLst>
                <a:path w="478" h="411" extrusionOk="0">
                  <a:moveTo>
                    <a:pt x="244" y="1"/>
                  </a:moveTo>
                  <a:lnTo>
                    <a:pt x="244" y="1"/>
                  </a:lnTo>
                  <a:cubicBezTo>
                    <a:pt x="244" y="1"/>
                    <a:pt x="244" y="1"/>
                    <a:pt x="244" y="1"/>
                  </a:cubicBezTo>
                  <a:lnTo>
                    <a:pt x="244" y="1"/>
                  </a:lnTo>
                  <a:cubicBezTo>
                    <a:pt x="244" y="1"/>
                    <a:pt x="244" y="1"/>
                    <a:pt x="244" y="1"/>
                  </a:cubicBezTo>
                  <a:close/>
                  <a:moveTo>
                    <a:pt x="244" y="1"/>
                  </a:moveTo>
                  <a:lnTo>
                    <a:pt x="244" y="1"/>
                  </a:lnTo>
                  <a:cubicBezTo>
                    <a:pt x="239" y="3"/>
                    <a:pt x="77" y="5"/>
                    <a:pt x="77" y="5"/>
                  </a:cubicBezTo>
                  <a:cubicBezTo>
                    <a:pt x="114" y="73"/>
                    <a:pt x="133" y="122"/>
                    <a:pt x="186" y="122"/>
                  </a:cubicBezTo>
                  <a:cubicBezTo>
                    <a:pt x="190" y="122"/>
                    <a:pt x="194" y="122"/>
                    <a:pt x="198" y="121"/>
                  </a:cubicBezTo>
                  <a:lnTo>
                    <a:pt x="198" y="121"/>
                  </a:lnTo>
                  <a:cubicBezTo>
                    <a:pt x="295" y="226"/>
                    <a:pt x="119" y="365"/>
                    <a:pt x="0" y="411"/>
                  </a:cubicBezTo>
                  <a:cubicBezTo>
                    <a:pt x="0" y="411"/>
                    <a:pt x="473" y="411"/>
                    <a:pt x="476" y="406"/>
                  </a:cubicBezTo>
                  <a:cubicBezTo>
                    <a:pt x="476" y="406"/>
                    <a:pt x="476" y="406"/>
                    <a:pt x="476" y="406"/>
                  </a:cubicBezTo>
                  <a:cubicBezTo>
                    <a:pt x="478" y="406"/>
                    <a:pt x="244" y="9"/>
                    <a:pt x="24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88" name="Google Shape;3388;p36"/>
            <p:cNvSpPr/>
            <p:nvPr/>
          </p:nvSpPr>
          <p:spPr>
            <a:xfrm>
              <a:off x="4198050" y="1599250"/>
              <a:ext cx="20150" cy="23925"/>
            </a:xfrm>
            <a:custGeom>
              <a:avLst/>
              <a:gdLst/>
              <a:ahLst/>
              <a:cxnLst/>
              <a:rect l="l" t="t" r="r" b="b"/>
              <a:pathLst>
                <a:path w="806" h="957" extrusionOk="0">
                  <a:moveTo>
                    <a:pt x="326" y="921"/>
                  </a:moveTo>
                  <a:cubicBezTo>
                    <a:pt x="325" y="921"/>
                    <a:pt x="325" y="921"/>
                    <a:pt x="325" y="921"/>
                  </a:cubicBezTo>
                  <a:cubicBezTo>
                    <a:pt x="325" y="921"/>
                    <a:pt x="326" y="921"/>
                    <a:pt x="326" y="921"/>
                  </a:cubicBezTo>
                  <a:close/>
                  <a:moveTo>
                    <a:pt x="402" y="1"/>
                  </a:moveTo>
                  <a:lnTo>
                    <a:pt x="402" y="1"/>
                  </a:lnTo>
                  <a:cubicBezTo>
                    <a:pt x="258" y="24"/>
                    <a:pt x="108" y="54"/>
                    <a:pt x="1" y="205"/>
                  </a:cubicBezTo>
                  <a:cubicBezTo>
                    <a:pt x="1" y="207"/>
                    <a:pt x="24" y="388"/>
                    <a:pt x="31" y="397"/>
                  </a:cubicBezTo>
                  <a:cubicBezTo>
                    <a:pt x="31" y="397"/>
                    <a:pt x="31" y="397"/>
                    <a:pt x="31" y="397"/>
                  </a:cubicBezTo>
                  <a:cubicBezTo>
                    <a:pt x="36" y="397"/>
                    <a:pt x="302" y="868"/>
                    <a:pt x="295" y="882"/>
                  </a:cubicBezTo>
                  <a:cubicBezTo>
                    <a:pt x="302" y="883"/>
                    <a:pt x="309" y="884"/>
                    <a:pt x="316" y="884"/>
                  </a:cubicBezTo>
                  <a:cubicBezTo>
                    <a:pt x="323" y="884"/>
                    <a:pt x="330" y="883"/>
                    <a:pt x="337" y="882"/>
                  </a:cubicBezTo>
                  <a:lnTo>
                    <a:pt x="337" y="882"/>
                  </a:lnTo>
                  <a:cubicBezTo>
                    <a:pt x="326" y="898"/>
                    <a:pt x="330" y="893"/>
                    <a:pt x="326" y="921"/>
                  </a:cubicBezTo>
                  <a:lnTo>
                    <a:pt x="326" y="921"/>
                  </a:lnTo>
                  <a:cubicBezTo>
                    <a:pt x="326" y="921"/>
                    <a:pt x="326" y="921"/>
                    <a:pt x="326" y="921"/>
                  </a:cubicBezTo>
                  <a:cubicBezTo>
                    <a:pt x="328" y="921"/>
                    <a:pt x="344" y="956"/>
                    <a:pt x="346" y="956"/>
                  </a:cubicBezTo>
                  <a:cubicBezTo>
                    <a:pt x="346" y="956"/>
                    <a:pt x="346" y="956"/>
                    <a:pt x="346" y="956"/>
                  </a:cubicBezTo>
                  <a:cubicBezTo>
                    <a:pt x="492" y="866"/>
                    <a:pt x="643" y="782"/>
                    <a:pt x="798" y="708"/>
                  </a:cubicBezTo>
                  <a:cubicBezTo>
                    <a:pt x="805" y="694"/>
                    <a:pt x="397" y="10"/>
                    <a:pt x="40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89" name="Google Shape;3389;p36"/>
            <p:cNvSpPr/>
            <p:nvPr/>
          </p:nvSpPr>
          <p:spPr>
            <a:xfrm>
              <a:off x="4175450" y="1614275"/>
              <a:ext cx="18575" cy="20825"/>
            </a:xfrm>
            <a:custGeom>
              <a:avLst/>
              <a:gdLst/>
              <a:ahLst/>
              <a:cxnLst/>
              <a:rect l="l" t="t" r="r" b="b"/>
              <a:pathLst>
                <a:path w="743" h="833" extrusionOk="0">
                  <a:moveTo>
                    <a:pt x="388" y="0"/>
                  </a:moveTo>
                  <a:cubicBezTo>
                    <a:pt x="388" y="0"/>
                    <a:pt x="388" y="0"/>
                    <a:pt x="388" y="0"/>
                  </a:cubicBezTo>
                  <a:cubicBezTo>
                    <a:pt x="263" y="63"/>
                    <a:pt x="134" y="111"/>
                    <a:pt x="2" y="148"/>
                  </a:cubicBezTo>
                  <a:lnTo>
                    <a:pt x="2" y="148"/>
                  </a:lnTo>
                  <a:cubicBezTo>
                    <a:pt x="2" y="148"/>
                    <a:pt x="2" y="148"/>
                    <a:pt x="1" y="148"/>
                  </a:cubicBezTo>
                  <a:cubicBezTo>
                    <a:pt x="1" y="148"/>
                    <a:pt x="1" y="148"/>
                    <a:pt x="1" y="149"/>
                  </a:cubicBezTo>
                  <a:cubicBezTo>
                    <a:pt x="1" y="149"/>
                    <a:pt x="2" y="148"/>
                    <a:pt x="2" y="148"/>
                  </a:cubicBezTo>
                  <a:lnTo>
                    <a:pt x="2" y="148"/>
                  </a:lnTo>
                  <a:cubicBezTo>
                    <a:pt x="9" y="153"/>
                    <a:pt x="33" y="204"/>
                    <a:pt x="35" y="204"/>
                  </a:cubicBezTo>
                  <a:cubicBezTo>
                    <a:pt x="36" y="204"/>
                    <a:pt x="36" y="203"/>
                    <a:pt x="36" y="202"/>
                  </a:cubicBezTo>
                  <a:lnTo>
                    <a:pt x="36" y="202"/>
                  </a:lnTo>
                  <a:cubicBezTo>
                    <a:pt x="38" y="205"/>
                    <a:pt x="94" y="206"/>
                    <a:pt x="158" y="206"/>
                  </a:cubicBezTo>
                  <a:cubicBezTo>
                    <a:pt x="242" y="206"/>
                    <a:pt x="338" y="204"/>
                    <a:pt x="339" y="204"/>
                  </a:cubicBezTo>
                  <a:lnTo>
                    <a:pt x="339" y="204"/>
                  </a:lnTo>
                  <a:cubicBezTo>
                    <a:pt x="448" y="211"/>
                    <a:pt x="550" y="302"/>
                    <a:pt x="546" y="411"/>
                  </a:cubicBezTo>
                  <a:cubicBezTo>
                    <a:pt x="546" y="524"/>
                    <a:pt x="458" y="619"/>
                    <a:pt x="344" y="626"/>
                  </a:cubicBezTo>
                  <a:lnTo>
                    <a:pt x="344" y="626"/>
                  </a:lnTo>
                  <a:cubicBezTo>
                    <a:pt x="344" y="626"/>
                    <a:pt x="308" y="621"/>
                    <a:pt x="288" y="621"/>
                  </a:cubicBezTo>
                  <a:cubicBezTo>
                    <a:pt x="281" y="621"/>
                    <a:pt x="276" y="622"/>
                    <a:pt x="277" y="624"/>
                  </a:cubicBezTo>
                  <a:cubicBezTo>
                    <a:pt x="276" y="623"/>
                    <a:pt x="276" y="623"/>
                    <a:pt x="276" y="623"/>
                  </a:cubicBezTo>
                  <a:lnTo>
                    <a:pt x="276" y="623"/>
                  </a:lnTo>
                  <a:cubicBezTo>
                    <a:pt x="275" y="623"/>
                    <a:pt x="390" y="826"/>
                    <a:pt x="388" y="833"/>
                  </a:cubicBezTo>
                  <a:cubicBezTo>
                    <a:pt x="511" y="775"/>
                    <a:pt x="629" y="707"/>
                    <a:pt x="743" y="631"/>
                  </a:cubicBezTo>
                  <a:cubicBezTo>
                    <a:pt x="743" y="629"/>
                    <a:pt x="397" y="0"/>
                    <a:pt x="38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90" name="Google Shape;3390;p36"/>
            <p:cNvSpPr/>
            <p:nvPr/>
          </p:nvSpPr>
          <p:spPr>
            <a:xfrm>
              <a:off x="4119875" y="1473850"/>
              <a:ext cx="79650" cy="115700"/>
            </a:xfrm>
            <a:custGeom>
              <a:avLst/>
              <a:gdLst/>
              <a:ahLst/>
              <a:cxnLst/>
              <a:rect l="l" t="t" r="r" b="b"/>
              <a:pathLst>
                <a:path w="3186" h="4628" extrusionOk="0">
                  <a:moveTo>
                    <a:pt x="2115" y="2560"/>
                  </a:moveTo>
                  <a:cubicBezTo>
                    <a:pt x="2115" y="2560"/>
                    <a:pt x="2115" y="2560"/>
                    <a:pt x="2115" y="2560"/>
                  </a:cubicBezTo>
                  <a:lnTo>
                    <a:pt x="2115" y="2560"/>
                  </a:lnTo>
                  <a:cubicBezTo>
                    <a:pt x="2115" y="2560"/>
                    <a:pt x="2115" y="2560"/>
                    <a:pt x="2115" y="2560"/>
                  </a:cubicBezTo>
                  <a:close/>
                  <a:moveTo>
                    <a:pt x="2448" y="3141"/>
                  </a:moveTo>
                  <a:cubicBezTo>
                    <a:pt x="2457" y="3157"/>
                    <a:pt x="2462" y="3165"/>
                    <a:pt x="2463" y="3165"/>
                  </a:cubicBezTo>
                  <a:cubicBezTo>
                    <a:pt x="2463" y="3165"/>
                    <a:pt x="2463" y="3165"/>
                    <a:pt x="2463" y="3165"/>
                  </a:cubicBezTo>
                  <a:cubicBezTo>
                    <a:pt x="2462" y="3154"/>
                    <a:pt x="2456" y="3147"/>
                    <a:pt x="2448" y="3141"/>
                  </a:cubicBezTo>
                  <a:close/>
                  <a:moveTo>
                    <a:pt x="2487" y="3170"/>
                  </a:moveTo>
                  <a:lnTo>
                    <a:pt x="2487" y="3170"/>
                  </a:lnTo>
                  <a:cubicBezTo>
                    <a:pt x="2487" y="3170"/>
                    <a:pt x="2487" y="3171"/>
                    <a:pt x="2488" y="3172"/>
                  </a:cubicBezTo>
                  <a:lnTo>
                    <a:pt x="2488" y="3172"/>
                  </a:lnTo>
                  <a:cubicBezTo>
                    <a:pt x="2488" y="3172"/>
                    <a:pt x="2488" y="3172"/>
                    <a:pt x="2488" y="3172"/>
                  </a:cubicBezTo>
                  <a:cubicBezTo>
                    <a:pt x="2487" y="3171"/>
                    <a:pt x="2487" y="3170"/>
                    <a:pt x="2487" y="3170"/>
                  </a:cubicBezTo>
                  <a:close/>
                  <a:moveTo>
                    <a:pt x="492" y="0"/>
                  </a:moveTo>
                  <a:lnTo>
                    <a:pt x="492" y="0"/>
                  </a:lnTo>
                  <a:cubicBezTo>
                    <a:pt x="504" y="91"/>
                    <a:pt x="476" y="128"/>
                    <a:pt x="492" y="139"/>
                  </a:cubicBezTo>
                  <a:cubicBezTo>
                    <a:pt x="325" y="160"/>
                    <a:pt x="163" y="195"/>
                    <a:pt x="1" y="241"/>
                  </a:cubicBezTo>
                  <a:cubicBezTo>
                    <a:pt x="288" y="492"/>
                    <a:pt x="487" y="795"/>
                    <a:pt x="678" y="1060"/>
                  </a:cubicBezTo>
                  <a:cubicBezTo>
                    <a:pt x="671" y="1115"/>
                    <a:pt x="2694" y="4604"/>
                    <a:pt x="2729" y="4627"/>
                  </a:cubicBezTo>
                  <a:cubicBezTo>
                    <a:pt x="2861" y="4593"/>
                    <a:pt x="3007" y="4481"/>
                    <a:pt x="3186" y="4470"/>
                  </a:cubicBezTo>
                  <a:cubicBezTo>
                    <a:pt x="3166" y="4445"/>
                    <a:pt x="2512" y="3230"/>
                    <a:pt x="2488" y="3172"/>
                  </a:cubicBezTo>
                  <a:lnTo>
                    <a:pt x="2488" y="3172"/>
                  </a:lnTo>
                  <a:cubicBezTo>
                    <a:pt x="2469" y="3196"/>
                    <a:pt x="2397" y="3251"/>
                    <a:pt x="2390" y="3251"/>
                  </a:cubicBezTo>
                  <a:cubicBezTo>
                    <a:pt x="2389" y="3251"/>
                    <a:pt x="2390" y="3250"/>
                    <a:pt x="2393" y="3246"/>
                  </a:cubicBezTo>
                  <a:cubicBezTo>
                    <a:pt x="2341" y="3232"/>
                    <a:pt x="2304" y="3104"/>
                    <a:pt x="2347" y="3104"/>
                  </a:cubicBezTo>
                  <a:cubicBezTo>
                    <a:pt x="2347" y="3104"/>
                    <a:pt x="2348" y="3104"/>
                    <a:pt x="2349" y="3104"/>
                  </a:cubicBezTo>
                  <a:cubicBezTo>
                    <a:pt x="2354" y="3134"/>
                    <a:pt x="2419" y="3123"/>
                    <a:pt x="2448" y="3141"/>
                  </a:cubicBezTo>
                  <a:lnTo>
                    <a:pt x="2448" y="3141"/>
                  </a:lnTo>
                  <a:cubicBezTo>
                    <a:pt x="2387" y="3037"/>
                    <a:pt x="2148" y="2626"/>
                    <a:pt x="2124" y="2626"/>
                  </a:cubicBezTo>
                  <a:cubicBezTo>
                    <a:pt x="2122" y="2626"/>
                    <a:pt x="2121" y="2628"/>
                    <a:pt x="2122" y="2631"/>
                  </a:cubicBezTo>
                  <a:cubicBezTo>
                    <a:pt x="2120" y="2630"/>
                    <a:pt x="2117" y="2629"/>
                    <a:pt x="2114" y="2629"/>
                  </a:cubicBezTo>
                  <a:cubicBezTo>
                    <a:pt x="2099" y="2629"/>
                    <a:pt x="2077" y="2653"/>
                    <a:pt x="2067" y="2653"/>
                  </a:cubicBezTo>
                  <a:cubicBezTo>
                    <a:pt x="2061" y="2653"/>
                    <a:pt x="2060" y="2642"/>
                    <a:pt x="2071" y="2604"/>
                  </a:cubicBezTo>
                  <a:cubicBezTo>
                    <a:pt x="2071" y="2600"/>
                    <a:pt x="2072" y="2598"/>
                    <a:pt x="2074" y="2598"/>
                  </a:cubicBezTo>
                  <a:cubicBezTo>
                    <a:pt x="2077" y="2598"/>
                    <a:pt x="2083" y="2606"/>
                    <a:pt x="2090" y="2606"/>
                  </a:cubicBezTo>
                  <a:cubicBezTo>
                    <a:pt x="2098" y="2606"/>
                    <a:pt x="2107" y="2597"/>
                    <a:pt x="2115" y="2560"/>
                  </a:cubicBezTo>
                  <a:lnTo>
                    <a:pt x="2115" y="2560"/>
                  </a:lnTo>
                  <a:cubicBezTo>
                    <a:pt x="2114" y="2561"/>
                    <a:pt x="2114" y="2561"/>
                    <a:pt x="2114" y="2561"/>
                  </a:cubicBezTo>
                  <a:cubicBezTo>
                    <a:pt x="2082" y="2561"/>
                    <a:pt x="1104" y="825"/>
                    <a:pt x="1130" y="788"/>
                  </a:cubicBezTo>
                  <a:cubicBezTo>
                    <a:pt x="981" y="610"/>
                    <a:pt x="868" y="387"/>
                    <a:pt x="708" y="267"/>
                  </a:cubicBezTo>
                  <a:cubicBezTo>
                    <a:pt x="732" y="265"/>
                    <a:pt x="694" y="221"/>
                    <a:pt x="669" y="221"/>
                  </a:cubicBezTo>
                  <a:cubicBezTo>
                    <a:pt x="667" y="221"/>
                    <a:pt x="666" y="221"/>
                    <a:pt x="664" y="221"/>
                  </a:cubicBezTo>
                  <a:lnTo>
                    <a:pt x="664" y="221"/>
                  </a:lnTo>
                  <a:cubicBezTo>
                    <a:pt x="674" y="202"/>
                    <a:pt x="679" y="181"/>
                    <a:pt x="678" y="160"/>
                  </a:cubicBezTo>
                  <a:lnTo>
                    <a:pt x="678" y="160"/>
                  </a:lnTo>
                  <a:cubicBezTo>
                    <a:pt x="677" y="160"/>
                    <a:pt x="676" y="160"/>
                    <a:pt x="675" y="160"/>
                  </a:cubicBezTo>
                  <a:cubicBezTo>
                    <a:pt x="607" y="160"/>
                    <a:pt x="575" y="55"/>
                    <a:pt x="49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91" name="Google Shape;3391;p36"/>
            <p:cNvSpPr/>
            <p:nvPr/>
          </p:nvSpPr>
          <p:spPr>
            <a:xfrm>
              <a:off x="4098200" y="1457150"/>
              <a:ext cx="27675" cy="17425"/>
            </a:xfrm>
            <a:custGeom>
              <a:avLst/>
              <a:gdLst/>
              <a:ahLst/>
              <a:cxnLst/>
              <a:rect l="l" t="t" r="r" b="b"/>
              <a:pathLst>
                <a:path w="1107" h="697" extrusionOk="0">
                  <a:moveTo>
                    <a:pt x="343" y="316"/>
                  </a:moveTo>
                  <a:cubicBezTo>
                    <a:pt x="348" y="338"/>
                    <a:pt x="376" y="414"/>
                    <a:pt x="374" y="416"/>
                  </a:cubicBezTo>
                  <a:cubicBezTo>
                    <a:pt x="341" y="375"/>
                    <a:pt x="334" y="344"/>
                    <a:pt x="343" y="316"/>
                  </a:cubicBezTo>
                  <a:close/>
                  <a:moveTo>
                    <a:pt x="539" y="356"/>
                  </a:moveTo>
                  <a:lnTo>
                    <a:pt x="539" y="356"/>
                  </a:lnTo>
                  <a:cubicBezTo>
                    <a:pt x="549" y="376"/>
                    <a:pt x="559" y="401"/>
                    <a:pt x="569" y="418"/>
                  </a:cubicBezTo>
                  <a:cubicBezTo>
                    <a:pt x="567" y="418"/>
                    <a:pt x="567" y="419"/>
                    <a:pt x="567" y="422"/>
                  </a:cubicBezTo>
                  <a:lnTo>
                    <a:pt x="567" y="422"/>
                  </a:lnTo>
                  <a:cubicBezTo>
                    <a:pt x="565" y="418"/>
                    <a:pt x="563" y="415"/>
                    <a:pt x="562" y="411"/>
                  </a:cubicBezTo>
                  <a:cubicBezTo>
                    <a:pt x="548" y="411"/>
                    <a:pt x="524" y="358"/>
                    <a:pt x="515" y="358"/>
                  </a:cubicBezTo>
                  <a:cubicBezTo>
                    <a:pt x="525" y="358"/>
                    <a:pt x="535" y="358"/>
                    <a:pt x="539" y="356"/>
                  </a:cubicBezTo>
                  <a:close/>
                  <a:moveTo>
                    <a:pt x="562" y="1"/>
                  </a:moveTo>
                  <a:cubicBezTo>
                    <a:pt x="501" y="28"/>
                    <a:pt x="483" y="75"/>
                    <a:pt x="518" y="121"/>
                  </a:cubicBezTo>
                  <a:cubicBezTo>
                    <a:pt x="546" y="201"/>
                    <a:pt x="584" y="224"/>
                    <a:pt x="625" y="224"/>
                  </a:cubicBezTo>
                  <a:cubicBezTo>
                    <a:pt x="678" y="224"/>
                    <a:pt x="736" y="184"/>
                    <a:pt x="783" y="184"/>
                  </a:cubicBezTo>
                  <a:cubicBezTo>
                    <a:pt x="819" y="184"/>
                    <a:pt x="848" y="208"/>
                    <a:pt x="863" y="295"/>
                  </a:cubicBezTo>
                  <a:cubicBezTo>
                    <a:pt x="833" y="247"/>
                    <a:pt x="801" y="229"/>
                    <a:pt x="768" y="229"/>
                  </a:cubicBezTo>
                  <a:cubicBezTo>
                    <a:pt x="698" y="229"/>
                    <a:pt x="622" y="305"/>
                    <a:pt x="542" y="337"/>
                  </a:cubicBezTo>
                  <a:lnTo>
                    <a:pt x="542" y="337"/>
                  </a:lnTo>
                  <a:cubicBezTo>
                    <a:pt x="547" y="268"/>
                    <a:pt x="552" y="210"/>
                    <a:pt x="450" y="128"/>
                  </a:cubicBezTo>
                  <a:cubicBezTo>
                    <a:pt x="448" y="184"/>
                    <a:pt x="366" y="230"/>
                    <a:pt x="347" y="296"/>
                  </a:cubicBezTo>
                  <a:lnTo>
                    <a:pt x="347" y="296"/>
                  </a:lnTo>
                  <a:cubicBezTo>
                    <a:pt x="339" y="258"/>
                    <a:pt x="296" y="112"/>
                    <a:pt x="293" y="112"/>
                  </a:cubicBezTo>
                  <a:cubicBezTo>
                    <a:pt x="293" y="112"/>
                    <a:pt x="293" y="112"/>
                    <a:pt x="293" y="112"/>
                  </a:cubicBezTo>
                  <a:cubicBezTo>
                    <a:pt x="276" y="112"/>
                    <a:pt x="260" y="110"/>
                    <a:pt x="244" y="105"/>
                  </a:cubicBezTo>
                  <a:cubicBezTo>
                    <a:pt x="200" y="121"/>
                    <a:pt x="151" y="121"/>
                    <a:pt x="114" y="147"/>
                  </a:cubicBezTo>
                  <a:cubicBezTo>
                    <a:pt x="144" y="170"/>
                    <a:pt x="177" y="186"/>
                    <a:pt x="214" y="198"/>
                  </a:cubicBezTo>
                  <a:cubicBezTo>
                    <a:pt x="142" y="202"/>
                    <a:pt x="70" y="214"/>
                    <a:pt x="1" y="230"/>
                  </a:cubicBezTo>
                  <a:cubicBezTo>
                    <a:pt x="14" y="286"/>
                    <a:pt x="37" y="301"/>
                    <a:pt x="65" y="301"/>
                  </a:cubicBezTo>
                  <a:cubicBezTo>
                    <a:pt x="97" y="301"/>
                    <a:pt x="135" y="283"/>
                    <a:pt x="174" y="283"/>
                  </a:cubicBezTo>
                  <a:cubicBezTo>
                    <a:pt x="193" y="283"/>
                    <a:pt x="212" y="287"/>
                    <a:pt x="230" y="300"/>
                  </a:cubicBezTo>
                  <a:cubicBezTo>
                    <a:pt x="188" y="314"/>
                    <a:pt x="149" y="327"/>
                    <a:pt x="112" y="348"/>
                  </a:cubicBezTo>
                  <a:cubicBezTo>
                    <a:pt x="302" y="448"/>
                    <a:pt x="483" y="564"/>
                    <a:pt x="652" y="696"/>
                  </a:cubicBezTo>
                  <a:cubicBezTo>
                    <a:pt x="786" y="578"/>
                    <a:pt x="939" y="483"/>
                    <a:pt x="1106" y="416"/>
                  </a:cubicBezTo>
                  <a:cubicBezTo>
                    <a:pt x="946" y="256"/>
                    <a:pt x="763" y="130"/>
                    <a:pt x="56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92" name="Google Shape;3392;p36"/>
            <p:cNvSpPr/>
            <p:nvPr/>
          </p:nvSpPr>
          <p:spPr>
            <a:xfrm>
              <a:off x="4139475" y="1650950"/>
              <a:ext cx="1050" cy="2750"/>
            </a:xfrm>
            <a:custGeom>
              <a:avLst/>
              <a:gdLst/>
              <a:ahLst/>
              <a:cxnLst/>
              <a:rect l="l" t="t" r="r" b="b"/>
              <a:pathLst>
                <a:path w="42" h="110" extrusionOk="0">
                  <a:moveTo>
                    <a:pt x="2" y="1"/>
                  </a:moveTo>
                  <a:cubicBezTo>
                    <a:pt x="0" y="1"/>
                    <a:pt x="2" y="87"/>
                    <a:pt x="2" y="87"/>
                  </a:cubicBezTo>
                  <a:cubicBezTo>
                    <a:pt x="7" y="93"/>
                    <a:pt x="14" y="100"/>
                    <a:pt x="21" y="110"/>
                  </a:cubicBezTo>
                  <a:cubicBezTo>
                    <a:pt x="21" y="110"/>
                    <a:pt x="42" y="1"/>
                    <a:pt x="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93" name="Google Shape;3393;p36"/>
            <p:cNvSpPr/>
            <p:nvPr/>
          </p:nvSpPr>
          <p:spPr>
            <a:xfrm>
              <a:off x="4032775" y="1619425"/>
              <a:ext cx="10500" cy="3925"/>
            </a:xfrm>
            <a:custGeom>
              <a:avLst/>
              <a:gdLst/>
              <a:ahLst/>
              <a:cxnLst/>
              <a:rect l="l" t="t" r="r" b="b"/>
              <a:pathLst>
                <a:path w="420" h="157" extrusionOk="0">
                  <a:moveTo>
                    <a:pt x="12" y="1"/>
                  </a:moveTo>
                  <a:cubicBezTo>
                    <a:pt x="0" y="80"/>
                    <a:pt x="122" y="156"/>
                    <a:pt x="250" y="156"/>
                  </a:cubicBezTo>
                  <a:cubicBezTo>
                    <a:pt x="299" y="156"/>
                    <a:pt x="349" y="145"/>
                    <a:pt x="392" y="119"/>
                  </a:cubicBezTo>
                  <a:cubicBezTo>
                    <a:pt x="376" y="35"/>
                    <a:pt x="385" y="10"/>
                    <a:pt x="420" y="3"/>
                  </a:cubicBezTo>
                  <a:cubicBezTo>
                    <a:pt x="418" y="3"/>
                    <a:pt x="14" y="3"/>
                    <a:pt x="1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94" name="Google Shape;3394;p36"/>
            <p:cNvSpPr/>
            <p:nvPr/>
          </p:nvSpPr>
          <p:spPr>
            <a:xfrm>
              <a:off x="4143750" y="1650950"/>
              <a:ext cx="3925" cy="875"/>
            </a:xfrm>
            <a:custGeom>
              <a:avLst/>
              <a:gdLst/>
              <a:ahLst/>
              <a:cxnLst/>
              <a:rect l="l" t="t" r="r" b="b"/>
              <a:pathLst>
                <a:path w="157" h="35" extrusionOk="0">
                  <a:moveTo>
                    <a:pt x="1" y="1"/>
                  </a:moveTo>
                  <a:cubicBezTo>
                    <a:pt x="30" y="25"/>
                    <a:pt x="57" y="35"/>
                    <a:pt x="81" y="35"/>
                  </a:cubicBezTo>
                  <a:cubicBezTo>
                    <a:pt x="109" y="35"/>
                    <a:pt x="134" y="22"/>
                    <a:pt x="15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95" name="Google Shape;3395;p36"/>
            <p:cNvSpPr/>
            <p:nvPr/>
          </p:nvSpPr>
          <p:spPr>
            <a:xfrm>
              <a:off x="4163750" y="1592800"/>
              <a:ext cx="19200" cy="20625"/>
            </a:xfrm>
            <a:custGeom>
              <a:avLst/>
              <a:gdLst/>
              <a:ahLst/>
              <a:cxnLst/>
              <a:rect l="l" t="t" r="r" b="b"/>
              <a:pathLst>
                <a:path w="768" h="825" extrusionOk="0">
                  <a:moveTo>
                    <a:pt x="326" y="1"/>
                  </a:moveTo>
                  <a:cubicBezTo>
                    <a:pt x="262" y="1"/>
                    <a:pt x="195" y="90"/>
                    <a:pt x="112" y="90"/>
                  </a:cubicBezTo>
                  <a:cubicBezTo>
                    <a:pt x="111" y="90"/>
                    <a:pt x="109" y="90"/>
                    <a:pt x="107" y="90"/>
                  </a:cubicBezTo>
                  <a:lnTo>
                    <a:pt x="107" y="90"/>
                  </a:lnTo>
                  <a:cubicBezTo>
                    <a:pt x="150" y="165"/>
                    <a:pt x="190" y="218"/>
                    <a:pt x="226" y="218"/>
                  </a:cubicBezTo>
                  <a:cubicBezTo>
                    <a:pt x="250" y="218"/>
                    <a:pt x="273" y="195"/>
                    <a:pt x="295" y="141"/>
                  </a:cubicBezTo>
                  <a:cubicBezTo>
                    <a:pt x="510" y="186"/>
                    <a:pt x="307" y="451"/>
                    <a:pt x="411" y="451"/>
                  </a:cubicBezTo>
                  <a:cubicBezTo>
                    <a:pt x="430" y="451"/>
                    <a:pt x="458" y="443"/>
                    <a:pt x="499" y="423"/>
                  </a:cubicBezTo>
                  <a:lnTo>
                    <a:pt x="499" y="423"/>
                  </a:lnTo>
                  <a:cubicBezTo>
                    <a:pt x="513" y="435"/>
                    <a:pt x="355" y="514"/>
                    <a:pt x="353" y="521"/>
                  </a:cubicBezTo>
                  <a:cubicBezTo>
                    <a:pt x="318" y="363"/>
                    <a:pt x="42" y="382"/>
                    <a:pt x="17" y="173"/>
                  </a:cubicBezTo>
                  <a:cubicBezTo>
                    <a:pt x="12" y="175"/>
                    <a:pt x="12" y="180"/>
                    <a:pt x="5" y="194"/>
                  </a:cubicBezTo>
                  <a:cubicBezTo>
                    <a:pt x="5" y="194"/>
                    <a:pt x="5" y="194"/>
                    <a:pt x="5" y="194"/>
                  </a:cubicBezTo>
                  <a:lnTo>
                    <a:pt x="5" y="194"/>
                  </a:lnTo>
                  <a:cubicBezTo>
                    <a:pt x="1" y="194"/>
                    <a:pt x="358" y="820"/>
                    <a:pt x="364" y="825"/>
                  </a:cubicBezTo>
                  <a:cubicBezTo>
                    <a:pt x="428" y="801"/>
                    <a:pt x="450" y="769"/>
                    <a:pt x="490" y="769"/>
                  </a:cubicBezTo>
                  <a:cubicBezTo>
                    <a:pt x="511" y="769"/>
                    <a:pt x="536" y="777"/>
                    <a:pt x="573" y="799"/>
                  </a:cubicBezTo>
                  <a:cubicBezTo>
                    <a:pt x="573" y="762"/>
                    <a:pt x="571" y="723"/>
                    <a:pt x="564" y="683"/>
                  </a:cubicBezTo>
                  <a:cubicBezTo>
                    <a:pt x="525" y="681"/>
                    <a:pt x="524" y="665"/>
                    <a:pt x="572" y="628"/>
                  </a:cubicBezTo>
                  <a:lnTo>
                    <a:pt x="572" y="628"/>
                  </a:lnTo>
                  <a:cubicBezTo>
                    <a:pt x="569" y="639"/>
                    <a:pt x="575" y="683"/>
                    <a:pt x="573" y="683"/>
                  </a:cubicBezTo>
                  <a:cubicBezTo>
                    <a:pt x="638" y="692"/>
                    <a:pt x="703" y="699"/>
                    <a:pt x="768" y="702"/>
                  </a:cubicBezTo>
                  <a:cubicBezTo>
                    <a:pt x="763" y="692"/>
                    <a:pt x="448" y="155"/>
                    <a:pt x="450" y="150"/>
                  </a:cubicBezTo>
                  <a:lnTo>
                    <a:pt x="450" y="150"/>
                  </a:lnTo>
                  <a:cubicBezTo>
                    <a:pt x="441" y="152"/>
                    <a:pt x="434" y="157"/>
                    <a:pt x="427" y="162"/>
                  </a:cubicBezTo>
                  <a:cubicBezTo>
                    <a:pt x="425" y="150"/>
                    <a:pt x="427" y="136"/>
                    <a:pt x="432" y="124"/>
                  </a:cubicBezTo>
                  <a:cubicBezTo>
                    <a:pt x="413" y="85"/>
                    <a:pt x="390" y="48"/>
                    <a:pt x="364" y="13"/>
                  </a:cubicBezTo>
                  <a:cubicBezTo>
                    <a:pt x="352" y="4"/>
                    <a:pt x="339" y="1"/>
                    <a:pt x="32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96" name="Google Shape;3396;p36"/>
            <p:cNvSpPr/>
            <p:nvPr/>
          </p:nvSpPr>
          <p:spPr>
            <a:xfrm>
              <a:off x="4166075" y="1627775"/>
              <a:ext cx="2000" cy="1925"/>
            </a:xfrm>
            <a:custGeom>
              <a:avLst/>
              <a:gdLst/>
              <a:ahLst/>
              <a:cxnLst/>
              <a:rect l="l" t="t" r="r" b="b"/>
              <a:pathLst>
                <a:path w="80" h="77" extrusionOk="0">
                  <a:moveTo>
                    <a:pt x="58" y="0"/>
                  </a:moveTo>
                  <a:cubicBezTo>
                    <a:pt x="42" y="28"/>
                    <a:pt x="23" y="54"/>
                    <a:pt x="0" y="77"/>
                  </a:cubicBezTo>
                  <a:lnTo>
                    <a:pt x="79" y="77"/>
                  </a:lnTo>
                  <a:cubicBezTo>
                    <a:pt x="79" y="75"/>
                    <a:pt x="58" y="0"/>
                    <a:pt x="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97" name="Google Shape;3397;p36"/>
            <p:cNvSpPr/>
            <p:nvPr/>
          </p:nvSpPr>
          <p:spPr>
            <a:xfrm>
              <a:off x="3787375" y="1951925"/>
              <a:ext cx="322050" cy="39650"/>
            </a:xfrm>
            <a:custGeom>
              <a:avLst/>
              <a:gdLst/>
              <a:ahLst/>
              <a:cxnLst/>
              <a:rect l="l" t="t" r="r" b="b"/>
              <a:pathLst>
                <a:path w="12882" h="1586" extrusionOk="0">
                  <a:moveTo>
                    <a:pt x="853" y="295"/>
                  </a:moveTo>
                  <a:cubicBezTo>
                    <a:pt x="852" y="295"/>
                    <a:pt x="852" y="295"/>
                    <a:pt x="852" y="295"/>
                  </a:cubicBezTo>
                  <a:cubicBezTo>
                    <a:pt x="852" y="296"/>
                    <a:pt x="853" y="298"/>
                    <a:pt x="854" y="299"/>
                  </a:cubicBezTo>
                  <a:lnTo>
                    <a:pt x="854" y="299"/>
                  </a:lnTo>
                  <a:cubicBezTo>
                    <a:pt x="856" y="296"/>
                    <a:pt x="856" y="295"/>
                    <a:pt x="853" y="295"/>
                  </a:cubicBezTo>
                  <a:close/>
                  <a:moveTo>
                    <a:pt x="3059" y="1041"/>
                  </a:moveTo>
                  <a:lnTo>
                    <a:pt x="3059" y="1041"/>
                  </a:lnTo>
                  <a:cubicBezTo>
                    <a:pt x="3058" y="1041"/>
                    <a:pt x="3057" y="1041"/>
                    <a:pt x="3058" y="1042"/>
                  </a:cubicBezTo>
                  <a:lnTo>
                    <a:pt x="3058" y="1042"/>
                  </a:lnTo>
                  <a:cubicBezTo>
                    <a:pt x="3058" y="1041"/>
                    <a:pt x="3058" y="1041"/>
                    <a:pt x="3059" y="1041"/>
                  </a:cubicBezTo>
                  <a:close/>
                  <a:moveTo>
                    <a:pt x="7832" y="1043"/>
                  </a:moveTo>
                  <a:lnTo>
                    <a:pt x="7832" y="1043"/>
                  </a:lnTo>
                  <a:cubicBezTo>
                    <a:pt x="7833" y="1044"/>
                    <a:pt x="7834" y="1045"/>
                    <a:pt x="7836" y="1046"/>
                  </a:cubicBezTo>
                  <a:lnTo>
                    <a:pt x="7836" y="1046"/>
                  </a:lnTo>
                  <a:cubicBezTo>
                    <a:pt x="7852" y="1045"/>
                    <a:pt x="7854" y="1044"/>
                    <a:pt x="7832" y="1043"/>
                  </a:cubicBezTo>
                  <a:close/>
                  <a:moveTo>
                    <a:pt x="2551" y="1050"/>
                  </a:moveTo>
                  <a:lnTo>
                    <a:pt x="2551" y="1050"/>
                  </a:lnTo>
                  <a:cubicBezTo>
                    <a:pt x="2554" y="1050"/>
                    <a:pt x="2557" y="1050"/>
                    <a:pt x="2560" y="1050"/>
                  </a:cubicBezTo>
                  <a:cubicBezTo>
                    <a:pt x="2557" y="1050"/>
                    <a:pt x="2554" y="1050"/>
                    <a:pt x="2551" y="1050"/>
                  </a:cubicBezTo>
                  <a:close/>
                  <a:moveTo>
                    <a:pt x="2345" y="1055"/>
                  </a:moveTo>
                  <a:cubicBezTo>
                    <a:pt x="2365" y="1056"/>
                    <a:pt x="2374" y="1058"/>
                    <a:pt x="2376" y="1060"/>
                  </a:cubicBezTo>
                  <a:lnTo>
                    <a:pt x="2376" y="1060"/>
                  </a:lnTo>
                  <a:cubicBezTo>
                    <a:pt x="2366" y="1058"/>
                    <a:pt x="2355" y="1056"/>
                    <a:pt x="2345" y="1055"/>
                  </a:cubicBezTo>
                  <a:close/>
                  <a:moveTo>
                    <a:pt x="6818" y="1059"/>
                  </a:moveTo>
                  <a:cubicBezTo>
                    <a:pt x="6818" y="1059"/>
                    <a:pt x="6817" y="1059"/>
                    <a:pt x="6817" y="1060"/>
                  </a:cubicBezTo>
                  <a:cubicBezTo>
                    <a:pt x="6747" y="1062"/>
                    <a:pt x="6768" y="1063"/>
                    <a:pt x="6823" y="1064"/>
                  </a:cubicBezTo>
                  <a:lnTo>
                    <a:pt x="6823" y="1064"/>
                  </a:lnTo>
                  <a:cubicBezTo>
                    <a:pt x="6822" y="1061"/>
                    <a:pt x="6820" y="1059"/>
                    <a:pt x="6818" y="1059"/>
                  </a:cubicBezTo>
                  <a:close/>
                  <a:moveTo>
                    <a:pt x="12841" y="1053"/>
                  </a:moveTo>
                  <a:cubicBezTo>
                    <a:pt x="12832" y="1053"/>
                    <a:pt x="12819" y="1054"/>
                    <a:pt x="12800" y="1055"/>
                  </a:cubicBezTo>
                  <a:cubicBezTo>
                    <a:pt x="12795" y="1058"/>
                    <a:pt x="12790" y="1060"/>
                    <a:pt x="12785" y="1063"/>
                  </a:cubicBezTo>
                  <a:lnTo>
                    <a:pt x="12785" y="1063"/>
                  </a:lnTo>
                  <a:cubicBezTo>
                    <a:pt x="12788" y="1063"/>
                    <a:pt x="12791" y="1063"/>
                    <a:pt x="12794" y="1063"/>
                  </a:cubicBezTo>
                  <a:cubicBezTo>
                    <a:pt x="12804" y="1063"/>
                    <a:pt x="12814" y="1063"/>
                    <a:pt x="12823" y="1064"/>
                  </a:cubicBezTo>
                  <a:cubicBezTo>
                    <a:pt x="12824" y="1065"/>
                    <a:pt x="12826" y="1065"/>
                    <a:pt x="12828" y="1065"/>
                  </a:cubicBezTo>
                  <a:cubicBezTo>
                    <a:pt x="12844" y="1065"/>
                    <a:pt x="12882" y="1053"/>
                    <a:pt x="12841" y="1053"/>
                  </a:cubicBezTo>
                  <a:close/>
                  <a:moveTo>
                    <a:pt x="7113" y="1088"/>
                  </a:moveTo>
                  <a:lnTo>
                    <a:pt x="7113" y="1088"/>
                  </a:lnTo>
                  <a:cubicBezTo>
                    <a:pt x="7124" y="1089"/>
                    <a:pt x="7133" y="1090"/>
                    <a:pt x="7140" y="1090"/>
                  </a:cubicBezTo>
                  <a:lnTo>
                    <a:pt x="7140" y="1090"/>
                  </a:lnTo>
                  <a:cubicBezTo>
                    <a:pt x="7133" y="1092"/>
                    <a:pt x="7128" y="1093"/>
                    <a:pt x="7124" y="1093"/>
                  </a:cubicBezTo>
                  <a:cubicBezTo>
                    <a:pt x="7119" y="1093"/>
                    <a:pt x="7116" y="1091"/>
                    <a:pt x="7113" y="1088"/>
                  </a:cubicBezTo>
                  <a:close/>
                  <a:moveTo>
                    <a:pt x="2438" y="1088"/>
                  </a:moveTo>
                  <a:cubicBezTo>
                    <a:pt x="2457" y="1091"/>
                    <a:pt x="2465" y="1094"/>
                    <a:pt x="2451" y="1098"/>
                  </a:cubicBezTo>
                  <a:lnTo>
                    <a:pt x="2451" y="1098"/>
                  </a:lnTo>
                  <a:cubicBezTo>
                    <a:pt x="2447" y="1095"/>
                    <a:pt x="2443" y="1091"/>
                    <a:pt x="2438" y="1088"/>
                  </a:cubicBezTo>
                  <a:close/>
                  <a:moveTo>
                    <a:pt x="10904" y="1101"/>
                  </a:moveTo>
                  <a:cubicBezTo>
                    <a:pt x="10910" y="1110"/>
                    <a:pt x="10922" y="1118"/>
                    <a:pt x="10934" y="1129"/>
                  </a:cubicBezTo>
                  <a:cubicBezTo>
                    <a:pt x="10903" y="1119"/>
                    <a:pt x="10899" y="1110"/>
                    <a:pt x="10904" y="1101"/>
                  </a:cubicBezTo>
                  <a:close/>
                  <a:moveTo>
                    <a:pt x="12640" y="1090"/>
                  </a:moveTo>
                  <a:lnTo>
                    <a:pt x="12640" y="1090"/>
                  </a:lnTo>
                  <a:cubicBezTo>
                    <a:pt x="12592" y="1106"/>
                    <a:pt x="12550" y="1124"/>
                    <a:pt x="12527" y="1139"/>
                  </a:cubicBezTo>
                  <a:lnTo>
                    <a:pt x="12527" y="1139"/>
                  </a:lnTo>
                  <a:cubicBezTo>
                    <a:pt x="12535" y="1114"/>
                    <a:pt x="12576" y="1100"/>
                    <a:pt x="12640" y="1090"/>
                  </a:cubicBezTo>
                  <a:close/>
                  <a:moveTo>
                    <a:pt x="6302" y="1206"/>
                  </a:moveTo>
                  <a:lnTo>
                    <a:pt x="6302" y="1206"/>
                  </a:lnTo>
                  <a:cubicBezTo>
                    <a:pt x="6293" y="1207"/>
                    <a:pt x="6285" y="1212"/>
                    <a:pt x="6276" y="1221"/>
                  </a:cubicBezTo>
                  <a:lnTo>
                    <a:pt x="6276" y="1221"/>
                  </a:lnTo>
                  <a:cubicBezTo>
                    <a:pt x="6285" y="1217"/>
                    <a:pt x="6294" y="1213"/>
                    <a:pt x="6302" y="1206"/>
                  </a:cubicBezTo>
                  <a:close/>
                  <a:moveTo>
                    <a:pt x="7540" y="1271"/>
                  </a:moveTo>
                  <a:cubicBezTo>
                    <a:pt x="7503" y="1274"/>
                    <a:pt x="7486" y="1276"/>
                    <a:pt x="7478" y="1279"/>
                  </a:cubicBezTo>
                  <a:lnTo>
                    <a:pt x="7478" y="1279"/>
                  </a:lnTo>
                  <a:cubicBezTo>
                    <a:pt x="7488" y="1276"/>
                    <a:pt x="7506" y="1273"/>
                    <a:pt x="7540" y="1271"/>
                  </a:cubicBezTo>
                  <a:close/>
                  <a:moveTo>
                    <a:pt x="7435" y="1278"/>
                  </a:moveTo>
                  <a:lnTo>
                    <a:pt x="7435" y="1278"/>
                  </a:lnTo>
                  <a:cubicBezTo>
                    <a:pt x="7446" y="1279"/>
                    <a:pt x="7456" y="1279"/>
                    <a:pt x="7468" y="1279"/>
                  </a:cubicBezTo>
                  <a:cubicBezTo>
                    <a:pt x="7470" y="1279"/>
                    <a:pt x="7473" y="1279"/>
                    <a:pt x="7475" y="1279"/>
                  </a:cubicBezTo>
                  <a:lnTo>
                    <a:pt x="7475" y="1279"/>
                  </a:lnTo>
                  <a:cubicBezTo>
                    <a:pt x="7468" y="1282"/>
                    <a:pt x="7469" y="1283"/>
                    <a:pt x="7467" y="1283"/>
                  </a:cubicBezTo>
                  <a:cubicBezTo>
                    <a:pt x="7465" y="1283"/>
                    <a:pt x="7459" y="1281"/>
                    <a:pt x="7435" y="1278"/>
                  </a:cubicBezTo>
                  <a:close/>
                  <a:moveTo>
                    <a:pt x="7583" y="1265"/>
                  </a:moveTo>
                  <a:cubicBezTo>
                    <a:pt x="7593" y="1273"/>
                    <a:pt x="7603" y="1279"/>
                    <a:pt x="7613" y="1285"/>
                  </a:cubicBezTo>
                  <a:lnTo>
                    <a:pt x="7613" y="1285"/>
                  </a:lnTo>
                  <a:cubicBezTo>
                    <a:pt x="7490" y="1294"/>
                    <a:pt x="7545" y="1301"/>
                    <a:pt x="7422" y="1305"/>
                  </a:cubicBezTo>
                  <a:cubicBezTo>
                    <a:pt x="7493" y="1299"/>
                    <a:pt x="7450" y="1288"/>
                    <a:pt x="7475" y="1279"/>
                  </a:cubicBezTo>
                  <a:lnTo>
                    <a:pt x="7475" y="1279"/>
                  </a:lnTo>
                  <a:cubicBezTo>
                    <a:pt x="7512" y="1279"/>
                    <a:pt x="7552" y="1272"/>
                    <a:pt x="7583" y="1265"/>
                  </a:cubicBezTo>
                  <a:close/>
                  <a:moveTo>
                    <a:pt x="11385" y="1055"/>
                  </a:moveTo>
                  <a:cubicBezTo>
                    <a:pt x="11406" y="1055"/>
                    <a:pt x="11435" y="1063"/>
                    <a:pt x="11478" y="1083"/>
                  </a:cubicBezTo>
                  <a:cubicBezTo>
                    <a:pt x="11328" y="1171"/>
                    <a:pt x="11569" y="1324"/>
                    <a:pt x="11323" y="1382"/>
                  </a:cubicBezTo>
                  <a:cubicBezTo>
                    <a:pt x="11448" y="1302"/>
                    <a:pt x="11276" y="1055"/>
                    <a:pt x="11385" y="1055"/>
                  </a:cubicBezTo>
                  <a:close/>
                  <a:moveTo>
                    <a:pt x="5699" y="1298"/>
                  </a:moveTo>
                  <a:cubicBezTo>
                    <a:pt x="5740" y="1298"/>
                    <a:pt x="5745" y="1404"/>
                    <a:pt x="5762" y="1517"/>
                  </a:cubicBezTo>
                  <a:lnTo>
                    <a:pt x="5762" y="1517"/>
                  </a:lnTo>
                  <a:cubicBezTo>
                    <a:pt x="5654" y="1497"/>
                    <a:pt x="5541" y="1477"/>
                    <a:pt x="5553" y="1475"/>
                  </a:cubicBezTo>
                  <a:cubicBezTo>
                    <a:pt x="5628" y="1346"/>
                    <a:pt x="5672" y="1298"/>
                    <a:pt x="5699" y="1298"/>
                  </a:cubicBezTo>
                  <a:close/>
                  <a:moveTo>
                    <a:pt x="7577" y="1565"/>
                  </a:moveTo>
                  <a:cubicBezTo>
                    <a:pt x="7577" y="1566"/>
                    <a:pt x="7576" y="1566"/>
                    <a:pt x="7575" y="1566"/>
                  </a:cubicBezTo>
                  <a:cubicBezTo>
                    <a:pt x="7575" y="1566"/>
                    <a:pt x="7574" y="1566"/>
                    <a:pt x="7573" y="1565"/>
                  </a:cubicBezTo>
                  <a:lnTo>
                    <a:pt x="7573" y="1565"/>
                  </a:lnTo>
                  <a:cubicBezTo>
                    <a:pt x="7575" y="1565"/>
                    <a:pt x="7577" y="1565"/>
                    <a:pt x="7577" y="1565"/>
                  </a:cubicBezTo>
                  <a:close/>
                  <a:moveTo>
                    <a:pt x="7621" y="1290"/>
                  </a:moveTo>
                  <a:cubicBezTo>
                    <a:pt x="7776" y="1379"/>
                    <a:pt x="7902" y="1305"/>
                    <a:pt x="7871" y="1458"/>
                  </a:cubicBezTo>
                  <a:cubicBezTo>
                    <a:pt x="7857" y="1505"/>
                    <a:pt x="7871" y="1568"/>
                    <a:pt x="7829" y="1568"/>
                  </a:cubicBezTo>
                  <a:cubicBezTo>
                    <a:pt x="7801" y="1568"/>
                    <a:pt x="7750" y="1542"/>
                    <a:pt x="7653" y="1470"/>
                  </a:cubicBezTo>
                  <a:cubicBezTo>
                    <a:pt x="7640" y="1469"/>
                    <a:pt x="7629" y="1468"/>
                    <a:pt x="7621" y="1468"/>
                  </a:cubicBezTo>
                  <a:cubicBezTo>
                    <a:pt x="7543" y="1468"/>
                    <a:pt x="7647" y="1519"/>
                    <a:pt x="7571" y="1565"/>
                  </a:cubicBezTo>
                  <a:lnTo>
                    <a:pt x="7571" y="1565"/>
                  </a:lnTo>
                  <a:cubicBezTo>
                    <a:pt x="7553" y="1555"/>
                    <a:pt x="7498" y="1506"/>
                    <a:pt x="7391" y="1506"/>
                  </a:cubicBezTo>
                  <a:cubicBezTo>
                    <a:pt x="7380" y="1506"/>
                    <a:pt x="7368" y="1506"/>
                    <a:pt x="7357" y="1507"/>
                  </a:cubicBezTo>
                  <a:cubicBezTo>
                    <a:pt x="7293" y="1411"/>
                    <a:pt x="7527" y="1403"/>
                    <a:pt x="7621" y="1290"/>
                  </a:cubicBezTo>
                  <a:close/>
                  <a:moveTo>
                    <a:pt x="5764" y="1574"/>
                  </a:moveTo>
                  <a:cubicBezTo>
                    <a:pt x="5762" y="1578"/>
                    <a:pt x="5766" y="1581"/>
                    <a:pt x="5776" y="1581"/>
                  </a:cubicBezTo>
                  <a:cubicBezTo>
                    <a:pt x="5778" y="1580"/>
                    <a:pt x="5780" y="1579"/>
                    <a:pt x="5780" y="1579"/>
                  </a:cubicBezTo>
                  <a:lnTo>
                    <a:pt x="5780" y="1579"/>
                  </a:lnTo>
                  <a:cubicBezTo>
                    <a:pt x="5778" y="1579"/>
                    <a:pt x="5775" y="1579"/>
                    <a:pt x="5773" y="1579"/>
                  </a:cubicBezTo>
                  <a:cubicBezTo>
                    <a:pt x="5773" y="1578"/>
                    <a:pt x="5773" y="1576"/>
                    <a:pt x="5772" y="1575"/>
                  </a:cubicBezTo>
                  <a:lnTo>
                    <a:pt x="5772" y="1575"/>
                  </a:lnTo>
                  <a:cubicBezTo>
                    <a:pt x="5770" y="1574"/>
                    <a:pt x="5768" y="1574"/>
                    <a:pt x="5764" y="1574"/>
                  </a:cubicBezTo>
                  <a:close/>
                  <a:moveTo>
                    <a:pt x="390" y="1"/>
                  </a:moveTo>
                  <a:cubicBezTo>
                    <a:pt x="311" y="1"/>
                    <a:pt x="203" y="69"/>
                    <a:pt x="154" y="116"/>
                  </a:cubicBezTo>
                  <a:cubicBezTo>
                    <a:pt x="162" y="128"/>
                    <a:pt x="168" y="140"/>
                    <a:pt x="198" y="140"/>
                  </a:cubicBezTo>
                  <a:cubicBezTo>
                    <a:pt x="208" y="140"/>
                    <a:pt x="222" y="138"/>
                    <a:pt x="240" y="135"/>
                  </a:cubicBezTo>
                  <a:lnTo>
                    <a:pt x="240" y="135"/>
                  </a:lnTo>
                  <a:cubicBezTo>
                    <a:pt x="89" y="183"/>
                    <a:pt x="135" y="225"/>
                    <a:pt x="1" y="237"/>
                  </a:cubicBezTo>
                  <a:cubicBezTo>
                    <a:pt x="885" y="1057"/>
                    <a:pt x="1961" y="1570"/>
                    <a:pt x="2929" y="1570"/>
                  </a:cubicBezTo>
                  <a:cubicBezTo>
                    <a:pt x="2946" y="1570"/>
                    <a:pt x="2963" y="1570"/>
                    <a:pt x="2980" y="1570"/>
                  </a:cubicBezTo>
                  <a:cubicBezTo>
                    <a:pt x="2990" y="1569"/>
                    <a:pt x="3017" y="1569"/>
                    <a:pt x="3059" y="1569"/>
                  </a:cubicBezTo>
                  <a:cubicBezTo>
                    <a:pt x="3430" y="1569"/>
                    <a:pt x="4920" y="1586"/>
                    <a:pt x="5043" y="1586"/>
                  </a:cubicBezTo>
                  <a:cubicBezTo>
                    <a:pt x="5078" y="1493"/>
                    <a:pt x="5152" y="1417"/>
                    <a:pt x="5247" y="1377"/>
                  </a:cubicBezTo>
                  <a:cubicBezTo>
                    <a:pt x="5248" y="1370"/>
                    <a:pt x="5250" y="1367"/>
                    <a:pt x="5253" y="1367"/>
                  </a:cubicBezTo>
                  <a:cubicBezTo>
                    <a:pt x="5274" y="1367"/>
                    <a:pt x="5356" y="1538"/>
                    <a:pt x="5452" y="1538"/>
                  </a:cubicBezTo>
                  <a:cubicBezTo>
                    <a:pt x="5473" y="1538"/>
                    <a:pt x="5495" y="1530"/>
                    <a:pt x="5518" y="1509"/>
                  </a:cubicBezTo>
                  <a:lnTo>
                    <a:pt x="5518" y="1509"/>
                  </a:lnTo>
                  <a:cubicBezTo>
                    <a:pt x="5531" y="1525"/>
                    <a:pt x="5565" y="1543"/>
                    <a:pt x="5537" y="1563"/>
                  </a:cubicBezTo>
                  <a:cubicBezTo>
                    <a:pt x="5544" y="1563"/>
                    <a:pt x="5712" y="1566"/>
                    <a:pt x="5764" y="1574"/>
                  </a:cubicBezTo>
                  <a:lnTo>
                    <a:pt x="5764" y="1574"/>
                  </a:lnTo>
                  <a:cubicBezTo>
                    <a:pt x="5766" y="1572"/>
                    <a:pt x="5768" y="1570"/>
                    <a:pt x="5771" y="1568"/>
                  </a:cubicBezTo>
                  <a:lnTo>
                    <a:pt x="5771" y="1568"/>
                  </a:lnTo>
                  <a:cubicBezTo>
                    <a:pt x="5771" y="1570"/>
                    <a:pt x="5772" y="1573"/>
                    <a:pt x="5772" y="1575"/>
                  </a:cubicBezTo>
                  <a:lnTo>
                    <a:pt x="5772" y="1575"/>
                  </a:lnTo>
                  <a:cubicBezTo>
                    <a:pt x="5777" y="1576"/>
                    <a:pt x="5780" y="1577"/>
                    <a:pt x="5780" y="1579"/>
                  </a:cubicBezTo>
                  <a:lnTo>
                    <a:pt x="5780" y="1579"/>
                  </a:lnTo>
                  <a:cubicBezTo>
                    <a:pt x="5995" y="1568"/>
                    <a:pt x="7448" y="1570"/>
                    <a:pt x="7569" y="1566"/>
                  </a:cubicBezTo>
                  <a:lnTo>
                    <a:pt x="7569" y="1566"/>
                  </a:lnTo>
                  <a:cubicBezTo>
                    <a:pt x="7564" y="1569"/>
                    <a:pt x="7558" y="1571"/>
                    <a:pt x="7551" y="1574"/>
                  </a:cubicBezTo>
                  <a:cubicBezTo>
                    <a:pt x="7550" y="1575"/>
                    <a:pt x="7629" y="1576"/>
                    <a:pt x="7764" y="1576"/>
                  </a:cubicBezTo>
                  <a:cubicBezTo>
                    <a:pt x="8424" y="1576"/>
                    <a:pt x="10419" y="1565"/>
                    <a:pt x="10761" y="1565"/>
                  </a:cubicBezTo>
                  <a:cubicBezTo>
                    <a:pt x="10787" y="1565"/>
                    <a:pt x="10803" y="1565"/>
                    <a:pt x="10808" y="1565"/>
                  </a:cubicBezTo>
                  <a:cubicBezTo>
                    <a:pt x="10841" y="1566"/>
                    <a:pt x="10873" y="1566"/>
                    <a:pt x="10905" y="1566"/>
                  </a:cubicBezTo>
                  <a:cubicBezTo>
                    <a:pt x="11573" y="1566"/>
                    <a:pt x="12162" y="1388"/>
                    <a:pt x="12754" y="1079"/>
                  </a:cubicBezTo>
                  <a:lnTo>
                    <a:pt x="12754" y="1079"/>
                  </a:lnTo>
                  <a:cubicBezTo>
                    <a:pt x="12783" y="1077"/>
                    <a:pt x="12815" y="1076"/>
                    <a:pt x="12849" y="1074"/>
                  </a:cubicBezTo>
                  <a:lnTo>
                    <a:pt x="12849" y="1074"/>
                  </a:lnTo>
                  <a:cubicBezTo>
                    <a:pt x="12846" y="1074"/>
                    <a:pt x="12843" y="1074"/>
                    <a:pt x="12840" y="1074"/>
                  </a:cubicBezTo>
                  <a:cubicBezTo>
                    <a:pt x="12819" y="1074"/>
                    <a:pt x="12795" y="1072"/>
                    <a:pt x="12775" y="1068"/>
                  </a:cubicBezTo>
                  <a:lnTo>
                    <a:pt x="12775" y="1068"/>
                  </a:lnTo>
                  <a:cubicBezTo>
                    <a:pt x="12779" y="1066"/>
                    <a:pt x="12782" y="1065"/>
                    <a:pt x="12785" y="1063"/>
                  </a:cubicBezTo>
                  <a:lnTo>
                    <a:pt x="12785" y="1063"/>
                  </a:lnTo>
                  <a:cubicBezTo>
                    <a:pt x="12776" y="1063"/>
                    <a:pt x="12768" y="1064"/>
                    <a:pt x="12759" y="1065"/>
                  </a:cubicBezTo>
                  <a:lnTo>
                    <a:pt x="12759" y="1065"/>
                  </a:lnTo>
                  <a:cubicBezTo>
                    <a:pt x="12721" y="1055"/>
                    <a:pt x="12712" y="1041"/>
                    <a:pt x="12804" y="1034"/>
                  </a:cubicBezTo>
                  <a:cubicBezTo>
                    <a:pt x="12759" y="1010"/>
                    <a:pt x="12700" y="1001"/>
                    <a:pt x="12635" y="1001"/>
                  </a:cubicBezTo>
                  <a:cubicBezTo>
                    <a:pt x="12445" y="1001"/>
                    <a:pt x="12201" y="1081"/>
                    <a:pt x="12081" y="1113"/>
                  </a:cubicBezTo>
                  <a:lnTo>
                    <a:pt x="12081" y="1113"/>
                  </a:lnTo>
                  <a:cubicBezTo>
                    <a:pt x="12025" y="1079"/>
                    <a:pt x="11922" y="1043"/>
                    <a:pt x="11814" y="1030"/>
                  </a:cubicBezTo>
                  <a:lnTo>
                    <a:pt x="11814" y="1030"/>
                  </a:lnTo>
                  <a:cubicBezTo>
                    <a:pt x="11932" y="1029"/>
                    <a:pt x="12115" y="923"/>
                    <a:pt x="12084" y="923"/>
                  </a:cubicBezTo>
                  <a:cubicBezTo>
                    <a:pt x="12083" y="923"/>
                    <a:pt x="12082" y="923"/>
                    <a:pt x="12081" y="923"/>
                  </a:cubicBezTo>
                  <a:cubicBezTo>
                    <a:pt x="12067" y="897"/>
                    <a:pt x="11926" y="888"/>
                    <a:pt x="11924" y="865"/>
                  </a:cubicBezTo>
                  <a:cubicBezTo>
                    <a:pt x="11513" y="974"/>
                    <a:pt x="11339" y="1037"/>
                    <a:pt x="10975" y="1041"/>
                  </a:cubicBezTo>
                  <a:cubicBezTo>
                    <a:pt x="10952" y="1051"/>
                    <a:pt x="10936" y="1059"/>
                    <a:pt x="10924" y="1066"/>
                  </a:cubicBezTo>
                  <a:lnTo>
                    <a:pt x="10924" y="1066"/>
                  </a:lnTo>
                  <a:cubicBezTo>
                    <a:pt x="10922" y="1057"/>
                    <a:pt x="10912" y="1048"/>
                    <a:pt x="10887" y="1037"/>
                  </a:cubicBezTo>
                  <a:lnTo>
                    <a:pt x="10887" y="1037"/>
                  </a:lnTo>
                  <a:cubicBezTo>
                    <a:pt x="10839" y="1041"/>
                    <a:pt x="10859" y="1050"/>
                    <a:pt x="10790" y="1057"/>
                  </a:cubicBezTo>
                  <a:cubicBezTo>
                    <a:pt x="10795" y="1058"/>
                    <a:pt x="10765" y="1058"/>
                    <a:pt x="10706" y="1058"/>
                  </a:cubicBezTo>
                  <a:cubicBezTo>
                    <a:pt x="10460" y="1058"/>
                    <a:pt x="9721" y="1054"/>
                    <a:pt x="9132" y="1054"/>
                  </a:cubicBezTo>
                  <a:cubicBezTo>
                    <a:pt x="8689" y="1054"/>
                    <a:pt x="8331" y="1056"/>
                    <a:pt x="8333" y="1064"/>
                  </a:cubicBezTo>
                  <a:cubicBezTo>
                    <a:pt x="8407" y="1081"/>
                    <a:pt x="8391" y="1141"/>
                    <a:pt x="8187" y="1159"/>
                  </a:cubicBezTo>
                  <a:cubicBezTo>
                    <a:pt x="8237" y="1121"/>
                    <a:pt x="8158" y="1067"/>
                    <a:pt x="8081" y="1067"/>
                  </a:cubicBezTo>
                  <a:cubicBezTo>
                    <a:pt x="8038" y="1067"/>
                    <a:pt x="7996" y="1085"/>
                    <a:pt x="7978" y="1132"/>
                  </a:cubicBezTo>
                  <a:cubicBezTo>
                    <a:pt x="7984" y="1131"/>
                    <a:pt x="7991" y="1130"/>
                    <a:pt x="7997" y="1130"/>
                  </a:cubicBezTo>
                  <a:cubicBezTo>
                    <a:pt x="8075" y="1130"/>
                    <a:pt x="8119" y="1195"/>
                    <a:pt x="8138" y="1210"/>
                  </a:cubicBezTo>
                  <a:lnTo>
                    <a:pt x="8138" y="1210"/>
                  </a:lnTo>
                  <a:cubicBezTo>
                    <a:pt x="7885" y="1193"/>
                    <a:pt x="7977" y="1132"/>
                    <a:pt x="7836" y="1046"/>
                  </a:cubicBezTo>
                  <a:lnTo>
                    <a:pt x="7836" y="1046"/>
                  </a:lnTo>
                  <a:cubicBezTo>
                    <a:pt x="7760" y="1049"/>
                    <a:pt x="7366" y="1051"/>
                    <a:pt x="7357" y="1053"/>
                  </a:cubicBezTo>
                  <a:cubicBezTo>
                    <a:pt x="7251" y="1059"/>
                    <a:pt x="7193" y="1075"/>
                    <a:pt x="7159" y="1085"/>
                  </a:cubicBezTo>
                  <a:lnTo>
                    <a:pt x="7159" y="1085"/>
                  </a:lnTo>
                  <a:cubicBezTo>
                    <a:pt x="7144" y="1079"/>
                    <a:pt x="7106" y="1069"/>
                    <a:pt x="7085" y="1066"/>
                  </a:cubicBezTo>
                  <a:lnTo>
                    <a:pt x="7085" y="1066"/>
                  </a:lnTo>
                  <a:cubicBezTo>
                    <a:pt x="7166" y="1064"/>
                    <a:pt x="6931" y="1065"/>
                    <a:pt x="6823" y="1064"/>
                  </a:cubicBezTo>
                  <a:lnTo>
                    <a:pt x="6823" y="1064"/>
                  </a:lnTo>
                  <a:cubicBezTo>
                    <a:pt x="6832" y="1083"/>
                    <a:pt x="6822" y="1166"/>
                    <a:pt x="6826" y="1229"/>
                  </a:cubicBezTo>
                  <a:lnTo>
                    <a:pt x="6826" y="1229"/>
                  </a:lnTo>
                  <a:cubicBezTo>
                    <a:pt x="6794" y="1174"/>
                    <a:pt x="6749" y="1116"/>
                    <a:pt x="6684" y="1116"/>
                  </a:cubicBezTo>
                  <a:cubicBezTo>
                    <a:pt x="6649" y="1116"/>
                    <a:pt x="6609" y="1133"/>
                    <a:pt x="6561" y="1176"/>
                  </a:cubicBezTo>
                  <a:cubicBezTo>
                    <a:pt x="6710" y="1241"/>
                    <a:pt x="6735" y="1298"/>
                    <a:pt x="6643" y="1403"/>
                  </a:cubicBezTo>
                  <a:cubicBezTo>
                    <a:pt x="6640" y="1403"/>
                    <a:pt x="6638" y="1403"/>
                    <a:pt x="6635" y="1403"/>
                  </a:cubicBezTo>
                  <a:cubicBezTo>
                    <a:pt x="6532" y="1403"/>
                    <a:pt x="6396" y="1224"/>
                    <a:pt x="6390" y="1224"/>
                  </a:cubicBezTo>
                  <a:cubicBezTo>
                    <a:pt x="6390" y="1224"/>
                    <a:pt x="6390" y="1224"/>
                    <a:pt x="6390" y="1224"/>
                  </a:cubicBezTo>
                  <a:cubicBezTo>
                    <a:pt x="6413" y="1245"/>
                    <a:pt x="6348" y="1298"/>
                    <a:pt x="6355" y="1356"/>
                  </a:cubicBezTo>
                  <a:cubicBezTo>
                    <a:pt x="6298" y="1358"/>
                    <a:pt x="6261" y="1360"/>
                    <a:pt x="6314" y="1360"/>
                  </a:cubicBezTo>
                  <a:cubicBezTo>
                    <a:pt x="6337" y="1360"/>
                    <a:pt x="6374" y="1359"/>
                    <a:pt x="6432" y="1359"/>
                  </a:cubicBezTo>
                  <a:lnTo>
                    <a:pt x="6432" y="1359"/>
                  </a:lnTo>
                  <a:cubicBezTo>
                    <a:pt x="6391" y="1365"/>
                    <a:pt x="6264" y="1414"/>
                    <a:pt x="6232" y="1441"/>
                  </a:cubicBezTo>
                  <a:lnTo>
                    <a:pt x="6232" y="1441"/>
                  </a:lnTo>
                  <a:cubicBezTo>
                    <a:pt x="6203" y="1393"/>
                    <a:pt x="6234" y="1265"/>
                    <a:pt x="6276" y="1221"/>
                  </a:cubicBezTo>
                  <a:lnTo>
                    <a:pt x="6276" y="1221"/>
                  </a:lnTo>
                  <a:cubicBezTo>
                    <a:pt x="6268" y="1224"/>
                    <a:pt x="6258" y="1225"/>
                    <a:pt x="6248" y="1225"/>
                  </a:cubicBezTo>
                  <a:cubicBezTo>
                    <a:pt x="6166" y="1225"/>
                    <a:pt x="6060" y="1119"/>
                    <a:pt x="6010" y="1055"/>
                  </a:cubicBezTo>
                  <a:cubicBezTo>
                    <a:pt x="5956" y="1046"/>
                    <a:pt x="5202" y="1045"/>
                    <a:pt x="4469" y="1045"/>
                  </a:cubicBezTo>
                  <a:cubicBezTo>
                    <a:pt x="4225" y="1045"/>
                    <a:pt x="3983" y="1045"/>
                    <a:pt x="3770" y="1045"/>
                  </a:cubicBezTo>
                  <a:cubicBezTo>
                    <a:pt x="3366" y="1045"/>
                    <a:pt x="3067" y="1044"/>
                    <a:pt x="3058" y="1042"/>
                  </a:cubicBezTo>
                  <a:lnTo>
                    <a:pt x="3058" y="1042"/>
                  </a:lnTo>
                  <a:cubicBezTo>
                    <a:pt x="3045" y="1047"/>
                    <a:pt x="3020" y="1051"/>
                    <a:pt x="2977" y="1051"/>
                  </a:cubicBezTo>
                  <a:cubicBezTo>
                    <a:pt x="2919" y="1051"/>
                    <a:pt x="2829" y="1044"/>
                    <a:pt x="2695" y="1027"/>
                  </a:cubicBezTo>
                  <a:lnTo>
                    <a:pt x="2695" y="1027"/>
                  </a:lnTo>
                  <a:cubicBezTo>
                    <a:pt x="2748" y="1062"/>
                    <a:pt x="2744" y="1071"/>
                    <a:pt x="2721" y="1071"/>
                  </a:cubicBezTo>
                  <a:cubicBezTo>
                    <a:pt x="2693" y="1071"/>
                    <a:pt x="2636" y="1056"/>
                    <a:pt x="2628" y="1056"/>
                  </a:cubicBezTo>
                  <a:cubicBezTo>
                    <a:pt x="2627" y="1056"/>
                    <a:pt x="2626" y="1057"/>
                    <a:pt x="2627" y="1057"/>
                  </a:cubicBezTo>
                  <a:cubicBezTo>
                    <a:pt x="2559" y="1069"/>
                    <a:pt x="2490" y="1076"/>
                    <a:pt x="2421" y="1078"/>
                  </a:cubicBezTo>
                  <a:lnTo>
                    <a:pt x="2421" y="1078"/>
                  </a:lnTo>
                  <a:cubicBezTo>
                    <a:pt x="2411" y="1073"/>
                    <a:pt x="2400" y="1068"/>
                    <a:pt x="2389" y="1064"/>
                  </a:cubicBezTo>
                  <a:lnTo>
                    <a:pt x="2389" y="1064"/>
                  </a:lnTo>
                  <a:cubicBezTo>
                    <a:pt x="2401" y="1055"/>
                    <a:pt x="2441" y="1047"/>
                    <a:pt x="2495" y="1047"/>
                  </a:cubicBezTo>
                  <a:cubicBezTo>
                    <a:pt x="2513" y="1047"/>
                    <a:pt x="2531" y="1048"/>
                    <a:pt x="2551" y="1050"/>
                  </a:cubicBezTo>
                  <a:lnTo>
                    <a:pt x="2551" y="1050"/>
                  </a:lnTo>
                  <a:cubicBezTo>
                    <a:pt x="2508" y="1043"/>
                    <a:pt x="2642" y="1019"/>
                    <a:pt x="2518" y="1004"/>
                  </a:cubicBezTo>
                  <a:cubicBezTo>
                    <a:pt x="2055" y="937"/>
                    <a:pt x="1559" y="779"/>
                    <a:pt x="1248" y="527"/>
                  </a:cubicBezTo>
                  <a:cubicBezTo>
                    <a:pt x="1241" y="532"/>
                    <a:pt x="1227" y="535"/>
                    <a:pt x="1207" y="535"/>
                  </a:cubicBezTo>
                  <a:cubicBezTo>
                    <a:pt x="1164" y="535"/>
                    <a:pt x="1096" y="524"/>
                    <a:pt x="1027" y="512"/>
                  </a:cubicBezTo>
                  <a:lnTo>
                    <a:pt x="1027" y="512"/>
                  </a:lnTo>
                  <a:cubicBezTo>
                    <a:pt x="1006" y="492"/>
                    <a:pt x="958" y="500"/>
                    <a:pt x="968" y="496"/>
                  </a:cubicBezTo>
                  <a:cubicBezTo>
                    <a:pt x="1090" y="492"/>
                    <a:pt x="1104" y="478"/>
                    <a:pt x="984" y="476"/>
                  </a:cubicBezTo>
                  <a:cubicBezTo>
                    <a:pt x="1136" y="412"/>
                    <a:pt x="891" y="362"/>
                    <a:pt x="854" y="299"/>
                  </a:cubicBezTo>
                  <a:lnTo>
                    <a:pt x="854" y="299"/>
                  </a:lnTo>
                  <a:cubicBezTo>
                    <a:pt x="842" y="317"/>
                    <a:pt x="749" y="380"/>
                    <a:pt x="717" y="390"/>
                  </a:cubicBezTo>
                  <a:cubicBezTo>
                    <a:pt x="795" y="326"/>
                    <a:pt x="777" y="298"/>
                    <a:pt x="710" y="298"/>
                  </a:cubicBezTo>
                  <a:cubicBezTo>
                    <a:pt x="624" y="298"/>
                    <a:pt x="454" y="347"/>
                    <a:pt x="307" y="434"/>
                  </a:cubicBezTo>
                  <a:cubicBezTo>
                    <a:pt x="270" y="394"/>
                    <a:pt x="117" y="378"/>
                    <a:pt x="376" y="302"/>
                  </a:cubicBezTo>
                  <a:cubicBezTo>
                    <a:pt x="389" y="304"/>
                    <a:pt x="400" y="305"/>
                    <a:pt x="412" y="305"/>
                  </a:cubicBezTo>
                  <a:cubicBezTo>
                    <a:pt x="499" y="305"/>
                    <a:pt x="554" y="239"/>
                    <a:pt x="478" y="79"/>
                  </a:cubicBezTo>
                  <a:cubicBezTo>
                    <a:pt x="468" y="22"/>
                    <a:pt x="434" y="1"/>
                    <a:pt x="39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98" name="Google Shape;3398;p36"/>
            <p:cNvSpPr/>
            <p:nvPr/>
          </p:nvSpPr>
          <p:spPr>
            <a:xfrm>
              <a:off x="4044025" y="1619475"/>
              <a:ext cx="2150" cy="175"/>
            </a:xfrm>
            <a:custGeom>
              <a:avLst/>
              <a:gdLst/>
              <a:ahLst/>
              <a:cxnLst/>
              <a:rect l="l" t="t" r="r" b="b"/>
              <a:pathLst>
                <a:path w="86" h="7" extrusionOk="0">
                  <a:moveTo>
                    <a:pt x="0" y="1"/>
                  </a:moveTo>
                  <a:cubicBezTo>
                    <a:pt x="19" y="2"/>
                    <a:pt x="39" y="7"/>
                    <a:pt x="57" y="7"/>
                  </a:cubicBezTo>
                  <a:cubicBezTo>
                    <a:pt x="67" y="7"/>
                    <a:pt x="77" y="5"/>
                    <a:pt x="8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399" name="Google Shape;3399;p36"/>
            <p:cNvSpPr/>
            <p:nvPr/>
          </p:nvSpPr>
          <p:spPr>
            <a:xfrm>
              <a:off x="4035900" y="1619475"/>
              <a:ext cx="131525" cy="10350"/>
            </a:xfrm>
            <a:custGeom>
              <a:avLst/>
              <a:gdLst/>
              <a:ahLst/>
              <a:cxnLst/>
              <a:rect l="l" t="t" r="r" b="b"/>
              <a:pathLst>
                <a:path w="5261" h="414" extrusionOk="0">
                  <a:moveTo>
                    <a:pt x="881" y="40"/>
                  </a:moveTo>
                  <a:cubicBezTo>
                    <a:pt x="1113" y="45"/>
                    <a:pt x="805" y="82"/>
                    <a:pt x="944" y="237"/>
                  </a:cubicBezTo>
                  <a:cubicBezTo>
                    <a:pt x="943" y="237"/>
                    <a:pt x="942" y="237"/>
                    <a:pt x="942" y="237"/>
                  </a:cubicBezTo>
                  <a:cubicBezTo>
                    <a:pt x="844" y="237"/>
                    <a:pt x="835" y="96"/>
                    <a:pt x="881" y="40"/>
                  </a:cubicBezTo>
                  <a:close/>
                  <a:moveTo>
                    <a:pt x="531" y="1"/>
                  </a:moveTo>
                  <a:cubicBezTo>
                    <a:pt x="552" y="6"/>
                    <a:pt x="698" y="152"/>
                    <a:pt x="691" y="152"/>
                  </a:cubicBezTo>
                  <a:cubicBezTo>
                    <a:pt x="691" y="152"/>
                    <a:pt x="691" y="152"/>
                    <a:pt x="691" y="152"/>
                  </a:cubicBezTo>
                  <a:cubicBezTo>
                    <a:pt x="645" y="230"/>
                    <a:pt x="207" y="186"/>
                    <a:pt x="26" y="411"/>
                  </a:cubicBezTo>
                  <a:cubicBezTo>
                    <a:pt x="0" y="411"/>
                    <a:pt x="75" y="414"/>
                    <a:pt x="147" y="414"/>
                  </a:cubicBezTo>
                  <a:cubicBezTo>
                    <a:pt x="114" y="381"/>
                    <a:pt x="160" y="353"/>
                    <a:pt x="225" y="349"/>
                  </a:cubicBezTo>
                  <a:lnTo>
                    <a:pt x="225" y="349"/>
                  </a:lnTo>
                  <a:cubicBezTo>
                    <a:pt x="218" y="374"/>
                    <a:pt x="214" y="390"/>
                    <a:pt x="160" y="411"/>
                  </a:cubicBezTo>
                  <a:cubicBezTo>
                    <a:pt x="164" y="412"/>
                    <a:pt x="249" y="412"/>
                    <a:pt x="393" y="412"/>
                  </a:cubicBezTo>
                  <a:cubicBezTo>
                    <a:pt x="1253" y="412"/>
                    <a:pt x="4204" y="407"/>
                    <a:pt x="4155" y="407"/>
                  </a:cubicBezTo>
                  <a:cubicBezTo>
                    <a:pt x="4271" y="370"/>
                    <a:pt x="4447" y="330"/>
                    <a:pt x="4498" y="277"/>
                  </a:cubicBezTo>
                  <a:cubicBezTo>
                    <a:pt x="4435" y="272"/>
                    <a:pt x="4384" y="224"/>
                    <a:pt x="4375" y="161"/>
                  </a:cubicBezTo>
                  <a:cubicBezTo>
                    <a:pt x="4368" y="138"/>
                    <a:pt x="4292" y="115"/>
                    <a:pt x="4273" y="75"/>
                  </a:cubicBezTo>
                  <a:cubicBezTo>
                    <a:pt x="4276" y="75"/>
                    <a:pt x="4279" y="75"/>
                    <a:pt x="4282" y="75"/>
                  </a:cubicBezTo>
                  <a:cubicBezTo>
                    <a:pt x="4381" y="75"/>
                    <a:pt x="4398" y="114"/>
                    <a:pt x="4398" y="159"/>
                  </a:cubicBezTo>
                  <a:cubicBezTo>
                    <a:pt x="4514" y="257"/>
                    <a:pt x="4592" y="279"/>
                    <a:pt x="4665" y="279"/>
                  </a:cubicBezTo>
                  <a:cubicBezTo>
                    <a:pt x="4724" y="279"/>
                    <a:pt x="4779" y="265"/>
                    <a:pt x="4847" y="265"/>
                  </a:cubicBezTo>
                  <a:cubicBezTo>
                    <a:pt x="4921" y="265"/>
                    <a:pt x="5012" y="282"/>
                    <a:pt x="5140" y="356"/>
                  </a:cubicBezTo>
                  <a:cubicBezTo>
                    <a:pt x="5066" y="256"/>
                    <a:pt x="5161" y="101"/>
                    <a:pt x="5261" y="1"/>
                  </a:cubicBezTo>
                  <a:lnTo>
                    <a:pt x="2625" y="1"/>
                  </a:lnTo>
                  <a:cubicBezTo>
                    <a:pt x="2613" y="41"/>
                    <a:pt x="2582" y="58"/>
                    <a:pt x="2548" y="58"/>
                  </a:cubicBezTo>
                  <a:cubicBezTo>
                    <a:pt x="2508" y="58"/>
                    <a:pt x="2465" y="35"/>
                    <a:pt x="244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
        <p:nvSpPr>
          <p:cNvPr id="222" name="TextBox 4">
            <a:extLst>
              <a:ext uri="{FF2B5EF4-FFF2-40B4-BE49-F238E27FC236}">
                <a16:creationId xmlns:a16="http://schemas.microsoft.com/office/drawing/2014/main" id="{EB684C7E-20A7-9694-F2D4-694B922B40F4}"/>
              </a:ext>
            </a:extLst>
          </p:cNvPr>
          <p:cNvSpPr txBox="1"/>
          <p:nvPr/>
        </p:nvSpPr>
        <p:spPr>
          <a:xfrm>
            <a:off x="0" y="0"/>
            <a:ext cx="453650" cy="123111"/>
          </a:xfrm>
          <a:prstGeom prst="rect">
            <a:avLst/>
          </a:prstGeom>
          <a:noFill/>
        </p:spPr>
        <p:txBody>
          <a:bodyPr wrap="square" rtlCol="0">
            <a:spAutoFit/>
          </a:bodyPr>
          <a:lstStyle/>
          <a:p>
            <a:pPr>
              <a:lnSpc>
                <a:spcPct val="200000"/>
              </a:lnSpc>
            </a:pPr>
            <a:r>
              <a:rPr lang="zh-CN" altLang="en-US" sz="100" dirty="0">
                <a:solidFill>
                  <a:schemeClr val="tx1">
                    <a:alpha val="0"/>
                  </a:schemeClr>
                </a:solidFill>
                <a:latin typeface="微软雅黑" panose="020B0503020204020204" pitchFamily="34" charset="-122"/>
                <a:ea typeface="微软雅黑" panose="020B0503020204020204" pitchFamily="34" charset="-122"/>
              </a:rPr>
              <a:t>行业</a:t>
            </a:r>
            <a:r>
              <a:rPr lang="en-US" altLang="zh-CN" sz="100" dirty="0">
                <a:solidFill>
                  <a:schemeClr val="tx1">
                    <a:alpha val="0"/>
                  </a:schemeClr>
                </a:solidFill>
                <a:latin typeface="微软雅黑" panose="020B0503020204020204" pitchFamily="34" charset="-122"/>
                <a:ea typeface="微软雅黑" panose="020B0503020204020204" pitchFamily="34" charset="-122"/>
              </a:rPr>
              <a:t>PPT</a:t>
            </a:r>
            <a:r>
              <a:rPr lang="zh-CN" altLang="en-US" sz="100" dirty="0">
                <a:solidFill>
                  <a:schemeClr val="tx1">
                    <a:alpha val="0"/>
                  </a:schemeClr>
                </a:solidFill>
                <a:latin typeface="微软雅黑" panose="020B0503020204020204" pitchFamily="34" charset="-122"/>
                <a:ea typeface="微软雅黑" panose="020B0503020204020204" pitchFamily="34" charset="-122"/>
              </a:rPr>
              <a:t>模板</a:t>
            </a:r>
            <a:r>
              <a:rPr lang="en-US" altLang="zh-CN" sz="100" dirty="0">
                <a:solidFill>
                  <a:schemeClr val="tx1">
                    <a:alpha val="0"/>
                  </a:schemeClr>
                </a:solidFill>
                <a:latin typeface="微软雅黑" panose="020B0503020204020204" pitchFamily="34" charset="-122"/>
                <a:ea typeface="微软雅黑" panose="020B0503020204020204" pitchFamily="34" charset="-122"/>
              </a:rPr>
              <a:t>http://www.1ppt.com/hangye/</a:t>
            </a:r>
          </a:p>
        </p:txBody>
      </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bg>
      <p:bgPr>
        <a:blipFill>
          <a:blip r:embed="rId3" cstate="email">
            <a:extLst>
              <a:ext uri="{28A0092B-C50C-407E-A947-70E740481C1C}">
                <a14:useLocalDpi xmlns:a14="http://schemas.microsoft.com/office/drawing/2010/main"/>
              </a:ext>
            </a:extLst>
          </a:blip>
          <a:stretch>
            <a:fillRect/>
          </a:stretch>
        </a:blipFill>
        <a:effectLst/>
      </p:bgPr>
    </p:bg>
    <p:spTree>
      <p:nvGrpSpPr>
        <p:cNvPr id="1" name="Shape 13766"/>
        <p:cNvGrpSpPr/>
        <p:nvPr/>
      </p:nvGrpSpPr>
      <p:grpSpPr>
        <a:xfrm>
          <a:off x="0" y="0"/>
          <a:ext cx="0" cy="0"/>
          <a:chOff x="0" y="0"/>
          <a:chExt cx="0" cy="0"/>
        </a:xfrm>
      </p:grpSpPr>
      <p:grpSp>
        <p:nvGrpSpPr>
          <p:cNvPr id="13767" name="Google Shape;13767;p54"/>
          <p:cNvGrpSpPr/>
          <p:nvPr/>
        </p:nvGrpSpPr>
        <p:grpSpPr>
          <a:xfrm>
            <a:off x="926354" y="1523033"/>
            <a:ext cx="4177157" cy="2097418"/>
            <a:chOff x="859008" y="100278"/>
            <a:chExt cx="5073675" cy="2097418"/>
          </a:xfrm>
        </p:grpSpPr>
        <p:sp>
          <p:nvSpPr>
            <p:cNvPr id="13768" name="Google Shape;13768;p54"/>
            <p:cNvSpPr/>
            <p:nvPr/>
          </p:nvSpPr>
          <p:spPr>
            <a:xfrm rot="10800000">
              <a:off x="859008" y="100278"/>
              <a:ext cx="5061485" cy="2048605"/>
            </a:xfrm>
            <a:custGeom>
              <a:avLst/>
              <a:gdLst/>
              <a:ahLst/>
              <a:cxnLst/>
              <a:rect l="l" t="t" r="r" b="b"/>
              <a:pathLst>
                <a:path w="51914" h="8316" extrusionOk="0">
                  <a:moveTo>
                    <a:pt x="1" y="0"/>
                  </a:moveTo>
                  <a:lnTo>
                    <a:pt x="1" y="8315"/>
                  </a:lnTo>
                  <a:lnTo>
                    <a:pt x="51914" y="8315"/>
                  </a:lnTo>
                  <a:lnTo>
                    <a:pt x="51912" y="0"/>
                  </a:lnTo>
                  <a:cubicBezTo>
                    <a:pt x="51912" y="0"/>
                    <a:pt x="41186" y="162"/>
                    <a:pt x="27621" y="406"/>
                  </a:cubicBezTo>
                  <a:cubicBezTo>
                    <a:pt x="25622" y="442"/>
                    <a:pt x="23583" y="457"/>
                    <a:pt x="21564" y="457"/>
                  </a:cubicBezTo>
                  <a:cubicBezTo>
                    <a:pt x="10484" y="457"/>
                    <a:pt x="1" y="0"/>
                    <a:pt x="1" y="0"/>
                  </a:cubicBezTo>
                  <a:close/>
                </a:path>
              </a:pathLst>
            </a:custGeom>
            <a:solidFill>
              <a:schemeClr val="accent4"/>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3769" name="Google Shape;13769;p54"/>
            <p:cNvGrpSpPr/>
            <p:nvPr/>
          </p:nvGrpSpPr>
          <p:grpSpPr>
            <a:xfrm>
              <a:off x="859206" y="1922460"/>
              <a:ext cx="5073477" cy="275235"/>
              <a:chOff x="3289575" y="5391468"/>
              <a:chExt cx="1300925" cy="70575"/>
            </a:xfrm>
          </p:grpSpPr>
          <p:sp>
            <p:nvSpPr>
              <p:cNvPr id="13770" name="Google Shape;13770;p54"/>
              <p:cNvSpPr/>
              <p:nvPr/>
            </p:nvSpPr>
            <p:spPr>
              <a:xfrm>
                <a:off x="3980025" y="5416850"/>
                <a:ext cx="575" cy="900"/>
              </a:xfrm>
              <a:custGeom>
                <a:avLst/>
                <a:gdLst/>
                <a:ahLst/>
                <a:cxnLst/>
                <a:rect l="l" t="t" r="r" b="b"/>
                <a:pathLst>
                  <a:path w="23" h="36" extrusionOk="0">
                    <a:moveTo>
                      <a:pt x="12" y="0"/>
                    </a:moveTo>
                    <a:cubicBezTo>
                      <a:pt x="6" y="5"/>
                      <a:pt x="2" y="11"/>
                      <a:pt x="1" y="20"/>
                    </a:cubicBezTo>
                    <a:cubicBezTo>
                      <a:pt x="8" y="31"/>
                      <a:pt x="12" y="35"/>
                      <a:pt x="15" y="35"/>
                    </a:cubicBezTo>
                    <a:cubicBezTo>
                      <a:pt x="22" y="35"/>
                      <a:pt x="18" y="12"/>
                      <a:pt x="12"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71" name="Google Shape;13771;p54"/>
              <p:cNvSpPr/>
              <p:nvPr/>
            </p:nvSpPr>
            <p:spPr>
              <a:xfrm>
                <a:off x="4315675" y="5411325"/>
                <a:ext cx="1025" cy="775"/>
              </a:xfrm>
              <a:custGeom>
                <a:avLst/>
                <a:gdLst/>
                <a:ahLst/>
                <a:cxnLst/>
                <a:rect l="l" t="t" r="r" b="b"/>
                <a:pathLst>
                  <a:path w="41" h="31" extrusionOk="0">
                    <a:moveTo>
                      <a:pt x="16" y="0"/>
                    </a:moveTo>
                    <a:cubicBezTo>
                      <a:pt x="10" y="0"/>
                      <a:pt x="5" y="8"/>
                      <a:pt x="1" y="30"/>
                    </a:cubicBezTo>
                    <a:cubicBezTo>
                      <a:pt x="16" y="28"/>
                      <a:pt x="29" y="25"/>
                      <a:pt x="40" y="23"/>
                    </a:cubicBezTo>
                    <a:cubicBezTo>
                      <a:pt x="32" y="11"/>
                      <a:pt x="24" y="0"/>
                      <a:pt x="16"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72" name="Google Shape;13772;p54"/>
              <p:cNvSpPr/>
              <p:nvPr/>
            </p:nvSpPr>
            <p:spPr>
              <a:xfrm>
                <a:off x="4316675" y="5411800"/>
                <a:ext cx="1600" cy="775"/>
              </a:xfrm>
              <a:custGeom>
                <a:avLst/>
                <a:gdLst/>
                <a:ahLst/>
                <a:cxnLst/>
                <a:rect l="l" t="t" r="r" b="b"/>
                <a:pathLst>
                  <a:path w="64" h="31" extrusionOk="0">
                    <a:moveTo>
                      <a:pt x="30" y="0"/>
                    </a:moveTo>
                    <a:cubicBezTo>
                      <a:pt x="22" y="0"/>
                      <a:pt x="12" y="2"/>
                      <a:pt x="0" y="5"/>
                    </a:cubicBezTo>
                    <a:cubicBezTo>
                      <a:pt x="8" y="15"/>
                      <a:pt x="16" y="26"/>
                      <a:pt x="24" y="26"/>
                    </a:cubicBezTo>
                    <a:cubicBezTo>
                      <a:pt x="26" y="26"/>
                      <a:pt x="29" y="25"/>
                      <a:pt x="31" y="23"/>
                    </a:cubicBezTo>
                    <a:cubicBezTo>
                      <a:pt x="35" y="28"/>
                      <a:pt x="40" y="31"/>
                      <a:pt x="44" y="31"/>
                    </a:cubicBezTo>
                    <a:cubicBezTo>
                      <a:pt x="56" y="31"/>
                      <a:pt x="63" y="7"/>
                      <a:pt x="62" y="7"/>
                    </a:cubicBezTo>
                    <a:lnTo>
                      <a:pt x="62" y="7"/>
                    </a:lnTo>
                    <a:cubicBezTo>
                      <a:pt x="61" y="7"/>
                      <a:pt x="59" y="10"/>
                      <a:pt x="56" y="19"/>
                    </a:cubicBezTo>
                    <a:cubicBezTo>
                      <a:pt x="51" y="5"/>
                      <a:pt x="42" y="0"/>
                      <a:pt x="30"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73" name="Google Shape;13773;p54"/>
              <p:cNvSpPr/>
              <p:nvPr/>
            </p:nvSpPr>
            <p:spPr>
              <a:xfrm>
                <a:off x="4397950" y="5419900"/>
                <a:ext cx="300" cy="500"/>
              </a:xfrm>
              <a:custGeom>
                <a:avLst/>
                <a:gdLst/>
                <a:ahLst/>
                <a:cxnLst/>
                <a:rect l="l" t="t" r="r" b="b"/>
                <a:pathLst>
                  <a:path w="12" h="20" extrusionOk="0">
                    <a:moveTo>
                      <a:pt x="6" y="1"/>
                    </a:moveTo>
                    <a:cubicBezTo>
                      <a:pt x="4" y="1"/>
                      <a:pt x="1" y="6"/>
                      <a:pt x="0" y="19"/>
                    </a:cubicBezTo>
                    <a:cubicBezTo>
                      <a:pt x="11" y="13"/>
                      <a:pt x="10" y="1"/>
                      <a:pt x="6"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74" name="Google Shape;13774;p54"/>
              <p:cNvSpPr/>
              <p:nvPr/>
            </p:nvSpPr>
            <p:spPr>
              <a:xfrm>
                <a:off x="4193775" y="5406050"/>
                <a:ext cx="875" cy="600"/>
              </a:xfrm>
              <a:custGeom>
                <a:avLst/>
                <a:gdLst/>
                <a:ahLst/>
                <a:cxnLst/>
                <a:rect l="l" t="t" r="r" b="b"/>
                <a:pathLst>
                  <a:path w="35" h="24" extrusionOk="0">
                    <a:moveTo>
                      <a:pt x="7" y="1"/>
                    </a:moveTo>
                    <a:cubicBezTo>
                      <a:pt x="2" y="1"/>
                      <a:pt x="1" y="7"/>
                      <a:pt x="2" y="21"/>
                    </a:cubicBezTo>
                    <a:cubicBezTo>
                      <a:pt x="9" y="23"/>
                      <a:pt x="15" y="24"/>
                      <a:pt x="22" y="24"/>
                    </a:cubicBezTo>
                    <a:cubicBezTo>
                      <a:pt x="26" y="24"/>
                      <a:pt x="30" y="23"/>
                      <a:pt x="34" y="22"/>
                    </a:cubicBezTo>
                    <a:cubicBezTo>
                      <a:pt x="22" y="9"/>
                      <a:pt x="13" y="1"/>
                      <a:pt x="7"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75" name="Google Shape;13775;p54"/>
              <p:cNvSpPr/>
              <p:nvPr/>
            </p:nvSpPr>
            <p:spPr>
              <a:xfrm>
                <a:off x="4133775" y="5414725"/>
                <a:ext cx="975" cy="950"/>
              </a:xfrm>
              <a:custGeom>
                <a:avLst/>
                <a:gdLst/>
                <a:ahLst/>
                <a:cxnLst/>
                <a:rect l="l" t="t" r="r" b="b"/>
                <a:pathLst>
                  <a:path w="39" h="38" extrusionOk="0">
                    <a:moveTo>
                      <a:pt x="26" y="0"/>
                    </a:moveTo>
                    <a:cubicBezTo>
                      <a:pt x="19" y="0"/>
                      <a:pt x="9" y="9"/>
                      <a:pt x="0" y="20"/>
                    </a:cubicBezTo>
                    <a:cubicBezTo>
                      <a:pt x="23" y="21"/>
                      <a:pt x="34" y="21"/>
                      <a:pt x="37" y="38"/>
                    </a:cubicBezTo>
                    <a:cubicBezTo>
                      <a:pt x="38" y="10"/>
                      <a:pt x="33" y="0"/>
                      <a:pt x="26"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76" name="Google Shape;13776;p54"/>
              <p:cNvSpPr/>
              <p:nvPr/>
            </p:nvSpPr>
            <p:spPr>
              <a:xfrm>
                <a:off x="4225950" y="5405725"/>
                <a:ext cx="725" cy="350"/>
              </a:xfrm>
              <a:custGeom>
                <a:avLst/>
                <a:gdLst/>
                <a:ahLst/>
                <a:cxnLst/>
                <a:rect l="l" t="t" r="r" b="b"/>
                <a:pathLst>
                  <a:path w="29" h="14" extrusionOk="0">
                    <a:moveTo>
                      <a:pt x="0" y="1"/>
                    </a:moveTo>
                    <a:cubicBezTo>
                      <a:pt x="4" y="4"/>
                      <a:pt x="12" y="10"/>
                      <a:pt x="18" y="14"/>
                    </a:cubicBezTo>
                    <a:lnTo>
                      <a:pt x="28" y="14"/>
                    </a:lnTo>
                    <a:cubicBezTo>
                      <a:pt x="18" y="10"/>
                      <a:pt x="9" y="6"/>
                      <a:pt x="0"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77" name="Google Shape;13777;p54"/>
              <p:cNvSpPr/>
              <p:nvPr/>
            </p:nvSpPr>
            <p:spPr>
              <a:xfrm>
                <a:off x="3868875" y="5419425"/>
                <a:ext cx="100" cy="75"/>
              </a:xfrm>
              <a:custGeom>
                <a:avLst/>
                <a:gdLst/>
                <a:ahLst/>
                <a:cxnLst/>
                <a:rect l="l" t="t" r="r" b="b"/>
                <a:pathLst>
                  <a:path w="4" h="3" extrusionOk="0">
                    <a:moveTo>
                      <a:pt x="3" y="0"/>
                    </a:moveTo>
                    <a:lnTo>
                      <a:pt x="3" y="0"/>
                    </a:lnTo>
                    <a:cubicBezTo>
                      <a:pt x="2" y="0"/>
                      <a:pt x="1" y="1"/>
                      <a:pt x="1" y="3"/>
                    </a:cubicBezTo>
                    <a:lnTo>
                      <a:pt x="3" y="0"/>
                    </a:ln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78" name="Google Shape;13778;p54"/>
              <p:cNvSpPr/>
              <p:nvPr/>
            </p:nvSpPr>
            <p:spPr>
              <a:xfrm>
                <a:off x="3289575" y="5391468"/>
                <a:ext cx="1300925" cy="70575"/>
              </a:xfrm>
              <a:custGeom>
                <a:avLst/>
                <a:gdLst/>
                <a:ahLst/>
                <a:cxnLst/>
                <a:rect l="l" t="t" r="r" b="b"/>
                <a:pathLst>
                  <a:path w="52037" h="2823" extrusionOk="0">
                    <a:moveTo>
                      <a:pt x="32257" y="329"/>
                    </a:moveTo>
                    <a:cubicBezTo>
                      <a:pt x="32263" y="329"/>
                      <a:pt x="32269" y="329"/>
                      <a:pt x="32274" y="330"/>
                    </a:cubicBezTo>
                    <a:cubicBezTo>
                      <a:pt x="32281" y="340"/>
                      <a:pt x="32288" y="350"/>
                      <a:pt x="32298" y="359"/>
                    </a:cubicBezTo>
                    <a:cubicBezTo>
                      <a:pt x="32137" y="357"/>
                      <a:pt x="32203" y="329"/>
                      <a:pt x="32257" y="329"/>
                    </a:cubicBezTo>
                    <a:close/>
                    <a:moveTo>
                      <a:pt x="5250" y="1074"/>
                    </a:moveTo>
                    <a:cubicBezTo>
                      <a:pt x="5250" y="1076"/>
                      <a:pt x="5250" y="1077"/>
                      <a:pt x="5250" y="1078"/>
                    </a:cubicBezTo>
                    <a:lnTo>
                      <a:pt x="5250" y="1078"/>
                    </a:lnTo>
                    <a:cubicBezTo>
                      <a:pt x="5250" y="1077"/>
                      <a:pt x="5250" y="1076"/>
                      <a:pt x="5250" y="1074"/>
                    </a:cubicBezTo>
                    <a:close/>
                    <a:moveTo>
                      <a:pt x="35937" y="1639"/>
                    </a:moveTo>
                    <a:lnTo>
                      <a:pt x="35937" y="1639"/>
                    </a:lnTo>
                    <a:cubicBezTo>
                      <a:pt x="35936" y="1639"/>
                      <a:pt x="35936" y="1639"/>
                      <a:pt x="35936" y="1639"/>
                    </a:cubicBezTo>
                    <a:cubicBezTo>
                      <a:pt x="35936" y="1639"/>
                      <a:pt x="35936" y="1639"/>
                      <a:pt x="35937" y="1639"/>
                    </a:cubicBezTo>
                    <a:close/>
                    <a:moveTo>
                      <a:pt x="52031" y="2118"/>
                    </a:moveTo>
                    <a:cubicBezTo>
                      <a:pt x="52033" y="2118"/>
                      <a:pt x="52035" y="2119"/>
                      <a:pt x="52037" y="2119"/>
                    </a:cubicBezTo>
                    <a:cubicBezTo>
                      <a:pt x="52035" y="2118"/>
                      <a:pt x="52033" y="2118"/>
                      <a:pt x="52031" y="2118"/>
                    </a:cubicBezTo>
                    <a:close/>
                    <a:moveTo>
                      <a:pt x="15765" y="2214"/>
                    </a:moveTo>
                    <a:lnTo>
                      <a:pt x="15765" y="2214"/>
                    </a:lnTo>
                    <a:cubicBezTo>
                      <a:pt x="15765" y="2214"/>
                      <a:pt x="15765" y="2214"/>
                      <a:pt x="15765" y="2214"/>
                    </a:cubicBezTo>
                    <a:cubicBezTo>
                      <a:pt x="15765" y="2214"/>
                      <a:pt x="15765" y="2214"/>
                      <a:pt x="15765" y="2214"/>
                    </a:cubicBezTo>
                    <a:close/>
                    <a:moveTo>
                      <a:pt x="14353" y="2372"/>
                    </a:moveTo>
                    <a:lnTo>
                      <a:pt x="14353" y="2372"/>
                    </a:lnTo>
                    <a:cubicBezTo>
                      <a:pt x="14352" y="2372"/>
                      <a:pt x="14352" y="2372"/>
                      <a:pt x="14352" y="2372"/>
                    </a:cubicBezTo>
                    <a:cubicBezTo>
                      <a:pt x="14352" y="2373"/>
                      <a:pt x="14353" y="2373"/>
                      <a:pt x="14353" y="2374"/>
                    </a:cubicBezTo>
                    <a:lnTo>
                      <a:pt x="14353" y="2374"/>
                    </a:lnTo>
                    <a:cubicBezTo>
                      <a:pt x="14353" y="2373"/>
                      <a:pt x="14353" y="2373"/>
                      <a:pt x="14353" y="2372"/>
                    </a:cubicBezTo>
                    <a:close/>
                    <a:moveTo>
                      <a:pt x="38551" y="1"/>
                    </a:moveTo>
                    <a:cubicBezTo>
                      <a:pt x="38547" y="1"/>
                      <a:pt x="38538" y="20"/>
                      <a:pt x="38488" y="20"/>
                    </a:cubicBezTo>
                    <a:cubicBezTo>
                      <a:pt x="38476" y="20"/>
                      <a:pt x="38461" y="19"/>
                      <a:pt x="38443" y="16"/>
                    </a:cubicBezTo>
                    <a:cubicBezTo>
                      <a:pt x="38416" y="51"/>
                      <a:pt x="38391" y="53"/>
                      <a:pt x="38367" y="53"/>
                    </a:cubicBezTo>
                    <a:cubicBezTo>
                      <a:pt x="38364" y="53"/>
                      <a:pt x="38361" y="53"/>
                      <a:pt x="38358" y="53"/>
                    </a:cubicBezTo>
                    <a:cubicBezTo>
                      <a:pt x="38354" y="53"/>
                      <a:pt x="38349" y="53"/>
                      <a:pt x="38345" y="54"/>
                    </a:cubicBezTo>
                    <a:cubicBezTo>
                      <a:pt x="38337" y="64"/>
                      <a:pt x="38330" y="67"/>
                      <a:pt x="38322" y="67"/>
                    </a:cubicBezTo>
                    <a:cubicBezTo>
                      <a:pt x="38306" y="67"/>
                      <a:pt x="38291" y="51"/>
                      <a:pt x="38275" y="51"/>
                    </a:cubicBezTo>
                    <a:cubicBezTo>
                      <a:pt x="38269" y="51"/>
                      <a:pt x="38262" y="54"/>
                      <a:pt x="38256" y="63"/>
                    </a:cubicBezTo>
                    <a:cubicBezTo>
                      <a:pt x="38240" y="83"/>
                      <a:pt x="38224" y="93"/>
                      <a:pt x="38207" y="93"/>
                    </a:cubicBezTo>
                    <a:cubicBezTo>
                      <a:pt x="38194" y="93"/>
                      <a:pt x="38180" y="86"/>
                      <a:pt x="38167" y="72"/>
                    </a:cubicBezTo>
                    <a:cubicBezTo>
                      <a:pt x="38156" y="92"/>
                      <a:pt x="38146" y="97"/>
                      <a:pt x="38135" y="97"/>
                    </a:cubicBezTo>
                    <a:cubicBezTo>
                      <a:pt x="38125" y="97"/>
                      <a:pt x="38114" y="93"/>
                      <a:pt x="38104" y="93"/>
                    </a:cubicBezTo>
                    <a:cubicBezTo>
                      <a:pt x="38092" y="93"/>
                      <a:pt x="38081" y="98"/>
                      <a:pt x="38069" y="120"/>
                    </a:cubicBezTo>
                    <a:cubicBezTo>
                      <a:pt x="38046" y="141"/>
                      <a:pt x="38022" y="165"/>
                      <a:pt x="37996" y="165"/>
                    </a:cubicBezTo>
                    <a:cubicBezTo>
                      <a:pt x="37982" y="165"/>
                      <a:pt x="37969" y="158"/>
                      <a:pt x="37954" y="142"/>
                    </a:cubicBezTo>
                    <a:cubicBezTo>
                      <a:pt x="37947" y="145"/>
                      <a:pt x="37939" y="147"/>
                      <a:pt x="37931" y="147"/>
                    </a:cubicBezTo>
                    <a:cubicBezTo>
                      <a:pt x="37901" y="147"/>
                      <a:pt x="37870" y="126"/>
                      <a:pt x="37836" y="126"/>
                    </a:cubicBezTo>
                    <a:cubicBezTo>
                      <a:pt x="37828" y="126"/>
                      <a:pt x="37820" y="127"/>
                      <a:pt x="37812" y="130"/>
                    </a:cubicBezTo>
                    <a:cubicBezTo>
                      <a:pt x="37657" y="109"/>
                      <a:pt x="37641" y="69"/>
                      <a:pt x="37633" y="69"/>
                    </a:cubicBezTo>
                    <a:cubicBezTo>
                      <a:pt x="37633" y="69"/>
                      <a:pt x="37632" y="69"/>
                      <a:pt x="37632" y="69"/>
                    </a:cubicBezTo>
                    <a:cubicBezTo>
                      <a:pt x="37628" y="63"/>
                      <a:pt x="37627" y="47"/>
                      <a:pt x="37582" y="47"/>
                    </a:cubicBezTo>
                    <a:cubicBezTo>
                      <a:pt x="37572" y="47"/>
                      <a:pt x="37560" y="48"/>
                      <a:pt x="37544" y="50"/>
                    </a:cubicBezTo>
                    <a:cubicBezTo>
                      <a:pt x="37550" y="49"/>
                      <a:pt x="37555" y="46"/>
                      <a:pt x="37560" y="44"/>
                    </a:cubicBezTo>
                    <a:cubicBezTo>
                      <a:pt x="37561" y="44"/>
                      <a:pt x="37562" y="44"/>
                      <a:pt x="37563" y="44"/>
                    </a:cubicBezTo>
                    <a:cubicBezTo>
                      <a:pt x="37585" y="44"/>
                      <a:pt x="37599" y="24"/>
                      <a:pt x="37590" y="24"/>
                    </a:cubicBezTo>
                    <a:cubicBezTo>
                      <a:pt x="37586" y="24"/>
                      <a:pt x="37580" y="27"/>
                      <a:pt x="37569" y="35"/>
                    </a:cubicBezTo>
                    <a:cubicBezTo>
                      <a:pt x="37545" y="39"/>
                      <a:pt x="37521" y="41"/>
                      <a:pt x="37497" y="41"/>
                    </a:cubicBezTo>
                    <a:cubicBezTo>
                      <a:pt x="37492" y="41"/>
                      <a:pt x="37487" y="41"/>
                      <a:pt x="37482" y="41"/>
                    </a:cubicBezTo>
                    <a:lnTo>
                      <a:pt x="37482" y="41"/>
                    </a:lnTo>
                    <a:cubicBezTo>
                      <a:pt x="37499" y="48"/>
                      <a:pt x="37515" y="51"/>
                      <a:pt x="37532" y="51"/>
                    </a:cubicBezTo>
                    <a:cubicBezTo>
                      <a:pt x="37520" y="53"/>
                      <a:pt x="37509" y="55"/>
                      <a:pt x="37495" y="58"/>
                    </a:cubicBezTo>
                    <a:cubicBezTo>
                      <a:pt x="37485" y="50"/>
                      <a:pt x="37480" y="46"/>
                      <a:pt x="37472" y="42"/>
                    </a:cubicBezTo>
                    <a:cubicBezTo>
                      <a:pt x="37417" y="42"/>
                      <a:pt x="37340" y="42"/>
                      <a:pt x="37230" y="51"/>
                    </a:cubicBezTo>
                    <a:cubicBezTo>
                      <a:pt x="37194" y="67"/>
                      <a:pt x="37161" y="72"/>
                      <a:pt x="37129" y="72"/>
                    </a:cubicBezTo>
                    <a:cubicBezTo>
                      <a:pt x="37074" y="72"/>
                      <a:pt x="37025" y="56"/>
                      <a:pt x="36983" y="56"/>
                    </a:cubicBezTo>
                    <a:cubicBezTo>
                      <a:pt x="36963" y="56"/>
                      <a:pt x="36945" y="60"/>
                      <a:pt x="36927" y="70"/>
                    </a:cubicBezTo>
                    <a:cubicBezTo>
                      <a:pt x="36903" y="62"/>
                      <a:pt x="36882" y="59"/>
                      <a:pt x="36862" y="59"/>
                    </a:cubicBezTo>
                    <a:cubicBezTo>
                      <a:pt x="36823" y="59"/>
                      <a:pt x="36792" y="71"/>
                      <a:pt x="36768" y="73"/>
                    </a:cubicBezTo>
                    <a:cubicBezTo>
                      <a:pt x="36731" y="88"/>
                      <a:pt x="36710" y="93"/>
                      <a:pt x="36694" y="93"/>
                    </a:cubicBezTo>
                    <a:cubicBezTo>
                      <a:pt x="36681" y="93"/>
                      <a:pt x="36671" y="89"/>
                      <a:pt x="36658" y="86"/>
                    </a:cubicBezTo>
                    <a:cubicBezTo>
                      <a:pt x="36651" y="97"/>
                      <a:pt x="36645" y="101"/>
                      <a:pt x="36636" y="101"/>
                    </a:cubicBezTo>
                    <a:cubicBezTo>
                      <a:pt x="36611" y="101"/>
                      <a:pt x="36571" y="63"/>
                      <a:pt x="36501" y="63"/>
                    </a:cubicBezTo>
                    <a:cubicBezTo>
                      <a:pt x="36483" y="63"/>
                      <a:pt x="36463" y="65"/>
                      <a:pt x="36440" y="72"/>
                    </a:cubicBezTo>
                    <a:cubicBezTo>
                      <a:pt x="36415" y="80"/>
                      <a:pt x="36393" y="83"/>
                      <a:pt x="36372" y="83"/>
                    </a:cubicBezTo>
                    <a:cubicBezTo>
                      <a:pt x="36318" y="83"/>
                      <a:pt x="36278" y="61"/>
                      <a:pt x="36250" y="61"/>
                    </a:cubicBezTo>
                    <a:cubicBezTo>
                      <a:pt x="36244" y="61"/>
                      <a:pt x="36239" y="62"/>
                      <a:pt x="36234" y="64"/>
                    </a:cubicBezTo>
                    <a:lnTo>
                      <a:pt x="36202" y="64"/>
                    </a:lnTo>
                    <a:cubicBezTo>
                      <a:pt x="36278" y="153"/>
                      <a:pt x="36454" y="485"/>
                      <a:pt x="36379" y="485"/>
                    </a:cubicBezTo>
                    <a:cubicBezTo>
                      <a:pt x="36376" y="485"/>
                      <a:pt x="36372" y="484"/>
                      <a:pt x="36368" y="483"/>
                    </a:cubicBezTo>
                    <a:cubicBezTo>
                      <a:pt x="36306" y="519"/>
                      <a:pt x="36285" y="540"/>
                      <a:pt x="36282" y="540"/>
                    </a:cubicBezTo>
                    <a:cubicBezTo>
                      <a:pt x="36280" y="540"/>
                      <a:pt x="36301" y="513"/>
                      <a:pt x="36314" y="452"/>
                    </a:cubicBezTo>
                    <a:cubicBezTo>
                      <a:pt x="36327" y="428"/>
                      <a:pt x="36333" y="420"/>
                      <a:pt x="36305" y="420"/>
                    </a:cubicBezTo>
                    <a:cubicBezTo>
                      <a:pt x="36278" y="420"/>
                      <a:pt x="36219" y="427"/>
                      <a:pt x="36103" y="434"/>
                    </a:cubicBezTo>
                    <a:cubicBezTo>
                      <a:pt x="36036" y="430"/>
                      <a:pt x="35985" y="403"/>
                      <a:pt x="35945" y="403"/>
                    </a:cubicBezTo>
                    <a:cubicBezTo>
                      <a:pt x="35937" y="403"/>
                      <a:pt x="35930" y="404"/>
                      <a:pt x="35923" y="406"/>
                    </a:cubicBezTo>
                    <a:cubicBezTo>
                      <a:pt x="35913" y="392"/>
                      <a:pt x="35903" y="388"/>
                      <a:pt x="35894" y="388"/>
                    </a:cubicBezTo>
                    <a:cubicBezTo>
                      <a:pt x="35878" y="388"/>
                      <a:pt x="35865" y="401"/>
                      <a:pt x="35853" y="401"/>
                    </a:cubicBezTo>
                    <a:cubicBezTo>
                      <a:pt x="35844" y="401"/>
                      <a:pt x="35836" y="393"/>
                      <a:pt x="35828" y="366"/>
                    </a:cubicBezTo>
                    <a:cubicBezTo>
                      <a:pt x="35785" y="314"/>
                      <a:pt x="35766" y="297"/>
                      <a:pt x="35717" y="297"/>
                    </a:cubicBezTo>
                    <a:cubicBezTo>
                      <a:pt x="35713" y="297"/>
                      <a:pt x="35710" y="297"/>
                      <a:pt x="35706" y="297"/>
                    </a:cubicBezTo>
                    <a:cubicBezTo>
                      <a:pt x="35697" y="285"/>
                      <a:pt x="35688" y="281"/>
                      <a:pt x="35677" y="281"/>
                    </a:cubicBezTo>
                    <a:cubicBezTo>
                      <a:pt x="35653" y="281"/>
                      <a:pt x="35624" y="301"/>
                      <a:pt x="35586" y="306"/>
                    </a:cubicBezTo>
                    <a:cubicBezTo>
                      <a:pt x="35568" y="300"/>
                      <a:pt x="35547" y="297"/>
                      <a:pt x="35524" y="297"/>
                    </a:cubicBezTo>
                    <a:cubicBezTo>
                      <a:pt x="35479" y="297"/>
                      <a:pt x="35426" y="309"/>
                      <a:pt x="35364" y="336"/>
                    </a:cubicBezTo>
                    <a:cubicBezTo>
                      <a:pt x="35350" y="324"/>
                      <a:pt x="35337" y="319"/>
                      <a:pt x="35324" y="319"/>
                    </a:cubicBezTo>
                    <a:cubicBezTo>
                      <a:pt x="35276" y="319"/>
                      <a:pt x="35236" y="392"/>
                      <a:pt x="35201" y="392"/>
                    </a:cubicBezTo>
                    <a:cubicBezTo>
                      <a:pt x="35197" y="392"/>
                      <a:pt x="35192" y="391"/>
                      <a:pt x="35188" y="388"/>
                    </a:cubicBezTo>
                    <a:cubicBezTo>
                      <a:pt x="35175" y="374"/>
                      <a:pt x="35162" y="368"/>
                      <a:pt x="35151" y="368"/>
                    </a:cubicBezTo>
                    <a:cubicBezTo>
                      <a:pt x="35123" y="368"/>
                      <a:pt x="35100" y="400"/>
                      <a:pt x="35082" y="405"/>
                    </a:cubicBezTo>
                    <a:cubicBezTo>
                      <a:pt x="35074" y="410"/>
                      <a:pt x="35066" y="412"/>
                      <a:pt x="35059" y="412"/>
                    </a:cubicBezTo>
                    <a:cubicBezTo>
                      <a:pt x="35038" y="412"/>
                      <a:pt x="35023" y="394"/>
                      <a:pt x="35013" y="394"/>
                    </a:cubicBezTo>
                    <a:cubicBezTo>
                      <a:pt x="35006" y="394"/>
                      <a:pt x="35000" y="403"/>
                      <a:pt x="34996" y="434"/>
                    </a:cubicBezTo>
                    <a:cubicBezTo>
                      <a:pt x="34987" y="456"/>
                      <a:pt x="34981" y="462"/>
                      <a:pt x="34970" y="462"/>
                    </a:cubicBezTo>
                    <a:cubicBezTo>
                      <a:pt x="34956" y="462"/>
                      <a:pt x="34932" y="453"/>
                      <a:pt x="34883" y="453"/>
                    </a:cubicBezTo>
                    <a:cubicBezTo>
                      <a:pt x="34858" y="453"/>
                      <a:pt x="34827" y="455"/>
                      <a:pt x="34786" y="462"/>
                    </a:cubicBezTo>
                    <a:cubicBezTo>
                      <a:pt x="34764" y="478"/>
                      <a:pt x="34747" y="497"/>
                      <a:pt x="34733" y="517"/>
                    </a:cubicBezTo>
                    <a:cubicBezTo>
                      <a:pt x="34730" y="516"/>
                      <a:pt x="34726" y="516"/>
                      <a:pt x="34724" y="516"/>
                    </a:cubicBezTo>
                    <a:cubicBezTo>
                      <a:pt x="34724" y="513"/>
                      <a:pt x="34722" y="511"/>
                      <a:pt x="34721" y="506"/>
                    </a:cubicBezTo>
                    <a:cubicBezTo>
                      <a:pt x="34715" y="516"/>
                      <a:pt x="34708" y="528"/>
                      <a:pt x="34702" y="539"/>
                    </a:cubicBezTo>
                    <a:cubicBezTo>
                      <a:pt x="34700" y="539"/>
                      <a:pt x="34698" y="539"/>
                      <a:pt x="34697" y="539"/>
                    </a:cubicBezTo>
                    <a:cubicBezTo>
                      <a:pt x="34696" y="539"/>
                      <a:pt x="34694" y="539"/>
                      <a:pt x="34693" y="537"/>
                    </a:cubicBezTo>
                    <a:cubicBezTo>
                      <a:pt x="34688" y="541"/>
                      <a:pt x="34684" y="548"/>
                      <a:pt x="34683" y="554"/>
                    </a:cubicBezTo>
                    <a:cubicBezTo>
                      <a:pt x="34680" y="554"/>
                      <a:pt x="34677" y="554"/>
                      <a:pt x="34674" y="553"/>
                    </a:cubicBezTo>
                    <a:cubicBezTo>
                      <a:pt x="34671" y="549"/>
                      <a:pt x="34670" y="545"/>
                      <a:pt x="34670" y="541"/>
                    </a:cubicBezTo>
                    <a:cubicBezTo>
                      <a:pt x="34670" y="544"/>
                      <a:pt x="34670" y="548"/>
                      <a:pt x="34670" y="551"/>
                    </a:cubicBezTo>
                    <a:cubicBezTo>
                      <a:pt x="34659" y="546"/>
                      <a:pt x="34646" y="538"/>
                      <a:pt x="34631" y="538"/>
                    </a:cubicBezTo>
                    <a:cubicBezTo>
                      <a:pt x="34626" y="538"/>
                      <a:pt x="34621" y="539"/>
                      <a:pt x="34615" y="541"/>
                    </a:cubicBezTo>
                    <a:cubicBezTo>
                      <a:pt x="34586" y="500"/>
                      <a:pt x="34550" y="493"/>
                      <a:pt x="34507" y="493"/>
                    </a:cubicBezTo>
                    <a:cubicBezTo>
                      <a:pt x="34482" y="493"/>
                      <a:pt x="34455" y="495"/>
                      <a:pt x="34425" y="495"/>
                    </a:cubicBezTo>
                    <a:cubicBezTo>
                      <a:pt x="34422" y="495"/>
                      <a:pt x="34420" y="495"/>
                      <a:pt x="34417" y="495"/>
                    </a:cubicBezTo>
                    <a:cubicBezTo>
                      <a:pt x="34402" y="500"/>
                      <a:pt x="34388" y="502"/>
                      <a:pt x="34374" y="502"/>
                    </a:cubicBezTo>
                    <a:cubicBezTo>
                      <a:pt x="34324" y="502"/>
                      <a:pt x="34278" y="480"/>
                      <a:pt x="34236" y="480"/>
                    </a:cubicBezTo>
                    <a:cubicBezTo>
                      <a:pt x="34221" y="480"/>
                      <a:pt x="34206" y="483"/>
                      <a:pt x="34192" y="490"/>
                    </a:cubicBezTo>
                    <a:cubicBezTo>
                      <a:pt x="34168" y="493"/>
                      <a:pt x="34145" y="495"/>
                      <a:pt x="34124" y="495"/>
                    </a:cubicBezTo>
                    <a:cubicBezTo>
                      <a:pt x="34086" y="495"/>
                      <a:pt x="34052" y="490"/>
                      <a:pt x="34021" y="478"/>
                    </a:cubicBezTo>
                    <a:cubicBezTo>
                      <a:pt x="33998" y="496"/>
                      <a:pt x="33976" y="514"/>
                      <a:pt x="33956" y="514"/>
                    </a:cubicBezTo>
                    <a:cubicBezTo>
                      <a:pt x="33936" y="514"/>
                      <a:pt x="33917" y="494"/>
                      <a:pt x="33899" y="430"/>
                    </a:cubicBezTo>
                    <a:cubicBezTo>
                      <a:pt x="33893" y="427"/>
                      <a:pt x="33887" y="425"/>
                      <a:pt x="33882" y="425"/>
                    </a:cubicBezTo>
                    <a:cubicBezTo>
                      <a:pt x="33857" y="425"/>
                      <a:pt x="33837" y="460"/>
                      <a:pt x="33819" y="460"/>
                    </a:cubicBezTo>
                    <a:cubicBezTo>
                      <a:pt x="33819" y="460"/>
                      <a:pt x="33818" y="460"/>
                      <a:pt x="33818" y="460"/>
                    </a:cubicBezTo>
                    <a:cubicBezTo>
                      <a:pt x="33783" y="476"/>
                      <a:pt x="33762" y="482"/>
                      <a:pt x="33750" y="482"/>
                    </a:cubicBezTo>
                    <a:cubicBezTo>
                      <a:pt x="33732" y="482"/>
                      <a:pt x="33732" y="469"/>
                      <a:pt x="33731" y="456"/>
                    </a:cubicBezTo>
                    <a:lnTo>
                      <a:pt x="33731" y="456"/>
                    </a:lnTo>
                    <a:cubicBezTo>
                      <a:pt x="33731" y="456"/>
                      <a:pt x="33731" y="456"/>
                      <a:pt x="33731" y="456"/>
                    </a:cubicBezTo>
                    <a:cubicBezTo>
                      <a:pt x="33733" y="456"/>
                      <a:pt x="33751" y="428"/>
                      <a:pt x="33768" y="408"/>
                    </a:cubicBezTo>
                    <a:cubicBezTo>
                      <a:pt x="33748" y="408"/>
                      <a:pt x="33727" y="405"/>
                      <a:pt x="33708" y="400"/>
                    </a:cubicBezTo>
                    <a:cubicBezTo>
                      <a:pt x="33686" y="378"/>
                      <a:pt x="33659" y="372"/>
                      <a:pt x="33626" y="372"/>
                    </a:cubicBezTo>
                    <a:cubicBezTo>
                      <a:pt x="33576" y="372"/>
                      <a:pt x="33512" y="388"/>
                      <a:pt x="33432" y="388"/>
                    </a:cubicBezTo>
                    <a:cubicBezTo>
                      <a:pt x="33410" y="388"/>
                      <a:pt x="33387" y="387"/>
                      <a:pt x="33362" y="383"/>
                    </a:cubicBezTo>
                    <a:cubicBezTo>
                      <a:pt x="33307" y="386"/>
                      <a:pt x="33257" y="400"/>
                      <a:pt x="33213" y="400"/>
                    </a:cubicBezTo>
                    <a:cubicBezTo>
                      <a:pt x="33180" y="400"/>
                      <a:pt x="33151" y="393"/>
                      <a:pt x="33123" y="369"/>
                    </a:cubicBezTo>
                    <a:cubicBezTo>
                      <a:pt x="33093" y="407"/>
                      <a:pt x="33065" y="423"/>
                      <a:pt x="33040" y="423"/>
                    </a:cubicBezTo>
                    <a:cubicBezTo>
                      <a:pt x="33012" y="423"/>
                      <a:pt x="32986" y="404"/>
                      <a:pt x="32963" y="376"/>
                    </a:cubicBezTo>
                    <a:cubicBezTo>
                      <a:pt x="32905" y="376"/>
                      <a:pt x="32862" y="381"/>
                      <a:pt x="32824" y="381"/>
                    </a:cubicBezTo>
                    <a:cubicBezTo>
                      <a:pt x="32805" y="381"/>
                      <a:pt x="32787" y="380"/>
                      <a:pt x="32769" y="376"/>
                    </a:cubicBezTo>
                    <a:cubicBezTo>
                      <a:pt x="32747" y="414"/>
                      <a:pt x="32724" y="429"/>
                      <a:pt x="32699" y="429"/>
                    </a:cubicBezTo>
                    <a:cubicBezTo>
                      <a:pt x="32664" y="429"/>
                      <a:pt x="32623" y="401"/>
                      <a:pt x="32569" y="369"/>
                    </a:cubicBezTo>
                    <a:cubicBezTo>
                      <a:pt x="32566" y="372"/>
                      <a:pt x="32563" y="373"/>
                      <a:pt x="32559" y="373"/>
                    </a:cubicBezTo>
                    <a:cubicBezTo>
                      <a:pt x="32538" y="373"/>
                      <a:pt x="32514" y="327"/>
                      <a:pt x="32488" y="327"/>
                    </a:cubicBezTo>
                    <a:cubicBezTo>
                      <a:pt x="32484" y="327"/>
                      <a:pt x="32480" y="328"/>
                      <a:pt x="32477" y="330"/>
                    </a:cubicBezTo>
                    <a:cubicBezTo>
                      <a:pt x="32464" y="311"/>
                      <a:pt x="32451" y="303"/>
                      <a:pt x="32438" y="303"/>
                    </a:cubicBezTo>
                    <a:cubicBezTo>
                      <a:pt x="32414" y="303"/>
                      <a:pt x="32388" y="329"/>
                      <a:pt x="32360" y="357"/>
                    </a:cubicBezTo>
                    <a:lnTo>
                      <a:pt x="32300" y="357"/>
                    </a:lnTo>
                    <a:cubicBezTo>
                      <a:pt x="32302" y="353"/>
                      <a:pt x="32292" y="335"/>
                      <a:pt x="32263" y="305"/>
                    </a:cubicBezTo>
                    <a:cubicBezTo>
                      <a:pt x="32253" y="277"/>
                      <a:pt x="32241" y="268"/>
                      <a:pt x="32227" y="268"/>
                    </a:cubicBezTo>
                    <a:cubicBezTo>
                      <a:pt x="32200" y="268"/>
                      <a:pt x="32166" y="300"/>
                      <a:pt x="32120" y="310"/>
                    </a:cubicBezTo>
                    <a:cubicBezTo>
                      <a:pt x="32114" y="315"/>
                      <a:pt x="32108" y="316"/>
                      <a:pt x="32102" y="316"/>
                    </a:cubicBezTo>
                    <a:cubicBezTo>
                      <a:pt x="32083" y="316"/>
                      <a:pt x="32063" y="301"/>
                      <a:pt x="32041" y="301"/>
                    </a:cubicBezTo>
                    <a:cubicBezTo>
                      <a:pt x="32027" y="301"/>
                      <a:pt x="32013" y="307"/>
                      <a:pt x="31998" y="327"/>
                    </a:cubicBezTo>
                    <a:cubicBezTo>
                      <a:pt x="31989" y="326"/>
                      <a:pt x="31980" y="325"/>
                      <a:pt x="31970" y="325"/>
                    </a:cubicBezTo>
                    <a:cubicBezTo>
                      <a:pt x="31946" y="325"/>
                      <a:pt x="31920" y="329"/>
                      <a:pt x="31892" y="329"/>
                    </a:cubicBezTo>
                    <a:cubicBezTo>
                      <a:pt x="31873" y="329"/>
                      <a:pt x="31853" y="327"/>
                      <a:pt x="31833" y="321"/>
                    </a:cubicBezTo>
                    <a:cubicBezTo>
                      <a:pt x="31749" y="312"/>
                      <a:pt x="31672" y="299"/>
                      <a:pt x="31601" y="293"/>
                    </a:cubicBezTo>
                    <a:cubicBezTo>
                      <a:pt x="31574" y="289"/>
                      <a:pt x="31547" y="287"/>
                      <a:pt x="31519" y="287"/>
                    </a:cubicBezTo>
                    <a:cubicBezTo>
                      <a:pt x="31483" y="287"/>
                      <a:pt x="31446" y="291"/>
                      <a:pt x="31409" y="298"/>
                    </a:cubicBezTo>
                    <a:cubicBezTo>
                      <a:pt x="31381" y="314"/>
                      <a:pt x="31354" y="319"/>
                      <a:pt x="31328" y="319"/>
                    </a:cubicBezTo>
                    <a:cubicBezTo>
                      <a:pt x="31264" y="319"/>
                      <a:pt x="31207" y="285"/>
                      <a:pt x="31157" y="285"/>
                    </a:cubicBezTo>
                    <a:cubicBezTo>
                      <a:pt x="31145" y="285"/>
                      <a:pt x="31133" y="287"/>
                      <a:pt x="31122" y="292"/>
                    </a:cubicBezTo>
                    <a:cubicBezTo>
                      <a:pt x="31051" y="309"/>
                      <a:pt x="31114" y="413"/>
                      <a:pt x="31086" y="413"/>
                    </a:cubicBezTo>
                    <a:cubicBezTo>
                      <a:pt x="31083" y="413"/>
                      <a:pt x="31081" y="413"/>
                      <a:pt x="31077" y="411"/>
                    </a:cubicBezTo>
                    <a:cubicBezTo>
                      <a:pt x="31027" y="377"/>
                      <a:pt x="30992" y="395"/>
                      <a:pt x="30961" y="372"/>
                    </a:cubicBezTo>
                    <a:cubicBezTo>
                      <a:pt x="30928" y="375"/>
                      <a:pt x="30902" y="388"/>
                      <a:pt x="30877" y="388"/>
                    </a:cubicBezTo>
                    <a:cubicBezTo>
                      <a:pt x="30857" y="388"/>
                      <a:pt x="30837" y="379"/>
                      <a:pt x="30812" y="348"/>
                    </a:cubicBezTo>
                    <a:cubicBezTo>
                      <a:pt x="30796" y="370"/>
                      <a:pt x="30778" y="378"/>
                      <a:pt x="30759" y="378"/>
                    </a:cubicBezTo>
                    <a:cubicBezTo>
                      <a:pt x="30731" y="378"/>
                      <a:pt x="30702" y="363"/>
                      <a:pt x="30671" y="355"/>
                    </a:cubicBezTo>
                    <a:cubicBezTo>
                      <a:pt x="30670" y="355"/>
                      <a:pt x="30669" y="355"/>
                      <a:pt x="30668" y="355"/>
                    </a:cubicBezTo>
                    <a:cubicBezTo>
                      <a:pt x="30622" y="355"/>
                      <a:pt x="30616" y="489"/>
                      <a:pt x="30575" y="489"/>
                    </a:cubicBezTo>
                    <a:cubicBezTo>
                      <a:pt x="30572" y="489"/>
                      <a:pt x="30570" y="489"/>
                      <a:pt x="30567" y="488"/>
                    </a:cubicBezTo>
                    <a:cubicBezTo>
                      <a:pt x="30561" y="487"/>
                      <a:pt x="30556" y="487"/>
                      <a:pt x="30551" y="487"/>
                    </a:cubicBezTo>
                    <a:cubicBezTo>
                      <a:pt x="30493" y="487"/>
                      <a:pt x="30445" y="502"/>
                      <a:pt x="30416" y="502"/>
                    </a:cubicBezTo>
                    <a:cubicBezTo>
                      <a:pt x="30399" y="502"/>
                      <a:pt x="30389" y="497"/>
                      <a:pt x="30389" y="480"/>
                    </a:cubicBezTo>
                    <a:cubicBezTo>
                      <a:pt x="30389" y="486"/>
                      <a:pt x="30388" y="488"/>
                      <a:pt x="30386" y="488"/>
                    </a:cubicBezTo>
                    <a:cubicBezTo>
                      <a:pt x="30380" y="488"/>
                      <a:pt x="30360" y="442"/>
                      <a:pt x="30333" y="442"/>
                    </a:cubicBezTo>
                    <a:cubicBezTo>
                      <a:pt x="30327" y="442"/>
                      <a:pt x="30320" y="444"/>
                      <a:pt x="30314" y="450"/>
                    </a:cubicBezTo>
                    <a:cubicBezTo>
                      <a:pt x="30269" y="443"/>
                      <a:pt x="30210" y="443"/>
                      <a:pt x="30151" y="408"/>
                    </a:cubicBezTo>
                    <a:cubicBezTo>
                      <a:pt x="30102" y="388"/>
                      <a:pt x="30053" y="329"/>
                      <a:pt x="30013" y="329"/>
                    </a:cubicBezTo>
                    <a:cubicBezTo>
                      <a:pt x="30004" y="329"/>
                      <a:pt x="29995" y="332"/>
                      <a:pt x="29987" y="340"/>
                    </a:cubicBezTo>
                    <a:cubicBezTo>
                      <a:pt x="29984" y="341"/>
                      <a:pt x="29981" y="341"/>
                      <a:pt x="29978" y="341"/>
                    </a:cubicBezTo>
                    <a:cubicBezTo>
                      <a:pt x="29946" y="341"/>
                      <a:pt x="29923" y="301"/>
                      <a:pt x="29915" y="301"/>
                    </a:cubicBezTo>
                    <a:cubicBezTo>
                      <a:pt x="29913" y="301"/>
                      <a:pt x="29913" y="303"/>
                      <a:pt x="29913" y="310"/>
                    </a:cubicBezTo>
                    <a:cubicBezTo>
                      <a:pt x="29913" y="369"/>
                      <a:pt x="29965" y="373"/>
                      <a:pt x="30007" y="377"/>
                    </a:cubicBezTo>
                    <a:cubicBezTo>
                      <a:pt x="30014" y="409"/>
                      <a:pt x="30021" y="418"/>
                      <a:pt x="30027" y="418"/>
                    </a:cubicBezTo>
                    <a:cubicBezTo>
                      <a:pt x="30036" y="418"/>
                      <a:pt x="30043" y="398"/>
                      <a:pt x="30048" y="398"/>
                    </a:cubicBezTo>
                    <a:cubicBezTo>
                      <a:pt x="30049" y="398"/>
                      <a:pt x="30050" y="400"/>
                      <a:pt x="30051" y="405"/>
                    </a:cubicBezTo>
                    <a:cubicBezTo>
                      <a:pt x="30051" y="404"/>
                      <a:pt x="30052" y="404"/>
                      <a:pt x="30052" y="404"/>
                    </a:cubicBezTo>
                    <a:lnTo>
                      <a:pt x="30052" y="404"/>
                    </a:lnTo>
                    <a:cubicBezTo>
                      <a:pt x="30053" y="404"/>
                      <a:pt x="30058" y="449"/>
                      <a:pt x="30031" y="458"/>
                    </a:cubicBezTo>
                    <a:cubicBezTo>
                      <a:pt x="30030" y="459"/>
                      <a:pt x="30029" y="459"/>
                      <a:pt x="30028" y="459"/>
                    </a:cubicBezTo>
                    <a:cubicBezTo>
                      <a:pt x="30015" y="459"/>
                      <a:pt x="29996" y="449"/>
                      <a:pt x="29972" y="449"/>
                    </a:cubicBezTo>
                    <a:cubicBezTo>
                      <a:pt x="29951" y="449"/>
                      <a:pt x="29926" y="456"/>
                      <a:pt x="29896" y="480"/>
                    </a:cubicBezTo>
                    <a:cubicBezTo>
                      <a:pt x="29888" y="477"/>
                      <a:pt x="29879" y="475"/>
                      <a:pt x="29869" y="475"/>
                    </a:cubicBezTo>
                    <a:cubicBezTo>
                      <a:pt x="29840" y="475"/>
                      <a:pt x="29808" y="488"/>
                      <a:pt x="29770" y="489"/>
                    </a:cubicBezTo>
                    <a:cubicBezTo>
                      <a:pt x="29753" y="473"/>
                      <a:pt x="29735" y="468"/>
                      <a:pt x="29716" y="468"/>
                    </a:cubicBezTo>
                    <a:cubicBezTo>
                      <a:pt x="29696" y="468"/>
                      <a:pt x="29675" y="473"/>
                      <a:pt x="29653" y="473"/>
                    </a:cubicBezTo>
                    <a:cubicBezTo>
                      <a:pt x="29635" y="473"/>
                      <a:pt x="29617" y="470"/>
                      <a:pt x="29597" y="460"/>
                    </a:cubicBezTo>
                    <a:cubicBezTo>
                      <a:pt x="29531" y="386"/>
                      <a:pt x="29474" y="395"/>
                      <a:pt x="29424" y="390"/>
                    </a:cubicBezTo>
                    <a:cubicBezTo>
                      <a:pt x="29416" y="389"/>
                      <a:pt x="29408" y="388"/>
                      <a:pt x="29400" y="388"/>
                    </a:cubicBezTo>
                    <a:cubicBezTo>
                      <a:pt x="29363" y="388"/>
                      <a:pt x="29327" y="400"/>
                      <a:pt x="29297" y="422"/>
                    </a:cubicBezTo>
                    <a:cubicBezTo>
                      <a:pt x="29226" y="411"/>
                      <a:pt x="29179" y="422"/>
                      <a:pt x="29146" y="380"/>
                    </a:cubicBezTo>
                    <a:cubicBezTo>
                      <a:pt x="29122" y="345"/>
                      <a:pt x="29106" y="333"/>
                      <a:pt x="29094" y="333"/>
                    </a:cubicBezTo>
                    <a:cubicBezTo>
                      <a:pt x="29074" y="333"/>
                      <a:pt x="29065" y="367"/>
                      <a:pt x="29046" y="368"/>
                    </a:cubicBezTo>
                    <a:cubicBezTo>
                      <a:pt x="29038" y="344"/>
                      <a:pt x="29029" y="334"/>
                      <a:pt x="29016" y="334"/>
                    </a:cubicBezTo>
                    <a:cubicBezTo>
                      <a:pt x="29005" y="334"/>
                      <a:pt x="28991" y="342"/>
                      <a:pt x="28974" y="352"/>
                    </a:cubicBezTo>
                    <a:cubicBezTo>
                      <a:pt x="28937" y="271"/>
                      <a:pt x="28883" y="255"/>
                      <a:pt x="28805" y="236"/>
                    </a:cubicBezTo>
                    <a:cubicBezTo>
                      <a:pt x="28727" y="254"/>
                      <a:pt x="28613" y="517"/>
                      <a:pt x="28548" y="517"/>
                    </a:cubicBezTo>
                    <a:cubicBezTo>
                      <a:pt x="28547" y="517"/>
                      <a:pt x="28545" y="517"/>
                      <a:pt x="28544" y="517"/>
                    </a:cubicBezTo>
                    <a:cubicBezTo>
                      <a:pt x="28535" y="515"/>
                      <a:pt x="28527" y="514"/>
                      <a:pt x="28518" y="514"/>
                    </a:cubicBezTo>
                    <a:cubicBezTo>
                      <a:pt x="28473" y="514"/>
                      <a:pt x="28432" y="540"/>
                      <a:pt x="28395" y="540"/>
                    </a:cubicBezTo>
                    <a:cubicBezTo>
                      <a:pt x="28388" y="540"/>
                      <a:pt x="28382" y="539"/>
                      <a:pt x="28376" y="537"/>
                    </a:cubicBezTo>
                    <a:cubicBezTo>
                      <a:pt x="28276" y="530"/>
                      <a:pt x="28200" y="498"/>
                      <a:pt x="28134" y="422"/>
                    </a:cubicBezTo>
                    <a:cubicBezTo>
                      <a:pt x="28115" y="429"/>
                      <a:pt x="28097" y="431"/>
                      <a:pt x="28080" y="431"/>
                    </a:cubicBezTo>
                    <a:cubicBezTo>
                      <a:pt x="28056" y="431"/>
                      <a:pt x="28032" y="427"/>
                      <a:pt x="28010" y="427"/>
                    </a:cubicBezTo>
                    <a:cubicBezTo>
                      <a:pt x="27994" y="427"/>
                      <a:pt x="27980" y="429"/>
                      <a:pt x="27965" y="436"/>
                    </a:cubicBezTo>
                    <a:cubicBezTo>
                      <a:pt x="27932" y="477"/>
                      <a:pt x="27927" y="486"/>
                      <a:pt x="27935" y="486"/>
                    </a:cubicBezTo>
                    <a:cubicBezTo>
                      <a:pt x="27941" y="486"/>
                      <a:pt x="27953" y="482"/>
                      <a:pt x="27967" y="482"/>
                    </a:cubicBezTo>
                    <a:cubicBezTo>
                      <a:pt x="27980" y="482"/>
                      <a:pt x="27994" y="485"/>
                      <a:pt x="28005" y="500"/>
                    </a:cubicBezTo>
                    <a:cubicBezTo>
                      <a:pt x="28011" y="487"/>
                      <a:pt x="28016" y="483"/>
                      <a:pt x="28019" y="483"/>
                    </a:cubicBezTo>
                    <a:cubicBezTo>
                      <a:pt x="28028" y="483"/>
                      <a:pt x="28028" y="512"/>
                      <a:pt x="28011" y="516"/>
                    </a:cubicBezTo>
                    <a:cubicBezTo>
                      <a:pt x="28007" y="517"/>
                      <a:pt x="28004" y="518"/>
                      <a:pt x="28000" y="518"/>
                    </a:cubicBezTo>
                    <a:cubicBezTo>
                      <a:pt x="27970" y="518"/>
                      <a:pt x="27911" y="484"/>
                      <a:pt x="27807" y="458"/>
                    </a:cubicBezTo>
                    <a:cubicBezTo>
                      <a:pt x="27804" y="458"/>
                      <a:pt x="27801" y="458"/>
                      <a:pt x="27798" y="458"/>
                    </a:cubicBezTo>
                    <a:cubicBezTo>
                      <a:pt x="27707" y="458"/>
                      <a:pt x="27659" y="538"/>
                      <a:pt x="27635" y="538"/>
                    </a:cubicBezTo>
                    <a:cubicBezTo>
                      <a:pt x="27630" y="538"/>
                      <a:pt x="27626" y="534"/>
                      <a:pt x="27622" y="523"/>
                    </a:cubicBezTo>
                    <a:cubicBezTo>
                      <a:pt x="27612" y="517"/>
                      <a:pt x="27614" y="504"/>
                      <a:pt x="27617" y="493"/>
                    </a:cubicBezTo>
                    <a:cubicBezTo>
                      <a:pt x="27614" y="488"/>
                      <a:pt x="27610" y="483"/>
                      <a:pt x="27607" y="478"/>
                    </a:cubicBezTo>
                    <a:cubicBezTo>
                      <a:pt x="27586" y="438"/>
                      <a:pt x="27554" y="415"/>
                      <a:pt x="27503" y="415"/>
                    </a:cubicBezTo>
                    <a:cubicBezTo>
                      <a:pt x="27460" y="415"/>
                      <a:pt x="27404" y="431"/>
                      <a:pt x="27332" y="467"/>
                    </a:cubicBezTo>
                    <a:cubicBezTo>
                      <a:pt x="27297" y="452"/>
                      <a:pt x="27265" y="447"/>
                      <a:pt x="27236" y="447"/>
                    </a:cubicBezTo>
                    <a:cubicBezTo>
                      <a:pt x="27201" y="447"/>
                      <a:pt x="27171" y="454"/>
                      <a:pt x="27145" y="458"/>
                    </a:cubicBezTo>
                    <a:cubicBezTo>
                      <a:pt x="27129" y="431"/>
                      <a:pt x="27115" y="421"/>
                      <a:pt x="27103" y="421"/>
                    </a:cubicBezTo>
                    <a:cubicBezTo>
                      <a:pt x="27077" y="421"/>
                      <a:pt x="27057" y="464"/>
                      <a:pt x="27041" y="492"/>
                    </a:cubicBezTo>
                    <a:cubicBezTo>
                      <a:pt x="27004" y="489"/>
                      <a:pt x="26990" y="454"/>
                      <a:pt x="26982" y="454"/>
                    </a:cubicBezTo>
                    <a:cubicBezTo>
                      <a:pt x="26980" y="454"/>
                      <a:pt x="26979" y="457"/>
                      <a:pt x="26977" y="464"/>
                    </a:cubicBezTo>
                    <a:cubicBezTo>
                      <a:pt x="26976" y="462"/>
                      <a:pt x="26974" y="461"/>
                      <a:pt x="26973" y="461"/>
                    </a:cubicBezTo>
                    <a:cubicBezTo>
                      <a:pt x="26967" y="461"/>
                      <a:pt x="26960" y="472"/>
                      <a:pt x="26933" y="478"/>
                    </a:cubicBezTo>
                    <a:cubicBezTo>
                      <a:pt x="26929" y="471"/>
                      <a:pt x="26924" y="468"/>
                      <a:pt x="26919" y="468"/>
                    </a:cubicBezTo>
                    <a:cubicBezTo>
                      <a:pt x="26903" y="468"/>
                      <a:pt x="26882" y="497"/>
                      <a:pt x="26853" y="525"/>
                    </a:cubicBezTo>
                    <a:cubicBezTo>
                      <a:pt x="26847" y="535"/>
                      <a:pt x="26840" y="540"/>
                      <a:pt x="26833" y="540"/>
                    </a:cubicBezTo>
                    <a:cubicBezTo>
                      <a:pt x="26806" y="540"/>
                      <a:pt x="26772" y="478"/>
                      <a:pt x="26732" y="478"/>
                    </a:cubicBezTo>
                    <a:cubicBezTo>
                      <a:pt x="26722" y="478"/>
                      <a:pt x="26711" y="482"/>
                      <a:pt x="26700" y="493"/>
                    </a:cubicBezTo>
                    <a:cubicBezTo>
                      <a:pt x="26669" y="516"/>
                      <a:pt x="26640" y="523"/>
                      <a:pt x="26611" y="523"/>
                    </a:cubicBezTo>
                    <a:cubicBezTo>
                      <a:pt x="26574" y="523"/>
                      <a:pt x="26539" y="512"/>
                      <a:pt x="26507" y="512"/>
                    </a:cubicBezTo>
                    <a:cubicBezTo>
                      <a:pt x="26494" y="512"/>
                      <a:pt x="26482" y="513"/>
                      <a:pt x="26470" y="518"/>
                    </a:cubicBezTo>
                    <a:cubicBezTo>
                      <a:pt x="26446" y="569"/>
                      <a:pt x="26424" y="586"/>
                      <a:pt x="26403" y="586"/>
                    </a:cubicBezTo>
                    <a:cubicBezTo>
                      <a:pt x="26364" y="586"/>
                      <a:pt x="26329" y="533"/>
                      <a:pt x="26297" y="528"/>
                    </a:cubicBezTo>
                    <a:cubicBezTo>
                      <a:pt x="26289" y="524"/>
                      <a:pt x="26282" y="523"/>
                      <a:pt x="26274" y="523"/>
                    </a:cubicBezTo>
                    <a:cubicBezTo>
                      <a:pt x="26180" y="523"/>
                      <a:pt x="26029" y="768"/>
                      <a:pt x="25958" y="768"/>
                    </a:cubicBezTo>
                    <a:cubicBezTo>
                      <a:pt x="25949" y="768"/>
                      <a:pt x="25941" y="765"/>
                      <a:pt x="25935" y="756"/>
                    </a:cubicBezTo>
                    <a:cubicBezTo>
                      <a:pt x="25923" y="760"/>
                      <a:pt x="25912" y="761"/>
                      <a:pt x="25900" y="761"/>
                    </a:cubicBezTo>
                    <a:cubicBezTo>
                      <a:pt x="25894" y="761"/>
                      <a:pt x="25889" y="761"/>
                      <a:pt x="25883" y="760"/>
                    </a:cubicBezTo>
                    <a:cubicBezTo>
                      <a:pt x="25853" y="752"/>
                      <a:pt x="25822" y="747"/>
                      <a:pt x="25792" y="746"/>
                    </a:cubicBezTo>
                    <a:cubicBezTo>
                      <a:pt x="25782" y="732"/>
                      <a:pt x="25774" y="728"/>
                      <a:pt x="25768" y="728"/>
                    </a:cubicBezTo>
                    <a:cubicBezTo>
                      <a:pt x="25760" y="728"/>
                      <a:pt x="25756" y="736"/>
                      <a:pt x="25756" y="743"/>
                    </a:cubicBezTo>
                    <a:cubicBezTo>
                      <a:pt x="25716" y="743"/>
                      <a:pt x="25672" y="745"/>
                      <a:pt x="25618" y="747"/>
                    </a:cubicBezTo>
                    <a:cubicBezTo>
                      <a:pt x="25525" y="776"/>
                      <a:pt x="25448" y="799"/>
                      <a:pt x="25384" y="799"/>
                    </a:cubicBezTo>
                    <a:cubicBezTo>
                      <a:pt x="25358" y="799"/>
                      <a:pt x="25334" y="795"/>
                      <a:pt x="25312" y="787"/>
                    </a:cubicBezTo>
                    <a:cubicBezTo>
                      <a:pt x="25292" y="754"/>
                      <a:pt x="25274" y="743"/>
                      <a:pt x="25258" y="743"/>
                    </a:cubicBezTo>
                    <a:cubicBezTo>
                      <a:pt x="25226" y="743"/>
                      <a:pt x="25199" y="785"/>
                      <a:pt x="25176" y="785"/>
                    </a:cubicBezTo>
                    <a:cubicBezTo>
                      <a:pt x="25165" y="785"/>
                      <a:pt x="25154" y="774"/>
                      <a:pt x="25144" y="743"/>
                    </a:cubicBezTo>
                    <a:cubicBezTo>
                      <a:pt x="25083" y="701"/>
                      <a:pt x="25059" y="686"/>
                      <a:pt x="25037" y="686"/>
                    </a:cubicBezTo>
                    <a:cubicBezTo>
                      <a:pt x="25032" y="686"/>
                      <a:pt x="25026" y="687"/>
                      <a:pt x="25020" y="689"/>
                    </a:cubicBezTo>
                    <a:cubicBezTo>
                      <a:pt x="25015" y="702"/>
                      <a:pt x="25010" y="706"/>
                      <a:pt x="25004" y="706"/>
                    </a:cubicBezTo>
                    <a:cubicBezTo>
                      <a:pt x="24993" y="706"/>
                      <a:pt x="24980" y="694"/>
                      <a:pt x="24963" y="694"/>
                    </a:cubicBezTo>
                    <a:cubicBezTo>
                      <a:pt x="24961" y="694"/>
                      <a:pt x="24960" y="694"/>
                      <a:pt x="24959" y="694"/>
                    </a:cubicBezTo>
                    <a:cubicBezTo>
                      <a:pt x="24951" y="685"/>
                      <a:pt x="24941" y="681"/>
                      <a:pt x="24931" y="681"/>
                    </a:cubicBezTo>
                    <a:cubicBezTo>
                      <a:pt x="24904" y="681"/>
                      <a:pt x="24871" y="701"/>
                      <a:pt x="24827" y="707"/>
                    </a:cubicBezTo>
                    <a:cubicBezTo>
                      <a:pt x="24815" y="681"/>
                      <a:pt x="24803" y="671"/>
                      <a:pt x="24792" y="671"/>
                    </a:cubicBezTo>
                    <a:cubicBezTo>
                      <a:pt x="24760" y="671"/>
                      <a:pt x="24733" y="753"/>
                      <a:pt x="24706" y="778"/>
                    </a:cubicBezTo>
                    <a:cubicBezTo>
                      <a:pt x="24694" y="805"/>
                      <a:pt x="24681" y="816"/>
                      <a:pt x="24669" y="816"/>
                    </a:cubicBezTo>
                    <a:cubicBezTo>
                      <a:pt x="24665" y="816"/>
                      <a:pt x="24662" y="814"/>
                      <a:pt x="24658" y="812"/>
                    </a:cubicBezTo>
                    <a:cubicBezTo>
                      <a:pt x="24655" y="820"/>
                      <a:pt x="24652" y="824"/>
                      <a:pt x="24649" y="824"/>
                    </a:cubicBezTo>
                    <a:cubicBezTo>
                      <a:pt x="24637" y="824"/>
                      <a:pt x="24626" y="777"/>
                      <a:pt x="24615" y="741"/>
                    </a:cubicBezTo>
                    <a:cubicBezTo>
                      <a:pt x="24612" y="746"/>
                      <a:pt x="24609" y="748"/>
                      <a:pt x="24606" y="748"/>
                    </a:cubicBezTo>
                    <a:cubicBezTo>
                      <a:pt x="24602" y="748"/>
                      <a:pt x="24597" y="744"/>
                      <a:pt x="24593" y="744"/>
                    </a:cubicBezTo>
                    <a:cubicBezTo>
                      <a:pt x="24588" y="744"/>
                      <a:pt x="24584" y="749"/>
                      <a:pt x="24579" y="770"/>
                    </a:cubicBezTo>
                    <a:cubicBezTo>
                      <a:pt x="24577" y="776"/>
                      <a:pt x="24576" y="778"/>
                      <a:pt x="24574" y="778"/>
                    </a:cubicBezTo>
                    <a:cubicBezTo>
                      <a:pt x="24565" y="778"/>
                      <a:pt x="24556" y="713"/>
                      <a:pt x="24548" y="694"/>
                    </a:cubicBezTo>
                    <a:cubicBezTo>
                      <a:pt x="24546" y="688"/>
                      <a:pt x="24543" y="686"/>
                      <a:pt x="24540" y="686"/>
                    </a:cubicBezTo>
                    <a:cubicBezTo>
                      <a:pt x="24526" y="686"/>
                      <a:pt x="24515" y="749"/>
                      <a:pt x="24505" y="754"/>
                    </a:cubicBezTo>
                    <a:cubicBezTo>
                      <a:pt x="24501" y="751"/>
                      <a:pt x="24498" y="750"/>
                      <a:pt x="24495" y="750"/>
                    </a:cubicBezTo>
                    <a:cubicBezTo>
                      <a:pt x="24479" y="750"/>
                      <a:pt x="24470" y="779"/>
                      <a:pt x="24466" y="812"/>
                    </a:cubicBezTo>
                    <a:cubicBezTo>
                      <a:pt x="24464" y="799"/>
                      <a:pt x="24463" y="795"/>
                      <a:pt x="24462" y="795"/>
                    </a:cubicBezTo>
                    <a:cubicBezTo>
                      <a:pt x="24461" y="795"/>
                      <a:pt x="24461" y="804"/>
                      <a:pt x="24460" y="804"/>
                    </a:cubicBezTo>
                    <a:cubicBezTo>
                      <a:pt x="24460" y="804"/>
                      <a:pt x="24460" y="795"/>
                      <a:pt x="24459" y="760"/>
                    </a:cubicBezTo>
                    <a:cubicBezTo>
                      <a:pt x="24458" y="782"/>
                      <a:pt x="24449" y="802"/>
                      <a:pt x="24434" y="817"/>
                    </a:cubicBezTo>
                    <a:cubicBezTo>
                      <a:pt x="24424" y="817"/>
                      <a:pt x="24412" y="878"/>
                      <a:pt x="24396" y="878"/>
                    </a:cubicBezTo>
                    <a:cubicBezTo>
                      <a:pt x="24385" y="878"/>
                      <a:pt x="24372" y="851"/>
                      <a:pt x="24358" y="761"/>
                    </a:cubicBezTo>
                    <a:cubicBezTo>
                      <a:pt x="24351" y="774"/>
                      <a:pt x="24343" y="778"/>
                      <a:pt x="24336" y="778"/>
                    </a:cubicBezTo>
                    <a:cubicBezTo>
                      <a:pt x="24316" y="778"/>
                      <a:pt x="24294" y="750"/>
                      <a:pt x="24270" y="750"/>
                    </a:cubicBezTo>
                    <a:cubicBezTo>
                      <a:pt x="24259" y="750"/>
                      <a:pt x="24247" y="756"/>
                      <a:pt x="24235" y="774"/>
                    </a:cubicBezTo>
                    <a:cubicBezTo>
                      <a:pt x="24226" y="820"/>
                      <a:pt x="24216" y="834"/>
                      <a:pt x="24205" y="834"/>
                    </a:cubicBezTo>
                    <a:cubicBezTo>
                      <a:pt x="24191" y="834"/>
                      <a:pt x="24176" y="809"/>
                      <a:pt x="24160" y="809"/>
                    </a:cubicBezTo>
                    <a:cubicBezTo>
                      <a:pt x="24160" y="809"/>
                      <a:pt x="24159" y="810"/>
                      <a:pt x="24158" y="810"/>
                    </a:cubicBezTo>
                    <a:cubicBezTo>
                      <a:pt x="24147" y="754"/>
                      <a:pt x="24137" y="739"/>
                      <a:pt x="24126" y="739"/>
                    </a:cubicBezTo>
                    <a:cubicBezTo>
                      <a:pt x="24113" y="739"/>
                      <a:pt x="24099" y="765"/>
                      <a:pt x="24085" y="765"/>
                    </a:cubicBezTo>
                    <a:cubicBezTo>
                      <a:pt x="24079" y="765"/>
                      <a:pt x="24074" y="762"/>
                      <a:pt x="24069" y="752"/>
                    </a:cubicBezTo>
                    <a:cubicBezTo>
                      <a:pt x="24045" y="742"/>
                      <a:pt x="24019" y="668"/>
                      <a:pt x="23994" y="668"/>
                    </a:cubicBezTo>
                    <a:cubicBezTo>
                      <a:pt x="23986" y="668"/>
                      <a:pt x="23978" y="676"/>
                      <a:pt x="23969" y="696"/>
                    </a:cubicBezTo>
                    <a:cubicBezTo>
                      <a:pt x="23964" y="689"/>
                      <a:pt x="23960" y="686"/>
                      <a:pt x="23955" y="686"/>
                    </a:cubicBezTo>
                    <a:cubicBezTo>
                      <a:pt x="23931" y="686"/>
                      <a:pt x="23909" y="754"/>
                      <a:pt x="23884" y="754"/>
                    </a:cubicBezTo>
                    <a:cubicBezTo>
                      <a:pt x="23877" y="754"/>
                      <a:pt x="23869" y="747"/>
                      <a:pt x="23861" y="729"/>
                    </a:cubicBezTo>
                    <a:cubicBezTo>
                      <a:pt x="23855" y="839"/>
                      <a:pt x="23847" y="872"/>
                      <a:pt x="23838" y="872"/>
                    </a:cubicBezTo>
                    <a:cubicBezTo>
                      <a:pt x="23827" y="872"/>
                      <a:pt x="23815" y="819"/>
                      <a:pt x="23804" y="803"/>
                    </a:cubicBezTo>
                    <a:cubicBezTo>
                      <a:pt x="23799" y="784"/>
                      <a:pt x="23795" y="778"/>
                      <a:pt x="23790" y="778"/>
                    </a:cubicBezTo>
                    <a:cubicBezTo>
                      <a:pt x="23780" y="778"/>
                      <a:pt x="23771" y="806"/>
                      <a:pt x="23761" y="806"/>
                    </a:cubicBezTo>
                    <a:cubicBezTo>
                      <a:pt x="23755" y="806"/>
                      <a:pt x="23749" y="797"/>
                      <a:pt x="23743" y="770"/>
                    </a:cubicBezTo>
                    <a:cubicBezTo>
                      <a:pt x="23718" y="701"/>
                      <a:pt x="23693" y="664"/>
                      <a:pt x="23667" y="664"/>
                    </a:cubicBezTo>
                    <a:cubicBezTo>
                      <a:pt x="23650" y="664"/>
                      <a:pt x="23633" y="680"/>
                      <a:pt x="23616" y="716"/>
                    </a:cubicBezTo>
                    <a:cubicBezTo>
                      <a:pt x="23591" y="678"/>
                      <a:pt x="23568" y="664"/>
                      <a:pt x="23546" y="664"/>
                    </a:cubicBezTo>
                    <a:cubicBezTo>
                      <a:pt x="23530" y="664"/>
                      <a:pt x="23514" y="672"/>
                      <a:pt x="23500" y="684"/>
                    </a:cubicBezTo>
                    <a:cubicBezTo>
                      <a:pt x="23493" y="691"/>
                      <a:pt x="23486" y="693"/>
                      <a:pt x="23479" y="693"/>
                    </a:cubicBezTo>
                    <a:cubicBezTo>
                      <a:pt x="23460" y="693"/>
                      <a:pt x="23442" y="672"/>
                      <a:pt x="23425" y="672"/>
                    </a:cubicBezTo>
                    <a:cubicBezTo>
                      <a:pt x="23420" y="672"/>
                      <a:pt x="23415" y="674"/>
                      <a:pt x="23411" y="679"/>
                    </a:cubicBezTo>
                    <a:cubicBezTo>
                      <a:pt x="23374" y="679"/>
                      <a:pt x="23345" y="703"/>
                      <a:pt x="23320" y="703"/>
                    </a:cubicBezTo>
                    <a:cubicBezTo>
                      <a:pt x="23301" y="703"/>
                      <a:pt x="23285" y="690"/>
                      <a:pt x="23270" y="642"/>
                    </a:cubicBezTo>
                    <a:lnTo>
                      <a:pt x="23270" y="642"/>
                    </a:lnTo>
                    <a:cubicBezTo>
                      <a:pt x="23277" y="677"/>
                      <a:pt x="23272" y="690"/>
                      <a:pt x="23261" y="690"/>
                    </a:cubicBezTo>
                    <a:cubicBezTo>
                      <a:pt x="23232" y="690"/>
                      <a:pt x="23161" y="597"/>
                      <a:pt x="23173" y="578"/>
                    </a:cubicBezTo>
                    <a:lnTo>
                      <a:pt x="23173" y="578"/>
                    </a:lnTo>
                    <a:cubicBezTo>
                      <a:pt x="23144" y="607"/>
                      <a:pt x="23111" y="696"/>
                      <a:pt x="23062" y="696"/>
                    </a:cubicBezTo>
                    <a:cubicBezTo>
                      <a:pt x="23055" y="696"/>
                      <a:pt x="23048" y="694"/>
                      <a:pt x="23041" y="690"/>
                    </a:cubicBezTo>
                    <a:cubicBezTo>
                      <a:pt x="23031" y="671"/>
                      <a:pt x="23021" y="667"/>
                      <a:pt x="23010" y="667"/>
                    </a:cubicBezTo>
                    <a:cubicBezTo>
                      <a:pt x="22998" y="667"/>
                      <a:pt x="22985" y="673"/>
                      <a:pt x="22972" y="673"/>
                    </a:cubicBezTo>
                    <a:cubicBezTo>
                      <a:pt x="22958" y="673"/>
                      <a:pt x="22943" y="666"/>
                      <a:pt x="22927" y="639"/>
                    </a:cubicBezTo>
                    <a:cubicBezTo>
                      <a:pt x="22923" y="620"/>
                      <a:pt x="22919" y="612"/>
                      <a:pt x="22915" y="612"/>
                    </a:cubicBezTo>
                    <a:cubicBezTo>
                      <a:pt x="22901" y="612"/>
                      <a:pt x="22888" y="705"/>
                      <a:pt x="22872" y="705"/>
                    </a:cubicBezTo>
                    <a:cubicBezTo>
                      <a:pt x="22867" y="705"/>
                      <a:pt x="22862" y="696"/>
                      <a:pt x="22856" y="672"/>
                    </a:cubicBezTo>
                    <a:cubicBezTo>
                      <a:pt x="22829" y="601"/>
                      <a:pt x="22803" y="634"/>
                      <a:pt x="22772" y="609"/>
                    </a:cubicBezTo>
                    <a:cubicBezTo>
                      <a:pt x="22750" y="660"/>
                      <a:pt x="22729" y="684"/>
                      <a:pt x="22709" y="684"/>
                    </a:cubicBezTo>
                    <a:cubicBezTo>
                      <a:pt x="22698" y="684"/>
                      <a:pt x="22687" y="676"/>
                      <a:pt x="22677" y="660"/>
                    </a:cubicBezTo>
                    <a:cubicBezTo>
                      <a:pt x="22670" y="677"/>
                      <a:pt x="22664" y="682"/>
                      <a:pt x="22658" y="682"/>
                    </a:cubicBezTo>
                    <a:cubicBezTo>
                      <a:pt x="22646" y="682"/>
                      <a:pt x="22635" y="661"/>
                      <a:pt x="22624" y="661"/>
                    </a:cubicBezTo>
                    <a:cubicBezTo>
                      <a:pt x="22618" y="661"/>
                      <a:pt x="22613" y="668"/>
                      <a:pt x="22608" y="690"/>
                    </a:cubicBezTo>
                    <a:cubicBezTo>
                      <a:pt x="22602" y="686"/>
                      <a:pt x="22597" y="684"/>
                      <a:pt x="22592" y="684"/>
                    </a:cubicBezTo>
                    <a:cubicBezTo>
                      <a:pt x="22571" y="684"/>
                      <a:pt x="22556" y="713"/>
                      <a:pt x="22543" y="713"/>
                    </a:cubicBezTo>
                    <a:cubicBezTo>
                      <a:pt x="22537" y="713"/>
                      <a:pt x="22532" y="706"/>
                      <a:pt x="22527" y="684"/>
                    </a:cubicBezTo>
                    <a:cubicBezTo>
                      <a:pt x="22511" y="641"/>
                      <a:pt x="22504" y="615"/>
                      <a:pt x="22501" y="615"/>
                    </a:cubicBezTo>
                    <a:lnTo>
                      <a:pt x="22501" y="615"/>
                    </a:lnTo>
                    <a:cubicBezTo>
                      <a:pt x="22498" y="615"/>
                      <a:pt x="22501" y="651"/>
                      <a:pt x="22504" y="740"/>
                    </a:cubicBezTo>
                    <a:cubicBezTo>
                      <a:pt x="22504" y="755"/>
                      <a:pt x="22505" y="764"/>
                      <a:pt x="22505" y="768"/>
                    </a:cubicBezTo>
                    <a:cubicBezTo>
                      <a:pt x="22504" y="760"/>
                      <a:pt x="22500" y="735"/>
                      <a:pt x="22490" y="735"/>
                    </a:cubicBezTo>
                    <a:cubicBezTo>
                      <a:pt x="22485" y="735"/>
                      <a:pt x="22478" y="741"/>
                      <a:pt x="22469" y="760"/>
                    </a:cubicBezTo>
                    <a:cubicBezTo>
                      <a:pt x="22465" y="788"/>
                      <a:pt x="22460" y="799"/>
                      <a:pt x="22454" y="799"/>
                    </a:cubicBezTo>
                    <a:cubicBezTo>
                      <a:pt x="22436" y="799"/>
                      <a:pt x="22413" y="715"/>
                      <a:pt x="22382" y="715"/>
                    </a:cubicBezTo>
                    <a:cubicBezTo>
                      <a:pt x="22380" y="715"/>
                      <a:pt x="22378" y="715"/>
                      <a:pt x="22376" y="716"/>
                    </a:cubicBezTo>
                    <a:cubicBezTo>
                      <a:pt x="22333" y="788"/>
                      <a:pt x="22435" y="838"/>
                      <a:pt x="22356" y="896"/>
                    </a:cubicBezTo>
                    <a:cubicBezTo>
                      <a:pt x="22348" y="874"/>
                      <a:pt x="22339" y="866"/>
                      <a:pt x="22331" y="866"/>
                    </a:cubicBezTo>
                    <a:cubicBezTo>
                      <a:pt x="22305" y="866"/>
                      <a:pt x="22280" y="947"/>
                      <a:pt x="22254" y="947"/>
                    </a:cubicBezTo>
                    <a:cubicBezTo>
                      <a:pt x="22249" y="947"/>
                      <a:pt x="22243" y="944"/>
                      <a:pt x="22238" y="936"/>
                    </a:cubicBezTo>
                    <a:cubicBezTo>
                      <a:pt x="22196" y="868"/>
                      <a:pt x="22156" y="915"/>
                      <a:pt x="22116" y="881"/>
                    </a:cubicBezTo>
                    <a:cubicBezTo>
                      <a:pt x="22089" y="862"/>
                      <a:pt x="22058" y="852"/>
                      <a:pt x="22027" y="852"/>
                    </a:cubicBezTo>
                    <a:cubicBezTo>
                      <a:pt x="22016" y="852"/>
                      <a:pt x="22005" y="853"/>
                      <a:pt x="21995" y="855"/>
                    </a:cubicBezTo>
                    <a:cubicBezTo>
                      <a:pt x="21955" y="862"/>
                      <a:pt x="21915" y="876"/>
                      <a:pt x="21875" y="876"/>
                    </a:cubicBezTo>
                    <a:cubicBezTo>
                      <a:pt x="21831" y="911"/>
                      <a:pt x="21593" y="962"/>
                      <a:pt x="21383" y="1016"/>
                    </a:cubicBezTo>
                    <a:cubicBezTo>
                      <a:pt x="21373" y="1016"/>
                      <a:pt x="21364" y="1015"/>
                      <a:pt x="21354" y="1015"/>
                    </a:cubicBezTo>
                    <a:cubicBezTo>
                      <a:pt x="21307" y="1015"/>
                      <a:pt x="21260" y="1018"/>
                      <a:pt x="21213" y="1023"/>
                    </a:cubicBezTo>
                    <a:cubicBezTo>
                      <a:pt x="21199" y="1001"/>
                      <a:pt x="21184" y="980"/>
                      <a:pt x="21170" y="980"/>
                    </a:cubicBezTo>
                    <a:cubicBezTo>
                      <a:pt x="21158" y="980"/>
                      <a:pt x="21146" y="993"/>
                      <a:pt x="21135" y="1030"/>
                    </a:cubicBezTo>
                    <a:cubicBezTo>
                      <a:pt x="21068" y="1036"/>
                      <a:pt x="21032" y="1048"/>
                      <a:pt x="21012" y="1060"/>
                    </a:cubicBezTo>
                    <a:cubicBezTo>
                      <a:pt x="20993" y="1072"/>
                      <a:pt x="20991" y="1084"/>
                      <a:pt x="20995" y="1091"/>
                    </a:cubicBezTo>
                    <a:cubicBezTo>
                      <a:pt x="20996" y="1104"/>
                      <a:pt x="20997" y="1112"/>
                      <a:pt x="20998" y="1121"/>
                    </a:cubicBezTo>
                    <a:cubicBezTo>
                      <a:pt x="20996" y="1119"/>
                      <a:pt x="20992" y="1116"/>
                      <a:pt x="20990" y="1115"/>
                    </a:cubicBezTo>
                    <a:cubicBezTo>
                      <a:pt x="20988" y="1116"/>
                      <a:pt x="20987" y="1117"/>
                      <a:pt x="20986" y="1117"/>
                    </a:cubicBezTo>
                    <a:cubicBezTo>
                      <a:pt x="20976" y="1117"/>
                      <a:pt x="20961" y="1086"/>
                      <a:pt x="20944" y="1086"/>
                    </a:cubicBezTo>
                    <a:cubicBezTo>
                      <a:pt x="20937" y="1086"/>
                      <a:pt x="20929" y="1091"/>
                      <a:pt x="20921" y="1105"/>
                    </a:cubicBezTo>
                    <a:cubicBezTo>
                      <a:pt x="20888" y="1086"/>
                      <a:pt x="20702" y="1046"/>
                      <a:pt x="20641" y="979"/>
                    </a:cubicBezTo>
                    <a:cubicBezTo>
                      <a:pt x="20614" y="982"/>
                      <a:pt x="20590" y="1005"/>
                      <a:pt x="20569" y="1005"/>
                    </a:cubicBezTo>
                    <a:cubicBezTo>
                      <a:pt x="20559" y="1005"/>
                      <a:pt x="20550" y="1001"/>
                      <a:pt x="20542" y="989"/>
                    </a:cubicBezTo>
                    <a:cubicBezTo>
                      <a:pt x="20515" y="1014"/>
                      <a:pt x="20468" y="1095"/>
                      <a:pt x="20450" y="1095"/>
                    </a:cubicBezTo>
                    <a:cubicBezTo>
                      <a:pt x="20449" y="1095"/>
                      <a:pt x="20449" y="1095"/>
                      <a:pt x="20449" y="1095"/>
                    </a:cubicBezTo>
                    <a:cubicBezTo>
                      <a:pt x="20436" y="1138"/>
                      <a:pt x="20425" y="1157"/>
                      <a:pt x="20415" y="1157"/>
                    </a:cubicBezTo>
                    <a:cubicBezTo>
                      <a:pt x="20401" y="1157"/>
                      <a:pt x="20389" y="1114"/>
                      <a:pt x="20380" y="1050"/>
                    </a:cubicBezTo>
                    <a:cubicBezTo>
                      <a:pt x="20369" y="1020"/>
                      <a:pt x="20366" y="1016"/>
                      <a:pt x="20365" y="1016"/>
                    </a:cubicBezTo>
                    <a:cubicBezTo>
                      <a:pt x="20364" y="1016"/>
                      <a:pt x="20363" y="1017"/>
                      <a:pt x="20362" y="1017"/>
                    </a:cubicBezTo>
                    <a:cubicBezTo>
                      <a:pt x="20361" y="1017"/>
                      <a:pt x="20358" y="1015"/>
                      <a:pt x="20352" y="1004"/>
                    </a:cubicBezTo>
                    <a:cubicBezTo>
                      <a:pt x="20351" y="1025"/>
                      <a:pt x="20349" y="1032"/>
                      <a:pt x="20346" y="1032"/>
                    </a:cubicBezTo>
                    <a:cubicBezTo>
                      <a:pt x="20338" y="1032"/>
                      <a:pt x="20326" y="985"/>
                      <a:pt x="20310" y="985"/>
                    </a:cubicBezTo>
                    <a:cubicBezTo>
                      <a:pt x="20305" y="985"/>
                      <a:pt x="20300" y="990"/>
                      <a:pt x="20295" y="1002"/>
                    </a:cubicBezTo>
                    <a:cubicBezTo>
                      <a:pt x="20287" y="957"/>
                      <a:pt x="20280" y="943"/>
                      <a:pt x="20274" y="943"/>
                    </a:cubicBezTo>
                    <a:cubicBezTo>
                      <a:pt x="20262" y="943"/>
                      <a:pt x="20250" y="982"/>
                      <a:pt x="20235" y="982"/>
                    </a:cubicBezTo>
                    <a:cubicBezTo>
                      <a:pt x="20235" y="982"/>
                      <a:pt x="20234" y="981"/>
                      <a:pt x="20234" y="981"/>
                    </a:cubicBezTo>
                    <a:cubicBezTo>
                      <a:pt x="20210" y="985"/>
                      <a:pt x="20180" y="1018"/>
                      <a:pt x="20146" y="1049"/>
                    </a:cubicBezTo>
                    <a:cubicBezTo>
                      <a:pt x="20139" y="1057"/>
                      <a:pt x="20131" y="1060"/>
                      <a:pt x="20124" y="1060"/>
                    </a:cubicBezTo>
                    <a:cubicBezTo>
                      <a:pt x="20108" y="1060"/>
                      <a:pt x="20093" y="1048"/>
                      <a:pt x="20079" y="1048"/>
                    </a:cubicBezTo>
                    <a:cubicBezTo>
                      <a:pt x="20068" y="1048"/>
                      <a:pt x="20057" y="1055"/>
                      <a:pt x="20048" y="1079"/>
                    </a:cubicBezTo>
                    <a:cubicBezTo>
                      <a:pt x="20026" y="1086"/>
                      <a:pt x="20008" y="1139"/>
                      <a:pt x="19988" y="1139"/>
                    </a:cubicBezTo>
                    <a:cubicBezTo>
                      <a:pt x="19980" y="1139"/>
                      <a:pt x="19972" y="1130"/>
                      <a:pt x="19963" y="1105"/>
                    </a:cubicBezTo>
                    <a:cubicBezTo>
                      <a:pt x="19942" y="1096"/>
                      <a:pt x="19922" y="1060"/>
                      <a:pt x="19905" y="1060"/>
                    </a:cubicBezTo>
                    <a:cubicBezTo>
                      <a:pt x="19899" y="1060"/>
                      <a:pt x="19894" y="1063"/>
                      <a:pt x="19889" y="1073"/>
                    </a:cubicBezTo>
                    <a:cubicBezTo>
                      <a:pt x="19883" y="1088"/>
                      <a:pt x="19877" y="1092"/>
                      <a:pt x="19870" y="1092"/>
                    </a:cubicBezTo>
                    <a:cubicBezTo>
                      <a:pt x="19863" y="1092"/>
                      <a:pt x="19856" y="1087"/>
                      <a:pt x="19850" y="1087"/>
                    </a:cubicBezTo>
                    <a:cubicBezTo>
                      <a:pt x="19842" y="1087"/>
                      <a:pt x="19834" y="1094"/>
                      <a:pt x="19828" y="1123"/>
                    </a:cubicBezTo>
                    <a:cubicBezTo>
                      <a:pt x="19826" y="1129"/>
                      <a:pt x="19824" y="1133"/>
                      <a:pt x="19819" y="1133"/>
                    </a:cubicBezTo>
                    <a:cubicBezTo>
                      <a:pt x="19787" y="1133"/>
                      <a:pt x="19678" y="941"/>
                      <a:pt x="19636" y="941"/>
                    </a:cubicBezTo>
                    <a:lnTo>
                      <a:pt x="19464" y="945"/>
                    </a:lnTo>
                    <a:cubicBezTo>
                      <a:pt x="19357" y="946"/>
                      <a:pt x="18896" y="1003"/>
                      <a:pt x="18834" y="1114"/>
                    </a:cubicBezTo>
                    <a:cubicBezTo>
                      <a:pt x="18822" y="1135"/>
                      <a:pt x="18814" y="1142"/>
                      <a:pt x="18808" y="1142"/>
                    </a:cubicBezTo>
                    <a:cubicBezTo>
                      <a:pt x="18800" y="1142"/>
                      <a:pt x="18797" y="1127"/>
                      <a:pt x="18796" y="1120"/>
                    </a:cubicBezTo>
                    <a:cubicBezTo>
                      <a:pt x="18794" y="1118"/>
                      <a:pt x="18792" y="1100"/>
                      <a:pt x="18786" y="1100"/>
                    </a:cubicBezTo>
                    <a:cubicBezTo>
                      <a:pt x="18782" y="1100"/>
                      <a:pt x="18775" y="1109"/>
                      <a:pt x="18765" y="1135"/>
                    </a:cubicBezTo>
                    <a:cubicBezTo>
                      <a:pt x="18747" y="1125"/>
                      <a:pt x="18715" y="1066"/>
                      <a:pt x="18665" y="1066"/>
                    </a:cubicBezTo>
                    <a:cubicBezTo>
                      <a:pt x="18640" y="1066"/>
                      <a:pt x="18610" y="1081"/>
                      <a:pt x="18576" y="1124"/>
                    </a:cubicBezTo>
                    <a:cubicBezTo>
                      <a:pt x="18539" y="1081"/>
                      <a:pt x="18503" y="1060"/>
                      <a:pt x="18470" y="1060"/>
                    </a:cubicBezTo>
                    <a:cubicBezTo>
                      <a:pt x="18437" y="1060"/>
                      <a:pt x="18407" y="1083"/>
                      <a:pt x="18377" y="1130"/>
                    </a:cubicBezTo>
                    <a:cubicBezTo>
                      <a:pt x="18356" y="1153"/>
                      <a:pt x="18335" y="1163"/>
                      <a:pt x="18314" y="1163"/>
                    </a:cubicBezTo>
                    <a:cubicBezTo>
                      <a:pt x="18277" y="1163"/>
                      <a:pt x="18241" y="1131"/>
                      <a:pt x="18206" y="1076"/>
                    </a:cubicBezTo>
                    <a:cubicBezTo>
                      <a:pt x="18202" y="1077"/>
                      <a:pt x="18199" y="1078"/>
                      <a:pt x="18195" y="1078"/>
                    </a:cubicBezTo>
                    <a:cubicBezTo>
                      <a:pt x="18160" y="1078"/>
                      <a:pt x="18124" y="1013"/>
                      <a:pt x="18093" y="1013"/>
                    </a:cubicBezTo>
                    <a:cubicBezTo>
                      <a:pt x="18081" y="1013"/>
                      <a:pt x="18071" y="1022"/>
                      <a:pt x="18061" y="1044"/>
                    </a:cubicBezTo>
                    <a:cubicBezTo>
                      <a:pt x="18017" y="998"/>
                      <a:pt x="17916" y="977"/>
                      <a:pt x="17811" y="977"/>
                    </a:cubicBezTo>
                    <a:cubicBezTo>
                      <a:pt x="17680" y="977"/>
                      <a:pt x="17541" y="1008"/>
                      <a:pt x="17488" y="1058"/>
                    </a:cubicBezTo>
                    <a:cubicBezTo>
                      <a:pt x="17485" y="1068"/>
                      <a:pt x="17480" y="1078"/>
                      <a:pt x="17474" y="1086"/>
                    </a:cubicBezTo>
                    <a:cubicBezTo>
                      <a:pt x="17466" y="1118"/>
                      <a:pt x="17455" y="1137"/>
                      <a:pt x="17438" y="1137"/>
                    </a:cubicBezTo>
                    <a:cubicBezTo>
                      <a:pt x="17436" y="1140"/>
                      <a:pt x="17433" y="1142"/>
                      <a:pt x="17430" y="1142"/>
                    </a:cubicBezTo>
                    <a:cubicBezTo>
                      <a:pt x="17428" y="1142"/>
                      <a:pt x="17425" y="1140"/>
                      <a:pt x="17422" y="1135"/>
                    </a:cubicBezTo>
                    <a:cubicBezTo>
                      <a:pt x="17418" y="1131"/>
                      <a:pt x="17415" y="1129"/>
                      <a:pt x="17412" y="1129"/>
                    </a:cubicBezTo>
                    <a:cubicBezTo>
                      <a:pt x="17399" y="1129"/>
                      <a:pt x="17387" y="1160"/>
                      <a:pt x="17375" y="1180"/>
                    </a:cubicBezTo>
                    <a:cubicBezTo>
                      <a:pt x="17358" y="1154"/>
                      <a:pt x="17343" y="1170"/>
                      <a:pt x="17326" y="1126"/>
                    </a:cubicBezTo>
                    <a:cubicBezTo>
                      <a:pt x="17323" y="1135"/>
                      <a:pt x="17320" y="1139"/>
                      <a:pt x="17317" y="1139"/>
                    </a:cubicBezTo>
                    <a:cubicBezTo>
                      <a:pt x="17309" y="1139"/>
                      <a:pt x="17310" y="1096"/>
                      <a:pt x="17317" y="1074"/>
                    </a:cubicBezTo>
                    <a:cubicBezTo>
                      <a:pt x="17315" y="1073"/>
                      <a:pt x="17312" y="1072"/>
                      <a:pt x="17311" y="1072"/>
                    </a:cubicBezTo>
                    <a:cubicBezTo>
                      <a:pt x="17291" y="1061"/>
                      <a:pt x="17270" y="1048"/>
                      <a:pt x="17247" y="1048"/>
                    </a:cubicBezTo>
                    <a:cubicBezTo>
                      <a:pt x="17234" y="1048"/>
                      <a:pt x="17221" y="1052"/>
                      <a:pt x="17208" y="1063"/>
                    </a:cubicBezTo>
                    <a:cubicBezTo>
                      <a:pt x="17199" y="1059"/>
                      <a:pt x="17190" y="1057"/>
                      <a:pt x="17181" y="1057"/>
                    </a:cubicBezTo>
                    <a:cubicBezTo>
                      <a:pt x="17141" y="1057"/>
                      <a:pt x="17111" y="1094"/>
                      <a:pt x="17086" y="1101"/>
                    </a:cubicBezTo>
                    <a:cubicBezTo>
                      <a:pt x="17054" y="1091"/>
                      <a:pt x="17032" y="1082"/>
                      <a:pt x="17017" y="1065"/>
                    </a:cubicBezTo>
                    <a:cubicBezTo>
                      <a:pt x="17015" y="1064"/>
                      <a:pt x="17012" y="1063"/>
                      <a:pt x="17010" y="1063"/>
                    </a:cubicBezTo>
                    <a:cubicBezTo>
                      <a:pt x="17005" y="1063"/>
                      <a:pt x="17000" y="1066"/>
                      <a:pt x="16998" y="1072"/>
                    </a:cubicBezTo>
                    <a:cubicBezTo>
                      <a:pt x="16999" y="1067"/>
                      <a:pt x="17001" y="1060"/>
                      <a:pt x="17002" y="1054"/>
                    </a:cubicBezTo>
                    <a:cubicBezTo>
                      <a:pt x="17002" y="1049"/>
                      <a:pt x="17003" y="1046"/>
                      <a:pt x="17003" y="1043"/>
                    </a:cubicBezTo>
                    <a:lnTo>
                      <a:pt x="17003" y="1043"/>
                    </a:lnTo>
                    <a:cubicBezTo>
                      <a:pt x="16987" y="1046"/>
                      <a:pt x="16969" y="1049"/>
                      <a:pt x="16951" y="1049"/>
                    </a:cubicBezTo>
                    <a:cubicBezTo>
                      <a:pt x="16835" y="1049"/>
                      <a:pt x="16666" y="977"/>
                      <a:pt x="16545" y="977"/>
                    </a:cubicBezTo>
                    <a:cubicBezTo>
                      <a:pt x="16492" y="977"/>
                      <a:pt x="16447" y="991"/>
                      <a:pt x="16420" y="1030"/>
                    </a:cubicBezTo>
                    <a:cubicBezTo>
                      <a:pt x="16407" y="1048"/>
                      <a:pt x="16394" y="1055"/>
                      <a:pt x="16381" y="1055"/>
                    </a:cubicBezTo>
                    <a:cubicBezTo>
                      <a:pt x="16359" y="1055"/>
                      <a:pt x="16338" y="1038"/>
                      <a:pt x="16317" y="1020"/>
                    </a:cubicBezTo>
                    <a:cubicBezTo>
                      <a:pt x="16300" y="1036"/>
                      <a:pt x="16282" y="1041"/>
                      <a:pt x="16265" y="1041"/>
                    </a:cubicBezTo>
                    <a:cubicBezTo>
                      <a:pt x="16234" y="1041"/>
                      <a:pt x="16204" y="1025"/>
                      <a:pt x="16177" y="1025"/>
                    </a:cubicBezTo>
                    <a:cubicBezTo>
                      <a:pt x="16167" y="1025"/>
                      <a:pt x="16157" y="1027"/>
                      <a:pt x="16147" y="1034"/>
                    </a:cubicBezTo>
                    <a:cubicBezTo>
                      <a:pt x="16136" y="1048"/>
                      <a:pt x="16126" y="1051"/>
                      <a:pt x="16115" y="1051"/>
                    </a:cubicBezTo>
                    <a:cubicBezTo>
                      <a:pt x="16107" y="1051"/>
                      <a:pt x="16100" y="1049"/>
                      <a:pt x="16093" y="1049"/>
                    </a:cubicBezTo>
                    <a:cubicBezTo>
                      <a:pt x="16083" y="1049"/>
                      <a:pt x="16074" y="1052"/>
                      <a:pt x="16065" y="1064"/>
                    </a:cubicBezTo>
                    <a:cubicBezTo>
                      <a:pt x="16060" y="1076"/>
                      <a:pt x="16054" y="1081"/>
                      <a:pt x="16048" y="1081"/>
                    </a:cubicBezTo>
                    <a:cubicBezTo>
                      <a:pt x="16032" y="1081"/>
                      <a:pt x="16015" y="1046"/>
                      <a:pt x="16001" y="1046"/>
                    </a:cubicBezTo>
                    <a:cubicBezTo>
                      <a:pt x="15998" y="1046"/>
                      <a:pt x="15995" y="1047"/>
                      <a:pt x="15993" y="1050"/>
                    </a:cubicBezTo>
                    <a:cubicBezTo>
                      <a:pt x="15963" y="1052"/>
                      <a:pt x="15939" y="1084"/>
                      <a:pt x="15916" y="1084"/>
                    </a:cubicBezTo>
                    <a:cubicBezTo>
                      <a:pt x="15904" y="1084"/>
                      <a:pt x="15893" y="1075"/>
                      <a:pt x="15881" y="1050"/>
                    </a:cubicBezTo>
                    <a:cubicBezTo>
                      <a:pt x="15871" y="1029"/>
                      <a:pt x="15862" y="1021"/>
                      <a:pt x="15853" y="1021"/>
                    </a:cubicBezTo>
                    <a:cubicBezTo>
                      <a:pt x="15834" y="1021"/>
                      <a:pt x="15819" y="1063"/>
                      <a:pt x="15803" y="1068"/>
                    </a:cubicBezTo>
                    <a:cubicBezTo>
                      <a:pt x="15764" y="1032"/>
                      <a:pt x="15461" y="968"/>
                      <a:pt x="15358" y="968"/>
                    </a:cubicBezTo>
                    <a:cubicBezTo>
                      <a:pt x="15342" y="968"/>
                      <a:pt x="15330" y="970"/>
                      <a:pt x="15326" y="974"/>
                    </a:cubicBezTo>
                    <a:cubicBezTo>
                      <a:pt x="15277" y="971"/>
                      <a:pt x="15268" y="954"/>
                      <a:pt x="15261" y="954"/>
                    </a:cubicBezTo>
                    <a:cubicBezTo>
                      <a:pt x="15260" y="954"/>
                      <a:pt x="15259" y="955"/>
                      <a:pt x="15257" y="956"/>
                    </a:cubicBezTo>
                    <a:cubicBezTo>
                      <a:pt x="15253" y="972"/>
                      <a:pt x="15242" y="1092"/>
                      <a:pt x="15226" y="1092"/>
                    </a:cubicBezTo>
                    <a:cubicBezTo>
                      <a:pt x="15223" y="1092"/>
                      <a:pt x="15220" y="1088"/>
                      <a:pt x="15217" y="1079"/>
                    </a:cubicBezTo>
                    <a:cubicBezTo>
                      <a:pt x="15206" y="1077"/>
                      <a:pt x="15192" y="1069"/>
                      <a:pt x="15173" y="1069"/>
                    </a:cubicBezTo>
                    <a:cubicBezTo>
                      <a:pt x="15159" y="1069"/>
                      <a:pt x="15141" y="1074"/>
                      <a:pt x="15121" y="1091"/>
                    </a:cubicBezTo>
                    <a:cubicBezTo>
                      <a:pt x="15072" y="1074"/>
                      <a:pt x="15044" y="1062"/>
                      <a:pt x="15028" y="1060"/>
                    </a:cubicBezTo>
                    <a:cubicBezTo>
                      <a:pt x="15026" y="1071"/>
                      <a:pt x="15023" y="1075"/>
                      <a:pt x="15021" y="1075"/>
                    </a:cubicBezTo>
                    <a:cubicBezTo>
                      <a:pt x="15013" y="1075"/>
                      <a:pt x="15008" y="1013"/>
                      <a:pt x="15006" y="1011"/>
                    </a:cubicBezTo>
                    <a:cubicBezTo>
                      <a:pt x="15005" y="1010"/>
                      <a:pt x="15004" y="1009"/>
                      <a:pt x="15004" y="1009"/>
                    </a:cubicBezTo>
                    <a:cubicBezTo>
                      <a:pt x="15000" y="1009"/>
                      <a:pt x="14995" y="1030"/>
                      <a:pt x="14953" y="1030"/>
                    </a:cubicBezTo>
                    <a:cubicBezTo>
                      <a:pt x="14945" y="1030"/>
                      <a:pt x="14935" y="1029"/>
                      <a:pt x="14923" y="1027"/>
                    </a:cubicBezTo>
                    <a:cubicBezTo>
                      <a:pt x="14899" y="1074"/>
                      <a:pt x="14874" y="1064"/>
                      <a:pt x="14852" y="1069"/>
                    </a:cubicBezTo>
                    <a:cubicBezTo>
                      <a:pt x="14847" y="1079"/>
                      <a:pt x="14841" y="1083"/>
                      <a:pt x="14836" y="1083"/>
                    </a:cubicBezTo>
                    <a:cubicBezTo>
                      <a:pt x="14824" y="1083"/>
                      <a:pt x="14813" y="1068"/>
                      <a:pt x="14801" y="1068"/>
                    </a:cubicBezTo>
                    <a:cubicBezTo>
                      <a:pt x="14796" y="1068"/>
                      <a:pt x="14791" y="1071"/>
                      <a:pt x="14787" y="1079"/>
                    </a:cubicBezTo>
                    <a:cubicBezTo>
                      <a:pt x="14775" y="1101"/>
                      <a:pt x="14764" y="1112"/>
                      <a:pt x="14751" y="1112"/>
                    </a:cubicBezTo>
                    <a:cubicBezTo>
                      <a:pt x="14741" y="1112"/>
                      <a:pt x="14731" y="1105"/>
                      <a:pt x="14721" y="1091"/>
                    </a:cubicBezTo>
                    <a:cubicBezTo>
                      <a:pt x="14714" y="1112"/>
                      <a:pt x="14698" y="1117"/>
                      <a:pt x="14680" y="1117"/>
                    </a:cubicBezTo>
                    <a:cubicBezTo>
                      <a:pt x="14664" y="1117"/>
                      <a:pt x="14646" y="1113"/>
                      <a:pt x="14629" y="1113"/>
                    </a:cubicBezTo>
                    <a:cubicBezTo>
                      <a:pt x="14611" y="1113"/>
                      <a:pt x="14595" y="1118"/>
                      <a:pt x="14587" y="1140"/>
                    </a:cubicBezTo>
                    <a:cubicBezTo>
                      <a:pt x="14571" y="1163"/>
                      <a:pt x="14553" y="1188"/>
                      <a:pt x="14534" y="1188"/>
                    </a:cubicBezTo>
                    <a:cubicBezTo>
                      <a:pt x="14524" y="1188"/>
                      <a:pt x="14514" y="1181"/>
                      <a:pt x="14503" y="1166"/>
                    </a:cubicBezTo>
                    <a:cubicBezTo>
                      <a:pt x="14497" y="1170"/>
                      <a:pt x="14491" y="1172"/>
                      <a:pt x="14484" y="1172"/>
                    </a:cubicBezTo>
                    <a:cubicBezTo>
                      <a:pt x="14463" y="1172"/>
                      <a:pt x="14441" y="1153"/>
                      <a:pt x="14417" y="1153"/>
                    </a:cubicBezTo>
                    <a:cubicBezTo>
                      <a:pt x="14411" y="1153"/>
                      <a:pt x="14404" y="1155"/>
                      <a:pt x="14397" y="1158"/>
                    </a:cubicBezTo>
                    <a:cubicBezTo>
                      <a:pt x="14281" y="1142"/>
                      <a:pt x="14268" y="1102"/>
                      <a:pt x="14263" y="1102"/>
                    </a:cubicBezTo>
                    <a:cubicBezTo>
                      <a:pt x="14263" y="1102"/>
                      <a:pt x="14263" y="1102"/>
                      <a:pt x="14262" y="1102"/>
                    </a:cubicBezTo>
                    <a:cubicBezTo>
                      <a:pt x="14259" y="1096"/>
                      <a:pt x="14257" y="1082"/>
                      <a:pt x="14227" y="1082"/>
                    </a:cubicBezTo>
                    <a:cubicBezTo>
                      <a:pt x="14213" y="1082"/>
                      <a:pt x="14192" y="1086"/>
                      <a:pt x="14161" y="1095"/>
                    </a:cubicBezTo>
                    <a:lnTo>
                      <a:pt x="14144" y="1079"/>
                    </a:lnTo>
                    <a:cubicBezTo>
                      <a:pt x="14102" y="1082"/>
                      <a:pt x="14046" y="1083"/>
                      <a:pt x="13965" y="1095"/>
                    </a:cubicBezTo>
                    <a:cubicBezTo>
                      <a:pt x="13935" y="1113"/>
                      <a:pt x="13908" y="1119"/>
                      <a:pt x="13883" y="1119"/>
                    </a:cubicBezTo>
                    <a:cubicBezTo>
                      <a:pt x="13846" y="1119"/>
                      <a:pt x="13814" y="1108"/>
                      <a:pt x="13785" y="1108"/>
                    </a:cubicBezTo>
                    <a:cubicBezTo>
                      <a:pt x="13770" y="1108"/>
                      <a:pt x="13755" y="1111"/>
                      <a:pt x="13742" y="1123"/>
                    </a:cubicBezTo>
                    <a:cubicBezTo>
                      <a:pt x="13726" y="1116"/>
                      <a:pt x="13712" y="1114"/>
                      <a:pt x="13699" y="1114"/>
                    </a:cubicBezTo>
                    <a:cubicBezTo>
                      <a:pt x="13666" y="1114"/>
                      <a:pt x="13643" y="1128"/>
                      <a:pt x="13624" y="1130"/>
                    </a:cubicBezTo>
                    <a:cubicBezTo>
                      <a:pt x="13594" y="1148"/>
                      <a:pt x="13578" y="1152"/>
                      <a:pt x="13566" y="1152"/>
                    </a:cubicBezTo>
                    <a:cubicBezTo>
                      <a:pt x="13557" y="1152"/>
                      <a:pt x="13550" y="1150"/>
                      <a:pt x="13541" y="1148"/>
                    </a:cubicBezTo>
                    <a:cubicBezTo>
                      <a:pt x="13537" y="1158"/>
                      <a:pt x="13479" y="1161"/>
                      <a:pt x="13402" y="1161"/>
                    </a:cubicBezTo>
                    <a:cubicBezTo>
                      <a:pt x="13327" y="1161"/>
                      <a:pt x="13233" y="1158"/>
                      <a:pt x="13154" y="1158"/>
                    </a:cubicBezTo>
                    <a:cubicBezTo>
                      <a:pt x="13075" y="1158"/>
                      <a:pt x="13010" y="1161"/>
                      <a:pt x="12991" y="1170"/>
                    </a:cubicBezTo>
                    <a:cubicBezTo>
                      <a:pt x="12969" y="1180"/>
                      <a:pt x="12946" y="1191"/>
                      <a:pt x="12923" y="1191"/>
                    </a:cubicBezTo>
                    <a:cubicBezTo>
                      <a:pt x="12915" y="1191"/>
                      <a:pt x="12906" y="1189"/>
                      <a:pt x="12897" y="1185"/>
                    </a:cubicBezTo>
                    <a:cubicBezTo>
                      <a:pt x="12892" y="1183"/>
                      <a:pt x="12878" y="1181"/>
                      <a:pt x="12860" y="1181"/>
                    </a:cubicBezTo>
                    <a:cubicBezTo>
                      <a:pt x="12785" y="1181"/>
                      <a:pt x="12627" y="1205"/>
                      <a:pt x="12563" y="1298"/>
                    </a:cubicBezTo>
                    <a:lnTo>
                      <a:pt x="12308" y="1302"/>
                    </a:lnTo>
                    <a:cubicBezTo>
                      <a:pt x="12249" y="1299"/>
                      <a:pt x="12186" y="1297"/>
                      <a:pt x="12125" y="1297"/>
                    </a:cubicBezTo>
                    <a:cubicBezTo>
                      <a:pt x="12025" y="1297"/>
                      <a:pt x="11932" y="1301"/>
                      <a:pt x="11875" y="1308"/>
                    </a:cubicBezTo>
                    <a:lnTo>
                      <a:pt x="11804" y="1310"/>
                    </a:lnTo>
                    <a:lnTo>
                      <a:pt x="11789" y="1310"/>
                    </a:lnTo>
                    <a:lnTo>
                      <a:pt x="11722" y="1311"/>
                    </a:lnTo>
                    <a:cubicBezTo>
                      <a:pt x="11706" y="1260"/>
                      <a:pt x="11694" y="1167"/>
                      <a:pt x="11685" y="1118"/>
                    </a:cubicBezTo>
                    <a:lnTo>
                      <a:pt x="11685" y="1118"/>
                    </a:lnTo>
                    <a:cubicBezTo>
                      <a:pt x="11685" y="1118"/>
                      <a:pt x="11686" y="1118"/>
                      <a:pt x="11687" y="1118"/>
                    </a:cubicBezTo>
                    <a:cubicBezTo>
                      <a:pt x="11712" y="1118"/>
                      <a:pt x="11758" y="1086"/>
                      <a:pt x="11727" y="1086"/>
                    </a:cubicBezTo>
                    <a:cubicBezTo>
                      <a:pt x="11719" y="1086"/>
                      <a:pt x="11704" y="1088"/>
                      <a:pt x="11682" y="1095"/>
                    </a:cubicBezTo>
                    <a:cubicBezTo>
                      <a:pt x="11682" y="1096"/>
                      <a:pt x="11682" y="1097"/>
                      <a:pt x="11681" y="1097"/>
                    </a:cubicBezTo>
                    <a:cubicBezTo>
                      <a:pt x="11679" y="1089"/>
                      <a:pt x="11678" y="1084"/>
                      <a:pt x="11676" y="1084"/>
                    </a:cubicBezTo>
                    <a:cubicBezTo>
                      <a:pt x="11675" y="1084"/>
                      <a:pt x="11674" y="1088"/>
                      <a:pt x="11673" y="1097"/>
                    </a:cubicBezTo>
                    <a:cubicBezTo>
                      <a:pt x="11673" y="1100"/>
                      <a:pt x="11673" y="1104"/>
                      <a:pt x="11673" y="1106"/>
                    </a:cubicBezTo>
                    <a:cubicBezTo>
                      <a:pt x="11651" y="1133"/>
                      <a:pt x="11635" y="1175"/>
                      <a:pt x="11623" y="1175"/>
                    </a:cubicBezTo>
                    <a:cubicBezTo>
                      <a:pt x="11623" y="1175"/>
                      <a:pt x="11623" y="1175"/>
                      <a:pt x="11622" y="1175"/>
                    </a:cubicBezTo>
                    <a:cubicBezTo>
                      <a:pt x="11626" y="1163"/>
                      <a:pt x="11631" y="1152"/>
                      <a:pt x="11635" y="1142"/>
                    </a:cubicBezTo>
                    <a:lnTo>
                      <a:pt x="11635" y="1142"/>
                    </a:lnTo>
                    <a:cubicBezTo>
                      <a:pt x="11629" y="1158"/>
                      <a:pt x="11575" y="1162"/>
                      <a:pt x="11502" y="1162"/>
                    </a:cubicBezTo>
                    <a:cubicBezTo>
                      <a:pt x="11397" y="1162"/>
                      <a:pt x="11250" y="1153"/>
                      <a:pt x="11147" y="1153"/>
                    </a:cubicBezTo>
                    <a:cubicBezTo>
                      <a:pt x="11111" y="1153"/>
                      <a:pt x="11080" y="1154"/>
                      <a:pt x="11059" y="1157"/>
                    </a:cubicBezTo>
                    <a:cubicBezTo>
                      <a:pt x="11047" y="1125"/>
                      <a:pt x="11017" y="1108"/>
                      <a:pt x="10987" y="1108"/>
                    </a:cubicBezTo>
                    <a:cubicBezTo>
                      <a:pt x="10962" y="1108"/>
                      <a:pt x="10936" y="1121"/>
                      <a:pt x="10925" y="1148"/>
                    </a:cubicBezTo>
                    <a:cubicBezTo>
                      <a:pt x="10906" y="1115"/>
                      <a:pt x="10916" y="1063"/>
                      <a:pt x="10945" y="1045"/>
                    </a:cubicBezTo>
                    <a:lnTo>
                      <a:pt x="10945" y="1045"/>
                    </a:lnTo>
                    <a:cubicBezTo>
                      <a:pt x="10931" y="1046"/>
                      <a:pt x="10918" y="1046"/>
                      <a:pt x="10905" y="1046"/>
                    </a:cubicBezTo>
                    <a:cubicBezTo>
                      <a:pt x="10712" y="1046"/>
                      <a:pt x="10719" y="957"/>
                      <a:pt x="10528" y="957"/>
                    </a:cubicBezTo>
                    <a:cubicBezTo>
                      <a:pt x="10515" y="957"/>
                      <a:pt x="10502" y="958"/>
                      <a:pt x="10487" y="959"/>
                    </a:cubicBezTo>
                    <a:cubicBezTo>
                      <a:pt x="10468" y="960"/>
                      <a:pt x="10445" y="960"/>
                      <a:pt x="10421" y="960"/>
                    </a:cubicBezTo>
                    <a:cubicBezTo>
                      <a:pt x="10321" y="960"/>
                      <a:pt x="10194" y="950"/>
                      <a:pt x="10123" y="932"/>
                    </a:cubicBezTo>
                    <a:lnTo>
                      <a:pt x="10122" y="932"/>
                    </a:lnTo>
                    <a:cubicBezTo>
                      <a:pt x="10118" y="924"/>
                      <a:pt x="10115" y="916"/>
                      <a:pt x="10111" y="907"/>
                    </a:cubicBezTo>
                    <a:lnTo>
                      <a:pt x="10111" y="907"/>
                    </a:lnTo>
                    <a:cubicBezTo>
                      <a:pt x="10120" y="924"/>
                      <a:pt x="10126" y="932"/>
                      <a:pt x="10129" y="932"/>
                    </a:cubicBezTo>
                    <a:cubicBezTo>
                      <a:pt x="10133" y="932"/>
                      <a:pt x="10126" y="913"/>
                      <a:pt x="10101" y="881"/>
                    </a:cubicBezTo>
                    <a:cubicBezTo>
                      <a:pt x="10096" y="867"/>
                      <a:pt x="10093" y="861"/>
                      <a:pt x="10089" y="861"/>
                    </a:cubicBezTo>
                    <a:cubicBezTo>
                      <a:pt x="10081" y="861"/>
                      <a:pt x="10074" y="894"/>
                      <a:pt x="10064" y="927"/>
                    </a:cubicBezTo>
                    <a:cubicBezTo>
                      <a:pt x="10045" y="932"/>
                      <a:pt x="10043" y="946"/>
                      <a:pt x="10050" y="962"/>
                    </a:cubicBezTo>
                    <a:cubicBezTo>
                      <a:pt x="10045" y="975"/>
                      <a:pt x="10034" y="987"/>
                      <a:pt x="10022" y="994"/>
                    </a:cubicBezTo>
                    <a:cubicBezTo>
                      <a:pt x="10017" y="999"/>
                      <a:pt x="10012" y="1001"/>
                      <a:pt x="10007" y="1001"/>
                    </a:cubicBezTo>
                    <a:cubicBezTo>
                      <a:pt x="9994" y="1001"/>
                      <a:pt x="9979" y="988"/>
                      <a:pt x="9963" y="988"/>
                    </a:cubicBezTo>
                    <a:cubicBezTo>
                      <a:pt x="9953" y="988"/>
                      <a:pt x="9942" y="994"/>
                      <a:pt x="9931" y="1016"/>
                    </a:cubicBezTo>
                    <a:cubicBezTo>
                      <a:pt x="9925" y="1014"/>
                      <a:pt x="9919" y="1014"/>
                      <a:pt x="9913" y="1014"/>
                    </a:cubicBezTo>
                    <a:cubicBezTo>
                      <a:pt x="9892" y="1014"/>
                      <a:pt x="9870" y="1020"/>
                      <a:pt x="9846" y="1020"/>
                    </a:cubicBezTo>
                    <a:cubicBezTo>
                      <a:pt x="9834" y="1020"/>
                      <a:pt x="9821" y="1018"/>
                      <a:pt x="9808" y="1013"/>
                    </a:cubicBezTo>
                    <a:cubicBezTo>
                      <a:pt x="9746" y="1007"/>
                      <a:pt x="9690" y="997"/>
                      <a:pt x="9637" y="992"/>
                    </a:cubicBezTo>
                    <a:cubicBezTo>
                      <a:pt x="9621" y="989"/>
                      <a:pt x="9605" y="988"/>
                      <a:pt x="9588" y="988"/>
                    </a:cubicBezTo>
                    <a:cubicBezTo>
                      <a:pt x="9556" y="988"/>
                      <a:pt x="9525" y="993"/>
                      <a:pt x="9495" y="1002"/>
                    </a:cubicBezTo>
                    <a:cubicBezTo>
                      <a:pt x="9473" y="1020"/>
                      <a:pt x="9452" y="1026"/>
                      <a:pt x="9431" y="1026"/>
                    </a:cubicBezTo>
                    <a:cubicBezTo>
                      <a:pt x="9407" y="1026"/>
                      <a:pt x="9383" y="1017"/>
                      <a:pt x="9361" y="1008"/>
                    </a:cubicBezTo>
                    <a:cubicBezTo>
                      <a:pt x="9365" y="995"/>
                      <a:pt x="9343" y="984"/>
                      <a:pt x="9271" y="976"/>
                    </a:cubicBezTo>
                    <a:cubicBezTo>
                      <a:pt x="9263" y="976"/>
                      <a:pt x="9121" y="956"/>
                      <a:pt x="9057" y="956"/>
                    </a:cubicBezTo>
                    <a:cubicBezTo>
                      <a:pt x="9049" y="956"/>
                      <a:pt x="9042" y="957"/>
                      <a:pt x="9037" y="957"/>
                    </a:cubicBezTo>
                    <a:cubicBezTo>
                      <a:pt x="9032" y="958"/>
                      <a:pt x="9026" y="958"/>
                      <a:pt x="9021" y="958"/>
                    </a:cubicBezTo>
                    <a:cubicBezTo>
                      <a:pt x="8944" y="958"/>
                      <a:pt x="8875" y="876"/>
                      <a:pt x="8802" y="876"/>
                    </a:cubicBezTo>
                    <a:cubicBezTo>
                      <a:pt x="8776" y="876"/>
                      <a:pt x="8751" y="886"/>
                      <a:pt x="8724" y="913"/>
                    </a:cubicBezTo>
                    <a:cubicBezTo>
                      <a:pt x="8670" y="905"/>
                      <a:pt x="8636" y="915"/>
                      <a:pt x="8611" y="876"/>
                    </a:cubicBezTo>
                    <a:lnTo>
                      <a:pt x="8611" y="876"/>
                    </a:lnTo>
                    <a:cubicBezTo>
                      <a:pt x="8647" y="943"/>
                      <a:pt x="8636" y="965"/>
                      <a:pt x="8610" y="965"/>
                    </a:cubicBezTo>
                    <a:cubicBezTo>
                      <a:pt x="8560" y="965"/>
                      <a:pt x="8453" y="879"/>
                      <a:pt x="8537" y="867"/>
                    </a:cubicBezTo>
                    <a:cubicBezTo>
                      <a:pt x="8531" y="847"/>
                      <a:pt x="8522" y="840"/>
                      <a:pt x="8510" y="840"/>
                    </a:cubicBezTo>
                    <a:cubicBezTo>
                      <a:pt x="8495" y="840"/>
                      <a:pt x="8476" y="853"/>
                      <a:pt x="8462" y="866"/>
                    </a:cubicBezTo>
                    <a:cubicBezTo>
                      <a:pt x="8458" y="855"/>
                      <a:pt x="8453" y="850"/>
                      <a:pt x="8449" y="850"/>
                    </a:cubicBezTo>
                    <a:cubicBezTo>
                      <a:pt x="8424" y="850"/>
                      <a:pt x="8396" y="1028"/>
                      <a:pt x="8348" y="1028"/>
                    </a:cubicBezTo>
                    <a:cubicBezTo>
                      <a:pt x="8346" y="1028"/>
                      <a:pt x="8344" y="1028"/>
                      <a:pt x="8342" y="1027"/>
                    </a:cubicBezTo>
                    <a:cubicBezTo>
                      <a:pt x="8309" y="1042"/>
                      <a:pt x="8272" y="1050"/>
                      <a:pt x="8236" y="1050"/>
                    </a:cubicBezTo>
                    <a:cubicBezTo>
                      <a:pt x="8219" y="1050"/>
                      <a:pt x="8202" y="1048"/>
                      <a:pt x="8186" y="1045"/>
                    </a:cubicBezTo>
                    <a:cubicBezTo>
                      <a:pt x="8184" y="1045"/>
                      <a:pt x="8183" y="1045"/>
                      <a:pt x="8182" y="1045"/>
                    </a:cubicBezTo>
                    <a:cubicBezTo>
                      <a:pt x="8138" y="1045"/>
                      <a:pt x="8099" y="1258"/>
                      <a:pt x="8063" y="1258"/>
                    </a:cubicBezTo>
                    <a:cubicBezTo>
                      <a:pt x="8062" y="1258"/>
                      <a:pt x="8061" y="1258"/>
                      <a:pt x="8060" y="1258"/>
                    </a:cubicBezTo>
                    <a:cubicBezTo>
                      <a:pt x="7986" y="1252"/>
                      <a:pt x="7929" y="1223"/>
                      <a:pt x="7878" y="1149"/>
                    </a:cubicBezTo>
                    <a:cubicBezTo>
                      <a:pt x="7863" y="1158"/>
                      <a:pt x="7849" y="1160"/>
                      <a:pt x="7835" y="1160"/>
                    </a:cubicBezTo>
                    <a:cubicBezTo>
                      <a:pt x="7820" y="1160"/>
                      <a:pt x="7805" y="1157"/>
                      <a:pt x="7790" y="1157"/>
                    </a:cubicBezTo>
                    <a:cubicBezTo>
                      <a:pt x="7778" y="1157"/>
                      <a:pt x="7765" y="1159"/>
                      <a:pt x="7753" y="1167"/>
                    </a:cubicBezTo>
                    <a:cubicBezTo>
                      <a:pt x="7730" y="1209"/>
                      <a:pt x="7726" y="1219"/>
                      <a:pt x="7732" y="1219"/>
                    </a:cubicBezTo>
                    <a:cubicBezTo>
                      <a:pt x="7736" y="1219"/>
                      <a:pt x="7746" y="1213"/>
                      <a:pt x="7757" y="1213"/>
                    </a:cubicBezTo>
                    <a:cubicBezTo>
                      <a:pt x="7766" y="1213"/>
                      <a:pt x="7776" y="1217"/>
                      <a:pt x="7785" y="1231"/>
                    </a:cubicBezTo>
                    <a:cubicBezTo>
                      <a:pt x="7788" y="1218"/>
                      <a:pt x="7792" y="1213"/>
                      <a:pt x="7794" y="1213"/>
                    </a:cubicBezTo>
                    <a:cubicBezTo>
                      <a:pt x="7801" y="1213"/>
                      <a:pt x="7802" y="1242"/>
                      <a:pt x="7789" y="1246"/>
                    </a:cubicBezTo>
                    <a:cubicBezTo>
                      <a:pt x="7786" y="1248"/>
                      <a:pt x="7783" y="1249"/>
                      <a:pt x="7779" y="1249"/>
                    </a:cubicBezTo>
                    <a:cubicBezTo>
                      <a:pt x="7757" y="1249"/>
                      <a:pt x="7713" y="1218"/>
                      <a:pt x="7637" y="1196"/>
                    </a:cubicBezTo>
                    <a:cubicBezTo>
                      <a:pt x="7636" y="1196"/>
                      <a:pt x="7634" y="1196"/>
                      <a:pt x="7632" y="1196"/>
                    </a:cubicBezTo>
                    <a:cubicBezTo>
                      <a:pt x="7563" y="1196"/>
                      <a:pt x="7530" y="1279"/>
                      <a:pt x="7512" y="1279"/>
                    </a:cubicBezTo>
                    <a:cubicBezTo>
                      <a:pt x="7508" y="1279"/>
                      <a:pt x="7505" y="1275"/>
                      <a:pt x="7502" y="1265"/>
                    </a:cubicBezTo>
                    <a:cubicBezTo>
                      <a:pt x="7495" y="1259"/>
                      <a:pt x="7496" y="1247"/>
                      <a:pt x="7499" y="1235"/>
                    </a:cubicBezTo>
                    <a:cubicBezTo>
                      <a:pt x="7495" y="1230"/>
                      <a:pt x="7493" y="1228"/>
                      <a:pt x="7490" y="1219"/>
                    </a:cubicBezTo>
                    <a:cubicBezTo>
                      <a:pt x="7474" y="1181"/>
                      <a:pt x="7450" y="1159"/>
                      <a:pt x="7414" y="1159"/>
                    </a:cubicBezTo>
                    <a:cubicBezTo>
                      <a:pt x="7382" y="1159"/>
                      <a:pt x="7341" y="1177"/>
                      <a:pt x="7287" y="1217"/>
                    </a:cubicBezTo>
                    <a:cubicBezTo>
                      <a:pt x="7261" y="1203"/>
                      <a:pt x="7238" y="1199"/>
                      <a:pt x="7218" y="1199"/>
                    </a:cubicBezTo>
                    <a:cubicBezTo>
                      <a:pt x="7191" y="1199"/>
                      <a:pt x="7168" y="1207"/>
                      <a:pt x="7149" y="1212"/>
                    </a:cubicBezTo>
                    <a:cubicBezTo>
                      <a:pt x="7136" y="1186"/>
                      <a:pt x="7126" y="1176"/>
                      <a:pt x="7116" y="1176"/>
                    </a:cubicBezTo>
                    <a:cubicBezTo>
                      <a:pt x="7097" y="1176"/>
                      <a:pt x="7083" y="1220"/>
                      <a:pt x="7072" y="1249"/>
                    </a:cubicBezTo>
                    <a:cubicBezTo>
                      <a:pt x="7045" y="1247"/>
                      <a:pt x="7032" y="1213"/>
                      <a:pt x="7027" y="1213"/>
                    </a:cubicBezTo>
                    <a:cubicBezTo>
                      <a:pt x="7025" y="1213"/>
                      <a:pt x="7024" y="1216"/>
                      <a:pt x="7024" y="1223"/>
                    </a:cubicBezTo>
                    <a:cubicBezTo>
                      <a:pt x="7023" y="1221"/>
                      <a:pt x="7022" y="1220"/>
                      <a:pt x="7021" y="1220"/>
                    </a:cubicBezTo>
                    <a:cubicBezTo>
                      <a:pt x="7017" y="1220"/>
                      <a:pt x="7011" y="1231"/>
                      <a:pt x="6992" y="1237"/>
                    </a:cubicBezTo>
                    <a:cubicBezTo>
                      <a:pt x="6980" y="1214"/>
                      <a:pt x="6961" y="1124"/>
                      <a:pt x="6940" y="1124"/>
                    </a:cubicBezTo>
                    <a:cubicBezTo>
                      <a:pt x="6936" y="1124"/>
                      <a:pt x="6932" y="1126"/>
                      <a:pt x="6928" y="1132"/>
                    </a:cubicBezTo>
                    <a:cubicBezTo>
                      <a:pt x="6924" y="1143"/>
                      <a:pt x="6919" y="1147"/>
                      <a:pt x="6913" y="1147"/>
                    </a:cubicBezTo>
                    <a:cubicBezTo>
                      <a:pt x="6893" y="1147"/>
                      <a:pt x="6867" y="1088"/>
                      <a:pt x="6838" y="1088"/>
                    </a:cubicBezTo>
                    <a:cubicBezTo>
                      <a:pt x="6830" y="1088"/>
                      <a:pt x="6822" y="1092"/>
                      <a:pt x="6814" y="1104"/>
                    </a:cubicBezTo>
                    <a:cubicBezTo>
                      <a:pt x="6791" y="1129"/>
                      <a:pt x="6768" y="1136"/>
                      <a:pt x="6746" y="1136"/>
                    </a:cubicBezTo>
                    <a:cubicBezTo>
                      <a:pt x="6721" y="1136"/>
                      <a:pt x="6697" y="1127"/>
                      <a:pt x="6675" y="1127"/>
                    </a:cubicBezTo>
                    <a:cubicBezTo>
                      <a:pt x="6664" y="1127"/>
                      <a:pt x="6654" y="1129"/>
                      <a:pt x="6645" y="1135"/>
                    </a:cubicBezTo>
                    <a:cubicBezTo>
                      <a:pt x="6635" y="1168"/>
                      <a:pt x="6624" y="1181"/>
                      <a:pt x="6613" y="1181"/>
                    </a:cubicBezTo>
                    <a:cubicBezTo>
                      <a:pt x="6578" y="1181"/>
                      <a:pt x="6541" y="1036"/>
                      <a:pt x="6512" y="1032"/>
                    </a:cubicBezTo>
                    <a:cubicBezTo>
                      <a:pt x="6499" y="1023"/>
                      <a:pt x="6486" y="1020"/>
                      <a:pt x="6475" y="1020"/>
                    </a:cubicBezTo>
                    <a:cubicBezTo>
                      <a:pt x="6436" y="1020"/>
                      <a:pt x="6406" y="1057"/>
                      <a:pt x="6378" y="1057"/>
                    </a:cubicBezTo>
                    <a:cubicBezTo>
                      <a:pt x="6365" y="1057"/>
                      <a:pt x="6354" y="1050"/>
                      <a:pt x="6342" y="1030"/>
                    </a:cubicBezTo>
                    <a:cubicBezTo>
                      <a:pt x="6332" y="1034"/>
                      <a:pt x="6321" y="1036"/>
                      <a:pt x="6310" y="1036"/>
                    </a:cubicBezTo>
                    <a:cubicBezTo>
                      <a:pt x="6308" y="1036"/>
                      <a:pt x="6306" y="1036"/>
                      <a:pt x="6304" y="1036"/>
                    </a:cubicBezTo>
                    <a:cubicBezTo>
                      <a:pt x="6282" y="1029"/>
                      <a:pt x="6259" y="1025"/>
                      <a:pt x="6236" y="1025"/>
                    </a:cubicBezTo>
                    <a:cubicBezTo>
                      <a:pt x="6232" y="1023"/>
                      <a:pt x="6229" y="1023"/>
                      <a:pt x="6225" y="1023"/>
                    </a:cubicBezTo>
                    <a:cubicBezTo>
                      <a:pt x="6221" y="1030"/>
                      <a:pt x="6217" y="1032"/>
                      <a:pt x="6215" y="1032"/>
                    </a:cubicBezTo>
                    <a:cubicBezTo>
                      <a:pt x="6211" y="1032"/>
                      <a:pt x="6210" y="1027"/>
                      <a:pt x="6210" y="1022"/>
                    </a:cubicBezTo>
                    <a:cubicBezTo>
                      <a:pt x="6180" y="1022"/>
                      <a:pt x="6147" y="1025"/>
                      <a:pt x="6108" y="1030"/>
                    </a:cubicBezTo>
                    <a:cubicBezTo>
                      <a:pt x="6037" y="1062"/>
                      <a:pt x="5979" y="1087"/>
                      <a:pt x="5930" y="1087"/>
                    </a:cubicBezTo>
                    <a:cubicBezTo>
                      <a:pt x="5913" y="1087"/>
                      <a:pt x="5897" y="1084"/>
                      <a:pt x="5883" y="1077"/>
                    </a:cubicBezTo>
                    <a:cubicBezTo>
                      <a:pt x="5867" y="1046"/>
                      <a:pt x="5854" y="1035"/>
                      <a:pt x="5842" y="1035"/>
                    </a:cubicBezTo>
                    <a:cubicBezTo>
                      <a:pt x="5817" y="1035"/>
                      <a:pt x="5798" y="1080"/>
                      <a:pt x="5781" y="1080"/>
                    </a:cubicBezTo>
                    <a:cubicBezTo>
                      <a:pt x="5772" y="1080"/>
                      <a:pt x="5765" y="1070"/>
                      <a:pt x="5757" y="1040"/>
                    </a:cubicBezTo>
                    <a:cubicBezTo>
                      <a:pt x="5710" y="998"/>
                      <a:pt x="5692" y="984"/>
                      <a:pt x="5676" y="984"/>
                    </a:cubicBezTo>
                    <a:cubicBezTo>
                      <a:pt x="5672" y="984"/>
                      <a:pt x="5668" y="985"/>
                      <a:pt x="5664" y="987"/>
                    </a:cubicBezTo>
                    <a:cubicBezTo>
                      <a:pt x="5660" y="1001"/>
                      <a:pt x="5656" y="1005"/>
                      <a:pt x="5651" y="1005"/>
                    </a:cubicBezTo>
                    <a:cubicBezTo>
                      <a:pt x="5643" y="1005"/>
                      <a:pt x="5633" y="994"/>
                      <a:pt x="5620" y="994"/>
                    </a:cubicBezTo>
                    <a:cubicBezTo>
                      <a:pt x="5620" y="994"/>
                      <a:pt x="5619" y="994"/>
                      <a:pt x="5618" y="994"/>
                    </a:cubicBezTo>
                    <a:cubicBezTo>
                      <a:pt x="5611" y="986"/>
                      <a:pt x="5605" y="982"/>
                      <a:pt x="5597" y="982"/>
                    </a:cubicBezTo>
                    <a:cubicBezTo>
                      <a:pt x="5578" y="982"/>
                      <a:pt x="5554" y="1003"/>
                      <a:pt x="5521" y="1009"/>
                    </a:cubicBezTo>
                    <a:cubicBezTo>
                      <a:pt x="5512" y="985"/>
                      <a:pt x="5503" y="976"/>
                      <a:pt x="5495" y="976"/>
                    </a:cubicBezTo>
                    <a:cubicBezTo>
                      <a:pt x="5471" y="976"/>
                      <a:pt x="5453" y="1060"/>
                      <a:pt x="5435" y="1084"/>
                    </a:cubicBezTo>
                    <a:cubicBezTo>
                      <a:pt x="5425" y="1112"/>
                      <a:pt x="5416" y="1124"/>
                      <a:pt x="5408" y="1124"/>
                    </a:cubicBezTo>
                    <a:cubicBezTo>
                      <a:pt x="5405" y="1124"/>
                      <a:pt x="5402" y="1122"/>
                      <a:pt x="5399" y="1120"/>
                    </a:cubicBezTo>
                    <a:cubicBezTo>
                      <a:pt x="5397" y="1129"/>
                      <a:pt x="5394" y="1132"/>
                      <a:pt x="5392" y="1132"/>
                    </a:cubicBezTo>
                    <a:cubicBezTo>
                      <a:pt x="5383" y="1132"/>
                      <a:pt x="5374" y="1086"/>
                      <a:pt x="5365" y="1050"/>
                    </a:cubicBezTo>
                    <a:cubicBezTo>
                      <a:pt x="5363" y="1056"/>
                      <a:pt x="5360" y="1057"/>
                      <a:pt x="5358" y="1057"/>
                    </a:cubicBezTo>
                    <a:cubicBezTo>
                      <a:pt x="5355" y="1057"/>
                      <a:pt x="5352" y="1055"/>
                      <a:pt x="5349" y="1055"/>
                    </a:cubicBezTo>
                    <a:cubicBezTo>
                      <a:pt x="5345" y="1055"/>
                      <a:pt x="5342" y="1060"/>
                      <a:pt x="5339" y="1082"/>
                    </a:cubicBezTo>
                    <a:cubicBezTo>
                      <a:pt x="5338" y="1087"/>
                      <a:pt x="5337" y="1089"/>
                      <a:pt x="5336" y="1089"/>
                    </a:cubicBezTo>
                    <a:cubicBezTo>
                      <a:pt x="5330" y="1089"/>
                      <a:pt x="5322" y="1025"/>
                      <a:pt x="5315" y="1007"/>
                    </a:cubicBezTo>
                    <a:cubicBezTo>
                      <a:pt x="5313" y="1001"/>
                      <a:pt x="5310" y="999"/>
                      <a:pt x="5308" y="999"/>
                    </a:cubicBezTo>
                    <a:cubicBezTo>
                      <a:pt x="5298" y="999"/>
                      <a:pt x="5292" y="1062"/>
                      <a:pt x="5285" y="1067"/>
                    </a:cubicBezTo>
                    <a:cubicBezTo>
                      <a:pt x="5282" y="1065"/>
                      <a:pt x="5280" y="1064"/>
                      <a:pt x="5277" y="1064"/>
                    </a:cubicBezTo>
                    <a:cubicBezTo>
                      <a:pt x="5265" y="1064"/>
                      <a:pt x="5260" y="1093"/>
                      <a:pt x="5257" y="1126"/>
                    </a:cubicBezTo>
                    <a:cubicBezTo>
                      <a:pt x="5255" y="1114"/>
                      <a:pt x="5254" y="1110"/>
                      <a:pt x="5253" y="1110"/>
                    </a:cubicBezTo>
                    <a:cubicBezTo>
                      <a:pt x="5253" y="1110"/>
                      <a:pt x="5252" y="1120"/>
                      <a:pt x="5252" y="1120"/>
                    </a:cubicBezTo>
                    <a:cubicBezTo>
                      <a:pt x="5252" y="1120"/>
                      <a:pt x="5252" y="1111"/>
                      <a:pt x="5250" y="1078"/>
                    </a:cubicBezTo>
                    <a:lnTo>
                      <a:pt x="5250" y="1078"/>
                    </a:lnTo>
                    <a:cubicBezTo>
                      <a:pt x="5251" y="1097"/>
                      <a:pt x="5244" y="1116"/>
                      <a:pt x="5234" y="1132"/>
                    </a:cubicBezTo>
                    <a:cubicBezTo>
                      <a:pt x="5226" y="1132"/>
                      <a:pt x="5219" y="1194"/>
                      <a:pt x="5207" y="1194"/>
                    </a:cubicBezTo>
                    <a:cubicBezTo>
                      <a:pt x="5199" y="1194"/>
                      <a:pt x="5190" y="1167"/>
                      <a:pt x="5176" y="1078"/>
                    </a:cubicBezTo>
                    <a:cubicBezTo>
                      <a:pt x="5154" y="1138"/>
                      <a:pt x="5000" y="1199"/>
                      <a:pt x="4966" y="1270"/>
                    </a:cubicBezTo>
                    <a:cubicBezTo>
                      <a:pt x="4961" y="1318"/>
                      <a:pt x="4954" y="1331"/>
                      <a:pt x="4946" y="1331"/>
                    </a:cubicBezTo>
                    <a:cubicBezTo>
                      <a:pt x="4936" y="1331"/>
                      <a:pt x="4924" y="1309"/>
                      <a:pt x="4913" y="1309"/>
                    </a:cubicBezTo>
                    <a:cubicBezTo>
                      <a:pt x="4912" y="1309"/>
                      <a:pt x="4911" y="1309"/>
                      <a:pt x="4910" y="1310"/>
                    </a:cubicBezTo>
                    <a:cubicBezTo>
                      <a:pt x="4901" y="1255"/>
                      <a:pt x="4893" y="1239"/>
                      <a:pt x="4885" y="1239"/>
                    </a:cubicBezTo>
                    <a:cubicBezTo>
                      <a:pt x="4875" y="1239"/>
                      <a:pt x="4866" y="1266"/>
                      <a:pt x="4855" y="1266"/>
                    </a:cubicBezTo>
                    <a:cubicBezTo>
                      <a:pt x="4851" y="1266"/>
                      <a:pt x="4847" y="1263"/>
                      <a:pt x="4843" y="1254"/>
                    </a:cubicBezTo>
                    <a:cubicBezTo>
                      <a:pt x="4826" y="1245"/>
                      <a:pt x="4804" y="1172"/>
                      <a:pt x="4785" y="1172"/>
                    </a:cubicBezTo>
                    <a:cubicBezTo>
                      <a:pt x="4779" y="1172"/>
                      <a:pt x="4773" y="1180"/>
                      <a:pt x="4768" y="1200"/>
                    </a:cubicBezTo>
                    <a:cubicBezTo>
                      <a:pt x="4764" y="1193"/>
                      <a:pt x="4761" y="1190"/>
                      <a:pt x="4757" y="1190"/>
                    </a:cubicBezTo>
                    <a:cubicBezTo>
                      <a:pt x="4740" y="1190"/>
                      <a:pt x="4724" y="1261"/>
                      <a:pt x="4706" y="1261"/>
                    </a:cubicBezTo>
                    <a:cubicBezTo>
                      <a:pt x="4700" y="1261"/>
                      <a:pt x="4694" y="1254"/>
                      <a:pt x="4688" y="1237"/>
                    </a:cubicBezTo>
                    <a:cubicBezTo>
                      <a:pt x="4686" y="1347"/>
                      <a:pt x="4681" y="1379"/>
                      <a:pt x="4675" y="1379"/>
                    </a:cubicBezTo>
                    <a:cubicBezTo>
                      <a:pt x="4667" y="1379"/>
                      <a:pt x="4657" y="1328"/>
                      <a:pt x="4648" y="1314"/>
                    </a:cubicBezTo>
                    <a:cubicBezTo>
                      <a:pt x="4644" y="1294"/>
                      <a:pt x="4641" y="1288"/>
                      <a:pt x="4637" y="1288"/>
                    </a:cubicBezTo>
                    <a:cubicBezTo>
                      <a:pt x="4630" y="1288"/>
                      <a:pt x="4624" y="1317"/>
                      <a:pt x="4616" y="1317"/>
                    </a:cubicBezTo>
                    <a:cubicBezTo>
                      <a:pt x="4612" y="1317"/>
                      <a:pt x="4608" y="1308"/>
                      <a:pt x="4603" y="1282"/>
                    </a:cubicBezTo>
                    <a:cubicBezTo>
                      <a:pt x="4582" y="1214"/>
                      <a:pt x="4562" y="1177"/>
                      <a:pt x="4544" y="1177"/>
                    </a:cubicBezTo>
                    <a:cubicBezTo>
                      <a:pt x="4531" y="1177"/>
                      <a:pt x="4519" y="1195"/>
                      <a:pt x="4507" y="1231"/>
                    </a:cubicBezTo>
                    <a:cubicBezTo>
                      <a:pt x="4441" y="1104"/>
                      <a:pt x="3295" y="1148"/>
                      <a:pt x="3235" y="920"/>
                    </a:cubicBezTo>
                    <a:cubicBezTo>
                      <a:pt x="3233" y="981"/>
                      <a:pt x="3183" y="1016"/>
                      <a:pt x="3134" y="1016"/>
                    </a:cubicBezTo>
                    <a:cubicBezTo>
                      <a:pt x="3100" y="1016"/>
                      <a:pt x="3066" y="999"/>
                      <a:pt x="3050" y="960"/>
                    </a:cubicBezTo>
                    <a:cubicBezTo>
                      <a:pt x="3043" y="987"/>
                      <a:pt x="3036" y="1012"/>
                      <a:pt x="3030" y="1039"/>
                    </a:cubicBezTo>
                    <a:cubicBezTo>
                      <a:pt x="2943" y="980"/>
                      <a:pt x="2898" y="826"/>
                      <a:pt x="2861" y="826"/>
                    </a:cubicBezTo>
                    <a:cubicBezTo>
                      <a:pt x="2850" y="826"/>
                      <a:pt x="2840" y="838"/>
                      <a:pt x="2830" y="868"/>
                    </a:cubicBezTo>
                    <a:cubicBezTo>
                      <a:pt x="2814" y="841"/>
                      <a:pt x="2800" y="816"/>
                      <a:pt x="2784" y="791"/>
                    </a:cubicBezTo>
                    <a:cubicBezTo>
                      <a:pt x="2732" y="814"/>
                      <a:pt x="2644" y="842"/>
                      <a:pt x="2567" y="842"/>
                    </a:cubicBezTo>
                    <a:cubicBezTo>
                      <a:pt x="2524" y="842"/>
                      <a:pt x="2484" y="833"/>
                      <a:pt x="2457" y="808"/>
                    </a:cubicBezTo>
                    <a:cubicBezTo>
                      <a:pt x="2440" y="791"/>
                      <a:pt x="2417" y="781"/>
                      <a:pt x="2393" y="781"/>
                    </a:cubicBezTo>
                    <a:cubicBezTo>
                      <a:pt x="2385" y="781"/>
                      <a:pt x="2376" y="783"/>
                      <a:pt x="2367" y="785"/>
                    </a:cubicBezTo>
                    <a:cubicBezTo>
                      <a:pt x="2338" y="793"/>
                      <a:pt x="2308" y="808"/>
                      <a:pt x="2279" y="810"/>
                    </a:cubicBezTo>
                    <a:cubicBezTo>
                      <a:pt x="2269" y="822"/>
                      <a:pt x="2258" y="827"/>
                      <a:pt x="2246" y="827"/>
                    </a:cubicBezTo>
                    <a:cubicBezTo>
                      <a:pt x="2213" y="827"/>
                      <a:pt x="2178" y="784"/>
                      <a:pt x="2146" y="784"/>
                    </a:cubicBezTo>
                    <a:cubicBezTo>
                      <a:pt x="2133" y="784"/>
                      <a:pt x="2121" y="791"/>
                      <a:pt x="2109" y="811"/>
                    </a:cubicBezTo>
                    <a:cubicBezTo>
                      <a:pt x="2096" y="841"/>
                      <a:pt x="2083" y="850"/>
                      <a:pt x="2070" y="850"/>
                    </a:cubicBezTo>
                    <a:cubicBezTo>
                      <a:pt x="2049" y="850"/>
                      <a:pt x="2029" y="828"/>
                      <a:pt x="2009" y="824"/>
                    </a:cubicBezTo>
                    <a:cubicBezTo>
                      <a:pt x="1992" y="790"/>
                      <a:pt x="1974" y="773"/>
                      <a:pt x="1958" y="773"/>
                    </a:cubicBezTo>
                    <a:cubicBezTo>
                      <a:pt x="1943" y="773"/>
                      <a:pt x="1929" y="787"/>
                      <a:pt x="1917" y="816"/>
                    </a:cubicBezTo>
                    <a:cubicBezTo>
                      <a:pt x="1891" y="791"/>
                      <a:pt x="1868" y="775"/>
                      <a:pt x="1846" y="775"/>
                    </a:cubicBezTo>
                    <a:cubicBezTo>
                      <a:pt x="1828" y="775"/>
                      <a:pt x="1811" y="786"/>
                      <a:pt x="1796" y="812"/>
                    </a:cubicBezTo>
                    <a:cubicBezTo>
                      <a:pt x="1781" y="814"/>
                      <a:pt x="1769" y="877"/>
                      <a:pt x="1756" y="877"/>
                    </a:cubicBezTo>
                    <a:cubicBezTo>
                      <a:pt x="1753" y="877"/>
                      <a:pt x="1751" y="875"/>
                      <a:pt x="1749" y="871"/>
                    </a:cubicBezTo>
                    <a:cubicBezTo>
                      <a:pt x="1745" y="875"/>
                      <a:pt x="1741" y="878"/>
                      <a:pt x="1737" y="878"/>
                    </a:cubicBezTo>
                    <a:cubicBezTo>
                      <a:pt x="1726" y="878"/>
                      <a:pt x="1715" y="857"/>
                      <a:pt x="1704" y="824"/>
                    </a:cubicBezTo>
                    <a:cubicBezTo>
                      <a:pt x="1679" y="866"/>
                      <a:pt x="1658" y="887"/>
                      <a:pt x="1644" y="887"/>
                    </a:cubicBezTo>
                    <a:cubicBezTo>
                      <a:pt x="1631" y="887"/>
                      <a:pt x="1623" y="867"/>
                      <a:pt x="1621" y="827"/>
                    </a:cubicBezTo>
                    <a:cubicBezTo>
                      <a:pt x="1610" y="842"/>
                      <a:pt x="1599" y="847"/>
                      <a:pt x="1587" y="847"/>
                    </a:cubicBezTo>
                    <a:cubicBezTo>
                      <a:pt x="1559" y="847"/>
                      <a:pt x="1531" y="816"/>
                      <a:pt x="1505" y="816"/>
                    </a:cubicBezTo>
                    <a:cubicBezTo>
                      <a:pt x="1494" y="816"/>
                      <a:pt x="1485" y="821"/>
                      <a:pt x="1475" y="834"/>
                    </a:cubicBezTo>
                    <a:cubicBezTo>
                      <a:pt x="1468" y="827"/>
                      <a:pt x="1462" y="824"/>
                      <a:pt x="1455" y="824"/>
                    </a:cubicBezTo>
                    <a:cubicBezTo>
                      <a:pt x="1416" y="824"/>
                      <a:pt x="1383" y="935"/>
                      <a:pt x="1350" y="978"/>
                    </a:cubicBezTo>
                    <a:cubicBezTo>
                      <a:pt x="1315" y="956"/>
                      <a:pt x="1275" y="942"/>
                      <a:pt x="1235" y="938"/>
                    </a:cubicBezTo>
                    <a:cubicBezTo>
                      <a:pt x="1219" y="923"/>
                      <a:pt x="1203" y="919"/>
                      <a:pt x="1189" y="919"/>
                    </a:cubicBezTo>
                    <a:cubicBezTo>
                      <a:pt x="1177" y="919"/>
                      <a:pt x="1166" y="921"/>
                      <a:pt x="1155" y="921"/>
                    </a:cubicBezTo>
                    <a:cubicBezTo>
                      <a:pt x="1149" y="921"/>
                      <a:pt x="1142" y="921"/>
                      <a:pt x="1135" y="918"/>
                    </a:cubicBezTo>
                    <a:cubicBezTo>
                      <a:pt x="1128" y="915"/>
                      <a:pt x="1121" y="914"/>
                      <a:pt x="1114" y="914"/>
                    </a:cubicBezTo>
                    <a:cubicBezTo>
                      <a:pt x="1065" y="914"/>
                      <a:pt x="1013" y="971"/>
                      <a:pt x="975" y="971"/>
                    </a:cubicBezTo>
                    <a:cubicBezTo>
                      <a:pt x="969" y="971"/>
                      <a:pt x="964" y="969"/>
                      <a:pt x="958" y="966"/>
                    </a:cubicBezTo>
                    <a:cubicBezTo>
                      <a:pt x="940" y="909"/>
                      <a:pt x="904" y="893"/>
                      <a:pt x="864" y="893"/>
                    </a:cubicBezTo>
                    <a:cubicBezTo>
                      <a:pt x="815" y="893"/>
                      <a:pt x="760" y="917"/>
                      <a:pt x="725" y="917"/>
                    </a:cubicBezTo>
                    <a:cubicBezTo>
                      <a:pt x="717" y="917"/>
                      <a:pt x="710" y="916"/>
                      <a:pt x="704" y="913"/>
                    </a:cubicBezTo>
                    <a:cubicBezTo>
                      <a:pt x="680" y="900"/>
                      <a:pt x="657" y="895"/>
                      <a:pt x="635" y="895"/>
                    </a:cubicBezTo>
                    <a:cubicBezTo>
                      <a:pt x="560" y="895"/>
                      <a:pt x="500" y="955"/>
                      <a:pt x="475" y="955"/>
                    </a:cubicBezTo>
                    <a:cubicBezTo>
                      <a:pt x="469" y="955"/>
                      <a:pt x="466" y="952"/>
                      <a:pt x="464" y="946"/>
                    </a:cubicBezTo>
                    <a:cubicBezTo>
                      <a:pt x="439" y="931"/>
                      <a:pt x="413" y="908"/>
                      <a:pt x="388" y="908"/>
                    </a:cubicBezTo>
                    <a:cubicBezTo>
                      <a:pt x="384" y="908"/>
                      <a:pt x="381" y="909"/>
                      <a:pt x="377" y="910"/>
                    </a:cubicBezTo>
                    <a:cubicBezTo>
                      <a:pt x="363" y="867"/>
                      <a:pt x="350" y="855"/>
                      <a:pt x="339" y="855"/>
                    </a:cubicBezTo>
                    <a:cubicBezTo>
                      <a:pt x="324" y="855"/>
                      <a:pt x="311" y="877"/>
                      <a:pt x="297" y="877"/>
                    </a:cubicBezTo>
                    <a:cubicBezTo>
                      <a:pt x="296" y="877"/>
                      <a:pt x="296" y="877"/>
                      <a:pt x="296" y="877"/>
                    </a:cubicBezTo>
                    <a:cubicBezTo>
                      <a:pt x="271" y="884"/>
                      <a:pt x="236" y="896"/>
                      <a:pt x="202" y="896"/>
                    </a:cubicBezTo>
                    <a:cubicBezTo>
                      <a:pt x="176" y="896"/>
                      <a:pt x="151" y="889"/>
                      <a:pt x="131" y="867"/>
                    </a:cubicBezTo>
                    <a:cubicBezTo>
                      <a:pt x="111" y="892"/>
                      <a:pt x="50" y="909"/>
                      <a:pt x="0" y="919"/>
                    </a:cubicBezTo>
                    <a:lnTo>
                      <a:pt x="0" y="2610"/>
                    </a:lnTo>
                    <a:cubicBezTo>
                      <a:pt x="8" y="2616"/>
                      <a:pt x="16" y="2625"/>
                      <a:pt x="19" y="2636"/>
                    </a:cubicBezTo>
                    <a:cubicBezTo>
                      <a:pt x="57" y="2632"/>
                      <a:pt x="91" y="2592"/>
                      <a:pt x="127" y="2592"/>
                    </a:cubicBezTo>
                    <a:cubicBezTo>
                      <a:pt x="138" y="2592"/>
                      <a:pt x="148" y="2595"/>
                      <a:pt x="159" y="2605"/>
                    </a:cubicBezTo>
                    <a:cubicBezTo>
                      <a:pt x="204" y="2587"/>
                      <a:pt x="250" y="2605"/>
                      <a:pt x="292" y="2559"/>
                    </a:cubicBezTo>
                    <a:cubicBezTo>
                      <a:pt x="297" y="2556"/>
                      <a:pt x="303" y="2554"/>
                      <a:pt x="308" y="2554"/>
                    </a:cubicBezTo>
                    <a:cubicBezTo>
                      <a:pt x="330" y="2554"/>
                      <a:pt x="352" y="2575"/>
                      <a:pt x="374" y="2575"/>
                    </a:cubicBezTo>
                    <a:cubicBezTo>
                      <a:pt x="390" y="2575"/>
                      <a:pt x="406" y="2563"/>
                      <a:pt x="422" y="2522"/>
                    </a:cubicBezTo>
                    <a:cubicBezTo>
                      <a:pt x="440" y="2493"/>
                      <a:pt x="460" y="2487"/>
                      <a:pt x="480" y="2487"/>
                    </a:cubicBezTo>
                    <a:cubicBezTo>
                      <a:pt x="495" y="2487"/>
                      <a:pt x="510" y="2490"/>
                      <a:pt x="525" y="2490"/>
                    </a:cubicBezTo>
                    <a:cubicBezTo>
                      <a:pt x="534" y="2490"/>
                      <a:pt x="543" y="2489"/>
                      <a:pt x="551" y="2485"/>
                    </a:cubicBezTo>
                    <a:cubicBezTo>
                      <a:pt x="567" y="2503"/>
                      <a:pt x="584" y="2523"/>
                      <a:pt x="599" y="2523"/>
                    </a:cubicBezTo>
                    <a:cubicBezTo>
                      <a:pt x="606" y="2523"/>
                      <a:pt x="612" y="2520"/>
                      <a:pt x="617" y="2512"/>
                    </a:cubicBezTo>
                    <a:cubicBezTo>
                      <a:pt x="623" y="2479"/>
                      <a:pt x="630" y="2469"/>
                      <a:pt x="637" y="2469"/>
                    </a:cubicBezTo>
                    <a:cubicBezTo>
                      <a:pt x="647" y="2469"/>
                      <a:pt x="658" y="2491"/>
                      <a:pt x="668" y="2491"/>
                    </a:cubicBezTo>
                    <a:cubicBezTo>
                      <a:pt x="674" y="2491"/>
                      <a:pt x="679" y="2485"/>
                      <a:pt x="684" y="2468"/>
                    </a:cubicBezTo>
                    <a:cubicBezTo>
                      <a:pt x="693" y="2474"/>
                      <a:pt x="702" y="2477"/>
                      <a:pt x="710" y="2477"/>
                    </a:cubicBezTo>
                    <a:cubicBezTo>
                      <a:pt x="740" y="2477"/>
                      <a:pt x="758" y="2439"/>
                      <a:pt x="788" y="2437"/>
                    </a:cubicBezTo>
                    <a:cubicBezTo>
                      <a:pt x="808" y="2416"/>
                      <a:pt x="827" y="2404"/>
                      <a:pt x="846" y="2404"/>
                    </a:cubicBezTo>
                    <a:cubicBezTo>
                      <a:pt x="864" y="2404"/>
                      <a:pt x="882" y="2416"/>
                      <a:pt x="900" y="2442"/>
                    </a:cubicBezTo>
                    <a:cubicBezTo>
                      <a:pt x="914" y="2464"/>
                      <a:pt x="928" y="2473"/>
                      <a:pt x="941" y="2473"/>
                    </a:cubicBezTo>
                    <a:cubicBezTo>
                      <a:pt x="961" y="2473"/>
                      <a:pt x="980" y="2453"/>
                      <a:pt x="998" y="2427"/>
                    </a:cubicBezTo>
                    <a:cubicBezTo>
                      <a:pt x="1013" y="2478"/>
                      <a:pt x="1026" y="2493"/>
                      <a:pt x="1039" y="2493"/>
                    </a:cubicBezTo>
                    <a:cubicBezTo>
                      <a:pt x="1055" y="2493"/>
                      <a:pt x="1071" y="2466"/>
                      <a:pt x="1087" y="2465"/>
                    </a:cubicBezTo>
                    <a:cubicBezTo>
                      <a:pt x="1094" y="2438"/>
                      <a:pt x="1102" y="2429"/>
                      <a:pt x="1110" y="2429"/>
                    </a:cubicBezTo>
                    <a:cubicBezTo>
                      <a:pt x="1124" y="2429"/>
                      <a:pt x="1139" y="2460"/>
                      <a:pt x="1153" y="2460"/>
                    </a:cubicBezTo>
                    <a:cubicBezTo>
                      <a:pt x="1159" y="2460"/>
                      <a:pt x="1164" y="2456"/>
                      <a:pt x="1168" y="2445"/>
                    </a:cubicBezTo>
                    <a:cubicBezTo>
                      <a:pt x="1175" y="2447"/>
                      <a:pt x="1182" y="2448"/>
                      <a:pt x="1189" y="2448"/>
                    </a:cubicBezTo>
                    <a:cubicBezTo>
                      <a:pt x="1205" y="2448"/>
                      <a:pt x="1222" y="2443"/>
                      <a:pt x="1238" y="2443"/>
                    </a:cubicBezTo>
                    <a:cubicBezTo>
                      <a:pt x="1241" y="2443"/>
                      <a:pt x="1244" y="2443"/>
                      <a:pt x="1247" y="2443"/>
                    </a:cubicBezTo>
                    <a:cubicBezTo>
                      <a:pt x="1257" y="2468"/>
                      <a:pt x="1266" y="2486"/>
                      <a:pt x="1274" y="2486"/>
                    </a:cubicBezTo>
                    <a:cubicBezTo>
                      <a:pt x="1284" y="2486"/>
                      <a:pt x="1292" y="2459"/>
                      <a:pt x="1299" y="2386"/>
                    </a:cubicBezTo>
                    <a:cubicBezTo>
                      <a:pt x="1311" y="2370"/>
                      <a:pt x="1326" y="2311"/>
                      <a:pt x="1340" y="2311"/>
                    </a:cubicBezTo>
                    <a:cubicBezTo>
                      <a:pt x="1345" y="2311"/>
                      <a:pt x="1350" y="2318"/>
                      <a:pt x="1354" y="2337"/>
                    </a:cubicBezTo>
                    <a:cubicBezTo>
                      <a:pt x="1367" y="2378"/>
                      <a:pt x="1377" y="2390"/>
                      <a:pt x="1386" y="2390"/>
                    </a:cubicBezTo>
                    <a:cubicBezTo>
                      <a:pt x="1400" y="2390"/>
                      <a:pt x="1411" y="2365"/>
                      <a:pt x="1423" y="2365"/>
                    </a:cubicBezTo>
                    <a:cubicBezTo>
                      <a:pt x="1425" y="2365"/>
                      <a:pt x="1426" y="2365"/>
                      <a:pt x="1427" y="2366"/>
                    </a:cubicBezTo>
                    <a:cubicBezTo>
                      <a:pt x="1430" y="2355"/>
                      <a:pt x="1433" y="2352"/>
                      <a:pt x="1436" y="2352"/>
                    </a:cubicBezTo>
                    <a:cubicBezTo>
                      <a:pt x="1442" y="2352"/>
                      <a:pt x="1448" y="2365"/>
                      <a:pt x="1454" y="2365"/>
                    </a:cubicBezTo>
                    <a:cubicBezTo>
                      <a:pt x="1455" y="2365"/>
                      <a:pt x="1457" y="2364"/>
                      <a:pt x="1459" y="2361"/>
                    </a:cubicBezTo>
                    <a:cubicBezTo>
                      <a:pt x="1471" y="2400"/>
                      <a:pt x="1481" y="2385"/>
                      <a:pt x="1494" y="2429"/>
                    </a:cubicBezTo>
                    <a:cubicBezTo>
                      <a:pt x="1505" y="2512"/>
                      <a:pt x="1513" y="2537"/>
                      <a:pt x="1521" y="2537"/>
                    </a:cubicBezTo>
                    <a:cubicBezTo>
                      <a:pt x="1525" y="2537"/>
                      <a:pt x="1529" y="2532"/>
                      <a:pt x="1532" y="2525"/>
                    </a:cubicBezTo>
                    <a:cubicBezTo>
                      <a:pt x="1535" y="2531"/>
                      <a:pt x="1537" y="2533"/>
                      <a:pt x="1539" y="2533"/>
                    </a:cubicBezTo>
                    <a:cubicBezTo>
                      <a:pt x="1550" y="2533"/>
                      <a:pt x="1559" y="2473"/>
                      <a:pt x="1570" y="2427"/>
                    </a:cubicBezTo>
                    <a:cubicBezTo>
                      <a:pt x="1573" y="2426"/>
                      <a:pt x="1576" y="2426"/>
                      <a:pt x="1578" y="2426"/>
                    </a:cubicBezTo>
                    <a:cubicBezTo>
                      <a:pt x="1607" y="2426"/>
                      <a:pt x="1645" y="2449"/>
                      <a:pt x="1687" y="2449"/>
                    </a:cubicBezTo>
                    <a:cubicBezTo>
                      <a:pt x="1701" y="2449"/>
                      <a:pt x="1716" y="2446"/>
                      <a:pt x="1731" y="2440"/>
                    </a:cubicBezTo>
                    <a:cubicBezTo>
                      <a:pt x="1736" y="2413"/>
                      <a:pt x="1741" y="2405"/>
                      <a:pt x="1747" y="2405"/>
                    </a:cubicBezTo>
                    <a:cubicBezTo>
                      <a:pt x="1755" y="2405"/>
                      <a:pt x="1765" y="2425"/>
                      <a:pt x="1774" y="2425"/>
                    </a:cubicBezTo>
                    <a:cubicBezTo>
                      <a:pt x="1776" y="2425"/>
                      <a:pt x="1778" y="2424"/>
                      <a:pt x="1780" y="2420"/>
                    </a:cubicBezTo>
                    <a:cubicBezTo>
                      <a:pt x="1795" y="2450"/>
                      <a:pt x="1808" y="2481"/>
                      <a:pt x="1822" y="2481"/>
                    </a:cubicBezTo>
                    <a:cubicBezTo>
                      <a:pt x="1826" y="2481"/>
                      <a:pt x="1831" y="2478"/>
                      <a:pt x="1835" y="2470"/>
                    </a:cubicBezTo>
                    <a:cubicBezTo>
                      <a:pt x="1850" y="2419"/>
                      <a:pt x="1870" y="2436"/>
                      <a:pt x="1887" y="2427"/>
                    </a:cubicBezTo>
                    <a:cubicBezTo>
                      <a:pt x="1888" y="2427"/>
                      <a:pt x="1889" y="2426"/>
                      <a:pt x="1890" y="2426"/>
                    </a:cubicBezTo>
                    <a:cubicBezTo>
                      <a:pt x="1905" y="2426"/>
                      <a:pt x="1922" y="2477"/>
                      <a:pt x="1936" y="2477"/>
                    </a:cubicBezTo>
                    <a:cubicBezTo>
                      <a:pt x="1939" y="2477"/>
                      <a:pt x="1942" y="2476"/>
                      <a:pt x="1945" y="2471"/>
                    </a:cubicBezTo>
                    <a:cubicBezTo>
                      <a:pt x="1960" y="2398"/>
                      <a:pt x="1980" y="2450"/>
                      <a:pt x="1997" y="2377"/>
                    </a:cubicBezTo>
                    <a:cubicBezTo>
                      <a:pt x="2000" y="2366"/>
                      <a:pt x="2003" y="2362"/>
                      <a:pt x="2007" y="2362"/>
                    </a:cubicBezTo>
                    <a:cubicBezTo>
                      <a:pt x="2021" y="2362"/>
                      <a:pt x="2038" y="2430"/>
                      <a:pt x="2054" y="2464"/>
                    </a:cubicBezTo>
                    <a:cubicBezTo>
                      <a:pt x="2077" y="2434"/>
                      <a:pt x="2099" y="2402"/>
                      <a:pt x="2121" y="2402"/>
                    </a:cubicBezTo>
                    <a:cubicBezTo>
                      <a:pt x="2133" y="2402"/>
                      <a:pt x="2144" y="2410"/>
                      <a:pt x="2156" y="2432"/>
                    </a:cubicBezTo>
                    <a:cubicBezTo>
                      <a:pt x="2180" y="2440"/>
                      <a:pt x="2199" y="2447"/>
                      <a:pt x="2214" y="2447"/>
                    </a:cubicBezTo>
                    <a:cubicBezTo>
                      <a:pt x="2240" y="2447"/>
                      <a:pt x="2255" y="2429"/>
                      <a:pt x="2269" y="2375"/>
                    </a:cubicBezTo>
                    <a:cubicBezTo>
                      <a:pt x="2277" y="2347"/>
                      <a:pt x="2285" y="2339"/>
                      <a:pt x="2295" y="2339"/>
                    </a:cubicBezTo>
                    <a:cubicBezTo>
                      <a:pt x="2313" y="2339"/>
                      <a:pt x="2337" y="2367"/>
                      <a:pt x="2373" y="2367"/>
                    </a:cubicBezTo>
                    <a:cubicBezTo>
                      <a:pt x="2374" y="2367"/>
                      <a:pt x="2375" y="2367"/>
                      <a:pt x="2376" y="2367"/>
                    </a:cubicBezTo>
                    <a:cubicBezTo>
                      <a:pt x="2392" y="2393"/>
                      <a:pt x="2408" y="2391"/>
                      <a:pt x="2429" y="2422"/>
                    </a:cubicBezTo>
                    <a:cubicBezTo>
                      <a:pt x="2438" y="2377"/>
                      <a:pt x="2448" y="2370"/>
                      <a:pt x="2459" y="2370"/>
                    </a:cubicBezTo>
                    <a:cubicBezTo>
                      <a:pt x="2465" y="2370"/>
                      <a:pt x="2471" y="2372"/>
                      <a:pt x="2477" y="2372"/>
                    </a:cubicBezTo>
                    <a:cubicBezTo>
                      <a:pt x="2484" y="2372"/>
                      <a:pt x="2490" y="2370"/>
                      <a:pt x="2497" y="2361"/>
                    </a:cubicBezTo>
                    <a:cubicBezTo>
                      <a:pt x="2504" y="2357"/>
                      <a:pt x="2512" y="2356"/>
                      <a:pt x="2520" y="2356"/>
                    </a:cubicBezTo>
                    <a:cubicBezTo>
                      <a:pt x="2526" y="2356"/>
                      <a:pt x="2532" y="2356"/>
                      <a:pt x="2538" y="2356"/>
                    </a:cubicBezTo>
                    <a:cubicBezTo>
                      <a:pt x="2553" y="2356"/>
                      <a:pt x="2569" y="2354"/>
                      <a:pt x="2586" y="2337"/>
                    </a:cubicBezTo>
                    <a:cubicBezTo>
                      <a:pt x="2601" y="2322"/>
                      <a:pt x="2617" y="2316"/>
                      <a:pt x="2634" y="2316"/>
                    </a:cubicBezTo>
                    <a:cubicBezTo>
                      <a:pt x="2654" y="2316"/>
                      <a:pt x="2676" y="2324"/>
                      <a:pt x="2699" y="2338"/>
                    </a:cubicBezTo>
                    <a:cubicBezTo>
                      <a:pt x="2717" y="2296"/>
                      <a:pt x="2735" y="2284"/>
                      <a:pt x="2753" y="2284"/>
                    </a:cubicBezTo>
                    <a:cubicBezTo>
                      <a:pt x="2774" y="2284"/>
                      <a:pt x="2794" y="2300"/>
                      <a:pt x="2814" y="2303"/>
                    </a:cubicBezTo>
                    <a:cubicBezTo>
                      <a:pt x="2822" y="2294"/>
                      <a:pt x="2830" y="2291"/>
                      <a:pt x="2839" y="2291"/>
                    </a:cubicBezTo>
                    <a:cubicBezTo>
                      <a:pt x="2861" y="2291"/>
                      <a:pt x="2882" y="2315"/>
                      <a:pt x="2902" y="2315"/>
                    </a:cubicBezTo>
                    <a:cubicBezTo>
                      <a:pt x="2905" y="2315"/>
                      <a:pt x="2907" y="2315"/>
                      <a:pt x="2910" y="2314"/>
                    </a:cubicBezTo>
                    <a:cubicBezTo>
                      <a:pt x="2927" y="2330"/>
                      <a:pt x="2943" y="2335"/>
                      <a:pt x="2958" y="2335"/>
                    </a:cubicBezTo>
                    <a:cubicBezTo>
                      <a:pt x="2987" y="2335"/>
                      <a:pt x="3012" y="2315"/>
                      <a:pt x="3036" y="2315"/>
                    </a:cubicBezTo>
                    <a:cubicBezTo>
                      <a:pt x="3043" y="2315"/>
                      <a:pt x="3051" y="2317"/>
                      <a:pt x="3058" y="2323"/>
                    </a:cubicBezTo>
                    <a:cubicBezTo>
                      <a:pt x="3081" y="2343"/>
                      <a:pt x="3100" y="2366"/>
                      <a:pt x="3118" y="2391"/>
                    </a:cubicBezTo>
                    <a:cubicBezTo>
                      <a:pt x="3134" y="2358"/>
                      <a:pt x="3152" y="2380"/>
                      <a:pt x="3167" y="2340"/>
                    </a:cubicBezTo>
                    <a:cubicBezTo>
                      <a:pt x="3178" y="2318"/>
                      <a:pt x="3188" y="2310"/>
                      <a:pt x="3199" y="2310"/>
                    </a:cubicBezTo>
                    <a:cubicBezTo>
                      <a:pt x="3220" y="2310"/>
                      <a:pt x="3241" y="2340"/>
                      <a:pt x="3263" y="2353"/>
                    </a:cubicBezTo>
                    <a:cubicBezTo>
                      <a:pt x="3276" y="2345"/>
                      <a:pt x="3291" y="2342"/>
                      <a:pt x="3306" y="2342"/>
                    </a:cubicBezTo>
                    <a:cubicBezTo>
                      <a:pt x="3326" y="2342"/>
                      <a:pt x="3347" y="2348"/>
                      <a:pt x="3371" y="2358"/>
                    </a:cubicBezTo>
                    <a:cubicBezTo>
                      <a:pt x="3379" y="2384"/>
                      <a:pt x="3386" y="2393"/>
                      <a:pt x="3393" y="2393"/>
                    </a:cubicBezTo>
                    <a:cubicBezTo>
                      <a:pt x="3408" y="2393"/>
                      <a:pt x="3422" y="2357"/>
                      <a:pt x="3438" y="2356"/>
                    </a:cubicBezTo>
                    <a:cubicBezTo>
                      <a:pt x="3452" y="2379"/>
                      <a:pt x="3467" y="2400"/>
                      <a:pt x="3482" y="2400"/>
                    </a:cubicBezTo>
                    <a:cubicBezTo>
                      <a:pt x="3494" y="2400"/>
                      <a:pt x="3506" y="2387"/>
                      <a:pt x="3517" y="2349"/>
                    </a:cubicBezTo>
                    <a:cubicBezTo>
                      <a:pt x="3583" y="2345"/>
                      <a:pt x="3620" y="2334"/>
                      <a:pt x="3639" y="2323"/>
                    </a:cubicBezTo>
                    <a:cubicBezTo>
                      <a:pt x="3660" y="2311"/>
                      <a:pt x="3661" y="2298"/>
                      <a:pt x="3658" y="2292"/>
                    </a:cubicBezTo>
                    <a:cubicBezTo>
                      <a:pt x="3657" y="2279"/>
                      <a:pt x="3656" y="2269"/>
                      <a:pt x="3655" y="2261"/>
                    </a:cubicBezTo>
                    <a:lnTo>
                      <a:pt x="3655" y="2261"/>
                    </a:lnTo>
                    <a:cubicBezTo>
                      <a:pt x="3657" y="2264"/>
                      <a:pt x="3660" y="2265"/>
                      <a:pt x="3664" y="2268"/>
                    </a:cubicBezTo>
                    <a:cubicBezTo>
                      <a:pt x="3665" y="2267"/>
                      <a:pt x="3666" y="2266"/>
                      <a:pt x="3667" y="2266"/>
                    </a:cubicBezTo>
                    <a:cubicBezTo>
                      <a:pt x="3676" y="2266"/>
                      <a:pt x="3691" y="2298"/>
                      <a:pt x="3709" y="2298"/>
                    </a:cubicBezTo>
                    <a:cubicBezTo>
                      <a:pt x="3716" y="2298"/>
                      <a:pt x="3724" y="2293"/>
                      <a:pt x="3732" y="2279"/>
                    </a:cubicBezTo>
                    <a:cubicBezTo>
                      <a:pt x="3737" y="2282"/>
                      <a:pt x="3742" y="2283"/>
                      <a:pt x="3747" y="2283"/>
                    </a:cubicBezTo>
                    <a:cubicBezTo>
                      <a:pt x="3764" y="2283"/>
                      <a:pt x="3784" y="2272"/>
                      <a:pt x="3806" y="2272"/>
                    </a:cubicBezTo>
                    <a:cubicBezTo>
                      <a:pt x="3824" y="2272"/>
                      <a:pt x="3844" y="2279"/>
                      <a:pt x="3867" y="2305"/>
                    </a:cubicBezTo>
                    <a:cubicBezTo>
                      <a:pt x="3895" y="2303"/>
                      <a:pt x="3918" y="2281"/>
                      <a:pt x="3940" y="2281"/>
                    </a:cubicBezTo>
                    <a:cubicBezTo>
                      <a:pt x="3949" y="2281"/>
                      <a:pt x="3958" y="2285"/>
                      <a:pt x="3966" y="2297"/>
                    </a:cubicBezTo>
                    <a:cubicBezTo>
                      <a:pt x="3970" y="2293"/>
                      <a:pt x="3974" y="2292"/>
                      <a:pt x="3978" y="2292"/>
                    </a:cubicBezTo>
                    <a:cubicBezTo>
                      <a:pt x="4001" y="2292"/>
                      <a:pt x="4021" y="2343"/>
                      <a:pt x="4036" y="2345"/>
                    </a:cubicBezTo>
                    <a:cubicBezTo>
                      <a:pt x="4049" y="2303"/>
                      <a:pt x="4061" y="2284"/>
                      <a:pt x="4070" y="2284"/>
                    </a:cubicBezTo>
                    <a:cubicBezTo>
                      <a:pt x="4085" y="2284"/>
                      <a:pt x="4096" y="2327"/>
                      <a:pt x="4104" y="2391"/>
                    </a:cubicBezTo>
                    <a:cubicBezTo>
                      <a:pt x="4115" y="2421"/>
                      <a:pt x="4118" y="2426"/>
                      <a:pt x="4120" y="2426"/>
                    </a:cubicBezTo>
                    <a:cubicBezTo>
                      <a:pt x="4121" y="2426"/>
                      <a:pt x="4121" y="2425"/>
                      <a:pt x="4122" y="2425"/>
                    </a:cubicBezTo>
                    <a:cubicBezTo>
                      <a:pt x="4124" y="2425"/>
                      <a:pt x="4126" y="2427"/>
                      <a:pt x="4132" y="2437"/>
                    </a:cubicBezTo>
                    <a:cubicBezTo>
                      <a:pt x="4133" y="2417"/>
                      <a:pt x="4135" y="2410"/>
                      <a:pt x="4138" y="2410"/>
                    </a:cubicBezTo>
                    <a:cubicBezTo>
                      <a:pt x="4146" y="2410"/>
                      <a:pt x="4158" y="2458"/>
                      <a:pt x="4173" y="2458"/>
                    </a:cubicBezTo>
                    <a:cubicBezTo>
                      <a:pt x="4178" y="2458"/>
                      <a:pt x="4183" y="2453"/>
                      <a:pt x="4189" y="2441"/>
                    </a:cubicBezTo>
                    <a:cubicBezTo>
                      <a:pt x="4196" y="2486"/>
                      <a:pt x="4203" y="2499"/>
                      <a:pt x="4210" y="2499"/>
                    </a:cubicBezTo>
                    <a:cubicBezTo>
                      <a:pt x="4222" y="2499"/>
                      <a:pt x="4234" y="2462"/>
                      <a:pt x="4248" y="2462"/>
                    </a:cubicBezTo>
                    <a:cubicBezTo>
                      <a:pt x="4249" y="2462"/>
                      <a:pt x="4250" y="2462"/>
                      <a:pt x="4250" y="2462"/>
                    </a:cubicBezTo>
                    <a:cubicBezTo>
                      <a:pt x="4274" y="2459"/>
                      <a:pt x="4304" y="2427"/>
                      <a:pt x="4339" y="2396"/>
                    </a:cubicBezTo>
                    <a:cubicBezTo>
                      <a:pt x="4346" y="2388"/>
                      <a:pt x="4354" y="2386"/>
                      <a:pt x="4361" y="2386"/>
                    </a:cubicBezTo>
                    <a:cubicBezTo>
                      <a:pt x="4377" y="2386"/>
                      <a:pt x="4392" y="2398"/>
                      <a:pt x="4407" y="2398"/>
                    </a:cubicBezTo>
                    <a:cubicBezTo>
                      <a:pt x="4418" y="2398"/>
                      <a:pt x="4428" y="2391"/>
                      <a:pt x="4437" y="2367"/>
                    </a:cubicBezTo>
                    <a:cubicBezTo>
                      <a:pt x="4459" y="2362"/>
                      <a:pt x="4478" y="2309"/>
                      <a:pt x="4497" y="2309"/>
                    </a:cubicBezTo>
                    <a:cubicBezTo>
                      <a:pt x="4505" y="2309"/>
                      <a:pt x="4514" y="2319"/>
                      <a:pt x="4522" y="2344"/>
                    </a:cubicBezTo>
                    <a:cubicBezTo>
                      <a:pt x="4543" y="2352"/>
                      <a:pt x="4562" y="2389"/>
                      <a:pt x="4580" y="2389"/>
                    </a:cubicBezTo>
                    <a:cubicBezTo>
                      <a:pt x="4586" y="2389"/>
                      <a:pt x="4591" y="2385"/>
                      <a:pt x="4596" y="2376"/>
                    </a:cubicBezTo>
                    <a:cubicBezTo>
                      <a:pt x="4602" y="2361"/>
                      <a:pt x="4609" y="2357"/>
                      <a:pt x="4615" y="2357"/>
                    </a:cubicBezTo>
                    <a:cubicBezTo>
                      <a:pt x="4622" y="2357"/>
                      <a:pt x="4629" y="2361"/>
                      <a:pt x="4635" y="2361"/>
                    </a:cubicBezTo>
                    <a:cubicBezTo>
                      <a:pt x="4643" y="2361"/>
                      <a:pt x="4651" y="2354"/>
                      <a:pt x="4657" y="2324"/>
                    </a:cubicBezTo>
                    <a:cubicBezTo>
                      <a:pt x="4665" y="2333"/>
                      <a:pt x="4673" y="2336"/>
                      <a:pt x="4680" y="2336"/>
                    </a:cubicBezTo>
                    <a:cubicBezTo>
                      <a:pt x="4706" y="2336"/>
                      <a:pt x="4729" y="2288"/>
                      <a:pt x="4752" y="2288"/>
                    </a:cubicBezTo>
                    <a:cubicBezTo>
                      <a:pt x="4755" y="2288"/>
                      <a:pt x="4757" y="2289"/>
                      <a:pt x="4760" y="2291"/>
                    </a:cubicBezTo>
                    <a:cubicBezTo>
                      <a:pt x="4781" y="2296"/>
                      <a:pt x="4799" y="2304"/>
                      <a:pt x="4817" y="2304"/>
                    </a:cubicBezTo>
                    <a:cubicBezTo>
                      <a:pt x="4827" y="2304"/>
                      <a:pt x="4837" y="2301"/>
                      <a:pt x="4847" y="2293"/>
                    </a:cubicBezTo>
                    <a:cubicBezTo>
                      <a:pt x="4848" y="2293"/>
                      <a:pt x="4849" y="2293"/>
                      <a:pt x="4850" y="2293"/>
                    </a:cubicBezTo>
                    <a:cubicBezTo>
                      <a:pt x="4888" y="2293"/>
                      <a:pt x="4925" y="2248"/>
                      <a:pt x="4970" y="2248"/>
                    </a:cubicBezTo>
                    <a:cubicBezTo>
                      <a:pt x="4990" y="2248"/>
                      <a:pt x="5013" y="2258"/>
                      <a:pt x="5038" y="2286"/>
                    </a:cubicBezTo>
                    <a:cubicBezTo>
                      <a:pt x="5099" y="2271"/>
                      <a:pt x="5117" y="2264"/>
                      <a:pt x="5118" y="2264"/>
                    </a:cubicBezTo>
                    <a:lnTo>
                      <a:pt x="5118" y="2264"/>
                    </a:lnTo>
                    <a:cubicBezTo>
                      <a:pt x="5119" y="2264"/>
                      <a:pt x="5105" y="2270"/>
                      <a:pt x="5096" y="2282"/>
                    </a:cubicBezTo>
                    <a:cubicBezTo>
                      <a:pt x="5095" y="2280"/>
                      <a:pt x="5094" y="2280"/>
                      <a:pt x="5093" y="2280"/>
                    </a:cubicBezTo>
                    <a:cubicBezTo>
                      <a:pt x="5088" y="2280"/>
                      <a:pt x="5086" y="2301"/>
                      <a:pt x="5092" y="2301"/>
                    </a:cubicBezTo>
                    <a:cubicBezTo>
                      <a:pt x="5095" y="2301"/>
                      <a:pt x="5099" y="2298"/>
                      <a:pt x="5104" y="2288"/>
                    </a:cubicBezTo>
                    <a:cubicBezTo>
                      <a:pt x="5106" y="2285"/>
                      <a:pt x="5108" y="2284"/>
                      <a:pt x="5111" y="2284"/>
                    </a:cubicBezTo>
                    <a:cubicBezTo>
                      <a:pt x="5127" y="2284"/>
                      <a:pt x="5156" y="2340"/>
                      <a:pt x="5198" y="2340"/>
                    </a:cubicBezTo>
                    <a:cubicBezTo>
                      <a:pt x="5219" y="2340"/>
                      <a:pt x="5244" y="2326"/>
                      <a:pt x="5272" y="2283"/>
                    </a:cubicBezTo>
                    <a:cubicBezTo>
                      <a:pt x="5287" y="2282"/>
                      <a:pt x="5302" y="2282"/>
                      <a:pt x="5315" y="2282"/>
                    </a:cubicBezTo>
                    <a:cubicBezTo>
                      <a:pt x="5329" y="2282"/>
                      <a:pt x="5341" y="2282"/>
                      <a:pt x="5352" y="2282"/>
                    </a:cubicBezTo>
                    <a:cubicBezTo>
                      <a:pt x="5380" y="2282"/>
                      <a:pt x="5400" y="2280"/>
                      <a:pt x="5413" y="2267"/>
                    </a:cubicBezTo>
                    <a:cubicBezTo>
                      <a:pt x="5420" y="2260"/>
                      <a:pt x="5426" y="2257"/>
                      <a:pt x="5430" y="2257"/>
                    </a:cubicBezTo>
                    <a:cubicBezTo>
                      <a:pt x="5440" y="2257"/>
                      <a:pt x="5444" y="2272"/>
                      <a:pt x="5445" y="2291"/>
                    </a:cubicBezTo>
                    <a:lnTo>
                      <a:pt x="5445" y="2298"/>
                    </a:lnTo>
                    <a:cubicBezTo>
                      <a:pt x="5448" y="2295"/>
                      <a:pt x="5452" y="2294"/>
                      <a:pt x="5456" y="2294"/>
                    </a:cubicBezTo>
                    <a:cubicBezTo>
                      <a:pt x="5458" y="2294"/>
                      <a:pt x="5459" y="2294"/>
                      <a:pt x="5460" y="2295"/>
                    </a:cubicBezTo>
                    <a:cubicBezTo>
                      <a:pt x="5464" y="2270"/>
                      <a:pt x="5470" y="2261"/>
                      <a:pt x="5478" y="2261"/>
                    </a:cubicBezTo>
                    <a:cubicBezTo>
                      <a:pt x="5490" y="2261"/>
                      <a:pt x="5508" y="2287"/>
                      <a:pt x="5529" y="2293"/>
                    </a:cubicBezTo>
                    <a:cubicBezTo>
                      <a:pt x="5545" y="2281"/>
                      <a:pt x="5565" y="2276"/>
                      <a:pt x="5588" y="2276"/>
                    </a:cubicBezTo>
                    <a:cubicBezTo>
                      <a:pt x="5610" y="2276"/>
                      <a:pt x="5635" y="2281"/>
                      <a:pt x="5664" y="2288"/>
                    </a:cubicBezTo>
                    <a:cubicBezTo>
                      <a:pt x="5687" y="2310"/>
                      <a:pt x="5708" y="2318"/>
                      <a:pt x="5726" y="2318"/>
                    </a:cubicBezTo>
                    <a:cubicBezTo>
                      <a:pt x="5756" y="2318"/>
                      <a:pt x="5780" y="2299"/>
                      <a:pt x="5800" y="2283"/>
                    </a:cubicBezTo>
                    <a:cubicBezTo>
                      <a:pt x="5805" y="2288"/>
                      <a:pt x="5810" y="2290"/>
                      <a:pt x="5815" y="2290"/>
                    </a:cubicBezTo>
                    <a:cubicBezTo>
                      <a:pt x="5834" y="2290"/>
                      <a:pt x="5848" y="2258"/>
                      <a:pt x="5860" y="2258"/>
                    </a:cubicBezTo>
                    <a:cubicBezTo>
                      <a:pt x="5865" y="2258"/>
                      <a:pt x="5869" y="2264"/>
                      <a:pt x="5874" y="2279"/>
                    </a:cubicBezTo>
                    <a:cubicBezTo>
                      <a:pt x="5886" y="2258"/>
                      <a:pt x="5894" y="2252"/>
                      <a:pt x="5900" y="2252"/>
                    </a:cubicBezTo>
                    <a:cubicBezTo>
                      <a:pt x="5908" y="2252"/>
                      <a:pt x="5910" y="2267"/>
                      <a:pt x="5912" y="2274"/>
                    </a:cubicBezTo>
                    <a:cubicBezTo>
                      <a:pt x="5913" y="2276"/>
                      <a:pt x="5915" y="2294"/>
                      <a:pt x="5921" y="2294"/>
                    </a:cubicBezTo>
                    <a:cubicBezTo>
                      <a:pt x="5925" y="2294"/>
                      <a:pt x="5932" y="2286"/>
                      <a:pt x="5942" y="2259"/>
                    </a:cubicBezTo>
                    <a:cubicBezTo>
                      <a:pt x="5961" y="2271"/>
                      <a:pt x="5993" y="2332"/>
                      <a:pt x="6043" y="2332"/>
                    </a:cubicBezTo>
                    <a:cubicBezTo>
                      <a:pt x="6068" y="2332"/>
                      <a:pt x="6097" y="2317"/>
                      <a:pt x="6131" y="2275"/>
                    </a:cubicBezTo>
                    <a:cubicBezTo>
                      <a:pt x="6169" y="2319"/>
                      <a:pt x="6203" y="2340"/>
                      <a:pt x="6236" y="2340"/>
                    </a:cubicBezTo>
                    <a:cubicBezTo>
                      <a:pt x="6269" y="2340"/>
                      <a:pt x="6300" y="2317"/>
                      <a:pt x="6330" y="2272"/>
                    </a:cubicBezTo>
                    <a:cubicBezTo>
                      <a:pt x="6351" y="2250"/>
                      <a:pt x="6372" y="2240"/>
                      <a:pt x="6393" y="2240"/>
                    </a:cubicBezTo>
                    <a:cubicBezTo>
                      <a:pt x="6430" y="2240"/>
                      <a:pt x="6466" y="2272"/>
                      <a:pt x="6501" y="2329"/>
                    </a:cubicBezTo>
                    <a:cubicBezTo>
                      <a:pt x="6504" y="2328"/>
                      <a:pt x="6508" y="2327"/>
                      <a:pt x="6511" y="2327"/>
                    </a:cubicBezTo>
                    <a:cubicBezTo>
                      <a:pt x="6547" y="2327"/>
                      <a:pt x="6583" y="2393"/>
                      <a:pt x="6614" y="2393"/>
                    </a:cubicBezTo>
                    <a:cubicBezTo>
                      <a:pt x="6626" y="2393"/>
                      <a:pt x="6636" y="2385"/>
                      <a:pt x="6646" y="2363"/>
                    </a:cubicBezTo>
                    <a:cubicBezTo>
                      <a:pt x="6692" y="2413"/>
                      <a:pt x="6731" y="2382"/>
                      <a:pt x="6768" y="2415"/>
                    </a:cubicBezTo>
                    <a:cubicBezTo>
                      <a:pt x="6790" y="2441"/>
                      <a:pt x="6822" y="2456"/>
                      <a:pt x="6856" y="2456"/>
                    </a:cubicBezTo>
                    <a:cubicBezTo>
                      <a:pt x="6861" y="2456"/>
                      <a:pt x="6866" y="2455"/>
                      <a:pt x="6871" y="2455"/>
                    </a:cubicBezTo>
                    <a:cubicBezTo>
                      <a:pt x="6882" y="2474"/>
                      <a:pt x="6892" y="2481"/>
                      <a:pt x="6901" y="2481"/>
                    </a:cubicBezTo>
                    <a:cubicBezTo>
                      <a:pt x="6921" y="2481"/>
                      <a:pt x="6938" y="2451"/>
                      <a:pt x="6956" y="2445"/>
                    </a:cubicBezTo>
                    <a:cubicBezTo>
                      <a:pt x="6993" y="2410"/>
                      <a:pt x="7194" y="2231"/>
                      <a:pt x="7239" y="2231"/>
                    </a:cubicBezTo>
                    <a:cubicBezTo>
                      <a:pt x="7240" y="2231"/>
                      <a:pt x="7241" y="2231"/>
                      <a:pt x="7241" y="2231"/>
                    </a:cubicBezTo>
                    <a:cubicBezTo>
                      <a:pt x="7280" y="2233"/>
                      <a:pt x="7144" y="2281"/>
                      <a:pt x="7182" y="2334"/>
                    </a:cubicBezTo>
                    <a:cubicBezTo>
                      <a:pt x="7200" y="2365"/>
                      <a:pt x="7393" y="2543"/>
                      <a:pt x="7417" y="2543"/>
                    </a:cubicBezTo>
                    <a:cubicBezTo>
                      <a:pt x="7418" y="2543"/>
                      <a:pt x="7418" y="2543"/>
                      <a:pt x="7418" y="2543"/>
                    </a:cubicBezTo>
                    <a:cubicBezTo>
                      <a:pt x="7426" y="2529"/>
                      <a:pt x="7434" y="2513"/>
                      <a:pt x="7440" y="2498"/>
                    </a:cubicBezTo>
                    <a:lnTo>
                      <a:pt x="7455" y="2479"/>
                    </a:lnTo>
                    <a:cubicBezTo>
                      <a:pt x="7463" y="2480"/>
                      <a:pt x="7469" y="2483"/>
                      <a:pt x="7474" y="2488"/>
                    </a:cubicBezTo>
                    <a:cubicBezTo>
                      <a:pt x="7462" y="2504"/>
                      <a:pt x="7449" y="2522"/>
                      <a:pt x="7434" y="2544"/>
                    </a:cubicBezTo>
                    <a:cubicBezTo>
                      <a:pt x="7443" y="2531"/>
                      <a:pt x="7454" y="2527"/>
                      <a:pt x="7466" y="2527"/>
                    </a:cubicBezTo>
                    <a:cubicBezTo>
                      <a:pt x="7484" y="2527"/>
                      <a:pt x="7503" y="2536"/>
                      <a:pt x="7520" y="2536"/>
                    </a:cubicBezTo>
                    <a:cubicBezTo>
                      <a:pt x="7529" y="2536"/>
                      <a:pt x="7537" y="2534"/>
                      <a:pt x="7544" y="2527"/>
                    </a:cubicBezTo>
                    <a:cubicBezTo>
                      <a:pt x="7551" y="2547"/>
                      <a:pt x="7557" y="2554"/>
                      <a:pt x="7563" y="2554"/>
                    </a:cubicBezTo>
                    <a:cubicBezTo>
                      <a:pt x="7567" y="2554"/>
                      <a:pt x="7571" y="2549"/>
                      <a:pt x="7574" y="2541"/>
                    </a:cubicBezTo>
                    <a:cubicBezTo>
                      <a:pt x="7575" y="2543"/>
                      <a:pt x="7577" y="2543"/>
                      <a:pt x="7579" y="2544"/>
                    </a:cubicBezTo>
                    <a:cubicBezTo>
                      <a:pt x="7599" y="2555"/>
                      <a:pt x="7621" y="2568"/>
                      <a:pt x="7644" y="2568"/>
                    </a:cubicBezTo>
                    <a:cubicBezTo>
                      <a:pt x="7657" y="2568"/>
                      <a:pt x="7670" y="2564"/>
                      <a:pt x="7683" y="2554"/>
                    </a:cubicBezTo>
                    <a:cubicBezTo>
                      <a:pt x="7693" y="2559"/>
                      <a:pt x="7702" y="2561"/>
                      <a:pt x="7711" y="2561"/>
                    </a:cubicBezTo>
                    <a:cubicBezTo>
                      <a:pt x="7750" y="2561"/>
                      <a:pt x="7780" y="2526"/>
                      <a:pt x="7805" y="2518"/>
                    </a:cubicBezTo>
                    <a:cubicBezTo>
                      <a:pt x="7837" y="2529"/>
                      <a:pt x="7857" y="2538"/>
                      <a:pt x="7873" y="2555"/>
                    </a:cubicBezTo>
                    <a:cubicBezTo>
                      <a:pt x="7875" y="2557"/>
                      <a:pt x="7877" y="2558"/>
                      <a:pt x="7879" y="2558"/>
                    </a:cubicBezTo>
                    <a:cubicBezTo>
                      <a:pt x="7885" y="2558"/>
                      <a:pt x="7890" y="2554"/>
                      <a:pt x="7893" y="2549"/>
                    </a:cubicBezTo>
                    <a:lnTo>
                      <a:pt x="7893" y="2549"/>
                    </a:lnTo>
                    <a:cubicBezTo>
                      <a:pt x="7890" y="2554"/>
                      <a:pt x="7889" y="2560"/>
                      <a:pt x="7888" y="2567"/>
                    </a:cubicBezTo>
                    <a:cubicBezTo>
                      <a:pt x="7888" y="2571"/>
                      <a:pt x="7887" y="2574"/>
                      <a:pt x="7887" y="2580"/>
                    </a:cubicBezTo>
                    <a:cubicBezTo>
                      <a:pt x="7900" y="2575"/>
                      <a:pt x="7915" y="2573"/>
                      <a:pt x="7930" y="2573"/>
                    </a:cubicBezTo>
                    <a:cubicBezTo>
                      <a:pt x="7933" y="2573"/>
                      <a:pt x="7936" y="2573"/>
                      <a:pt x="7939" y="2573"/>
                    </a:cubicBezTo>
                    <a:cubicBezTo>
                      <a:pt x="7942" y="2574"/>
                      <a:pt x="7945" y="2574"/>
                      <a:pt x="7949" y="2574"/>
                    </a:cubicBezTo>
                    <a:cubicBezTo>
                      <a:pt x="7967" y="2574"/>
                      <a:pt x="7988" y="2564"/>
                      <a:pt x="8011" y="2564"/>
                    </a:cubicBezTo>
                    <a:cubicBezTo>
                      <a:pt x="8034" y="2564"/>
                      <a:pt x="8058" y="2573"/>
                      <a:pt x="8086" y="2609"/>
                    </a:cubicBezTo>
                    <a:cubicBezTo>
                      <a:pt x="8092" y="2606"/>
                      <a:pt x="8098" y="2605"/>
                      <a:pt x="8103" y="2605"/>
                    </a:cubicBezTo>
                    <a:cubicBezTo>
                      <a:pt x="8120" y="2605"/>
                      <a:pt x="8138" y="2613"/>
                      <a:pt x="8157" y="2613"/>
                    </a:cubicBezTo>
                    <a:cubicBezTo>
                      <a:pt x="8166" y="2613"/>
                      <a:pt x="8177" y="2611"/>
                      <a:pt x="8187" y="2604"/>
                    </a:cubicBezTo>
                    <a:cubicBezTo>
                      <a:pt x="8188" y="2604"/>
                      <a:pt x="8189" y="2604"/>
                      <a:pt x="8190" y="2604"/>
                    </a:cubicBezTo>
                    <a:cubicBezTo>
                      <a:pt x="8221" y="2604"/>
                      <a:pt x="8251" y="2556"/>
                      <a:pt x="8285" y="2556"/>
                    </a:cubicBezTo>
                    <a:cubicBezTo>
                      <a:pt x="8292" y="2556"/>
                      <a:pt x="8299" y="2558"/>
                      <a:pt x="8306" y="2563"/>
                    </a:cubicBezTo>
                    <a:cubicBezTo>
                      <a:pt x="8327" y="2550"/>
                      <a:pt x="8348" y="2546"/>
                      <a:pt x="8368" y="2546"/>
                    </a:cubicBezTo>
                    <a:cubicBezTo>
                      <a:pt x="8405" y="2546"/>
                      <a:pt x="8441" y="2559"/>
                      <a:pt x="8475" y="2559"/>
                    </a:cubicBezTo>
                    <a:cubicBezTo>
                      <a:pt x="8481" y="2559"/>
                      <a:pt x="8487" y="2559"/>
                      <a:pt x="8494" y="2558"/>
                    </a:cubicBezTo>
                    <a:cubicBezTo>
                      <a:pt x="8510" y="2571"/>
                      <a:pt x="8526" y="2575"/>
                      <a:pt x="8542" y="2575"/>
                    </a:cubicBezTo>
                    <a:cubicBezTo>
                      <a:pt x="8573" y="2575"/>
                      <a:pt x="8602" y="2559"/>
                      <a:pt x="8631" y="2559"/>
                    </a:cubicBezTo>
                    <a:cubicBezTo>
                      <a:pt x="8632" y="2559"/>
                      <a:pt x="8633" y="2559"/>
                      <a:pt x="8633" y="2559"/>
                    </a:cubicBezTo>
                    <a:cubicBezTo>
                      <a:pt x="8646" y="2569"/>
                      <a:pt x="8659" y="2573"/>
                      <a:pt x="8671" y="2573"/>
                    </a:cubicBezTo>
                    <a:cubicBezTo>
                      <a:pt x="8702" y="2573"/>
                      <a:pt x="8731" y="2549"/>
                      <a:pt x="8759" y="2546"/>
                    </a:cubicBezTo>
                    <a:cubicBezTo>
                      <a:pt x="8787" y="2533"/>
                      <a:pt x="8812" y="2488"/>
                      <a:pt x="8837" y="2488"/>
                    </a:cubicBezTo>
                    <a:cubicBezTo>
                      <a:pt x="8849" y="2488"/>
                      <a:pt x="8861" y="2497"/>
                      <a:pt x="8873" y="2524"/>
                    </a:cubicBezTo>
                    <a:cubicBezTo>
                      <a:pt x="8876" y="2519"/>
                      <a:pt x="8878" y="2516"/>
                      <a:pt x="8878" y="2516"/>
                    </a:cubicBezTo>
                    <a:lnTo>
                      <a:pt x="8878" y="2516"/>
                    </a:lnTo>
                    <a:cubicBezTo>
                      <a:pt x="8881" y="2516"/>
                      <a:pt x="8776" y="2681"/>
                      <a:pt x="8805" y="2708"/>
                    </a:cubicBezTo>
                    <a:cubicBezTo>
                      <a:pt x="8823" y="2692"/>
                      <a:pt x="8841" y="2687"/>
                      <a:pt x="8858" y="2687"/>
                    </a:cubicBezTo>
                    <a:cubicBezTo>
                      <a:pt x="8889" y="2687"/>
                      <a:pt x="8918" y="2704"/>
                      <a:pt x="8946" y="2704"/>
                    </a:cubicBezTo>
                    <a:cubicBezTo>
                      <a:pt x="8956" y="2704"/>
                      <a:pt x="8966" y="2702"/>
                      <a:pt x="8976" y="2695"/>
                    </a:cubicBezTo>
                    <a:cubicBezTo>
                      <a:pt x="8986" y="2682"/>
                      <a:pt x="8996" y="2679"/>
                      <a:pt x="9006" y="2679"/>
                    </a:cubicBezTo>
                    <a:cubicBezTo>
                      <a:pt x="9014" y="2679"/>
                      <a:pt x="9023" y="2682"/>
                      <a:pt x="9032" y="2682"/>
                    </a:cubicBezTo>
                    <a:cubicBezTo>
                      <a:pt x="9041" y="2682"/>
                      <a:pt x="9050" y="2679"/>
                      <a:pt x="9058" y="2667"/>
                    </a:cubicBezTo>
                    <a:cubicBezTo>
                      <a:pt x="9064" y="2655"/>
                      <a:pt x="9070" y="2651"/>
                      <a:pt x="9075" y="2651"/>
                    </a:cubicBezTo>
                    <a:cubicBezTo>
                      <a:pt x="9092" y="2651"/>
                      <a:pt x="9109" y="2687"/>
                      <a:pt x="9124" y="2687"/>
                    </a:cubicBezTo>
                    <a:cubicBezTo>
                      <a:pt x="9126" y="2687"/>
                      <a:pt x="9129" y="2686"/>
                      <a:pt x="9131" y="2684"/>
                    </a:cubicBezTo>
                    <a:cubicBezTo>
                      <a:pt x="9159" y="2682"/>
                      <a:pt x="9184" y="2651"/>
                      <a:pt x="9207" y="2651"/>
                    </a:cubicBezTo>
                    <a:cubicBezTo>
                      <a:pt x="9219" y="2651"/>
                      <a:pt x="9230" y="2659"/>
                      <a:pt x="9242" y="2685"/>
                    </a:cubicBezTo>
                    <a:cubicBezTo>
                      <a:pt x="9252" y="2707"/>
                      <a:pt x="9261" y="2715"/>
                      <a:pt x="9269" y="2715"/>
                    </a:cubicBezTo>
                    <a:cubicBezTo>
                      <a:pt x="9288" y="2715"/>
                      <a:pt x="9304" y="2673"/>
                      <a:pt x="9319" y="2669"/>
                    </a:cubicBezTo>
                    <a:cubicBezTo>
                      <a:pt x="9343" y="2690"/>
                      <a:pt x="9362" y="2700"/>
                      <a:pt x="9379" y="2700"/>
                    </a:cubicBezTo>
                    <a:cubicBezTo>
                      <a:pt x="9395" y="2700"/>
                      <a:pt x="9409" y="2692"/>
                      <a:pt x="9422" y="2679"/>
                    </a:cubicBezTo>
                    <a:cubicBezTo>
                      <a:pt x="9472" y="2683"/>
                      <a:pt x="9480" y="2700"/>
                      <a:pt x="9487" y="2700"/>
                    </a:cubicBezTo>
                    <a:cubicBezTo>
                      <a:pt x="9488" y="2700"/>
                      <a:pt x="9490" y="2699"/>
                      <a:pt x="9491" y="2698"/>
                    </a:cubicBezTo>
                    <a:cubicBezTo>
                      <a:pt x="9493" y="2692"/>
                      <a:pt x="9494" y="2689"/>
                      <a:pt x="9496" y="2689"/>
                    </a:cubicBezTo>
                    <a:cubicBezTo>
                      <a:pt x="9502" y="2689"/>
                      <a:pt x="9509" y="2707"/>
                      <a:pt x="9523" y="2749"/>
                    </a:cubicBezTo>
                    <a:cubicBezTo>
                      <a:pt x="9534" y="2752"/>
                      <a:pt x="9548" y="2760"/>
                      <a:pt x="9567" y="2760"/>
                    </a:cubicBezTo>
                    <a:cubicBezTo>
                      <a:pt x="9581" y="2760"/>
                      <a:pt x="9598" y="2756"/>
                      <a:pt x="9618" y="2740"/>
                    </a:cubicBezTo>
                    <a:cubicBezTo>
                      <a:pt x="9668" y="2755"/>
                      <a:pt x="9696" y="2770"/>
                      <a:pt x="9711" y="2772"/>
                    </a:cubicBezTo>
                    <a:cubicBezTo>
                      <a:pt x="9714" y="2761"/>
                      <a:pt x="9716" y="2757"/>
                      <a:pt x="9718" y="2757"/>
                    </a:cubicBezTo>
                    <a:cubicBezTo>
                      <a:pt x="9727" y="2757"/>
                      <a:pt x="9732" y="2819"/>
                      <a:pt x="9734" y="2821"/>
                    </a:cubicBezTo>
                    <a:cubicBezTo>
                      <a:pt x="9735" y="2822"/>
                      <a:pt x="9735" y="2823"/>
                      <a:pt x="9736" y="2823"/>
                    </a:cubicBezTo>
                    <a:cubicBezTo>
                      <a:pt x="9739" y="2823"/>
                      <a:pt x="9744" y="2804"/>
                      <a:pt x="9783" y="2804"/>
                    </a:cubicBezTo>
                    <a:cubicBezTo>
                      <a:pt x="9792" y="2804"/>
                      <a:pt x="9803" y="2805"/>
                      <a:pt x="9816" y="2807"/>
                    </a:cubicBezTo>
                    <a:cubicBezTo>
                      <a:pt x="9841" y="2759"/>
                      <a:pt x="9865" y="2770"/>
                      <a:pt x="9888" y="2767"/>
                    </a:cubicBezTo>
                    <a:cubicBezTo>
                      <a:pt x="9893" y="2756"/>
                      <a:pt x="9899" y="2752"/>
                      <a:pt x="9904" y="2752"/>
                    </a:cubicBezTo>
                    <a:cubicBezTo>
                      <a:pt x="9915" y="2752"/>
                      <a:pt x="9927" y="2768"/>
                      <a:pt x="9939" y="2768"/>
                    </a:cubicBezTo>
                    <a:cubicBezTo>
                      <a:pt x="9943" y="2768"/>
                      <a:pt x="9948" y="2765"/>
                      <a:pt x="9953" y="2756"/>
                    </a:cubicBezTo>
                    <a:cubicBezTo>
                      <a:pt x="9964" y="2736"/>
                      <a:pt x="9976" y="2725"/>
                      <a:pt x="9988" y="2725"/>
                    </a:cubicBezTo>
                    <a:cubicBezTo>
                      <a:pt x="9998" y="2725"/>
                      <a:pt x="10008" y="2732"/>
                      <a:pt x="10019" y="2746"/>
                    </a:cubicBezTo>
                    <a:cubicBezTo>
                      <a:pt x="10026" y="2725"/>
                      <a:pt x="10034" y="2720"/>
                      <a:pt x="10042" y="2720"/>
                    </a:cubicBezTo>
                    <a:cubicBezTo>
                      <a:pt x="10049" y="2720"/>
                      <a:pt x="10057" y="2724"/>
                      <a:pt x="10065" y="2724"/>
                    </a:cubicBezTo>
                    <a:cubicBezTo>
                      <a:pt x="10073" y="2724"/>
                      <a:pt x="10082" y="2719"/>
                      <a:pt x="10090" y="2697"/>
                    </a:cubicBezTo>
                    <a:cubicBezTo>
                      <a:pt x="10107" y="2675"/>
                      <a:pt x="10125" y="2650"/>
                      <a:pt x="10144" y="2650"/>
                    </a:cubicBezTo>
                    <a:cubicBezTo>
                      <a:pt x="10154" y="2650"/>
                      <a:pt x="10164" y="2657"/>
                      <a:pt x="10176" y="2672"/>
                    </a:cubicBezTo>
                    <a:cubicBezTo>
                      <a:pt x="10181" y="2669"/>
                      <a:pt x="10187" y="2667"/>
                      <a:pt x="10193" y="2667"/>
                    </a:cubicBezTo>
                    <a:cubicBezTo>
                      <a:pt x="10214" y="2667"/>
                      <a:pt x="10237" y="2687"/>
                      <a:pt x="10261" y="2687"/>
                    </a:cubicBezTo>
                    <a:cubicBezTo>
                      <a:pt x="10268" y="2687"/>
                      <a:pt x="10274" y="2686"/>
                      <a:pt x="10280" y="2683"/>
                    </a:cubicBezTo>
                    <a:cubicBezTo>
                      <a:pt x="10396" y="2700"/>
                      <a:pt x="10408" y="2740"/>
                      <a:pt x="10413" y="2740"/>
                    </a:cubicBezTo>
                    <a:cubicBezTo>
                      <a:pt x="10413" y="2740"/>
                      <a:pt x="10413" y="2740"/>
                      <a:pt x="10414" y="2740"/>
                    </a:cubicBezTo>
                    <a:cubicBezTo>
                      <a:pt x="10417" y="2746"/>
                      <a:pt x="10419" y="2761"/>
                      <a:pt x="10450" y="2761"/>
                    </a:cubicBezTo>
                    <a:cubicBezTo>
                      <a:pt x="10465" y="2761"/>
                      <a:pt x="10486" y="2758"/>
                      <a:pt x="10517" y="2749"/>
                    </a:cubicBezTo>
                    <a:cubicBezTo>
                      <a:pt x="10524" y="2756"/>
                      <a:pt x="10528" y="2760"/>
                      <a:pt x="10533" y="2765"/>
                    </a:cubicBezTo>
                    <a:cubicBezTo>
                      <a:pt x="10574" y="2764"/>
                      <a:pt x="10631" y="2761"/>
                      <a:pt x="10711" y="2753"/>
                    </a:cubicBezTo>
                    <a:cubicBezTo>
                      <a:pt x="10740" y="2735"/>
                      <a:pt x="10766" y="2730"/>
                      <a:pt x="10791" y="2730"/>
                    </a:cubicBezTo>
                    <a:cubicBezTo>
                      <a:pt x="10829" y="2730"/>
                      <a:pt x="10863" y="2743"/>
                      <a:pt x="10893" y="2743"/>
                    </a:cubicBezTo>
                    <a:cubicBezTo>
                      <a:pt x="10908" y="2743"/>
                      <a:pt x="10922" y="2739"/>
                      <a:pt x="10935" y="2728"/>
                    </a:cubicBezTo>
                    <a:cubicBezTo>
                      <a:pt x="10952" y="2736"/>
                      <a:pt x="10968" y="2738"/>
                      <a:pt x="10981" y="2738"/>
                    </a:cubicBezTo>
                    <a:cubicBezTo>
                      <a:pt x="11012" y="2738"/>
                      <a:pt x="11035" y="2725"/>
                      <a:pt x="11052" y="2723"/>
                    </a:cubicBezTo>
                    <a:cubicBezTo>
                      <a:pt x="11081" y="2707"/>
                      <a:pt x="11097" y="2702"/>
                      <a:pt x="11109" y="2702"/>
                    </a:cubicBezTo>
                    <a:cubicBezTo>
                      <a:pt x="11118" y="2702"/>
                      <a:pt x="11125" y="2705"/>
                      <a:pt x="11135" y="2708"/>
                    </a:cubicBezTo>
                    <a:cubicBezTo>
                      <a:pt x="11139" y="2697"/>
                      <a:pt x="11144" y="2692"/>
                      <a:pt x="11151" y="2692"/>
                    </a:cubicBezTo>
                    <a:cubicBezTo>
                      <a:pt x="11169" y="2692"/>
                      <a:pt x="11197" y="2729"/>
                      <a:pt x="11247" y="2729"/>
                    </a:cubicBezTo>
                    <a:cubicBezTo>
                      <a:pt x="11261" y="2729"/>
                      <a:pt x="11277" y="2726"/>
                      <a:pt x="11295" y="2718"/>
                    </a:cubicBezTo>
                    <a:cubicBezTo>
                      <a:pt x="11314" y="2710"/>
                      <a:pt x="11331" y="2707"/>
                      <a:pt x="11346" y="2707"/>
                    </a:cubicBezTo>
                    <a:cubicBezTo>
                      <a:pt x="11386" y="2707"/>
                      <a:pt x="11416" y="2728"/>
                      <a:pt x="11437" y="2728"/>
                    </a:cubicBezTo>
                    <a:cubicBezTo>
                      <a:pt x="11441" y="2728"/>
                      <a:pt x="11445" y="2727"/>
                      <a:pt x="11449" y="2725"/>
                    </a:cubicBezTo>
                    <a:cubicBezTo>
                      <a:pt x="11459" y="2725"/>
                      <a:pt x="11466" y="2723"/>
                      <a:pt x="11472" y="2723"/>
                    </a:cubicBezTo>
                    <a:cubicBezTo>
                      <a:pt x="11415" y="2634"/>
                      <a:pt x="11276" y="2305"/>
                      <a:pt x="11332" y="2305"/>
                    </a:cubicBezTo>
                    <a:cubicBezTo>
                      <a:pt x="11335" y="2305"/>
                      <a:pt x="11338" y="2306"/>
                      <a:pt x="11341" y="2307"/>
                    </a:cubicBezTo>
                    <a:cubicBezTo>
                      <a:pt x="11386" y="2269"/>
                      <a:pt x="11401" y="2248"/>
                      <a:pt x="11403" y="2248"/>
                    </a:cubicBezTo>
                    <a:lnTo>
                      <a:pt x="11403" y="2248"/>
                    </a:lnTo>
                    <a:cubicBezTo>
                      <a:pt x="11404" y="2248"/>
                      <a:pt x="11389" y="2275"/>
                      <a:pt x="11381" y="2337"/>
                    </a:cubicBezTo>
                    <a:cubicBezTo>
                      <a:pt x="11372" y="2361"/>
                      <a:pt x="11367" y="2369"/>
                      <a:pt x="11387" y="2369"/>
                    </a:cubicBezTo>
                    <a:cubicBezTo>
                      <a:pt x="11406" y="2369"/>
                      <a:pt x="11450" y="2361"/>
                      <a:pt x="11537" y="2352"/>
                    </a:cubicBezTo>
                    <a:cubicBezTo>
                      <a:pt x="11586" y="2354"/>
                      <a:pt x="11624" y="2379"/>
                      <a:pt x="11654" y="2379"/>
                    </a:cubicBezTo>
                    <a:cubicBezTo>
                      <a:pt x="11660" y="2379"/>
                      <a:pt x="11665" y="2378"/>
                      <a:pt x="11671" y="2376"/>
                    </a:cubicBezTo>
                    <a:cubicBezTo>
                      <a:pt x="11679" y="2390"/>
                      <a:pt x="11686" y="2394"/>
                      <a:pt x="11693" y="2394"/>
                    </a:cubicBezTo>
                    <a:cubicBezTo>
                      <a:pt x="11705" y="2394"/>
                      <a:pt x="11715" y="2381"/>
                      <a:pt x="11723" y="2381"/>
                    </a:cubicBezTo>
                    <a:cubicBezTo>
                      <a:pt x="11730" y="2381"/>
                      <a:pt x="11736" y="2388"/>
                      <a:pt x="11742" y="2415"/>
                    </a:cubicBezTo>
                    <a:cubicBezTo>
                      <a:pt x="11773" y="2463"/>
                      <a:pt x="11788" y="2482"/>
                      <a:pt x="11821" y="2482"/>
                    </a:cubicBezTo>
                    <a:cubicBezTo>
                      <a:pt x="11825" y="2482"/>
                      <a:pt x="11829" y="2482"/>
                      <a:pt x="11834" y="2482"/>
                    </a:cubicBezTo>
                    <a:cubicBezTo>
                      <a:pt x="11840" y="2493"/>
                      <a:pt x="11847" y="2498"/>
                      <a:pt x="11855" y="2498"/>
                    </a:cubicBezTo>
                    <a:cubicBezTo>
                      <a:pt x="11873" y="2498"/>
                      <a:pt x="11894" y="2477"/>
                      <a:pt x="11923" y="2471"/>
                    </a:cubicBezTo>
                    <a:cubicBezTo>
                      <a:pt x="11936" y="2476"/>
                      <a:pt x="11950" y="2479"/>
                      <a:pt x="11966" y="2479"/>
                    </a:cubicBezTo>
                    <a:cubicBezTo>
                      <a:pt x="11999" y="2479"/>
                      <a:pt x="12039" y="2467"/>
                      <a:pt x="12087" y="2438"/>
                    </a:cubicBezTo>
                    <a:cubicBezTo>
                      <a:pt x="12097" y="2450"/>
                      <a:pt x="12106" y="2455"/>
                      <a:pt x="12115" y="2455"/>
                    </a:cubicBezTo>
                    <a:cubicBezTo>
                      <a:pt x="12151" y="2455"/>
                      <a:pt x="12180" y="2379"/>
                      <a:pt x="12206" y="2379"/>
                    </a:cubicBezTo>
                    <a:cubicBezTo>
                      <a:pt x="12209" y="2379"/>
                      <a:pt x="12212" y="2380"/>
                      <a:pt x="12215" y="2382"/>
                    </a:cubicBezTo>
                    <a:cubicBezTo>
                      <a:pt x="12226" y="2397"/>
                      <a:pt x="12235" y="2402"/>
                      <a:pt x="12243" y="2402"/>
                    </a:cubicBezTo>
                    <a:cubicBezTo>
                      <a:pt x="12264" y="2402"/>
                      <a:pt x="12281" y="2370"/>
                      <a:pt x="12294" y="2366"/>
                    </a:cubicBezTo>
                    <a:cubicBezTo>
                      <a:pt x="12300" y="2360"/>
                      <a:pt x="12306" y="2358"/>
                      <a:pt x="12311" y="2358"/>
                    </a:cubicBezTo>
                    <a:cubicBezTo>
                      <a:pt x="12327" y="2358"/>
                      <a:pt x="12338" y="2376"/>
                      <a:pt x="12345" y="2376"/>
                    </a:cubicBezTo>
                    <a:cubicBezTo>
                      <a:pt x="12351" y="2376"/>
                      <a:pt x="12355" y="2366"/>
                      <a:pt x="12358" y="2334"/>
                    </a:cubicBezTo>
                    <a:cubicBezTo>
                      <a:pt x="12364" y="2312"/>
                      <a:pt x="12368" y="2306"/>
                      <a:pt x="12376" y="2306"/>
                    </a:cubicBezTo>
                    <a:cubicBezTo>
                      <a:pt x="12386" y="2306"/>
                      <a:pt x="12403" y="2314"/>
                      <a:pt x="12436" y="2314"/>
                    </a:cubicBezTo>
                    <a:cubicBezTo>
                      <a:pt x="12455" y="2314"/>
                      <a:pt x="12479" y="2311"/>
                      <a:pt x="12512" y="2302"/>
                    </a:cubicBezTo>
                    <a:cubicBezTo>
                      <a:pt x="12528" y="2286"/>
                      <a:pt x="12541" y="2267"/>
                      <a:pt x="12551" y="2246"/>
                    </a:cubicBezTo>
                    <a:cubicBezTo>
                      <a:pt x="12552" y="2247"/>
                      <a:pt x="12555" y="2247"/>
                      <a:pt x="12557" y="2247"/>
                    </a:cubicBezTo>
                    <a:cubicBezTo>
                      <a:pt x="12557" y="2251"/>
                      <a:pt x="12559" y="2253"/>
                      <a:pt x="12560" y="2258"/>
                    </a:cubicBezTo>
                    <a:cubicBezTo>
                      <a:pt x="12564" y="2247"/>
                      <a:pt x="12569" y="2235"/>
                      <a:pt x="12573" y="2223"/>
                    </a:cubicBezTo>
                    <a:cubicBezTo>
                      <a:pt x="12574" y="2223"/>
                      <a:pt x="12575" y="2223"/>
                      <a:pt x="12576" y="2223"/>
                    </a:cubicBezTo>
                    <a:cubicBezTo>
                      <a:pt x="12577" y="2223"/>
                      <a:pt x="12578" y="2224"/>
                      <a:pt x="12579" y="2226"/>
                    </a:cubicBezTo>
                    <a:cubicBezTo>
                      <a:pt x="12583" y="2221"/>
                      <a:pt x="12585" y="2214"/>
                      <a:pt x="12587" y="2209"/>
                    </a:cubicBezTo>
                    <a:cubicBezTo>
                      <a:pt x="12589" y="2209"/>
                      <a:pt x="12591" y="2209"/>
                      <a:pt x="12594" y="2211"/>
                    </a:cubicBezTo>
                    <a:cubicBezTo>
                      <a:pt x="12596" y="2213"/>
                      <a:pt x="12596" y="2218"/>
                      <a:pt x="12596" y="2222"/>
                    </a:cubicBezTo>
                    <a:cubicBezTo>
                      <a:pt x="12597" y="2218"/>
                      <a:pt x="12597" y="2214"/>
                      <a:pt x="12596" y="2212"/>
                    </a:cubicBezTo>
                    <a:lnTo>
                      <a:pt x="12596" y="2212"/>
                    </a:lnTo>
                    <a:cubicBezTo>
                      <a:pt x="12604" y="2217"/>
                      <a:pt x="12614" y="2224"/>
                      <a:pt x="12625" y="2224"/>
                    </a:cubicBezTo>
                    <a:cubicBezTo>
                      <a:pt x="12628" y="2224"/>
                      <a:pt x="12632" y="2223"/>
                      <a:pt x="12636" y="2221"/>
                    </a:cubicBezTo>
                    <a:cubicBezTo>
                      <a:pt x="12659" y="2260"/>
                      <a:pt x="12685" y="2267"/>
                      <a:pt x="12716" y="2267"/>
                    </a:cubicBezTo>
                    <a:cubicBezTo>
                      <a:pt x="12737" y="2267"/>
                      <a:pt x="12759" y="2264"/>
                      <a:pt x="12784" y="2264"/>
                    </a:cubicBezTo>
                    <a:cubicBezTo>
                      <a:pt x="12796" y="2258"/>
                      <a:pt x="12808" y="2256"/>
                      <a:pt x="12819" y="2256"/>
                    </a:cubicBezTo>
                    <a:cubicBezTo>
                      <a:pt x="12855" y="2256"/>
                      <a:pt x="12888" y="2277"/>
                      <a:pt x="12918" y="2277"/>
                    </a:cubicBezTo>
                    <a:cubicBezTo>
                      <a:pt x="12930" y="2277"/>
                      <a:pt x="12941" y="2274"/>
                      <a:pt x="12952" y="2265"/>
                    </a:cubicBezTo>
                    <a:cubicBezTo>
                      <a:pt x="12972" y="2262"/>
                      <a:pt x="12991" y="2259"/>
                      <a:pt x="13009" y="2259"/>
                    </a:cubicBezTo>
                    <a:cubicBezTo>
                      <a:pt x="13034" y="2259"/>
                      <a:pt x="13057" y="2264"/>
                      <a:pt x="13078" y="2274"/>
                    </a:cubicBezTo>
                    <a:cubicBezTo>
                      <a:pt x="13095" y="2256"/>
                      <a:pt x="13110" y="2237"/>
                      <a:pt x="13125" y="2237"/>
                    </a:cubicBezTo>
                    <a:cubicBezTo>
                      <a:pt x="13141" y="2237"/>
                      <a:pt x="13155" y="2258"/>
                      <a:pt x="13170" y="2320"/>
                    </a:cubicBezTo>
                    <a:cubicBezTo>
                      <a:pt x="13174" y="2324"/>
                      <a:pt x="13178" y="2325"/>
                      <a:pt x="13182" y="2325"/>
                    </a:cubicBezTo>
                    <a:cubicBezTo>
                      <a:pt x="13201" y="2325"/>
                      <a:pt x="13216" y="2288"/>
                      <a:pt x="13229" y="2288"/>
                    </a:cubicBezTo>
                    <a:cubicBezTo>
                      <a:pt x="13255" y="2272"/>
                      <a:pt x="13270" y="2266"/>
                      <a:pt x="13279" y="2266"/>
                    </a:cubicBezTo>
                    <a:cubicBezTo>
                      <a:pt x="13292" y="2266"/>
                      <a:pt x="13293" y="2278"/>
                      <a:pt x="13293" y="2292"/>
                    </a:cubicBezTo>
                    <a:cubicBezTo>
                      <a:pt x="13293" y="2292"/>
                      <a:pt x="13293" y="2292"/>
                      <a:pt x="13293" y="2292"/>
                    </a:cubicBezTo>
                    <a:cubicBezTo>
                      <a:pt x="13292" y="2292"/>
                      <a:pt x="13280" y="2320"/>
                      <a:pt x="13267" y="2340"/>
                    </a:cubicBezTo>
                    <a:cubicBezTo>
                      <a:pt x="13281" y="2340"/>
                      <a:pt x="13297" y="2343"/>
                      <a:pt x="13311" y="2348"/>
                    </a:cubicBezTo>
                    <a:cubicBezTo>
                      <a:pt x="13327" y="2368"/>
                      <a:pt x="13346" y="2375"/>
                      <a:pt x="13369" y="2375"/>
                    </a:cubicBezTo>
                    <a:cubicBezTo>
                      <a:pt x="13408" y="2375"/>
                      <a:pt x="13457" y="2356"/>
                      <a:pt x="13520" y="2356"/>
                    </a:cubicBezTo>
                    <a:cubicBezTo>
                      <a:pt x="13535" y="2356"/>
                      <a:pt x="13551" y="2357"/>
                      <a:pt x="13568" y="2359"/>
                    </a:cubicBezTo>
                    <a:cubicBezTo>
                      <a:pt x="13609" y="2355"/>
                      <a:pt x="13646" y="2340"/>
                      <a:pt x="13680" y="2340"/>
                    </a:cubicBezTo>
                    <a:cubicBezTo>
                      <a:pt x="13703" y="2340"/>
                      <a:pt x="13724" y="2347"/>
                      <a:pt x="13745" y="2370"/>
                    </a:cubicBezTo>
                    <a:cubicBezTo>
                      <a:pt x="13767" y="2330"/>
                      <a:pt x="13787" y="2314"/>
                      <a:pt x="13806" y="2314"/>
                    </a:cubicBezTo>
                    <a:cubicBezTo>
                      <a:pt x="13827" y="2314"/>
                      <a:pt x="13846" y="2333"/>
                      <a:pt x="13863" y="2361"/>
                    </a:cubicBezTo>
                    <a:cubicBezTo>
                      <a:pt x="13908" y="2359"/>
                      <a:pt x="13940" y="2352"/>
                      <a:pt x="13969" y="2352"/>
                    </a:cubicBezTo>
                    <a:cubicBezTo>
                      <a:pt x="13982" y="2352"/>
                      <a:pt x="13994" y="2353"/>
                      <a:pt x="14007" y="2357"/>
                    </a:cubicBezTo>
                    <a:cubicBezTo>
                      <a:pt x="14022" y="2318"/>
                      <a:pt x="14039" y="2304"/>
                      <a:pt x="14058" y="2304"/>
                    </a:cubicBezTo>
                    <a:cubicBezTo>
                      <a:pt x="14083" y="2304"/>
                      <a:pt x="14114" y="2331"/>
                      <a:pt x="14153" y="2361"/>
                    </a:cubicBezTo>
                    <a:cubicBezTo>
                      <a:pt x="14156" y="2358"/>
                      <a:pt x="14158" y="2356"/>
                      <a:pt x="14161" y="2356"/>
                    </a:cubicBezTo>
                    <a:cubicBezTo>
                      <a:pt x="14177" y="2356"/>
                      <a:pt x="14196" y="2401"/>
                      <a:pt x="14214" y="2401"/>
                    </a:cubicBezTo>
                    <a:cubicBezTo>
                      <a:pt x="14217" y="2401"/>
                      <a:pt x="14220" y="2400"/>
                      <a:pt x="14223" y="2398"/>
                    </a:cubicBezTo>
                    <a:cubicBezTo>
                      <a:pt x="14233" y="2417"/>
                      <a:pt x="14242" y="2424"/>
                      <a:pt x="14252" y="2424"/>
                    </a:cubicBezTo>
                    <a:cubicBezTo>
                      <a:pt x="14270" y="2424"/>
                      <a:pt x="14289" y="2397"/>
                      <a:pt x="14310" y="2371"/>
                    </a:cubicBezTo>
                    <a:cubicBezTo>
                      <a:pt x="14326" y="2370"/>
                      <a:pt x="14341" y="2370"/>
                      <a:pt x="14353" y="2370"/>
                    </a:cubicBezTo>
                    <a:cubicBezTo>
                      <a:pt x="14353" y="2370"/>
                      <a:pt x="14353" y="2371"/>
                      <a:pt x="14353" y="2372"/>
                    </a:cubicBezTo>
                    <a:lnTo>
                      <a:pt x="14353" y="2372"/>
                    </a:lnTo>
                    <a:cubicBezTo>
                      <a:pt x="14355" y="2372"/>
                      <a:pt x="14357" y="2372"/>
                      <a:pt x="14358" y="2372"/>
                    </a:cubicBezTo>
                    <a:cubicBezTo>
                      <a:pt x="14472" y="2372"/>
                      <a:pt x="14420" y="2401"/>
                      <a:pt x="14380" y="2401"/>
                    </a:cubicBezTo>
                    <a:cubicBezTo>
                      <a:pt x="14376" y="2401"/>
                      <a:pt x="14373" y="2401"/>
                      <a:pt x="14369" y="2400"/>
                    </a:cubicBezTo>
                    <a:cubicBezTo>
                      <a:pt x="14366" y="2391"/>
                      <a:pt x="14360" y="2381"/>
                      <a:pt x="14353" y="2374"/>
                    </a:cubicBezTo>
                    <a:lnTo>
                      <a:pt x="14353" y="2374"/>
                    </a:lnTo>
                    <a:cubicBezTo>
                      <a:pt x="14356" y="2382"/>
                      <a:pt x="14364" y="2397"/>
                      <a:pt x="14382" y="2419"/>
                    </a:cubicBezTo>
                    <a:cubicBezTo>
                      <a:pt x="14390" y="2447"/>
                      <a:pt x="14399" y="2456"/>
                      <a:pt x="14409" y="2456"/>
                    </a:cubicBezTo>
                    <a:cubicBezTo>
                      <a:pt x="14429" y="2456"/>
                      <a:pt x="14453" y="2423"/>
                      <a:pt x="14486" y="2413"/>
                    </a:cubicBezTo>
                    <a:cubicBezTo>
                      <a:pt x="14491" y="2408"/>
                      <a:pt x="14496" y="2406"/>
                      <a:pt x="14501" y="2406"/>
                    </a:cubicBezTo>
                    <a:cubicBezTo>
                      <a:pt x="14515" y="2406"/>
                      <a:pt x="14530" y="2420"/>
                      <a:pt x="14546" y="2420"/>
                    </a:cubicBezTo>
                    <a:cubicBezTo>
                      <a:pt x="14556" y="2420"/>
                      <a:pt x="14567" y="2413"/>
                      <a:pt x="14578" y="2393"/>
                    </a:cubicBezTo>
                    <a:cubicBezTo>
                      <a:pt x="14584" y="2394"/>
                      <a:pt x="14591" y="2395"/>
                      <a:pt x="14597" y="2395"/>
                    </a:cubicBezTo>
                    <a:cubicBezTo>
                      <a:pt x="14616" y="2395"/>
                      <a:pt x="14636" y="2390"/>
                      <a:pt x="14658" y="2390"/>
                    </a:cubicBezTo>
                    <a:cubicBezTo>
                      <a:pt x="14671" y="2390"/>
                      <a:pt x="14685" y="2392"/>
                      <a:pt x="14700" y="2398"/>
                    </a:cubicBezTo>
                    <a:cubicBezTo>
                      <a:pt x="14763" y="2404"/>
                      <a:pt x="14819" y="2415"/>
                      <a:pt x="14872" y="2422"/>
                    </a:cubicBezTo>
                    <a:cubicBezTo>
                      <a:pt x="14890" y="2425"/>
                      <a:pt x="14907" y="2426"/>
                      <a:pt x="14925" y="2426"/>
                    </a:cubicBezTo>
                    <a:cubicBezTo>
                      <a:pt x="14955" y="2426"/>
                      <a:pt x="14985" y="2422"/>
                      <a:pt x="15013" y="2414"/>
                    </a:cubicBezTo>
                    <a:cubicBezTo>
                      <a:pt x="15035" y="2397"/>
                      <a:pt x="15056" y="2391"/>
                      <a:pt x="15076" y="2391"/>
                    </a:cubicBezTo>
                    <a:cubicBezTo>
                      <a:pt x="15122" y="2391"/>
                      <a:pt x="15164" y="2423"/>
                      <a:pt x="15200" y="2423"/>
                    </a:cubicBezTo>
                    <a:cubicBezTo>
                      <a:pt x="15209" y="2423"/>
                      <a:pt x="15218" y="2421"/>
                      <a:pt x="15227" y="2415"/>
                    </a:cubicBezTo>
                    <a:cubicBezTo>
                      <a:pt x="15279" y="2396"/>
                      <a:pt x="15229" y="2293"/>
                      <a:pt x="15251" y="2293"/>
                    </a:cubicBezTo>
                    <a:cubicBezTo>
                      <a:pt x="15253" y="2293"/>
                      <a:pt x="15255" y="2293"/>
                      <a:pt x="15257" y="2295"/>
                    </a:cubicBezTo>
                    <a:cubicBezTo>
                      <a:pt x="15294" y="2328"/>
                      <a:pt x="15321" y="2310"/>
                      <a:pt x="15344" y="2331"/>
                    </a:cubicBezTo>
                    <a:cubicBezTo>
                      <a:pt x="15369" y="2329"/>
                      <a:pt x="15387" y="2315"/>
                      <a:pt x="15406" y="2315"/>
                    </a:cubicBezTo>
                    <a:cubicBezTo>
                      <a:pt x="15421" y="2315"/>
                      <a:pt x="15436" y="2323"/>
                      <a:pt x="15455" y="2353"/>
                    </a:cubicBezTo>
                    <a:cubicBezTo>
                      <a:pt x="15466" y="2330"/>
                      <a:pt x="15479" y="2323"/>
                      <a:pt x="15494" y="2323"/>
                    </a:cubicBezTo>
                    <a:cubicBezTo>
                      <a:pt x="15514" y="2323"/>
                      <a:pt x="15536" y="2337"/>
                      <a:pt x="15558" y="2344"/>
                    </a:cubicBezTo>
                    <a:cubicBezTo>
                      <a:pt x="15559" y="2344"/>
                      <a:pt x="15559" y="2344"/>
                      <a:pt x="15560" y="2344"/>
                    </a:cubicBezTo>
                    <a:cubicBezTo>
                      <a:pt x="15595" y="2344"/>
                      <a:pt x="15597" y="2209"/>
                      <a:pt x="15627" y="2209"/>
                    </a:cubicBezTo>
                    <a:cubicBezTo>
                      <a:pt x="15629" y="2209"/>
                      <a:pt x="15631" y="2210"/>
                      <a:pt x="15633" y="2211"/>
                    </a:cubicBezTo>
                    <a:cubicBezTo>
                      <a:pt x="15636" y="2211"/>
                      <a:pt x="15639" y="2211"/>
                      <a:pt x="15641" y="2211"/>
                    </a:cubicBezTo>
                    <a:cubicBezTo>
                      <a:pt x="15687" y="2211"/>
                      <a:pt x="15725" y="2193"/>
                      <a:pt x="15746" y="2193"/>
                    </a:cubicBezTo>
                    <a:cubicBezTo>
                      <a:pt x="15758" y="2193"/>
                      <a:pt x="15765" y="2198"/>
                      <a:pt x="15765" y="2214"/>
                    </a:cubicBezTo>
                    <a:lnTo>
                      <a:pt x="15765" y="2214"/>
                    </a:lnTo>
                    <a:cubicBezTo>
                      <a:pt x="15765" y="2209"/>
                      <a:pt x="15765" y="2206"/>
                      <a:pt x="15766" y="2206"/>
                    </a:cubicBezTo>
                    <a:cubicBezTo>
                      <a:pt x="15771" y="2206"/>
                      <a:pt x="15786" y="2252"/>
                      <a:pt x="15807" y="2252"/>
                    </a:cubicBezTo>
                    <a:cubicBezTo>
                      <a:pt x="15811" y="2252"/>
                      <a:pt x="15816" y="2250"/>
                      <a:pt x="15821" y="2244"/>
                    </a:cubicBezTo>
                    <a:cubicBezTo>
                      <a:pt x="15854" y="2250"/>
                      <a:pt x="15897" y="2250"/>
                      <a:pt x="15942" y="2283"/>
                    </a:cubicBezTo>
                    <a:cubicBezTo>
                      <a:pt x="15978" y="2303"/>
                      <a:pt x="16015" y="2361"/>
                      <a:pt x="16045" y="2361"/>
                    </a:cubicBezTo>
                    <a:cubicBezTo>
                      <a:pt x="16052" y="2361"/>
                      <a:pt x="16059" y="2357"/>
                      <a:pt x="16065" y="2349"/>
                    </a:cubicBezTo>
                    <a:cubicBezTo>
                      <a:pt x="16068" y="2348"/>
                      <a:pt x="16070" y="2348"/>
                      <a:pt x="16073" y="2348"/>
                    </a:cubicBezTo>
                    <a:cubicBezTo>
                      <a:pt x="16096" y="2348"/>
                      <a:pt x="16113" y="2387"/>
                      <a:pt x="16119" y="2387"/>
                    </a:cubicBezTo>
                    <a:cubicBezTo>
                      <a:pt x="16121" y="2387"/>
                      <a:pt x="16121" y="2385"/>
                      <a:pt x="16121" y="2379"/>
                    </a:cubicBezTo>
                    <a:cubicBezTo>
                      <a:pt x="16119" y="2319"/>
                      <a:pt x="16081" y="2316"/>
                      <a:pt x="16050" y="2312"/>
                    </a:cubicBezTo>
                    <a:cubicBezTo>
                      <a:pt x="16044" y="2281"/>
                      <a:pt x="16039" y="2271"/>
                      <a:pt x="16035" y="2271"/>
                    </a:cubicBezTo>
                    <a:cubicBezTo>
                      <a:pt x="16028" y="2271"/>
                      <a:pt x="16023" y="2292"/>
                      <a:pt x="16019" y="2292"/>
                    </a:cubicBezTo>
                    <a:cubicBezTo>
                      <a:pt x="16018" y="2292"/>
                      <a:pt x="16017" y="2290"/>
                      <a:pt x="16016" y="2284"/>
                    </a:cubicBezTo>
                    <a:cubicBezTo>
                      <a:pt x="16016" y="2285"/>
                      <a:pt x="16016" y="2286"/>
                      <a:pt x="16016" y="2286"/>
                    </a:cubicBezTo>
                    <a:cubicBezTo>
                      <a:pt x="16015" y="2286"/>
                      <a:pt x="16010" y="2241"/>
                      <a:pt x="16030" y="2232"/>
                    </a:cubicBezTo>
                    <a:cubicBezTo>
                      <a:pt x="16031" y="2232"/>
                      <a:pt x="16032" y="2232"/>
                      <a:pt x="16034" y="2232"/>
                    </a:cubicBezTo>
                    <a:cubicBezTo>
                      <a:pt x="16043" y="2232"/>
                      <a:pt x="16056" y="2240"/>
                      <a:pt x="16073" y="2240"/>
                    </a:cubicBezTo>
                    <a:cubicBezTo>
                      <a:pt x="16089" y="2240"/>
                      <a:pt x="16107" y="2233"/>
                      <a:pt x="16129" y="2208"/>
                    </a:cubicBezTo>
                    <a:cubicBezTo>
                      <a:pt x="16135" y="2211"/>
                      <a:pt x="16141" y="2212"/>
                      <a:pt x="16148" y="2212"/>
                    </a:cubicBezTo>
                    <a:cubicBezTo>
                      <a:pt x="16170" y="2212"/>
                      <a:pt x="16194" y="2199"/>
                      <a:pt x="16222" y="2197"/>
                    </a:cubicBezTo>
                    <a:cubicBezTo>
                      <a:pt x="16235" y="2212"/>
                      <a:pt x="16248" y="2216"/>
                      <a:pt x="16262" y="2216"/>
                    </a:cubicBezTo>
                    <a:cubicBezTo>
                      <a:pt x="16277" y="2216"/>
                      <a:pt x="16294" y="2211"/>
                      <a:pt x="16311" y="2211"/>
                    </a:cubicBezTo>
                    <a:cubicBezTo>
                      <a:pt x="16324" y="2211"/>
                      <a:pt x="16337" y="2214"/>
                      <a:pt x="16350" y="2223"/>
                    </a:cubicBezTo>
                    <a:cubicBezTo>
                      <a:pt x="16401" y="2297"/>
                      <a:pt x="16443" y="2287"/>
                      <a:pt x="16480" y="2291"/>
                    </a:cubicBezTo>
                    <a:cubicBezTo>
                      <a:pt x="16485" y="2291"/>
                      <a:pt x="16490" y="2292"/>
                      <a:pt x="16495" y="2292"/>
                    </a:cubicBezTo>
                    <a:cubicBezTo>
                      <a:pt x="16524" y="2292"/>
                      <a:pt x="16553" y="2279"/>
                      <a:pt x="16574" y="2258"/>
                    </a:cubicBezTo>
                    <a:cubicBezTo>
                      <a:pt x="16627" y="2267"/>
                      <a:pt x="16662" y="2256"/>
                      <a:pt x="16686" y="2297"/>
                    </a:cubicBezTo>
                    <a:cubicBezTo>
                      <a:pt x="16705" y="2331"/>
                      <a:pt x="16717" y="2342"/>
                      <a:pt x="16726" y="2342"/>
                    </a:cubicBezTo>
                    <a:cubicBezTo>
                      <a:pt x="16741" y="2342"/>
                      <a:pt x="16746" y="2309"/>
                      <a:pt x="16760" y="2307"/>
                    </a:cubicBezTo>
                    <a:cubicBezTo>
                      <a:pt x="16767" y="2332"/>
                      <a:pt x="16774" y="2340"/>
                      <a:pt x="16784" y="2340"/>
                    </a:cubicBezTo>
                    <a:cubicBezTo>
                      <a:pt x="16792" y="2340"/>
                      <a:pt x="16802" y="2333"/>
                      <a:pt x="16815" y="2324"/>
                    </a:cubicBezTo>
                    <a:cubicBezTo>
                      <a:pt x="16844" y="2403"/>
                      <a:pt x="16884" y="2419"/>
                      <a:pt x="16942" y="2437"/>
                    </a:cubicBezTo>
                    <a:cubicBezTo>
                      <a:pt x="16998" y="2416"/>
                      <a:pt x="17078" y="2150"/>
                      <a:pt x="17125" y="2150"/>
                    </a:cubicBezTo>
                    <a:cubicBezTo>
                      <a:pt x="17126" y="2150"/>
                      <a:pt x="17127" y="2151"/>
                      <a:pt x="17128" y="2151"/>
                    </a:cubicBezTo>
                    <a:cubicBezTo>
                      <a:pt x="17134" y="2152"/>
                      <a:pt x="17140" y="2153"/>
                      <a:pt x="17145" y="2153"/>
                    </a:cubicBezTo>
                    <a:cubicBezTo>
                      <a:pt x="17180" y="2153"/>
                      <a:pt x="17210" y="2125"/>
                      <a:pt x="17238" y="2125"/>
                    </a:cubicBezTo>
                    <a:cubicBezTo>
                      <a:pt x="17243" y="2125"/>
                      <a:pt x="17248" y="2126"/>
                      <a:pt x="17253" y="2128"/>
                    </a:cubicBezTo>
                    <a:cubicBezTo>
                      <a:pt x="17326" y="2134"/>
                      <a:pt x="17384" y="2165"/>
                      <a:pt x="17433" y="2239"/>
                    </a:cubicBezTo>
                    <a:cubicBezTo>
                      <a:pt x="17448" y="2231"/>
                      <a:pt x="17462" y="2229"/>
                      <a:pt x="17475" y="2229"/>
                    </a:cubicBezTo>
                    <a:cubicBezTo>
                      <a:pt x="17492" y="2229"/>
                      <a:pt x="17508" y="2232"/>
                      <a:pt x="17523" y="2232"/>
                    </a:cubicBezTo>
                    <a:cubicBezTo>
                      <a:pt x="17535" y="2232"/>
                      <a:pt x="17547" y="2230"/>
                      <a:pt x="17558" y="2222"/>
                    </a:cubicBezTo>
                    <a:cubicBezTo>
                      <a:pt x="17581" y="2180"/>
                      <a:pt x="17585" y="2171"/>
                      <a:pt x="17579" y="2171"/>
                    </a:cubicBezTo>
                    <a:cubicBezTo>
                      <a:pt x="17575" y="2171"/>
                      <a:pt x="17565" y="2176"/>
                      <a:pt x="17555" y="2176"/>
                    </a:cubicBezTo>
                    <a:cubicBezTo>
                      <a:pt x="17545" y="2176"/>
                      <a:pt x="17535" y="2172"/>
                      <a:pt x="17526" y="2158"/>
                    </a:cubicBezTo>
                    <a:cubicBezTo>
                      <a:pt x="17522" y="2172"/>
                      <a:pt x="17519" y="2177"/>
                      <a:pt x="17517" y="2177"/>
                    </a:cubicBezTo>
                    <a:cubicBezTo>
                      <a:pt x="17510" y="2177"/>
                      <a:pt x="17510" y="2148"/>
                      <a:pt x="17522" y="2144"/>
                    </a:cubicBezTo>
                    <a:cubicBezTo>
                      <a:pt x="17525" y="2143"/>
                      <a:pt x="17528" y="2142"/>
                      <a:pt x="17531" y="2142"/>
                    </a:cubicBezTo>
                    <a:cubicBezTo>
                      <a:pt x="17553" y="2142"/>
                      <a:pt x="17598" y="2173"/>
                      <a:pt x="17674" y="2197"/>
                    </a:cubicBezTo>
                    <a:cubicBezTo>
                      <a:pt x="17676" y="2197"/>
                      <a:pt x="17678" y="2197"/>
                      <a:pt x="17680" y="2197"/>
                    </a:cubicBezTo>
                    <a:cubicBezTo>
                      <a:pt x="17748" y="2197"/>
                      <a:pt x="17782" y="2116"/>
                      <a:pt x="17799" y="2116"/>
                    </a:cubicBezTo>
                    <a:cubicBezTo>
                      <a:pt x="17803" y="2116"/>
                      <a:pt x="17806" y="2119"/>
                      <a:pt x="17809" y="2129"/>
                    </a:cubicBezTo>
                    <a:cubicBezTo>
                      <a:pt x="17816" y="2138"/>
                      <a:pt x="17818" y="2149"/>
                      <a:pt x="17814" y="2160"/>
                    </a:cubicBezTo>
                    <a:cubicBezTo>
                      <a:pt x="17816" y="2165"/>
                      <a:pt x="17819" y="2170"/>
                      <a:pt x="17821" y="2176"/>
                    </a:cubicBezTo>
                    <a:cubicBezTo>
                      <a:pt x="17838" y="2215"/>
                      <a:pt x="17862" y="2237"/>
                      <a:pt x="17898" y="2237"/>
                    </a:cubicBezTo>
                    <a:cubicBezTo>
                      <a:pt x="17930" y="2237"/>
                      <a:pt x="17971" y="2220"/>
                      <a:pt x="18025" y="2181"/>
                    </a:cubicBezTo>
                    <a:cubicBezTo>
                      <a:pt x="18051" y="2196"/>
                      <a:pt x="18074" y="2200"/>
                      <a:pt x="18095" y="2200"/>
                    </a:cubicBezTo>
                    <a:cubicBezTo>
                      <a:pt x="18122" y="2200"/>
                      <a:pt x="18144" y="2193"/>
                      <a:pt x="18164" y="2188"/>
                    </a:cubicBezTo>
                    <a:cubicBezTo>
                      <a:pt x="18176" y="2214"/>
                      <a:pt x="18186" y="2225"/>
                      <a:pt x="18195" y="2225"/>
                    </a:cubicBezTo>
                    <a:cubicBezTo>
                      <a:pt x="18215" y="2225"/>
                      <a:pt x="18229" y="2181"/>
                      <a:pt x="18240" y="2153"/>
                    </a:cubicBezTo>
                    <a:cubicBezTo>
                      <a:pt x="18268" y="2155"/>
                      <a:pt x="18279" y="2190"/>
                      <a:pt x="18284" y="2190"/>
                    </a:cubicBezTo>
                    <a:cubicBezTo>
                      <a:pt x="18286" y="2190"/>
                      <a:pt x="18286" y="2187"/>
                      <a:pt x="18287" y="2180"/>
                    </a:cubicBezTo>
                    <a:cubicBezTo>
                      <a:pt x="18288" y="2182"/>
                      <a:pt x="18289" y="2183"/>
                      <a:pt x="18290" y="2183"/>
                    </a:cubicBezTo>
                    <a:cubicBezTo>
                      <a:pt x="18294" y="2183"/>
                      <a:pt x="18300" y="2171"/>
                      <a:pt x="18320" y="2166"/>
                    </a:cubicBezTo>
                    <a:cubicBezTo>
                      <a:pt x="18323" y="2173"/>
                      <a:pt x="18327" y="2175"/>
                      <a:pt x="18331" y="2175"/>
                    </a:cubicBezTo>
                    <a:cubicBezTo>
                      <a:pt x="18343" y="2175"/>
                      <a:pt x="18358" y="2146"/>
                      <a:pt x="18377" y="2116"/>
                    </a:cubicBezTo>
                    <a:cubicBezTo>
                      <a:pt x="18382" y="2105"/>
                      <a:pt x="18387" y="2101"/>
                      <a:pt x="18392" y="2101"/>
                    </a:cubicBezTo>
                    <a:cubicBezTo>
                      <a:pt x="18412" y="2101"/>
                      <a:pt x="18439" y="2161"/>
                      <a:pt x="18468" y="2161"/>
                    </a:cubicBezTo>
                    <a:cubicBezTo>
                      <a:pt x="18476" y="2161"/>
                      <a:pt x="18484" y="2156"/>
                      <a:pt x="18492" y="2146"/>
                    </a:cubicBezTo>
                    <a:cubicBezTo>
                      <a:pt x="18515" y="2121"/>
                      <a:pt x="18537" y="2114"/>
                      <a:pt x="18559" y="2114"/>
                    </a:cubicBezTo>
                    <a:cubicBezTo>
                      <a:pt x="18584" y="2114"/>
                      <a:pt x="18609" y="2124"/>
                      <a:pt x="18631" y="2124"/>
                    </a:cubicBezTo>
                    <a:cubicBezTo>
                      <a:pt x="18642" y="2124"/>
                      <a:pt x="18651" y="2122"/>
                      <a:pt x="18661" y="2116"/>
                    </a:cubicBezTo>
                    <a:cubicBezTo>
                      <a:pt x="18677" y="2065"/>
                      <a:pt x="18694" y="2048"/>
                      <a:pt x="18710" y="2048"/>
                    </a:cubicBezTo>
                    <a:cubicBezTo>
                      <a:pt x="18738" y="2048"/>
                      <a:pt x="18766" y="2101"/>
                      <a:pt x="18790" y="2105"/>
                    </a:cubicBezTo>
                    <a:cubicBezTo>
                      <a:pt x="18795" y="2109"/>
                      <a:pt x="18800" y="2110"/>
                      <a:pt x="18806" y="2110"/>
                    </a:cubicBezTo>
                    <a:cubicBezTo>
                      <a:pt x="18875" y="2110"/>
                      <a:pt x="18983" y="1859"/>
                      <a:pt x="19035" y="1859"/>
                    </a:cubicBezTo>
                    <a:cubicBezTo>
                      <a:pt x="19042" y="1859"/>
                      <a:pt x="19047" y="1863"/>
                      <a:pt x="19052" y="1871"/>
                    </a:cubicBezTo>
                    <a:cubicBezTo>
                      <a:pt x="19061" y="1867"/>
                      <a:pt x="19071" y="1865"/>
                      <a:pt x="19081" y="1865"/>
                    </a:cubicBezTo>
                    <a:cubicBezTo>
                      <a:pt x="19085" y="1865"/>
                      <a:pt x="19088" y="1865"/>
                      <a:pt x="19091" y="1866"/>
                    </a:cubicBezTo>
                    <a:cubicBezTo>
                      <a:pt x="19113" y="1873"/>
                      <a:pt x="19134" y="1877"/>
                      <a:pt x="19157" y="1878"/>
                    </a:cubicBezTo>
                    <a:cubicBezTo>
                      <a:pt x="19165" y="1892"/>
                      <a:pt x="19171" y="1897"/>
                      <a:pt x="19176" y="1897"/>
                    </a:cubicBezTo>
                    <a:cubicBezTo>
                      <a:pt x="19182" y="1897"/>
                      <a:pt x="19185" y="1888"/>
                      <a:pt x="19185" y="1881"/>
                    </a:cubicBezTo>
                    <a:cubicBezTo>
                      <a:pt x="19215" y="1881"/>
                      <a:pt x="19248" y="1878"/>
                      <a:pt x="19286" y="1875"/>
                    </a:cubicBezTo>
                    <a:cubicBezTo>
                      <a:pt x="19357" y="1844"/>
                      <a:pt x="19414" y="1819"/>
                      <a:pt x="19463" y="1819"/>
                    </a:cubicBezTo>
                    <a:cubicBezTo>
                      <a:pt x="19481" y="1819"/>
                      <a:pt x="19497" y="1823"/>
                      <a:pt x="19512" y="1830"/>
                    </a:cubicBezTo>
                    <a:cubicBezTo>
                      <a:pt x="19527" y="1862"/>
                      <a:pt x="19541" y="1873"/>
                      <a:pt x="19553" y="1873"/>
                    </a:cubicBezTo>
                    <a:cubicBezTo>
                      <a:pt x="19577" y="1873"/>
                      <a:pt x="19596" y="1830"/>
                      <a:pt x="19613" y="1830"/>
                    </a:cubicBezTo>
                    <a:cubicBezTo>
                      <a:pt x="19621" y="1830"/>
                      <a:pt x="19629" y="1840"/>
                      <a:pt x="19637" y="1871"/>
                    </a:cubicBezTo>
                    <a:cubicBezTo>
                      <a:pt x="19683" y="1913"/>
                      <a:pt x="19701" y="1927"/>
                      <a:pt x="19717" y="1927"/>
                    </a:cubicBezTo>
                    <a:cubicBezTo>
                      <a:pt x="19721" y="1927"/>
                      <a:pt x="19725" y="1926"/>
                      <a:pt x="19730" y="1924"/>
                    </a:cubicBezTo>
                    <a:cubicBezTo>
                      <a:pt x="19734" y="1911"/>
                      <a:pt x="19738" y="1907"/>
                      <a:pt x="19743" y="1907"/>
                    </a:cubicBezTo>
                    <a:cubicBezTo>
                      <a:pt x="19751" y="1907"/>
                      <a:pt x="19761" y="1918"/>
                      <a:pt x="19773" y="1918"/>
                    </a:cubicBezTo>
                    <a:cubicBezTo>
                      <a:pt x="19774" y="1918"/>
                      <a:pt x="19775" y="1918"/>
                      <a:pt x="19776" y="1918"/>
                    </a:cubicBezTo>
                    <a:cubicBezTo>
                      <a:pt x="19782" y="1927"/>
                      <a:pt x="19789" y="1931"/>
                      <a:pt x="19797" y="1931"/>
                    </a:cubicBezTo>
                    <a:cubicBezTo>
                      <a:pt x="19816" y="1931"/>
                      <a:pt x="19840" y="1910"/>
                      <a:pt x="19872" y="1904"/>
                    </a:cubicBezTo>
                    <a:cubicBezTo>
                      <a:pt x="19882" y="1929"/>
                      <a:pt x="19890" y="1938"/>
                      <a:pt x="19898" y="1938"/>
                    </a:cubicBezTo>
                    <a:cubicBezTo>
                      <a:pt x="19922" y="1938"/>
                      <a:pt x="19941" y="1855"/>
                      <a:pt x="19960" y="1831"/>
                    </a:cubicBezTo>
                    <a:cubicBezTo>
                      <a:pt x="19970" y="1804"/>
                      <a:pt x="19979" y="1792"/>
                      <a:pt x="19987" y="1792"/>
                    </a:cubicBezTo>
                    <a:cubicBezTo>
                      <a:pt x="19990" y="1792"/>
                      <a:pt x="19993" y="1794"/>
                      <a:pt x="19996" y="1796"/>
                    </a:cubicBezTo>
                    <a:cubicBezTo>
                      <a:pt x="19998" y="1788"/>
                      <a:pt x="20000" y="1784"/>
                      <a:pt x="20003" y="1784"/>
                    </a:cubicBezTo>
                    <a:cubicBezTo>
                      <a:pt x="20011" y="1784"/>
                      <a:pt x="20021" y="1831"/>
                      <a:pt x="20029" y="1867"/>
                    </a:cubicBezTo>
                    <a:cubicBezTo>
                      <a:pt x="20031" y="1861"/>
                      <a:pt x="20033" y="1860"/>
                      <a:pt x="20036" y="1860"/>
                    </a:cubicBezTo>
                    <a:cubicBezTo>
                      <a:pt x="20039" y="1860"/>
                      <a:pt x="20042" y="1863"/>
                      <a:pt x="20045" y="1863"/>
                    </a:cubicBezTo>
                    <a:cubicBezTo>
                      <a:pt x="20048" y="1863"/>
                      <a:pt x="20052" y="1858"/>
                      <a:pt x="20054" y="1836"/>
                    </a:cubicBezTo>
                    <a:cubicBezTo>
                      <a:pt x="20056" y="1831"/>
                      <a:pt x="20057" y="1829"/>
                      <a:pt x="20058" y="1829"/>
                    </a:cubicBezTo>
                    <a:cubicBezTo>
                      <a:pt x="20065" y="1829"/>
                      <a:pt x="20073" y="1893"/>
                      <a:pt x="20079" y="1912"/>
                    </a:cubicBezTo>
                    <a:cubicBezTo>
                      <a:pt x="20081" y="1917"/>
                      <a:pt x="20083" y="1920"/>
                      <a:pt x="20085" y="1920"/>
                    </a:cubicBezTo>
                    <a:cubicBezTo>
                      <a:pt x="20096" y="1920"/>
                      <a:pt x="20103" y="1856"/>
                      <a:pt x="20110" y="1852"/>
                    </a:cubicBezTo>
                    <a:cubicBezTo>
                      <a:pt x="20113" y="1854"/>
                      <a:pt x="20115" y="1855"/>
                      <a:pt x="20118" y="1855"/>
                    </a:cubicBezTo>
                    <a:cubicBezTo>
                      <a:pt x="20129" y="1855"/>
                      <a:pt x="20135" y="1826"/>
                      <a:pt x="20138" y="1792"/>
                    </a:cubicBezTo>
                    <a:cubicBezTo>
                      <a:pt x="20140" y="1805"/>
                      <a:pt x="20140" y="1809"/>
                      <a:pt x="20141" y="1809"/>
                    </a:cubicBezTo>
                    <a:cubicBezTo>
                      <a:pt x="20142" y="1809"/>
                      <a:pt x="20142" y="1800"/>
                      <a:pt x="20142" y="1800"/>
                    </a:cubicBezTo>
                    <a:cubicBezTo>
                      <a:pt x="20142" y="1800"/>
                      <a:pt x="20142" y="1809"/>
                      <a:pt x="20143" y="1845"/>
                    </a:cubicBezTo>
                    <a:cubicBezTo>
                      <a:pt x="20143" y="1824"/>
                      <a:pt x="20150" y="1805"/>
                      <a:pt x="20161" y="1787"/>
                    </a:cubicBezTo>
                    <a:cubicBezTo>
                      <a:pt x="20169" y="1787"/>
                      <a:pt x="20177" y="1725"/>
                      <a:pt x="20188" y="1725"/>
                    </a:cubicBezTo>
                    <a:cubicBezTo>
                      <a:pt x="20196" y="1725"/>
                      <a:pt x="20206" y="1752"/>
                      <a:pt x="20218" y="1842"/>
                    </a:cubicBezTo>
                    <a:cubicBezTo>
                      <a:pt x="20223" y="1829"/>
                      <a:pt x="20229" y="1824"/>
                      <a:pt x="20235" y="1824"/>
                    </a:cubicBezTo>
                    <a:cubicBezTo>
                      <a:pt x="20249" y="1824"/>
                      <a:pt x="20266" y="1852"/>
                      <a:pt x="20284" y="1852"/>
                    </a:cubicBezTo>
                    <a:cubicBezTo>
                      <a:pt x="20292" y="1852"/>
                      <a:pt x="20301" y="1845"/>
                      <a:pt x="20309" y="1828"/>
                    </a:cubicBezTo>
                    <a:cubicBezTo>
                      <a:pt x="20315" y="1780"/>
                      <a:pt x="20323" y="1767"/>
                      <a:pt x="20331" y="1767"/>
                    </a:cubicBezTo>
                    <a:cubicBezTo>
                      <a:pt x="20341" y="1767"/>
                      <a:pt x="20353" y="1790"/>
                      <a:pt x="20364" y="1790"/>
                    </a:cubicBezTo>
                    <a:cubicBezTo>
                      <a:pt x="20365" y="1790"/>
                      <a:pt x="20365" y="1790"/>
                      <a:pt x="20366" y="1789"/>
                    </a:cubicBezTo>
                    <a:cubicBezTo>
                      <a:pt x="20375" y="1845"/>
                      <a:pt x="20383" y="1860"/>
                      <a:pt x="20390" y="1860"/>
                    </a:cubicBezTo>
                    <a:cubicBezTo>
                      <a:pt x="20401" y="1860"/>
                      <a:pt x="20410" y="1833"/>
                      <a:pt x="20421" y="1833"/>
                    </a:cubicBezTo>
                    <a:cubicBezTo>
                      <a:pt x="20425" y="1833"/>
                      <a:pt x="20429" y="1837"/>
                      <a:pt x="20434" y="1845"/>
                    </a:cubicBezTo>
                    <a:cubicBezTo>
                      <a:pt x="20451" y="1856"/>
                      <a:pt x="20471" y="1929"/>
                      <a:pt x="20489" y="1929"/>
                    </a:cubicBezTo>
                    <a:cubicBezTo>
                      <a:pt x="20496" y="1929"/>
                      <a:pt x="20502" y="1921"/>
                      <a:pt x="20507" y="1900"/>
                    </a:cubicBezTo>
                    <a:cubicBezTo>
                      <a:pt x="20511" y="1907"/>
                      <a:pt x="20515" y="1911"/>
                      <a:pt x="20519" y="1911"/>
                    </a:cubicBezTo>
                    <a:cubicBezTo>
                      <a:pt x="20536" y="1911"/>
                      <a:pt x="20552" y="1842"/>
                      <a:pt x="20570" y="1842"/>
                    </a:cubicBezTo>
                    <a:cubicBezTo>
                      <a:pt x="20575" y="1842"/>
                      <a:pt x="20581" y="1848"/>
                      <a:pt x="20587" y="1866"/>
                    </a:cubicBezTo>
                    <a:cubicBezTo>
                      <a:pt x="20590" y="1756"/>
                      <a:pt x="20595" y="1724"/>
                      <a:pt x="20601" y="1724"/>
                    </a:cubicBezTo>
                    <a:cubicBezTo>
                      <a:pt x="20609" y="1724"/>
                      <a:pt x="20618" y="1776"/>
                      <a:pt x="20627" y="1791"/>
                    </a:cubicBezTo>
                    <a:cubicBezTo>
                      <a:pt x="20631" y="1810"/>
                      <a:pt x="20635" y="1816"/>
                      <a:pt x="20638" y="1816"/>
                    </a:cubicBezTo>
                    <a:cubicBezTo>
                      <a:pt x="20646" y="1816"/>
                      <a:pt x="20652" y="1788"/>
                      <a:pt x="20660" y="1788"/>
                    </a:cubicBezTo>
                    <a:cubicBezTo>
                      <a:pt x="20664" y="1788"/>
                      <a:pt x="20668" y="1797"/>
                      <a:pt x="20673" y="1824"/>
                    </a:cubicBezTo>
                    <a:cubicBezTo>
                      <a:pt x="20693" y="1892"/>
                      <a:pt x="20713" y="1928"/>
                      <a:pt x="20731" y="1928"/>
                    </a:cubicBezTo>
                    <a:cubicBezTo>
                      <a:pt x="20744" y="1928"/>
                      <a:pt x="20756" y="1911"/>
                      <a:pt x="20768" y="1875"/>
                    </a:cubicBezTo>
                    <a:cubicBezTo>
                      <a:pt x="20787" y="1912"/>
                      <a:pt x="20804" y="1926"/>
                      <a:pt x="20820" y="1926"/>
                    </a:cubicBezTo>
                    <a:cubicBezTo>
                      <a:pt x="20833" y="1926"/>
                      <a:pt x="20845" y="1917"/>
                      <a:pt x="20856" y="1904"/>
                    </a:cubicBezTo>
                    <a:cubicBezTo>
                      <a:pt x="20861" y="1897"/>
                      <a:pt x="20866" y="1894"/>
                      <a:pt x="20871" y="1894"/>
                    </a:cubicBezTo>
                    <a:cubicBezTo>
                      <a:pt x="20885" y="1894"/>
                      <a:pt x="20899" y="1915"/>
                      <a:pt x="20911" y="1915"/>
                    </a:cubicBezTo>
                    <a:cubicBezTo>
                      <a:pt x="20915" y="1915"/>
                      <a:pt x="20919" y="1913"/>
                      <a:pt x="20922" y="1908"/>
                    </a:cubicBezTo>
                    <a:cubicBezTo>
                      <a:pt x="20949" y="1908"/>
                      <a:pt x="20970" y="1883"/>
                      <a:pt x="20989" y="1883"/>
                    </a:cubicBezTo>
                    <a:cubicBezTo>
                      <a:pt x="21002" y="1883"/>
                      <a:pt x="21015" y="1896"/>
                      <a:pt x="21026" y="1943"/>
                    </a:cubicBezTo>
                    <a:cubicBezTo>
                      <a:pt x="21020" y="1908"/>
                      <a:pt x="21024" y="1895"/>
                      <a:pt x="21032" y="1895"/>
                    </a:cubicBezTo>
                    <a:cubicBezTo>
                      <a:pt x="21053" y="1895"/>
                      <a:pt x="21107" y="1986"/>
                      <a:pt x="21099" y="2006"/>
                    </a:cubicBezTo>
                    <a:cubicBezTo>
                      <a:pt x="21120" y="1977"/>
                      <a:pt x="21143" y="1887"/>
                      <a:pt x="21179" y="1887"/>
                    </a:cubicBezTo>
                    <a:cubicBezTo>
                      <a:pt x="21184" y="1887"/>
                      <a:pt x="21189" y="1889"/>
                      <a:pt x="21194" y="1892"/>
                    </a:cubicBezTo>
                    <a:cubicBezTo>
                      <a:pt x="21202" y="1911"/>
                      <a:pt x="21210" y="1916"/>
                      <a:pt x="21218" y="1916"/>
                    </a:cubicBezTo>
                    <a:cubicBezTo>
                      <a:pt x="21226" y="1916"/>
                      <a:pt x="21236" y="1909"/>
                      <a:pt x="21246" y="1909"/>
                    </a:cubicBezTo>
                    <a:cubicBezTo>
                      <a:pt x="21256" y="1909"/>
                      <a:pt x="21266" y="1916"/>
                      <a:pt x="21278" y="1942"/>
                    </a:cubicBezTo>
                    <a:cubicBezTo>
                      <a:pt x="21282" y="1962"/>
                      <a:pt x="21285" y="1969"/>
                      <a:pt x="21288" y="1969"/>
                    </a:cubicBezTo>
                    <a:cubicBezTo>
                      <a:pt x="21299" y="1969"/>
                      <a:pt x="21307" y="1874"/>
                      <a:pt x="21319" y="1874"/>
                    </a:cubicBezTo>
                    <a:cubicBezTo>
                      <a:pt x="21322" y="1874"/>
                      <a:pt x="21326" y="1883"/>
                      <a:pt x="21331" y="1906"/>
                    </a:cubicBezTo>
                    <a:cubicBezTo>
                      <a:pt x="21352" y="1979"/>
                      <a:pt x="21373" y="1945"/>
                      <a:pt x="21394" y="1969"/>
                    </a:cubicBezTo>
                    <a:cubicBezTo>
                      <a:pt x="21410" y="1917"/>
                      <a:pt x="21425" y="1893"/>
                      <a:pt x="21440" y="1893"/>
                    </a:cubicBezTo>
                    <a:cubicBezTo>
                      <a:pt x="21448" y="1893"/>
                      <a:pt x="21456" y="1901"/>
                      <a:pt x="21464" y="1917"/>
                    </a:cubicBezTo>
                    <a:cubicBezTo>
                      <a:pt x="21469" y="1900"/>
                      <a:pt x="21473" y="1894"/>
                      <a:pt x="21478" y="1894"/>
                    </a:cubicBezTo>
                    <a:cubicBezTo>
                      <a:pt x="21486" y="1894"/>
                      <a:pt x="21495" y="1914"/>
                      <a:pt x="21503" y="1914"/>
                    </a:cubicBezTo>
                    <a:cubicBezTo>
                      <a:pt x="21507" y="1914"/>
                      <a:pt x="21511" y="1907"/>
                      <a:pt x="21515" y="1885"/>
                    </a:cubicBezTo>
                    <a:cubicBezTo>
                      <a:pt x="21519" y="1889"/>
                      <a:pt x="21523" y="1891"/>
                      <a:pt x="21527" y="1891"/>
                    </a:cubicBezTo>
                    <a:cubicBezTo>
                      <a:pt x="21542" y="1891"/>
                      <a:pt x="21553" y="1861"/>
                      <a:pt x="21562" y="1861"/>
                    </a:cubicBezTo>
                    <a:cubicBezTo>
                      <a:pt x="21567" y="1861"/>
                      <a:pt x="21571" y="1868"/>
                      <a:pt x="21575" y="1890"/>
                    </a:cubicBezTo>
                    <a:cubicBezTo>
                      <a:pt x="21587" y="1932"/>
                      <a:pt x="21593" y="1958"/>
                      <a:pt x="21595" y="1958"/>
                    </a:cubicBezTo>
                    <a:cubicBezTo>
                      <a:pt x="21597" y="1958"/>
                      <a:pt x="21594" y="1922"/>
                      <a:pt x="21590" y="1834"/>
                    </a:cubicBezTo>
                    <a:cubicBezTo>
                      <a:pt x="21590" y="1816"/>
                      <a:pt x="21589" y="1808"/>
                      <a:pt x="21589" y="1805"/>
                    </a:cubicBezTo>
                    <a:lnTo>
                      <a:pt x="21589" y="1805"/>
                    </a:lnTo>
                    <a:cubicBezTo>
                      <a:pt x="21590" y="1811"/>
                      <a:pt x="21593" y="1839"/>
                      <a:pt x="21600" y="1839"/>
                    </a:cubicBezTo>
                    <a:cubicBezTo>
                      <a:pt x="21604" y="1839"/>
                      <a:pt x="21608" y="1832"/>
                      <a:pt x="21614" y="1812"/>
                    </a:cubicBezTo>
                    <a:cubicBezTo>
                      <a:pt x="21617" y="1784"/>
                      <a:pt x="21621" y="1773"/>
                      <a:pt x="21626" y="1773"/>
                    </a:cubicBezTo>
                    <a:cubicBezTo>
                      <a:pt x="21639" y="1773"/>
                      <a:pt x="21659" y="1856"/>
                      <a:pt x="21682" y="1856"/>
                    </a:cubicBezTo>
                    <a:cubicBezTo>
                      <a:pt x="21683" y="1856"/>
                      <a:pt x="21684" y="1856"/>
                      <a:pt x="21686" y="1856"/>
                    </a:cubicBezTo>
                    <a:cubicBezTo>
                      <a:pt x="21716" y="1783"/>
                      <a:pt x="21640" y="1735"/>
                      <a:pt x="21696" y="1674"/>
                    </a:cubicBezTo>
                    <a:lnTo>
                      <a:pt x="21696" y="1674"/>
                    </a:lnTo>
                    <a:cubicBezTo>
                      <a:pt x="21702" y="1695"/>
                      <a:pt x="21709" y="1704"/>
                      <a:pt x="21715" y="1704"/>
                    </a:cubicBezTo>
                    <a:cubicBezTo>
                      <a:pt x="21734" y="1704"/>
                      <a:pt x="21751" y="1622"/>
                      <a:pt x="21771" y="1622"/>
                    </a:cubicBezTo>
                    <a:cubicBezTo>
                      <a:pt x="21775" y="1622"/>
                      <a:pt x="21779" y="1625"/>
                      <a:pt x="21784" y="1633"/>
                    </a:cubicBezTo>
                    <a:cubicBezTo>
                      <a:pt x="21801" y="1671"/>
                      <a:pt x="21818" y="1672"/>
                      <a:pt x="21835" y="1672"/>
                    </a:cubicBezTo>
                    <a:cubicBezTo>
                      <a:pt x="21836" y="1672"/>
                      <a:pt x="21837" y="1672"/>
                      <a:pt x="21839" y="1672"/>
                    </a:cubicBezTo>
                    <a:cubicBezTo>
                      <a:pt x="21850" y="1672"/>
                      <a:pt x="21862" y="1673"/>
                      <a:pt x="21874" y="1686"/>
                    </a:cubicBezTo>
                    <a:cubicBezTo>
                      <a:pt x="21892" y="1704"/>
                      <a:pt x="21916" y="1714"/>
                      <a:pt x="21940" y="1714"/>
                    </a:cubicBezTo>
                    <a:cubicBezTo>
                      <a:pt x="21948" y="1714"/>
                      <a:pt x="21956" y="1713"/>
                      <a:pt x="21964" y="1711"/>
                    </a:cubicBezTo>
                    <a:cubicBezTo>
                      <a:pt x="21995" y="1703"/>
                      <a:pt x="22023" y="1689"/>
                      <a:pt x="22052" y="1686"/>
                    </a:cubicBezTo>
                    <a:cubicBezTo>
                      <a:pt x="22091" y="1642"/>
                      <a:pt x="22348" y="1569"/>
                      <a:pt x="22519" y="1501"/>
                    </a:cubicBezTo>
                    <a:cubicBezTo>
                      <a:pt x="22524" y="1502"/>
                      <a:pt x="22530" y="1504"/>
                      <a:pt x="22537" y="1506"/>
                    </a:cubicBezTo>
                    <a:cubicBezTo>
                      <a:pt x="22555" y="1553"/>
                      <a:pt x="22705" y="1562"/>
                      <a:pt x="22829" y="1562"/>
                    </a:cubicBezTo>
                    <a:cubicBezTo>
                      <a:pt x="22908" y="1562"/>
                      <a:pt x="22977" y="1558"/>
                      <a:pt x="22990" y="1558"/>
                    </a:cubicBezTo>
                    <a:cubicBezTo>
                      <a:pt x="23009" y="1581"/>
                      <a:pt x="23029" y="1602"/>
                      <a:pt x="23049" y="1602"/>
                    </a:cubicBezTo>
                    <a:cubicBezTo>
                      <a:pt x="23065" y="1602"/>
                      <a:pt x="23082" y="1589"/>
                      <a:pt x="23098" y="1551"/>
                    </a:cubicBezTo>
                    <a:cubicBezTo>
                      <a:pt x="23187" y="1548"/>
                      <a:pt x="23237" y="1536"/>
                      <a:pt x="23263" y="1525"/>
                    </a:cubicBezTo>
                    <a:cubicBezTo>
                      <a:pt x="23289" y="1513"/>
                      <a:pt x="23293" y="1501"/>
                      <a:pt x="23289" y="1494"/>
                    </a:cubicBezTo>
                    <a:cubicBezTo>
                      <a:pt x="23287" y="1484"/>
                      <a:pt x="23286" y="1474"/>
                      <a:pt x="23284" y="1464"/>
                    </a:cubicBezTo>
                    <a:lnTo>
                      <a:pt x="23284" y="1464"/>
                    </a:lnTo>
                    <a:cubicBezTo>
                      <a:pt x="23287" y="1466"/>
                      <a:pt x="23291" y="1469"/>
                      <a:pt x="23296" y="1470"/>
                    </a:cubicBezTo>
                    <a:cubicBezTo>
                      <a:pt x="23298" y="1469"/>
                      <a:pt x="23299" y="1469"/>
                      <a:pt x="23301" y="1469"/>
                    </a:cubicBezTo>
                    <a:cubicBezTo>
                      <a:pt x="23314" y="1469"/>
                      <a:pt x="23333" y="1500"/>
                      <a:pt x="23357" y="1500"/>
                    </a:cubicBezTo>
                    <a:cubicBezTo>
                      <a:pt x="23366" y="1500"/>
                      <a:pt x="23377" y="1495"/>
                      <a:pt x="23388" y="1481"/>
                    </a:cubicBezTo>
                    <a:cubicBezTo>
                      <a:pt x="23433" y="1502"/>
                      <a:pt x="23682" y="1545"/>
                      <a:pt x="23763" y="1614"/>
                    </a:cubicBezTo>
                    <a:cubicBezTo>
                      <a:pt x="23800" y="1612"/>
                      <a:pt x="23832" y="1589"/>
                      <a:pt x="23860" y="1589"/>
                    </a:cubicBezTo>
                    <a:cubicBezTo>
                      <a:pt x="23873" y="1589"/>
                      <a:pt x="23885" y="1594"/>
                      <a:pt x="23897" y="1606"/>
                    </a:cubicBezTo>
                    <a:cubicBezTo>
                      <a:pt x="23933" y="1581"/>
                      <a:pt x="23999" y="1502"/>
                      <a:pt x="24026" y="1502"/>
                    </a:cubicBezTo>
                    <a:cubicBezTo>
                      <a:pt x="24026" y="1502"/>
                      <a:pt x="24026" y="1502"/>
                      <a:pt x="24027" y="1502"/>
                    </a:cubicBezTo>
                    <a:cubicBezTo>
                      <a:pt x="24045" y="1459"/>
                      <a:pt x="24060" y="1441"/>
                      <a:pt x="24073" y="1441"/>
                    </a:cubicBezTo>
                    <a:cubicBezTo>
                      <a:pt x="24093" y="1441"/>
                      <a:pt x="24107" y="1484"/>
                      <a:pt x="24117" y="1549"/>
                    </a:cubicBezTo>
                    <a:cubicBezTo>
                      <a:pt x="24132" y="1579"/>
                      <a:pt x="24136" y="1583"/>
                      <a:pt x="24138" y="1583"/>
                    </a:cubicBezTo>
                    <a:cubicBezTo>
                      <a:pt x="24139" y="1583"/>
                      <a:pt x="24140" y="1582"/>
                      <a:pt x="24141" y="1582"/>
                    </a:cubicBezTo>
                    <a:cubicBezTo>
                      <a:pt x="24143" y="1582"/>
                      <a:pt x="24146" y="1584"/>
                      <a:pt x="24154" y="1595"/>
                    </a:cubicBezTo>
                    <a:cubicBezTo>
                      <a:pt x="24156" y="1575"/>
                      <a:pt x="24159" y="1567"/>
                      <a:pt x="24163" y="1567"/>
                    </a:cubicBezTo>
                    <a:cubicBezTo>
                      <a:pt x="24173" y="1567"/>
                      <a:pt x="24189" y="1615"/>
                      <a:pt x="24209" y="1615"/>
                    </a:cubicBezTo>
                    <a:cubicBezTo>
                      <a:pt x="24216" y="1615"/>
                      <a:pt x="24223" y="1611"/>
                      <a:pt x="24230" y="1599"/>
                    </a:cubicBezTo>
                    <a:cubicBezTo>
                      <a:pt x="24240" y="1643"/>
                      <a:pt x="24249" y="1657"/>
                      <a:pt x="24259" y="1657"/>
                    </a:cubicBezTo>
                    <a:cubicBezTo>
                      <a:pt x="24274" y="1657"/>
                      <a:pt x="24291" y="1620"/>
                      <a:pt x="24311" y="1620"/>
                    </a:cubicBezTo>
                    <a:cubicBezTo>
                      <a:pt x="24311" y="1620"/>
                      <a:pt x="24312" y="1620"/>
                      <a:pt x="24313" y="1620"/>
                    </a:cubicBezTo>
                    <a:cubicBezTo>
                      <a:pt x="24346" y="1616"/>
                      <a:pt x="24387" y="1585"/>
                      <a:pt x="24434" y="1554"/>
                    </a:cubicBezTo>
                    <a:cubicBezTo>
                      <a:pt x="24444" y="1546"/>
                      <a:pt x="24454" y="1543"/>
                      <a:pt x="24463" y="1543"/>
                    </a:cubicBezTo>
                    <a:cubicBezTo>
                      <a:pt x="24485" y="1543"/>
                      <a:pt x="24506" y="1556"/>
                      <a:pt x="24525" y="1556"/>
                    </a:cubicBezTo>
                    <a:cubicBezTo>
                      <a:pt x="24540" y="1556"/>
                      <a:pt x="24554" y="1549"/>
                      <a:pt x="24567" y="1525"/>
                    </a:cubicBezTo>
                    <a:cubicBezTo>
                      <a:pt x="24596" y="1520"/>
                      <a:pt x="24623" y="1468"/>
                      <a:pt x="24649" y="1468"/>
                    </a:cubicBezTo>
                    <a:cubicBezTo>
                      <a:pt x="24660" y="1468"/>
                      <a:pt x="24671" y="1478"/>
                      <a:pt x="24682" y="1503"/>
                    </a:cubicBezTo>
                    <a:cubicBezTo>
                      <a:pt x="24709" y="1511"/>
                      <a:pt x="24735" y="1548"/>
                      <a:pt x="24759" y="1548"/>
                    </a:cubicBezTo>
                    <a:cubicBezTo>
                      <a:pt x="24767" y="1548"/>
                      <a:pt x="24774" y="1544"/>
                      <a:pt x="24781" y="1535"/>
                    </a:cubicBezTo>
                    <a:cubicBezTo>
                      <a:pt x="24790" y="1520"/>
                      <a:pt x="24799" y="1516"/>
                      <a:pt x="24807" y="1516"/>
                    </a:cubicBezTo>
                    <a:cubicBezTo>
                      <a:pt x="24817" y="1516"/>
                      <a:pt x="24826" y="1521"/>
                      <a:pt x="24836" y="1521"/>
                    </a:cubicBezTo>
                    <a:cubicBezTo>
                      <a:pt x="24846" y="1521"/>
                      <a:pt x="24856" y="1514"/>
                      <a:pt x="24865" y="1487"/>
                    </a:cubicBezTo>
                    <a:cubicBezTo>
                      <a:pt x="24867" y="1480"/>
                      <a:pt x="24871" y="1477"/>
                      <a:pt x="24877" y="1477"/>
                    </a:cubicBezTo>
                    <a:cubicBezTo>
                      <a:pt x="24921" y="1477"/>
                      <a:pt x="25063" y="1672"/>
                      <a:pt x="25121" y="1672"/>
                    </a:cubicBezTo>
                    <a:lnTo>
                      <a:pt x="25353" y="1672"/>
                    </a:lnTo>
                    <a:cubicBezTo>
                      <a:pt x="25498" y="1672"/>
                      <a:pt x="26120" y="1624"/>
                      <a:pt x="26209" y="1516"/>
                    </a:cubicBezTo>
                    <a:cubicBezTo>
                      <a:pt x="26226" y="1494"/>
                      <a:pt x="26237" y="1487"/>
                      <a:pt x="26244" y="1487"/>
                    </a:cubicBezTo>
                    <a:cubicBezTo>
                      <a:pt x="26255" y="1487"/>
                      <a:pt x="26257" y="1503"/>
                      <a:pt x="26260" y="1511"/>
                    </a:cubicBezTo>
                    <a:cubicBezTo>
                      <a:pt x="26262" y="1513"/>
                      <a:pt x="26264" y="1531"/>
                      <a:pt x="26272" y="1531"/>
                    </a:cubicBezTo>
                    <a:cubicBezTo>
                      <a:pt x="26278" y="1531"/>
                      <a:pt x="26287" y="1522"/>
                      <a:pt x="26302" y="1495"/>
                    </a:cubicBezTo>
                    <a:cubicBezTo>
                      <a:pt x="26327" y="1507"/>
                      <a:pt x="26369" y="1568"/>
                      <a:pt x="26437" y="1568"/>
                    </a:cubicBezTo>
                    <a:cubicBezTo>
                      <a:pt x="26471" y="1568"/>
                      <a:pt x="26510" y="1554"/>
                      <a:pt x="26556" y="1512"/>
                    </a:cubicBezTo>
                    <a:cubicBezTo>
                      <a:pt x="26606" y="1555"/>
                      <a:pt x="26653" y="1577"/>
                      <a:pt x="26697" y="1577"/>
                    </a:cubicBezTo>
                    <a:cubicBezTo>
                      <a:pt x="26742" y="1577"/>
                      <a:pt x="26784" y="1555"/>
                      <a:pt x="26825" y="1509"/>
                    </a:cubicBezTo>
                    <a:cubicBezTo>
                      <a:pt x="26854" y="1488"/>
                      <a:pt x="26882" y="1478"/>
                      <a:pt x="26910" y="1478"/>
                    </a:cubicBezTo>
                    <a:cubicBezTo>
                      <a:pt x="26960" y="1478"/>
                      <a:pt x="27008" y="1510"/>
                      <a:pt x="27055" y="1567"/>
                    </a:cubicBezTo>
                    <a:cubicBezTo>
                      <a:pt x="27059" y="1566"/>
                      <a:pt x="27064" y="1565"/>
                      <a:pt x="27068" y="1565"/>
                    </a:cubicBezTo>
                    <a:cubicBezTo>
                      <a:pt x="27117" y="1565"/>
                      <a:pt x="27165" y="1632"/>
                      <a:pt x="27208" y="1632"/>
                    </a:cubicBezTo>
                    <a:cubicBezTo>
                      <a:pt x="27223" y="1632"/>
                      <a:pt x="27237" y="1624"/>
                      <a:pt x="27251" y="1602"/>
                    </a:cubicBezTo>
                    <a:cubicBezTo>
                      <a:pt x="27312" y="1653"/>
                      <a:pt x="27460" y="1675"/>
                      <a:pt x="27612" y="1675"/>
                    </a:cubicBezTo>
                    <a:cubicBezTo>
                      <a:pt x="27780" y="1675"/>
                      <a:pt x="27954" y="1648"/>
                      <a:pt x="28025" y="1601"/>
                    </a:cubicBezTo>
                    <a:cubicBezTo>
                      <a:pt x="28028" y="1590"/>
                      <a:pt x="28035" y="1581"/>
                      <a:pt x="28044" y="1573"/>
                    </a:cubicBezTo>
                    <a:cubicBezTo>
                      <a:pt x="28055" y="1541"/>
                      <a:pt x="28072" y="1523"/>
                      <a:pt x="28093" y="1522"/>
                    </a:cubicBezTo>
                    <a:cubicBezTo>
                      <a:pt x="28097" y="1520"/>
                      <a:pt x="28101" y="1518"/>
                      <a:pt x="28105" y="1518"/>
                    </a:cubicBezTo>
                    <a:cubicBezTo>
                      <a:pt x="28109" y="1518"/>
                      <a:pt x="28112" y="1519"/>
                      <a:pt x="28115" y="1523"/>
                    </a:cubicBezTo>
                    <a:cubicBezTo>
                      <a:pt x="28120" y="1528"/>
                      <a:pt x="28125" y="1530"/>
                      <a:pt x="28129" y="1530"/>
                    </a:cubicBezTo>
                    <a:cubicBezTo>
                      <a:pt x="28147" y="1530"/>
                      <a:pt x="28164" y="1500"/>
                      <a:pt x="28180" y="1480"/>
                    </a:cubicBezTo>
                    <a:cubicBezTo>
                      <a:pt x="28203" y="1507"/>
                      <a:pt x="28223" y="1492"/>
                      <a:pt x="28243" y="1535"/>
                    </a:cubicBezTo>
                    <a:cubicBezTo>
                      <a:pt x="28249" y="1527"/>
                      <a:pt x="28253" y="1524"/>
                      <a:pt x="28256" y="1524"/>
                    </a:cubicBezTo>
                    <a:cubicBezTo>
                      <a:pt x="28267" y="1524"/>
                      <a:pt x="28266" y="1566"/>
                      <a:pt x="28256" y="1588"/>
                    </a:cubicBezTo>
                    <a:cubicBezTo>
                      <a:pt x="28259" y="1590"/>
                      <a:pt x="28261" y="1590"/>
                      <a:pt x="28265" y="1591"/>
                    </a:cubicBezTo>
                    <a:cubicBezTo>
                      <a:pt x="28291" y="1602"/>
                      <a:pt x="28320" y="1615"/>
                      <a:pt x="28351" y="1615"/>
                    </a:cubicBezTo>
                    <a:cubicBezTo>
                      <a:pt x="28368" y="1615"/>
                      <a:pt x="28386" y="1611"/>
                      <a:pt x="28404" y="1601"/>
                    </a:cubicBezTo>
                    <a:cubicBezTo>
                      <a:pt x="28417" y="1606"/>
                      <a:pt x="28431" y="1608"/>
                      <a:pt x="28443" y="1608"/>
                    </a:cubicBezTo>
                    <a:cubicBezTo>
                      <a:pt x="28495" y="1608"/>
                      <a:pt x="28536" y="1573"/>
                      <a:pt x="28569" y="1567"/>
                    </a:cubicBezTo>
                    <a:cubicBezTo>
                      <a:pt x="28611" y="1577"/>
                      <a:pt x="28640" y="1586"/>
                      <a:pt x="28659" y="1604"/>
                    </a:cubicBezTo>
                    <a:cubicBezTo>
                      <a:pt x="28663" y="1605"/>
                      <a:pt x="28667" y="1606"/>
                      <a:pt x="28670" y="1606"/>
                    </a:cubicBezTo>
                    <a:cubicBezTo>
                      <a:pt x="28677" y="1606"/>
                      <a:pt x="28683" y="1603"/>
                      <a:pt x="28687" y="1597"/>
                    </a:cubicBezTo>
                    <a:lnTo>
                      <a:pt x="28687" y="1597"/>
                    </a:lnTo>
                    <a:cubicBezTo>
                      <a:pt x="28685" y="1602"/>
                      <a:pt x="28682" y="1609"/>
                      <a:pt x="28681" y="1614"/>
                    </a:cubicBezTo>
                    <a:cubicBezTo>
                      <a:pt x="28681" y="1619"/>
                      <a:pt x="28680" y="1623"/>
                      <a:pt x="28679" y="1628"/>
                    </a:cubicBezTo>
                    <a:cubicBezTo>
                      <a:pt x="28698" y="1624"/>
                      <a:pt x="28717" y="1621"/>
                      <a:pt x="28737" y="1621"/>
                    </a:cubicBezTo>
                    <a:cubicBezTo>
                      <a:pt x="28741" y="1621"/>
                      <a:pt x="28745" y="1621"/>
                      <a:pt x="28749" y="1621"/>
                    </a:cubicBezTo>
                    <a:cubicBezTo>
                      <a:pt x="28908" y="1624"/>
                      <a:pt x="29140" y="1702"/>
                      <a:pt x="29305" y="1702"/>
                    </a:cubicBezTo>
                    <a:cubicBezTo>
                      <a:pt x="29373" y="1702"/>
                      <a:pt x="29430" y="1689"/>
                      <a:pt x="29466" y="1652"/>
                    </a:cubicBezTo>
                    <a:cubicBezTo>
                      <a:pt x="29485" y="1633"/>
                      <a:pt x="29503" y="1626"/>
                      <a:pt x="29521" y="1626"/>
                    </a:cubicBezTo>
                    <a:cubicBezTo>
                      <a:pt x="29549" y="1626"/>
                      <a:pt x="29577" y="1645"/>
                      <a:pt x="29605" y="1663"/>
                    </a:cubicBezTo>
                    <a:cubicBezTo>
                      <a:pt x="29628" y="1648"/>
                      <a:pt x="29651" y="1644"/>
                      <a:pt x="29674" y="1644"/>
                    </a:cubicBezTo>
                    <a:cubicBezTo>
                      <a:pt x="29717" y="1644"/>
                      <a:pt x="29758" y="1661"/>
                      <a:pt x="29796" y="1661"/>
                    </a:cubicBezTo>
                    <a:cubicBezTo>
                      <a:pt x="29809" y="1661"/>
                      <a:pt x="29822" y="1659"/>
                      <a:pt x="29835" y="1653"/>
                    </a:cubicBezTo>
                    <a:cubicBezTo>
                      <a:pt x="29849" y="1639"/>
                      <a:pt x="29864" y="1636"/>
                      <a:pt x="29878" y="1636"/>
                    </a:cubicBezTo>
                    <a:cubicBezTo>
                      <a:pt x="29889" y="1636"/>
                      <a:pt x="29901" y="1638"/>
                      <a:pt x="29911" y="1638"/>
                    </a:cubicBezTo>
                    <a:cubicBezTo>
                      <a:pt x="29924" y="1638"/>
                      <a:pt x="29936" y="1636"/>
                      <a:pt x="29947" y="1624"/>
                    </a:cubicBezTo>
                    <a:cubicBezTo>
                      <a:pt x="29955" y="1612"/>
                      <a:pt x="29963" y="1608"/>
                      <a:pt x="29971" y="1608"/>
                    </a:cubicBezTo>
                    <a:cubicBezTo>
                      <a:pt x="29993" y="1608"/>
                      <a:pt x="30015" y="1644"/>
                      <a:pt x="30035" y="1644"/>
                    </a:cubicBezTo>
                    <a:cubicBezTo>
                      <a:pt x="30038" y="1644"/>
                      <a:pt x="30042" y="1643"/>
                      <a:pt x="30045" y="1641"/>
                    </a:cubicBezTo>
                    <a:cubicBezTo>
                      <a:pt x="30083" y="1639"/>
                      <a:pt x="30117" y="1608"/>
                      <a:pt x="30148" y="1608"/>
                    </a:cubicBezTo>
                    <a:cubicBezTo>
                      <a:pt x="30165" y="1608"/>
                      <a:pt x="30180" y="1617"/>
                      <a:pt x="30195" y="1643"/>
                    </a:cubicBezTo>
                    <a:cubicBezTo>
                      <a:pt x="30208" y="1665"/>
                      <a:pt x="30220" y="1672"/>
                      <a:pt x="30232" y="1672"/>
                    </a:cubicBezTo>
                    <a:cubicBezTo>
                      <a:pt x="30258" y="1672"/>
                      <a:pt x="30280" y="1631"/>
                      <a:pt x="30301" y="1627"/>
                    </a:cubicBezTo>
                    <a:cubicBezTo>
                      <a:pt x="30354" y="1664"/>
                      <a:pt x="30773" y="1736"/>
                      <a:pt x="30905" y="1736"/>
                    </a:cubicBezTo>
                    <a:cubicBezTo>
                      <a:pt x="30924" y="1736"/>
                      <a:pt x="30937" y="1734"/>
                      <a:pt x="30942" y="1731"/>
                    </a:cubicBezTo>
                    <a:cubicBezTo>
                      <a:pt x="31009" y="1735"/>
                      <a:pt x="31020" y="1752"/>
                      <a:pt x="31029" y="1752"/>
                    </a:cubicBezTo>
                    <a:cubicBezTo>
                      <a:pt x="31031" y="1752"/>
                      <a:pt x="31033" y="1751"/>
                      <a:pt x="31035" y="1750"/>
                    </a:cubicBezTo>
                    <a:cubicBezTo>
                      <a:pt x="31040" y="1735"/>
                      <a:pt x="31060" y="1614"/>
                      <a:pt x="31082" y="1614"/>
                    </a:cubicBezTo>
                    <a:cubicBezTo>
                      <a:pt x="31086" y="1614"/>
                      <a:pt x="31090" y="1618"/>
                      <a:pt x="31094" y="1627"/>
                    </a:cubicBezTo>
                    <a:cubicBezTo>
                      <a:pt x="31108" y="1630"/>
                      <a:pt x="31128" y="1639"/>
                      <a:pt x="31155" y="1639"/>
                    </a:cubicBezTo>
                    <a:cubicBezTo>
                      <a:pt x="31174" y="1639"/>
                      <a:pt x="31196" y="1634"/>
                      <a:pt x="31223" y="1619"/>
                    </a:cubicBezTo>
                    <a:cubicBezTo>
                      <a:pt x="31289" y="1634"/>
                      <a:pt x="31326" y="1651"/>
                      <a:pt x="31347" y="1651"/>
                    </a:cubicBezTo>
                    <a:cubicBezTo>
                      <a:pt x="31351" y="1640"/>
                      <a:pt x="31354" y="1636"/>
                      <a:pt x="31357" y="1636"/>
                    </a:cubicBezTo>
                    <a:cubicBezTo>
                      <a:pt x="31369" y="1636"/>
                      <a:pt x="31374" y="1698"/>
                      <a:pt x="31377" y="1700"/>
                    </a:cubicBezTo>
                    <a:cubicBezTo>
                      <a:pt x="31378" y="1701"/>
                      <a:pt x="31379" y="1702"/>
                      <a:pt x="31379" y="1702"/>
                    </a:cubicBezTo>
                    <a:cubicBezTo>
                      <a:pt x="31384" y="1702"/>
                      <a:pt x="31392" y="1682"/>
                      <a:pt x="31445" y="1682"/>
                    </a:cubicBezTo>
                    <a:cubicBezTo>
                      <a:pt x="31457" y="1682"/>
                      <a:pt x="31471" y="1683"/>
                      <a:pt x="31488" y="1685"/>
                    </a:cubicBezTo>
                    <a:cubicBezTo>
                      <a:pt x="31522" y="1638"/>
                      <a:pt x="31555" y="1649"/>
                      <a:pt x="31586" y="1646"/>
                    </a:cubicBezTo>
                    <a:cubicBezTo>
                      <a:pt x="31593" y="1636"/>
                      <a:pt x="31600" y="1632"/>
                      <a:pt x="31608" y="1632"/>
                    </a:cubicBezTo>
                    <a:cubicBezTo>
                      <a:pt x="31623" y="1632"/>
                      <a:pt x="31639" y="1647"/>
                      <a:pt x="31654" y="1647"/>
                    </a:cubicBezTo>
                    <a:cubicBezTo>
                      <a:pt x="31661" y="1647"/>
                      <a:pt x="31668" y="1644"/>
                      <a:pt x="31675" y="1635"/>
                    </a:cubicBezTo>
                    <a:cubicBezTo>
                      <a:pt x="31691" y="1615"/>
                      <a:pt x="31706" y="1604"/>
                      <a:pt x="31723" y="1604"/>
                    </a:cubicBezTo>
                    <a:cubicBezTo>
                      <a:pt x="31736" y="1604"/>
                      <a:pt x="31750" y="1611"/>
                      <a:pt x="31764" y="1625"/>
                    </a:cubicBezTo>
                    <a:cubicBezTo>
                      <a:pt x="31774" y="1605"/>
                      <a:pt x="31792" y="1600"/>
                      <a:pt x="31815" y="1600"/>
                    </a:cubicBezTo>
                    <a:cubicBezTo>
                      <a:pt x="31838" y="1600"/>
                      <a:pt x="31866" y="1606"/>
                      <a:pt x="31890" y="1606"/>
                    </a:cubicBezTo>
                    <a:cubicBezTo>
                      <a:pt x="31914" y="1606"/>
                      <a:pt x="31935" y="1601"/>
                      <a:pt x="31946" y="1579"/>
                    </a:cubicBezTo>
                    <a:cubicBezTo>
                      <a:pt x="31969" y="1557"/>
                      <a:pt x="31993" y="1533"/>
                      <a:pt x="32019" y="1533"/>
                    </a:cubicBezTo>
                    <a:cubicBezTo>
                      <a:pt x="32032" y="1533"/>
                      <a:pt x="32046" y="1539"/>
                      <a:pt x="32061" y="1555"/>
                    </a:cubicBezTo>
                    <a:cubicBezTo>
                      <a:pt x="32068" y="1551"/>
                      <a:pt x="32076" y="1550"/>
                      <a:pt x="32084" y="1550"/>
                    </a:cubicBezTo>
                    <a:cubicBezTo>
                      <a:pt x="32113" y="1550"/>
                      <a:pt x="32145" y="1570"/>
                      <a:pt x="32178" y="1570"/>
                    </a:cubicBezTo>
                    <a:cubicBezTo>
                      <a:pt x="32187" y="1570"/>
                      <a:pt x="32196" y="1569"/>
                      <a:pt x="32204" y="1565"/>
                    </a:cubicBezTo>
                    <a:cubicBezTo>
                      <a:pt x="32359" y="1584"/>
                      <a:pt x="32375" y="1624"/>
                      <a:pt x="32383" y="1624"/>
                    </a:cubicBezTo>
                    <a:cubicBezTo>
                      <a:pt x="32383" y="1624"/>
                      <a:pt x="32383" y="1624"/>
                      <a:pt x="32384" y="1624"/>
                    </a:cubicBezTo>
                    <a:cubicBezTo>
                      <a:pt x="32388" y="1630"/>
                      <a:pt x="32389" y="1645"/>
                      <a:pt x="32434" y="1645"/>
                    </a:cubicBezTo>
                    <a:cubicBezTo>
                      <a:pt x="32453" y="1645"/>
                      <a:pt x="32482" y="1642"/>
                      <a:pt x="32522" y="1634"/>
                    </a:cubicBezTo>
                    <a:cubicBezTo>
                      <a:pt x="32531" y="1642"/>
                      <a:pt x="32536" y="1646"/>
                      <a:pt x="32544" y="1651"/>
                    </a:cubicBezTo>
                    <a:cubicBezTo>
                      <a:pt x="32600" y="1648"/>
                      <a:pt x="32676" y="1647"/>
                      <a:pt x="32786" y="1638"/>
                    </a:cubicBezTo>
                    <a:cubicBezTo>
                      <a:pt x="32824" y="1621"/>
                      <a:pt x="32859" y="1616"/>
                      <a:pt x="32892" y="1616"/>
                    </a:cubicBezTo>
                    <a:cubicBezTo>
                      <a:pt x="32945" y="1616"/>
                      <a:pt x="32992" y="1629"/>
                      <a:pt x="33032" y="1629"/>
                    </a:cubicBezTo>
                    <a:cubicBezTo>
                      <a:pt x="33052" y="1629"/>
                      <a:pt x="33071" y="1626"/>
                      <a:pt x="33089" y="1615"/>
                    </a:cubicBezTo>
                    <a:cubicBezTo>
                      <a:pt x="33112" y="1622"/>
                      <a:pt x="33132" y="1625"/>
                      <a:pt x="33151" y="1625"/>
                    </a:cubicBezTo>
                    <a:cubicBezTo>
                      <a:pt x="33192" y="1625"/>
                      <a:pt x="33223" y="1612"/>
                      <a:pt x="33248" y="1610"/>
                    </a:cubicBezTo>
                    <a:cubicBezTo>
                      <a:pt x="33288" y="1594"/>
                      <a:pt x="33308" y="1589"/>
                      <a:pt x="33325" y="1589"/>
                    </a:cubicBezTo>
                    <a:cubicBezTo>
                      <a:pt x="33337" y="1589"/>
                      <a:pt x="33346" y="1592"/>
                      <a:pt x="33360" y="1595"/>
                    </a:cubicBezTo>
                    <a:cubicBezTo>
                      <a:pt x="33364" y="1587"/>
                      <a:pt x="33412" y="1584"/>
                      <a:pt x="33482" y="1584"/>
                    </a:cubicBezTo>
                    <a:cubicBezTo>
                      <a:pt x="33610" y="1584"/>
                      <a:pt x="33811" y="1593"/>
                      <a:pt x="33952" y="1593"/>
                    </a:cubicBezTo>
                    <a:cubicBezTo>
                      <a:pt x="34026" y="1593"/>
                      <a:pt x="34084" y="1590"/>
                      <a:pt x="34104" y="1583"/>
                    </a:cubicBezTo>
                    <a:cubicBezTo>
                      <a:pt x="34133" y="1573"/>
                      <a:pt x="34163" y="1563"/>
                      <a:pt x="34194" y="1563"/>
                    </a:cubicBezTo>
                    <a:cubicBezTo>
                      <a:pt x="34206" y="1563"/>
                      <a:pt x="34219" y="1565"/>
                      <a:pt x="34231" y="1569"/>
                    </a:cubicBezTo>
                    <a:cubicBezTo>
                      <a:pt x="34240" y="1572"/>
                      <a:pt x="34263" y="1574"/>
                      <a:pt x="34295" y="1574"/>
                    </a:cubicBezTo>
                    <a:cubicBezTo>
                      <a:pt x="34400" y="1574"/>
                      <a:pt x="34601" y="1552"/>
                      <a:pt x="34685" y="1465"/>
                    </a:cubicBezTo>
                    <a:lnTo>
                      <a:pt x="35030" y="1466"/>
                    </a:lnTo>
                    <a:cubicBezTo>
                      <a:pt x="35138" y="1473"/>
                      <a:pt x="35257" y="1476"/>
                      <a:pt x="35365" y="1476"/>
                    </a:cubicBezTo>
                    <a:cubicBezTo>
                      <a:pt x="35466" y="1476"/>
                      <a:pt x="35556" y="1473"/>
                      <a:pt x="35616" y="1469"/>
                    </a:cubicBezTo>
                    <a:lnTo>
                      <a:pt x="35824" y="1469"/>
                    </a:lnTo>
                    <a:cubicBezTo>
                      <a:pt x="35843" y="1518"/>
                      <a:pt x="35857" y="1611"/>
                      <a:pt x="35867" y="1662"/>
                    </a:cubicBezTo>
                    <a:cubicBezTo>
                      <a:pt x="35867" y="1662"/>
                      <a:pt x="35866" y="1662"/>
                      <a:pt x="35864" y="1662"/>
                    </a:cubicBezTo>
                    <a:cubicBezTo>
                      <a:pt x="35831" y="1662"/>
                      <a:pt x="35770" y="1692"/>
                      <a:pt x="35811" y="1692"/>
                    </a:cubicBezTo>
                    <a:cubicBezTo>
                      <a:pt x="35822" y="1692"/>
                      <a:pt x="35841" y="1690"/>
                      <a:pt x="35871" y="1684"/>
                    </a:cubicBezTo>
                    <a:cubicBezTo>
                      <a:pt x="35871" y="1684"/>
                      <a:pt x="35873" y="1683"/>
                      <a:pt x="35873" y="1683"/>
                    </a:cubicBezTo>
                    <a:cubicBezTo>
                      <a:pt x="35875" y="1691"/>
                      <a:pt x="35877" y="1695"/>
                      <a:pt x="35879" y="1695"/>
                    </a:cubicBezTo>
                    <a:cubicBezTo>
                      <a:pt x="35880" y="1695"/>
                      <a:pt x="35882" y="1692"/>
                      <a:pt x="35883" y="1683"/>
                    </a:cubicBezTo>
                    <a:cubicBezTo>
                      <a:pt x="35884" y="1679"/>
                      <a:pt x="35883" y="1676"/>
                      <a:pt x="35883" y="1674"/>
                    </a:cubicBezTo>
                    <a:cubicBezTo>
                      <a:pt x="35914" y="1647"/>
                      <a:pt x="35937" y="1606"/>
                      <a:pt x="35953" y="1606"/>
                    </a:cubicBezTo>
                    <a:cubicBezTo>
                      <a:pt x="35954" y="1606"/>
                      <a:pt x="35955" y="1606"/>
                      <a:pt x="35955" y="1606"/>
                    </a:cubicBezTo>
                    <a:cubicBezTo>
                      <a:pt x="35949" y="1617"/>
                      <a:pt x="35943" y="1629"/>
                      <a:pt x="35937" y="1639"/>
                    </a:cubicBezTo>
                    <a:lnTo>
                      <a:pt x="35937" y="1639"/>
                    </a:lnTo>
                    <a:cubicBezTo>
                      <a:pt x="35946" y="1625"/>
                      <a:pt x="36001" y="1621"/>
                      <a:pt x="36079" y="1621"/>
                    </a:cubicBezTo>
                    <a:cubicBezTo>
                      <a:pt x="36235" y="1621"/>
                      <a:pt x="36480" y="1638"/>
                      <a:pt x="36631" y="1638"/>
                    </a:cubicBezTo>
                    <a:cubicBezTo>
                      <a:pt x="36664" y="1638"/>
                      <a:pt x="36693" y="1638"/>
                      <a:pt x="36715" y="1635"/>
                    </a:cubicBezTo>
                    <a:cubicBezTo>
                      <a:pt x="36731" y="1669"/>
                      <a:pt x="36772" y="1687"/>
                      <a:pt x="36811" y="1687"/>
                    </a:cubicBezTo>
                    <a:cubicBezTo>
                      <a:pt x="36845" y="1687"/>
                      <a:pt x="36878" y="1674"/>
                      <a:pt x="36894" y="1647"/>
                    </a:cubicBezTo>
                    <a:lnTo>
                      <a:pt x="36894" y="1647"/>
                    </a:lnTo>
                    <a:cubicBezTo>
                      <a:pt x="36920" y="1684"/>
                      <a:pt x="36904" y="1733"/>
                      <a:pt x="36865" y="1751"/>
                    </a:cubicBezTo>
                    <a:cubicBezTo>
                      <a:pt x="36878" y="1751"/>
                      <a:pt x="36890" y="1751"/>
                      <a:pt x="36902" y="1751"/>
                    </a:cubicBezTo>
                    <a:cubicBezTo>
                      <a:pt x="37186" y="1751"/>
                      <a:pt x="37160" y="1847"/>
                      <a:pt x="37445" y="1847"/>
                    </a:cubicBezTo>
                    <a:cubicBezTo>
                      <a:pt x="37457" y="1847"/>
                      <a:pt x="37469" y="1847"/>
                      <a:pt x="37482" y="1847"/>
                    </a:cubicBezTo>
                    <a:cubicBezTo>
                      <a:pt x="37497" y="1846"/>
                      <a:pt x="37513" y="1846"/>
                      <a:pt x="37530" y="1846"/>
                    </a:cubicBezTo>
                    <a:cubicBezTo>
                      <a:pt x="37668" y="1846"/>
                      <a:pt x="37867" y="1859"/>
                      <a:pt x="37973" y="1881"/>
                    </a:cubicBezTo>
                    <a:lnTo>
                      <a:pt x="37975" y="1881"/>
                    </a:lnTo>
                    <a:cubicBezTo>
                      <a:pt x="37980" y="1890"/>
                      <a:pt x="37983" y="1899"/>
                      <a:pt x="37990" y="1910"/>
                    </a:cubicBezTo>
                    <a:cubicBezTo>
                      <a:pt x="37977" y="1890"/>
                      <a:pt x="37968" y="1881"/>
                      <a:pt x="37964" y="1881"/>
                    </a:cubicBezTo>
                    <a:cubicBezTo>
                      <a:pt x="37960" y="1881"/>
                      <a:pt x="37968" y="1900"/>
                      <a:pt x="38001" y="1932"/>
                    </a:cubicBezTo>
                    <a:cubicBezTo>
                      <a:pt x="38007" y="1946"/>
                      <a:pt x="38011" y="1953"/>
                      <a:pt x="38016" y="1953"/>
                    </a:cubicBezTo>
                    <a:cubicBezTo>
                      <a:pt x="38027" y="1953"/>
                      <a:pt x="38037" y="1920"/>
                      <a:pt x="38052" y="1887"/>
                    </a:cubicBezTo>
                    <a:cubicBezTo>
                      <a:pt x="38078" y="1884"/>
                      <a:pt x="38081" y="1870"/>
                      <a:pt x="38073" y="1853"/>
                    </a:cubicBezTo>
                    <a:cubicBezTo>
                      <a:pt x="38081" y="1838"/>
                      <a:pt x="38095" y="1828"/>
                      <a:pt x="38112" y="1822"/>
                    </a:cubicBezTo>
                    <a:cubicBezTo>
                      <a:pt x="38118" y="1817"/>
                      <a:pt x="38125" y="1815"/>
                      <a:pt x="38132" y="1815"/>
                    </a:cubicBezTo>
                    <a:cubicBezTo>
                      <a:pt x="38150" y="1815"/>
                      <a:pt x="38169" y="1829"/>
                      <a:pt x="38191" y="1829"/>
                    </a:cubicBezTo>
                    <a:cubicBezTo>
                      <a:pt x="38205" y="1829"/>
                      <a:pt x="38219" y="1823"/>
                      <a:pt x="38234" y="1802"/>
                    </a:cubicBezTo>
                    <a:cubicBezTo>
                      <a:pt x="38243" y="1804"/>
                      <a:pt x="38251" y="1804"/>
                      <a:pt x="38260" y="1804"/>
                    </a:cubicBezTo>
                    <a:cubicBezTo>
                      <a:pt x="38286" y="1804"/>
                      <a:pt x="38314" y="1799"/>
                      <a:pt x="38343" y="1799"/>
                    </a:cubicBezTo>
                    <a:cubicBezTo>
                      <a:pt x="38361" y="1799"/>
                      <a:pt x="38380" y="1801"/>
                      <a:pt x="38400" y="1807"/>
                    </a:cubicBezTo>
                    <a:cubicBezTo>
                      <a:pt x="38483" y="1815"/>
                      <a:pt x="38560" y="1826"/>
                      <a:pt x="38631" y="1833"/>
                    </a:cubicBezTo>
                    <a:cubicBezTo>
                      <a:pt x="38655" y="1836"/>
                      <a:pt x="38679" y="1837"/>
                      <a:pt x="38703" y="1837"/>
                    </a:cubicBezTo>
                    <a:cubicBezTo>
                      <a:pt x="38743" y="1837"/>
                      <a:pt x="38783" y="1833"/>
                      <a:pt x="38823" y="1825"/>
                    </a:cubicBezTo>
                    <a:cubicBezTo>
                      <a:pt x="38852" y="1808"/>
                      <a:pt x="38880" y="1803"/>
                      <a:pt x="38906" y="1803"/>
                    </a:cubicBezTo>
                    <a:cubicBezTo>
                      <a:pt x="38941" y="1803"/>
                      <a:pt x="38974" y="1813"/>
                      <a:pt x="39004" y="1821"/>
                    </a:cubicBezTo>
                    <a:cubicBezTo>
                      <a:pt x="38998" y="1834"/>
                      <a:pt x="39027" y="1845"/>
                      <a:pt x="39125" y="1854"/>
                    </a:cubicBezTo>
                    <a:cubicBezTo>
                      <a:pt x="39135" y="1855"/>
                      <a:pt x="39330" y="1878"/>
                      <a:pt x="39415" y="1878"/>
                    </a:cubicBezTo>
                    <a:cubicBezTo>
                      <a:pt x="39425" y="1878"/>
                      <a:pt x="39433" y="1878"/>
                      <a:pt x="39439" y="1877"/>
                    </a:cubicBezTo>
                    <a:cubicBezTo>
                      <a:pt x="39445" y="1877"/>
                      <a:pt x="39450" y="1877"/>
                      <a:pt x="39455" y="1877"/>
                    </a:cubicBezTo>
                    <a:cubicBezTo>
                      <a:pt x="39564" y="1877"/>
                      <a:pt x="39657" y="1964"/>
                      <a:pt x="39759" y="1964"/>
                    </a:cubicBezTo>
                    <a:cubicBezTo>
                      <a:pt x="39792" y="1964"/>
                      <a:pt x="39827" y="1955"/>
                      <a:pt x="39863" y="1929"/>
                    </a:cubicBezTo>
                    <a:cubicBezTo>
                      <a:pt x="39934" y="1937"/>
                      <a:pt x="39981" y="1928"/>
                      <a:pt x="40014" y="1969"/>
                    </a:cubicBezTo>
                    <a:cubicBezTo>
                      <a:pt x="39967" y="1902"/>
                      <a:pt x="39982" y="1879"/>
                      <a:pt x="40016" y="1879"/>
                    </a:cubicBezTo>
                    <a:cubicBezTo>
                      <a:pt x="40084" y="1879"/>
                      <a:pt x="40228" y="1969"/>
                      <a:pt x="40115" y="1979"/>
                    </a:cubicBezTo>
                    <a:cubicBezTo>
                      <a:pt x="40121" y="1999"/>
                      <a:pt x="40134" y="2006"/>
                      <a:pt x="40150" y="2006"/>
                    </a:cubicBezTo>
                    <a:cubicBezTo>
                      <a:pt x="40170" y="2006"/>
                      <a:pt x="40195" y="1994"/>
                      <a:pt x="40215" y="1982"/>
                    </a:cubicBezTo>
                    <a:cubicBezTo>
                      <a:pt x="40221" y="1992"/>
                      <a:pt x="40226" y="1997"/>
                      <a:pt x="40232" y="1997"/>
                    </a:cubicBezTo>
                    <a:cubicBezTo>
                      <a:pt x="40266" y="1997"/>
                      <a:pt x="40308" y="1822"/>
                      <a:pt x="40373" y="1822"/>
                    </a:cubicBezTo>
                    <a:cubicBezTo>
                      <a:pt x="40375" y="1822"/>
                      <a:pt x="40378" y="1822"/>
                      <a:pt x="40381" y="1822"/>
                    </a:cubicBezTo>
                    <a:cubicBezTo>
                      <a:pt x="40424" y="1809"/>
                      <a:pt x="40470" y="1802"/>
                      <a:pt x="40517" y="1802"/>
                    </a:cubicBezTo>
                    <a:cubicBezTo>
                      <a:pt x="40542" y="1802"/>
                      <a:pt x="40567" y="1804"/>
                      <a:pt x="40592" y="1808"/>
                    </a:cubicBezTo>
                    <a:cubicBezTo>
                      <a:pt x="40594" y="1809"/>
                      <a:pt x="40595" y="1809"/>
                      <a:pt x="40597" y="1809"/>
                    </a:cubicBezTo>
                    <a:cubicBezTo>
                      <a:pt x="40657" y="1809"/>
                      <a:pt x="40716" y="1598"/>
                      <a:pt x="40765" y="1598"/>
                    </a:cubicBezTo>
                    <a:cubicBezTo>
                      <a:pt x="40766" y="1598"/>
                      <a:pt x="40767" y="1598"/>
                      <a:pt x="40769" y="1599"/>
                    </a:cubicBezTo>
                    <a:cubicBezTo>
                      <a:pt x="40868" y="1605"/>
                      <a:pt x="40946" y="1635"/>
                      <a:pt x="41012" y="1711"/>
                    </a:cubicBezTo>
                    <a:cubicBezTo>
                      <a:pt x="41031" y="1703"/>
                      <a:pt x="41050" y="1701"/>
                      <a:pt x="41067" y="1701"/>
                    </a:cubicBezTo>
                    <a:cubicBezTo>
                      <a:pt x="41091" y="1701"/>
                      <a:pt x="41113" y="1704"/>
                      <a:pt x="41134" y="1704"/>
                    </a:cubicBezTo>
                    <a:cubicBezTo>
                      <a:pt x="41150" y="1704"/>
                      <a:pt x="41166" y="1702"/>
                      <a:pt x="41181" y="1695"/>
                    </a:cubicBezTo>
                    <a:cubicBezTo>
                      <a:pt x="41213" y="1653"/>
                      <a:pt x="41218" y="1644"/>
                      <a:pt x="41210" y="1644"/>
                    </a:cubicBezTo>
                    <a:cubicBezTo>
                      <a:pt x="41205" y="1644"/>
                      <a:pt x="41192" y="1649"/>
                      <a:pt x="41177" y="1649"/>
                    </a:cubicBezTo>
                    <a:cubicBezTo>
                      <a:pt x="41165" y="1649"/>
                      <a:pt x="41151" y="1646"/>
                      <a:pt x="41140" y="1632"/>
                    </a:cubicBezTo>
                    <a:cubicBezTo>
                      <a:pt x="41135" y="1645"/>
                      <a:pt x="41130" y="1650"/>
                      <a:pt x="41126" y="1650"/>
                    </a:cubicBezTo>
                    <a:cubicBezTo>
                      <a:pt x="41118" y="1650"/>
                      <a:pt x="41117" y="1620"/>
                      <a:pt x="41134" y="1616"/>
                    </a:cubicBezTo>
                    <a:cubicBezTo>
                      <a:pt x="41137" y="1615"/>
                      <a:pt x="41141" y="1614"/>
                      <a:pt x="41145" y="1614"/>
                    </a:cubicBezTo>
                    <a:cubicBezTo>
                      <a:pt x="41176" y="1614"/>
                      <a:pt x="41234" y="1645"/>
                      <a:pt x="41339" y="1670"/>
                    </a:cubicBezTo>
                    <a:cubicBezTo>
                      <a:pt x="41342" y="1670"/>
                      <a:pt x="41344" y="1670"/>
                      <a:pt x="41347" y="1670"/>
                    </a:cubicBezTo>
                    <a:cubicBezTo>
                      <a:pt x="41439" y="1670"/>
                      <a:pt x="41485" y="1589"/>
                      <a:pt x="41509" y="1589"/>
                    </a:cubicBezTo>
                    <a:cubicBezTo>
                      <a:pt x="41514" y="1589"/>
                      <a:pt x="41519" y="1594"/>
                      <a:pt x="41522" y="1604"/>
                    </a:cubicBezTo>
                    <a:cubicBezTo>
                      <a:pt x="41532" y="1610"/>
                      <a:pt x="41531" y="1621"/>
                      <a:pt x="41527" y="1634"/>
                    </a:cubicBezTo>
                    <a:cubicBezTo>
                      <a:pt x="41531" y="1638"/>
                      <a:pt x="41535" y="1644"/>
                      <a:pt x="41538" y="1649"/>
                    </a:cubicBezTo>
                    <a:cubicBezTo>
                      <a:pt x="41559" y="1688"/>
                      <a:pt x="41591" y="1711"/>
                      <a:pt x="41641" y="1711"/>
                    </a:cubicBezTo>
                    <a:cubicBezTo>
                      <a:pt x="41684" y="1711"/>
                      <a:pt x="41740" y="1694"/>
                      <a:pt x="41812" y="1656"/>
                    </a:cubicBezTo>
                    <a:cubicBezTo>
                      <a:pt x="41847" y="1671"/>
                      <a:pt x="41879" y="1676"/>
                      <a:pt x="41907" y="1676"/>
                    </a:cubicBezTo>
                    <a:cubicBezTo>
                      <a:pt x="41943" y="1676"/>
                      <a:pt x="41973" y="1668"/>
                      <a:pt x="41999" y="1663"/>
                    </a:cubicBezTo>
                    <a:cubicBezTo>
                      <a:pt x="42015" y="1690"/>
                      <a:pt x="42029" y="1700"/>
                      <a:pt x="42042" y="1700"/>
                    </a:cubicBezTo>
                    <a:cubicBezTo>
                      <a:pt x="42068" y="1700"/>
                      <a:pt x="42088" y="1657"/>
                      <a:pt x="42103" y="1629"/>
                    </a:cubicBezTo>
                    <a:cubicBezTo>
                      <a:pt x="42141" y="1631"/>
                      <a:pt x="42156" y="1666"/>
                      <a:pt x="42163" y="1666"/>
                    </a:cubicBezTo>
                    <a:cubicBezTo>
                      <a:pt x="42165" y="1666"/>
                      <a:pt x="42167" y="1663"/>
                      <a:pt x="42168" y="1656"/>
                    </a:cubicBezTo>
                    <a:cubicBezTo>
                      <a:pt x="42170" y="1658"/>
                      <a:pt x="42171" y="1658"/>
                      <a:pt x="42172" y="1658"/>
                    </a:cubicBezTo>
                    <a:cubicBezTo>
                      <a:pt x="42177" y="1658"/>
                      <a:pt x="42185" y="1647"/>
                      <a:pt x="42212" y="1642"/>
                    </a:cubicBezTo>
                    <a:cubicBezTo>
                      <a:pt x="42228" y="1666"/>
                      <a:pt x="42251" y="1756"/>
                      <a:pt x="42280" y="1756"/>
                    </a:cubicBezTo>
                    <a:cubicBezTo>
                      <a:pt x="42285" y="1756"/>
                      <a:pt x="42289" y="1754"/>
                      <a:pt x="42294" y="1749"/>
                    </a:cubicBezTo>
                    <a:cubicBezTo>
                      <a:pt x="42300" y="1738"/>
                      <a:pt x="42307" y="1734"/>
                      <a:pt x="42314" y="1734"/>
                    </a:cubicBezTo>
                    <a:cubicBezTo>
                      <a:pt x="42341" y="1734"/>
                      <a:pt x="42376" y="1794"/>
                      <a:pt x="42415" y="1794"/>
                    </a:cubicBezTo>
                    <a:cubicBezTo>
                      <a:pt x="42426" y="1794"/>
                      <a:pt x="42437" y="1789"/>
                      <a:pt x="42448" y="1778"/>
                    </a:cubicBezTo>
                    <a:cubicBezTo>
                      <a:pt x="42480" y="1754"/>
                      <a:pt x="42510" y="1747"/>
                      <a:pt x="42539" y="1747"/>
                    </a:cubicBezTo>
                    <a:cubicBezTo>
                      <a:pt x="42574" y="1747"/>
                      <a:pt x="42607" y="1757"/>
                      <a:pt x="42638" y="1757"/>
                    </a:cubicBezTo>
                    <a:cubicBezTo>
                      <a:pt x="42652" y="1757"/>
                      <a:pt x="42665" y="1755"/>
                      <a:pt x="42677" y="1750"/>
                    </a:cubicBezTo>
                    <a:cubicBezTo>
                      <a:pt x="42692" y="1718"/>
                      <a:pt x="42706" y="1705"/>
                      <a:pt x="42720" y="1705"/>
                    </a:cubicBezTo>
                    <a:cubicBezTo>
                      <a:pt x="42769" y="1705"/>
                      <a:pt x="42816" y="1852"/>
                      <a:pt x="42854" y="1856"/>
                    </a:cubicBezTo>
                    <a:cubicBezTo>
                      <a:pt x="42873" y="1866"/>
                      <a:pt x="42890" y="1869"/>
                      <a:pt x="42906" y="1869"/>
                    </a:cubicBezTo>
                    <a:cubicBezTo>
                      <a:pt x="42957" y="1869"/>
                      <a:pt x="42998" y="1834"/>
                      <a:pt x="43035" y="1834"/>
                    </a:cubicBezTo>
                    <a:cubicBezTo>
                      <a:pt x="43052" y="1834"/>
                      <a:pt x="43068" y="1841"/>
                      <a:pt x="43083" y="1862"/>
                    </a:cubicBezTo>
                    <a:cubicBezTo>
                      <a:pt x="43096" y="1858"/>
                      <a:pt x="43109" y="1856"/>
                      <a:pt x="43123" y="1856"/>
                    </a:cubicBezTo>
                    <a:cubicBezTo>
                      <a:pt x="43127" y="1856"/>
                      <a:pt x="43131" y="1857"/>
                      <a:pt x="43135" y="1857"/>
                    </a:cubicBezTo>
                    <a:cubicBezTo>
                      <a:pt x="43165" y="1866"/>
                      <a:pt x="43195" y="1870"/>
                      <a:pt x="43226" y="1870"/>
                    </a:cubicBezTo>
                    <a:cubicBezTo>
                      <a:pt x="43231" y="1871"/>
                      <a:pt x="43236" y="1871"/>
                      <a:pt x="43241" y="1872"/>
                    </a:cubicBezTo>
                    <a:cubicBezTo>
                      <a:pt x="43248" y="1866"/>
                      <a:pt x="43253" y="1863"/>
                      <a:pt x="43256" y="1863"/>
                    </a:cubicBezTo>
                    <a:cubicBezTo>
                      <a:pt x="43261" y="1863"/>
                      <a:pt x="43263" y="1868"/>
                      <a:pt x="43263" y="1873"/>
                    </a:cubicBezTo>
                    <a:cubicBezTo>
                      <a:pt x="43302" y="1873"/>
                      <a:pt x="43347" y="1871"/>
                      <a:pt x="43400" y="1867"/>
                    </a:cubicBezTo>
                    <a:cubicBezTo>
                      <a:pt x="43493" y="1837"/>
                      <a:pt x="43571" y="1813"/>
                      <a:pt x="43635" y="1813"/>
                    </a:cubicBezTo>
                    <a:cubicBezTo>
                      <a:pt x="43661" y="1813"/>
                      <a:pt x="43684" y="1817"/>
                      <a:pt x="43705" y="1825"/>
                    </a:cubicBezTo>
                    <a:cubicBezTo>
                      <a:pt x="43726" y="1857"/>
                      <a:pt x="43744" y="1868"/>
                      <a:pt x="43760" y="1868"/>
                    </a:cubicBezTo>
                    <a:cubicBezTo>
                      <a:pt x="43793" y="1868"/>
                      <a:pt x="43819" y="1825"/>
                      <a:pt x="43842" y="1825"/>
                    </a:cubicBezTo>
                    <a:cubicBezTo>
                      <a:pt x="43853" y="1825"/>
                      <a:pt x="43863" y="1835"/>
                      <a:pt x="43873" y="1866"/>
                    </a:cubicBezTo>
                    <a:cubicBezTo>
                      <a:pt x="43935" y="1908"/>
                      <a:pt x="43959" y="1922"/>
                      <a:pt x="43981" y="1922"/>
                    </a:cubicBezTo>
                    <a:cubicBezTo>
                      <a:pt x="43987" y="1922"/>
                      <a:pt x="43992" y="1921"/>
                      <a:pt x="43998" y="1919"/>
                    </a:cubicBezTo>
                    <a:cubicBezTo>
                      <a:pt x="44003" y="1906"/>
                      <a:pt x="44008" y="1902"/>
                      <a:pt x="44015" y="1902"/>
                    </a:cubicBezTo>
                    <a:cubicBezTo>
                      <a:pt x="44025" y="1902"/>
                      <a:pt x="44039" y="1914"/>
                      <a:pt x="44056" y="1914"/>
                    </a:cubicBezTo>
                    <a:cubicBezTo>
                      <a:pt x="44057" y="1914"/>
                      <a:pt x="44058" y="1914"/>
                      <a:pt x="44059" y="1914"/>
                    </a:cubicBezTo>
                    <a:cubicBezTo>
                      <a:pt x="44068" y="1923"/>
                      <a:pt x="44077" y="1926"/>
                      <a:pt x="44088" y="1926"/>
                    </a:cubicBezTo>
                    <a:cubicBezTo>
                      <a:pt x="44114" y="1926"/>
                      <a:pt x="44148" y="1906"/>
                      <a:pt x="44191" y="1900"/>
                    </a:cubicBezTo>
                    <a:cubicBezTo>
                      <a:pt x="44204" y="1925"/>
                      <a:pt x="44215" y="1935"/>
                      <a:pt x="44226" y="1935"/>
                    </a:cubicBezTo>
                    <a:cubicBezTo>
                      <a:pt x="44258" y="1935"/>
                      <a:pt x="44285" y="1851"/>
                      <a:pt x="44311" y="1826"/>
                    </a:cubicBezTo>
                    <a:cubicBezTo>
                      <a:pt x="44323" y="1800"/>
                      <a:pt x="44336" y="1788"/>
                      <a:pt x="44347" y="1788"/>
                    </a:cubicBezTo>
                    <a:cubicBezTo>
                      <a:pt x="44352" y="1788"/>
                      <a:pt x="44355" y="1789"/>
                      <a:pt x="44359" y="1792"/>
                    </a:cubicBezTo>
                    <a:cubicBezTo>
                      <a:pt x="44362" y="1783"/>
                      <a:pt x="44365" y="1780"/>
                      <a:pt x="44369" y="1780"/>
                    </a:cubicBezTo>
                    <a:cubicBezTo>
                      <a:pt x="44380" y="1780"/>
                      <a:pt x="44392" y="1827"/>
                      <a:pt x="44403" y="1862"/>
                    </a:cubicBezTo>
                    <a:cubicBezTo>
                      <a:pt x="44406" y="1857"/>
                      <a:pt x="44409" y="1855"/>
                      <a:pt x="44411" y="1855"/>
                    </a:cubicBezTo>
                    <a:cubicBezTo>
                      <a:pt x="44416" y="1855"/>
                      <a:pt x="44420" y="1859"/>
                      <a:pt x="44424" y="1859"/>
                    </a:cubicBezTo>
                    <a:cubicBezTo>
                      <a:pt x="44429" y="1859"/>
                      <a:pt x="44434" y="1854"/>
                      <a:pt x="44438" y="1833"/>
                    </a:cubicBezTo>
                    <a:cubicBezTo>
                      <a:pt x="44440" y="1827"/>
                      <a:pt x="44441" y="1825"/>
                      <a:pt x="44443" y="1825"/>
                    </a:cubicBezTo>
                    <a:cubicBezTo>
                      <a:pt x="44451" y="1825"/>
                      <a:pt x="44461" y="1890"/>
                      <a:pt x="44470" y="1908"/>
                    </a:cubicBezTo>
                    <a:cubicBezTo>
                      <a:pt x="44473" y="1914"/>
                      <a:pt x="44476" y="1916"/>
                      <a:pt x="44478" y="1916"/>
                    </a:cubicBezTo>
                    <a:cubicBezTo>
                      <a:pt x="44492" y="1916"/>
                      <a:pt x="44502" y="1852"/>
                      <a:pt x="44512" y="1849"/>
                    </a:cubicBezTo>
                    <a:cubicBezTo>
                      <a:pt x="44515" y="1851"/>
                      <a:pt x="44519" y="1852"/>
                      <a:pt x="44521" y="1852"/>
                    </a:cubicBezTo>
                    <a:cubicBezTo>
                      <a:pt x="44538" y="1852"/>
                      <a:pt x="44547" y="1823"/>
                      <a:pt x="44551" y="1789"/>
                    </a:cubicBezTo>
                    <a:cubicBezTo>
                      <a:pt x="44553" y="1802"/>
                      <a:pt x="44554" y="1806"/>
                      <a:pt x="44555" y="1806"/>
                    </a:cubicBezTo>
                    <a:cubicBezTo>
                      <a:pt x="44556" y="1806"/>
                      <a:pt x="44556" y="1796"/>
                      <a:pt x="44556" y="1796"/>
                    </a:cubicBezTo>
                    <a:cubicBezTo>
                      <a:pt x="44557" y="1796"/>
                      <a:pt x="44557" y="1805"/>
                      <a:pt x="44558" y="1842"/>
                    </a:cubicBezTo>
                    <a:cubicBezTo>
                      <a:pt x="44559" y="1820"/>
                      <a:pt x="44567" y="1800"/>
                      <a:pt x="44582" y="1784"/>
                    </a:cubicBezTo>
                    <a:cubicBezTo>
                      <a:pt x="44593" y="1784"/>
                      <a:pt x="44604" y="1722"/>
                      <a:pt x="44621" y="1722"/>
                    </a:cubicBezTo>
                    <a:cubicBezTo>
                      <a:pt x="44631" y="1722"/>
                      <a:pt x="44644" y="1749"/>
                      <a:pt x="44660" y="1839"/>
                    </a:cubicBezTo>
                    <a:cubicBezTo>
                      <a:pt x="44691" y="1780"/>
                      <a:pt x="44900" y="1722"/>
                      <a:pt x="44947" y="1651"/>
                    </a:cubicBezTo>
                    <a:cubicBezTo>
                      <a:pt x="44956" y="1604"/>
                      <a:pt x="44966" y="1590"/>
                      <a:pt x="44977" y="1590"/>
                    </a:cubicBezTo>
                    <a:cubicBezTo>
                      <a:pt x="44991" y="1590"/>
                      <a:pt x="45006" y="1614"/>
                      <a:pt x="45021" y="1614"/>
                    </a:cubicBezTo>
                    <a:cubicBezTo>
                      <a:pt x="45022" y="1614"/>
                      <a:pt x="45023" y="1614"/>
                      <a:pt x="45024" y="1614"/>
                    </a:cubicBezTo>
                    <a:cubicBezTo>
                      <a:pt x="45035" y="1669"/>
                      <a:pt x="45046" y="1685"/>
                      <a:pt x="45056" y="1685"/>
                    </a:cubicBezTo>
                    <a:cubicBezTo>
                      <a:pt x="45070" y="1685"/>
                      <a:pt x="45083" y="1658"/>
                      <a:pt x="45098" y="1658"/>
                    </a:cubicBezTo>
                    <a:cubicBezTo>
                      <a:pt x="45103" y="1658"/>
                      <a:pt x="45108" y="1661"/>
                      <a:pt x="45114" y="1670"/>
                    </a:cubicBezTo>
                    <a:cubicBezTo>
                      <a:pt x="45138" y="1679"/>
                      <a:pt x="45164" y="1754"/>
                      <a:pt x="45189" y="1754"/>
                    </a:cubicBezTo>
                    <a:cubicBezTo>
                      <a:pt x="45198" y="1754"/>
                      <a:pt x="45206" y="1746"/>
                      <a:pt x="45214" y="1725"/>
                    </a:cubicBezTo>
                    <a:cubicBezTo>
                      <a:pt x="45219" y="1732"/>
                      <a:pt x="45224" y="1735"/>
                      <a:pt x="45229" y="1735"/>
                    </a:cubicBezTo>
                    <a:cubicBezTo>
                      <a:pt x="45252" y="1735"/>
                      <a:pt x="45274" y="1666"/>
                      <a:pt x="45298" y="1666"/>
                    </a:cubicBezTo>
                    <a:cubicBezTo>
                      <a:pt x="45305" y="1666"/>
                      <a:pt x="45313" y="1673"/>
                      <a:pt x="45321" y="1690"/>
                    </a:cubicBezTo>
                    <a:cubicBezTo>
                      <a:pt x="45327" y="1581"/>
                      <a:pt x="45335" y="1548"/>
                      <a:pt x="45344" y="1548"/>
                    </a:cubicBezTo>
                    <a:cubicBezTo>
                      <a:pt x="45355" y="1548"/>
                      <a:pt x="45367" y="1600"/>
                      <a:pt x="45377" y="1615"/>
                    </a:cubicBezTo>
                    <a:cubicBezTo>
                      <a:pt x="45382" y="1635"/>
                      <a:pt x="45387" y="1641"/>
                      <a:pt x="45392" y="1641"/>
                    </a:cubicBezTo>
                    <a:cubicBezTo>
                      <a:pt x="45402" y="1641"/>
                      <a:pt x="45411" y="1613"/>
                      <a:pt x="45421" y="1613"/>
                    </a:cubicBezTo>
                    <a:cubicBezTo>
                      <a:pt x="45427" y="1613"/>
                      <a:pt x="45432" y="1622"/>
                      <a:pt x="45438" y="1649"/>
                    </a:cubicBezTo>
                    <a:cubicBezTo>
                      <a:pt x="45465" y="1717"/>
                      <a:pt x="45491" y="1754"/>
                      <a:pt x="45516" y="1754"/>
                    </a:cubicBezTo>
                    <a:cubicBezTo>
                      <a:pt x="45534" y="1754"/>
                      <a:pt x="45551" y="1736"/>
                      <a:pt x="45568" y="1700"/>
                    </a:cubicBezTo>
                    <a:cubicBezTo>
                      <a:pt x="45653" y="1830"/>
                      <a:pt x="47203" y="1810"/>
                      <a:pt x="47278" y="2038"/>
                    </a:cubicBezTo>
                    <a:cubicBezTo>
                      <a:pt x="47281" y="1979"/>
                      <a:pt x="47348" y="1944"/>
                      <a:pt x="47414" y="1944"/>
                    </a:cubicBezTo>
                    <a:cubicBezTo>
                      <a:pt x="47461" y="1944"/>
                      <a:pt x="47508" y="1962"/>
                      <a:pt x="47529" y="2002"/>
                    </a:cubicBezTo>
                    <a:cubicBezTo>
                      <a:pt x="47539" y="1976"/>
                      <a:pt x="47548" y="1950"/>
                      <a:pt x="47558" y="1924"/>
                    </a:cubicBezTo>
                    <a:cubicBezTo>
                      <a:pt x="47675" y="1985"/>
                      <a:pt x="47731" y="2141"/>
                      <a:pt x="47782" y="2141"/>
                    </a:cubicBezTo>
                    <a:cubicBezTo>
                      <a:pt x="47796" y="2141"/>
                      <a:pt x="47810" y="2129"/>
                      <a:pt x="47824" y="2100"/>
                    </a:cubicBezTo>
                    <a:cubicBezTo>
                      <a:pt x="47843" y="2125"/>
                      <a:pt x="47863" y="2151"/>
                      <a:pt x="47883" y="2177"/>
                    </a:cubicBezTo>
                    <a:cubicBezTo>
                      <a:pt x="47951" y="2156"/>
                      <a:pt x="48065" y="2130"/>
                      <a:pt x="48166" y="2130"/>
                    </a:cubicBezTo>
                    <a:cubicBezTo>
                      <a:pt x="48229" y="2130"/>
                      <a:pt x="48287" y="2140"/>
                      <a:pt x="48325" y="2167"/>
                    </a:cubicBezTo>
                    <a:cubicBezTo>
                      <a:pt x="48350" y="2185"/>
                      <a:pt x="48381" y="2194"/>
                      <a:pt x="48411" y="2194"/>
                    </a:cubicBezTo>
                    <a:cubicBezTo>
                      <a:pt x="48423" y="2194"/>
                      <a:pt x="48435" y="2193"/>
                      <a:pt x="48446" y="2190"/>
                    </a:cubicBezTo>
                    <a:cubicBezTo>
                      <a:pt x="48487" y="2184"/>
                      <a:pt x="48526" y="2170"/>
                      <a:pt x="48566" y="2169"/>
                    </a:cubicBezTo>
                    <a:cubicBezTo>
                      <a:pt x="48580" y="2157"/>
                      <a:pt x="48595" y="2152"/>
                      <a:pt x="48609" y="2152"/>
                    </a:cubicBezTo>
                    <a:cubicBezTo>
                      <a:pt x="48655" y="2152"/>
                      <a:pt x="48702" y="2197"/>
                      <a:pt x="48746" y="2197"/>
                    </a:cubicBezTo>
                    <a:cubicBezTo>
                      <a:pt x="48763" y="2197"/>
                      <a:pt x="48780" y="2190"/>
                      <a:pt x="48796" y="2171"/>
                    </a:cubicBezTo>
                    <a:cubicBezTo>
                      <a:pt x="48814" y="2142"/>
                      <a:pt x="48831" y="2133"/>
                      <a:pt x="48849" y="2133"/>
                    </a:cubicBezTo>
                    <a:cubicBezTo>
                      <a:pt x="48877" y="2133"/>
                      <a:pt x="48905" y="2156"/>
                      <a:pt x="48931" y="2161"/>
                    </a:cubicBezTo>
                    <a:cubicBezTo>
                      <a:pt x="48955" y="2195"/>
                      <a:pt x="48978" y="2213"/>
                      <a:pt x="49000" y="2213"/>
                    </a:cubicBezTo>
                    <a:cubicBezTo>
                      <a:pt x="49019" y="2213"/>
                      <a:pt x="49038" y="2199"/>
                      <a:pt x="49056" y="2171"/>
                    </a:cubicBezTo>
                    <a:cubicBezTo>
                      <a:pt x="49089" y="2196"/>
                      <a:pt x="49121" y="2213"/>
                      <a:pt x="49151" y="2213"/>
                    </a:cubicBezTo>
                    <a:cubicBezTo>
                      <a:pt x="49175" y="2213"/>
                      <a:pt x="49198" y="2202"/>
                      <a:pt x="49219" y="2176"/>
                    </a:cubicBezTo>
                    <a:cubicBezTo>
                      <a:pt x="49239" y="2175"/>
                      <a:pt x="49257" y="2112"/>
                      <a:pt x="49275" y="2112"/>
                    </a:cubicBezTo>
                    <a:cubicBezTo>
                      <a:pt x="49278" y="2112"/>
                      <a:pt x="49281" y="2114"/>
                      <a:pt x="49285" y="2119"/>
                    </a:cubicBezTo>
                    <a:cubicBezTo>
                      <a:pt x="49290" y="2114"/>
                      <a:pt x="49295" y="2112"/>
                      <a:pt x="49300" y="2112"/>
                    </a:cubicBezTo>
                    <a:cubicBezTo>
                      <a:pt x="49315" y="2112"/>
                      <a:pt x="49330" y="2133"/>
                      <a:pt x="49345" y="2167"/>
                    </a:cubicBezTo>
                    <a:cubicBezTo>
                      <a:pt x="49379" y="2125"/>
                      <a:pt x="49406" y="2104"/>
                      <a:pt x="49425" y="2104"/>
                    </a:cubicBezTo>
                    <a:cubicBezTo>
                      <a:pt x="49443" y="2104"/>
                      <a:pt x="49454" y="2125"/>
                      <a:pt x="49455" y="2165"/>
                    </a:cubicBezTo>
                    <a:cubicBezTo>
                      <a:pt x="49470" y="2151"/>
                      <a:pt x="49485" y="2147"/>
                      <a:pt x="49501" y="2147"/>
                    </a:cubicBezTo>
                    <a:cubicBezTo>
                      <a:pt x="49539" y="2147"/>
                      <a:pt x="49578" y="2179"/>
                      <a:pt x="49614" y="2179"/>
                    </a:cubicBezTo>
                    <a:cubicBezTo>
                      <a:pt x="49628" y="2179"/>
                      <a:pt x="49642" y="2174"/>
                      <a:pt x="49655" y="2161"/>
                    </a:cubicBezTo>
                    <a:cubicBezTo>
                      <a:pt x="49664" y="2168"/>
                      <a:pt x="49673" y="2171"/>
                      <a:pt x="49682" y="2171"/>
                    </a:cubicBezTo>
                    <a:cubicBezTo>
                      <a:pt x="49735" y="2171"/>
                      <a:pt x="49781" y="2062"/>
                      <a:pt x="49827" y="2021"/>
                    </a:cubicBezTo>
                    <a:cubicBezTo>
                      <a:pt x="49876" y="2043"/>
                      <a:pt x="49929" y="2057"/>
                      <a:pt x="49982" y="2060"/>
                    </a:cubicBezTo>
                    <a:cubicBezTo>
                      <a:pt x="50005" y="2078"/>
                      <a:pt x="50026" y="2082"/>
                      <a:pt x="50047" y="2082"/>
                    </a:cubicBezTo>
                    <a:cubicBezTo>
                      <a:pt x="50060" y="2082"/>
                      <a:pt x="50072" y="2080"/>
                      <a:pt x="50085" y="2080"/>
                    </a:cubicBezTo>
                    <a:cubicBezTo>
                      <a:pt x="50095" y="2080"/>
                      <a:pt x="50105" y="2081"/>
                      <a:pt x="50116" y="2085"/>
                    </a:cubicBezTo>
                    <a:cubicBezTo>
                      <a:pt x="50126" y="2088"/>
                      <a:pt x="50136" y="2089"/>
                      <a:pt x="50146" y="2089"/>
                    </a:cubicBezTo>
                    <a:cubicBezTo>
                      <a:pt x="50211" y="2089"/>
                      <a:pt x="50281" y="2035"/>
                      <a:pt x="50330" y="2035"/>
                    </a:cubicBezTo>
                    <a:cubicBezTo>
                      <a:pt x="50339" y="2035"/>
                      <a:pt x="50346" y="2037"/>
                      <a:pt x="50354" y="2040"/>
                    </a:cubicBezTo>
                    <a:cubicBezTo>
                      <a:pt x="50378" y="2099"/>
                      <a:pt x="50429" y="2115"/>
                      <a:pt x="50485" y="2115"/>
                    </a:cubicBezTo>
                    <a:cubicBezTo>
                      <a:pt x="50549" y="2115"/>
                      <a:pt x="50621" y="2094"/>
                      <a:pt x="50667" y="2094"/>
                    </a:cubicBezTo>
                    <a:cubicBezTo>
                      <a:pt x="50679" y="2094"/>
                      <a:pt x="50689" y="2095"/>
                      <a:pt x="50697" y="2099"/>
                    </a:cubicBezTo>
                    <a:cubicBezTo>
                      <a:pt x="50731" y="2113"/>
                      <a:pt x="50763" y="2118"/>
                      <a:pt x="50794" y="2118"/>
                    </a:cubicBezTo>
                    <a:cubicBezTo>
                      <a:pt x="50895" y="2118"/>
                      <a:pt x="50976" y="2061"/>
                      <a:pt x="51009" y="2061"/>
                    </a:cubicBezTo>
                    <a:cubicBezTo>
                      <a:pt x="51016" y="2061"/>
                      <a:pt x="51021" y="2063"/>
                      <a:pt x="51024" y="2069"/>
                    </a:cubicBezTo>
                    <a:cubicBezTo>
                      <a:pt x="51057" y="2085"/>
                      <a:pt x="51091" y="2109"/>
                      <a:pt x="51125" y="2109"/>
                    </a:cubicBezTo>
                    <a:cubicBezTo>
                      <a:pt x="51130" y="2109"/>
                      <a:pt x="51135" y="2109"/>
                      <a:pt x="51140" y="2107"/>
                    </a:cubicBezTo>
                    <a:cubicBezTo>
                      <a:pt x="51158" y="2151"/>
                      <a:pt x="51174" y="2163"/>
                      <a:pt x="51190" y="2163"/>
                    </a:cubicBezTo>
                    <a:cubicBezTo>
                      <a:pt x="51210" y="2163"/>
                      <a:pt x="51228" y="2142"/>
                      <a:pt x="51247" y="2142"/>
                    </a:cubicBezTo>
                    <a:cubicBezTo>
                      <a:pt x="51248" y="2142"/>
                      <a:pt x="51249" y="2142"/>
                      <a:pt x="51249" y="2142"/>
                    </a:cubicBezTo>
                    <a:cubicBezTo>
                      <a:pt x="51282" y="2136"/>
                      <a:pt x="51328" y="2125"/>
                      <a:pt x="51372" y="2125"/>
                    </a:cubicBezTo>
                    <a:cubicBezTo>
                      <a:pt x="51409" y="2125"/>
                      <a:pt x="51444" y="2132"/>
                      <a:pt x="51469" y="2156"/>
                    </a:cubicBezTo>
                    <a:cubicBezTo>
                      <a:pt x="51514" y="2118"/>
                      <a:pt x="51694" y="2098"/>
                      <a:pt x="51733" y="2098"/>
                    </a:cubicBezTo>
                    <a:cubicBezTo>
                      <a:pt x="51737" y="2098"/>
                      <a:pt x="51740" y="2098"/>
                      <a:pt x="51740" y="2099"/>
                    </a:cubicBezTo>
                    <a:cubicBezTo>
                      <a:pt x="51745" y="2106"/>
                      <a:pt x="51788" y="2109"/>
                      <a:pt x="51831" y="2109"/>
                    </a:cubicBezTo>
                    <a:cubicBezTo>
                      <a:pt x="51874" y="2109"/>
                      <a:pt x="51915" y="2106"/>
                      <a:pt x="51916" y="2097"/>
                    </a:cubicBezTo>
                    <a:cubicBezTo>
                      <a:pt x="51980" y="2107"/>
                      <a:pt x="52013" y="2114"/>
                      <a:pt x="52031" y="2118"/>
                    </a:cubicBezTo>
                    <a:lnTo>
                      <a:pt x="52031" y="2118"/>
                    </a:lnTo>
                    <a:cubicBezTo>
                      <a:pt x="52016" y="2113"/>
                      <a:pt x="52000" y="2101"/>
                      <a:pt x="52022" y="2085"/>
                    </a:cubicBezTo>
                    <a:cubicBezTo>
                      <a:pt x="52022" y="2085"/>
                      <a:pt x="52014" y="1842"/>
                      <a:pt x="52013" y="1738"/>
                    </a:cubicBezTo>
                    <a:cubicBezTo>
                      <a:pt x="52008" y="1553"/>
                      <a:pt x="52003" y="1366"/>
                      <a:pt x="51999" y="1180"/>
                    </a:cubicBezTo>
                    <a:lnTo>
                      <a:pt x="51999" y="1180"/>
                    </a:lnTo>
                    <a:cubicBezTo>
                      <a:pt x="52001" y="1353"/>
                      <a:pt x="52003" y="1474"/>
                      <a:pt x="52003" y="1474"/>
                    </a:cubicBezTo>
                    <a:lnTo>
                      <a:pt x="51986" y="1474"/>
                    </a:lnTo>
                    <a:lnTo>
                      <a:pt x="51989" y="861"/>
                    </a:lnTo>
                    <a:lnTo>
                      <a:pt x="51990" y="506"/>
                    </a:lnTo>
                    <a:cubicBezTo>
                      <a:pt x="51990" y="473"/>
                      <a:pt x="51990" y="438"/>
                      <a:pt x="51990" y="430"/>
                    </a:cubicBezTo>
                    <a:cubicBezTo>
                      <a:pt x="51990" y="408"/>
                      <a:pt x="51990" y="400"/>
                      <a:pt x="51989" y="367"/>
                    </a:cubicBezTo>
                    <a:cubicBezTo>
                      <a:pt x="51981" y="363"/>
                      <a:pt x="51972" y="361"/>
                      <a:pt x="51963" y="361"/>
                    </a:cubicBezTo>
                    <a:cubicBezTo>
                      <a:pt x="51903" y="361"/>
                      <a:pt x="51808" y="430"/>
                      <a:pt x="51737" y="430"/>
                    </a:cubicBezTo>
                    <a:cubicBezTo>
                      <a:pt x="51710" y="430"/>
                      <a:pt x="51687" y="420"/>
                      <a:pt x="51670" y="394"/>
                    </a:cubicBezTo>
                    <a:cubicBezTo>
                      <a:pt x="51621" y="396"/>
                      <a:pt x="51573" y="434"/>
                      <a:pt x="51526" y="434"/>
                    </a:cubicBezTo>
                    <a:cubicBezTo>
                      <a:pt x="51511" y="434"/>
                      <a:pt x="51496" y="430"/>
                      <a:pt x="51481" y="420"/>
                    </a:cubicBezTo>
                    <a:cubicBezTo>
                      <a:pt x="51420" y="437"/>
                      <a:pt x="51360" y="419"/>
                      <a:pt x="51301" y="464"/>
                    </a:cubicBezTo>
                    <a:cubicBezTo>
                      <a:pt x="51294" y="467"/>
                      <a:pt x="51287" y="468"/>
                      <a:pt x="51280" y="468"/>
                    </a:cubicBezTo>
                    <a:cubicBezTo>
                      <a:pt x="51249" y="468"/>
                      <a:pt x="51219" y="446"/>
                      <a:pt x="51189" y="446"/>
                    </a:cubicBezTo>
                    <a:cubicBezTo>
                      <a:pt x="51167" y="446"/>
                      <a:pt x="51146" y="457"/>
                      <a:pt x="51125" y="498"/>
                    </a:cubicBezTo>
                    <a:cubicBezTo>
                      <a:pt x="51099" y="526"/>
                      <a:pt x="51074" y="532"/>
                      <a:pt x="51048" y="532"/>
                    </a:cubicBezTo>
                    <a:cubicBezTo>
                      <a:pt x="51026" y="532"/>
                      <a:pt x="51002" y="527"/>
                      <a:pt x="50979" y="527"/>
                    </a:cubicBezTo>
                    <a:cubicBezTo>
                      <a:pt x="50969" y="527"/>
                      <a:pt x="50959" y="528"/>
                      <a:pt x="50949" y="531"/>
                    </a:cubicBezTo>
                    <a:cubicBezTo>
                      <a:pt x="50927" y="514"/>
                      <a:pt x="50906" y="493"/>
                      <a:pt x="50884" y="493"/>
                    </a:cubicBezTo>
                    <a:cubicBezTo>
                      <a:pt x="50876" y="493"/>
                      <a:pt x="50867" y="496"/>
                      <a:pt x="50859" y="504"/>
                    </a:cubicBezTo>
                    <a:cubicBezTo>
                      <a:pt x="50850" y="537"/>
                      <a:pt x="50841" y="547"/>
                      <a:pt x="50832" y="547"/>
                    </a:cubicBezTo>
                    <a:cubicBezTo>
                      <a:pt x="50818" y="547"/>
                      <a:pt x="50804" y="524"/>
                      <a:pt x="50790" y="524"/>
                    </a:cubicBezTo>
                    <a:cubicBezTo>
                      <a:pt x="50783" y="524"/>
                      <a:pt x="50775" y="529"/>
                      <a:pt x="50768" y="546"/>
                    </a:cubicBezTo>
                    <a:cubicBezTo>
                      <a:pt x="50755" y="539"/>
                      <a:pt x="50744" y="536"/>
                      <a:pt x="50733" y="536"/>
                    </a:cubicBezTo>
                    <a:cubicBezTo>
                      <a:pt x="50694" y="536"/>
                      <a:pt x="50668" y="574"/>
                      <a:pt x="50626" y="576"/>
                    </a:cubicBezTo>
                    <a:cubicBezTo>
                      <a:pt x="50600" y="595"/>
                      <a:pt x="50575" y="606"/>
                      <a:pt x="50550" y="606"/>
                    </a:cubicBezTo>
                    <a:cubicBezTo>
                      <a:pt x="50524" y="606"/>
                      <a:pt x="50500" y="594"/>
                      <a:pt x="50476" y="567"/>
                    </a:cubicBezTo>
                    <a:cubicBezTo>
                      <a:pt x="50456" y="545"/>
                      <a:pt x="50438" y="536"/>
                      <a:pt x="50419" y="536"/>
                    </a:cubicBezTo>
                    <a:cubicBezTo>
                      <a:pt x="50393" y="536"/>
                      <a:pt x="50367" y="555"/>
                      <a:pt x="50343" y="582"/>
                    </a:cubicBezTo>
                    <a:cubicBezTo>
                      <a:pt x="50325" y="530"/>
                      <a:pt x="50307" y="515"/>
                      <a:pt x="50290" y="515"/>
                    </a:cubicBezTo>
                    <a:cubicBezTo>
                      <a:pt x="50267" y="515"/>
                      <a:pt x="50245" y="540"/>
                      <a:pt x="50224" y="541"/>
                    </a:cubicBezTo>
                    <a:cubicBezTo>
                      <a:pt x="50213" y="568"/>
                      <a:pt x="50203" y="577"/>
                      <a:pt x="50192" y="577"/>
                    </a:cubicBezTo>
                    <a:cubicBezTo>
                      <a:pt x="50173" y="577"/>
                      <a:pt x="50153" y="545"/>
                      <a:pt x="50134" y="545"/>
                    </a:cubicBezTo>
                    <a:cubicBezTo>
                      <a:pt x="50127" y="545"/>
                      <a:pt x="50120" y="549"/>
                      <a:pt x="50113" y="560"/>
                    </a:cubicBezTo>
                    <a:cubicBezTo>
                      <a:pt x="50103" y="557"/>
                      <a:pt x="50093" y="556"/>
                      <a:pt x="50084" y="556"/>
                    </a:cubicBezTo>
                    <a:cubicBezTo>
                      <a:pt x="50063" y="556"/>
                      <a:pt x="50042" y="561"/>
                      <a:pt x="50021" y="561"/>
                    </a:cubicBezTo>
                    <a:cubicBezTo>
                      <a:pt x="50016" y="561"/>
                      <a:pt x="50012" y="561"/>
                      <a:pt x="50007" y="560"/>
                    </a:cubicBezTo>
                    <a:cubicBezTo>
                      <a:pt x="49995" y="535"/>
                      <a:pt x="49984" y="517"/>
                      <a:pt x="49973" y="517"/>
                    </a:cubicBezTo>
                    <a:cubicBezTo>
                      <a:pt x="49960" y="517"/>
                      <a:pt x="49947" y="544"/>
                      <a:pt x="49936" y="616"/>
                    </a:cubicBezTo>
                    <a:cubicBezTo>
                      <a:pt x="49920" y="632"/>
                      <a:pt x="49897" y="692"/>
                      <a:pt x="49878" y="692"/>
                    </a:cubicBezTo>
                    <a:cubicBezTo>
                      <a:pt x="49871" y="692"/>
                      <a:pt x="49865" y="685"/>
                      <a:pt x="49860" y="666"/>
                    </a:cubicBezTo>
                    <a:cubicBezTo>
                      <a:pt x="49845" y="623"/>
                      <a:pt x="49831" y="611"/>
                      <a:pt x="49818" y="611"/>
                    </a:cubicBezTo>
                    <a:cubicBezTo>
                      <a:pt x="49800" y="611"/>
                      <a:pt x="49783" y="635"/>
                      <a:pt x="49767" y="635"/>
                    </a:cubicBezTo>
                    <a:cubicBezTo>
                      <a:pt x="49765" y="635"/>
                      <a:pt x="49764" y="635"/>
                      <a:pt x="49762" y="634"/>
                    </a:cubicBezTo>
                    <a:cubicBezTo>
                      <a:pt x="49758" y="644"/>
                      <a:pt x="49754" y="647"/>
                      <a:pt x="49750" y="647"/>
                    </a:cubicBezTo>
                    <a:cubicBezTo>
                      <a:pt x="49742" y="647"/>
                      <a:pt x="49734" y="633"/>
                      <a:pt x="49726" y="633"/>
                    </a:cubicBezTo>
                    <a:cubicBezTo>
                      <a:pt x="49723" y="633"/>
                      <a:pt x="49721" y="634"/>
                      <a:pt x="49719" y="638"/>
                    </a:cubicBezTo>
                    <a:cubicBezTo>
                      <a:pt x="49703" y="598"/>
                      <a:pt x="49689" y="612"/>
                      <a:pt x="49673" y="569"/>
                    </a:cubicBezTo>
                    <a:cubicBezTo>
                      <a:pt x="49662" y="486"/>
                      <a:pt x="49651" y="461"/>
                      <a:pt x="49640" y="461"/>
                    </a:cubicBezTo>
                    <a:cubicBezTo>
                      <a:pt x="49634" y="461"/>
                      <a:pt x="49629" y="466"/>
                      <a:pt x="49623" y="474"/>
                    </a:cubicBezTo>
                    <a:cubicBezTo>
                      <a:pt x="49620" y="467"/>
                      <a:pt x="49617" y="465"/>
                      <a:pt x="49614" y="465"/>
                    </a:cubicBezTo>
                    <a:cubicBezTo>
                      <a:pt x="49600" y="465"/>
                      <a:pt x="49585" y="524"/>
                      <a:pt x="49570" y="570"/>
                    </a:cubicBezTo>
                    <a:cubicBezTo>
                      <a:pt x="49567" y="571"/>
                      <a:pt x="49563" y="571"/>
                      <a:pt x="49560" y="571"/>
                    </a:cubicBezTo>
                    <a:cubicBezTo>
                      <a:pt x="49520" y="571"/>
                      <a:pt x="49468" y="546"/>
                      <a:pt x="49408" y="546"/>
                    </a:cubicBezTo>
                    <a:cubicBezTo>
                      <a:pt x="49391" y="546"/>
                      <a:pt x="49372" y="548"/>
                      <a:pt x="49353" y="554"/>
                    </a:cubicBezTo>
                    <a:cubicBezTo>
                      <a:pt x="49346" y="580"/>
                      <a:pt x="49339" y="588"/>
                      <a:pt x="49331" y="588"/>
                    </a:cubicBezTo>
                    <a:cubicBezTo>
                      <a:pt x="49319" y="588"/>
                      <a:pt x="49307" y="568"/>
                      <a:pt x="49295" y="568"/>
                    </a:cubicBezTo>
                    <a:cubicBezTo>
                      <a:pt x="49292" y="568"/>
                      <a:pt x="49289" y="570"/>
                      <a:pt x="49286" y="573"/>
                    </a:cubicBezTo>
                    <a:cubicBezTo>
                      <a:pt x="49268" y="542"/>
                      <a:pt x="49249" y="510"/>
                      <a:pt x="49231" y="510"/>
                    </a:cubicBezTo>
                    <a:cubicBezTo>
                      <a:pt x="49225" y="510"/>
                      <a:pt x="49219" y="513"/>
                      <a:pt x="49213" y="521"/>
                    </a:cubicBezTo>
                    <a:cubicBezTo>
                      <a:pt x="49191" y="572"/>
                      <a:pt x="49166" y="555"/>
                      <a:pt x="49141" y="563"/>
                    </a:cubicBezTo>
                    <a:cubicBezTo>
                      <a:pt x="49140" y="563"/>
                      <a:pt x="49138" y="564"/>
                      <a:pt x="49137" y="564"/>
                    </a:cubicBezTo>
                    <a:cubicBezTo>
                      <a:pt x="49117" y="564"/>
                      <a:pt x="49096" y="512"/>
                      <a:pt x="49077" y="512"/>
                    </a:cubicBezTo>
                    <a:cubicBezTo>
                      <a:pt x="49073" y="512"/>
                      <a:pt x="49069" y="514"/>
                      <a:pt x="49066" y="518"/>
                    </a:cubicBezTo>
                    <a:cubicBezTo>
                      <a:pt x="49042" y="591"/>
                      <a:pt x="49016" y="539"/>
                      <a:pt x="48992" y="611"/>
                    </a:cubicBezTo>
                    <a:cubicBezTo>
                      <a:pt x="48987" y="622"/>
                      <a:pt x="48982" y="627"/>
                      <a:pt x="48977" y="627"/>
                    </a:cubicBezTo>
                    <a:cubicBezTo>
                      <a:pt x="48958" y="627"/>
                      <a:pt x="48938" y="557"/>
                      <a:pt x="48918" y="523"/>
                    </a:cubicBezTo>
                    <a:cubicBezTo>
                      <a:pt x="48886" y="553"/>
                      <a:pt x="48856" y="584"/>
                      <a:pt x="48826" y="584"/>
                    </a:cubicBezTo>
                    <a:cubicBezTo>
                      <a:pt x="48810" y="584"/>
                      <a:pt x="48795" y="576"/>
                      <a:pt x="48780" y="554"/>
                    </a:cubicBezTo>
                    <a:cubicBezTo>
                      <a:pt x="48746" y="544"/>
                      <a:pt x="48720" y="537"/>
                      <a:pt x="48699" y="537"/>
                    </a:cubicBezTo>
                    <a:cubicBezTo>
                      <a:pt x="48665" y="537"/>
                      <a:pt x="48644" y="555"/>
                      <a:pt x="48624" y="609"/>
                    </a:cubicBezTo>
                    <a:cubicBezTo>
                      <a:pt x="48613" y="635"/>
                      <a:pt x="48602" y="644"/>
                      <a:pt x="48589" y="644"/>
                    </a:cubicBezTo>
                    <a:cubicBezTo>
                      <a:pt x="48564" y="644"/>
                      <a:pt x="48533" y="614"/>
                      <a:pt x="48481" y="614"/>
                    </a:cubicBezTo>
                    <a:cubicBezTo>
                      <a:pt x="48481" y="614"/>
                      <a:pt x="48480" y="614"/>
                      <a:pt x="48479" y="614"/>
                    </a:cubicBezTo>
                    <a:cubicBezTo>
                      <a:pt x="48459" y="588"/>
                      <a:pt x="48436" y="588"/>
                      <a:pt x="48409" y="558"/>
                    </a:cubicBezTo>
                    <a:cubicBezTo>
                      <a:pt x="48397" y="601"/>
                      <a:pt x="48383" y="609"/>
                      <a:pt x="48368" y="609"/>
                    </a:cubicBezTo>
                    <a:cubicBezTo>
                      <a:pt x="48360" y="609"/>
                      <a:pt x="48351" y="606"/>
                      <a:pt x="48343" y="606"/>
                    </a:cubicBezTo>
                    <a:cubicBezTo>
                      <a:pt x="48334" y="606"/>
                      <a:pt x="48325" y="609"/>
                      <a:pt x="48316" y="618"/>
                    </a:cubicBezTo>
                    <a:cubicBezTo>
                      <a:pt x="48307" y="621"/>
                      <a:pt x="48297" y="622"/>
                      <a:pt x="48287" y="622"/>
                    </a:cubicBezTo>
                    <a:cubicBezTo>
                      <a:pt x="48277" y="622"/>
                      <a:pt x="48267" y="621"/>
                      <a:pt x="48257" y="621"/>
                    </a:cubicBezTo>
                    <a:cubicBezTo>
                      <a:pt x="48237" y="621"/>
                      <a:pt x="48217" y="624"/>
                      <a:pt x="48196" y="640"/>
                    </a:cubicBezTo>
                    <a:cubicBezTo>
                      <a:pt x="48176" y="654"/>
                      <a:pt x="48155" y="660"/>
                      <a:pt x="48133" y="660"/>
                    </a:cubicBezTo>
                    <a:cubicBezTo>
                      <a:pt x="48105" y="660"/>
                      <a:pt x="48075" y="650"/>
                      <a:pt x="48043" y="635"/>
                    </a:cubicBezTo>
                    <a:cubicBezTo>
                      <a:pt x="48017" y="677"/>
                      <a:pt x="47993" y="689"/>
                      <a:pt x="47969" y="689"/>
                    </a:cubicBezTo>
                    <a:cubicBezTo>
                      <a:pt x="47940" y="689"/>
                      <a:pt x="47913" y="672"/>
                      <a:pt x="47886" y="667"/>
                    </a:cubicBezTo>
                    <a:cubicBezTo>
                      <a:pt x="47875" y="676"/>
                      <a:pt x="47864" y="680"/>
                      <a:pt x="47854" y="680"/>
                    </a:cubicBezTo>
                    <a:cubicBezTo>
                      <a:pt x="47824" y="680"/>
                      <a:pt x="47795" y="654"/>
                      <a:pt x="47769" y="654"/>
                    </a:cubicBezTo>
                    <a:cubicBezTo>
                      <a:pt x="47765" y="654"/>
                      <a:pt x="47761" y="654"/>
                      <a:pt x="47757" y="656"/>
                    </a:cubicBezTo>
                    <a:cubicBezTo>
                      <a:pt x="47733" y="638"/>
                      <a:pt x="47712" y="633"/>
                      <a:pt x="47691" y="633"/>
                    </a:cubicBezTo>
                    <a:cubicBezTo>
                      <a:pt x="47653" y="633"/>
                      <a:pt x="47620" y="651"/>
                      <a:pt x="47589" y="651"/>
                    </a:cubicBezTo>
                    <a:cubicBezTo>
                      <a:pt x="47578" y="651"/>
                      <a:pt x="47567" y="649"/>
                      <a:pt x="47557" y="643"/>
                    </a:cubicBezTo>
                    <a:cubicBezTo>
                      <a:pt x="47529" y="619"/>
                      <a:pt x="47502" y="604"/>
                      <a:pt x="47478" y="573"/>
                    </a:cubicBezTo>
                    <a:cubicBezTo>
                      <a:pt x="47455" y="605"/>
                      <a:pt x="47432" y="583"/>
                      <a:pt x="47411" y="623"/>
                    </a:cubicBezTo>
                    <a:cubicBezTo>
                      <a:pt x="47396" y="645"/>
                      <a:pt x="47381" y="653"/>
                      <a:pt x="47367" y="653"/>
                    </a:cubicBezTo>
                    <a:cubicBezTo>
                      <a:pt x="47339" y="653"/>
                      <a:pt x="47310" y="622"/>
                      <a:pt x="47281" y="609"/>
                    </a:cubicBezTo>
                    <a:cubicBezTo>
                      <a:pt x="47263" y="615"/>
                      <a:pt x="47244" y="618"/>
                      <a:pt x="47224" y="618"/>
                    </a:cubicBezTo>
                    <a:cubicBezTo>
                      <a:pt x="47197" y="618"/>
                      <a:pt x="47167" y="612"/>
                      <a:pt x="47134" y="601"/>
                    </a:cubicBezTo>
                    <a:cubicBezTo>
                      <a:pt x="47125" y="575"/>
                      <a:pt x="47115" y="566"/>
                      <a:pt x="47105" y="566"/>
                    </a:cubicBezTo>
                    <a:cubicBezTo>
                      <a:pt x="47086" y="566"/>
                      <a:pt x="47066" y="600"/>
                      <a:pt x="47044" y="601"/>
                    </a:cubicBezTo>
                    <a:cubicBezTo>
                      <a:pt x="47025" y="577"/>
                      <a:pt x="47006" y="555"/>
                      <a:pt x="46985" y="555"/>
                    </a:cubicBezTo>
                    <a:cubicBezTo>
                      <a:pt x="46969" y="555"/>
                      <a:pt x="46953" y="569"/>
                      <a:pt x="46936" y="605"/>
                    </a:cubicBezTo>
                    <a:cubicBezTo>
                      <a:pt x="46847" y="609"/>
                      <a:pt x="46797" y="619"/>
                      <a:pt x="46771" y="630"/>
                    </a:cubicBezTo>
                    <a:cubicBezTo>
                      <a:pt x="46743" y="642"/>
                      <a:pt x="46740" y="654"/>
                      <a:pt x="46745" y="661"/>
                    </a:cubicBezTo>
                    <a:cubicBezTo>
                      <a:pt x="46745" y="671"/>
                      <a:pt x="46746" y="681"/>
                      <a:pt x="46749" y="691"/>
                    </a:cubicBezTo>
                    <a:cubicBezTo>
                      <a:pt x="46745" y="689"/>
                      <a:pt x="46741" y="686"/>
                      <a:pt x="46736" y="685"/>
                    </a:cubicBezTo>
                    <a:cubicBezTo>
                      <a:pt x="46735" y="686"/>
                      <a:pt x="46733" y="686"/>
                      <a:pt x="46732" y="686"/>
                    </a:cubicBezTo>
                    <a:cubicBezTo>
                      <a:pt x="46719" y="686"/>
                      <a:pt x="46700" y="655"/>
                      <a:pt x="46676" y="655"/>
                    </a:cubicBezTo>
                    <a:cubicBezTo>
                      <a:pt x="46666" y="655"/>
                      <a:pt x="46656" y="659"/>
                      <a:pt x="46645" y="672"/>
                    </a:cubicBezTo>
                    <a:cubicBezTo>
                      <a:pt x="46638" y="669"/>
                      <a:pt x="46630" y="668"/>
                      <a:pt x="46622" y="668"/>
                    </a:cubicBezTo>
                    <a:cubicBezTo>
                      <a:pt x="46600" y="668"/>
                      <a:pt x="46575" y="678"/>
                      <a:pt x="46546" y="678"/>
                    </a:cubicBezTo>
                    <a:cubicBezTo>
                      <a:pt x="46521" y="678"/>
                      <a:pt x="46493" y="670"/>
                      <a:pt x="46461" y="643"/>
                    </a:cubicBezTo>
                    <a:cubicBezTo>
                      <a:pt x="46425" y="644"/>
                      <a:pt x="46393" y="666"/>
                      <a:pt x="46364" y="666"/>
                    </a:cubicBezTo>
                    <a:cubicBezTo>
                      <a:pt x="46351" y="666"/>
                      <a:pt x="46339" y="662"/>
                      <a:pt x="46328" y="649"/>
                    </a:cubicBezTo>
                    <a:cubicBezTo>
                      <a:pt x="46322" y="653"/>
                      <a:pt x="46317" y="654"/>
                      <a:pt x="46312" y="654"/>
                    </a:cubicBezTo>
                    <a:cubicBezTo>
                      <a:pt x="46282" y="654"/>
                      <a:pt x="46256" y="602"/>
                      <a:pt x="46235" y="600"/>
                    </a:cubicBezTo>
                    <a:cubicBezTo>
                      <a:pt x="46216" y="642"/>
                      <a:pt x="46201" y="660"/>
                      <a:pt x="46188" y="660"/>
                    </a:cubicBezTo>
                    <a:cubicBezTo>
                      <a:pt x="46168" y="660"/>
                      <a:pt x="46154" y="616"/>
                      <a:pt x="46144" y="551"/>
                    </a:cubicBezTo>
                    <a:cubicBezTo>
                      <a:pt x="46130" y="522"/>
                      <a:pt x="46127" y="517"/>
                      <a:pt x="46125" y="517"/>
                    </a:cubicBezTo>
                    <a:cubicBezTo>
                      <a:pt x="46124" y="517"/>
                      <a:pt x="46123" y="518"/>
                      <a:pt x="46122" y="518"/>
                    </a:cubicBezTo>
                    <a:cubicBezTo>
                      <a:pt x="46120" y="518"/>
                      <a:pt x="46116" y="516"/>
                      <a:pt x="46109" y="506"/>
                    </a:cubicBezTo>
                    <a:cubicBezTo>
                      <a:pt x="46106" y="525"/>
                      <a:pt x="46103" y="532"/>
                      <a:pt x="46099" y="532"/>
                    </a:cubicBezTo>
                    <a:cubicBezTo>
                      <a:pt x="46089" y="532"/>
                      <a:pt x="46073" y="484"/>
                      <a:pt x="46052" y="484"/>
                    </a:cubicBezTo>
                    <a:cubicBezTo>
                      <a:pt x="46046" y="484"/>
                      <a:pt x="46039" y="489"/>
                      <a:pt x="46031" y="500"/>
                    </a:cubicBezTo>
                    <a:cubicBezTo>
                      <a:pt x="46023" y="456"/>
                      <a:pt x="46014" y="442"/>
                      <a:pt x="46004" y="442"/>
                    </a:cubicBezTo>
                    <a:cubicBezTo>
                      <a:pt x="45989" y="442"/>
                      <a:pt x="45972" y="478"/>
                      <a:pt x="45952" y="478"/>
                    </a:cubicBezTo>
                    <a:cubicBezTo>
                      <a:pt x="45951" y="478"/>
                      <a:pt x="45950" y="478"/>
                      <a:pt x="45949" y="478"/>
                    </a:cubicBezTo>
                    <a:cubicBezTo>
                      <a:pt x="45915" y="480"/>
                      <a:pt x="45876" y="512"/>
                      <a:pt x="45828" y="541"/>
                    </a:cubicBezTo>
                    <a:cubicBezTo>
                      <a:pt x="45818" y="549"/>
                      <a:pt x="45808" y="552"/>
                      <a:pt x="45799" y="552"/>
                    </a:cubicBezTo>
                    <a:cubicBezTo>
                      <a:pt x="45777" y="552"/>
                      <a:pt x="45756" y="538"/>
                      <a:pt x="45736" y="538"/>
                    </a:cubicBezTo>
                    <a:cubicBezTo>
                      <a:pt x="45722" y="538"/>
                      <a:pt x="45708" y="545"/>
                      <a:pt x="45694" y="569"/>
                    </a:cubicBezTo>
                    <a:cubicBezTo>
                      <a:pt x="45664" y="574"/>
                      <a:pt x="45637" y="626"/>
                      <a:pt x="45611" y="626"/>
                    </a:cubicBezTo>
                    <a:cubicBezTo>
                      <a:pt x="45600" y="626"/>
                      <a:pt x="45589" y="616"/>
                      <a:pt x="45578" y="591"/>
                    </a:cubicBezTo>
                    <a:cubicBezTo>
                      <a:pt x="45552" y="582"/>
                      <a:pt x="45526" y="544"/>
                      <a:pt x="45502" y="544"/>
                    </a:cubicBezTo>
                    <a:cubicBezTo>
                      <a:pt x="45494" y="544"/>
                      <a:pt x="45487" y="548"/>
                      <a:pt x="45480" y="556"/>
                    </a:cubicBezTo>
                    <a:cubicBezTo>
                      <a:pt x="45472" y="571"/>
                      <a:pt x="45463" y="575"/>
                      <a:pt x="45454" y="575"/>
                    </a:cubicBezTo>
                    <a:cubicBezTo>
                      <a:pt x="45445" y="575"/>
                      <a:pt x="45435" y="570"/>
                      <a:pt x="45426" y="570"/>
                    </a:cubicBezTo>
                    <a:cubicBezTo>
                      <a:pt x="45415" y="570"/>
                      <a:pt x="45405" y="577"/>
                      <a:pt x="45395" y="606"/>
                    </a:cubicBezTo>
                    <a:cubicBezTo>
                      <a:pt x="45385" y="597"/>
                      <a:pt x="45375" y="594"/>
                      <a:pt x="45365" y="594"/>
                    </a:cubicBezTo>
                    <a:cubicBezTo>
                      <a:pt x="45330" y="594"/>
                      <a:pt x="45299" y="641"/>
                      <a:pt x="45269" y="641"/>
                    </a:cubicBezTo>
                    <a:cubicBezTo>
                      <a:pt x="45264" y="641"/>
                      <a:pt x="45260" y="640"/>
                      <a:pt x="45256" y="638"/>
                    </a:cubicBezTo>
                    <a:cubicBezTo>
                      <a:pt x="45229" y="633"/>
                      <a:pt x="45203" y="623"/>
                      <a:pt x="45177" y="623"/>
                    </a:cubicBezTo>
                    <a:cubicBezTo>
                      <a:pt x="45164" y="623"/>
                      <a:pt x="45151" y="626"/>
                      <a:pt x="45138" y="633"/>
                    </a:cubicBezTo>
                    <a:cubicBezTo>
                      <a:pt x="45136" y="633"/>
                      <a:pt x="45134" y="633"/>
                      <a:pt x="45132" y="633"/>
                    </a:cubicBezTo>
                    <a:cubicBezTo>
                      <a:pt x="45082" y="633"/>
                      <a:pt x="45032" y="675"/>
                      <a:pt x="44972" y="675"/>
                    </a:cubicBezTo>
                    <a:cubicBezTo>
                      <a:pt x="44944" y="675"/>
                      <a:pt x="44913" y="666"/>
                      <a:pt x="44880" y="637"/>
                    </a:cubicBezTo>
                    <a:cubicBezTo>
                      <a:pt x="44798" y="651"/>
                      <a:pt x="44773" y="658"/>
                      <a:pt x="44772" y="658"/>
                    </a:cubicBezTo>
                    <a:cubicBezTo>
                      <a:pt x="44771" y="658"/>
                      <a:pt x="44789" y="652"/>
                      <a:pt x="44802" y="640"/>
                    </a:cubicBezTo>
                    <a:cubicBezTo>
                      <a:pt x="44803" y="642"/>
                      <a:pt x="44805" y="642"/>
                      <a:pt x="44806" y="642"/>
                    </a:cubicBezTo>
                    <a:cubicBezTo>
                      <a:pt x="44813" y="642"/>
                      <a:pt x="44816" y="620"/>
                      <a:pt x="44808" y="620"/>
                    </a:cubicBezTo>
                    <a:cubicBezTo>
                      <a:pt x="44805" y="620"/>
                      <a:pt x="44799" y="623"/>
                      <a:pt x="44792" y="633"/>
                    </a:cubicBezTo>
                    <a:cubicBezTo>
                      <a:pt x="44789" y="636"/>
                      <a:pt x="44786" y="637"/>
                      <a:pt x="44783" y="637"/>
                    </a:cubicBezTo>
                    <a:cubicBezTo>
                      <a:pt x="44761" y="637"/>
                      <a:pt x="44723" y="579"/>
                      <a:pt x="44665" y="579"/>
                    </a:cubicBezTo>
                    <a:cubicBezTo>
                      <a:pt x="44637" y="579"/>
                      <a:pt x="44603" y="593"/>
                      <a:pt x="44564" y="635"/>
                    </a:cubicBezTo>
                    <a:cubicBezTo>
                      <a:pt x="44554" y="636"/>
                      <a:pt x="44545" y="636"/>
                      <a:pt x="44536" y="636"/>
                    </a:cubicBezTo>
                    <a:cubicBezTo>
                      <a:pt x="44499" y="636"/>
                      <a:pt x="44469" y="634"/>
                      <a:pt x="44445" y="634"/>
                    </a:cubicBezTo>
                    <a:cubicBezTo>
                      <a:pt x="44414" y="634"/>
                      <a:pt x="44391" y="637"/>
                      <a:pt x="44375" y="648"/>
                    </a:cubicBezTo>
                    <a:cubicBezTo>
                      <a:pt x="44365" y="655"/>
                      <a:pt x="44357" y="658"/>
                      <a:pt x="44351" y="658"/>
                    </a:cubicBezTo>
                    <a:cubicBezTo>
                      <a:pt x="44337" y="658"/>
                      <a:pt x="44333" y="642"/>
                      <a:pt x="44333" y="623"/>
                    </a:cubicBezTo>
                    <a:cubicBezTo>
                      <a:pt x="44333" y="619"/>
                      <a:pt x="44334" y="619"/>
                      <a:pt x="44334" y="615"/>
                    </a:cubicBezTo>
                    <a:lnTo>
                      <a:pt x="44334" y="615"/>
                    </a:lnTo>
                    <a:cubicBezTo>
                      <a:pt x="44330" y="618"/>
                      <a:pt x="44325" y="620"/>
                      <a:pt x="44320" y="620"/>
                    </a:cubicBezTo>
                    <a:cubicBezTo>
                      <a:pt x="44317" y="620"/>
                      <a:pt x="44315" y="620"/>
                      <a:pt x="44312" y="619"/>
                    </a:cubicBezTo>
                    <a:cubicBezTo>
                      <a:pt x="44306" y="644"/>
                      <a:pt x="44298" y="652"/>
                      <a:pt x="44288" y="652"/>
                    </a:cubicBezTo>
                    <a:cubicBezTo>
                      <a:pt x="44271" y="652"/>
                      <a:pt x="44248" y="626"/>
                      <a:pt x="44219" y="619"/>
                    </a:cubicBezTo>
                    <a:cubicBezTo>
                      <a:pt x="44198" y="629"/>
                      <a:pt x="44173" y="634"/>
                      <a:pt x="44143" y="634"/>
                    </a:cubicBezTo>
                    <a:cubicBezTo>
                      <a:pt x="44113" y="634"/>
                      <a:pt x="44078" y="629"/>
                      <a:pt x="44037" y="620"/>
                    </a:cubicBezTo>
                    <a:cubicBezTo>
                      <a:pt x="44006" y="597"/>
                      <a:pt x="43977" y="589"/>
                      <a:pt x="43951" y="589"/>
                    </a:cubicBezTo>
                    <a:cubicBezTo>
                      <a:pt x="43912" y="589"/>
                      <a:pt x="43879" y="608"/>
                      <a:pt x="43852" y="623"/>
                    </a:cubicBezTo>
                    <a:cubicBezTo>
                      <a:pt x="43845" y="618"/>
                      <a:pt x="43838" y="616"/>
                      <a:pt x="43832" y="616"/>
                    </a:cubicBezTo>
                    <a:cubicBezTo>
                      <a:pt x="43807" y="616"/>
                      <a:pt x="43788" y="647"/>
                      <a:pt x="43772" y="647"/>
                    </a:cubicBezTo>
                    <a:cubicBezTo>
                      <a:pt x="43765" y="647"/>
                      <a:pt x="43759" y="642"/>
                      <a:pt x="43754" y="626"/>
                    </a:cubicBezTo>
                    <a:cubicBezTo>
                      <a:pt x="43737" y="646"/>
                      <a:pt x="43725" y="653"/>
                      <a:pt x="43718" y="653"/>
                    </a:cubicBezTo>
                    <a:cubicBezTo>
                      <a:pt x="43706" y="653"/>
                      <a:pt x="43703" y="637"/>
                      <a:pt x="43702" y="630"/>
                    </a:cubicBezTo>
                    <a:cubicBezTo>
                      <a:pt x="43699" y="628"/>
                      <a:pt x="43697" y="610"/>
                      <a:pt x="43689" y="610"/>
                    </a:cubicBezTo>
                    <a:cubicBezTo>
                      <a:pt x="43683" y="610"/>
                      <a:pt x="43674" y="618"/>
                      <a:pt x="43660" y="644"/>
                    </a:cubicBezTo>
                    <a:cubicBezTo>
                      <a:pt x="43635" y="632"/>
                      <a:pt x="43592" y="570"/>
                      <a:pt x="43523" y="570"/>
                    </a:cubicBezTo>
                    <a:cubicBezTo>
                      <a:pt x="43490" y="570"/>
                      <a:pt x="43451" y="584"/>
                      <a:pt x="43405" y="625"/>
                    </a:cubicBezTo>
                    <a:cubicBezTo>
                      <a:pt x="43357" y="581"/>
                      <a:pt x="43310" y="558"/>
                      <a:pt x="43264" y="558"/>
                    </a:cubicBezTo>
                    <a:cubicBezTo>
                      <a:pt x="43263" y="558"/>
                      <a:pt x="43261" y="558"/>
                      <a:pt x="43260" y="558"/>
                    </a:cubicBezTo>
                    <a:cubicBezTo>
                      <a:pt x="43217" y="558"/>
                      <a:pt x="43176" y="581"/>
                      <a:pt x="43137" y="624"/>
                    </a:cubicBezTo>
                    <a:cubicBezTo>
                      <a:pt x="43108" y="645"/>
                      <a:pt x="43079" y="655"/>
                      <a:pt x="43052" y="655"/>
                    </a:cubicBezTo>
                    <a:cubicBezTo>
                      <a:pt x="43001" y="655"/>
                      <a:pt x="42953" y="621"/>
                      <a:pt x="42906" y="564"/>
                    </a:cubicBezTo>
                    <a:cubicBezTo>
                      <a:pt x="42902" y="565"/>
                      <a:pt x="42898" y="566"/>
                      <a:pt x="42894" y="566"/>
                    </a:cubicBezTo>
                    <a:cubicBezTo>
                      <a:pt x="42845" y="566"/>
                      <a:pt x="42798" y="497"/>
                      <a:pt x="42755" y="497"/>
                    </a:cubicBezTo>
                    <a:cubicBezTo>
                      <a:pt x="42740" y="497"/>
                      <a:pt x="42726" y="505"/>
                      <a:pt x="42712" y="526"/>
                    </a:cubicBezTo>
                    <a:cubicBezTo>
                      <a:pt x="42652" y="475"/>
                      <a:pt x="42598" y="506"/>
                      <a:pt x="42547" y="471"/>
                    </a:cubicBezTo>
                    <a:cubicBezTo>
                      <a:pt x="42514" y="443"/>
                      <a:pt x="42472" y="428"/>
                      <a:pt x="42429" y="428"/>
                    </a:cubicBezTo>
                    <a:cubicBezTo>
                      <a:pt x="42423" y="428"/>
                      <a:pt x="42416" y="429"/>
                      <a:pt x="42410" y="429"/>
                    </a:cubicBezTo>
                    <a:cubicBezTo>
                      <a:pt x="42397" y="410"/>
                      <a:pt x="42384" y="403"/>
                      <a:pt x="42371" y="403"/>
                    </a:cubicBezTo>
                    <a:cubicBezTo>
                      <a:pt x="42344" y="403"/>
                      <a:pt x="42320" y="433"/>
                      <a:pt x="42296" y="438"/>
                    </a:cubicBezTo>
                    <a:cubicBezTo>
                      <a:pt x="42244" y="473"/>
                      <a:pt x="41968" y="647"/>
                      <a:pt x="41908" y="647"/>
                    </a:cubicBezTo>
                    <a:cubicBezTo>
                      <a:pt x="41907" y="647"/>
                      <a:pt x="41906" y="647"/>
                      <a:pt x="41905" y="647"/>
                    </a:cubicBezTo>
                    <a:cubicBezTo>
                      <a:pt x="41853" y="643"/>
                      <a:pt x="42037" y="598"/>
                      <a:pt x="41988" y="544"/>
                    </a:cubicBezTo>
                    <a:cubicBezTo>
                      <a:pt x="41963" y="512"/>
                      <a:pt x="41706" y="330"/>
                      <a:pt x="41675" y="330"/>
                    </a:cubicBezTo>
                    <a:cubicBezTo>
                      <a:pt x="41674" y="330"/>
                      <a:pt x="41674" y="330"/>
                      <a:pt x="41673" y="330"/>
                    </a:cubicBezTo>
                    <a:cubicBezTo>
                      <a:pt x="41663" y="344"/>
                      <a:pt x="41653" y="359"/>
                      <a:pt x="41644" y="375"/>
                    </a:cubicBezTo>
                    <a:lnTo>
                      <a:pt x="41622" y="394"/>
                    </a:lnTo>
                    <a:cubicBezTo>
                      <a:pt x="41614" y="392"/>
                      <a:pt x="41605" y="390"/>
                      <a:pt x="41597" y="385"/>
                    </a:cubicBezTo>
                    <a:cubicBezTo>
                      <a:pt x="41615" y="368"/>
                      <a:pt x="41633" y="350"/>
                      <a:pt x="41654" y="329"/>
                    </a:cubicBezTo>
                    <a:lnTo>
                      <a:pt x="41654" y="329"/>
                    </a:lnTo>
                    <a:cubicBezTo>
                      <a:pt x="41642" y="341"/>
                      <a:pt x="41627" y="345"/>
                      <a:pt x="41612" y="345"/>
                    </a:cubicBezTo>
                    <a:cubicBezTo>
                      <a:pt x="41586" y="345"/>
                      <a:pt x="41559" y="334"/>
                      <a:pt x="41534" y="334"/>
                    </a:cubicBezTo>
                    <a:cubicBezTo>
                      <a:pt x="41523" y="334"/>
                      <a:pt x="41513" y="336"/>
                      <a:pt x="41504" y="341"/>
                    </a:cubicBezTo>
                    <a:cubicBezTo>
                      <a:pt x="41495" y="322"/>
                      <a:pt x="41487" y="315"/>
                      <a:pt x="41480" y="315"/>
                    </a:cubicBezTo>
                    <a:cubicBezTo>
                      <a:pt x="41474" y="315"/>
                      <a:pt x="41469" y="320"/>
                      <a:pt x="41466" y="327"/>
                    </a:cubicBezTo>
                    <a:cubicBezTo>
                      <a:pt x="41463" y="326"/>
                      <a:pt x="41461" y="326"/>
                      <a:pt x="41458" y="325"/>
                    </a:cubicBezTo>
                    <a:cubicBezTo>
                      <a:pt x="41432" y="313"/>
                      <a:pt x="41402" y="299"/>
                      <a:pt x="41371" y="299"/>
                    </a:cubicBezTo>
                    <a:cubicBezTo>
                      <a:pt x="41354" y="299"/>
                      <a:pt x="41336" y="303"/>
                      <a:pt x="41318" y="313"/>
                    </a:cubicBezTo>
                    <a:cubicBezTo>
                      <a:pt x="41304" y="308"/>
                      <a:pt x="41290" y="306"/>
                      <a:pt x="41277" y="306"/>
                    </a:cubicBezTo>
                    <a:cubicBezTo>
                      <a:pt x="41227" y="306"/>
                      <a:pt x="41185" y="339"/>
                      <a:pt x="41153" y="345"/>
                    </a:cubicBezTo>
                    <a:cubicBezTo>
                      <a:pt x="41111" y="334"/>
                      <a:pt x="41082" y="324"/>
                      <a:pt x="41063" y="307"/>
                    </a:cubicBezTo>
                    <a:cubicBezTo>
                      <a:pt x="41059" y="305"/>
                      <a:pt x="41055" y="304"/>
                      <a:pt x="41051" y="304"/>
                    </a:cubicBezTo>
                    <a:cubicBezTo>
                      <a:pt x="41045" y="304"/>
                      <a:pt x="41039" y="307"/>
                      <a:pt x="41035" y="312"/>
                    </a:cubicBezTo>
                    <a:cubicBezTo>
                      <a:pt x="41037" y="307"/>
                      <a:pt x="41040" y="302"/>
                      <a:pt x="41041" y="296"/>
                    </a:cubicBezTo>
                    <a:cubicBezTo>
                      <a:pt x="41042" y="292"/>
                      <a:pt x="41042" y="287"/>
                      <a:pt x="41044" y="283"/>
                    </a:cubicBezTo>
                    <a:lnTo>
                      <a:pt x="41044" y="283"/>
                    </a:lnTo>
                    <a:cubicBezTo>
                      <a:pt x="41025" y="286"/>
                      <a:pt x="41005" y="288"/>
                      <a:pt x="40985" y="288"/>
                    </a:cubicBezTo>
                    <a:cubicBezTo>
                      <a:pt x="40981" y="288"/>
                      <a:pt x="40977" y="288"/>
                      <a:pt x="40972" y="288"/>
                    </a:cubicBezTo>
                    <a:cubicBezTo>
                      <a:pt x="40967" y="287"/>
                      <a:pt x="40962" y="287"/>
                      <a:pt x="40957" y="287"/>
                    </a:cubicBezTo>
                    <a:cubicBezTo>
                      <a:pt x="40933" y="287"/>
                      <a:pt x="40907" y="295"/>
                      <a:pt x="40878" y="295"/>
                    </a:cubicBezTo>
                    <a:cubicBezTo>
                      <a:pt x="40847" y="295"/>
                      <a:pt x="40812" y="286"/>
                      <a:pt x="40774" y="249"/>
                    </a:cubicBezTo>
                    <a:cubicBezTo>
                      <a:pt x="40767" y="251"/>
                      <a:pt x="40760" y="251"/>
                      <a:pt x="40753" y="251"/>
                    </a:cubicBezTo>
                    <a:cubicBezTo>
                      <a:pt x="40730" y="251"/>
                      <a:pt x="40705" y="243"/>
                      <a:pt x="40679" y="243"/>
                    </a:cubicBezTo>
                    <a:cubicBezTo>
                      <a:pt x="40666" y="243"/>
                      <a:pt x="40652" y="245"/>
                      <a:pt x="40638" y="252"/>
                    </a:cubicBezTo>
                    <a:cubicBezTo>
                      <a:pt x="40636" y="252"/>
                      <a:pt x="40634" y="252"/>
                      <a:pt x="40632" y="252"/>
                    </a:cubicBezTo>
                    <a:cubicBezTo>
                      <a:pt x="40592" y="252"/>
                      <a:pt x="40550" y="298"/>
                      <a:pt x="40505" y="298"/>
                    </a:cubicBezTo>
                    <a:cubicBezTo>
                      <a:pt x="40495" y="298"/>
                      <a:pt x="40485" y="296"/>
                      <a:pt x="40475" y="291"/>
                    </a:cubicBezTo>
                    <a:cubicBezTo>
                      <a:pt x="40448" y="302"/>
                      <a:pt x="40422" y="306"/>
                      <a:pt x="40397" y="306"/>
                    </a:cubicBezTo>
                    <a:cubicBezTo>
                      <a:pt x="40345" y="306"/>
                      <a:pt x="40295" y="290"/>
                      <a:pt x="40247" y="290"/>
                    </a:cubicBezTo>
                    <a:cubicBezTo>
                      <a:pt x="40239" y="290"/>
                      <a:pt x="40231" y="291"/>
                      <a:pt x="40223" y="292"/>
                    </a:cubicBezTo>
                    <a:cubicBezTo>
                      <a:pt x="40200" y="278"/>
                      <a:pt x="40177" y="273"/>
                      <a:pt x="40154" y="273"/>
                    </a:cubicBezTo>
                    <a:cubicBezTo>
                      <a:pt x="40115" y="273"/>
                      <a:pt x="40077" y="287"/>
                      <a:pt x="40039" y="287"/>
                    </a:cubicBezTo>
                    <a:cubicBezTo>
                      <a:pt x="40037" y="287"/>
                      <a:pt x="40035" y="287"/>
                      <a:pt x="40033" y="287"/>
                    </a:cubicBezTo>
                    <a:cubicBezTo>
                      <a:pt x="40016" y="276"/>
                      <a:pt x="39998" y="272"/>
                      <a:pt x="39981" y="272"/>
                    </a:cubicBezTo>
                    <a:cubicBezTo>
                      <a:pt x="39941" y="272"/>
                      <a:pt x="39901" y="294"/>
                      <a:pt x="39863" y="297"/>
                    </a:cubicBezTo>
                    <a:cubicBezTo>
                      <a:pt x="39826" y="309"/>
                      <a:pt x="39791" y="353"/>
                      <a:pt x="39757" y="353"/>
                    </a:cubicBezTo>
                    <a:cubicBezTo>
                      <a:pt x="39741" y="353"/>
                      <a:pt x="39726" y="344"/>
                      <a:pt x="39710" y="317"/>
                    </a:cubicBezTo>
                    <a:cubicBezTo>
                      <a:pt x="39705" y="322"/>
                      <a:pt x="39703" y="324"/>
                      <a:pt x="39702" y="324"/>
                    </a:cubicBezTo>
                    <a:cubicBezTo>
                      <a:pt x="39699" y="324"/>
                      <a:pt x="39845" y="163"/>
                      <a:pt x="39807" y="135"/>
                    </a:cubicBezTo>
                    <a:lnTo>
                      <a:pt x="39807" y="135"/>
                    </a:lnTo>
                    <a:cubicBezTo>
                      <a:pt x="39784" y="149"/>
                      <a:pt x="39761" y="154"/>
                      <a:pt x="39739" y="154"/>
                    </a:cubicBezTo>
                    <a:cubicBezTo>
                      <a:pt x="39695" y="154"/>
                      <a:pt x="39654" y="135"/>
                      <a:pt x="39615" y="135"/>
                    </a:cubicBezTo>
                    <a:cubicBezTo>
                      <a:pt x="39602" y="135"/>
                      <a:pt x="39589" y="137"/>
                      <a:pt x="39576" y="143"/>
                    </a:cubicBezTo>
                    <a:cubicBezTo>
                      <a:pt x="39562" y="156"/>
                      <a:pt x="39548" y="159"/>
                      <a:pt x="39535" y="159"/>
                    </a:cubicBezTo>
                    <a:cubicBezTo>
                      <a:pt x="39522" y="159"/>
                      <a:pt x="39509" y="156"/>
                      <a:pt x="39497" y="156"/>
                    </a:cubicBezTo>
                    <a:cubicBezTo>
                      <a:pt x="39485" y="156"/>
                      <a:pt x="39474" y="159"/>
                      <a:pt x="39463" y="170"/>
                    </a:cubicBezTo>
                    <a:cubicBezTo>
                      <a:pt x="39455" y="182"/>
                      <a:pt x="39448" y="186"/>
                      <a:pt x="39440" y="186"/>
                    </a:cubicBezTo>
                    <a:cubicBezTo>
                      <a:pt x="39418" y="186"/>
                      <a:pt x="39396" y="148"/>
                      <a:pt x="39376" y="148"/>
                    </a:cubicBezTo>
                    <a:cubicBezTo>
                      <a:pt x="39373" y="148"/>
                      <a:pt x="39370" y="149"/>
                      <a:pt x="39367" y="152"/>
                    </a:cubicBezTo>
                    <a:cubicBezTo>
                      <a:pt x="39328" y="153"/>
                      <a:pt x="39293" y="183"/>
                      <a:pt x="39262" y="183"/>
                    </a:cubicBezTo>
                    <a:cubicBezTo>
                      <a:pt x="39246" y="183"/>
                      <a:pt x="39230" y="175"/>
                      <a:pt x="39215" y="148"/>
                    </a:cubicBezTo>
                    <a:cubicBezTo>
                      <a:pt x="39202" y="126"/>
                      <a:pt x="39190" y="118"/>
                      <a:pt x="39179" y="118"/>
                    </a:cubicBezTo>
                    <a:cubicBezTo>
                      <a:pt x="39153" y="118"/>
                      <a:pt x="39130" y="159"/>
                      <a:pt x="39110" y="163"/>
                    </a:cubicBezTo>
                    <a:cubicBezTo>
                      <a:pt x="39078" y="141"/>
                      <a:pt x="39052" y="132"/>
                      <a:pt x="39029" y="132"/>
                    </a:cubicBezTo>
                    <a:cubicBezTo>
                      <a:pt x="39008" y="132"/>
                      <a:pt x="38989" y="139"/>
                      <a:pt x="38971" y="152"/>
                    </a:cubicBezTo>
                    <a:cubicBezTo>
                      <a:pt x="38904" y="146"/>
                      <a:pt x="38894" y="129"/>
                      <a:pt x="38884" y="129"/>
                    </a:cubicBezTo>
                    <a:cubicBezTo>
                      <a:pt x="38882" y="129"/>
                      <a:pt x="38880" y="130"/>
                      <a:pt x="38878" y="131"/>
                    </a:cubicBezTo>
                    <a:cubicBezTo>
                      <a:pt x="38876" y="136"/>
                      <a:pt x="38874" y="139"/>
                      <a:pt x="38872" y="139"/>
                    </a:cubicBezTo>
                    <a:cubicBezTo>
                      <a:pt x="38865" y="139"/>
                      <a:pt x="38855" y="121"/>
                      <a:pt x="38836" y="79"/>
                    </a:cubicBezTo>
                    <a:cubicBezTo>
                      <a:pt x="38822" y="76"/>
                      <a:pt x="38802" y="67"/>
                      <a:pt x="38774" y="67"/>
                    </a:cubicBezTo>
                    <a:cubicBezTo>
                      <a:pt x="38756" y="67"/>
                      <a:pt x="38733" y="71"/>
                      <a:pt x="38706" y="86"/>
                    </a:cubicBezTo>
                    <a:cubicBezTo>
                      <a:pt x="38640" y="68"/>
                      <a:pt x="38604" y="54"/>
                      <a:pt x="38584" y="53"/>
                    </a:cubicBezTo>
                    <a:cubicBezTo>
                      <a:pt x="38580" y="63"/>
                      <a:pt x="38576" y="67"/>
                      <a:pt x="38573" y="67"/>
                    </a:cubicBezTo>
                    <a:cubicBezTo>
                      <a:pt x="38561" y="67"/>
                      <a:pt x="38557" y="4"/>
                      <a:pt x="38553" y="3"/>
                    </a:cubicBezTo>
                    <a:cubicBezTo>
                      <a:pt x="38553" y="2"/>
                      <a:pt x="38552" y="1"/>
                      <a:pt x="38551"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79" name="Google Shape;13779;p54"/>
              <p:cNvSpPr/>
              <p:nvPr/>
            </p:nvSpPr>
            <p:spPr>
              <a:xfrm>
                <a:off x="3816975" y="5455175"/>
                <a:ext cx="75" cy="75"/>
              </a:xfrm>
              <a:custGeom>
                <a:avLst/>
                <a:gdLst/>
                <a:ahLst/>
                <a:cxnLst/>
                <a:rect l="l" t="t" r="r" b="b"/>
                <a:pathLst>
                  <a:path w="3" h="3" extrusionOk="0">
                    <a:moveTo>
                      <a:pt x="3" y="0"/>
                    </a:moveTo>
                    <a:lnTo>
                      <a:pt x="0" y="3"/>
                    </a:lnTo>
                    <a:cubicBezTo>
                      <a:pt x="2" y="2"/>
                      <a:pt x="2" y="2"/>
                      <a:pt x="3"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sp>
        <p:nvSpPr>
          <p:cNvPr id="13780" name="Google Shape;13780;p54"/>
          <p:cNvSpPr txBox="1">
            <a:spLocks noGrp="1"/>
          </p:cNvSpPr>
          <p:nvPr>
            <p:ph type="title"/>
          </p:nvPr>
        </p:nvSpPr>
        <p:spPr>
          <a:xfrm>
            <a:off x="1085483" y="1752863"/>
            <a:ext cx="3858900" cy="1401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A picture is worth a thousand words</a:t>
            </a:r>
          </a:p>
        </p:txBody>
      </p:sp>
      <p:grpSp>
        <p:nvGrpSpPr>
          <p:cNvPr id="13781" name="Google Shape;13781;p54"/>
          <p:cNvGrpSpPr/>
          <p:nvPr/>
        </p:nvGrpSpPr>
        <p:grpSpPr>
          <a:xfrm>
            <a:off x="1317611" y="3409642"/>
            <a:ext cx="995327" cy="978207"/>
            <a:chOff x="424743" y="3313293"/>
            <a:chExt cx="692402" cy="680492"/>
          </a:xfrm>
        </p:grpSpPr>
        <p:sp>
          <p:nvSpPr>
            <p:cNvPr id="13782" name="Google Shape;13782;p54"/>
            <p:cNvSpPr/>
            <p:nvPr/>
          </p:nvSpPr>
          <p:spPr>
            <a:xfrm>
              <a:off x="425045" y="3313386"/>
              <a:ext cx="692100" cy="680400"/>
            </a:xfrm>
            <a:prstGeom prst="ellipse">
              <a:avLst/>
            </a:prstGeom>
            <a:solidFill>
              <a:schemeClr val="accent1"/>
            </a:solidFill>
            <a:ln w="114300" cap="flat" cmpd="sng">
              <a:solidFill>
                <a:schemeClr val="accent1"/>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3783" name="Google Shape;13783;p54"/>
            <p:cNvGrpSpPr/>
            <p:nvPr/>
          </p:nvGrpSpPr>
          <p:grpSpPr>
            <a:xfrm>
              <a:off x="424743" y="3313293"/>
              <a:ext cx="692019" cy="680230"/>
              <a:chOff x="4631800" y="1590400"/>
              <a:chExt cx="864375" cy="849650"/>
            </a:xfrm>
          </p:grpSpPr>
          <p:sp>
            <p:nvSpPr>
              <p:cNvPr id="13784" name="Google Shape;13784;p54"/>
              <p:cNvSpPr/>
              <p:nvPr/>
            </p:nvSpPr>
            <p:spPr>
              <a:xfrm>
                <a:off x="5417275" y="1960850"/>
                <a:ext cx="21475" cy="40075"/>
              </a:xfrm>
              <a:custGeom>
                <a:avLst/>
                <a:gdLst/>
                <a:ahLst/>
                <a:cxnLst/>
                <a:rect l="l" t="t" r="r" b="b"/>
                <a:pathLst>
                  <a:path w="859" h="1603" extrusionOk="0">
                    <a:moveTo>
                      <a:pt x="349" y="1"/>
                    </a:moveTo>
                    <a:cubicBezTo>
                      <a:pt x="342" y="1"/>
                      <a:pt x="337" y="3"/>
                      <a:pt x="332" y="7"/>
                    </a:cubicBezTo>
                    <a:cubicBezTo>
                      <a:pt x="82" y="244"/>
                      <a:pt x="19" y="489"/>
                      <a:pt x="1" y="805"/>
                    </a:cubicBezTo>
                    <a:cubicBezTo>
                      <a:pt x="22" y="788"/>
                      <a:pt x="46" y="779"/>
                      <a:pt x="70" y="779"/>
                    </a:cubicBezTo>
                    <a:cubicBezTo>
                      <a:pt x="98" y="779"/>
                      <a:pt x="127" y="791"/>
                      <a:pt x="156" y="816"/>
                    </a:cubicBezTo>
                    <a:cubicBezTo>
                      <a:pt x="265" y="1185"/>
                      <a:pt x="265" y="1132"/>
                      <a:pt x="314" y="1356"/>
                    </a:cubicBezTo>
                    <a:cubicBezTo>
                      <a:pt x="339" y="1391"/>
                      <a:pt x="362" y="1428"/>
                      <a:pt x="385" y="1463"/>
                    </a:cubicBezTo>
                    <a:cubicBezTo>
                      <a:pt x="406" y="1472"/>
                      <a:pt x="425" y="1482"/>
                      <a:pt x="443" y="1496"/>
                    </a:cubicBezTo>
                    <a:cubicBezTo>
                      <a:pt x="455" y="1521"/>
                      <a:pt x="467" y="1553"/>
                      <a:pt x="480" y="1581"/>
                    </a:cubicBezTo>
                    <a:lnTo>
                      <a:pt x="541" y="1600"/>
                    </a:lnTo>
                    <a:cubicBezTo>
                      <a:pt x="509" y="1496"/>
                      <a:pt x="508" y="1436"/>
                      <a:pt x="479" y="1436"/>
                    </a:cubicBezTo>
                    <a:cubicBezTo>
                      <a:pt x="477" y="1436"/>
                      <a:pt x="474" y="1437"/>
                      <a:pt x="471" y="1438"/>
                    </a:cubicBezTo>
                    <a:cubicBezTo>
                      <a:pt x="473" y="1392"/>
                      <a:pt x="489" y="1374"/>
                      <a:pt x="513" y="1374"/>
                    </a:cubicBezTo>
                    <a:cubicBezTo>
                      <a:pt x="600" y="1374"/>
                      <a:pt x="795" y="1595"/>
                      <a:pt x="858" y="1602"/>
                    </a:cubicBezTo>
                    <a:cubicBezTo>
                      <a:pt x="807" y="1507"/>
                      <a:pt x="740" y="1419"/>
                      <a:pt x="659" y="1347"/>
                    </a:cubicBezTo>
                    <a:cubicBezTo>
                      <a:pt x="640" y="1292"/>
                      <a:pt x="687" y="1280"/>
                      <a:pt x="647" y="1247"/>
                    </a:cubicBezTo>
                    <a:cubicBezTo>
                      <a:pt x="538" y="1083"/>
                      <a:pt x="418" y="923"/>
                      <a:pt x="392" y="719"/>
                    </a:cubicBezTo>
                    <a:cubicBezTo>
                      <a:pt x="371" y="691"/>
                      <a:pt x="358" y="659"/>
                      <a:pt x="355" y="626"/>
                    </a:cubicBezTo>
                    <a:cubicBezTo>
                      <a:pt x="343" y="634"/>
                      <a:pt x="333" y="640"/>
                      <a:pt x="325" y="640"/>
                    </a:cubicBezTo>
                    <a:cubicBezTo>
                      <a:pt x="320" y="640"/>
                      <a:pt x="315" y="638"/>
                      <a:pt x="311" y="633"/>
                    </a:cubicBezTo>
                    <a:cubicBezTo>
                      <a:pt x="319" y="625"/>
                      <a:pt x="329" y="621"/>
                      <a:pt x="340" y="621"/>
                    </a:cubicBezTo>
                    <a:cubicBezTo>
                      <a:pt x="345" y="621"/>
                      <a:pt x="350" y="622"/>
                      <a:pt x="355" y="624"/>
                    </a:cubicBezTo>
                    <a:cubicBezTo>
                      <a:pt x="344" y="524"/>
                      <a:pt x="406" y="390"/>
                      <a:pt x="569" y="246"/>
                    </a:cubicBezTo>
                    <a:cubicBezTo>
                      <a:pt x="560" y="181"/>
                      <a:pt x="412" y="1"/>
                      <a:pt x="3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85" name="Google Shape;13785;p54"/>
              <p:cNvSpPr/>
              <p:nvPr/>
            </p:nvSpPr>
            <p:spPr>
              <a:xfrm>
                <a:off x="5428575" y="2021400"/>
                <a:ext cx="12600" cy="10425"/>
              </a:xfrm>
              <a:custGeom>
                <a:avLst/>
                <a:gdLst/>
                <a:ahLst/>
                <a:cxnLst/>
                <a:rect l="l" t="t" r="r" b="b"/>
                <a:pathLst>
                  <a:path w="504" h="417" extrusionOk="0">
                    <a:moveTo>
                      <a:pt x="504" y="1"/>
                    </a:moveTo>
                    <a:lnTo>
                      <a:pt x="504" y="1"/>
                    </a:lnTo>
                    <a:cubicBezTo>
                      <a:pt x="334" y="15"/>
                      <a:pt x="184" y="156"/>
                      <a:pt x="1" y="237"/>
                    </a:cubicBezTo>
                    <a:cubicBezTo>
                      <a:pt x="47" y="311"/>
                      <a:pt x="115" y="416"/>
                      <a:pt x="156" y="416"/>
                    </a:cubicBezTo>
                    <a:cubicBezTo>
                      <a:pt x="160" y="416"/>
                      <a:pt x="164" y="415"/>
                      <a:pt x="168" y="413"/>
                    </a:cubicBezTo>
                    <a:cubicBezTo>
                      <a:pt x="330" y="328"/>
                      <a:pt x="450" y="179"/>
                      <a:pt x="5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86" name="Google Shape;13786;p54"/>
              <p:cNvSpPr/>
              <p:nvPr/>
            </p:nvSpPr>
            <p:spPr>
              <a:xfrm>
                <a:off x="5426650" y="1997350"/>
                <a:ext cx="400" cy="275"/>
              </a:xfrm>
              <a:custGeom>
                <a:avLst/>
                <a:gdLst/>
                <a:ahLst/>
                <a:cxnLst/>
                <a:rect l="l" t="t" r="r" b="b"/>
                <a:pathLst>
                  <a:path w="16" h="11" extrusionOk="0">
                    <a:moveTo>
                      <a:pt x="2" y="0"/>
                    </a:moveTo>
                    <a:cubicBezTo>
                      <a:pt x="0" y="0"/>
                      <a:pt x="4" y="3"/>
                      <a:pt x="15" y="10"/>
                    </a:cubicBezTo>
                    <a:cubicBezTo>
                      <a:pt x="13" y="8"/>
                      <a:pt x="13" y="5"/>
                      <a:pt x="10" y="3"/>
                    </a:cubicBezTo>
                    <a:cubicBezTo>
                      <a:pt x="6" y="1"/>
                      <a:pt x="3"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87" name="Google Shape;13787;p54"/>
              <p:cNvSpPr/>
              <p:nvPr/>
            </p:nvSpPr>
            <p:spPr>
              <a:xfrm>
                <a:off x="5380825" y="1963575"/>
                <a:ext cx="27500" cy="66425"/>
              </a:xfrm>
              <a:custGeom>
                <a:avLst/>
                <a:gdLst/>
                <a:ahLst/>
                <a:cxnLst/>
                <a:rect l="l" t="t" r="r" b="b"/>
                <a:pathLst>
                  <a:path w="1100" h="2657" extrusionOk="0">
                    <a:moveTo>
                      <a:pt x="422" y="0"/>
                    </a:moveTo>
                    <a:cubicBezTo>
                      <a:pt x="421" y="1"/>
                      <a:pt x="420" y="1"/>
                      <a:pt x="420" y="2"/>
                    </a:cubicBezTo>
                    <a:lnTo>
                      <a:pt x="420" y="2"/>
                    </a:lnTo>
                    <a:cubicBezTo>
                      <a:pt x="420" y="2"/>
                      <a:pt x="421" y="1"/>
                      <a:pt x="422" y="0"/>
                    </a:cubicBezTo>
                    <a:close/>
                    <a:moveTo>
                      <a:pt x="420" y="2"/>
                    </a:moveTo>
                    <a:cubicBezTo>
                      <a:pt x="118" y="215"/>
                      <a:pt x="1" y="530"/>
                      <a:pt x="82" y="823"/>
                    </a:cubicBezTo>
                    <a:cubicBezTo>
                      <a:pt x="163" y="1025"/>
                      <a:pt x="267" y="1217"/>
                      <a:pt x="392" y="1396"/>
                    </a:cubicBezTo>
                    <a:cubicBezTo>
                      <a:pt x="397" y="1393"/>
                      <a:pt x="402" y="1392"/>
                      <a:pt x="407" y="1392"/>
                    </a:cubicBezTo>
                    <a:cubicBezTo>
                      <a:pt x="434" y="1392"/>
                      <a:pt x="455" y="1430"/>
                      <a:pt x="445" y="1430"/>
                    </a:cubicBezTo>
                    <a:cubicBezTo>
                      <a:pt x="442" y="1430"/>
                      <a:pt x="437" y="1427"/>
                      <a:pt x="429" y="1419"/>
                    </a:cubicBezTo>
                    <a:lnTo>
                      <a:pt x="429" y="1419"/>
                    </a:lnTo>
                    <a:cubicBezTo>
                      <a:pt x="476" y="1486"/>
                      <a:pt x="524" y="1549"/>
                      <a:pt x="568" y="1609"/>
                    </a:cubicBezTo>
                    <a:lnTo>
                      <a:pt x="573" y="1528"/>
                    </a:lnTo>
                    <a:cubicBezTo>
                      <a:pt x="574" y="1528"/>
                      <a:pt x="574" y="1527"/>
                      <a:pt x="575" y="1527"/>
                    </a:cubicBezTo>
                    <a:cubicBezTo>
                      <a:pt x="588" y="1527"/>
                      <a:pt x="599" y="1595"/>
                      <a:pt x="619" y="1681"/>
                    </a:cubicBezTo>
                    <a:cubicBezTo>
                      <a:pt x="682" y="1776"/>
                      <a:pt x="731" y="1873"/>
                      <a:pt x="740" y="1989"/>
                    </a:cubicBezTo>
                    <a:lnTo>
                      <a:pt x="816" y="2054"/>
                    </a:lnTo>
                    <a:cubicBezTo>
                      <a:pt x="786" y="2043"/>
                      <a:pt x="758" y="2022"/>
                      <a:pt x="740" y="1996"/>
                    </a:cubicBezTo>
                    <a:cubicBezTo>
                      <a:pt x="731" y="2096"/>
                      <a:pt x="731" y="2270"/>
                      <a:pt x="473" y="2388"/>
                    </a:cubicBezTo>
                    <a:cubicBezTo>
                      <a:pt x="459" y="2409"/>
                      <a:pt x="649" y="2652"/>
                      <a:pt x="670" y="2657"/>
                    </a:cubicBezTo>
                    <a:cubicBezTo>
                      <a:pt x="953" y="2437"/>
                      <a:pt x="1099" y="2230"/>
                      <a:pt x="1071" y="1887"/>
                    </a:cubicBezTo>
                    <a:cubicBezTo>
                      <a:pt x="1027" y="1690"/>
                      <a:pt x="872" y="1449"/>
                      <a:pt x="731" y="1229"/>
                    </a:cubicBezTo>
                    <a:cubicBezTo>
                      <a:pt x="725" y="1249"/>
                      <a:pt x="718" y="1257"/>
                      <a:pt x="714" y="1257"/>
                    </a:cubicBezTo>
                    <a:cubicBezTo>
                      <a:pt x="707" y="1257"/>
                      <a:pt x="707" y="1229"/>
                      <a:pt x="731" y="1187"/>
                    </a:cubicBezTo>
                    <a:cubicBezTo>
                      <a:pt x="541" y="1002"/>
                      <a:pt x="476" y="849"/>
                      <a:pt x="404" y="747"/>
                    </a:cubicBezTo>
                    <a:cubicBezTo>
                      <a:pt x="376" y="568"/>
                      <a:pt x="390" y="434"/>
                      <a:pt x="573" y="269"/>
                    </a:cubicBezTo>
                    <a:cubicBezTo>
                      <a:pt x="609" y="220"/>
                      <a:pt x="403" y="26"/>
                      <a:pt x="42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88" name="Google Shape;13788;p54"/>
              <p:cNvSpPr/>
              <p:nvPr/>
            </p:nvSpPr>
            <p:spPr>
              <a:xfrm>
                <a:off x="5414325" y="2033900"/>
                <a:ext cx="25300" cy="71975"/>
              </a:xfrm>
              <a:custGeom>
                <a:avLst/>
                <a:gdLst/>
                <a:ahLst/>
                <a:cxnLst/>
                <a:rect l="l" t="t" r="r" b="b"/>
                <a:pathLst>
                  <a:path w="1012" h="2879" extrusionOk="0">
                    <a:moveTo>
                      <a:pt x="510" y="0"/>
                    </a:moveTo>
                    <a:cubicBezTo>
                      <a:pt x="504" y="0"/>
                      <a:pt x="500" y="4"/>
                      <a:pt x="496" y="11"/>
                    </a:cubicBezTo>
                    <a:cubicBezTo>
                      <a:pt x="151" y="187"/>
                      <a:pt x="0" y="433"/>
                      <a:pt x="93" y="704"/>
                    </a:cubicBezTo>
                    <a:cubicBezTo>
                      <a:pt x="107" y="936"/>
                      <a:pt x="109" y="1214"/>
                      <a:pt x="288" y="1388"/>
                    </a:cubicBezTo>
                    <a:cubicBezTo>
                      <a:pt x="286" y="1388"/>
                      <a:pt x="272" y="1454"/>
                      <a:pt x="291" y="1454"/>
                    </a:cubicBezTo>
                    <a:cubicBezTo>
                      <a:pt x="295" y="1454"/>
                      <a:pt x="299" y="1452"/>
                      <a:pt x="304" y="1448"/>
                    </a:cubicBezTo>
                    <a:lnTo>
                      <a:pt x="304" y="1448"/>
                    </a:lnTo>
                    <a:cubicBezTo>
                      <a:pt x="536" y="2021"/>
                      <a:pt x="510" y="2368"/>
                      <a:pt x="86" y="2510"/>
                    </a:cubicBezTo>
                    <a:cubicBezTo>
                      <a:pt x="121" y="2521"/>
                      <a:pt x="228" y="2834"/>
                      <a:pt x="209" y="2878"/>
                    </a:cubicBezTo>
                    <a:cubicBezTo>
                      <a:pt x="1011" y="2470"/>
                      <a:pt x="717" y="1722"/>
                      <a:pt x="603" y="1323"/>
                    </a:cubicBezTo>
                    <a:lnTo>
                      <a:pt x="603" y="1323"/>
                    </a:lnTo>
                    <a:cubicBezTo>
                      <a:pt x="594" y="1331"/>
                      <a:pt x="587" y="1334"/>
                      <a:pt x="583" y="1334"/>
                    </a:cubicBezTo>
                    <a:cubicBezTo>
                      <a:pt x="571" y="1334"/>
                      <a:pt x="580" y="1306"/>
                      <a:pt x="589" y="1306"/>
                    </a:cubicBezTo>
                    <a:cubicBezTo>
                      <a:pt x="591" y="1306"/>
                      <a:pt x="592" y="1307"/>
                      <a:pt x="594" y="1309"/>
                    </a:cubicBezTo>
                    <a:cubicBezTo>
                      <a:pt x="448" y="1070"/>
                      <a:pt x="404" y="855"/>
                      <a:pt x="418" y="713"/>
                    </a:cubicBezTo>
                    <a:cubicBezTo>
                      <a:pt x="422" y="567"/>
                      <a:pt x="404" y="472"/>
                      <a:pt x="710" y="210"/>
                    </a:cubicBezTo>
                    <a:lnTo>
                      <a:pt x="710" y="210"/>
                    </a:lnTo>
                    <a:cubicBezTo>
                      <a:pt x="707" y="212"/>
                      <a:pt x="705" y="212"/>
                      <a:pt x="702" y="212"/>
                    </a:cubicBezTo>
                    <a:cubicBezTo>
                      <a:pt x="656" y="212"/>
                      <a:pt x="554" y="0"/>
                      <a:pt x="5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89" name="Google Shape;13789;p54"/>
              <p:cNvSpPr/>
              <p:nvPr/>
            </p:nvSpPr>
            <p:spPr>
              <a:xfrm>
                <a:off x="5394725" y="2061050"/>
                <a:ext cx="1075" cy="2525"/>
              </a:xfrm>
              <a:custGeom>
                <a:avLst/>
                <a:gdLst/>
                <a:ahLst/>
                <a:cxnLst/>
                <a:rect l="l" t="t" r="r" b="b"/>
                <a:pathLst>
                  <a:path w="43" h="101" extrusionOk="0">
                    <a:moveTo>
                      <a:pt x="17" y="0"/>
                    </a:moveTo>
                    <a:cubicBezTo>
                      <a:pt x="12" y="3"/>
                      <a:pt x="5" y="7"/>
                      <a:pt x="1" y="10"/>
                    </a:cubicBezTo>
                    <a:cubicBezTo>
                      <a:pt x="15" y="72"/>
                      <a:pt x="31" y="96"/>
                      <a:pt x="42" y="100"/>
                    </a:cubicBezTo>
                    <a:cubicBezTo>
                      <a:pt x="33" y="65"/>
                      <a:pt x="24" y="33"/>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90" name="Google Shape;13790;p54"/>
              <p:cNvSpPr/>
              <p:nvPr/>
            </p:nvSpPr>
            <p:spPr>
              <a:xfrm>
                <a:off x="5386375" y="2032600"/>
                <a:ext cx="2250" cy="3025"/>
              </a:xfrm>
              <a:custGeom>
                <a:avLst/>
                <a:gdLst/>
                <a:ahLst/>
                <a:cxnLst/>
                <a:rect l="l" t="t" r="r" b="b"/>
                <a:pathLst>
                  <a:path w="90" h="121" extrusionOk="0">
                    <a:moveTo>
                      <a:pt x="82" y="0"/>
                    </a:moveTo>
                    <a:cubicBezTo>
                      <a:pt x="54" y="23"/>
                      <a:pt x="26" y="49"/>
                      <a:pt x="1" y="74"/>
                    </a:cubicBezTo>
                    <a:cubicBezTo>
                      <a:pt x="10" y="91"/>
                      <a:pt x="24" y="105"/>
                      <a:pt x="36" y="121"/>
                    </a:cubicBezTo>
                    <a:lnTo>
                      <a:pt x="87" y="100"/>
                    </a:lnTo>
                    <a:cubicBezTo>
                      <a:pt x="89" y="70"/>
                      <a:pt x="89" y="40"/>
                      <a:pt x="87" y="10"/>
                    </a:cubicBezTo>
                    <a:cubicBezTo>
                      <a:pt x="84" y="5"/>
                      <a:pt x="84" y="3"/>
                      <a:pt x="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91" name="Google Shape;13791;p54"/>
              <p:cNvSpPr/>
              <p:nvPr/>
            </p:nvSpPr>
            <p:spPr>
              <a:xfrm>
                <a:off x="5381425" y="2068825"/>
                <a:ext cx="18550" cy="27075"/>
              </a:xfrm>
              <a:custGeom>
                <a:avLst/>
                <a:gdLst/>
                <a:ahLst/>
                <a:cxnLst/>
                <a:rect l="l" t="t" r="r" b="b"/>
                <a:pathLst>
                  <a:path w="742" h="1083" extrusionOk="0">
                    <a:moveTo>
                      <a:pt x="632" y="0"/>
                    </a:moveTo>
                    <a:cubicBezTo>
                      <a:pt x="588" y="26"/>
                      <a:pt x="554" y="91"/>
                      <a:pt x="521" y="172"/>
                    </a:cubicBezTo>
                    <a:lnTo>
                      <a:pt x="595" y="269"/>
                    </a:lnTo>
                    <a:cubicBezTo>
                      <a:pt x="493" y="413"/>
                      <a:pt x="428" y="438"/>
                      <a:pt x="373" y="445"/>
                    </a:cubicBezTo>
                    <a:cubicBezTo>
                      <a:pt x="368" y="471"/>
                      <a:pt x="359" y="496"/>
                      <a:pt x="343" y="519"/>
                    </a:cubicBezTo>
                    <a:cubicBezTo>
                      <a:pt x="343" y="617"/>
                      <a:pt x="199" y="705"/>
                      <a:pt x="60" y="763"/>
                    </a:cubicBezTo>
                    <a:cubicBezTo>
                      <a:pt x="0" y="797"/>
                      <a:pt x="142" y="1083"/>
                      <a:pt x="199" y="1083"/>
                    </a:cubicBezTo>
                    <a:cubicBezTo>
                      <a:pt x="200" y="1083"/>
                      <a:pt x="201" y="1083"/>
                      <a:pt x="201" y="1083"/>
                    </a:cubicBezTo>
                    <a:cubicBezTo>
                      <a:pt x="445" y="997"/>
                      <a:pt x="570" y="876"/>
                      <a:pt x="683" y="670"/>
                    </a:cubicBezTo>
                    <a:cubicBezTo>
                      <a:pt x="741" y="464"/>
                      <a:pt x="693" y="230"/>
                      <a:pt x="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92" name="Google Shape;13792;p54"/>
              <p:cNvSpPr/>
              <p:nvPr/>
            </p:nvSpPr>
            <p:spPr>
              <a:xfrm>
                <a:off x="5380250" y="2029800"/>
                <a:ext cx="16475" cy="32375"/>
              </a:xfrm>
              <a:custGeom>
                <a:avLst/>
                <a:gdLst/>
                <a:ahLst/>
                <a:cxnLst/>
                <a:rect l="l" t="t" r="r" b="b"/>
                <a:pathLst>
                  <a:path w="659" h="1295" extrusionOk="0">
                    <a:moveTo>
                      <a:pt x="462" y="1"/>
                    </a:moveTo>
                    <a:cubicBezTo>
                      <a:pt x="413" y="38"/>
                      <a:pt x="371" y="73"/>
                      <a:pt x="329" y="110"/>
                    </a:cubicBezTo>
                    <a:lnTo>
                      <a:pt x="329" y="122"/>
                    </a:lnTo>
                    <a:cubicBezTo>
                      <a:pt x="339" y="149"/>
                      <a:pt x="348" y="175"/>
                      <a:pt x="362" y="203"/>
                    </a:cubicBezTo>
                    <a:lnTo>
                      <a:pt x="329" y="214"/>
                    </a:lnTo>
                    <a:cubicBezTo>
                      <a:pt x="327" y="241"/>
                      <a:pt x="319" y="252"/>
                      <a:pt x="309" y="252"/>
                    </a:cubicBezTo>
                    <a:cubicBezTo>
                      <a:pt x="301" y="252"/>
                      <a:pt x="290" y="244"/>
                      <a:pt x="278" y="233"/>
                    </a:cubicBezTo>
                    <a:lnTo>
                      <a:pt x="162" y="277"/>
                    </a:lnTo>
                    <a:cubicBezTo>
                      <a:pt x="51" y="414"/>
                      <a:pt x="0" y="555"/>
                      <a:pt x="40" y="692"/>
                    </a:cubicBezTo>
                    <a:cubicBezTo>
                      <a:pt x="44" y="907"/>
                      <a:pt x="146" y="1079"/>
                      <a:pt x="209" y="1295"/>
                    </a:cubicBezTo>
                    <a:cubicBezTo>
                      <a:pt x="276" y="1189"/>
                      <a:pt x="352" y="1097"/>
                      <a:pt x="457" y="1097"/>
                    </a:cubicBezTo>
                    <a:cubicBezTo>
                      <a:pt x="468" y="1097"/>
                      <a:pt x="478" y="1098"/>
                      <a:pt x="489" y="1100"/>
                    </a:cubicBezTo>
                    <a:cubicBezTo>
                      <a:pt x="427" y="961"/>
                      <a:pt x="350" y="840"/>
                      <a:pt x="309" y="715"/>
                    </a:cubicBezTo>
                    <a:cubicBezTo>
                      <a:pt x="348" y="548"/>
                      <a:pt x="404" y="451"/>
                      <a:pt x="635" y="251"/>
                    </a:cubicBezTo>
                    <a:cubicBezTo>
                      <a:pt x="659" y="247"/>
                      <a:pt x="462" y="3"/>
                      <a:pt x="4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93" name="Google Shape;13793;p54"/>
              <p:cNvSpPr/>
              <p:nvPr/>
            </p:nvSpPr>
            <p:spPr>
              <a:xfrm>
                <a:off x="5392425" y="2105075"/>
                <a:ext cx="25925" cy="68200"/>
              </a:xfrm>
              <a:custGeom>
                <a:avLst/>
                <a:gdLst/>
                <a:ahLst/>
                <a:cxnLst/>
                <a:rect l="l" t="t" r="r" b="b"/>
                <a:pathLst>
                  <a:path w="1037" h="2728" extrusionOk="0">
                    <a:moveTo>
                      <a:pt x="1036" y="235"/>
                    </a:moveTo>
                    <a:lnTo>
                      <a:pt x="1036" y="235"/>
                    </a:lnTo>
                    <a:cubicBezTo>
                      <a:pt x="1031" y="238"/>
                      <a:pt x="1025" y="241"/>
                      <a:pt x="1020" y="243"/>
                    </a:cubicBezTo>
                    <a:lnTo>
                      <a:pt x="1020" y="243"/>
                    </a:lnTo>
                    <a:cubicBezTo>
                      <a:pt x="1026" y="243"/>
                      <a:pt x="1031" y="240"/>
                      <a:pt x="1036" y="235"/>
                    </a:cubicBezTo>
                    <a:close/>
                    <a:moveTo>
                      <a:pt x="843" y="1"/>
                    </a:moveTo>
                    <a:cubicBezTo>
                      <a:pt x="841" y="1"/>
                      <a:pt x="839" y="2"/>
                      <a:pt x="837" y="4"/>
                    </a:cubicBezTo>
                    <a:cubicBezTo>
                      <a:pt x="151" y="266"/>
                      <a:pt x="257" y="815"/>
                      <a:pt x="392" y="1295"/>
                    </a:cubicBezTo>
                    <a:cubicBezTo>
                      <a:pt x="315" y="1330"/>
                      <a:pt x="355" y="1432"/>
                      <a:pt x="362" y="1434"/>
                    </a:cubicBezTo>
                    <a:cubicBezTo>
                      <a:pt x="366" y="1534"/>
                      <a:pt x="413" y="1659"/>
                      <a:pt x="392" y="1777"/>
                    </a:cubicBezTo>
                    <a:cubicBezTo>
                      <a:pt x="434" y="1868"/>
                      <a:pt x="436" y="1970"/>
                      <a:pt x="399" y="2060"/>
                    </a:cubicBezTo>
                    <a:cubicBezTo>
                      <a:pt x="362" y="2211"/>
                      <a:pt x="257" y="2382"/>
                      <a:pt x="5" y="2389"/>
                    </a:cubicBezTo>
                    <a:cubicBezTo>
                      <a:pt x="0" y="2398"/>
                      <a:pt x="12" y="2463"/>
                      <a:pt x="21" y="2537"/>
                    </a:cubicBezTo>
                    <a:cubicBezTo>
                      <a:pt x="70" y="2602"/>
                      <a:pt x="123" y="2665"/>
                      <a:pt x="176" y="2728"/>
                    </a:cubicBezTo>
                    <a:cubicBezTo>
                      <a:pt x="536" y="2584"/>
                      <a:pt x="684" y="2331"/>
                      <a:pt x="702" y="2171"/>
                    </a:cubicBezTo>
                    <a:cubicBezTo>
                      <a:pt x="730" y="2046"/>
                      <a:pt x="770" y="1939"/>
                      <a:pt x="767" y="1710"/>
                    </a:cubicBezTo>
                    <a:cubicBezTo>
                      <a:pt x="726" y="1589"/>
                      <a:pt x="709" y="1527"/>
                      <a:pt x="647" y="1364"/>
                    </a:cubicBezTo>
                    <a:lnTo>
                      <a:pt x="647" y="1364"/>
                    </a:lnTo>
                    <a:cubicBezTo>
                      <a:pt x="649" y="1365"/>
                      <a:pt x="651" y="1366"/>
                      <a:pt x="652" y="1366"/>
                    </a:cubicBezTo>
                    <a:cubicBezTo>
                      <a:pt x="682" y="1366"/>
                      <a:pt x="700" y="1236"/>
                      <a:pt x="655" y="1236"/>
                    </a:cubicBezTo>
                    <a:cubicBezTo>
                      <a:pt x="652" y="1236"/>
                      <a:pt x="650" y="1236"/>
                      <a:pt x="647" y="1237"/>
                    </a:cubicBezTo>
                    <a:cubicBezTo>
                      <a:pt x="532" y="749"/>
                      <a:pt x="572" y="460"/>
                      <a:pt x="1020" y="243"/>
                    </a:cubicBezTo>
                    <a:lnTo>
                      <a:pt x="1020" y="243"/>
                    </a:lnTo>
                    <a:cubicBezTo>
                      <a:pt x="1019" y="243"/>
                      <a:pt x="1018" y="243"/>
                      <a:pt x="1017" y="243"/>
                    </a:cubicBezTo>
                    <a:cubicBezTo>
                      <a:pt x="953" y="243"/>
                      <a:pt x="878" y="1"/>
                      <a:pt x="8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94" name="Google Shape;13794;p54"/>
              <p:cNvSpPr/>
              <p:nvPr/>
            </p:nvSpPr>
            <p:spPr>
              <a:xfrm>
                <a:off x="5359325" y="2093625"/>
                <a:ext cx="24950" cy="65450"/>
              </a:xfrm>
              <a:custGeom>
                <a:avLst/>
                <a:gdLst/>
                <a:ahLst/>
                <a:cxnLst/>
                <a:rect l="l" t="t" r="r" b="b"/>
                <a:pathLst>
                  <a:path w="998" h="2618" extrusionOk="0">
                    <a:moveTo>
                      <a:pt x="874" y="0"/>
                    </a:moveTo>
                    <a:lnTo>
                      <a:pt x="874" y="0"/>
                    </a:lnTo>
                    <a:cubicBezTo>
                      <a:pt x="107" y="313"/>
                      <a:pt x="283" y="842"/>
                      <a:pt x="371" y="1241"/>
                    </a:cubicBezTo>
                    <a:cubicBezTo>
                      <a:pt x="364" y="1303"/>
                      <a:pt x="370" y="1369"/>
                      <a:pt x="377" y="1369"/>
                    </a:cubicBezTo>
                    <a:cubicBezTo>
                      <a:pt x="379" y="1369"/>
                      <a:pt x="381" y="1362"/>
                      <a:pt x="383" y="1345"/>
                    </a:cubicBezTo>
                    <a:cubicBezTo>
                      <a:pt x="415" y="1510"/>
                      <a:pt x="438" y="1605"/>
                      <a:pt x="445" y="1693"/>
                    </a:cubicBezTo>
                    <a:cubicBezTo>
                      <a:pt x="483" y="1822"/>
                      <a:pt x="494" y="1869"/>
                      <a:pt x="441" y="1994"/>
                    </a:cubicBezTo>
                    <a:cubicBezTo>
                      <a:pt x="452" y="2036"/>
                      <a:pt x="376" y="2189"/>
                      <a:pt x="12" y="2291"/>
                    </a:cubicBezTo>
                    <a:cubicBezTo>
                      <a:pt x="0" y="2295"/>
                      <a:pt x="128" y="2583"/>
                      <a:pt x="91" y="2618"/>
                    </a:cubicBezTo>
                    <a:cubicBezTo>
                      <a:pt x="571" y="2532"/>
                      <a:pt x="719" y="2244"/>
                      <a:pt x="756" y="2054"/>
                    </a:cubicBezTo>
                    <a:cubicBezTo>
                      <a:pt x="782" y="2003"/>
                      <a:pt x="795" y="1948"/>
                      <a:pt x="798" y="1892"/>
                    </a:cubicBezTo>
                    <a:cubicBezTo>
                      <a:pt x="772" y="1841"/>
                      <a:pt x="744" y="1788"/>
                      <a:pt x="717" y="1723"/>
                    </a:cubicBezTo>
                    <a:lnTo>
                      <a:pt x="717" y="1723"/>
                    </a:lnTo>
                    <a:lnTo>
                      <a:pt x="795" y="1804"/>
                    </a:lnTo>
                    <a:cubicBezTo>
                      <a:pt x="789" y="1758"/>
                      <a:pt x="775" y="1711"/>
                      <a:pt x="756" y="1667"/>
                    </a:cubicBezTo>
                    <a:cubicBezTo>
                      <a:pt x="770" y="1505"/>
                      <a:pt x="724" y="1456"/>
                      <a:pt x="696" y="1287"/>
                    </a:cubicBezTo>
                    <a:cubicBezTo>
                      <a:pt x="733" y="1268"/>
                      <a:pt x="687" y="1238"/>
                      <a:pt x="705" y="1162"/>
                    </a:cubicBezTo>
                    <a:cubicBezTo>
                      <a:pt x="589" y="726"/>
                      <a:pt x="550" y="501"/>
                      <a:pt x="955" y="390"/>
                    </a:cubicBezTo>
                    <a:cubicBezTo>
                      <a:pt x="997" y="332"/>
                      <a:pt x="835" y="70"/>
                      <a:pt x="8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95" name="Google Shape;13795;p54"/>
              <p:cNvSpPr/>
              <p:nvPr/>
            </p:nvSpPr>
            <p:spPr>
              <a:xfrm>
                <a:off x="4940000" y="1679000"/>
                <a:ext cx="61650" cy="35475"/>
              </a:xfrm>
              <a:custGeom>
                <a:avLst/>
                <a:gdLst/>
                <a:ahLst/>
                <a:cxnLst/>
                <a:rect l="l" t="t" r="r" b="b"/>
                <a:pathLst>
                  <a:path w="2466" h="1419" extrusionOk="0">
                    <a:moveTo>
                      <a:pt x="170" y="944"/>
                    </a:moveTo>
                    <a:lnTo>
                      <a:pt x="170" y="944"/>
                    </a:lnTo>
                    <a:cubicBezTo>
                      <a:pt x="171" y="945"/>
                      <a:pt x="172" y="945"/>
                      <a:pt x="173" y="946"/>
                    </a:cubicBezTo>
                    <a:lnTo>
                      <a:pt x="173" y="946"/>
                    </a:lnTo>
                    <a:cubicBezTo>
                      <a:pt x="172" y="945"/>
                      <a:pt x="171" y="944"/>
                      <a:pt x="170" y="944"/>
                    </a:cubicBezTo>
                    <a:close/>
                    <a:moveTo>
                      <a:pt x="1836" y="1"/>
                    </a:moveTo>
                    <a:cubicBezTo>
                      <a:pt x="1751" y="1"/>
                      <a:pt x="1678" y="11"/>
                      <a:pt x="1624" y="12"/>
                    </a:cubicBezTo>
                    <a:cubicBezTo>
                      <a:pt x="1422" y="168"/>
                      <a:pt x="1218" y="349"/>
                      <a:pt x="1088" y="580"/>
                    </a:cubicBezTo>
                    <a:cubicBezTo>
                      <a:pt x="1044" y="608"/>
                      <a:pt x="1007" y="650"/>
                      <a:pt x="984" y="696"/>
                    </a:cubicBezTo>
                    <a:cubicBezTo>
                      <a:pt x="898" y="803"/>
                      <a:pt x="771" y="998"/>
                      <a:pt x="703" y="1023"/>
                    </a:cubicBezTo>
                    <a:cubicBezTo>
                      <a:pt x="649" y="1039"/>
                      <a:pt x="596" y="1054"/>
                      <a:pt x="529" y="1054"/>
                    </a:cubicBezTo>
                    <a:cubicBezTo>
                      <a:pt x="443" y="1054"/>
                      <a:pt x="334" y="1029"/>
                      <a:pt x="173" y="946"/>
                    </a:cubicBezTo>
                    <a:lnTo>
                      <a:pt x="173" y="946"/>
                    </a:lnTo>
                    <a:cubicBezTo>
                      <a:pt x="193" y="969"/>
                      <a:pt x="29" y="1236"/>
                      <a:pt x="4" y="1236"/>
                    </a:cubicBezTo>
                    <a:lnTo>
                      <a:pt x="4" y="1236"/>
                    </a:lnTo>
                    <a:cubicBezTo>
                      <a:pt x="3" y="1235"/>
                      <a:pt x="2" y="1235"/>
                      <a:pt x="1" y="1234"/>
                    </a:cubicBezTo>
                    <a:lnTo>
                      <a:pt x="1" y="1234"/>
                    </a:lnTo>
                    <a:cubicBezTo>
                      <a:pt x="1" y="1235"/>
                      <a:pt x="2" y="1236"/>
                      <a:pt x="4" y="1236"/>
                    </a:cubicBezTo>
                    <a:cubicBezTo>
                      <a:pt x="4" y="1236"/>
                      <a:pt x="4" y="1236"/>
                      <a:pt x="4" y="1236"/>
                    </a:cubicBezTo>
                    <a:lnTo>
                      <a:pt x="4" y="1236"/>
                    </a:lnTo>
                    <a:cubicBezTo>
                      <a:pt x="183" y="1368"/>
                      <a:pt x="348" y="1419"/>
                      <a:pt x="498" y="1419"/>
                    </a:cubicBezTo>
                    <a:cubicBezTo>
                      <a:pt x="615" y="1419"/>
                      <a:pt x="722" y="1388"/>
                      <a:pt x="819" y="1341"/>
                    </a:cubicBezTo>
                    <a:cubicBezTo>
                      <a:pt x="1000" y="1232"/>
                      <a:pt x="1148" y="1074"/>
                      <a:pt x="1241" y="882"/>
                    </a:cubicBezTo>
                    <a:cubicBezTo>
                      <a:pt x="1294" y="863"/>
                      <a:pt x="1334" y="819"/>
                      <a:pt x="1348" y="766"/>
                    </a:cubicBezTo>
                    <a:cubicBezTo>
                      <a:pt x="1473" y="608"/>
                      <a:pt x="1614" y="460"/>
                      <a:pt x="1765" y="325"/>
                    </a:cubicBezTo>
                    <a:cubicBezTo>
                      <a:pt x="1798" y="309"/>
                      <a:pt x="1840" y="297"/>
                      <a:pt x="1890" y="297"/>
                    </a:cubicBezTo>
                    <a:cubicBezTo>
                      <a:pt x="1984" y="297"/>
                      <a:pt x="2110" y="339"/>
                      <a:pt x="2270" y="474"/>
                    </a:cubicBezTo>
                    <a:cubicBezTo>
                      <a:pt x="2277" y="435"/>
                      <a:pt x="2414" y="277"/>
                      <a:pt x="2458" y="277"/>
                    </a:cubicBezTo>
                    <a:cubicBezTo>
                      <a:pt x="2461" y="277"/>
                      <a:pt x="2463" y="278"/>
                      <a:pt x="2465" y="279"/>
                    </a:cubicBezTo>
                    <a:cubicBezTo>
                      <a:pt x="2230" y="42"/>
                      <a:pt x="2007" y="1"/>
                      <a:pt x="18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96" name="Google Shape;13796;p54"/>
              <p:cNvSpPr/>
              <p:nvPr/>
            </p:nvSpPr>
            <p:spPr>
              <a:xfrm>
                <a:off x="4996750" y="1690825"/>
                <a:ext cx="325" cy="225"/>
              </a:xfrm>
              <a:custGeom>
                <a:avLst/>
                <a:gdLst/>
                <a:ahLst/>
                <a:cxnLst/>
                <a:rect l="l" t="t" r="r" b="b"/>
                <a:pathLst>
                  <a:path w="13" h="9" extrusionOk="0">
                    <a:moveTo>
                      <a:pt x="0" y="1"/>
                    </a:moveTo>
                    <a:cubicBezTo>
                      <a:pt x="0" y="4"/>
                      <a:pt x="2" y="8"/>
                      <a:pt x="8" y="8"/>
                    </a:cubicBezTo>
                    <a:cubicBezTo>
                      <a:pt x="9" y="8"/>
                      <a:pt x="10" y="8"/>
                      <a:pt x="12" y="8"/>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97" name="Google Shape;13797;p54"/>
              <p:cNvSpPr/>
              <p:nvPr/>
            </p:nvSpPr>
            <p:spPr>
              <a:xfrm>
                <a:off x="4988050" y="1647425"/>
                <a:ext cx="5200" cy="5300"/>
              </a:xfrm>
              <a:custGeom>
                <a:avLst/>
                <a:gdLst/>
                <a:ahLst/>
                <a:cxnLst/>
                <a:rect l="l" t="t" r="r" b="b"/>
                <a:pathLst>
                  <a:path w="208" h="212" extrusionOk="0">
                    <a:moveTo>
                      <a:pt x="1" y="0"/>
                    </a:moveTo>
                    <a:lnTo>
                      <a:pt x="154" y="211"/>
                    </a:lnTo>
                    <a:cubicBezTo>
                      <a:pt x="184" y="169"/>
                      <a:pt x="207" y="135"/>
                      <a:pt x="196" y="135"/>
                    </a:cubicBezTo>
                    <a:cubicBezTo>
                      <a:pt x="194" y="135"/>
                      <a:pt x="192" y="136"/>
                      <a:pt x="189" y="137"/>
                    </a:cubicBezTo>
                    <a:cubicBezTo>
                      <a:pt x="131" y="86"/>
                      <a:pt x="68" y="4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98" name="Google Shape;13798;p54"/>
              <p:cNvSpPr/>
              <p:nvPr/>
            </p:nvSpPr>
            <p:spPr>
              <a:xfrm>
                <a:off x="4926400" y="1644825"/>
                <a:ext cx="64925" cy="36750"/>
              </a:xfrm>
              <a:custGeom>
                <a:avLst/>
                <a:gdLst/>
                <a:ahLst/>
                <a:cxnLst/>
                <a:rect l="l" t="t" r="r" b="b"/>
                <a:pathLst>
                  <a:path w="2597" h="1470" extrusionOk="0">
                    <a:moveTo>
                      <a:pt x="2133" y="1"/>
                    </a:moveTo>
                    <a:cubicBezTo>
                      <a:pt x="2002" y="1"/>
                      <a:pt x="1887" y="50"/>
                      <a:pt x="1783" y="123"/>
                    </a:cubicBezTo>
                    <a:cubicBezTo>
                      <a:pt x="1532" y="169"/>
                      <a:pt x="1382" y="415"/>
                      <a:pt x="1169" y="612"/>
                    </a:cubicBezTo>
                    <a:cubicBezTo>
                      <a:pt x="1144" y="660"/>
                      <a:pt x="1141" y="695"/>
                      <a:pt x="1120" y="695"/>
                    </a:cubicBezTo>
                    <a:cubicBezTo>
                      <a:pt x="1115" y="695"/>
                      <a:pt x="1109" y="693"/>
                      <a:pt x="1101" y="689"/>
                    </a:cubicBezTo>
                    <a:cubicBezTo>
                      <a:pt x="1006" y="867"/>
                      <a:pt x="856" y="1059"/>
                      <a:pt x="730" y="1087"/>
                    </a:cubicBezTo>
                    <a:cubicBezTo>
                      <a:pt x="686" y="1109"/>
                      <a:pt x="617" y="1128"/>
                      <a:pt x="525" y="1128"/>
                    </a:cubicBezTo>
                    <a:cubicBezTo>
                      <a:pt x="426" y="1128"/>
                      <a:pt x="301" y="1106"/>
                      <a:pt x="148" y="1039"/>
                    </a:cubicBezTo>
                    <a:lnTo>
                      <a:pt x="148" y="1039"/>
                    </a:lnTo>
                    <a:cubicBezTo>
                      <a:pt x="165" y="1059"/>
                      <a:pt x="21" y="1287"/>
                      <a:pt x="0" y="1335"/>
                    </a:cubicBezTo>
                    <a:cubicBezTo>
                      <a:pt x="209" y="1419"/>
                      <a:pt x="381" y="1470"/>
                      <a:pt x="536" y="1470"/>
                    </a:cubicBezTo>
                    <a:cubicBezTo>
                      <a:pt x="655" y="1470"/>
                      <a:pt x="764" y="1440"/>
                      <a:pt x="872" y="1372"/>
                    </a:cubicBezTo>
                    <a:cubicBezTo>
                      <a:pt x="1069" y="1284"/>
                      <a:pt x="1215" y="1069"/>
                      <a:pt x="1377" y="937"/>
                    </a:cubicBezTo>
                    <a:cubicBezTo>
                      <a:pt x="1371" y="879"/>
                      <a:pt x="1396" y="861"/>
                      <a:pt x="1415" y="861"/>
                    </a:cubicBezTo>
                    <a:cubicBezTo>
                      <a:pt x="1425" y="861"/>
                      <a:pt x="1433" y="866"/>
                      <a:pt x="1435" y="872"/>
                    </a:cubicBezTo>
                    <a:cubicBezTo>
                      <a:pt x="1625" y="633"/>
                      <a:pt x="1771" y="399"/>
                      <a:pt x="1943" y="327"/>
                    </a:cubicBezTo>
                    <a:cubicBezTo>
                      <a:pt x="2026" y="345"/>
                      <a:pt x="2230" y="292"/>
                      <a:pt x="2506" y="447"/>
                    </a:cubicBezTo>
                    <a:cubicBezTo>
                      <a:pt x="2506" y="448"/>
                      <a:pt x="2506" y="449"/>
                      <a:pt x="2506" y="449"/>
                    </a:cubicBezTo>
                    <a:cubicBezTo>
                      <a:pt x="2511" y="449"/>
                      <a:pt x="2556" y="398"/>
                      <a:pt x="2597" y="348"/>
                    </a:cubicBezTo>
                    <a:lnTo>
                      <a:pt x="2386" y="60"/>
                    </a:lnTo>
                    <a:cubicBezTo>
                      <a:pt x="2295" y="19"/>
                      <a:pt x="2211" y="1"/>
                      <a:pt x="2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799" name="Google Shape;13799;p54"/>
              <p:cNvSpPr/>
              <p:nvPr/>
            </p:nvSpPr>
            <p:spPr>
              <a:xfrm>
                <a:off x="4882750" y="1702325"/>
                <a:ext cx="55875" cy="41250"/>
              </a:xfrm>
              <a:custGeom>
                <a:avLst/>
                <a:gdLst/>
                <a:ahLst/>
                <a:cxnLst/>
                <a:rect l="l" t="t" r="r" b="b"/>
                <a:pathLst>
                  <a:path w="2235" h="1650" extrusionOk="0">
                    <a:moveTo>
                      <a:pt x="0" y="1555"/>
                    </a:moveTo>
                    <a:cubicBezTo>
                      <a:pt x="0" y="1557"/>
                      <a:pt x="1" y="1557"/>
                      <a:pt x="1" y="1557"/>
                    </a:cubicBezTo>
                    <a:cubicBezTo>
                      <a:pt x="2" y="1557"/>
                      <a:pt x="2" y="1557"/>
                      <a:pt x="3" y="1556"/>
                    </a:cubicBezTo>
                    <a:lnTo>
                      <a:pt x="3" y="1556"/>
                    </a:lnTo>
                    <a:cubicBezTo>
                      <a:pt x="2" y="1556"/>
                      <a:pt x="1" y="1556"/>
                      <a:pt x="0" y="1555"/>
                    </a:cubicBezTo>
                    <a:close/>
                    <a:moveTo>
                      <a:pt x="1701" y="0"/>
                    </a:moveTo>
                    <a:cubicBezTo>
                      <a:pt x="1583" y="0"/>
                      <a:pt x="1469" y="34"/>
                      <a:pt x="1350" y="111"/>
                    </a:cubicBezTo>
                    <a:cubicBezTo>
                      <a:pt x="1347" y="116"/>
                      <a:pt x="1343" y="118"/>
                      <a:pt x="1340" y="123"/>
                    </a:cubicBezTo>
                    <a:lnTo>
                      <a:pt x="1454" y="366"/>
                    </a:lnTo>
                    <a:cubicBezTo>
                      <a:pt x="1445" y="364"/>
                      <a:pt x="1436" y="364"/>
                      <a:pt x="1428" y="364"/>
                    </a:cubicBezTo>
                    <a:cubicBezTo>
                      <a:pt x="1284" y="364"/>
                      <a:pt x="1273" y="601"/>
                      <a:pt x="1190" y="601"/>
                    </a:cubicBezTo>
                    <a:cubicBezTo>
                      <a:pt x="1163" y="601"/>
                      <a:pt x="1127" y="575"/>
                      <a:pt x="1076" y="505"/>
                    </a:cubicBezTo>
                    <a:lnTo>
                      <a:pt x="1083" y="456"/>
                    </a:lnTo>
                    <a:lnTo>
                      <a:pt x="1083" y="456"/>
                    </a:lnTo>
                    <a:cubicBezTo>
                      <a:pt x="1032" y="540"/>
                      <a:pt x="988" y="628"/>
                      <a:pt x="956" y="721"/>
                    </a:cubicBezTo>
                    <a:cubicBezTo>
                      <a:pt x="893" y="739"/>
                      <a:pt x="868" y="799"/>
                      <a:pt x="851" y="827"/>
                    </a:cubicBezTo>
                    <a:cubicBezTo>
                      <a:pt x="730" y="1145"/>
                      <a:pt x="613" y="1347"/>
                      <a:pt x="380" y="1347"/>
                    </a:cubicBezTo>
                    <a:cubicBezTo>
                      <a:pt x="306" y="1347"/>
                      <a:pt x="219" y="1326"/>
                      <a:pt x="116" y="1282"/>
                    </a:cubicBezTo>
                    <a:cubicBezTo>
                      <a:pt x="106" y="1296"/>
                      <a:pt x="18" y="1537"/>
                      <a:pt x="3" y="1556"/>
                    </a:cubicBezTo>
                    <a:lnTo>
                      <a:pt x="3" y="1556"/>
                    </a:lnTo>
                    <a:cubicBezTo>
                      <a:pt x="161" y="1621"/>
                      <a:pt x="296" y="1649"/>
                      <a:pt x="412" y="1649"/>
                    </a:cubicBezTo>
                    <a:cubicBezTo>
                      <a:pt x="840" y="1649"/>
                      <a:pt x="1016" y="1272"/>
                      <a:pt x="1136" y="973"/>
                    </a:cubicBezTo>
                    <a:cubicBezTo>
                      <a:pt x="1190" y="908"/>
                      <a:pt x="1199" y="897"/>
                      <a:pt x="1222" y="874"/>
                    </a:cubicBezTo>
                    <a:cubicBezTo>
                      <a:pt x="1352" y="653"/>
                      <a:pt x="1415" y="482"/>
                      <a:pt x="1540" y="424"/>
                    </a:cubicBezTo>
                    <a:cubicBezTo>
                      <a:pt x="1593" y="383"/>
                      <a:pt x="1678" y="322"/>
                      <a:pt x="1791" y="322"/>
                    </a:cubicBezTo>
                    <a:cubicBezTo>
                      <a:pt x="1866" y="322"/>
                      <a:pt x="1953" y="349"/>
                      <a:pt x="2052" y="426"/>
                    </a:cubicBezTo>
                    <a:cubicBezTo>
                      <a:pt x="2057" y="424"/>
                      <a:pt x="2234" y="147"/>
                      <a:pt x="2213" y="147"/>
                    </a:cubicBezTo>
                    <a:lnTo>
                      <a:pt x="2213" y="147"/>
                    </a:lnTo>
                    <a:cubicBezTo>
                      <a:pt x="2212" y="147"/>
                      <a:pt x="2211" y="147"/>
                      <a:pt x="2210" y="148"/>
                    </a:cubicBezTo>
                    <a:cubicBezTo>
                      <a:pt x="2016" y="57"/>
                      <a:pt x="1855" y="0"/>
                      <a:pt x="1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00" name="Google Shape;13800;p54"/>
              <p:cNvSpPr/>
              <p:nvPr/>
            </p:nvSpPr>
            <p:spPr>
              <a:xfrm>
                <a:off x="4887725" y="1690475"/>
                <a:ext cx="275" cy="550"/>
              </a:xfrm>
              <a:custGeom>
                <a:avLst/>
                <a:gdLst/>
                <a:ahLst/>
                <a:cxnLst/>
                <a:rect l="l" t="t" r="r" b="b"/>
                <a:pathLst>
                  <a:path w="11" h="22" extrusionOk="0">
                    <a:moveTo>
                      <a:pt x="10" y="1"/>
                    </a:moveTo>
                    <a:lnTo>
                      <a:pt x="5" y="14"/>
                    </a:lnTo>
                    <a:lnTo>
                      <a:pt x="5" y="14"/>
                    </a:lnTo>
                    <a:cubicBezTo>
                      <a:pt x="9" y="7"/>
                      <a:pt x="10" y="3"/>
                      <a:pt x="10" y="1"/>
                    </a:cubicBezTo>
                    <a:close/>
                    <a:moveTo>
                      <a:pt x="5" y="14"/>
                    </a:moveTo>
                    <a:cubicBezTo>
                      <a:pt x="4" y="16"/>
                      <a:pt x="3" y="17"/>
                      <a:pt x="2" y="20"/>
                    </a:cubicBezTo>
                    <a:lnTo>
                      <a:pt x="2" y="20"/>
                    </a:lnTo>
                    <a:cubicBezTo>
                      <a:pt x="2" y="19"/>
                      <a:pt x="3" y="19"/>
                      <a:pt x="3" y="19"/>
                    </a:cubicBezTo>
                    <a:lnTo>
                      <a:pt x="5" y="14"/>
                    </a:lnTo>
                    <a:close/>
                    <a:moveTo>
                      <a:pt x="2" y="20"/>
                    </a:moveTo>
                    <a:cubicBezTo>
                      <a:pt x="1" y="20"/>
                      <a:pt x="1" y="22"/>
                      <a:pt x="1" y="22"/>
                    </a:cubicBezTo>
                    <a:cubicBezTo>
                      <a:pt x="1" y="21"/>
                      <a:pt x="2" y="20"/>
                      <a:pt x="2"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01" name="Google Shape;13801;p54"/>
              <p:cNvSpPr/>
              <p:nvPr/>
            </p:nvSpPr>
            <p:spPr>
              <a:xfrm>
                <a:off x="4862775" y="1670450"/>
                <a:ext cx="61275" cy="44375"/>
              </a:xfrm>
              <a:custGeom>
                <a:avLst/>
                <a:gdLst/>
                <a:ahLst/>
                <a:cxnLst/>
                <a:rect l="l" t="t" r="r" b="b"/>
                <a:pathLst>
                  <a:path w="2451" h="1775" extrusionOk="0">
                    <a:moveTo>
                      <a:pt x="2015" y="1"/>
                    </a:moveTo>
                    <a:cubicBezTo>
                      <a:pt x="1844" y="1"/>
                      <a:pt x="1675" y="62"/>
                      <a:pt x="1497" y="183"/>
                    </a:cubicBezTo>
                    <a:cubicBezTo>
                      <a:pt x="1421" y="232"/>
                      <a:pt x="1354" y="294"/>
                      <a:pt x="1300" y="366"/>
                    </a:cubicBezTo>
                    <a:cubicBezTo>
                      <a:pt x="1360" y="613"/>
                      <a:pt x="1358" y="688"/>
                      <a:pt x="1326" y="688"/>
                    </a:cubicBezTo>
                    <a:cubicBezTo>
                      <a:pt x="1293" y="688"/>
                      <a:pt x="1228" y="605"/>
                      <a:pt x="1168" y="554"/>
                    </a:cubicBezTo>
                    <a:cubicBezTo>
                      <a:pt x="1117" y="633"/>
                      <a:pt x="1061" y="721"/>
                      <a:pt x="1001" y="820"/>
                    </a:cubicBezTo>
                    <a:cubicBezTo>
                      <a:pt x="998" y="827"/>
                      <a:pt x="995" y="832"/>
                      <a:pt x="996" y="832"/>
                    </a:cubicBezTo>
                    <a:cubicBezTo>
                      <a:pt x="997" y="832"/>
                      <a:pt x="998" y="830"/>
                      <a:pt x="1001" y="827"/>
                    </a:cubicBezTo>
                    <a:lnTo>
                      <a:pt x="1001" y="827"/>
                    </a:lnTo>
                    <a:cubicBezTo>
                      <a:pt x="812" y="1209"/>
                      <a:pt x="687" y="1427"/>
                      <a:pt x="430" y="1427"/>
                    </a:cubicBezTo>
                    <a:cubicBezTo>
                      <a:pt x="344" y="1427"/>
                      <a:pt x="243" y="1403"/>
                      <a:pt x="120" y="1351"/>
                    </a:cubicBezTo>
                    <a:cubicBezTo>
                      <a:pt x="87" y="1391"/>
                      <a:pt x="0" y="1716"/>
                      <a:pt x="3" y="1716"/>
                    </a:cubicBezTo>
                    <a:cubicBezTo>
                      <a:pt x="3" y="1716"/>
                      <a:pt x="4" y="1715"/>
                      <a:pt x="4" y="1713"/>
                    </a:cubicBezTo>
                    <a:cubicBezTo>
                      <a:pt x="143" y="1756"/>
                      <a:pt x="266" y="1775"/>
                      <a:pt x="376" y="1775"/>
                    </a:cubicBezTo>
                    <a:cubicBezTo>
                      <a:pt x="888" y="1775"/>
                      <a:pt x="1109" y="1362"/>
                      <a:pt x="1277" y="1043"/>
                    </a:cubicBezTo>
                    <a:cubicBezTo>
                      <a:pt x="1299" y="1025"/>
                      <a:pt x="1320" y="938"/>
                      <a:pt x="1333" y="938"/>
                    </a:cubicBezTo>
                    <a:cubicBezTo>
                      <a:pt x="1334" y="938"/>
                      <a:pt x="1335" y="938"/>
                      <a:pt x="1335" y="939"/>
                    </a:cubicBezTo>
                    <a:cubicBezTo>
                      <a:pt x="1393" y="823"/>
                      <a:pt x="1460" y="711"/>
                      <a:pt x="1532" y="602"/>
                    </a:cubicBezTo>
                    <a:lnTo>
                      <a:pt x="1472" y="510"/>
                    </a:lnTo>
                    <a:lnTo>
                      <a:pt x="1472" y="510"/>
                    </a:lnTo>
                    <a:cubicBezTo>
                      <a:pt x="1497" y="535"/>
                      <a:pt x="1518" y="565"/>
                      <a:pt x="1534" y="598"/>
                    </a:cubicBezTo>
                    <a:cubicBezTo>
                      <a:pt x="1583" y="526"/>
                      <a:pt x="1646" y="466"/>
                      <a:pt x="1718" y="424"/>
                    </a:cubicBezTo>
                    <a:cubicBezTo>
                      <a:pt x="1765" y="383"/>
                      <a:pt x="1857" y="330"/>
                      <a:pt x="2002" y="330"/>
                    </a:cubicBezTo>
                    <a:cubicBezTo>
                      <a:pt x="2086" y="330"/>
                      <a:pt x="2186" y="347"/>
                      <a:pt x="2306" y="394"/>
                    </a:cubicBezTo>
                    <a:cubicBezTo>
                      <a:pt x="2306" y="394"/>
                      <a:pt x="2306" y="394"/>
                      <a:pt x="2306" y="394"/>
                    </a:cubicBezTo>
                    <a:cubicBezTo>
                      <a:pt x="2309" y="394"/>
                      <a:pt x="2409" y="134"/>
                      <a:pt x="2450" y="130"/>
                    </a:cubicBezTo>
                    <a:cubicBezTo>
                      <a:pt x="2300" y="43"/>
                      <a:pt x="2157" y="1"/>
                      <a:pt x="20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02" name="Google Shape;13802;p54"/>
              <p:cNvSpPr/>
              <p:nvPr/>
            </p:nvSpPr>
            <p:spPr>
              <a:xfrm>
                <a:off x="4832050" y="1736525"/>
                <a:ext cx="47850" cy="49350"/>
              </a:xfrm>
              <a:custGeom>
                <a:avLst/>
                <a:gdLst/>
                <a:ahLst/>
                <a:cxnLst/>
                <a:rect l="l" t="t" r="r" b="b"/>
                <a:pathLst>
                  <a:path w="1914" h="1974" extrusionOk="0">
                    <a:moveTo>
                      <a:pt x="1518" y="0"/>
                    </a:moveTo>
                    <a:cubicBezTo>
                      <a:pt x="1422" y="0"/>
                      <a:pt x="1333" y="19"/>
                      <a:pt x="1259" y="43"/>
                    </a:cubicBezTo>
                    <a:cubicBezTo>
                      <a:pt x="1002" y="194"/>
                      <a:pt x="876" y="514"/>
                      <a:pt x="781" y="829"/>
                    </a:cubicBezTo>
                    <a:lnTo>
                      <a:pt x="793" y="929"/>
                    </a:lnTo>
                    <a:cubicBezTo>
                      <a:pt x="784" y="915"/>
                      <a:pt x="774" y="901"/>
                      <a:pt x="763" y="887"/>
                    </a:cubicBezTo>
                    <a:cubicBezTo>
                      <a:pt x="758" y="906"/>
                      <a:pt x="753" y="924"/>
                      <a:pt x="747" y="943"/>
                    </a:cubicBezTo>
                    <a:cubicBezTo>
                      <a:pt x="749" y="939"/>
                      <a:pt x="751" y="937"/>
                      <a:pt x="752" y="937"/>
                    </a:cubicBezTo>
                    <a:lnTo>
                      <a:pt x="752" y="937"/>
                    </a:lnTo>
                    <a:cubicBezTo>
                      <a:pt x="755" y="937"/>
                      <a:pt x="738" y="972"/>
                      <a:pt x="721" y="978"/>
                    </a:cubicBezTo>
                    <a:cubicBezTo>
                      <a:pt x="751" y="1015"/>
                      <a:pt x="696" y="1163"/>
                      <a:pt x="677" y="1228"/>
                    </a:cubicBezTo>
                    <a:cubicBezTo>
                      <a:pt x="626" y="1370"/>
                      <a:pt x="610" y="1418"/>
                      <a:pt x="566" y="1465"/>
                    </a:cubicBezTo>
                    <a:cubicBezTo>
                      <a:pt x="468" y="1615"/>
                      <a:pt x="387" y="1618"/>
                      <a:pt x="102" y="1620"/>
                    </a:cubicBezTo>
                    <a:cubicBezTo>
                      <a:pt x="96" y="1648"/>
                      <a:pt x="92" y="1676"/>
                      <a:pt x="90" y="1704"/>
                    </a:cubicBezTo>
                    <a:lnTo>
                      <a:pt x="90" y="1704"/>
                    </a:lnTo>
                    <a:lnTo>
                      <a:pt x="93" y="1620"/>
                    </a:lnTo>
                    <a:lnTo>
                      <a:pt x="72" y="1620"/>
                    </a:lnTo>
                    <a:cubicBezTo>
                      <a:pt x="72" y="1620"/>
                      <a:pt x="72" y="1620"/>
                      <a:pt x="72" y="1620"/>
                    </a:cubicBezTo>
                    <a:cubicBezTo>
                      <a:pt x="67" y="1620"/>
                      <a:pt x="14" y="1924"/>
                      <a:pt x="0" y="1956"/>
                    </a:cubicBezTo>
                    <a:cubicBezTo>
                      <a:pt x="67" y="1968"/>
                      <a:pt x="130" y="1973"/>
                      <a:pt x="191" y="1973"/>
                    </a:cubicBezTo>
                    <a:cubicBezTo>
                      <a:pt x="463" y="1973"/>
                      <a:pt x="669" y="1859"/>
                      <a:pt x="811" y="1682"/>
                    </a:cubicBezTo>
                    <a:cubicBezTo>
                      <a:pt x="906" y="1580"/>
                      <a:pt x="904" y="1518"/>
                      <a:pt x="988" y="1349"/>
                    </a:cubicBezTo>
                    <a:cubicBezTo>
                      <a:pt x="988" y="1272"/>
                      <a:pt x="1025" y="1152"/>
                      <a:pt x="1041" y="1047"/>
                    </a:cubicBezTo>
                    <a:cubicBezTo>
                      <a:pt x="1042" y="1048"/>
                      <a:pt x="1043" y="1048"/>
                      <a:pt x="1044" y="1048"/>
                    </a:cubicBezTo>
                    <a:cubicBezTo>
                      <a:pt x="1056" y="1048"/>
                      <a:pt x="1076" y="1019"/>
                      <a:pt x="1069" y="1019"/>
                    </a:cubicBezTo>
                    <a:lnTo>
                      <a:pt x="1069" y="1019"/>
                    </a:lnTo>
                    <a:cubicBezTo>
                      <a:pt x="1067" y="1019"/>
                      <a:pt x="1061" y="1023"/>
                      <a:pt x="1050" y="1033"/>
                    </a:cubicBezTo>
                    <a:cubicBezTo>
                      <a:pt x="1115" y="748"/>
                      <a:pt x="1226" y="470"/>
                      <a:pt x="1398" y="363"/>
                    </a:cubicBezTo>
                    <a:cubicBezTo>
                      <a:pt x="1427" y="351"/>
                      <a:pt x="1463" y="344"/>
                      <a:pt x="1505" y="344"/>
                    </a:cubicBezTo>
                    <a:cubicBezTo>
                      <a:pt x="1580" y="344"/>
                      <a:pt x="1677" y="366"/>
                      <a:pt x="1794" y="417"/>
                    </a:cubicBezTo>
                    <a:cubicBezTo>
                      <a:pt x="1809" y="398"/>
                      <a:pt x="1913" y="100"/>
                      <a:pt x="1895" y="100"/>
                    </a:cubicBezTo>
                    <a:lnTo>
                      <a:pt x="1895" y="100"/>
                    </a:lnTo>
                    <a:cubicBezTo>
                      <a:pt x="1894" y="100"/>
                      <a:pt x="1891" y="103"/>
                      <a:pt x="1887" y="108"/>
                    </a:cubicBezTo>
                    <a:cubicBezTo>
                      <a:pt x="1765" y="29"/>
                      <a:pt x="1637" y="0"/>
                      <a:pt x="1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03" name="Google Shape;13803;p54"/>
              <p:cNvSpPr/>
              <p:nvPr/>
            </p:nvSpPr>
            <p:spPr>
              <a:xfrm>
                <a:off x="4807700" y="1752850"/>
                <a:ext cx="3100" cy="2100"/>
              </a:xfrm>
              <a:custGeom>
                <a:avLst/>
                <a:gdLst/>
                <a:ahLst/>
                <a:cxnLst/>
                <a:rect l="l" t="t" r="r" b="b"/>
                <a:pathLst>
                  <a:path w="124" h="84" extrusionOk="0">
                    <a:moveTo>
                      <a:pt x="0" y="0"/>
                    </a:moveTo>
                    <a:lnTo>
                      <a:pt x="0" y="0"/>
                    </a:lnTo>
                    <a:cubicBezTo>
                      <a:pt x="1" y="0"/>
                      <a:pt x="1" y="0"/>
                      <a:pt x="1" y="0"/>
                    </a:cubicBezTo>
                    <a:lnTo>
                      <a:pt x="1" y="0"/>
                    </a:lnTo>
                    <a:cubicBezTo>
                      <a:pt x="1" y="0"/>
                      <a:pt x="1" y="0"/>
                      <a:pt x="0" y="0"/>
                    </a:cubicBezTo>
                    <a:close/>
                    <a:moveTo>
                      <a:pt x="1" y="0"/>
                    </a:moveTo>
                    <a:cubicBezTo>
                      <a:pt x="5" y="1"/>
                      <a:pt x="7" y="13"/>
                      <a:pt x="10" y="26"/>
                    </a:cubicBezTo>
                    <a:cubicBezTo>
                      <a:pt x="47" y="63"/>
                      <a:pt x="82" y="83"/>
                      <a:pt x="109" y="83"/>
                    </a:cubicBezTo>
                    <a:cubicBezTo>
                      <a:pt x="114" y="83"/>
                      <a:pt x="119" y="83"/>
                      <a:pt x="123" y="81"/>
                    </a:cubicBezTo>
                    <a:cubicBezTo>
                      <a:pt x="119" y="54"/>
                      <a:pt x="114" y="30"/>
                      <a:pt x="107" y="7"/>
                    </a:cubicBezTo>
                    <a:cubicBezTo>
                      <a:pt x="72" y="7"/>
                      <a:pt x="36"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04" name="Google Shape;13804;p54"/>
              <p:cNvSpPr/>
              <p:nvPr/>
            </p:nvSpPr>
            <p:spPr>
              <a:xfrm>
                <a:off x="4813600" y="1708975"/>
                <a:ext cx="45525" cy="49100"/>
              </a:xfrm>
              <a:custGeom>
                <a:avLst/>
                <a:gdLst/>
                <a:ahLst/>
                <a:cxnLst/>
                <a:rect l="l" t="t" r="r" b="b"/>
                <a:pathLst>
                  <a:path w="1821" h="1964" extrusionOk="0">
                    <a:moveTo>
                      <a:pt x="1478" y="1"/>
                    </a:moveTo>
                    <a:cubicBezTo>
                      <a:pt x="869" y="1"/>
                      <a:pt x="671" y="647"/>
                      <a:pt x="597" y="914"/>
                    </a:cubicBezTo>
                    <a:cubicBezTo>
                      <a:pt x="590" y="951"/>
                      <a:pt x="576" y="983"/>
                      <a:pt x="553" y="1013"/>
                    </a:cubicBezTo>
                    <a:cubicBezTo>
                      <a:pt x="546" y="1097"/>
                      <a:pt x="527" y="1180"/>
                      <a:pt x="495" y="1259"/>
                    </a:cubicBezTo>
                    <a:cubicBezTo>
                      <a:pt x="425" y="1403"/>
                      <a:pt x="342" y="1535"/>
                      <a:pt x="351" y="1549"/>
                    </a:cubicBezTo>
                    <a:cubicBezTo>
                      <a:pt x="274" y="1618"/>
                      <a:pt x="179" y="1723"/>
                      <a:pt x="1" y="1753"/>
                    </a:cubicBezTo>
                    <a:cubicBezTo>
                      <a:pt x="17" y="1822"/>
                      <a:pt x="26" y="1892"/>
                      <a:pt x="33" y="1964"/>
                    </a:cubicBezTo>
                    <a:cubicBezTo>
                      <a:pt x="100" y="1908"/>
                      <a:pt x="164" y="1885"/>
                      <a:pt x="227" y="1885"/>
                    </a:cubicBezTo>
                    <a:cubicBezTo>
                      <a:pt x="281" y="1885"/>
                      <a:pt x="335" y="1902"/>
                      <a:pt x="390" y="1931"/>
                    </a:cubicBezTo>
                    <a:cubicBezTo>
                      <a:pt x="469" y="1883"/>
                      <a:pt x="536" y="1818"/>
                      <a:pt x="592" y="1744"/>
                    </a:cubicBezTo>
                    <a:cubicBezTo>
                      <a:pt x="592" y="1744"/>
                      <a:pt x="594" y="1739"/>
                      <a:pt x="597" y="1737"/>
                    </a:cubicBezTo>
                    <a:cubicBezTo>
                      <a:pt x="550" y="1679"/>
                      <a:pt x="504" y="1618"/>
                      <a:pt x="460" y="1560"/>
                    </a:cubicBezTo>
                    <a:lnTo>
                      <a:pt x="460" y="1560"/>
                    </a:lnTo>
                    <a:cubicBezTo>
                      <a:pt x="490" y="1574"/>
                      <a:pt x="541" y="1642"/>
                      <a:pt x="599" y="1734"/>
                    </a:cubicBezTo>
                    <a:cubicBezTo>
                      <a:pt x="666" y="1632"/>
                      <a:pt x="726" y="1526"/>
                      <a:pt x="777" y="1412"/>
                    </a:cubicBezTo>
                    <a:cubicBezTo>
                      <a:pt x="805" y="1341"/>
                      <a:pt x="835" y="1212"/>
                      <a:pt x="893" y="1062"/>
                    </a:cubicBezTo>
                    <a:lnTo>
                      <a:pt x="893" y="1062"/>
                    </a:lnTo>
                    <a:cubicBezTo>
                      <a:pt x="893" y="1062"/>
                      <a:pt x="893" y="1062"/>
                      <a:pt x="893" y="1062"/>
                    </a:cubicBezTo>
                    <a:cubicBezTo>
                      <a:pt x="893" y="1062"/>
                      <a:pt x="893" y="1061"/>
                      <a:pt x="893" y="1060"/>
                    </a:cubicBezTo>
                    <a:lnTo>
                      <a:pt x="893" y="1060"/>
                    </a:lnTo>
                    <a:cubicBezTo>
                      <a:pt x="893" y="1060"/>
                      <a:pt x="893" y="1061"/>
                      <a:pt x="893" y="1062"/>
                    </a:cubicBezTo>
                    <a:lnTo>
                      <a:pt x="893" y="1062"/>
                    </a:lnTo>
                    <a:cubicBezTo>
                      <a:pt x="892" y="1061"/>
                      <a:pt x="892" y="1054"/>
                      <a:pt x="888" y="1054"/>
                    </a:cubicBezTo>
                    <a:cubicBezTo>
                      <a:pt x="885" y="1054"/>
                      <a:pt x="880" y="1057"/>
                      <a:pt x="872" y="1069"/>
                    </a:cubicBezTo>
                    <a:cubicBezTo>
                      <a:pt x="1062" y="557"/>
                      <a:pt x="1202" y="307"/>
                      <a:pt x="1518" y="307"/>
                    </a:cubicBezTo>
                    <a:cubicBezTo>
                      <a:pt x="1581" y="307"/>
                      <a:pt x="1651" y="317"/>
                      <a:pt x="1730" y="336"/>
                    </a:cubicBezTo>
                    <a:cubicBezTo>
                      <a:pt x="1730" y="337"/>
                      <a:pt x="1731" y="338"/>
                      <a:pt x="1731" y="338"/>
                    </a:cubicBezTo>
                    <a:cubicBezTo>
                      <a:pt x="1742" y="338"/>
                      <a:pt x="1820" y="47"/>
                      <a:pt x="1799" y="47"/>
                    </a:cubicBezTo>
                    <a:lnTo>
                      <a:pt x="1799" y="47"/>
                    </a:lnTo>
                    <a:cubicBezTo>
                      <a:pt x="1797" y="47"/>
                      <a:pt x="1795" y="48"/>
                      <a:pt x="1793" y="51"/>
                    </a:cubicBezTo>
                    <a:cubicBezTo>
                      <a:pt x="1677" y="16"/>
                      <a:pt x="1573" y="1"/>
                      <a:pt x="14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05" name="Google Shape;13805;p54"/>
              <p:cNvSpPr/>
              <p:nvPr/>
            </p:nvSpPr>
            <p:spPr>
              <a:xfrm>
                <a:off x="4676300" y="2010050"/>
                <a:ext cx="25200" cy="72175"/>
              </a:xfrm>
              <a:custGeom>
                <a:avLst/>
                <a:gdLst/>
                <a:ahLst/>
                <a:cxnLst/>
                <a:rect l="l" t="t" r="r" b="b"/>
                <a:pathLst>
                  <a:path w="1008" h="2887" extrusionOk="0">
                    <a:moveTo>
                      <a:pt x="583" y="204"/>
                    </a:moveTo>
                    <a:lnTo>
                      <a:pt x="583" y="204"/>
                    </a:lnTo>
                    <a:cubicBezTo>
                      <a:pt x="582" y="205"/>
                      <a:pt x="581" y="206"/>
                      <a:pt x="580" y="207"/>
                    </a:cubicBezTo>
                    <a:lnTo>
                      <a:pt x="580" y="207"/>
                    </a:lnTo>
                    <a:cubicBezTo>
                      <a:pt x="581" y="207"/>
                      <a:pt x="582" y="206"/>
                      <a:pt x="583" y="204"/>
                    </a:cubicBezTo>
                    <a:close/>
                    <a:moveTo>
                      <a:pt x="360" y="316"/>
                    </a:moveTo>
                    <a:cubicBezTo>
                      <a:pt x="370" y="404"/>
                      <a:pt x="364" y="438"/>
                      <a:pt x="347" y="438"/>
                    </a:cubicBezTo>
                    <a:cubicBezTo>
                      <a:pt x="343" y="438"/>
                      <a:pt x="339" y="437"/>
                      <a:pt x="335" y="434"/>
                    </a:cubicBezTo>
                    <a:lnTo>
                      <a:pt x="335" y="434"/>
                    </a:lnTo>
                    <a:cubicBezTo>
                      <a:pt x="336" y="434"/>
                      <a:pt x="336" y="434"/>
                      <a:pt x="337" y="434"/>
                    </a:cubicBezTo>
                    <a:cubicBezTo>
                      <a:pt x="356" y="434"/>
                      <a:pt x="365" y="403"/>
                      <a:pt x="360" y="316"/>
                    </a:cubicBezTo>
                    <a:close/>
                    <a:moveTo>
                      <a:pt x="73" y="429"/>
                    </a:moveTo>
                    <a:lnTo>
                      <a:pt x="126" y="587"/>
                    </a:lnTo>
                    <a:cubicBezTo>
                      <a:pt x="98" y="538"/>
                      <a:pt x="82" y="485"/>
                      <a:pt x="73" y="429"/>
                    </a:cubicBezTo>
                    <a:close/>
                    <a:moveTo>
                      <a:pt x="625" y="1359"/>
                    </a:moveTo>
                    <a:cubicBezTo>
                      <a:pt x="627" y="1369"/>
                      <a:pt x="627" y="1373"/>
                      <a:pt x="626" y="1373"/>
                    </a:cubicBezTo>
                    <a:cubicBezTo>
                      <a:pt x="626" y="1373"/>
                      <a:pt x="625" y="1368"/>
                      <a:pt x="625" y="1359"/>
                    </a:cubicBezTo>
                    <a:close/>
                    <a:moveTo>
                      <a:pt x="426" y="0"/>
                    </a:moveTo>
                    <a:cubicBezTo>
                      <a:pt x="423" y="0"/>
                      <a:pt x="422" y="5"/>
                      <a:pt x="423" y="14"/>
                    </a:cubicBezTo>
                    <a:cubicBezTo>
                      <a:pt x="328" y="58"/>
                      <a:pt x="244" y="121"/>
                      <a:pt x="172" y="195"/>
                    </a:cubicBezTo>
                    <a:cubicBezTo>
                      <a:pt x="242" y="313"/>
                      <a:pt x="302" y="413"/>
                      <a:pt x="335" y="434"/>
                    </a:cubicBezTo>
                    <a:cubicBezTo>
                      <a:pt x="295" y="429"/>
                      <a:pt x="219" y="295"/>
                      <a:pt x="154" y="218"/>
                    </a:cubicBezTo>
                    <a:cubicBezTo>
                      <a:pt x="119" y="260"/>
                      <a:pt x="91" y="304"/>
                      <a:pt x="68" y="353"/>
                    </a:cubicBezTo>
                    <a:cubicBezTo>
                      <a:pt x="68" y="378"/>
                      <a:pt x="70" y="404"/>
                      <a:pt x="73" y="429"/>
                    </a:cubicBezTo>
                    <a:lnTo>
                      <a:pt x="59" y="381"/>
                    </a:lnTo>
                    <a:cubicBezTo>
                      <a:pt x="10" y="508"/>
                      <a:pt x="1" y="647"/>
                      <a:pt x="31" y="779"/>
                    </a:cubicBezTo>
                    <a:cubicBezTo>
                      <a:pt x="50" y="1007"/>
                      <a:pt x="196" y="1292"/>
                      <a:pt x="328" y="1477"/>
                    </a:cubicBezTo>
                    <a:cubicBezTo>
                      <a:pt x="321" y="1519"/>
                      <a:pt x="381" y="1551"/>
                      <a:pt x="360" y="1593"/>
                    </a:cubicBezTo>
                    <a:cubicBezTo>
                      <a:pt x="383" y="1612"/>
                      <a:pt x="404" y="1632"/>
                      <a:pt x="425" y="1656"/>
                    </a:cubicBezTo>
                    <a:cubicBezTo>
                      <a:pt x="438" y="1642"/>
                      <a:pt x="450" y="1636"/>
                      <a:pt x="462" y="1636"/>
                    </a:cubicBezTo>
                    <a:cubicBezTo>
                      <a:pt x="576" y="1636"/>
                      <a:pt x="681" y="2183"/>
                      <a:pt x="792" y="2183"/>
                    </a:cubicBezTo>
                    <a:cubicBezTo>
                      <a:pt x="814" y="2183"/>
                      <a:pt x="836" y="2161"/>
                      <a:pt x="859" y="2110"/>
                    </a:cubicBezTo>
                    <a:cubicBezTo>
                      <a:pt x="826" y="2001"/>
                      <a:pt x="759" y="1779"/>
                      <a:pt x="685" y="1741"/>
                    </a:cubicBezTo>
                    <a:cubicBezTo>
                      <a:pt x="677" y="1672"/>
                      <a:pt x="680" y="1646"/>
                      <a:pt x="689" y="1646"/>
                    </a:cubicBezTo>
                    <a:cubicBezTo>
                      <a:pt x="711" y="1646"/>
                      <a:pt x="769" y="1792"/>
                      <a:pt x="794" y="1825"/>
                    </a:cubicBezTo>
                    <a:cubicBezTo>
                      <a:pt x="866" y="1920"/>
                      <a:pt x="963" y="2379"/>
                      <a:pt x="849" y="2423"/>
                    </a:cubicBezTo>
                    <a:cubicBezTo>
                      <a:pt x="754" y="2162"/>
                      <a:pt x="698" y="2071"/>
                      <a:pt x="662" y="2071"/>
                    </a:cubicBezTo>
                    <a:cubicBezTo>
                      <a:pt x="647" y="2071"/>
                      <a:pt x="636" y="2085"/>
                      <a:pt x="627" y="2110"/>
                    </a:cubicBezTo>
                    <a:lnTo>
                      <a:pt x="627" y="2122"/>
                    </a:lnTo>
                    <a:cubicBezTo>
                      <a:pt x="687" y="2221"/>
                      <a:pt x="676" y="2326"/>
                      <a:pt x="555" y="2483"/>
                    </a:cubicBezTo>
                    <a:cubicBezTo>
                      <a:pt x="539" y="2528"/>
                      <a:pt x="522" y="2558"/>
                      <a:pt x="493" y="2558"/>
                    </a:cubicBezTo>
                    <a:cubicBezTo>
                      <a:pt x="492" y="2558"/>
                      <a:pt x="491" y="2558"/>
                      <a:pt x="490" y="2557"/>
                    </a:cubicBezTo>
                    <a:cubicBezTo>
                      <a:pt x="476" y="2576"/>
                      <a:pt x="462" y="2592"/>
                      <a:pt x="444" y="2611"/>
                    </a:cubicBezTo>
                    <a:cubicBezTo>
                      <a:pt x="446" y="2615"/>
                      <a:pt x="448" y="2618"/>
                      <a:pt x="451" y="2622"/>
                    </a:cubicBezTo>
                    <a:cubicBezTo>
                      <a:pt x="492" y="2676"/>
                      <a:pt x="683" y="2843"/>
                      <a:pt x="657" y="2887"/>
                    </a:cubicBezTo>
                    <a:cubicBezTo>
                      <a:pt x="701" y="2845"/>
                      <a:pt x="740" y="2801"/>
                      <a:pt x="778" y="2755"/>
                    </a:cubicBezTo>
                    <a:cubicBezTo>
                      <a:pt x="773" y="2736"/>
                      <a:pt x="766" y="2720"/>
                      <a:pt x="761" y="2699"/>
                    </a:cubicBezTo>
                    <a:lnTo>
                      <a:pt x="761" y="2699"/>
                    </a:lnTo>
                    <a:lnTo>
                      <a:pt x="785" y="2745"/>
                    </a:lnTo>
                    <a:cubicBezTo>
                      <a:pt x="958" y="2520"/>
                      <a:pt x="1007" y="2277"/>
                      <a:pt x="986" y="2031"/>
                    </a:cubicBezTo>
                    <a:cubicBezTo>
                      <a:pt x="949" y="1938"/>
                      <a:pt x="914" y="1843"/>
                      <a:pt x="875" y="1751"/>
                    </a:cubicBezTo>
                    <a:cubicBezTo>
                      <a:pt x="875" y="1750"/>
                      <a:pt x="875" y="1749"/>
                      <a:pt x="875" y="1748"/>
                    </a:cubicBezTo>
                    <a:cubicBezTo>
                      <a:pt x="815" y="1602"/>
                      <a:pt x="729" y="1468"/>
                      <a:pt x="625" y="1350"/>
                    </a:cubicBezTo>
                    <a:cubicBezTo>
                      <a:pt x="625" y="1329"/>
                      <a:pt x="629" y="1310"/>
                      <a:pt x="638" y="1292"/>
                    </a:cubicBezTo>
                    <a:cubicBezTo>
                      <a:pt x="481" y="1173"/>
                      <a:pt x="349" y="967"/>
                      <a:pt x="300" y="749"/>
                    </a:cubicBezTo>
                    <a:cubicBezTo>
                      <a:pt x="265" y="634"/>
                      <a:pt x="364" y="417"/>
                      <a:pt x="580" y="207"/>
                    </a:cubicBezTo>
                    <a:lnTo>
                      <a:pt x="580" y="207"/>
                    </a:lnTo>
                    <a:cubicBezTo>
                      <a:pt x="579" y="208"/>
                      <a:pt x="577" y="208"/>
                      <a:pt x="576" y="208"/>
                    </a:cubicBezTo>
                    <a:cubicBezTo>
                      <a:pt x="541" y="208"/>
                      <a:pt x="445" y="0"/>
                      <a:pt x="4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06" name="Google Shape;13806;p54"/>
              <p:cNvSpPr/>
              <p:nvPr/>
            </p:nvSpPr>
            <p:spPr>
              <a:xfrm>
                <a:off x="4727225" y="2067075"/>
                <a:ext cx="6075" cy="7975"/>
              </a:xfrm>
              <a:custGeom>
                <a:avLst/>
                <a:gdLst/>
                <a:ahLst/>
                <a:cxnLst/>
                <a:rect l="l" t="t" r="r" b="b"/>
                <a:pathLst>
                  <a:path w="243" h="319" extrusionOk="0">
                    <a:moveTo>
                      <a:pt x="64" y="0"/>
                    </a:moveTo>
                    <a:cubicBezTo>
                      <a:pt x="20" y="0"/>
                      <a:pt x="1" y="66"/>
                      <a:pt x="43" y="242"/>
                    </a:cubicBezTo>
                    <a:lnTo>
                      <a:pt x="148" y="318"/>
                    </a:lnTo>
                    <a:cubicBezTo>
                      <a:pt x="182" y="270"/>
                      <a:pt x="213" y="219"/>
                      <a:pt x="243" y="170"/>
                    </a:cubicBezTo>
                    <a:cubicBezTo>
                      <a:pt x="185" y="75"/>
                      <a:pt x="110"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07" name="Google Shape;13807;p54"/>
              <p:cNvSpPr/>
              <p:nvPr/>
            </p:nvSpPr>
            <p:spPr>
              <a:xfrm>
                <a:off x="4710225" y="2013225"/>
                <a:ext cx="24075" cy="40775"/>
              </a:xfrm>
              <a:custGeom>
                <a:avLst/>
                <a:gdLst/>
                <a:ahLst/>
                <a:cxnLst/>
                <a:rect l="l" t="t" r="r" b="b"/>
                <a:pathLst>
                  <a:path w="963" h="1631" extrusionOk="0">
                    <a:moveTo>
                      <a:pt x="519" y="1"/>
                    </a:moveTo>
                    <a:cubicBezTo>
                      <a:pt x="512" y="47"/>
                      <a:pt x="478" y="82"/>
                      <a:pt x="431" y="89"/>
                    </a:cubicBezTo>
                    <a:cubicBezTo>
                      <a:pt x="406" y="66"/>
                      <a:pt x="385" y="40"/>
                      <a:pt x="364" y="13"/>
                    </a:cubicBezTo>
                    <a:cubicBezTo>
                      <a:pt x="91" y="182"/>
                      <a:pt x="0" y="379"/>
                      <a:pt x="56" y="666"/>
                    </a:cubicBezTo>
                    <a:cubicBezTo>
                      <a:pt x="125" y="958"/>
                      <a:pt x="269" y="1146"/>
                      <a:pt x="366" y="1352"/>
                    </a:cubicBezTo>
                    <a:cubicBezTo>
                      <a:pt x="392" y="1359"/>
                      <a:pt x="417" y="1371"/>
                      <a:pt x="438" y="1387"/>
                    </a:cubicBezTo>
                    <a:cubicBezTo>
                      <a:pt x="441" y="1392"/>
                      <a:pt x="443" y="1394"/>
                      <a:pt x="443" y="1399"/>
                    </a:cubicBezTo>
                    <a:cubicBezTo>
                      <a:pt x="638" y="1489"/>
                      <a:pt x="825" y="1591"/>
                      <a:pt x="962" y="1631"/>
                    </a:cubicBezTo>
                    <a:cubicBezTo>
                      <a:pt x="895" y="1499"/>
                      <a:pt x="779" y="1371"/>
                      <a:pt x="707" y="1213"/>
                    </a:cubicBezTo>
                    <a:cubicBezTo>
                      <a:pt x="657" y="1210"/>
                      <a:pt x="653" y="1154"/>
                      <a:pt x="647" y="1154"/>
                    </a:cubicBezTo>
                    <a:cubicBezTo>
                      <a:pt x="646" y="1154"/>
                      <a:pt x="644" y="1156"/>
                      <a:pt x="642" y="1162"/>
                    </a:cubicBezTo>
                    <a:cubicBezTo>
                      <a:pt x="561" y="1002"/>
                      <a:pt x="420" y="791"/>
                      <a:pt x="390" y="669"/>
                    </a:cubicBezTo>
                    <a:cubicBezTo>
                      <a:pt x="373" y="543"/>
                      <a:pt x="357" y="397"/>
                      <a:pt x="603" y="224"/>
                    </a:cubicBezTo>
                    <a:cubicBezTo>
                      <a:pt x="645" y="224"/>
                      <a:pt x="575" y="80"/>
                      <a:pt x="5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08" name="Google Shape;13808;p54"/>
              <p:cNvSpPr/>
              <p:nvPr/>
            </p:nvSpPr>
            <p:spPr>
              <a:xfrm>
                <a:off x="4678925" y="1937075"/>
                <a:ext cx="23950" cy="72700"/>
              </a:xfrm>
              <a:custGeom>
                <a:avLst/>
                <a:gdLst/>
                <a:ahLst/>
                <a:cxnLst/>
                <a:rect l="l" t="t" r="r" b="b"/>
                <a:pathLst>
                  <a:path w="958" h="2908" extrusionOk="0">
                    <a:moveTo>
                      <a:pt x="800" y="1"/>
                    </a:moveTo>
                    <a:lnTo>
                      <a:pt x="800" y="1"/>
                    </a:lnTo>
                    <a:cubicBezTo>
                      <a:pt x="0" y="360"/>
                      <a:pt x="304" y="1072"/>
                      <a:pt x="448" y="1508"/>
                    </a:cubicBezTo>
                    <a:cubicBezTo>
                      <a:pt x="458" y="1496"/>
                      <a:pt x="462" y="1492"/>
                      <a:pt x="464" y="1492"/>
                    </a:cubicBezTo>
                    <a:lnTo>
                      <a:pt x="464" y="1492"/>
                    </a:lnTo>
                    <a:cubicBezTo>
                      <a:pt x="468" y="1492"/>
                      <a:pt x="462" y="1508"/>
                      <a:pt x="477" y="1508"/>
                    </a:cubicBezTo>
                    <a:cubicBezTo>
                      <a:pt x="481" y="1508"/>
                      <a:pt x="488" y="1507"/>
                      <a:pt x="496" y="1503"/>
                    </a:cubicBezTo>
                    <a:cubicBezTo>
                      <a:pt x="575" y="1733"/>
                      <a:pt x="633" y="1909"/>
                      <a:pt x="638" y="2087"/>
                    </a:cubicBezTo>
                    <a:cubicBezTo>
                      <a:pt x="617" y="2243"/>
                      <a:pt x="610" y="2440"/>
                      <a:pt x="339" y="2549"/>
                    </a:cubicBezTo>
                    <a:cubicBezTo>
                      <a:pt x="297" y="2593"/>
                      <a:pt x="503" y="2892"/>
                      <a:pt x="527" y="2908"/>
                    </a:cubicBezTo>
                    <a:cubicBezTo>
                      <a:pt x="816" y="2683"/>
                      <a:pt x="958" y="2444"/>
                      <a:pt x="937" y="2113"/>
                    </a:cubicBezTo>
                    <a:cubicBezTo>
                      <a:pt x="944" y="1899"/>
                      <a:pt x="856" y="1647"/>
                      <a:pt x="749" y="1410"/>
                    </a:cubicBezTo>
                    <a:cubicBezTo>
                      <a:pt x="775" y="1385"/>
                      <a:pt x="763" y="1345"/>
                      <a:pt x="731" y="1336"/>
                    </a:cubicBezTo>
                    <a:cubicBezTo>
                      <a:pt x="485" y="808"/>
                      <a:pt x="476" y="539"/>
                      <a:pt x="911" y="265"/>
                    </a:cubicBezTo>
                    <a:cubicBezTo>
                      <a:pt x="911" y="265"/>
                      <a:pt x="911" y="265"/>
                      <a:pt x="911" y="265"/>
                    </a:cubicBezTo>
                    <a:cubicBezTo>
                      <a:pt x="915" y="265"/>
                      <a:pt x="782" y="26"/>
                      <a:pt x="8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09" name="Google Shape;13809;p54"/>
              <p:cNvSpPr/>
              <p:nvPr/>
            </p:nvSpPr>
            <p:spPr>
              <a:xfrm>
                <a:off x="4718675" y="1961900"/>
                <a:ext cx="20200" cy="50200"/>
              </a:xfrm>
              <a:custGeom>
                <a:avLst/>
                <a:gdLst/>
                <a:ahLst/>
                <a:cxnLst/>
                <a:rect l="l" t="t" r="r" b="b"/>
                <a:pathLst>
                  <a:path w="808" h="2008" extrusionOk="0">
                    <a:moveTo>
                      <a:pt x="40" y="0"/>
                    </a:moveTo>
                    <a:cubicBezTo>
                      <a:pt x="1" y="260"/>
                      <a:pt x="93" y="510"/>
                      <a:pt x="256" y="746"/>
                    </a:cubicBezTo>
                    <a:cubicBezTo>
                      <a:pt x="244" y="765"/>
                      <a:pt x="279" y="753"/>
                      <a:pt x="244" y="767"/>
                    </a:cubicBezTo>
                    <a:cubicBezTo>
                      <a:pt x="314" y="937"/>
                      <a:pt x="371" y="1046"/>
                      <a:pt x="402" y="1161"/>
                    </a:cubicBezTo>
                    <a:cubicBezTo>
                      <a:pt x="487" y="1097"/>
                      <a:pt x="293" y="770"/>
                      <a:pt x="293" y="709"/>
                    </a:cubicBezTo>
                    <a:lnTo>
                      <a:pt x="293" y="709"/>
                    </a:lnTo>
                    <a:lnTo>
                      <a:pt x="613" y="1208"/>
                    </a:lnTo>
                    <a:cubicBezTo>
                      <a:pt x="603" y="1227"/>
                      <a:pt x="584" y="1235"/>
                      <a:pt x="561" y="1235"/>
                    </a:cubicBezTo>
                    <a:cubicBezTo>
                      <a:pt x="508" y="1235"/>
                      <a:pt x="435" y="1195"/>
                      <a:pt x="404" y="1178"/>
                    </a:cubicBezTo>
                    <a:lnTo>
                      <a:pt x="404" y="1178"/>
                    </a:lnTo>
                    <a:cubicBezTo>
                      <a:pt x="416" y="1226"/>
                      <a:pt x="422" y="1277"/>
                      <a:pt x="420" y="1328"/>
                    </a:cubicBezTo>
                    <a:cubicBezTo>
                      <a:pt x="427" y="1400"/>
                      <a:pt x="406" y="1565"/>
                      <a:pt x="147" y="1669"/>
                    </a:cubicBezTo>
                    <a:cubicBezTo>
                      <a:pt x="177" y="1720"/>
                      <a:pt x="318" y="1954"/>
                      <a:pt x="320" y="2008"/>
                    </a:cubicBezTo>
                    <a:cubicBezTo>
                      <a:pt x="645" y="1771"/>
                      <a:pt x="807" y="1546"/>
                      <a:pt x="726" y="1301"/>
                    </a:cubicBezTo>
                    <a:cubicBezTo>
                      <a:pt x="756" y="1029"/>
                      <a:pt x="622" y="858"/>
                      <a:pt x="592" y="626"/>
                    </a:cubicBezTo>
                    <a:cubicBezTo>
                      <a:pt x="578" y="633"/>
                      <a:pt x="564" y="637"/>
                      <a:pt x="549" y="637"/>
                    </a:cubicBezTo>
                    <a:cubicBezTo>
                      <a:pt x="535" y="637"/>
                      <a:pt x="522" y="634"/>
                      <a:pt x="508" y="628"/>
                    </a:cubicBezTo>
                    <a:cubicBezTo>
                      <a:pt x="485" y="561"/>
                      <a:pt x="460" y="489"/>
                      <a:pt x="439" y="415"/>
                    </a:cubicBezTo>
                    <a:cubicBezTo>
                      <a:pt x="314" y="355"/>
                      <a:pt x="170" y="158"/>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10" name="Google Shape;13810;p54"/>
              <p:cNvSpPr/>
              <p:nvPr/>
            </p:nvSpPr>
            <p:spPr>
              <a:xfrm>
                <a:off x="4702050" y="1868725"/>
                <a:ext cx="25000" cy="68725"/>
              </a:xfrm>
              <a:custGeom>
                <a:avLst/>
                <a:gdLst/>
                <a:ahLst/>
                <a:cxnLst/>
                <a:rect l="l" t="t" r="r" b="b"/>
                <a:pathLst>
                  <a:path w="1000" h="2749" extrusionOk="0">
                    <a:moveTo>
                      <a:pt x="999" y="287"/>
                    </a:moveTo>
                    <a:cubicBezTo>
                      <a:pt x="999" y="287"/>
                      <a:pt x="998" y="287"/>
                      <a:pt x="998" y="287"/>
                    </a:cubicBezTo>
                    <a:lnTo>
                      <a:pt x="998" y="287"/>
                    </a:lnTo>
                    <a:cubicBezTo>
                      <a:pt x="998" y="287"/>
                      <a:pt x="998" y="287"/>
                      <a:pt x="999" y="287"/>
                    </a:cubicBezTo>
                    <a:cubicBezTo>
                      <a:pt x="999" y="287"/>
                      <a:pt x="999" y="287"/>
                      <a:pt x="999" y="287"/>
                    </a:cubicBezTo>
                    <a:close/>
                    <a:moveTo>
                      <a:pt x="624" y="1287"/>
                    </a:moveTo>
                    <a:cubicBezTo>
                      <a:pt x="625" y="1288"/>
                      <a:pt x="627" y="1289"/>
                      <a:pt x="628" y="1291"/>
                    </a:cubicBezTo>
                    <a:cubicBezTo>
                      <a:pt x="627" y="1288"/>
                      <a:pt x="625" y="1287"/>
                      <a:pt x="624" y="1287"/>
                    </a:cubicBezTo>
                    <a:close/>
                    <a:moveTo>
                      <a:pt x="916" y="1"/>
                    </a:moveTo>
                    <a:cubicBezTo>
                      <a:pt x="914" y="1"/>
                      <a:pt x="913" y="3"/>
                      <a:pt x="911" y="9"/>
                    </a:cubicBezTo>
                    <a:cubicBezTo>
                      <a:pt x="429" y="104"/>
                      <a:pt x="325" y="345"/>
                      <a:pt x="225" y="565"/>
                    </a:cubicBezTo>
                    <a:cubicBezTo>
                      <a:pt x="218" y="725"/>
                      <a:pt x="248" y="806"/>
                      <a:pt x="225" y="941"/>
                    </a:cubicBezTo>
                    <a:cubicBezTo>
                      <a:pt x="225" y="1158"/>
                      <a:pt x="251" y="1263"/>
                      <a:pt x="299" y="1379"/>
                    </a:cubicBezTo>
                    <a:cubicBezTo>
                      <a:pt x="241" y="1402"/>
                      <a:pt x="334" y="1432"/>
                      <a:pt x="299" y="1497"/>
                    </a:cubicBezTo>
                    <a:cubicBezTo>
                      <a:pt x="378" y="1977"/>
                      <a:pt x="424" y="2243"/>
                      <a:pt x="0" y="2431"/>
                    </a:cubicBezTo>
                    <a:cubicBezTo>
                      <a:pt x="19" y="2491"/>
                      <a:pt x="28" y="2554"/>
                      <a:pt x="35" y="2617"/>
                    </a:cubicBezTo>
                    <a:cubicBezTo>
                      <a:pt x="56" y="2686"/>
                      <a:pt x="79" y="2749"/>
                      <a:pt x="91" y="2749"/>
                    </a:cubicBezTo>
                    <a:cubicBezTo>
                      <a:pt x="93" y="2749"/>
                      <a:pt x="94" y="2748"/>
                      <a:pt x="95" y="2746"/>
                    </a:cubicBezTo>
                    <a:cubicBezTo>
                      <a:pt x="842" y="2387"/>
                      <a:pt x="691" y="1916"/>
                      <a:pt x="642" y="1355"/>
                    </a:cubicBezTo>
                    <a:lnTo>
                      <a:pt x="642" y="1355"/>
                    </a:lnTo>
                    <a:cubicBezTo>
                      <a:pt x="633" y="1365"/>
                      <a:pt x="626" y="1369"/>
                      <a:pt x="620" y="1369"/>
                    </a:cubicBezTo>
                    <a:cubicBezTo>
                      <a:pt x="596" y="1369"/>
                      <a:pt x="609" y="1287"/>
                      <a:pt x="623" y="1287"/>
                    </a:cubicBezTo>
                    <a:cubicBezTo>
                      <a:pt x="624" y="1287"/>
                      <a:pt x="624" y="1287"/>
                      <a:pt x="624" y="1287"/>
                    </a:cubicBezTo>
                    <a:lnTo>
                      <a:pt x="624" y="1287"/>
                    </a:lnTo>
                    <a:cubicBezTo>
                      <a:pt x="532" y="1204"/>
                      <a:pt x="570" y="1023"/>
                      <a:pt x="515" y="943"/>
                    </a:cubicBezTo>
                    <a:cubicBezTo>
                      <a:pt x="536" y="827"/>
                      <a:pt x="554" y="739"/>
                      <a:pt x="566" y="628"/>
                    </a:cubicBezTo>
                    <a:cubicBezTo>
                      <a:pt x="601" y="535"/>
                      <a:pt x="631" y="373"/>
                      <a:pt x="998" y="287"/>
                    </a:cubicBezTo>
                    <a:lnTo>
                      <a:pt x="998" y="287"/>
                    </a:lnTo>
                    <a:cubicBezTo>
                      <a:pt x="986" y="276"/>
                      <a:pt x="937" y="1"/>
                      <a:pt x="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11" name="Google Shape;13811;p54"/>
              <p:cNvSpPr/>
              <p:nvPr/>
            </p:nvSpPr>
            <p:spPr>
              <a:xfrm>
                <a:off x="4734850" y="1936225"/>
                <a:ext cx="8600" cy="10150"/>
              </a:xfrm>
              <a:custGeom>
                <a:avLst/>
                <a:gdLst/>
                <a:ahLst/>
                <a:cxnLst/>
                <a:rect l="l" t="t" r="r" b="b"/>
                <a:pathLst>
                  <a:path w="344" h="406" extrusionOk="0">
                    <a:moveTo>
                      <a:pt x="251" y="0"/>
                    </a:moveTo>
                    <a:cubicBezTo>
                      <a:pt x="190" y="44"/>
                      <a:pt x="123" y="77"/>
                      <a:pt x="51" y="95"/>
                    </a:cubicBezTo>
                    <a:cubicBezTo>
                      <a:pt x="0" y="130"/>
                      <a:pt x="126" y="369"/>
                      <a:pt x="126" y="406"/>
                    </a:cubicBezTo>
                    <a:cubicBezTo>
                      <a:pt x="163" y="399"/>
                      <a:pt x="197" y="378"/>
                      <a:pt x="221" y="348"/>
                    </a:cubicBezTo>
                    <a:cubicBezTo>
                      <a:pt x="229" y="351"/>
                      <a:pt x="238" y="352"/>
                      <a:pt x="248" y="352"/>
                    </a:cubicBezTo>
                    <a:cubicBezTo>
                      <a:pt x="260" y="352"/>
                      <a:pt x="273" y="350"/>
                      <a:pt x="286" y="345"/>
                    </a:cubicBezTo>
                    <a:lnTo>
                      <a:pt x="299" y="336"/>
                    </a:lnTo>
                    <a:cubicBezTo>
                      <a:pt x="343" y="294"/>
                      <a:pt x="309" y="162"/>
                      <a:pt x="2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12" name="Google Shape;13812;p54"/>
              <p:cNvSpPr/>
              <p:nvPr/>
            </p:nvSpPr>
            <p:spPr>
              <a:xfrm>
                <a:off x="4740075" y="1883075"/>
                <a:ext cx="18175" cy="58950"/>
              </a:xfrm>
              <a:custGeom>
                <a:avLst/>
                <a:gdLst/>
                <a:ahLst/>
                <a:cxnLst/>
                <a:rect l="l" t="t" r="r" b="b"/>
                <a:pathLst>
                  <a:path w="727" h="2358" extrusionOk="0">
                    <a:moveTo>
                      <a:pt x="679" y="0"/>
                    </a:moveTo>
                    <a:lnTo>
                      <a:pt x="679" y="0"/>
                    </a:lnTo>
                    <a:cubicBezTo>
                      <a:pt x="206" y="109"/>
                      <a:pt x="16" y="378"/>
                      <a:pt x="16" y="522"/>
                    </a:cubicBezTo>
                    <a:cubicBezTo>
                      <a:pt x="0" y="659"/>
                      <a:pt x="23" y="765"/>
                      <a:pt x="5" y="953"/>
                    </a:cubicBezTo>
                    <a:cubicBezTo>
                      <a:pt x="0" y="1104"/>
                      <a:pt x="28" y="1159"/>
                      <a:pt x="56" y="1336"/>
                    </a:cubicBezTo>
                    <a:cubicBezTo>
                      <a:pt x="59" y="1323"/>
                      <a:pt x="62" y="1318"/>
                      <a:pt x="65" y="1318"/>
                    </a:cubicBezTo>
                    <a:cubicBezTo>
                      <a:pt x="76" y="1318"/>
                      <a:pt x="81" y="1391"/>
                      <a:pt x="87" y="1391"/>
                    </a:cubicBezTo>
                    <a:cubicBezTo>
                      <a:pt x="89" y="1391"/>
                      <a:pt x="91" y="1387"/>
                      <a:pt x="93" y="1375"/>
                    </a:cubicBezTo>
                    <a:cubicBezTo>
                      <a:pt x="153" y="1595"/>
                      <a:pt x="185" y="1767"/>
                      <a:pt x="169" y="1899"/>
                    </a:cubicBezTo>
                    <a:lnTo>
                      <a:pt x="179" y="1915"/>
                    </a:lnTo>
                    <a:lnTo>
                      <a:pt x="165" y="1920"/>
                    </a:lnTo>
                    <a:cubicBezTo>
                      <a:pt x="158" y="1957"/>
                      <a:pt x="146" y="1989"/>
                      <a:pt x="130" y="2022"/>
                    </a:cubicBezTo>
                    <a:cubicBezTo>
                      <a:pt x="197" y="2117"/>
                      <a:pt x="218" y="2261"/>
                      <a:pt x="260" y="2358"/>
                    </a:cubicBezTo>
                    <a:cubicBezTo>
                      <a:pt x="343" y="2293"/>
                      <a:pt x="408" y="2207"/>
                      <a:pt x="447" y="2110"/>
                    </a:cubicBezTo>
                    <a:cubicBezTo>
                      <a:pt x="457" y="2012"/>
                      <a:pt x="457" y="1913"/>
                      <a:pt x="445" y="1818"/>
                    </a:cubicBezTo>
                    <a:lnTo>
                      <a:pt x="445" y="1818"/>
                    </a:lnTo>
                    <a:lnTo>
                      <a:pt x="494" y="1883"/>
                    </a:lnTo>
                    <a:cubicBezTo>
                      <a:pt x="494" y="1864"/>
                      <a:pt x="496" y="1846"/>
                      <a:pt x="496" y="1825"/>
                    </a:cubicBezTo>
                    <a:lnTo>
                      <a:pt x="452" y="1628"/>
                    </a:lnTo>
                    <a:lnTo>
                      <a:pt x="452" y="1628"/>
                    </a:lnTo>
                    <a:cubicBezTo>
                      <a:pt x="464" y="1674"/>
                      <a:pt x="478" y="1720"/>
                      <a:pt x="496" y="1764"/>
                    </a:cubicBezTo>
                    <a:cubicBezTo>
                      <a:pt x="487" y="1607"/>
                      <a:pt x="457" y="1444"/>
                      <a:pt x="445" y="1287"/>
                    </a:cubicBezTo>
                    <a:cubicBezTo>
                      <a:pt x="427" y="1278"/>
                      <a:pt x="414" y="1224"/>
                      <a:pt x="388" y="1224"/>
                    </a:cubicBezTo>
                    <a:cubicBezTo>
                      <a:pt x="380" y="1224"/>
                      <a:pt x="370" y="1229"/>
                      <a:pt x="359" y="1243"/>
                    </a:cubicBezTo>
                    <a:cubicBezTo>
                      <a:pt x="359" y="1127"/>
                      <a:pt x="338" y="1011"/>
                      <a:pt x="299" y="902"/>
                    </a:cubicBezTo>
                    <a:cubicBezTo>
                      <a:pt x="311" y="758"/>
                      <a:pt x="350" y="682"/>
                      <a:pt x="338" y="591"/>
                    </a:cubicBezTo>
                    <a:cubicBezTo>
                      <a:pt x="306" y="543"/>
                      <a:pt x="396" y="371"/>
                      <a:pt x="716" y="332"/>
                    </a:cubicBezTo>
                    <a:cubicBezTo>
                      <a:pt x="717" y="332"/>
                      <a:pt x="717" y="332"/>
                      <a:pt x="717" y="332"/>
                    </a:cubicBezTo>
                    <a:cubicBezTo>
                      <a:pt x="727" y="332"/>
                      <a:pt x="634" y="28"/>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13" name="Google Shape;13813;p54"/>
              <p:cNvSpPr/>
              <p:nvPr/>
            </p:nvSpPr>
            <p:spPr>
              <a:xfrm>
                <a:off x="5150800" y="2339925"/>
                <a:ext cx="4250" cy="5950"/>
              </a:xfrm>
              <a:custGeom>
                <a:avLst/>
                <a:gdLst/>
                <a:ahLst/>
                <a:cxnLst/>
                <a:rect l="l" t="t" r="r" b="b"/>
                <a:pathLst>
                  <a:path w="170" h="238" extrusionOk="0">
                    <a:moveTo>
                      <a:pt x="0" y="1"/>
                    </a:moveTo>
                    <a:lnTo>
                      <a:pt x="112" y="237"/>
                    </a:lnTo>
                    <a:cubicBezTo>
                      <a:pt x="119" y="228"/>
                      <a:pt x="126" y="219"/>
                      <a:pt x="132" y="212"/>
                    </a:cubicBezTo>
                    <a:cubicBezTo>
                      <a:pt x="146" y="196"/>
                      <a:pt x="158" y="182"/>
                      <a:pt x="170" y="168"/>
                    </a:cubicBezTo>
                    <a:cubicBezTo>
                      <a:pt x="109" y="114"/>
                      <a:pt x="54" y="5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14" name="Google Shape;13814;p54"/>
              <p:cNvSpPr/>
              <p:nvPr/>
            </p:nvSpPr>
            <p:spPr>
              <a:xfrm>
                <a:off x="5116025" y="2340575"/>
                <a:ext cx="35725" cy="22075"/>
              </a:xfrm>
              <a:custGeom>
                <a:avLst/>
                <a:gdLst/>
                <a:ahLst/>
                <a:cxnLst/>
                <a:rect l="l" t="t" r="r" b="b"/>
                <a:pathLst>
                  <a:path w="1429" h="883" extrusionOk="0">
                    <a:moveTo>
                      <a:pt x="0" y="666"/>
                    </a:moveTo>
                    <a:cubicBezTo>
                      <a:pt x="0" y="666"/>
                      <a:pt x="1" y="666"/>
                      <a:pt x="1" y="666"/>
                    </a:cubicBezTo>
                    <a:lnTo>
                      <a:pt x="1" y="666"/>
                    </a:lnTo>
                    <a:cubicBezTo>
                      <a:pt x="1" y="666"/>
                      <a:pt x="1" y="666"/>
                      <a:pt x="0" y="666"/>
                    </a:cubicBezTo>
                    <a:close/>
                    <a:moveTo>
                      <a:pt x="1289" y="0"/>
                    </a:moveTo>
                    <a:cubicBezTo>
                      <a:pt x="1280" y="12"/>
                      <a:pt x="1273" y="21"/>
                      <a:pt x="1264" y="33"/>
                    </a:cubicBezTo>
                    <a:cubicBezTo>
                      <a:pt x="1243" y="33"/>
                      <a:pt x="1206" y="40"/>
                      <a:pt x="1153" y="112"/>
                    </a:cubicBezTo>
                    <a:cubicBezTo>
                      <a:pt x="1037" y="295"/>
                      <a:pt x="909" y="415"/>
                      <a:pt x="758" y="503"/>
                    </a:cubicBezTo>
                    <a:cubicBezTo>
                      <a:pt x="723" y="528"/>
                      <a:pt x="655" y="559"/>
                      <a:pt x="567" y="559"/>
                    </a:cubicBezTo>
                    <a:cubicBezTo>
                      <a:pt x="478" y="559"/>
                      <a:pt x="368" y="527"/>
                      <a:pt x="248" y="422"/>
                    </a:cubicBezTo>
                    <a:cubicBezTo>
                      <a:pt x="233" y="460"/>
                      <a:pt x="46" y="667"/>
                      <a:pt x="5" y="667"/>
                    </a:cubicBezTo>
                    <a:cubicBezTo>
                      <a:pt x="3" y="667"/>
                      <a:pt x="2" y="667"/>
                      <a:pt x="1" y="666"/>
                    </a:cubicBezTo>
                    <a:lnTo>
                      <a:pt x="1" y="666"/>
                    </a:lnTo>
                    <a:cubicBezTo>
                      <a:pt x="54" y="703"/>
                      <a:pt x="98" y="710"/>
                      <a:pt x="116" y="754"/>
                    </a:cubicBezTo>
                    <a:cubicBezTo>
                      <a:pt x="313" y="848"/>
                      <a:pt x="496" y="883"/>
                      <a:pt x="643" y="883"/>
                    </a:cubicBezTo>
                    <a:cubicBezTo>
                      <a:pt x="750" y="883"/>
                      <a:pt x="837" y="864"/>
                      <a:pt x="895" y="837"/>
                    </a:cubicBezTo>
                    <a:cubicBezTo>
                      <a:pt x="1097" y="691"/>
                      <a:pt x="1236" y="527"/>
                      <a:pt x="1428" y="316"/>
                    </a:cubicBezTo>
                    <a:lnTo>
                      <a:pt x="1343" y="299"/>
                    </a:lnTo>
                    <a:lnTo>
                      <a:pt x="1352" y="51"/>
                    </a:lnTo>
                    <a:cubicBezTo>
                      <a:pt x="1329" y="35"/>
                      <a:pt x="1308" y="19"/>
                      <a:pt x="12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15" name="Google Shape;13815;p54"/>
              <p:cNvSpPr/>
              <p:nvPr/>
            </p:nvSpPr>
            <p:spPr>
              <a:xfrm>
                <a:off x="5122100" y="2351000"/>
                <a:ext cx="200" cy="150"/>
              </a:xfrm>
              <a:custGeom>
                <a:avLst/>
                <a:gdLst/>
                <a:ahLst/>
                <a:cxnLst/>
                <a:rect l="l" t="t" r="r" b="b"/>
                <a:pathLst>
                  <a:path w="8" h="6" extrusionOk="0">
                    <a:moveTo>
                      <a:pt x="6" y="0"/>
                    </a:moveTo>
                    <a:cubicBezTo>
                      <a:pt x="5" y="0"/>
                      <a:pt x="3" y="1"/>
                      <a:pt x="1" y="3"/>
                    </a:cubicBezTo>
                    <a:cubicBezTo>
                      <a:pt x="3" y="3"/>
                      <a:pt x="3" y="5"/>
                      <a:pt x="5" y="5"/>
                    </a:cubicBezTo>
                    <a:cubicBezTo>
                      <a:pt x="7" y="2"/>
                      <a:pt x="7"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16" name="Google Shape;13816;p54"/>
              <p:cNvSpPr/>
              <p:nvPr/>
            </p:nvSpPr>
            <p:spPr>
              <a:xfrm>
                <a:off x="5124850" y="2362700"/>
                <a:ext cx="59700" cy="34525"/>
              </a:xfrm>
              <a:custGeom>
                <a:avLst/>
                <a:gdLst/>
                <a:ahLst/>
                <a:cxnLst/>
                <a:rect l="l" t="t" r="r" b="b"/>
                <a:pathLst>
                  <a:path w="2388" h="1381" extrusionOk="0">
                    <a:moveTo>
                      <a:pt x="1875" y="1"/>
                    </a:moveTo>
                    <a:cubicBezTo>
                      <a:pt x="1866" y="5"/>
                      <a:pt x="1859" y="8"/>
                      <a:pt x="1852" y="12"/>
                    </a:cubicBezTo>
                    <a:cubicBezTo>
                      <a:pt x="1636" y="135"/>
                      <a:pt x="1518" y="291"/>
                      <a:pt x="1370" y="425"/>
                    </a:cubicBezTo>
                    <a:cubicBezTo>
                      <a:pt x="1317" y="504"/>
                      <a:pt x="1333" y="492"/>
                      <a:pt x="1282" y="532"/>
                    </a:cubicBezTo>
                    <a:cubicBezTo>
                      <a:pt x="1099" y="764"/>
                      <a:pt x="922" y="921"/>
                      <a:pt x="751" y="1021"/>
                    </a:cubicBezTo>
                    <a:cubicBezTo>
                      <a:pt x="725" y="1023"/>
                      <a:pt x="682" y="1031"/>
                      <a:pt x="625" y="1031"/>
                    </a:cubicBezTo>
                    <a:cubicBezTo>
                      <a:pt x="525" y="1031"/>
                      <a:pt x="383" y="1006"/>
                      <a:pt x="225" y="882"/>
                    </a:cubicBezTo>
                    <a:cubicBezTo>
                      <a:pt x="225" y="881"/>
                      <a:pt x="225" y="880"/>
                      <a:pt x="225" y="880"/>
                    </a:cubicBezTo>
                    <a:lnTo>
                      <a:pt x="225" y="880"/>
                    </a:lnTo>
                    <a:cubicBezTo>
                      <a:pt x="222" y="880"/>
                      <a:pt x="47" y="1108"/>
                      <a:pt x="7" y="1127"/>
                    </a:cubicBezTo>
                    <a:cubicBezTo>
                      <a:pt x="1" y="1156"/>
                      <a:pt x="30" y="1197"/>
                      <a:pt x="64" y="1197"/>
                    </a:cubicBezTo>
                    <a:cubicBezTo>
                      <a:pt x="69" y="1197"/>
                      <a:pt x="74" y="1196"/>
                      <a:pt x="79" y="1195"/>
                    </a:cubicBezTo>
                    <a:cubicBezTo>
                      <a:pt x="277" y="1320"/>
                      <a:pt x="467" y="1381"/>
                      <a:pt x="619" y="1381"/>
                    </a:cubicBezTo>
                    <a:cubicBezTo>
                      <a:pt x="725" y="1381"/>
                      <a:pt x="812" y="1352"/>
                      <a:pt x="871" y="1294"/>
                    </a:cubicBezTo>
                    <a:cubicBezTo>
                      <a:pt x="1164" y="1197"/>
                      <a:pt x="1291" y="988"/>
                      <a:pt x="1474" y="770"/>
                    </a:cubicBezTo>
                    <a:cubicBezTo>
                      <a:pt x="1523" y="722"/>
                      <a:pt x="1576" y="715"/>
                      <a:pt x="1595" y="617"/>
                    </a:cubicBezTo>
                    <a:cubicBezTo>
                      <a:pt x="1729" y="490"/>
                      <a:pt x="1852" y="298"/>
                      <a:pt x="1947" y="298"/>
                    </a:cubicBezTo>
                    <a:cubicBezTo>
                      <a:pt x="2023" y="262"/>
                      <a:pt x="2123" y="213"/>
                      <a:pt x="2244" y="213"/>
                    </a:cubicBezTo>
                    <a:cubicBezTo>
                      <a:pt x="2289" y="213"/>
                      <a:pt x="2337" y="220"/>
                      <a:pt x="2388" y="237"/>
                    </a:cubicBezTo>
                    <a:cubicBezTo>
                      <a:pt x="2300" y="102"/>
                      <a:pt x="2144" y="9"/>
                      <a:pt x="2027" y="9"/>
                    </a:cubicBezTo>
                    <a:cubicBezTo>
                      <a:pt x="1975" y="9"/>
                      <a:pt x="1931" y="26"/>
                      <a:pt x="1903" y="66"/>
                    </a:cubicBezTo>
                    <a:cubicBezTo>
                      <a:pt x="1896" y="43"/>
                      <a:pt x="1887" y="22"/>
                      <a:pt x="1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17" name="Google Shape;13817;p54"/>
              <p:cNvSpPr/>
              <p:nvPr/>
            </p:nvSpPr>
            <p:spPr>
              <a:xfrm>
                <a:off x="5186275" y="2361950"/>
                <a:ext cx="5300" cy="8425"/>
              </a:xfrm>
              <a:custGeom>
                <a:avLst/>
                <a:gdLst/>
                <a:ahLst/>
                <a:cxnLst/>
                <a:rect l="l" t="t" r="r" b="b"/>
                <a:pathLst>
                  <a:path w="212" h="337" extrusionOk="0">
                    <a:moveTo>
                      <a:pt x="12" y="1"/>
                    </a:moveTo>
                    <a:lnTo>
                      <a:pt x="0" y="297"/>
                    </a:lnTo>
                    <a:cubicBezTo>
                      <a:pt x="26" y="309"/>
                      <a:pt x="49" y="323"/>
                      <a:pt x="70" y="337"/>
                    </a:cubicBezTo>
                    <a:cubicBezTo>
                      <a:pt x="121" y="263"/>
                      <a:pt x="169" y="186"/>
                      <a:pt x="211" y="105"/>
                    </a:cubicBezTo>
                    <a:cubicBezTo>
                      <a:pt x="148" y="66"/>
                      <a:pt x="81" y="29"/>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18" name="Google Shape;13818;p54"/>
              <p:cNvSpPr/>
              <p:nvPr/>
            </p:nvSpPr>
            <p:spPr>
              <a:xfrm>
                <a:off x="5233450" y="2305900"/>
                <a:ext cx="200" cy="225"/>
              </a:xfrm>
              <a:custGeom>
                <a:avLst/>
                <a:gdLst/>
                <a:ahLst/>
                <a:cxnLst/>
                <a:rect l="l" t="t" r="r" b="b"/>
                <a:pathLst>
                  <a:path w="8" h="9" extrusionOk="0">
                    <a:moveTo>
                      <a:pt x="2" y="1"/>
                    </a:moveTo>
                    <a:cubicBezTo>
                      <a:pt x="1" y="6"/>
                      <a:pt x="1" y="9"/>
                      <a:pt x="1" y="9"/>
                    </a:cubicBezTo>
                    <a:cubicBezTo>
                      <a:pt x="2" y="9"/>
                      <a:pt x="4" y="6"/>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19" name="Google Shape;13819;p54"/>
              <p:cNvSpPr/>
              <p:nvPr/>
            </p:nvSpPr>
            <p:spPr>
              <a:xfrm>
                <a:off x="5190775" y="2297600"/>
                <a:ext cx="45475" cy="42525"/>
              </a:xfrm>
              <a:custGeom>
                <a:avLst/>
                <a:gdLst/>
                <a:ahLst/>
                <a:cxnLst/>
                <a:rect l="l" t="t" r="r" b="b"/>
                <a:pathLst>
                  <a:path w="1819" h="1701" extrusionOk="0">
                    <a:moveTo>
                      <a:pt x="1816" y="84"/>
                    </a:moveTo>
                    <a:cubicBezTo>
                      <a:pt x="1816" y="84"/>
                      <a:pt x="1816" y="84"/>
                      <a:pt x="1816" y="84"/>
                    </a:cubicBezTo>
                    <a:lnTo>
                      <a:pt x="1816" y="84"/>
                    </a:lnTo>
                    <a:cubicBezTo>
                      <a:pt x="1817" y="84"/>
                      <a:pt x="1818" y="85"/>
                      <a:pt x="1818" y="85"/>
                    </a:cubicBezTo>
                    <a:cubicBezTo>
                      <a:pt x="1818" y="84"/>
                      <a:pt x="1817" y="84"/>
                      <a:pt x="1816" y="84"/>
                    </a:cubicBezTo>
                    <a:close/>
                    <a:moveTo>
                      <a:pt x="1422" y="0"/>
                    </a:moveTo>
                    <a:cubicBezTo>
                      <a:pt x="966" y="0"/>
                      <a:pt x="762" y="400"/>
                      <a:pt x="638" y="683"/>
                    </a:cubicBezTo>
                    <a:cubicBezTo>
                      <a:pt x="631" y="720"/>
                      <a:pt x="618" y="755"/>
                      <a:pt x="599" y="787"/>
                    </a:cubicBezTo>
                    <a:cubicBezTo>
                      <a:pt x="472" y="991"/>
                      <a:pt x="414" y="1163"/>
                      <a:pt x="274" y="1244"/>
                    </a:cubicBezTo>
                    <a:cubicBezTo>
                      <a:pt x="254" y="1267"/>
                      <a:pt x="230" y="1288"/>
                      <a:pt x="205" y="1307"/>
                    </a:cubicBezTo>
                    <a:cubicBezTo>
                      <a:pt x="235" y="1344"/>
                      <a:pt x="261" y="1383"/>
                      <a:pt x="284" y="1425"/>
                    </a:cubicBezTo>
                    <a:cubicBezTo>
                      <a:pt x="281" y="1518"/>
                      <a:pt x="152" y="1613"/>
                      <a:pt x="1" y="1698"/>
                    </a:cubicBezTo>
                    <a:cubicBezTo>
                      <a:pt x="17" y="1700"/>
                      <a:pt x="33" y="1700"/>
                      <a:pt x="50" y="1700"/>
                    </a:cubicBezTo>
                    <a:cubicBezTo>
                      <a:pt x="188" y="1700"/>
                      <a:pt x="325" y="1656"/>
                      <a:pt x="439" y="1573"/>
                    </a:cubicBezTo>
                    <a:cubicBezTo>
                      <a:pt x="634" y="1432"/>
                      <a:pt x="789" y="1156"/>
                      <a:pt x="852" y="954"/>
                    </a:cubicBezTo>
                    <a:cubicBezTo>
                      <a:pt x="880" y="917"/>
                      <a:pt x="889" y="885"/>
                      <a:pt x="933" y="834"/>
                    </a:cubicBezTo>
                    <a:cubicBezTo>
                      <a:pt x="1105" y="478"/>
                      <a:pt x="1190" y="304"/>
                      <a:pt x="1471" y="304"/>
                    </a:cubicBezTo>
                    <a:cubicBezTo>
                      <a:pt x="1538" y="304"/>
                      <a:pt x="1616" y="313"/>
                      <a:pt x="1709" y="333"/>
                    </a:cubicBezTo>
                    <a:cubicBezTo>
                      <a:pt x="1721" y="286"/>
                      <a:pt x="1796" y="85"/>
                      <a:pt x="1816" y="84"/>
                    </a:cubicBezTo>
                    <a:lnTo>
                      <a:pt x="1816" y="84"/>
                    </a:lnTo>
                    <a:cubicBezTo>
                      <a:pt x="1667" y="25"/>
                      <a:pt x="1537" y="0"/>
                      <a:pt x="1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20" name="Google Shape;13820;p54"/>
              <p:cNvSpPr/>
              <p:nvPr/>
            </p:nvSpPr>
            <p:spPr>
              <a:xfrm>
                <a:off x="5195125" y="2361575"/>
                <a:ext cx="10700" cy="6150"/>
              </a:xfrm>
              <a:custGeom>
                <a:avLst/>
                <a:gdLst/>
                <a:ahLst/>
                <a:cxnLst/>
                <a:rect l="l" t="t" r="r" b="b"/>
                <a:pathLst>
                  <a:path w="428" h="246" extrusionOk="0">
                    <a:moveTo>
                      <a:pt x="150" y="1"/>
                    </a:moveTo>
                    <a:cubicBezTo>
                      <a:pt x="117" y="1"/>
                      <a:pt x="1" y="230"/>
                      <a:pt x="34" y="230"/>
                    </a:cubicBezTo>
                    <a:cubicBezTo>
                      <a:pt x="35" y="230"/>
                      <a:pt x="36" y="229"/>
                      <a:pt x="38" y="229"/>
                    </a:cubicBezTo>
                    <a:cubicBezTo>
                      <a:pt x="47" y="236"/>
                      <a:pt x="56" y="241"/>
                      <a:pt x="66" y="245"/>
                    </a:cubicBezTo>
                    <a:cubicBezTo>
                      <a:pt x="149" y="215"/>
                      <a:pt x="300" y="176"/>
                      <a:pt x="427" y="71"/>
                    </a:cubicBezTo>
                    <a:cubicBezTo>
                      <a:pt x="332" y="67"/>
                      <a:pt x="240" y="44"/>
                      <a:pt x="154" y="2"/>
                    </a:cubicBezTo>
                    <a:cubicBezTo>
                      <a:pt x="153" y="1"/>
                      <a:pt x="152" y="1"/>
                      <a:pt x="1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21" name="Google Shape;13821;p54"/>
              <p:cNvSpPr/>
              <p:nvPr/>
            </p:nvSpPr>
            <p:spPr>
              <a:xfrm>
                <a:off x="5215775" y="2354525"/>
                <a:ext cx="7200" cy="11050"/>
              </a:xfrm>
              <a:custGeom>
                <a:avLst/>
                <a:gdLst/>
                <a:ahLst/>
                <a:cxnLst/>
                <a:rect l="l" t="t" r="r" b="b"/>
                <a:pathLst>
                  <a:path w="288" h="442" extrusionOk="0">
                    <a:moveTo>
                      <a:pt x="125" y="1"/>
                    </a:moveTo>
                    <a:cubicBezTo>
                      <a:pt x="88" y="61"/>
                      <a:pt x="46" y="119"/>
                      <a:pt x="0" y="175"/>
                    </a:cubicBezTo>
                    <a:cubicBezTo>
                      <a:pt x="67" y="193"/>
                      <a:pt x="139" y="221"/>
                      <a:pt x="199" y="441"/>
                    </a:cubicBezTo>
                    <a:cubicBezTo>
                      <a:pt x="232" y="409"/>
                      <a:pt x="260" y="374"/>
                      <a:pt x="288" y="339"/>
                    </a:cubicBezTo>
                    <a:cubicBezTo>
                      <a:pt x="239" y="240"/>
                      <a:pt x="172" y="126"/>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22" name="Google Shape;13822;p54"/>
              <p:cNvSpPr/>
              <p:nvPr/>
            </p:nvSpPr>
            <p:spPr>
              <a:xfrm>
                <a:off x="5223250" y="2343050"/>
                <a:ext cx="4125" cy="3975"/>
              </a:xfrm>
              <a:custGeom>
                <a:avLst/>
                <a:gdLst/>
                <a:ahLst/>
                <a:cxnLst/>
                <a:rect l="l" t="t" r="r" b="b"/>
                <a:pathLst>
                  <a:path w="165" h="159" extrusionOk="0">
                    <a:moveTo>
                      <a:pt x="81" y="1"/>
                    </a:moveTo>
                    <a:lnTo>
                      <a:pt x="0" y="140"/>
                    </a:lnTo>
                    <a:cubicBezTo>
                      <a:pt x="7" y="130"/>
                      <a:pt x="11" y="127"/>
                      <a:pt x="12" y="127"/>
                    </a:cubicBezTo>
                    <a:lnTo>
                      <a:pt x="12" y="127"/>
                    </a:lnTo>
                    <a:cubicBezTo>
                      <a:pt x="14" y="127"/>
                      <a:pt x="12" y="133"/>
                      <a:pt x="9" y="140"/>
                    </a:cubicBezTo>
                    <a:lnTo>
                      <a:pt x="165" y="159"/>
                    </a:lnTo>
                    <a:cubicBezTo>
                      <a:pt x="135" y="108"/>
                      <a:pt x="107" y="57"/>
                      <a:pt x="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23" name="Google Shape;13823;p54"/>
              <p:cNvSpPr/>
              <p:nvPr/>
            </p:nvSpPr>
            <p:spPr>
              <a:xfrm>
                <a:off x="5225500" y="2327300"/>
                <a:ext cx="30425" cy="17775"/>
              </a:xfrm>
              <a:custGeom>
                <a:avLst/>
                <a:gdLst/>
                <a:ahLst/>
                <a:cxnLst/>
                <a:rect l="l" t="t" r="r" b="b"/>
                <a:pathLst>
                  <a:path w="1217" h="711" extrusionOk="0">
                    <a:moveTo>
                      <a:pt x="816" y="1"/>
                    </a:moveTo>
                    <a:cubicBezTo>
                      <a:pt x="403" y="1"/>
                      <a:pt x="186" y="305"/>
                      <a:pt x="1" y="615"/>
                    </a:cubicBezTo>
                    <a:lnTo>
                      <a:pt x="7" y="629"/>
                    </a:lnTo>
                    <a:cubicBezTo>
                      <a:pt x="51" y="688"/>
                      <a:pt x="83" y="710"/>
                      <a:pt x="108" y="710"/>
                    </a:cubicBezTo>
                    <a:cubicBezTo>
                      <a:pt x="191" y="710"/>
                      <a:pt x="201" y="467"/>
                      <a:pt x="286" y="467"/>
                    </a:cubicBezTo>
                    <a:cubicBezTo>
                      <a:pt x="303" y="467"/>
                      <a:pt x="324" y="477"/>
                      <a:pt x="348" y="501"/>
                    </a:cubicBezTo>
                    <a:lnTo>
                      <a:pt x="381" y="624"/>
                    </a:lnTo>
                    <a:cubicBezTo>
                      <a:pt x="436" y="534"/>
                      <a:pt x="511" y="455"/>
                      <a:pt x="596" y="392"/>
                    </a:cubicBezTo>
                    <a:cubicBezTo>
                      <a:pt x="622" y="226"/>
                      <a:pt x="668" y="104"/>
                      <a:pt x="764" y="104"/>
                    </a:cubicBezTo>
                    <a:cubicBezTo>
                      <a:pt x="789" y="104"/>
                      <a:pt x="817" y="113"/>
                      <a:pt x="849" y="130"/>
                    </a:cubicBezTo>
                    <a:cubicBezTo>
                      <a:pt x="939" y="323"/>
                      <a:pt x="1037" y="309"/>
                      <a:pt x="1130" y="325"/>
                    </a:cubicBezTo>
                    <a:cubicBezTo>
                      <a:pt x="1153" y="257"/>
                      <a:pt x="1216" y="67"/>
                      <a:pt x="1193" y="67"/>
                    </a:cubicBezTo>
                    <a:cubicBezTo>
                      <a:pt x="1192" y="67"/>
                      <a:pt x="1190" y="68"/>
                      <a:pt x="1187" y="70"/>
                    </a:cubicBezTo>
                    <a:cubicBezTo>
                      <a:pt x="1048" y="22"/>
                      <a:pt x="925" y="1"/>
                      <a:pt x="8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24" name="Google Shape;13824;p54"/>
              <p:cNvSpPr/>
              <p:nvPr/>
            </p:nvSpPr>
            <p:spPr>
              <a:xfrm>
                <a:off x="5241100" y="2296550"/>
                <a:ext cx="175" cy="225"/>
              </a:xfrm>
              <a:custGeom>
                <a:avLst/>
                <a:gdLst/>
                <a:ahLst/>
                <a:cxnLst/>
                <a:rect l="l" t="t" r="r" b="b"/>
                <a:pathLst>
                  <a:path w="7" h="9" extrusionOk="0">
                    <a:moveTo>
                      <a:pt x="6" y="1"/>
                    </a:moveTo>
                    <a:cubicBezTo>
                      <a:pt x="5" y="1"/>
                      <a:pt x="3" y="3"/>
                      <a:pt x="0" y="9"/>
                    </a:cubicBezTo>
                    <a:lnTo>
                      <a:pt x="5" y="9"/>
                    </a:lnTo>
                    <a:cubicBezTo>
                      <a:pt x="6" y="4"/>
                      <a:pt x="7"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25" name="Google Shape;13825;p54"/>
              <p:cNvSpPr/>
              <p:nvPr/>
            </p:nvSpPr>
            <p:spPr>
              <a:xfrm>
                <a:off x="5238950" y="2256125"/>
                <a:ext cx="48175" cy="48625"/>
              </a:xfrm>
              <a:custGeom>
                <a:avLst/>
                <a:gdLst/>
                <a:ahLst/>
                <a:cxnLst/>
                <a:rect l="l" t="t" r="r" b="b"/>
                <a:pathLst>
                  <a:path w="1927" h="1945" extrusionOk="0">
                    <a:moveTo>
                      <a:pt x="1763" y="1"/>
                    </a:moveTo>
                    <a:cubicBezTo>
                      <a:pt x="1461" y="1"/>
                      <a:pt x="1251" y="104"/>
                      <a:pt x="1085" y="316"/>
                    </a:cubicBezTo>
                    <a:cubicBezTo>
                      <a:pt x="1062" y="328"/>
                      <a:pt x="1011" y="446"/>
                      <a:pt x="949" y="585"/>
                    </a:cubicBezTo>
                    <a:cubicBezTo>
                      <a:pt x="909" y="689"/>
                      <a:pt x="879" y="807"/>
                      <a:pt x="835" y="928"/>
                    </a:cubicBezTo>
                    <a:cubicBezTo>
                      <a:pt x="835" y="937"/>
                      <a:pt x="839" y="940"/>
                      <a:pt x="844" y="940"/>
                    </a:cubicBezTo>
                    <a:cubicBezTo>
                      <a:pt x="850" y="940"/>
                      <a:pt x="857" y="936"/>
                      <a:pt x="860" y="933"/>
                    </a:cubicBezTo>
                    <a:lnTo>
                      <a:pt x="860" y="933"/>
                    </a:lnTo>
                    <a:cubicBezTo>
                      <a:pt x="784" y="1188"/>
                      <a:pt x="684" y="1498"/>
                      <a:pt x="531" y="1572"/>
                    </a:cubicBezTo>
                    <a:cubicBezTo>
                      <a:pt x="458" y="1621"/>
                      <a:pt x="366" y="1633"/>
                      <a:pt x="256" y="1633"/>
                    </a:cubicBezTo>
                    <a:cubicBezTo>
                      <a:pt x="205" y="1633"/>
                      <a:pt x="150" y="1630"/>
                      <a:pt x="91" y="1628"/>
                    </a:cubicBezTo>
                    <a:cubicBezTo>
                      <a:pt x="78" y="1673"/>
                      <a:pt x="1" y="1886"/>
                      <a:pt x="8" y="1886"/>
                    </a:cubicBezTo>
                    <a:cubicBezTo>
                      <a:pt x="9" y="1886"/>
                      <a:pt x="10" y="1884"/>
                      <a:pt x="12" y="1881"/>
                    </a:cubicBezTo>
                    <a:cubicBezTo>
                      <a:pt x="140" y="1917"/>
                      <a:pt x="252" y="1944"/>
                      <a:pt x="359" y="1944"/>
                    </a:cubicBezTo>
                    <a:cubicBezTo>
                      <a:pt x="474" y="1944"/>
                      <a:pt x="584" y="1913"/>
                      <a:pt x="700" y="1830"/>
                    </a:cubicBezTo>
                    <a:cubicBezTo>
                      <a:pt x="972" y="1674"/>
                      <a:pt x="1041" y="1426"/>
                      <a:pt x="1164" y="1025"/>
                    </a:cubicBezTo>
                    <a:lnTo>
                      <a:pt x="1164" y="1025"/>
                    </a:lnTo>
                    <a:cubicBezTo>
                      <a:pt x="1156" y="1045"/>
                      <a:pt x="1148" y="1054"/>
                      <a:pt x="1146" y="1054"/>
                    </a:cubicBezTo>
                    <a:cubicBezTo>
                      <a:pt x="1142" y="1054"/>
                      <a:pt x="1153" y="1028"/>
                      <a:pt x="1197" y="986"/>
                    </a:cubicBezTo>
                    <a:cubicBezTo>
                      <a:pt x="1199" y="898"/>
                      <a:pt x="1241" y="773"/>
                      <a:pt x="1255" y="691"/>
                    </a:cubicBezTo>
                    <a:cubicBezTo>
                      <a:pt x="1301" y="594"/>
                      <a:pt x="1336" y="497"/>
                      <a:pt x="1338" y="497"/>
                    </a:cubicBezTo>
                    <a:cubicBezTo>
                      <a:pt x="1414" y="414"/>
                      <a:pt x="1491" y="351"/>
                      <a:pt x="1625" y="351"/>
                    </a:cubicBezTo>
                    <a:cubicBezTo>
                      <a:pt x="1680" y="351"/>
                      <a:pt x="1745" y="361"/>
                      <a:pt x="1822" y="385"/>
                    </a:cubicBezTo>
                    <a:cubicBezTo>
                      <a:pt x="1874" y="327"/>
                      <a:pt x="1902" y="16"/>
                      <a:pt x="1925" y="10"/>
                    </a:cubicBezTo>
                    <a:lnTo>
                      <a:pt x="1925" y="10"/>
                    </a:lnTo>
                    <a:cubicBezTo>
                      <a:pt x="1926" y="10"/>
                      <a:pt x="1926" y="10"/>
                      <a:pt x="1927" y="10"/>
                    </a:cubicBezTo>
                    <a:cubicBezTo>
                      <a:pt x="1926" y="10"/>
                      <a:pt x="1926" y="10"/>
                      <a:pt x="1926" y="10"/>
                    </a:cubicBezTo>
                    <a:cubicBezTo>
                      <a:pt x="1925" y="10"/>
                      <a:pt x="1925" y="10"/>
                      <a:pt x="1925" y="10"/>
                    </a:cubicBezTo>
                    <a:lnTo>
                      <a:pt x="1925" y="10"/>
                    </a:lnTo>
                    <a:cubicBezTo>
                      <a:pt x="1868" y="4"/>
                      <a:pt x="1814" y="1"/>
                      <a:pt x="1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26" name="Google Shape;13826;p54"/>
              <p:cNvSpPr/>
              <p:nvPr/>
            </p:nvSpPr>
            <p:spPr>
              <a:xfrm>
                <a:off x="5259625" y="2281450"/>
                <a:ext cx="52100" cy="51375"/>
              </a:xfrm>
              <a:custGeom>
                <a:avLst/>
                <a:gdLst/>
                <a:ahLst/>
                <a:cxnLst/>
                <a:rect l="l" t="t" r="r" b="b"/>
                <a:pathLst>
                  <a:path w="2084" h="2055" extrusionOk="0">
                    <a:moveTo>
                      <a:pt x="2069" y="0"/>
                    </a:moveTo>
                    <a:cubicBezTo>
                      <a:pt x="2068" y="0"/>
                      <a:pt x="2066" y="2"/>
                      <a:pt x="2064" y="5"/>
                    </a:cubicBezTo>
                    <a:cubicBezTo>
                      <a:pt x="2020" y="3"/>
                      <a:pt x="1978" y="2"/>
                      <a:pt x="1939" y="2"/>
                    </a:cubicBezTo>
                    <a:cubicBezTo>
                      <a:pt x="1607" y="2"/>
                      <a:pt x="1402" y="75"/>
                      <a:pt x="1220" y="288"/>
                    </a:cubicBezTo>
                    <a:cubicBezTo>
                      <a:pt x="1151" y="392"/>
                      <a:pt x="1130" y="469"/>
                      <a:pt x="1067" y="636"/>
                    </a:cubicBezTo>
                    <a:cubicBezTo>
                      <a:pt x="1037" y="715"/>
                      <a:pt x="951" y="902"/>
                      <a:pt x="968" y="944"/>
                    </a:cubicBezTo>
                    <a:cubicBezTo>
                      <a:pt x="921" y="995"/>
                      <a:pt x="892" y="1037"/>
                      <a:pt x="900" y="1037"/>
                    </a:cubicBezTo>
                    <a:cubicBezTo>
                      <a:pt x="901" y="1037"/>
                      <a:pt x="903" y="1036"/>
                      <a:pt x="905" y="1035"/>
                    </a:cubicBezTo>
                    <a:lnTo>
                      <a:pt x="905" y="1035"/>
                    </a:lnTo>
                    <a:cubicBezTo>
                      <a:pt x="808" y="1467"/>
                      <a:pt x="628" y="1782"/>
                      <a:pt x="279" y="1782"/>
                    </a:cubicBezTo>
                    <a:cubicBezTo>
                      <a:pt x="213" y="1782"/>
                      <a:pt x="140" y="1770"/>
                      <a:pt x="61" y="1746"/>
                    </a:cubicBezTo>
                    <a:cubicBezTo>
                      <a:pt x="57" y="1757"/>
                      <a:pt x="0" y="2005"/>
                      <a:pt x="25" y="2005"/>
                    </a:cubicBezTo>
                    <a:cubicBezTo>
                      <a:pt x="27" y="2005"/>
                      <a:pt x="30" y="2003"/>
                      <a:pt x="33" y="1999"/>
                    </a:cubicBezTo>
                    <a:cubicBezTo>
                      <a:pt x="154" y="2037"/>
                      <a:pt x="263" y="2055"/>
                      <a:pt x="361" y="2055"/>
                    </a:cubicBezTo>
                    <a:cubicBezTo>
                      <a:pt x="958" y="2055"/>
                      <a:pt x="1144" y="1412"/>
                      <a:pt x="1255" y="1086"/>
                    </a:cubicBezTo>
                    <a:lnTo>
                      <a:pt x="1255" y="1086"/>
                    </a:lnTo>
                    <a:cubicBezTo>
                      <a:pt x="1248" y="1097"/>
                      <a:pt x="1240" y="1107"/>
                      <a:pt x="1236" y="1107"/>
                    </a:cubicBezTo>
                    <a:cubicBezTo>
                      <a:pt x="1233" y="1107"/>
                      <a:pt x="1236" y="1095"/>
                      <a:pt x="1255" y="1060"/>
                    </a:cubicBezTo>
                    <a:cubicBezTo>
                      <a:pt x="1264" y="991"/>
                      <a:pt x="1327" y="856"/>
                      <a:pt x="1329" y="777"/>
                    </a:cubicBezTo>
                    <a:cubicBezTo>
                      <a:pt x="1366" y="678"/>
                      <a:pt x="1417" y="585"/>
                      <a:pt x="1482" y="501"/>
                    </a:cubicBezTo>
                    <a:cubicBezTo>
                      <a:pt x="1552" y="414"/>
                      <a:pt x="1643" y="323"/>
                      <a:pt x="1841" y="323"/>
                    </a:cubicBezTo>
                    <a:cubicBezTo>
                      <a:pt x="1893" y="323"/>
                      <a:pt x="1953" y="329"/>
                      <a:pt x="2022" y="344"/>
                    </a:cubicBezTo>
                    <a:cubicBezTo>
                      <a:pt x="2031" y="298"/>
                      <a:pt x="2084" y="0"/>
                      <a:pt x="20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27" name="Google Shape;13827;p54"/>
              <p:cNvSpPr/>
              <p:nvPr/>
            </p:nvSpPr>
            <p:spPr>
              <a:xfrm>
                <a:off x="4738950" y="1784400"/>
                <a:ext cx="91425" cy="85000"/>
              </a:xfrm>
              <a:custGeom>
                <a:avLst/>
                <a:gdLst/>
                <a:ahLst/>
                <a:cxnLst/>
                <a:rect l="l" t="t" r="r" b="b"/>
                <a:pathLst>
                  <a:path w="3657" h="3400" extrusionOk="0">
                    <a:moveTo>
                      <a:pt x="1178" y="0"/>
                    </a:moveTo>
                    <a:cubicBezTo>
                      <a:pt x="1081" y="0"/>
                      <a:pt x="982" y="45"/>
                      <a:pt x="933" y="169"/>
                    </a:cubicBezTo>
                    <a:cubicBezTo>
                      <a:pt x="875" y="257"/>
                      <a:pt x="845" y="458"/>
                      <a:pt x="907" y="521"/>
                    </a:cubicBezTo>
                    <a:cubicBezTo>
                      <a:pt x="1014" y="551"/>
                      <a:pt x="1332" y="1263"/>
                      <a:pt x="1503" y="1395"/>
                    </a:cubicBezTo>
                    <a:lnTo>
                      <a:pt x="1584" y="1402"/>
                    </a:lnTo>
                    <a:lnTo>
                      <a:pt x="1580" y="1529"/>
                    </a:lnTo>
                    <a:lnTo>
                      <a:pt x="1322" y="1376"/>
                    </a:lnTo>
                    <a:lnTo>
                      <a:pt x="1378" y="1381"/>
                    </a:lnTo>
                    <a:cubicBezTo>
                      <a:pt x="1306" y="1367"/>
                      <a:pt x="1218" y="1349"/>
                      <a:pt x="1128" y="1330"/>
                    </a:cubicBezTo>
                    <a:lnTo>
                      <a:pt x="1128" y="1330"/>
                    </a:lnTo>
                    <a:lnTo>
                      <a:pt x="1248" y="1643"/>
                    </a:lnTo>
                    <a:cubicBezTo>
                      <a:pt x="1153" y="1439"/>
                      <a:pt x="977" y="1610"/>
                      <a:pt x="880" y="1277"/>
                    </a:cubicBezTo>
                    <a:cubicBezTo>
                      <a:pt x="687" y="1235"/>
                      <a:pt x="527" y="1200"/>
                      <a:pt x="525" y="1200"/>
                    </a:cubicBezTo>
                    <a:cubicBezTo>
                      <a:pt x="515" y="1198"/>
                      <a:pt x="505" y="1197"/>
                      <a:pt x="493" y="1197"/>
                    </a:cubicBezTo>
                    <a:cubicBezTo>
                      <a:pt x="387" y="1197"/>
                      <a:pt x="194" y="1283"/>
                      <a:pt x="115" y="1360"/>
                    </a:cubicBezTo>
                    <a:cubicBezTo>
                      <a:pt x="47" y="1508"/>
                      <a:pt x="1" y="1743"/>
                      <a:pt x="154" y="1833"/>
                    </a:cubicBezTo>
                    <a:cubicBezTo>
                      <a:pt x="261" y="1861"/>
                      <a:pt x="372" y="1879"/>
                      <a:pt x="483" y="1891"/>
                    </a:cubicBezTo>
                    <a:cubicBezTo>
                      <a:pt x="474" y="1898"/>
                      <a:pt x="530" y="1899"/>
                      <a:pt x="619" y="1899"/>
                    </a:cubicBezTo>
                    <a:cubicBezTo>
                      <a:pt x="669" y="1899"/>
                      <a:pt x="730" y="1898"/>
                      <a:pt x="796" y="1898"/>
                    </a:cubicBezTo>
                    <a:cubicBezTo>
                      <a:pt x="1065" y="1898"/>
                      <a:pt x="1415" y="1905"/>
                      <a:pt x="1438" y="1970"/>
                    </a:cubicBezTo>
                    <a:cubicBezTo>
                      <a:pt x="1437" y="1968"/>
                      <a:pt x="1435" y="1966"/>
                      <a:pt x="1432" y="1966"/>
                    </a:cubicBezTo>
                    <a:cubicBezTo>
                      <a:pt x="1363" y="1966"/>
                      <a:pt x="832" y="2579"/>
                      <a:pt x="812" y="2612"/>
                    </a:cubicBezTo>
                    <a:cubicBezTo>
                      <a:pt x="648" y="2790"/>
                      <a:pt x="645" y="2909"/>
                      <a:pt x="877" y="3152"/>
                    </a:cubicBezTo>
                    <a:cubicBezTo>
                      <a:pt x="934" y="3180"/>
                      <a:pt x="983" y="3195"/>
                      <a:pt x="1031" y="3195"/>
                    </a:cubicBezTo>
                    <a:cubicBezTo>
                      <a:pt x="1139" y="3195"/>
                      <a:pt x="1235" y="3117"/>
                      <a:pt x="1373" y="2936"/>
                    </a:cubicBezTo>
                    <a:lnTo>
                      <a:pt x="1373" y="2936"/>
                    </a:lnTo>
                    <a:cubicBezTo>
                      <a:pt x="1371" y="2938"/>
                      <a:pt x="1369" y="2938"/>
                      <a:pt x="1368" y="2938"/>
                    </a:cubicBezTo>
                    <a:cubicBezTo>
                      <a:pt x="1309" y="2938"/>
                      <a:pt x="1748" y="2111"/>
                      <a:pt x="1772" y="2111"/>
                    </a:cubicBezTo>
                    <a:cubicBezTo>
                      <a:pt x="1772" y="2111"/>
                      <a:pt x="1772" y="2111"/>
                      <a:pt x="1772" y="2111"/>
                    </a:cubicBezTo>
                    <a:cubicBezTo>
                      <a:pt x="1795" y="2116"/>
                      <a:pt x="2101" y="3090"/>
                      <a:pt x="2014" y="3090"/>
                    </a:cubicBezTo>
                    <a:cubicBezTo>
                      <a:pt x="2014" y="3090"/>
                      <a:pt x="2014" y="3090"/>
                      <a:pt x="2013" y="3089"/>
                    </a:cubicBezTo>
                    <a:lnTo>
                      <a:pt x="2013" y="3089"/>
                    </a:lnTo>
                    <a:cubicBezTo>
                      <a:pt x="2171" y="3173"/>
                      <a:pt x="2185" y="3236"/>
                      <a:pt x="2236" y="3347"/>
                    </a:cubicBezTo>
                    <a:cubicBezTo>
                      <a:pt x="2278" y="3383"/>
                      <a:pt x="2328" y="3399"/>
                      <a:pt x="2380" y="3399"/>
                    </a:cubicBezTo>
                    <a:cubicBezTo>
                      <a:pt x="2499" y="3399"/>
                      <a:pt x="2628" y="3311"/>
                      <a:pt x="2699" y="3166"/>
                    </a:cubicBezTo>
                    <a:cubicBezTo>
                      <a:pt x="2873" y="3064"/>
                      <a:pt x="2841" y="2939"/>
                      <a:pt x="2716" y="2730"/>
                    </a:cubicBezTo>
                    <a:lnTo>
                      <a:pt x="2716" y="2730"/>
                    </a:lnTo>
                    <a:cubicBezTo>
                      <a:pt x="2716" y="2730"/>
                      <a:pt x="2716" y="2730"/>
                      <a:pt x="2716" y="2730"/>
                    </a:cubicBezTo>
                    <a:cubicBezTo>
                      <a:pt x="2720" y="2730"/>
                      <a:pt x="2198" y="2013"/>
                      <a:pt x="2152" y="1954"/>
                    </a:cubicBezTo>
                    <a:cubicBezTo>
                      <a:pt x="2155" y="1953"/>
                      <a:pt x="2157" y="1953"/>
                      <a:pt x="2161" y="1953"/>
                    </a:cubicBezTo>
                    <a:cubicBezTo>
                      <a:pt x="2292" y="1953"/>
                      <a:pt x="3081" y="2175"/>
                      <a:pt x="3183" y="2175"/>
                    </a:cubicBezTo>
                    <a:cubicBezTo>
                      <a:pt x="3186" y="2175"/>
                      <a:pt x="3189" y="2174"/>
                      <a:pt x="3191" y="2174"/>
                    </a:cubicBezTo>
                    <a:cubicBezTo>
                      <a:pt x="3325" y="2116"/>
                      <a:pt x="3495" y="2104"/>
                      <a:pt x="3552" y="2009"/>
                    </a:cubicBezTo>
                    <a:cubicBezTo>
                      <a:pt x="3657" y="1865"/>
                      <a:pt x="3610" y="1631"/>
                      <a:pt x="3525" y="1583"/>
                    </a:cubicBezTo>
                    <a:cubicBezTo>
                      <a:pt x="3451" y="1530"/>
                      <a:pt x="3377" y="1481"/>
                      <a:pt x="3289" y="1481"/>
                    </a:cubicBezTo>
                    <a:cubicBezTo>
                      <a:pt x="3262" y="1481"/>
                      <a:pt x="3233" y="1486"/>
                      <a:pt x="3202" y="1497"/>
                    </a:cubicBezTo>
                    <a:cubicBezTo>
                      <a:pt x="3225" y="1500"/>
                      <a:pt x="2962" y="1512"/>
                      <a:pt x="2705" y="1512"/>
                    </a:cubicBezTo>
                    <a:cubicBezTo>
                      <a:pt x="2462" y="1512"/>
                      <a:pt x="2226" y="1502"/>
                      <a:pt x="2245" y="1464"/>
                    </a:cubicBezTo>
                    <a:cubicBezTo>
                      <a:pt x="2240" y="1444"/>
                      <a:pt x="2393" y="1293"/>
                      <a:pt x="2544" y="1140"/>
                    </a:cubicBezTo>
                    <a:cubicBezTo>
                      <a:pt x="2447" y="1047"/>
                      <a:pt x="2382" y="841"/>
                      <a:pt x="2284" y="648"/>
                    </a:cubicBezTo>
                    <a:lnTo>
                      <a:pt x="2284" y="648"/>
                    </a:lnTo>
                    <a:cubicBezTo>
                      <a:pt x="2342" y="695"/>
                      <a:pt x="2390" y="715"/>
                      <a:pt x="2432" y="715"/>
                    </a:cubicBezTo>
                    <a:cubicBezTo>
                      <a:pt x="2579" y="715"/>
                      <a:pt x="2639" y="458"/>
                      <a:pt x="2706" y="210"/>
                    </a:cubicBezTo>
                    <a:cubicBezTo>
                      <a:pt x="2699" y="210"/>
                      <a:pt x="2691" y="209"/>
                      <a:pt x="2684" y="209"/>
                    </a:cubicBezTo>
                    <a:cubicBezTo>
                      <a:pt x="2537" y="209"/>
                      <a:pt x="2422" y="337"/>
                      <a:pt x="2354" y="495"/>
                    </a:cubicBezTo>
                    <a:cubicBezTo>
                      <a:pt x="2354" y="492"/>
                      <a:pt x="2352" y="490"/>
                      <a:pt x="2350" y="490"/>
                    </a:cubicBezTo>
                    <a:cubicBezTo>
                      <a:pt x="2314" y="490"/>
                      <a:pt x="2045" y="900"/>
                      <a:pt x="1930" y="1135"/>
                    </a:cubicBezTo>
                    <a:cubicBezTo>
                      <a:pt x="1951" y="1214"/>
                      <a:pt x="1974" y="1298"/>
                      <a:pt x="1997" y="1372"/>
                    </a:cubicBezTo>
                    <a:cubicBezTo>
                      <a:pt x="2003" y="1537"/>
                      <a:pt x="2001" y="1585"/>
                      <a:pt x="1989" y="1585"/>
                    </a:cubicBezTo>
                    <a:cubicBezTo>
                      <a:pt x="1973" y="1585"/>
                      <a:pt x="1939" y="1499"/>
                      <a:pt x="1885" y="1499"/>
                    </a:cubicBezTo>
                    <a:cubicBezTo>
                      <a:pt x="1861" y="1499"/>
                      <a:pt x="1833" y="1517"/>
                      <a:pt x="1800" y="1566"/>
                    </a:cubicBezTo>
                    <a:lnTo>
                      <a:pt x="1742" y="1158"/>
                    </a:lnTo>
                    <a:lnTo>
                      <a:pt x="1883" y="1416"/>
                    </a:lnTo>
                    <a:cubicBezTo>
                      <a:pt x="1944" y="1393"/>
                      <a:pt x="1828" y="1091"/>
                      <a:pt x="1814" y="920"/>
                    </a:cubicBezTo>
                    <a:cubicBezTo>
                      <a:pt x="1726" y="646"/>
                      <a:pt x="1595" y="317"/>
                      <a:pt x="1609" y="317"/>
                    </a:cubicBezTo>
                    <a:lnTo>
                      <a:pt x="1609" y="317"/>
                    </a:lnTo>
                    <a:cubicBezTo>
                      <a:pt x="1610" y="317"/>
                      <a:pt x="1610" y="317"/>
                      <a:pt x="1610" y="317"/>
                    </a:cubicBezTo>
                    <a:cubicBezTo>
                      <a:pt x="1610" y="182"/>
                      <a:pt x="1480" y="92"/>
                      <a:pt x="1399" y="85"/>
                    </a:cubicBezTo>
                    <a:cubicBezTo>
                      <a:pt x="1352" y="37"/>
                      <a:pt x="1265" y="0"/>
                      <a:pt x="1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28" name="Google Shape;13828;p54"/>
              <p:cNvSpPr/>
              <p:nvPr/>
            </p:nvSpPr>
            <p:spPr>
              <a:xfrm>
                <a:off x="5287575" y="2172400"/>
                <a:ext cx="85100" cy="85075"/>
              </a:xfrm>
              <a:custGeom>
                <a:avLst/>
                <a:gdLst/>
                <a:ahLst/>
                <a:cxnLst/>
                <a:rect l="l" t="t" r="r" b="b"/>
                <a:pathLst>
                  <a:path w="3404" h="3403" extrusionOk="0">
                    <a:moveTo>
                      <a:pt x="1265" y="0"/>
                    </a:moveTo>
                    <a:cubicBezTo>
                      <a:pt x="1137" y="0"/>
                      <a:pt x="1027" y="63"/>
                      <a:pt x="921" y="144"/>
                    </a:cubicBezTo>
                    <a:cubicBezTo>
                      <a:pt x="884" y="341"/>
                      <a:pt x="891" y="498"/>
                      <a:pt x="942" y="535"/>
                    </a:cubicBezTo>
                    <a:cubicBezTo>
                      <a:pt x="942" y="535"/>
                      <a:pt x="943" y="535"/>
                      <a:pt x="944" y="535"/>
                    </a:cubicBezTo>
                    <a:cubicBezTo>
                      <a:pt x="1003" y="535"/>
                      <a:pt x="1483" y="1384"/>
                      <a:pt x="1444" y="1429"/>
                    </a:cubicBezTo>
                    <a:lnTo>
                      <a:pt x="1444" y="1429"/>
                    </a:lnTo>
                    <a:cubicBezTo>
                      <a:pt x="1436" y="1409"/>
                      <a:pt x="452" y="1252"/>
                      <a:pt x="515" y="1249"/>
                    </a:cubicBezTo>
                    <a:cubicBezTo>
                      <a:pt x="490" y="1232"/>
                      <a:pt x="452" y="1226"/>
                      <a:pt x="408" y="1226"/>
                    </a:cubicBezTo>
                    <a:cubicBezTo>
                      <a:pt x="290" y="1226"/>
                      <a:pt x="135" y="1274"/>
                      <a:pt x="109" y="1303"/>
                    </a:cubicBezTo>
                    <a:cubicBezTo>
                      <a:pt x="0" y="1530"/>
                      <a:pt x="19" y="1778"/>
                      <a:pt x="137" y="1852"/>
                    </a:cubicBezTo>
                    <a:cubicBezTo>
                      <a:pt x="230" y="1925"/>
                      <a:pt x="284" y="1953"/>
                      <a:pt x="340" y="1953"/>
                    </a:cubicBezTo>
                    <a:cubicBezTo>
                      <a:pt x="373" y="1953"/>
                      <a:pt x="407" y="1943"/>
                      <a:pt x="450" y="1926"/>
                    </a:cubicBezTo>
                    <a:cubicBezTo>
                      <a:pt x="520" y="1912"/>
                      <a:pt x="1384" y="1898"/>
                      <a:pt x="1465" y="1880"/>
                    </a:cubicBezTo>
                    <a:lnTo>
                      <a:pt x="1465" y="1880"/>
                    </a:lnTo>
                    <a:cubicBezTo>
                      <a:pt x="1415" y="1937"/>
                      <a:pt x="799" y="2606"/>
                      <a:pt x="851" y="2606"/>
                    </a:cubicBezTo>
                    <a:cubicBezTo>
                      <a:pt x="852" y="2606"/>
                      <a:pt x="853" y="2606"/>
                      <a:pt x="853" y="2605"/>
                    </a:cubicBezTo>
                    <a:lnTo>
                      <a:pt x="853" y="2605"/>
                    </a:lnTo>
                    <a:cubicBezTo>
                      <a:pt x="663" y="2865"/>
                      <a:pt x="680" y="2981"/>
                      <a:pt x="828" y="3076"/>
                    </a:cubicBezTo>
                    <a:cubicBezTo>
                      <a:pt x="880" y="3146"/>
                      <a:pt x="961" y="3176"/>
                      <a:pt x="1040" y="3176"/>
                    </a:cubicBezTo>
                    <a:cubicBezTo>
                      <a:pt x="1156" y="3176"/>
                      <a:pt x="1269" y="3111"/>
                      <a:pt x="1285" y="3011"/>
                    </a:cubicBezTo>
                    <a:cubicBezTo>
                      <a:pt x="1360" y="2963"/>
                      <a:pt x="1756" y="2155"/>
                      <a:pt x="1762" y="2155"/>
                    </a:cubicBezTo>
                    <a:lnTo>
                      <a:pt x="1762" y="2155"/>
                    </a:lnTo>
                    <a:cubicBezTo>
                      <a:pt x="1762" y="2155"/>
                      <a:pt x="1761" y="2156"/>
                      <a:pt x="1760" y="2160"/>
                    </a:cubicBezTo>
                    <a:lnTo>
                      <a:pt x="1760" y="2160"/>
                    </a:lnTo>
                    <a:cubicBezTo>
                      <a:pt x="1760" y="2160"/>
                      <a:pt x="1760" y="2160"/>
                      <a:pt x="1760" y="2160"/>
                    </a:cubicBezTo>
                    <a:cubicBezTo>
                      <a:pt x="1777" y="2160"/>
                      <a:pt x="2073" y="3075"/>
                      <a:pt x="2071" y="3139"/>
                    </a:cubicBezTo>
                    <a:cubicBezTo>
                      <a:pt x="2091" y="3231"/>
                      <a:pt x="2235" y="3299"/>
                      <a:pt x="2272" y="3380"/>
                    </a:cubicBezTo>
                    <a:cubicBezTo>
                      <a:pt x="2294" y="3394"/>
                      <a:pt x="2336" y="3402"/>
                      <a:pt x="2387" y="3402"/>
                    </a:cubicBezTo>
                    <a:cubicBezTo>
                      <a:pt x="2492" y="3402"/>
                      <a:pt x="2636" y="3367"/>
                      <a:pt x="2741" y="3271"/>
                    </a:cubicBezTo>
                    <a:cubicBezTo>
                      <a:pt x="2829" y="3187"/>
                      <a:pt x="2815" y="2981"/>
                      <a:pt x="2768" y="2877"/>
                    </a:cubicBezTo>
                    <a:cubicBezTo>
                      <a:pt x="2671" y="2777"/>
                      <a:pt x="2606" y="2650"/>
                      <a:pt x="2583" y="2510"/>
                    </a:cubicBezTo>
                    <a:cubicBezTo>
                      <a:pt x="2476" y="2318"/>
                      <a:pt x="2339" y="2093"/>
                      <a:pt x="2268" y="2033"/>
                    </a:cubicBezTo>
                    <a:lnTo>
                      <a:pt x="2268" y="2033"/>
                    </a:lnTo>
                    <a:cubicBezTo>
                      <a:pt x="2360" y="2049"/>
                      <a:pt x="2592" y="2086"/>
                      <a:pt x="2798" y="2116"/>
                    </a:cubicBezTo>
                    <a:cubicBezTo>
                      <a:pt x="2982" y="1902"/>
                      <a:pt x="3092" y="1607"/>
                      <a:pt x="3372" y="1607"/>
                    </a:cubicBezTo>
                    <a:cubicBezTo>
                      <a:pt x="3382" y="1607"/>
                      <a:pt x="3393" y="1608"/>
                      <a:pt x="3404" y="1609"/>
                    </a:cubicBezTo>
                    <a:cubicBezTo>
                      <a:pt x="3355" y="1595"/>
                      <a:pt x="3299" y="1541"/>
                      <a:pt x="3244" y="1474"/>
                    </a:cubicBezTo>
                    <a:cubicBezTo>
                      <a:pt x="3223" y="1477"/>
                      <a:pt x="3200" y="1479"/>
                      <a:pt x="3172" y="1483"/>
                    </a:cubicBezTo>
                    <a:cubicBezTo>
                      <a:pt x="3183" y="1467"/>
                      <a:pt x="3111" y="1461"/>
                      <a:pt x="3003" y="1461"/>
                    </a:cubicBezTo>
                    <a:cubicBezTo>
                      <a:pt x="2754" y="1461"/>
                      <a:pt x="2309" y="1497"/>
                      <a:pt x="2244" y="1539"/>
                    </a:cubicBezTo>
                    <a:cubicBezTo>
                      <a:pt x="2229" y="1462"/>
                      <a:pt x="2845" y="808"/>
                      <a:pt x="2821" y="808"/>
                    </a:cubicBezTo>
                    <a:lnTo>
                      <a:pt x="2821" y="808"/>
                    </a:lnTo>
                    <a:cubicBezTo>
                      <a:pt x="2820" y="808"/>
                      <a:pt x="2817" y="810"/>
                      <a:pt x="2812" y="813"/>
                    </a:cubicBezTo>
                    <a:cubicBezTo>
                      <a:pt x="2829" y="795"/>
                      <a:pt x="2843" y="776"/>
                      <a:pt x="2856" y="758"/>
                    </a:cubicBezTo>
                    <a:cubicBezTo>
                      <a:pt x="2849" y="742"/>
                      <a:pt x="2843" y="723"/>
                      <a:pt x="2836" y="705"/>
                    </a:cubicBezTo>
                    <a:lnTo>
                      <a:pt x="2836" y="705"/>
                    </a:lnTo>
                    <a:lnTo>
                      <a:pt x="2868" y="746"/>
                    </a:lnTo>
                    <a:cubicBezTo>
                      <a:pt x="3019" y="547"/>
                      <a:pt x="2991" y="394"/>
                      <a:pt x="2803" y="324"/>
                    </a:cubicBezTo>
                    <a:cubicBezTo>
                      <a:pt x="2778" y="272"/>
                      <a:pt x="2715" y="247"/>
                      <a:pt x="2645" y="247"/>
                    </a:cubicBezTo>
                    <a:cubicBezTo>
                      <a:pt x="2532" y="247"/>
                      <a:pt x="2402" y="316"/>
                      <a:pt x="2402" y="454"/>
                    </a:cubicBezTo>
                    <a:cubicBezTo>
                      <a:pt x="2402" y="454"/>
                      <a:pt x="2403" y="454"/>
                      <a:pt x="2403" y="454"/>
                    </a:cubicBezTo>
                    <a:lnTo>
                      <a:pt x="2403" y="454"/>
                    </a:lnTo>
                    <a:cubicBezTo>
                      <a:pt x="2419" y="454"/>
                      <a:pt x="1980" y="1130"/>
                      <a:pt x="1938" y="1198"/>
                    </a:cubicBezTo>
                    <a:cubicBezTo>
                      <a:pt x="1938" y="1164"/>
                      <a:pt x="1625" y="271"/>
                      <a:pt x="1593" y="250"/>
                    </a:cubicBezTo>
                    <a:cubicBezTo>
                      <a:pt x="1623" y="215"/>
                      <a:pt x="1554" y="130"/>
                      <a:pt x="1523" y="81"/>
                    </a:cubicBezTo>
                    <a:cubicBezTo>
                      <a:pt x="1428" y="24"/>
                      <a:pt x="1343" y="0"/>
                      <a:pt x="1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29" name="Google Shape;13829;p54"/>
              <p:cNvSpPr/>
              <p:nvPr/>
            </p:nvSpPr>
            <p:spPr>
              <a:xfrm>
                <a:off x="5000350" y="2425000"/>
                <a:ext cx="74375" cy="15050"/>
              </a:xfrm>
              <a:custGeom>
                <a:avLst/>
                <a:gdLst/>
                <a:ahLst/>
                <a:cxnLst/>
                <a:rect l="l" t="t" r="r" b="b"/>
                <a:pathLst>
                  <a:path w="2975" h="602" extrusionOk="0">
                    <a:moveTo>
                      <a:pt x="0" y="1"/>
                    </a:moveTo>
                    <a:lnTo>
                      <a:pt x="0" y="1"/>
                    </a:lnTo>
                    <a:cubicBezTo>
                      <a:pt x="37" y="152"/>
                      <a:pt x="116" y="328"/>
                      <a:pt x="132" y="423"/>
                    </a:cubicBezTo>
                    <a:cubicBezTo>
                      <a:pt x="448" y="469"/>
                      <a:pt x="765" y="506"/>
                      <a:pt x="1083" y="534"/>
                    </a:cubicBezTo>
                    <a:lnTo>
                      <a:pt x="1233" y="476"/>
                    </a:lnTo>
                    <a:lnTo>
                      <a:pt x="1238" y="546"/>
                    </a:lnTo>
                    <a:cubicBezTo>
                      <a:pt x="1714" y="584"/>
                      <a:pt x="2190" y="602"/>
                      <a:pt x="2664" y="602"/>
                    </a:cubicBezTo>
                    <a:cubicBezTo>
                      <a:pt x="2768" y="602"/>
                      <a:pt x="2871" y="601"/>
                      <a:pt x="2974" y="599"/>
                    </a:cubicBezTo>
                    <a:lnTo>
                      <a:pt x="2833" y="203"/>
                    </a:lnTo>
                    <a:cubicBezTo>
                      <a:pt x="2729" y="205"/>
                      <a:pt x="2626" y="206"/>
                      <a:pt x="2522" y="206"/>
                    </a:cubicBezTo>
                    <a:cubicBezTo>
                      <a:pt x="1794" y="206"/>
                      <a:pt x="1068" y="156"/>
                      <a:pt x="348" y="54"/>
                    </a:cubicBezTo>
                    <a:cubicBezTo>
                      <a:pt x="341" y="136"/>
                      <a:pt x="325" y="170"/>
                      <a:pt x="303" y="170"/>
                    </a:cubicBezTo>
                    <a:cubicBezTo>
                      <a:pt x="276" y="170"/>
                      <a:pt x="238" y="114"/>
                      <a:pt x="195" y="31"/>
                    </a:cubicBezTo>
                    <a:cubicBezTo>
                      <a:pt x="130" y="22"/>
                      <a:pt x="65" y="1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30" name="Google Shape;13830;p54"/>
              <p:cNvSpPr/>
              <p:nvPr/>
            </p:nvSpPr>
            <p:spPr>
              <a:xfrm>
                <a:off x="5494600" y="2011950"/>
                <a:ext cx="950" cy="2525"/>
              </a:xfrm>
              <a:custGeom>
                <a:avLst/>
                <a:gdLst/>
                <a:ahLst/>
                <a:cxnLst/>
                <a:rect l="l" t="t" r="r" b="b"/>
                <a:pathLst>
                  <a:path w="38" h="101" extrusionOk="0">
                    <a:moveTo>
                      <a:pt x="30" y="1"/>
                    </a:moveTo>
                    <a:lnTo>
                      <a:pt x="0" y="40"/>
                    </a:lnTo>
                    <a:cubicBezTo>
                      <a:pt x="14" y="61"/>
                      <a:pt x="26" y="82"/>
                      <a:pt x="37" y="101"/>
                    </a:cubicBezTo>
                    <a:cubicBezTo>
                      <a:pt x="35" y="66"/>
                      <a:pt x="33" y="33"/>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31" name="Google Shape;13831;p54"/>
              <p:cNvSpPr/>
              <p:nvPr/>
            </p:nvSpPr>
            <p:spPr>
              <a:xfrm>
                <a:off x="5074400" y="2397725"/>
                <a:ext cx="156700" cy="42325"/>
              </a:xfrm>
              <a:custGeom>
                <a:avLst/>
                <a:gdLst/>
                <a:ahLst/>
                <a:cxnLst/>
                <a:rect l="l" t="t" r="r" b="b"/>
                <a:pathLst>
                  <a:path w="6268" h="1693" extrusionOk="0">
                    <a:moveTo>
                      <a:pt x="6098" y="0"/>
                    </a:moveTo>
                    <a:cubicBezTo>
                      <a:pt x="4141" y="793"/>
                      <a:pt x="2069" y="1236"/>
                      <a:pt x="19" y="1291"/>
                    </a:cubicBezTo>
                    <a:cubicBezTo>
                      <a:pt x="1" y="1382"/>
                      <a:pt x="1" y="1507"/>
                      <a:pt x="33" y="1692"/>
                    </a:cubicBezTo>
                    <a:cubicBezTo>
                      <a:pt x="2148" y="1648"/>
                      <a:pt x="4236" y="1222"/>
                      <a:pt x="6200" y="438"/>
                    </a:cubicBezTo>
                    <a:cubicBezTo>
                      <a:pt x="6167" y="406"/>
                      <a:pt x="6133" y="322"/>
                      <a:pt x="6040" y="227"/>
                    </a:cubicBezTo>
                    <a:lnTo>
                      <a:pt x="6267" y="144"/>
                    </a:lnTo>
                    <a:cubicBezTo>
                      <a:pt x="6202" y="107"/>
                      <a:pt x="6147" y="58"/>
                      <a:pt x="6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32" name="Google Shape;13832;p54"/>
              <p:cNvSpPr/>
              <p:nvPr/>
            </p:nvSpPr>
            <p:spPr>
              <a:xfrm>
                <a:off x="5458125" y="1914575"/>
                <a:ext cx="37000" cy="98525"/>
              </a:xfrm>
              <a:custGeom>
                <a:avLst/>
                <a:gdLst/>
                <a:ahLst/>
                <a:cxnLst/>
                <a:rect l="l" t="t" r="r" b="b"/>
                <a:pathLst>
                  <a:path w="1480" h="3941" extrusionOk="0">
                    <a:moveTo>
                      <a:pt x="66" y="1"/>
                    </a:moveTo>
                    <a:cubicBezTo>
                      <a:pt x="33" y="1"/>
                      <a:pt x="9" y="28"/>
                      <a:pt x="1" y="99"/>
                    </a:cubicBezTo>
                    <a:cubicBezTo>
                      <a:pt x="6" y="120"/>
                      <a:pt x="10" y="143"/>
                      <a:pt x="15" y="164"/>
                    </a:cubicBezTo>
                    <a:lnTo>
                      <a:pt x="68" y="233"/>
                    </a:lnTo>
                    <a:cubicBezTo>
                      <a:pt x="59" y="247"/>
                      <a:pt x="50" y="259"/>
                      <a:pt x="40" y="270"/>
                    </a:cubicBezTo>
                    <a:cubicBezTo>
                      <a:pt x="291" y="1364"/>
                      <a:pt x="441" y="2477"/>
                      <a:pt x="495" y="3599"/>
                    </a:cubicBezTo>
                    <a:cubicBezTo>
                      <a:pt x="529" y="3584"/>
                      <a:pt x="563" y="3575"/>
                      <a:pt x="600" y="3575"/>
                    </a:cubicBezTo>
                    <a:cubicBezTo>
                      <a:pt x="682" y="3575"/>
                      <a:pt x="773" y="3624"/>
                      <a:pt x="880" y="3771"/>
                    </a:cubicBezTo>
                    <a:lnTo>
                      <a:pt x="933" y="3379"/>
                    </a:lnTo>
                    <a:lnTo>
                      <a:pt x="1325" y="3912"/>
                    </a:lnTo>
                    <a:cubicBezTo>
                      <a:pt x="1325" y="3921"/>
                      <a:pt x="1325" y="3931"/>
                      <a:pt x="1322" y="3940"/>
                    </a:cubicBezTo>
                    <a:cubicBezTo>
                      <a:pt x="1350" y="3910"/>
                      <a:pt x="1380" y="3877"/>
                      <a:pt x="1410" y="3843"/>
                    </a:cubicBezTo>
                    <a:lnTo>
                      <a:pt x="1403" y="3822"/>
                    </a:lnTo>
                    <a:lnTo>
                      <a:pt x="1403" y="3822"/>
                    </a:lnTo>
                    <a:cubicBezTo>
                      <a:pt x="1406" y="3829"/>
                      <a:pt x="1410" y="3836"/>
                      <a:pt x="1413" y="3840"/>
                    </a:cubicBezTo>
                    <a:cubicBezTo>
                      <a:pt x="1434" y="3815"/>
                      <a:pt x="1457" y="3789"/>
                      <a:pt x="1480" y="3764"/>
                    </a:cubicBezTo>
                    <a:cubicBezTo>
                      <a:pt x="1473" y="3660"/>
                      <a:pt x="1464" y="3553"/>
                      <a:pt x="1454" y="3449"/>
                    </a:cubicBezTo>
                    <a:cubicBezTo>
                      <a:pt x="1336" y="3377"/>
                      <a:pt x="1213" y="3314"/>
                      <a:pt x="1086" y="3261"/>
                    </a:cubicBezTo>
                    <a:cubicBezTo>
                      <a:pt x="1157" y="3234"/>
                      <a:pt x="1234" y="3002"/>
                      <a:pt x="1389" y="3002"/>
                    </a:cubicBezTo>
                    <a:cubicBezTo>
                      <a:pt x="1396" y="3002"/>
                      <a:pt x="1403" y="3002"/>
                      <a:pt x="1410" y="3003"/>
                    </a:cubicBezTo>
                    <a:cubicBezTo>
                      <a:pt x="1408" y="2987"/>
                      <a:pt x="1406" y="2969"/>
                      <a:pt x="1403" y="2950"/>
                    </a:cubicBezTo>
                    <a:lnTo>
                      <a:pt x="1257" y="2639"/>
                    </a:lnTo>
                    <a:cubicBezTo>
                      <a:pt x="1281" y="2595"/>
                      <a:pt x="1313" y="2558"/>
                      <a:pt x="1350" y="2528"/>
                    </a:cubicBezTo>
                    <a:cubicBezTo>
                      <a:pt x="1241" y="1749"/>
                      <a:pt x="1084" y="977"/>
                      <a:pt x="882" y="217"/>
                    </a:cubicBezTo>
                    <a:cubicBezTo>
                      <a:pt x="784" y="201"/>
                      <a:pt x="686" y="164"/>
                      <a:pt x="597" y="164"/>
                    </a:cubicBezTo>
                    <a:cubicBezTo>
                      <a:pt x="542" y="164"/>
                      <a:pt x="490" y="178"/>
                      <a:pt x="444" y="219"/>
                    </a:cubicBezTo>
                    <a:lnTo>
                      <a:pt x="516" y="319"/>
                    </a:lnTo>
                    <a:cubicBezTo>
                      <a:pt x="380" y="277"/>
                      <a:pt x="17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33" name="Google Shape;13833;p54"/>
              <p:cNvSpPr/>
              <p:nvPr/>
            </p:nvSpPr>
            <p:spPr>
              <a:xfrm>
                <a:off x="5230075" y="2023850"/>
                <a:ext cx="266100" cy="383625"/>
              </a:xfrm>
              <a:custGeom>
                <a:avLst/>
                <a:gdLst/>
                <a:ahLst/>
                <a:cxnLst/>
                <a:rect l="l" t="t" r="r" b="b"/>
                <a:pathLst>
                  <a:path w="10644" h="15345" extrusionOk="0">
                    <a:moveTo>
                      <a:pt x="9777" y="471"/>
                    </a:moveTo>
                    <a:lnTo>
                      <a:pt x="10036" y="559"/>
                    </a:lnTo>
                    <a:lnTo>
                      <a:pt x="9955" y="714"/>
                    </a:lnTo>
                    <a:lnTo>
                      <a:pt x="9777" y="471"/>
                    </a:lnTo>
                    <a:close/>
                    <a:moveTo>
                      <a:pt x="8198" y="8049"/>
                    </a:moveTo>
                    <a:lnTo>
                      <a:pt x="8381" y="8167"/>
                    </a:lnTo>
                    <a:lnTo>
                      <a:pt x="8223" y="8348"/>
                    </a:lnTo>
                    <a:lnTo>
                      <a:pt x="8198" y="8049"/>
                    </a:lnTo>
                    <a:close/>
                    <a:moveTo>
                      <a:pt x="4452" y="12340"/>
                    </a:moveTo>
                    <a:lnTo>
                      <a:pt x="4452" y="12340"/>
                    </a:lnTo>
                    <a:cubicBezTo>
                      <a:pt x="4461" y="12342"/>
                      <a:pt x="4470" y="12359"/>
                      <a:pt x="4482" y="12398"/>
                    </a:cubicBezTo>
                    <a:cubicBezTo>
                      <a:pt x="4473" y="12377"/>
                      <a:pt x="4461" y="12359"/>
                      <a:pt x="4452" y="12340"/>
                    </a:cubicBezTo>
                    <a:close/>
                    <a:moveTo>
                      <a:pt x="2656" y="13741"/>
                    </a:moveTo>
                    <a:cubicBezTo>
                      <a:pt x="2690" y="13741"/>
                      <a:pt x="2729" y="13800"/>
                      <a:pt x="2771" y="13826"/>
                    </a:cubicBezTo>
                    <a:cubicBezTo>
                      <a:pt x="2772" y="13812"/>
                      <a:pt x="2773" y="13803"/>
                      <a:pt x="2775" y="13803"/>
                    </a:cubicBezTo>
                    <a:cubicBezTo>
                      <a:pt x="2777" y="13803"/>
                      <a:pt x="2779" y="13812"/>
                      <a:pt x="2783" y="13833"/>
                    </a:cubicBezTo>
                    <a:cubicBezTo>
                      <a:pt x="2778" y="13831"/>
                      <a:pt x="2773" y="13828"/>
                      <a:pt x="2771" y="13826"/>
                    </a:cubicBezTo>
                    <a:cubicBezTo>
                      <a:pt x="2765" y="13879"/>
                      <a:pt x="2760" y="14021"/>
                      <a:pt x="2716" y="14021"/>
                    </a:cubicBezTo>
                    <a:cubicBezTo>
                      <a:pt x="2691" y="14021"/>
                      <a:pt x="2654" y="13976"/>
                      <a:pt x="2597" y="13845"/>
                    </a:cubicBezTo>
                    <a:cubicBezTo>
                      <a:pt x="2614" y="13767"/>
                      <a:pt x="2634" y="13741"/>
                      <a:pt x="2656" y="13741"/>
                    </a:cubicBezTo>
                    <a:close/>
                    <a:moveTo>
                      <a:pt x="10093" y="0"/>
                    </a:moveTo>
                    <a:cubicBezTo>
                      <a:pt x="9918" y="0"/>
                      <a:pt x="9830" y="336"/>
                      <a:pt x="9638" y="348"/>
                    </a:cubicBezTo>
                    <a:cubicBezTo>
                      <a:pt x="9617" y="2569"/>
                      <a:pt x="9218" y="4771"/>
                      <a:pt x="8471" y="6800"/>
                    </a:cubicBezTo>
                    <a:cubicBezTo>
                      <a:pt x="8489" y="6889"/>
                      <a:pt x="8478" y="6924"/>
                      <a:pt x="8454" y="6924"/>
                    </a:cubicBezTo>
                    <a:cubicBezTo>
                      <a:pt x="8447" y="6924"/>
                      <a:pt x="8439" y="6921"/>
                      <a:pt x="8430" y="6915"/>
                    </a:cubicBezTo>
                    <a:cubicBezTo>
                      <a:pt x="8138" y="7692"/>
                      <a:pt x="7792" y="8445"/>
                      <a:pt x="7391" y="9173"/>
                    </a:cubicBezTo>
                    <a:cubicBezTo>
                      <a:pt x="6536" y="10333"/>
                      <a:pt x="5534" y="11378"/>
                      <a:pt x="4415" y="12282"/>
                    </a:cubicBezTo>
                    <a:cubicBezTo>
                      <a:pt x="4426" y="12301"/>
                      <a:pt x="4440" y="12319"/>
                      <a:pt x="4452" y="12340"/>
                    </a:cubicBezTo>
                    <a:cubicBezTo>
                      <a:pt x="4450" y="12340"/>
                      <a:pt x="4449" y="12339"/>
                      <a:pt x="4448" y="12339"/>
                    </a:cubicBezTo>
                    <a:cubicBezTo>
                      <a:pt x="4420" y="12339"/>
                      <a:pt x="4396" y="12444"/>
                      <a:pt x="4355" y="12444"/>
                    </a:cubicBezTo>
                    <a:cubicBezTo>
                      <a:pt x="4338" y="12444"/>
                      <a:pt x="4318" y="12427"/>
                      <a:pt x="4294" y="12377"/>
                    </a:cubicBezTo>
                    <a:cubicBezTo>
                      <a:pt x="3986" y="12623"/>
                      <a:pt x="3668" y="12857"/>
                      <a:pt x="3344" y="13082"/>
                    </a:cubicBezTo>
                    <a:lnTo>
                      <a:pt x="3408" y="13105"/>
                    </a:lnTo>
                    <a:lnTo>
                      <a:pt x="3293" y="13212"/>
                    </a:lnTo>
                    <a:lnTo>
                      <a:pt x="3237" y="13154"/>
                    </a:lnTo>
                    <a:cubicBezTo>
                      <a:pt x="2222" y="13845"/>
                      <a:pt x="1137" y="14429"/>
                      <a:pt x="1" y="14899"/>
                    </a:cubicBezTo>
                    <a:cubicBezTo>
                      <a:pt x="66" y="15043"/>
                      <a:pt x="112" y="15178"/>
                      <a:pt x="107" y="15321"/>
                    </a:cubicBezTo>
                    <a:cubicBezTo>
                      <a:pt x="98" y="15331"/>
                      <a:pt x="91" y="15338"/>
                      <a:pt x="84" y="15345"/>
                    </a:cubicBezTo>
                    <a:cubicBezTo>
                      <a:pt x="2219" y="14480"/>
                      <a:pt x="4255" y="13184"/>
                      <a:pt x="6112" y="11461"/>
                    </a:cubicBezTo>
                    <a:cubicBezTo>
                      <a:pt x="6088" y="11438"/>
                      <a:pt x="6070" y="11410"/>
                      <a:pt x="6054" y="11380"/>
                    </a:cubicBezTo>
                    <a:lnTo>
                      <a:pt x="5993" y="10970"/>
                    </a:lnTo>
                    <a:lnTo>
                      <a:pt x="5993" y="10970"/>
                    </a:lnTo>
                    <a:cubicBezTo>
                      <a:pt x="6070" y="11227"/>
                      <a:pt x="6179" y="11253"/>
                      <a:pt x="6255" y="11327"/>
                    </a:cubicBezTo>
                    <a:cubicBezTo>
                      <a:pt x="6853" y="10761"/>
                      <a:pt x="7419" y="10166"/>
                      <a:pt x="7952" y="9542"/>
                    </a:cubicBezTo>
                    <a:cubicBezTo>
                      <a:pt x="8476" y="8770"/>
                      <a:pt x="8930" y="7952"/>
                      <a:pt x="9308" y="7099"/>
                    </a:cubicBezTo>
                    <a:lnTo>
                      <a:pt x="8907" y="6983"/>
                    </a:lnTo>
                    <a:cubicBezTo>
                      <a:pt x="9097" y="6911"/>
                      <a:pt x="8936" y="6236"/>
                      <a:pt x="9082" y="6236"/>
                    </a:cubicBezTo>
                    <a:cubicBezTo>
                      <a:pt x="9082" y="6236"/>
                      <a:pt x="9083" y="6236"/>
                      <a:pt x="9083" y="6236"/>
                    </a:cubicBezTo>
                    <a:cubicBezTo>
                      <a:pt x="9190" y="6445"/>
                      <a:pt x="9000" y="6452"/>
                      <a:pt x="9183" y="6633"/>
                    </a:cubicBezTo>
                    <a:cubicBezTo>
                      <a:pt x="9210" y="6530"/>
                      <a:pt x="9259" y="6492"/>
                      <a:pt x="9320" y="6492"/>
                    </a:cubicBezTo>
                    <a:cubicBezTo>
                      <a:pt x="9380" y="6492"/>
                      <a:pt x="9453" y="6529"/>
                      <a:pt x="9529" y="6575"/>
                    </a:cubicBezTo>
                    <a:cubicBezTo>
                      <a:pt x="9772" y="5963"/>
                      <a:pt x="9976" y="5337"/>
                      <a:pt x="10138" y="4699"/>
                    </a:cubicBezTo>
                    <a:cubicBezTo>
                      <a:pt x="10055" y="4602"/>
                      <a:pt x="9988" y="4491"/>
                      <a:pt x="9937" y="4372"/>
                    </a:cubicBezTo>
                    <a:lnTo>
                      <a:pt x="9937" y="4372"/>
                    </a:lnTo>
                    <a:cubicBezTo>
                      <a:pt x="10020" y="4412"/>
                      <a:pt x="10106" y="4430"/>
                      <a:pt x="10182" y="4528"/>
                    </a:cubicBezTo>
                    <a:cubicBezTo>
                      <a:pt x="10474" y="3325"/>
                      <a:pt x="10630" y="2094"/>
                      <a:pt x="10644" y="858"/>
                    </a:cubicBezTo>
                    <a:lnTo>
                      <a:pt x="10644" y="858"/>
                    </a:lnTo>
                    <a:cubicBezTo>
                      <a:pt x="10632" y="893"/>
                      <a:pt x="10625" y="927"/>
                      <a:pt x="10620" y="965"/>
                    </a:cubicBezTo>
                    <a:lnTo>
                      <a:pt x="10416" y="420"/>
                    </a:lnTo>
                    <a:lnTo>
                      <a:pt x="10259" y="603"/>
                    </a:lnTo>
                    <a:cubicBezTo>
                      <a:pt x="10159" y="267"/>
                      <a:pt x="10521" y="691"/>
                      <a:pt x="10314" y="149"/>
                    </a:cubicBezTo>
                    <a:cubicBezTo>
                      <a:pt x="10225" y="41"/>
                      <a:pt x="10154" y="0"/>
                      <a:pt x="10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34" name="Google Shape;13834;p54"/>
              <p:cNvSpPr/>
              <p:nvPr/>
            </p:nvSpPr>
            <p:spPr>
              <a:xfrm>
                <a:off x="4972525" y="2419325"/>
                <a:ext cx="15450" cy="13650"/>
              </a:xfrm>
              <a:custGeom>
                <a:avLst/>
                <a:gdLst/>
                <a:ahLst/>
                <a:cxnLst/>
                <a:rect l="l" t="t" r="r" b="b"/>
                <a:pathLst>
                  <a:path w="618" h="546" extrusionOk="0">
                    <a:moveTo>
                      <a:pt x="0" y="1"/>
                    </a:moveTo>
                    <a:lnTo>
                      <a:pt x="0" y="1"/>
                    </a:lnTo>
                    <a:cubicBezTo>
                      <a:pt x="17" y="158"/>
                      <a:pt x="19" y="291"/>
                      <a:pt x="47" y="434"/>
                    </a:cubicBezTo>
                    <a:cubicBezTo>
                      <a:pt x="237" y="476"/>
                      <a:pt x="427" y="513"/>
                      <a:pt x="617" y="546"/>
                    </a:cubicBezTo>
                    <a:cubicBezTo>
                      <a:pt x="536" y="383"/>
                      <a:pt x="411" y="221"/>
                      <a:pt x="290" y="66"/>
                    </a:cubicBezTo>
                    <a:cubicBezTo>
                      <a:pt x="251" y="59"/>
                      <a:pt x="211" y="49"/>
                      <a:pt x="172" y="40"/>
                    </a:cubicBezTo>
                    <a:lnTo>
                      <a:pt x="172" y="40"/>
                    </a:lnTo>
                    <a:cubicBezTo>
                      <a:pt x="237" y="142"/>
                      <a:pt x="341" y="212"/>
                      <a:pt x="265" y="240"/>
                    </a:cubicBezTo>
                    <a:cubicBezTo>
                      <a:pt x="269" y="273"/>
                      <a:pt x="268" y="287"/>
                      <a:pt x="262" y="287"/>
                    </a:cubicBezTo>
                    <a:cubicBezTo>
                      <a:pt x="247" y="287"/>
                      <a:pt x="196" y="167"/>
                      <a:pt x="137" y="31"/>
                    </a:cubicBezTo>
                    <a:cubicBezTo>
                      <a:pt x="91" y="22"/>
                      <a:pt x="44" y="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35" name="Google Shape;13835;p54"/>
              <p:cNvSpPr/>
              <p:nvPr/>
            </p:nvSpPr>
            <p:spPr>
              <a:xfrm>
                <a:off x="4962275" y="2416550"/>
                <a:ext cx="5175" cy="9175"/>
              </a:xfrm>
              <a:custGeom>
                <a:avLst/>
                <a:gdLst/>
                <a:ahLst/>
                <a:cxnLst/>
                <a:rect l="l" t="t" r="r" b="b"/>
                <a:pathLst>
                  <a:path w="207" h="367" extrusionOk="0">
                    <a:moveTo>
                      <a:pt x="0" y="0"/>
                    </a:moveTo>
                    <a:lnTo>
                      <a:pt x="109" y="367"/>
                    </a:lnTo>
                    <a:lnTo>
                      <a:pt x="114" y="367"/>
                    </a:lnTo>
                    <a:cubicBezTo>
                      <a:pt x="118" y="237"/>
                      <a:pt x="142" y="102"/>
                      <a:pt x="206" y="56"/>
                    </a:cubicBezTo>
                    <a:cubicBezTo>
                      <a:pt x="137" y="38"/>
                      <a:pt x="70" y="2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36" name="Google Shape;13836;p54"/>
              <p:cNvSpPr/>
              <p:nvPr/>
            </p:nvSpPr>
            <p:spPr>
              <a:xfrm>
                <a:off x="5007175" y="2426050"/>
                <a:ext cx="950" cy="225"/>
              </a:xfrm>
              <a:custGeom>
                <a:avLst/>
                <a:gdLst/>
                <a:ahLst/>
                <a:cxnLst/>
                <a:rect l="l" t="t" r="r" b="b"/>
                <a:pathLst>
                  <a:path w="38" h="9" extrusionOk="0">
                    <a:moveTo>
                      <a:pt x="1" y="1"/>
                    </a:moveTo>
                    <a:lnTo>
                      <a:pt x="1" y="1"/>
                    </a:lnTo>
                    <a:cubicBezTo>
                      <a:pt x="9" y="6"/>
                      <a:pt x="18" y="8"/>
                      <a:pt x="28" y="8"/>
                    </a:cubicBezTo>
                    <a:cubicBezTo>
                      <a:pt x="31" y="8"/>
                      <a:pt x="34" y="8"/>
                      <a:pt x="38" y="8"/>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37" name="Google Shape;13837;p54"/>
              <p:cNvSpPr/>
              <p:nvPr/>
            </p:nvSpPr>
            <p:spPr>
              <a:xfrm>
                <a:off x="4955775" y="2424525"/>
                <a:ext cx="13700" cy="4750"/>
              </a:xfrm>
              <a:custGeom>
                <a:avLst/>
                <a:gdLst/>
                <a:ahLst/>
                <a:cxnLst/>
                <a:rect l="l" t="t" r="r" b="b"/>
                <a:pathLst>
                  <a:path w="548" h="190" extrusionOk="0">
                    <a:moveTo>
                      <a:pt x="164" y="1"/>
                    </a:moveTo>
                    <a:cubicBezTo>
                      <a:pt x="104" y="1"/>
                      <a:pt x="50" y="10"/>
                      <a:pt x="0" y="13"/>
                    </a:cubicBezTo>
                    <a:cubicBezTo>
                      <a:pt x="5" y="29"/>
                      <a:pt x="12" y="45"/>
                      <a:pt x="17" y="62"/>
                    </a:cubicBezTo>
                    <a:cubicBezTo>
                      <a:pt x="193" y="108"/>
                      <a:pt x="369" y="150"/>
                      <a:pt x="548" y="189"/>
                    </a:cubicBezTo>
                    <a:cubicBezTo>
                      <a:pt x="499" y="134"/>
                      <a:pt x="439" y="85"/>
                      <a:pt x="374" y="50"/>
                    </a:cubicBezTo>
                    <a:lnTo>
                      <a:pt x="374" y="57"/>
                    </a:lnTo>
                    <a:lnTo>
                      <a:pt x="371" y="48"/>
                    </a:lnTo>
                    <a:cubicBezTo>
                      <a:pt x="296" y="11"/>
                      <a:pt x="227" y="1"/>
                      <a:pt x="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38" name="Google Shape;13838;p54"/>
              <p:cNvSpPr/>
              <p:nvPr/>
            </p:nvSpPr>
            <p:spPr>
              <a:xfrm>
                <a:off x="5491175" y="2013300"/>
                <a:ext cx="4600" cy="6625"/>
              </a:xfrm>
              <a:custGeom>
                <a:avLst/>
                <a:gdLst/>
                <a:ahLst/>
                <a:cxnLst/>
                <a:rect l="l" t="t" r="r" b="b"/>
                <a:pathLst>
                  <a:path w="184" h="265" extrusionOk="0">
                    <a:moveTo>
                      <a:pt x="125" y="0"/>
                    </a:moveTo>
                    <a:lnTo>
                      <a:pt x="0" y="172"/>
                    </a:lnTo>
                    <a:cubicBezTo>
                      <a:pt x="7" y="204"/>
                      <a:pt x="17" y="234"/>
                      <a:pt x="30" y="265"/>
                    </a:cubicBezTo>
                    <a:lnTo>
                      <a:pt x="183" y="258"/>
                    </a:lnTo>
                    <a:cubicBezTo>
                      <a:pt x="183" y="221"/>
                      <a:pt x="181" y="186"/>
                      <a:pt x="179" y="149"/>
                    </a:cubicBezTo>
                    <a:lnTo>
                      <a:pt x="12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39" name="Google Shape;13839;p54"/>
              <p:cNvSpPr/>
              <p:nvPr/>
            </p:nvSpPr>
            <p:spPr>
              <a:xfrm>
                <a:off x="4656250" y="1857000"/>
                <a:ext cx="29000" cy="47425"/>
              </a:xfrm>
              <a:custGeom>
                <a:avLst/>
                <a:gdLst/>
                <a:ahLst/>
                <a:cxnLst/>
                <a:rect l="l" t="t" r="r" b="b"/>
                <a:pathLst>
                  <a:path w="1160" h="1897" extrusionOk="0">
                    <a:moveTo>
                      <a:pt x="70" y="1275"/>
                    </a:moveTo>
                    <a:cubicBezTo>
                      <a:pt x="96" y="1333"/>
                      <a:pt x="128" y="1412"/>
                      <a:pt x="161" y="1495"/>
                    </a:cubicBezTo>
                    <a:cubicBezTo>
                      <a:pt x="124" y="1426"/>
                      <a:pt x="94" y="1352"/>
                      <a:pt x="70" y="1275"/>
                    </a:cubicBezTo>
                    <a:close/>
                    <a:moveTo>
                      <a:pt x="585" y="0"/>
                    </a:moveTo>
                    <a:cubicBezTo>
                      <a:pt x="478" y="234"/>
                      <a:pt x="379" y="468"/>
                      <a:pt x="286" y="702"/>
                    </a:cubicBezTo>
                    <a:cubicBezTo>
                      <a:pt x="362" y="851"/>
                      <a:pt x="458" y="995"/>
                      <a:pt x="564" y="1092"/>
                    </a:cubicBezTo>
                    <a:cubicBezTo>
                      <a:pt x="544" y="1130"/>
                      <a:pt x="519" y="1146"/>
                      <a:pt x="489" y="1146"/>
                    </a:cubicBezTo>
                    <a:cubicBezTo>
                      <a:pt x="413" y="1146"/>
                      <a:pt x="310" y="1037"/>
                      <a:pt x="203" y="911"/>
                    </a:cubicBezTo>
                    <a:cubicBezTo>
                      <a:pt x="131" y="1099"/>
                      <a:pt x="63" y="1284"/>
                      <a:pt x="1" y="1470"/>
                    </a:cubicBezTo>
                    <a:cubicBezTo>
                      <a:pt x="91" y="1644"/>
                      <a:pt x="179" y="1815"/>
                      <a:pt x="237" y="1896"/>
                    </a:cubicBezTo>
                    <a:cubicBezTo>
                      <a:pt x="263" y="1806"/>
                      <a:pt x="216" y="1644"/>
                      <a:pt x="161" y="1495"/>
                    </a:cubicBezTo>
                    <a:lnTo>
                      <a:pt x="161" y="1495"/>
                    </a:lnTo>
                    <a:cubicBezTo>
                      <a:pt x="202" y="1568"/>
                      <a:pt x="238" y="1593"/>
                      <a:pt x="271" y="1593"/>
                    </a:cubicBezTo>
                    <a:cubicBezTo>
                      <a:pt x="352" y="1593"/>
                      <a:pt x="418" y="1449"/>
                      <a:pt x="500" y="1449"/>
                    </a:cubicBezTo>
                    <a:cubicBezTo>
                      <a:pt x="547" y="1449"/>
                      <a:pt x="598" y="1495"/>
                      <a:pt x="659" y="1639"/>
                    </a:cubicBezTo>
                    <a:cubicBezTo>
                      <a:pt x="805" y="1194"/>
                      <a:pt x="972" y="751"/>
                      <a:pt x="1160" y="308"/>
                    </a:cubicBezTo>
                    <a:lnTo>
                      <a:pt x="1160" y="308"/>
                    </a:lnTo>
                    <a:cubicBezTo>
                      <a:pt x="1102" y="366"/>
                      <a:pt x="1046" y="429"/>
                      <a:pt x="998" y="496"/>
                    </a:cubicBezTo>
                    <a:cubicBezTo>
                      <a:pt x="977" y="265"/>
                      <a:pt x="938" y="217"/>
                      <a:pt x="896" y="217"/>
                    </a:cubicBezTo>
                    <a:cubicBezTo>
                      <a:pt x="865" y="217"/>
                      <a:pt x="833" y="241"/>
                      <a:pt x="803" y="241"/>
                    </a:cubicBezTo>
                    <a:cubicBezTo>
                      <a:pt x="767" y="241"/>
                      <a:pt x="734" y="205"/>
                      <a:pt x="715" y="46"/>
                    </a:cubicBezTo>
                    <a:cubicBezTo>
                      <a:pt x="678" y="37"/>
                      <a:pt x="631" y="19"/>
                      <a:pt x="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40" name="Google Shape;13840;p54"/>
              <p:cNvSpPr/>
              <p:nvPr/>
            </p:nvSpPr>
            <p:spPr>
              <a:xfrm>
                <a:off x="4649250" y="2113925"/>
                <a:ext cx="301100" cy="310250"/>
              </a:xfrm>
              <a:custGeom>
                <a:avLst/>
                <a:gdLst/>
                <a:ahLst/>
                <a:cxnLst/>
                <a:rect l="l" t="t" r="r" b="b"/>
                <a:pathLst>
                  <a:path w="12044" h="12410" extrusionOk="0">
                    <a:moveTo>
                      <a:pt x="2523" y="4666"/>
                    </a:moveTo>
                    <a:cubicBezTo>
                      <a:pt x="2562" y="4701"/>
                      <a:pt x="2601" y="4764"/>
                      <a:pt x="2634" y="4875"/>
                    </a:cubicBezTo>
                    <a:cubicBezTo>
                      <a:pt x="2639" y="4903"/>
                      <a:pt x="2640" y="4916"/>
                      <a:pt x="2637" y="4916"/>
                    </a:cubicBezTo>
                    <a:cubicBezTo>
                      <a:pt x="2628" y="4916"/>
                      <a:pt x="2580" y="4782"/>
                      <a:pt x="2523" y="4666"/>
                    </a:cubicBezTo>
                    <a:close/>
                    <a:moveTo>
                      <a:pt x="3499" y="5851"/>
                    </a:moveTo>
                    <a:lnTo>
                      <a:pt x="3499" y="5851"/>
                    </a:lnTo>
                    <a:cubicBezTo>
                      <a:pt x="3642" y="5985"/>
                      <a:pt x="3603" y="6060"/>
                      <a:pt x="3672" y="6282"/>
                    </a:cubicBezTo>
                    <a:lnTo>
                      <a:pt x="3598" y="6185"/>
                    </a:lnTo>
                    <a:cubicBezTo>
                      <a:pt x="3459" y="5927"/>
                      <a:pt x="3601" y="6122"/>
                      <a:pt x="3499" y="5851"/>
                    </a:cubicBezTo>
                    <a:close/>
                    <a:moveTo>
                      <a:pt x="3007" y="5879"/>
                    </a:moveTo>
                    <a:cubicBezTo>
                      <a:pt x="3116" y="5879"/>
                      <a:pt x="3289" y="6002"/>
                      <a:pt x="3359" y="6019"/>
                    </a:cubicBezTo>
                    <a:lnTo>
                      <a:pt x="3359" y="6019"/>
                    </a:lnTo>
                    <a:cubicBezTo>
                      <a:pt x="3170" y="6027"/>
                      <a:pt x="3232" y="6453"/>
                      <a:pt x="3069" y="6453"/>
                    </a:cubicBezTo>
                    <a:cubicBezTo>
                      <a:pt x="3033" y="6453"/>
                      <a:pt x="2984" y="6431"/>
                      <a:pt x="2919" y="6377"/>
                    </a:cubicBezTo>
                    <a:cubicBezTo>
                      <a:pt x="2903" y="6254"/>
                      <a:pt x="2895" y="6229"/>
                      <a:pt x="2900" y="6229"/>
                    </a:cubicBezTo>
                    <a:lnTo>
                      <a:pt x="2900" y="6229"/>
                    </a:lnTo>
                    <a:cubicBezTo>
                      <a:pt x="2904" y="6229"/>
                      <a:pt x="2915" y="6241"/>
                      <a:pt x="2935" y="6241"/>
                    </a:cubicBezTo>
                    <a:cubicBezTo>
                      <a:pt x="2942" y="6241"/>
                      <a:pt x="2949" y="6239"/>
                      <a:pt x="2958" y="6236"/>
                    </a:cubicBezTo>
                    <a:cubicBezTo>
                      <a:pt x="2875" y="5958"/>
                      <a:pt x="2920" y="5879"/>
                      <a:pt x="3007" y="5879"/>
                    </a:cubicBezTo>
                    <a:close/>
                    <a:moveTo>
                      <a:pt x="667" y="1"/>
                    </a:moveTo>
                    <a:cubicBezTo>
                      <a:pt x="591" y="1"/>
                      <a:pt x="563" y="244"/>
                      <a:pt x="504" y="244"/>
                    </a:cubicBezTo>
                    <a:cubicBezTo>
                      <a:pt x="479" y="244"/>
                      <a:pt x="448" y="200"/>
                      <a:pt x="406" y="74"/>
                    </a:cubicBezTo>
                    <a:cubicBezTo>
                      <a:pt x="384" y="64"/>
                      <a:pt x="367" y="59"/>
                      <a:pt x="353" y="59"/>
                    </a:cubicBezTo>
                    <a:cubicBezTo>
                      <a:pt x="222" y="59"/>
                      <a:pt x="395" y="468"/>
                      <a:pt x="422" y="623"/>
                    </a:cubicBezTo>
                    <a:cubicBezTo>
                      <a:pt x="255" y="1226"/>
                      <a:pt x="126" y="825"/>
                      <a:pt x="0" y="1184"/>
                    </a:cubicBezTo>
                    <a:cubicBezTo>
                      <a:pt x="269" y="2093"/>
                      <a:pt x="617" y="2979"/>
                      <a:pt x="1041" y="3827"/>
                    </a:cubicBezTo>
                    <a:cubicBezTo>
                      <a:pt x="1016" y="3741"/>
                      <a:pt x="999" y="3653"/>
                      <a:pt x="993" y="3565"/>
                    </a:cubicBezTo>
                    <a:lnTo>
                      <a:pt x="993" y="3565"/>
                    </a:lnTo>
                    <a:cubicBezTo>
                      <a:pt x="1139" y="3697"/>
                      <a:pt x="1324" y="3751"/>
                      <a:pt x="1382" y="4224"/>
                    </a:cubicBezTo>
                    <a:cubicBezTo>
                      <a:pt x="1217" y="3913"/>
                      <a:pt x="1127" y="3962"/>
                      <a:pt x="1064" y="3871"/>
                    </a:cubicBezTo>
                    <a:lnTo>
                      <a:pt x="1064" y="3871"/>
                    </a:lnTo>
                    <a:cubicBezTo>
                      <a:pt x="1748" y="5223"/>
                      <a:pt x="2622" y="6470"/>
                      <a:pt x="3661" y="7571"/>
                    </a:cubicBezTo>
                    <a:cubicBezTo>
                      <a:pt x="3670" y="7544"/>
                      <a:pt x="3685" y="7530"/>
                      <a:pt x="3706" y="7530"/>
                    </a:cubicBezTo>
                    <a:cubicBezTo>
                      <a:pt x="3732" y="7530"/>
                      <a:pt x="3767" y="7551"/>
                      <a:pt x="3812" y="7592"/>
                    </a:cubicBezTo>
                    <a:cubicBezTo>
                      <a:pt x="3793" y="7622"/>
                      <a:pt x="3779" y="7657"/>
                      <a:pt x="3777" y="7694"/>
                    </a:cubicBezTo>
                    <a:cubicBezTo>
                      <a:pt x="4507" y="8454"/>
                      <a:pt x="5311" y="9136"/>
                      <a:pt x="6181" y="9732"/>
                    </a:cubicBezTo>
                    <a:cubicBezTo>
                      <a:pt x="7936" y="10907"/>
                      <a:pt x="9779" y="11767"/>
                      <a:pt x="11656" y="12316"/>
                    </a:cubicBezTo>
                    <a:cubicBezTo>
                      <a:pt x="11633" y="12212"/>
                      <a:pt x="11601" y="12112"/>
                      <a:pt x="11564" y="12013"/>
                    </a:cubicBezTo>
                    <a:lnTo>
                      <a:pt x="11564" y="12013"/>
                    </a:lnTo>
                    <a:lnTo>
                      <a:pt x="11782" y="12177"/>
                    </a:lnTo>
                    <a:lnTo>
                      <a:pt x="11775" y="12351"/>
                    </a:lnTo>
                    <a:cubicBezTo>
                      <a:pt x="11844" y="12370"/>
                      <a:pt x="11911" y="12388"/>
                      <a:pt x="11981" y="12409"/>
                    </a:cubicBezTo>
                    <a:cubicBezTo>
                      <a:pt x="11988" y="12242"/>
                      <a:pt x="12025" y="12108"/>
                      <a:pt x="12044" y="11964"/>
                    </a:cubicBezTo>
                    <a:cubicBezTo>
                      <a:pt x="10871" y="11593"/>
                      <a:pt x="9753" y="11058"/>
                      <a:pt x="8731" y="10376"/>
                    </a:cubicBezTo>
                    <a:cubicBezTo>
                      <a:pt x="8720" y="10425"/>
                      <a:pt x="8702" y="10444"/>
                      <a:pt x="8680" y="10444"/>
                    </a:cubicBezTo>
                    <a:cubicBezTo>
                      <a:pt x="8620" y="10444"/>
                      <a:pt x="8529" y="10294"/>
                      <a:pt x="8460" y="10191"/>
                    </a:cubicBezTo>
                    <a:lnTo>
                      <a:pt x="8365" y="10121"/>
                    </a:lnTo>
                    <a:lnTo>
                      <a:pt x="8365" y="10121"/>
                    </a:lnTo>
                    <a:cubicBezTo>
                      <a:pt x="8369" y="10195"/>
                      <a:pt x="8381" y="10269"/>
                      <a:pt x="8399" y="10341"/>
                    </a:cubicBezTo>
                    <a:lnTo>
                      <a:pt x="8316" y="10089"/>
                    </a:lnTo>
                    <a:cubicBezTo>
                      <a:pt x="8177" y="9987"/>
                      <a:pt x="8040" y="9882"/>
                      <a:pt x="7903" y="9776"/>
                    </a:cubicBezTo>
                    <a:lnTo>
                      <a:pt x="7903" y="9776"/>
                    </a:lnTo>
                    <a:cubicBezTo>
                      <a:pt x="7922" y="9836"/>
                      <a:pt x="7929" y="9899"/>
                      <a:pt x="7926" y="9961"/>
                    </a:cubicBezTo>
                    <a:cubicBezTo>
                      <a:pt x="7910" y="9889"/>
                      <a:pt x="7894" y="9820"/>
                      <a:pt x="7871" y="9750"/>
                    </a:cubicBezTo>
                    <a:cubicBezTo>
                      <a:pt x="7678" y="9595"/>
                      <a:pt x="7488" y="9433"/>
                      <a:pt x="7300" y="9266"/>
                    </a:cubicBezTo>
                    <a:cubicBezTo>
                      <a:pt x="7293" y="9261"/>
                      <a:pt x="7287" y="9256"/>
                      <a:pt x="7282" y="9254"/>
                    </a:cubicBezTo>
                    <a:cubicBezTo>
                      <a:pt x="7222" y="9370"/>
                      <a:pt x="7101" y="9446"/>
                      <a:pt x="6969" y="9449"/>
                    </a:cubicBezTo>
                    <a:cubicBezTo>
                      <a:pt x="6910" y="9148"/>
                      <a:pt x="6928" y="9063"/>
                      <a:pt x="6976" y="9063"/>
                    </a:cubicBezTo>
                    <a:cubicBezTo>
                      <a:pt x="7040" y="9063"/>
                      <a:pt x="7155" y="9210"/>
                      <a:pt x="7214" y="9210"/>
                    </a:cubicBezTo>
                    <a:cubicBezTo>
                      <a:pt x="7216" y="9210"/>
                      <a:pt x="7218" y="9210"/>
                      <a:pt x="7219" y="9210"/>
                    </a:cubicBezTo>
                    <a:cubicBezTo>
                      <a:pt x="7103" y="9131"/>
                      <a:pt x="6987" y="9050"/>
                      <a:pt x="6874" y="8969"/>
                    </a:cubicBezTo>
                    <a:cubicBezTo>
                      <a:pt x="6874" y="8976"/>
                      <a:pt x="6874" y="8981"/>
                      <a:pt x="6872" y="8987"/>
                    </a:cubicBezTo>
                    <a:cubicBezTo>
                      <a:pt x="6846" y="8987"/>
                      <a:pt x="6828" y="8962"/>
                      <a:pt x="6811" y="8925"/>
                    </a:cubicBezTo>
                    <a:cubicBezTo>
                      <a:pt x="6644" y="8804"/>
                      <a:pt x="6480" y="8679"/>
                      <a:pt x="6318" y="8552"/>
                    </a:cubicBezTo>
                    <a:lnTo>
                      <a:pt x="6318" y="8552"/>
                    </a:lnTo>
                    <a:cubicBezTo>
                      <a:pt x="6364" y="8633"/>
                      <a:pt x="6406" y="8723"/>
                      <a:pt x="6429" y="8783"/>
                    </a:cubicBezTo>
                    <a:lnTo>
                      <a:pt x="6107" y="8408"/>
                    </a:lnTo>
                    <a:cubicBezTo>
                      <a:pt x="6109" y="8403"/>
                      <a:pt x="6114" y="8396"/>
                      <a:pt x="6118" y="8392"/>
                    </a:cubicBezTo>
                    <a:cubicBezTo>
                      <a:pt x="4934" y="7432"/>
                      <a:pt x="3890" y="6308"/>
                      <a:pt x="3021" y="5053"/>
                    </a:cubicBezTo>
                    <a:lnTo>
                      <a:pt x="2961" y="5123"/>
                    </a:lnTo>
                    <a:lnTo>
                      <a:pt x="3009" y="5035"/>
                    </a:lnTo>
                    <a:cubicBezTo>
                      <a:pt x="2836" y="4785"/>
                      <a:pt x="2669" y="4530"/>
                      <a:pt x="2511" y="4270"/>
                    </a:cubicBezTo>
                    <a:cubicBezTo>
                      <a:pt x="2476" y="4351"/>
                      <a:pt x="2446" y="4434"/>
                      <a:pt x="2423" y="4520"/>
                    </a:cubicBezTo>
                    <a:cubicBezTo>
                      <a:pt x="2465" y="4564"/>
                      <a:pt x="2499" y="4613"/>
                      <a:pt x="2523" y="4666"/>
                    </a:cubicBezTo>
                    <a:cubicBezTo>
                      <a:pt x="2482" y="4631"/>
                      <a:pt x="2440" y="4624"/>
                      <a:pt x="2400" y="4624"/>
                    </a:cubicBezTo>
                    <a:cubicBezTo>
                      <a:pt x="2375" y="4624"/>
                      <a:pt x="2350" y="4627"/>
                      <a:pt x="2327" y="4627"/>
                    </a:cubicBezTo>
                    <a:cubicBezTo>
                      <a:pt x="2241" y="4627"/>
                      <a:pt x="2176" y="4590"/>
                      <a:pt x="2170" y="4242"/>
                    </a:cubicBezTo>
                    <a:cubicBezTo>
                      <a:pt x="2118" y="4341"/>
                      <a:pt x="2037" y="4348"/>
                      <a:pt x="1966" y="4348"/>
                    </a:cubicBezTo>
                    <a:cubicBezTo>
                      <a:pt x="1955" y="4348"/>
                      <a:pt x="1944" y="4348"/>
                      <a:pt x="1933" y="4348"/>
                    </a:cubicBezTo>
                    <a:cubicBezTo>
                      <a:pt x="1907" y="4348"/>
                      <a:pt x="1883" y="4349"/>
                      <a:pt x="1864" y="4356"/>
                    </a:cubicBezTo>
                    <a:cubicBezTo>
                      <a:pt x="1809" y="4139"/>
                      <a:pt x="1849" y="4100"/>
                      <a:pt x="1908" y="4100"/>
                    </a:cubicBezTo>
                    <a:cubicBezTo>
                      <a:pt x="1941" y="4100"/>
                      <a:pt x="1979" y="4112"/>
                      <a:pt x="2010" y="4112"/>
                    </a:cubicBezTo>
                    <a:cubicBezTo>
                      <a:pt x="2056" y="4112"/>
                      <a:pt x="2087" y="4088"/>
                      <a:pt x="2066" y="3969"/>
                    </a:cubicBezTo>
                    <a:cubicBezTo>
                      <a:pt x="1928" y="3855"/>
                      <a:pt x="1810" y="3786"/>
                      <a:pt x="1705" y="3786"/>
                    </a:cubicBezTo>
                    <a:cubicBezTo>
                      <a:pt x="1618" y="3786"/>
                      <a:pt x="1540" y="3834"/>
                      <a:pt x="1468" y="3945"/>
                    </a:cubicBezTo>
                    <a:cubicBezTo>
                      <a:pt x="1332" y="3761"/>
                      <a:pt x="1240" y="3343"/>
                      <a:pt x="1101" y="3343"/>
                    </a:cubicBezTo>
                    <a:cubicBezTo>
                      <a:pt x="1093" y="3343"/>
                      <a:pt x="1084" y="3344"/>
                      <a:pt x="1076" y="3347"/>
                    </a:cubicBezTo>
                    <a:cubicBezTo>
                      <a:pt x="1078" y="3287"/>
                      <a:pt x="1090" y="3265"/>
                      <a:pt x="1108" y="3265"/>
                    </a:cubicBezTo>
                    <a:cubicBezTo>
                      <a:pt x="1157" y="3265"/>
                      <a:pt x="1250" y="3435"/>
                      <a:pt x="1292" y="3435"/>
                    </a:cubicBezTo>
                    <a:cubicBezTo>
                      <a:pt x="1313" y="3435"/>
                      <a:pt x="1321" y="3393"/>
                      <a:pt x="1306" y="3266"/>
                    </a:cubicBezTo>
                    <a:cubicBezTo>
                      <a:pt x="1275" y="3027"/>
                      <a:pt x="1127" y="3023"/>
                      <a:pt x="1132" y="2835"/>
                    </a:cubicBezTo>
                    <a:lnTo>
                      <a:pt x="1132" y="2835"/>
                    </a:lnTo>
                    <a:cubicBezTo>
                      <a:pt x="1165" y="2964"/>
                      <a:pt x="1185" y="3010"/>
                      <a:pt x="1198" y="3010"/>
                    </a:cubicBezTo>
                    <a:cubicBezTo>
                      <a:pt x="1232" y="3010"/>
                      <a:pt x="1227" y="2721"/>
                      <a:pt x="1310" y="2721"/>
                    </a:cubicBezTo>
                    <a:cubicBezTo>
                      <a:pt x="1325" y="2721"/>
                      <a:pt x="1341" y="2730"/>
                      <a:pt x="1361" y="2749"/>
                    </a:cubicBezTo>
                    <a:lnTo>
                      <a:pt x="1220" y="2492"/>
                    </a:lnTo>
                    <a:lnTo>
                      <a:pt x="1220" y="2492"/>
                    </a:lnTo>
                    <a:cubicBezTo>
                      <a:pt x="1248" y="2531"/>
                      <a:pt x="1296" y="2596"/>
                      <a:pt x="1317" y="2596"/>
                    </a:cubicBezTo>
                    <a:cubicBezTo>
                      <a:pt x="1324" y="2596"/>
                      <a:pt x="1328" y="2590"/>
                      <a:pt x="1329" y="2575"/>
                    </a:cubicBezTo>
                    <a:cubicBezTo>
                      <a:pt x="1412" y="2360"/>
                      <a:pt x="1238" y="1991"/>
                      <a:pt x="1164" y="1956"/>
                    </a:cubicBezTo>
                    <a:lnTo>
                      <a:pt x="1319" y="1898"/>
                    </a:lnTo>
                    <a:cubicBezTo>
                      <a:pt x="1071" y="1284"/>
                      <a:pt x="863" y="653"/>
                      <a:pt x="696" y="11"/>
                    </a:cubicBezTo>
                    <a:cubicBezTo>
                      <a:pt x="686" y="4"/>
                      <a:pt x="676" y="1"/>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41" name="Google Shape;13841;p54"/>
              <p:cNvSpPr/>
              <p:nvPr/>
            </p:nvSpPr>
            <p:spPr>
              <a:xfrm>
                <a:off x="4631800" y="1903400"/>
                <a:ext cx="33575" cy="168950"/>
              </a:xfrm>
              <a:custGeom>
                <a:avLst/>
                <a:gdLst/>
                <a:ahLst/>
                <a:cxnLst/>
                <a:rect l="l" t="t" r="r" b="b"/>
                <a:pathLst>
                  <a:path w="1343" h="6758" extrusionOk="0">
                    <a:moveTo>
                      <a:pt x="455" y="3476"/>
                    </a:moveTo>
                    <a:lnTo>
                      <a:pt x="455" y="3476"/>
                    </a:lnTo>
                    <a:cubicBezTo>
                      <a:pt x="473" y="3515"/>
                      <a:pt x="499" y="3550"/>
                      <a:pt x="529" y="3578"/>
                    </a:cubicBezTo>
                    <a:lnTo>
                      <a:pt x="527" y="3573"/>
                    </a:lnTo>
                    <a:lnTo>
                      <a:pt x="536" y="3585"/>
                    </a:lnTo>
                    <a:lnTo>
                      <a:pt x="529" y="3578"/>
                    </a:lnTo>
                    <a:lnTo>
                      <a:pt x="664" y="3956"/>
                    </a:lnTo>
                    <a:cubicBezTo>
                      <a:pt x="557" y="3812"/>
                      <a:pt x="490" y="3587"/>
                      <a:pt x="455" y="3476"/>
                    </a:cubicBezTo>
                    <a:close/>
                    <a:moveTo>
                      <a:pt x="647" y="3341"/>
                    </a:moveTo>
                    <a:lnTo>
                      <a:pt x="647" y="3341"/>
                    </a:lnTo>
                    <a:cubicBezTo>
                      <a:pt x="937" y="3671"/>
                      <a:pt x="677" y="3580"/>
                      <a:pt x="812" y="3958"/>
                    </a:cubicBezTo>
                    <a:lnTo>
                      <a:pt x="536" y="3585"/>
                    </a:lnTo>
                    <a:lnTo>
                      <a:pt x="536" y="3585"/>
                    </a:lnTo>
                    <a:cubicBezTo>
                      <a:pt x="552" y="3597"/>
                      <a:pt x="567" y="3603"/>
                      <a:pt x="580" y="3603"/>
                    </a:cubicBezTo>
                    <a:cubicBezTo>
                      <a:pt x="631" y="3603"/>
                      <a:pt x="664" y="3517"/>
                      <a:pt x="647" y="3341"/>
                    </a:cubicBezTo>
                    <a:close/>
                    <a:moveTo>
                      <a:pt x="218" y="4865"/>
                    </a:moveTo>
                    <a:cubicBezTo>
                      <a:pt x="343" y="4868"/>
                      <a:pt x="402" y="5232"/>
                      <a:pt x="487" y="5232"/>
                    </a:cubicBezTo>
                    <a:cubicBezTo>
                      <a:pt x="505" y="5232"/>
                      <a:pt x="524" y="5215"/>
                      <a:pt x="545" y="5175"/>
                    </a:cubicBezTo>
                    <a:lnTo>
                      <a:pt x="545" y="5175"/>
                    </a:lnTo>
                    <a:lnTo>
                      <a:pt x="536" y="5423"/>
                    </a:lnTo>
                    <a:lnTo>
                      <a:pt x="218" y="4865"/>
                    </a:lnTo>
                    <a:close/>
                    <a:moveTo>
                      <a:pt x="791" y="5639"/>
                    </a:moveTo>
                    <a:lnTo>
                      <a:pt x="833" y="5750"/>
                    </a:lnTo>
                    <a:cubicBezTo>
                      <a:pt x="817" y="5713"/>
                      <a:pt x="803" y="5676"/>
                      <a:pt x="791" y="5639"/>
                    </a:cubicBezTo>
                    <a:close/>
                    <a:moveTo>
                      <a:pt x="849" y="1"/>
                    </a:moveTo>
                    <a:cubicBezTo>
                      <a:pt x="817" y="103"/>
                      <a:pt x="784" y="205"/>
                      <a:pt x="752" y="307"/>
                    </a:cubicBezTo>
                    <a:lnTo>
                      <a:pt x="789" y="383"/>
                    </a:lnTo>
                    <a:lnTo>
                      <a:pt x="747" y="325"/>
                    </a:lnTo>
                    <a:cubicBezTo>
                      <a:pt x="550" y="982"/>
                      <a:pt x="395" y="1647"/>
                      <a:pt x="281" y="2321"/>
                    </a:cubicBezTo>
                    <a:lnTo>
                      <a:pt x="441" y="2799"/>
                    </a:lnTo>
                    <a:cubicBezTo>
                      <a:pt x="378" y="2743"/>
                      <a:pt x="307" y="2660"/>
                      <a:pt x="237" y="2583"/>
                    </a:cubicBezTo>
                    <a:cubicBezTo>
                      <a:pt x="47" y="3819"/>
                      <a:pt x="1" y="5073"/>
                      <a:pt x="96" y="6323"/>
                    </a:cubicBezTo>
                    <a:cubicBezTo>
                      <a:pt x="97" y="6323"/>
                      <a:pt x="99" y="6322"/>
                      <a:pt x="101" y="6322"/>
                    </a:cubicBezTo>
                    <a:cubicBezTo>
                      <a:pt x="149" y="6322"/>
                      <a:pt x="213" y="6387"/>
                      <a:pt x="309" y="6562"/>
                    </a:cubicBezTo>
                    <a:lnTo>
                      <a:pt x="279" y="6388"/>
                    </a:lnTo>
                    <a:lnTo>
                      <a:pt x="341" y="6738"/>
                    </a:lnTo>
                    <a:cubicBezTo>
                      <a:pt x="363" y="6752"/>
                      <a:pt x="382" y="6758"/>
                      <a:pt x="397" y="6758"/>
                    </a:cubicBezTo>
                    <a:cubicBezTo>
                      <a:pt x="509" y="6758"/>
                      <a:pt x="451" y="6418"/>
                      <a:pt x="358" y="6235"/>
                    </a:cubicBezTo>
                    <a:lnTo>
                      <a:pt x="358" y="6235"/>
                    </a:lnTo>
                    <a:cubicBezTo>
                      <a:pt x="432" y="6292"/>
                      <a:pt x="486" y="6315"/>
                      <a:pt x="526" y="6315"/>
                    </a:cubicBezTo>
                    <a:cubicBezTo>
                      <a:pt x="699" y="6315"/>
                      <a:pt x="614" y="5886"/>
                      <a:pt x="804" y="5886"/>
                    </a:cubicBezTo>
                    <a:cubicBezTo>
                      <a:pt x="828" y="5886"/>
                      <a:pt x="858" y="5894"/>
                      <a:pt x="893" y="5910"/>
                    </a:cubicBezTo>
                    <a:lnTo>
                      <a:pt x="833" y="5750"/>
                    </a:lnTo>
                    <a:lnTo>
                      <a:pt x="833" y="5750"/>
                    </a:lnTo>
                    <a:cubicBezTo>
                      <a:pt x="856" y="5806"/>
                      <a:pt x="893" y="5854"/>
                      <a:pt x="944" y="5889"/>
                    </a:cubicBezTo>
                    <a:cubicBezTo>
                      <a:pt x="926" y="5685"/>
                      <a:pt x="912" y="5479"/>
                      <a:pt x="902" y="5273"/>
                    </a:cubicBezTo>
                    <a:cubicBezTo>
                      <a:pt x="879" y="5247"/>
                      <a:pt x="858" y="5219"/>
                      <a:pt x="844" y="5189"/>
                    </a:cubicBezTo>
                    <a:cubicBezTo>
                      <a:pt x="782" y="5025"/>
                      <a:pt x="817" y="4830"/>
                      <a:pt x="884" y="4751"/>
                    </a:cubicBezTo>
                    <a:cubicBezTo>
                      <a:pt x="877" y="4359"/>
                      <a:pt x="886" y="3965"/>
                      <a:pt x="909" y="3569"/>
                    </a:cubicBezTo>
                    <a:cubicBezTo>
                      <a:pt x="803" y="3395"/>
                      <a:pt x="687" y="3265"/>
                      <a:pt x="768" y="3112"/>
                    </a:cubicBezTo>
                    <a:lnTo>
                      <a:pt x="768" y="3112"/>
                    </a:lnTo>
                    <a:cubicBezTo>
                      <a:pt x="822" y="3221"/>
                      <a:pt x="867" y="3253"/>
                      <a:pt x="905" y="3253"/>
                    </a:cubicBezTo>
                    <a:cubicBezTo>
                      <a:pt x="915" y="3253"/>
                      <a:pt x="925" y="3250"/>
                      <a:pt x="935" y="3246"/>
                    </a:cubicBezTo>
                    <a:cubicBezTo>
                      <a:pt x="946" y="3098"/>
                      <a:pt x="960" y="2947"/>
                      <a:pt x="979" y="2799"/>
                    </a:cubicBezTo>
                    <a:cubicBezTo>
                      <a:pt x="974" y="2797"/>
                      <a:pt x="970" y="2794"/>
                      <a:pt x="967" y="2792"/>
                    </a:cubicBezTo>
                    <a:cubicBezTo>
                      <a:pt x="970" y="2787"/>
                      <a:pt x="974" y="2783"/>
                      <a:pt x="981" y="2778"/>
                    </a:cubicBezTo>
                    <a:cubicBezTo>
                      <a:pt x="1058" y="2111"/>
                      <a:pt x="1178" y="1448"/>
                      <a:pt x="1343" y="796"/>
                    </a:cubicBezTo>
                    <a:cubicBezTo>
                      <a:pt x="1199" y="671"/>
                      <a:pt x="1016" y="19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42" name="Google Shape;13842;p54"/>
              <p:cNvSpPr/>
              <p:nvPr/>
            </p:nvSpPr>
            <p:spPr>
              <a:xfrm>
                <a:off x="4686675" y="1590400"/>
                <a:ext cx="770025" cy="268050"/>
              </a:xfrm>
              <a:custGeom>
                <a:avLst/>
                <a:gdLst/>
                <a:ahLst/>
                <a:cxnLst/>
                <a:rect l="l" t="t" r="r" b="b"/>
                <a:pathLst>
                  <a:path w="30801" h="10722" extrusionOk="0">
                    <a:moveTo>
                      <a:pt x="19785" y="823"/>
                    </a:moveTo>
                    <a:lnTo>
                      <a:pt x="19970" y="881"/>
                    </a:lnTo>
                    <a:cubicBezTo>
                      <a:pt x="20011" y="997"/>
                      <a:pt x="20008" y="1027"/>
                      <a:pt x="19987" y="1027"/>
                    </a:cubicBezTo>
                    <a:cubicBezTo>
                      <a:pt x="19964" y="1027"/>
                      <a:pt x="19919" y="988"/>
                      <a:pt x="19894" y="988"/>
                    </a:cubicBezTo>
                    <a:cubicBezTo>
                      <a:pt x="19866" y="988"/>
                      <a:pt x="19860" y="1031"/>
                      <a:pt x="19921" y="1208"/>
                    </a:cubicBezTo>
                    <a:cubicBezTo>
                      <a:pt x="19808" y="1187"/>
                      <a:pt x="19817" y="937"/>
                      <a:pt x="19785" y="823"/>
                    </a:cubicBezTo>
                    <a:close/>
                    <a:moveTo>
                      <a:pt x="9033" y="1662"/>
                    </a:moveTo>
                    <a:cubicBezTo>
                      <a:pt x="9096" y="1662"/>
                      <a:pt x="9184" y="1686"/>
                      <a:pt x="9260" y="1686"/>
                    </a:cubicBezTo>
                    <a:cubicBezTo>
                      <a:pt x="9287" y="1686"/>
                      <a:pt x="9311" y="1683"/>
                      <a:pt x="9333" y="1675"/>
                    </a:cubicBezTo>
                    <a:lnTo>
                      <a:pt x="9333" y="1675"/>
                    </a:lnTo>
                    <a:cubicBezTo>
                      <a:pt x="9270" y="1749"/>
                      <a:pt x="9227" y="1774"/>
                      <a:pt x="9185" y="1774"/>
                    </a:cubicBezTo>
                    <a:cubicBezTo>
                      <a:pt x="9125" y="1774"/>
                      <a:pt x="9069" y="1723"/>
                      <a:pt x="8961" y="1693"/>
                    </a:cubicBezTo>
                    <a:cubicBezTo>
                      <a:pt x="8972" y="1670"/>
                      <a:pt x="8999" y="1662"/>
                      <a:pt x="9033" y="1662"/>
                    </a:cubicBezTo>
                    <a:close/>
                    <a:moveTo>
                      <a:pt x="23019" y="1985"/>
                    </a:moveTo>
                    <a:lnTo>
                      <a:pt x="23002" y="2043"/>
                    </a:lnTo>
                    <a:cubicBezTo>
                      <a:pt x="23002" y="2005"/>
                      <a:pt x="23009" y="1989"/>
                      <a:pt x="23019" y="1985"/>
                    </a:cubicBezTo>
                    <a:close/>
                    <a:moveTo>
                      <a:pt x="23086" y="1764"/>
                    </a:moveTo>
                    <a:lnTo>
                      <a:pt x="23104" y="1964"/>
                    </a:lnTo>
                    <a:cubicBezTo>
                      <a:pt x="23145" y="1918"/>
                      <a:pt x="23186" y="1883"/>
                      <a:pt x="23216" y="1883"/>
                    </a:cubicBezTo>
                    <a:cubicBezTo>
                      <a:pt x="23230" y="1883"/>
                      <a:pt x="23242" y="1891"/>
                      <a:pt x="23250" y="1910"/>
                    </a:cubicBezTo>
                    <a:lnTo>
                      <a:pt x="23234" y="2031"/>
                    </a:lnTo>
                    <a:lnTo>
                      <a:pt x="23371" y="2216"/>
                    </a:lnTo>
                    <a:cubicBezTo>
                      <a:pt x="23332" y="2383"/>
                      <a:pt x="23447" y="2711"/>
                      <a:pt x="23381" y="2711"/>
                    </a:cubicBezTo>
                    <a:cubicBezTo>
                      <a:pt x="23368" y="2711"/>
                      <a:pt x="23348" y="2698"/>
                      <a:pt x="23318" y="2668"/>
                    </a:cubicBezTo>
                    <a:cubicBezTo>
                      <a:pt x="23269" y="2506"/>
                      <a:pt x="23223" y="2316"/>
                      <a:pt x="23216" y="2168"/>
                    </a:cubicBezTo>
                    <a:cubicBezTo>
                      <a:pt x="23206" y="2162"/>
                      <a:pt x="23191" y="2160"/>
                      <a:pt x="23174" y="2160"/>
                    </a:cubicBezTo>
                    <a:cubicBezTo>
                      <a:pt x="23144" y="2160"/>
                      <a:pt x="23107" y="2166"/>
                      <a:pt x="23075" y="2166"/>
                    </a:cubicBezTo>
                    <a:cubicBezTo>
                      <a:pt x="23029" y="2166"/>
                      <a:pt x="22992" y="2153"/>
                      <a:pt x="23000" y="2094"/>
                    </a:cubicBezTo>
                    <a:cubicBezTo>
                      <a:pt x="23019" y="2068"/>
                      <a:pt x="23042" y="2036"/>
                      <a:pt x="23067" y="2005"/>
                    </a:cubicBezTo>
                    <a:cubicBezTo>
                      <a:pt x="23053" y="1991"/>
                      <a:pt x="23040" y="1982"/>
                      <a:pt x="23028" y="1982"/>
                    </a:cubicBezTo>
                    <a:cubicBezTo>
                      <a:pt x="23025" y="1982"/>
                      <a:pt x="23022" y="1983"/>
                      <a:pt x="23019" y="1985"/>
                    </a:cubicBezTo>
                    <a:lnTo>
                      <a:pt x="23086" y="1764"/>
                    </a:lnTo>
                    <a:close/>
                    <a:moveTo>
                      <a:pt x="29181" y="8531"/>
                    </a:moveTo>
                    <a:lnTo>
                      <a:pt x="29181" y="8531"/>
                    </a:lnTo>
                    <a:cubicBezTo>
                      <a:pt x="29208" y="8550"/>
                      <a:pt x="29229" y="8575"/>
                      <a:pt x="29241" y="8605"/>
                    </a:cubicBezTo>
                    <a:cubicBezTo>
                      <a:pt x="29220" y="8582"/>
                      <a:pt x="29199" y="8557"/>
                      <a:pt x="29181" y="8531"/>
                    </a:cubicBezTo>
                    <a:close/>
                    <a:moveTo>
                      <a:pt x="15873" y="1"/>
                    </a:moveTo>
                    <a:cubicBezTo>
                      <a:pt x="10944" y="1"/>
                      <a:pt x="5982" y="1892"/>
                      <a:pt x="2820" y="5365"/>
                    </a:cubicBezTo>
                    <a:cubicBezTo>
                      <a:pt x="2850" y="5406"/>
                      <a:pt x="2880" y="5446"/>
                      <a:pt x="2906" y="5483"/>
                    </a:cubicBezTo>
                    <a:cubicBezTo>
                      <a:pt x="2895" y="5487"/>
                      <a:pt x="2883" y="5489"/>
                      <a:pt x="2871" y="5489"/>
                    </a:cubicBezTo>
                    <a:cubicBezTo>
                      <a:pt x="2831" y="5489"/>
                      <a:pt x="2786" y="5469"/>
                      <a:pt x="2743" y="5446"/>
                    </a:cubicBezTo>
                    <a:cubicBezTo>
                      <a:pt x="2725" y="5464"/>
                      <a:pt x="2709" y="5485"/>
                      <a:pt x="2690" y="5504"/>
                    </a:cubicBezTo>
                    <a:lnTo>
                      <a:pt x="2820" y="5824"/>
                    </a:lnTo>
                    <a:cubicBezTo>
                      <a:pt x="2779" y="5829"/>
                      <a:pt x="2740" y="5833"/>
                      <a:pt x="2700" y="5833"/>
                    </a:cubicBezTo>
                    <a:cubicBezTo>
                      <a:pt x="2620" y="5833"/>
                      <a:pt x="2541" y="5818"/>
                      <a:pt x="2458" y="5773"/>
                    </a:cubicBezTo>
                    <a:cubicBezTo>
                      <a:pt x="2108" y="6188"/>
                      <a:pt x="1784" y="6626"/>
                      <a:pt x="1489" y="7080"/>
                    </a:cubicBezTo>
                    <a:cubicBezTo>
                      <a:pt x="937" y="7815"/>
                      <a:pt x="441" y="8587"/>
                      <a:pt x="1" y="9394"/>
                    </a:cubicBezTo>
                    <a:cubicBezTo>
                      <a:pt x="131" y="9568"/>
                      <a:pt x="263" y="9802"/>
                      <a:pt x="411" y="9982"/>
                    </a:cubicBezTo>
                    <a:cubicBezTo>
                      <a:pt x="416" y="9976"/>
                      <a:pt x="421" y="9966"/>
                      <a:pt x="427" y="9955"/>
                    </a:cubicBezTo>
                    <a:cubicBezTo>
                      <a:pt x="254" y="9408"/>
                      <a:pt x="585" y="9549"/>
                      <a:pt x="562" y="9201"/>
                    </a:cubicBezTo>
                    <a:lnTo>
                      <a:pt x="562" y="9201"/>
                    </a:lnTo>
                    <a:lnTo>
                      <a:pt x="708" y="9431"/>
                    </a:lnTo>
                    <a:cubicBezTo>
                      <a:pt x="801" y="9268"/>
                      <a:pt x="893" y="9109"/>
                      <a:pt x="991" y="8949"/>
                    </a:cubicBezTo>
                    <a:cubicBezTo>
                      <a:pt x="977" y="8884"/>
                      <a:pt x="972" y="8828"/>
                      <a:pt x="988" y="8796"/>
                    </a:cubicBezTo>
                    <a:lnTo>
                      <a:pt x="988" y="8796"/>
                    </a:lnTo>
                    <a:cubicBezTo>
                      <a:pt x="1005" y="8819"/>
                      <a:pt x="1028" y="8835"/>
                      <a:pt x="1056" y="8847"/>
                    </a:cubicBezTo>
                    <a:cubicBezTo>
                      <a:pt x="1341" y="8381"/>
                      <a:pt x="1656" y="7922"/>
                      <a:pt x="1999" y="7470"/>
                    </a:cubicBezTo>
                    <a:cubicBezTo>
                      <a:pt x="4253" y="4052"/>
                      <a:pt x="8101" y="1808"/>
                      <a:pt x="12241" y="1013"/>
                    </a:cubicBezTo>
                    <a:cubicBezTo>
                      <a:pt x="12261" y="989"/>
                      <a:pt x="12283" y="978"/>
                      <a:pt x="12299" y="978"/>
                    </a:cubicBezTo>
                    <a:cubicBezTo>
                      <a:pt x="12311" y="978"/>
                      <a:pt x="12320" y="986"/>
                      <a:pt x="12320" y="999"/>
                    </a:cubicBezTo>
                    <a:cubicBezTo>
                      <a:pt x="13395" y="797"/>
                      <a:pt x="14486" y="695"/>
                      <a:pt x="15577" y="695"/>
                    </a:cubicBezTo>
                    <a:cubicBezTo>
                      <a:pt x="16025" y="695"/>
                      <a:pt x="16473" y="712"/>
                      <a:pt x="16919" y="747"/>
                    </a:cubicBezTo>
                    <a:cubicBezTo>
                      <a:pt x="16829" y="652"/>
                      <a:pt x="16776" y="529"/>
                      <a:pt x="16764" y="399"/>
                    </a:cubicBezTo>
                    <a:lnTo>
                      <a:pt x="16764" y="399"/>
                    </a:lnTo>
                    <a:cubicBezTo>
                      <a:pt x="16843" y="543"/>
                      <a:pt x="16961" y="656"/>
                      <a:pt x="17054" y="758"/>
                    </a:cubicBezTo>
                    <a:cubicBezTo>
                      <a:pt x="18296" y="863"/>
                      <a:pt x="19520" y="1113"/>
                      <a:pt x="20705" y="1507"/>
                    </a:cubicBezTo>
                    <a:cubicBezTo>
                      <a:pt x="20705" y="1475"/>
                      <a:pt x="20703" y="1442"/>
                      <a:pt x="20698" y="1410"/>
                    </a:cubicBezTo>
                    <a:cubicBezTo>
                      <a:pt x="20742" y="1405"/>
                      <a:pt x="20785" y="1401"/>
                      <a:pt x="20828" y="1401"/>
                    </a:cubicBezTo>
                    <a:cubicBezTo>
                      <a:pt x="20972" y="1401"/>
                      <a:pt x="21112" y="1448"/>
                      <a:pt x="21231" y="1695"/>
                    </a:cubicBezTo>
                    <a:cubicBezTo>
                      <a:pt x="22258" y="2082"/>
                      <a:pt x="23234" y="2590"/>
                      <a:pt x="24138" y="3206"/>
                    </a:cubicBezTo>
                    <a:cubicBezTo>
                      <a:pt x="24748" y="3614"/>
                      <a:pt x="25328" y="4062"/>
                      <a:pt x="25872" y="4549"/>
                    </a:cubicBezTo>
                    <a:lnTo>
                      <a:pt x="26464" y="3925"/>
                    </a:lnTo>
                    <a:lnTo>
                      <a:pt x="26229" y="4398"/>
                    </a:lnTo>
                    <a:lnTo>
                      <a:pt x="25914" y="4588"/>
                    </a:lnTo>
                    <a:cubicBezTo>
                      <a:pt x="25979" y="4646"/>
                      <a:pt x="26042" y="4704"/>
                      <a:pt x="26104" y="4762"/>
                    </a:cubicBezTo>
                    <a:cubicBezTo>
                      <a:pt x="26130" y="4702"/>
                      <a:pt x="26162" y="4644"/>
                      <a:pt x="26204" y="4593"/>
                    </a:cubicBezTo>
                    <a:cubicBezTo>
                      <a:pt x="26246" y="4692"/>
                      <a:pt x="26630" y="4750"/>
                      <a:pt x="26535" y="5035"/>
                    </a:cubicBezTo>
                    <a:cubicBezTo>
                      <a:pt x="26515" y="5063"/>
                      <a:pt x="26487" y="5082"/>
                      <a:pt x="26454" y="5096"/>
                    </a:cubicBezTo>
                    <a:cubicBezTo>
                      <a:pt x="26807" y="5443"/>
                      <a:pt x="27140" y="5805"/>
                      <a:pt x="27453" y="6183"/>
                    </a:cubicBezTo>
                    <a:lnTo>
                      <a:pt x="27588" y="5977"/>
                    </a:lnTo>
                    <a:lnTo>
                      <a:pt x="27544" y="6292"/>
                    </a:lnTo>
                    <a:cubicBezTo>
                      <a:pt x="27546" y="6294"/>
                      <a:pt x="27546" y="6294"/>
                      <a:pt x="27548" y="6297"/>
                    </a:cubicBezTo>
                    <a:lnTo>
                      <a:pt x="27975" y="6032"/>
                    </a:lnTo>
                    <a:lnTo>
                      <a:pt x="27975" y="6032"/>
                    </a:lnTo>
                    <a:cubicBezTo>
                      <a:pt x="27778" y="6248"/>
                      <a:pt x="27801" y="6477"/>
                      <a:pt x="27963" y="6519"/>
                    </a:cubicBezTo>
                    <a:lnTo>
                      <a:pt x="28198" y="6046"/>
                    </a:lnTo>
                    <a:lnTo>
                      <a:pt x="28198" y="6046"/>
                    </a:lnTo>
                    <a:cubicBezTo>
                      <a:pt x="28232" y="6127"/>
                      <a:pt x="28072" y="6540"/>
                      <a:pt x="27938" y="6790"/>
                    </a:cubicBezTo>
                    <a:cubicBezTo>
                      <a:pt x="27956" y="6816"/>
                      <a:pt x="27975" y="6841"/>
                      <a:pt x="27994" y="6867"/>
                    </a:cubicBezTo>
                    <a:lnTo>
                      <a:pt x="28214" y="6762"/>
                    </a:lnTo>
                    <a:lnTo>
                      <a:pt x="28214" y="6762"/>
                    </a:lnTo>
                    <a:cubicBezTo>
                      <a:pt x="28225" y="6876"/>
                      <a:pt x="28172" y="6946"/>
                      <a:pt x="28100" y="7011"/>
                    </a:cubicBezTo>
                    <a:cubicBezTo>
                      <a:pt x="28520" y="7583"/>
                      <a:pt x="28898" y="8186"/>
                      <a:pt x="29238" y="8809"/>
                    </a:cubicBezTo>
                    <a:cubicBezTo>
                      <a:pt x="29266" y="8816"/>
                      <a:pt x="29294" y="8830"/>
                      <a:pt x="29320" y="8851"/>
                    </a:cubicBezTo>
                    <a:cubicBezTo>
                      <a:pt x="29296" y="8777"/>
                      <a:pt x="29276" y="8677"/>
                      <a:pt x="29241" y="8605"/>
                    </a:cubicBezTo>
                    <a:lnTo>
                      <a:pt x="29241" y="8605"/>
                    </a:lnTo>
                    <a:cubicBezTo>
                      <a:pt x="29285" y="8651"/>
                      <a:pt x="29321" y="8674"/>
                      <a:pt x="29350" y="8674"/>
                    </a:cubicBezTo>
                    <a:cubicBezTo>
                      <a:pt x="29372" y="8674"/>
                      <a:pt x="29389" y="8661"/>
                      <a:pt x="29403" y="8636"/>
                    </a:cubicBezTo>
                    <a:lnTo>
                      <a:pt x="29368" y="8522"/>
                    </a:lnTo>
                    <a:lnTo>
                      <a:pt x="29623" y="8738"/>
                    </a:lnTo>
                    <a:cubicBezTo>
                      <a:pt x="29653" y="8974"/>
                      <a:pt x="29644" y="9224"/>
                      <a:pt x="29746" y="9496"/>
                    </a:cubicBezTo>
                    <a:cubicBezTo>
                      <a:pt x="29642" y="9354"/>
                      <a:pt x="29542" y="9262"/>
                      <a:pt x="29447" y="9208"/>
                    </a:cubicBezTo>
                    <a:lnTo>
                      <a:pt x="29447" y="9208"/>
                    </a:lnTo>
                    <a:cubicBezTo>
                      <a:pt x="29533" y="9375"/>
                      <a:pt x="29614" y="9542"/>
                      <a:pt x="29693" y="9711"/>
                    </a:cubicBezTo>
                    <a:cubicBezTo>
                      <a:pt x="29695" y="9707"/>
                      <a:pt x="29700" y="9704"/>
                      <a:pt x="29702" y="9700"/>
                    </a:cubicBezTo>
                    <a:cubicBezTo>
                      <a:pt x="29704" y="9714"/>
                      <a:pt x="29704" y="9727"/>
                      <a:pt x="29704" y="9739"/>
                    </a:cubicBezTo>
                    <a:cubicBezTo>
                      <a:pt x="29834" y="10015"/>
                      <a:pt x="29955" y="10291"/>
                      <a:pt x="30066" y="10571"/>
                    </a:cubicBezTo>
                    <a:lnTo>
                      <a:pt x="30126" y="10421"/>
                    </a:lnTo>
                    <a:lnTo>
                      <a:pt x="30126" y="10421"/>
                    </a:lnTo>
                    <a:cubicBezTo>
                      <a:pt x="30117" y="10479"/>
                      <a:pt x="30096" y="10548"/>
                      <a:pt x="30087" y="10620"/>
                    </a:cubicBezTo>
                    <a:cubicBezTo>
                      <a:pt x="30101" y="10655"/>
                      <a:pt x="30112" y="10687"/>
                      <a:pt x="30126" y="10722"/>
                    </a:cubicBezTo>
                    <a:cubicBezTo>
                      <a:pt x="30140" y="10682"/>
                      <a:pt x="30162" y="10669"/>
                      <a:pt x="30187" y="10669"/>
                    </a:cubicBezTo>
                    <a:cubicBezTo>
                      <a:pt x="30235" y="10669"/>
                      <a:pt x="30294" y="10713"/>
                      <a:pt x="30342" y="10713"/>
                    </a:cubicBezTo>
                    <a:cubicBezTo>
                      <a:pt x="30384" y="10713"/>
                      <a:pt x="30417" y="10678"/>
                      <a:pt x="30421" y="10543"/>
                    </a:cubicBezTo>
                    <a:cubicBezTo>
                      <a:pt x="30400" y="10523"/>
                      <a:pt x="30384" y="10499"/>
                      <a:pt x="30370" y="10474"/>
                    </a:cubicBezTo>
                    <a:lnTo>
                      <a:pt x="30342" y="10499"/>
                    </a:lnTo>
                    <a:lnTo>
                      <a:pt x="30309" y="10333"/>
                    </a:lnTo>
                    <a:lnTo>
                      <a:pt x="30316" y="10333"/>
                    </a:lnTo>
                    <a:cubicBezTo>
                      <a:pt x="30263" y="10134"/>
                      <a:pt x="30255" y="9902"/>
                      <a:pt x="30166" y="9902"/>
                    </a:cubicBezTo>
                    <a:cubicBezTo>
                      <a:pt x="30160" y="9902"/>
                      <a:pt x="30153" y="9903"/>
                      <a:pt x="30145" y="9906"/>
                    </a:cubicBezTo>
                    <a:lnTo>
                      <a:pt x="30177" y="10015"/>
                    </a:lnTo>
                    <a:cubicBezTo>
                      <a:pt x="30121" y="9938"/>
                      <a:pt x="30089" y="9918"/>
                      <a:pt x="30067" y="9918"/>
                    </a:cubicBezTo>
                    <a:cubicBezTo>
                      <a:pt x="30042" y="9918"/>
                      <a:pt x="30032" y="9947"/>
                      <a:pt x="30015" y="9947"/>
                    </a:cubicBezTo>
                    <a:cubicBezTo>
                      <a:pt x="29992" y="9947"/>
                      <a:pt x="29957" y="9893"/>
                      <a:pt x="29855" y="9642"/>
                    </a:cubicBezTo>
                    <a:lnTo>
                      <a:pt x="29855" y="9642"/>
                    </a:lnTo>
                    <a:cubicBezTo>
                      <a:pt x="29884" y="9672"/>
                      <a:pt x="29908" y="9684"/>
                      <a:pt x="29929" y="9684"/>
                    </a:cubicBezTo>
                    <a:cubicBezTo>
                      <a:pt x="30020" y="9684"/>
                      <a:pt x="30049" y="9445"/>
                      <a:pt x="30133" y="9445"/>
                    </a:cubicBezTo>
                    <a:cubicBezTo>
                      <a:pt x="30173" y="9445"/>
                      <a:pt x="30226" y="9499"/>
                      <a:pt x="30305" y="9660"/>
                    </a:cubicBezTo>
                    <a:lnTo>
                      <a:pt x="30289" y="10098"/>
                    </a:lnTo>
                    <a:cubicBezTo>
                      <a:pt x="30507" y="10264"/>
                      <a:pt x="30658" y="10455"/>
                      <a:pt x="30782" y="10455"/>
                    </a:cubicBezTo>
                    <a:cubicBezTo>
                      <a:pt x="30789" y="10455"/>
                      <a:pt x="30795" y="10454"/>
                      <a:pt x="30801" y="10453"/>
                    </a:cubicBezTo>
                    <a:cubicBezTo>
                      <a:pt x="30578" y="9929"/>
                      <a:pt x="30335" y="9415"/>
                      <a:pt x="30068" y="8905"/>
                    </a:cubicBezTo>
                    <a:cubicBezTo>
                      <a:pt x="29994" y="8888"/>
                      <a:pt x="29922" y="8860"/>
                      <a:pt x="29855" y="8823"/>
                    </a:cubicBezTo>
                    <a:lnTo>
                      <a:pt x="29855" y="8823"/>
                    </a:lnTo>
                    <a:cubicBezTo>
                      <a:pt x="29867" y="8923"/>
                      <a:pt x="29848" y="8990"/>
                      <a:pt x="29799" y="9041"/>
                    </a:cubicBezTo>
                    <a:cubicBezTo>
                      <a:pt x="29804" y="8956"/>
                      <a:pt x="29762" y="8796"/>
                      <a:pt x="29735" y="8670"/>
                    </a:cubicBezTo>
                    <a:cubicBezTo>
                      <a:pt x="29728" y="8650"/>
                      <a:pt x="29723" y="8631"/>
                      <a:pt x="29721" y="8612"/>
                    </a:cubicBezTo>
                    <a:cubicBezTo>
                      <a:pt x="29708" y="8543"/>
                      <a:pt x="29702" y="8495"/>
                      <a:pt x="29719" y="8495"/>
                    </a:cubicBezTo>
                    <a:cubicBezTo>
                      <a:pt x="29723" y="8495"/>
                      <a:pt x="29728" y="8498"/>
                      <a:pt x="29735" y="8503"/>
                    </a:cubicBezTo>
                    <a:cubicBezTo>
                      <a:pt x="29742" y="8499"/>
                      <a:pt x="29751" y="8496"/>
                      <a:pt x="29758" y="8492"/>
                    </a:cubicBezTo>
                    <a:lnTo>
                      <a:pt x="29644" y="8174"/>
                    </a:lnTo>
                    <a:lnTo>
                      <a:pt x="29684" y="8195"/>
                    </a:lnTo>
                    <a:cubicBezTo>
                      <a:pt x="29656" y="8146"/>
                      <a:pt x="29628" y="8098"/>
                      <a:pt x="29600" y="8051"/>
                    </a:cubicBezTo>
                    <a:cubicBezTo>
                      <a:pt x="29589" y="8079"/>
                      <a:pt x="29589" y="8112"/>
                      <a:pt x="29600" y="8142"/>
                    </a:cubicBezTo>
                    <a:cubicBezTo>
                      <a:pt x="29526" y="8123"/>
                      <a:pt x="29538" y="8075"/>
                      <a:pt x="29579" y="8014"/>
                    </a:cubicBezTo>
                    <a:cubicBezTo>
                      <a:pt x="29547" y="7956"/>
                      <a:pt x="29512" y="7901"/>
                      <a:pt x="29480" y="7843"/>
                    </a:cubicBezTo>
                    <a:cubicBezTo>
                      <a:pt x="29478" y="7843"/>
                      <a:pt x="29477" y="7843"/>
                      <a:pt x="29476" y="7843"/>
                    </a:cubicBezTo>
                    <a:cubicBezTo>
                      <a:pt x="29437" y="7843"/>
                      <a:pt x="29411" y="7898"/>
                      <a:pt x="29375" y="7898"/>
                    </a:cubicBezTo>
                    <a:cubicBezTo>
                      <a:pt x="29359" y="7898"/>
                      <a:pt x="29341" y="7887"/>
                      <a:pt x="29320" y="7857"/>
                    </a:cubicBezTo>
                    <a:cubicBezTo>
                      <a:pt x="29322" y="7774"/>
                      <a:pt x="29353" y="7730"/>
                      <a:pt x="29397" y="7730"/>
                    </a:cubicBezTo>
                    <a:cubicBezTo>
                      <a:pt x="29402" y="7730"/>
                      <a:pt x="29407" y="7730"/>
                      <a:pt x="29412" y="7731"/>
                    </a:cubicBezTo>
                    <a:cubicBezTo>
                      <a:pt x="28977" y="7008"/>
                      <a:pt x="28501" y="6310"/>
                      <a:pt x="27987" y="5643"/>
                    </a:cubicBezTo>
                    <a:cubicBezTo>
                      <a:pt x="27961" y="5652"/>
                      <a:pt x="27936" y="5680"/>
                      <a:pt x="27901" y="5766"/>
                    </a:cubicBezTo>
                    <a:cubicBezTo>
                      <a:pt x="27829" y="5747"/>
                      <a:pt x="27838" y="5631"/>
                      <a:pt x="27887" y="5513"/>
                    </a:cubicBezTo>
                    <a:cubicBezTo>
                      <a:pt x="27873" y="5492"/>
                      <a:pt x="27854" y="5471"/>
                      <a:pt x="27838" y="5453"/>
                    </a:cubicBezTo>
                    <a:cubicBezTo>
                      <a:pt x="27803" y="5539"/>
                      <a:pt x="27743" y="5552"/>
                      <a:pt x="27675" y="5552"/>
                    </a:cubicBezTo>
                    <a:cubicBezTo>
                      <a:pt x="27647" y="5552"/>
                      <a:pt x="27618" y="5549"/>
                      <a:pt x="27589" y="5549"/>
                    </a:cubicBezTo>
                    <a:cubicBezTo>
                      <a:pt x="27489" y="5549"/>
                      <a:pt x="27389" y="5574"/>
                      <a:pt x="27335" y="5796"/>
                    </a:cubicBezTo>
                    <a:cubicBezTo>
                      <a:pt x="27379" y="5467"/>
                      <a:pt x="27544" y="5369"/>
                      <a:pt x="27704" y="5281"/>
                    </a:cubicBezTo>
                    <a:cubicBezTo>
                      <a:pt x="26962" y="4356"/>
                      <a:pt x="26148" y="3494"/>
                      <a:pt x="25267" y="2701"/>
                    </a:cubicBezTo>
                    <a:cubicBezTo>
                      <a:pt x="24625" y="2272"/>
                      <a:pt x="23951" y="1894"/>
                      <a:pt x="23248" y="1570"/>
                    </a:cubicBezTo>
                    <a:cubicBezTo>
                      <a:pt x="23086" y="1646"/>
                      <a:pt x="23016" y="1632"/>
                      <a:pt x="22815" y="1820"/>
                    </a:cubicBezTo>
                    <a:lnTo>
                      <a:pt x="22995" y="1456"/>
                    </a:lnTo>
                    <a:cubicBezTo>
                      <a:pt x="22309" y="1152"/>
                      <a:pt x="21602" y="897"/>
                      <a:pt x="20881" y="691"/>
                    </a:cubicBezTo>
                    <a:lnTo>
                      <a:pt x="20881" y="691"/>
                    </a:lnTo>
                    <a:cubicBezTo>
                      <a:pt x="20911" y="832"/>
                      <a:pt x="20916" y="928"/>
                      <a:pt x="20942" y="1013"/>
                    </a:cubicBezTo>
                    <a:cubicBezTo>
                      <a:pt x="20886" y="870"/>
                      <a:pt x="20829" y="797"/>
                      <a:pt x="20787" y="797"/>
                    </a:cubicBezTo>
                    <a:cubicBezTo>
                      <a:pt x="20757" y="797"/>
                      <a:pt x="20734" y="831"/>
                      <a:pt x="20723" y="900"/>
                    </a:cubicBezTo>
                    <a:lnTo>
                      <a:pt x="20723" y="900"/>
                    </a:lnTo>
                    <a:cubicBezTo>
                      <a:pt x="20730" y="755"/>
                      <a:pt x="20691" y="678"/>
                      <a:pt x="20629" y="621"/>
                    </a:cubicBezTo>
                    <a:cubicBezTo>
                      <a:pt x="20559" y="603"/>
                      <a:pt x="20492" y="584"/>
                      <a:pt x="20425" y="566"/>
                    </a:cubicBezTo>
                    <a:lnTo>
                      <a:pt x="20425" y="566"/>
                    </a:lnTo>
                    <a:lnTo>
                      <a:pt x="20501" y="740"/>
                    </a:lnTo>
                    <a:cubicBezTo>
                      <a:pt x="20466" y="726"/>
                      <a:pt x="20415" y="628"/>
                      <a:pt x="20364" y="550"/>
                    </a:cubicBezTo>
                    <a:cubicBezTo>
                      <a:pt x="20246" y="519"/>
                      <a:pt x="20125" y="492"/>
                      <a:pt x="20005" y="464"/>
                    </a:cubicBezTo>
                    <a:cubicBezTo>
                      <a:pt x="19989" y="487"/>
                      <a:pt x="19972" y="510"/>
                      <a:pt x="19952" y="540"/>
                    </a:cubicBezTo>
                    <a:cubicBezTo>
                      <a:pt x="19910" y="510"/>
                      <a:pt x="19873" y="473"/>
                      <a:pt x="19850" y="427"/>
                    </a:cubicBezTo>
                    <a:cubicBezTo>
                      <a:pt x="18551" y="141"/>
                      <a:pt x="17213" y="1"/>
                      <a:pt x="158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43" name="Google Shape;13843;p54"/>
              <p:cNvSpPr/>
              <p:nvPr/>
            </p:nvSpPr>
            <p:spPr>
              <a:xfrm>
                <a:off x="4829025" y="1817175"/>
                <a:ext cx="94950" cy="109350"/>
              </a:xfrm>
              <a:custGeom>
                <a:avLst/>
                <a:gdLst/>
                <a:ahLst/>
                <a:cxnLst/>
                <a:rect l="l" t="t" r="r" b="b"/>
                <a:pathLst>
                  <a:path w="3798" h="4374" extrusionOk="0">
                    <a:moveTo>
                      <a:pt x="3601" y="0"/>
                    </a:moveTo>
                    <a:cubicBezTo>
                      <a:pt x="3552" y="31"/>
                      <a:pt x="3503" y="58"/>
                      <a:pt x="3455" y="91"/>
                    </a:cubicBezTo>
                    <a:cubicBezTo>
                      <a:pt x="3478" y="107"/>
                      <a:pt x="3501" y="121"/>
                      <a:pt x="3524" y="133"/>
                    </a:cubicBezTo>
                    <a:lnTo>
                      <a:pt x="3288" y="469"/>
                    </a:lnTo>
                    <a:lnTo>
                      <a:pt x="3230" y="242"/>
                    </a:lnTo>
                    <a:cubicBezTo>
                      <a:pt x="2342" y="835"/>
                      <a:pt x="1537" y="1544"/>
                      <a:pt x="837" y="2351"/>
                    </a:cubicBezTo>
                    <a:cubicBezTo>
                      <a:pt x="740" y="2530"/>
                      <a:pt x="647" y="2708"/>
                      <a:pt x="557" y="2887"/>
                    </a:cubicBezTo>
                    <a:cubicBezTo>
                      <a:pt x="615" y="2984"/>
                      <a:pt x="680" y="3098"/>
                      <a:pt x="719" y="3153"/>
                    </a:cubicBezTo>
                    <a:lnTo>
                      <a:pt x="571" y="3149"/>
                    </a:lnTo>
                    <a:lnTo>
                      <a:pt x="538" y="2975"/>
                    </a:lnTo>
                    <a:lnTo>
                      <a:pt x="522" y="2958"/>
                    </a:lnTo>
                    <a:cubicBezTo>
                      <a:pt x="325" y="3360"/>
                      <a:pt x="151" y="3770"/>
                      <a:pt x="0" y="4187"/>
                    </a:cubicBezTo>
                    <a:cubicBezTo>
                      <a:pt x="74" y="4325"/>
                      <a:pt x="126" y="4373"/>
                      <a:pt x="168" y="4373"/>
                    </a:cubicBezTo>
                    <a:cubicBezTo>
                      <a:pt x="265" y="4373"/>
                      <a:pt x="310" y="4116"/>
                      <a:pt x="442" y="4116"/>
                    </a:cubicBezTo>
                    <a:cubicBezTo>
                      <a:pt x="448" y="4116"/>
                      <a:pt x="455" y="4116"/>
                      <a:pt x="462" y="4118"/>
                    </a:cubicBezTo>
                    <a:lnTo>
                      <a:pt x="293" y="3557"/>
                    </a:lnTo>
                    <a:lnTo>
                      <a:pt x="550" y="3712"/>
                    </a:lnTo>
                    <a:cubicBezTo>
                      <a:pt x="645" y="3960"/>
                      <a:pt x="348" y="3677"/>
                      <a:pt x="485" y="4090"/>
                    </a:cubicBezTo>
                    <a:cubicBezTo>
                      <a:pt x="606" y="3791"/>
                      <a:pt x="738" y="3494"/>
                      <a:pt x="886" y="3197"/>
                    </a:cubicBezTo>
                    <a:cubicBezTo>
                      <a:pt x="877" y="3118"/>
                      <a:pt x="863" y="3028"/>
                      <a:pt x="840" y="2924"/>
                    </a:cubicBezTo>
                    <a:lnTo>
                      <a:pt x="728" y="2903"/>
                    </a:lnTo>
                    <a:lnTo>
                      <a:pt x="1009" y="2365"/>
                    </a:lnTo>
                    <a:lnTo>
                      <a:pt x="974" y="2316"/>
                    </a:lnTo>
                    <a:cubicBezTo>
                      <a:pt x="1027" y="2230"/>
                      <a:pt x="1107" y="2209"/>
                      <a:pt x="1194" y="2209"/>
                    </a:cubicBezTo>
                    <a:cubicBezTo>
                      <a:pt x="1282" y="2209"/>
                      <a:pt x="1377" y="2230"/>
                      <a:pt x="1462" y="2230"/>
                    </a:cubicBezTo>
                    <a:cubicBezTo>
                      <a:pt x="1507" y="2230"/>
                      <a:pt x="1550" y="2224"/>
                      <a:pt x="1586" y="2205"/>
                    </a:cubicBezTo>
                    <a:lnTo>
                      <a:pt x="1653" y="2138"/>
                    </a:lnTo>
                    <a:cubicBezTo>
                      <a:pt x="1686" y="2080"/>
                      <a:pt x="1702" y="2013"/>
                      <a:pt x="1704" y="1945"/>
                    </a:cubicBezTo>
                    <a:cubicBezTo>
                      <a:pt x="1670" y="1874"/>
                      <a:pt x="1653" y="1816"/>
                      <a:pt x="1704" y="1795"/>
                    </a:cubicBezTo>
                    <a:cubicBezTo>
                      <a:pt x="1707" y="1846"/>
                      <a:pt x="1707" y="1894"/>
                      <a:pt x="1704" y="1945"/>
                    </a:cubicBezTo>
                    <a:cubicBezTo>
                      <a:pt x="1718" y="1973"/>
                      <a:pt x="1737" y="2006"/>
                      <a:pt x="1753" y="2040"/>
                    </a:cubicBezTo>
                    <a:cubicBezTo>
                      <a:pt x="2337" y="1475"/>
                      <a:pt x="2975" y="967"/>
                      <a:pt x="3659" y="529"/>
                    </a:cubicBezTo>
                    <a:lnTo>
                      <a:pt x="3626" y="404"/>
                    </a:lnTo>
                    <a:lnTo>
                      <a:pt x="3700" y="503"/>
                    </a:lnTo>
                    <a:cubicBezTo>
                      <a:pt x="3733" y="483"/>
                      <a:pt x="3765" y="464"/>
                      <a:pt x="3798" y="446"/>
                    </a:cubicBezTo>
                    <a:cubicBezTo>
                      <a:pt x="3712" y="306"/>
                      <a:pt x="3645" y="158"/>
                      <a:pt x="3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44" name="Google Shape;13844;p54"/>
              <p:cNvSpPr/>
              <p:nvPr/>
            </p:nvSpPr>
            <p:spPr>
              <a:xfrm>
                <a:off x="4828375" y="1921850"/>
                <a:ext cx="1725" cy="2100"/>
              </a:xfrm>
              <a:custGeom>
                <a:avLst/>
                <a:gdLst/>
                <a:ahLst/>
                <a:cxnLst/>
                <a:rect l="l" t="t" r="r" b="b"/>
                <a:pathLst>
                  <a:path w="69" h="84" extrusionOk="0">
                    <a:moveTo>
                      <a:pt x="24" y="0"/>
                    </a:moveTo>
                    <a:cubicBezTo>
                      <a:pt x="15" y="23"/>
                      <a:pt x="8" y="42"/>
                      <a:pt x="1" y="65"/>
                    </a:cubicBezTo>
                    <a:cubicBezTo>
                      <a:pt x="22" y="74"/>
                      <a:pt x="45" y="81"/>
                      <a:pt x="68" y="84"/>
                    </a:cubicBezTo>
                    <a:cubicBezTo>
                      <a:pt x="52" y="53"/>
                      <a:pt x="38" y="2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45" name="Google Shape;13845;p54"/>
              <p:cNvSpPr/>
              <p:nvPr/>
            </p:nvSpPr>
            <p:spPr>
              <a:xfrm>
                <a:off x="5123375" y="2218925"/>
                <a:ext cx="17300" cy="33275"/>
              </a:xfrm>
              <a:custGeom>
                <a:avLst/>
                <a:gdLst/>
                <a:ahLst/>
                <a:cxnLst/>
                <a:rect l="l" t="t" r="r" b="b"/>
                <a:pathLst>
                  <a:path w="692" h="1331" extrusionOk="0">
                    <a:moveTo>
                      <a:pt x="75" y="0"/>
                    </a:moveTo>
                    <a:cubicBezTo>
                      <a:pt x="63" y="183"/>
                      <a:pt x="68" y="469"/>
                      <a:pt x="1" y="538"/>
                    </a:cubicBezTo>
                    <a:cubicBezTo>
                      <a:pt x="96" y="605"/>
                      <a:pt x="184" y="668"/>
                      <a:pt x="267" y="728"/>
                    </a:cubicBezTo>
                    <a:cubicBezTo>
                      <a:pt x="280" y="733"/>
                      <a:pt x="293" y="735"/>
                      <a:pt x="306" y="735"/>
                    </a:cubicBezTo>
                    <a:cubicBezTo>
                      <a:pt x="318" y="735"/>
                      <a:pt x="331" y="733"/>
                      <a:pt x="344" y="728"/>
                    </a:cubicBezTo>
                    <a:lnTo>
                      <a:pt x="360" y="798"/>
                    </a:lnTo>
                    <a:cubicBezTo>
                      <a:pt x="434" y="849"/>
                      <a:pt x="504" y="900"/>
                      <a:pt x="569" y="946"/>
                    </a:cubicBezTo>
                    <a:cubicBezTo>
                      <a:pt x="518" y="965"/>
                      <a:pt x="464" y="983"/>
                      <a:pt x="413" y="1004"/>
                    </a:cubicBezTo>
                    <a:lnTo>
                      <a:pt x="444" y="1127"/>
                    </a:lnTo>
                    <a:cubicBezTo>
                      <a:pt x="511" y="1220"/>
                      <a:pt x="564" y="1287"/>
                      <a:pt x="604" y="1331"/>
                    </a:cubicBezTo>
                    <a:cubicBezTo>
                      <a:pt x="631" y="1319"/>
                      <a:pt x="664" y="1308"/>
                      <a:pt x="692" y="1296"/>
                    </a:cubicBezTo>
                    <a:cubicBezTo>
                      <a:pt x="634" y="1064"/>
                      <a:pt x="437" y="547"/>
                      <a:pt x="525" y="339"/>
                    </a:cubicBezTo>
                    <a:lnTo>
                      <a:pt x="358" y="211"/>
                    </a:lnTo>
                    <a:lnTo>
                      <a:pt x="358" y="353"/>
                    </a:lnTo>
                    <a:cubicBezTo>
                      <a:pt x="330" y="279"/>
                      <a:pt x="309" y="214"/>
                      <a:pt x="286" y="158"/>
                    </a:cubicBezTo>
                    <a:cubicBezTo>
                      <a:pt x="221" y="107"/>
                      <a:pt x="149" y="56"/>
                      <a:pt x="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46" name="Google Shape;13846;p54"/>
              <p:cNvSpPr/>
              <p:nvPr/>
            </p:nvSpPr>
            <p:spPr>
              <a:xfrm>
                <a:off x="5140075" y="2022800"/>
                <a:ext cx="151400" cy="229300"/>
              </a:xfrm>
              <a:custGeom>
                <a:avLst/>
                <a:gdLst/>
                <a:ahLst/>
                <a:cxnLst/>
                <a:rect l="l" t="t" r="r" b="b"/>
                <a:pathLst>
                  <a:path w="6056" h="9172" extrusionOk="0">
                    <a:moveTo>
                      <a:pt x="504" y="8450"/>
                    </a:moveTo>
                    <a:lnTo>
                      <a:pt x="765" y="8478"/>
                    </a:lnTo>
                    <a:cubicBezTo>
                      <a:pt x="830" y="8761"/>
                      <a:pt x="541" y="8436"/>
                      <a:pt x="749" y="8916"/>
                    </a:cubicBezTo>
                    <a:cubicBezTo>
                      <a:pt x="643" y="8770"/>
                      <a:pt x="536" y="8624"/>
                      <a:pt x="504" y="8450"/>
                    </a:cubicBezTo>
                    <a:close/>
                    <a:moveTo>
                      <a:pt x="1677" y="0"/>
                    </a:moveTo>
                    <a:lnTo>
                      <a:pt x="1677" y="0"/>
                    </a:lnTo>
                    <a:cubicBezTo>
                      <a:pt x="1537" y="193"/>
                      <a:pt x="1470" y="123"/>
                      <a:pt x="1391" y="327"/>
                    </a:cubicBezTo>
                    <a:cubicBezTo>
                      <a:pt x="1312" y="198"/>
                      <a:pt x="1255" y="168"/>
                      <a:pt x="1206" y="168"/>
                    </a:cubicBezTo>
                    <a:cubicBezTo>
                      <a:pt x="1191" y="168"/>
                      <a:pt x="1176" y="171"/>
                      <a:pt x="1162" y="174"/>
                    </a:cubicBezTo>
                    <a:cubicBezTo>
                      <a:pt x="819" y="3946"/>
                      <a:pt x="497" y="7787"/>
                      <a:pt x="457" y="8555"/>
                    </a:cubicBezTo>
                    <a:lnTo>
                      <a:pt x="369" y="8596"/>
                    </a:lnTo>
                    <a:cubicBezTo>
                      <a:pt x="293" y="8527"/>
                      <a:pt x="165" y="8423"/>
                      <a:pt x="0" y="8295"/>
                    </a:cubicBezTo>
                    <a:lnTo>
                      <a:pt x="0" y="8295"/>
                    </a:lnTo>
                    <a:cubicBezTo>
                      <a:pt x="100" y="8571"/>
                      <a:pt x="109" y="8884"/>
                      <a:pt x="216" y="9060"/>
                    </a:cubicBezTo>
                    <a:cubicBezTo>
                      <a:pt x="230" y="9053"/>
                      <a:pt x="244" y="9048"/>
                      <a:pt x="258" y="9042"/>
                    </a:cubicBezTo>
                    <a:lnTo>
                      <a:pt x="313" y="9081"/>
                    </a:lnTo>
                    <a:cubicBezTo>
                      <a:pt x="293" y="9086"/>
                      <a:pt x="269" y="9093"/>
                      <a:pt x="244" y="9099"/>
                    </a:cubicBezTo>
                    <a:cubicBezTo>
                      <a:pt x="246" y="9104"/>
                      <a:pt x="248" y="9106"/>
                      <a:pt x="251" y="9109"/>
                    </a:cubicBezTo>
                    <a:cubicBezTo>
                      <a:pt x="279" y="9111"/>
                      <a:pt x="316" y="9113"/>
                      <a:pt x="362" y="9113"/>
                    </a:cubicBezTo>
                    <a:lnTo>
                      <a:pt x="443" y="9171"/>
                    </a:lnTo>
                    <a:cubicBezTo>
                      <a:pt x="473" y="9061"/>
                      <a:pt x="462" y="8850"/>
                      <a:pt x="512" y="8850"/>
                    </a:cubicBezTo>
                    <a:cubicBezTo>
                      <a:pt x="536" y="8850"/>
                      <a:pt x="572" y="8897"/>
                      <a:pt x="633" y="9023"/>
                    </a:cubicBezTo>
                    <a:cubicBezTo>
                      <a:pt x="633" y="9044"/>
                      <a:pt x="633" y="9062"/>
                      <a:pt x="631" y="9083"/>
                    </a:cubicBezTo>
                    <a:cubicBezTo>
                      <a:pt x="765" y="9051"/>
                      <a:pt x="888" y="8986"/>
                      <a:pt x="993" y="8895"/>
                    </a:cubicBezTo>
                    <a:cubicBezTo>
                      <a:pt x="974" y="8895"/>
                      <a:pt x="965" y="8831"/>
                      <a:pt x="963" y="8705"/>
                    </a:cubicBezTo>
                    <a:cubicBezTo>
                      <a:pt x="2518" y="7903"/>
                      <a:pt x="3874" y="6767"/>
                      <a:pt x="4938" y="5379"/>
                    </a:cubicBezTo>
                    <a:cubicBezTo>
                      <a:pt x="5386" y="4739"/>
                      <a:pt x="5761" y="4048"/>
                      <a:pt x="6056" y="3325"/>
                    </a:cubicBezTo>
                    <a:cubicBezTo>
                      <a:pt x="5949" y="3167"/>
                      <a:pt x="5838" y="2970"/>
                      <a:pt x="5720" y="2854"/>
                    </a:cubicBezTo>
                    <a:cubicBezTo>
                      <a:pt x="5680" y="2963"/>
                      <a:pt x="5641" y="3072"/>
                      <a:pt x="5597" y="3181"/>
                    </a:cubicBezTo>
                    <a:cubicBezTo>
                      <a:pt x="5590" y="3292"/>
                      <a:pt x="5557" y="3367"/>
                      <a:pt x="5553" y="3482"/>
                    </a:cubicBezTo>
                    <a:lnTo>
                      <a:pt x="5516" y="3390"/>
                    </a:lnTo>
                    <a:cubicBezTo>
                      <a:pt x="5258" y="3999"/>
                      <a:pt x="4943" y="4586"/>
                      <a:pt x="4579" y="5140"/>
                    </a:cubicBezTo>
                    <a:cubicBezTo>
                      <a:pt x="3635" y="6457"/>
                      <a:pt x="2402" y="7539"/>
                      <a:pt x="972" y="8304"/>
                    </a:cubicBezTo>
                    <a:cubicBezTo>
                      <a:pt x="1030" y="6939"/>
                      <a:pt x="1357" y="3424"/>
                      <a:pt x="16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47" name="Google Shape;13847;p54"/>
              <p:cNvSpPr/>
              <p:nvPr/>
            </p:nvSpPr>
            <p:spPr>
              <a:xfrm>
                <a:off x="4837600" y="1924150"/>
                <a:ext cx="1475" cy="3050"/>
              </a:xfrm>
              <a:custGeom>
                <a:avLst/>
                <a:gdLst/>
                <a:ahLst/>
                <a:cxnLst/>
                <a:rect l="l" t="t" r="r" b="b"/>
                <a:pathLst>
                  <a:path w="59" h="122" extrusionOk="0">
                    <a:moveTo>
                      <a:pt x="13" y="1"/>
                    </a:moveTo>
                    <a:cubicBezTo>
                      <a:pt x="9" y="1"/>
                      <a:pt x="5" y="2"/>
                      <a:pt x="1" y="3"/>
                    </a:cubicBezTo>
                    <a:cubicBezTo>
                      <a:pt x="10" y="43"/>
                      <a:pt x="19" y="82"/>
                      <a:pt x="24" y="121"/>
                    </a:cubicBezTo>
                    <a:cubicBezTo>
                      <a:pt x="35" y="89"/>
                      <a:pt x="45" y="59"/>
                      <a:pt x="59" y="26"/>
                    </a:cubicBezTo>
                    <a:cubicBezTo>
                      <a:pt x="42" y="10"/>
                      <a:pt x="27"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48" name="Google Shape;13848;p54"/>
              <p:cNvSpPr/>
              <p:nvPr/>
            </p:nvSpPr>
            <p:spPr>
              <a:xfrm>
                <a:off x="5046350" y="2175450"/>
                <a:ext cx="6000" cy="5775"/>
              </a:xfrm>
              <a:custGeom>
                <a:avLst/>
                <a:gdLst/>
                <a:ahLst/>
                <a:cxnLst/>
                <a:rect l="l" t="t" r="r" b="b"/>
                <a:pathLst>
                  <a:path w="240" h="231" extrusionOk="0">
                    <a:moveTo>
                      <a:pt x="61" y="0"/>
                    </a:moveTo>
                    <a:cubicBezTo>
                      <a:pt x="38" y="0"/>
                      <a:pt x="18" y="18"/>
                      <a:pt x="1" y="59"/>
                    </a:cubicBezTo>
                    <a:lnTo>
                      <a:pt x="240" y="230"/>
                    </a:lnTo>
                    <a:cubicBezTo>
                      <a:pt x="175" y="97"/>
                      <a:pt x="112"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49" name="Google Shape;13849;p54"/>
              <p:cNvSpPr/>
              <p:nvPr/>
            </p:nvSpPr>
            <p:spPr>
              <a:xfrm>
                <a:off x="5039050" y="2160000"/>
                <a:ext cx="6700" cy="16525"/>
              </a:xfrm>
              <a:custGeom>
                <a:avLst/>
                <a:gdLst/>
                <a:ahLst/>
                <a:cxnLst/>
                <a:rect l="l" t="t" r="r" b="b"/>
                <a:pathLst>
                  <a:path w="268" h="661" extrusionOk="0">
                    <a:moveTo>
                      <a:pt x="103" y="1"/>
                    </a:moveTo>
                    <a:cubicBezTo>
                      <a:pt x="71" y="1"/>
                      <a:pt x="51" y="77"/>
                      <a:pt x="14" y="77"/>
                    </a:cubicBezTo>
                    <a:cubicBezTo>
                      <a:pt x="10" y="77"/>
                      <a:pt x="5" y="76"/>
                      <a:pt x="1" y="74"/>
                    </a:cubicBezTo>
                    <a:lnTo>
                      <a:pt x="1" y="74"/>
                    </a:lnTo>
                    <a:cubicBezTo>
                      <a:pt x="52" y="276"/>
                      <a:pt x="93" y="431"/>
                      <a:pt x="124" y="554"/>
                    </a:cubicBezTo>
                    <a:lnTo>
                      <a:pt x="267" y="660"/>
                    </a:lnTo>
                    <a:lnTo>
                      <a:pt x="184" y="127"/>
                    </a:lnTo>
                    <a:cubicBezTo>
                      <a:pt x="147" y="30"/>
                      <a:pt x="122" y="1"/>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50" name="Google Shape;13850;p54"/>
              <p:cNvSpPr/>
              <p:nvPr/>
            </p:nvSpPr>
            <p:spPr>
              <a:xfrm>
                <a:off x="5019925" y="2144575"/>
                <a:ext cx="11400" cy="9700"/>
              </a:xfrm>
              <a:custGeom>
                <a:avLst/>
                <a:gdLst/>
                <a:ahLst/>
                <a:cxnLst/>
                <a:rect l="l" t="t" r="r" b="b"/>
                <a:pathLst>
                  <a:path w="456" h="388" extrusionOk="0">
                    <a:moveTo>
                      <a:pt x="36" y="0"/>
                    </a:moveTo>
                    <a:lnTo>
                      <a:pt x="1" y="46"/>
                    </a:lnTo>
                    <a:lnTo>
                      <a:pt x="251" y="387"/>
                    </a:lnTo>
                    <a:cubicBezTo>
                      <a:pt x="286" y="339"/>
                      <a:pt x="365" y="320"/>
                      <a:pt x="455" y="294"/>
                    </a:cubicBez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51" name="Google Shape;13851;p54"/>
              <p:cNvSpPr/>
              <p:nvPr/>
            </p:nvSpPr>
            <p:spPr>
              <a:xfrm>
                <a:off x="4987250" y="2125575"/>
                <a:ext cx="51600" cy="45625"/>
              </a:xfrm>
              <a:custGeom>
                <a:avLst/>
                <a:gdLst/>
                <a:ahLst/>
                <a:cxnLst/>
                <a:rect l="l" t="t" r="r" b="b"/>
                <a:pathLst>
                  <a:path w="2064" h="1825" extrusionOk="0">
                    <a:moveTo>
                      <a:pt x="169" y="1"/>
                    </a:moveTo>
                    <a:cubicBezTo>
                      <a:pt x="65" y="1"/>
                      <a:pt x="150" y="350"/>
                      <a:pt x="4" y="350"/>
                    </a:cubicBezTo>
                    <a:cubicBezTo>
                      <a:pt x="3" y="350"/>
                      <a:pt x="1" y="350"/>
                      <a:pt x="0" y="350"/>
                    </a:cubicBezTo>
                    <a:lnTo>
                      <a:pt x="0" y="350"/>
                    </a:lnTo>
                    <a:cubicBezTo>
                      <a:pt x="645" y="813"/>
                      <a:pt x="1289" y="1277"/>
                      <a:pt x="1910" y="1724"/>
                    </a:cubicBezTo>
                    <a:cubicBezTo>
                      <a:pt x="1911" y="1724"/>
                      <a:pt x="1912" y="1724"/>
                      <a:pt x="1913" y="1724"/>
                    </a:cubicBezTo>
                    <a:cubicBezTo>
                      <a:pt x="1922" y="1724"/>
                      <a:pt x="1935" y="1737"/>
                      <a:pt x="1950" y="1755"/>
                    </a:cubicBezTo>
                    <a:lnTo>
                      <a:pt x="2047" y="1824"/>
                    </a:lnTo>
                    <a:cubicBezTo>
                      <a:pt x="2059" y="1806"/>
                      <a:pt x="2063" y="1785"/>
                      <a:pt x="2061" y="1764"/>
                    </a:cubicBezTo>
                    <a:cubicBezTo>
                      <a:pt x="1957" y="1553"/>
                      <a:pt x="1853" y="1349"/>
                      <a:pt x="1778" y="1249"/>
                    </a:cubicBezTo>
                    <a:lnTo>
                      <a:pt x="1776" y="1312"/>
                    </a:lnTo>
                    <a:cubicBezTo>
                      <a:pt x="1586" y="1275"/>
                      <a:pt x="1428" y="1092"/>
                      <a:pt x="1254" y="700"/>
                    </a:cubicBezTo>
                    <a:lnTo>
                      <a:pt x="1018" y="533"/>
                    </a:lnTo>
                    <a:lnTo>
                      <a:pt x="930" y="883"/>
                    </a:lnTo>
                    <a:cubicBezTo>
                      <a:pt x="926" y="884"/>
                      <a:pt x="922" y="885"/>
                      <a:pt x="918" y="885"/>
                    </a:cubicBezTo>
                    <a:cubicBezTo>
                      <a:pt x="845" y="885"/>
                      <a:pt x="750" y="628"/>
                      <a:pt x="724" y="405"/>
                    </a:cubicBezTo>
                    <a:cubicBezTo>
                      <a:pt x="699" y="453"/>
                      <a:pt x="670" y="470"/>
                      <a:pt x="639" y="470"/>
                    </a:cubicBezTo>
                    <a:cubicBezTo>
                      <a:pt x="558" y="470"/>
                      <a:pt x="461" y="351"/>
                      <a:pt x="377" y="351"/>
                    </a:cubicBezTo>
                    <a:cubicBezTo>
                      <a:pt x="338" y="351"/>
                      <a:pt x="302" y="376"/>
                      <a:pt x="272" y="449"/>
                    </a:cubicBezTo>
                    <a:lnTo>
                      <a:pt x="285" y="74"/>
                    </a:lnTo>
                    <a:cubicBezTo>
                      <a:pt x="231" y="22"/>
                      <a:pt x="194" y="1"/>
                      <a:pt x="1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52" name="Google Shape;13852;p54"/>
              <p:cNvSpPr/>
              <p:nvPr/>
            </p:nvSpPr>
            <p:spPr>
              <a:xfrm>
                <a:off x="4806550" y="1935050"/>
                <a:ext cx="289800" cy="335875"/>
              </a:xfrm>
              <a:custGeom>
                <a:avLst/>
                <a:gdLst/>
                <a:ahLst/>
                <a:cxnLst/>
                <a:rect l="l" t="t" r="r" b="b"/>
                <a:pathLst>
                  <a:path w="11592" h="13435" extrusionOk="0">
                    <a:moveTo>
                      <a:pt x="1119" y="3179"/>
                    </a:moveTo>
                    <a:lnTo>
                      <a:pt x="1119" y="3179"/>
                    </a:lnTo>
                    <a:cubicBezTo>
                      <a:pt x="1119" y="3179"/>
                      <a:pt x="1119" y="3179"/>
                      <a:pt x="1120" y="3179"/>
                    </a:cubicBezTo>
                    <a:cubicBezTo>
                      <a:pt x="1119" y="3179"/>
                      <a:pt x="1119" y="3179"/>
                      <a:pt x="1119" y="3179"/>
                    </a:cubicBezTo>
                    <a:close/>
                    <a:moveTo>
                      <a:pt x="561" y="2912"/>
                    </a:moveTo>
                    <a:lnTo>
                      <a:pt x="846" y="3364"/>
                    </a:lnTo>
                    <a:lnTo>
                      <a:pt x="628" y="3135"/>
                    </a:lnTo>
                    <a:lnTo>
                      <a:pt x="561" y="2912"/>
                    </a:lnTo>
                    <a:close/>
                    <a:moveTo>
                      <a:pt x="2753" y="9315"/>
                    </a:moveTo>
                    <a:cubicBezTo>
                      <a:pt x="2771" y="9315"/>
                      <a:pt x="2806" y="9380"/>
                      <a:pt x="2877" y="9478"/>
                    </a:cubicBezTo>
                    <a:lnTo>
                      <a:pt x="2726" y="9533"/>
                    </a:lnTo>
                    <a:cubicBezTo>
                      <a:pt x="2732" y="9378"/>
                      <a:pt x="2734" y="9315"/>
                      <a:pt x="2753" y="9315"/>
                    </a:cubicBezTo>
                    <a:close/>
                    <a:moveTo>
                      <a:pt x="737" y="1"/>
                    </a:moveTo>
                    <a:lnTo>
                      <a:pt x="737" y="1"/>
                    </a:lnTo>
                    <a:cubicBezTo>
                      <a:pt x="767" y="237"/>
                      <a:pt x="758" y="488"/>
                      <a:pt x="897" y="810"/>
                    </a:cubicBezTo>
                    <a:cubicBezTo>
                      <a:pt x="810" y="626"/>
                      <a:pt x="693" y="517"/>
                      <a:pt x="609" y="517"/>
                    </a:cubicBezTo>
                    <a:cubicBezTo>
                      <a:pt x="594" y="517"/>
                      <a:pt x="580" y="520"/>
                      <a:pt x="568" y="527"/>
                    </a:cubicBezTo>
                    <a:cubicBezTo>
                      <a:pt x="547" y="610"/>
                      <a:pt x="524" y="694"/>
                      <a:pt x="505" y="777"/>
                    </a:cubicBezTo>
                    <a:cubicBezTo>
                      <a:pt x="508" y="812"/>
                      <a:pt x="512" y="849"/>
                      <a:pt x="519" y="889"/>
                    </a:cubicBezTo>
                    <a:cubicBezTo>
                      <a:pt x="542" y="880"/>
                      <a:pt x="567" y="847"/>
                      <a:pt x="600" y="847"/>
                    </a:cubicBezTo>
                    <a:cubicBezTo>
                      <a:pt x="620" y="847"/>
                      <a:pt x="643" y="859"/>
                      <a:pt x="670" y="896"/>
                    </a:cubicBezTo>
                    <a:cubicBezTo>
                      <a:pt x="659" y="886"/>
                      <a:pt x="649" y="881"/>
                      <a:pt x="640" y="881"/>
                    </a:cubicBezTo>
                    <a:cubicBezTo>
                      <a:pt x="554" y="881"/>
                      <a:pt x="525" y="1270"/>
                      <a:pt x="424" y="1270"/>
                    </a:cubicBezTo>
                    <a:cubicBezTo>
                      <a:pt x="417" y="1270"/>
                      <a:pt x="409" y="1268"/>
                      <a:pt x="401" y="1264"/>
                    </a:cubicBezTo>
                    <a:cubicBezTo>
                      <a:pt x="371" y="1419"/>
                      <a:pt x="345" y="1575"/>
                      <a:pt x="322" y="1730"/>
                    </a:cubicBezTo>
                    <a:cubicBezTo>
                      <a:pt x="342" y="1679"/>
                      <a:pt x="356" y="1620"/>
                      <a:pt x="380" y="1620"/>
                    </a:cubicBezTo>
                    <a:cubicBezTo>
                      <a:pt x="406" y="1620"/>
                      <a:pt x="446" y="1695"/>
                      <a:pt x="519" y="1941"/>
                    </a:cubicBezTo>
                    <a:lnTo>
                      <a:pt x="311" y="1807"/>
                    </a:lnTo>
                    <a:cubicBezTo>
                      <a:pt x="281" y="2022"/>
                      <a:pt x="257" y="2235"/>
                      <a:pt x="241" y="2451"/>
                    </a:cubicBezTo>
                    <a:cubicBezTo>
                      <a:pt x="250" y="2474"/>
                      <a:pt x="262" y="2500"/>
                      <a:pt x="274" y="2525"/>
                    </a:cubicBezTo>
                    <a:lnTo>
                      <a:pt x="239" y="2456"/>
                    </a:lnTo>
                    <a:cubicBezTo>
                      <a:pt x="236" y="2486"/>
                      <a:pt x="234" y="2518"/>
                      <a:pt x="232" y="2548"/>
                    </a:cubicBezTo>
                    <a:cubicBezTo>
                      <a:pt x="199" y="2556"/>
                      <a:pt x="173" y="2560"/>
                      <a:pt x="156" y="2560"/>
                    </a:cubicBezTo>
                    <a:cubicBezTo>
                      <a:pt x="141" y="2560"/>
                      <a:pt x="132" y="2557"/>
                      <a:pt x="130" y="2551"/>
                    </a:cubicBezTo>
                    <a:lnTo>
                      <a:pt x="130" y="2551"/>
                    </a:lnTo>
                    <a:cubicBezTo>
                      <a:pt x="146" y="2641"/>
                      <a:pt x="176" y="2727"/>
                      <a:pt x="216" y="2808"/>
                    </a:cubicBezTo>
                    <a:cubicBezTo>
                      <a:pt x="216" y="2817"/>
                      <a:pt x="216" y="2824"/>
                      <a:pt x="216" y="2831"/>
                    </a:cubicBezTo>
                    <a:cubicBezTo>
                      <a:pt x="199" y="2813"/>
                      <a:pt x="169" y="2780"/>
                      <a:pt x="123" y="2729"/>
                    </a:cubicBezTo>
                    <a:lnTo>
                      <a:pt x="123" y="2729"/>
                    </a:lnTo>
                    <a:cubicBezTo>
                      <a:pt x="0" y="2905"/>
                      <a:pt x="83" y="2947"/>
                      <a:pt x="211" y="3005"/>
                    </a:cubicBezTo>
                    <a:cubicBezTo>
                      <a:pt x="204" y="3235"/>
                      <a:pt x="206" y="3462"/>
                      <a:pt x="213" y="3689"/>
                    </a:cubicBezTo>
                    <a:lnTo>
                      <a:pt x="591" y="4204"/>
                    </a:lnTo>
                    <a:cubicBezTo>
                      <a:pt x="420" y="3770"/>
                      <a:pt x="176" y="3179"/>
                      <a:pt x="225" y="2915"/>
                    </a:cubicBezTo>
                    <a:lnTo>
                      <a:pt x="225" y="2915"/>
                    </a:lnTo>
                    <a:cubicBezTo>
                      <a:pt x="556" y="3102"/>
                      <a:pt x="561" y="3965"/>
                      <a:pt x="672" y="4048"/>
                    </a:cubicBezTo>
                    <a:cubicBezTo>
                      <a:pt x="874" y="5064"/>
                      <a:pt x="505" y="4816"/>
                      <a:pt x="336" y="4948"/>
                    </a:cubicBezTo>
                    <a:cubicBezTo>
                      <a:pt x="742" y="7502"/>
                      <a:pt x="2103" y="9881"/>
                      <a:pt x="4340" y="11749"/>
                    </a:cubicBezTo>
                    <a:cubicBezTo>
                      <a:pt x="5909" y="12915"/>
                      <a:pt x="7695" y="13435"/>
                      <a:pt x="9493" y="13435"/>
                    </a:cubicBezTo>
                    <a:cubicBezTo>
                      <a:pt x="10110" y="13435"/>
                      <a:pt x="10728" y="13373"/>
                      <a:pt x="11338" y="13256"/>
                    </a:cubicBezTo>
                    <a:lnTo>
                      <a:pt x="11290" y="13219"/>
                    </a:lnTo>
                    <a:lnTo>
                      <a:pt x="11350" y="13252"/>
                    </a:lnTo>
                    <a:cubicBezTo>
                      <a:pt x="11431" y="13235"/>
                      <a:pt x="11510" y="13222"/>
                      <a:pt x="11591" y="13203"/>
                    </a:cubicBezTo>
                    <a:cubicBezTo>
                      <a:pt x="11519" y="12902"/>
                      <a:pt x="11373" y="13122"/>
                      <a:pt x="11192" y="12825"/>
                    </a:cubicBezTo>
                    <a:lnTo>
                      <a:pt x="11190" y="12825"/>
                    </a:lnTo>
                    <a:cubicBezTo>
                      <a:pt x="11197" y="13040"/>
                      <a:pt x="11146" y="13104"/>
                      <a:pt x="11070" y="13104"/>
                    </a:cubicBezTo>
                    <a:cubicBezTo>
                      <a:pt x="10954" y="13104"/>
                      <a:pt x="10782" y="12957"/>
                      <a:pt x="10668" y="12957"/>
                    </a:cubicBezTo>
                    <a:cubicBezTo>
                      <a:pt x="10666" y="12957"/>
                      <a:pt x="10664" y="12957"/>
                      <a:pt x="10662" y="12957"/>
                    </a:cubicBezTo>
                    <a:cubicBezTo>
                      <a:pt x="10627" y="13132"/>
                      <a:pt x="10590" y="13202"/>
                      <a:pt x="10551" y="13202"/>
                    </a:cubicBezTo>
                    <a:cubicBezTo>
                      <a:pt x="10496" y="13202"/>
                      <a:pt x="10436" y="13069"/>
                      <a:pt x="10372" y="12895"/>
                    </a:cubicBezTo>
                    <a:cubicBezTo>
                      <a:pt x="10285" y="12897"/>
                      <a:pt x="10199" y="12898"/>
                      <a:pt x="10114" y="12898"/>
                    </a:cubicBezTo>
                    <a:cubicBezTo>
                      <a:pt x="10008" y="12898"/>
                      <a:pt x="9904" y="12896"/>
                      <a:pt x="9799" y="12892"/>
                    </a:cubicBezTo>
                    <a:lnTo>
                      <a:pt x="9799" y="12904"/>
                    </a:lnTo>
                    <a:lnTo>
                      <a:pt x="9795" y="12892"/>
                    </a:lnTo>
                    <a:cubicBezTo>
                      <a:pt x="9621" y="12885"/>
                      <a:pt x="9447" y="12874"/>
                      <a:pt x="9278" y="12855"/>
                    </a:cubicBezTo>
                    <a:lnTo>
                      <a:pt x="9229" y="13177"/>
                    </a:lnTo>
                    <a:lnTo>
                      <a:pt x="9236" y="12992"/>
                    </a:lnTo>
                    <a:cubicBezTo>
                      <a:pt x="9213" y="12936"/>
                      <a:pt x="9189" y="12888"/>
                      <a:pt x="9166" y="12844"/>
                    </a:cubicBezTo>
                    <a:cubicBezTo>
                      <a:pt x="7729" y="12672"/>
                      <a:pt x="6331" y="12102"/>
                      <a:pt x="5109" y="11061"/>
                    </a:cubicBezTo>
                    <a:cubicBezTo>
                      <a:pt x="4625" y="10743"/>
                      <a:pt x="4164" y="10386"/>
                      <a:pt x="3735" y="9997"/>
                    </a:cubicBezTo>
                    <a:cubicBezTo>
                      <a:pt x="3519" y="9950"/>
                      <a:pt x="3283" y="9899"/>
                      <a:pt x="3130" y="9691"/>
                    </a:cubicBezTo>
                    <a:lnTo>
                      <a:pt x="3130" y="9691"/>
                    </a:lnTo>
                    <a:cubicBezTo>
                      <a:pt x="3199" y="9851"/>
                      <a:pt x="3195" y="9978"/>
                      <a:pt x="3227" y="10152"/>
                    </a:cubicBezTo>
                    <a:cubicBezTo>
                      <a:pt x="3014" y="10015"/>
                      <a:pt x="2963" y="9570"/>
                      <a:pt x="2909" y="9151"/>
                    </a:cubicBezTo>
                    <a:cubicBezTo>
                      <a:pt x="2172" y="8307"/>
                      <a:pt x="1593" y="7336"/>
                      <a:pt x="1203" y="6285"/>
                    </a:cubicBezTo>
                    <a:lnTo>
                      <a:pt x="1189" y="6269"/>
                    </a:lnTo>
                    <a:lnTo>
                      <a:pt x="1189" y="6251"/>
                    </a:lnTo>
                    <a:cubicBezTo>
                      <a:pt x="853" y="5330"/>
                      <a:pt x="670" y="4359"/>
                      <a:pt x="644" y="3378"/>
                    </a:cubicBezTo>
                    <a:lnTo>
                      <a:pt x="644" y="3378"/>
                    </a:lnTo>
                    <a:cubicBezTo>
                      <a:pt x="1018" y="3575"/>
                      <a:pt x="2307" y="4468"/>
                      <a:pt x="3946" y="5627"/>
                    </a:cubicBezTo>
                    <a:cubicBezTo>
                      <a:pt x="3952" y="5562"/>
                      <a:pt x="3957" y="5496"/>
                      <a:pt x="3955" y="5429"/>
                    </a:cubicBezTo>
                    <a:lnTo>
                      <a:pt x="3955" y="5429"/>
                    </a:lnTo>
                    <a:cubicBezTo>
                      <a:pt x="3958" y="5517"/>
                      <a:pt x="3981" y="5606"/>
                      <a:pt x="4024" y="5683"/>
                    </a:cubicBezTo>
                    <a:cubicBezTo>
                      <a:pt x="4094" y="5731"/>
                      <a:pt x="4166" y="5782"/>
                      <a:pt x="4238" y="5833"/>
                    </a:cubicBezTo>
                    <a:cubicBezTo>
                      <a:pt x="4166" y="5615"/>
                      <a:pt x="4303" y="5708"/>
                      <a:pt x="4203" y="5340"/>
                    </a:cubicBezTo>
                    <a:cubicBezTo>
                      <a:pt x="2405" y="4094"/>
                      <a:pt x="1084" y="3178"/>
                      <a:pt x="1116" y="3178"/>
                    </a:cubicBezTo>
                    <a:lnTo>
                      <a:pt x="1116" y="3178"/>
                    </a:lnTo>
                    <a:cubicBezTo>
                      <a:pt x="1117" y="3178"/>
                      <a:pt x="1118" y="3178"/>
                      <a:pt x="1119" y="3179"/>
                    </a:cubicBezTo>
                    <a:lnTo>
                      <a:pt x="1119" y="3179"/>
                    </a:lnTo>
                    <a:cubicBezTo>
                      <a:pt x="1101" y="3169"/>
                      <a:pt x="1238" y="3084"/>
                      <a:pt x="1500" y="2940"/>
                    </a:cubicBezTo>
                    <a:cubicBezTo>
                      <a:pt x="1512" y="2807"/>
                      <a:pt x="1513" y="2665"/>
                      <a:pt x="1576" y="2665"/>
                    </a:cubicBezTo>
                    <a:cubicBezTo>
                      <a:pt x="1610" y="2665"/>
                      <a:pt x="1661" y="2705"/>
                      <a:pt x="1741" y="2810"/>
                    </a:cubicBezTo>
                    <a:cubicBezTo>
                      <a:pt x="1980" y="2683"/>
                      <a:pt x="2281" y="2525"/>
                      <a:pt x="2631" y="2347"/>
                    </a:cubicBezTo>
                    <a:cubicBezTo>
                      <a:pt x="2627" y="2266"/>
                      <a:pt x="2622" y="2190"/>
                      <a:pt x="2642" y="2190"/>
                    </a:cubicBezTo>
                    <a:cubicBezTo>
                      <a:pt x="2654" y="2190"/>
                      <a:pt x="2677" y="2221"/>
                      <a:pt x="2717" y="2300"/>
                    </a:cubicBezTo>
                    <a:lnTo>
                      <a:pt x="2833" y="2242"/>
                    </a:lnTo>
                    <a:cubicBezTo>
                      <a:pt x="2754" y="2092"/>
                      <a:pt x="2685" y="1936"/>
                      <a:pt x="2624" y="1776"/>
                    </a:cubicBezTo>
                    <a:cubicBezTo>
                      <a:pt x="2603" y="1769"/>
                      <a:pt x="2583" y="1766"/>
                      <a:pt x="2564" y="1766"/>
                    </a:cubicBezTo>
                    <a:cubicBezTo>
                      <a:pt x="2417" y="1766"/>
                      <a:pt x="2326" y="1962"/>
                      <a:pt x="2221" y="1962"/>
                    </a:cubicBezTo>
                    <a:cubicBezTo>
                      <a:pt x="2173" y="1962"/>
                      <a:pt x="2122" y="1920"/>
                      <a:pt x="2061" y="1800"/>
                    </a:cubicBezTo>
                    <a:lnTo>
                      <a:pt x="2214" y="1744"/>
                    </a:lnTo>
                    <a:cubicBezTo>
                      <a:pt x="2212" y="1737"/>
                      <a:pt x="2207" y="1732"/>
                      <a:pt x="2205" y="1725"/>
                    </a:cubicBezTo>
                    <a:cubicBezTo>
                      <a:pt x="1560" y="2018"/>
                      <a:pt x="1029" y="2249"/>
                      <a:pt x="668" y="2395"/>
                    </a:cubicBezTo>
                    <a:cubicBezTo>
                      <a:pt x="728" y="1623"/>
                      <a:pt x="876" y="863"/>
                      <a:pt x="1110" y="128"/>
                    </a:cubicBezTo>
                    <a:cubicBezTo>
                      <a:pt x="988" y="105"/>
                      <a:pt x="913" y="63"/>
                      <a:pt x="7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53" name="Google Shape;13853;p54"/>
              <p:cNvSpPr/>
              <p:nvPr/>
            </p:nvSpPr>
            <p:spPr>
              <a:xfrm>
                <a:off x="4811925" y="2028375"/>
                <a:ext cx="3050" cy="6400"/>
              </a:xfrm>
              <a:custGeom>
                <a:avLst/>
                <a:gdLst/>
                <a:ahLst/>
                <a:cxnLst/>
                <a:rect l="l" t="t" r="r" b="b"/>
                <a:pathLst>
                  <a:path w="122" h="256" extrusionOk="0">
                    <a:moveTo>
                      <a:pt x="1" y="0"/>
                    </a:moveTo>
                    <a:cubicBezTo>
                      <a:pt x="3" y="65"/>
                      <a:pt x="5" y="132"/>
                      <a:pt x="10" y="197"/>
                    </a:cubicBezTo>
                    <a:cubicBezTo>
                      <a:pt x="40" y="230"/>
                      <a:pt x="79" y="248"/>
                      <a:pt x="121" y="25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54" name="Google Shape;13854;p54"/>
              <p:cNvSpPr/>
              <p:nvPr/>
            </p:nvSpPr>
            <p:spPr>
              <a:xfrm>
                <a:off x="4873350" y="1772825"/>
                <a:ext cx="438350" cy="300900"/>
              </a:xfrm>
              <a:custGeom>
                <a:avLst/>
                <a:gdLst/>
                <a:ahLst/>
                <a:cxnLst/>
                <a:rect l="l" t="t" r="r" b="b"/>
                <a:pathLst>
                  <a:path w="17534" h="12036" extrusionOk="0">
                    <a:moveTo>
                      <a:pt x="16370" y="6538"/>
                    </a:moveTo>
                    <a:cubicBezTo>
                      <a:pt x="16404" y="6538"/>
                      <a:pt x="16475" y="6629"/>
                      <a:pt x="16535" y="6745"/>
                    </a:cubicBezTo>
                    <a:lnTo>
                      <a:pt x="16384" y="6740"/>
                    </a:lnTo>
                    <a:cubicBezTo>
                      <a:pt x="16340" y="6594"/>
                      <a:pt x="16343" y="6538"/>
                      <a:pt x="16370" y="6538"/>
                    </a:cubicBezTo>
                    <a:close/>
                    <a:moveTo>
                      <a:pt x="16695" y="7491"/>
                    </a:moveTo>
                    <a:cubicBezTo>
                      <a:pt x="16696" y="7492"/>
                      <a:pt x="16697" y="7493"/>
                      <a:pt x="16698" y="7493"/>
                    </a:cubicBezTo>
                    <a:lnTo>
                      <a:pt x="16698" y="7493"/>
                    </a:lnTo>
                    <a:cubicBezTo>
                      <a:pt x="16697" y="7493"/>
                      <a:pt x="16696" y="7492"/>
                      <a:pt x="16695" y="7491"/>
                    </a:cubicBezTo>
                    <a:close/>
                    <a:moveTo>
                      <a:pt x="16866" y="8085"/>
                    </a:moveTo>
                    <a:lnTo>
                      <a:pt x="16933" y="8145"/>
                    </a:lnTo>
                    <a:cubicBezTo>
                      <a:pt x="16930" y="8146"/>
                      <a:pt x="16926" y="8147"/>
                      <a:pt x="16923" y="8147"/>
                    </a:cubicBezTo>
                    <a:cubicBezTo>
                      <a:pt x="16902" y="8147"/>
                      <a:pt x="16884" y="8123"/>
                      <a:pt x="16866" y="8085"/>
                    </a:cubicBezTo>
                    <a:close/>
                    <a:moveTo>
                      <a:pt x="7918" y="1"/>
                    </a:moveTo>
                    <a:cubicBezTo>
                      <a:pt x="5900" y="1"/>
                      <a:pt x="3907" y="567"/>
                      <a:pt x="2157" y="1575"/>
                    </a:cubicBezTo>
                    <a:cubicBezTo>
                      <a:pt x="2199" y="1733"/>
                      <a:pt x="2240" y="1909"/>
                      <a:pt x="2287" y="2057"/>
                    </a:cubicBezTo>
                    <a:cubicBezTo>
                      <a:pt x="3935" y="1090"/>
                      <a:pt x="5794" y="524"/>
                      <a:pt x="7631" y="524"/>
                    </a:cubicBezTo>
                    <a:cubicBezTo>
                      <a:pt x="9320" y="524"/>
                      <a:pt x="10990" y="1002"/>
                      <a:pt x="12461" y="2085"/>
                    </a:cubicBezTo>
                    <a:cubicBezTo>
                      <a:pt x="10941" y="2757"/>
                      <a:pt x="5497" y="5423"/>
                      <a:pt x="1605" y="7255"/>
                    </a:cubicBezTo>
                    <a:cubicBezTo>
                      <a:pt x="1603" y="7285"/>
                      <a:pt x="1601" y="7315"/>
                      <a:pt x="1596" y="7345"/>
                    </a:cubicBezTo>
                    <a:cubicBezTo>
                      <a:pt x="1580" y="7324"/>
                      <a:pt x="1568" y="7301"/>
                      <a:pt x="1552" y="7278"/>
                    </a:cubicBezTo>
                    <a:cubicBezTo>
                      <a:pt x="998" y="7540"/>
                      <a:pt x="476" y="7783"/>
                      <a:pt x="1" y="8001"/>
                    </a:cubicBezTo>
                    <a:cubicBezTo>
                      <a:pt x="158" y="8253"/>
                      <a:pt x="316" y="8526"/>
                      <a:pt x="437" y="8526"/>
                    </a:cubicBezTo>
                    <a:cubicBezTo>
                      <a:pt x="479" y="8526"/>
                      <a:pt x="517" y="8493"/>
                      <a:pt x="548" y="8416"/>
                    </a:cubicBezTo>
                    <a:cubicBezTo>
                      <a:pt x="614" y="8349"/>
                      <a:pt x="694" y="8321"/>
                      <a:pt x="784" y="8321"/>
                    </a:cubicBezTo>
                    <a:cubicBezTo>
                      <a:pt x="830" y="8321"/>
                      <a:pt x="878" y="8328"/>
                      <a:pt x="928" y="8342"/>
                    </a:cubicBezTo>
                    <a:cubicBezTo>
                      <a:pt x="1181" y="8212"/>
                      <a:pt x="1452" y="8075"/>
                      <a:pt x="1730" y="7932"/>
                    </a:cubicBezTo>
                    <a:cubicBezTo>
                      <a:pt x="1744" y="7892"/>
                      <a:pt x="1763" y="7862"/>
                      <a:pt x="1798" y="7862"/>
                    </a:cubicBezTo>
                    <a:cubicBezTo>
                      <a:pt x="1810" y="7862"/>
                      <a:pt x="1823" y="7866"/>
                      <a:pt x="1839" y="7874"/>
                    </a:cubicBezTo>
                    <a:cubicBezTo>
                      <a:pt x="1839" y="7874"/>
                      <a:pt x="1839" y="7876"/>
                      <a:pt x="1839" y="7876"/>
                    </a:cubicBezTo>
                    <a:cubicBezTo>
                      <a:pt x="2192" y="7697"/>
                      <a:pt x="2560" y="7512"/>
                      <a:pt x="2940" y="7317"/>
                    </a:cubicBezTo>
                    <a:cubicBezTo>
                      <a:pt x="2996" y="7171"/>
                      <a:pt x="3062" y="7052"/>
                      <a:pt x="3176" y="7052"/>
                    </a:cubicBezTo>
                    <a:cubicBezTo>
                      <a:pt x="3210" y="7052"/>
                      <a:pt x="3248" y="7062"/>
                      <a:pt x="3291" y="7085"/>
                    </a:cubicBezTo>
                    <a:cubicBezTo>
                      <a:pt x="3258" y="6974"/>
                      <a:pt x="3228" y="6800"/>
                      <a:pt x="3156" y="6703"/>
                    </a:cubicBezTo>
                    <a:lnTo>
                      <a:pt x="3156" y="6703"/>
                    </a:lnTo>
                    <a:lnTo>
                      <a:pt x="3411" y="6856"/>
                    </a:lnTo>
                    <a:lnTo>
                      <a:pt x="3367" y="7102"/>
                    </a:lnTo>
                    <a:lnTo>
                      <a:pt x="4556" y="6501"/>
                    </a:lnTo>
                    <a:cubicBezTo>
                      <a:pt x="4491" y="6464"/>
                      <a:pt x="4426" y="6462"/>
                      <a:pt x="4366" y="6376"/>
                    </a:cubicBezTo>
                    <a:lnTo>
                      <a:pt x="4366" y="6376"/>
                    </a:lnTo>
                    <a:cubicBezTo>
                      <a:pt x="4383" y="6389"/>
                      <a:pt x="4403" y="6393"/>
                      <a:pt x="4425" y="6393"/>
                    </a:cubicBezTo>
                    <a:cubicBezTo>
                      <a:pt x="4468" y="6393"/>
                      <a:pt x="4518" y="6376"/>
                      <a:pt x="4563" y="6376"/>
                    </a:cubicBezTo>
                    <a:cubicBezTo>
                      <a:pt x="4605" y="6376"/>
                      <a:pt x="4642" y="6390"/>
                      <a:pt x="4665" y="6446"/>
                    </a:cubicBezTo>
                    <a:cubicBezTo>
                      <a:pt x="4758" y="6399"/>
                      <a:pt x="4853" y="6351"/>
                      <a:pt x="4946" y="6304"/>
                    </a:cubicBezTo>
                    <a:cubicBezTo>
                      <a:pt x="4967" y="6179"/>
                      <a:pt x="4990" y="6061"/>
                      <a:pt x="5018" y="5950"/>
                    </a:cubicBezTo>
                    <a:lnTo>
                      <a:pt x="5268" y="6140"/>
                    </a:lnTo>
                    <a:cubicBezTo>
                      <a:pt x="6114" y="5711"/>
                      <a:pt x="6967" y="5277"/>
                      <a:pt x="7776" y="4865"/>
                    </a:cubicBezTo>
                    <a:lnTo>
                      <a:pt x="7760" y="4684"/>
                    </a:lnTo>
                    <a:lnTo>
                      <a:pt x="7862" y="4821"/>
                    </a:lnTo>
                    <a:cubicBezTo>
                      <a:pt x="10271" y="3587"/>
                      <a:pt x="12288" y="2523"/>
                      <a:pt x="12638" y="2224"/>
                    </a:cubicBezTo>
                    <a:lnTo>
                      <a:pt x="12663" y="2243"/>
                    </a:lnTo>
                    <a:cubicBezTo>
                      <a:pt x="12526" y="2859"/>
                      <a:pt x="12176" y="6395"/>
                      <a:pt x="11842" y="10032"/>
                    </a:cubicBezTo>
                    <a:cubicBezTo>
                      <a:pt x="11967" y="9996"/>
                      <a:pt x="12100" y="9904"/>
                      <a:pt x="12248" y="9904"/>
                    </a:cubicBezTo>
                    <a:cubicBezTo>
                      <a:pt x="12282" y="9904"/>
                      <a:pt x="12317" y="9909"/>
                      <a:pt x="12352" y="9921"/>
                    </a:cubicBezTo>
                    <a:cubicBezTo>
                      <a:pt x="12424" y="9156"/>
                      <a:pt x="12494" y="8398"/>
                      <a:pt x="12563" y="7667"/>
                    </a:cubicBezTo>
                    <a:cubicBezTo>
                      <a:pt x="12540" y="7612"/>
                      <a:pt x="12531" y="7551"/>
                      <a:pt x="12533" y="7491"/>
                    </a:cubicBezTo>
                    <a:lnTo>
                      <a:pt x="12533" y="7491"/>
                    </a:lnTo>
                    <a:cubicBezTo>
                      <a:pt x="12543" y="7517"/>
                      <a:pt x="12556" y="7544"/>
                      <a:pt x="12573" y="7568"/>
                    </a:cubicBezTo>
                    <a:cubicBezTo>
                      <a:pt x="12779" y="5351"/>
                      <a:pt x="12953" y="3430"/>
                      <a:pt x="13006" y="2512"/>
                    </a:cubicBezTo>
                    <a:cubicBezTo>
                      <a:pt x="14729" y="3831"/>
                      <a:pt x="15904" y="5474"/>
                      <a:pt x="16486" y="7257"/>
                    </a:cubicBezTo>
                    <a:cubicBezTo>
                      <a:pt x="16618" y="7222"/>
                      <a:pt x="16778" y="7234"/>
                      <a:pt x="16574" y="6606"/>
                    </a:cubicBezTo>
                    <a:lnTo>
                      <a:pt x="16574" y="6606"/>
                    </a:lnTo>
                    <a:lnTo>
                      <a:pt x="16748" y="7037"/>
                    </a:lnTo>
                    <a:cubicBezTo>
                      <a:pt x="16741" y="7036"/>
                      <a:pt x="16735" y="7035"/>
                      <a:pt x="16730" y="7035"/>
                    </a:cubicBezTo>
                    <a:cubicBezTo>
                      <a:pt x="16570" y="7035"/>
                      <a:pt x="16863" y="7515"/>
                      <a:pt x="16754" y="7515"/>
                    </a:cubicBezTo>
                    <a:cubicBezTo>
                      <a:pt x="16742" y="7515"/>
                      <a:pt x="16723" y="7508"/>
                      <a:pt x="16698" y="7493"/>
                    </a:cubicBezTo>
                    <a:lnTo>
                      <a:pt x="16698" y="7493"/>
                    </a:lnTo>
                    <a:cubicBezTo>
                      <a:pt x="16754" y="7535"/>
                      <a:pt x="16796" y="7928"/>
                      <a:pt x="16866" y="8085"/>
                    </a:cubicBezTo>
                    <a:lnTo>
                      <a:pt x="16787" y="8013"/>
                    </a:lnTo>
                    <a:cubicBezTo>
                      <a:pt x="16792" y="7892"/>
                      <a:pt x="16715" y="7799"/>
                      <a:pt x="16618" y="7704"/>
                    </a:cubicBezTo>
                    <a:lnTo>
                      <a:pt x="16618" y="7704"/>
                    </a:lnTo>
                    <a:cubicBezTo>
                      <a:pt x="16968" y="9017"/>
                      <a:pt x="16998" y="10394"/>
                      <a:pt x="16708" y="11722"/>
                    </a:cubicBezTo>
                    <a:cubicBezTo>
                      <a:pt x="16790" y="11829"/>
                      <a:pt x="16868" y="11933"/>
                      <a:pt x="16945" y="12035"/>
                    </a:cubicBezTo>
                    <a:cubicBezTo>
                      <a:pt x="16949" y="12035"/>
                      <a:pt x="16953" y="12035"/>
                      <a:pt x="16957" y="12035"/>
                    </a:cubicBezTo>
                    <a:cubicBezTo>
                      <a:pt x="17074" y="12035"/>
                      <a:pt x="17124" y="11940"/>
                      <a:pt x="17205" y="11815"/>
                    </a:cubicBezTo>
                    <a:cubicBezTo>
                      <a:pt x="17506" y="10505"/>
                      <a:pt x="17534" y="9149"/>
                      <a:pt x="17283" y="7827"/>
                    </a:cubicBezTo>
                    <a:lnTo>
                      <a:pt x="17144" y="7447"/>
                    </a:lnTo>
                    <a:cubicBezTo>
                      <a:pt x="17188" y="7306"/>
                      <a:pt x="17045" y="7113"/>
                      <a:pt x="17052" y="6926"/>
                    </a:cubicBezTo>
                    <a:lnTo>
                      <a:pt x="17052" y="6926"/>
                    </a:lnTo>
                    <a:cubicBezTo>
                      <a:pt x="17061" y="6935"/>
                      <a:pt x="17070" y="6942"/>
                      <a:pt x="17077" y="6951"/>
                    </a:cubicBezTo>
                    <a:cubicBezTo>
                      <a:pt x="16887" y="6283"/>
                      <a:pt x="16630" y="5639"/>
                      <a:pt x="16310" y="5025"/>
                    </a:cubicBezTo>
                    <a:lnTo>
                      <a:pt x="16224" y="4943"/>
                    </a:lnTo>
                    <a:cubicBezTo>
                      <a:pt x="16224" y="4906"/>
                      <a:pt x="16191" y="4825"/>
                      <a:pt x="16168" y="4758"/>
                    </a:cubicBezTo>
                    <a:cubicBezTo>
                      <a:pt x="15519" y="3603"/>
                      <a:pt x="14671" y="2574"/>
                      <a:pt x="13660" y="1719"/>
                    </a:cubicBezTo>
                    <a:cubicBezTo>
                      <a:pt x="11859" y="535"/>
                      <a:pt x="9877" y="1"/>
                      <a:pt x="79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55" name="Google Shape;13855;p54"/>
              <p:cNvSpPr/>
              <p:nvPr/>
            </p:nvSpPr>
            <p:spPr>
              <a:xfrm>
                <a:off x="5110625" y="2248600"/>
                <a:ext cx="22925" cy="12425"/>
              </a:xfrm>
              <a:custGeom>
                <a:avLst/>
                <a:gdLst/>
                <a:ahLst/>
                <a:cxnLst/>
                <a:rect l="l" t="t" r="r" b="b"/>
                <a:pathLst>
                  <a:path w="917" h="497" extrusionOk="0">
                    <a:moveTo>
                      <a:pt x="360" y="0"/>
                    </a:moveTo>
                    <a:cubicBezTo>
                      <a:pt x="265" y="28"/>
                      <a:pt x="168" y="54"/>
                      <a:pt x="73" y="79"/>
                    </a:cubicBezTo>
                    <a:cubicBezTo>
                      <a:pt x="117" y="167"/>
                      <a:pt x="168" y="251"/>
                      <a:pt x="226" y="332"/>
                    </a:cubicBezTo>
                    <a:lnTo>
                      <a:pt x="1" y="353"/>
                    </a:lnTo>
                    <a:cubicBezTo>
                      <a:pt x="24" y="401"/>
                      <a:pt x="49" y="450"/>
                      <a:pt x="80" y="496"/>
                    </a:cubicBezTo>
                    <a:cubicBezTo>
                      <a:pt x="362" y="415"/>
                      <a:pt x="641" y="325"/>
                      <a:pt x="916" y="220"/>
                    </a:cubicBezTo>
                    <a:cubicBezTo>
                      <a:pt x="871" y="123"/>
                      <a:pt x="833" y="89"/>
                      <a:pt x="799" y="89"/>
                    </a:cubicBezTo>
                    <a:cubicBezTo>
                      <a:pt x="719" y="89"/>
                      <a:pt x="658" y="277"/>
                      <a:pt x="567" y="277"/>
                    </a:cubicBezTo>
                    <a:cubicBezTo>
                      <a:pt x="513" y="277"/>
                      <a:pt x="447" y="211"/>
                      <a:pt x="3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56" name="Google Shape;13856;p54"/>
              <p:cNvSpPr/>
              <p:nvPr/>
            </p:nvSpPr>
            <p:spPr>
              <a:xfrm>
                <a:off x="5056800" y="2173425"/>
                <a:ext cx="64575" cy="56825"/>
              </a:xfrm>
              <a:custGeom>
                <a:avLst/>
                <a:gdLst/>
                <a:ahLst/>
                <a:cxnLst/>
                <a:rect l="l" t="t" r="r" b="b"/>
                <a:pathLst>
                  <a:path w="2583" h="2273" extrusionOk="0">
                    <a:moveTo>
                      <a:pt x="204" y="1"/>
                    </a:moveTo>
                    <a:cubicBezTo>
                      <a:pt x="155" y="179"/>
                      <a:pt x="0" y="184"/>
                      <a:pt x="2" y="443"/>
                    </a:cubicBezTo>
                    <a:lnTo>
                      <a:pt x="1254" y="1345"/>
                    </a:lnTo>
                    <a:cubicBezTo>
                      <a:pt x="1312" y="1229"/>
                      <a:pt x="1338" y="1033"/>
                      <a:pt x="1392" y="1033"/>
                    </a:cubicBezTo>
                    <a:cubicBezTo>
                      <a:pt x="1408" y="1033"/>
                      <a:pt x="1425" y="1048"/>
                      <a:pt x="1447" y="1085"/>
                    </a:cubicBezTo>
                    <a:cubicBezTo>
                      <a:pt x="1551" y="1292"/>
                      <a:pt x="1655" y="1565"/>
                      <a:pt x="1764" y="1586"/>
                    </a:cubicBezTo>
                    <a:lnTo>
                      <a:pt x="1665" y="1250"/>
                    </a:lnTo>
                    <a:lnTo>
                      <a:pt x="1665" y="1250"/>
                    </a:lnTo>
                    <a:cubicBezTo>
                      <a:pt x="1774" y="1334"/>
                      <a:pt x="1732" y="1475"/>
                      <a:pt x="1801" y="1633"/>
                    </a:cubicBezTo>
                    <a:lnTo>
                      <a:pt x="1544" y="1480"/>
                    </a:lnTo>
                    <a:lnTo>
                      <a:pt x="1544" y="1480"/>
                    </a:lnTo>
                    <a:cubicBezTo>
                      <a:pt x="1590" y="1531"/>
                      <a:pt x="1632" y="1584"/>
                      <a:pt x="1669" y="1644"/>
                    </a:cubicBezTo>
                    <a:lnTo>
                      <a:pt x="1941" y="1839"/>
                    </a:lnTo>
                    <a:lnTo>
                      <a:pt x="2017" y="1860"/>
                    </a:lnTo>
                    <a:lnTo>
                      <a:pt x="2022" y="1897"/>
                    </a:lnTo>
                    <a:cubicBezTo>
                      <a:pt x="2207" y="2031"/>
                      <a:pt x="2381" y="2156"/>
                      <a:pt x="2546" y="2272"/>
                    </a:cubicBezTo>
                    <a:cubicBezTo>
                      <a:pt x="2497" y="2136"/>
                      <a:pt x="2453" y="2041"/>
                      <a:pt x="2506" y="1802"/>
                    </a:cubicBezTo>
                    <a:cubicBezTo>
                      <a:pt x="2534" y="1774"/>
                      <a:pt x="2559" y="1742"/>
                      <a:pt x="2583" y="1707"/>
                    </a:cubicBezTo>
                    <a:cubicBezTo>
                      <a:pt x="1957" y="1245"/>
                      <a:pt x="1129" y="654"/>
                      <a:pt x="2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grpSp>
        <p:nvGrpSpPr>
          <p:cNvPr id="13857" name="Google Shape;13857;p54"/>
          <p:cNvGrpSpPr/>
          <p:nvPr/>
        </p:nvGrpSpPr>
        <p:grpSpPr>
          <a:xfrm>
            <a:off x="3449406" y="985126"/>
            <a:ext cx="1546041" cy="657126"/>
            <a:chOff x="229750" y="4338675"/>
            <a:chExt cx="1890950" cy="803725"/>
          </a:xfrm>
        </p:grpSpPr>
        <p:sp>
          <p:nvSpPr>
            <p:cNvPr id="13858" name="Google Shape;13858;p54"/>
            <p:cNvSpPr/>
            <p:nvPr/>
          </p:nvSpPr>
          <p:spPr>
            <a:xfrm>
              <a:off x="682950" y="4860600"/>
              <a:ext cx="7600" cy="650"/>
            </a:xfrm>
            <a:custGeom>
              <a:avLst/>
              <a:gdLst/>
              <a:ahLst/>
              <a:cxnLst/>
              <a:rect l="l" t="t" r="r" b="b"/>
              <a:pathLst>
                <a:path w="304" h="26" extrusionOk="0">
                  <a:moveTo>
                    <a:pt x="1" y="1"/>
                  </a:moveTo>
                  <a:lnTo>
                    <a:pt x="1" y="1"/>
                  </a:lnTo>
                  <a:cubicBezTo>
                    <a:pt x="59" y="9"/>
                    <a:pt x="152" y="17"/>
                    <a:pt x="303" y="26"/>
                  </a:cubicBezTo>
                  <a:cubicBezTo>
                    <a:pt x="200" y="20"/>
                    <a:pt x="101" y="7"/>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59" name="Google Shape;13859;p54"/>
            <p:cNvSpPr/>
            <p:nvPr/>
          </p:nvSpPr>
          <p:spPr>
            <a:xfrm>
              <a:off x="694250" y="4578575"/>
              <a:ext cx="10450" cy="1000"/>
            </a:xfrm>
            <a:custGeom>
              <a:avLst/>
              <a:gdLst/>
              <a:ahLst/>
              <a:cxnLst/>
              <a:rect l="l" t="t" r="r" b="b"/>
              <a:pathLst>
                <a:path w="418" h="40" extrusionOk="0">
                  <a:moveTo>
                    <a:pt x="137" y="0"/>
                  </a:moveTo>
                  <a:cubicBezTo>
                    <a:pt x="57" y="0"/>
                    <a:pt x="28" y="7"/>
                    <a:pt x="1" y="24"/>
                  </a:cubicBezTo>
                  <a:cubicBezTo>
                    <a:pt x="7" y="29"/>
                    <a:pt x="11" y="33"/>
                    <a:pt x="17" y="37"/>
                  </a:cubicBezTo>
                  <a:cubicBezTo>
                    <a:pt x="79" y="39"/>
                    <a:pt x="130" y="40"/>
                    <a:pt x="173" y="40"/>
                  </a:cubicBezTo>
                  <a:cubicBezTo>
                    <a:pt x="360" y="40"/>
                    <a:pt x="395" y="24"/>
                    <a:pt x="417" y="12"/>
                  </a:cubicBezTo>
                  <a:lnTo>
                    <a:pt x="383" y="10"/>
                  </a:lnTo>
                  <a:lnTo>
                    <a:pt x="341" y="16"/>
                  </a:lnTo>
                  <a:lnTo>
                    <a:pt x="348" y="7"/>
                  </a:lnTo>
                  <a:cubicBezTo>
                    <a:pt x="252" y="3"/>
                    <a:pt x="185" y="0"/>
                    <a:pt x="13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60" name="Google Shape;13860;p54"/>
            <p:cNvSpPr/>
            <p:nvPr/>
          </p:nvSpPr>
          <p:spPr>
            <a:xfrm>
              <a:off x="699350" y="4860025"/>
              <a:ext cx="9175" cy="575"/>
            </a:xfrm>
            <a:custGeom>
              <a:avLst/>
              <a:gdLst/>
              <a:ahLst/>
              <a:cxnLst/>
              <a:rect l="l" t="t" r="r" b="b"/>
              <a:pathLst>
                <a:path w="367" h="23" extrusionOk="0">
                  <a:moveTo>
                    <a:pt x="49" y="1"/>
                  </a:moveTo>
                  <a:cubicBezTo>
                    <a:pt x="32" y="1"/>
                    <a:pt x="15" y="3"/>
                    <a:pt x="1" y="5"/>
                  </a:cubicBezTo>
                  <a:cubicBezTo>
                    <a:pt x="11" y="7"/>
                    <a:pt x="20" y="9"/>
                    <a:pt x="28" y="9"/>
                  </a:cubicBezTo>
                  <a:cubicBezTo>
                    <a:pt x="183" y="15"/>
                    <a:pt x="332" y="22"/>
                    <a:pt x="351" y="22"/>
                  </a:cubicBezTo>
                  <a:cubicBezTo>
                    <a:pt x="366" y="22"/>
                    <a:pt x="290" y="17"/>
                    <a:pt x="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61" name="Google Shape;13861;p54"/>
            <p:cNvSpPr/>
            <p:nvPr/>
          </p:nvSpPr>
          <p:spPr>
            <a:xfrm>
              <a:off x="704675" y="4578575"/>
              <a:ext cx="2900" cy="525"/>
            </a:xfrm>
            <a:custGeom>
              <a:avLst/>
              <a:gdLst/>
              <a:ahLst/>
              <a:cxnLst/>
              <a:rect l="l" t="t" r="r" b="b"/>
              <a:pathLst>
                <a:path w="116" h="21" extrusionOk="0">
                  <a:moveTo>
                    <a:pt x="59" y="1"/>
                  </a:moveTo>
                  <a:cubicBezTo>
                    <a:pt x="25" y="1"/>
                    <a:pt x="14" y="6"/>
                    <a:pt x="0" y="12"/>
                  </a:cubicBezTo>
                  <a:cubicBezTo>
                    <a:pt x="36" y="14"/>
                    <a:pt x="74" y="16"/>
                    <a:pt x="116" y="20"/>
                  </a:cubicBezTo>
                  <a:cubicBezTo>
                    <a:pt x="114" y="14"/>
                    <a:pt x="114" y="10"/>
                    <a:pt x="112" y="3"/>
                  </a:cubicBezTo>
                  <a:cubicBezTo>
                    <a:pt x="89" y="2"/>
                    <a:pt x="72" y="1"/>
                    <a:pt x="5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62" name="Google Shape;13862;p54"/>
            <p:cNvSpPr/>
            <p:nvPr/>
          </p:nvSpPr>
          <p:spPr>
            <a:xfrm>
              <a:off x="675350" y="5141050"/>
              <a:ext cx="19725" cy="1125"/>
            </a:xfrm>
            <a:custGeom>
              <a:avLst/>
              <a:gdLst/>
              <a:ahLst/>
              <a:cxnLst/>
              <a:rect l="l" t="t" r="r" b="b"/>
              <a:pathLst>
                <a:path w="789" h="45" extrusionOk="0">
                  <a:moveTo>
                    <a:pt x="206" y="0"/>
                  </a:moveTo>
                  <a:cubicBezTo>
                    <a:pt x="56" y="37"/>
                    <a:pt x="1" y="43"/>
                    <a:pt x="103" y="43"/>
                  </a:cubicBezTo>
                  <a:cubicBezTo>
                    <a:pt x="160" y="43"/>
                    <a:pt x="268" y="41"/>
                    <a:pt x="437" y="41"/>
                  </a:cubicBezTo>
                  <a:cubicBezTo>
                    <a:pt x="534" y="41"/>
                    <a:pt x="650" y="42"/>
                    <a:pt x="788" y="44"/>
                  </a:cubicBezTo>
                  <a:cubicBezTo>
                    <a:pt x="593" y="34"/>
                    <a:pt x="399" y="15"/>
                    <a:pt x="20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63" name="Google Shape;13863;p54"/>
            <p:cNvSpPr/>
            <p:nvPr/>
          </p:nvSpPr>
          <p:spPr>
            <a:xfrm>
              <a:off x="695000" y="5141625"/>
              <a:ext cx="1200" cy="775"/>
            </a:xfrm>
            <a:custGeom>
              <a:avLst/>
              <a:gdLst/>
              <a:ahLst/>
              <a:cxnLst/>
              <a:rect l="l" t="t" r="r" b="b"/>
              <a:pathLst>
                <a:path w="48" h="31" extrusionOk="0">
                  <a:moveTo>
                    <a:pt x="21" y="0"/>
                  </a:moveTo>
                  <a:cubicBezTo>
                    <a:pt x="0" y="20"/>
                    <a:pt x="13" y="30"/>
                    <a:pt x="25" y="30"/>
                  </a:cubicBezTo>
                  <a:cubicBezTo>
                    <a:pt x="37" y="30"/>
                    <a:pt x="47" y="20"/>
                    <a:pt x="2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64" name="Google Shape;13864;p54"/>
            <p:cNvSpPr/>
            <p:nvPr/>
          </p:nvSpPr>
          <p:spPr>
            <a:xfrm>
              <a:off x="389325" y="4615125"/>
              <a:ext cx="142025" cy="70175"/>
            </a:xfrm>
            <a:custGeom>
              <a:avLst/>
              <a:gdLst/>
              <a:ahLst/>
              <a:cxnLst/>
              <a:rect l="l" t="t" r="r" b="b"/>
              <a:pathLst>
                <a:path w="5681" h="2807" extrusionOk="0">
                  <a:moveTo>
                    <a:pt x="4734" y="1637"/>
                  </a:moveTo>
                  <a:lnTo>
                    <a:pt x="4734" y="1637"/>
                  </a:lnTo>
                  <a:cubicBezTo>
                    <a:pt x="4728" y="1704"/>
                    <a:pt x="4732" y="1771"/>
                    <a:pt x="4747" y="1837"/>
                  </a:cubicBezTo>
                  <a:lnTo>
                    <a:pt x="4747" y="1839"/>
                  </a:lnTo>
                  <a:cubicBezTo>
                    <a:pt x="4854" y="2001"/>
                    <a:pt x="5075" y="2177"/>
                    <a:pt x="4785" y="2186"/>
                  </a:cubicBezTo>
                  <a:lnTo>
                    <a:pt x="4850" y="2158"/>
                  </a:lnTo>
                  <a:cubicBezTo>
                    <a:pt x="4804" y="2055"/>
                    <a:pt x="4768" y="1948"/>
                    <a:pt x="4745" y="1839"/>
                  </a:cubicBezTo>
                  <a:cubicBezTo>
                    <a:pt x="4694" y="1761"/>
                    <a:pt x="4669" y="1687"/>
                    <a:pt x="4734" y="1637"/>
                  </a:cubicBezTo>
                  <a:close/>
                  <a:moveTo>
                    <a:pt x="1060" y="87"/>
                  </a:moveTo>
                  <a:cubicBezTo>
                    <a:pt x="755" y="104"/>
                    <a:pt x="40" y="1"/>
                    <a:pt x="377" y="665"/>
                  </a:cubicBezTo>
                  <a:lnTo>
                    <a:pt x="42" y="444"/>
                  </a:lnTo>
                  <a:lnTo>
                    <a:pt x="42" y="444"/>
                  </a:lnTo>
                  <a:cubicBezTo>
                    <a:pt x="0" y="499"/>
                    <a:pt x="74" y="695"/>
                    <a:pt x="223" y="886"/>
                  </a:cubicBezTo>
                  <a:cubicBezTo>
                    <a:pt x="587" y="1063"/>
                    <a:pt x="959" y="1239"/>
                    <a:pt x="1340" y="1412"/>
                  </a:cubicBezTo>
                  <a:cubicBezTo>
                    <a:pt x="1340" y="1372"/>
                    <a:pt x="1334" y="1334"/>
                    <a:pt x="1323" y="1296"/>
                  </a:cubicBezTo>
                  <a:lnTo>
                    <a:pt x="1323" y="1296"/>
                  </a:lnTo>
                  <a:cubicBezTo>
                    <a:pt x="1346" y="1351"/>
                    <a:pt x="1378" y="1401"/>
                    <a:pt x="1416" y="1446"/>
                  </a:cubicBezTo>
                  <a:cubicBezTo>
                    <a:pt x="1445" y="1458"/>
                    <a:pt x="1474" y="1473"/>
                    <a:pt x="1504" y="1485"/>
                  </a:cubicBezTo>
                  <a:cubicBezTo>
                    <a:pt x="1604" y="1471"/>
                    <a:pt x="1694" y="1293"/>
                    <a:pt x="1830" y="1293"/>
                  </a:cubicBezTo>
                  <a:cubicBezTo>
                    <a:pt x="1875" y="1293"/>
                    <a:pt x="1924" y="1312"/>
                    <a:pt x="1981" y="1364"/>
                  </a:cubicBezTo>
                  <a:cubicBezTo>
                    <a:pt x="1979" y="1509"/>
                    <a:pt x="2034" y="1647"/>
                    <a:pt x="2131" y="1755"/>
                  </a:cubicBezTo>
                  <a:cubicBezTo>
                    <a:pt x="3029" y="2135"/>
                    <a:pt x="3975" y="2489"/>
                    <a:pt x="4970" y="2806"/>
                  </a:cubicBezTo>
                  <a:cubicBezTo>
                    <a:pt x="5058" y="2791"/>
                    <a:pt x="5138" y="2751"/>
                    <a:pt x="5201" y="2686"/>
                  </a:cubicBezTo>
                  <a:cubicBezTo>
                    <a:pt x="5680" y="2646"/>
                    <a:pt x="5020" y="2060"/>
                    <a:pt x="4978" y="1679"/>
                  </a:cubicBezTo>
                  <a:cubicBezTo>
                    <a:pt x="4246" y="1416"/>
                    <a:pt x="3535" y="1132"/>
                    <a:pt x="2848" y="827"/>
                  </a:cubicBezTo>
                  <a:lnTo>
                    <a:pt x="2844" y="827"/>
                  </a:lnTo>
                  <a:lnTo>
                    <a:pt x="2844" y="821"/>
                  </a:lnTo>
                  <a:cubicBezTo>
                    <a:pt x="2444" y="646"/>
                    <a:pt x="2055" y="466"/>
                    <a:pt x="1672" y="280"/>
                  </a:cubicBezTo>
                  <a:cubicBezTo>
                    <a:pt x="1609" y="337"/>
                    <a:pt x="1550" y="394"/>
                    <a:pt x="1498" y="449"/>
                  </a:cubicBezTo>
                  <a:cubicBezTo>
                    <a:pt x="1484" y="243"/>
                    <a:pt x="1437" y="189"/>
                    <a:pt x="1379" y="189"/>
                  </a:cubicBezTo>
                  <a:cubicBezTo>
                    <a:pt x="1312" y="189"/>
                    <a:pt x="1229" y="261"/>
                    <a:pt x="1164" y="261"/>
                  </a:cubicBezTo>
                  <a:cubicBezTo>
                    <a:pt x="1116" y="261"/>
                    <a:pt x="1077" y="222"/>
                    <a:pt x="1060" y="8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65" name="Google Shape;13865;p54"/>
            <p:cNvSpPr/>
            <p:nvPr/>
          </p:nvSpPr>
          <p:spPr>
            <a:xfrm>
              <a:off x="261500" y="4959800"/>
              <a:ext cx="572325" cy="181850"/>
            </a:xfrm>
            <a:custGeom>
              <a:avLst/>
              <a:gdLst/>
              <a:ahLst/>
              <a:cxnLst/>
              <a:rect l="l" t="t" r="r" b="b"/>
              <a:pathLst>
                <a:path w="22893" h="7274" extrusionOk="0">
                  <a:moveTo>
                    <a:pt x="6179" y="3252"/>
                  </a:moveTo>
                  <a:lnTo>
                    <a:pt x="6179" y="3252"/>
                  </a:lnTo>
                  <a:cubicBezTo>
                    <a:pt x="6192" y="3408"/>
                    <a:pt x="6148" y="3481"/>
                    <a:pt x="6081" y="3517"/>
                  </a:cubicBezTo>
                  <a:lnTo>
                    <a:pt x="6179" y="3252"/>
                  </a:lnTo>
                  <a:close/>
                  <a:moveTo>
                    <a:pt x="21992" y="5624"/>
                  </a:moveTo>
                  <a:lnTo>
                    <a:pt x="22341" y="5709"/>
                  </a:lnTo>
                  <a:lnTo>
                    <a:pt x="22272" y="6251"/>
                  </a:lnTo>
                  <a:cubicBezTo>
                    <a:pt x="22122" y="6007"/>
                    <a:pt x="22139" y="5870"/>
                    <a:pt x="21992" y="5624"/>
                  </a:cubicBezTo>
                  <a:close/>
                  <a:moveTo>
                    <a:pt x="323" y="1"/>
                  </a:moveTo>
                  <a:cubicBezTo>
                    <a:pt x="184" y="365"/>
                    <a:pt x="1" y="306"/>
                    <a:pt x="47" y="1029"/>
                  </a:cubicBezTo>
                  <a:cubicBezTo>
                    <a:pt x="117" y="1043"/>
                    <a:pt x="175" y="1049"/>
                    <a:pt x="224" y="1049"/>
                  </a:cubicBezTo>
                  <a:cubicBezTo>
                    <a:pt x="443" y="1049"/>
                    <a:pt x="485" y="936"/>
                    <a:pt x="658" y="936"/>
                  </a:cubicBezTo>
                  <a:cubicBezTo>
                    <a:pt x="707" y="936"/>
                    <a:pt x="767" y="945"/>
                    <a:pt x="844" y="968"/>
                  </a:cubicBezTo>
                  <a:lnTo>
                    <a:pt x="670" y="1368"/>
                  </a:lnTo>
                  <a:cubicBezTo>
                    <a:pt x="693" y="1394"/>
                    <a:pt x="718" y="1405"/>
                    <a:pt x="743" y="1405"/>
                  </a:cubicBezTo>
                  <a:cubicBezTo>
                    <a:pt x="838" y="1405"/>
                    <a:pt x="940" y="1252"/>
                    <a:pt x="1031" y="1252"/>
                  </a:cubicBezTo>
                  <a:cubicBezTo>
                    <a:pt x="1074" y="1252"/>
                    <a:pt x="1115" y="1287"/>
                    <a:pt x="1151" y="1393"/>
                  </a:cubicBezTo>
                  <a:cubicBezTo>
                    <a:pt x="1263" y="1530"/>
                    <a:pt x="1225" y="1633"/>
                    <a:pt x="1179" y="1723"/>
                  </a:cubicBezTo>
                  <a:cubicBezTo>
                    <a:pt x="1347" y="1810"/>
                    <a:pt x="1450" y="1900"/>
                    <a:pt x="1425" y="2003"/>
                  </a:cubicBezTo>
                  <a:cubicBezTo>
                    <a:pt x="2449" y="2535"/>
                    <a:pt x="3599" y="3126"/>
                    <a:pt x="4846" y="3715"/>
                  </a:cubicBezTo>
                  <a:cubicBezTo>
                    <a:pt x="4880" y="3368"/>
                    <a:pt x="4213" y="3109"/>
                    <a:pt x="4575" y="3000"/>
                  </a:cubicBezTo>
                  <a:lnTo>
                    <a:pt x="4575" y="3000"/>
                  </a:lnTo>
                  <a:cubicBezTo>
                    <a:pt x="4966" y="3256"/>
                    <a:pt x="5382" y="3313"/>
                    <a:pt x="5689" y="3738"/>
                  </a:cubicBezTo>
                  <a:cubicBezTo>
                    <a:pt x="5595" y="3465"/>
                    <a:pt x="5910" y="3612"/>
                    <a:pt x="6081" y="3517"/>
                  </a:cubicBezTo>
                  <a:lnTo>
                    <a:pt x="6081" y="3517"/>
                  </a:lnTo>
                  <a:lnTo>
                    <a:pt x="5896" y="4022"/>
                  </a:lnTo>
                  <a:lnTo>
                    <a:pt x="6165" y="4272"/>
                  </a:lnTo>
                  <a:cubicBezTo>
                    <a:pt x="6140" y="4278"/>
                    <a:pt x="6112" y="4281"/>
                    <a:pt x="6087" y="4283"/>
                  </a:cubicBezTo>
                  <a:cubicBezTo>
                    <a:pt x="9241" y="5685"/>
                    <a:pt x="12917" y="6956"/>
                    <a:pt x="16760" y="7250"/>
                  </a:cubicBezTo>
                  <a:cubicBezTo>
                    <a:pt x="16833" y="7231"/>
                    <a:pt x="16928" y="7208"/>
                    <a:pt x="17039" y="7172"/>
                  </a:cubicBezTo>
                  <a:lnTo>
                    <a:pt x="17039" y="7172"/>
                  </a:lnTo>
                  <a:cubicBezTo>
                    <a:pt x="16959" y="7229"/>
                    <a:pt x="16921" y="7246"/>
                    <a:pt x="16923" y="7246"/>
                  </a:cubicBezTo>
                  <a:cubicBezTo>
                    <a:pt x="16925" y="7246"/>
                    <a:pt x="17019" y="7205"/>
                    <a:pt x="17191" y="7204"/>
                  </a:cubicBezTo>
                  <a:cubicBezTo>
                    <a:pt x="17292" y="7233"/>
                    <a:pt x="17338" y="7256"/>
                    <a:pt x="17361" y="7273"/>
                  </a:cubicBezTo>
                  <a:cubicBezTo>
                    <a:pt x="17384" y="7252"/>
                    <a:pt x="17447" y="7218"/>
                    <a:pt x="17603" y="7174"/>
                  </a:cubicBezTo>
                  <a:cubicBezTo>
                    <a:pt x="18263" y="7147"/>
                    <a:pt x="18894" y="7092"/>
                    <a:pt x="19502" y="7014"/>
                  </a:cubicBezTo>
                  <a:lnTo>
                    <a:pt x="19542" y="6726"/>
                  </a:lnTo>
                  <a:lnTo>
                    <a:pt x="19660" y="6991"/>
                  </a:lnTo>
                  <a:cubicBezTo>
                    <a:pt x="20747" y="6844"/>
                    <a:pt x="21820" y="6604"/>
                    <a:pt x="22867" y="6278"/>
                  </a:cubicBezTo>
                  <a:lnTo>
                    <a:pt x="22650" y="6133"/>
                  </a:lnTo>
                  <a:cubicBezTo>
                    <a:pt x="22596" y="5679"/>
                    <a:pt x="22892" y="5395"/>
                    <a:pt x="22823" y="4987"/>
                  </a:cubicBezTo>
                  <a:lnTo>
                    <a:pt x="22823" y="4987"/>
                  </a:lnTo>
                  <a:cubicBezTo>
                    <a:pt x="21088" y="5643"/>
                    <a:pt x="19418" y="6081"/>
                    <a:pt x="17538" y="6098"/>
                  </a:cubicBezTo>
                  <a:cubicBezTo>
                    <a:pt x="14568" y="6001"/>
                    <a:pt x="11839" y="5311"/>
                    <a:pt x="9290" y="4400"/>
                  </a:cubicBezTo>
                  <a:cubicBezTo>
                    <a:pt x="9270" y="4482"/>
                    <a:pt x="9252" y="4547"/>
                    <a:pt x="9212" y="4547"/>
                  </a:cubicBezTo>
                  <a:cubicBezTo>
                    <a:pt x="9188" y="4547"/>
                    <a:pt x="9155" y="4522"/>
                    <a:pt x="9109" y="4459"/>
                  </a:cubicBezTo>
                  <a:cubicBezTo>
                    <a:pt x="9107" y="4417"/>
                    <a:pt x="9107" y="4377"/>
                    <a:pt x="9107" y="4335"/>
                  </a:cubicBezTo>
                  <a:cubicBezTo>
                    <a:pt x="6339" y="3332"/>
                    <a:pt x="3782" y="2077"/>
                    <a:pt x="1361" y="1040"/>
                  </a:cubicBezTo>
                  <a:cubicBezTo>
                    <a:pt x="1652" y="666"/>
                    <a:pt x="1052" y="417"/>
                    <a:pt x="949" y="108"/>
                  </a:cubicBezTo>
                  <a:cubicBezTo>
                    <a:pt x="743" y="56"/>
                    <a:pt x="533" y="20"/>
                    <a:pt x="32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66" name="Google Shape;13866;p54"/>
            <p:cNvSpPr/>
            <p:nvPr/>
          </p:nvSpPr>
          <p:spPr>
            <a:xfrm>
              <a:off x="521750" y="4802550"/>
              <a:ext cx="297175" cy="58275"/>
            </a:xfrm>
            <a:custGeom>
              <a:avLst/>
              <a:gdLst/>
              <a:ahLst/>
              <a:cxnLst/>
              <a:rect l="l" t="t" r="r" b="b"/>
              <a:pathLst>
                <a:path w="11887" h="2331" extrusionOk="0">
                  <a:moveTo>
                    <a:pt x="499" y="512"/>
                  </a:moveTo>
                  <a:lnTo>
                    <a:pt x="499" y="512"/>
                  </a:lnTo>
                  <a:cubicBezTo>
                    <a:pt x="518" y="541"/>
                    <a:pt x="529" y="575"/>
                    <a:pt x="526" y="611"/>
                  </a:cubicBezTo>
                  <a:lnTo>
                    <a:pt x="499" y="512"/>
                  </a:lnTo>
                  <a:close/>
                  <a:moveTo>
                    <a:pt x="10047" y="1025"/>
                  </a:moveTo>
                  <a:lnTo>
                    <a:pt x="10047" y="1025"/>
                  </a:lnTo>
                  <a:cubicBezTo>
                    <a:pt x="10195" y="1268"/>
                    <a:pt x="10171" y="1471"/>
                    <a:pt x="9980" y="1564"/>
                  </a:cubicBezTo>
                  <a:lnTo>
                    <a:pt x="9980" y="1564"/>
                  </a:lnTo>
                  <a:cubicBezTo>
                    <a:pt x="10119" y="1365"/>
                    <a:pt x="9800" y="1079"/>
                    <a:pt x="10047" y="1025"/>
                  </a:cubicBezTo>
                  <a:close/>
                  <a:moveTo>
                    <a:pt x="8228" y="1513"/>
                  </a:moveTo>
                  <a:lnTo>
                    <a:pt x="8228" y="1513"/>
                  </a:lnTo>
                  <a:cubicBezTo>
                    <a:pt x="8284" y="1555"/>
                    <a:pt x="8327" y="1610"/>
                    <a:pt x="8354" y="1673"/>
                  </a:cubicBezTo>
                  <a:cubicBezTo>
                    <a:pt x="8312" y="1624"/>
                    <a:pt x="8270" y="1572"/>
                    <a:pt x="8228" y="1513"/>
                  </a:cubicBezTo>
                  <a:close/>
                  <a:moveTo>
                    <a:pt x="619" y="1"/>
                  </a:moveTo>
                  <a:cubicBezTo>
                    <a:pt x="569" y="116"/>
                    <a:pt x="616" y="341"/>
                    <a:pt x="563" y="341"/>
                  </a:cubicBezTo>
                  <a:cubicBezTo>
                    <a:pt x="538" y="341"/>
                    <a:pt x="492" y="292"/>
                    <a:pt x="402" y="159"/>
                  </a:cubicBezTo>
                  <a:lnTo>
                    <a:pt x="402" y="159"/>
                  </a:lnTo>
                  <a:lnTo>
                    <a:pt x="499" y="512"/>
                  </a:lnTo>
                  <a:cubicBezTo>
                    <a:pt x="441" y="411"/>
                    <a:pt x="292" y="320"/>
                    <a:pt x="171" y="320"/>
                  </a:cubicBezTo>
                  <a:cubicBezTo>
                    <a:pt x="86" y="320"/>
                    <a:pt x="15" y="365"/>
                    <a:pt x="1" y="483"/>
                  </a:cubicBezTo>
                  <a:cubicBezTo>
                    <a:pt x="126" y="565"/>
                    <a:pt x="307" y="1022"/>
                    <a:pt x="443" y="1022"/>
                  </a:cubicBezTo>
                  <a:cubicBezTo>
                    <a:pt x="486" y="1022"/>
                    <a:pt x="525" y="975"/>
                    <a:pt x="556" y="853"/>
                  </a:cubicBezTo>
                  <a:lnTo>
                    <a:pt x="556" y="853"/>
                  </a:lnTo>
                  <a:cubicBezTo>
                    <a:pt x="579" y="1042"/>
                    <a:pt x="398" y="1050"/>
                    <a:pt x="257" y="1076"/>
                  </a:cubicBezTo>
                  <a:cubicBezTo>
                    <a:pt x="2142" y="1696"/>
                    <a:pt x="4190" y="2157"/>
                    <a:pt x="6451" y="2325"/>
                  </a:cubicBezTo>
                  <a:cubicBezTo>
                    <a:pt x="6396" y="2316"/>
                    <a:pt x="6371" y="2308"/>
                    <a:pt x="6369" y="2300"/>
                  </a:cubicBezTo>
                  <a:lnTo>
                    <a:pt x="6369" y="2300"/>
                  </a:lnTo>
                  <a:cubicBezTo>
                    <a:pt x="6597" y="2321"/>
                    <a:pt x="6831" y="2330"/>
                    <a:pt x="6983" y="2330"/>
                  </a:cubicBezTo>
                  <a:cubicBezTo>
                    <a:pt x="7117" y="2330"/>
                    <a:pt x="7187" y="2323"/>
                    <a:pt x="7134" y="2310"/>
                  </a:cubicBezTo>
                  <a:cubicBezTo>
                    <a:pt x="7113" y="2310"/>
                    <a:pt x="7090" y="2310"/>
                    <a:pt x="7067" y="2308"/>
                  </a:cubicBezTo>
                  <a:cubicBezTo>
                    <a:pt x="7082" y="2308"/>
                    <a:pt x="7094" y="2306"/>
                    <a:pt x="7107" y="2306"/>
                  </a:cubicBezTo>
                  <a:cubicBezTo>
                    <a:pt x="7062" y="2300"/>
                    <a:pt x="6979" y="2290"/>
                    <a:pt x="6856" y="2281"/>
                  </a:cubicBezTo>
                  <a:lnTo>
                    <a:pt x="6856" y="2281"/>
                  </a:lnTo>
                  <a:cubicBezTo>
                    <a:pt x="6978" y="2289"/>
                    <a:pt x="7075" y="2295"/>
                    <a:pt x="7155" y="2302"/>
                  </a:cubicBezTo>
                  <a:cubicBezTo>
                    <a:pt x="7584" y="2272"/>
                    <a:pt x="8022" y="2224"/>
                    <a:pt x="8467" y="2154"/>
                  </a:cubicBezTo>
                  <a:cubicBezTo>
                    <a:pt x="8440" y="1971"/>
                    <a:pt x="8413" y="1799"/>
                    <a:pt x="8354" y="1673"/>
                  </a:cubicBezTo>
                  <a:lnTo>
                    <a:pt x="8354" y="1673"/>
                  </a:lnTo>
                  <a:cubicBezTo>
                    <a:pt x="8462" y="1801"/>
                    <a:pt x="8569" y="1890"/>
                    <a:pt x="8663" y="1890"/>
                  </a:cubicBezTo>
                  <a:cubicBezTo>
                    <a:pt x="8711" y="1890"/>
                    <a:pt x="8756" y="1867"/>
                    <a:pt x="8795" y="1814"/>
                  </a:cubicBezTo>
                  <a:lnTo>
                    <a:pt x="8747" y="1709"/>
                  </a:lnTo>
                  <a:lnTo>
                    <a:pt x="8747" y="1709"/>
                  </a:lnTo>
                  <a:cubicBezTo>
                    <a:pt x="8964" y="1822"/>
                    <a:pt x="9128" y="1923"/>
                    <a:pt x="9285" y="2005"/>
                  </a:cubicBezTo>
                  <a:cubicBezTo>
                    <a:pt x="10133" y="1833"/>
                    <a:pt x="11004" y="1597"/>
                    <a:pt x="11887" y="1320"/>
                  </a:cubicBezTo>
                  <a:lnTo>
                    <a:pt x="11578" y="933"/>
                  </a:lnTo>
                  <a:lnTo>
                    <a:pt x="11836" y="808"/>
                  </a:lnTo>
                  <a:cubicBezTo>
                    <a:pt x="11796" y="634"/>
                    <a:pt x="11622" y="592"/>
                    <a:pt x="11565" y="558"/>
                  </a:cubicBezTo>
                  <a:cubicBezTo>
                    <a:pt x="11306" y="678"/>
                    <a:pt x="11300" y="1189"/>
                    <a:pt x="11449" y="1437"/>
                  </a:cubicBezTo>
                  <a:lnTo>
                    <a:pt x="10917" y="863"/>
                  </a:lnTo>
                  <a:cubicBezTo>
                    <a:pt x="10826" y="1018"/>
                    <a:pt x="10767" y="1093"/>
                    <a:pt x="10679" y="1093"/>
                  </a:cubicBezTo>
                  <a:cubicBezTo>
                    <a:pt x="10615" y="1093"/>
                    <a:pt x="10536" y="1053"/>
                    <a:pt x="10419" y="975"/>
                  </a:cubicBezTo>
                  <a:lnTo>
                    <a:pt x="10457" y="705"/>
                  </a:lnTo>
                  <a:lnTo>
                    <a:pt x="10457" y="705"/>
                  </a:lnTo>
                  <a:cubicBezTo>
                    <a:pt x="10439" y="713"/>
                    <a:pt x="10419" y="717"/>
                    <a:pt x="10397" y="717"/>
                  </a:cubicBezTo>
                  <a:cubicBezTo>
                    <a:pt x="10362" y="717"/>
                    <a:pt x="10322" y="708"/>
                    <a:pt x="10280" y="695"/>
                  </a:cubicBezTo>
                  <a:cubicBezTo>
                    <a:pt x="9157" y="973"/>
                    <a:pt x="8034" y="1158"/>
                    <a:pt x="6951" y="1200"/>
                  </a:cubicBezTo>
                  <a:cubicBezTo>
                    <a:pt x="4901" y="1107"/>
                    <a:pt x="2707" y="647"/>
                    <a:pt x="61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67" name="Google Shape;13867;p54"/>
            <p:cNvSpPr/>
            <p:nvPr/>
          </p:nvSpPr>
          <p:spPr>
            <a:xfrm>
              <a:off x="381000" y="4749250"/>
              <a:ext cx="150975" cy="60075"/>
            </a:xfrm>
            <a:custGeom>
              <a:avLst/>
              <a:gdLst/>
              <a:ahLst/>
              <a:cxnLst/>
              <a:rect l="l" t="t" r="r" b="b"/>
              <a:pathLst>
                <a:path w="6039" h="2403" extrusionOk="0">
                  <a:moveTo>
                    <a:pt x="888" y="1"/>
                  </a:moveTo>
                  <a:cubicBezTo>
                    <a:pt x="851" y="196"/>
                    <a:pt x="857" y="434"/>
                    <a:pt x="743" y="554"/>
                  </a:cubicBezTo>
                  <a:lnTo>
                    <a:pt x="300" y="259"/>
                  </a:lnTo>
                  <a:lnTo>
                    <a:pt x="300" y="259"/>
                  </a:lnTo>
                  <a:cubicBezTo>
                    <a:pt x="419" y="686"/>
                    <a:pt x="186" y="648"/>
                    <a:pt x="1" y="684"/>
                  </a:cubicBezTo>
                  <a:cubicBezTo>
                    <a:pt x="293" y="829"/>
                    <a:pt x="590" y="976"/>
                    <a:pt x="888" y="1121"/>
                  </a:cubicBezTo>
                  <a:lnTo>
                    <a:pt x="813" y="966"/>
                  </a:lnTo>
                  <a:cubicBezTo>
                    <a:pt x="820" y="964"/>
                    <a:pt x="827" y="963"/>
                    <a:pt x="835" y="963"/>
                  </a:cubicBezTo>
                  <a:cubicBezTo>
                    <a:pt x="973" y="963"/>
                    <a:pt x="1195" y="1200"/>
                    <a:pt x="1368" y="1355"/>
                  </a:cubicBezTo>
                  <a:cubicBezTo>
                    <a:pt x="1442" y="1388"/>
                    <a:pt x="1517" y="1424"/>
                    <a:pt x="1591" y="1460"/>
                  </a:cubicBezTo>
                  <a:cubicBezTo>
                    <a:pt x="1608" y="1424"/>
                    <a:pt x="1614" y="1386"/>
                    <a:pt x="1610" y="1349"/>
                  </a:cubicBezTo>
                  <a:lnTo>
                    <a:pt x="1610" y="1349"/>
                  </a:lnTo>
                  <a:cubicBezTo>
                    <a:pt x="1618" y="1386"/>
                    <a:pt x="1614" y="1426"/>
                    <a:pt x="1601" y="1464"/>
                  </a:cubicBezTo>
                  <a:cubicBezTo>
                    <a:pt x="2041" y="1670"/>
                    <a:pt x="2487" y="1874"/>
                    <a:pt x="2941" y="2072"/>
                  </a:cubicBezTo>
                  <a:lnTo>
                    <a:pt x="3179" y="1870"/>
                  </a:lnTo>
                  <a:lnTo>
                    <a:pt x="3259" y="2051"/>
                  </a:lnTo>
                  <a:cubicBezTo>
                    <a:pt x="3370" y="2038"/>
                    <a:pt x="3488" y="2033"/>
                    <a:pt x="3607" y="2033"/>
                  </a:cubicBezTo>
                  <a:cubicBezTo>
                    <a:pt x="3963" y="2033"/>
                    <a:pt x="4335" y="2077"/>
                    <a:pt x="4622" y="2077"/>
                  </a:cubicBezTo>
                  <a:cubicBezTo>
                    <a:pt x="4805" y="2077"/>
                    <a:pt x="4953" y="2059"/>
                    <a:pt x="5040" y="2000"/>
                  </a:cubicBezTo>
                  <a:lnTo>
                    <a:pt x="5532" y="2402"/>
                  </a:lnTo>
                  <a:cubicBezTo>
                    <a:pt x="5389" y="2125"/>
                    <a:pt x="5522" y="2103"/>
                    <a:pt x="5699" y="2103"/>
                  </a:cubicBezTo>
                  <a:cubicBezTo>
                    <a:pt x="5733" y="2103"/>
                    <a:pt x="5769" y="2104"/>
                    <a:pt x="5805" y="2104"/>
                  </a:cubicBezTo>
                  <a:cubicBezTo>
                    <a:pt x="5890" y="2104"/>
                    <a:pt x="5975" y="2099"/>
                    <a:pt x="6039" y="2068"/>
                  </a:cubicBezTo>
                  <a:cubicBezTo>
                    <a:pt x="4272" y="1508"/>
                    <a:pt x="2552" y="816"/>
                    <a:pt x="88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68" name="Google Shape;13868;p54"/>
            <p:cNvSpPr/>
            <p:nvPr/>
          </p:nvSpPr>
          <p:spPr>
            <a:xfrm>
              <a:off x="246850" y="4679350"/>
              <a:ext cx="153850" cy="84550"/>
            </a:xfrm>
            <a:custGeom>
              <a:avLst/>
              <a:gdLst/>
              <a:ahLst/>
              <a:cxnLst/>
              <a:rect l="l" t="t" r="r" b="b"/>
              <a:pathLst>
                <a:path w="6154" h="3382" extrusionOk="0">
                  <a:moveTo>
                    <a:pt x="1052" y="807"/>
                  </a:moveTo>
                  <a:lnTo>
                    <a:pt x="1441" y="1066"/>
                  </a:lnTo>
                  <a:lnTo>
                    <a:pt x="1432" y="1135"/>
                  </a:lnTo>
                  <a:lnTo>
                    <a:pt x="1043" y="874"/>
                  </a:lnTo>
                  <a:lnTo>
                    <a:pt x="1052" y="807"/>
                  </a:lnTo>
                  <a:close/>
                  <a:moveTo>
                    <a:pt x="406" y="1"/>
                  </a:moveTo>
                  <a:cubicBezTo>
                    <a:pt x="136" y="1"/>
                    <a:pt x="0" y="61"/>
                    <a:pt x="229" y="161"/>
                  </a:cubicBezTo>
                  <a:cubicBezTo>
                    <a:pt x="288" y="137"/>
                    <a:pt x="351" y="126"/>
                    <a:pt x="412" y="126"/>
                  </a:cubicBezTo>
                  <a:cubicBezTo>
                    <a:pt x="570" y="126"/>
                    <a:pt x="708" y="199"/>
                    <a:pt x="696" y="277"/>
                  </a:cubicBezTo>
                  <a:cubicBezTo>
                    <a:pt x="705" y="283"/>
                    <a:pt x="711" y="292"/>
                    <a:pt x="713" y="302"/>
                  </a:cubicBezTo>
                  <a:cubicBezTo>
                    <a:pt x="730" y="307"/>
                    <a:pt x="742" y="311"/>
                    <a:pt x="761" y="315"/>
                  </a:cubicBezTo>
                  <a:lnTo>
                    <a:pt x="713" y="325"/>
                  </a:lnTo>
                  <a:cubicBezTo>
                    <a:pt x="703" y="402"/>
                    <a:pt x="572" y="525"/>
                    <a:pt x="448" y="525"/>
                  </a:cubicBezTo>
                  <a:cubicBezTo>
                    <a:pt x="390" y="525"/>
                    <a:pt x="334" y="498"/>
                    <a:pt x="292" y="429"/>
                  </a:cubicBezTo>
                  <a:cubicBezTo>
                    <a:pt x="290" y="429"/>
                    <a:pt x="288" y="431"/>
                    <a:pt x="286" y="431"/>
                  </a:cubicBezTo>
                  <a:lnTo>
                    <a:pt x="524" y="1123"/>
                  </a:lnTo>
                  <a:lnTo>
                    <a:pt x="970" y="1419"/>
                  </a:lnTo>
                  <a:lnTo>
                    <a:pt x="970" y="1488"/>
                  </a:lnTo>
                  <a:cubicBezTo>
                    <a:pt x="1420" y="1623"/>
                    <a:pt x="1947" y="1764"/>
                    <a:pt x="2318" y="1930"/>
                  </a:cubicBezTo>
                  <a:lnTo>
                    <a:pt x="2259" y="1760"/>
                  </a:lnTo>
                  <a:lnTo>
                    <a:pt x="2650" y="2018"/>
                  </a:lnTo>
                  <a:lnTo>
                    <a:pt x="2562" y="2060"/>
                  </a:lnTo>
                  <a:cubicBezTo>
                    <a:pt x="2574" y="2069"/>
                    <a:pt x="2589" y="2075"/>
                    <a:pt x="2599" y="2084"/>
                  </a:cubicBezTo>
                  <a:cubicBezTo>
                    <a:pt x="2940" y="2252"/>
                    <a:pt x="3285" y="2426"/>
                    <a:pt x="3634" y="2603"/>
                  </a:cubicBezTo>
                  <a:cubicBezTo>
                    <a:pt x="3518" y="2126"/>
                    <a:pt x="3249" y="2407"/>
                    <a:pt x="2999" y="2103"/>
                  </a:cubicBezTo>
                  <a:cubicBezTo>
                    <a:pt x="3041" y="2046"/>
                    <a:pt x="3088" y="2022"/>
                    <a:pt x="3138" y="2022"/>
                  </a:cubicBezTo>
                  <a:cubicBezTo>
                    <a:pt x="3349" y="2022"/>
                    <a:pt x="3610" y="2446"/>
                    <a:pt x="3783" y="2620"/>
                  </a:cubicBezTo>
                  <a:cubicBezTo>
                    <a:pt x="3834" y="2643"/>
                    <a:pt x="3871" y="2652"/>
                    <a:pt x="3899" y="2652"/>
                  </a:cubicBezTo>
                  <a:cubicBezTo>
                    <a:pt x="4047" y="2652"/>
                    <a:pt x="3924" y="2383"/>
                    <a:pt x="3974" y="2383"/>
                  </a:cubicBezTo>
                  <a:cubicBezTo>
                    <a:pt x="3979" y="2383"/>
                    <a:pt x="3986" y="2385"/>
                    <a:pt x="3994" y="2391"/>
                  </a:cubicBezTo>
                  <a:lnTo>
                    <a:pt x="4269" y="2927"/>
                  </a:lnTo>
                  <a:cubicBezTo>
                    <a:pt x="4437" y="3013"/>
                    <a:pt x="4610" y="3099"/>
                    <a:pt x="4780" y="3186"/>
                  </a:cubicBezTo>
                  <a:cubicBezTo>
                    <a:pt x="4787" y="3173"/>
                    <a:pt x="4795" y="3158"/>
                    <a:pt x="4803" y="3148"/>
                  </a:cubicBezTo>
                  <a:cubicBezTo>
                    <a:pt x="4868" y="3220"/>
                    <a:pt x="4926" y="3246"/>
                    <a:pt x="4979" y="3246"/>
                  </a:cubicBezTo>
                  <a:cubicBezTo>
                    <a:pt x="5101" y="3246"/>
                    <a:pt x="5192" y="3110"/>
                    <a:pt x="5263" y="3110"/>
                  </a:cubicBezTo>
                  <a:cubicBezTo>
                    <a:pt x="5311" y="3110"/>
                    <a:pt x="5349" y="3172"/>
                    <a:pt x="5380" y="3381"/>
                  </a:cubicBezTo>
                  <a:cubicBezTo>
                    <a:pt x="5462" y="3215"/>
                    <a:pt x="5403" y="2736"/>
                    <a:pt x="5163" y="2723"/>
                  </a:cubicBezTo>
                  <a:cubicBezTo>
                    <a:pt x="5218" y="2667"/>
                    <a:pt x="5268" y="2644"/>
                    <a:pt x="5316" y="2644"/>
                  </a:cubicBezTo>
                  <a:cubicBezTo>
                    <a:pt x="5526" y="2644"/>
                    <a:pt x="5688" y="3086"/>
                    <a:pt x="5955" y="3086"/>
                  </a:cubicBezTo>
                  <a:cubicBezTo>
                    <a:pt x="6015" y="3086"/>
                    <a:pt x="6081" y="3064"/>
                    <a:pt x="6153" y="3009"/>
                  </a:cubicBezTo>
                  <a:cubicBezTo>
                    <a:pt x="6105" y="2706"/>
                    <a:pt x="5916" y="2708"/>
                    <a:pt x="5771" y="2550"/>
                  </a:cubicBezTo>
                  <a:cubicBezTo>
                    <a:pt x="4915" y="2109"/>
                    <a:pt x="4162" y="1669"/>
                    <a:pt x="3548" y="1259"/>
                  </a:cubicBezTo>
                  <a:lnTo>
                    <a:pt x="3464" y="1375"/>
                  </a:lnTo>
                  <a:lnTo>
                    <a:pt x="3394" y="1154"/>
                  </a:lnTo>
                  <a:cubicBezTo>
                    <a:pt x="3367" y="1135"/>
                    <a:pt x="3335" y="1114"/>
                    <a:pt x="3306" y="1095"/>
                  </a:cubicBezTo>
                  <a:cubicBezTo>
                    <a:pt x="2248" y="712"/>
                    <a:pt x="946" y="296"/>
                    <a:pt x="1169" y="117"/>
                  </a:cubicBezTo>
                  <a:cubicBezTo>
                    <a:pt x="905" y="37"/>
                    <a:pt x="615" y="1"/>
                    <a:pt x="40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69" name="Google Shape;13869;p54"/>
            <p:cNvSpPr/>
            <p:nvPr/>
          </p:nvSpPr>
          <p:spPr>
            <a:xfrm>
              <a:off x="619375" y="4980150"/>
              <a:ext cx="30700" cy="18075"/>
            </a:xfrm>
            <a:custGeom>
              <a:avLst/>
              <a:gdLst/>
              <a:ahLst/>
              <a:cxnLst/>
              <a:rect l="l" t="t" r="r" b="b"/>
              <a:pathLst>
                <a:path w="1228" h="723" extrusionOk="0">
                  <a:moveTo>
                    <a:pt x="651" y="0"/>
                  </a:moveTo>
                  <a:cubicBezTo>
                    <a:pt x="498" y="0"/>
                    <a:pt x="353" y="64"/>
                    <a:pt x="201" y="64"/>
                  </a:cubicBezTo>
                  <a:cubicBezTo>
                    <a:pt x="136" y="64"/>
                    <a:pt x="70" y="53"/>
                    <a:pt x="1" y="20"/>
                  </a:cubicBezTo>
                  <a:lnTo>
                    <a:pt x="1" y="20"/>
                  </a:lnTo>
                  <a:cubicBezTo>
                    <a:pt x="54" y="457"/>
                    <a:pt x="407" y="543"/>
                    <a:pt x="546" y="663"/>
                  </a:cubicBezTo>
                  <a:cubicBezTo>
                    <a:pt x="752" y="686"/>
                    <a:pt x="956" y="705"/>
                    <a:pt x="1160" y="722"/>
                  </a:cubicBezTo>
                  <a:cubicBezTo>
                    <a:pt x="1168" y="607"/>
                    <a:pt x="1227" y="533"/>
                    <a:pt x="1172" y="354"/>
                  </a:cubicBezTo>
                  <a:cubicBezTo>
                    <a:pt x="978" y="70"/>
                    <a:pt x="810" y="0"/>
                    <a:pt x="6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70" name="Google Shape;13870;p54"/>
            <p:cNvSpPr/>
            <p:nvPr/>
          </p:nvSpPr>
          <p:spPr>
            <a:xfrm>
              <a:off x="247325" y="4691950"/>
              <a:ext cx="3950" cy="4100"/>
            </a:xfrm>
            <a:custGeom>
              <a:avLst/>
              <a:gdLst/>
              <a:ahLst/>
              <a:cxnLst/>
              <a:rect l="l" t="t" r="r" b="b"/>
              <a:pathLst>
                <a:path w="158" h="164" extrusionOk="0">
                  <a:moveTo>
                    <a:pt x="82" y="0"/>
                  </a:moveTo>
                  <a:cubicBezTo>
                    <a:pt x="53" y="13"/>
                    <a:pt x="25" y="30"/>
                    <a:pt x="0" y="47"/>
                  </a:cubicBezTo>
                  <a:lnTo>
                    <a:pt x="23" y="152"/>
                  </a:lnTo>
                  <a:cubicBezTo>
                    <a:pt x="49" y="160"/>
                    <a:pt x="70" y="163"/>
                    <a:pt x="86" y="163"/>
                  </a:cubicBezTo>
                  <a:cubicBezTo>
                    <a:pt x="157" y="163"/>
                    <a:pt x="134" y="90"/>
                    <a:pt x="8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71" name="Google Shape;13871;p54"/>
            <p:cNvSpPr/>
            <p:nvPr/>
          </p:nvSpPr>
          <p:spPr>
            <a:xfrm>
              <a:off x="512925" y="4817225"/>
              <a:ext cx="13425" cy="11375"/>
            </a:xfrm>
            <a:custGeom>
              <a:avLst/>
              <a:gdLst/>
              <a:ahLst/>
              <a:cxnLst/>
              <a:rect l="l" t="t" r="r" b="b"/>
              <a:pathLst>
                <a:path w="537" h="455" extrusionOk="0">
                  <a:moveTo>
                    <a:pt x="256" y="1"/>
                  </a:moveTo>
                  <a:cubicBezTo>
                    <a:pt x="155" y="1"/>
                    <a:pt x="93" y="173"/>
                    <a:pt x="0" y="274"/>
                  </a:cubicBezTo>
                  <a:cubicBezTo>
                    <a:pt x="173" y="335"/>
                    <a:pt x="343" y="396"/>
                    <a:pt x="518" y="455"/>
                  </a:cubicBezTo>
                  <a:lnTo>
                    <a:pt x="537" y="310"/>
                  </a:lnTo>
                  <a:cubicBezTo>
                    <a:pt x="411" y="79"/>
                    <a:pt x="324" y="1"/>
                    <a:pt x="25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72" name="Google Shape;13872;p54"/>
            <p:cNvSpPr/>
            <p:nvPr/>
          </p:nvSpPr>
          <p:spPr>
            <a:xfrm>
              <a:off x="500525" y="4815875"/>
              <a:ext cx="7050" cy="6175"/>
            </a:xfrm>
            <a:custGeom>
              <a:avLst/>
              <a:gdLst/>
              <a:ahLst/>
              <a:cxnLst/>
              <a:rect l="l" t="t" r="r" b="b"/>
              <a:pathLst>
                <a:path w="282" h="247" extrusionOk="0">
                  <a:moveTo>
                    <a:pt x="112" y="1"/>
                  </a:moveTo>
                  <a:cubicBezTo>
                    <a:pt x="46" y="1"/>
                    <a:pt x="10" y="61"/>
                    <a:pt x="0" y="151"/>
                  </a:cubicBezTo>
                  <a:cubicBezTo>
                    <a:pt x="86" y="183"/>
                    <a:pt x="173" y="215"/>
                    <a:pt x="261" y="246"/>
                  </a:cubicBezTo>
                  <a:lnTo>
                    <a:pt x="282" y="86"/>
                  </a:lnTo>
                  <a:cubicBezTo>
                    <a:pt x="211" y="26"/>
                    <a:pt x="155" y="1"/>
                    <a:pt x="11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73" name="Google Shape;13873;p54"/>
            <p:cNvSpPr/>
            <p:nvPr/>
          </p:nvSpPr>
          <p:spPr>
            <a:xfrm>
              <a:off x="297300" y="4838375"/>
              <a:ext cx="32275" cy="39075"/>
            </a:xfrm>
            <a:custGeom>
              <a:avLst/>
              <a:gdLst/>
              <a:ahLst/>
              <a:cxnLst/>
              <a:rect l="l" t="t" r="r" b="b"/>
              <a:pathLst>
                <a:path w="1291" h="1563" extrusionOk="0">
                  <a:moveTo>
                    <a:pt x="861" y="981"/>
                  </a:moveTo>
                  <a:cubicBezTo>
                    <a:pt x="863" y="981"/>
                    <a:pt x="874" y="984"/>
                    <a:pt x="897" y="991"/>
                  </a:cubicBezTo>
                  <a:lnTo>
                    <a:pt x="897" y="988"/>
                  </a:lnTo>
                  <a:cubicBezTo>
                    <a:pt x="909" y="1001"/>
                    <a:pt x="922" y="1012"/>
                    <a:pt x="935" y="1020"/>
                  </a:cubicBezTo>
                  <a:cubicBezTo>
                    <a:pt x="892" y="994"/>
                    <a:pt x="857" y="981"/>
                    <a:pt x="861" y="981"/>
                  </a:cubicBezTo>
                  <a:close/>
                  <a:moveTo>
                    <a:pt x="1" y="0"/>
                  </a:moveTo>
                  <a:cubicBezTo>
                    <a:pt x="117" y="147"/>
                    <a:pt x="209" y="318"/>
                    <a:pt x="230" y="545"/>
                  </a:cubicBezTo>
                  <a:cubicBezTo>
                    <a:pt x="54" y="568"/>
                    <a:pt x="102" y="934"/>
                    <a:pt x="24" y="1230"/>
                  </a:cubicBezTo>
                  <a:cubicBezTo>
                    <a:pt x="64" y="1260"/>
                    <a:pt x="100" y="1296"/>
                    <a:pt x="131" y="1335"/>
                  </a:cubicBezTo>
                  <a:cubicBezTo>
                    <a:pt x="281" y="1409"/>
                    <a:pt x="436" y="1487"/>
                    <a:pt x="590" y="1563"/>
                  </a:cubicBezTo>
                  <a:cubicBezTo>
                    <a:pt x="607" y="1561"/>
                    <a:pt x="623" y="1556"/>
                    <a:pt x="640" y="1554"/>
                  </a:cubicBezTo>
                  <a:cubicBezTo>
                    <a:pt x="599" y="1366"/>
                    <a:pt x="701" y="1318"/>
                    <a:pt x="812" y="1318"/>
                  </a:cubicBezTo>
                  <a:cubicBezTo>
                    <a:pt x="905" y="1318"/>
                    <a:pt x="1003" y="1352"/>
                    <a:pt x="1029" y="1367"/>
                  </a:cubicBezTo>
                  <a:cubicBezTo>
                    <a:pt x="1143" y="1218"/>
                    <a:pt x="1059" y="1110"/>
                    <a:pt x="977" y="1047"/>
                  </a:cubicBezTo>
                  <a:lnTo>
                    <a:pt x="977" y="1047"/>
                  </a:lnTo>
                  <a:cubicBezTo>
                    <a:pt x="992" y="1055"/>
                    <a:pt x="1005" y="1058"/>
                    <a:pt x="1018" y="1058"/>
                  </a:cubicBezTo>
                  <a:cubicBezTo>
                    <a:pt x="1145" y="1058"/>
                    <a:pt x="1177" y="734"/>
                    <a:pt x="1290" y="572"/>
                  </a:cubicBezTo>
                  <a:cubicBezTo>
                    <a:pt x="1120" y="456"/>
                    <a:pt x="954" y="343"/>
                    <a:pt x="798" y="231"/>
                  </a:cubicBezTo>
                  <a:cubicBezTo>
                    <a:pt x="453" y="162"/>
                    <a:pt x="197" y="84"/>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74" name="Google Shape;13874;p54"/>
            <p:cNvSpPr/>
            <p:nvPr/>
          </p:nvSpPr>
          <p:spPr>
            <a:xfrm>
              <a:off x="616125" y="4989100"/>
              <a:ext cx="15950" cy="7550"/>
            </a:xfrm>
            <a:custGeom>
              <a:avLst/>
              <a:gdLst/>
              <a:ahLst/>
              <a:cxnLst/>
              <a:rect l="l" t="t" r="r" b="b"/>
              <a:pathLst>
                <a:path w="638" h="302" extrusionOk="0">
                  <a:moveTo>
                    <a:pt x="87" y="0"/>
                  </a:moveTo>
                  <a:cubicBezTo>
                    <a:pt x="53" y="70"/>
                    <a:pt x="24" y="141"/>
                    <a:pt x="1" y="215"/>
                  </a:cubicBezTo>
                  <a:cubicBezTo>
                    <a:pt x="215" y="251"/>
                    <a:pt x="428" y="276"/>
                    <a:pt x="638" y="301"/>
                  </a:cubicBezTo>
                  <a:lnTo>
                    <a:pt x="87"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75" name="Google Shape;13875;p54"/>
            <p:cNvSpPr/>
            <p:nvPr/>
          </p:nvSpPr>
          <p:spPr>
            <a:xfrm>
              <a:off x="403250" y="4918800"/>
              <a:ext cx="8500" cy="6750"/>
            </a:xfrm>
            <a:custGeom>
              <a:avLst/>
              <a:gdLst/>
              <a:ahLst/>
              <a:cxnLst/>
              <a:rect l="l" t="t" r="r" b="b"/>
              <a:pathLst>
                <a:path w="340" h="270" extrusionOk="0">
                  <a:moveTo>
                    <a:pt x="244" y="1"/>
                  </a:moveTo>
                  <a:lnTo>
                    <a:pt x="1" y="116"/>
                  </a:lnTo>
                  <a:cubicBezTo>
                    <a:pt x="112" y="169"/>
                    <a:pt x="226" y="219"/>
                    <a:pt x="339" y="270"/>
                  </a:cubicBezTo>
                  <a:cubicBezTo>
                    <a:pt x="305" y="179"/>
                    <a:pt x="263" y="83"/>
                    <a:pt x="24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76" name="Google Shape;13876;p54"/>
            <p:cNvSpPr/>
            <p:nvPr/>
          </p:nvSpPr>
          <p:spPr>
            <a:xfrm>
              <a:off x="364925" y="4889150"/>
              <a:ext cx="56025" cy="32425"/>
            </a:xfrm>
            <a:custGeom>
              <a:avLst/>
              <a:gdLst/>
              <a:ahLst/>
              <a:cxnLst/>
              <a:rect l="l" t="t" r="r" b="b"/>
              <a:pathLst>
                <a:path w="2241" h="1297" extrusionOk="0">
                  <a:moveTo>
                    <a:pt x="1071" y="1"/>
                  </a:moveTo>
                  <a:cubicBezTo>
                    <a:pt x="932" y="108"/>
                    <a:pt x="806" y="198"/>
                    <a:pt x="959" y="497"/>
                  </a:cubicBezTo>
                  <a:cubicBezTo>
                    <a:pt x="828" y="249"/>
                    <a:pt x="732" y="167"/>
                    <a:pt x="658" y="167"/>
                  </a:cubicBezTo>
                  <a:cubicBezTo>
                    <a:pt x="507" y="167"/>
                    <a:pt x="440" y="499"/>
                    <a:pt x="328" y="499"/>
                  </a:cubicBezTo>
                  <a:cubicBezTo>
                    <a:pt x="289" y="499"/>
                    <a:pt x="246" y="460"/>
                    <a:pt x="192" y="356"/>
                  </a:cubicBezTo>
                  <a:cubicBezTo>
                    <a:pt x="184" y="356"/>
                    <a:pt x="176" y="355"/>
                    <a:pt x="168" y="355"/>
                  </a:cubicBezTo>
                  <a:cubicBezTo>
                    <a:pt x="2" y="355"/>
                    <a:pt x="0" y="463"/>
                    <a:pt x="38" y="592"/>
                  </a:cubicBezTo>
                  <a:cubicBezTo>
                    <a:pt x="522" y="825"/>
                    <a:pt x="1016" y="1060"/>
                    <a:pt x="1521" y="1296"/>
                  </a:cubicBezTo>
                  <a:lnTo>
                    <a:pt x="1571" y="901"/>
                  </a:lnTo>
                  <a:cubicBezTo>
                    <a:pt x="1780" y="764"/>
                    <a:pt x="2005" y="655"/>
                    <a:pt x="2240" y="577"/>
                  </a:cubicBezTo>
                  <a:cubicBezTo>
                    <a:pt x="1836" y="388"/>
                    <a:pt x="1445" y="196"/>
                    <a:pt x="107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77" name="Google Shape;13877;p54"/>
            <p:cNvSpPr/>
            <p:nvPr/>
          </p:nvSpPr>
          <p:spPr>
            <a:xfrm>
              <a:off x="456150" y="4800500"/>
              <a:ext cx="8475" cy="4875"/>
            </a:xfrm>
            <a:custGeom>
              <a:avLst/>
              <a:gdLst/>
              <a:ahLst/>
              <a:cxnLst/>
              <a:rect l="l" t="t" r="r" b="b"/>
              <a:pathLst>
                <a:path w="339" h="195" extrusionOk="0">
                  <a:moveTo>
                    <a:pt x="253" y="1"/>
                  </a:moveTo>
                  <a:cubicBezTo>
                    <a:pt x="166" y="11"/>
                    <a:pt x="82" y="28"/>
                    <a:pt x="0" y="51"/>
                  </a:cubicBezTo>
                  <a:cubicBezTo>
                    <a:pt x="112" y="100"/>
                    <a:pt x="225" y="146"/>
                    <a:pt x="339" y="194"/>
                  </a:cubicBezTo>
                  <a:lnTo>
                    <a:pt x="253"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78" name="Google Shape;13878;p54"/>
            <p:cNvSpPr/>
            <p:nvPr/>
          </p:nvSpPr>
          <p:spPr>
            <a:xfrm>
              <a:off x="684375" y="4845350"/>
              <a:ext cx="363625" cy="155700"/>
            </a:xfrm>
            <a:custGeom>
              <a:avLst/>
              <a:gdLst/>
              <a:ahLst/>
              <a:cxnLst/>
              <a:rect l="l" t="t" r="r" b="b"/>
              <a:pathLst>
                <a:path w="14545" h="6228" extrusionOk="0">
                  <a:moveTo>
                    <a:pt x="12860" y="1286"/>
                  </a:moveTo>
                  <a:lnTo>
                    <a:pt x="13148" y="1403"/>
                  </a:lnTo>
                  <a:lnTo>
                    <a:pt x="13176" y="1641"/>
                  </a:lnTo>
                  <a:lnTo>
                    <a:pt x="13176" y="1641"/>
                  </a:lnTo>
                  <a:lnTo>
                    <a:pt x="12860" y="1286"/>
                  </a:lnTo>
                  <a:close/>
                  <a:moveTo>
                    <a:pt x="14435" y="1"/>
                  </a:moveTo>
                  <a:cubicBezTo>
                    <a:pt x="14164" y="114"/>
                    <a:pt x="13895" y="228"/>
                    <a:pt x="13634" y="341"/>
                  </a:cubicBezTo>
                  <a:cubicBezTo>
                    <a:pt x="13563" y="548"/>
                    <a:pt x="13314" y="842"/>
                    <a:pt x="12513" y="1210"/>
                  </a:cubicBezTo>
                  <a:lnTo>
                    <a:pt x="12650" y="1513"/>
                  </a:lnTo>
                  <a:cubicBezTo>
                    <a:pt x="12562" y="1378"/>
                    <a:pt x="12446" y="1309"/>
                    <a:pt x="12339" y="1288"/>
                  </a:cubicBezTo>
                  <a:cubicBezTo>
                    <a:pt x="12261" y="1321"/>
                    <a:pt x="12181" y="1355"/>
                    <a:pt x="12095" y="1389"/>
                  </a:cubicBezTo>
                  <a:cubicBezTo>
                    <a:pt x="12088" y="1393"/>
                    <a:pt x="12080" y="1397"/>
                    <a:pt x="12074" y="1399"/>
                  </a:cubicBezTo>
                  <a:cubicBezTo>
                    <a:pt x="12034" y="1475"/>
                    <a:pt x="12023" y="1580"/>
                    <a:pt x="12076" y="1723"/>
                  </a:cubicBezTo>
                  <a:lnTo>
                    <a:pt x="12307" y="1801"/>
                  </a:lnTo>
                  <a:lnTo>
                    <a:pt x="12198" y="2169"/>
                  </a:lnTo>
                  <a:lnTo>
                    <a:pt x="12225" y="1967"/>
                  </a:lnTo>
                  <a:cubicBezTo>
                    <a:pt x="12040" y="1700"/>
                    <a:pt x="11851" y="1607"/>
                    <a:pt x="11672" y="1599"/>
                  </a:cubicBezTo>
                  <a:cubicBezTo>
                    <a:pt x="8461" y="3216"/>
                    <a:pt x="4398" y="4987"/>
                    <a:pt x="591" y="5115"/>
                  </a:cubicBezTo>
                  <a:cubicBezTo>
                    <a:pt x="465" y="5113"/>
                    <a:pt x="339" y="5107"/>
                    <a:pt x="211" y="5103"/>
                  </a:cubicBezTo>
                  <a:cubicBezTo>
                    <a:pt x="188" y="5112"/>
                    <a:pt x="163" y="5116"/>
                    <a:pt x="138" y="5116"/>
                  </a:cubicBezTo>
                  <a:cubicBezTo>
                    <a:pt x="111" y="5116"/>
                    <a:pt x="83" y="5111"/>
                    <a:pt x="59" y="5098"/>
                  </a:cubicBezTo>
                  <a:lnTo>
                    <a:pt x="0" y="5096"/>
                  </a:lnTo>
                  <a:lnTo>
                    <a:pt x="0" y="5096"/>
                  </a:lnTo>
                  <a:cubicBezTo>
                    <a:pt x="42" y="5675"/>
                    <a:pt x="227" y="5656"/>
                    <a:pt x="638" y="5710"/>
                  </a:cubicBezTo>
                  <a:cubicBezTo>
                    <a:pt x="612" y="5908"/>
                    <a:pt x="705" y="6047"/>
                    <a:pt x="465" y="6228"/>
                  </a:cubicBezTo>
                  <a:cubicBezTo>
                    <a:pt x="522" y="6228"/>
                    <a:pt x="543" y="6228"/>
                    <a:pt x="497" y="6224"/>
                  </a:cubicBezTo>
                  <a:lnTo>
                    <a:pt x="497" y="6224"/>
                  </a:lnTo>
                  <a:cubicBezTo>
                    <a:pt x="551" y="6226"/>
                    <a:pt x="615" y="6227"/>
                    <a:pt x="679" y="6227"/>
                  </a:cubicBezTo>
                  <a:cubicBezTo>
                    <a:pt x="958" y="6227"/>
                    <a:pt x="1248" y="6207"/>
                    <a:pt x="865" y="6190"/>
                  </a:cubicBezTo>
                  <a:cubicBezTo>
                    <a:pt x="1552" y="6160"/>
                    <a:pt x="2238" y="6095"/>
                    <a:pt x="2917" y="5996"/>
                  </a:cubicBezTo>
                  <a:cubicBezTo>
                    <a:pt x="2928" y="5942"/>
                    <a:pt x="2930" y="5885"/>
                    <a:pt x="2923" y="5828"/>
                  </a:cubicBezTo>
                  <a:lnTo>
                    <a:pt x="2923" y="5828"/>
                  </a:lnTo>
                  <a:lnTo>
                    <a:pt x="2968" y="5990"/>
                  </a:lnTo>
                  <a:cubicBezTo>
                    <a:pt x="3878" y="5853"/>
                    <a:pt x="4780" y="5654"/>
                    <a:pt x="5664" y="5391"/>
                  </a:cubicBezTo>
                  <a:cubicBezTo>
                    <a:pt x="5731" y="5299"/>
                    <a:pt x="5802" y="5225"/>
                    <a:pt x="5909" y="5225"/>
                  </a:cubicBezTo>
                  <a:cubicBezTo>
                    <a:pt x="5954" y="5225"/>
                    <a:pt x="6004" y="5238"/>
                    <a:pt x="6063" y="5267"/>
                  </a:cubicBezTo>
                  <a:cubicBezTo>
                    <a:pt x="6827" y="5019"/>
                    <a:pt x="7577" y="4726"/>
                    <a:pt x="8307" y="4390"/>
                  </a:cubicBezTo>
                  <a:cubicBezTo>
                    <a:pt x="8326" y="4331"/>
                    <a:pt x="8341" y="4272"/>
                    <a:pt x="8349" y="4211"/>
                  </a:cubicBezTo>
                  <a:cubicBezTo>
                    <a:pt x="8288" y="4177"/>
                    <a:pt x="8234" y="4135"/>
                    <a:pt x="8185" y="4085"/>
                  </a:cubicBezTo>
                  <a:lnTo>
                    <a:pt x="8185" y="4085"/>
                  </a:lnTo>
                  <a:lnTo>
                    <a:pt x="8351" y="4196"/>
                  </a:lnTo>
                  <a:cubicBezTo>
                    <a:pt x="8351" y="4200"/>
                    <a:pt x="8349" y="4205"/>
                    <a:pt x="8349" y="4211"/>
                  </a:cubicBezTo>
                  <a:cubicBezTo>
                    <a:pt x="8408" y="4240"/>
                    <a:pt x="8469" y="4268"/>
                    <a:pt x="8534" y="4287"/>
                  </a:cubicBezTo>
                  <a:cubicBezTo>
                    <a:pt x="8591" y="4259"/>
                    <a:pt x="8646" y="4232"/>
                    <a:pt x="8703" y="4205"/>
                  </a:cubicBezTo>
                  <a:cubicBezTo>
                    <a:pt x="8650" y="4156"/>
                    <a:pt x="8591" y="4123"/>
                    <a:pt x="8677" y="4041"/>
                  </a:cubicBezTo>
                  <a:lnTo>
                    <a:pt x="8677" y="4041"/>
                  </a:lnTo>
                  <a:cubicBezTo>
                    <a:pt x="8744" y="4085"/>
                    <a:pt x="8799" y="4102"/>
                    <a:pt x="8846" y="4102"/>
                  </a:cubicBezTo>
                  <a:cubicBezTo>
                    <a:pt x="8995" y="4102"/>
                    <a:pt x="9070" y="3931"/>
                    <a:pt x="9232" y="3931"/>
                  </a:cubicBezTo>
                  <a:cubicBezTo>
                    <a:pt x="9237" y="3931"/>
                    <a:pt x="9242" y="3931"/>
                    <a:pt x="9247" y="3931"/>
                  </a:cubicBezTo>
                  <a:cubicBezTo>
                    <a:pt x="10124" y="3473"/>
                    <a:pt x="10978" y="2968"/>
                    <a:pt x="11802" y="2419"/>
                  </a:cubicBezTo>
                  <a:cubicBezTo>
                    <a:pt x="13007" y="2194"/>
                    <a:pt x="13420" y="1879"/>
                    <a:pt x="14278" y="1597"/>
                  </a:cubicBezTo>
                  <a:cubicBezTo>
                    <a:pt x="14064" y="1394"/>
                    <a:pt x="13842" y="677"/>
                    <a:pt x="13514" y="677"/>
                  </a:cubicBezTo>
                  <a:cubicBezTo>
                    <a:pt x="13478" y="677"/>
                    <a:pt x="13441" y="685"/>
                    <a:pt x="13403" y="704"/>
                  </a:cubicBezTo>
                  <a:lnTo>
                    <a:pt x="13403" y="704"/>
                  </a:lnTo>
                  <a:lnTo>
                    <a:pt x="13950" y="386"/>
                  </a:lnTo>
                  <a:lnTo>
                    <a:pt x="13950" y="386"/>
                  </a:lnTo>
                  <a:cubicBezTo>
                    <a:pt x="13824" y="640"/>
                    <a:pt x="14066" y="794"/>
                    <a:pt x="14249" y="794"/>
                  </a:cubicBezTo>
                  <a:cubicBezTo>
                    <a:pt x="14304" y="794"/>
                    <a:pt x="14355" y="779"/>
                    <a:pt x="14387" y="749"/>
                  </a:cubicBezTo>
                  <a:lnTo>
                    <a:pt x="14133" y="360"/>
                  </a:lnTo>
                  <a:lnTo>
                    <a:pt x="14133" y="360"/>
                  </a:lnTo>
                  <a:cubicBezTo>
                    <a:pt x="14203" y="445"/>
                    <a:pt x="14266" y="479"/>
                    <a:pt x="14320" y="479"/>
                  </a:cubicBezTo>
                  <a:cubicBezTo>
                    <a:pt x="14469" y="479"/>
                    <a:pt x="14545" y="223"/>
                    <a:pt x="14475" y="70"/>
                  </a:cubicBezTo>
                  <a:cubicBezTo>
                    <a:pt x="14461" y="45"/>
                    <a:pt x="14448" y="24"/>
                    <a:pt x="1443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79" name="Google Shape;13879;p54"/>
            <p:cNvSpPr/>
            <p:nvPr/>
          </p:nvSpPr>
          <p:spPr>
            <a:xfrm>
              <a:off x="1319950" y="4900225"/>
              <a:ext cx="359575" cy="98300"/>
            </a:xfrm>
            <a:custGeom>
              <a:avLst/>
              <a:gdLst/>
              <a:ahLst/>
              <a:cxnLst/>
              <a:rect l="l" t="t" r="r" b="b"/>
              <a:pathLst>
                <a:path w="14383" h="3932" extrusionOk="0">
                  <a:moveTo>
                    <a:pt x="3791" y="54"/>
                  </a:moveTo>
                  <a:cubicBezTo>
                    <a:pt x="3842" y="54"/>
                    <a:pt x="3896" y="89"/>
                    <a:pt x="3954" y="98"/>
                  </a:cubicBezTo>
                  <a:cubicBezTo>
                    <a:pt x="3957" y="83"/>
                    <a:pt x="3960" y="73"/>
                    <a:pt x="3963" y="73"/>
                  </a:cubicBezTo>
                  <a:cubicBezTo>
                    <a:pt x="3966" y="73"/>
                    <a:pt x="3969" y="81"/>
                    <a:pt x="3973" y="100"/>
                  </a:cubicBezTo>
                  <a:cubicBezTo>
                    <a:pt x="3967" y="100"/>
                    <a:pt x="3960" y="100"/>
                    <a:pt x="3954" y="98"/>
                  </a:cubicBezTo>
                  <a:cubicBezTo>
                    <a:pt x="3940" y="162"/>
                    <a:pt x="3918" y="332"/>
                    <a:pt x="3831" y="332"/>
                  </a:cubicBezTo>
                  <a:cubicBezTo>
                    <a:pt x="3790" y="332"/>
                    <a:pt x="3735" y="294"/>
                    <a:pt x="3660" y="191"/>
                  </a:cubicBezTo>
                  <a:cubicBezTo>
                    <a:pt x="3701" y="84"/>
                    <a:pt x="3745" y="54"/>
                    <a:pt x="3791" y="54"/>
                  </a:cubicBezTo>
                  <a:close/>
                  <a:moveTo>
                    <a:pt x="707" y="517"/>
                  </a:moveTo>
                  <a:lnTo>
                    <a:pt x="707" y="517"/>
                  </a:lnTo>
                  <a:cubicBezTo>
                    <a:pt x="873" y="626"/>
                    <a:pt x="1142" y="878"/>
                    <a:pt x="1006" y="1009"/>
                  </a:cubicBezTo>
                  <a:cubicBezTo>
                    <a:pt x="905" y="866"/>
                    <a:pt x="549" y="779"/>
                    <a:pt x="707" y="517"/>
                  </a:cubicBezTo>
                  <a:close/>
                  <a:moveTo>
                    <a:pt x="12175" y="3179"/>
                  </a:moveTo>
                  <a:lnTo>
                    <a:pt x="12175" y="3179"/>
                  </a:lnTo>
                  <a:cubicBezTo>
                    <a:pt x="12194" y="3189"/>
                    <a:pt x="12202" y="3229"/>
                    <a:pt x="12208" y="3278"/>
                  </a:cubicBezTo>
                  <a:cubicBezTo>
                    <a:pt x="12200" y="3244"/>
                    <a:pt x="12190" y="3210"/>
                    <a:pt x="12175" y="3179"/>
                  </a:cubicBezTo>
                  <a:close/>
                  <a:moveTo>
                    <a:pt x="2993" y="1"/>
                  </a:moveTo>
                  <a:cubicBezTo>
                    <a:pt x="2491" y="1"/>
                    <a:pt x="1975" y="22"/>
                    <a:pt x="1443" y="66"/>
                  </a:cubicBezTo>
                  <a:cubicBezTo>
                    <a:pt x="1155" y="92"/>
                    <a:pt x="867" y="123"/>
                    <a:pt x="581" y="159"/>
                  </a:cubicBezTo>
                  <a:cubicBezTo>
                    <a:pt x="480" y="299"/>
                    <a:pt x="370" y="409"/>
                    <a:pt x="218" y="409"/>
                  </a:cubicBezTo>
                  <a:cubicBezTo>
                    <a:pt x="153" y="409"/>
                    <a:pt x="82" y="389"/>
                    <a:pt x="1" y="344"/>
                  </a:cubicBezTo>
                  <a:lnTo>
                    <a:pt x="1" y="344"/>
                  </a:lnTo>
                  <a:cubicBezTo>
                    <a:pt x="207" y="628"/>
                    <a:pt x="343" y="498"/>
                    <a:pt x="539" y="849"/>
                  </a:cubicBezTo>
                  <a:lnTo>
                    <a:pt x="486" y="1259"/>
                  </a:lnTo>
                  <a:cubicBezTo>
                    <a:pt x="1318" y="1196"/>
                    <a:pt x="2100" y="1164"/>
                    <a:pt x="2844" y="1164"/>
                  </a:cubicBezTo>
                  <a:cubicBezTo>
                    <a:pt x="3194" y="1164"/>
                    <a:pt x="3536" y="1171"/>
                    <a:pt x="3870" y="1185"/>
                  </a:cubicBezTo>
                  <a:cubicBezTo>
                    <a:pt x="3967" y="1070"/>
                    <a:pt x="4145" y="1084"/>
                    <a:pt x="4152" y="1032"/>
                  </a:cubicBezTo>
                  <a:lnTo>
                    <a:pt x="4152" y="1032"/>
                  </a:lnTo>
                  <a:lnTo>
                    <a:pt x="4131" y="1198"/>
                  </a:lnTo>
                  <a:cubicBezTo>
                    <a:pt x="4272" y="1206"/>
                    <a:pt x="4413" y="1215"/>
                    <a:pt x="4551" y="1225"/>
                  </a:cubicBezTo>
                  <a:cubicBezTo>
                    <a:pt x="4421" y="1074"/>
                    <a:pt x="4284" y="967"/>
                    <a:pt x="4320" y="702"/>
                  </a:cubicBezTo>
                  <a:lnTo>
                    <a:pt x="4320" y="702"/>
                  </a:lnTo>
                  <a:lnTo>
                    <a:pt x="4987" y="1143"/>
                  </a:lnTo>
                  <a:cubicBezTo>
                    <a:pt x="4976" y="1183"/>
                    <a:pt x="4959" y="1221"/>
                    <a:pt x="4934" y="1255"/>
                  </a:cubicBezTo>
                  <a:cubicBezTo>
                    <a:pt x="7153" y="1463"/>
                    <a:pt x="9100" y="2024"/>
                    <a:pt x="11201" y="2969"/>
                  </a:cubicBezTo>
                  <a:cubicBezTo>
                    <a:pt x="11283" y="2981"/>
                    <a:pt x="11359" y="3017"/>
                    <a:pt x="11424" y="3072"/>
                  </a:cubicBezTo>
                  <a:cubicBezTo>
                    <a:pt x="11527" y="3118"/>
                    <a:pt x="11628" y="3162"/>
                    <a:pt x="11733" y="3213"/>
                  </a:cubicBezTo>
                  <a:cubicBezTo>
                    <a:pt x="11897" y="3267"/>
                    <a:pt x="12055" y="3324"/>
                    <a:pt x="12215" y="3381"/>
                  </a:cubicBezTo>
                  <a:cubicBezTo>
                    <a:pt x="12215" y="3377"/>
                    <a:pt x="12217" y="3375"/>
                    <a:pt x="12217" y="3370"/>
                  </a:cubicBezTo>
                  <a:cubicBezTo>
                    <a:pt x="12217" y="3375"/>
                    <a:pt x="12217" y="3379"/>
                    <a:pt x="12219" y="3381"/>
                  </a:cubicBezTo>
                  <a:cubicBezTo>
                    <a:pt x="12318" y="3417"/>
                    <a:pt x="12421" y="3452"/>
                    <a:pt x="12520" y="3486"/>
                  </a:cubicBezTo>
                  <a:cubicBezTo>
                    <a:pt x="12558" y="3479"/>
                    <a:pt x="12599" y="3476"/>
                    <a:pt x="12643" y="3476"/>
                  </a:cubicBezTo>
                  <a:cubicBezTo>
                    <a:pt x="12812" y="3476"/>
                    <a:pt x="13012" y="3520"/>
                    <a:pt x="13184" y="3520"/>
                  </a:cubicBezTo>
                  <a:cubicBezTo>
                    <a:pt x="13219" y="3484"/>
                    <a:pt x="13262" y="3462"/>
                    <a:pt x="13317" y="3462"/>
                  </a:cubicBezTo>
                  <a:cubicBezTo>
                    <a:pt x="13344" y="3462"/>
                    <a:pt x="13374" y="3467"/>
                    <a:pt x="13407" y="3480"/>
                  </a:cubicBezTo>
                  <a:cubicBezTo>
                    <a:pt x="13341" y="3507"/>
                    <a:pt x="13271" y="3520"/>
                    <a:pt x="13200" y="3520"/>
                  </a:cubicBezTo>
                  <a:cubicBezTo>
                    <a:pt x="13195" y="3520"/>
                    <a:pt x="13190" y="3520"/>
                    <a:pt x="13184" y="3520"/>
                  </a:cubicBezTo>
                  <a:cubicBezTo>
                    <a:pt x="13140" y="3572"/>
                    <a:pt x="13109" y="3633"/>
                    <a:pt x="13092" y="3698"/>
                  </a:cubicBezTo>
                  <a:cubicBezTo>
                    <a:pt x="13296" y="3776"/>
                    <a:pt x="13498" y="3854"/>
                    <a:pt x="13695" y="3932"/>
                  </a:cubicBezTo>
                  <a:cubicBezTo>
                    <a:pt x="13702" y="3923"/>
                    <a:pt x="13708" y="3917"/>
                    <a:pt x="13714" y="3907"/>
                  </a:cubicBezTo>
                  <a:cubicBezTo>
                    <a:pt x="13714" y="3907"/>
                    <a:pt x="13668" y="3801"/>
                    <a:pt x="13611" y="3764"/>
                  </a:cubicBezTo>
                  <a:lnTo>
                    <a:pt x="13889" y="3749"/>
                  </a:lnTo>
                  <a:cubicBezTo>
                    <a:pt x="13897" y="3740"/>
                    <a:pt x="13904" y="3734"/>
                    <a:pt x="13912" y="3728"/>
                  </a:cubicBezTo>
                  <a:cubicBezTo>
                    <a:pt x="13826" y="3473"/>
                    <a:pt x="13702" y="3526"/>
                    <a:pt x="13605" y="3387"/>
                  </a:cubicBezTo>
                  <a:lnTo>
                    <a:pt x="13605" y="3387"/>
                  </a:lnTo>
                  <a:cubicBezTo>
                    <a:pt x="13665" y="3410"/>
                    <a:pt x="13718" y="3420"/>
                    <a:pt x="13765" y="3420"/>
                  </a:cubicBezTo>
                  <a:cubicBezTo>
                    <a:pt x="14072" y="3420"/>
                    <a:pt x="14135" y="2991"/>
                    <a:pt x="14383" y="2859"/>
                  </a:cubicBezTo>
                  <a:cubicBezTo>
                    <a:pt x="13729" y="2586"/>
                    <a:pt x="13094" y="2323"/>
                    <a:pt x="12619" y="2085"/>
                  </a:cubicBezTo>
                  <a:cubicBezTo>
                    <a:pt x="12560" y="2069"/>
                    <a:pt x="12505" y="2050"/>
                    <a:pt x="12448" y="2031"/>
                  </a:cubicBezTo>
                  <a:lnTo>
                    <a:pt x="12438" y="2100"/>
                  </a:lnTo>
                  <a:lnTo>
                    <a:pt x="12135" y="2119"/>
                  </a:lnTo>
                  <a:lnTo>
                    <a:pt x="12135" y="2119"/>
                  </a:lnTo>
                  <a:lnTo>
                    <a:pt x="12370" y="2005"/>
                  </a:lnTo>
                  <a:cubicBezTo>
                    <a:pt x="9365" y="1031"/>
                    <a:pt x="6525" y="1"/>
                    <a:pt x="29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80" name="Google Shape;13880;p54"/>
            <p:cNvSpPr/>
            <p:nvPr/>
          </p:nvSpPr>
          <p:spPr>
            <a:xfrm>
              <a:off x="954825" y="4620225"/>
              <a:ext cx="1154775" cy="241025"/>
            </a:xfrm>
            <a:custGeom>
              <a:avLst/>
              <a:gdLst/>
              <a:ahLst/>
              <a:cxnLst/>
              <a:rect l="l" t="t" r="r" b="b"/>
              <a:pathLst>
                <a:path w="46191" h="9641" extrusionOk="0">
                  <a:moveTo>
                    <a:pt x="17804" y="177"/>
                  </a:moveTo>
                  <a:lnTo>
                    <a:pt x="18166" y="194"/>
                  </a:lnTo>
                  <a:cubicBezTo>
                    <a:pt x="18149" y="331"/>
                    <a:pt x="18075" y="430"/>
                    <a:pt x="18057" y="564"/>
                  </a:cubicBezTo>
                  <a:lnTo>
                    <a:pt x="18057" y="562"/>
                  </a:lnTo>
                  <a:lnTo>
                    <a:pt x="17804" y="177"/>
                  </a:lnTo>
                  <a:close/>
                  <a:moveTo>
                    <a:pt x="15934" y="524"/>
                  </a:moveTo>
                  <a:cubicBezTo>
                    <a:pt x="15959" y="545"/>
                    <a:pt x="15977" y="569"/>
                    <a:pt x="15991" y="596"/>
                  </a:cubicBezTo>
                  <a:lnTo>
                    <a:pt x="15935" y="560"/>
                  </a:lnTo>
                  <a:cubicBezTo>
                    <a:pt x="15933" y="548"/>
                    <a:pt x="15933" y="536"/>
                    <a:pt x="15934" y="524"/>
                  </a:cubicBezTo>
                  <a:close/>
                  <a:moveTo>
                    <a:pt x="16770" y="670"/>
                  </a:moveTo>
                  <a:lnTo>
                    <a:pt x="16919" y="916"/>
                  </a:lnTo>
                  <a:lnTo>
                    <a:pt x="16568" y="829"/>
                  </a:lnTo>
                  <a:lnTo>
                    <a:pt x="16770" y="670"/>
                  </a:lnTo>
                  <a:close/>
                  <a:moveTo>
                    <a:pt x="28117" y="2882"/>
                  </a:moveTo>
                  <a:lnTo>
                    <a:pt x="28414" y="2932"/>
                  </a:lnTo>
                  <a:lnTo>
                    <a:pt x="28136" y="3191"/>
                  </a:lnTo>
                  <a:lnTo>
                    <a:pt x="28117" y="2882"/>
                  </a:lnTo>
                  <a:close/>
                  <a:moveTo>
                    <a:pt x="17501" y="1"/>
                  </a:moveTo>
                  <a:cubicBezTo>
                    <a:pt x="17388" y="79"/>
                    <a:pt x="17333" y="224"/>
                    <a:pt x="17455" y="531"/>
                  </a:cubicBezTo>
                  <a:cubicBezTo>
                    <a:pt x="17319" y="359"/>
                    <a:pt x="17160" y="296"/>
                    <a:pt x="16996" y="296"/>
                  </a:cubicBezTo>
                  <a:cubicBezTo>
                    <a:pt x="16724" y="296"/>
                    <a:pt x="16441" y="471"/>
                    <a:pt x="16233" y="611"/>
                  </a:cubicBezTo>
                  <a:lnTo>
                    <a:pt x="16280" y="268"/>
                  </a:lnTo>
                  <a:cubicBezTo>
                    <a:pt x="16243" y="210"/>
                    <a:pt x="16203" y="186"/>
                    <a:pt x="16163" y="186"/>
                  </a:cubicBezTo>
                  <a:cubicBezTo>
                    <a:pt x="16046" y="186"/>
                    <a:pt x="15932" y="384"/>
                    <a:pt x="15933" y="520"/>
                  </a:cubicBezTo>
                  <a:lnTo>
                    <a:pt x="15933" y="520"/>
                  </a:lnTo>
                  <a:cubicBezTo>
                    <a:pt x="15885" y="477"/>
                    <a:pt x="15831" y="463"/>
                    <a:pt x="15774" y="463"/>
                  </a:cubicBezTo>
                  <a:cubicBezTo>
                    <a:pt x="15672" y="463"/>
                    <a:pt x="15557" y="508"/>
                    <a:pt x="15446" y="508"/>
                  </a:cubicBezTo>
                  <a:cubicBezTo>
                    <a:pt x="15351" y="508"/>
                    <a:pt x="15258" y="475"/>
                    <a:pt x="15178" y="350"/>
                  </a:cubicBezTo>
                  <a:lnTo>
                    <a:pt x="15178" y="350"/>
                  </a:lnTo>
                  <a:cubicBezTo>
                    <a:pt x="15183" y="350"/>
                    <a:pt x="15188" y="350"/>
                    <a:pt x="15193" y="350"/>
                  </a:cubicBezTo>
                  <a:cubicBezTo>
                    <a:pt x="15389" y="350"/>
                    <a:pt x="15421" y="153"/>
                    <a:pt x="15476" y="26"/>
                  </a:cubicBezTo>
                  <a:lnTo>
                    <a:pt x="15476" y="26"/>
                  </a:lnTo>
                  <a:cubicBezTo>
                    <a:pt x="15304" y="32"/>
                    <a:pt x="15135" y="39"/>
                    <a:pt x="14955" y="49"/>
                  </a:cubicBezTo>
                  <a:cubicBezTo>
                    <a:pt x="13272" y="180"/>
                    <a:pt x="11253" y="657"/>
                    <a:pt x="9359" y="1273"/>
                  </a:cubicBezTo>
                  <a:lnTo>
                    <a:pt x="9552" y="1633"/>
                  </a:lnTo>
                  <a:cubicBezTo>
                    <a:pt x="9483" y="1588"/>
                    <a:pt x="9394" y="1529"/>
                    <a:pt x="9344" y="1529"/>
                  </a:cubicBezTo>
                  <a:cubicBezTo>
                    <a:pt x="9312" y="1529"/>
                    <a:pt x="9295" y="1553"/>
                    <a:pt x="9310" y="1620"/>
                  </a:cubicBezTo>
                  <a:lnTo>
                    <a:pt x="9024" y="1385"/>
                  </a:lnTo>
                  <a:cubicBezTo>
                    <a:pt x="7035" y="2055"/>
                    <a:pt x="5218" y="2876"/>
                    <a:pt x="4128" y="3599"/>
                  </a:cubicBezTo>
                  <a:cubicBezTo>
                    <a:pt x="3464" y="3910"/>
                    <a:pt x="2484" y="4270"/>
                    <a:pt x="1209" y="4602"/>
                  </a:cubicBezTo>
                  <a:cubicBezTo>
                    <a:pt x="1230" y="4661"/>
                    <a:pt x="1218" y="4714"/>
                    <a:pt x="1140" y="4751"/>
                  </a:cubicBezTo>
                  <a:lnTo>
                    <a:pt x="1087" y="4634"/>
                  </a:lnTo>
                  <a:cubicBezTo>
                    <a:pt x="1001" y="4655"/>
                    <a:pt x="919" y="4676"/>
                    <a:pt x="833" y="4697"/>
                  </a:cubicBezTo>
                  <a:cubicBezTo>
                    <a:pt x="667" y="4793"/>
                    <a:pt x="494" y="4888"/>
                    <a:pt x="322" y="4985"/>
                  </a:cubicBezTo>
                  <a:cubicBezTo>
                    <a:pt x="408" y="5061"/>
                    <a:pt x="493" y="5115"/>
                    <a:pt x="572" y="5115"/>
                  </a:cubicBezTo>
                  <a:cubicBezTo>
                    <a:pt x="623" y="5115"/>
                    <a:pt x="671" y="5093"/>
                    <a:pt x="716" y="5040"/>
                  </a:cubicBezTo>
                  <a:lnTo>
                    <a:pt x="716" y="5040"/>
                  </a:lnTo>
                  <a:lnTo>
                    <a:pt x="448" y="5401"/>
                  </a:lnTo>
                  <a:lnTo>
                    <a:pt x="503" y="5437"/>
                  </a:lnTo>
                  <a:lnTo>
                    <a:pt x="0" y="6589"/>
                  </a:lnTo>
                  <a:cubicBezTo>
                    <a:pt x="192" y="6512"/>
                    <a:pt x="385" y="6434"/>
                    <a:pt x="578" y="6356"/>
                  </a:cubicBezTo>
                  <a:cubicBezTo>
                    <a:pt x="518" y="6278"/>
                    <a:pt x="463" y="6198"/>
                    <a:pt x="412" y="6116"/>
                  </a:cubicBezTo>
                  <a:lnTo>
                    <a:pt x="412" y="6116"/>
                  </a:lnTo>
                  <a:cubicBezTo>
                    <a:pt x="487" y="6193"/>
                    <a:pt x="541" y="6222"/>
                    <a:pt x="580" y="6222"/>
                  </a:cubicBezTo>
                  <a:cubicBezTo>
                    <a:pt x="713" y="6222"/>
                    <a:pt x="678" y="5873"/>
                    <a:pt x="783" y="5873"/>
                  </a:cubicBezTo>
                  <a:cubicBezTo>
                    <a:pt x="821" y="5873"/>
                    <a:pt x="878" y="5918"/>
                    <a:pt x="968" y="6043"/>
                  </a:cubicBezTo>
                  <a:lnTo>
                    <a:pt x="713" y="6299"/>
                  </a:lnTo>
                  <a:cubicBezTo>
                    <a:pt x="1136" y="6129"/>
                    <a:pt x="1556" y="5959"/>
                    <a:pt x="1977" y="5790"/>
                  </a:cubicBezTo>
                  <a:cubicBezTo>
                    <a:pt x="1975" y="5702"/>
                    <a:pt x="2063" y="5607"/>
                    <a:pt x="2208" y="5509"/>
                  </a:cubicBezTo>
                  <a:cubicBezTo>
                    <a:pt x="2215" y="5445"/>
                    <a:pt x="2217" y="5384"/>
                    <a:pt x="2213" y="5321"/>
                  </a:cubicBezTo>
                  <a:lnTo>
                    <a:pt x="2213" y="5321"/>
                  </a:lnTo>
                  <a:lnTo>
                    <a:pt x="2410" y="5389"/>
                  </a:lnTo>
                  <a:cubicBezTo>
                    <a:pt x="2852" y="5157"/>
                    <a:pt x="3546" y="4924"/>
                    <a:pt x="4107" y="4768"/>
                  </a:cubicBezTo>
                  <a:cubicBezTo>
                    <a:pt x="6292" y="3506"/>
                    <a:pt x="9569" y="2289"/>
                    <a:pt x="12826" y="1612"/>
                  </a:cubicBezTo>
                  <a:lnTo>
                    <a:pt x="12837" y="1528"/>
                  </a:lnTo>
                  <a:lnTo>
                    <a:pt x="12883" y="1601"/>
                  </a:lnTo>
                  <a:cubicBezTo>
                    <a:pt x="12988" y="1578"/>
                    <a:pt x="13093" y="1559"/>
                    <a:pt x="13199" y="1538"/>
                  </a:cubicBezTo>
                  <a:cubicBezTo>
                    <a:pt x="13175" y="1408"/>
                    <a:pt x="13249" y="1355"/>
                    <a:pt x="13352" y="1355"/>
                  </a:cubicBezTo>
                  <a:cubicBezTo>
                    <a:pt x="13439" y="1355"/>
                    <a:pt x="13548" y="1392"/>
                    <a:pt x="13636" y="1454"/>
                  </a:cubicBezTo>
                  <a:cubicBezTo>
                    <a:pt x="14412" y="1315"/>
                    <a:pt x="15180" y="1208"/>
                    <a:pt x="15926" y="1143"/>
                  </a:cubicBezTo>
                  <a:cubicBezTo>
                    <a:pt x="16359" y="1083"/>
                    <a:pt x="16831" y="1053"/>
                    <a:pt x="17338" y="1053"/>
                  </a:cubicBezTo>
                  <a:cubicBezTo>
                    <a:pt x="18555" y="1053"/>
                    <a:pt x="19980" y="1225"/>
                    <a:pt x="21579" y="1567"/>
                  </a:cubicBezTo>
                  <a:cubicBezTo>
                    <a:pt x="21592" y="1546"/>
                    <a:pt x="21604" y="1532"/>
                    <a:pt x="21623" y="1532"/>
                  </a:cubicBezTo>
                  <a:cubicBezTo>
                    <a:pt x="21638" y="1549"/>
                    <a:pt x="21651" y="1567"/>
                    <a:pt x="21661" y="1586"/>
                  </a:cubicBezTo>
                  <a:cubicBezTo>
                    <a:pt x="22408" y="1748"/>
                    <a:pt x="23192" y="1948"/>
                    <a:pt x="24014" y="2186"/>
                  </a:cubicBezTo>
                  <a:cubicBezTo>
                    <a:pt x="24040" y="2171"/>
                    <a:pt x="24069" y="2163"/>
                    <a:pt x="24098" y="2163"/>
                  </a:cubicBezTo>
                  <a:cubicBezTo>
                    <a:pt x="24114" y="2163"/>
                    <a:pt x="24131" y="2166"/>
                    <a:pt x="24147" y="2171"/>
                  </a:cubicBezTo>
                  <a:cubicBezTo>
                    <a:pt x="24143" y="2190"/>
                    <a:pt x="24147" y="2207"/>
                    <a:pt x="24143" y="2224"/>
                  </a:cubicBezTo>
                  <a:cubicBezTo>
                    <a:pt x="25011" y="2478"/>
                    <a:pt x="25913" y="2773"/>
                    <a:pt x="26851" y="3109"/>
                  </a:cubicBezTo>
                  <a:cubicBezTo>
                    <a:pt x="27419" y="3315"/>
                    <a:pt x="27970" y="3519"/>
                    <a:pt x="28506" y="3719"/>
                  </a:cubicBezTo>
                  <a:cubicBezTo>
                    <a:pt x="28594" y="3536"/>
                    <a:pt x="28697" y="3410"/>
                    <a:pt x="28855" y="3410"/>
                  </a:cubicBezTo>
                  <a:cubicBezTo>
                    <a:pt x="28998" y="3410"/>
                    <a:pt x="29187" y="3513"/>
                    <a:pt x="29451" y="3769"/>
                  </a:cubicBezTo>
                  <a:lnTo>
                    <a:pt x="29322" y="4028"/>
                  </a:lnTo>
                  <a:cubicBezTo>
                    <a:pt x="30626" y="4531"/>
                    <a:pt x="31840" y="5031"/>
                    <a:pt x="32982" y="5569"/>
                  </a:cubicBezTo>
                  <a:cubicBezTo>
                    <a:pt x="35737" y="7504"/>
                    <a:pt x="39779" y="9334"/>
                    <a:pt x="43802" y="9525"/>
                  </a:cubicBezTo>
                  <a:cubicBezTo>
                    <a:pt x="43985" y="9548"/>
                    <a:pt x="44111" y="9565"/>
                    <a:pt x="44195" y="9580"/>
                  </a:cubicBezTo>
                  <a:cubicBezTo>
                    <a:pt x="44183" y="9570"/>
                    <a:pt x="44182" y="9560"/>
                    <a:pt x="44206" y="9547"/>
                  </a:cubicBezTo>
                  <a:lnTo>
                    <a:pt x="44206" y="9547"/>
                  </a:lnTo>
                  <a:cubicBezTo>
                    <a:pt x="44248" y="9566"/>
                    <a:pt x="45497" y="9627"/>
                    <a:pt x="45404" y="9641"/>
                  </a:cubicBezTo>
                  <a:cubicBezTo>
                    <a:pt x="46001" y="9605"/>
                    <a:pt x="45656" y="9243"/>
                    <a:pt x="45640" y="8953"/>
                  </a:cubicBezTo>
                  <a:cubicBezTo>
                    <a:pt x="46191" y="8688"/>
                    <a:pt x="45505" y="8533"/>
                    <a:pt x="45867" y="8453"/>
                  </a:cubicBezTo>
                  <a:cubicBezTo>
                    <a:pt x="43606" y="8413"/>
                    <a:pt x="41589" y="7971"/>
                    <a:pt x="39577" y="7330"/>
                  </a:cubicBezTo>
                  <a:cubicBezTo>
                    <a:pt x="39515" y="7431"/>
                    <a:pt x="39437" y="7507"/>
                    <a:pt x="39315" y="7507"/>
                  </a:cubicBezTo>
                  <a:cubicBezTo>
                    <a:pt x="39267" y="7507"/>
                    <a:pt x="39213" y="7495"/>
                    <a:pt x="39150" y="7468"/>
                  </a:cubicBezTo>
                  <a:cubicBezTo>
                    <a:pt x="39173" y="7382"/>
                    <a:pt x="39213" y="7302"/>
                    <a:pt x="39263" y="7229"/>
                  </a:cubicBezTo>
                  <a:cubicBezTo>
                    <a:pt x="37028" y="6495"/>
                    <a:pt x="34788" y="5525"/>
                    <a:pt x="32218" y="4585"/>
                  </a:cubicBezTo>
                  <a:cubicBezTo>
                    <a:pt x="31779" y="4207"/>
                    <a:pt x="30975" y="3805"/>
                    <a:pt x="30067" y="3412"/>
                  </a:cubicBezTo>
                  <a:lnTo>
                    <a:pt x="30067" y="3412"/>
                  </a:lnTo>
                  <a:lnTo>
                    <a:pt x="30111" y="3601"/>
                  </a:lnTo>
                  <a:lnTo>
                    <a:pt x="29766" y="3284"/>
                  </a:lnTo>
                  <a:cubicBezTo>
                    <a:pt x="28725" y="2846"/>
                    <a:pt x="27587" y="2426"/>
                    <a:pt x="26713" y="2062"/>
                  </a:cubicBezTo>
                  <a:cubicBezTo>
                    <a:pt x="26462" y="1975"/>
                    <a:pt x="26225" y="1893"/>
                    <a:pt x="25987" y="1814"/>
                  </a:cubicBezTo>
                  <a:lnTo>
                    <a:pt x="25892" y="2295"/>
                  </a:lnTo>
                  <a:cubicBezTo>
                    <a:pt x="25781" y="2196"/>
                    <a:pt x="25702" y="2170"/>
                    <a:pt x="25634" y="2170"/>
                  </a:cubicBezTo>
                  <a:cubicBezTo>
                    <a:pt x="25557" y="2170"/>
                    <a:pt x="25494" y="2202"/>
                    <a:pt x="25412" y="2202"/>
                  </a:cubicBezTo>
                  <a:cubicBezTo>
                    <a:pt x="25351" y="2202"/>
                    <a:pt x="25281" y="2185"/>
                    <a:pt x="25188" y="2123"/>
                  </a:cubicBezTo>
                  <a:cubicBezTo>
                    <a:pt x="25447" y="2074"/>
                    <a:pt x="25350" y="1790"/>
                    <a:pt x="25291" y="1580"/>
                  </a:cubicBezTo>
                  <a:cubicBezTo>
                    <a:pt x="23981" y="1143"/>
                    <a:pt x="22843" y="798"/>
                    <a:pt x="21747" y="541"/>
                  </a:cubicBezTo>
                  <a:lnTo>
                    <a:pt x="21747" y="541"/>
                  </a:lnTo>
                  <a:cubicBezTo>
                    <a:pt x="21749" y="556"/>
                    <a:pt x="21749" y="569"/>
                    <a:pt x="21754" y="583"/>
                  </a:cubicBezTo>
                  <a:lnTo>
                    <a:pt x="21865" y="657"/>
                  </a:lnTo>
                  <a:cubicBezTo>
                    <a:pt x="21687" y="799"/>
                    <a:pt x="21637" y="1023"/>
                    <a:pt x="21472" y="1023"/>
                  </a:cubicBezTo>
                  <a:cubicBezTo>
                    <a:pt x="21449" y="1023"/>
                    <a:pt x="21423" y="1018"/>
                    <a:pt x="21394" y="1008"/>
                  </a:cubicBezTo>
                  <a:lnTo>
                    <a:pt x="21169" y="415"/>
                  </a:lnTo>
                  <a:cubicBezTo>
                    <a:pt x="21104" y="464"/>
                    <a:pt x="21050" y="484"/>
                    <a:pt x="21004" y="484"/>
                  </a:cubicBezTo>
                  <a:cubicBezTo>
                    <a:pt x="20925" y="484"/>
                    <a:pt x="20870" y="425"/>
                    <a:pt x="20822" y="344"/>
                  </a:cubicBezTo>
                  <a:cubicBezTo>
                    <a:pt x="20736" y="329"/>
                    <a:pt x="20650" y="316"/>
                    <a:pt x="20565" y="299"/>
                  </a:cubicBezTo>
                  <a:lnTo>
                    <a:pt x="20565" y="299"/>
                  </a:lnTo>
                  <a:cubicBezTo>
                    <a:pt x="20586" y="339"/>
                    <a:pt x="20605" y="381"/>
                    <a:pt x="20622" y="423"/>
                  </a:cubicBezTo>
                  <a:lnTo>
                    <a:pt x="20557" y="299"/>
                  </a:lnTo>
                  <a:cubicBezTo>
                    <a:pt x="20233" y="243"/>
                    <a:pt x="19905" y="192"/>
                    <a:pt x="19575" y="150"/>
                  </a:cubicBezTo>
                  <a:cubicBezTo>
                    <a:pt x="19467" y="285"/>
                    <a:pt x="19362" y="337"/>
                    <a:pt x="19259" y="337"/>
                  </a:cubicBezTo>
                  <a:cubicBezTo>
                    <a:pt x="19093" y="337"/>
                    <a:pt x="18930" y="204"/>
                    <a:pt x="18759" y="68"/>
                  </a:cubicBezTo>
                  <a:cubicBezTo>
                    <a:pt x="18353" y="34"/>
                    <a:pt x="17935" y="13"/>
                    <a:pt x="1750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81" name="Google Shape;13881;p54"/>
            <p:cNvSpPr/>
            <p:nvPr/>
          </p:nvSpPr>
          <p:spPr>
            <a:xfrm>
              <a:off x="2059800" y="4859700"/>
              <a:ext cx="4150" cy="850"/>
            </a:xfrm>
            <a:custGeom>
              <a:avLst/>
              <a:gdLst/>
              <a:ahLst/>
              <a:cxnLst/>
              <a:rect l="l" t="t" r="r" b="b"/>
              <a:pathLst>
                <a:path w="166" h="34" extrusionOk="0">
                  <a:moveTo>
                    <a:pt x="0" y="1"/>
                  </a:moveTo>
                  <a:lnTo>
                    <a:pt x="0" y="1"/>
                  </a:lnTo>
                  <a:cubicBezTo>
                    <a:pt x="27" y="21"/>
                    <a:pt x="112" y="33"/>
                    <a:pt x="140" y="33"/>
                  </a:cubicBezTo>
                  <a:cubicBezTo>
                    <a:pt x="165" y="33"/>
                    <a:pt x="145" y="24"/>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82" name="Google Shape;13882;p54"/>
            <p:cNvSpPr/>
            <p:nvPr/>
          </p:nvSpPr>
          <p:spPr>
            <a:xfrm>
              <a:off x="1959475" y="4951075"/>
              <a:ext cx="13225" cy="6325"/>
            </a:xfrm>
            <a:custGeom>
              <a:avLst/>
              <a:gdLst/>
              <a:ahLst/>
              <a:cxnLst/>
              <a:rect l="l" t="t" r="r" b="b"/>
              <a:pathLst>
                <a:path w="529" h="253" extrusionOk="0">
                  <a:moveTo>
                    <a:pt x="22" y="1"/>
                  </a:moveTo>
                  <a:lnTo>
                    <a:pt x="0" y="157"/>
                  </a:lnTo>
                  <a:cubicBezTo>
                    <a:pt x="59" y="228"/>
                    <a:pt x="117" y="252"/>
                    <a:pt x="175" y="252"/>
                  </a:cubicBezTo>
                  <a:cubicBezTo>
                    <a:pt x="295" y="252"/>
                    <a:pt x="414" y="150"/>
                    <a:pt x="528" y="148"/>
                  </a:cubicBezTo>
                  <a:cubicBezTo>
                    <a:pt x="360" y="102"/>
                    <a:pt x="192" y="49"/>
                    <a:pt x="2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83" name="Google Shape;13883;p54"/>
            <p:cNvSpPr/>
            <p:nvPr/>
          </p:nvSpPr>
          <p:spPr>
            <a:xfrm>
              <a:off x="2085875" y="4861275"/>
              <a:ext cx="3075" cy="75"/>
            </a:xfrm>
            <a:custGeom>
              <a:avLst/>
              <a:gdLst/>
              <a:ahLst/>
              <a:cxnLst/>
              <a:rect l="l" t="t" r="r" b="b"/>
              <a:pathLst>
                <a:path w="123" h="3" extrusionOk="0">
                  <a:moveTo>
                    <a:pt x="0" y="1"/>
                  </a:moveTo>
                  <a:lnTo>
                    <a:pt x="0" y="1"/>
                  </a:lnTo>
                  <a:cubicBezTo>
                    <a:pt x="7" y="1"/>
                    <a:pt x="13" y="2"/>
                    <a:pt x="19" y="2"/>
                  </a:cubicBezTo>
                  <a:lnTo>
                    <a:pt x="19" y="2"/>
                  </a:lnTo>
                  <a:cubicBezTo>
                    <a:pt x="13" y="1"/>
                    <a:pt x="7" y="1"/>
                    <a:pt x="0" y="1"/>
                  </a:cubicBezTo>
                  <a:close/>
                  <a:moveTo>
                    <a:pt x="122" y="1"/>
                  </a:moveTo>
                  <a:cubicBezTo>
                    <a:pt x="97" y="1"/>
                    <a:pt x="71" y="2"/>
                    <a:pt x="43" y="2"/>
                  </a:cubicBezTo>
                  <a:cubicBezTo>
                    <a:pt x="35" y="2"/>
                    <a:pt x="27" y="2"/>
                    <a:pt x="19" y="2"/>
                  </a:cubicBezTo>
                  <a:lnTo>
                    <a:pt x="19" y="2"/>
                  </a:lnTo>
                  <a:cubicBezTo>
                    <a:pt x="39" y="2"/>
                    <a:pt x="55" y="3"/>
                    <a:pt x="71" y="3"/>
                  </a:cubicBezTo>
                  <a:cubicBezTo>
                    <a:pt x="91" y="3"/>
                    <a:pt x="107" y="2"/>
                    <a:pt x="12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84" name="Google Shape;13884;p54"/>
            <p:cNvSpPr/>
            <p:nvPr/>
          </p:nvSpPr>
          <p:spPr>
            <a:xfrm>
              <a:off x="1134425" y="4761325"/>
              <a:ext cx="665100" cy="154300"/>
            </a:xfrm>
            <a:custGeom>
              <a:avLst/>
              <a:gdLst/>
              <a:ahLst/>
              <a:cxnLst/>
              <a:rect l="l" t="t" r="r" b="b"/>
              <a:pathLst>
                <a:path w="26604" h="6172" extrusionOk="0">
                  <a:moveTo>
                    <a:pt x="17005" y="1269"/>
                  </a:moveTo>
                  <a:cubicBezTo>
                    <a:pt x="17144" y="1583"/>
                    <a:pt x="17404" y="1459"/>
                    <a:pt x="17508" y="1604"/>
                  </a:cubicBezTo>
                  <a:cubicBezTo>
                    <a:pt x="17506" y="1604"/>
                    <a:pt x="17504" y="1604"/>
                    <a:pt x="17502" y="1604"/>
                  </a:cubicBezTo>
                  <a:cubicBezTo>
                    <a:pt x="17415" y="1604"/>
                    <a:pt x="17337" y="1759"/>
                    <a:pt x="17220" y="1759"/>
                  </a:cubicBezTo>
                  <a:cubicBezTo>
                    <a:pt x="17177" y="1759"/>
                    <a:pt x="17128" y="1738"/>
                    <a:pt x="17072" y="1681"/>
                  </a:cubicBezTo>
                  <a:lnTo>
                    <a:pt x="17005" y="1269"/>
                  </a:lnTo>
                  <a:close/>
                  <a:moveTo>
                    <a:pt x="21514" y="2931"/>
                  </a:moveTo>
                  <a:cubicBezTo>
                    <a:pt x="21528" y="2962"/>
                    <a:pt x="21528" y="2981"/>
                    <a:pt x="21520" y="2994"/>
                  </a:cubicBezTo>
                  <a:lnTo>
                    <a:pt x="21564" y="3480"/>
                  </a:lnTo>
                  <a:lnTo>
                    <a:pt x="21564" y="3480"/>
                  </a:lnTo>
                  <a:lnTo>
                    <a:pt x="21230" y="3259"/>
                  </a:lnTo>
                  <a:cubicBezTo>
                    <a:pt x="21169" y="3036"/>
                    <a:pt x="21261" y="3005"/>
                    <a:pt x="21358" y="3005"/>
                  </a:cubicBezTo>
                  <a:cubicBezTo>
                    <a:pt x="21395" y="3005"/>
                    <a:pt x="21434" y="3010"/>
                    <a:pt x="21465" y="3010"/>
                  </a:cubicBezTo>
                  <a:cubicBezTo>
                    <a:pt x="21491" y="3010"/>
                    <a:pt x="21511" y="3006"/>
                    <a:pt x="21520" y="2994"/>
                  </a:cubicBezTo>
                  <a:lnTo>
                    <a:pt x="21514" y="2931"/>
                  </a:lnTo>
                  <a:close/>
                  <a:moveTo>
                    <a:pt x="9917" y="0"/>
                  </a:moveTo>
                  <a:cubicBezTo>
                    <a:pt x="9232" y="0"/>
                    <a:pt x="8548" y="30"/>
                    <a:pt x="7865" y="90"/>
                  </a:cubicBezTo>
                  <a:cubicBezTo>
                    <a:pt x="5867" y="300"/>
                    <a:pt x="3449" y="895"/>
                    <a:pt x="1033" y="1671"/>
                  </a:cubicBezTo>
                  <a:cubicBezTo>
                    <a:pt x="1033" y="1780"/>
                    <a:pt x="1031" y="1894"/>
                    <a:pt x="1026" y="2028"/>
                  </a:cubicBezTo>
                  <a:lnTo>
                    <a:pt x="887" y="1719"/>
                  </a:lnTo>
                  <a:lnTo>
                    <a:pt x="656" y="1795"/>
                  </a:lnTo>
                  <a:cubicBezTo>
                    <a:pt x="692" y="1991"/>
                    <a:pt x="698" y="2188"/>
                    <a:pt x="673" y="2386"/>
                  </a:cubicBezTo>
                  <a:cubicBezTo>
                    <a:pt x="495" y="2056"/>
                    <a:pt x="393" y="1936"/>
                    <a:pt x="329" y="1936"/>
                  </a:cubicBezTo>
                  <a:cubicBezTo>
                    <a:pt x="168" y="1936"/>
                    <a:pt x="257" y="2709"/>
                    <a:pt x="0" y="2765"/>
                  </a:cubicBezTo>
                  <a:cubicBezTo>
                    <a:pt x="149" y="2785"/>
                    <a:pt x="304" y="2827"/>
                    <a:pt x="441" y="2827"/>
                  </a:cubicBezTo>
                  <a:cubicBezTo>
                    <a:pt x="506" y="2827"/>
                    <a:pt x="567" y="2817"/>
                    <a:pt x="620" y="2792"/>
                  </a:cubicBezTo>
                  <a:lnTo>
                    <a:pt x="702" y="3030"/>
                  </a:lnTo>
                  <a:cubicBezTo>
                    <a:pt x="803" y="2990"/>
                    <a:pt x="909" y="2952"/>
                    <a:pt x="1009" y="2912"/>
                  </a:cubicBezTo>
                  <a:cubicBezTo>
                    <a:pt x="902" y="2647"/>
                    <a:pt x="820" y="2340"/>
                    <a:pt x="1062" y="2199"/>
                  </a:cubicBezTo>
                  <a:cubicBezTo>
                    <a:pt x="1237" y="2354"/>
                    <a:pt x="1281" y="2590"/>
                    <a:pt x="1335" y="2790"/>
                  </a:cubicBezTo>
                  <a:cubicBezTo>
                    <a:pt x="1598" y="2693"/>
                    <a:pt x="1863" y="2598"/>
                    <a:pt x="2128" y="2506"/>
                  </a:cubicBezTo>
                  <a:cubicBezTo>
                    <a:pt x="2074" y="2455"/>
                    <a:pt x="2036" y="2388"/>
                    <a:pt x="2017" y="2314"/>
                  </a:cubicBezTo>
                  <a:lnTo>
                    <a:pt x="2452" y="2237"/>
                  </a:lnTo>
                  <a:lnTo>
                    <a:pt x="2452" y="2237"/>
                  </a:lnTo>
                  <a:cubicBezTo>
                    <a:pt x="2505" y="2411"/>
                    <a:pt x="2341" y="2384"/>
                    <a:pt x="2294" y="2451"/>
                  </a:cubicBezTo>
                  <a:cubicBezTo>
                    <a:pt x="4233" y="1799"/>
                    <a:pt x="6269" y="1307"/>
                    <a:pt x="7857" y="1189"/>
                  </a:cubicBezTo>
                  <a:cubicBezTo>
                    <a:pt x="8462" y="1134"/>
                    <a:pt x="9093" y="1105"/>
                    <a:pt x="9741" y="1105"/>
                  </a:cubicBezTo>
                  <a:cubicBezTo>
                    <a:pt x="12855" y="1105"/>
                    <a:pt x="16386" y="1759"/>
                    <a:pt x="19512" y="3173"/>
                  </a:cubicBezTo>
                  <a:cubicBezTo>
                    <a:pt x="22069" y="3772"/>
                    <a:pt x="22923" y="4661"/>
                    <a:pt x="24210" y="5469"/>
                  </a:cubicBezTo>
                  <a:cubicBezTo>
                    <a:pt x="24213" y="5464"/>
                    <a:pt x="24217" y="5461"/>
                    <a:pt x="24223" y="5461"/>
                  </a:cubicBezTo>
                  <a:cubicBezTo>
                    <a:pt x="24234" y="5461"/>
                    <a:pt x="24249" y="5470"/>
                    <a:pt x="24269" y="5494"/>
                  </a:cubicBezTo>
                  <a:cubicBezTo>
                    <a:pt x="24361" y="5261"/>
                    <a:pt x="24119" y="5248"/>
                    <a:pt x="24082" y="5076"/>
                  </a:cubicBezTo>
                  <a:lnTo>
                    <a:pt x="24082" y="5076"/>
                  </a:lnTo>
                  <a:lnTo>
                    <a:pt x="25045" y="5124"/>
                  </a:lnTo>
                  <a:cubicBezTo>
                    <a:pt x="25019" y="5326"/>
                    <a:pt x="24984" y="5597"/>
                    <a:pt x="24847" y="5728"/>
                  </a:cubicBezTo>
                  <a:lnTo>
                    <a:pt x="24881" y="5772"/>
                  </a:lnTo>
                  <a:cubicBezTo>
                    <a:pt x="25228" y="5906"/>
                    <a:pt x="25570" y="6039"/>
                    <a:pt x="25909" y="6171"/>
                  </a:cubicBezTo>
                  <a:cubicBezTo>
                    <a:pt x="25928" y="5982"/>
                    <a:pt x="26014" y="5749"/>
                    <a:pt x="25531" y="5593"/>
                  </a:cubicBezTo>
                  <a:lnTo>
                    <a:pt x="25531" y="5593"/>
                  </a:lnTo>
                  <a:cubicBezTo>
                    <a:pt x="25520" y="5662"/>
                    <a:pt x="25505" y="5797"/>
                    <a:pt x="25549" y="5900"/>
                  </a:cubicBezTo>
                  <a:cubicBezTo>
                    <a:pt x="25215" y="5681"/>
                    <a:pt x="25512" y="5730"/>
                    <a:pt x="25242" y="5477"/>
                  </a:cubicBezTo>
                  <a:lnTo>
                    <a:pt x="25493" y="5423"/>
                  </a:lnTo>
                  <a:cubicBezTo>
                    <a:pt x="25398" y="5210"/>
                    <a:pt x="25232" y="5101"/>
                    <a:pt x="25314" y="4935"/>
                  </a:cubicBezTo>
                  <a:lnTo>
                    <a:pt x="25314" y="4935"/>
                  </a:lnTo>
                  <a:cubicBezTo>
                    <a:pt x="25420" y="5064"/>
                    <a:pt x="25520" y="5111"/>
                    <a:pt x="25615" y="5111"/>
                  </a:cubicBezTo>
                  <a:cubicBezTo>
                    <a:pt x="25862" y="5111"/>
                    <a:pt x="26083" y="4803"/>
                    <a:pt x="26328" y="4803"/>
                  </a:cubicBezTo>
                  <a:cubicBezTo>
                    <a:pt x="26413" y="4803"/>
                    <a:pt x="26500" y="4840"/>
                    <a:pt x="26593" y="4939"/>
                  </a:cubicBezTo>
                  <a:lnTo>
                    <a:pt x="26536" y="4859"/>
                  </a:lnTo>
                  <a:cubicBezTo>
                    <a:pt x="26557" y="4853"/>
                    <a:pt x="26580" y="4851"/>
                    <a:pt x="26603" y="4849"/>
                  </a:cubicBezTo>
                  <a:cubicBezTo>
                    <a:pt x="26397" y="4725"/>
                    <a:pt x="26197" y="4600"/>
                    <a:pt x="26008" y="4478"/>
                  </a:cubicBezTo>
                  <a:cubicBezTo>
                    <a:pt x="23964" y="3747"/>
                    <a:pt x="22576" y="2731"/>
                    <a:pt x="19945" y="2176"/>
                  </a:cubicBezTo>
                  <a:cubicBezTo>
                    <a:pt x="17844" y="1189"/>
                    <a:pt x="14654" y="182"/>
                    <a:pt x="10927" y="24"/>
                  </a:cubicBezTo>
                  <a:lnTo>
                    <a:pt x="10925" y="39"/>
                  </a:lnTo>
                  <a:lnTo>
                    <a:pt x="10620" y="58"/>
                  </a:lnTo>
                  <a:lnTo>
                    <a:pt x="10620" y="58"/>
                  </a:lnTo>
                  <a:lnTo>
                    <a:pt x="10776" y="16"/>
                  </a:lnTo>
                  <a:cubicBezTo>
                    <a:pt x="10490" y="5"/>
                    <a:pt x="10203" y="0"/>
                    <a:pt x="991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85" name="Google Shape;13885;p54"/>
            <p:cNvSpPr/>
            <p:nvPr/>
          </p:nvSpPr>
          <p:spPr>
            <a:xfrm>
              <a:off x="2069575" y="4720375"/>
              <a:ext cx="175" cy="250"/>
            </a:xfrm>
            <a:custGeom>
              <a:avLst/>
              <a:gdLst/>
              <a:ahLst/>
              <a:cxnLst/>
              <a:rect l="l" t="t" r="r" b="b"/>
              <a:pathLst>
                <a:path w="7" h="10" extrusionOk="0">
                  <a:moveTo>
                    <a:pt x="6" y="1"/>
                  </a:moveTo>
                  <a:lnTo>
                    <a:pt x="6" y="1"/>
                  </a:lnTo>
                  <a:cubicBezTo>
                    <a:pt x="2" y="5"/>
                    <a:pt x="0" y="7"/>
                    <a:pt x="2" y="9"/>
                  </a:cubicBezTo>
                  <a:cubicBezTo>
                    <a:pt x="6" y="7"/>
                    <a:pt x="6" y="5"/>
                    <a:pt x="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86" name="Google Shape;13886;p54"/>
            <p:cNvSpPr/>
            <p:nvPr/>
          </p:nvSpPr>
          <p:spPr>
            <a:xfrm>
              <a:off x="2088925" y="4861275"/>
              <a:ext cx="800" cy="25"/>
            </a:xfrm>
            <a:custGeom>
              <a:avLst/>
              <a:gdLst/>
              <a:ahLst/>
              <a:cxnLst/>
              <a:rect l="l" t="t" r="r" b="b"/>
              <a:pathLst>
                <a:path w="32" h="1" extrusionOk="0">
                  <a:moveTo>
                    <a:pt x="32" y="1"/>
                  </a:moveTo>
                  <a:cubicBezTo>
                    <a:pt x="25" y="1"/>
                    <a:pt x="13" y="1"/>
                    <a:pt x="0" y="1"/>
                  </a:cubicBezTo>
                  <a:cubicBezTo>
                    <a:pt x="11" y="1"/>
                    <a:pt x="21" y="1"/>
                    <a:pt x="3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87" name="Google Shape;13887;p54"/>
            <p:cNvSpPr/>
            <p:nvPr/>
          </p:nvSpPr>
          <p:spPr>
            <a:xfrm>
              <a:off x="2064000" y="4720600"/>
              <a:ext cx="16050" cy="1500"/>
            </a:xfrm>
            <a:custGeom>
              <a:avLst/>
              <a:gdLst/>
              <a:ahLst/>
              <a:cxnLst/>
              <a:rect l="l" t="t" r="r" b="b"/>
              <a:pathLst>
                <a:path w="642" h="60" extrusionOk="0">
                  <a:moveTo>
                    <a:pt x="225" y="0"/>
                  </a:moveTo>
                  <a:lnTo>
                    <a:pt x="225" y="0"/>
                  </a:lnTo>
                  <a:cubicBezTo>
                    <a:pt x="187" y="26"/>
                    <a:pt x="0" y="28"/>
                    <a:pt x="642" y="59"/>
                  </a:cubicBezTo>
                  <a:cubicBezTo>
                    <a:pt x="349" y="38"/>
                    <a:pt x="232" y="19"/>
                    <a:pt x="22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88" name="Google Shape;13888;p54"/>
            <p:cNvSpPr/>
            <p:nvPr/>
          </p:nvSpPr>
          <p:spPr>
            <a:xfrm>
              <a:off x="1851275" y="4942625"/>
              <a:ext cx="975" cy="550"/>
            </a:xfrm>
            <a:custGeom>
              <a:avLst/>
              <a:gdLst/>
              <a:ahLst/>
              <a:cxnLst/>
              <a:rect l="l" t="t" r="r" b="b"/>
              <a:pathLst>
                <a:path w="39" h="22" extrusionOk="0">
                  <a:moveTo>
                    <a:pt x="28" y="0"/>
                  </a:moveTo>
                  <a:cubicBezTo>
                    <a:pt x="19" y="2"/>
                    <a:pt x="9" y="5"/>
                    <a:pt x="1" y="7"/>
                  </a:cubicBezTo>
                  <a:cubicBezTo>
                    <a:pt x="13" y="13"/>
                    <a:pt x="28" y="17"/>
                    <a:pt x="38" y="21"/>
                  </a:cubicBezTo>
                  <a:lnTo>
                    <a:pt x="28"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89" name="Google Shape;13889;p54"/>
            <p:cNvSpPr/>
            <p:nvPr/>
          </p:nvSpPr>
          <p:spPr>
            <a:xfrm>
              <a:off x="2089700" y="4861225"/>
              <a:ext cx="350" cy="25"/>
            </a:xfrm>
            <a:custGeom>
              <a:avLst/>
              <a:gdLst/>
              <a:ahLst/>
              <a:cxnLst/>
              <a:rect l="l" t="t" r="r" b="b"/>
              <a:pathLst>
                <a:path w="14" h="1" extrusionOk="0">
                  <a:moveTo>
                    <a:pt x="13" y="1"/>
                  </a:moveTo>
                  <a:cubicBezTo>
                    <a:pt x="9" y="1"/>
                    <a:pt x="5" y="1"/>
                    <a:pt x="1" y="1"/>
                  </a:cubicBezTo>
                  <a:cubicBezTo>
                    <a:pt x="5" y="1"/>
                    <a:pt x="9" y="1"/>
                    <a:pt x="1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90" name="Google Shape;13890;p54"/>
            <p:cNvSpPr/>
            <p:nvPr/>
          </p:nvSpPr>
          <p:spPr>
            <a:xfrm>
              <a:off x="1377525" y="4478375"/>
              <a:ext cx="741325" cy="241975"/>
            </a:xfrm>
            <a:custGeom>
              <a:avLst/>
              <a:gdLst/>
              <a:ahLst/>
              <a:cxnLst/>
              <a:rect l="l" t="t" r="r" b="b"/>
              <a:pathLst>
                <a:path w="29653" h="9679" extrusionOk="0">
                  <a:moveTo>
                    <a:pt x="2682" y="215"/>
                  </a:moveTo>
                  <a:lnTo>
                    <a:pt x="2787" y="253"/>
                  </a:lnTo>
                  <a:cubicBezTo>
                    <a:pt x="2775" y="259"/>
                    <a:pt x="2764" y="261"/>
                    <a:pt x="2754" y="261"/>
                  </a:cubicBezTo>
                  <a:cubicBezTo>
                    <a:pt x="2726" y="261"/>
                    <a:pt x="2703" y="244"/>
                    <a:pt x="2682" y="215"/>
                  </a:cubicBezTo>
                  <a:close/>
                  <a:moveTo>
                    <a:pt x="303" y="1"/>
                  </a:moveTo>
                  <a:cubicBezTo>
                    <a:pt x="277" y="1"/>
                    <a:pt x="251" y="1"/>
                    <a:pt x="225" y="1"/>
                  </a:cubicBezTo>
                  <a:cubicBezTo>
                    <a:pt x="286" y="53"/>
                    <a:pt x="350" y="95"/>
                    <a:pt x="416" y="95"/>
                  </a:cubicBezTo>
                  <a:cubicBezTo>
                    <a:pt x="447" y="95"/>
                    <a:pt x="478" y="86"/>
                    <a:pt x="509" y="64"/>
                  </a:cubicBezTo>
                  <a:lnTo>
                    <a:pt x="509" y="64"/>
                  </a:lnTo>
                  <a:cubicBezTo>
                    <a:pt x="558" y="613"/>
                    <a:pt x="0" y="245"/>
                    <a:pt x="173" y="800"/>
                  </a:cubicBezTo>
                  <a:cubicBezTo>
                    <a:pt x="208" y="849"/>
                    <a:pt x="241" y="860"/>
                    <a:pt x="274" y="860"/>
                  </a:cubicBezTo>
                  <a:cubicBezTo>
                    <a:pt x="301" y="860"/>
                    <a:pt x="327" y="853"/>
                    <a:pt x="354" y="853"/>
                  </a:cubicBezTo>
                  <a:cubicBezTo>
                    <a:pt x="387" y="853"/>
                    <a:pt x="421" y="864"/>
                    <a:pt x="457" y="914"/>
                  </a:cubicBezTo>
                  <a:cubicBezTo>
                    <a:pt x="446" y="1000"/>
                    <a:pt x="408" y="1099"/>
                    <a:pt x="408" y="1195"/>
                  </a:cubicBezTo>
                  <a:cubicBezTo>
                    <a:pt x="465" y="1195"/>
                    <a:pt x="522" y="1200"/>
                    <a:pt x="579" y="1200"/>
                  </a:cubicBezTo>
                  <a:lnTo>
                    <a:pt x="606" y="1162"/>
                  </a:lnTo>
                  <a:lnTo>
                    <a:pt x="606" y="1162"/>
                  </a:lnTo>
                  <a:cubicBezTo>
                    <a:pt x="604" y="1174"/>
                    <a:pt x="598" y="1187"/>
                    <a:pt x="591" y="1202"/>
                  </a:cubicBezTo>
                  <a:cubicBezTo>
                    <a:pt x="659" y="1202"/>
                    <a:pt x="724" y="1204"/>
                    <a:pt x="791" y="1206"/>
                  </a:cubicBezTo>
                  <a:lnTo>
                    <a:pt x="558" y="613"/>
                  </a:lnTo>
                  <a:lnTo>
                    <a:pt x="846" y="733"/>
                  </a:lnTo>
                  <a:lnTo>
                    <a:pt x="833" y="1206"/>
                  </a:lnTo>
                  <a:cubicBezTo>
                    <a:pt x="3249" y="1275"/>
                    <a:pt x="5910" y="1700"/>
                    <a:pt x="8259" y="2642"/>
                  </a:cubicBezTo>
                  <a:cubicBezTo>
                    <a:pt x="8463" y="2415"/>
                    <a:pt x="8662" y="2101"/>
                    <a:pt x="9001" y="2101"/>
                  </a:cubicBezTo>
                  <a:cubicBezTo>
                    <a:pt x="9011" y="2101"/>
                    <a:pt x="9021" y="2101"/>
                    <a:pt x="9031" y="2102"/>
                  </a:cubicBezTo>
                  <a:cubicBezTo>
                    <a:pt x="9060" y="2266"/>
                    <a:pt x="9090" y="2320"/>
                    <a:pt x="9123" y="2320"/>
                  </a:cubicBezTo>
                  <a:cubicBezTo>
                    <a:pt x="9187" y="2320"/>
                    <a:pt x="9264" y="2116"/>
                    <a:pt x="9379" y="2116"/>
                  </a:cubicBezTo>
                  <a:cubicBezTo>
                    <a:pt x="9417" y="2116"/>
                    <a:pt x="9458" y="2138"/>
                    <a:pt x="9504" y="2194"/>
                  </a:cubicBezTo>
                  <a:lnTo>
                    <a:pt x="9674" y="2745"/>
                  </a:lnTo>
                  <a:cubicBezTo>
                    <a:pt x="9537" y="2558"/>
                    <a:pt x="9421" y="2485"/>
                    <a:pt x="9321" y="2485"/>
                  </a:cubicBezTo>
                  <a:cubicBezTo>
                    <a:pt x="9195" y="2485"/>
                    <a:pt x="9093" y="2600"/>
                    <a:pt x="9005" y="2747"/>
                  </a:cubicBezTo>
                  <a:lnTo>
                    <a:pt x="9119" y="2821"/>
                  </a:lnTo>
                  <a:cubicBezTo>
                    <a:pt x="9077" y="2867"/>
                    <a:pt x="9031" y="2911"/>
                    <a:pt x="8984" y="2951"/>
                  </a:cubicBezTo>
                  <a:cubicBezTo>
                    <a:pt x="9205" y="3054"/>
                    <a:pt x="9424" y="3162"/>
                    <a:pt x="9636" y="3273"/>
                  </a:cubicBezTo>
                  <a:cubicBezTo>
                    <a:pt x="12120" y="3826"/>
                    <a:pt x="14040" y="4766"/>
                    <a:pt x="15668" y="5698"/>
                  </a:cubicBezTo>
                  <a:cubicBezTo>
                    <a:pt x="19388" y="7574"/>
                    <a:pt x="23239" y="9349"/>
                    <a:pt x="27672" y="9664"/>
                  </a:cubicBezTo>
                  <a:cubicBezTo>
                    <a:pt x="27684" y="9670"/>
                    <a:pt x="27691" y="9675"/>
                    <a:pt x="27691" y="9679"/>
                  </a:cubicBezTo>
                  <a:cubicBezTo>
                    <a:pt x="27728" y="9656"/>
                    <a:pt x="27960" y="9639"/>
                    <a:pt x="28233" y="9633"/>
                  </a:cubicBezTo>
                  <a:cubicBezTo>
                    <a:pt x="28271" y="9620"/>
                    <a:pt x="29444" y="9328"/>
                    <a:pt x="29015" y="9094"/>
                  </a:cubicBezTo>
                  <a:cubicBezTo>
                    <a:pt x="29653" y="8690"/>
                    <a:pt x="28057" y="8543"/>
                    <a:pt x="27850" y="8499"/>
                  </a:cubicBezTo>
                  <a:cubicBezTo>
                    <a:pt x="26952" y="8482"/>
                    <a:pt x="26059" y="8362"/>
                    <a:pt x="25163" y="8171"/>
                  </a:cubicBezTo>
                  <a:lnTo>
                    <a:pt x="25163" y="8171"/>
                  </a:lnTo>
                  <a:cubicBezTo>
                    <a:pt x="25220" y="8266"/>
                    <a:pt x="25284" y="8341"/>
                    <a:pt x="25364" y="8341"/>
                  </a:cubicBezTo>
                  <a:cubicBezTo>
                    <a:pt x="25384" y="8341"/>
                    <a:pt x="25404" y="8337"/>
                    <a:pt x="25426" y="8327"/>
                  </a:cubicBezTo>
                  <a:lnTo>
                    <a:pt x="25426" y="8327"/>
                  </a:lnTo>
                  <a:cubicBezTo>
                    <a:pt x="25391" y="8359"/>
                    <a:pt x="25356" y="8373"/>
                    <a:pt x="25322" y="8373"/>
                  </a:cubicBezTo>
                  <a:cubicBezTo>
                    <a:pt x="25223" y="8373"/>
                    <a:pt x="25126" y="8261"/>
                    <a:pt x="25039" y="8146"/>
                  </a:cubicBezTo>
                  <a:cubicBezTo>
                    <a:pt x="22080" y="7500"/>
                    <a:pt x="19035" y="6070"/>
                    <a:pt x="15293" y="4695"/>
                  </a:cubicBezTo>
                  <a:cubicBezTo>
                    <a:pt x="15182" y="4533"/>
                    <a:pt x="15054" y="4388"/>
                    <a:pt x="14911" y="4257"/>
                  </a:cubicBezTo>
                  <a:cubicBezTo>
                    <a:pt x="14772" y="4198"/>
                    <a:pt x="14576" y="4116"/>
                    <a:pt x="14429" y="3912"/>
                  </a:cubicBezTo>
                  <a:cubicBezTo>
                    <a:pt x="14450" y="3912"/>
                    <a:pt x="14469" y="3915"/>
                    <a:pt x="14488" y="3915"/>
                  </a:cubicBezTo>
                  <a:cubicBezTo>
                    <a:pt x="13565" y="3250"/>
                    <a:pt x="12185" y="2695"/>
                    <a:pt x="11020" y="2251"/>
                  </a:cubicBezTo>
                  <a:cubicBezTo>
                    <a:pt x="10244" y="1938"/>
                    <a:pt x="9378" y="1637"/>
                    <a:pt x="8461" y="1359"/>
                  </a:cubicBezTo>
                  <a:lnTo>
                    <a:pt x="8398" y="1389"/>
                  </a:lnTo>
                  <a:cubicBezTo>
                    <a:pt x="8396" y="1370"/>
                    <a:pt x="8391" y="1353"/>
                    <a:pt x="8387" y="1336"/>
                  </a:cubicBezTo>
                  <a:cubicBezTo>
                    <a:pt x="6570" y="792"/>
                    <a:pt x="4560" y="350"/>
                    <a:pt x="2640" y="138"/>
                  </a:cubicBezTo>
                  <a:lnTo>
                    <a:pt x="2640" y="138"/>
                  </a:lnTo>
                  <a:cubicBezTo>
                    <a:pt x="2650" y="165"/>
                    <a:pt x="2665" y="190"/>
                    <a:pt x="2682" y="215"/>
                  </a:cubicBezTo>
                  <a:lnTo>
                    <a:pt x="2558" y="171"/>
                  </a:lnTo>
                  <a:cubicBezTo>
                    <a:pt x="2558" y="157"/>
                    <a:pt x="2558" y="144"/>
                    <a:pt x="2558" y="129"/>
                  </a:cubicBezTo>
                  <a:cubicBezTo>
                    <a:pt x="2284" y="100"/>
                    <a:pt x="2015" y="74"/>
                    <a:pt x="1750" y="56"/>
                  </a:cubicBezTo>
                  <a:lnTo>
                    <a:pt x="1714" y="127"/>
                  </a:lnTo>
                  <a:cubicBezTo>
                    <a:pt x="1697" y="104"/>
                    <a:pt x="1676" y="79"/>
                    <a:pt x="1653" y="49"/>
                  </a:cubicBezTo>
                  <a:cubicBezTo>
                    <a:pt x="1193" y="17"/>
                    <a:pt x="741" y="1"/>
                    <a:pt x="30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91" name="Google Shape;13891;p54"/>
            <p:cNvSpPr/>
            <p:nvPr/>
          </p:nvSpPr>
          <p:spPr>
            <a:xfrm>
              <a:off x="1315575" y="4906250"/>
              <a:ext cx="4300" cy="6750"/>
            </a:xfrm>
            <a:custGeom>
              <a:avLst/>
              <a:gdLst/>
              <a:ahLst/>
              <a:cxnLst/>
              <a:rect l="l" t="t" r="r" b="b"/>
              <a:pathLst>
                <a:path w="172" h="270" extrusionOk="0">
                  <a:moveTo>
                    <a:pt x="171" y="0"/>
                  </a:moveTo>
                  <a:lnTo>
                    <a:pt x="171" y="0"/>
                  </a:lnTo>
                  <a:cubicBezTo>
                    <a:pt x="115" y="8"/>
                    <a:pt x="58" y="17"/>
                    <a:pt x="1" y="25"/>
                  </a:cubicBezTo>
                  <a:lnTo>
                    <a:pt x="94" y="269"/>
                  </a:lnTo>
                  <a:cubicBezTo>
                    <a:pt x="127" y="183"/>
                    <a:pt x="155" y="93"/>
                    <a:pt x="17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92" name="Google Shape;13892;p54"/>
            <p:cNvSpPr/>
            <p:nvPr/>
          </p:nvSpPr>
          <p:spPr>
            <a:xfrm>
              <a:off x="881375" y="4481275"/>
              <a:ext cx="456375" cy="184200"/>
            </a:xfrm>
            <a:custGeom>
              <a:avLst/>
              <a:gdLst/>
              <a:ahLst/>
              <a:cxnLst/>
              <a:rect l="l" t="t" r="r" b="b"/>
              <a:pathLst>
                <a:path w="18255" h="7368" extrusionOk="0">
                  <a:moveTo>
                    <a:pt x="15959" y="1082"/>
                  </a:moveTo>
                  <a:cubicBezTo>
                    <a:pt x="15959" y="1085"/>
                    <a:pt x="15960" y="1088"/>
                    <a:pt x="15960" y="1092"/>
                  </a:cubicBezTo>
                  <a:lnTo>
                    <a:pt x="15959" y="1082"/>
                  </a:lnTo>
                  <a:close/>
                  <a:moveTo>
                    <a:pt x="2377" y="5756"/>
                  </a:moveTo>
                  <a:lnTo>
                    <a:pt x="2377" y="5756"/>
                  </a:lnTo>
                  <a:cubicBezTo>
                    <a:pt x="2438" y="5775"/>
                    <a:pt x="2503" y="5794"/>
                    <a:pt x="2564" y="5811"/>
                  </a:cubicBezTo>
                  <a:cubicBezTo>
                    <a:pt x="2579" y="5810"/>
                    <a:pt x="2593" y="5808"/>
                    <a:pt x="2606" y="5808"/>
                  </a:cubicBezTo>
                  <a:cubicBezTo>
                    <a:pt x="2633" y="5808"/>
                    <a:pt x="2653" y="5815"/>
                    <a:pt x="2665" y="5841"/>
                  </a:cubicBezTo>
                  <a:cubicBezTo>
                    <a:pt x="2631" y="5830"/>
                    <a:pt x="2597" y="5822"/>
                    <a:pt x="2564" y="5811"/>
                  </a:cubicBezTo>
                  <a:cubicBezTo>
                    <a:pt x="2550" y="5812"/>
                    <a:pt x="2536" y="5813"/>
                    <a:pt x="2520" y="5813"/>
                  </a:cubicBezTo>
                  <a:cubicBezTo>
                    <a:pt x="2475" y="5813"/>
                    <a:pt x="2424" y="5804"/>
                    <a:pt x="2377" y="5756"/>
                  </a:cubicBezTo>
                  <a:close/>
                  <a:moveTo>
                    <a:pt x="1887" y="5765"/>
                  </a:moveTo>
                  <a:lnTo>
                    <a:pt x="1887" y="5765"/>
                  </a:lnTo>
                  <a:cubicBezTo>
                    <a:pt x="2017" y="6148"/>
                    <a:pt x="2389" y="6099"/>
                    <a:pt x="2297" y="6333"/>
                  </a:cubicBezTo>
                  <a:cubicBezTo>
                    <a:pt x="2129" y="6221"/>
                    <a:pt x="1962" y="6114"/>
                    <a:pt x="1887" y="5765"/>
                  </a:cubicBezTo>
                  <a:close/>
                  <a:moveTo>
                    <a:pt x="928" y="6343"/>
                  </a:moveTo>
                  <a:lnTo>
                    <a:pt x="928" y="6343"/>
                  </a:lnTo>
                  <a:cubicBezTo>
                    <a:pt x="1037" y="6404"/>
                    <a:pt x="1159" y="6497"/>
                    <a:pt x="1241" y="6520"/>
                  </a:cubicBezTo>
                  <a:cubicBezTo>
                    <a:pt x="1218" y="6530"/>
                    <a:pt x="1193" y="6535"/>
                    <a:pt x="1169" y="6535"/>
                  </a:cubicBezTo>
                  <a:cubicBezTo>
                    <a:pt x="1071" y="6535"/>
                    <a:pt x="971" y="6457"/>
                    <a:pt x="928" y="6343"/>
                  </a:cubicBezTo>
                  <a:close/>
                  <a:moveTo>
                    <a:pt x="1908" y="6518"/>
                  </a:moveTo>
                  <a:lnTo>
                    <a:pt x="2242" y="6741"/>
                  </a:lnTo>
                  <a:cubicBezTo>
                    <a:pt x="2280" y="6911"/>
                    <a:pt x="2225" y="6873"/>
                    <a:pt x="2162" y="6907"/>
                  </a:cubicBezTo>
                  <a:lnTo>
                    <a:pt x="2160" y="6907"/>
                  </a:lnTo>
                  <a:cubicBezTo>
                    <a:pt x="2040" y="6903"/>
                    <a:pt x="2002" y="6726"/>
                    <a:pt x="1908" y="6518"/>
                  </a:cubicBezTo>
                  <a:close/>
                  <a:moveTo>
                    <a:pt x="1763" y="6713"/>
                  </a:moveTo>
                  <a:lnTo>
                    <a:pt x="1763" y="6713"/>
                  </a:lnTo>
                  <a:cubicBezTo>
                    <a:pt x="1948" y="7134"/>
                    <a:pt x="1594" y="7048"/>
                    <a:pt x="1466" y="7109"/>
                  </a:cubicBezTo>
                  <a:lnTo>
                    <a:pt x="1325" y="6795"/>
                  </a:lnTo>
                  <a:lnTo>
                    <a:pt x="1763" y="6713"/>
                  </a:lnTo>
                  <a:close/>
                  <a:moveTo>
                    <a:pt x="1182" y="7121"/>
                  </a:moveTo>
                  <a:cubicBezTo>
                    <a:pt x="1192" y="7121"/>
                    <a:pt x="1199" y="7125"/>
                    <a:pt x="1205" y="7132"/>
                  </a:cubicBezTo>
                  <a:cubicBezTo>
                    <a:pt x="1195" y="7129"/>
                    <a:pt x="1183" y="7127"/>
                    <a:pt x="1171" y="7127"/>
                  </a:cubicBezTo>
                  <a:cubicBezTo>
                    <a:pt x="1167" y="7127"/>
                    <a:pt x="1163" y="7127"/>
                    <a:pt x="1159" y="7128"/>
                  </a:cubicBezTo>
                  <a:cubicBezTo>
                    <a:pt x="1168" y="7123"/>
                    <a:pt x="1176" y="7121"/>
                    <a:pt x="1182" y="7121"/>
                  </a:cubicBezTo>
                  <a:close/>
                  <a:moveTo>
                    <a:pt x="18162" y="1"/>
                  </a:moveTo>
                  <a:cubicBezTo>
                    <a:pt x="15083" y="299"/>
                    <a:pt x="11989" y="1174"/>
                    <a:pt x="9415" y="2141"/>
                  </a:cubicBezTo>
                  <a:cubicBezTo>
                    <a:pt x="9442" y="2296"/>
                    <a:pt x="9527" y="2547"/>
                    <a:pt x="9417" y="2547"/>
                  </a:cubicBezTo>
                  <a:cubicBezTo>
                    <a:pt x="9389" y="2547"/>
                    <a:pt x="9348" y="2530"/>
                    <a:pt x="9291" y="2493"/>
                  </a:cubicBezTo>
                  <a:cubicBezTo>
                    <a:pt x="9363" y="2457"/>
                    <a:pt x="9298" y="2308"/>
                    <a:pt x="9281" y="2192"/>
                  </a:cubicBezTo>
                  <a:cubicBezTo>
                    <a:pt x="8124" y="2631"/>
                    <a:pt x="7075" y="3086"/>
                    <a:pt x="6183" y="3513"/>
                  </a:cubicBezTo>
                  <a:cubicBezTo>
                    <a:pt x="5563" y="3805"/>
                    <a:pt x="5184" y="4194"/>
                    <a:pt x="4377" y="4526"/>
                  </a:cubicBezTo>
                  <a:cubicBezTo>
                    <a:pt x="4383" y="4608"/>
                    <a:pt x="4419" y="4705"/>
                    <a:pt x="4494" y="4840"/>
                  </a:cubicBezTo>
                  <a:cubicBezTo>
                    <a:pt x="4372" y="4816"/>
                    <a:pt x="4260" y="4804"/>
                    <a:pt x="4156" y="4804"/>
                  </a:cubicBezTo>
                  <a:cubicBezTo>
                    <a:pt x="3860" y="4804"/>
                    <a:pt x="3634" y="4900"/>
                    <a:pt x="3430" y="5092"/>
                  </a:cubicBezTo>
                  <a:cubicBezTo>
                    <a:pt x="3388" y="5041"/>
                    <a:pt x="3350" y="4989"/>
                    <a:pt x="3312" y="4936"/>
                  </a:cubicBezTo>
                  <a:cubicBezTo>
                    <a:pt x="3039" y="5062"/>
                    <a:pt x="2766" y="5189"/>
                    <a:pt x="2494" y="5313"/>
                  </a:cubicBezTo>
                  <a:cubicBezTo>
                    <a:pt x="2514" y="5439"/>
                    <a:pt x="2548" y="5584"/>
                    <a:pt x="2343" y="5584"/>
                  </a:cubicBezTo>
                  <a:cubicBezTo>
                    <a:pt x="2322" y="5584"/>
                    <a:pt x="2299" y="5583"/>
                    <a:pt x="2274" y="5580"/>
                  </a:cubicBezTo>
                  <a:lnTo>
                    <a:pt x="2274" y="5580"/>
                  </a:lnTo>
                  <a:cubicBezTo>
                    <a:pt x="2293" y="5647"/>
                    <a:pt x="2328" y="5708"/>
                    <a:pt x="2377" y="5756"/>
                  </a:cubicBezTo>
                  <a:cubicBezTo>
                    <a:pt x="2221" y="5714"/>
                    <a:pt x="2074" y="5653"/>
                    <a:pt x="1937" y="5573"/>
                  </a:cubicBezTo>
                  <a:lnTo>
                    <a:pt x="1584" y="5738"/>
                  </a:lnTo>
                  <a:cubicBezTo>
                    <a:pt x="1584" y="5752"/>
                    <a:pt x="1584" y="5769"/>
                    <a:pt x="1582" y="5786"/>
                  </a:cubicBezTo>
                  <a:cubicBezTo>
                    <a:pt x="1552" y="5782"/>
                    <a:pt x="1525" y="5777"/>
                    <a:pt x="1498" y="5777"/>
                  </a:cubicBezTo>
                  <a:cubicBezTo>
                    <a:pt x="1426" y="5811"/>
                    <a:pt x="1355" y="5843"/>
                    <a:pt x="1283" y="5876"/>
                  </a:cubicBezTo>
                  <a:cubicBezTo>
                    <a:pt x="1207" y="6029"/>
                    <a:pt x="1298" y="6306"/>
                    <a:pt x="1010" y="6306"/>
                  </a:cubicBezTo>
                  <a:cubicBezTo>
                    <a:pt x="980" y="6306"/>
                    <a:pt x="947" y="6303"/>
                    <a:pt x="909" y="6297"/>
                  </a:cubicBezTo>
                  <a:lnTo>
                    <a:pt x="909" y="6297"/>
                  </a:lnTo>
                  <a:cubicBezTo>
                    <a:pt x="913" y="6314"/>
                    <a:pt x="919" y="6328"/>
                    <a:pt x="928" y="6343"/>
                  </a:cubicBezTo>
                  <a:cubicBezTo>
                    <a:pt x="876" y="6316"/>
                    <a:pt x="828" y="6296"/>
                    <a:pt x="790" y="6296"/>
                  </a:cubicBezTo>
                  <a:cubicBezTo>
                    <a:pt x="736" y="6296"/>
                    <a:pt x="701" y="6337"/>
                    <a:pt x="705" y="6457"/>
                  </a:cubicBezTo>
                  <a:lnTo>
                    <a:pt x="560" y="6206"/>
                  </a:lnTo>
                  <a:cubicBezTo>
                    <a:pt x="372" y="6291"/>
                    <a:pt x="187" y="6375"/>
                    <a:pt x="0" y="6457"/>
                  </a:cubicBezTo>
                  <a:cubicBezTo>
                    <a:pt x="0" y="6484"/>
                    <a:pt x="0" y="6511"/>
                    <a:pt x="2" y="6541"/>
                  </a:cubicBezTo>
                  <a:cubicBezTo>
                    <a:pt x="21" y="6591"/>
                    <a:pt x="30" y="6644"/>
                    <a:pt x="26" y="6699"/>
                  </a:cubicBezTo>
                  <a:cubicBezTo>
                    <a:pt x="57" y="6827"/>
                    <a:pt x="122" y="6936"/>
                    <a:pt x="272" y="6982"/>
                  </a:cubicBezTo>
                  <a:cubicBezTo>
                    <a:pt x="417" y="6961"/>
                    <a:pt x="303" y="6633"/>
                    <a:pt x="405" y="6633"/>
                  </a:cubicBezTo>
                  <a:cubicBezTo>
                    <a:pt x="433" y="6633"/>
                    <a:pt x="477" y="6658"/>
                    <a:pt x="547" y="6720"/>
                  </a:cubicBezTo>
                  <a:lnTo>
                    <a:pt x="520" y="6926"/>
                  </a:lnTo>
                  <a:cubicBezTo>
                    <a:pt x="513" y="7264"/>
                    <a:pt x="548" y="7368"/>
                    <a:pt x="611" y="7368"/>
                  </a:cubicBezTo>
                  <a:cubicBezTo>
                    <a:pt x="710" y="7368"/>
                    <a:pt x="878" y="7108"/>
                    <a:pt x="1052" y="7108"/>
                  </a:cubicBezTo>
                  <a:cubicBezTo>
                    <a:pt x="1122" y="7108"/>
                    <a:pt x="1194" y="7150"/>
                    <a:pt x="1262" y="7268"/>
                  </a:cubicBezTo>
                  <a:cubicBezTo>
                    <a:pt x="1233" y="7203"/>
                    <a:pt x="1224" y="7153"/>
                    <a:pt x="1205" y="7132"/>
                  </a:cubicBezTo>
                  <a:lnTo>
                    <a:pt x="1205" y="7132"/>
                  </a:lnTo>
                  <a:cubicBezTo>
                    <a:pt x="1287" y="7155"/>
                    <a:pt x="1390" y="7245"/>
                    <a:pt x="1468" y="7332"/>
                  </a:cubicBezTo>
                  <a:cubicBezTo>
                    <a:pt x="2682" y="6837"/>
                    <a:pt x="3912" y="6293"/>
                    <a:pt x="5228" y="5733"/>
                  </a:cubicBezTo>
                  <a:cubicBezTo>
                    <a:pt x="5098" y="5327"/>
                    <a:pt x="6427" y="4970"/>
                    <a:pt x="7169" y="4692"/>
                  </a:cubicBezTo>
                  <a:cubicBezTo>
                    <a:pt x="9384" y="3481"/>
                    <a:pt x="12080" y="2215"/>
                    <a:pt x="15445" y="1538"/>
                  </a:cubicBezTo>
                  <a:cubicBezTo>
                    <a:pt x="15437" y="1533"/>
                    <a:pt x="15431" y="1529"/>
                    <a:pt x="15426" y="1529"/>
                  </a:cubicBezTo>
                  <a:cubicBezTo>
                    <a:pt x="15421" y="1529"/>
                    <a:pt x="15417" y="1533"/>
                    <a:pt x="15417" y="1542"/>
                  </a:cubicBezTo>
                  <a:cubicBezTo>
                    <a:pt x="15369" y="1435"/>
                    <a:pt x="15316" y="1401"/>
                    <a:pt x="15331" y="1267"/>
                  </a:cubicBezTo>
                  <a:lnTo>
                    <a:pt x="15331" y="1267"/>
                  </a:lnTo>
                  <a:cubicBezTo>
                    <a:pt x="15464" y="1479"/>
                    <a:pt x="15647" y="1283"/>
                    <a:pt x="15657" y="1498"/>
                  </a:cubicBezTo>
                  <a:cubicBezTo>
                    <a:pt x="15708" y="1487"/>
                    <a:pt x="15762" y="1479"/>
                    <a:pt x="15813" y="1468"/>
                  </a:cubicBezTo>
                  <a:cubicBezTo>
                    <a:pt x="15891" y="1346"/>
                    <a:pt x="15924" y="1199"/>
                    <a:pt x="15905" y="1054"/>
                  </a:cubicBezTo>
                  <a:cubicBezTo>
                    <a:pt x="15851" y="1020"/>
                    <a:pt x="15783" y="1050"/>
                    <a:pt x="15729" y="1010"/>
                  </a:cubicBezTo>
                  <a:lnTo>
                    <a:pt x="15941" y="785"/>
                  </a:lnTo>
                  <a:lnTo>
                    <a:pt x="15959" y="1082"/>
                  </a:lnTo>
                  <a:lnTo>
                    <a:pt x="15959" y="1082"/>
                  </a:lnTo>
                  <a:cubicBezTo>
                    <a:pt x="15959" y="1020"/>
                    <a:pt x="16026" y="1008"/>
                    <a:pt x="16116" y="1008"/>
                  </a:cubicBezTo>
                  <a:cubicBezTo>
                    <a:pt x="16173" y="1008"/>
                    <a:pt x="16239" y="1012"/>
                    <a:pt x="16302" y="1012"/>
                  </a:cubicBezTo>
                  <a:cubicBezTo>
                    <a:pt x="16486" y="1012"/>
                    <a:pt x="16649" y="971"/>
                    <a:pt x="16509" y="652"/>
                  </a:cubicBezTo>
                  <a:lnTo>
                    <a:pt x="16509" y="652"/>
                  </a:lnTo>
                  <a:lnTo>
                    <a:pt x="16738" y="1168"/>
                  </a:lnTo>
                  <a:cubicBezTo>
                    <a:pt x="16753" y="1062"/>
                    <a:pt x="16812" y="1031"/>
                    <a:pt x="16890" y="1031"/>
                  </a:cubicBezTo>
                  <a:cubicBezTo>
                    <a:pt x="17001" y="1031"/>
                    <a:pt x="17150" y="1094"/>
                    <a:pt x="17261" y="1094"/>
                  </a:cubicBezTo>
                  <a:cubicBezTo>
                    <a:pt x="17272" y="1094"/>
                    <a:pt x="17283" y="1093"/>
                    <a:pt x="17293" y="1092"/>
                  </a:cubicBezTo>
                  <a:cubicBezTo>
                    <a:pt x="17016" y="907"/>
                    <a:pt x="17283" y="716"/>
                    <a:pt x="17245" y="543"/>
                  </a:cubicBezTo>
                  <a:lnTo>
                    <a:pt x="17245" y="543"/>
                  </a:lnTo>
                  <a:cubicBezTo>
                    <a:pt x="17327" y="614"/>
                    <a:pt x="17406" y="641"/>
                    <a:pt x="17483" y="641"/>
                  </a:cubicBezTo>
                  <a:cubicBezTo>
                    <a:pt x="17765" y="641"/>
                    <a:pt x="18015" y="269"/>
                    <a:pt x="18254" y="253"/>
                  </a:cubicBezTo>
                  <a:cubicBezTo>
                    <a:pt x="18238" y="118"/>
                    <a:pt x="18202" y="43"/>
                    <a:pt x="1816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93" name="Google Shape;13893;p54"/>
            <p:cNvSpPr/>
            <p:nvPr/>
          </p:nvSpPr>
          <p:spPr>
            <a:xfrm>
              <a:off x="876375" y="4642950"/>
              <a:ext cx="5650" cy="9000"/>
            </a:xfrm>
            <a:custGeom>
              <a:avLst/>
              <a:gdLst/>
              <a:ahLst/>
              <a:cxnLst/>
              <a:rect l="l" t="t" r="r" b="b"/>
              <a:pathLst>
                <a:path w="226" h="360" extrusionOk="0">
                  <a:moveTo>
                    <a:pt x="175" y="0"/>
                  </a:moveTo>
                  <a:cubicBezTo>
                    <a:pt x="118" y="28"/>
                    <a:pt x="59" y="51"/>
                    <a:pt x="0" y="78"/>
                  </a:cubicBezTo>
                  <a:lnTo>
                    <a:pt x="127" y="360"/>
                  </a:lnTo>
                  <a:cubicBezTo>
                    <a:pt x="181" y="337"/>
                    <a:pt x="219" y="288"/>
                    <a:pt x="226" y="229"/>
                  </a:cubicBezTo>
                  <a:cubicBezTo>
                    <a:pt x="213" y="179"/>
                    <a:pt x="204" y="126"/>
                    <a:pt x="202" y="72"/>
                  </a:cubicBezTo>
                  <a:cubicBezTo>
                    <a:pt x="194" y="49"/>
                    <a:pt x="186" y="25"/>
                    <a:pt x="17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94" name="Google Shape;13894;p54"/>
            <p:cNvSpPr/>
            <p:nvPr/>
          </p:nvSpPr>
          <p:spPr>
            <a:xfrm>
              <a:off x="1099200" y="4811400"/>
              <a:ext cx="36125" cy="41225"/>
            </a:xfrm>
            <a:custGeom>
              <a:avLst/>
              <a:gdLst/>
              <a:ahLst/>
              <a:cxnLst/>
              <a:rect l="l" t="t" r="r" b="b"/>
              <a:pathLst>
                <a:path w="1445" h="1649" extrusionOk="0">
                  <a:moveTo>
                    <a:pt x="433" y="467"/>
                  </a:moveTo>
                  <a:lnTo>
                    <a:pt x="454" y="776"/>
                  </a:lnTo>
                  <a:lnTo>
                    <a:pt x="128" y="488"/>
                  </a:lnTo>
                  <a:lnTo>
                    <a:pt x="433" y="467"/>
                  </a:lnTo>
                  <a:close/>
                  <a:moveTo>
                    <a:pt x="1445" y="0"/>
                  </a:moveTo>
                  <a:lnTo>
                    <a:pt x="1445" y="0"/>
                  </a:lnTo>
                  <a:cubicBezTo>
                    <a:pt x="959" y="166"/>
                    <a:pt x="475" y="337"/>
                    <a:pt x="0" y="513"/>
                  </a:cubicBezTo>
                  <a:cubicBezTo>
                    <a:pt x="248" y="827"/>
                    <a:pt x="349" y="1296"/>
                    <a:pt x="648" y="1649"/>
                  </a:cubicBezTo>
                  <a:cubicBezTo>
                    <a:pt x="812" y="1573"/>
                    <a:pt x="980" y="1500"/>
                    <a:pt x="1152" y="1424"/>
                  </a:cubicBezTo>
                  <a:cubicBezTo>
                    <a:pt x="1152" y="1139"/>
                    <a:pt x="1102" y="1099"/>
                    <a:pt x="1148" y="1099"/>
                  </a:cubicBezTo>
                  <a:cubicBezTo>
                    <a:pt x="1166" y="1099"/>
                    <a:pt x="1199" y="1105"/>
                    <a:pt x="1255" y="1105"/>
                  </a:cubicBezTo>
                  <a:cubicBezTo>
                    <a:pt x="1288" y="1105"/>
                    <a:pt x="1330" y="1103"/>
                    <a:pt x="1382" y="1096"/>
                  </a:cubicBezTo>
                  <a:cubicBezTo>
                    <a:pt x="1386" y="978"/>
                    <a:pt x="1365" y="860"/>
                    <a:pt x="1314" y="753"/>
                  </a:cubicBezTo>
                  <a:cubicBezTo>
                    <a:pt x="1312" y="753"/>
                    <a:pt x="1308" y="751"/>
                    <a:pt x="1306" y="751"/>
                  </a:cubicBezTo>
                  <a:lnTo>
                    <a:pt x="1314" y="751"/>
                  </a:lnTo>
                  <a:cubicBezTo>
                    <a:pt x="1234" y="585"/>
                    <a:pt x="1134" y="520"/>
                    <a:pt x="1256" y="202"/>
                  </a:cubicBezTo>
                  <a:cubicBezTo>
                    <a:pt x="1329" y="143"/>
                    <a:pt x="1392" y="76"/>
                    <a:pt x="144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95" name="Google Shape;13895;p54"/>
            <p:cNvSpPr/>
            <p:nvPr/>
          </p:nvSpPr>
          <p:spPr>
            <a:xfrm>
              <a:off x="1312950" y="4932350"/>
              <a:ext cx="7600" cy="925"/>
            </a:xfrm>
            <a:custGeom>
              <a:avLst/>
              <a:gdLst/>
              <a:ahLst/>
              <a:cxnLst/>
              <a:rect l="l" t="t" r="r" b="b"/>
              <a:pathLst>
                <a:path w="304" h="37" extrusionOk="0">
                  <a:moveTo>
                    <a:pt x="193" y="0"/>
                  </a:moveTo>
                  <a:cubicBezTo>
                    <a:pt x="127" y="0"/>
                    <a:pt x="62" y="13"/>
                    <a:pt x="1" y="37"/>
                  </a:cubicBezTo>
                  <a:cubicBezTo>
                    <a:pt x="100" y="29"/>
                    <a:pt x="203" y="20"/>
                    <a:pt x="304" y="12"/>
                  </a:cubicBezTo>
                  <a:cubicBezTo>
                    <a:pt x="267" y="4"/>
                    <a:pt x="230" y="0"/>
                    <a:pt x="19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96" name="Google Shape;13896;p54"/>
            <p:cNvSpPr/>
            <p:nvPr/>
          </p:nvSpPr>
          <p:spPr>
            <a:xfrm>
              <a:off x="1222150" y="4912275"/>
              <a:ext cx="79800" cy="38725"/>
            </a:xfrm>
            <a:custGeom>
              <a:avLst/>
              <a:gdLst/>
              <a:ahLst/>
              <a:cxnLst/>
              <a:rect l="l" t="t" r="r" b="b"/>
              <a:pathLst>
                <a:path w="3192" h="1549" extrusionOk="0">
                  <a:moveTo>
                    <a:pt x="2497" y="1"/>
                  </a:moveTo>
                  <a:lnTo>
                    <a:pt x="2497" y="1"/>
                  </a:lnTo>
                  <a:cubicBezTo>
                    <a:pt x="2194" y="60"/>
                    <a:pt x="1894" y="123"/>
                    <a:pt x="1595" y="190"/>
                  </a:cubicBezTo>
                  <a:lnTo>
                    <a:pt x="1740" y="264"/>
                  </a:lnTo>
                  <a:lnTo>
                    <a:pt x="1307" y="344"/>
                  </a:lnTo>
                  <a:lnTo>
                    <a:pt x="1301" y="257"/>
                  </a:lnTo>
                  <a:cubicBezTo>
                    <a:pt x="861" y="358"/>
                    <a:pt x="428" y="470"/>
                    <a:pt x="1" y="588"/>
                  </a:cubicBezTo>
                  <a:cubicBezTo>
                    <a:pt x="50" y="814"/>
                    <a:pt x="117" y="923"/>
                    <a:pt x="215" y="923"/>
                  </a:cubicBezTo>
                  <a:cubicBezTo>
                    <a:pt x="265" y="923"/>
                    <a:pt x="323" y="896"/>
                    <a:pt x="390" y="842"/>
                  </a:cubicBezTo>
                  <a:lnTo>
                    <a:pt x="390" y="842"/>
                  </a:lnTo>
                  <a:lnTo>
                    <a:pt x="295" y="1549"/>
                  </a:lnTo>
                  <a:cubicBezTo>
                    <a:pt x="533" y="1475"/>
                    <a:pt x="769" y="1408"/>
                    <a:pt x="1006" y="1343"/>
                  </a:cubicBezTo>
                  <a:cubicBezTo>
                    <a:pt x="1006" y="1311"/>
                    <a:pt x="1002" y="1284"/>
                    <a:pt x="1002" y="1250"/>
                  </a:cubicBezTo>
                  <a:cubicBezTo>
                    <a:pt x="1261" y="1122"/>
                    <a:pt x="1900" y="884"/>
                    <a:pt x="2028" y="377"/>
                  </a:cubicBezTo>
                  <a:cubicBezTo>
                    <a:pt x="2070" y="532"/>
                    <a:pt x="2143" y="559"/>
                    <a:pt x="2227" y="559"/>
                  </a:cubicBezTo>
                  <a:cubicBezTo>
                    <a:pt x="2272" y="559"/>
                    <a:pt x="2321" y="551"/>
                    <a:pt x="2370" y="551"/>
                  </a:cubicBezTo>
                  <a:cubicBezTo>
                    <a:pt x="2491" y="551"/>
                    <a:pt x="2612" y="602"/>
                    <a:pt x="2680" y="958"/>
                  </a:cubicBezTo>
                  <a:cubicBezTo>
                    <a:pt x="3191" y="653"/>
                    <a:pt x="2363" y="504"/>
                    <a:pt x="249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97" name="Google Shape;13897;p54"/>
            <p:cNvSpPr/>
            <p:nvPr/>
          </p:nvSpPr>
          <p:spPr>
            <a:xfrm>
              <a:off x="1365375" y="4478600"/>
              <a:ext cx="8500" cy="10850"/>
            </a:xfrm>
            <a:custGeom>
              <a:avLst/>
              <a:gdLst/>
              <a:ahLst/>
              <a:cxnLst/>
              <a:rect l="l" t="t" r="r" b="b"/>
              <a:pathLst>
                <a:path w="340" h="434" extrusionOk="0">
                  <a:moveTo>
                    <a:pt x="337" y="0"/>
                  </a:moveTo>
                  <a:cubicBezTo>
                    <a:pt x="261" y="2"/>
                    <a:pt x="188" y="2"/>
                    <a:pt x="114" y="7"/>
                  </a:cubicBezTo>
                  <a:cubicBezTo>
                    <a:pt x="72" y="208"/>
                    <a:pt x="1" y="379"/>
                    <a:pt x="339" y="434"/>
                  </a:cubicBezTo>
                  <a:lnTo>
                    <a:pt x="337"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98" name="Google Shape;13898;p54"/>
            <p:cNvSpPr/>
            <p:nvPr/>
          </p:nvSpPr>
          <p:spPr>
            <a:xfrm>
              <a:off x="229750" y="4397475"/>
              <a:ext cx="515425" cy="183675"/>
            </a:xfrm>
            <a:custGeom>
              <a:avLst/>
              <a:gdLst/>
              <a:ahLst/>
              <a:cxnLst/>
              <a:rect l="l" t="t" r="r" b="b"/>
              <a:pathLst>
                <a:path w="20617" h="7347" extrusionOk="0">
                  <a:moveTo>
                    <a:pt x="1405" y="810"/>
                  </a:moveTo>
                  <a:lnTo>
                    <a:pt x="1397" y="879"/>
                  </a:lnTo>
                  <a:lnTo>
                    <a:pt x="1100" y="829"/>
                  </a:lnTo>
                  <a:lnTo>
                    <a:pt x="1405" y="810"/>
                  </a:lnTo>
                  <a:close/>
                  <a:moveTo>
                    <a:pt x="4470" y="1958"/>
                  </a:moveTo>
                  <a:cubicBezTo>
                    <a:pt x="4644" y="1998"/>
                    <a:pt x="4970" y="2288"/>
                    <a:pt x="4831" y="2417"/>
                  </a:cubicBezTo>
                  <a:lnTo>
                    <a:pt x="4470" y="1958"/>
                  </a:lnTo>
                  <a:close/>
                  <a:moveTo>
                    <a:pt x="10893" y="5490"/>
                  </a:moveTo>
                  <a:cubicBezTo>
                    <a:pt x="10989" y="5490"/>
                    <a:pt x="11115" y="5566"/>
                    <a:pt x="11193" y="5592"/>
                  </a:cubicBezTo>
                  <a:lnTo>
                    <a:pt x="11264" y="5575"/>
                  </a:lnTo>
                  <a:lnTo>
                    <a:pt x="11264" y="5575"/>
                  </a:lnTo>
                  <a:cubicBezTo>
                    <a:pt x="11262" y="5594"/>
                    <a:pt x="11251" y="5601"/>
                    <a:pt x="11235" y="5601"/>
                  </a:cubicBezTo>
                  <a:cubicBezTo>
                    <a:pt x="11224" y="5601"/>
                    <a:pt x="11209" y="5597"/>
                    <a:pt x="11193" y="5592"/>
                  </a:cubicBezTo>
                  <a:lnTo>
                    <a:pt x="10764" y="5687"/>
                  </a:lnTo>
                  <a:cubicBezTo>
                    <a:pt x="10764" y="5536"/>
                    <a:pt x="10819" y="5490"/>
                    <a:pt x="10893" y="5490"/>
                  </a:cubicBezTo>
                  <a:close/>
                  <a:moveTo>
                    <a:pt x="1446" y="0"/>
                  </a:moveTo>
                  <a:cubicBezTo>
                    <a:pt x="1131" y="0"/>
                    <a:pt x="936" y="144"/>
                    <a:pt x="1313" y="356"/>
                  </a:cubicBezTo>
                  <a:cubicBezTo>
                    <a:pt x="362" y="678"/>
                    <a:pt x="1" y="911"/>
                    <a:pt x="699" y="1140"/>
                  </a:cubicBezTo>
                  <a:cubicBezTo>
                    <a:pt x="827" y="1353"/>
                    <a:pt x="1590" y="1559"/>
                    <a:pt x="2118" y="1758"/>
                  </a:cubicBezTo>
                  <a:lnTo>
                    <a:pt x="2076" y="1700"/>
                  </a:lnTo>
                  <a:lnTo>
                    <a:pt x="2076" y="1700"/>
                  </a:lnTo>
                  <a:cubicBezTo>
                    <a:pt x="2149" y="1701"/>
                    <a:pt x="2221" y="1710"/>
                    <a:pt x="2284" y="1710"/>
                  </a:cubicBezTo>
                  <a:cubicBezTo>
                    <a:pt x="2430" y="1710"/>
                    <a:pt x="2529" y="1663"/>
                    <a:pt x="2482" y="1376"/>
                  </a:cubicBezTo>
                  <a:lnTo>
                    <a:pt x="2482" y="1376"/>
                  </a:lnTo>
                  <a:lnTo>
                    <a:pt x="2949" y="1979"/>
                  </a:lnTo>
                  <a:cubicBezTo>
                    <a:pt x="2963" y="1764"/>
                    <a:pt x="3015" y="1684"/>
                    <a:pt x="3096" y="1684"/>
                  </a:cubicBezTo>
                  <a:cubicBezTo>
                    <a:pt x="3334" y="1684"/>
                    <a:pt x="3818" y="2386"/>
                    <a:pt x="4270" y="2386"/>
                  </a:cubicBezTo>
                  <a:cubicBezTo>
                    <a:pt x="4319" y="2386"/>
                    <a:pt x="4367" y="2378"/>
                    <a:pt x="4415" y="2360"/>
                  </a:cubicBezTo>
                  <a:lnTo>
                    <a:pt x="4415" y="2360"/>
                  </a:lnTo>
                  <a:cubicBezTo>
                    <a:pt x="4461" y="2463"/>
                    <a:pt x="3748" y="2362"/>
                    <a:pt x="3952" y="2646"/>
                  </a:cubicBezTo>
                  <a:lnTo>
                    <a:pt x="4007" y="2682"/>
                  </a:lnTo>
                  <a:cubicBezTo>
                    <a:pt x="3925" y="2706"/>
                    <a:pt x="3839" y="2718"/>
                    <a:pt x="3752" y="2718"/>
                  </a:cubicBezTo>
                  <a:cubicBezTo>
                    <a:pt x="3728" y="2718"/>
                    <a:pt x="3703" y="2717"/>
                    <a:pt x="3679" y="2715"/>
                  </a:cubicBezTo>
                  <a:lnTo>
                    <a:pt x="3679" y="2715"/>
                  </a:lnTo>
                  <a:cubicBezTo>
                    <a:pt x="4053" y="2932"/>
                    <a:pt x="4442" y="3151"/>
                    <a:pt x="4852" y="3371"/>
                  </a:cubicBezTo>
                  <a:lnTo>
                    <a:pt x="4463" y="2909"/>
                  </a:lnTo>
                  <a:lnTo>
                    <a:pt x="4804" y="3064"/>
                  </a:lnTo>
                  <a:lnTo>
                    <a:pt x="4682" y="2614"/>
                  </a:lnTo>
                  <a:lnTo>
                    <a:pt x="4850" y="2726"/>
                  </a:lnTo>
                  <a:lnTo>
                    <a:pt x="4877" y="3388"/>
                  </a:lnTo>
                  <a:cubicBezTo>
                    <a:pt x="6499" y="4261"/>
                    <a:pt x="8398" y="5138"/>
                    <a:pt x="10572" y="5842"/>
                  </a:cubicBezTo>
                  <a:lnTo>
                    <a:pt x="10568" y="5779"/>
                  </a:lnTo>
                  <a:lnTo>
                    <a:pt x="10654" y="5870"/>
                  </a:lnTo>
                  <a:cubicBezTo>
                    <a:pt x="13081" y="6650"/>
                    <a:pt x="15599" y="7115"/>
                    <a:pt x="18145" y="7249"/>
                  </a:cubicBezTo>
                  <a:cubicBezTo>
                    <a:pt x="17973" y="7251"/>
                    <a:pt x="17845" y="7277"/>
                    <a:pt x="18183" y="7321"/>
                  </a:cubicBezTo>
                  <a:lnTo>
                    <a:pt x="18198" y="7222"/>
                  </a:lnTo>
                  <a:lnTo>
                    <a:pt x="18185" y="7321"/>
                  </a:lnTo>
                  <a:cubicBezTo>
                    <a:pt x="18240" y="7329"/>
                    <a:pt x="18311" y="7336"/>
                    <a:pt x="18396" y="7346"/>
                  </a:cubicBezTo>
                  <a:lnTo>
                    <a:pt x="18364" y="7334"/>
                  </a:lnTo>
                  <a:cubicBezTo>
                    <a:pt x="18364" y="7312"/>
                    <a:pt x="18366" y="7291"/>
                    <a:pt x="18368" y="7273"/>
                  </a:cubicBezTo>
                  <a:cubicBezTo>
                    <a:pt x="18337" y="7270"/>
                    <a:pt x="18309" y="7268"/>
                    <a:pt x="18274" y="7266"/>
                  </a:cubicBezTo>
                  <a:cubicBezTo>
                    <a:pt x="18295" y="7264"/>
                    <a:pt x="18316" y="7262"/>
                    <a:pt x="18339" y="7262"/>
                  </a:cubicBezTo>
                  <a:lnTo>
                    <a:pt x="18370" y="7264"/>
                  </a:lnTo>
                  <a:lnTo>
                    <a:pt x="18370" y="7260"/>
                  </a:lnTo>
                  <a:cubicBezTo>
                    <a:pt x="18380" y="7212"/>
                    <a:pt x="18402" y="7192"/>
                    <a:pt x="18432" y="7192"/>
                  </a:cubicBezTo>
                  <a:cubicBezTo>
                    <a:pt x="18465" y="7192"/>
                    <a:pt x="18506" y="7214"/>
                    <a:pt x="18551" y="7247"/>
                  </a:cubicBezTo>
                  <a:cubicBezTo>
                    <a:pt x="18686" y="7237"/>
                    <a:pt x="18820" y="7228"/>
                    <a:pt x="18955" y="7216"/>
                  </a:cubicBezTo>
                  <a:lnTo>
                    <a:pt x="19437" y="6570"/>
                  </a:lnTo>
                  <a:lnTo>
                    <a:pt x="19380" y="6532"/>
                  </a:lnTo>
                  <a:cubicBezTo>
                    <a:pt x="19702" y="6154"/>
                    <a:pt x="20463" y="6419"/>
                    <a:pt x="20616" y="5899"/>
                  </a:cubicBezTo>
                  <a:lnTo>
                    <a:pt x="20616" y="5899"/>
                  </a:lnTo>
                  <a:cubicBezTo>
                    <a:pt x="19956" y="6023"/>
                    <a:pt x="19287" y="6107"/>
                    <a:pt x="18616" y="6147"/>
                  </a:cubicBezTo>
                  <a:cubicBezTo>
                    <a:pt x="17008" y="6107"/>
                    <a:pt x="15363" y="5845"/>
                    <a:pt x="13761" y="5441"/>
                  </a:cubicBezTo>
                  <a:lnTo>
                    <a:pt x="13761" y="5441"/>
                  </a:lnTo>
                  <a:lnTo>
                    <a:pt x="13981" y="5798"/>
                  </a:lnTo>
                  <a:cubicBezTo>
                    <a:pt x="13933" y="5739"/>
                    <a:pt x="13866" y="5728"/>
                    <a:pt x="13794" y="5728"/>
                  </a:cubicBezTo>
                  <a:cubicBezTo>
                    <a:pt x="13751" y="5728"/>
                    <a:pt x="13707" y="5732"/>
                    <a:pt x="13663" y="5732"/>
                  </a:cubicBezTo>
                  <a:cubicBezTo>
                    <a:pt x="13528" y="5732"/>
                    <a:pt x="13400" y="5697"/>
                    <a:pt x="13348" y="5411"/>
                  </a:cubicBezTo>
                  <a:lnTo>
                    <a:pt x="13348" y="5411"/>
                  </a:lnTo>
                  <a:cubicBezTo>
                    <a:pt x="13375" y="5420"/>
                    <a:pt x="13397" y="5424"/>
                    <a:pt x="13416" y="5424"/>
                  </a:cubicBezTo>
                  <a:cubicBezTo>
                    <a:pt x="13456" y="5424"/>
                    <a:pt x="13480" y="5405"/>
                    <a:pt x="13491" y="5371"/>
                  </a:cubicBezTo>
                  <a:cubicBezTo>
                    <a:pt x="9893" y="4431"/>
                    <a:pt x="6520" y="2812"/>
                    <a:pt x="4257" y="1485"/>
                  </a:cubicBezTo>
                  <a:cubicBezTo>
                    <a:pt x="4210" y="1648"/>
                    <a:pt x="4192" y="1843"/>
                    <a:pt x="4084" y="1843"/>
                  </a:cubicBezTo>
                  <a:cubicBezTo>
                    <a:pt x="4039" y="1843"/>
                    <a:pt x="3979" y="1809"/>
                    <a:pt x="3893" y="1723"/>
                  </a:cubicBezTo>
                  <a:lnTo>
                    <a:pt x="3893" y="1723"/>
                  </a:lnTo>
                  <a:cubicBezTo>
                    <a:pt x="3965" y="1738"/>
                    <a:pt x="4020" y="1745"/>
                    <a:pt x="4061" y="1745"/>
                  </a:cubicBezTo>
                  <a:cubicBezTo>
                    <a:pt x="4300" y="1745"/>
                    <a:pt x="4065" y="1506"/>
                    <a:pt x="3914" y="1283"/>
                  </a:cubicBezTo>
                  <a:cubicBezTo>
                    <a:pt x="3811" y="1222"/>
                    <a:pt x="3712" y="1161"/>
                    <a:pt x="3618" y="1102"/>
                  </a:cubicBezTo>
                  <a:cubicBezTo>
                    <a:pt x="2886" y="686"/>
                    <a:pt x="1641" y="385"/>
                    <a:pt x="2011" y="148"/>
                  </a:cubicBezTo>
                  <a:cubicBezTo>
                    <a:pt x="1837" y="45"/>
                    <a:pt x="1623" y="0"/>
                    <a:pt x="144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899" name="Google Shape;13899;p54"/>
            <p:cNvSpPr/>
            <p:nvPr/>
          </p:nvSpPr>
          <p:spPr>
            <a:xfrm>
              <a:off x="1184300" y="4652450"/>
              <a:ext cx="3400" cy="2200"/>
            </a:xfrm>
            <a:custGeom>
              <a:avLst/>
              <a:gdLst/>
              <a:ahLst/>
              <a:cxnLst/>
              <a:rect l="l" t="t" r="r" b="b"/>
              <a:pathLst>
                <a:path w="136" h="88" extrusionOk="0">
                  <a:moveTo>
                    <a:pt x="135" y="1"/>
                  </a:moveTo>
                  <a:lnTo>
                    <a:pt x="135" y="1"/>
                  </a:lnTo>
                  <a:cubicBezTo>
                    <a:pt x="91" y="14"/>
                    <a:pt x="45" y="30"/>
                    <a:pt x="1" y="45"/>
                  </a:cubicBezTo>
                  <a:cubicBezTo>
                    <a:pt x="38" y="69"/>
                    <a:pt x="70" y="88"/>
                    <a:pt x="93" y="88"/>
                  </a:cubicBezTo>
                  <a:cubicBezTo>
                    <a:pt x="119" y="88"/>
                    <a:pt x="134" y="65"/>
                    <a:pt x="13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00" name="Google Shape;13900;p54"/>
            <p:cNvSpPr/>
            <p:nvPr/>
          </p:nvSpPr>
          <p:spPr>
            <a:xfrm>
              <a:off x="1662750" y="4984100"/>
              <a:ext cx="149800" cy="65125"/>
            </a:xfrm>
            <a:custGeom>
              <a:avLst/>
              <a:gdLst/>
              <a:ahLst/>
              <a:cxnLst/>
              <a:rect l="l" t="t" r="r" b="b"/>
              <a:pathLst>
                <a:path w="5992" h="2605" extrusionOk="0">
                  <a:moveTo>
                    <a:pt x="623" y="1"/>
                  </a:moveTo>
                  <a:cubicBezTo>
                    <a:pt x="557" y="91"/>
                    <a:pt x="381" y="209"/>
                    <a:pt x="202" y="371"/>
                  </a:cubicBezTo>
                  <a:cubicBezTo>
                    <a:pt x="204" y="377"/>
                    <a:pt x="206" y="385"/>
                    <a:pt x="208" y="392"/>
                  </a:cubicBezTo>
                  <a:lnTo>
                    <a:pt x="177" y="394"/>
                  </a:lnTo>
                  <a:cubicBezTo>
                    <a:pt x="114" y="453"/>
                    <a:pt x="55" y="514"/>
                    <a:pt x="0" y="581"/>
                  </a:cubicBezTo>
                  <a:cubicBezTo>
                    <a:pt x="198" y="661"/>
                    <a:pt x="395" y="737"/>
                    <a:pt x="591" y="819"/>
                  </a:cubicBezTo>
                  <a:cubicBezTo>
                    <a:pt x="840" y="809"/>
                    <a:pt x="1155" y="754"/>
                    <a:pt x="1197" y="754"/>
                  </a:cubicBezTo>
                  <a:cubicBezTo>
                    <a:pt x="1211" y="754"/>
                    <a:pt x="1192" y="761"/>
                    <a:pt x="1125" y="779"/>
                  </a:cubicBezTo>
                  <a:cubicBezTo>
                    <a:pt x="1117" y="852"/>
                    <a:pt x="1077" y="922"/>
                    <a:pt x="1037" y="1000"/>
                  </a:cubicBezTo>
                  <a:cubicBezTo>
                    <a:pt x="2004" y="1401"/>
                    <a:pt x="2976" y="1826"/>
                    <a:pt x="4101" y="2289"/>
                  </a:cubicBezTo>
                  <a:cubicBezTo>
                    <a:pt x="4290" y="2394"/>
                    <a:pt x="4482" y="2499"/>
                    <a:pt x="4675" y="2604"/>
                  </a:cubicBezTo>
                  <a:cubicBezTo>
                    <a:pt x="4927" y="2459"/>
                    <a:pt x="5285" y="2396"/>
                    <a:pt x="5438" y="2087"/>
                  </a:cubicBezTo>
                  <a:cubicBezTo>
                    <a:pt x="5527" y="2220"/>
                    <a:pt x="5631" y="2270"/>
                    <a:pt x="5742" y="2270"/>
                  </a:cubicBezTo>
                  <a:cubicBezTo>
                    <a:pt x="5822" y="2270"/>
                    <a:pt x="5906" y="2244"/>
                    <a:pt x="5992" y="2207"/>
                  </a:cubicBezTo>
                  <a:cubicBezTo>
                    <a:pt x="5232" y="1883"/>
                    <a:pt x="4486" y="1548"/>
                    <a:pt x="3754" y="1218"/>
                  </a:cubicBezTo>
                  <a:cubicBezTo>
                    <a:pt x="3596" y="857"/>
                    <a:pt x="2829" y="444"/>
                    <a:pt x="1908" y="32"/>
                  </a:cubicBezTo>
                  <a:cubicBezTo>
                    <a:pt x="1868" y="193"/>
                    <a:pt x="1744" y="219"/>
                    <a:pt x="1614" y="219"/>
                  </a:cubicBezTo>
                  <a:cubicBezTo>
                    <a:pt x="1552" y="219"/>
                    <a:pt x="1489" y="213"/>
                    <a:pt x="1433" y="213"/>
                  </a:cubicBezTo>
                  <a:cubicBezTo>
                    <a:pt x="1292" y="213"/>
                    <a:pt x="1196" y="251"/>
                    <a:pt x="1283" y="514"/>
                  </a:cubicBezTo>
                  <a:cubicBezTo>
                    <a:pt x="1022" y="192"/>
                    <a:pt x="846" y="150"/>
                    <a:pt x="62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01" name="Google Shape;13901;p54"/>
            <p:cNvSpPr/>
            <p:nvPr/>
          </p:nvSpPr>
          <p:spPr>
            <a:xfrm>
              <a:off x="746775" y="4338675"/>
              <a:ext cx="997000" cy="224900"/>
            </a:xfrm>
            <a:custGeom>
              <a:avLst/>
              <a:gdLst/>
              <a:ahLst/>
              <a:cxnLst/>
              <a:rect l="l" t="t" r="r" b="b"/>
              <a:pathLst>
                <a:path w="39880" h="8996" extrusionOk="0">
                  <a:moveTo>
                    <a:pt x="30990" y="1178"/>
                  </a:moveTo>
                  <a:cubicBezTo>
                    <a:pt x="31018" y="1178"/>
                    <a:pt x="31046" y="1195"/>
                    <a:pt x="31072" y="1217"/>
                  </a:cubicBezTo>
                  <a:cubicBezTo>
                    <a:pt x="31074" y="1217"/>
                    <a:pt x="31076" y="1217"/>
                    <a:pt x="31077" y="1217"/>
                  </a:cubicBezTo>
                  <a:cubicBezTo>
                    <a:pt x="31109" y="1217"/>
                    <a:pt x="31139" y="1236"/>
                    <a:pt x="31163" y="1292"/>
                  </a:cubicBezTo>
                  <a:cubicBezTo>
                    <a:pt x="31140" y="1278"/>
                    <a:pt x="31106" y="1242"/>
                    <a:pt x="31072" y="1217"/>
                  </a:cubicBezTo>
                  <a:cubicBezTo>
                    <a:pt x="31033" y="1223"/>
                    <a:pt x="30995" y="1240"/>
                    <a:pt x="30967" y="1269"/>
                  </a:cubicBezTo>
                  <a:lnTo>
                    <a:pt x="31081" y="1456"/>
                  </a:lnTo>
                  <a:lnTo>
                    <a:pt x="31081" y="1456"/>
                  </a:lnTo>
                  <a:lnTo>
                    <a:pt x="30786" y="1410"/>
                  </a:lnTo>
                  <a:cubicBezTo>
                    <a:pt x="30843" y="1385"/>
                    <a:pt x="30906" y="1316"/>
                    <a:pt x="30967" y="1269"/>
                  </a:cubicBezTo>
                  <a:lnTo>
                    <a:pt x="30932" y="1213"/>
                  </a:lnTo>
                  <a:cubicBezTo>
                    <a:pt x="30950" y="1188"/>
                    <a:pt x="30970" y="1178"/>
                    <a:pt x="30990" y="1178"/>
                  </a:cubicBezTo>
                  <a:close/>
                  <a:moveTo>
                    <a:pt x="15258" y="2397"/>
                  </a:moveTo>
                  <a:lnTo>
                    <a:pt x="15445" y="2813"/>
                  </a:lnTo>
                  <a:lnTo>
                    <a:pt x="15380" y="2842"/>
                  </a:lnTo>
                  <a:lnTo>
                    <a:pt x="15258" y="2397"/>
                  </a:lnTo>
                  <a:close/>
                  <a:moveTo>
                    <a:pt x="15773" y="2159"/>
                  </a:moveTo>
                  <a:cubicBezTo>
                    <a:pt x="16009" y="2159"/>
                    <a:pt x="16361" y="2493"/>
                    <a:pt x="16617" y="2493"/>
                  </a:cubicBezTo>
                  <a:cubicBezTo>
                    <a:pt x="16707" y="2493"/>
                    <a:pt x="16785" y="2452"/>
                    <a:pt x="16841" y="2340"/>
                  </a:cubicBezTo>
                  <a:lnTo>
                    <a:pt x="16841" y="2340"/>
                  </a:lnTo>
                  <a:cubicBezTo>
                    <a:pt x="16947" y="2926"/>
                    <a:pt x="16526" y="2426"/>
                    <a:pt x="16511" y="3006"/>
                  </a:cubicBezTo>
                  <a:cubicBezTo>
                    <a:pt x="16425" y="2754"/>
                    <a:pt x="16341" y="2680"/>
                    <a:pt x="16254" y="2680"/>
                  </a:cubicBezTo>
                  <a:cubicBezTo>
                    <a:pt x="16131" y="2680"/>
                    <a:pt x="16002" y="2830"/>
                    <a:pt x="15851" y="2830"/>
                  </a:cubicBezTo>
                  <a:cubicBezTo>
                    <a:pt x="15785" y="2830"/>
                    <a:pt x="15716" y="2802"/>
                    <a:pt x="15641" y="2722"/>
                  </a:cubicBezTo>
                  <a:cubicBezTo>
                    <a:pt x="15657" y="2586"/>
                    <a:pt x="15683" y="2382"/>
                    <a:pt x="15647" y="2207"/>
                  </a:cubicBezTo>
                  <a:lnTo>
                    <a:pt x="15645" y="2207"/>
                  </a:lnTo>
                  <a:cubicBezTo>
                    <a:pt x="15682" y="2173"/>
                    <a:pt x="15725" y="2159"/>
                    <a:pt x="15773" y="2159"/>
                  </a:cubicBezTo>
                  <a:close/>
                  <a:moveTo>
                    <a:pt x="10797" y="4962"/>
                  </a:moveTo>
                  <a:lnTo>
                    <a:pt x="11437" y="5168"/>
                  </a:lnTo>
                  <a:cubicBezTo>
                    <a:pt x="11380" y="5196"/>
                    <a:pt x="11283" y="5191"/>
                    <a:pt x="11282" y="5304"/>
                  </a:cubicBezTo>
                  <a:lnTo>
                    <a:pt x="11282" y="5304"/>
                  </a:lnTo>
                  <a:cubicBezTo>
                    <a:pt x="11261" y="5160"/>
                    <a:pt x="11220" y="5124"/>
                    <a:pt x="11168" y="5124"/>
                  </a:cubicBezTo>
                  <a:cubicBezTo>
                    <a:pt x="11116" y="5124"/>
                    <a:pt x="11053" y="5160"/>
                    <a:pt x="10989" y="5160"/>
                  </a:cubicBezTo>
                  <a:cubicBezTo>
                    <a:pt x="10923" y="5160"/>
                    <a:pt x="10855" y="5121"/>
                    <a:pt x="10797" y="4962"/>
                  </a:cubicBezTo>
                  <a:close/>
                  <a:moveTo>
                    <a:pt x="25633" y="0"/>
                  </a:moveTo>
                  <a:cubicBezTo>
                    <a:pt x="25090" y="0"/>
                    <a:pt x="24560" y="30"/>
                    <a:pt x="24053" y="94"/>
                  </a:cubicBezTo>
                  <a:cubicBezTo>
                    <a:pt x="19884" y="361"/>
                    <a:pt x="15851" y="1858"/>
                    <a:pt x="12768" y="3290"/>
                  </a:cubicBezTo>
                  <a:cubicBezTo>
                    <a:pt x="12789" y="3337"/>
                    <a:pt x="12806" y="3383"/>
                    <a:pt x="12816" y="3431"/>
                  </a:cubicBezTo>
                  <a:cubicBezTo>
                    <a:pt x="12775" y="3486"/>
                    <a:pt x="12698" y="3538"/>
                    <a:pt x="12600" y="3538"/>
                  </a:cubicBezTo>
                  <a:cubicBezTo>
                    <a:pt x="12540" y="3538"/>
                    <a:pt x="12472" y="3517"/>
                    <a:pt x="12400" y="3465"/>
                  </a:cubicBezTo>
                  <a:cubicBezTo>
                    <a:pt x="12343" y="3490"/>
                    <a:pt x="12284" y="3520"/>
                    <a:pt x="12230" y="3547"/>
                  </a:cubicBezTo>
                  <a:cubicBezTo>
                    <a:pt x="12478" y="3688"/>
                    <a:pt x="12736" y="3860"/>
                    <a:pt x="12865" y="3980"/>
                  </a:cubicBezTo>
                  <a:cubicBezTo>
                    <a:pt x="12541" y="4136"/>
                    <a:pt x="12959" y="4634"/>
                    <a:pt x="12570" y="4817"/>
                  </a:cubicBezTo>
                  <a:lnTo>
                    <a:pt x="12440" y="4434"/>
                  </a:lnTo>
                  <a:cubicBezTo>
                    <a:pt x="12324" y="4633"/>
                    <a:pt x="12109" y="4806"/>
                    <a:pt x="11893" y="4806"/>
                  </a:cubicBezTo>
                  <a:cubicBezTo>
                    <a:pt x="11819" y="4806"/>
                    <a:pt x="11745" y="4786"/>
                    <a:pt x="11674" y="4739"/>
                  </a:cubicBezTo>
                  <a:lnTo>
                    <a:pt x="11674" y="4739"/>
                  </a:lnTo>
                  <a:lnTo>
                    <a:pt x="11758" y="5015"/>
                  </a:lnTo>
                  <a:lnTo>
                    <a:pt x="11758" y="5015"/>
                  </a:lnTo>
                  <a:lnTo>
                    <a:pt x="11182" y="4781"/>
                  </a:lnTo>
                  <a:cubicBezTo>
                    <a:pt x="11113" y="4685"/>
                    <a:pt x="11357" y="4350"/>
                    <a:pt x="11292" y="4113"/>
                  </a:cubicBezTo>
                  <a:lnTo>
                    <a:pt x="11292" y="4113"/>
                  </a:lnTo>
                  <a:cubicBezTo>
                    <a:pt x="11184" y="4157"/>
                    <a:pt x="11075" y="4199"/>
                    <a:pt x="10961" y="4241"/>
                  </a:cubicBezTo>
                  <a:cubicBezTo>
                    <a:pt x="10957" y="4243"/>
                    <a:pt x="10951" y="4245"/>
                    <a:pt x="10947" y="4247"/>
                  </a:cubicBezTo>
                  <a:cubicBezTo>
                    <a:pt x="10511" y="4407"/>
                    <a:pt x="10053" y="4552"/>
                    <a:pt x="9737" y="4720"/>
                  </a:cubicBezTo>
                  <a:cubicBezTo>
                    <a:pt x="6228" y="6239"/>
                    <a:pt x="3090" y="7656"/>
                    <a:pt x="1" y="8243"/>
                  </a:cubicBezTo>
                  <a:cubicBezTo>
                    <a:pt x="114" y="8354"/>
                    <a:pt x="261" y="8487"/>
                    <a:pt x="70" y="8615"/>
                  </a:cubicBezTo>
                  <a:cubicBezTo>
                    <a:pt x="158" y="8673"/>
                    <a:pt x="241" y="8698"/>
                    <a:pt x="319" y="8698"/>
                  </a:cubicBezTo>
                  <a:cubicBezTo>
                    <a:pt x="537" y="8698"/>
                    <a:pt x="707" y="8499"/>
                    <a:pt x="783" y="8274"/>
                  </a:cubicBezTo>
                  <a:cubicBezTo>
                    <a:pt x="808" y="8516"/>
                    <a:pt x="978" y="8630"/>
                    <a:pt x="869" y="8996"/>
                  </a:cubicBezTo>
                  <a:cubicBezTo>
                    <a:pt x="1060" y="8903"/>
                    <a:pt x="1185" y="8910"/>
                    <a:pt x="1060" y="8459"/>
                  </a:cubicBezTo>
                  <a:cubicBezTo>
                    <a:pt x="1030" y="8319"/>
                    <a:pt x="1107" y="8274"/>
                    <a:pt x="1230" y="8274"/>
                  </a:cubicBezTo>
                  <a:cubicBezTo>
                    <a:pt x="1408" y="8274"/>
                    <a:pt x="1682" y="8369"/>
                    <a:pt x="1858" y="8398"/>
                  </a:cubicBezTo>
                  <a:lnTo>
                    <a:pt x="1523" y="8619"/>
                  </a:lnTo>
                  <a:lnTo>
                    <a:pt x="1754" y="8903"/>
                  </a:lnTo>
                  <a:cubicBezTo>
                    <a:pt x="1883" y="8867"/>
                    <a:pt x="2011" y="8832"/>
                    <a:pt x="2139" y="8794"/>
                  </a:cubicBezTo>
                  <a:cubicBezTo>
                    <a:pt x="2183" y="8722"/>
                    <a:pt x="2194" y="8630"/>
                    <a:pt x="2144" y="8514"/>
                  </a:cubicBezTo>
                  <a:lnTo>
                    <a:pt x="2087" y="8476"/>
                  </a:lnTo>
                  <a:cubicBezTo>
                    <a:pt x="2339" y="8424"/>
                    <a:pt x="3060" y="8459"/>
                    <a:pt x="2865" y="8108"/>
                  </a:cubicBezTo>
                  <a:cubicBezTo>
                    <a:pt x="2903" y="8072"/>
                    <a:pt x="2936" y="8057"/>
                    <a:pt x="2965" y="8057"/>
                  </a:cubicBezTo>
                  <a:cubicBezTo>
                    <a:pt x="3088" y="8057"/>
                    <a:pt x="3144" y="8325"/>
                    <a:pt x="3220" y="8457"/>
                  </a:cubicBezTo>
                  <a:cubicBezTo>
                    <a:pt x="3353" y="8413"/>
                    <a:pt x="3487" y="8369"/>
                    <a:pt x="3622" y="8325"/>
                  </a:cubicBezTo>
                  <a:cubicBezTo>
                    <a:pt x="3514" y="8181"/>
                    <a:pt x="3398" y="8047"/>
                    <a:pt x="3290" y="8047"/>
                  </a:cubicBezTo>
                  <a:cubicBezTo>
                    <a:pt x="3287" y="8047"/>
                    <a:pt x="3283" y="8047"/>
                    <a:pt x="3280" y="8048"/>
                  </a:cubicBezTo>
                  <a:lnTo>
                    <a:pt x="3280" y="8048"/>
                  </a:lnTo>
                  <a:lnTo>
                    <a:pt x="3548" y="7974"/>
                  </a:lnTo>
                  <a:lnTo>
                    <a:pt x="3696" y="8300"/>
                  </a:lnTo>
                  <a:cubicBezTo>
                    <a:pt x="4043" y="8182"/>
                    <a:pt x="4392" y="8058"/>
                    <a:pt x="4745" y="7930"/>
                  </a:cubicBezTo>
                  <a:cubicBezTo>
                    <a:pt x="4707" y="7902"/>
                    <a:pt x="4678" y="7864"/>
                    <a:pt x="4659" y="7824"/>
                  </a:cubicBezTo>
                  <a:cubicBezTo>
                    <a:pt x="4787" y="7808"/>
                    <a:pt x="4913" y="7770"/>
                    <a:pt x="5031" y="7713"/>
                  </a:cubicBezTo>
                  <a:lnTo>
                    <a:pt x="5031" y="7713"/>
                  </a:lnTo>
                  <a:cubicBezTo>
                    <a:pt x="4983" y="7751"/>
                    <a:pt x="4941" y="7820"/>
                    <a:pt x="4901" y="7873"/>
                  </a:cubicBezTo>
                  <a:cubicBezTo>
                    <a:pt x="6177" y="7408"/>
                    <a:pt x="7502" y="6893"/>
                    <a:pt x="8926" y="6378"/>
                  </a:cubicBezTo>
                  <a:lnTo>
                    <a:pt x="8688" y="6222"/>
                  </a:lnTo>
                  <a:cubicBezTo>
                    <a:pt x="8781" y="6176"/>
                    <a:pt x="8890" y="6025"/>
                    <a:pt x="8978" y="6025"/>
                  </a:cubicBezTo>
                  <a:cubicBezTo>
                    <a:pt x="9011" y="6025"/>
                    <a:pt x="9041" y="6047"/>
                    <a:pt x="9067" y="6104"/>
                  </a:cubicBezTo>
                  <a:lnTo>
                    <a:pt x="9004" y="6134"/>
                  </a:lnTo>
                  <a:lnTo>
                    <a:pt x="9119" y="6306"/>
                  </a:lnTo>
                  <a:cubicBezTo>
                    <a:pt x="9258" y="6258"/>
                    <a:pt x="9397" y="6207"/>
                    <a:pt x="9538" y="6157"/>
                  </a:cubicBezTo>
                  <a:lnTo>
                    <a:pt x="9504" y="6024"/>
                  </a:lnTo>
                  <a:lnTo>
                    <a:pt x="9872" y="5976"/>
                  </a:lnTo>
                  <a:cubicBezTo>
                    <a:pt x="9872" y="5999"/>
                    <a:pt x="9872" y="6018"/>
                    <a:pt x="9874" y="6039"/>
                  </a:cubicBezTo>
                  <a:cubicBezTo>
                    <a:pt x="10110" y="5957"/>
                    <a:pt x="10347" y="5873"/>
                    <a:pt x="10591" y="5791"/>
                  </a:cubicBezTo>
                  <a:cubicBezTo>
                    <a:pt x="10884" y="5505"/>
                    <a:pt x="12000" y="5147"/>
                    <a:pt x="12917" y="4769"/>
                  </a:cubicBezTo>
                  <a:cubicBezTo>
                    <a:pt x="16063" y="3252"/>
                    <a:pt x="19781" y="1490"/>
                    <a:pt x="24444" y="1255"/>
                  </a:cubicBezTo>
                  <a:cubicBezTo>
                    <a:pt x="24860" y="1166"/>
                    <a:pt x="25358" y="1123"/>
                    <a:pt x="25920" y="1123"/>
                  </a:cubicBezTo>
                  <a:cubicBezTo>
                    <a:pt x="28229" y="1123"/>
                    <a:pt x="31621" y="1855"/>
                    <a:pt x="34894" y="3198"/>
                  </a:cubicBezTo>
                  <a:cubicBezTo>
                    <a:pt x="35535" y="3364"/>
                    <a:pt x="36166" y="3572"/>
                    <a:pt x="36780" y="3822"/>
                  </a:cubicBezTo>
                  <a:cubicBezTo>
                    <a:pt x="36751" y="3772"/>
                    <a:pt x="36727" y="3698"/>
                    <a:pt x="36675" y="3692"/>
                  </a:cubicBezTo>
                  <a:cubicBezTo>
                    <a:pt x="36650" y="3709"/>
                    <a:pt x="36629" y="3723"/>
                    <a:pt x="36613" y="3723"/>
                  </a:cubicBezTo>
                  <a:cubicBezTo>
                    <a:pt x="36609" y="3723"/>
                    <a:pt x="36605" y="3722"/>
                    <a:pt x="36601" y="3719"/>
                  </a:cubicBezTo>
                  <a:cubicBezTo>
                    <a:pt x="36619" y="3702"/>
                    <a:pt x="36643" y="3692"/>
                    <a:pt x="36668" y="3692"/>
                  </a:cubicBezTo>
                  <a:cubicBezTo>
                    <a:pt x="36670" y="3692"/>
                    <a:pt x="36673" y="3692"/>
                    <a:pt x="36675" y="3692"/>
                  </a:cubicBezTo>
                  <a:cubicBezTo>
                    <a:pt x="36715" y="3665"/>
                    <a:pt x="36765" y="3630"/>
                    <a:pt x="36819" y="3630"/>
                  </a:cubicBezTo>
                  <a:cubicBezTo>
                    <a:pt x="36865" y="3630"/>
                    <a:pt x="36914" y="3656"/>
                    <a:pt x="36963" y="3736"/>
                  </a:cubicBezTo>
                  <a:cubicBezTo>
                    <a:pt x="36919" y="3806"/>
                    <a:pt x="36887" y="3839"/>
                    <a:pt x="36862" y="3854"/>
                  </a:cubicBezTo>
                  <a:cubicBezTo>
                    <a:pt x="37369" y="4060"/>
                    <a:pt x="37844" y="4279"/>
                    <a:pt x="38334" y="4502"/>
                  </a:cubicBezTo>
                  <a:cubicBezTo>
                    <a:pt x="38357" y="4445"/>
                    <a:pt x="38380" y="4386"/>
                    <a:pt x="38399" y="4329"/>
                  </a:cubicBezTo>
                  <a:cubicBezTo>
                    <a:pt x="38380" y="4312"/>
                    <a:pt x="38364" y="4302"/>
                    <a:pt x="38345" y="4283"/>
                  </a:cubicBezTo>
                  <a:lnTo>
                    <a:pt x="38345" y="4283"/>
                  </a:lnTo>
                  <a:lnTo>
                    <a:pt x="38401" y="4323"/>
                  </a:lnTo>
                  <a:cubicBezTo>
                    <a:pt x="38401" y="4325"/>
                    <a:pt x="38399" y="4327"/>
                    <a:pt x="38399" y="4329"/>
                  </a:cubicBezTo>
                  <a:cubicBezTo>
                    <a:pt x="38547" y="4455"/>
                    <a:pt x="38680" y="4502"/>
                    <a:pt x="38803" y="4502"/>
                  </a:cubicBezTo>
                  <a:cubicBezTo>
                    <a:pt x="39177" y="4502"/>
                    <a:pt x="39470" y="4070"/>
                    <a:pt x="39852" y="4070"/>
                  </a:cubicBezTo>
                  <a:cubicBezTo>
                    <a:pt x="39861" y="4070"/>
                    <a:pt x="39870" y="4070"/>
                    <a:pt x="39880" y="4071"/>
                  </a:cubicBezTo>
                  <a:cubicBezTo>
                    <a:pt x="38934" y="3419"/>
                    <a:pt x="37106" y="2704"/>
                    <a:pt x="35119" y="2064"/>
                  </a:cubicBezTo>
                  <a:cubicBezTo>
                    <a:pt x="34259" y="1694"/>
                    <a:pt x="33075" y="1278"/>
                    <a:pt x="31745" y="918"/>
                  </a:cubicBezTo>
                  <a:cubicBezTo>
                    <a:pt x="31729" y="914"/>
                    <a:pt x="31714" y="914"/>
                    <a:pt x="31697" y="912"/>
                  </a:cubicBezTo>
                  <a:lnTo>
                    <a:pt x="31697" y="912"/>
                  </a:lnTo>
                  <a:lnTo>
                    <a:pt x="31836" y="1227"/>
                  </a:lnTo>
                  <a:cubicBezTo>
                    <a:pt x="31743" y="1046"/>
                    <a:pt x="31684" y="988"/>
                    <a:pt x="31641" y="988"/>
                  </a:cubicBezTo>
                  <a:cubicBezTo>
                    <a:pt x="31563" y="988"/>
                    <a:pt x="31539" y="1184"/>
                    <a:pt x="31459" y="1184"/>
                  </a:cubicBezTo>
                  <a:cubicBezTo>
                    <a:pt x="31447" y="1184"/>
                    <a:pt x="31434" y="1180"/>
                    <a:pt x="31419" y="1170"/>
                  </a:cubicBezTo>
                  <a:lnTo>
                    <a:pt x="31281" y="857"/>
                  </a:lnTo>
                  <a:lnTo>
                    <a:pt x="31348" y="813"/>
                  </a:lnTo>
                  <a:cubicBezTo>
                    <a:pt x="29547" y="350"/>
                    <a:pt x="27511" y="0"/>
                    <a:pt x="2563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02" name="Google Shape;13902;p54"/>
            <p:cNvSpPr/>
            <p:nvPr/>
          </p:nvSpPr>
          <p:spPr>
            <a:xfrm>
              <a:off x="246200" y="4699100"/>
              <a:ext cx="13450" cy="13750"/>
            </a:xfrm>
            <a:custGeom>
              <a:avLst/>
              <a:gdLst/>
              <a:ahLst/>
              <a:cxnLst/>
              <a:rect l="l" t="t" r="r" b="b"/>
              <a:pathLst>
                <a:path w="538" h="550" extrusionOk="0">
                  <a:moveTo>
                    <a:pt x="49" y="0"/>
                  </a:moveTo>
                  <a:lnTo>
                    <a:pt x="1" y="9"/>
                  </a:lnTo>
                  <a:cubicBezTo>
                    <a:pt x="68" y="108"/>
                    <a:pt x="184" y="202"/>
                    <a:pt x="119" y="284"/>
                  </a:cubicBezTo>
                  <a:cubicBezTo>
                    <a:pt x="127" y="375"/>
                    <a:pt x="293" y="461"/>
                    <a:pt x="537" y="549"/>
                  </a:cubicBezTo>
                  <a:lnTo>
                    <a:pt x="49"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03" name="Google Shape;13903;p54"/>
            <p:cNvSpPr/>
            <p:nvPr/>
          </p:nvSpPr>
          <p:spPr>
            <a:xfrm>
              <a:off x="515825" y="4657725"/>
              <a:ext cx="23100" cy="20475"/>
            </a:xfrm>
            <a:custGeom>
              <a:avLst/>
              <a:gdLst/>
              <a:ahLst/>
              <a:cxnLst/>
              <a:rect l="l" t="t" r="r" b="b"/>
              <a:pathLst>
                <a:path w="924" h="819" extrusionOk="0">
                  <a:moveTo>
                    <a:pt x="0" y="0"/>
                  </a:moveTo>
                  <a:lnTo>
                    <a:pt x="473" y="314"/>
                  </a:lnTo>
                  <a:lnTo>
                    <a:pt x="280" y="406"/>
                  </a:lnTo>
                  <a:cubicBezTo>
                    <a:pt x="552" y="452"/>
                    <a:pt x="476" y="818"/>
                    <a:pt x="699" y="818"/>
                  </a:cubicBezTo>
                  <a:cubicBezTo>
                    <a:pt x="720" y="818"/>
                    <a:pt x="744" y="815"/>
                    <a:pt x="772" y="808"/>
                  </a:cubicBezTo>
                  <a:cubicBezTo>
                    <a:pt x="845" y="587"/>
                    <a:pt x="904" y="473"/>
                    <a:pt x="923" y="309"/>
                  </a:cubicBezTo>
                  <a:cubicBezTo>
                    <a:pt x="612" y="213"/>
                    <a:pt x="303" y="11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04" name="Google Shape;13904;p54"/>
            <p:cNvSpPr/>
            <p:nvPr/>
          </p:nvSpPr>
          <p:spPr>
            <a:xfrm>
              <a:off x="1433975" y="4928250"/>
              <a:ext cx="6775" cy="3150"/>
            </a:xfrm>
            <a:custGeom>
              <a:avLst/>
              <a:gdLst/>
              <a:ahLst/>
              <a:cxnLst/>
              <a:rect l="l" t="t" r="r" b="b"/>
              <a:pathLst>
                <a:path w="271" h="126" extrusionOk="0">
                  <a:moveTo>
                    <a:pt x="83" y="0"/>
                  </a:moveTo>
                  <a:cubicBezTo>
                    <a:pt x="57" y="0"/>
                    <a:pt x="30" y="10"/>
                    <a:pt x="1" y="33"/>
                  </a:cubicBezTo>
                  <a:lnTo>
                    <a:pt x="35" y="106"/>
                  </a:lnTo>
                  <a:cubicBezTo>
                    <a:pt x="112" y="113"/>
                    <a:pt x="192" y="119"/>
                    <a:pt x="270" y="125"/>
                  </a:cubicBezTo>
                  <a:cubicBezTo>
                    <a:pt x="218" y="80"/>
                    <a:pt x="157" y="0"/>
                    <a:pt x="8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05" name="Google Shape;13905;p54"/>
            <p:cNvSpPr/>
            <p:nvPr/>
          </p:nvSpPr>
          <p:spPr>
            <a:xfrm>
              <a:off x="902250" y="4770425"/>
              <a:ext cx="49750" cy="34675"/>
            </a:xfrm>
            <a:custGeom>
              <a:avLst/>
              <a:gdLst/>
              <a:ahLst/>
              <a:cxnLst/>
              <a:rect l="l" t="t" r="r" b="b"/>
              <a:pathLst>
                <a:path w="1990" h="1387" extrusionOk="0">
                  <a:moveTo>
                    <a:pt x="920" y="1"/>
                  </a:moveTo>
                  <a:cubicBezTo>
                    <a:pt x="667" y="1"/>
                    <a:pt x="871" y="457"/>
                    <a:pt x="490" y="457"/>
                  </a:cubicBezTo>
                  <a:cubicBezTo>
                    <a:pt x="449" y="457"/>
                    <a:pt x="402" y="452"/>
                    <a:pt x="347" y="441"/>
                  </a:cubicBezTo>
                  <a:lnTo>
                    <a:pt x="347" y="441"/>
                  </a:lnTo>
                  <a:lnTo>
                    <a:pt x="543" y="792"/>
                  </a:lnTo>
                  <a:lnTo>
                    <a:pt x="543" y="792"/>
                  </a:lnTo>
                  <a:lnTo>
                    <a:pt x="265" y="607"/>
                  </a:lnTo>
                  <a:lnTo>
                    <a:pt x="265" y="607"/>
                  </a:lnTo>
                  <a:cubicBezTo>
                    <a:pt x="235" y="833"/>
                    <a:pt x="341" y="1300"/>
                    <a:pt x="153" y="1300"/>
                  </a:cubicBezTo>
                  <a:cubicBezTo>
                    <a:pt x="115" y="1300"/>
                    <a:pt x="65" y="1281"/>
                    <a:pt x="0" y="1238"/>
                  </a:cubicBezTo>
                  <a:lnTo>
                    <a:pt x="0" y="1238"/>
                  </a:lnTo>
                  <a:lnTo>
                    <a:pt x="76" y="1387"/>
                  </a:lnTo>
                  <a:cubicBezTo>
                    <a:pt x="711" y="1141"/>
                    <a:pt x="1350" y="884"/>
                    <a:pt x="1990" y="626"/>
                  </a:cubicBezTo>
                  <a:cubicBezTo>
                    <a:pt x="1889" y="577"/>
                    <a:pt x="1796" y="390"/>
                    <a:pt x="1773" y="207"/>
                  </a:cubicBezTo>
                  <a:cubicBezTo>
                    <a:pt x="1708" y="294"/>
                    <a:pt x="1635" y="318"/>
                    <a:pt x="1558" y="318"/>
                  </a:cubicBezTo>
                  <a:cubicBezTo>
                    <a:pt x="1466" y="318"/>
                    <a:pt x="1368" y="283"/>
                    <a:pt x="1273" y="283"/>
                  </a:cubicBezTo>
                  <a:cubicBezTo>
                    <a:pt x="1182" y="283"/>
                    <a:pt x="1095" y="315"/>
                    <a:pt x="1016" y="441"/>
                  </a:cubicBezTo>
                  <a:lnTo>
                    <a:pt x="1068" y="35"/>
                  </a:lnTo>
                  <a:cubicBezTo>
                    <a:pt x="1006" y="11"/>
                    <a:pt x="958" y="1"/>
                    <a:pt x="92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06" name="Google Shape;13906;p54"/>
            <p:cNvSpPr/>
            <p:nvPr/>
          </p:nvSpPr>
          <p:spPr>
            <a:xfrm>
              <a:off x="1069900" y="4869750"/>
              <a:ext cx="7125" cy="6750"/>
            </a:xfrm>
            <a:custGeom>
              <a:avLst/>
              <a:gdLst/>
              <a:ahLst/>
              <a:cxnLst/>
              <a:rect l="l" t="t" r="r" b="b"/>
              <a:pathLst>
                <a:path w="285" h="270" extrusionOk="0">
                  <a:moveTo>
                    <a:pt x="85" y="1"/>
                  </a:moveTo>
                  <a:cubicBezTo>
                    <a:pt x="83" y="131"/>
                    <a:pt x="49" y="215"/>
                    <a:pt x="1" y="270"/>
                  </a:cubicBezTo>
                  <a:cubicBezTo>
                    <a:pt x="93" y="213"/>
                    <a:pt x="184" y="156"/>
                    <a:pt x="285" y="99"/>
                  </a:cubicBezTo>
                  <a:cubicBezTo>
                    <a:pt x="209" y="85"/>
                    <a:pt x="142" y="51"/>
                    <a:pt x="8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07" name="Google Shape;13907;p54"/>
            <p:cNvSpPr/>
            <p:nvPr/>
          </p:nvSpPr>
          <p:spPr>
            <a:xfrm>
              <a:off x="913275" y="5079150"/>
              <a:ext cx="6025" cy="5025"/>
            </a:xfrm>
            <a:custGeom>
              <a:avLst/>
              <a:gdLst/>
              <a:ahLst/>
              <a:cxnLst/>
              <a:rect l="l" t="t" r="r" b="b"/>
              <a:pathLst>
                <a:path w="241" h="201" extrusionOk="0">
                  <a:moveTo>
                    <a:pt x="98" y="1"/>
                  </a:moveTo>
                  <a:cubicBezTo>
                    <a:pt x="18" y="51"/>
                    <a:pt x="1" y="123"/>
                    <a:pt x="13" y="201"/>
                  </a:cubicBezTo>
                  <a:cubicBezTo>
                    <a:pt x="91" y="163"/>
                    <a:pt x="165" y="125"/>
                    <a:pt x="241" y="87"/>
                  </a:cubicBezTo>
                  <a:cubicBezTo>
                    <a:pt x="238" y="83"/>
                    <a:pt x="236" y="81"/>
                    <a:pt x="234" y="79"/>
                  </a:cubicBezTo>
                  <a:cubicBezTo>
                    <a:pt x="192" y="49"/>
                    <a:pt x="146" y="22"/>
                    <a:pt x="9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08" name="Google Shape;13908;p54"/>
            <p:cNvSpPr/>
            <p:nvPr/>
          </p:nvSpPr>
          <p:spPr>
            <a:xfrm>
              <a:off x="901875" y="4929525"/>
              <a:ext cx="326575" cy="151700"/>
            </a:xfrm>
            <a:custGeom>
              <a:avLst/>
              <a:gdLst/>
              <a:ahLst/>
              <a:cxnLst/>
              <a:rect l="l" t="t" r="r" b="b"/>
              <a:pathLst>
                <a:path w="13063" h="6068" extrusionOk="0">
                  <a:moveTo>
                    <a:pt x="5041" y="3268"/>
                  </a:moveTo>
                  <a:cubicBezTo>
                    <a:pt x="5176" y="3268"/>
                    <a:pt x="5342" y="3318"/>
                    <a:pt x="5468" y="3318"/>
                  </a:cubicBezTo>
                  <a:cubicBezTo>
                    <a:pt x="5525" y="3318"/>
                    <a:pt x="5574" y="3308"/>
                    <a:pt x="5609" y="3279"/>
                  </a:cubicBezTo>
                  <a:lnTo>
                    <a:pt x="5609" y="3279"/>
                  </a:lnTo>
                  <a:cubicBezTo>
                    <a:pt x="5419" y="3512"/>
                    <a:pt x="5332" y="3771"/>
                    <a:pt x="5113" y="3771"/>
                  </a:cubicBezTo>
                  <a:cubicBezTo>
                    <a:pt x="5031" y="3771"/>
                    <a:pt x="4930" y="3735"/>
                    <a:pt x="4799" y="3647"/>
                  </a:cubicBezTo>
                  <a:lnTo>
                    <a:pt x="4799" y="3645"/>
                  </a:lnTo>
                  <a:cubicBezTo>
                    <a:pt x="4762" y="3338"/>
                    <a:pt x="4880" y="3268"/>
                    <a:pt x="5041" y="3268"/>
                  </a:cubicBezTo>
                  <a:close/>
                  <a:moveTo>
                    <a:pt x="787" y="5557"/>
                  </a:moveTo>
                  <a:lnTo>
                    <a:pt x="945" y="5736"/>
                  </a:lnTo>
                  <a:lnTo>
                    <a:pt x="854" y="5969"/>
                  </a:lnTo>
                  <a:lnTo>
                    <a:pt x="787" y="5557"/>
                  </a:lnTo>
                  <a:close/>
                  <a:moveTo>
                    <a:pt x="12440" y="1"/>
                  </a:moveTo>
                  <a:cubicBezTo>
                    <a:pt x="12255" y="53"/>
                    <a:pt x="12072" y="108"/>
                    <a:pt x="11889" y="165"/>
                  </a:cubicBezTo>
                  <a:cubicBezTo>
                    <a:pt x="11788" y="265"/>
                    <a:pt x="11651" y="309"/>
                    <a:pt x="11496" y="309"/>
                  </a:cubicBezTo>
                  <a:cubicBezTo>
                    <a:pt x="11472" y="309"/>
                    <a:pt x="11448" y="308"/>
                    <a:pt x="11424" y="306"/>
                  </a:cubicBezTo>
                  <a:cubicBezTo>
                    <a:pt x="11306" y="343"/>
                    <a:pt x="11191" y="383"/>
                    <a:pt x="11075" y="421"/>
                  </a:cubicBezTo>
                  <a:lnTo>
                    <a:pt x="11100" y="453"/>
                  </a:lnTo>
                  <a:lnTo>
                    <a:pt x="10900" y="480"/>
                  </a:lnTo>
                  <a:cubicBezTo>
                    <a:pt x="9039" y="1107"/>
                    <a:pt x="7409" y="1832"/>
                    <a:pt x="6202" y="2514"/>
                  </a:cubicBezTo>
                  <a:cubicBezTo>
                    <a:pt x="5268" y="2886"/>
                    <a:pt x="4720" y="3315"/>
                    <a:pt x="3319" y="3559"/>
                  </a:cubicBezTo>
                  <a:cubicBezTo>
                    <a:pt x="2120" y="4062"/>
                    <a:pt x="1031" y="4556"/>
                    <a:pt x="0" y="5016"/>
                  </a:cubicBezTo>
                  <a:cubicBezTo>
                    <a:pt x="0" y="5025"/>
                    <a:pt x="5" y="5031"/>
                    <a:pt x="7" y="5037"/>
                  </a:cubicBezTo>
                  <a:cubicBezTo>
                    <a:pt x="80" y="5003"/>
                    <a:pt x="146" y="4987"/>
                    <a:pt x="207" y="4987"/>
                  </a:cubicBezTo>
                  <a:cubicBezTo>
                    <a:pt x="363" y="4987"/>
                    <a:pt x="492" y="5088"/>
                    <a:pt x="644" y="5243"/>
                  </a:cubicBezTo>
                  <a:lnTo>
                    <a:pt x="461" y="5267"/>
                  </a:lnTo>
                  <a:cubicBezTo>
                    <a:pt x="453" y="5336"/>
                    <a:pt x="507" y="5374"/>
                    <a:pt x="562" y="5410"/>
                  </a:cubicBezTo>
                  <a:lnTo>
                    <a:pt x="139" y="5422"/>
                  </a:lnTo>
                  <a:cubicBezTo>
                    <a:pt x="286" y="5668"/>
                    <a:pt x="490" y="5506"/>
                    <a:pt x="427" y="5982"/>
                  </a:cubicBezTo>
                  <a:cubicBezTo>
                    <a:pt x="447" y="5974"/>
                    <a:pt x="467" y="5970"/>
                    <a:pt x="487" y="5970"/>
                  </a:cubicBezTo>
                  <a:cubicBezTo>
                    <a:pt x="510" y="5970"/>
                    <a:pt x="534" y="5976"/>
                    <a:pt x="556" y="5986"/>
                  </a:cubicBezTo>
                  <a:cubicBezTo>
                    <a:pt x="572" y="5973"/>
                    <a:pt x="593" y="5965"/>
                    <a:pt x="612" y="5956"/>
                  </a:cubicBezTo>
                  <a:cubicBezTo>
                    <a:pt x="640" y="5992"/>
                    <a:pt x="665" y="6028"/>
                    <a:pt x="692" y="6062"/>
                  </a:cubicBezTo>
                  <a:cubicBezTo>
                    <a:pt x="694" y="6064"/>
                    <a:pt x="699" y="6066"/>
                    <a:pt x="701" y="6068"/>
                  </a:cubicBezTo>
                  <a:cubicBezTo>
                    <a:pt x="1031" y="5900"/>
                    <a:pt x="1353" y="5727"/>
                    <a:pt x="1666" y="5550"/>
                  </a:cubicBezTo>
                  <a:cubicBezTo>
                    <a:pt x="1584" y="5362"/>
                    <a:pt x="1467" y="5121"/>
                    <a:pt x="1720" y="5121"/>
                  </a:cubicBezTo>
                  <a:cubicBezTo>
                    <a:pt x="1748" y="5121"/>
                    <a:pt x="1779" y="5124"/>
                    <a:pt x="1815" y="5130"/>
                  </a:cubicBezTo>
                  <a:cubicBezTo>
                    <a:pt x="1923" y="5239"/>
                    <a:pt x="1912" y="5325"/>
                    <a:pt x="1908" y="5414"/>
                  </a:cubicBezTo>
                  <a:cubicBezTo>
                    <a:pt x="2349" y="5164"/>
                    <a:pt x="2776" y="4909"/>
                    <a:pt x="3191" y="4657"/>
                  </a:cubicBezTo>
                  <a:cubicBezTo>
                    <a:pt x="3292" y="4625"/>
                    <a:pt x="3384" y="4594"/>
                    <a:pt x="3477" y="4562"/>
                  </a:cubicBezTo>
                  <a:cubicBezTo>
                    <a:pt x="3342" y="4381"/>
                    <a:pt x="3224" y="4158"/>
                    <a:pt x="3357" y="4015"/>
                  </a:cubicBezTo>
                  <a:lnTo>
                    <a:pt x="3357" y="4015"/>
                  </a:lnTo>
                  <a:cubicBezTo>
                    <a:pt x="3463" y="4085"/>
                    <a:pt x="3541" y="4113"/>
                    <a:pt x="3602" y="4113"/>
                  </a:cubicBezTo>
                  <a:cubicBezTo>
                    <a:pt x="3850" y="4113"/>
                    <a:pt x="3799" y="3642"/>
                    <a:pt x="4093" y="3642"/>
                  </a:cubicBezTo>
                  <a:cubicBezTo>
                    <a:pt x="4105" y="3642"/>
                    <a:pt x="4119" y="3643"/>
                    <a:pt x="4133" y="3645"/>
                  </a:cubicBezTo>
                  <a:cubicBezTo>
                    <a:pt x="4087" y="3986"/>
                    <a:pt x="3700" y="4169"/>
                    <a:pt x="3479" y="4463"/>
                  </a:cubicBezTo>
                  <a:lnTo>
                    <a:pt x="3536" y="4543"/>
                  </a:lnTo>
                  <a:cubicBezTo>
                    <a:pt x="4673" y="4154"/>
                    <a:pt x="5136" y="3839"/>
                    <a:pt x="6288" y="3473"/>
                  </a:cubicBezTo>
                  <a:cubicBezTo>
                    <a:pt x="8749" y="2556"/>
                    <a:pt x="10873" y="1551"/>
                    <a:pt x="13062" y="869"/>
                  </a:cubicBezTo>
                  <a:cubicBezTo>
                    <a:pt x="12988" y="747"/>
                    <a:pt x="12793" y="682"/>
                    <a:pt x="12601" y="682"/>
                  </a:cubicBezTo>
                  <a:cubicBezTo>
                    <a:pt x="12443" y="682"/>
                    <a:pt x="12287" y="726"/>
                    <a:pt x="12202" y="817"/>
                  </a:cubicBezTo>
                  <a:cubicBezTo>
                    <a:pt x="12156" y="711"/>
                    <a:pt x="11924" y="632"/>
                    <a:pt x="12063" y="503"/>
                  </a:cubicBezTo>
                  <a:lnTo>
                    <a:pt x="12063" y="503"/>
                  </a:lnTo>
                  <a:cubicBezTo>
                    <a:pt x="12133" y="528"/>
                    <a:pt x="12210" y="543"/>
                    <a:pt x="12284" y="543"/>
                  </a:cubicBezTo>
                  <a:cubicBezTo>
                    <a:pt x="12455" y="543"/>
                    <a:pt x="12614" y="462"/>
                    <a:pt x="12646" y="226"/>
                  </a:cubicBezTo>
                  <a:cubicBezTo>
                    <a:pt x="12591" y="104"/>
                    <a:pt x="12520" y="36"/>
                    <a:pt x="1244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09" name="Google Shape;13909;p54"/>
            <p:cNvSpPr/>
            <p:nvPr/>
          </p:nvSpPr>
          <p:spPr>
            <a:xfrm>
              <a:off x="814850" y="4805500"/>
              <a:ext cx="49300" cy="28325"/>
            </a:xfrm>
            <a:custGeom>
              <a:avLst/>
              <a:gdLst/>
              <a:ahLst/>
              <a:cxnLst/>
              <a:rect l="l" t="t" r="r" b="b"/>
              <a:pathLst>
                <a:path w="1972" h="1133" extrusionOk="0">
                  <a:moveTo>
                    <a:pt x="512" y="1"/>
                  </a:moveTo>
                  <a:cubicBezTo>
                    <a:pt x="415" y="32"/>
                    <a:pt x="321" y="66"/>
                    <a:pt x="224" y="95"/>
                  </a:cubicBezTo>
                  <a:cubicBezTo>
                    <a:pt x="232" y="102"/>
                    <a:pt x="239" y="108"/>
                    <a:pt x="247" y="116"/>
                  </a:cubicBezTo>
                  <a:cubicBezTo>
                    <a:pt x="1" y="325"/>
                    <a:pt x="228" y="730"/>
                    <a:pt x="373" y="1132"/>
                  </a:cubicBezTo>
                  <a:cubicBezTo>
                    <a:pt x="901" y="964"/>
                    <a:pt x="1435" y="781"/>
                    <a:pt x="1971" y="587"/>
                  </a:cubicBezTo>
                  <a:cubicBezTo>
                    <a:pt x="1921" y="573"/>
                    <a:pt x="1885" y="552"/>
                    <a:pt x="1896" y="472"/>
                  </a:cubicBezTo>
                  <a:lnTo>
                    <a:pt x="1961" y="440"/>
                  </a:lnTo>
                  <a:cubicBezTo>
                    <a:pt x="1750" y="150"/>
                    <a:pt x="1631" y="24"/>
                    <a:pt x="1472" y="24"/>
                  </a:cubicBezTo>
                  <a:cubicBezTo>
                    <a:pt x="1400" y="24"/>
                    <a:pt x="1320" y="50"/>
                    <a:pt x="1219" y="100"/>
                  </a:cubicBezTo>
                  <a:lnTo>
                    <a:pt x="1315" y="381"/>
                  </a:lnTo>
                  <a:cubicBezTo>
                    <a:pt x="1217" y="196"/>
                    <a:pt x="918" y="79"/>
                    <a:pt x="560" y="30"/>
                  </a:cubicBezTo>
                  <a:lnTo>
                    <a:pt x="560" y="30"/>
                  </a:lnTo>
                  <a:lnTo>
                    <a:pt x="609" y="133"/>
                  </a:lnTo>
                  <a:lnTo>
                    <a:pt x="512"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10" name="Google Shape;13910;p54"/>
            <p:cNvSpPr/>
            <p:nvPr/>
          </p:nvSpPr>
          <p:spPr>
            <a:xfrm>
              <a:off x="839525" y="5101500"/>
              <a:ext cx="25875" cy="13000"/>
            </a:xfrm>
            <a:custGeom>
              <a:avLst/>
              <a:gdLst/>
              <a:ahLst/>
              <a:cxnLst/>
              <a:rect l="l" t="t" r="r" b="b"/>
              <a:pathLst>
                <a:path w="1035" h="520" extrusionOk="0">
                  <a:moveTo>
                    <a:pt x="551" y="0"/>
                  </a:moveTo>
                  <a:cubicBezTo>
                    <a:pt x="343" y="0"/>
                    <a:pt x="154" y="75"/>
                    <a:pt x="0" y="118"/>
                  </a:cubicBezTo>
                  <a:cubicBezTo>
                    <a:pt x="65" y="207"/>
                    <a:pt x="49" y="358"/>
                    <a:pt x="36" y="520"/>
                  </a:cubicBezTo>
                  <a:cubicBezTo>
                    <a:pt x="377" y="406"/>
                    <a:pt x="709" y="289"/>
                    <a:pt x="1035" y="162"/>
                  </a:cubicBezTo>
                  <a:cubicBezTo>
                    <a:pt x="915" y="72"/>
                    <a:pt x="772" y="17"/>
                    <a:pt x="623" y="3"/>
                  </a:cubicBezTo>
                  <a:cubicBezTo>
                    <a:pt x="623" y="5"/>
                    <a:pt x="623" y="7"/>
                    <a:pt x="623" y="11"/>
                  </a:cubicBezTo>
                  <a:lnTo>
                    <a:pt x="619" y="3"/>
                  </a:lnTo>
                  <a:cubicBezTo>
                    <a:pt x="596" y="1"/>
                    <a:pt x="573" y="0"/>
                    <a:pt x="5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11" name="Google Shape;13911;p54"/>
            <p:cNvSpPr/>
            <p:nvPr/>
          </p:nvSpPr>
          <p:spPr>
            <a:xfrm>
              <a:off x="834325" y="5072475"/>
              <a:ext cx="30675" cy="29100"/>
            </a:xfrm>
            <a:custGeom>
              <a:avLst/>
              <a:gdLst/>
              <a:ahLst/>
              <a:cxnLst/>
              <a:rect l="l" t="t" r="r" b="b"/>
              <a:pathLst>
                <a:path w="1227" h="1164" extrusionOk="0">
                  <a:moveTo>
                    <a:pt x="1100" y="1"/>
                  </a:moveTo>
                  <a:lnTo>
                    <a:pt x="1100" y="1"/>
                  </a:lnTo>
                  <a:cubicBezTo>
                    <a:pt x="728" y="156"/>
                    <a:pt x="364" y="306"/>
                    <a:pt x="0" y="444"/>
                  </a:cubicBezTo>
                  <a:cubicBezTo>
                    <a:pt x="44" y="469"/>
                    <a:pt x="86" y="477"/>
                    <a:pt x="131" y="477"/>
                  </a:cubicBezTo>
                  <a:cubicBezTo>
                    <a:pt x="223" y="477"/>
                    <a:pt x="330" y="442"/>
                    <a:pt x="501" y="438"/>
                  </a:cubicBezTo>
                  <a:lnTo>
                    <a:pt x="827" y="1164"/>
                  </a:lnTo>
                  <a:lnTo>
                    <a:pt x="831" y="1164"/>
                  </a:lnTo>
                  <a:cubicBezTo>
                    <a:pt x="857" y="966"/>
                    <a:pt x="947" y="745"/>
                    <a:pt x="1171" y="745"/>
                  </a:cubicBezTo>
                  <a:cubicBezTo>
                    <a:pt x="1176" y="745"/>
                    <a:pt x="1181" y="745"/>
                    <a:pt x="1186" y="745"/>
                  </a:cubicBezTo>
                  <a:cubicBezTo>
                    <a:pt x="1226" y="476"/>
                    <a:pt x="1010" y="259"/>
                    <a:pt x="906" y="118"/>
                  </a:cubicBezTo>
                  <a:lnTo>
                    <a:pt x="110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12" name="Google Shape;13912;p54"/>
            <p:cNvSpPr/>
            <p:nvPr/>
          </p:nvSpPr>
          <p:spPr>
            <a:xfrm>
              <a:off x="872750" y="4816075"/>
              <a:ext cx="2500" cy="975"/>
            </a:xfrm>
            <a:custGeom>
              <a:avLst/>
              <a:gdLst/>
              <a:ahLst/>
              <a:cxnLst/>
              <a:rect l="l" t="t" r="r" b="b"/>
              <a:pathLst>
                <a:path w="100" h="39" extrusionOk="0">
                  <a:moveTo>
                    <a:pt x="99" y="0"/>
                  </a:moveTo>
                  <a:lnTo>
                    <a:pt x="99" y="0"/>
                  </a:lnTo>
                  <a:cubicBezTo>
                    <a:pt x="63" y="5"/>
                    <a:pt x="30" y="17"/>
                    <a:pt x="0" y="38"/>
                  </a:cubicBezTo>
                  <a:cubicBezTo>
                    <a:pt x="34" y="26"/>
                    <a:pt x="68" y="13"/>
                    <a:pt x="9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13" name="Google Shape;13913;p54"/>
            <p:cNvSpPr/>
            <p:nvPr/>
          </p:nvSpPr>
          <p:spPr>
            <a:xfrm>
              <a:off x="1047675" y="4878425"/>
              <a:ext cx="18950" cy="4925"/>
            </a:xfrm>
            <a:custGeom>
              <a:avLst/>
              <a:gdLst/>
              <a:ahLst/>
              <a:cxnLst/>
              <a:rect l="l" t="t" r="r" b="b"/>
              <a:pathLst>
                <a:path w="758" h="197" extrusionOk="0">
                  <a:moveTo>
                    <a:pt x="232" y="1"/>
                  </a:moveTo>
                  <a:cubicBezTo>
                    <a:pt x="178" y="1"/>
                    <a:pt x="126" y="5"/>
                    <a:pt x="80" y="17"/>
                  </a:cubicBezTo>
                  <a:cubicBezTo>
                    <a:pt x="59" y="78"/>
                    <a:pt x="32" y="137"/>
                    <a:pt x="0" y="196"/>
                  </a:cubicBezTo>
                  <a:cubicBezTo>
                    <a:pt x="212" y="135"/>
                    <a:pt x="450" y="74"/>
                    <a:pt x="732" y="19"/>
                  </a:cubicBezTo>
                  <a:cubicBezTo>
                    <a:pt x="740" y="13"/>
                    <a:pt x="749" y="9"/>
                    <a:pt x="757" y="3"/>
                  </a:cubicBezTo>
                  <a:lnTo>
                    <a:pt x="757" y="3"/>
                  </a:lnTo>
                  <a:cubicBezTo>
                    <a:pt x="709" y="16"/>
                    <a:pt x="656" y="21"/>
                    <a:pt x="599" y="21"/>
                  </a:cubicBezTo>
                  <a:cubicBezTo>
                    <a:pt x="481" y="21"/>
                    <a:pt x="350" y="1"/>
                    <a:pt x="23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14" name="Google Shape;13914;p54"/>
            <p:cNvSpPr/>
            <p:nvPr/>
          </p:nvSpPr>
          <p:spPr>
            <a:xfrm>
              <a:off x="894925" y="4804275"/>
              <a:ext cx="5550" cy="4350"/>
            </a:xfrm>
            <a:custGeom>
              <a:avLst/>
              <a:gdLst/>
              <a:ahLst/>
              <a:cxnLst/>
              <a:rect l="l" t="t" r="r" b="b"/>
              <a:pathLst>
                <a:path w="222" h="174" extrusionOk="0">
                  <a:moveTo>
                    <a:pt x="77" y="0"/>
                  </a:moveTo>
                  <a:cubicBezTo>
                    <a:pt x="63" y="0"/>
                    <a:pt x="49" y="3"/>
                    <a:pt x="34" y="10"/>
                  </a:cubicBezTo>
                  <a:cubicBezTo>
                    <a:pt x="11" y="62"/>
                    <a:pt x="1" y="117"/>
                    <a:pt x="3" y="174"/>
                  </a:cubicBezTo>
                  <a:cubicBezTo>
                    <a:pt x="77" y="146"/>
                    <a:pt x="148" y="119"/>
                    <a:pt x="222" y="90"/>
                  </a:cubicBezTo>
                  <a:cubicBezTo>
                    <a:pt x="174" y="37"/>
                    <a:pt x="127" y="0"/>
                    <a:pt x="7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15" name="Google Shape;13915;p54"/>
            <p:cNvSpPr/>
            <p:nvPr/>
          </p:nvSpPr>
          <p:spPr>
            <a:xfrm>
              <a:off x="2056050" y="5139975"/>
              <a:ext cx="6125" cy="1100"/>
            </a:xfrm>
            <a:custGeom>
              <a:avLst/>
              <a:gdLst/>
              <a:ahLst/>
              <a:cxnLst/>
              <a:rect l="l" t="t" r="r" b="b"/>
              <a:pathLst>
                <a:path w="245" h="44" extrusionOk="0">
                  <a:moveTo>
                    <a:pt x="1" y="1"/>
                  </a:moveTo>
                  <a:cubicBezTo>
                    <a:pt x="97" y="18"/>
                    <a:pt x="165" y="33"/>
                    <a:pt x="211" y="43"/>
                  </a:cubicBezTo>
                  <a:cubicBezTo>
                    <a:pt x="205" y="30"/>
                    <a:pt x="211" y="16"/>
                    <a:pt x="24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16" name="Google Shape;13916;p54"/>
            <p:cNvSpPr/>
            <p:nvPr/>
          </p:nvSpPr>
          <p:spPr>
            <a:xfrm>
              <a:off x="2008200" y="5108075"/>
              <a:ext cx="91750" cy="32450"/>
            </a:xfrm>
            <a:custGeom>
              <a:avLst/>
              <a:gdLst/>
              <a:ahLst/>
              <a:cxnLst/>
              <a:rect l="l" t="t" r="r" b="b"/>
              <a:pathLst>
                <a:path w="3670" h="1298" extrusionOk="0">
                  <a:moveTo>
                    <a:pt x="1566" y="331"/>
                  </a:moveTo>
                  <a:lnTo>
                    <a:pt x="1715" y="1016"/>
                  </a:lnTo>
                  <a:lnTo>
                    <a:pt x="1715" y="1016"/>
                  </a:lnTo>
                  <a:lnTo>
                    <a:pt x="1530" y="600"/>
                  </a:lnTo>
                  <a:cubicBezTo>
                    <a:pt x="1494" y="617"/>
                    <a:pt x="1454" y="656"/>
                    <a:pt x="1399" y="656"/>
                  </a:cubicBezTo>
                  <a:cubicBezTo>
                    <a:pt x="1355" y="656"/>
                    <a:pt x="1301" y="632"/>
                    <a:pt x="1231" y="554"/>
                  </a:cubicBezTo>
                  <a:lnTo>
                    <a:pt x="1566" y="331"/>
                  </a:lnTo>
                  <a:close/>
                  <a:moveTo>
                    <a:pt x="1063" y="0"/>
                  </a:moveTo>
                  <a:cubicBezTo>
                    <a:pt x="838" y="282"/>
                    <a:pt x="725" y="826"/>
                    <a:pt x="359" y="826"/>
                  </a:cubicBezTo>
                  <a:cubicBezTo>
                    <a:pt x="260" y="826"/>
                    <a:pt x="143" y="787"/>
                    <a:pt x="1" y="692"/>
                  </a:cubicBezTo>
                  <a:lnTo>
                    <a:pt x="1" y="692"/>
                  </a:lnTo>
                  <a:lnTo>
                    <a:pt x="253" y="1081"/>
                  </a:lnTo>
                  <a:cubicBezTo>
                    <a:pt x="234" y="1077"/>
                    <a:pt x="215" y="1079"/>
                    <a:pt x="197" y="1077"/>
                  </a:cubicBezTo>
                  <a:lnTo>
                    <a:pt x="197" y="1077"/>
                  </a:lnTo>
                  <a:cubicBezTo>
                    <a:pt x="863" y="1176"/>
                    <a:pt x="1536" y="1237"/>
                    <a:pt x="2211" y="1256"/>
                  </a:cubicBezTo>
                  <a:cubicBezTo>
                    <a:pt x="2194" y="1262"/>
                    <a:pt x="2175" y="1269"/>
                    <a:pt x="2159" y="1277"/>
                  </a:cubicBezTo>
                  <a:cubicBezTo>
                    <a:pt x="2614" y="1275"/>
                    <a:pt x="2817" y="1264"/>
                    <a:pt x="2878" y="1264"/>
                  </a:cubicBezTo>
                  <a:cubicBezTo>
                    <a:pt x="2925" y="1264"/>
                    <a:pt x="2884" y="1271"/>
                    <a:pt x="2806" y="1294"/>
                  </a:cubicBezTo>
                  <a:cubicBezTo>
                    <a:pt x="2874" y="1297"/>
                    <a:pt x="2937" y="1298"/>
                    <a:pt x="2994" y="1298"/>
                  </a:cubicBezTo>
                  <a:cubicBezTo>
                    <a:pt x="3670" y="1298"/>
                    <a:pt x="3585" y="1103"/>
                    <a:pt x="3067" y="741"/>
                  </a:cubicBezTo>
                  <a:cubicBezTo>
                    <a:pt x="3041" y="516"/>
                    <a:pt x="3290" y="201"/>
                    <a:pt x="3308" y="190"/>
                  </a:cubicBezTo>
                  <a:lnTo>
                    <a:pt x="3308" y="190"/>
                  </a:lnTo>
                  <a:cubicBezTo>
                    <a:pt x="3308" y="190"/>
                    <a:pt x="3309" y="190"/>
                    <a:pt x="3309" y="190"/>
                  </a:cubicBezTo>
                  <a:cubicBezTo>
                    <a:pt x="3309" y="189"/>
                    <a:pt x="3309" y="189"/>
                    <a:pt x="3309" y="189"/>
                  </a:cubicBezTo>
                  <a:cubicBezTo>
                    <a:pt x="3309" y="189"/>
                    <a:pt x="3308" y="189"/>
                    <a:pt x="3308" y="190"/>
                  </a:cubicBezTo>
                  <a:lnTo>
                    <a:pt x="3308" y="190"/>
                  </a:lnTo>
                  <a:cubicBezTo>
                    <a:pt x="2555" y="173"/>
                    <a:pt x="1807" y="110"/>
                    <a:pt x="106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17" name="Google Shape;13917;p54"/>
            <p:cNvSpPr/>
            <p:nvPr/>
          </p:nvSpPr>
          <p:spPr>
            <a:xfrm>
              <a:off x="2102425" y="4998550"/>
              <a:ext cx="1650" cy="325"/>
            </a:xfrm>
            <a:custGeom>
              <a:avLst/>
              <a:gdLst/>
              <a:ahLst/>
              <a:cxnLst/>
              <a:rect l="l" t="t" r="r" b="b"/>
              <a:pathLst>
                <a:path w="66" h="13" extrusionOk="0">
                  <a:moveTo>
                    <a:pt x="66" y="1"/>
                  </a:moveTo>
                  <a:lnTo>
                    <a:pt x="1" y="9"/>
                  </a:lnTo>
                  <a:cubicBezTo>
                    <a:pt x="7" y="11"/>
                    <a:pt x="14" y="12"/>
                    <a:pt x="22" y="12"/>
                  </a:cubicBezTo>
                  <a:cubicBezTo>
                    <a:pt x="37" y="12"/>
                    <a:pt x="53" y="8"/>
                    <a:pt x="6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18" name="Google Shape;13918;p54"/>
            <p:cNvSpPr/>
            <p:nvPr/>
          </p:nvSpPr>
          <p:spPr>
            <a:xfrm>
              <a:off x="1783975" y="4884425"/>
              <a:ext cx="336725" cy="116650"/>
            </a:xfrm>
            <a:custGeom>
              <a:avLst/>
              <a:gdLst/>
              <a:ahLst/>
              <a:cxnLst/>
              <a:rect l="l" t="t" r="r" b="b"/>
              <a:pathLst>
                <a:path w="13469" h="4666" extrusionOk="0">
                  <a:moveTo>
                    <a:pt x="1317" y="1031"/>
                  </a:moveTo>
                  <a:cubicBezTo>
                    <a:pt x="1357" y="1060"/>
                    <a:pt x="1389" y="1098"/>
                    <a:pt x="1410" y="1144"/>
                  </a:cubicBezTo>
                  <a:cubicBezTo>
                    <a:pt x="1363" y="1121"/>
                    <a:pt x="1328" y="1081"/>
                    <a:pt x="1317" y="1031"/>
                  </a:cubicBezTo>
                  <a:close/>
                  <a:moveTo>
                    <a:pt x="1410" y="1144"/>
                  </a:moveTo>
                  <a:lnTo>
                    <a:pt x="1410" y="1144"/>
                  </a:lnTo>
                  <a:cubicBezTo>
                    <a:pt x="1536" y="1201"/>
                    <a:pt x="1719" y="1088"/>
                    <a:pt x="1643" y="1319"/>
                  </a:cubicBezTo>
                  <a:cubicBezTo>
                    <a:pt x="1605" y="1349"/>
                    <a:pt x="1575" y="1362"/>
                    <a:pt x="1552" y="1362"/>
                  </a:cubicBezTo>
                  <a:cubicBezTo>
                    <a:pt x="1480" y="1362"/>
                    <a:pt x="1460" y="1245"/>
                    <a:pt x="1410" y="1144"/>
                  </a:cubicBezTo>
                  <a:close/>
                  <a:moveTo>
                    <a:pt x="1784" y="1358"/>
                  </a:moveTo>
                  <a:lnTo>
                    <a:pt x="2015" y="1714"/>
                  </a:lnTo>
                  <a:lnTo>
                    <a:pt x="1784" y="1632"/>
                  </a:lnTo>
                  <a:cubicBezTo>
                    <a:pt x="1790" y="1570"/>
                    <a:pt x="1854" y="1482"/>
                    <a:pt x="1784" y="1358"/>
                  </a:cubicBezTo>
                  <a:close/>
                  <a:moveTo>
                    <a:pt x="10995" y="3512"/>
                  </a:moveTo>
                  <a:cubicBezTo>
                    <a:pt x="10990" y="3512"/>
                    <a:pt x="10986" y="3512"/>
                    <a:pt x="10982" y="3512"/>
                  </a:cubicBezTo>
                  <a:lnTo>
                    <a:pt x="10982" y="3512"/>
                  </a:lnTo>
                  <a:cubicBezTo>
                    <a:pt x="11016" y="3516"/>
                    <a:pt x="11050" y="3520"/>
                    <a:pt x="11084" y="3523"/>
                  </a:cubicBezTo>
                  <a:lnTo>
                    <a:pt x="11084" y="3523"/>
                  </a:lnTo>
                  <a:cubicBezTo>
                    <a:pt x="11053" y="3516"/>
                    <a:pt x="11023" y="3512"/>
                    <a:pt x="10995" y="3512"/>
                  </a:cubicBezTo>
                  <a:close/>
                  <a:moveTo>
                    <a:pt x="758" y="0"/>
                  </a:moveTo>
                  <a:lnTo>
                    <a:pt x="758" y="0"/>
                  </a:lnTo>
                  <a:cubicBezTo>
                    <a:pt x="793" y="131"/>
                    <a:pt x="747" y="385"/>
                    <a:pt x="953" y="570"/>
                  </a:cubicBezTo>
                  <a:cubicBezTo>
                    <a:pt x="855" y="489"/>
                    <a:pt x="771" y="457"/>
                    <a:pt x="699" y="457"/>
                  </a:cubicBezTo>
                  <a:cubicBezTo>
                    <a:pt x="427" y="457"/>
                    <a:pt x="300" y="901"/>
                    <a:pt x="54" y="901"/>
                  </a:cubicBezTo>
                  <a:cubicBezTo>
                    <a:pt x="37" y="901"/>
                    <a:pt x="19" y="899"/>
                    <a:pt x="1" y="894"/>
                  </a:cubicBezTo>
                  <a:lnTo>
                    <a:pt x="1" y="894"/>
                  </a:lnTo>
                  <a:cubicBezTo>
                    <a:pt x="97" y="1106"/>
                    <a:pt x="224" y="1043"/>
                    <a:pt x="337" y="1117"/>
                  </a:cubicBezTo>
                  <a:lnTo>
                    <a:pt x="337" y="1411"/>
                  </a:lnTo>
                  <a:cubicBezTo>
                    <a:pt x="1079" y="1704"/>
                    <a:pt x="1801" y="1990"/>
                    <a:pt x="2505" y="2263"/>
                  </a:cubicBezTo>
                  <a:cubicBezTo>
                    <a:pt x="2493" y="2160"/>
                    <a:pt x="2457" y="2061"/>
                    <a:pt x="2404" y="1975"/>
                  </a:cubicBezTo>
                  <a:lnTo>
                    <a:pt x="2720" y="1889"/>
                  </a:lnTo>
                  <a:lnTo>
                    <a:pt x="2787" y="2301"/>
                  </a:lnTo>
                  <a:cubicBezTo>
                    <a:pt x="3026" y="2186"/>
                    <a:pt x="3233" y="1923"/>
                    <a:pt x="3496" y="1923"/>
                  </a:cubicBezTo>
                  <a:cubicBezTo>
                    <a:pt x="3518" y="1923"/>
                    <a:pt x="3540" y="1925"/>
                    <a:pt x="3563" y="1929"/>
                  </a:cubicBezTo>
                  <a:cubicBezTo>
                    <a:pt x="3889" y="2602"/>
                    <a:pt x="3548" y="2484"/>
                    <a:pt x="3254" y="2553"/>
                  </a:cubicBezTo>
                  <a:cubicBezTo>
                    <a:pt x="6064" y="3632"/>
                    <a:pt x="8570" y="4465"/>
                    <a:pt x="10882" y="4616"/>
                  </a:cubicBezTo>
                  <a:cubicBezTo>
                    <a:pt x="10970" y="4613"/>
                    <a:pt x="11022" y="4611"/>
                    <a:pt x="11050" y="4611"/>
                  </a:cubicBezTo>
                  <a:cubicBezTo>
                    <a:pt x="11102" y="4611"/>
                    <a:pt x="11062" y="4616"/>
                    <a:pt x="10999" y="4621"/>
                  </a:cubicBezTo>
                  <a:cubicBezTo>
                    <a:pt x="11482" y="4631"/>
                    <a:pt x="11611" y="4666"/>
                    <a:pt x="11833" y="4666"/>
                  </a:cubicBezTo>
                  <a:cubicBezTo>
                    <a:pt x="12006" y="4666"/>
                    <a:pt x="12237" y="4645"/>
                    <a:pt x="12739" y="4574"/>
                  </a:cubicBezTo>
                  <a:cubicBezTo>
                    <a:pt x="12682" y="4549"/>
                    <a:pt x="12844" y="4328"/>
                    <a:pt x="13468" y="4053"/>
                  </a:cubicBezTo>
                  <a:cubicBezTo>
                    <a:pt x="12870" y="3765"/>
                    <a:pt x="12652" y="3541"/>
                    <a:pt x="12345" y="3541"/>
                  </a:cubicBezTo>
                  <a:cubicBezTo>
                    <a:pt x="12261" y="3541"/>
                    <a:pt x="12170" y="3558"/>
                    <a:pt x="12063" y="3594"/>
                  </a:cubicBezTo>
                  <a:cubicBezTo>
                    <a:pt x="11736" y="3582"/>
                    <a:pt x="11409" y="3558"/>
                    <a:pt x="11084" y="3523"/>
                  </a:cubicBezTo>
                  <a:lnTo>
                    <a:pt x="11084" y="3523"/>
                  </a:lnTo>
                  <a:cubicBezTo>
                    <a:pt x="11202" y="3553"/>
                    <a:pt x="11333" y="3637"/>
                    <a:pt x="11443" y="3763"/>
                  </a:cubicBezTo>
                  <a:cubicBezTo>
                    <a:pt x="11438" y="4011"/>
                    <a:pt x="11355" y="4073"/>
                    <a:pt x="11242" y="4073"/>
                  </a:cubicBezTo>
                  <a:cubicBezTo>
                    <a:pt x="11129" y="4073"/>
                    <a:pt x="10986" y="4011"/>
                    <a:pt x="10859" y="4011"/>
                  </a:cubicBezTo>
                  <a:cubicBezTo>
                    <a:pt x="10817" y="4011"/>
                    <a:pt x="10777" y="4018"/>
                    <a:pt x="10741" y="4036"/>
                  </a:cubicBezTo>
                  <a:cubicBezTo>
                    <a:pt x="10689" y="3675"/>
                    <a:pt x="10810" y="3519"/>
                    <a:pt x="10982" y="3512"/>
                  </a:cubicBezTo>
                  <a:lnTo>
                    <a:pt x="10982" y="3512"/>
                  </a:lnTo>
                  <a:cubicBezTo>
                    <a:pt x="10797" y="3491"/>
                    <a:pt x="10612" y="3467"/>
                    <a:pt x="10427" y="3439"/>
                  </a:cubicBezTo>
                  <a:cubicBezTo>
                    <a:pt x="10417" y="3439"/>
                    <a:pt x="10406" y="3437"/>
                    <a:pt x="10396" y="3434"/>
                  </a:cubicBezTo>
                  <a:lnTo>
                    <a:pt x="10396" y="3432"/>
                  </a:lnTo>
                  <a:cubicBezTo>
                    <a:pt x="10196" y="3403"/>
                    <a:pt x="9998" y="3374"/>
                    <a:pt x="9794" y="3336"/>
                  </a:cubicBezTo>
                  <a:cubicBezTo>
                    <a:pt x="9792" y="3359"/>
                    <a:pt x="9792" y="3382"/>
                    <a:pt x="9794" y="3405"/>
                  </a:cubicBezTo>
                  <a:cubicBezTo>
                    <a:pt x="9775" y="3386"/>
                    <a:pt x="9765" y="3359"/>
                    <a:pt x="9765" y="3329"/>
                  </a:cubicBezTo>
                  <a:cubicBezTo>
                    <a:pt x="9073" y="3205"/>
                    <a:pt x="8358" y="3037"/>
                    <a:pt x="7635" y="2837"/>
                  </a:cubicBezTo>
                  <a:lnTo>
                    <a:pt x="7635" y="2837"/>
                  </a:lnTo>
                  <a:cubicBezTo>
                    <a:pt x="7683" y="2865"/>
                    <a:pt x="7733" y="2921"/>
                    <a:pt x="7782" y="3029"/>
                  </a:cubicBezTo>
                  <a:cubicBezTo>
                    <a:pt x="7779" y="3028"/>
                    <a:pt x="7776" y="3028"/>
                    <a:pt x="7774" y="3028"/>
                  </a:cubicBezTo>
                  <a:cubicBezTo>
                    <a:pt x="7659" y="3028"/>
                    <a:pt x="7643" y="3163"/>
                    <a:pt x="7569" y="3258"/>
                  </a:cubicBezTo>
                  <a:cubicBezTo>
                    <a:pt x="7563" y="3769"/>
                    <a:pt x="7904" y="3481"/>
                    <a:pt x="7963" y="3958"/>
                  </a:cubicBezTo>
                  <a:cubicBezTo>
                    <a:pt x="7951" y="4046"/>
                    <a:pt x="7931" y="4079"/>
                    <a:pt x="7905" y="4079"/>
                  </a:cubicBezTo>
                  <a:cubicBezTo>
                    <a:pt x="7830" y="4079"/>
                    <a:pt x="7711" y="3794"/>
                    <a:pt x="7628" y="3739"/>
                  </a:cubicBezTo>
                  <a:cubicBezTo>
                    <a:pt x="7389" y="3371"/>
                    <a:pt x="6848" y="3266"/>
                    <a:pt x="7020" y="2661"/>
                  </a:cubicBezTo>
                  <a:cubicBezTo>
                    <a:pt x="6680" y="2558"/>
                    <a:pt x="6339" y="2450"/>
                    <a:pt x="6001" y="2337"/>
                  </a:cubicBezTo>
                  <a:cubicBezTo>
                    <a:pt x="5998" y="2343"/>
                    <a:pt x="5994" y="2351"/>
                    <a:pt x="5990" y="2360"/>
                  </a:cubicBezTo>
                  <a:cubicBezTo>
                    <a:pt x="5972" y="2365"/>
                    <a:pt x="5954" y="2367"/>
                    <a:pt x="5937" y="2367"/>
                  </a:cubicBezTo>
                  <a:cubicBezTo>
                    <a:pt x="5854" y="2367"/>
                    <a:pt x="5781" y="2312"/>
                    <a:pt x="5708" y="2236"/>
                  </a:cubicBezTo>
                  <a:cubicBezTo>
                    <a:pt x="5517" y="2168"/>
                    <a:pt x="5325" y="2101"/>
                    <a:pt x="5134" y="2030"/>
                  </a:cubicBezTo>
                  <a:lnTo>
                    <a:pt x="5134" y="2030"/>
                  </a:lnTo>
                  <a:lnTo>
                    <a:pt x="5214" y="2286"/>
                  </a:lnTo>
                  <a:cubicBezTo>
                    <a:pt x="4962" y="2166"/>
                    <a:pt x="4875" y="2068"/>
                    <a:pt x="4785" y="1899"/>
                  </a:cubicBezTo>
                  <a:cubicBezTo>
                    <a:pt x="4659" y="1849"/>
                    <a:pt x="4535" y="1800"/>
                    <a:pt x="4411" y="1752"/>
                  </a:cubicBezTo>
                  <a:cubicBezTo>
                    <a:pt x="4345" y="1824"/>
                    <a:pt x="4290" y="1852"/>
                    <a:pt x="4222" y="1852"/>
                  </a:cubicBezTo>
                  <a:cubicBezTo>
                    <a:pt x="4176" y="1852"/>
                    <a:pt x="4125" y="1839"/>
                    <a:pt x="4062" y="1817"/>
                  </a:cubicBezTo>
                  <a:cubicBezTo>
                    <a:pt x="4102" y="1739"/>
                    <a:pt x="4160" y="1708"/>
                    <a:pt x="4190" y="1666"/>
                  </a:cubicBezTo>
                  <a:cubicBezTo>
                    <a:pt x="4080" y="1620"/>
                    <a:pt x="3973" y="1573"/>
                    <a:pt x="3864" y="1527"/>
                  </a:cubicBezTo>
                  <a:lnTo>
                    <a:pt x="3864" y="1527"/>
                  </a:lnTo>
                  <a:cubicBezTo>
                    <a:pt x="3788" y="1586"/>
                    <a:pt x="3747" y="1675"/>
                    <a:pt x="3820" y="1827"/>
                  </a:cubicBezTo>
                  <a:lnTo>
                    <a:pt x="3820" y="1827"/>
                  </a:lnTo>
                  <a:cubicBezTo>
                    <a:pt x="3673" y="1602"/>
                    <a:pt x="3484" y="1572"/>
                    <a:pt x="3307" y="1572"/>
                  </a:cubicBezTo>
                  <a:cubicBezTo>
                    <a:pt x="3240" y="1572"/>
                    <a:pt x="3175" y="1576"/>
                    <a:pt x="3114" y="1576"/>
                  </a:cubicBezTo>
                  <a:cubicBezTo>
                    <a:pt x="2960" y="1576"/>
                    <a:pt x="2836" y="1547"/>
                    <a:pt x="2791" y="1344"/>
                  </a:cubicBezTo>
                  <a:cubicBezTo>
                    <a:pt x="2761" y="1334"/>
                    <a:pt x="2737" y="1329"/>
                    <a:pt x="2719" y="1329"/>
                  </a:cubicBezTo>
                  <a:cubicBezTo>
                    <a:pt x="2596" y="1329"/>
                    <a:pt x="2711" y="1544"/>
                    <a:pt x="2739" y="1752"/>
                  </a:cubicBezTo>
                  <a:cubicBezTo>
                    <a:pt x="2581" y="1573"/>
                    <a:pt x="2516" y="1603"/>
                    <a:pt x="2394" y="1596"/>
                  </a:cubicBezTo>
                  <a:lnTo>
                    <a:pt x="2449" y="1191"/>
                  </a:lnTo>
                  <a:cubicBezTo>
                    <a:pt x="2344" y="1085"/>
                    <a:pt x="2289" y="1047"/>
                    <a:pt x="2258" y="1047"/>
                  </a:cubicBezTo>
                  <a:cubicBezTo>
                    <a:pt x="2181" y="1047"/>
                    <a:pt x="2256" y="1280"/>
                    <a:pt x="2108" y="1280"/>
                  </a:cubicBezTo>
                  <a:cubicBezTo>
                    <a:pt x="2072" y="1280"/>
                    <a:pt x="2024" y="1266"/>
                    <a:pt x="1956" y="1233"/>
                  </a:cubicBezTo>
                  <a:cubicBezTo>
                    <a:pt x="1921" y="919"/>
                    <a:pt x="1942" y="772"/>
                    <a:pt x="1986" y="667"/>
                  </a:cubicBezTo>
                  <a:cubicBezTo>
                    <a:pt x="1555" y="450"/>
                    <a:pt x="1145" y="225"/>
                    <a:pt x="7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19" name="Google Shape;13919;p54"/>
            <p:cNvSpPr/>
            <p:nvPr/>
          </p:nvSpPr>
          <p:spPr>
            <a:xfrm>
              <a:off x="285950" y="4861375"/>
              <a:ext cx="10750" cy="6875"/>
            </a:xfrm>
            <a:custGeom>
              <a:avLst/>
              <a:gdLst/>
              <a:ahLst/>
              <a:cxnLst/>
              <a:rect l="l" t="t" r="r" b="b"/>
              <a:pathLst>
                <a:path w="430" h="275" extrusionOk="0">
                  <a:moveTo>
                    <a:pt x="175" y="1"/>
                  </a:moveTo>
                  <a:cubicBezTo>
                    <a:pt x="121" y="1"/>
                    <a:pt x="64" y="20"/>
                    <a:pt x="1" y="35"/>
                  </a:cubicBezTo>
                  <a:cubicBezTo>
                    <a:pt x="150" y="102"/>
                    <a:pt x="293" y="182"/>
                    <a:pt x="430" y="275"/>
                  </a:cubicBezTo>
                  <a:cubicBezTo>
                    <a:pt x="346" y="55"/>
                    <a:pt x="265" y="1"/>
                    <a:pt x="17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20" name="Google Shape;13920;p54"/>
            <p:cNvSpPr/>
            <p:nvPr/>
          </p:nvSpPr>
          <p:spPr>
            <a:xfrm>
              <a:off x="2061325" y="5141050"/>
              <a:ext cx="2800" cy="800"/>
            </a:xfrm>
            <a:custGeom>
              <a:avLst/>
              <a:gdLst/>
              <a:ahLst/>
              <a:cxnLst/>
              <a:rect l="l" t="t" r="r" b="b"/>
              <a:pathLst>
                <a:path w="112" h="32" extrusionOk="0">
                  <a:moveTo>
                    <a:pt x="0" y="0"/>
                  </a:moveTo>
                  <a:cubicBezTo>
                    <a:pt x="14" y="20"/>
                    <a:pt x="72" y="32"/>
                    <a:pt x="92" y="32"/>
                  </a:cubicBezTo>
                  <a:cubicBezTo>
                    <a:pt x="111" y="32"/>
                    <a:pt x="100" y="22"/>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21" name="Google Shape;13921;p54"/>
            <p:cNvSpPr/>
            <p:nvPr/>
          </p:nvSpPr>
          <p:spPr>
            <a:xfrm>
              <a:off x="1284875" y="4655675"/>
              <a:ext cx="5300" cy="3025"/>
            </a:xfrm>
            <a:custGeom>
              <a:avLst/>
              <a:gdLst/>
              <a:ahLst/>
              <a:cxnLst/>
              <a:rect l="l" t="t" r="r" b="b"/>
              <a:pathLst>
                <a:path w="212" h="121" extrusionOk="0">
                  <a:moveTo>
                    <a:pt x="93" y="0"/>
                  </a:moveTo>
                  <a:cubicBezTo>
                    <a:pt x="57" y="0"/>
                    <a:pt x="26" y="33"/>
                    <a:pt x="1" y="120"/>
                  </a:cubicBezTo>
                  <a:cubicBezTo>
                    <a:pt x="70" y="105"/>
                    <a:pt x="142" y="91"/>
                    <a:pt x="211" y="78"/>
                  </a:cubicBezTo>
                  <a:cubicBezTo>
                    <a:pt x="169" y="34"/>
                    <a:pt x="129" y="0"/>
                    <a:pt x="9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22" name="Google Shape;13922;p54"/>
            <p:cNvSpPr/>
            <p:nvPr/>
          </p:nvSpPr>
          <p:spPr>
            <a:xfrm>
              <a:off x="1678625" y="4714300"/>
              <a:ext cx="9525" cy="6375"/>
            </a:xfrm>
            <a:custGeom>
              <a:avLst/>
              <a:gdLst/>
              <a:ahLst/>
              <a:cxnLst/>
              <a:rect l="l" t="t" r="r" b="b"/>
              <a:pathLst>
                <a:path w="381" h="255" extrusionOk="0">
                  <a:moveTo>
                    <a:pt x="381" y="0"/>
                  </a:moveTo>
                  <a:lnTo>
                    <a:pt x="381" y="0"/>
                  </a:lnTo>
                  <a:cubicBezTo>
                    <a:pt x="293" y="86"/>
                    <a:pt x="59" y="17"/>
                    <a:pt x="0" y="122"/>
                  </a:cubicBezTo>
                  <a:cubicBezTo>
                    <a:pt x="116" y="166"/>
                    <a:pt x="234" y="212"/>
                    <a:pt x="347" y="254"/>
                  </a:cubicBezTo>
                  <a:lnTo>
                    <a:pt x="38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23" name="Google Shape;13923;p54"/>
            <p:cNvSpPr/>
            <p:nvPr/>
          </p:nvSpPr>
          <p:spPr>
            <a:xfrm>
              <a:off x="1741975" y="4457800"/>
              <a:ext cx="371100" cy="122025"/>
            </a:xfrm>
            <a:custGeom>
              <a:avLst/>
              <a:gdLst/>
              <a:ahLst/>
              <a:cxnLst/>
              <a:rect l="l" t="t" r="r" b="b"/>
              <a:pathLst>
                <a:path w="14844" h="4881" extrusionOk="0">
                  <a:moveTo>
                    <a:pt x="567" y="0"/>
                  </a:moveTo>
                  <a:cubicBezTo>
                    <a:pt x="335" y="0"/>
                    <a:pt x="180" y="203"/>
                    <a:pt x="0" y="372"/>
                  </a:cubicBezTo>
                  <a:cubicBezTo>
                    <a:pt x="450" y="553"/>
                    <a:pt x="940" y="731"/>
                    <a:pt x="1502" y="906"/>
                  </a:cubicBezTo>
                  <a:cubicBezTo>
                    <a:pt x="4095" y="2653"/>
                    <a:pt x="8829" y="4571"/>
                    <a:pt x="13113" y="4820"/>
                  </a:cubicBezTo>
                  <a:cubicBezTo>
                    <a:pt x="13074" y="4819"/>
                    <a:pt x="13039" y="4819"/>
                    <a:pt x="13006" y="4819"/>
                  </a:cubicBezTo>
                  <a:cubicBezTo>
                    <a:pt x="12428" y="4819"/>
                    <a:pt x="12634" y="4851"/>
                    <a:pt x="13636" y="4851"/>
                  </a:cubicBezTo>
                  <a:cubicBezTo>
                    <a:pt x="13666" y="4851"/>
                    <a:pt x="13696" y="4851"/>
                    <a:pt x="13727" y="4851"/>
                  </a:cubicBezTo>
                  <a:cubicBezTo>
                    <a:pt x="13727" y="4863"/>
                    <a:pt x="13735" y="4867"/>
                    <a:pt x="13747" y="4867"/>
                  </a:cubicBezTo>
                  <a:cubicBezTo>
                    <a:pt x="13778" y="4867"/>
                    <a:pt x="13832" y="4843"/>
                    <a:pt x="13857" y="4843"/>
                  </a:cubicBezTo>
                  <a:cubicBezTo>
                    <a:pt x="13872" y="4843"/>
                    <a:pt x="13875" y="4852"/>
                    <a:pt x="13855" y="4881"/>
                  </a:cubicBezTo>
                  <a:cubicBezTo>
                    <a:pt x="14843" y="4784"/>
                    <a:pt x="14717" y="4588"/>
                    <a:pt x="13716" y="4201"/>
                  </a:cubicBezTo>
                  <a:cubicBezTo>
                    <a:pt x="14646" y="4030"/>
                    <a:pt x="14844" y="3756"/>
                    <a:pt x="13422" y="3756"/>
                  </a:cubicBezTo>
                  <a:cubicBezTo>
                    <a:pt x="13329" y="3756"/>
                    <a:pt x="13228" y="3757"/>
                    <a:pt x="13121" y="3760"/>
                  </a:cubicBezTo>
                  <a:cubicBezTo>
                    <a:pt x="13090" y="3760"/>
                    <a:pt x="13059" y="3760"/>
                    <a:pt x="13027" y="3760"/>
                  </a:cubicBezTo>
                  <a:cubicBezTo>
                    <a:pt x="9172" y="3760"/>
                    <a:pt x="5697" y="2218"/>
                    <a:pt x="2255" y="576"/>
                  </a:cubicBezTo>
                  <a:cubicBezTo>
                    <a:pt x="2216" y="591"/>
                    <a:pt x="2174" y="599"/>
                    <a:pt x="2132" y="599"/>
                  </a:cubicBezTo>
                  <a:cubicBezTo>
                    <a:pt x="2100" y="599"/>
                    <a:pt x="2067" y="594"/>
                    <a:pt x="2036" y="584"/>
                  </a:cubicBezTo>
                  <a:lnTo>
                    <a:pt x="2036" y="584"/>
                  </a:lnTo>
                  <a:lnTo>
                    <a:pt x="2082" y="685"/>
                  </a:lnTo>
                  <a:cubicBezTo>
                    <a:pt x="1907" y="608"/>
                    <a:pt x="1733" y="532"/>
                    <a:pt x="1588" y="532"/>
                  </a:cubicBezTo>
                  <a:cubicBezTo>
                    <a:pt x="1448" y="532"/>
                    <a:pt x="1335" y="604"/>
                    <a:pt x="1277" y="820"/>
                  </a:cubicBezTo>
                  <a:lnTo>
                    <a:pt x="978" y="325"/>
                  </a:lnTo>
                  <a:lnTo>
                    <a:pt x="701" y="584"/>
                  </a:lnTo>
                  <a:cubicBezTo>
                    <a:pt x="562" y="269"/>
                    <a:pt x="1128" y="572"/>
                    <a:pt x="831" y="77"/>
                  </a:cubicBezTo>
                  <a:cubicBezTo>
                    <a:pt x="732" y="23"/>
                    <a:pt x="645" y="0"/>
                    <a:pt x="56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24" name="Google Shape;13924;p54"/>
            <p:cNvSpPr/>
            <p:nvPr/>
          </p:nvSpPr>
          <p:spPr>
            <a:xfrm>
              <a:off x="1692450" y="4977100"/>
              <a:ext cx="8800" cy="5750"/>
            </a:xfrm>
            <a:custGeom>
              <a:avLst/>
              <a:gdLst/>
              <a:ahLst/>
              <a:cxnLst/>
              <a:rect l="l" t="t" r="r" b="b"/>
              <a:pathLst>
                <a:path w="352" h="230" extrusionOk="0">
                  <a:moveTo>
                    <a:pt x="0" y="1"/>
                  </a:moveTo>
                  <a:cubicBezTo>
                    <a:pt x="54" y="125"/>
                    <a:pt x="131" y="229"/>
                    <a:pt x="297" y="229"/>
                  </a:cubicBezTo>
                  <a:cubicBezTo>
                    <a:pt x="314" y="229"/>
                    <a:pt x="332" y="228"/>
                    <a:pt x="352" y="226"/>
                  </a:cubicBezTo>
                  <a:cubicBezTo>
                    <a:pt x="337" y="196"/>
                    <a:pt x="326" y="167"/>
                    <a:pt x="318" y="135"/>
                  </a:cubicBezTo>
                  <a:cubicBezTo>
                    <a:pt x="213" y="91"/>
                    <a:pt x="108" y="45"/>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25" name="Google Shape;13925;p54"/>
            <p:cNvSpPr/>
            <p:nvPr/>
          </p:nvSpPr>
          <p:spPr>
            <a:xfrm>
              <a:off x="2053575" y="4999825"/>
              <a:ext cx="5400" cy="275"/>
            </a:xfrm>
            <a:custGeom>
              <a:avLst/>
              <a:gdLst/>
              <a:ahLst/>
              <a:cxnLst/>
              <a:rect l="l" t="t" r="r" b="b"/>
              <a:pathLst>
                <a:path w="216" h="11" extrusionOk="0">
                  <a:moveTo>
                    <a:pt x="32" y="0"/>
                  </a:moveTo>
                  <a:lnTo>
                    <a:pt x="32" y="0"/>
                  </a:lnTo>
                  <a:cubicBezTo>
                    <a:pt x="1" y="8"/>
                    <a:pt x="16" y="11"/>
                    <a:pt x="51" y="11"/>
                  </a:cubicBezTo>
                  <a:cubicBezTo>
                    <a:pt x="93" y="11"/>
                    <a:pt x="162" y="7"/>
                    <a:pt x="215" y="2"/>
                  </a:cubicBezTo>
                  <a:cubicBezTo>
                    <a:pt x="161" y="2"/>
                    <a:pt x="100" y="2"/>
                    <a:pt x="3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26" name="Google Shape;13926;p54"/>
            <p:cNvSpPr/>
            <p:nvPr/>
          </p:nvSpPr>
          <p:spPr>
            <a:xfrm>
              <a:off x="676850" y="4721075"/>
              <a:ext cx="300" cy="75"/>
            </a:xfrm>
            <a:custGeom>
              <a:avLst/>
              <a:gdLst/>
              <a:ahLst/>
              <a:cxnLst/>
              <a:rect l="l" t="t" r="r" b="b"/>
              <a:pathLst>
                <a:path w="12" h="3" extrusionOk="0">
                  <a:moveTo>
                    <a:pt x="1" y="0"/>
                  </a:moveTo>
                  <a:cubicBezTo>
                    <a:pt x="8" y="2"/>
                    <a:pt x="11" y="3"/>
                    <a:pt x="11" y="3"/>
                  </a:cubicBezTo>
                  <a:cubicBezTo>
                    <a:pt x="11" y="3"/>
                    <a:pt x="7" y="2"/>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27" name="Google Shape;13927;p54"/>
            <p:cNvSpPr/>
            <p:nvPr/>
          </p:nvSpPr>
          <p:spPr>
            <a:xfrm>
              <a:off x="352475" y="4591150"/>
              <a:ext cx="33650" cy="34575"/>
            </a:xfrm>
            <a:custGeom>
              <a:avLst/>
              <a:gdLst/>
              <a:ahLst/>
              <a:cxnLst/>
              <a:rect l="l" t="t" r="r" b="b"/>
              <a:pathLst>
                <a:path w="1346" h="1383" extrusionOk="0">
                  <a:moveTo>
                    <a:pt x="671" y="1"/>
                  </a:moveTo>
                  <a:cubicBezTo>
                    <a:pt x="351" y="156"/>
                    <a:pt x="0" y="270"/>
                    <a:pt x="15" y="848"/>
                  </a:cubicBezTo>
                  <a:cubicBezTo>
                    <a:pt x="53" y="922"/>
                    <a:pt x="101" y="991"/>
                    <a:pt x="154" y="1057"/>
                  </a:cubicBezTo>
                  <a:cubicBezTo>
                    <a:pt x="358" y="1164"/>
                    <a:pt x="568" y="1273"/>
                    <a:pt x="780" y="1382"/>
                  </a:cubicBezTo>
                  <a:cubicBezTo>
                    <a:pt x="866" y="1048"/>
                    <a:pt x="1087" y="831"/>
                    <a:pt x="856" y="447"/>
                  </a:cubicBezTo>
                  <a:lnTo>
                    <a:pt x="856" y="447"/>
                  </a:lnTo>
                  <a:cubicBezTo>
                    <a:pt x="924" y="470"/>
                    <a:pt x="983" y="480"/>
                    <a:pt x="1035" y="480"/>
                  </a:cubicBezTo>
                  <a:cubicBezTo>
                    <a:pt x="1167" y="480"/>
                    <a:pt x="1259" y="418"/>
                    <a:pt x="1346" y="348"/>
                  </a:cubicBezTo>
                  <a:cubicBezTo>
                    <a:pt x="1119" y="232"/>
                    <a:pt x="894" y="116"/>
                    <a:pt x="67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28" name="Google Shape;13928;p54"/>
            <p:cNvSpPr/>
            <p:nvPr/>
          </p:nvSpPr>
          <p:spPr>
            <a:xfrm>
              <a:off x="830275" y="4658675"/>
              <a:ext cx="16250" cy="14525"/>
            </a:xfrm>
            <a:custGeom>
              <a:avLst/>
              <a:gdLst/>
              <a:ahLst/>
              <a:cxnLst/>
              <a:rect l="l" t="t" r="r" b="b"/>
              <a:pathLst>
                <a:path w="650" h="581" extrusionOk="0">
                  <a:moveTo>
                    <a:pt x="513" y="0"/>
                  </a:moveTo>
                  <a:cubicBezTo>
                    <a:pt x="343" y="65"/>
                    <a:pt x="170" y="130"/>
                    <a:pt x="0" y="194"/>
                  </a:cubicBezTo>
                  <a:cubicBezTo>
                    <a:pt x="83" y="300"/>
                    <a:pt x="176" y="316"/>
                    <a:pt x="263" y="316"/>
                  </a:cubicBezTo>
                  <a:cubicBezTo>
                    <a:pt x="302" y="316"/>
                    <a:pt x="341" y="313"/>
                    <a:pt x="376" y="313"/>
                  </a:cubicBezTo>
                  <a:cubicBezTo>
                    <a:pt x="482" y="313"/>
                    <a:pt x="566" y="343"/>
                    <a:pt x="587" y="580"/>
                  </a:cubicBezTo>
                  <a:lnTo>
                    <a:pt x="650" y="107"/>
                  </a:lnTo>
                  <a:cubicBezTo>
                    <a:pt x="591" y="67"/>
                    <a:pt x="549" y="21"/>
                    <a:pt x="51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29" name="Google Shape;13929;p54"/>
            <p:cNvSpPr/>
            <p:nvPr/>
          </p:nvSpPr>
          <p:spPr>
            <a:xfrm>
              <a:off x="612075" y="4664375"/>
              <a:ext cx="262475" cy="56850"/>
            </a:xfrm>
            <a:custGeom>
              <a:avLst/>
              <a:gdLst/>
              <a:ahLst/>
              <a:cxnLst/>
              <a:rect l="l" t="t" r="r" b="b"/>
              <a:pathLst>
                <a:path w="10499" h="2274" extrusionOk="0">
                  <a:moveTo>
                    <a:pt x="8684" y="815"/>
                  </a:moveTo>
                  <a:lnTo>
                    <a:pt x="8684" y="815"/>
                  </a:lnTo>
                  <a:cubicBezTo>
                    <a:pt x="8720" y="840"/>
                    <a:pt x="8755" y="868"/>
                    <a:pt x="8791" y="895"/>
                  </a:cubicBezTo>
                  <a:cubicBezTo>
                    <a:pt x="8743" y="889"/>
                    <a:pt x="8703" y="857"/>
                    <a:pt x="8684" y="815"/>
                  </a:cubicBezTo>
                  <a:close/>
                  <a:moveTo>
                    <a:pt x="9483" y="729"/>
                  </a:moveTo>
                  <a:lnTo>
                    <a:pt x="9420" y="939"/>
                  </a:lnTo>
                  <a:cubicBezTo>
                    <a:pt x="9412" y="805"/>
                    <a:pt x="9437" y="746"/>
                    <a:pt x="9483" y="729"/>
                  </a:cubicBezTo>
                  <a:close/>
                  <a:moveTo>
                    <a:pt x="9003" y="875"/>
                  </a:moveTo>
                  <a:cubicBezTo>
                    <a:pt x="9072" y="875"/>
                    <a:pt x="9117" y="913"/>
                    <a:pt x="9094" y="1091"/>
                  </a:cubicBezTo>
                  <a:cubicBezTo>
                    <a:pt x="9002" y="1051"/>
                    <a:pt x="8896" y="975"/>
                    <a:pt x="8791" y="895"/>
                  </a:cubicBezTo>
                  <a:lnTo>
                    <a:pt x="8791" y="895"/>
                  </a:lnTo>
                  <a:cubicBezTo>
                    <a:pt x="8801" y="896"/>
                    <a:pt x="8811" y="897"/>
                    <a:pt x="8821" y="897"/>
                  </a:cubicBezTo>
                  <a:cubicBezTo>
                    <a:pt x="8883" y="897"/>
                    <a:pt x="8950" y="875"/>
                    <a:pt x="9003" y="875"/>
                  </a:cubicBezTo>
                  <a:close/>
                  <a:moveTo>
                    <a:pt x="7494" y="876"/>
                  </a:moveTo>
                  <a:cubicBezTo>
                    <a:pt x="7527" y="876"/>
                    <a:pt x="7565" y="888"/>
                    <a:pt x="7605" y="914"/>
                  </a:cubicBezTo>
                  <a:cubicBezTo>
                    <a:pt x="7589" y="1031"/>
                    <a:pt x="7600" y="1269"/>
                    <a:pt x="7501" y="1269"/>
                  </a:cubicBezTo>
                  <a:cubicBezTo>
                    <a:pt x="7484" y="1269"/>
                    <a:pt x="7463" y="1262"/>
                    <a:pt x="7439" y="1246"/>
                  </a:cubicBezTo>
                  <a:cubicBezTo>
                    <a:pt x="7331" y="1007"/>
                    <a:pt x="7387" y="876"/>
                    <a:pt x="7494" y="876"/>
                  </a:cubicBezTo>
                  <a:close/>
                  <a:moveTo>
                    <a:pt x="583" y="1271"/>
                  </a:moveTo>
                  <a:lnTo>
                    <a:pt x="583" y="1271"/>
                  </a:lnTo>
                  <a:cubicBezTo>
                    <a:pt x="862" y="1385"/>
                    <a:pt x="848" y="1578"/>
                    <a:pt x="987" y="1752"/>
                  </a:cubicBezTo>
                  <a:lnTo>
                    <a:pt x="987" y="1752"/>
                  </a:lnTo>
                  <a:lnTo>
                    <a:pt x="583" y="1271"/>
                  </a:lnTo>
                  <a:close/>
                  <a:moveTo>
                    <a:pt x="3206" y="1377"/>
                  </a:moveTo>
                  <a:cubicBezTo>
                    <a:pt x="3265" y="1377"/>
                    <a:pt x="3347" y="1408"/>
                    <a:pt x="3464" y="1486"/>
                  </a:cubicBezTo>
                  <a:lnTo>
                    <a:pt x="3431" y="1757"/>
                  </a:lnTo>
                  <a:cubicBezTo>
                    <a:pt x="3406" y="1747"/>
                    <a:pt x="3381" y="1743"/>
                    <a:pt x="3357" y="1743"/>
                  </a:cubicBezTo>
                  <a:cubicBezTo>
                    <a:pt x="3150" y="1743"/>
                    <a:pt x="2957" y="2066"/>
                    <a:pt x="2792" y="2066"/>
                  </a:cubicBezTo>
                  <a:cubicBezTo>
                    <a:pt x="2750" y="2066"/>
                    <a:pt x="2710" y="2045"/>
                    <a:pt x="2671" y="1993"/>
                  </a:cubicBezTo>
                  <a:lnTo>
                    <a:pt x="2671" y="1993"/>
                  </a:lnTo>
                  <a:cubicBezTo>
                    <a:pt x="2698" y="1997"/>
                    <a:pt x="2723" y="1999"/>
                    <a:pt x="2746" y="1999"/>
                  </a:cubicBezTo>
                  <a:cubicBezTo>
                    <a:pt x="3136" y="1999"/>
                    <a:pt x="2944" y="1377"/>
                    <a:pt x="3206" y="1377"/>
                  </a:cubicBezTo>
                  <a:close/>
                  <a:moveTo>
                    <a:pt x="10038" y="1"/>
                  </a:moveTo>
                  <a:cubicBezTo>
                    <a:pt x="9818" y="1"/>
                    <a:pt x="9660" y="105"/>
                    <a:pt x="9443" y="291"/>
                  </a:cubicBezTo>
                  <a:lnTo>
                    <a:pt x="9641" y="641"/>
                  </a:lnTo>
                  <a:cubicBezTo>
                    <a:pt x="9663" y="663"/>
                    <a:pt x="9682" y="673"/>
                    <a:pt x="9698" y="673"/>
                  </a:cubicBezTo>
                  <a:cubicBezTo>
                    <a:pt x="9795" y="673"/>
                    <a:pt x="9793" y="323"/>
                    <a:pt x="9888" y="323"/>
                  </a:cubicBezTo>
                  <a:cubicBezTo>
                    <a:pt x="9928" y="323"/>
                    <a:pt x="9985" y="385"/>
                    <a:pt x="10074" y="561"/>
                  </a:cubicBezTo>
                  <a:cubicBezTo>
                    <a:pt x="10063" y="778"/>
                    <a:pt x="9995" y="841"/>
                    <a:pt x="9906" y="841"/>
                  </a:cubicBezTo>
                  <a:cubicBezTo>
                    <a:pt x="9784" y="841"/>
                    <a:pt x="9623" y="722"/>
                    <a:pt x="9521" y="722"/>
                  </a:cubicBezTo>
                  <a:cubicBezTo>
                    <a:pt x="9507" y="722"/>
                    <a:pt x="9494" y="724"/>
                    <a:pt x="9483" y="729"/>
                  </a:cubicBezTo>
                  <a:lnTo>
                    <a:pt x="9527" y="567"/>
                  </a:lnTo>
                  <a:cubicBezTo>
                    <a:pt x="9408" y="468"/>
                    <a:pt x="9307" y="431"/>
                    <a:pt x="9219" y="431"/>
                  </a:cubicBezTo>
                  <a:cubicBezTo>
                    <a:pt x="8986" y="431"/>
                    <a:pt x="8840" y="687"/>
                    <a:pt x="8657" y="725"/>
                  </a:cubicBezTo>
                  <a:cubicBezTo>
                    <a:pt x="8661" y="756"/>
                    <a:pt x="8671" y="786"/>
                    <a:pt x="8684" y="815"/>
                  </a:cubicBezTo>
                  <a:cubicBezTo>
                    <a:pt x="8566" y="724"/>
                    <a:pt x="8456" y="648"/>
                    <a:pt x="8380" y="648"/>
                  </a:cubicBezTo>
                  <a:cubicBezTo>
                    <a:pt x="8343" y="648"/>
                    <a:pt x="8314" y="666"/>
                    <a:pt x="8297" y="710"/>
                  </a:cubicBezTo>
                  <a:cubicBezTo>
                    <a:pt x="8335" y="878"/>
                    <a:pt x="8455" y="885"/>
                    <a:pt x="8560" y="1028"/>
                  </a:cubicBezTo>
                  <a:lnTo>
                    <a:pt x="8198" y="1009"/>
                  </a:lnTo>
                  <a:lnTo>
                    <a:pt x="8244" y="1114"/>
                  </a:lnTo>
                  <a:lnTo>
                    <a:pt x="8244" y="1114"/>
                  </a:lnTo>
                  <a:lnTo>
                    <a:pt x="7799" y="817"/>
                  </a:lnTo>
                  <a:lnTo>
                    <a:pt x="7883" y="1095"/>
                  </a:lnTo>
                  <a:cubicBezTo>
                    <a:pt x="7675" y="956"/>
                    <a:pt x="7647" y="483"/>
                    <a:pt x="7502" y="376"/>
                  </a:cubicBezTo>
                  <a:cubicBezTo>
                    <a:pt x="7433" y="397"/>
                    <a:pt x="7361" y="418"/>
                    <a:pt x="7292" y="439"/>
                  </a:cubicBezTo>
                  <a:cubicBezTo>
                    <a:pt x="7166" y="657"/>
                    <a:pt x="6467" y="763"/>
                    <a:pt x="6354" y="1187"/>
                  </a:cubicBezTo>
                  <a:lnTo>
                    <a:pt x="6167" y="767"/>
                  </a:lnTo>
                  <a:cubicBezTo>
                    <a:pt x="6141" y="862"/>
                    <a:pt x="6086" y="902"/>
                    <a:pt x="6012" y="902"/>
                  </a:cubicBezTo>
                  <a:cubicBezTo>
                    <a:pt x="5946" y="902"/>
                    <a:pt x="5864" y="870"/>
                    <a:pt x="5776" y="815"/>
                  </a:cubicBezTo>
                  <a:cubicBezTo>
                    <a:pt x="5502" y="870"/>
                    <a:pt x="5227" y="920"/>
                    <a:pt x="4949" y="962"/>
                  </a:cubicBezTo>
                  <a:cubicBezTo>
                    <a:pt x="4934" y="988"/>
                    <a:pt x="4924" y="1015"/>
                    <a:pt x="4920" y="1044"/>
                  </a:cubicBezTo>
                  <a:lnTo>
                    <a:pt x="4869" y="975"/>
                  </a:lnTo>
                  <a:cubicBezTo>
                    <a:pt x="4375" y="1046"/>
                    <a:pt x="3870" y="1095"/>
                    <a:pt x="3353" y="1118"/>
                  </a:cubicBezTo>
                  <a:cubicBezTo>
                    <a:pt x="2693" y="1099"/>
                    <a:pt x="2057" y="1046"/>
                    <a:pt x="1435" y="977"/>
                  </a:cubicBezTo>
                  <a:lnTo>
                    <a:pt x="1435" y="977"/>
                  </a:lnTo>
                  <a:cubicBezTo>
                    <a:pt x="1443" y="996"/>
                    <a:pt x="1454" y="1017"/>
                    <a:pt x="1464" y="1042"/>
                  </a:cubicBezTo>
                  <a:lnTo>
                    <a:pt x="1090" y="985"/>
                  </a:lnTo>
                  <a:cubicBezTo>
                    <a:pt x="1068" y="1005"/>
                    <a:pt x="1043" y="1018"/>
                    <a:pt x="1012" y="1018"/>
                  </a:cubicBezTo>
                  <a:cubicBezTo>
                    <a:pt x="974" y="1018"/>
                    <a:pt x="927" y="999"/>
                    <a:pt x="869" y="950"/>
                  </a:cubicBezTo>
                  <a:lnTo>
                    <a:pt x="869" y="950"/>
                  </a:lnTo>
                  <a:lnTo>
                    <a:pt x="1090" y="985"/>
                  </a:lnTo>
                  <a:cubicBezTo>
                    <a:pt x="1103" y="975"/>
                    <a:pt x="1113" y="962"/>
                    <a:pt x="1124" y="950"/>
                  </a:cubicBezTo>
                  <a:cubicBezTo>
                    <a:pt x="777" y="903"/>
                    <a:pt x="438" y="851"/>
                    <a:pt x="102" y="792"/>
                  </a:cubicBezTo>
                  <a:lnTo>
                    <a:pt x="102" y="792"/>
                  </a:lnTo>
                  <a:cubicBezTo>
                    <a:pt x="87" y="1011"/>
                    <a:pt x="205" y="1204"/>
                    <a:pt x="253" y="1497"/>
                  </a:cubicBezTo>
                  <a:cubicBezTo>
                    <a:pt x="268" y="1507"/>
                    <a:pt x="283" y="1512"/>
                    <a:pt x="297" y="1512"/>
                  </a:cubicBezTo>
                  <a:cubicBezTo>
                    <a:pt x="335" y="1512"/>
                    <a:pt x="361" y="1474"/>
                    <a:pt x="329" y="1400"/>
                  </a:cubicBezTo>
                  <a:lnTo>
                    <a:pt x="329" y="1400"/>
                  </a:lnTo>
                  <a:lnTo>
                    <a:pt x="468" y="1713"/>
                  </a:lnTo>
                  <a:cubicBezTo>
                    <a:pt x="308" y="1717"/>
                    <a:pt x="152" y="1745"/>
                    <a:pt x="1" y="1793"/>
                  </a:cubicBezTo>
                  <a:cubicBezTo>
                    <a:pt x="1067" y="1976"/>
                    <a:pt x="2146" y="2096"/>
                    <a:pt x="3227" y="2153"/>
                  </a:cubicBezTo>
                  <a:cubicBezTo>
                    <a:pt x="3222" y="2153"/>
                    <a:pt x="3217" y="2153"/>
                    <a:pt x="3213" y="2153"/>
                  </a:cubicBezTo>
                  <a:cubicBezTo>
                    <a:pt x="3062" y="2153"/>
                    <a:pt x="2983" y="2185"/>
                    <a:pt x="2859" y="2205"/>
                  </a:cubicBezTo>
                  <a:cubicBezTo>
                    <a:pt x="2812" y="2205"/>
                    <a:pt x="2793" y="2209"/>
                    <a:pt x="2793" y="2216"/>
                  </a:cubicBezTo>
                  <a:cubicBezTo>
                    <a:pt x="2737" y="2221"/>
                    <a:pt x="2680" y="2224"/>
                    <a:pt x="2623" y="2224"/>
                  </a:cubicBezTo>
                  <a:cubicBezTo>
                    <a:pt x="2566" y="2224"/>
                    <a:pt x="2510" y="2221"/>
                    <a:pt x="2453" y="2216"/>
                  </a:cubicBezTo>
                  <a:lnTo>
                    <a:pt x="2453" y="2216"/>
                  </a:lnTo>
                  <a:cubicBezTo>
                    <a:pt x="2264" y="2243"/>
                    <a:pt x="2425" y="2260"/>
                    <a:pt x="2592" y="2268"/>
                  </a:cubicBezTo>
                  <a:cubicBezTo>
                    <a:pt x="2676" y="2272"/>
                    <a:pt x="2762" y="2273"/>
                    <a:pt x="2802" y="2273"/>
                  </a:cubicBezTo>
                  <a:cubicBezTo>
                    <a:pt x="2859" y="2273"/>
                    <a:pt x="2828" y="2270"/>
                    <a:pt x="2583" y="2264"/>
                  </a:cubicBezTo>
                  <a:cubicBezTo>
                    <a:pt x="2558" y="2254"/>
                    <a:pt x="2558" y="2235"/>
                    <a:pt x="2859" y="2228"/>
                  </a:cubicBezTo>
                  <a:cubicBezTo>
                    <a:pt x="2892" y="2232"/>
                    <a:pt x="2926" y="2234"/>
                    <a:pt x="2960" y="2234"/>
                  </a:cubicBezTo>
                  <a:cubicBezTo>
                    <a:pt x="2998" y="2234"/>
                    <a:pt x="3035" y="2232"/>
                    <a:pt x="3073" y="2226"/>
                  </a:cubicBezTo>
                  <a:lnTo>
                    <a:pt x="3231" y="2226"/>
                  </a:lnTo>
                  <a:cubicBezTo>
                    <a:pt x="3191" y="2224"/>
                    <a:pt x="3157" y="2220"/>
                    <a:pt x="3124" y="2218"/>
                  </a:cubicBezTo>
                  <a:cubicBezTo>
                    <a:pt x="3145" y="2214"/>
                    <a:pt x="3166" y="2207"/>
                    <a:pt x="3185" y="2201"/>
                  </a:cubicBezTo>
                  <a:cubicBezTo>
                    <a:pt x="3456" y="2208"/>
                    <a:pt x="3616" y="2211"/>
                    <a:pt x="3701" y="2211"/>
                  </a:cubicBezTo>
                  <a:cubicBezTo>
                    <a:pt x="3941" y="2211"/>
                    <a:pt x="3578" y="2186"/>
                    <a:pt x="3458" y="2151"/>
                  </a:cubicBezTo>
                  <a:cubicBezTo>
                    <a:pt x="6051" y="2022"/>
                    <a:pt x="8219" y="1486"/>
                    <a:pt x="10326" y="739"/>
                  </a:cubicBezTo>
                  <a:cubicBezTo>
                    <a:pt x="10293" y="725"/>
                    <a:pt x="10263" y="702"/>
                    <a:pt x="10242" y="670"/>
                  </a:cubicBezTo>
                  <a:lnTo>
                    <a:pt x="10242" y="670"/>
                  </a:lnTo>
                  <a:cubicBezTo>
                    <a:pt x="10244" y="670"/>
                    <a:pt x="10246" y="670"/>
                    <a:pt x="10248" y="670"/>
                  </a:cubicBezTo>
                  <a:cubicBezTo>
                    <a:pt x="10363" y="670"/>
                    <a:pt x="10399" y="403"/>
                    <a:pt x="10499" y="106"/>
                  </a:cubicBezTo>
                  <a:cubicBezTo>
                    <a:pt x="10310" y="35"/>
                    <a:pt x="10164" y="1"/>
                    <a:pt x="1003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30" name="Google Shape;13930;p54"/>
            <p:cNvSpPr/>
            <p:nvPr/>
          </p:nvSpPr>
          <p:spPr>
            <a:xfrm>
              <a:off x="905025" y="4665250"/>
              <a:ext cx="10225" cy="4575"/>
            </a:xfrm>
            <a:custGeom>
              <a:avLst/>
              <a:gdLst/>
              <a:ahLst/>
              <a:cxnLst/>
              <a:rect l="l" t="t" r="r" b="b"/>
              <a:pathLst>
                <a:path w="409" h="183" extrusionOk="0">
                  <a:moveTo>
                    <a:pt x="276" y="1"/>
                  </a:moveTo>
                  <a:cubicBezTo>
                    <a:pt x="143" y="1"/>
                    <a:pt x="61" y="74"/>
                    <a:pt x="1" y="183"/>
                  </a:cubicBezTo>
                  <a:cubicBezTo>
                    <a:pt x="135" y="128"/>
                    <a:pt x="272" y="76"/>
                    <a:pt x="409" y="21"/>
                  </a:cubicBezTo>
                  <a:cubicBezTo>
                    <a:pt x="360" y="7"/>
                    <a:pt x="316" y="1"/>
                    <a:pt x="27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31" name="Google Shape;13931;p54"/>
            <p:cNvSpPr/>
            <p:nvPr/>
          </p:nvSpPr>
          <p:spPr>
            <a:xfrm>
              <a:off x="814275" y="4809350"/>
              <a:ext cx="1675" cy="600"/>
            </a:xfrm>
            <a:custGeom>
              <a:avLst/>
              <a:gdLst/>
              <a:ahLst/>
              <a:cxnLst/>
              <a:rect l="l" t="t" r="r" b="b"/>
              <a:pathLst>
                <a:path w="67" h="24" extrusionOk="0">
                  <a:moveTo>
                    <a:pt x="66" y="0"/>
                  </a:moveTo>
                  <a:lnTo>
                    <a:pt x="1" y="19"/>
                  </a:lnTo>
                  <a:cubicBezTo>
                    <a:pt x="8" y="22"/>
                    <a:pt x="16" y="24"/>
                    <a:pt x="23" y="24"/>
                  </a:cubicBezTo>
                  <a:cubicBezTo>
                    <a:pt x="40" y="24"/>
                    <a:pt x="56" y="15"/>
                    <a:pt x="6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32" name="Google Shape;13932;p54"/>
            <p:cNvSpPr/>
            <p:nvPr/>
          </p:nvSpPr>
          <p:spPr>
            <a:xfrm>
              <a:off x="270350" y="4995475"/>
              <a:ext cx="4850" cy="1575"/>
            </a:xfrm>
            <a:custGeom>
              <a:avLst/>
              <a:gdLst/>
              <a:ahLst/>
              <a:cxnLst/>
              <a:rect l="l" t="t" r="r" b="b"/>
              <a:pathLst>
                <a:path w="194" h="63" extrusionOk="0">
                  <a:moveTo>
                    <a:pt x="118" y="1"/>
                  </a:moveTo>
                  <a:cubicBezTo>
                    <a:pt x="79" y="1"/>
                    <a:pt x="40" y="2"/>
                    <a:pt x="0" y="6"/>
                  </a:cubicBezTo>
                  <a:cubicBezTo>
                    <a:pt x="65" y="25"/>
                    <a:pt x="131" y="44"/>
                    <a:pt x="194" y="63"/>
                  </a:cubicBezTo>
                  <a:lnTo>
                    <a:pt x="185" y="2"/>
                  </a:lnTo>
                  <a:cubicBezTo>
                    <a:pt x="163" y="1"/>
                    <a:pt x="141" y="1"/>
                    <a:pt x="11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33" name="Google Shape;13933;p54"/>
            <p:cNvSpPr/>
            <p:nvPr/>
          </p:nvSpPr>
          <p:spPr>
            <a:xfrm>
              <a:off x="866500" y="5083525"/>
              <a:ext cx="22000" cy="20475"/>
            </a:xfrm>
            <a:custGeom>
              <a:avLst/>
              <a:gdLst/>
              <a:ahLst/>
              <a:cxnLst/>
              <a:rect l="l" t="t" r="r" b="b"/>
              <a:pathLst>
                <a:path w="880" h="819" extrusionOk="0">
                  <a:moveTo>
                    <a:pt x="0" y="0"/>
                  </a:moveTo>
                  <a:cubicBezTo>
                    <a:pt x="103" y="339"/>
                    <a:pt x="42" y="568"/>
                    <a:pt x="114" y="818"/>
                  </a:cubicBezTo>
                  <a:cubicBezTo>
                    <a:pt x="374" y="715"/>
                    <a:pt x="629" y="608"/>
                    <a:pt x="879" y="497"/>
                  </a:cubicBezTo>
                  <a:cubicBezTo>
                    <a:pt x="698" y="360"/>
                    <a:pt x="469" y="238"/>
                    <a:pt x="290" y="120"/>
                  </a:cubicBezTo>
                  <a:lnTo>
                    <a:pt x="290" y="120"/>
                  </a:lnTo>
                  <a:cubicBezTo>
                    <a:pt x="196" y="354"/>
                    <a:pt x="679" y="375"/>
                    <a:pt x="484" y="469"/>
                  </a:cubicBezTo>
                  <a:cubicBezTo>
                    <a:pt x="488" y="506"/>
                    <a:pt x="484" y="521"/>
                    <a:pt x="474" y="521"/>
                  </a:cubicBezTo>
                  <a:cubicBezTo>
                    <a:pt x="414" y="521"/>
                    <a:pt x="150" y="4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3934" name="Google Shape;13934;p54"/>
          <p:cNvGrpSpPr/>
          <p:nvPr/>
        </p:nvGrpSpPr>
        <p:grpSpPr>
          <a:xfrm>
            <a:off x="4572010" y="1080370"/>
            <a:ext cx="831787" cy="831787"/>
            <a:chOff x="3660136" y="540475"/>
            <a:chExt cx="581100" cy="581100"/>
          </a:xfrm>
        </p:grpSpPr>
        <p:sp>
          <p:nvSpPr>
            <p:cNvPr id="13935" name="Google Shape;13935;p54"/>
            <p:cNvSpPr/>
            <p:nvPr/>
          </p:nvSpPr>
          <p:spPr>
            <a:xfrm rot="2700000">
              <a:off x="3745767" y="625045"/>
              <a:ext cx="409839" cy="411960"/>
            </a:xfrm>
            <a:prstGeom prst="flowChartAlternateProcess">
              <a:avLst/>
            </a:prstGeom>
            <a:solidFill>
              <a:schemeClr val="dk2"/>
            </a:solidFill>
            <a:ln w="114300" cap="flat" cmpd="sng">
              <a:solidFill>
                <a:schemeClr val="dk2"/>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36" name="Google Shape;13936;p54"/>
            <p:cNvSpPr/>
            <p:nvPr/>
          </p:nvSpPr>
          <p:spPr>
            <a:xfrm>
              <a:off x="3687411" y="569025"/>
              <a:ext cx="526550" cy="524000"/>
            </a:xfrm>
            <a:custGeom>
              <a:avLst/>
              <a:gdLst/>
              <a:ahLst/>
              <a:cxnLst/>
              <a:rect l="l" t="t" r="r" b="b"/>
              <a:pathLst>
                <a:path w="21062" h="20960" extrusionOk="0">
                  <a:moveTo>
                    <a:pt x="12001" y="871"/>
                  </a:moveTo>
                  <a:cubicBezTo>
                    <a:pt x="11988" y="871"/>
                    <a:pt x="11989" y="884"/>
                    <a:pt x="12018" y="916"/>
                  </a:cubicBezTo>
                  <a:cubicBezTo>
                    <a:pt x="12011" y="902"/>
                    <a:pt x="12011" y="889"/>
                    <a:pt x="12016" y="875"/>
                  </a:cubicBezTo>
                  <a:cubicBezTo>
                    <a:pt x="12010" y="873"/>
                    <a:pt x="12005" y="871"/>
                    <a:pt x="12001" y="871"/>
                  </a:cubicBezTo>
                  <a:close/>
                  <a:moveTo>
                    <a:pt x="11865" y="791"/>
                  </a:moveTo>
                  <a:cubicBezTo>
                    <a:pt x="11893" y="826"/>
                    <a:pt x="11935" y="868"/>
                    <a:pt x="11993" y="930"/>
                  </a:cubicBezTo>
                  <a:lnTo>
                    <a:pt x="11930" y="858"/>
                  </a:lnTo>
                  <a:lnTo>
                    <a:pt x="11865" y="791"/>
                  </a:lnTo>
                  <a:close/>
                  <a:moveTo>
                    <a:pt x="10088" y="932"/>
                  </a:moveTo>
                  <a:cubicBezTo>
                    <a:pt x="10075" y="932"/>
                    <a:pt x="10056" y="934"/>
                    <a:pt x="10031" y="937"/>
                  </a:cubicBezTo>
                  <a:cubicBezTo>
                    <a:pt x="10038" y="937"/>
                    <a:pt x="10044" y="937"/>
                    <a:pt x="10049" y="937"/>
                  </a:cubicBezTo>
                  <a:cubicBezTo>
                    <a:pt x="10105" y="937"/>
                    <a:pt x="10048" y="960"/>
                    <a:pt x="9999" y="984"/>
                  </a:cubicBezTo>
                  <a:cubicBezTo>
                    <a:pt x="9959" y="1002"/>
                    <a:pt x="9925" y="1020"/>
                    <a:pt x="9973" y="1020"/>
                  </a:cubicBezTo>
                  <a:cubicBezTo>
                    <a:pt x="9986" y="1020"/>
                    <a:pt x="10004" y="1019"/>
                    <a:pt x="10029" y="1016"/>
                  </a:cubicBezTo>
                  <a:cubicBezTo>
                    <a:pt x="10005" y="1010"/>
                    <a:pt x="10182" y="932"/>
                    <a:pt x="10088" y="932"/>
                  </a:cubicBezTo>
                  <a:close/>
                  <a:moveTo>
                    <a:pt x="12369" y="1114"/>
                  </a:moveTo>
                  <a:cubicBezTo>
                    <a:pt x="12426" y="1162"/>
                    <a:pt x="12476" y="1219"/>
                    <a:pt x="12519" y="1278"/>
                  </a:cubicBezTo>
                  <a:cubicBezTo>
                    <a:pt x="12469" y="1255"/>
                    <a:pt x="12419" y="1193"/>
                    <a:pt x="12369" y="1114"/>
                  </a:cubicBezTo>
                  <a:close/>
                  <a:moveTo>
                    <a:pt x="8552" y="1630"/>
                  </a:moveTo>
                  <a:cubicBezTo>
                    <a:pt x="8517" y="1637"/>
                    <a:pt x="8483" y="1667"/>
                    <a:pt x="8415" y="1730"/>
                  </a:cubicBezTo>
                  <a:lnTo>
                    <a:pt x="8557" y="1654"/>
                  </a:lnTo>
                  <a:lnTo>
                    <a:pt x="8552" y="1630"/>
                  </a:lnTo>
                  <a:close/>
                  <a:moveTo>
                    <a:pt x="10564" y="2583"/>
                  </a:moveTo>
                  <a:cubicBezTo>
                    <a:pt x="10548" y="2583"/>
                    <a:pt x="10537" y="2604"/>
                    <a:pt x="10562" y="2623"/>
                  </a:cubicBezTo>
                  <a:lnTo>
                    <a:pt x="10606" y="2611"/>
                  </a:lnTo>
                  <a:lnTo>
                    <a:pt x="10564" y="2583"/>
                  </a:lnTo>
                  <a:close/>
                  <a:moveTo>
                    <a:pt x="10513" y="2650"/>
                  </a:moveTo>
                  <a:lnTo>
                    <a:pt x="10513" y="2650"/>
                  </a:lnTo>
                  <a:lnTo>
                    <a:pt x="10513" y="2650"/>
                  </a:lnTo>
                  <a:close/>
                  <a:moveTo>
                    <a:pt x="10513" y="2650"/>
                  </a:moveTo>
                  <a:lnTo>
                    <a:pt x="10507" y="2657"/>
                  </a:lnTo>
                  <a:cubicBezTo>
                    <a:pt x="10511" y="2664"/>
                    <a:pt x="10513" y="2669"/>
                    <a:pt x="10518" y="2674"/>
                  </a:cubicBezTo>
                  <a:lnTo>
                    <a:pt x="10513" y="2650"/>
                  </a:lnTo>
                  <a:close/>
                  <a:moveTo>
                    <a:pt x="6545" y="2650"/>
                  </a:moveTo>
                  <a:cubicBezTo>
                    <a:pt x="6512" y="2698"/>
                    <a:pt x="6499" y="2723"/>
                    <a:pt x="6503" y="2735"/>
                  </a:cubicBezTo>
                  <a:lnTo>
                    <a:pt x="6503" y="2735"/>
                  </a:lnTo>
                  <a:cubicBezTo>
                    <a:pt x="6504" y="2734"/>
                    <a:pt x="6504" y="2733"/>
                    <a:pt x="6505" y="2732"/>
                  </a:cubicBezTo>
                  <a:cubicBezTo>
                    <a:pt x="6506" y="2733"/>
                    <a:pt x="6507" y="2733"/>
                    <a:pt x="6509" y="2734"/>
                  </a:cubicBezTo>
                  <a:lnTo>
                    <a:pt x="6509" y="2734"/>
                  </a:lnTo>
                  <a:cubicBezTo>
                    <a:pt x="6546" y="2681"/>
                    <a:pt x="6563" y="2650"/>
                    <a:pt x="6545" y="2650"/>
                  </a:cubicBezTo>
                  <a:close/>
                  <a:moveTo>
                    <a:pt x="7275" y="2708"/>
                  </a:moveTo>
                  <a:cubicBezTo>
                    <a:pt x="7263" y="2731"/>
                    <a:pt x="7259" y="2747"/>
                    <a:pt x="7265" y="2747"/>
                  </a:cubicBezTo>
                  <a:cubicBezTo>
                    <a:pt x="7268" y="2747"/>
                    <a:pt x="7273" y="2745"/>
                    <a:pt x="7280" y="2739"/>
                  </a:cubicBezTo>
                  <a:lnTo>
                    <a:pt x="7275" y="2708"/>
                  </a:lnTo>
                  <a:close/>
                  <a:moveTo>
                    <a:pt x="12952" y="2586"/>
                  </a:moveTo>
                  <a:cubicBezTo>
                    <a:pt x="13017" y="2655"/>
                    <a:pt x="13071" y="2732"/>
                    <a:pt x="13108" y="2762"/>
                  </a:cubicBezTo>
                  <a:lnTo>
                    <a:pt x="13108" y="2759"/>
                  </a:lnTo>
                  <a:cubicBezTo>
                    <a:pt x="13073" y="2690"/>
                    <a:pt x="13020" y="2630"/>
                    <a:pt x="12952" y="2586"/>
                  </a:cubicBezTo>
                  <a:close/>
                  <a:moveTo>
                    <a:pt x="10590" y="2661"/>
                  </a:moveTo>
                  <a:cubicBezTo>
                    <a:pt x="10588" y="2661"/>
                    <a:pt x="10585" y="2661"/>
                    <a:pt x="10583" y="2662"/>
                  </a:cubicBezTo>
                  <a:cubicBezTo>
                    <a:pt x="10592" y="2715"/>
                    <a:pt x="10632" y="2757"/>
                    <a:pt x="10683" y="2771"/>
                  </a:cubicBezTo>
                  <a:cubicBezTo>
                    <a:pt x="10685" y="2787"/>
                    <a:pt x="10669" y="2787"/>
                    <a:pt x="10662" y="2790"/>
                  </a:cubicBezTo>
                  <a:cubicBezTo>
                    <a:pt x="10677" y="2794"/>
                    <a:pt x="10695" y="2798"/>
                    <a:pt x="10712" y="2798"/>
                  </a:cubicBezTo>
                  <a:cubicBezTo>
                    <a:pt x="10738" y="2798"/>
                    <a:pt x="10761" y="2789"/>
                    <a:pt x="10766" y="2764"/>
                  </a:cubicBezTo>
                  <a:cubicBezTo>
                    <a:pt x="10721" y="2764"/>
                    <a:pt x="10717" y="2751"/>
                    <a:pt x="10680" y="2751"/>
                  </a:cubicBezTo>
                  <a:cubicBezTo>
                    <a:pt x="10673" y="2751"/>
                    <a:pt x="10665" y="2751"/>
                    <a:pt x="10655" y="2752"/>
                  </a:cubicBezTo>
                  <a:cubicBezTo>
                    <a:pt x="10629" y="2734"/>
                    <a:pt x="10627" y="2704"/>
                    <a:pt x="10641" y="2697"/>
                  </a:cubicBezTo>
                  <a:cubicBezTo>
                    <a:pt x="10626" y="2697"/>
                    <a:pt x="10615" y="2661"/>
                    <a:pt x="10590" y="2661"/>
                  </a:cubicBezTo>
                  <a:close/>
                  <a:moveTo>
                    <a:pt x="10790" y="2794"/>
                  </a:moveTo>
                  <a:cubicBezTo>
                    <a:pt x="10789" y="2794"/>
                    <a:pt x="10788" y="2794"/>
                    <a:pt x="10787" y="2794"/>
                  </a:cubicBezTo>
                  <a:lnTo>
                    <a:pt x="10817" y="2813"/>
                  </a:lnTo>
                  <a:cubicBezTo>
                    <a:pt x="10809" y="2806"/>
                    <a:pt x="10800" y="2794"/>
                    <a:pt x="10790" y="2794"/>
                  </a:cubicBezTo>
                  <a:close/>
                  <a:moveTo>
                    <a:pt x="10817" y="2813"/>
                  </a:moveTo>
                  <a:cubicBezTo>
                    <a:pt x="10821" y="2816"/>
                    <a:pt x="10825" y="2820"/>
                    <a:pt x="10829" y="2820"/>
                  </a:cubicBezTo>
                  <a:cubicBezTo>
                    <a:pt x="10829" y="2820"/>
                    <a:pt x="10830" y="2820"/>
                    <a:pt x="10831" y="2820"/>
                  </a:cubicBezTo>
                  <a:lnTo>
                    <a:pt x="10817" y="2813"/>
                  </a:lnTo>
                  <a:close/>
                  <a:moveTo>
                    <a:pt x="10836" y="2817"/>
                  </a:moveTo>
                  <a:cubicBezTo>
                    <a:pt x="10836" y="2820"/>
                    <a:pt x="10833" y="2820"/>
                    <a:pt x="10831" y="2820"/>
                  </a:cubicBezTo>
                  <a:lnTo>
                    <a:pt x="10845" y="2829"/>
                  </a:lnTo>
                  <a:lnTo>
                    <a:pt x="10836" y="2817"/>
                  </a:lnTo>
                  <a:close/>
                  <a:moveTo>
                    <a:pt x="10773" y="2865"/>
                  </a:moveTo>
                  <a:cubicBezTo>
                    <a:pt x="10774" y="2867"/>
                    <a:pt x="10775" y="2870"/>
                    <a:pt x="10778" y="2873"/>
                  </a:cubicBezTo>
                  <a:lnTo>
                    <a:pt x="10773" y="2865"/>
                  </a:lnTo>
                  <a:close/>
                  <a:moveTo>
                    <a:pt x="10068" y="2866"/>
                  </a:moveTo>
                  <a:cubicBezTo>
                    <a:pt x="10066" y="2869"/>
                    <a:pt x="10064" y="2873"/>
                    <a:pt x="10063" y="2876"/>
                  </a:cubicBezTo>
                  <a:lnTo>
                    <a:pt x="10063" y="2876"/>
                  </a:lnTo>
                  <a:cubicBezTo>
                    <a:pt x="10065" y="2873"/>
                    <a:pt x="10067" y="2869"/>
                    <a:pt x="10068" y="2866"/>
                  </a:cubicBezTo>
                  <a:close/>
                  <a:moveTo>
                    <a:pt x="11005" y="3010"/>
                  </a:moveTo>
                  <a:lnTo>
                    <a:pt x="11026" y="3026"/>
                  </a:lnTo>
                  <a:lnTo>
                    <a:pt x="11026" y="3026"/>
                  </a:lnTo>
                  <a:lnTo>
                    <a:pt x="11026" y="3026"/>
                  </a:lnTo>
                  <a:cubicBezTo>
                    <a:pt x="11022" y="3030"/>
                    <a:pt x="11019" y="3034"/>
                    <a:pt x="11019" y="3038"/>
                  </a:cubicBezTo>
                  <a:lnTo>
                    <a:pt x="11021" y="3035"/>
                  </a:lnTo>
                  <a:cubicBezTo>
                    <a:pt x="11025" y="3033"/>
                    <a:pt x="11028" y="3032"/>
                    <a:pt x="11032" y="3032"/>
                  </a:cubicBezTo>
                  <a:cubicBezTo>
                    <a:pt x="11035" y="3032"/>
                    <a:pt x="11039" y="3033"/>
                    <a:pt x="11042" y="3035"/>
                  </a:cubicBezTo>
                  <a:lnTo>
                    <a:pt x="11029" y="3024"/>
                  </a:lnTo>
                  <a:lnTo>
                    <a:pt x="11033" y="3021"/>
                  </a:lnTo>
                  <a:cubicBezTo>
                    <a:pt x="11024" y="3017"/>
                    <a:pt x="11014" y="3012"/>
                    <a:pt x="11005" y="3010"/>
                  </a:cubicBezTo>
                  <a:close/>
                  <a:moveTo>
                    <a:pt x="6971" y="3020"/>
                  </a:moveTo>
                  <a:lnTo>
                    <a:pt x="6941" y="3051"/>
                  </a:lnTo>
                  <a:cubicBezTo>
                    <a:pt x="6954" y="3040"/>
                    <a:pt x="6964" y="3029"/>
                    <a:pt x="6971" y="3020"/>
                  </a:cubicBezTo>
                  <a:close/>
                  <a:moveTo>
                    <a:pt x="11042" y="3038"/>
                  </a:moveTo>
                  <a:lnTo>
                    <a:pt x="11063" y="3056"/>
                  </a:lnTo>
                  <a:cubicBezTo>
                    <a:pt x="11056" y="3049"/>
                    <a:pt x="11049" y="3042"/>
                    <a:pt x="11042" y="3038"/>
                  </a:cubicBezTo>
                  <a:close/>
                  <a:moveTo>
                    <a:pt x="9859" y="3060"/>
                  </a:moveTo>
                  <a:cubicBezTo>
                    <a:pt x="9859" y="3060"/>
                    <a:pt x="9858" y="3060"/>
                    <a:pt x="9857" y="3061"/>
                  </a:cubicBezTo>
                  <a:cubicBezTo>
                    <a:pt x="9857" y="3063"/>
                    <a:pt x="9860" y="3065"/>
                    <a:pt x="9862" y="3065"/>
                  </a:cubicBezTo>
                  <a:cubicBezTo>
                    <a:pt x="9860" y="3062"/>
                    <a:pt x="9860" y="3060"/>
                    <a:pt x="9859" y="3060"/>
                  </a:cubicBezTo>
                  <a:close/>
                  <a:moveTo>
                    <a:pt x="14176" y="2996"/>
                  </a:moveTo>
                  <a:lnTo>
                    <a:pt x="14176" y="2996"/>
                  </a:lnTo>
                  <a:cubicBezTo>
                    <a:pt x="14205" y="3013"/>
                    <a:pt x="14238" y="3040"/>
                    <a:pt x="14271" y="3070"/>
                  </a:cubicBezTo>
                  <a:lnTo>
                    <a:pt x="14271" y="3070"/>
                  </a:lnTo>
                  <a:cubicBezTo>
                    <a:pt x="14228" y="3029"/>
                    <a:pt x="14208" y="3000"/>
                    <a:pt x="14176" y="2996"/>
                  </a:cubicBezTo>
                  <a:close/>
                  <a:moveTo>
                    <a:pt x="11130" y="3119"/>
                  </a:moveTo>
                  <a:lnTo>
                    <a:pt x="11130" y="3119"/>
                  </a:lnTo>
                  <a:cubicBezTo>
                    <a:pt x="11126" y="3119"/>
                    <a:pt x="11121" y="3121"/>
                    <a:pt x="11116" y="3126"/>
                  </a:cubicBezTo>
                  <a:lnTo>
                    <a:pt x="11130" y="3119"/>
                  </a:lnTo>
                  <a:close/>
                  <a:moveTo>
                    <a:pt x="11139" y="3114"/>
                  </a:moveTo>
                  <a:lnTo>
                    <a:pt x="11130" y="3119"/>
                  </a:lnTo>
                  <a:cubicBezTo>
                    <a:pt x="11156" y="3119"/>
                    <a:pt x="11170" y="3204"/>
                    <a:pt x="11207" y="3211"/>
                  </a:cubicBezTo>
                  <a:lnTo>
                    <a:pt x="11207" y="3209"/>
                  </a:lnTo>
                  <a:cubicBezTo>
                    <a:pt x="11188" y="3186"/>
                    <a:pt x="11174" y="3137"/>
                    <a:pt x="11139" y="3114"/>
                  </a:cubicBezTo>
                  <a:close/>
                  <a:moveTo>
                    <a:pt x="6744" y="3269"/>
                  </a:moveTo>
                  <a:lnTo>
                    <a:pt x="6679" y="3353"/>
                  </a:lnTo>
                  <a:cubicBezTo>
                    <a:pt x="6702" y="3325"/>
                    <a:pt x="6726" y="3297"/>
                    <a:pt x="6744" y="3269"/>
                  </a:cubicBezTo>
                  <a:close/>
                  <a:moveTo>
                    <a:pt x="9496" y="3455"/>
                  </a:moveTo>
                  <a:cubicBezTo>
                    <a:pt x="9495" y="3455"/>
                    <a:pt x="9494" y="3456"/>
                    <a:pt x="9494" y="3457"/>
                  </a:cubicBezTo>
                  <a:lnTo>
                    <a:pt x="9494" y="3457"/>
                  </a:lnTo>
                  <a:cubicBezTo>
                    <a:pt x="9495" y="3456"/>
                    <a:pt x="9495" y="3455"/>
                    <a:pt x="9496" y="3455"/>
                  </a:cubicBezTo>
                  <a:close/>
                  <a:moveTo>
                    <a:pt x="6658" y="3469"/>
                  </a:moveTo>
                  <a:lnTo>
                    <a:pt x="6545" y="3478"/>
                  </a:lnTo>
                  <a:lnTo>
                    <a:pt x="6624" y="3501"/>
                  </a:lnTo>
                  <a:lnTo>
                    <a:pt x="6658" y="3469"/>
                  </a:lnTo>
                  <a:close/>
                  <a:moveTo>
                    <a:pt x="11387" y="3601"/>
                  </a:moveTo>
                  <a:lnTo>
                    <a:pt x="11387" y="3601"/>
                  </a:lnTo>
                  <a:cubicBezTo>
                    <a:pt x="11391" y="3617"/>
                    <a:pt x="11393" y="3636"/>
                    <a:pt x="11383" y="3636"/>
                  </a:cubicBezTo>
                  <a:cubicBezTo>
                    <a:pt x="11378" y="3636"/>
                    <a:pt x="11371" y="3632"/>
                    <a:pt x="11360" y="3622"/>
                  </a:cubicBezTo>
                  <a:lnTo>
                    <a:pt x="11360" y="3622"/>
                  </a:lnTo>
                  <a:cubicBezTo>
                    <a:pt x="11379" y="3658"/>
                    <a:pt x="11387" y="3669"/>
                    <a:pt x="11391" y="3669"/>
                  </a:cubicBezTo>
                  <a:cubicBezTo>
                    <a:pt x="11397" y="3669"/>
                    <a:pt x="11395" y="3647"/>
                    <a:pt x="11408" y="3647"/>
                  </a:cubicBezTo>
                  <a:cubicBezTo>
                    <a:pt x="11416" y="3647"/>
                    <a:pt x="11429" y="3656"/>
                    <a:pt x="11452" y="3682"/>
                  </a:cubicBezTo>
                  <a:lnTo>
                    <a:pt x="11387" y="3601"/>
                  </a:lnTo>
                  <a:close/>
                  <a:moveTo>
                    <a:pt x="11761" y="3772"/>
                  </a:moveTo>
                  <a:lnTo>
                    <a:pt x="11761" y="3772"/>
                  </a:lnTo>
                  <a:cubicBezTo>
                    <a:pt x="11754" y="3775"/>
                    <a:pt x="11749" y="3777"/>
                    <a:pt x="11744" y="3779"/>
                  </a:cubicBezTo>
                  <a:lnTo>
                    <a:pt x="11761" y="3772"/>
                  </a:lnTo>
                  <a:close/>
                  <a:moveTo>
                    <a:pt x="11642" y="3908"/>
                  </a:moveTo>
                  <a:cubicBezTo>
                    <a:pt x="11632" y="3908"/>
                    <a:pt x="11647" y="3935"/>
                    <a:pt x="11640" y="3937"/>
                  </a:cubicBezTo>
                  <a:cubicBezTo>
                    <a:pt x="11656" y="3944"/>
                    <a:pt x="11666" y="3949"/>
                    <a:pt x="11670" y="3949"/>
                  </a:cubicBezTo>
                  <a:cubicBezTo>
                    <a:pt x="11676" y="3949"/>
                    <a:pt x="11674" y="3941"/>
                    <a:pt x="11663" y="3921"/>
                  </a:cubicBezTo>
                  <a:cubicBezTo>
                    <a:pt x="11652" y="3912"/>
                    <a:pt x="11645" y="3908"/>
                    <a:pt x="11642" y="3908"/>
                  </a:cubicBezTo>
                  <a:close/>
                  <a:moveTo>
                    <a:pt x="11935" y="3953"/>
                  </a:moveTo>
                  <a:cubicBezTo>
                    <a:pt x="11942" y="3969"/>
                    <a:pt x="11951" y="3983"/>
                    <a:pt x="11962" y="4000"/>
                  </a:cubicBezTo>
                  <a:lnTo>
                    <a:pt x="11935" y="3953"/>
                  </a:lnTo>
                  <a:close/>
                  <a:moveTo>
                    <a:pt x="11719" y="4002"/>
                  </a:moveTo>
                  <a:cubicBezTo>
                    <a:pt x="11719" y="4002"/>
                    <a:pt x="11720" y="4003"/>
                    <a:pt x="11720" y="4003"/>
                  </a:cubicBezTo>
                  <a:lnTo>
                    <a:pt x="11720" y="4003"/>
                  </a:lnTo>
                  <a:lnTo>
                    <a:pt x="11719" y="4002"/>
                  </a:lnTo>
                  <a:close/>
                  <a:moveTo>
                    <a:pt x="11733" y="3979"/>
                  </a:moveTo>
                  <a:cubicBezTo>
                    <a:pt x="11726" y="3986"/>
                    <a:pt x="11721" y="3995"/>
                    <a:pt x="11721" y="4004"/>
                  </a:cubicBezTo>
                  <a:lnTo>
                    <a:pt x="11721" y="4004"/>
                  </a:lnTo>
                  <a:cubicBezTo>
                    <a:pt x="11721" y="4004"/>
                    <a:pt x="11721" y="4004"/>
                    <a:pt x="11720" y="4003"/>
                  </a:cubicBezTo>
                  <a:lnTo>
                    <a:pt x="11720" y="4003"/>
                  </a:lnTo>
                  <a:lnTo>
                    <a:pt x="11721" y="4004"/>
                  </a:lnTo>
                  <a:cubicBezTo>
                    <a:pt x="11721" y="4004"/>
                    <a:pt x="11721" y="4004"/>
                    <a:pt x="11721" y="4004"/>
                  </a:cubicBezTo>
                  <a:lnTo>
                    <a:pt x="11721" y="4004"/>
                  </a:lnTo>
                  <a:cubicBezTo>
                    <a:pt x="11723" y="4005"/>
                    <a:pt x="11725" y="4005"/>
                    <a:pt x="11727" y="4005"/>
                  </a:cubicBezTo>
                  <a:cubicBezTo>
                    <a:pt x="11739" y="4005"/>
                    <a:pt x="11759" y="3991"/>
                    <a:pt x="11772" y="3986"/>
                  </a:cubicBezTo>
                  <a:lnTo>
                    <a:pt x="11772" y="3986"/>
                  </a:lnTo>
                  <a:cubicBezTo>
                    <a:pt x="11768" y="3987"/>
                    <a:pt x="11763" y="3988"/>
                    <a:pt x="11758" y="3988"/>
                  </a:cubicBezTo>
                  <a:cubicBezTo>
                    <a:pt x="11749" y="3988"/>
                    <a:pt x="11741" y="3985"/>
                    <a:pt x="11733" y="3979"/>
                  </a:cubicBezTo>
                  <a:close/>
                  <a:moveTo>
                    <a:pt x="9088" y="4183"/>
                  </a:moveTo>
                  <a:cubicBezTo>
                    <a:pt x="9081" y="4186"/>
                    <a:pt x="9074" y="4189"/>
                    <a:pt x="9067" y="4193"/>
                  </a:cubicBezTo>
                  <a:lnTo>
                    <a:pt x="9067" y="4193"/>
                  </a:lnTo>
                  <a:cubicBezTo>
                    <a:pt x="9073" y="4191"/>
                    <a:pt x="9079" y="4188"/>
                    <a:pt x="9088" y="4183"/>
                  </a:cubicBezTo>
                  <a:close/>
                  <a:moveTo>
                    <a:pt x="8708" y="4242"/>
                  </a:moveTo>
                  <a:cubicBezTo>
                    <a:pt x="8705" y="4242"/>
                    <a:pt x="8696" y="4250"/>
                    <a:pt x="8673" y="4275"/>
                  </a:cubicBezTo>
                  <a:cubicBezTo>
                    <a:pt x="8677" y="4275"/>
                    <a:pt x="8681" y="4275"/>
                    <a:pt x="8685" y="4275"/>
                  </a:cubicBezTo>
                  <a:cubicBezTo>
                    <a:pt x="8695" y="4275"/>
                    <a:pt x="8705" y="4276"/>
                    <a:pt x="8715" y="4278"/>
                  </a:cubicBezTo>
                  <a:cubicBezTo>
                    <a:pt x="8698" y="4272"/>
                    <a:pt x="8714" y="4242"/>
                    <a:pt x="8708" y="4242"/>
                  </a:cubicBezTo>
                  <a:close/>
                  <a:moveTo>
                    <a:pt x="12234" y="4271"/>
                  </a:moveTo>
                  <a:cubicBezTo>
                    <a:pt x="12234" y="4273"/>
                    <a:pt x="12234" y="4276"/>
                    <a:pt x="12235" y="4281"/>
                  </a:cubicBezTo>
                  <a:lnTo>
                    <a:pt x="12235" y="4281"/>
                  </a:lnTo>
                  <a:cubicBezTo>
                    <a:pt x="12236" y="4278"/>
                    <a:pt x="12235" y="4274"/>
                    <a:pt x="12234" y="4271"/>
                  </a:cubicBezTo>
                  <a:close/>
                  <a:moveTo>
                    <a:pt x="12235" y="4281"/>
                  </a:moveTo>
                  <a:lnTo>
                    <a:pt x="12235" y="4281"/>
                  </a:lnTo>
                  <a:cubicBezTo>
                    <a:pt x="12235" y="4282"/>
                    <a:pt x="12234" y="4284"/>
                    <a:pt x="12234" y="4285"/>
                  </a:cubicBezTo>
                  <a:lnTo>
                    <a:pt x="12236" y="4285"/>
                  </a:lnTo>
                  <a:cubicBezTo>
                    <a:pt x="12236" y="4284"/>
                    <a:pt x="12235" y="4282"/>
                    <a:pt x="12235" y="4281"/>
                  </a:cubicBezTo>
                  <a:close/>
                  <a:moveTo>
                    <a:pt x="15449" y="4442"/>
                  </a:moveTo>
                  <a:lnTo>
                    <a:pt x="15449" y="4442"/>
                  </a:lnTo>
                  <a:cubicBezTo>
                    <a:pt x="15602" y="4500"/>
                    <a:pt x="15658" y="4565"/>
                    <a:pt x="15727" y="4656"/>
                  </a:cubicBezTo>
                  <a:lnTo>
                    <a:pt x="15755" y="4463"/>
                  </a:lnTo>
                  <a:lnTo>
                    <a:pt x="15449" y="4442"/>
                  </a:lnTo>
                  <a:close/>
                  <a:moveTo>
                    <a:pt x="15727" y="4656"/>
                  </a:moveTo>
                  <a:lnTo>
                    <a:pt x="15727" y="4663"/>
                  </a:lnTo>
                  <a:lnTo>
                    <a:pt x="15736" y="4667"/>
                  </a:lnTo>
                  <a:lnTo>
                    <a:pt x="15736" y="4667"/>
                  </a:lnTo>
                  <a:cubicBezTo>
                    <a:pt x="15735" y="4666"/>
                    <a:pt x="15735" y="4666"/>
                    <a:pt x="15734" y="4665"/>
                  </a:cubicBezTo>
                  <a:lnTo>
                    <a:pt x="15734" y="4665"/>
                  </a:lnTo>
                  <a:cubicBezTo>
                    <a:pt x="15735" y="4665"/>
                    <a:pt x="15735" y="4666"/>
                    <a:pt x="15735" y="4666"/>
                  </a:cubicBezTo>
                  <a:lnTo>
                    <a:pt x="15735" y="4666"/>
                  </a:lnTo>
                  <a:lnTo>
                    <a:pt x="15727" y="4656"/>
                  </a:lnTo>
                  <a:close/>
                  <a:moveTo>
                    <a:pt x="12505" y="4795"/>
                  </a:moveTo>
                  <a:cubicBezTo>
                    <a:pt x="12503" y="4799"/>
                    <a:pt x="12500" y="4804"/>
                    <a:pt x="12500" y="4809"/>
                  </a:cubicBezTo>
                  <a:cubicBezTo>
                    <a:pt x="12505" y="4804"/>
                    <a:pt x="12507" y="4802"/>
                    <a:pt x="12507" y="4797"/>
                  </a:cubicBezTo>
                  <a:lnTo>
                    <a:pt x="12505" y="4795"/>
                  </a:lnTo>
                  <a:close/>
                  <a:moveTo>
                    <a:pt x="5304" y="4939"/>
                  </a:moveTo>
                  <a:lnTo>
                    <a:pt x="5304" y="4939"/>
                  </a:lnTo>
                  <a:cubicBezTo>
                    <a:pt x="5288" y="4954"/>
                    <a:pt x="5272" y="4970"/>
                    <a:pt x="5256" y="4988"/>
                  </a:cubicBezTo>
                  <a:lnTo>
                    <a:pt x="5256" y="4988"/>
                  </a:lnTo>
                  <a:cubicBezTo>
                    <a:pt x="5272" y="4973"/>
                    <a:pt x="5288" y="4957"/>
                    <a:pt x="5304" y="4939"/>
                  </a:cubicBezTo>
                  <a:close/>
                  <a:moveTo>
                    <a:pt x="12792" y="5013"/>
                  </a:moveTo>
                  <a:cubicBezTo>
                    <a:pt x="12792" y="5015"/>
                    <a:pt x="12792" y="5015"/>
                    <a:pt x="12792" y="5017"/>
                  </a:cubicBezTo>
                  <a:lnTo>
                    <a:pt x="12795" y="5022"/>
                  </a:lnTo>
                  <a:cubicBezTo>
                    <a:pt x="12795" y="5020"/>
                    <a:pt x="12792" y="5015"/>
                    <a:pt x="12792" y="5013"/>
                  </a:cubicBezTo>
                  <a:close/>
                  <a:moveTo>
                    <a:pt x="12795" y="5020"/>
                  </a:moveTo>
                  <a:lnTo>
                    <a:pt x="12795" y="5020"/>
                  </a:lnTo>
                  <a:cubicBezTo>
                    <a:pt x="12797" y="5027"/>
                    <a:pt x="12802" y="5034"/>
                    <a:pt x="12806" y="5038"/>
                  </a:cubicBezTo>
                  <a:lnTo>
                    <a:pt x="12795" y="5020"/>
                  </a:lnTo>
                  <a:close/>
                  <a:moveTo>
                    <a:pt x="16660" y="5025"/>
                  </a:moveTo>
                  <a:lnTo>
                    <a:pt x="16660" y="5025"/>
                  </a:lnTo>
                  <a:cubicBezTo>
                    <a:pt x="16663" y="5025"/>
                    <a:pt x="16670" y="5030"/>
                    <a:pt x="16687" y="5045"/>
                  </a:cubicBezTo>
                  <a:lnTo>
                    <a:pt x="16687" y="5045"/>
                  </a:lnTo>
                  <a:cubicBezTo>
                    <a:pt x="16681" y="5044"/>
                    <a:pt x="16676" y="5044"/>
                    <a:pt x="16671" y="5044"/>
                  </a:cubicBezTo>
                  <a:cubicBezTo>
                    <a:pt x="16666" y="5044"/>
                    <a:pt x="16661" y="5044"/>
                    <a:pt x="16657" y="5045"/>
                  </a:cubicBezTo>
                  <a:cubicBezTo>
                    <a:pt x="16661" y="5038"/>
                    <a:pt x="16655" y="5025"/>
                    <a:pt x="16660" y="5025"/>
                  </a:cubicBezTo>
                  <a:close/>
                  <a:moveTo>
                    <a:pt x="12806" y="5038"/>
                  </a:moveTo>
                  <a:lnTo>
                    <a:pt x="12832" y="5082"/>
                  </a:lnTo>
                  <a:cubicBezTo>
                    <a:pt x="12846" y="5078"/>
                    <a:pt x="12822" y="5059"/>
                    <a:pt x="12806" y="5038"/>
                  </a:cubicBezTo>
                  <a:close/>
                  <a:moveTo>
                    <a:pt x="5256" y="4988"/>
                  </a:moveTo>
                  <a:cubicBezTo>
                    <a:pt x="5140" y="5093"/>
                    <a:pt x="5034" y="5109"/>
                    <a:pt x="5105" y="5152"/>
                  </a:cubicBezTo>
                  <a:cubicBezTo>
                    <a:pt x="5156" y="5104"/>
                    <a:pt x="5206" y="5042"/>
                    <a:pt x="5256" y="4988"/>
                  </a:cubicBezTo>
                  <a:close/>
                  <a:moveTo>
                    <a:pt x="8057" y="5250"/>
                  </a:moveTo>
                  <a:cubicBezTo>
                    <a:pt x="8056" y="5252"/>
                    <a:pt x="8055" y="5255"/>
                    <a:pt x="8054" y="5256"/>
                  </a:cubicBezTo>
                  <a:lnTo>
                    <a:pt x="8045" y="5265"/>
                  </a:lnTo>
                  <a:lnTo>
                    <a:pt x="8045" y="5265"/>
                  </a:lnTo>
                  <a:cubicBezTo>
                    <a:pt x="8046" y="5263"/>
                    <a:pt x="8048" y="5261"/>
                    <a:pt x="8049" y="5258"/>
                  </a:cubicBezTo>
                  <a:cubicBezTo>
                    <a:pt x="8052" y="5255"/>
                    <a:pt x="8054" y="5253"/>
                    <a:pt x="8057" y="5250"/>
                  </a:cubicBezTo>
                  <a:close/>
                  <a:moveTo>
                    <a:pt x="7763" y="5265"/>
                  </a:moveTo>
                  <a:lnTo>
                    <a:pt x="7750" y="5279"/>
                  </a:lnTo>
                  <a:cubicBezTo>
                    <a:pt x="7754" y="5274"/>
                    <a:pt x="7759" y="5270"/>
                    <a:pt x="7763" y="5265"/>
                  </a:cubicBezTo>
                  <a:close/>
                  <a:moveTo>
                    <a:pt x="16352" y="5271"/>
                  </a:moveTo>
                  <a:cubicBezTo>
                    <a:pt x="16354" y="5275"/>
                    <a:pt x="16357" y="5279"/>
                    <a:pt x="16360" y="5284"/>
                  </a:cubicBezTo>
                  <a:cubicBezTo>
                    <a:pt x="16357" y="5279"/>
                    <a:pt x="16355" y="5275"/>
                    <a:pt x="16352" y="5271"/>
                  </a:cubicBezTo>
                  <a:close/>
                  <a:moveTo>
                    <a:pt x="15233" y="5268"/>
                  </a:moveTo>
                  <a:cubicBezTo>
                    <a:pt x="15241" y="5275"/>
                    <a:pt x="15254" y="5286"/>
                    <a:pt x="15264" y="5293"/>
                  </a:cubicBezTo>
                  <a:lnTo>
                    <a:pt x="15264" y="5293"/>
                  </a:lnTo>
                  <a:cubicBezTo>
                    <a:pt x="15252" y="5283"/>
                    <a:pt x="15242" y="5274"/>
                    <a:pt x="15233" y="5268"/>
                  </a:cubicBezTo>
                  <a:close/>
                  <a:moveTo>
                    <a:pt x="8049" y="5302"/>
                  </a:moveTo>
                  <a:cubicBezTo>
                    <a:pt x="8052" y="5309"/>
                    <a:pt x="8052" y="5316"/>
                    <a:pt x="8052" y="5323"/>
                  </a:cubicBezTo>
                  <a:cubicBezTo>
                    <a:pt x="8040" y="5340"/>
                    <a:pt x="8031" y="5345"/>
                    <a:pt x="8024" y="5345"/>
                  </a:cubicBezTo>
                  <a:cubicBezTo>
                    <a:pt x="8022" y="5345"/>
                    <a:pt x="8020" y="5345"/>
                    <a:pt x="8019" y="5344"/>
                  </a:cubicBezTo>
                  <a:cubicBezTo>
                    <a:pt x="8026" y="5335"/>
                    <a:pt x="8035" y="5323"/>
                    <a:pt x="8047" y="5309"/>
                  </a:cubicBezTo>
                  <a:lnTo>
                    <a:pt x="8047" y="5302"/>
                  </a:lnTo>
                  <a:close/>
                  <a:moveTo>
                    <a:pt x="16453" y="5374"/>
                  </a:moveTo>
                  <a:lnTo>
                    <a:pt x="16453" y="5374"/>
                  </a:lnTo>
                  <a:cubicBezTo>
                    <a:pt x="16455" y="5376"/>
                    <a:pt x="16457" y="5377"/>
                    <a:pt x="16460" y="5378"/>
                  </a:cubicBezTo>
                  <a:lnTo>
                    <a:pt x="16460" y="5378"/>
                  </a:lnTo>
                  <a:lnTo>
                    <a:pt x="16453" y="5374"/>
                  </a:lnTo>
                  <a:close/>
                  <a:moveTo>
                    <a:pt x="7685" y="5349"/>
                  </a:moveTo>
                  <a:cubicBezTo>
                    <a:pt x="7697" y="5353"/>
                    <a:pt x="7701" y="5370"/>
                    <a:pt x="7690" y="5379"/>
                  </a:cubicBezTo>
                  <a:lnTo>
                    <a:pt x="7690" y="5377"/>
                  </a:lnTo>
                  <a:cubicBezTo>
                    <a:pt x="7690" y="5374"/>
                    <a:pt x="7689" y="5373"/>
                    <a:pt x="7687" y="5373"/>
                  </a:cubicBezTo>
                  <a:cubicBezTo>
                    <a:pt x="7678" y="5373"/>
                    <a:pt x="7653" y="5390"/>
                    <a:pt x="7632" y="5400"/>
                  </a:cubicBezTo>
                  <a:cubicBezTo>
                    <a:pt x="7648" y="5386"/>
                    <a:pt x="7667" y="5370"/>
                    <a:pt x="7685" y="5349"/>
                  </a:cubicBezTo>
                  <a:close/>
                  <a:moveTo>
                    <a:pt x="15841" y="5481"/>
                  </a:moveTo>
                  <a:lnTo>
                    <a:pt x="15841" y="5481"/>
                  </a:lnTo>
                  <a:cubicBezTo>
                    <a:pt x="15843" y="5488"/>
                    <a:pt x="15848" y="5495"/>
                    <a:pt x="15852" y="5504"/>
                  </a:cubicBezTo>
                  <a:lnTo>
                    <a:pt x="15885" y="5532"/>
                  </a:lnTo>
                  <a:lnTo>
                    <a:pt x="15841" y="5481"/>
                  </a:lnTo>
                  <a:close/>
                  <a:moveTo>
                    <a:pt x="13279" y="5544"/>
                  </a:moveTo>
                  <a:lnTo>
                    <a:pt x="13279" y="5544"/>
                  </a:lnTo>
                  <a:cubicBezTo>
                    <a:pt x="13279" y="5544"/>
                    <a:pt x="13279" y="5544"/>
                    <a:pt x="13278" y="5544"/>
                  </a:cubicBezTo>
                  <a:lnTo>
                    <a:pt x="13278" y="5544"/>
                  </a:lnTo>
                  <a:lnTo>
                    <a:pt x="13279" y="5544"/>
                  </a:lnTo>
                  <a:close/>
                  <a:moveTo>
                    <a:pt x="13278" y="5544"/>
                  </a:moveTo>
                  <a:lnTo>
                    <a:pt x="13251" y="5562"/>
                  </a:lnTo>
                  <a:cubicBezTo>
                    <a:pt x="13260" y="5570"/>
                    <a:pt x="13265" y="5573"/>
                    <a:pt x="13267" y="5573"/>
                  </a:cubicBezTo>
                  <a:cubicBezTo>
                    <a:pt x="13274" y="5573"/>
                    <a:pt x="13266" y="5553"/>
                    <a:pt x="13278" y="5544"/>
                  </a:cubicBezTo>
                  <a:close/>
                  <a:moveTo>
                    <a:pt x="16033" y="5629"/>
                  </a:moveTo>
                  <a:lnTo>
                    <a:pt x="16029" y="5680"/>
                  </a:lnTo>
                  <a:cubicBezTo>
                    <a:pt x="16048" y="5697"/>
                    <a:pt x="16067" y="5705"/>
                    <a:pt x="16078" y="5705"/>
                  </a:cubicBezTo>
                  <a:cubicBezTo>
                    <a:pt x="16097" y="5705"/>
                    <a:pt x="16094" y="5679"/>
                    <a:pt x="16036" y="5632"/>
                  </a:cubicBezTo>
                  <a:lnTo>
                    <a:pt x="16033" y="5629"/>
                  </a:lnTo>
                  <a:close/>
                  <a:moveTo>
                    <a:pt x="13689" y="5694"/>
                  </a:moveTo>
                  <a:lnTo>
                    <a:pt x="13655" y="5701"/>
                  </a:lnTo>
                  <a:lnTo>
                    <a:pt x="13703" y="5738"/>
                  </a:lnTo>
                  <a:lnTo>
                    <a:pt x="13689" y="5694"/>
                  </a:lnTo>
                  <a:close/>
                  <a:moveTo>
                    <a:pt x="7319" y="5980"/>
                  </a:moveTo>
                  <a:cubicBezTo>
                    <a:pt x="7317" y="5981"/>
                    <a:pt x="7314" y="5983"/>
                    <a:pt x="7312" y="5984"/>
                  </a:cubicBezTo>
                  <a:cubicBezTo>
                    <a:pt x="7315" y="5983"/>
                    <a:pt x="7317" y="5981"/>
                    <a:pt x="7319" y="5980"/>
                  </a:cubicBezTo>
                  <a:close/>
                  <a:moveTo>
                    <a:pt x="17765" y="5793"/>
                  </a:moveTo>
                  <a:cubicBezTo>
                    <a:pt x="17760" y="5793"/>
                    <a:pt x="17756" y="5796"/>
                    <a:pt x="17753" y="5803"/>
                  </a:cubicBezTo>
                  <a:lnTo>
                    <a:pt x="17746" y="5875"/>
                  </a:lnTo>
                  <a:cubicBezTo>
                    <a:pt x="17814" y="5928"/>
                    <a:pt x="17872" y="5991"/>
                    <a:pt x="17923" y="6061"/>
                  </a:cubicBezTo>
                  <a:cubicBezTo>
                    <a:pt x="17858" y="5939"/>
                    <a:pt x="17795" y="5793"/>
                    <a:pt x="17765" y="5793"/>
                  </a:cubicBezTo>
                  <a:close/>
                  <a:moveTo>
                    <a:pt x="13708" y="6072"/>
                  </a:moveTo>
                  <a:lnTo>
                    <a:pt x="13766" y="6114"/>
                  </a:lnTo>
                  <a:lnTo>
                    <a:pt x="13724" y="6081"/>
                  </a:lnTo>
                  <a:lnTo>
                    <a:pt x="13708" y="6072"/>
                  </a:lnTo>
                  <a:close/>
                  <a:moveTo>
                    <a:pt x="14119" y="6204"/>
                  </a:moveTo>
                  <a:lnTo>
                    <a:pt x="14119" y="6204"/>
                  </a:lnTo>
                  <a:cubicBezTo>
                    <a:pt x="14119" y="6204"/>
                    <a:pt x="14119" y="6204"/>
                    <a:pt x="14119" y="6205"/>
                  </a:cubicBezTo>
                  <a:lnTo>
                    <a:pt x="14119" y="6205"/>
                  </a:lnTo>
                  <a:cubicBezTo>
                    <a:pt x="14119" y="6204"/>
                    <a:pt x="14119" y="6204"/>
                    <a:pt x="14118" y="6204"/>
                  </a:cubicBezTo>
                  <a:lnTo>
                    <a:pt x="14119" y="6204"/>
                  </a:lnTo>
                  <a:close/>
                  <a:moveTo>
                    <a:pt x="14165" y="6225"/>
                  </a:moveTo>
                  <a:cubicBezTo>
                    <a:pt x="14176" y="6244"/>
                    <a:pt x="14193" y="6258"/>
                    <a:pt x="14211" y="6271"/>
                  </a:cubicBezTo>
                  <a:cubicBezTo>
                    <a:pt x="14199" y="6253"/>
                    <a:pt x="14183" y="6237"/>
                    <a:pt x="14165" y="6225"/>
                  </a:cubicBezTo>
                  <a:close/>
                  <a:moveTo>
                    <a:pt x="16625" y="6308"/>
                  </a:moveTo>
                  <a:cubicBezTo>
                    <a:pt x="16624" y="6308"/>
                    <a:pt x="16624" y="6308"/>
                    <a:pt x="16623" y="6308"/>
                  </a:cubicBezTo>
                  <a:lnTo>
                    <a:pt x="16623" y="6308"/>
                  </a:lnTo>
                  <a:cubicBezTo>
                    <a:pt x="16625" y="6309"/>
                    <a:pt x="16627" y="6309"/>
                    <a:pt x="16628" y="6309"/>
                  </a:cubicBezTo>
                  <a:cubicBezTo>
                    <a:pt x="16628" y="6309"/>
                    <a:pt x="16629" y="6309"/>
                    <a:pt x="16629" y="6309"/>
                  </a:cubicBezTo>
                  <a:cubicBezTo>
                    <a:pt x="16629" y="6309"/>
                    <a:pt x="16627" y="6308"/>
                    <a:pt x="16625" y="6308"/>
                  </a:cubicBezTo>
                  <a:close/>
                  <a:moveTo>
                    <a:pt x="3874" y="6218"/>
                  </a:moveTo>
                  <a:lnTo>
                    <a:pt x="3828" y="6343"/>
                  </a:lnTo>
                  <a:cubicBezTo>
                    <a:pt x="3962" y="6209"/>
                    <a:pt x="3883" y="6248"/>
                    <a:pt x="3874" y="6218"/>
                  </a:cubicBezTo>
                  <a:close/>
                  <a:moveTo>
                    <a:pt x="16750" y="6387"/>
                  </a:moveTo>
                  <a:lnTo>
                    <a:pt x="16750" y="6387"/>
                  </a:lnTo>
                  <a:cubicBezTo>
                    <a:pt x="16752" y="6390"/>
                    <a:pt x="16754" y="6394"/>
                    <a:pt x="16756" y="6399"/>
                  </a:cubicBezTo>
                  <a:cubicBezTo>
                    <a:pt x="16770" y="6407"/>
                    <a:pt x="16782" y="6417"/>
                    <a:pt x="16793" y="6428"/>
                  </a:cubicBezTo>
                  <a:lnTo>
                    <a:pt x="16793" y="6428"/>
                  </a:lnTo>
                  <a:cubicBezTo>
                    <a:pt x="16779" y="6413"/>
                    <a:pt x="16764" y="6399"/>
                    <a:pt x="16750" y="6387"/>
                  </a:cubicBezTo>
                  <a:close/>
                  <a:moveTo>
                    <a:pt x="16793" y="6428"/>
                  </a:moveTo>
                  <a:cubicBezTo>
                    <a:pt x="16801" y="6437"/>
                    <a:pt x="16808" y="6446"/>
                    <a:pt x="16814" y="6455"/>
                  </a:cubicBezTo>
                  <a:cubicBezTo>
                    <a:pt x="16808" y="6445"/>
                    <a:pt x="16801" y="6436"/>
                    <a:pt x="16793" y="6428"/>
                  </a:cubicBezTo>
                  <a:close/>
                  <a:moveTo>
                    <a:pt x="17503" y="6424"/>
                  </a:moveTo>
                  <a:cubicBezTo>
                    <a:pt x="17528" y="6441"/>
                    <a:pt x="17554" y="6459"/>
                    <a:pt x="17584" y="6478"/>
                  </a:cubicBezTo>
                  <a:cubicBezTo>
                    <a:pt x="17559" y="6457"/>
                    <a:pt x="17533" y="6441"/>
                    <a:pt x="17503" y="6424"/>
                  </a:cubicBezTo>
                  <a:close/>
                  <a:moveTo>
                    <a:pt x="17317" y="6296"/>
                  </a:moveTo>
                  <a:cubicBezTo>
                    <a:pt x="17301" y="6296"/>
                    <a:pt x="17295" y="6312"/>
                    <a:pt x="17294" y="6353"/>
                  </a:cubicBezTo>
                  <a:lnTo>
                    <a:pt x="17294" y="6353"/>
                  </a:lnTo>
                  <a:cubicBezTo>
                    <a:pt x="17294" y="6353"/>
                    <a:pt x="17294" y="6353"/>
                    <a:pt x="17294" y="6353"/>
                  </a:cubicBezTo>
                  <a:lnTo>
                    <a:pt x="17294" y="6355"/>
                  </a:lnTo>
                  <a:cubicBezTo>
                    <a:pt x="17294" y="6354"/>
                    <a:pt x="17294" y="6353"/>
                    <a:pt x="17294" y="6353"/>
                  </a:cubicBezTo>
                  <a:lnTo>
                    <a:pt x="17294" y="6353"/>
                  </a:lnTo>
                  <a:cubicBezTo>
                    <a:pt x="17380" y="6456"/>
                    <a:pt x="17412" y="6469"/>
                    <a:pt x="17434" y="6469"/>
                  </a:cubicBezTo>
                  <a:cubicBezTo>
                    <a:pt x="17442" y="6469"/>
                    <a:pt x="17448" y="6468"/>
                    <a:pt x="17456" y="6468"/>
                  </a:cubicBezTo>
                  <a:cubicBezTo>
                    <a:pt x="17476" y="6468"/>
                    <a:pt x="17502" y="6480"/>
                    <a:pt x="17573" y="6573"/>
                  </a:cubicBezTo>
                  <a:cubicBezTo>
                    <a:pt x="17577" y="6575"/>
                    <a:pt x="17580" y="6575"/>
                    <a:pt x="17583" y="6575"/>
                  </a:cubicBezTo>
                  <a:cubicBezTo>
                    <a:pt x="17616" y="6575"/>
                    <a:pt x="17466" y="6421"/>
                    <a:pt x="17494" y="6421"/>
                  </a:cubicBezTo>
                  <a:lnTo>
                    <a:pt x="17494" y="6421"/>
                  </a:lnTo>
                  <a:cubicBezTo>
                    <a:pt x="17496" y="6421"/>
                    <a:pt x="17500" y="6422"/>
                    <a:pt x="17505" y="6424"/>
                  </a:cubicBezTo>
                  <a:cubicBezTo>
                    <a:pt x="17404" y="6355"/>
                    <a:pt x="17345" y="6296"/>
                    <a:pt x="17317" y="6296"/>
                  </a:cubicBezTo>
                  <a:close/>
                  <a:moveTo>
                    <a:pt x="16427" y="6450"/>
                  </a:moveTo>
                  <a:cubicBezTo>
                    <a:pt x="16467" y="6499"/>
                    <a:pt x="16522" y="6554"/>
                    <a:pt x="16578" y="6610"/>
                  </a:cubicBezTo>
                  <a:lnTo>
                    <a:pt x="16427" y="6450"/>
                  </a:lnTo>
                  <a:close/>
                  <a:moveTo>
                    <a:pt x="14334" y="6668"/>
                  </a:moveTo>
                  <a:cubicBezTo>
                    <a:pt x="14336" y="6676"/>
                    <a:pt x="14340" y="6682"/>
                    <a:pt x="14345" y="6684"/>
                  </a:cubicBezTo>
                  <a:lnTo>
                    <a:pt x="14345" y="6684"/>
                  </a:lnTo>
                  <a:lnTo>
                    <a:pt x="14334" y="6668"/>
                  </a:lnTo>
                  <a:close/>
                  <a:moveTo>
                    <a:pt x="14345" y="6684"/>
                  </a:moveTo>
                  <a:lnTo>
                    <a:pt x="14346" y="6684"/>
                  </a:lnTo>
                  <a:lnTo>
                    <a:pt x="14348" y="6684"/>
                  </a:lnTo>
                  <a:cubicBezTo>
                    <a:pt x="14347" y="6684"/>
                    <a:pt x="14346" y="6684"/>
                    <a:pt x="14345" y="6684"/>
                  </a:cubicBezTo>
                  <a:close/>
                  <a:moveTo>
                    <a:pt x="14771" y="6776"/>
                  </a:moveTo>
                  <a:cubicBezTo>
                    <a:pt x="14774" y="6779"/>
                    <a:pt x="14776" y="6781"/>
                    <a:pt x="14779" y="6784"/>
                  </a:cubicBezTo>
                  <a:cubicBezTo>
                    <a:pt x="14776" y="6780"/>
                    <a:pt x="14773" y="6778"/>
                    <a:pt x="14771" y="6776"/>
                  </a:cubicBezTo>
                  <a:close/>
                  <a:moveTo>
                    <a:pt x="3751" y="6805"/>
                  </a:moveTo>
                  <a:lnTo>
                    <a:pt x="3649" y="6923"/>
                  </a:lnTo>
                  <a:lnTo>
                    <a:pt x="3703" y="6872"/>
                  </a:lnTo>
                  <a:lnTo>
                    <a:pt x="3751" y="6805"/>
                  </a:lnTo>
                  <a:close/>
                  <a:moveTo>
                    <a:pt x="5981" y="6965"/>
                  </a:moveTo>
                  <a:lnTo>
                    <a:pt x="5970" y="6974"/>
                  </a:lnTo>
                  <a:lnTo>
                    <a:pt x="5976" y="6980"/>
                  </a:lnTo>
                  <a:lnTo>
                    <a:pt x="5976" y="6980"/>
                  </a:lnTo>
                  <a:lnTo>
                    <a:pt x="5977" y="6976"/>
                  </a:lnTo>
                  <a:lnTo>
                    <a:pt x="5978" y="6977"/>
                  </a:lnTo>
                  <a:lnTo>
                    <a:pt x="5981" y="6965"/>
                  </a:lnTo>
                  <a:close/>
                  <a:moveTo>
                    <a:pt x="6294" y="7027"/>
                  </a:moveTo>
                  <a:lnTo>
                    <a:pt x="6262" y="7041"/>
                  </a:lnTo>
                  <a:lnTo>
                    <a:pt x="6232" y="7039"/>
                  </a:lnTo>
                  <a:lnTo>
                    <a:pt x="6294" y="7027"/>
                  </a:lnTo>
                  <a:close/>
                  <a:moveTo>
                    <a:pt x="13898" y="7046"/>
                  </a:moveTo>
                  <a:lnTo>
                    <a:pt x="13898" y="7046"/>
                  </a:lnTo>
                  <a:cubicBezTo>
                    <a:pt x="13902" y="7051"/>
                    <a:pt x="13906" y="7056"/>
                    <a:pt x="13909" y="7059"/>
                  </a:cubicBezTo>
                  <a:lnTo>
                    <a:pt x="13909" y="7059"/>
                  </a:lnTo>
                  <a:cubicBezTo>
                    <a:pt x="13910" y="7059"/>
                    <a:pt x="13910" y="7058"/>
                    <a:pt x="13910" y="7057"/>
                  </a:cubicBezTo>
                  <a:lnTo>
                    <a:pt x="13910" y="7057"/>
                  </a:lnTo>
                  <a:cubicBezTo>
                    <a:pt x="13910" y="7058"/>
                    <a:pt x="13910" y="7058"/>
                    <a:pt x="13911" y="7058"/>
                  </a:cubicBezTo>
                  <a:lnTo>
                    <a:pt x="13911" y="7058"/>
                  </a:lnTo>
                  <a:cubicBezTo>
                    <a:pt x="13909" y="7055"/>
                    <a:pt x="13905" y="7052"/>
                    <a:pt x="13898" y="7046"/>
                  </a:cubicBezTo>
                  <a:close/>
                  <a:moveTo>
                    <a:pt x="6287" y="7057"/>
                  </a:moveTo>
                  <a:lnTo>
                    <a:pt x="6304" y="7076"/>
                  </a:lnTo>
                  <a:lnTo>
                    <a:pt x="6304" y="7076"/>
                  </a:lnTo>
                  <a:cubicBezTo>
                    <a:pt x="6297" y="7073"/>
                    <a:pt x="6289" y="7071"/>
                    <a:pt x="6282" y="7069"/>
                  </a:cubicBezTo>
                  <a:lnTo>
                    <a:pt x="6282" y="7069"/>
                  </a:lnTo>
                  <a:cubicBezTo>
                    <a:pt x="6284" y="7065"/>
                    <a:pt x="6286" y="7061"/>
                    <a:pt x="6287" y="7057"/>
                  </a:cubicBezTo>
                  <a:close/>
                  <a:moveTo>
                    <a:pt x="3977" y="7036"/>
                  </a:moveTo>
                  <a:lnTo>
                    <a:pt x="3977" y="7036"/>
                  </a:lnTo>
                  <a:cubicBezTo>
                    <a:pt x="3966" y="7049"/>
                    <a:pt x="3954" y="7065"/>
                    <a:pt x="3939" y="7085"/>
                  </a:cubicBezTo>
                  <a:cubicBezTo>
                    <a:pt x="3951" y="7069"/>
                    <a:pt x="3964" y="7052"/>
                    <a:pt x="3977" y="7036"/>
                  </a:cubicBezTo>
                  <a:close/>
                  <a:moveTo>
                    <a:pt x="6348" y="7052"/>
                  </a:moveTo>
                  <a:lnTo>
                    <a:pt x="6341" y="7092"/>
                  </a:lnTo>
                  <a:cubicBezTo>
                    <a:pt x="6332" y="7087"/>
                    <a:pt x="6323" y="7083"/>
                    <a:pt x="6314" y="7080"/>
                  </a:cubicBezTo>
                  <a:lnTo>
                    <a:pt x="6314" y="7080"/>
                  </a:lnTo>
                  <a:cubicBezTo>
                    <a:pt x="6326" y="7071"/>
                    <a:pt x="6337" y="7061"/>
                    <a:pt x="6348" y="7052"/>
                  </a:cubicBezTo>
                  <a:close/>
                  <a:moveTo>
                    <a:pt x="13341" y="7091"/>
                  </a:moveTo>
                  <a:cubicBezTo>
                    <a:pt x="13336" y="7091"/>
                    <a:pt x="13330" y="7091"/>
                    <a:pt x="13326" y="7092"/>
                  </a:cubicBezTo>
                  <a:cubicBezTo>
                    <a:pt x="13326" y="7093"/>
                    <a:pt x="13327" y="7094"/>
                    <a:pt x="13327" y="7095"/>
                  </a:cubicBezTo>
                  <a:lnTo>
                    <a:pt x="13327" y="7095"/>
                  </a:lnTo>
                  <a:cubicBezTo>
                    <a:pt x="13328" y="7095"/>
                    <a:pt x="13328" y="7095"/>
                    <a:pt x="13328" y="7094"/>
                  </a:cubicBezTo>
                  <a:cubicBezTo>
                    <a:pt x="13329" y="7095"/>
                    <a:pt x="13330" y="7096"/>
                    <a:pt x="13331" y="7096"/>
                  </a:cubicBezTo>
                  <a:lnTo>
                    <a:pt x="13331" y="7096"/>
                  </a:lnTo>
                  <a:cubicBezTo>
                    <a:pt x="13335" y="7093"/>
                    <a:pt x="13341" y="7092"/>
                    <a:pt x="13346" y="7092"/>
                  </a:cubicBezTo>
                  <a:cubicBezTo>
                    <a:pt x="13352" y="7092"/>
                    <a:pt x="13358" y="7093"/>
                    <a:pt x="13363" y="7097"/>
                  </a:cubicBezTo>
                  <a:lnTo>
                    <a:pt x="13363" y="7094"/>
                  </a:lnTo>
                  <a:cubicBezTo>
                    <a:pt x="13356" y="7092"/>
                    <a:pt x="13348" y="7091"/>
                    <a:pt x="13341" y="7091"/>
                  </a:cubicBezTo>
                  <a:close/>
                  <a:moveTo>
                    <a:pt x="14907" y="7090"/>
                  </a:moveTo>
                  <a:lnTo>
                    <a:pt x="14932" y="7094"/>
                  </a:lnTo>
                  <a:lnTo>
                    <a:pt x="14930" y="7097"/>
                  </a:lnTo>
                  <a:cubicBezTo>
                    <a:pt x="14923" y="7097"/>
                    <a:pt x="14914" y="7094"/>
                    <a:pt x="14907" y="7090"/>
                  </a:cubicBezTo>
                  <a:close/>
                  <a:moveTo>
                    <a:pt x="12804" y="7094"/>
                  </a:moveTo>
                  <a:lnTo>
                    <a:pt x="12804" y="7094"/>
                  </a:lnTo>
                  <a:cubicBezTo>
                    <a:pt x="12806" y="7097"/>
                    <a:pt x="12808" y="7098"/>
                    <a:pt x="12809" y="7100"/>
                  </a:cubicBezTo>
                  <a:lnTo>
                    <a:pt x="12809" y="7100"/>
                  </a:lnTo>
                  <a:cubicBezTo>
                    <a:pt x="12811" y="7099"/>
                    <a:pt x="12812" y="7099"/>
                    <a:pt x="12813" y="7099"/>
                  </a:cubicBezTo>
                  <a:cubicBezTo>
                    <a:pt x="12814" y="7100"/>
                    <a:pt x="12816" y="7101"/>
                    <a:pt x="12817" y="7101"/>
                  </a:cubicBezTo>
                  <a:lnTo>
                    <a:pt x="12832" y="7101"/>
                  </a:lnTo>
                  <a:lnTo>
                    <a:pt x="12804" y="7094"/>
                  </a:lnTo>
                  <a:close/>
                  <a:moveTo>
                    <a:pt x="12918" y="7062"/>
                  </a:moveTo>
                  <a:cubicBezTo>
                    <a:pt x="12914" y="7062"/>
                    <a:pt x="12909" y="7063"/>
                    <a:pt x="12904" y="7064"/>
                  </a:cubicBezTo>
                  <a:lnTo>
                    <a:pt x="12915" y="7104"/>
                  </a:lnTo>
                  <a:cubicBezTo>
                    <a:pt x="12942" y="7098"/>
                    <a:pt x="12949" y="7062"/>
                    <a:pt x="12918" y="7062"/>
                  </a:cubicBezTo>
                  <a:close/>
                  <a:moveTo>
                    <a:pt x="14703" y="7009"/>
                  </a:moveTo>
                  <a:cubicBezTo>
                    <a:pt x="14709" y="7009"/>
                    <a:pt x="14717" y="7010"/>
                    <a:pt x="14726" y="7013"/>
                  </a:cubicBezTo>
                  <a:cubicBezTo>
                    <a:pt x="14738" y="7046"/>
                    <a:pt x="14797" y="7074"/>
                    <a:pt x="14800" y="7106"/>
                  </a:cubicBezTo>
                  <a:lnTo>
                    <a:pt x="14800" y="7106"/>
                  </a:lnTo>
                  <a:cubicBezTo>
                    <a:pt x="14793" y="7103"/>
                    <a:pt x="14786" y="7101"/>
                    <a:pt x="14779" y="7099"/>
                  </a:cubicBezTo>
                  <a:lnTo>
                    <a:pt x="14779" y="7099"/>
                  </a:lnTo>
                  <a:cubicBezTo>
                    <a:pt x="14770" y="7089"/>
                    <a:pt x="14764" y="7085"/>
                    <a:pt x="14760" y="7085"/>
                  </a:cubicBezTo>
                  <a:cubicBezTo>
                    <a:pt x="14756" y="7085"/>
                    <a:pt x="14754" y="7088"/>
                    <a:pt x="14753" y="7092"/>
                  </a:cubicBezTo>
                  <a:lnTo>
                    <a:pt x="14753" y="7092"/>
                  </a:lnTo>
                  <a:cubicBezTo>
                    <a:pt x="14743" y="7090"/>
                    <a:pt x="14733" y="7089"/>
                    <a:pt x="14723" y="7089"/>
                  </a:cubicBezTo>
                  <a:cubicBezTo>
                    <a:pt x="14717" y="7089"/>
                    <a:pt x="14711" y="7089"/>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10" y="7094"/>
                    <a:pt x="14715" y="7098"/>
                    <a:pt x="14720" y="7102"/>
                  </a:cubicBezTo>
                  <a:lnTo>
                    <a:pt x="14720" y="7102"/>
                  </a:lnTo>
                  <a:cubicBezTo>
                    <a:pt x="14716" y="7099"/>
                    <a:pt x="14711" y="7095"/>
                    <a:pt x="14705" y="7090"/>
                  </a:cubicBezTo>
                  <a:lnTo>
                    <a:pt x="14705" y="7090"/>
                  </a:lnTo>
                  <a:cubicBezTo>
                    <a:pt x="14699" y="7091"/>
                    <a:pt x="14693" y="7092"/>
                    <a:pt x="14686" y="7094"/>
                  </a:cubicBezTo>
                  <a:cubicBezTo>
                    <a:pt x="14653" y="7079"/>
                    <a:pt x="14681" y="7055"/>
                    <a:pt x="14656" y="7043"/>
                  </a:cubicBezTo>
                  <a:lnTo>
                    <a:pt x="14656" y="7043"/>
                  </a:lnTo>
                  <a:cubicBezTo>
                    <a:pt x="14674" y="7038"/>
                    <a:pt x="14675" y="7009"/>
                    <a:pt x="14703" y="7009"/>
                  </a:cubicBezTo>
                  <a:close/>
                  <a:moveTo>
                    <a:pt x="11187" y="7083"/>
                  </a:moveTo>
                  <a:cubicBezTo>
                    <a:pt x="11174" y="7083"/>
                    <a:pt x="11161" y="7086"/>
                    <a:pt x="11149" y="7092"/>
                  </a:cubicBezTo>
                  <a:cubicBezTo>
                    <a:pt x="11181" y="7094"/>
                    <a:pt x="11214" y="7107"/>
                    <a:pt x="11234" y="7107"/>
                  </a:cubicBezTo>
                  <a:cubicBezTo>
                    <a:pt x="11237" y="7107"/>
                    <a:pt x="11239" y="7107"/>
                    <a:pt x="11241" y="7106"/>
                  </a:cubicBezTo>
                  <a:lnTo>
                    <a:pt x="11241" y="7104"/>
                  </a:lnTo>
                  <a:cubicBezTo>
                    <a:pt x="11226" y="7090"/>
                    <a:pt x="11206" y="7083"/>
                    <a:pt x="11187" y="7083"/>
                  </a:cubicBezTo>
                  <a:close/>
                  <a:moveTo>
                    <a:pt x="14885" y="7115"/>
                  </a:moveTo>
                  <a:lnTo>
                    <a:pt x="14885" y="7115"/>
                  </a:lnTo>
                  <a:cubicBezTo>
                    <a:pt x="14882" y="7116"/>
                    <a:pt x="14878" y="7117"/>
                    <a:pt x="14875" y="7118"/>
                  </a:cubicBezTo>
                  <a:lnTo>
                    <a:pt x="14875" y="7118"/>
                  </a:lnTo>
                  <a:cubicBezTo>
                    <a:pt x="14878" y="7117"/>
                    <a:pt x="14882" y="7116"/>
                    <a:pt x="14885" y="7115"/>
                  </a:cubicBezTo>
                  <a:close/>
                  <a:moveTo>
                    <a:pt x="13265" y="7118"/>
                  </a:moveTo>
                  <a:lnTo>
                    <a:pt x="13265" y="7118"/>
                  </a:lnTo>
                  <a:cubicBezTo>
                    <a:pt x="13265" y="7118"/>
                    <a:pt x="13264" y="7119"/>
                    <a:pt x="13264" y="7120"/>
                  </a:cubicBezTo>
                  <a:lnTo>
                    <a:pt x="13264" y="7120"/>
                  </a:lnTo>
                  <a:cubicBezTo>
                    <a:pt x="13265" y="7120"/>
                    <a:pt x="13265" y="7119"/>
                    <a:pt x="13265" y="7118"/>
                  </a:cubicBezTo>
                  <a:close/>
                  <a:moveTo>
                    <a:pt x="9762" y="7050"/>
                  </a:moveTo>
                  <a:cubicBezTo>
                    <a:pt x="9825" y="7083"/>
                    <a:pt x="9660" y="7090"/>
                    <a:pt x="9755" y="7125"/>
                  </a:cubicBezTo>
                  <a:cubicBezTo>
                    <a:pt x="9746" y="7113"/>
                    <a:pt x="9839" y="7071"/>
                    <a:pt x="9762" y="7050"/>
                  </a:cubicBezTo>
                  <a:close/>
                  <a:moveTo>
                    <a:pt x="14731" y="7136"/>
                  </a:moveTo>
                  <a:cubicBezTo>
                    <a:pt x="14732" y="7136"/>
                    <a:pt x="14734" y="7136"/>
                    <a:pt x="14737" y="7138"/>
                  </a:cubicBezTo>
                  <a:cubicBezTo>
                    <a:pt x="14737" y="7138"/>
                    <a:pt x="14740" y="7141"/>
                    <a:pt x="14740" y="7141"/>
                  </a:cubicBezTo>
                  <a:lnTo>
                    <a:pt x="14740" y="7142"/>
                  </a:lnTo>
                  <a:lnTo>
                    <a:pt x="14740" y="7142"/>
                  </a:lnTo>
                  <a:cubicBezTo>
                    <a:pt x="14739" y="7142"/>
                    <a:pt x="14738" y="7141"/>
                    <a:pt x="14737" y="7141"/>
                  </a:cubicBezTo>
                  <a:lnTo>
                    <a:pt x="14737" y="7141"/>
                  </a:lnTo>
                  <a:cubicBezTo>
                    <a:pt x="14738" y="7141"/>
                    <a:pt x="14738" y="7142"/>
                    <a:pt x="14738" y="7142"/>
                  </a:cubicBezTo>
                  <a:lnTo>
                    <a:pt x="14738" y="7142"/>
                  </a:lnTo>
                  <a:cubicBezTo>
                    <a:pt x="14733" y="7139"/>
                    <a:pt x="14729" y="7136"/>
                    <a:pt x="14731" y="7136"/>
                  </a:cubicBezTo>
                  <a:close/>
                  <a:moveTo>
                    <a:pt x="5866" y="7093"/>
                  </a:moveTo>
                  <a:lnTo>
                    <a:pt x="5615" y="7236"/>
                  </a:lnTo>
                  <a:lnTo>
                    <a:pt x="5746" y="7273"/>
                  </a:lnTo>
                  <a:lnTo>
                    <a:pt x="5746" y="7272"/>
                  </a:lnTo>
                  <a:lnTo>
                    <a:pt x="5866" y="7093"/>
                  </a:lnTo>
                  <a:close/>
                  <a:moveTo>
                    <a:pt x="7066" y="7310"/>
                  </a:moveTo>
                  <a:cubicBezTo>
                    <a:pt x="7066" y="7311"/>
                    <a:pt x="7066" y="7312"/>
                    <a:pt x="7067" y="7313"/>
                  </a:cubicBezTo>
                  <a:lnTo>
                    <a:pt x="7067" y="7313"/>
                  </a:lnTo>
                  <a:lnTo>
                    <a:pt x="7066" y="7310"/>
                  </a:lnTo>
                  <a:close/>
                  <a:moveTo>
                    <a:pt x="15013" y="7312"/>
                  </a:moveTo>
                  <a:lnTo>
                    <a:pt x="14985" y="7319"/>
                  </a:lnTo>
                  <a:cubicBezTo>
                    <a:pt x="14983" y="7318"/>
                    <a:pt x="14982" y="7316"/>
                    <a:pt x="14980" y="7314"/>
                  </a:cubicBezTo>
                  <a:lnTo>
                    <a:pt x="14980" y="7314"/>
                  </a:lnTo>
                  <a:cubicBezTo>
                    <a:pt x="14978" y="7320"/>
                    <a:pt x="14963" y="7324"/>
                    <a:pt x="14951" y="7329"/>
                  </a:cubicBezTo>
                  <a:cubicBezTo>
                    <a:pt x="14953" y="7328"/>
                    <a:pt x="14956" y="7328"/>
                    <a:pt x="14959" y="7328"/>
                  </a:cubicBezTo>
                  <a:cubicBezTo>
                    <a:pt x="14970" y="7328"/>
                    <a:pt x="14980" y="7329"/>
                    <a:pt x="14990" y="7329"/>
                  </a:cubicBezTo>
                  <a:cubicBezTo>
                    <a:pt x="15005" y="7329"/>
                    <a:pt x="15016" y="7327"/>
                    <a:pt x="15013" y="7312"/>
                  </a:cubicBezTo>
                  <a:close/>
                  <a:moveTo>
                    <a:pt x="7067" y="7313"/>
                  </a:moveTo>
                  <a:lnTo>
                    <a:pt x="7078" y="7338"/>
                  </a:lnTo>
                  <a:cubicBezTo>
                    <a:pt x="7095" y="7322"/>
                    <a:pt x="7072" y="7320"/>
                    <a:pt x="7067" y="7313"/>
                  </a:cubicBezTo>
                  <a:close/>
                  <a:moveTo>
                    <a:pt x="14951" y="7333"/>
                  </a:moveTo>
                  <a:cubicBezTo>
                    <a:pt x="14946" y="7333"/>
                    <a:pt x="14941" y="7333"/>
                    <a:pt x="14937" y="7336"/>
                  </a:cubicBezTo>
                  <a:cubicBezTo>
                    <a:pt x="14927" y="7337"/>
                    <a:pt x="14924" y="7338"/>
                    <a:pt x="14924" y="7338"/>
                  </a:cubicBezTo>
                  <a:cubicBezTo>
                    <a:pt x="14926" y="7338"/>
                    <a:pt x="14938" y="7336"/>
                    <a:pt x="14951" y="7333"/>
                  </a:cubicBezTo>
                  <a:close/>
                  <a:moveTo>
                    <a:pt x="6005" y="7340"/>
                  </a:moveTo>
                  <a:lnTo>
                    <a:pt x="5984" y="7345"/>
                  </a:lnTo>
                  <a:cubicBezTo>
                    <a:pt x="5991" y="7345"/>
                    <a:pt x="6000" y="7345"/>
                    <a:pt x="6005" y="7340"/>
                  </a:cubicBezTo>
                  <a:close/>
                  <a:moveTo>
                    <a:pt x="6300" y="7347"/>
                  </a:moveTo>
                  <a:cubicBezTo>
                    <a:pt x="6292" y="7348"/>
                    <a:pt x="6282" y="7351"/>
                    <a:pt x="6269" y="7356"/>
                  </a:cubicBezTo>
                  <a:cubicBezTo>
                    <a:pt x="6279" y="7353"/>
                    <a:pt x="6290" y="7350"/>
                    <a:pt x="6300" y="7347"/>
                  </a:cubicBezTo>
                  <a:close/>
                  <a:moveTo>
                    <a:pt x="2765" y="7360"/>
                  </a:moveTo>
                  <a:lnTo>
                    <a:pt x="2757" y="7370"/>
                  </a:lnTo>
                  <a:cubicBezTo>
                    <a:pt x="2760" y="7367"/>
                    <a:pt x="2762" y="7363"/>
                    <a:pt x="2765" y="7360"/>
                  </a:cubicBezTo>
                  <a:close/>
                  <a:moveTo>
                    <a:pt x="12586" y="7368"/>
                  </a:moveTo>
                  <a:cubicBezTo>
                    <a:pt x="12579" y="7369"/>
                    <a:pt x="12574" y="7371"/>
                    <a:pt x="12570" y="7373"/>
                  </a:cubicBezTo>
                  <a:cubicBezTo>
                    <a:pt x="12574" y="7372"/>
                    <a:pt x="12581" y="7370"/>
                    <a:pt x="12586" y="7368"/>
                  </a:cubicBezTo>
                  <a:close/>
                  <a:moveTo>
                    <a:pt x="12936" y="7349"/>
                  </a:moveTo>
                  <a:cubicBezTo>
                    <a:pt x="12931" y="7352"/>
                    <a:pt x="12929" y="7356"/>
                    <a:pt x="12927" y="7359"/>
                  </a:cubicBezTo>
                  <a:lnTo>
                    <a:pt x="12987" y="7375"/>
                  </a:lnTo>
                  <a:cubicBezTo>
                    <a:pt x="12971" y="7363"/>
                    <a:pt x="12955" y="7354"/>
                    <a:pt x="12936" y="7349"/>
                  </a:cubicBezTo>
                  <a:close/>
                  <a:moveTo>
                    <a:pt x="13249" y="7368"/>
                  </a:moveTo>
                  <a:lnTo>
                    <a:pt x="13249" y="7368"/>
                  </a:lnTo>
                  <a:cubicBezTo>
                    <a:pt x="13279" y="7373"/>
                    <a:pt x="13309" y="7375"/>
                    <a:pt x="13339" y="7375"/>
                  </a:cubicBezTo>
                  <a:lnTo>
                    <a:pt x="13339" y="7373"/>
                  </a:lnTo>
                  <a:lnTo>
                    <a:pt x="13249" y="7368"/>
                  </a:lnTo>
                  <a:close/>
                  <a:moveTo>
                    <a:pt x="17783" y="7354"/>
                  </a:moveTo>
                  <a:lnTo>
                    <a:pt x="17783" y="7354"/>
                  </a:lnTo>
                  <a:cubicBezTo>
                    <a:pt x="17786" y="7366"/>
                    <a:pt x="17790" y="7380"/>
                    <a:pt x="17797" y="7389"/>
                  </a:cubicBezTo>
                  <a:cubicBezTo>
                    <a:pt x="17800" y="7387"/>
                    <a:pt x="17797" y="7377"/>
                    <a:pt x="17783" y="7354"/>
                  </a:cubicBezTo>
                  <a:close/>
                  <a:moveTo>
                    <a:pt x="10411" y="2577"/>
                  </a:moveTo>
                  <a:cubicBezTo>
                    <a:pt x="10391" y="2577"/>
                    <a:pt x="10366" y="2584"/>
                    <a:pt x="10333" y="2602"/>
                  </a:cubicBezTo>
                  <a:lnTo>
                    <a:pt x="10296" y="2692"/>
                  </a:lnTo>
                  <a:lnTo>
                    <a:pt x="10256" y="2692"/>
                  </a:lnTo>
                  <a:lnTo>
                    <a:pt x="10307" y="2637"/>
                  </a:lnTo>
                  <a:lnTo>
                    <a:pt x="10307" y="2637"/>
                  </a:lnTo>
                  <a:cubicBezTo>
                    <a:pt x="10258" y="2648"/>
                    <a:pt x="10256" y="2685"/>
                    <a:pt x="10245" y="2718"/>
                  </a:cubicBezTo>
                  <a:cubicBezTo>
                    <a:pt x="10239" y="2715"/>
                    <a:pt x="10233" y="2714"/>
                    <a:pt x="10226" y="2714"/>
                  </a:cubicBezTo>
                  <a:cubicBezTo>
                    <a:pt x="10216" y="2714"/>
                    <a:pt x="10206" y="2717"/>
                    <a:pt x="10196" y="2722"/>
                  </a:cubicBezTo>
                  <a:lnTo>
                    <a:pt x="10175" y="2824"/>
                  </a:lnTo>
                  <a:cubicBezTo>
                    <a:pt x="10156" y="2817"/>
                    <a:pt x="10163" y="2786"/>
                    <a:pt x="10145" y="2786"/>
                  </a:cubicBezTo>
                  <a:cubicBezTo>
                    <a:pt x="10139" y="2786"/>
                    <a:pt x="10131" y="2789"/>
                    <a:pt x="10119" y="2796"/>
                  </a:cubicBezTo>
                  <a:cubicBezTo>
                    <a:pt x="10110" y="2845"/>
                    <a:pt x="10184" y="2806"/>
                    <a:pt x="10147" y="2866"/>
                  </a:cubicBezTo>
                  <a:cubicBezTo>
                    <a:pt x="10136" y="2868"/>
                    <a:pt x="10126" y="2869"/>
                    <a:pt x="10119" y="2869"/>
                  </a:cubicBezTo>
                  <a:cubicBezTo>
                    <a:pt x="10115" y="2869"/>
                    <a:pt x="10112" y="2868"/>
                    <a:pt x="10109" y="2868"/>
                  </a:cubicBezTo>
                  <a:cubicBezTo>
                    <a:pt x="10092" y="2868"/>
                    <a:pt x="10085" y="2871"/>
                    <a:pt x="10073" y="2905"/>
                  </a:cubicBezTo>
                  <a:cubicBezTo>
                    <a:pt x="10060" y="2900"/>
                    <a:pt x="10057" y="2890"/>
                    <a:pt x="10063" y="2876"/>
                  </a:cubicBezTo>
                  <a:lnTo>
                    <a:pt x="10063" y="2876"/>
                  </a:lnTo>
                  <a:cubicBezTo>
                    <a:pt x="10039" y="2917"/>
                    <a:pt x="9990" y="2959"/>
                    <a:pt x="9994" y="2994"/>
                  </a:cubicBezTo>
                  <a:cubicBezTo>
                    <a:pt x="9948" y="3001"/>
                    <a:pt x="9909" y="3075"/>
                    <a:pt x="9876" y="3075"/>
                  </a:cubicBezTo>
                  <a:cubicBezTo>
                    <a:pt x="9870" y="3075"/>
                    <a:pt x="9864" y="3072"/>
                    <a:pt x="9857" y="3065"/>
                  </a:cubicBezTo>
                  <a:cubicBezTo>
                    <a:pt x="9850" y="3109"/>
                    <a:pt x="9832" y="3149"/>
                    <a:pt x="9804" y="3184"/>
                  </a:cubicBezTo>
                  <a:cubicBezTo>
                    <a:pt x="9806" y="3164"/>
                    <a:pt x="9802" y="3156"/>
                    <a:pt x="9795" y="3156"/>
                  </a:cubicBezTo>
                  <a:cubicBezTo>
                    <a:pt x="9772" y="3156"/>
                    <a:pt x="9713" y="3238"/>
                    <a:pt x="9677" y="3238"/>
                  </a:cubicBezTo>
                  <a:cubicBezTo>
                    <a:pt x="9670" y="3238"/>
                    <a:pt x="9663" y="3234"/>
                    <a:pt x="9658" y="3225"/>
                  </a:cubicBezTo>
                  <a:lnTo>
                    <a:pt x="9658" y="3225"/>
                  </a:lnTo>
                  <a:cubicBezTo>
                    <a:pt x="9660" y="3306"/>
                    <a:pt x="9533" y="3388"/>
                    <a:pt x="9487" y="3480"/>
                  </a:cubicBezTo>
                  <a:cubicBezTo>
                    <a:pt x="9489" y="3474"/>
                    <a:pt x="9489" y="3462"/>
                    <a:pt x="9494" y="3457"/>
                  </a:cubicBezTo>
                  <a:lnTo>
                    <a:pt x="9494" y="3457"/>
                  </a:lnTo>
                  <a:cubicBezTo>
                    <a:pt x="9453" y="3492"/>
                    <a:pt x="9430" y="3490"/>
                    <a:pt x="9396" y="3508"/>
                  </a:cubicBezTo>
                  <a:cubicBezTo>
                    <a:pt x="9426" y="3548"/>
                    <a:pt x="9373" y="3617"/>
                    <a:pt x="9361" y="3670"/>
                  </a:cubicBezTo>
                  <a:cubicBezTo>
                    <a:pt x="9355" y="3672"/>
                    <a:pt x="9349" y="3672"/>
                    <a:pt x="9344" y="3672"/>
                  </a:cubicBezTo>
                  <a:cubicBezTo>
                    <a:pt x="9294" y="3672"/>
                    <a:pt x="9348" y="3599"/>
                    <a:pt x="9303" y="3585"/>
                  </a:cubicBezTo>
                  <a:lnTo>
                    <a:pt x="9303" y="3585"/>
                  </a:lnTo>
                  <a:cubicBezTo>
                    <a:pt x="9336" y="3610"/>
                    <a:pt x="9248" y="3696"/>
                    <a:pt x="9289" y="3703"/>
                  </a:cubicBezTo>
                  <a:cubicBezTo>
                    <a:pt x="9249" y="3714"/>
                    <a:pt x="9245" y="3721"/>
                    <a:pt x="9229" y="3721"/>
                  </a:cubicBezTo>
                  <a:cubicBezTo>
                    <a:pt x="9223" y="3721"/>
                    <a:pt x="9214" y="3720"/>
                    <a:pt x="9199" y="3717"/>
                  </a:cubicBezTo>
                  <a:lnTo>
                    <a:pt x="9199" y="3717"/>
                  </a:lnTo>
                  <a:cubicBezTo>
                    <a:pt x="9238" y="3765"/>
                    <a:pt x="9174" y="3756"/>
                    <a:pt x="9169" y="3814"/>
                  </a:cubicBezTo>
                  <a:cubicBezTo>
                    <a:pt x="9149" y="3823"/>
                    <a:pt x="9136" y="3825"/>
                    <a:pt x="9127" y="3825"/>
                  </a:cubicBezTo>
                  <a:cubicBezTo>
                    <a:pt x="9117" y="3825"/>
                    <a:pt x="9111" y="3822"/>
                    <a:pt x="9105" y="3822"/>
                  </a:cubicBezTo>
                  <a:cubicBezTo>
                    <a:pt x="9097" y="3822"/>
                    <a:pt x="9090" y="3829"/>
                    <a:pt x="9069" y="3861"/>
                  </a:cubicBezTo>
                  <a:cubicBezTo>
                    <a:pt x="9065" y="3862"/>
                    <a:pt x="9062" y="3862"/>
                    <a:pt x="9060" y="3862"/>
                  </a:cubicBezTo>
                  <a:cubicBezTo>
                    <a:pt x="9034" y="3862"/>
                    <a:pt x="9065" y="3807"/>
                    <a:pt x="9067" y="3803"/>
                  </a:cubicBezTo>
                  <a:lnTo>
                    <a:pt x="9067" y="3803"/>
                  </a:lnTo>
                  <a:cubicBezTo>
                    <a:pt x="9007" y="3863"/>
                    <a:pt x="9072" y="3863"/>
                    <a:pt x="9076" y="3895"/>
                  </a:cubicBezTo>
                  <a:cubicBezTo>
                    <a:pt x="9054" y="3925"/>
                    <a:pt x="9041" y="3934"/>
                    <a:pt x="9031" y="3934"/>
                  </a:cubicBezTo>
                  <a:cubicBezTo>
                    <a:pt x="9014" y="3934"/>
                    <a:pt x="9006" y="3911"/>
                    <a:pt x="8984" y="3911"/>
                  </a:cubicBezTo>
                  <a:cubicBezTo>
                    <a:pt x="8983" y="3911"/>
                    <a:pt x="8981" y="3911"/>
                    <a:pt x="8979" y="3912"/>
                  </a:cubicBezTo>
                  <a:cubicBezTo>
                    <a:pt x="8944" y="3965"/>
                    <a:pt x="8939" y="4030"/>
                    <a:pt x="8905" y="4062"/>
                  </a:cubicBezTo>
                  <a:cubicBezTo>
                    <a:pt x="8898" y="4058"/>
                    <a:pt x="8891" y="4062"/>
                    <a:pt x="8891" y="4048"/>
                  </a:cubicBezTo>
                  <a:cubicBezTo>
                    <a:pt x="8870" y="4122"/>
                    <a:pt x="8752" y="4190"/>
                    <a:pt x="8731" y="4278"/>
                  </a:cubicBezTo>
                  <a:lnTo>
                    <a:pt x="8715" y="4278"/>
                  </a:lnTo>
                  <a:cubicBezTo>
                    <a:pt x="8735" y="4282"/>
                    <a:pt x="8754" y="4296"/>
                    <a:pt x="8768" y="4315"/>
                  </a:cubicBezTo>
                  <a:cubicBezTo>
                    <a:pt x="8745" y="4338"/>
                    <a:pt x="8741" y="4374"/>
                    <a:pt x="8716" y="4374"/>
                  </a:cubicBezTo>
                  <a:cubicBezTo>
                    <a:pt x="8714" y="4374"/>
                    <a:pt x="8711" y="4374"/>
                    <a:pt x="8708" y="4373"/>
                  </a:cubicBezTo>
                  <a:cubicBezTo>
                    <a:pt x="8724" y="4357"/>
                    <a:pt x="8719" y="4345"/>
                    <a:pt x="8719" y="4331"/>
                  </a:cubicBezTo>
                  <a:lnTo>
                    <a:pt x="8719" y="4331"/>
                  </a:lnTo>
                  <a:lnTo>
                    <a:pt x="8701" y="4368"/>
                  </a:lnTo>
                  <a:cubicBezTo>
                    <a:pt x="8643" y="4364"/>
                    <a:pt x="8726" y="4320"/>
                    <a:pt x="8705" y="4296"/>
                  </a:cubicBezTo>
                  <a:lnTo>
                    <a:pt x="8705" y="4296"/>
                  </a:lnTo>
                  <a:cubicBezTo>
                    <a:pt x="8659" y="4361"/>
                    <a:pt x="8622" y="4452"/>
                    <a:pt x="8571" y="4484"/>
                  </a:cubicBezTo>
                  <a:cubicBezTo>
                    <a:pt x="8537" y="4466"/>
                    <a:pt x="8627" y="4400"/>
                    <a:pt x="8599" y="4400"/>
                  </a:cubicBezTo>
                  <a:cubicBezTo>
                    <a:pt x="8594" y="4400"/>
                    <a:pt x="8587" y="4401"/>
                    <a:pt x="8575" y="4405"/>
                  </a:cubicBezTo>
                  <a:lnTo>
                    <a:pt x="8652" y="4352"/>
                  </a:lnTo>
                  <a:lnTo>
                    <a:pt x="8652" y="4352"/>
                  </a:lnTo>
                  <a:cubicBezTo>
                    <a:pt x="8649" y="4352"/>
                    <a:pt x="8647" y="4352"/>
                    <a:pt x="8644" y="4352"/>
                  </a:cubicBezTo>
                  <a:cubicBezTo>
                    <a:pt x="8562" y="4352"/>
                    <a:pt x="8693" y="4315"/>
                    <a:pt x="8599" y="4310"/>
                  </a:cubicBezTo>
                  <a:lnTo>
                    <a:pt x="8599" y="4310"/>
                  </a:lnTo>
                  <a:cubicBezTo>
                    <a:pt x="8504" y="4389"/>
                    <a:pt x="8517" y="4422"/>
                    <a:pt x="8425" y="4498"/>
                  </a:cubicBezTo>
                  <a:cubicBezTo>
                    <a:pt x="8422" y="4535"/>
                    <a:pt x="8457" y="4517"/>
                    <a:pt x="8455" y="4554"/>
                  </a:cubicBezTo>
                  <a:cubicBezTo>
                    <a:pt x="8364" y="4704"/>
                    <a:pt x="8283" y="4572"/>
                    <a:pt x="8235" y="4702"/>
                  </a:cubicBezTo>
                  <a:cubicBezTo>
                    <a:pt x="8230" y="4746"/>
                    <a:pt x="8260" y="4792"/>
                    <a:pt x="8177" y="4836"/>
                  </a:cubicBezTo>
                  <a:lnTo>
                    <a:pt x="8165" y="4781"/>
                  </a:lnTo>
                  <a:cubicBezTo>
                    <a:pt x="8079" y="4860"/>
                    <a:pt x="8165" y="4876"/>
                    <a:pt x="8056" y="4941"/>
                  </a:cubicBezTo>
                  <a:cubicBezTo>
                    <a:pt x="8058" y="4913"/>
                    <a:pt x="8103" y="4871"/>
                    <a:pt x="8096" y="4871"/>
                  </a:cubicBezTo>
                  <a:lnTo>
                    <a:pt x="8096" y="4871"/>
                  </a:lnTo>
                  <a:cubicBezTo>
                    <a:pt x="8095" y="4871"/>
                    <a:pt x="8094" y="4871"/>
                    <a:pt x="8093" y="4871"/>
                  </a:cubicBezTo>
                  <a:cubicBezTo>
                    <a:pt x="8010" y="4901"/>
                    <a:pt x="8075" y="4932"/>
                    <a:pt x="8031" y="4973"/>
                  </a:cubicBezTo>
                  <a:lnTo>
                    <a:pt x="7991" y="4952"/>
                  </a:lnTo>
                  <a:cubicBezTo>
                    <a:pt x="7908" y="5047"/>
                    <a:pt x="7834" y="5166"/>
                    <a:pt x="7741" y="5268"/>
                  </a:cubicBezTo>
                  <a:cubicBezTo>
                    <a:pt x="7739" y="5257"/>
                    <a:pt x="7743" y="5238"/>
                    <a:pt x="7728" y="5238"/>
                  </a:cubicBezTo>
                  <a:cubicBezTo>
                    <a:pt x="7725" y="5238"/>
                    <a:pt x="7720" y="5239"/>
                    <a:pt x="7713" y="5242"/>
                  </a:cubicBezTo>
                  <a:cubicBezTo>
                    <a:pt x="7604" y="5379"/>
                    <a:pt x="7446" y="5502"/>
                    <a:pt x="7312" y="5602"/>
                  </a:cubicBezTo>
                  <a:lnTo>
                    <a:pt x="7291" y="5673"/>
                  </a:lnTo>
                  <a:cubicBezTo>
                    <a:pt x="7288" y="5677"/>
                    <a:pt x="7282" y="5679"/>
                    <a:pt x="7278" y="5679"/>
                  </a:cubicBezTo>
                  <a:cubicBezTo>
                    <a:pt x="7270" y="5679"/>
                    <a:pt x="7264" y="5674"/>
                    <a:pt x="7268" y="5664"/>
                  </a:cubicBezTo>
                  <a:lnTo>
                    <a:pt x="7268" y="5664"/>
                  </a:lnTo>
                  <a:cubicBezTo>
                    <a:pt x="7212" y="5701"/>
                    <a:pt x="7282" y="5683"/>
                    <a:pt x="7270" y="5715"/>
                  </a:cubicBezTo>
                  <a:cubicBezTo>
                    <a:pt x="7259" y="5728"/>
                    <a:pt x="7248" y="5734"/>
                    <a:pt x="7240" y="5734"/>
                  </a:cubicBezTo>
                  <a:cubicBezTo>
                    <a:pt x="7229" y="5734"/>
                    <a:pt x="7223" y="5725"/>
                    <a:pt x="7229" y="5710"/>
                  </a:cubicBezTo>
                  <a:lnTo>
                    <a:pt x="7229" y="5710"/>
                  </a:lnTo>
                  <a:cubicBezTo>
                    <a:pt x="7168" y="5815"/>
                    <a:pt x="7045" y="5991"/>
                    <a:pt x="6932" y="6049"/>
                  </a:cubicBezTo>
                  <a:lnTo>
                    <a:pt x="6939" y="6026"/>
                  </a:lnTo>
                  <a:lnTo>
                    <a:pt x="6939" y="6026"/>
                  </a:lnTo>
                  <a:cubicBezTo>
                    <a:pt x="6862" y="6081"/>
                    <a:pt x="6918" y="6153"/>
                    <a:pt x="6832" y="6193"/>
                  </a:cubicBezTo>
                  <a:lnTo>
                    <a:pt x="6839" y="6176"/>
                  </a:lnTo>
                  <a:lnTo>
                    <a:pt x="6839" y="6176"/>
                  </a:lnTo>
                  <a:cubicBezTo>
                    <a:pt x="6684" y="6311"/>
                    <a:pt x="6547" y="6494"/>
                    <a:pt x="6396" y="6566"/>
                  </a:cubicBezTo>
                  <a:cubicBezTo>
                    <a:pt x="6415" y="6626"/>
                    <a:pt x="6239" y="6693"/>
                    <a:pt x="6280" y="6756"/>
                  </a:cubicBezTo>
                  <a:cubicBezTo>
                    <a:pt x="6171" y="6812"/>
                    <a:pt x="6188" y="6779"/>
                    <a:pt x="6053" y="6879"/>
                  </a:cubicBezTo>
                  <a:cubicBezTo>
                    <a:pt x="6018" y="6909"/>
                    <a:pt x="6039" y="6958"/>
                    <a:pt x="6007" y="7002"/>
                  </a:cubicBezTo>
                  <a:lnTo>
                    <a:pt x="5978" y="6977"/>
                  </a:lnTo>
                  <a:lnTo>
                    <a:pt x="5977" y="6981"/>
                  </a:lnTo>
                  <a:lnTo>
                    <a:pt x="5976" y="6980"/>
                  </a:lnTo>
                  <a:lnTo>
                    <a:pt x="5976" y="6980"/>
                  </a:lnTo>
                  <a:lnTo>
                    <a:pt x="5954" y="7057"/>
                  </a:lnTo>
                  <a:lnTo>
                    <a:pt x="5893" y="7053"/>
                  </a:lnTo>
                  <a:lnTo>
                    <a:pt x="5870" y="7087"/>
                  </a:lnTo>
                  <a:lnTo>
                    <a:pt x="5866" y="7093"/>
                  </a:lnTo>
                  <a:lnTo>
                    <a:pt x="5872" y="7090"/>
                  </a:lnTo>
                  <a:cubicBezTo>
                    <a:pt x="5882" y="7086"/>
                    <a:pt x="5893" y="7082"/>
                    <a:pt x="5901" y="7082"/>
                  </a:cubicBezTo>
                  <a:cubicBezTo>
                    <a:pt x="5907" y="7082"/>
                    <a:pt x="5911" y="7084"/>
                    <a:pt x="5914" y="7087"/>
                  </a:cubicBezTo>
                  <a:cubicBezTo>
                    <a:pt x="5907" y="7097"/>
                    <a:pt x="5900" y="7104"/>
                    <a:pt x="5893" y="7111"/>
                  </a:cubicBezTo>
                  <a:lnTo>
                    <a:pt x="5746" y="7272"/>
                  </a:lnTo>
                  <a:lnTo>
                    <a:pt x="5746" y="7273"/>
                  </a:lnTo>
                  <a:lnTo>
                    <a:pt x="5746" y="7273"/>
                  </a:lnTo>
                  <a:lnTo>
                    <a:pt x="5703" y="7319"/>
                  </a:lnTo>
                  <a:lnTo>
                    <a:pt x="5703" y="7319"/>
                  </a:lnTo>
                  <a:lnTo>
                    <a:pt x="5715" y="7319"/>
                  </a:lnTo>
                  <a:lnTo>
                    <a:pt x="5715" y="7319"/>
                  </a:lnTo>
                  <a:lnTo>
                    <a:pt x="5657" y="7405"/>
                  </a:lnTo>
                  <a:lnTo>
                    <a:pt x="5657" y="7405"/>
                  </a:lnTo>
                  <a:lnTo>
                    <a:pt x="5977" y="7342"/>
                  </a:lnTo>
                  <a:lnTo>
                    <a:pt x="5986" y="7340"/>
                  </a:lnTo>
                  <a:lnTo>
                    <a:pt x="5977" y="7338"/>
                  </a:lnTo>
                  <a:lnTo>
                    <a:pt x="5884" y="7312"/>
                  </a:lnTo>
                  <a:lnTo>
                    <a:pt x="5884" y="7312"/>
                  </a:lnTo>
                  <a:lnTo>
                    <a:pt x="5977" y="7308"/>
                  </a:lnTo>
                  <a:cubicBezTo>
                    <a:pt x="5979" y="7308"/>
                    <a:pt x="5981" y="7308"/>
                    <a:pt x="5983" y="7308"/>
                  </a:cubicBezTo>
                  <a:cubicBezTo>
                    <a:pt x="6056" y="7308"/>
                    <a:pt x="6139" y="7343"/>
                    <a:pt x="6141" y="7359"/>
                  </a:cubicBezTo>
                  <a:lnTo>
                    <a:pt x="6331" y="7326"/>
                  </a:lnTo>
                  <a:lnTo>
                    <a:pt x="6331" y="7326"/>
                  </a:lnTo>
                  <a:cubicBezTo>
                    <a:pt x="6329" y="7336"/>
                    <a:pt x="6316" y="7342"/>
                    <a:pt x="6300" y="7347"/>
                  </a:cubicBezTo>
                  <a:lnTo>
                    <a:pt x="6300" y="7347"/>
                  </a:lnTo>
                  <a:cubicBezTo>
                    <a:pt x="6305" y="7346"/>
                    <a:pt x="6308" y="7345"/>
                    <a:pt x="6311" y="7345"/>
                  </a:cubicBezTo>
                  <a:cubicBezTo>
                    <a:pt x="6336" y="7345"/>
                    <a:pt x="6321" y="7371"/>
                    <a:pt x="6343" y="7371"/>
                  </a:cubicBezTo>
                  <a:cubicBezTo>
                    <a:pt x="6351" y="7371"/>
                    <a:pt x="6362" y="7368"/>
                    <a:pt x="6380" y="7361"/>
                  </a:cubicBezTo>
                  <a:cubicBezTo>
                    <a:pt x="6368" y="7354"/>
                    <a:pt x="6387" y="7338"/>
                    <a:pt x="6389" y="7331"/>
                  </a:cubicBezTo>
                  <a:cubicBezTo>
                    <a:pt x="6418" y="7345"/>
                    <a:pt x="6468" y="7351"/>
                    <a:pt x="6521" y="7351"/>
                  </a:cubicBezTo>
                  <a:cubicBezTo>
                    <a:pt x="6554" y="7351"/>
                    <a:pt x="6588" y="7348"/>
                    <a:pt x="6619" y="7345"/>
                  </a:cubicBezTo>
                  <a:lnTo>
                    <a:pt x="6619" y="7345"/>
                  </a:lnTo>
                  <a:lnTo>
                    <a:pt x="6603" y="7373"/>
                  </a:lnTo>
                  <a:cubicBezTo>
                    <a:pt x="6618" y="7373"/>
                    <a:pt x="6634" y="7373"/>
                    <a:pt x="6650" y="7373"/>
                  </a:cubicBezTo>
                  <a:cubicBezTo>
                    <a:pt x="6779" y="7373"/>
                    <a:pt x="6917" y="7359"/>
                    <a:pt x="7055" y="7359"/>
                  </a:cubicBezTo>
                  <a:cubicBezTo>
                    <a:pt x="7001" y="7347"/>
                    <a:pt x="7013" y="7301"/>
                    <a:pt x="7059" y="7296"/>
                  </a:cubicBezTo>
                  <a:lnTo>
                    <a:pt x="7066" y="7310"/>
                  </a:lnTo>
                  <a:lnTo>
                    <a:pt x="7066" y="7310"/>
                  </a:lnTo>
                  <a:cubicBezTo>
                    <a:pt x="7065" y="7306"/>
                    <a:pt x="7071" y="7301"/>
                    <a:pt x="7089" y="7291"/>
                  </a:cubicBezTo>
                  <a:lnTo>
                    <a:pt x="7089" y="7291"/>
                  </a:lnTo>
                  <a:cubicBezTo>
                    <a:pt x="7150" y="7296"/>
                    <a:pt x="7129" y="7338"/>
                    <a:pt x="7096" y="7349"/>
                  </a:cubicBezTo>
                  <a:lnTo>
                    <a:pt x="7166" y="7336"/>
                  </a:lnTo>
                  <a:lnTo>
                    <a:pt x="7166" y="7336"/>
                  </a:lnTo>
                  <a:cubicBezTo>
                    <a:pt x="7171" y="7349"/>
                    <a:pt x="7154" y="7354"/>
                    <a:pt x="7150" y="7370"/>
                  </a:cubicBezTo>
                  <a:cubicBezTo>
                    <a:pt x="7155" y="7366"/>
                    <a:pt x="7162" y="7364"/>
                    <a:pt x="7170" y="7364"/>
                  </a:cubicBezTo>
                  <a:cubicBezTo>
                    <a:pt x="7197" y="7364"/>
                    <a:pt x="7239" y="7383"/>
                    <a:pt x="7274" y="7383"/>
                  </a:cubicBezTo>
                  <a:cubicBezTo>
                    <a:pt x="7290" y="7383"/>
                    <a:pt x="7305" y="7379"/>
                    <a:pt x="7317" y="7368"/>
                  </a:cubicBezTo>
                  <a:lnTo>
                    <a:pt x="7319" y="7380"/>
                  </a:lnTo>
                  <a:cubicBezTo>
                    <a:pt x="7477" y="7380"/>
                    <a:pt x="7548" y="7366"/>
                    <a:pt x="7676" y="7363"/>
                  </a:cubicBezTo>
                  <a:cubicBezTo>
                    <a:pt x="7678" y="7329"/>
                    <a:pt x="7729" y="7338"/>
                    <a:pt x="7766" y="7308"/>
                  </a:cubicBezTo>
                  <a:cubicBezTo>
                    <a:pt x="7858" y="7319"/>
                    <a:pt x="7957" y="7345"/>
                    <a:pt x="8066" y="7345"/>
                  </a:cubicBezTo>
                  <a:cubicBezTo>
                    <a:pt x="8070" y="7345"/>
                    <a:pt x="8075" y="7345"/>
                    <a:pt x="8079" y="7345"/>
                  </a:cubicBezTo>
                  <a:cubicBezTo>
                    <a:pt x="8158" y="7326"/>
                    <a:pt x="8100" y="7315"/>
                    <a:pt x="8137" y="7294"/>
                  </a:cubicBezTo>
                  <a:lnTo>
                    <a:pt x="8137" y="7294"/>
                  </a:lnTo>
                  <a:cubicBezTo>
                    <a:pt x="8142" y="7326"/>
                    <a:pt x="8256" y="7322"/>
                    <a:pt x="8198" y="7345"/>
                  </a:cubicBezTo>
                  <a:cubicBezTo>
                    <a:pt x="8313" y="7342"/>
                    <a:pt x="8429" y="7333"/>
                    <a:pt x="8543" y="7312"/>
                  </a:cubicBezTo>
                  <a:cubicBezTo>
                    <a:pt x="8524" y="7301"/>
                    <a:pt x="8504" y="7294"/>
                    <a:pt x="8515" y="7285"/>
                  </a:cubicBezTo>
                  <a:cubicBezTo>
                    <a:pt x="8520" y="7284"/>
                    <a:pt x="8524" y="7283"/>
                    <a:pt x="8529" y="7283"/>
                  </a:cubicBezTo>
                  <a:cubicBezTo>
                    <a:pt x="8556" y="7283"/>
                    <a:pt x="8584" y="7299"/>
                    <a:pt x="8580" y="7312"/>
                  </a:cubicBezTo>
                  <a:lnTo>
                    <a:pt x="8573" y="7317"/>
                  </a:lnTo>
                  <a:cubicBezTo>
                    <a:pt x="8603" y="7310"/>
                    <a:pt x="8634" y="7307"/>
                    <a:pt x="8666" y="7307"/>
                  </a:cubicBezTo>
                  <a:cubicBezTo>
                    <a:pt x="8801" y="7307"/>
                    <a:pt x="8949" y="7361"/>
                    <a:pt x="9071" y="7361"/>
                  </a:cubicBezTo>
                  <a:cubicBezTo>
                    <a:pt x="9107" y="7361"/>
                    <a:pt x="9142" y="7356"/>
                    <a:pt x="9172" y="7343"/>
                  </a:cubicBezTo>
                  <a:lnTo>
                    <a:pt x="9172" y="7343"/>
                  </a:lnTo>
                  <a:lnTo>
                    <a:pt x="9324" y="7310"/>
                  </a:lnTo>
                  <a:lnTo>
                    <a:pt x="9324" y="7310"/>
                  </a:lnTo>
                  <a:cubicBezTo>
                    <a:pt x="9396" y="7317"/>
                    <a:pt x="9280" y="7336"/>
                    <a:pt x="9334" y="7354"/>
                  </a:cubicBezTo>
                  <a:cubicBezTo>
                    <a:pt x="9392" y="7336"/>
                    <a:pt x="9443" y="7331"/>
                    <a:pt x="9490" y="7331"/>
                  </a:cubicBezTo>
                  <a:cubicBezTo>
                    <a:pt x="9545" y="7331"/>
                    <a:pt x="9595" y="7338"/>
                    <a:pt x="9647" y="7338"/>
                  </a:cubicBezTo>
                  <a:cubicBezTo>
                    <a:pt x="9679" y="7338"/>
                    <a:pt x="9713" y="7335"/>
                    <a:pt x="9748" y="7326"/>
                  </a:cubicBezTo>
                  <a:cubicBezTo>
                    <a:pt x="9787" y="7360"/>
                    <a:pt x="9849" y="7369"/>
                    <a:pt x="9918" y="7369"/>
                  </a:cubicBezTo>
                  <a:cubicBezTo>
                    <a:pt x="9991" y="7369"/>
                    <a:pt x="10073" y="7359"/>
                    <a:pt x="10148" y="7359"/>
                  </a:cubicBezTo>
                  <a:cubicBezTo>
                    <a:pt x="10200" y="7359"/>
                    <a:pt x="10248" y="7364"/>
                    <a:pt x="10286" y="7380"/>
                  </a:cubicBezTo>
                  <a:lnTo>
                    <a:pt x="10277" y="7359"/>
                  </a:lnTo>
                  <a:cubicBezTo>
                    <a:pt x="10286" y="7353"/>
                    <a:pt x="10293" y="7351"/>
                    <a:pt x="10300" y="7351"/>
                  </a:cubicBezTo>
                  <a:cubicBezTo>
                    <a:pt x="10319" y="7351"/>
                    <a:pt x="10328" y="7371"/>
                    <a:pt x="10351" y="7375"/>
                  </a:cubicBezTo>
                  <a:cubicBezTo>
                    <a:pt x="10347" y="7359"/>
                    <a:pt x="10309" y="7356"/>
                    <a:pt x="10333" y="7342"/>
                  </a:cubicBezTo>
                  <a:cubicBezTo>
                    <a:pt x="10389" y="7338"/>
                    <a:pt x="10447" y="7336"/>
                    <a:pt x="10505" y="7336"/>
                  </a:cubicBezTo>
                  <a:cubicBezTo>
                    <a:pt x="10778" y="7336"/>
                    <a:pt x="11061" y="7379"/>
                    <a:pt x="11334" y="7396"/>
                  </a:cubicBezTo>
                  <a:cubicBezTo>
                    <a:pt x="11338" y="7396"/>
                    <a:pt x="11341" y="7396"/>
                    <a:pt x="11344" y="7396"/>
                  </a:cubicBezTo>
                  <a:cubicBezTo>
                    <a:pt x="11434" y="7396"/>
                    <a:pt x="11420" y="7320"/>
                    <a:pt x="11492" y="7320"/>
                  </a:cubicBezTo>
                  <a:cubicBezTo>
                    <a:pt x="11508" y="7320"/>
                    <a:pt x="11529" y="7324"/>
                    <a:pt x="11557" y="7333"/>
                  </a:cubicBezTo>
                  <a:lnTo>
                    <a:pt x="11515" y="7375"/>
                  </a:lnTo>
                  <a:cubicBezTo>
                    <a:pt x="11611" y="7356"/>
                    <a:pt x="11709" y="7352"/>
                    <a:pt x="11807" y="7352"/>
                  </a:cubicBezTo>
                  <a:cubicBezTo>
                    <a:pt x="11869" y="7352"/>
                    <a:pt x="11931" y="7354"/>
                    <a:pt x="11993" y="7354"/>
                  </a:cubicBezTo>
                  <a:cubicBezTo>
                    <a:pt x="12082" y="7354"/>
                    <a:pt x="12171" y="7350"/>
                    <a:pt x="12257" y="7336"/>
                  </a:cubicBezTo>
                  <a:lnTo>
                    <a:pt x="12257" y="7336"/>
                  </a:lnTo>
                  <a:cubicBezTo>
                    <a:pt x="12241" y="7345"/>
                    <a:pt x="12241" y="7356"/>
                    <a:pt x="12217" y="7356"/>
                  </a:cubicBezTo>
                  <a:cubicBezTo>
                    <a:pt x="12233" y="7366"/>
                    <a:pt x="12257" y="7370"/>
                    <a:pt x="12283" y="7370"/>
                  </a:cubicBezTo>
                  <a:cubicBezTo>
                    <a:pt x="12340" y="7370"/>
                    <a:pt x="12405" y="7351"/>
                    <a:pt x="12405" y="7333"/>
                  </a:cubicBezTo>
                  <a:cubicBezTo>
                    <a:pt x="12445" y="7336"/>
                    <a:pt x="12414" y="7356"/>
                    <a:pt x="12438" y="7368"/>
                  </a:cubicBezTo>
                  <a:cubicBezTo>
                    <a:pt x="12445" y="7371"/>
                    <a:pt x="12453" y="7372"/>
                    <a:pt x="12462" y="7372"/>
                  </a:cubicBezTo>
                  <a:cubicBezTo>
                    <a:pt x="12498" y="7372"/>
                    <a:pt x="12539" y="7352"/>
                    <a:pt x="12568" y="7352"/>
                  </a:cubicBezTo>
                  <a:cubicBezTo>
                    <a:pt x="12578" y="7352"/>
                    <a:pt x="12587" y="7354"/>
                    <a:pt x="12593" y="7361"/>
                  </a:cubicBezTo>
                  <a:cubicBezTo>
                    <a:pt x="12595" y="7363"/>
                    <a:pt x="12592" y="7366"/>
                    <a:pt x="12586" y="7368"/>
                  </a:cubicBezTo>
                  <a:lnTo>
                    <a:pt x="12586" y="7368"/>
                  </a:lnTo>
                  <a:cubicBezTo>
                    <a:pt x="12630" y="7360"/>
                    <a:pt x="12719" y="7371"/>
                    <a:pt x="12693" y="7340"/>
                  </a:cubicBezTo>
                  <a:lnTo>
                    <a:pt x="12693" y="7340"/>
                  </a:lnTo>
                  <a:cubicBezTo>
                    <a:pt x="12714" y="7345"/>
                    <a:pt x="12736" y="7346"/>
                    <a:pt x="12756" y="7346"/>
                  </a:cubicBezTo>
                  <a:cubicBezTo>
                    <a:pt x="12799" y="7346"/>
                    <a:pt x="12839" y="7340"/>
                    <a:pt x="12877" y="7340"/>
                  </a:cubicBezTo>
                  <a:cubicBezTo>
                    <a:pt x="12898" y="7340"/>
                    <a:pt x="12917" y="7342"/>
                    <a:pt x="12936" y="7347"/>
                  </a:cubicBezTo>
                  <a:cubicBezTo>
                    <a:pt x="12950" y="7335"/>
                    <a:pt x="12969" y="7332"/>
                    <a:pt x="12990" y="7332"/>
                  </a:cubicBezTo>
                  <a:cubicBezTo>
                    <a:pt x="13013" y="7332"/>
                    <a:pt x="13037" y="7336"/>
                    <a:pt x="13058" y="7336"/>
                  </a:cubicBezTo>
                  <a:cubicBezTo>
                    <a:pt x="13081" y="7336"/>
                    <a:pt x="13100" y="7331"/>
                    <a:pt x="13105" y="7310"/>
                  </a:cubicBezTo>
                  <a:lnTo>
                    <a:pt x="13105" y="7310"/>
                  </a:lnTo>
                  <a:cubicBezTo>
                    <a:pt x="13102" y="7339"/>
                    <a:pt x="13146" y="7351"/>
                    <a:pt x="13197" y="7351"/>
                  </a:cubicBezTo>
                  <a:cubicBezTo>
                    <a:pt x="13242" y="7351"/>
                    <a:pt x="13294" y="7342"/>
                    <a:pt x="13321" y="7329"/>
                  </a:cubicBezTo>
                  <a:lnTo>
                    <a:pt x="13321" y="7329"/>
                  </a:lnTo>
                  <a:cubicBezTo>
                    <a:pt x="13302" y="7347"/>
                    <a:pt x="13370" y="7347"/>
                    <a:pt x="13349" y="7370"/>
                  </a:cubicBezTo>
                  <a:cubicBezTo>
                    <a:pt x="13414" y="7370"/>
                    <a:pt x="13472" y="7359"/>
                    <a:pt x="13460" y="7331"/>
                  </a:cubicBezTo>
                  <a:lnTo>
                    <a:pt x="13460" y="7331"/>
                  </a:lnTo>
                  <a:cubicBezTo>
                    <a:pt x="13488" y="7347"/>
                    <a:pt x="13517" y="7352"/>
                    <a:pt x="13544" y="7352"/>
                  </a:cubicBezTo>
                  <a:cubicBezTo>
                    <a:pt x="13601" y="7352"/>
                    <a:pt x="13654" y="7330"/>
                    <a:pt x="13699" y="7330"/>
                  </a:cubicBezTo>
                  <a:cubicBezTo>
                    <a:pt x="13726" y="7330"/>
                    <a:pt x="13751" y="7338"/>
                    <a:pt x="13771" y="7363"/>
                  </a:cubicBezTo>
                  <a:cubicBezTo>
                    <a:pt x="13963" y="7331"/>
                    <a:pt x="14142" y="7312"/>
                    <a:pt x="14315" y="7298"/>
                  </a:cubicBezTo>
                  <a:lnTo>
                    <a:pt x="14315" y="7298"/>
                  </a:lnTo>
                  <a:cubicBezTo>
                    <a:pt x="14308" y="7354"/>
                    <a:pt x="14123" y="7305"/>
                    <a:pt x="14130" y="7363"/>
                  </a:cubicBezTo>
                  <a:cubicBezTo>
                    <a:pt x="14275" y="7343"/>
                    <a:pt x="14367" y="7303"/>
                    <a:pt x="14498" y="7303"/>
                  </a:cubicBezTo>
                  <a:cubicBezTo>
                    <a:pt x="14516" y="7303"/>
                    <a:pt x="14534" y="7304"/>
                    <a:pt x="14554" y="7305"/>
                  </a:cubicBezTo>
                  <a:cubicBezTo>
                    <a:pt x="14596" y="7312"/>
                    <a:pt x="14531" y="7329"/>
                    <a:pt x="14515" y="7338"/>
                  </a:cubicBezTo>
                  <a:cubicBezTo>
                    <a:pt x="14574" y="7330"/>
                    <a:pt x="14631" y="7328"/>
                    <a:pt x="14686" y="7328"/>
                  </a:cubicBezTo>
                  <a:cubicBezTo>
                    <a:pt x="14720" y="7328"/>
                    <a:pt x="14754" y="7329"/>
                    <a:pt x="14787" y="7329"/>
                  </a:cubicBezTo>
                  <a:cubicBezTo>
                    <a:pt x="14853" y="7329"/>
                    <a:pt x="14917" y="7326"/>
                    <a:pt x="14979" y="7313"/>
                  </a:cubicBezTo>
                  <a:lnTo>
                    <a:pt x="14979" y="7313"/>
                  </a:lnTo>
                  <a:cubicBezTo>
                    <a:pt x="14980" y="7313"/>
                    <a:pt x="14980" y="7314"/>
                    <a:pt x="14980" y="7314"/>
                  </a:cubicBezTo>
                  <a:lnTo>
                    <a:pt x="14980" y="7314"/>
                  </a:lnTo>
                  <a:cubicBezTo>
                    <a:pt x="14981" y="7314"/>
                    <a:pt x="14981" y="7313"/>
                    <a:pt x="14981" y="7312"/>
                  </a:cubicBezTo>
                  <a:lnTo>
                    <a:pt x="14981" y="7312"/>
                  </a:lnTo>
                  <a:cubicBezTo>
                    <a:pt x="14980" y="7312"/>
                    <a:pt x="14980" y="7313"/>
                    <a:pt x="14979" y="7313"/>
                  </a:cubicBezTo>
                  <a:lnTo>
                    <a:pt x="14979" y="7313"/>
                  </a:lnTo>
                  <a:cubicBezTo>
                    <a:pt x="14967" y="7294"/>
                    <a:pt x="14999" y="7276"/>
                    <a:pt x="15034" y="7259"/>
                  </a:cubicBezTo>
                  <a:lnTo>
                    <a:pt x="15187" y="7185"/>
                  </a:lnTo>
                  <a:lnTo>
                    <a:pt x="15080" y="7148"/>
                  </a:lnTo>
                  <a:cubicBezTo>
                    <a:pt x="15055" y="7138"/>
                    <a:pt x="15030" y="7127"/>
                    <a:pt x="15015" y="7125"/>
                  </a:cubicBezTo>
                  <a:lnTo>
                    <a:pt x="15015" y="7125"/>
                  </a:lnTo>
                  <a:lnTo>
                    <a:pt x="15017" y="7120"/>
                  </a:lnTo>
                  <a:lnTo>
                    <a:pt x="15017" y="7120"/>
                  </a:lnTo>
                  <a:cubicBezTo>
                    <a:pt x="15029" y="7115"/>
                    <a:pt x="15030" y="7106"/>
                    <a:pt x="15027" y="7095"/>
                  </a:cubicBezTo>
                  <a:lnTo>
                    <a:pt x="15027" y="7095"/>
                  </a:lnTo>
                  <a:lnTo>
                    <a:pt x="15034" y="7078"/>
                  </a:lnTo>
                  <a:cubicBezTo>
                    <a:pt x="15028" y="7077"/>
                    <a:pt x="15023" y="7077"/>
                    <a:pt x="15018" y="7076"/>
                  </a:cubicBezTo>
                  <a:lnTo>
                    <a:pt x="15018" y="7076"/>
                  </a:lnTo>
                  <a:cubicBezTo>
                    <a:pt x="14997" y="7043"/>
                    <a:pt x="14961" y="7004"/>
                    <a:pt x="15034" y="6997"/>
                  </a:cubicBezTo>
                  <a:cubicBezTo>
                    <a:pt x="15024" y="6991"/>
                    <a:pt x="15011" y="6986"/>
                    <a:pt x="15000" y="6986"/>
                  </a:cubicBezTo>
                  <a:cubicBezTo>
                    <a:pt x="14993" y="6986"/>
                    <a:pt x="14987" y="6988"/>
                    <a:pt x="14983" y="6995"/>
                  </a:cubicBezTo>
                  <a:cubicBezTo>
                    <a:pt x="14969" y="6975"/>
                    <a:pt x="14967" y="6964"/>
                    <a:pt x="14989" y="6964"/>
                  </a:cubicBezTo>
                  <a:cubicBezTo>
                    <a:pt x="14992" y="6964"/>
                    <a:pt x="14997" y="6964"/>
                    <a:pt x="15002" y="6965"/>
                  </a:cubicBezTo>
                  <a:cubicBezTo>
                    <a:pt x="14918" y="6902"/>
                    <a:pt x="14925" y="6946"/>
                    <a:pt x="14860" y="6881"/>
                  </a:cubicBezTo>
                  <a:cubicBezTo>
                    <a:pt x="14863" y="6878"/>
                    <a:pt x="14867" y="6877"/>
                    <a:pt x="14872" y="6877"/>
                  </a:cubicBezTo>
                  <a:cubicBezTo>
                    <a:pt x="14879" y="6877"/>
                    <a:pt x="14888" y="6879"/>
                    <a:pt x="14896" y="6879"/>
                  </a:cubicBezTo>
                  <a:cubicBezTo>
                    <a:pt x="14898" y="6879"/>
                    <a:pt x="14900" y="6879"/>
                    <a:pt x="14902" y="6879"/>
                  </a:cubicBezTo>
                  <a:cubicBezTo>
                    <a:pt x="14844" y="6865"/>
                    <a:pt x="14791" y="6830"/>
                    <a:pt x="14754" y="6781"/>
                  </a:cubicBezTo>
                  <a:cubicBezTo>
                    <a:pt x="14758" y="6780"/>
                    <a:pt x="14760" y="6774"/>
                    <a:pt x="14765" y="6774"/>
                  </a:cubicBezTo>
                  <a:cubicBezTo>
                    <a:pt x="14767" y="6774"/>
                    <a:pt x="14769" y="6775"/>
                    <a:pt x="14771" y="6776"/>
                  </a:cubicBezTo>
                  <a:lnTo>
                    <a:pt x="14771" y="6776"/>
                  </a:lnTo>
                  <a:cubicBezTo>
                    <a:pt x="14673" y="6687"/>
                    <a:pt x="14566" y="6660"/>
                    <a:pt x="14480" y="6543"/>
                  </a:cubicBezTo>
                  <a:cubicBezTo>
                    <a:pt x="14550" y="6536"/>
                    <a:pt x="14457" y="6494"/>
                    <a:pt x="14485" y="6455"/>
                  </a:cubicBezTo>
                  <a:lnTo>
                    <a:pt x="14417" y="6408"/>
                  </a:lnTo>
                  <a:lnTo>
                    <a:pt x="14424" y="6448"/>
                  </a:lnTo>
                  <a:cubicBezTo>
                    <a:pt x="14376" y="6397"/>
                    <a:pt x="14308" y="6376"/>
                    <a:pt x="14276" y="6322"/>
                  </a:cubicBezTo>
                  <a:lnTo>
                    <a:pt x="14276" y="6322"/>
                  </a:lnTo>
                  <a:lnTo>
                    <a:pt x="14327" y="6346"/>
                  </a:lnTo>
                  <a:lnTo>
                    <a:pt x="14227" y="6260"/>
                  </a:lnTo>
                  <a:lnTo>
                    <a:pt x="14267" y="6325"/>
                  </a:lnTo>
                  <a:cubicBezTo>
                    <a:pt x="14254" y="6318"/>
                    <a:pt x="14244" y="6316"/>
                    <a:pt x="14237" y="6316"/>
                  </a:cubicBezTo>
                  <a:cubicBezTo>
                    <a:pt x="14221" y="6316"/>
                    <a:pt x="14218" y="6329"/>
                    <a:pt x="14210" y="6329"/>
                  </a:cubicBezTo>
                  <a:cubicBezTo>
                    <a:pt x="14203" y="6329"/>
                    <a:pt x="14194" y="6321"/>
                    <a:pt x="14174" y="6295"/>
                  </a:cubicBezTo>
                  <a:lnTo>
                    <a:pt x="14174" y="6295"/>
                  </a:lnTo>
                  <a:cubicBezTo>
                    <a:pt x="14175" y="6296"/>
                    <a:pt x="14176" y="6296"/>
                    <a:pt x="14176" y="6296"/>
                  </a:cubicBezTo>
                  <a:cubicBezTo>
                    <a:pt x="14179" y="6296"/>
                    <a:pt x="14129" y="6246"/>
                    <a:pt x="14119" y="6205"/>
                  </a:cubicBezTo>
                  <a:lnTo>
                    <a:pt x="14119" y="6205"/>
                  </a:lnTo>
                  <a:cubicBezTo>
                    <a:pt x="14135" y="6209"/>
                    <a:pt x="14149" y="6216"/>
                    <a:pt x="14165" y="6225"/>
                  </a:cubicBezTo>
                  <a:cubicBezTo>
                    <a:pt x="14153" y="6210"/>
                    <a:pt x="14142" y="6197"/>
                    <a:pt x="14132" y="6197"/>
                  </a:cubicBezTo>
                  <a:cubicBezTo>
                    <a:pt x="14128" y="6197"/>
                    <a:pt x="14124" y="6198"/>
                    <a:pt x="14121" y="6202"/>
                  </a:cubicBezTo>
                  <a:lnTo>
                    <a:pt x="14119" y="6204"/>
                  </a:lnTo>
                  <a:lnTo>
                    <a:pt x="14119" y="6204"/>
                  </a:lnTo>
                  <a:cubicBezTo>
                    <a:pt x="14119" y="6202"/>
                    <a:pt x="14119" y="6201"/>
                    <a:pt x="14118" y="6200"/>
                  </a:cubicBezTo>
                  <a:cubicBezTo>
                    <a:pt x="14077" y="6188"/>
                    <a:pt x="14042" y="6163"/>
                    <a:pt x="14019" y="6125"/>
                  </a:cubicBezTo>
                  <a:cubicBezTo>
                    <a:pt x="14019" y="6107"/>
                    <a:pt x="14063" y="6098"/>
                    <a:pt x="14063" y="6084"/>
                  </a:cubicBezTo>
                  <a:lnTo>
                    <a:pt x="14063" y="6084"/>
                  </a:lnTo>
                  <a:cubicBezTo>
                    <a:pt x="14062" y="6084"/>
                    <a:pt x="14061" y="6084"/>
                    <a:pt x="14060" y="6084"/>
                  </a:cubicBezTo>
                  <a:cubicBezTo>
                    <a:pt x="14009" y="6084"/>
                    <a:pt x="13939" y="5975"/>
                    <a:pt x="13880" y="5975"/>
                  </a:cubicBezTo>
                  <a:cubicBezTo>
                    <a:pt x="13893" y="5975"/>
                    <a:pt x="13907" y="5968"/>
                    <a:pt x="13914" y="5954"/>
                  </a:cubicBezTo>
                  <a:lnTo>
                    <a:pt x="13914" y="5954"/>
                  </a:lnTo>
                  <a:lnTo>
                    <a:pt x="13873" y="5956"/>
                  </a:lnTo>
                  <a:cubicBezTo>
                    <a:pt x="13856" y="5926"/>
                    <a:pt x="13856" y="5919"/>
                    <a:pt x="13873" y="5908"/>
                  </a:cubicBezTo>
                  <a:cubicBezTo>
                    <a:pt x="13858" y="5891"/>
                    <a:pt x="13849" y="5886"/>
                    <a:pt x="13843" y="5886"/>
                  </a:cubicBezTo>
                  <a:cubicBezTo>
                    <a:pt x="13831" y="5886"/>
                    <a:pt x="13832" y="5911"/>
                    <a:pt x="13823" y="5911"/>
                  </a:cubicBezTo>
                  <a:cubicBezTo>
                    <a:pt x="13817" y="5911"/>
                    <a:pt x="13808" y="5902"/>
                    <a:pt x="13789" y="5873"/>
                  </a:cubicBezTo>
                  <a:lnTo>
                    <a:pt x="13789" y="5873"/>
                  </a:lnTo>
                  <a:cubicBezTo>
                    <a:pt x="13792" y="5874"/>
                    <a:pt x="13794" y="5875"/>
                    <a:pt x="13796" y="5875"/>
                  </a:cubicBezTo>
                  <a:cubicBezTo>
                    <a:pt x="13797" y="5875"/>
                    <a:pt x="13798" y="5874"/>
                    <a:pt x="13799" y="5874"/>
                  </a:cubicBezTo>
                  <a:cubicBezTo>
                    <a:pt x="13802" y="5874"/>
                    <a:pt x="13807" y="5875"/>
                    <a:pt x="13815" y="5880"/>
                  </a:cubicBezTo>
                  <a:cubicBezTo>
                    <a:pt x="13743" y="5789"/>
                    <a:pt x="13641" y="5736"/>
                    <a:pt x="13576" y="5648"/>
                  </a:cubicBezTo>
                  <a:cubicBezTo>
                    <a:pt x="13578" y="5636"/>
                    <a:pt x="13583" y="5632"/>
                    <a:pt x="13589" y="5632"/>
                  </a:cubicBezTo>
                  <a:cubicBezTo>
                    <a:pt x="13606" y="5632"/>
                    <a:pt x="13633" y="5667"/>
                    <a:pt x="13647" y="5667"/>
                  </a:cubicBezTo>
                  <a:cubicBezTo>
                    <a:pt x="13651" y="5667"/>
                    <a:pt x="13654" y="5663"/>
                    <a:pt x="13655" y="5653"/>
                  </a:cubicBezTo>
                  <a:cubicBezTo>
                    <a:pt x="13539" y="5551"/>
                    <a:pt x="13388" y="5465"/>
                    <a:pt x="13291" y="5351"/>
                  </a:cubicBezTo>
                  <a:lnTo>
                    <a:pt x="13291" y="5351"/>
                  </a:lnTo>
                  <a:lnTo>
                    <a:pt x="13307" y="5374"/>
                  </a:lnTo>
                  <a:cubicBezTo>
                    <a:pt x="13300" y="5378"/>
                    <a:pt x="13294" y="5379"/>
                    <a:pt x="13289" y="5379"/>
                  </a:cubicBezTo>
                  <a:cubicBezTo>
                    <a:pt x="13246" y="5379"/>
                    <a:pt x="13243" y="5273"/>
                    <a:pt x="13179" y="5244"/>
                  </a:cubicBezTo>
                  <a:lnTo>
                    <a:pt x="13179" y="5244"/>
                  </a:lnTo>
                  <a:cubicBezTo>
                    <a:pt x="13181" y="5245"/>
                    <a:pt x="13183" y="5245"/>
                    <a:pt x="13186" y="5245"/>
                  </a:cubicBezTo>
                  <a:cubicBezTo>
                    <a:pt x="13200" y="5245"/>
                    <a:pt x="13215" y="5235"/>
                    <a:pt x="13211" y="5235"/>
                  </a:cubicBezTo>
                  <a:lnTo>
                    <a:pt x="13211" y="5235"/>
                  </a:lnTo>
                  <a:cubicBezTo>
                    <a:pt x="13211" y="5235"/>
                    <a:pt x="13210" y="5235"/>
                    <a:pt x="13210" y="5235"/>
                  </a:cubicBezTo>
                  <a:cubicBezTo>
                    <a:pt x="13145" y="5154"/>
                    <a:pt x="13050" y="5098"/>
                    <a:pt x="12927" y="5003"/>
                  </a:cubicBezTo>
                  <a:lnTo>
                    <a:pt x="12952" y="5003"/>
                  </a:lnTo>
                  <a:cubicBezTo>
                    <a:pt x="12920" y="4950"/>
                    <a:pt x="12846" y="4885"/>
                    <a:pt x="12804" y="4834"/>
                  </a:cubicBezTo>
                  <a:cubicBezTo>
                    <a:pt x="12788" y="4833"/>
                    <a:pt x="12771" y="4821"/>
                    <a:pt x="12762" y="4821"/>
                  </a:cubicBezTo>
                  <a:cubicBezTo>
                    <a:pt x="12756" y="4821"/>
                    <a:pt x="12753" y="4825"/>
                    <a:pt x="12753" y="4836"/>
                  </a:cubicBezTo>
                  <a:cubicBezTo>
                    <a:pt x="12679" y="4626"/>
                    <a:pt x="12445" y="4600"/>
                    <a:pt x="12377" y="4417"/>
                  </a:cubicBezTo>
                  <a:lnTo>
                    <a:pt x="12377" y="4417"/>
                  </a:lnTo>
                  <a:cubicBezTo>
                    <a:pt x="12387" y="4428"/>
                    <a:pt x="12405" y="4436"/>
                    <a:pt x="12411" y="4436"/>
                  </a:cubicBezTo>
                  <a:cubicBezTo>
                    <a:pt x="12414" y="4436"/>
                    <a:pt x="12414" y="4434"/>
                    <a:pt x="12410" y="4431"/>
                  </a:cubicBezTo>
                  <a:lnTo>
                    <a:pt x="12292" y="4333"/>
                  </a:lnTo>
                  <a:lnTo>
                    <a:pt x="12292" y="4333"/>
                  </a:lnTo>
                  <a:cubicBezTo>
                    <a:pt x="12280" y="4364"/>
                    <a:pt x="12294" y="4361"/>
                    <a:pt x="12301" y="4398"/>
                  </a:cubicBezTo>
                  <a:cubicBezTo>
                    <a:pt x="12266" y="4394"/>
                    <a:pt x="12234" y="4375"/>
                    <a:pt x="12208" y="4350"/>
                  </a:cubicBezTo>
                  <a:lnTo>
                    <a:pt x="12208" y="4350"/>
                  </a:lnTo>
                  <a:cubicBezTo>
                    <a:pt x="12220" y="4356"/>
                    <a:pt x="12229" y="4359"/>
                    <a:pt x="12235" y="4359"/>
                  </a:cubicBezTo>
                  <a:cubicBezTo>
                    <a:pt x="12260" y="4359"/>
                    <a:pt x="12239" y="4311"/>
                    <a:pt x="12231" y="4285"/>
                  </a:cubicBezTo>
                  <a:cubicBezTo>
                    <a:pt x="12229" y="4294"/>
                    <a:pt x="12215" y="4294"/>
                    <a:pt x="12210" y="4301"/>
                  </a:cubicBezTo>
                  <a:cubicBezTo>
                    <a:pt x="12205" y="4272"/>
                    <a:pt x="12197" y="4264"/>
                    <a:pt x="12189" y="4264"/>
                  </a:cubicBezTo>
                  <a:cubicBezTo>
                    <a:pt x="12179" y="4264"/>
                    <a:pt x="12167" y="4274"/>
                    <a:pt x="12153" y="4274"/>
                  </a:cubicBezTo>
                  <a:cubicBezTo>
                    <a:pt x="12140" y="4274"/>
                    <a:pt x="12125" y="4265"/>
                    <a:pt x="12108" y="4231"/>
                  </a:cubicBezTo>
                  <a:lnTo>
                    <a:pt x="12122" y="4224"/>
                  </a:lnTo>
                  <a:cubicBezTo>
                    <a:pt x="12088" y="4201"/>
                    <a:pt x="12048" y="4190"/>
                    <a:pt x="12020" y="4155"/>
                  </a:cubicBezTo>
                  <a:cubicBezTo>
                    <a:pt x="12023" y="4146"/>
                    <a:pt x="12027" y="4143"/>
                    <a:pt x="12032" y="4143"/>
                  </a:cubicBezTo>
                  <a:cubicBezTo>
                    <a:pt x="12043" y="4143"/>
                    <a:pt x="12059" y="4161"/>
                    <a:pt x="12073" y="4161"/>
                  </a:cubicBezTo>
                  <a:cubicBezTo>
                    <a:pt x="12076" y="4161"/>
                    <a:pt x="12080" y="4160"/>
                    <a:pt x="12083" y="4157"/>
                  </a:cubicBezTo>
                  <a:cubicBezTo>
                    <a:pt x="12039" y="4116"/>
                    <a:pt x="11953" y="4116"/>
                    <a:pt x="11937" y="4053"/>
                  </a:cubicBezTo>
                  <a:lnTo>
                    <a:pt x="11937" y="4053"/>
                  </a:lnTo>
                  <a:cubicBezTo>
                    <a:pt x="11962" y="4065"/>
                    <a:pt x="11988" y="4092"/>
                    <a:pt x="12013" y="4104"/>
                  </a:cubicBezTo>
                  <a:cubicBezTo>
                    <a:pt x="11999" y="4034"/>
                    <a:pt x="11986" y="4034"/>
                    <a:pt x="11960" y="4000"/>
                  </a:cubicBezTo>
                  <a:lnTo>
                    <a:pt x="11960" y="4000"/>
                  </a:lnTo>
                  <a:lnTo>
                    <a:pt x="11962" y="4002"/>
                  </a:lnTo>
                  <a:lnTo>
                    <a:pt x="11902" y="3916"/>
                  </a:lnTo>
                  <a:lnTo>
                    <a:pt x="11911" y="3942"/>
                  </a:lnTo>
                  <a:cubicBezTo>
                    <a:pt x="11908" y="3942"/>
                    <a:pt x="11904" y="3942"/>
                    <a:pt x="11901" y="3942"/>
                  </a:cubicBezTo>
                  <a:cubicBezTo>
                    <a:pt x="11796" y="3942"/>
                    <a:pt x="11787" y="3843"/>
                    <a:pt x="11681" y="3811"/>
                  </a:cubicBezTo>
                  <a:lnTo>
                    <a:pt x="11681" y="3811"/>
                  </a:lnTo>
                  <a:cubicBezTo>
                    <a:pt x="11706" y="3818"/>
                    <a:pt x="11721" y="3821"/>
                    <a:pt x="11729" y="3821"/>
                  </a:cubicBezTo>
                  <a:cubicBezTo>
                    <a:pt x="11754" y="3821"/>
                    <a:pt x="11718" y="3793"/>
                    <a:pt x="11742" y="3777"/>
                  </a:cubicBezTo>
                  <a:cubicBezTo>
                    <a:pt x="11733" y="3752"/>
                    <a:pt x="11712" y="3714"/>
                    <a:pt x="11728" y="3714"/>
                  </a:cubicBezTo>
                  <a:cubicBezTo>
                    <a:pt x="11670" y="3703"/>
                    <a:pt x="11687" y="3640"/>
                    <a:pt x="11605" y="3622"/>
                  </a:cubicBezTo>
                  <a:cubicBezTo>
                    <a:pt x="11612" y="3612"/>
                    <a:pt x="11571" y="3585"/>
                    <a:pt x="11601" y="3571"/>
                  </a:cubicBezTo>
                  <a:cubicBezTo>
                    <a:pt x="11589" y="3562"/>
                    <a:pt x="11582" y="3559"/>
                    <a:pt x="11578" y="3559"/>
                  </a:cubicBezTo>
                  <a:lnTo>
                    <a:pt x="11578" y="3559"/>
                  </a:lnTo>
                  <a:cubicBezTo>
                    <a:pt x="11566" y="3559"/>
                    <a:pt x="11592" y="3598"/>
                    <a:pt x="11580" y="3603"/>
                  </a:cubicBezTo>
                  <a:cubicBezTo>
                    <a:pt x="11483" y="3564"/>
                    <a:pt x="11455" y="3404"/>
                    <a:pt x="11313" y="3344"/>
                  </a:cubicBezTo>
                  <a:cubicBezTo>
                    <a:pt x="11211" y="3274"/>
                    <a:pt x="11165" y="3288"/>
                    <a:pt x="11072" y="3223"/>
                  </a:cubicBezTo>
                  <a:cubicBezTo>
                    <a:pt x="11067" y="3207"/>
                    <a:pt x="11074" y="3202"/>
                    <a:pt x="11084" y="3202"/>
                  </a:cubicBezTo>
                  <a:cubicBezTo>
                    <a:pt x="11101" y="3202"/>
                    <a:pt x="11126" y="3214"/>
                    <a:pt x="11126" y="3214"/>
                  </a:cubicBezTo>
                  <a:cubicBezTo>
                    <a:pt x="11098" y="3163"/>
                    <a:pt x="11058" y="3123"/>
                    <a:pt x="11010" y="3096"/>
                  </a:cubicBezTo>
                  <a:cubicBezTo>
                    <a:pt x="11026" y="3096"/>
                    <a:pt x="11024" y="3082"/>
                    <a:pt x="11021" y="3058"/>
                  </a:cubicBezTo>
                  <a:cubicBezTo>
                    <a:pt x="10984" y="3028"/>
                    <a:pt x="10968" y="3068"/>
                    <a:pt x="10935" y="3012"/>
                  </a:cubicBezTo>
                  <a:cubicBezTo>
                    <a:pt x="10950" y="3009"/>
                    <a:pt x="10964" y="3007"/>
                    <a:pt x="10978" y="3007"/>
                  </a:cubicBezTo>
                  <a:cubicBezTo>
                    <a:pt x="10987" y="3007"/>
                    <a:pt x="10996" y="3008"/>
                    <a:pt x="11005" y="3010"/>
                  </a:cubicBezTo>
                  <a:cubicBezTo>
                    <a:pt x="10956" y="2977"/>
                    <a:pt x="10903" y="2956"/>
                    <a:pt x="10854" y="2924"/>
                  </a:cubicBezTo>
                  <a:cubicBezTo>
                    <a:pt x="10856" y="2915"/>
                    <a:pt x="10861" y="2912"/>
                    <a:pt x="10869" y="2912"/>
                  </a:cubicBezTo>
                  <a:cubicBezTo>
                    <a:pt x="10885" y="2912"/>
                    <a:pt x="10910" y="2925"/>
                    <a:pt x="10926" y="2929"/>
                  </a:cubicBezTo>
                  <a:cubicBezTo>
                    <a:pt x="10877" y="2894"/>
                    <a:pt x="10808" y="2835"/>
                    <a:pt x="10767" y="2835"/>
                  </a:cubicBezTo>
                  <a:cubicBezTo>
                    <a:pt x="10763" y="2835"/>
                    <a:pt x="10760" y="2835"/>
                    <a:pt x="10757" y="2836"/>
                  </a:cubicBezTo>
                  <a:lnTo>
                    <a:pt x="10773" y="2865"/>
                  </a:lnTo>
                  <a:lnTo>
                    <a:pt x="10773" y="2865"/>
                  </a:lnTo>
                  <a:cubicBezTo>
                    <a:pt x="10772" y="2856"/>
                    <a:pt x="10784" y="2849"/>
                    <a:pt x="10796" y="2849"/>
                  </a:cubicBezTo>
                  <a:cubicBezTo>
                    <a:pt x="10800" y="2849"/>
                    <a:pt x="10804" y="2850"/>
                    <a:pt x="10808" y="2852"/>
                  </a:cubicBezTo>
                  <a:cubicBezTo>
                    <a:pt x="10864" y="2871"/>
                    <a:pt x="10854" y="2915"/>
                    <a:pt x="10847" y="2926"/>
                  </a:cubicBezTo>
                  <a:lnTo>
                    <a:pt x="10813" y="2903"/>
                  </a:lnTo>
                  <a:lnTo>
                    <a:pt x="10813" y="2903"/>
                  </a:lnTo>
                  <a:cubicBezTo>
                    <a:pt x="10792" y="2984"/>
                    <a:pt x="10935" y="3010"/>
                    <a:pt x="10991" y="3070"/>
                  </a:cubicBezTo>
                  <a:lnTo>
                    <a:pt x="10931" y="3084"/>
                  </a:lnTo>
                  <a:lnTo>
                    <a:pt x="11019" y="3112"/>
                  </a:lnTo>
                  <a:cubicBezTo>
                    <a:pt x="11021" y="3129"/>
                    <a:pt x="11015" y="3150"/>
                    <a:pt x="10998" y="3150"/>
                  </a:cubicBezTo>
                  <a:cubicBezTo>
                    <a:pt x="10992" y="3150"/>
                    <a:pt x="10985" y="3148"/>
                    <a:pt x="10977" y="3142"/>
                  </a:cubicBezTo>
                  <a:lnTo>
                    <a:pt x="10977" y="3142"/>
                  </a:lnTo>
                  <a:cubicBezTo>
                    <a:pt x="11000" y="3202"/>
                    <a:pt x="11026" y="3165"/>
                    <a:pt x="11042" y="3221"/>
                  </a:cubicBezTo>
                  <a:cubicBezTo>
                    <a:pt x="11042" y="3225"/>
                    <a:pt x="11040" y="3227"/>
                    <a:pt x="11038" y="3227"/>
                  </a:cubicBezTo>
                  <a:cubicBezTo>
                    <a:pt x="11036" y="3227"/>
                    <a:pt x="11034" y="3226"/>
                    <a:pt x="11033" y="3225"/>
                  </a:cubicBezTo>
                  <a:lnTo>
                    <a:pt x="11033" y="3225"/>
                  </a:lnTo>
                  <a:lnTo>
                    <a:pt x="11084" y="3255"/>
                  </a:lnTo>
                  <a:cubicBezTo>
                    <a:pt x="11073" y="3255"/>
                    <a:pt x="11068" y="3270"/>
                    <a:pt x="11060" y="3270"/>
                  </a:cubicBezTo>
                  <a:cubicBezTo>
                    <a:pt x="11056" y="3270"/>
                    <a:pt x="11051" y="3267"/>
                    <a:pt x="11044" y="3258"/>
                  </a:cubicBezTo>
                  <a:lnTo>
                    <a:pt x="11044" y="3258"/>
                  </a:lnTo>
                  <a:cubicBezTo>
                    <a:pt x="11095" y="3351"/>
                    <a:pt x="11188" y="3348"/>
                    <a:pt x="11188" y="3402"/>
                  </a:cubicBezTo>
                  <a:lnTo>
                    <a:pt x="11181" y="3399"/>
                  </a:lnTo>
                  <a:lnTo>
                    <a:pt x="11181" y="3399"/>
                  </a:lnTo>
                  <a:cubicBezTo>
                    <a:pt x="11217" y="3427"/>
                    <a:pt x="11234" y="3435"/>
                    <a:pt x="11243" y="3435"/>
                  </a:cubicBezTo>
                  <a:cubicBezTo>
                    <a:pt x="11259" y="3435"/>
                    <a:pt x="11256" y="3414"/>
                    <a:pt x="11282" y="3414"/>
                  </a:cubicBezTo>
                  <a:cubicBezTo>
                    <a:pt x="11292" y="3414"/>
                    <a:pt x="11305" y="3417"/>
                    <a:pt x="11325" y="3425"/>
                  </a:cubicBezTo>
                  <a:lnTo>
                    <a:pt x="11309" y="3541"/>
                  </a:lnTo>
                  <a:lnTo>
                    <a:pt x="11346" y="3524"/>
                  </a:lnTo>
                  <a:cubicBezTo>
                    <a:pt x="11355" y="3536"/>
                    <a:pt x="11374" y="3557"/>
                    <a:pt x="11360" y="3564"/>
                  </a:cubicBezTo>
                  <a:cubicBezTo>
                    <a:pt x="11372" y="3568"/>
                    <a:pt x="11379" y="3570"/>
                    <a:pt x="11383" y="3570"/>
                  </a:cubicBezTo>
                  <a:cubicBezTo>
                    <a:pt x="11396" y="3570"/>
                    <a:pt x="11377" y="3552"/>
                    <a:pt x="11398" y="3552"/>
                  </a:cubicBezTo>
                  <a:cubicBezTo>
                    <a:pt x="11399" y="3552"/>
                    <a:pt x="11401" y="3552"/>
                    <a:pt x="11404" y="3552"/>
                  </a:cubicBezTo>
                  <a:cubicBezTo>
                    <a:pt x="11429" y="3626"/>
                    <a:pt x="11552" y="3677"/>
                    <a:pt x="11520" y="3733"/>
                  </a:cubicBezTo>
                  <a:cubicBezTo>
                    <a:pt x="11549" y="3730"/>
                    <a:pt x="11517" y="3694"/>
                    <a:pt x="11528" y="3694"/>
                  </a:cubicBezTo>
                  <a:lnTo>
                    <a:pt x="11528" y="3694"/>
                  </a:lnTo>
                  <a:cubicBezTo>
                    <a:pt x="11532" y="3694"/>
                    <a:pt x="11540" y="3698"/>
                    <a:pt x="11557" y="3708"/>
                  </a:cubicBezTo>
                  <a:cubicBezTo>
                    <a:pt x="11524" y="3770"/>
                    <a:pt x="11626" y="3761"/>
                    <a:pt x="11649" y="3828"/>
                  </a:cubicBezTo>
                  <a:cubicBezTo>
                    <a:pt x="11646" y="3829"/>
                    <a:pt x="11643" y="3829"/>
                    <a:pt x="11641" y="3829"/>
                  </a:cubicBezTo>
                  <a:cubicBezTo>
                    <a:pt x="11622" y="3829"/>
                    <a:pt x="11606" y="3815"/>
                    <a:pt x="11600" y="3815"/>
                  </a:cubicBezTo>
                  <a:lnTo>
                    <a:pt x="11600" y="3815"/>
                  </a:lnTo>
                  <a:cubicBezTo>
                    <a:pt x="11595" y="3815"/>
                    <a:pt x="11596" y="3823"/>
                    <a:pt x="11605" y="3849"/>
                  </a:cubicBezTo>
                  <a:cubicBezTo>
                    <a:pt x="11609" y="3848"/>
                    <a:pt x="11612" y="3848"/>
                    <a:pt x="11615" y="3848"/>
                  </a:cubicBezTo>
                  <a:cubicBezTo>
                    <a:pt x="11674" y="3848"/>
                    <a:pt x="11687" y="3948"/>
                    <a:pt x="11731" y="3979"/>
                  </a:cubicBezTo>
                  <a:cubicBezTo>
                    <a:pt x="11735" y="3975"/>
                    <a:pt x="11740" y="3973"/>
                    <a:pt x="11745" y="3973"/>
                  </a:cubicBezTo>
                  <a:cubicBezTo>
                    <a:pt x="11781" y="3973"/>
                    <a:pt x="11837" y="4055"/>
                    <a:pt x="11902" y="4102"/>
                  </a:cubicBezTo>
                  <a:cubicBezTo>
                    <a:pt x="11888" y="4109"/>
                    <a:pt x="12006" y="4241"/>
                    <a:pt x="12055" y="4313"/>
                  </a:cubicBezTo>
                  <a:lnTo>
                    <a:pt x="12048" y="4317"/>
                  </a:lnTo>
                  <a:cubicBezTo>
                    <a:pt x="12054" y="4315"/>
                    <a:pt x="12059" y="4313"/>
                    <a:pt x="12065" y="4313"/>
                  </a:cubicBezTo>
                  <a:cubicBezTo>
                    <a:pt x="12106" y="4313"/>
                    <a:pt x="12152" y="4371"/>
                    <a:pt x="12199" y="4403"/>
                  </a:cubicBezTo>
                  <a:cubicBezTo>
                    <a:pt x="12188" y="4413"/>
                    <a:pt x="12179" y="4417"/>
                    <a:pt x="12167" y="4417"/>
                  </a:cubicBezTo>
                  <a:cubicBezTo>
                    <a:pt x="12157" y="4417"/>
                    <a:pt x="12145" y="4413"/>
                    <a:pt x="12129" y="4405"/>
                  </a:cubicBezTo>
                  <a:lnTo>
                    <a:pt x="12129" y="4405"/>
                  </a:lnTo>
                  <a:lnTo>
                    <a:pt x="12171" y="4447"/>
                  </a:lnTo>
                  <a:cubicBezTo>
                    <a:pt x="12164" y="4449"/>
                    <a:pt x="12157" y="4449"/>
                    <a:pt x="12150" y="4452"/>
                  </a:cubicBezTo>
                  <a:lnTo>
                    <a:pt x="12183" y="4459"/>
                  </a:lnTo>
                  <a:lnTo>
                    <a:pt x="12183" y="4459"/>
                  </a:lnTo>
                  <a:lnTo>
                    <a:pt x="12171" y="4447"/>
                  </a:lnTo>
                  <a:lnTo>
                    <a:pt x="12171" y="4447"/>
                  </a:lnTo>
                  <a:cubicBezTo>
                    <a:pt x="12197" y="4449"/>
                    <a:pt x="12222" y="4459"/>
                    <a:pt x="12241" y="4477"/>
                  </a:cubicBezTo>
                  <a:lnTo>
                    <a:pt x="12206" y="4491"/>
                  </a:lnTo>
                  <a:cubicBezTo>
                    <a:pt x="12264" y="4547"/>
                    <a:pt x="12347" y="4577"/>
                    <a:pt x="12403" y="4665"/>
                  </a:cubicBezTo>
                  <a:cubicBezTo>
                    <a:pt x="12424" y="4652"/>
                    <a:pt x="12417" y="4588"/>
                    <a:pt x="12454" y="4588"/>
                  </a:cubicBezTo>
                  <a:cubicBezTo>
                    <a:pt x="12465" y="4588"/>
                    <a:pt x="12480" y="4593"/>
                    <a:pt x="12500" y="4607"/>
                  </a:cubicBezTo>
                  <a:cubicBezTo>
                    <a:pt x="12493" y="4620"/>
                    <a:pt x="12480" y="4637"/>
                    <a:pt x="12463" y="4637"/>
                  </a:cubicBezTo>
                  <a:cubicBezTo>
                    <a:pt x="12459" y="4637"/>
                    <a:pt x="12454" y="4635"/>
                    <a:pt x="12449" y="4632"/>
                  </a:cubicBezTo>
                  <a:lnTo>
                    <a:pt x="12449" y="4632"/>
                  </a:lnTo>
                  <a:cubicBezTo>
                    <a:pt x="12456" y="4637"/>
                    <a:pt x="12482" y="4644"/>
                    <a:pt x="12491" y="4663"/>
                  </a:cubicBezTo>
                  <a:lnTo>
                    <a:pt x="12440" y="4653"/>
                  </a:lnTo>
                  <a:lnTo>
                    <a:pt x="12440" y="4653"/>
                  </a:lnTo>
                  <a:cubicBezTo>
                    <a:pt x="12448" y="4670"/>
                    <a:pt x="12455" y="4673"/>
                    <a:pt x="12461" y="4673"/>
                  </a:cubicBezTo>
                  <a:cubicBezTo>
                    <a:pt x="12467" y="4673"/>
                    <a:pt x="12472" y="4671"/>
                    <a:pt x="12478" y="4671"/>
                  </a:cubicBezTo>
                  <a:cubicBezTo>
                    <a:pt x="12484" y="4671"/>
                    <a:pt x="12490" y="4673"/>
                    <a:pt x="12498" y="4681"/>
                  </a:cubicBezTo>
                  <a:cubicBezTo>
                    <a:pt x="12479" y="4700"/>
                    <a:pt x="12505" y="4714"/>
                    <a:pt x="12486" y="4725"/>
                  </a:cubicBezTo>
                  <a:cubicBezTo>
                    <a:pt x="12477" y="4721"/>
                    <a:pt x="12470" y="4695"/>
                    <a:pt x="12454" y="4690"/>
                  </a:cubicBezTo>
                  <a:lnTo>
                    <a:pt x="12454" y="4690"/>
                  </a:lnTo>
                  <a:cubicBezTo>
                    <a:pt x="12479" y="4723"/>
                    <a:pt x="12505" y="4769"/>
                    <a:pt x="12505" y="4795"/>
                  </a:cubicBezTo>
                  <a:cubicBezTo>
                    <a:pt x="12509" y="4788"/>
                    <a:pt x="12516" y="4781"/>
                    <a:pt x="12527" y="4781"/>
                  </a:cubicBezTo>
                  <a:cubicBezTo>
                    <a:pt x="12534" y="4781"/>
                    <a:pt x="12542" y="4784"/>
                    <a:pt x="12551" y="4792"/>
                  </a:cubicBezTo>
                  <a:cubicBezTo>
                    <a:pt x="12609" y="4846"/>
                    <a:pt x="12549" y="4832"/>
                    <a:pt x="12574" y="4874"/>
                  </a:cubicBezTo>
                  <a:cubicBezTo>
                    <a:pt x="12595" y="4875"/>
                    <a:pt x="12613" y="4906"/>
                    <a:pt x="12634" y="4906"/>
                  </a:cubicBezTo>
                  <a:cubicBezTo>
                    <a:pt x="12640" y="4906"/>
                    <a:pt x="12645" y="4904"/>
                    <a:pt x="12651" y="4899"/>
                  </a:cubicBezTo>
                  <a:cubicBezTo>
                    <a:pt x="12667" y="4915"/>
                    <a:pt x="12656" y="4932"/>
                    <a:pt x="12656" y="4943"/>
                  </a:cubicBezTo>
                  <a:cubicBezTo>
                    <a:pt x="12689" y="4958"/>
                    <a:pt x="12757" y="5035"/>
                    <a:pt x="12782" y="5035"/>
                  </a:cubicBezTo>
                  <a:cubicBezTo>
                    <a:pt x="12788" y="5035"/>
                    <a:pt x="12791" y="5030"/>
                    <a:pt x="12790" y="5017"/>
                  </a:cubicBezTo>
                  <a:lnTo>
                    <a:pt x="12785" y="5008"/>
                  </a:lnTo>
                  <a:lnTo>
                    <a:pt x="12790" y="5010"/>
                  </a:lnTo>
                  <a:cubicBezTo>
                    <a:pt x="12913" y="5080"/>
                    <a:pt x="12975" y="5226"/>
                    <a:pt x="13080" y="5309"/>
                  </a:cubicBezTo>
                  <a:lnTo>
                    <a:pt x="13071" y="5316"/>
                  </a:lnTo>
                  <a:cubicBezTo>
                    <a:pt x="13138" y="5365"/>
                    <a:pt x="13205" y="5437"/>
                    <a:pt x="13263" y="5460"/>
                  </a:cubicBezTo>
                  <a:cubicBezTo>
                    <a:pt x="13279" y="5476"/>
                    <a:pt x="13286" y="5513"/>
                    <a:pt x="13268" y="5518"/>
                  </a:cubicBezTo>
                  <a:cubicBezTo>
                    <a:pt x="13319" y="5555"/>
                    <a:pt x="13332" y="5551"/>
                    <a:pt x="13381" y="5627"/>
                  </a:cubicBezTo>
                  <a:cubicBezTo>
                    <a:pt x="13367" y="5621"/>
                    <a:pt x="13360" y="5619"/>
                    <a:pt x="13356" y="5619"/>
                  </a:cubicBezTo>
                  <a:cubicBezTo>
                    <a:pt x="13350" y="5619"/>
                    <a:pt x="13353" y="5624"/>
                    <a:pt x="13353" y="5624"/>
                  </a:cubicBezTo>
                  <a:cubicBezTo>
                    <a:pt x="13353" y="5624"/>
                    <a:pt x="13349" y="5618"/>
                    <a:pt x="13326" y="5592"/>
                  </a:cubicBezTo>
                  <a:lnTo>
                    <a:pt x="13326" y="5592"/>
                  </a:lnTo>
                  <a:cubicBezTo>
                    <a:pt x="13374" y="5657"/>
                    <a:pt x="13372" y="5683"/>
                    <a:pt x="13455" y="5720"/>
                  </a:cubicBezTo>
                  <a:cubicBezTo>
                    <a:pt x="13414" y="5722"/>
                    <a:pt x="13469" y="5792"/>
                    <a:pt x="13504" y="5810"/>
                  </a:cubicBezTo>
                  <a:lnTo>
                    <a:pt x="13481" y="5757"/>
                  </a:lnTo>
                  <a:lnTo>
                    <a:pt x="13481" y="5757"/>
                  </a:lnTo>
                  <a:cubicBezTo>
                    <a:pt x="13511" y="5780"/>
                    <a:pt x="13539" y="5808"/>
                    <a:pt x="13562" y="5840"/>
                  </a:cubicBezTo>
                  <a:lnTo>
                    <a:pt x="13518" y="5854"/>
                  </a:lnTo>
                  <a:cubicBezTo>
                    <a:pt x="13597" y="6005"/>
                    <a:pt x="13787" y="6003"/>
                    <a:pt x="13815" y="6149"/>
                  </a:cubicBezTo>
                  <a:cubicBezTo>
                    <a:pt x="13818" y="6149"/>
                    <a:pt x="13820" y="6150"/>
                    <a:pt x="13822" y="6150"/>
                  </a:cubicBezTo>
                  <a:cubicBezTo>
                    <a:pt x="13853" y="6150"/>
                    <a:pt x="13771" y="6074"/>
                    <a:pt x="13815" y="6074"/>
                  </a:cubicBezTo>
                  <a:cubicBezTo>
                    <a:pt x="13816" y="6074"/>
                    <a:pt x="13816" y="6074"/>
                    <a:pt x="13817" y="6074"/>
                  </a:cubicBezTo>
                  <a:cubicBezTo>
                    <a:pt x="13866" y="6132"/>
                    <a:pt x="13880" y="6230"/>
                    <a:pt x="13896" y="6246"/>
                  </a:cubicBezTo>
                  <a:cubicBezTo>
                    <a:pt x="13951" y="6336"/>
                    <a:pt x="14007" y="6271"/>
                    <a:pt x="14070" y="6360"/>
                  </a:cubicBezTo>
                  <a:cubicBezTo>
                    <a:pt x="14071" y="6346"/>
                    <a:pt x="14079" y="6326"/>
                    <a:pt x="14103" y="6326"/>
                  </a:cubicBezTo>
                  <a:cubicBezTo>
                    <a:pt x="14116" y="6326"/>
                    <a:pt x="14134" y="6332"/>
                    <a:pt x="14158" y="6348"/>
                  </a:cubicBezTo>
                  <a:cubicBezTo>
                    <a:pt x="14198" y="6395"/>
                    <a:pt x="14186" y="6438"/>
                    <a:pt x="14158" y="6438"/>
                  </a:cubicBezTo>
                  <a:cubicBezTo>
                    <a:pt x="14152" y="6438"/>
                    <a:pt x="14144" y="6436"/>
                    <a:pt x="14137" y="6431"/>
                  </a:cubicBezTo>
                  <a:cubicBezTo>
                    <a:pt x="14123" y="6420"/>
                    <a:pt x="14121" y="6411"/>
                    <a:pt x="14125" y="6408"/>
                  </a:cubicBezTo>
                  <a:lnTo>
                    <a:pt x="14125" y="6408"/>
                  </a:lnTo>
                  <a:cubicBezTo>
                    <a:pt x="14134" y="6415"/>
                    <a:pt x="14142" y="6421"/>
                    <a:pt x="14146" y="6421"/>
                  </a:cubicBezTo>
                  <a:cubicBezTo>
                    <a:pt x="14147" y="6421"/>
                    <a:pt x="14148" y="6421"/>
                    <a:pt x="14148" y="6420"/>
                  </a:cubicBezTo>
                  <a:lnTo>
                    <a:pt x="14146" y="6418"/>
                  </a:lnTo>
                  <a:cubicBezTo>
                    <a:pt x="14137" y="6410"/>
                    <a:pt x="14131" y="6407"/>
                    <a:pt x="14128" y="6407"/>
                  </a:cubicBezTo>
                  <a:cubicBezTo>
                    <a:pt x="14127" y="6407"/>
                    <a:pt x="14126" y="6408"/>
                    <a:pt x="14125" y="6408"/>
                  </a:cubicBezTo>
                  <a:cubicBezTo>
                    <a:pt x="14113" y="6400"/>
                    <a:pt x="14098" y="6390"/>
                    <a:pt x="14090" y="6390"/>
                  </a:cubicBezTo>
                  <a:cubicBezTo>
                    <a:pt x="14085" y="6390"/>
                    <a:pt x="14082" y="6395"/>
                    <a:pt x="14086" y="6408"/>
                  </a:cubicBezTo>
                  <a:lnTo>
                    <a:pt x="14104" y="6406"/>
                  </a:lnTo>
                  <a:cubicBezTo>
                    <a:pt x="14118" y="6441"/>
                    <a:pt x="14193" y="6515"/>
                    <a:pt x="14158" y="6515"/>
                  </a:cubicBezTo>
                  <a:cubicBezTo>
                    <a:pt x="14172" y="6524"/>
                    <a:pt x="14181" y="6527"/>
                    <a:pt x="14186" y="6527"/>
                  </a:cubicBezTo>
                  <a:cubicBezTo>
                    <a:pt x="14198" y="6527"/>
                    <a:pt x="14188" y="6507"/>
                    <a:pt x="14173" y="6483"/>
                  </a:cubicBezTo>
                  <a:lnTo>
                    <a:pt x="14173" y="6483"/>
                  </a:lnTo>
                  <a:cubicBezTo>
                    <a:pt x="14223" y="6562"/>
                    <a:pt x="14275" y="6588"/>
                    <a:pt x="14334" y="6666"/>
                  </a:cubicBezTo>
                  <a:cubicBezTo>
                    <a:pt x="14330" y="6652"/>
                    <a:pt x="14331" y="6635"/>
                    <a:pt x="14336" y="6635"/>
                  </a:cubicBezTo>
                  <a:cubicBezTo>
                    <a:pt x="14338" y="6635"/>
                    <a:pt x="14339" y="6636"/>
                    <a:pt x="14341" y="6638"/>
                  </a:cubicBezTo>
                  <a:cubicBezTo>
                    <a:pt x="14386" y="6696"/>
                    <a:pt x="14402" y="6702"/>
                    <a:pt x="14417" y="6702"/>
                  </a:cubicBezTo>
                  <a:cubicBezTo>
                    <a:pt x="14421" y="6702"/>
                    <a:pt x="14424" y="6702"/>
                    <a:pt x="14429" y="6702"/>
                  </a:cubicBezTo>
                  <a:cubicBezTo>
                    <a:pt x="14440" y="6702"/>
                    <a:pt x="14453" y="6705"/>
                    <a:pt x="14480" y="6728"/>
                  </a:cubicBezTo>
                  <a:cubicBezTo>
                    <a:pt x="14503" y="6784"/>
                    <a:pt x="14429" y="6751"/>
                    <a:pt x="14512" y="6809"/>
                  </a:cubicBezTo>
                  <a:cubicBezTo>
                    <a:pt x="14529" y="6839"/>
                    <a:pt x="14521" y="6847"/>
                    <a:pt x="14506" y="6847"/>
                  </a:cubicBezTo>
                  <a:cubicBezTo>
                    <a:pt x="14494" y="6847"/>
                    <a:pt x="14478" y="6841"/>
                    <a:pt x="14466" y="6837"/>
                  </a:cubicBezTo>
                  <a:lnTo>
                    <a:pt x="14466" y="6837"/>
                  </a:lnTo>
                  <a:cubicBezTo>
                    <a:pt x="14552" y="6881"/>
                    <a:pt x="14573" y="6972"/>
                    <a:pt x="14605" y="7011"/>
                  </a:cubicBezTo>
                  <a:lnTo>
                    <a:pt x="14563" y="6985"/>
                  </a:lnTo>
                  <a:lnTo>
                    <a:pt x="14563" y="6985"/>
                  </a:lnTo>
                  <a:cubicBezTo>
                    <a:pt x="14584" y="6999"/>
                    <a:pt x="14603" y="7016"/>
                    <a:pt x="14621" y="7034"/>
                  </a:cubicBezTo>
                  <a:lnTo>
                    <a:pt x="14621" y="6995"/>
                  </a:lnTo>
                  <a:cubicBezTo>
                    <a:pt x="14637" y="7017"/>
                    <a:pt x="14655" y="7033"/>
                    <a:pt x="14648" y="7042"/>
                  </a:cubicBezTo>
                  <a:lnTo>
                    <a:pt x="14648" y="7042"/>
                  </a:lnTo>
                  <a:cubicBezTo>
                    <a:pt x="14631" y="7048"/>
                    <a:pt x="14616" y="7050"/>
                    <a:pt x="14604" y="7050"/>
                  </a:cubicBezTo>
                  <a:cubicBezTo>
                    <a:pt x="14566" y="7050"/>
                    <a:pt x="14545" y="7030"/>
                    <a:pt x="14504" y="7030"/>
                  </a:cubicBezTo>
                  <a:cubicBezTo>
                    <a:pt x="14491" y="7030"/>
                    <a:pt x="14477" y="7032"/>
                    <a:pt x="14459" y="7036"/>
                  </a:cubicBezTo>
                  <a:cubicBezTo>
                    <a:pt x="14487" y="7064"/>
                    <a:pt x="14492" y="7057"/>
                    <a:pt x="14424" y="7087"/>
                  </a:cubicBezTo>
                  <a:lnTo>
                    <a:pt x="14580" y="7067"/>
                  </a:lnTo>
                  <a:lnTo>
                    <a:pt x="14480" y="7108"/>
                  </a:lnTo>
                  <a:cubicBezTo>
                    <a:pt x="14482" y="7108"/>
                    <a:pt x="14485" y="7109"/>
                    <a:pt x="14487" y="7109"/>
                  </a:cubicBezTo>
                  <a:cubicBezTo>
                    <a:pt x="14527" y="7109"/>
                    <a:pt x="14569" y="7094"/>
                    <a:pt x="14598" y="7094"/>
                  </a:cubicBezTo>
                  <a:cubicBezTo>
                    <a:pt x="14601" y="7094"/>
                    <a:pt x="14604" y="7094"/>
                    <a:pt x="14607" y="7094"/>
                  </a:cubicBezTo>
                  <a:cubicBezTo>
                    <a:pt x="14561" y="7120"/>
                    <a:pt x="14566" y="7113"/>
                    <a:pt x="14587" y="7138"/>
                  </a:cubicBezTo>
                  <a:cubicBezTo>
                    <a:pt x="14570" y="7127"/>
                    <a:pt x="14554" y="7122"/>
                    <a:pt x="14538" y="7122"/>
                  </a:cubicBezTo>
                  <a:cubicBezTo>
                    <a:pt x="14502" y="7122"/>
                    <a:pt x="14465" y="7142"/>
                    <a:pt x="14426" y="7142"/>
                  </a:cubicBezTo>
                  <a:cubicBezTo>
                    <a:pt x="14414" y="7142"/>
                    <a:pt x="14401" y="7139"/>
                    <a:pt x="14387" y="7134"/>
                  </a:cubicBezTo>
                  <a:lnTo>
                    <a:pt x="14387" y="7060"/>
                  </a:lnTo>
                  <a:cubicBezTo>
                    <a:pt x="14366" y="7053"/>
                    <a:pt x="14345" y="7051"/>
                    <a:pt x="14325" y="7051"/>
                  </a:cubicBezTo>
                  <a:cubicBezTo>
                    <a:pt x="14253" y="7051"/>
                    <a:pt x="14186" y="7081"/>
                    <a:pt x="14095" y="7081"/>
                  </a:cubicBezTo>
                  <a:cubicBezTo>
                    <a:pt x="14079" y="7081"/>
                    <a:pt x="14062" y="7080"/>
                    <a:pt x="14044" y="7078"/>
                  </a:cubicBezTo>
                  <a:lnTo>
                    <a:pt x="14044" y="7078"/>
                  </a:lnTo>
                  <a:lnTo>
                    <a:pt x="14093" y="7092"/>
                  </a:lnTo>
                  <a:cubicBezTo>
                    <a:pt x="14085" y="7104"/>
                    <a:pt x="14069" y="7107"/>
                    <a:pt x="14050" y="7107"/>
                  </a:cubicBezTo>
                  <a:cubicBezTo>
                    <a:pt x="14032" y="7107"/>
                    <a:pt x="14011" y="7104"/>
                    <a:pt x="13991" y="7104"/>
                  </a:cubicBezTo>
                  <a:cubicBezTo>
                    <a:pt x="13979" y="7104"/>
                    <a:pt x="13967" y="7105"/>
                    <a:pt x="13956" y="7108"/>
                  </a:cubicBezTo>
                  <a:cubicBezTo>
                    <a:pt x="13958" y="7083"/>
                    <a:pt x="13931" y="7074"/>
                    <a:pt x="13911" y="7058"/>
                  </a:cubicBezTo>
                  <a:lnTo>
                    <a:pt x="13911" y="7058"/>
                  </a:lnTo>
                  <a:cubicBezTo>
                    <a:pt x="13912" y="7059"/>
                    <a:pt x="13912" y="7061"/>
                    <a:pt x="13912" y="7062"/>
                  </a:cubicBezTo>
                  <a:cubicBezTo>
                    <a:pt x="13911" y="7061"/>
                    <a:pt x="13910" y="7060"/>
                    <a:pt x="13909" y="7059"/>
                  </a:cubicBezTo>
                  <a:lnTo>
                    <a:pt x="13909" y="7059"/>
                  </a:lnTo>
                  <a:cubicBezTo>
                    <a:pt x="13904" y="7075"/>
                    <a:pt x="13805" y="7059"/>
                    <a:pt x="13791" y="7106"/>
                  </a:cubicBezTo>
                  <a:lnTo>
                    <a:pt x="13727" y="7074"/>
                  </a:lnTo>
                  <a:cubicBezTo>
                    <a:pt x="13718" y="7073"/>
                    <a:pt x="13709" y="7072"/>
                    <a:pt x="13701" y="7072"/>
                  </a:cubicBezTo>
                  <a:cubicBezTo>
                    <a:pt x="13612" y="7072"/>
                    <a:pt x="13588" y="7137"/>
                    <a:pt x="13494" y="7137"/>
                  </a:cubicBezTo>
                  <a:cubicBezTo>
                    <a:pt x="13490" y="7137"/>
                    <a:pt x="13485" y="7136"/>
                    <a:pt x="13481" y="7136"/>
                  </a:cubicBezTo>
                  <a:cubicBezTo>
                    <a:pt x="13516" y="7108"/>
                    <a:pt x="13465" y="7092"/>
                    <a:pt x="13539" y="7071"/>
                  </a:cubicBezTo>
                  <a:cubicBezTo>
                    <a:pt x="13526" y="7071"/>
                    <a:pt x="13514" y="7071"/>
                    <a:pt x="13504" y="7071"/>
                  </a:cubicBezTo>
                  <a:cubicBezTo>
                    <a:pt x="13482" y="7071"/>
                    <a:pt x="13467" y="7073"/>
                    <a:pt x="13467" y="7085"/>
                  </a:cubicBezTo>
                  <a:cubicBezTo>
                    <a:pt x="13463" y="7083"/>
                    <a:pt x="13459" y="7082"/>
                    <a:pt x="13453" y="7082"/>
                  </a:cubicBezTo>
                  <a:cubicBezTo>
                    <a:pt x="13428" y="7082"/>
                    <a:pt x="13385" y="7101"/>
                    <a:pt x="13353" y="7101"/>
                  </a:cubicBezTo>
                  <a:cubicBezTo>
                    <a:pt x="13345" y="7101"/>
                    <a:pt x="13337" y="7100"/>
                    <a:pt x="13331" y="7096"/>
                  </a:cubicBezTo>
                  <a:lnTo>
                    <a:pt x="13331" y="7096"/>
                  </a:lnTo>
                  <a:cubicBezTo>
                    <a:pt x="13331" y="7096"/>
                    <a:pt x="13330" y="7097"/>
                    <a:pt x="13330" y="7097"/>
                  </a:cubicBezTo>
                  <a:cubicBezTo>
                    <a:pt x="13329" y="7097"/>
                    <a:pt x="13328" y="7096"/>
                    <a:pt x="13327" y="7095"/>
                  </a:cubicBezTo>
                  <a:lnTo>
                    <a:pt x="13327" y="7095"/>
                  </a:lnTo>
                  <a:cubicBezTo>
                    <a:pt x="13314" y="7104"/>
                    <a:pt x="13307" y="7129"/>
                    <a:pt x="13270" y="7129"/>
                  </a:cubicBezTo>
                  <a:cubicBezTo>
                    <a:pt x="13268" y="7129"/>
                    <a:pt x="13267" y="7129"/>
                    <a:pt x="13265" y="7129"/>
                  </a:cubicBezTo>
                  <a:cubicBezTo>
                    <a:pt x="13262" y="7126"/>
                    <a:pt x="13263" y="7123"/>
                    <a:pt x="13264" y="7120"/>
                  </a:cubicBezTo>
                  <a:lnTo>
                    <a:pt x="13264" y="7120"/>
                  </a:lnTo>
                  <a:cubicBezTo>
                    <a:pt x="13254" y="7130"/>
                    <a:pt x="13201" y="7136"/>
                    <a:pt x="13235" y="7162"/>
                  </a:cubicBezTo>
                  <a:cubicBezTo>
                    <a:pt x="13191" y="7131"/>
                    <a:pt x="13133" y="7125"/>
                    <a:pt x="13072" y="7125"/>
                  </a:cubicBezTo>
                  <a:cubicBezTo>
                    <a:pt x="13031" y="7125"/>
                    <a:pt x="12989" y="7128"/>
                    <a:pt x="12950" y="7128"/>
                  </a:cubicBezTo>
                  <a:cubicBezTo>
                    <a:pt x="12898" y="7128"/>
                    <a:pt x="12851" y="7123"/>
                    <a:pt x="12817" y="7101"/>
                  </a:cubicBezTo>
                  <a:lnTo>
                    <a:pt x="12816" y="7101"/>
                  </a:lnTo>
                  <a:cubicBezTo>
                    <a:pt x="12813" y="7101"/>
                    <a:pt x="12811" y="7101"/>
                    <a:pt x="12809" y="7100"/>
                  </a:cubicBezTo>
                  <a:lnTo>
                    <a:pt x="12809" y="7100"/>
                  </a:lnTo>
                  <a:cubicBezTo>
                    <a:pt x="12729" y="7109"/>
                    <a:pt x="12631" y="7115"/>
                    <a:pt x="12558" y="7118"/>
                  </a:cubicBezTo>
                  <a:cubicBezTo>
                    <a:pt x="12562" y="7112"/>
                    <a:pt x="12560" y="7108"/>
                    <a:pt x="12566" y="7108"/>
                  </a:cubicBezTo>
                  <a:cubicBezTo>
                    <a:pt x="12568" y="7108"/>
                    <a:pt x="12570" y="7108"/>
                    <a:pt x="12572" y="7108"/>
                  </a:cubicBezTo>
                  <a:cubicBezTo>
                    <a:pt x="12561" y="7106"/>
                    <a:pt x="12551" y="7105"/>
                    <a:pt x="12543" y="7105"/>
                  </a:cubicBezTo>
                  <a:cubicBezTo>
                    <a:pt x="12486" y="7105"/>
                    <a:pt x="12491" y="7158"/>
                    <a:pt x="12429" y="7158"/>
                  </a:cubicBezTo>
                  <a:cubicBezTo>
                    <a:pt x="12419" y="7158"/>
                    <a:pt x="12406" y="7156"/>
                    <a:pt x="12391" y="7152"/>
                  </a:cubicBezTo>
                  <a:cubicBezTo>
                    <a:pt x="12331" y="7113"/>
                    <a:pt x="12454" y="7132"/>
                    <a:pt x="12417" y="7118"/>
                  </a:cubicBezTo>
                  <a:cubicBezTo>
                    <a:pt x="12411" y="7089"/>
                    <a:pt x="12393" y="7081"/>
                    <a:pt x="12368" y="7081"/>
                  </a:cubicBezTo>
                  <a:cubicBezTo>
                    <a:pt x="12337" y="7081"/>
                    <a:pt x="12295" y="7094"/>
                    <a:pt x="12254" y="7094"/>
                  </a:cubicBezTo>
                  <a:cubicBezTo>
                    <a:pt x="12234" y="7094"/>
                    <a:pt x="12214" y="7091"/>
                    <a:pt x="12197" y="7081"/>
                  </a:cubicBezTo>
                  <a:lnTo>
                    <a:pt x="12215" y="7076"/>
                  </a:lnTo>
                  <a:cubicBezTo>
                    <a:pt x="12204" y="7070"/>
                    <a:pt x="12191" y="7068"/>
                    <a:pt x="12178" y="7068"/>
                  </a:cubicBezTo>
                  <a:cubicBezTo>
                    <a:pt x="12125" y="7068"/>
                    <a:pt x="12057" y="7102"/>
                    <a:pt x="11983" y="7102"/>
                  </a:cubicBezTo>
                  <a:cubicBezTo>
                    <a:pt x="11979" y="7102"/>
                    <a:pt x="11975" y="7102"/>
                    <a:pt x="11972" y="7101"/>
                  </a:cubicBezTo>
                  <a:cubicBezTo>
                    <a:pt x="11972" y="7101"/>
                    <a:pt x="11976" y="7094"/>
                    <a:pt x="11972" y="7087"/>
                  </a:cubicBezTo>
                  <a:cubicBezTo>
                    <a:pt x="11904" y="7129"/>
                    <a:pt x="11777" y="7143"/>
                    <a:pt x="11682" y="7155"/>
                  </a:cubicBezTo>
                  <a:cubicBezTo>
                    <a:pt x="11712" y="7122"/>
                    <a:pt x="11726" y="7138"/>
                    <a:pt x="11707" y="7106"/>
                  </a:cubicBezTo>
                  <a:lnTo>
                    <a:pt x="11707" y="7106"/>
                  </a:lnTo>
                  <a:cubicBezTo>
                    <a:pt x="11663" y="7111"/>
                    <a:pt x="11719" y="7157"/>
                    <a:pt x="11636" y="7166"/>
                  </a:cubicBezTo>
                  <a:cubicBezTo>
                    <a:pt x="11608" y="7150"/>
                    <a:pt x="11547" y="7134"/>
                    <a:pt x="11538" y="7099"/>
                  </a:cubicBezTo>
                  <a:lnTo>
                    <a:pt x="11619" y="7097"/>
                  </a:lnTo>
                  <a:cubicBezTo>
                    <a:pt x="11606" y="7082"/>
                    <a:pt x="11589" y="7078"/>
                    <a:pt x="11573" y="7078"/>
                  </a:cubicBezTo>
                  <a:cubicBezTo>
                    <a:pt x="11542" y="7078"/>
                    <a:pt x="11509" y="7093"/>
                    <a:pt x="11483" y="7093"/>
                  </a:cubicBezTo>
                  <a:cubicBezTo>
                    <a:pt x="11479" y="7093"/>
                    <a:pt x="11476" y="7093"/>
                    <a:pt x="11473" y="7092"/>
                  </a:cubicBezTo>
                  <a:lnTo>
                    <a:pt x="11478" y="7071"/>
                  </a:lnTo>
                  <a:lnTo>
                    <a:pt x="11478" y="7071"/>
                  </a:lnTo>
                  <a:cubicBezTo>
                    <a:pt x="11360" y="7078"/>
                    <a:pt x="11355" y="7125"/>
                    <a:pt x="11232" y="7125"/>
                  </a:cubicBezTo>
                  <a:cubicBezTo>
                    <a:pt x="11229" y="7125"/>
                    <a:pt x="11226" y="7125"/>
                    <a:pt x="11223" y="7125"/>
                  </a:cubicBezTo>
                  <a:lnTo>
                    <a:pt x="11223" y="7125"/>
                  </a:lnTo>
                  <a:lnTo>
                    <a:pt x="11237" y="7138"/>
                  </a:lnTo>
                  <a:cubicBezTo>
                    <a:pt x="11218" y="7151"/>
                    <a:pt x="11205" y="7155"/>
                    <a:pt x="11195" y="7155"/>
                  </a:cubicBezTo>
                  <a:cubicBezTo>
                    <a:pt x="11174" y="7155"/>
                    <a:pt x="11164" y="7137"/>
                    <a:pt x="11141" y="7137"/>
                  </a:cubicBezTo>
                  <a:cubicBezTo>
                    <a:pt x="11133" y="7137"/>
                    <a:pt x="11122" y="7140"/>
                    <a:pt x="11107" y="7148"/>
                  </a:cubicBezTo>
                  <a:lnTo>
                    <a:pt x="11084" y="7099"/>
                  </a:lnTo>
                  <a:cubicBezTo>
                    <a:pt x="11003" y="7122"/>
                    <a:pt x="10919" y="7143"/>
                    <a:pt x="10833" y="7157"/>
                  </a:cubicBezTo>
                  <a:cubicBezTo>
                    <a:pt x="10882" y="7120"/>
                    <a:pt x="10982" y="7101"/>
                    <a:pt x="11042" y="7078"/>
                  </a:cubicBezTo>
                  <a:cubicBezTo>
                    <a:pt x="10996" y="7078"/>
                    <a:pt x="10882" y="7083"/>
                    <a:pt x="10859" y="7108"/>
                  </a:cubicBezTo>
                  <a:cubicBezTo>
                    <a:pt x="10873" y="7105"/>
                    <a:pt x="10891" y="7097"/>
                    <a:pt x="10906" y="7097"/>
                  </a:cubicBezTo>
                  <a:cubicBezTo>
                    <a:pt x="10911" y="7097"/>
                    <a:pt x="10915" y="7098"/>
                    <a:pt x="10919" y="7099"/>
                  </a:cubicBezTo>
                  <a:cubicBezTo>
                    <a:pt x="10858" y="7137"/>
                    <a:pt x="10787" y="7158"/>
                    <a:pt x="10716" y="7158"/>
                  </a:cubicBezTo>
                  <a:cubicBezTo>
                    <a:pt x="10709" y="7158"/>
                    <a:pt x="10702" y="7157"/>
                    <a:pt x="10694" y="7157"/>
                  </a:cubicBezTo>
                  <a:cubicBezTo>
                    <a:pt x="10711" y="7060"/>
                    <a:pt x="10451" y="7132"/>
                    <a:pt x="10381" y="7057"/>
                  </a:cubicBezTo>
                  <a:cubicBezTo>
                    <a:pt x="10337" y="7067"/>
                    <a:pt x="10293" y="7071"/>
                    <a:pt x="10248" y="7071"/>
                  </a:cubicBezTo>
                  <a:cubicBezTo>
                    <a:pt x="10134" y="7071"/>
                    <a:pt x="10017" y="7048"/>
                    <a:pt x="9885" y="7048"/>
                  </a:cubicBezTo>
                  <a:cubicBezTo>
                    <a:pt x="9877" y="7048"/>
                    <a:pt x="9868" y="7048"/>
                    <a:pt x="9860" y="7048"/>
                  </a:cubicBezTo>
                  <a:cubicBezTo>
                    <a:pt x="9929" y="7122"/>
                    <a:pt x="9804" y="7050"/>
                    <a:pt x="9816" y="7127"/>
                  </a:cubicBezTo>
                  <a:cubicBezTo>
                    <a:pt x="9796" y="7130"/>
                    <a:pt x="9782" y="7131"/>
                    <a:pt x="9772" y="7131"/>
                  </a:cubicBezTo>
                  <a:cubicBezTo>
                    <a:pt x="9759" y="7131"/>
                    <a:pt x="9753" y="7129"/>
                    <a:pt x="9751" y="7127"/>
                  </a:cubicBezTo>
                  <a:lnTo>
                    <a:pt x="9614" y="7081"/>
                  </a:lnTo>
                  <a:cubicBezTo>
                    <a:pt x="9582" y="7060"/>
                    <a:pt x="9658" y="7064"/>
                    <a:pt x="9653" y="7048"/>
                  </a:cubicBezTo>
                  <a:cubicBezTo>
                    <a:pt x="9556" y="7041"/>
                    <a:pt x="9612" y="7016"/>
                    <a:pt x="9547" y="6995"/>
                  </a:cubicBezTo>
                  <a:lnTo>
                    <a:pt x="9547" y="6995"/>
                  </a:lnTo>
                  <a:cubicBezTo>
                    <a:pt x="9557" y="7015"/>
                    <a:pt x="9533" y="7027"/>
                    <a:pt x="9497" y="7027"/>
                  </a:cubicBezTo>
                  <a:cubicBezTo>
                    <a:pt x="9485" y="7027"/>
                    <a:pt x="9471" y="7026"/>
                    <a:pt x="9456" y="7023"/>
                  </a:cubicBezTo>
                  <a:lnTo>
                    <a:pt x="9456" y="7023"/>
                  </a:lnTo>
                  <a:lnTo>
                    <a:pt x="9535" y="7060"/>
                  </a:lnTo>
                  <a:cubicBezTo>
                    <a:pt x="9513" y="7066"/>
                    <a:pt x="9495" y="7069"/>
                    <a:pt x="9479" y="7069"/>
                  </a:cubicBezTo>
                  <a:cubicBezTo>
                    <a:pt x="9416" y="7069"/>
                    <a:pt x="9399" y="7025"/>
                    <a:pt x="9335" y="7025"/>
                  </a:cubicBezTo>
                  <a:cubicBezTo>
                    <a:pt x="9319" y="7025"/>
                    <a:pt x="9301" y="7028"/>
                    <a:pt x="9278" y="7034"/>
                  </a:cubicBezTo>
                  <a:lnTo>
                    <a:pt x="9322" y="7011"/>
                  </a:lnTo>
                  <a:lnTo>
                    <a:pt x="9322" y="7011"/>
                  </a:lnTo>
                  <a:cubicBezTo>
                    <a:pt x="9252" y="7025"/>
                    <a:pt x="9060" y="7011"/>
                    <a:pt x="8990" y="7071"/>
                  </a:cubicBezTo>
                  <a:cubicBezTo>
                    <a:pt x="8979" y="7062"/>
                    <a:pt x="8963" y="7041"/>
                    <a:pt x="8993" y="7036"/>
                  </a:cubicBezTo>
                  <a:cubicBezTo>
                    <a:pt x="8985" y="7036"/>
                    <a:pt x="8977" y="7036"/>
                    <a:pt x="8970" y="7036"/>
                  </a:cubicBezTo>
                  <a:cubicBezTo>
                    <a:pt x="8840" y="7036"/>
                    <a:pt x="8690" y="7077"/>
                    <a:pt x="8571" y="7077"/>
                  </a:cubicBezTo>
                  <a:cubicBezTo>
                    <a:pt x="8539" y="7077"/>
                    <a:pt x="8509" y="7074"/>
                    <a:pt x="8483" y="7067"/>
                  </a:cubicBezTo>
                  <a:lnTo>
                    <a:pt x="8497" y="7046"/>
                  </a:lnTo>
                  <a:lnTo>
                    <a:pt x="8497" y="7046"/>
                  </a:lnTo>
                  <a:cubicBezTo>
                    <a:pt x="8472" y="7051"/>
                    <a:pt x="8452" y="7070"/>
                    <a:pt x="8426" y="7070"/>
                  </a:cubicBezTo>
                  <a:cubicBezTo>
                    <a:pt x="8419" y="7070"/>
                    <a:pt x="8411" y="7069"/>
                    <a:pt x="8402" y="7064"/>
                  </a:cubicBezTo>
                  <a:cubicBezTo>
                    <a:pt x="8404" y="7055"/>
                    <a:pt x="8415" y="7043"/>
                    <a:pt x="8399" y="7043"/>
                  </a:cubicBezTo>
                  <a:cubicBezTo>
                    <a:pt x="8386" y="7049"/>
                    <a:pt x="8338" y="7067"/>
                    <a:pt x="8299" y="7067"/>
                  </a:cubicBezTo>
                  <a:cubicBezTo>
                    <a:pt x="8290" y="7067"/>
                    <a:pt x="8282" y="7066"/>
                    <a:pt x="8274" y="7064"/>
                  </a:cubicBezTo>
                  <a:lnTo>
                    <a:pt x="8309" y="7043"/>
                  </a:lnTo>
                  <a:cubicBezTo>
                    <a:pt x="8287" y="7040"/>
                    <a:pt x="8266" y="7039"/>
                    <a:pt x="8247" y="7039"/>
                  </a:cubicBezTo>
                  <a:cubicBezTo>
                    <a:pt x="8120" y="7039"/>
                    <a:pt x="8038" y="7096"/>
                    <a:pt x="7917" y="7108"/>
                  </a:cubicBezTo>
                  <a:cubicBezTo>
                    <a:pt x="7917" y="7053"/>
                    <a:pt x="7787" y="7034"/>
                    <a:pt x="7722" y="7027"/>
                  </a:cubicBezTo>
                  <a:lnTo>
                    <a:pt x="7725" y="7018"/>
                  </a:lnTo>
                  <a:cubicBezTo>
                    <a:pt x="7713" y="7018"/>
                    <a:pt x="7702" y="7017"/>
                    <a:pt x="7690" y="7017"/>
                  </a:cubicBezTo>
                  <a:cubicBezTo>
                    <a:pt x="7516" y="7017"/>
                    <a:pt x="7387" y="7066"/>
                    <a:pt x="7219" y="7085"/>
                  </a:cubicBezTo>
                  <a:cubicBezTo>
                    <a:pt x="7108" y="7027"/>
                    <a:pt x="6844" y="7062"/>
                    <a:pt x="6665" y="7027"/>
                  </a:cubicBezTo>
                  <a:lnTo>
                    <a:pt x="6665" y="7027"/>
                  </a:lnTo>
                  <a:cubicBezTo>
                    <a:pt x="6693" y="7039"/>
                    <a:pt x="6661" y="7071"/>
                    <a:pt x="6630" y="7076"/>
                  </a:cubicBezTo>
                  <a:cubicBezTo>
                    <a:pt x="6626" y="7075"/>
                    <a:pt x="6621" y="7074"/>
                    <a:pt x="6616" y="7074"/>
                  </a:cubicBezTo>
                  <a:cubicBezTo>
                    <a:pt x="6590" y="7074"/>
                    <a:pt x="6558" y="7087"/>
                    <a:pt x="6539" y="7087"/>
                  </a:cubicBezTo>
                  <a:cubicBezTo>
                    <a:pt x="6526" y="7087"/>
                    <a:pt x="6519" y="7082"/>
                    <a:pt x="6521" y="7064"/>
                  </a:cubicBezTo>
                  <a:lnTo>
                    <a:pt x="6535" y="7064"/>
                  </a:lnTo>
                  <a:cubicBezTo>
                    <a:pt x="6515" y="7031"/>
                    <a:pt x="6468" y="7026"/>
                    <a:pt x="6420" y="7026"/>
                  </a:cubicBezTo>
                  <a:cubicBezTo>
                    <a:pt x="6405" y="7026"/>
                    <a:pt x="6391" y="7026"/>
                    <a:pt x="6377" y="7027"/>
                  </a:cubicBezTo>
                  <a:lnTo>
                    <a:pt x="6377" y="7027"/>
                  </a:lnTo>
                  <a:cubicBezTo>
                    <a:pt x="6435" y="6975"/>
                    <a:pt x="6489" y="6920"/>
                    <a:pt x="6540" y="6860"/>
                  </a:cubicBezTo>
                  <a:lnTo>
                    <a:pt x="6540" y="6860"/>
                  </a:lnTo>
                  <a:lnTo>
                    <a:pt x="6538" y="6900"/>
                  </a:lnTo>
                  <a:cubicBezTo>
                    <a:pt x="6596" y="6844"/>
                    <a:pt x="6538" y="6754"/>
                    <a:pt x="6589" y="6698"/>
                  </a:cubicBezTo>
                  <a:lnTo>
                    <a:pt x="6589" y="6698"/>
                  </a:lnTo>
                  <a:lnTo>
                    <a:pt x="6642" y="6719"/>
                  </a:lnTo>
                  <a:cubicBezTo>
                    <a:pt x="6744" y="6617"/>
                    <a:pt x="6879" y="6550"/>
                    <a:pt x="6943" y="6415"/>
                  </a:cubicBezTo>
                  <a:lnTo>
                    <a:pt x="6943" y="6415"/>
                  </a:lnTo>
                  <a:cubicBezTo>
                    <a:pt x="6953" y="6427"/>
                    <a:pt x="6950" y="6443"/>
                    <a:pt x="6939" y="6455"/>
                  </a:cubicBezTo>
                  <a:cubicBezTo>
                    <a:pt x="6986" y="6408"/>
                    <a:pt x="7138" y="6303"/>
                    <a:pt x="7087" y="6264"/>
                  </a:cubicBezTo>
                  <a:lnTo>
                    <a:pt x="7087" y="6264"/>
                  </a:lnTo>
                  <a:cubicBezTo>
                    <a:pt x="7089" y="6265"/>
                    <a:pt x="7091" y="6265"/>
                    <a:pt x="7092" y="6265"/>
                  </a:cubicBezTo>
                  <a:cubicBezTo>
                    <a:pt x="7130" y="6265"/>
                    <a:pt x="7191" y="6153"/>
                    <a:pt x="7226" y="6091"/>
                  </a:cubicBezTo>
                  <a:lnTo>
                    <a:pt x="7242" y="6123"/>
                  </a:lnTo>
                  <a:cubicBezTo>
                    <a:pt x="7256" y="6047"/>
                    <a:pt x="7249" y="6035"/>
                    <a:pt x="7305" y="5963"/>
                  </a:cubicBezTo>
                  <a:cubicBezTo>
                    <a:pt x="7309" y="5961"/>
                    <a:pt x="7313" y="5960"/>
                    <a:pt x="7316" y="5960"/>
                  </a:cubicBezTo>
                  <a:cubicBezTo>
                    <a:pt x="7326" y="5960"/>
                    <a:pt x="7331" y="5970"/>
                    <a:pt x="7319" y="5980"/>
                  </a:cubicBezTo>
                  <a:lnTo>
                    <a:pt x="7319" y="5980"/>
                  </a:lnTo>
                  <a:cubicBezTo>
                    <a:pt x="7371" y="5943"/>
                    <a:pt x="7331" y="5920"/>
                    <a:pt x="7402" y="5873"/>
                  </a:cubicBezTo>
                  <a:lnTo>
                    <a:pt x="7402" y="5873"/>
                  </a:lnTo>
                  <a:lnTo>
                    <a:pt x="7395" y="5910"/>
                  </a:lnTo>
                  <a:cubicBezTo>
                    <a:pt x="7449" y="5861"/>
                    <a:pt x="7437" y="5857"/>
                    <a:pt x="7446" y="5808"/>
                  </a:cubicBezTo>
                  <a:cubicBezTo>
                    <a:pt x="7467" y="5772"/>
                    <a:pt x="7532" y="5728"/>
                    <a:pt x="7567" y="5728"/>
                  </a:cubicBezTo>
                  <a:cubicBezTo>
                    <a:pt x="7573" y="5728"/>
                    <a:pt x="7577" y="5729"/>
                    <a:pt x="7581" y="5731"/>
                  </a:cubicBezTo>
                  <a:cubicBezTo>
                    <a:pt x="7576" y="5694"/>
                    <a:pt x="7593" y="5659"/>
                    <a:pt x="7623" y="5639"/>
                  </a:cubicBezTo>
                  <a:cubicBezTo>
                    <a:pt x="7634" y="5643"/>
                    <a:pt x="7630" y="5659"/>
                    <a:pt x="7625" y="5666"/>
                  </a:cubicBezTo>
                  <a:cubicBezTo>
                    <a:pt x="7729" y="5597"/>
                    <a:pt x="7727" y="5509"/>
                    <a:pt x="7810" y="5472"/>
                  </a:cubicBezTo>
                  <a:cubicBezTo>
                    <a:pt x="7816" y="5477"/>
                    <a:pt x="7822" y="5480"/>
                    <a:pt x="7829" y="5480"/>
                  </a:cubicBezTo>
                  <a:cubicBezTo>
                    <a:pt x="7831" y="5480"/>
                    <a:pt x="7834" y="5479"/>
                    <a:pt x="7836" y="5479"/>
                  </a:cubicBezTo>
                  <a:lnTo>
                    <a:pt x="7836" y="5479"/>
                  </a:lnTo>
                  <a:cubicBezTo>
                    <a:pt x="7797" y="5518"/>
                    <a:pt x="7755" y="5557"/>
                    <a:pt x="7711" y="5595"/>
                  </a:cubicBezTo>
                  <a:cubicBezTo>
                    <a:pt x="7715" y="5599"/>
                    <a:pt x="7722" y="5600"/>
                    <a:pt x="7728" y="5600"/>
                  </a:cubicBezTo>
                  <a:cubicBezTo>
                    <a:pt x="7739" y="5600"/>
                    <a:pt x="7751" y="5597"/>
                    <a:pt x="7762" y="5597"/>
                  </a:cubicBezTo>
                  <a:cubicBezTo>
                    <a:pt x="7777" y="5597"/>
                    <a:pt x="7788" y="5604"/>
                    <a:pt x="7783" y="5641"/>
                  </a:cubicBezTo>
                  <a:cubicBezTo>
                    <a:pt x="7810" y="5578"/>
                    <a:pt x="7848" y="5465"/>
                    <a:pt x="7915" y="5421"/>
                  </a:cubicBezTo>
                  <a:cubicBezTo>
                    <a:pt x="7917" y="5420"/>
                    <a:pt x="7919" y="5419"/>
                    <a:pt x="7922" y="5419"/>
                  </a:cubicBezTo>
                  <a:cubicBezTo>
                    <a:pt x="7924" y="5419"/>
                    <a:pt x="7926" y="5420"/>
                    <a:pt x="7929" y="5421"/>
                  </a:cubicBezTo>
                  <a:lnTo>
                    <a:pt x="7926" y="5428"/>
                  </a:lnTo>
                  <a:cubicBezTo>
                    <a:pt x="7940" y="5418"/>
                    <a:pt x="7950" y="5404"/>
                    <a:pt x="7956" y="5391"/>
                  </a:cubicBezTo>
                  <a:cubicBezTo>
                    <a:pt x="7975" y="5379"/>
                    <a:pt x="7994" y="5365"/>
                    <a:pt x="8007" y="5351"/>
                  </a:cubicBezTo>
                  <a:cubicBezTo>
                    <a:pt x="8010" y="5352"/>
                    <a:pt x="8012" y="5353"/>
                    <a:pt x="8014" y="5353"/>
                  </a:cubicBezTo>
                  <a:cubicBezTo>
                    <a:pt x="8041" y="5353"/>
                    <a:pt x="8084" y="5296"/>
                    <a:pt x="8112" y="5270"/>
                  </a:cubicBezTo>
                  <a:cubicBezTo>
                    <a:pt x="8089" y="5251"/>
                    <a:pt x="8112" y="5225"/>
                    <a:pt x="8090" y="5225"/>
                  </a:cubicBezTo>
                  <a:cubicBezTo>
                    <a:pt x="8085" y="5225"/>
                    <a:pt x="8079" y="5226"/>
                    <a:pt x="8070" y="5228"/>
                  </a:cubicBezTo>
                  <a:cubicBezTo>
                    <a:pt x="8076" y="5228"/>
                    <a:pt x="8070" y="5235"/>
                    <a:pt x="8057" y="5250"/>
                  </a:cubicBezTo>
                  <a:lnTo>
                    <a:pt x="8057" y="5250"/>
                  </a:lnTo>
                  <a:cubicBezTo>
                    <a:pt x="8057" y="5249"/>
                    <a:pt x="8058" y="5248"/>
                    <a:pt x="8058" y="5247"/>
                  </a:cubicBezTo>
                  <a:lnTo>
                    <a:pt x="8058" y="5247"/>
                  </a:lnTo>
                  <a:cubicBezTo>
                    <a:pt x="8054" y="5249"/>
                    <a:pt x="8047" y="5251"/>
                    <a:pt x="8042" y="5254"/>
                  </a:cubicBezTo>
                  <a:lnTo>
                    <a:pt x="8042" y="5268"/>
                  </a:lnTo>
                  <a:lnTo>
                    <a:pt x="8045" y="5265"/>
                  </a:lnTo>
                  <a:lnTo>
                    <a:pt x="8045" y="5265"/>
                  </a:lnTo>
                  <a:cubicBezTo>
                    <a:pt x="8043" y="5268"/>
                    <a:pt x="8041" y="5270"/>
                    <a:pt x="8040" y="5272"/>
                  </a:cubicBezTo>
                  <a:lnTo>
                    <a:pt x="8040" y="5268"/>
                  </a:lnTo>
                  <a:lnTo>
                    <a:pt x="7973" y="5340"/>
                  </a:lnTo>
                  <a:cubicBezTo>
                    <a:pt x="7977" y="5300"/>
                    <a:pt x="8003" y="5268"/>
                    <a:pt x="8040" y="5251"/>
                  </a:cubicBezTo>
                  <a:cubicBezTo>
                    <a:pt x="8038" y="5226"/>
                    <a:pt x="8038" y="5200"/>
                    <a:pt x="8038" y="5173"/>
                  </a:cubicBezTo>
                  <a:cubicBezTo>
                    <a:pt x="8105" y="5171"/>
                    <a:pt x="8185" y="5125"/>
                    <a:pt x="8224" y="5125"/>
                  </a:cubicBezTo>
                  <a:cubicBezTo>
                    <a:pt x="8228" y="5125"/>
                    <a:pt x="8232" y="5125"/>
                    <a:pt x="8235" y="5126"/>
                  </a:cubicBezTo>
                  <a:cubicBezTo>
                    <a:pt x="8307" y="5027"/>
                    <a:pt x="8425" y="4915"/>
                    <a:pt x="8432" y="4816"/>
                  </a:cubicBezTo>
                  <a:cubicBezTo>
                    <a:pt x="8441" y="4800"/>
                    <a:pt x="8452" y="4796"/>
                    <a:pt x="8463" y="4796"/>
                  </a:cubicBezTo>
                  <a:cubicBezTo>
                    <a:pt x="8472" y="4796"/>
                    <a:pt x="8482" y="4799"/>
                    <a:pt x="8490" y="4799"/>
                  </a:cubicBezTo>
                  <a:cubicBezTo>
                    <a:pt x="8480" y="4818"/>
                    <a:pt x="8462" y="4834"/>
                    <a:pt x="8462" y="4848"/>
                  </a:cubicBezTo>
                  <a:cubicBezTo>
                    <a:pt x="8499" y="4788"/>
                    <a:pt x="8601" y="4700"/>
                    <a:pt x="8578" y="4656"/>
                  </a:cubicBezTo>
                  <a:cubicBezTo>
                    <a:pt x="8592" y="4647"/>
                    <a:pt x="8601" y="4644"/>
                    <a:pt x="8606" y="4644"/>
                  </a:cubicBezTo>
                  <a:cubicBezTo>
                    <a:pt x="8621" y="4644"/>
                    <a:pt x="8611" y="4667"/>
                    <a:pt x="8617" y="4667"/>
                  </a:cubicBezTo>
                  <a:cubicBezTo>
                    <a:pt x="8621" y="4667"/>
                    <a:pt x="8630" y="4658"/>
                    <a:pt x="8654" y="4630"/>
                  </a:cubicBezTo>
                  <a:lnTo>
                    <a:pt x="8654" y="4651"/>
                  </a:lnTo>
                  <a:cubicBezTo>
                    <a:pt x="8866" y="4541"/>
                    <a:pt x="8839" y="4312"/>
                    <a:pt x="9067" y="4193"/>
                  </a:cubicBezTo>
                  <a:lnTo>
                    <a:pt x="9067" y="4193"/>
                  </a:lnTo>
                  <a:cubicBezTo>
                    <a:pt x="9065" y="4194"/>
                    <a:pt x="9063" y="4194"/>
                    <a:pt x="9062" y="4194"/>
                  </a:cubicBezTo>
                  <a:cubicBezTo>
                    <a:pt x="9059" y="4194"/>
                    <a:pt x="9057" y="4193"/>
                    <a:pt x="9055" y="4192"/>
                  </a:cubicBezTo>
                  <a:cubicBezTo>
                    <a:pt x="9292" y="4014"/>
                    <a:pt x="9456" y="3735"/>
                    <a:pt x="9707" y="3575"/>
                  </a:cubicBezTo>
                  <a:cubicBezTo>
                    <a:pt x="9776" y="3524"/>
                    <a:pt x="9760" y="3499"/>
                    <a:pt x="9781" y="3446"/>
                  </a:cubicBezTo>
                  <a:lnTo>
                    <a:pt x="9820" y="3459"/>
                  </a:lnTo>
                  <a:lnTo>
                    <a:pt x="9848" y="3369"/>
                  </a:lnTo>
                  <a:cubicBezTo>
                    <a:pt x="9913" y="3260"/>
                    <a:pt x="10064" y="3283"/>
                    <a:pt x="10131" y="3130"/>
                  </a:cubicBezTo>
                  <a:lnTo>
                    <a:pt x="10099" y="3128"/>
                  </a:lnTo>
                  <a:cubicBezTo>
                    <a:pt x="10137" y="3095"/>
                    <a:pt x="10196" y="3014"/>
                    <a:pt x="10219" y="3014"/>
                  </a:cubicBezTo>
                  <a:cubicBezTo>
                    <a:pt x="10222" y="3014"/>
                    <a:pt x="10224" y="3016"/>
                    <a:pt x="10226" y="3019"/>
                  </a:cubicBezTo>
                  <a:cubicBezTo>
                    <a:pt x="10228" y="3012"/>
                    <a:pt x="10221" y="2987"/>
                    <a:pt x="10247" y="2982"/>
                  </a:cubicBezTo>
                  <a:lnTo>
                    <a:pt x="10261" y="2994"/>
                  </a:lnTo>
                  <a:lnTo>
                    <a:pt x="10333" y="2873"/>
                  </a:lnTo>
                  <a:cubicBezTo>
                    <a:pt x="10351" y="2859"/>
                    <a:pt x="10364" y="2854"/>
                    <a:pt x="10373" y="2854"/>
                  </a:cubicBezTo>
                  <a:cubicBezTo>
                    <a:pt x="10394" y="2854"/>
                    <a:pt x="10400" y="2877"/>
                    <a:pt x="10421" y="2877"/>
                  </a:cubicBezTo>
                  <a:cubicBezTo>
                    <a:pt x="10435" y="2877"/>
                    <a:pt x="10455" y="2867"/>
                    <a:pt x="10490" y="2834"/>
                  </a:cubicBezTo>
                  <a:cubicBezTo>
                    <a:pt x="10524" y="2789"/>
                    <a:pt x="10562" y="2683"/>
                    <a:pt x="10541" y="2683"/>
                  </a:cubicBezTo>
                  <a:lnTo>
                    <a:pt x="10541" y="2683"/>
                  </a:lnTo>
                  <a:cubicBezTo>
                    <a:pt x="10540" y="2683"/>
                    <a:pt x="10540" y="2683"/>
                    <a:pt x="10539" y="2683"/>
                  </a:cubicBezTo>
                  <a:cubicBezTo>
                    <a:pt x="10527" y="2695"/>
                    <a:pt x="10503" y="2708"/>
                    <a:pt x="10487" y="2708"/>
                  </a:cubicBezTo>
                  <a:cubicBezTo>
                    <a:pt x="10482" y="2708"/>
                    <a:pt x="10477" y="2706"/>
                    <a:pt x="10474" y="2704"/>
                  </a:cubicBezTo>
                  <a:lnTo>
                    <a:pt x="10502" y="2660"/>
                  </a:lnTo>
                  <a:cubicBezTo>
                    <a:pt x="10477" y="2625"/>
                    <a:pt x="10463" y="2577"/>
                    <a:pt x="10411" y="2577"/>
                  </a:cubicBezTo>
                  <a:close/>
                  <a:moveTo>
                    <a:pt x="3466" y="7528"/>
                  </a:moveTo>
                  <a:lnTo>
                    <a:pt x="3434" y="7567"/>
                  </a:lnTo>
                  <a:cubicBezTo>
                    <a:pt x="3448" y="7556"/>
                    <a:pt x="3457" y="7544"/>
                    <a:pt x="3466" y="7530"/>
                  </a:cubicBezTo>
                  <a:lnTo>
                    <a:pt x="3466" y="7528"/>
                  </a:lnTo>
                  <a:close/>
                  <a:moveTo>
                    <a:pt x="3151" y="7859"/>
                  </a:moveTo>
                  <a:lnTo>
                    <a:pt x="3130" y="7890"/>
                  </a:lnTo>
                  <a:lnTo>
                    <a:pt x="3155" y="7864"/>
                  </a:lnTo>
                  <a:lnTo>
                    <a:pt x="3151" y="7859"/>
                  </a:lnTo>
                  <a:close/>
                  <a:moveTo>
                    <a:pt x="20069" y="8520"/>
                  </a:moveTo>
                  <a:lnTo>
                    <a:pt x="19937" y="8564"/>
                  </a:lnTo>
                  <a:lnTo>
                    <a:pt x="19981" y="8613"/>
                  </a:lnTo>
                  <a:lnTo>
                    <a:pt x="20069" y="8520"/>
                  </a:lnTo>
                  <a:close/>
                  <a:moveTo>
                    <a:pt x="19979" y="8884"/>
                  </a:moveTo>
                  <a:cubicBezTo>
                    <a:pt x="19965" y="8893"/>
                    <a:pt x="19972" y="8924"/>
                    <a:pt x="20021" y="8998"/>
                  </a:cubicBezTo>
                  <a:cubicBezTo>
                    <a:pt x="20002" y="8963"/>
                    <a:pt x="19986" y="8924"/>
                    <a:pt x="19979" y="8884"/>
                  </a:cubicBezTo>
                  <a:close/>
                  <a:moveTo>
                    <a:pt x="19508" y="9151"/>
                  </a:moveTo>
                  <a:cubicBezTo>
                    <a:pt x="19522" y="9172"/>
                    <a:pt x="19536" y="9188"/>
                    <a:pt x="19548" y="9202"/>
                  </a:cubicBezTo>
                  <a:lnTo>
                    <a:pt x="19508" y="9151"/>
                  </a:lnTo>
                  <a:close/>
                  <a:moveTo>
                    <a:pt x="19361" y="9354"/>
                  </a:moveTo>
                  <a:lnTo>
                    <a:pt x="19361" y="9354"/>
                  </a:lnTo>
                  <a:cubicBezTo>
                    <a:pt x="19360" y="9354"/>
                    <a:pt x="19380" y="9375"/>
                    <a:pt x="19399" y="9396"/>
                  </a:cubicBezTo>
                  <a:lnTo>
                    <a:pt x="19399" y="9396"/>
                  </a:lnTo>
                  <a:cubicBezTo>
                    <a:pt x="19399" y="9396"/>
                    <a:pt x="19398" y="9395"/>
                    <a:pt x="19397" y="9394"/>
                  </a:cubicBezTo>
                  <a:lnTo>
                    <a:pt x="19397" y="9394"/>
                  </a:lnTo>
                  <a:cubicBezTo>
                    <a:pt x="19432" y="9438"/>
                    <a:pt x="19468" y="9504"/>
                    <a:pt x="19486" y="9504"/>
                  </a:cubicBezTo>
                  <a:cubicBezTo>
                    <a:pt x="19488" y="9504"/>
                    <a:pt x="19490" y="9503"/>
                    <a:pt x="19492" y="9501"/>
                  </a:cubicBezTo>
                  <a:cubicBezTo>
                    <a:pt x="19480" y="9482"/>
                    <a:pt x="19467" y="9466"/>
                    <a:pt x="19450" y="9452"/>
                  </a:cubicBezTo>
                  <a:cubicBezTo>
                    <a:pt x="19449" y="9447"/>
                    <a:pt x="19448" y="9443"/>
                    <a:pt x="19448" y="9440"/>
                  </a:cubicBezTo>
                  <a:lnTo>
                    <a:pt x="19448" y="9440"/>
                  </a:lnTo>
                  <a:cubicBezTo>
                    <a:pt x="19448" y="9440"/>
                    <a:pt x="19449" y="9441"/>
                    <a:pt x="19450" y="9441"/>
                  </a:cubicBezTo>
                  <a:cubicBezTo>
                    <a:pt x="19450" y="9441"/>
                    <a:pt x="19450" y="9441"/>
                    <a:pt x="19450" y="9440"/>
                  </a:cubicBezTo>
                  <a:lnTo>
                    <a:pt x="19448" y="9437"/>
                  </a:lnTo>
                  <a:lnTo>
                    <a:pt x="19448" y="9437"/>
                  </a:lnTo>
                  <a:cubicBezTo>
                    <a:pt x="19448" y="9438"/>
                    <a:pt x="19448" y="9439"/>
                    <a:pt x="19448" y="9440"/>
                  </a:cubicBezTo>
                  <a:lnTo>
                    <a:pt x="19448" y="9440"/>
                  </a:lnTo>
                  <a:cubicBezTo>
                    <a:pt x="19440" y="9437"/>
                    <a:pt x="19419" y="9416"/>
                    <a:pt x="19399" y="9396"/>
                  </a:cubicBezTo>
                  <a:lnTo>
                    <a:pt x="19399" y="9396"/>
                  </a:lnTo>
                  <a:cubicBezTo>
                    <a:pt x="19399" y="9396"/>
                    <a:pt x="19399" y="9396"/>
                    <a:pt x="19399" y="9396"/>
                  </a:cubicBezTo>
                  <a:cubicBezTo>
                    <a:pt x="19399" y="9396"/>
                    <a:pt x="19399" y="9396"/>
                    <a:pt x="19399" y="9396"/>
                  </a:cubicBezTo>
                  <a:lnTo>
                    <a:pt x="19399" y="9396"/>
                  </a:lnTo>
                  <a:cubicBezTo>
                    <a:pt x="19399" y="9396"/>
                    <a:pt x="19399" y="9396"/>
                    <a:pt x="19399" y="9396"/>
                  </a:cubicBezTo>
                  <a:lnTo>
                    <a:pt x="19399" y="9396"/>
                  </a:lnTo>
                  <a:cubicBezTo>
                    <a:pt x="19395" y="9389"/>
                    <a:pt x="19388" y="9383"/>
                    <a:pt x="19383" y="9376"/>
                  </a:cubicBezTo>
                  <a:cubicBezTo>
                    <a:pt x="19368" y="9360"/>
                    <a:pt x="19361" y="9354"/>
                    <a:pt x="19361" y="9354"/>
                  </a:cubicBezTo>
                  <a:close/>
                  <a:moveTo>
                    <a:pt x="814" y="9540"/>
                  </a:moveTo>
                  <a:cubicBezTo>
                    <a:pt x="813" y="9543"/>
                    <a:pt x="812" y="9547"/>
                    <a:pt x="811" y="9550"/>
                  </a:cubicBezTo>
                  <a:lnTo>
                    <a:pt x="811" y="9550"/>
                  </a:lnTo>
                  <a:cubicBezTo>
                    <a:pt x="812" y="9546"/>
                    <a:pt x="813" y="9543"/>
                    <a:pt x="814" y="9540"/>
                  </a:cubicBezTo>
                  <a:close/>
                  <a:moveTo>
                    <a:pt x="20007" y="10020"/>
                  </a:moveTo>
                  <a:cubicBezTo>
                    <a:pt x="20007" y="10022"/>
                    <a:pt x="20007" y="10025"/>
                    <a:pt x="20007" y="10027"/>
                  </a:cubicBezTo>
                  <a:cubicBezTo>
                    <a:pt x="20010" y="10044"/>
                    <a:pt x="20012" y="10050"/>
                    <a:pt x="20012" y="10050"/>
                  </a:cubicBezTo>
                  <a:cubicBezTo>
                    <a:pt x="20012" y="10050"/>
                    <a:pt x="20009" y="10035"/>
                    <a:pt x="20007" y="10020"/>
                  </a:cubicBezTo>
                  <a:close/>
                  <a:moveTo>
                    <a:pt x="20686" y="10053"/>
                  </a:moveTo>
                  <a:cubicBezTo>
                    <a:pt x="20682" y="10068"/>
                    <a:pt x="20681" y="10075"/>
                    <a:pt x="20682" y="10075"/>
                  </a:cubicBezTo>
                  <a:cubicBezTo>
                    <a:pt x="20682" y="10075"/>
                    <a:pt x="20684" y="10069"/>
                    <a:pt x="20686" y="10062"/>
                  </a:cubicBezTo>
                  <a:lnTo>
                    <a:pt x="20686" y="10059"/>
                  </a:lnTo>
                  <a:lnTo>
                    <a:pt x="20686" y="10053"/>
                  </a:lnTo>
                  <a:close/>
                  <a:moveTo>
                    <a:pt x="20001" y="10117"/>
                  </a:moveTo>
                  <a:cubicBezTo>
                    <a:pt x="20004" y="10140"/>
                    <a:pt x="20008" y="10161"/>
                    <a:pt x="20014" y="10180"/>
                  </a:cubicBezTo>
                  <a:cubicBezTo>
                    <a:pt x="20009" y="10153"/>
                    <a:pt x="20004" y="10132"/>
                    <a:pt x="20001" y="10117"/>
                  </a:cubicBezTo>
                  <a:close/>
                  <a:moveTo>
                    <a:pt x="19742" y="10586"/>
                  </a:moveTo>
                  <a:lnTo>
                    <a:pt x="19742" y="10586"/>
                  </a:lnTo>
                  <a:cubicBezTo>
                    <a:pt x="19742" y="10586"/>
                    <a:pt x="19742" y="10587"/>
                    <a:pt x="19742" y="10587"/>
                  </a:cubicBezTo>
                  <a:lnTo>
                    <a:pt x="19742" y="10587"/>
                  </a:lnTo>
                  <a:cubicBezTo>
                    <a:pt x="19742" y="10587"/>
                    <a:pt x="19742" y="10586"/>
                    <a:pt x="19742" y="10586"/>
                  </a:cubicBezTo>
                  <a:close/>
                  <a:moveTo>
                    <a:pt x="2991" y="9482"/>
                  </a:moveTo>
                  <a:lnTo>
                    <a:pt x="2787" y="10113"/>
                  </a:lnTo>
                  <a:lnTo>
                    <a:pt x="2124" y="10113"/>
                  </a:lnTo>
                  <a:lnTo>
                    <a:pt x="2659" y="10500"/>
                  </a:lnTo>
                  <a:lnTo>
                    <a:pt x="2455" y="11130"/>
                  </a:lnTo>
                  <a:lnTo>
                    <a:pt x="2991" y="10741"/>
                  </a:lnTo>
                  <a:lnTo>
                    <a:pt x="3526" y="11130"/>
                  </a:lnTo>
                  <a:lnTo>
                    <a:pt x="3322" y="10500"/>
                  </a:lnTo>
                  <a:lnTo>
                    <a:pt x="3858" y="10113"/>
                  </a:lnTo>
                  <a:lnTo>
                    <a:pt x="3197" y="10113"/>
                  </a:lnTo>
                  <a:lnTo>
                    <a:pt x="2991" y="9482"/>
                  </a:lnTo>
                  <a:close/>
                  <a:moveTo>
                    <a:pt x="17658" y="9482"/>
                  </a:moveTo>
                  <a:lnTo>
                    <a:pt x="17454" y="10113"/>
                  </a:lnTo>
                  <a:lnTo>
                    <a:pt x="16794" y="10113"/>
                  </a:lnTo>
                  <a:lnTo>
                    <a:pt x="17329" y="10500"/>
                  </a:lnTo>
                  <a:lnTo>
                    <a:pt x="17125" y="11130"/>
                  </a:lnTo>
                  <a:lnTo>
                    <a:pt x="17661" y="10741"/>
                  </a:lnTo>
                  <a:lnTo>
                    <a:pt x="18194" y="11130"/>
                  </a:lnTo>
                  <a:lnTo>
                    <a:pt x="17990" y="10500"/>
                  </a:lnTo>
                  <a:lnTo>
                    <a:pt x="18525" y="10113"/>
                  </a:lnTo>
                  <a:lnTo>
                    <a:pt x="17865" y="10113"/>
                  </a:lnTo>
                  <a:lnTo>
                    <a:pt x="17658" y="9482"/>
                  </a:lnTo>
                  <a:close/>
                  <a:moveTo>
                    <a:pt x="18194" y="11130"/>
                  </a:moveTo>
                  <a:lnTo>
                    <a:pt x="18194" y="11130"/>
                  </a:lnTo>
                  <a:lnTo>
                    <a:pt x="18194" y="11130"/>
                  </a:lnTo>
                  <a:close/>
                  <a:moveTo>
                    <a:pt x="1208" y="11133"/>
                  </a:moveTo>
                  <a:lnTo>
                    <a:pt x="1208" y="11133"/>
                  </a:lnTo>
                  <a:cubicBezTo>
                    <a:pt x="1210" y="11138"/>
                    <a:pt x="1212" y="11143"/>
                    <a:pt x="1213" y="11148"/>
                  </a:cubicBezTo>
                  <a:lnTo>
                    <a:pt x="1213" y="11148"/>
                  </a:lnTo>
                  <a:cubicBezTo>
                    <a:pt x="1212" y="11143"/>
                    <a:pt x="1210" y="11138"/>
                    <a:pt x="1208" y="11133"/>
                  </a:cubicBezTo>
                  <a:close/>
                  <a:moveTo>
                    <a:pt x="1336" y="11390"/>
                  </a:moveTo>
                  <a:cubicBezTo>
                    <a:pt x="1335" y="11390"/>
                    <a:pt x="1336" y="11390"/>
                    <a:pt x="1336" y="11391"/>
                  </a:cubicBezTo>
                  <a:lnTo>
                    <a:pt x="1336" y="11391"/>
                  </a:lnTo>
                  <a:cubicBezTo>
                    <a:pt x="1336" y="11391"/>
                    <a:pt x="1336" y="11390"/>
                    <a:pt x="1336" y="11390"/>
                  </a:cubicBezTo>
                  <a:close/>
                  <a:moveTo>
                    <a:pt x="890" y="11496"/>
                  </a:moveTo>
                  <a:cubicBezTo>
                    <a:pt x="890" y="11497"/>
                    <a:pt x="890" y="11497"/>
                    <a:pt x="891" y="11497"/>
                  </a:cubicBezTo>
                  <a:cubicBezTo>
                    <a:pt x="890" y="11497"/>
                    <a:pt x="890" y="11497"/>
                    <a:pt x="890" y="11496"/>
                  </a:cubicBezTo>
                  <a:close/>
                  <a:moveTo>
                    <a:pt x="20955" y="11105"/>
                  </a:moveTo>
                  <a:lnTo>
                    <a:pt x="20955" y="11105"/>
                  </a:lnTo>
                  <a:cubicBezTo>
                    <a:pt x="20943" y="11128"/>
                    <a:pt x="20934" y="11151"/>
                    <a:pt x="20925" y="11177"/>
                  </a:cubicBezTo>
                  <a:cubicBezTo>
                    <a:pt x="20901" y="11290"/>
                    <a:pt x="20869" y="11402"/>
                    <a:pt x="20825" y="11508"/>
                  </a:cubicBezTo>
                  <a:cubicBezTo>
                    <a:pt x="20890" y="11395"/>
                    <a:pt x="20964" y="11256"/>
                    <a:pt x="20955" y="11105"/>
                  </a:cubicBezTo>
                  <a:close/>
                  <a:moveTo>
                    <a:pt x="731" y="11506"/>
                  </a:moveTo>
                  <a:lnTo>
                    <a:pt x="731" y="11508"/>
                  </a:lnTo>
                  <a:cubicBezTo>
                    <a:pt x="731" y="11508"/>
                    <a:pt x="731" y="11508"/>
                    <a:pt x="731" y="11508"/>
                  </a:cubicBezTo>
                  <a:lnTo>
                    <a:pt x="731" y="11508"/>
                  </a:lnTo>
                  <a:cubicBezTo>
                    <a:pt x="731" y="11508"/>
                    <a:pt x="731" y="11507"/>
                    <a:pt x="731" y="11506"/>
                  </a:cubicBezTo>
                  <a:close/>
                  <a:moveTo>
                    <a:pt x="731" y="11508"/>
                  </a:moveTo>
                  <a:lnTo>
                    <a:pt x="731" y="11508"/>
                  </a:lnTo>
                  <a:cubicBezTo>
                    <a:pt x="731" y="11515"/>
                    <a:pt x="733" y="11521"/>
                    <a:pt x="733" y="11527"/>
                  </a:cubicBezTo>
                  <a:cubicBezTo>
                    <a:pt x="760" y="11555"/>
                    <a:pt x="772" y="11566"/>
                    <a:pt x="774" y="11566"/>
                  </a:cubicBezTo>
                  <a:cubicBezTo>
                    <a:pt x="776" y="11566"/>
                    <a:pt x="757" y="11542"/>
                    <a:pt x="731" y="11508"/>
                  </a:cubicBezTo>
                  <a:close/>
                  <a:moveTo>
                    <a:pt x="19608" y="11532"/>
                  </a:moveTo>
                  <a:lnTo>
                    <a:pt x="19575" y="11571"/>
                  </a:lnTo>
                  <a:cubicBezTo>
                    <a:pt x="19587" y="11559"/>
                    <a:pt x="19599" y="11545"/>
                    <a:pt x="19608" y="11532"/>
                  </a:cubicBezTo>
                  <a:close/>
                  <a:moveTo>
                    <a:pt x="20825" y="11508"/>
                  </a:moveTo>
                  <a:lnTo>
                    <a:pt x="20825" y="11508"/>
                  </a:lnTo>
                  <a:cubicBezTo>
                    <a:pt x="20723" y="11661"/>
                    <a:pt x="20623" y="11763"/>
                    <a:pt x="20635" y="11824"/>
                  </a:cubicBezTo>
                  <a:cubicBezTo>
                    <a:pt x="20677" y="11770"/>
                    <a:pt x="20716" y="11715"/>
                    <a:pt x="20746" y="11657"/>
                  </a:cubicBezTo>
                  <a:cubicBezTo>
                    <a:pt x="20776" y="11606"/>
                    <a:pt x="20802" y="11555"/>
                    <a:pt x="20825" y="11508"/>
                  </a:cubicBezTo>
                  <a:close/>
                  <a:moveTo>
                    <a:pt x="20057" y="11828"/>
                  </a:moveTo>
                  <a:cubicBezTo>
                    <a:pt x="20051" y="11828"/>
                    <a:pt x="20028" y="11855"/>
                    <a:pt x="19974" y="11928"/>
                  </a:cubicBezTo>
                  <a:cubicBezTo>
                    <a:pt x="19976" y="11953"/>
                    <a:pt x="19898" y="12060"/>
                    <a:pt x="19915" y="12060"/>
                  </a:cubicBezTo>
                  <a:cubicBezTo>
                    <a:pt x="19922" y="12060"/>
                    <a:pt x="19943" y="12043"/>
                    <a:pt x="19988" y="12000"/>
                  </a:cubicBezTo>
                  <a:lnTo>
                    <a:pt x="19988" y="11997"/>
                  </a:lnTo>
                  <a:cubicBezTo>
                    <a:pt x="19995" y="11979"/>
                    <a:pt x="20004" y="11958"/>
                    <a:pt x="20016" y="11940"/>
                  </a:cubicBezTo>
                  <a:lnTo>
                    <a:pt x="20051" y="11858"/>
                  </a:lnTo>
                  <a:cubicBezTo>
                    <a:pt x="20057" y="11841"/>
                    <a:pt x="20061" y="11828"/>
                    <a:pt x="20057" y="11828"/>
                  </a:cubicBezTo>
                  <a:close/>
                  <a:moveTo>
                    <a:pt x="1236" y="12059"/>
                  </a:moveTo>
                  <a:cubicBezTo>
                    <a:pt x="1236" y="12059"/>
                    <a:pt x="1237" y="12060"/>
                    <a:pt x="1237" y="12061"/>
                  </a:cubicBezTo>
                  <a:lnTo>
                    <a:pt x="1237" y="12061"/>
                  </a:lnTo>
                  <a:lnTo>
                    <a:pt x="1236" y="12060"/>
                  </a:lnTo>
                  <a:lnTo>
                    <a:pt x="1236" y="12060"/>
                  </a:lnTo>
                  <a:cubicBezTo>
                    <a:pt x="1237" y="12061"/>
                    <a:pt x="1237" y="12061"/>
                    <a:pt x="1237" y="12061"/>
                  </a:cubicBezTo>
                  <a:cubicBezTo>
                    <a:pt x="1237" y="12061"/>
                    <a:pt x="1237" y="12061"/>
                    <a:pt x="1237" y="12061"/>
                  </a:cubicBezTo>
                  <a:lnTo>
                    <a:pt x="1237" y="12061"/>
                  </a:lnTo>
                  <a:lnTo>
                    <a:pt x="1238" y="12061"/>
                  </a:lnTo>
                  <a:lnTo>
                    <a:pt x="1238" y="12061"/>
                  </a:lnTo>
                  <a:cubicBezTo>
                    <a:pt x="1237" y="12060"/>
                    <a:pt x="1236" y="12059"/>
                    <a:pt x="1236" y="12059"/>
                  </a:cubicBezTo>
                  <a:close/>
                  <a:moveTo>
                    <a:pt x="20289" y="11869"/>
                  </a:moveTo>
                  <a:cubicBezTo>
                    <a:pt x="20272" y="11869"/>
                    <a:pt x="20232" y="11913"/>
                    <a:pt x="20192" y="11979"/>
                  </a:cubicBezTo>
                  <a:cubicBezTo>
                    <a:pt x="20171" y="12036"/>
                    <a:pt x="20121" y="12104"/>
                    <a:pt x="20144" y="12104"/>
                  </a:cubicBezTo>
                  <a:cubicBezTo>
                    <a:pt x="20146" y="12104"/>
                    <a:pt x="20149" y="12103"/>
                    <a:pt x="20153" y="12102"/>
                  </a:cubicBezTo>
                  <a:lnTo>
                    <a:pt x="20178" y="12067"/>
                  </a:lnTo>
                  <a:lnTo>
                    <a:pt x="20227" y="11991"/>
                  </a:lnTo>
                  <a:lnTo>
                    <a:pt x="20296" y="11879"/>
                  </a:lnTo>
                  <a:cubicBezTo>
                    <a:pt x="20296" y="11872"/>
                    <a:pt x="20293" y="11869"/>
                    <a:pt x="20289" y="11869"/>
                  </a:cubicBezTo>
                  <a:close/>
                  <a:moveTo>
                    <a:pt x="19004" y="12097"/>
                  </a:moveTo>
                  <a:cubicBezTo>
                    <a:pt x="19004" y="12097"/>
                    <a:pt x="19003" y="12097"/>
                    <a:pt x="19003" y="12097"/>
                  </a:cubicBezTo>
                  <a:cubicBezTo>
                    <a:pt x="18977" y="12123"/>
                    <a:pt x="18970" y="12137"/>
                    <a:pt x="18973" y="12141"/>
                  </a:cubicBezTo>
                  <a:cubicBezTo>
                    <a:pt x="18993" y="12117"/>
                    <a:pt x="19010" y="12097"/>
                    <a:pt x="19004" y="12097"/>
                  </a:cubicBezTo>
                  <a:close/>
                  <a:moveTo>
                    <a:pt x="18794" y="12095"/>
                  </a:moveTo>
                  <a:lnTo>
                    <a:pt x="18794" y="12095"/>
                  </a:lnTo>
                  <a:cubicBezTo>
                    <a:pt x="18750" y="12130"/>
                    <a:pt x="18713" y="12169"/>
                    <a:pt x="18678" y="12211"/>
                  </a:cubicBezTo>
                  <a:cubicBezTo>
                    <a:pt x="18720" y="12176"/>
                    <a:pt x="18757" y="12137"/>
                    <a:pt x="18794" y="12095"/>
                  </a:cubicBezTo>
                  <a:close/>
                  <a:moveTo>
                    <a:pt x="2097" y="12219"/>
                  </a:moveTo>
                  <a:cubicBezTo>
                    <a:pt x="2097" y="12219"/>
                    <a:pt x="2097" y="12220"/>
                    <a:pt x="2098" y="12220"/>
                  </a:cubicBezTo>
                  <a:lnTo>
                    <a:pt x="2098" y="12220"/>
                  </a:lnTo>
                  <a:cubicBezTo>
                    <a:pt x="2098" y="12220"/>
                    <a:pt x="2098" y="12220"/>
                    <a:pt x="2098" y="12220"/>
                  </a:cubicBezTo>
                  <a:cubicBezTo>
                    <a:pt x="2098" y="12220"/>
                    <a:pt x="2097" y="12219"/>
                    <a:pt x="2097" y="12219"/>
                  </a:cubicBezTo>
                  <a:close/>
                  <a:moveTo>
                    <a:pt x="2374" y="12218"/>
                  </a:moveTo>
                  <a:lnTo>
                    <a:pt x="2499" y="12345"/>
                  </a:lnTo>
                  <a:cubicBezTo>
                    <a:pt x="2500" y="12353"/>
                    <a:pt x="2497" y="12357"/>
                    <a:pt x="2491" y="12357"/>
                  </a:cubicBezTo>
                  <a:cubicBezTo>
                    <a:pt x="2483" y="12357"/>
                    <a:pt x="2469" y="12349"/>
                    <a:pt x="2453" y="12331"/>
                  </a:cubicBezTo>
                  <a:lnTo>
                    <a:pt x="2453" y="12331"/>
                  </a:lnTo>
                  <a:cubicBezTo>
                    <a:pt x="2454" y="12332"/>
                    <a:pt x="2456" y="12333"/>
                    <a:pt x="2456" y="12333"/>
                  </a:cubicBezTo>
                  <a:cubicBezTo>
                    <a:pt x="2465" y="12333"/>
                    <a:pt x="2409" y="12265"/>
                    <a:pt x="2374" y="12218"/>
                  </a:cubicBezTo>
                  <a:close/>
                  <a:moveTo>
                    <a:pt x="19548" y="12436"/>
                  </a:moveTo>
                  <a:lnTo>
                    <a:pt x="19483" y="12545"/>
                  </a:lnTo>
                  <a:cubicBezTo>
                    <a:pt x="19541" y="12503"/>
                    <a:pt x="19555" y="12510"/>
                    <a:pt x="19599" y="12496"/>
                  </a:cubicBezTo>
                  <a:lnTo>
                    <a:pt x="19548" y="12436"/>
                  </a:lnTo>
                  <a:close/>
                  <a:moveTo>
                    <a:pt x="1018" y="12514"/>
                  </a:moveTo>
                  <a:lnTo>
                    <a:pt x="1018" y="12514"/>
                  </a:lnTo>
                  <a:cubicBezTo>
                    <a:pt x="1087" y="12570"/>
                    <a:pt x="1100" y="12585"/>
                    <a:pt x="1090" y="12585"/>
                  </a:cubicBezTo>
                  <a:cubicBezTo>
                    <a:pt x="1084" y="12585"/>
                    <a:pt x="1068" y="12579"/>
                    <a:pt x="1053" y="12572"/>
                  </a:cubicBezTo>
                  <a:lnTo>
                    <a:pt x="1018" y="12514"/>
                  </a:lnTo>
                  <a:close/>
                  <a:moveTo>
                    <a:pt x="2752" y="12929"/>
                  </a:moveTo>
                  <a:lnTo>
                    <a:pt x="2836" y="13006"/>
                  </a:lnTo>
                  <a:lnTo>
                    <a:pt x="2845" y="13008"/>
                  </a:lnTo>
                  <a:cubicBezTo>
                    <a:pt x="2833" y="13008"/>
                    <a:pt x="2822" y="13006"/>
                    <a:pt x="2812" y="13004"/>
                  </a:cubicBezTo>
                  <a:cubicBezTo>
                    <a:pt x="2764" y="12960"/>
                    <a:pt x="2752" y="12941"/>
                    <a:pt x="2752" y="12929"/>
                  </a:cubicBezTo>
                  <a:close/>
                  <a:moveTo>
                    <a:pt x="2926" y="13036"/>
                  </a:moveTo>
                  <a:lnTo>
                    <a:pt x="2928" y="13036"/>
                  </a:lnTo>
                  <a:lnTo>
                    <a:pt x="2930" y="13039"/>
                  </a:lnTo>
                  <a:lnTo>
                    <a:pt x="2930" y="13039"/>
                  </a:lnTo>
                  <a:cubicBezTo>
                    <a:pt x="2930" y="13039"/>
                    <a:pt x="2929" y="13039"/>
                    <a:pt x="2928" y="13038"/>
                  </a:cubicBezTo>
                  <a:cubicBezTo>
                    <a:pt x="2928" y="13037"/>
                    <a:pt x="2927" y="13036"/>
                    <a:pt x="2926" y="13036"/>
                  </a:cubicBezTo>
                  <a:close/>
                  <a:moveTo>
                    <a:pt x="2993" y="13108"/>
                  </a:moveTo>
                  <a:lnTo>
                    <a:pt x="2993" y="13108"/>
                  </a:lnTo>
                  <a:cubicBezTo>
                    <a:pt x="2994" y="13109"/>
                    <a:pt x="2994" y="13109"/>
                    <a:pt x="2995" y="13110"/>
                  </a:cubicBezTo>
                  <a:lnTo>
                    <a:pt x="2995" y="13110"/>
                  </a:lnTo>
                  <a:cubicBezTo>
                    <a:pt x="2994" y="13110"/>
                    <a:pt x="2994" y="13109"/>
                    <a:pt x="2993" y="13108"/>
                  </a:cubicBezTo>
                  <a:close/>
                  <a:moveTo>
                    <a:pt x="18196" y="12980"/>
                  </a:moveTo>
                  <a:lnTo>
                    <a:pt x="18110" y="13078"/>
                  </a:lnTo>
                  <a:lnTo>
                    <a:pt x="18080" y="13113"/>
                  </a:lnTo>
                  <a:lnTo>
                    <a:pt x="18196" y="12980"/>
                  </a:lnTo>
                  <a:close/>
                  <a:moveTo>
                    <a:pt x="19474" y="13145"/>
                  </a:moveTo>
                  <a:cubicBezTo>
                    <a:pt x="19475" y="13145"/>
                    <a:pt x="19439" y="13173"/>
                    <a:pt x="19390" y="13212"/>
                  </a:cubicBezTo>
                  <a:cubicBezTo>
                    <a:pt x="19392" y="13210"/>
                    <a:pt x="19392" y="13208"/>
                    <a:pt x="19392" y="13205"/>
                  </a:cubicBezTo>
                  <a:cubicBezTo>
                    <a:pt x="19449" y="13162"/>
                    <a:pt x="19473" y="13145"/>
                    <a:pt x="19474" y="13145"/>
                  </a:cubicBezTo>
                  <a:close/>
                  <a:moveTo>
                    <a:pt x="7674" y="13393"/>
                  </a:moveTo>
                  <a:lnTo>
                    <a:pt x="7671" y="13395"/>
                  </a:lnTo>
                  <a:cubicBezTo>
                    <a:pt x="7678" y="13395"/>
                    <a:pt x="7685" y="13395"/>
                    <a:pt x="7692" y="13394"/>
                  </a:cubicBezTo>
                  <a:lnTo>
                    <a:pt x="7692" y="13394"/>
                  </a:lnTo>
                  <a:lnTo>
                    <a:pt x="7762" y="13400"/>
                  </a:lnTo>
                  <a:cubicBezTo>
                    <a:pt x="7740" y="13397"/>
                    <a:pt x="7718" y="13394"/>
                    <a:pt x="7696" y="13394"/>
                  </a:cubicBezTo>
                  <a:cubicBezTo>
                    <a:pt x="7694" y="13394"/>
                    <a:pt x="7693" y="13394"/>
                    <a:pt x="7692" y="13394"/>
                  </a:cubicBezTo>
                  <a:lnTo>
                    <a:pt x="7692" y="13394"/>
                  </a:lnTo>
                  <a:lnTo>
                    <a:pt x="7674" y="13393"/>
                  </a:lnTo>
                  <a:close/>
                  <a:moveTo>
                    <a:pt x="8441" y="13400"/>
                  </a:moveTo>
                  <a:cubicBezTo>
                    <a:pt x="8437" y="13401"/>
                    <a:pt x="8431" y="13403"/>
                    <a:pt x="8426" y="13404"/>
                  </a:cubicBezTo>
                  <a:lnTo>
                    <a:pt x="8426" y="13404"/>
                  </a:lnTo>
                  <a:cubicBezTo>
                    <a:pt x="8432" y="13403"/>
                    <a:pt x="8437" y="13402"/>
                    <a:pt x="8441" y="13400"/>
                  </a:cubicBezTo>
                  <a:close/>
                  <a:moveTo>
                    <a:pt x="8026" y="13393"/>
                  </a:moveTo>
                  <a:cubicBezTo>
                    <a:pt x="8040" y="13405"/>
                    <a:pt x="8056" y="13414"/>
                    <a:pt x="8075" y="13419"/>
                  </a:cubicBezTo>
                  <a:cubicBezTo>
                    <a:pt x="8079" y="13416"/>
                    <a:pt x="8082" y="13412"/>
                    <a:pt x="8086" y="13409"/>
                  </a:cubicBezTo>
                  <a:lnTo>
                    <a:pt x="8026" y="13393"/>
                  </a:lnTo>
                  <a:close/>
                  <a:moveTo>
                    <a:pt x="15021" y="13422"/>
                  </a:moveTo>
                  <a:cubicBezTo>
                    <a:pt x="15016" y="13422"/>
                    <a:pt x="15010" y="13424"/>
                    <a:pt x="15006" y="13428"/>
                  </a:cubicBezTo>
                  <a:lnTo>
                    <a:pt x="15027" y="13423"/>
                  </a:lnTo>
                  <a:cubicBezTo>
                    <a:pt x="15025" y="13423"/>
                    <a:pt x="15023" y="13422"/>
                    <a:pt x="15021" y="13422"/>
                  </a:cubicBezTo>
                  <a:close/>
                  <a:moveTo>
                    <a:pt x="6085" y="13431"/>
                  </a:moveTo>
                  <a:cubicBezTo>
                    <a:pt x="6082" y="13431"/>
                    <a:pt x="6071" y="13433"/>
                    <a:pt x="6060" y="13437"/>
                  </a:cubicBezTo>
                  <a:lnTo>
                    <a:pt x="6072" y="13437"/>
                  </a:lnTo>
                  <a:cubicBezTo>
                    <a:pt x="6085" y="13433"/>
                    <a:pt x="6088" y="13431"/>
                    <a:pt x="6085" y="13431"/>
                  </a:cubicBezTo>
                  <a:close/>
                  <a:moveTo>
                    <a:pt x="13933" y="13435"/>
                  </a:moveTo>
                  <a:cubicBezTo>
                    <a:pt x="13916" y="13451"/>
                    <a:pt x="13939" y="13453"/>
                    <a:pt x="13944" y="13460"/>
                  </a:cubicBezTo>
                  <a:lnTo>
                    <a:pt x="13944" y="13460"/>
                  </a:lnTo>
                  <a:lnTo>
                    <a:pt x="13933" y="13435"/>
                  </a:lnTo>
                  <a:close/>
                  <a:moveTo>
                    <a:pt x="6030" y="13460"/>
                  </a:moveTo>
                  <a:cubicBezTo>
                    <a:pt x="6030" y="13460"/>
                    <a:pt x="6030" y="13460"/>
                    <a:pt x="6030" y="13460"/>
                  </a:cubicBezTo>
                  <a:cubicBezTo>
                    <a:pt x="6030" y="13460"/>
                    <a:pt x="6030" y="13460"/>
                    <a:pt x="6030" y="13460"/>
                  </a:cubicBezTo>
                  <a:lnTo>
                    <a:pt x="6030" y="13460"/>
                  </a:lnTo>
                  <a:cubicBezTo>
                    <a:pt x="6030" y="13460"/>
                    <a:pt x="6030" y="13460"/>
                    <a:pt x="6030" y="13460"/>
                  </a:cubicBezTo>
                  <a:close/>
                  <a:moveTo>
                    <a:pt x="13944" y="13460"/>
                  </a:moveTo>
                  <a:lnTo>
                    <a:pt x="13945" y="13462"/>
                  </a:lnTo>
                  <a:lnTo>
                    <a:pt x="13945" y="13462"/>
                  </a:lnTo>
                  <a:cubicBezTo>
                    <a:pt x="13945" y="13461"/>
                    <a:pt x="13945" y="13461"/>
                    <a:pt x="13944" y="13460"/>
                  </a:cubicBezTo>
                  <a:close/>
                  <a:moveTo>
                    <a:pt x="6023" y="13444"/>
                  </a:moveTo>
                  <a:cubicBezTo>
                    <a:pt x="6007" y="13444"/>
                    <a:pt x="5995" y="13446"/>
                    <a:pt x="5998" y="13463"/>
                  </a:cubicBezTo>
                  <a:lnTo>
                    <a:pt x="6025" y="13456"/>
                  </a:lnTo>
                  <a:lnTo>
                    <a:pt x="6025" y="13456"/>
                  </a:lnTo>
                  <a:cubicBezTo>
                    <a:pt x="6027" y="13457"/>
                    <a:pt x="6029" y="13458"/>
                    <a:pt x="6030" y="13460"/>
                  </a:cubicBezTo>
                  <a:lnTo>
                    <a:pt x="6030" y="13460"/>
                  </a:lnTo>
                  <a:cubicBezTo>
                    <a:pt x="6031" y="13453"/>
                    <a:pt x="6047" y="13449"/>
                    <a:pt x="6060" y="13444"/>
                  </a:cubicBezTo>
                  <a:lnTo>
                    <a:pt x="6060" y="13444"/>
                  </a:lnTo>
                  <a:cubicBezTo>
                    <a:pt x="6057" y="13444"/>
                    <a:pt x="6054" y="13444"/>
                    <a:pt x="6051" y="13444"/>
                  </a:cubicBezTo>
                  <a:cubicBezTo>
                    <a:pt x="6042" y="13444"/>
                    <a:pt x="6032" y="13444"/>
                    <a:pt x="6023" y="13444"/>
                  </a:cubicBezTo>
                  <a:close/>
                  <a:moveTo>
                    <a:pt x="17498" y="13368"/>
                  </a:moveTo>
                  <a:lnTo>
                    <a:pt x="17410" y="13426"/>
                  </a:lnTo>
                  <a:lnTo>
                    <a:pt x="17396" y="13479"/>
                  </a:lnTo>
                  <a:lnTo>
                    <a:pt x="17498" y="13368"/>
                  </a:lnTo>
                  <a:close/>
                  <a:moveTo>
                    <a:pt x="6271" y="13627"/>
                  </a:moveTo>
                  <a:cubicBezTo>
                    <a:pt x="6277" y="13630"/>
                    <a:pt x="6282" y="13633"/>
                    <a:pt x="6281" y="13633"/>
                  </a:cubicBezTo>
                  <a:cubicBezTo>
                    <a:pt x="6280" y="13633"/>
                    <a:pt x="6277" y="13632"/>
                    <a:pt x="6271" y="13630"/>
                  </a:cubicBezTo>
                  <a:lnTo>
                    <a:pt x="6271" y="13627"/>
                  </a:lnTo>
                  <a:close/>
                  <a:moveTo>
                    <a:pt x="7745" y="13650"/>
                  </a:moveTo>
                  <a:cubicBezTo>
                    <a:pt x="7744" y="13651"/>
                    <a:pt x="7743" y="13652"/>
                    <a:pt x="7743" y="13653"/>
                  </a:cubicBezTo>
                  <a:cubicBezTo>
                    <a:pt x="7743" y="13653"/>
                    <a:pt x="7744" y="13652"/>
                    <a:pt x="7745" y="13650"/>
                  </a:cubicBezTo>
                  <a:close/>
                  <a:moveTo>
                    <a:pt x="6132" y="13653"/>
                  </a:moveTo>
                  <a:cubicBezTo>
                    <a:pt x="6130" y="13654"/>
                    <a:pt x="6127" y="13654"/>
                    <a:pt x="6125" y="13655"/>
                  </a:cubicBezTo>
                  <a:lnTo>
                    <a:pt x="6125" y="13655"/>
                  </a:lnTo>
                  <a:cubicBezTo>
                    <a:pt x="6127" y="13654"/>
                    <a:pt x="6129" y="13653"/>
                    <a:pt x="6132" y="13653"/>
                  </a:cubicBezTo>
                  <a:close/>
                  <a:moveTo>
                    <a:pt x="8191" y="13665"/>
                  </a:moveTo>
                  <a:lnTo>
                    <a:pt x="8179" y="13667"/>
                  </a:lnTo>
                  <a:lnTo>
                    <a:pt x="8207" y="13671"/>
                  </a:lnTo>
                  <a:cubicBezTo>
                    <a:pt x="8206" y="13670"/>
                    <a:pt x="8205" y="13669"/>
                    <a:pt x="8203" y="13668"/>
                  </a:cubicBezTo>
                  <a:lnTo>
                    <a:pt x="8203" y="13668"/>
                  </a:lnTo>
                  <a:cubicBezTo>
                    <a:pt x="8201" y="13669"/>
                    <a:pt x="8199" y="13669"/>
                    <a:pt x="8198" y="13669"/>
                  </a:cubicBezTo>
                  <a:cubicBezTo>
                    <a:pt x="8195" y="13668"/>
                    <a:pt x="8193" y="13666"/>
                    <a:pt x="8191" y="13665"/>
                  </a:cubicBezTo>
                  <a:close/>
                  <a:moveTo>
                    <a:pt x="7685" y="13672"/>
                  </a:moveTo>
                  <a:lnTo>
                    <a:pt x="7685" y="13672"/>
                  </a:lnTo>
                  <a:cubicBezTo>
                    <a:pt x="7684" y="13673"/>
                    <a:pt x="7684" y="13674"/>
                    <a:pt x="7683" y="13674"/>
                  </a:cubicBezTo>
                  <a:lnTo>
                    <a:pt x="7683" y="13674"/>
                  </a:lnTo>
                  <a:cubicBezTo>
                    <a:pt x="7684" y="13674"/>
                    <a:pt x="7686" y="13674"/>
                    <a:pt x="7688" y="13674"/>
                  </a:cubicBezTo>
                  <a:cubicBezTo>
                    <a:pt x="7687" y="13673"/>
                    <a:pt x="7686" y="13672"/>
                    <a:pt x="7685" y="13672"/>
                  </a:cubicBezTo>
                  <a:close/>
                  <a:moveTo>
                    <a:pt x="15266" y="13499"/>
                  </a:moveTo>
                  <a:lnTo>
                    <a:pt x="15147" y="13676"/>
                  </a:lnTo>
                  <a:lnTo>
                    <a:pt x="15396" y="13537"/>
                  </a:lnTo>
                  <a:lnTo>
                    <a:pt x="15266" y="13499"/>
                  </a:lnTo>
                  <a:close/>
                  <a:moveTo>
                    <a:pt x="6081" y="13671"/>
                  </a:moveTo>
                  <a:cubicBezTo>
                    <a:pt x="6090" y="13671"/>
                    <a:pt x="6097" y="13674"/>
                    <a:pt x="6107" y="13676"/>
                  </a:cubicBezTo>
                  <a:lnTo>
                    <a:pt x="6081" y="13671"/>
                  </a:lnTo>
                  <a:close/>
                  <a:moveTo>
                    <a:pt x="7648" y="13671"/>
                  </a:moveTo>
                  <a:lnTo>
                    <a:pt x="7648" y="13674"/>
                  </a:lnTo>
                  <a:cubicBezTo>
                    <a:pt x="7652" y="13675"/>
                    <a:pt x="7656" y="13676"/>
                    <a:pt x="7660" y="13676"/>
                  </a:cubicBezTo>
                  <a:cubicBezTo>
                    <a:pt x="7663" y="13676"/>
                    <a:pt x="7666" y="13676"/>
                    <a:pt x="7668" y="13675"/>
                  </a:cubicBezTo>
                  <a:lnTo>
                    <a:pt x="7668" y="13675"/>
                  </a:lnTo>
                  <a:cubicBezTo>
                    <a:pt x="7669" y="13675"/>
                    <a:pt x="7670" y="13675"/>
                    <a:pt x="7671" y="13675"/>
                  </a:cubicBezTo>
                  <a:cubicBezTo>
                    <a:pt x="7674" y="13675"/>
                    <a:pt x="7676" y="13675"/>
                    <a:pt x="7679" y="13675"/>
                  </a:cubicBezTo>
                  <a:lnTo>
                    <a:pt x="7679" y="13675"/>
                  </a:lnTo>
                  <a:cubicBezTo>
                    <a:pt x="7679" y="13675"/>
                    <a:pt x="7680" y="13675"/>
                    <a:pt x="7681" y="13676"/>
                  </a:cubicBezTo>
                  <a:cubicBezTo>
                    <a:pt x="7681" y="13675"/>
                    <a:pt x="7682" y="13675"/>
                    <a:pt x="7683" y="13674"/>
                  </a:cubicBezTo>
                  <a:lnTo>
                    <a:pt x="7683" y="13674"/>
                  </a:lnTo>
                  <a:cubicBezTo>
                    <a:pt x="7681" y="13674"/>
                    <a:pt x="7680" y="13675"/>
                    <a:pt x="7679" y="13675"/>
                  </a:cubicBezTo>
                  <a:lnTo>
                    <a:pt x="7679" y="13675"/>
                  </a:lnTo>
                  <a:cubicBezTo>
                    <a:pt x="7677" y="13674"/>
                    <a:pt x="7676" y="13673"/>
                    <a:pt x="7674" y="13673"/>
                  </a:cubicBezTo>
                  <a:lnTo>
                    <a:pt x="7674" y="13673"/>
                  </a:lnTo>
                  <a:cubicBezTo>
                    <a:pt x="7672" y="13674"/>
                    <a:pt x="7670" y="13674"/>
                    <a:pt x="7668" y="13675"/>
                  </a:cubicBezTo>
                  <a:lnTo>
                    <a:pt x="7668" y="13675"/>
                  </a:lnTo>
                  <a:cubicBezTo>
                    <a:pt x="7662" y="13675"/>
                    <a:pt x="7655" y="13674"/>
                    <a:pt x="7648" y="13671"/>
                  </a:cubicBezTo>
                  <a:close/>
                  <a:moveTo>
                    <a:pt x="9778" y="13663"/>
                  </a:moveTo>
                  <a:cubicBezTo>
                    <a:pt x="9775" y="13663"/>
                    <a:pt x="9772" y="13664"/>
                    <a:pt x="9769" y="13664"/>
                  </a:cubicBezTo>
                  <a:lnTo>
                    <a:pt x="9767" y="13664"/>
                  </a:lnTo>
                  <a:cubicBezTo>
                    <a:pt x="9782" y="13678"/>
                    <a:pt x="9803" y="13685"/>
                    <a:pt x="9823" y="13685"/>
                  </a:cubicBezTo>
                  <a:cubicBezTo>
                    <a:pt x="9837" y="13685"/>
                    <a:pt x="9850" y="13682"/>
                    <a:pt x="9862" y="13676"/>
                  </a:cubicBezTo>
                  <a:cubicBezTo>
                    <a:pt x="9830" y="13674"/>
                    <a:pt x="9798" y="13663"/>
                    <a:pt x="9778" y="13663"/>
                  </a:cubicBezTo>
                  <a:close/>
                  <a:moveTo>
                    <a:pt x="8096" y="13664"/>
                  </a:moveTo>
                  <a:cubicBezTo>
                    <a:pt x="8071" y="13670"/>
                    <a:pt x="8063" y="13706"/>
                    <a:pt x="8093" y="13706"/>
                  </a:cubicBezTo>
                  <a:cubicBezTo>
                    <a:pt x="8097" y="13706"/>
                    <a:pt x="8102" y="13705"/>
                    <a:pt x="8107" y="13704"/>
                  </a:cubicBezTo>
                  <a:lnTo>
                    <a:pt x="8096" y="13664"/>
                  </a:lnTo>
                  <a:close/>
                  <a:moveTo>
                    <a:pt x="14707" y="13690"/>
                  </a:moveTo>
                  <a:cubicBezTo>
                    <a:pt x="14715" y="13693"/>
                    <a:pt x="14723" y="13696"/>
                    <a:pt x="14731" y="13698"/>
                  </a:cubicBezTo>
                  <a:lnTo>
                    <a:pt x="14731" y="13698"/>
                  </a:lnTo>
                  <a:cubicBezTo>
                    <a:pt x="14729" y="13702"/>
                    <a:pt x="14727" y="13706"/>
                    <a:pt x="14726" y="13711"/>
                  </a:cubicBezTo>
                  <a:lnTo>
                    <a:pt x="14707" y="13690"/>
                  </a:lnTo>
                  <a:close/>
                  <a:moveTo>
                    <a:pt x="14672" y="13674"/>
                  </a:moveTo>
                  <a:cubicBezTo>
                    <a:pt x="14680" y="13678"/>
                    <a:pt x="14688" y="13682"/>
                    <a:pt x="14697" y="13686"/>
                  </a:cubicBezTo>
                  <a:lnTo>
                    <a:pt x="14697" y="13686"/>
                  </a:lnTo>
                  <a:cubicBezTo>
                    <a:pt x="14686" y="13695"/>
                    <a:pt x="14676" y="13704"/>
                    <a:pt x="14666" y="13713"/>
                  </a:cubicBezTo>
                  <a:lnTo>
                    <a:pt x="14666" y="13713"/>
                  </a:lnTo>
                  <a:lnTo>
                    <a:pt x="14672" y="13674"/>
                  </a:lnTo>
                  <a:close/>
                  <a:moveTo>
                    <a:pt x="14749" y="13727"/>
                  </a:moveTo>
                  <a:lnTo>
                    <a:pt x="14779" y="13729"/>
                  </a:lnTo>
                  <a:lnTo>
                    <a:pt x="14716" y="13741"/>
                  </a:lnTo>
                  <a:lnTo>
                    <a:pt x="14749" y="13727"/>
                  </a:lnTo>
                  <a:close/>
                  <a:moveTo>
                    <a:pt x="6210" y="13664"/>
                  </a:moveTo>
                  <a:cubicBezTo>
                    <a:pt x="6216" y="13666"/>
                    <a:pt x="6223" y="13669"/>
                    <a:pt x="6230" y="13671"/>
                  </a:cubicBezTo>
                  <a:lnTo>
                    <a:pt x="6230" y="13671"/>
                  </a:lnTo>
                  <a:cubicBezTo>
                    <a:pt x="6240" y="13681"/>
                    <a:pt x="6246" y="13685"/>
                    <a:pt x="6250" y="13685"/>
                  </a:cubicBezTo>
                  <a:cubicBezTo>
                    <a:pt x="6254" y="13685"/>
                    <a:pt x="6256" y="13682"/>
                    <a:pt x="6257" y="13678"/>
                  </a:cubicBezTo>
                  <a:lnTo>
                    <a:pt x="6257" y="13678"/>
                  </a:lnTo>
                  <a:cubicBezTo>
                    <a:pt x="6267" y="13680"/>
                    <a:pt x="6277" y="13681"/>
                    <a:pt x="6288" y="13681"/>
                  </a:cubicBezTo>
                  <a:cubicBezTo>
                    <a:pt x="6293" y="13681"/>
                    <a:pt x="6299" y="13681"/>
                    <a:pt x="6305" y="13680"/>
                  </a:cubicBezTo>
                  <a:lnTo>
                    <a:pt x="6305" y="13680"/>
                  </a:lnTo>
                  <a:cubicBezTo>
                    <a:pt x="6305" y="13680"/>
                    <a:pt x="6306" y="13680"/>
                    <a:pt x="6306" y="13681"/>
                  </a:cubicBezTo>
                  <a:cubicBezTo>
                    <a:pt x="6306" y="13680"/>
                    <a:pt x="6305" y="13680"/>
                    <a:pt x="6305" y="13680"/>
                  </a:cubicBezTo>
                  <a:lnTo>
                    <a:pt x="6305" y="13680"/>
                  </a:lnTo>
                  <a:cubicBezTo>
                    <a:pt x="6305" y="13680"/>
                    <a:pt x="6305" y="13680"/>
                    <a:pt x="6305" y="13680"/>
                  </a:cubicBezTo>
                  <a:lnTo>
                    <a:pt x="6305" y="13680"/>
                  </a:lnTo>
                  <a:cubicBezTo>
                    <a:pt x="6299" y="13676"/>
                    <a:pt x="6293" y="13671"/>
                    <a:pt x="6287" y="13666"/>
                  </a:cubicBezTo>
                  <a:lnTo>
                    <a:pt x="6287" y="13666"/>
                  </a:lnTo>
                  <a:cubicBezTo>
                    <a:pt x="6292" y="13669"/>
                    <a:pt x="6298" y="13673"/>
                    <a:pt x="6305" y="13680"/>
                  </a:cubicBezTo>
                  <a:lnTo>
                    <a:pt x="6305" y="13680"/>
                  </a:lnTo>
                  <a:cubicBezTo>
                    <a:pt x="6311" y="13679"/>
                    <a:pt x="6316" y="13678"/>
                    <a:pt x="6322" y="13676"/>
                  </a:cubicBezTo>
                  <a:cubicBezTo>
                    <a:pt x="6356" y="13692"/>
                    <a:pt x="6325" y="13717"/>
                    <a:pt x="6356" y="13726"/>
                  </a:cubicBezTo>
                  <a:lnTo>
                    <a:pt x="6356" y="13726"/>
                  </a:lnTo>
                  <a:cubicBezTo>
                    <a:pt x="6335" y="13729"/>
                    <a:pt x="6336" y="13762"/>
                    <a:pt x="6307" y="13762"/>
                  </a:cubicBezTo>
                  <a:cubicBezTo>
                    <a:pt x="6301" y="13762"/>
                    <a:pt x="6294" y="13760"/>
                    <a:pt x="6285" y="13757"/>
                  </a:cubicBezTo>
                  <a:cubicBezTo>
                    <a:pt x="6273" y="13725"/>
                    <a:pt x="6211" y="13696"/>
                    <a:pt x="6210" y="13664"/>
                  </a:cubicBezTo>
                  <a:close/>
                  <a:moveTo>
                    <a:pt x="6444" y="13783"/>
                  </a:moveTo>
                  <a:cubicBezTo>
                    <a:pt x="6445" y="13783"/>
                    <a:pt x="6446" y="13784"/>
                    <a:pt x="6447" y="13785"/>
                  </a:cubicBezTo>
                  <a:lnTo>
                    <a:pt x="6444" y="13783"/>
                  </a:lnTo>
                  <a:close/>
                  <a:moveTo>
                    <a:pt x="15036" y="13789"/>
                  </a:moveTo>
                  <a:lnTo>
                    <a:pt x="15034" y="13796"/>
                  </a:lnTo>
                  <a:lnTo>
                    <a:pt x="15032" y="13794"/>
                  </a:lnTo>
                  <a:lnTo>
                    <a:pt x="15029" y="13803"/>
                  </a:lnTo>
                  <a:lnTo>
                    <a:pt x="15041" y="13794"/>
                  </a:lnTo>
                  <a:lnTo>
                    <a:pt x="15036" y="13789"/>
                  </a:lnTo>
                  <a:close/>
                  <a:moveTo>
                    <a:pt x="18964" y="13651"/>
                  </a:moveTo>
                  <a:cubicBezTo>
                    <a:pt x="18954" y="13651"/>
                    <a:pt x="18925" y="13677"/>
                    <a:pt x="18866" y="13748"/>
                  </a:cubicBezTo>
                  <a:lnTo>
                    <a:pt x="18866" y="13745"/>
                  </a:lnTo>
                  <a:lnTo>
                    <a:pt x="18866" y="13745"/>
                  </a:lnTo>
                  <a:cubicBezTo>
                    <a:pt x="18808" y="13787"/>
                    <a:pt x="18880" y="13824"/>
                    <a:pt x="18836" y="13836"/>
                  </a:cubicBezTo>
                  <a:cubicBezTo>
                    <a:pt x="18835" y="13846"/>
                    <a:pt x="18837" y="13851"/>
                    <a:pt x="18842" y="13851"/>
                  </a:cubicBezTo>
                  <a:cubicBezTo>
                    <a:pt x="18870" y="13851"/>
                    <a:pt x="18991" y="13651"/>
                    <a:pt x="18964" y="13651"/>
                  </a:cubicBezTo>
                  <a:close/>
                  <a:moveTo>
                    <a:pt x="6232" y="13989"/>
                  </a:moveTo>
                  <a:cubicBezTo>
                    <a:pt x="6233" y="13990"/>
                    <a:pt x="6234" y="13991"/>
                    <a:pt x="6236" y="13992"/>
                  </a:cubicBezTo>
                  <a:lnTo>
                    <a:pt x="6236" y="13992"/>
                  </a:lnTo>
                  <a:cubicBezTo>
                    <a:pt x="6234" y="13991"/>
                    <a:pt x="6233" y="13990"/>
                    <a:pt x="6232" y="13989"/>
                  </a:cubicBezTo>
                  <a:close/>
                  <a:moveTo>
                    <a:pt x="18762" y="13903"/>
                  </a:moveTo>
                  <a:cubicBezTo>
                    <a:pt x="18722" y="13945"/>
                    <a:pt x="18685" y="13980"/>
                    <a:pt x="18646" y="14012"/>
                  </a:cubicBezTo>
                  <a:cubicBezTo>
                    <a:pt x="18657" y="14004"/>
                    <a:pt x="18665" y="13999"/>
                    <a:pt x="18667" y="13999"/>
                  </a:cubicBezTo>
                  <a:lnTo>
                    <a:pt x="18667" y="13999"/>
                  </a:lnTo>
                  <a:cubicBezTo>
                    <a:pt x="18668" y="13999"/>
                    <a:pt x="18668" y="14001"/>
                    <a:pt x="18667" y="14003"/>
                  </a:cubicBezTo>
                  <a:cubicBezTo>
                    <a:pt x="18688" y="13982"/>
                    <a:pt x="18715" y="13954"/>
                    <a:pt x="18762" y="13905"/>
                  </a:cubicBezTo>
                  <a:lnTo>
                    <a:pt x="18762" y="13903"/>
                  </a:lnTo>
                  <a:close/>
                  <a:moveTo>
                    <a:pt x="18669" y="14003"/>
                  </a:moveTo>
                  <a:cubicBezTo>
                    <a:pt x="18644" y="14030"/>
                    <a:pt x="18637" y="14039"/>
                    <a:pt x="18638" y="14039"/>
                  </a:cubicBezTo>
                  <a:cubicBezTo>
                    <a:pt x="18639" y="14039"/>
                    <a:pt x="18665" y="14013"/>
                    <a:pt x="18669" y="14003"/>
                  </a:cubicBezTo>
                  <a:close/>
                  <a:moveTo>
                    <a:pt x="18646" y="14012"/>
                  </a:moveTo>
                  <a:cubicBezTo>
                    <a:pt x="18632" y="14022"/>
                    <a:pt x="18607" y="14043"/>
                    <a:pt x="18566" y="14075"/>
                  </a:cubicBezTo>
                  <a:lnTo>
                    <a:pt x="18566" y="14075"/>
                  </a:lnTo>
                  <a:cubicBezTo>
                    <a:pt x="18592" y="14057"/>
                    <a:pt x="18618" y="14036"/>
                    <a:pt x="18646" y="14012"/>
                  </a:cubicBezTo>
                  <a:close/>
                  <a:moveTo>
                    <a:pt x="18566" y="14075"/>
                  </a:moveTo>
                  <a:cubicBezTo>
                    <a:pt x="18560" y="14080"/>
                    <a:pt x="18553" y="14084"/>
                    <a:pt x="18546" y="14089"/>
                  </a:cubicBezTo>
                  <a:lnTo>
                    <a:pt x="18546" y="14091"/>
                  </a:lnTo>
                  <a:cubicBezTo>
                    <a:pt x="18553" y="14085"/>
                    <a:pt x="18560" y="14080"/>
                    <a:pt x="18566" y="14075"/>
                  </a:cubicBezTo>
                  <a:close/>
                  <a:moveTo>
                    <a:pt x="6665" y="14084"/>
                  </a:moveTo>
                  <a:lnTo>
                    <a:pt x="6677" y="14100"/>
                  </a:lnTo>
                  <a:cubicBezTo>
                    <a:pt x="6675" y="14093"/>
                    <a:pt x="6670" y="14086"/>
                    <a:pt x="6665" y="14084"/>
                  </a:cubicBezTo>
                  <a:close/>
                  <a:moveTo>
                    <a:pt x="18349" y="13905"/>
                  </a:moveTo>
                  <a:lnTo>
                    <a:pt x="18168" y="14061"/>
                  </a:lnTo>
                  <a:cubicBezTo>
                    <a:pt x="18180" y="14065"/>
                    <a:pt x="18161" y="14091"/>
                    <a:pt x="18140" y="14119"/>
                  </a:cubicBezTo>
                  <a:cubicBezTo>
                    <a:pt x="18245" y="14019"/>
                    <a:pt x="18365" y="13915"/>
                    <a:pt x="18349" y="13905"/>
                  </a:cubicBezTo>
                  <a:close/>
                  <a:moveTo>
                    <a:pt x="18579" y="14093"/>
                  </a:moveTo>
                  <a:lnTo>
                    <a:pt x="18516" y="14149"/>
                  </a:lnTo>
                  <a:cubicBezTo>
                    <a:pt x="18515" y="14154"/>
                    <a:pt x="18516" y="14157"/>
                    <a:pt x="18519" y="14157"/>
                  </a:cubicBezTo>
                  <a:cubicBezTo>
                    <a:pt x="18525" y="14157"/>
                    <a:pt x="18542" y="14141"/>
                    <a:pt x="18579" y="14093"/>
                  </a:cubicBezTo>
                  <a:close/>
                  <a:moveTo>
                    <a:pt x="18189" y="14140"/>
                  </a:moveTo>
                  <a:cubicBezTo>
                    <a:pt x="18191" y="14150"/>
                    <a:pt x="18190" y="14162"/>
                    <a:pt x="18187" y="14173"/>
                  </a:cubicBezTo>
                  <a:lnTo>
                    <a:pt x="18187" y="14173"/>
                  </a:lnTo>
                  <a:cubicBezTo>
                    <a:pt x="18193" y="14160"/>
                    <a:pt x="18194" y="14148"/>
                    <a:pt x="18189" y="14140"/>
                  </a:cubicBezTo>
                  <a:close/>
                  <a:moveTo>
                    <a:pt x="18178" y="14186"/>
                  </a:moveTo>
                  <a:lnTo>
                    <a:pt x="18178" y="14186"/>
                  </a:lnTo>
                  <a:cubicBezTo>
                    <a:pt x="18177" y="14187"/>
                    <a:pt x="18177" y="14187"/>
                    <a:pt x="18176" y="14188"/>
                  </a:cubicBezTo>
                  <a:lnTo>
                    <a:pt x="18176" y="14188"/>
                  </a:lnTo>
                  <a:cubicBezTo>
                    <a:pt x="18177" y="14187"/>
                    <a:pt x="18177" y="14187"/>
                    <a:pt x="18178" y="14186"/>
                  </a:cubicBezTo>
                  <a:close/>
                  <a:moveTo>
                    <a:pt x="18187" y="14173"/>
                  </a:moveTo>
                  <a:lnTo>
                    <a:pt x="18187" y="14173"/>
                  </a:lnTo>
                  <a:cubicBezTo>
                    <a:pt x="18185" y="14177"/>
                    <a:pt x="18183" y="14181"/>
                    <a:pt x="18180" y="14186"/>
                  </a:cubicBezTo>
                  <a:lnTo>
                    <a:pt x="18180" y="14188"/>
                  </a:lnTo>
                  <a:cubicBezTo>
                    <a:pt x="18183" y="14184"/>
                    <a:pt x="18185" y="14178"/>
                    <a:pt x="18187" y="14173"/>
                  </a:cubicBezTo>
                  <a:close/>
                  <a:moveTo>
                    <a:pt x="18138" y="14119"/>
                  </a:moveTo>
                  <a:cubicBezTo>
                    <a:pt x="18092" y="14163"/>
                    <a:pt x="18050" y="14209"/>
                    <a:pt x="18013" y="14262"/>
                  </a:cubicBezTo>
                  <a:cubicBezTo>
                    <a:pt x="18041" y="14232"/>
                    <a:pt x="18101" y="14170"/>
                    <a:pt x="18140" y="14121"/>
                  </a:cubicBezTo>
                  <a:lnTo>
                    <a:pt x="18138" y="14119"/>
                  </a:lnTo>
                  <a:close/>
                  <a:moveTo>
                    <a:pt x="16892" y="14243"/>
                  </a:moveTo>
                  <a:cubicBezTo>
                    <a:pt x="16887" y="14243"/>
                    <a:pt x="16868" y="14255"/>
                    <a:pt x="16858" y="14255"/>
                  </a:cubicBezTo>
                  <a:cubicBezTo>
                    <a:pt x="16855" y="14255"/>
                    <a:pt x="16852" y="14254"/>
                    <a:pt x="16852" y="14251"/>
                  </a:cubicBezTo>
                  <a:lnTo>
                    <a:pt x="16849" y="14248"/>
                  </a:lnTo>
                  <a:lnTo>
                    <a:pt x="16863" y="14281"/>
                  </a:lnTo>
                  <a:cubicBezTo>
                    <a:pt x="16891" y="14251"/>
                    <a:pt x="16896" y="14243"/>
                    <a:pt x="16892" y="14243"/>
                  </a:cubicBezTo>
                  <a:close/>
                  <a:moveTo>
                    <a:pt x="6865" y="14348"/>
                  </a:moveTo>
                  <a:lnTo>
                    <a:pt x="6865" y="14350"/>
                  </a:lnTo>
                  <a:cubicBezTo>
                    <a:pt x="6865" y="14350"/>
                    <a:pt x="6865" y="14349"/>
                    <a:pt x="6865" y="14349"/>
                  </a:cubicBezTo>
                  <a:lnTo>
                    <a:pt x="6865" y="14349"/>
                  </a:lnTo>
                  <a:cubicBezTo>
                    <a:pt x="6873" y="14356"/>
                    <a:pt x="6879" y="14359"/>
                    <a:pt x="6882" y="14359"/>
                  </a:cubicBezTo>
                  <a:cubicBezTo>
                    <a:pt x="6884" y="14359"/>
                    <a:pt x="6885" y="14358"/>
                    <a:pt x="6885" y="14357"/>
                  </a:cubicBezTo>
                  <a:cubicBezTo>
                    <a:pt x="6877" y="14352"/>
                    <a:pt x="6870" y="14349"/>
                    <a:pt x="6867" y="14349"/>
                  </a:cubicBezTo>
                  <a:cubicBezTo>
                    <a:pt x="6866" y="14349"/>
                    <a:pt x="6866" y="14349"/>
                    <a:pt x="6865" y="14349"/>
                  </a:cubicBezTo>
                  <a:lnTo>
                    <a:pt x="6865" y="14349"/>
                  </a:lnTo>
                  <a:cubicBezTo>
                    <a:pt x="6865" y="14349"/>
                    <a:pt x="6865" y="14348"/>
                    <a:pt x="6865" y="14348"/>
                  </a:cubicBezTo>
                  <a:close/>
                  <a:moveTo>
                    <a:pt x="17883" y="14302"/>
                  </a:moveTo>
                  <a:lnTo>
                    <a:pt x="17705" y="14457"/>
                  </a:lnTo>
                  <a:lnTo>
                    <a:pt x="17763" y="14418"/>
                  </a:lnTo>
                  <a:lnTo>
                    <a:pt x="17883" y="14302"/>
                  </a:lnTo>
                  <a:close/>
                  <a:moveTo>
                    <a:pt x="6800" y="14499"/>
                  </a:moveTo>
                  <a:cubicBezTo>
                    <a:pt x="6811" y="14517"/>
                    <a:pt x="6828" y="14534"/>
                    <a:pt x="6846" y="14545"/>
                  </a:cubicBezTo>
                  <a:cubicBezTo>
                    <a:pt x="6834" y="14527"/>
                    <a:pt x="6818" y="14510"/>
                    <a:pt x="6800" y="14499"/>
                  </a:cubicBezTo>
                  <a:close/>
                  <a:moveTo>
                    <a:pt x="6846" y="14545"/>
                  </a:moveTo>
                  <a:lnTo>
                    <a:pt x="6846" y="14545"/>
                  </a:lnTo>
                  <a:cubicBezTo>
                    <a:pt x="6858" y="14560"/>
                    <a:pt x="6868" y="14572"/>
                    <a:pt x="6878" y="14572"/>
                  </a:cubicBezTo>
                  <a:cubicBezTo>
                    <a:pt x="6882" y="14572"/>
                    <a:pt x="6886" y="14570"/>
                    <a:pt x="6890" y="14566"/>
                  </a:cubicBezTo>
                  <a:cubicBezTo>
                    <a:pt x="6876" y="14561"/>
                    <a:pt x="6860" y="14554"/>
                    <a:pt x="6846" y="14545"/>
                  </a:cubicBezTo>
                  <a:close/>
                  <a:moveTo>
                    <a:pt x="7245" y="14654"/>
                  </a:moveTo>
                  <a:lnTo>
                    <a:pt x="7287" y="14687"/>
                  </a:lnTo>
                  <a:lnTo>
                    <a:pt x="7303" y="14696"/>
                  </a:lnTo>
                  <a:lnTo>
                    <a:pt x="7245" y="14654"/>
                  </a:lnTo>
                  <a:close/>
                  <a:moveTo>
                    <a:pt x="17593" y="14612"/>
                  </a:moveTo>
                  <a:lnTo>
                    <a:pt x="17489" y="14698"/>
                  </a:lnTo>
                  <a:lnTo>
                    <a:pt x="17570" y="14705"/>
                  </a:lnTo>
                  <a:lnTo>
                    <a:pt x="17593" y="14612"/>
                  </a:lnTo>
                  <a:close/>
                  <a:moveTo>
                    <a:pt x="18113" y="14575"/>
                  </a:moveTo>
                  <a:cubicBezTo>
                    <a:pt x="18069" y="14622"/>
                    <a:pt x="18018" y="14663"/>
                    <a:pt x="17962" y="14696"/>
                  </a:cubicBezTo>
                  <a:cubicBezTo>
                    <a:pt x="17974" y="14704"/>
                    <a:pt x="18008" y="14693"/>
                    <a:pt x="17988" y="14721"/>
                  </a:cubicBezTo>
                  <a:lnTo>
                    <a:pt x="17988" y="14721"/>
                  </a:lnTo>
                  <a:lnTo>
                    <a:pt x="18113" y="14575"/>
                  </a:lnTo>
                  <a:close/>
                  <a:moveTo>
                    <a:pt x="17988" y="14721"/>
                  </a:moveTo>
                  <a:lnTo>
                    <a:pt x="17974" y="14738"/>
                  </a:lnTo>
                  <a:cubicBezTo>
                    <a:pt x="17980" y="14731"/>
                    <a:pt x="17985" y="14725"/>
                    <a:pt x="17988" y="14721"/>
                  </a:cubicBezTo>
                  <a:close/>
                  <a:moveTo>
                    <a:pt x="13701" y="14784"/>
                  </a:moveTo>
                  <a:cubicBezTo>
                    <a:pt x="13698" y="14785"/>
                    <a:pt x="13696" y="14787"/>
                    <a:pt x="13694" y="14788"/>
                  </a:cubicBezTo>
                  <a:lnTo>
                    <a:pt x="13694" y="14788"/>
                  </a:lnTo>
                  <a:cubicBezTo>
                    <a:pt x="13696" y="14787"/>
                    <a:pt x="13699" y="14785"/>
                    <a:pt x="13701" y="14784"/>
                  </a:cubicBezTo>
                  <a:close/>
                  <a:moveTo>
                    <a:pt x="5105" y="14916"/>
                  </a:moveTo>
                  <a:cubicBezTo>
                    <a:pt x="5105" y="14918"/>
                    <a:pt x="5105" y="14920"/>
                    <a:pt x="5106" y="14922"/>
                  </a:cubicBezTo>
                  <a:lnTo>
                    <a:pt x="5106" y="14922"/>
                  </a:lnTo>
                  <a:cubicBezTo>
                    <a:pt x="5105" y="14920"/>
                    <a:pt x="5105" y="14918"/>
                    <a:pt x="5105" y="14916"/>
                  </a:cubicBezTo>
                  <a:close/>
                  <a:moveTo>
                    <a:pt x="17678" y="14730"/>
                  </a:moveTo>
                  <a:cubicBezTo>
                    <a:pt x="17629" y="14730"/>
                    <a:pt x="17554" y="14825"/>
                    <a:pt x="17466" y="14925"/>
                  </a:cubicBezTo>
                  <a:cubicBezTo>
                    <a:pt x="17471" y="14921"/>
                    <a:pt x="17477" y="14914"/>
                    <a:pt x="17484" y="14907"/>
                  </a:cubicBezTo>
                  <a:cubicBezTo>
                    <a:pt x="17489" y="14925"/>
                    <a:pt x="17496" y="14934"/>
                    <a:pt x="17507" y="14934"/>
                  </a:cubicBezTo>
                  <a:cubicBezTo>
                    <a:pt x="17545" y="14934"/>
                    <a:pt x="17619" y="14834"/>
                    <a:pt x="17693" y="14733"/>
                  </a:cubicBezTo>
                  <a:cubicBezTo>
                    <a:pt x="17688" y="14731"/>
                    <a:pt x="17683" y="14730"/>
                    <a:pt x="17678" y="14730"/>
                  </a:cubicBezTo>
                  <a:close/>
                  <a:moveTo>
                    <a:pt x="5082" y="14847"/>
                  </a:moveTo>
                  <a:lnTo>
                    <a:pt x="5082" y="14847"/>
                  </a:lnTo>
                  <a:cubicBezTo>
                    <a:pt x="5093" y="14867"/>
                    <a:pt x="5100" y="14891"/>
                    <a:pt x="5105" y="14914"/>
                  </a:cubicBezTo>
                  <a:cubicBezTo>
                    <a:pt x="5105" y="14910"/>
                    <a:pt x="5107" y="14909"/>
                    <a:pt x="5111" y="14909"/>
                  </a:cubicBezTo>
                  <a:cubicBezTo>
                    <a:pt x="5125" y="14909"/>
                    <a:pt x="5161" y="14935"/>
                    <a:pt x="5166" y="14935"/>
                  </a:cubicBezTo>
                  <a:cubicBezTo>
                    <a:pt x="5170" y="14935"/>
                    <a:pt x="5152" y="14916"/>
                    <a:pt x="5082" y="14847"/>
                  </a:cubicBezTo>
                  <a:close/>
                  <a:moveTo>
                    <a:pt x="17443" y="14951"/>
                  </a:moveTo>
                  <a:cubicBezTo>
                    <a:pt x="17410" y="14986"/>
                    <a:pt x="17380" y="15020"/>
                    <a:pt x="17345" y="15051"/>
                  </a:cubicBezTo>
                  <a:cubicBezTo>
                    <a:pt x="17347" y="15056"/>
                    <a:pt x="17350" y="15059"/>
                    <a:pt x="17353" y="15059"/>
                  </a:cubicBezTo>
                  <a:cubicBezTo>
                    <a:pt x="17368" y="15059"/>
                    <a:pt x="17401" y="15005"/>
                    <a:pt x="17443" y="14953"/>
                  </a:cubicBezTo>
                  <a:lnTo>
                    <a:pt x="17443" y="14951"/>
                  </a:lnTo>
                  <a:close/>
                  <a:moveTo>
                    <a:pt x="7307" y="15032"/>
                  </a:moveTo>
                  <a:lnTo>
                    <a:pt x="7321" y="15074"/>
                  </a:lnTo>
                  <a:lnTo>
                    <a:pt x="7356" y="15067"/>
                  </a:lnTo>
                  <a:lnTo>
                    <a:pt x="7307" y="15032"/>
                  </a:lnTo>
                  <a:close/>
                  <a:moveTo>
                    <a:pt x="16979" y="15143"/>
                  </a:moveTo>
                  <a:lnTo>
                    <a:pt x="16979" y="15146"/>
                  </a:lnTo>
                  <a:cubicBezTo>
                    <a:pt x="16979" y="15145"/>
                    <a:pt x="16980" y="15145"/>
                    <a:pt x="16980" y="15145"/>
                  </a:cubicBezTo>
                  <a:lnTo>
                    <a:pt x="16980" y="15145"/>
                  </a:lnTo>
                  <a:cubicBezTo>
                    <a:pt x="16980" y="15144"/>
                    <a:pt x="16979" y="15144"/>
                    <a:pt x="16979" y="15143"/>
                  </a:cubicBezTo>
                  <a:close/>
                  <a:moveTo>
                    <a:pt x="7743" y="15197"/>
                  </a:moveTo>
                  <a:cubicBezTo>
                    <a:pt x="7737" y="15197"/>
                    <a:pt x="7746" y="15218"/>
                    <a:pt x="7734" y="15224"/>
                  </a:cubicBezTo>
                  <a:lnTo>
                    <a:pt x="7734" y="15227"/>
                  </a:lnTo>
                  <a:lnTo>
                    <a:pt x="7759" y="15208"/>
                  </a:lnTo>
                  <a:cubicBezTo>
                    <a:pt x="7750" y="15200"/>
                    <a:pt x="7746" y="15197"/>
                    <a:pt x="7743" y="15197"/>
                  </a:cubicBezTo>
                  <a:close/>
                  <a:moveTo>
                    <a:pt x="3765" y="15313"/>
                  </a:moveTo>
                  <a:cubicBezTo>
                    <a:pt x="3766" y="15318"/>
                    <a:pt x="3769" y="15325"/>
                    <a:pt x="3772" y="15333"/>
                  </a:cubicBezTo>
                  <a:cubicBezTo>
                    <a:pt x="3770" y="15327"/>
                    <a:pt x="3768" y="15320"/>
                    <a:pt x="3765" y="15313"/>
                  </a:cubicBezTo>
                  <a:close/>
                  <a:moveTo>
                    <a:pt x="17431" y="15236"/>
                  </a:moveTo>
                  <a:lnTo>
                    <a:pt x="17343" y="15296"/>
                  </a:lnTo>
                  <a:lnTo>
                    <a:pt x="17366" y="15343"/>
                  </a:lnTo>
                  <a:lnTo>
                    <a:pt x="17431" y="15236"/>
                  </a:lnTo>
                  <a:close/>
                  <a:moveTo>
                    <a:pt x="13379" y="15368"/>
                  </a:moveTo>
                  <a:lnTo>
                    <a:pt x="13379" y="15368"/>
                  </a:lnTo>
                  <a:cubicBezTo>
                    <a:pt x="13365" y="15382"/>
                    <a:pt x="13346" y="15398"/>
                    <a:pt x="13328" y="15419"/>
                  </a:cubicBezTo>
                  <a:cubicBezTo>
                    <a:pt x="13314" y="15415"/>
                    <a:pt x="13312" y="15398"/>
                    <a:pt x="13323" y="15389"/>
                  </a:cubicBezTo>
                  <a:lnTo>
                    <a:pt x="13323" y="15389"/>
                  </a:lnTo>
                  <a:lnTo>
                    <a:pt x="13321" y="15391"/>
                  </a:lnTo>
                  <a:cubicBezTo>
                    <a:pt x="13321" y="15394"/>
                    <a:pt x="13322" y="15395"/>
                    <a:pt x="13325" y="15395"/>
                  </a:cubicBezTo>
                  <a:cubicBezTo>
                    <a:pt x="13334" y="15395"/>
                    <a:pt x="13359" y="15379"/>
                    <a:pt x="13379" y="15368"/>
                  </a:cubicBezTo>
                  <a:close/>
                  <a:moveTo>
                    <a:pt x="15723" y="15358"/>
                  </a:moveTo>
                  <a:cubicBezTo>
                    <a:pt x="15710" y="15358"/>
                    <a:pt x="15668" y="15404"/>
                    <a:pt x="15628" y="15440"/>
                  </a:cubicBezTo>
                  <a:lnTo>
                    <a:pt x="15727" y="15361"/>
                  </a:lnTo>
                  <a:cubicBezTo>
                    <a:pt x="15727" y="15359"/>
                    <a:pt x="15725" y="15358"/>
                    <a:pt x="15723" y="15358"/>
                  </a:cubicBezTo>
                  <a:close/>
                  <a:moveTo>
                    <a:pt x="12988" y="15423"/>
                  </a:moveTo>
                  <a:cubicBezTo>
                    <a:pt x="12990" y="15423"/>
                    <a:pt x="12992" y="15423"/>
                    <a:pt x="12994" y="15424"/>
                  </a:cubicBezTo>
                  <a:cubicBezTo>
                    <a:pt x="12985" y="15433"/>
                    <a:pt x="12975" y="15445"/>
                    <a:pt x="12964" y="15459"/>
                  </a:cubicBezTo>
                  <a:cubicBezTo>
                    <a:pt x="12964" y="15461"/>
                    <a:pt x="12964" y="15463"/>
                    <a:pt x="12964" y="15466"/>
                  </a:cubicBezTo>
                  <a:lnTo>
                    <a:pt x="12962" y="15468"/>
                  </a:lnTo>
                  <a:cubicBezTo>
                    <a:pt x="12959" y="15461"/>
                    <a:pt x="12959" y="15452"/>
                    <a:pt x="12959" y="15445"/>
                  </a:cubicBezTo>
                  <a:cubicBezTo>
                    <a:pt x="12970" y="15428"/>
                    <a:pt x="12980" y="15423"/>
                    <a:pt x="12988" y="15423"/>
                  </a:cubicBezTo>
                  <a:close/>
                  <a:moveTo>
                    <a:pt x="15588" y="15473"/>
                  </a:moveTo>
                  <a:lnTo>
                    <a:pt x="15581" y="15477"/>
                  </a:lnTo>
                  <a:lnTo>
                    <a:pt x="15583" y="15477"/>
                  </a:lnTo>
                  <a:cubicBezTo>
                    <a:pt x="15579" y="15479"/>
                    <a:pt x="15579" y="15479"/>
                    <a:pt x="15572" y="15482"/>
                  </a:cubicBezTo>
                  <a:cubicBezTo>
                    <a:pt x="15579" y="15479"/>
                    <a:pt x="15583" y="15475"/>
                    <a:pt x="15588" y="15473"/>
                  </a:cubicBezTo>
                  <a:close/>
                  <a:moveTo>
                    <a:pt x="5518" y="15599"/>
                  </a:moveTo>
                  <a:lnTo>
                    <a:pt x="5518" y="15599"/>
                  </a:lnTo>
                  <a:cubicBezTo>
                    <a:pt x="5525" y="15610"/>
                    <a:pt x="5536" y="15624"/>
                    <a:pt x="5550" y="15642"/>
                  </a:cubicBezTo>
                  <a:cubicBezTo>
                    <a:pt x="5539" y="15627"/>
                    <a:pt x="5529" y="15613"/>
                    <a:pt x="5518" y="15599"/>
                  </a:cubicBezTo>
                  <a:close/>
                  <a:moveTo>
                    <a:pt x="17155" y="14988"/>
                  </a:moveTo>
                  <a:lnTo>
                    <a:pt x="17000" y="15192"/>
                  </a:lnTo>
                  <a:cubicBezTo>
                    <a:pt x="16991" y="15186"/>
                    <a:pt x="17020" y="15134"/>
                    <a:pt x="17003" y="15134"/>
                  </a:cubicBezTo>
                  <a:cubicBezTo>
                    <a:pt x="16998" y="15134"/>
                    <a:pt x="16991" y="15137"/>
                    <a:pt x="16980" y="15145"/>
                  </a:cubicBezTo>
                  <a:lnTo>
                    <a:pt x="16980" y="15145"/>
                  </a:lnTo>
                  <a:cubicBezTo>
                    <a:pt x="16999" y="15197"/>
                    <a:pt x="16856" y="15402"/>
                    <a:pt x="16668" y="15514"/>
                  </a:cubicBezTo>
                  <a:cubicBezTo>
                    <a:pt x="16586" y="15630"/>
                    <a:pt x="16651" y="15678"/>
                    <a:pt x="16761" y="15678"/>
                  </a:cubicBezTo>
                  <a:cubicBezTo>
                    <a:pt x="16818" y="15678"/>
                    <a:pt x="16887" y="15665"/>
                    <a:pt x="16954" y="15642"/>
                  </a:cubicBezTo>
                  <a:cubicBezTo>
                    <a:pt x="16942" y="15621"/>
                    <a:pt x="16928" y="15607"/>
                    <a:pt x="17063" y="15433"/>
                  </a:cubicBezTo>
                  <a:lnTo>
                    <a:pt x="17063" y="15433"/>
                  </a:lnTo>
                  <a:cubicBezTo>
                    <a:pt x="17006" y="15460"/>
                    <a:pt x="16808" y="15620"/>
                    <a:pt x="16763" y="15620"/>
                  </a:cubicBezTo>
                  <a:cubicBezTo>
                    <a:pt x="16750" y="15620"/>
                    <a:pt x="16750" y="15605"/>
                    <a:pt x="16773" y="15568"/>
                  </a:cubicBezTo>
                  <a:cubicBezTo>
                    <a:pt x="16958" y="15345"/>
                    <a:pt x="16951" y="15412"/>
                    <a:pt x="17069" y="15333"/>
                  </a:cubicBezTo>
                  <a:lnTo>
                    <a:pt x="17069" y="15333"/>
                  </a:lnTo>
                  <a:cubicBezTo>
                    <a:pt x="17063" y="15335"/>
                    <a:pt x="17058" y="15336"/>
                    <a:pt x="17053" y="15336"/>
                  </a:cubicBezTo>
                  <a:cubicBezTo>
                    <a:pt x="16974" y="15336"/>
                    <a:pt x="17259" y="15008"/>
                    <a:pt x="17155" y="14988"/>
                  </a:cubicBezTo>
                  <a:close/>
                  <a:moveTo>
                    <a:pt x="17116" y="15498"/>
                  </a:moveTo>
                  <a:lnTo>
                    <a:pt x="17023" y="15626"/>
                  </a:lnTo>
                  <a:lnTo>
                    <a:pt x="17030" y="15700"/>
                  </a:lnTo>
                  <a:lnTo>
                    <a:pt x="17116" y="15498"/>
                  </a:lnTo>
                  <a:close/>
                  <a:moveTo>
                    <a:pt x="8179" y="15683"/>
                  </a:moveTo>
                  <a:lnTo>
                    <a:pt x="8179" y="15683"/>
                  </a:lnTo>
                  <a:cubicBezTo>
                    <a:pt x="8165" y="15693"/>
                    <a:pt x="8188" y="15711"/>
                    <a:pt x="8205" y="15730"/>
                  </a:cubicBezTo>
                  <a:cubicBezTo>
                    <a:pt x="8207" y="15732"/>
                    <a:pt x="8209" y="15734"/>
                    <a:pt x="8211" y="15737"/>
                  </a:cubicBezTo>
                  <a:lnTo>
                    <a:pt x="8211" y="15737"/>
                  </a:lnTo>
                  <a:lnTo>
                    <a:pt x="8207" y="15730"/>
                  </a:lnTo>
                  <a:lnTo>
                    <a:pt x="8179" y="15683"/>
                  </a:lnTo>
                  <a:close/>
                  <a:moveTo>
                    <a:pt x="8211" y="15737"/>
                  </a:moveTo>
                  <a:lnTo>
                    <a:pt x="8216" y="15748"/>
                  </a:lnTo>
                  <a:cubicBezTo>
                    <a:pt x="8215" y="15745"/>
                    <a:pt x="8213" y="15741"/>
                    <a:pt x="8211" y="15737"/>
                  </a:cubicBezTo>
                  <a:close/>
                  <a:moveTo>
                    <a:pt x="8216" y="15746"/>
                  </a:moveTo>
                  <a:lnTo>
                    <a:pt x="8218" y="15750"/>
                  </a:lnTo>
                  <a:lnTo>
                    <a:pt x="8218" y="15750"/>
                  </a:lnTo>
                  <a:cubicBezTo>
                    <a:pt x="8218" y="15748"/>
                    <a:pt x="8217" y="15747"/>
                    <a:pt x="8216" y="15746"/>
                  </a:cubicBezTo>
                  <a:close/>
                  <a:moveTo>
                    <a:pt x="8216" y="15751"/>
                  </a:moveTo>
                  <a:cubicBezTo>
                    <a:pt x="8218" y="15753"/>
                    <a:pt x="8216" y="15755"/>
                    <a:pt x="8218" y="15755"/>
                  </a:cubicBezTo>
                  <a:cubicBezTo>
                    <a:pt x="8218" y="15754"/>
                    <a:pt x="8218" y="15752"/>
                    <a:pt x="8218" y="15751"/>
                  </a:cubicBezTo>
                  <a:close/>
                  <a:moveTo>
                    <a:pt x="16466" y="15734"/>
                  </a:moveTo>
                  <a:cubicBezTo>
                    <a:pt x="16460" y="15734"/>
                    <a:pt x="16443" y="15745"/>
                    <a:pt x="16411" y="15772"/>
                  </a:cubicBezTo>
                  <a:lnTo>
                    <a:pt x="16411" y="15769"/>
                  </a:lnTo>
                  <a:cubicBezTo>
                    <a:pt x="16393" y="15797"/>
                    <a:pt x="16365" y="15818"/>
                    <a:pt x="16348" y="15843"/>
                  </a:cubicBezTo>
                  <a:lnTo>
                    <a:pt x="16374" y="15857"/>
                  </a:lnTo>
                  <a:cubicBezTo>
                    <a:pt x="16437" y="15793"/>
                    <a:pt x="16481" y="15734"/>
                    <a:pt x="16466" y="15734"/>
                  </a:cubicBezTo>
                  <a:close/>
                  <a:moveTo>
                    <a:pt x="8508" y="15959"/>
                  </a:moveTo>
                  <a:lnTo>
                    <a:pt x="8508" y="15959"/>
                  </a:lnTo>
                  <a:cubicBezTo>
                    <a:pt x="8506" y="15964"/>
                    <a:pt x="8504" y="15969"/>
                    <a:pt x="8504" y="15973"/>
                  </a:cubicBezTo>
                  <a:cubicBezTo>
                    <a:pt x="8506" y="15969"/>
                    <a:pt x="8508" y="15964"/>
                    <a:pt x="8508" y="15959"/>
                  </a:cubicBezTo>
                  <a:close/>
                  <a:moveTo>
                    <a:pt x="16972" y="15639"/>
                  </a:moveTo>
                  <a:lnTo>
                    <a:pt x="16954" y="15646"/>
                  </a:lnTo>
                  <a:cubicBezTo>
                    <a:pt x="16954" y="15648"/>
                    <a:pt x="16955" y="15651"/>
                    <a:pt x="16956" y="15654"/>
                  </a:cubicBezTo>
                  <a:lnTo>
                    <a:pt x="16956" y="15654"/>
                  </a:lnTo>
                  <a:lnTo>
                    <a:pt x="16641" y="15962"/>
                  </a:lnTo>
                  <a:lnTo>
                    <a:pt x="16657" y="15932"/>
                  </a:lnTo>
                  <a:lnTo>
                    <a:pt x="16599" y="15999"/>
                  </a:lnTo>
                  <a:cubicBezTo>
                    <a:pt x="16680" y="15934"/>
                    <a:pt x="16770" y="15876"/>
                    <a:pt x="16865" y="15827"/>
                  </a:cubicBezTo>
                  <a:cubicBezTo>
                    <a:pt x="16951" y="15708"/>
                    <a:pt x="16962" y="15672"/>
                    <a:pt x="16959" y="15653"/>
                  </a:cubicBezTo>
                  <a:lnTo>
                    <a:pt x="16959" y="15653"/>
                  </a:lnTo>
                  <a:lnTo>
                    <a:pt x="16972" y="15639"/>
                  </a:lnTo>
                  <a:close/>
                  <a:moveTo>
                    <a:pt x="8555" y="16135"/>
                  </a:moveTo>
                  <a:cubicBezTo>
                    <a:pt x="8558" y="16136"/>
                    <a:pt x="8560" y="16137"/>
                    <a:pt x="8562" y="16138"/>
                  </a:cubicBezTo>
                  <a:cubicBezTo>
                    <a:pt x="8559" y="16137"/>
                    <a:pt x="8557" y="16136"/>
                    <a:pt x="8555" y="16135"/>
                  </a:cubicBezTo>
                  <a:close/>
                  <a:moveTo>
                    <a:pt x="15005" y="16135"/>
                  </a:moveTo>
                  <a:cubicBezTo>
                    <a:pt x="15002" y="16135"/>
                    <a:pt x="14997" y="16136"/>
                    <a:pt x="14990" y="16138"/>
                  </a:cubicBezTo>
                  <a:cubicBezTo>
                    <a:pt x="14995" y="16138"/>
                    <a:pt x="15002" y="16138"/>
                    <a:pt x="15009" y="16136"/>
                  </a:cubicBezTo>
                  <a:cubicBezTo>
                    <a:pt x="15008" y="16135"/>
                    <a:pt x="15007" y="16135"/>
                    <a:pt x="15005" y="16135"/>
                  </a:cubicBezTo>
                  <a:close/>
                  <a:moveTo>
                    <a:pt x="16464" y="16221"/>
                  </a:moveTo>
                  <a:lnTo>
                    <a:pt x="16464" y="16221"/>
                  </a:lnTo>
                  <a:cubicBezTo>
                    <a:pt x="16420" y="16249"/>
                    <a:pt x="16374" y="16282"/>
                    <a:pt x="16325" y="16316"/>
                  </a:cubicBezTo>
                  <a:cubicBezTo>
                    <a:pt x="16374" y="16295"/>
                    <a:pt x="16462" y="16244"/>
                    <a:pt x="16464" y="16221"/>
                  </a:cubicBezTo>
                  <a:close/>
                  <a:moveTo>
                    <a:pt x="8828" y="16309"/>
                  </a:moveTo>
                  <a:lnTo>
                    <a:pt x="8837" y="16319"/>
                  </a:lnTo>
                  <a:cubicBezTo>
                    <a:pt x="8844" y="16319"/>
                    <a:pt x="8851" y="16319"/>
                    <a:pt x="8858" y="16316"/>
                  </a:cubicBezTo>
                  <a:lnTo>
                    <a:pt x="8828" y="16309"/>
                  </a:lnTo>
                  <a:close/>
                  <a:moveTo>
                    <a:pt x="16363" y="16251"/>
                  </a:moveTo>
                  <a:lnTo>
                    <a:pt x="16363" y="16251"/>
                  </a:lnTo>
                  <a:cubicBezTo>
                    <a:pt x="16370" y="16251"/>
                    <a:pt x="16332" y="16292"/>
                    <a:pt x="16316" y="16314"/>
                  </a:cubicBezTo>
                  <a:cubicBezTo>
                    <a:pt x="16316" y="16319"/>
                    <a:pt x="16316" y="16323"/>
                    <a:pt x="16316" y="16323"/>
                  </a:cubicBezTo>
                  <a:lnTo>
                    <a:pt x="16318" y="16323"/>
                  </a:lnTo>
                  <a:cubicBezTo>
                    <a:pt x="16309" y="16328"/>
                    <a:pt x="16302" y="16331"/>
                    <a:pt x="16300" y="16331"/>
                  </a:cubicBezTo>
                  <a:cubicBezTo>
                    <a:pt x="16299" y="16331"/>
                    <a:pt x="16301" y="16329"/>
                    <a:pt x="16309" y="16323"/>
                  </a:cubicBezTo>
                  <a:cubicBezTo>
                    <a:pt x="16311" y="16319"/>
                    <a:pt x="16314" y="16316"/>
                    <a:pt x="16316" y="16314"/>
                  </a:cubicBezTo>
                  <a:cubicBezTo>
                    <a:pt x="16314" y="16305"/>
                    <a:pt x="16314" y="16295"/>
                    <a:pt x="16316" y="16286"/>
                  </a:cubicBezTo>
                  <a:cubicBezTo>
                    <a:pt x="16347" y="16261"/>
                    <a:pt x="16360" y="16251"/>
                    <a:pt x="16363" y="16251"/>
                  </a:cubicBezTo>
                  <a:close/>
                  <a:moveTo>
                    <a:pt x="14673" y="16334"/>
                  </a:moveTo>
                  <a:cubicBezTo>
                    <a:pt x="14668" y="16341"/>
                    <a:pt x="14663" y="16347"/>
                    <a:pt x="14658" y="16353"/>
                  </a:cubicBezTo>
                  <a:cubicBezTo>
                    <a:pt x="14665" y="16346"/>
                    <a:pt x="14669" y="16340"/>
                    <a:pt x="14673" y="16334"/>
                  </a:cubicBezTo>
                  <a:close/>
                  <a:moveTo>
                    <a:pt x="8963" y="16453"/>
                  </a:moveTo>
                  <a:lnTo>
                    <a:pt x="8957" y="16455"/>
                  </a:lnTo>
                  <a:lnTo>
                    <a:pt x="8957" y="16455"/>
                  </a:lnTo>
                  <a:cubicBezTo>
                    <a:pt x="8959" y="16455"/>
                    <a:pt x="8961" y="16454"/>
                    <a:pt x="8963" y="16453"/>
                  </a:cubicBezTo>
                  <a:close/>
                  <a:moveTo>
                    <a:pt x="16599" y="16003"/>
                  </a:moveTo>
                  <a:lnTo>
                    <a:pt x="16599" y="16003"/>
                  </a:lnTo>
                  <a:cubicBezTo>
                    <a:pt x="16499" y="16091"/>
                    <a:pt x="16402" y="16187"/>
                    <a:pt x="16314" y="16286"/>
                  </a:cubicBezTo>
                  <a:cubicBezTo>
                    <a:pt x="16322" y="16209"/>
                    <a:pt x="16427" y="16070"/>
                    <a:pt x="16364" y="16070"/>
                  </a:cubicBezTo>
                  <a:cubicBezTo>
                    <a:pt x="16355" y="16070"/>
                    <a:pt x="16342" y="16073"/>
                    <a:pt x="16325" y="16080"/>
                  </a:cubicBezTo>
                  <a:cubicBezTo>
                    <a:pt x="16142" y="16270"/>
                    <a:pt x="16228" y="16242"/>
                    <a:pt x="16133" y="16370"/>
                  </a:cubicBezTo>
                  <a:cubicBezTo>
                    <a:pt x="16217" y="16280"/>
                    <a:pt x="16247" y="16252"/>
                    <a:pt x="16253" y="16252"/>
                  </a:cubicBezTo>
                  <a:lnTo>
                    <a:pt x="16253" y="16252"/>
                  </a:lnTo>
                  <a:cubicBezTo>
                    <a:pt x="16263" y="16252"/>
                    <a:pt x="16200" y="16338"/>
                    <a:pt x="16224" y="16338"/>
                  </a:cubicBezTo>
                  <a:cubicBezTo>
                    <a:pt x="16234" y="16338"/>
                    <a:pt x="16258" y="16324"/>
                    <a:pt x="16307" y="16284"/>
                  </a:cubicBezTo>
                  <a:lnTo>
                    <a:pt x="16307" y="16284"/>
                  </a:lnTo>
                  <a:cubicBezTo>
                    <a:pt x="16253" y="16349"/>
                    <a:pt x="16202" y="16404"/>
                    <a:pt x="16154" y="16455"/>
                  </a:cubicBezTo>
                  <a:cubicBezTo>
                    <a:pt x="16212" y="16407"/>
                    <a:pt x="16270" y="16360"/>
                    <a:pt x="16328" y="16319"/>
                  </a:cubicBezTo>
                  <a:lnTo>
                    <a:pt x="16328" y="16319"/>
                  </a:lnTo>
                  <a:lnTo>
                    <a:pt x="16318" y="16323"/>
                  </a:lnTo>
                  <a:lnTo>
                    <a:pt x="16318" y="16323"/>
                  </a:lnTo>
                  <a:lnTo>
                    <a:pt x="16599" y="16003"/>
                  </a:lnTo>
                  <a:close/>
                  <a:moveTo>
                    <a:pt x="8776" y="16486"/>
                  </a:moveTo>
                  <a:cubicBezTo>
                    <a:pt x="8776" y="16490"/>
                    <a:pt x="8778" y="16493"/>
                    <a:pt x="8779" y="16497"/>
                  </a:cubicBezTo>
                  <a:cubicBezTo>
                    <a:pt x="8779" y="16493"/>
                    <a:pt x="8778" y="16490"/>
                    <a:pt x="8776" y="16486"/>
                  </a:cubicBezTo>
                  <a:close/>
                  <a:moveTo>
                    <a:pt x="12299" y="16488"/>
                  </a:moveTo>
                  <a:lnTo>
                    <a:pt x="12299" y="16488"/>
                  </a:lnTo>
                  <a:cubicBezTo>
                    <a:pt x="12314" y="16497"/>
                    <a:pt x="12297" y="16526"/>
                    <a:pt x="12303" y="16526"/>
                  </a:cubicBezTo>
                  <a:cubicBezTo>
                    <a:pt x="12305" y="16526"/>
                    <a:pt x="12314" y="16518"/>
                    <a:pt x="12338" y="16493"/>
                  </a:cubicBezTo>
                  <a:cubicBezTo>
                    <a:pt x="12324" y="16493"/>
                    <a:pt x="12310" y="16493"/>
                    <a:pt x="12299" y="16488"/>
                  </a:cubicBezTo>
                  <a:close/>
                  <a:moveTo>
                    <a:pt x="11944" y="16575"/>
                  </a:moveTo>
                  <a:cubicBezTo>
                    <a:pt x="11938" y="16577"/>
                    <a:pt x="11932" y="16580"/>
                    <a:pt x="11923" y="16585"/>
                  </a:cubicBezTo>
                  <a:cubicBezTo>
                    <a:pt x="11930" y="16582"/>
                    <a:pt x="11937" y="16579"/>
                    <a:pt x="11944" y="16575"/>
                  </a:cubicBezTo>
                  <a:close/>
                  <a:moveTo>
                    <a:pt x="16253" y="16469"/>
                  </a:moveTo>
                  <a:cubicBezTo>
                    <a:pt x="16219" y="16518"/>
                    <a:pt x="16186" y="16571"/>
                    <a:pt x="16151" y="16629"/>
                  </a:cubicBezTo>
                  <a:cubicBezTo>
                    <a:pt x="16191" y="16578"/>
                    <a:pt x="16223" y="16525"/>
                    <a:pt x="16253" y="16469"/>
                  </a:cubicBezTo>
                  <a:close/>
                  <a:moveTo>
                    <a:pt x="5882" y="16620"/>
                  </a:moveTo>
                  <a:cubicBezTo>
                    <a:pt x="5885" y="16625"/>
                    <a:pt x="5890" y="16631"/>
                    <a:pt x="5896" y="16638"/>
                  </a:cubicBezTo>
                  <a:lnTo>
                    <a:pt x="5896" y="16638"/>
                  </a:lnTo>
                  <a:lnTo>
                    <a:pt x="5882" y="16620"/>
                  </a:lnTo>
                  <a:close/>
                  <a:moveTo>
                    <a:pt x="9284" y="16763"/>
                  </a:moveTo>
                  <a:cubicBezTo>
                    <a:pt x="9271" y="16763"/>
                    <a:pt x="9249" y="16777"/>
                    <a:pt x="9238" y="16782"/>
                  </a:cubicBezTo>
                  <a:cubicBezTo>
                    <a:pt x="9243" y="16781"/>
                    <a:pt x="9248" y="16780"/>
                    <a:pt x="9253" y="16780"/>
                  </a:cubicBezTo>
                  <a:cubicBezTo>
                    <a:pt x="9262" y="16780"/>
                    <a:pt x="9270" y="16782"/>
                    <a:pt x="9278" y="16787"/>
                  </a:cubicBezTo>
                  <a:cubicBezTo>
                    <a:pt x="9285" y="16782"/>
                    <a:pt x="9289" y="16773"/>
                    <a:pt x="9292" y="16766"/>
                  </a:cubicBezTo>
                  <a:cubicBezTo>
                    <a:pt x="9290" y="16764"/>
                    <a:pt x="9287" y="16763"/>
                    <a:pt x="9284" y="16763"/>
                  </a:cubicBezTo>
                  <a:close/>
                  <a:moveTo>
                    <a:pt x="9048" y="16768"/>
                  </a:moveTo>
                  <a:lnTo>
                    <a:pt x="9048" y="16768"/>
                  </a:lnTo>
                  <a:cubicBezTo>
                    <a:pt x="9060" y="16785"/>
                    <a:pt x="9072" y="16799"/>
                    <a:pt x="9081" y="16815"/>
                  </a:cubicBezTo>
                  <a:lnTo>
                    <a:pt x="9048" y="16768"/>
                  </a:lnTo>
                  <a:close/>
                  <a:moveTo>
                    <a:pt x="9341" y="16820"/>
                  </a:moveTo>
                  <a:cubicBezTo>
                    <a:pt x="9334" y="16820"/>
                    <a:pt x="9337" y="16828"/>
                    <a:pt x="9347" y="16850"/>
                  </a:cubicBezTo>
                  <a:lnTo>
                    <a:pt x="9350" y="16850"/>
                  </a:lnTo>
                  <a:cubicBezTo>
                    <a:pt x="9360" y="16858"/>
                    <a:pt x="9366" y="16861"/>
                    <a:pt x="9369" y="16861"/>
                  </a:cubicBezTo>
                  <a:cubicBezTo>
                    <a:pt x="9379" y="16861"/>
                    <a:pt x="9364" y="16833"/>
                    <a:pt x="9371" y="16831"/>
                  </a:cubicBezTo>
                  <a:cubicBezTo>
                    <a:pt x="9356" y="16824"/>
                    <a:pt x="9346" y="16820"/>
                    <a:pt x="9341" y="16820"/>
                  </a:cubicBezTo>
                  <a:close/>
                  <a:moveTo>
                    <a:pt x="15769" y="16606"/>
                  </a:moveTo>
                  <a:lnTo>
                    <a:pt x="15607" y="16701"/>
                  </a:lnTo>
                  <a:lnTo>
                    <a:pt x="15634" y="16715"/>
                  </a:lnTo>
                  <a:cubicBezTo>
                    <a:pt x="15481" y="16850"/>
                    <a:pt x="15537" y="16843"/>
                    <a:pt x="15537" y="16875"/>
                  </a:cubicBezTo>
                  <a:lnTo>
                    <a:pt x="15769" y="16606"/>
                  </a:lnTo>
                  <a:close/>
                  <a:moveTo>
                    <a:pt x="16151" y="16458"/>
                  </a:moveTo>
                  <a:lnTo>
                    <a:pt x="16151" y="16458"/>
                  </a:lnTo>
                  <a:cubicBezTo>
                    <a:pt x="16057" y="16540"/>
                    <a:pt x="15961" y="16628"/>
                    <a:pt x="15873" y="16715"/>
                  </a:cubicBezTo>
                  <a:lnTo>
                    <a:pt x="15873" y="16715"/>
                  </a:lnTo>
                  <a:cubicBezTo>
                    <a:pt x="15873" y="16708"/>
                    <a:pt x="15872" y="16704"/>
                    <a:pt x="15870" y="16704"/>
                  </a:cubicBezTo>
                  <a:cubicBezTo>
                    <a:pt x="15867" y="16704"/>
                    <a:pt x="15862" y="16709"/>
                    <a:pt x="15852" y="16722"/>
                  </a:cubicBezTo>
                  <a:lnTo>
                    <a:pt x="15850" y="16724"/>
                  </a:lnTo>
                  <a:cubicBezTo>
                    <a:pt x="15794" y="16766"/>
                    <a:pt x="15750" y="16822"/>
                    <a:pt x="15718" y="16884"/>
                  </a:cubicBezTo>
                  <a:cubicBezTo>
                    <a:pt x="15764" y="16829"/>
                    <a:pt x="15814" y="16774"/>
                    <a:pt x="15871" y="16719"/>
                  </a:cubicBezTo>
                  <a:lnTo>
                    <a:pt x="15871" y="16719"/>
                  </a:lnTo>
                  <a:cubicBezTo>
                    <a:pt x="15872" y="16732"/>
                    <a:pt x="15867" y="16754"/>
                    <a:pt x="15880" y="16754"/>
                  </a:cubicBezTo>
                  <a:cubicBezTo>
                    <a:pt x="15890" y="16754"/>
                    <a:pt x="15910" y="16741"/>
                    <a:pt x="15950" y="16701"/>
                  </a:cubicBezTo>
                  <a:lnTo>
                    <a:pt x="15950" y="16703"/>
                  </a:lnTo>
                  <a:cubicBezTo>
                    <a:pt x="16008" y="16615"/>
                    <a:pt x="16077" y="16534"/>
                    <a:pt x="16151" y="16458"/>
                  </a:cubicBezTo>
                  <a:close/>
                  <a:moveTo>
                    <a:pt x="16151" y="16629"/>
                  </a:moveTo>
                  <a:lnTo>
                    <a:pt x="16151" y="16629"/>
                  </a:lnTo>
                  <a:cubicBezTo>
                    <a:pt x="16068" y="16736"/>
                    <a:pt x="15968" y="16826"/>
                    <a:pt x="15855" y="16901"/>
                  </a:cubicBezTo>
                  <a:cubicBezTo>
                    <a:pt x="15844" y="16925"/>
                    <a:pt x="15850" y="16933"/>
                    <a:pt x="15862" y="16933"/>
                  </a:cubicBezTo>
                  <a:cubicBezTo>
                    <a:pt x="15882" y="16933"/>
                    <a:pt x="15919" y="16914"/>
                    <a:pt x="15935" y="16914"/>
                  </a:cubicBezTo>
                  <a:cubicBezTo>
                    <a:pt x="15944" y="16914"/>
                    <a:pt x="15947" y="16921"/>
                    <a:pt x="15934" y="16942"/>
                  </a:cubicBezTo>
                  <a:cubicBezTo>
                    <a:pt x="16017" y="16845"/>
                    <a:pt x="16091" y="16741"/>
                    <a:pt x="16151" y="16629"/>
                  </a:cubicBezTo>
                  <a:close/>
                  <a:moveTo>
                    <a:pt x="13903" y="16986"/>
                  </a:moveTo>
                  <a:lnTo>
                    <a:pt x="13903" y="16986"/>
                  </a:lnTo>
                  <a:cubicBezTo>
                    <a:pt x="13893" y="16989"/>
                    <a:pt x="13884" y="16993"/>
                    <a:pt x="13877" y="17000"/>
                  </a:cubicBezTo>
                  <a:cubicBezTo>
                    <a:pt x="13887" y="16998"/>
                    <a:pt x="13896" y="16991"/>
                    <a:pt x="13903" y="16986"/>
                  </a:cubicBezTo>
                  <a:close/>
                  <a:moveTo>
                    <a:pt x="15720" y="16880"/>
                  </a:moveTo>
                  <a:lnTo>
                    <a:pt x="15720" y="16880"/>
                  </a:lnTo>
                  <a:cubicBezTo>
                    <a:pt x="15681" y="16924"/>
                    <a:pt x="15648" y="16965"/>
                    <a:pt x="15621" y="17003"/>
                  </a:cubicBezTo>
                  <a:cubicBezTo>
                    <a:pt x="15631" y="16998"/>
                    <a:pt x="15640" y="16994"/>
                    <a:pt x="15653" y="16991"/>
                  </a:cubicBezTo>
                  <a:lnTo>
                    <a:pt x="15653" y="16991"/>
                  </a:lnTo>
                  <a:lnTo>
                    <a:pt x="15646" y="17003"/>
                  </a:lnTo>
                  <a:cubicBezTo>
                    <a:pt x="15667" y="16993"/>
                    <a:pt x="15670" y="16990"/>
                    <a:pt x="15665" y="16990"/>
                  </a:cubicBezTo>
                  <a:cubicBezTo>
                    <a:pt x="15663" y="16990"/>
                    <a:pt x="15659" y="16990"/>
                    <a:pt x="15655" y="16991"/>
                  </a:cubicBezTo>
                  <a:lnTo>
                    <a:pt x="15653" y="16991"/>
                  </a:lnTo>
                  <a:cubicBezTo>
                    <a:pt x="15679" y="16956"/>
                    <a:pt x="15699" y="16917"/>
                    <a:pt x="15720" y="16880"/>
                  </a:cubicBezTo>
                  <a:close/>
                  <a:moveTo>
                    <a:pt x="14169" y="16947"/>
                  </a:moveTo>
                  <a:lnTo>
                    <a:pt x="14144" y="16972"/>
                  </a:lnTo>
                  <a:cubicBezTo>
                    <a:pt x="14139" y="16984"/>
                    <a:pt x="14135" y="16996"/>
                    <a:pt x="14132" y="17007"/>
                  </a:cubicBezTo>
                  <a:lnTo>
                    <a:pt x="14169" y="16947"/>
                  </a:lnTo>
                  <a:close/>
                  <a:moveTo>
                    <a:pt x="15621" y="17007"/>
                  </a:moveTo>
                  <a:cubicBezTo>
                    <a:pt x="15609" y="17009"/>
                    <a:pt x="15600" y="17016"/>
                    <a:pt x="15609" y="17021"/>
                  </a:cubicBezTo>
                  <a:lnTo>
                    <a:pt x="15609" y="17021"/>
                  </a:lnTo>
                  <a:cubicBezTo>
                    <a:pt x="15613" y="17017"/>
                    <a:pt x="15617" y="17011"/>
                    <a:pt x="15621" y="17007"/>
                  </a:cubicBezTo>
                  <a:close/>
                  <a:moveTo>
                    <a:pt x="15609" y="17021"/>
                  </a:moveTo>
                  <a:lnTo>
                    <a:pt x="15609" y="17021"/>
                  </a:lnTo>
                  <a:cubicBezTo>
                    <a:pt x="15608" y="17022"/>
                    <a:pt x="15607" y="17023"/>
                    <a:pt x="15607" y="17023"/>
                  </a:cubicBezTo>
                  <a:lnTo>
                    <a:pt x="15609" y="17021"/>
                  </a:lnTo>
                  <a:cubicBezTo>
                    <a:pt x="15609" y="17021"/>
                    <a:pt x="15609" y="17021"/>
                    <a:pt x="15609" y="17021"/>
                  </a:cubicBezTo>
                  <a:close/>
                  <a:moveTo>
                    <a:pt x="6359" y="17098"/>
                  </a:moveTo>
                  <a:cubicBezTo>
                    <a:pt x="6366" y="17107"/>
                    <a:pt x="6373" y="17118"/>
                    <a:pt x="6378" y="17128"/>
                  </a:cubicBezTo>
                  <a:cubicBezTo>
                    <a:pt x="6387" y="17123"/>
                    <a:pt x="6375" y="17114"/>
                    <a:pt x="6359" y="17098"/>
                  </a:cubicBezTo>
                  <a:close/>
                  <a:moveTo>
                    <a:pt x="9558" y="17088"/>
                  </a:moveTo>
                  <a:lnTo>
                    <a:pt x="9623" y="17167"/>
                  </a:lnTo>
                  <a:cubicBezTo>
                    <a:pt x="9622" y="17151"/>
                    <a:pt x="9619" y="17133"/>
                    <a:pt x="9629" y="17133"/>
                  </a:cubicBezTo>
                  <a:cubicBezTo>
                    <a:pt x="9633" y="17133"/>
                    <a:pt x="9640" y="17137"/>
                    <a:pt x="9651" y="17146"/>
                  </a:cubicBezTo>
                  <a:cubicBezTo>
                    <a:pt x="9632" y="17110"/>
                    <a:pt x="9624" y="17099"/>
                    <a:pt x="9620" y="17099"/>
                  </a:cubicBezTo>
                  <a:cubicBezTo>
                    <a:pt x="9615" y="17099"/>
                    <a:pt x="9617" y="17122"/>
                    <a:pt x="9603" y="17122"/>
                  </a:cubicBezTo>
                  <a:cubicBezTo>
                    <a:pt x="9595" y="17122"/>
                    <a:pt x="9582" y="17114"/>
                    <a:pt x="9558" y="17088"/>
                  </a:cubicBezTo>
                  <a:close/>
                  <a:moveTo>
                    <a:pt x="13822" y="17278"/>
                  </a:moveTo>
                  <a:cubicBezTo>
                    <a:pt x="13822" y="17279"/>
                    <a:pt x="13822" y="17280"/>
                    <a:pt x="13822" y="17281"/>
                  </a:cubicBezTo>
                  <a:lnTo>
                    <a:pt x="13822" y="17278"/>
                  </a:lnTo>
                  <a:close/>
                  <a:moveTo>
                    <a:pt x="11517" y="17309"/>
                  </a:moveTo>
                  <a:lnTo>
                    <a:pt x="11517" y="17309"/>
                  </a:lnTo>
                  <a:cubicBezTo>
                    <a:pt x="11516" y="17311"/>
                    <a:pt x="11514" y="17312"/>
                    <a:pt x="11513" y="17313"/>
                  </a:cubicBezTo>
                  <a:cubicBezTo>
                    <a:pt x="11514" y="17312"/>
                    <a:pt x="11516" y="17311"/>
                    <a:pt x="11517" y="17309"/>
                  </a:cubicBezTo>
                  <a:close/>
                  <a:moveTo>
                    <a:pt x="15537" y="17200"/>
                  </a:moveTo>
                  <a:lnTo>
                    <a:pt x="15488" y="17278"/>
                  </a:lnTo>
                  <a:lnTo>
                    <a:pt x="15435" y="17394"/>
                  </a:lnTo>
                  <a:lnTo>
                    <a:pt x="15537" y="17200"/>
                  </a:lnTo>
                  <a:close/>
                  <a:moveTo>
                    <a:pt x="15384" y="17248"/>
                  </a:moveTo>
                  <a:lnTo>
                    <a:pt x="15257" y="17369"/>
                  </a:lnTo>
                  <a:lnTo>
                    <a:pt x="15257" y="17369"/>
                  </a:lnTo>
                  <a:lnTo>
                    <a:pt x="15257" y="17369"/>
                  </a:lnTo>
                  <a:lnTo>
                    <a:pt x="15199" y="17427"/>
                  </a:lnTo>
                  <a:cubicBezTo>
                    <a:pt x="15217" y="17424"/>
                    <a:pt x="15261" y="17422"/>
                    <a:pt x="15352" y="17350"/>
                  </a:cubicBezTo>
                  <a:lnTo>
                    <a:pt x="15352" y="17350"/>
                  </a:lnTo>
                  <a:lnTo>
                    <a:pt x="15259" y="17368"/>
                  </a:lnTo>
                  <a:lnTo>
                    <a:pt x="15259" y="17368"/>
                  </a:lnTo>
                  <a:cubicBezTo>
                    <a:pt x="15321" y="17307"/>
                    <a:pt x="15366" y="17267"/>
                    <a:pt x="15384" y="17248"/>
                  </a:cubicBezTo>
                  <a:close/>
                  <a:moveTo>
                    <a:pt x="15193" y="17426"/>
                  </a:moveTo>
                  <a:cubicBezTo>
                    <a:pt x="15187" y="17426"/>
                    <a:pt x="15184" y="17429"/>
                    <a:pt x="15182" y="17438"/>
                  </a:cubicBezTo>
                  <a:lnTo>
                    <a:pt x="15182" y="17441"/>
                  </a:lnTo>
                  <a:lnTo>
                    <a:pt x="15199" y="17427"/>
                  </a:lnTo>
                  <a:cubicBezTo>
                    <a:pt x="15197" y="17426"/>
                    <a:pt x="15195" y="17426"/>
                    <a:pt x="15193" y="17426"/>
                  </a:cubicBezTo>
                  <a:close/>
                  <a:moveTo>
                    <a:pt x="14997" y="17443"/>
                  </a:moveTo>
                  <a:cubicBezTo>
                    <a:pt x="14994" y="17443"/>
                    <a:pt x="14988" y="17445"/>
                    <a:pt x="14980" y="17448"/>
                  </a:cubicBezTo>
                  <a:lnTo>
                    <a:pt x="14980" y="17448"/>
                  </a:lnTo>
                  <a:cubicBezTo>
                    <a:pt x="14987" y="17448"/>
                    <a:pt x="14993" y="17448"/>
                    <a:pt x="14999" y="17448"/>
                  </a:cubicBezTo>
                  <a:cubicBezTo>
                    <a:pt x="15001" y="17445"/>
                    <a:pt x="15000" y="17443"/>
                    <a:pt x="14997" y="17443"/>
                  </a:cubicBezTo>
                  <a:close/>
                  <a:moveTo>
                    <a:pt x="15129" y="17378"/>
                  </a:moveTo>
                  <a:lnTo>
                    <a:pt x="15064" y="17466"/>
                  </a:lnTo>
                  <a:lnTo>
                    <a:pt x="15124" y="17411"/>
                  </a:lnTo>
                  <a:lnTo>
                    <a:pt x="15129" y="17378"/>
                  </a:lnTo>
                  <a:close/>
                  <a:moveTo>
                    <a:pt x="9804" y="17559"/>
                  </a:moveTo>
                  <a:cubicBezTo>
                    <a:pt x="9805" y="17559"/>
                    <a:pt x="9806" y="17559"/>
                    <a:pt x="9807" y="17559"/>
                  </a:cubicBezTo>
                  <a:lnTo>
                    <a:pt x="9807" y="17559"/>
                  </a:lnTo>
                  <a:cubicBezTo>
                    <a:pt x="9807" y="17559"/>
                    <a:pt x="9807" y="17559"/>
                    <a:pt x="9806" y="17559"/>
                  </a:cubicBezTo>
                  <a:close/>
                  <a:moveTo>
                    <a:pt x="9895" y="17642"/>
                  </a:moveTo>
                  <a:lnTo>
                    <a:pt x="9883" y="17649"/>
                  </a:lnTo>
                  <a:cubicBezTo>
                    <a:pt x="9885" y="17649"/>
                    <a:pt x="9890" y="17647"/>
                    <a:pt x="9895" y="17645"/>
                  </a:cubicBezTo>
                  <a:lnTo>
                    <a:pt x="9895" y="17642"/>
                  </a:lnTo>
                  <a:close/>
                  <a:moveTo>
                    <a:pt x="9807" y="17559"/>
                  </a:moveTo>
                  <a:lnTo>
                    <a:pt x="9807" y="17559"/>
                  </a:lnTo>
                  <a:cubicBezTo>
                    <a:pt x="9825" y="17583"/>
                    <a:pt x="9837" y="17631"/>
                    <a:pt x="9871" y="17654"/>
                  </a:cubicBezTo>
                  <a:lnTo>
                    <a:pt x="9883" y="17649"/>
                  </a:lnTo>
                  <a:cubicBezTo>
                    <a:pt x="9856" y="17649"/>
                    <a:pt x="9840" y="17568"/>
                    <a:pt x="9807" y="17559"/>
                  </a:cubicBezTo>
                  <a:close/>
                  <a:moveTo>
                    <a:pt x="15064" y="17466"/>
                  </a:moveTo>
                  <a:lnTo>
                    <a:pt x="14900" y="17612"/>
                  </a:lnTo>
                  <a:cubicBezTo>
                    <a:pt x="14911" y="17619"/>
                    <a:pt x="14955" y="17608"/>
                    <a:pt x="14923" y="17661"/>
                  </a:cubicBezTo>
                  <a:lnTo>
                    <a:pt x="15064" y="17466"/>
                  </a:lnTo>
                  <a:close/>
                  <a:moveTo>
                    <a:pt x="11151" y="17703"/>
                  </a:moveTo>
                  <a:cubicBezTo>
                    <a:pt x="11151" y="17706"/>
                    <a:pt x="11151" y="17709"/>
                    <a:pt x="11153" y="17709"/>
                  </a:cubicBezTo>
                  <a:cubicBezTo>
                    <a:pt x="11153" y="17709"/>
                    <a:pt x="11154" y="17709"/>
                    <a:pt x="11156" y="17707"/>
                  </a:cubicBezTo>
                  <a:cubicBezTo>
                    <a:pt x="11156" y="17705"/>
                    <a:pt x="11151" y="17705"/>
                    <a:pt x="11151" y="17703"/>
                  </a:cubicBezTo>
                  <a:close/>
                  <a:moveTo>
                    <a:pt x="14980" y="17448"/>
                  </a:moveTo>
                  <a:cubicBezTo>
                    <a:pt x="14903" y="17451"/>
                    <a:pt x="14827" y="17469"/>
                    <a:pt x="14758" y="17503"/>
                  </a:cubicBezTo>
                  <a:cubicBezTo>
                    <a:pt x="14737" y="17552"/>
                    <a:pt x="14705" y="17596"/>
                    <a:pt x="14663" y="17631"/>
                  </a:cubicBezTo>
                  <a:cubicBezTo>
                    <a:pt x="14644" y="17643"/>
                    <a:pt x="14634" y="17648"/>
                    <a:pt x="14629" y="17648"/>
                  </a:cubicBezTo>
                  <a:cubicBezTo>
                    <a:pt x="14616" y="17648"/>
                    <a:pt x="14641" y="17611"/>
                    <a:pt x="14632" y="17601"/>
                  </a:cubicBezTo>
                  <a:lnTo>
                    <a:pt x="14632" y="17601"/>
                  </a:lnTo>
                  <a:cubicBezTo>
                    <a:pt x="14639" y="17589"/>
                    <a:pt x="14643" y="17580"/>
                    <a:pt x="14640" y="17580"/>
                  </a:cubicBezTo>
                  <a:lnTo>
                    <a:pt x="14640" y="17580"/>
                  </a:lnTo>
                  <a:cubicBezTo>
                    <a:pt x="14638" y="17580"/>
                    <a:pt x="14629" y="17587"/>
                    <a:pt x="14612" y="17603"/>
                  </a:cubicBezTo>
                  <a:cubicBezTo>
                    <a:pt x="14617" y="17600"/>
                    <a:pt x="14620" y="17599"/>
                    <a:pt x="14622" y="17599"/>
                  </a:cubicBezTo>
                  <a:cubicBezTo>
                    <a:pt x="14625" y="17599"/>
                    <a:pt x="14627" y="17601"/>
                    <a:pt x="14630" y="17602"/>
                  </a:cubicBezTo>
                  <a:lnTo>
                    <a:pt x="14630" y="17602"/>
                  </a:lnTo>
                  <a:cubicBezTo>
                    <a:pt x="14606" y="17640"/>
                    <a:pt x="14557" y="17711"/>
                    <a:pt x="14581" y="17711"/>
                  </a:cubicBezTo>
                  <a:cubicBezTo>
                    <a:pt x="14591" y="17711"/>
                    <a:pt x="14615" y="17698"/>
                    <a:pt x="14661" y="17663"/>
                  </a:cubicBezTo>
                  <a:lnTo>
                    <a:pt x="14677" y="17635"/>
                  </a:lnTo>
                  <a:cubicBezTo>
                    <a:pt x="14781" y="17553"/>
                    <a:pt x="14928" y="17468"/>
                    <a:pt x="14980" y="17448"/>
                  </a:cubicBezTo>
                  <a:close/>
                  <a:moveTo>
                    <a:pt x="9950" y="17712"/>
                  </a:moveTo>
                  <a:cubicBezTo>
                    <a:pt x="9955" y="17719"/>
                    <a:pt x="9962" y="17726"/>
                    <a:pt x="9969" y="17730"/>
                  </a:cubicBezTo>
                  <a:lnTo>
                    <a:pt x="9950" y="17712"/>
                  </a:lnTo>
                  <a:close/>
                  <a:moveTo>
                    <a:pt x="9992" y="17730"/>
                  </a:moveTo>
                  <a:cubicBezTo>
                    <a:pt x="9988" y="17733"/>
                    <a:pt x="9984" y="17734"/>
                    <a:pt x="9980" y="17734"/>
                  </a:cubicBezTo>
                  <a:cubicBezTo>
                    <a:pt x="9976" y="17734"/>
                    <a:pt x="9972" y="17733"/>
                    <a:pt x="9969" y="17730"/>
                  </a:cubicBezTo>
                  <a:lnTo>
                    <a:pt x="9969" y="17730"/>
                  </a:lnTo>
                  <a:lnTo>
                    <a:pt x="9983" y="17742"/>
                  </a:lnTo>
                  <a:cubicBezTo>
                    <a:pt x="9987" y="17740"/>
                    <a:pt x="9992" y="17737"/>
                    <a:pt x="9990" y="17733"/>
                  </a:cubicBezTo>
                  <a:lnTo>
                    <a:pt x="9992" y="17730"/>
                  </a:lnTo>
                  <a:close/>
                  <a:moveTo>
                    <a:pt x="9983" y="17742"/>
                  </a:moveTo>
                  <a:lnTo>
                    <a:pt x="9978" y="17744"/>
                  </a:lnTo>
                  <a:cubicBezTo>
                    <a:pt x="9985" y="17751"/>
                    <a:pt x="9994" y="17754"/>
                    <a:pt x="10006" y="17756"/>
                  </a:cubicBezTo>
                  <a:lnTo>
                    <a:pt x="9983" y="17742"/>
                  </a:lnTo>
                  <a:close/>
                  <a:moveTo>
                    <a:pt x="13210" y="17668"/>
                  </a:moveTo>
                  <a:cubicBezTo>
                    <a:pt x="13184" y="17691"/>
                    <a:pt x="13152" y="17721"/>
                    <a:pt x="13103" y="17756"/>
                  </a:cubicBezTo>
                  <a:lnTo>
                    <a:pt x="13207" y="17668"/>
                  </a:lnTo>
                  <a:close/>
                  <a:moveTo>
                    <a:pt x="10946" y="17894"/>
                  </a:moveTo>
                  <a:cubicBezTo>
                    <a:pt x="10945" y="17897"/>
                    <a:pt x="10943" y="17899"/>
                    <a:pt x="10942" y="17902"/>
                  </a:cubicBezTo>
                  <a:cubicBezTo>
                    <a:pt x="10944" y="17899"/>
                    <a:pt x="10945" y="17897"/>
                    <a:pt x="10946" y="17894"/>
                  </a:cubicBezTo>
                  <a:close/>
                  <a:moveTo>
                    <a:pt x="10231" y="17897"/>
                  </a:moveTo>
                  <a:lnTo>
                    <a:pt x="10235" y="17906"/>
                  </a:lnTo>
                  <a:lnTo>
                    <a:pt x="10235" y="17906"/>
                  </a:lnTo>
                  <a:cubicBezTo>
                    <a:pt x="10235" y="17903"/>
                    <a:pt x="10234" y="17900"/>
                    <a:pt x="10231" y="17897"/>
                  </a:cubicBezTo>
                  <a:close/>
                  <a:moveTo>
                    <a:pt x="14941" y="17666"/>
                  </a:moveTo>
                  <a:lnTo>
                    <a:pt x="14941" y="17666"/>
                  </a:lnTo>
                  <a:cubicBezTo>
                    <a:pt x="14810" y="17793"/>
                    <a:pt x="14796" y="17829"/>
                    <a:pt x="14817" y="17837"/>
                  </a:cubicBezTo>
                  <a:lnTo>
                    <a:pt x="14817" y="17837"/>
                  </a:lnTo>
                  <a:lnTo>
                    <a:pt x="14735" y="17948"/>
                  </a:lnTo>
                  <a:cubicBezTo>
                    <a:pt x="14792" y="17911"/>
                    <a:pt x="14887" y="17834"/>
                    <a:pt x="14919" y="17834"/>
                  </a:cubicBezTo>
                  <a:cubicBezTo>
                    <a:pt x="14922" y="17834"/>
                    <a:pt x="14924" y="17834"/>
                    <a:pt x="14925" y="17835"/>
                  </a:cubicBezTo>
                  <a:cubicBezTo>
                    <a:pt x="14924" y="17829"/>
                    <a:pt x="14917" y="17827"/>
                    <a:pt x="14908" y="17827"/>
                  </a:cubicBezTo>
                  <a:cubicBezTo>
                    <a:pt x="14888" y="17827"/>
                    <a:pt x="14854" y="17837"/>
                    <a:pt x="14832" y="17837"/>
                  </a:cubicBezTo>
                  <a:cubicBezTo>
                    <a:pt x="14827" y="17837"/>
                    <a:pt x="14822" y="17836"/>
                    <a:pt x="14818" y="17835"/>
                  </a:cubicBezTo>
                  <a:lnTo>
                    <a:pt x="14941" y="17666"/>
                  </a:lnTo>
                  <a:close/>
                  <a:moveTo>
                    <a:pt x="10166" y="17939"/>
                  </a:moveTo>
                  <a:lnTo>
                    <a:pt x="10175" y="17951"/>
                  </a:lnTo>
                  <a:cubicBezTo>
                    <a:pt x="10175" y="17951"/>
                    <a:pt x="10177" y="17948"/>
                    <a:pt x="10180" y="17948"/>
                  </a:cubicBezTo>
                  <a:lnTo>
                    <a:pt x="10166" y="17939"/>
                  </a:lnTo>
                  <a:close/>
                  <a:moveTo>
                    <a:pt x="10180" y="17948"/>
                  </a:moveTo>
                  <a:lnTo>
                    <a:pt x="10194" y="17958"/>
                  </a:lnTo>
                  <a:cubicBezTo>
                    <a:pt x="10189" y="17953"/>
                    <a:pt x="10184" y="17948"/>
                    <a:pt x="10180" y="17948"/>
                  </a:cubicBezTo>
                  <a:close/>
                  <a:moveTo>
                    <a:pt x="10196" y="17958"/>
                  </a:moveTo>
                  <a:cubicBezTo>
                    <a:pt x="10205" y="17965"/>
                    <a:pt x="10212" y="17976"/>
                    <a:pt x="10224" y="17976"/>
                  </a:cubicBezTo>
                  <a:lnTo>
                    <a:pt x="10224" y="17974"/>
                  </a:lnTo>
                  <a:lnTo>
                    <a:pt x="10196" y="17958"/>
                  </a:lnTo>
                  <a:close/>
                  <a:moveTo>
                    <a:pt x="14626" y="17800"/>
                  </a:moveTo>
                  <a:cubicBezTo>
                    <a:pt x="14612" y="17800"/>
                    <a:pt x="14584" y="17814"/>
                    <a:pt x="14533" y="17849"/>
                  </a:cubicBezTo>
                  <a:cubicBezTo>
                    <a:pt x="14499" y="17932"/>
                    <a:pt x="14617" y="17851"/>
                    <a:pt x="14517" y="18013"/>
                  </a:cubicBezTo>
                  <a:lnTo>
                    <a:pt x="14517" y="18016"/>
                  </a:lnTo>
                  <a:cubicBezTo>
                    <a:pt x="14566" y="17935"/>
                    <a:pt x="14668" y="17800"/>
                    <a:pt x="14626" y="17800"/>
                  </a:cubicBezTo>
                  <a:close/>
                  <a:moveTo>
                    <a:pt x="13047" y="18009"/>
                  </a:moveTo>
                  <a:cubicBezTo>
                    <a:pt x="13043" y="18034"/>
                    <a:pt x="13029" y="18060"/>
                    <a:pt x="13008" y="18081"/>
                  </a:cubicBezTo>
                  <a:cubicBezTo>
                    <a:pt x="13015" y="18085"/>
                    <a:pt x="13022" y="18087"/>
                    <a:pt x="13038" y="18087"/>
                  </a:cubicBezTo>
                  <a:cubicBezTo>
                    <a:pt x="13066" y="18062"/>
                    <a:pt x="13050" y="18030"/>
                    <a:pt x="13047" y="18009"/>
                  </a:cubicBezTo>
                  <a:close/>
                  <a:moveTo>
                    <a:pt x="10297" y="17970"/>
                  </a:moveTo>
                  <a:cubicBezTo>
                    <a:pt x="10272" y="17970"/>
                    <a:pt x="10250" y="17978"/>
                    <a:pt x="10245" y="18004"/>
                  </a:cubicBezTo>
                  <a:cubicBezTo>
                    <a:pt x="10248" y="18004"/>
                    <a:pt x="10251" y="18004"/>
                    <a:pt x="10253" y="18004"/>
                  </a:cubicBezTo>
                  <a:cubicBezTo>
                    <a:pt x="10292" y="18004"/>
                    <a:pt x="10296" y="18016"/>
                    <a:pt x="10336" y="18016"/>
                  </a:cubicBezTo>
                  <a:cubicBezTo>
                    <a:pt x="10341" y="18016"/>
                    <a:pt x="10347" y="18016"/>
                    <a:pt x="10354" y="18016"/>
                  </a:cubicBezTo>
                  <a:cubicBezTo>
                    <a:pt x="10381" y="18034"/>
                    <a:pt x="10384" y="18064"/>
                    <a:pt x="10370" y="18071"/>
                  </a:cubicBezTo>
                  <a:cubicBezTo>
                    <a:pt x="10385" y="18071"/>
                    <a:pt x="10396" y="18107"/>
                    <a:pt x="10421" y="18107"/>
                  </a:cubicBezTo>
                  <a:cubicBezTo>
                    <a:pt x="10423" y="18107"/>
                    <a:pt x="10425" y="18107"/>
                    <a:pt x="10428" y="18106"/>
                  </a:cubicBezTo>
                  <a:cubicBezTo>
                    <a:pt x="10418" y="18053"/>
                    <a:pt x="10379" y="18009"/>
                    <a:pt x="10328" y="17997"/>
                  </a:cubicBezTo>
                  <a:cubicBezTo>
                    <a:pt x="10328" y="17983"/>
                    <a:pt x="10342" y="17983"/>
                    <a:pt x="10349" y="17979"/>
                  </a:cubicBezTo>
                  <a:lnTo>
                    <a:pt x="10351" y="17979"/>
                  </a:lnTo>
                  <a:cubicBezTo>
                    <a:pt x="10334" y="17974"/>
                    <a:pt x="10315" y="17970"/>
                    <a:pt x="10297" y="17970"/>
                  </a:cubicBezTo>
                  <a:close/>
                  <a:moveTo>
                    <a:pt x="10493" y="18094"/>
                  </a:moveTo>
                  <a:lnTo>
                    <a:pt x="10500" y="18120"/>
                  </a:lnTo>
                  <a:lnTo>
                    <a:pt x="10504" y="18111"/>
                  </a:lnTo>
                  <a:cubicBezTo>
                    <a:pt x="10502" y="18106"/>
                    <a:pt x="10497" y="18099"/>
                    <a:pt x="10493" y="18094"/>
                  </a:cubicBezTo>
                  <a:close/>
                  <a:moveTo>
                    <a:pt x="10449" y="18143"/>
                  </a:moveTo>
                  <a:lnTo>
                    <a:pt x="10405" y="18157"/>
                  </a:lnTo>
                  <a:lnTo>
                    <a:pt x="10446" y="18185"/>
                  </a:lnTo>
                  <a:cubicBezTo>
                    <a:pt x="10462" y="18185"/>
                    <a:pt x="10474" y="18162"/>
                    <a:pt x="10449" y="18143"/>
                  </a:cubicBezTo>
                  <a:close/>
                  <a:moveTo>
                    <a:pt x="15354" y="13368"/>
                  </a:moveTo>
                  <a:lnTo>
                    <a:pt x="15034" y="13430"/>
                  </a:lnTo>
                  <a:lnTo>
                    <a:pt x="15025" y="13430"/>
                  </a:lnTo>
                  <a:lnTo>
                    <a:pt x="15034" y="13432"/>
                  </a:lnTo>
                  <a:lnTo>
                    <a:pt x="15128" y="13459"/>
                  </a:lnTo>
                  <a:lnTo>
                    <a:pt x="15128" y="13459"/>
                  </a:lnTo>
                  <a:lnTo>
                    <a:pt x="15034" y="13463"/>
                  </a:lnTo>
                  <a:cubicBezTo>
                    <a:pt x="15030" y="13463"/>
                    <a:pt x="15025" y="13463"/>
                    <a:pt x="15021" y="13463"/>
                  </a:cubicBezTo>
                  <a:cubicBezTo>
                    <a:pt x="14950" y="13463"/>
                    <a:pt x="14872" y="13429"/>
                    <a:pt x="14869" y="13414"/>
                  </a:cubicBezTo>
                  <a:lnTo>
                    <a:pt x="14679" y="13446"/>
                  </a:lnTo>
                  <a:cubicBezTo>
                    <a:pt x="14684" y="13430"/>
                    <a:pt x="14716" y="13426"/>
                    <a:pt x="14742" y="13414"/>
                  </a:cubicBezTo>
                  <a:lnTo>
                    <a:pt x="14742" y="13414"/>
                  </a:lnTo>
                  <a:cubicBezTo>
                    <a:pt x="14721" y="13422"/>
                    <a:pt x="14707" y="13425"/>
                    <a:pt x="14699" y="13425"/>
                  </a:cubicBezTo>
                  <a:cubicBezTo>
                    <a:pt x="14675" y="13425"/>
                    <a:pt x="14690" y="13400"/>
                    <a:pt x="14667" y="13400"/>
                  </a:cubicBezTo>
                  <a:cubicBezTo>
                    <a:pt x="14660" y="13400"/>
                    <a:pt x="14648" y="13403"/>
                    <a:pt x="14631" y="13409"/>
                  </a:cubicBezTo>
                  <a:cubicBezTo>
                    <a:pt x="14642" y="13419"/>
                    <a:pt x="14624" y="13432"/>
                    <a:pt x="14621" y="13442"/>
                  </a:cubicBezTo>
                  <a:cubicBezTo>
                    <a:pt x="14593" y="13428"/>
                    <a:pt x="14543" y="13422"/>
                    <a:pt x="14490" y="13422"/>
                  </a:cubicBezTo>
                  <a:cubicBezTo>
                    <a:pt x="14457" y="13422"/>
                    <a:pt x="14422" y="13424"/>
                    <a:pt x="14392" y="13428"/>
                  </a:cubicBezTo>
                  <a:lnTo>
                    <a:pt x="14408" y="13400"/>
                  </a:lnTo>
                  <a:cubicBezTo>
                    <a:pt x="14388" y="13399"/>
                    <a:pt x="14367" y="13399"/>
                    <a:pt x="14347" y="13399"/>
                  </a:cubicBezTo>
                  <a:cubicBezTo>
                    <a:pt x="14222" y="13399"/>
                    <a:pt x="14089" y="13414"/>
                    <a:pt x="13956" y="13414"/>
                  </a:cubicBezTo>
                  <a:cubicBezTo>
                    <a:pt x="14009" y="13426"/>
                    <a:pt x="13998" y="13472"/>
                    <a:pt x="13951" y="13477"/>
                  </a:cubicBezTo>
                  <a:lnTo>
                    <a:pt x="13945" y="13462"/>
                  </a:lnTo>
                  <a:lnTo>
                    <a:pt x="13945" y="13462"/>
                  </a:lnTo>
                  <a:cubicBezTo>
                    <a:pt x="13946" y="13466"/>
                    <a:pt x="13940" y="13472"/>
                    <a:pt x="13921" y="13481"/>
                  </a:cubicBezTo>
                  <a:cubicBezTo>
                    <a:pt x="13861" y="13477"/>
                    <a:pt x="13882" y="13435"/>
                    <a:pt x="13914" y="13421"/>
                  </a:cubicBezTo>
                  <a:lnTo>
                    <a:pt x="13914" y="13421"/>
                  </a:lnTo>
                  <a:lnTo>
                    <a:pt x="13845" y="13437"/>
                  </a:lnTo>
                  <a:cubicBezTo>
                    <a:pt x="13840" y="13423"/>
                    <a:pt x="13856" y="13419"/>
                    <a:pt x="13861" y="13402"/>
                  </a:cubicBezTo>
                  <a:lnTo>
                    <a:pt x="13861" y="13402"/>
                  </a:lnTo>
                  <a:cubicBezTo>
                    <a:pt x="13856" y="13407"/>
                    <a:pt x="13849" y="13408"/>
                    <a:pt x="13841" y="13408"/>
                  </a:cubicBezTo>
                  <a:cubicBezTo>
                    <a:pt x="13813" y="13408"/>
                    <a:pt x="13772" y="13389"/>
                    <a:pt x="13736" y="13389"/>
                  </a:cubicBezTo>
                  <a:cubicBezTo>
                    <a:pt x="13720" y="13389"/>
                    <a:pt x="13706" y="13393"/>
                    <a:pt x="13694" y="13405"/>
                  </a:cubicBezTo>
                  <a:lnTo>
                    <a:pt x="13692" y="13393"/>
                  </a:lnTo>
                  <a:cubicBezTo>
                    <a:pt x="13534" y="13393"/>
                    <a:pt x="13462" y="13407"/>
                    <a:pt x="13335" y="13409"/>
                  </a:cubicBezTo>
                  <a:cubicBezTo>
                    <a:pt x="13330" y="13444"/>
                    <a:pt x="13281" y="13435"/>
                    <a:pt x="13244" y="13465"/>
                  </a:cubicBezTo>
                  <a:cubicBezTo>
                    <a:pt x="13153" y="13454"/>
                    <a:pt x="13053" y="13428"/>
                    <a:pt x="12945" y="13428"/>
                  </a:cubicBezTo>
                  <a:cubicBezTo>
                    <a:pt x="12940" y="13428"/>
                    <a:pt x="12936" y="13428"/>
                    <a:pt x="12931" y="13428"/>
                  </a:cubicBezTo>
                  <a:cubicBezTo>
                    <a:pt x="12853" y="13446"/>
                    <a:pt x="12911" y="13458"/>
                    <a:pt x="12873" y="13479"/>
                  </a:cubicBezTo>
                  <a:cubicBezTo>
                    <a:pt x="12867" y="13446"/>
                    <a:pt x="12755" y="13451"/>
                    <a:pt x="12813" y="13428"/>
                  </a:cubicBezTo>
                  <a:lnTo>
                    <a:pt x="12813" y="13428"/>
                  </a:lnTo>
                  <a:cubicBezTo>
                    <a:pt x="12697" y="13430"/>
                    <a:pt x="12581" y="13439"/>
                    <a:pt x="12468" y="13460"/>
                  </a:cubicBezTo>
                  <a:cubicBezTo>
                    <a:pt x="12486" y="13472"/>
                    <a:pt x="12507" y="13479"/>
                    <a:pt x="12496" y="13488"/>
                  </a:cubicBezTo>
                  <a:cubicBezTo>
                    <a:pt x="12491" y="13489"/>
                    <a:pt x="12487" y="13489"/>
                    <a:pt x="12483" y="13489"/>
                  </a:cubicBezTo>
                  <a:cubicBezTo>
                    <a:pt x="12455" y="13489"/>
                    <a:pt x="12424" y="13472"/>
                    <a:pt x="12428" y="13460"/>
                  </a:cubicBezTo>
                  <a:lnTo>
                    <a:pt x="12438" y="13456"/>
                  </a:lnTo>
                  <a:lnTo>
                    <a:pt x="12438" y="13456"/>
                  </a:lnTo>
                  <a:cubicBezTo>
                    <a:pt x="12408" y="13463"/>
                    <a:pt x="12377" y="13466"/>
                    <a:pt x="12345" y="13466"/>
                  </a:cubicBezTo>
                  <a:cubicBezTo>
                    <a:pt x="12210" y="13466"/>
                    <a:pt x="12061" y="13412"/>
                    <a:pt x="11940" y="13412"/>
                  </a:cubicBezTo>
                  <a:cubicBezTo>
                    <a:pt x="11903" y="13412"/>
                    <a:pt x="11868" y="13417"/>
                    <a:pt x="11837" y="13430"/>
                  </a:cubicBezTo>
                  <a:lnTo>
                    <a:pt x="11846" y="13426"/>
                  </a:lnTo>
                  <a:lnTo>
                    <a:pt x="11687" y="13463"/>
                  </a:lnTo>
                  <a:cubicBezTo>
                    <a:pt x="11612" y="13456"/>
                    <a:pt x="11731" y="13437"/>
                    <a:pt x="11677" y="13419"/>
                  </a:cubicBezTo>
                  <a:lnTo>
                    <a:pt x="11677" y="13419"/>
                  </a:lnTo>
                  <a:cubicBezTo>
                    <a:pt x="11618" y="13437"/>
                    <a:pt x="11567" y="13442"/>
                    <a:pt x="11520" y="13442"/>
                  </a:cubicBezTo>
                  <a:cubicBezTo>
                    <a:pt x="11465" y="13442"/>
                    <a:pt x="11415" y="13435"/>
                    <a:pt x="11364" y="13435"/>
                  </a:cubicBezTo>
                  <a:cubicBezTo>
                    <a:pt x="11331" y="13435"/>
                    <a:pt x="11298" y="13438"/>
                    <a:pt x="11262" y="13446"/>
                  </a:cubicBezTo>
                  <a:cubicBezTo>
                    <a:pt x="11223" y="13412"/>
                    <a:pt x="11162" y="13404"/>
                    <a:pt x="11093" y="13404"/>
                  </a:cubicBezTo>
                  <a:cubicBezTo>
                    <a:pt x="11020" y="13404"/>
                    <a:pt x="10937" y="13413"/>
                    <a:pt x="10862" y="13413"/>
                  </a:cubicBezTo>
                  <a:cubicBezTo>
                    <a:pt x="10811" y="13413"/>
                    <a:pt x="10763" y="13409"/>
                    <a:pt x="10724" y="13393"/>
                  </a:cubicBezTo>
                  <a:lnTo>
                    <a:pt x="10724" y="13393"/>
                  </a:lnTo>
                  <a:lnTo>
                    <a:pt x="10734" y="13416"/>
                  </a:lnTo>
                  <a:cubicBezTo>
                    <a:pt x="10725" y="13421"/>
                    <a:pt x="10718" y="13423"/>
                    <a:pt x="10712" y="13423"/>
                  </a:cubicBezTo>
                  <a:cubicBezTo>
                    <a:pt x="10691" y="13423"/>
                    <a:pt x="10681" y="13401"/>
                    <a:pt x="10660" y="13398"/>
                  </a:cubicBezTo>
                  <a:lnTo>
                    <a:pt x="10660" y="13398"/>
                  </a:lnTo>
                  <a:cubicBezTo>
                    <a:pt x="10664" y="13414"/>
                    <a:pt x="10701" y="13416"/>
                    <a:pt x="10678" y="13430"/>
                  </a:cubicBezTo>
                  <a:cubicBezTo>
                    <a:pt x="10621" y="13435"/>
                    <a:pt x="10564" y="13437"/>
                    <a:pt x="10506" y="13437"/>
                  </a:cubicBezTo>
                  <a:cubicBezTo>
                    <a:pt x="10233" y="13437"/>
                    <a:pt x="9950" y="13394"/>
                    <a:pt x="9674" y="13377"/>
                  </a:cubicBezTo>
                  <a:cubicBezTo>
                    <a:pt x="9671" y="13377"/>
                    <a:pt x="9668" y="13377"/>
                    <a:pt x="9665" y="13377"/>
                  </a:cubicBezTo>
                  <a:cubicBezTo>
                    <a:pt x="9576" y="13377"/>
                    <a:pt x="9591" y="13453"/>
                    <a:pt x="9517" y="13453"/>
                  </a:cubicBezTo>
                  <a:cubicBezTo>
                    <a:pt x="9501" y="13453"/>
                    <a:pt x="9480" y="13449"/>
                    <a:pt x="9452" y="13439"/>
                  </a:cubicBezTo>
                  <a:lnTo>
                    <a:pt x="9496" y="13398"/>
                  </a:lnTo>
                  <a:lnTo>
                    <a:pt x="9496" y="13398"/>
                  </a:lnTo>
                  <a:cubicBezTo>
                    <a:pt x="9399" y="13417"/>
                    <a:pt x="9301" y="13421"/>
                    <a:pt x="9202" y="13421"/>
                  </a:cubicBezTo>
                  <a:cubicBezTo>
                    <a:pt x="9141" y="13421"/>
                    <a:pt x="9079" y="13419"/>
                    <a:pt x="9017" y="13419"/>
                  </a:cubicBezTo>
                  <a:cubicBezTo>
                    <a:pt x="8928" y="13419"/>
                    <a:pt x="8840" y="13422"/>
                    <a:pt x="8754" y="13437"/>
                  </a:cubicBezTo>
                  <a:cubicBezTo>
                    <a:pt x="8768" y="13428"/>
                    <a:pt x="8770" y="13416"/>
                    <a:pt x="8793" y="13416"/>
                  </a:cubicBezTo>
                  <a:cubicBezTo>
                    <a:pt x="8778" y="13407"/>
                    <a:pt x="8753" y="13403"/>
                    <a:pt x="8727" y="13403"/>
                  </a:cubicBezTo>
                  <a:cubicBezTo>
                    <a:pt x="8670" y="13403"/>
                    <a:pt x="8603" y="13422"/>
                    <a:pt x="8603" y="13439"/>
                  </a:cubicBezTo>
                  <a:cubicBezTo>
                    <a:pt x="8566" y="13437"/>
                    <a:pt x="8596" y="13416"/>
                    <a:pt x="8573" y="13405"/>
                  </a:cubicBezTo>
                  <a:cubicBezTo>
                    <a:pt x="8566" y="13402"/>
                    <a:pt x="8557" y="13401"/>
                    <a:pt x="8549" y="13401"/>
                  </a:cubicBezTo>
                  <a:cubicBezTo>
                    <a:pt x="8512" y="13401"/>
                    <a:pt x="8470" y="13422"/>
                    <a:pt x="8441" y="13422"/>
                  </a:cubicBezTo>
                  <a:cubicBezTo>
                    <a:pt x="8431" y="13422"/>
                    <a:pt x="8424" y="13420"/>
                    <a:pt x="8418" y="13414"/>
                  </a:cubicBezTo>
                  <a:cubicBezTo>
                    <a:pt x="8415" y="13410"/>
                    <a:pt x="8420" y="13407"/>
                    <a:pt x="8426" y="13404"/>
                  </a:cubicBezTo>
                  <a:lnTo>
                    <a:pt x="8426" y="13404"/>
                  </a:lnTo>
                  <a:cubicBezTo>
                    <a:pt x="8382" y="13413"/>
                    <a:pt x="8290" y="13402"/>
                    <a:pt x="8318" y="13432"/>
                  </a:cubicBezTo>
                  <a:cubicBezTo>
                    <a:pt x="8297" y="13429"/>
                    <a:pt x="8277" y="13427"/>
                    <a:pt x="8258" y="13427"/>
                  </a:cubicBezTo>
                  <a:cubicBezTo>
                    <a:pt x="8213" y="13427"/>
                    <a:pt x="8171" y="13434"/>
                    <a:pt x="8131" y="13434"/>
                  </a:cubicBezTo>
                  <a:cubicBezTo>
                    <a:pt x="8112" y="13434"/>
                    <a:pt x="8093" y="13433"/>
                    <a:pt x="8075" y="13428"/>
                  </a:cubicBezTo>
                  <a:cubicBezTo>
                    <a:pt x="8062" y="13438"/>
                    <a:pt x="8043" y="13441"/>
                    <a:pt x="8024" y="13441"/>
                  </a:cubicBezTo>
                  <a:cubicBezTo>
                    <a:pt x="8000" y="13441"/>
                    <a:pt x="7974" y="13437"/>
                    <a:pt x="7952" y="13437"/>
                  </a:cubicBezTo>
                  <a:cubicBezTo>
                    <a:pt x="7929" y="13437"/>
                    <a:pt x="7911" y="13442"/>
                    <a:pt x="7905" y="13463"/>
                  </a:cubicBezTo>
                  <a:cubicBezTo>
                    <a:pt x="7909" y="13433"/>
                    <a:pt x="7865" y="13422"/>
                    <a:pt x="7814" y="13422"/>
                  </a:cubicBezTo>
                  <a:cubicBezTo>
                    <a:pt x="7768" y="13422"/>
                    <a:pt x="7717" y="13431"/>
                    <a:pt x="7690" y="13444"/>
                  </a:cubicBezTo>
                  <a:cubicBezTo>
                    <a:pt x="7708" y="13428"/>
                    <a:pt x="7641" y="13426"/>
                    <a:pt x="7662" y="13402"/>
                  </a:cubicBezTo>
                  <a:cubicBezTo>
                    <a:pt x="7597" y="13402"/>
                    <a:pt x="7539" y="13414"/>
                    <a:pt x="7548" y="13442"/>
                  </a:cubicBezTo>
                  <a:cubicBezTo>
                    <a:pt x="7521" y="13426"/>
                    <a:pt x="7493" y="13421"/>
                    <a:pt x="7465" y="13421"/>
                  </a:cubicBezTo>
                  <a:cubicBezTo>
                    <a:pt x="7409" y="13421"/>
                    <a:pt x="7354" y="13443"/>
                    <a:pt x="7309" y="13443"/>
                  </a:cubicBezTo>
                  <a:cubicBezTo>
                    <a:pt x="7282" y="13443"/>
                    <a:pt x="7259" y="13436"/>
                    <a:pt x="7240" y="13412"/>
                  </a:cubicBezTo>
                  <a:cubicBezTo>
                    <a:pt x="7048" y="13442"/>
                    <a:pt x="6869" y="13463"/>
                    <a:pt x="6695" y="13474"/>
                  </a:cubicBezTo>
                  <a:cubicBezTo>
                    <a:pt x="6702" y="13419"/>
                    <a:pt x="6888" y="13467"/>
                    <a:pt x="6881" y="13409"/>
                  </a:cubicBezTo>
                  <a:lnTo>
                    <a:pt x="6881" y="13409"/>
                  </a:lnTo>
                  <a:cubicBezTo>
                    <a:pt x="6734" y="13430"/>
                    <a:pt x="6643" y="13470"/>
                    <a:pt x="6513" y="13470"/>
                  </a:cubicBezTo>
                  <a:cubicBezTo>
                    <a:pt x="6495" y="13470"/>
                    <a:pt x="6476" y="13469"/>
                    <a:pt x="6457" y="13467"/>
                  </a:cubicBezTo>
                  <a:cubicBezTo>
                    <a:pt x="6415" y="13460"/>
                    <a:pt x="6480" y="13444"/>
                    <a:pt x="6494" y="13435"/>
                  </a:cubicBezTo>
                  <a:lnTo>
                    <a:pt x="6494" y="13435"/>
                  </a:lnTo>
                  <a:cubicBezTo>
                    <a:pt x="6436" y="13443"/>
                    <a:pt x="6379" y="13445"/>
                    <a:pt x="6324" y="13445"/>
                  </a:cubicBezTo>
                  <a:cubicBezTo>
                    <a:pt x="6290" y="13445"/>
                    <a:pt x="6257" y="13444"/>
                    <a:pt x="6224" y="13444"/>
                  </a:cubicBezTo>
                  <a:cubicBezTo>
                    <a:pt x="6158" y="13444"/>
                    <a:pt x="6093" y="13446"/>
                    <a:pt x="6030" y="13460"/>
                  </a:cubicBezTo>
                  <a:lnTo>
                    <a:pt x="6030" y="13460"/>
                  </a:lnTo>
                  <a:cubicBezTo>
                    <a:pt x="6045" y="13478"/>
                    <a:pt x="6013" y="13497"/>
                    <a:pt x="5977" y="13514"/>
                  </a:cubicBezTo>
                  <a:lnTo>
                    <a:pt x="5821" y="13585"/>
                  </a:lnTo>
                  <a:lnTo>
                    <a:pt x="5930" y="13625"/>
                  </a:lnTo>
                  <a:cubicBezTo>
                    <a:pt x="5954" y="13633"/>
                    <a:pt x="5978" y="13643"/>
                    <a:pt x="5993" y="13647"/>
                  </a:cubicBezTo>
                  <a:lnTo>
                    <a:pt x="5993" y="13647"/>
                  </a:lnTo>
                  <a:lnTo>
                    <a:pt x="5990" y="13654"/>
                  </a:lnTo>
                  <a:lnTo>
                    <a:pt x="5990" y="13654"/>
                  </a:lnTo>
                  <a:cubicBezTo>
                    <a:pt x="5983" y="13659"/>
                    <a:pt x="5981" y="13665"/>
                    <a:pt x="5983" y="13672"/>
                  </a:cubicBezTo>
                  <a:lnTo>
                    <a:pt x="5983" y="13672"/>
                  </a:lnTo>
                  <a:lnTo>
                    <a:pt x="5974" y="13692"/>
                  </a:lnTo>
                  <a:cubicBezTo>
                    <a:pt x="5981" y="13693"/>
                    <a:pt x="5987" y="13693"/>
                    <a:pt x="5992" y="13693"/>
                  </a:cubicBezTo>
                  <a:lnTo>
                    <a:pt x="5992" y="13693"/>
                  </a:lnTo>
                  <a:cubicBezTo>
                    <a:pt x="6012" y="13727"/>
                    <a:pt x="6051" y="13768"/>
                    <a:pt x="5977" y="13773"/>
                  </a:cubicBezTo>
                  <a:cubicBezTo>
                    <a:pt x="5987" y="13780"/>
                    <a:pt x="6000" y="13786"/>
                    <a:pt x="6011" y="13786"/>
                  </a:cubicBezTo>
                  <a:cubicBezTo>
                    <a:pt x="6018" y="13786"/>
                    <a:pt x="6024" y="13783"/>
                    <a:pt x="6028" y="13778"/>
                  </a:cubicBezTo>
                  <a:lnTo>
                    <a:pt x="6028" y="13778"/>
                  </a:lnTo>
                  <a:cubicBezTo>
                    <a:pt x="6041" y="13795"/>
                    <a:pt x="6042" y="13808"/>
                    <a:pt x="6024" y="13808"/>
                  </a:cubicBezTo>
                  <a:cubicBezTo>
                    <a:pt x="6020" y="13808"/>
                    <a:pt x="6015" y="13807"/>
                    <a:pt x="6009" y="13806"/>
                  </a:cubicBezTo>
                  <a:lnTo>
                    <a:pt x="6009" y="13806"/>
                  </a:lnTo>
                  <a:cubicBezTo>
                    <a:pt x="6093" y="13871"/>
                    <a:pt x="6086" y="13824"/>
                    <a:pt x="6151" y="13891"/>
                  </a:cubicBezTo>
                  <a:cubicBezTo>
                    <a:pt x="6148" y="13894"/>
                    <a:pt x="6144" y="13895"/>
                    <a:pt x="6140" y="13895"/>
                  </a:cubicBezTo>
                  <a:cubicBezTo>
                    <a:pt x="6134" y="13895"/>
                    <a:pt x="6126" y="13893"/>
                    <a:pt x="6118" y="13893"/>
                  </a:cubicBezTo>
                  <a:cubicBezTo>
                    <a:pt x="6115" y="13893"/>
                    <a:pt x="6112" y="13893"/>
                    <a:pt x="6109" y="13894"/>
                  </a:cubicBezTo>
                  <a:cubicBezTo>
                    <a:pt x="6167" y="13908"/>
                    <a:pt x="6220" y="13942"/>
                    <a:pt x="6257" y="13991"/>
                  </a:cubicBezTo>
                  <a:cubicBezTo>
                    <a:pt x="6251" y="13991"/>
                    <a:pt x="6249" y="13997"/>
                    <a:pt x="6244" y="13997"/>
                  </a:cubicBezTo>
                  <a:cubicBezTo>
                    <a:pt x="6242" y="13997"/>
                    <a:pt x="6239" y="13996"/>
                    <a:pt x="6236" y="13992"/>
                  </a:cubicBezTo>
                  <a:lnTo>
                    <a:pt x="6236" y="13992"/>
                  </a:lnTo>
                  <a:cubicBezTo>
                    <a:pt x="6334" y="14082"/>
                    <a:pt x="6442" y="14109"/>
                    <a:pt x="6531" y="14230"/>
                  </a:cubicBezTo>
                  <a:cubicBezTo>
                    <a:pt x="6461" y="14237"/>
                    <a:pt x="6554" y="14279"/>
                    <a:pt x="6526" y="14316"/>
                  </a:cubicBezTo>
                  <a:lnTo>
                    <a:pt x="6591" y="14364"/>
                  </a:lnTo>
                  <a:lnTo>
                    <a:pt x="6586" y="14325"/>
                  </a:lnTo>
                  <a:lnTo>
                    <a:pt x="6586" y="14325"/>
                  </a:lnTo>
                  <a:cubicBezTo>
                    <a:pt x="6635" y="14376"/>
                    <a:pt x="6702" y="14395"/>
                    <a:pt x="6735" y="14450"/>
                  </a:cubicBezTo>
                  <a:lnTo>
                    <a:pt x="6684" y="14425"/>
                  </a:lnTo>
                  <a:lnTo>
                    <a:pt x="6783" y="14513"/>
                  </a:lnTo>
                  <a:lnTo>
                    <a:pt x="6744" y="14448"/>
                  </a:lnTo>
                  <a:lnTo>
                    <a:pt x="6744" y="14448"/>
                  </a:lnTo>
                  <a:cubicBezTo>
                    <a:pt x="6757" y="14454"/>
                    <a:pt x="6766" y="14456"/>
                    <a:pt x="6773" y="14456"/>
                  </a:cubicBezTo>
                  <a:cubicBezTo>
                    <a:pt x="6790" y="14456"/>
                    <a:pt x="6793" y="14443"/>
                    <a:pt x="6801" y="14443"/>
                  </a:cubicBezTo>
                  <a:cubicBezTo>
                    <a:pt x="6808" y="14443"/>
                    <a:pt x="6817" y="14450"/>
                    <a:pt x="6837" y="14476"/>
                  </a:cubicBezTo>
                  <a:cubicBezTo>
                    <a:pt x="6836" y="14475"/>
                    <a:pt x="6835" y="14475"/>
                    <a:pt x="6835" y="14475"/>
                  </a:cubicBezTo>
                  <a:lnTo>
                    <a:pt x="6835" y="14475"/>
                  </a:lnTo>
                  <a:cubicBezTo>
                    <a:pt x="6829" y="14475"/>
                    <a:pt x="6886" y="14530"/>
                    <a:pt x="6892" y="14573"/>
                  </a:cubicBezTo>
                  <a:cubicBezTo>
                    <a:pt x="6932" y="14585"/>
                    <a:pt x="6969" y="14610"/>
                    <a:pt x="6992" y="14645"/>
                  </a:cubicBezTo>
                  <a:cubicBezTo>
                    <a:pt x="6990" y="14666"/>
                    <a:pt x="6946" y="14675"/>
                    <a:pt x="6946" y="14687"/>
                  </a:cubicBezTo>
                  <a:cubicBezTo>
                    <a:pt x="6946" y="14687"/>
                    <a:pt x="6947" y="14687"/>
                    <a:pt x="6947" y="14687"/>
                  </a:cubicBezTo>
                  <a:cubicBezTo>
                    <a:pt x="6999" y="14687"/>
                    <a:pt x="7068" y="14790"/>
                    <a:pt x="7127" y="14798"/>
                  </a:cubicBezTo>
                  <a:lnTo>
                    <a:pt x="7127" y="14798"/>
                  </a:lnTo>
                  <a:cubicBezTo>
                    <a:pt x="7127" y="14798"/>
                    <a:pt x="7126" y="14798"/>
                    <a:pt x="7126" y="14798"/>
                  </a:cubicBezTo>
                  <a:cubicBezTo>
                    <a:pt x="7112" y="14798"/>
                    <a:pt x="7101" y="14806"/>
                    <a:pt x="7096" y="14819"/>
                  </a:cubicBezTo>
                  <a:lnTo>
                    <a:pt x="7138" y="14816"/>
                  </a:lnTo>
                  <a:lnTo>
                    <a:pt x="7138" y="14816"/>
                  </a:lnTo>
                  <a:cubicBezTo>
                    <a:pt x="7154" y="14847"/>
                    <a:pt x="7154" y="14854"/>
                    <a:pt x="7136" y="14863"/>
                  </a:cubicBezTo>
                  <a:cubicBezTo>
                    <a:pt x="7151" y="14880"/>
                    <a:pt x="7160" y="14886"/>
                    <a:pt x="7166" y="14886"/>
                  </a:cubicBezTo>
                  <a:cubicBezTo>
                    <a:pt x="7178" y="14886"/>
                    <a:pt x="7177" y="14862"/>
                    <a:pt x="7186" y="14862"/>
                  </a:cubicBezTo>
                  <a:cubicBezTo>
                    <a:pt x="7192" y="14862"/>
                    <a:pt x="7201" y="14871"/>
                    <a:pt x="7219" y="14900"/>
                  </a:cubicBezTo>
                  <a:cubicBezTo>
                    <a:pt x="7212" y="14895"/>
                    <a:pt x="7212" y="14902"/>
                    <a:pt x="7194" y="14891"/>
                  </a:cubicBezTo>
                  <a:lnTo>
                    <a:pt x="7194" y="14891"/>
                  </a:lnTo>
                  <a:cubicBezTo>
                    <a:pt x="7268" y="14983"/>
                    <a:pt x="7368" y="15037"/>
                    <a:pt x="7433" y="15122"/>
                  </a:cubicBezTo>
                  <a:cubicBezTo>
                    <a:pt x="7430" y="15135"/>
                    <a:pt x="7425" y="15139"/>
                    <a:pt x="7419" y="15139"/>
                  </a:cubicBezTo>
                  <a:cubicBezTo>
                    <a:pt x="7403" y="15139"/>
                    <a:pt x="7377" y="15105"/>
                    <a:pt x="7364" y="15105"/>
                  </a:cubicBezTo>
                  <a:cubicBezTo>
                    <a:pt x="7360" y="15105"/>
                    <a:pt x="7357" y="15109"/>
                    <a:pt x="7356" y="15120"/>
                  </a:cubicBezTo>
                  <a:cubicBezTo>
                    <a:pt x="7472" y="15222"/>
                    <a:pt x="7623" y="15306"/>
                    <a:pt x="7720" y="15419"/>
                  </a:cubicBezTo>
                  <a:lnTo>
                    <a:pt x="7704" y="15396"/>
                  </a:lnTo>
                  <a:cubicBezTo>
                    <a:pt x="7710" y="15393"/>
                    <a:pt x="7716" y="15391"/>
                    <a:pt x="7722" y="15391"/>
                  </a:cubicBezTo>
                  <a:cubicBezTo>
                    <a:pt x="7765" y="15391"/>
                    <a:pt x="7767" y="15498"/>
                    <a:pt x="7831" y="15529"/>
                  </a:cubicBezTo>
                  <a:lnTo>
                    <a:pt x="7831" y="15529"/>
                  </a:lnTo>
                  <a:cubicBezTo>
                    <a:pt x="7828" y="15528"/>
                    <a:pt x="7826" y="15528"/>
                    <a:pt x="7823" y="15528"/>
                  </a:cubicBezTo>
                  <a:cubicBezTo>
                    <a:pt x="7810" y="15528"/>
                    <a:pt x="7796" y="15538"/>
                    <a:pt x="7800" y="15538"/>
                  </a:cubicBezTo>
                  <a:cubicBezTo>
                    <a:pt x="7800" y="15538"/>
                    <a:pt x="7801" y="15538"/>
                    <a:pt x="7801" y="15537"/>
                  </a:cubicBezTo>
                  <a:cubicBezTo>
                    <a:pt x="7866" y="15616"/>
                    <a:pt x="7959" y="15674"/>
                    <a:pt x="8084" y="15769"/>
                  </a:cubicBezTo>
                  <a:lnTo>
                    <a:pt x="8058" y="15767"/>
                  </a:lnTo>
                  <a:lnTo>
                    <a:pt x="8058" y="15767"/>
                  </a:lnTo>
                  <a:cubicBezTo>
                    <a:pt x="8089" y="15823"/>
                    <a:pt x="8165" y="15887"/>
                    <a:pt x="8205" y="15938"/>
                  </a:cubicBezTo>
                  <a:cubicBezTo>
                    <a:pt x="8221" y="15940"/>
                    <a:pt x="8237" y="15952"/>
                    <a:pt x="8247" y="15952"/>
                  </a:cubicBezTo>
                  <a:cubicBezTo>
                    <a:pt x="8252" y="15952"/>
                    <a:pt x="8256" y="15948"/>
                    <a:pt x="8256" y="15936"/>
                  </a:cubicBezTo>
                  <a:cubicBezTo>
                    <a:pt x="8330" y="16147"/>
                    <a:pt x="8564" y="16170"/>
                    <a:pt x="8633" y="16356"/>
                  </a:cubicBezTo>
                  <a:cubicBezTo>
                    <a:pt x="8622" y="16346"/>
                    <a:pt x="8603" y="16337"/>
                    <a:pt x="8598" y="16337"/>
                  </a:cubicBezTo>
                  <a:cubicBezTo>
                    <a:pt x="8595" y="16337"/>
                    <a:pt x="8595" y="16339"/>
                    <a:pt x="8599" y="16342"/>
                  </a:cubicBezTo>
                  <a:lnTo>
                    <a:pt x="8717" y="16437"/>
                  </a:lnTo>
                  <a:cubicBezTo>
                    <a:pt x="8728" y="16409"/>
                    <a:pt x="8715" y="16411"/>
                    <a:pt x="8710" y="16372"/>
                  </a:cubicBezTo>
                  <a:lnTo>
                    <a:pt x="8710" y="16372"/>
                  </a:lnTo>
                  <a:cubicBezTo>
                    <a:pt x="8745" y="16379"/>
                    <a:pt x="8777" y="16397"/>
                    <a:pt x="8800" y="16423"/>
                  </a:cubicBezTo>
                  <a:cubicBezTo>
                    <a:pt x="8788" y="16416"/>
                    <a:pt x="8780" y="16413"/>
                    <a:pt x="8774" y="16413"/>
                  </a:cubicBezTo>
                  <a:cubicBezTo>
                    <a:pt x="8752" y="16413"/>
                    <a:pt x="8768" y="16456"/>
                    <a:pt x="8776" y="16483"/>
                  </a:cubicBezTo>
                  <a:lnTo>
                    <a:pt x="8775" y="16483"/>
                  </a:lnTo>
                  <a:cubicBezTo>
                    <a:pt x="8775" y="16484"/>
                    <a:pt x="8776" y="16485"/>
                    <a:pt x="8776" y="16486"/>
                  </a:cubicBezTo>
                  <a:lnTo>
                    <a:pt x="8776" y="16486"/>
                  </a:lnTo>
                  <a:cubicBezTo>
                    <a:pt x="8776" y="16486"/>
                    <a:pt x="8776" y="16486"/>
                    <a:pt x="8776" y="16485"/>
                  </a:cubicBezTo>
                  <a:lnTo>
                    <a:pt x="8776" y="16485"/>
                  </a:lnTo>
                  <a:cubicBezTo>
                    <a:pt x="8777" y="16486"/>
                    <a:pt x="8777" y="16487"/>
                    <a:pt x="8777" y="16488"/>
                  </a:cubicBezTo>
                  <a:cubicBezTo>
                    <a:pt x="8782" y="16479"/>
                    <a:pt x="8796" y="16479"/>
                    <a:pt x="8800" y="16469"/>
                  </a:cubicBezTo>
                  <a:cubicBezTo>
                    <a:pt x="8806" y="16499"/>
                    <a:pt x="8813" y="16506"/>
                    <a:pt x="8822" y="16506"/>
                  </a:cubicBezTo>
                  <a:cubicBezTo>
                    <a:pt x="8831" y="16506"/>
                    <a:pt x="8843" y="16497"/>
                    <a:pt x="8856" y="16497"/>
                  </a:cubicBezTo>
                  <a:cubicBezTo>
                    <a:pt x="8869" y="16497"/>
                    <a:pt x="8885" y="16506"/>
                    <a:pt x="8902" y="16539"/>
                  </a:cubicBezTo>
                  <a:lnTo>
                    <a:pt x="8886" y="16546"/>
                  </a:lnTo>
                  <a:cubicBezTo>
                    <a:pt x="8921" y="16569"/>
                    <a:pt x="8960" y="16583"/>
                    <a:pt x="8990" y="16615"/>
                  </a:cubicBezTo>
                  <a:cubicBezTo>
                    <a:pt x="8987" y="16625"/>
                    <a:pt x="8983" y="16628"/>
                    <a:pt x="8978" y="16628"/>
                  </a:cubicBezTo>
                  <a:cubicBezTo>
                    <a:pt x="8966" y="16628"/>
                    <a:pt x="8950" y="16610"/>
                    <a:pt x="8935" y="16610"/>
                  </a:cubicBezTo>
                  <a:cubicBezTo>
                    <a:pt x="8932" y="16610"/>
                    <a:pt x="8929" y="16611"/>
                    <a:pt x="8926" y="16613"/>
                  </a:cubicBezTo>
                  <a:cubicBezTo>
                    <a:pt x="8970" y="16657"/>
                    <a:pt x="9055" y="16655"/>
                    <a:pt x="9072" y="16717"/>
                  </a:cubicBezTo>
                  <a:cubicBezTo>
                    <a:pt x="9046" y="16706"/>
                    <a:pt x="9021" y="16680"/>
                    <a:pt x="8995" y="16669"/>
                  </a:cubicBezTo>
                  <a:lnTo>
                    <a:pt x="8995" y="16669"/>
                  </a:lnTo>
                  <a:cubicBezTo>
                    <a:pt x="9009" y="16738"/>
                    <a:pt x="9023" y="16736"/>
                    <a:pt x="9048" y="16773"/>
                  </a:cubicBezTo>
                  <a:lnTo>
                    <a:pt x="9046" y="16768"/>
                  </a:lnTo>
                  <a:lnTo>
                    <a:pt x="9109" y="16856"/>
                  </a:lnTo>
                  <a:lnTo>
                    <a:pt x="9097" y="16831"/>
                  </a:lnTo>
                  <a:cubicBezTo>
                    <a:pt x="9102" y="16831"/>
                    <a:pt x="9106" y="16830"/>
                    <a:pt x="9111" y="16830"/>
                  </a:cubicBezTo>
                  <a:cubicBezTo>
                    <a:pt x="9212" y="16830"/>
                    <a:pt x="9222" y="16930"/>
                    <a:pt x="9328" y="16962"/>
                  </a:cubicBezTo>
                  <a:lnTo>
                    <a:pt x="9328" y="16962"/>
                  </a:lnTo>
                  <a:cubicBezTo>
                    <a:pt x="9301" y="16954"/>
                    <a:pt x="9286" y="16951"/>
                    <a:pt x="9278" y="16951"/>
                  </a:cubicBezTo>
                  <a:cubicBezTo>
                    <a:pt x="9255" y="16951"/>
                    <a:pt x="9290" y="16978"/>
                    <a:pt x="9266" y="16993"/>
                  </a:cubicBezTo>
                  <a:cubicBezTo>
                    <a:pt x="9278" y="17021"/>
                    <a:pt x="9296" y="17056"/>
                    <a:pt x="9280" y="17056"/>
                  </a:cubicBezTo>
                  <a:cubicBezTo>
                    <a:pt x="9338" y="17070"/>
                    <a:pt x="9322" y="17132"/>
                    <a:pt x="9403" y="17149"/>
                  </a:cubicBezTo>
                  <a:cubicBezTo>
                    <a:pt x="9396" y="17160"/>
                    <a:pt x="9438" y="17188"/>
                    <a:pt x="9408" y="17202"/>
                  </a:cubicBezTo>
                  <a:cubicBezTo>
                    <a:pt x="9420" y="17210"/>
                    <a:pt x="9427" y="17214"/>
                    <a:pt x="9430" y="17214"/>
                  </a:cubicBezTo>
                  <a:cubicBezTo>
                    <a:pt x="9442" y="17214"/>
                    <a:pt x="9416" y="17175"/>
                    <a:pt x="9429" y="17169"/>
                  </a:cubicBezTo>
                  <a:lnTo>
                    <a:pt x="9429" y="17169"/>
                  </a:lnTo>
                  <a:cubicBezTo>
                    <a:pt x="9526" y="17209"/>
                    <a:pt x="9554" y="17369"/>
                    <a:pt x="9695" y="17427"/>
                  </a:cubicBezTo>
                  <a:cubicBezTo>
                    <a:pt x="9797" y="17496"/>
                    <a:pt x="9844" y="17485"/>
                    <a:pt x="9936" y="17550"/>
                  </a:cubicBezTo>
                  <a:cubicBezTo>
                    <a:pt x="9942" y="17566"/>
                    <a:pt x="9935" y="17571"/>
                    <a:pt x="9924" y="17571"/>
                  </a:cubicBezTo>
                  <a:cubicBezTo>
                    <a:pt x="9908" y="17571"/>
                    <a:pt x="9883" y="17559"/>
                    <a:pt x="9883" y="17559"/>
                  </a:cubicBezTo>
                  <a:lnTo>
                    <a:pt x="9883" y="17559"/>
                  </a:lnTo>
                  <a:cubicBezTo>
                    <a:pt x="9911" y="17610"/>
                    <a:pt x="9950" y="17649"/>
                    <a:pt x="9999" y="17677"/>
                  </a:cubicBezTo>
                  <a:cubicBezTo>
                    <a:pt x="9983" y="17677"/>
                    <a:pt x="9985" y="17691"/>
                    <a:pt x="9987" y="17714"/>
                  </a:cubicBezTo>
                  <a:cubicBezTo>
                    <a:pt x="10024" y="17744"/>
                    <a:pt x="10043" y="17705"/>
                    <a:pt x="10073" y="17761"/>
                  </a:cubicBezTo>
                  <a:cubicBezTo>
                    <a:pt x="10061" y="17763"/>
                    <a:pt x="10050" y="17764"/>
                    <a:pt x="10039" y="17764"/>
                  </a:cubicBezTo>
                  <a:cubicBezTo>
                    <a:pt x="10027" y="17764"/>
                    <a:pt x="10016" y="17763"/>
                    <a:pt x="10006" y="17761"/>
                  </a:cubicBezTo>
                  <a:lnTo>
                    <a:pt x="10006" y="17761"/>
                  </a:lnTo>
                  <a:cubicBezTo>
                    <a:pt x="10052" y="17793"/>
                    <a:pt x="10105" y="17814"/>
                    <a:pt x="10154" y="17846"/>
                  </a:cubicBezTo>
                  <a:cubicBezTo>
                    <a:pt x="10153" y="17855"/>
                    <a:pt x="10147" y="17858"/>
                    <a:pt x="10139" y="17858"/>
                  </a:cubicBezTo>
                  <a:cubicBezTo>
                    <a:pt x="10123" y="17858"/>
                    <a:pt x="10098" y="17845"/>
                    <a:pt x="10082" y="17842"/>
                  </a:cubicBezTo>
                  <a:lnTo>
                    <a:pt x="10082" y="17842"/>
                  </a:lnTo>
                  <a:cubicBezTo>
                    <a:pt x="10131" y="17876"/>
                    <a:pt x="10200" y="17936"/>
                    <a:pt x="10242" y="17936"/>
                  </a:cubicBezTo>
                  <a:cubicBezTo>
                    <a:pt x="10245" y="17936"/>
                    <a:pt x="10248" y="17935"/>
                    <a:pt x="10252" y="17934"/>
                  </a:cubicBezTo>
                  <a:lnTo>
                    <a:pt x="10235" y="17906"/>
                  </a:lnTo>
                  <a:lnTo>
                    <a:pt x="10235" y="17906"/>
                  </a:lnTo>
                  <a:cubicBezTo>
                    <a:pt x="10237" y="17915"/>
                    <a:pt x="10226" y="17921"/>
                    <a:pt x="10214" y="17921"/>
                  </a:cubicBezTo>
                  <a:cubicBezTo>
                    <a:pt x="10209" y="17921"/>
                    <a:pt x="10205" y="17920"/>
                    <a:pt x="10201" y="17918"/>
                  </a:cubicBezTo>
                  <a:cubicBezTo>
                    <a:pt x="10145" y="17900"/>
                    <a:pt x="10154" y="17856"/>
                    <a:pt x="10161" y="17844"/>
                  </a:cubicBezTo>
                  <a:lnTo>
                    <a:pt x="10161" y="17844"/>
                  </a:lnTo>
                  <a:lnTo>
                    <a:pt x="10194" y="17867"/>
                  </a:lnTo>
                  <a:cubicBezTo>
                    <a:pt x="10217" y="17786"/>
                    <a:pt x="10073" y="17761"/>
                    <a:pt x="10017" y="17698"/>
                  </a:cubicBezTo>
                  <a:lnTo>
                    <a:pt x="10078" y="17686"/>
                  </a:lnTo>
                  <a:lnTo>
                    <a:pt x="9990" y="17659"/>
                  </a:lnTo>
                  <a:cubicBezTo>
                    <a:pt x="9986" y="17641"/>
                    <a:pt x="9993" y="17620"/>
                    <a:pt x="10010" y="17620"/>
                  </a:cubicBezTo>
                  <a:cubicBezTo>
                    <a:pt x="10016" y="17620"/>
                    <a:pt x="10023" y="17623"/>
                    <a:pt x="10031" y="17628"/>
                  </a:cubicBezTo>
                  <a:cubicBezTo>
                    <a:pt x="10008" y="17568"/>
                    <a:pt x="9983" y="17605"/>
                    <a:pt x="9966" y="17550"/>
                  </a:cubicBezTo>
                  <a:cubicBezTo>
                    <a:pt x="9966" y="17545"/>
                    <a:pt x="9968" y="17544"/>
                    <a:pt x="9971" y="17544"/>
                  </a:cubicBezTo>
                  <a:cubicBezTo>
                    <a:pt x="9972" y="17544"/>
                    <a:pt x="9974" y="17544"/>
                    <a:pt x="9976" y="17545"/>
                  </a:cubicBezTo>
                  <a:lnTo>
                    <a:pt x="9925" y="17515"/>
                  </a:lnTo>
                  <a:cubicBezTo>
                    <a:pt x="9934" y="17515"/>
                    <a:pt x="9939" y="17501"/>
                    <a:pt x="9948" y="17501"/>
                  </a:cubicBezTo>
                  <a:cubicBezTo>
                    <a:pt x="9951" y="17501"/>
                    <a:pt x="9956" y="17504"/>
                    <a:pt x="9962" y="17513"/>
                  </a:cubicBezTo>
                  <a:cubicBezTo>
                    <a:pt x="9911" y="17417"/>
                    <a:pt x="9820" y="17422"/>
                    <a:pt x="9820" y="17369"/>
                  </a:cubicBezTo>
                  <a:lnTo>
                    <a:pt x="9820" y="17369"/>
                  </a:lnTo>
                  <a:lnTo>
                    <a:pt x="9827" y="17371"/>
                  </a:lnTo>
                  <a:cubicBezTo>
                    <a:pt x="9792" y="17344"/>
                    <a:pt x="9775" y="17335"/>
                    <a:pt x="9765" y="17335"/>
                  </a:cubicBezTo>
                  <a:cubicBezTo>
                    <a:pt x="9749" y="17335"/>
                    <a:pt x="9752" y="17357"/>
                    <a:pt x="9726" y="17357"/>
                  </a:cubicBezTo>
                  <a:cubicBezTo>
                    <a:pt x="9717" y="17357"/>
                    <a:pt x="9703" y="17354"/>
                    <a:pt x="9684" y="17346"/>
                  </a:cubicBezTo>
                  <a:lnTo>
                    <a:pt x="9700" y="17227"/>
                  </a:lnTo>
                  <a:lnTo>
                    <a:pt x="9663" y="17244"/>
                  </a:lnTo>
                  <a:cubicBezTo>
                    <a:pt x="9653" y="17232"/>
                    <a:pt x="9635" y="17211"/>
                    <a:pt x="9649" y="17204"/>
                  </a:cubicBezTo>
                  <a:cubicBezTo>
                    <a:pt x="9637" y="17200"/>
                    <a:pt x="9630" y="17198"/>
                    <a:pt x="9626" y="17198"/>
                  </a:cubicBezTo>
                  <a:cubicBezTo>
                    <a:pt x="9612" y="17198"/>
                    <a:pt x="9632" y="17219"/>
                    <a:pt x="9611" y="17219"/>
                  </a:cubicBezTo>
                  <a:cubicBezTo>
                    <a:pt x="9609" y="17219"/>
                    <a:pt x="9607" y="17218"/>
                    <a:pt x="9605" y="17218"/>
                  </a:cubicBezTo>
                  <a:cubicBezTo>
                    <a:pt x="9579" y="17142"/>
                    <a:pt x="9456" y="17091"/>
                    <a:pt x="9489" y="17037"/>
                  </a:cubicBezTo>
                  <a:lnTo>
                    <a:pt x="9489" y="17037"/>
                  </a:lnTo>
                  <a:cubicBezTo>
                    <a:pt x="9459" y="17039"/>
                    <a:pt x="9493" y="17074"/>
                    <a:pt x="9481" y="17074"/>
                  </a:cubicBezTo>
                  <a:cubicBezTo>
                    <a:pt x="9477" y="17074"/>
                    <a:pt x="9469" y="17070"/>
                    <a:pt x="9452" y="17060"/>
                  </a:cubicBezTo>
                  <a:cubicBezTo>
                    <a:pt x="9484" y="16998"/>
                    <a:pt x="9385" y="17007"/>
                    <a:pt x="9359" y="16940"/>
                  </a:cubicBezTo>
                  <a:cubicBezTo>
                    <a:pt x="9362" y="16939"/>
                    <a:pt x="9365" y="16939"/>
                    <a:pt x="9368" y="16939"/>
                  </a:cubicBezTo>
                  <a:cubicBezTo>
                    <a:pt x="9388" y="16939"/>
                    <a:pt x="9405" y="16953"/>
                    <a:pt x="9410" y="16953"/>
                  </a:cubicBezTo>
                  <a:cubicBezTo>
                    <a:pt x="9414" y="16953"/>
                    <a:pt x="9413" y="16945"/>
                    <a:pt x="9403" y="16919"/>
                  </a:cubicBezTo>
                  <a:cubicBezTo>
                    <a:pt x="9399" y="16920"/>
                    <a:pt x="9395" y="16920"/>
                    <a:pt x="9392" y="16920"/>
                  </a:cubicBezTo>
                  <a:cubicBezTo>
                    <a:pt x="9334" y="16920"/>
                    <a:pt x="9322" y="16820"/>
                    <a:pt x="9278" y="16792"/>
                  </a:cubicBezTo>
                  <a:cubicBezTo>
                    <a:pt x="9274" y="16795"/>
                    <a:pt x="9269" y="16797"/>
                    <a:pt x="9264" y="16797"/>
                  </a:cubicBezTo>
                  <a:cubicBezTo>
                    <a:pt x="9227" y="16797"/>
                    <a:pt x="9171" y="16713"/>
                    <a:pt x="9106" y="16666"/>
                  </a:cubicBezTo>
                  <a:cubicBezTo>
                    <a:pt x="9120" y="16659"/>
                    <a:pt x="9002" y="16527"/>
                    <a:pt x="8956" y="16455"/>
                  </a:cubicBezTo>
                  <a:lnTo>
                    <a:pt x="8957" y="16455"/>
                  </a:lnTo>
                  <a:lnTo>
                    <a:pt x="8957" y="16455"/>
                  </a:lnTo>
                  <a:cubicBezTo>
                    <a:pt x="8953" y="16456"/>
                    <a:pt x="8950" y="16456"/>
                    <a:pt x="8947" y="16456"/>
                  </a:cubicBezTo>
                  <a:cubicBezTo>
                    <a:pt x="8906" y="16456"/>
                    <a:pt x="8857" y="16400"/>
                    <a:pt x="8810" y="16365"/>
                  </a:cubicBezTo>
                  <a:cubicBezTo>
                    <a:pt x="8821" y="16357"/>
                    <a:pt x="8830" y="16353"/>
                    <a:pt x="8841" y="16353"/>
                  </a:cubicBezTo>
                  <a:cubicBezTo>
                    <a:pt x="8852" y="16353"/>
                    <a:pt x="8864" y="16357"/>
                    <a:pt x="8881" y="16365"/>
                  </a:cubicBezTo>
                  <a:lnTo>
                    <a:pt x="8837" y="16323"/>
                  </a:lnTo>
                  <a:cubicBezTo>
                    <a:pt x="8812" y="16321"/>
                    <a:pt x="8786" y="16309"/>
                    <a:pt x="8768" y="16291"/>
                  </a:cubicBezTo>
                  <a:lnTo>
                    <a:pt x="8803" y="16279"/>
                  </a:lnTo>
                  <a:cubicBezTo>
                    <a:pt x="8745" y="16224"/>
                    <a:pt x="8661" y="16193"/>
                    <a:pt x="8606" y="16105"/>
                  </a:cubicBezTo>
                  <a:cubicBezTo>
                    <a:pt x="8584" y="16118"/>
                    <a:pt x="8592" y="16182"/>
                    <a:pt x="8554" y="16182"/>
                  </a:cubicBezTo>
                  <a:cubicBezTo>
                    <a:pt x="8543" y="16182"/>
                    <a:pt x="8528" y="16177"/>
                    <a:pt x="8508" y="16163"/>
                  </a:cubicBezTo>
                  <a:cubicBezTo>
                    <a:pt x="8516" y="16151"/>
                    <a:pt x="8528" y="16134"/>
                    <a:pt x="8546" y="16134"/>
                  </a:cubicBezTo>
                  <a:cubicBezTo>
                    <a:pt x="8549" y="16134"/>
                    <a:pt x="8552" y="16134"/>
                    <a:pt x="8555" y="16135"/>
                  </a:cubicBezTo>
                  <a:lnTo>
                    <a:pt x="8555" y="16135"/>
                  </a:lnTo>
                  <a:cubicBezTo>
                    <a:pt x="8544" y="16130"/>
                    <a:pt x="8526" y="16123"/>
                    <a:pt x="8520" y="16108"/>
                  </a:cubicBezTo>
                  <a:lnTo>
                    <a:pt x="8520" y="16108"/>
                  </a:lnTo>
                  <a:lnTo>
                    <a:pt x="8571" y="16117"/>
                  </a:lnTo>
                  <a:cubicBezTo>
                    <a:pt x="8562" y="16100"/>
                    <a:pt x="8554" y="16096"/>
                    <a:pt x="8548" y="16096"/>
                  </a:cubicBezTo>
                  <a:cubicBezTo>
                    <a:pt x="8542" y="16096"/>
                    <a:pt x="8537" y="16098"/>
                    <a:pt x="8531" y="16098"/>
                  </a:cubicBezTo>
                  <a:cubicBezTo>
                    <a:pt x="8526" y="16098"/>
                    <a:pt x="8520" y="16096"/>
                    <a:pt x="8513" y="16087"/>
                  </a:cubicBezTo>
                  <a:cubicBezTo>
                    <a:pt x="8531" y="16071"/>
                    <a:pt x="8506" y="16057"/>
                    <a:pt x="8522" y="16045"/>
                  </a:cubicBezTo>
                  <a:lnTo>
                    <a:pt x="8522" y="16045"/>
                  </a:lnTo>
                  <a:cubicBezTo>
                    <a:pt x="8531" y="16050"/>
                    <a:pt x="8538" y="16075"/>
                    <a:pt x="8555" y="16080"/>
                  </a:cubicBezTo>
                  <a:cubicBezTo>
                    <a:pt x="8529" y="16045"/>
                    <a:pt x="8504" y="15999"/>
                    <a:pt x="8506" y="15976"/>
                  </a:cubicBezTo>
                  <a:lnTo>
                    <a:pt x="8506" y="15976"/>
                  </a:lnTo>
                  <a:cubicBezTo>
                    <a:pt x="8500" y="15982"/>
                    <a:pt x="8492" y="15989"/>
                    <a:pt x="8482" y="15989"/>
                  </a:cubicBezTo>
                  <a:cubicBezTo>
                    <a:pt x="8475" y="15989"/>
                    <a:pt x="8467" y="15986"/>
                    <a:pt x="8457" y="15978"/>
                  </a:cubicBezTo>
                  <a:cubicBezTo>
                    <a:pt x="8399" y="15925"/>
                    <a:pt x="8460" y="15938"/>
                    <a:pt x="8436" y="15897"/>
                  </a:cubicBezTo>
                  <a:cubicBezTo>
                    <a:pt x="8416" y="15895"/>
                    <a:pt x="8397" y="15864"/>
                    <a:pt x="8377" y="15864"/>
                  </a:cubicBezTo>
                  <a:cubicBezTo>
                    <a:pt x="8371" y="15864"/>
                    <a:pt x="8366" y="15866"/>
                    <a:pt x="8360" y="15871"/>
                  </a:cubicBezTo>
                  <a:cubicBezTo>
                    <a:pt x="8344" y="15855"/>
                    <a:pt x="8353" y="15839"/>
                    <a:pt x="8353" y="15825"/>
                  </a:cubicBezTo>
                  <a:cubicBezTo>
                    <a:pt x="8322" y="15812"/>
                    <a:pt x="8252" y="15736"/>
                    <a:pt x="8227" y="15736"/>
                  </a:cubicBezTo>
                  <a:cubicBezTo>
                    <a:pt x="8221" y="15736"/>
                    <a:pt x="8218" y="15740"/>
                    <a:pt x="8218" y="15750"/>
                  </a:cubicBezTo>
                  <a:lnTo>
                    <a:pt x="8218" y="15750"/>
                  </a:lnTo>
                  <a:lnTo>
                    <a:pt x="8218" y="15750"/>
                  </a:lnTo>
                  <a:lnTo>
                    <a:pt x="8218" y="15750"/>
                  </a:lnTo>
                  <a:cubicBezTo>
                    <a:pt x="8218" y="15750"/>
                    <a:pt x="8218" y="15750"/>
                    <a:pt x="8218" y="15751"/>
                  </a:cubicBezTo>
                  <a:lnTo>
                    <a:pt x="8218" y="15751"/>
                  </a:lnTo>
                  <a:cubicBezTo>
                    <a:pt x="8218" y="15751"/>
                    <a:pt x="8218" y="15751"/>
                    <a:pt x="8218" y="15750"/>
                  </a:cubicBezTo>
                  <a:lnTo>
                    <a:pt x="8218" y="15750"/>
                  </a:lnTo>
                  <a:lnTo>
                    <a:pt x="8218" y="15751"/>
                  </a:lnTo>
                  <a:lnTo>
                    <a:pt x="8218" y="15751"/>
                  </a:lnTo>
                  <a:cubicBezTo>
                    <a:pt x="8218" y="15751"/>
                    <a:pt x="8218" y="15752"/>
                    <a:pt x="8218" y="15753"/>
                  </a:cubicBezTo>
                  <a:lnTo>
                    <a:pt x="8225" y="15762"/>
                  </a:lnTo>
                  <a:lnTo>
                    <a:pt x="8225" y="15762"/>
                  </a:lnTo>
                  <a:lnTo>
                    <a:pt x="8218" y="15760"/>
                  </a:lnTo>
                  <a:cubicBezTo>
                    <a:pt x="8096" y="15688"/>
                    <a:pt x="8035" y="15544"/>
                    <a:pt x="7929" y="15461"/>
                  </a:cubicBezTo>
                  <a:lnTo>
                    <a:pt x="7938" y="15452"/>
                  </a:lnTo>
                  <a:cubicBezTo>
                    <a:pt x="7871" y="15405"/>
                    <a:pt x="7803" y="15331"/>
                    <a:pt x="7746" y="15310"/>
                  </a:cubicBezTo>
                  <a:cubicBezTo>
                    <a:pt x="7729" y="15294"/>
                    <a:pt x="7722" y="15257"/>
                    <a:pt x="7741" y="15252"/>
                  </a:cubicBezTo>
                  <a:cubicBezTo>
                    <a:pt x="7692" y="15215"/>
                    <a:pt x="7676" y="15220"/>
                    <a:pt x="7627" y="15143"/>
                  </a:cubicBezTo>
                  <a:lnTo>
                    <a:pt x="7627" y="15143"/>
                  </a:lnTo>
                  <a:cubicBezTo>
                    <a:pt x="7641" y="15150"/>
                    <a:pt x="7649" y="15152"/>
                    <a:pt x="7653" y="15152"/>
                  </a:cubicBezTo>
                  <a:cubicBezTo>
                    <a:pt x="7659" y="15152"/>
                    <a:pt x="7657" y="15147"/>
                    <a:pt x="7657" y="15147"/>
                  </a:cubicBezTo>
                  <a:lnTo>
                    <a:pt x="7657" y="15147"/>
                  </a:lnTo>
                  <a:cubicBezTo>
                    <a:pt x="7658" y="15147"/>
                    <a:pt x="7662" y="15153"/>
                    <a:pt x="7685" y="15178"/>
                  </a:cubicBezTo>
                  <a:cubicBezTo>
                    <a:pt x="7637" y="15113"/>
                    <a:pt x="7637" y="15085"/>
                    <a:pt x="7553" y="15051"/>
                  </a:cubicBezTo>
                  <a:cubicBezTo>
                    <a:pt x="7595" y="15048"/>
                    <a:pt x="7539" y="14979"/>
                    <a:pt x="7504" y="14958"/>
                  </a:cubicBezTo>
                  <a:lnTo>
                    <a:pt x="7504" y="14958"/>
                  </a:lnTo>
                  <a:lnTo>
                    <a:pt x="7528" y="15013"/>
                  </a:lnTo>
                  <a:cubicBezTo>
                    <a:pt x="7497" y="14990"/>
                    <a:pt x="7472" y="14960"/>
                    <a:pt x="7446" y="14930"/>
                  </a:cubicBezTo>
                  <a:lnTo>
                    <a:pt x="7491" y="14916"/>
                  </a:lnTo>
                  <a:cubicBezTo>
                    <a:pt x="7412" y="14765"/>
                    <a:pt x="7222" y="14768"/>
                    <a:pt x="7196" y="14622"/>
                  </a:cubicBezTo>
                  <a:cubicBezTo>
                    <a:pt x="7193" y="14621"/>
                    <a:pt x="7190" y="14621"/>
                    <a:pt x="7188" y="14621"/>
                  </a:cubicBezTo>
                  <a:cubicBezTo>
                    <a:pt x="7157" y="14621"/>
                    <a:pt x="7235" y="14694"/>
                    <a:pt x="7195" y="14694"/>
                  </a:cubicBezTo>
                  <a:cubicBezTo>
                    <a:pt x="7194" y="14694"/>
                    <a:pt x="7193" y="14694"/>
                    <a:pt x="7191" y="14694"/>
                  </a:cubicBezTo>
                  <a:cubicBezTo>
                    <a:pt x="7143" y="14638"/>
                    <a:pt x="7131" y="14541"/>
                    <a:pt x="7113" y="14524"/>
                  </a:cubicBezTo>
                  <a:cubicBezTo>
                    <a:pt x="7057" y="14434"/>
                    <a:pt x="7004" y="14499"/>
                    <a:pt x="6939" y="14411"/>
                  </a:cubicBezTo>
                  <a:cubicBezTo>
                    <a:pt x="6937" y="14424"/>
                    <a:pt x="6929" y="14445"/>
                    <a:pt x="6905" y="14445"/>
                  </a:cubicBezTo>
                  <a:cubicBezTo>
                    <a:pt x="6892" y="14445"/>
                    <a:pt x="6874" y="14439"/>
                    <a:pt x="6851" y="14422"/>
                  </a:cubicBezTo>
                  <a:cubicBezTo>
                    <a:pt x="6810" y="14374"/>
                    <a:pt x="6823" y="14331"/>
                    <a:pt x="6852" y="14331"/>
                  </a:cubicBezTo>
                  <a:cubicBezTo>
                    <a:pt x="6858" y="14331"/>
                    <a:pt x="6864" y="14333"/>
                    <a:pt x="6872" y="14337"/>
                  </a:cubicBezTo>
                  <a:cubicBezTo>
                    <a:pt x="6885" y="14350"/>
                    <a:pt x="6890" y="14360"/>
                    <a:pt x="6885" y="14362"/>
                  </a:cubicBezTo>
                  <a:cubicBezTo>
                    <a:pt x="6898" y="14370"/>
                    <a:pt x="6912" y="14380"/>
                    <a:pt x="6919" y="14380"/>
                  </a:cubicBezTo>
                  <a:cubicBezTo>
                    <a:pt x="6924" y="14380"/>
                    <a:pt x="6926" y="14375"/>
                    <a:pt x="6923" y="14362"/>
                  </a:cubicBezTo>
                  <a:lnTo>
                    <a:pt x="6923" y="14362"/>
                  </a:lnTo>
                  <a:lnTo>
                    <a:pt x="6906" y="14364"/>
                  </a:lnTo>
                  <a:cubicBezTo>
                    <a:pt x="6890" y="14327"/>
                    <a:pt x="6816" y="14255"/>
                    <a:pt x="6851" y="14255"/>
                  </a:cubicBezTo>
                  <a:cubicBezTo>
                    <a:pt x="6837" y="14247"/>
                    <a:pt x="6828" y="14243"/>
                    <a:pt x="6823" y="14243"/>
                  </a:cubicBezTo>
                  <a:cubicBezTo>
                    <a:pt x="6814" y="14243"/>
                    <a:pt x="6819" y="14256"/>
                    <a:pt x="6830" y="14273"/>
                  </a:cubicBezTo>
                  <a:lnTo>
                    <a:pt x="6830" y="14273"/>
                  </a:lnTo>
                  <a:cubicBezTo>
                    <a:pt x="6780" y="14205"/>
                    <a:pt x="6731" y="14178"/>
                    <a:pt x="6677" y="14105"/>
                  </a:cubicBezTo>
                  <a:lnTo>
                    <a:pt x="6677" y="14105"/>
                  </a:lnTo>
                  <a:cubicBezTo>
                    <a:pt x="6681" y="14118"/>
                    <a:pt x="6680" y="14136"/>
                    <a:pt x="6673" y="14136"/>
                  </a:cubicBezTo>
                  <a:cubicBezTo>
                    <a:pt x="6672" y="14136"/>
                    <a:pt x="6670" y="14135"/>
                    <a:pt x="6668" y="14133"/>
                  </a:cubicBezTo>
                  <a:cubicBezTo>
                    <a:pt x="6624" y="14075"/>
                    <a:pt x="6607" y="14068"/>
                    <a:pt x="6593" y="14068"/>
                  </a:cubicBezTo>
                  <a:cubicBezTo>
                    <a:pt x="6589" y="14068"/>
                    <a:pt x="6585" y="14069"/>
                    <a:pt x="6580" y="14069"/>
                  </a:cubicBezTo>
                  <a:cubicBezTo>
                    <a:pt x="6569" y="14069"/>
                    <a:pt x="6555" y="14065"/>
                    <a:pt x="6528" y="14042"/>
                  </a:cubicBezTo>
                  <a:cubicBezTo>
                    <a:pt x="6505" y="13987"/>
                    <a:pt x="6582" y="14019"/>
                    <a:pt x="6498" y="13961"/>
                  </a:cubicBezTo>
                  <a:cubicBezTo>
                    <a:pt x="6480" y="13932"/>
                    <a:pt x="6488" y="13923"/>
                    <a:pt x="6502" y="13923"/>
                  </a:cubicBezTo>
                  <a:cubicBezTo>
                    <a:pt x="6514" y="13923"/>
                    <a:pt x="6531" y="13929"/>
                    <a:pt x="6542" y="13933"/>
                  </a:cubicBezTo>
                  <a:cubicBezTo>
                    <a:pt x="6459" y="13889"/>
                    <a:pt x="6438" y="13799"/>
                    <a:pt x="6406" y="13759"/>
                  </a:cubicBezTo>
                  <a:lnTo>
                    <a:pt x="6406" y="13759"/>
                  </a:lnTo>
                  <a:lnTo>
                    <a:pt x="6444" y="13783"/>
                  </a:lnTo>
                  <a:lnTo>
                    <a:pt x="6444" y="13783"/>
                  </a:lnTo>
                  <a:cubicBezTo>
                    <a:pt x="6422" y="13769"/>
                    <a:pt x="6405" y="13754"/>
                    <a:pt x="6389" y="13736"/>
                  </a:cubicBezTo>
                  <a:lnTo>
                    <a:pt x="6387" y="13776"/>
                  </a:lnTo>
                  <a:cubicBezTo>
                    <a:pt x="6371" y="13752"/>
                    <a:pt x="6355" y="13736"/>
                    <a:pt x="6364" y="13727"/>
                  </a:cubicBezTo>
                  <a:cubicBezTo>
                    <a:pt x="6362" y="13727"/>
                    <a:pt x="6360" y="13726"/>
                    <a:pt x="6359" y="13726"/>
                  </a:cubicBezTo>
                  <a:lnTo>
                    <a:pt x="6359" y="13726"/>
                  </a:lnTo>
                  <a:cubicBezTo>
                    <a:pt x="6376" y="13721"/>
                    <a:pt x="6390" y="13719"/>
                    <a:pt x="6403" y="13719"/>
                  </a:cubicBezTo>
                  <a:cubicBezTo>
                    <a:pt x="6443" y="13719"/>
                    <a:pt x="6463" y="13739"/>
                    <a:pt x="6507" y="13739"/>
                  </a:cubicBezTo>
                  <a:cubicBezTo>
                    <a:pt x="6519" y="13739"/>
                    <a:pt x="6533" y="13738"/>
                    <a:pt x="6549" y="13734"/>
                  </a:cubicBezTo>
                  <a:cubicBezTo>
                    <a:pt x="6521" y="13704"/>
                    <a:pt x="6517" y="13713"/>
                    <a:pt x="6584" y="13683"/>
                  </a:cubicBezTo>
                  <a:lnTo>
                    <a:pt x="6584" y="13683"/>
                  </a:lnTo>
                  <a:lnTo>
                    <a:pt x="6429" y="13704"/>
                  </a:lnTo>
                  <a:lnTo>
                    <a:pt x="6528" y="13660"/>
                  </a:lnTo>
                  <a:cubicBezTo>
                    <a:pt x="6487" y="13660"/>
                    <a:pt x="6442" y="13674"/>
                    <a:pt x="6412" y="13674"/>
                  </a:cubicBezTo>
                  <a:cubicBezTo>
                    <a:pt x="6408" y="13674"/>
                    <a:pt x="6404" y="13674"/>
                    <a:pt x="6401" y="13674"/>
                  </a:cubicBezTo>
                  <a:cubicBezTo>
                    <a:pt x="6450" y="13650"/>
                    <a:pt x="6445" y="13657"/>
                    <a:pt x="6422" y="13632"/>
                  </a:cubicBezTo>
                  <a:lnTo>
                    <a:pt x="6422" y="13632"/>
                  </a:lnTo>
                  <a:cubicBezTo>
                    <a:pt x="6439" y="13644"/>
                    <a:pt x="6456" y="13648"/>
                    <a:pt x="6473" y="13648"/>
                  </a:cubicBezTo>
                  <a:cubicBezTo>
                    <a:pt x="6509" y="13648"/>
                    <a:pt x="6546" y="13630"/>
                    <a:pt x="6585" y="13630"/>
                  </a:cubicBezTo>
                  <a:cubicBezTo>
                    <a:pt x="6598" y="13630"/>
                    <a:pt x="6610" y="13632"/>
                    <a:pt x="6624" y="13636"/>
                  </a:cubicBezTo>
                  <a:lnTo>
                    <a:pt x="6621" y="13711"/>
                  </a:lnTo>
                  <a:cubicBezTo>
                    <a:pt x="6643" y="13717"/>
                    <a:pt x="6663" y="13719"/>
                    <a:pt x="6684" y="13719"/>
                  </a:cubicBezTo>
                  <a:cubicBezTo>
                    <a:pt x="6755" y="13719"/>
                    <a:pt x="6823" y="13689"/>
                    <a:pt x="6914" y="13689"/>
                  </a:cubicBezTo>
                  <a:cubicBezTo>
                    <a:pt x="6930" y="13689"/>
                    <a:pt x="6947" y="13690"/>
                    <a:pt x="6964" y="13692"/>
                  </a:cubicBezTo>
                  <a:lnTo>
                    <a:pt x="6918" y="13678"/>
                  </a:lnTo>
                  <a:cubicBezTo>
                    <a:pt x="6927" y="13666"/>
                    <a:pt x="6943" y="13663"/>
                    <a:pt x="6963" y="13663"/>
                  </a:cubicBezTo>
                  <a:cubicBezTo>
                    <a:pt x="6981" y="13663"/>
                    <a:pt x="7002" y="13665"/>
                    <a:pt x="7022" y="13665"/>
                  </a:cubicBezTo>
                  <a:cubicBezTo>
                    <a:pt x="7033" y="13665"/>
                    <a:pt x="7044" y="13664"/>
                    <a:pt x="7055" y="13662"/>
                  </a:cubicBezTo>
                  <a:lnTo>
                    <a:pt x="7055" y="13662"/>
                  </a:lnTo>
                  <a:cubicBezTo>
                    <a:pt x="7050" y="13687"/>
                    <a:pt x="7078" y="13697"/>
                    <a:pt x="7099" y="13711"/>
                  </a:cubicBezTo>
                  <a:cubicBezTo>
                    <a:pt x="7099" y="13710"/>
                    <a:pt x="7099" y="13709"/>
                    <a:pt x="7099" y="13708"/>
                  </a:cubicBezTo>
                  <a:lnTo>
                    <a:pt x="7099" y="13708"/>
                  </a:lnTo>
                  <a:cubicBezTo>
                    <a:pt x="7100" y="13712"/>
                    <a:pt x="7105" y="13716"/>
                    <a:pt x="7113" y="13722"/>
                  </a:cubicBezTo>
                  <a:cubicBezTo>
                    <a:pt x="7110" y="13716"/>
                    <a:pt x="7106" y="13711"/>
                    <a:pt x="7100" y="13707"/>
                  </a:cubicBezTo>
                  <a:lnTo>
                    <a:pt x="7100" y="13707"/>
                  </a:lnTo>
                  <a:cubicBezTo>
                    <a:pt x="7100" y="13707"/>
                    <a:pt x="7099" y="13708"/>
                    <a:pt x="7099" y="13708"/>
                  </a:cubicBezTo>
                  <a:lnTo>
                    <a:pt x="7099" y="13708"/>
                  </a:lnTo>
                  <a:cubicBezTo>
                    <a:pt x="7099" y="13708"/>
                    <a:pt x="7099" y="13707"/>
                    <a:pt x="7099" y="13706"/>
                  </a:cubicBezTo>
                  <a:lnTo>
                    <a:pt x="7099" y="13706"/>
                  </a:lnTo>
                  <a:cubicBezTo>
                    <a:pt x="7099" y="13706"/>
                    <a:pt x="7100" y="13707"/>
                    <a:pt x="7100" y="13707"/>
                  </a:cubicBezTo>
                  <a:lnTo>
                    <a:pt x="7100" y="13707"/>
                  </a:lnTo>
                  <a:cubicBezTo>
                    <a:pt x="7113" y="13695"/>
                    <a:pt x="7206" y="13709"/>
                    <a:pt x="7217" y="13664"/>
                  </a:cubicBezTo>
                  <a:lnTo>
                    <a:pt x="7282" y="13697"/>
                  </a:lnTo>
                  <a:cubicBezTo>
                    <a:pt x="7291" y="13698"/>
                    <a:pt x="7299" y="13698"/>
                    <a:pt x="7307" y="13698"/>
                  </a:cubicBezTo>
                  <a:cubicBezTo>
                    <a:pt x="7398" y="13698"/>
                    <a:pt x="7422" y="13633"/>
                    <a:pt x="7511" y="13633"/>
                  </a:cubicBezTo>
                  <a:cubicBezTo>
                    <a:pt x="7516" y="13633"/>
                    <a:pt x="7522" y="13634"/>
                    <a:pt x="7528" y="13634"/>
                  </a:cubicBezTo>
                  <a:cubicBezTo>
                    <a:pt x="7495" y="13662"/>
                    <a:pt x="7546" y="13678"/>
                    <a:pt x="7470" y="13699"/>
                  </a:cubicBezTo>
                  <a:cubicBezTo>
                    <a:pt x="7482" y="13699"/>
                    <a:pt x="7494" y="13700"/>
                    <a:pt x="7505" y="13700"/>
                  </a:cubicBezTo>
                  <a:cubicBezTo>
                    <a:pt x="7526" y="13700"/>
                    <a:pt x="7542" y="13698"/>
                    <a:pt x="7542" y="13685"/>
                  </a:cubicBezTo>
                  <a:cubicBezTo>
                    <a:pt x="7545" y="13688"/>
                    <a:pt x="7550" y="13689"/>
                    <a:pt x="7555" y="13689"/>
                  </a:cubicBezTo>
                  <a:cubicBezTo>
                    <a:pt x="7580" y="13689"/>
                    <a:pt x="7623" y="13670"/>
                    <a:pt x="7655" y="13670"/>
                  </a:cubicBezTo>
                  <a:cubicBezTo>
                    <a:pt x="7662" y="13670"/>
                    <a:pt x="7669" y="13670"/>
                    <a:pt x="7674" y="13673"/>
                  </a:cubicBezTo>
                  <a:lnTo>
                    <a:pt x="7674" y="13673"/>
                  </a:lnTo>
                  <a:cubicBezTo>
                    <a:pt x="7677" y="13672"/>
                    <a:pt x="7679" y="13670"/>
                    <a:pt x="7681" y="13669"/>
                  </a:cubicBezTo>
                  <a:cubicBezTo>
                    <a:pt x="7682" y="13670"/>
                    <a:pt x="7684" y="13671"/>
                    <a:pt x="7685" y="13672"/>
                  </a:cubicBezTo>
                  <a:lnTo>
                    <a:pt x="7685" y="13672"/>
                  </a:lnTo>
                  <a:cubicBezTo>
                    <a:pt x="7698" y="13660"/>
                    <a:pt x="7705" y="13641"/>
                    <a:pt x="7738" y="13641"/>
                  </a:cubicBezTo>
                  <a:cubicBezTo>
                    <a:pt x="7740" y="13641"/>
                    <a:pt x="7741" y="13641"/>
                    <a:pt x="7743" y="13641"/>
                  </a:cubicBezTo>
                  <a:cubicBezTo>
                    <a:pt x="7746" y="13644"/>
                    <a:pt x="7745" y="13647"/>
                    <a:pt x="7745" y="13650"/>
                  </a:cubicBezTo>
                  <a:lnTo>
                    <a:pt x="7745" y="13650"/>
                  </a:lnTo>
                  <a:cubicBezTo>
                    <a:pt x="7754" y="13640"/>
                    <a:pt x="7807" y="13634"/>
                    <a:pt x="7773" y="13609"/>
                  </a:cubicBezTo>
                  <a:lnTo>
                    <a:pt x="7773" y="13609"/>
                  </a:lnTo>
                  <a:cubicBezTo>
                    <a:pt x="7818" y="13639"/>
                    <a:pt x="7876" y="13645"/>
                    <a:pt x="7936" y="13645"/>
                  </a:cubicBezTo>
                  <a:cubicBezTo>
                    <a:pt x="7979" y="13645"/>
                    <a:pt x="8024" y="13642"/>
                    <a:pt x="8065" y="13642"/>
                  </a:cubicBezTo>
                  <a:cubicBezTo>
                    <a:pt x="8113" y="13642"/>
                    <a:pt x="8157" y="13646"/>
                    <a:pt x="8191" y="13665"/>
                  </a:cubicBezTo>
                  <a:lnTo>
                    <a:pt x="8191" y="13665"/>
                  </a:lnTo>
                  <a:lnTo>
                    <a:pt x="8198" y="13664"/>
                  </a:lnTo>
                  <a:cubicBezTo>
                    <a:pt x="8199" y="13666"/>
                    <a:pt x="8201" y="13667"/>
                    <a:pt x="8203" y="13668"/>
                  </a:cubicBezTo>
                  <a:lnTo>
                    <a:pt x="8203" y="13668"/>
                  </a:lnTo>
                  <a:cubicBezTo>
                    <a:pt x="8281" y="13662"/>
                    <a:pt x="8378" y="13653"/>
                    <a:pt x="8450" y="13653"/>
                  </a:cubicBezTo>
                  <a:cubicBezTo>
                    <a:pt x="8446" y="13658"/>
                    <a:pt x="8449" y="13663"/>
                    <a:pt x="8442" y="13663"/>
                  </a:cubicBezTo>
                  <a:cubicBezTo>
                    <a:pt x="8441" y="13663"/>
                    <a:pt x="8439" y="13662"/>
                    <a:pt x="8436" y="13662"/>
                  </a:cubicBezTo>
                  <a:lnTo>
                    <a:pt x="8436" y="13662"/>
                  </a:lnTo>
                  <a:cubicBezTo>
                    <a:pt x="8448" y="13665"/>
                    <a:pt x="8458" y="13666"/>
                    <a:pt x="8466" y="13666"/>
                  </a:cubicBezTo>
                  <a:cubicBezTo>
                    <a:pt x="8525" y="13666"/>
                    <a:pt x="8518" y="13611"/>
                    <a:pt x="8582" y="13611"/>
                  </a:cubicBezTo>
                  <a:cubicBezTo>
                    <a:pt x="8592" y="13611"/>
                    <a:pt x="8603" y="13613"/>
                    <a:pt x="8617" y="13616"/>
                  </a:cubicBezTo>
                  <a:cubicBezTo>
                    <a:pt x="8677" y="13655"/>
                    <a:pt x="8555" y="13636"/>
                    <a:pt x="8592" y="13653"/>
                  </a:cubicBezTo>
                  <a:cubicBezTo>
                    <a:pt x="8597" y="13680"/>
                    <a:pt x="8615" y="13688"/>
                    <a:pt x="8639" y="13688"/>
                  </a:cubicBezTo>
                  <a:cubicBezTo>
                    <a:pt x="8670" y="13688"/>
                    <a:pt x="8712" y="13675"/>
                    <a:pt x="8751" y="13675"/>
                  </a:cubicBezTo>
                  <a:cubicBezTo>
                    <a:pt x="8773" y="13675"/>
                    <a:pt x="8794" y="13678"/>
                    <a:pt x="8812" y="13690"/>
                  </a:cubicBezTo>
                  <a:lnTo>
                    <a:pt x="8793" y="13694"/>
                  </a:lnTo>
                  <a:cubicBezTo>
                    <a:pt x="8804" y="13700"/>
                    <a:pt x="8816" y="13702"/>
                    <a:pt x="8829" y="13702"/>
                  </a:cubicBezTo>
                  <a:cubicBezTo>
                    <a:pt x="8881" y="13702"/>
                    <a:pt x="8948" y="13668"/>
                    <a:pt x="9021" y="13668"/>
                  </a:cubicBezTo>
                  <a:cubicBezTo>
                    <a:pt x="9026" y="13668"/>
                    <a:pt x="9031" y="13669"/>
                    <a:pt x="9037" y="13669"/>
                  </a:cubicBezTo>
                  <a:cubicBezTo>
                    <a:pt x="9037" y="13669"/>
                    <a:pt x="9032" y="13676"/>
                    <a:pt x="9037" y="13681"/>
                  </a:cubicBezTo>
                  <a:cubicBezTo>
                    <a:pt x="9104" y="13639"/>
                    <a:pt x="9232" y="13625"/>
                    <a:pt x="9324" y="13616"/>
                  </a:cubicBezTo>
                  <a:lnTo>
                    <a:pt x="9324" y="13616"/>
                  </a:lnTo>
                  <a:cubicBezTo>
                    <a:pt x="9296" y="13646"/>
                    <a:pt x="9283" y="13632"/>
                    <a:pt x="9301" y="13664"/>
                  </a:cubicBezTo>
                  <a:cubicBezTo>
                    <a:pt x="9343" y="13660"/>
                    <a:pt x="9287" y="13611"/>
                    <a:pt x="9373" y="13602"/>
                  </a:cubicBezTo>
                  <a:cubicBezTo>
                    <a:pt x="9401" y="13620"/>
                    <a:pt x="9461" y="13634"/>
                    <a:pt x="9468" y="13669"/>
                  </a:cubicBezTo>
                  <a:lnTo>
                    <a:pt x="9389" y="13671"/>
                  </a:lnTo>
                  <a:cubicBezTo>
                    <a:pt x="9403" y="13687"/>
                    <a:pt x="9420" y="13692"/>
                    <a:pt x="9437" y="13692"/>
                  </a:cubicBezTo>
                  <a:cubicBezTo>
                    <a:pt x="9467" y="13692"/>
                    <a:pt x="9498" y="13677"/>
                    <a:pt x="9525" y="13677"/>
                  </a:cubicBezTo>
                  <a:cubicBezTo>
                    <a:pt x="9529" y="13677"/>
                    <a:pt x="9532" y="13678"/>
                    <a:pt x="9535" y="13678"/>
                  </a:cubicBezTo>
                  <a:lnTo>
                    <a:pt x="9528" y="13697"/>
                  </a:lnTo>
                  <a:cubicBezTo>
                    <a:pt x="9646" y="13692"/>
                    <a:pt x="9653" y="13645"/>
                    <a:pt x="9767" y="13645"/>
                  </a:cubicBezTo>
                  <a:cubicBezTo>
                    <a:pt x="9772" y="13645"/>
                    <a:pt x="9778" y="13646"/>
                    <a:pt x="9783" y="13646"/>
                  </a:cubicBezTo>
                  <a:lnTo>
                    <a:pt x="9769" y="13630"/>
                  </a:lnTo>
                  <a:cubicBezTo>
                    <a:pt x="9788" y="13618"/>
                    <a:pt x="9800" y="13614"/>
                    <a:pt x="9811" y="13614"/>
                  </a:cubicBezTo>
                  <a:cubicBezTo>
                    <a:pt x="9833" y="13614"/>
                    <a:pt x="9842" y="13632"/>
                    <a:pt x="9867" y="13632"/>
                  </a:cubicBezTo>
                  <a:cubicBezTo>
                    <a:pt x="9876" y="13632"/>
                    <a:pt x="9887" y="13630"/>
                    <a:pt x="9901" y="13623"/>
                  </a:cubicBezTo>
                  <a:lnTo>
                    <a:pt x="9922" y="13671"/>
                  </a:lnTo>
                  <a:cubicBezTo>
                    <a:pt x="10006" y="13646"/>
                    <a:pt x="10089" y="13627"/>
                    <a:pt x="10175" y="13613"/>
                  </a:cubicBezTo>
                  <a:lnTo>
                    <a:pt x="10175" y="13613"/>
                  </a:lnTo>
                  <a:cubicBezTo>
                    <a:pt x="10126" y="13650"/>
                    <a:pt x="10027" y="13669"/>
                    <a:pt x="9964" y="13690"/>
                  </a:cubicBezTo>
                  <a:cubicBezTo>
                    <a:pt x="10013" y="13690"/>
                    <a:pt x="10124" y="13685"/>
                    <a:pt x="10150" y="13662"/>
                  </a:cubicBezTo>
                  <a:lnTo>
                    <a:pt x="10150" y="13662"/>
                  </a:lnTo>
                  <a:cubicBezTo>
                    <a:pt x="10135" y="13666"/>
                    <a:pt x="10116" y="13673"/>
                    <a:pt x="10100" y="13673"/>
                  </a:cubicBezTo>
                  <a:cubicBezTo>
                    <a:pt x="10095" y="13673"/>
                    <a:pt x="10091" y="13673"/>
                    <a:pt x="10087" y="13671"/>
                  </a:cubicBezTo>
                  <a:cubicBezTo>
                    <a:pt x="10150" y="13633"/>
                    <a:pt x="10221" y="13613"/>
                    <a:pt x="10292" y="13613"/>
                  </a:cubicBezTo>
                  <a:cubicBezTo>
                    <a:pt x="10300" y="13613"/>
                    <a:pt x="10307" y="13613"/>
                    <a:pt x="10314" y="13613"/>
                  </a:cubicBezTo>
                  <a:cubicBezTo>
                    <a:pt x="10298" y="13708"/>
                    <a:pt x="10558" y="13636"/>
                    <a:pt x="10625" y="13711"/>
                  </a:cubicBezTo>
                  <a:cubicBezTo>
                    <a:pt x="10668" y="13702"/>
                    <a:pt x="10710" y="13698"/>
                    <a:pt x="10753" y="13698"/>
                  </a:cubicBezTo>
                  <a:cubicBezTo>
                    <a:pt x="10870" y="13698"/>
                    <a:pt x="10988" y="13723"/>
                    <a:pt x="11121" y="13723"/>
                  </a:cubicBezTo>
                  <a:cubicBezTo>
                    <a:pt x="11129" y="13723"/>
                    <a:pt x="11138" y="13722"/>
                    <a:pt x="11146" y="13722"/>
                  </a:cubicBezTo>
                  <a:cubicBezTo>
                    <a:pt x="11077" y="13646"/>
                    <a:pt x="11202" y="13720"/>
                    <a:pt x="11190" y="13643"/>
                  </a:cubicBezTo>
                  <a:cubicBezTo>
                    <a:pt x="11212" y="13640"/>
                    <a:pt x="11228" y="13638"/>
                    <a:pt x="11239" y="13638"/>
                  </a:cubicBezTo>
                  <a:cubicBezTo>
                    <a:pt x="11249" y="13638"/>
                    <a:pt x="11254" y="13640"/>
                    <a:pt x="11255" y="13643"/>
                  </a:cubicBezTo>
                  <a:cubicBezTo>
                    <a:pt x="11255" y="13643"/>
                    <a:pt x="11255" y="13643"/>
                    <a:pt x="11255" y="13643"/>
                  </a:cubicBezTo>
                  <a:lnTo>
                    <a:pt x="11255" y="13643"/>
                  </a:lnTo>
                  <a:lnTo>
                    <a:pt x="11255" y="13643"/>
                  </a:lnTo>
                  <a:lnTo>
                    <a:pt x="11255" y="13643"/>
                  </a:lnTo>
                  <a:cubicBezTo>
                    <a:pt x="11265" y="13655"/>
                    <a:pt x="11170" y="13697"/>
                    <a:pt x="11248" y="13718"/>
                  </a:cubicBezTo>
                  <a:cubicBezTo>
                    <a:pt x="11186" y="13687"/>
                    <a:pt x="11350" y="13678"/>
                    <a:pt x="11255" y="13643"/>
                  </a:cubicBezTo>
                  <a:lnTo>
                    <a:pt x="11255" y="13643"/>
                  </a:lnTo>
                  <a:lnTo>
                    <a:pt x="11397" y="13685"/>
                  </a:lnTo>
                  <a:cubicBezTo>
                    <a:pt x="11429" y="13708"/>
                    <a:pt x="11355" y="13704"/>
                    <a:pt x="11360" y="13720"/>
                  </a:cubicBezTo>
                  <a:cubicBezTo>
                    <a:pt x="11457" y="13727"/>
                    <a:pt x="11399" y="13752"/>
                    <a:pt x="11464" y="13773"/>
                  </a:cubicBezTo>
                  <a:cubicBezTo>
                    <a:pt x="11455" y="13751"/>
                    <a:pt x="11479" y="13740"/>
                    <a:pt x="11516" y="13740"/>
                  </a:cubicBezTo>
                  <a:cubicBezTo>
                    <a:pt x="11528" y="13740"/>
                    <a:pt x="11541" y="13741"/>
                    <a:pt x="11554" y="13743"/>
                  </a:cubicBezTo>
                  <a:lnTo>
                    <a:pt x="11476" y="13708"/>
                  </a:lnTo>
                  <a:cubicBezTo>
                    <a:pt x="11498" y="13702"/>
                    <a:pt x="11516" y="13699"/>
                    <a:pt x="11532" y="13699"/>
                  </a:cubicBezTo>
                  <a:cubicBezTo>
                    <a:pt x="11594" y="13699"/>
                    <a:pt x="11611" y="13742"/>
                    <a:pt x="11673" y="13742"/>
                  </a:cubicBezTo>
                  <a:cubicBezTo>
                    <a:pt x="11690" y="13742"/>
                    <a:pt x="11709" y="13739"/>
                    <a:pt x="11733" y="13732"/>
                  </a:cubicBezTo>
                  <a:lnTo>
                    <a:pt x="11733" y="13732"/>
                  </a:lnTo>
                  <a:lnTo>
                    <a:pt x="11689" y="13757"/>
                  </a:lnTo>
                  <a:cubicBezTo>
                    <a:pt x="11761" y="13743"/>
                    <a:pt x="11951" y="13757"/>
                    <a:pt x="12020" y="13694"/>
                  </a:cubicBezTo>
                  <a:lnTo>
                    <a:pt x="12020" y="13694"/>
                  </a:lnTo>
                  <a:cubicBezTo>
                    <a:pt x="12034" y="13704"/>
                    <a:pt x="12050" y="13725"/>
                    <a:pt x="12018" y="13732"/>
                  </a:cubicBezTo>
                  <a:cubicBezTo>
                    <a:pt x="12026" y="13732"/>
                    <a:pt x="12033" y="13732"/>
                    <a:pt x="12041" y="13732"/>
                  </a:cubicBezTo>
                  <a:cubicBezTo>
                    <a:pt x="12171" y="13732"/>
                    <a:pt x="12320" y="13691"/>
                    <a:pt x="12440" y="13691"/>
                  </a:cubicBezTo>
                  <a:cubicBezTo>
                    <a:pt x="12472" y="13691"/>
                    <a:pt x="12501" y="13694"/>
                    <a:pt x="12528" y="13701"/>
                  </a:cubicBezTo>
                  <a:lnTo>
                    <a:pt x="12514" y="13720"/>
                  </a:lnTo>
                  <a:cubicBezTo>
                    <a:pt x="12539" y="13716"/>
                    <a:pt x="12559" y="13698"/>
                    <a:pt x="12584" y="13698"/>
                  </a:cubicBezTo>
                  <a:cubicBezTo>
                    <a:pt x="12592" y="13698"/>
                    <a:pt x="12600" y="13699"/>
                    <a:pt x="12609" y="13704"/>
                  </a:cubicBezTo>
                  <a:cubicBezTo>
                    <a:pt x="12607" y="13713"/>
                    <a:pt x="12598" y="13725"/>
                    <a:pt x="12611" y="13725"/>
                  </a:cubicBezTo>
                  <a:cubicBezTo>
                    <a:pt x="12625" y="13719"/>
                    <a:pt x="12676" y="13699"/>
                    <a:pt x="12716" y="13699"/>
                  </a:cubicBezTo>
                  <a:cubicBezTo>
                    <a:pt x="12724" y="13699"/>
                    <a:pt x="12730" y="13700"/>
                    <a:pt x="12737" y="13701"/>
                  </a:cubicBezTo>
                  <a:lnTo>
                    <a:pt x="12702" y="13722"/>
                  </a:lnTo>
                  <a:cubicBezTo>
                    <a:pt x="12725" y="13726"/>
                    <a:pt x="12747" y="13727"/>
                    <a:pt x="12768" y="13727"/>
                  </a:cubicBezTo>
                  <a:cubicBezTo>
                    <a:pt x="12893" y="13727"/>
                    <a:pt x="12976" y="13670"/>
                    <a:pt x="13094" y="13660"/>
                  </a:cubicBezTo>
                  <a:cubicBezTo>
                    <a:pt x="13094" y="13715"/>
                    <a:pt x="13224" y="13732"/>
                    <a:pt x="13288" y="13741"/>
                  </a:cubicBezTo>
                  <a:lnTo>
                    <a:pt x="13288" y="13750"/>
                  </a:lnTo>
                  <a:cubicBezTo>
                    <a:pt x="13297" y="13750"/>
                    <a:pt x="13305" y="13750"/>
                    <a:pt x="13313" y="13750"/>
                  </a:cubicBezTo>
                  <a:cubicBezTo>
                    <a:pt x="13492" y="13750"/>
                    <a:pt x="13623" y="13703"/>
                    <a:pt x="13794" y="13681"/>
                  </a:cubicBezTo>
                  <a:cubicBezTo>
                    <a:pt x="13903" y="13738"/>
                    <a:pt x="14169" y="13706"/>
                    <a:pt x="14346" y="13738"/>
                  </a:cubicBezTo>
                  <a:cubicBezTo>
                    <a:pt x="14318" y="13729"/>
                    <a:pt x="14350" y="13697"/>
                    <a:pt x="14383" y="13692"/>
                  </a:cubicBezTo>
                  <a:cubicBezTo>
                    <a:pt x="14387" y="13693"/>
                    <a:pt x="14392" y="13694"/>
                    <a:pt x="14397" y="13694"/>
                  </a:cubicBezTo>
                  <a:cubicBezTo>
                    <a:pt x="14423" y="13694"/>
                    <a:pt x="14455" y="13681"/>
                    <a:pt x="14474" y="13681"/>
                  </a:cubicBezTo>
                  <a:cubicBezTo>
                    <a:pt x="14487" y="13681"/>
                    <a:pt x="14494" y="13686"/>
                    <a:pt x="14492" y="13704"/>
                  </a:cubicBezTo>
                  <a:lnTo>
                    <a:pt x="14475" y="13704"/>
                  </a:lnTo>
                  <a:cubicBezTo>
                    <a:pt x="14497" y="13737"/>
                    <a:pt x="14544" y="13742"/>
                    <a:pt x="14592" y="13742"/>
                  </a:cubicBezTo>
                  <a:cubicBezTo>
                    <a:pt x="14606" y="13742"/>
                    <a:pt x="14621" y="13742"/>
                    <a:pt x="14634" y="13741"/>
                  </a:cubicBezTo>
                  <a:lnTo>
                    <a:pt x="14634" y="13741"/>
                  </a:lnTo>
                  <a:cubicBezTo>
                    <a:pt x="14577" y="13794"/>
                    <a:pt x="14523" y="13849"/>
                    <a:pt x="14471" y="13908"/>
                  </a:cubicBezTo>
                  <a:lnTo>
                    <a:pt x="14475" y="13868"/>
                  </a:lnTo>
                  <a:lnTo>
                    <a:pt x="14475" y="13868"/>
                  </a:lnTo>
                  <a:cubicBezTo>
                    <a:pt x="14415" y="13924"/>
                    <a:pt x="14473" y="14014"/>
                    <a:pt x="14422" y="14068"/>
                  </a:cubicBezTo>
                  <a:lnTo>
                    <a:pt x="14369" y="14047"/>
                  </a:lnTo>
                  <a:cubicBezTo>
                    <a:pt x="14269" y="14149"/>
                    <a:pt x="14135" y="14218"/>
                    <a:pt x="14070" y="14353"/>
                  </a:cubicBezTo>
                  <a:cubicBezTo>
                    <a:pt x="14060" y="14341"/>
                    <a:pt x="14063" y="14325"/>
                    <a:pt x="14072" y="14313"/>
                  </a:cubicBezTo>
                  <a:lnTo>
                    <a:pt x="14072" y="14313"/>
                  </a:lnTo>
                  <a:cubicBezTo>
                    <a:pt x="14025" y="14360"/>
                    <a:pt x="13876" y="14465"/>
                    <a:pt x="13926" y="14502"/>
                  </a:cubicBezTo>
                  <a:lnTo>
                    <a:pt x="13926" y="14502"/>
                  </a:lnTo>
                  <a:cubicBezTo>
                    <a:pt x="13924" y="14501"/>
                    <a:pt x="13922" y="14501"/>
                    <a:pt x="13921" y="14501"/>
                  </a:cubicBezTo>
                  <a:cubicBezTo>
                    <a:pt x="13883" y="14501"/>
                    <a:pt x="13820" y="14615"/>
                    <a:pt x="13785" y="14677"/>
                  </a:cubicBezTo>
                  <a:lnTo>
                    <a:pt x="13768" y="14643"/>
                  </a:lnTo>
                  <a:cubicBezTo>
                    <a:pt x="13754" y="14721"/>
                    <a:pt x="13761" y="14731"/>
                    <a:pt x="13708" y="14805"/>
                  </a:cubicBezTo>
                  <a:cubicBezTo>
                    <a:pt x="13704" y="14807"/>
                    <a:pt x="13700" y="14808"/>
                    <a:pt x="13697" y="14808"/>
                  </a:cubicBezTo>
                  <a:cubicBezTo>
                    <a:pt x="13686" y="14808"/>
                    <a:pt x="13681" y="14798"/>
                    <a:pt x="13694" y="14788"/>
                  </a:cubicBezTo>
                  <a:lnTo>
                    <a:pt x="13694" y="14788"/>
                  </a:lnTo>
                  <a:cubicBezTo>
                    <a:pt x="13640" y="14823"/>
                    <a:pt x="13682" y="14848"/>
                    <a:pt x="13611" y="14895"/>
                  </a:cubicBezTo>
                  <a:lnTo>
                    <a:pt x="13618" y="14856"/>
                  </a:lnTo>
                  <a:lnTo>
                    <a:pt x="13618" y="14856"/>
                  </a:lnTo>
                  <a:cubicBezTo>
                    <a:pt x="13562" y="14907"/>
                    <a:pt x="13576" y="14911"/>
                    <a:pt x="13564" y="14958"/>
                  </a:cubicBezTo>
                  <a:cubicBezTo>
                    <a:pt x="13546" y="14997"/>
                    <a:pt x="13479" y="15039"/>
                    <a:pt x="13443" y="15039"/>
                  </a:cubicBezTo>
                  <a:cubicBezTo>
                    <a:pt x="13438" y="15039"/>
                    <a:pt x="13433" y="15038"/>
                    <a:pt x="13430" y="15037"/>
                  </a:cubicBezTo>
                  <a:lnTo>
                    <a:pt x="13430" y="15037"/>
                  </a:lnTo>
                  <a:cubicBezTo>
                    <a:pt x="13437" y="15074"/>
                    <a:pt x="13421" y="15109"/>
                    <a:pt x="13390" y="15129"/>
                  </a:cubicBezTo>
                  <a:cubicBezTo>
                    <a:pt x="13377" y="15125"/>
                    <a:pt x="13383" y="15109"/>
                    <a:pt x="13386" y="15099"/>
                  </a:cubicBezTo>
                  <a:lnTo>
                    <a:pt x="13386" y="15099"/>
                  </a:lnTo>
                  <a:cubicBezTo>
                    <a:pt x="13281" y="15171"/>
                    <a:pt x="13286" y="15259"/>
                    <a:pt x="13200" y="15294"/>
                  </a:cubicBezTo>
                  <a:cubicBezTo>
                    <a:pt x="13195" y="15291"/>
                    <a:pt x="13189" y="15288"/>
                    <a:pt x="13183" y="15288"/>
                  </a:cubicBezTo>
                  <a:cubicBezTo>
                    <a:pt x="13181" y="15288"/>
                    <a:pt x="13179" y="15289"/>
                    <a:pt x="13177" y="15289"/>
                  </a:cubicBezTo>
                  <a:cubicBezTo>
                    <a:pt x="13214" y="15250"/>
                    <a:pt x="13256" y="15211"/>
                    <a:pt x="13300" y="15173"/>
                  </a:cubicBezTo>
                  <a:cubicBezTo>
                    <a:pt x="13295" y="15169"/>
                    <a:pt x="13289" y="15168"/>
                    <a:pt x="13282" y="15168"/>
                  </a:cubicBezTo>
                  <a:cubicBezTo>
                    <a:pt x="13272" y="15168"/>
                    <a:pt x="13260" y="15171"/>
                    <a:pt x="13249" y="15171"/>
                  </a:cubicBezTo>
                  <a:cubicBezTo>
                    <a:pt x="13234" y="15171"/>
                    <a:pt x="13224" y="15164"/>
                    <a:pt x="13230" y="15127"/>
                  </a:cubicBezTo>
                  <a:lnTo>
                    <a:pt x="13230" y="15127"/>
                  </a:lnTo>
                  <a:cubicBezTo>
                    <a:pt x="13203" y="15190"/>
                    <a:pt x="13163" y="15303"/>
                    <a:pt x="13098" y="15347"/>
                  </a:cubicBezTo>
                  <a:cubicBezTo>
                    <a:pt x="13096" y="15348"/>
                    <a:pt x="13093" y="15349"/>
                    <a:pt x="13090" y="15349"/>
                  </a:cubicBezTo>
                  <a:cubicBezTo>
                    <a:pt x="13087" y="15349"/>
                    <a:pt x="13084" y="15348"/>
                    <a:pt x="13082" y="15347"/>
                  </a:cubicBezTo>
                  <a:lnTo>
                    <a:pt x="13087" y="15340"/>
                  </a:lnTo>
                  <a:lnTo>
                    <a:pt x="13087" y="15340"/>
                  </a:lnTo>
                  <a:cubicBezTo>
                    <a:pt x="13073" y="15350"/>
                    <a:pt x="13061" y="15364"/>
                    <a:pt x="13057" y="15377"/>
                  </a:cubicBezTo>
                  <a:cubicBezTo>
                    <a:pt x="13036" y="15389"/>
                    <a:pt x="13020" y="15403"/>
                    <a:pt x="13003" y="15417"/>
                  </a:cubicBezTo>
                  <a:cubicBezTo>
                    <a:pt x="13001" y="15416"/>
                    <a:pt x="12999" y="15415"/>
                    <a:pt x="12997" y="15415"/>
                  </a:cubicBezTo>
                  <a:cubicBezTo>
                    <a:pt x="12970" y="15415"/>
                    <a:pt x="12927" y="15472"/>
                    <a:pt x="12901" y="15498"/>
                  </a:cubicBezTo>
                  <a:cubicBezTo>
                    <a:pt x="12923" y="15517"/>
                    <a:pt x="12899" y="15543"/>
                    <a:pt x="12922" y="15543"/>
                  </a:cubicBezTo>
                  <a:cubicBezTo>
                    <a:pt x="12927" y="15543"/>
                    <a:pt x="12934" y="15542"/>
                    <a:pt x="12943" y="15540"/>
                  </a:cubicBezTo>
                  <a:cubicBezTo>
                    <a:pt x="12937" y="15540"/>
                    <a:pt x="12942" y="15534"/>
                    <a:pt x="12952" y="15521"/>
                  </a:cubicBezTo>
                  <a:lnTo>
                    <a:pt x="12952" y="15521"/>
                  </a:lnTo>
                  <a:cubicBezTo>
                    <a:pt x="12952" y="15521"/>
                    <a:pt x="12952" y="15521"/>
                    <a:pt x="12952" y="15521"/>
                  </a:cubicBezTo>
                  <a:cubicBezTo>
                    <a:pt x="12955" y="15517"/>
                    <a:pt x="12957" y="15514"/>
                    <a:pt x="12959" y="15512"/>
                  </a:cubicBezTo>
                  <a:lnTo>
                    <a:pt x="12968" y="15501"/>
                  </a:lnTo>
                  <a:lnTo>
                    <a:pt x="12968" y="15501"/>
                  </a:lnTo>
                  <a:cubicBezTo>
                    <a:pt x="12967" y="15504"/>
                    <a:pt x="12965" y="15507"/>
                    <a:pt x="12962" y="15510"/>
                  </a:cubicBezTo>
                  <a:cubicBezTo>
                    <a:pt x="12958" y="15514"/>
                    <a:pt x="12955" y="15518"/>
                    <a:pt x="12952" y="15521"/>
                  </a:cubicBezTo>
                  <a:lnTo>
                    <a:pt x="12952" y="15521"/>
                  </a:lnTo>
                  <a:cubicBezTo>
                    <a:pt x="12959" y="15519"/>
                    <a:pt x="12964" y="15517"/>
                    <a:pt x="12969" y="15514"/>
                  </a:cubicBezTo>
                  <a:lnTo>
                    <a:pt x="12969" y="15500"/>
                  </a:lnTo>
                  <a:lnTo>
                    <a:pt x="12968" y="15501"/>
                  </a:lnTo>
                  <a:lnTo>
                    <a:pt x="12968" y="15501"/>
                  </a:lnTo>
                  <a:cubicBezTo>
                    <a:pt x="12969" y="15499"/>
                    <a:pt x="12970" y="15497"/>
                    <a:pt x="12971" y="15496"/>
                  </a:cubicBezTo>
                  <a:lnTo>
                    <a:pt x="12971" y="15500"/>
                  </a:lnTo>
                  <a:cubicBezTo>
                    <a:pt x="12989" y="15482"/>
                    <a:pt x="13013" y="15459"/>
                    <a:pt x="13038" y="15428"/>
                  </a:cubicBezTo>
                  <a:lnTo>
                    <a:pt x="13038" y="15428"/>
                  </a:lnTo>
                  <a:cubicBezTo>
                    <a:pt x="13033" y="15468"/>
                    <a:pt x="13008" y="15500"/>
                    <a:pt x="12973" y="15517"/>
                  </a:cubicBezTo>
                  <a:cubicBezTo>
                    <a:pt x="12973" y="15542"/>
                    <a:pt x="12975" y="15568"/>
                    <a:pt x="12973" y="15595"/>
                  </a:cubicBezTo>
                  <a:cubicBezTo>
                    <a:pt x="12908" y="15597"/>
                    <a:pt x="12826" y="15643"/>
                    <a:pt x="12787" y="15643"/>
                  </a:cubicBezTo>
                  <a:cubicBezTo>
                    <a:pt x="12783" y="15643"/>
                    <a:pt x="12779" y="15643"/>
                    <a:pt x="12776" y="15642"/>
                  </a:cubicBezTo>
                  <a:cubicBezTo>
                    <a:pt x="12707" y="15741"/>
                    <a:pt x="12586" y="15853"/>
                    <a:pt x="12579" y="15952"/>
                  </a:cubicBezTo>
                  <a:cubicBezTo>
                    <a:pt x="12569" y="15968"/>
                    <a:pt x="12558" y="15972"/>
                    <a:pt x="12548" y="15972"/>
                  </a:cubicBezTo>
                  <a:cubicBezTo>
                    <a:pt x="12538" y="15972"/>
                    <a:pt x="12529" y="15969"/>
                    <a:pt x="12521" y="15969"/>
                  </a:cubicBezTo>
                  <a:cubicBezTo>
                    <a:pt x="12530" y="15950"/>
                    <a:pt x="12549" y="15934"/>
                    <a:pt x="12549" y="15920"/>
                  </a:cubicBezTo>
                  <a:lnTo>
                    <a:pt x="12549" y="15920"/>
                  </a:lnTo>
                  <a:cubicBezTo>
                    <a:pt x="12512" y="15980"/>
                    <a:pt x="12410" y="16068"/>
                    <a:pt x="12431" y="16112"/>
                  </a:cubicBezTo>
                  <a:cubicBezTo>
                    <a:pt x="12417" y="16121"/>
                    <a:pt x="12408" y="16124"/>
                    <a:pt x="12403" y="16124"/>
                  </a:cubicBezTo>
                  <a:cubicBezTo>
                    <a:pt x="12389" y="16124"/>
                    <a:pt x="12399" y="16101"/>
                    <a:pt x="12394" y="16101"/>
                  </a:cubicBezTo>
                  <a:lnTo>
                    <a:pt x="12394" y="16101"/>
                  </a:lnTo>
                  <a:cubicBezTo>
                    <a:pt x="12390" y="16101"/>
                    <a:pt x="12381" y="16110"/>
                    <a:pt x="12356" y="16138"/>
                  </a:cubicBezTo>
                  <a:lnTo>
                    <a:pt x="12356" y="16117"/>
                  </a:lnTo>
                  <a:cubicBezTo>
                    <a:pt x="12145" y="16227"/>
                    <a:pt x="12172" y="16456"/>
                    <a:pt x="11944" y="16575"/>
                  </a:cubicBezTo>
                  <a:lnTo>
                    <a:pt x="11944" y="16575"/>
                  </a:lnTo>
                  <a:cubicBezTo>
                    <a:pt x="11946" y="16574"/>
                    <a:pt x="11948" y="16574"/>
                    <a:pt x="11949" y="16574"/>
                  </a:cubicBezTo>
                  <a:cubicBezTo>
                    <a:pt x="11952" y="16574"/>
                    <a:pt x="11954" y="16575"/>
                    <a:pt x="11955" y="16576"/>
                  </a:cubicBezTo>
                  <a:cubicBezTo>
                    <a:pt x="11719" y="16754"/>
                    <a:pt x="11554" y="17033"/>
                    <a:pt x="11302" y="17193"/>
                  </a:cubicBezTo>
                  <a:cubicBezTo>
                    <a:pt x="11234" y="17244"/>
                    <a:pt x="11248" y="17269"/>
                    <a:pt x="11230" y="17320"/>
                  </a:cubicBezTo>
                  <a:lnTo>
                    <a:pt x="11190" y="17306"/>
                  </a:lnTo>
                  <a:lnTo>
                    <a:pt x="11160" y="17399"/>
                  </a:lnTo>
                  <a:cubicBezTo>
                    <a:pt x="11098" y="17508"/>
                    <a:pt x="10947" y="17485"/>
                    <a:pt x="10880" y="17638"/>
                  </a:cubicBezTo>
                  <a:lnTo>
                    <a:pt x="10912" y="17640"/>
                  </a:lnTo>
                  <a:cubicBezTo>
                    <a:pt x="10873" y="17673"/>
                    <a:pt x="10815" y="17754"/>
                    <a:pt x="10792" y="17754"/>
                  </a:cubicBezTo>
                  <a:cubicBezTo>
                    <a:pt x="10789" y="17754"/>
                    <a:pt x="10786" y="17752"/>
                    <a:pt x="10785" y="17749"/>
                  </a:cubicBezTo>
                  <a:lnTo>
                    <a:pt x="10785" y="17749"/>
                  </a:lnTo>
                  <a:cubicBezTo>
                    <a:pt x="10782" y="17756"/>
                    <a:pt x="10789" y="17781"/>
                    <a:pt x="10764" y="17786"/>
                  </a:cubicBezTo>
                  <a:lnTo>
                    <a:pt x="10750" y="17774"/>
                  </a:lnTo>
                  <a:lnTo>
                    <a:pt x="10678" y="17895"/>
                  </a:lnTo>
                  <a:cubicBezTo>
                    <a:pt x="10660" y="17909"/>
                    <a:pt x="10647" y="17914"/>
                    <a:pt x="10637" y="17914"/>
                  </a:cubicBezTo>
                  <a:cubicBezTo>
                    <a:pt x="10617" y="17914"/>
                    <a:pt x="10611" y="17891"/>
                    <a:pt x="10590" y="17891"/>
                  </a:cubicBezTo>
                  <a:cubicBezTo>
                    <a:pt x="10576" y="17891"/>
                    <a:pt x="10556" y="17901"/>
                    <a:pt x="10520" y="17934"/>
                  </a:cubicBezTo>
                  <a:cubicBezTo>
                    <a:pt x="10487" y="17979"/>
                    <a:pt x="10449" y="18085"/>
                    <a:pt x="10470" y="18085"/>
                  </a:cubicBezTo>
                  <a:cubicBezTo>
                    <a:pt x="10470" y="18085"/>
                    <a:pt x="10471" y="18085"/>
                    <a:pt x="10472" y="18085"/>
                  </a:cubicBezTo>
                  <a:cubicBezTo>
                    <a:pt x="10484" y="18073"/>
                    <a:pt x="10507" y="18060"/>
                    <a:pt x="10524" y="18060"/>
                  </a:cubicBezTo>
                  <a:cubicBezTo>
                    <a:pt x="10529" y="18060"/>
                    <a:pt x="10533" y="18062"/>
                    <a:pt x="10537" y="18064"/>
                  </a:cubicBezTo>
                  <a:lnTo>
                    <a:pt x="10509" y="18108"/>
                  </a:lnTo>
                  <a:cubicBezTo>
                    <a:pt x="10534" y="18143"/>
                    <a:pt x="10548" y="18189"/>
                    <a:pt x="10598" y="18189"/>
                  </a:cubicBezTo>
                  <a:cubicBezTo>
                    <a:pt x="10617" y="18189"/>
                    <a:pt x="10642" y="18182"/>
                    <a:pt x="10676" y="18164"/>
                  </a:cubicBezTo>
                  <a:lnTo>
                    <a:pt x="10715" y="18076"/>
                  </a:lnTo>
                  <a:lnTo>
                    <a:pt x="10755" y="18076"/>
                  </a:lnTo>
                  <a:lnTo>
                    <a:pt x="10704" y="18132"/>
                  </a:lnTo>
                  <a:cubicBezTo>
                    <a:pt x="10752" y="18120"/>
                    <a:pt x="10755" y="18083"/>
                    <a:pt x="10764" y="18050"/>
                  </a:cubicBezTo>
                  <a:cubicBezTo>
                    <a:pt x="10771" y="18052"/>
                    <a:pt x="10778" y="18053"/>
                    <a:pt x="10785" y="18053"/>
                  </a:cubicBezTo>
                  <a:cubicBezTo>
                    <a:pt x="10795" y="18053"/>
                    <a:pt x="10805" y="18051"/>
                    <a:pt x="10815" y="18046"/>
                  </a:cubicBezTo>
                  <a:lnTo>
                    <a:pt x="10836" y="17944"/>
                  </a:lnTo>
                  <a:cubicBezTo>
                    <a:pt x="10853" y="17951"/>
                    <a:pt x="10847" y="17982"/>
                    <a:pt x="10865" y="17982"/>
                  </a:cubicBezTo>
                  <a:cubicBezTo>
                    <a:pt x="10871" y="17982"/>
                    <a:pt x="10879" y="17979"/>
                    <a:pt x="10891" y="17972"/>
                  </a:cubicBezTo>
                  <a:cubicBezTo>
                    <a:pt x="10901" y="17923"/>
                    <a:pt x="10826" y="17962"/>
                    <a:pt x="10861" y="17902"/>
                  </a:cubicBezTo>
                  <a:cubicBezTo>
                    <a:pt x="10912" y="17890"/>
                    <a:pt x="10917" y="17914"/>
                    <a:pt x="10938" y="17863"/>
                  </a:cubicBezTo>
                  <a:cubicBezTo>
                    <a:pt x="10952" y="17867"/>
                    <a:pt x="10952" y="17879"/>
                    <a:pt x="10946" y="17894"/>
                  </a:cubicBezTo>
                  <a:lnTo>
                    <a:pt x="10946" y="17894"/>
                  </a:lnTo>
                  <a:cubicBezTo>
                    <a:pt x="10968" y="17851"/>
                    <a:pt x="11021" y="17809"/>
                    <a:pt x="11017" y="17772"/>
                  </a:cubicBezTo>
                  <a:cubicBezTo>
                    <a:pt x="11061" y="17766"/>
                    <a:pt x="11100" y="17692"/>
                    <a:pt x="11134" y="17692"/>
                  </a:cubicBezTo>
                  <a:cubicBezTo>
                    <a:pt x="11140" y="17692"/>
                    <a:pt x="11147" y="17695"/>
                    <a:pt x="11153" y="17703"/>
                  </a:cubicBezTo>
                  <a:cubicBezTo>
                    <a:pt x="11160" y="17659"/>
                    <a:pt x="11179" y="17619"/>
                    <a:pt x="11207" y="17584"/>
                  </a:cubicBezTo>
                  <a:lnTo>
                    <a:pt x="11207" y="17584"/>
                  </a:lnTo>
                  <a:cubicBezTo>
                    <a:pt x="11205" y="17604"/>
                    <a:pt x="11209" y="17612"/>
                    <a:pt x="11216" y="17612"/>
                  </a:cubicBezTo>
                  <a:cubicBezTo>
                    <a:pt x="11239" y="17612"/>
                    <a:pt x="11299" y="17528"/>
                    <a:pt x="11334" y="17528"/>
                  </a:cubicBezTo>
                  <a:cubicBezTo>
                    <a:pt x="11342" y="17528"/>
                    <a:pt x="11348" y="17532"/>
                    <a:pt x="11353" y="17540"/>
                  </a:cubicBezTo>
                  <a:cubicBezTo>
                    <a:pt x="11350" y="17459"/>
                    <a:pt x="11478" y="17380"/>
                    <a:pt x="11524" y="17285"/>
                  </a:cubicBezTo>
                  <a:lnTo>
                    <a:pt x="11524" y="17285"/>
                  </a:lnTo>
                  <a:cubicBezTo>
                    <a:pt x="11522" y="17293"/>
                    <a:pt x="11522" y="17303"/>
                    <a:pt x="11517" y="17309"/>
                  </a:cubicBezTo>
                  <a:lnTo>
                    <a:pt x="11517" y="17309"/>
                  </a:lnTo>
                  <a:cubicBezTo>
                    <a:pt x="11558" y="17276"/>
                    <a:pt x="11581" y="17278"/>
                    <a:pt x="11615" y="17260"/>
                  </a:cubicBezTo>
                  <a:cubicBezTo>
                    <a:pt x="11585" y="17220"/>
                    <a:pt x="11638" y="17151"/>
                    <a:pt x="11649" y="17098"/>
                  </a:cubicBezTo>
                  <a:cubicBezTo>
                    <a:pt x="11656" y="17096"/>
                    <a:pt x="11662" y="17096"/>
                    <a:pt x="11667" y="17096"/>
                  </a:cubicBezTo>
                  <a:cubicBezTo>
                    <a:pt x="11717" y="17096"/>
                    <a:pt x="11663" y="17169"/>
                    <a:pt x="11707" y="17183"/>
                  </a:cubicBezTo>
                  <a:cubicBezTo>
                    <a:pt x="11675" y="17158"/>
                    <a:pt x="11763" y="17072"/>
                    <a:pt x="11721" y="17065"/>
                  </a:cubicBezTo>
                  <a:cubicBezTo>
                    <a:pt x="11759" y="17054"/>
                    <a:pt x="11765" y="17048"/>
                    <a:pt x="11779" y="17048"/>
                  </a:cubicBezTo>
                  <a:cubicBezTo>
                    <a:pt x="11786" y="17048"/>
                    <a:pt x="11795" y="17050"/>
                    <a:pt x="11812" y="17054"/>
                  </a:cubicBezTo>
                  <a:cubicBezTo>
                    <a:pt x="11775" y="17003"/>
                    <a:pt x="11837" y="17012"/>
                    <a:pt x="11842" y="16954"/>
                  </a:cubicBezTo>
                  <a:cubicBezTo>
                    <a:pt x="11862" y="16945"/>
                    <a:pt x="11875" y="16943"/>
                    <a:pt x="11884" y="16943"/>
                  </a:cubicBezTo>
                  <a:cubicBezTo>
                    <a:pt x="11895" y="16943"/>
                    <a:pt x="11901" y="16946"/>
                    <a:pt x="11906" y="16946"/>
                  </a:cubicBezTo>
                  <a:cubicBezTo>
                    <a:pt x="11915" y="16946"/>
                    <a:pt x="11922" y="16939"/>
                    <a:pt x="11942" y="16907"/>
                  </a:cubicBezTo>
                  <a:lnTo>
                    <a:pt x="11942" y="16910"/>
                  </a:lnTo>
                  <a:cubicBezTo>
                    <a:pt x="11946" y="16908"/>
                    <a:pt x="11949" y="16907"/>
                    <a:pt x="11952" y="16907"/>
                  </a:cubicBezTo>
                  <a:cubicBezTo>
                    <a:pt x="11974" y="16907"/>
                    <a:pt x="11946" y="16964"/>
                    <a:pt x="11944" y="16968"/>
                  </a:cubicBezTo>
                  <a:cubicBezTo>
                    <a:pt x="12004" y="16910"/>
                    <a:pt x="11939" y="16910"/>
                    <a:pt x="11932" y="16877"/>
                  </a:cubicBezTo>
                  <a:cubicBezTo>
                    <a:pt x="11955" y="16848"/>
                    <a:pt x="11969" y="16838"/>
                    <a:pt x="11980" y="16838"/>
                  </a:cubicBezTo>
                  <a:cubicBezTo>
                    <a:pt x="11996" y="16838"/>
                    <a:pt x="12004" y="16862"/>
                    <a:pt x="12026" y="16862"/>
                  </a:cubicBezTo>
                  <a:cubicBezTo>
                    <a:pt x="12028" y="16862"/>
                    <a:pt x="12030" y="16861"/>
                    <a:pt x="12032" y="16861"/>
                  </a:cubicBezTo>
                  <a:cubicBezTo>
                    <a:pt x="12067" y="16808"/>
                    <a:pt x="12071" y="16743"/>
                    <a:pt x="12104" y="16710"/>
                  </a:cubicBezTo>
                  <a:cubicBezTo>
                    <a:pt x="12113" y="16715"/>
                    <a:pt x="12120" y="16710"/>
                    <a:pt x="12120" y="16724"/>
                  </a:cubicBezTo>
                  <a:cubicBezTo>
                    <a:pt x="12141" y="16650"/>
                    <a:pt x="12259" y="16583"/>
                    <a:pt x="12280" y="16495"/>
                  </a:cubicBezTo>
                  <a:lnTo>
                    <a:pt x="12296" y="16495"/>
                  </a:lnTo>
                  <a:cubicBezTo>
                    <a:pt x="12275" y="16490"/>
                    <a:pt x="12254" y="16476"/>
                    <a:pt x="12243" y="16458"/>
                  </a:cubicBezTo>
                  <a:cubicBezTo>
                    <a:pt x="12266" y="16435"/>
                    <a:pt x="12270" y="16398"/>
                    <a:pt x="12295" y="16398"/>
                  </a:cubicBezTo>
                  <a:cubicBezTo>
                    <a:pt x="12297" y="16398"/>
                    <a:pt x="12300" y="16399"/>
                    <a:pt x="12303" y="16400"/>
                  </a:cubicBezTo>
                  <a:cubicBezTo>
                    <a:pt x="12285" y="16416"/>
                    <a:pt x="12292" y="16428"/>
                    <a:pt x="12292" y="16442"/>
                  </a:cubicBezTo>
                  <a:lnTo>
                    <a:pt x="12310" y="16404"/>
                  </a:lnTo>
                  <a:lnTo>
                    <a:pt x="12310" y="16404"/>
                  </a:lnTo>
                  <a:cubicBezTo>
                    <a:pt x="12366" y="16409"/>
                    <a:pt x="12282" y="16453"/>
                    <a:pt x="12305" y="16474"/>
                  </a:cubicBezTo>
                  <a:cubicBezTo>
                    <a:pt x="12352" y="16411"/>
                    <a:pt x="12389" y="16321"/>
                    <a:pt x="12438" y="16289"/>
                  </a:cubicBezTo>
                  <a:lnTo>
                    <a:pt x="12438" y="16289"/>
                  </a:lnTo>
                  <a:cubicBezTo>
                    <a:pt x="12472" y="16307"/>
                    <a:pt x="12383" y="16373"/>
                    <a:pt x="12410" y="16373"/>
                  </a:cubicBezTo>
                  <a:cubicBezTo>
                    <a:pt x="12415" y="16373"/>
                    <a:pt x="12422" y="16371"/>
                    <a:pt x="12433" y="16367"/>
                  </a:cubicBezTo>
                  <a:lnTo>
                    <a:pt x="12433" y="16367"/>
                  </a:lnTo>
                  <a:lnTo>
                    <a:pt x="12356" y="16421"/>
                  </a:lnTo>
                  <a:cubicBezTo>
                    <a:pt x="12359" y="16421"/>
                    <a:pt x="12362" y="16421"/>
                    <a:pt x="12365" y="16421"/>
                  </a:cubicBezTo>
                  <a:cubicBezTo>
                    <a:pt x="12446" y="16421"/>
                    <a:pt x="12318" y="16456"/>
                    <a:pt x="12412" y="16462"/>
                  </a:cubicBezTo>
                  <a:cubicBezTo>
                    <a:pt x="12505" y="16384"/>
                    <a:pt x="12491" y="16351"/>
                    <a:pt x="12586" y="16275"/>
                  </a:cubicBezTo>
                  <a:cubicBezTo>
                    <a:pt x="12588" y="16238"/>
                    <a:pt x="12554" y="16256"/>
                    <a:pt x="12556" y="16219"/>
                  </a:cubicBezTo>
                  <a:cubicBezTo>
                    <a:pt x="12646" y="16068"/>
                    <a:pt x="12727" y="16200"/>
                    <a:pt x="12776" y="16071"/>
                  </a:cubicBezTo>
                  <a:cubicBezTo>
                    <a:pt x="12781" y="16027"/>
                    <a:pt x="12751" y="15980"/>
                    <a:pt x="12834" y="15936"/>
                  </a:cubicBezTo>
                  <a:lnTo>
                    <a:pt x="12846" y="15992"/>
                  </a:lnTo>
                  <a:cubicBezTo>
                    <a:pt x="12931" y="15913"/>
                    <a:pt x="12843" y="15897"/>
                    <a:pt x="12955" y="15832"/>
                  </a:cubicBezTo>
                  <a:lnTo>
                    <a:pt x="12955" y="15832"/>
                  </a:lnTo>
                  <a:cubicBezTo>
                    <a:pt x="12952" y="15860"/>
                    <a:pt x="12908" y="15902"/>
                    <a:pt x="12915" y="15902"/>
                  </a:cubicBezTo>
                  <a:cubicBezTo>
                    <a:pt x="12916" y="15902"/>
                    <a:pt x="12916" y="15902"/>
                    <a:pt x="12918" y="15901"/>
                  </a:cubicBezTo>
                  <a:cubicBezTo>
                    <a:pt x="12999" y="15871"/>
                    <a:pt x="12936" y="15841"/>
                    <a:pt x="12980" y="15797"/>
                  </a:cubicBezTo>
                  <a:lnTo>
                    <a:pt x="12980" y="15797"/>
                  </a:lnTo>
                  <a:lnTo>
                    <a:pt x="13020" y="15820"/>
                  </a:lnTo>
                  <a:cubicBezTo>
                    <a:pt x="13103" y="15725"/>
                    <a:pt x="13177" y="15607"/>
                    <a:pt x="13268" y="15505"/>
                  </a:cubicBezTo>
                  <a:cubicBezTo>
                    <a:pt x="13271" y="15516"/>
                    <a:pt x="13268" y="15534"/>
                    <a:pt x="13282" y="15534"/>
                  </a:cubicBezTo>
                  <a:cubicBezTo>
                    <a:pt x="13286" y="15534"/>
                    <a:pt x="13291" y="15533"/>
                    <a:pt x="13298" y="15530"/>
                  </a:cubicBezTo>
                  <a:cubicBezTo>
                    <a:pt x="13404" y="15394"/>
                    <a:pt x="13562" y="15271"/>
                    <a:pt x="13699" y="15171"/>
                  </a:cubicBezTo>
                  <a:lnTo>
                    <a:pt x="13717" y="15099"/>
                  </a:lnTo>
                  <a:cubicBezTo>
                    <a:pt x="13722" y="15096"/>
                    <a:pt x="13728" y="15094"/>
                    <a:pt x="13733" y="15094"/>
                  </a:cubicBezTo>
                  <a:cubicBezTo>
                    <a:pt x="13741" y="15094"/>
                    <a:pt x="13747" y="15099"/>
                    <a:pt x="13743" y="15109"/>
                  </a:cubicBezTo>
                  <a:cubicBezTo>
                    <a:pt x="13798" y="15071"/>
                    <a:pt x="13729" y="15090"/>
                    <a:pt x="13740" y="15055"/>
                  </a:cubicBezTo>
                  <a:cubicBezTo>
                    <a:pt x="13752" y="15043"/>
                    <a:pt x="13763" y="15038"/>
                    <a:pt x="13771" y="15038"/>
                  </a:cubicBezTo>
                  <a:cubicBezTo>
                    <a:pt x="13782" y="15038"/>
                    <a:pt x="13787" y="15047"/>
                    <a:pt x="13782" y="15060"/>
                  </a:cubicBezTo>
                  <a:cubicBezTo>
                    <a:pt x="13840" y="14958"/>
                    <a:pt x="13965" y="14779"/>
                    <a:pt x="14079" y="14721"/>
                  </a:cubicBezTo>
                  <a:lnTo>
                    <a:pt x="14079" y="14721"/>
                  </a:lnTo>
                  <a:lnTo>
                    <a:pt x="14070" y="14747"/>
                  </a:lnTo>
                  <a:cubicBezTo>
                    <a:pt x="14148" y="14691"/>
                    <a:pt x="14091" y="14617"/>
                    <a:pt x="14179" y="14580"/>
                  </a:cubicBezTo>
                  <a:lnTo>
                    <a:pt x="14179" y="14580"/>
                  </a:lnTo>
                  <a:lnTo>
                    <a:pt x="14172" y="14596"/>
                  </a:lnTo>
                  <a:cubicBezTo>
                    <a:pt x="14327" y="14462"/>
                    <a:pt x="14464" y="14279"/>
                    <a:pt x="14614" y="14207"/>
                  </a:cubicBezTo>
                  <a:cubicBezTo>
                    <a:pt x="14596" y="14146"/>
                    <a:pt x="14772" y="14079"/>
                    <a:pt x="14730" y="14017"/>
                  </a:cubicBezTo>
                  <a:cubicBezTo>
                    <a:pt x="14837" y="13959"/>
                    <a:pt x="14823" y="13993"/>
                    <a:pt x="14958" y="13894"/>
                  </a:cubicBezTo>
                  <a:cubicBezTo>
                    <a:pt x="14990" y="13864"/>
                    <a:pt x="14971" y="13815"/>
                    <a:pt x="15004" y="13769"/>
                  </a:cubicBezTo>
                  <a:lnTo>
                    <a:pt x="15032" y="13794"/>
                  </a:lnTo>
                  <a:lnTo>
                    <a:pt x="15034" y="13787"/>
                  </a:lnTo>
                  <a:lnTo>
                    <a:pt x="15036" y="13789"/>
                  </a:lnTo>
                  <a:lnTo>
                    <a:pt x="15057" y="13715"/>
                  </a:lnTo>
                  <a:lnTo>
                    <a:pt x="15118" y="13720"/>
                  </a:lnTo>
                  <a:lnTo>
                    <a:pt x="15141" y="13685"/>
                  </a:lnTo>
                  <a:lnTo>
                    <a:pt x="15147" y="13676"/>
                  </a:lnTo>
                  <a:lnTo>
                    <a:pt x="15138" y="13681"/>
                  </a:lnTo>
                  <a:cubicBezTo>
                    <a:pt x="15128" y="13686"/>
                    <a:pt x="15117" y="13690"/>
                    <a:pt x="15109" y="13690"/>
                  </a:cubicBezTo>
                  <a:cubicBezTo>
                    <a:pt x="15104" y="13690"/>
                    <a:pt x="15099" y="13689"/>
                    <a:pt x="15097" y="13685"/>
                  </a:cubicBezTo>
                  <a:cubicBezTo>
                    <a:pt x="15104" y="13676"/>
                    <a:pt x="15111" y="13669"/>
                    <a:pt x="15118" y="13660"/>
                  </a:cubicBezTo>
                  <a:lnTo>
                    <a:pt x="15265" y="13499"/>
                  </a:lnTo>
                  <a:lnTo>
                    <a:pt x="15266" y="13499"/>
                  </a:lnTo>
                  <a:lnTo>
                    <a:pt x="15266" y="13498"/>
                  </a:lnTo>
                  <a:lnTo>
                    <a:pt x="15308" y="13453"/>
                  </a:lnTo>
                  <a:lnTo>
                    <a:pt x="15296" y="13454"/>
                  </a:lnTo>
                  <a:lnTo>
                    <a:pt x="15296" y="13454"/>
                  </a:lnTo>
                  <a:lnTo>
                    <a:pt x="15354" y="13368"/>
                  </a:lnTo>
                  <a:close/>
                  <a:moveTo>
                    <a:pt x="12667" y="18185"/>
                  </a:moveTo>
                  <a:cubicBezTo>
                    <a:pt x="12665" y="18192"/>
                    <a:pt x="12665" y="18199"/>
                    <a:pt x="12667" y="18206"/>
                  </a:cubicBezTo>
                  <a:lnTo>
                    <a:pt x="12667" y="18185"/>
                  </a:lnTo>
                  <a:close/>
                  <a:moveTo>
                    <a:pt x="12909" y="18208"/>
                  </a:moveTo>
                  <a:cubicBezTo>
                    <a:pt x="12905" y="18208"/>
                    <a:pt x="12887" y="18221"/>
                    <a:pt x="12853" y="18247"/>
                  </a:cubicBezTo>
                  <a:lnTo>
                    <a:pt x="12850" y="18247"/>
                  </a:lnTo>
                  <a:cubicBezTo>
                    <a:pt x="12816" y="18285"/>
                    <a:pt x="12810" y="18296"/>
                    <a:pt x="12816" y="18296"/>
                  </a:cubicBezTo>
                  <a:cubicBezTo>
                    <a:pt x="12824" y="18296"/>
                    <a:pt x="12860" y="18270"/>
                    <a:pt x="12866" y="18270"/>
                  </a:cubicBezTo>
                  <a:cubicBezTo>
                    <a:pt x="12866" y="18270"/>
                    <a:pt x="12867" y="18270"/>
                    <a:pt x="12867" y="18271"/>
                  </a:cubicBezTo>
                  <a:cubicBezTo>
                    <a:pt x="12897" y="18231"/>
                    <a:pt x="12915" y="18208"/>
                    <a:pt x="12909" y="18208"/>
                  </a:cubicBezTo>
                  <a:close/>
                  <a:moveTo>
                    <a:pt x="8542" y="18308"/>
                  </a:moveTo>
                  <a:cubicBezTo>
                    <a:pt x="8544" y="18309"/>
                    <a:pt x="8546" y="18311"/>
                    <a:pt x="8548" y="18312"/>
                  </a:cubicBezTo>
                  <a:cubicBezTo>
                    <a:pt x="8546" y="18311"/>
                    <a:pt x="8544" y="18309"/>
                    <a:pt x="8542" y="18308"/>
                  </a:cubicBezTo>
                  <a:close/>
                  <a:moveTo>
                    <a:pt x="14144" y="18458"/>
                  </a:moveTo>
                  <a:lnTo>
                    <a:pt x="14086" y="18537"/>
                  </a:lnTo>
                  <a:cubicBezTo>
                    <a:pt x="14104" y="18530"/>
                    <a:pt x="14125" y="18514"/>
                    <a:pt x="14146" y="18458"/>
                  </a:cubicBezTo>
                  <a:close/>
                  <a:moveTo>
                    <a:pt x="14144" y="18319"/>
                  </a:moveTo>
                  <a:lnTo>
                    <a:pt x="14100" y="18366"/>
                  </a:lnTo>
                  <a:lnTo>
                    <a:pt x="13905" y="18655"/>
                  </a:lnTo>
                  <a:lnTo>
                    <a:pt x="14144" y="18319"/>
                  </a:lnTo>
                  <a:close/>
                  <a:moveTo>
                    <a:pt x="14086" y="18537"/>
                  </a:moveTo>
                  <a:lnTo>
                    <a:pt x="14086" y="18537"/>
                  </a:lnTo>
                  <a:cubicBezTo>
                    <a:pt x="14056" y="18544"/>
                    <a:pt x="14033" y="18526"/>
                    <a:pt x="14026" y="18611"/>
                  </a:cubicBezTo>
                  <a:cubicBezTo>
                    <a:pt x="14024" y="18604"/>
                    <a:pt x="14022" y="18601"/>
                    <a:pt x="14020" y="18601"/>
                  </a:cubicBezTo>
                  <a:cubicBezTo>
                    <a:pt x="14012" y="18601"/>
                    <a:pt x="13997" y="18644"/>
                    <a:pt x="13958" y="18702"/>
                  </a:cubicBezTo>
                  <a:lnTo>
                    <a:pt x="14086" y="18537"/>
                  </a:lnTo>
                  <a:close/>
                  <a:moveTo>
                    <a:pt x="14153" y="18593"/>
                  </a:moveTo>
                  <a:cubicBezTo>
                    <a:pt x="14139" y="18593"/>
                    <a:pt x="14107" y="18608"/>
                    <a:pt x="14065" y="18630"/>
                  </a:cubicBezTo>
                  <a:lnTo>
                    <a:pt x="13954" y="18785"/>
                  </a:lnTo>
                  <a:cubicBezTo>
                    <a:pt x="13988" y="18774"/>
                    <a:pt x="14075" y="18697"/>
                    <a:pt x="14088" y="18697"/>
                  </a:cubicBezTo>
                  <a:lnTo>
                    <a:pt x="14088" y="18697"/>
                  </a:lnTo>
                  <a:cubicBezTo>
                    <a:pt x="14091" y="18697"/>
                    <a:pt x="14090" y="18701"/>
                    <a:pt x="14084" y="18711"/>
                  </a:cubicBezTo>
                  <a:cubicBezTo>
                    <a:pt x="14157" y="18624"/>
                    <a:pt x="14173" y="18593"/>
                    <a:pt x="14153" y="18593"/>
                  </a:cubicBezTo>
                  <a:close/>
                  <a:moveTo>
                    <a:pt x="13785" y="18769"/>
                  </a:moveTo>
                  <a:cubicBezTo>
                    <a:pt x="13661" y="18903"/>
                    <a:pt x="13621" y="18970"/>
                    <a:pt x="13643" y="18970"/>
                  </a:cubicBezTo>
                  <a:cubicBezTo>
                    <a:pt x="13665" y="18970"/>
                    <a:pt x="13745" y="18906"/>
                    <a:pt x="13866" y="18776"/>
                  </a:cubicBezTo>
                  <a:lnTo>
                    <a:pt x="13866" y="18776"/>
                  </a:lnTo>
                  <a:cubicBezTo>
                    <a:pt x="13815" y="18811"/>
                    <a:pt x="13758" y="18856"/>
                    <a:pt x="13742" y="18856"/>
                  </a:cubicBezTo>
                  <a:cubicBezTo>
                    <a:pt x="13730" y="18856"/>
                    <a:pt x="13738" y="18833"/>
                    <a:pt x="13785" y="18769"/>
                  </a:cubicBezTo>
                  <a:close/>
                  <a:moveTo>
                    <a:pt x="12285" y="18788"/>
                  </a:moveTo>
                  <a:lnTo>
                    <a:pt x="12099" y="18957"/>
                  </a:lnTo>
                  <a:cubicBezTo>
                    <a:pt x="12118" y="18947"/>
                    <a:pt x="12141" y="18935"/>
                    <a:pt x="12151" y="18935"/>
                  </a:cubicBezTo>
                  <a:cubicBezTo>
                    <a:pt x="12161" y="18935"/>
                    <a:pt x="12156" y="18948"/>
                    <a:pt x="12115" y="18992"/>
                  </a:cubicBezTo>
                  <a:cubicBezTo>
                    <a:pt x="12219" y="18912"/>
                    <a:pt x="12227" y="18901"/>
                    <a:pt x="12217" y="18901"/>
                  </a:cubicBezTo>
                  <a:cubicBezTo>
                    <a:pt x="12213" y="18901"/>
                    <a:pt x="12206" y="18902"/>
                    <a:pt x="12201" y="18902"/>
                  </a:cubicBezTo>
                  <a:cubicBezTo>
                    <a:pt x="12185" y="18902"/>
                    <a:pt x="12180" y="18889"/>
                    <a:pt x="12285" y="18788"/>
                  </a:cubicBezTo>
                  <a:close/>
                  <a:moveTo>
                    <a:pt x="13709" y="18981"/>
                  </a:moveTo>
                  <a:lnTo>
                    <a:pt x="13709" y="18981"/>
                  </a:lnTo>
                  <a:cubicBezTo>
                    <a:pt x="13709" y="18981"/>
                    <a:pt x="13687" y="19011"/>
                    <a:pt x="13585" y="19126"/>
                  </a:cubicBezTo>
                  <a:cubicBezTo>
                    <a:pt x="13593" y="19120"/>
                    <a:pt x="13602" y="19115"/>
                    <a:pt x="13611" y="19111"/>
                  </a:cubicBezTo>
                  <a:lnTo>
                    <a:pt x="13611" y="19111"/>
                  </a:lnTo>
                  <a:cubicBezTo>
                    <a:pt x="13587" y="19137"/>
                    <a:pt x="13581" y="19146"/>
                    <a:pt x="13585" y="19146"/>
                  </a:cubicBezTo>
                  <a:cubicBezTo>
                    <a:pt x="13593" y="19146"/>
                    <a:pt x="13648" y="19101"/>
                    <a:pt x="13636" y="19101"/>
                  </a:cubicBezTo>
                  <a:cubicBezTo>
                    <a:pt x="13633" y="19101"/>
                    <a:pt x="13627" y="19103"/>
                    <a:pt x="13618" y="19107"/>
                  </a:cubicBezTo>
                  <a:lnTo>
                    <a:pt x="13618" y="19107"/>
                  </a:lnTo>
                  <a:cubicBezTo>
                    <a:pt x="13636" y="19089"/>
                    <a:pt x="13664" y="19059"/>
                    <a:pt x="13713" y="19015"/>
                  </a:cubicBezTo>
                  <a:lnTo>
                    <a:pt x="13713" y="19015"/>
                  </a:lnTo>
                  <a:cubicBezTo>
                    <a:pt x="13711" y="19015"/>
                    <a:pt x="13710" y="19015"/>
                    <a:pt x="13709" y="19015"/>
                  </a:cubicBezTo>
                  <a:cubicBezTo>
                    <a:pt x="13686" y="19015"/>
                    <a:pt x="13709" y="18981"/>
                    <a:pt x="13709" y="18981"/>
                  </a:cubicBezTo>
                  <a:close/>
                  <a:moveTo>
                    <a:pt x="9230" y="19220"/>
                  </a:moveTo>
                  <a:lnTo>
                    <a:pt x="9230" y="19220"/>
                  </a:lnTo>
                  <a:cubicBezTo>
                    <a:pt x="9229" y="19220"/>
                    <a:pt x="9228" y="19221"/>
                    <a:pt x="9227" y="19221"/>
                  </a:cubicBezTo>
                  <a:lnTo>
                    <a:pt x="9226" y="19220"/>
                  </a:lnTo>
                  <a:lnTo>
                    <a:pt x="9226" y="19220"/>
                  </a:lnTo>
                  <a:cubicBezTo>
                    <a:pt x="9220" y="19222"/>
                    <a:pt x="9214" y="19224"/>
                    <a:pt x="9211" y="19228"/>
                  </a:cubicBezTo>
                  <a:lnTo>
                    <a:pt x="9248" y="19235"/>
                  </a:lnTo>
                  <a:lnTo>
                    <a:pt x="9230" y="19220"/>
                  </a:lnTo>
                  <a:close/>
                  <a:moveTo>
                    <a:pt x="13047" y="19272"/>
                  </a:moveTo>
                  <a:lnTo>
                    <a:pt x="12929" y="19353"/>
                  </a:lnTo>
                  <a:lnTo>
                    <a:pt x="12864" y="19462"/>
                  </a:lnTo>
                  <a:cubicBezTo>
                    <a:pt x="12899" y="19409"/>
                    <a:pt x="13075" y="19286"/>
                    <a:pt x="13050" y="19272"/>
                  </a:cubicBezTo>
                  <a:close/>
                  <a:moveTo>
                    <a:pt x="9403" y="19311"/>
                  </a:moveTo>
                  <a:lnTo>
                    <a:pt x="9403" y="19311"/>
                  </a:lnTo>
                  <a:cubicBezTo>
                    <a:pt x="9438" y="19358"/>
                    <a:pt x="9477" y="19400"/>
                    <a:pt x="9524" y="19432"/>
                  </a:cubicBezTo>
                  <a:cubicBezTo>
                    <a:pt x="9577" y="19467"/>
                    <a:pt x="9635" y="19497"/>
                    <a:pt x="9697" y="19515"/>
                  </a:cubicBezTo>
                  <a:cubicBezTo>
                    <a:pt x="9718" y="19534"/>
                    <a:pt x="9688" y="19534"/>
                    <a:pt x="9679" y="19536"/>
                  </a:cubicBezTo>
                  <a:cubicBezTo>
                    <a:pt x="9720" y="19547"/>
                    <a:pt x="9764" y="19554"/>
                    <a:pt x="9796" y="19554"/>
                  </a:cubicBezTo>
                  <a:cubicBezTo>
                    <a:pt x="9838" y="19554"/>
                    <a:pt x="9862" y="19542"/>
                    <a:pt x="9841" y="19509"/>
                  </a:cubicBezTo>
                  <a:cubicBezTo>
                    <a:pt x="9746" y="19509"/>
                    <a:pt x="9732" y="19488"/>
                    <a:pt x="9628" y="19481"/>
                  </a:cubicBezTo>
                  <a:cubicBezTo>
                    <a:pt x="9558" y="19446"/>
                    <a:pt x="9521" y="19397"/>
                    <a:pt x="9542" y="19393"/>
                  </a:cubicBezTo>
                  <a:cubicBezTo>
                    <a:pt x="9514" y="19386"/>
                    <a:pt x="9452" y="19316"/>
                    <a:pt x="9403" y="19311"/>
                  </a:cubicBezTo>
                  <a:close/>
                  <a:moveTo>
                    <a:pt x="9913" y="19546"/>
                  </a:moveTo>
                  <a:lnTo>
                    <a:pt x="9992" y="19564"/>
                  </a:lnTo>
                  <a:cubicBezTo>
                    <a:pt x="9966" y="19553"/>
                    <a:pt x="9941" y="19546"/>
                    <a:pt x="9915" y="19546"/>
                  </a:cubicBezTo>
                  <a:close/>
                  <a:moveTo>
                    <a:pt x="11251" y="19474"/>
                  </a:moveTo>
                  <a:cubicBezTo>
                    <a:pt x="11221" y="19485"/>
                    <a:pt x="11179" y="19497"/>
                    <a:pt x="11135" y="19513"/>
                  </a:cubicBezTo>
                  <a:cubicBezTo>
                    <a:pt x="11088" y="19522"/>
                    <a:pt x="11044" y="19536"/>
                    <a:pt x="11000" y="19555"/>
                  </a:cubicBezTo>
                  <a:lnTo>
                    <a:pt x="10996" y="19566"/>
                  </a:lnTo>
                  <a:cubicBezTo>
                    <a:pt x="11012" y="19550"/>
                    <a:pt x="11063" y="19541"/>
                    <a:pt x="11119" y="19529"/>
                  </a:cubicBezTo>
                  <a:cubicBezTo>
                    <a:pt x="11167" y="19520"/>
                    <a:pt x="11211" y="19502"/>
                    <a:pt x="11253" y="19474"/>
                  </a:cubicBezTo>
                  <a:close/>
                  <a:moveTo>
                    <a:pt x="9992" y="19564"/>
                  </a:moveTo>
                  <a:cubicBezTo>
                    <a:pt x="10003" y="19569"/>
                    <a:pt x="10016" y="19573"/>
                    <a:pt x="10029" y="19573"/>
                  </a:cubicBezTo>
                  <a:lnTo>
                    <a:pt x="10029" y="19573"/>
                  </a:lnTo>
                  <a:lnTo>
                    <a:pt x="9992" y="19564"/>
                  </a:lnTo>
                  <a:close/>
                  <a:moveTo>
                    <a:pt x="10036" y="19569"/>
                  </a:moveTo>
                  <a:cubicBezTo>
                    <a:pt x="10036" y="19571"/>
                    <a:pt x="10034" y="19571"/>
                    <a:pt x="10029" y="19573"/>
                  </a:cubicBezTo>
                  <a:lnTo>
                    <a:pt x="10029" y="19573"/>
                  </a:lnTo>
                  <a:cubicBezTo>
                    <a:pt x="10029" y="19573"/>
                    <a:pt x="10029" y="19573"/>
                    <a:pt x="10029" y="19573"/>
                  </a:cubicBezTo>
                  <a:lnTo>
                    <a:pt x="10029" y="19573"/>
                  </a:lnTo>
                  <a:lnTo>
                    <a:pt x="10029" y="19573"/>
                  </a:lnTo>
                  <a:cubicBezTo>
                    <a:pt x="10029" y="19573"/>
                    <a:pt x="10029" y="19573"/>
                    <a:pt x="10029" y="19573"/>
                  </a:cubicBezTo>
                  <a:lnTo>
                    <a:pt x="10029" y="19573"/>
                  </a:lnTo>
                  <a:cubicBezTo>
                    <a:pt x="10030" y="19573"/>
                    <a:pt x="10031" y="19573"/>
                    <a:pt x="10031" y="19573"/>
                  </a:cubicBezTo>
                  <a:lnTo>
                    <a:pt x="10029" y="19573"/>
                  </a:lnTo>
                  <a:lnTo>
                    <a:pt x="10068" y="19578"/>
                  </a:lnTo>
                  <a:lnTo>
                    <a:pt x="10068" y="19578"/>
                  </a:lnTo>
                  <a:lnTo>
                    <a:pt x="10036" y="19569"/>
                  </a:lnTo>
                  <a:close/>
                  <a:moveTo>
                    <a:pt x="10996" y="19566"/>
                  </a:moveTo>
                  <a:cubicBezTo>
                    <a:pt x="10991" y="19571"/>
                    <a:pt x="10989" y="19576"/>
                    <a:pt x="10989" y="19583"/>
                  </a:cubicBezTo>
                  <a:lnTo>
                    <a:pt x="10996" y="19566"/>
                  </a:lnTo>
                  <a:close/>
                  <a:moveTo>
                    <a:pt x="10789" y="19620"/>
                  </a:moveTo>
                  <a:cubicBezTo>
                    <a:pt x="10769" y="19620"/>
                    <a:pt x="10748" y="19624"/>
                    <a:pt x="10727" y="19629"/>
                  </a:cubicBezTo>
                  <a:lnTo>
                    <a:pt x="10729" y="19629"/>
                  </a:lnTo>
                  <a:cubicBezTo>
                    <a:pt x="10750" y="19624"/>
                    <a:pt x="10769" y="19622"/>
                    <a:pt x="10789" y="19620"/>
                  </a:cubicBezTo>
                  <a:close/>
                  <a:moveTo>
                    <a:pt x="9989" y="19632"/>
                  </a:moveTo>
                  <a:cubicBezTo>
                    <a:pt x="9993" y="19636"/>
                    <a:pt x="10001" y="19639"/>
                    <a:pt x="10013" y="19643"/>
                  </a:cubicBezTo>
                  <a:lnTo>
                    <a:pt x="9989" y="19632"/>
                  </a:lnTo>
                  <a:close/>
                  <a:moveTo>
                    <a:pt x="10687" y="19629"/>
                  </a:moveTo>
                  <a:cubicBezTo>
                    <a:pt x="10664" y="19636"/>
                    <a:pt x="10643" y="19641"/>
                    <a:pt x="10625" y="19645"/>
                  </a:cubicBezTo>
                  <a:cubicBezTo>
                    <a:pt x="10646" y="19643"/>
                    <a:pt x="10664" y="19641"/>
                    <a:pt x="10685" y="19636"/>
                  </a:cubicBezTo>
                  <a:lnTo>
                    <a:pt x="10685" y="19636"/>
                  </a:lnTo>
                  <a:cubicBezTo>
                    <a:pt x="10683" y="19643"/>
                    <a:pt x="10680" y="19648"/>
                    <a:pt x="10692" y="19650"/>
                  </a:cubicBezTo>
                  <a:cubicBezTo>
                    <a:pt x="10699" y="19638"/>
                    <a:pt x="10713" y="19631"/>
                    <a:pt x="10727" y="19629"/>
                  </a:cubicBezTo>
                  <a:lnTo>
                    <a:pt x="10727" y="19629"/>
                  </a:lnTo>
                  <a:lnTo>
                    <a:pt x="10685" y="19636"/>
                  </a:lnTo>
                  <a:cubicBezTo>
                    <a:pt x="10685" y="19634"/>
                    <a:pt x="10687" y="19631"/>
                    <a:pt x="10687" y="19629"/>
                  </a:cubicBezTo>
                  <a:close/>
                  <a:moveTo>
                    <a:pt x="11145" y="19678"/>
                  </a:moveTo>
                  <a:lnTo>
                    <a:pt x="11145" y="19678"/>
                  </a:lnTo>
                  <a:cubicBezTo>
                    <a:pt x="11142" y="19679"/>
                    <a:pt x="11140" y="19679"/>
                    <a:pt x="11137" y="19680"/>
                  </a:cubicBezTo>
                  <a:cubicBezTo>
                    <a:pt x="11140" y="19679"/>
                    <a:pt x="11142" y="19679"/>
                    <a:pt x="11145" y="19678"/>
                  </a:cubicBezTo>
                  <a:close/>
                  <a:moveTo>
                    <a:pt x="11065" y="19689"/>
                  </a:moveTo>
                  <a:lnTo>
                    <a:pt x="11058" y="19692"/>
                  </a:lnTo>
                  <a:cubicBezTo>
                    <a:pt x="11061" y="19691"/>
                    <a:pt x="11063" y="19690"/>
                    <a:pt x="11065" y="19689"/>
                  </a:cubicBezTo>
                  <a:close/>
                  <a:moveTo>
                    <a:pt x="10490" y="878"/>
                  </a:moveTo>
                  <a:cubicBezTo>
                    <a:pt x="10427" y="878"/>
                    <a:pt x="10363" y="881"/>
                    <a:pt x="10300" y="889"/>
                  </a:cubicBezTo>
                  <a:cubicBezTo>
                    <a:pt x="10393" y="919"/>
                    <a:pt x="10356" y="919"/>
                    <a:pt x="10300" y="926"/>
                  </a:cubicBezTo>
                  <a:cubicBezTo>
                    <a:pt x="10247" y="935"/>
                    <a:pt x="10173" y="947"/>
                    <a:pt x="10196" y="984"/>
                  </a:cubicBezTo>
                  <a:cubicBezTo>
                    <a:pt x="10091" y="1005"/>
                    <a:pt x="10047" y="1019"/>
                    <a:pt x="10032" y="1019"/>
                  </a:cubicBezTo>
                  <a:cubicBezTo>
                    <a:pt x="10031" y="1019"/>
                    <a:pt x="10030" y="1019"/>
                    <a:pt x="10029" y="1018"/>
                  </a:cubicBezTo>
                  <a:lnTo>
                    <a:pt x="9976" y="1025"/>
                  </a:lnTo>
                  <a:lnTo>
                    <a:pt x="9855" y="1049"/>
                  </a:lnTo>
                  <a:cubicBezTo>
                    <a:pt x="9816" y="1058"/>
                    <a:pt x="9776" y="1067"/>
                    <a:pt x="9737" y="1081"/>
                  </a:cubicBezTo>
                  <a:lnTo>
                    <a:pt x="9684" y="1097"/>
                  </a:lnTo>
                  <a:cubicBezTo>
                    <a:pt x="9675" y="1099"/>
                    <a:pt x="9670" y="1099"/>
                    <a:pt x="9666" y="1099"/>
                  </a:cubicBezTo>
                  <a:cubicBezTo>
                    <a:pt x="9628" y="1099"/>
                    <a:pt x="9777" y="1034"/>
                    <a:pt x="9762" y="1023"/>
                  </a:cubicBezTo>
                  <a:lnTo>
                    <a:pt x="9762" y="1023"/>
                  </a:lnTo>
                  <a:cubicBezTo>
                    <a:pt x="9648" y="1074"/>
                    <a:pt x="9616" y="1080"/>
                    <a:pt x="9596" y="1080"/>
                  </a:cubicBezTo>
                  <a:cubicBezTo>
                    <a:pt x="9590" y="1080"/>
                    <a:pt x="9585" y="1079"/>
                    <a:pt x="9579" y="1079"/>
                  </a:cubicBezTo>
                  <a:cubicBezTo>
                    <a:pt x="9564" y="1079"/>
                    <a:pt x="9543" y="1083"/>
                    <a:pt x="9482" y="1109"/>
                  </a:cubicBezTo>
                  <a:cubicBezTo>
                    <a:pt x="9505" y="1111"/>
                    <a:pt x="9491" y="1132"/>
                    <a:pt x="9454" y="1160"/>
                  </a:cubicBezTo>
                  <a:cubicBezTo>
                    <a:pt x="9415" y="1188"/>
                    <a:pt x="9357" y="1234"/>
                    <a:pt x="9292" y="1278"/>
                  </a:cubicBezTo>
                  <a:lnTo>
                    <a:pt x="9391" y="1225"/>
                  </a:lnTo>
                  <a:cubicBezTo>
                    <a:pt x="9422" y="1208"/>
                    <a:pt x="9456" y="1192"/>
                    <a:pt x="9491" y="1178"/>
                  </a:cubicBezTo>
                  <a:lnTo>
                    <a:pt x="9491" y="1178"/>
                  </a:lnTo>
                  <a:cubicBezTo>
                    <a:pt x="9417" y="1234"/>
                    <a:pt x="9364" y="1280"/>
                    <a:pt x="9320" y="1308"/>
                  </a:cubicBezTo>
                  <a:cubicBezTo>
                    <a:pt x="9276" y="1338"/>
                    <a:pt x="9248" y="1357"/>
                    <a:pt x="9213" y="1375"/>
                  </a:cubicBezTo>
                  <a:lnTo>
                    <a:pt x="9162" y="1406"/>
                  </a:lnTo>
                  <a:lnTo>
                    <a:pt x="9150" y="1415"/>
                  </a:lnTo>
                  <a:lnTo>
                    <a:pt x="9143" y="1417"/>
                  </a:lnTo>
                  <a:lnTo>
                    <a:pt x="9136" y="1426"/>
                  </a:lnTo>
                  <a:lnTo>
                    <a:pt x="9132" y="1429"/>
                  </a:lnTo>
                  <a:lnTo>
                    <a:pt x="9106" y="1450"/>
                  </a:lnTo>
                  <a:cubicBezTo>
                    <a:pt x="9055" y="1494"/>
                    <a:pt x="9011" y="1542"/>
                    <a:pt x="8972" y="1596"/>
                  </a:cubicBezTo>
                  <a:lnTo>
                    <a:pt x="9030" y="1501"/>
                  </a:lnTo>
                  <a:lnTo>
                    <a:pt x="9030" y="1501"/>
                  </a:lnTo>
                  <a:cubicBezTo>
                    <a:pt x="8916" y="1635"/>
                    <a:pt x="8573" y="1957"/>
                    <a:pt x="8494" y="2122"/>
                  </a:cubicBezTo>
                  <a:cubicBezTo>
                    <a:pt x="8482" y="2129"/>
                    <a:pt x="8466" y="2136"/>
                    <a:pt x="8457" y="2136"/>
                  </a:cubicBezTo>
                  <a:cubicBezTo>
                    <a:pt x="8446" y="2136"/>
                    <a:pt x="8445" y="2126"/>
                    <a:pt x="8473" y="2094"/>
                  </a:cubicBezTo>
                  <a:lnTo>
                    <a:pt x="8473" y="2094"/>
                  </a:lnTo>
                  <a:cubicBezTo>
                    <a:pt x="8172" y="2384"/>
                    <a:pt x="7861" y="2799"/>
                    <a:pt x="7604" y="3003"/>
                  </a:cubicBezTo>
                  <a:lnTo>
                    <a:pt x="7613" y="2968"/>
                  </a:lnTo>
                  <a:lnTo>
                    <a:pt x="7613" y="2968"/>
                  </a:lnTo>
                  <a:cubicBezTo>
                    <a:pt x="7562" y="3026"/>
                    <a:pt x="7542" y="3089"/>
                    <a:pt x="7460" y="3144"/>
                  </a:cubicBezTo>
                  <a:cubicBezTo>
                    <a:pt x="7459" y="3136"/>
                    <a:pt x="7464" y="3123"/>
                    <a:pt x="7458" y="3123"/>
                  </a:cubicBezTo>
                  <a:cubicBezTo>
                    <a:pt x="7455" y="3123"/>
                    <a:pt x="7450" y="3125"/>
                    <a:pt x="7442" y="3133"/>
                  </a:cubicBezTo>
                  <a:cubicBezTo>
                    <a:pt x="7419" y="3165"/>
                    <a:pt x="7319" y="3302"/>
                    <a:pt x="7238" y="3369"/>
                  </a:cubicBezTo>
                  <a:lnTo>
                    <a:pt x="7287" y="3290"/>
                  </a:lnTo>
                  <a:lnTo>
                    <a:pt x="7287" y="3290"/>
                  </a:lnTo>
                  <a:cubicBezTo>
                    <a:pt x="6981" y="3561"/>
                    <a:pt x="6879" y="3770"/>
                    <a:pt x="6647" y="4023"/>
                  </a:cubicBezTo>
                  <a:cubicBezTo>
                    <a:pt x="6643" y="4019"/>
                    <a:pt x="6638" y="4018"/>
                    <a:pt x="6632" y="4018"/>
                  </a:cubicBezTo>
                  <a:cubicBezTo>
                    <a:pt x="6567" y="4018"/>
                    <a:pt x="6358" y="4206"/>
                    <a:pt x="6248" y="4303"/>
                  </a:cubicBezTo>
                  <a:lnTo>
                    <a:pt x="6246" y="4294"/>
                  </a:lnTo>
                  <a:cubicBezTo>
                    <a:pt x="5905" y="4626"/>
                    <a:pt x="5708" y="4897"/>
                    <a:pt x="5411" y="5224"/>
                  </a:cubicBezTo>
                  <a:cubicBezTo>
                    <a:pt x="5175" y="5374"/>
                    <a:pt x="4739" y="5861"/>
                    <a:pt x="4405" y="6149"/>
                  </a:cubicBezTo>
                  <a:cubicBezTo>
                    <a:pt x="4415" y="6141"/>
                    <a:pt x="4422" y="6138"/>
                    <a:pt x="4426" y="6138"/>
                  </a:cubicBezTo>
                  <a:cubicBezTo>
                    <a:pt x="4445" y="6138"/>
                    <a:pt x="4416" y="6199"/>
                    <a:pt x="4375" y="6246"/>
                  </a:cubicBezTo>
                  <a:cubicBezTo>
                    <a:pt x="4304" y="6303"/>
                    <a:pt x="4224" y="6436"/>
                    <a:pt x="4188" y="6436"/>
                  </a:cubicBezTo>
                  <a:cubicBezTo>
                    <a:pt x="4183" y="6436"/>
                    <a:pt x="4179" y="6433"/>
                    <a:pt x="4175" y="6427"/>
                  </a:cubicBezTo>
                  <a:lnTo>
                    <a:pt x="4203" y="6401"/>
                  </a:lnTo>
                  <a:lnTo>
                    <a:pt x="4203" y="6401"/>
                  </a:lnTo>
                  <a:cubicBezTo>
                    <a:pt x="4113" y="6422"/>
                    <a:pt x="3974" y="6582"/>
                    <a:pt x="3856" y="6698"/>
                  </a:cubicBezTo>
                  <a:lnTo>
                    <a:pt x="3883" y="6763"/>
                  </a:lnTo>
                  <a:cubicBezTo>
                    <a:pt x="3508" y="6999"/>
                    <a:pt x="3107" y="7591"/>
                    <a:pt x="2877" y="7695"/>
                  </a:cubicBezTo>
                  <a:cubicBezTo>
                    <a:pt x="2817" y="7781"/>
                    <a:pt x="2724" y="7871"/>
                    <a:pt x="2664" y="7957"/>
                  </a:cubicBezTo>
                  <a:lnTo>
                    <a:pt x="2641" y="7927"/>
                  </a:lnTo>
                  <a:cubicBezTo>
                    <a:pt x="2430" y="8126"/>
                    <a:pt x="2325" y="8226"/>
                    <a:pt x="2080" y="8483"/>
                  </a:cubicBezTo>
                  <a:lnTo>
                    <a:pt x="2112" y="8414"/>
                  </a:lnTo>
                  <a:lnTo>
                    <a:pt x="2112" y="8414"/>
                  </a:lnTo>
                  <a:cubicBezTo>
                    <a:pt x="1968" y="8555"/>
                    <a:pt x="2006" y="8666"/>
                    <a:pt x="1873" y="8801"/>
                  </a:cubicBezTo>
                  <a:lnTo>
                    <a:pt x="1797" y="8801"/>
                  </a:lnTo>
                  <a:cubicBezTo>
                    <a:pt x="1674" y="8928"/>
                    <a:pt x="1540" y="9037"/>
                    <a:pt x="1407" y="9185"/>
                  </a:cubicBezTo>
                  <a:cubicBezTo>
                    <a:pt x="1282" y="9332"/>
                    <a:pt x="1192" y="9501"/>
                    <a:pt x="1141" y="9686"/>
                  </a:cubicBezTo>
                  <a:cubicBezTo>
                    <a:pt x="1134" y="9677"/>
                    <a:pt x="1122" y="9661"/>
                    <a:pt x="1148" y="9603"/>
                  </a:cubicBezTo>
                  <a:lnTo>
                    <a:pt x="1148" y="9603"/>
                  </a:lnTo>
                  <a:cubicBezTo>
                    <a:pt x="1090" y="9728"/>
                    <a:pt x="1044" y="9858"/>
                    <a:pt x="1013" y="9990"/>
                  </a:cubicBezTo>
                  <a:cubicBezTo>
                    <a:pt x="991" y="10118"/>
                    <a:pt x="988" y="10222"/>
                    <a:pt x="1016" y="10222"/>
                  </a:cubicBezTo>
                  <a:cubicBezTo>
                    <a:pt x="1017" y="10222"/>
                    <a:pt x="1018" y="10222"/>
                    <a:pt x="1019" y="10221"/>
                  </a:cubicBezTo>
                  <a:lnTo>
                    <a:pt x="1019" y="10221"/>
                  </a:lnTo>
                  <a:cubicBezTo>
                    <a:pt x="1002" y="10242"/>
                    <a:pt x="994" y="10332"/>
                    <a:pt x="1004" y="10440"/>
                  </a:cubicBezTo>
                  <a:cubicBezTo>
                    <a:pt x="1016" y="10563"/>
                    <a:pt x="1041" y="10685"/>
                    <a:pt x="1083" y="10801"/>
                  </a:cubicBezTo>
                  <a:lnTo>
                    <a:pt x="1041" y="10778"/>
                  </a:lnTo>
                  <a:lnTo>
                    <a:pt x="1041" y="10778"/>
                  </a:lnTo>
                  <a:cubicBezTo>
                    <a:pt x="1127" y="10936"/>
                    <a:pt x="1134" y="10938"/>
                    <a:pt x="1236" y="11149"/>
                  </a:cubicBezTo>
                  <a:cubicBezTo>
                    <a:pt x="1245" y="11174"/>
                    <a:pt x="1244" y="11188"/>
                    <a:pt x="1239" y="11188"/>
                  </a:cubicBezTo>
                  <a:cubicBezTo>
                    <a:pt x="1233" y="11188"/>
                    <a:pt x="1224" y="11175"/>
                    <a:pt x="1213" y="11148"/>
                  </a:cubicBezTo>
                  <a:lnTo>
                    <a:pt x="1213" y="11148"/>
                  </a:lnTo>
                  <a:cubicBezTo>
                    <a:pt x="1241" y="11225"/>
                    <a:pt x="1261" y="11255"/>
                    <a:pt x="1289" y="11283"/>
                  </a:cubicBezTo>
                  <a:cubicBezTo>
                    <a:pt x="1319" y="11314"/>
                    <a:pt x="1343" y="11351"/>
                    <a:pt x="1403" y="11448"/>
                  </a:cubicBezTo>
                  <a:cubicBezTo>
                    <a:pt x="1403" y="11448"/>
                    <a:pt x="1343" y="11399"/>
                    <a:pt x="1336" y="11391"/>
                  </a:cubicBezTo>
                  <a:lnTo>
                    <a:pt x="1336" y="11391"/>
                  </a:lnTo>
                  <a:cubicBezTo>
                    <a:pt x="1447" y="11552"/>
                    <a:pt x="1449" y="11539"/>
                    <a:pt x="1533" y="11594"/>
                  </a:cubicBezTo>
                  <a:cubicBezTo>
                    <a:pt x="1558" y="11617"/>
                    <a:pt x="1584" y="11640"/>
                    <a:pt x="1605" y="11668"/>
                  </a:cubicBezTo>
                  <a:cubicBezTo>
                    <a:pt x="1635" y="11698"/>
                    <a:pt x="1660" y="11726"/>
                    <a:pt x="1683" y="11756"/>
                  </a:cubicBezTo>
                  <a:cubicBezTo>
                    <a:pt x="1732" y="11817"/>
                    <a:pt x="1769" y="11872"/>
                    <a:pt x="1767" y="11891"/>
                  </a:cubicBezTo>
                  <a:cubicBezTo>
                    <a:pt x="1797" y="11895"/>
                    <a:pt x="1885" y="11949"/>
                    <a:pt x="1955" y="12030"/>
                  </a:cubicBezTo>
                  <a:cubicBezTo>
                    <a:pt x="1955" y="12035"/>
                    <a:pt x="1953" y="12037"/>
                    <a:pt x="1949" y="12037"/>
                  </a:cubicBezTo>
                  <a:cubicBezTo>
                    <a:pt x="1940" y="12037"/>
                    <a:pt x="1920" y="12024"/>
                    <a:pt x="1908" y="12016"/>
                  </a:cubicBezTo>
                  <a:lnTo>
                    <a:pt x="1908" y="12016"/>
                  </a:lnTo>
                  <a:cubicBezTo>
                    <a:pt x="2105" y="12248"/>
                    <a:pt x="2256" y="12306"/>
                    <a:pt x="2381" y="12480"/>
                  </a:cubicBezTo>
                  <a:cubicBezTo>
                    <a:pt x="2376" y="12494"/>
                    <a:pt x="2381" y="12507"/>
                    <a:pt x="2390" y="12519"/>
                  </a:cubicBezTo>
                  <a:cubicBezTo>
                    <a:pt x="2236" y="12363"/>
                    <a:pt x="2109" y="12233"/>
                    <a:pt x="2098" y="12220"/>
                  </a:cubicBezTo>
                  <a:lnTo>
                    <a:pt x="2098" y="12220"/>
                  </a:lnTo>
                  <a:cubicBezTo>
                    <a:pt x="2083" y="12239"/>
                    <a:pt x="2161" y="12329"/>
                    <a:pt x="2128" y="12329"/>
                  </a:cubicBezTo>
                  <a:cubicBezTo>
                    <a:pt x="2118" y="12329"/>
                    <a:pt x="2101" y="12323"/>
                    <a:pt x="2070" y="12306"/>
                  </a:cubicBezTo>
                  <a:lnTo>
                    <a:pt x="2070" y="12306"/>
                  </a:lnTo>
                  <a:cubicBezTo>
                    <a:pt x="2198" y="12401"/>
                    <a:pt x="2425" y="12552"/>
                    <a:pt x="2548" y="12698"/>
                  </a:cubicBezTo>
                  <a:cubicBezTo>
                    <a:pt x="2553" y="12705"/>
                    <a:pt x="2557" y="12714"/>
                    <a:pt x="2557" y="12723"/>
                  </a:cubicBezTo>
                  <a:lnTo>
                    <a:pt x="2541" y="12712"/>
                  </a:lnTo>
                  <a:lnTo>
                    <a:pt x="2541" y="12712"/>
                  </a:lnTo>
                  <a:cubicBezTo>
                    <a:pt x="2569" y="12742"/>
                    <a:pt x="2599" y="12769"/>
                    <a:pt x="2632" y="12793"/>
                  </a:cubicBezTo>
                  <a:cubicBezTo>
                    <a:pt x="2671" y="12839"/>
                    <a:pt x="2694" y="12869"/>
                    <a:pt x="2736" y="12911"/>
                  </a:cubicBezTo>
                  <a:cubicBezTo>
                    <a:pt x="2734" y="12948"/>
                    <a:pt x="2884" y="13080"/>
                    <a:pt x="2951" y="13150"/>
                  </a:cubicBezTo>
                  <a:cubicBezTo>
                    <a:pt x="2954" y="13145"/>
                    <a:pt x="2959" y="13143"/>
                    <a:pt x="2964" y="13143"/>
                  </a:cubicBezTo>
                  <a:cubicBezTo>
                    <a:pt x="2980" y="13143"/>
                    <a:pt x="3004" y="13160"/>
                    <a:pt x="3013" y="13160"/>
                  </a:cubicBezTo>
                  <a:cubicBezTo>
                    <a:pt x="3020" y="13160"/>
                    <a:pt x="3018" y="13149"/>
                    <a:pt x="2995" y="13110"/>
                  </a:cubicBezTo>
                  <a:lnTo>
                    <a:pt x="2995" y="13110"/>
                  </a:lnTo>
                  <a:cubicBezTo>
                    <a:pt x="2995" y="13111"/>
                    <a:pt x="2995" y="13112"/>
                    <a:pt x="2995" y="13112"/>
                  </a:cubicBezTo>
                  <a:cubicBezTo>
                    <a:pt x="2992" y="13112"/>
                    <a:pt x="2968" y="13090"/>
                    <a:pt x="2931" y="13055"/>
                  </a:cubicBezTo>
                  <a:cubicBezTo>
                    <a:pt x="2919" y="13045"/>
                    <a:pt x="2910" y="13036"/>
                    <a:pt x="2898" y="13027"/>
                  </a:cubicBezTo>
                  <a:lnTo>
                    <a:pt x="2898" y="13027"/>
                  </a:lnTo>
                  <a:lnTo>
                    <a:pt x="2905" y="13029"/>
                  </a:lnTo>
                  <a:cubicBezTo>
                    <a:pt x="2859" y="12985"/>
                    <a:pt x="2798" y="12927"/>
                    <a:pt x="2731" y="12860"/>
                  </a:cubicBezTo>
                  <a:lnTo>
                    <a:pt x="2731" y="12860"/>
                  </a:lnTo>
                  <a:cubicBezTo>
                    <a:pt x="2809" y="12903"/>
                    <a:pt x="2876" y="12963"/>
                    <a:pt x="2926" y="13036"/>
                  </a:cubicBezTo>
                  <a:lnTo>
                    <a:pt x="2926" y="13036"/>
                  </a:lnTo>
                  <a:lnTo>
                    <a:pt x="2903" y="13029"/>
                  </a:lnTo>
                  <a:lnTo>
                    <a:pt x="2903" y="13029"/>
                  </a:lnTo>
                  <a:lnTo>
                    <a:pt x="2928" y="13052"/>
                  </a:lnTo>
                  <a:cubicBezTo>
                    <a:pt x="2935" y="13059"/>
                    <a:pt x="2940" y="13062"/>
                    <a:pt x="2949" y="13069"/>
                  </a:cubicBezTo>
                  <a:lnTo>
                    <a:pt x="2930" y="13039"/>
                  </a:lnTo>
                  <a:lnTo>
                    <a:pt x="2930" y="13039"/>
                  </a:lnTo>
                  <a:cubicBezTo>
                    <a:pt x="2981" y="13058"/>
                    <a:pt x="3035" y="13080"/>
                    <a:pt x="3065" y="13094"/>
                  </a:cubicBezTo>
                  <a:cubicBezTo>
                    <a:pt x="3125" y="13224"/>
                    <a:pt x="3288" y="13423"/>
                    <a:pt x="3290" y="13470"/>
                  </a:cubicBezTo>
                  <a:cubicBezTo>
                    <a:pt x="3515" y="13664"/>
                    <a:pt x="3795" y="13954"/>
                    <a:pt x="3974" y="14042"/>
                  </a:cubicBezTo>
                  <a:cubicBezTo>
                    <a:pt x="4041" y="14095"/>
                    <a:pt x="4029" y="14126"/>
                    <a:pt x="4046" y="14153"/>
                  </a:cubicBezTo>
                  <a:cubicBezTo>
                    <a:pt x="4011" y="14123"/>
                    <a:pt x="3976" y="14095"/>
                    <a:pt x="3939" y="14070"/>
                  </a:cubicBezTo>
                  <a:lnTo>
                    <a:pt x="3939" y="14070"/>
                  </a:lnTo>
                  <a:cubicBezTo>
                    <a:pt x="4070" y="14176"/>
                    <a:pt x="4294" y="14415"/>
                    <a:pt x="4359" y="14415"/>
                  </a:cubicBezTo>
                  <a:cubicBezTo>
                    <a:pt x="4360" y="14415"/>
                    <a:pt x="4360" y="14415"/>
                    <a:pt x="4361" y="14415"/>
                  </a:cubicBezTo>
                  <a:cubicBezTo>
                    <a:pt x="4405" y="14469"/>
                    <a:pt x="4408" y="14482"/>
                    <a:pt x="4399" y="14482"/>
                  </a:cubicBezTo>
                  <a:cubicBezTo>
                    <a:pt x="4391" y="14482"/>
                    <a:pt x="4374" y="14471"/>
                    <a:pt x="4369" y="14471"/>
                  </a:cubicBezTo>
                  <a:lnTo>
                    <a:pt x="4369" y="14471"/>
                  </a:lnTo>
                  <a:cubicBezTo>
                    <a:pt x="4364" y="14471"/>
                    <a:pt x="4379" y="14488"/>
                    <a:pt x="4458" y="14564"/>
                  </a:cubicBezTo>
                  <a:lnTo>
                    <a:pt x="4419" y="14545"/>
                  </a:lnTo>
                  <a:lnTo>
                    <a:pt x="4419" y="14545"/>
                  </a:lnTo>
                  <a:cubicBezTo>
                    <a:pt x="4764" y="14991"/>
                    <a:pt x="5144" y="15116"/>
                    <a:pt x="5518" y="15599"/>
                  </a:cubicBezTo>
                  <a:lnTo>
                    <a:pt x="5518" y="15599"/>
                  </a:lnTo>
                  <a:cubicBezTo>
                    <a:pt x="5512" y="15590"/>
                    <a:pt x="5508" y="15582"/>
                    <a:pt x="5508" y="15577"/>
                  </a:cubicBezTo>
                  <a:lnTo>
                    <a:pt x="5508" y="15577"/>
                  </a:lnTo>
                  <a:cubicBezTo>
                    <a:pt x="5993" y="16122"/>
                    <a:pt x="6596" y="16611"/>
                    <a:pt x="7057" y="17165"/>
                  </a:cubicBezTo>
                  <a:cubicBezTo>
                    <a:pt x="7191" y="17318"/>
                    <a:pt x="7229" y="17313"/>
                    <a:pt x="7333" y="17385"/>
                  </a:cubicBezTo>
                  <a:lnTo>
                    <a:pt x="7338" y="17443"/>
                  </a:lnTo>
                  <a:lnTo>
                    <a:pt x="7518" y="17564"/>
                  </a:lnTo>
                  <a:cubicBezTo>
                    <a:pt x="7755" y="17756"/>
                    <a:pt x="7822" y="17999"/>
                    <a:pt x="8137" y="18227"/>
                  </a:cubicBezTo>
                  <a:lnTo>
                    <a:pt x="8119" y="18173"/>
                  </a:lnTo>
                  <a:lnTo>
                    <a:pt x="8119" y="18173"/>
                  </a:lnTo>
                  <a:cubicBezTo>
                    <a:pt x="8214" y="18275"/>
                    <a:pt x="8439" y="18472"/>
                    <a:pt x="8402" y="18475"/>
                  </a:cubicBezTo>
                  <a:cubicBezTo>
                    <a:pt x="8434" y="18486"/>
                    <a:pt x="8462" y="18507"/>
                    <a:pt x="8480" y="18537"/>
                  </a:cubicBezTo>
                  <a:lnTo>
                    <a:pt x="8469" y="18553"/>
                  </a:lnTo>
                  <a:lnTo>
                    <a:pt x="8731" y="18767"/>
                  </a:lnTo>
                  <a:cubicBezTo>
                    <a:pt x="8907" y="18964"/>
                    <a:pt x="8647" y="18795"/>
                    <a:pt x="8914" y="19068"/>
                  </a:cubicBezTo>
                  <a:cubicBezTo>
                    <a:pt x="9007" y="19151"/>
                    <a:pt x="9186" y="19274"/>
                    <a:pt x="9212" y="19274"/>
                  </a:cubicBezTo>
                  <a:cubicBezTo>
                    <a:pt x="9216" y="19274"/>
                    <a:pt x="9217" y="19271"/>
                    <a:pt x="9213" y="19265"/>
                  </a:cubicBezTo>
                  <a:cubicBezTo>
                    <a:pt x="9174" y="19223"/>
                    <a:pt x="9118" y="19154"/>
                    <a:pt x="9130" y="19135"/>
                  </a:cubicBezTo>
                  <a:lnTo>
                    <a:pt x="9130" y="19135"/>
                  </a:lnTo>
                  <a:lnTo>
                    <a:pt x="9226" y="19220"/>
                  </a:lnTo>
                  <a:lnTo>
                    <a:pt x="9226" y="19220"/>
                  </a:lnTo>
                  <a:cubicBezTo>
                    <a:pt x="9227" y="19220"/>
                    <a:pt x="9228" y="19219"/>
                    <a:pt x="9229" y="19219"/>
                  </a:cubicBezTo>
                  <a:lnTo>
                    <a:pt x="9230" y="19220"/>
                  </a:lnTo>
                  <a:lnTo>
                    <a:pt x="9230" y="19220"/>
                  </a:lnTo>
                  <a:cubicBezTo>
                    <a:pt x="9253" y="19211"/>
                    <a:pt x="9282" y="19209"/>
                    <a:pt x="9299" y="19195"/>
                  </a:cubicBezTo>
                  <a:lnTo>
                    <a:pt x="9299" y="19195"/>
                  </a:lnTo>
                  <a:cubicBezTo>
                    <a:pt x="9306" y="19206"/>
                    <a:pt x="9318" y="19220"/>
                    <a:pt x="9338" y="19235"/>
                  </a:cubicBezTo>
                  <a:lnTo>
                    <a:pt x="9405" y="19240"/>
                  </a:lnTo>
                  <a:lnTo>
                    <a:pt x="9313" y="19170"/>
                  </a:lnTo>
                  <a:cubicBezTo>
                    <a:pt x="9313" y="19170"/>
                    <a:pt x="9312" y="19170"/>
                    <a:pt x="9312" y="19170"/>
                  </a:cubicBezTo>
                  <a:lnTo>
                    <a:pt x="9312" y="19170"/>
                  </a:lnTo>
                  <a:cubicBezTo>
                    <a:pt x="9311" y="19182"/>
                    <a:pt x="9306" y="19190"/>
                    <a:pt x="9299" y="19195"/>
                  </a:cubicBezTo>
                  <a:lnTo>
                    <a:pt x="9299" y="19195"/>
                  </a:lnTo>
                  <a:cubicBezTo>
                    <a:pt x="9288" y="19178"/>
                    <a:pt x="9291" y="19168"/>
                    <a:pt x="9302" y="19168"/>
                  </a:cubicBezTo>
                  <a:cubicBezTo>
                    <a:pt x="9305" y="19168"/>
                    <a:pt x="9308" y="19168"/>
                    <a:pt x="9312" y="19170"/>
                  </a:cubicBezTo>
                  <a:lnTo>
                    <a:pt x="9312" y="19170"/>
                  </a:lnTo>
                  <a:cubicBezTo>
                    <a:pt x="9315" y="19139"/>
                    <a:pt x="9288" y="19082"/>
                    <a:pt x="9201" y="18971"/>
                  </a:cubicBezTo>
                  <a:lnTo>
                    <a:pt x="9021" y="18839"/>
                  </a:lnTo>
                  <a:lnTo>
                    <a:pt x="8990" y="18767"/>
                  </a:lnTo>
                  <a:lnTo>
                    <a:pt x="9123" y="18899"/>
                  </a:lnTo>
                  <a:cubicBezTo>
                    <a:pt x="9067" y="18804"/>
                    <a:pt x="9002" y="18774"/>
                    <a:pt x="8937" y="18732"/>
                  </a:cubicBezTo>
                  <a:cubicBezTo>
                    <a:pt x="8930" y="18699"/>
                    <a:pt x="8916" y="18669"/>
                    <a:pt x="8893" y="18646"/>
                  </a:cubicBezTo>
                  <a:lnTo>
                    <a:pt x="8701" y="18530"/>
                  </a:lnTo>
                  <a:cubicBezTo>
                    <a:pt x="8700" y="18522"/>
                    <a:pt x="8706" y="18520"/>
                    <a:pt x="8714" y="18520"/>
                  </a:cubicBezTo>
                  <a:cubicBezTo>
                    <a:pt x="8721" y="18520"/>
                    <a:pt x="8731" y="18522"/>
                    <a:pt x="8738" y="18522"/>
                  </a:cubicBezTo>
                  <a:cubicBezTo>
                    <a:pt x="8753" y="18522"/>
                    <a:pt x="8757" y="18512"/>
                    <a:pt x="8708" y="18454"/>
                  </a:cubicBezTo>
                  <a:cubicBezTo>
                    <a:pt x="8694" y="18446"/>
                    <a:pt x="8685" y="18443"/>
                    <a:pt x="8680" y="18443"/>
                  </a:cubicBezTo>
                  <a:cubicBezTo>
                    <a:pt x="8658" y="18443"/>
                    <a:pt x="8685" y="18490"/>
                    <a:pt x="8668" y="18490"/>
                  </a:cubicBezTo>
                  <a:cubicBezTo>
                    <a:pt x="8660" y="18490"/>
                    <a:pt x="8643" y="18480"/>
                    <a:pt x="8608" y="18451"/>
                  </a:cubicBezTo>
                  <a:cubicBezTo>
                    <a:pt x="8552" y="18359"/>
                    <a:pt x="8589" y="18366"/>
                    <a:pt x="8485" y="18291"/>
                  </a:cubicBezTo>
                  <a:cubicBezTo>
                    <a:pt x="8484" y="18284"/>
                    <a:pt x="8487" y="18281"/>
                    <a:pt x="8492" y="18281"/>
                  </a:cubicBezTo>
                  <a:cubicBezTo>
                    <a:pt x="8501" y="18281"/>
                    <a:pt x="8519" y="18291"/>
                    <a:pt x="8542" y="18308"/>
                  </a:cubicBezTo>
                  <a:lnTo>
                    <a:pt x="8542" y="18308"/>
                  </a:lnTo>
                  <a:cubicBezTo>
                    <a:pt x="8452" y="18239"/>
                    <a:pt x="8335" y="18108"/>
                    <a:pt x="8274" y="18090"/>
                  </a:cubicBezTo>
                  <a:cubicBezTo>
                    <a:pt x="8218" y="17990"/>
                    <a:pt x="8003" y="17832"/>
                    <a:pt x="8049" y="17800"/>
                  </a:cubicBezTo>
                  <a:lnTo>
                    <a:pt x="8049" y="17800"/>
                  </a:lnTo>
                  <a:cubicBezTo>
                    <a:pt x="8053" y="17801"/>
                    <a:pt x="8056" y="17802"/>
                    <a:pt x="8057" y="17802"/>
                  </a:cubicBezTo>
                  <a:cubicBezTo>
                    <a:pt x="8059" y="17802"/>
                    <a:pt x="8058" y="17800"/>
                    <a:pt x="8054" y="17795"/>
                  </a:cubicBezTo>
                  <a:cubicBezTo>
                    <a:pt x="8052" y="17795"/>
                    <a:pt x="8052" y="17798"/>
                    <a:pt x="8049" y="17800"/>
                  </a:cubicBezTo>
                  <a:cubicBezTo>
                    <a:pt x="7961" y="17751"/>
                    <a:pt x="7880" y="17691"/>
                    <a:pt x="7806" y="17624"/>
                  </a:cubicBezTo>
                  <a:lnTo>
                    <a:pt x="7806" y="17624"/>
                  </a:lnTo>
                  <a:cubicBezTo>
                    <a:pt x="7824" y="17633"/>
                    <a:pt x="7836" y="17636"/>
                    <a:pt x="7843" y="17636"/>
                  </a:cubicBezTo>
                  <a:cubicBezTo>
                    <a:pt x="7897" y="17636"/>
                    <a:pt x="7548" y="17349"/>
                    <a:pt x="7625" y="17336"/>
                  </a:cubicBezTo>
                  <a:cubicBezTo>
                    <a:pt x="7486" y="17281"/>
                    <a:pt x="7254" y="17003"/>
                    <a:pt x="7057" y="16852"/>
                  </a:cubicBezTo>
                  <a:lnTo>
                    <a:pt x="7057" y="16852"/>
                  </a:lnTo>
                  <a:cubicBezTo>
                    <a:pt x="7078" y="16861"/>
                    <a:pt x="7094" y="16873"/>
                    <a:pt x="7110" y="16889"/>
                  </a:cubicBezTo>
                  <a:cubicBezTo>
                    <a:pt x="7015" y="16787"/>
                    <a:pt x="7001" y="16748"/>
                    <a:pt x="6946" y="16676"/>
                  </a:cubicBezTo>
                  <a:cubicBezTo>
                    <a:pt x="6942" y="16677"/>
                    <a:pt x="6938" y="16678"/>
                    <a:pt x="6933" y="16678"/>
                  </a:cubicBezTo>
                  <a:cubicBezTo>
                    <a:pt x="6874" y="16678"/>
                    <a:pt x="6732" y="16551"/>
                    <a:pt x="6637" y="16495"/>
                  </a:cubicBezTo>
                  <a:cubicBezTo>
                    <a:pt x="6611" y="16447"/>
                    <a:pt x="6611" y="16432"/>
                    <a:pt x="6625" y="16432"/>
                  </a:cubicBezTo>
                  <a:cubicBezTo>
                    <a:pt x="6647" y="16432"/>
                    <a:pt x="6705" y="16474"/>
                    <a:pt x="6731" y="16474"/>
                  </a:cubicBezTo>
                  <a:cubicBezTo>
                    <a:pt x="6740" y="16474"/>
                    <a:pt x="6745" y="16470"/>
                    <a:pt x="6744" y="16458"/>
                  </a:cubicBezTo>
                  <a:lnTo>
                    <a:pt x="6744" y="16458"/>
                  </a:lnTo>
                  <a:cubicBezTo>
                    <a:pt x="6743" y="16460"/>
                    <a:pt x="6740" y="16461"/>
                    <a:pt x="6737" y="16461"/>
                  </a:cubicBezTo>
                  <a:cubicBezTo>
                    <a:pt x="6700" y="16461"/>
                    <a:pt x="6561" y="16329"/>
                    <a:pt x="6531" y="16329"/>
                  </a:cubicBezTo>
                  <a:cubicBezTo>
                    <a:pt x="6526" y="16329"/>
                    <a:pt x="6524" y="16333"/>
                    <a:pt x="6526" y="16342"/>
                  </a:cubicBezTo>
                  <a:cubicBezTo>
                    <a:pt x="6457" y="16231"/>
                    <a:pt x="6457" y="16254"/>
                    <a:pt x="6440" y="16177"/>
                  </a:cubicBezTo>
                  <a:cubicBezTo>
                    <a:pt x="6433" y="16180"/>
                    <a:pt x="6427" y="16182"/>
                    <a:pt x="6421" y="16182"/>
                  </a:cubicBezTo>
                  <a:cubicBezTo>
                    <a:pt x="6372" y="16182"/>
                    <a:pt x="6336" y="16095"/>
                    <a:pt x="6246" y="16052"/>
                  </a:cubicBezTo>
                  <a:cubicBezTo>
                    <a:pt x="6134" y="15897"/>
                    <a:pt x="6253" y="15976"/>
                    <a:pt x="6095" y="15846"/>
                  </a:cubicBezTo>
                  <a:cubicBezTo>
                    <a:pt x="6080" y="15823"/>
                    <a:pt x="6079" y="15815"/>
                    <a:pt x="6087" y="15815"/>
                  </a:cubicBezTo>
                  <a:cubicBezTo>
                    <a:pt x="6106" y="15815"/>
                    <a:pt x="6183" y="15876"/>
                    <a:pt x="6183" y="15876"/>
                  </a:cubicBezTo>
                  <a:cubicBezTo>
                    <a:pt x="6123" y="15815"/>
                    <a:pt x="6095" y="15798"/>
                    <a:pt x="6080" y="15798"/>
                  </a:cubicBezTo>
                  <a:cubicBezTo>
                    <a:pt x="6059" y="15798"/>
                    <a:pt x="6061" y="15828"/>
                    <a:pt x="6039" y="15828"/>
                  </a:cubicBezTo>
                  <a:cubicBezTo>
                    <a:pt x="6037" y="15828"/>
                    <a:pt x="6035" y="15828"/>
                    <a:pt x="6032" y="15827"/>
                  </a:cubicBezTo>
                  <a:cubicBezTo>
                    <a:pt x="5847" y="15660"/>
                    <a:pt x="5974" y="15721"/>
                    <a:pt x="5930" y="15644"/>
                  </a:cubicBezTo>
                  <a:cubicBezTo>
                    <a:pt x="5812" y="15542"/>
                    <a:pt x="5699" y="15489"/>
                    <a:pt x="5617" y="15405"/>
                  </a:cubicBezTo>
                  <a:cubicBezTo>
                    <a:pt x="5617" y="15397"/>
                    <a:pt x="5610" y="15384"/>
                    <a:pt x="5616" y="15384"/>
                  </a:cubicBezTo>
                  <a:cubicBezTo>
                    <a:pt x="5619" y="15384"/>
                    <a:pt x="5623" y="15386"/>
                    <a:pt x="5629" y="15389"/>
                  </a:cubicBezTo>
                  <a:cubicBezTo>
                    <a:pt x="5485" y="15299"/>
                    <a:pt x="5281" y="15044"/>
                    <a:pt x="5114" y="14942"/>
                  </a:cubicBezTo>
                  <a:cubicBezTo>
                    <a:pt x="5111" y="14936"/>
                    <a:pt x="5107" y="14929"/>
                    <a:pt x="5106" y="14922"/>
                  </a:cubicBezTo>
                  <a:lnTo>
                    <a:pt x="5106" y="14922"/>
                  </a:lnTo>
                  <a:cubicBezTo>
                    <a:pt x="5108" y="14957"/>
                    <a:pt x="5095" y="14974"/>
                    <a:pt x="5080" y="14981"/>
                  </a:cubicBezTo>
                  <a:cubicBezTo>
                    <a:pt x="5015" y="14916"/>
                    <a:pt x="4938" y="14879"/>
                    <a:pt x="4934" y="14833"/>
                  </a:cubicBezTo>
                  <a:lnTo>
                    <a:pt x="4934" y="14833"/>
                  </a:lnTo>
                  <a:cubicBezTo>
                    <a:pt x="4954" y="14856"/>
                    <a:pt x="4982" y="14874"/>
                    <a:pt x="5012" y="14881"/>
                  </a:cubicBezTo>
                  <a:lnTo>
                    <a:pt x="4934" y="14821"/>
                  </a:lnTo>
                  <a:cubicBezTo>
                    <a:pt x="4927" y="14802"/>
                    <a:pt x="4927" y="14794"/>
                    <a:pt x="4933" y="14794"/>
                  </a:cubicBezTo>
                  <a:cubicBezTo>
                    <a:pt x="4952" y="14794"/>
                    <a:pt x="5029" y="14886"/>
                    <a:pt x="5055" y="14886"/>
                  </a:cubicBezTo>
                  <a:cubicBezTo>
                    <a:pt x="5058" y="14886"/>
                    <a:pt x="5060" y="14885"/>
                    <a:pt x="5061" y="14884"/>
                  </a:cubicBezTo>
                  <a:cubicBezTo>
                    <a:pt x="4915" y="14758"/>
                    <a:pt x="4734" y="14626"/>
                    <a:pt x="4639" y="14513"/>
                  </a:cubicBezTo>
                  <a:cubicBezTo>
                    <a:pt x="4640" y="14508"/>
                    <a:pt x="4642" y="14507"/>
                    <a:pt x="4646" y="14507"/>
                  </a:cubicBezTo>
                  <a:cubicBezTo>
                    <a:pt x="4675" y="14507"/>
                    <a:pt x="4792" y="14632"/>
                    <a:pt x="4806" y="14632"/>
                  </a:cubicBezTo>
                  <a:cubicBezTo>
                    <a:pt x="4811" y="14632"/>
                    <a:pt x="4804" y="14618"/>
                    <a:pt x="4778" y="14580"/>
                  </a:cubicBezTo>
                  <a:lnTo>
                    <a:pt x="4778" y="14580"/>
                  </a:lnTo>
                  <a:lnTo>
                    <a:pt x="4927" y="14752"/>
                  </a:lnTo>
                  <a:cubicBezTo>
                    <a:pt x="4907" y="14708"/>
                    <a:pt x="4904" y="14693"/>
                    <a:pt x="4910" y="14693"/>
                  </a:cubicBezTo>
                  <a:lnTo>
                    <a:pt x="4910" y="14693"/>
                  </a:lnTo>
                  <a:cubicBezTo>
                    <a:pt x="4919" y="14693"/>
                    <a:pt x="4958" y="14744"/>
                    <a:pt x="4970" y="14744"/>
                  </a:cubicBezTo>
                  <a:cubicBezTo>
                    <a:pt x="4976" y="14744"/>
                    <a:pt x="4975" y="14731"/>
                    <a:pt x="4959" y="14689"/>
                  </a:cubicBezTo>
                  <a:cubicBezTo>
                    <a:pt x="4757" y="14471"/>
                    <a:pt x="4711" y="14469"/>
                    <a:pt x="4507" y="14251"/>
                  </a:cubicBezTo>
                  <a:cubicBezTo>
                    <a:pt x="4495" y="14245"/>
                    <a:pt x="4488" y="14243"/>
                    <a:pt x="4483" y="14243"/>
                  </a:cubicBezTo>
                  <a:cubicBezTo>
                    <a:pt x="4465" y="14243"/>
                    <a:pt x="4477" y="14268"/>
                    <a:pt x="4459" y="14268"/>
                  </a:cubicBezTo>
                  <a:cubicBezTo>
                    <a:pt x="4454" y="14268"/>
                    <a:pt x="4447" y="14266"/>
                    <a:pt x="4435" y="14260"/>
                  </a:cubicBezTo>
                  <a:cubicBezTo>
                    <a:pt x="4106" y="13991"/>
                    <a:pt x="4275" y="13949"/>
                    <a:pt x="4015" y="13771"/>
                  </a:cubicBezTo>
                  <a:cubicBezTo>
                    <a:pt x="3939" y="13734"/>
                    <a:pt x="3879" y="13750"/>
                    <a:pt x="3742" y="13572"/>
                  </a:cubicBezTo>
                  <a:lnTo>
                    <a:pt x="3742" y="13572"/>
                  </a:lnTo>
                  <a:lnTo>
                    <a:pt x="3828" y="13592"/>
                  </a:lnTo>
                  <a:cubicBezTo>
                    <a:pt x="3628" y="13384"/>
                    <a:pt x="3663" y="13525"/>
                    <a:pt x="3473" y="13289"/>
                  </a:cubicBezTo>
                  <a:lnTo>
                    <a:pt x="3473" y="13289"/>
                  </a:lnTo>
                  <a:cubicBezTo>
                    <a:pt x="3518" y="13309"/>
                    <a:pt x="3617" y="13408"/>
                    <a:pt x="3621" y="13408"/>
                  </a:cubicBezTo>
                  <a:cubicBezTo>
                    <a:pt x="3621" y="13408"/>
                    <a:pt x="3620" y="13407"/>
                    <a:pt x="3617" y="13402"/>
                  </a:cubicBezTo>
                  <a:cubicBezTo>
                    <a:pt x="3505" y="13238"/>
                    <a:pt x="3501" y="13324"/>
                    <a:pt x="3394" y="13217"/>
                  </a:cubicBezTo>
                  <a:lnTo>
                    <a:pt x="3401" y="13166"/>
                  </a:lnTo>
                  <a:cubicBezTo>
                    <a:pt x="3181" y="12953"/>
                    <a:pt x="2919" y="12735"/>
                    <a:pt x="2673" y="12501"/>
                  </a:cubicBezTo>
                  <a:lnTo>
                    <a:pt x="2673" y="12501"/>
                  </a:lnTo>
                  <a:cubicBezTo>
                    <a:pt x="2685" y="12503"/>
                    <a:pt x="2703" y="12512"/>
                    <a:pt x="2712" y="12512"/>
                  </a:cubicBezTo>
                  <a:cubicBezTo>
                    <a:pt x="2721" y="12512"/>
                    <a:pt x="2722" y="12503"/>
                    <a:pt x="2699" y="12470"/>
                  </a:cubicBezTo>
                  <a:cubicBezTo>
                    <a:pt x="2541" y="12327"/>
                    <a:pt x="2379" y="12164"/>
                    <a:pt x="2223" y="11997"/>
                  </a:cubicBezTo>
                  <a:lnTo>
                    <a:pt x="1996" y="11749"/>
                  </a:lnTo>
                  <a:cubicBezTo>
                    <a:pt x="1924" y="11671"/>
                    <a:pt x="1853" y="11592"/>
                    <a:pt x="1788" y="11515"/>
                  </a:cubicBezTo>
                  <a:lnTo>
                    <a:pt x="1653" y="11423"/>
                  </a:lnTo>
                  <a:cubicBezTo>
                    <a:pt x="1634" y="11401"/>
                    <a:pt x="1631" y="11378"/>
                    <a:pt x="1640" y="11378"/>
                  </a:cubicBezTo>
                  <a:cubicBezTo>
                    <a:pt x="1643" y="11378"/>
                    <a:pt x="1648" y="11380"/>
                    <a:pt x="1653" y="11385"/>
                  </a:cubicBezTo>
                  <a:cubicBezTo>
                    <a:pt x="1630" y="11345"/>
                    <a:pt x="1620" y="11333"/>
                    <a:pt x="1615" y="11333"/>
                  </a:cubicBezTo>
                  <a:cubicBezTo>
                    <a:pt x="1607" y="11333"/>
                    <a:pt x="1611" y="11359"/>
                    <a:pt x="1598" y="11359"/>
                  </a:cubicBezTo>
                  <a:cubicBezTo>
                    <a:pt x="1594" y="11359"/>
                    <a:pt x="1588" y="11356"/>
                    <a:pt x="1579" y="11348"/>
                  </a:cubicBezTo>
                  <a:cubicBezTo>
                    <a:pt x="1542" y="11303"/>
                    <a:pt x="1536" y="11271"/>
                    <a:pt x="1550" y="11271"/>
                  </a:cubicBezTo>
                  <a:cubicBezTo>
                    <a:pt x="1555" y="11271"/>
                    <a:pt x="1564" y="11276"/>
                    <a:pt x="1574" y="11286"/>
                  </a:cubicBezTo>
                  <a:cubicBezTo>
                    <a:pt x="1463" y="11156"/>
                    <a:pt x="1380" y="11005"/>
                    <a:pt x="1324" y="10845"/>
                  </a:cubicBezTo>
                  <a:cubicBezTo>
                    <a:pt x="1266" y="10681"/>
                    <a:pt x="1248" y="10502"/>
                    <a:pt x="1273" y="10328"/>
                  </a:cubicBezTo>
                  <a:lnTo>
                    <a:pt x="1273" y="10328"/>
                  </a:lnTo>
                  <a:lnTo>
                    <a:pt x="1282" y="10382"/>
                  </a:lnTo>
                  <a:cubicBezTo>
                    <a:pt x="1294" y="10275"/>
                    <a:pt x="1278" y="10212"/>
                    <a:pt x="1273" y="10152"/>
                  </a:cubicBezTo>
                  <a:cubicBezTo>
                    <a:pt x="1259" y="10078"/>
                    <a:pt x="1271" y="10001"/>
                    <a:pt x="1303" y="9934"/>
                  </a:cubicBezTo>
                  <a:lnTo>
                    <a:pt x="1303" y="9934"/>
                  </a:lnTo>
                  <a:lnTo>
                    <a:pt x="1301" y="9974"/>
                  </a:lnTo>
                  <a:cubicBezTo>
                    <a:pt x="1363" y="9742"/>
                    <a:pt x="1475" y="9524"/>
                    <a:pt x="1628" y="9334"/>
                  </a:cubicBezTo>
                  <a:lnTo>
                    <a:pt x="1746" y="9206"/>
                  </a:lnTo>
                  <a:lnTo>
                    <a:pt x="1873" y="9083"/>
                  </a:lnTo>
                  <a:cubicBezTo>
                    <a:pt x="1959" y="9007"/>
                    <a:pt x="2040" y="8935"/>
                    <a:pt x="2119" y="8877"/>
                  </a:cubicBezTo>
                  <a:cubicBezTo>
                    <a:pt x="2133" y="8789"/>
                    <a:pt x="2490" y="8539"/>
                    <a:pt x="2460" y="8465"/>
                  </a:cubicBezTo>
                  <a:cubicBezTo>
                    <a:pt x="2692" y="8286"/>
                    <a:pt x="2643" y="8353"/>
                    <a:pt x="2947" y="8082"/>
                  </a:cubicBezTo>
                  <a:cubicBezTo>
                    <a:pt x="3028" y="8008"/>
                    <a:pt x="3030" y="7936"/>
                    <a:pt x="3121" y="7834"/>
                  </a:cubicBezTo>
                  <a:lnTo>
                    <a:pt x="3148" y="7859"/>
                  </a:lnTo>
                  <a:lnTo>
                    <a:pt x="3250" y="7702"/>
                  </a:lnTo>
                  <a:lnTo>
                    <a:pt x="3348" y="7667"/>
                  </a:lnTo>
                  <a:lnTo>
                    <a:pt x="3431" y="7570"/>
                  </a:lnTo>
                  <a:lnTo>
                    <a:pt x="3431" y="7570"/>
                  </a:lnTo>
                  <a:cubicBezTo>
                    <a:pt x="3400" y="7599"/>
                    <a:pt x="3359" y="7623"/>
                    <a:pt x="3345" y="7623"/>
                  </a:cubicBezTo>
                  <a:cubicBezTo>
                    <a:pt x="3343" y="7623"/>
                    <a:pt x="3341" y="7623"/>
                    <a:pt x="3341" y="7621"/>
                  </a:cubicBezTo>
                  <a:cubicBezTo>
                    <a:pt x="3464" y="7473"/>
                    <a:pt x="3685" y="7309"/>
                    <a:pt x="3714" y="7309"/>
                  </a:cubicBezTo>
                  <a:cubicBezTo>
                    <a:pt x="3715" y="7309"/>
                    <a:pt x="3716" y="7310"/>
                    <a:pt x="3716" y="7310"/>
                  </a:cubicBezTo>
                  <a:lnTo>
                    <a:pt x="4025" y="6958"/>
                  </a:lnTo>
                  <a:lnTo>
                    <a:pt x="4025" y="6958"/>
                  </a:lnTo>
                  <a:cubicBezTo>
                    <a:pt x="4026" y="6970"/>
                    <a:pt x="4003" y="7001"/>
                    <a:pt x="3977" y="7036"/>
                  </a:cubicBezTo>
                  <a:lnTo>
                    <a:pt x="3977" y="7036"/>
                  </a:lnTo>
                  <a:cubicBezTo>
                    <a:pt x="4014" y="6990"/>
                    <a:pt x="4027" y="6984"/>
                    <a:pt x="4038" y="6984"/>
                  </a:cubicBezTo>
                  <a:cubicBezTo>
                    <a:pt x="4041" y="6984"/>
                    <a:pt x="4044" y="6984"/>
                    <a:pt x="4048" y="6984"/>
                  </a:cubicBezTo>
                  <a:cubicBezTo>
                    <a:pt x="4060" y="6984"/>
                    <a:pt x="4077" y="6976"/>
                    <a:pt x="4136" y="6895"/>
                  </a:cubicBezTo>
                  <a:lnTo>
                    <a:pt x="4136" y="6895"/>
                  </a:lnTo>
                  <a:cubicBezTo>
                    <a:pt x="4132" y="6898"/>
                    <a:pt x="4129" y="6899"/>
                    <a:pt x="4127" y="6899"/>
                  </a:cubicBezTo>
                  <a:cubicBezTo>
                    <a:pt x="4115" y="6899"/>
                    <a:pt x="4131" y="6866"/>
                    <a:pt x="4129" y="6858"/>
                  </a:cubicBezTo>
                  <a:cubicBezTo>
                    <a:pt x="4226" y="6793"/>
                    <a:pt x="4410" y="6612"/>
                    <a:pt x="4539" y="6469"/>
                  </a:cubicBezTo>
                  <a:lnTo>
                    <a:pt x="4539" y="6469"/>
                  </a:lnTo>
                  <a:lnTo>
                    <a:pt x="4530" y="6513"/>
                  </a:lnTo>
                  <a:cubicBezTo>
                    <a:pt x="4781" y="6274"/>
                    <a:pt x="5038" y="5989"/>
                    <a:pt x="5314" y="5715"/>
                  </a:cubicBezTo>
                  <a:lnTo>
                    <a:pt x="5314" y="5715"/>
                  </a:lnTo>
                  <a:cubicBezTo>
                    <a:pt x="5275" y="5747"/>
                    <a:pt x="5249" y="5760"/>
                    <a:pt x="5235" y="5760"/>
                  </a:cubicBezTo>
                  <a:cubicBezTo>
                    <a:pt x="5211" y="5760"/>
                    <a:pt x="5224" y="5720"/>
                    <a:pt x="5274" y="5666"/>
                  </a:cubicBezTo>
                  <a:lnTo>
                    <a:pt x="5335" y="5662"/>
                  </a:lnTo>
                  <a:cubicBezTo>
                    <a:pt x="5342" y="5647"/>
                    <a:pt x="5342" y="5642"/>
                    <a:pt x="5338" y="5642"/>
                  </a:cubicBezTo>
                  <a:lnTo>
                    <a:pt x="5338" y="5642"/>
                  </a:lnTo>
                  <a:cubicBezTo>
                    <a:pt x="5330" y="5642"/>
                    <a:pt x="5305" y="5663"/>
                    <a:pt x="5298" y="5663"/>
                  </a:cubicBezTo>
                  <a:cubicBezTo>
                    <a:pt x="5292" y="5663"/>
                    <a:pt x="5296" y="5650"/>
                    <a:pt x="5325" y="5606"/>
                  </a:cubicBezTo>
                  <a:cubicBezTo>
                    <a:pt x="5364" y="5569"/>
                    <a:pt x="5388" y="5555"/>
                    <a:pt x="5400" y="5555"/>
                  </a:cubicBezTo>
                  <a:cubicBezTo>
                    <a:pt x="5421" y="5555"/>
                    <a:pt x="5408" y="5596"/>
                    <a:pt x="5376" y="5639"/>
                  </a:cubicBezTo>
                  <a:lnTo>
                    <a:pt x="5492" y="5504"/>
                  </a:lnTo>
                  <a:lnTo>
                    <a:pt x="5492" y="5504"/>
                  </a:lnTo>
                  <a:cubicBezTo>
                    <a:pt x="5508" y="5506"/>
                    <a:pt x="5483" y="5539"/>
                    <a:pt x="5488" y="5557"/>
                  </a:cubicBezTo>
                  <a:cubicBezTo>
                    <a:pt x="5520" y="5488"/>
                    <a:pt x="5731" y="5372"/>
                    <a:pt x="5775" y="5268"/>
                  </a:cubicBezTo>
                  <a:lnTo>
                    <a:pt x="5789" y="5268"/>
                  </a:lnTo>
                  <a:cubicBezTo>
                    <a:pt x="6065" y="4994"/>
                    <a:pt x="6178" y="4860"/>
                    <a:pt x="6401" y="4635"/>
                  </a:cubicBezTo>
                  <a:cubicBezTo>
                    <a:pt x="6380" y="4605"/>
                    <a:pt x="6473" y="4524"/>
                    <a:pt x="6519" y="4438"/>
                  </a:cubicBezTo>
                  <a:cubicBezTo>
                    <a:pt x="6693" y="4280"/>
                    <a:pt x="6895" y="4118"/>
                    <a:pt x="7089" y="3918"/>
                  </a:cubicBezTo>
                  <a:cubicBezTo>
                    <a:pt x="7217" y="3765"/>
                    <a:pt x="7110" y="3856"/>
                    <a:pt x="7157" y="3779"/>
                  </a:cubicBezTo>
                  <a:lnTo>
                    <a:pt x="7157" y="3779"/>
                  </a:lnTo>
                  <a:cubicBezTo>
                    <a:pt x="7158" y="3780"/>
                    <a:pt x="7159" y="3780"/>
                    <a:pt x="7160" y="3780"/>
                  </a:cubicBezTo>
                  <a:cubicBezTo>
                    <a:pt x="7191" y="3780"/>
                    <a:pt x="7305" y="3672"/>
                    <a:pt x="7320" y="3672"/>
                  </a:cubicBezTo>
                  <a:lnTo>
                    <a:pt x="7320" y="3672"/>
                  </a:lnTo>
                  <a:cubicBezTo>
                    <a:pt x="7325" y="3672"/>
                    <a:pt x="7320" y="3683"/>
                    <a:pt x="7300" y="3710"/>
                  </a:cubicBezTo>
                  <a:cubicBezTo>
                    <a:pt x="7532" y="3469"/>
                    <a:pt x="7599" y="3402"/>
                    <a:pt x="7880" y="3084"/>
                  </a:cubicBezTo>
                  <a:lnTo>
                    <a:pt x="7880" y="3084"/>
                  </a:lnTo>
                  <a:cubicBezTo>
                    <a:pt x="7850" y="3101"/>
                    <a:pt x="7821" y="3122"/>
                    <a:pt x="7811" y="3122"/>
                  </a:cubicBezTo>
                  <a:cubicBezTo>
                    <a:pt x="7807" y="3122"/>
                    <a:pt x="7806" y="3119"/>
                    <a:pt x="7808" y="3112"/>
                  </a:cubicBezTo>
                  <a:cubicBezTo>
                    <a:pt x="7852" y="3062"/>
                    <a:pt x="7921" y="3013"/>
                    <a:pt x="7940" y="3013"/>
                  </a:cubicBezTo>
                  <a:cubicBezTo>
                    <a:pt x="7943" y="3013"/>
                    <a:pt x="7945" y="3014"/>
                    <a:pt x="7945" y="3017"/>
                  </a:cubicBezTo>
                  <a:lnTo>
                    <a:pt x="7933" y="3033"/>
                  </a:lnTo>
                  <a:cubicBezTo>
                    <a:pt x="8237" y="2662"/>
                    <a:pt x="8779" y="2321"/>
                    <a:pt x="9000" y="2004"/>
                  </a:cubicBezTo>
                  <a:lnTo>
                    <a:pt x="9000" y="2004"/>
                  </a:lnTo>
                  <a:lnTo>
                    <a:pt x="8988" y="2022"/>
                  </a:lnTo>
                  <a:lnTo>
                    <a:pt x="9238" y="1716"/>
                  </a:lnTo>
                  <a:cubicBezTo>
                    <a:pt x="9269" y="1688"/>
                    <a:pt x="9282" y="1678"/>
                    <a:pt x="9286" y="1678"/>
                  </a:cubicBezTo>
                  <a:lnTo>
                    <a:pt x="9286" y="1678"/>
                  </a:lnTo>
                  <a:cubicBezTo>
                    <a:pt x="9296" y="1678"/>
                    <a:pt x="9241" y="1749"/>
                    <a:pt x="9257" y="1749"/>
                  </a:cubicBezTo>
                  <a:cubicBezTo>
                    <a:pt x="9262" y="1749"/>
                    <a:pt x="9272" y="1743"/>
                    <a:pt x="9289" y="1730"/>
                  </a:cubicBezTo>
                  <a:cubicBezTo>
                    <a:pt x="9306" y="1709"/>
                    <a:pt x="9322" y="1688"/>
                    <a:pt x="9338" y="1670"/>
                  </a:cubicBezTo>
                  <a:cubicBezTo>
                    <a:pt x="9343" y="1661"/>
                    <a:pt x="9350" y="1654"/>
                    <a:pt x="9357" y="1647"/>
                  </a:cubicBezTo>
                  <a:lnTo>
                    <a:pt x="9380" y="1619"/>
                  </a:lnTo>
                  <a:cubicBezTo>
                    <a:pt x="9415" y="1584"/>
                    <a:pt x="9447" y="1552"/>
                    <a:pt x="9480" y="1521"/>
                  </a:cubicBezTo>
                  <a:cubicBezTo>
                    <a:pt x="9535" y="1475"/>
                    <a:pt x="9598" y="1433"/>
                    <a:pt x="9663" y="1396"/>
                  </a:cubicBezTo>
                  <a:cubicBezTo>
                    <a:pt x="9788" y="1322"/>
                    <a:pt x="9918" y="1278"/>
                    <a:pt x="10066" y="1213"/>
                  </a:cubicBezTo>
                  <a:cubicBezTo>
                    <a:pt x="10084" y="1215"/>
                    <a:pt x="10104" y="1215"/>
                    <a:pt x="10125" y="1215"/>
                  </a:cubicBezTo>
                  <a:cubicBezTo>
                    <a:pt x="10236" y="1215"/>
                    <a:pt x="10383" y="1197"/>
                    <a:pt x="10545" y="1197"/>
                  </a:cubicBezTo>
                  <a:cubicBezTo>
                    <a:pt x="10576" y="1197"/>
                    <a:pt x="10607" y="1198"/>
                    <a:pt x="10639" y="1199"/>
                  </a:cubicBezTo>
                  <a:cubicBezTo>
                    <a:pt x="10866" y="1208"/>
                    <a:pt x="11102" y="1283"/>
                    <a:pt x="11234" y="1387"/>
                  </a:cubicBezTo>
                  <a:lnTo>
                    <a:pt x="11228" y="1357"/>
                  </a:lnTo>
                  <a:lnTo>
                    <a:pt x="11228" y="1357"/>
                  </a:lnTo>
                  <a:cubicBezTo>
                    <a:pt x="11313" y="1378"/>
                    <a:pt x="11311" y="1419"/>
                    <a:pt x="11362" y="1454"/>
                  </a:cubicBezTo>
                  <a:cubicBezTo>
                    <a:pt x="11364" y="1438"/>
                    <a:pt x="11312" y="1404"/>
                    <a:pt x="11329" y="1404"/>
                  </a:cubicBezTo>
                  <a:cubicBezTo>
                    <a:pt x="11333" y="1404"/>
                    <a:pt x="11338" y="1405"/>
                    <a:pt x="11346" y="1408"/>
                  </a:cubicBezTo>
                  <a:cubicBezTo>
                    <a:pt x="11508" y="1498"/>
                    <a:pt x="11638" y="1619"/>
                    <a:pt x="11786" y="1772"/>
                  </a:cubicBezTo>
                  <a:cubicBezTo>
                    <a:pt x="11928" y="1918"/>
                    <a:pt x="12071" y="2069"/>
                    <a:pt x="12213" y="2222"/>
                  </a:cubicBezTo>
                  <a:cubicBezTo>
                    <a:pt x="12498" y="2525"/>
                    <a:pt x="12778" y="2834"/>
                    <a:pt x="13061" y="3133"/>
                  </a:cubicBezTo>
                  <a:cubicBezTo>
                    <a:pt x="13270" y="3348"/>
                    <a:pt x="13263" y="3170"/>
                    <a:pt x="13495" y="3476"/>
                  </a:cubicBezTo>
                  <a:lnTo>
                    <a:pt x="13388" y="3429"/>
                  </a:lnTo>
                  <a:lnTo>
                    <a:pt x="13388" y="3429"/>
                  </a:lnTo>
                  <a:cubicBezTo>
                    <a:pt x="13852" y="3821"/>
                    <a:pt x="14262" y="4306"/>
                    <a:pt x="14712" y="4695"/>
                  </a:cubicBezTo>
                  <a:cubicBezTo>
                    <a:pt x="14679" y="4677"/>
                    <a:pt x="14670" y="4686"/>
                    <a:pt x="14631" y="4644"/>
                  </a:cubicBezTo>
                  <a:lnTo>
                    <a:pt x="14631" y="4644"/>
                  </a:lnTo>
                  <a:cubicBezTo>
                    <a:pt x="14696" y="4749"/>
                    <a:pt x="14939" y="4958"/>
                    <a:pt x="14973" y="4958"/>
                  </a:cubicBezTo>
                  <a:cubicBezTo>
                    <a:pt x="14974" y="4958"/>
                    <a:pt x="14975" y="4958"/>
                    <a:pt x="14976" y="4957"/>
                  </a:cubicBezTo>
                  <a:lnTo>
                    <a:pt x="14976" y="4957"/>
                  </a:lnTo>
                  <a:cubicBezTo>
                    <a:pt x="15039" y="5024"/>
                    <a:pt x="14974" y="4987"/>
                    <a:pt x="15006" y="5036"/>
                  </a:cubicBezTo>
                  <a:cubicBezTo>
                    <a:pt x="15083" y="5138"/>
                    <a:pt x="15257" y="5233"/>
                    <a:pt x="15282" y="5300"/>
                  </a:cubicBezTo>
                  <a:cubicBezTo>
                    <a:pt x="15283" y="5302"/>
                    <a:pt x="15282" y="5303"/>
                    <a:pt x="15281" y="5303"/>
                  </a:cubicBezTo>
                  <a:cubicBezTo>
                    <a:pt x="15279" y="5303"/>
                    <a:pt x="15272" y="5299"/>
                    <a:pt x="15264" y="5293"/>
                  </a:cubicBezTo>
                  <a:lnTo>
                    <a:pt x="15264" y="5293"/>
                  </a:lnTo>
                  <a:cubicBezTo>
                    <a:pt x="15333" y="5355"/>
                    <a:pt x="15447" y="5478"/>
                    <a:pt x="15468" y="5478"/>
                  </a:cubicBezTo>
                  <a:cubicBezTo>
                    <a:pt x="15472" y="5478"/>
                    <a:pt x="15472" y="5472"/>
                    <a:pt x="15468" y="5460"/>
                  </a:cubicBezTo>
                  <a:lnTo>
                    <a:pt x="15468" y="5460"/>
                  </a:lnTo>
                  <a:cubicBezTo>
                    <a:pt x="15613" y="5629"/>
                    <a:pt x="15779" y="5749"/>
                    <a:pt x="15890" y="5889"/>
                  </a:cubicBezTo>
                  <a:lnTo>
                    <a:pt x="15890" y="5889"/>
                  </a:lnTo>
                  <a:cubicBezTo>
                    <a:pt x="15883" y="5885"/>
                    <a:pt x="15877" y="5882"/>
                    <a:pt x="15869" y="5880"/>
                  </a:cubicBezTo>
                  <a:lnTo>
                    <a:pt x="15869" y="5880"/>
                  </a:lnTo>
                  <a:lnTo>
                    <a:pt x="15964" y="5996"/>
                  </a:lnTo>
                  <a:cubicBezTo>
                    <a:pt x="15943" y="5959"/>
                    <a:pt x="15921" y="5925"/>
                    <a:pt x="15896" y="5893"/>
                  </a:cubicBezTo>
                  <a:lnTo>
                    <a:pt x="15896" y="5893"/>
                  </a:lnTo>
                  <a:cubicBezTo>
                    <a:pt x="15894" y="5893"/>
                    <a:pt x="15893" y="5892"/>
                    <a:pt x="15892" y="5891"/>
                  </a:cubicBezTo>
                  <a:cubicBezTo>
                    <a:pt x="15891" y="5891"/>
                    <a:pt x="15891" y="5890"/>
                    <a:pt x="15890" y="5889"/>
                  </a:cubicBezTo>
                  <a:lnTo>
                    <a:pt x="15890" y="5889"/>
                  </a:lnTo>
                  <a:cubicBezTo>
                    <a:pt x="15891" y="5890"/>
                    <a:pt x="15893" y="5891"/>
                    <a:pt x="15894" y="5891"/>
                  </a:cubicBezTo>
                  <a:cubicBezTo>
                    <a:pt x="15895" y="5892"/>
                    <a:pt x="15895" y="5893"/>
                    <a:pt x="15896" y="5893"/>
                  </a:cubicBezTo>
                  <a:lnTo>
                    <a:pt x="15896" y="5893"/>
                  </a:lnTo>
                  <a:cubicBezTo>
                    <a:pt x="16001" y="5948"/>
                    <a:pt x="16139" y="6161"/>
                    <a:pt x="16206" y="6161"/>
                  </a:cubicBezTo>
                  <a:cubicBezTo>
                    <a:pt x="16208" y="6161"/>
                    <a:pt x="16210" y="6161"/>
                    <a:pt x="16212" y="6160"/>
                  </a:cubicBezTo>
                  <a:lnTo>
                    <a:pt x="16212" y="6160"/>
                  </a:lnTo>
                  <a:cubicBezTo>
                    <a:pt x="16161" y="6190"/>
                    <a:pt x="16455" y="6469"/>
                    <a:pt x="16573" y="6550"/>
                  </a:cubicBezTo>
                  <a:cubicBezTo>
                    <a:pt x="16570" y="6548"/>
                    <a:pt x="16567" y="6547"/>
                    <a:pt x="16566" y="6547"/>
                  </a:cubicBezTo>
                  <a:lnTo>
                    <a:pt x="16566" y="6547"/>
                  </a:lnTo>
                  <a:cubicBezTo>
                    <a:pt x="16549" y="6547"/>
                    <a:pt x="16626" y="6629"/>
                    <a:pt x="16603" y="6629"/>
                  </a:cubicBezTo>
                  <a:cubicBezTo>
                    <a:pt x="16600" y="6629"/>
                    <a:pt x="16597" y="6628"/>
                    <a:pt x="16592" y="6626"/>
                  </a:cubicBezTo>
                  <a:lnTo>
                    <a:pt x="16592" y="6626"/>
                  </a:lnTo>
                  <a:cubicBezTo>
                    <a:pt x="16688" y="6722"/>
                    <a:pt x="16783" y="6804"/>
                    <a:pt x="16811" y="6804"/>
                  </a:cubicBezTo>
                  <a:cubicBezTo>
                    <a:pt x="16816" y="6804"/>
                    <a:pt x="16819" y="6802"/>
                    <a:pt x="16819" y="6795"/>
                  </a:cubicBezTo>
                  <a:cubicBezTo>
                    <a:pt x="16981" y="7053"/>
                    <a:pt x="17278" y="7178"/>
                    <a:pt x="17334" y="7356"/>
                  </a:cubicBezTo>
                  <a:cubicBezTo>
                    <a:pt x="17693" y="7672"/>
                    <a:pt x="18020" y="7971"/>
                    <a:pt x="18333" y="8263"/>
                  </a:cubicBezTo>
                  <a:cubicBezTo>
                    <a:pt x="18331" y="8264"/>
                    <a:pt x="18328" y="8265"/>
                    <a:pt x="18326" y="8265"/>
                  </a:cubicBezTo>
                  <a:cubicBezTo>
                    <a:pt x="18264" y="8265"/>
                    <a:pt x="18032" y="7981"/>
                    <a:pt x="17975" y="7981"/>
                  </a:cubicBezTo>
                  <a:cubicBezTo>
                    <a:pt x="17970" y="7981"/>
                    <a:pt x="17966" y="7983"/>
                    <a:pt x="17964" y="7987"/>
                  </a:cubicBezTo>
                  <a:cubicBezTo>
                    <a:pt x="18268" y="8258"/>
                    <a:pt x="18470" y="8390"/>
                    <a:pt x="18746" y="8685"/>
                  </a:cubicBezTo>
                  <a:cubicBezTo>
                    <a:pt x="18764" y="8706"/>
                    <a:pt x="18768" y="8714"/>
                    <a:pt x="18763" y="8714"/>
                  </a:cubicBezTo>
                  <a:cubicBezTo>
                    <a:pt x="18750" y="8714"/>
                    <a:pt x="18676" y="8657"/>
                    <a:pt x="18653" y="8643"/>
                  </a:cubicBezTo>
                  <a:lnTo>
                    <a:pt x="18653" y="8643"/>
                  </a:lnTo>
                  <a:cubicBezTo>
                    <a:pt x="18806" y="8777"/>
                    <a:pt x="18943" y="8919"/>
                    <a:pt x="19079" y="9053"/>
                  </a:cubicBezTo>
                  <a:cubicBezTo>
                    <a:pt x="19144" y="9118"/>
                    <a:pt x="19209" y="9183"/>
                    <a:pt x="19274" y="9248"/>
                  </a:cubicBezTo>
                  <a:lnTo>
                    <a:pt x="19369" y="9348"/>
                  </a:lnTo>
                  <a:lnTo>
                    <a:pt x="19448" y="9437"/>
                  </a:lnTo>
                  <a:lnTo>
                    <a:pt x="19448" y="9437"/>
                  </a:lnTo>
                  <a:cubicBezTo>
                    <a:pt x="19448" y="9431"/>
                    <a:pt x="19451" y="9428"/>
                    <a:pt x="19456" y="9428"/>
                  </a:cubicBezTo>
                  <a:cubicBezTo>
                    <a:pt x="19473" y="9428"/>
                    <a:pt x="19512" y="9457"/>
                    <a:pt x="19548" y="9501"/>
                  </a:cubicBezTo>
                  <a:cubicBezTo>
                    <a:pt x="19601" y="9554"/>
                    <a:pt x="19650" y="9627"/>
                    <a:pt x="19669" y="9643"/>
                  </a:cubicBezTo>
                  <a:lnTo>
                    <a:pt x="19669" y="9643"/>
                  </a:lnTo>
                  <a:cubicBezTo>
                    <a:pt x="19662" y="9639"/>
                    <a:pt x="19656" y="9637"/>
                    <a:pt x="19652" y="9637"/>
                  </a:cubicBezTo>
                  <a:cubicBezTo>
                    <a:pt x="19628" y="9637"/>
                    <a:pt x="19658" y="9702"/>
                    <a:pt x="19673" y="9763"/>
                  </a:cubicBezTo>
                  <a:cubicBezTo>
                    <a:pt x="19686" y="9816"/>
                    <a:pt x="19697" y="9864"/>
                    <a:pt x="19676" y="9864"/>
                  </a:cubicBezTo>
                  <a:cubicBezTo>
                    <a:pt x="19668" y="9864"/>
                    <a:pt x="19653" y="9855"/>
                    <a:pt x="19631" y="9835"/>
                  </a:cubicBezTo>
                  <a:lnTo>
                    <a:pt x="19631" y="9835"/>
                  </a:lnTo>
                  <a:cubicBezTo>
                    <a:pt x="19647" y="9869"/>
                    <a:pt x="19673" y="9911"/>
                    <a:pt x="19688" y="9911"/>
                  </a:cubicBezTo>
                  <a:cubicBezTo>
                    <a:pt x="19690" y="9911"/>
                    <a:pt x="19692" y="9910"/>
                    <a:pt x="19694" y="9909"/>
                  </a:cubicBezTo>
                  <a:lnTo>
                    <a:pt x="19694" y="9909"/>
                  </a:lnTo>
                  <a:cubicBezTo>
                    <a:pt x="19699" y="9947"/>
                    <a:pt x="19700" y="9971"/>
                    <a:pt x="19692" y="9971"/>
                  </a:cubicBezTo>
                  <a:cubicBezTo>
                    <a:pt x="19687" y="9971"/>
                    <a:pt x="19678" y="9960"/>
                    <a:pt x="19664" y="9937"/>
                  </a:cubicBezTo>
                  <a:lnTo>
                    <a:pt x="19664" y="9937"/>
                  </a:lnTo>
                  <a:cubicBezTo>
                    <a:pt x="19698" y="10050"/>
                    <a:pt x="19719" y="10085"/>
                    <a:pt x="19731" y="10120"/>
                  </a:cubicBezTo>
                  <a:cubicBezTo>
                    <a:pt x="19754" y="10175"/>
                    <a:pt x="19763" y="10233"/>
                    <a:pt x="19763" y="10294"/>
                  </a:cubicBezTo>
                  <a:cubicBezTo>
                    <a:pt x="19752" y="10294"/>
                    <a:pt x="19745" y="10250"/>
                    <a:pt x="19728" y="10229"/>
                  </a:cubicBezTo>
                  <a:lnTo>
                    <a:pt x="19728" y="10229"/>
                  </a:lnTo>
                  <a:cubicBezTo>
                    <a:pt x="19759" y="10335"/>
                    <a:pt x="19793" y="10449"/>
                    <a:pt x="19754" y="10632"/>
                  </a:cubicBezTo>
                  <a:cubicBezTo>
                    <a:pt x="19747" y="10621"/>
                    <a:pt x="19736" y="10639"/>
                    <a:pt x="19742" y="10587"/>
                  </a:cubicBezTo>
                  <a:lnTo>
                    <a:pt x="19742" y="10587"/>
                  </a:lnTo>
                  <a:cubicBezTo>
                    <a:pt x="19703" y="10893"/>
                    <a:pt x="19677" y="11143"/>
                    <a:pt x="19446" y="11418"/>
                  </a:cubicBezTo>
                  <a:cubicBezTo>
                    <a:pt x="19450" y="11391"/>
                    <a:pt x="19447" y="11381"/>
                    <a:pt x="19441" y="11381"/>
                  </a:cubicBezTo>
                  <a:cubicBezTo>
                    <a:pt x="19433" y="11381"/>
                    <a:pt x="19419" y="11396"/>
                    <a:pt x="19404" y="11413"/>
                  </a:cubicBezTo>
                  <a:cubicBezTo>
                    <a:pt x="19376" y="11445"/>
                    <a:pt x="19337" y="11481"/>
                    <a:pt x="19312" y="11481"/>
                  </a:cubicBezTo>
                  <a:cubicBezTo>
                    <a:pt x="19310" y="11481"/>
                    <a:pt x="19308" y="11481"/>
                    <a:pt x="19307" y="11481"/>
                  </a:cubicBezTo>
                  <a:lnTo>
                    <a:pt x="19249" y="11555"/>
                  </a:lnTo>
                  <a:lnTo>
                    <a:pt x="19184" y="11629"/>
                  </a:lnTo>
                  <a:lnTo>
                    <a:pt x="19256" y="11589"/>
                  </a:lnTo>
                  <a:lnTo>
                    <a:pt x="19256" y="11589"/>
                  </a:lnTo>
                  <a:cubicBezTo>
                    <a:pt x="19133" y="11710"/>
                    <a:pt x="19047" y="11842"/>
                    <a:pt x="18931" y="11937"/>
                  </a:cubicBezTo>
                  <a:lnTo>
                    <a:pt x="19010" y="11833"/>
                  </a:lnTo>
                  <a:lnTo>
                    <a:pt x="18785" y="12069"/>
                  </a:lnTo>
                  <a:lnTo>
                    <a:pt x="18929" y="11951"/>
                  </a:lnTo>
                  <a:lnTo>
                    <a:pt x="18929" y="11951"/>
                  </a:lnTo>
                  <a:cubicBezTo>
                    <a:pt x="18822" y="12093"/>
                    <a:pt x="18984" y="11979"/>
                    <a:pt x="18810" y="12134"/>
                  </a:cubicBezTo>
                  <a:cubicBezTo>
                    <a:pt x="18814" y="12130"/>
                    <a:pt x="18815" y="12129"/>
                    <a:pt x="18814" y="12129"/>
                  </a:cubicBezTo>
                  <a:lnTo>
                    <a:pt x="18814" y="12129"/>
                  </a:lnTo>
                  <a:cubicBezTo>
                    <a:pt x="18810" y="12129"/>
                    <a:pt x="18690" y="12251"/>
                    <a:pt x="18614" y="12296"/>
                  </a:cubicBezTo>
                  <a:lnTo>
                    <a:pt x="18614" y="12296"/>
                  </a:lnTo>
                  <a:cubicBezTo>
                    <a:pt x="18633" y="12266"/>
                    <a:pt x="18653" y="12238"/>
                    <a:pt x="18676" y="12211"/>
                  </a:cubicBezTo>
                  <a:lnTo>
                    <a:pt x="18676" y="12211"/>
                  </a:lnTo>
                  <a:cubicBezTo>
                    <a:pt x="18633" y="12252"/>
                    <a:pt x="18600" y="12283"/>
                    <a:pt x="18607" y="12300"/>
                  </a:cubicBezTo>
                  <a:lnTo>
                    <a:pt x="18607" y="12300"/>
                  </a:lnTo>
                  <a:cubicBezTo>
                    <a:pt x="18609" y="12299"/>
                    <a:pt x="18611" y="12297"/>
                    <a:pt x="18614" y="12296"/>
                  </a:cubicBezTo>
                  <a:lnTo>
                    <a:pt x="18614" y="12296"/>
                  </a:lnTo>
                  <a:cubicBezTo>
                    <a:pt x="18612" y="12298"/>
                    <a:pt x="18610" y="12301"/>
                    <a:pt x="18609" y="12303"/>
                  </a:cubicBezTo>
                  <a:cubicBezTo>
                    <a:pt x="18608" y="12302"/>
                    <a:pt x="18607" y="12301"/>
                    <a:pt x="18607" y="12300"/>
                  </a:cubicBezTo>
                  <a:lnTo>
                    <a:pt x="18607" y="12300"/>
                  </a:lnTo>
                  <a:cubicBezTo>
                    <a:pt x="18606" y="12300"/>
                    <a:pt x="18605" y="12301"/>
                    <a:pt x="18604" y="12301"/>
                  </a:cubicBezTo>
                  <a:cubicBezTo>
                    <a:pt x="18548" y="12387"/>
                    <a:pt x="18481" y="12463"/>
                    <a:pt x="18405" y="12528"/>
                  </a:cubicBezTo>
                  <a:cubicBezTo>
                    <a:pt x="18402" y="12530"/>
                    <a:pt x="18399" y="12530"/>
                    <a:pt x="18396" y="12530"/>
                  </a:cubicBezTo>
                  <a:cubicBezTo>
                    <a:pt x="18374" y="12530"/>
                    <a:pt x="18383" y="12481"/>
                    <a:pt x="18369" y="12481"/>
                  </a:cubicBezTo>
                  <a:cubicBezTo>
                    <a:pt x="18368" y="12481"/>
                    <a:pt x="18367" y="12481"/>
                    <a:pt x="18365" y="12482"/>
                  </a:cubicBezTo>
                  <a:cubicBezTo>
                    <a:pt x="18334" y="12565"/>
                    <a:pt x="18102" y="12762"/>
                    <a:pt x="18044" y="12869"/>
                  </a:cubicBezTo>
                  <a:lnTo>
                    <a:pt x="18044" y="12869"/>
                  </a:lnTo>
                  <a:cubicBezTo>
                    <a:pt x="18052" y="12848"/>
                    <a:pt x="18042" y="12834"/>
                    <a:pt x="18033" y="12834"/>
                  </a:cubicBezTo>
                  <a:cubicBezTo>
                    <a:pt x="18031" y="12834"/>
                    <a:pt x="18030" y="12834"/>
                    <a:pt x="18029" y="12834"/>
                  </a:cubicBezTo>
                  <a:lnTo>
                    <a:pt x="17999" y="12909"/>
                  </a:lnTo>
                  <a:cubicBezTo>
                    <a:pt x="17960" y="12939"/>
                    <a:pt x="17941" y="12952"/>
                    <a:pt x="17931" y="12952"/>
                  </a:cubicBezTo>
                  <a:cubicBezTo>
                    <a:pt x="17925" y="12952"/>
                    <a:pt x="17922" y="12947"/>
                    <a:pt x="17920" y="12939"/>
                  </a:cubicBezTo>
                  <a:cubicBezTo>
                    <a:pt x="17842" y="13013"/>
                    <a:pt x="17852" y="13019"/>
                    <a:pt x="17868" y="13019"/>
                  </a:cubicBezTo>
                  <a:cubicBezTo>
                    <a:pt x="17871" y="13019"/>
                    <a:pt x="17874" y="13019"/>
                    <a:pt x="17877" y="13019"/>
                  </a:cubicBezTo>
                  <a:cubicBezTo>
                    <a:pt x="17894" y="13019"/>
                    <a:pt x="17899" y="13025"/>
                    <a:pt x="17795" y="13113"/>
                  </a:cubicBezTo>
                  <a:cubicBezTo>
                    <a:pt x="17804" y="13094"/>
                    <a:pt x="17816" y="13078"/>
                    <a:pt x="17828" y="13062"/>
                  </a:cubicBezTo>
                  <a:lnTo>
                    <a:pt x="17828" y="13062"/>
                  </a:lnTo>
                  <a:cubicBezTo>
                    <a:pt x="17614" y="13256"/>
                    <a:pt x="17447" y="13470"/>
                    <a:pt x="17250" y="13646"/>
                  </a:cubicBezTo>
                  <a:cubicBezTo>
                    <a:pt x="17245" y="13647"/>
                    <a:pt x="17241" y="13648"/>
                    <a:pt x="17238" y="13648"/>
                  </a:cubicBezTo>
                  <a:cubicBezTo>
                    <a:pt x="17193" y="13648"/>
                    <a:pt x="17365" y="13505"/>
                    <a:pt x="17329" y="13505"/>
                  </a:cubicBezTo>
                  <a:cubicBezTo>
                    <a:pt x="17326" y="13505"/>
                    <a:pt x="17321" y="13506"/>
                    <a:pt x="17313" y="13509"/>
                  </a:cubicBezTo>
                  <a:cubicBezTo>
                    <a:pt x="17051" y="13785"/>
                    <a:pt x="16794" y="14109"/>
                    <a:pt x="16525" y="14362"/>
                  </a:cubicBezTo>
                  <a:lnTo>
                    <a:pt x="16578" y="14318"/>
                  </a:lnTo>
                  <a:lnTo>
                    <a:pt x="16578" y="14318"/>
                  </a:lnTo>
                  <a:cubicBezTo>
                    <a:pt x="16589" y="14400"/>
                    <a:pt x="16367" y="14487"/>
                    <a:pt x="16256" y="14635"/>
                  </a:cubicBezTo>
                  <a:lnTo>
                    <a:pt x="16256" y="14635"/>
                  </a:lnTo>
                  <a:cubicBezTo>
                    <a:pt x="16274" y="14609"/>
                    <a:pt x="16270" y="14586"/>
                    <a:pt x="16265" y="14586"/>
                  </a:cubicBezTo>
                  <a:lnTo>
                    <a:pt x="16265" y="14586"/>
                  </a:lnTo>
                  <a:cubicBezTo>
                    <a:pt x="16264" y="14586"/>
                    <a:pt x="16263" y="14587"/>
                    <a:pt x="16263" y="14589"/>
                  </a:cubicBezTo>
                  <a:cubicBezTo>
                    <a:pt x="16077" y="14758"/>
                    <a:pt x="15908" y="14967"/>
                    <a:pt x="15653" y="15252"/>
                  </a:cubicBezTo>
                  <a:lnTo>
                    <a:pt x="15674" y="15206"/>
                  </a:lnTo>
                  <a:lnTo>
                    <a:pt x="15674" y="15206"/>
                  </a:lnTo>
                  <a:cubicBezTo>
                    <a:pt x="15558" y="15301"/>
                    <a:pt x="15389" y="15477"/>
                    <a:pt x="15271" y="15586"/>
                  </a:cubicBezTo>
                  <a:cubicBezTo>
                    <a:pt x="15250" y="15626"/>
                    <a:pt x="15198" y="15678"/>
                    <a:pt x="15221" y="15678"/>
                  </a:cubicBezTo>
                  <a:cubicBezTo>
                    <a:pt x="15225" y="15678"/>
                    <a:pt x="15230" y="15677"/>
                    <a:pt x="15238" y="15674"/>
                  </a:cubicBezTo>
                  <a:lnTo>
                    <a:pt x="15238" y="15674"/>
                  </a:lnTo>
                  <a:cubicBezTo>
                    <a:pt x="14818" y="15957"/>
                    <a:pt x="14605" y="16381"/>
                    <a:pt x="14237" y="16636"/>
                  </a:cubicBezTo>
                  <a:cubicBezTo>
                    <a:pt x="14267" y="16604"/>
                    <a:pt x="14299" y="16557"/>
                    <a:pt x="14294" y="16557"/>
                  </a:cubicBezTo>
                  <a:lnTo>
                    <a:pt x="14294" y="16557"/>
                  </a:lnTo>
                  <a:cubicBezTo>
                    <a:pt x="14293" y="16557"/>
                    <a:pt x="14290" y="16559"/>
                    <a:pt x="14285" y="16564"/>
                  </a:cubicBezTo>
                  <a:lnTo>
                    <a:pt x="14030" y="16843"/>
                  </a:lnTo>
                  <a:cubicBezTo>
                    <a:pt x="14072" y="16840"/>
                    <a:pt x="14077" y="16819"/>
                    <a:pt x="14148" y="16780"/>
                  </a:cubicBezTo>
                  <a:lnTo>
                    <a:pt x="14148" y="16780"/>
                  </a:lnTo>
                  <a:cubicBezTo>
                    <a:pt x="14107" y="16852"/>
                    <a:pt x="14056" y="16917"/>
                    <a:pt x="13995" y="16975"/>
                  </a:cubicBezTo>
                  <a:cubicBezTo>
                    <a:pt x="14035" y="16926"/>
                    <a:pt x="14041" y="16909"/>
                    <a:pt x="14029" y="16909"/>
                  </a:cubicBezTo>
                  <a:cubicBezTo>
                    <a:pt x="14010" y="16909"/>
                    <a:pt x="13940" y="16959"/>
                    <a:pt x="13900" y="16984"/>
                  </a:cubicBezTo>
                  <a:cubicBezTo>
                    <a:pt x="13901" y="16984"/>
                    <a:pt x="13902" y="16984"/>
                    <a:pt x="13902" y="16984"/>
                  </a:cubicBezTo>
                  <a:cubicBezTo>
                    <a:pt x="13913" y="16984"/>
                    <a:pt x="13903" y="17007"/>
                    <a:pt x="13914" y="17007"/>
                  </a:cubicBezTo>
                  <a:cubicBezTo>
                    <a:pt x="13738" y="17111"/>
                    <a:pt x="13933" y="17072"/>
                    <a:pt x="13717" y="17237"/>
                  </a:cubicBezTo>
                  <a:lnTo>
                    <a:pt x="13717" y="17216"/>
                  </a:lnTo>
                  <a:cubicBezTo>
                    <a:pt x="13652" y="17292"/>
                    <a:pt x="13601" y="17373"/>
                    <a:pt x="13523" y="17445"/>
                  </a:cubicBezTo>
                  <a:cubicBezTo>
                    <a:pt x="13520" y="17446"/>
                    <a:pt x="13518" y="17446"/>
                    <a:pt x="13516" y="17446"/>
                  </a:cubicBezTo>
                  <a:cubicBezTo>
                    <a:pt x="13478" y="17446"/>
                    <a:pt x="13587" y="17358"/>
                    <a:pt x="13571" y="17334"/>
                  </a:cubicBezTo>
                  <a:lnTo>
                    <a:pt x="13571" y="17334"/>
                  </a:lnTo>
                  <a:cubicBezTo>
                    <a:pt x="13467" y="17443"/>
                    <a:pt x="13404" y="17591"/>
                    <a:pt x="13284" y="17666"/>
                  </a:cubicBezTo>
                  <a:cubicBezTo>
                    <a:pt x="13323" y="17612"/>
                    <a:pt x="13388" y="17547"/>
                    <a:pt x="13428" y="17496"/>
                  </a:cubicBezTo>
                  <a:lnTo>
                    <a:pt x="13428" y="17496"/>
                  </a:lnTo>
                  <a:cubicBezTo>
                    <a:pt x="13295" y="17573"/>
                    <a:pt x="13288" y="17591"/>
                    <a:pt x="13205" y="17666"/>
                  </a:cubicBezTo>
                  <a:lnTo>
                    <a:pt x="13214" y="17659"/>
                  </a:lnTo>
                  <a:lnTo>
                    <a:pt x="13020" y="17828"/>
                  </a:lnTo>
                  <a:lnTo>
                    <a:pt x="13073" y="17791"/>
                  </a:lnTo>
                  <a:lnTo>
                    <a:pt x="13073" y="17791"/>
                  </a:lnTo>
                  <a:cubicBezTo>
                    <a:pt x="13004" y="17978"/>
                    <a:pt x="12825" y="18067"/>
                    <a:pt x="12687" y="18272"/>
                  </a:cubicBezTo>
                  <a:lnTo>
                    <a:pt x="12687" y="18272"/>
                  </a:lnTo>
                  <a:cubicBezTo>
                    <a:pt x="12732" y="18203"/>
                    <a:pt x="12740" y="18183"/>
                    <a:pt x="12732" y="18183"/>
                  </a:cubicBezTo>
                  <a:lnTo>
                    <a:pt x="12732" y="18183"/>
                  </a:lnTo>
                  <a:cubicBezTo>
                    <a:pt x="12723" y="18183"/>
                    <a:pt x="12691" y="18212"/>
                    <a:pt x="12674" y="18212"/>
                  </a:cubicBezTo>
                  <a:cubicBezTo>
                    <a:pt x="12670" y="18212"/>
                    <a:pt x="12666" y="18210"/>
                    <a:pt x="12665" y="18206"/>
                  </a:cubicBezTo>
                  <a:cubicBezTo>
                    <a:pt x="12621" y="18236"/>
                    <a:pt x="12560" y="18285"/>
                    <a:pt x="12546" y="18285"/>
                  </a:cubicBezTo>
                  <a:cubicBezTo>
                    <a:pt x="12543" y="18285"/>
                    <a:pt x="12542" y="18283"/>
                    <a:pt x="12544" y="18278"/>
                  </a:cubicBezTo>
                  <a:lnTo>
                    <a:pt x="12544" y="18278"/>
                  </a:lnTo>
                  <a:cubicBezTo>
                    <a:pt x="12482" y="18384"/>
                    <a:pt x="12384" y="18403"/>
                    <a:pt x="12296" y="18556"/>
                  </a:cubicBezTo>
                  <a:cubicBezTo>
                    <a:pt x="12296" y="18556"/>
                    <a:pt x="12296" y="18556"/>
                    <a:pt x="12296" y="18556"/>
                  </a:cubicBezTo>
                  <a:cubicBezTo>
                    <a:pt x="12283" y="18556"/>
                    <a:pt x="12230" y="18615"/>
                    <a:pt x="12209" y="18615"/>
                  </a:cubicBezTo>
                  <a:cubicBezTo>
                    <a:pt x="12205" y="18615"/>
                    <a:pt x="12202" y="18612"/>
                    <a:pt x="12201" y="18604"/>
                  </a:cubicBezTo>
                  <a:cubicBezTo>
                    <a:pt x="12167" y="18643"/>
                    <a:pt x="12160" y="18655"/>
                    <a:pt x="12165" y="18655"/>
                  </a:cubicBezTo>
                  <a:cubicBezTo>
                    <a:pt x="12175" y="18655"/>
                    <a:pt x="12230" y="18612"/>
                    <a:pt x="12243" y="18612"/>
                  </a:cubicBezTo>
                  <a:cubicBezTo>
                    <a:pt x="12244" y="18612"/>
                    <a:pt x="12245" y="18612"/>
                    <a:pt x="12245" y="18614"/>
                  </a:cubicBezTo>
                  <a:cubicBezTo>
                    <a:pt x="12173" y="18716"/>
                    <a:pt x="12064" y="18806"/>
                    <a:pt x="11946" y="18908"/>
                  </a:cubicBezTo>
                  <a:cubicBezTo>
                    <a:pt x="11888" y="18961"/>
                    <a:pt x="11826" y="19015"/>
                    <a:pt x="11768" y="19073"/>
                  </a:cubicBezTo>
                  <a:cubicBezTo>
                    <a:pt x="11740" y="19101"/>
                    <a:pt x="11705" y="19138"/>
                    <a:pt x="11684" y="19163"/>
                  </a:cubicBezTo>
                  <a:cubicBezTo>
                    <a:pt x="11654" y="19193"/>
                    <a:pt x="11626" y="19226"/>
                    <a:pt x="11596" y="19260"/>
                  </a:cubicBezTo>
                  <a:cubicBezTo>
                    <a:pt x="11494" y="19362"/>
                    <a:pt x="11434" y="19420"/>
                    <a:pt x="11367" y="19476"/>
                  </a:cubicBezTo>
                  <a:cubicBezTo>
                    <a:pt x="11334" y="19506"/>
                    <a:pt x="11299" y="19534"/>
                    <a:pt x="11260" y="19560"/>
                  </a:cubicBezTo>
                  <a:cubicBezTo>
                    <a:pt x="11211" y="19592"/>
                    <a:pt x="11160" y="19620"/>
                    <a:pt x="11107" y="19643"/>
                  </a:cubicBezTo>
                  <a:cubicBezTo>
                    <a:pt x="11100" y="19644"/>
                    <a:pt x="11095" y="19644"/>
                    <a:pt x="11090" y="19644"/>
                  </a:cubicBezTo>
                  <a:cubicBezTo>
                    <a:pt x="11033" y="19644"/>
                    <a:pt x="11165" y="19578"/>
                    <a:pt x="11163" y="19576"/>
                  </a:cubicBezTo>
                  <a:lnTo>
                    <a:pt x="11163" y="19576"/>
                  </a:lnTo>
                  <a:cubicBezTo>
                    <a:pt x="11017" y="19611"/>
                    <a:pt x="10915" y="19645"/>
                    <a:pt x="10778" y="19682"/>
                  </a:cubicBezTo>
                  <a:cubicBezTo>
                    <a:pt x="10803" y="19668"/>
                    <a:pt x="10773" y="19662"/>
                    <a:pt x="10731" y="19655"/>
                  </a:cubicBezTo>
                  <a:cubicBezTo>
                    <a:pt x="10636" y="19673"/>
                    <a:pt x="10653" y="19700"/>
                    <a:pt x="10559" y="19700"/>
                  </a:cubicBezTo>
                  <a:cubicBezTo>
                    <a:pt x="10546" y="19700"/>
                    <a:pt x="10531" y="19700"/>
                    <a:pt x="10513" y="19699"/>
                  </a:cubicBezTo>
                  <a:cubicBezTo>
                    <a:pt x="10546" y="19675"/>
                    <a:pt x="10583" y="19657"/>
                    <a:pt x="10620" y="19643"/>
                  </a:cubicBezTo>
                  <a:lnTo>
                    <a:pt x="10620" y="19643"/>
                  </a:lnTo>
                  <a:cubicBezTo>
                    <a:pt x="10558" y="19652"/>
                    <a:pt x="10493" y="19666"/>
                    <a:pt x="10428" y="19668"/>
                  </a:cubicBezTo>
                  <a:cubicBezTo>
                    <a:pt x="10389" y="19673"/>
                    <a:pt x="10350" y="19675"/>
                    <a:pt x="10311" y="19675"/>
                  </a:cubicBezTo>
                  <a:cubicBezTo>
                    <a:pt x="10283" y="19675"/>
                    <a:pt x="10256" y="19674"/>
                    <a:pt x="10228" y="19671"/>
                  </a:cubicBezTo>
                  <a:cubicBezTo>
                    <a:pt x="10196" y="19645"/>
                    <a:pt x="10314" y="19652"/>
                    <a:pt x="10360" y="19643"/>
                  </a:cubicBezTo>
                  <a:cubicBezTo>
                    <a:pt x="10227" y="19641"/>
                    <a:pt x="10025" y="19600"/>
                    <a:pt x="9945" y="19600"/>
                  </a:cubicBezTo>
                  <a:cubicBezTo>
                    <a:pt x="9936" y="19600"/>
                    <a:pt x="9928" y="19600"/>
                    <a:pt x="9922" y="19601"/>
                  </a:cubicBezTo>
                  <a:lnTo>
                    <a:pt x="9989" y="19632"/>
                  </a:lnTo>
                  <a:lnTo>
                    <a:pt x="9989" y="19632"/>
                  </a:lnTo>
                  <a:cubicBezTo>
                    <a:pt x="9976" y="19621"/>
                    <a:pt x="9995" y="19612"/>
                    <a:pt x="10021" y="19612"/>
                  </a:cubicBezTo>
                  <a:cubicBezTo>
                    <a:pt x="10025" y="19612"/>
                    <a:pt x="10029" y="19612"/>
                    <a:pt x="10034" y="19613"/>
                  </a:cubicBezTo>
                  <a:cubicBezTo>
                    <a:pt x="10082" y="19613"/>
                    <a:pt x="10131" y="19624"/>
                    <a:pt x="10173" y="19645"/>
                  </a:cubicBezTo>
                  <a:cubicBezTo>
                    <a:pt x="10191" y="19650"/>
                    <a:pt x="10207" y="19662"/>
                    <a:pt x="10219" y="19678"/>
                  </a:cubicBezTo>
                  <a:lnTo>
                    <a:pt x="10170" y="19675"/>
                  </a:lnTo>
                  <a:lnTo>
                    <a:pt x="10122" y="19668"/>
                  </a:lnTo>
                  <a:lnTo>
                    <a:pt x="10122" y="19668"/>
                  </a:lnTo>
                  <a:cubicBezTo>
                    <a:pt x="10150" y="19694"/>
                    <a:pt x="10184" y="19713"/>
                    <a:pt x="10224" y="19715"/>
                  </a:cubicBezTo>
                  <a:cubicBezTo>
                    <a:pt x="10263" y="19724"/>
                    <a:pt x="10303" y="19727"/>
                    <a:pt x="10342" y="19727"/>
                  </a:cubicBezTo>
                  <a:cubicBezTo>
                    <a:pt x="10354" y="19727"/>
                    <a:pt x="10365" y="19727"/>
                    <a:pt x="10377" y="19726"/>
                  </a:cubicBezTo>
                  <a:cubicBezTo>
                    <a:pt x="10490" y="19724"/>
                    <a:pt x="10611" y="19699"/>
                    <a:pt x="10708" y="19689"/>
                  </a:cubicBezTo>
                  <a:lnTo>
                    <a:pt x="10708" y="19689"/>
                  </a:lnTo>
                  <a:cubicBezTo>
                    <a:pt x="10683" y="19710"/>
                    <a:pt x="10657" y="19731"/>
                    <a:pt x="10629" y="19750"/>
                  </a:cubicBezTo>
                  <a:cubicBezTo>
                    <a:pt x="10664" y="19740"/>
                    <a:pt x="10699" y="19729"/>
                    <a:pt x="10731" y="19717"/>
                  </a:cubicBezTo>
                  <a:lnTo>
                    <a:pt x="10829" y="19682"/>
                  </a:lnTo>
                  <a:lnTo>
                    <a:pt x="10829" y="19682"/>
                  </a:lnTo>
                  <a:cubicBezTo>
                    <a:pt x="10873" y="19685"/>
                    <a:pt x="10910" y="19708"/>
                    <a:pt x="10813" y="19733"/>
                  </a:cubicBezTo>
                  <a:cubicBezTo>
                    <a:pt x="10818" y="19734"/>
                    <a:pt x="10823" y="19734"/>
                    <a:pt x="10829" y="19734"/>
                  </a:cubicBezTo>
                  <a:cubicBezTo>
                    <a:pt x="10868" y="19734"/>
                    <a:pt x="10908" y="19726"/>
                    <a:pt x="10945" y="19710"/>
                  </a:cubicBezTo>
                  <a:cubicBezTo>
                    <a:pt x="10982" y="19694"/>
                    <a:pt x="11021" y="19685"/>
                    <a:pt x="11061" y="19682"/>
                  </a:cubicBezTo>
                  <a:cubicBezTo>
                    <a:pt x="11071" y="19682"/>
                    <a:pt x="11071" y="19685"/>
                    <a:pt x="11065" y="19689"/>
                  </a:cubicBezTo>
                  <a:lnTo>
                    <a:pt x="11065" y="19689"/>
                  </a:lnTo>
                  <a:lnTo>
                    <a:pt x="11123" y="19662"/>
                  </a:lnTo>
                  <a:cubicBezTo>
                    <a:pt x="11156" y="19648"/>
                    <a:pt x="11188" y="19629"/>
                    <a:pt x="11188" y="19629"/>
                  </a:cubicBezTo>
                  <a:lnTo>
                    <a:pt x="11188" y="19629"/>
                  </a:lnTo>
                  <a:cubicBezTo>
                    <a:pt x="11166" y="19649"/>
                    <a:pt x="11221" y="19656"/>
                    <a:pt x="11145" y="19678"/>
                  </a:cubicBezTo>
                  <a:lnTo>
                    <a:pt x="11145" y="19678"/>
                  </a:lnTo>
                  <a:cubicBezTo>
                    <a:pt x="11246" y="19650"/>
                    <a:pt x="11341" y="19604"/>
                    <a:pt x="11422" y="19539"/>
                  </a:cubicBezTo>
                  <a:cubicBezTo>
                    <a:pt x="11492" y="19490"/>
                    <a:pt x="11538" y="19446"/>
                    <a:pt x="11591" y="19432"/>
                  </a:cubicBezTo>
                  <a:lnTo>
                    <a:pt x="11591" y="19432"/>
                  </a:lnTo>
                  <a:lnTo>
                    <a:pt x="11575" y="19448"/>
                  </a:lnTo>
                  <a:cubicBezTo>
                    <a:pt x="11619" y="19416"/>
                    <a:pt x="11656" y="19379"/>
                    <a:pt x="11691" y="19335"/>
                  </a:cubicBezTo>
                  <a:cubicBezTo>
                    <a:pt x="11705" y="19316"/>
                    <a:pt x="11703" y="19311"/>
                    <a:pt x="11696" y="19307"/>
                  </a:cubicBezTo>
                  <a:cubicBezTo>
                    <a:pt x="11684" y="19300"/>
                    <a:pt x="11668" y="19295"/>
                    <a:pt x="11747" y="19191"/>
                  </a:cubicBezTo>
                  <a:lnTo>
                    <a:pt x="11937" y="19133"/>
                  </a:lnTo>
                  <a:lnTo>
                    <a:pt x="11935" y="19082"/>
                  </a:lnTo>
                  <a:cubicBezTo>
                    <a:pt x="11958" y="19061"/>
                    <a:pt x="11998" y="19024"/>
                    <a:pt x="12012" y="19024"/>
                  </a:cubicBezTo>
                  <a:cubicBezTo>
                    <a:pt x="12014" y="19024"/>
                    <a:pt x="12016" y="19025"/>
                    <a:pt x="12016" y="19029"/>
                  </a:cubicBezTo>
                  <a:cubicBezTo>
                    <a:pt x="12044" y="18987"/>
                    <a:pt x="12048" y="18976"/>
                    <a:pt x="12043" y="18976"/>
                  </a:cubicBezTo>
                  <a:lnTo>
                    <a:pt x="12043" y="18976"/>
                  </a:lnTo>
                  <a:cubicBezTo>
                    <a:pt x="12038" y="18976"/>
                    <a:pt x="12026" y="18985"/>
                    <a:pt x="12020" y="18985"/>
                  </a:cubicBezTo>
                  <a:cubicBezTo>
                    <a:pt x="12015" y="18985"/>
                    <a:pt x="12015" y="18980"/>
                    <a:pt x="12025" y="18959"/>
                  </a:cubicBezTo>
                  <a:cubicBezTo>
                    <a:pt x="12169" y="18865"/>
                    <a:pt x="12343" y="18625"/>
                    <a:pt x="12417" y="18625"/>
                  </a:cubicBezTo>
                  <a:cubicBezTo>
                    <a:pt x="12419" y="18625"/>
                    <a:pt x="12422" y="18625"/>
                    <a:pt x="12424" y="18625"/>
                  </a:cubicBezTo>
                  <a:cubicBezTo>
                    <a:pt x="12428" y="18614"/>
                    <a:pt x="12426" y="18609"/>
                    <a:pt x="12422" y="18609"/>
                  </a:cubicBezTo>
                  <a:cubicBezTo>
                    <a:pt x="12409" y="18609"/>
                    <a:pt x="12371" y="18642"/>
                    <a:pt x="12365" y="18642"/>
                  </a:cubicBezTo>
                  <a:cubicBezTo>
                    <a:pt x="12361" y="18642"/>
                    <a:pt x="12370" y="18628"/>
                    <a:pt x="12407" y="18581"/>
                  </a:cubicBezTo>
                  <a:cubicBezTo>
                    <a:pt x="12410" y="18581"/>
                    <a:pt x="12412" y="18582"/>
                    <a:pt x="12414" y="18582"/>
                  </a:cubicBezTo>
                  <a:cubicBezTo>
                    <a:pt x="12494" y="18582"/>
                    <a:pt x="12555" y="18419"/>
                    <a:pt x="12686" y="18331"/>
                  </a:cubicBezTo>
                  <a:lnTo>
                    <a:pt x="12686" y="18331"/>
                  </a:lnTo>
                  <a:cubicBezTo>
                    <a:pt x="12678" y="18371"/>
                    <a:pt x="12617" y="18429"/>
                    <a:pt x="12627" y="18429"/>
                  </a:cubicBezTo>
                  <a:cubicBezTo>
                    <a:pt x="12631" y="18429"/>
                    <a:pt x="12648" y="18418"/>
                    <a:pt x="12688" y="18391"/>
                  </a:cubicBezTo>
                  <a:cubicBezTo>
                    <a:pt x="12716" y="18282"/>
                    <a:pt x="12918" y="18180"/>
                    <a:pt x="13003" y="18078"/>
                  </a:cubicBezTo>
                  <a:cubicBezTo>
                    <a:pt x="12975" y="18041"/>
                    <a:pt x="13196" y="17858"/>
                    <a:pt x="13344" y="17689"/>
                  </a:cubicBezTo>
                  <a:cubicBezTo>
                    <a:pt x="13344" y="17689"/>
                    <a:pt x="13345" y="17690"/>
                    <a:pt x="13345" y="17690"/>
                  </a:cubicBezTo>
                  <a:cubicBezTo>
                    <a:pt x="13367" y="17690"/>
                    <a:pt x="13667" y="17404"/>
                    <a:pt x="13822" y="17271"/>
                  </a:cubicBezTo>
                  <a:lnTo>
                    <a:pt x="13822" y="17278"/>
                  </a:lnTo>
                  <a:lnTo>
                    <a:pt x="13822" y="17278"/>
                  </a:lnTo>
                  <a:cubicBezTo>
                    <a:pt x="13824" y="17216"/>
                    <a:pt x="13978" y="17070"/>
                    <a:pt x="14084" y="16956"/>
                  </a:cubicBezTo>
                  <a:lnTo>
                    <a:pt x="14084" y="16956"/>
                  </a:lnTo>
                  <a:cubicBezTo>
                    <a:pt x="14097" y="16979"/>
                    <a:pt x="14086" y="17007"/>
                    <a:pt x="14035" y="17077"/>
                  </a:cubicBezTo>
                  <a:lnTo>
                    <a:pt x="14139" y="16970"/>
                  </a:lnTo>
                  <a:cubicBezTo>
                    <a:pt x="14153" y="16935"/>
                    <a:pt x="14179" y="16898"/>
                    <a:pt x="14244" y="16826"/>
                  </a:cubicBezTo>
                  <a:lnTo>
                    <a:pt x="14244" y="16826"/>
                  </a:lnTo>
                  <a:lnTo>
                    <a:pt x="14241" y="16877"/>
                  </a:lnTo>
                  <a:cubicBezTo>
                    <a:pt x="14380" y="16736"/>
                    <a:pt x="14494" y="16569"/>
                    <a:pt x="14689" y="16404"/>
                  </a:cubicBezTo>
                  <a:cubicBezTo>
                    <a:pt x="14687" y="16400"/>
                    <a:pt x="14681" y="16398"/>
                    <a:pt x="14673" y="16398"/>
                  </a:cubicBezTo>
                  <a:cubicBezTo>
                    <a:pt x="14655" y="16398"/>
                    <a:pt x="14625" y="16407"/>
                    <a:pt x="14605" y="16407"/>
                  </a:cubicBezTo>
                  <a:cubicBezTo>
                    <a:pt x="14574" y="16407"/>
                    <a:pt x="14566" y="16386"/>
                    <a:pt x="14656" y="16279"/>
                  </a:cubicBezTo>
                  <a:cubicBezTo>
                    <a:pt x="14674" y="16285"/>
                    <a:pt x="14698" y="16297"/>
                    <a:pt x="14673" y="16334"/>
                  </a:cubicBezTo>
                  <a:lnTo>
                    <a:pt x="14673" y="16334"/>
                  </a:lnTo>
                  <a:cubicBezTo>
                    <a:pt x="14695" y="16307"/>
                    <a:pt x="14720" y="16281"/>
                    <a:pt x="14747" y="16258"/>
                  </a:cubicBezTo>
                  <a:lnTo>
                    <a:pt x="14747" y="16258"/>
                  </a:lnTo>
                  <a:lnTo>
                    <a:pt x="14691" y="16353"/>
                  </a:lnTo>
                  <a:cubicBezTo>
                    <a:pt x="14781" y="16282"/>
                    <a:pt x="14716" y="16295"/>
                    <a:pt x="14784" y="16231"/>
                  </a:cubicBezTo>
                  <a:cubicBezTo>
                    <a:pt x="14786" y="16233"/>
                    <a:pt x="14789" y="16235"/>
                    <a:pt x="14793" y="16235"/>
                  </a:cubicBezTo>
                  <a:cubicBezTo>
                    <a:pt x="14808" y="16235"/>
                    <a:pt x="14831" y="16213"/>
                    <a:pt x="14842" y="16213"/>
                  </a:cubicBezTo>
                  <a:cubicBezTo>
                    <a:pt x="14846" y="16213"/>
                    <a:pt x="14848" y="16215"/>
                    <a:pt x="14849" y="16219"/>
                  </a:cubicBezTo>
                  <a:cubicBezTo>
                    <a:pt x="14835" y="16238"/>
                    <a:pt x="14786" y="16268"/>
                    <a:pt x="14767" y="16300"/>
                  </a:cubicBezTo>
                  <a:cubicBezTo>
                    <a:pt x="14844" y="16231"/>
                    <a:pt x="14944" y="16152"/>
                    <a:pt x="14985" y="16136"/>
                  </a:cubicBezTo>
                  <a:cubicBezTo>
                    <a:pt x="14969" y="16131"/>
                    <a:pt x="14962" y="16112"/>
                    <a:pt x="15016" y="16054"/>
                  </a:cubicBezTo>
                  <a:cubicBezTo>
                    <a:pt x="15078" y="15991"/>
                    <a:pt x="15097" y="15980"/>
                    <a:pt x="15108" y="15980"/>
                  </a:cubicBezTo>
                  <a:cubicBezTo>
                    <a:pt x="15115" y="15980"/>
                    <a:pt x="15118" y="15983"/>
                    <a:pt x="15125" y="15983"/>
                  </a:cubicBezTo>
                  <a:cubicBezTo>
                    <a:pt x="15133" y="15983"/>
                    <a:pt x="15146" y="15979"/>
                    <a:pt x="15173" y="15957"/>
                  </a:cubicBezTo>
                  <a:cubicBezTo>
                    <a:pt x="15194" y="15911"/>
                    <a:pt x="15296" y="15834"/>
                    <a:pt x="15273" y="15806"/>
                  </a:cubicBezTo>
                  <a:cubicBezTo>
                    <a:pt x="15294" y="15783"/>
                    <a:pt x="15324" y="15767"/>
                    <a:pt x="15356" y="15762"/>
                  </a:cubicBezTo>
                  <a:cubicBezTo>
                    <a:pt x="15411" y="15687"/>
                    <a:pt x="15639" y="15468"/>
                    <a:pt x="15600" y="15468"/>
                  </a:cubicBezTo>
                  <a:cubicBezTo>
                    <a:pt x="15599" y="15468"/>
                    <a:pt x="15597" y="15468"/>
                    <a:pt x="15596" y="15468"/>
                  </a:cubicBezTo>
                  <a:lnTo>
                    <a:pt x="15596" y="15468"/>
                  </a:lnTo>
                  <a:cubicBezTo>
                    <a:pt x="15606" y="15460"/>
                    <a:pt x="15618" y="15450"/>
                    <a:pt x="15628" y="15440"/>
                  </a:cubicBezTo>
                  <a:lnTo>
                    <a:pt x="15628" y="15440"/>
                  </a:lnTo>
                  <a:lnTo>
                    <a:pt x="15595" y="15468"/>
                  </a:lnTo>
                  <a:lnTo>
                    <a:pt x="15595" y="15468"/>
                  </a:lnTo>
                  <a:cubicBezTo>
                    <a:pt x="15595" y="15468"/>
                    <a:pt x="15596" y="15468"/>
                    <a:pt x="15596" y="15468"/>
                  </a:cubicBezTo>
                  <a:lnTo>
                    <a:pt x="15596" y="15468"/>
                  </a:lnTo>
                  <a:cubicBezTo>
                    <a:pt x="15594" y="15470"/>
                    <a:pt x="15592" y="15471"/>
                    <a:pt x="15590" y="15473"/>
                  </a:cubicBezTo>
                  <a:lnTo>
                    <a:pt x="15595" y="15468"/>
                  </a:lnTo>
                  <a:lnTo>
                    <a:pt x="15595" y="15468"/>
                  </a:lnTo>
                  <a:cubicBezTo>
                    <a:pt x="15591" y="15469"/>
                    <a:pt x="15586" y="15471"/>
                    <a:pt x="15579" y="15475"/>
                  </a:cubicBezTo>
                  <a:lnTo>
                    <a:pt x="15560" y="15491"/>
                  </a:lnTo>
                  <a:cubicBezTo>
                    <a:pt x="15563" y="15489"/>
                    <a:pt x="15565" y="15484"/>
                    <a:pt x="15570" y="15479"/>
                  </a:cubicBezTo>
                  <a:cubicBezTo>
                    <a:pt x="15781" y="15217"/>
                    <a:pt x="16075" y="15004"/>
                    <a:pt x="16297" y="14758"/>
                  </a:cubicBezTo>
                  <a:lnTo>
                    <a:pt x="16307" y="14768"/>
                  </a:lnTo>
                  <a:cubicBezTo>
                    <a:pt x="16437" y="14619"/>
                    <a:pt x="16610" y="14452"/>
                    <a:pt x="16692" y="14332"/>
                  </a:cubicBezTo>
                  <a:cubicBezTo>
                    <a:pt x="16724" y="14301"/>
                    <a:pt x="16774" y="14270"/>
                    <a:pt x="16792" y="14270"/>
                  </a:cubicBezTo>
                  <a:cubicBezTo>
                    <a:pt x="16797" y="14270"/>
                    <a:pt x="16800" y="14272"/>
                    <a:pt x="16798" y="14279"/>
                  </a:cubicBezTo>
                  <a:cubicBezTo>
                    <a:pt x="16898" y="14165"/>
                    <a:pt x="16900" y="14144"/>
                    <a:pt x="17069" y="14005"/>
                  </a:cubicBezTo>
                  <a:lnTo>
                    <a:pt x="17069" y="14005"/>
                  </a:lnTo>
                  <a:cubicBezTo>
                    <a:pt x="17035" y="14050"/>
                    <a:pt x="17033" y="14058"/>
                    <a:pt x="17037" y="14058"/>
                  </a:cubicBezTo>
                  <a:cubicBezTo>
                    <a:pt x="17039" y="14058"/>
                    <a:pt x="17043" y="14056"/>
                    <a:pt x="17043" y="14056"/>
                  </a:cubicBezTo>
                  <a:lnTo>
                    <a:pt x="17043" y="14056"/>
                  </a:lnTo>
                  <a:cubicBezTo>
                    <a:pt x="17044" y="14056"/>
                    <a:pt x="17033" y="14066"/>
                    <a:pt x="16970" y="14126"/>
                  </a:cubicBezTo>
                  <a:cubicBezTo>
                    <a:pt x="17118" y="13993"/>
                    <a:pt x="17162" y="13977"/>
                    <a:pt x="17287" y="13803"/>
                  </a:cubicBezTo>
                  <a:lnTo>
                    <a:pt x="17287" y="13803"/>
                  </a:lnTo>
                  <a:cubicBezTo>
                    <a:pt x="17282" y="13817"/>
                    <a:pt x="17284" y="13823"/>
                    <a:pt x="17290" y="13823"/>
                  </a:cubicBezTo>
                  <a:cubicBezTo>
                    <a:pt x="17317" y="13823"/>
                    <a:pt x="17433" y="13713"/>
                    <a:pt x="17480" y="13655"/>
                  </a:cubicBezTo>
                  <a:lnTo>
                    <a:pt x="17480" y="13655"/>
                  </a:lnTo>
                  <a:lnTo>
                    <a:pt x="17366" y="13736"/>
                  </a:lnTo>
                  <a:cubicBezTo>
                    <a:pt x="17438" y="13660"/>
                    <a:pt x="17505" y="13597"/>
                    <a:pt x="17573" y="13532"/>
                  </a:cubicBezTo>
                  <a:lnTo>
                    <a:pt x="17573" y="13532"/>
                  </a:lnTo>
                  <a:lnTo>
                    <a:pt x="17566" y="13599"/>
                  </a:lnTo>
                  <a:cubicBezTo>
                    <a:pt x="17885" y="13349"/>
                    <a:pt x="18018" y="13024"/>
                    <a:pt x="18293" y="12869"/>
                  </a:cubicBezTo>
                  <a:cubicBezTo>
                    <a:pt x="18303" y="12852"/>
                    <a:pt x="18304" y="12845"/>
                    <a:pt x="18300" y="12845"/>
                  </a:cubicBezTo>
                  <a:cubicBezTo>
                    <a:pt x="18282" y="12845"/>
                    <a:pt x="18186" y="12939"/>
                    <a:pt x="18166" y="12939"/>
                  </a:cubicBezTo>
                  <a:cubicBezTo>
                    <a:pt x="18161" y="12939"/>
                    <a:pt x="18161" y="12933"/>
                    <a:pt x="18168" y="12918"/>
                  </a:cubicBezTo>
                  <a:cubicBezTo>
                    <a:pt x="18303" y="12790"/>
                    <a:pt x="18481" y="12698"/>
                    <a:pt x="18523" y="12656"/>
                  </a:cubicBezTo>
                  <a:cubicBezTo>
                    <a:pt x="18718" y="12494"/>
                    <a:pt x="18646" y="12447"/>
                    <a:pt x="18845" y="12271"/>
                  </a:cubicBezTo>
                  <a:lnTo>
                    <a:pt x="18845" y="12271"/>
                  </a:lnTo>
                  <a:cubicBezTo>
                    <a:pt x="18838" y="12273"/>
                    <a:pt x="18831" y="12275"/>
                    <a:pt x="18824" y="12275"/>
                  </a:cubicBezTo>
                  <a:cubicBezTo>
                    <a:pt x="18797" y="12275"/>
                    <a:pt x="18785" y="12248"/>
                    <a:pt x="18889" y="12127"/>
                  </a:cubicBezTo>
                  <a:cubicBezTo>
                    <a:pt x="18959" y="12062"/>
                    <a:pt x="19011" y="12034"/>
                    <a:pt x="19035" y="12034"/>
                  </a:cubicBezTo>
                  <a:cubicBezTo>
                    <a:pt x="19057" y="12034"/>
                    <a:pt x="19055" y="12058"/>
                    <a:pt x="19019" y="12102"/>
                  </a:cubicBezTo>
                  <a:cubicBezTo>
                    <a:pt x="18993" y="12130"/>
                    <a:pt x="18976" y="12142"/>
                    <a:pt x="18970" y="12142"/>
                  </a:cubicBezTo>
                  <a:cubicBezTo>
                    <a:pt x="18969" y="12142"/>
                    <a:pt x="18968" y="12142"/>
                    <a:pt x="18968" y="12141"/>
                  </a:cubicBezTo>
                  <a:cubicBezTo>
                    <a:pt x="18939" y="12177"/>
                    <a:pt x="18902" y="12221"/>
                    <a:pt x="18916" y="12221"/>
                  </a:cubicBezTo>
                  <a:cubicBezTo>
                    <a:pt x="18920" y="12221"/>
                    <a:pt x="18928" y="12217"/>
                    <a:pt x="18943" y="12208"/>
                  </a:cubicBezTo>
                  <a:lnTo>
                    <a:pt x="18950" y="12181"/>
                  </a:lnTo>
                  <a:cubicBezTo>
                    <a:pt x="19013" y="12133"/>
                    <a:pt x="19156" y="11992"/>
                    <a:pt x="19178" y="11992"/>
                  </a:cubicBezTo>
                  <a:cubicBezTo>
                    <a:pt x="19182" y="11992"/>
                    <a:pt x="19183" y="11996"/>
                    <a:pt x="19179" y="12004"/>
                  </a:cubicBezTo>
                  <a:cubicBezTo>
                    <a:pt x="19217" y="11958"/>
                    <a:pt x="19227" y="11940"/>
                    <a:pt x="19220" y="11940"/>
                  </a:cubicBezTo>
                  <a:lnTo>
                    <a:pt x="19220" y="11940"/>
                  </a:lnTo>
                  <a:cubicBezTo>
                    <a:pt x="19211" y="11940"/>
                    <a:pt x="19175" y="11970"/>
                    <a:pt x="19133" y="12006"/>
                  </a:cubicBezTo>
                  <a:lnTo>
                    <a:pt x="19133" y="12006"/>
                  </a:lnTo>
                  <a:cubicBezTo>
                    <a:pt x="19207" y="11942"/>
                    <a:pt x="19279" y="11875"/>
                    <a:pt x="19348" y="11805"/>
                  </a:cubicBezTo>
                  <a:cubicBezTo>
                    <a:pt x="19413" y="11742"/>
                    <a:pt x="19480" y="11666"/>
                    <a:pt x="19571" y="11573"/>
                  </a:cubicBezTo>
                  <a:lnTo>
                    <a:pt x="19571" y="11573"/>
                  </a:lnTo>
                  <a:cubicBezTo>
                    <a:pt x="19551" y="11589"/>
                    <a:pt x="19528" y="11601"/>
                    <a:pt x="19520" y="11601"/>
                  </a:cubicBezTo>
                  <a:cubicBezTo>
                    <a:pt x="19515" y="11601"/>
                    <a:pt x="19516" y="11596"/>
                    <a:pt x="19527" y="11585"/>
                  </a:cubicBezTo>
                  <a:cubicBezTo>
                    <a:pt x="19652" y="11443"/>
                    <a:pt x="19668" y="11402"/>
                    <a:pt x="19673" y="11374"/>
                  </a:cubicBezTo>
                  <a:cubicBezTo>
                    <a:pt x="19675" y="11346"/>
                    <a:pt x="19673" y="11330"/>
                    <a:pt x="19731" y="11219"/>
                  </a:cubicBezTo>
                  <a:cubicBezTo>
                    <a:pt x="19755" y="11182"/>
                    <a:pt x="19767" y="11174"/>
                    <a:pt x="19774" y="11174"/>
                  </a:cubicBezTo>
                  <a:cubicBezTo>
                    <a:pt x="19780" y="11174"/>
                    <a:pt x="19784" y="11179"/>
                    <a:pt x="19787" y="11179"/>
                  </a:cubicBezTo>
                  <a:cubicBezTo>
                    <a:pt x="19795" y="11179"/>
                    <a:pt x="19805" y="11160"/>
                    <a:pt x="19844" y="11045"/>
                  </a:cubicBezTo>
                  <a:cubicBezTo>
                    <a:pt x="19867" y="10996"/>
                    <a:pt x="19880" y="10978"/>
                    <a:pt x="19887" y="10978"/>
                  </a:cubicBezTo>
                  <a:lnTo>
                    <a:pt x="19887" y="10978"/>
                  </a:lnTo>
                  <a:cubicBezTo>
                    <a:pt x="19900" y="10978"/>
                    <a:pt x="19889" y="11048"/>
                    <a:pt x="19881" y="11091"/>
                  </a:cubicBezTo>
                  <a:cubicBezTo>
                    <a:pt x="19946" y="10859"/>
                    <a:pt x="20018" y="10662"/>
                    <a:pt x="20034" y="10521"/>
                  </a:cubicBezTo>
                  <a:lnTo>
                    <a:pt x="20034" y="10586"/>
                  </a:lnTo>
                  <a:lnTo>
                    <a:pt x="20032" y="10651"/>
                  </a:lnTo>
                  <a:cubicBezTo>
                    <a:pt x="20037" y="10574"/>
                    <a:pt x="20039" y="10512"/>
                    <a:pt x="20041" y="10447"/>
                  </a:cubicBezTo>
                  <a:lnTo>
                    <a:pt x="20041" y="10447"/>
                  </a:lnTo>
                  <a:lnTo>
                    <a:pt x="20009" y="10518"/>
                  </a:lnTo>
                  <a:cubicBezTo>
                    <a:pt x="20018" y="10444"/>
                    <a:pt x="20021" y="10382"/>
                    <a:pt x="20032" y="10382"/>
                  </a:cubicBezTo>
                  <a:cubicBezTo>
                    <a:pt x="20026" y="10362"/>
                    <a:pt x="20020" y="10356"/>
                    <a:pt x="20014" y="10356"/>
                  </a:cubicBezTo>
                  <a:cubicBezTo>
                    <a:pt x="20006" y="10356"/>
                    <a:pt x="19998" y="10365"/>
                    <a:pt x="19988" y="10365"/>
                  </a:cubicBezTo>
                  <a:cubicBezTo>
                    <a:pt x="19977" y="10365"/>
                    <a:pt x="19965" y="10352"/>
                    <a:pt x="19951" y="10291"/>
                  </a:cubicBezTo>
                  <a:cubicBezTo>
                    <a:pt x="19953" y="10263"/>
                    <a:pt x="19953" y="10233"/>
                    <a:pt x="19951" y="10203"/>
                  </a:cubicBezTo>
                  <a:lnTo>
                    <a:pt x="19935" y="10106"/>
                  </a:lnTo>
                  <a:cubicBezTo>
                    <a:pt x="19928" y="10041"/>
                    <a:pt x="19914" y="9985"/>
                    <a:pt x="19930" y="9964"/>
                  </a:cubicBezTo>
                  <a:lnTo>
                    <a:pt x="19930" y="9964"/>
                  </a:lnTo>
                  <a:cubicBezTo>
                    <a:pt x="19945" y="10072"/>
                    <a:pt x="19954" y="10098"/>
                    <a:pt x="19961" y="10098"/>
                  </a:cubicBezTo>
                  <a:cubicBezTo>
                    <a:pt x="19968" y="10098"/>
                    <a:pt x="19974" y="10076"/>
                    <a:pt x="19982" y="10076"/>
                  </a:cubicBezTo>
                  <a:cubicBezTo>
                    <a:pt x="19987" y="10076"/>
                    <a:pt x="19993" y="10086"/>
                    <a:pt x="20001" y="10117"/>
                  </a:cubicBezTo>
                  <a:lnTo>
                    <a:pt x="20001" y="10117"/>
                  </a:lnTo>
                  <a:cubicBezTo>
                    <a:pt x="19995" y="10081"/>
                    <a:pt x="19991" y="10040"/>
                    <a:pt x="19983" y="9995"/>
                  </a:cubicBezTo>
                  <a:cubicBezTo>
                    <a:pt x="19984" y="9992"/>
                    <a:pt x="19985" y="9991"/>
                    <a:pt x="19986" y="9991"/>
                  </a:cubicBezTo>
                  <a:cubicBezTo>
                    <a:pt x="19989" y="9991"/>
                    <a:pt x="19996" y="10008"/>
                    <a:pt x="20002" y="10022"/>
                  </a:cubicBezTo>
                  <a:cubicBezTo>
                    <a:pt x="19983" y="9872"/>
                    <a:pt x="19967" y="9839"/>
                    <a:pt x="19939" y="9809"/>
                  </a:cubicBezTo>
                  <a:cubicBezTo>
                    <a:pt x="19909" y="9781"/>
                    <a:pt x="19886" y="9749"/>
                    <a:pt x="19824" y="9610"/>
                  </a:cubicBezTo>
                  <a:lnTo>
                    <a:pt x="19824" y="9610"/>
                  </a:lnTo>
                  <a:cubicBezTo>
                    <a:pt x="19828" y="9613"/>
                    <a:pt x="19831" y="9614"/>
                    <a:pt x="19833" y="9614"/>
                  </a:cubicBezTo>
                  <a:cubicBezTo>
                    <a:pt x="19855" y="9614"/>
                    <a:pt x="19830" y="9521"/>
                    <a:pt x="19805" y="9482"/>
                  </a:cubicBezTo>
                  <a:lnTo>
                    <a:pt x="19805" y="9482"/>
                  </a:lnTo>
                  <a:cubicBezTo>
                    <a:pt x="19827" y="9531"/>
                    <a:pt x="19831" y="9550"/>
                    <a:pt x="19821" y="9550"/>
                  </a:cubicBezTo>
                  <a:cubicBezTo>
                    <a:pt x="19809" y="9550"/>
                    <a:pt x="19773" y="9513"/>
                    <a:pt x="19731" y="9461"/>
                  </a:cubicBezTo>
                  <a:cubicBezTo>
                    <a:pt x="19705" y="9401"/>
                    <a:pt x="19671" y="9345"/>
                    <a:pt x="19626" y="9299"/>
                  </a:cubicBezTo>
                  <a:cubicBezTo>
                    <a:pt x="19596" y="9269"/>
                    <a:pt x="19569" y="9239"/>
                    <a:pt x="19543" y="9204"/>
                  </a:cubicBezTo>
                  <a:lnTo>
                    <a:pt x="19543" y="9204"/>
                  </a:lnTo>
                  <a:lnTo>
                    <a:pt x="19608" y="9306"/>
                  </a:lnTo>
                  <a:cubicBezTo>
                    <a:pt x="19578" y="9287"/>
                    <a:pt x="19552" y="9264"/>
                    <a:pt x="19534" y="9236"/>
                  </a:cubicBezTo>
                  <a:cubicBezTo>
                    <a:pt x="19504" y="9202"/>
                    <a:pt x="19464" y="9165"/>
                    <a:pt x="19418" y="9118"/>
                  </a:cubicBezTo>
                  <a:cubicBezTo>
                    <a:pt x="19418" y="9117"/>
                    <a:pt x="19420" y="9116"/>
                    <a:pt x="19421" y="9116"/>
                  </a:cubicBezTo>
                  <a:cubicBezTo>
                    <a:pt x="19435" y="9116"/>
                    <a:pt x="19481" y="9167"/>
                    <a:pt x="19485" y="9167"/>
                  </a:cubicBezTo>
                  <a:cubicBezTo>
                    <a:pt x="19486" y="9167"/>
                    <a:pt x="19485" y="9164"/>
                    <a:pt x="19480" y="9158"/>
                  </a:cubicBezTo>
                  <a:cubicBezTo>
                    <a:pt x="19355" y="9072"/>
                    <a:pt x="19283" y="8898"/>
                    <a:pt x="19126" y="8773"/>
                  </a:cubicBezTo>
                  <a:cubicBezTo>
                    <a:pt x="19070" y="8699"/>
                    <a:pt x="19149" y="8738"/>
                    <a:pt x="19098" y="8673"/>
                  </a:cubicBezTo>
                  <a:cubicBezTo>
                    <a:pt x="18922" y="8536"/>
                    <a:pt x="18950" y="8483"/>
                    <a:pt x="18769" y="8335"/>
                  </a:cubicBezTo>
                  <a:lnTo>
                    <a:pt x="18769" y="8335"/>
                  </a:lnTo>
                  <a:cubicBezTo>
                    <a:pt x="18781" y="8366"/>
                    <a:pt x="18790" y="8384"/>
                    <a:pt x="18783" y="8384"/>
                  </a:cubicBezTo>
                  <a:cubicBezTo>
                    <a:pt x="18774" y="8384"/>
                    <a:pt x="18744" y="8361"/>
                    <a:pt x="18671" y="8309"/>
                  </a:cubicBezTo>
                  <a:lnTo>
                    <a:pt x="18671" y="8309"/>
                  </a:lnTo>
                  <a:lnTo>
                    <a:pt x="18956" y="8567"/>
                  </a:lnTo>
                  <a:lnTo>
                    <a:pt x="18752" y="8423"/>
                  </a:lnTo>
                  <a:lnTo>
                    <a:pt x="18752" y="8423"/>
                  </a:lnTo>
                  <a:cubicBezTo>
                    <a:pt x="18834" y="8506"/>
                    <a:pt x="18938" y="8583"/>
                    <a:pt x="18984" y="8636"/>
                  </a:cubicBezTo>
                  <a:cubicBezTo>
                    <a:pt x="18934" y="8602"/>
                    <a:pt x="18912" y="8586"/>
                    <a:pt x="18906" y="8586"/>
                  </a:cubicBezTo>
                  <a:lnTo>
                    <a:pt x="18906" y="8586"/>
                  </a:lnTo>
                  <a:cubicBezTo>
                    <a:pt x="18901" y="8586"/>
                    <a:pt x="18909" y="8601"/>
                    <a:pt x="18919" y="8629"/>
                  </a:cubicBezTo>
                  <a:cubicBezTo>
                    <a:pt x="18841" y="8485"/>
                    <a:pt x="18681" y="8425"/>
                    <a:pt x="18572" y="8274"/>
                  </a:cubicBezTo>
                  <a:lnTo>
                    <a:pt x="18630" y="8226"/>
                  </a:lnTo>
                  <a:cubicBezTo>
                    <a:pt x="18458" y="8008"/>
                    <a:pt x="18256" y="7908"/>
                    <a:pt x="18018" y="7642"/>
                  </a:cubicBezTo>
                  <a:lnTo>
                    <a:pt x="18018" y="7642"/>
                  </a:lnTo>
                  <a:lnTo>
                    <a:pt x="18089" y="7732"/>
                  </a:lnTo>
                  <a:cubicBezTo>
                    <a:pt x="18034" y="7718"/>
                    <a:pt x="17932" y="7579"/>
                    <a:pt x="17841" y="7505"/>
                  </a:cubicBezTo>
                  <a:cubicBezTo>
                    <a:pt x="17865" y="7496"/>
                    <a:pt x="17821" y="7438"/>
                    <a:pt x="17797" y="7393"/>
                  </a:cubicBezTo>
                  <a:cubicBezTo>
                    <a:pt x="17797" y="7394"/>
                    <a:pt x="17796" y="7394"/>
                    <a:pt x="17796" y="7394"/>
                  </a:cubicBezTo>
                  <a:cubicBezTo>
                    <a:pt x="17776" y="7394"/>
                    <a:pt x="17621" y="7219"/>
                    <a:pt x="17560" y="7219"/>
                  </a:cubicBezTo>
                  <a:cubicBezTo>
                    <a:pt x="17558" y="7219"/>
                    <a:pt x="17556" y="7219"/>
                    <a:pt x="17554" y="7220"/>
                  </a:cubicBezTo>
                  <a:lnTo>
                    <a:pt x="17466" y="7083"/>
                  </a:lnTo>
                  <a:cubicBezTo>
                    <a:pt x="17271" y="6870"/>
                    <a:pt x="17183" y="6900"/>
                    <a:pt x="16993" y="6698"/>
                  </a:cubicBezTo>
                  <a:lnTo>
                    <a:pt x="16993" y="6698"/>
                  </a:lnTo>
                  <a:cubicBezTo>
                    <a:pt x="17007" y="6705"/>
                    <a:pt x="17016" y="6708"/>
                    <a:pt x="17022" y="6708"/>
                  </a:cubicBezTo>
                  <a:cubicBezTo>
                    <a:pt x="17036" y="6708"/>
                    <a:pt x="17035" y="6694"/>
                    <a:pt x="17047" y="6694"/>
                  </a:cubicBezTo>
                  <a:cubicBezTo>
                    <a:pt x="17058" y="6694"/>
                    <a:pt x="17081" y="6706"/>
                    <a:pt x="17139" y="6754"/>
                  </a:cubicBezTo>
                  <a:cubicBezTo>
                    <a:pt x="17079" y="6694"/>
                    <a:pt x="17028" y="6636"/>
                    <a:pt x="17009" y="6636"/>
                  </a:cubicBezTo>
                  <a:cubicBezTo>
                    <a:pt x="17007" y="6636"/>
                    <a:pt x="17006" y="6637"/>
                    <a:pt x="17005" y="6638"/>
                  </a:cubicBezTo>
                  <a:cubicBezTo>
                    <a:pt x="16977" y="6589"/>
                    <a:pt x="16801" y="6480"/>
                    <a:pt x="16756" y="6404"/>
                  </a:cubicBezTo>
                  <a:cubicBezTo>
                    <a:pt x="16719" y="6383"/>
                    <a:pt x="16694" y="6392"/>
                    <a:pt x="16622" y="6316"/>
                  </a:cubicBezTo>
                  <a:cubicBezTo>
                    <a:pt x="16620" y="6310"/>
                    <a:pt x="16621" y="6308"/>
                    <a:pt x="16623" y="6308"/>
                  </a:cubicBezTo>
                  <a:lnTo>
                    <a:pt x="16623" y="6308"/>
                  </a:lnTo>
                  <a:cubicBezTo>
                    <a:pt x="16606" y="6300"/>
                    <a:pt x="16557" y="6257"/>
                    <a:pt x="16542" y="6257"/>
                  </a:cubicBezTo>
                  <a:lnTo>
                    <a:pt x="16542" y="6257"/>
                  </a:lnTo>
                  <a:cubicBezTo>
                    <a:pt x="16536" y="6257"/>
                    <a:pt x="16536" y="6265"/>
                    <a:pt x="16548" y="6288"/>
                  </a:cubicBezTo>
                  <a:cubicBezTo>
                    <a:pt x="16404" y="6033"/>
                    <a:pt x="15982" y="5729"/>
                    <a:pt x="15852" y="5506"/>
                  </a:cubicBezTo>
                  <a:cubicBezTo>
                    <a:pt x="15704" y="5370"/>
                    <a:pt x="15526" y="5203"/>
                    <a:pt x="15396" y="5073"/>
                  </a:cubicBezTo>
                  <a:lnTo>
                    <a:pt x="15396" y="5073"/>
                  </a:lnTo>
                  <a:cubicBezTo>
                    <a:pt x="15399" y="5074"/>
                    <a:pt x="15401" y="5074"/>
                    <a:pt x="15403" y="5074"/>
                  </a:cubicBezTo>
                  <a:cubicBezTo>
                    <a:pt x="15404" y="5074"/>
                    <a:pt x="15404" y="5074"/>
                    <a:pt x="15405" y="5074"/>
                  </a:cubicBezTo>
                  <a:cubicBezTo>
                    <a:pt x="15409" y="5074"/>
                    <a:pt x="15411" y="5076"/>
                    <a:pt x="15426" y="5092"/>
                  </a:cubicBezTo>
                  <a:cubicBezTo>
                    <a:pt x="15264" y="4897"/>
                    <a:pt x="15266" y="5031"/>
                    <a:pt x="15080" y="4811"/>
                  </a:cubicBezTo>
                  <a:cubicBezTo>
                    <a:pt x="15063" y="4780"/>
                    <a:pt x="15060" y="4768"/>
                    <a:pt x="15066" y="4768"/>
                  </a:cubicBezTo>
                  <a:lnTo>
                    <a:pt x="15066" y="4768"/>
                  </a:lnTo>
                  <a:cubicBezTo>
                    <a:pt x="15082" y="4768"/>
                    <a:pt x="15152" y="4844"/>
                    <a:pt x="15159" y="4844"/>
                  </a:cubicBezTo>
                  <a:cubicBezTo>
                    <a:pt x="15160" y="4844"/>
                    <a:pt x="15158" y="4839"/>
                    <a:pt x="15150" y="4827"/>
                  </a:cubicBezTo>
                  <a:cubicBezTo>
                    <a:pt x="15180" y="4741"/>
                    <a:pt x="14897" y="4588"/>
                    <a:pt x="14793" y="4419"/>
                  </a:cubicBezTo>
                  <a:lnTo>
                    <a:pt x="14793" y="4419"/>
                  </a:lnTo>
                  <a:lnTo>
                    <a:pt x="14830" y="4447"/>
                  </a:lnTo>
                  <a:cubicBezTo>
                    <a:pt x="14744" y="4324"/>
                    <a:pt x="14552" y="4213"/>
                    <a:pt x="14385" y="4039"/>
                  </a:cubicBezTo>
                  <a:lnTo>
                    <a:pt x="14385" y="4039"/>
                  </a:lnTo>
                  <a:cubicBezTo>
                    <a:pt x="14385" y="4039"/>
                    <a:pt x="14386" y="4039"/>
                    <a:pt x="14388" y="4039"/>
                  </a:cubicBezTo>
                  <a:cubicBezTo>
                    <a:pt x="14392" y="4039"/>
                    <a:pt x="14397" y="4038"/>
                    <a:pt x="14394" y="4032"/>
                  </a:cubicBezTo>
                  <a:cubicBezTo>
                    <a:pt x="14248" y="3944"/>
                    <a:pt x="14019" y="3731"/>
                    <a:pt x="13845" y="3575"/>
                  </a:cubicBezTo>
                  <a:lnTo>
                    <a:pt x="13845" y="3575"/>
                  </a:lnTo>
                  <a:cubicBezTo>
                    <a:pt x="13890" y="3592"/>
                    <a:pt x="13912" y="3612"/>
                    <a:pt x="13921" y="3612"/>
                  </a:cubicBezTo>
                  <a:cubicBezTo>
                    <a:pt x="13926" y="3612"/>
                    <a:pt x="13926" y="3604"/>
                    <a:pt x="13924" y="3582"/>
                  </a:cubicBezTo>
                  <a:cubicBezTo>
                    <a:pt x="13904" y="3565"/>
                    <a:pt x="13893" y="3560"/>
                    <a:pt x="13886" y="3560"/>
                  </a:cubicBezTo>
                  <a:cubicBezTo>
                    <a:pt x="13875" y="3560"/>
                    <a:pt x="13871" y="3571"/>
                    <a:pt x="13857" y="3571"/>
                  </a:cubicBezTo>
                  <a:cubicBezTo>
                    <a:pt x="13842" y="3571"/>
                    <a:pt x="13815" y="3558"/>
                    <a:pt x="13754" y="3501"/>
                  </a:cubicBezTo>
                  <a:cubicBezTo>
                    <a:pt x="13717" y="3441"/>
                    <a:pt x="13622" y="3323"/>
                    <a:pt x="13634" y="3286"/>
                  </a:cubicBezTo>
                  <a:lnTo>
                    <a:pt x="13634" y="3286"/>
                  </a:lnTo>
                  <a:lnTo>
                    <a:pt x="13773" y="3422"/>
                  </a:lnTo>
                  <a:cubicBezTo>
                    <a:pt x="13734" y="3320"/>
                    <a:pt x="13592" y="3244"/>
                    <a:pt x="13525" y="3165"/>
                  </a:cubicBezTo>
                  <a:lnTo>
                    <a:pt x="13548" y="3160"/>
                  </a:lnTo>
                  <a:cubicBezTo>
                    <a:pt x="13330" y="2952"/>
                    <a:pt x="13293" y="2984"/>
                    <a:pt x="13066" y="2752"/>
                  </a:cubicBezTo>
                  <a:lnTo>
                    <a:pt x="13066" y="2752"/>
                  </a:lnTo>
                  <a:lnTo>
                    <a:pt x="13080" y="2787"/>
                  </a:lnTo>
                  <a:cubicBezTo>
                    <a:pt x="12920" y="2697"/>
                    <a:pt x="12994" y="2662"/>
                    <a:pt x="12843" y="2562"/>
                  </a:cubicBezTo>
                  <a:lnTo>
                    <a:pt x="12841" y="2490"/>
                  </a:lnTo>
                  <a:cubicBezTo>
                    <a:pt x="12751" y="2416"/>
                    <a:pt x="12516" y="2235"/>
                    <a:pt x="12363" y="2094"/>
                  </a:cubicBezTo>
                  <a:lnTo>
                    <a:pt x="12363" y="2094"/>
                  </a:lnTo>
                  <a:cubicBezTo>
                    <a:pt x="12472" y="2152"/>
                    <a:pt x="12660" y="2312"/>
                    <a:pt x="12781" y="2402"/>
                  </a:cubicBezTo>
                  <a:cubicBezTo>
                    <a:pt x="12700" y="2321"/>
                    <a:pt x="12500" y="2129"/>
                    <a:pt x="12442" y="2103"/>
                  </a:cubicBezTo>
                  <a:lnTo>
                    <a:pt x="12442" y="2103"/>
                  </a:lnTo>
                  <a:cubicBezTo>
                    <a:pt x="12484" y="2131"/>
                    <a:pt x="12521" y="2166"/>
                    <a:pt x="12556" y="2203"/>
                  </a:cubicBezTo>
                  <a:cubicBezTo>
                    <a:pt x="12426" y="2131"/>
                    <a:pt x="12282" y="2011"/>
                    <a:pt x="12118" y="1848"/>
                  </a:cubicBezTo>
                  <a:cubicBezTo>
                    <a:pt x="12166" y="1827"/>
                    <a:pt x="12064" y="1718"/>
                    <a:pt x="11944" y="1591"/>
                  </a:cubicBezTo>
                  <a:cubicBezTo>
                    <a:pt x="11826" y="1463"/>
                    <a:pt x="11663" y="1317"/>
                    <a:pt x="11610" y="1241"/>
                  </a:cubicBezTo>
                  <a:cubicBezTo>
                    <a:pt x="11422" y="1125"/>
                    <a:pt x="11221" y="1030"/>
                    <a:pt x="11012" y="960"/>
                  </a:cubicBezTo>
                  <a:cubicBezTo>
                    <a:pt x="10843" y="906"/>
                    <a:pt x="10667" y="878"/>
                    <a:pt x="10490" y="878"/>
                  </a:cubicBezTo>
                  <a:close/>
                  <a:moveTo>
                    <a:pt x="13066" y="19388"/>
                  </a:moveTo>
                  <a:cubicBezTo>
                    <a:pt x="12911" y="19416"/>
                    <a:pt x="12727" y="19745"/>
                    <a:pt x="12535" y="19893"/>
                  </a:cubicBezTo>
                  <a:lnTo>
                    <a:pt x="12493" y="19907"/>
                  </a:lnTo>
                  <a:cubicBezTo>
                    <a:pt x="12489" y="19928"/>
                    <a:pt x="12482" y="19951"/>
                    <a:pt x="12477" y="19974"/>
                  </a:cubicBezTo>
                  <a:cubicBezTo>
                    <a:pt x="12468" y="20005"/>
                    <a:pt x="12461" y="20037"/>
                    <a:pt x="12461" y="20037"/>
                  </a:cubicBezTo>
                  <a:cubicBezTo>
                    <a:pt x="12672" y="19817"/>
                    <a:pt x="12899" y="19518"/>
                    <a:pt x="13066" y="19388"/>
                  </a:cubicBezTo>
                  <a:close/>
                  <a:moveTo>
                    <a:pt x="12185" y="20183"/>
                  </a:moveTo>
                  <a:lnTo>
                    <a:pt x="12185" y="20183"/>
                  </a:lnTo>
                  <a:cubicBezTo>
                    <a:pt x="12185" y="20183"/>
                    <a:pt x="12152" y="20220"/>
                    <a:pt x="12115" y="20255"/>
                  </a:cubicBezTo>
                  <a:cubicBezTo>
                    <a:pt x="12078" y="20290"/>
                    <a:pt x="12041" y="20327"/>
                    <a:pt x="12041" y="20327"/>
                  </a:cubicBezTo>
                  <a:lnTo>
                    <a:pt x="12030" y="20359"/>
                  </a:lnTo>
                  <a:cubicBezTo>
                    <a:pt x="12030" y="20359"/>
                    <a:pt x="12071" y="20318"/>
                    <a:pt x="12111" y="20274"/>
                  </a:cubicBezTo>
                  <a:cubicBezTo>
                    <a:pt x="12148" y="20227"/>
                    <a:pt x="12185" y="20183"/>
                    <a:pt x="12185" y="20183"/>
                  </a:cubicBezTo>
                  <a:close/>
                  <a:moveTo>
                    <a:pt x="9007" y="20417"/>
                  </a:moveTo>
                  <a:cubicBezTo>
                    <a:pt x="9060" y="20454"/>
                    <a:pt x="9118" y="20487"/>
                    <a:pt x="9178" y="20510"/>
                  </a:cubicBezTo>
                  <a:cubicBezTo>
                    <a:pt x="9120" y="20482"/>
                    <a:pt x="9062" y="20452"/>
                    <a:pt x="9007" y="20417"/>
                  </a:cubicBezTo>
                  <a:close/>
                  <a:moveTo>
                    <a:pt x="10562" y="1"/>
                  </a:moveTo>
                  <a:lnTo>
                    <a:pt x="10648" y="17"/>
                  </a:lnTo>
                  <a:cubicBezTo>
                    <a:pt x="10598" y="55"/>
                    <a:pt x="10544" y="64"/>
                    <a:pt x="10480" y="64"/>
                  </a:cubicBezTo>
                  <a:cubicBezTo>
                    <a:pt x="10428" y="64"/>
                    <a:pt x="10370" y="58"/>
                    <a:pt x="10302" y="58"/>
                  </a:cubicBezTo>
                  <a:cubicBezTo>
                    <a:pt x="10251" y="58"/>
                    <a:pt x="10195" y="61"/>
                    <a:pt x="10131" y="73"/>
                  </a:cubicBezTo>
                  <a:lnTo>
                    <a:pt x="10138" y="61"/>
                  </a:lnTo>
                  <a:lnTo>
                    <a:pt x="10138" y="61"/>
                  </a:lnTo>
                  <a:cubicBezTo>
                    <a:pt x="9839" y="70"/>
                    <a:pt x="9779" y="110"/>
                    <a:pt x="9721" y="131"/>
                  </a:cubicBezTo>
                  <a:cubicBezTo>
                    <a:pt x="9663" y="158"/>
                    <a:pt x="9605" y="170"/>
                    <a:pt x="9320" y="253"/>
                  </a:cubicBezTo>
                  <a:lnTo>
                    <a:pt x="9373" y="295"/>
                  </a:lnTo>
                  <a:cubicBezTo>
                    <a:pt x="9375" y="365"/>
                    <a:pt x="9255" y="399"/>
                    <a:pt x="9102" y="457"/>
                  </a:cubicBezTo>
                  <a:cubicBezTo>
                    <a:pt x="8946" y="515"/>
                    <a:pt x="8763" y="603"/>
                    <a:pt x="8647" y="740"/>
                  </a:cubicBezTo>
                  <a:lnTo>
                    <a:pt x="8763" y="685"/>
                  </a:lnTo>
                  <a:lnTo>
                    <a:pt x="8763" y="685"/>
                  </a:lnTo>
                  <a:cubicBezTo>
                    <a:pt x="8650" y="835"/>
                    <a:pt x="8281" y="907"/>
                    <a:pt x="8142" y="1018"/>
                  </a:cubicBezTo>
                  <a:cubicBezTo>
                    <a:pt x="8138" y="1020"/>
                    <a:pt x="8136" y="1021"/>
                    <a:pt x="8134" y="1021"/>
                  </a:cubicBezTo>
                  <a:cubicBezTo>
                    <a:pt x="8121" y="1021"/>
                    <a:pt x="8176" y="958"/>
                    <a:pt x="8205" y="919"/>
                  </a:cubicBezTo>
                  <a:lnTo>
                    <a:pt x="8205" y="919"/>
                  </a:lnTo>
                  <a:cubicBezTo>
                    <a:pt x="7824" y="1190"/>
                    <a:pt x="8218" y="1016"/>
                    <a:pt x="7989" y="1271"/>
                  </a:cubicBezTo>
                  <a:cubicBezTo>
                    <a:pt x="7985" y="1272"/>
                    <a:pt x="7981" y="1272"/>
                    <a:pt x="7978" y="1272"/>
                  </a:cubicBezTo>
                  <a:cubicBezTo>
                    <a:pt x="7940" y="1272"/>
                    <a:pt x="7943" y="1223"/>
                    <a:pt x="7911" y="1223"/>
                  </a:cubicBezTo>
                  <a:cubicBezTo>
                    <a:pt x="7892" y="1223"/>
                    <a:pt x="7861" y="1241"/>
                    <a:pt x="7801" y="1297"/>
                  </a:cubicBezTo>
                  <a:cubicBezTo>
                    <a:pt x="7695" y="1352"/>
                    <a:pt x="7423" y="1867"/>
                    <a:pt x="7143" y="2031"/>
                  </a:cubicBezTo>
                  <a:cubicBezTo>
                    <a:pt x="7173" y="2021"/>
                    <a:pt x="7203" y="2011"/>
                    <a:pt x="7221" y="2011"/>
                  </a:cubicBezTo>
                  <a:cubicBezTo>
                    <a:pt x="7247" y="2011"/>
                    <a:pt x="7249" y="2033"/>
                    <a:pt x="7191" y="2110"/>
                  </a:cubicBezTo>
                  <a:cubicBezTo>
                    <a:pt x="7029" y="2291"/>
                    <a:pt x="6637" y="2490"/>
                    <a:pt x="6554" y="2720"/>
                  </a:cubicBezTo>
                  <a:cubicBezTo>
                    <a:pt x="6536" y="2731"/>
                    <a:pt x="6523" y="2735"/>
                    <a:pt x="6515" y="2735"/>
                  </a:cubicBezTo>
                  <a:cubicBezTo>
                    <a:pt x="6513" y="2735"/>
                    <a:pt x="6510" y="2735"/>
                    <a:pt x="6509" y="2734"/>
                  </a:cubicBezTo>
                  <a:lnTo>
                    <a:pt x="6509" y="2734"/>
                  </a:lnTo>
                  <a:cubicBezTo>
                    <a:pt x="6507" y="2735"/>
                    <a:pt x="6506" y="2737"/>
                    <a:pt x="6505" y="2739"/>
                  </a:cubicBezTo>
                  <a:cubicBezTo>
                    <a:pt x="6504" y="2737"/>
                    <a:pt x="6503" y="2736"/>
                    <a:pt x="6503" y="2735"/>
                  </a:cubicBezTo>
                  <a:lnTo>
                    <a:pt x="6503" y="2735"/>
                  </a:lnTo>
                  <a:cubicBezTo>
                    <a:pt x="6388" y="2886"/>
                    <a:pt x="6106" y="3194"/>
                    <a:pt x="6067" y="3311"/>
                  </a:cubicBezTo>
                  <a:cubicBezTo>
                    <a:pt x="6063" y="3311"/>
                    <a:pt x="6060" y="3311"/>
                    <a:pt x="6056" y="3311"/>
                  </a:cubicBezTo>
                  <a:cubicBezTo>
                    <a:pt x="5804" y="3311"/>
                    <a:pt x="5382" y="4079"/>
                    <a:pt x="5219" y="4079"/>
                  </a:cubicBezTo>
                  <a:cubicBezTo>
                    <a:pt x="5207" y="4079"/>
                    <a:pt x="5196" y="4074"/>
                    <a:pt x="5186" y="4065"/>
                  </a:cubicBezTo>
                  <a:lnTo>
                    <a:pt x="4785" y="4479"/>
                  </a:lnTo>
                  <a:lnTo>
                    <a:pt x="4783" y="4454"/>
                  </a:lnTo>
                  <a:cubicBezTo>
                    <a:pt x="4514" y="4707"/>
                    <a:pt x="4454" y="4830"/>
                    <a:pt x="4396" y="4952"/>
                  </a:cubicBezTo>
                  <a:cubicBezTo>
                    <a:pt x="4374" y="4968"/>
                    <a:pt x="4363" y="4974"/>
                    <a:pt x="4357" y="4974"/>
                  </a:cubicBezTo>
                  <a:cubicBezTo>
                    <a:pt x="4343" y="4974"/>
                    <a:pt x="4358" y="4944"/>
                    <a:pt x="4356" y="4936"/>
                  </a:cubicBezTo>
                  <a:lnTo>
                    <a:pt x="4356" y="4936"/>
                  </a:lnTo>
                  <a:cubicBezTo>
                    <a:pt x="3948" y="5289"/>
                    <a:pt x="3916" y="5333"/>
                    <a:pt x="3665" y="5717"/>
                  </a:cubicBezTo>
                  <a:lnTo>
                    <a:pt x="3589" y="5708"/>
                  </a:lnTo>
                  <a:cubicBezTo>
                    <a:pt x="3529" y="5819"/>
                    <a:pt x="2972" y="6188"/>
                    <a:pt x="2650" y="6610"/>
                  </a:cubicBezTo>
                  <a:cubicBezTo>
                    <a:pt x="2650" y="6603"/>
                    <a:pt x="2648" y="6587"/>
                    <a:pt x="2671" y="6550"/>
                  </a:cubicBezTo>
                  <a:lnTo>
                    <a:pt x="2671" y="6550"/>
                  </a:lnTo>
                  <a:cubicBezTo>
                    <a:pt x="2305" y="7020"/>
                    <a:pt x="1547" y="7431"/>
                    <a:pt x="1554" y="7744"/>
                  </a:cubicBezTo>
                  <a:lnTo>
                    <a:pt x="1317" y="8061"/>
                  </a:lnTo>
                  <a:cubicBezTo>
                    <a:pt x="1421" y="7965"/>
                    <a:pt x="1468" y="7932"/>
                    <a:pt x="1485" y="7932"/>
                  </a:cubicBezTo>
                  <a:cubicBezTo>
                    <a:pt x="1523" y="7932"/>
                    <a:pt x="1426" y="8084"/>
                    <a:pt x="1465" y="8084"/>
                  </a:cubicBezTo>
                  <a:cubicBezTo>
                    <a:pt x="1473" y="8084"/>
                    <a:pt x="1486" y="8078"/>
                    <a:pt x="1507" y="8063"/>
                  </a:cubicBezTo>
                  <a:lnTo>
                    <a:pt x="1507" y="8063"/>
                  </a:lnTo>
                  <a:cubicBezTo>
                    <a:pt x="1416" y="8165"/>
                    <a:pt x="1256" y="8276"/>
                    <a:pt x="1217" y="8276"/>
                  </a:cubicBezTo>
                  <a:cubicBezTo>
                    <a:pt x="1200" y="8276"/>
                    <a:pt x="1208" y="8253"/>
                    <a:pt x="1259" y="8196"/>
                  </a:cubicBezTo>
                  <a:lnTo>
                    <a:pt x="1294" y="8177"/>
                  </a:lnTo>
                  <a:cubicBezTo>
                    <a:pt x="1292" y="8161"/>
                    <a:pt x="1284" y="8153"/>
                    <a:pt x="1272" y="8153"/>
                  </a:cubicBezTo>
                  <a:cubicBezTo>
                    <a:pt x="1230" y="8153"/>
                    <a:pt x="1138" y="8235"/>
                    <a:pt x="1044" y="8323"/>
                  </a:cubicBezTo>
                  <a:cubicBezTo>
                    <a:pt x="935" y="8419"/>
                    <a:pt x="821" y="8551"/>
                    <a:pt x="781" y="8551"/>
                  </a:cubicBezTo>
                  <a:cubicBezTo>
                    <a:pt x="776" y="8551"/>
                    <a:pt x="773" y="8549"/>
                    <a:pt x="770" y="8546"/>
                  </a:cubicBezTo>
                  <a:cubicBezTo>
                    <a:pt x="596" y="8747"/>
                    <a:pt x="450" y="8972"/>
                    <a:pt x="336" y="9213"/>
                  </a:cubicBezTo>
                  <a:cubicBezTo>
                    <a:pt x="276" y="9332"/>
                    <a:pt x="237" y="9459"/>
                    <a:pt x="188" y="9582"/>
                  </a:cubicBezTo>
                  <a:cubicBezTo>
                    <a:pt x="153" y="9709"/>
                    <a:pt x="114" y="9835"/>
                    <a:pt x="95" y="9964"/>
                  </a:cubicBezTo>
                  <a:cubicBezTo>
                    <a:pt x="0" y="10481"/>
                    <a:pt x="54" y="11012"/>
                    <a:pt x="251" y="11499"/>
                  </a:cubicBezTo>
                  <a:cubicBezTo>
                    <a:pt x="255" y="11474"/>
                    <a:pt x="262" y="11450"/>
                    <a:pt x="272" y="11427"/>
                  </a:cubicBezTo>
                  <a:cubicBezTo>
                    <a:pt x="282" y="11396"/>
                    <a:pt x="292" y="11364"/>
                    <a:pt x="294" y="11357"/>
                  </a:cubicBezTo>
                  <a:lnTo>
                    <a:pt x="294" y="11357"/>
                  </a:lnTo>
                  <a:cubicBezTo>
                    <a:pt x="294" y="11380"/>
                    <a:pt x="429" y="11675"/>
                    <a:pt x="429" y="11675"/>
                  </a:cubicBezTo>
                  <a:cubicBezTo>
                    <a:pt x="440" y="11720"/>
                    <a:pt x="443" y="11754"/>
                    <a:pt x="424" y="11754"/>
                  </a:cubicBezTo>
                  <a:cubicBezTo>
                    <a:pt x="424" y="11754"/>
                    <a:pt x="423" y="11754"/>
                    <a:pt x="422" y="11754"/>
                  </a:cubicBezTo>
                  <a:cubicBezTo>
                    <a:pt x="401" y="11749"/>
                    <a:pt x="364" y="11708"/>
                    <a:pt x="313" y="11592"/>
                  </a:cubicBezTo>
                  <a:lnTo>
                    <a:pt x="313" y="11592"/>
                  </a:lnTo>
                  <a:cubicBezTo>
                    <a:pt x="318" y="11634"/>
                    <a:pt x="332" y="11673"/>
                    <a:pt x="353" y="11710"/>
                  </a:cubicBezTo>
                  <a:cubicBezTo>
                    <a:pt x="378" y="11749"/>
                    <a:pt x="406" y="11789"/>
                    <a:pt x="438" y="11821"/>
                  </a:cubicBezTo>
                  <a:cubicBezTo>
                    <a:pt x="502" y="11889"/>
                    <a:pt x="561" y="11935"/>
                    <a:pt x="574" y="11935"/>
                  </a:cubicBezTo>
                  <a:cubicBezTo>
                    <a:pt x="575" y="11935"/>
                    <a:pt x="575" y="11935"/>
                    <a:pt x="575" y="11935"/>
                  </a:cubicBezTo>
                  <a:cubicBezTo>
                    <a:pt x="657" y="12064"/>
                    <a:pt x="673" y="12107"/>
                    <a:pt x="655" y="12107"/>
                  </a:cubicBezTo>
                  <a:cubicBezTo>
                    <a:pt x="643" y="12107"/>
                    <a:pt x="618" y="12089"/>
                    <a:pt x="587" y="12065"/>
                  </a:cubicBezTo>
                  <a:cubicBezTo>
                    <a:pt x="525" y="12016"/>
                    <a:pt x="460" y="11939"/>
                    <a:pt x="452" y="11939"/>
                  </a:cubicBezTo>
                  <a:lnTo>
                    <a:pt x="452" y="11939"/>
                  </a:lnTo>
                  <a:cubicBezTo>
                    <a:pt x="450" y="11939"/>
                    <a:pt x="453" y="11945"/>
                    <a:pt x="462" y="11960"/>
                  </a:cubicBezTo>
                  <a:lnTo>
                    <a:pt x="480" y="11988"/>
                  </a:lnTo>
                  <a:cubicBezTo>
                    <a:pt x="492" y="12004"/>
                    <a:pt x="510" y="12028"/>
                    <a:pt x="527" y="12048"/>
                  </a:cubicBezTo>
                  <a:lnTo>
                    <a:pt x="594" y="12137"/>
                  </a:lnTo>
                  <a:lnTo>
                    <a:pt x="573" y="12090"/>
                  </a:lnTo>
                  <a:lnTo>
                    <a:pt x="573" y="12090"/>
                  </a:lnTo>
                  <a:cubicBezTo>
                    <a:pt x="624" y="12134"/>
                    <a:pt x="677" y="12174"/>
                    <a:pt x="733" y="12211"/>
                  </a:cubicBezTo>
                  <a:cubicBezTo>
                    <a:pt x="763" y="12232"/>
                    <a:pt x="791" y="12255"/>
                    <a:pt x="816" y="12278"/>
                  </a:cubicBezTo>
                  <a:cubicBezTo>
                    <a:pt x="830" y="12292"/>
                    <a:pt x="846" y="12308"/>
                    <a:pt x="867" y="12329"/>
                  </a:cubicBezTo>
                  <a:cubicBezTo>
                    <a:pt x="888" y="12352"/>
                    <a:pt x="911" y="12375"/>
                    <a:pt x="939" y="12405"/>
                  </a:cubicBezTo>
                  <a:cubicBezTo>
                    <a:pt x="1050" y="12542"/>
                    <a:pt x="962" y="12507"/>
                    <a:pt x="1009" y="12561"/>
                  </a:cubicBezTo>
                  <a:cubicBezTo>
                    <a:pt x="1004" y="12563"/>
                    <a:pt x="1018" y="12584"/>
                    <a:pt x="1083" y="12637"/>
                  </a:cubicBezTo>
                  <a:lnTo>
                    <a:pt x="1366" y="12932"/>
                  </a:lnTo>
                  <a:lnTo>
                    <a:pt x="1301" y="12765"/>
                  </a:lnTo>
                  <a:lnTo>
                    <a:pt x="1301" y="12765"/>
                  </a:lnTo>
                  <a:cubicBezTo>
                    <a:pt x="1405" y="12835"/>
                    <a:pt x="1492" y="12935"/>
                    <a:pt x="1514" y="12935"/>
                  </a:cubicBezTo>
                  <a:cubicBezTo>
                    <a:pt x="1525" y="12935"/>
                    <a:pt x="1521" y="12913"/>
                    <a:pt x="1499" y="12856"/>
                  </a:cubicBezTo>
                  <a:lnTo>
                    <a:pt x="1499" y="12856"/>
                  </a:lnTo>
                  <a:cubicBezTo>
                    <a:pt x="1619" y="13149"/>
                    <a:pt x="2544" y="13962"/>
                    <a:pt x="2636" y="14109"/>
                  </a:cubicBezTo>
                  <a:cubicBezTo>
                    <a:pt x="2854" y="14251"/>
                    <a:pt x="3030" y="14429"/>
                    <a:pt x="3246" y="14654"/>
                  </a:cubicBezTo>
                  <a:cubicBezTo>
                    <a:pt x="3222" y="14619"/>
                    <a:pt x="3218" y="14576"/>
                    <a:pt x="3250" y="14576"/>
                  </a:cubicBezTo>
                  <a:cubicBezTo>
                    <a:pt x="3276" y="14576"/>
                    <a:pt x="3326" y="14606"/>
                    <a:pt x="3408" y="14696"/>
                  </a:cubicBezTo>
                  <a:cubicBezTo>
                    <a:pt x="3228" y="14743"/>
                    <a:pt x="3678" y="15075"/>
                    <a:pt x="3765" y="15313"/>
                  </a:cubicBezTo>
                  <a:lnTo>
                    <a:pt x="3765" y="15313"/>
                  </a:lnTo>
                  <a:cubicBezTo>
                    <a:pt x="3764" y="15304"/>
                    <a:pt x="3766" y="15299"/>
                    <a:pt x="3772" y="15299"/>
                  </a:cubicBezTo>
                  <a:cubicBezTo>
                    <a:pt x="3822" y="15299"/>
                    <a:pt x="4137" y="15635"/>
                    <a:pt x="4200" y="15635"/>
                  </a:cubicBezTo>
                  <a:cubicBezTo>
                    <a:pt x="4215" y="15635"/>
                    <a:pt x="4215" y="15614"/>
                    <a:pt x="4192" y="15563"/>
                  </a:cubicBezTo>
                  <a:lnTo>
                    <a:pt x="4192" y="15563"/>
                  </a:lnTo>
                  <a:cubicBezTo>
                    <a:pt x="4340" y="15732"/>
                    <a:pt x="4157" y="15619"/>
                    <a:pt x="4250" y="15765"/>
                  </a:cubicBezTo>
                  <a:cubicBezTo>
                    <a:pt x="4672" y="16096"/>
                    <a:pt x="5049" y="16625"/>
                    <a:pt x="5529" y="17074"/>
                  </a:cubicBezTo>
                  <a:cubicBezTo>
                    <a:pt x="5546" y="17069"/>
                    <a:pt x="5522" y="17014"/>
                    <a:pt x="5556" y="17014"/>
                  </a:cubicBezTo>
                  <a:cubicBezTo>
                    <a:pt x="5568" y="17014"/>
                    <a:pt x="5589" y="17021"/>
                    <a:pt x="5622" y="17042"/>
                  </a:cubicBezTo>
                  <a:lnTo>
                    <a:pt x="5789" y="17366"/>
                  </a:lnTo>
                  <a:cubicBezTo>
                    <a:pt x="5891" y="17450"/>
                    <a:pt x="5965" y="17360"/>
                    <a:pt x="6079" y="17582"/>
                  </a:cubicBezTo>
                  <a:cubicBezTo>
                    <a:pt x="6072" y="17558"/>
                    <a:pt x="6063" y="17523"/>
                    <a:pt x="6080" y="17523"/>
                  </a:cubicBezTo>
                  <a:cubicBezTo>
                    <a:pt x="6087" y="17523"/>
                    <a:pt x="6100" y="17530"/>
                    <a:pt x="6120" y="17547"/>
                  </a:cubicBezTo>
                  <a:cubicBezTo>
                    <a:pt x="6538" y="18041"/>
                    <a:pt x="7020" y="18491"/>
                    <a:pt x="7493" y="18952"/>
                  </a:cubicBezTo>
                  <a:cubicBezTo>
                    <a:pt x="7732" y="19182"/>
                    <a:pt x="7968" y="19413"/>
                    <a:pt x="8193" y="19657"/>
                  </a:cubicBezTo>
                  <a:cubicBezTo>
                    <a:pt x="8307" y="19777"/>
                    <a:pt x="8411" y="19898"/>
                    <a:pt x="8524" y="20030"/>
                  </a:cubicBezTo>
                  <a:cubicBezTo>
                    <a:pt x="8645" y="20165"/>
                    <a:pt x="8775" y="20294"/>
                    <a:pt x="8912" y="20413"/>
                  </a:cubicBezTo>
                  <a:cubicBezTo>
                    <a:pt x="8855" y="20351"/>
                    <a:pt x="8840" y="20328"/>
                    <a:pt x="8851" y="20328"/>
                  </a:cubicBezTo>
                  <a:cubicBezTo>
                    <a:pt x="8867" y="20328"/>
                    <a:pt x="8935" y="20373"/>
                    <a:pt x="9009" y="20417"/>
                  </a:cubicBezTo>
                  <a:cubicBezTo>
                    <a:pt x="8932" y="20357"/>
                    <a:pt x="9039" y="20371"/>
                    <a:pt x="9039" y="20336"/>
                  </a:cubicBezTo>
                  <a:cubicBezTo>
                    <a:pt x="9113" y="20401"/>
                    <a:pt x="9192" y="20459"/>
                    <a:pt x="9276" y="20515"/>
                  </a:cubicBezTo>
                  <a:cubicBezTo>
                    <a:pt x="9398" y="20598"/>
                    <a:pt x="9533" y="20668"/>
                    <a:pt x="9533" y="20668"/>
                  </a:cubicBezTo>
                  <a:cubicBezTo>
                    <a:pt x="9544" y="20664"/>
                    <a:pt x="9558" y="20662"/>
                    <a:pt x="9574" y="20662"/>
                  </a:cubicBezTo>
                  <a:cubicBezTo>
                    <a:pt x="9650" y="20662"/>
                    <a:pt x="9774" y="20699"/>
                    <a:pt x="9897" y="20726"/>
                  </a:cubicBezTo>
                  <a:cubicBezTo>
                    <a:pt x="9984" y="20746"/>
                    <a:pt x="10071" y="20759"/>
                    <a:pt x="10134" y="20759"/>
                  </a:cubicBezTo>
                  <a:cubicBezTo>
                    <a:pt x="10179" y="20759"/>
                    <a:pt x="10213" y="20753"/>
                    <a:pt x="10226" y="20737"/>
                  </a:cubicBezTo>
                  <a:lnTo>
                    <a:pt x="10133" y="20735"/>
                  </a:lnTo>
                  <a:cubicBezTo>
                    <a:pt x="10087" y="20733"/>
                    <a:pt x="10041" y="20728"/>
                    <a:pt x="10041" y="20728"/>
                  </a:cubicBezTo>
                  <a:cubicBezTo>
                    <a:pt x="10170" y="20700"/>
                    <a:pt x="10092" y="20638"/>
                    <a:pt x="9997" y="20563"/>
                  </a:cubicBezTo>
                  <a:cubicBezTo>
                    <a:pt x="9901" y="20489"/>
                    <a:pt x="9797" y="20399"/>
                    <a:pt x="9830" y="20343"/>
                  </a:cubicBezTo>
                  <a:lnTo>
                    <a:pt x="9830" y="20343"/>
                  </a:lnTo>
                  <a:cubicBezTo>
                    <a:pt x="9818" y="20345"/>
                    <a:pt x="9806" y="20346"/>
                    <a:pt x="9794" y="20346"/>
                  </a:cubicBezTo>
                  <a:cubicBezTo>
                    <a:pt x="9672" y="20346"/>
                    <a:pt x="9543" y="20261"/>
                    <a:pt x="9410" y="20160"/>
                  </a:cubicBezTo>
                  <a:cubicBezTo>
                    <a:pt x="9266" y="20049"/>
                    <a:pt x="9123" y="19926"/>
                    <a:pt x="8923" y="19856"/>
                  </a:cubicBezTo>
                  <a:cubicBezTo>
                    <a:pt x="8908" y="19832"/>
                    <a:pt x="8910" y="19825"/>
                    <a:pt x="8920" y="19825"/>
                  </a:cubicBezTo>
                  <a:cubicBezTo>
                    <a:pt x="8934" y="19825"/>
                    <a:pt x="8963" y="19839"/>
                    <a:pt x="8979" y="19839"/>
                  </a:cubicBezTo>
                  <a:cubicBezTo>
                    <a:pt x="8987" y="19839"/>
                    <a:pt x="8992" y="19834"/>
                    <a:pt x="8988" y="19821"/>
                  </a:cubicBezTo>
                  <a:cubicBezTo>
                    <a:pt x="8879" y="19798"/>
                    <a:pt x="8786" y="19726"/>
                    <a:pt x="8629" y="19536"/>
                  </a:cubicBezTo>
                  <a:lnTo>
                    <a:pt x="8629" y="19536"/>
                  </a:lnTo>
                  <a:lnTo>
                    <a:pt x="8659" y="19546"/>
                  </a:lnTo>
                  <a:cubicBezTo>
                    <a:pt x="8172" y="19077"/>
                    <a:pt x="8003" y="18836"/>
                    <a:pt x="7491" y="18275"/>
                  </a:cubicBezTo>
                  <a:lnTo>
                    <a:pt x="7488" y="18356"/>
                  </a:lnTo>
                  <a:cubicBezTo>
                    <a:pt x="7423" y="18289"/>
                    <a:pt x="7370" y="18215"/>
                    <a:pt x="7324" y="18134"/>
                  </a:cubicBezTo>
                  <a:cubicBezTo>
                    <a:pt x="7308" y="18128"/>
                    <a:pt x="7296" y="18126"/>
                    <a:pt x="7289" y="18126"/>
                  </a:cubicBezTo>
                  <a:cubicBezTo>
                    <a:pt x="7211" y="18126"/>
                    <a:pt x="7577" y="18416"/>
                    <a:pt x="7480" y="18416"/>
                  </a:cubicBezTo>
                  <a:cubicBezTo>
                    <a:pt x="7473" y="18416"/>
                    <a:pt x="7464" y="18415"/>
                    <a:pt x="7453" y="18412"/>
                  </a:cubicBezTo>
                  <a:cubicBezTo>
                    <a:pt x="7384" y="18173"/>
                    <a:pt x="6640" y="17598"/>
                    <a:pt x="6633" y="17397"/>
                  </a:cubicBezTo>
                  <a:cubicBezTo>
                    <a:pt x="6586" y="17349"/>
                    <a:pt x="6564" y="17334"/>
                    <a:pt x="6554" y="17334"/>
                  </a:cubicBezTo>
                  <a:cubicBezTo>
                    <a:pt x="6537" y="17334"/>
                    <a:pt x="6557" y="17381"/>
                    <a:pt x="6538" y="17381"/>
                  </a:cubicBezTo>
                  <a:cubicBezTo>
                    <a:pt x="6528" y="17381"/>
                    <a:pt x="6506" y="17367"/>
                    <a:pt x="6459" y="17320"/>
                  </a:cubicBezTo>
                  <a:lnTo>
                    <a:pt x="6438" y="17246"/>
                  </a:lnTo>
                  <a:lnTo>
                    <a:pt x="6359" y="17234"/>
                  </a:lnTo>
                  <a:cubicBezTo>
                    <a:pt x="6250" y="17114"/>
                    <a:pt x="6225" y="17021"/>
                    <a:pt x="6241" y="16996"/>
                  </a:cubicBezTo>
                  <a:lnTo>
                    <a:pt x="6241" y="16996"/>
                  </a:lnTo>
                  <a:cubicBezTo>
                    <a:pt x="6278" y="17030"/>
                    <a:pt x="6320" y="17065"/>
                    <a:pt x="6359" y="17098"/>
                  </a:cubicBezTo>
                  <a:cubicBezTo>
                    <a:pt x="6250" y="16929"/>
                    <a:pt x="5972" y="16719"/>
                    <a:pt x="5896" y="16638"/>
                  </a:cubicBezTo>
                  <a:lnTo>
                    <a:pt x="5896" y="16638"/>
                  </a:lnTo>
                  <a:lnTo>
                    <a:pt x="6037" y="16808"/>
                  </a:lnTo>
                  <a:cubicBezTo>
                    <a:pt x="5527" y="16346"/>
                    <a:pt x="4971" y="15721"/>
                    <a:pt x="4449" y="15306"/>
                  </a:cubicBezTo>
                  <a:lnTo>
                    <a:pt x="4449" y="15306"/>
                  </a:lnTo>
                  <a:lnTo>
                    <a:pt x="4465" y="15361"/>
                  </a:lnTo>
                  <a:cubicBezTo>
                    <a:pt x="4071" y="15041"/>
                    <a:pt x="4201" y="15055"/>
                    <a:pt x="3791" y="14677"/>
                  </a:cubicBezTo>
                  <a:lnTo>
                    <a:pt x="3791" y="14677"/>
                  </a:lnTo>
                  <a:lnTo>
                    <a:pt x="3809" y="14687"/>
                  </a:lnTo>
                  <a:cubicBezTo>
                    <a:pt x="3693" y="14615"/>
                    <a:pt x="3587" y="14524"/>
                    <a:pt x="3492" y="14425"/>
                  </a:cubicBezTo>
                  <a:lnTo>
                    <a:pt x="3492" y="14425"/>
                  </a:lnTo>
                  <a:cubicBezTo>
                    <a:pt x="3505" y="14433"/>
                    <a:pt x="3514" y="14436"/>
                    <a:pt x="3519" y="14436"/>
                  </a:cubicBezTo>
                  <a:cubicBezTo>
                    <a:pt x="3554" y="14436"/>
                    <a:pt x="3425" y="14275"/>
                    <a:pt x="3461" y="14275"/>
                  </a:cubicBezTo>
                  <a:cubicBezTo>
                    <a:pt x="3469" y="14275"/>
                    <a:pt x="3482" y="14282"/>
                    <a:pt x="3505" y="14297"/>
                  </a:cubicBezTo>
                  <a:cubicBezTo>
                    <a:pt x="3079" y="13949"/>
                    <a:pt x="3283" y="14137"/>
                    <a:pt x="2954" y="13954"/>
                  </a:cubicBezTo>
                  <a:lnTo>
                    <a:pt x="2928" y="13861"/>
                  </a:lnTo>
                  <a:cubicBezTo>
                    <a:pt x="2810" y="13803"/>
                    <a:pt x="2787" y="13813"/>
                    <a:pt x="2583" y="13625"/>
                  </a:cubicBezTo>
                  <a:lnTo>
                    <a:pt x="2583" y="13625"/>
                  </a:lnTo>
                  <a:cubicBezTo>
                    <a:pt x="2618" y="13649"/>
                    <a:pt x="2637" y="13659"/>
                    <a:pt x="2647" y="13659"/>
                  </a:cubicBezTo>
                  <a:cubicBezTo>
                    <a:pt x="2679" y="13659"/>
                    <a:pt x="2605" y="13554"/>
                    <a:pt x="2645" y="13554"/>
                  </a:cubicBezTo>
                  <a:cubicBezTo>
                    <a:pt x="2657" y="13554"/>
                    <a:pt x="2682" y="13565"/>
                    <a:pt x="2724" y="13592"/>
                  </a:cubicBezTo>
                  <a:cubicBezTo>
                    <a:pt x="2386" y="13108"/>
                    <a:pt x="2043" y="13055"/>
                    <a:pt x="1957" y="12760"/>
                  </a:cubicBezTo>
                  <a:cubicBezTo>
                    <a:pt x="1932" y="12751"/>
                    <a:pt x="1914" y="12747"/>
                    <a:pt x="1901" y="12747"/>
                  </a:cubicBezTo>
                  <a:cubicBezTo>
                    <a:pt x="1789" y="12747"/>
                    <a:pt x="2174" y="13090"/>
                    <a:pt x="2155" y="13090"/>
                  </a:cubicBezTo>
                  <a:cubicBezTo>
                    <a:pt x="2153" y="13090"/>
                    <a:pt x="2148" y="13087"/>
                    <a:pt x="2138" y="13080"/>
                  </a:cubicBezTo>
                  <a:lnTo>
                    <a:pt x="2138" y="13080"/>
                  </a:lnTo>
                  <a:cubicBezTo>
                    <a:pt x="2150" y="13105"/>
                    <a:pt x="2147" y="13115"/>
                    <a:pt x="2134" y="13115"/>
                  </a:cubicBezTo>
                  <a:cubicBezTo>
                    <a:pt x="2086" y="13115"/>
                    <a:pt x="1890" y="12963"/>
                    <a:pt x="1795" y="12853"/>
                  </a:cubicBezTo>
                  <a:cubicBezTo>
                    <a:pt x="1665" y="12721"/>
                    <a:pt x="1688" y="12516"/>
                    <a:pt x="1357" y="12188"/>
                  </a:cubicBezTo>
                  <a:lnTo>
                    <a:pt x="1357" y="12188"/>
                  </a:lnTo>
                  <a:cubicBezTo>
                    <a:pt x="1387" y="12217"/>
                    <a:pt x="1397" y="12214"/>
                    <a:pt x="1428" y="12248"/>
                  </a:cubicBezTo>
                  <a:cubicBezTo>
                    <a:pt x="1380" y="12174"/>
                    <a:pt x="1310" y="12120"/>
                    <a:pt x="1241" y="12062"/>
                  </a:cubicBezTo>
                  <a:lnTo>
                    <a:pt x="1238" y="12061"/>
                  </a:lnTo>
                  <a:lnTo>
                    <a:pt x="1238" y="12061"/>
                  </a:lnTo>
                  <a:cubicBezTo>
                    <a:pt x="1239" y="12062"/>
                    <a:pt x="1241" y="12065"/>
                    <a:pt x="1245" y="12069"/>
                  </a:cubicBezTo>
                  <a:lnTo>
                    <a:pt x="1245" y="12069"/>
                  </a:lnTo>
                  <a:lnTo>
                    <a:pt x="1243" y="12067"/>
                  </a:lnTo>
                  <a:lnTo>
                    <a:pt x="1238" y="12062"/>
                  </a:lnTo>
                  <a:lnTo>
                    <a:pt x="1224" y="12051"/>
                  </a:lnTo>
                  <a:lnTo>
                    <a:pt x="1199" y="12025"/>
                  </a:lnTo>
                  <a:cubicBezTo>
                    <a:pt x="1183" y="12009"/>
                    <a:pt x="1166" y="11993"/>
                    <a:pt x="1150" y="11974"/>
                  </a:cubicBezTo>
                  <a:cubicBezTo>
                    <a:pt x="1115" y="11937"/>
                    <a:pt x="1088" y="11895"/>
                    <a:pt x="1067" y="11849"/>
                  </a:cubicBezTo>
                  <a:cubicBezTo>
                    <a:pt x="954" y="11816"/>
                    <a:pt x="930" y="11676"/>
                    <a:pt x="849" y="11676"/>
                  </a:cubicBezTo>
                  <a:cubicBezTo>
                    <a:pt x="844" y="11676"/>
                    <a:pt x="838" y="11676"/>
                    <a:pt x="833" y="11678"/>
                  </a:cubicBezTo>
                  <a:cubicBezTo>
                    <a:pt x="826" y="11688"/>
                    <a:pt x="1013" y="11908"/>
                    <a:pt x="1071" y="11967"/>
                  </a:cubicBezTo>
                  <a:lnTo>
                    <a:pt x="1071" y="11967"/>
                  </a:lnTo>
                  <a:cubicBezTo>
                    <a:pt x="1053" y="11952"/>
                    <a:pt x="1035" y="11938"/>
                    <a:pt x="1016" y="11923"/>
                  </a:cubicBezTo>
                  <a:lnTo>
                    <a:pt x="953" y="11868"/>
                  </a:lnTo>
                  <a:cubicBezTo>
                    <a:pt x="909" y="11831"/>
                    <a:pt x="860" y="11796"/>
                    <a:pt x="814" y="11747"/>
                  </a:cubicBezTo>
                  <a:cubicBezTo>
                    <a:pt x="765" y="11694"/>
                    <a:pt x="721" y="11636"/>
                    <a:pt x="682" y="11576"/>
                  </a:cubicBezTo>
                  <a:cubicBezTo>
                    <a:pt x="640" y="11499"/>
                    <a:pt x="608" y="11418"/>
                    <a:pt x="585" y="11334"/>
                  </a:cubicBezTo>
                  <a:lnTo>
                    <a:pt x="585" y="11334"/>
                  </a:lnTo>
                  <a:cubicBezTo>
                    <a:pt x="617" y="11353"/>
                    <a:pt x="687" y="11446"/>
                    <a:pt x="733" y="11508"/>
                  </a:cubicBezTo>
                  <a:cubicBezTo>
                    <a:pt x="717" y="11395"/>
                    <a:pt x="622" y="11325"/>
                    <a:pt x="617" y="11205"/>
                  </a:cubicBezTo>
                  <a:cubicBezTo>
                    <a:pt x="642" y="11205"/>
                    <a:pt x="666" y="11232"/>
                    <a:pt x="691" y="11277"/>
                  </a:cubicBezTo>
                  <a:cubicBezTo>
                    <a:pt x="721" y="11330"/>
                    <a:pt x="751" y="11385"/>
                    <a:pt x="777" y="11443"/>
                  </a:cubicBezTo>
                  <a:cubicBezTo>
                    <a:pt x="842" y="11569"/>
                    <a:pt x="935" y="11719"/>
                    <a:pt x="1030" y="11780"/>
                  </a:cubicBezTo>
                  <a:cubicBezTo>
                    <a:pt x="1002" y="11694"/>
                    <a:pt x="787" y="11490"/>
                    <a:pt x="858" y="11490"/>
                  </a:cubicBezTo>
                  <a:cubicBezTo>
                    <a:pt x="865" y="11490"/>
                    <a:pt x="876" y="11492"/>
                    <a:pt x="890" y="11496"/>
                  </a:cubicBezTo>
                  <a:lnTo>
                    <a:pt x="890" y="11496"/>
                  </a:lnTo>
                  <a:cubicBezTo>
                    <a:pt x="841" y="11480"/>
                    <a:pt x="802" y="11445"/>
                    <a:pt x="777" y="11399"/>
                  </a:cubicBezTo>
                  <a:cubicBezTo>
                    <a:pt x="749" y="11351"/>
                    <a:pt x="726" y="11300"/>
                    <a:pt x="712" y="11246"/>
                  </a:cubicBezTo>
                  <a:cubicBezTo>
                    <a:pt x="696" y="11186"/>
                    <a:pt x="677" y="11126"/>
                    <a:pt x="656" y="11068"/>
                  </a:cubicBezTo>
                  <a:cubicBezTo>
                    <a:pt x="636" y="10998"/>
                    <a:pt x="608" y="10936"/>
                    <a:pt x="568" y="10875"/>
                  </a:cubicBezTo>
                  <a:lnTo>
                    <a:pt x="568" y="10875"/>
                  </a:lnTo>
                  <a:lnTo>
                    <a:pt x="631" y="10882"/>
                  </a:lnTo>
                  <a:cubicBezTo>
                    <a:pt x="596" y="10815"/>
                    <a:pt x="571" y="10743"/>
                    <a:pt x="559" y="10669"/>
                  </a:cubicBezTo>
                  <a:lnTo>
                    <a:pt x="559" y="10669"/>
                  </a:lnTo>
                  <a:lnTo>
                    <a:pt x="656" y="10806"/>
                  </a:lnTo>
                  <a:cubicBezTo>
                    <a:pt x="612" y="10702"/>
                    <a:pt x="601" y="10588"/>
                    <a:pt x="622" y="10479"/>
                  </a:cubicBezTo>
                  <a:cubicBezTo>
                    <a:pt x="631" y="10370"/>
                    <a:pt x="666" y="10268"/>
                    <a:pt x="652" y="10159"/>
                  </a:cubicBezTo>
                  <a:lnTo>
                    <a:pt x="652" y="10159"/>
                  </a:lnTo>
                  <a:cubicBezTo>
                    <a:pt x="641" y="10364"/>
                    <a:pt x="627" y="10404"/>
                    <a:pt x="607" y="10404"/>
                  </a:cubicBezTo>
                  <a:cubicBezTo>
                    <a:pt x="605" y="10404"/>
                    <a:pt x="603" y="10403"/>
                    <a:pt x="601" y="10403"/>
                  </a:cubicBezTo>
                  <a:cubicBezTo>
                    <a:pt x="589" y="10399"/>
                    <a:pt x="575" y="10388"/>
                    <a:pt x="563" y="10388"/>
                  </a:cubicBezTo>
                  <a:cubicBezTo>
                    <a:pt x="550" y="10388"/>
                    <a:pt x="537" y="10401"/>
                    <a:pt x="529" y="10454"/>
                  </a:cubicBezTo>
                  <a:cubicBezTo>
                    <a:pt x="515" y="10393"/>
                    <a:pt x="510" y="10331"/>
                    <a:pt x="515" y="10270"/>
                  </a:cubicBezTo>
                  <a:cubicBezTo>
                    <a:pt x="515" y="10229"/>
                    <a:pt x="520" y="10187"/>
                    <a:pt x="527" y="10145"/>
                  </a:cubicBezTo>
                  <a:cubicBezTo>
                    <a:pt x="543" y="10092"/>
                    <a:pt x="571" y="10041"/>
                    <a:pt x="603" y="9997"/>
                  </a:cubicBezTo>
                  <a:cubicBezTo>
                    <a:pt x="638" y="9948"/>
                    <a:pt x="670" y="9899"/>
                    <a:pt x="700" y="9848"/>
                  </a:cubicBezTo>
                  <a:cubicBezTo>
                    <a:pt x="719" y="9807"/>
                    <a:pt x="735" y="9765"/>
                    <a:pt x="749" y="9723"/>
                  </a:cubicBezTo>
                  <a:cubicBezTo>
                    <a:pt x="773" y="9666"/>
                    <a:pt x="795" y="9609"/>
                    <a:pt x="811" y="9550"/>
                  </a:cubicBezTo>
                  <a:lnTo>
                    <a:pt x="811" y="9550"/>
                  </a:lnTo>
                  <a:cubicBezTo>
                    <a:pt x="793" y="9614"/>
                    <a:pt x="727" y="9736"/>
                    <a:pt x="702" y="9736"/>
                  </a:cubicBezTo>
                  <a:cubicBezTo>
                    <a:pt x="694" y="9736"/>
                    <a:pt x="690" y="9724"/>
                    <a:pt x="693" y="9693"/>
                  </a:cubicBezTo>
                  <a:cubicBezTo>
                    <a:pt x="719" y="9638"/>
                    <a:pt x="751" y="9575"/>
                    <a:pt x="782" y="9519"/>
                  </a:cubicBezTo>
                  <a:cubicBezTo>
                    <a:pt x="812" y="9473"/>
                    <a:pt x="844" y="9431"/>
                    <a:pt x="884" y="9394"/>
                  </a:cubicBezTo>
                  <a:cubicBezTo>
                    <a:pt x="942" y="9269"/>
                    <a:pt x="953" y="9233"/>
                    <a:pt x="942" y="9233"/>
                  </a:cubicBezTo>
                  <a:lnTo>
                    <a:pt x="942" y="9233"/>
                  </a:lnTo>
                  <a:cubicBezTo>
                    <a:pt x="937" y="9233"/>
                    <a:pt x="928" y="9241"/>
                    <a:pt x="916" y="9250"/>
                  </a:cubicBezTo>
                  <a:cubicBezTo>
                    <a:pt x="892" y="9267"/>
                    <a:pt x="861" y="9295"/>
                    <a:pt x="847" y="9295"/>
                  </a:cubicBezTo>
                  <a:cubicBezTo>
                    <a:pt x="838" y="9295"/>
                    <a:pt x="836" y="9284"/>
                    <a:pt x="846" y="9250"/>
                  </a:cubicBezTo>
                  <a:cubicBezTo>
                    <a:pt x="902" y="9218"/>
                    <a:pt x="939" y="9162"/>
                    <a:pt x="948" y="9097"/>
                  </a:cubicBezTo>
                  <a:cubicBezTo>
                    <a:pt x="962" y="9026"/>
                    <a:pt x="988" y="8956"/>
                    <a:pt x="1023" y="8889"/>
                  </a:cubicBezTo>
                  <a:lnTo>
                    <a:pt x="1071" y="8926"/>
                  </a:lnTo>
                  <a:cubicBezTo>
                    <a:pt x="1243" y="8757"/>
                    <a:pt x="1243" y="8710"/>
                    <a:pt x="1243" y="8671"/>
                  </a:cubicBezTo>
                  <a:cubicBezTo>
                    <a:pt x="1241" y="8629"/>
                    <a:pt x="1236" y="8592"/>
                    <a:pt x="1424" y="8439"/>
                  </a:cubicBezTo>
                  <a:lnTo>
                    <a:pt x="1424" y="8439"/>
                  </a:lnTo>
                  <a:lnTo>
                    <a:pt x="1338" y="8641"/>
                  </a:lnTo>
                  <a:lnTo>
                    <a:pt x="1500" y="8448"/>
                  </a:lnTo>
                  <a:lnTo>
                    <a:pt x="1512" y="8534"/>
                  </a:lnTo>
                  <a:cubicBezTo>
                    <a:pt x="1669" y="8302"/>
                    <a:pt x="1741" y="8251"/>
                    <a:pt x="1943" y="8075"/>
                  </a:cubicBezTo>
                  <a:lnTo>
                    <a:pt x="1943" y="8075"/>
                  </a:lnTo>
                  <a:cubicBezTo>
                    <a:pt x="1939" y="8076"/>
                    <a:pt x="1935" y="8076"/>
                    <a:pt x="1932" y="8076"/>
                  </a:cubicBezTo>
                  <a:cubicBezTo>
                    <a:pt x="1872" y="8076"/>
                    <a:pt x="1901" y="7964"/>
                    <a:pt x="2057" y="7804"/>
                  </a:cubicBezTo>
                  <a:cubicBezTo>
                    <a:pt x="2087" y="7785"/>
                    <a:pt x="2104" y="7779"/>
                    <a:pt x="2113" y="7779"/>
                  </a:cubicBezTo>
                  <a:cubicBezTo>
                    <a:pt x="2127" y="7779"/>
                    <a:pt x="2123" y="7794"/>
                    <a:pt x="2130" y="7794"/>
                  </a:cubicBezTo>
                  <a:cubicBezTo>
                    <a:pt x="2139" y="7794"/>
                    <a:pt x="2165" y="7770"/>
                    <a:pt x="2265" y="7665"/>
                  </a:cubicBezTo>
                  <a:lnTo>
                    <a:pt x="2265" y="7665"/>
                  </a:lnTo>
                  <a:cubicBezTo>
                    <a:pt x="2240" y="7746"/>
                    <a:pt x="2214" y="7839"/>
                    <a:pt x="2070" y="7901"/>
                  </a:cubicBezTo>
                  <a:cubicBezTo>
                    <a:pt x="2075" y="7927"/>
                    <a:pt x="2045" y="7982"/>
                    <a:pt x="2047" y="8006"/>
                  </a:cubicBezTo>
                  <a:cubicBezTo>
                    <a:pt x="2200" y="7913"/>
                    <a:pt x="2363" y="7704"/>
                    <a:pt x="2451" y="7616"/>
                  </a:cubicBezTo>
                  <a:lnTo>
                    <a:pt x="2451" y="7616"/>
                  </a:lnTo>
                  <a:cubicBezTo>
                    <a:pt x="2418" y="7646"/>
                    <a:pt x="2383" y="7676"/>
                    <a:pt x="2346" y="7700"/>
                  </a:cubicBezTo>
                  <a:lnTo>
                    <a:pt x="2634" y="7294"/>
                  </a:lnTo>
                  <a:cubicBezTo>
                    <a:pt x="2649" y="7285"/>
                    <a:pt x="2660" y="7282"/>
                    <a:pt x="2667" y="7282"/>
                  </a:cubicBezTo>
                  <a:cubicBezTo>
                    <a:pt x="2689" y="7282"/>
                    <a:pt x="2665" y="7325"/>
                    <a:pt x="2643" y="7368"/>
                  </a:cubicBezTo>
                  <a:cubicBezTo>
                    <a:pt x="2708" y="7291"/>
                    <a:pt x="2738" y="7224"/>
                    <a:pt x="2836" y="7118"/>
                  </a:cubicBezTo>
                  <a:lnTo>
                    <a:pt x="2836" y="7118"/>
                  </a:lnTo>
                  <a:cubicBezTo>
                    <a:pt x="2845" y="7179"/>
                    <a:pt x="2885" y="7207"/>
                    <a:pt x="2765" y="7360"/>
                  </a:cubicBezTo>
                  <a:lnTo>
                    <a:pt x="2765" y="7360"/>
                  </a:lnTo>
                  <a:lnTo>
                    <a:pt x="3046" y="7004"/>
                  </a:lnTo>
                  <a:cubicBezTo>
                    <a:pt x="3077" y="6998"/>
                    <a:pt x="3197" y="6918"/>
                    <a:pt x="3225" y="6918"/>
                  </a:cubicBezTo>
                  <a:cubicBezTo>
                    <a:pt x="3231" y="6918"/>
                    <a:pt x="3233" y="6922"/>
                    <a:pt x="3227" y="6932"/>
                  </a:cubicBezTo>
                  <a:cubicBezTo>
                    <a:pt x="3431" y="6770"/>
                    <a:pt x="3606" y="6420"/>
                    <a:pt x="3874" y="6204"/>
                  </a:cubicBezTo>
                  <a:lnTo>
                    <a:pt x="3874" y="6204"/>
                  </a:lnTo>
                  <a:cubicBezTo>
                    <a:pt x="3874" y="6203"/>
                    <a:pt x="3874" y="6203"/>
                    <a:pt x="3874" y="6202"/>
                  </a:cubicBezTo>
                  <a:lnTo>
                    <a:pt x="3877" y="6199"/>
                  </a:lnTo>
                  <a:lnTo>
                    <a:pt x="3877" y="6199"/>
                  </a:lnTo>
                  <a:cubicBezTo>
                    <a:pt x="3877" y="6200"/>
                    <a:pt x="3877" y="6201"/>
                    <a:pt x="3876" y="6202"/>
                  </a:cubicBezTo>
                  <a:cubicBezTo>
                    <a:pt x="3876" y="6203"/>
                    <a:pt x="3875" y="6203"/>
                    <a:pt x="3874" y="6204"/>
                  </a:cubicBezTo>
                  <a:lnTo>
                    <a:pt x="3874" y="6204"/>
                  </a:lnTo>
                  <a:cubicBezTo>
                    <a:pt x="3874" y="6208"/>
                    <a:pt x="3874" y="6214"/>
                    <a:pt x="3874" y="6218"/>
                  </a:cubicBezTo>
                  <a:lnTo>
                    <a:pt x="3883" y="6195"/>
                  </a:lnTo>
                  <a:lnTo>
                    <a:pt x="3877" y="6199"/>
                  </a:lnTo>
                  <a:lnTo>
                    <a:pt x="3877" y="6199"/>
                  </a:lnTo>
                  <a:cubicBezTo>
                    <a:pt x="3894" y="6161"/>
                    <a:pt x="3919" y="6125"/>
                    <a:pt x="3948" y="6095"/>
                  </a:cubicBezTo>
                  <a:cubicBezTo>
                    <a:pt x="4182" y="5875"/>
                    <a:pt x="4426" y="5715"/>
                    <a:pt x="4648" y="5400"/>
                  </a:cubicBezTo>
                  <a:lnTo>
                    <a:pt x="4864" y="5309"/>
                  </a:lnTo>
                  <a:cubicBezTo>
                    <a:pt x="4921" y="5244"/>
                    <a:pt x="4921" y="5228"/>
                    <a:pt x="4900" y="5228"/>
                  </a:cubicBezTo>
                  <a:cubicBezTo>
                    <a:pt x="4879" y="5228"/>
                    <a:pt x="4834" y="5246"/>
                    <a:pt x="4808" y="5246"/>
                  </a:cubicBezTo>
                  <a:cubicBezTo>
                    <a:pt x="4774" y="5246"/>
                    <a:pt x="4773" y="5213"/>
                    <a:pt x="4906" y="5061"/>
                  </a:cubicBezTo>
                  <a:cubicBezTo>
                    <a:pt x="4996" y="4955"/>
                    <a:pt x="5038" y="4927"/>
                    <a:pt x="5062" y="4927"/>
                  </a:cubicBezTo>
                  <a:cubicBezTo>
                    <a:pt x="5090" y="4927"/>
                    <a:pt x="5093" y="4966"/>
                    <a:pt x="5121" y="4966"/>
                  </a:cubicBezTo>
                  <a:cubicBezTo>
                    <a:pt x="5130" y="4966"/>
                    <a:pt x="5141" y="4962"/>
                    <a:pt x="5156" y="4952"/>
                  </a:cubicBezTo>
                  <a:cubicBezTo>
                    <a:pt x="5246" y="4797"/>
                    <a:pt x="5399" y="4519"/>
                    <a:pt x="5678" y="4340"/>
                  </a:cubicBezTo>
                  <a:lnTo>
                    <a:pt x="5678" y="4343"/>
                  </a:lnTo>
                  <a:cubicBezTo>
                    <a:pt x="5613" y="4431"/>
                    <a:pt x="5546" y="4479"/>
                    <a:pt x="5478" y="4554"/>
                  </a:cubicBezTo>
                  <a:lnTo>
                    <a:pt x="5687" y="4415"/>
                  </a:lnTo>
                  <a:lnTo>
                    <a:pt x="5687" y="4415"/>
                  </a:lnTo>
                  <a:cubicBezTo>
                    <a:pt x="5572" y="4616"/>
                    <a:pt x="5446" y="4742"/>
                    <a:pt x="5481" y="4742"/>
                  </a:cubicBezTo>
                  <a:cubicBezTo>
                    <a:pt x="5493" y="4742"/>
                    <a:pt x="5522" y="4728"/>
                    <a:pt x="5573" y="4700"/>
                  </a:cubicBezTo>
                  <a:cubicBezTo>
                    <a:pt x="5478" y="4554"/>
                    <a:pt x="6239" y="4011"/>
                    <a:pt x="6141" y="3865"/>
                  </a:cubicBezTo>
                  <a:lnTo>
                    <a:pt x="6283" y="3777"/>
                  </a:lnTo>
                  <a:lnTo>
                    <a:pt x="6283" y="3777"/>
                  </a:lnTo>
                  <a:cubicBezTo>
                    <a:pt x="6248" y="3807"/>
                    <a:pt x="6250" y="3821"/>
                    <a:pt x="6215" y="3851"/>
                  </a:cubicBezTo>
                  <a:cubicBezTo>
                    <a:pt x="6496" y="3687"/>
                    <a:pt x="6294" y="3599"/>
                    <a:pt x="6600" y="3330"/>
                  </a:cubicBezTo>
                  <a:cubicBezTo>
                    <a:pt x="6672" y="3270"/>
                    <a:pt x="6733" y="3227"/>
                    <a:pt x="6752" y="3227"/>
                  </a:cubicBezTo>
                  <a:cubicBezTo>
                    <a:pt x="6762" y="3227"/>
                    <a:pt x="6760" y="3239"/>
                    <a:pt x="6742" y="3267"/>
                  </a:cubicBezTo>
                  <a:lnTo>
                    <a:pt x="6936" y="3014"/>
                  </a:lnTo>
                  <a:cubicBezTo>
                    <a:pt x="6961" y="2992"/>
                    <a:pt x="6977" y="2982"/>
                    <a:pt x="6984" y="2982"/>
                  </a:cubicBezTo>
                  <a:cubicBezTo>
                    <a:pt x="6994" y="2982"/>
                    <a:pt x="6990" y="2997"/>
                    <a:pt x="6971" y="3020"/>
                  </a:cubicBezTo>
                  <a:lnTo>
                    <a:pt x="6971" y="3020"/>
                  </a:lnTo>
                  <a:lnTo>
                    <a:pt x="7273" y="2701"/>
                  </a:lnTo>
                  <a:lnTo>
                    <a:pt x="7273" y="2706"/>
                  </a:lnTo>
                  <a:cubicBezTo>
                    <a:pt x="7319" y="2613"/>
                    <a:pt x="7370" y="2523"/>
                    <a:pt x="7426" y="2435"/>
                  </a:cubicBezTo>
                  <a:cubicBezTo>
                    <a:pt x="7448" y="2420"/>
                    <a:pt x="7459" y="2414"/>
                    <a:pt x="7463" y="2414"/>
                  </a:cubicBezTo>
                  <a:lnTo>
                    <a:pt x="7463" y="2414"/>
                  </a:lnTo>
                  <a:cubicBezTo>
                    <a:pt x="7477" y="2414"/>
                    <a:pt x="7406" y="2484"/>
                    <a:pt x="7428" y="2484"/>
                  </a:cubicBezTo>
                  <a:cubicBezTo>
                    <a:pt x="7428" y="2484"/>
                    <a:pt x="7429" y="2484"/>
                    <a:pt x="7430" y="2484"/>
                  </a:cubicBezTo>
                  <a:lnTo>
                    <a:pt x="7590" y="2266"/>
                  </a:lnTo>
                  <a:cubicBezTo>
                    <a:pt x="7602" y="2261"/>
                    <a:pt x="7611" y="2258"/>
                    <a:pt x="7617" y="2258"/>
                  </a:cubicBezTo>
                  <a:cubicBezTo>
                    <a:pt x="7672" y="2258"/>
                    <a:pt x="7557" y="2420"/>
                    <a:pt x="7437" y="2532"/>
                  </a:cubicBezTo>
                  <a:cubicBezTo>
                    <a:pt x="7734" y="2477"/>
                    <a:pt x="7565" y="2344"/>
                    <a:pt x="8014" y="2036"/>
                  </a:cubicBezTo>
                  <a:lnTo>
                    <a:pt x="8014" y="2036"/>
                  </a:lnTo>
                  <a:lnTo>
                    <a:pt x="7852" y="2228"/>
                  </a:lnTo>
                  <a:cubicBezTo>
                    <a:pt x="8035" y="2182"/>
                    <a:pt x="8149" y="2018"/>
                    <a:pt x="8392" y="1860"/>
                  </a:cubicBezTo>
                  <a:lnTo>
                    <a:pt x="8392" y="1860"/>
                  </a:lnTo>
                  <a:cubicBezTo>
                    <a:pt x="8344" y="1878"/>
                    <a:pt x="8113" y="2015"/>
                    <a:pt x="8039" y="2015"/>
                  </a:cubicBezTo>
                  <a:cubicBezTo>
                    <a:pt x="8015" y="2015"/>
                    <a:pt x="8007" y="2001"/>
                    <a:pt x="8028" y="1963"/>
                  </a:cubicBezTo>
                  <a:lnTo>
                    <a:pt x="8028" y="1963"/>
                  </a:lnTo>
                  <a:cubicBezTo>
                    <a:pt x="7986" y="2027"/>
                    <a:pt x="7929" y="2115"/>
                    <a:pt x="7878" y="2124"/>
                  </a:cubicBezTo>
                  <a:cubicBezTo>
                    <a:pt x="7887" y="2018"/>
                    <a:pt x="7953" y="1997"/>
                    <a:pt x="8052" y="1926"/>
                  </a:cubicBezTo>
                  <a:lnTo>
                    <a:pt x="8052" y="1926"/>
                  </a:lnTo>
                  <a:cubicBezTo>
                    <a:pt x="8041" y="1941"/>
                    <a:pt x="8033" y="1953"/>
                    <a:pt x="8028" y="1963"/>
                  </a:cubicBezTo>
                  <a:lnTo>
                    <a:pt x="8028" y="1963"/>
                  </a:lnTo>
                  <a:cubicBezTo>
                    <a:pt x="8037" y="1949"/>
                    <a:pt x="8046" y="1936"/>
                    <a:pt x="8054" y="1925"/>
                  </a:cubicBezTo>
                  <a:lnTo>
                    <a:pt x="8054" y="1925"/>
                  </a:lnTo>
                  <a:cubicBezTo>
                    <a:pt x="8053" y="1925"/>
                    <a:pt x="8052" y="1926"/>
                    <a:pt x="8052" y="1926"/>
                  </a:cubicBezTo>
                  <a:lnTo>
                    <a:pt x="8052" y="1926"/>
                  </a:lnTo>
                  <a:cubicBezTo>
                    <a:pt x="8053" y="1924"/>
                    <a:pt x="8055" y="1922"/>
                    <a:pt x="8056" y="1920"/>
                  </a:cubicBezTo>
                  <a:cubicBezTo>
                    <a:pt x="8151" y="1851"/>
                    <a:pt x="8230" y="1765"/>
                    <a:pt x="8290" y="1665"/>
                  </a:cubicBezTo>
                  <a:cubicBezTo>
                    <a:pt x="8296" y="1671"/>
                    <a:pt x="8304" y="1674"/>
                    <a:pt x="8312" y="1674"/>
                  </a:cubicBezTo>
                  <a:cubicBezTo>
                    <a:pt x="8362" y="1674"/>
                    <a:pt x="8450" y="1570"/>
                    <a:pt x="8564" y="1452"/>
                  </a:cubicBezTo>
                  <a:lnTo>
                    <a:pt x="8613" y="1517"/>
                  </a:lnTo>
                  <a:cubicBezTo>
                    <a:pt x="8740" y="1357"/>
                    <a:pt x="8701" y="1338"/>
                    <a:pt x="8761" y="1227"/>
                  </a:cubicBezTo>
                  <a:cubicBezTo>
                    <a:pt x="8793" y="1197"/>
                    <a:pt x="8828" y="1169"/>
                    <a:pt x="8868" y="1144"/>
                  </a:cubicBezTo>
                  <a:cubicBezTo>
                    <a:pt x="8893" y="1127"/>
                    <a:pt x="8923" y="1113"/>
                    <a:pt x="8953" y="1102"/>
                  </a:cubicBezTo>
                  <a:cubicBezTo>
                    <a:pt x="8971" y="1096"/>
                    <a:pt x="8986" y="1094"/>
                    <a:pt x="9000" y="1094"/>
                  </a:cubicBezTo>
                  <a:cubicBezTo>
                    <a:pt x="9026" y="1094"/>
                    <a:pt x="9047" y="1101"/>
                    <a:pt x="9069" y="1104"/>
                  </a:cubicBezTo>
                  <a:cubicBezTo>
                    <a:pt x="9151" y="1043"/>
                    <a:pt x="9152" y="1030"/>
                    <a:pt x="9128" y="1030"/>
                  </a:cubicBezTo>
                  <a:cubicBezTo>
                    <a:pt x="9109" y="1030"/>
                    <a:pt x="9073" y="1038"/>
                    <a:pt x="9049" y="1038"/>
                  </a:cubicBezTo>
                  <a:cubicBezTo>
                    <a:pt x="9013" y="1038"/>
                    <a:pt x="9003" y="1019"/>
                    <a:pt x="9118" y="919"/>
                  </a:cubicBezTo>
                  <a:cubicBezTo>
                    <a:pt x="9236" y="851"/>
                    <a:pt x="9334" y="791"/>
                    <a:pt x="9436" y="724"/>
                  </a:cubicBezTo>
                  <a:cubicBezTo>
                    <a:pt x="9554" y="647"/>
                    <a:pt x="9677" y="578"/>
                    <a:pt x="9802" y="518"/>
                  </a:cubicBezTo>
                  <a:cubicBezTo>
                    <a:pt x="9830" y="514"/>
                    <a:pt x="9850" y="512"/>
                    <a:pt x="9863" y="512"/>
                  </a:cubicBezTo>
                  <a:cubicBezTo>
                    <a:pt x="9940" y="512"/>
                    <a:pt x="9794" y="572"/>
                    <a:pt x="9857" y="576"/>
                  </a:cubicBezTo>
                  <a:lnTo>
                    <a:pt x="9929" y="520"/>
                  </a:lnTo>
                  <a:cubicBezTo>
                    <a:pt x="9966" y="497"/>
                    <a:pt x="10006" y="471"/>
                    <a:pt x="10006" y="471"/>
                  </a:cubicBezTo>
                  <a:cubicBezTo>
                    <a:pt x="10012" y="470"/>
                    <a:pt x="10016" y="470"/>
                    <a:pt x="10020" y="470"/>
                  </a:cubicBezTo>
                  <a:cubicBezTo>
                    <a:pt x="10045" y="470"/>
                    <a:pt x="10038" y="487"/>
                    <a:pt x="10034" y="497"/>
                  </a:cubicBezTo>
                  <a:cubicBezTo>
                    <a:pt x="10170" y="450"/>
                    <a:pt x="10027" y="411"/>
                    <a:pt x="10256" y="360"/>
                  </a:cubicBezTo>
                  <a:cubicBezTo>
                    <a:pt x="10268" y="340"/>
                    <a:pt x="10298" y="332"/>
                    <a:pt x="10339" y="332"/>
                  </a:cubicBezTo>
                  <a:cubicBezTo>
                    <a:pt x="10396" y="332"/>
                    <a:pt x="10474" y="347"/>
                    <a:pt x="10558" y="367"/>
                  </a:cubicBezTo>
                  <a:cubicBezTo>
                    <a:pt x="10643" y="386"/>
                    <a:pt x="10708" y="404"/>
                    <a:pt x="10789" y="420"/>
                  </a:cubicBezTo>
                  <a:cubicBezTo>
                    <a:pt x="10841" y="430"/>
                    <a:pt x="10894" y="435"/>
                    <a:pt x="10948" y="435"/>
                  </a:cubicBezTo>
                  <a:cubicBezTo>
                    <a:pt x="10972" y="435"/>
                    <a:pt x="10997" y="434"/>
                    <a:pt x="11021" y="432"/>
                  </a:cubicBezTo>
                  <a:lnTo>
                    <a:pt x="11021" y="432"/>
                  </a:lnTo>
                  <a:cubicBezTo>
                    <a:pt x="11084" y="469"/>
                    <a:pt x="10977" y="474"/>
                    <a:pt x="10991" y="508"/>
                  </a:cubicBezTo>
                  <a:cubicBezTo>
                    <a:pt x="11109" y="513"/>
                    <a:pt x="11228" y="527"/>
                    <a:pt x="11343" y="548"/>
                  </a:cubicBezTo>
                  <a:cubicBezTo>
                    <a:pt x="11418" y="562"/>
                    <a:pt x="11487" y="566"/>
                    <a:pt x="11654" y="603"/>
                  </a:cubicBezTo>
                  <a:cubicBezTo>
                    <a:pt x="11654" y="603"/>
                    <a:pt x="11710" y="643"/>
                    <a:pt x="11763" y="692"/>
                  </a:cubicBezTo>
                  <a:cubicBezTo>
                    <a:pt x="11814" y="740"/>
                    <a:pt x="11865" y="789"/>
                    <a:pt x="11865" y="789"/>
                  </a:cubicBezTo>
                  <a:cubicBezTo>
                    <a:pt x="11806" y="721"/>
                    <a:pt x="11818" y="694"/>
                    <a:pt x="11868" y="694"/>
                  </a:cubicBezTo>
                  <a:cubicBezTo>
                    <a:pt x="11938" y="694"/>
                    <a:pt x="12082" y="747"/>
                    <a:pt x="12213" y="817"/>
                  </a:cubicBezTo>
                  <a:cubicBezTo>
                    <a:pt x="12180" y="759"/>
                    <a:pt x="12146" y="701"/>
                    <a:pt x="12106" y="645"/>
                  </a:cubicBezTo>
                  <a:lnTo>
                    <a:pt x="12106" y="645"/>
                  </a:lnTo>
                  <a:cubicBezTo>
                    <a:pt x="12106" y="645"/>
                    <a:pt x="12192" y="698"/>
                    <a:pt x="12275" y="756"/>
                  </a:cubicBezTo>
                  <a:cubicBezTo>
                    <a:pt x="12359" y="814"/>
                    <a:pt x="12438" y="877"/>
                    <a:pt x="12438" y="877"/>
                  </a:cubicBezTo>
                  <a:cubicBezTo>
                    <a:pt x="12450" y="900"/>
                    <a:pt x="12443" y="908"/>
                    <a:pt x="12424" y="908"/>
                  </a:cubicBezTo>
                  <a:cubicBezTo>
                    <a:pt x="12407" y="908"/>
                    <a:pt x="12378" y="901"/>
                    <a:pt x="12345" y="891"/>
                  </a:cubicBezTo>
                  <a:lnTo>
                    <a:pt x="12345" y="891"/>
                  </a:lnTo>
                  <a:lnTo>
                    <a:pt x="12410" y="928"/>
                  </a:lnTo>
                  <a:cubicBezTo>
                    <a:pt x="12455" y="997"/>
                    <a:pt x="12446" y="1020"/>
                    <a:pt x="12411" y="1020"/>
                  </a:cubicBezTo>
                  <a:cubicBezTo>
                    <a:pt x="12385" y="1020"/>
                    <a:pt x="12344" y="1007"/>
                    <a:pt x="12301" y="991"/>
                  </a:cubicBezTo>
                  <a:lnTo>
                    <a:pt x="12236" y="863"/>
                  </a:lnTo>
                  <a:lnTo>
                    <a:pt x="12236" y="863"/>
                  </a:lnTo>
                  <a:lnTo>
                    <a:pt x="12236" y="863"/>
                  </a:lnTo>
                  <a:cubicBezTo>
                    <a:pt x="12235" y="862"/>
                    <a:pt x="12234" y="860"/>
                    <a:pt x="12233" y="858"/>
                  </a:cubicBezTo>
                  <a:lnTo>
                    <a:pt x="12233" y="858"/>
                  </a:lnTo>
                  <a:cubicBezTo>
                    <a:pt x="12233" y="858"/>
                    <a:pt x="12233" y="858"/>
                    <a:pt x="12234" y="858"/>
                  </a:cubicBezTo>
                  <a:lnTo>
                    <a:pt x="12236" y="863"/>
                  </a:lnTo>
                  <a:lnTo>
                    <a:pt x="12236" y="863"/>
                  </a:lnTo>
                  <a:lnTo>
                    <a:pt x="12345" y="896"/>
                  </a:lnTo>
                  <a:cubicBezTo>
                    <a:pt x="12305" y="872"/>
                    <a:pt x="12261" y="847"/>
                    <a:pt x="12213" y="821"/>
                  </a:cubicBezTo>
                  <a:lnTo>
                    <a:pt x="12213" y="821"/>
                  </a:lnTo>
                  <a:cubicBezTo>
                    <a:pt x="12219" y="833"/>
                    <a:pt x="12227" y="847"/>
                    <a:pt x="12233" y="858"/>
                  </a:cubicBezTo>
                  <a:lnTo>
                    <a:pt x="12233" y="858"/>
                  </a:lnTo>
                  <a:cubicBezTo>
                    <a:pt x="12182" y="845"/>
                    <a:pt x="12132" y="836"/>
                    <a:pt x="12092" y="836"/>
                  </a:cubicBezTo>
                  <a:cubicBezTo>
                    <a:pt x="12051" y="836"/>
                    <a:pt x="12022" y="845"/>
                    <a:pt x="12013" y="870"/>
                  </a:cubicBezTo>
                  <a:cubicBezTo>
                    <a:pt x="12053" y="884"/>
                    <a:pt x="12088" y="905"/>
                    <a:pt x="12120" y="930"/>
                  </a:cubicBezTo>
                  <a:cubicBezTo>
                    <a:pt x="12109" y="927"/>
                    <a:pt x="12099" y="925"/>
                    <a:pt x="12091" y="925"/>
                  </a:cubicBezTo>
                  <a:cubicBezTo>
                    <a:pt x="12082" y="925"/>
                    <a:pt x="12077" y="928"/>
                    <a:pt x="12078" y="937"/>
                  </a:cubicBezTo>
                  <a:cubicBezTo>
                    <a:pt x="12081" y="951"/>
                    <a:pt x="12122" y="960"/>
                    <a:pt x="12180" y="988"/>
                  </a:cubicBezTo>
                  <a:lnTo>
                    <a:pt x="12178" y="1109"/>
                  </a:lnTo>
                  <a:lnTo>
                    <a:pt x="12217" y="1100"/>
                  </a:lnTo>
                  <a:lnTo>
                    <a:pt x="12542" y="1501"/>
                  </a:lnTo>
                  <a:cubicBezTo>
                    <a:pt x="12864" y="1698"/>
                    <a:pt x="13184" y="1830"/>
                    <a:pt x="13622" y="2217"/>
                  </a:cubicBezTo>
                  <a:cubicBezTo>
                    <a:pt x="13593" y="2205"/>
                    <a:pt x="13571" y="2201"/>
                    <a:pt x="13555" y="2201"/>
                  </a:cubicBezTo>
                  <a:cubicBezTo>
                    <a:pt x="13490" y="2201"/>
                    <a:pt x="13513" y="2280"/>
                    <a:pt x="13465" y="2319"/>
                  </a:cubicBezTo>
                  <a:cubicBezTo>
                    <a:pt x="13411" y="2147"/>
                    <a:pt x="13122" y="2024"/>
                    <a:pt x="12920" y="1800"/>
                  </a:cubicBezTo>
                  <a:lnTo>
                    <a:pt x="12920" y="1800"/>
                  </a:lnTo>
                  <a:cubicBezTo>
                    <a:pt x="12995" y="1884"/>
                    <a:pt x="12990" y="1908"/>
                    <a:pt x="12967" y="1908"/>
                  </a:cubicBezTo>
                  <a:cubicBezTo>
                    <a:pt x="12958" y="1908"/>
                    <a:pt x="12947" y="1905"/>
                    <a:pt x="12936" y="1899"/>
                  </a:cubicBezTo>
                  <a:lnTo>
                    <a:pt x="12936" y="1899"/>
                  </a:lnTo>
                  <a:lnTo>
                    <a:pt x="13372" y="2226"/>
                  </a:lnTo>
                  <a:cubicBezTo>
                    <a:pt x="13316" y="2263"/>
                    <a:pt x="13418" y="2340"/>
                    <a:pt x="13499" y="2458"/>
                  </a:cubicBezTo>
                  <a:cubicBezTo>
                    <a:pt x="13502" y="2431"/>
                    <a:pt x="13513" y="2419"/>
                    <a:pt x="13531" y="2419"/>
                  </a:cubicBezTo>
                  <a:cubicBezTo>
                    <a:pt x="13620" y="2419"/>
                    <a:pt x="13873" y="2705"/>
                    <a:pt x="14023" y="2813"/>
                  </a:cubicBezTo>
                  <a:cubicBezTo>
                    <a:pt x="14018" y="2823"/>
                    <a:pt x="14008" y="2831"/>
                    <a:pt x="13993" y="2831"/>
                  </a:cubicBezTo>
                  <a:cubicBezTo>
                    <a:pt x="13955" y="2831"/>
                    <a:pt x="13883" y="2788"/>
                    <a:pt x="13754" y="2648"/>
                  </a:cubicBezTo>
                  <a:lnTo>
                    <a:pt x="13754" y="2648"/>
                  </a:lnTo>
                  <a:cubicBezTo>
                    <a:pt x="13896" y="2924"/>
                    <a:pt x="14127" y="2815"/>
                    <a:pt x="14276" y="3074"/>
                  </a:cubicBezTo>
                  <a:lnTo>
                    <a:pt x="14276" y="3074"/>
                  </a:lnTo>
                  <a:cubicBezTo>
                    <a:pt x="14274" y="3073"/>
                    <a:pt x="14273" y="3072"/>
                    <a:pt x="14271" y="3070"/>
                  </a:cubicBezTo>
                  <a:lnTo>
                    <a:pt x="14271" y="3070"/>
                  </a:lnTo>
                  <a:cubicBezTo>
                    <a:pt x="14273" y="3072"/>
                    <a:pt x="14274" y="3073"/>
                    <a:pt x="14276" y="3075"/>
                  </a:cubicBezTo>
                  <a:cubicBezTo>
                    <a:pt x="14276" y="3074"/>
                    <a:pt x="14276" y="3074"/>
                    <a:pt x="14276" y="3074"/>
                  </a:cubicBezTo>
                  <a:lnTo>
                    <a:pt x="14276" y="3074"/>
                  </a:lnTo>
                  <a:cubicBezTo>
                    <a:pt x="14392" y="3180"/>
                    <a:pt x="14514" y="3330"/>
                    <a:pt x="14478" y="3330"/>
                  </a:cubicBezTo>
                  <a:cubicBezTo>
                    <a:pt x="14475" y="3330"/>
                    <a:pt x="14471" y="3329"/>
                    <a:pt x="14466" y="3327"/>
                  </a:cubicBezTo>
                  <a:lnTo>
                    <a:pt x="14417" y="3281"/>
                  </a:lnTo>
                  <a:lnTo>
                    <a:pt x="14417" y="3281"/>
                  </a:lnTo>
                  <a:cubicBezTo>
                    <a:pt x="14707" y="3591"/>
                    <a:pt x="15322" y="4186"/>
                    <a:pt x="15463" y="4186"/>
                  </a:cubicBezTo>
                  <a:cubicBezTo>
                    <a:pt x="15466" y="4186"/>
                    <a:pt x="15469" y="4186"/>
                    <a:pt x="15472" y="4185"/>
                  </a:cubicBezTo>
                  <a:lnTo>
                    <a:pt x="15472" y="4185"/>
                  </a:lnTo>
                  <a:cubicBezTo>
                    <a:pt x="15465" y="4199"/>
                    <a:pt x="15350" y="4234"/>
                    <a:pt x="15311" y="4234"/>
                  </a:cubicBezTo>
                  <a:cubicBezTo>
                    <a:pt x="15310" y="4234"/>
                    <a:pt x="15309" y="4234"/>
                    <a:pt x="15308" y="4234"/>
                  </a:cubicBezTo>
                  <a:lnTo>
                    <a:pt x="15308" y="4234"/>
                  </a:lnTo>
                  <a:lnTo>
                    <a:pt x="16107" y="4526"/>
                  </a:lnTo>
                  <a:cubicBezTo>
                    <a:pt x="16023" y="4538"/>
                    <a:pt x="16020" y="4738"/>
                    <a:pt x="15896" y="4738"/>
                  </a:cubicBezTo>
                  <a:cubicBezTo>
                    <a:pt x="15856" y="4738"/>
                    <a:pt x="15805" y="4718"/>
                    <a:pt x="15735" y="4666"/>
                  </a:cubicBezTo>
                  <a:lnTo>
                    <a:pt x="15735" y="4666"/>
                  </a:lnTo>
                  <a:lnTo>
                    <a:pt x="15736" y="4667"/>
                  </a:lnTo>
                  <a:lnTo>
                    <a:pt x="15736" y="4667"/>
                  </a:lnTo>
                  <a:lnTo>
                    <a:pt x="15736" y="4667"/>
                  </a:lnTo>
                  <a:cubicBezTo>
                    <a:pt x="15826" y="4787"/>
                    <a:pt x="15934" y="4893"/>
                    <a:pt x="16054" y="4978"/>
                  </a:cubicBezTo>
                  <a:cubicBezTo>
                    <a:pt x="16021" y="4929"/>
                    <a:pt x="16022" y="4808"/>
                    <a:pt x="16068" y="4808"/>
                  </a:cubicBezTo>
                  <a:cubicBezTo>
                    <a:pt x="16076" y="4808"/>
                    <a:pt x="16086" y="4813"/>
                    <a:pt x="16098" y="4823"/>
                  </a:cubicBezTo>
                  <a:cubicBezTo>
                    <a:pt x="16212" y="5078"/>
                    <a:pt x="16192" y="4994"/>
                    <a:pt x="16352" y="5271"/>
                  </a:cubicBezTo>
                  <a:lnTo>
                    <a:pt x="16352" y="5271"/>
                  </a:lnTo>
                  <a:cubicBezTo>
                    <a:pt x="16335" y="5233"/>
                    <a:pt x="16366" y="5211"/>
                    <a:pt x="16414" y="5211"/>
                  </a:cubicBezTo>
                  <a:cubicBezTo>
                    <a:pt x="16467" y="5211"/>
                    <a:pt x="16540" y="5237"/>
                    <a:pt x="16597" y="5298"/>
                  </a:cubicBezTo>
                  <a:cubicBezTo>
                    <a:pt x="16596" y="5298"/>
                    <a:pt x="16595" y="5298"/>
                    <a:pt x="16595" y="5298"/>
                  </a:cubicBezTo>
                  <a:cubicBezTo>
                    <a:pt x="16566" y="5298"/>
                    <a:pt x="16519" y="5380"/>
                    <a:pt x="16473" y="5380"/>
                  </a:cubicBezTo>
                  <a:cubicBezTo>
                    <a:pt x="16469" y="5380"/>
                    <a:pt x="16464" y="5379"/>
                    <a:pt x="16460" y="5378"/>
                  </a:cubicBezTo>
                  <a:lnTo>
                    <a:pt x="16460" y="5378"/>
                  </a:lnTo>
                  <a:lnTo>
                    <a:pt x="16828" y="5560"/>
                  </a:lnTo>
                  <a:lnTo>
                    <a:pt x="16828" y="5560"/>
                  </a:lnTo>
                  <a:cubicBezTo>
                    <a:pt x="16820" y="5557"/>
                    <a:pt x="16813" y="5555"/>
                    <a:pt x="16807" y="5555"/>
                  </a:cubicBezTo>
                  <a:cubicBezTo>
                    <a:pt x="16754" y="5555"/>
                    <a:pt x="16756" y="5657"/>
                    <a:pt x="16787" y="5734"/>
                  </a:cubicBezTo>
                  <a:cubicBezTo>
                    <a:pt x="16786" y="5730"/>
                    <a:pt x="16786" y="5728"/>
                    <a:pt x="16789" y="5728"/>
                  </a:cubicBezTo>
                  <a:cubicBezTo>
                    <a:pt x="16814" y="5728"/>
                    <a:pt x="17046" y="5994"/>
                    <a:pt x="17125" y="6058"/>
                  </a:cubicBezTo>
                  <a:lnTo>
                    <a:pt x="17025" y="5910"/>
                  </a:lnTo>
                  <a:lnTo>
                    <a:pt x="17025" y="5910"/>
                  </a:lnTo>
                  <a:cubicBezTo>
                    <a:pt x="17341" y="6258"/>
                    <a:pt x="17491" y="6098"/>
                    <a:pt x="17816" y="6431"/>
                  </a:cubicBezTo>
                  <a:cubicBezTo>
                    <a:pt x="17808" y="6429"/>
                    <a:pt x="17798" y="6428"/>
                    <a:pt x="17787" y="6428"/>
                  </a:cubicBezTo>
                  <a:cubicBezTo>
                    <a:pt x="17717" y="6428"/>
                    <a:pt x="17612" y="6483"/>
                    <a:pt x="17746" y="6640"/>
                  </a:cubicBezTo>
                  <a:cubicBezTo>
                    <a:pt x="17874" y="6666"/>
                    <a:pt x="18331" y="6733"/>
                    <a:pt x="18660" y="6985"/>
                  </a:cubicBezTo>
                  <a:lnTo>
                    <a:pt x="18688" y="7069"/>
                  </a:lnTo>
                  <a:lnTo>
                    <a:pt x="18943" y="7259"/>
                  </a:lnTo>
                  <a:cubicBezTo>
                    <a:pt x="18729" y="7199"/>
                    <a:pt x="18178" y="6969"/>
                    <a:pt x="17899" y="6819"/>
                  </a:cubicBezTo>
                  <a:lnTo>
                    <a:pt x="17899" y="6819"/>
                  </a:lnTo>
                  <a:cubicBezTo>
                    <a:pt x="18001" y="6967"/>
                    <a:pt x="17899" y="6888"/>
                    <a:pt x="18089" y="7071"/>
                  </a:cubicBezTo>
                  <a:cubicBezTo>
                    <a:pt x="18098" y="7092"/>
                    <a:pt x="18095" y="7100"/>
                    <a:pt x="18085" y="7100"/>
                  </a:cubicBezTo>
                  <a:cubicBezTo>
                    <a:pt x="18052" y="7100"/>
                    <a:pt x="17933" y="6999"/>
                    <a:pt x="17890" y="6958"/>
                  </a:cubicBezTo>
                  <a:lnTo>
                    <a:pt x="17890" y="6958"/>
                  </a:lnTo>
                  <a:lnTo>
                    <a:pt x="18305" y="7410"/>
                  </a:lnTo>
                  <a:cubicBezTo>
                    <a:pt x="18309" y="7402"/>
                    <a:pt x="18316" y="7398"/>
                    <a:pt x="18326" y="7398"/>
                  </a:cubicBezTo>
                  <a:cubicBezTo>
                    <a:pt x="18405" y="7398"/>
                    <a:pt x="18645" y="7622"/>
                    <a:pt x="18714" y="7622"/>
                  </a:cubicBezTo>
                  <a:cubicBezTo>
                    <a:pt x="18721" y="7622"/>
                    <a:pt x="18726" y="7619"/>
                    <a:pt x="18729" y="7614"/>
                  </a:cubicBezTo>
                  <a:lnTo>
                    <a:pt x="18196" y="7206"/>
                  </a:lnTo>
                  <a:cubicBezTo>
                    <a:pt x="18203" y="7193"/>
                    <a:pt x="18218" y="7187"/>
                    <a:pt x="18241" y="7187"/>
                  </a:cubicBezTo>
                  <a:cubicBezTo>
                    <a:pt x="18362" y="7187"/>
                    <a:pt x="18685" y="7358"/>
                    <a:pt x="18933" y="7625"/>
                  </a:cubicBezTo>
                  <a:cubicBezTo>
                    <a:pt x="18965" y="7685"/>
                    <a:pt x="18902" y="7691"/>
                    <a:pt x="18843" y="7691"/>
                  </a:cubicBezTo>
                  <a:cubicBezTo>
                    <a:pt x="18829" y="7691"/>
                    <a:pt x="18816" y="7690"/>
                    <a:pt x="18804" y="7690"/>
                  </a:cubicBezTo>
                  <a:cubicBezTo>
                    <a:pt x="18779" y="7690"/>
                    <a:pt x="18759" y="7692"/>
                    <a:pt x="18755" y="7700"/>
                  </a:cubicBezTo>
                  <a:cubicBezTo>
                    <a:pt x="18817" y="7718"/>
                    <a:pt x="19086" y="7950"/>
                    <a:pt x="19100" y="7994"/>
                  </a:cubicBezTo>
                  <a:lnTo>
                    <a:pt x="18938" y="7894"/>
                  </a:lnTo>
                  <a:lnTo>
                    <a:pt x="18938" y="7894"/>
                  </a:lnTo>
                  <a:cubicBezTo>
                    <a:pt x="19086" y="8089"/>
                    <a:pt x="19295" y="8096"/>
                    <a:pt x="19443" y="8356"/>
                  </a:cubicBezTo>
                  <a:cubicBezTo>
                    <a:pt x="19505" y="8428"/>
                    <a:pt x="19571" y="8624"/>
                    <a:pt x="19617" y="8624"/>
                  </a:cubicBezTo>
                  <a:cubicBezTo>
                    <a:pt x="19619" y="8624"/>
                    <a:pt x="19622" y="8623"/>
                    <a:pt x="19624" y="8622"/>
                  </a:cubicBezTo>
                  <a:cubicBezTo>
                    <a:pt x="19580" y="8448"/>
                    <a:pt x="19747" y="8228"/>
                    <a:pt x="19873" y="8228"/>
                  </a:cubicBezTo>
                  <a:cubicBezTo>
                    <a:pt x="19880" y="8228"/>
                    <a:pt x="19887" y="8229"/>
                    <a:pt x="19893" y="8230"/>
                  </a:cubicBezTo>
                  <a:cubicBezTo>
                    <a:pt x="19905" y="8249"/>
                    <a:pt x="19979" y="8349"/>
                    <a:pt x="20062" y="8481"/>
                  </a:cubicBezTo>
                  <a:cubicBezTo>
                    <a:pt x="20099" y="8541"/>
                    <a:pt x="20136" y="8606"/>
                    <a:pt x="20169" y="8664"/>
                  </a:cubicBezTo>
                  <a:cubicBezTo>
                    <a:pt x="20192" y="8708"/>
                    <a:pt x="20211" y="8757"/>
                    <a:pt x="20227" y="8805"/>
                  </a:cubicBezTo>
                  <a:cubicBezTo>
                    <a:pt x="20238" y="8855"/>
                    <a:pt x="20220" y="8870"/>
                    <a:pt x="20190" y="8870"/>
                  </a:cubicBezTo>
                  <a:cubicBezTo>
                    <a:pt x="20165" y="8870"/>
                    <a:pt x="20132" y="8860"/>
                    <a:pt x="20102" y="8849"/>
                  </a:cubicBezTo>
                  <a:cubicBezTo>
                    <a:pt x="20070" y="8840"/>
                    <a:pt x="20038" y="8830"/>
                    <a:pt x="20014" y="8830"/>
                  </a:cubicBezTo>
                  <a:cubicBezTo>
                    <a:pt x="19986" y="8830"/>
                    <a:pt x="19970" y="8842"/>
                    <a:pt x="19979" y="8882"/>
                  </a:cubicBezTo>
                  <a:cubicBezTo>
                    <a:pt x="19981" y="8880"/>
                    <a:pt x="19985" y="8879"/>
                    <a:pt x="19988" y="8879"/>
                  </a:cubicBezTo>
                  <a:cubicBezTo>
                    <a:pt x="20015" y="8879"/>
                    <a:pt x="20071" y="8919"/>
                    <a:pt x="20097" y="8940"/>
                  </a:cubicBezTo>
                  <a:cubicBezTo>
                    <a:pt x="20134" y="9030"/>
                    <a:pt x="20021" y="8944"/>
                    <a:pt x="20141" y="9114"/>
                  </a:cubicBezTo>
                  <a:cubicBezTo>
                    <a:pt x="20143" y="9113"/>
                    <a:pt x="20145" y="9113"/>
                    <a:pt x="20147" y="9113"/>
                  </a:cubicBezTo>
                  <a:cubicBezTo>
                    <a:pt x="20190" y="9113"/>
                    <a:pt x="20242" y="9202"/>
                    <a:pt x="20266" y="9255"/>
                  </a:cubicBezTo>
                  <a:cubicBezTo>
                    <a:pt x="20276" y="9278"/>
                    <a:pt x="20282" y="9295"/>
                    <a:pt x="20284" y="9295"/>
                  </a:cubicBezTo>
                  <a:cubicBezTo>
                    <a:pt x="20285" y="9295"/>
                    <a:pt x="20285" y="9294"/>
                    <a:pt x="20285" y="9292"/>
                  </a:cubicBezTo>
                  <a:cubicBezTo>
                    <a:pt x="20280" y="9248"/>
                    <a:pt x="20269" y="9204"/>
                    <a:pt x="20252" y="9162"/>
                  </a:cubicBezTo>
                  <a:lnTo>
                    <a:pt x="20252" y="9162"/>
                  </a:lnTo>
                  <a:cubicBezTo>
                    <a:pt x="20299" y="9220"/>
                    <a:pt x="20334" y="9287"/>
                    <a:pt x="20354" y="9359"/>
                  </a:cubicBezTo>
                  <a:cubicBezTo>
                    <a:pt x="20364" y="9389"/>
                    <a:pt x="20373" y="9420"/>
                    <a:pt x="20387" y="9457"/>
                  </a:cubicBezTo>
                  <a:cubicBezTo>
                    <a:pt x="20398" y="9503"/>
                    <a:pt x="20412" y="9552"/>
                    <a:pt x="20431" y="9598"/>
                  </a:cubicBezTo>
                  <a:cubicBezTo>
                    <a:pt x="20434" y="9584"/>
                    <a:pt x="20443" y="9577"/>
                    <a:pt x="20456" y="9577"/>
                  </a:cubicBezTo>
                  <a:cubicBezTo>
                    <a:pt x="20484" y="9577"/>
                    <a:pt x="20530" y="9611"/>
                    <a:pt x="20577" y="9668"/>
                  </a:cubicBezTo>
                  <a:cubicBezTo>
                    <a:pt x="20640" y="9749"/>
                    <a:pt x="20718" y="9874"/>
                    <a:pt x="20742" y="9985"/>
                  </a:cubicBezTo>
                  <a:cubicBezTo>
                    <a:pt x="20740" y="9985"/>
                    <a:pt x="20738" y="9984"/>
                    <a:pt x="20736" y="9984"/>
                  </a:cubicBezTo>
                  <a:cubicBezTo>
                    <a:pt x="20713" y="9984"/>
                    <a:pt x="20697" y="10031"/>
                    <a:pt x="20686" y="10055"/>
                  </a:cubicBezTo>
                  <a:cubicBezTo>
                    <a:pt x="20704" y="10168"/>
                    <a:pt x="20695" y="10270"/>
                    <a:pt x="20697" y="10363"/>
                  </a:cubicBezTo>
                  <a:cubicBezTo>
                    <a:pt x="20693" y="10456"/>
                    <a:pt x="20681" y="10542"/>
                    <a:pt x="20672" y="10627"/>
                  </a:cubicBezTo>
                  <a:cubicBezTo>
                    <a:pt x="20653" y="10711"/>
                    <a:pt x="20637" y="10792"/>
                    <a:pt x="20619" y="10880"/>
                  </a:cubicBezTo>
                  <a:cubicBezTo>
                    <a:pt x="20593" y="10964"/>
                    <a:pt x="20575" y="11056"/>
                    <a:pt x="20540" y="11156"/>
                  </a:cubicBezTo>
                  <a:cubicBezTo>
                    <a:pt x="20514" y="11180"/>
                    <a:pt x="20453" y="11298"/>
                    <a:pt x="20425" y="11298"/>
                  </a:cubicBezTo>
                  <a:cubicBezTo>
                    <a:pt x="20419" y="11298"/>
                    <a:pt x="20414" y="11291"/>
                    <a:pt x="20412" y="11272"/>
                  </a:cubicBezTo>
                  <a:cubicBezTo>
                    <a:pt x="20412" y="11353"/>
                    <a:pt x="20394" y="11434"/>
                    <a:pt x="20359" y="11508"/>
                  </a:cubicBezTo>
                  <a:cubicBezTo>
                    <a:pt x="20329" y="11541"/>
                    <a:pt x="20313" y="11554"/>
                    <a:pt x="20306" y="11554"/>
                  </a:cubicBezTo>
                  <a:cubicBezTo>
                    <a:pt x="20280" y="11554"/>
                    <a:pt x="20392" y="11354"/>
                    <a:pt x="20350" y="11354"/>
                  </a:cubicBezTo>
                  <a:cubicBezTo>
                    <a:pt x="20342" y="11354"/>
                    <a:pt x="20329" y="11362"/>
                    <a:pt x="20308" y="11379"/>
                  </a:cubicBezTo>
                  <a:cubicBezTo>
                    <a:pt x="20324" y="11395"/>
                    <a:pt x="20313" y="11478"/>
                    <a:pt x="20276" y="11573"/>
                  </a:cubicBezTo>
                  <a:cubicBezTo>
                    <a:pt x="20238" y="11671"/>
                    <a:pt x="20194" y="11768"/>
                    <a:pt x="20143" y="11861"/>
                  </a:cubicBezTo>
                  <a:cubicBezTo>
                    <a:pt x="20144" y="11861"/>
                    <a:pt x="20145" y="11861"/>
                    <a:pt x="20145" y="11861"/>
                  </a:cubicBezTo>
                  <a:cubicBezTo>
                    <a:pt x="20252" y="11861"/>
                    <a:pt x="20385" y="11507"/>
                    <a:pt x="20422" y="11332"/>
                  </a:cubicBezTo>
                  <a:cubicBezTo>
                    <a:pt x="20470" y="11353"/>
                    <a:pt x="20487" y="11446"/>
                    <a:pt x="20470" y="11594"/>
                  </a:cubicBezTo>
                  <a:cubicBezTo>
                    <a:pt x="20456" y="11680"/>
                    <a:pt x="20431" y="11763"/>
                    <a:pt x="20401" y="11844"/>
                  </a:cubicBezTo>
                  <a:cubicBezTo>
                    <a:pt x="20359" y="11946"/>
                    <a:pt x="20308" y="12044"/>
                    <a:pt x="20250" y="12137"/>
                  </a:cubicBezTo>
                  <a:cubicBezTo>
                    <a:pt x="20152" y="12263"/>
                    <a:pt x="20108" y="12295"/>
                    <a:pt x="20089" y="12295"/>
                  </a:cubicBezTo>
                  <a:cubicBezTo>
                    <a:pt x="20068" y="12295"/>
                    <a:pt x="20073" y="12259"/>
                    <a:pt x="20068" y="12259"/>
                  </a:cubicBezTo>
                  <a:lnTo>
                    <a:pt x="20068" y="12259"/>
                  </a:lnTo>
                  <a:cubicBezTo>
                    <a:pt x="20066" y="12259"/>
                    <a:pt x="20064" y="12261"/>
                    <a:pt x="20060" y="12269"/>
                  </a:cubicBezTo>
                  <a:cubicBezTo>
                    <a:pt x="19575" y="12732"/>
                    <a:pt x="19789" y="12802"/>
                    <a:pt x="19344" y="13140"/>
                  </a:cubicBezTo>
                  <a:cubicBezTo>
                    <a:pt x="19299" y="13164"/>
                    <a:pt x="19270" y="13173"/>
                    <a:pt x="19249" y="13173"/>
                  </a:cubicBezTo>
                  <a:cubicBezTo>
                    <a:pt x="19176" y="13173"/>
                    <a:pt x="19227" y="13052"/>
                    <a:pt x="19172" y="13052"/>
                  </a:cubicBezTo>
                  <a:cubicBezTo>
                    <a:pt x="19360" y="12832"/>
                    <a:pt x="19518" y="12769"/>
                    <a:pt x="19654" y="12630"/>
                  </a:cubicBezTo>
                  <a:lnTo>
                    <a:pt x="19654" y="12630"/>
                  </a:lnTo>
                  <a:lnTo>
                    <a:pt x="19460" y="12779"/>
                  </a:lnTo>
                  <a:cubicBezTo>
                    <a:pt x="19508" y="12698"/>
                    <a:pt x="19633" y="12549"/>
                    <a:pt x="19722" y="12489"/>
                  </a:cubicBezTo>
                  <a:lnTo>
                    <a:pt x="19722" y="12489"/>
                  </a:lnTo>
                  <a:cubicBezTo>
                    <a:pt x="19548" y="12575"/>
                    <a:pt x="18917" y="13275"/>
                    <a:pt x="18514" y="13599"/>
                  </a:cubicBezTo>
                  <a:cubicBezTo>
                    <a:pt x="18471" y="13669"/>
                    <a:pt x="18391" y="13779"/>
                    <a:pt x="18423" y="13779"/>
                  </a:cubicBezTo>
                  <a:cubicBezTo>
                    <a:pt x="18428" y="13779"/>
                    <a:pt x="18434" y="13777"/>
                    <a:pt x="18442" y="13773"/>
                  </a:cubicBezTo>
                  <a:lnTo>
                    <a:pt x="18551" y="13653"/>
                  </a:lnTo>
                  <a:cubicBezTo>
                    <a:pt x="18564" y="13646"/>
                    <a:pt x="18574" y="13644"/>
                    <a:pt x="18580" y="13644"/>
                  </a:cubicBezTo>
                  <a:cubicBezTo>
                    <a:pt x="18633" y="13644"/>
                    <a:pt x="18480" y="13823"/>
                    <a:pt x="18505" y="13823"/>
                  </a:cubicBezTo>
                  <a:cubicBezTo>
                    <a:pt x="18511" y="13823"/>
                    <a:pt x="18525" y="13815"/>
                    <a:pt x="18551" y="13794"/>
                  </a:cubicBezTo>
                  <a:lnTo>
                    <a:pt x="18551" y="13794"/>
                  </a:lnTo>
                  <a:cubicBezTo>
                    <a:pt x="18423" y="13975"/>
                    <a:pt x="18293" y="14191"/>
                    <a:pt x="18055" y="14385"/>
                  </a:cubicBezTo>
                  <a:lnTo>
                    <a:pt x="17965" y="14372"/>
                  </a:lnTo>
                  <a:lnTo>
                    <a:pt x="17965" y="14372"/>
                  </a:lnTo>
                  <a:cubicBezTo>
                    <a:pt x="17998" y="14369"/>
                    <a:pt x="18133" y="14260"/>
                    <a:pt x="18176" y="14188"/>
                  </a:cubicBezTo>
                  <a:lnTo>
                    <a:pt x="18176" y="14188"/>
                  </a:lnTo>
                  <a:cubicBezTo>
                    <a:pt x="18108" y="14301"/>
                    <a:pt x="17772" y="14447"/>
                    <a:pt x="17744" y="14615"/>
                  </a:cubicBezTo>
                  <a:lnTo>
                    <a:pt x="17934" y="14499"/>
                  </a:lnTo>
                  <a:lnTo>
                    <a:pt x="17934" y="14499"/>
                  </a:lnTo>
                  <a:cubicBezTo>
                    <a:pt x="17807" y="14682"/>
                    <a:pt x="17672" y="14930"/>
                    <a:pt x="17464" y="15106"/>
                  </a:cubicBezTo>
                  <a:cubicBezTo>
                    <a:pt x="17605" y="15071"/>
                    <a:pt x="17501" y="15055"/>
                    <a:pt x="17700" y="14981"/>
                  </a:cubicBezTo>
                  <a:lnTo>
                    <a:pt x="17700" y="14981"/>
                  </a:lnTo>
                  <a:cubicBezTo>
                    <a:pt x="17693" y="14982"/>
                    <a:pt x="17687" y="14983"/>
                    <a:pt x="17682" y="14983"/>
                  </a:cubicBezTo>
                  <a:cubicBezTo>
                    <a:pt x="17564" y="14983"/>
                    <a:pt x="18070" y="14586"/>
                    <a:pt x="17976" y="14586"/>
                  </a:cubicBezTo>
                  <a:cubicBezTo>
                    <a:pt x="17971" y="14586"/>
                    <a:pt x="17964" y="14587"/>
                    <a:pt x="17955" y="14589"/>
                  </a:cubicBezTo>
                  <a:lnTo>
                    <a:pt x="17955" y="14589"/>
                  </a:lnTo>
                  <a:cubicBezTo>
                    <a:pt x="18143" y="14518"/>
                    <a:pt x="18209" y="14381"/>
                    <a:pt x="18442" y="14267"/>
                  </a:cubicBezTo>
                  <a:cubicBezTo>
                    <a:pt x="18419" y="14255"/>
                    <a:pt x="18344" y="14297"/>
                    <a:pt x="18514" y="14144"/>
                  </a:cubicBezTo>
                  <a:cubicBezTo>
                    <a:pt x="18518" y="14128"/>
                    <a:pt x="18525" y="14109"/>
                    <a:pt x="18535" y="14093"/>
                  </a:cubicBezTo>
                  <a:lnTo>
                    <a:pt x="18546" y="14084"/>
                  </a:lnTo>
                  <a:lnTo>
                    <a:pt x="18546" y="14084"/>
                  </a:lnTo>
                  <a:cubicBezTo>
                    <a:pt x="18542" y="14086"/>
                    <a:pt x="18539" y="14089"/>
                    <a:pt x="18535" y="14091"/>
                  </a:cubicBezTo>
                  <a:cubicBezTo>
                    <a:pt x="18537" y="14086"/>
                    <a:pt x="18538" y="14083"/>
                    <a:pt x="18537" y="14083"/>
                  </a:cubicBezTo>
                  <a:lnTo>
                    <a:pt x="18537" y="14083"/>
                  </a:lnTo>
                  <a:cubicBezTo>
                    <a:pt x="18537" y="14083"/>
                    <a:pt x="18535" y="14086"/>
                    <a:pt x="18530" y="14093"/>
                  </a:cubicBezTo>
                  <a:cubicBezTo>
                    <a:pt x="18497" y="14119"/>
                    <a:pt x="18460" y="14137"/>
                    <a:pt x="18421" y="14149"/>
                  </a:cubicBezTo>
                  <a:cubicBezTo>
                    <a:pt x="18460" y="14028"/>
                    <a:pt x="18718" y="13771"/>
                    <a:pt x="18785" y="13664"/>
                  </a:cubicBezTo>
                  <a:cubicBezTo>
                    <a:pt x="18809" y="13644"/>
                    <a:pt x="18821" y="13636"/>
                    <a:pt x="18826" y="13636"/>
                  </a:cubicBezTo>
                  <a:lnTo>
                    <a:pt x="18826" y="13636"/>
                  </a:lnTo>
                  <a:cubicBezTo>
                    <a:pt x="18839" y="13636"/>
                    <a:pt x="18796" y="13697"/>
                    <a:pt x="18820" y="13697"/>
                  </a:cubicBezTo>
                  <a:cubicBezTo>
                    <a:pt x="18823" y="13697"/>
                    <a:pt x="18829" y="13695"/>
                    <a:pt x="18836" y="13692"/>
                  </a:cubicBezTo>
                  <a:lnTo>
                    <a:pt x="18933" y="13530"/>
                  </a:lnTo>
                  <a:cubicBezTo>
                    <a:pt x="18937" y="13532"/>
                    <a:pt x="18941" y="13532"/>
                    <a:pt x="18946" y="13532"/>
                  </a:cubicBezTo>
                  <a:cubicBezTo>
                    <a:pt x="18989" y="13532"/>
                    <a:pt x="19087" y="13470"/>
                    <a:pt x="19118" y="13470"/>
                  </a:cubicBezTo>
                  <a:cubicBezTo>
                    <a:pt x="19138" y="13470"/>
                    <a:pt x="19128" y="13498"/>
                    <a:pt x="19052" y="13592"/>
                  </a:cubicBezTo>
                  <a:lnTo>
                    <a:pt x="19258" y="13388"/>
                  </a:lnTo>
                  <a:cubicBezTo>
                    <a:pt x="19399" y="13291"/>
                    <a:pt x="19573" y="13136"/>
                    <a:pt x="19657" y="13018"/>
                  </a:cubicBezTo>
                  <a:cubicBezTo>
                    <a:pt x="19738" y="12948"/>
                    <a:pt x="19813" y="12811"/>
                    <a:pt x="19817" y="12811"/>
                  </a:cubicBezTo>
                  <a:lnTo>
                    <a:pt x="19817" y="12811"/>
                  </a:lnTo>
                  <a:cubicBezTo>
                    <a:pt x="19818" y="12811"/>
                    <a:pt x="19814" y="12821"/>
                    <a:pt x="19803" y="12846"/>
                  </a:cubicBezTo>
                  <a:lnTo>
                    <a:pt x="20097" y="12503"/>
                  </a:lnTo>
                  <a:lnTo>
                    <a:pt x="20109" y="12510"/>
                  </a:lnTo>
                  <a:lnTo>
                    <a:pt x="20169" y="12452"/>
                  </a:lnTo>
                  <a:lnTo>
                    <a:pt x="20232" y="12380"/>
                  </a:lnTo>
                  <a:cubicBezTo>
                    <a:pt x="20271" y="12331"/>
                    <a:pt x="20315" y="12285"/>
                    <a:pt x="20352" y="12234"/>
                  </a:cubicBezTo>
                  <a:cubicBezTo>
                    <a:pt x="20389" y="12183"/>
                    <a:pt x="20422" y="12127"/>
                    <a:pt x="20459" y="12072"/>
                  </a:cubicBezTo>
                  <a:cubicBezTo>
                    <a:pt x="20496" y="12018"/>
                    <a:pt x="20528" y="11963"/>
                    <a:pt x="20558" y="11905"/>
                  </a:cubicBezTo>
                  <a:cubicBezTo>
                    <a:pt x="20591" y="11847"/>
                    <a:pt x="20626" y="11791"/>
                    <a:pt x="20653" y="11731"/>
                  </a:cubicBezTo>
                  <a:cubicBezTo>
                    <a:pt x="20684" y="11671"/>
                    <a:pt x="20707" y="11608"/>
                    <a:pt x="20742" y="11550"/>
                  </a:cubicBezTo>
                  <a:cubicBezTo>
                    <a:pt x="20774" y="11490"/>
                    <a:pt x="20802" y="11427"/>
                    <a:pt x="20830" y="11365"/>
                  </a:cubicBezTo>
                  <a:cubicBezTo>
                    <a:pt x="20857" y="11300"/>
                    <a:pt x="20895" y="11239"/>
                    <a:pt x="20922" y="11172"/>
                  </a:cubicBezTo>
                  <a:cubicBezTo>
                    <a:pt x="20936" y="11089"/>
                    <a:pt x="20950" y="11005"/>
                    <a:pt x="20964" y="10908"/>
                  </a:cubicBezTo>
                  <a:cubicBezTo>
                    <a:pt x="20969" y="10859"/>
                    <a:pt x="20976" y="10806"/>
                    <a:pt x="20985" y="10748"/>
                  </a:cubicBezTo>
                  <a:cubicBezTo>
                    <a:pt x="20990" y="10720"/>
                    <a:pt x="20997" y="10690"/>
                    <a:pt x="20999" y="10658"/>
                  </a:cubicBezTo>
                  <a:cubicBezTo>
                    <a:pt x="21001" y="10627"/>
                    <a:pt x="21006" y="10595"/>
                    <a:pt x="21008" y="10560"/>
                  </a:cubicBezTo>
                  <a:lnTo>
                    <a:pt x="21059" y="10507"/>
                  </a:lnTo>
                  <a:cubicBezTo>
                    <a:pt x="21061" y="10398"/>
                    <a:pt x="21061" y="10236"/>
                    <a:pt x="21061" y="10085"/>
                  </a:cubicBezTo>
                  <a:cubicBezTo>
                    <a:pt x="21048" y="9939"/>
                    <a:pt x="21038" y="9804"/>
                    <a:pt x="20997" y="9765"/>
                  </a:cubicBezTo>
                  <a:cubicBezTo>
                    <a:pt x="21015" y="9672"/>
                    <a:pt x="21013" y="9577"/>
                    <a:pt x="20987" y="9485"/>
                  </a:cubicBezTo>
                  <a:cubicBezTo>
                    <a:pt x="20955" y="9355"/>
                    <a:pt x="20908" y="9230"/>
                    <a:pt x="20848" y="9109"/>
                  </a:cubicBezTo>
                  <a:cubicBezTo>
                    <a:pt x="20790" y="8977"/>
                    <a:pt x="20704" y="8854"/>
                    <a:pt x="20630" y="8738"/>
                  </a:cubicBezTo>
                  <a:lnTo>
                    <a:pt x="20405" y="8437"/>
                  </a:lnTo>
                  <a:lnTo>
                    <a:pt x="20350" y="8469"/>
                  </a:lnTo>
                  <a:cubicBezTo>
                    <a:pt x="20310" y="8425"/>
                    <a:pt x="20273" y="8383"/>
                    <a:pt x="20232" y="8342"/>
                  </a:cubicBezTo>
                  <a:lnTo>
                    <a:pt x="20204" y="8309"/>
                  </a:lnTo>
                  <a:lnTo>
                    <a:pt x="20183" y="8291"/>
                  </a:lnTo>
                  <a:lnTo>
                    <a:pt x="20176" y="8281"/>
                  </a:lnTo>
                  <a:lnTo>
                    <a:pt x="20160" y="8267"/>
                  </a:lnTo>
                  <a:lnTo>
                    <a:pt x="20092" y="8207"/>
                  </a:lnTo>
                  <a:cubicBezTo>
                    <a:pt x="20002" y="8126"/>
                    <a:pt x="19905" y="8045"/>
                    <a:pt x="19793" y="7950"/>
                  </a:cubicBezTo>
                  <a:lnTo>
                    <a:pt x="19766" y="8003"/>
                  </a:lnTo>
                  <a:cubicBezTo>
                    <a:pt x="19557" y="7859"/>
                    <a:pt x="19341" y="7521"/>
                    <a:pt x="19059" y="7247"/>
                  </a:cubicBezTo>
                  <a:lnTo>
                    <a:pt x="19059" y="7247"/>
                  </a:lnTo>
                  <a:cubicBezTo>
                    <a:pt x="19093" y="7252"/>
                    <a:pt x="19158" y="7326"/>
                    <a:pt x="19200" y="7384"/>
                  </a:cubicBezTo>
                  <a:cubicBezTo>
                    <a:pt x="18956" y="6962"/>
                    <a:pt x="18433" y="6749"/>
                    <a:pt x="18196" y="6380"/>
                  </a:cubicBezTo>
                  <a:cubicBezTo>
                    <a:pt x="18122" y="6332"/>
                    <a:pt x="18062" y="6271"/>
                    <a:pt x="18013" y="6197"/>
                  </a:cubicBezTo>
                  <a:lnTo>
                    <a:pt x="18013" y="6197"/>
                  </a:lnTo>
                  <a:cubicBezTo>
                    <a:pt x="18020" y="6204"/>
                    <a:pt x="18027" y="6209"/>
                    <a:pt x="18034" y="6214"/>
                  </a:cubicBezTo>
                  <a:lnTo>
                    <a:pt x="18004" y="6183"/>
                  </a:lnTo>
                  <a:cubicBezTo>
                    <a:pt x="17978" y="6144"/>
                    <a:pt x="17950" y="6100"/>
                    <a:pt x="17920" y="6058"/>
                  </a:cubicBezTo>
                  <a:lnTo>
                    <a:pt x="17920" y="6058"/>
                  </a:lnTo>
                  <a:cubicBezTo>
                    <a:pt x="17939" y="6095"/>
                    <a:pt x="17962" y="6132"/>
                    <a:pt x="17987" y="6167"/>
                  </a:cubicBezTo>
                  <a:cubicBezTo>
                    <a:pt x="17927" y="6109"/>
                    <a:pt x="17834" y="6026"/>
                    <a:pt x="17739" y="5949"/>
                  </a:cubicBezTo>
                  <a:lnTo>
                    <a:pt x="17744" y="5870"/>
                  </a:lnTo>
                  <a:lnTo>
                    <a:pt x="17723" y="5852"/>
                  </a:lnTo>
                  <a:cubicBezTo>
                    <a:pt x="17697" y="5813"/>
                    <a:pt x="17677" y="5797"/>
                    <a:pt x="17665" y="5797"/>
                  </a:cubicBezTo>
                  <a:cubicBezTo>
                    <a:pt x="17645" y="5797"/>
                    <a:pt x="17641" y="5834"/>
                    <a:pt x="17649" y="5882"/>
                  </a:cubicBezTo>
                  <a:cubicBezTo>
                    <a:pt x="17605" y="5847"/>
                    <a:pt x="17559" y="5819"/>
                    <a:pt x="17510" y="5792"/>
                  </a:cubicBezTo>
                  <a:cubicBezTo>
                    <a:pt x="17510" y="5655"/>
                    <a:pt x="17260" y="5590"/>
                    <a:pt x="17239" y="5423"/>
                  </a:cubicBezTo>
                  <a:cubicBezTo>
                    <a:pt x="17153" y="5402"/>
                    <a:pt x="16833" y="5072"/>
                    <a:pt x="16688" y="5045"/>
                  </a:cubicBezTo>
                  <a:lnTo>
                    <a:pt x="16688" y="5045"/>
                  </a:lnTo>
                  <a:cubicBezTo>
                    <a:pt x="16601" y="4940"/>
                    <a:pt x="16514" y="4838"/>
                    <a:pt x="16409" y="4774"/>
                  </a:cubicBezTo>
                  <a:lnTo>
                    <a:pt x="16420" y="4679"/>
                  </a:lnTo>
                  <a:lnTo>
                    <a:pt x="16138" y="4542"/>
                  </a:lnTo>
                  <a:cubicBezTo>
                    <a:pt x="16071" y="4428"/>
                    <a:pt x="16035" y="4359"/>
                    <a:pt x="16081" y="4359"/>
                  </a:cubicBezTo>
                  <a:cubicBezTo>
                    <a:pt x="16099" y="4359"/>
                    <a:pt x="16131" y="4370"/>
                    <a:pt x="16179" y="4394"/>
                  </a:cubicBezTo>
                  <a:cubicBezTo>
                    <a:pt x="15808" y="4153"/>
                    <a:pt x="15906" y="4171"/>
                    <a:pt x="15583" y="3974"/>
                  </a:cubicBezTo>
                  <a:lnTo>
                    <a:pt x="15630" y="3951"/>
                  </a:lnTo>
                  <a:cubicBezTo>
                    <a:pt x="15537" y="3861"/>
                    <a:pt x="15340" y="3759"/>
                    <a:pt x="15315" y="3673"/>
                  </a:cubicBezTo>
                  <a:cubicBezTo>
                    <a:pt x="15173" y="3399"/>
                    <a:pt x="14295" y="2634"/>
                    <a:pt x="13822" y="2038"/>
                  </a:cubicBezTo>
                  <a:cubicBezTo>
                    <a:pt x="13822" y="2075"/>
                    <a:pt x="13815" y="2090"/>
                    <a:pt x="13805" y="2090"/>
                  </a:cubicBezTo>
                  <a:cubicBezTo>
                    <a:pt x="13758" y="2090"/>
                    <a:pt x="13622" y="1800"/>
                    <a:pt x="13536" y="1800"/>
                  </a:cubicBezTo>
                  <a:cubicBezTo>
                    <a:pt x="13530" y="1800"/>
                    <a:pt x="13524" y="1801"/>
                    <a:pt x="13518" y="1804"/>
                  </a:cubicBezTo>
                  <a:cubicBezTo>
                    <a:pt x="13514" y="1763"/>
                    <a:pt x="13478" y="1703"/>
                    <a:pt x="13507" y="1703"/>
                  </a:cubicBezTo>
                  <a:cubicBezTo>
                    <a:pt x="13516" y="1703"/>
                    <a:pt x="13532" y="1709"/>
                    <a:pt x="13560" y="1725"/>
                  </a:cubicBezTo>
                  <a:cubicBezTo>
                    <a:pt x="13263" y="1475"/>
                    <a:pt x="13189" y="1278"/>
                    <a:pt x="12934" y="1157"/>
                  </a:cubicBezTo>
                  <a:cubicBezTo>
                    <a:pt x="12932" y="1141"/>
                    <a:pt x="12939" y="1136"/>
                    <a:pt x="12949" y="1136"/>
                  </a:cubicBezTo>
                  <a:cubicBezTo>
                    <a:pt x="12967" y="1136"/>
                    <a:pt x="12994" y="1150"/>
                    <a:pt x="13007" y="1150"/>
                  </a:cubicBezTo>
                  <a:cubicBezTo>
                    <a:pt x="13014" y="1150"/>
                    <a:pt x="13018" y="1146"/>
                    <a:pt x="13015" y="1137"/>
                  </a:cubicBezTo>
                  <a:cubicBezTo>
                    <a:pt x="12987" y="1120"/>
                    <a:pt x="12906" y="1072"/>
                    <a:pt x="12892" y="1030"/>
                  </a:cubicBezTo>
                  <a:cubicBezTo>
                    <a:pt x="12889" y="1019"/>
                    <a:pt x="12891" y="1015"/>
                    <a:pt x="12897" y="1015"/>
                  </a:cubicBezTo>
                  <a:cubicBezTo>
                    <a:pt x="12915" y="1015"/>
                    <a:pt x="12965" y="1056"/>
                    <a:pt x="13006" y="1081"/>
                  </a:cubicBezTo>
                  <a:cubicBezTo>
                    <a:pt x="12834" y="914"/>
                    <a:pt x="12728" y="866"/>
                    <a:pt x="12651" y="866"/>
                  </a:cubicBezTo>
                  <a:cubicBezTo>
                    <a:pt x="12603" y="866"/>
                    <a:pt x="12565" y="885"/>
                    <a:pt x="12530" y="905"/>
                  </a:cubicBezTo>
                  <a:cubicBezTo>
                    <a:pt x="12424" y="731"/>
                    <a:pt x="12331" y="652"/>
                    <a:pt x="12171" y="615"/>
                  </a:cubicBezTo>
                  <a:cubicBezTo>
                    <a:pt x="12155" y="578"/>
                    <a:pt x="12125" y="539"/>
                    <a:pt x="12127" y="520"/>
                  </a:cubicBezTo>
                  <a:cubicBezTo>
                    <a:pt x="12128" y="516"/>
                    <a:pt x="12130" y="513"/>
                    <a:pt x="12136" y="513"/>
                  </a:cubicBezTo>
                  <a:cubicBezTo>
                    <a:pt x="12152" y="513"/>
                    <a:pt x="12192" y="533"/>
                    <a:pt x="12271" y="592"/>
                  </a:cubicBezTo>
                  <a:cubicBezTo>
                    <a:pt x="12143" y="478"/>
                    <a:pt x="12004" y="379"/>
                    <a:pt x="11856" y="295"/>
                  </a:cubicBezTo>
                  <a:cubicBezTo>
                    <a:pt x="11710" y="212"/>
                    <a:pt x="11559" y="160"/>
                    <a:pt x="11495" y="160"/>
                  </a:cubicBezTo>
                  <a:cubicBezTo>
                    <a:pt x="11478" y="160"/>
                    <a:pt x="11468" y="163"/>
                    <a:pt x="11464" y="170"/>
                  </a:cubicBezTo>
                  <a:cubicBezTo>
                    <a:pt x="11429" y="135"/>
                    <a:pt x="11272" y="100"/>
                    <a:pt x="11232" y="100"/>
                  </a:cubicBezTo>
                  <a:cubicBezTo>
                    <a:pt x="11121" y="68"/>
                    <a:pt x="11010" y="45"/>
                    <a:pt x="10898" y="26"/>
                  </a:cubicBezTo>
                  <a:cubicBezTo>
                    <a:pt x="10854" y="19"/>
                    <a:pt x="10810" y="12"/>
                    <a:pt x="10757" y="8"/>
                  </a:cubicBezTo>
                  <a:cubicBezTo>
                    <a:pt x="10701" y="5"/>
                    <a:pt x="10636" y="1"/>
                    <a:pt x="10562" y="1"/>
                  </a:cubicBezTo>
                  <a:close/>
                  <a:moveTo>
                    <a:pt x="10330" y="20804"/>
                  </a:moveTo>
                  <a:lnTo>
                    <a:pt x="10356" y="20846"/>
                  </a:lnTo>
                  <a:cubicBezTo>
                    <a:pt x="10370" y="20867"/>
                    <a:pt x="10379" y="20888"/>
                    <a:pt x="10379" y="20888"/>
                  </a:cubicBezTo>
                  <a:lnTo>
                    <a:pt x="10500" y="20818"/>
                  </a:lnTo>
                  <a:lnTo>
                    <a:pt x="10500" y="20818"/>
                  </a:lnTo>
                  <a:cubicBezTo>
                    <a:pt x="10480" y="20819"/>
                    <a:pt x="10454" y="20821"/>
                    <a:pt x="10428" y="20821"/>
                  </a:cubicBezTo>
                  <a:cubicBezTo>
                    <a:pt x="10392" y="20821"/>
                    <a:pt x="10354" y="20818"/>
                    <a:pt x="10330" y="20804"/>
                  </a:cubicBezTo>
                  <a:close/>
                  <a:moveTo>
                    <a:pt x="9943" y="20842"/>
                  </a:moveTo>
                  <a:lnTo>
                    <a:pt x="9904" y="20844"/>
                  </a:lnTo>
                  <a:cubicBezTo>
                    <a:pt x="9904" y="20844"/>
                    <a:pt x="9957" y="20860"/>
                    <a:pt x="10010" y="20876"/>
                  </a:cubicBezTo>
                  <a:cubicBezTo>
                    <a:pt x="10064" y="20893"/>
                    <a:pt x="10117" y="20904"/>
                    <a:pt x="10117" y="20904"/>
                  </a:cubicBezTo>
                  <a:cubicBezTo>
                    <a:pt x="10117" y="20904"/>
                    <a:pt x="10082" y="20890"/>
                    <a:pt x="10050" y="20874"/>
                  </a:cubicBezTo>
                  <a:lnTo>
                    <a:pt x="9983" y="20842"/>
                  </a:lnTo>
                  <a:close/>
                  <a:moveTo>
                    <a:pt x="10584" y="20900"/>
                  </a:moveTo>
                  <a:lnTo>
                    <a:pt x="10584" y="20900"/>
                  </a:lnTo>
                  <a:cubicBezTo>
                    <a:pt x="10583" y="20900"/>
                    <a:pt x="10583" y="20900"/>
                    <a:pt x="10583" y="20902"/>
                  </a:cubicBezTo>
                  <a:cubicBezTo>
                    <a:pt x="10581" y="20902"/>
                    <a:pt x="10579" y="20902"/>
                    <a:pt x="10577" y="20902"/>
                  </a:cubicBezTo>
                  <a:cubicBezTo>
                    <a:pt x="10487" y="20902"/>
                    <a:pt x="10520" y="20951"/>
                    <a:pt x="10504" y="20960"/>
                  </a:cubicBezTo>
                  <a:cubicBezTo>
                    <a:pt x="10653" y="20947"/>
                    <a:pt x="10595" y="20900"/>
                    <a:pt x="10584" y="209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3937" name="Google Shape;13937;p54"/>
          <p:cNvGrpSpPr/>
          <p:nvPr/>
        </p:nvGrpSpPr>
        <p:grpSpPr>
          <a:xfrm>
            <a:off x="568442" y="3249886"/>
            <a:ext cx="1065063" cy="974125"/>
            <a:chOff x="3658375" y="1440350"/>
            <a:chExt cx="602650" cy="551225"/>
          </a:xfrm>
        </p:grpSpPr>
        <p:sp>
          <p:nvSpPr>
            <p:cNvPr id="13938" name="Google Shape;13938;p54"/>
            <p:cNvSpPr/>
            <p:nvPr/>
          </p:nvSpPr>
          <p:spPr>
            <a:xfrm>
              <a:off x="3927575" y="1676875"/>
              <a:ext cx="5825" cy="72225"/>
            </a:xfrm>
            <a:custGeom>
              <a:avLst/>
              <a:gdLst/>
              <a:ahLst/>
              <a:cxnLst/>
              <a:rect l="l" t="t" r="r" b="b"/>
              <a:pathLst>
                <a:path w="233" h="2889" extrusionOk="0">
                  <a:moveTo>
                    <a:pt x="38" y="0"/>
                  </a:moveTo>
                  <a:cubicBezTo>
                    <a:pt x="1" y="23"/>
                    <a:pt x="86" y="86"/>
                    <a:pt x="82" y="118"/>
                  </a:cubicBezTo>
                  <a:cubicBezTo>
                    <a:pt x="84" y="118"/>
                    <a:pt x="205" y="125"/>
                    <a:pt x="211" y="127"/>
                  </a:cubicBezTo>
                  <a:lnTo>
                    <a:pt x="211" y="127"/>
                  </a:lnTo>
                  <a:cubicBezTo>
                    <a:pt x="204" y="122"/>
                    <a:pt x="38" y="0"/>
                    <a:pt x="38" y="0"/>
                  </a:cubicBezTo>
                  <a:close/>
                  <a:moveTo>
                    <a:pt x="211" y="127"/>
                  </a:moveTo>
                  <a:cubicBezTo>
                    <a:pt x="212" y="127"/>
                    <a:pt x="212" y="128"/>
                    <a:pt x="212" y="128"/>
                  </a:cubicBezTo>
                  <a:cubicBezTo>
                    <a:pt x="212" y="127"/>
                    <a:pt x="212" y="127"/>
                    <a:pt x="211" y="127"/>
                  </a:cubicBezTo>
                  <a:close/>
                  <a:moveTo>
                    <a:pt x="77" y="2749"/>
                  </a:moveTo>
                  <a:cubicBezTo>
                    <a:pt x="77" y="2749"/>
                    <a:pt x="77" y="2749"/>
                    <a:pt x="77" y="2749"/>
                  </a:cubicBezTo>
                  <a:lnTo>
                    <a:pt x="77" y="2750"/>
                  </a:lnTo>
                  <a:lnTo>
                    <a:pt x="77" y="2750"/>
                  </a:lnTo>
                  <a:cubicBezTo>
                    <a:pt x="77" y="2749"/>
                    <a:pt x="77" y="2749"/>
                    <a:pt x="77" y="2749"/>
                  </a:cubicBezTo>
                  <a:close/>
                  <a:moveTo>
                    <a:pt x="77" y="2750"/>
                  </a:moveTo>
                  <a:cubicBezTo>
                    <a:pt x="80" y="2754"/>
                    <a:pt x="82" y="2889"/>
                    <a:pt x="84" y="2889"/>
                  </a:cubicBezTo>
                  <a:cubicBezTo>
                    <a:pt x="86" y="2889"/>
                    <a:pt x="233" y="2831"/>
                    <a:pt x="233" y="2831"/>
                  </a:cubicBezTo>
                  <a:lnTo>
                    <a:pt x="77" y="275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39" name="Google Shape;13939;p54"/>
            <p:cNvSpPr/>
            <p:nvPr/>
          </p:nvSpPr>
          <p:spPr>
            <a:xfrm>
              <a:off x="3977550" y="1750350"/>
              <a:ext cx="2225" cy="2225"/>
            </a:xfrm>
            <a:custGeom>
              <a:avLst/>
              <a:gdLst/>
              <a:ahLst/>
              <a:cxnLst/>
              <a:rect l="l" t="t" r="r" b="b"/>
              <a:pathLst>
                <a:path w="89" h="89" extrusionOk="0">
                  <a:moveTo>
                    <a:pt x="86" y="1"/>
                  </a:moveTo>
                  <a:lnTo>
                    <a:pt x="86" y="1"/>
                  </a:lnTo>
                  <a:cubicBezTo>
                    <a:pt x="58" y="17"/>
                    <a:pt x="28" y="33"/>
                    <a:pt x="0" y="52"/>
                  </a:cubicBezTo>
                  <a:cubicBezTo>
                    <a:pt x="28" y="61"/>
                    <a:pt x="58" y="72"/>
                    <a:pt x="83" y="89"/>
                  </a:cubicBezTo>
                  <a:cubicBezTo>
                    <a:pt x="88" y="89"/>
                    <a:pt x="86" y="1"/>
                    <a:pt x="8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40" name="Google Shape;13940;p54"/>
            <p:cNvSpPr/>
            <p:nvPr/>
          </p:nvSpPr>
          <p:spPr>
            <a:xfrm>
              <a:off x="3975750" y="1752500"/>
              <a:ext cx="250" cy="375"/>
            </a:xfrm>
            <a:custGeom>
              <a:avLst/>
              <a:gdLst/>
              <a:ahLst/>
              <a:cxnLst/>
              <a:rect l="l" t="t" r="r" b="b"/>
              <a:pathLst>
                <a:path w="10" h="15" extrusionOk="0">
                  <a:moveTo>
                    <a:pt x="7" y="0"/>
                  </a:moveTo>
                  <a:lnTo>
                    <a:pt x="0" y="5"/>
                  </a:lnTo>
                  <a:cubicBezTo>
                    <a:pt x="2" y="7"/>
                    <a:pt x="5" y="10"/>
                    <a:pt x="9" y="14"/>
                  </a:cubicBezTo>
                  <a:cubicBezTo>
                    <a:pt x="7" y="10"/>
                    <a:pt x="9" y="5"/>
                    <a:pt x="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41" name="Google Shape;13941;p54"/>
            <p:cNvSpPr/>
            <p:nvPr/>
          </p:nvSpPr>
          <p:spPr>
            <a:xfrm>
              <a:off x="3995550" y="1744375"/>
              <a:ext cx="1025" cy="1425"/>
            </a:xfrm>
            <a:custGeom>
              <a:avLst/>
              <a:gdLst/>
              <a:ahLst/>
              <a:cxnLst/>
              <a:rect l="l" t="t" r="r" b="b"/>
              <a:pathLst>
                <a:path w="41" h="57" extrusionOk="0">
                  <a:moveTo>
                    <a:pt x="1" y="1"/>
                  </a:moveTo>
                  <a:cubicBezTo>
                    <a:pt x="1" y="22"/>
                    <a:pt x="1" y="38"/>
                    <a:pt x="1" y="56"/>
                  </a:cubicBezTo>
                  <a:cubicBezTo>
                    <a:pt x="1" y="56"/>
                    <a:pt x="40" y="36"/>
                    <a:pt x="38" y="36"/>
                  </a:cubicBezTo>
                  <a:cubicBezTo>
                    <a:pt x="38" y="33"/>
                    <a:pt x="38" y="17"/>
                    <a:pt x="38" y="17"/>
                  </a:cubicBezTo>
                  <a:cubicBezTo>
                    <a:pt x="36" y="17"/>
                    <a:pt x="3" y="1"/>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42" name="Google Shape;13942;p54"/>
            <p:cNvSpPr/>
            <p:nvPr/>
          </p:nvSpPr>
          <p:spPr>
            <a:xfrm>
              <a:off x="3975925" y="1751225"/>
              <a:ext cx="1650" cy="1300"/>
            </a:xfrm>
            <a:custGeom>
              <a:avLst/>
              <a:gdLst/>
              <a:ahLst/>
              <a:cxnLst/>
              <a:rect l="l" t="t" r="r" b="b"/>
              <a:pathLst>
                <a:path w="66" h="52" extrusionOk="0">
                  <a:moveTo>
                    <a:pt x="5" y="0"/>
                  </a:moveTo>
                  <a:cubicBezTo>
                    <a:pt x="0" y="17"/>
                    <a:pt x="0" y="35"/>
                    <a:pt x="0" y="51"/>
                  </a:cubicBezTo>
                  <a:cubicBezTo>
                    <a:pt x="21" y="40"/>
                    <a:pt x="44" y="28"/>
                    <a:pt x="65" y="14"/>
                  </a:cubicBezTo>
                  <a:cubicBezTo>
                    <a:pt x="46" y="7"/>
                    <a:pt x="26" y="3"/>
                    <a:pt x="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43" name="Google Shape;13943;p54"/>
            <p:cNvSpPr/>
            <p:nvPr/>
          </p:nvSpPr>
          <p:spPr>
            <a:xfrm>
              <a:off x="3907525" y="1935400"/>
              <a:ext cx="1700" cy="900"/>
            </a:xfrm>
            <a:custGeom>
              <a:avLst/>
              <a:gdLst/>
              <a:ahLst/>
              <a:cxnLst/>
              <a:rect l="l" t="t" r="r" b="b"/>
              <a:pathLst>
                <a:path w="68" h="36" extrusionOk="0">
                  <a:moveTo>
                    <a:pt x="1" y="1"/>
                  </a:moveTo>
                  <a:cubicBezTo>
                    <a:pt x="1" y="12"/>
                    <a:pt x="1" y="24"/>
                    <a:pt x="1" y="35"/>
                  </a:cubicBezTo>
                  <a:lnTo>
                    <a:pt x="68" y="35"/>
                  </a:lnTo>
                  <a:cubicBezTo>
                    <a:pt x="42" y="24"/>
                    <a:pt x="21" y="10"/>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44" name="Google Shape;13944;p54"/>
            <p:cNvSpPr/>
            <p:nvPr/>
          </p:nvSpPr>
          <p:spPr>
            <a:xfrm>
              <a:off x="3758525" y="1894650"/>
              <a:ext cx="17250" cy="24700"/>
            </a:xfrm>
            <a:custGeom>
              <a:avLst/>
              <a:gdLst/>
              <a:ahLst/>
              <a:cxnLst/>
              <a:rect l="l" t="t" r="r" b="b"/>
              <a:pathLst>
                <a:path w="690" h="988" extrusionOk="0">
                  <a:moveTo>
                    <a:pt x="469" y="471"/>
                  </a:moveTo>
                  <a:cubicBezTo>
                    <a:pt x="469" y="472"/>
                    <a:pt x="469" y="472"/>
                    <a:pt x="469" y="472"/>
                  </a:cubicBezTo>
                  <a:lnTo>
                    <a:pt x="469" y="472"/>
                  </a:lnTo>
                  <a:cubicBezTo>
                    <a:pt x="469" y="472"/>
                    <a:pt x="469" y="472"/>
                    <a:pt x="469" y="471"/>
                  </a:cubicBezTo>
                  <a:close/>
                  <a:moveTo>
                    <a:pt x="142" y="1"/>
                  </a:moveTo>
                  <a:cubicBezTo>
                    <a:pt x="113" y="1"/>
                    <a:pt x="88" y="28"/>
                    <a:pt x="70" y="121"/>
                  </a:cubicBezTo>
                  <a:cubicBezTo>
                    <a:pt x="81" y="120"/>
                    <a:pt x="92" y="119"/>
                    <a:pt x="103" y="119"/>
                  </a:cubicBezTo>
                  <a:cubicBezTo>
                    <a:pt x="311" y="119"/>
                    <a:pt x="314" y="418"/>
                    <a:pt x="290" y="564"/>
                  </a:cubicBezTo>
                  <a:cubicBezTo>
                    <a:pt x="202" y="446"/>
                    <a:pt x="146" y="400"/>
                    <a:pt x="109" y="400"/>
                  </a:cubicBezTo>
                  <a:cubicBezTo>
                    <a:pt x="38" y="400"/>
                    <a:pt x="34" y="564"/>
                    <a:pt x="0" y="703"/>
                  </a:cubicBezTo>
                  <a:cubicBezTo>
                    <a:pt x="21" y="740"/>
                    <a:pt x="42" y="777"/>
                    <a:pt x="68" y="815"/>
                  </a:cubicBezTo>
                  <a:cubicBezTo>
                    <a:pt x="72" y="815"/>
                    <a:pt x="76" y="815"/>
                    <a:pt x="80" y="815"/>
                  </a:cubicBezTo>
                  <a:cubicBezTo>
                    <a:pt x="141" y="815"/>
                    <a:pt x="201" y="799"/>
                    <a:pt x="255" y="768"/>
                  </a:cubicBezTo>
                  <a:lnTo>
                    <a:pt x="255" y="768"/>
                  </a:lnTo>
                  <a:cubicBezTo>
                    <a:pt x="248" y="780"/>
                    <a:pt x="318" y="942"/>
                    <a:pt x="323" y="942"/>
                  </a:cubicBezTo>
                  <a:cubicBezTo>
                    <a:pt x="421" y="974"/>
                    <a:pt x="483" y="988"/>
                    <a:pt x="519" y="988"/>
                  </a:cubicBezTo>
                  <a:cubicBezTo>
                    <a:pt x="689" y="988"/>
                    <a:pt x="281" y="674"/>
                    <a:pt x="469" y="472"/>
                  </a:cubicBezTo>
                  <a:lnTo>
                    <a:pt x="469" y="472"/>
                  </a:lnTo>
                  <a:cubicBezTo>
                    <a:pt x="469" y="472"/>
                    <a:pt x="469" y="472"/>
                    <a:pt x="469" y="472"/>
                  </a:cubicBezTo>
                  <a:cubicBezTo>
                    <a:pt x="463" y="472"/>
                    <a:pt x="218" y="33"/>
                    <a:pt x="216" y="33"/>
                  </a:cubicBezTo>
                  <a:cubicBezTo>
                    <a:pt x="190" y="17"/>
                    <a:pt x="165" y="1"/>
                    <a:pt x="1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45" name="Google Shape;13945;p54"/>
            <p:cNvSpPr/>
            <p:nvPr/>
          </p:nvSpPr>
          <p:spPr>
            <a:xfrm>
              <a:off x="3768900" y="1870300"/>
              <a:ext cx="49050" cy="68200"/>
            </a:xfrm>
            <a:custGeom>
              <a:avLst/>
              <a:gdLst/>
              <a:ahLst/>
              <a:cxnLst/>
              <a:rect l="l" t="t" r="r" b="b"/>
              <a:pathLst>
                <a:path w="1962" h="2728" extrusionOk="0">
                  <a:moveTo>
                    <a:pt x="691" y="1406"/>
                  </a:moveTo>
                  <a:cubicBezTo>
                    <a:pt x="691" y="1406"/>
                    <a:pt x="691" y="1406"/>
                    <a:pt x="691" y="1406"/>
                  </a:cubicBezTo>
                  <a:cubicBezTo>
                    <a:pt x="692" y="1407"/>
                    <a:pt x="692" y="1407"/>
                    <a:pt x="692" y="1408"/>
                  </a:cubicBezTo>
                  <a:lnTo>
                    <a:pt x="692" y="1408"/>
                  </a:lnTo>
                  <a:cubicBezTo>
                    <a:pt x="692" y="1407"/>
                    <a:pt x="691" y="1406"/>
                    <a:pt x="691" y="1406"/>
                  </a:cubicBezTo>
                  <a:close/>
                  <a:moveTo>
                    <a:pt x="339" y="0"/>
                  </a:moveTo>
                  <a:cubicBezTo>
                    <a:pt x="324" y="0"/>
                    <a:pt x="38" y="165"/>
                    <a:pt x="14" y="165"/>
                  </a:cubicBezTo>
                  <a:cubicBezTo>
                    <a:pt x="12" y="165"/>
                    <a:pt x="12" y="164"/>
                    <a:pt x="12" y="164"/>
                  </a:cubicBezTo>
                  <a:lnTo>
                    <a:pt x="12" y="164"/>
                  </a:lnTo>
                  <a:cubicBezTo>
                    <a:pt x="0" y="184"/>
                    <a:pt x="656" y="1346"/>
                    <a:pt x="652" y="1362"/>
                  </a:cubicBezTo>
                  <a:cubicBezTo>
                    <a:pt x="663" y="1320"/>
                    <a:pt x="879" y="1253"/>
                    <a:pt x="904" y="1246"/>
                  </a:cubicBezTo>
                  <a:lnTo>
                    <a:pt x="904" y="1246"/>
                  </a:lnTo>
                  <a:cubicBezTo>
                    <a:pt x="958" y="1381"/>
                    <a:pt x="700" y="1297"/>
                    <a:pt x="860" y="1483"/>
                  </a:cubicBezTo>
                  <a:cubicBezTo>
                    <a:pt x="803" y="1432"/>
                    <a:pt x="726" y="1456"/>
                    <a:pt x="692" y="1408"/>
                  </a:cubicBezTo>
                  <a:lnTo>
                    <a:pt x="692" y="1408"/>
                  </a:lnTo>
                  <a:cubicBezTo>
                    <a:pt x="716" y="1449"/>
                    <a:pt x="1103" y="2171"/>
                    <a:pt x="1129" y="2171"/>
                  </a:cubicBezTo>
                  <a:cubicBezTo>
                    <a:pt x="1129" y="2171"/>
                    <a:pt x="1129" y="2171"/>
                    <a:pt x="1129" y="2171"/>
                  </a:cubicBezTo>
                  <a:cubicBezTo>
                    <a:pt x="1264" y="2389"/>
                    <a:pt x="1405" y="2572"/>
                    <a:pt x="1523" y="2727"/>
                  </a:cubicBezTo>
                  <a:cubicBezTo>
                    <a:pt x="1653" y="2704"/>
                    <a:pt x="1823" y="2584"/>
                    <a:pt x="1962" y="2570"/>
                  </a:cubicBezTo>
                  <a:cubicBezTo>
                    <a:pt x="1772" y="2442"/>
                    <a:pt x="1616" y="2183"/>
                    <a:pt x="1470" y="1972"/>
                  </a:cubicBezTo>
                  <a:lnTo>
                    <a:pt x="1470" y="1972"/>
                  </a:lnTo>
                  <a:cubicBezTo>
                    <a:pt x="1470" y="1972"/>
                    <a:pt x="1470" y="1972"/>
                    <a:pt x="1470" y="1972"/>
                  </a:cubicBezTo>
                  <a:cubicBezTo>
                    <a:pt x="1489" y="1972"/>
                    <a:pt x="360" y="1"/>
                    <a:pt x="339" y="1"/>
                  </a:cubicBezTo>
                  <a:cubicBezTo>
                    <a:pt x="339" y="1"/>
                    <a:pt x="339" y="1"/>
                    <a:pt x="339" y="1"/>
                  </a:cubicBezTo>
                  <a:lnTo>
                    <a:pt x="339" y="1"/>
                  </a:lnTo>
                  <a:cubicBezTo>
                    <a:pt x="339" y="0"/>
                    <a:pt x="339" y="0"/>
                    <a:pt x="33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46" name="Google Shape;13946;p54"/>
            <p:cNvSpPr/>
            <p:nvPr/>
          </p:nvSpPr>
          <p:spPr>
            <a:xfrm>
              <a:off x="3745075" y="1887000"/>
              <a:ext cx="15275" cy="20425"/>
            </a:xfrm>
            <a:custGeom>
              <a:avLst/>
              <a:gdLst/>
              <a:ahLst/>
              <a:cxnLst/>
              <a:rect l="l" t="t" r="r" b="b"/>
              <a:pathLst>
                <a:path w="611" h="817" extrusionOk="0">
                  <a:moveTo>
                    <a:pt x="114" y="0"/>
                  </a:moveTo>
                  <a:cubicBezTo>
                    <a:pt x="106" y="0"/>
                    <a:pt x="11" y="61"/>
                    <a:pt x="1" y="61"/>
                  </a:cubicBezTo>
                  <a:cubicBezTo>
                    <a:pt x="1" y="61"/>
                    <a:pt x="1" y="61"/>
                    <a:pt x="1" y="61"/>
                  </a:cubicBezTo>
                  <a:lnTo>
                    <a:pt x="1" y="61"/>
                  </a:lnTo>
                  <a:cubicBezTo>
                    <a:pt x="1" y="66"/>
                    <a:pt x="432" y="814"/>
                    <a:pt x="432" y="817"/>
                  </a:cubicBezTo>
                  <a:lnTo>
                    <a:pt x="432" y="817"/>
                  </a:lnTo>
                  <a:cubicBezTo>
                    <a:pt x="548" y="706"/>
                    <a:pt x="515" y="638"/>
                    <a:pt x="610" y="465"/>
                  </a:cubicBezTo>
                  <a:cubicBezTo>
                    <a:pt x="610" y="463"/>
                    <a:pt x="584" y="458"/>
                    <a:pt x="565" y="458"/>
                  </a:cubicBezTo>
                  <a:cubicBezTo>
                    <a:pt x="555" y="458"/>
                    <a:pt x="547" y="459"/>
                    <a:pt x="548" y="465"/>
                  </a:cubicBezTo>
                  <a:cubicBezTo>
                    <a:pt x="540" y="475"/>
                    <a:pt x="525" y="482"/>
                    <a:pt x="499" y="482"/>
                  </a:cubicBezTo>
                  <a:cubicBezTo>
                    <a:pt x="476" y="482"/>
                    <a:pt x="445" y="477"/>
                    <a:pt x="404" y="465"/>
                  </a:cubicBezTo>
                  <a:cubicBezTo>
                    <a:pt x="448" y="458"/>
                    <a:pt x="492" y="453"/>
                    <a:pt x="536" y="453"/>
                  </a:cubicBezTo>
                  <a:cubicBezTo>
                    <a:pt x="569" y="407"/>
                    <a:pt x="480" y="258"/>
                    <a:pt x="515" y="191"/>
                  </a:cubicBezTo>
                  <a:lnTo>
                    <a:pt x="515" y="191"/>
                  </a:lnTo>
                  <a:cubicBezTo>
                    <a:pt x="493" y="202"/>
                    <a:pt x="472" y="207"/>
                    <a:pt x="451" y="207"/>
                  </a:cubicBezTo>
                  <a:cubicBezTo>
                    <a:pt x="344" y="207"/>
                    <a:pt x="240" y="88"/>
                    <a:pt x="114" y="1"/>
                  </a:cubicBezTo>
                  <a:cubicBezTo>
                    <a:pt x="114" y="0"/>
                    <a:pt x="114" y="0"/>
                    <a:pt x="114" y="0"/>
                  </a:cubicBezTo>
                  <a:close/>
                  <a:moveTo>
                    <a:pt x="432" y="817"/>
                  </a:moveTo>
                  <a:cubicBezTo>
                    <a:pt x="432" y="817"/>
                    <a:pt x="432" y="817"/>
                    <a:pt x="432" y="817"/>
                  </a:cubicBezTo>
                  <a:cubicBezTo>
                    <a:pt x="432" y="817"/>
                    <a:pt x="432" y="817"/>
                    <a:pt x="432" y="81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47" name="Google Shape;13947;p54"/>
            <p:cNvSpPr/>
            <p:nvPr/>
          </p:nvSpPr>
          <p:spPr>
            <a:xfrm>
              <a:off x="3751275" y="1882150"/>
              <a:ext cx="6975" cy="5175"/>
            </a:xfrm>
            <a:custGeom>
              <a:avLst/>
              <a:gdLst/>
              <a:ahLst/>
              <a:cxnLst/>
              <a:rect l="l" t="t" r="r" b="b"/>
              <a:pathLst>
                <a:path w="279" h="207" extrusionOk="0">
                  <a:moveTo>
                    <a:pt x="205" y="0"/>
                  </a:moveTo>
                  <a:cubicBezTo>
                    <a:pt x="205" y="0"/>
                    <a:pt x="205" y="0"/>
                    <a:pt x="205" y="0"/>
                  </a:cubicBezTo>
                  <a:lnTo>
                    <a:pt x="205" y="0"/>
                  </a:lnTo>
                  <a:cubicBezTo>
                    <a:pt x="205" y="0"/>
                    <a:pt x="205" y="0"/>
                    <a:pt x="205" y="0"/>
                  </a:cubicBezTo>
                  <a:close/>
                  <a:moveTo>
                    <a:pt x="1" y="116"/>
                  </a:moveTo>
                  <a:cubicBezTo>
                    <a:pt x="1" y="116"/>
                    <a:pt x="1" y="116"/>
                    <a:pt x="1" y="116"/>
                  </a:cubicBezTo>
                  <a:cubicBezTo>
                    <a:pt x="1" y="116"/>
                    <a:pt x="1" y="116"/>
                    <a:pt x="1" y="116"/>
                  </a:cubicBezTo>
                  <a:close/>
                  <a:moveTo>
                    <a:pt x="205" y="0"/>
                  </a:moveTo>
                  <a:cubicBezTo>
                    <a:pt x="200" y="4"/>
                    <a:pt x="8" y="111"/>
                    <a:pt x="1" y="116"/>
                  </a:cubicBezTo>
                  <a:lnTo>
                    <a:pt x="1" y="116"/>
                  </a:lnTo>
                  <a:cubicBezTo>
                    <a:pt x="1" y="116"/>
                    <a:pt x="1" y="116"/>
                    <a:pt x="1" y="116"/>
                  </a:cubicBezTo>
                  <a:cubicBezTo>
                    <a:pt x="10" y="116"/>
                    <a:pt x="274" y="206"/>
                    <a:pt x="277" y="206"/>
                  </a:cubicBezTo>
                  <a:cubicBezTo>
                    <a:pt x="279" y="204"/>
                    <a:pt x="229" y="120"/>
                    <a:pt x="226" y="118"/>
                  </a:cubicBezTo>
                  <a:lnTo>
                    <a:pt x="226" y="118"/>
                  </a:lnTo>
                  <a:cubicBezTo>
                    <a:pt x="228" y="119"/>
                    <a:pt x="279" y="132"/>
                    <a:pt x="279" y="132"/>
                  </a:cubicBezTo>
                  <a:cubicBezTo>
                    <a:pt x="279" y="132"/>
                    <a:pt x="205" y="4"/>
                    <a:pt x="20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48" name="Google Shape;13948;p54"/>
            <p:cNvSpPr/>
            <p:nvPr/>
          </p:nvSpPr>
          <p:spPr>
            <a:xfrm>
              <a:off x="3736775" y="1800775"/>
              <a:ext cx="153350" cy="10325"/>
            </a:xfrm>
            <a:custGeom>
              <a:avLst/>
              <a:gdLst/>
              <a:ahLst/>
              <a:cxnLst/>
              <a:rect l="l" t="t" r="r" b="b"/>
              <a:pathLst>
                <a:path w="6134" h="413" extrusionOk="0">
                  <a:moveTo>
                    <a:pt x="5048" y="0"/>
                  </a:moveTo>
                  <a:cubicBezTo>
                    <a:pt x="4501" y="0"/>
                    <a:pt x="3949" y="2"/>
                    <a:pt x="3972" y="3"/>
                  </a:cubicBezTo>
                  <a:cubicBezTo>
                    <a:pt x="3952" y="41"/>
                    <a:pt x="3880" y="72"/>
                    <a:pt x="3813" y="72"/>
                  </a:cubicBezTo>
                  <a:cubicBezTo>
                    <a:pt x="3761" y="72"/>
                    <a:pt x="3711" y="53"/>
                    <a:pt x="3694" y="3"/>
                  </a:cubicBezTo>
                  <a:cubicBezTo>
                    <a:pt x="3691" y="3"/>
                    <a:pt x="2500" y="1"/>
                    <a:pt x="1475" y="1"/>
                  </a:cubicBezTo>
                  <a:cubicBezTo>
                    <a:pt x="707" y="1"/>
                    <a:pt x="34" y="2"/>
                    <a:pt x="27" y="5"/>
                  </a:cubicBezTo>
                  <a:cubicBezTo>
                    <a:pt x="27" y="5"/>
                    <a:pt x="26" y="5"/>
                    <a:pt x="26" y="5"/>
                  </a:cubicBezTo>
                  <a:cubicBezTo>
                    <a:pt x="1" y="5"/>
                    <a:pt x="342" y="408"/>
                    <a:pt x="326" y="408"/>
                  </a:cubicBezTo>
                  <a:cubicBezTo>
                    <a:pt x="299" y="410"/>
                    <a:pt x="2160" y="412"/>
                    <a:pt x="3631" y="412"/>
                  </a:cubicBezTo>
                  <a:cubicBezTo>
                    <a:pt x="4581" y="412"/>
                    <a:pt x="5368" y="411"/>
                    <a:pt x="5379" y="408"/>
                  </a:cubicBezTo>
                  <a:cubicBezTo>
                    <a:pt x="5597" y="276"/>
                    <a:pt x="5901" y="135"/>
                    <a:pt x="6086" y="5"/>
                  </a:cubicBezTo>
                  <a:cubicBezTo>
                    <a:pt x="6134" y="2"/>
                    <a:pt x="5594" y="0"/>
                    <a:pt x="504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49" name="Google Shape;13949;p54"/>
            <p:cNvSpPr/>
            <p:nvPr/>
          </p:nvSpPr>
          <p:spPr>
            <a:xfrm>
              <a:off x="3742400" y="1880125"/>
              <a:ext cx="9025" cy="6850"/>
            </a:xfrm>
            <a:custGeom>
              <a:avLst/>
              <a:gdLst/>
              <a:ahLst/>
              <a:cxnLst/>
              <a:rect l="l" t="t" r="r" b="b"/>
              <a:pathLst>
                <a:path w="361" h="274" extrusionOk="0">
                  <a:moveTo>
                    <a:pt x="270" y="0"/>
                  </a:moveTo>
                  <a:lnTo>
                    <a:pt x="270" y="0"/>
                  </a:lnTo>
                  <a:cubicBezTo>
                    <a:pt x="184" y="49"/>
                    <a:pt x="94" y="104"/>
                    <a:pt x="1" y="151"/>
                  </a:cubicBezTo>
                  <a:cubicBezTo>
                    <a:pt x="13" y="179"/>
                    <a:pt x="29" y="206"/>
                    <a:pt x="45" y="232"/>
                  </a:cubicBezTo>
                  <a:cubicBezTo>
                    <a:pt x="64" y="219"/>
                    <a:pt x="86" y="213"/>
                    <a:pt x="107" y="213"/>
                  </a:cubicBezTo>
                  <a:cubicBezTo>
                    <a:pt x="132" y="213"/>
                    <a:pt x="157" y="221"/>
                    <a:pt x="177" y="239"/>
                  </a:cubicBezTo>
                  <a:cubicBezTo>
                    <a:pt x="193" y="250"/>
                    <a:pt x="212" y="260"/>
                    <a:pt x="228" y="274"/>
                  </a:cubicBezTo>
                  <a:cubicBezTo>
                    <a:pt x="270" y="243"/>
                    <a:pt x="314" y="218"/>
                    <a:pt x="358" y="195"/>
                  </a:cubicBezTo>
                  <a:cubicBezTo>
                    <a:pt x="360" y="195"/>
                    <a:pt x="221" y="151"/>
                    <a:pt x="221" y="148"/>
                  </a:cubicBezTo>
                  <a:cubicBezTo>
                    <a:pt x="240" y="100"/>
                    <a:pt x="256" y="51"/>
                    <a:pt x="27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50" name="Google Shape;13950;p54"/>
            <p:cNvSpPr/>
            <p:nvPr/>
          </p:nvSpPr>
          <p:spPr>
            <a:xfrm>
              <a:off x="3658375" y="1612000"/>
              <a:ext cx="96125" cy="267475"/>
            </a:xfrm>
            <a:custGeom>
              <a:avLst/>
              <a:gdLst/>
              <a:ahLst/>
              <a:cxnLst/>
              <a:rect l="l" t="t" r="r" b="b"/>
              <a:pathLst>
                <a:path w="3845" h="10699" extrusionOk="0">
                  <a:moveTo>
                    <a:pt x="2751" y="9112"/>
                  </a:moveTo>
                  <a:cubicBezTo>
                    <a:pt x="2769" y="9138"/>
                    <a:pt x="2780" y="9178"/>
                    <a:pt x="2794" y="9178"/>
                  </a:cubicBezTo>
                  <a:cubicBezTo>
                    <a:pt x="2803" y="9178"/>
                    <a:pt x="2812" y="9165"/>
                    <a:pt x="2824" y="9130"/>
                  </a:cubicBezTo>
                  <a:cubicBezTo>
                    <a:pt x="2833" y="9267"/>
                    <a:pt x="2942" y="9289"/>
                    <a:pt x="3016" y="9355"/>
                  </a:cubicBezTo>
                  <a:lnTo>
                    <a:pt x="3016" y="9355"/>
                  </a:lnTo>
                  <a:cubicBezTo>
                    <a:pt x="3013" y="9417"/>
                    <a:pt x="3013" y="9497"/>
                    <a:pt x="2970" y="9559"/>
                  </a:cubicBezTo>
                  <a:cubicBezTo>
                    <a:pt x="2874" y="9518"/>
                    <a:pt x="2745" y="9405"/>
                    <a:pt x="2681" y="9405"/>
                  </a:cubicBezTo>
                  <a:cubicBezTo>
                    <a:pt x="2654" y="9405"/>
                    <a:pt x="2638" y="9426"/>
                    <a:pt x="2643" y="9482"/>
                  </a:cubicBezTo>
                  <a:cubicBezTo>
                    <a:pt x="2481" y="9378"/>
                    <a:pt x="2741" y="9397"/>
                    <a:pt x="2780" y="9202"/>
                  </a:cubicBezTo>
                  <a:cubicBezTo>
                    <a:pt x="2767" y="9156"/>
                    <a:pt x="2758" y="9128"/>
                    <a:pt x="2751" y="9112"/>
                  </a:cubicBezTo>
                  <a:close/>
                  <a:moveTo>
                    <a:pt x="3615" y="10618"/>
                  </a:moveTo>
                  <a:lnTo>
                    <a:pt x="3615" y="10618"/>
                  </a:lnTo>
                  <a:cubicBezTo>
                    <a:pt x="3632" y="10620"/>
                    <a:pt x="3648" y="10624"/>
                    <a:pt x="3663" y="10631"/>
                  </a:cubicBezTo>
                  <a:lnTo>
                    <a:pt x="3663" y="10631"/>
                  </a:lnTo>
                  <a:cubicBezTo>
                    <a:pt x="3656" y="10633"/>
                    <a:pt x="3649" y="10634"/>
                    <a:pt x="3644" y="10634"/>
                  </a:cubicBezTo>
                  <a:cubicBezTo>
                    <a:pt x="3626" y="10634"/>
                    <a:pt x="3616" y="10625"/>
                    <a:pt x="3615" y="10618"/>
                  </a:cubicBezTo>
                  <a:close/>
                  <a:moveTo>
                    <a:pt x="1999" y="1"/>
                  </a:moveTo>
                  <a:cubicBezTo>
                    <a:pt x="1979" y="1"/>
                    <a:pt x="1961" y="69"/>
                    <a:pt x="1911" y="69"/>
                  </a:cubicBezTo>
                  <a:cubicBezTo>
                    <a:pt x="1904" y="69"/>
                    <a:pt x="1895" y="68"/>
                    <a:pt x="1885" y="64"/>
                  </a:cubicBezTo>
                  <a:cubicBezTo>
                    <a:pt x="1886" y="59"/>
                    <a:pt x="1886" y="58"/>
                    <a:pt x="1885" y="58"/>
                  </a:cubicBezTo>
                  <a:cubicBezTo>
                    <a:pt x="1850" y="58"/>
                    <a:pt x="1050" y="1554"/>
                    <a:pt x="1023" y="1556"/>
                  </a:cubicBezTo>
                  <a:cubicBezTo>
                    <a:pt x="1104" y="1675"/>
                    <a:pt x="1190" y="1788"/>
                    <a:pt x="1285" y="1897"/>
                  </a:cubicBezTo>
                  <a:cubicBezTo>
                    <a:pt x="1037" y="2022"/>
                    <a:pt x="1208" y="2080"/>
                    <a:pt x="1032" y="2168"/>
                  </a:cubicBezTo>
                  <a:cubicBezTo>
                    <a:pt x="1025" y="1999"/>
                    <a:pt x="1016" y="2043"/>
                    <a:pt x="1118" y="1985"/>
                  </a:cubicBezTo>
                  <a:cubicBezTo>
                    <a:pt x="1107" y="1919"/>
                    <a:pt x="1042" y="1886"/>
                    <a:pt x="969" y="1886"/>
                  </a:cubicBezTo>
                  <a:cubicBezTo>
                    <a:pt x="903" y="1886"/>
                    <a:pt x="830" y="1913"/>
                    <a:pt x="784" y="1969"/>
                  </a:cubicBezTo>
                  <a:cubicBezTo>
                    <a:pt x="790" y="2046"/>
                    <a:pt x="758" y="2009"/>
                    <a:pt x="724" y="2058"/>
                  </a:cubicBezTo>
                  <a:lnTo>
                    <a:pt x="724" y="2058"/>
                  </a:lnTo>
                  <a:cubicBezTo>
                    <a:pt x="716" y="2051"/>
                    <a:pt x="707" y="2047"/>
                    <a:pt x="695" y="2047"/>
                  </a:cubicBezTo>
                  <a:cubicBezTo>
                    <a:pt x="692" y="2047"/>
                    <a:pt x="688" y="2047"/>
                    <a:pt x="684" y="2048"/>
                  </a:cubicBezTo>
                  <a:cubicBezTo>
                    <a:pt x="686" y="2081"/>
                    <a:pt x="698" y="2087"/>
                    <a:pt x="707" y="2087"/>
                  </a:cubicBezTo>
                  <a:cubicBezTo>
                    <a:pt x="713" y="2087"/>
                    <a:pt x="718" y="2085"/>
                    <a:pt x="720" y="2085"/>
                  </a:cubicBezTo>
                  <a:cubicBezTo>
                    <a:pt x="722" y="2085"/>
                    <a:pt x="719" y="2087"/>
                    <a:pt x="710" y="2099"/>
                  </a:cubicBezTo>
                  <a:cubicBezTo>
                    <a:pt x="716" y="2167"/>
                    <a:pt x="718" y="2207"/>
                    <a:pt x="716" y="2207"/>
                  </a:cubicBezTo>
                  <a:cubicBezTo>
                    <a:pt x="713" y="2207"/>
                    <a:pt x="708" y="2180"/>
                    <a:pt x="698" y="2117"/>
                  </a:cubicBezTo>
                  <a:lnTo>
                    <a:pt x="698" y="2117"/>
                  </a:lnTo>
                  <a:cubicBezTo>
                    <a:pt x="31" y="3448"/>
                    <a:pt x="1" y="5001"/>
                    <a:pt x="701" y="6279"/>
                  </a:cubicBezTo>
                  <a:cubicBezTo>
                    <a:pt x="706" y="6342"/>
                    <a:pt x="805" y="6441"/>
                    <a:pt x="827" y="6441"/>
                  </a:cubicBezTo>
                  <a:cubicBezTo>
                    <a:pt x="829" y="6441"/>
                    <a:pt x="830" y="6439"/>
                    <a:pt x="831" y="6437"/>
                  </a:cubicBezTo>
                  <a:lnTo>
                    <a:pt x="831" y="6437"/>
                  </a:lnTo>
                  <a:cubicBezTo>
                    <a:pt x="835" y="6446"/>
                    <a:pt x="839" y="6449"/>
                    <a:pt x="843" y="6449"/>
                  </a:cubicBezTo>
                  <a:cubicBezTo>
                    <a:pt x="855" y="6449"/>
                    <a:pt x="868" y="6423"/>
                    <a:pt x="873" y="6423"/>
                  </a:cubicBezTo>
                  <a:lnTo>
                    <a:pt x="873" y="6423"/>
                  </a:lnTo>
                  <a:cubicBezTo>
                    <a:pt x="876" y="6423"/>
                    <a:pt x="876" y="6439"/>
                    <a:pt x="866" y="6494"/>
                  </a:cubicBezTo>
                  <a:lnTo>
                    <a:pt x="866" y="6494"/>
                  </a:lnTo>
                  <a:cubicBezTo>
                    <a:pt x="865" y="6491"/>
                    <a:pt x="864" y="6489"/>
                    <a:pt x="864" y="6489"/>
                  </a:cubicBezTo>
                  <a:lnTo>
                    <a:pt x="864" y="6489"/>
                  </a:lnTo>
                  <a:cubicBezTo>
                    <a:pt x="863" y="6489"/>
                    <a:pt x="863" y="6492"/>
                    <a:pt x="865" y="6501"/>
                  </a:cubicBezTo>
                  <a:cubicBezTo>
                    <a:pt x="866" y="6499"/>
                    <a:pt x="866" y="6497"/>
                    <a:pt x="866" y="6494"/>
                  </a:cubicBezTo>
                  <a:lnTo>
                    <a:pt x="866" y="6494"/>
                  </a:lnTo>
                  <a:cubicBezTo>
                    <a:pt x="868" y="6499"/>
                    <a:pt x="869" y="6505"/>
                    <a:pt x="870" y="6508"/>
                  </a:cubicBezTo>
                  <a:lnTo>
                    <a:pt x="870" y="6508"/>
                  </a:lnTo>
                  <a:cubicBezTo>
                    <a:pt x="861" y="6497"/>
                    <a:pt x="855" y="6491"/>
                    <a:pt x="852" y="6491"/>
                  </a:cubicBezTo>
                  <a:cubicBezTo>
                    <a:pt x="852" y="6491"/>
                    <a:pt x="852" y="6492"/>
                    <a:pt x="851" y="6492"/>
                  </a:cubicBezTo>
                  <a:cubicBezTo>
                    <a:pt x="861" y="6507"/>
                    <a:pt x="866" y="6513"/>
                    <a:pt x="868" y="6513"/>
                  </a:cubicBezTo>
                  <a:cubicBezTo>
                    <a:pt x="869" y="6513"/>
                    <a:pt x="870" y="6511"/>
                    <a:pt x="870" y="6508"/>
                  </a:cubicBezTo>
                  <a:lnTo>
                    <a:pt x="870" y="6508"/>
                  </a:lnTo>
                  <a:cubicBezTo>
                    <a:pt x="1093" y="6798"/>
                    <a:pt x="3231" y="10698"/>
                    <a:pt x="3282" y="10698"/>
                  </a:cubicBezTo>
                  <a:cubicBezTo>
                    <a:pt x="3283" y="10698"/>
                    <a:pt x="3283" y="10697"/>
                    <a:pt x="3283" y="10695"/>
                  </a:cubicBezTo>
                  <a:cubicBezTo>
                    <a:pt x="3315" y="10687"/>
                    <a:pt x="3346" y="10684"/>
                    <a:pt x="3375" y="10684"/>
                  </a:cubicBezTo>
                  <a:cubicBezTo>
                    <a:pt x="3428" y="10684"/>
                    <a:pt x="3477" y="10693"/>
                    <a:pt x="3524" y="10693"/>
                  </a:cubicBezTo>
                  <a:cubicBezTo>
                    <a:pt x="3575" y="10693"/>
                    <a:pt x="3625" y="10682"/>
                    <a:pt x="3675" y="10637"/>
                  </a:cubicBezTo>
                  <a:lnTo>
                    <a:pt x="3675" y="10637"/>
                  </a:lnTo>
                  <a:cubicBezTo>
                    <a:pt x="3710" y="10655"/>
                    <a:pt x="3738" y="10679"/>
                    <a:pt x="3766" y="10679"/>
                  </a:cubicBezTo>
                  <a:cubicBezTo>
                    <a:pt x="3788" y="10679"/>
                    <a:pt x="3809" y="10663"/>
                    <a:pt x="3833" y="10616"/>
                  </a:cubicBezTo>
                  <a:cubicBezTo>
                    <a:pt x="3844" y="10528"/>
                    <a:pt x="3040" y="9367"/>
                    <a:pt x="3049" y="9260"/>
                  </a:cubicBezTo>
                  <a:lnTo>
                    <a:pt x="3049" y="9260"/>
                  </a:lnTo>
                  <a:cubicBezTo>
                    <a:pt x="3025" y="9271"/>
                    <a:pt x="3019" y="9304"/>
                    <a:pt x="3017" y="9346"/>
                  </a:cubicBezTo>
                  <a:lnTo>
                    <a:pt x="3017" y="9346"/>
                  </a:lnTo>
                  <a:cubicBezTo>
                    <a:pt x="2894" y="9094"/>
                    <a:pt x="1200" y="6013"/>
                    <a:pt x="1162" y="5968"/>
                  </a:cubicBezTo>
                  <a:cubicBezTo>
                    <a:pt x="541" y="4846"/>
                    <a:pt x="555" y="3494"/>
                    <a:pt x="1204" y="2347"/>
                  </a:cubicBezTo>
                  <a:lnTo>
                    <a:pt x="1204" y="2347"/>
                  </a:lnTo>
                  <a:cubicBezTo>
                    <a:pt x="1204" y="2347"/>
                    <a:pt x="1204" y="2348"/>
                    <a:pt x="1204" y="2348"/>
                  </a:cubicBezTo>
                  <a:cubicBezTo>
                    <a:pt x="1213" y="2348"/>
                    <a:pt x="2388" y="263"/>
                    <a:pt x="2400" y="73"/>
                  </a:cubicBezTo>
                  <a:lnTo>
                    <a:pt x="2400" y="73"/>
                  </a:lnTo>
                  <a:cubicBezTo>
                    <a:pt x="2349" y="126"/>
                    <a:pt x="2233" y="230"/>
                    <a:pt x="2103" y="233"/>
                  </a:cubicBezTo>
                  <a:cubicBezTo>
                    <a:pt x="2085" y="224"/>
                    <a:pt x="2072" y="221"/>
                    <a:pt x="2062" y="221"/>
                  </a:cubicBezTo>
                  <a:cubicBezTo>
                    <a:pt x="2013" y="221"/>
                    <a:pt x="2044" y="304"/>
                    <a:pt x="2021" y="304"/>
                  </a:cubicBezTo>
                  <a:cubicBezTo>
                    <a:pt x="2017" y="304"/>
                    <a:pt x="2012" y="302"/>
                    <a:pt x="2006" y="298"/>
                  </a:cubicBezTo>
                  <a:cubicBezTo>
                    <a:pt x="1806" y="154"/>
                    <a:pt x="2089" y="247"/>
                    <a:pt x="2013" y="13"/>
                  </a:cubicBezTo>
                  <a:cubicBezTo>
                    <a:pt x="2008" y="4"/>
                    <a:pt x="2003" y="1"/>
                    <a:pt x="199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51" name="Google Shape;13951;p54"/>
            <p:cNvSpPr/>
            <p:nvPr/>
          </p:nvSpPr>
          <p:spPr>
            <a:xfrm>
              <a:off x="3696750" y="1743775"/>
              <a:ext cx="78325" cy="126275"/>
            </a:xfrm>
            <a:custGeom>
              <a:avLst/>
              <a:gdLst/>
              <a:ahLst/>
              <a:cxnLst/>
              <a:rect l="l" t="t" r="r" b="b"/>
              <a:pathLst>
                <a:path w="3133" h="5051" extrusionOk="0">
                  <a:moveTo>
                    <a:pt x="220" y="574"/>
                  </a:moveTo>
                  <a:cubicBezTo>
                    <a:pt x="223" y="575"/>
                    <a:pt x="226" y="575"/>
                    <a:pt x="229" y="575"/>
                  </a:cubicBezTo>
                  <a:lnTo>
                    <a:pt x="229" y="575"/>
                  </a:lnTo>
                  <a:cubicBezTo>
                    <a:pt x="227" y="577"/>
                    <a:pt x="226" y="579"/>
                    <a:pt x="224" y="580"/>
                  </a:cubicBezTo>
                  <a:lnTo>
                    <a:pt x="224" y="580"/>
                  </a:lnTo>
                  <a:cubicBezTo>
                    <a:pt x="223" y="578"/>
                    <a:pt x="221" y="576"/>
                    <a:pt x="220" y="574"/>
                  </a:cubicBezTo>
                  <a:close/>
                  <a:moveTo>
                    <a:pt x="177" y="596"/>
                  </a:moveTo>
                  <a:cubicBezTo>
                    <a:pt x="177" y="600"/>
                    <a:pt x="176" y="605"/>
                    <a:pt x="176" y="611"/>
                  </a:cubicBezTo>
                  <a:cubicBezTo>
                    <a:pt x="177" y="606"/>
                    <a:pt x="177" y="601"/>
                    <a:pt x="177" y="596"/>
                  </a:cubicBezTo>
                  <a:close/>
                  <a:moveTo>
                    <a:pt x="1642" y="2255"/>
                  </a:moveTo>
                  <a:cubicBezTo>
                    <a:pt x="1646" y="2262"/>
                    <a:pt x="1648" y="2266"/>
                    <a:pt x="1648" y="2266"/>
                  </a:cubicBezTo>
                  <a:cubicBezTo>
                    <a:pt x="1658" y="2258"/>
                    <a:pt x="1649" y="2257"/>
                    <a:pt x="1642" y="2255"/>
                  </a:cubicBezTo>
                  <a:close/>
                  <a:moveTo>
                    <a:pt x="1878" y="2642"/>
                  </a:moveTo>
                  <a:cubicBezTo>
                    <a:pt x="1878" y="2643"/>
                    <a:pt x="1878" y="2644"/>
                    <a:pt x="1878" y="2645"/>
                  </a:cubicBezTo>
                  <a:lnTo>
                    <a:pt x="1878" y="2645"/>
                  </a:lnTo>
                  <a:cubicBezTo>
                    <a:pt x="1878" y="2644"/>
                    <a:pt x="1878" y="2643"/>
                    <a:pt x="1878" y="2642"/>
                  </a:cubicBezTo>
                  <a:close/>
                  <a:moveTo>
                    <a:pt x="3132" y="4861"/>
                  </a:moveTo>
                  <a:cubicBezTo>
                    <a:pt x="3132" y="4861"/>
                    <a:pt x="3132" y="4861"/>
                    <a:pt x="3132" y="4861"/>
                  </a:cubicBezTo>
                  <a:lnTo>
                    <a:pt x="3132" y="4861"/>
                  </a:lnTo>
                  <a:cubicBezTo>
                    <a:pt x="3132" y="4861"/>
                    <a:pt x="3132" y="4861"/>
                    <a:pt x="3132" y="4861"/>
                  </a:cubicBezTo>
                  <a:cubicBezTo>
                    <a:pt x="3132" y="4861"/>
                    <a:pt x="3132" y="4861"/>
                    <a:pt x="3132" y="4861"/>
                  </a:cubicBezTo>
                  <a:close/>
                  <a:moveTo>
                    <a:pt x="73" y="1"/>
                  </a:moveTo>
                  <a:cubicBezTo>
                    <a:pt x="52" y="1"/>
                    <a:pt x="28" y="3"/>
                    <a:pt x="0" y="6"/>
                  </a:cubicBezTo>
                  <a:cubicBezTo>
                    <a:pt x="130" y="76"/>
                    <a:pt x="88" y="194"/>
                    <a:pt x="12" y="203"/>
                  </a:cubicBezTo>
                  <a:cubicBezTo>
                    <a:pt x="40" y="238"/>
                    <a:pt x="74" y="423"/>
                    <a:pt x="125" y="463"/>
                  </a:cubicBezTo>
                  <a:cubicBezTo>
                    <a:pt x="130" y="456"/>
                    <a:pt x="135" y="453"/>
                    <a:pt x="140" y="453"/>
                  </a:cubicBezTo>
                  <a:cubicBezTo>
                    <a:pt x="163" y="453"/>
                    <a:pt x="180" y="527"/>
                    <a:pt x="177" y="596"/>
                  </a:cubicBezTo>
                  <a:lnTo>
                    <a:pt x="177" y="596"/>
                  </a:lnTo>
                  <a:cubicBezTo>
                    <a:pt x="181" y="577"/>
                    <a:pt x="192" y="574"/>
                    <a:pt x="207" y="574"/>
                  </a:cubicBezTo>
                  <a:cubicBezTo>
                    <a:pt x="207" y="574"/>
                    <a:pt x="208" y="574"/>
                    <a:pt x="209" y="574"/>
                  </a:cubicBezTo>
                  <a:lnTo>
                    <a:pt x="209" y="574"/>
                  </a:lnTo>
                  <a:cubicBezTo>
                    <a:pt x="207" y="569"/>
                    <a:pt x="206" y="561"/>
                    <a:pt x="204" y="551"/>
                  </a:cubicBezTo>
                  <a:lnTo>
                    <a:pt x="204" y="551"/>
                  </a:lnTo>
                  <a:cubicBezTo>
                    <a:pt x="205" y="551"/>
                    <a:pt x="211" y="559"/>
                    <a:pt x="220" y="574"/>
                  </a:cubicBezTo>
                  <a:lnTo>
                    <a:pt x="220" y="574"/>
                  </a:lnTo>
                  <a:cubicBezTo>
                    <a:pt x="216" y="574"/>
                    <a:pt x="212" y="574"/>
                    <a:pt x="209" y="574"/>
                  </a:cubicBezTo>
                  <a:lnTo>
                    <a:pt x="209" y="574"/>
                  </a:lnTo>
                  <a:cubicBezTo>
                    <a:pt x="211" y="581"/>
                    <a:pt x="214" y="584"/>
                    <a:pt x="217" y="584"/>
                  </a:cubicBezTo>
                  <a:cubicBezTo>
                    <a:pt x="219" y="584"/>
                    <a:pt x="221" y="583"/>
                    <a:pt x="224" y="580"/>
                  </a:cubicBezTo>
                  <a:lnTo>
                    <a:pt x="224" y="580"/>
                  </a:lnTo>
                  <a:cubicBezTo>
                    <a:pt x="462" y="968"/>
                    <a:pt x="2758" y="5051"/>
                    <a:pt x="2800" y="5051"/>
                  </a:cubicBezTo>
                  <a:cubicBezTo>
                    <a:pt x="2800" y="5051"/>
                    <a:pt x="2801" y="5051"/>
                    <a:pt x="2801" y="5051"/>
                  </a:cubicBezTo>
                  <a:cubicBezTo>
                    <a:pt x="2882" y="4993"/>
                    <a:pt x="3021" y="4963"/>
                    <a:pt x="3132" y="4861"/>
                  </a:cubicBezTo>
                  <a:lnTo>
                    <a:pt x="3132" y="4861"/>
                  </a:lnTo>
                  <a:cubicBezTo>
                    <a:pt x="3123" y="4845"/>
                    <a:pt x="1894" y="2741"/>
                    <a:pt x="1878" y="2645"/>
                  </a:cubicBezTo>
                  <a:lnTo>
                    <a:pt x="1878" y="2645"/>
                  </a:lnTo>
                  <a:cubicBezTo>
                    <a:pt x="1871" y="2718"/>
                    <a:pt x="1612" y="2684"/>
                    <a:pt x="1632" y="2721"/>
                  </a:cubicBezTo>
                  <a:cubicBezTo>
                    <a:pt x="1528" y="2679"/>
                    <a:pt x="1426" y="2612"/>
                    <a:pt x="1442" y="2510"/>
                  </a:cubicBezTo>
                  <a:cubicBezTo>
                    <a:pt x="1428" y="2401"/>
                    <a:pt x="1526" y="2297"/>
                    <a:pt x="1635" y="2246"/>
                  </a:cubicBezTo>
                  <a:lnTo>
                    <a:pt x="1635" y="2246"/>
                  </a:lnTo>
                  <a:cubicBezTo>
                    <a:pt x="1633" y="2251"/>
                    <a:pt x="1637" y="2253"/>
                    <a:pt x="1642" y="2255"/>
                  </a:cubicBezTo>
                  <a:lnTo>
                    <a:pt x="1642" y="2255"/>
                  </a:lnTo>
                  <a:cubicBezTo>
                    <a:pt x="1561" y="2112"/>
                    <a:pt x="741" y="700"/>
                    <a:pt x="721" y="667"/>
                  </a:cubicBezTo>
                  <a:cubicBezTo>
                    <a:pt x="703" y="690"/>
                    <a:pt x="689" y="718"/>
                    <a:pt x="677" y="746"/>
                  </a:cubicBezTo>
                  <a:cubicBezTo>
                    <a:pt x="679" y="691"/>
                    <a:pt x="678" y="650"/>
                    <a:pt x="683" y="650"/>
                  </a:cubicBezTo>
                  <a:cubicBezTo>
                    <a:pt x="686" y="650"/>
                    <a:pt x="689" y="656"/>
                    <a:pt x="693" y="672"/>
                  </a:cubicBezTo>
                  <a:cubicBezTo>
                    <a:pt x="714" y="649"/>
                    <a:pt x="568" y="347"/>
                    <a:pt x="521" y="347"/>
                  </a:cubicBezTo>
                  <a:cubicBezTo>
                    <a:pt x="521" y="347"/>
                    <a:pt x="520" y="347"/>
                    <a:pt x="519" y="347"/>
                  </a:cubicBezTo>
                  <a:cubicBezTo>
                    <a:pt x="508" y="357"/>
                    <a:pt x="500" y="360"/>
                    <a:pt x="494" y="360"/>
                  </a:cubicBezTo>
                  <a:cubicBezTo>
                    <a:pt x="483" y="360"/>
                    <a:pt x="478" y="348"/>
                    <a:pt x="468" y="348"/>
                  </a:cubicBezTo>
                  <a:cubicBezTo>
                    <a:pt x="461" y="348"/>
                    <a:pt x="453" y="352"/>
                    <a:pt x="441" y="368"/>
                  </a:cubicBezTo>
                  <a:cubicBezTo>
                    <a:pt x="438" y="358"/>
                    <a:pt x="436" y="353"/>
                    <a:pt x="434" y="353"/>
                  </a:cubicBezTo>
                  <a:lnTo>
                    <a:pt x="434" y="353"/>
                  </a:lnTo>
                  <a:cubicBezTo>
                    <a:pt x="429" y="353"/>
                    <a:pt x="436" y="423"/>
                    <a:pt x="448" y="458"/>
                  </a:cubicBezTo>
                  <a:lnTo>
                    <a:pt x="448" y="458"/>
                  </a:lnTo>
                  <a:cubicBezTo>
                    <a:pt x="414" y="442"/>
                    <a:pt x="325" y="440"/>
                    <a:pt x="245" y="440"/>
                  </a:cubicBezTo>
                  <a:cubicBezTo>
                    <a:pt x="212" y="440"/>
                    <a:pt x="181" y="441"/>
                    <a:pt x="156" y="441"/>
                  </a:cubicBezTo>
                  <a:cubicBezTo>
                    <a:pt x="126" y="441"/>
                    <a:pt x="106" y="440"/>
                    <a:pt x="105" y="437"/>
                  </a:cubicBezTo>
                  <a:cubicBezTo>
                    <a:pt x="96" y="390"/>
                    <a:pt x="401" y="1"/>
                    <a:pt x="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52" name="Google Shape;13952;p54"/>
            <p:cNvSpPr/>
            <p:nvPr/>
          </p:nvSpPr>
          <p:spPr>
            <a:xfrm>
              <a:off x="4101400" y="1488400"/>
              <a:ext cx="64625" cy="99400"/>
            </a:xfrm>
            <a:custGeom>
              <a:avLst/>
              <a:gdLst/>
              <a:ahLst/>
              <a:cxnLst/>
              <a:rect l="l" t="t" r="r" b="b"/>
              <a:pathLst>
                <a:path w="2585" h="3976" extrusionOk="0">
                  <a:moveTo>
                    <a:pt x="239" y="0"/>
                  </a:moveTo>
                  <a:cubicBezTo>
                    <a:pt x="181" y="51"/>
                    <a:pt x="109" y="26"/>
                    <a:pt x="111" y="237"/>
                  </a:cubicBezTo>
                  <a:cubicBezTo>
                    <a:pt x="98" y="312"/>
                    <a:pt x="64" y="326"/>
                    <a:pt x="24" y="326"/>
                  </a:cubicBezTo>
                  <a:cubicBezTo>
                    <a:pt x="16" y="326"/>
                    <a:pt x="8" y="325"/>
                    <a:pt x="0" y="325"/>
                  </a:cubicBezTo>
                  <a:lnTo>
                    <a:pt x="0" y="325"/>
                  </a:lnTo>
                  <a:cubicBezTo>
                    <a:pt x="223" y="499"/>
                    <a:pt x="427" y="696"/>
                    <a:pt x="582" y="1020"/>
                  </a:cubicBezTo>
                  <a:cubicBezTo>
                    <a:pt x="582" y="1020"/>
                    <a:pt x="582" y="1020"/>
                    <a:pt x="582" y="1020"/>
                  </a:cubicBezTo>
                  <a:cubicBezTo>
                    <a:pt x="610" y="1020"/>
                    <a:pt x="2237" y="3948"/>
                    <a:pt x="2272" y="3960"/>
                  </a:cubicBezTo>
                  <a:cubicBezTo>
                    <a:pt x="2283" y="3957"/>
                    <a:pt x="2295" y="3955"/>
                    <a:pt x="2306" y="3955"/>
                  </a:cubicBezTo>
                  <a:cubicBezTo>
                    <a:pt x="2330" y="3955"/>
                    <a:pt x="2354" y="3962"/>
                    <a:pt x="2376" y="3976"/>
                  </a:cubicBezTo>
                  <a:cubicBezTo>
                    <a:pt x="2395" y="3920"/>
                    <a:pt x="2270" y="3804"/>
                    <a:pt x="2267" y="3758"/>
                  </a:cubicBezTo>
                  <a:cubicBezTo>
                    <a:pt x="2314" y="3742"/>
                    <a:pt x="2450" y="3742"/>
                    <a:pt x="2585" y="3707"/>
                  </a:cubicBezTo>
                  <a:cubicBezTo>
                    <a:pt x="2578" y="3677"/>
                    <a:pt x="930" y="809"/>
                    <a:pt x="904" y="781"/>
                  </a:cubicBezTo>
                  <a:cubicBezTo>
                    <a:pt x="735" y="480"/>
                    <a:pt x="510" y="213"/>
                    <a:pt x="23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53" name="Google Shape;13953;p54"/>
            <p:cNvSpPr/>
            <p:nvPr/>
          </p:nvSpPr>
          <p:spPr>
            <a:xfrm>
              <a:off x="3845700" y="1494075"/>
              <a:ext cx="232475" cy="10400"/>
            </a:xfrm>
            <a:custGeom>
              <a:avLst/>
              <a:gdLst/>
              <a:ahLst/>
              <a:cxnLst/>
              <a:rect l="l" t="t" r="r" b="b"/>
              <a:pathLst>
                <a:path w="9299" h="416" extrusionOk="0">
                  <a:moveTo>
                    <a:pt x="255" y="0"/>
                  </a:moveTo>
                  <a:cubicBezTo>
                    <a:pt x="249" y="0"/>
                    <a:pt x="249" y="0"/>
                    <a:pt x="254" y="0"/>
                  </a:cubicBezTo>
                  <a:lnTo>
                    <a:pt x="254" y="0"/>
                  </a:lnTo>
                  <a:cubicBezTo>
                    <a:pt x="254" y="0"/>
                    <a:pt x="255" y="0"/>
                    <a:pt x="255" y="0"/>
                  </a:cubicBezTo>
                  <a:close/>
                  <a:moveTo>
                    <a:pt x="3169" y="5"/>
                  </a:moveTo>
                  <a:cubicBezTo>
                    <a:pt x="3165" y="5"/>
                    <a:pt x="3165" y="5"/>
                    <a:pt x="3168" y="5"/>
                  </a:cubicBezTo>
                  <a:lnTo>
                    <a:pt x="3168" y="5"/>
                  </a:lnTo>
                  <a:cubicBezTo>
                    <a:pt x="3169" y="5"/>
                    <a:pt x="3169" y="5"/>
                    <a:pt x="3169" y="5"/>
                  </a:cubicBezTo>
                  <a:close/>
                  <a:moveTo>
                    <a:pt x="3125" y="77"/>
                  </a:moveTo>
                  <a:cubicBezTo>
                    <a:pt x="3109" y="77"/>
                    <a:pt x="3110" y="84"/>
                    <a:pt x="3120" y="94"/>
                  </a:cubicBezTo>
                  <a:lnTo>
                    <a:pt x="3120" y="94"/>
                  </a:lnTo>
                  <a:cubicBezTo>
                    <a:pt x="3121" y="84"/>
                    <a:pt x="3122" y="78"/>
                    <a:pt x="3125" y="77"/>
                  </a:cubicBezTo>
                  <a:close/>
                  <a:moveTo>
                    <a:pt x="1895" y="144"/>
                  </a:moveTo>
                  <a:lnTo>
                    <a:pt x="1895" y="144"/>
                  </a:lnTo>
                  <a:cubicBezTo>
                    <a:pt x="1884" y="146"/>
                    <a:pt x="1872" y="147"/>
                    <a:pt x="1857" y="147"/>
                  </a:cubicBezTo>
                  <a:cubicBezTo>
                    <a:pt x="1855" y="147"/>
                    <a:pt x="1852" y="147"/>
                    <a:pt x="1849" y="147"/>
                  </a:cubicBezTo>
                  <a:lnTo>
                    <a:pt x="1849" y="147"/>
                  </a:lnTo>
                  <a:cubicBezTo>
                    <a:pt x="1850" y="152"/>
                    <a:pt x="1850" y="157"/>
                    <a:pt x="1852" y="161"/>
                  </a:cubicBezTo>
                  <a:lnTo>
                    <a:pt x="1852" y="161"/>
                  </a:lnTo>
                  <a:cubicBezTo>
                    <a:pt x="1876" y="160"/>
                    <a:pt x="1893" y="153"/>
                    <a:pt x="1895" y="144"/>
                  </a:cubicBezTo>
                  <a:close/>
                  <a:moveTo>
                    <a:pt x="1602" y="0"/>
                  </a:moveTo>
                  <a:cubicBezTo>
                    <a:pt x="1539" y="17"/>
                    <a:pt x="1535" y="26"/>
                    <a:pt x="1498" y="35"/>
                  </a:cubicBezTo>
                  <a:cubicBezTo>
                    <a:pt x="1488" y="35"/>
                    <a:pt x="1560" y="204"/>
                    <a:pt x="1477" y="207"/>
                  </a:cubicBezTo>
                  <a:cubicBezTo>
                    <a:pt x="1469" y="202"/>
                    <a:pt x="1461" y="200"/>
                    <a:pt x="1453" y="200"/>
                  </a:cubicBezTo>
                  <a:cubicBezTo>
                    <a:pt x="1379" y="200"/>
                    <a:pt x="1311" y="373"/>
                    <a:pt x="1251" y="373"/>
                  </a:cubicBezTo>
                  <a:cubicBezTo>
                    <a:pt x="1232" y="373"/>
                    <a:pt x="1214" y="356"/>
                    <a:pt x="1196" y="311"/>
                  </a:cubicBezTo>
                  <a:cubicBezTo>
                    <a:pt x="1289" y="244"/>
                    <a:pt x="1319" y="68"/>
                    <a:pt x="1298" y="3"/>
                  </a:cubicBezTo>
                  <a:cubicBezTo>
                    <a:pt x="1346" y="0"/>
                    <a:pt x="324" y="0"/>
                    <a:pt x="254" y="0"/>
                  </a:cubicBezTo>
                  <a:lnTo>
                    <a:pt x="254" y="0"/>
                  </a:lnTo>
                  <a:cubicBezTo>
                    <a:pt x="44" y="1"/>
                    <a:pt x="0" y="84"/>
                    <a:pt x="32" y="195"/>
                  </a:cubicBezTo>
                  <a:cubicBezTo>
                    <a:pt x="68" y="221"/>
                    <a:pt x="99" y="228"/>
                    <a:pt x="126" y="228"/>
                  </a:cubicBezTo>
                  <a:cubicBezTo>
                    <a:pt x="164" y="228"/>
                    <a:pt x="196" y="214"/>
                    <a:pt x="230" y="214"/>
                  </a:cubicBezTo>
                  <a:cubicBezTo>
                    <a:pt x="269" y="214"/>
                    <a:pt x="311" y="234"/>
                    <a:pt x="366" y="317"/>
                  </a:cubicBezTo>
                  <a:lnTo>
                    <a:pt x="366" y="317"/>
                  </a:lnTo>
                  <a:cubicBezTo>
                    <a:pt x="330" y="332"/>
                    <a:pt x="284" y="370"/>
                    <a:pt x="308" y="411"/>
                  </a:cubicBezTo>
                  <a:lnTo>
                    <a:pt x="3570" y="411"/>
                  </a:lnTo>
                  <a:cubicBezTo>
                    <a:pt x="3573" y="411"/>
                    <a:pt x="3574" y="411"/>
                    <a:pt x="3576" y="411"/>
                  </a:cubicBezTo>
                  <a:cubicBezTo>
                    <a:pt x="3606" y="411"/>
                    <a:pt x="3499" y="354"/>
                    <a:pt x="3618" y="353"/>
                  </a:cubicBezTo>
                  <a:lnTo>
                    <a:pt x="3618" y="353"/>
                  </a:lnTo>
                  <a:cubicBezTo>
                    <a:pt x="3512" y="354"/>
                    <a:pt x="3803" y="413"/>
                    <a:pt x="3746" y="415"/>
                  </a:cubicBezTo>
                  <a:cubicBezTo>
                    <a:pt x="3811" y="413"/>
                    <a:pt x="8974" y="413"/>
                    <a:pt x="8999" y="411"/>
                  </a:cubicBezTo>
                  <a:cubicBezTo>
                    <a:pt x="9004" y="411"/>
                    <a:pt x="9008" y="411"/>
                    <a:pt x="9013" y="411"/>
                  </a:cubicBezTo>
                  <a:cubicBezTo>
                    <a:pt x="9190" y="411"/>
                    <a:pt x="9294" y="320"/>
                    <a:pt x="9298" y="211"/>
                  </a:cubicBezTo>
                  <a:cubicBezTo>
                    <a:pt x="9120" y="95"/>
                    <a:pt x="9048" y="10"/>
                    <a:pt x="8916" y="3"/>
                  </a:cubicBezTo>
                  <a:lnTo>
                    <a:pt x="8916" y="3"/>
                  </a:lnTo>
                  <a:cubicBezTo>
                    <a:pt x="8918" y="5"/>
                    <a:pt x="8459" y="7"/>
                    <a:pt x="8438" y="10"/>
                  </a:cubicBezTo>
                  <a:cubicBezTo>
                    <a:pt x="8496" y="37"/>
                    <a:pt x="8230" y="72"/>
                    <a:pt x="8214" y="81"/>
                  </a:cubicBezTo>
                  <a:cubicBezTo>
                    <a:pt x="8225" y="56"/>
                    <a:pt x="8214" y="28"/>
                    <a:pt x="8153" y="5"/>
                  </a:cubicBezTo>
                  <a:cubicBezTo>
                    <a:pt x="8128" y="6"/>
                    <a:pt x="6419" y="8"/>
                    <a:pt x="5009" y="8"/>
                  </a:cubicBezTo>
                  <a:cubicBezTo>
                    <a:pt x="4046" y="8"/>
                    <a:pt x="3222" y="7"/>
                    <a:pt x="3168" y="5"/>
                  </a:cubicBezTo>
                  <a:lnTo>
                    <a:pt x="3168" y="5"/>
                  </a:lnTo>
                  <a:cubicBezTo>
                    <a:pt x="3144" y="21"/>
                    <a:pt x="3278" y="47"/>
                    <a:pt x="3239" y="183"/>
                  </a:cubicBezTo>
                  <a:lnTo>
                    <a:pt x="3239" y="183"/>
                  </a:lnTo>
                  <a:cubicBezTo>
                    <a:pt x="3219" y="163"/>
                    <a:pt x="3143" y="118"/>
                    <a:pt x="3120" y="94"/>
                  </a:cubicBezTo>
                  <a:lnTo>
                    <a:pt x="3120" y="94"/>
                  </a:lnTo>
                  <a:cubicBezTo>
                    <a:pt x="3115" y="143"/>
                    <a:pt x="3126" y="283"/>
                    <a:pt x="3016" y="283"/>
                  </a:cubicBezTo>
                  <a:cubicBezTo>
                    <a:pt x="3015" y="283"/>
                    <a:pt x="3015" y="283"/>
                    <a:pt x="3014" y="283"/>
                  </a:cubicBezTo>
                  <a:cubicBezTo>
                    <a:pt x="2972" y="237"/>
                    <a:pt x="2921" y="126"/>
                    <a:pt x="2960" y="21"/>
                  </a:cubicBezTo>
                  <a:cubicBezTo>
                    <a:pt x="2939" y="19"/>
                    <a:pt x="2919" y="18"/>
                    <a:pt x="2901" y="18"/>
                  </a:cubicBezTo>
                  <a:cubicBezTo>
                    <a:pt x="2606" y="18"/>
                    <a:pt x="2683" y="316"/>
                    <a:pt x="2244" y="318"/>
                  </a:cubicBezTo>
                  <a:cubicBezTo>
                    <a:pt x="2300" y="210"/>
                    <a:pt x="2273" y="182"/>
                    <a:pt x="2213" y="182"/>
                  </a:cubicBezTo>
                  <a:cubicBezTo>
                    <a:pt x="2144" y="182"/>
                    <a:pt x="2031" y="220"/>
                    <a:pt x="1949" y="220"/>
                  </a:cubicBezTo>
                  <a:cubicBezTo>
                    <a:pt x="1900" y="220"/>
                    <a:pt x="1862" y="206"/>
                    <a:pt x="1852" y="161"/>
                  </a:cubicBezTo>
                  <a:lnTo>
                    <a:pt x="1852" y="161"/>
                  </a:lnTo>
                  <a:cubicBezTo>
                    <a:pt x="1849" y="162"/>
                    <a:pt x="1846" y="162"/>
                    <a:pt x="1844" y="162"/>
                  </a:cubicBezTo>
                  <a:cubicBezTo>
                    <a:pt x="1814" y="162"/>
                    <a:pt x="1775" y="153"/>
                    <a:pt x="1734" y="130"/>
                  </a:cubicBezTo>
                  <a:lnTo>
                    <a:pt x="1734" y="130"/>
                  </a:lnTo>
                  <a:cubicBezTo>
                    <a:pt x="1781" y="141"/>
                    <a:pt x="1819" y="146"/>
                    <a:pt x="1849" y="147"/>
                  </a:cubicBezTo>
                  <a:lnTo>
                    <a:pt x="1849" y="147"/>
                  </a:lnTo>
                  <a:cubicBezTo>
                    <a:pt x="1849" y="138"/>
                    <a:pt x="1849" y="128"/>
                    <a:pt x="1850" y="116"/>
                  </a:cubicBezTo>
                  <a:lnTo>
                    <a:pt x="1850" y="116"/>
                  </a:lnTo>
                  <a:cubicBezTo>
                    <a:pt x="1885" y="124"/>
                    <a:pt x="1898" y="135"/>
                    <a:pt x="1895" y="144"/>
                  </a:cubicBezTo>
                  <a:lnTo>
                    <a:pt x="1895" y="144"/>
                  </a:lnTo>
                  <a:cubicBezTo>
                    <a:pt x="1970" y="130"/>
                    <a:pt x="1957" y="71"/>
                    <a:pt x="1882" y="7"/>
                  </a:cubicBezTo>
                  <a:cubicBezTo>
                    <a:pt x="1871" y="3"/>
                    <a:pt x="1611" y="7"/>
                    <a:pt x="160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54" name="Google Shape;13954;p54"/>
            <p:cNvSpPr/>
            <p:nvPr/>
          </p:nvSpPr>
          <p:spPr>
            <a:xfrm>
              <a:off x="3961125" y="1757525"/>
              <a:ext cx="10400" cy="7925"/>
            </a:xfrm>
            <a:custGeom>
              <a:avLst/>
              <a:gdLst/>
              <a:ahLst/>
              <a:cxnLst/>
              <a:rect l="l" t="t" r="r" b="b"/>
              <a:pathLst>
                <a:path w="416" h="317" extrusionOk="0">
                  <a:moveTo>
                    <a:pt x="372" y="1"/>
                  </a:moveTo>
                  <a:cubicBezTo>
                    <a:pt x="290" y="16"/>
                    <a:pt x="190" y="21"/>
                    <a:pt x="244" y="109"/>
                  </a:cubicBezTo>
                  <a:lnTo>
                    <a:pt x="244" y="109"/>
                  </a:lnTo>
                  <a:cubicBezTo>
                    <a:pt x="225" y="82"/>
                    <a:pt x="202" y="57"/>
                    <a:pt x="175" y="36"/>
                  </a:cubicBezTo>
                  <a:cubicBezTo>
                    <a:pt x="117" y="68"/>
                    <a:pt x="61" y="98"/>
                    <a:pt x="1" y="131"/>
                  </a:cubicBezTo>
                  <a:cubicBezTo>
                    <a:pt x="1" y="131"/>
                    <a:pt x="3" y="308"/>
                    <a:pt x="1" y="316"/>
                  </a:cubicBezTo>
                  <a:lnTo>
                    <a:pt x="1" y="316"/>
                  </a:lnTo>
                  <a:cubicBezTo>
                    <a:pt x="9" y="309"/>
                    <a:pt x="223" y="189"/>
                    <a:pt x="219" y="186"/>
                  </a:cubicBezTo>
                  <a:cubicBezTo>
                    <a:pt x="239" y="159"/>
                    <a:pt x="260" y="147"/>
                    <a:pt x="280" y="147"/>
                  </a:cubicBezTo>
                  <a:cubicBezTo>
                    <a:pt x="285" y="147"/>
                    <a:pt x="290" y="148"/>
                    <a:pt x="295" y="149"/>
                  </a:cubicBezTo>
                  <a:cubicBezTo>
                    <a:pt x="335" y="124"/>
                    <a:pt x="374" y="101"/>
                    <a:pt x="416" y="82"/>
                  </a:cubicBezTo>
                  <a:cubicBezTo>
                    <a:pt x="397" y="52"/>
                    <a:pt x="372" y="22"/>
                    <a:pt x="372" y="1"/>
                  </a:cubicBezTo>
                  <a:close/>
                  <a:moveTo>
                    <a:pt x="1" y="316"/>
                  </a:moveTo>
                  <a:lnTo>
                    <a:pt x="1" y="316"/>
                  </a:lnTo>
                  <a:cubicBezTo>
                    <a:pt x="1" y="316"/>
                    <a:pt x="1" y="316"/>
                    <a:pt x="1" y="316"/>
                  </a:cubicBezTo>
                  <a:cubicBezTo>
                    <a:pt x="1" y="316"/>
                    <a:pt x="1" y="316"/>
                    <a:pt x="1" y="316"/>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55" name="Google Shape;13955;p54"/>
            <p:cNvSpPr/>
            <p:nvPr/>
          </p:nvSpPr>
          <p:spPr>
            <a:xfrm>
              <a:off x="3993475" y="1764850"/>
              <a:ext cx="6625" cy="2100"/>
            </a:xfrm>
            <a:custGeom>
              <a:avLst/>
              <a:gdLst/>
              <a:ahLst/>
              <a:cxnLst/>
              <a:rect l="l" t="t" r="r" b="b"/>
              <a:pathLst>
                <a:path w="265" h="84" extrusionOk="0">
                  <a:moveTo>
                    <a:pt x="1" y="0"/>
                  </a:moveTo>
                  <a:lnTo>
                    <a:pt x="1" y="0"/>
                  </a:lnTo>
                  <a:cubicBezTo>
                    <a:pt x="1" y="0"/>
                    <a:pt x="1" y="0"/>
                    <a:pt x="1" y="0"/>
                  </a:cubicBezTo>
                  <a:lnTo>
                    <a:pt x="1" y="0"/>
                  </a:lnTo>
                  <a:cubicBezTo>
                    <a:pt x="1" y="0"/>
                    <a:pt x="1" y="0"/>
                    <a:pt x="1" y="0"/>
                  </a:cubicBezTo>
                  <a:close/>
                  <a:moveTo>
                    <a:pt x="1" y="0"/>
                  </a:moveTo>
                  <a:cubicBezTo>
                    <a:pt x="17" y="5"/>
                    <a:pt x="253" y="84"/>
                    <a:pt x="253" y="84"/>
                  </a:cubicBezTo>
                  <a:cubicBezTo>
                    <a:pt x="253" y="84"/>
                    <a:pt x="262" y="19"/>
                    <a:pt x="262" y="19"/>
                  </a:cubicBezTo>
                  <a:cubicBezTo>
                    <a:pt x="265" y="19"/>
                    <a:pt x="17" y="3"/>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56" name="Google Shape;13956;p54"/>
            <p:cNvSpPr/>
            <p:nvPr/>
          </p:nvSpPr>
          <p:spPr>
            <a:xfrm>
              <a:off x="3846850" y="1502650"/>
              <a:ext cx="650" cy="425"/>
            </a:xfrm>
            <a:custGeom>
              <a:avLst/>
              <a:gdLst/>
              <a:ahLst/>
              <a:cxnLst/>
              <a:rect l="l" t="t" r="r" b="b"/>
              <a:pathLst>
                <a:path w="26" h="17" extrusionOk="0">
                  <a:moveTo>
                    <a:pt x="0" y="0"/>
                  </a:moveTo>
                  <a:cubicBezTo>
                    <a:pt x="5" y="7"/>
                    <a:pt x="12" y="12"/>
                    <a:pt x="17" y="17"/>
                  </a:cubicBezTo>
                  <a:cubicBezTo>
                    <a:pt x="19" y="14"/>
                    <a:pt x="21" y="12"/>
                    <a:pt x="26" y="10"/>
                  </a:cubicBezTo>
                  <a:cubicBezTo>
                    <a:pt x="17" y="7"/>
                    <a:pt x="10" y="5"/>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57" name="Google Shape;13957;p54"/>
            <p:cNvSpPr/>
            <p:nvPr/>
          </p:nvSpPr>
          <p:spPr>
            <a:xfrm>
              <a:off x="3687750" y="1534875"/>
              <a:ext cx="103475" cy="209125"/>
            </a:xfrm>
            <a:custGeom>
              <a:avLst/>
              <a:gdLst/>
              <a:ahLst/>
              <a:cxnLst/>
              <a:rect l="l" t="t" r="r" b="b"/>
              <a:pathLst>
                <a:path w="4139" h="8365" extrusionOk="0">
                  <a:moveTo>
                    <a:pt x="3763" y="0"/>
                  </a:moveTo>
                  <a:cubicBezTo>
                    <a:pt x="3759" y="8"/>
                    <a:pt x="3756" y="16"/>
                    <a:pt x="3754" y="24"/>
                  </a:cubicBezTo>
                  <a:lnTo>
                    <a:pt x="3754" y="24"/>
                  </a:lnTo>
                  <a:cubicBezTo>
                    <a:pt x="3758" y="16"/>
                    <a:pt x="3761" y="8"/>
                    <a:pt x="3763" y="0"/>
                  </a:cubicBezTo>
                  <a:close/>
                  <a:moveTo>
                    <a:pt x="4137" y="65"/>
                  </a:moveTo>
                  <a:lnTo>
                    <a:pt x="4137" y="65"/>
                  </a:lnTo>
                  <a:cubicBezTo>
                    <a:pt x="4082" y="90"/>
                    <a:pt x="4035" y="142"/>
                    <a:pt x="4020" y="147"/>
                  </a:cubicBezTo>
                  <a:lnTo>
                    <a:pt x="4020" y="147"/>
                  </a:lnTo>
                  <a:cubicBezTo>
                    <a:pt x="4019" y="136"/>
                    <a:pt x="4020" y="125"/>
                    <a:pt x="4021" y="114"/>
                  </a:cubicBezTo>
                  <a:lnTo>
                    <a:pt x="4021" y="114"/>
                  </a:lnTo>
                  <a:cubicBezTo>
                    <a:pt x="4013" y="138"/>
                    <a:pt x="4012" y="147"/>
                    <a:pt x="4017" y="147"/>
                  </a:cubicBezTo>
                  <a:cubicBezTo>
                    <a:pt x="4018" y="147"/>
                    <a:pt x="4019" y="147"/>
                    <a:pt x="4020" y="147"/>
                  </a:cubicBezTo>
                  <a:lnTo>
                    <a:pt x="4020" y="147"/>
                  </a:lnTo>
                  <a:cubicBezTo>
                    <a:pt x="4020" y="192"/>
                    <a:pt x="4028" y="233"/>
                    <a:pt x="4029" y="272"/>
                  </a:cubicBezTo>
                  <a:lnTo>
                    <a:pt x="4029" y="272"/>
                  </a:lnTo>
                  <a:cubicBezTo>
                    <a:pt x="4099" y="145"/>
                    <a:pt x="4139" y="68"/>
                    <a:pt x="4137" y="65"/>
                  </a:cubicBezTo>
                  <a:close/>
                  <a:moveTo>
                    <a:pt x="2657" y="2199"/>
                  </a:moveTo>
                  <a:cubicBezTo>
                    <a:pt x="2683" y="2199"/>
                    <a:pt x="2712" y="2205"/>
                    <a:pt x="2743" y="2219"/>
                  </a:cubicBezTo>
                  <a:cubicBezTo>
                    <a:pt x="2936" y="2425"/>
                    <a:pt x="2581" y="2377"/>
                    <a:pt x="2604" y="2601"/>
                  </a:cubicBezTo>
                  <a:cubicBezTo>
                    <a:pt x="2434" y="2577"/>
                    <a:pt x="2456" y="2199"/>
                    <a:pt x="2657" y="2199"/>
                  </a:cubicBezTo>
                  <a:close/>
                  <a:moveTo>
                    <a:pt x="3754" y="24"/>
                  </a:moveTo>
                  <a:lnTo>
                    <a:pt x="3754" y="24"/>
                  </a:lnTo>
                  <a:cubicBezTo>
                    <a:pt x="3717" y="107"/>
                    <a:pt x="3628" y="169"/>
                    <a:pt x="3602" y="169"/>
                  </a:cubicBezTo>
                  <a:cubicBezTo>
                    <a:pt x="3600" y="169"/>
                    <a:pt x="3598" y="168"/>
                    <a:pt x="3596" y="167"/>
                  </a:cubicBezTo>
                  <a:lnTo>
                    <a:pt x="3596" y="167"/>
                  </a:lnTo>
                  <a:cubicBezTo>
                    <a:pt x="3603" y="205"/>
                    <a:pt x="3610" y="213"/>
                    <a:pt x="3617" y="213"/>
                  </a:cubicBezTo>
                  <a:cubicBezTo>
                    <a:pt x="3623" y="213"/>
                    <a:pt x="3628" y="208"/>
                    <a:pt x="3632" y="208"/>
                  </a:cubicBezTo>
                  <a:cubicBezTo>
                    <a:pt x="3635" y="208"/>
                    <a:pt x="3639" y="212"/>
                    <a:pt x="3640" y="228"/>
                  </a:cubicBezTo>
                  <a:cubicBezTo>
                    <a:pt x="3646" y="232"/>
                    <a:pt x="3650" y="236"/>
                    <a:pt x="3654" y="240"/>
                  </a:cubicBezTo>
                  <a:lnTo>
                    <a:pt x="3654" y="240"/>
                  </a:lnTo>
                  <a:cubicBezTo>
                    <a:pt x="3627" y="250"/>
                    <a:pt x="3591" y="313"/>
                    <a:pt x="3563" y="353"/>
                  </a:cubicBezTo>
                  <a:lnTo>
                    <a:pt x="3563" y="353"/>
                  </a:lnTo>
                  <a:cubicBezTo>
                    <a:pt x="3564" y="347"/>
                    <a:pt x="3566" y="342"/>
                    <a:pt x="3566" y="342"/>
                  </a:cubicBezTo>
                  <a:lnTo>
                    <a:pt x="3566" y="342"/>
                  </a:lnTo>
                  <a:cubicBezTo>
                    <a:pt x="3566" y="342"/>
                    <a:pt x="3560" y="353"/>
                    <a:pt x="3536" y="383"/>
                  </a:cubicBezTo>
                  <a:cubicBezTo>
                    <a:pt x="3543" y="379"/>
                    <a:pt x="3552" y="367"/>
                    <a:pt x="3563" y="353"/>
                  </a:cubicBezTo>
                  <a:lnTo>
                    <a:pt x="3563" y="353"/>
                  </a:lnTo>
                  <a:cubicBezTo>
                    <a:pt x="3561" y="361"/>
                    <a:pt x="3561" y="371"/>
                    <a:pt x="3569" y="381"/>
                  </a:cubicBezTo>
                  <a:lnTo>
                    <a:pt x="3569" y="381"/>
                  </a:lnTo>
                  <a:cubicBezTo>
                    <a:pt x="3563" y="389"/>
                    <a:pt x="2525" y="2218"/>
                    <a:pt x="1759" y="3554"/>
                  </a:cubicBezTo>
                  <a:lnTo>
                    <a:pt x="1759" y="3554"/>
                  </a:lnTo>
                  <a:cubicBezTo>
                    <a:pt x="1778" y="3549"/>
                    <a:pt x="1888" y="3412"/>
                    <a:pt x="2006" y="3366"/>
                  </a:cubicBezTo>
                  <a:cubicBezTo>
                    <a:pt x="2013" y="3345"/>
                    <a:pt x="2047" y="3340"/>
                    <a:pt x="2090" y="3340"/>
                  </a:cubicBezTo>
                  <a:cubicBezTo>
                    <a:pt x="2130" y="3340"/>
                    <a:pt x="2178" y="3345"/>
                    <a:pt x="2218" y="3345"/>
                  </a:cubicBezTo>
                  <a:cubicBezTo>
                    <a:pt x="2263" y="3345"/>
                    <a:pt x="2299" y="3339"/>
                    <a:pt x="2305" y="3315"/>
                  </a:cubicBezTo>
                  <a:lnTo>
                    <a:pt x="2305" y="3315"/>
                  </a:lnTo>
                  <a:cubicBezTo>
                    <a:pt x="2305" y="3316"/>
                    <a:pt x="2305" y="3316"/>
                    <a:pt x="2305" y="3316"/>
                  </a:cubicBezTo>
                  <a:cubicBezTo>
                    <a:pt x="2326" y="3316"/>
                    <a:pt x="3582" y="1091"/>
                    <a:pt x="4002" y="323"/>
                  </a:cubicBezTo>
                  <a:lnTo>
                    <a:pt x="4002" y="323"/>
                  </a:lnTo>
                  <a:cubicBezTo>
                    <a:pt x="4012" y="331"/>
                    <a:pt x="4019" y="337"/>
                    <a:pt x="4023" y="341"/>
                  </a:cubicBezTo>
                  <a:cubicBezTo>
                    <a:pt x="4029" y="318"/>
                    <a:pt x="4030" y="296"/>
                    <a:pt x="4029" y="272"/>
                  </a:cubicBezTo>
                  <a:lnTo>
                    <a:pt x="4029" y="272"/>
                  </a:lnTo>
                  <a:cubicBezTo>
                    <a:pt x="4021" y="288"/>
                    <a:pt x="4011" y="305"/>
                    <a:pt x="4002" y="323"/>
                  </a:cubicBezTo>
                  <a:lnTo>
                    <a:pt x="4002" y="323"/>
                  </a:lnTo>
                  <a:cubicBezTo>
                    <a:pt x="3931" y="269"/>
                    <a:pt x="3727" y="139"/>
                    <a:pt x="3754" y="24"/>
                  </a:cubicBezTo>
                  <a:close/>
                  <a:moveTo>
                    <a:pt x="1759" y="3554"/>
                  </a:moveTo>
                  <a:cubicBezTo>
                    <a:pt x="1759" y="3554"/>
                    <a:pt x="1758" y="3554"/>
                    <a:pt x="1758" y="3554"/>
                  </a:cubicBezTo>
                  <a:cubicBezTo>
                    <a:pt x="1758" y="3555"/>
                    <a:pt x="1758" y="3555"/>
                    <a:pt x="1758" y="3555"/>
                  </a:cubicBezTo>
                  <a:lnTo>
                    <a:pt x="1758" y="3555"/>
                  </a:lnTo>
                  <a:cubicBezTo>
                    <a:pt x="1759" y="3555"/>
                    <a:pt x="1759" y="3554"/>
                    <a:pt x="1759" y="3554"/>
                  </a:cubicBezTo>
                  <a:close/>
                  <a:moveTo>
                    <a:pt x="2052" y="3807"/>
                  </a:moveTo>
                  <a:cubicBezTo>
                    <a:pt x="2053" y="3808"/>
                    <a:pt x="2053" y="3809"/>
                    <a:pt x="2053" y="3810"/>
                  </a:cubicBezTo>
                  <a:lnTo>
                    <a:pt x="2053" y="3810"/>
                  </a:lnTo>
                  <a:cubicBezTo>
                    <a:pt x="2053" y="3809"/>
                    <a:pt x="2053" y="3808"/>
                    <a:pt x="2052" y="3807"/>
                  </a:cubicBezTo>
                  <a:close/>
                  <a:moveTo>
                    <a:pt x="2053" y="3810"/>
                  </a:moveTo>
                  <a:cubicBezTo>
                    <a:pt x="2053" y="3816"/>
                    <a:pt x="2049" y="3828"/>
                    <a:pt x="2042" y="3845"/>
                  </a:cubicBezTo>
                  <a:lnTo>
                    <a:pt x="2042" y="3845"/>
                  </a:lnTo>
                  <a:cubicBezTo>
                    <a:pt x="2050" y="3837"/>
                    <a:pt x="2056" y="3825"/>
                    <a:pt x="2053" y="3810"/>
                  </a:cubicBezTo>
                  <a:close/>
                  <a:moveTo>
                    <a:pt x="954" y="4852"/>
                  </a:moveTo>
                  <a:cubicBezTo>
                    <a:pt x="945" y="4860"/>
                    <a:pt x="942" y="4869"/>
                    <a:pt x="943" y="4878"/>
                  </a:cubicBezTo>
                  <a:lnTo>
                    <a:pt x="943" y="4878"/>
                  </a:lnTo>
                  <a:cubicBezTo>
                    <a:pt x="944" y="4872"/>
                    <a:pt x="947" y="4864"/>
                    <a:pt x="954" y="4852"/>
                  </a:cubicBezTo>
                  <a:close/>
                  <a:moveTo>
                    <a:pt x="943" y="4878"/>
                  </a:moveTo>
                  <a:lnTo>
                    <a:pt x="943" y="4878"/>
                  </a:lnTo>
                  <a:cubicBezTo>
                    <a:pt x="941" y="4889"/>
                    <a:pt x="944" y="4895"/>
                    <a:pt x="948" y="4902"/>
                  </a:cubicBezTo>
                  <a:lnTo>
                    <a:pt x="948" y="4902"/>
                  </a:lnTo>
                  <a:cubicBezTo>
                    <a:pt x="946" y="4894"/>
                    <a:pt x="943" y="4886"/>
                    <a:pt x="943" y="4878"/>
                  </a:cubicBezTo>
                  <a:close/>
                  <a:moveTo>
                    <a:pt x="948" y="4902"/>
                  </a:moveTo>
                  <a:cubicBezTo>
                    <a:pt x="952" y="4914"/>
                    <a:pt x="957" y="4924"/>
                    <a:pt x="954" y="4931"/>
                  </a:cubicBezTo>
                  <a:cubicBezTo>
                    <a:pt x="954" y="4931"/>
                    <a:pt x="954" y="4931"/>
                    <a:pt x="954" y="4931"/>
                  </a:cubicBezTo>
                  <a:cubicBezTo>
                    <a:pt x="954" y="4931"/>
                    <a:pt x="955" y="4931"/>
                    <a:pt x="957" y="4929"/>
                  </a:cubicBezTo>
                  <a:lnTo>
                    <a:pt x="957" y="4929"/>
                  </a:lnTo>
                  <a:cubicBezTo>
                    <a:pt x="956" y="4916"/>
                    <a:pt x="952" y="4908"/>
                    <a:pt x="948" y="4902"/>
                  </a:cubicBezTo>
                  <a:close/>
                  <a:moveTo>
                    <a:pt x="1758" y="3555"/>
                  </a:moveTo>
                  <a:cubicBezTo>
                    <a:pt x="1334" y="4296"/>
                    <a:pt x="992" y="4886"/>
                    <a:pt x="957" y="4929"/>
                  </a:cubicBezTo>
                  <a:lnTo>
                    <a:pt x="957" y="4929"/>
                  </a:lnTo>
                  <a:cubicBezTo>
                    <a:pt x="957" y="4940"/>
                    <a:pt x="956" y="4955"/>
                    <a:pt x="949" y="4978"/>
                  </a:cubicBezTo>
                  <a:cubicBezTo>
                    <a:pt x="953" y="4997"/>
                    <a:pt x="555" y="5657"/>
                    <a:pt x="508" y="5657"/>
                  </a:cubicBezTo>
                  <a:cubicBezTo>
                    <a:pt x="503" y="5657"/>
                    <a:pt x="502" y="5652"/>
                    <a:pt x="504" y="5641"/>
                  </a:cubicBezTo>
                  <a:lnTo>
                    <a:pt x="504" y="5641"/>
                  </a:lnTo>
                  <a:cubicBezTo>
                    <a:pt x="22" y="6605"/>
                    <a:pt x="1" y="7537"/>
                    <a:pt x="288" y="8365"/>
                  </a:cubicBezTo>
                  <a:cubicBezTo>
                    <a:pt x="397" y="8239"/>
                    <a:pt x="492" y="8103"/>
                    <a:pt x="569" y="7954"/>
                  </a:cubicBezTo>
                  <a:cubicBezTo>
                    <a:pt x="409" y="7372"/>
                    <a:pt x="485" y="6593"/>
                    <a:pt x="879" y="5923"/>
                  </a:cubicBezTo>
                  <a:cubicBezTo>
                    <a:pt x="838" y="5917"/>
                    <a:pt x="1922" y="4134"/>
                    <a:pt x="2042" y="3845"/>
                  </a:cubicBezTo>
                  <a:lnTo>
                    <a:pt x="2042" y="3845"/>
                  </a:lnTo>
                  <a:cubicBezTo>
                    <a:pt x="2031" y="3857"/>
                    <a:pt x="2016" y="3863"/>
                    <a:pt x="2015" y="3865"/>
                  </a:cubicBezTo>
                  <a:lnTo>
                    <a:pt x="2015" y="3865"/>
                  </a:lnTo>
                  <a:cubicBezTo>
                    <a:pt x="1858" y="3833"/>
                    <a:pt x="1784" y="3629"/>
                    <a:pt x="1758" y="355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58" name="Google Shape;13958;p54"/>
            <p:cNvSpPr/>
            <p:nvPr/>
          </p:nvSpPr>
          <p:spPr>
            <a:xfrm>
              <a:off x="4189250" y="1838900"/>
              <a:ext cx="1775" cy="1650"/>
            </a:xfrm>
            <a:custGeom>
              <a:avLst/>
              <a:gdLst/>
              <a:ahLst/>
              <a:cxnLst/>
              <a:rect l="l" t="t" r="r" b="b"/>
              <a:pathLst>
                <a:path w="71" h="66" extrusionOk="0">
                  <a:moveTo>
                    <a:pt x="31" y="1"/>
                  </a:moveTo>
                  <a:cubicBezTo>
                    <a:pt x="31" y="1"/>
                    <a:pt x="1" y="54"/>
                    <a:pt x="1" y="56"/>
                  </a:cubicBezTo>
                  <a:cubicBezTo>
                    <a:pt x="24" y="63"/>
                    <a:pt x="45" y="66"/>
                    <a:pt x="70" y="66"/>
                  </a:cubicBezTo>
                  <a:cubicBezTo>
                    <a:pt x="70" y="66"/>
                    <a:pt x="31" y="1"/>
                    <a:pt x="3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59" name="Google Shape;13959;p54"/>
            <p:cNvSpPr/>
            <p:nvPr/>
          </p:nvSpPr>
          <p:spPr>
            <a:xfrm>
              <a:off x="4191050" y="1787800"/>
              <a:ext cx="42975" cy="61450"/>
            </a:xfrm>
            <a:custGeom>
              <a:avLst/>
              <a:gdLst/>
              <a:ahLst/>
              <a:cxnLst/>
              <a:rect l="l" t="t" r="r" b="b"/>
              <a:pathLst>
                <a:path w="1719" h="2458" extrusionOk="0">
                  <a:moveTo>
                    <a:pt x="1718" y="0"/>
                  </a:moveTo>
                  <a:cubicBezTo>
                    <a:pt x="1718" y="0"/>
                    <a:pt x="1717" y="1"/>
                    <a:pt x="1717" y="2"/>
                  </a:cubicBezTo>
                  <a:lnTo>
                    <a:pt x="1717" y="2"/>
                  </a:lnTo>
                  <a:cubicBezTo>
                    <a:pt x="1717" y="1"/>
                    <a:pt x="1718" y="1"/>
                    <a:pt x="1718" y="0"/>
                  </a:cubicBezTo>
                  <a:cubicBezTo>
                    <a:pt x="1718" y="0"/>
                    <a:pt x="1718" y="0"/>
                    <a:pt x="1718" y="0"/>
                  </a:cubicBezTo>
                  <a:close/>
                  <a:moveTo>
                    <a:pt x="342" y="1941"/>
                  </a:moveTo>
                  <a:cubicBezTo>
                    <a:pt x="400" y="1941"/>
                    <a:pt x="495" y="2013"/>
                    <a:pt x="539" y="2013"/>
                  </a:cubicBezTo>
                  <a:cubicBezTo>
                    <a:pt x="541" y="2013"/>
                    <a:pt x="543" y="2013"/>
                    <a:pt x="545" y="2012"/>
                  </a:cubicBezTo>
                  <a:lnTo>
                    <a:pt x="545" y="2012"/>
                  </a:lnTo>
                  <a:cubicBezTo>
                    <a:pt x="538" y="2047"/>
                    <a:pt x="443" y="2047"/>
                    <a:pt x="457" y="2126"/>
                  </a:cubicBezTo>
                  <a:lnTo>
                    <a:pt x="457" y="2126"/>
                  </a:lnTo>
                  <a:cubicBezTo>
                    <a:pt x="454" y="2122"/>
                    <a:pt x="302" y="2073"/>
                    <a:pt x="299" y="2073"/>
                  </a:cubicBezTo>
                  <a:cubicBezTo>
                    <a:pt x="282" y="1972"/>
                    <a:pt x="304" y="1941"/>
                    <a:pt x="342" y="1941"/>
                  </a:cubicBezTo>
                  <a:close/>
                  <a:moveTo>
                    <a:pt x="1717" y="2"/>
                  </a:moveTo>
                  <a:lnTo>
                    <a:pt x="1717" y="2"/>
                  </a:lnTo>
                  <a:cubicBezTo>
                    <a:pt x="1708" y="6"/>
                    <a:pt x="1675" y="1"/>
                    <a:pt x="1679" y="12"/>
                  </a:cubicBezTo>
                  <a:cubicBezTo>
                    <a:pt x="1624" y="49"/>
                    <a:pt x="1543" y="61"/>
                    <a:pt x="1456" y="61"/>
                  </a:cubicBezTo>
                  <a:cubicBezTo>
                    <a:pt x="1359" y="61"/>
                    <a:pt x="1256" y="46"/>
                    <a:pt x="1178" y="35"/>
                  </a:cubicBezTo>
                  <a:lnTo>
                    <a:pt x="1178" y="35"/>
                  </a:lnTo>
                  <a:cubicBezTo>
                    <a:pt x="1296" y="94"/>
                    <a:pt x="1286" y="247"/>
                    <a:pt x="1381" y="247"/>
                  </a:cubicBezTo>
                  <a:cubicBezTo>
                    <a:pt x="1400" y="247"/>
                    <a:pt x="1422" y="241"/>
                    <a:pt x="1449" y="228"/>
                  </a:cubicBezTo>
                  <a:lnTo>
                    <a:pt x="1449" y="228"/>
                  </a:lnTo>
                  <a:cubicBezTo>
                    <a:pt x="1449" y="228"/>
                    <a:pt x="1448" y="228"/>
                    <a:pt x="1448" y="228"/>
                  </a:cubicBezTo>
                  <a:cubicBezTo>
                    <a:pt x="1438" y="228"/>
                    <a:pt x="1432" y="215"/>
                    <a:pt x="1417" y="211"/>
                  </a:cubicBezTo>
                  <a:cubicBezTo>
                    <a:pt x="1417" y="211"/>
                    <a:pt x="1417" y="211"/>
                    <a:pt x="1418" y="211"/>
                  </a:cubicBezTo>
                  <a:cubicBezTo>
                    <a:pt x="1422" y="211"/>
                    <a:pt x="1438" y="216"/>
                    <a:pt x="1456" y="225"/>
                  </a:cubicBezTo>
                  <a:lnTo>
                    <a:pt x="1456" y="225"/>
                  </a:lnTo>
                  <a:cubicBezTo>
                    <a:pt x="1458" y="224"/>
                    <a:pt x="1459" y="223"/>
                    <a:pt x="1461" y="223"/>
                  </a:cubicBezTo>
                  <a:lnTo>
                    <a:pt x="1461" y="223"/>
                  </a:lnTo>
                  <a:cubicBezTo>
                    <a:pt x="1460" y="224"/>
                    <a:pt x="1458" y="224"/>
                    <a:pt x="1457" y="225"/>
                  </a:cubicBezTo>
                  <a:lnTo>
                    <a:pt x="1457" y="225"/>
                  </a:lnTo>
                  <a:cubicBezTo>
                    <a:pt x="1457" y="225"/>
                    <a:pt x="1457" y="225"/>
                    <a:pt x="1456" y="225"/>
                  </a:cubicBezTo>
                  <a:lnTo>
                    <a:pt x="1456" y="225"/>
                  </a:lnTo>
                  <a:cubicBezTo>
                    <a:pt x="1454" y="226"/>
                    <a:pt x="1452" y="227"/>
                    <a:pt x="1449" y="228"/>
                  </a:cubicBezTo>
                  <a:lnTo>
                    <a:pt x="1449" y="228"/>
                  </a:lnTo>
                  <a:cubicBezTo>
                    <a:pt x="1452" y="228"/>
                    <a:pt x="1454" y="227"/>
                    <a:pt x="1457" y="225"/>
                  </a:cubicBezTo>
                  <a:lnTo>
                    <a:pt x="1457" y="225"/>
                  </a:lnTo>
                  <a:cubicBezTo>
                    <a:pt x="1499" y="244"/>
                    <a:pt x="1555" y="276"/>
                    <a:pt x="1535" y="290"/>
                  </a:cubicBezTo>
                  <a:cubicBezTo>
                    <a:pt x="1503" y="275"/>
                    <a:pt x="1475" y="268"/>
                    <a:pt x="1450" y="268"/>
                  </a:cubicBezTo>
                  <a:cubicBezTo>
                    <a:pt x="1261" y="268"/>
                    <a:pt x="1282" y="668"/>
                    <a:pt x="991" y="668"/>
                  </a:cubicBezTo>
                  <a:cubicBezTo>
                    <a:pt x="985" y="668"/>
                    <a:pt x="978" y="668"/>
                    <a:pt x="972" y="668"/>
                  </a:cubicBezTo>
                  <a:cubicBezTo>
                    <a:pt x="1053" y="487"/>
                    <a:pt x="1213" y="385"/>
                    <a:pt x="1350" y="301"/>
                  </a:cubicBezTo>
                  <a:cubicBezTo>
                    <a:pt x="1252" y="290"/>
                    <a:pt x="1097" y="211"/>
                    <a:pt x="1106" y="33"/>
                  </a:cubicBezTo>
                  <a:lnTo>
                    <a:pt x="1106" y="33"/>
                  </a:lnTo>
                  <a:cubicBezTo>
                    <a:pt x="1085" y="56"/>
                    <a:pt x="0" y="1950"/>
                    <a:pt x="21" y="1950"/>
                  </a:cubicBezTo>
                  <a:cubicBezTo>
                    <a:pt x="21" y="1950"/>
                    <a:pt x="21" y="1950"/>
                    <a:pt x="21" y="1950"/>
                  </a:cubicBezTo>
                  <a:lnTo>
                    <a:pt x="21" y="1950"/>
                  </a:lnTo>
                  <a:cubicBezTo>
                    <a:pt x="18" y="1954"/>
                    <a:pt x="19" y="1956"/>
                    <a:pt x="23" y="1956"/>
                  </a:cubicBezTo>
                  <a:cubicBezTo>
                    <a:pt x="41" y="1956"/>
                    <a:pt x="121" y="1920"/>
                    <a:pt x="144" y="1920"/>
                  </a:cubicBezTo>
                  <a:cubicBezTo>
                    <a:pt x="149" y="1920"/>
                    <a:pt x="151" y="1921"/>
                    <a:pt x="151" y="1924"/>
                  </a:cubicBezTo>
                  <a:cubicBezTo>
                    <a:pt x="244" y="1952"/>
                    <a:pt x="19" y="2188"/>
                    <a:pt x="84" y="2300"/>
                  </a:cubicBezTo>
                  <a:cubicBezTo>
                    <a:pt x="40" y="2344"/>
                    <a:pt x="165" y="2392"/>
                    <a:pt x="309" y="2457"/>
                  </a:cubicBezTo>
                  <a:cubicBezTo>
                    <a:pt x="320" y="2448"/>
                    <a:pt x="1662" y="75"/>
                    <a:pt x="1717" y="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60" name="Google Shape;13960;p54"/>
            <p:cNvSpPr/>
            <p:nvPr/>
          </p:nvSpPr>
          <p:spPr>
            <a:xfrm>
              <a:off x="4234750" y="1648650"/>
              <a:ext cx="3800" cy="4175"/>
            </a:xfrm>
            <a:custGeom>
              <a:avLst/>
              <a:gdLst/>
              <a:ahLst/>
              <a:cxnLst/>
              <a:rect l="l" t="t" r="r" b="b"/>
              <a:pathLst>
                <a:path w="152" h="167" extrusionOk="0">
                  <a:moveTo>
                    <a:pt x="58" y="0"/>
                  </a:moveTo>
                  <a:cubicBezTo>
                    <a:pt x="0" y="42"/>
                    <a:pt x="65" y="107"/>
                    <a:pt x="144" y="162"/>
                  </a:cubicBezTo>
                  <a:cubicBezTo>
                    <a:pt x="146" y="165"/>
                    <a:pt x="149" y="165"/>
                    <a:pt x="151" y="167"/>
                  </a:cubicBezTo>
                  <a:cubicBezTo>
                    <a:pt x="151" y="165"/>
                    <a:pt x="58" y="0"/>
                    <a:pt x="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61" name="Google Shape;13961;p54"/>
            <p:cNvSpPr/>
            <p:nvPr/>
          </p:nvSpPr>
          <p:spPr>
            <a:xfrm>
              <a:off x="4138175" y="1863375"/>
              <a:ext cx="51225" cy="65925"/>
            </a:xfrm>
            <a:custGeom>
              <a:avLst/>
              <a:gdLst/>
              <a:ahLst/>
              <a:cxnLst/>
              <a:rect l="l" t="t" r="r" b="b"/>
              <a:pathLst>
                <a:path w="2049" h="2637" extrusionOk="0">
                  <a:moveTo>
                    <a:pt x="1215" y="504"/>
                  </a:moveTo>
                  <a:cubicBezTo>
                    <a:pt x="1215" y="505"/>
                    <a:pt x="1214" y="505"/>
                    <a:pt x="1214" y="505"/>
                  </a:cubicBezTo>
                  <a:cubicBezTo>
                    <a:pt x="1213" y="506"/>
                    <a:pt x="1213" y="506"/>
                    <a:pt x="1214" y="506"/>
                  </a:cubicBezTo>
                  <a:cubicBezTo>
                    <a:pt x="1214" y="506"/>
                    <a:pt x="1214" y="506"/>
                    <a:pt x="1215" y="504"/>
                  </a:cubicBezTo>
                  <a:close/>
                  <a:moveTo>
                    <a:pt x="588" y="2314"/>
                  </a:moveTo>
                  <a:cubicBezTo>
                    <a:pt x="585" y="2315"/>
                    <a:pt x="583" y="2316"/>
                    <a:pt x="580" y="2317"/>
                  </a:cubicBezTo>
                  <a:lnTo>
                    <a:pt x="580" y="2317"/>
                  </a:lnTo>
                  <a:cubicBezTo>
                    <a:pt x="582" y="2321"/>
                    <a:pt x="584" y="2323"/>
                    <a:pt x="585" y="2323"/>
                  </a:cubicBezTo>
                  <a:cubicBezTo>
                    <a:pt x="587" y="2323"/>
                    <a:pt x="588" y="2320"/>
                    <a:pt x="588" y="2314"/>
                  </a:cubicBezTo>
                  <a:close/>
                  <a:moveTo>
                    <a:pt x="1953" y="0"/>
                  </a:moveTo>
                  <a:lnTo>
                    <a:pt x="1953" y="0"/>
                  </a:lnTo>
                  <a:cubicBezTo>
                    <a:pt x="1851" y="37"/>
                    <a:pt x="1645" y="70"/>
                    <a:pt x="1770" y="232"/>
                  </a:cubicBezTo>
                  <a:cubicBezTo>
                    <a:pt x="1715" y="167"/>
                    <a:pt x="1642" y="150"/>
                    <a:pt x="1565" y="150"/>
                  </a:cubicBezTo>
                  <a:cubicBezTo>
                    <a:pt x="1517" y="150"/>
                    <a:pt x="1469" y="156"/>
                    <a:pt x="1422" y="162"/>
                  </a:cubicBezTo>
                  <a:cubicBezTo>
                    <a:pt x="1423" y="162"/>
                    <a:pt x="1423" y="161"/>
                    <a:pt x="1423" y="161"/>
                  </a:cubicBezTo>
                  <a:lnTo>
                    <a:pt x="1423" y="161"/>
                  </a:lnTo>
                  <a:cubicBezTo>
                    <a:pt x="1422" y="162"/>
                    <a:pt x="1235" y="478"/>
                    <a:pt x="1215" y="504"/>
                  </a:cubicBezTo>
                  <a:lnTo>
                    <a:pt x="1215" y="504"/>
                  </a:lnTo>
                  <a:cubicBezTo>
                    <a:pt x="1342" y="428"/>
                    <a:pt x="1458" y="287"/>
                    <a:pt x="1601" y="269"/>
                  </a:cubicBezTo>
                  <a:lnTo>
                    <a:pt x="1601" y="269"/>
                  </a:lnTo>
                  <a:cubicBezTo>
                    <a:pt x="1846" y="686"/>
                    <a:pt x="1323" y="505"/>
                    <a:pt x="1253" y="777"/>
                  </a:cubicBezTo>
                  <a:cubicBezTo>
                    <a:pt x="1253" y="779"/>
                    <a:pt x="1252" y="780"/>
                    <a:pt x="1251" y="780"/>
                  </a:cubicBezTo>
                  <a:cubicBezTo>
                    <a:pt x="1237" y="780"/>
                    <a:pt x="1168" y="659"/>
                    <a:pt x="1151" y="659"/>
                  </a:cubicBezTo>
                  <a:cubicBezTo>
                    <a:pt x="1150" y="659"/>
                    <a:pt x="1149" y="659"/>
                    <a:pt x="1149" y="661"/>
                  </a:cubicBezTo>
                  <a:cubicBezTo>
                    <a:pt x="1149" y="661"/>
                    <a:pt x="1149" y="661"/>
                    <a:pt x="1149" y="661"/>
                  </a:cubicBezTo>
                  <a:cubicBezTo>
                    <a:pt x="1128" y="661"/>
                    <a:pt x="0" y="2637"/>
                    <a:pt x="12" y="2637"/>
                  </a:cubicBezTo>
                  <a:cubicBezTo>
                    <a:pt x="12" y="2637"/>
                    <a:pt x="12" y="2636"/>
                    <a:pt x="13" y="2636"/>
                  </a:cubicBezTo>
                  <a:cubicBezTo>
                    <a:pt x="186" y="2636"/>
                    <a:pt x="412" y="2395"/>
                    <a:pt x="580" y="2317"/>
                  </a:cubicBezTo>
                  <a:lnTo>
                    <a:pt x="580" y="2317"/>
                  </a:lnTo>
                  <a:cubicBezTo>
                    <a:pt x="569" y="2298"/>
                    <a:pt x="546" y="2239"/>
                    <a:pt x="523" y="2226"/>
                  </a:cubicBezTo>
                  <a:cubicBezTo>
                    <a:pt x="664" y="2117"/>
                    <a:pt x="824" y="2061"/>
                    <a:pt x="942" y="1989"/>
                  </a:cubicBezTo>
                  <a:cubicBezTo>
                    <a:pt x="943" y="1989"/>
                    <a:pt x="943" y="1990"/>
                    <a:pt x="943" y="1990"/>
                  </a:cubicBezTo>
                  <a:cubicBezTo>
                    <a:pt x="985" y="1990"/>
                    <a:pt x="2016" y="178"/>
                    <a:pt x="2027" y="169"/>
                  </a:cubicBezTo>
                  <a:lnTo>
                    <a:pt x="2027" y="169"/>
                  </a:lnTo>
                  <a:cubicBezTo>
                    <a:pt x="1991" y="176"/>
                    <a:pt x="1972" y="189"/>
                    <a:pt x="1943" y="189"/>
                  </a:cubicBezTo>
                  <a:cubicBezTo>
                    <a:pt x="1930" y="189"/>
                    <a:pt x="1915" y="186"/>
                    <a:pt x="1895" y="179"/>
                  </a:cubicBezTo>
                  <a:cubicBezTo>
                    <a:pt x="1951" y="107"/>
                    <a:pt x="2048" y="109"/>
                    <a:pt x="195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62" name="Google Shape;13962;p54"/>
            <p:cNvSpPr/>
            <p:nvPr/>
          </p:nvSpPr>
          <p:spPr>
            <a:xfrm>
              <a:off x="4207500" y="1618500"/>
              <a:ext cx="25700" cy="28600"/>
            </a:xfrm>
            <a:custGeom>
              <a:avLst/>
              <a:gdLst/>
              <a:ahLst/>
              <a:cxnLst/>
              <a:rect l="l" t="t" r="r" b="b"/>
              <a:pathLst>
                <a:path w="1028" h="1144" extrusionOk="0">
                  <a:moveTo>
                    <a:pt x="448" y="1"/>
                  </a:moveTo>
                  <a:lnTo>
                    <a:pt x="448" y="1"/>
                  </a:lnTo>
                  <a:cubicBezTo>
                    <a:pt x="444" y="3"/>
                    <a:pt x="439" y="5"/>
                    <a:pt x="435" y="8"/>
                  </a:cubicBezTo>
                  <a:lnTo>
                    <a:pt x="435" y="8"/>
                  </a:lnTo>
                  <a:cubicBezTo>
                    <a:pt x="443" y="3"/>
                    <a:pt x="448" y="1"/>
                    <a:pt x="448" y="1"/>
                  </a:cubicBezTo>
                  <a:close/>
                  <a:moveTo>
                    <a:pt x="1" y="262"/>
                  </a:moveTo>
                  <a:cubicBezTo>
                    <a:pt x="1" y="262"/>
                    <a:pt x="1" y="262"/>
                    <a:pt x="1" y="263"/>
                  </a:cubicBezTo>
                  <a:cubicBezTo>
                    <a:pt x="1" y="262"/>
                    <a:pt x="1" y="262"/>
                    <a:pt x="1" y="262"/>
                  </a:cubicBezTo>
                  <a:close/>
                  <a:moveTo>
                    <a:pt x="743" y="999"/>
                  </a:moveTo>
                  <a:lnTo>
                    <a:pt x="743" y="999"/>
                  </a:lnTo>
                  <a:cubicBezTo>
                    <a:pt x="743" y="999"/>
                    <a:pt x="743" y="1000"/>
                    <a:pt x="743" y="1000"/>
                  </a:cubicBezTo>
                  <a:cubicBezTo>
                    <a:pt x="743" y="1000"/>
                    <a:pt x="743" y="1000"/>
                    <a:pt x="743" y="1000"/>
                  </a:cubicBezTo>
                  <a:cubicBezTo>
                    <a:pt x="743" y="1000"/>
                    <a:pt x="743" y="1000"/>
                    <a:pt x="743" y="999"/>
                  </a:cubicBezTo>
                  <a:close/>
                  <a:moveTo>
                    <a:pt x="435" y="8"/>
                  </a:moveTo>
                  <a:lnTo>
                    <a:pt x="435" y="8"/>
                  </a:lnTo>
                  <a:cubicBezTo>
                    <a:pt x="363" y="50"/>
                    <a:pt x="14" y="254"/>
                    <a:pt x="1" y="262"/>
                  </a:cubicBezTo>
                  <a:lnTo>
                    <a:pt x="1" y="262"/>
                  </a:lnTo>
                  <a:cubicBezTo>
                    <a:pt x="1" y="262"/>
                    <a:pt x="1" y="262"/>
                    <a:pt x="1" y="262"/>
                  </a:cubicBezTo>
                  <a:cubicBezTo>
                    <a:pt x="18" y="262"/>
                    <a:pt x="509" y="1140"/>
                    <a:pt x="508" y="1143"/>
                  </a:cubicBezTo>
                  <a:lnTo>
                    <a:pt x="508" y="1143"/>
                  </a:lnTo>
                  <a:cubicBezTo>
                    <a:pt x="559" y="1060"/>
                    <a:pt x="418" y="881"/>
                    <a:pt x="379" y="824"/>
                  </a:cubicBezTo>
                  <a:lnTo>
                    <a:pt x="379" y="824"/>
                  </a:lnTo>
                  <a:cubicBezTo>
                    <a:pt x="426" y="855"/>
                    <a:pt x="477" y="874"/>
                    <a:pt x="521" y="874"/>
                  </a:cubicBezTo>
                  <a:cubicBezTo>
                    <a:pt x="571" y="874"/>
                    <a:pt x="612" y="851"/>
                    <a:pt x="629" y="798"/>
                  </a:cubicBezTo>
                  <a:cubicBezTo>
                    <a:pt x="629" y="802"/>
                    <a:pt x="740" y="986"/>
                    <a:pt x="743" y="999"/>
                  </a:cubicBezTo>
                  <a:lnTo>
                    <a:pt x="743" y="999"/>
                  </a:lnTo>
                  <a:cubicBezTo>
                    <a:pt x="804" y="926"/>
                    <a:pt x="1027" y="955"/>
                    <a:pt x="886" y="830"/>
                  </a:cubicBezTo>
                  <a:lnTo>
                    <a:pt x="886" y="830"/>
                  </a:lnTo>
                  <a:cubicBezTo>
                    <a:pt x="905" y="847"/>
                    <a:pt x="923" y="858"/>
                    <a:pt x="944" y="865"/>
                  </a:cubicBezTo>
                  <a:cubicBezTo>
                    <a:pt x="947" y="863"/>
                    <a:pt x="615" y="255"/>
                    <a:pt x="595" y="255"/>
                  </a:cubicBezTo>
                  <a:cubicBezTo>
                    <a:pt x="594" y="255"/>
                    <a:pt x="594" y="255"/>
                    <a:pt x="594" y="256"/>
                  </a:cubicBezTo>
                  <a:cubicBezTo>
                    <a:pt x="604" y="258"/>
                    <a:pt x="457" y="420"/>
                    <a:pt x="462" y="432"/>
                  </a:cubicBezTo>
                  <a:cubicBezTo>
                    <a:pt x="434" y="443"/>
                    <a:pt x="401" y="449"/>
                    <a:pt x="370" y="449"/>
                  </a:cubicBezTo>
                  <a:cubicBezTo>
                    <a:pt x="289" y="449"/>
                    <a:pt x="217" y="408"/>
                    <a:pt x="253" y="311"/>
                  </a:cubicBezTo>
                  <a:lnTo>
                    <a:pt x="253" y="311"/>
                  </a:lnTo>
                  <a:cubicBezTo>
                    <a:pt x="249" y="319"/>
                    <a:pt x="122" y="356"/>
                    <a:pt x="88" y="356"/>
                  </a:cubicBezTo>
                  <a:cubicBezTo>
                    <a:pt x="82" y="356"/>
                    <a:pt x="79" y="355"/>
                    <a:pt x="80" y="353"/>
                  </a:cubicBezTo>
                  <a:cubicBezTo>
                    <a:pt x="119" y="250"/>
                    <a:pt x="177" y="223"/>
                    <a:pt x="244" y="223"/>
                  </a:cubicBezTo>
                  <a:cubicBezTo>
                    <a:pt x="320" y="223"/>
                    <a:pt x="408" y="259"/>
                    <a:pt x="493" y="259"/>
                  </a:cubicBezTo>
                  <a:cubicBezTo>
                    <a:pt x="529" y="259"/>
                    <a:pt x="565" y="252"/>
                    <a:pt x="599" y="234"/>
                  </a:cubicBezTo>
                  <a:lnTo>
                    <a:pt x="599" y="234"/>
                  </a:lnTo>
                  <a:cubicBezTo>
                    <a:pt x="599" y="234"/>
                    <a:pt x="599" y="234"/>
                    <a:pt x="599" y="234"/>
                  </a:cubicBezTo>
                  <a:cubicBezTo>
                    <a:pt x="600" y="234"/>
                    <a:pt x="601" y="233"/>
                    <a:pt x="601" y="232"/>
                  </a:cubicBezTo>
                  <a:lnTo>
                    <a:pt x="601" y="232"/>
                  </a:lnTo>
                  <a:cubicBezTo>
                    <a:pt x="600" y="233"/>
                    <a:pt x="600" y="233"/>
                    <a:pt x="599" y="234"/>
                  </a:cubicBezTo>
                  <a:lnTo>
                    <a:pt x="599" y="234"/>
                  </a:lnTo>
                  <a:cubicBezTo>
                    <a:pt x="585" y="234"/>
                    <a:pt x="541" y="149"/>
                    <a:pt x="548" y="147"/>
                  </a:cubicBezTo>
                  <a:cubicBezTo>
                    <a:pt x="478" y="133"/>
                    <a:pt x="427" y="119"/>
                    <a:pt x="360" y="112"/>
                  </a:cubicBezTo>
                  <a:cubicBezTo>
                    <a:pt x="373" y="68"/>
                    <a:pt x="398" y="32"/>
                    <a:pt x="435" y="8"/>
                  </a:cubicBezTo>
                  <a:close/>
                  <a:moveTo>
                    <a:pt x="508" y="1143"/>
                  </a:moveTo>
                  <a:lnTo>
                    <a:pt x="508" y="1143"/>
                  </a:lnTo>
                  <a:cubicBezTo>
                    <a:pt x="508" y="1143"/>
                    <a:pt x="508" y="1143"/>
                    <a:pt x="508" y="1143"/>
                  </a:cubicBezTo>
                  <a:cubicBezTo>
                    <a:pt x="508" y="1143"/>
                    <a:pt x="508" y="1143"/>
                    <a:pt x="508" y="1143"/>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63" name="Google Shape;13963;p54"/>
            <p:cNvSpPr/>
            <p:nvPr/>
          </p:nvSpPr>
          <p:spPr>
            <a:xfrm>
              <a:off x="4140275" y="1689450"/>
              <a:ext cx="13825" cy="78150"/>
            </a:xfrm>
            <a:custGeom>
              <a:avLst/>
              <a:gdLst/>
              <a:ahLst/>
              <a:cxnLst/>
              <a:rect l="l" t="t" r="r" b="b"/>
              <a:pathLst>
                <a:path w="553" h="3126" extrusionOk="0">
                  <a:moveTo>
                    <a:pt x="383" y="0"/>
                  </a:moveTo>
                  <a:cubicBezTo>
                    <a:pt x="383" y="0"/>
                    <a:pt x="383" y="0"/>
                    <a:pt x="383" y="0"/>
                  </a:cubicBezTo>
                  <a:cubicBezTo>
                    <a:pt x="381" y="2"/>
                    <a:pt x="460" y="132"/>
                    <a:pt x="460" y="132"/>
                  </a:cubicBezTo>
                  <a:cubicBezTo>
                    <a:pt x="457" y="132"/>
                    <a:pt x="552" y="162"/>
                    <a:pt x="552" y="162"/>
                  </a:cubicBezTo>
                  <a:cubicBezTo>
                    <a:pt x="550" y="158"/>
                    <a:pt x="386" y="0"/>
                    <a:pt x="383" y="0"/>
                  </a:cubicBezTo>
                  <a:close/>
                  <a:moveTo>
                    <a:pt x="160" y="3024"/>
                  </a:moveTo>
                  <a:cubicBezTo>
                    <a:pt x="100" y="3024"/>
                    <a:pt x="1" y="3026"/>
                    <a:pt x="1" y="3028"/>
                  </a:cubicBezTo>
                  <a:cubicBezTo>
                    <a:pt x="1" y="3028"/>
                    <a:pt x="182" y="3123"/>
                    <a:pt x="184" y="3125"/>
                  </a:cubicBezTo>
                  <a:lnTo>
                    <a:pt x="184" y="3125"/>
                  </a:lnTo>
                  <a:cubicBezTo>
                    <a:pt x="184" y="3123"/>
                    <a:pt x="202" y="3025"/>
                    <a:pt x="202" y="3025"/>
                  </a:cubicBezTo>
                  <a:cubicBezTo>
                    <a:pt x="202" y="3025"/>
                    <a:pt x="184" y="3024"/>
                    <a:pt x="160" y="3024"/>
                  </a:cubicBezTo>
                  <a:close/>
                  <a:moveTo>
                    <a:pt x="184" y="3125"/>
                  </a:moveTo>
                  <a:cubicBezTo>
                    <a:pt x="184" y="3125"/>
                    <a:pt x="184" y="3125"/>
                    <a:pt x="184" y="3125"/>
                  </a:cubicBezTo>
                  <a:cubicBezTo>
                    <a:pt x="184" y="3125"/>
                    <a:pt x="184" y="3125"/>
                    <a:pt x="184" y="312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64" name="Google Shape;13964;p54"/>
            <p:cNvSpPr/>
            <p:nvPr/>
          </p:nvSpPr>
          <p:spPr>
            <a:xfrm>
              <a:off x="4139400" y="1651350"/>
              <a:ext cx="17025" cy="12450"/>
            </a:xfrm>
            <a:custGeom>
              <a:avLst/>
              <a:gdLst/>
              <a:ahLst/>
              <a:cxnLst/>
              <a:rect l="l" t="t" r="r" b="b"/>
              <a:pathLst>
                <a:path w="681" h="498" extrusionOk="0">
                  <a:moveTo>
                    <a:pt x="680" y="1"/>
                  </a:moveTo>
                  <a:cubicBezTo>
                    <a:pt x="680" y="1"/>
                    <a:pt x="679" y="1"/>
                    <a:pt x="679" y="2"/>
                  </a:cubicBezTo>
                  <a:lnTo>
                    <a:pt x="679" y="2"/>
                  </a:lnTo>
                  <a:cubicBezTo>
                    <a:pt x="679" y="1"/>
                    <a:pt x="680" y="1"/>
                    <a:pt x="680" y="1"/>
                  </a:cubicBezTo>
                  <a:close/>
                  <a:moveTo>
                    <a:pt x="679" y="2"/>
                  </a:moveTo>
                  <a:lnTo>
                    <a:pt x="679" y="2"/>
                  </a:lnTo>
                  <a:cubicBezTo>
                    <a:pt x="459" y="122"/>
                    <a:pt x="232" y="251"/>
                    <a:pt x="8" y="379"/>
                  </a:cubicBezTo>
                  <a:lnTo>
                    <a:pt x="8" y="379"/>
                  </a:lnTo>
                  <a:cubicBezTo>
                    <a:pt x="8" y="378"/>
                    <a:pt x="8" y="378"/>
                    <a:pt x="8" y="378"/>
                  </a:cubicBezTo>
                  <a:lnTo>
                    <a:pt x="8" y="378"/>
                  </a:lnTo>
                  <a:cubicBezTo>
                    <a:pt x="8" y="378"/>
                    <a:pt x="8" y="379"/>
                    <a:pt x="8" y="379"/>
                  </a:cubicBezTo>
                  <a:cubicBezTo>
                    <a:pt x="8" y="379"/>
                    <a:pt x="8" y="379"/>
                    <a:pt x="8" y="379"/>
                  </a:cubicBezTo>
                  <a:lnTo>
                    <a:pt x="8" y="379"/>
                  </a:lnTo>
                  <a:cubicBezTo>
                    <a:pt x="9" y="385"/>
                    <a:pt x="1" y="495"/>
                    <a:pt x="1" y="497"/>
                  </a:cubicBezTo>
                  <a:lnTo>
                    <a:pt x="1" y="497"/>
                  </a:lnTo>
                  <a:cubicBezTo>
                    <a:pt x="2" y="490"/>
                    <a:pt x="462" y="237"/>
                    <a:pt x="464" y="230"/>
                  </a:cubicBezTo>
                  <a:cubicBezTo>
                    <a:pt x="532" y="161"/>
                    <a:pt x="601" y="89"/>
                    <a:pt x="671" y="29"/>
                  </a:cubicBezTo>
                  <a:cubicBezTo>
                    <a:pt x="675" y="27"/>
                    <a:pt x="673" y="6"/>
                    <a:pt x="679" y="2"/>
                  </a:cubicBezTo>
                  <a:close/>
                  <a:moveTo>
                    <a:pt x="1" y="497"/>
                  </a:moveTo>
                  <a:cubicBezTo>
                    <a:pt x="1" y="497"/>
                    <a:pt x="1" y="497"/>
                    <a:pt x="1" y="497"/>
                  </a:cubicBezTo>
                  <a:cubicBezTo>
                    <a:pt x="1" y="497"/>
                    <a:pt x="1" y="497"/>
                    <a:pt x="1" y="49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65" name="Google Shape;13965;p54"/>
            <p:cNvSpPr/>
            <p:nvPr/>
          </p:nvSpPr>
          <p:spPr>
            <a:xfrm>
              <a:off x="4220725" y="1647575"/>
              <a:ext cx="3025" cy="5375"/>
            </a:xfrm>
            <a:custGeom>
              <a:avLst/>
              <a:gdLst/>
              <a:ahLst/>
              <a:cxnLst/>
              <a:rect l="l" t="t" r="r" b="b"/>
              <a:pathLst>
                <a:path w="121" h="215" extrusionOk="0">
                  <a:moveTo>
                    <a:pt x="29" y="0"/>
                  </a:moveTo>
                  <a:cubicBezTo>
                    <a:pt x="17" y="0"/>
                    <a:pt x="8" y="2"/>
                    <a:pt x="0" y="6"/>
                  </a:cubicBezTo>
                  <a:cubicBezTo>
                    <a:pt x="0" y="6"/>
                    <a:pt x="119" y="215"/>
                    <a:pt x="121" y="215"/>
                  </a:cubicBezTo>
                  <a:cubicBezTo>
                    <a:pt x="91" y="152"/>
                    <a:pt x="98" y="80"/>
                    <a:pt x="91" y="11"/>
                  </a:cubicBezTo>
                  <a:cubicBezTo>
                    <a:pt x="65" y="4"/>
                    <a:pt x="45" y="0"/>
                    <a:pt x="2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66" name="Google Shape;13966;p54"/>
            <p:cNvSpPr/>
            <p:nvPr/>
          </p:nvSpPr>
          <p:spPr>
            <a:xfrm>
              <a:off x="4218925" y="1651450"/>
              <a:ext cx="42100" cy="138150"/>
            </a:xfrm>
            <a:custGeom>
              <a:avLst/>
              <a:gdLst/>
              <a:ahLst/>
              <a:cxnLst/>
              <a:rect l="l" t="t" r="r" b="b"/>
              <a:pathLst>
                <a:path w="1684" h="5526" extrusionOk="0">
                  <a:moveTo>
                    <a:pt x="184" y="115"/>
                  </a:moveTo>
                  <a:cubicBezTo>
                    <a:pt x="184" y="115"/>
                    <a:pt x="184" y="115"/>
                    <a:pt x="184" y="115"/>
                  </a:cubicBezTo>
                  <a:cubicBezTo>
                    <a:pt x="184" y="115"/>
                    <a:pt x="184" y="115"/>
                    <a:pt x="184" y="115"/>
                  </a:cubicBezTo>
                  <a:close/>
                  <a:moveTo>
                    <a:pt x="1380" y="3331"/>
                  </a:moveTo>
                  <a:lnTo>
                    <a:pt x="1380" y="3331"/>
                  </a:lnTo>
                  <a:cubicBezTo>
                    <a:pt x="1384" y="3332"/>
                    <a:pt x="1387" y="3334"/>
                    <a:pt x="1390" y="3335"/>
                  </a:cubicBezTo>
                  <a:lnTo>
                    <a:pt x="1390" y="3335"/>
                  </a:lnTo>
                  <a:cubicBezTo>
                    <a:pt x="1388" y="3336"/>
                    <a:pt x="1386" y="3336"/>
                    <a:pt x="1385" y="3336"/>
                  </a:cubicBezTo>
                  <a:cubicBezTo>
                    <a:pt x="1382" y="3336"/>
                    <a:pt x="1381" y="3334"/>
                    <a:pt x="1380" y="3331"/>
                  </a:cubicBezTo>
                  <a:close/>
                  <a:moveTo>
                    <a:pt x="663" y="5375"/>
                  </a:moveTo>
                  <a:cubicBezTo>
                    <a:pt x="663" y="5375"/>
                    <a:pt x="663" y="5375"/>
                    <a:pt x="663" y="5375"/>
                  </a:cubicBezTo>
                  <a:cubicBezTo>
                    <a:pt x="663" y="5375"/>
                    <a:pt x="663" y="5375"/>
                    <a:pt x="663" y="5375"/>
                  </a:cubicBezTo>
                  <a:cubicBezTo>
                    <a:pt x="663" y="5375"/>
                    <a:pt x="663" y="5375"/>
                    <a:pt x="663" y="5375"/>
                  </a:cubicBezTo>
                  <a:close/>
                  <a:moveTo>
                    <a:pt x="704" y="1"/>
                  </a:moveTo>
                  <a:cubicBezTo>
                    <a:pt x="541" y="1"/>
                    <a:pt x="471" y="122"/>
                    <a:pt x="309" y="180"/>
                  </a:cubicBezTo>
                  <a:cubicBezTo>
                    <a:pt x="279" y="116"/>
                    <a:pt x="244" y="82"/>
                    <a:pt x="217" y="82"/>
                  </a:cubicBezTo>
                  <a:cubicBezTo>
                    <a:pt x="202" y="82"/>
                    <a:pt x="190" y="93"/>
                    <a:pt x="184" y="115"/>
                  </a:cubicBezTo>
                  <a:lnTo>
                    <a:pt x="184" y="115"/>
                  </a:lnTo>
                  <a:cubicBezTo>
                    <a:pt x="185" y="110"/>
                    <a:pt x="188" y="108"/>
                    <a:pt x="192" y="108"/>
                  </a:cubicBezTo>
                  <a:cubicBezTo>
                    <a:pt x="252" y="108"/>
                    <a:pt x="581" y="724"/>
                    <a:pt x="594" y="739"/>
                  </a:cubicBezTo>
                  <a:cubicBezTo>
                    <a:pt x="1238" y="1852"/>
                    <a:pt x="1224" y="3335"/>
                    <a:pt x="599" y="4406"/>
                  </a:cubicBezTo>
                  <a:cubicBezTo>
                    <a:pt x="596" y="4411"/>
                    <a:pt x="14" y="5463"/>
                    <a:pt x="1" y="5526"/>
                  </a:cubicBezTo>
                  <a:lnTo>
                    <a:pt x="1" y="5526"/>
                  </a:lnTo>
                  <a:cubicBezTo>
                    <a:pt x="13" y="5520"/>
                    <a:pt x="429" y="5419"/>
                    <a:pt x="567" y="5419"/>
                  </a:cubicBezTo>
                  <a:cubicBezTo>
                    <a:pt x="592" y="5419"/>
                    <a:pt x="608" y="5423"/>
                    <a:pt x="610" y="5431"/>
                  </a:cubicBezTo>
                  <a:cubicBezTo>
                    <a:pt x="623" y="5418"/>
                    <a:pt x="607" y="5377"/>
                    <a:pt x="593" y="5326"/>
                  </a:cubicBezTo>
                  <a:lnTo>
                    <a:pt x="593" y="5326"/>
                  </a:lnTo>
                  <a:cubicBezTo>
                    <a:pt x="607" y="5356"/>
                    <a:pt x="631" y="5365"/>
                    <a:pt x="663" y="5375"/>
                  </a:cubicBezTo>
                  <a:lnTo>
                    <a:pt x="663" y="5375"/>
                  </a:lnTo>
                  <a:cubicBezTo>
                    <a:pt x="665" y="5367"/>
                    <a:pt x="1018" y="4760"/>
                    <a:pt x="1020" y="4687"/>
                  </a:cubicBezTo>
                  <a:cubicBezTo>
                    <a:pt x="1271" y="4297"/>
                    <a:pt x="1424" y="3859"/>
                    <a:pt x="1505" y="3321"/>
                  </a:cubicBezTo>
                  <a:lnTo>
                    <a:pt x="1505" y="3321"/>
                  </a:lnTo>
                  <a:cubicBezTo>
                    <a:pt x="1492" y="3328"/>
                    <a:pt x="1481" y="3331"/>
                    <a:pt x="1472" y="3331"/>
                  </a:cubicBezTo>
                  <a:cubicBezTo>
                    <a:pt x="1458" y="3331"/>
                    <a:pt x="1446" y="3325"/>
                    <a:pt x="1432" y="3320"/>
                  </a:cubicBezTo>
                  <a:lnTo>
                    <a:pt x="1432" y="3320"/>
                  </a:lnTo>
                  <a:cubicBezTo>
                    <a:pt x="1472" y="3273"/>
                    <a:pt x="1491" y="3228"/>
                    <a:pt x="1528" y="3226"/>
                  </a:cubicBezTo>
                  <a:cubicBezTo>
                    <a:pt x="1683" y="2285"/>
                    <a:pt x="1526" y="1344"/>
                    <a:pt x="1037" y="532"/>
                  </a:cubicBezTo>
                  <a:cubicBezTo>
                    <a:pt x="1047" y="509"/>
                    <a:pt x="815" y="94"/>
                    <a:pt x="801" y="94"/>
                  </a:cubicBezTo>
                  <a:lnTo>
                    <a:pt x="801" y="94"/>
                  </a:lnTo>
                  <a:cubicBezTo>
                    <a:pt x="800" y="94"/>
                    <a:pt x="800" y="97"/>
                    <a:pt x="803" y="104"/>
                  </a:cubicBezTo>
                  <a:cubicBezTo>
                    <a:pt x="772" y="64"/>
                    <a:pt x="789" y="87"/>
                    <a:pt x="791" y="11"/>
                  </a:cubicBezTo>
                  <a:cubicBezTo>
                    <a:pt x="759" y="4"/>
                    <a:pt x="730" y="1"/>
                    <a:pt x="704" y="1"/>
                  </a:cubicBezTo>
                  <a:close/>
                  <a:moveTo>
                    <a:pt x="1" y="5526"/>
                  </a:moveTo>
                  <a:cubicBezTo>
                    <a:pt x="0" y="5526"/>
                    <a:pt x="0" y="5526"/>
                    <a:pt x="0" y="5526"/>
                  </a:cubicBezTo>
                  <a:cubicBezTo>
                    <a:pt x="0" y="5526"/>
                    <a:pt x="0" y="5526"/>
                    <a:pt x="1" y="5526"/>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67" name="Google Shape;13967;p54"/>
            <p:cNvSpPr/>
            <p:nvPr/>
          </p:nvSpPr>
          <p:spPr>
            <a:xfrm>
              <a:off x="4218975" y="1618450"/>
              <a:ext cx="25" cy="25"/>
            </a:xfrm>
            <a:custGeom>
              <a:avLst/>
              <a:gdLst/>
              <a:ahLst/>
              <a:cxnLst/>
              <a:rect l="l" t="t" r="r" b="b"/>
              <a:pathLst>
                <a:path w="1" h="1" extrusionOk="0">
                  <a:moveTo>
                    <a:pt x="1" y="0"/>
                  </a:moveTo>
                  <a:cubicBezTo>
                    <a:pt x="1" y="0"/>
                    <a:pt x="1" y="0"/>
                    <a:pt x="1" y="0"/>
                  </a:cubicBezTo>
                  <a:lnTo>
                    <a:pt x="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68" name="Google Shape;13968;p54"/>
            <p:cNvSpPr/>
            <p:nvPr/>
          </p:nvSpPr>
          <p:spPr>
            <a:xfrm>
              <a:off x="3842625" y="1949825"/>
              <a:ext cx="100100" cy="13950"/>
            </a:xfrm>
            <a:custGeom>
              <a:avLst/>
              <a:gdLst/>
              <a:ahLst/>
              <a:cxnLst/>
              <a:rect l="l" t="t" r="r" b="b"/>
              <a:pathLst>
                <a:path w="4004" h="558" extrusionOk="0">
                  <a:moveTo>
                    <a:pt x="690" y="277"/>
                  </a:moveTo>
                  <a:lnTo>
                    <a:pt x="690" y="277"/>
                  </a:lnTo>
                  <a:cubicBezTo>
                    <a:pt x="672" y="291"/>
                    <a:pt x="661" y="305"/>
                    <a:pt x="651" y="305"/>
                  </a:cubicBezTo>
                  <a:cubicBezTo>
                    <a:pt x="645" y="305"/>
                    <a:pt x="639" y="299"/>
                    <a:pt x="631" y="284"/>
                  </a:cubicBezTo>
                  <a:cubicBezTo>
                    <a:pt x="631" y="282"/>
                    <a:pt x="676" y="278"/>
                    <a:pt x="690" y="277"/>
                  </a:cubicBezTo>
                  <a:close/>
                  <a:moveTo>
                    <a:pt x="841" y="259"/>
                  </a:moveTo>
                  <a:cubicBezTo>
                    <a:pt x="737" y="291"/>
                    <a:pt x="955" y="434"/>
                    <a:pt x="728" y="490"/>
                  </a:cubicBezTo>
                  <a:cubicBezTo>
                    <a:pt x="707" y="411"/>
                    <a:pt x="784" y="337"/>
                    <a:pt x="703" y="274"/>
                  </a:cubicBezTo>
                  <a:cubicBezTo>
                    <a:pt x="703" y="274"/>
                    <a:pt x="703" y="274"/>
                    <a:pt x="702" y="274"/>
                  </a:cubicBezTo>
                  <a:cubicBezTo>
                    <a:pt x="701" y="274"/>
                    <a:pt x="698" y="275"/>
                    <a:pt x="696" y="275"/>
                  </a:cubicBezTo>
                  <a:lnTo>
                    <a:pt x="696" y="275"/>
                  </a:lnTo>
                  <a:cubicBezTo>
                    <a:pt x="698" y="273"/>
                    <a:pt x="699" y="271"/>
                    <a:pt x="703" y="270"/>
                  </a:cubicBezTo>
                  <a:cubicBezTo>
                    <a:pt x="704" y="269"/>
                    <a:pt x="704" y="268"/>
                    <a:pt x="704" y="268"/>
                  </a:cubicBezTo>
                  <a:lnTo>
                    <a:pt x="704" y="268"/>
                  </a:lnTo>
                  <a:cubicBezTo>
                    <a:pt x="706" y="268"/>
                    <a:pt x="703" y="274"/>
                    <a:pt x="705" y="274"/>
                  </a:cubicBezTo>
                  <a:cubicBezTo>
                    <a:pt x="705" y="273"/>
                    <a:pt x="794" y="265"/>
                    <a:pt x="841" y="259"/>
                  </a:cubicBezTo>
                  <a:close/>
                  <a:moveTo>
                    <a:pt x="0" y="1"/>
                  </a:moveTo>
                  <a:cubicBezTo>
                    <a:pt x="151" y="177"/>
                    <a:pt x="362" y="214"/>
                    <a:pt x="364" y="395"/>
                  </a:cubicBezTo>
                  <a:cubicBezTo>
                    <a:pt x="288" y="464"/>
                    <a:pt x="232" y="488"/>
                    <a:pt x="202" y="490"/>
                  </a:cubicBezTo>
                  <a:cubicBezTo>
                    <a:pt x="394" y="526"/>
                    <a:pt x="604" y="554"/>
                    <a:pt x="783" y="554"/>
                  </a:cubicBezTo>
                  <a:cubicBezTo>
                    <a:pt x="802" y="554"/>
                    <a:pt x="821" y="553"/>
                    <a:pt x="839" y="553"/>
                  </a:cubicBezTo>
                  <a:cubicBezTo>
                    <a:pt x="881" y="553"/>
                    <a:pt x="2709" y="558"/>
                    <a:pt x="3249" y="558"/>
                  </a:cubicBezTo>
                  <a:cubicBezTo>
                    <a:pt x="3338" y="558"/>
                    <a:pt x="3392" y="558"/>
                    <a:pt x="3396" y="557"/>
                  </a:cubicBezTo>
                  <a:cubicBezTo>
                    <a:pt x="3554" y="448"/>
                    <a:pt x="3651" y="318"/>
                    <a:pt x="3668" y="193"/>
                  </a:cubicBezTo>
                  <a:cubicBezTo>
                    <a:pt x="3693" y="207"/>
                    <a:pt x="3756" y="263"/>
                    <a:pt x="3795" y="284"/>
                  </a:cubicBezTo>
                  <a:cubicBezTo>
                    <a:pt x="3869" y="247"/>
                    <a:pt x="3941" y="198"/>
                    <a:pt x="4004" y="142"/>
                  </a:cubicBezTo>
                  <a:lnTo>
                    <a:pt x="4004" y="142"/>
                  </a:lnTo>
                  <a:cubicBezTo>
                    <a:pt x="3994" y="147"/>
                    <a:pt x="841" y="149"/>
                    <a:pt x="835" y="149"/>
                  </a:cubicBezTo>
                  <a:lnTo>
                    <a:pt x="835" y="149"/>
                  </a:lnTo>
                  <a:cubicBezTo>
                    <a:pt x="550" y="142"/>
                    <a:pt x="269" y="94"/>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69" name="Google Shape;13969;p54"/>
            <p:cNvSpPr/>
            <p:nvPr/>
          </p:nvSpPr>
          <p:spPr>
            <a:xfrm>
              <a:off x="3730175" y="1566025"/>
              <a:ext cx="2825" cy="4275"/>
            </a:xfrm>
            <a:custGeom>
              <a:avLst/>
              <a:gdLst/>
              <a:ahLst/>
              <a:cxnLst/>
              <a:rect l="l" t="t" r="r" b="b"/>
              <a:pathLst>
                <a:path w="113" h="171" extrusionOk="0">
                  <a:moveTo>
                    <a:pt x="98" y="1"/>
                  </a:moveTo>
                  <a:cubicBezTo>
                    <a:pt x="98" y="1"/>
                    <a:pt x="97" y="2"/>
                    <a:pt x="96" y="2"/>
                  </a:cubicBezTo>
                  <a:cubicBezTo>
                    <a:pt x="94" y="2"/>
                    <a:pt x="1" y="171"/>
                    <a:pt x="1" y="171"/>
                  </a:cubicBezTo>
                  <a:cubicBezTo>
                    <a:pt x="61" y="152"/>
                    <a:pt x="112" y="57"/>
                    <a:pt x="98" y="2"/>
                  </a:cubicBezTo>
                  <a:cubicBezTo>
                    <a:pt x="98" y="1"/>
                    <a:pt x="98" y="1"/>
                    <a:pt x="9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70" name="Google Shape;13970;p54"/>
            <p:cNvSpPr/>
            <p:nvPr/>
          </p:nvSpPr>
          <p:spPr>
            <a:xfrm>
              <a:off x="3859650" y="1925900"/>
              <a:ext cx="155925" cy="10450"/>
            </a:xfrm>
            <a:custGeom>
              <a:avLst/>
              <a:gdLst/>
              <a:ahLst/>
              <a:cxnLst/>
              <a:rect l="l" t="t" r="r" b="b"/>
              <a:pathLst>
                <a:path w="6237" h="418" extrusionOk="0">
                  <a:moveTo>
                    <a:pt x="2718" y="3"/>
                  </a:moveTo>
                  <a:cubicBezTo>
                    <a:pt x="2718" y="3"/>
                    <a:pt x="2718" y="3"/>
                    <a:pt x="2718" y="3"/>
                  </a:cubicBezTo>
                  <a:lnTo>
                    <a:pt x="2718" y="3"/>
                  </a:lnTo>
                  <a:cubicBezTo>
                    <a:pt x="2718" y="3"/>
                    <a:pt x="2718" y="3"/>
                    <a:pt x="2718" y="3"/>
                  </a:cubicBezTo>
                  <a:close/>
                  <a:moveTo>
                    <a:pt x="2435" y="3"/>
                  </a:moveTo>
                  <a:lnTo>
                    <a:pt x="2435" y="3"/>
                  </a:lnTo>
                  <a:cubicBezTo>
                    <a:pt x="2428" y="3"/>
                    <a:pt x="2428" y="4"/>
                    <a:pt x="2434" y="4"/>
                  </a:cubicBezTo>
                  <a:lnTo>
                    <a:pt x="2434" y="4"/>
                  </a:lnTo>
                  <a:cubicBezTo>
                    <a:pt x="2434" y="3"/>
                    <a:pt x="2435" y="3"/>
                    <a:pt x="2435" y="3"/>
                  </a:cubicBezTo>
                  <a:close/>
                  <a:moveTo>
                    <a:pt x="464" y="112"/>
                  </a:moveTo>
                  <a:lnTo>
                    <a:pt x="464" y="112"/>
                  </a:lnTo>
                  <a:cubicBezTo>
                    <a:pt x="559" y="144"/>
                    <a:pt x="708" y="228"/>
                    <a:pt x="629" y="306"/>
                  </a:cubicBezTo>
                  <a:cubicBezTo>
                    <a:pt x="573" y="251"/>
                    <a:pt x="369" y="258"/>
                    <a:pt x="464" y="112"/>
                  </a:cubicBezTo>
                  <a:close/>
                  <a:moveTo>
                    <a:pt x="2548" y="415"/>
                  </a:moveTo>
                  <a:lnTo>
                    <a:pt x="2548" y="415"/>
                  </a:lnTo>
                  <a:cubicBezTo>
                    <a:pt x="2548" y="415"/>
                    <a:pt x="2548" y="415"/>
                    <a:pt x="2548" y="415"/>
                  </a:cubicBezTo>
                  <a:cubicBezTo>
                    <a:pt x="2548" y="415"/>
                    <a:pt x="2548" y="415"/>
                    <a:pt x="2548" y="415"/>
                  </a:cubicBezTo>
                  <a:close/>
                  <a:moveTo>
                    <a:pt x="2669" y="0"/>
                  </a:moveTo>
                  <a:cubicBezTo>
                    <a:pt x="2681" y="2"/>
                    <a:pt x="2690" y="3"/>
                    <a:pt x="2696" y="4"/>
                  </a:cubicBezTo>
                  <a:lnTo>
                    <a:pt x="2696" y="4"/>
                  </a:lnTo>
                  <a:cubicBezTo>
                    <a:pt x="2660" y="5"/>
                    <a:pt x="2585" y="5"/>
                    <a:pt x="2524" y="5"/>
                  </a:cubicBezTo>
                  <a:cubicBezTo>
                    <a:pt x="2482" y="5"/>
                    <a:pt x="2446" y="5"/>
                    <a:pt x="2434" y="4"/>
                  </a:cubicBezTo>
                  <a:lnTo>
                    <a:pt x="2434" y="4"/>
                  </a:lnTo>
                  <a:cubicBezTo>
                    <a:pt x="2423" y="18"/>
                    <a:pt x="2366" y="125"/>
                    <a:pt x="2374" y="149"/>
                  </a:cubicBezTo>
                  <a:lnTo>
                    <a:pt x="2374" y="149"/>
                  </a:lnTo>
                  <a:cubicBezTo>
                    <a:pt x="2344" y="136"/>
                    <a:pt x="2217" y="102"/>
                    <a:pt x="2206" y="102"/>
                  </a:cubicBezTo>
                  <a:cubicBezTo>
                    <a:pt x="2206" y="102"/>
                    <a:pt x="2206" y="102"/>
                    <a:pt x="2206" y="102"/>
                  </a:cubicBezTo>
                  <a:lnTo>
                    <a:pt x="2206" y="102"/>
                  </a:lnTo>
                  <a:cubicBezTo>
                    <a:pt x="2219" y="60"/>
                    <a:pt x="2208" y="26"/>
                    <a:pt x="2335" y="7"/>
                  </a:cubicBezTo>
                  <a:cubicBezTo>
                    <a:pt x="2298" y="5"/>
                    <a:pt x="1804" y="4"/>
                    <a:pt x="1326" y="4"/>
                  </a:cubicBezTo>
                  <a:cubicBezTo>
                    <a:pt x="849" y="4"/>
                    <a:pt x="388" y="5"/>
                    <a:pt x="418" y="7"/>
                  </a:cubicBezTo>
                  <a:cubicBezTo>
                    <a:pt x="348" y="77"/>
                    <a:pt x="263" y="127"/>
                    <a:pt x="114" y="127"/>
                  </a:cubicBezTo>
                  <a:cubicBezTo>
                    <a:pt x="80" y="127"/>
                    <a:pt x="42" y="124"/>
                    <a:pt x="1" y="119"/>
                  </a:cubicBezTo>
                  <a:lnTo>
                    <a:pt x="1" y="119"/>
                  </a:lnTo>
                  <a:cubicBezTo>
                    <a:pt x="221" y="225"/>
                    <a:pt x="277" y="151"/>
                    <a:pt x="351" y="286"/>
                  </a:cubicBezTo>
                  <a:cubicBezTo>
                    <a:pt x="390" y="286"/>
                    <a:pt x="367" y="411"/>
                    <a:pt x="348" y="411"/>
                  </a:cubicBezTo>
                  <a:cubicBezTo>
                    <a:pt x="317" y="411"/>
                    <a:pt x="1712" y="415"/>
                    <a:pt x="1777" y="417"/>
                  </a:cubicBezTo>
                  <a:lnTo>
                    <a:pt x="1777" y="417"/>
                  </a:lnTo>
                  <a:cubicBezTo>
                    <a:pt x="1742" y="412"/>
                    <a:pt x="1691" y="283"/>
                    <a:pt x="1705" y="281"/>
                  </a:cubicBezTo>
                  <a:lnTo>
                    <a:pt x="1705" y="281"/>
                  </a:lnTo>
                  <a:cubicBezTo>
                    <a:pt x="1706" y="281"/>
                    <a:pt x="1708" y="281"/>
                    <a:pt x="1709" y="281"/>
                  </a:cubicBezTo>
                  <a:cubicBezTo>
                    <a:pt x="1770" y="281"/>
                    <a:pt x="1832" y="190"/>
                    <a:pt x="1920" y="190"/>
                  </a:cubicBezTo>
                  <a:cubicBezTo>
                    <a:pt x="1934" y="276"/>
                    <a:pt x="2180" y="248"/>
                    <a:pt x="2147" y="415"/>
                  </a:cubicBezTo>
                  <a:cubicBezTo>
                    <a:pt x="2171" y="415"/>
                    <a:pt x="2224" y="416"/>
                    <a:pt x="2252" y="416"/>
                  </a:cubicBezTo>
                  <a:cubicBezTo>
                    <a:pt x="2266" y="416"/>
                    <a:pt x="2273" y="416"/>
                    <a:pt x="2268" y="415"/>
                  </a:cubicBezTo>
                  <a:cubicBezTo>
                    <a:pt x="2367" y="392"/>
                    <a:pt x="2429" y="365"/>
                    <a:pt x="2418" y="323"/>
                  </a:cubicBezTo>
                  <a:lnTo>
                    <a:pt x="2418" y="323"/>
                  </a:lnTo>
                  <a:cubicBezTo>
                    <a:pt x="2481" y="364"/>
                    <a:pt x="2571" y="414"/>
                    <a:pt x="2548" y="415"/>
                  </a:cubicBezTo>
                  <a:lnTo>
                    <a:pt x="2548" y="415"/>
                  </a:lnTo>
                  <a:cubicBezTo>
                    <a:pt x="2569" y="415"/>
                    <a:pt x="4306" y="413"/>
                    <a:pt x="4340" y="413"/>
                  </a:cubicBezTo>
                  <a:cubicBezTo>
                    <a:pt x="4354" y="355"/>
                    <a:pt x="4345" y="318"/>
                    <a:pt x="4412" y="304"/>
                  </a:cubicBezTo>
                  <a:cubicBezTo>
                    <a:pt x="4537" y="316"/>
                    <a:pt x="4704" y="352"/>
                    <a:pt x="4833" y="352"/>
                  </a:cubicBezTo>
                  <a:cubicBezTo>
                    <a:pt x="4936" y="352"/>
                    <a:pt x="5016" y="329"/>
                    <a:pt x="5031" y="251"/>
                  </a:cubicBezTo>
                  <a:cubicBezTo>
                    <a:pt x="5101" y="251"/>
                    <a:pt x="5050" y="360"/>
                    <a:pt x="5073" y="362"/>
                  </a:cubicBezTo>
                  <a:cubicBezTo>
                    <a:pt x="5086" y="364"/>
                    <a:pt x="5101" y="364"/>
                    <a:pt x="5116" y="364"/>
                  </a:cubicBezTo>
                  <a:cubicBezTo>
                    <a:pt x="5313" y="364"/>
                    <a:pt x="5661" y="245"/>
                    <a:pt x="5887" y="144"/>
                  </a:cubicBezTo>
                  <a:cubicBezTo>
                    <a:pt x="5947" y="144"/>
                    <a:pt x="5819" y="28"/>
                    <a:pt x="5854" y="28"/>
                  </a:cubicBezTo>
                  <a:cubicBezTo>
                    <a:pt x="5920" y="58"/>
                    <a:pt x="5981" y="69"/>
                    <a:pt x="6035" y="69"/>
                  </a:cubicBezTo>
                  <a:cubicBezTo>
                    <a:pt x="6130" y="69"/>
                    <a:pt x="6203" y="35"/>
                    <a:pt x="6237" y="5"/>
                  </a:cubicBezTo>
                  <a:cubicBezTo>
                    <a:pt x="6230" y="5"/>
                    <a:pt x="2750" y="3"/>
                    <a:pt x="2669" y="0"/>
                  </a:cubicBezTo>
                  <a:close/>
                  <a:moveTo>
                    <a:pt x="1777" y="417"/>
                  </a:moveTo>
                  <a:lnTo>
                    <a:pt x="1777" y="417"/>
                  </a:lnTo>
                  <a:cubicBezTo>
                    <a:pt x="1777" y="418"/>
                    <a:pt x="1778" y="418"/>
                    <a:pt x="1779" y="418"/>
                  </a:cubicBezTo>
                  <a:cubicBezTo>
                    <a:pt x="1779" y="418"/>
                    <a:pt x="1778" y="418"/>
                    <a:pt x="1777" y="41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71" name="Google Shape;13971;p54"/>
            <p:cNvSpPr/>
            <p:nvPr/>
          </p:nvSpPr>
          <p:spPr>
            <a:xfrm>
              <a:off x="3812650" y="1937725"/>
              <a:ext cx="18925" cy="14100"/>
            </a:xfrm>
            <a:custGeom>
              <a:avLst/>
              <a:gdLst/>
              <a:ahLst/>
              <a:cxnLst/>
              <a:rect l="l" t="t" r="r" b="b"/>
              <a:pathLst>
                <a:path w="757" h="564" extrusionOk="0">
                  <a:moveTo>
                    <a:pt x="439" y="200"/>
                  </a:moveTo>
                  <a:cubicBezTo>
                    <a:pt x="439" y="200"/>
                    <a:pt x="439" y="200"/>
                    <a:pt x="439" y="200"/>
                  </a:cubicBezTo>
                  <a:lnTo>
                    <a:pt x="439" y="200"/>
                  </a:lnTo>
                  <a:cubicBezTo>
                    <a:pt x="439" y="200"/>
                    <a:pt x="439" y="200"/>
                    <a:pt x="439" y="200"/>
                  </a:cubicBezTo>
                  <a:cubicBezTo>
                    <a:pt x="439" y="200"/>
                    <a:pt x="439" y="200"/>
                    <a:pt x="439" y="200"/>
                  </a:cubicBezTo>
                  <a:close/>
                  <a:moveTo>
                    <a:pt x="334" y="0"/>
                  </a:moveTo>
                  <a:cubicBezTo>
                    <a:pt x="274" y="70"/>
                    <a:pt x="137" y="167"/>
                    <a:pt x="1" y="251"/>
                  </a:cubicBezTo>
                  <a:cubicBezTo>
                    <a:pt x="130" y="367"/>
                    <a:pt x="274" y="473"/>
                    <a:pt x="423" y="564"/>
                  </a:cubicBezTo>
                  <a:cubicBezTo>
                    <a:pt x="529" y="494"/>
                    <a:pt x="671" y="399"/>
                    <a:pt x="756" y="295"/>
                  </a:cubicBezTo>
                  <a:cubicBezTo>
                    <a:pt x="687" y="255"/>
                    <a:pt x="620" y="211"/>
                    <a:pt x="557" y="165"/>
                  </a:cubicBezTo>
                  <a:cubicBezTo>
                    <a:pt x="548" y="165"/>
                    <a:pt x="446" y="198"/>
                    <a:pt x="439" y="200"/>
                  </a:cubicBezTo>
                  <a:lnTo>
                    <a:pt x="439" y="200"/>
                  </a:lnTo>
                  <a:cubicBezTo>
                    <a:pt x="440" y="194"/>
                    <a:pt x="432" y="79"/>
                    <a:pt x="432" y="77"/>
                  </a:cubicBezTo>
                  <a:cubicBezTo>
                    <a:pt x="397" y="56"/>
                    <a:pt x="365" y="30"/>
                    <a:pt x="33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72" name="Google Shape;13972;p54"/>
            <p:cNvSpPr/>
            <p:nvPr/>
          </p:nvSpPr>
          <p:spPr>
            <a:xfrm>
              <a:off x="3786325" y="1468675"/>
              <a:ext cx="312125" cy="59275"/>
            </a:xfrm>
            <a:custGeom>
              <a:avLst/>
              <a:gdLst/>
              <a:ahLst/>
              <a:cxnLst/>
              <a:rect l="l" t="t" r="r" b="b"/>
              <a:pathLst>
                <a:path w="12485" h="2371" extrusionOk="0">
                  <a:moveTo>
                    <a:pt x="3952" y="31"/>
                  </a:moveTo>
                  <a:cubicBezTo>
                    <a:pt x="3952" y="31"/>
                    <a:pt x="3952" y="31"/>
                    <a:pt x="3951" y="31"/>
                  </a:cubicBezTo>
                  <a:cubicBezTo>
                    <a:pt x="3952" y="31"/>
                    <a:pt x="3952" y="31"/>
                    <a:pt x="3953" y="31"/>
                  </a:cubicBezTo>
                  <a:lnTo>
                    <a:pt x="3953" y="31"/>
                  </a:lnTo>
                  <a:cubicBezTo>
                    <a:pt x="3953" y="31"/>
                    <a:pt x="3952" y="31"/>
                    <a:pt x="3952" y="31"/>
                  </a:cubicBezTo>
                  <a:close/>
                  <a:moveTo>
                    <a:pt x="3338" y="70"/>
                  </a:moveTo>
                  <a:cubicBezTo>
                    <a:pt x="3344" y="71"/>
                    <a:pt x="3350" y="72"/>
                    <a:pt x="3356" y="73"/>
                  </a:cubicBezTo>
                  <a:cubicBezTo>
                    <a:pt x="3350" y="72"/>
                    <a:pt x="3344" y="71"/>
                    <a:pt x="3338" y="70"/>
                  </a:cubicBezTo>
                  <a:close/>
                  <a:moveTo>
                    <a:pt x="2644" y="57"/>
                  </a:moveTo>
                  <a:cubicBezTo>
                    <a:pt x="2664" y="57"/>
                    <a:pt x="2660" y="66"/>
                    <a:pt x="2706" y="70"/>
                  </a:cubicBezTo>
                  <a:lnTo>
                    <a:pt x="2706" y="70"/>
                  </a:lnTo>
                  <a:cubicBezTo>
                    <a:pt x="2681" y="71"/>
                    <a:pt x="2626" y="96"/>
                    <a:pt x="2584" y="122"/>
                  </a:cubicBezTo>
                  <a:lnTo>
                    <a:pt x="2584" y="122"/>
                  </a:lnTo>
                  <a:cubicBezTo>
                    <a:pt x="2580" y="102"/>
                    <a:pt x="2575" y="81"/>
                    <a:pt x="2567" y="69"/>
                  </a:cubicBezTo>
                  <a:lnTo>
                    <a:pt x="2567" y="69"/>
                  </a:lnTo>
                  <a:cubicBezTo>
                    <a:pt x="2612" y="60"/>
                    <a:pt x="2632" y="57"/>
                    <a:pt x="2644" y="57"/>
                  </a:cubicBezTo>
                  <a:close/>
                  <a:moveTo>
                    <a:pt x="12061" y="305"/>
                  </a:moveTo>
                  <a:cubicBezTo>
                    <a:pt x="12086" y="312"/>
                    <a:pt x="12106" y="318"/>
                    <a:pt x="12123" y="322"/>
                  </a:cubicBezTo>
                  <a:lnTo>
                    <a:pt x="12123" y="322"/>
                  </a:lnTo>
                  <a:cubicBezTo>
                    <a:pt x="12104" y="316"/>
                    <a:pt x="12083" y="310"/>
                    <a:pt x="12061" y="305"/>
                  </a:cubicBezTo>
                  <a:close/>
                  <a:moveTo>
                    <a:pt x="12123" y="322"/>
                  </a:moveTo>
                  <a:lnTo>
                    <a:pt x="12123" y="322"/>
                  </a:lnTo>
                  <a:cubicBezTo>
                    <a:pt x="12143" y="328"/>
                    <a:pt x="12162" y="335"/>
                    <a:pt x="12178" y="341"/>
                  </a:cubicBezTo>
                  <a:lnTo>
                    <a:pt x="12178" y="341"/>
                  </a:lnTo>
                  <a:cubicBezTo>
                    <a:pt x="12174" y="337"/>
                    <a:pt x="12156" y="331"/>
                    <a:pt x="12123" y="322"/>
                  </a:cubicBezTo>
                  <a:close/>
                  <a:moveTo>
                    <a:pt x="501" y="1969"/>
                  </a:moveTo>
                  <a:lnTo>
                    <a:pt x="501" y="1969"/>
                  </a:lnTo>
                  <a:cubicBezTo>
                    <a:pt x="501" y="1969"/>
                    <a:pt x="503" y="1970"/>
                    <a:pt x="504" y="1971"/>
                  </a:cubicBezTo>
                  <a:cubicBezTo>
                    <a:pt x="503" y="1971"/>
                    <a:pt x="501" y="1971"/>
                    <a:pt x="499" y="1971"/>
                  </a:cubicBezTo>
                  <a:lnTo>
                    <a:pt x="499" y="1971"/>
                  </a:lnTo>
                  <a:cubicBezTo>
                    <a:pt x="500" y="1970"/>
                    <a:pt x="500" y="1969"/>
                    <a:pt x="501" y="1969"/>
                  </a:cubicBezTo>
                  <a:close/>
                  <a:moveTo>
                    <a:pt x="574" y="2063"/>
                  </a:moveTo>
                  <a:cubicBezTo>
                    <a:pt x="570" y="2078"/>
                    <a:pt x="569" y="2088"/>
                    <a:pt x="575" y="2088"/>
                  </a:cubicBezTo>
                  <a:cubicBezTo>
                    <a:pt x="575" y="2088"/>
                    <a:pt x="576" y="2087"/>
                    <a:pt x="576" y="2087"/>
                  </a:cubicBezTo>
                  <a:cubicBezTo>
                    <a:pt x="598" y="2086"/>
                    <a:pt x="592" y="2076"/>
                    <a:pt x="574" y="2063"/>
                  </a:cubicBezTo>
                  <a:close/>
                  <a:moveTo>
                    <a:pt x="3293" y="1"/>
                  </a:moveTo>
                  <a:lnTo>
                    <a:pt x="3293" y="1"/>
                  </a:lnTo>
                  <a:cubicBezTo>
                    <a:pt x="3218" y="20"/>
                    <a:pt x="3198" y="33"/>
                    <a:pt x="3169" y="33"/>
                  </a:cubicBezTo>
                  <a:cubicBezTo>
                    <a:pt x="3163" y="33"/>
                    <a:pt x="3157" y="32"/>
                    <a:pt x="3149" y="31"/>
                  </a:cubicBezTo>
                  <a:cubicBezTo>
                    <a:pt x="3113" y="19"/>
                    <a:pt x="3044" y="13"/>
                    <a:pt x="2963" y="13"/>
                  </a:cubicBezTo>
                  <a:cubicBezTo>
                    <a:pt x="2831" y="13"/>
                    <a:pt x="2666" y="29"/>
                    <a:pt x="2561" y="61"/>
                  </a:cubicBezTo>
                  <a:lnTo>
                    <a:pt x="2561" y="61"/>
                  </a:lnTo>
                  <a:cubicBezTo>
                    <a:pt x="2558" y="58"/>
                    <a:pt x="2554" y="57"/>
                    <a:pt x="2550" y="57"/>
                  </a:cubicBezTo>
                  <a:cubicBezTo>
                    <a:pt x="2550" y="57"/>
                    <a:pt x="2549" y="57"/>
                    <a:pt x="2549" y="57"/>
                  </a:cubicBezTo>
                  <a:cubicBezTo>
                    <a:pt x="1610" y="221"/>
                    <a:pt x="928" y="794"/>
                    <a:pt x="460" y="1596"/>
                  </a:cubicBezTo>
                  <a:cubicBezTo>
                    <a:pt x="460" y="1596"/>
                    <a:pt x="460" y="1596"/>
                    <a:pt x="459" y="1596"/>
                  </a:cubicBezTo>
                  <a:cubicBezTo>
                    <a:pt x="386" y="1596"/>
                    <a:pt x="0" y="2192"/>
                    <a:pt x="17" y="2192"/>
                  </a:cubicBezTo>
                  <a:cubicBezTo>
                    <a:pt x="17" y="2192"/>
                    <a:pt x="17" y="2192"/>
                    <a:pt x="17" y="2192"/>
                  </a:cubicBezTo>
                  <a:cubicBezTo>
                    <a:pt x="87" y="2211"/>
                    <a:pt x="116" y="2220"/>
                    <a:pt x="137" y="2220"/>
                  </a:cubicBezTo>
                  <a:cubicBezTo>
                    <a:pt x="167" y="2220"/>
                    <a:pt x="177" y="2200"/>
                    <a:pt x="273" y="2168"/>
                  </a:cubicBezTo>
                  <a:lnTo>
                    <a:pt x="273" y="2168"/>
                  </a:lnTo>
                  <a:cubicBezTo>
                    <a:pt x="216" y="2218"/>
                    <a:pt x="215" y="2357"/>
                    <a:pt x="145" y="2370"/>
                  </a:cubicBezTo>
                  <a:cubicBezTo>
                    <a:pt x="424" y="2369"/>
                    <a:pt x="334" y="2238"/>
                    <a:pt x="328" y="2151"/>
                  </a:cubicBezTo>
                  <a:lnTo>
                    <a:pt x="328" y="2151"/>
                  </a:lnTo>
                  <a:cubicBezTo>
                    <a:pt x="329" y="2150"/>
                    <a:pt x="329" y="2150"/>
                    <a:pt x="330" y="2150"/>
                  </a:cubicBezTo>
                  <a:cubicBezTo>
                    <a:pt x="329" y="2150"/>
                    <a:pt x="328" y="2150"/>
                    <a:pt x="328" y="2150"/>
                  </a:cubicBezTo>
                  <a:lnTo>
                    <a:pt x="328" y="2150"/>
                  </a:lnTo>
                  <a:cubicBezTo>
                    <a:pt x="325" y="2110"/>
                    <a:pt x="339" y="2080"/>
                    <a:pt x="411" y="2073"/>
                  </a:cubicBezTo>
                  <a:cubicBezTo>
                    <a:pt x="474" y="2067"/>
                    <a:pt x="493" y="2040"/>
                    <a:pt x="499" y="2015"/>
                  </a:cubicBezTo>
                  <a:lnTo>
                    <a:pt x="499" y="2015"/>
                  </a:lnTo>
                  <a:cubicBezTo>
                    <a:pt x="524" y="2031"/>
                    <a:pt x="556" y="2049"/>
                    <a:pt x="574" y="2063"/>
                  </a:cubicBezTo>
                  <a:lnTo>
                    <a:pt x="574" y="2063"/>
                  </a:lnTo>
                  <a:cubicBezTo>
                    <a:pt x="597" y="1989"/>
                    <a:pt x="719" y="1774"/>
                    <a:pt x="778" y="1774"/>
                  </a:cubicBezTo>
                  <a:cubicBezTo>
                    <a:pt x="1262" y="933"/>
                    <a:pt x="2071" y="441"/>
                    <a:pt x="2999" y="411"/>
                  </a:cubicBezTo>
                  <a:cubicBezTo>
                    <a:pt x="3066" y="425"/>
                    <a:pt x="5420" y="429"/>
                    <a:pt x="7529" y="429"/>
                  </a:cubicBezTo>
                  <a:cubicBezTo>
                    <a:pt x="9269" y="429"/>
                    <a:pt x="10842" y="426"/>
                    <a:pt x="10824" y="425"/>
                  </a:cubicBezTo>
                  <a:lnTo>
                    <a:pt x="10824" y="425"/>
                  </a:lnTo>
                  <a:cubicBezTo>
                    <a:pt x="11164" y="435"/>
                    <a:pt x="11236" y="455"/>
                    <a:pt x="11474" y="499"/>
                  </a:cubicBezTo>
                  <a:cubicBezTo>
                    <a:pt x="11641" y="474"/>
                    <a:pt x="11592" y="402"/>
                    <a:pt x="11699" y="235"/>
                  </a:cubicBezTo>
                  <a:cubicBezTo>
                    <a:pt x="12084" y="254"/>
                    <a:pt x="11822" y="421"/>
                    <a:pt x="12063" y="548"/>
                  </a:cubicBezTo>
                  <a:cubicBezTo>
                    <a:pt x="12135" y="565"/>
                    <a:pt x="12211" y="570"/>
                    <a:pt x="12278" y="570"/>
                  </a:cubicBezTo>
                  <a:cubicBezTo>
                    <a:pt x="12369" y="570"/>
                    <a:pt x="12445" y="561"/>
                    <a:pt x="12474" y="561"/>
                  </a:cubicBezTo>
                  <a:cubicBezTo>
                    <a:pt x="12479" y="561"/>
                    <a:pt x="12483" y="561"/>
                    <a:pt x="12485" y="562"/>
                  </a:cubicBezTo>
                  <a:cubicBezTo>
                    <a:pt x="12363" y="491"/>
                    <a:pt x="12364" y="412"/>
                    <a:pt x="12178" y="341"/>
                  </a:cubicBezTo>
                  <a:lnTo>
                    <a:pt x="12178" y="341"/>
                  </a:lnTo>
                  <a:cubicBezTo>
                    <a:pt x="12183" y="345"/>
                    <a:pt x="12175" y="349"/>
                    <a:pt x="12156" y="356"/>
                  </a:cubicBezTo>
                  <a:cubicBezTo>
                    <a:pt x="12040" y="307"/>
                    <a:pt x="12051" y="300"/>
                    <a:pt x="11968" y="277"/>
                  </a:cubicBezTo>
                  <a:cubicBezTo>
                    <a:pt x="11910" y="179"/>
                    <a:pt x="11738" y="145"/>
                    <a:pt x="11546" y="77"/>
                  </a:cubicBezTo>
                  <a:cubicBezTo>
                    <a:pt x="11467" y="107"/>
                    <a:pt x="11358" y="123"/>
                    <a:pt x="11275" y="123"/>
                  </a:cubicBezTo>
                  <a:cubicBezTo>
                    <a:pt x="11236" y="123"/>
                    <a:pt x="11203" y="120"/>
                    <a:pt x="11182" y="112"/>
                  </a:cubicBezTo>
                  <a:cubicBezTo>
                    <a:pt x="11277" y="73"/>
                    <a:pt x="11414" y="89"/>
                    <a:pt x="11361" y="64"/>
                  </a:cubicBezTo>
                  <a:cubicBezTo>
                    <a:pt x="11247" y="31"/>
                    <a:pt x="10962" y="22"/>
                    <a:pt x="10920" y="10"/>
                  </a:cubicBezTo>
                  <a:cubicBezTo>
                    <a:pt x="10919" y="10"/>
                    <a:pt x="10895" y="10"/>
                    <a:pt x="10849" y="10"/>
                  </a:cubicBezTo>
                  <a:cubicBezTo>
                    <a:pt x="10125" y="10"/>
                    <a:pt x="4060" y="26"/>
                    <a:pt x="3953" y="31"/>
                  </a:cubicBezTo>
                  <a:lnTo>
                    <a:pt x="3953" y="31"/>
                  </a:lnTo>
                  <a:cubicBezTo>
                    <a:pt x="3958" y="33"/>
                    <a:pt x="3971" y="53"/>
                    <a:pt x="3928" y="53"/>
                  </a:cubicBezTo>
                  <a:cubicBezTo>
                    <a:pt x="3912" y="53"/>
                    <a:pt x="3887" y="50"/>
                    <a:pt x="3852" y="43"/>
                  </a:cubicBezTo>
                  <a:cubicBezTo>
                    <a:pt x="4014" y="33"/>
                    <a:pt x="3801" y="45"/>
                    <a:pt x="3891" y="22"/>
                  </a:cubicBezTo>
                  <a:cubicBezTo>
                    <a:pt x="3946" y="12"/>
                    <a:pt x="3892" y="6"/>
                    <a:pt x="3827" y="6"/>
                  </a:cubicBezTo>
                  <a:cubicBezTo>
                    <a:pt x="3753" y="6"/>
                    <a:pt x="3663" y="14"/>
                    <a:pt x="3696" y="33"/>
                  </a:cubicBezTo>
                  <a:cubicBezTo>
                    <a:pt x="3671" y="70"/>
                    <a:pt x="3754" y="108"/>
                    <a:pt x="3849" y="131"/>
                  </a:cubicBezTo>
                  <a:cubicBezTo>
                    <a:pt x="3846" y="131"/>
                    <a:pt x="3843" y="131"/>
                    <a:pt x="3840" y="131"/>
                  </a:cubicBezTo>
                  <a:cubicBezTo>
                    <a:pt x="3644" y="131"/>
                    <a:pt x="3462" y="353"/>
                    <a:pt x="3349" y="353"/>
                  </a:cubicBezTo>
                  <a:cubicBezTo>
                    <a:pt x="3314" y="353"/>
                    <a:pt x="3285" y="330"/>
                    <a:pt x="3265" y="272"/>
                  </a:cubicBezTo>
                  <a:cubicBezTo>
                    <a:pt x="3263" y="272"/>
                    <a:pt x="3261" y="273"/>
                    <a:pt x="3259" y="273"/>
                  </a:cubicBezTo>
                  <a:cubicBezTo>
                    <a:pt x="3173" y="273"/>
                    <a:pt x="3137" y="69"/>
                    <a:pt x="3312" y="69"/>
                  </a:cubicBezTo>
                  <a:cubicBezTo>
                    <a:pt x="3320" y="69"/>
                    <a:pt x="3329" y="70"/>
                    <a:pt x="3338" y="70"/>
                  </a:cubicBezTo>
                  <a:lnTo>
                    <a:pt x="3338" y="70"/>
                  </a:lnTo>
                  <a:cubicBezTo>
                    <a:pt x="3151" y="45"/>
                    <a:pt x="3264" y="44"/>
                    <a:pt x="32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73" name="Google Shape;13973;p54"/>
            <p:cNvSpPr/>
            <p:nvPr/>
          </p:nvSpPr>
          <p:spPr>
            <a:xfrm>
              <a:off x="3738825" y="1619450"/>
              <a:ext cx="292975" cy="10250"/>
            </a:xfrm>
            <a:custGeom>
              <a:avLst/>
              <a:gdLst/>
              <a:ahLst/>
              <a:cxnLst/>
              <a:rect l="l" t="t" r="r" b="b"/>
              <a:pathLst>
                <a:path w="11719" h="410" extrusionOk="0">
                  <a:moveTo>
                    <a:pt x="11352" y="210"/>
                  </a:moveTo>
                  <a:cubicBezTo>
                    <a:pt x="11360" y="210"/>
                    <a:pt x="11350" y="212"/>
                    <a:pt x="11343" y="215"/>
                  </a:cubicBezTo>
                  <a:lnTo>
                    <a:pt x="11343" y="215"/>
                  </a:lnTo>
                  <a:cubicBezTo>
                    <a:pt x="11329" y="213"/>
                    <a:pt x="11324" y="211"/>
                    <a:pt x="11341" y="211"/>
                  </a:cubicBezTo>
                  <a:cubicBezTo>
                    <a:pt x="11346" y="210"/>
                    <a:pt x="11350" y="210"/>
                    <a:pt x="11352" y="210"/>
                  </a:cubicBezTo>
                  <a:close/>
                  <a:moveTo>
                    <a:pt x="11339" y="224"/>
                  </a:moveTo>
                  <a:cubicBezTo>
                    <a:pt x="11338" y="224"/>
                    <a:pt x="11337" y="224"/>
                    <a:pt x="11336" y="224"/>
                  </a:cubicBezTo>
                  <a:cubicBezTo>
                    <a:pt x="11334" y="224"/>
                    <a:pt x="11332" y="224"/>
                    <a:pt x="11339" y="224"/>
                  </a:cubicBezTo>
                  <a:close/>
                  <a:moveTo>
                    <a:pt x="0" y="408"/>
                  </a:moveTo>
                  <a:cubicBezTo>
                    <a:pt x="1" y="408"/>
                    <a:pt x="1" y="408"/>
                    <a:pt x="2" y="408"/>
                  </a:cubicBezTo>
                  <a:cubicBezTo>
                    <a:pt x="2" y="408"/>
                    <a:pt x="3" y="408"/>
                    <a:pt x="3" y="408"/>
                  </a:cubicBezTo>
                  <a:lnTo>
                    <a:pt x="3" y="408"/>
                  </a:lnTo>
                  <a:cubicBezTo>
                    <a:pt x="2" y="408"/>
                    <a:pt x="1" y="408"/>
                    <a:pt x="0" y="408"/>
                  </a:cubicBezTo>
                  <a:close/>
                  <a:moveTo>
                    <a:pt x="2018" y="0"/>
                  </a:moveTo>
                  <a:cubicBezTo>
                    <a:pt x="926" y="0"/>
                    <a:pt x="182" y="1"/>
                    <a:pt x="139" y="2"/>
                  </a:cubicBezTo>
                  <a:cubicBezTo>
                    <a:pt x="140" y="2"/>
                    <a:pt x="140" y="2"/>
                    <a:pt x="141" y="2"/>
                  </a:cubicBezTo>
                  <a:cubicBezTo>
                    <a:pt x="334" y="2"/>
                    <a:pt x="65" y="401"/>
                    <a:pt x="3" y="408"/>
                  </a:cubicBezTo>
                  <a:lnTo>
                    <a:pt x="3" y="408"/>
                  </a:lnTo>
                  <a:cubicBezTo>
                    <a:pt x="218" y="408"/>
                    <a:pt x="10697" y="408"/>
                    <a:pt x="10808" y="410"/>
                  </a:cubicBezTo>
                  <a:cubicBezTo>
                    <a:pt x="10866" y="364"/>
                    <a:pt x="10801" y="324"/>
                    <a:pt x="10826" y="271"/>
                  </a:cubicBezTo>
                  <a:lnTo>
                    <a:pt x="10826" y="271"/>
                  </a:lnTo>
                  <a:cubicBezTo>
                    <a:pt x="10875" y="302"/>
                    <a:pt x="10955" y="322"/>
                    <a:pt x="11049" y="322"/>
                  </a:cubicBezTo>
                  <a:cubicBezTo>
                    <a:pt x="11159" y="322"/>
                    <a:pt x="11288" y="294"/>
                    <a:pt x="11409" y="225"/>
                  </a:cubicBezTo>
                  <a:lnTo>
                    <a:pt x="11409" y="225"/>
                  </a:lnTo>
                  <a:cubicBezTo>
                    <a:pt x="11423" y="225"/>
                    <a:pt x="11441" y="226"/>
                    <a:pt x="11462" y="227"/>
                  </a:cubicBezTo>
                  <a:cubicBezTo>
                    <a:pt x="11469" y="245"/>
                    <a:pt x="11476" y="253"/>
                    <a:pt x="11483" y="253"/>
                  </a:cubicBezTo>
                  <a:cubicBezTo>
                    <a:pt x="11517" y="253"/>
                    <a:pt x="11566" y="97"/>
                    <a:pt x="11719" y="4"/>
                  </a:cubicBezTo>
                  <a:cubicBezTo>
                    <a:pt x="11708" y="4"/>
                    <a:pt x="5295" y="0"/>
                    <a:pt x="201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74" name="Google Shape;13974;p54"/>
            <p:cNvSpPr/>
            <p:nvPr/>
          </p:nvSpPr>
          <p:spPr>
            <a:xfrm>
              <a:off x="3708450" y="1571000"/>
              <a:ext cx="32475" cy="40225"/>
            </a:xfrm>
            <a:custGeom>
              <a:avLst/>
              <a:gdLst/>
              <a:ahLst/>
              <a:cxnLst/>
              <a:rect l="l" t="t" r="r" b="b"/>
              <a:pathLst>
                <a:path w="1299" h="1609" extrusionOk="0">
                  <a:moveTo>
                    <a:pt x="803" y="65"/>
                  </a:moveTo>
                  <a:cubicBezTo>
                    <a:pt x="803" y="65"/>
                    <a:pt x="803" y="65"/>
                    <a:pt x="803" y="65"/>
                  </a:cubicBezTo>
                  <a:lnTo>
                    <a:pt x="803" y="65"/>
                  </a:lnTo>
                  <a:cubicBezTo>
                    <a:pt x="803" y="65"/>
                    <a:pt x="803" y="65"/>
                    <a:pt x="803" y="65"/>
                  </a:cubicBezTo>
                  <a:close/>
                  <a:moveTo>
                    <a:pt x="987" y="103"/>
                  </a:moveTo>
                  <a:cubicBezTo>
                    <a:pt x="995" y="107"/>
                    <a:pt x="1007" y="114"/>
                    <a:pt x="1016" y="129"/>
                  </a:cubicBezTo>
                  <a:cubicBezTo>
                    <a:pt x="986" y="114"/>
                    <a:pt x="985" y="113"/>
                    <a:pt x="987" y="103"/>
                  </a:cubicBezTo>
                  <a:close/>
                  <a:moveTo>
                    <a:pt x="777" y="445"/>
                  </a:moveTo>
                  <a:cubicBezTo>
                    <a:pt x="777" y="445"/>
                    <a:pt x="777" y="445"/>
                    <a:pt x="777" y="445"/>
                  </a:cubicBezTo>
                  <a:cubicBezTo>
                    <a:pt x="612" y="600"/>
                    <a:pt x="935" y="493"/>
                    <a:pt x="745" y="605"/>
                  </a:cubicBezTo>
                  <a:cubicBezTo>
                    <a:pt x="718" y="609"/>
                    <a:pt x="696" y="616"/>
                    <a:pt x="678" y="616"/>
                  </a:cubicBezTo>
                  <a:cubicBezTo>
                    <a:pt x="649" y="616"/>
                    <a:pt x="632" y="599"/>
                    <a:pt x="626" y="531"/>
                  </a:cubicBezTo>
                  <a:lnTo>
                    <a:pt x="626" y="531"/>
                  </a:lnTo>
                  <a:cubicBezTo>
                    <a:pt x="629" y="530"/>
                    <a:pt x="770" y="445"/>
                    <a:pt x="777" y="445"/>
                  </a:cubicBezTo>
                  <a:close/>
                  <a:moveTo>
                    <a:pt x="0" y="1476"/>
                  </a:moveTo>
                  <a:cubicBezTo>
                    <a:pt x="0" y="1476"/>
                    <a:pt x="0" y="1476"/>
                    <a:pt x="0" y="1476"/>
                  </a:cubicBezTo>
                  <a:cubicBezTo>
                    <a:pt x="0" y="1476"/>
                    <a:pt x="0" y="1476"/>
                    <a:pt x="0" y="1476"/>
                  </a:cubicBezTo>
                  <a:lnTo>
                    <a:pt x="0" y="1476"/>
                  </a:lnTo>
                  <a:cubicBezTo>
                    <a:pt x="0" y="1476"/>
                    <a:pt x="0" y="1476"/>
                    <a:pt x="0" y="1476"/>
                  </a:cubicBezTo>
                  <a:close/>
                  <a:moveTo>
                    <a:pt x="1062" y="1"/>
                  </a:moveTo>
                  <a:cubicBezTo>
                    <a:pt x="1018" y="1"/>
                    <a:pt x="975" y="37"/>
                    <a:pt x="978" y="89"/>
                  </a:cubicBezTo>
                  <a:lnTo>
                    <a:pt x="978" y="89"/>
                  </a:lnTo>
                  <a:cubicBezTo>
                    <a:pt x="951" y="77"/>
                    <a:pt x="925" y="74"/>
                    <a:pt x="900" y="74"/>
                  </a:cubicBezTo>
                  <a:cubicBezTo>
                    <a:pt x="887" y="74"/>
                    <a:pt x="874" y="75"/>
                    <a:pt x="861" y="75"/>
                  </a:cubicBezTo>
                  <a:cubicBezTo>
                    <a:pt x="840" y="75"/>
                    <a:pt x="821" y="73"/>
                    <a:pt x="803" y="65"/>
                  </a:cubicBezTo>
                  <a:lnTo>
                    <a:pt x="803" y="65"/>
                  </a:lnTo>
                  <a:cubicBezTo>
                    <a:pt x="804" y="66"/>
                    <a:pt x="11" y="1460"/>
                    <a:pt x="0" y="1476"/>
                  </a:cubicBezTo>
                  <a:lnTo>
                    <a:pt x="0" y="1476"/>
                  </a:lnTo>
                  <a:cubicBezTo>
                    <a:pt x="53" y="1538"/>
                    <a:pt x="121" y="1551"/>
                    <a:pt x="195" y="1551"/>
                  </a:cubicBezTo>
                  <a:cubicBezTo>
                    <a:pt x="242" y="1551"/>
                    <a:pt x="291" y="1546"/>
                    <a:pt x="339" y="1546"/>
                  </a:cubicBezTo>
                  <a:cubicBezTo>
                    <a:pt x="410" y="1546"/>
                    <a:pt x="479" y="1556"/>
                    <a:pt x="536" y="1608"/>
                  </a:cubicBezTo>
                  <a:cubicBezTo>
                    <a:pt x="536" y="1608"/>
                    <a:pt x="536" y="1608"/>
                    <a:pt x="536" y="1608"/>
                  </a:cubicBezTo>
                  <a:cubicBezTo>
                    <a:pt x="539" y="1608"/>
                    <a:pt x="1192" y="454"/>
                    <a:pt x="1199" y="447"/>
                  </a:cubicBezTo>
                  <a:cubicBezTo>
                    <a:pt x="1161" y="446"/>
                    <a:pt x="1124" y="444"/>
                    <a:pt x="1090" y="444"/>
                  </a:cubicBezTo>
                  <a:cubicBezTo>
                    <a:pt x="1006" y="444"/>
                    <a:pt x="937" y="453"/>
                    <a:pt x="902" y="498"/>
                  </a:cubicBezTo>
                  <a:cubicBezTo>
                    <a:pt x="816" y="255"/>
                    <a:pt x="1132" y="354"/>
                    <a:pt x="1213" y="278"/>
                  </a:cubicBezTo>
                  <a:cubicBezTo>
                    <a:pt x="1037" y="167"/>
                    <a:pt x="1299" y="157"/>
                    <a:pt x="1120" y="25"/>
                  </a:cubicBezTo>
                  <a:cubicBezTo>
                    <a:pt x="1103" y="8"/>
                    <a:pt x="1083" y="1"/>
                    <a:pt x="106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75" name="Google Shape;13975;p54"/>
            <p:cNvSpPr/>
            <p:nvPr/>
          </p:nvSpPr>
          <p:spPr>
            <a:xfrm>
              <a:off x="3985350" y="1953375"/>
              <a:ext cx="74975" cy="10450"/>
            </a:xfrm>
            <a:custGeom>
              <a:avLst/>
              <a:gdLst/>
              <a:ahLst/>
              <a:cxnLst/>
              <a:rect l="l" t="t" r="r" b="b"/>
              <a:pathLst>
                <a:path w="2999" h="418" extrusionOk="0">
                  <a:moveTo>
                    <a:pt x="2558" y="3"/>
                  </a:moveTo>
                  <a:cubicBezTo>
                    <a:pt x="2554" y="3"/>
                    <a:pt x="2553" y="3"/>
                    <a:pt x="2556" y="3"/>
                  </a:cubicBezTo>
                  <a:lnTo>
                    <a:pt x="2556" y="3"/>
                  </a:lnTo>
                  <a:cubicBezTo>
                    <a:pt x="2557" y="3"/>
                    <a:pt x="2557" y="3"/>
                    <a:pt x="2558" y="3"/>
                  </a:cubicBezTo>
                  <a:close/>
                  <a:moveTo>
                    <a:pt x="632" y="223"/>
                  </a:moveTo>
                  <a:cubicBezTo>
                    <a:pt x="602" y="234"/>
                    <a:pt x="567" y="238"/>
                    <a:pt x="524" y="238"/>
                  </a:cubicBezTo>
                  <a:cubicBezTo>
                    <a:pt x="496" y="238"/>
                    <a:pt x="465" y="236"/>
                    <a:pt x="430" y="234"/>
                  </a:cubicBezTo>
                  <a:cubicBezTo>
                    <a:pt x="427" y="234"/>
                    <a:pt x="424" y="234"/>
                    <a:pt x="422" y="234"/>
                  </a:cubicBezTo>
                  <a:lnTo>
                    <a:pt x="422" y="234"/>
                  </a:lnTo>
                  <a:cubicBezTo>
                    <a:pt x="426" y="234"/>
                    <a:pt x="430" y="234"/>
                    <a:pt x="434" y="234"/>
                  </a:cubicBezTo>
                  <a:cubicBezTo>
                    <a:pt x="425" y="233"/>
                    <a:pt x="419" y="232"/>
                    <a:pt x="416" y="232"/>
                  </a:cubicBezTo>
                  <a:cubicBezTo>
                    <a:pt x="410" y="232"/>
                    <a:pt x="413" y="234"/>
                    <a:pt x="422" y="234"/>
                  </a:cubicBezTo>
                  <a:lnTo>
                    <a:pt x="422" y="234"/>
                  </a:lnTo>
                  <a:cubicBezTo>
                    <a:pt x="406" y="234"/>
                    <a:pt x="402" y="232"/>
                    <a:pt x="407" y="229"/>
                  </a:cubicBezTo>
                  <a:lnTo>
                    <a:pt x="407" y="229"/>
                  </a:lnTo>
                  <a:cubicBezTo>
                    <a:pt x="417" y="228"/>
                    <a:pt x="421" y="227"/>
                    <a:pt x="423" y="227"/>
                  </a:cubicBezTo>
                  <a:cubicBezTo>
                    <a:pt x="427" y="227"/>
                    <a:pt x="428" y="229"/>
                    <a:pt x="441" y="230"/>
                  </a:cubicBezTo>
                  <a:cubicBezTo>
                    <a:pt x="432" y="227"/>
                    <a:pt x="585" y="230"/>
                    <a:pt x="632" y="223"/>
                  </a:cubicBezTo>
                  <a:close/>
                  <a:moveTo>
                    <a:pt x="2187" y="216"/>
                  </a:moveTo>
                  <a:lnTo>
                    <a:pt x="2187" y="216"/>
                  </a:lnTo>
                  <a:cubicBezTo>
                    <a:pt x="2131" y="237"/>
                    <a:pt x="2115" y="260"/>
                    <a:pt x="2097" y="262"/>
                  </a:cubicBezTo>
                  <a:cubicBezTo>
                    <a:pt x="2090" y="244"/>
                    <a:pt x="2113" y="225"/>
                    <a:pt x="2187" y="216"/>
                  </a:cubicBezTo>
                  <a:close/>
                  <a:moveTo>
                    <a:pt x="2187" y="0"/>
                  </a:moveTo>
                  <a:cubicBezTo>
                    <a:pt x="2164" y="5"/>
                    <a:pt x="404" y="7"/>
                    <a:pt x="395" y="7"/>
                  </a:cubicBezTo>
                  <a:cubicBezTo>
                    <a:pt x="444" y="63"/>
                    <a:pt x="414" y="136"/>
                    <a:pt x="389" y="222"/>
                  </a:cubicBezTo>
                  <a:lnTo>
                    <a:pt x="389" y="222"/>
                  </a:lnTo>
                  <a:cubicBezTo>
                    <a:pt x="355" y="219"/>
                    <a:pt x="321" y="216"/>
                    <a:pt x="288" y="216"/>
                  </a:cubicBezTo>
                  <a:cubicBezTo>
                    <a:pt x="197" y="216"/>
                    <a:pt x="117" y="238"/>
                    <a:pt x="98" y="336"/>
                  </a:cubicBezTo>
                  <a:cubicBezTo>
                    <a:pt x="54" y="367"/>
                    <a:pt x="8" y="394"/>
                    <a:pt x="1" y="415"/>
                  </a:cubicBezTo>
                  <a:cubicBezTo>
                    <a:pt x="11" y="416"/>
                    <a:pt x="462" y="417"/>
                    <a:pt x="986" y="417"/>
                  </a:cubicBezTo>
                  <a:cubicBezTo>
                    <a:pt x="1728" y="417"/>
                    <a:pt x="2617" y="416"/>
                    <a:pt x="2611" y="413"/>
                  </a:cubicBezTo>
                  <a:cubicBezTo>
                    <a:pt x="2616" y="388"/>
                    <a:pt x="2646" y="368"/>
                    <a:pt x="2638" y="365"/>
                  </a:cubicBezTo>
                  <a:lnTo>
                    <a:pt x="2638" y="365"/>
                  </a:lnTo>
                  <a:cubicBezTo>
                    <a:pt x="2668" y="364"/>
                    <a:pt x="2795" y="360"/>
                    <a:pt x="2799" y="360"/>
                  </a:cubicBezTo>
                  <a:lnTo>
                    <a:pt x="2799" y="360"/>
                  </a:lnTo>
                  <a:cubicBezTo>
                    <a:pt x="2832" y="380"/>
                    <a:pt x="2797" y="401"/>
                    <a:pt x="2794" y="418"/>
                  </a:cubicBezTo>
                  <a:cubicBezTo>
                    <a:pt x="2822" y="418"/>
                    <a:pt x="2850" y="415"/>
                    <a:pt x="2876" y="411"/>
                  </a:cubicBezTo>
                  <a:cubicBezTo>
                    <a:pt x="2906" y="411"/>
                    <a:pt x="2943" y="415"/>
                    <a:pt x="2964" y="418"/>
                  </a:cubicBezTo>
                  <a:cubicBezTo>
                    <a:pt x="2998" y="341"/>
                    <a:pt x="2938" y="248"/>
                    <a:pt x="2943" y="163"/>
                  </a:cubicBezTo>
                  <a:lnTo>
                    <a:pt x="2943" y="163"/>
                  </a:lnTo>
                  <a:cubicBezTo>
                    <a:pt x="2940" y="163"/>
                    <a:pt x="2938" y="163"/>
                    <a:pt x="2935" y="163"/>
                  </a:cubicBezTo>
                  <a:cubicBezTo>
                    <a:pt x="2867" y="163"/>
                    <a:pt x="2785" y="50"/>
                    <a:pt x="2665" y="5"/>
                  </a:cubicBezTo>
                  <a:cubicBezTo>
                    <a:pt x="2669" y="4"/>
                    <a:pt x="2636" y="4"/>
                    <a:pt x="2604" y="4"/>
                  </a:cubicBezTo>
                  <a:cubicBezTo>
                    <a:pt x="2583" y="4"/>
                    <a:pt x="2562" y="4"/>
                    <a:pt x="2556" y="3"/>
                  </a:cubicBezTo>
                  <a:lnTo>
                    <a:pt x="2556" y="3"/>
                  </a:lnTo>
                  <a:cubicBezTo>
                    <a:pt x="2520" y="20"/>
                    <a:pt x="2490" y="42"/>
                    <a:pt x="2465" y="72"/>
                  </a:cubicBezTo>
                  <a:cubicBezTo>
                    <a:pt x="2486" y="86"/>
                    <a:pt x="2519" y="105"/>
                    <a:pt x="2516" y="109"/>
                  </a:cubicBezTo>
                  <a:cubicBezTo>
                    <a:pt x="2647" y="123"/>
                    <a:pt x="2691" y="159"/>
                    <a:pt x="2764" y="201"/>
                  </a:cubicBezTo>
                  <a:lnTo>
                    <a:pt x="2764" y="201"/>
                  </a:lnTo>
                  <a:cubicBezTo>
                    <a:pt x="2723" y="184"/>
                    <a:pt x="2601" y="171"/>
                    <a:pt x="2523" y="116"/>
                  </a:cubicBezTo>
                  <a:cubicBezTo>
                    <a:pt x="2501" y="114"/>
                    <a:pt x="2480" y="113"/>
                    <a:pt x="2459" y="113"/>
                  </a:cubicBezTo>
                  <a:cubicBezTo>
                    <a:pt x="2354" y="113"/>
                    <a:pt x="2260" y="143"/>
                    <a:pt x="2187" y="216"/>
                  </a:cubicBezTo>
                  <a:cubicBezTo>
                    <a:pt x="2159" y="165"/>
                    <a:pt x="2187" y="93"/>
                    <a:pt x="218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76" name="Google Shape;13976;p54"/>
            <p:cNvSpPr/>
            <p:nvPr/>
          </p:nvSpPr>
          <p:spPr>
            <a:xfrm>
              <a:off x="4068350" y="1926600"/>
              <a:ext cx="7625" cy="9750"/>
            </a:xfrm>
            <a:custGeom>
              <a:avLst/>
              <a:gdLst/>
              <a:ahLst/>
              <a:cxnLst/>
              <a:rect l="l" t="t" r="r" b="b"/>
              <a:pathLst>
                <a:path w="305" h="390" extrusionOk="0">
                  <a:moveTo>
                    <a:pt x="188" y="0"/>
                  </a:moveTo>
                  <a:cubicBezTo>
                    <a:pt x="184" y="5"/>
                    <a:pt x="179" y="0"/>
                    <a:pt x="170" y="9"/>
                  </a:cubicBezTo>
                  <a:cubicBezTo>
                    <a:pt x="151" y="109"/>
                    <a:pt x="1" y="227"/>
                    <a:pt x="63" y="387"/>
                  </a:cubicBezTo>
                  <a:cubicBezTo>
                    <a:pt x="64" y="389"/>
                    <a:pt x="66" y="389"/>
                    <a:pt x="66" y="389"/>
                  </a:cubicBezTo>
                  <a:cubicBezTo>
                    <a:pt x="67" y="389"/>
                    <a:pt x="68" y="389"/>
                    <a:pt x="68" y="390"/>
                  </a:cubicBezTo>
                  <a:cubicBezTo>
                    <a:pt x="81" y="317"/>
                    <a:pt x="130" y="299"/>
                    <a:pt x="184" y="299"/>
                  </a:cubicBezTo>
                  <a:cubicBezTo>
                    <a:pt x="208" y="299"/>
                    <a:pt x="233" y="303"/>
                    <a:pt x="256" y="306"/>
                  </a:cubicBezTo>
                  <a:cubicBezTo>
                    <a:pt x="286" y="271"/>
                    <a:pt x="304" y="225"/>
                    <a:pt x="304" y="179"/>
                  </a:cubicBezTo>
                  <a:cubicBezTo>
                    <a:pt x="302" y="102"/>
                    <a:pt x="258" y="35"/>
                    <a:pt x="18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77" name="Google Shape;13977;p54"/>
            <p:cNvSpPr/>
            <p:nvPr/>
          </p:nvSpPr>
          <p:spPr>
            <a:xfrm>
              <a:off x="4052425" y="1926025"/>
              <a:ext cx="20300" cy="10275"/>
            </a:xfrm>
            <a:custGeom>
              <a:avLst/>
              <a:gdLst/>
              <a:ahLst/>
              <a:cxnLst/>
              <a:rect l="l" t="t" r="r" b="b"/>
              <a:pathLst>
                <a:path w="812" h="411" extrusionOk="0">
                  <a:moveTo>
                    <a:pt x="239" y="0"/>
                  </a:moveTo>
                  <a:cubicBezTo>
                    <a:pt x="130" y="116"/>
                    <a:pt x="16" y="253"/>
                    <a:pt x="0" y="406"/>
                  </a:cubicBezTo>
                  <a:cubicBezTo>
                    <a:pt x="7" y="408"/>
                    <a:pt x="172" y="408"/>
                    <a:pt x="172" y="410"/>
                  </a:cubicBezTo>
                  <a:cubicBezTo>
                    <a:pt x="182" y="383"/>
                    <a:pt x="199" y="356"/>
                    <a:pt x="231" y="356"/>
                  </a:cubicBezTo>
                  <a:cubicBezTo>
                    <a:pt x="250" y="356"/>
                    <a:pt x="274" y="365"/>
                    <a:pt x="304" y="390"/>
                  </a:cubicBezTo>
                  <a:cubicBezTo>
                    <a:pt x="232" y="230"/>
                    <a:pt x="508" y="352"/>
                    <a:pt x="387" y="134"/>
                  </a:cubicBezTo>
                  <a:cubicBezTo>
                    <a:pt x="501" y="123"/>
                    <a:pt x="728" y="49"/>
                    <a:pt x="812" y="16"/>
                  </a:cubicBezTo>
                  <a:cubicBezTo>
                    <a:pt x="788" y="5"/>
                    <a:pt x="761" y="0"/>
                    <a:pt x="73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78" name="Google Shape;13978;p54"/>
            <p:cNvSpPr/>
            <p:nvPr/>
          </p:nvSpPr>
          <p:spPr>
            <a:xfrm>
              <a:off x="4018400" y="1934000"/>
              <a:ext cx="2925" cy="2300"/>
            </a:xfrm>
            <a:custGeom>
              <a:avLst/>
              <a:gdLst/>
              <a:ahLst/>
              <a:cxnLst/>
              <a:rect l="l" t="t" r="r" b="b"/>
              <a:pathLst>
                <a:path w="117" h="92" extrusionOk="0">
                  <a:moveTo>
                    <a:pt x="79" y="1"/>
                  </a:moveTo>
                  <a:cubicBezTo>
                    <a:pt x="63" y="40"/>
                    <a:pt x="35" y="71"/>
                    <a:pt x="0" y="91"/>
                  </a:cubicBezTo>
                  <a:lnTo>
                    <a:pt x="116" y="91"/>
                  </a:lnTo>
                  <a:cubicBezTo>
                    <a:pt x="116" y="91"/>
                    <a:pt x="79" y="1"/>
                    <a:pt x="7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79" name="Google Shape;13979;p54"/>
            <p:cNvSpPr/>
            <p:nvPr/>
          </p:nvSpPr>
          <p:spPr>
            <a:xfrm>
              <a:off x="4047425" y="1936225"/>
              <a:ext cx="1725" cy="75"/>
            </a:xfrm>
            <a:custGeom>
              <a:avLst/>
              <a:gdLst/>
              <a:ahLst/>
              <a:cxnLst/>
              <a:rect l="l" t="t" r="r" b="b"/>
              <a:pathLst>
                <a:path w="69" h="3" extrusionOk="0">
                  <a:moveTo>
                    <a:pt x="35" y="1"/>
                  </a:moveTo>
                  <a:cubicBezTo>
                    <a:pt x="24" y="1"/>
                    <a:pt x="12" y="1"/>
                    <a:pt x="1" y="2"/>
                  </a:cubicBezTo>
                  <a:lnTo>
                    <a:pt x="68" y="2"/>
                  </a:lnTo>
                  <a:cubicBezTo>
                    <a:pt x="58" y="1"/>
                    <a:pt x="47" y="1"/>
                    <a:pt x="3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80" name="Google Shape;13980;p54"/>
            <p:cNvSpPr/>
            <p:nvPr/>
          </p:nvSpPr>
          <p:spPr>
            <a:xfrm>
              <a:off x="4061225" y="1935250"/>
              <a:ext cx="6400" cy="1050"/>
            </a:xfrm>
            <a:custGeom>
              <a:avLst/>
              <a:gdLst/>
              <a:ahLst/>
              <a:cxnLst/>
              <a:rect l="l" t="t" r="r" b="b"/>
              <a:pathLst>
                <a:path w="256" h="42" extrusionOk="0">
                  <a:moveTo>
                    <a:pt x="105" y="1"/>
                  </a:moveTo>
                  <a:cubicBezTo>
                    <a:pt x="68" y="1"/>
                    <a:pt x="33" y="12"/>
                    <a:pt x="1" y="41"/>
                  </a:cubicBezTo>
                  <a:lnTo>
                    <a:pt x="256" y="41"/>
                  </a:lnTo>
                  <a:cubicBezTo>
                    <a:pt x="203" y="19"/>
                    <a:pt x="153" y="1"/>
                    <a:pt x="10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81" name="Google Shape;13981;p54"/>
            <p:cNvSpPr/>
            <p:nvPr/>
          </p:nvSpPr>
          <p:spPr>
            <a:xfrm>
              <a:off x="4035325" y="1926050"/>
              <a:ext cx="5700" cy="3575"/>
            </a:xfrm>
            <a:custGeom>
              <a:avLst/>
              <a:gdLst/>
              <a:ahLst/>
              <a:cxnLst/>
              <a:rect l="l" t="t" r="r" b="b"/>
              <a:pathLst>
                <a:path w="228" h="143" extrusionOk="0">
                  <a:moveTo>
                    <a:pt x="62" y="0"/>
                  </a:moveTo>
                  <a:cubicBezTo>
                    <a:pt x="29" y="0"/>
                    <a:pt x="3" y="1"/>
                    <a:pt x="3" y="1"/>
                  </a:cubicBezTo>
                  <a:cubicBezTo>
                    <a:pt x="5" y="1"/>
                    <a:pt x="3" y="1"/>
                    <a:pt x="0" y="6"/>
                  </a:cubicBezTo>
                  <a:cubicBezTo>
                    <a:pt x="3" y="55"/>
                    <a:pt x="14" y="101"/>
                    <a:pt x="37" y="143"/>
                  </a:cubicBezTo>
                  <a:cubicBezTo>
                    <a:pt x="63" y="59"/>
                    <a:pt x="137" y="20"/>
                    <a:pt x="227" y="1"/>
                  </a:cubicBezTo>
                  <a:cubicBezTo>
                    <a:pt x="227" y="1"/>
                    <a:pt x="129" y="0"/>
                    <a:pt x="6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82" name="Google Shape;13982;p54"/>
            <p:cNvSpPr/>
            <p:nvPr/>
          </p:nvSpPr>
          <p:spPr>
            <a:xfrm>
              <a:off x="4026000" y="1926025"/>
              <a:ext cx="9450" cy="3200"/>
            </a:xfrm>
            <a:custGeom>
              <a:avLst/>
              <a:gdLst/>
              <a:ahLst/>
              <a:cxnLst/>
              <a:rect l="l" t="t" r="r" b="b"/>
              <a:pathLst>
                <a:path w="378" h="128" extrusionOk="0">
                  <a:moveTo>
                    <a:pt x="187" y="1"/>
                  </a:moveTo>
                  <a:cubicBezTo>
                    <a:pt x="93" y="1"/>
                    <a:pt x="0" y="1"/>
                    <a:pt x="2" y="2"/>
                  </a:cubicBezTo>
                  <a:cubicBezTo>
                    <a:pt x="56" y="37"/>
                    <a:pt x="104" y="81"/>
                    <a:pt x="148" y="128"/>
                  </a:cubicBezTo>
                  <a:cubicBezTo>
                    <a:pt x="206" y="93"/>
                    <a:pt x="355" y="90"/>
                    <a:pt x="378" y="7"/>
                  </a:cubicBezTo>
                  <a:cubicBezTo>
                    <a:pt x="378" y="7"/>
                    <a:pt x="373" y="2"/>
                    <a:pt x="376" y="2"/>
                  </a:cubicBezTo>
                  <a:cubicBezTo>
                    <a:pt x="376" y="1"/>
                    <a:pt x="281" y="1"/>
                    <a:pt x="18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83" name="Google Shape;13983;p54"/>
            <p:cNvSpPr/>
            <p:nvPr/>
          </p:nvSpPr>
          <p:spPr>
            <a:xfrm>
              <a:off x="4047075" y="1925950"/>
              <a:ext cx="9550" cy="3875"/>
            </a:xfrm>
            <a:custGeom>
              <a:avLst/>
              <a:gdLst/>
              <a:ahLst/>
              <a:cxnLst/>
              <a:rect l="l" t="t" r="r" b="b"/>
              <a:pathLst>
                <a:path w="382" h="155" extrusionOk="0">
                  <a:moveTo>
                    <a:pt x="50" y="1"/>
                  </a:moveTo>
                  <a:cubicBezTo>
                    <a:pt x="24" y="47"/>
                    <a:pt x="8" y="98"/>
                    <a:pt x="1" y="149"/>
                  </a:cubicBezTo>
                  <a:cubicBezTo>
                    <a:pt x="31" y="111"/>
                    <a:pt x="60" y="98"/>
                    <a:pt x="88" y="98"/>
                  </a:cubicBezTo>
                  <a:cubicBezTo>
                    <a:pt x="147" y="98"/>
                    <a:pt x="203" y="154"/>
                    <a:pt x="264" y="154"/>
                  </a:cubicBezTo>
                  <a:cubicBezTo>
                    <a:pt x="300" y="154"/>
                    <a:pt x="339" y="133"/>
                    <a:pt x="381" y="66"/>
                  </a:cubicBezTo>
                  <a:cubicBezTo>
                    <a:pt x="369" y="42"/>
                    <a:pt x="351" y="22"/>
                    <a:pt x="325" y="10"/>
                  </a:cubicBezTo>
                  <a:cubicBezTo>
                    <a:pt x="339" y="8"/>
                    <a:pt x="351" y="3"/>
                    <a:pt x="3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84" name="Google Shape;13984;p54"/>
            <p:cNvSpPr/>
            <p:nvPr/>
          </p:nvSpPr>
          <p:spPr>
            <a:xfrm>
              <a:off x="4034400" y="1659900"/>
              <a:ext cx="36650" cy="31075"/>
            </a:xfrm>
            <a:custGeom>
              <a:avLst/>
              <a:gdLst/>
              <a:ahLst/>
              <a:cxnLst/>
              <a:rect l="l" t="t" r="r" b="b"/>
              <a:pathLst>
                <a:path w="1466" h="1243" extrusionOk="0">
                  <a:moveTo>
                    <a:pt x="1303" y="48"/>
                  </a:moveTo>
                  <a:cubicBezTo>
                    <a:pt x="1302" y="48"/>
                    <a:pt x="1302" y="48"/>
                    <a:pt x="1301" y="48"/>
                  </a:cubicBezTo>
                  <a:cubicBezTo>
                    <a:pt x="1301" y="49"/>
                    <a:pt x="1300" y="49"/>
                    <a:pt x="1300" y="49"/>
                  </a:cubicBezTo>
                  <a:lnTo>
                    <a:pt x="1300" y="49"/>
                  </a:lnTo>
                  <a:cubicBezTo>
                    <a:pt x="1301" y="49"/>
                    <a:pt x="1302" y="49"/>
                    <a:pt x="1303" y="48"/>
                  </a:cubicBezTo>
                  <a:cubicBezTo>
                    <a:pt x="1303" y="48"/>
                    <a:pt x="1303" y="48"/>
                    <a:pt x="1303" y="48"/>
                  </a:cubicBezTo>
                  <a:close/>
                  <a:moveTo>
                    <a:pt x="1300" y="49"/>
                  </a:moveTo>
                  <a:cubicBezTo>
                    <a:pt x="1285" y="52"/>
                    <a:pt x="1270" y="61"/>
                    <a:pt x="1259" y="72"/>
                  </a:cubicBezTo>
                  <a:cubicBezTo>
                    <a:pt x="1275" y="67"/>
                    <a:pt x="1289" y="60"/>
                    <a:pt x="1300" y="49"/>
                  </a:cubicBezTo>
                  <a:close/>
                  <a:moveTo>
                    <a:pt x="1402" y="1"/>
                  </a:moveTo>
                  <a:cubicBezTo>
                    <a:pt x="1365" y="1"/>
                    <a:pt x="1330" y="28"/>
                    <a:pt x="1303" y="48"/>
                  </a:cubicBezTo>
                  <a:lnTo>
                    <a:pt x="1303" y="48"/>
                  </a:lnTo>
                  <a:cubicBezTo>
                    <a:pt x="1304" y="48"/>
                    <a:pt x="1304" y="48"/>
                    <a:pt x="1305" y="48"/>
                  </a:cubicBezTo>
                  <a:cubicBezTo>
                    <a:pt x="1345" y="48"/>
                    <a:pt x="1353" y="112"/>
                    <a:pt x="1384" y="112"/>
                  </a:cubicBezTo>
                  <a:cubicBezTo>
                    <a:pt x="1401" y="112"/>
                    <a:pt x="1425" y="93"/>
                    <a:pt x="1465" y="35"/>
                  </a:cubicBezTo>
                  <a:cubicBezTo>
                    <a:pt x="1445" y="10"/>
                    <a:pt x="1423" y="1"/>
                    <a:pt x="1402" y="1"/>
                  </a:cubicBezTo>
                  <a:close/>
                  <a:moveTo>
                    <a:pt x="36" y="1067"/>
                  </a:moveTo>
                  <a:cubicBezTo>
                    <a:pt x="34" y="1067"/>
                    <a:pt x="32" y="1067"/>
                    <a:pt x="30" y="1068"/>
                  </a:cubicBezTo>
                  <a:cubicBezTo>
                    <a:pt x="33" y="1068"/>
                    <a:pt x="0" y="1233"/>
                    <a:pt x="0" y="1233"/>
                  </a:cubicBezTo>
                  <a:cubicBezTo>
                    <a:pt x="0" y="1233"/>
                    <a:pt x="98" y="1236"/>
                    <a:pt x="138" y="1236"/>
                  </a:cubicBezTo>
                  <a:cubicBezTo>
                    <a:pt x="144" y="1236"/>
                    <a:pt x="148" y="1236"/>
                    <a:pt x="151" y="1236"/>
                  </a:cubicBezTo>
                  <a:lnTo>
                    <a:pt x="151" y="1236"/>
                  </a:lnTo>
                  <a:cubicBezTo>
                    <a:pt x="152" y="1237"/>
                    <a:pt x="154" y="1237"/>
                    <a:pt x="156" y="1238"/>
                  </a:cubicBezTo>
                  <a:lnTo>
                    <a:pt x="163" y="1238"/>
                  </a:lnTo>
                  <a:cubicBezTo>
                    <a:pt x="160" y="1237"/>
                    <a:pt x="158" y="1236"/>
                    <a:pt x="156" y="1235"/>
                  </a:cubicBezTo>
                  <a:cubicBezTo>
                    <a:pt x="155" y="1236"/>
                    <a:pt x="154" y="1236"/>
                    <a:pt x="151" y="1236"/>
                  </a:cubicBezTo>
                  <a:lnTo>
                    <a:pt x="151" y="1236"/>
                  </a:lnTo>
                  <a:cubicBezTo>
                    <a:pt x="66" y="1200"/>
                    <a:pt x="62" y="1067"/>
                    <a:pt x="36" y="1067"/>
                  </a:cubicBezTo>
                  <a:close/>
                  <a:moveTo>
                    <a:pt x="163" y="1238"/>
                  </a:moveTo>
                  <a:lnTo>
                    <a:pt x="163" y="1238"/>
                  </a:lnTo>
                  <a:cubicBezTo>
                    <a:pt x="174" y="1241"/>
                    <a:pt x="186" y="1243"/>
                    <a:pt x="198" y="1243"/>
                  </a:cubicBezTo>
                  <a:cubicBezTo>
                    <a:pt x="210" y="1243"/>
                    <a:pt x="223" y="1241"/>
                    <a:pt x="234" y="1238"/>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85" name="Google Shape;13985;p54"/>
            <p:cNvSpPr/>
            <p:nvPr/>
          </p:nvSpPr>
          <p:spPr>
            <a:xfrm>
              <a:off x="4071725" y="1951800"/>
              <a:ext cx="950" cy="1250"/>
            </a:xfrm>
            <a:custGeom>
              <a:avLst/>
              <a:gdLst/>
              <a:ahLst/>
              <a:cxnLst/>
              <a:rect l="l" t="t" r="r" b="b"/>
              <a:pathLst>
                <a:path w="38" h="50" extrusionOk="0">
                  <a:moveTo>
                    <a:pt x="23" y="1"/>
                  </a:moveTo>
                  <a:cubicBezTo>
                    <a:pt x="16" y="1"/>
                    <a:pt x="7" y="3"/>
                    <a:pt x="0" y="5"/>
                  </a:cubicBezTo>
                  <a:cubicBezTo>
                    <a:pt x="14" y="17"/>
                    <a:pt x="26" y="33"/>
                    <a:pt x="37" y="49"/>
                  </a:cubicBezTo>
                  <a:cubicBezTo>
                    <a:pt x="28" y="33"/>
                    <a:pt x="23" y="17"/>
                    <a:pt x="2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86" name="Google Shape;13986;p54"/>
            <p:cNvSpPr/>
            <p:nvPr/>
          </p:nvSpPr>
          <p:spPr>
            <a:xfrm>
              <a:off x="3880225" y="1800725"/>
              <a:ext cx="119700" cy="10375"/>
            </a:xfrm>
            <a:custGeom>
              <a:avLst/>
              <a:gdLst/>
              <a:ahLst/>
              <a:cxnLst/>
              <a:rect l="l" t="t" r="r" b="b"/>
              <a:pathLst>
                <a:path w="4788" h="415" extrusionOk="0">
                  <a:moveTo>
                    <a:pt x="4313" y="2"/>
                  </a:moveTo>
                  <a:cubicBezTo>
                    <a:pt x="4312" y="2"/>
                    <a:pt x="4312" y="2"/>
                    <a:pt x="4312" y="2"/>
                  </a:cubicBezTo>
                  <a:lnTo>
                    <a:pt x="4312" y="2"/>
                  </a:lnTo>
                  <a:cubicBezTo>
                    <a:pt x="4314" y="2"/>
                    <a:pt x="4316" y="2"/>
                    <a:pt x="4316" y="2"/>
                  </a:cubicBezTo>
                  <a:lnTo>
                    <a:pt x="4316" y="2"/>
                  </a:lnTo>
                  <a:cubicBezTo>
                    <a:pt x="4315" y="2"/>
                    <a:pt x="4314" y="2"/>
                    <a:pt x="4313" y="2"/>
                  </a:cubicBezTo>
                  <a:close/>
                  <a:moveTo>
                    <a:pt x="4316" y="2"/>
                  </a:moveTo>
                  <a:cubicBezTo>
                    <a:pt x="4317" y="2"/>
                    <a:pt x="4317" y="2"/>
                    <a:pt x="4317" y="2"/>
                  </a:cubicBezTo>
                  <a:cubicBezTo>
                    <a:pt x="4317" y="2"/>
                    <a:pt x="4317" y="2"/>
                    <a:pt x="4316" y="2"/>
                  </a:cubicBezTo>
                  <a:close/>
                  <a:moveTo>
                    <a:pt x="724" y="0"/>
                  </a:moveTo>
                  <a:cubicBezTo>
                    <a:pt x="738" y="7"/>
                    <a:pt x="1" y="410"/>
                    <a:pt x="73" y="415"/>
                  </a:cubicBezTo>
                  <a:lnTo>
                    <a:pt x="73" y="415"/>
                  </a:lnTo>
                  <a:cubicBezTo>
                    <a:pt x="141" y="415"/>
                    <a:pt x="4351" y="415"/>
                    <a:pt x="4317" y="408"/>
                  </a:cubicBezTo>
                  <a:cubicBezTo>
                    <a:pt x="4433" y="290"/>
                    <a:pt x="4549" y="183"/>
                    <a:pt x="4788" y="116"/>
                  </a:cubicBezTo>
                  <a:lnTo>
                    <a:pt x="4788" y="116"/>
                  </a:lnTo>
                  <a:cubicBezTo>
                    <a:pt x="4773" y="120"/>
                    <a:pt x="4757" y="122"/>
                    <a:pt x="4741" y="122"/>
                  </a:cubicBezTo>
                  <a:cubicBezTo>
                    <a:pt x="4632" y="122"/>
                    <a:pt x="4486" y="47"/>
                    <a:pt x="4348" y="47"/>
                  </a:cubicBezTo>
                  <a:cubicBezTo>
                    <a:pt x="4299" y="47"/>
                    <a:pt x="4250" y="57"/>
                    <a:pt x="4205" y="83"/>
                  </a:cubicBezTo>
                  <a:lnTo>
                    <a:pt x="4205" y="83"/>
                  </a:lnTo>
                  <a:cubicBezTo>
                    <a:pt x="4232" y="54"/>
                    <a:pt x="4264" y="3"/>
                    <a:pt x="4312" y="2"/>
                  </a:cubicBezTo>
                  <a:lnTo>
                    <a:pt x="4312" y="2"/>
                  </a:lnTo>
                  <a:cubicBezTo>
                    <a:pt x="4155" y="0"/>
                    <a:pt x="747" y="0"/>
                    <a:pt x="724" y="0"/>
                  </a:cubicBezTo>
                  <a:close/>
                  <a:moveTo>
                    <a:pt x="73" y="415"/>
                  </a:moveTo>
                  <a:cubicBezTo>
                    <a:pt x="71" y="415"/>
                    <a:pt x="71" y="415"/>
                    <a:pt x="73" y="415"/>
                  </a:cubicBezTo>
                  <a:cubicBezTo>
                    <a:pt x="73" y="415"/>
                    <a:pt x="73" y="415"/>
                    <a:pt x="73" y="41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87" name="Google Shape;13987;p54"/>
            <p:cNvSpPr/>
            <p:nvPr/>
          </p:nvSpPr>
          <p:spPr>
            <a:xfrm>
              <a:off x="4188900" y="1587475"/>
              <a:ext cx="10800" cy="12450"/>
            </a:xfrm>
            <a:custGeom>
              <a:avLst/>
              <a:gdLst/>
              <a:ahLst/>
              <a:cxnLst/>
              <a:rect l="l" t="t" r="r" b="b"/>
              <a:pathLst>
                <a:path w="432" h="498" extrusionOk="0">
                  <a:moveTo>
                    <a:pt x="432" y="147"/>
                  </a:moveTo>
                  <a:cubicBezTo>
                    <a:pt x="432" y="147"/>
                    <a:pt x="432" y="147"/>
                    <a:pt x="432" y="147"/>
                  </a:cubicBezTo>
                  <a:cubicBezTo>
                    <a:pt x="432" y="147"/>
                    <a:pt x="432" y="147"/>
                    <a:pt x="432" y="147"/>
                  </a:cubicBezTo>
                  <a:close/>
                  <a:moveTo>
                    <a:pt x="279" y="1"/>
                  </a:moveTo>
                  <a:cubicBezTo>
                    <a:pt x="187" y="1"/>
                    <a:pt x="101" y="141"/>
                    <a:pt x="1" y="187"/>
                  </a:cubicBezTo>
                  <a:cubicBezTo>
                    <a:pt x="5" y="187"/>
                    <a:pt x="179" y="489"/>
                    <a:pt x="179" y="497"/>
                  </a:cubicBezTo>
                  <a:lnTo>
                    <a:pt x="179" y="497"/>
                  </a:lnTo>
                  <a:cubicBezTo>
                    <a:pt x="230" y="405"/>
                    <a:pt x="404" y="351"/>
                    <a:pt x="219" y="210"/>
                  </a:cubicBezTo>
                  <a:lnTo>
                    <a:pt x="219" y="210"/>
                  </a:lnTo>
                  <a:cubicBezTo>
                    <a:pt x="219" y="210"/>
                    <a:pt x="219" y="210"/>
                    <a:pt x="220" y="210"/>
                  </a:cubicBezTo>
                  <a:cubicBezTo>
                    <a:pt x="236" y="210"/>
                    <a:pt x="427" y="147"/>
                    <a:pt x="432" y="147"/>
                  </a:cubicBezTo>
                  <a:cubicBezTo>
                    <a:pt x="432" y="147"/>
                    <a:pt x="432" y="147"/>
                    <a:pt x="432" y="147"/>
                  </a:cubicBezTo>
                  <a:lnTo>
                    <a:pt x="432" y="147"/>
                  </a:lnTo>
                  <a:cubicBezTo>
                    <a:pt x="377" y="39"/>
                    <a:pt x="327" y="1"/>
                    <a:pt x="279" y="1"/>
                  </a:cubicBezTo>
                  <a:close/>
                  <a:moveTo>
                    <a:pt x="179" y="497"/>
                  </a:moveTo>
                  <a:cubicBezTo>
                    <a:pt x="179" y="497"/>
                    <a:pt x="179" y="497"/>
                    <a:pt x="179" y="497"/>
                  </a:cubicBezTo>
                  <a:cubicBezTo>
                    <a:pt x="179" y="497"/>
                    <a:pt x="179" y="497"/>
                    <a:pt x="179" y="49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88" name="Google Shape;13988;p54"/>
            <p:cNvSpPr/>
            <p:nvPr/>
          </p:nvSpPr>
          <p:spPr>
            <a:xfrm>
              <a:off x="3733550" y="1440350"/>
              <a:ext cx="375275" cy="132675"/>
            </a:xfrm>
            <a:custGeom>
              <a:avLst/>
              <a:gdLst/>
              <a:ahLst/>
              <a:cxnLst/>
              <a:rect l="l" t="t" r="r" b="b"/>
              <a:pathLst>
                <a:path w="15011" h="5307" extrusionOk="0">
                  <a:moveTo>
                    <a:pt x="11044" y="94"/>
                  </a:moveTo>
                  <a:cubicBezTo>
                    <a:pt x="11121" y="94"/>
                    <a:pt x="11212" y="197"/>
                    <a:pt x="11285" y="197"/>
                  </a:cubicBezTo>
                  <a:cubicBezTo>
                    <a:pt x="11318" y="197"/>
                    <a:pt x="11346" y="176"/>
                    <a:pt x="11369" y="116"/>
                  </a:cubicBezTo>
                  <a:cubicBezTo>
                    <a:pt x="11406" y="415"/>
                    <a:pt x="11557" y="181"/>
                    <a:pt x="11575" y="399"/>
                  </a:cubicBezTo>
                  <a:cubicBezTo>
                    <a:pt x="11587" y="399"/>
                    <a:pt x="11468" y="464"/>
                    <a:pt x="11462" y="464"/>
                  </a:cubicBezTo>
                  <a:cubicBezTo>
                    <a:pt x="11462" y="464"/>
                    <a:pt x="11462" y="464"/>
                    <a:pt x="11462" y="464"/>
                  </a:cubicBezTo>
                  <a:cubicBezTo>
                    <a:pt x="11515" y="237"/>
                    <a:pt x="11051" y="362"/>
                    <a:pt x="11005" y="105"/>
                  </a:cubicBezTo>
                  <a:cubicBezTo>
                    <a:pt x="11017" y="97"/>
                    <a:pt x="11031" y="94"/>
                    <a:pt x="11044" y="94"/>
                  </a:cubicBezTo>
                  <a:close/>
                  <a:moveTo>
                    <a:pt x="13833" y="158"/>
                  </a:moveTo>
                  <a:lnTo>
                    <a:pt x="13833" y="158"/>
                  </a:lnTo>
                  <a:cubicBezTo>
                    <a:pt x="13829" y="160"/>
                    <a:pt x="13564" y="353"/>
                    <a:pt x="13555" y="353"/>
                  </a:cubicBezTo>
                  <a:cubicBezTo>
                    <a:pt x="13563" y="420"/>
                    <a:pt x="13591" y="442"/>
                    <a:pt x="13628" y="442"/>
                  </a:cubicBezTo>
                  <a:cubicBezTo>
                    <a:pt x="13691" y="442"/>
                    <a:pt x="13782" y="379"/>
                    <a:pt x="13849" y="379"/>
                  </a:cubicBezTo>
                  <a:cubicBezTo>
                    <a:pt x="13889" y="379"/>
                    <a:pt x="13920" y="401"/>
                    <a:pt x="13933" y="471"/>
                  </a:cubicBezTo>
                  <a:cubicBezTo>
                    <a:pt x="13933" y="471"/>
                    <a:pt x="13933" y="471"/>
                    <a:pt x="13933" y="471"/>
                  </a:cubicBezTo>
                  <a:cubicBezTo>
                    <a:pt x="13922" y="471"/>
                    <a:pt x="13759" y="413"/>
                    <a:pt x="13750" y="413"/>
                  </a:cubicBezTo>
                  <a:cubicBezTo>
                    <a:pt x="13750" y="413"/>
                    <a:pt x="13750" y="413"/>
                    <a:pt x="13750" y="413"/>
                  </a:cubicBezTo>
                  <a:cubicBezTo>
                    <a:pt x="13703" y="501"/>
                    <a:pt x="13587" y="538"/>
                    <a:pt x="13715" y="608"/>
                  </a:cubicBezTo>
                  <a:cubicBezTo>
                    <a:pt x="13646" y="589"/>
                    <a:pt x="13530" y="420"/>
                    <a:pt x="13456" y="420"/>
                  </a:cubicBezTo>
                  <a:cubicBezTo>
                    <a:pt x="13428" y="420"/>
                    <a:pt x="13406" y="444"/>
                    <a:pt x="13395" y="508"/>
                  </a:cubicBezTo>
                  <a:cubicBezTo>
                    <a:pt x="13309" y="438"/>
                    <a:pt x="13379" y="397"/>
                    <a:pt x="13325" y="343"/>
                  </a:cubicBezTo>
                  <a:lnTo>
                    <a:pt x="13325" y="343"/>
                  </a:lnTo>
                  <a:cubicBezTo>
                    <a:pt x="13325" y="343"/>
                    <a:pt x="13325" y="343"/>
                    <a:pt x="13326" y="343"/>
                  </a:cubicBezTo>
                  <a:cubicBezTo>
                    <a:pt x="13332" y="343"/>
                    <a:pt x="13829" y="158"/>
                    <a:pt x="13833" y="158"/>
                  </a:cubicBezTo>
                  <a:close/>
                  <a:moveTo>
                    <a:pt x="14771" y="850"/>
                  </a:moveTo>
                  <a:cubicBezTo>
                    <a:pt x="14784" y="851"/>
                    <a:pt x="14798" y="852"/>
                    <a:pt x="14814" y="853"/>
                  </a:cubicBezTo>
                  <a:cubicBezTo>
                    <a:pt x="14799" y="852"/>
                    <a:pt x="14785" y="851"/>
                    <a:pt x="14771" y="850"/>
                  </a:cubicBezTo>
                  <a:close/>
                  <a:moveTo>
                    <a:pt x="14591" y="862"/>
                  </a:moveTo>
                  <a:lnTo>
                    <a:pt x="14591" y="862"/>
                  </a:lnTo>
                  <a:cubicBezTo>
                    <a:pt x="14595" y="868"/>
                    <a:pt x="14617" y="877"/>
                    <a:pt x="14658" y="888"/>
                  </a:cubicBezTo>
                  <a:cubicBezTo>
                    <a:pt x="14636" y="879"/>
                    <a:pt x="14613" y="871"/>
                    <a:pt x="14591" y="862"/>
                  </a:cubicBezTo>
                  <a:close/>
                  <a:moveTo>
                    <a:pt x="1458" y="2152"/>
                  </a:moveTo>
                  <a:lnTo>
                    <a:pt x="1458" y="2152"/>
                  </a:lnTo>
                  <a:cubicBezTo>
                    <a:pt x="1459" y="2152"/>
                    <a:pt x="1460" y="2152"/>
                    <a:pt x="1460" y="2152"/>
                  </a:cubicBezTo>
                  <a:lnTo>
                    <a:pt x="1460" y="2152"/>
                  </a:lnTo>
                  <a:cubicBezTo>
                    <a:pt x="1460" y="2152"/>
                    <a:pt x="1459" y="2152"/>
                    <a:pt x="1458" y="2152"/>
                  </a:cubicBezTo>
                  <a:close/>
                  <a:moveTo>
                    <a:pt x="1901" y="2579"/>
                  </a:moveTo>
                  <a:lnTo>
                    <a:pt x="1901" y="2579"/>
                  </a:lnTo>
                  <a:cubicBezTo>
                    <a:pt x="1896" y="2587"/>
                    <a:pt x="1843" y="2723"/>
                    <a:pt x="1839" y="2733"/>
                  </a:cubicBezTo>
                  <a:lnTo>
                    <a:pt x="1839" y="2733"/>
                  </a:lnTo>
                  <a:cubicBezTo>
                    <a:pt x="1822" y="2728"/>
                    <a:pt x="1715" y="2692"/>
                    <a:pt x="1711" y="2692"/>
                  </a:cubicBezTo>
                  <a:cubicBezTo>
                    <a:pt x="1716" y="2692"/>
                    <a:pt x="1892" y="2586"/>
                    <a:pt x="1901" y="2579"/>
                  </a:cubicBezTo>
                  <a:close/>
                  <a:moveTo>
                    <a:pt x="90" y="4852"/>
                  </a:moveTo>
                  <a:cubicBezTo>
                    <a:pt x="65" y="4862"/>
                    <a:pt x="61" y="4878"/>
                    <a:pt x="68" y="4898"/>
                  </a:cubicBezTo>
                  <a:lnTo>
                    <a:pt x="68" y="4898"/>
                  </a:lnTo>
                  <a:cubicBezTo>
                    <a:pt x="75" y="4883"/>
                    <a:pt x="82" y="4868"/>
                    <a:pt x="90" y="4852"/>
                  </a:cubicBezTo>
                  <a:close/>
                  <a:moveTo>
                    <a:pt x="68" y="4898"/>
                  </a:moveTo>
                  <a:cubicBezTo>
                    <a:pt x="22" y="4994"/>
                    <a:pt x="1" y="5054"/>
                    <a:pt x="14" y="5063"/>
                  </a:cubicBezTo>
                  <a:cubicBezTo>
                    <a:pt x="29" y="5058"/>
                    <a:pt x="38" y="5056"/>
                    <a:pt x="42" y="5056"/>
                  </a:cubicBezTo>
                  <a:cubicBezTo>
                    <a:pt x="61" y="5056"/>
                    <a:pt x="10" y="5090"/>
                    <a:pt x="66" y="5090"/>
                  </a:cubicBezTo>
                  <a:cubicBezTo>
                    <a:pt x="84" y="5090"/>
                    <a:pt x="114" y="5087"/>
                    <a:pt x="160" y="5077"/>
                  </a:cubicBezTo>
                  <a:cubicBezTo>
                    <a:pt x="180" y="5082"/>
                    <a:pt x="194" y="5084"/>
                    <a:pt x="203" y="5084"/>
                  </a:cubicBezTo>
                  <a:cubicBezTo>
                    <a:pt x="270" y="5084"/>
                    <a:pt x="94" y="4969"/>
                    <a:pt x="68" y="4898"/>
                  </a:cubicBezTo>
                  <a:close/>
                  <a:moveTo>
                    <a:pt x="381" y="5294"/>
                  </a:moveTo>
                  <a:cubicBezTo>
                    <a:pt x="379" y="5295"/>
                    <a:pt x="377" y="5295"/>
                    <a:pt x="376" y="5295"/>
                  </a:cubicBezTo>
                  <a:cubicBezTo>
                    <a:pt x="383" y="5295"/>
                    <a:pt x="388" y="5295"/>
                    <a:pt x="391" y="5295"/>
                  </a:cubicBezTo>
                  <a:cubicBezTo>
                    <a:pt x="402" y="5295"/>
                    <a:pt x="396" y="5295"/>
                    <a:pt x="381" y="5294"/>
                  </a:cubicBezTo>
                  <a:close/>
                  <a:moveTo>
                    <a:pt x="13077" y="0"/>
                  </a:moveTo>
                  <a:cubicBezTo>
                    <a:pt x="13070" y="51"/>
                    <a:pt x="10696" y="69"/>
                    <a:pt x="8566" y="69"/>
                  </a:cubicBezTo>
                  <a:cubicBezTo>
                    <a:pt x="6810" y="69"/>
                    <a:pt x="5219" y="57"/>
                    <a:pt x="5256" y="42"/>
                  </a:cubicBezTo>
                  <a:cubicBezTo>
                    <a:pt x="5218" y="41"/>
                    <a:pt x="5180" y="41"/>
                    <a:pt x="5142" y="41"/>
                  </a:cubicBezTo>
                  <a:cubicBezTo>
                    <a:pt x="3604" y="41"/>
                    <a:pt x="2367" y="862"/>
                    <a:pt x="1704" y="1985"/>
                  </a:cubicBezTo>
                  <a:cubicBezTo>
                    <a:pt x="1722" y="1982"/>
                    <a:pt x="1745" y="1888"/>
                    <a:pt x="1845" y="1888"/>
                  </a:cubicBezTo>
                  <a:cubicBezTo>
                    <a:pt x="1896" y="1888"/>
                    <a:pt x="1969" y="1913"/>
                    <a:pt x="2073" y="1989"/>
                  </a:cubicBezTo>
                  <a:cubicBezTo>
                    <a:pt x="1665" y="2110"/>
                    <a:pt x="1982" y="2038"/>
                    <a:pt x="1493" y="2131"/>
                  </a:cubicBezTo>
                  <a:cubicBezTo>
                    <a:pt x="1665" y="2153"/>
                    <a:pt x="1636" y="2164"/>
                    <a:pt x="1572" y="2164"/>
                  </a:cubicBezTo>
                  <a:cubicBezTo>
                    <a:pt x="1536" y="2164"/>
                    <a:pt x="1487" y="2160"/>
                    <a:pt x="1460" y="2152"/>
                  </a:cubicBezTo>
                  <a:lnTo>
                    <a:pt x="1460" y="2152"/>
                  </a:lnTo>
                  <a:cubicBezTo>
                    <a:pt x="1633" y="2215"/>
                    <a:pt x="417" y="4192"/>
                    <a:pt x="90" y="4852"/>
                  </a:cubicBezTo>
                  <a:lnTo>
                    <a:pt x="90" y="4852"/>
                  </a:lnTo>
                  <a:cubicBezTo>
                    <a:pt x="95" y="4851"/>
                    <a:pt x="100" y="4849"/>
                    <a:pt x="107" y="4848"/>
                  </a:cubicBezTo>
                  <a:cubicBezTo>
                    <a:pt x="297" y="4848"/>
                    <a:pt x="216" y="4864"/>
                    <a:pt x="394" y="5008"/>
                  </a:cubicBezTo>
                  <a:cubicBezTo>
                    <a:pt x="388" y="5012"/>
                    <a:pt x="380" y="5014"/>
                    <a:pt x="372" y="5014"/>
                  </a:cubicBezTo>
                  <a:cubicBezTo>
                    <a:pt x="331" y="5014"/>
                    <a:pt x="274" y="4966"/>
                    <a:pt x="238" y="4966"/>
                  </a:cubicBezTo>
                  <a:cubicBezTo>
                    <a:pt x="228" y="4966"/>
                    <a:pt x="220" y="4970"/>
                    <a:pt x="214" y="4980"/>
                  </a:cubicBezTo>
                  <a:cubicBezTo>
                    <a:pt x="371" y="5068"/>
                    <a:pt x="227" y="5075"/>
                    <a:pt x="114" y="5307"/>
                  </a:cubicBezTo>
                  <a:cubicBezTo>
                    <a:pt x="149" y="5295"/>
                    <a:pt x="227" y="5292"/>
                    <a:pt x="292" y="5292"/>
                  </a:cubicBezTo>
                  <a:cubicBezTo>
                    <a:pt x="329" y="5292"/>
                    <a:pt x="362" y="5293"/>
                    <a:pt x="381" y="5294"/>
                  </a:cubicBezTo>
                  <a:lnTo>
                    <a:pt x="381" y="5294"/>
                  </a:lnTo>
                  <a:cubicBezTo>
                    <a:pt x="577" y="5226"/>
                    <a:pt x="2145" y="2423"/>
                    <a:pt x="2084" y="2423"/>
                  </a:cubicBezTo>
                  <a:lnTo>
                    <a:pt x="2084" y="2423"/>
                  </a:lnTo>
                  <a:cubicBezTo>
                    <a:pt x="2084" y="2423"/>
                    <a:pt x="2084" y="2423"/>
                    <a:pt x="2084" y="2423"/>
                  </a:cubicBezTo>
                  <a:cubicBezTo>
                    <a:pt x="2773" y="1243"/>
                    <a:pt x="3876" y="587"/>
                    <a:pt x="5353" y="534"/>
                  </a:cubicBezTo>
                  <a:lnTo>
                    <a:pt x="5353" y="534"/>
                  </a:lnTo>
                  <a:cubicBezTo>
                    <a:pt x="5089" y="545"/>
                    <a:pt x="12994" y="564"/>
                    <a:pt x="13038" y="566"/>
                  </a:cubicBezTo>
                  <a:cubicBezTo>
                    <a:pt x="13305" y="575"/>
                    <a:pt x="13947" y="714"/>
                    <a:pt x="14473" y="879"/>
                  </a:cubicBezTo>
                  <a:cubicBezTo>
                    <a:pt x="14499" y="870"/>
                    <a:pt x="14526" y="857"/>
                    <a:pt x="14547" y="840"/>
                  </a:cubicBezTo>
                  <a:lnTo>
                    <a:pt x="14547" y="840"/>
                  </a:lnTo>
                  <a:cubicBezTo>
                    <a:pt x="14560" y="848"/>
                    <a:pt x="14575" y="855"/>
                    <a:pt x="14591" y="862"/>
                  </a:cubicBezTo>
                  <a:lnTo>
                    <a:pt x="14591" y="862"/>
                  </a:lnTo>
                  <a:cubicBezTo>
                    <a:pt x="14585" y="852"/>
                    <a:pt x="14615" y="847"/>
                    <a:pt x="14672" y="847"/>
                  </a:cubicBezTo>
                  <a:cubicBezTo>
                    <a:pt x="14699" y="847"/>
                    <a:pt x="14733" y="848"/>
                    <a:pt x="14771" y="850"/>
                  </a:cubicBezTo>
                  <a:lnTo>
                    <a:pt x="14771" y="850"/>
                  </a:lnTo>
                  <a:cubicBezTo>
                    <a:pt x="14566" y="835"/>
                    <a:pt x="14677" y="839"/>
                    <a:pt x="14719" y="828"/>
                  </a:cubicBezTo>
                  <a:cubicBezTo>
                    <a:pt x="14811" y="766"/>
                    <a:pt x="14773" y="741"/>
                    <a:pt x="14802" y="741"/>
                  </a:cubicBezTo>
                  <a:cubicBezTo>
                    <a:pt x="14816" y="741"/>
                    <a:pt x="14844" y="747"/>
                    <a:pt x="14906" y="756"/>
                  </a:cubicBezTo>
                  <a:cubicBezTo>
                    <a:pt x="14955" y="749"/>
                    <a:pt x="15011" y="721"/>
                    <a:pt x="14969" y="638"/>
                  </a:cubicBezTo>
                  <a:cubicBezTo>
                    <a:pt x="14376" y="232"/>
                    <a:pt x="13680" y="0"/>
                    <a:pt x="1307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89" name="Google Shape;13989;p54"/>
            <p:cNvSpPr/>
            <p:nvPr/>
          </p:nvSpPr>
          <p:spPr>
            <a:xfrm>
              <a:off x="3936850" y="1771100"/>
              <a:ext cx="6000" cy="3375"/>
            </a:xfrm>
            <a:custGeom>
              <a:avLst/>
              <a:gdLst/>
              <a:ahLst/>
              <a:cxnLst/>
              <a:rect l="l" t="t" r="r" b="b"/>
              <a:pathLst>
                <a:path w="240" h="135" extrusionOk="0">
                  <a:moveTo>
                    <a:pt x="239" y="0"/>
                  </a:moveTo>
                  <a:cubicBezTo>
                    <a:pt x="239" y="0"/>
                    <a:pt x="239" y="0"/>
                    <a:pt x="239" y="0"/>
                  </a:cubicBezTo>
                  <a:lnTo>
                    <a:pt x="239" y="0"/>
                  </a:lnTo>
                  <a:cubicBezTo>
                    <a:pt x="239" y="0"/>
                    <a:pt x="239" y="0"/>
                    <a:pt x="239" y="0"/>
                  </a:cubicBezTo>
                  <a:close/>
                  <a:moveTo>
                    <a:pt x="239" y="0"/>
                  </a:moveTo>
                  <a:lnTo>
                    <a:pt x="239" y="0"/>
                  </a:lnTo>
                  <a:cubicBezTo>
                    <a:pt x="161" y="47"/>
                    <a:pt x="82" y="88"/>
                    <a:pt x="1" y="135"/>
                  </a:cubicBezTo>
                  <a:lnTo>
                    <a:pt x="1" y="135"/>
                  </a:lnTo>
                  <a:cubicBezTo>
                    <a:pt x="5" y="134"/>
                    <a:pt x="63" y="133"/>
                    <a:pt x="121" y="133"/>
                  </a:cubicBezTo>
                  <a:cubicBezTo>
                    <a:pt x="179" y="133"/>
                    <a:pt x="236" y="134"/>
                    <a:pt x="237" y="135"/>
                  </a:cubicBezTo>
                  <a:lnTo>
                    <a:pt x="237" y="135"/>
                  </a:lnTo>
                  <a:cubicBezTo>
                    <a:pt x="239" y="130"/>
                    <a:pt x="237" y="3"/>
                    <a:pt x="239" y="0"/>
                  </a:cubicBezTo>
                  <a:close/>
                  <a:moveTo>
                    <a:pt x="1" y="135"/>
                  </a:moveTo>
                  <a:cubicBezTo>
                    <a:pt x="1" y="135"/>
                    <a:pt x="1" y="135"/>
                    <a:pt x="1" y="135"/>
                  </a:cubicBezTo>
                  <a:cubicBezTo>
                    <a:pt x="1" y="135"/>
                    <a:pt x="1" y="135"/>
                    <a:pt x="1" y="135"/>
                  </a:cubicBezTo>
                  <a:close/>
                  <a:moveTo>
                    <a:pt x="237" y="135"/>
                  </a:moveTo>
                  <a:lnTo>
                    <a:pt x="237" y="135"/>
                  </a:lnTo>
                  <a:cubicBezTo>
                    <a:pt x="237" y="135"/>
                    <a:pt x="237" y="135"/>
                    <a:pt x="237" y="135"/>
                  </a:cubicBezTo>
                  <a:cubicBezTo>
                    <a:pt x="237" y="135"/>
                    <a:pt x="237" y="135"/>
                    <a:pt x="237" y="13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90" name="Google Shape;13990;p54"/>
            <p:cNvSpPr/>
            <p:nvPr/>
          </p:nvSpPr>
          <p:spPr>
            <a:xfrm>
              <a:off x="3763750" y="1921325"/>
              <a:ext cx="3250" cy="3775"/>
            </a:xfrm>
            <a:custGeom>
              <a:avLst/>
              <a:gdLst/>
              <a:ahLst/>
              <a:cxnLst/>
              <a:rect l="l" t="t" r="r" b="b"/>
              <a:pathLst>
                <a:path w="130" h="151" extrusionOk="0">
                  <a:moveTo>
                    <a:pt x="0" y="0"/>
                  </a:moveTo>
                  <a:cubicBezTo>
                    <a:pt x="0" y="0"/>
                    <a:pt x="86" y="151"/>
                    <a:pt x="88" y="151"/>
                  </a:cubicBezTo>
                  <a:cubicBezTo>
                    <a:pt x="102" y="139"/>
                    <a:pt x="116" y="128"/>
                    <a:pt x="130" y="118"/>
                  </a:cubicBezTo>
                  <a:cubicBezTo>
                    <a:pt x="81" y="35"/>
                    <a:pt x="39" y="3"/>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91" name="Google Shape;13991;p54"/>
            <p:cNvSpPr/>
            <p:nvPr/>
          </p:nvSpPr>
          <p:spPr>
            <a:xfrm>
              <a:off x="3857500" y="1926050"/>
              <a:ext cx="4200" cy="5200"/>
            </a:xfrm>
            <a:custGeom>
              <a:avLst/>
              <a:gdLst/>
              <a:ahLst/>
              <a:cxnLst/>
              <a:rect l="l" t="t" r="r" b="b"/>
              <a:pathLst>
                <a:path w="168" h="208" extrusionOk="0">
                  <a:moveTo>
                    <a:pt x="43" y="0"/>
                  </a:moveTo>
                  <a:cubicBezTo>
                    <a:pt x="18" y="0"/>
                    <a:pt x="0" y="1"/>
                    <a:pt x="1" y="1"/>
                  </a:cubicBezTo>
                  <a:cubicBezTo>
                    <a:pt x="1" y="1"/>
                    <a:pt x="96" y="203"/>
                    <a:pt x="96" y="208"/>
                  </a:cubicBezTo>
                  <a:lnTo>
                    <a:pt x="96" y="208"/>
                  </a:lnTo>
                  <a:cubicBezTo>
                    <a:pt x="128" y="140"/>
                    <a:pt x="152" y="71"/>
                    <a:pt x="166" y="1"/>
                  </a:cubicBezTo>
                  <a:cubicBezTo>
                    <a:pt x="167" y="1"/>
                    <a:pt x="92" y="0"/>
                    <a:pt x="43" y="0"/>
                  </a:cubicBezTo>
                  <a:close/>
                  <a:moveTo>
                    <a:pt x="96" y="208"/>
                  </a:moveTo>
                  <a:cubicBezTo>
                    <a:pt x="96" y="208"/>
                    <a:pt x="96" y="208"/>
                    <a:pt x="96" y="208"/>
                  </a:cubicBezTo>
                  <a:cubicBezTo>
                    <a:pt x="96" y="208"/>
                    <a:pt x="96" y="208"/>
                    <a:pt x="96" y="208"/>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92" name="Google Shape;13992;p54"/>
            <p:cNvSpPr/>
            <p:nvPr/>
          </p:nvSpPr>
          <p:spPr>
            <a:xfrm>
              <a:off x="3886900" y="1753700"/>
              <a:ext cx="6625" cy="8950"/>
            </a:xfrm>
            <a:custGeom>
              <a:avLst/>
              <a:gdLst/>
              <a:ahLst/>
              <a:cxnLst/>
              <a:rect l="l" t="t" r="r" b="b"/>
              <a:pathLst>
                <a:path w="265" h="358" extrusionOk="0">
                  <a:moveTo>
                    <a:pt x="42" y="1"/>
                  </a:moveTo>
                  <a:cubicBezTo>
                    <a:pt x="37" y="33"/>
                    <a:pt x="23" y="66"/>
                    <a:pt x="0" y="94"/>
                  </a:cubicBezTo>
                  <a:lnTo>
                    <a:pt x="0" y="94"/>
                  </a:lnTo>
                  <a:cubicBezTo>
                    <a:pt x="0" y="94"/>
                    <a:pt x="0" y="94"/>
                    <a:pt x="0" y="94"/>
                  </a:cubicBezTo>
                  <a:cubicBezTo>
                    <a:pt x="0" y="94"/>
                    <a:pt x="0" y="94"/>
                    <a:pt x="0" y="94"/>
                  </a:cubicBezTo>
                  <a:cubicBezTo>
                    <a:pt x="0" y="94"/>
                    <a:pt x="0" y="94"/>
                    <a:pt x="0" y="94"/>
                  </a:cubicBezTo>
                  <a:lnTo>
                    <a:pt x="0" y="94"/>
                  </a:lnTo>
                  <a:cubicBezTo>
                    <a:pt x="0" y="100"/>
                    <a:pt x="3" y="358"/>
                    <a:pt x="3" y="358"/>
                  </a:cubicBezTo>
                  <a:cubicBezTo>
                    <a:pt x="5" y="356"/>
                    <a:pt x="149" y="314"/>
                    <a:pt x="146" y="314"/>
                  </a:cubicBezTo>
                  <a:cubicBezTo>
                    <a:pt x="265" y="217"/>
                    <a:pt x="160" y="75"/>
                    <a:pt x="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93" name="Google Shape;13993;p54"/>
            <p:cNvSpPr/>
            <p:nvPr/>
          </p:nvSpPr>
          <p:spPr>
            <a:xfrm>
              <a:off x="3845625" y="1926025"/>
              <a:ext cx="8775" cy="6800"/>
            </a:xfrm>
            <a:custGeom>
              <a:avLst/>
              <a:gdLst/>
              <a:ahLst/>
              <a:cxnLst/>
              <a:rect l="l" t="t" r="r" b="b"/>
              <a:pathLst>
                <a:path w="351" h="272" extrusionOk="0">
                  <a:moveTo>
                    <a:pt x="205" y="0"/>
                  </a:moveTo>
                  <a:cubicBezTo>
                    <a:pt x="91" y="2"/>
                    <a:pt x="3" y="95"/>
                    <a:pt x="1" y="206"/>
                  </a:cubicBezTo>
                  <a:cubicBezTo>
                    <a:pt x="3" y="230"/>
                    <a:pt x="5" y="250"/>
                    <a:pt x="8" y="271"/>
                  </a:cubicBezTo>
                  <a:cubicBezTo>
                    <a:pt x="8" y="269"/>
                    <a:pt x="168" y="216"/>
                    <a:pt x="172" y="213"/>
                  </a:cubicBezTo>
                  <a:cubicBezTo>
                    <a:pt x="149" y="203"/>
                    <a:pt x="60" y="135"/>
                    <a:pt x="71" y="135"/>
                  </a:cubicBezTo>
                  <a:cubicBezTo>
                    <a:pt x="74" y="135"/>
                    <a:pt x="87" y="142"/>
                    <a:pt x="117" y="160"/>
                  </a:cubicBezTo>
                  <a:cubicBezTo>
                    <a:pt x="134" y="165"/>
                    <a:pt x="149" y="167"/>
                    <a:pt x="163" y="167"/>
                  </a:cubicBezTo>
                  <a:cubicBezTo>
                    <a:pt x="257" y="167"/>
                    <a:pt x="292" y="65"/>
                    <a:pt x="351" y="0"/>
                  </a:cubicBezTo>
                  <a:cubicBezTo>
                    <a:pt x="348" y="0"/>
                    <a:pt x="284" y="1"/>
                    <a:pt x="242" y="1"/>
                  </a:cubicBezTo>
                  <a:cubicBezTo>
                    <a:pt x="220" y="1"/>
                    <a:pt x="205" y="1"/>
                    <a:pt x="20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94" name="Google Shape;13994;p54"/>
            <p:cNvSpPr/>
            <p:nvPr/>
          </p:nvSpPr>
          <p:spPr>
            <a:xfrm>
              <a:off x="3832250" y="1954975"/>
              <a:ext cx="17800" cy="6825"/>
            </a:xfrm>
            <a:custGeom>
              <a:avLst/>
              <a:gdLst/>
              <a:ahLst/>
              <a:cxnLst/>
              <a:rect l="l" t="t" r="r" b="b"/>
              <a:pathLst>
                <a:path w="712" h="273" extrusionOk="0">
                  <a:moveTo>
                    <a:pt x="711" y="108"/>
                  </a:moveTo>
                  <a:cubicBezTo>
                    <a:pt x="711" y="108"/>
                    <a:pt x="710" y="108"/>
                    <a:pt x="710" y="108"/>
                  </a:cubicBezTo>
                  <a:lnTo>
                    <a:pt x="710" y="108"/>
                  </a:lnTo>
                  <a:cubicBezTo>
                    <a:pt x="710" y="108"/>
                    <a:pt x="711" y="108"/>
                    <a:pt x="712" y="108"/>
                  </a:cubicBezTo>
                  <a:cubicBezTo>
                    <a:pt x="712" y="108"/>
                    <a:pt x="712" y="108"/>
                    <a:pt x="711" y="108"/>
                  </a:cubicBezTo>
                  <a:close/>
                  <a:moveTo>
                    <a:pt x="212" y="0"/>
                  </a:moveTo>
                  <a:cubicBezTo>
                    <a:pt x="152" y="0"/>
                    <a:pt x="84" y="18"/>
                    <a:pt x="0" y="68"/>
                  </a:cubicBezTo>
                  <a:cubicBezTo>
                    <a:pt x="186" y="159"/>
                    <a:pt x="383" y="226"/>
                    <a:pt x="587" y="272"/>
                  </a:cubicBezTo>
                  <a:cubicBezTo>
                    <a:pt x="554" y="254"/>
                    <a:pt x="519" y="242"/>
                    <a:pt x="482" y="242"/>
                  </a:cubicBezTo>
                  <a:cubicBezTo>
                    <a:pt x="487" y="242"/>
                    <a:pt x="685" y="116"/>
                    <a:pt x="710" y="108"/>
                  </a:cubicBezTo>
                  <a:lnTo>
                    <a:pt x="710" y="108"/>
                  </a:lnTo>
                  <a:cubicBezTo>
                    <a:pt x="689" y="110"/>
                    <a:pt x="670" y="111"/>
                    <a:pt x="652" y="111"/>
                  </a:cubicBezTo>
                  <a:cubicBezTo>
                    <a:pt x="463" y="111"/>
                    <a:pt x="361" y="0"/>
                    <a:pt x="21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95" name="Google Shape;13995;p54"/>
            <p:cNvSpPr/>
            <p:nvPr/>
          </p:nvSpPr>
          <p:spPr>
            <a:xfrm>
              <a:off x="3972200" y="1961250"/>
              <a:ext cx="12775" cy="2525"/>
            </a:xfrm>
            <a:custGeom>
              <a:avLst/>
              <a:gdLst/>
              <a:ahLst/>
              <a:cxnLst/>
              <a:rect l="l" t="t" r="r" b="b"/>
              <a:pathLst>
                <a:path w="511" h="101" extrusionOk="0">
                  <a:moveTo>
                    <a:pt x="450" y="1"/>
                  </a:moveTo>
                  <a:cubicBezTo>
                    <a:pt x="355" y="39"/>
                    <a:pt x="236" y="54"/>
                    <a:pt x="149" y="54"/>
                  </a:cubicBezTo>
                  <a:cubicBezTo>
                    <a:pt x="103" y="54"/>
                    <a:pt x="66" y="49"/>
                    <a:pt x="45" y="42"/>
                  </a:cubicBezTo>
                  <a:cubicBezTo>
                    <a:pt x="36" y="63"/>
                    <a:pt x="19" y="84"/>
                    <a:pt x="1" y="100"/>
                  </a:cubicBezTo>
                  <a:lnTo>
                    <a:pt x="511" y="100"/>
                  </a:lnTo>
                  <a:cubicBezTo>
                    <a:pt x="492" y="65"/>
                    <a:pt x="471" y="33"/>
                    <a:pt x="45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96" name="Google Shape;13996;p54"/>
            <p:cNvSpPr/>
            <p:nvPr/>
          </p:nvSpPr>
          <p:spPr>
            <a:xfrm>
              <a:off x="3767625" y="1919400"/>
              <a:ext cx="23900" cy="28200"/>
            </a:xfrm>
            <a:custGeom>
              <a:avLst/>
              <a:gdLst/>
              <a:ahLst/>
              <a:cxnLst/>
              <a:rect l="l" t="t" r="r" b="b"/>
              <a:pathLst>
                <a:path w="956" h="1128" extrusionOk="0">
                  <a:moveTo>
                    <a:pt x="406" y="1"/>
                  </a:moveTo>
                  <a:lnTo>
                    <a:pt x="406" y="1"/>
                  </a:lnTo>
                  <a:cubicBezTo>
                    <a:pt x="248" y="82"/>
                    <a:pt x="72" y="170"/>
                    <a:pt x="0" y="304"/>
                  </a:cubicBezTo>
                  <a:cubicBezTo>
                    <a:pt x="5" y="304"/>
                    <a:pt x="74" y="324"/>
                    <a:pt x="79" y="340"/>
                  </a:cubicBezTo>
                  <a:lnTo>
                    <a:pt x="79" y="340"/>
                  </a:lnTo>
                  <a:cubicBezTo>
                    <a:pt x="79" y="340"/>
                    <a:pt x="78" y="339"/>
                    <a:pt x="76" y="339"/>
                  </a:cubicBezTo>
                  <a:cubicBezTo>
                    <a:pt x="64" y="339"/>
                    <a:pt x="14" y="371"/>
                    <a:pt x="14" y="381"/>
                  </a:cubicBezTo>
                  <a:cubicBezTo>
                    <a:pt x="17" y="381"/>
                    <a:pt x="226" y="761"/>
                    <a:pt x="239" y="761"/>
                  </a:cubicBezTo>
                  <a:cubicBezTo>
                    <a:pt x="239" y="761"/>
                    <a:pt x="239" y="761"/>
                    <a:pt x="239" y="761"/>
                  </a:cubicBezTo>
                  <a:cubicBezTo>
                    <a:pt x="311" y="886"/>
                    <a:pt x="388" y="1009"/>
                    <a:pt x="471" y="1127"/>
                  </a:cubicBezTo>
                  <a:cubicBezTo>
                    <a:pt x="527" y="1111"/>
                    <a:pt x="585" y="1097"/>
                    <a:pt x="643" y="1088"/>
                  </a:cubicBezTo>
                  <a:cubicBezTo>
                    <a:pt x="648" y="1091"/>
                    <a:pt x="655" y="1092"/>
                    <a:pt x="663" y="1092"/>
                  </a:cubicBezTo>
                  <a:cubicBezTo>
                    <a:pt x="727" y="1092"/>
                    <a:pt x="857" y="1014"/>
                    <a:pt x="955" y="910"/>
                  </a:cubicBezTo>
                  <a:cubicBezTo>
                    <a:pt x="853" y="770"/>
                    <a:pt x="775" y="636"/>
                    <a:pt x="687" y="513"/>
                  </a:cubicBezTo>
                  <a:cubicBezTo>
                    <a:pt x="694" y="497"/>
                    <a:pt x="399" y="12"/>
                    <a:pt x="40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97" name="Google Shape;13997;p54"/>
            <p:cNvSpPr/>
            <p:nvPr/>
          </p:nvSpPr>
          <p:spPr>
            <a:xfrm>
              <a:off x="4074900" y="1633875"/>
              <a:ext cx="159175" cy="321725"/>
            </a:xfrm>
            <a:custGeom>
              <a:avLst/>
              <a:gdLst/>
              <a:ahLst/>
              <a:cxnLst/>
              <a:rect l="l" t="t" r="r" b="b"/>
              <a:pathLst>
                <a:path w="6367" h="12869" extrusionOk="0">
                  <a:moveTo>
                    <a:pt x="5858" y="3937"/>
                  </a:moveTo>
                  <a:cubicBezTo>
                    <a:pt x="5856" y="3946"/>
                    <a:pt x="5850" y="3946"/>
                    <a:pt x="5833" y="3946"/>
                  </a:cubicBezTo>
                  <a:lnTo>
                    <a:pt x="5833" y="3946"/>
                  </a:lnTo>
                  <a:cubicBezTo>
                    <a:pt x="5843" y="3945"/>
                    <a:pt x="5851" y="3942"/>
                    <a:pt x="5858" y="3937"/>
                  </a:cubicBezTo>
                  <a:close/>
                  <a:moveTo>
                    <a:pt x="5745" y="3960"/>
                  </a:moveTo>
                  <a:lnTo>
                    <a:pt x="5745" y="3960"/>
                  </a:lnTo>
                  <a:cubicBezTo>
                    <a:pt x="5781" y="3973"/>
                    <a:pt x="5803" y="4005"/>
                    <a:pt x="5795" y="4005"/>
                  </a:cubicBezTo>
                  <a:cubicBezTo>
                    <a:pt x="5790" y="4005"/>
                    <a:pt x="5775" y="3994"/>
                    <a:pt x="5745" y="3960"/>
                  </a:cubicBezTo>
                  <a:close/>
                  <a:moveTo>
                    <a:pt x="4918" y="6257"/>
                  </a:moveTo>
                  <a:lnTo>
                    <a:pt x="4918" y="6257"/>
                  </a:lnTo>
                  <a:cubicBezTo>
                    <a:pt x="4919" y="6279"/>
                    <a:pt x="4925" y="6298"/>
                    <a:pt x="4938" y="6308"/>
                  </a:cubicBezTo>
                  <a:cubicBezTo>
                    <a:pt x="4937" y="6278"/>
                    <a:pt x="4929" y="6263"/>
                    <a:pt x="4918" y="6257"/>
                  </a:cubicBezTo>
                  <a:close/>
                  <a:moveTo>
                    <a:pt x="4960" y="6534"/>
                  </a:moveTo>
                  <a:cubicBezTo>
                    <a:pt x="4951" y="6534"/>
                    <a:pt x="4937" y="6544"/>
                    <a:pt x="4918" y="6563"/>
                  </a:cubicBezTo>
                  <a:lnTo>
                    <a:pt x="4918" y="6563"/>
                  </a:lnTo>
                  <a:cubicBezTo>
                    <a:pt x="4934" y="6560"/>
                    <a:pt x="4951" y="6552"/>
                    <a:pt x="4969" y="6540"/>
                  </a:cubicBezTo>
                  <a:cubicBezTo>
                    <a:pt x="4967" y="6536"/>
                    <a:pt x="4964" y="6534"/>
                    <a:pt x="4960" y="6534"/>
                  </a:cubicBezTo>
                  <a:close/>
                  <a:moveTo>
                    <a:pt x="4361" y="6584"/>
                  </a:moveTo>
                  <a:lnTo>
                    <a:pt x="4361" y="6584"/>
                  </a:lnTo>
                  <a:cubicBezTo>
                    <a:pt x="4382" y="6781"/>
                    <a:pt x="4368" y="6621"/>
                    <a:pt x="4347" y="6771"/>
                  </a:cubicBezTo>
                  <a:cubicBezTo>
                    <a:pt x="4356" y="6767"/>
                    <a:pt x="4389" y="6718"/>
                    <a:pt x="4438" y="6638"/>
                  </a:cubicBezTo>
                  <a:lnTo>
                    <a:pt x="4438" y="6638"/>
                  </a:lnTo>
                  <a:cubicBezTo>
                    <a:pt x="4415" y="6623"/>
                    <a:pt x="4389" y="6605"/>
                    <a:pt x="4361" y="6584"/>
                  </a:cubicBezTo>
                  <a:close/>
                  <a:moveTo>
                    <a:pt x="3873" y="7615"/>
                  </a:moveTo>
                  <a:cubicBezTo>
                    <a:pt x="3854" y="7635"/>
                    <a:pt x="3838" y="7666"/>
                    <a:pt x="3826" y="7714"/>
                  </a:cubicBezTo>
                  <a:lnTo>
                    <a:pt x="3826" y="7714"/>
                  </a:lnTo>
                  <a:cubicBezTo>
                    <a:pt x="3836" y="7686"/>
                    <a:pt x="3853" y="7652"/>
                    <a:pt x="3873" y="7615"/>
                  </a:cubicBezTo>
                  <a:close/>
                  <a:moveTo>
                    <a:pt x="2868" y="9331"/>
                  </a:moveTo>
                  <a:lnTo>
                    <a:pt x="2868" y="9331"/>
                  </a:lnTo>
                  <a:cubicBezTo>
                    <a:pt x="2891" y="9338"/>
                    <a:pt x="2910" y="9352"/>
                    <a:pt x="2924" y="9370"/>
                  </a:cubicBezTo>
                  <a:lnTo>
                    <a:pt x="2922" y="9370"/>
                  </a:lnTo>
                  <a:cubicBezTo>
                    <a:pt x="2896" y="9368"/>
                    <a:pt x="2878" y="9352"/>
                    <a:pt x="2868" y="9331"/>
                  </a:cubicBezTo>
                  <a:close/>
                  <a:moveTo>
                    <a:pt x="3040" y="9356"/>
                  </a:moveTo>
                  <a:cubicBezTo>
                    <a:pt x="3064" y="9356"/>
                    <a:pt x="3073" y="9370"/>
                    <a:pt x="3051" y="9423"/>
                  </a:cubicBezTo>
                  <a:cubicBezTo>
                    <a:pt x="3024" y="9446"/>
                    <a:pt x="3004" y="9455"/>
                    <a:pt x="2990" y="9455"/>
                  </a:cubicBezTo>
                  <a:cubicBezTo>
                    <a:pt x="2956" y="9455"/>
                    <a:pt x="2947" y="9409"/>
                    <a:pt x="2922" y="9370"/>
                  </a:cubicBezTo>
                  <a:lnTo>
                    <a:pt x="2922" y="9370"/>
                  </a:lnTo>
                  <a:cubicBezTo>
                    <a:pt x="2927" y="9371"/>
                    <a:pt x="2933" y="9371"/>
                    <a:pt x="2938" y="9371"/>
                  </a:cubicBezTo>
                  <a:cubicBezTo>
                    <a:pt x="2974" y="9371"/>
                    <a:pt x="3015" y="9356"/>
                    <a:pt x="3040" y="9356"/>
                  </a:cubicBezTo>
                  <a:close/>
                  <a:moveTo>
                    <a:pt x="4796" y="1"/>
                  </a:moveTo>
                  <a:cubicBezTo>
                    <a:pt x="4791" y="1"/>
                    <a:pt x="4789" y="4"/>
                    <a:pt x="4788" y="11"/>
                  </a:cubicBezTo>
                  <a:cubicBezTo>
                    <a:pt x="4792" y="11"/>
                    <a:pt x="4795" y="11"/>
                    <a:pt x="4795" y="11"/>
                  </a:cubicBezTo>
                  <a:lnTo>
                    <a:pt x="4795" y="11"/>
                  </a:lnTo>
                  <a:cubicBezTo>
                    <a:pt x="4803" y="11"/>
                    <a:pt x="4413" y="60"/>
                    <a:pt x="4396" y="195"/>
                  </a:cubicBezTo>
                  <a:cubicBezTo>
                    <a:pt x="4398" y="219"/>
                    <a:pt x="5428" y="1837"/>
                    <a:pt x="5470" y="1837"/>
                  </a:cubicBezTo>
                  <a:cubicBezTo>
                    <a:pt x="5472" y="1837"/>
                    <a:pt x="5472" y="1836"/>
                    <a:pt x="5472" y="1834"/>
                  </a:cubicBezTo>
                  <a:lnTo>
                    <a:pt x="5472" y="1834"/>
                  </a:lnTo>
                  <a:cubicBezTo>
                    <a:pt x="5796" y="2636"/>
                    <a:pt x="5952" y="3234"/>
                    <a:pt x="5768" y="3920"/>
                  </a:cubicBezTo>
                  <a:cubicBezTo>
                    <a:pt x="5788" y="3937"/>
                    <a:pt x="5808" y="3946"/>
                    <a:pt x="5826" y="3946"/>
                  </a:cubicBezTo>
                  <a:lnTo>
                    <a:pt x="5826" y="3946"/>
                  </a:lnTo>
                  <a:cubicBezTo>
                    <a:pt x="5809" y="3947"/>
                    <a:pt x="5783" y="3949"/>
                    <a:pt x="5744" y="3959"/>
                  </a:cubicBezTo>
                  <a:lnTo>
                    <a:pt x="5744" y="3959"/>
                  </a:lnTo>
                  <a:cubicBezTo>
                    <a:pt x="5737" y="3951"/>
                    <a:pt x="5729" y="3941"/>
                    <a:pt x="5720" y="3929"/>
                  </a:cubicBezTo>
                  <a:cubicBezTo>
                    <a:pt x="5671" y="4136"/>
                    <a:pt x="5657" y="4314"/>
                    <a:pt x="5481" y="4597"/>
                  </a:cubicBezTo>
                  <a:cubicBezTo>
                    <a:pt x="5546" y="4698"/>
                    <a:pt x="4721" y="6180"/>
                    <a:pt x="4438" y="6638"/>
                  </a:cubicBezTo>
                  <a:lnTo>
                    <a:pt x="4438" y="6638"/>
                  </a:lnTo>
                  <a:cubicBezTo>
                    <a:pt x="4532" y="6700"/>
                    <a:pt x="4582" y="6727"/>
                    <a:pt x="4556" y="6836"/>
                  </a:cubicBezTo>
                  <a:cubicBezTo>
                    <a:pt x="4540" y="6996"/>
                    <a:pt x="4535" y="7071"/>
                    <a:pt x="4458" y="7071"/>
                  </a:cubicBezTo>
                  <a:cubicBezTo>
                    <a:pt x="4436" y="7071"/>
                    <a:pt x="4407" y="7065"/>
                    <a:pt x="4371" y="7052"/>
                  </a:cubicBezTo>
                  <a:cubicBezTo>
                    <a:pt x="4357" y="7057"/>
                    <a:pt x="4143" y="7170"/>
                    <a:pt x="4136" y="7210"/>
                  </a:cubicBezTo>
                  <a:cubicBezTo>
                    <a:pt x="4137" y="7209"/>
                    <a:pt x="4137" y="7209"/>
                    <a:pt x="4137" y="7209"/>
                  </a:cubicBezTo>
                  <a:lnTo>
                    <a:pt x="4137" y="7209"/>
                  </a:lnTo>
                  <a:cubicBezTo>
                    <a:pt x="4144" y="7209"/>
                    <a:pt x="3967" y="7445"/>
                    <a:pt x="3873" y="7615"/>
                  </a:cubicBezTo>
                  <a:lnTo>
                    <a:pt x="3873" y="7615"/>
                  </a:lnTo>
                  <a:cubicBezTo>
                    <a:pt x="3892" y="7595"/>
                    <a:pt x="3913" y="7587"/>
                    <a:pt x="3933" y="7587"/>
                  </a:cubicBezTo>
                  <a:cubicBezTo>
                    <a:pt x="3968" y="7587"/>
                    <a:pt x="3999" y="7611"/>
                    <a:pt x="4011" y="7638"/>
                  </a:cubicBezTo>
                  <a:cubicBezTo>
                    <a:pt x="4029" y="7707"/>
                    <a:pt x="3994" y="7730"/>
                    <a:pt x="3932" y="7730"/>
                  </a:cubicBezTo>
                  <a:cubicBezTo>
                    <a:pt x="3902" y="7730"/>
                    <a:pt x="3865" y="7724"/>
                    <a:pt x="3826" y="7715"/>
                  </a:cubicBezTo>
                  <a:lnTo>
                    <a:pt x="3826" y="7715"/>
                  </a:lnTo>
                  <a:cubicBezTo>
                    <a:pt x="3826" y="7715"/>
                    <a:pt x="3826" y="7715"/>
                    <a:pt x="3826" y="7714"/>
                  </a:cubicBezTo>
                  <a:lnTo>
                    <a:pt x="3826" y="7714"/>
                  </a:lnTo>
                  <a:cubicBezTo>
                    <a:pt x="3826" y="7715"/>
                    <a:pt x="3826" y="7715"/>
                    <a:pt x="3826" y="7715"/>
                  </a:cubicBezTo>
                  <a:lnTo>
                    <a:pt x="3826" y="7715"/>
                  </a:lnTo>
                  <a:cubicBezTo>
                    <a:pt x="3801" y="7710"/>
                    <a:pt x="3775" y="7703"/>
                    <a:pt x="3749" y="7696"/>
                  </a:cubicBezTo>
                  <a:cubicBezTo>
                    <a:pt x="3742" y="7733"/>
                    <a:pt x="1614" y="11359"/>
                    <a:pt x="1663" y="11496"/>
                  </a:cubicBezTo>
                  <a:cubicBezTo>
                    <a:pt x="1329" y="11983"/>
                    <a:pt x="703" y="12351"/>
                    <a:pt x="1" y="12750"/>
                  </a:cubicBezTo>
                  <a:cubicBezTo>
                    <a:pt x="6" y="12749"/>
                    <a:pt x="10" y="12749"/>
                    <a:pt x="15" y="12749"/>
                  </a:cubicBezTo>
                  <a:cubicBezTo>
                    <a:pt x="66" y="12749"/>
                    <a:pt x="71" y="12806"/>
                    <a:pt x="90" y="12806"/>
                  </a:cubicBezTo>
                  <a:cubicBezTo>
                    <a:pt x="95" y="12806"/>
                    <a:pt x="100" y="12803"/>
                    <a:pt x="107" y="12794"/>
                  </a:cubicBezTo>
                  <a:cubicBezTo>
                    <a:pt x="194" y="12847"/>
                    <a:pt x="278" y="12868"/>
                    <a:pt x="359" y="12868"/>
                  </a:cubicBezTo>
                  <a:cubicBezTo>
                    <a:pt x="710" y="12868"/>
                    <a:pt x="1013" y="12464"/>
                    <a:pt x="1334" y="12464"/>
                  </a:cubicBezTo>
                  <a:cubicBezTo>
                    <a:pt x="1362" y="12464"/>
                    <a:pt x="1391" y="12467"/>
                    <a:pt x="1419" y="12474"/>
                  </a:cubicBezTo>
                  <a:cubicBezTo>
                    <a:pt x="1642" y="12180"/>
                    <a:pt x="1848" y="11871"/>
                    <a:pt x="2036" y="11552"/>
                  </a:cubicBezTo>
                  <a:lnTo>
                    <a:pt x="2036" y="11552"/>
                  </a:lnTo>
                  <a:cubicBezTo>
                    <a:pt x="2036" y="11552"/>
                    <a:pt x="2036" y="11552"/>
                    <a:pt x="2036" y="11552"/>
                  </a:cubicBezTo>
                  <a:cubicBezTo>
                    <a:pt x="2042" y="11552"/>
                    <a:pt x="2759" y="10269"/>
                    <a:pt x="2757" y="10219"/>
                  </a:cubicBezTo>
                  <a:lnTo>
                    <a:pt x="2757" y="10219"/>
                  </a:lnTo>
                  <a:cubicBezTo>
                    <a:pt x="2687" y="10231"/>
                    <a:pt x="2703" y="10245"/>
                    <a:pt x="2698" y="10245"/>
                  </a:cubicBezTo>
                  <a:cubicBezTo>
                    <a:pt x="2695" y="10245"/>
                    <a:pt x="2687" y="10242"/>
                    <a:pt x="2660" y="10233"/>
                  </a:cubicBezTo>
                  <a:cubicBezTo>
                    <a:pt x="2727" y="10103"/>
                    <a:pt x="3017" y="10200"/>
                    <a:pt x="2827" y="10001"/>
                  </a:cubicBezTo>
                  <a:cubicBezTo>
                    <a:pt x="2783" y="9924"/>
                    <a:pt x="2595" y="9940"/>
                    <a:pt x="2655" y="9676"/>
                  </a:cubicBezTo>
                  <a:lnTo>
                    <a:pt x="2655" y="9676"/>
                  </a:lnTo>
                  <a:cubicBezTo>
                    <a:pt x="2987" y="9820"/>
                    <a:pt x="2678" y="9662"/>
                    <a:pt x="2952" y="10084"/>
                  </a:cubicBezTo>
                  <a:cubicBezTo>
                    <a:pt x="2913" y="9914"/>
                    <a:pt x="3145" y="9589"/>
                    <a:pt x="3193" y="9552"/>
                  </a:cubicBezTo>
                  <a:lnTo>
                    <a:pt x="3193" y="9552"/>
                  </a:lnTo>
                  <a:cubicBezTo>
                    <a:pt x="3197" y="9552"/>
                    <a:pt x="3200" y="9553"/>
                    <a:pt x="3202" y="9553"/>
                  </a:cubicBezTo>
                  <a:cubicBezTo>
                    <a:pt x="3203" y="9550"/>
                    <a:pt x="3202" y="9548"/>
                    <a:pt x="3200" y="9548"/>
                  </a:cubicBezTo>
                  <a:cubicBezTo>
                    <a:pt x="3199" y="9548"/>
                    <a:pt x="3197" y="9550"/>
                    <a:pt x="3193" y="9552"/>
                  </a:cubicBezTo>
                  <a:lnTo>
                    <a:pt x="3193" y="9552"/>
                  </a:lnTo>
                  <a:cubicBezTo>
                    <a:pt x="3184" y="9551"/>
                    <a:pt x="3172" y="9551"/>
                    <a:pt x="3164" y="9551"/>
                  </a:cubicBezTo>
                  <a:cubicBezTo>
                    <a:pt x="3152" y="9551"/>
                    <a:pt x="3148" y="9551"/>
                    <a:pt x="3165" y="9549"/>
                  </a:cubicBezTo>
                  <a:cubicBezTo>
                    <a:pt x="3175" y="9501"/>
                    <a:pt x="3179" y="9467"/>
                    <a:pt x="3175" y="9445"/>
                  </a:cubicBezTo>
                  <a:lnTo>
                    <a:pt x="3175" y="9445"/>
                  </a:lnTo>
                  <a:cubicBezTo>
                    <a:pt x="3209" y="9465"/>
                    <a:pt x="3240" y="9493"/>
                    <a:pt x="3228" y="9521"/>
                  </a:cubicBezTo>
                  <a:cubicBezTo>
                    <a:pt x="3227" y="9535"/>
                    <a:pt x="3227" y="9541"/>
                    <a:pt x="3227" y="9541"/>
                  </a:cubicBezTo>
                  <a:cubicBezTo>
                    <a:pt x="3229" y="9541"/>
                    <a:pt x="3245" y="9398"/>
                    <a:pt x="3262" y="9372"/>
                  </a:cubicBezTo>
                  <a:lnTo>
                    <a:pt x="3262" y="9372"/>
                  </a:lnTo>
                  <a:cubicBezTo>
                    <a:pt x="3268" y="9380"/>
                    <a:pt x="3274" y="9390"/>
                    <a:pt x="3281" y="9403"/>
                  </a:cubicBezTo>
                  <a:cubicBezTo>
                    <a:pt x="3277" y="9378"/>
                    <a:pt x="3272" y="9368"/>
                    <a:pt x="3268" y="9368"/>
                  </a:cubicBezTo>
                  <a:cubicBezTo>
                    <a:pt x="3266" y="9368"/>
                    <a:pt x="3264" y="9370"/>
                    <a:pt x="3262" y="9372"/>
                  </a:cubicBezTo>
                  <a:lnTo>
                    <a:pt x="3262" y="9372"/>
                  </a:lnTo>
                  <a:cubicBezTo>
                    <a:pt x="3248" y="9351"/>
                    <a:pt x="3239" y="9346"/>
                    <a:pt x="3234" y="9346"/>
                  </a:cubicBezTo>
                  <a:cubicBezTo>
                    <a:pt x="3229" y="9346"/>
                    <a:pt x="3227" y="9350"/>
                    <a:pt x="3227" y="9350"/>
                  </a:cubicBezTo>
                  <a:cubicBezTo>
                    <a:pt x="3227" y="9350"/>
                    <a:pt x="3231" y="9340"/>
                    <a:pt x="3235" y="9284"/>
                  </a:cubicBezTo>
                  <a:cubicBezTo>
                    <a:pt x="3184" y="9113"/>
                    <a:pt x="3288" y="8957"/>
                    <a:pt x="3429" y="8802"/>
                  </a:cubicBezTo>
                  <a:cubicBezTo>
                    <a:pt x="3446" y="8787"/>
                    <a:pt x="3464" y="8763"/>
                    <a:pt x="3488" y="8763"/>
                  </a:cubicBezTo>
                  <a:cubicBezTo>
                    <a:pt x="3516" y="8763"/>
                    <a:pt x="3551" y="8791"/>
                    <a:pt x="3603" y="8888"/>
                  </a:cubicBezTo>
                  <a:cubicBezTo>
                    <a:pt x="3565" y="8821"/>
                    <a:pt x="4661" y="6828"/>
                    <a:pt x="4918" y="6563"/>
                  </a:cubicBezTo>
                  <a:lnTo>
                    <a:pt x="4918" y="6563"/>
                  </a:lnTo>
                  <a:cubicBezTo>
                    <a:pt x="4913" y="6564"/>
                    <a:pt x="4908" y="6564"/>
                    <a:pt x="4903" y="6564"/>
                  </a:cubicBezTo>
                  <a:cubicBezTo>
                    <a:pt x="4837" y="6564"/>
                    <a:pt x="4795" y="6478"/>
                    <a:pt x="4781" y="6370"/>
                  </a:cubicBezTo>
                  <a:cubicBezTo>
                    <a:pt x="4686" y="6301"/>
                    <a:pt x="4732" y="6264"/>
                    <a:pt x="4765" y="6261"/>
                  </a:cubicBezTo>
                  <a:lnTo>
                    <a:pt x="4765" y="6261"/>
                  </a:lnTo>
                  <a:cubicBezTo>
                    <a:pt x="4767" y="6284"/>
                    <a:pt x="4777" y="6292"/>
                    <a:pt x="4790" y="6292"/>
                  </a:cubicBezTo>
                  <a:cubicBezTo>
                    <a:pt x="4820" y="6292"/>
                    <a:pt x="4869" y="6254"/>
                    <a:pt x="4903" y="6254"/>
                  </a:cubicBezTo>
                  <a:cubicBezTo>
                    <a:pt x="4908" y="6254"/>
                    <a:pt x="4913" y="6255"/>
                    <a:pt x="4918" y="6257"/>
                  </a:cubicBezTo>
                  <a:lnTo>
                    <a:pt x="4918" y="6257"/>
                  </a:lnTo>
                  <a:cubicBezTo>
                    <a:pt x="4914" y="6200"/>
                    <a:pt x="4934" y="6122"/>
                    <a:pt x="4901" y="6122"/>
                  </a:cubicBezTo>
                  <a:cubicBezTo>
                    <a:pt x="4886" y="6122"/>
                    <a:pt x="4859" y="6139"/>
                    <a:pt x="4813" y="6183"/>
                  </a:cubicBezTo>
                  <a:cubicBezTo>
                    <a:pt x="4856" y="6111"/>
                    <a:pt x="4890" y="6098"/>
                    <a:pt x="4928" y="6098"/>
                  </a:cubicBezTo>
                  <a:cubicBezTo>
                    <a:pt x="4952" y="6098"/>
                    <a:pt x="4977" y="6103"/>
                    <a:pt x="5007" y="6103"/>
                  </a:cubicBezTo>
                  <a:cubicBezTo>
                    <a:pt x="5047" y="6103"/>
                    <a:pt x="5096" y="6094"/>
                    <a:pt x="5161" y="6050"/>
                  </a:cubicBezTo>
                  <a:cubicBezTo>
                    <a:pt x="5124" y="6002"/>
                    <a:pt x="5840" y="4984"/>
                    <a:pt x="5824" y="4813"/>
                  </a:cubicBezTo>
                  <a:cubicBezTo>
                    <a:pt x="6367" y="4006"/>
                    <a:pt x="6360" y="2719"/>
                    <a:pt x="5861" y="1655"/>
                  </a:cubicBezTo>
                  <a:lnTo>
                    <a:pt x="5861" y="1655"/>
                  </a:lnTo>
                  <a:cubicBezTo>
                    <a:pt x="5860" y="1657"/>
                    <a:pt x="5858" y="1658"/>
                    <a:pt x="5856" y="1658"/>
                  </a:cubicBezTo>
                  <a:cubicBezTo>
                    <a:pt x="5766" y="1658"/>
                    <a:pt x="4890" y="1"/>
                    <a:pt x="479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98" name="Google Shape;13998;p54"/>
            <p:cNvSpPr/>
            <p:nvPr/>
          </p:nvSpPr>
          <p:spPr>
            <a:xfrm>
              <a:off x="4013075" y="1800775"/>
              <a:ext cx="172150" cy="10325"/>
            </a:xfrm>
            <a:custGeom>
              <a:avLst/>
              <a:gdLst/>
              <a:ahLst/>
              <a:cxnLst/>
              <a:rect l="l" t="t" r="r" b="b"/>
              <a:pathLst>
                <a:path w="6886" h="413" extrusionOk="0">
                  <a:moveTo>
                    <a:pt x="4530" y="107"/>
                  </a:moveTo>
                  <a:cubicBezTo>
                    <a:pt x="4532" y="107"/>
                    <a:pt x="4778" y="188"/>
                    <a:pt x="4778" y="188"/>
                  </a:cubicBezTo>
                  <a:cubicBezTo>
                    <a:pt x="4778" y="188"/>
                    <a:pt x="4777" y="188"/>
                    <a:pt x="4775" y="188"/>
                  </a:cubicBezTo>
                  <a:cubicBezTo>
                    <a:pt x="4748" y="188"/>
                    <a:pt x="4516" y="172"/>
                    <a:pt x="4516" y="172"/>
                  </a:cubicBezTo>
                  <a:cubicBezTo>
                    <a:pt x="4516" y="172"/>
                    <a:pt x="4528" y="107"/>
                    <a:pt x="4530" y="107"/>
                  </a:cubicBezTo>
                  <a:close/>
                  <a:moveTo>
                    <a:pt x="2708" y="0"/>
                  </a:moveTo>
                  <a:cubicBezTo>
                    <a:pt x="2613" y="0"/>
                    <a:pt x="492" y="0"/>
                    <a:pt x="399" y="5"/>
                  </a:cubicBezTo>
                  <a:cubicBezTo>
                    <a:pt x="471" y="49"/>
                    <a:pt x="499" y="109"/>
                    <a:pt x="489" y="202"/>
                  </a:cubicBezTo>
                  <a:cubicBezTo>
                    <a:pt x="457" y="202"/>
                    <a:pt x="304" y="144"/>
                    <a:pt x="223" y="144"/>
                  </a:cubicBezTo>
                  <a:cubicBezTo>
                    <a:pt x="314" y="335"/>
                    <a:pt x="292" y="378"/>
                    <a:pt x="236" y="378"/>
                  </a:cubicBezTo>
                  <a:cubicBezTo>
                    <a:pt x="190" y="378"/>
                    <a:pt x="123" y="350"/>
                    <a:pt x="74" y="350"/>
                  </a:cubicBezTo>
                  <a:cubicBezTo>
                    <a:pt x="40" y="350"/>
                    <a:pt x="14" y="364"/>
                    <a:pt x="12" y="411"/>
                  </a:cubicBezTo>
                  <a:cubicBezTo>
                    <a:pt x="0" y="412"/>
                    <a:pt x="1659" y="413"/>
                    <a:pt x="3305" y="413"/>
                  </a:cubicBezTo>
                  <a:cubicBezTo>
                    <a:pt x="4951" y="413"/>
                    <a:pt x="6585" y="412"/>
                    <a:pt x="6524" y="408"/>
                  </a:cubicBezTo>
                  <a:cubicBezTo>
                    <a:pt x="6591" y="408"/>
                    <a:pt x="6885" y="5"/>
                    <a:pt x="6883" y="3"/>
                  </a:cubicBezTo>
                  <a:cubicBezTo>
                    <a:pt x="6816" y="3"/>
                    <a:pt x="2896" y="5"/>
                    <a:pt x="2919" y="5"/>
                  </a:cubicBezTo>
                  <a:cubicBezTo>
                    <a:pt x="2979" y="21"/>
                    <a:pt x="2870" y="40"/>
                    <a:pt x="2882" y="61"/>
                  </a:cubicBezTo>
                  <a:cubicBezTo>
                    <a:pt x="2754" y="93"/>
                    <a:pt x="2928" y="170"/>
                    <a:pt x="2921" y="267"/>
                  </a:cubicBezTo>
                  <a:cubicBezTo>
                    <a:pt x="2838" y="183"/>
                    <a:pt x="2733" y="144"/>
                    <a:pt x="2664" y="144"/>
                  </a:cubicBezTo>
                  <a:cubicBezTo>
                    <a:pt x="2634" y="144"/>
                    <a:pt x="2611" y="151"/>
                    <a:pt x="2599" y="165"/>
                  </a:cubicBezTo>
                  <a:cubicBezTo>
                    <a:pt x="2617" y="98"/>
                    <a:pt x="2715" y="58"/>
                    <a:pt x="270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3999" name="Google Shape;13999;p54"/>
            <p:cNvSpPr/>
            <p:nvPr/>
          </p:nvSpPr>
          <p:spPr>
            <a:xfrm>
              <a:off x="3766575" y="1926250"/>
              <a:ext cx="1125" cy="1350"/>
            </a:xfrm>
            <a:custGeom>
              <a:avLst/>
              <a:gdLst/>
              <a:ahLst/>
              <a:cxnLst/>
              <a:rect l="l" t="t" r="r" b="b"/>
              <a:pathLst>
                <a:path w="45" h="54" extrusionOk="0">
                  <a:moveTo>
                    <a:pt x="1" y="0"/>
                  </a:moveTo>
                  <a:lnTo>
                    <a:pt x="31" y="54"/>
                  </a:lnTo>
                  <a:cubicBezTo>
                    <a:pt x="33" y="42"/>
                    <a:pt x="40" y="30"/>
                    <a:pt x="45" y="21"/>
                  </a:cubicBezTo>
                  <a:cubicBezTo>
                    <a:pt x="45" y="21"/>
                    <a:pt x="1" y="0"/>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00" name="Google Shape;14000;p54"/>
            <p:cNvSpPr/>
            <p:nvPr/>
          </p:nvSpPr>
          <p:spPr>
            <a:xfrm>
              <a:off x="4027600" y="1629225"/>
              <a:ext cx="1300" cy="475"/>
            </a:xfrm>
            <a:custGeom>
              <a:avLst/>
              <a:gdLst/>
              <a:ahLst/>
              <a:cxnLst/>
              <a:rect l="l" t="t" r="r" b="b"/>
              <a:pathLst>
                <a:path w="52" h="19" extrusionOk="0">
                  <a:moveTo>
                    <a:pt x="43" y="0"/>
                  </a:moveTo>
                  <a:lnTo>
                    <a:pt x="1" y="19"/>
                  </a:lnTo>
                  <a:lnTo>
                    <a:pt x="52" y="19"/>
                  </a:lnTo>
                  <a:cubicBezTo>
                    <a:pt x="52" y="19"/>
                    <a:pt x="43" y="0"/>
                    <a:pt x="4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01" name="Google Shape;14001;p54"/>
            <p:cNvSpPr/>
            <p:nvPr/>
          </p:nvSpPr>
          <p:spPr>
            <a:xfrm>
              <a:off x="3680525" y="1656525"/>
              <a:ext cx="425" cy="600"/>
            </a:xfrm>
            <a:custGeom>
              <a:avLst/>
              <a:gdLst/>
              <a:ahLst/>
              <a:cxnLst/>
              <a:rect l="l" t="t" r="r" b="b"/>
              <a:pathLst>
                <a:path w="17" h="24" extrusionOk="0">
                  <a:moveTo>
                    <a:pt x="14" y="0"/>
                  </a:moveTo>
                  <a:cubicBezTo>
                    <a:pt x="14" y="0"/>
                    <a:pt x="0" y="23"/>
                    <a:pt x="0" y="23"/>
                  </a:cubicBezTo>
                  <a:cubicBezTo>
                    <a:pt x="7" y="21"/>
                    <a:pt x="12" y="21"/>
                    <a:pt x="16" y="17"/>
                  </a:cubicBezTo>
                  <a:cubicBezTo>
                    <a:pt x="16" y="12"/>
                    <a:pt x="14" y="7"/>
                    <a:pt x="1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02" name="Google Shape;14002;p54"/>
            <p:cNvSpPr/>
            <p:nvPr/>
          </p:nvSpPr>
          <p:spPr>
            <a:xfrm>
              <a:off x="4170300" y="1619425"/>
              <a:ext cx="11950" cy="10275"/>
            </a:xfrm>
            <a:custGeom>
              <a:avLst/>
              <a:gdLst/>
              <a:ahLst/>
              <a:cxnLst/>
              <a:rect l="l" t="t" r="r" b="b"/>
              <a:pathLst>
                <a:path w="478" h="411" extrusionOk="0">
                  <a:moveTo>
                    <a:pt x="244" y="1"/>
                  </a:moveTo>
                  <a:lnTo>
                    <a:pt x="244" y="1"/>
                  </a:lnTo>
                  <a:cubicBezTo>
                    <a:pt x="244" y="1"/>
                    <a:pt x="244" y="1"/>
                    <a:pt x="244" y="1"/>
                  </a:cubicBezTo>
                  <a:lnTo>
                    <a:pt x="244" y="1"/>
                  </a:lnTo>
                  <a:cubicBezTo>
                    <a:pt x="244" y="1"/>
                    <a:pt x="244" y="1"/>
                    <a:pt x="244" y="1"/>
                  </a:cubicBezTo>
                  <a:close/>
                  <a:moveTo>
                    <a:pt x="244" y="1"/>
                  </a:moveTo>
                  <a:lnTo>
                    <a:pt x="244" y="1"/>
                  </a:lnTo>
                  <a:cubicBezTo>
                    <a:pt x="239" y="3"/>
                    <a:pt x="77" y="5"/>
                    <a:pt x="77" y="5"/>
                  </a:cubicBezTo>
                  <a:cubicBezTo>
                    <a:pt x="114" y="73"/>
                    <a:pt x="133" y="122"/>
                    <a:pt x="186" y="122"/>
                  </a:cubicBezTo>
                  <a:cubicBezTo>
                    <a:pt x="190" y="122"/>
                    <a:pt x="194" y="122"/>
                    <a:pt x="198" y="121"/>
                  </a:cubicBezTo>
                  <a:lnTo>
                    <a:pt x="198" y="121"/>
                  </a:lnTo>
                  <a:cubicBezTo>
                    <a:pt x="295" y="226"/>
                    <a:pt x="119" y="365"/>
                    <a:pt x="0" y="411"/>
                  </a:cubicBezTo>
                  <a:cubicBezTo>
                    <a:pt x="0" y="411"/>
                    <a:pt x="473" y="411"/>
                    <a:pt x="476" y="406"/>
                  </a:cubicBezTo>
                  <a:cubicBezTo>
                    <a:pt x="476" y="406"/>
                    <a:pt x="476" y="406"/>
                    <a:pt x="476" y="406"/>
                  </a:cubicBezTo>
                  <a:cubicBezTo>
                    <a:pt x="478" y="406"/>
                    <a:pt x="244" y="9"/>
                    <a:pt x="24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03" name="Google Shape;14003;p54"/>
            <p:cNvSpPr/>
            <p:nvPr/>
          </p:nvSpPr>
          <p:spPr>
            <a:xfrm>
              <a:off x="4198050" y="1599250"/>
              <a:ext cx="20150" cy="23925"/>
            </a:xfrm>
            <a:custGeom>
              <a:avLst/>
              <a:gdLst/>
              <a:ahLst/>
              <a:cxnLst/>
              <a:rect l="l" t="t" r="r" b="b"/>
              <a:pathLst>
                <a:path w="806" h="957" extrusionOk="0">
                  <a:moveTo>
                    <a:pt x="326" y="921"/>
                  </a:moveTo>
                  <a:cubicBezTo>
                    <a:pt x="325" y="921"/>
                    <a:pt x="325" y="921"/>
                    <a:pt x="325" y="921"/>
                  </a:cubicBezTo>
                  <a:cubicBezTo>
                    <a:pt x="325" y="921"/>
                    <a:pt x="326" y="921"/>
                    <a:pt x="326" y="921"/>
                  </a:cubicBezTo>
                  <a:close/>
                  <a:moveTo>
                    <a:pt x="402" y="1"/>
                  </a:moveTo>
                  <a:lnTo>
                    <a:pt x="402" y="1"/>
                  </a:lnTo>
                  <a:cubicBezTo>
                    <a:pt x="258" y="24"/>
                    <a:pt x="108" y="54"/>
                    <a:pt x="1" y="205"/>
                  </a:cubicBezTo>
                  <a:cubicBezTo>
                    <a:pt x="1" y="207"/>
                    <a:pt x="24" y="388"/>
                    <a:pt x="31" y="397"/>
                  </a:cubicBezTo>
                  <a:cubicBezTo>
                    <a:pt x="31" y="397"/>
                    <a:pt x="31" y="397"/>
                    <a:pt x="31" y="397"/>
                  </a:cubicBezTo>
                  <a:cubicBezTo>
                    <a:pt x="36" y="397"/>
                    <a:pt x="302" y="868"/>
                    <a:pt x="295" y="882"/>
                  </a:cubicBezTo>
                  <a:cubicBezTo>
                    <a:pt x="302" y="883"/>
                    <a:pt x="309" y="884"/>
                    <a:pt x="316" y="884"/>
                  </a:cubicBezTo>
                  <a:cubicBezTo>
                    <a:pt x="323" y="884"/>
                    <a:pt x="330" y="883"/>
                    <a:pt x="337" y="882"/>
                  </a:cubicBezTo>
                  <a:lnTo>
                    <a:pt x="337" y="882"/>
                  </a:lnTo>
                  <a:cubicBezTo>
                    <a:pt x="326" y="898"/>
                    <a:pt x="330" y="893"/>
                    <a:pt x="326" y="921"/>
                  </a:cubicBezTo>
                  <a:lnTo>
                    <a:pt x="326" y="921"/>
                  </a:lnTo>
                  <a:cubicBezTo>
                    <a:pt x="326" y="921"/>
                    <a:pt x="326" y="921"/>
                    <a:pt x="326" y="921"/>
                  </a:cubicBezTo>
                  <a:cubicBezTo>
                    <a:pt x="328" y="921"/>
                    <a:pt x="344" y="956"/>
                    <a:pt x="346" y="956"/>
                  </a:cubicBezTo>
                  <a:cubicBezTo>
                    <a:pt x="346" y="956"/>
                    <a:pt x="346" y="956"/>
                    <a:pt x="346" y="956"/>
                  </a:cubicBezTo>
                  <a:cubicBezTo>
                    <a:pt x="492" y="866"/>
                    <a:pt x="643" y="782"/>
                    <a:pt x="798" y="708"/>
                  </a:cubicBezTo>
                  <a:cubicBezTo>
                    <a:pt x="805" y="694"/>
                    <a:pt x="397" y="10"/>
                    <a:pt x="40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04" name="Google Shape;14004;p54"/>
            <p:cNvSpPr/>
            <p:nvPr/>
          </p:nvSpPr>
          <p:spPr>
            <a:xfrm>
              <a:off x="4175450" y="1614275"/>
              <a:ext cx="18575" cy="20825"/>
            </a:xfrm>
            <a:custGeom>
              <a:avLst/>
              <a:gdLst/>
              <a:ahLst/>
              <a:cxnLst/>
              <a:rect l="l" t="t" r="r" b="b"/>
              <a:pathLst>
                <a:path w="743" h="833" extrusionOk="0">
                  <a:moveTo>
                    <a:pt x="388" y="0"/>
                  </a:moveTo>
                  <a:cubicBezTo>
                    <a:pt x="388" y="0"/>
                    <a:pt x="388" y="0"/>
                    <a:pt x="388" y="0"/>
                  </a:cubicBezTo>
                  <a:cubicBezTo>
                    <a:pt x="263" y="63"/>
                    <a:pt x="134" y="111"/>
                    <a:pt x="2" y="148"/>
                  </a:cubicBezTo>
                  <a:lnTo>
                    <a:pt x="2" y="148"/>
                  </a:lnTo>
                  <a:cubicBezTo>
                    <a:pt x="2" y="148"/>
                    <a:pt x="2" y="148"/>
                    <a:pt x="1" y="148"/>
                  </a:cubicBezTo>
                  <a:cubicBezTo>
                    <a:pt x="1" y="148"/>
                    <a:pt x="1" y="148"/>
                    <a:pt x="1" y="149"/>
                  </a:cubicBezTo>
                  <a:cubicBezTo>
                    <a:pt x="1" y="149"/>
                    <a:pt x="2" y="148"/>
                    <a:pt x="2" y="148"/>
                  </a:cubicBezTo>
                  <a:lnTo>
                    <a:pt x="2" y="148"/>
                  </a:lnTo>
                  <a:cubicBezTo>
                    <a:pt x="9" y="153"/>
                    <a:pt x="33" y="204"/>
                    <a:pt x="35" y="204"/>
                  </a:cubicBezTo>
                  <a:cubicBezTo>
                    <a:pt x="36" y="204"/>
                    <a:pt x="36" y="203"/>
                    <a:pt x="36" y="202"/>
                  </a:cubicBezTo>
                  <a:lnTo>
                    <a:pt x="36" y="202"/>
                  </a:lnTo>
                  <a:cubicBezTo>
                    <a:pt x="38" y="205"/>
                    <a:pt x="94" y="206"/>
                    <a:pt x="158" y="206"/>
                  </a:cubicBezTo>
                  <a:cubicBezTo>
                    <a:pt x="242" y="206"/>
                    <a:pt x="338" y="204"/>
                    <a:pt x="339" y="204"/>
                  </a:cubicBezTo>
                  <a:lnTo>
                    <a:pt x="339" y="204"/>
                  </a:lnTo>
                  <a:cubicBezTo>
                    <a:pt x="448" y="211"/>
                    <a:pt x="550" y="302"/>
                    <a:pt x="546" y="411"/>
                  </a:cubicBezTo>
                  <a:cubicBezTo>
                    <a:pt x="546" y="524"/>
                    <a:pt x="458" y="619"/>
                    <a:pt x="344" y="626"/>
                  </a:cubicBezTo>
                  <a:lnTo>
                    <a:pt x="344" y="626"/>
                  </a:lnTo>
                  <a:cubicBezTo>
                    <a:pt x="344" y="626"/>
                    <a:pt x="308" y="621"/>
                    <a:pt x="288" y="621"/>
                  </a:cubicBezTo>
                  <a:cubicBezTo>
                    <a:pt x="281" y="621"/>
                    <a:pt x="276" y="622"/>
                    <a:pt x="277" y="624"/>
                  </a:cubicBezTo>
                  <a:cubicBezTo>
                    <a:pt x="276" y="623"/>
                    <a:pt x="276" y="623"/>
                    <a:pt x="276" y="623"/>
                  </a:cubicBezTo>
                  <a:lnTo>
                    <a:pt x="276" y="623"/>
                  </a:lnTo>
                  <a:cubicBezTo>
                    <a:pt x="275" y="623"/>
                    <a:pt x="390" y="826"/>
                    <a:pt x="388" y="833"/>
                  </a:cubicBezTo>
                  <a:cubicBezTo>
                    <a:pt x="511" y="775"/>
                    <a:pt x="629" y="707"/>
                    <a:pt x="743" y="631"/>
                  </a:cubicBezTo>
                  <a:cubicBezTo>
                    <a:pt x="743" y="629"/>
                    <a:pt x="397" y="0"/>
                    <a:pt x="38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05" name="Google Shape;14005;p54"/>
            <p:cNvSpPr/>
            <p:nvPr/>
          </p:nvSpPr>
          <p:spPr>
            <a:xfrm>
              <a:off x="4119875" y="1473850"/>
              <a:ext cx="79650" cy="115700"/>
            </a:xfrm>
            <a:custGeom>
              <a:avLst/>
              <a:gdLst/>
              <a:ahLst/>
              <a:cxnLst/>
              <a:rect l="l" t="t" r="r" b="b"/>
              <a:pathLst>
                <a:path w="3186" h="4628" extrusionOk="0">
                  <a:moveTo>
                    <a:pt x="2115" y="2560"/>
                  </a:moveTo>
                  <a:cubicBezTo>
                    <a:pt x="2115" y="2560"/>
                    <a:pt x="2115" y="2560"/>
                    <a:pt x="2115" y="2560"/>
                  </a:cubicBezTo>
                  <a:lnTo>
                    <a:pt x="2115" y="2560"/>
                  </a:lnTo>
                  <a:cubicBezTo>
                    <a:pt x="2115" y="2560"/>
                    <a:pt x="2115" y="2560"/>
                    <a:pt x="2115" y="2560"/>
                  </a:cubicBezTo>
                  <a:close/>
                  <a:moveTo>
                    <a:pt x="2448" y="3141"/>
                  </a:moveTo>
                  <a:cubicBezTo>
                    <a:pt x="2457" y="3157"/>
                    <a:pt x="2462" y="3165"/>
                    <a:pt x="2463" y="3165"/>
                  </a:cubicBezTo>
                  <a:cubicBezTo>
                    <a:pt x="2463" y="3165"/>
                    <a:pt x="2463" y="3165"/>
                    <a:pt x="2463" y="3165"/>
                  </a:cubicBezTo>
                  <a:cubicBezTo>
                    <a:pt x="2462" y="3154"/>
                    <a:pt x="2456" y="3147"/>
                    <a:pt x="2448" y="3141"/>
                  </a:cubicBezTo>
                  <a:close/>
                  <a:moveTo>
                    <a:pt x="2487" y="3170"/>
                  </a:moveTo>
                  <a:lnTo>
                    <a:pt x="2487" y="3170"/>
                  </a:lnTo>
                  <a:cubicBezTo>
                    <a:pt x="2487" y="3170"/>
                    <a:pt x="2487" y="3171"/>
                    <a:pt x="2488" y="3172"/>
                  </a:cubicBezTo>
                  <a:lnTo>
                    <a:pt x="2488" y="3172"/>
                  </a:lnTo>
                  <a:cubicBezTo>
                    <a:pt x="2488" y="3172"/>
                    <a:pt x="2488" y="3172"/>
                    <a:pt x="2488" y="3172"/>
                  </a:cubicBezTo>
                  <a:cubicBezTo>
                    <a:pt x="2487" y="3171"/>
                    <a:pt x="2487" y="3170"/>
                    <a:pt x="2487" y="3170"/>
                  </a:cubicBezTo>
                  <a:close/>
                  <a:moveTo>
                    <a:pt x="492" y="0"/>
                  </a:moveTo>
                  <a:lnTo>
                    <a:pt x="492" y="0"/>
                  </a:lnTo>
                  <a:cubicBezTo>
                    <a:pt x="504" y="91"/>
                    <a:pt x="476" y="128"/>
                    <a:pt x="492" y="139"/>
                  </a:cubicBezTo>
                  <a:cubicBezTo>
                    <a:pt x="325" y="160"/>
                    <a:pt x="163" y="195"/>
                    <a:pt x="1" y="241"/>
                  </a:cubicBezTo>
                  <a:cubicBezTo>
                    <a:pt x="288" y="492"/>
                    <a:pt x="487" y="795"/>
                    <a:pt x="678" y="1060"/>
                  </a:cubicBezTo>
                  <a:cubicBezTo>
                    <a:pt x="671" y="1115"/>
                    <a:pt x="2694" y="4604"/>
                    <a:pt x="2729" y="4627"/>
                  </a:cubicBezTo>
                  <a:cubicBezTo>
                    <a:pt x="2861" y="4593"/>
                    <a:pt x="3007" y="4481"/>
                    <a:pt x="3186" y="4470"/>
                  </a:cubicBezTo>
                  <a:cubicBezTo>
                    <a:pt x="3166" y="4445"/>
                    <a:pt x="2512" y="3230"/>
                    <a:pt x="2488" y="3172"/>
                  </a:cubicBezTo>
                  <a:lnTo>
                    <a:pt x="2488" y="3172"/>
                  </a:lnTo>
                  <a:cubicBezTo>
                    <a:pt x="2469" y="3196"/>
                    <a:pt x="2397" y="3251"/>
                    <a:pt x="2390" y="3251"/>
                  </a:cubicBezTo>
                  <a:cubicBezTo>
                    <a:pt x="2389" y="3251"/>
                    <a:pt x="2390" y="3250"/>
                    <a:pt x="2393" y="3246"/>
                  </a:cubicBezTo>
                  <a:cubicBezTo>
                    <a:pt x="2341" y="3232"/>
                    <a:pt x="2304" y="3104"/>
                    <a:pt x="2347" y="3104"/>
                  </a:cubicBezTo>
                  <a:cubicBezTo>
                    <a:pt x="2347" y="3104"/>
                    <a:pt x="2348" y="3104"/>
                    <a:pt x="2349" y="3104"/>
                  </a:cubicBezTo>
                  <a:cubicBezTo>
                    <a:pt x="2354" y="3134"/>
                    <a:pt x="2419" y="3123"/>
                    <a:pt x="2448" y="3141"/>
                  </a:cubicBezTo>
                  <a:lnTo>
                    <a:pt x="2448" y="3141"/>
                  </a:lnTo>
                  <a:cubicBezTo>
                    <a:pt x="2387" y="3037"/>
                    <a:pt x="2148" y="2626"/>
                    <a:pt x="2124" y="2626"/>
                  </a:cubicBezTo>
                  <a:cubicBezTo>
                    <a:pt x="2122" y="2626"/>
                    <a:pt x="2121" y="2628"/>
                    <a:pt x="2122" y="2631"/>
                  </a:cubicBezTo>
                  <a:cubicBezTo>
                    <a:pt x="2120" y="2630"/>
                    <a:pt x="2117" y="2629"/>
                    <a:pt x="2114" y="2629"/>
                  </a:cubicBezTo>
                  <a:cubicBezTo>
                    <a:pt x="2099" y="2629"/>
                    <a:pt x="2077" y="2653"/>
                    <a:pt x="2067" y="2653"/>
                  </a:cubicBezTo>
                  <a:cubicBezTo>
                    <a:pt x="2061" y="2653"/>
                    <a:pt x="2060" y="2642"/>
                    <a:pt x="2071" y="2604"/>
                  </a:cubicBezTo>
                  <a:cubicBezTo>
                    <a:pt x="2071" y="2600"/>
                    <a:pt x="2072" y="2598"/>
                    <a:pt x="2074" y="2598"/>
                  </a:cubicBezTo>
                  <a:cubicBezTo>
                    <a:pt x="2077" y="2598"/>
                    <a:pt x="2083" y="2606"/>
                    <a:pt x="2090" y="2606"/>
                  </a:cubicBezTo>
                  <a:cubicBezTo>
                    <a:pt x="2098" y="2606"/>
                    <a:pt x="2107" y="2597"/>
                    <a:pt x="2115" y="2560"/>
                  </a:cubicBezTo>
                  <a:lnTo>
                    <a:pt x="2115" y="2560"/>
                  </a:lnTo>
                  <a:cubicBezTo>
                    <a:pt x="2114" y="2561"/>
                    <a:pt x="2114" y="2561"/>
                    <a:pt x="2114" y="2561"/>
                  </a:cubicBezTo>
                  <a:cubicBezTo>
                    <a:pt x="2082" y="2561"/>
                    <a:pt x="1104" y="825"/>
                    <a:pt x="1130" y="788"/>
                  </a:cubicBezTo>
                  <a:cubicBezTo>
                    <a:pt x="981" y="610"/>
                    <a:pt x="868" y="387"/>
                    <a:pt x="708" y="267"/>
                  </a:cubicBezTo>
                  <a:cubicBezTo>
                    <a:pt x="732" y="265"/>
                    <a:pt x="694" y="221"/>
                    <a:pt x="669" y="221"/>
                  </a:cubicBezTo>
                  <a:cubicBezTo>
                    <a:pt x="667" y="221"/>
                    <a:pt x="666" y="221"/>
                    <a:pt x="664" y="221"/>
                  </a:cubicBezTo>
                  <a:lnTo>
                    <a:pt x="664" y="221"/>
                  </a:lnTo>
                  <a:cubicBezTo>
                    <a:pt x="674" y="202"/>
                    <a:pt x="679" y="181"/>
                    <a:pt x="678" y="160"/>
                  </a:cubicBezTo>
                  <a:lnTo>
                    <a:pt x="678" y="160"/>
                  </a:lnTo>
                  <a:cubicBezTo>
                    <a:pt x="677" y="160"/>
                    <a:pt x="676" y="160"/>
                    <a:pt x="675" y="160"/>
                  </a:cubicBezTo>
                  <a:cubicBezTo>
                    <a:pt x="607" y="160"/>
                    <a:pt x="575" y="55"/>
                    <a:pt x="49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06" name="Google Shape;14006;p54"/>
            <p:cNvSpPr/>
            <p:nvPr/>
          </p:nvSpPr>
          <p:spPr>
            <a:xfrm>
              <a:off x="4098200" y="1457150"/>
              <a:ext cx="27675" cy="17425"/>
            </a:xfrm>
            <a:custGeom>
              <a:avLst/>
              <a:gdLst/>
              <a:ahLst/>
              <a:cxnLst/>
              <a:rect l="l" t="t" r="r" b="b"/>
              <a:pathLst>
                <a:path w="1107" h="697" extrusionOk="0">
                  <a:moveTo>
                    <a:pt x="343" y="316"/>
                  </a:moveTo>
                  <a:cubicBezTo>
                    <a:pt x="348" y="338"/>
                    <a:pt x="376" y="414"/>
                    <a:pt x="374" y="416"/>
                  </a:cubicBezTo>
                  <a:cubicBezTo>
                    <a:pt x="341" y="375"/>
                    <a:pt x="334" y="344"/>
                    <a:pt x="343" y="316"/>
                  </a:cubicBezTo>
                  <a:close/>
                  <a:moveTo>
                    <a:pt x="539" y="356"/>
                  </a:moveTo>
                  <a:lnTo>
                    <a:pt x="539" y="356"/>
                  </a:lnTo>
                  <a:cubicBezTo>
                    <a:pt x="549" y="376"/>
                    <a:pt x="559" y="401"/>
                    <a:pt x="569" y="418"/>
                  </a:cubicBezTo>
                  <a:cubicBezTo>
                    <a:pt x="567" y="418"/>
                    <a:pt x="567" y="419"/>
                    <a:pt x="567" y="422"/>
                  </a:cubicBezTo>
                  <a:lnTo>
                    <a:pt x="567" y="422"/>
                  </a:lnTo>
                  <a:cubicBezTo>
                    <a:pt x="565" y="418"/>
                    <a:pt x="563" y="415"/>
                    <a:pt x="562" y="411"/>
                  </a:cubicBezTo>
                  <a:cubicBezTo>
                    <a:pt x="548" y="411"/>
                    <a:pt x="524" y="358"/>
                    <a:pt x="515" y="358"/>
                  </a:cubicBezTo>
                  <a:cubicBezTo>
                    <a:pt x="525" y="358"/>
                    <a:pt x="535" y="358"/>
                    <a:pt x="539" y="356"/>
                  </a:cubicBezTo>
                  <a:close/>
                  <a:moveTo>
                    <a:pt x="562" y="1"/>
                  </a:moveTo>
                  <a:cubicBezTo>
                    <a:pt x="501" y="28"/>
                    <a:pt x="483" y="75"/>
                    <a:pt x="518" y="121"/>
                  </a:cubicBezTo>
                  <a:cubicBezTo>
                    <a:pt x="546" y="201"/>
                    <a:pt x="584" y="224"/>
                    <a:pt x="625" y="224"/>
                  </a:cubicBezTo>
                  <a:cubicBezTo>
                    <a:pt x="678" y="224"/>
                    <a:pt x="736" y="184"/>
                    <a:pt x="783" y="184"/>
                  </a:cubicBezTo>
                  <a:cubicBezTo>
                    <a:pt x="819" y="184"/>
                    <a:pt x="848" y="208"/>
                    <a:pt x="863" y="295"/>
                  </a:cubicBezTo>
                  <a:cubicBezTo>
                    <a:pt x="833" y="247"/>
                    <a:pt x="801" y="229"/>
                    <a:pt x="768" y="229"/>
                  </a:cubicBezTo>
                  <a:cubicBezTo>
                    <a:pt x="698" y="229"/>
                    <a:pt x="622" y="305"/>
                    <a:pt x="542" y="337"/>
                  </a:cubicBezTo>
                  <a:lnTo>
                    <a:pt x="542" y="337"/>
                  </a:lnTo>
                  <a:cubicBezTo>
                    <a:pt x="547" y="268"/>
                    <a:pt x="552" y="210"/>
                    <a:pt x="450" y="128"/>
                  </a:cubicBezTo>
                  <a:cubicBezTo>
                    <a:pt x="448" y="184"/>
                    <a:pt x="366" y="230"/>
                    <a:pt x="347" y="296"/>
                  </a:cubicBezTo>
                  <a:lnTo>
                    <a:pt x="347" y="296"/>
                  </a:lnTo>
                  <a:cubicBezTo>
                    <a:pt x="339" y="258"/>
                    <a:pt x="296" y="112"/>
                    <a:pt x="293" y="112"/>
                  </a:cubicBezTo>
                  <a:cubicBezTo>
                    <a:pt x="293" y="112"/>
                    <a:pt x="293" y="112"/>
                    <a:pt x="293" y="112"/>
                  </a:cubicBezTo>
                  <a:cubicBezTo>
                    <a:pt x="276" y="112"/>
                    <a:pt x="260" y="110"/>
                    <a:pt x="244" y="105"/>
                  </a:cubicBezTo>
                  <a:cubicBezTo>
                    <a:pt x="200" y="121"/>
                    <a:pt x="151" y="121"/>
                    <a:pt x="114" y="147"/>
                  </a:cubicBezTo>
                  <a:cubicBezTo>
                    <a:pt x="144" y="170"/>
                    <a:pt x="177" y="186"/>
                    <a:pt x="214" y="198"/>
                  </a:cubicBezTo>
                  <a:cubicBezTo>
                    <a:pt x="142" y="202"/>
                    <a:pt x="70" y="214"/>
                    <a:pt x="1" y="230"/>
                  </a:cubicBezTo>
                  <a:cubicBezTo>
                    <a:pt x="14" y="286"/>
                    <a:pt x="37" y="301"/>
                    <a:pt x="65" y="301"/>
                  </a:cubicBezTo>
                  <a:cubicBezTo>
                    <a:pt x="97" y="301"/>
                    <a:pt x="135" y="283"/>
                    <a:pt x="174" y="283"/>
                  </a:cubicBezTo>
                  <a:cubicBezTo>
                    <a:pt x="193" y="283"/>
                    <a:pt x="212" y="287"/>
                    <a:pt x="230" y="300"/>
                  </a:cubicBezTo>
                  <a:cubicBezTo>
                    <a:pt x="188" y="314"/>
                    <a:pt x="149" y="327"/>
                    <a:pt x="112" y="348"/>
                  </a:cubicBezTo>
                  <a:cubicBezTo>
                    <a:pt x="302" y="448"/>
                    <a:pt x="483" y="564"/>
                    <a:pt x="652" y="696"/>
                  </a:cubicBezTo>
                  <a:cubicBezTo>
                    <a:pt x="786" y="578"/>
                    <a:pt x="939" y="483"/>
                    <a:pt x="1106" y="416"/>
                  </a:cubicBezTo>
                  <a:cubicBezTo>
                    <a:pt x="946" y="256"/>
                    <a:pt x="763" y="130"/>
                    <a:pt x="56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07" name="Google Shape;14007;p54"/>
            <p:cNvSpPr/>
            <p:nvPr/>
          </p:nvSpPr>
          <p:spPr>
            <a:xfrm>
              <a:off x="4139475" y="1650950"/>
              <a:ext cx="1050" cy="2750"/>
            </a:xfrm>
            <a:custGeom>
              <a:avLst/>
              <a:gdLst/>
              <a:ahLst/>
              <a:cxnLst/>
              <a:rect l="l" t="t" r="r" b="b"/>
              <a:pathLst>
                <a:path w="42" h="110" extrusionOk="0">
                  <a:moveTo>
                    <a:pt x="2" y="1"/>
                  </a:moveTo>
                  <a:cubicBezTo>
                    <a:pt x="0" y="1"/>
                    <a:pt x="2" y="87"/>
                    <a:pt x="2" y="87"/>
                  </a:cubicBezTo>
                  <a:cubicBezTo>
                    <a:pt x="7" y="93"/>
                    <a:pt x="14" y="100"/>
                    <a:pt x="21" y="110"/>
                  </a:cubicBezTo>
                  <a:cubicBezTo>
                    <a:pt x="21" y="110"/>
                    <a:pt x="42" y="1"/>
                    <a:pt x="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08" name="Google Shape;14008;p54"/>
            <p:cNvSpPr/>
            <p:nvPr/>
          </p:nvSpPr>
          <p:spPr>
            <a:xfrm>
              <a:off x="4032775" y="1619425"/>
              <a:ext cx="10500" cy="3925"/>
            </a:xfrm>
            <a:custGeom>
              <a:avLst/>
              <a:gdLst/>
              <a:ahLst/>
              <a:cxnLst/>
              <a:rect l="l" t="t" r="r" b="b"/>
              <a:pathLst>
                <a:path w="420" h="157" extrusionOk="0">
                  <a:moveTo>
                    <a:pt x="12" y="1"/>
                  </a:moveTo>
                  <a:cubicBezTo>
                    <a:pt x="0" y="80"/>
                    <a:pt x="122" y="156"/>
                    <a:pt x="250" y="156"/>
                  </a:cubicBezTo>
                  <a:cubicBezTo>
                    <a:pt x="299" y="156"/>
                    <a:pt x="349" y="145"/>
                    <a:pt x="392" y="119"/>
                  </a:cubicBezTo>
                  <a:cubicBezTo>
                    <a:pt x="376" y="35"/>
                    <a:pt x="385" y="10"/>
                    <a:pt x="420" y="3"/>
                  </a:cubicBezTo>
                  <a:cubicBezTo>
                    <a:pt x="418" y="3"/>
                    <a:pt x="14" y="3"/>
                    <a:pt x="1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09" name="Google Shape;14009;p54"/>
            <p:cNvSpPr/>
            <p:nvPr/>
          </p:nvSpPr>
          <p:spPr>
            <a:xfrm>
              <a:off x="4143750" y="1650950"/>
              <a:ext cx="3925" cy="875"/>
            </a:xfrm>
            <a:custGeom>
              <a:avLst/>
              <a:gdLst/>
              <a:ahLst/>
              <a:cxnLst/>
              <a:rect l="l" t="t" r="r" b="b"/>
              <a:pathLst>
                <a:path w="157" h="35" extrusionOk="0">
                  <a:moveTo>
                    <a:pt x="1" y="1"/>
                  </a:moveTo>
                  <a:cubicBezTo>
                    <a:pt x="30" y="25"/>
                    <a:pt x="57" y="35"/>
                    <a:pt x="81" y="35"/>
                  </a:cubicBezTo>
                  <a:cubicBezTo>
                    <a:pt x="109" y="35"/>
                    <a:pt x="134" y="22"/>
                    <a:pt x="15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10" name="Google Shape;14010;p54"/>
            <p:cNvSpPr/>
            <p:nvPr/>
          </p:nvSpPr>
          <p:spPr>
            <a:xfrm>
              <a:off x="4163750" y="1592800"/>
              <a:ext cx="19200" cy="20625"/>
            </a:xfrm>
            <a:custGeom>
              <a:avLst/>
              <a:gdLst/>
              <a:ahLst/>
              <a:cxnLst/>
              <a:rect l="l" t="t" r="r" b="b"/>
              <a:pathLst>
                <a:path w="768" h="825" extrusionOk="0">
                  <a:moveTo>
                    <a:pt x="326" y="1"/>
                  </a:moveTo>
                  <a:cubicBezTo>
                    <a:pt x="262" y="1"/>
                    <a:pt x="195" y="90"/>
                    <a:pt x="112" y="90"/>
                  </a:cubicBezTo>
                  <a:cubicBezTo>
                    <a:pt x="111" y="90"/>
                    <a:pt x="109" y="90"/>
                    <a:pt x="107" y="90"/>
                  </a:cubicBezTo>
                  <a:lnTo>
                    <a:pt x="107" y="90"/>
                  </a:lnTo>
                  <a:cubicBezTo>
                    <a:pt x="150" y="165"/>
                    <a:pt x="190" y="218"/>
                    <a:pt x="226" y="218"/>
                  </a:cubicBezTo>
                  <a:cubicBezTo>
                    <a:pt x="250" y="218"/>
                    <a:pt x="273" y="195"/>
                    <a:pt x="295" y="141"/>
                  </a:cubicBezTo>
                  <a:cubicBezTo>
                    <a:pt x="510" y="186"/>
                    <a:pt x="307" y="451"/>
                    <a:pt x="411" y="451"/>
                  </a:cubicBezTo>
                  <a:cubicBezTo>
                    <a:pt x="430" y="451"/>
                    <a:pt x="458" y="443"/>
                    <a:pt x="499" y="423"/>
                  </a:cubicBezTo>
                  <a:lnTo>
                    <a:pt x="499" y="423"/>
                  </a:lnTo>
                  <a:cubicBezTo>
                    <a:pt x="513" y="435"/>
                    <a:pt x="355" y="514"/>
                    <a:pt x="353" y="521"/>
                  </a:cubicBezTo>
                  <a:cubicBezTo>
                    <a:pt x="318" y="363"/>
                    <a:pt x="42" y="382"/>
                    <a:pt x="17" y="173"/>
                  </a:cubicBezTo>
                  <a:cubicBezTo>
                    <a:pt x="12" y="175"/>
                    <a:pt x="12" y="180"/>
                    <a:pt x="5" y="194"/>
                  </a:cubicBezTo>
                  <a:cubicBezTo>
                    <a:pt x="5" y="194"/>
                    <a:pt x="5" y="194"/>
                    <a:pt x="5" y="194"/>
                  </a:cubicBezTo>
                  <a:lnTo>
                    <a:pt x="5" y="194"/>
                  </a:lnTo>
                  <a:cubicBezTo>
                    <a:pt x="1" y="194"/>
                    <a:pt x="358" y="820"/>
                    <a:pt x="364" y="825"/>
                  </a:cubicBezTo>
                  <a:cubicBezTo>
                    <a:pt x="428" y="801"/>
                    <a:pt x="450" y="769"/>
                    <a:pt x="490" y="769"/>
                  </a:cubicBezTo>
                  <a:cubicBezTo>
                    <a:pt x="511" y="769"/>
                    <a:pt x="536" y="777"/>
                    <a:pt x="573" y="799"/>
                  </a:cubicBezTo>
                  <a:cubicBezTo>
                    <a:pt x="573" y="762"/>
                    <a:pt x="571" y="723"/>
                    <a:pt x="564" y="683"/>
                  </a:cubicBezTo>
                  <a:cubicBezTo>
                    <a:pt x="525" y="681"/>
                    <a:pt x="524" y="665"/>
                    <a:pt x="572" y="628"/>
                  </a:cubicBezTo>
                  <a:lnTo>
                    <a:pt x="572" y="628"/>
                  </a:lnTo>
                  <a:cubicBezTo>
                    <a:pt x="569" y="639"/>
                    <a:pt x="575" y="683"/>
                    <a:pt x="573" y="683"/>
                  </a:cubicBezTo>
                  <a:cubicBezTo>
                    <a:pt x="638" y="692"/>
                    <a:pt x="703" y="699"/>
                    <a:pt x="768" y="702"/>
                  </a:cubicBezTo>
                  <a:cubicBezTo>
                    <a:pt x="763" y="692"/>
                    <a:pt x="448" y="155"/>
                    <a:pt x="450" y="150"/>
                  </a:cubicBezTo>
                  <a:lnTo>
                    <a:pt x="450" y="150"/>
                  </a:lnTo>
                  <a:cubicBezTo>
                    <a:pt x="441" y="152"/>
                    <a:pt x="434" y="157"/>
                    <a:pt x="427" y="162"/>
                  </a:cubicBezTo>
                  <a:cubicBezTo>
                    <a:pt x="425" y="150"/>
                    <a:pt x="427" y="136"/>
                    <a:pt x="432" y="124"/>
                  </a:cubicBezTo>
                  <a:cubicBezTo>
                    <a:pt x="413" y="85"/>
                    <a:pt x="390" y="48"/>
                    <a:pt x="364" y="13"/>
                  </a:cubicBezTo>
                  <a:cubicBezTo>
                    <a:pt x="352" y="4"/>
                    <a:pt x="339" y="1"/>
                    <a:pt x="32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11" name="Google Shape;14011;p54"/>
            <p:cNvSpPr/>
            <p:nvPr/>
          </p:nvSpPr>
          <p:spPr>
            <a:xfrm>
              <a:off x="4166075" y="1627775"/>
              <a:ext cx="2000" cy="1925"/>
            </a:xfrm>
            <a:custGeom>
              <a:avLst/>
              <a:gdLst/>
              <a:ahLst/>
              <a:cxnLst/>
              <a:rect l="l" t="t" r="r" b="b"/>
              <a:pathLst>
                <a:path w="80" h="77" extrusionOk="0">
                  <a:moveTo>
                    <a:pt x="58" y="0"/>
                  </a:moveTo>
                  <a:cubicBezTo>
                    <a:pt x="42" y="28"/>
                    <a:pt x="23" y="54"/>
                    <a:pt x="0" y="77"/>
                  </a:cubicBezTo>
                  <a:lnTo>
                    <a:pt x="79" y="77"/>
                  </a:lnTo>
                  <a:cubicBezTo>
                    <a:pt x="79" y="75"/>
                    <a:pt x="58" y="0"/>
                    <a:pt x="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12" name="Google Shape;14012;p54"/>
            <p:cNvSpPr/>
            <p:nvPr/>
          </p:nvSpPr>
          <p:spPr>
            <a:xfrm>
              <a:off x="3787375" y="1951925"/>
              <a:ext cx="322050" cy="39650"/>
            </a:xfrm>
            <a:custGeom>
              <a:avLst/>
              <a:gdLst/>
              <a:ahLst/>
              <a:cxnLst/>
              <a:rect l="l" t="t" r="r" b="b"/>
              <a:pathLst>
                <a:path w="12882" h="1586" extrusionOk="0">
                  <a:moveTo>
                    <a:pt x="853" y="295"/>
                  </a:moveTo>
                  <a:cubicBezTo>
                    <a:pt x="852" y="295"/>
                    <a:pt x="852" y="295"/>
                    <a:pt x="852" y="295"/>
                  </a:cubicBezTo>
                  <a:cubicBezTo>
                    <a:pt x="852" y="296"/>
                    <a:pt x="853" y="298"/>
                    <a:pt x="854" y="299"/>
                  </a:cubicBezTo>
                  <a:lnTo>
                    <a:pt x="854" y="299"/>
                  </a:lnTo>
                  <a:cubicBezTo>
                    <a:pt x="856" y="296"/>
                    <a:pt x="856" y="295"/>
                    <a:pt x="853" y="295"/>
                  </a:cubicBezTo>
                  <a:close/>
                  <a:moveTo>
                    <a:pt x="3059" y="1041"/>
                  </a:moveTo>
                  <a:lnTo>
                    <a:pt x="3059" y="1041"/>
                  </a:lnTo>
                  <a:cubicBezTo>
                    <a:pt x="3058" y="1041"/>
                    <a:pt x="3057" y="1041"/>
                    <a:pt x="3058" y="1042"/>
                  </a:cubicBezTo>
                  <a:lnTo>
                    <a:pt x="3058" y="1042"/>
                  </a:lnTo>
                  <a:cubicBezTo>
                    <a:pt x="3058" y="1041"/>
                    <a:pt x="3058" y="1041"/>
                    <a:pt x="3059" y="1041"/>
                  </a:cubicBezTo>
                  <a:close/>
                  <a:moveTo>
                    <a:pt x="7832" y="1043"/>
                  </a:moveTo>
                  <a:lnTo>
                    <a:pt x="7832" y="1043"/>
                  </a:lnTo>
                  <a:cubicBezTo>
                    <a:pt x="7833" y="1044"/>
                    <a:pt x="7834" y="1045"/>
                    <a:pt x="7836" y="1046"/>
                  </a:cubicBezTo>
                  <a:lnTo>
                    <a:pt x="7836" y="1046"/>
                  </a:lnTo>
                  <a:cubicBezTo>
                    <a:pt x="7852" y="1045"/>
                    <a:pt x="7854" y="1044"/>
                    <a:pt x="7832" y="1043"/>
                  </a:cubicBezTo>
                  <a:close/>
                  <a:moveTo>
                    <a:pt x="2551" y="1050"/>
                  </a:moveTo>
                  <a:lnTo>
                    <a:pt x="2551" y="1050"/>
                  </a:lnTo>
                  <a:cubicBezTo>
                    <a:pt x="2554" y="1050"/>
                    <a:pt x="2557" y="1050"/>
                    <a:pt x="2560" y="1050"/>
                  </a:cubicBezTo>
                  <a:cubicBezTo>
                    <a:pt x="2557" y="1050"/>
                    <a:pt x="2554" y="1050"/>
                    <a:pt x="2551" y="1050"/>
                  </a:cubicBezTo>
                  <a:close/>
                  <a:moveTo>
                    <a:pt x="2345" y="1055"/>
                  </a:moveTo>
                  <a:cubicBezTo>
                    <a:pt x="2365" y="1056"/>
                    <a:pt x="2374" y="1058"/>
                    <a:pt x="2376" y="1060"/>
                  </a:cubicBezTo>
                  <a:lnTo>
                    <a:pt x="2376" y="1060"/>
                  </a:lnTo>
                  <a:cubicBezTo>
                    <a:pt x="2366" y="1058"/>
                    <a:pt x="2355" y="1056"/>
                    <a:pt x="2345" y="1055"/>
                  </a:cubicBezTo>
                  <a:close/>
                  <a:moveTo>
                    <a:pt x="6818" y="1059"/>
                  </a:moveTo>
                  <a:cubicBezTo>
                    <a:pt x="6818" y="1059"/>
                    <a:pt x="6817" y="1059"/>
                    <a:pt x="6817" y="1060"/>
                  </a:cubicBezTo>
                  <a:cubicBezTo>
                    <a:pt x="6747" y="1062"/>
                    <a:pt x="6768" y="1063"/>
                    <a:pt x="6823" y="1064"/>
                  </a:cubicBezTo>
                  <a:lnTo>
                    <a:pt x="6823" y="1064"/>
                  </a:lnTo>
                  <a:cubicBezTo>
                    <a:pt x="6822" y="1061"/>
                    <a:pt x="6820" y="1059"/>
                    <a:pt x="6818" y="1059"/>
                  </a:cubicBezTo>
                  <a:close/>
                  <a:moveTo>
                    <a:pt x="12841" y="1053"/>
                  </a:moveTo>
                  <a:cubicBezTo>
                    <a:pt x="12832" y="1053"/>
                    <a:pt x="12819" y="1054"/>
                    <a:pt x="12800" y="1055"/>
                  </a:cubicBezTo>
                  <a:cubicBezTo>
                    <a:pt x="12795" y="1058"/>
                    <a:pt x="12790" y="1060"/>
                    <a:pt x="12785" y="1063"/>
                  </a:cubicBezTo>
                  <a:lnTo>
                    <a:pt x="12785" y="1063"/>
                  </a:lnTo>
                  <a:cubicBezTo>
                    <a:pt x="12788" y="1063"/>
                    <a:pt x="12791" y="1063"/>
                    <a:pt x="12794" y="1063"/>
                  </a:cubicBezTo>
                  <a:cubicBezTo>
                    <a:pt x="12804" y="1063"/>
                    <a:pt x="12814" y="1063"/>
                    <a:pt x="12823" y="1064"/>
                  </a:cubicBezTo>
                  <a:cubicBezTo>
                    <a:pt x="12824" y="1065"/>
                    <a:pt x="12826" y="1065"/>
                    <a:pt x="12828" y="1065"/>
                  </a:cubicBezTo>
                  <a:cubicBezTo>
                    <a:pt x="12844" y="1065"/>
                    <a:pt x="12882" y="1053"/>
                    <a:pt x="12841" y="1053"/>
                  </a:cubicBezTo>
                  <a:close/>
                  <a:moveTo>
                    <a:pt x="7113" y="1088"/>
                  </a:moveTo>
                  <a:lnTo>
                    <a:pt x="7113" y="1088"/>
                  </a:lnTo>
                  <a:cubicBezTo>
                    <a:pt x="7124" y="1089"/>
                    <a:pt x="7133" y="1090"/>
                    <a:pt x="7140" y="1090"/>
                  </a:cubicBezTo>
                  <a:lnTo>
                    <a:pt x="7140" y="1090"/>
                  </a:lnTo>
                  <a:cubicBezTo>
                    <a:pt x="7133" y="1092"/>
                    <a:pt x="7128" y="1093"/>
                    <a:pt x="7124" y="1093"/>
                  </a:cubicBezTo>
                  <a:cubicBezTo>
                    <a:pt x="7119" y="1093"/>
                    <a:pt x="7116" y="1091"/>
                    <a:pt x="7113" y="1088"/>
                  </a:cubicBezTo>
                  <a:close/>
                  <a:moveTo>
                    <a:pt x="2438" y="1088"/>
                  </a:moveTo>
                  <a:cubicBezTo>
                    <a:pt x="2457" y="1091"/>
                    <a:pt x="2465" y="1094"/>
                    <a:pt x="2451" y="1098"/>
                  </a:cubicBezTo>
                  <a:lnTo>
                    <a:pt x="2451" y="1098"/>
                  </a:lnTo>
                  <a:cubicBezTo>
                    <a:pt x="2447" y="1095"/>
                    <a:pt x="2443" y="1091"/>
                    <a:pt x="2438" y="1088"/>
                  </a:cubicBezTo>
                  <a:close/>
                  <a:moveTo>
                    <a:pt x="10904" y="1101"/>
                  </a:moveTo>
                  <a:cubicBezTo>
                    <a:pt x="10910" y="1110"/>
                    <a:pt x="10922" y="1118"/>
                    <a:pt x="10934" y="1129"/>
                  </a:cubicBezTo>
                  <a:cubicBezTo>
                    <a:pt x="10903" y="1119"/>
                    <a:pt x="10899" y="1110"/>
                    <a:pt x="10904" y="1101"/>
                  </a:cubicBezTo>
                  <a:close/>
                  <a:moveTo>
                    <a:pt x="12640" y="1090"/>
                  </a:moveTo>
                  <a:lnTo>
                    <a:pt x="12640" y="1090"/>
                  </a:lnTo>
                  <a:cubicBezTo>
                    <a:pt x="12592" y="1106"/>
                    <a:pt x="12550" y="1124"/>
                    <a:pt x="12527" y="1139"/>
                  </a:cubicBezTo>
                  <a:lnTo>
                    <a:pt x="12527" y="1139"/>
                  </a:lnTo>
                  <a:cubicBezTo>
                    <a:pt x="12535" y="1114"/>
                    <a:pt x="12576" y="1100"/>
                    <a:pt x="12640" y="1090"/>
                  </a:cubicBezTo>
                  <a:close/>
                  <a:moveTo>
                    <a:pt x="6302" y="1206"/>
                  </a:moveTo>
                  <a:lnTo>
                    <a:pt x="6302" y="1206"/>
                  </a:lnTo>
                  <a:cubicBezTo>
                    <a:pt x="6293" y="1207"/>
                    <a:pt x="6285" y="1212"/>
                    <a:pt x="6276" y="1221"/>
                  </a:cubicBezTo>
                  <a:lnTo>
                    <a:pt x="6276" y="1221"/>
                  </a:lnTo>
                  <a:cubicBezTo>
                    <a:pt x="6285" y="1217"/>
                    <a:pt x="6294" y="1213"/>
                    <a:pt x="6302" y="1206"/>
                  </a:cubicBezTo>
                  <a:close/>
                  <a:moveTo>
                    <a:pt x="7540" y="1271"/>
                  </a:moveTo>
                  <a:cubicBezTo>
                    <a:pt x="7503" y="1274"/>
                    <a:pt x="7486" y="1276"/>
                    <a:pt x="7478" y="1279"/>
                  </a:cubicBezTo>
                  <a:lnTo>
                    <a:pt x="7478" y="1279"/>
                  </a:lnTo>
                  <a:cubicBezTo>
                    <a:pt x="7488" y="1276"/>
                    <a:pt x="7506" y="1273"/>
                    <a:pt x="7540" y="1271"/>
                  </a:cubicBezTo>
                  <a:close/>
                  <a:moveTo>
                    <a:pt x="7435" y="1278"/>
                  </a:moveTo>
                  <a:lnTo>
                    <a:pt x="7435" y="1278"/>
                  </a:lnTo>
                  <a:cubicBezTo>
                    <a:pt x="7446" y="1279"/>
                    <a:pt x="7456" y="1279"/>
                    <a:pt x="7468" y="1279"/>
                  </a:cubicBezTo>
                  <a:cubicBezTo>
                    <a:pt x="7470" y="1279"/>
                    <a:pt x="7473" y="1279"/>
                    <a:pt x="7475" y="1279"/>
                  </a:cubicBezTo>
                  <a:lnTo>
                    <a:pt x="7475" y="1279"/>
                  </a:lnTo>
                  <a:cubicBezTo>
                    <a:pt x="7468" y="1282"/>
                    <a:pt x="7469" y="1283"/>
                    <a:pt x="7467" y="1283"/>
                  </a:cubicBezTo>
                  <a:cubicBezTo>
                    <a:pt x="7465" y="1283"/>
                    <a:pt x="7459" y="1281"/>
                    <a:pt x="7435" y="1278"/>
                  </a:cubicBezTo>
                  <a:close/>
                  <a:moveTo>
                    <a:pt x="7583" y="1265"/>
                  </a:moveTo>
                  <a:cubicBezTo>
                    <a:pt x="7593" y="1273"/>
                    <a:pt x="7603" y="1279"/>
                    <a:pt x="7613" y="1285"/>
                  </a:cubicBezTo>
                  <a:lnTo>
                    <a:pt x="7613" y="1285"/>
                  </a:lnTo>
                  <a:cubicBezTo>
                    <a:pt x="7490" y="1294"/>
                    <a:pt x="7545" y="1301"/>
                    <a:pt x="7422" y="1305"/>
                  </a:cubicBezTo>
                  <a:cubicBezTo>
                    <a:pt x="7493" y="1299"/>
                    <a:pt x="7450" y="1288"/>
                    <a:pt x="7475" y="1279"/>
                  </a:cubicBezTo>
                  <a:lnTo>
                    <a:pt x="7475" y="1279"/>
                  </a:lnTo>
                  <a:cubicBezTo>
                    <a:pt x="7512" y="1279"/>
                    <a:pt x="7552" y="1272"/>
                    <a:pt x="7583" y="1265"/>
                  </a:cubicBezTo>
                  <a:close/>
                  <a:moveTo>
                    <a:pt x="11385" y="1055"/>
                  </a:moveTo>
                  <a:cubicBezTo>
                    <a:pt x="11406" y="1055"/>
                    <a:pt x="11435" y="1063"/>
                    <a:pt x="11478" y="1083"/>
                  </a:cubicBezTo>
                  <a:cubicBezTo>
                    <a:pt x="11328" y="1171"/>
                    <a:pt x="11569" y="1324"/>
                    <a:pt x="11323" y="1382"/>
                  </a:cubicBezTo>
                  <a:cubicBezTo>
                    <a:pt x="11448" y="1302"/>
                    <a:pt x="11276" y="1055"/>
                    <a:pt x="11385" y="1055"/>
                  </a:cubicBezTo>
                  <a:close/>
                  <a:moveTo>
                    <a:pt x="5699" y="1298"/>
                  </a:moveTo>
                  <a:cubicBezTo>
                    <a:pt x="5740" y="1298"/>
                    <a:pt x="5745" y="1404"/>
                    <a:pt x="5762" y="1517"/>
                  </a:cubicBezTo>
                  <a:lnTo>
                    <a:pt x="5762" y="1517"/>
                  </a:lnTo>
                  <a:cubicBezTo>
                    <a:pt x="5654" y="1497"/>
                    <a:pt x="5541" y="1477"/>
                    <a:pt x="5553" y="1475"/>
                  </a:cubicBezTo>
                  <a:cubicBezTo>
                    <a:pt x="5628" y="1346"/>
                    <a:pt x="5672" y="1298"/>
                    <a:pt x="5699" y="1298"/>
                  </a:cubicBezTo>
                  <a:close/>
                  <a:moveTo>
                    <a:pt x="7577" y="1565"/>
                  </a:moveTo>
                  <a:cubicBezTo>
                    <a:pt x="7577" y="1566"/>
                    <a:pt x="7576" y="1566"/>
                    <a:pt x="7575" y="1566"/>
                  </a:cubicBezTo>
                  <a:cubicBezTo>
                    <a:pt x="7575" y="1566"/>
                    <a:pt x="7574" y="1566"/>
                    <a:pt x="7573" y="1565"/>
                  </a:cubicBezTo>
                  <a:lnTo>
                    <a:pt x="7573" y="1565"/>
                  </a:lnTo>
                  <a:cubicBezTo>
                    <a:pt x="7575" y="1565"/>
                    <a:pt x="7577" y="1565"/>
                    <a:pt x="7577" y="1565"/>
                  </a:cubicBezTo>
                  <a:close/>
                  <a:moveTo>
                    <a:pt x="7621" y="1290"/>
                  </a:moveTo>
                  <a:cubicBezTo>
                    <a:pt x="7776" y="1379"/>
                    <a:pt x="7902" y="1305"/>
                    <a:pt x="7871" y="1458"/>
                  </a:cubicBezTo>
                  <a:cubicBezTo>
                    <a:pt x="7857" y="1505"/>
                    <a:pt x="7871" y="1568"/>
                    <a:pt x="7829" y="1568"/>
                  </a:cubicBezTo>
                  <a:cubicBezTo>
                    <a:pt x="7801" y="1568"/>
                    <a:pt x="7750" y="1542"/>
                    <a:pt x="7653" y="1470"/>
                  </a:cubicBezTo>
                  <a:cubicBezTo>
                    <a:pt x="7640" y="1469"/>
                    <a:pt x="7629" y="1468"/>
                    <a:pt x="7621" y="1468"/>
                  </a:cubicBezTo>
                  <a:cubicBezTo>
                    <a:pt x="7543" y="1468"/>
                    <a:pt x="7647" y="1519"/>
                    <a:pt x="7571" y="1565"/>
                  </a:cubicBezTo>
                  <a:lnTo>
                    <a:pt x="7571" y="1565"/>
                  </a:lnTo>
                  <a:cubicBezTo>
                    <a:pt x="7553" y="1555"/>
                    <a:pt x="7498" y="1506"/>
                    <a:pt x="7391" y="1506"/>
                  </a:cubicBezTo>
                  <a:cubicBezTo>
                    <a:pt x="7380" y="1506"/>
                    <a:pt x="7368" y="1506"/>
                    <a:pt x="7357" y="1507"/>
                  </a:cubicBezTo>
                  <a:cubicBezTo>
                    <a:pt x="7293" y="1411"/>
                    <a:pt x="7527" y="1403"/>
                    <a:pt x="7621" y="1290"/>
                  </a:cubicBezTo>
                  <a:close/>
                  <a:moveTo>
                    <a:pt x="5764" y="1574"/>
                  </a:moveTo>
                  <a:cubicBezTo>
                    <a:pt x="5762" y="1578"/>
                    <a:pt x="5766" y="1581"/>
                    <a:pt x="5776" y="1581"/>
                  </a:cubicBezTo>
                  <a:cubicBezTo>
                    <a:pt x="5778" y="1580"/>
                    <a:pt x="5780" y="1579"/>
                    <a:pt x="5780" y="1579"/>
                  </a:cubicBezTo>
                  <a:lnTo>
                    <a:pt x="5780" y="1579"/>
                  </a:lnTo>
                  <a:cubicBezTo>
                    <a:pt x="5778" y="1579"/>
                    <a:pt x="5775" y="1579"/>
                    <a:pt x="5773" y="1579"/>
                  </a:cubicBezTo>
                  <a:cubicBezTo>
                    <a:pt x="5773" y="1578"/>
                    <a:pt x="5773" y="1576"/>
                    <a:pt x="5772" y="1575"/>
                  </a:cubicBezTo>
                  <a:lnTo>
                    <a:pt x="5772" y="1575"/>
                  </a:lnTo>
                  <a:cubicBezTo>
                    <a:pt x="5770" y="1574"/>
                    <a:pt x="5768" y="1574"/>
                    <a:pt x="5764" y="1574"/>
                  </a:cubicBezTo>
                  <a:close/>
                  <a:moveTo>
                    <a:pt x="390" y="1"/>
                  </a:moveTo>
                  <a:cubicBezTo>
                    <a:pt x="311" y="1"/>
                    <a:pt x="203" y="69"/>
                    <a:pt x="154" y="116"/>
                  </a:cubicBezTo>
                  <a:cubicBezTo>
                    <a:pt x="162" y="128"/>
                    <a:pt x="168" y="140"/>
                    <a:pt x="198" y="140"/>
                  </a:cubicBezTo>
                  <a:cubicBezTo>
                    <a:pt x="208" y="140"/>
                    <a:pt x="222" y="138"/>
                    <a:pt x="240" y="135"/>
                  </a:cubicBezTo>
                  <a:lnTo>
                    <a:pt x="240" y="135"/>
                  </a:lnTo>
                  <a:cubicBezTo>
                    <a:pt x="89" y="183"/>
                    <a:pt x="135" y="225"/>
                    <a:pt x="1" y="237"/>
                  </a:cubicBezTo>
                  <a:cubicBezTo>
                    <a:pt x="885" y="1057"/>
                    <a:pt x="1961" y="1570"/>
                    <a:pt x="2929" y="1570"/>
                  </a:cubicBezTo>
                  <a:cubicBezTo>
                    <a:pt x="2946" y="1570"/>
                    <a:pt x="2963" y="1570"/>
                    <a:pt x="2980" y="1570"/>
                  </a:cubicBezTo>
                  <a:cubicBezTo>
                    <a:pt x="2990" y="1569"/>
                    <a:pt x="3017" y="1569"/>
                    <a:pt x="3059" y="1569"/>
                  </a:cubicBezTo>
                  <a:cubicBezTo>
                    <a:pt x="3430" y="1569"/>
                    <a:pt x="4920" y="1586"/>
                    <a:pt x="5043" y="1586"/>
                  </a:cubicBezTo>
                  <a:cubicBezTo>
                    <a:pt x="5078" y="1493"/>
                    <a:pt x="5152" y="1417"/>
                    <a:pt x="5247" y="1377"/>
                  </a:cubicBezTo>
                  <a:cubicBezTo>
                    <a:pt x="5248" y="1370"/>
                    <a:pt x="5250" y="1367"/>
                    <a:pt x="5253" y="1367"/>
                  </a:cubicBezTo>
                  <a:cubicBezTo>
                    <a:pt x="5274" y="1367"/>
                    <a:pt x="5356" y="1538"/>
                    <a:pt x="5452" y="1538"/>
                  </a:cubicBezTo>
                  <a:cubicBezTo>
                    <a:pt x="5473" y="1538"/>
                    <a:pt x="5495" y="1530"/>
                    <a:pt x="5518" y="1509"/>
                  </a:cubicBezTo>
                  <a:lnTo>
                    <a:pt x="5518" y="1509"/>
                  </a:lnTo>
                  <a:cubicBezTo>
                    <a:pt x="5531" y="1525"/>
                    <a:pt x="5565" y="1543"/>
                    <a:pt x="5537" y="1563"/>
                  </a:cubicBezTo>
                  <a:cubicBezTo>
                    <a:pt x="5544" y="1563"/>
                    <a:pt x="5712" y="1566"/>
                    <a:pt x="5764" y="1574"/>
                  </a:cubicBezTo>
                  <a:lnTo>
                    <a:pt x="5764" y="1574"/>
                  </a:lnTo>
                  <a:cubicBezTo>
                    <a:pt x="5766" y="1572"/>
                    <a:pt x="5768" y="1570"/>
                    <a:pt x="5771" y="1568"/>
                  </a:cubicBezTo>
                  <a:lnTo>
                    <a:pt x="5771" y="1568"/>
                  </a:lnTo>
                  <a:cubicBezTo>
                    <a:pt x="5771" y="1570"/>
                    <a:pt x="5772" y="1573"/>
                    <a:pt x="5772" y="1575"/>
                  </a:cubicBezTo>
                  <a:lnTo>
                    <a:pt x="5772" y="1575"/>
                  </a:lnTo>
                  <a:cubicBezTo>
                    <a:pt x="5777" y="1576"/>
                    <a:pt x="5780" y="1577"/>
                    <a:pt x="5780" y="1579"/>
                  </a:cubicBezTo>
                  <a:lnTo>
                    <a:pt x="5780" y="1579"/>
                  </a:lnTo>
                  <a:cubicBezTo>
                    <a:pt x="5995" y="1568"/>
                    <a:pt x="7448" y="1570"/>
                    <a:pt x="7569" y="1566"/>
                  </a:cubicBezTo>
                  <a:lnTo>
                    <a:pt x="7569" y="1566"/>
                  </a:lnTo>
                  <a:cubicBezTo>
                    <a:pt x="7564" y="1569"/>
                    <a:pt x="7558" y="1571"/>
                    <a:pt x="7551" y="1574"/>
                  </a:cubicBezTo>
                  <a:cubicBezTo>
                    <a:pt x="7550" y="1575"/>
                    <a:pt x="7629" y="1576"/>
                    <a:pt x="7764" y="1576"/>
                  </a:cubicBezTo>
                  <a:cubicBezTo>
                    <a:pt x="8424" y="1576"/>
                    <a:pt x="10419" y="1565"/>
                    <a:pt x="10761" y="1565"/>
                  </a:cubicBezTo>
                  <a:cubicBezTo>
                    <a:pt x="10787" y="1565"/>
                    <a:pt x="10803" y="1565"/>
                    <a:pt x="10808" y="1565"/>
                  </a:cubicBezTo>
                  <a:cubicBezTo>
                    <a:pt x="10841" y="1566"/>
                    <a:pt x="10873" y="1566"/>
                    <a:pt x="10905" y="1566"/>
                  </a:cubicBezTo>
                  <a:cubicBezTo>
                    <a:pt x="11573" y="1566"/>
                    <a:pt x="12162" y="1388"/>
                    <a:pt x="12754" y="1079"/>
                  </a:cubicBezTo>
                  <a:lnTo>
                    <a:pt x="12754" y="1079"/>
                  </a:lnTo>
                  <a:cubicBezTo>
                    <a:pt x="12783" y="1077"/>
                    <a:pt x="12815" y="1076"/>
                    <a:pt x="12849" y="1074"/>
                  </a:cubicBezTo>
                  <a:lnTo>
                    <a:pt x="12849" y="1074"/>
                  </a:lnTo>
                  <a:cubicBezTo>
                    <a:pt x="12846" y="1074"/>
                    <a:pt x="12843" y="1074"/>
                    <a:pt x="12840" y="1074"/>
                  </a:cubicBezTo>
                  <a:cubicBezTo>
                    <a:pt x="12819" y="1074"/>
                    <a:pt x="12795" y="1072"/>
                    <a:pt x="12775" y="1068"/>
                  </a:cubicBezTo>
                  <a:lnTo>
                    <a:pt x="12775" y="1068"/>
                  </a:lnTo>
                  <a:cubicBezTo>
                    <a:pt x="12779" y="1066"/>
                    <a:pt x="12782" y="1065"/>
                    <a:pt x="12785" y="1063"/>
                  </a:cubicBezTo>
                  <a:lnTo>
                    <a:pt x="12785" y="1063"/>
                  </a:lnTo>
                  <a:cubicBezTo>
                    <a:pt x="12776" y="1063"/>
                    <a:pt x="12768" y="1064"/>
                    <a:pt x="12759" y="1065"/>
                  </a:cubicBezTo>
                  <a:lnTo>
                    <a:pt x="12759" y="1065"/>
                  </a:lnTo>
                  <a:cubicBezTo>
                    <a:pt x="12721" y="1055"/>
                    <a:pt x="12712" y="1041"/>
                    <a:pt x="12804" y="1034"/>
                  </a:cubicBezTo>
                  <a:cubicBezTo>
                    <a:pt x="12759" y="1010"/>
                    <a:pt x="12700" y="1001"/>
                    <a:pt x="12635" y="1001"/>
                  </a:cubicBezTo>
                  <a:cubicBezTo>
                    <a:pt x="12445" y="1001"/>
                    <a:pt x="12201" y="1081"/>
                    <a:pt x="12081" y="1113"/>
                  </a:cubicBezTo>
                  <a:lnTo>
                    <a:pt x="12081" y="1113"/>
                  </a:lnTo>
                  <a:cubicBezTo>
                    <a:pt x="12025" y="1079"/>
                    <a:pt x="11922" y="1043"/>
                    <a:pt x="11814" y="1030"/>
                  </a:cubicBezTo>
                  <a:lnTo>
                    <a:pt x="11814" y="1030"/>
                  </a:lnTo>
                  <a:cubicBezTo>
                    <a:pt x="11932" y="1029"/>
                    <a:pt x="12115" y="923"/>
                    <a:pt x="12084" y="923"/>
                  </a:cubicBezTo>
                  <a:cubicBezTo>
                    <a:pt x="12083" y="923"/>
                    <a:pt x="12082" y="923"/>
                    <a:pt x="12081" y="923"/>
                  </a:cubicBezTo>
                  <a:cubicBezTo>
                    <a:pt x="12067" y="897"/>
                    <a:pt x="11926" y="888"/>
                    <a:pt x="11924" y="865"/>
                  </a:cubicBezTo>
                  <a:cubicBezTo>
                    <a:pt x="11513" y="974"/>
                    <a:pt x="11339" y="1037"/>
                    <a:pt x="10975" y="1041"/>
                  </a:cubicBezTo>
                  <a:cubicBezTo>
                    <a:pt x="10952" y="1051"/>
                    <a:pt x="10936" y="1059"/>
                    <a:pt x="10924" y="1066"/>
                  </a:cubicBezTo>
                  <a:lnTo>
                    <a:pt x="10924" y="1066"/>
                  </a:lnTo>
                  <a:cubicBezTo>
                    <a:pt x="10922" y="1057"/>
                    <a:pt x="10912" y="1048"/>
                    <a:pt x="10887" y="1037"/>
                  </a:cubicBezTo>
                  <a:lnTo>
                    <a:pt x="10887" y="1037"/>
                  </a:lnTo>
                  <a:cubicBezTo>
                    <a:pt x="10839" y="1041"/>
                    <a:pt x="10859" y="1050"/>
                    <a:pt x="10790" y="1057"/>
                  </a:cubicBezTo>
                  <a:cubicBezTo>
                    <a:pt x="10795" y="1058"/>
                    <a:pt x="10765" y="1058"/>
                    <a:pt x="10706" y="1058"/>
                  </a:cubicBezTo>
                  <a:cubicBezTo>
                    <a:pt x="10460" y="1058"/>
                    <a:pt x="9721" y="1054"/>
                    <a:pt x="9132" y="1054"/>
                  </a:cubicBezTo>
                  <a:cubicBezTo>
                    <a:pt x="8689" y="1054"/>
                    <a:pt x="8331" y="1056"/>
                    <a:pt x="8333" y="1064"/>
                  </a:cubicBezTo>
                  <a:cubicBezTo>
                    <a:pt x="8407" y="1081"/>
                    <a:pt x="8391" y="1141"/>
                    <a:pt x="8187" y="1159"/>
                  </a:cubicBezTo>
                  <a:cubicBezTo>
                    <a:pt x="8237" y="1121"/>
                    <a:pt x="8158" y="1067"/>
                    <a:pt x="8081" y="1067"/>
                  </a:cubicBezTo>
                  <a:cubicBezTo>
                    <a:pt x="8038" y="1067"/>
                    <a:pt x="7996" y="1085"/>
                    <a:pt x="7978" y="1132"/>
                  </a:cubicBezTo>
                  <a:cubicBezTo>
                    <a:pt x="7984" y="1131"/>
                    <a:pt x="7991" y="1130"/>
                    <a:pt x="7997" y="1130"/>
                  </a:cubicBezTo>
                  <a:cubicBezTo>
                    <a:pt x="8075" y="1130"/>
                    <a:pt x="8119" y="1195"/>
                    <a:pt x="8138" y="1210"/>
                  </a:cubicBezTo>
                  <a:lnTo>
                    <a:pt x="8138" y="1210"/>
                  </a:lnTo>
                  <a:cubicBezTo>
                    <a:pt x="7885" y="1193"/>
                    <a:pt x="7977" y="1132"/>
                    <a:pt x="7836" y="1046"/>
                  </a:cubicBezTo>
                  <a:lnTo>
                    <a:pt x="7836" y="1046"/>
                  </a:lnTo>
                  <a:cubicBezTo>
                    <a:pt x="7760" y="1049"/>
                    <a:pt x="7366" y="1051"/>
                    <a:pt x="7357" y="1053"/>
                  </a:cubicBezTo>
                  <a:cubicBezTo>
                    <a:pt x="7251" y="1059"/>
                    <a:pt x="7193" y="1075"/>
                    <a:pt x="7159" y="1085"/>
                  </a:cubicBezTo>
                  <a:lnTo>
                    <a:pt x="7159" y="1085"/>
                  </a:lnTo>
                  <a:cubicBezTo>
                    <a:pt x="7144" y="1079"/>
                    <a:pt x="7106" y="1069"/>
                    <a:pt x="7085" y="1066"/>
                  </a:cubicBezTo>
                  <a:lnTo>
                    <a:pt x="7085" y="1066"/>
                  </a:lnTo>
                  <a:cubicBezTo>
                    <a:pt x="7166" y="1064"/>
                    <a:pt x="6931" y="1065"/>
                    <a:pt x="6823" y="1064"/>
                  </a:cubicBezTo>
                  <a:lnTo>
                    <a:pt x="6823" y="1064"/>
                  </a:lnTo>
                  <a:cubicBezTo>
                    <a:pt x="6832" y="1083"/>
                    <a:pt x="6822" y="1166"/>
                    <a:pt x="6826" y="1229"/>
                  </a:cubicBezTo>
                  <a:lnTo>
                    <a:pt x="6826" y="1229"/>
                  </a:lnTo>
                  <a:cubicBezTo>
                    <a:pt x="6794" y="1174"/>
                    <a:pt x="6749" y="1116"/>
                    <a:pt x="6684" y="1116"/>
                  </a:cubicBezTo>
                  <a:cubicBezTo>
                    <a:pt x="6649" y="1116"/>
                    <a:pt x="6609" y="1133"/>
                    <a:pt x="6561" y="1176"/>
                  </a:cubicBezTo>
                  <a:cubicBezTo>
                    <a:pt x="6710" y="1241"/>
                    <a:pt x="6735" y="1298"/>
                    <a:pt x="6643" y="1403"/>
                  </a:cubicBezTo>
                  <a:cubicBezTo>
                    <a:pt x="6640" y="1403"/>
                    <a:pt x="6638" y="1403"/>
                    <a:pt x="6635" y="1403"/>
                  </a:cubicBezTo>
                  <a:cubicBezTo>
                    <a:pt x="6532" y="1403"/>
                    <a:pt x="6396" y="1224"/>
                    <a:pt x="6390" y="1224"/>
                  </a:cubicBezTo>
                  <a:cubicBezTo>
                    <a:pt x="6390" y="1224"/>
                    <a:pt x="6390" y="1224"/>
                    <a:pt x="6390" y="1224"/>
                  </a:cubicBezTo>
                  <a:cubicBezTo>
                    <a:pt x="6413" y="1245"/>
                    <a:pt x="6348" y="1298"/>
                    <a:pt x="6355" y="1356"/>
                  </a:cubicBezTo>
                  <a:cubicBezTo>
                    <a:pt x="6298" y="1358"/>
                    <a:pt x="6261" y="1360"/>
                    <a:pt x="6314" y="1360"/>
                  </a:cubicBezTo>
                  <a:cubicBezTo>
                    <a:pt x="6337" y="1360"/>
                    <a:pt x="6374" y="1359"/>
                    <a:pt x="6432" y="1359"/>
                  </a:cubicBezTo>
                  <a:lnTo>
                    <a:pt x="6432" y="1359"/>
                  </a:lnTo>
                  <a:cubicBezTo>
                    <a:pt x="6391" y="1365"/>
                    <a:pt x="6264" y="1414"/>
                    <a:pt x="6232" y="1441"/>
                  </a:cubicBezTo>
                  <a:lnTo>
                    <a:pt x="6232" y="1441"/>
                  </a:lnTo>
                  <a:cubicBezTo>
                    <a:pt x="6203" y="1393"/>
                    <a:pt x="6234" y="1265"/>
                    <a:pt x="6276" y="1221"/>
                  </a:cubicBezTo>
                  <a:lnTo>
                    <a:pt x="6276" y="1221"/>
                  </a:lnTo>
                  <a:cubicBezTo>
                    <a:pt x="6268" y="1224"/>
                    <a:pt x="6258" y="1225"/>
                    <a:pt x="6248" y="1225"/>
                  </a:cubicBezTo>
                  <a:cubicBezTo>
                    <a:pt x="6166" y="1225"/>
                    <a:pt x="6060" y="1119"/>
                    <a:pt x="6010" y="1055"/>
                  </a:cubicBezTo>
                  <a:cubicBezTo>
                    <a:pt x="5956" y="1046"/>
                    <a:pt x="5202" y="1045"/>
                    <a:pt x="4469" y="1045"/>
                  </a:cubicBezTo>
                  <a:cubicBezTo>
                    <a:pt x="4225" y="1045"/>
                    <a:pt x="3983" y="1045"/>
                    <a:pt x="3770" y="1045"/>
                  </a:cubicBezTo>
                  <a:cubicBezTo>
                    <a:pt x="3366" y="1045"/>
                    <a:pt x="3067" y="1044"/>
                    <a:pt x="3058" y="1042"/>
                  </a:cubicBezTo>
                  <a:lnTo>
                    <a:pt x="3058" y="1042"/>
                  </a:lnTo>
                  <a:cubicBezTo>
                    <a:pt x="3045" y="1047"/>
                    <a:pt x="3020" y="1051"/>
                    <a:pt x="2977" y="1051"/>
                  </a:cubicBezTo>
                  <a:cubicBezTo>
                    <a:pt x="2919" y="1051"/>
                    <a:pt x="2829" y="1044"/>
                    <a:pt x="2695" y="1027"/>
                  </a:cubicBezTo>
                  <a:lnTo>
                    <a:pt x="2695" y="1027"/>
                  </a:lnTo>
                  <a:cubicBezTo>
                    <a:pt x="2748" y="1062"/>
                    <a:pt x="2744" y="1071"/>
                    <a:pt x="2721" y="1071"/>
                  </a:cubicBezTo>
                  <a:cubicBezTo>
                    <a:pt x="2693" y="1071"/>
                    <a:pt x="2636" y="1056"/>
                    <a:pt x="2628" y="1056"/>
                  </a:cubicBezTo>
                  <a:cubicBezTo>
                    <a:pt x="2627" y="1056"/>
                    <a:pt x="2626" y="1057"/>
                    <a:pt x="2627" y="1057"/>
                  </a:cubicBezTo>
                  <a:cubicBezTo>
                    <a:pt x="2559" y="1069"/>
                    <a:pt x="2490" y="1076"/>
                    <a:pt x="2421" y="1078"/>
                  </a:cubicBezTo>
                  <a:lnTo>
                    <a:pt x="2421" y="1078"/>
                  </a:lnTo>
                  <a:cubicBezTo>
                    <a:pt x="2411" y="1073"/>
                    <a:pt x="2400" y="1068"/>
                    <a:pt x="2389" y="1064"/>
                  </a:cubicBezTo>
                  <a:lnTo>
                    <a:pt x="2389" y="1064"/>
                  </a:lnTo>
                  <a:cubicBezTo>
                    <a:pt x="2401" y="1055"/>
                    <a:pt x="2441" y="1047"/>
                    <a:pt x="2495" y="1047"/>
                  </a:cubicBezTo>
                  <a:cubicBezTo>
                    <a:pt x="2513" y="1047"/>
                    <a:pt x="2531" y="1048"/>
                    <a:pt x="2551" y="1050"/>
                  </a:cubicBezTo>
                  <a:lnTo>
                    <a:pt x="2551" y="1050"/>
                  </a:lnTo>
                  <a:cubicBezTo>
                    <a:pt x="2508" y="1043"/>
                    <a:pt x="2642" y="1019"/>
                    <a:pt x="2518" y="1004"/>
                  </a:cubicBezTo>
                  <a:cubicBezTo>
                    <a:pt x="2055" y="937"/>
                    <a:pt x="1559" y="779"/>
                    <a:pt x="1248" y="527"/>
                  </a:cubicBezTo>
                  <a:cubicBezTo>
                    <a:pt x="1241" y="532"/>
                    <a:pt x="1227" y="535"/>
                    <a:pt x="1207" y="535"/>
                  </a:cubicBezTo>
                  <a:cubicBezTo>
                    <a:pt x="1164" y="535"/>
                    <a:pt x="1096" y="524"/>
                    <a:pt x="1027" y="512"/>
                  </a:cubicBezTo>
                  <a:lnTo>
                    <a:pt x="1027" y="512"/>
                  </a:lnTo>
                  <a:cubicBezTo>
                    <a:pt x="1006" y="492"/>
                    <a:pt x="958" y="500"/>
                    <a:pt x="968" y="496"/>
                  </a:cubicBezTo>
                  <a:cubicBezTo>
                    <a:pt x="1090" y="492"/>
                    <a:pt x="1104" y="478"/>
                    <a:pt x="984" y="476"/>
                  </a:cubicBezTo>
                  <a:cubicBezTo>
                    <a:pt x="1136" y="412"/>
                    <a:pt x="891" y="362"/>
                    <a:pt x="854" y="299"/>
                  </a:cubicBezTo>
                  <a:lnTo>
                    <a:pt x="854" y="299"/>
                  </a:lnTo>
                  <a:cubicBezTo>
                    <a:pt x="842" y="317"/>
                    <a:pt x="749" y="380"/>
                    <a:pt x="717" y="390"/>
                  </a:cubicBezTo>
                  <a:cubicBezTo>
                    <a:pt x="795" y="326"/>
                    <a:pt x="777" y="298"/>
                    <a:pt x="710" y="298"/>
                  </a:cubicBezTo>
                  <a:cubicBezTo>
                    <a:pt x="624" y="298"/>
                    <a:pt x="454" y="347"/>
                    <a:pt x="307" y="434"/>
                  </a:cubicBezTo>
                  <a:cubicBezTo>
                    <a:pt x="270" y="394"/>
                    <a:pt x="117" y="378"/>
                    <a:pt x="376" y="302"/>
                  </a:cubicBezTo>
                  <a:cubicBezTo>
                    <a:pt x="389" y="304"/>
                    <a:pt x="400" y="305"/>
                    <a:pt x="412" y="305"/>
                  </a:cubicBezTo>
                  <a:cubicBezTo>
                    <a:pt x="499" y="305"/>
                    <a:pt x="554" y="239"/>
                    <a:pt x="478" y="79"/>
                  </a:cubicBezTo>
                  <a:cubicBezTo>
                    <a:pt x="468" y="22"/>
                    <a:pt x="434" y="1"/>
                    <a:pt x="39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13" name="Google Shape;14013;p54"/>
            <p:cNvSpPr/>
            <p:nvPr/>
          </p:nvSpPr>
          <p:spPr>
            <a:xfrm>
              <a:off x="4044025" y="1619475"/>
              <a:ext cx="2150" cy="175"/>
            </a:xfrm>
            <a:custGeom>
              <a:avLst/>
              <a:gdLst/>
              <a:ahLst/>
              <a:cxnLst/>
              <a:rect l="l" t="t" r="r" b="b"/>
              <a:pathLst>
                <a:path w="86" h="7" extrusionOk="0">
                  <a:moveTo>
                    <a:pt x="0" y="1"/>
                  </a:moveTo>
                  <a:cubicBezTo>
                    <a:pt x="19" y="2"/>
                    <a:pt x="39" y="7"/>
                    <a:pt x="57" y="7"/>
                  </a:cubicBezTo>
                  <a:cubicBezTo>
                    <a:pt x="67" y="7"/>
                    <a:pt x="77" y="5"/>
                    <a:pt x="8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14" name="Google Shape;14014;p54"/>
            <p:cNvSpPr/>
            <p:nvPr/>
          </p:nvSpPr>
          <p:spPr>
            <a:xfrm>
              <a:off x="4035900" y="1619475"/>
              <a:ext cx="131525" cy="10350"/>
            </a:xfrm>
            <a:custGeom>
              <a:avLst/>
              <a:gdLst/>
              <a:ahLst/>
              <a:cxnLst/>
              <a:rect l="l" t="t" r="r" b="b"/>
              <a:pathLst>
                <a:path w="5261" h="414" extrusionOk="0">
                  <a:moveTo>
                    <a:pt x="881" y="40"/>
                  </a:moveTo>
                  <a:cubicBezTo>
                    <a:pt x="1113" y="45"/>
                    <a:pt x="805" y="82"/>
                    <a:pt x="944" y="237"/>
                  </a:cubicBezTo>
                  <a:cubicBezTo>
                    <a:pt x="943" y="237"/>
                    <a:pt x="942" y="237"/>
                    <a:pt x="942" y="237"/>
                  </a:cubicBezTo>
                  <a:cubicBezTo>
                    <a:pt x="844" y="237"/>
                    <a:pt x="835" y="96"/>
                    <a:pt x="881" y="40"/>
                  </a:cubicBezTo>
                  <a:close/>
                  <a:moveTo>
                    <a:pt x="531" y="1"/>
                  </a:moveTo>
                  <a:cubicBezTo>
                    <a:pt x="552" y="6"/>
                    <a:pt x="698" y="152"/>
                    <a:pt x="691" y="152"/>
                  </a:cubicBezTo>
                  <a:cubicBezTo>
                    <a:pt x="691" y="152"/>
                    <a:pt x="691" y="152"/>
                    <a:pt x="691" y="152"/>
                  </a:cubicBezTo>
                  <a:cubicBezTo>
                    <a:pt x="645" y="230"/>
                    <a:pt x="207" y="186"/>
                    <a:pt x="26" y="411"/>
                  </a:cubicBezTo>
                  <a:cubicBezTo>
                    <a:pt x="0" y="411"/>
                    <a:pt x="75" y="414"/>
                    <a:pt x="147" y="414"/>
                  </a:cubicBezTo>
                  <a:cubicBezTo>
                    <a:pt x="114" y="381"/>
                    <a:pt x="160" y="353"/>
                    <a:pt x="225" y="349"/>
                  </a:cubicBezTo>
                  <a:lnTo>
                    <a:pt x="225" y="349"/>
                  </a:lnTo>
                  <a:cubicBezTo>
                    <a:pt x="218" y="374"/>
                    <a:pt x="214" y="390"/>
                    <a:pt x="160" y="411"/>
                  </a:cubicBezTo>
                  <a:cubicBezTo>
                    <a:pt x="164" y="412"/>
                    <a:pt x="249" y="412"/>
                    <a:pt x="393" y="412"/>
                  </a:cubicBezTo>
                  <a:cubicBezTo>
                    <a:pt x="1253" y="412"/>
                    <a:pt x="4204" y="407"/>
                    <a:pt x="4155" y="407"/>
                  </a:cubicBezTo>
                  <a:cubicBezTo>
                    <a:pt x="4271" y="370"/>
                    <a:pt x="4447" y="330"/>
                    <a:pt x="4498" y="277"/>
                  </a:cubicBezTo>
                  <a:cubicBezTo>
                    <a:pt x="4435" y="272"/>
                    <a:pt x="4384" y="224"/>
                    <a:pt x="4375" y="161"/>
                  </a:cubicBezTo>
                  <a:cubicBezTo>
                    <a:pt x="4368" y="138"/>
                    <a:pt x="4292" y="115"/>
                    <a:pt x="4273" y="75"/>
                  </a:cubicBezTo>
                  <a:cubicBezTo>
                    <a:pt x="4276" y="75"/>
                    <a:pt x="4279" y="75"/>
                    <a:pt x="4282" y="75"/>
                  </a:cubicBezTo>
                  <a:cubicBezTo>
                    <a:pt x="4381" y="75"/>
                    <a:pt x="4398" y="114"/>
                    <a:pt x="4398" y="159"/>
                  </a:cubicBezTo>
                  <a:cubicBezTo>
                    <a:pt x="4514" y="257"/>
                    <a:pt x="4592" y="279"/>
                    <a:pt x="4665" y="279"/>
                  </a:cubicBezTo>
                  <a:cubicBezTo>
                    <a:pt x="4724" y="279"/>
                    <a:pt x="4779" y="265"/>
                    <a:pt x="4847" y="265"/>
                  </a:cubicBezTo>
                  <a:cubicBezTo>
                    <a:pt x="4921" y="265"/>
                    <a:pt x="5012" y="282"/>
                    <a:pt x="5140" y="356"/>
                  </a:cubicBezTo>
                  <a:cubicBezTo>
                    <a:pt x="5066" y="256"/>
                    <a:pt x="5161" y="101"/>
                    <a:pt x="5261" y="1"/>
                  </a:cubicBezTo>
                  <a:lnTo>
                    <a:pt x="2625" y="1"/>
                  </a:lnTo>
                  <a:cubicBezTo>
                    <a:pt x="2613" y="41"/>
                    <a:pt x="2582" y="58"/>
                    <a:pt x="2548" y="58"/>
                  </a:cubicBezTo>
                  <a:cubicBezTo>
                    <a:pt x="2508" y="58"/>
                    <a:pt x="2465" y="35"/>
                    <a:pt x="244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4015" name="Google Shape;14015;p54"/>
          <p:cNvGrpSpPr/>
          <p:nvPr/>
        </p:nvGrpSpPr>
        <p:grpSpPr>
          <a:xfrm rot="900047">
            <a:off x="427641" y="3716508"/>
            <a:ext cx="1511376" cy="1083123"/>
            <a:chOff x="446923" y="1007091"/>
            <a:chExt cx="1303108" cy="933791"/>
          </a:xfrm>
        </p:grpSpPr>
        <p:sp>
          <p:nvSpPr>
            <p:cNvPr id="14016" name="Google Shape;14016;p54"/>
            <p:cNvSpPr/>
            <p:nvPr/>
          </p:nvSpPr>
          <p:spPr>
            <a:xfrm>
              <a:off x="524000" y="1257300"/>
              <a:ext cx="1145700" cy="435600"/>
            </a:xfrm>
            <a:prstGeom prst="roundRect">
              <a:avLst>
                <a:gd name="adj" fmla="val 16667"/>
              </a:avLst>
            </a:prstGeom>
            <a:solidFill>
              <a:schemeClr val="accent2"/>
            </a:solidFill>
            <a:ln w="114300" cap="flat" cmpd="sng">
              <a:solidFill>
                <a:schemeClr val="accent2"/>
              </a:solidFill>
              <a:prstDash val="solid"/>
              <a:round/>
              <a:headEnd type="none" w="sm" len="sm"/>
              <a:tailEnd type="none" w="sm" len="sm"/>
            </a:ln>
            <a:effectLst>
              <a:outerShdw blurRad="42863"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17" name="Google Shape;14017;p54"/>
            <p:cNvSpPr/>
            <p:nvPr/>
          </p:nvSpPr>
          <p:spPr>
            <a:xfrm rot="-851263">
              <a:off x="510601" y="1141023"/>
              <a:ext cx="1175753" cy="665926"/>
            </a:xfrm>
            <a:custGeom>
              <a:avLst/>
              <a:gdLst/>
              <a:ahLst/>
              <a:cxnLst/>
              <a:rect l="l" t="t" r="r" b="b"/>
              <a:pathLst>
                <a:path w="47030" h="26637" extrusionOk="0">
                  <a:moveTo>
                    <a:pt x="7892" y="308"/>
                  </a:moveTo>
                  <a:cubicBezTo>
                    <a:pt x="7884" y="308"/>
                    <a:pt x="7882" y="309"/>
                    <a:pt x="7884" y="312"/>
                  </a:cubicBezTo>
                  <a:lnTo>
                    <a:pt x="7884" y="312"/>
                  </a:lnTo>
                  <a:cubicBezTo>
                    <a:pt x="7887" y="310"/>
                    <a:pt x="7889" y="309"/>
                    <a:pt x="7892" y="308"/>
                  </a:cubicBezTo>
                  <a:close/>
                  <a:moveTo>
                    <a:pt x="6018" y="132"/>
                  </a:moveTo>
                  <a:cubicBezTo>
                    <a:pt x="6418" y="132"/>
                    <a:pt x="6955" y="318"/>
                    <a:pt x="7432" y="318"/>
                  </a:cubicBezTo>
                  <a:cubicBezTo>
                    <a:pt x="7440" y="318"/>
                    <a:pt x="7448" y="318"/>
                    <a:pt x="7456" y="317"/>
                  </a:cubicBezTo>
                  <a:lnTo>
                    <a:pt x="7456" y="317"/>
                  </a:lnTo>
                  <a:cubicBezTo>
                    <a:pt x="7316" y="396"/>
                    <a:pt x="7184" y="426"/>
                    <a:pt x="7055" y="426"/>
                  </a:cubicBezTo>
                  <a:cubicBezTo>
                    <a:pt x="6682" y="426"/>
                    <a:pt x="6336" y="175"/>
                    <a:pt x="5891" y="139"/>
                  </a:cubicBezTo>
                  <a:cubicBezTo>
                    <a:pt x="5931" y="134"/>
                    <a:pt x="5974" y="132"/>
                    <a:pt x="6018" y="132"/>
                  </a:cubicBezTo>
                  <a:close/>
                  <a:moveTo>
                    <a:pt x="3346" y="2823"/>
                  </a:moveTo>
                  <a:lnTo>
                    <a:pt x="3346" y="2823"/>
                  </a:lnTo>
                  <a:cubicBezTo>
                    <a:pt x="3347" y="2823"/>
                    <a:pt x="3344" y="2829"/>
                    <a:pt x="3336" y="2840"/>
                  </a:cubicBezTo>
                  <a:lnTo>
                    <a:pt x="3336" y="2840"/>
                  </a:lnTo>
                  <a:cubicBezTo>
                    <a:pt x="3342" y="2828"/>
                    <a:pt x="3346" y="2823"/>
                    <a:pt x="3346" y="2823"/>
                  </a:cubicBezTo>
                  <a:close/>
                  <a:moveTo>
                    <a:pt x="2968" y="2890"/>
                  </a:moveTo>
                  <a:cubicBezTo>
                    <a:pt x="2968" y="2890"/>
                    <a:pt x="2968" y="2890"/>
                    <a:pt x="2968" y="2891"/>
                  </a:cubicBezTo>
                  <a:lnTo>
                    <a:pt x="2968" y="2891"/>
                  </a:lnTo>
                  <a:cubicBezTo>
                    <a:pt x="2968" y="2890"/>
                    <a:pt x="2968" y="2890"/>
                    <a:pt x="2968" y="2890"/>
                  </a:cubicBezTo>
                  <a:close/>
                  <a:moveTo>
                    <a:pt x="2968" y="2891"/>
                  </a:moveTo>
                  <a:cubicBezTo>
                    <a:pt x="2968" y="2891"/>
                    <a:pt x="2968" y="2891"/>
                    <a:pt x="2968" y="2891"/>
                  </a:cubicBezTo>
                  <a:cubicBezTo>
                    <a:pt x="2968" y="2891"/>
                    <a:pt x="2968" y="2891"/>
                    <a:pt x="2968" y="2891"/>
                  </a:cubicBezTo>
                  <a:cubicBezTo>
                    <a:pt x="2968" y="2891"/>
                    <a:pt x="2968" y="2891"/>
                    <a:pt x="2968" y="2891"/>
                  </a:cubicBezTo>
                  <a:close/>
                  <a:moveTo>
                    <a:pt x="3183" y="3628"/>
                  </a:moveTo>
                  <a:lnTo>
                    <a:pt x="3183" y="3628"/>
                  </a:lnTo>
                  <a:cubicBezTo>
                    <a:pt x="3123" y="3718"/>
                    <a:pt x="3064" y="3810"/>
                    <a:pt x="3004" y="3904"/>
                  </a:cubicBezTo>
                  <a:lnTo>
                    <a:pt x="3004" y="3904"/>
                  </a:lnTo>
                  <a:cubicBezTo>
                    <a:pt x="3061" y="3956"/>
                    <a:pt x="3103" y="4026"/>
                    <a:pt x="3132" y="4111"/>
                  </a:cubicBezTo>
                  <a:lnTo>
                    <a:pt x="3132" y="4111"/>
                  </a:lnTo>
                  <a:cubicBezTo>
                    <a:pt x="3076" y="4084"/>
                    <a:pt x="3001" y="4068"/>
                    <a:pt x="2903" y="4066"/>
                  </a:cubicBezTo>
                  <a:cubicBezTo>
                    <a:pt x="2937" y="4011"/>
                    <a:pt x="2970" y="3957"/>
                    <a:pt x="3004" y="3904"/>
                  </a:cubicBezTo>
                  <a:lnTo>
                    <a:pt x="3004" y="3904"/>
                  </a:lnTo>
                  <a:cubicBezTo>
                    <a:pt x="2978" y="3880"/>
                    <a:pt x="2948" y="3859"/>
                    <a:pt x="2914" y="3843"/>
                  </a:cubicBezTo>
                  <a:cubicBezTo>
                    <a:pt x="3005" y="3771"/>
                    <a:pt x="3095" y="3699"/>
                    <a:pt x="3183" y="3628"/>
                  </a:cubicBezTo>
                  <a:close/>
                  <a:moveTo>
                    <a:pt x="4669" y="4368"/>
                  </a:moveTo>
                  <a:lnTo>
                    <a:pt x="4669" y="4368"/>
                  </a:lnTo>
                  <a:cubicBezTo>
                    <a:pt x="4674" y="4375"/>
                    <a:pt x="4678" y="4383"/>
                    <a:pt x="4683" y="4391"/>
                  </a:cubicBezTo>
                  <a:cubicBezTo>
                    <a:pt x="4679" y="4381"/>
                    <a:pt x="4674" y="4374"/>
                    <a:pt x="4669" y="4368"/>
                  </a:cubicBezTo>
                  <a:close/>
                  <a:moveTo>
                    <a:pt x="3132" y="4111"/>
                  </a:moveTo>
                  <a:lnTo>
                    <a:pt x="3132" y="4111"/>
                  </a:lnTo>
                  <a:cubicBezTo>
                    <a:pt x="3280" y="4182"/>
                    <a:pt x="3284" y="4327"/>
                    <a:pt x="3182" y="4458"/>
                  </a:cubicBezTo>
                  <a:lnTo>
                    <a:pt x="3182" y="4458"/>
                  </a:lnTo>
                  <a:cubicBezTo>
                    <a:pt x="3180" y="4326"/>
                    <a:pt x="3164" y="4209"/>
                    <a:pt x="3132" y="4111"/>
                  </a:cubicBezTo>
                  <a:close/>
                  <a:moveTo>
                    <a:pt x="2243" y="4386"/>
                  </a:moveTo>
                  <a:lnTo>
                    <a:pt x="2243" y="4386"/>
                  </a:lnTo>
                  <a:cubicBezTo>
                    <a:pt x="2109" y="4404"/>
                    <a:pt x="1961" y="4436"/>
                    <a:pt x="1827" y="4486"/>
                  </a:cubicBezTo>
                  <a:cubicBezTo>
                    <a:pt x="1875" y="4491"/>
                    <a:pt x="1919" y="4494"/>
                    <a:pt x="1958" y="4494"/>
                  </a:cubicBezTo>
                  <a:cubicBezTo>
                    <a:pt x="2115" y="4494"/>
                    <a:pt x="2203" y="4451"/>
                    <a:pt x="2243" y="4386"/>
                  </a:cubicBezTo>
                  <a:close/>
                  <a:moveTo>
                    <a:pt x="1738" y="4588"/>
                  </a:moveTo>
                  <a:cubicBezTo>
                    <a:pt x="1737" y="4588"/>
                    <a:pt x="1736" y="4588"/>
                    <a:pt x="1735" y="4588"/>
                  </a:cubicBezTo>
                  <a:lnTo>
                    <a:pt x="1735" y="4588"/>
                  </a:lnTo>
                  <a:cubicBezTo>
                    <a:pt x="1768" y="4596"/>
                    <a:pt x="1789" y="4599"/>
                    <a:pt x="1800" y="4599"/>
                  </a:cubicBezTo>
                  <a:cubicBezTo>
                    <a:pt x="1821" y="4599"/>
                    <a:pt x="1799" y="4588"/>
                    <a:pt x="1738" y="4588"/>
                  </a:cubicBezTo>
                  <a:close/>
                  <a:moveTo>
                    <a:pt x="2879" y="5096"/>
                  </a:moveTo>
                  <a:cubicBezTo>
                    <a:pt x="2892" y="5100"/>
                    <a:pt x="2905" y="5105"/>
                    <a:pt x="2919" y="5109"/>
                  </a:cubicBezTo>
                  <a:cubicBezTo>
                    <a:pt x="2906" y="5102"/>
                    <a:pt x="2893" y="5098"/>
                    <a:pt x="2879" y="5096"/>
                  </a:cubicBezTo>
                  <a:close/>
                  <a:moveTo>
                    <a:pt x="2236" y="5968"/>
                  </a:moveTo>
                  <a:cubicBezTo>
                    <a:pt x="2236" y="5971"/>
                    <a:pt x="2235" y="5974"/>
                    <a:pt x="2234" y="5977"/>
                  </a:cubicBezTo>
                  <a:lnTo>
                    <a:pt x="2234" y="5977"/>
                  </a:lnTo>
                  <a:cubicBezTo>
                    <a:pt x="2246" y="5975"/>
                    <a:pt x="2258" y="5974"/>
                    <a:pt x="2268" y="5972"/>
                  </a:cubicBezTo>
                  <a:lnTo>
                    <a:pt x="2268" y="5972"/>
                  </a:lnTo>
                  <a:cubicBezTo>
                    <a:pt x="2284" y="5974"/>
                    <a:pt x="2300" y="5975"/>
                    <a:pt x="2317" y="5975"/>
                  </a:cubicBezTo>
                  <a:cubicBezTo>
                    <a:pt x="2336" y="5975"/>
                    <a:pt x="2355" y="5974"/>
                    <a:pt x="2374" y="5972"/>
                  </a:cubicBezTo>
                  <a:cubicBezTo>
                    <a:pt x="2366" y="5969"/>
                    <a:pt x="2353" y="5968"/>
                    <a:pt x="2337" y="5968"/>
                  </a:cubicBezTo>
                  <a:cubicBezTo>
                    <a:pt x="2319" y="5968"/>
                    <a:pt x="2295" y="5969"/>
                    <a:pt x="2268" y="5972"/>
                  </a:cubicBezTo>
                  <a:lnTo>
                    <a:pt x="2268" y="5972"/>
                  </a:lnTo>
                  <a:cubicBezTo>
                    <a:pt x="2258" y="5971"/>
                    <a:pt x="2247" y="5970"/>
                    <a:pt x="2236" y="5968"/>
                  </a:cubicBezTo>
                  <a:close/>
                  <a:moveTo>
                    <a:pt x="1880" y="6136"/>
                  </a:moveTo>
                  <a:lnTo>
                    <a:pt x="1880" y="6136"/>
                  </a:lnTo>
                  <a:cubicBezTo>
                    <a:pt x="1879" y="6138"/>
                    <a:pt x="1879" y="6139"/>
                    <a:pt x="1878" y="6140"/>
                  </a:cubicBezTo>
                  <a:lnTo>
                    <a:pt x="1878" y="6140"/>
                  </a:lnTo>
                  <a:cubicBezTo>
                    <a:pt x="1880" y="6139"/>
                    <a:pt x="1881" y="6138"/>
                    <a:pt x="1882" y="6136"/>
                  </a:cubicBezTo>
                  <a:lnTo>
                    <a:pt x="1882" y="6136"/>
                  </a:lnTo>
                  <a:cubicBezTo>
                    <a:pt x="1882" y="6136"/>
                    <a:pt x="1881" y="6136"/>
                    <a:pt x="1880" y="6136"/>
                  </a:cubicBezTo>
                  <a:close/>
                  <a:moveTo>
                    <a:pt x="1604" y="6146"/>
                  </a:moveTo>
                  <a:cubicBezTo>
                    <a:pt x="1551" y="6156"/>
                    <a:pt x="1528" y="6171"/>
                    <a:pt x="1521" y="6188"/>
                  </a:cubicBezTo>
                  <a:lnTo>
                    <a:pt x="1521" y="6188"/>
                  </a:lnTo>
                  <a:cubicBezTo>
                    <a:pt x="1545" y="6173"/>
                    <a:pt x="1573" y="6160"/>
                    <a:pt x="1604" y="6146"/>
                  </a:cubicBezTo>
                  <a:close/>
                  <a:moveTo>
                    <a:pt x="1521" y="6188"/>
                  </a:moveTo>
                  <a:cubicBezTo>
                    <a:pt x="1451" y="6228"/>
                    <a:pt x="1409" y="6270"/>
                    <a:pt x="1417" y="6312"/>
                  </a:cubicBezTo>
                  <a:cubicBezTo>
                    <a:pt x="1608" y="6310"/>
                    <a:pt x="1497" y="6239"/>
                    <a:pt x="1521" y="6188"/>
                  </a:cubicBezTo>
                  <a:close/>
                  <a:moveTo>
                    <a:pt x="2234" y="5977"/>
                  </a:moveTo>
                  <a:cubicBezTo>
                    <a:pt x="2064" y="5999"/>
                    <a:pt x="1787" y="6065"/>
                    <a:pt x="1604" y="6146"/>
                  </a:cubicBezTo>
                  <a:lnTo>
                    <a:pt x="1604" y="6146"/>
                  </a:lnTo>
                  <a:cubicBezTo>
                    <a:pt x="1644" y="6139"/>
                    <a:pt x="1701" y="6134"/>
                    <a:pt x="1782" y="6134"/>
                  </a:cubicBezTo>
                  <a:cubicBezTo>
                    <a:pt x="1812" y="6134"/>
                    <a:pt x="1844" y="6135"/>
                    <a:pt x="1880" y="6136"/>
                  </a:cubicBezTo>
                  <a:lnTo>
                    <a:pt x="1880" y="6136"/>
                  </a:lnTo>
                  <a:cubicBezTo>
                    <a:pt x="1891" y="6110"/>
                    <a:pt x="1927" y="6076"/>
                    <a:pt x="2001" y="6032"/>
                  </a:cubicBezTo>
                  <a:lnTo>
                    <a:pt x="2001" y="6032"/>
                  </a:lnTo>
                  <a:cubicBezTo>
                    <a:pt x="1954" y="6071"/>
                    <a:pt x="1915" y="6105"/>
                    <a:pt x="1882" y="6136"/>
                  </a:cubicBezTo>
                  <a:lnTo>
                    <a:pt x="1882" y="6136"/>
                  </a:lnTo>
                  <a:cubicBezTo>
                    <a:pt x="1899" y="6137"/>
                    <a:pt x="1917" y="6138"/>
                    <a:pt x="1936" y="6138"/>
                  </a:cubicBezTo>
                  <a:cubicBezTo>
                    <a:pt x="2182" y="6175"/>
                    <a:pt x="2110" y="6211"/>
                    <a:pt x="2014" y="6211"/>
                  </a:cubicBezTo>
                  <a:cubicBezTo>
                    <a:pt x="1944" y="6211"/>
                    <a:pt x="1861" y="6192"/>
                    <a:pt x="1878" y="6140"/>
                  </a:cubicBezTo>
                  <a:lnTo>
                    <a:pt x="1878" y="6140"/>
                  </a:lnTo>
                  <a:cubicBezTo>
                    <a:pt x="1578" y="6429"/>
                    <a:pt x="1857" y="6417"/>
                    <a:pt x="2273" y="6620"/>
                  </a:cubicBezTo>
                  <a:lnTo>
                    <a:pt x="2273" y="6620"/>
                  </a:lnTo>
                  <a:cubicBezTo>
                    <a:pt x="2166" y="6462"/>
                    <a:pt x="2170" y="6221"/>
                    <a:pt x="2234" y="5977"/>
                  </a:cubicBezTo>
                  <a:close/>
                  <a:moveTo>
                    <a:pt x="2273" y="6620"/>
                  </a:moveTo>
                  <a:lnTo>
                    <a:pt x="2273" y="6620"/>
                  </a:lnTo>
                  <a:cubicBezTo>
                    <a:pt x="2332" y="6708"/>
                    <a:pt x="2427" y="6770"/>
                    <a:pt x="2564" y="6792"/>
                  </a:cubicBezTo>
                  <a:cubicBezTo>
                    <a:pt x="2464" y="6720"/>
                    <a:pt x="2365" y="6665"/>
                    <a:pt x="2273" y="6620"/>
                  </a:cubicBezTo>
                  <a:close/>
                  <a:moveTo>
                    <a:pt x="33682" y="6885"/>
                  </a:moveTo>
                  <a:lnTo>
                    <a:pt x="33682" y="6885"/>
                  </a:lnTo>
                  <a:cubicBezTo>
                    <a:pt x="33683" y="6891"/>
                    <a:pt x="33685" y="6896"/>
                    <a:pt x="33687" y="6902"/>
                  </a:cubicBezTo>
                  <a:lnTo>
                    <a:pt x="33687" y="6902"/>
                  </a:lnTo>
                  <a:cubicBezTo>
                    <a:pt x="33817" y="6936"/>
                    <a:pt x="33944" y="6969"/>
                    <a:pt x="34069" y="7001"/>
                  </a:cubicBezTo>
                  <a:lnTo>
                    <a:pt x="34069" y="7001"/>
                  </a:lnTo>
                  <a:cubicBezTo>
                    <a:pt x="33956" y="6961"/>
                    <a:pt x="33827" y="6922"/>
                    <a:pt x="33682" y="6885"/>
                  </a:cubicBezTo>
                  <a:close/>
                  <a:moveTo>
                    <a:pt x="1580" y="7206"/>
                  </a:moveTo>
                  <a:cubicBezTo>
                    <a:pt x="1604" y="7208"/>
                    <a:pt x="1619" y="7208"/>
                    <a:pt x="1591" y="7235"/>
                  </a:cubicBezTo>
                  <a:cubicBezTo>
                    <a:pt x="1587" y="7225"/>
                    <a:pt x="1583" y="7215"/>
                    <a:pt x="1580" y="7206"/>
                  </a:cubicBezTo>
                  <a:close/>
                  <a:moveTo>
                    <a:pt x="38325" y="7949"/>
                  </a:moveTo>
                  <a:cubicBezTo>
                    <a:pt x="38325" y="7949"/>
                    <a:pt x="38325" y="7949"/>
                    <a:pt x="38326" y="7949"/>
                  </a:cubicBezTo>
                  <a:lnTo>
                    <a:pt x="38326" y="7949"/>
                  </a:lnTo>
                  <a:cubicBezTo>
                    <a:pt x="38326" y="7949"/>
                    <a:pt x="38325" y="7949"/>
                    <a:pt x="38325" y="7949"/>
                  </a:cubicBezTo>
                  <a:close/>
                  <a:moveTo>
                    <a:pt x="3595" y="8005"/>
                  </a:moveTo>
                  <a:cubicBezTo>
                    <a:pt x="3625" y="8020"/>
                    <a:pt x="3658" y="8031"/>
                    <a:pt x="3693" y="8039"/>
                  </a:cubicBezTo>
                  <a:cubicBezTo>
                    <a:pt x="3659" y="8028"/>
                    <a:pt x="3626" y="8016"/>
                    <a:pt x="3595" y="8005"/>
                  </a:cubicBezTo>
                  <a:close/>
                  <a:moveTo>
                    <a:pt x="35063" y="8055"/>
                  </a:moveTo>
                  <a:cubicBezTo>
                    <a:pt x="35081" y="8060"/>
                    <a:pt x="35092" y="8063"/>
                    <a:pt x="35092" y="8063"/>
                  </a:cubicBezTo>
                  <a:cubicBezTo>
                    <a:pt x="35092" y="8063"/>
                    <a:pt x="35092" y="8063"/>
                    <a:pt x="35091" y="8063"/>
                  </a:cubicBezTo>
                  <a:cubicBezTo>
                    <a:pt x="35082" y="8060"/>
                    <a:pt x="35072" y="8058"/>
                    <a:pt x="35063" y="8055"/>
                  </a:cubicBezTo>
                  <a:close/>
                  <a:moveTo>
                    <a:pt x="35315" y="8036"/>
                  </a:moveTo>
                  <a:cubicBezTo>
                    <a:pt x="35342" y="8045"/>
                    <a:pt x="35374" y="8055"/>
                    <a:pt x="35416" y="8064"/>
                  </a:cubicBezTo>
                  <a:lnTo>
                    <a:pt x="35416" y="8064"/>
                  </a:lnTo>
                  <a:cubicBezTo>
                    <a:pt x="35362" y="8071"/>
                    <a:pt x="35306" y="8079"/>
                    <a:pt x="35252" y="8087"/>
                  </a:cubicBezTo>
                  <a:lnTo>
                    <a:pt x="35252" y="8087"/>
                  </a:lnTo>
                  <a:cubicBezTo>
                    <a:pt x="35279" y="8067"/>
                    <a:pt x="35300" y="8050"/>
                    <a:pt x="35315" y="8036"/>
                  </a:cubicBezTo>
                  <a:close/>
                  <a:moveTo>
                    <a:pt x="38326" y="7949"/>
                  </a:moveTo>
                  <a:cubicBezTo>
                    <a:pt x="38571" y="8141"/>
                    <a:pt x="38948" y="8183"/>
                    <a:pt x="39280" y="8192"/>
                  </a:cubicBezTo>
                  <a:lnTo>
                    <a:pt x="39280" y="8192"/>
                  </a:lnTo>
                  <a:cubicBezTo>
                    <a:pt x="39244" y="8185"/>
                    <a:pt x="38347" y="7957"/>
                    <a:pt x="38326" y="7949"/>
                  </a:cubicBezTo>
                  <a:close/>
                  <a:moveTo>
                    <a:pt x="39280" y="8192"/>
                  </a:moveTo>
                  <a:cubicBezTo>
                    <a:pt x="39280" y="8192"/>
                    <a:pt x="39281" y="8193"/>
                    <a:pt x="39281" y="8193"/>
                  </a:cubicBezTo>
                  <a:cubicBezTo>
                    <a:pt x="39281" y="8193"/>
                    <a:pt x="39281" y="8193"/>
                    <a:pt x="39280" y="8192"/>
                  </a:cubicBezTo>
                  <a:cubicBezTo>
                    <a:pt x="39280" y="8192"/>
                    <a:pt x="39280" y="8192"/>
                    <a:pt x="39280" y="8192"/>
                  </a:cubicBezTo>
                  <a:close/>
                  <a:moveTo>
                    <a:pt x="34069" y="7001"/>
                  </a:moveTo>
                  <a:cubicBezTo>
                    <a:pt x="35163" y="7386"/>
                    <a:pt x="34883" y="7859"/>
                    <a:pt x="35015" y="7998"/>
                  </a:cubicBezTo>
                  <a:cubicBezTo>
                    <a:pt x="35059" y="7991"/>
                    <a:pt x="35094" y="7988"/>
                    <a:pt x="35124" y="7988"/>
                  </a:cubicBezTo>
                  <a:cubicBezTo>
                    <a:pt x="35159" y="7988"/>
                    <a:pt x="35187" y="7992"/>
                    <a:pt x="35212" y="7999"/>
                  </a:cubicBezTo>
                  <a:lnTo>
                    <a:pt x="35212" y="7999"/>
                  </a:lnTo>
                  <a:cubicBezTo>
                    <a:pt x="35252" y="7992"/>
                    <a:pt x="35282" y="7988"/>
                    <a:pt x="35302" y="7988"/>
                  </a:cubicBezTo>
                  <a:cubicBezTo>
                    <a:pt x="35347" y="7988"/>
                    <a:pt x="35347" y="8005"/>
                    <a:pt x="35315" y="8036"/>
                  </a:cubicBezTo>
                  <a:lnTo>
                    <a:pt x="35315" y="8036"/>
                  </a:lnTo>
                  <a:cubicBezTo>
                    <a:pt x="35275" y="8022"/>
                    <a:pt x="35245" y="8008"/>
                    <a:pt x="35212" y="7999"/>
                  </a:cubicBezTo>
                  <a:lnTo>
                    <a:pt x="35212" y="7999"/>
                  </a:lnTo>
                  <a:cubicBezTo>
                    <a:pt x="35164" y="8008"/>
                    <a:pt x="35103" y="8021"/>
                    <a:pt x="35025" y="8041"/>
                  </a:cubicBezTo>
                  <a:lnTo>
                    <a:pt x="35025" y="8041"/>
                  </a:lnTo>
                  <a:cubicBezTo>
                    <a:pt x="34978" y="8020"/>
                    <a:pt x="34937" y="7990"/>
                    <a:pt x="34904" y="7951"/>
                  </a:cubicBezTo>
                  <a:cubicBezTo>
                    <a:pt x="34894" y="7950"/>
                    <a:pt x="34885" y="7949"/>
                    <a:pt x="34875" y="7949"/>
                  </a:cubicBezTo>
                  <a:cubicBezTo>
                    <a:pt x="34835" y="7949"/>
                    <a:pt x="34796" y="7960"/>
                    <a:pt x="34762" y="7979"/>
                  </a:cubicBezTo>
                  <a:lnTo>
                    <a:pt x="34762" y="7979"/>
                  </a:lnTo>
                  <a:cubicBezTo>
                    <a:pt x="34762" y="7979"/>
                    <a:pt x="34762" y="7979"/>
                    <a:pt x="34762" y="7979"/>
                  </a:cubicBezTo>
                  <a:lnTo>
                    <a:pt x="34762" y="7979"/>
                  </a:lnTo>
                  <a:cubicBezTo>
                    <a:pt x="34762" y="7979"/>
                    <a:pt x="34762" y="7979"/>
                    <a:pt x="34762" y="7979"/>
                  </a:cubicBezTo>
                  <a:cubicBezTo>
                    <a:pt x="34762" y="7979"/>
                    <a:pt x="34762" y="7979"/>
                    <a:pt x="34762" y="7979"/>
                  </a:cubicBezTo>
                  <a:lnTo>
                    <a:pt x="34762" y="7979"/>
                  </a:lnTo>
                  <a:cubicBezTo>
                    <a:pt x="34768" y="7980"/>
                    <a:pt x="34920" y="8019"/>
                    <a:pt x="35016" y="8043"/>
                  </a:cubicBezTo>
                  <a:lnTo>
                    <a:pt x="35016" y="8043"/>
                  </a:lnTo>
                  <a:cubicBezTo>
                    <a:pt x="34976" y="8053"/>
                    <a:pt x="34933" y="8064"/>
                    <a:pt x="34885" y="8077"/>
                  </a:cubicBezTo>
                  <a:cubicBezTo>
                    <a:pt x="34879" y="8104"/>
                    <a:pt x="34916" y="8114"/>
                    <a:pt x="34977" y="8114"/>
                  </a:cubicBezTo>
                  <a:cubicBezTo>
                    <a:pt x="35045" y="8114"/>
                    <a:pt x="35146" y="8101"/>
                    <a:pt x="35252" y="8087"/>
                  </a:cubicBezTo>
                  <a:lnTo>
                    <a:pt x="35252" y="8087"/>
                  </a:lnTo>
                  <a:cubicBezTo>
                    <a:pt x="35245" y="8092"/>
                    <a:pt x="35238" y="8097"/>
                    <a:pt x="35230" y="8102"/>
                  </a:cubicBezTo>
                  <a:cubicBezTo>
                    <a:pt x="35249" y="8097"/>
                    <a:pt x="35265" y="8095"/>
                    <a:pt x="35280" y="8095"/>
                  </a:cubicBezTo>
                  <a:cubicBezTo>
                    <a:pt x="35395" y="8095"/>
                    <a:pt x="35408" y="8227"/>
                    <a:pt x="35954" y="8250"/>
                  </a:cubicBezTo>
                  <a:lnTo>
                    <a:pt x="35954" y="8250"/>
                  </a:lnTo>
                  <a:cubicBezTo>
                    <a:pt x="36133" y="8292"/>
                    <a:pt x="36431" y="8365"/>
                    <a:pt x="36602" y="8440"/>
                  </a:cubicBezTo>
                  <a:lnTo>
                    <a:pt x="36602" y="8440"/>
                  </a:lnTo>
                  <a:cubicBezTo>
                    <a:pt x="36642" y="8358"/>
                    <a:pt x="36696" y="8307"/>
                    <a:pt x="36686" y="8263"/>
                  </a:cubicBezTo>
                  <a:lnTo>
                    <a:pt x="36686" y="8263"/>
                  </a:lnTo>
                  <a:cubicBezTo>
                    <a:pt x="36689" y="8263"/>
                    <a:pt x="36692" y="8263"/>
                    <a:pt x="36695" y="8263"/>
                  </a:cubicBezTo>
                  <a:cubicBezTo>
                    <a:pt x="36754" y="8263"/>
                    <a:pt x="36819" y="8262"/>
                    <a:pt x="36890" y="8260"/>
                  </a:cubicBezTo>
                  <a:cubicBezTo>
                    <a:pt x="36752" y="8090"/>
                    <a:pt x="36406" y="7970"/>
                    <a:pt x="36648" y="7970"/>
                  </a:cubicBezTo>
                  <a:cubicBezTo>
                    <a:pt x="36691" y="7970"/>
                    <a:pt x="36752" y="7974"/>
                    <a:pt x="36836" y="7982"/>
                  </a:cubicBezTo>
                  <a:lnTo>
                    <a:pt x="36836" y="7982"/>
                  </a:lnTo>
                  <a:cubicBezTo>
                    <a:pt x="36688" y="7987"/>
                    <a:pt x="36769" y="8060"/>
                    <a:pt x="36801" y="8060"/>
                  </a:cubicBezTo>
                  <a:cubicBezTo>
                    <a:pt x="36815" y="8060"/>
                    <a:pt x="36820" y="8046"/>
                    <a:pt x="36793" y="8007"/>
                  </a:cubicBezTo>
                  <a:lnTo>
                    <a:pt x="36793" y="8007"/>
                  </a:lnTo>
                  <a:cubicBezTo>
                    <a:pt x="37310" y="8062"/>
                    <a:pt x="37724" y="8191"/>
                    <a:pt x="37858" y="8191"/>
                  </a:cubicBezTo>
                  <a:cubicBezTo>
                    <a:pt x="37932" y="8191"/>
                    <a:pt x="37921" y="8152"/>
                    <a:pt x="37794" y="8039"/>
                  </a:cubicBezTo>
                  <a:cubicBezTo>
                    <a:pt x="37729" y="7973"/>
                    <a:pt x="36288" y="7579"/>
                    <a:pt x="34069" y="7001"/>
                  </a:cubicBezTo>
                  <a:close/>
                  <a:moveTo>
                    <a:pt x="36698" y="8341"/>
                  </a:moveTo>
                  <a:lnTo>
                    <a:pt x="36698" y="8341"/>
                  </a:lnTo>
                  <a:cubicBezTo>
                    <a:pt x="36768" y="8407"/>
                    <a:pt x="36973" y="8494"/>
                    <a:pt x="37270" y="8591"/>
                  </a:cubicBezTo>
                  <a:lnTo>
                    <a:pt x="37270" y="8591"/>
                  </a:lnTo>
                  <a:cubicBezTo>
                    <a:pt x="37268" y="8590"/>
                    <a:pt x="37266" y="8590"/>
                    <a:pt x="37264" y="8589"/>
                  </a:cubicBezTo>
                  <a:cubicBezTo>
                    <a:pt x="37229" y="8437"/>
                    <a:pt x="37252" y="8405"/>
                    <a:pt x="37239" y="8405"/>
                  </a:cubicBezTo>
                  <a:lnTo>
                    <a:pt x="37239" y="8405"/>
                  </a:lnTo>
                  <a:cubicBezTo>
                    <a:pt x="37230" y="8405"/>
                    <a:pt x="37203" y="8421"/>
                    <a:pt x="37122" y="8421"/>
                  </a:cubicBezTo>
                  <a:cubicBezTo>
                    <a:pt x="37043" y="8421"/>
                    <a:pt x="36913" y="8405"/>
                    <a:pt x="36698" y="8341"/>
                  </a:cubicBezTo>
                  <a:close/>
                  <a:moveTo>
                    <a:pt x="36602" y="8440"/>
                  </a:moveTo>
                  <a:cubicBezTo>
                    <a:pt x="36577" y="8491"/>
                    <a:pt x="36558" y="8552"/>
                    <a:pt x="36561" y="8631"/>
                  </a:cubicBezTo>
                  <a:cubicBezTo>
                    <a:pt x="36808" y="8580"/>
                    <a:pt x="36759" y="8509"/>
                    <a:pt x="36602" y="8440"/>
                  </a:cubicBezTo>
                  <a:close/>
                  <a:moveTo>
                    <a:pt x="37270" y="8591"/>
                  </a:moveTo>
                  <a:cubicBezTo>
                    <a:pt x="37334" y="8616"/>
                    <a:pt x="37407" y="8639"/>
                    <a:pt x="37488" y="8660"/>
                  </a:cubicBezTo>
                  <a:lnTo>
                    <a:pt x="37488" y="8660"/>
                  </a:lnTo>
                  <a:cubicBezTo>
                    <a:pt x="37411" y="8637"/>
                    <a:pt x="37338" y="8614"/>
                    <a:pt x="37270" y="8591"/>
                  </a:cubicBezTo>
                  <a:close/>
                  <a:moveTo>
                    <a:pt x="41064" y="8668"/>
                  </a:moveTo>
                  <a:cubicBezTo>
                    <a:pt x="41084" y="8681"/>
                    <a:pt x="41109" y="8694"/>
                    <a:pt x="41141" y="8708"/>
                  </a:cubicBezTo>
                  <a:lnTo>
                    <a:pt x="41141" y="8708"/>
                  </a:lnTo>
                  <a:cubicBezTo>
                    <a:pt x="41139" y="8711"/>
                    <a:pt x="41137" y="8714"/>
                    <a:pt x="41135" y="8717"/>
                  </a:cubicBezTo>
                  <a:lnTo>
                    <a:pt x="41135" y="8717"/>
                  </a:lnTo>
                  <a:cubicBezTo>
                    <a:pt x="41099" y="8707"/>
                    <a:pt x="41066" y="8698"/>
                    <a:pt x="41035" y="8691"/>
                  </a:cubicBezTo>
                  <a:lnTo>
                    <a:pt x="41035" y="8691"/>
                  </a:lnTo>
                  <a:cubicBezTo>
                    <a:pt x="41046" y="8682"/>
                    <a:pt x="41055" y="8675"/>
                    <a:pt x="41064" y="8668"/>
                  </a:cubicBezTo>
                  <a:close/>
                  <a:moveTo>
                    <a:pt x="41239" y="8746"/>
                  </a:moveTo>
                  <a:cubicBezTo>
                    <a:pt x="41238" y="8746"/>
                    <a:pt x="41238" y="8746"/>
                    <a:pt x="41238" y="8746"/>
                  </a:cubicBezTo>
                  <a:lnTo>
                    <a:pt x="41238" y="8746"/>
                  </a:lnTo>
                  <a:cubicBezTo>
                    <a:pt x="41241" y="8747"/>
                    <a:pt x="41244" y="8748"/>
                    <a:pt x="41246" y="8749"/>
                  </a:cubicBezTo>
                  <a:cubicBezTo>
                    <a:pt x="41244" y="8748"/>
                    <a:pt x="41241" y="8747"/>
                    <a:pt x="41239" y="8746"/>
                  </a:cubicBezTo>
                  <a:close/>
                  <a:moveTo>
                    <a:pt x="41008" y="8710"/>
                  </a:moveTo>
                  <a:cubicBezTo>
                    <a:pt x="41014" y="8750"/>
                    <a:pt x="41043" y="8779"/>
                    <a:pt x="41100" y="8780"/>
                  </a:cubicBezTo>
                  <a:lnTo>
                    <a:pt x="41100" y="8780"/>
                  </a:lnTo>
                  <a:cubicBezTo>
                    <a:pt x="41066" y="8843"/>
                    <a:pt x="41053" y="8884"/>
                    <a:pt x="41041" y="8884"/>
                  </a:cubicBezTo>
                  <a:cubicBezTo>
                    <a:pt x="41029" y="8884"/>
                    <a:pt x="41017" y="8839"/>
                    <a:pt x="40984" y="8728"/>
                  </a:cubicBezTo>
                  <a:cubicBezTo>
                    <a:pt x="40993" y="8722"/>
                    <a:pt x="41001" y="8716"/>
                    <a:pt x="41008" y="8710"/>
                  </a:cubicBezTo>
                  <a:close/>
                  <a:moveTo>
                    <a:pt x="42028" y="8832"/>
                  </a:moveTo>
                  <a:lnTo>
                    <a:pt x="42028" y="8832"/>
                  </a:lnTo>
                  <a:cubicBezTo>
                    <a:pt x="42040" y="8881"/>
                    <a:pt x="42051" y="8928"/>
                    <a:pt x="42061" y="8971"/>
                  </a:cubicBezTo>
                  <a:lnTo>
                    <a:pt x="42061" y="8971"/>
                  </a:lnTo>
                  <a:cubicBezTo>
                    <a:pt x="42122" y="8999"/>
                    <a:pt x="42185" y="9026"/>
                    <a:pt x="42248" y="9053"/>
                  </a:cubicBezTo>
                  <a:lnTo>
                    <a:pt x="42248" y="9053"/>
                  </a:lnTo>
                  <a:cubicBezTo>
                    <a:pt x="42190" y="8978"/>
                    <a:pt x="42120" y="8904"/>
                    <a:pt x="42028" y="8832"/>
                  </a:cubicBezTo>
                  <a:close/>
                  <a:moveTo>
                    <a:pt x="43359" y="9265"/>
                  </a:moveTo>
                  <a:cubicBezTo>
                    <a:pt x="43257" y="9265"/>
                    <a:pt x="43156" y="9294"/>
                    <a:pt x="43021" y="9352"/>
                  </a:cubicBezTo>
                  <a:lnTo>
                    <a:pt x="43021" y="9352"/>
                  </a:lnTo>
                  <a:cubicBezTo>
                    <a:pt x="43298" y="9447"/>
                    <a:pt x="43529" y="9508"/>
                    <a:pt x="43646" y="9508"/>
                  </a:cubicBezTo>
                  <a:cubicBezTo>
                    <a:pt x="43696" y="9508"/>
                    <a:pt x="43724" y="9497"/>
                    <a:pt x="43727" y="9472"/>
                  </a:cubicBezTo>
                  <a:cubicBezTo>
                    <a:pt x="43944" y="9515"/>
                    <a:pt x="44148" y="9570"/>
                    <a:pt x="44338" y="9637"/>
                  </a:cubicBezTo>
                  <a:lnTo>
                    <a:pt x="44338" y="9637"/>
                  </a:lnTo>
                  <a:cubicBezTo>
                    <a:pt x="44341" y="9634"/>
                    <a:pt x="44343" y="9632"/>
                    <a:pt x="44346" y="9630"/>
                  </a:cubicBezTo>
                  <a:cubicBezTo>
                    <a:pt x="43793" y="9392"/>
                    <a:pt x="43574" y="9265"/>
                    <a:pt x="43359" y="9265"/>
                  </a:cubicBezTo>
                  <a:close/>
                  <a:moveTo>
                    <a:pt x="43052" y="9683"/>
                  </a:moveTo>
                  <a:cubicBezTo>
                    <a:pt x="42943" y="9809"/>
                    <a:pt x="42994" y="9840"/>
                    <a:pt x="43185" y="9856"/>
                  </a:cubicBezTo>
                  <a:lnTo>
                    <a:pt x="43185" y="9856"/>
                  </a:lnTo>
                  <a:cubicBezTo>
                    <a:pt x="43149" y="9774"/>
                    <a:pt x="43102" y="9718"/>
                    <a:pt x="43052" y="9683"/>
                  </a:cubicBezTo>
                  <a:close/>
                  <a:moveTo>
                    <a:pt x="42750" y="9816"/>
                  </a:moveTo>
                  <a:cubicBezTo>
                    <a:pt x="42767" y="9837"/>
                    <a:pt x="42790" y="9856"/>
                    <a:pt x="42820" y="9872"/>
                  </a:cubicBezTo>
                  <a:lnTo>
                    <a:pt x="42820" y="9872"/>
                  </a:lnTo>
                  <a:cubicBezTo>
                    <a:pt x="42855" y="9907"/>
                    <a:pt x="42907" y="9943"/>
                    <a:pt x="42980" y="9977"/>
                  </a:cubicBezTo>
                  <a:cubicBezTo>
                    <a:pt x="42938" y="9948"/>
                    <a:pt x="42899" y="9919"/>
                    <a:pt x="42863" y="9890"/>
                  </a:cubicBezTo>
                  <a:lnTo>
                    <a:pt x="42863" y="9890"/>
                  </a:lnTo>
                  <a:cubicBezTo>
                    <a:pt x="42910" y="9905"/>
                    <a:pt x="42971" y="9915"/>
                    <a:pt x="43051" y="9915"/>
                  </a:cubicBezTo>
                  <a:cubicBezTo>
                    <a:pt x="43095" y="9915"/>
                    <a:pt x="43146" y="9912"/>
                    <a:pt x="43203" y="9906"/>
                  </a:cubicBezTo>
                  <a:cubicBezTo>
                    <a:pt x="43199" y="9894"/>
                    <a:pt x="43195" y="9884"/>
                    <a:pt x="43191" y="9873"/>
                  </a:cubicBezTo>
                  <a:lnTo>
                    <a:pt x="43191" y="9873"/>
                  </a:lnTo>
                  <a:cubicBezTo>
                    <a:pt x="43281" y="9882"/>
                    <a:pt x="43354" y="9887"/>
                    <a:pt x="43408" y="9887"/>
                  </a:cubicBezTo>
                  <a:cubicBezTo>
                    <a:pt x="43455" y="9887"/>
                    <a:pt x="43487" y="9883"/>
                    <a:pt x="43502" y="9875"/>
                  </a:cubicBezTo>
                  <a:cubicBezTo>
                    <a:pt x="43372" y="9868"/>
                    <a:pt x="43266" y="9863"/>
                    <a:pt x="43185" y="9856"/>
                  </a:cubicBezTo>
                  <a:lnTo>
                    <a:pt x="43185" y="9856"/>
                  </a:lnTo>
                  <a:cubicBezTo>
                    <a:pt x="43187" y="9862"/>
                    <a:pt x="43189" y="9868"/>
                    <a:pt x="43191" y="9873"/>
                  </a:cubicBezTo>
                  <a:lnTo>
                    <a:pt x="43191" y="9873"/>
                  </a:lnTo>
                  <a:cubicBezTo>
                    <a:pt x="43080" y="9862"/>
                    <a:pt x="42942" y="9844"/>
                    <a:pt x="42783" y="9821"/>
                  </a:cubicBezTo>
                  <a:lnTo>
                    <a:pt x="42783" y="9821"/>
                  </a:lnTo>
                  <a:cubicBezTo>
                    <a:pt x="42781" y="9819"/>
                    <a:pt x="42780" y="9818"/>
                    <a:pt x="42779" y="9817"/>
                  </a:cubicBezTo>
                  <a:lnTo>
                    <a:pt x="42779" y="9817"/>
                  </a:lnTo>
                  <a:cubicBezTo>
                    <a:pt x="42779" y="9818"/>
                    <a:pt x="42780" y="9819"/>
                    <a:pt x="42781" y="9820"/>
                  </a:cubicBezTo>
                  <a:lnTo>
                    <a:pt x="42781" y="9820"/>
                  </a:lnTo>
                  <a:cubicBezTo>
                    <a:pt x="42771" y="9819"/>
                    <a:pt x="42761" y="9817"/>
                    <a:pt x="42750" y="9816"/>
                  </a:cubicBezTo>
                  <a:close/>
                  <a:moveTo>
                    <a:pt x="40708" y="8355"/>
                  </a:moveTo>
                  <a:cubicBezTo>
                    <a:pt x="40706" y="8588"/>
                    <a:pt x="40838" y="8631"/>
                    <a:pt x="40951" y="8631"/>
                  </a:cubicBezTo>
                  <a:cubicBezTo>
                    <a:pt x="40972" y="8631"/>
                    <a:pt x="40992" y="8630"/>
                    <a:pt x="41011" y="8628"/>
                  </a:cubicBezTo>
                  <a:lnTo>
                    <a:pt x="41011" y="8628"/>
                  </a:lnTo>
                  <a:cubicBezTo>
                    <a:pt x="41013" y="8630"/>
                    <a:pt x="41015" y="8632"/>
                    <a:pt x="41017" y="8634"/>
                  </a:cubicBezTo>
                  <a:lnTo>
                    <a:pt x="41017" y="8634"/>
                  </a:lnTo>
                  <a:cubicBezTo>
                    <a:pt x="41011" y="8651"/>
                    <a:pt x="41008" y="8668"/>
                    <a:pt x="41007" y="8684"/>
                  </a:cubicBezTo>
                  <a:lnTo>
                    <a:pt x="41007" y="8684"/>
                  </a:lnTo>
                  <a:cubicBezTo>
                    <a:pt x="40857" y="8647"/>
                    <a:pt x="40764" y="8636"/>
                    <a:pt x="40679" y="8636"/>
                  </a:cubicBezTo>
                  <a:cubicBezTo>
                    <a:pt x="40534" y="8636"/>
                    <a:pt x="40410" y="8670"/>
                    <a:pt x="40059" y="8670"/>
                  </a:cubicBezTo>
                  <a:cubicBezTo>
                    <a:pt x="39934" y="8670"/>
                    <a:pt x="39780" y="8665"/>
                    <a:pt x="39586" y="8654"/>
                  </a:cubicBezTo>
                  <a:lnTo>
                    <a:pt x="39586" y="8654"/>
                  </a:lnTo>
                  <a:cubicBezTo>
                    <a:pt x="39475" y="8668"/>
                    <a:pt x="40300" y="8786"/>
                    <a:pt x="40282" y="8988"/>
                  </a:cubicBezTo>
                  <a:cubicBezTo>
                    <a:pt x="39482" y="8907"/>
                    <a:pt x="38192" y="8844"/>
                    <a:pt x="37488" y="8660"/>
                  </a:cubicBezTo>
                  <a:lnTo>
                    <a:pt x="37488" y="8660"/>
                  </a:lnTo>
                  <a:cubicBezTo>
                    <a:pt x="38622" y="9005"/>
                    <a:pt x="40692" y="9457"/>
                    <a:pt x="42084" y="9705"/>
                  </a:cubicBezTo>
                  <a:lnTo>
                    <a:pt x="42084" y="9705"/>
                  </a:lnTo>
                  <a:cubicBezTo>
                    <a:pt x="42079" y="9776"/>
                    <a:pt x="42080" y="9873"/>
                    <a:pt x="42085" y="10003"/>
                  </a:cubicBezTo>
                  <a:cubicBezTo>
                    <a:pt x="42090" y="9869"/>
                    <a:pt x="42113" y="9795"/>
                    <a:pt x="42129" y="9713"/>
                  </a:cubicBezTo>
                  <a:lnTo>
                    <a:pt x="42129" y="9713"/>
                  </a:lnTo>
                  <a:cubicBezTo>
                    <a:pt x="42358" y="9753"/>
                    <a:pt x="42567" y="9788"/>
                    <a:pt x="42750" y="9816"/>
                  </a:cubicBezTo>
                  <a:lnTo>
                    <a:pt x="42750" y="9816"/>
                  </a:lnTo>
                  <a:cubicBezTo>
                    <a:pt x="42735" y="9797"/>
                    <a:pt x="42724" y="9776"/>
                    <a:pt x="42716" y="9755"/>
                  </a:cubicBezTo>
                  <a:lnTo>
                    <a:pt x="42716" y="9755"/>
                  </a:lnTo>
                  <a:cubicBezTo>
                    <a:pt x="42735" y="9775"/>
                    <a:pt x="42756" y="9796"/>
                    <a:pt x="42779" y="9817"/>
                  </a:cubicBezTo>
                  <a:lnTo>
                    <a:pt x="42779" y="9817"/>
                  </a:lnTo>
                  <a:cubicBezTo>
                    <a:pt x="42728" y="9718"/>
                    <a:pt x="42806" y="9638"/>
                    <a:pt x="42913" y="9638"/>
                  </a:cubicBezTo>
                  <a:cubicBezTo>
                    <a:pt x="42957" y="9638"/>
                    <a:pt x="43006" y="9651"/>
                    <a:pt x="43052" y="9683"/>
                  </a:cubicBezTo>
                  <a:lnTo>
                    <a:pt x="43052" y="9683"/>
                  </a:lnTo>
                  <a:cubicBezTo>
                    <a:pt x="43063" y="9671"/>
                    <a:pt x="43075" y="9658"/>
                    <a:pt x="43089" y="9644"/>
                  </a:cubicBezTo>
                  <a:cubicBezTo>
                    <a:pt x="42985" y="9577"/>
                    <a:pt x="42898" y="9553"/>
                    <a:pt x="42828" y="9553"/>
                  </a:cubicBezTo>
                  <a:cubicBezTo>
                    <a:pt x="42760" y="9553"/>
                    <a:pt x="42708" y="9576"/>
                    <a:pt x="42671" y="9602"/>
                  </a:cubicBezTo>
                  <a:lnTo>
                    <a:pt x="42671" y="9602"/>
                  </a:lnTo>
                  <a:cubicBezTo>
                    <a:pt x="42666" y="9590"/>
                    <a:pt x="42661" y="9578"/>
                    <a:pt x="42653" y="9567"/>
                  </a:cubicBezTo>
                  <a:cubicBezTo>
                    <a:pt x="43026" y="9430"/>
                    <a:pt x="43067" y="9369"/>
                    <a:pt x="42986" y="9368"/>
                  </a:cubicBezTo>
                  <a:lnTo>
                    <a:pt x="42986" y="9368"/>
                  </a:lnTo>
                  <a:cubicBezTo>
                    <a:pt x="42998" y="9362"/>
                    <a:pt x="43009" y="9357"/>
                    <a:pt x="43021" y="9352"/>
                  </a:cubicBezTo>
                  <a:lnTo>
                    <a:pt x="43021" y="9352"/>
                  </a:lnTo>
                  <a:cubicBezTo>
                    <a:pt x="42782" y="9271"/>
                    <a:pt x="42510" y="9166"/>
                    <a:pt x="42248" y="9053"/>
                  </a:cubicBezTo>
                  <a:lnTo>
                    <a:pt x="42248" y="9053"/>
                  </a:lnTo>
                  <a:cubicBezTo>
                    <a:pt x="42374" y="9218"/>
                    <a:pt x="42442" y="9388"/>
                    <a:pt x="42562" y="9565"/>
                  </a:cubicBezTo>
                  <a:lnTo>
                    <a:pt x="42562" y="9565"/>
                  </a:lnTo>
                  <a:cubicBezTo>
                    <a:pt x="42557" y="9572"/>
                    <a:pt x="42552" y="9579"/>
                    <a:pt x="42547" y="9586"/>
                  </a:cubicBezTo>
                  <a:cubicBezTo>
                    <a:pt x="42554" y="9582"/>
                    <a:pt x="42562" y="9578"/>
                    <a:pt x="42569" y="9574"/>
                  </a:cubicBezTo>
                  <a:lnTo>
                    <a:pt x="42569" y="9574"/>
                  </a:lnTo>
                  <a:cubicBezTo>
                    <a:pt x="42580" y="9590"/>
                    <a:pt x="42591" y="9605"/>
                    <a:pt x="42602" y="9621"/>
                  </a:cubicBezTo>
                  <a:lnTo>
                    <a:pt x="42602" y="9621"/>
                  </a:lnTo>
                  <a:cubicBezTo>
                    <a:pt x="42402" y="9596"/>
                    <a:pt x="42271" y="9527"/>
                    <a:pt x="42189" y="9527"/>
                  </a:cubicBezTo>
                  <a:cubicBezTo>
                    <a:pt x="42174" y="9527"/>
                    <a:pt x="42160" y="9530"/>
                    <a:pt x="42148" y="9536"/>
                  </a:cubicBezTo>
                  <a:lnTo>
                    <a:pt x="42148" y="9536"/>
                  </a:lnTo>
                  <a:cubicBezTo>
                    <a:pt x="42147" y="9419"/>
                    <a:pt x="42127" y="9253"/>
                    <a:pt x="42061" y="8971"/>
                  </a:cubicBezTo>
                  <a:lnTo>
                    <a:pt x="42061" y="8971"/>
                  </a:lnTo>
                  <a:cubicBezTo>
                    <a:pt x="41870" y="8885"/>
                    <a:pt x="41691" y="8798"/>
                    <a:pt x="41540" y="8716"/>
                  </a:cubicBezTo>
                  <a:lnTo>
                    <a:pt x="41540" y="8716"/>
                  </a:lnTo>
                  <a:cubicBezTo>
                    <a:pt x="41486" y="8808"/>
                    <a:pt x="41415" y="8845"/>
                    <a:pt x="41351" y="8845"/>
                  </a:cubicBezTo>
                  <a:cubicBezTo>
                    <a:pt x="41289" y="8845"/>
                    <a:pt x="41235" y="8810"/>
                    <a:pt x="41211" y="8757"/>
                  </a:cubicBezTo>
                  <a:lnTo>
                    <a:pt x="41211" y="8757"/>
                  </a:lnTo>
                  <a:cubicBezTo>
                    <a:pt x="41220" y="8754"/>
                    <a:pt x="41229" y="8750"/>
                    <a:pt x="41238" y="8746"/>
                  </a:cubicBezTo>
                  <a:lnTo>
                    <a:pt x="41238" y="8746"/>
                  </a:lnTo>
                  <a:cubicBezTo>
                    <a:pt x="41226" y="8743"/>
                    <a:pt x="41215" y="8740"/>
                    <a:pt x="41203" y="8736"/>
                  </a:cubicBezTo>
                  <a:lnTo>
                    <a:pt x="41203" y="8736"/>
                  </a:lnTo>
                  <a:cubicBezTo>
                    <a:pt x="41203" y="8735"/>
                    <a:pt x="41203" y="8734"/>
                    <a:pt x="41202" y="8733"/>
                  </a:cubicBezTo>
                  <a:lnTo>
                    <a:pt x="41202" y="8733"/>
                  </a:lnTo>
                  <a:cubicBezTo>
                    <a:pt x="41214" y="8737"/>
                    <a:pt x="41226" y="8741"/>
                    <a:pt x="41239" y="8746"/>
                  </a:cubicBezTo>
                  <a:lnTo>
                    <a:pt x="41239" y="8746"/>
                  </a:lnTo>
                  <a:cubicBezTo>
                    <a:pt x="41289" y="8725"/>
                    <a:pt x="41349" y="8693"/>
                    <a:pt x="41420" y="8648"/>
                  </a:cubicBezTo>
                  <a:lnTo>
                    <a:pt x="41420" y="8648"/>
                  </a:lnTo>
                  <a:cubicBezTo>
                    <a:pt x="41457" y="8670"/>
                    <a:pt x="41497" y="8693"/>
                    <a:pt x="41540" y="8716"/>
                  </a:cubicBezTo>
                  <a:lnTo>
                    <a:pt x="41540" y="8716"/>
                  </a:lnTo>
                  <a:cubicBezTo>
                    <a:pt x="41570" y="8666"/>
                    <a:pt x="41595" y="8599"/>
                    <a:pt x="41610" y="8512"/>
                  </a:cubicBezTo>
                  <a:lnTo>
                    <a:pt x="41610" y="8512"/>
                  </a:lnTo>
                  <a:cubicBezTo>
                    <a:pt x="41540" y="8567"/>
                    <a:pt x="41476" y="8612"/>
                    <a:pt x="41420" y="8648"/>
                  </a:cubicBezTo>
                  <a:lnTo>
                    <a:pt x="41420" y="8648"/>
                  </a:lnTo>
                  <a:cubicBezTo>
                    <a:pt x="41362" y="8614"/>
                    <a:pt x="41311" y="8582"/>
                    <a:pt x="41268" y="8552"/>
                  </a:cubicBezTo>
                  <a:lnTo>
                    <a:pt x="41268" y="8552"/>
                  </a:lnTo>
                  <a:cubicBezTo>
                    <a:pt x="41256" y="8564"/>
                    <a:pt x="41245" y="8575"/>
                    <a:pt x="41235" y="8586"/>
                  </a:cubicBezTo>
                  <a:lnTo>
                    <a:pt x="41235" y="8586"/>
                  </a:lnTo>
                  <a:cubicBezTo>
                    <a:pt x="41243" y="8574"/>
                    <a:pt x="41253" y="8562"/>
                    <a:pt x="41265" y="8550"/>
                  </a:cubicBezTo>
                  <a:lnTo>
                    <a:pt x="41265" y="8550"/>
                  </a:lnTo>
                  <a:cubicBezTo>
                    <a:pt x="41266" y="8550"/>
                    <a:pt x="41267" y="8551"/>
                    <a:pt x="41268" y="8552"/>
                  </a:cubicBezTo>
                  <a:lnTo>
                    <a:pt x="41268" y="8552"/>
                  </a:lnTo>
                  <a:cubicBezTo>
                    <a:pt x="41289" y="8530"/>
                    <a:pt x="41313" y="8509"/>
                    <a:pt x="41339" y="8487"/>
                  </a:cubicBezTo>
                  <a:lnTo>
                    <a:pt x="41339" y="8487"/>
                  </a:lnTo>
                  <a:cubicBezTo>
                    <a:pt x="41309" y="8507"/>
                    <a:pt x="41284" y="8529"/>
                    <a:pt x="41265" y="8550"/>
                  </a:cubicBezTo>
                  <a:lnTo>
                    <a:pt x="41265" y="8550"/>
                  </a:lnTo>
                  <a:cubicBezTo>
                    <a:pt x="41230" y="8525"/>
                    <a:pt x="41200" y="8501"/>
                    <a:pt x="41177" y="8480"/>
                  </a:cubicBezTo>
                  <a:cubicBezTo>
                    <a:pt x="41104" y="8497"/>
                    <a:pt x="41045" y="8562"/>
                    <a:pt x="41020" y="8627"/>
                  </a:cubicBezTo>
                  <a:lnTo>
                    <a:pt x="41020" y="8627"/>
                  </a:lnTo>
                  <a:cubicBezTo>
                    <a:pt x="41017" y="8627"/>
                    <a:pt x="41014" y="8627"/>
                    <a:pt x="41011" y="8628"/>
                  </a:cubicBezTo>
                  <a:lnTo>
                    <a:pt x="41011" y="8628"/>
                  </a:lnTo>
                  <a:cubicBezTo>
                    <a:pt x="40948" y="8567"/>
                    <a:pt x="40946" y="8502"/>
                    <a:pt x="40708" y="8355"/>
                  </a:cubicBezTo>
                  <a:close/>
                  <a:moveTo>
                    <a:pt x="645" y="10226"/>
                  </a:moveTo>
                  <a:cubicBezTo>
                    <a:pt x="642" y="10226"/>
                    <a:pt x="634" y="10232"/>
                    <a:pt x="619" y="10244"/>
                  </a:cubicBezTo>
                  <a:cubicBezTo>
                    <a:pt x="622" y="10256"/>
                    <a:pt x="623" y="10271"/>
                    <a:pt x="623" y="10286"/>
                  </a:cubicBezTo>
                  <a:lnTo>
                    <a:pt x="623" y="10286"/>
                  </a:lnTo>
                  <a:cubicBezTo>
                    <a:pt x="638" y="10249"/>
                    <a:pt x="651" y="10226"/>
                    <a:pt x="645" y="10226"/>
                  </a:cubicBezTo>
                  <a:close/>
                  <a:moveTo>
                    <a:pt x="43163" y="10613"/>
                  </a:moveTo>
                  <a:cubicBezTo>
                    <a:pt x="43436" y="10839"/>
                    <a:pt x="43596" y="10923"/>
                    <a:pt x="43665" y="10923"/>
                  </a:cubicBezTo>
                  <a:cubicBezTo>
                    <a:pt x="43677" y="10923"/>
                    <a:pt x="43686" y="10920"/>
                    <a:pt x="43693" y="10915"/>
                  </a:cubicBezTo>
                  <a:lnTo>
                    <a:pt x="43693" y="10915"/>
                  </a:lnTo>
                  <a:cubicBezTo>
                    <a:pt x="43575" y="10847"/>
                    <a:pt x="43372" y="10759"/>
                    <a:pt x="43163" y="10613"/>
                  </a:cubicBezTo>
                  <a:close/>
                  <a:moveTo>
                    <a:pt x="40274" y="10964"/>
                  </a:moveTo>
                  <a:cubicBezTo>
                    <a:pt x="40264" y="10968"/>
                    <a:pt x="40255" y="10972"/>
                    <a:pt x="40247" y="10977"/>
                  </a:cubicBezTo>
                  <a:cubicBezTo>
                    <a:pt x="40257" y="10973"/>
                    <a:pt x="40266" y="10968"/>
                    <a:pt x="40274" y="10964"/>
                  </a:cubicBezTo>
                  <a:close/>
                  <a:moveTo>
                    <a:pt x="6441" y="1"/>
                  </a:moveTo>
                  <a:cubicBezTo>
                    <a:pt x="5418" y="1"/>
                    <a:pt x="3315" y="879"/>
                    <a:pt x="3288" y="2499"/>
                  </a:cubicBezTo>
                  <a:lnTo>
                    <a:pt x="3288" y="2499"/>
                  </a:lnTo>
                  <a:cubicBezTo>
                    <a:pt x="3320" y="2460"/>
                    <a:pt x="3342" y="2434"/>
                    <a:pt x="3343" y="2432"/>
                  </a:cubicBezTo>
                  <a:lnTo>
                    <a:pt x="3343" y="2432"/>
                  </a:lnTo>
                  <a:cubicBezTo>
                    <a:pt x="3340" y="2437"/>
                    <a:pt x="3333" y="2678"/>
                    <a:pt x="3326" y="2853"/>
                  </a:cubicBezTo>
                  <a:lnTo>
                    <a:pt x="3326" y="2853"/>
                  </a:lnTo>
                  <a:cubicBezTo>
                    <a:pt x="3323" y="2856"/>
                    <a:pt x="3320" y="2859"/>
                    <a:pt x="3317" y="2863"/>
                  </a:cubicBezTo>
                  <a:lnTo>
                    <a:pt x="3317" y="2863"/>
                  </a:lnTo>
                  <a:cubicBezTo>
                    <a:pt x="3296" y="2738"/>
                    <a:pt x="3287" y="2616"/>
                    <a:pt x="3288" y="2499"/>
                  </a:cubicBezTo>
                  <a:lnTo>
                    <a:pt x="3288" y="2499"/>
                  </a:lnTo>
                  <a:cubicBezTo>
                    <a:pt x="3186" y="2623"/>
                    <a:pt x="2975" y="2879"/>
                    <a:pt x="2968" y="2890"/>
                  </a:cubicBezTo>
                  <a:lnTo>
                    <a:pt x="2968" y="2890"/>
                  </a:lnTo>
                  <a:cubicBezTo>
                    <a:pt x="2968" y="2890"/>
                    <a:pt x="2968" y="2890"/>
                    <a:pt x="2968" y="2890"/>
                  </a:cubicBezTo>
                  <a:cubicBezTo>
                    <a:pt x="2977" y="2890"/>
                    <a:pt x="3090" y="2937"/>
                    <a:pt x="3184" y="2976"/>
                  </a:cubicBezTo>
                  <a:lnTo>
                    <a:pt x="3184" y="2976"/>
                  </a:lnTo>
                  <a:cubicBezTo>
                    <a:pt x="3251" y="2929"/>
                    <a:pt x="3293" y="2890"/>
                    <a:pt x="3317" y="2863"/>
                  </a:cubicBezTo>
                  <a:lnTo>
                    <a:pt x="3317" y="2863"/>
                  </a:lnTo>
                  <a:cubicBezTo>
                    <a:pt x="3318" y="2869"/>
                    <a:pt x="3319" y="2875"/>
                    <a:pt x="3320" y="2881"/>
                  </a:cubicBezTo>
                  <a:cubicBezTo>
                    <a:pt x="3322" y="2876"/>
                    <a:pt x="3324" y="2871"/>
                    <a:pt x="3325" y="2866"/>
                  </a:cubicBezTo>
                  <a:lnTo>
                    <a:pt x="3325" y="2866"/>
                  </a:lnTo>
                  <a:cubicBezTo>
                    <a:pt x="3322" y="2959"/>
                    <a:pt x="3318" y="3030"/>
                    <a:pt x="3316" y="3030"/>
                  </a:cubicBezTo>
                  <a:cubicBezTo>
                    <a:pt x="3316" y="3030"/>
                    <a:pt x="3316" y="3030"/>
                    <a:pt x="3316" y="3030"/>
                  </a:cubicBezTo>
                  <a:lnTo>
                    <a:pt x="3316" y="3030"/>
                  </a:lnTo>
                  <a:cubicBezTo>
                    <a:pt x="3316" y="3030"/>
                    <a:pt x="3316" y="3030"/>
                    <a:pt x="3316" y="3030"/>
                  </a:cubicBezTo>
                  <a:cubicBezTo>
                    <a:pt x="3316" y="3030"/>
                    <a:pt x="3316" y="3030"/>
                    <a:pt x="3315" y="3030"/>
                  </a:cubicBezTo>
                  <a:lnTo>
                    <a:pt x="3315" y="3030"/>
                  </a:lnTo>
                  <a:cubicBezTo>
                    <a:pt x="3315" y="3030"/>
                    <a:pt x="3315" y="3030"/>
                    <a:pt x="3316" y="3030"/>
                  </a:cubicBezTo>
                  <a:lnTo>
                    <a:pt x="3316" y="3030"/>
                  </a:lnTo>
                  <a:cubicBezTo>
                    <a:pt x="3313" y="3030"/>
                    <a:pt x="3253" y="3005"/>
                    <a:pt x="3184" y="2976"/>
                  </a:cubicBezTo>
                  <a:lnTo>
                    <a:pt x="3184" y="2976"/>
                  </a:lnTo>
                  <a:cubicBezTo>
                    <a:pt x="3137" y="3009"/>
                    <a:pt x="3078" y="3046"/>
                    <a:pt x="3002" y="3085"/>
                  </a:cubicBezTo>
                  <a:cubicBezTo>
                    <a:pt x="2921" y="3081"/>
                    <a:pt x="3239" y="3058"/>
                    <a:pt x="2585" y="2909"/>
                  </a:cubicBezTo>
                  <a:lnTo>
                    <a:pt x="2585" y="2909"/>
                  </a:lnTo>
                  <a:cubicBezTo>
                    <a:pt x="2655" y="3136"/>
                    <a:pt x="2478" y="3510"/>
                    <a:pt x="1820" y="3709"/>
                  </a:cubicBezTo>
                  <a:cubicBezTo>
                    <a:pt x="1996" y="3719"/>
                    <a:pt x="2374" y="4174"/>
                    <a:pt x="2243" y="4386"/>
                  </a:cubicBezTo>
                  <a:lnTo>
                    <a:pt x="2243" y="4386"/>
                  </a:lnTo>
                  <a:cubicBezTo>
                    <a:pt x="2336" y="4374"/>
                    <a:pt x="2421" y="4369"/>
                    <a:pt x="2491" y="4369"/>
                  </a:cubicBezTo>
                  <a:cubicBezTo>
                    <a:pt x="2673" y="4369"/>
                    <a:pt x="2747" y="4405"/>
                    <a:pt x="2550" y="4455"/>
                  </a:cubicBezTo>
                  <a:cubicBezTo>
                    <a:pt x="2443" y="4582"/>
                    <a:pt x="2470" y="4674"/>
                    <a:pt x="2170" y="4674"/>
                  </a:cubicBezTo>
                  <a:cubicBezTo>
                    <a:pt x="2038" y="4674"/>
                    <a:pt x="1842" y="4656"/>
                    <a:pt x="1542" y="4615"/>
                  </a:cubicBezTo>
                  <a:cubicBezTo>
                    <a:pt x="1625" y="4594"/>
                    <a:pt x="1690" y="4588"/>
                    <a:pt x="1735" y="4588"/>
                  </a:cubicBezTo>
                  <a:lnTo>
                    <a:pt x="1735" y="4588"/>
                  </a:lnTo>
                  <a:cubicBezTo>
                    <a:pt x="1664" y="4569"/>
                    <a:pt x="1539" y="4523"/>
                    <a:pt x="1354" y="4421"/>
                  </a:cubicBezTo>
                  <a:lnTo>
                    <a:pt x="1354" y="4421"/>
                  </a:lnTo>
                  <a:cubicBezTo>
                    <a:pt x="1492" y="4574"/>
                    <a:pt x="1645" y="5860"/>
                    <a:pt x="2236" y="5968"/>
                  </a:cubicBezTo>
                  <a:lnTo>
                    <a:pt x="2236" y="5968"/>
                  </a:lnTo>
                  <a:cubicBezTo>
                    <a:pt x="2352" y="5535"/>
                    <a:pt x="2652" y="5094"/>
                    <a:pt x="2858" y="5094"/>
                  </a:cubicBezTo>
                  <a:cubicBezTo>
                    <a:pt x="2865" y="5094"/>
                    <a:pt x="2872" y="5095"/>
                    <a:pt x="2879" y="5096"/>
                  </a:cubicBezTo>
                  <a:lnTo>
                    <a:pt x="2879" y="5096"/>
                  </a:lnTo>
                  <a:cubicBezTo>
                    <a:pt x="2610" y="5007"/>
                    <a:pt x="2540" y="4981"/>
                    <a:pt x="2497" y="4981"/>
                  </a:cubicBezTo>
                  <a:cubicBezTo>
                    <a:pt x="2440" y="4981"/>
                    <a:pt x="2428" y="5024"/>
                    <a:pt x="2084" y="5024"/>
                  </a:cubicBezTo>
                  <a:cubicBezTo>
                    <a:pt x="1978" y="5024"/>
                    <a:pt x="1841" y="5020"/>
                    <a:pt x="1662" y="5009"/>
                  </a:cubicBezTo>
                  <a:cubicBezTo>
                    <a:pt x="1971" y="4824"/>
                    <a:pt x="2392" y="4740"/>
                    <a:pt x="2599" y="4665"/>
                  </a:cubicBezTo>
                  <a:lnTo>
                    <a:pt x="2599" y="4665"/>
                  </a:lnTo>
                  <a:cubicBezTo>
                    <a:pt x="2661" y="4689"/>
                    <a:pt x="2703" y="4704"/>
                    <a:pt x="2592" y="4727"/>
                  </a:cubicBezTo>
                  <a:cubicBezTo>
                    <a:pt x="2868" y="4710"/>
                    <a:pt x="3079" y="4591"/>
                    <a:pt x="3182" y="4458"/>
                  </a:cubicBezTo>
                  <a:lnTo>
                    <a:pt x="3182" y="4458"/>
                  </a:lnTo>
                  <a:cubicBezTo>
                    <a:pt x="3196" y="5536"/>
                    <a:pt x="2296" y="7562"/>
                    <a:pt x="2632" y="7562"/>
                  </a:cubicBezTo>
                  <a:cubicBezTo>
                    <a:pt x="2641" y="7562"/>
                    <a:pt x="2651" y="7560"/>
                    <a:pt x="2662" y="7557"/>
                  </a:cubicBezTo>
                  <a:lnTo>
                    <a:pt x="2662" y="7557"/>
                  </a:lnTo>
                  <a:cubicBezTo>
                    <a:pt x="2437" y="7630"/>
                    <a:pt x="2384" y="7707"/>
                    <a:pt x="2517" y="7745"/>
                  </a:cubicBezTo>
                  <a:lnTo>
                    <a:pt x="2517" y="7745"/>
                  </a:lnTo>
                  <a:cubicBezTo>
                    <a:pt x="2521" y="7732"/>
                    <a:pt x="2532" y="7724"/>
                    <a:pt x="2547" y="7724"/>
                  </a:cubicBezTo>
                  <a:cubicBezTo>
                    <a:pt x="2565" y="7724"/>
                    <a:pt x="2590" y="7735"/>
                    <a:pt x="2622" y="7762"/>
                  </a:cubicBezTo>
                  <a:lnTo>
                    <a:pt x="2622" y="7762"/>
                  </a:lnTo>
                  <a:cubicBezTo>
                    <a:pt x="2579" y="7758"/>
                    <a:pt x="2544" y="7752"/>
                    <a:pt x="2517" y="7745"/>
                  </a:cubicBezTo>
                  <a:lnTo>
                    <a:pt x="2517" y="7745"/>
                  </a:lnTo>
                  <a:cubicBezTo>
                    <a:pt x="2502" y="7785"/>
                    <a:pt x="2542" y="7877"/>
                    <a:pt x="2661" y="7945"/>
                  </a:cubicBezTo>
                  <a:lnTo>
                    <a:pt x="2661" y="7945"/>
                  </a:lnTo>
                  <a:cubicBezTo>
                    <a:pt x="2663" y="7916"/>
                    <a:pt x="2677" y="7886"/>
                    <a:pt x="2705" y="7856"/>
                  </a:cubicBezTo>
                  <a:lnTo>
                    <a:pt x="2705" y="7856"/>
                  </a:lnTo>
                  <a:cubicBezTo>
                    <a:pt x="2674" y="7814"/>
                    <a:pt x="2646" y="7783"/>
                    <a:pt x="2622" y="7762"/>
                  </a:cubicBezTo>
                  <a:lnTo>
                    <a:pt x="2622" y="7762"/>
                  </a:lnTo>
                  <a:cubicBezTo>
                    <a:pt x="2660" y="7766"/>
                    <a:pt x="2705" y="7768"/>
                    <a:pt x="2757" y="7768"/>
                  </a:cubicBezTo>
                  <a:cubicBezTo>
                    <a:pt x="2781" y="7768"/>
                    <a:pt x="2807" y="7767"/>
                    <a:pt x="2834" y="7766"/>
                  </a:cubicBezTo>
                  <a:lnTo>
                    <a:pt x="2834" y="7766"/>
                  </a:lnTo>
                  <a:cubicBezTo>
                    <a:pt x="2777" y="7792"/>
                    <a:pt x="2734" y="7824"/>
                    <a:pt x="2705" y="7856"/>
                  </a:cubicBezTo>
                  <a:lnTo>
                    <a:pt x="2705" y="7856"/>
                  </a:lnTo>
                  <a:cubicBezTo>
                    <a:pt x="2732" y="7893"/>
                    <a:pt x="2762" y="7940"/>
                    <a:pt x="2794" y="7998"/>
                  </a:cubicBezTo>
                  <a:lnTo>
                    <a:pt x="2794" y="7998"/>
                  </a:lnTo>
                  <a:cubicBezTo>
                    <a:pt x="2742" y="7984"/>
                    <a:pt x="2697" y="7966"/>
                    <a:pt x="2661" y="7945"/>
                  </a:cubicBezTo>
                  <a:lnTo>
                    <a:pt x="2661" y="7945"/>
                  </a:lnTo>
                  <a:cubicBezTo>
                    <a:pt x="2656" y="8007"/>
                    <a:pt x="2710" y="8056"/>
                    <a:pt x="2822" y="8056"/>
                  </a:cubicBezTo>
                  <a:cubicBezTo>
                    <a:pt x="2872" y="8056"/>
                    <a:pt x="2934" y="8046"/>
                    <a:pt x="3007" y="8023"/>
                  </a:cubicBezTo>
                  <a:cubicBezTo>
                    <a:pt x="2948" y="8023"/>
                    <a:pt x="2895" y="8018"/>
                    <a:pt x="2847" y="8010"/>
                  </a:cubicBezTo>
                  <a:lnTo>
                    <a:pt x="2847" y="8010"/>
                  </a:lnTo>
                  <a:cubicBezTo>
                    <a:pt x="3165" y="7942"/>
                    <a:pt x="3278" y="7925"/>
                    <a:pt x="3282" y="7884"/>
                  </a:cubicBezTo>
                  <a:lnTo>
                    <a:pt x="3282" y="7884"/>
                  </a:lnTo>
                  <a:cubicBezTo>
                    <a:pt x="3360" y="7919"/>
                    <a:pt x="3461" y="7958"/>
                    <a:pt x="3595" y="8005"/>
                  </a:cubicBezTo>
                  <a:lnTo>
                    <a:pt x="3595" y="8005"/>
                  </a:lnTo>
                  <a:cubicBezTo>
                    <a:pt x="3482" y="7950"/>
                    <a:pt x="3409" y="7848"/>
                    <a:pt x="3368" y="7713"/>
                  </a:cubicBezTo>
                  <a:lnTo>
                    <a:pt x="3368" y="7713"/>
                  </a:lnTo>
                  <a:cubicBezTo>
                    <a:pt x="3380" y="7711"/>
                    <a:pt x="3392" y="7710"/>
                    <a:pt x="3403" y="7708"/>
                  </a:cubicBezTo>
                  <a:cubicBezTo>
                    <a:pt x="3391" y="7706"/>
                    <a:pt x="3378" y="7705"/>
                    <a:pt x="3366" y="7704"/>
                  </a:cubicBezTo>
                  <a:lnTo>
                    <a:pt x="3366" y="7704"/>
                  </a:lnTo>
                  <a:cubicBezTo>
                    <a:pt x="3102" y="6781"/>
                    <a:pt x="4310" y="4349"/>
                    <a:pt x="4628" y="4349"/>
                  </a:cubicBezTo>
                  <a:cubicBezTo>
                    <a:pt x="4644" y="4349"/>
                    <a:pt x="4658" y="4355"/>
                    <a:pt x="4669" y="4368"/>
                  </a:cubicBezTo>
                  <a:lnTo>
                    <a:pt x="4669" y="4368"/>
                  </a:lnTo>
                  <a:cubicBezTo>
                    <a:pt x="3916" y="3130"/>
                    <a:pt x="5084" y="2051"/>
                    <a:pt x="6037" y="2051"/>
                  </a:cubicBezTo>
                  <a:cubicBezTo>
                    <a:pt x="6114" y="2051"/>
                    <a:pt x="6189" y="2058"/>
                    <a:pt x="6262" y="2072"/>
                  </a:cubicBezTo>
                  <a:cubicBezTo>
                    <a:pt x="6274" y="2071"/>
                    <a:pt x="6288" y="2071"/>
                    <a:pt x="6305" y="2071"/>
                  </a:cubicBezTo>
                  <a:cubicBezTo>
                    <a:pt x="8261" y="2071"/>
                    <a:pt x="40267" y="10504"/>
                    <a:pt x="40122" y="10856"/>
                  </a:cubicBezTo>
                  <a:cubicBezTo>
                    <a:pt x="40691" y="10630"/>
                    <a:pt x="40513" y="10497"/>
                    <a:pt x="40542" y="10497"/>
                  </a:cubicBezTo>
                  <a:lnTo>
                    <a:pt x="40542" y="10497"/>
                  </a:lnTo>
                  <a:cubicBezTo>
                    <a:pt x="40562" y="10497"/>
                    <a:pt x="40681" y="10560"/>
                    <a:pt x="41214" y="10701"/>
                  </a:cubicBezTo>
                  <a:cubicBezTo>
                    <a:pt x="41188" y="10700"/>
                    <a:pt x="41163" y="10700"/>
                    <a:pt x="41140" y="10700"/>
                  </a:cubicBezTo>
                  <a:cubicBezTo>
                    <a:pt x="40358" y="10700"/>
                    <a:pt x="40444" y="10872"/>
                    <a:pt x="40274" y="10964"/>
                  </a:cubicBezTo>
                  <a:lnTo>
                    <a:pt x="40274" y="10964"/>
                  </a:lnTo>
                  <a:cubicBezTo>
                    <a:pt x="40368" y="10925"/>
                    <a:pt x="40548" y="10909"/>
                    <a:pt x="40770" y="10909"/>
                  </a:cubicBezTo>
                  <a:cubicBezTo>
                    <a:pt x="41660" y="10909"/>
                    <a:pt x="43230" y="11162"/>
                    <a:pt x="42755" y="11204"/>
                  </a:cubicBezTo>
                  <a:cubicBezTo>
                    <a:pt x="43438" y="11542"/>
                    <a:pt x="44448" y="12006"/>
                    <a:pt x="45124" y="12664"/>
                  </a:cubicBezTo>
                  <a:lnTo>
                    <a:pt x="45124" y="12664"/>
                  </a:lnTo>
                  <a:cubicBezTo>
                    <a:pt x="44728" y="11600"/>
                    <a:pt x="44303" y="10811"/>
                    <a:pt x="43567" y="10673"/>
                  </a:cubicBezTo>
                  <a:lnTo>
                    <a:pt x="43567" y="10673"/>
                  </a:lnTo>
                  <a:cubicBezTo>
                    <a:pt x="43682" y="10788"/>
                    <a:pt x="43731" y="10888"/>
                    <a:pt x="43693" y="10915"/>
                  </a:cubicBezTo>
                  <a:lnTo>
                    <a:pt x="43693" y="10915"/>
                  </a:lnTo>
                  <a:cubicBezTo>
                    <a:pt x="43831" y="10995"/>
                    <a:pt x="43853" y="11048"/>
                    <a:pt x="43628" y="11136"/>
                  </a:cubicBezTo>
                  <a:lnTo>
                    <a:pt x="43628" y="11136"/>
                  </a:lnTo>
                  <a:cubicBezTo>
                    <a:pt x="43597" y="11093"/>
                    <a:pt x="43443" y="11058"/>
                    <a:pt x="43181" y="11058"/>
                  </a:cubicBezTo>
                  <a:cubicBezTo>
                    <a:pt x="43120" y="11058"/>
                    <a:pt x="43052" y="11060"/>
                    <a:pt x="42978" y="11065"/>
                  </a:cubicBezTo>
                  <a:cubicBezTo>
                    <a:pt x="43293" y="10949"/>
                    <a:pt x="6329" y="1945"/>
                    <a:pt x="6721" y="1558"/>
                  </a:cubicBezTo>
                  <a:cubicBezTo>
                    <a:pt x="6597" y="1460"/>
                    <a:pt x="6462" y="1415"/>
                    <a:pt x="6316" y="1415"/>
                  </a:cubicBezTo>
                  <a:cubicBezTo>
                    <a:pt x="5602" y="1415"/>
                    <a:pt x="4604" y="2472"/>
                    <a:pt x="3183" y="3628"/>
                  </a:cubicBezTo>
                  <a:lnTo>
                    <a:pt x="3183" y="3628"/>
                  </a:lnTo>
                  <a:cubicBezTo>
                    <a:pt x="4311" y="1925"/>
                    <a:pt x="5470" y="906"/>
                    <a:pt x="6555" y="906"/>
                  </a:cubicBezTo>
                  <a:cubicBezTo>
                    <a:pt x="6685" y="906"/>
                    <a:pt x="6814" y="921"/>
                    <a:pt x="6941" y="950"/>
                  </a:cubicBezTo>
                  <a:cubicBezTo>
                    <a:pt x="7438" y="1178"/>
                    <a:pt x="34241" y="7830"/>
                    <a:pt x="34488" y="7830"/>
                  </a:cubicBezTo>
                  <a:cubicBezTo>
                    <a:pt x="34490" y="7830"/>
                    <a:pt x="34490" y="7829"/>
                    <a:pt x="34489" y="7828"/>
                  </a:cubicBezTo>
                  <a:cubicBezTo>
                    <a:pt x="34217" y="7525"/>
                    <a:pt x="33740" y="7548"/>
                    <a:pt x="34486" y="7532"/>
                  </a:cubicBezTo>
                  <a:cubicBezTo>
                    <a:pt x="34121" y="7091"/>
                    <a:pt x="33800" y="7285"/>
                    <a:pt x="33687" y="6902"/>
                  </a:cubicBezTo>
                  <a:lnTo>
                    <a:pt x="33687" y="6902"/>
                  </a:lnTo>
                  <a:cubicBezTo>
                    <a:pt x="25521" y="4782"/>
                    <a:pt x="8025" y="452"/>
                    <a:pt x="7884" y="312"/>
                  </a:cubicBezTo>
                  <a:lnTo>
                    <a:pt x="7884" y="312"/>
                  </a:lnTo>
                  <a:cubicBezTo>
                    <a:pt x="7505" y="490"/>
                    <a:pt x="7587" y="366"/>
                    <a:pt x="8165" y="649"/>
                  </a:cubicBezTo>
                  <a:cubicBezTo>
                    <a:pt x="8125" y="652"/>
                    <a:pt x="8086" y="654"/>
                    <a:pt x="8050" y="654"/>
                  </a:cubicBezTo>
                  <a:cubicBezTo>
                    <a:pt x="7424" y="654"/>
                    <a:pt x="7343" y="208"/>
                    <a:pt x="7797" y="127"/>
                  </a:cubicBezTo>
                  <a:lnTo>
                    <a:pt x="7797" y="127"/>
                  </a:lnTo>
                  <a:cubicBezTo>
                    <a:pt x="7560" y="163"/>
                    <a:pt x="7522" y="203"/>
                    <a:pt x="7426" y="203"/>
                  </a:cubicBezTo>
                  <a:cubicBezTo>
                    <a:pt x="7341" y="203"/>
                    <a:pt x="7209" y="172"/>
                    <a:pt x="6855" y="79"/>
                  </a:cubicBezTo>
                  <a:cubicBezTo>
                    <a:pt x="6759" y="26"/>
                    <a:pt x="6616" y="1"/>
                    <a:pt x="6441" y="1"/>
                  </a:cubicBezTo>
                  <a:close/>
                  <a:moveTo>
                    <a:pt x="45124" y="12664"/>
                  </a:moveTo>
                  <a:cubicBezTo>
                    <a:pt x="45307" y="13157"/>
                    <a:pt x="45484" y="13710"/>
                    <a:pt x="45684" y="14284"/>
                  </a:cubicBezTo>
                  <a:lnTo>
                    <a:pt x="45684" y="14284"/>
                  </a:lnTo>
                  <a:cubicBezTo>
                    <a:pt x="45740" y="14226"/>
                    <a:pt x="45791" y="14167"/>
                    <a:pt x="45835" y="14105"/>
                  </a:cubicBezTo>
                  <a:lnTo>
                    <a:pt x="45835" y="14105"/>
                  </a:lnTo>
                  <a:cubicBezTo>
                    <a:pt x="45825" y="13542"/>
                    <a:pt x="45537" y="13067"/>
                    <a:pt x="45124" y="12664"/>
                  </a:cubicBezTo>
                  <a:close/>
                  <a:moveTo>
                    <a:pt x="2247" y="6915"/>
                  </a:moveTo>
                  <a:lnTo>
                    <a:pt x="2247" y="6915"/>
                  </a:lnTo>
                  <a:cubicBezTo>
                    <a:pt x="2088" y="6976"/>
                    <a:pt x="1957" y="6926"/>
                    <a:pt x="1572" y="7185"/>
                  </a:cubicBezTo>
                  <a:lnTo>
                    <a:pt x="1572" y="7185"/>
                  </a:lnTo>
                  <a:cubicBezTo>
                    <a:pt x="1541" y="7100"/>
                    <a:pt x="1515" y="7026"/>
                    <a:pt x="1410" y="6950"/>
                  </a:cubicBezTo>
                  <a:lnTo>
                    <a:pt x="1410" y="6950"/>
                  </a:lnTo>
                  <a:cubicBezTo>
                    <a:pt x="1453" y="7130"/>
                    <a:pt x="955" y="8825"/>
                    <a:pt x="964" y="8825"/>
                  </a:cubicBezTo>
                  <a:cubicBezTo>
                    <a:pt x="964" y="8825"/>
                    <a:pt x="964" y="8824"/>
                    <a:pt x="965" y="8823"/>
                  </a:cubicBezTo>
                  <a:lnTo>
                    <a:pt x="965" y="8823"/>
                  </a:lnTo>
                  <a:cubicBezTo>
                    <a:pt x="961" y="8873"/>
                    <a:pt x="965" y="8925"/>
                    <a:pt x="980" y="8958"/>
                  </a:cubicBezTo>
                  <a:lnTo>
                    <a:pt x="980" y="8958"/>
                  </a:lnTo>
                  <a:cubicBezTo>
                    <a:pt x="965" y="8978"/>
                    <a:pt x="955" y="9014"/>
                    <a:pt x="951" y="9014"/>
                  </a:cubicBezTo>
                  <a:cubicBezTo>
                    <a:pt x="949" y="9014"/>
                    <a:pt x="948" y="9008"/>
                    <a:pt x="948" y="8992"/>
                  </a:cubicBezTo>
                  <a:cubicBezTo>
                    <a:pt x="914" y="8992"/>
                    <a:pt x="749" y="9514"/>
                    <a:pt x="765" y="9799"/>
                  </a:cubicBezTo>
                  <a:cubicBezTo>
                    <a:pt x="897" y="9846"/>
                    <a:pt x="968" y="9994"/>
                    <a:pt x="919" y="9994"/>
                  </a:cubicBezTo>
                  <a:cubicBezTo>
                    <a:pt x="900" y="9994"/>
                    <a:pt x="863" y="9971"/>
                    <a:pt x="805" y="9913"/>
                  </a:cubicBezTo>
                  <a:lnTo>
                    <a:pt x="805" y="9913"/>
                  </a:lnTo>
                  <a:cubicBezTo>
                    <a:pt x="807" y="9959"/>
                    <a:pt x="800" y="9973"/>
                    <a:pt x="791" y="9973"/>
                  </a:cubicBezTo>
                  <a:cubicBezTo>
                    <a:pt x="779" y="9973"/>
                    <a:pt x="762" y="9946"/>
                    <a:pt x="758" y="9946"/>
                  </a:cubicBezTo>
                  <a:lnTo>
                    <a:pt x="758" y="9946"/>
                  </a:lnTo>
                  <a:cubicBezTo>
                    <a:pt x="756" y="9946"/>
                    <a:pt x="758" y="9956"/>
                    <a:pt x="768" y="9984"/>
                  </a:cubicBezTo>
                  <a:cubicBezTo>
                    <a:pt x="759" y="9968"/>
                    <a:pt x="750" y="9960"/>
                    <a:pt x="741" y="9960"/>
                  </a:cubicBezTo>
                  <a:cubicBezTo>
                    <a:pt x="693" y="9960"/>
                    <a:pt x="654" y="10188"/>
                    <a:pt x="663" y="10362"/>
                  </a:cubicBezTo>
                  <a:cubicBezTo>
                    <a:pt x="656" y="10365"/>
                    <a:pt x="650" y="10367"/>
                    <a:pt x="646" y="10367"/>
                  </a:cubicBezTo>
                  <a:cubicBezTo>
                    <a:pt x="619" y="10367"/>
                    <a:pt x="623" y="10326"/>
                    <a:pt x="623" y="10286"/>
                  </a:cubicBezTo>
                  <a:lnTo>
                    <a:pt x="623" y="10286"/>
                  </a:lnTo>
                  <a:cubicBezTo>
                    <a:pt x="607" y="10324"/>
                    <a:pt x="590" y="10376"/>
                    <a:pt x="587" y="10436"/>
                  </a:cubicBezTo>
                  <a:cubicBezTo>
                    <a:pt x="589" y="10428"/>
                    <a:pt x="591" y="10425"/>
                    <a:pt x="591" y="10425"/>
                  </a:cubicBezTo>
                  <a:lnTo>
                    <a:pt x="591" y="10425"/>
                  </a:lnTo>
                  <a:cubicBezTo>
                    <a:pt x="593" y="10425"/>
                    <a:pt x="229" y="11638"/>
                    <a:pt x="290" y="11783"/>
                  </a:cubicBezTo>
                  <a:cubicBezTo>
                    <a:pt x="0" y="12743"/>
                    <a:pt x="47" y="13752"/>
                    <a:pt x="302" y="14642"/>
                  </a:cubicBezTo>
                  <a:cubicBezTo>
                    <a:pt x="325" y="14533"/>
                    <a:pt x="330" y="14405"/>
                    <a:pt x="311" y="14357"/>
                  </a:cubicBezTo>
                  <a:lnTo>
                    <a:pt x="311" y="14357"/>
                  </a:lnTo>
                  <a:cubicBezTo>
                    <a:pt x="621" y="14765"/>
                    <a:pt x="1007" y="14611"/>
                    <a:pt x="1324" y="14725"/>
                  </a:cubicBezTo>
                  <a:cubicBezTo>
                    <a:pt x="904" y="13983"/>
                    <a:pt x="798" y="12905"/>
                    <a:pt x="1030" y="11966"/>
                  </a:cubicBezTo>
                  <a:lnTo>
                    <a:pt x="1030" y="11966"/>
                  </a:lnTo>
                  <a:cubicBezTo>
                    <a:pt x="1030" y="11968"/>
                    <a:pt x="1030" y="11968"/>
                    <a:pt x="1030" y="11968"/>
                  </a:cubicBezTo>
                  <a:cubicBezTo>
                    <a:pt x="1055" y="11968"/>
                    <a:pt x="1844" y="8806"/>
                    <a:pt x="1817" y="8493"/>
                  </a:cubicBezTo>
                  <a:lnTo>
                    <a:pt x="1817" y="8493"/>
                  </a:lnTo>
                  <a:cubicBezTo>
                    <a:pt x="1838" y="8501"/>
                    <a:pt x="1859" y="8508"/>
                    <a:pt x="1878" y="8519"/>
                  </a:cubicBezTo>
                  <a:cubicBezTo>
                    <a:pt x="1878" y="8519"/>
                    <a:pt x="1878" y="8519"/>
                    <a:pt x="1878" y="8519"/>
                  </a:cubicBezTo>
                  <a:cubicBezTo>
                    <a:pt x="1881" y="8519"/>
                    <a:pt x="1915" y="8369"/>
                    <a:pt x="1917" y="8366"/>
                  </a:cubicBezTo>
                  <a:cubicBezTo>
                    <a:pt x="1853" y="8352"/>
                    <a:pt x="1797" y="8334"/>
                    <a:pt x="1767" y="8299"/>
                  </a:cubicBezTo>
                  <a:lnTo>
                    <a:pt x="1767" y="8299"/>
                  </a:lnTo>
                  <a:cubicBezTo>
                    <a:pt x="1708" y="8440"/>
                    <a:pt x="1756" y="8469"/>
                    <a:pt x="1815" y="8492"/>
                  </a:cubicBezTo>
                  <a:lnTo>
                    <a:pt x="1815" y="8492"/>
                  </a:lnTo>
                  <a:cubicBezTo>
                    <a:pt x="1813" y="8549"/>
                    <a:pt x="1797" y="8570"/>
                    <a:pt x="1772" y="8570"/>
                  </a:cubicBezTo>
                  <a:cubicBezTo>
                    <a:pt x="1708" y="8570"/>
                    <a:pt x="1591" y="8428"/>
                    <a:pt x="1544" y="8427"/>
                  </a:cubicBezTo>
                  <a:lnTo>
                    <a:pt x="1544" y="8427"/>
                  </a:lnTo>
                  <a:cubicBezTo>
                    <a:pt x="1618" y="8223"/>
                    <a:pt x="1797" y="8054"/>
                    <a:pt x="1987" y="8035"/>
                  </a:cubicBezTo>
                  <a:cubicBezTo>
                    <a:pt x="1988" y="8040"/>
                    <a:pt x="1989" y="8043"/>
                    <a:pt x="1991" y="8043"/>
                  </a:cubicBezTo>
                  <a:cubicBezTo>
                    <a:pt x="2025" y="8043"/>
                    <a:pt x="2275" y="7116"/>
                    <a:pt x="2247" y="6915"/>
                  </a:cubicBezTo>
                  <a:close/>
                  <a:moveTo>
                    <a:pt x="2119" y="14714"/>
                  </a:moveTo>
                  <a:lnTo>
                    <a:pt x="2119" y="14714"/>
                  </a:lnTo>
                  <a:cubicBezTo>
                    <a:pt x="2109" y="14735"/>
                    <a:pt x="2171" y="14770"/>
                    <a:pt x="2248" y="14794"/>
                  </a:cubicBezTo>
                  <a:lnTo>
                    <a:pt x="2248" y="14794"/>
                  </a:lnTo>
                  <a:cubicBezTo>
                    <a:pt x="2208" y="14764"/>
                    <a:pt x="2165" y="14737"/>
                    <a:pt x="2119" y="14714"/>
                  </a:cubicBezTo>
                  <a:close/>
                  <a:moveTo>
                    <a:pt x="3303" y="15299"/>
                  </a:moveTo>
                  <a:cubicBezTo>
                    <a:pt x="3300" y="15299"/>
                    <a:pt x="3298" y="15299"/>
                    <a:pt x="3295" y="15299"/>
                  </a:cubicBezTo>
                  <a:lnTo>
                    <a:pt x="3295" y="15299"/>
                  </a:lnTo>
                  <a:cubicBezTo>
                    <a:pt x="3361" y="15331"/>
                    <a:pt x="3428" y="15360"/>
                    <a:pt x="3496" y="15386"/>
                  </a:cubicBezTo>
                  <a:cubicBezTo>
                    <a:pt x="3427" y="15325"/>
                    <a:pt x="3361" y="15299"/>
                    <a:pt x="3303" y="15299"/>
                  </a:cubicBezTo>
                  <a:close/>
                  <a:moveTo>
                    <a:pt x="4354" y="15509"/>
                  </a:moveTo>
                  <a:lnTo>
                    <a:pt x="4354" y="15509"/>
                  </a:lnTo>
                  <a:cubicBezTo>
                    <a:pt x="4350" y="15509"/>
                    <a:pt x="4358" y="15512"/>
                    <a:pt x="4395" y="15520"/>
                  </a:cubicBezTo>
                  <a:lnTo>
                    <a:pt x="4395" y="15520"/>
                  </a:lnTo>
                  <a:cubicBezTo>
                    <a:pt x="4409" y="15518"/>
                    <a:pt x="4362" y="15509"/>
                    <a:pt x="4354" y="15509"/>
                  </a:cubicBezTo>
                  <a:close/>
                  <a:moveTo>
                    <a:pt x="2677" y="8565"/>
                  </a:moveTo>
                  <a:cubicBezTo>
                    <a:pt x="2590" y="8565"/>
                    <a:pt x="2516" y="8615"/>
                    <a:pt x="2439" y="8765"/>
                  </a:cubicBezTo>
                  <a:cubicBezTo>
                    <a:pt x="2382" y="8788"/>
                    <a:pt x="1549" y="12018"/>
                    <a:pt x="1526" y="12018"/>
                  </a:cubicBezTo>
                  <a:cubicBezTo>
                    <a:pt x="1526" y="12018"/>
                    <a:pt x="1526" y="12018"/>
                    <a:pt x="1526" y="12017"/>
                  </a:cubicBezTo>
                  <a:lnTo>
                    <a:pt x="1526" y="12017"/>
                  </a:lnTo>
                  <a:cubicBezTo>
                    <a:pt x="1359" y="12903"/>
                    <a:pt x="1465" y="13879"/>
                    <a:pt x="1901" y="14732"/>
                  </a:cubicBezTo>
                  <a:cubicBezTo>
                    <a:pt x="1990" y="14684"/>
                    <a:pt x="2075" y="14667"/>
                    <a:pt x="2154" y="14667"/>
                  </a:cubicBezTo>
                  <a:cubicBezTo>
                    <a:pt x="2292" y="14667"/>
                    <a:pt x="2411" y="14718"/>
                    <a:pt x="2499" y="14741"/>
                  </a:cubicBezTo>
                  <a:cubicBezTo>
                    <a:pt x="2514" y="14801"/>
                    <a:pt x="2468" y="14822"/>
                    <a:pt x="2404" y="14822"/>
                  </a:cubicBezTo>
                  <a:cubicBezTo>
                    <a:pt x="2357" y="14822"/>
                    <a:pt x="2299" y="14810"/>
                    <a:pt x="2248" y="14794"/>
                  </a:cubicBezTo>
                  <a:lnTo>
                    <a:pt x="2248" y="14794"/>
                  </a:lnTo>
                  <a:cubicBezTo>
                    <a:pt x="2562" y="15027"/>
                    <a:pt x="2722" y="15425"/>
                    <a:pt x="3067" y="15639"/>
                  </a:cubicBezTo>
                  <a:lnTo>
                    <a:pt x="3067" y="15639"/>
                  </a:lnTo>
                  <a:cubicBezTo>
                    <a:pt x="3071" y="15664"/>
                    <a:pt x="3080" y="15698"/>
                    <a:pt x="3093" y="15698"/>
                  </a:cubicBezTo>
                  <a:cubicBezTo>
                    <a:pt x="3098" y="15698"/>
                    <a:pt x="3103" y="15693"/>
                    <a:pt x="3109" y="15683"/>
                  </a:cubicBezTo>
                  <a:cubicBezTo>
                    <a:pt x="3065" y="15471"/>
                    <a:pt x="3154" y="15305"/>
                    <a:pt x="3295" y="15299"/>
                  </a:cubicBezTo>
                  <a:lnTo>
                    <a:pt x="3295" y="15299"/>
                  </a:lnTo>
                  <a:cubicBezTo>
                    <a:pt x="2283" y="14800"/>
                    <a:pt x="1694" y="13559"/>
                    <a:pt x="2006" y="12055"/>
                  </a:cubicBezTo>
                  <a:lnTo>
                    <a:pt x="2006" y="12055"/>
                  </a:lnTo>
                  <a:cubicBezTo>
                    <a:pt x="2006" y="12057"/>
                    <a:pt x="2006" y="12058"/>
                    <a:pt x="2007" y="12058"/>
                  </a:cubicBezTo>
                  <a:cubicBezTo>
                    <a:pt x="2045" y="12058"/>
                    <a:pt x="2885" y="8710"/>
                    <a:pt x="2957" y="8657"/>
                  </a:cubicBezTo>
                  <a:lnTo>
                    <a:pt x="2957" y="8657"/>
                  </a:lnTo>
                  <a:cubicBezTo>
                    <a:pt x="2958" y="8657"/>
                    <a:pt x="2959" y="8658"/>
                    <a:pt x="2961" y="8658"/>
                  </a:cubicBezTo>
                  <a:cubicBezTo>
                    <a:pt x="2960" y="8657"/>
                    <a:pt x="2959" y="8656"/>
                    <a:pt x="2959" y="8656"/>
                  </a:cubicBezTo>
                  <a:cubicBezTo>
                    <a:pt x="2958" y="8656"/>
                    <a:pt x="2958" y="8656"/>
                    <a:pt x="2957" y="8657"/>
                  </a:cubicBezTo>
                  <a:lnTo>
                    <a:pt x="2957" y="8657"/>
                  </a:lnTo>
                  <a:cubicBezTo>
                    <a:pt x="2847" y="8608"/>
                    <a:pt x="2757" y="8565"/>
                    <a:pt x="2677" y="8565"/>
                  </a:cubicBezTo>
                  <a:close/>
                  <a:moveTo>
                    <a:pt x="5070" y="15757"/>
                  </a:moveTo>
                  <a:cubicBezTo>
                    <a:pt x="5081" y="15840"/>
                    <a:pt x="5104" y="15956"/>
                    <a:pt x="5096" y="16005"/>
                  </a:cubicBezTo>
                  <a:cubicBezTo>
                    <a:pt x="4862" y="15982"/>
                    <a:pt x="4780" y="15891"/>
                    <a:pt x="4797" y="15815"/>
                  </a:cubicBezTo>
                  <a:lnTo>
                    <a:pt x="4797" y="15815"/>
                  </a:lnTo>
                  <a:cubicBezTo>
                    <a:pt x="4800" y="15820"/>
                    <a:pt x="4813" y="15823"/>
                    <a:pt x="4831" y="15823"/>
                  </a:cubicBezTo>
                  <a:cubicBezTo>
                    <a:pt x="4890" y="15823"/>
                    <a:pt x="5011" y="15795"/>
                    <a:pt x="5070" y="15757"/>
                  </a:cubicBezTo>
                  <a:close/>
                  <a:moveTo>
                    <a:pt x="2696" y="16267"/>
                  </a:moveTo>
                  <a:lnTo>
                    <a:pt x="2696" y="16267"/>
                  </a:lnTo>
                  <a:cubicBezTo>
                    <a:pt x="2714" y="16270"/>
                    <a:pt x="2732" y="16272"/>
                    <a:pt x="2751" y="16275"/>
                  </a:cubicBezTo>
                  <a:lnTo>
                    <a:pt x="2751" y="16275"/>
                  </a:lnTo>
                  <a:cubicBezTo>
                    <a:pt x="2736" y="16270"/>
                    <a:pt x="2717" y="16267"/>
                    <a:pt x="2696" y="16267"/>
                  </a:cubicBezTo>
                  <a:close/>
                  <a:moveTo>
                    <a:pt x="1753" y="16254"/>
                  </a:moveTo>
                  <a:cubicBezTo>
                    <a:pt x="1630" y="16254"/>
                    <a:pt x="1502" y="16262"/>
                    <a:pt x="1375" y="16276"/>
                  </a:cubicBezTo>
                  <a:cubicBezTo>
                    <a:pt x="1656" y="16587"/>
                    <a:pt x="1994" y="16835"/>
                    <a:pt x="2374" y="17011"/>
                  </a:cubicBezTo>
                  <a:cubicBezTo>
                    <a:pt x="2518" y="16867"/>
                    <a:pt x="2680" y="16737"/>
                    <a:pt x="2546" y="16499"/>
                  </a:cubicBezTo>
                  <a:cubicBezTo>
                    <a:pt x="2422" y="16320"/>
                    <a:pt x="2108" y="16254"/>
                    <a:pt x="1753" y="16254"/>
                  </a:cubicBezTo>
                  <a:close/>
                  <a:moveTo>
                    <a:pt x="2905" y="17245"/>
                  </a:moveTo>
                  <a:lnTo>
                    <a:pt x="2905" y="17247"/>
                  </a:lnTo>
                  <a:cubicBezTo>
                    <a:pt x="2908" y="17247"/>
                    <a:pt x="2910" y="17248"/>
                    <a:pt x="2913" y="17248"/>
                  </a:cubicBezTo>
                  <a:lnTo>
                    <a:pt x="2913" y="17248"/>
                  </a:lnTo>
                  <a:cubicBezTo>
                    <a:pt x="2910" y="17247"/>
                    <a:pt x="2907" y="17246"/>
                    <a:pt x="2905" y="17245"/>
                  </a:cubicBezTo>
                  <a:close/>
                  <a:moveTo>
                    <a:pt x="15423" y="18804"/>
                  </a:moveTo>
                  <a:cubicBezTo>
                    <a:pt x="15428" y="18804"/>
                    <a:pt x="15438" y="18805"/>
                    <a:pt x="15454" y="18807"/>
                  </a:cubicBezTo>
                  <a:lnTo>
                    <a:pt x="15454" y="18807"/>
                  </a:lnTo>
                  <a:cubicBezTo>
                    <a:pt x="15450" y="18810"/>
                    <a:pt x="15445" y="18810"/>
                    <a:pt x="15440" y="18810"/>
                  </a:cubicBezTo>
                  <a:cubicBezTo>
                    <a:pt x="15424" y="18810"/>
                    <a:pt x="15409" y="18804"/>
                    <a:pt x="15423" y="18804"/>
                  </a:cubicBezTo>
                  <a:close/>
                  <a:moveTo>
                    <a:pt x="16247" y="18911"/>
                  </a:moveTo>
                  <a:lnTo>
                    <a:pt x="16247" y="18911"/>
                  </a:lnTo>
                  <a:cubicBezTo>
                    <a:pt x="16262" y="18914"/>
                    <a:pt x="16279" y="18917"/>
                    <a:pt x="16300" y="18921"/>
                  </a:cubicBezTo>
                  <a:cubicBezTo>
                    <a:pt x="16267" y="18921"/>
                    <a:pt x="16250" y="18917"/>
                    <a:pt x="16247" y="18911"/>
                  </a:cubicBezTo>
                  <a:close/>
                  <a:moveTo>
                    <a:pt x="4213" y="15506"/>
                  </a:moveTo>
                  <a:cubicBezTo>
                    <a:pt x="4468" y="15586"/>
                    <a:pt x="3944" y="15895"/>
                    <a:pt x="4036" y="15895"/>
                  </a:cubicBezTo>
                  <a:cubicBezTo>
                    <a:pt x="4040" y="15895"/>
                    <a:pt x="4046" y="15895"/>
                    <a:pt x="4053" y="15894"/>
                  </a:cubicBezTo>
                  <a:lnTo>
                    <a:pt x="4053" y="15894"/>
                  </a:lnTo>
                  <a:cubicBezTo>
                    <a:pt x="3895" y="15928"/>
                    <a:pt x="13253" y="18315"/>
                    <a:pt x="14957" y="18678"/>
                  </a:cubicBezTo>
                  <a:lnTo>
                    <a:pt x="14957" y="18678"/>
                  </a:lnTo>
                  <a:cubicBezTo>
                    <a:pt x="14941" y="18707"/>
                    <a:pt x="14950" y="18746"/>
                    <a:pt x="14990" y="18796"/>
                  </a:cubicBezTo>
                  <a:cubicBezTo>
                    <a:pt x="15019" y="18792"/>
                    <a:pt x="15050" y="18790"/>
                    <a:pt x="15080" y="18790"/>
                  </a:cubicBezTo>
                  <a:cubicBezTo>
                    <a:pt x="15221" y="18790"/>
                    <a:pt x="15364" y="18828"/>
                    <a:pt x="15430" y="18828"/>
                  </a:cubicBezTo>
                  <a:cubicBezTo>
                    <a:pt x="15454" y="18828"/>
                    <a:pt x="15468" y="18823"/>
                    <a:pt x="15468" y="18810"/>
                  </a:cubicBezTo>
                  <a:lnTo>
                    <a:pt x="15468" y="18810"/>
                  </a:lnTo>
                  <a:cubicBezTo>
                    <a:pt x="15485" y="18813"/>
                    <a:pt x="15507" y="18817"/>
                    <a:pt x="15535" y="18824"/>
                  </a:cubicBezTo>
                  <a:cubicBezTo>
                    <a:pt x="15461" y="18722"/>
                    <a:pt x="15484" y="18678"/>
                    <a:pt x="15551" y="18678"/>
                  </a:cubicBezTo>
                  <a:cubicBezTo>
                    <a:pt x="15656" y="18678"/>
                    <a:pt x="15867" y="18786"/>
                    <a:pt x="15980" y="18951"/>
                  </a:cubicBezTo>
                  <a:cubicBezTo>
                    <a:pt x="15659" y="18962"/>
                    <a:pt x="16110" y="19034"/>
                    <a:pt x="16162" y="19034"/>
                  </a:cubicBezTo>
                  <a:cubicBezTo>
                    <a:pt x="16169" y="19034"/>
                    <a:pt x="16169" y="19033"/>
                    <a:pt x="16161" y="19030"/>
                  </a:cubicBezTo>
                  <a:cubicBezTo>
                    <a:pt x="16456" y="18989"/>
                    <a:pt x="16418" y="18969"/>
                    <a:pt x="16348" y="18969"/>
                  </a:cubicBezTo>
                  <a:cubicBezTo>
                    <a:pt x="16332" y="18969"/>
                    <a:pt x="16314" y="18970"/>
                    <a:pt x="16299" y="18972"/>
                  </a:cubicBezTo>
                  <a:lnTo>
                    <a:pt x="16299" y="18972"/>
                  </a:lnTo>
                  <a:cubicBezTo>
                    <a:pt x="16370" y="18943"/>
                    <a:pt x="16307" y="18917"/>
                    <a:pt x="16247" y="18902"/>
                  </a:cubicBezTo>
                  <a:lnTo>
                    <a:pt x="16247" y="18902"/>
                  </a:lnTo>
                  <a:cubicBezTo>
                    <a:pt x="16282" y="18848"/>
                    <a:pt x="16794" y="18698"/>
                    <a:pt x="16793" y="18698"/>
                  </a:cubicBezTo>
                  <a:lnTo>
                    <a:pt x="16793" y="18698"/>
                  </a:lnTo>
                  <a:cubicBezTo>
                    <a:pt x="16793" y="18698"/>
                    <a:pt x="16791" y="18698"/>
                    <a:pt x="16789" y="18699"/>
                  </a:cubicBezTo>
                  <a:cubicBezTo>
                    <a:pt x="16905" y="18655"/>
                    <a:pt x="5634" y="15765"/>
                    <a:pt x="5084" y="15678"/>
                  </a:cubicBezTo>
                  <a:lnTo>
                    <a:pt x="5084" y="15678"/>
                  </a:lnTo>
                  <a:cubicBezTo>
                    <a:pt x="5066" y="15663"/>
                    <a:pt x="5036" y="15648"/>
                    <a:pt x="4989" y="15634"/>
                  </a:cubicBezTo>
                  <a:lnTo>
                    <a:pt x="4989" y="15634"/>
                  </a:lnTo>
                  <a:cubicBezTo>
                    <a:pt x="4990" y="15656"/>
                    <a:pt x="4970" y="15666"/>
                    <a:pt x="4939" y="15666"/>
                  </a:cubicBezTo>
                  <a:cubicBezTo>
                    <a:pt x="4812" y="15666"/>
                    <a:pt x="4488" y="15518"/>
                    <a:pt x="4463" y="15518"/>
                  </a:cubicBezTo>
                  <a:lnTo>
                    <a:pt x="4463" y="15518"/>
                  </a:lnTo>
                  <a:cubicBezTo>
                    <a:pt x="4458" y="15518"/>
                    <a:pt x="4465" y="15524"/>
                    <a:pt x="4488" y="15539"/>
                  </a:cubicBezTo>
                  <a:cubicBezTo>
                    <a:pt x="4446" y="15531"/>
                    <a:pt x="4415" y="15524"/>
                    <a:pt x="4395" y="15520"/>
                  </a:cubicBezTo>
                  <a:lnTo>
                    <a:pt x="4395" y="15520"/>
                  </a:lnTo>
                  <a:cubicBezTo>
                    <a:pt x="4393" y="15520"/>
                    <a:pt x="4390" y="15520"/>
                    <a:pt x="4386" y="15520"/>
                  </a:cubicBezTo>
                  <a:cubicBezTo>
                    <a:pt x="4365" y="15520"/>
                    <a:pt x="4316" y="15517"/>
                    <a:pt x="4213" y="15506"/>
                  </a:cubicBezTo>
                  <a:close/>
                  <a:moveTo>
                    <a:pt x="11223" y="19255"/>
                  </a:moveTo>
                  <a:cubicBezTo>
                    <a:pt x="11226" y="19255"/>
                    <a:pt x="11240" y="19266"/>
                    <a:pt x="11268" y="19294"/>
                  </a:cubicBezTo>
                  <a:lnTo>
                    <a:pt x="11268" y="19294"/>
                  </a:lnTo>
                  <a:cubicBezTo>
                    <a:pt x="11236" y="19271"/>
                    <a:pt x="11221" y="19255"/>
                    <a:pt x="11223" y="19255"/>
                  </a:cubicBezTo>
                  <a:close/>
                  <a:moveTo>
                    <a:pt x="14816" y="19314"/>
                  </a:moveTo>
                  <a:cubicBezTo>
                    <a:pt x="14813" y="19314"/>
                    <a:pt x="14807" y="19318"/>
                    <a:pt x="14799" y="19324"/>
                  </a:cubicBezTo>
                  <a:lnTo>
                    <a:pt x="14799" y="19324"/>
                  </a:lnTo>
                  <a:cubicBezTo>
                    <a:pt x="14804" y="19322"/>
                    <a:pt x="14811" y="19321"/>
                    <a:pt x="14818" y="19320"/>
                  </a:cubicBezTo>
                  <a:cubicBezTo>
                    <a:pt x="14819" y="19316"/>
                    <a:pt x="14818" y="19314"/>
                    <a:pt x="14816" y="19314"/>
                  </a:cubicBezTo>
                  <a:close/>
                  <a:moveTo>
                    <a:pt x="14799" y="19324"/>
                  </a:moveTo>
                  <a:cubicBezTo>
                    <a:pt x="14785" y="19328"/>
                    <a:pt x="14780" y="19333"/>
                    <a:pt x="14781" y="19339"/>
                  </a:cubicBezTo>
                  <a:lnTo>
                    <a:pt x="14781" y="19339"/>
                  </a:lnTo>
                  <a:cubicBezTo>
                    <a:pt x="14788" y="19333"/>
                    <a:pt x="14794" y="19328"/>
                    <a:pt x="14799" y="19324"/>
                  </a:cubicBezTo>
                  <a:close/>
                  <a:moveTo>
                    <a:pt x="14781" y="19339"/>
                  </a:moveTo>
                  <a:lnTo>
                    <a:pt x="14781" y="19339"/>
                  </a:lnTo>
                  <a:cubicBezTo>
                    <a:pt x="14773" y="19347"/>
                    <a:pt x="14765" y="19355"/>
                    <a:pt x="14755" y="19364"/>
                  </a:cubicBezTo>
                  <a:lnTo>
                    <a:pt x="14755" y="19364"/>
                  </a:lnTo>
                  <a:cubicBezTo>
                    <a:pt x="14790" y="19373"/>
                    <a:pt x="14824" y="19382"/>
                    <a:pt x="14857" y="19390"/>
                  </a:cubicBezTo>
                  <a:lnTo>
                    <a:pt x="14857" y="19390"/>
                  </a:lnTo>
                  <a:cubicBezTo>
                    <a:pt x="14814" y="19371"/>
                    <a:pt x="14783" y="19353"/>
                    <a:pt x="14781" y="19339"/>
                  </a:cubicBezTo>
                  <a:close/>
                  <a:moveTo>
                    <a:pt x="13228" y="19303"/>
                  </a:moveTo>
                  <a:cubicBezTo>
                    <a:pt x="13420" y="19303"/>
                    <a:pt x="13406" y="19525"/>
                    <a:pt x="13750" y="19589"/>
                  </a:cubicBezTo>
                  <a:cubicBezTo>
                    <a:pt x="13609" y="19590"/>
                    <a:pt x="13467" y="19607"/>
                    <a:pt x="13330" y="19639"/>
                  </a:cubicBezTo>
                  <a:lnTo>
                    <a:pt x="13330" y="19639"/>
                  </a:lnTo>
                  <a:cubicBezTo>
                    <a:pt x="13362" y="19497"/>
                    <a:pt x="13126" y="19450"/>
                    <a:pt x="13140" y="19315"/>
                  </a:cubicBezTo>
                  <a:cubicBezTo>
                    <a:pt x="13174" y="19307"/>
                    <a:pt x="13203" y="19303"/>
                    <a:pt x="13228" y="19303"/>
                  </a:cubicBezTo>
                  <a:close/>
                  <a:moveTo>
                    <a:pt x="12504" y="19656"/>
                  </a:moveTo>
                  <a:cubicBezTo>
                    <a:pt x="12460" y="19666"/>
                    <a:pt x="12470" y="19687"/>
                    <a:pt x="12623" y="19709"/>
                  </a:cubicBezTo>
                  <a:cubicBezTo>
                    <a:pt x="12579" y="19700"/>
                    <a:pt x="12539" y="19681"/>
                    <a:pt x="12504" y="19656"/>
                  </a:cubicBezTo>
                  <a:close/>
                  <a:moveTo>
                    <a:pt x="12741" y="19698"/>
                  </a:moveTo>
                  <a:cubicBezTo>
                    <a:pt x="12744" y="19702"/>
                    <a:pt x="12747" y="19705"/>
                    <a:pt x="12751" y="19709"/>
                  </a:cubicBezTo>
                  <a:cubicBezTo>
                    <a:pt x="12748" y="19705"/>
                    <a:pt x="12745" y="19702"/>
                    <a:pt x="12741" y="19698"/>
                  </a:cubicBezTo>
                  <a:close/>
                  <a:moveTo>
                    <a:pt x="45151" y="15682"/>
                  </a:moveTo>
                  <a:cubicBezTo>
                    <a:pt x="44473" y="16916"/>
                    <a:pt x="43623" y="19151"/>
                    <a:pt x="43397" y="19435"/>
                  </a:cubicBezTo>
                  <a:lnTo>
                    <a:pt x="43397" y="19435"/>
                  </a:lnTo>
                  <a:cubicBezTo>
                    <a:pt x="43378" y="19427"/>
                    <a:pt x="43359" y="19419"/>
                    <a:pt x="43340" y="19410"/>
                  </a:cubicBezTo>
                  <a:lnTo>
                    <a:pt x="43340" y="19410"/>
                  </a:lnTo>
                  <a:cubicBezTo>
                    <a:pt x="43340" y="19447"/>
                    <a:pt x="43347" y="19465"/>
                    <a:pt x="43359" y="19465"/>
                  </a:cubicBezTo>
                  <a:cubicBezTo>
                    <a:pt x="43369" y="19465"/>
                    <a:pt x="43381" y="19454"/>
                    <a:pt x="43397" y="19435"/>
                  </a:cubicBezTo>
                  <a:lnTo>
                    <a:pt x="43397" y="19435"/>
                  </a:lnTo>
                  <a:cubicBezTo>
                    <a:pt x="43874" y="19639"/>
                    <a:pt x="44042" y="19731"/>
                    <a:pt x="44064" y="19731"/>
                  </a:cubicBezTo>
                  <a:cubicBezTo>
                    <a:pt x="44083" y="19731"/>
                    <a:pt x="43980" y="19654"/>
                    <a:pt x="43877" y="19517"/>
                  </a:cubicBezTo>
                  <a:cubicBezTo>
                    <a:pt x="44082" y="19436"/>
                    <a:pt x="44630" y="17128"/>
                    <a:pt x="45151" y="15682"/>
                  </a:cubicBezTo>
                  <a:close/>
                  <a:moveTo>
                    <a:pt x="14901" y="19716"/>
                  </a:moveTo>
                  <a:cubicBezTo>
                    <a:pt x="14911" y="19716"/>
                    <a:pt x="14921" y="19717"/>
                    <a:pt x="14930" y="19719"/>
                  </a:cubicBezTo>
                  <a:cubicBezTo>
                    <a:pt x="14982" y="19758"/>
                    <a:pt x="15002" y="19793"/>
                    <a:pt x="14967" y="19793"/>
                  </a:cubicBezTo>
                  <a:cubicBezTo>
                    <a:pt x="14946" y="19793"/>
                    <a:pt x="14905" y="19780"/>
                    <a:pt x="14837" y="19746"/>
                  </a:cubicBezTo>
                  <a:lnTo>
                    <a:pt x="14837" y="19746"/>
                  </a:lnTo>
                  <a:cubicBezTo>
                    <a:pt x="14917" y="19794"/>
                    <a:pt x="15007" y="19823"/>
                    <a:pt x="15067" y="19850"/>
                  </a:cubicBezTo>
                  <a:lnTo>
                    <a:pt x="15067" y="19850"/>
                  </a:lnTo>
                  <a:cubicBezTo>
                    <a:pt x="14737" y="19776"/>
                    <a:pt x="14817" y="19716"/>
                    <a:pt x="14901" y="19716"/>
                  </a:cubicBezTo>
                  <a:close/>
                  <a:moveTo>
                    <a:pt x="44483" y="19862"/>
                  </a:moveTo>
                  <a:cubicBezTo>
                    <a:pt x="44488" y="19870"/>
                    <a:pt x="44494" y="19877"/>
                    <a:pt x="44499" y="19884"/>
                  </a:cubicBezTo>
                  <a:lnTo>
                    <a:pt x="44499" y="19884"/>
                  </a:lnTo>
                  <a:cubicBezTo>
                    <a:pt x="44494" y="19876"/>
                    <a:pt x="44488" y="19869"/>
                    <a:pt x="44483" y="19862"/>
                  </a:cubicBezTo>
                  <a:close/>
                  <a:moveTo>
                    <a:pt x="2751" y="16275"/>
                  </a:moveTo>
                  <a:cubicBezTo>
                    <a:pt x="3021" y="16362"/>
                    <a:pt x="2501" y="17090"/>
                    <a:pt x="2733" y="17222"/>
                  </a:cubicBezTo>
                  <a:cubicBezTo>
                    <a:pt x="2734" y="17215"/>
                    <a:pt x="2754" y="17213"/>
                    <a:pt x="2783" y="17213"/>
                  </a:cubicBezTo>
                  <a:cubicBezTo>
                    <a:pt x="2887" y="17213"/>
                    <a:pt x="3110" y="17248"/>
                    <a:pt x="2945" y="17248"/>
                  </a:cubicBezTo>
                  <a:cubicBezTo>
                    <a:pt x="2936" y="17248"/>
                    <a:pt x="2925" y="17248"/>
                    <a:pt x="2913" y="17248"/>
                  </a:cubicBezTo>
                  <a:lnTo>
                    <a:pt x="2913" y="17248"/>
                  </a:lnTo>
                  <a:cubicBezTo>
                    <a:pt x="3255" y="17352"/>
                    <a:pt x="7839" y="18486"/>
                    <a:pt x="8110" y="18486"/>
                  </a:cubicBezTo>
                  <a:cubicBezTo>
                    <a:pt x="8114" y="18486"/>
                    <a:pt x="8116" y="18486"/>
                    <a:pt x="8118" y="18485"/>
                  </a:cubicBezTo>
                  <a:lnTo>
                    <a:pt x="8118" y="18485"/>
                  </a:lnTo>
                  <a:cubicBezTo>
                    <a:pt x="8067" y="18494"/>
                    <a:pt x="8134" y="18539"/>
                    <a:pt x="8308" y="18578"/>
                  </a:cubicBezTo>
                  <a:lnTo>
                    <a:pt x="8308" y="18578"/>
                  </a:lnTo>
                  <a:lnTo>
                    <a:pt x="8279" y="18590"/>
                  </a:lnTo>
                  <a:lnTo>
                    <a:pt x="8302" y="18597"/>
                  </a:lnTo>
                  <a:cubicBezTo>
                    <a:pt x="8304" y="18590"/>
                    <a:pt x="8306" y="18585"/>
                    <a:pt x="8309" y="18578"/>
                  </a:cubicBezTo>
                  <a:lnTo>
                    <a:pt x="8309" y="18578"/>
                  </a:lnTo>
                  <a:cubicBezTo>
                    <a:pt x="8373" y="18593"/>
                    <a:pt x="8451" y="18606"/>
                    <a:pt x="8543" y="18617"/>
                  </a:cubicBezTo>
                  <a:lnTo>
                    <a:pt x="8543" y="18617"/>
                  </a:lnTo>
                  <a:cubicBezTo>
                    <a:pt x="8670" y="18660"/>
                    <a:pt x="11197" y="19391"/>
                    <a:pt x="11430" y="19391"/>
                  </a:cubicBezTo>
                  <a:cubicBezTo>
                    <a:pt x="11436" y="19391"/>
                    <a:pt x="11440" y="19390"/>
                    <a:pt x="11443" y="19389"/>
                  </a:cubicBezTo>
                  <a:cubicBezTo>
                    <a:pt x="11405" y="19374"/>
                    <a:pt x="11372" y="19358"/>
                    <a:pt x="11343" y="19342"/>
                  </a:cubicBezTo>
                  <a:lnTo>
                    <a:pt x="11343" y="19342"/>
                  </a:lnTo>
                  <a:cubicBezTo>
                    <a:pt x="11461" y="19273"/>
                    <a:pt x="11558" y="19248"/>
                    <a:pt x="11640" y="19248"/>
                  </a:cubicBezTo>
                  <a:cubicBezTo>
                    <a:pt x="11868" y="19248"/>
                    <a:pt x="11974" y="19447"/>
                    <a:pt x="12080" y="19447"/>
                  </a:cubicBezTo>
                  <a:cubicBezTo>
                    <a:pt x="12131" y="19447"/>
                    <a:pt x="12182" y="19402"/>
                    <a:pt x="12245" y="19269"/>
                  </a:cubicBezTo>
                  <a:cubicBezTo>
                    <a:pt x="12279" y="19327"/>
                    <a:pt x="12349" y="19548"/>
                    <a:pt x="12504" y="19656"/>
                  </a:cubicBezTo>
                  <a:lnTo>
                    <a:pt x="12504" y="19656"/>
                  </a:lnTo>
                  <a:cubicBezTo>
                    <a:pt x="12519" y="19653"/>
                    <a:pt x="12539" y="19651"/>
                    <a:pt x="12562" y="19651"/>
                  </a:cubicBezTo>
                  <a:cubicBezTo>
                    <a:pt x="12624" y="19651"/>
                    <a:pt x="12705" y="19664"/>
                    <a:pt x="12741" y="19698"/>
                  </a:cubicBezTo>
                  <a:lnTo>
                    <a:pt x="12741" y="19698"/>
                  </a:lnTo>
                  <a:cubicBezTo>
                    <a:pt x="12710" y="19661"/>
                    <a:pt x="12709" y="19647"/>
                    <a:pt x="12728" y="19647"/>
                  </a:cubicBezTo>
                  <a:cubicBezTo>
                    <a:pt x="12785" y="19647"/>
                    <a:pt x="13033" y="19779"/>
                    <a:pt x="13219" y="19793"/>
                  </a:cubicBezTo>
                  <a:cubicBezTo>
                    <a:pt x="13228" y="19785"/>
                    <a:pt x="13236" y="19777"/>
                    <a:pt x="13243" y="19770"/>
                  </a:cubicBezTo>
                  <a:lnTo>
                    <a:pt x="13243" y="19770"/>
                  </a:lnTo>
                  <a:cubicBezTo>
                    <a:pt x="13347" y="19901"/>
                    <a:pt x="13462" y="19946"/>
                    <a:pt x="13579" y="19946"/>
                  </a:cubicBezTo>
                  <a:cubicBezTo>
                    <a:pt x="13819" y="19946"/>
                    <a:pt x="14070" y="19762"/>
                    <a:pt x="14273" y="19762"/>
                  </a:cubicBezTo>
                  <a:cubicBezTo>
                    <a:pt x="14302" y="19762"/>
                    <a:pt x="14330" y="19766"/>
                    <a:pt x="14357" y="19774"/>
                  </a:cubicBezTo>
                  <a:cubicBezTo>
                    <a:pt x="14357" y="19777"/>
                    <a:pt x="14357" y="19778"/>
                    <a:pt x="14359" y="19778"/>
                  </a:cubicBezTo>
                  <a:cubicBezTo>
                    <a:pt x="14384" y="19778"/>
                    <a:pt x="14635" y="19484"/>
                    <a:pt x="14755" y="19364"/>
                  </a:cubicBezTo>
                  <a:lnTo>
                    <a:pt x="14755" y="19364"/>
                  </a:lnTo>
                  <a:cubicBezTo>
                    <a:pt x="11784" y="18605"/>
                    <a:pt x="3128" y="16466"/>
                    <a:pt x="3230" y="16401"/>
                  </a:cubicBezTo>
                  <a:cubicBezTo>
                    <a:pt x="3313" y="16326"/>
                    <a:pt x="2988" y="16309"/>
                    <a:pt x="2751" y="16275"/>
                  </a:cubicBezTo>
                  <a:close/>
                  <a:moveTo>
                    <a:pt x="14857" y="19390"/>
                  </a:moveTo>
                  <a:cubicBezTo>
                    <a:pt x="14973" y="19443"/>
                    <a:pt x="15179" y="19507"/>
                    <a:pt x="15122" y="19522"/>
                  </a:cubicBezTo>
                  <a:cubicBezTo>
                    <a:pt x="15144" y="19614"/>
                    <a:pt x="15101" y="19635"/>
                    <a:pt x="15025" y="19635"/>
                  </a:cubicBezTo>
                  <a:cubicBezTo>
                    <a:pt x="14961" y="19635"/>
                    <a:pt x="14874" y="19620"/>
                    <a:pt x="14782" y="19620"/>
                  </a:cubicBezTo>
                  <a:cubicBezTo>
                    <a:pt x="14641" y="19620"/>
                    <a:pt x="14490" y="19656"/>
                    <a:pt x="14401" y="19837"/>
                  </a:cubicBezTo>
                  <a:cubicBezTo>
                    <a:pt x="14439" y="19959"/>
                    <a:pt x="14527" y="20000"/>
                    <a:pt x="14629" y="20000"/>
                  </a:cubicBezTo>
                  <a:cubicBezTo>
                    <a:pt x="14792" y="20000"/>
                    <a:pt x="14990" y="19895"/>
                    <a:pt x="15069" y="19851"/>
                  </a:cubicBezTo>
                  <a:lnTo>
                    <a:pt x="15069" y="19851"/>
                  </a:lnTo>
                  <a:cubicBezTo>
                    <a:pt x="15153" y="19889"/>
                    <a:pt x="15180" y="19925"/>
                    <a:pt x="15037" y="20002"/>
                  </a:cubicBezTo>
                  <a:lnTo>
                    <a:pt x="15037" y="20002"/>
                  </a:lnTo>
                  <a:cubicBezTo>
                    <a:pt x="15451" y="19807"/>
                    <a:pt x="15697" y="19727"/>
                    <a:pt x="15741" y="19628"/>
                  </a:cubicBezTo>
                  <a:cubicBezTo>
                    <a:pt x="15757" y="19624"/>
                    <a:pt x="15424" y="19535"/>
                    <a:pt x="14857" y="19390"/>
                  </a:cubicBezTo>
                  <a:close/>
                  <a:moveTo>
                    <a:pt x="15037" y="20002"/>
                  </a:moveTo>
                  <a:lnTo>
                    <a:pt x="15037" y="20002"/>
                  </a:lnTo>
                  <a:cubicBezTo>
                    <a:pt x="14996" y="20022"/>
                    <a:pt x="14953" y="20042"/>
                    <a:pt x="14909" y="20064"/>
                  </a:cubicBezTo>
                  <a:cubicBezTo>
                    <a:pt x="14962" y="20041"/>
                    <a:pt x="15004" y="20020"/>
                    <a:pt x="15037" y="20002"/>
                  </a:cubicBezTo>
                  <a:close/>
                  <a:moveTo>
                    <a:pt x="14137" y="19902"/>
                  </a:moveTo>
                  <a:cubicBezTo>
                    <a:pt x="14130" y="19955"/>
                    <a:pt x="14111" y="20004"/>
                    <a:pt x="14081" y="20048"/>
                  </a:cubicBezTo>
                  <a:lnTo>
                    <a:pt x="14081" y="20048"/>
                  </a:lnTo>
                  <a:cubicBezTo>
                    <a:pt x="14081" y="20048"/>
                    <a:pt x="14081" y="20048"/>
                    <a:pt x="14081" y="20048"/>
                  </a:cubicBezTo>
                  <a:lnTo>
                    <a:pt x="14081" y="20048"/>
                  </a:lnTo>
                  <a:cubicBezTo>
                    <a:pt x="14081" y="20048"/>
                    <a:pt x="14081" y="20048"/>
                    <a:pt x="14081" y="20048"/>
                  </a:cubicBezTo>
                  <a:cubicBezTo>
                    <a:pt x="14081" y="20048"/>
                    <a:pt x="14081" y="20048"/>
                    <a:pt x="14081" y="20048"/>
                  </a:cubicBezTo>
                  <a:lnTo>
                    <a:pt x="14081" y="20048"/>
                  </a:lnTo>
                  <a:cubicBezTo>
                    <a:pt x="14087" y="20048"/>
                    <a:pt x="14335" y="20113"/>
                    <a:pt x="14336" y="20113"/>
                  </a:cubicBezTo>
                  <a:cubicBezTo>
                    <a:pt x="14336" y="20113"/>
                    <a:pt x="14336" y="20113"/>
                    <a:pt x="14336" y="20113"/>
                  </a:cubicBezTo>
                  <a:cubicBezTo>
                    <a:pt x="14346" y="20006"/>
                    <a:pt x="14281" y="19904"/>
                    <a:pt x="14137" y="19902"/>
                  </a:cubicBezTo>
                  <a:close/>
                  <a:moveTo>
                    <a:pt x="44868" y="20028"/>
                  </a:moveTo>
                  <a:cubicBezTo>
                    <a:pt x="44877" y="20113"/>
                    <a:pt x="44891" y="20178"/>
                    <a:pt x="44914" y="20219"/>
                  </a:cubicBezTo>
                  <a:cubicBezTo>
                    <a:pt x="44864" y="20186"/>
                    <a:pt x="44820" y="20154"/>
                    <a:pt x="44783" y="20122"/>
                  </a:cubicBezTo>
                  <a:lnTo>
                    <a:pt x="44783" y="20122"/>
                  </a:lnTo>
                  <a:cubicBezTo>
                    <a:pt x="44784" y="20122"/>
                    <a:pt x="44785" y="20122"/>
                    <a:pt x="44786" y="20122"/>
                  </a:cubicBezTo>
                  <a:cubicBezTo>
                    <a:pt x="44829" y="20122"/>
                    <a:pt x="44855" y="20087"/>
                    <a:pt x="44868" y="20028"/>
                  </a:cubicBezTo>
                  <a:close/>
                  <a:moveTo>
                    <a:pt x="17279" y="20546"/>
                  </a:moveTo>
                  <a:lnTo>
                    <a:pt x="17279" y="20546"/>
                  </a:lnTo>
                  <a:cubicBezTo>
                    <a:pt x="17285" y="20558"/>
                    <a:pt x="17322" y="20583"/>
                    <a:pt x="17336" y="20637"/>
                  </a:cubicBezTo>
                  <a:cubicBezTo>
                    <a:pt x="17328" y="20640"/>
                    <a:pt x="17323" y="20643"/>
                    <a:pt x="17319" y="20645"/>
                  </a:cubicBezTo>
                  <a:lnTo>
                    <a:pt x="17319" y="20645"/>
                  </a:lnTo>
                  <a:cubicBezTo>
                    <a:pt x="17315" y="20635"/>
                    <a:pt x="17309" y="20623"/>
                    <a:pt x="17304" y="20604"/>
                  </a:cubicBezTo>
                  <a:cubicBezTo>
                    <a:pt x="17291" y="20596"/>
                    <a:pt x="17271" y="20569"/>
                    <a:pt x="17279" y="20546"/>
                  </a:cubicBezTo>
                  <a:close/>
                  <a:moveTo>
                    <a:pt x="17291" y="20661"/>
                  </a:moveTo>
                  <a:cubicBezTo>
                    <a:pt x="17292" y="20661"/>
                    <a:pt x="17295" y="20662"/>
                    <a:pt x="17298" y="20666"/>
                  </a:cubicBezTo>
                  <a:lnTo>
                    <a:pt x="17298" y="20666"/>
                  </a:lnTo>
                  <a:cubicBezTo>
                    <a:pt x="17291" y="20665"/>
                    <a:pt x="17290" y="20661"/>
                    <a:pt x="17291" y="20661"/>
                  </a:cubicBezTo>
                  <a:close/>
                  <a:moveTo>
                    <a:pt x="21787" y="20166"/>
                  </a:moveTo>
                  <a:cubicBezTo>
                    <a:pt x="21643" y="20166"/>
                    <a:pt x="21483" y="20172"/>
                    <a:pt x="21298" y="20173"/>
                  </a:cubicBezTo>
                  <a:cubicBezTo>
                    <a:pt x="21275" y="20212"/>
                    <a:pt x="21284" y="20263"/>
                    <a:pt x="21319" y="20293"/>
                  </a:cubicBezTo>
                  <a:lnTo>
                    <a:pt x="21319" y="20293"/>
                  </a:lnTo>
                  <a:cubicBezTo>
                    <a:pt x="21319" y="20293"/>
                    <a:pt x="21318" y="20293"/>
                    <a:pt x="21318" y="20293"/>
                  </a:cubicBezTo>
                  <a:lnTo>
                    <a:pt x="21318" y="20293"/>
                  </a:lnTo>
                  <a:cubicBezTo>
                    <a:pt x="21318" y="20293"/>
                    <a:pt x="21318" y="20293"/>
                    <a:pt x="21319" y="20294"/>
                  </a:cubicBezTo>
                  <a:cubicBezTo>
                    <a:pt x="21319" y="20293"/>
                    <a:pt x="21319" y="20293"/>
                    <a:pt x="21319" y="20293"/>
                  </a:cubicBezTo>
                  <a:lnTo>
                    <a:pt x="21319" y="20293"/>
                  </a:lnTo>
                  <a:cubicBezTo>
                    <a:pt x="21339" y="20297"/>
                    <a:pt x="22813" y="20683"/>
                    <a:pt x="22844" y="20683"/>
                  </a:cubicBezTo>
                  <a:cubicBezTo>
                    <a:pt x="22844" y="20683"/>
                    <a:pt x="22844" y="20683"/>
                    <a:pt x="22844" y="20683"/>
                  </a:cubicBezTo>
                  <a:cubicBezTo>
                    <a:pt x="22819" y="20683"/>
                    <a:pt x="22907" y="20613"/>
                    <a:pt x="22853" y="20606"/>
                  </a:cubicBezTo>
                  <a:cubicBezTo>
                    <a:pt x="22476" y="20218"/>
                    <a:pt x="22192" y="20166"/>
                    <a:pt x="21787" y="20166"/>
                  </a:cubicBezTo>
                  <a:close/>
                  <a:moveTo>
                    <a:pt x="17338" y="20662"/>
                  </a:moveTo>
                  <a:lnTo>
                    <a:pt x="17338" y="20662"/>
                  </a:lnTo>
                  <a:cubicBezTo>
                    <a:pt x="17336" y="20728"/>
                    <a:pt x="17328" y="20805"/>
                    <a:pt x="17320" y="20805"/>
                  </a:cubicBezTo>
                  <a:cubicBezTo>
                    <a:pt x="17314" y="20805"/>
                    <a:pt x="17309" y="20771"/>
                    <a:pt x="17304" y="20675"/>
                  </a:cubicBezTo>
                  <a:lnTo>
                    <a:pt x="17304" y="20675"/>
                  </a:lnTo>
                  <a:cubicBezTo>
                    <a:pt x="17305" y="20677"/>
                    <a:pt x="17307" y="20680"/>
                    <a:pt x="17308" y="20683"/>
                  </a:cubicBezTo>
                  <a:cubicBezTo>
                    <a:pt x="17318" y="20675"/>
                    <a:pt x="17322" y="20670"/>
                    <a:pt x="17323" y="20664"/>
                  </a:cubicBezTo>
                  <a:lnTo>
                    <a:pt x="17323" y="20664"/>
                  </a:lnTo>
                  <a:cubicBezTo>
                    <a:pt x="17324" y="20664"/>
                    <a:pt x="17325" y="20664"/>
                    <a:pt x="17326" y="20664"/>
                  </a:cubicBezTo>
                  <a:cubicBezTo>
                    <a:pt x="17329" y="20664"/>
                    <a:pt x="17333" y="20664"/>
                    <a:pt x="17338" y="20662"/>
                  </a:cubicBezTo>
                  <a:close/>
                  <a:moveTo>
                    <a:pt x="20955" y="20857"/>
                  </a:moveTo>
                  <a:cubicBezTo>
                    <a:pt x="20954" y="20857"/>
                    <a:pt x="20954" y="20858"/>
                    <a:pt x="20954" y="20858"/>
                  </a:cubicBezTo>
                  <a:lnTo>
                    <a:pt x="20954" y="20858"/>
                  </a:lnTo>
                  <a:cubicBezTo>
                    <a:pt x="20955" y="20858"/>
                    <a:pt x="20955" y="20857"/>
                    <a:pt x="20955" y="20857"/>
                  </a:cubicBezTo>
                  <a:close/>
                  <a:moveTo>
                    <a:pt x="17260" y="20136"/>
                  </a:moveTo>
                  <a:cubicBezTo>
                    <a:pt x="16872" y="20198"/>
                    <a:pt x="17037" y="20562"/>
                    <a:pt x="16960" y="20776"/>
                  </a:cubicBezTo>
                  <a:cubicBezTo>
                    <a:pt x="16960" y="20776"/>
                    <a:pt x="16960" y="20776"/>
                    <a:pt x="16960" y="20776"/>
                  </a:cubicBezTo>
                  <a:lnTo>
                    <a:pt x="16960" y="20776"/>
                  </a:lnTo>
                  <a:cubicBezTo>
                    <a:pt x="16936" y="20776"/>
                    <a:pt x="18483" y="21152"/>
                    <a:pt x="18487" y="21152"/>
                  </a:cubicBezTo>
                  <a:cubicBezTo>
                    <a:pt x="18487" y="21152"/>
                    <a:pt x="18487" y="21152"/>
                    <a:pt x="18486" y="21151"/>
                  </a:cubicBezTo>
                  <a:cubicBezTo>
                    <a:pt x="18667" y="20808"/>
                    <a:pt x="18563" y="20732"/>
                    <a:pt x="18353" y="20732"/>
                  </a:cubicBezTo>
                  <a:cubicBezTo>
                    <a:pt x="18187" y="20732"/>
                    <a:pt x="17955" y="20779"/>
                    <a:pt x="17748" y="20779"/>
                  </a:cubicBezTo>
                  <a:cubicBezTo>
                    <a:pt x="17583" y="20779"/>
                    <a:pt x="17434" y="20750"/>
                    <a:pt x="17343" y="20644"/>
                  </a:cubicBezTo>
                  <a:cubicBezTo>
                    <a:pt x="17333" y="20649"/>
                    <a:pt x="17327" y="20653"/>
                    <a:pt x="17323" y="20657"/>
                  </a:cubicBezTo>
                  <a:lnTo>
                    <a:pt x="17323" y="20657"/>
                  </a:lnTo>
                  <a:cubicBezTo>
                    <a:pt x="17323" y="20656"/>
                    <a:pt x="17323" y="20655"/>
                    <a:pt x="17322" y="20653"/>
                  </a:cubicBezTo>
                  <a:lnTo>
                    <a:pt x="17322" y="20653"/>
                  </a:lnTo>
                  <a:cubicBezTo>
                    <a:pt x="17514" y="20579"/>
                    <a:pt x="17310" y="20161"/>
                    <a:pt x="17260" y="20136"/>
                  </a:cubicBezTo>
                  <a:close/>
                  <a:moveTo>
                    <a:pt x="20371" y="21325"/>
                  </a:moveTo>
                  <a:lnTo>
                    <a:pt x="20371" y="21325"/>
                  </a:lnTo>
                  <a:cubicBezTo>
                    <a:pt x="20370" y="21326"/>
                    <a:pt x="20370" y="21326"/>
                    <a:pt x="20370" y="21327"/>
                  </a:cubicBezTo>
                  <a:lnTo>
                    <a:pt x="20370" y="21327"/>
                  </a:lnTo>
                  <a:cubicBezTo>
                    <a:pt x="20371" y="21326"/>
                    <a:pt x="20371" y="21325"/>
                    <a:pt x="20371" y="21325"/>
                  </a:cubicBezTo>
                  <a:close/>
                  <a:moveTo>
                    <a:pt x="18855" y="21172"/>
                  </a:moveTo>
                  <a:cubicBezTo>
                    <a:pt x="18801" y="21172"/>
                    <a:pt x="18741" y="21182"/>
                    <a:pt x="18671" y="21205"/>
                  </a:cubicBezTo>
                  <a:cubicBezTo>
                    <a:pt x="18685" y="21209"/>
                    <a:pt x="19404" y="21388"/>
                    <a:pt x="19411" y="21388"/>
                  </a:cubicBezTo>
                  <a:cubicBezTo>
                    <a:pt x="19177" y="21323"/>
                    <a:pt x="19067" y="21172"/>
                    <a:pt x="18855" y="21172"/>
                  </a:cubicBezTo>
                  <a:close/>
                  <a:moveTo>
                    <a:pt x="19909" y="21383"/>
                  </a:moveTo>
                  <a:cubicBezTo>
                    <a:pt x="19799" y="21408"/>
                    <a:pt x="19711" y="21419"/>
                    <a:pt x="19632" y="21419"/>
                  </a:cubicBezTo>
                  <a:cubicBezTo>
                    <a:pt x="19564" y="21419"/>
                    <a:pt x="19503" y="21411"/>
                    <a:pt x="19441" y="21397"/>
                  </a:cubicBezTo>
                  <a:lnTo>
                    <a:pt x="19441" y="21397"/>
                  </a:lnTo>
                  <a:cubicBezTo>
                    <a:pt x="19450" y="21402"/>
                    <a:pt x="19935" y="21522"/>
                    <a:pt x="19948" y="21522"/>
                  </a:cubicBezTo>
                  <a:cubicBezTo>
                    <a:pt x="19948" y="21522"/>
                    <a:pt x="19949" y="21522"/>
                    <a:pt x="19949" y="21522"/>
                  </a:cubicBezTo>
                  <a:lnTo>
                    <a:pt x="19949" y="21522"/>
                  </a:lnTo>
                  <a:cubicBezTo>
                    <a:pt x="19949" y="21522"/>
                    <a:pt x="19949" y="21522"/>
                    <a:pt x="19949" y="21522"/>
                  </a:cubicBezTo>
                  <a:cubicBezTo>
                    <a:pt x="19949" y="21522"/>
                    <a:pt x="19949" y="21522"/>
                    <a:pt x="19949" y="21522"/>
                  </a:cubicBezTo>
                  <a:lnTo>
                    <a:pt x="19949" y="21522"/>
                  </a:lnTo>
                  <a:cubicBezTo>
                    <a:pt x="19949" y="21522"/>
                    <a:pt x="19949" y="21522"/>
                    <a:pt x="19949" y="21522"/>
                  </a:cubicBezTo>
                  <a:lnTo>
                    <a:pt x="19949" y="21522"/>
                  </a:lnTo>
                  <a:cubicBezTo>
                    <a:pt x="19943" y="21522"/>
                    <a:pt x="19900" y="21385"/>
                    <a:pt x="19909" y="21383"/>
                  </a:cubicBezTo>
                  <a:close/>
                  <a:moveTo>
                    <a:pt x="24794" y="21599"/>
                  </a:moveTo>
                  <a:lnTo>
                    <a:pt x="24794" y="21599"/>
                  </a:lnTo>
                  <a:cubicBezTo>
                    <a:pt x="24796" y="21609"/>
                    <a:pt x="24802" y="21620"/>
                    <a:pt x="24810" y="21632"/>
                  </a:cubicBezTo>
                  <a:lnTo>
                    <a:pt x="24810" y="21632"/>
                  </a:lnTo>
                  <a:cubicBezTo>
                    <a:pt x="24805" y="21621"/>
                    <a:pt x="24800" y="21610"/>
                    <a:pt x="24794" y="21599"/>
                  </a:cubicBezTo>
                  <a:close/>
                  <a:moveTo>
                    <a:pt x="20370" y="21327"/>
                  </a:moveTo>
                  <a:lnTo>
                    <a:pt x="20370" y="21327"/>
                  </a:lnTo>
                  <a:cubicBezTo>
                    <a:pt x="20355" y="21350"/>
                    <a:pt x="20119" y="21563"/>
                    <a:pt x="20118" y="21564"/>
                  </a:cubicBezTo>
                  <a:lnTo>
                    <a:pt x="20118" y="21564"/>
                  </a:lnTo>
                  <a:cubicBezTo>
                    <a:pt x="20118" y="21564"/>
                    <a:pt x="20118" y="21564"/>
                    <a:pt x="20118" y="21564"/>
                  </a:cubicBezTo>
                  <a:lnTo>
                    <a:pt x="20118" y="21564"/>
                  </a:lnTo>
                  <a:cubicBezTo>
                    <a:pt x="20118" y="21564"/>
                    <a:pt x="20118" y="21564"/>
                    <a:pt x="20118" y="21564"/>
                  </a:cubicBezTo>
                  <a:cubicBezTo>
                    <a:pt x="20118" y="21564"/>
                    <a:pt x="20118" y="21564"/>
                    <a:pt x="20118" y="21564"/>
                  </a:cubicBezTo>
                  <a:lnTo>
                    <a:pt x="20118" y="21564"/>
                  </a:lnTo>
                  <a:cubicBezTo>
                    <a:pt x="20117" y="21566"/>
                    <a:pt x="20390" y="21638"/>
                    <a:pt x="20405" y="21638"/>
                  </a:cubicBezTo>
                  <a:cubicBezTo>
                    <a:pt x="20405" y="21638"/>
                    <a:pt x="20405" y="21638"/>
                    <a:pt x="20405" y="21638"/>
                  </a:cubicBezTo>
                  <a:cubicBezTo>
                    <a:pt x="20348" y="21546"/>
                    <a:pt x="20334" y="21431"/>
                    <a:pt x="20370" y="21327"/>
                  </a:cubicBezTo>
                  <a:close/>
                  <a:moveTo>
                    <a:pt x="27981" y="21745"/>
                  </a:moveTo>
                  <a:cubicBezTo>
                    <a:pt x="28206" y="21847"/>
                    <a:pt x="28964" y="21689"/>
                    <a:pt x="28545" y="22086"/>
                  </a:cubicBezTo>
                  <a:cubicBezTo>
                    <a:pt x="28494" y="21840"/>
                    <a:pt x="28141" y="21900"/>
                    <a:pt x="27979" y="21745"/>
                  </a:cubicBezTo>
                  <a:close/>
                  <a:moveTo>
                    <a:pt x="23127" y="20201"/>
                  </a:moveTo>
                  <a:lnTo>
                    <a:pt x="23129" y="20203"/>
                  </a:lnTo>
                  <a:cubicBezTo>
                    <a:pt x="23273" y="20289"/>
                    <a:pt x="23122" y="20331"/>
                    <a:pt x="22784" y="20400"/>
                  </a:cubicBezTo>
                  <a:cubicBezTo>
                    <a:pt x="22860" y="20419"/>
                    <a:pt x="22960" y="20600"/>
                    <a:pt x="23146" y="20759"/>
                  </a:cubicBezTo>
                  <a:cubicBezTo>
                    <a:pt x="23083" y="20783"/>
                    <a:pt x="28927" y="22188"/>
                    <a:pt x="29041" y="22220"/>
                  </a:cubicBezTo>
                  <a:cubicBezTo>
                    <a:pt x="29073" y="22079"/>
                    <a:pt x="29242" y="21919"/>
                    <a:pt x="29528" y="21775"/>
                  </a:cubicBezTo>
                  <a:lnTo>
                    <a:pt x="29528" y="21775"/>
                  </a:lnTo>
                  <a:cubicBezTo>
                    <a:pt x="29527" y="21775"/>
                    <a:pt x="29527" y="21775"/>
                    <a:pt x="29526" y="21775"/>
                  </a:cubicBezTo>
                  <a:cubicBezTo>
                    <a:pt x="29382" y="21775"/>
                    <a:pt x="23265" y="20249"/>
                    <a:pt x="23127" y="20201"/>
                  </a:cubicBezTo>
                  <a:close/>
                  <a:moveTo>
                    <a:pt x="42995" y="22487"/>
                  </a:moveTo>
                  <a:cubicBezTo>
                    <a:pt x="42976" y="22487"/>
                    <a:pt x="42935" y="22495"/>
                    <a:pt x="42904" y="22513"/>
                  </a:cubicBezTo>
                  <a:lnTo>
                    <a:pt x="42904" y="22513"/>
                  </a:lnTo>
                  <a:cubicBezTo>
                    <a:pt x="43010" y="22499"/>
                    <a:pt x="43019" y="22487"/>
                    <a:pt x="42995" y="22487"/>
                  </a:cubicBezTo>
                  <a:close/>
                  <a:moveTo>
                    <a:pt x="28591" y="22505"/>
                  </a:moveTo>
                  <a:cubicBezTo>
                    <a:pt x="28553" y="22505"/>
                    <a:pt x="28500" y="22519"/>
                    <a:pt x="28438" y="22542"/>
                  </a:cubicBezTo>
                  <a:lnTo>
                    <a:pt x="28438" y="22542"/>
                  </a:lnTo>
                  <a:cubicBezTo>
                    <a:pt x="28526" y="22540"/>
                    <a:pt x="28592" y="22532"/>
                    <a:pt x="28633" y="22514"/>
                  </a:cubicBezTo>
                  <a:cubicBezTo>
                    <a:pt x="28623" y="22508"/>
                    <a:pt x="28608" y="22505"/>
                    <a:pt x="28591" y="22505"/>
                  </a:cubicBezTo>
                  <a:close/>
                  <a:moveTo>
                    <a:pt x="28751" y="22480"/>
                  </a:moveTo>
                  <a:lnTo>
                    <a:pt x="28751" y="22480"/>
                  </a:lnTo>
                  <a:cubicBezTo>
                    <a:pt x="28677" y="22588"/>
                    <a:pt x="28628" y="22665"/>
                    <a:pt x="28599" y="22719"/>
                  </a:cubicBezTo>
                  <a:lnTo>
                    <a:pt x="28599" y="22719"/>
                  </a:lnTo>
                  <a:cubicBezTo>
                    <a:pt x="28619" y="22718"/>
                    <a:pt x="28639" y="22718"/>
                    <a:pt x="28660" y="22718"/>
                  </a:cubicBezTo>
                  <a:cubicBezTo>
                    <a:pt x="28665" y="22718"/>
                    <a:pt x="28670" y="22718"/>
                    <a:pt x="28675" y="22718"/>
                  </a:cubicBezTo>
                  <a:lnTo>
                    <a:pt x="28675" y="22718"/>
                  </a:lnTo>
                  <a:cubicBezTo>
                    <a:pt x="28681" y="22659"/>
                    <a:pt x="28703" y="22581"/>
                    <a:pt x="28751" y="22480"/>
                  </a:cubicBezTo>
                  <a:close/>
                  <a:moveTo>
                    <a:pt x="43862" y="19942"/>
                  </a:moveTo>
                  <a:cubicBezTo>
                    <a:pt x="43827" y="19942"/>
                    <a:pt x="43799" y="19961"/>
                    <a:pt x="43806" y="19992"/>
                  </a:cubicBezTo>
                  <a:cubicBezTo>
                    <a:pt x="43800" y="19991"/>
                    <a:pt x="43795" y="19991"/>
                    <a:pt x="43789" y="19991"/>
                  </a:cubicBezTo>
                  <a:cubicBezTo>
                    <a:pt x="43419" y="19991"/>
                    <a:pt x="43120" y="22403"/>
                    <a:pt x="43191" y="22540"/>
                  </a:cubicBezTo>
                  <a:cubicBezTo>
                    <a:pt x="43137" y="22546"/>
                    <a:pt x="43091" y="22551"/>
                    <a:pt x="43051" y="22554"/>
                  </a:cubicBezTo>
                  <a:lnTo>
                    <a:pt x="43051" y="22554"/>
                  </a:lnTo>
                  <a:cubicBezTo>
                    <a:pt x="43031" y="22539"/>
                    <a:pt x="43005" y="22530"/>
                    <a:pt x="42972" y="22530"/>
                  </a:cubicBezTo>
                  <a:cubicBezTo>
                    <a:pt x="42944" y="22530"/>
                    <a:pt x="42911" y="22536"/>
                    <a:pt x="42869" y="22549"/>
                  </a:cubicBezTo>
                  <a:cubicBezTo>
                    <a:pt x="42876" y="22534"/>
                    <a:pt x="42889" y="22522"/>
                    <a:pt x="42904" y="22513"/>
                  </a:cubicBezTo>
                  <a:lnTo>
                    <a:pt x="42904" y="22513"/>
                  </a:lnTo>
                  <a:cubicBezTo>
                    <a:pt x="42863" y="22519"/>
                    <a:pt x="42809" y="22525"/>
                    <a:pt x="42737" y="22531"/>
                  </a:cubicBezTo>
                  <a:cubicBezTo>
                    <a:pt x="42799" y="22534"/>
                    <a:pt x="42800" y="22559"/>
                    <a:pt x="42928" y="22559"/>
                  </a:cubicBezTo>
                  <a:cubicBezTo>
                    <a:pt x="42960" y="22559"/>
                    <a:pt x="43000" y="22558"/>
                    <a:pt x="43051" y="22554"/>
                  </a:cubicBezTo>
                  <a:lnTo>
                    <a:pt x="43051" y="22554"/>
                  </a:lnTo>
                  <a:cubicBezTo>
                    <a:pt x="43129" y="22608"/>
                    <a:pt x="43149" y="22746"/>
                    <a:pt x="43332" y="22830"/>
                  </a:cubicBezTo>
                  <a:lnTo>
                    <a:pt x="43332" y="22830"/>
                  </a:lnTo>
                  <a:cubicBezTo>
                    <a:pt x="43362" y="22752"/>
                    <a:pt x="43390" y="22672"/>
                    <a:pt x="43416" y="22591"/>
                  </a:cubicBezTo>
                  <a:cubicBezTo>
                    <a:pt x="43197" y="22591"/>
                    <a:pt x="43757" y="20295"/>
                    <a:pt x="43904" y="20295"/>
                  </a:cubicBezTo>
                  <a:cubicBezTo>
                    <a:pt x="43910" y="20295"/>
                    <a:pt x="43915" y="20298"/>
                    <a:pt x="43919" y="20305"/>
                  </a:cubicBezTo>
                  <a:cubicBezTo>
                    <a:pt x="44174" y="20270"/>
                    <a:pt x="44026" y="20321"/>
                    <a:pt x="43928" y="20171"/>
                  </a:cubicBezTo>
                  <a:cubicBezTo>
                    <a:pt x="44000" y="20003"/>
                    <a:pt x="43922" y="19942"/>
                    <a:pt x="43862" y="19942"/>
                  </a:cubicBezTo>
                  <a:close/>
                  <a:moveTo>
                    <a:pt x="43332" y="22830"/>
                  </a:moveTo>
                  <a:cubicBezTo>
                    <a:pt x="43328" y="22840"/>
                    <a:pt x="43324" y="22850"/>
                    <a:pt x="43320" y="22860"/>
                  </a:cubicBezTo>
                  <a:lnTo>
                    <a:pt x="43320" y="22860"/>
                  </a:lnTo>
                  <a:cubicBezTo>
                    <a:pt x="43362" y="22865"/>
                    <a:pt x="43404" y="22868"/>
                    <a:pt x="43446" y="22869"/>
                  </a:cubicBezTo>
                  <a:cubicBezTo>
                    <a:pt x="43402" y="22858"/>
                    <a:pt x="43364" y="22845"/>
                    <a:pt x="43332" y="22830"/>
                  </a:cubicBezTo>
                  <a:close/>
                  <a:moveTo>
                    <a:pt x="28675" y="22718"/>
                  </a:moveTo>
                  <a:lnTo>
                    <a:pt x="28675" y="22718"/>
                  </a:lnTo>
                  <a:cubicBezTo>
                    <a:pt x="28664" y="22831"/>
                    <a:pt x="28713" y="22872"/>
                    <a:pt x="28754" y="22872"/>
                  </a:cubicBezTo>
                  <a:cubicBezTo>
                    <a:pt x="28809" y="22872"/>
                    <a:pt x="28849" y="22796"/>
                    <a:pt x="28700" y="22718"/>
                  </a:cubicBezTo>
                  <a:cubicBezTo>
                    <a:pt x="28692" y="22718"/>
                    <a:pt x="28683" y="22718"/>
                    <a:pt x="28675" y="22718"/>
                  </a:cubicBezTo>
                  <a:close/>
                  <a:moveTo>
                    <a:pt x="30054" y="23143"/>
                  </a:moveTo>
                  <a:cubicBezTo>
                    <a:pt x="30054" y="23143"/>
                    <a:pt x="30054" y="23143"/>
                    <a:pt x="30054" y="23143"/>
                  </a:cubicBezTo>
                  <a:lnTo>
                    <a:pt x="30054" y="23143"/>
                  </a:lnTo>
                  <a:cubicBezTo>
                    <a:pt x="30054" y="23143"/>
                    <a:pt x="30054" y="23143"/>
                    <a:pt x="30054" y="23143"/>
                  </a:cubicBezTo>
                  <a:close/>
                  <a:moveTo>
                    <a:pt x="30054" y="23143"/>
                  </a:moveTo>
                  <a:cubicBezTo>
                    <a:pt x="30049" y="23147"/>
                    <a:pt x="30047" y="23154"/>
                    <a:pt x="30047" y="23163"/>
                  </a:cubicBezTo>
                  <a:cubicBezTo>
                    <a:pt x="30045" y="23163"/>
                    <a:pt x="30225" y="23187"/>
                    <a:pt x="30223" y="23187"/>
                  </a:cubicBezTo>
                  <a:cubicBezTo>
                    <a:pt x="30230" y="23187"/>
                    <a:pt x="30055" y="23144"/>
                    <a:pt x="30054" y="23143"/>
                  </a:cubicBezTo>
                  <a:close/>
                  <a:moveTo>
                    <a:pt x="26595" y="22948"/>
                  </a:moveTo>
                  <a:cubicBezTo>
                    <a:pt x="26271" y="22983"/>
                    <a:pt x="26268" y="23036"/>
                    <a:pt x="26326" y="23124"/>
                  </a:cubicBezTo>
                  <a:cubicBezTo>
                    <a:pt x="26322" y="23126"/>
                    <a:pt x="26707" y="23228"/>
                    <a:pt x="26724" y="23228"/>
                  </a:cubicBezTo>
                  <a:cubicBezTo>
                    <a:pt x="26725" y="23228"/>
                    <a:pt x="26725" y="23228"/>
                    <a:pt x="26725" y="23228"/>
                  </a:cubicBezTo>
                  <a:cubicBezTo>
                    <a:pt x="26669" y="23140"/>
                    <a:pt x="26628" y="23045"/>
                    <a:pt x="26595" y="22948"/>
                  </a:cubicBezTo>
                  <a:close/>
                  <a:moveTo>
                    <a:pt x="27637" y="23066"/>
                  </a:moveTo>
                  <a:lnTo>
                    <a:pt x="27637" y="23066"/>
                  </a:lnTo>
                  <a:cubicBezTo>
                    <a:pt x="28157" y="23260"/>
                    <a:pt x="28114" y="23332"/>
                    <a:pt x="28274" y="23436"/>
                  </a:cubicBezTo>
                  <a:lnTo>
                    <a:pt x="28274" y="23436"/>
                  </a:lnTo>
                  <a:cubicBezTo>
                    <a:pt x="28220" y="23426"/>
                    <a:pt x="28172" y="23421"/>
                    <a:pt x="28129" y="23421"/>
                  </a:cubicBezTo>
                  <a:cubicBezTo>
                    <a:pt x="28107" y="23421"/>
                    <a:pt x="28087" y="23422"/>
                    <a:pt x="28068" y="23424"/>
                  </a:cubicBezTo>
                  <a:lnTo>
                    <a:pt x="28068" y="23424"/>
                  </a:lnTo>
                  <a:cubicBezTo>
                    <a:pt x="27864" y="23376"/>
                    <a:pt x="27696" y="23337"/>
                    <a:pt x="27574" y="23309"/>
                  </a:cubicBezTo>
                  <a:lnTo>
                    <a:pt x="27574" y="23309"/>
                  </a:lnTo>
                  <a:cubicBezTo>
                    <a:pt x="27555" y="23328"/>
                    <a:pt x="27534" y="23345"/>
                    <a:pt x="27508" y="23357"/>
                  </a:cubicBezTo>
                  <a:lnTo>
                    <a:pt x="27508" y="23357"/>
                  </a:lnTo>
                  <a:cubicBezTo>
                    <a:pt x="27469" y="23333"/>
                    <a:pt x="27426" y="23303"/>
                    <a:pt x="27381" y="23265"/>
                  </a:cubicBezTo>
                  <a:lnTo>
                    <a:pt x="27381" y="23265"/>
                  </a:lnTo>
                  <a:cubicBezTo>
                    <a:pt x="27421" y="23274"/>
                    <a:pt x="27486" y="23289"/>
                    <a:pt x="27574" y="23309"/>
                  </a:cubicBezTo>
                  <a:lnTo>
                    <a:pt x="27574" y="23309"/>
                  </a:lnTo>
                  <a:cubicBezTo>
                    <a:pt x="27648" y="23229"/>
                    <a:pt x="27665" y="23106"/>
                    <a:pt x="27637" y="23066"/>
                  </a:cubicBezTo>
                  <a:close/>
                  <a:moveTo>
                    <a:pt x="20954" y="20858"/>
                  </a:moveTo>
                  <a:lnTo>
                    <a:pt x="20954" y="20858"/>
                  </a:lnTo>
                  <a:cubicBezTo>
                    <a:pt x="20930" y="20935"/>
                    <a:pt x="20969" y="20990"/>
                    <a:pt x="21046" y="21113"/>
                  </a:cubicBezTo>
                  <a:lnTo>
                    <a:pt x="21046" y="21113"/>
                  </a:lnTo>
                  <a:cubicBezTo>
                    <a:pt x="20990" y="21155"/>
                    <a:pt x="20842" y="21488"/>
                    <a:pt x="20591" y="21666"/>
                  </a:cubicBezTo>
                  <a:cubicBezTo>
                    <a:pt x="20602" y="21696"/>
                    <a:pt x="23245" y="22366"/>
                    <a:pt x="23322" y="22389"/>
                  </a:cubicBezTo>
                  <a:cubicBezTo>
                    <a:pt x="23611" y="22218"/>
                    <a:pt x="24018" y="21963"/>
                    <a:pt x="24466" y="21963"/>
                  </a:cubicBezTo>
                  <a:cubicBezTo>
                    <a:pt x="24543" y="21963"/>
                    <a:pt x="24621" y="21971"/>
                    <a:pt x="24701" y="21988"/>
                  </a:cubicBezTo>
                  <a:lnTo>
                    <a:pt x="24701" y="21988"/>
                  </a:lnTo>
                  <a:cubicBezTo>
                    <a:pt x="25917" y="22642"/>
                    <a:pt x="27100" y="22301"/>
                    <a:pt x="27617" y="22753"/>
                  </a:cubicBezTo>
                  <a:cubicBezTo>
                    <a:pt x="27646" y="22745"/>
                    <a:pt x="27664" y="22741"/>
                    <a:pt x="27673" y="22741"/>
                  </a:cubicBezTo>
                  <a:cubicBezTo>
                    <a:pt x="27750" y="22741"/>
                    <a:pt x="27201" y="23017"/>
                    <a:pt x="26996" y="23284"/>
                  </a:cubicBezTo>
                  <a:cubicBezTo>
                    <a:pt x="27230" y="23384"/>
                    <a:pt x="27342" y="23414"/>
                    <a:pt x="27381" y="23414"/>
                  </a:cubicBezTo>
                  <a:cubicBezTo>
                    <a:pt x="27415" y="23414"/>
                    <a:pt x="27393" y="23391"/>
                    <a:pt x="27348" y="23372"/>
                  </a:cubicBezTo>
                  <a:lnTo>
                    <a:pt x="27348" y="23372"/>
                  </a:lnTo>
                  <a:cubicBezTo>
                    <a:pt x="27370" y="23377"/>
                    <a:pt x="27391" y="23379"/>
                    <a:pt x="27410" y="23379"/>
                  </a:cubicBezTo>
                  <a:cubicBezTo>
                    <a:pt x="27447" y="23379"/>
                    <a:pt x="27480" y="23371"/>
                    <a:pt x="27508" y="23357"/>
                  </a:cubicBezTo>
                  <a:lnTo>
                    <a:pt x="27508" y="23357"/>
                  </a:lnTo>
                  <a:cubicBezTo>
                    <a:pt x="27630" y="23431"/>
                    <a:pt x="27728" y="23451"/>
                    <a:pt x="27802" y="23451"/>
                  </a:cubicBezTo>
                  <a:cubicBezTo>
                    <a:pt x="27887" y="23451"/>
                    <a:pt x="27940" y="23425"/>
                    <a:pt x="27962" y="23425"/>
                  </a:cubicBezTo>
                  <a:cubicBezTo>
                    <a:pt x="27972" y="23425"/>
                    <a:pt x="27975" y="23431"/>
                    <a:pt x="27971" y="23447"/>
                  </a:cubicBezTo>
                  <a:lnTo>
                    <a:pt x="27971" y="23447"/>
                  </a:lnTo>
                  <a:cubicBezTo>
                    <a:pt x="27999" y="23436"/>
                    <a:pt x="28031" y="23428"/>
                    <a:pt x="28068" y="23424"/>
                  </a:cubicBezTo>
                  <a:lnTo>
                    <a:pt x="28068" y="23424"/>
                  </a:lnTo>
                  <a:cubicBezTo>
                    <a:pt x="28226" y="23462"/>
                    <a:pt x="28407" y="23504"/>
                    <a:pt x="28606" y="23552"/>
                  </a:cubicBezTo>
                  <a:lnTo>
                    <a:pt x="28606" y="23552"/>
                  </a:lnTo>
                  <a:cubicBezTo>
                    <a:pt x="28495" y="23499"/>
                    <a:pt x="28398" y="23465"/>
                    <a:pt x="28313" y="23445"/>
                  </a:cubicBezTo>
                  <a:lnTo>
                    <a:pt x="28313" y="23445"/>
                  </a:lnTo>
                  <a:cubicBezTo>
                    <a:pt x="28422" y="23369"/>
                    <a:pt x="28489" y="23294"/>
                    <a:pt x="28541" y="23294"/>
                  </a:cubicBezTo>
                  <a:cubicBezTo>
                    <a:pt x="28589" y="23294"/>
                    <a:pt x="28623" y="23363"/>
                    <a:pt x="28662" y="23565"/>
                  </a:cubicBezTo>
                  <a:lnTo>
                    <a:pt x="28662" y="23565"/>
                  </a:lnTo>
                  <a:cubicBezTo>
                    <a:pt x="28643" y="23561"/>
                    <a:pt x="28625" y="23556"/>
                    <a:pt x="28606" y="23552"/>
                  </a:cubicBezTo>
                  <a:lnTo>
                    <a:pt x="28606" y="23552"/>
                  </a:lnTo>
                  <a:cubicBezTo>
                    <a:pt x="28625" y="23561"/>
                    <a:pt x="28645" y="23571"/>
                    <a:pt x="28665" y="23581"/>
                  </a:cubicBezTo>
                  <a:cubicBezTo>
                    <a:pt x="28664" y="23575"/>
                    <a:pt x="28663" y="23570"/>
                    <a:pt x="28662" y="23565"/>
                  </a:cubicBezTo>
                  <a:lnTo>
                    <a:pt x="28662" y="23565"/>
                  </a:lnTo>
                  <a:cubicBezTo>
                    <a:pt x="28797" y="23597"/>
                    <a:pt x="28939" y="23631"/>
                    <a:pt x="29089" y="23667"/>
                  </a:cubicBezTo>
                  <a:lnTo>
                    <a:pt x="29089" y="23667"/>
                  </a:lnTo>
                  <a:cubicBezTo>
                    <a:pt x="28873" y="23293"/>
                    <a:pt x="28734" y="23162"/>
                    <a:pt x="28940" y="23162"/>
                  </a:cubicBezTo>
                  <a:cubicBezTo>
                    <a:pt x="28965" y="23162"/>
                    <a:pt x="28997" y="23164"/>
                    <a:pt x="29034" y="23168"/>
                  </a:cubicBezTo>
                  <a:cubicBezTo>
                    <a:pt x="28819" y="22716"/>
                    <a:pt x="28457" y="22992"/>
                    <a:pt x="28599" y="22719"/>
                  </a:cubicBezTo>
                  <a:lnTo>
                    <a:pt x="28599" y="22719"/>
                  </a:lnTo>
                  <a:cubicBezTo>
                    <a:pt x="28138" y="22743"/>
                    <a:pt x="28094" y="23034"/>
                    <a:pt x="27925" y="23034"/>
                  </a:cubicBezTo>
                  <a:cubicBezTo>
                    <a:pt x="27877" y="23034"/>
                    <a:pt x="27819" y="23010"/>
                    <a:pt x="27738" y="22950"/>
                  </a:cubicBezTo>
                  <a:cubicBezTo>
                    <a:pt x="27859" y="22846"/>
                    <a:pt x="28209" y="22629"/>
                    <a:pt x="28438" y="22542"/>
                  </a:cubicBezTo>
                  <a:lnTo>
                    <a:pt x="28438" y="22542"/>
                  </a:lnTo>
                  <a:cubicBezTo>
                    <a:pt x="28428" y="22542"/>
                    <a:pt x="28418" y="22542"/>
                    <a:pt x="28407" y="22542"/>
                  </a:cubicBezTo>
                  <a:cubicBezTo>
                    <a:pt x="27567" y="22542"/>
                    <a:pt x="25051" y="21957"/>
                    <a:pt x="24810" y="21632"/>
                  </a:cubicBezTo>
                  <a:lnTo>
                    <a:pt x="24810" y="21632"/>
                  </a:lnTo>
                  <a:cubicBezTo>
                    <a:pt x="24937" y="21884"/>
                    <a:pt x="24965" y="21948"/>
                    <a:pt x="24938" y="21948"/>
                  </a:cubicBezTo>
                  <a:cubicBezTo>
                    <a:pt x="24917" y="21948"/>
                    <a:pt x="24865" y="21911"/>
                    <a:pt x="24800" y="21893"/>
                  </a:cubicBezTo>
                  <a:lnTo>
                    <a:pt x="24800" y="21893"/>
                  </a:lnTo>
                  <a:cubicBezTo>
                    <a:pt x="24798" y="21870"/>
                    <a:pt x="24796" y="21847"/>
                    <a:pt x="24789" y="21826"/>
                  </a:cubicBezTo>
                  <a:cubicBezTo>
                    <a:pt x="24928" y="21815"/>
                    <a:pt x="23371" y="21456"/>
                    <a:pt x="23242" y="21456"/>
                  </a:cubicBezTo>
                  <a:cubicBezTo>
                    <a:pt x="23237" y="21456"/>
                    <a:pt x="23234" y="21456"/>
                    <a:pt x="23234" y="21457"/>
                  </a:cubicBezTo>
                  <a:cubicBezTo>
                    <a:pt x="23321" y="21483"/>
                    <a:pt x="23342" y="21549"/>
                    <a:pt x="23188" y="21582"/>
                  </a:cubicBezTo>
                  <a:lnTo>
                    <a:pt x="23188" y="21582"/>
                  </a:lnTo>
                  <a:cubicBezTo>
                    <a:pt x="23136" y="21553"/>
                    <a:pt x="22804" y="21393"/>
                    <a:pt x="22849" y="21383"/>
                  </a:cubicBezTo>
                  <a:cubicBezTo>
                    <a:pt x="22895" y="21369"/>
                    <a:pt x="22944" y="21360"/>
                    <a:pt x="22993" y="21353"/>
                  </a:cubicBezTo>
                  <a:cubicBezTo>
                    <a:pt x="22920" y="21330"/>
                    <a:pt x="20980" y="20888"/>
                    <a:pt x="20954" y="20858"/>
                  </a:cubicBezTo>
                  <a:close/>
                  <a:moveTo>
                    <a:pt x="27971" y="23447"/>
                  </a:moveTo>
                  <a:lnTo>
                    <a:pt x="27971" y="23447"/>
                  </a:lnTo>
                  <a:cubicBezTo>
                    <a:pt x="27787" y="23517"/>
                    <a:pt x="27784" y="23704"/>
                    <a:pt x="27871" y="23704"/>
                  </a:cubicBezTo>
                  <a:cubicBezTo>
                    <a:pt x="27872" y="23704"/>
                    <a:pt x="27872" y="23704"/>
                    <a:pt x="27872" y="23704"/>
                  </a:cubicBezTo>
                  <a:cubicBezTo>
                    <a:pt x="27931" y="23552"/>
                    <a:pt x="27964" y="23479"/>
                    <a:pt x="27971" y="23447"/>
                  </a:cubicBezTo>
                  <a:close/>
                  <a:moveTo>
                    <a:pt x="30762" y="22067"/>
                  </a:moveTo>
                  <a:cubicBezTo>
                    <a:pt x="30755" y="22067"/>
                    <a:pt x="30752" y="22067"/>
                    <a:pt x="30752" y="22069"/>
                  </a:cubicBezTo>
                  <a:cubicBezTo>
                    <a:pt x="30478" y="22389"/>
                    <a:pt x="30448" y="22248"/>
                    <a:pt x="29657" y="22317"/>
                  </a:cubicBezTo>
                  <a:cubicBezTo>
                    <a:pt x="29821" y="22394"/>
                    <a:pt x="29852" y="22415"/>
                    <a:pt x="29867" y="22415"/>
                  </a:cubicBezTo>
                  <a:cubicBezTo>
                    <a:pt x="29882" y="22415"/>
                    <a:pt x="29879" y="22394"/>
                    <a:pt x="29980" y="22389"/>
                  </a:cubicBezTo>
                  <a:lnTo>
                    <a:pt x="29980" y="22389"/>
                  </a:lnTo>
                  <a:cubicBezTo>
                    <a:pt x="29793" y="22442"/>
                    <a:pt x="39686" y="24979"/>
                    <a:pt x="40099" y="24979"/>
                  </a:cubicBezTo>
                  <a:cubicBezTo>
                    <a:pt x="40101" y="24979"/>
                    <a:pt x="40104" y="24979"/>
                    <a:pt x="40106" y="24979"/>
                  </a:cubicBezTo>
                  <a:cubicBezTo>
                    <a:pt x="40259" y="25015"/>
                    <a:pt x="40415" y="25032"/>
                    <a:pt x="40574" y="25032"/>
                  </a:cubicBezTo>
                  <a:cubicBezTo>
                    <a:pt x="41638" y="25032"/>
                    <a:pt x="42779" y="24233"/>
                    <a:pt x="43320" y="22860"/>
                  </a:cubicBezTo>
                  <a:lnTo>
                    <a:pt x="43320" y="22860"/>
                  </a:lnTo>
                  <a:cubicBezTo>
                    <a:pt x="43091" y="22832"/>
                    <a:pt x="42874" y="22750"/>
                    <a:pt x="42788" y="22750"/>
                  </a:cubicBezTo>
                  <a:cubicBezTo>
                    <a:pt x="42779" y="22750"/>
                    <a:pt x="42771" y="22751"/>
                    <a:pt x="42765" y="22753"/>
                  </a:cubicBezTo>
                  <a:cubicBezTo>
                    <a:pt x="42517" y="23805"/>
                    <a:pt x="41594" y="24485"/>
                    <a:pt x="40472" y="24485"/>
                  </a:cubicBezTo>
                  <a:cubicBezTo>
                    <a:pt x="40281" y="24485"/>
                    <a:pt x="40085" y="24465"/>
                    <a:pt x="39885" y="24425"/>
                  </a:cubicBezTo>
                  <a:cubicBezTo>
                    <a:pt x="39885" y="24426"/>
                    <a:pt x="39883" y="24427"/>
                    <a:pt x="39878" y="24427"/>
                  </a:cubicBezTo>
                  <a:cubicBezTo>
                    <a:pt x="39594" y="24427"/>
                    <a:pt x="31098" y="22067"/>
                    <a:pt x="30762" y="22067"/>
                  </a:cubicBezTo>
                  <a:close/>
                  <a:moveTo>
                    <a:pt x="44338" y="9637"/>
                  </a:moveTo>
                  <a:lnTo>
                    <a:pt x="44338" y="9637"/>
                  </a:lnTo>
                  <a:cubicBezTo>
                    <a:pt x="43287" y="10668"/>
                    <a:pt x="44538" y="10540"/>
                    <a:pt x="44615" y="11123"/>
                  </a:cubicBezTo>
                  <a:cubicBezTo>
                    <a:pt x="44703" y="11077"/>
                    <a:pt x="44775" y="11027"/>
                    <a:pt x="44825" y="10983"/>
                  </a:cubicBezTo>
                  <a:lnTo>
                    <a:pt x="44825" y="10983"/>
                  </a:lnTo>
                  <a:cubicBezTo>
                    <a:pt x="44848" y="10995"/>
                    <a:pt x="44879" y="11000"/>
                    <a:pt x="44916" y="11000"/>
                  </a:cubicBezTo>
                  <a:cubicBezTo>
                    <a:pt x="45102" y="11000"/>
                    <a:pt x="45443" y="10884"/>
                    <a:pt x="45647" y="10884"/>
                  </a:cubicBezTo>
                  <a:cubicBezTo>
                    <a:pt x="45750" y="10884"/>
                    <a:pt x="45818" y="10913"/>
                    <a:pt x="45813" y="11002"/>
                  </a:cubicBezTo>
                  <a:cubicBezTo>
                    <a:pt x="45500" y="11146"/>
                    <a:pt x="45521" y="11264"/>
                    <a:pt x="45370" y="11382"/>
                  </a:cubicBezTo>
                  <a:cubicBezTo>
                    <a:pt x="46030" y="12339"/>
                    <a:pt x="46375" y="13358"/>
                    <a:pt x="45835" y="14105"/>
                  </a:cubicBezTo>
                  <a:lnTo>
                    <a:pt x="45835" y="14105"/>
                  </a:lnTo>
                  <a:cubicBezTo>
                    <a:pt x="45838" y="14244"/>
                    <a:pt x="45823" y="14388"/>
                    <a:pt x="45790" y="14537"/>
                  </a:cubicBezTo>
                  <a:cubicBezTo>
                    <a:pt x="45785" y="14539"/>
                    <a:pt x="45780" y="14540"/>
                    <a:pt x="45774" y="14542"/>
                  </a:cubicBezTo>
                  <a:lnTo>
                    <a:pt x="45774" y="14542"/>
                  </a:lnTo>
                  <a:cubicBezTo>
                    <a:pt x="45744" y="14455"/>
                    <a:pt x="45713" y="14369"/>
                    <a:pt x="45684" y="14284"/>
                  </a:cubicBezTo>
                  <a:lnTo>
                    <a:pt x="45684" y="14284"/>
                  </a:lnTo>
                  <a:cubicBezTo>
                    <a:pt x="45647" y="14320"/>
                    <a:pt x="45609" y="14356"/>
                    <a:pt x="45567" y="14391"/>
                  </a:cubicBezTo>
                  <a:cubicBezTo>
                    <a:pt x="45568" y="14475"/>
                    <a:pt x="45554" y="14620"/>
                    <a:pt x="45530" y="14810"/>
                  </a:cubicBezTo>
                  <a:lnTo>
                    <a:pt x="45530" y="14810"/>
                  </a:lnTo>
                  <a:cubicBezTo>
                    <a:pt x="45409" y="15016"/>
                    <a:pt x="45281" y="15322"/>
                    <a:pt x="45151" y="15682"/>
                  </a:cubicBezTo>
                  <a:lnTo>
                    <a:pt x="45151" y="15682"/>
                  </a:lnTo>
                  <a:cubicBezTo>
                    <a:pt x="45268" y="15469"/>
                    <a:pt x="45380" y="15286"/>
                    <a:pt x="45483" y="15148"/>
                  </a:cubicBezTo>
                  <a:lnTo>
                    <a:pt x="45483" y="15148"/>
                  </a:lnTo>
                  <a:cubicBezTo>
                    <a:pt x="45300" y="16385"/>
                    <a:pt x="44885" y="18666"/>
                    <a:pt x="44860" y="19715"/>
                  </a:cubicBezTo>
                  <a:lnTo>
                    <a:pt x="44860" y="19715"/>
                  </a:lnTo>
                  <a:cubicBezTo>
                    <a:pt x="44879" y="19843"/>
                    <a:pt x="44884" y="19954"/>
                    <a:pt x="44868" y="20028"/>
                  </a:cubicBezTo>
                  <a:lnTo>
                    <a:pt x="44868" y="20028"/>
                  </a:lnTo>
                  <a:cubicBezTo>
                    <a:pt x="44859" y="19943"/>
                    <a:pt x="44857" y="19837"/>
                    <a:pt x="44860" y="19715"/>
                  </a:cubicBezTo>
                  <a:lnTo>
                    <a:pt x="44860" y="19715"/>
                  </a:lnTo>
                  <a:cubicBezTo>
                    <a:pt x="44859" y="19706"/>
                    <a:pt x="44857" y="19697"/>
                    <a:pt x="44856" y="19688"/>
                  </a:cubicBezTo>
                  <a:cubicBezTo>
                    <a:pt x="44823" y="19668"/>
                    <a:pt x="44788" y="19659"/>
                    <a:pt x="44754" y="19659"/>
                  </a:cubicBezTo>
                  <a:cubicBezTo>
                    <a:pt x="44600" y="19659"/>
                    <a:pt x="44475" y="19858"/>
                    <a:pt x="44783" y="20122"/>
                  </a:cubicBezTo>
                  <a:lnTo>
                    <a:pt x="44783" y="20122"/>
                  </a:lnTo>
                  <a:cubicBezTo>
                    <a:pt x="44723" y="20120"/>
                    <a:pt x="44631" y="20050"/>
                    <a:pt x="44499" y="19884"/>
                  </a:cubicBezTo>
                  <a:lnTo>
                    <a:pt x="44499" y="19884"/>
                  </a:lnTo>
                  <a:cubicBezTo>
                    <a:pt x="44769" y="20284"/>
                    <a:pt x="44380" y="22732"/>
                    <a:pt x="43884" y="23050"/>
                  </a:cubicBezTo>
                  <a:cubicBezTo>
                    <a:pt x="43766" y="24854"/>
                    <a:pt x="42266" y="25953"/>
                    <a:pt x="40431" y="25953"/>
                  </a:cubicBezTo>
                  <a:cubicBezTo>
                    <a:pt x="40174" y="25953"/>
                    <a:pt x="39911" y="25931"/>
                    <a:pt x="39644" y="25887"/>
                  </a:cubicBezTo>
                  <a:cubicBezTo>
                    <a:pt x="39807" y="25769"/>
                    <a:pt x="30578" y="23657"/>
                    <a:pt x="30777" y="23265"/>
                  </a:cubicBezTo>
                  <a:cubicBezTo>
                    <a:pt x="30817" y="23232"/>
                    <a:pt x="30823" y="23216"/>
                    <a:pt x="30807" y="23216"/>
                  </a:cubicBezTo>
                  <a:cubicBezTo>
                    <a:pt x="30747" y="23216"/>
                    <a:pt x="30397" y="23413"/>
                    <a:pt x="30274" y="23660"/>
                  </a:cubicBezTo>
                  <a:cubicBezTo>
                    <a:pt x="30317" y="23564"/>
                    <a:pt x="30082" y="23438"/>
                    <a:pt x="29824" y="23438"/>
                  </a:cubicBezTo>
                  <a:cubicBezTo>
                    <a:pt x="29629" y="23438"/>
                    <a:pt x="29421" y="23509"/>
                    <a:pt x="29311" y="23720"/>
                  </a:cubicBezTo>
                  <a:lnTo>
                    <a:pt x="29311" y="23720"/>
                  </a:lnTo>
                  <a:cubicBezTo>
                    <a:pt x="29235" y="23702"/>
                    <a:pt x="29161" y="23684"/>
                    <a:pt x="29089" y="23667"/>
                  </a:cubicBezTo>
                  <a:lnTo>
                    <a:pt x="29089" y="23667"/>
                  </a:lnTo>
                  <a:cubicBezTo>
                    <a:pt x="29137" y="23749"/>
                    <a:pt x="29188" y="23843"/>
                    <a:pt x="29240" y="23949"/>
                  </a:cubicBezTo>
                  <a:cubicBezTo>
                    <a:pt x="29253" y="23859"/>
                    <a:pt x="29277" y="23783"/>
                    <a:pt x="29311" y="23720"/>
                  </a:cubicBezTo>
                  <a:lnTo>
                    <a:pt x="29311" y="23720"/>
                  </a:lnTo>
                  <a:cubicBezTo>
                    <a:pt x="32803" y="24558"/>
                    <a:pt x="39680" y="26254"/>
                    <a:pt x="39413" y="26397"/>
                  </a:cubicBezTo>
                  <a:cubicBezTo>
                    <a:pt x="39805" y="26560"/>
                    <a:pt x="40225" y="26637"/>
                    <a:pt x="40653" y="26637"/>
                  </a:cubicBezTo>
                  <a:cubicBezTo>
                    <a:pt x="42558" y="26637"/>
                    <a:pt x="44620" y="25122"/>
                    <a:pt x="45076" y="22925"/>
                  </a:cubicBezTo>
                  <a:cubicBezTo>
                    <a:pt x="44407" y="22567"/>
                    <a:pt x="46422" y="14722"/>
                    <a:pt x="46879" y="14722"/>
                  </a:cubicBezTo>
                  <a:cubicBezTo>
                    <a:pt x="46882" y="14722"/>
                    <a:pt x="46884" y="14722"/>
                    <a:pt x="46887" y="14723"/>
                  </a:cubicBezTo>
                  <a:cubicBezTo>
                    <a:pt x="47029" y="12710"/>
                    <a:pt x="46531" y="10406"/>
                    <a:pt x="44338" y="963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14021"/>
        <p:cNvGrpSpPr/>
        <p:nvPr/>
      </p:nvGrpSpPr>
      <p:grpSpPr>
        <a:xfrm>
          <a:off x="0" y="0"/>
          <a:ext cx="0" cy="0"/>
          <a:chOff x="0" y="0"/>
          <a:chExt cx="0" cy="0"/>
        </a:xfrm>
      </p:grpSpPr>
      <p:sp>
        <p:nvSpPr>
          <p:cNvPr id="14022" name="Google Shape;14022;p55"/>
          <p:cNvSpPr txBox="1">
            <a:spLocks noGrp="1"/>
          </p:cNvSpPr>
          <p:nvPr>
            <p:ph type="title"/>
          </p:nvPr>
        </p:nvSpPr>
        <p:spPr>
          <a:xfrm>
            <a:off x="713225" y="539500"/>
            <a:ext cx="77175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This is a graph</a:t>
            </a:r>
            <a:endParaRPr>
              <a:solidFill>
                <a:srgbClr val="799AA3"/>
              </a:solidFill>
              <a:latin typeface="Calibri"/>
              <a:ea typeface="微软雅黑"/>
              <a:sym typeface="Calibri"/>
            </a:endParaRPr>
          </a:p>
        </p:txBody>
      </p:sp>
      <p:sp>
        <p:nvSpPr>
          <p:cNvPr id="14023" name="Google Shape;14023;p55"/>
          <p:cNvSpPr txBox="1"/>
          <p:nvPr/>
        </p:nvSpPr>
        <p:spPr>
          <a:xfrm>
            <a:off x="714225" y="4353100"/>
            <a:ext cx="7715400" cy="2556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900">
                <a:solidFill>
                  <a:schemeClr val="accent2"/>
                </a:solidFill>
                <a:latin typeface="Calibri"/>
                <a:ea typeface="微软雅黑"/>
                <a:cs typeface="Overpass Mono" panose="020B0009030203020204"/>
                <a:sym typeface="Calibri"/>
              </a:rPr>
              <a:t>Follow the link in the graph to modify its data and then paste the new one here. </a:t>
            </a:r>
            <a:r>
              <a:rPr lang="en-GB" sz="900" b="1">
                <a:solidFill>
                  <a:schemeClr val="accent2"/>
                </a:solidFill>
                <a:uFill>
                  <a:noFill/>
                </a:uFill>
                <a:latin typeface="Calibri"/>
                <a:ea typeface="微软雅黑"/>
                <a:cs typeface="Overpass Mono" panose="020B0009030203020204"/>
                <a:sym typeface="Calibri"/>
                <a:hlinkClick r:id="rId3"/>
              </a:rPr>
              <a:t>For more info, click here</a:t>
            </a:r>
            <a:endParaRPr sz="900" b="1">
              <a:solidFill>
                <a:schemeClr val="accent2"/>
              </a:solidFill>
              <a:latin typeface="Calibri"/>
              <a:ea typeface="微软雅黑"/>
              <a:cs typeface="Overpass Mono" panose="020B0009030203020204"/>
              <a:sym typeface="Calibri"/>
            </a:endParaRPr>
          </a:p>
        </p:txBody>
      </p:sp>
      <p:sp>
        <p:nvSpPr>
          <p:cNvPr id="14024" name="Google Shape;14024;p55"/>
          <p:cNvSpPr txBox="1"/>
          <p:nvPr/>
        </p:nvSpPr>
        <p:spPr>
          <a:xfrm>
            <a:off x="3804500" y="1766375"/>
            <a:ext cx="2181300" cy="321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2300" b="1">
                <a:solidFill>
                  <a:schemeClr val="accent2"/>
                </a:solidFill>
                <a:latin typeface="Calibri"/>
                <a:ea typeface="微软雅黑"/>
                <a:cs typeface="Overpass Mono" panose="020B0009030203020204"/>
                <a:sym typeface="Calibri"/>
              </a:rPr>
              <a:t>Venus</a:t>
            </a:r>
            <a:endParaRPr sz="2300" b="1">
              <a:solidFill>
                <a:schemeClr val="accent2"/>
              </a:solidFill>
              <a:latin typeface="Calibri"/>
              <a:ea typeface="微软雅黑"/>
              <a:cs typeface="Overpass Mono" panose="020B0009030203020204"/>
              <a:sym typeface="Calibri"/>
            </a:endParaRPr>
          </a:p>
        </p:txBody>
      </p:sp>
      <p:sp>
        <p:nvSpPr>
          <p:cNvPr id="14025" name="Google Shape;14025;p55"/>
          <p:cNvSpPr txBox="1"/>
          <p:nvPr/>
        </p:nvSpPr>
        <p:spPr>
          <a:xfrm>
            <a:off x="3804500" y="2088000"/>
            <a:ext cx="2181300" cy="571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Venus has a beautiful name</a:t>
            </a:r>
            <a:endParaRPr>
              <a:solidFill>
                <a:schemeClr val="accent2"/>
              </a:solidFill>
              <a:latin typeface="Calibri"/>
              <a:ea typeface="微软雅黑"/>
              <a:cs typeface="Overpass Mono" panose="020B0009030203020204"/>
              <a:sym typeface="Calibri"/>
            </a:endParaRPr>
          </a:p>
        </p:txBody>
      </p:sp>
      <p:sp>
        <p:nvSpPr>
          <p:cNvPr id="14026" name="Google Shape;14026;p55"/>
          <p:cNvSpPr txBox="1"/>
          <p:nvPr/>
        </p:nvSpPr>
        <p:spPr>
          <a:xfrm>
            <a:off x="3804500" y="1361375"/>
            <a:ext cx="2181300" cy="405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3000" b="1">
                <a:solidFill>
                  <a:schemeClr val="dk2"/>
                </a:solidFill>
                <a:latin typeface="Calibri"/>
                <a:ea typeface="微软雅黑"/>
                <a:cs typeface="Overpass Mono" panose="020B0009030203020204"/>
                <a:sym typeface="Calibri"/>
              </a:rPr>
              <a:t>20.4%</a:t>
            </a:r>
            <a:endParaRPr sz="3000" b="1">
              <a:solidFill>
                <a:schemeClr val="dk2"/>
              </a:solidFill>
              <a:latin typeface="Calibri"/>
              <a:ea typeface="微软雅黑"/>
              <a:cs typeface="Overpass Mono" panose="020B0009030203020204"/>
              <a:sym typeface="Calibri"/>
            </a:endParaRPr>
          </a:p>
        </p:txBody>
      </p:sp>
      <p:sp>
        <p:nvSpPr>
          <p:cNvPr id="14027" name="Google Shape;14027;p55"/>
          <p:cNvSpPr txBox="1"/>
          <p:nvPr/>
        </p:nvSpPr>
        <p:spPr>
          <a:xfrm>
            <a:off x="3804500" y="3360314"/>
            <a:ext cx="2181300" cy="321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2300" b="1">
                <a:solidFill>
                  <a:schemeClr val="accent2"/>
                </a:solidFill>
                <a:latin typeface="Calibri"/>
                <a:ea typeface="微软雅黑"/>
                <a:cs typeface="Overpass Mono" panose="020B0009030203020204"/>
                <a:sym typeface="Calibri"/>
              </a:rPr>
              <a:t>Mars</a:t>
            </a:r>
            <a:endParaRPr sz="2300" b="1">
              <a:solidFill>
                <a:schemeClr val="accent2"/>
              </a:solidFill>
              <a:latin typeface="Calibri"/>
              <a:ea typeface="微软雅黑"/>
              <a:cs typeface="Overpass Mono" panose="020B0009030203020204"/>
              <a:sym typeface="Calibri"/>
            </a:endParaRPr>
          </a:p>
        </p:txBody>
      </p:sp>
      <p:sp>
        <p:nvSpPr>
          <p:cNvPr id="14028" name="Google Shape;14028;p55"/>
          <p:cNvSpPr txBox="1"/>
          <p:nvPr/>
        </p:nvSpPr>
        <p:spPr>
          <a:xfrm>
            <a:off x="3804500" y="3681925"/>
            <a:ext cx="2181300" cy="571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Mars is actually a very cold place</a:t>
            </a:r>
            <a:endParaRPr>
              <a:solidFill>
                <a:schemeClr val="accent2"/>
              </a:solidFill>
              <a:latin typeface="Calibri"/>
              <a:ea typeface="微软雅黑"/>
              <a:cs typeface="Overpass Mono" panose="020B0009030203020204"/>
              <a:sym typeface="Calibri"/>
            </a:endParaRPr>
          </a:p>
        </p:txBody>
      </p:sp>
      <p:sp>
        <p:nvSpPr>
          <p:cNvPr id="14029" name="Google Shape;14029;p55"/>
          <p:cNvSpPr txBox="1"/>
          <p:nvPr/>
        </p:nvSpPr>
        <p:spPr>
          <a:xfrm>
            <a:off x="3804500" y="2955450"/>
            <a:ext cx="2181300" cy="405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3000" b="1">
                <a:solidFill>
                  <a:schemeClr val="lt2"/>
                </a:solidFill>
                <a:latin typeface="Calibri"/>
                <a:ea typeface="微软雅黑"/>
                <a:cs typeface="Overpass Mono" panose="020B0009030203020204"/>
                <a:sym typeface="Calibri"/>
              </a:rPr>
              <a:t>17.3%</a:t>
            </a:r>
            <a:endParaRPr sz="3000" b="1">
              <a:solidFill>
                <a:schemeClr val="lt2"/>
              </a:solidFill>
              <a:latin typeface="Calibri"/>
              <a:ea typeface="微软雅黑"/>
              <a:cs typeface="Overpass Mono" panose="020B0009030203020204"/>
              <a:sym typeface="Calibri"/>
            </a:endParaRPr>
          </a:p>
        </p:txBody>
      </p:sp>
      <p:sp>
        <p:nvSpPr>
          <p:cNvPr id="14030" name="Google Shape;14030;p55"/>
          <p:cNvSpPr txBox="1"/>
          <p:nvPr/>
        </p:nvSpPr>
        <p:spPr>
          <a:xfrm>
            <a:off x="6151538" y="1766375"/>
            <a:ext cx="2181300" cy="321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2300" b="1">
                <a:solidFill>
                  <a:schemeClr val="accent2"/>
                </a:solidFill>
                <a:latin typeface="Calibri"/>
                <a:ea typeface="微软雅黑"/>
                <a:cs typeface="Overpass Mono" panose="020B0009030203020204"/>
                <a:sym typeface="Calibri"/>
              </a:rPr>
              <a:t>Jupiter</a:t>
            </a:r>
            <a:endParaRPr sz="2300" b="1">
              <a:solidFill>
                <a:schemeClr val="accent2"/>
              </a:solidFill>
              <a:latin typeface="Calibri"/>
              <a:ea typeface="微软雅黑"/>
              <a:cs typeface="Overpass Mono" panose="020B0009030203020204"/>
              <a:sym typeface="Calibri"/>
            </a:endParaRPr>
          </a:p>
        </p:txBody>
      </p:sp>
      <p:sp>
        <p:nvSpPr>
          <p:cNvPr id="14031" name="Google Shape;14031;p55"/>
          <p:cNvSpPr txBox="1"/>
          <p:nvPr/>
        </p:nvSpPr>
        <p:spPr>
          <a:xfrm>
            <a:off x="6151538" y="2088000"/>
            <a:ext cx="2181300" cy="571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Jupiter is the biggest planet</a:t>
            </a:r>
            <a:endParaRPr>
              <a:solidFill>
                <a:schemeClr val="accent2"/>
              </a:solidFill>
              <a:latin typeface="Calibri"/>
              <a:ea typeface="微软雅黑"/>
              <a:cs typeface="Overpass Mono" panose="020B0009030203020204"/>
              <a:sym typeface="Calibri"/>
            </a:endParaRPr>
          </a:p>
        </p:txBody>
      </p:sp>
      <p:sp>
        <p:nvSpPr>
          <p:cNvPr id="14032" name="Google Shape;14032;p55"/>
          <p:cNvSpPr txBox="1"/>
          <p:nvPr/>
        </p:nvSpPr>
        <p:spPr>
          <a:xfrm>
            <a:off x="6151538" y="1361375"/>
            <a:ext cx="2181300" cy="405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3000" b="1">
                <a:solidFill>
                  <a:schemeClr val="accent3"/>
                </a:solidFill>
                <a:latin typeface="Calibri"/>
                <a:ea typeface="微软雅黑"/>
                <a:cs typeface="Overpass Mono" panose="020B0009030203020204"/>
                <a:sym typeface="Calibri"/>
              </a:rPr>
              <a:t>35.2%</a:t>
            </a:r>
            <a:endParaRPr sz="3000" b="1">
              <a:solidFill>
                <a:schemeClr val="accent3"/>
              </a:solidFill>
              <a:latin typeface="Calibri"/>
              <a:ea typeface="微软雅黑"/>
              <a:cs typeface="Overpass Mono" panose="020B0009030203020204"/>
              <a:sym typeface="Calibri"/>
            </a:endParaRPr>
          </a:p>
        </p:txBody>
      </p:sp>
      <p:sp>
        <p:nvSpPr>
          <p:cNvPr id="14033" name="Google Shape;14033;p55"/>
          <p:cNvSpPr txBox="1"/>
          <p:nvPr/>
        </p:nvSpPr>
        <p:spPr>
          <a:xfrm>
            <a:off x="6151538" y="3360314"/>
            <a:ext cx="2181300" cy="3213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2300" b="1">
                <a:solidFill>
                  <a:schemeClr val="accent2"/>
                </a:solidFill>
                <a:latin typeface="Calibri"/>
                <a:ea typeface="微软雅黑"/>
                <a:cs typeface="Overpass Mono" panose="020B0009030203020204"/>
                <a:sym typeface="Calibri"/>
              </a:rPr>
              <a:t>Mercury</a:t>
            </a:r>
            <a:endParaRPr sz="2300" b="1">
              <a:solidFill>
                <a:schemeClr val="accent2"/>
              </a:solidFill>
              <a:latin typeface="Calibri"/>
              <a:ea typeface="微软雅黑"/>
              <a:cs typeface="Overpass Mono" panose="020B0009030203020204"/>
              <a:sym typeface="Calibri"/>
            </a:endParaRPr>
          </a:p>
        </p:txBody>
      </p:sp>
      <p:sp>
        <p:nvSpPr>
          <p:cNvPr id="14034" name="Google Shape;14034;p55"/>
          <p:cNvSpPr txBox="1"/>
          <p:nvPr/>
        </p:nvSpPr>
        <p:spPr>
          <a:xfrm>
            <a:off x="6151538" y="3681925"/>
            <a:ext cx="2181300" cy="5712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It’s the closest planet to the Sun</a:t>
            </a:r>
            <a:endParaRPr>
              <a:solidFill>
                <a:schemeClr val="accent2"/>
              </a:solidFill>
              <a:latin typeface="Calibri"/>
              <a:ea typeface="微软雅黑"/>
              <a:cs typeface="Overpass Mono" panose="020B0009030203020204"/>
              <a:sym typeface="Calibri"/>
            </a:endParaRPr>
          </a:p>
        </p:txBody>
      </p:sp>
      <p:sp>
        <p:nvSpPr>
          <p:cNvPr id="14035" name="Google Shape;14035;p55"/>
          <p:cNvSpPr txBox="1"/>
          <p:nvPr/>
        </p:nvSpPr>
        <p:spPr>
          <a:xfrm>
            <a:off x="6151538" y="2955450"/>
            <a:ext cx="2181300" cy="4050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3000" b="1">
                <a:solidFill>
                  <a:schemeClr val="accent2"/>
                </a:solidFill>
                <a:latin typeface="Calibri"/>
                <a:ea typeface="微软雅黑"/>
                <a:cs typeface="Overpass Mono" panose="020B0009030203020204"/>
                <a:sym typeface="Calibri"/>
              </a:rPr>
              <a:t>27.1%</a:t>
            </a:r>
            <a:endParaRPr sz="3000" b="1">
              <a:solidFill>
                <a:schemeClr val="accent2"/>
              </a:solidFill>
              <a:latin typeface="Calibri"/>
              <a:ea typeface="微软雅黑"/>
              <a:cs typeface="Overpass Mono" panose="020B0009030203020204"/>
              <a:sym typeface="Calibri"/>
            </a:endParaRPr>
          </a:p>
        </p:txBody>
      </p:sp>
      <p:grpSp>
        <p:nvGrpSpPr>
          <p:cNvPr id="14036" name="Google Shape;14036;p55"/>
          <p:cNvGrpSpPr/>
          <p:nvPr/>
        </p:nvGrpSpPr>
        <p:grpSpPr>
          <a:xfrm>
            <a:off x="433985" y="3360442"/>
            <a:ext cx="1296865" cy="831769"/>
            <a:chOff x="421650" y="2453225"/>
            <a:chExt cx="1240900" cy="795875"/>
          </a:xfrm>
        </p:grpSpPr>
        <p:sp>
          <p:nvSpPr>
            <p:cNvPr id="14037" name="Google Shape;14037;p55"/>
            <p:cNvSpPr/>
            <p:nvPr/>
          </p:nvSpPr>
          <p:spPr>
            <a:xfrm>
              <a:off x="785250" y="2453225"/>
              <a:ext cx="875575" cy="138175"/>
            </a:xfrm>
            <a:custGeom>
              <a:avLst/>
              <a:gdLst/>
              <a:ahLst/>
              <a:cxnLst/>
              <a:rect l="l" t="t" r="r" b="b"/>
              <a:pathLst>
                <a:path w="35023" h="5527" extrusionOk="0">
                  <a:moveTo>
                    <a:pt x="24358" y="1"/>
                  </a:moveTo>
                  <a:cubicBezTo>
                    <a:pt x="16136" y="1"/>
                    <a:pt x="8156" y="3907"/>
                    <a:pt x="104" y="4975"/>
                  </a:cubicBezTo>
                  <a:cubicBezTo>
                    <a:pt x="159" y="5040"/>
                    <a:pt x="201" y="5114"/>
                    <a:pt x="232" y="5194"/>
                  </a:cubicBezTo>
                  <a:lnTo>
                    <a:pt x="1" y="5263"/>
                  </a:lnTo>
                  <a:cubicBezTo>
                    <a:pt x="49" y="5358"/>
                    <a:pt x="133" y="5444"/>
                    <a:pt x="234" y="5526"/>
                  </a:cubicBezTo>
                  <a:cubicBezTo>
                    <a:pt x="1399" y="5381"/>
                    <a:pt x="2567" y="5171"/>
                    <a:pt x="3732" y="4921"/>
                  </a:cubicBezTo>
                  <a:cubicBezTo>
                    <a:pt x="3770" y="4864"/>
                    <a:pt x="3799" y="4801"/>
                    <a:pt x="3820" y="4735"/>
                  </a:cubicBezTo>
                  <a:lnTo>
                    <a:pt x="3589" y="4401"/>
                  </a:lnTo>
                  <a:lnTo>
                    <a:pt x="3589" y="4401"/>
                  </a:lnTo>
                  <a:cubicBezTo>
                    <a:pt x="3801" y="4506"/>
                    <a:pt x="3847" y="4616"/>
                    <a:pt x="3820" y="4735"/>
                  </a:cubicBezTo>
                  <a:lnTo>
                    <a:pt x="3921" y="4881"/>
                  </a:lnTo>
                  <a:lnTo>
                    <a:pt x="4157" y="4828"/>
                  </a:lnTo>
                  <a:cubicBezTo>
                    <a:pt x="4438" y="4517"/>
                    <a:pt x="4621" y="4290"/>
                    <a:pt x="5298" y="4140"/>
                  </a:cubicBezTo>
                  <a:lnTo>
                    <a:pt x="5298" y="4140"/>
                  </a:lnTo>
                  <a:cubicBezTo>
                    <a:pt x="5271" y="4332"/>
                    <a:pt x="5338" y="4445"/>
                    <a:pt x="5456" y="4521"/>
                  </a:cubicBezTo>
                  <a:cubicBezTo>
                    <a:pt x="11692" y="2982"/>
                    <a:pt x="17913" y="540"/>
                    <a:pt x="24021" y="540"/>
                  </a:cubicBezTo>
                  <a:cubicBezTo>
                    <a:pt x="27275" y="540"/>
                    <a:pt x="30497" y="1233"/>
                    <a:pt x="33672" y="3125"/>
                  </a:cubicBezTo>
                  <a:cubicBezTo>
                    <a:pt x="34823" y="2860"/>
                    <a:pt x="33700" y="2685"/>
                    <a:pt x="35022" y="2649"/>
                  </a:cubicBezTo>
                  <a:cubicBezTo>
                    <a:pt x="31407" y="710"/>
                    <a:pt x="27861" y="1"/>
                    <a:pt x="2435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38" name="Google Shape;14038;p55"/>
            <p:cNvSpPr/>
            <p:nvPr/>
          </p:nvSpPr>
          <p:spPr>
            <a:xfrm>
              <a:off x="421650" y="2518075"/>
              <a:ext cx="57225" cy="25050"/>
            </a:xfrm>
            <a:custGeom>
              <a:avLst/>
              <a:gdLst/>
              <a:ahLst/>
              <a:cxnLst/>
              <a:rect l="l" t="t" r="r" b="b"/>
              <a:pathLst>
                <a:path w="2289" h="1002" extrusionOk="0">
                  <a:moveTo>
                    <a:pt x="398" y="1"/>
                  </a:moveTo>
                  <a:cubicBezTo>
                    <a:pt x="1" y="160"/>
                    <a:pt x="957" y="371"/>
                    <a:pt x="1454" y="562"/>
                  </a:cubicBezTo>
                  <a:cubicBezTo>
                    <a:pt x="1723" y="716"/>
                    <a:pt x="1992" y="861"/>
                    <a:pt x="2261" y="1002"/>
                  </a:cubicBezTo>
                  <a:cubicBezTo>
                    <a:pt x="2274" y="976"/>
                    <a:pt x="2282" y="953"/>
                    <a:pt x="2289" y="926"/>
                  </a:cubicBezTo>
                  <a:cubicBezTo>
                    <a:pt x="1660" y="655"/>
                    <a:pt x="1029" y="350"/>
                    <a:pt x="39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39" name="Google Shape;14039;p55"/>
            <p:cNvSpPr/>
            <p:nvPr/>
          </p:nvSpPr>
          <p:spPr>
            <a:xfrm>
              <a:off x="626650" y="2578225"/>
              <a:ext cx="156425" cy="18700"/>
            </a:xfrm>
            <a:custGeom>
              <a:avLst/>
              <a:gdLst/>
              <a:ahLst/>
              <a:cxnLst/>
              <a:rect l="l" t="t" r="r" b="b"/>
              <a:pathLst>
                <a:path w="6257" h="748" extrusionOk="0">
                  <a:moveTo>
                    <a:pt x="6257" y="0"/>
                  </a:moveTo>
                  <a:cubicBezTo>
                    <a:pt x="5397" y="110"/>
                    <a:pt x="4536" y="188"/>
                    <a:pt x="3674" y="221"/>
                  </a:cubicBezTo>
                  <a:cubicBezTo>
                    <a:pt x="3669" y="288"/>
                    <a:pt x="3637" y="314"/>
                    <a:pt x="3587" y="314"/>
                  </a:cubicBezTo>
                  <a:cubicBezTo>
                    <a:pt x="3525" y="314"/>
                    <a:pt x="3439" y="276"/>
                    <a:pt x="3346" y="230"/>
                  </a:cubicBezTo>
                  <a:cubicBezTo>
                    <a:pt x="3096" y="237"/>
                    <a:pt x="2846" y="241"/>
                    <a:pt x="2596" y="241"/>
                  </a:cubicBezTo>
                  <a:cubicBezTo>
                    <a:pt x="2119" y="241"/>
                    <a:pt x="1642" y="227"/>
                    <a:pt x="1165" y="198"/>
                  </a:cubicBezTo>
                  <a:lnTo>
                    <a:pt x="1165" y="198"/>
                  </a:lnTo>
                  <a:lnTo>
                    <a:pt x="1327" y="608"/>
                  </a:lnTo>
                  <a:lnTo>
                    <a:pt x="883" y="179"/>
                  </a:lnTo>
                  <a:cubicBezTo>
                    <a:pt x="732" y="167"/>
                    <a:pt x="583" y="154"/>
                    <a:pt x="431" y="141"/>
                  </a:cubicBezTo>
                  <a:lnTo>
                    <a:pt x="431" y="141"/>
                  </a:lnTo>
                  <a:cubicBezTo>
                    <a:pt x="482" y="246"/>
                    <a:pt x="528" y="347"/>
                    <a:pt x="570" y="438"/>
                  </a:cubicBezTo>
                  <a:cubicBezTo>
                    <a:pt x="539" y="450"/>
                    <a:pt x="495" y="455"/>
                    <a:pt x="445" y="455"/>
                  </a:cubicBezTo>
                  <a:cubicBezTo>
                    <a:pt x="341" y="455"/>
                    <a:pt x="207" y="436"/>
                    <a:pt x="94" y="436"/>
                  </a:cubicBezTo>
                  <a:cubicBezTo>
                    <a:pt x="61" y="436"/>
                    <a:pt x="29" y="438"/>
                    <a:pt x="0" y="442"/>
                  </a:cubicBezTo>
                  <a:cubicBezTo>
                    <a:pt x="4" y="465"/>
                    <a:pt x="2" y="493"/>
                    <a:pt x="4" y="518"/>
                  </a:cubicBezTo>
                  <a:cubicBezTo>
                    <a:pt x="1064" y="676"/>
                    <a:pt x="2126" y="747"/>
                    <a:pt x="3189" y="747"/>
                  </a:cubicBezTo>
                  <a:cubicBezTo>
                    <a:pt x="4170" y="747"/>
                    <a:pt x="5152" y="687"/>
                    <a:pt x="6135" y="579"/>
                  </a:cubicBezTo>
                  <a:cubicBezTo>
                    <a:pt x="6055" y="518"/>
                    <a:pt x="5973" y="461"/>
                    <a:pt x="5887" y="411"/>
                  </a:cubicBezTo>
                  <a:cubicBezTo>
                    <a:pt x="6063" y="354"/>
                    <a:pt x="6162" y="120"/>
                    <a:pt x="625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40" name="Google Shape;14040;p55"/>
            <p:cNvSpPr/>
            <p:nvPr/>
          </p:nvSpPr>
          <p:spPr>
            <a:xfrm>
              <a:off x="557250" y="2568600"/>
              <a:ext cx="69425" cy="22150"/>
            </a:xfrm>
            <a:custGeom>
              <a:avLst/>
              <a:gdLst/>
              <a:ahLst/>
              <a:cxnLst/>
              <a:rect l="l" t="t" r="r" b="b"/>
              <a:pathLst>
                <a:path w="2777" h="886" extrusionOk="0">
                  <a:moveTo>
                    <a:pt x="103" y="1"/>
                  </a:moveTo>
                  <a:cubicBezTo>
                    <a:pt x="68" y="17"/>
                    <a:pt x="34" y="30"/>
                    <a:pt x="0" y="51"/>
                  </a:cubicBezTo>
                  <a:lnTo>
                    <a:pt x="297" y="362"/>
                  </a:lnTo>
                  <a:cubicBezTo>
                    <a:pt x="1071" y="585"/>
                    <a:pt x="1859" y="762"/>
                    <a:pt x="2656" y="886"/>
                  </a:cubicBezTo>
                  <a:cubicBezTo>
                    <a:pt x="2679" y="852"/>
                    <a:pt x="2722" y="833"/>
                    <a:pt x="2776" y="827"/>
                  </a:cubicBezTo>
                  <a:cubicBezTo>
                    <a:pt x="2755" y="703"/>
                    <a:pt x="2717" y="583"/>
                    <a:pt x="2661" y="470"/>
                  </a:cubicBezTo>
                  <a:cubicBezTo>
                    <a:pt x="1798" y="367"/>
                    <a:pt x="944" y="211"/>
                    <a:pt x="10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41" name="Google Shape;14041;p55"/>
            <p:cNvSpPr/>
            <p:nvPr/>
          </p:nvSpPr>
          <p:spPr>
            <a:xfrm>
              <a:off x="423125" y="2682050"/>
              <a:ext cx="36675" cy="10225"/>
            </a:xfrm>
            <a:custGeom>
              <a:avLst/>
              <a:gdLst/>
              <a:ahLst/>
              <a:cxnLst/>
              <a:rect l="l" t="t" r="r" b="b"/>
              <a:pathLst>
                <a:path w="1467" h="409" extrusionOk="0">
                  <a:moveTo>
                    <a:pt x="0" y="1"/>
                  </a:moveTo>
                  <a:lnTo>
                    <a:pt x="0" y="1"/>
                  </a:lnTo>
                  <a:cubicBezTo>
                    <a:pt x="265" y="144"/>
                    <a:pt x="530" y="278"/>
                    <a:pt x="795" y="409"/>
                  </a:cubicBezTo>
                  <a:cubicBezTo>
                    <a:pt x="1466" y="182"/>
                    <a:pt x="1134" y="85"/>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42" name="Google Shape;14042;p55"/>
            <p:cNvSpPr/>
            <p:nvPr/>
          </p:nvSpPr>
          <p:spPr>
            <a:xfrm>
              <a:off x="1209375" y="2615950"/>
              <a:ext cx="448250" cy="80700"/>
            </a:xfrm>
            <a:custGeom>
              <a:avLst/>
              <a:gdLst/>
              <a:ahLst/>
              <a:cxnLst/>
              <a:rect l="l" t="t" r="r" b="b"/>
              <a:pathLst>
                <a:path w="17930" h="3228" extrusionOk="0">
                  <a:moveTo>
                    <a:pt x="7191" y="0"/>
                  </a:moveTo>
                  <a:cubicBezTo>
                    <a:pt x="5594" y="0"/>
                    <a:pt x="3983" y="169"/>
                    <a:pt x="2358" y="445"/>
                  </a:cubicBezTo>
                  <a:lnTo>
                    <a:pt x="2367" y="592"/>
                  </a:lnTo>
                  <a:lnTo>
                    <a:pt x="2022" y="700"/>
                  </a:lnTo>
                  <a:lnTo>
                    <a:pt x="2022" y="700"/>
                  </a:lnTo>
                  <a:lnTo>
                    <a:pt x="2102" y="489"/>
                  </a:lnTo>
                  <a:lnTo>
                    <a:pt x="2102" y="489"/>
                  </a:lnTo>
                  <a:cubicBezTo>
                    <a:pt x="1404" y="613"/>
                    <a:pt x="703" y="756"/>
                    <a:pt x="1" y="914"/>
                  </a:cubicBezTo>
                  <a:cubicBezTo>
                    <a:pt x="127" y="990"/>
                    <a:pt x="220" y="1059"/>
                    <a:pt x="203" y="1196"/>
                  </a:cubicBezTo>
                  <a:cubicBezTo>
                    <a:pt x="2300" y="796"/>
                    <a:pt x="4413" y="539"/>
                    <a:pt x="6543" y="539"/>
                  </a:cubicBezTo>
                  <a:cubicBezTo>
                    <a:pt x="10105" y="539"/>
                    <a:pt x="13718" y="1257"/>
                    <a:pt x="17399" y="3227"/>
                  </a:cubicBezTo>
                  <a:cubicBezTo>
                    <a:pt x="16810" y="2887"/>
                    <a:pt x="17929" y="2887"/>
                    <a:pt x="16718" y="2578"/>
                  </a:cubicBezTo>
                  <a:cubicBezTo>
                    <a:pt x="13606" y="692"/>
                    <a:pt x="10427" y="0"/>
                    <a:pt x="719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43" name="Google Shape;14043;p55"/>
            <p:cNvSpPr/>
            <p:nvPr/>
          </p:nvSpPr>
          <p:spPr>
            <a:xfrm>
              <a:off x="978900" y="2688200"/>
              <a:ext cx="46350" cy="16800"/>
            </a:xfrm>
            <a:custGeom>
              <a:avLst/>
              <a:gdLst/>
              <a:ahLst/>
              <a:cxnLst/>
              <a:rect l="l" t="t" r="r" b="b"/>
              <a:pathLst>
                <a:path w="1854" h="672" extrusionOk="0">
                  <a:moveTo>
                    <a:pt x="1779" y="1"/>
                  </a:moveTo>
                  <a:cubicBezTo>
                    <a:pt x="1189" y="167"/>
                    <a:pt x="595" y="331"/>
                    <a:pt x="0" y="493"/>
                  </a:cubicBezTo>
                  <a:cubicBezTo>
                    <a:pt x="53" y="539"/>
                    <a:pt x="91" y="602"/>
                    <a:pt x="108" y="672"/>
                  </a:cubicBezTo>
                  <a:cubicBezTo>
                    <a:pt x="688" y="510"/>
                    <a:pt x="1271" y="348"/>
                    <a:pt x="1853" y="184"/>
                  </a:cubicBezTo>
                  <a:cubicBezTo>
                    <a:pt x="1832" y="121"/>
                    <a:pt x="1807" y="60"/>
                    <a:pt x="177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44" name="Google Shape;14044;p55"/>
            <p:cNvSpPr/>
            <p:nvPr/>
          </p:nvSpPr>
          <p:spPr>
            <a:xfrm>
              <a:off x="1033950" y="2640000"/>
              <a:ext cx="170950" cy="50350"/>
            </a:xfrm>
            <a:custGeom>
              <a:avLst/>
              <a:gdLst/>
              <a:ahLst/>
              <a:cxnLst/>
              <a:rect l="l" t="t" r="r" b="b"/>
              <a:pathLst>
                <a:path w="6838" h="2014" extrusionOk="0">
                  <a:moveTo>
                    <a:pt x="6791" y="0"/>
                  </a:moveTo>
                  <a:lnTo>
                    <a:pt x="6791" y="0"/>
                  </a:lnTo>
                  <a:cubicBezTo>
                    <a:pt x="4589" y="503"/>
                    <a:pt x="2366" y="1144"/>
                    <a:pt x="122" y="1777"/>
                  </a:cubicBezTo>
                  <a:cubicBezTo>
                    <a:pt x="72" y="1868"/>
                    <a:pt x="44" y="1948"/>
                    <a:pt x="0" y="2013"/>
                  </a:cubicBezTo>
                  <a:cubicBezTo>
                    <a:pt x="2263" y="1382"/>
                    <a:pt x="4541" y="764"/>
                    <a:pt x="6837" y="308"/>
                  </a:cubicBezTo>
                  <a:cubicBezTo>
                    <a:pt x="6776" y="251"/>
                    <a:pt x="6768" y="143"/>
                    <a:pt x="679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45" name="Google Shape;14045;p55"/>
            <p:cNvSpPr/>
            <p:nvPr/>
          </p:nvSpPr>
          <p:spPr>
            <a:xfrm>
              <a:off x="731000" y="2743575"/>
              <a:ext cx="36475" cy="12525"/>
            </a:xfrm>
            <a:custGeom>
              <a:avLst/>
              <a:gdLst/>
              <a:ahLst/>
              <a:cxnLst/>
              <a:rect l="l" t="t" r="r" b="b"/>
              <a:pathLst>
                <a:path w="1459" h="501" extrusionOk="0">
                  <a:moveTo>
                    <a:pt x="1420" y="0"/>
                  </a:moveTo>
                  <a:cubicBezTo>
                    <a:pt x="947" y="51"/>
                    <a:pt x="474" y="89"/>
                    <a:pt x="1" y="118"/>
                  </a:cubicBezTo>
                  <a:cubicBezTo>
                    <a:pt x="150" y="202"/>
                    <a:pt x="261" y="360"/>
                    <a:pt x="362" y="501"/>
                  </a:cubicBezTo>
                  <a:cubicBezTo>
                    <a:pt x="539" y="484"/>
                    <a:pt x="718" y="463"/>
                    <a:pt x="894" y="442"/>
                  </a:cubicBezTo>
                  <a:cubicBezTo>
                    <a:pt x="876" y="394"/>
                    <a:pt x="821" y="349"/>
                    <a:pt x="705" y="316"/>
                  </a:cubicBezTo>
                  <a:cubicBezTo>
                    <a:pt x="871" y="253"/>
                    <a:pt x="1174" y="131"/>
                    <a:pt x="1458" y="116"/>
                  </a:cubicBezTo>
                  <a:cubicBezTo>
                    <a:pt x="1445" y="74"/>
                    <a:pt x="1433" y="38"/>
                    <a:pt x="142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46" name="Google Shape;14046;p55"/>
            <p:cNvSpPr/>
            <p:nvPr/>
          </p:nvSpPr>
          <p:spPr>
            <a:xfrm>
              <a:off x="427375" y="2692250"/>
              <a:ext cx="153350" cy="56350"/>
            </a:xfrm>
            <a:custGeom>
              <a:avLst/>
              <a:gdLst/>
              <a:ahLst/>
              <a:cxnLst/>
              <a:rect l="l" t="t" r="r" b="b"/>
              <a:pathLst>
                <a:path w="6134" h="2254" extrusionOk="0">
                  <a:moveTo>
                    <a:pt x="625" y="1"/>
                  </a:moveTo>
                  <a:cubicBezTo>
                    <a:pt x="472" y="53"/>
                    <a:pt x="264" y="112"/>
                    <a:pt x="1" y="180"/>
                  </a:cubicBezTo>
                  <a:cubicBezTo>
                    <a:pt x="1847" y="1208"/>
                    <a:pt x="3689" y="1868"/>
                    <a:pt x="5534" y="2253"/>
                  </a:cubicBezTo>
                  <a:cubicBezTo>
                    <a:pt x="5746" y="2129"/>
                    <a:pt x="5946" y="1986"/>
                    <a:pt x="6133" y="1826"/>
                  </a:cubicBezTo>
                  <a:cubicBezTo>
                    <a:pt x="4224" y="1467"/>
                    <a:pt x="2371" y="853"/>
                    <a:pt x="62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47" name="Google Shape;14047;p55"/>
            <p:cNvSpPr/>
            <p:nvPr/>
          </p:nvSpPr>
          <p:spPr>
            <a:xfrm>
              <a:off x="939675" y="2705875"/>
              <a:ext cx="21950" cy="9800"/>
            </a:xfrm>
            <a:custGeom>
              <a:avLst/>
              <a:gdLst/>
              <a:ahLst/>
              <a:cxnLst/>
              <a:rect l="l" t="t" r="r" b="b"/>
              <a:pathLst>
                <a:path w="878" h="392" extrusionOk="0">
                  <a:moveTo>
                    <a:pt x="766" y="1"/>
                  </a:moveTo>
                  <a:cubicBezTo>
                    <a:pt x="514" y="68"/>
                    <a:pt x="263" y="131"/>
                    <a:pt x="13" y="196"/>
                  </a:cubicBezTo>
                  <a:cubicBezTo>
                    <a:pt x="0" y="244"/>
                    <a:pt x="28" y="308"/>
                    <a:pt x="112" y="392"/>
                  </a:cubicBezTo>
                  <a:cubicBezTo>
                    <a:pt x="369" y="324"/>
                    <a:pt x="623" y="255"/>
                    <a:pt x="877" y="186"/>
                  </a:cubicBezTo>
                  <a:cubicBezTo>
                    <a:pt x="846" y="125"/>
                    <a:pt x="808" y="64"/>
                    <a:pt x="76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48" name="Google Shape;14048;p55"/>
            <p:cNvSpPr/>
            <p:nvPr/>
          </p:nvSpPr>
          <p:spPr>
            <a:xfrm>
              <a:off x="577650" y="2738575"/>
              <a:ext cx="42825" cy="17375"/>
            </a:xfrm>
            <a:custGeom>
              <a:avLst/>
              <a:gdLst/>
              <a:ahLst/>
              <a:cxnLst/>
              <a:rect l="l" t="t" r="r" b="b"/>
              <a:pathLst>
                <a:path w="1713" h="695" extrusionOk="0">
                  <a:moveTo>
                    <a:pt x="286" y="1"/>
                  </a:moveTo>
                  <a:cubicBezTo>
                    <a:pt x="202" y="146"/>
                    <a:pt x="107" y="278"/>
                    <a:pt x="0" y="364"/>
                  </a:cubicBezTo>
                  <a:cubicBezTo>
                    <a:pt x="61" y="425"/>
                    <a:pt x="120" y="478"/>
                    <a:pt x="177" y="526"/>
                  </a:cubicBezTo>
                  <a:cubicBezTo>
                    <a:pt x="562" y="594"/>
                    <a:pt x="947" y="650"/>
                    <a:pt x="1331" y="695"/>
                  </a:cubicBezTo>
                  <a:cubicBezTo>
                    <a:pt x="1466" y="566"/>
                    <a:pt x="1584" y="392"/>
                    <a:pt x="1712" y="211"/>
                  </a:cubicBezTo>
                  <a:cubicBezTo>
                    <a:pt x="1237" y="156"/>
                    <a:pt x="761" y="87"/>
                    <a:pt x="28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49" name="Google Shape;14049;p55"/>
            <p:cNvSpPr/>
            <p:nvPr/>
          </p:nvSpPr>
          <p:spPr>
            <a:xfrm>
              <a:off x="775600" y="2741575"/>
              <a:ext cx="11425" cy="9600"/>
            </a:xfrm>
            <a:custGeom>
              <a:avLst/>
              <a:gdLst/>
              <a:ahLst/>
              <a:cxnLst/>
              <a:rect l="l" t="t" r="r" b="b"/>
              <a:pathLst>
                <a:path w="457" h="384" extrusionOk="0">
                  <a:moveTo>
                    <a:pt x="343" y="0"/>
                  </a:moveTo>
                  <a:cubicBezTo>
                    <a:pt x="227" y="13"/>
                    <a:pt x="114" y="28"/>
                    <a:pt x="0" y="40"/>
                  </a:cubicBezTo>
                  <a:cubicBezTo>
                    <a:pt x="13" y="114"/>
                    <a:pt x="29" y="190"/>
                    <a:pt x="44" y="263"/>
                  </a:cubicBezTo>
                  <a:cubicBezTo>
                    <a:pt x="99" y="295"/>
                    <a:pt x="145" y="335"/>
                    <a:pt x="183" y="383"/>
                  </a:cubicBezTo>
                  <a:cubicBezTo>
                    <a:pt x="273" y="368"/>
                    <a:pt x="364" y="354"/>
                    <a:pt x="456" y="339"/>
                  </a:cubicBezTo>
                  <a:cubicBezTo>
                    <a:pt x="452" y="215"/>
                    <a:pt x="419" y="97"/>
                    <a:pt x="34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50" name="Google Shape;14050;p55"/>
            <p:cNvSpPr/>
            <p:nvPr/>
          </p:nvSpPr>
          <p:spPr>
            <a:xfrm>
              <a:off x="708500" y="2747000"/>
              <a:ext cx="20050" cy="11425"/>
            </a:xfrm>
            <a:custGeom>
              <a:avLst/>
              <a:gdLst/>
              <a:ahLst/>
              <a:cxnLst/>
              <a:rect l="l" t="t" r="r" b="b"/>
              <a:pathLst>
                <a:path w="802" h="457" extrusionOk="0">
                  <a:moveTo>
                    <a:pt x="512" y="0"/>
                  </a:moveTo>
                  <a:cubicBezTo>
                    <a:pt x="406" y="4"/>
                    <a:pt x="299" y="11"/>
                    <a:pt x="194" y="15"/>
                  </a:cubicBezTo>
                  <a:cubicBezTo>
                    <a:pt x="125" y="151"/>
                    <a:pt x="59" y="288"/>
                    <a:pt x="1" y="429"/>
                  </a:cubicBezTo>
                  <a:cubicBezTo>
                    <a:pt x="17" y="440"/>
                    <a:pt x="34" y="448"/>
                    <a:pt x="51" y="456"/>
                  </a:cubicBezTo>
                  <a:cubicBezTo>
                    <a:pt x="255" y="444"/>
                    <a:pt x="459" y="431"/>
                    <a:pt x="663" y="416"/>
                  </a:cubicBezTo>
                  <a:cubicBezTo>
                    <a:pt x="716" y="389"/>
                    <a:pt x="764" y="349"/>
                    <a:pt x="802" y="303"/>
                  </a:cubicBezTo>
                  <a:lnTo>
                    <a:pt x="512"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51" name="Google Shape;14051;p55"/>
            <p:cNvSpPr/>
            <p:nvPr/>
          </p:nvSpPr>
          <p:spPr>
            <a:xfrm>
              <a:off x="793475" y="2741300"/>
              <a:ext cx="14525" cy="7775"/>
            </a:xfrm>
            <a:custGeom>
              <a:avLst/>
              <a:gdLst/>
              <a:ahLst/>
              <a:cxnLst/>
              <a:rect l="l" t="t" r="r" b="b"/>
              <a:pathLst>
                <a:path w="581" h="311" extrusionOk="0">
                  <a:moveTo>
                    <a:pt x="408" y="1"/>
                  </a:moveTo>
                  <a:cubicBezTo>
                    <a:pt x="172" y="37"/>
                    <a:pt x="53" y="152"/>
                    <a:pt x="0" y="310"/>
                  </a:cubicBezTo>
                  <a:cubicBezTo>
                    <a:pt x="137" y="287"/>
                    <a:pt x="271" y="264"/>
                    <a:pt x="408" y="241"/>
                  </a:cubicBezTo>
                  <a:cubicBezTo>
                    <a:pt x="469" y="192"/>
                    <a:pt x="528" y="138"/>
                    <a:pt x="580" y="81"/>
                  </a:cubicBezTo>
                  <a:cubicBezTo>
                    <a:pt x="526" y="51"/>
                    <a:pt x="467" y="24"/>
                    <a:pt x="40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52" name="Google Shape;14052;p55"/>
            <p:cNvSpPr/>
            <p:nvPr/>
          </p:nvSpPr>
          <p:spPr>
            <a:xfrm>
              <a:off x="1139450" y="2780900"/>
              <a:ext cx="463650" cy="63375"/>
            </a:xfrm>
            <a:custGeom>
              <a:avLst/>
              <a:gdLst/>
              <a:ahLst/>
              <a:cxnLst/>
              <a:rect l="l" t="t" r="r" b="b"/>
              <a:pathLst>
                <a:path w="18546" h="2535" extrusionOk="0">
                  <a:moveTo>
                    <a:pt x="9780" y="0"/>
                  </a:moveTo>
                  <a:cubicBezTo>
                    <a:pt x="8395" y="0"/>
                    <a:pt x="7008" y="120"/>
                    <a:pt x="5620" y="324"/>
                  </a:cubicBezTo>
                  <a:cubicBezTo>
                    <a:pt x="5529" y="421"/>
                    <a:pt x="5428" y="485"/>
                    <a:pt x="5300" y="485"/>
                  </a:cubicBezTo>
                  <a:cubicBezTo>
                    <a:pt x="5225" y="485"/>
                    <a:pt x="5141" y="463"/>
                    <a:pt x="5044" y="413"/>
                  </a:cubicBezTo>
                  <a:cubicBezTo>
                    <a:pt x="5012" y="419"/>
                    <a:pt x="4981" y="425"/>
                    <a:pt x="4947" y="430"/>
                  </a:cubicBezTo>
                  <a:lnTo>
                    <a:pt x="4947" y="472"/>
                  </a:lnTo>
                  <a:lnTo>
                    <a:pt x="4945" y="430"/>
                  </a:lnTo>
                  <a:cubicBezTo>
                    <a:pt x="3324" y="699"/>
                    <a:pt x="1698" y="1073"/>
                    <a:pt x="68" y="1494"/>
                  </a:cubicBezTo>
                  <a:cubicBezTo>
                    <a:pt x="77" y="1498"/>
                    <a:pt x="85" y="1502"/>
                    <a:pt x="93" y="1508"/>
                  </a:cubicBezTo>
                  <a:cubicBezTo>
                    <a:pt x="106" y="1748"/>
                    <a:pt x="106" y="1748"/>
                    <a:pt x="1" y="1902"/>
                  </a:cubicBezTo>
                  <a:lnTo>
                    <a:pt x="85" y="1958"/>
                  </a:lnTo>
                  <a:cubicBezTo>
                    <a:pt x="2236" y="1382"/>
                    <a:pt x="4367" y="892"/>
                    <a:pt x="6480" y="629"/>
                  </a:cubicBezTo>
                  <a:cubicBezTo>
                    <a:pt x="6478" y="617"/>
                    <a:pt x="6476" y="608"/>
                    <a:pt x="6474" y="596"/>
                  </a:cubicBezTo>
                  <a:lnTo>
                    <a:pt x="6474" y="596"/>
                  </a:lnTo>
                  <a:cubicBezTo>
                    <a:pt x="6480" y="606"/>
                    <a:pt x="6491" y="615"/>
                    <a:pt x="6497" y="625"/>
                  </a:cubicBezTo>
                  <a:cubicBezTo>
                    <a:pt x="7551" y="494"/>
                    <a:pt x="8601" y="420"/>
                    <a:pt x="9646" y="420"/>
                  </a:cubicBezTo>
                  <a:cubicBezTo>
                    <a:pt x="12425" y="420"/>
                    <a:pt x="15173" y="946"/>
                    <a:pt x="17895" y="2331"/>
                  </a:cubicBezTo>
                  <a:cubicBezTo>
                    <a:pt x="17912" y="2213"/>
                    <a:pt x="18007" y="2093"/>
                    <a:pt x="18249" y="1975"/>
                  </a:cubicBezTo>
                  <a:lnTo>
                    <a:pt x="18249" y="1975"/>
                  </a:lnTo>
                  <a:cubicBezTo>
                    <a:pt x="18255" y="2097"/>
                    <a:pt x="18160" y="2486"/>
                    <a:pt x="18394" y="2535"/>
                  </a:cubicBezTo>
                  <a:cubicBezTo>
                    <a:pt x="18545" y="2377"/>
                    <a:pt x="18522" y="2146"/>
                    <a:pt x="18518" y="1933"/>
                  </a:cubicBezTo>
                  <a:cubicBezTo>
                    <a:pt x="15603" y="532"/>
                    <a:pt x="12694" y="0"/>
                    <a:pt x="978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53" name="Google Shape;14053;p55"/>
            <p:cNvSpPr/>
            <p:nvPr/>
          </p:nvSpPr>
          <p:spPr>
            <a:xfrm>
              <a:off x="837300" y="2858300"/>
              <a:ext cx="158700" cy="49650"/>
            </a:xfrm>
            <a:custGeom>
              <a:avLst/>
              <a:gdLst/>
              <a:ahLst/>
              <a:cxnLst/>
              <a:rect l="l" t="t" r="r" b="b"/>
              <a:pathLst>
                <a:path w="6348" h="1986" extrusionOk="0">
                  <a:moveTo>
                    <a:pt x="6348" y="0"/>
                  </a:moveTo>
                  <a:cubicBezTo>
                    <a:pt x="4245" y="581"/>
                    <a:pt x="2129" y="1125"/>
                    <a:pt x="1" y="1516"/>
                  </a:cubicBezTo>
                  <a:lnTo>
                    <a:pt x="175" y="1985"/>
                  </a:lnTo>
                  <a:cubicBezTo>
                    <a:pt x="2243" y="1607"/>
                    <a:pt x="4285" y="1081"/>
                    <a:pt x="6308" y="515"/>
                  </a:cubicBezTo>
                  <a:cubicBezTo>
                    <a:pt x="6308" y="490"/>
                    <a:pt x="6308" y="467"/>
                    <a:pt x="6310" y="440"/>
                  </a:cubicBezTo>
                  <a:cubicBezTo>
                    <a:pt x="6318" y="301"/>
                    <a:pt x="6337" y="152"/>
                    <a:pt x="634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54" name="Google Shape;14054;p55"/>
            <p:cNvSpPr/>
            <p:nvPr/>
          </p:nvSpPr>
          <p:spPr>
            <a:xfrm>
              <a:off x="676750" y="2909450"/>
              <a:ext cx="70000" cy="12775"/>
            </a:xfrm>
            <a:custGeom>
              <a:avLst/>
              <a:gdLst/>
              <a:ahLst/>
              <a:cxnLst/>
              <a:rect l="l" t="t" r="r" b="b"/>
              <a:pathLst>
                <a:path w="2800" h="511" extrusionOk="0">
                  <a:moveTo>
                    <a:pt x="2255" y="0"/>
                  </a:moveTo>
                  <a:lnTo>
                    <a:pt x="2255" y="0"/>
                  </a:lnTo>
                  <a:cubicBezTo>
                    <a:pt x="1986" y="17"/>
                    <a:pt x="1716" y="32"/>
                    <a:pt x="1447" y="40"/>
                  </a:cubicBezTo>
                  <a:cubicBezTo>
                    <a:pt x="1527" y="122"/>
                    <a:pt x="1536" y="221"/>
                    <a:pt x="1304" y="356"/>
                  </a:cubicBezTo>
                  <a:cubicBezTo>
                    <a:pt x="1107" y="257"/>
                    <a:pt x="925" y="216"/>
                    <a:pt x="757" y="216"/>
                  </a:cubicBezTo>
                  <a:cubicBezTo>
                    <a:pt x="466" y="216"/>
                    <a:pt x="216" y="339"/>
                    <a:pt x="0" y="499"/>
                  </a:cubicBezTo>
                  <a:cubicBezTo>
                    <a:pt x="264" y="506"/>
                    <a:pt x="527" y="510"/>
                    <a:pt x="791" y="510"/>
                  </a:cubicBezTo>
                  <a:cubicBezTo>
                    <a:pt x="1461" y="510"/>
                    <a:pt x="2131" y="485"/>
                    <a:pt x="2799" y="436"/>
                  </a:cubicBezTo>
                  <a:cubicBezTo>
                    <a:pt x="2610" y="434"/>
                    <a:pt x="2389" y="373"/>
                    <a:pt x="2103" y="225"/>
                  </a:cubicBezTo>
                  <a:cubicBezTo>
                    <a:pt x="2158" y="154"/>
                    <a:pt x="2209" y="78"/>
                    <a:pt x="225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55" name="Google Shape;14055;p55"/>
            <p:cNvSpPr/>
            <p:nvPr/>
          </p:nvSpPr>
          <p:spPr>
            <a:xfrm>
              <a:off x="1007125" y="2820125"/>
              <a:ext cx="127850" cy="45975"/>
            </a:xfrm>
            <a:custGeom>
              <a:avLst/>
              <a:gdLst/>
              <a:ahLst/>
              <a:cxnLst/>
              <a:rect l="l" t="t" r="r" b="b"/>
              <a:pathLst>
                <a:path w="5114" h="1839" extrusionOk="0">
                  <a:moveTo>
                    <a:pt x="5071" y="0"/>
                  </a:moveTo>
                  <a:cubicBezTo>
                    <a:pt x="3389" y="442"/>
                    <a:pt x="1698" y="930"/>
                    <a:pt x="1" y="1401"/>
                  </a:cubicBezTo>
                  <a:cubicBezTo>
                    <a:pt x="64" y="1565"/>
                    <a:pt x="142" y="1721"/>
                    <a:pt x="234" y="1838"/>
                  </a:cubicBezTo>
                  <a:cubicBezTo>
                    <a:pt x="392" y="1796"/>
                    <a:pt x="547" y="1752"/>
                    <a:pt x="705" y="1708"/>
                  </a:cubicBezTo>
                  <a:cubicBezTo>
                    <a:pt x="711" y="1552"/>
                    <a:pt x="718" y="1403"/>
                    <a:pt x="909" y="1344"/>
                  </a:cubicBezTo>
                  <a:lnTo>
                    <a:pt x="909" y="1344"/>
                  </a:lnTo>
                  <a:cubicBezTo>
                    <a:pt x="886" y="1447"/>
                    <a:pt x="873" y="1552"/>
                    <a:pt x="871" y="1660"/>
                  </a:cubicBezTo>
                  <a:cubicBezTo>
                    <a:pt x="2295" y="1252"/>
                    <a:pt x="3708" y="839"/>
                    <a:pt x="5113" y="461"/>
                  </a:cubicBezTo>
                  <a:lnTo>
                    <a:pt x="4829" y="356"/>
                  </a:lnTo>
                  <a:cubicBezTo>
                    <a:pt x="4924" y="217"/>
                    <a:pt x="4997" y="87"/>
                    <a:pt x="507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56" name="Google Shape;14056;p55"/>
            <p:cNvSpPr/>
            <p:nvPr/>
          </p:nvSpPr>
          <p:spPr>
            <a:xfrm>
              <a:off x="768975" y="2901200"/>
              <a:ext cx="44325" cy="16425"/>
            </a:xfrm>
            <a:custGeom>
              <a:avLst/>
              <a:gdLst/>
              <a:ahLst/>
              <a:cxnLst/>
              <a:rect l="l" t="t" r="r" b="b"/>
              <a:pathLst>
                <a:path w="1773" h="657" extrusionOk="0">
                  <a:moveTo>
                    <a:pt x="1554" y="0"/>
                  </a:moveTo>
                  <a:lnTo>
                    <a:pt x="1554" y="0"/>
                  </a:lnTo>
                  <a:cubicBezTo>
                    <a:pt x="1060" y="76"/>
                    <a:pt x="566" y="141"/>
                    <a:pt x="72" y="198"/>
                  </a:cubicBezTo>
                  <a:cubicBezTo>
                    <a:pt x="48" y="219"/>
                    <a:pt x="23" y="242"/>
                    <a:pt x="0" y="263"/>
                  </a:cubicBezTo>
                  <a:lnTo>
                    <a:pt x="271" y="656"/>
                  </a:lnTo>
                  <a:cubicBezTo>
                    <a:pt x="772" y="602"/>
                    <a:pt x="1272" y="536"/>
                    <a:pt x="1773" y="459"/>
                  </a:cubicBezTo>
                  <a:cubicBezTo>
                    <a:pt x="1619" y="387"/>
                    <a:pt x="1521" y="265"/>
                    <a:pt x="155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57" name="Google Shape;14057;p55"/>
            <p:cNvSpPr/>
            <p:nvPr/>
          </p:nvSpPr>
          <p:spPr>
            <a:xfrm>
              <a:off x="823125" y="2897625"/>
              <a:ext cx="6050" cy="1525"/>
            </a:xfrm>
            <a:custGeom>
              <a:avLst/>
              <a:gdLst/>
              <a:ahLst/>
              <a:cxnLst/>
              <a:rect l="l" t="t" r="r" b="b"/>
              <a:pathLst>
                <a:path w="242" h="61" extrusionOk="0">
                  <a:moveTo>
                    <a:pt x="242" y="0"/>
                  </a:moveTo>
                  <a:lnTo>
                    <a:pt x="242" y="0"/>
                  </a:lnTo>
                  <a:cubicBezTo>
                    <a:pt x="164" y="15"/>
                    <a:pt x="82" y="30"/>
                    <a:pt x="0" y="44"/>
                  </a:cubicBezTo>
                  <a:cubicBezTo>
                    <a:pt x="34" y="54"/>
                    <a:pt x="67" y="60"/>
                    <a:pt x="97" y="60"/>
                  </a:cubicBezTo>
                  <a:cubicBezTo>
                    <a:pt x="151" y="60"/>
                    <a:pt x="199" y="43"/>
                    <a:pt x="24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58" name="Google Shape;14058;p55"/>
            <p:cNvSpPr/>
            <p:nvPr/>
          </p:nvSpPr>
          <p:spPr>
            <a:xfrm>
              <a:off x="750725" y="2908550"/>
              <a:ext cx="17525" cy="11500"/>
            </a:xfrm>
            <a:custGeom>
              <a:avLst/>
              <a:gdLst/>
              <a:ahLst/>
              <a:cxnLst/>
              <a:rect l="l" t="t" r="r" b="b"/>
              <a:pathLst>
                <a:path w="701" h="460" extrusionOk="0">
                  <a:moveTo>
                    <a:pt x="701" y="1"/>
                  </a:moveTo>
                  <a:lnTo>
                    <a:pt x="701" y="1"/>
                  </a:lnTo>
                  <a:cubicBezTo>
                    <a:pt x="465" y="226"/>
                    <a:pt x="265" y="409"/>
                    <a:pt x="0" y="459"/>
                  </a:cubicBezTo>
                  <a:cubicBezTo>
                    <a:pt x="196" y="444"/>
                    <a:pt x="391" y="427"/>
                    <a:pt x="587" y="409"/>
                  </a:cubicBezTo>
                  <a:cubicBezTo>
                    <a:pt x="646" y="282"/>
                    <a:pt x="701" y="148"/>
                    <a:pt x="70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59" name="Google Shape;14059;p55"/>
            <p:cNvSpPr/>
            <p:nvPr/>
          </p:nvSpPr>
          <p:spPr>
            <a:xfrm>
              <a:off x="1599400" y="2836525"/>
              <a:ext cx="35700" cy="21275"/>
            </a:xfrm>
            <a:custGeom>
              <a:avLst/>
              <a:gdLst/>
              <a:ahLst/>
              <a:cxnLst/>
              <a:rect l="l" t="t" r="r" b="b"/>
              <a:pathLst>
                <a:path w="1428" h="851" extrusionOk="0">
                  <a:moveTo>
                    <a:pt x="212" y="0"/>
                  </a:moveTo>
                  <a:lnTo>
                    <a:pt x="0" y="373"/>
                  </a:lnTo>
                  <a:cubicBezTo>
                    <a:pt x="273" y="522"/>
                    <a:pt x="549" y="680"/>
                    <a:pt x="824" y="850"/>
                  </a:cubicBezTo>
                  <a:cubicBezTo>
                    <a:pt x="1306" y="745"/>
                    <a:pt x="681" y="507"/>
                    <a:pt x="1428" y="394"/>
                  </a:cubicBezTo>
                  <a:cubicBezTo>
                    <a:pt x="1213" y="272"/>
                    <a:pt x="999" y="156"/>
                    <a:pt x="784" y="43"/>
                  </a:cubicBezTo>
                  <a:cubicBezTo>
                    <a:pt x="761" y="104"/>
                    <a:pt x="730" y="160"/>
                    <a:pt x="690" y="215"/>
                  </a:cubicBezTo>
                  <a:cubicBezTo>
                    <a:pt x="633" y="263"/>
                    <a:pt x="590" y="283"/>
                    <a:pt x="553" y="283"/>
                  </a:cubicBezTo>
                  <a:cubicBezTo>
                    <a:pt x="448" y="283"/>
                    <a:pt x="393" y="123"/>
                    <a:pt x="21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60" name="Google Shape;14060;p55"/>
            <p:cNvSpPr/>
            <p:nvPr/>
          </p:nvSpPr>
          <p:spPr>
            <a:xfrm>
              <a:off x="682625" y="3074750"/>
              <a:ext cx="48350" cy="10650"/>
            </a:xfrm>
            <a:custGeom>
              <a:avLst/>
              <a:gdLst/>
              <a:ahLst/>
              <a:cxnLst/>
              <a:rect l="l" t="t" r="r" b="b"/>
              <a:pathLst>
                <a:path w="1934" h="426" extrusionOk="0">
                  <a:moveTo>
                    <a:pt x="1856" y="0"/>
                  </a:moveTo>
                  <a:cubicBezTo>
                    <a:pt x="1466" y="17"/>
                    <a:pt x="1077" y="25"/>
                    <a:pt x="688" y="25"/>
                  </a:cubicBezTo>
                  <a:cubicBezTo>
                    <a:pt x="580" y="25"/>
                    <a:pt x="471" y="25"/>
                    <a:pt x="363" y="23"/>
                  </a:cubicBezTo>
                  <a:lnTo>
                    <a:pt x="1" y="425"/>
                  </a:lnTo>
                  <a:cubicBezTo>
                    <a:pt x="33" y="425"/>
                    <a:pt x="65" y="425"/>
                    <a:pt x="97" y="425"/>
                  </a:cubicBezTo>
                  <a:cubicBezTo>
                    <a:pt x="711" y="425"/>
                    <a:pt x="1322" y="406"/>
                    <a:pt x="1934" y="366"/>
                  </a:cubicBezTo>
                  <a:cubicBezTo>
                    <a:pt x="1908" y="244"/>
                    <a:pt x="1881" y="122"/>
                    <a:pt x="185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61" name="Google Shape;14061;p55"/>
            <p:cNvSpPr/>
            <p:nvPr/>
          </p:nvSpPr>
          <p:spPr>
            <a:xfrm>
              <a:off x="1254175" y="2941900"/>
              <a:ext cx="387675" cy="70825"/>
            </a:xfrm>
            <a:custGeom>
              <a:avLst/>
              <a:gdLst/>
              <a:ahLst/>
              <a:cxnLst/>
              <a:rect l="l" t="t" r="r" b="b"/>
              <a:pathLst>
                <a:path w="15507" h="2833" extrusionOk="0">
                  <a:moveTo>
                    <a:pt x="5778" y="1"/>
                  </a:moveTo>
                  <a:cubicBezTo>
                    <a:pt x="4044" y="1"/>
                    <a:pt x="2302" y="196"/>
                    <a:pt x="552" y="511"/>
                  </a:cubicBezTo>
                  <a:cubicBezTo>
                    <a:pt x="415" y="664"/>
                    <a:pt x="209" y="807"/>
                    <a:pt x="1" y="959"/>
                  </a:cubicBezTo>
                  <a:cubicBezTo>
                    <a:pt x="1719" y="671"/>
                    <a:pt x="3451" y="495"/>
                    <a:pt x="5204" y="495"/>
                  </a:cubicBezTo>
                  <a:cubicBezTo>
                    <a:pt x="8523" y="495"/>
                    <a:pt x="11914" y="1127"/>
                    <a:pt x="15418" y="2833"/>
                  </a:cubicBezTo>
                  <a:cubicBezTo>
                    <a:pt x="15292" y="2753"/>
                    <a:pt x="15252" y="2664"/>
                    <a:pt x="15506" y="2593"/>
                  </a:cubicBezTo>
                  <a:cubicBezTo>
                    <a:pt x="12295" y="697"/>
                    <a:pt x="9052" y="1"/>
                    <a:pt x="577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62" name="Google Shape;14062;p55"/>
            <p:cNvSpPr/>
            <p:nvPr/>
          </p:nvSpPr>
          <p:spPr>
            <a:xfrm>
              <a:off x="745450" y="2959075"/>
              <a:ext cx="500125" cy="123675"/>
            </a:xfrm>
            <a:custGeom>
              <a:avLst/>
              <a:gdLst/>
              <a:ahLst/>
              <a:cxnLst/>
              <a:rect l="l" t="t" r="r" b="b"/>
              <a:pathLst>
                <a:path w="20005" h="4947" extrusionOk="0">
                  <a:moveTo>
                    <a:pt x="19973" y="1"/>
                  </a:moveTo>
                  <a:cubicBezTo>
                    <a:pt x="14379" y="1134"/>
                    <a:pt x="8695" y="3359"/>
                    <a:pt x="2920" y="4259"/>
                  </a:cubicBezTo>
                  <a:cubicBezTo>
                    <a:pt x="2830" y="4312"/>
                    <a:pt x="2729" y="4339"/>
                    <a:pt x="2627" y="4339"/>
                  </a:cubicBezTo>
                  <a:cubicBezTo>
                    <a:pt x="2583" y="4339"/>
                    <a:pt x="2539" y="4334"/>
                    <a:pt x="2495" y="4324"/>
                  </a:cubicBezTo>
                  <a:cubicBezTo>
                    <a:pt x="1784" y="4427"/>
                    <a:pt x="1069" y="4507"/>
                    <a:pt x="352" y="4564"/>
                  </a:cubicBezTo>
                  <a:cubicBezTo>
                    <a:pt x="350" y="4579"/>
                    <a:pt x="346" y="4593"/>
                    <a:pt x="340" y="4608"/>
                  </a:cubicBezTo>
                  <a:cubicBezTo>
                    <a:pt x="159" y="4644"/>
                    <a:pt x="62" y="4781"/>
                    <a:pt x="1" y="4947"/>
                  </a:cubicBezTo>
                  <a:cubicBezTo>
                    <a:pt x="6716" y="4362"/>
                    <a:pt x="13258" y="1519"/>
                    <a:pt x="20005" y="331"/>
                  </a:cubicBezTo>
                  <a:cubicBezTo>
                    <a:pt x="19996" y="226"/>
                    <a:pt x="19986" y="114"/>
                    <a:pt x="199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63" name="Google Shape;14063;p55"/>
            <p:cNvSpPr/>
            <p:nvPr/>
          </p:nvSpPr>
          <p:spPr>
            <a:xfrm>
              <a:off x="609075" y="3068325"/>
              <a:ext cx="44050" cy="13950"/>
            </a:xfrm>
            <a:custGeom>
              <a:avLst/>
              <a:gdLst/>
              <a:ahLst/>
              <a:cxnLst/>
              <a:rect l="l" t="t" r="r" b="b"/>
              <a:pathLst>
                <a:path w="1762" h="558" extrusionOk="0">
                  <a:moveTo>
                    <a:pt x="1" y="1"/>
                  </a:moveTo>
                  <a:lnTo>
                    <a:pt x="1" y="1"/>
                  </a:lnTo>
                  <a:cubicBezTo>
                    <a:pt x="116" y="207"/>
                    <a:pt x="270" y="390"/>
                    <a:pt x="453" y="539"/>
                  </a:cubicBezTo>
                  <a:cubicBezTo>
                    <a:pt x="516" y="545"/>
                    <a:pt x="577" y="549"/>
                    <a:pt x="638" y="558"/>
                  </a:cubicBezTo>
                  <a:cubicBezTo>
                    <a:pt x="998" y="430"/>
                    <a:pt x="1427" y="409"/>
                    <a:pt x="1761" y="211"/>
                  </a:cubicBezTo>
                  <a:cubicBezTo>
                    <a:pt x="1176" y="165"/>
                    <a:pt x="588" y="93"/>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64" name="Google Shape;14064;p55"/>
            <p:cNvSpPr/>
            <p:nvPr/>
          </p:nvSpPr>
          <p:spPr>
            <a:xfrm>
              <a:off x="1645600" y="3015600"/>
              <a:ext cx="6450" cy="2850"/>
            </a:xfrm>
            <a:custGeom>
              <a:avLst/>
              <a:gdLst/>
              <a:ahLst/>
              <a:cxnLst/>
              <a:rect l="l" t="t" r="r" b="b"/>
              <a:pathLst>
                <a:path w="258" h="114" extrusionOk="0">
                  <a:moveTo>
                    <a:pt x="1" y="0"/>
                  </a:moveTo>
                  <a:cubicBezTo>
                    <a:pt x="78" y="40"/>
                    <a:pt x="154" y="74"/>
                    <a:pt x="232" y="114"/>
                  </a:cubicBezTo>
                  <a:cubicBezTo>
                    <a:pt x="257" y="99"/>
                    <a:pt x="137" y="57"/>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65" name="Google Shape;14065;p55"/>
            <p:cNvSpPr/>
            <p:nvPr/>
          </p:nvSpPr>
          <p:spPr>
            <a:xfrm>
              <a:off x="1639600" y="3012650"/>
              <a:ext cx="6025" cy="2975"/>
            </a:xfrm>
            <a:custGeom>
              <a:avLst/>
              <a:gdLst/>
              <a:ahLst/>
              <a:cxnLst/>
              <a:rect l="l" t="t" r="r" b="b"/>
              <a:pathLst>
                <a:path w="241" h="119" extrusionOk="0">
                  <a:moveTo>
                    <a:pt x="1" y="0"/>
                  </a:moveTo>
                  <a:lnTo>
                    <a:pt x="1" y="0"/>
                  </a:lnTo>
                  <a:cubicBezTo>
                    <a:pt x="77" y="47"/>
                    <a:pt x="156" y="87"/>
                    <a:pt x="241" y="118"/>
                  </a:cubicBezTo>
                  <a:cubicBezTo>
                    <a:pt x="161" y="78"/>
                    <a:pt x="81" y="40"/>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66" name="Google Shape;14066;p55"/>
            <p:cNvSpPr/>
            <p:nvPr/>
          </p:nvSpPr>
          <p:spPr>
            <a:xfrm>
              <a:off x="1588250" y="3152600"/>
              <a:ext cx="74300" cy="32425"/>
            </a:xfrm>
            <a:custGeom>
              <a:avLst/>
              <a:gdLst/>
              <a:ahLst/>
              <a:cxnLst/>
              <a:rect l="l" t="t" r="r" b="b"/>
              <a:pathLst>
                <a:path w="2972" h="1297" extrusionOk="0">
                  <a:moveTo>
                    <a:pt x="0" y="1"/>
                  </a:moveTo>
                  <a:cubicBezTo>
                    <a:pt x="421" y="213"/>
                    <a:pt x="839" y="446"/>
                    <a:pt x="1254" y="703"/>
                  </a:cubicBezTo>
                  <a:cubicBezTo>
                    <a:pt x="1392" y="815"/>
                    <a:pt x="2053" y="1132"/>
                    <a:pt x="2972" y="1296"/>
                  </a:cubicBezTo>
                  <a:cubicBezTo>
                    <a:pt x="2011" y="798"/>
                    <a:pt x="1020" y="364"/>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67" name="Google Shape;14067;p55"/>
            <p:cNvSpPr/>
            <p:nvPr/>
          </p:nvSpPr>
          <p:spPr>
            <a:xfrm>
              <a:off x="496725" y="3199350"/>
              <a:ext cx="13950" cy="11525"/>
            </a:xfrm>
            <a:custGeom>
              <a:avLst/>
              <a:gdLst/>
              <a:ahLst/>
              <a:cxnLst/>
              <a:rect l="l" t="t" r="r" b="b"/>
              <a:pathLst>
                <a:path w="558" h="461" extrusionOk="0">
                  <a:moveTo>
                    <a:pt x="1" y="0"/>
                  </a:moveTo>
                  <a:lnTo>
                    <a:pt x="1" y="0"/>
                  </a:lnTo>
                  <a:cubicBezTo>
                    <a:pt x="20" y="219"/>
                    <a:pt x="60" y="425"/>
                    <a:pt x="247" y="461"/>
                  </a:cubicBezTo>
                  <a:cubicBezTo>
                    <a:pt x="356" y="328"/>
                    <a:pt x="459" y="263"/>
                    <a:pt x="558" y="234"/>
                  </a:cubicBezTo>
                  <a:cubicBezTo>
                    <a:pt x="373" y="158"/>
                    <a:pt x="186" y="82"/>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68" name="Google Shape;14068;p55"/>
            <p:cNvSpPr/>
            <p:nvPr/>
          </p:nvSpPr>
          <p:spPr>
            <a:xfrm>
              <a:off x="1055550" y="3107450"/>
              <a:ext cx="307175" cy="72150"/>
            </a:xfrm>
            <a:custGeom>
              <a:avLst/>
              <a:gdLst/>
              <a:ahLst/>
              <a:cxnLst/>
              <a:rect l="l" t="t" r="r" b="b"/>
              <a:pathLst>
                <a:path w="12287" h="2886" extrusionOk="0">
                  <a:moveTo>
                    <a:pt x="12286" y="0"/>
                  </a:moveTo>
                  <a:lnTo>
                    <a:pt x="12286" y="0"/>
                  </a:lnTo>
                  <a:cubicBezTo>
                    <a:pt x="8438" y="158"/>
                    <a:pt x="4476" y="1214"/>
                    <a:pt x="478" y="2341"/>
                  </a:cubicBezTo>
                  <a:cubicBezTo>
                    <a:pt x="326" y="2541"/>
                    <a:pt x="9" y="2705"/>
                    <a:pt x="1" y="2885"/>
                  </a:cubicBezTo>
                  <a:cubicBezTo>
                    <a:pt x="3916" y="1794"/>
                    <a:pt x="7855" y="749"/>
                    <a:pt x="11876" y="522"/>
                  </a:cubicBezTo>
                  <a:cubicBezTo>
                    <a:pt x="12051" y="385"/>
                    <a:pt x="12251" y="225"/>
                    <a:pt x="1228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69" name="Google Shape;14069;p55"/>
            <p:cNvSpPr/>
            <p:nvPr/>
          </p:nvSpPr>
          <p:spPr>
            <a:xfrm>
              <a:off x="1362900" y="3106900"/>
              <a:ext cx="225425" cy="45725"/>
            </a:xfrm>
            <a:custGeom>
              <a:avLst/>
              <a:gdLst/>
              <a:ahLst/>
              <a:cxnLst/>
              <a:rect l="l" t="t" r="r" b="b"/>
              <a:pathLst>
                <a:path w="9017" h="1829" extrusionOk="0">
                  <a:moveTo>
                    <a:pt x="952" y="1"/>
                  </a:moveTo>
                  <a:cubicBezTo>
                    <a:pt x="636" y="1"/>
                    <a:pt x="319" y="7"/>
                    <a:pt x="1" y="20"/>
                  </a:cubicBezTo>
                  <a:lnTo>
                    <a:pt x="26" y="523"/>
                  </a:lnTo>
                  <a:cubicBezTo>
                    <a:pt x="403" y="507"/>
                    <a:pt x="781" y="499"/>
                    <a:pt x="1160" y="499"/>
                  </a:cubicBezTo>
                  <a:cubicBezTo>
                    <a:pt x="3737" y="499"/>
                    <a:pt x="6350" y="875"/>
                    <a:pt x="9016" y="1829"/>
                  </a:cubicBezTo>
                  <a:cubicBezTo>
                    <a:pt x="6411" y="504"/>
                    <a:pt x="3712" y="1"/>
                    <a:pt x="95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70" name="Google Shape;14070;p55"/>
            <p:cNvSpPr/>
            <p:nvPr/>
          </p:nvSpPr>
          <p:spPr>
            <a:xfrm>
              <a:off x="425850" y="3174800"/>
              <a:ext cx="24575" cy="17100"/>
            </a:xfrm>
            <a:custGeom>
              <a:avLst/>
              <a:gdLst/>
              <a:ahLst/>
              <a:cxnLst/>
              <a:rect l="l" t="t" r="r" b="b"/>
              <a:pathLst>
                <a:path w="983" h="684" extrusionOk="0">
                  <a:moveTo>
                    <a:pt x="634" y="0"/>
                  </a:moveTo>
                  <a:lnTo>
                    <a:pt x="634" y="0"/>
                  </a:lnTo>
                  <a:cubicBezTo>
                    <a:pt x="1" y="82"/>
                    <a:pt x="983" y="164"/>
                    <a:pt x="253" y="450"/>
                  </a:cubicBezTo>
                  <a:cubicBezTo>
                    <a:pt x="409" y="532"/>
                    <a:pt x="564" y="608"/>
                    <a:pt x="718" y="684"/>
                  </a:cubicBezTo>
                  <a:cubicBezTo>
                    <a:pt x="741" y="400"/>
                    <a:pt x="724" y="143"/>
                    <a:pt x="63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71" name="Google Shape;14071;p55"/>
            <p:cNvSpPr/>
            <p:nvPr/>
          </p:nvSpPr>
          <p:spPr>
            <a:xfrm>
              <a:off x="618450" y="3171050"/>
              <a:ext cx="436500" cy="78050"/>
            </a:xfrm>
            <a:custGeom>
              <a:avLst/>
              <a:gdLst/>
              <a:ahLst/>
              <a:cxnLst/>
              <a:rect l="l" t="t" r="r" b="b"/>
              <a:pathLst>
                <a:path w="17460" h="3122" extrusionOk="0">
                  <a:moveTo>
                    <a:pt x="17238" y="1"/>
                  </a:moveTo>
                  <a:cubicBezTo>
                    <a:pt x="12496" y="1344"/>
                    <a:pt x="7711" y="2708"/>
                    <a:pt x="3015" y="2708"/>
                  </a:cubicBezTo>
                  <a:cubicBezTo>
                    <a:pt x="2005" y="2708"/>
                    <a:pt x="1000" y="2645"/>
                    <a:pt x="0" y="2505"/>
                  </a:cubicBezTo>
                  <a:lnTo>
                    <a:pt x="0" y="2505"/>
                  </a:lnTo>
                  <a:cubicBezTo>
                    <a:pt x="154" y="2688"/>
                    <a:pt x="915" y="2484"/>
                    <a:pt x="978" y="3048"/>
                  </a:cubicBezTo>
                  <a:cubicBezTo>
                    <a:pt x="1610" y="3098"/>
                    <a:pt x="2240" y="3121"/>
                    <a:pt x="2869" y="3121"/>
                  </a:cubicBezTo>
                  <a:cubicBezTo>
                    <a:pt x="7775" y="3121"/>
                    <a:pt x="12601" y="1703"/>
                    <a:pt x="17459" y="350"/>
                  </a:cubicBezTo>
                  <a:lnTo>
                    <a:pt x="17238"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72" name="Google Shape;14072;p55"/>
            <p:cNvSpPr/>
            <p:nvPr/>
          </p:nvSpPr>
          <p:spPr>
            <a:xfrm>
              <a:off x="536325" y="3214600"/>
              <a:ext cx="33200" cy="20200"/>
            </a:xfrm>
            <a:custGeom>
              <a:avLst/>
              <a:gdLst/>
              <a:ahLst/>
              <a:cxnLst/>
              <a:rect l="l" t="t" r="r" b="b"/>
              <a:pathLst>
                <a:path w="1328" h="808" extrusionOk="0">
                  <a:moveTo>
                    <a:pt x="0" y="0"/>
                  </a:moveTo>
                  <a:lnTo>
                    <a:pt x="0" y="0"/>
                  </a:lnTo>
                  <a:cubicBezTo>
                    <a:pt x="15" y="221"/>
                    <a:pt x="175" y="250"/>
                    <a:pt x="349" y="250"/>
                  </a:cubicBezTo>
                  <a:cubicBezTo>
                    <a:pt x="416" y="250"/>
                    <a:pt x="485" y="246"/>
                    <a:pt x="548" y="246"/>
                  </a:cubicBezTo>
                  <a:cubicBezTo>
                    <a:pt x="747" y="246"/>
                    <a:pt x="888" y="290"/>
                    <a:pt x="722" y="654"/>
                  </a:cubicBezTo>
                  <a:cubicBezTo>
                    <a:pt x="738" y="688"/>
                    <a:pt x="762" y="719"/>
                    <a:pt x="785" y="749"/>
                  </a:cubicBezTo>
                  <a:cubicBezTo>
                    <a:pt x="865" y="768"/>
                    <a:pt x="944" y="789"/>
                    <a:pt x="1024" y="808"/>
                  </a:cubicBezTo>
                  <a:cubicBezTo>
                    <a:pt x="1136" y="736"/>
                    <a:pt x="1237" y="551"/>
                    <a:pt x="1327" y="385"/>
                  </a:cubicBezTo>
                  <a:cubicBezTo>
                    <a:pt x="884" y="276"/>
                    <a:pt x="442" y="147"/>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73" name="Google Shape;14073;p55"/>
            <p:cNvSpPr/>
            <p:nvPr/>
          </p:nvSpPr>
          <p:spPr>
            <a:xfrm>
              <a:off x="459025" y="3191750"/>
              <a:ext cx="14075" cy="13775"/>
            </a:xfrm>
            <a:custGeom>
              <a:avLst/>
              <a:gdLst/>
              <a:ahLst/>
              <a:cxnLst/>
              <a:rect l="l" t="t" r="r" b="b"/>
              <a:pathLst>
                <a:path w="563" h="551" extrusionOk="0">
                  <a:moveTo>
                    <a:pt x="328" y="0"/>
                  </a:moveTo>
                  <a:cubicBezTo>
                    <a:pt x="221" y="0"/>
                    <a:pt x="109" y="146"/>
                    <a:pt x="1" y="300"/>
                  </a:cubicBezTo>
                  <a:cubicBezTo>
                    <a:pt x="188" y="384"/>
                    <a:pt x="373" y="470"/>
                    <a:pt x="560" y="550"/>
                  </a:cubicBezTo>
                  <a:cubicBezTo>
                    <a:pt x="562" y="403"/>
                    <a:pt x="546" y="262"/>
                    <a:pt x="493" y="149"/>
                  </a:cubicBezTo>
                  <a:cubicBezTo>
                    <a:pt x="441" y="42"/>
                    <a:pt x="385" y="0"/>
                    <a:pt x="32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pic>
        <p:nvPicPr>
          <p:cNvPr id="14074" name="Google Shape;14074;p55" title="Points scored">
            <a:hlinkClick r:id="rId4"/>
          </p:cNvPr>
          <p:cNvPicPr preferRelativeResize="0"/>
          <p:nvPr/>
        </p:nvPicPr>
        <p:blipFill rotWithShape="1">
          <a:blip r:embed="rId5" cstate="email">
            <a:extLst>
              <a:ext uri="{28A0092B-C50C-407E-A947-70E740481C1C}">
                <a14:useLocalDpi xmlns:a14="http://schemas.microsoft.com/office/drawing/2010/main"/>
              </a:ext>
            </a:extLst>
          </a:blip>
          <a:srcRect/>
          <a:stretch>
            <a:fillRect/>
          </a:stretch>
        </p:blipFill>
        <p:spPr>
          <a:xfrm>
            <a:off x="811169" y="1361375"/>
            <a:ext cx="2827593" cy="2891750"/>
          </a:xfrm>
          <a:prstGeom prst="rect">
            <a:avLst/>
          </a:prstGeom>
          <a:noFill/>
          <a:ln>
            <a:noFill/>
          </a:ln>
          <a:effectLst>
            <a:outerShdw blurRad="57150" dist="19050" dir="5400000" algn="bl" rotWithShape="0">
              <a:schemeClr val="accent2">
                <a:alpha val="50000"/>
              </a:schemeClr>
            </a:outerShdw>
          </a:effectLst>
        </p:spPr>
      </p:pic>
      <p:sp>
        <p:nvSpPr>
          <p:cNvPr id="14075" name="Google Shape;14075;p55"/>
          <p:cNvSpPr/>
          <p:nvPr/>
        </p:nvSpPr>
        <p:spPr>
          <a:xfrm>
            <a:off x="7886288" y="607625"/>
            <a:ext cx="935679" cy="931096"/>
          </a:xfrm>
          <a:custGeom>
            <a:avLst/>
            <a:gdLst/>
            <a:ahLst/>
            <a:cxnLst/>
            <a:rect l="l" t="t" r="r" b="b"/>
            <a:pathLst>
              <a:path w="21062" h="20960" extrusionOk="0">
                <a:moveTo>
                  <a:pt x="12001" y="871"/>
                </a:moveTo>
                <a:cubicBezTo>
                  <a:pt x="11988" y="871"/>
                  <a:pt x="11989" y="884"/>
                  <a:pt x="12018" y="916"/>
                </a:cubicBezTo>
                <a:cubicBezTo>
                  <a:pt x="12011" y="902"/>
                  <a:pt x="12011" y="889"/>
                  <a:pt x="12016" y="875"/>
                </a:cubicBezTo>
                <a:cubicBezTo>
                  <a:pt x="12010" y="873"/>
                  <a:pt x="12005" y="871"/>
                  <a:pt x="12001" y="871"/>
                </a:cubicBezTo>
                <a:close/>
                <a:moveTo>
                  <a:pt x="11865" y="791"/>
                </a:moveTo>
                <a:cubicBezTo>
                  <a:pt x="11893" y="826"/>
                  <a:pt x="11935" y="868"/>
                  <a:pt x="11993" y="930"/>
                </a:cubicBezTo>
                <a:lnTo>
                  <a:pt x="11930" y="858"/>
                </a:lnTo>
                <a:lnTo>
                  <a:pt x="11865" y="791"/>
                </a:lnTo>
                <a:close/>
                <a:moveTo>
                  <a:pt x="10088" y="932"/>
                </a:moveTo>
                <a:cubicBezTo>
                  <a:pt x="10075" y="932"/>
                  <a:pt x="10056" y="934"/>
                  <a:pt x="10031" y="937"/>
                </a:cubicBezTo>
                <a:cubicBezTo>
                  <a:pt x="10038" y="937"/>
                  <a:pt x="10044" y="937"/>
                  <a:pt x="10049" y="937"/>
                </a:cubicBezTo>
                <a:cubicBezTo>
                  <a:pt x="10105" y="937"/>
                  <a:pt x="10048" y="960"/>
                  <a:pt x="9999" y="984"/>
                </a:cubicBezTo>
                <a:cubicBezTo>
                  <a:pt x="9959" y="1002"/>
                  <a:pt x="9925" y="1020"/>
                  <a:pt x="9973" y="1020"/>
                </a:cubicBezTo>
                <a:cubicBezTo>
                  <a:pt x="9986" y="1020"/>
                  <a:pt x="10004" y="1019"/>
                  <a:pt x="10029" y="1016"/>
                </a:cubicBezTo>
                <a:cubicBezTo>
                  <a:pt x="10005" y="1010"/>
                  <a:pt x="10182" y="932"/>
                  <a:pt x="10088" y="932"/>
                </a:cubicBezTo>
                <a:close/>
                <a:moveTo>
                  <a:pt x="12369" y="1114"/>
                </a:moveTo>
                <a:cubicBezTo>
                  <a:pt x="12426" y="1162"/>
                  <a:pt x="12476" y="1219"/>
                  <a:pt x="12519" y="1278"/>
                </a:cubicBezTo>
                <a:cubicBezTo>
                  <a:pt x="12469" y="1255"/>
                  <a:pt x="12419" y="1193"/>
                  <a:pt x="12369" y="1114"/>
                </a:cubicBezTo>
                <a:close/>
                <a:moveTo>
                  <a:pt x="8552" y="1630"/>
                </a:moveTo>
                <a:cubicBezTo>
                  <a:pt x="8517" y="1637"/>
                  <a:pt x="8483" y="1667"/>
                  <a:pt x="8415" y="1730"/>
                </a:cubicBezTo>
                <a:lnTo>
                  <a:pt x="8557" y="1654"/>
                </a:lnTo>
                <a:lnTo>
                  <a:pt x="8552" y="1630"/>
                </a:lnTo>
                <a:close/>
                <a:moveTo>
                  <a:pt x="10564" y="2583"/>
                </a:moveTo>
                <a:cubicBezTo>
                  <a:pt x="10548" y="2583"/>
                  <a:pt x="10537" y="2604"/>
                  <a:pt x="10562" y="2623"/>
                </a:cubicBezTo>
                <a:lnTo>
                  <a:pt x="10606" y="2611"/>
                </a:lnTo>
                <a:lnTo>
                  <a:pt x="10564" y="2583"/>
                </a:lnTo>
                <a:close/>
                <a:moveTo>
                  <a:pt x="10513" y="2650"/>
                </a:moveTo>
                <a:lnTo>
                  <a:pt x="10513" y="2650"/>
                </a:lnTo>
                <a:lnTo>
                  <a:pt x="10513" y="2650"/>
                </a:lnTo>
                <a:close/>
                <a:moveTo>
                  <a:pt x="10513" y="2650"/>
                </a:moveTo>
                <a:lnTo>
                  <a:pt x="10507" y="2657"/>
                </a:lnTo>
                <a:cubicBezTo>
                  <a:pt x="10511" y="2664"/>
                  <a:pt x="10513" y="2669"/>
                  <a:pt x="10518" y="2674"/>
                </a:cubicBezTo>
                <a:lnTo>
                  <a:pt x="10513" y="2650"/>
                </a:lnTo>
                <a:close/>
                <a:moveTo>
                  <a:pt x="6545" y="2650"/>
                </a:moveTo>
                <a:cubicBezTo>
                  <a:pt x="6512" y="2698"/>
                  <a:pt x="6499" y="2723"/>
                  <a:pt x="6503" y="2735"/>
                </a:cubicBezTo>
                <a:lnTo>
                  <a:pt x="6503" y="2735"/>
                </a:lnTo>
                <a:cubicBezTo>
                  <a:pt x="6504" y="2734"/>
                  <a:pt x="6504" y="2733"/>
                  <a:pt x="6505" y="2732"/>
                </a:cubicBezTo>
                <a:cubicBezTo>
                  <a:pt x="6506" y="2733"/>
                  <a:pt x="6507" y="2733"/>
                  <a:pt x="6509" y="2734"/>
                </a:cubicBezTo>
                <a:lnTo>
                  <a:pt x="6509" y="2734"/>
                </a:lnTo>
                <a:cubicBezTo>
                  <a:pt x="6546" y="2681"/>
                  <a:pt x="6563" y="2650"/>
                  <a:pt x="6545" y="2650"/>
                </a:cubicBezTo>
                <a:close/>
                <a:moveTo>
                  <a:pt x="7275" y="2708"/>
                </a:moveTo>
                <a:cubicBezTo>
                  <a:pt x="7263" y="2731"/>
                  <a:pt x="7259" y="2747"/>
                  <a:pt x="7265" y="2747"/>
                </a:cubicBezTo>
                <a:cubicBezTo>
                  <a:pt x="7268" y="2747"/>
                  <a:pt x="7273" y="2745"/>
                  <a:pt x="7280" y="2739"/>
                </a:cubicBezTo>
                <a:lnTo>
                  <a:pt x="7275" y="2708"/>
                </a:lnTo>
                <a:close/>
                <a:moveTo>
                  <a:pt x="12952" y="2586"/>
                </a:moveTo>
                <a:cubicBezTo>
                  <a:pt x="13017" y="2655"/>
                  <a:pt x="13071" y="2732"/>
                  <a:pt x="13108" y="2762"/>
                </a:cubicBezTo>
                <a:lnTo>
                  <a:pt x="13108" y="2759"/>
                </a:lnTo>
                <a:cubicBezTo>
                  <a:pt x="13073" y="2690"/>
                  <a:pt x="13020" y="2630"/>
                  <a:pt x="12952" y="2586"/>
                </a:cubicBezTo>
                <a:close/>
                <a:moveTo>
                  <a:pt x="10590" y="2661"/>
                </a:moveTo>
                <a:cubicBezTo>
                  <a:pt x="10588" y="2661"/>
                  <a:pt x="10585" y="2661"/>
                  <a:pt x="10583" y="2662"/>
                </a:cubicBezTo>
                <a:cubicBezTo>
                  <a:pt x="10592" y="2715"/>
                  <a:pt x="10632" y="2757"/>
                  <a:pt x="10683" y="2771"/>
                </a:cubicBezTo>
                <a:cubicBezTo>
                  <a:pt x="10685" y="2787"/>
                  <a:pt x="10669" y="2787"/>
                  <a:pt x="10662" y="2790"/>
                </a:cubicBezTo>
                <a:cubicBezTo>
                  <a:pt x="10677" y="2794"/>
                  <a:pt x="10695" y="2798"/>
                  <a:pt x="10712" y="2798"/>
                </a:cubicBezTo>
                <a:cubicBezTo>
                  <a:pt x="10738" y="2798"/>
                  <a:pt x="10761" y="2789"/>
                  <a:pt x="10766" y="2764"/>
                </a:cubicBezTo>
                <a:cubicBezTo>
                  <a:pt x="10721" y="2764"/>
                  <a:pt x="10717" y="2751"/>
                  <a:pt x="10680" y="2751"/>
                </a:cubicBezTo>
                <a:cubicBezTo>
                  <a:pt x="10673" y="2751"/>
                  <a:pt x="10665" y="2751"/>
                  <a:pt x="10655" y="2752"/>
                </a:cubicBezTo>
                <a:cubicBezTo>
                  <a:pt x="10629" y="2734"/>
                  <a:pt x="10627" y="2704"/>
                  <a:pt x="10641" y="2697"/>
                </a:cubicBezTo>
                <a:cubicBezTo>
                  <a:pt x="10626" y="2697"/>
                  <a:pt x="10615" y="2661"/>
                  <a:pt x="10590" y="2661"/>
                </a:cubicBezTo>
                <a:close/>
                <a:moveTo>
                  <a:pt x="10790" y="2794"/>
                </a:moveTo>
                <a:cubicBezTo>
                  <a:pt x="10789" y="2794"/>
                  <a:pt x="10788" y="2794"/>
                  <a:pt x="10787" y="2794"/>
                </a:cubicBezTo>
                <a:lnTo>
                  <a:pt x="10817" y="2813"/>
                </a:lnTo>
                <a:cubicBezTo>
                  <a:pt x="10809" y="2806"/>
                  <a:pt x="10800" y="2794"/>
                  <a:pt x="10790" y="2794"/>
                </a:cubicBezTo>
                <a:close/>
                <a:moveTo>
                  <a:pt x="10817" y="2813"/>
                </a:moveTo>
                <a:cubicBezTo>
                  <a:pt x="10821" y="2816"/>
                  <a:pt x="10825" y="2820"/>
                  <a:pt x="10829" y="2820"/>
                </a:cubicBezTo>
                <a:cubicBezTo>
                  <a:pt x="10829" y="2820"/>
                  <a:pt x="10830" y="2820"/>
                  <a:pt x="10831" y="2820"/>
                </a:cubicBezTo>
                <a:lnTo>
                  <a:pt x="10817" y="2813"/>
                </a:lnTo>
                <a:close/>
                <a:moveTo>
                  <a:pt x="10836" y="2817"/>
                </a:moveTo>
                <a:cubicBezTo>
                  <a:pt x="10836" y="2820"/>
                  <a:pt x="10833" y="2820"/>
                  <a:pt x="10831" y="2820"/>
                </a:cubicBezTo>
                <a:lnTo>
                  <a:pt x="10845" y="2829"/>
                </a:lnTo>
                <a:lnTo>
                  <a:pt x="10836" y="2817"/>
                </a:lnTo>
                <a:close/>
                <a:moveTo>
                  <a:pt x="10773" y="2865"/>
                </a:moveTo>
                <a:cubicBezTo>
                  <a:pt x="10774" y="2867"/>
                  <a:pt x="10775" y="2870"/>
                  <a:pt x="10778" y="2873"/>
                </a:cubicBezTo>
                <a:lnTo>
                  <a:pt x="10773" y="2865"/>
                </a:lnTo>
                <a:close/>
                <a:moveTo>
                  <a:pt x="10068" y="2866"/>
                </a:moveTo>
                <a:cubicBezTo>
                  <a:pt x="10066" y="2869"/>
                  <a:pt x="10064" y="2873"/>
                  <a:pt x="10063" y="2876"/>
                </a:cubicBezTo>
                <a:lnTo>
                  <a:pt x="10063" y="2876"/>
                </a:lnTo>
                <a:cubicBezTo>
                  <a:pt x="10065" y="2873"/>
                  <a:pt x="10067" y="2869"/>
                  <a:pt x="10068" y="2866"/>
                </a:cubicBezTo>
                <a:close/>
                <a:moveTo>
                  <a:pt x="11005" y="3010"/>
                </a:moveTo>
                <a:lnTo>
                  <a:pt x="11026" y="3026"/>
                </a:lnTo>
                <a:lnTo>
                  <a:pt x="11026" y="3026"/>
                </a:lnTo>
                <a:lnTo>
                  <a:pt x="11026" y="3026"/>
                </a:lnTo>
                <a:cubicBezTo>
                  <a:pt x="11022" y="3030"/>
                  <a:pt x="11019" y="3034"/>
                  <a:pt x="11019" y="3038"/>
                </a:cubicBezTo>
                <a:lnTo>
                  <a:pt x="11021" y="3035"/>
                </a:lnTo>
                <a:cubicBezTo>
                  <a:pt x="11025" y="3033"/>
                  <a:pt x="11028" y="3032"/>
                  <a:pt x="11032" y="3032"/>
                </a:cubicBezTo>
                <a:cubicBezTo>
                  <a:pt x="11035" y="3032"/>
                  <a:pt x="11039" y="3033"/>
                  <a:pt x="11042" y="3035"/>
                </a:cubicBezTo>
                <a:lnTo>
                  <a:pt x="11029" y="3024"/>
                </a:lnTo>
                <a:lnTo>
                  <a:pt x="11033" y="3021"/>
                </a:lnTo>
                <a:cubicBezTo>
                  <a:pt x="11024" y="3017"/>
                  <a:pt x="11014" y="3012"/>
                  <a:pt x="11005" y="3010"/>
                </a:cubicBezTo>
                <a:close/>
                <a:moveTo>
                  <a:pt x="6971" y="3020"/>
                </a:moveTo>
                <a:lnTo>
                  <a:pt x="6941" y="3051"/>
                </a:lnTo>
                <a:cubicBezTo>
                  <a:pt x="6954" y="3040"/>
                  <a:pt x="6964" y="3029"/>
                  <a:pt x="6971" y="3020"/>
                </a:cubicBezTo>
                <a:close/>
                <a:moveTo>
                  <a:pt x="11042" y="3038"/>
                </a:moveTo>
                <a:lnTo>
                  <a:pt x="11063" y="3056"/>
                </a:lnTo>
                <a:cubicBezTo>
                  <a:pt x="11056" y="3049"/>
                  <a:pt x="11049" y="3042"/>
                  <a:pt x="11042" y="3038"/>
                </a:cubicBezTo>
                <a:close/>
                <a:moveTo>
                  <a:pt x="9859" y="3060"/>
                </a:moveTo>
                <a:cubicBezTo>
                  <a:pt x="9859" y="3060"/>
                  <a:pt x="9858" y="3060"/>
                  <a:pt x="9857" y="3061"/>
                </a:cubicBezTo>
                <a:cubicBezTo>
                  <a:pt x="9857" y="3063"/>
                  <a:pt x="9860" y="3065"/>
                  <a:pt x="9862" y="3065"/>
                </a:cubicBezTo>
                <a:cubicBezTo>
                  <a:pt x="9860" y="3062"/>
                  <a:pt x="9860" y="3060"/>
                  <a:pt x="9859" y="3060"/>
                </a:cubicBezTo>
                <a:close/>
                <a:moveTo>
                  <a:pt x="14176" y="2996"/>
                </a:moveTo>
                <a:lnTo>
                  <a:pt x="14176" y="2996"/>
                </a:lnTo>
                <a:cubicBezTo>
                  <a:pt x="14205" y="3013"/>
                  <a:pt x="14238" y="3040"/>
                  <a:pt x="14271" y="3070"/>
                </a:cubicBezTo>
                <a:lnTo>
                  <a:pt x="14271" y="3070"/>
                </a:lnTo>
                <a:cubicBezTo>
                  <a:pt x="14228" y="3029"/>
                  <a:pt x="14208" y="3000"/>
                  <a:pt x="14176" y="2996"/>
                </a:cubicBezTo>
                <a:close/>
                <a:moveTo>
                  <a:pt x="11130" y="3119"/>
                </a:moveTo>
                <a:lnTo>
                  <a:pt x="11130" y="3119"/>
                </a:lnTo>
                <a:cubicBezTo>
                  <a:pt x="11126" y="3119"/>
                  <a:pt x="11121" y="3121"/>
                  <a:pt x="11116" y="3126"/>
                </a:cubicBezTo>
                <a:lnTo>
                  <a:pt x="11130" y="3119"/>
                </a:lnTo>
                <a:close/>
                <a:moveTo>
                  <a:pt x="11139" y="3114"/>
                </a:moveTo>
                <a:lnTo>
                  <a:pt x="11130" y="3119"/>
                </a:lnTo>
                <a:cubicBezTo>
                  <a:pt x="11156" y="3119"/>
                  <a:pt x="11170" y="3204"/>
                  <a:pt x="11207" y="3211"/>
                </a:cubicBezTo>
                <a:lnTo>
                  <a:pt x="11207" y="3209"/>
                </a:lnTo>
                <a:cubicBezTo>
                  <a:pt x="11188" y="3186"/>
                  <a:pt x="11174" y="3137"/>
                  <a:pt x="11139" y="3114"/>
                </a:cubicBezTo>
                <a:close/>
                <a:moveTo>
                  <a:pt x="6744" y="3269"/>
                </a:moveTo>
                <a:lnTo>
                  <a:pt x="6679" y="3353"/>
                </a:lnTo>
                <a:cubicBezTo>
                  <a:pt x="6702" y="3325"/>
                  <a:pt x="6726" y="3297"/>
                  <a:pt x="6744" y="3269"/>
                </a:cubicBezTo>
                <a:close/>
                <a:moveTo>
                  <a:pt x="9496" y="3455"/>
                </a:moveTo>
                <a:cubicBezTo>
                  <a:pt x="9495" y="3455"/>
                  <a:pt x="9494" y="3456"/>
                  <a:pt x="9494" y="3457"/>
                </a:cubicBezTo>
                <a:lnTo>
                  <a:pt x="9494" y="3457"/>
                </a:lnTo>
                <a:cubicBezTo>
                  <a:pt x="9495" y="3456"/>
                  <a:pt x="9495" y="3455"/>
                  <a:pt x="9496" y="3455"/>
                </a:cubicBezTo>
                <a:close/>
                <a:moveTo>
                  <a:pt x="6658" y="3469"/>
                </a:moveTo>
                <a:lnTo>
                  <a:pt x="6545" y="3478"/>
                </a:lnTo>
                <a:lnTo>
                  <a:pt x="6624" y="3501"/>
                </a:lnTo>
                <a:lnTo>
                  <a:pt x="6658" y="3469"/>
                </a:lnTo>
                <a:close/>
                <a:moveTo>
                  <a:pt x="11387" y="3601"/>
                </a:moveTo>
                <a:lnTo>
                  <a:pt x="11387" y="3601"/>
                </a:lnTo>
                <a:cubicBezTo>
                  <a:pt x="11391" y="3617"/>
                  <a:pt x="11393" y="3636"/>
                  <a:pt x="11383" y="3636"/>
                </a:cubicBezTo>
                <a:cubicBezTo>
                  <a:pt x="11378" y="3636"/>
                  <a:pt x="11371" y="3632"/>
                  <a:pt x="11360" y="3622"/>
                </a:cubicBezTo>
                <a:lnTo>
                  <a:pt x="11360" y="3622"/>
                </a:lnTo>
                <a:cubicBezTo>
                  <a:pt x="11379" y="3658"/>
                  <a:pt x="11387" y="3669"/>
                  <a:pt x="11391" y="3669"/>
                </a:cubicBezTo>
                <a:cubicBezTo>
                  <a:pt x="11397" y="3669"/>
                  <a:pt x="11395" y="3647"/>
                  <a:pt x="11408" y="3647"/>
                </a:cubicBezTo>
                <a:cubicBezTo>
                  <a:pt x="11416" y="3647"/>
                  <a:pt x="11429" y="3656"/>
                  <a:pt x="11452" y="3682"/>
                </a:cubicBezTo>
                <a:lnTo>
                  <a:pt x="11387" y="3601"/>
                </a:lnTo>
                <a:close/>
                <a:moveTo>
                  <a:pt x="11761" y="3772"/>
                </a:moveTo>
                <a:lnTo>
                  <a:pt x="11761" y="3772"/>
                </a:lnTo>
                <a:cubicBezTo>
                  <a:pt x="11754" y="3775"/>
                  <a:pt x="11749" y="3777"/>
                  <a:pt x="11744" y="3779"/>
                </a:cubicBezTo>
                <a:lnTo>
                  <a:pt x="11761" y="3772"/>
                </a:lnTo>
                <a:close/>
                <a:moveTo>
                  <a:pt x="11642" y="3908"/>
                </a:moveTo>
                <a:cubicBezTo>
                  <a:pt x="11632" y="3908"/>
                  <a:pt x="11647" y="3935"/>
                  <a:pt x="11640" y="3937"/>
                </a:cubicBezTo>
                <a:cubicBezTo>
                  <a:pt x="11656" y="3944"/>
                  <a:pt x="11666" y="3949"/>
                  <a:pt x="11670" y="3949"/>
                </a:cubicBezTo>
                <a:cubicBezTo>
                  <a:pt x="11676" y="3949"/>
                  <a:pt x="11674" y="3941"/>
                  <a:pt x="11663" y="3921"/>
                </a:cubicBezTo>
                <a:cubicBezTo>
                  <a:pt x="11652" y="3912"/>
                  <a:pt x="11645" y="3908"/>
                  <a:pt x="11642" y="3908"/>
                </a:cubicBezTo>
                <a:close/>
                <a:moveTo>
                  <a:pt x="11935" y="3953"/>
                </a:moveTo>
                <a:cubicBezTo>
                  <a:pt x="11942" y="3969"/>
                  <a:pt x="11951" y="3983"/>
                  <a:pt x="11962" y="4000"/>
                </a:cubicBezTo>
                <a:lnTo>
                  <a:pt x="11935" y="3953"/>
                </a:lnTo>
                <a:close/>
                <a:moveTo>
                  <a:pt x="11719" y="4002"/>
                </a:moveTo>
                <a:cubicBezTo>
                  <a:pt x="11719" y="4002"/>
                  <a:pt x="11720" y="4003"/>
                  <a:pt x="11720" y="4003"/>
                </a:cubicBezTo>
                <a:lnTo>
                  <a:pt x="11720" y="4003"/>
                </a:lnTo>
                <a:lnTo>
                  <a:pt x="11719" y="4002"/>
                </a:lnTo>
                <a:close/>
                <a:moveTo>
                  <a:pt x="11733" y="3979"/>
                </a:moveTo>
                <a:cubicBezTo>
                  <a:pt x="11726" y="3986"/>
                  <a:pt x="11721" y="3995"/>
                  <a:pt x="11721" y="4004"/>
                </a:cubicBezTo>
                <a:lnTo>
                  <a:pt x="11721" y="4004"/>
                </a:lnTo>
                <a:cubicBezTo>
                  <a:pt x="11721" y="4004"/>
                  <a:pt x="11721" y="4004"/>
                  <a:pt x="11720" y="4003"/>
                </a:cubicBezTo>
                <a:lnTo>
                  <a:pt x="11720" y="4003"/>
                </a:lnTo>
                <a:lnTo>
                  <a:pt x="11721" y="4004"/>
                </a:lnTo>
                <a:cubicBezTo>
                  <a:pt x="11721" y="4004"/>
                  <a:pt x="11721" y="4004"/>
                  <a:pt x="11721" y="4004"/>
                </a:cubicBezTo>
                <a:lnTo>
                  <a:pt x="11721" y="4004"/>
                </a:lnTo>
                <a:cubicBezTo>
                  <a:pt x="11723" y="4005"/>
                  <a:pt x="11725" y="4005"/>
                  <a:pt x="11727" y="4005"/>
                </a:cubicBezTo>
                <a:cubicBezTo>
                  <a:pt x="11739" y="4005"/>
                  <a:pt x="11759" y="3991"/>
                  <a:pt x="11772" y="3986"/>
                </a:cubicBezTo>
                <a:lnTo>
                  <a:pt x="11772" y="3986"/>
                </a:lnTo>
                <a:cubicBezTo>
                  <a:pt x="11768" y="3987"/>
                  <a:pt x="11763" y="3988"/>
                  <a:pt x="11758" y="3988"/>
                </a:cubicBezTo>
                <a:cubicBezTo>
                  <a:pt x="11749" y="3988"/>
                  <a:pt x="11741" y="3985"/>
                  <a:pt x="11733" y="3979"/>
                </a:cubicBezTo>
                <a:close/>
                <a:moveTo>
                  <a:pt x="9088" y="4183"/>
                </a:moveTo>
                <a:cubicBezTo>
                  <a:pt x="9081" y="4186"/>
                  <a:pt x="9074" y="4189"/>
                  <a:pt x="9067" y="4193"/>
                </a:cubicBezTo>
                <a:lnTo>
                  <a:pt x="9067" y="4193"/>
                </a:lnTo>
                <a:cubicBezTo>
                  <a:pt x="9073" y="4191"/>
                  <a:pt x="9079" y="4188"/>
                  <a:pt x="9088" y="4183"/>
                </a:cubicBezTo>
                <a:close/>
                <a:moveTo>
                  <a:pt x="8708" y="4242"/>
                </a:moveTo>
                <a:cubicBezTo>
                  <a:pt x="8705" y="4242"/>
                  <a:pt x="8696" y="4250"/>
                  <a:pt x="8673" y="4275"/>
                </a:cubicBezTo>
                <a:cubicBezTo>
                  <a:pt x="8677" y="4275"/>
                  <a:pt x="8681" y="4275"/>
                  <a:pt x="8685" y="4275"/>
                </a:cubicBezTo>
                <a:cubicBezTo>
                  <a:pt x="8695" y="4275"/>
                  <a:pt x="8705" y="4276"/>
                  <a:pt x="8715" y="4278"/>
                </a:cubicBezTo>
                <a:cubicBezTo>
                  <a:pt x="8698" y="4272"/>
                  <a:pt x="8714" y="4242"/>
                  <a:pt x="8708" y="4242"/>
                </a:cubicBezTo>
                <a:close/>
                <a:moveTo>
                  <a:pt x="12234" y="4271"/>
                </a:moveTo>
                <a:cubicBezTo>
                  <a:pt x="12234" y="4273"/>
                  <a:pt x="12234" y="4276"/>
                  <a:pt x="12235" y="4281"/>
                </a:cubicBezTo>
                <a:lnTo>
                  <a:pt x="12235" y="4281"/>
                </a:lnTo>
                <a:cubicBezTo>
                  <a:pt x="12236" y="4278"/>
                  <a:pt x="12235" y="4274"/>
                  <a:pt x="12234" y="4271"/>
                </a:cubicBezTo>
                <a:close/>
                <a:moveTo>
                  <a:pt x="12235" y="4281"/>
                </a:moveTo>
                <a:lnTo>
                  <a:pt x="12235" y="4281"/>
                </a:lnTo>
                <a:cubicBezTo>
                  <a:pt x="12235" y="4282"/>
                  <a:pt x="12234" y="4284"/>
                  <a:pt x="12234" y="4285"/>
                </a:cubicBezTo>
                <a:lnTo>
                  <a:pt x="12236" y="4285"/>
                </a:lnTo>
                <a:cubicBezTo>
                  <a:pt x="12236" y="4284"/>
                  <a:pt x="12235" y="4282"/>
                  <a:pt x="12235" y="4281"/>
                </a:cubicBezTo>
                <a:close/>
                <a:moveTo>
                  <a:pt x="15449" y="4442"/>
                </a:moveTo>
                <a:lnTo>
                  <a:pt x="15449" y="4442"/>
                </a:lnTo>
                <a:cubicBezTo>
                  <a:pt x="15602" y="4500"/>
                  <a:pt x="15658" y="4565"/>
                  <a:pt x="15727" y="4656"/>
                </a:cubicBezTo>
                <a:lnTo>
                  <a:pt x="15755" y="4463"/>
                </a:lnTo>
                <a:lnTo>
                  <a:pt x="15449" y="4442"/>
                </a:lnTo>
                <a:close/>
                <a:moveTo>
                  <a:pt x="15727" y="4656"/>
                </a:moveTo>
                <a:lnTo>
                  <a:pt x="15727" y="4663"/>
                </a:lnTo>
                <a:lnTo>
                  <a:pt x="15736" y="4667"/>
                </a:lnTo>
                <a:lnTo>
                  <a:pt x="15736" y="4667"/>
                </a:lnTo>
                <a:cubicBezTo>
                  <a:pt x="15735" y="4666"/>
                  <a:pt x="15735" y="4666"/>
                  <a:pt x="15734" y="4665"/>
                </a:cubicBezTo>
                <a:lnTo>
                  <a:pt x="15734" y="4665"/>
                </a:lnTo>
                <a:cubicBezTo>
                  <a:pt x="15735" y="4665"/>
                  <a:pt x="15735" y="4666"/>
                  <a:pt x="15735" y="4666"/>
                </a:cubicBezTo>
                <a:lnTo>
                  <a:pt x="15735" y="4666"/>
                </a:lnTo>
                <a:lnTo>
                  <a:pt x="15727" y="4656"/>
                </a:lnTo>
                <a:close/>
                <a:moveTo>
                  <a:pt x="12505" y="4795"/>
                </a:moveTo>
                <a:cubicBezTo>
                  <a:pt x="12503" y="4799"/>
                  <a:pt x="12500" y="4804"/>
                  <a:pt x="12500" y="4809"/>
                </a:cubicBezTo>
                <a:cubicBezTo>
                  <a:pt x="12505" y="4804"/>
                  <a:pt x="12507" y="4802"/>
                  <a:pt x="12507" y="4797"/>
                </a:cubicBezTo>
                <a:lnTo>
                  <a:pt x="12505" y="4795"/>
                </a:lnTo>
                <a:close/>
                <a:moveTo>
                  <a:pt x="5304" y="4939"/>
                </a:moveTo>
                <a:lnTo>
                  <a:pt x="5304" y="4939"/>
                </a:lnTo>
                <a:cubicBezTo>
                  <a:pt x="5288" y="4954"/>
                  <a:pt x="5272" y="4970"/>
                  <a:pt x="5256" y="4988"/>
                </a:cubicBezTo>
                <a:lnTo>
                  <a:pt x="5256" y="4988"/>
                </a:lnTo>
                <a:cubicBezTo>
                  <a:pt x="5272" y="4973"/>
                  <a:pt x="5288" y="4957"/>
                  <a:pt x="5304" y="4939"/>
                </a:cubicBezTo>
                <a:close/>
                <a:moveTo>
                  <a:pt x="12792" y="5013"/>
                </a:moveTo>
                <a:cubicBezTo>
                  <a:pt x="12792" y="5015"/>
                  <a:pt x="12792" y="5015"/>
                  <a:pt x="12792" y="5017"/>
                </a:cubicBezTo>
                <a:lnTo>
                  <a:pt x="12795" y="5022"/>
                </a:lnTo>
                <a:cubicBezTo>
                  <a:pt x="12795" y="5020"/>
                  <a:pt x="12792" y="5015"/>
                  <a:pt x="12792" y="5013"/>
                </a:cubicBezTo>
                <a:close/>
                <a:moveTo>
                  <a:pt x="12795" y="5020"/>
                </a:moveTo>
                <a:lnTo>
                  <a:pt x="12795" y="5020"/>
                </a:lnTo>
                <a:cubicBezTo>
                  <a:pt x="12797" y="5027"/>
                  <a:pt x="12802" y="5034"/>
                  <a:pt x="12806" y="5038"/>
                </a:cubicBezTo>
                <a:lnTo>
                  <a:pt x="12795" y="5020"/>
                </a:lnTo>
                <a:close/>
                <a:moveTo>
                  <a:pt x="16660" y="5025"/>
                </a:moveTo>
                <a:lnTo>
                  <a:pt x="16660" y="5025"/>
                </a:lnTo>
                <a:cubicBezTo>
                  <a:pt x="16663" y="5025"/>
                  <a:pt x="16670" y="5030"/>
                  <a:pt x="16687" y="5045"/>
                </a:cubicBezTo>
                <a:lnTo>
                  <a:pt x="16687" y="5045"/>
                </a:lnTo>
                <a:cubicBezTo>
                  <a:pt x="16681" y="5044"/>
                  <a:pt x="16676" y="5044"/>
                  <a:pt x="16671" y="5044"/>
                </a:cubicBezTo>
                <a:cubicBezTo>
                  <a:pt x="16666" y="5044"/>
                  <a:pt x="16661" y="5044"/>
                  <a:pt x="16657" y="5045"/>
                </a:cubicBezTo>
                <a:cubicBezTo>
                  <a:pt x="16661" y="5038"/>
                  <a:pt x="16655" y="5025"/>
                  <a:pt x="16660" y="5025"/>
                </a:cubicBezTo>
                <a:close/>
                <a:moveTo>
                  <a:pt x="12806" y="5038"/>
                </a:moveTo>
                <a:lnTo>
                  <a:pt x="12832" y="5082"/>
                </a:lnTo>
                <a:cubicBezTo>
                  <a:pt x="12846" y="5078"/>
                  <a:pt x="12822" y="5059"/>
                  <a:pt x="12806" y="5038"/>
                </a:cubicBezTo>
                <a:close/>
                <a:moveTo>
                  <a:pt x="5256" y="4988"/>
                </a:moveTo>
                <a:cubicBezTo>
                  <a:pt x="5140" y="5093"/>
                  <a:pt x="5034" y="5109"/>
                  <a:pt x="5105" y="5152"/>
                </a:cubicBezTo>
                <a:cubicBezTo>
                  <a:pt x="5156" y="5104"/>
                  <a:pt x="5206" y="5042"/>
                  <a:pt x="5256" y="4988"/>
                </a:cubicBezTo>
                <a:close/>
                <a:moveTo>
                  <a:pt x="8057" y="5250"/>
                </a:moveTo>
                <a:cubicBezTo>
                  <a:pt x="8056" y="5252"/>
                  <a:pt x="8055" y="5255"/>
                  <a:pt x="8054" y="5256"/>
                </a:cubicBezTo>
                <a:lnTo>
                  <a:pt x="8045" y="5265"/>
                </a:lnTo>
                <a:lnTo>
                  <a:pt x="8045" y="5265"/>
                </a:lnTo>
                <a:cubicBezTo>
                  <a:pt x="8046" y="5263"/>
                  <a:pt x="8048" y="5261"/>
                  <a:pt x="8049" y="5258"/>
                </a:cubicBezTo>
                <a:cubicBezTo>
                  <a:pt x="8052" y="5255"/>
                  <a:pt x="8054" y="5253"/>
                  <a:pt x="8057" y="5250"/>
                </a:cubicBezTo>
                <a:close/>
                <a:moveTo>
                  <a:pt x="7763" y="5265"/>
                </a:moveTo>
                <a:lnTo>
                  <a:pt x="7750" y="5279"/>
                </a:lnTo>
                <a:cubicBezTo>
                  <a:pt x="7754" y="5274"/>
                  <a:pt x="7759" y="5270"/>
                  <a:pt x="7763" y="5265"/>
                </a:cubicBezTo>
                <a:close/>
                <a:moveTo>
                  <a:pt x="16352" y="5271"/>
                </a:moveTo>
                <a:cubicBezTo>
                  <a:pt x="16354" y="5275"/>
                  <a:pt x="16357" y="5279"/>
                  <a:pt x="16360" y="5284"/>
                </a:cubicBezTo>
                <a:cubicBezTo>
                  <a:pt x="16357" y="5279"/>
                  <a:pt x="16355" y="5275"/>
                  <a:pt x="16352" y="5271"/>
                </a:cubicBezTo>
                <a:close/>
                <a:moveTo>
                  <a:pt x="15233" y="5268"/>
                </a:moveTo>
                <a:cubicBezTo>
                  <a:pt x="15241" y="5275"/>
                  <a:pt x="15254" y="5286"/>
                  <a:pt x="15264" y="5293"/>
                </a:cubicBezTo>
                <a:lnTo>
                  <a:pt x="15264" y="5293"/>
                </a:lnTo>
                <a:cubicBezTo>
                  <a:pt x="15252" y="5283"/>
                  <a:pt x="15242" y="5274"/>
                  <a:pt x="15233" y="5268"/>
                </a:cubicBezTo>
                <a:close/>
                <a:moveTo>
                  <a:pt x="8049" y="5302"/>
                </a:moveTo>
                <a:cubicBezTo>
                  <a:pt x="8052" y="5309"/>
                  <a:pt x="8052" y="5316"/>
                  <a:pt x="8052" y="5323"/>
                </a:cubicBezTo>
                <a:cubicBezTo>
                  <a:pt x="8040" y="5340"/>
                  <a:pt x="8031" y="5345"/>
                  <a:pt x="8024" y="5345"/>
                </a:cubicBezTo>
                <a:cubicBezTo>
                  <a:pt x="8022" y="5345"/>
                  <a:pt x="8020" y="5345"/>
                  <a:pt x="8019" y="5344"/>
                </a:cubicBezTo>
                <a:cubicBezTo>
                  <a:pt x="8026" y="5335"/>
                  <a:pt x="8035" y="5323"/>
                  <a:pt x="8047" y="5309"/>
                </a:cubicBezTo>
                <a:lnTo>
                  <a:pt x="8047" y="5302"/>
                </a:lnTo>
                <a:close/>
                <a:moveTo>
                  <a:pt x="16453" y="5374"/>
                </a:moveTo>
                <a:lnTo>
                  <a:pt x="16453" y="5374"/>
                </a:lnTo>
                <a:cubicBezTo>
                  <a:pt x="16455" y="5376"/>
                  <a:pt x="16457" y="5377"/>
                  <a:pt x="16460" y="5378"/>
                </a:cubicBezTo>
                <a:lnTo>
                  <a:pt x="16460" y="5378"/>
                </a:lnTo>
                <a:lnTo>
                  <a:pt x="16453" y="5374"/>
                </a:lnTo>
                <a:close/>
                <a:moveTo>
                  <a:pt x="7685" y="5349"/>
                </a:moveTo>
                <a:cubicBezTo>
                  <a:pt x="7697" y="5353"/>
                  <a:pt x="7701" y="5370"/>
                  <a:pt x="7690" y="5379"/>
                </a:cubicBezTo>
                <a:lnTo>
                  <a:pt x="7690" y="5377"/>
                </a:lnTo>
                <a:cubicBezTo>
                  <a:pt x="7690" y="5374"/>
                  <a:pt x="7689" y="5373"/>
                  <a:pt x="7687" y="5373"/>
                </a:cubicBezTo>
                <a:cubicBezTo>
                  <a:pt x="7678" y="5373"/>
                  <a:pt x="7653" y="5390"/>
                  <a:pt x="7632" y="5400"/>
                </a:cubicBezTo>
                <a:cubicBezTo>
                  <a:pt x="7648" y="5386"/>
                  <a:pt x="7667" y="5370"/>
                  <a:pt x="7685" y="5349"/>
                </a:cubicBezTo>
                <a:close/>
                <a:moveTo>
                  <a:pt x="15841" y="5481"/>
                </a:moveTo>
                <a:lnTo>
                  <a:pt x="15841" y="5481"/>
                </a:lnTo>
                <a:cubicBezTo>
                  <a:pt x="15843" y="5488"/>
                  <a:pt x="15848" y="5495"/>
                  <a:pt x="15852" y="5504"/>
                </a:cubicBezTo>
                <a:lnTo>
                  <a:pt x="15885" y="5532"/>
                </a:lnTo>
                <a:lnTo>
                  <a:pt x="15841" y="5481"/>
                </a:lnTo>
                <a:close/>
                <a:moveTo>
                  <a:pt x="13279" y="5544"/>
                </a:moveTo>
                <a:lnTo>
                  <a:pt x="13279" y="5544"/>
                </a:lnTo>
                <a:cubicBezTo>
                  <a:pt x="13279" y="5544"/>
                  <a:pt x="13279" y="5544"/>
                  <a:pt x="13278" y="5544"/>
                </a:cubicBezTo>
                <a:lnTo>
                  <a:pt x="13278" y="5544"/>
                </a:lnTo>
                <a:lnTo>
                  <a:pt x="13279" y="5544"/>
                </a:lnTo>
                <a:close/>
                <a:moveTo>
                  <a:pt x="13278" y="5544"/>
                </a:moveTo>
                <a:lnTo>
                  <a:pt x="13251" y="5562"/>
                </a:lnTo>
                <a:cubicBezTo>
                  <a:pt x="13260" y="5570"/>
                  <a:pt x="13265" y="5573"/>
                  <a:pt x="13267" y="5573"/>
                </a:cubicBezTo>
                <a:cubicBezTo>
                  <a:pt x="13274" y="5573"/>
                  <a:pt x="13266" y="5553"/>
                  <a:pt x="13278" y="5544"/>
                </a:cubicBezTo>
                <a:close/>
                <a:moveTo>
                  <a:pt x="16033" y="5629"/>
                </a:moveTo>
                <a:lnTo>
                  <a:pt x="16029" y="5680"/>
                </a:lnTo>
                <a:cubicBezTo>
                  <a:pt x="16048" y="5697"/>
                  <a:pt x="16067" y="5705"/>
                  <a:pt x="16078" y="5705"/>
                </a:cubicBezTo>
                <a:cubicBezTo>
                  <a:pt x="16097" y="5705"/>
                  <a:pt x="16094" y="5679"/>
                  <a:pt x="16036" y="5632"/>
                </a:cubicBezTo>
                <a:lnTo>
                  <a:pt x="16033" y="5629"/>
                </a:lnTo>
                <a:close/>
                <a:moveTo>
                  <a:pt x="13689" y="5694"/>
                </a:moveTo>
                <a:lnTo>
                  <a:pt x="13655" y="5701"/>
                </a:lnTo>
                <a:lnTo>
                  <a:pt x="13703" y="5738"/>
                </a:lnTo>
                <a:lnTo>
                  <a:pt x="13689" y="5694"/>
                </a:lnTo>
                <a:close/>
                <a:moveTo>
                  <a:pt x="7319" y="5980"/>
                </a:moveTo>
                <a:cubicBezTo>
                  <a:pt x="7317" y="5981"/>
                  <a:pt x="7314" y="5983"/>
                  <a:pt x="7312" y="5984"/>
                </a:cubicBezTo>
                <a:cubicBezTo>
                  <a:pt x="7315" y="5983"/>
                  <a:pt x="7317" y="5981"/>
                  <a:pt x="7319" y="5980"/>
                </a:cubicBezTo>
                <a:close/>
                <a:moveTo>
                  <a:pt x="17765" y="5793"/>
                </a:moveTo>
                <a:cubicBezTo>
                  <a:pt x="17760" y="5793"/>
                  <a:pt x="17756" y="5796"/>
                  <a:pt x="17753" y="5803"/>
                </a:cubicBezTo>
                <a:lnTo>
                  <a:pt x="17746" y="5875"/>
                </a:lnTo>
                <a:cubicBezTo>
                  <a:pt x="17814" y="5928"/>
                  <a:pt x="17872" y="5991"/>
                  <a:pt x="17923" y="6061"/>
                </a:cubicBezTo>
                <a:cubicBezTo>
                  <a:pt x="17858" y="5939"/>
                  <a:pt x="17795" y="5793"/>
                  <a:pt x="17765" y="5793"/>
                </a:cubicBezTo>
                <a:close/>
                <a:moveTo>
                  <a:pt x="13708" y="6072"/>
                </a:moveTo>
                <a:lnTo>
                  <a:pt x="13766" y="6114"/>
                </a:lnTo>
                <a:lnTo>
                  <a:pt x="13724" y="6081"/>
                </a:lnTo>
                <a:lnTo>
                  <a:pt x="13708" y="6072"/>
                </a:lnTo>
                <a:close/>
                <a:moveTo>
                  <a:pt x="14119" y="6204"/>
                </a:moveTo>
                <a:lnTo>
                  <a:pt x="14119" y="6204"/>
                </a:lnTo>
                <a:cubicBezTo>
                  <a:pt x="14119" y="6204"/>
                  <a:pt x="14119" y="6204"/>
                  <a:pt x="14119" y="6205"/>
                </a:cubicBezTo>
                <a:lnTo>
                  <a:pt x="14119" y="6205"/>
                </a:lnTo>
                <a:cubicBezTo>
                  <a:pt x="14119" y="6204"/>
                  <a:pt x="14119" y="6204"/>
                  <a:pt x="14118" y="6204"/>
                </a:cubicBezTo>
                <a:lnTo>
                  <a:pt x="14119" y="6204"/>
                </a:lnTo>
                <a:close/>
                <a:moveTo>
                  <a:pt x="14165" y="6225"/>
                </a:moveTo>
                <a:cubicBezTo>
                  <a:pt x="14176" y="6244"/>
                  <a:pt x="14193" y="6258"/>
                  <a:pt x="14211" y="6271"/>
                </a:cubicBezTo>
                <a:cubicBezTo>
                  <a:pt x="14199" y="6253"/>
                  <a:pt x="14183" y="6237"/>
                  <a:pt x="14165" y="6225"/>
                </a:cubicBezTo>
                <a:close/>
                <a:moveTo>
                  <a:pt x="16625" y="6308"/>
                </a:moveTo>
                <a:cubicBezTo>
                  <a:pt x="16624" y="6308"/>
                  <a:pt x="16624" y="6308"/>
                  <a:pt x="16623" y="6308"/>
                </a:cubicBezTo>
                <a:lnTo>
                  <a:pt x="16623" y="6308"/>
                </a:lnTo>
                <a:cubicBezTo>
                  <a:pt x="16625" y="6309"/>
                  <a:pt x="16627" y="6309"/>
                  <a:pt x="16628" y="6309"/>
                </a:cubicBezTo>
                <a:cubicBezTo>
                  <a:pt x="16628" y="6309"/>
                  <a:pt x="16629" y="6309"/>
                  <a:pt x="16629" y="6309"/>
                </a:cubicBezTo>
                <a:cubicBezTo>
                  <a:pt x="16629" y="6309"/>
                  <a:pt x="16627" y="6308"/>
                  <a:pt x="16625" y="6308"/>
                </a:cubicBezTo>
                <a:close/>
                <a:moveTo>
                  <a:pt x="3874" y="6218"/>
                </a:moveTo>
                <a:lnTo>
                  <a:pt x="3828" y="6343"/>
                </a:lnTo>
                <a:cubicBezTo>
                  <a:pt x="3962" y="6209"/>
                  <a:pt x="3883" y="6248"/>
                  <a:pt x="3874" y="6218"/>
                </a:cubicBezTo>
                <a:close/>
                <a:moveTo>
                  <a:pt x="16750" y="6387"/>
                </a:moveTo>
                <a:lnTo>
                  <a:pt x="16750" y="6387"/>
                </a:lnTo>
                <a:cubicBezTo>
                  <a:pt x="16752" y="6390"/>
                  <a:pt x="16754" y="6394"/>
                  <a:pt x="16756" y="6399"/>
                </a:cubicBezTo>
                <a:cubicBezTo>
                  <a:pt x="16770" y="6407"/>
                  <a:pt x="16782" y="6417"/>
                  <a:pt x="16793" y="6428"/>
                </a:cubicBezTo>
                <a:lnTo>
                  <a:pt x="16793" y="6428"/>
                </a:lnTo>
                <a:cubicBezTo>
                  <a:pt x="16779" y="6413"/>
                  <a:pt x="16764" y="6399"/>
                  <a:pt x="16750" y="6387"/>
                </a:cubicBezTo>
                <a:close/>
                <a:moveTo>
                  <a:pt x="16793" y="6428"/>
                </a:moveTo>
                <a:cubicBezTo>
                  <a:pt x="16801" y="6437"/>
                  <a:pt x="16808" y="6446"/>
                  <a:pt x="16814" y="6455"/>
                </a:cubicBezTo>
                <a:cubicBezTo>
                  <a:pt x="16808" y="6445"/>
                  <a:pt x="16801" y="6436"/>
                  <a:pt x="16793" y="6428"/>
                </a:cubicBezTo>
                <a:close/>
                <a:moveTo>
                  <a:pt x="17503" y="6424"/>
                </a:moveTo>
                <a:cubicBezTo>
                  <a:pt x="17528" y="6441"/>
                  <a:pt x="17554" y="6459"/>
                  <a:pt x="17584" y="6478"/>
                </a:cubicBezTo>
                <a:cubicBezTo>
                  <a:pt x="17559" y="6457"/>
                  <a:pt x="17533" y="6441"/>
                  <a:pt x="17503" y="6424"/>
                </a:cubicBezTo>
                <a:close/>
                <a:moveTo>
                  <a:pt x="17317" y="6296"/>
                </a:moveTo>
                <a:cubicBezTo>
                  <a:pt x="17301" y="6296"/>
                  <a:pt x="17295" y="6312"/>
                  <a:pt x="17294" y="6353"/>
                </a:cubicBezTo>
                <a:lnTo>
                  <a:pt x="17294" y="6353"/>
                </a:lnTo>
                <a:cubicBezTo>
                  <a:pt x="17294" y="6353"/>
                  <a:pt x="17294" y="6353"/>
                  <a:pt x="17294" y="6353"/>
                </a:cubicBezTo>
                <a:lnTo>
                  <a:pt x="17294" y="6355"/>
                </a:lnTo>
                <a:cubicBezTo>
                  <a:pt x="17294" y="6354"/>
                  <a:pt x="17294" y="6353"/>
                  <a:pt x="17294" y="6353"/>
                </a:cubicBezTo>
                <a:lnTo>
                  <a:pt x="17294" y="6353"/>
                </a:lnTo>
                <a:cubicBezTo>
                  <a:pt x="17380" y="6456"/>
                  <a:pt x="17412" y="6469"/>
                  <a:pt x="17434" y="6469"/>
                </a:cubicBezTo>
                <a:cubicBezTo>
                  <a:pt x="17442" y="6469"/>
                  <a:pt x="17448" y="6468"/>
                  <a:pt x="17456" y="6468"/>
                </a:cubicBezTo>
                <a:cubicBezTo>
                  <a:pt x="17476" y="6468"/>
                  <a:pt x="17502" y="6480"/>
                  <a:pt x="17573" y="6573"/>
                </a:cubicBezTo>
                <a:cubicBezTo>
                  <a:pt x="17577" y="6575"/>
                  <a:pt x="17580" y="6575"/>
                  <a:pt x="17583" y="6575"/>
                </a:cubicBezTo>
                <a:cubicBezTo>
                  <a:pt x="17616" y="6575"/>
                  <a:pt x="17466" y="6421"/>
                  <a:pt x="17494" y="6421"/>
                </a:cubicBezTo>
                <a:lnTo>
                  <a:pt x="17494" y="6421"/>
                </a:lnTo>
                <a:cubicBezTo>
                  <a:pt x="17496" y="6421"/>
                  <a:pt x="17500" y="6422"/>
                  <a:pt x="17505" y="6424"/>
                </a:cubicBezTo>
                <a:cubicBezTo>
                  <a:pt x="17404" y="6355"/>
                  <a:pt x="17345" y="6296"/>
                  <a:pt x="17317" y="6296"/>
                </a:cubicBezTo>
                <a:close/>
                <a:moveTo>
                  <a:pt x="16427" y="6450"/>
                </a:moveTo>
                <a:cubicBezTo>
                  <a:pt x="16467" y="6499"/>
                  <a:pt x="16522" y="6554"/>
                  <a:pt x="16578" y="6610"/>
                </a:cubicBezTo>
                <a:lnTo>
                  <a:pt x="16427" y="6450"/>
                </a:lnTo>
                <a:close/>
                <a:moveTo>
                  <a:pt x="14334" y="6668"/>
                </a:moveTo>
                <a:cubicBezTo>
                  <a:pt x="14336" y="6676"/>
                  <a:pt x="14340" y="6682"/>
                  <a:pt x="14345" y="6684"/>
                </a:cubicBezTo>
                <a:lnTo>
                  <a:pt x="14345" y="6684"/>
                </a:lnTo>
                <a:lnTo>
                  <a:pt x="14334" y="6668"/>
                </a:lnTo>
                <a:close/>
                <a:moveTo>
                  <a:pt x="14345" y="6684"/>
                </a:moveTo>
                <a:lnTo>
                  <a:pt x="14346" y="6684"/>
                </a:lnTo>
                <a:lnTo>
                  <a:pt x="14348" y="6684"/>
                </a:lnTo>
                <a:cubicBezTo>
                  <a:pt x="14347" y="6684"/>
                  <a:pt x="14346" y="6684"/>
                  <a:pt x="14345" y="6684"/>
                </a:cubicBezTo>
                <a:close/>
                <a:moveTo>
                  <a:pt x="14771" y="6776"/>
                </a:moveTo>
                <a:cubicBezTo>
                  <a:pt x="14774" y="6779"/>
                  <a:pt x="14776" y="6781"/>
                  <a:pt x="14779" y="6784"/>
                </a:cubicBezTo>
                <a:cubicBezTo>
                  <a:pt x="14776" y="6780"/>
                  <a:pt x="14773" y="6778"/>
                  <a:pt x="14771" y="6776"/>
                </a:cubicBezTo>
                <a:close/>
                <a:moveTo>
                  <a:pt x="3751" y="6805"/>
                </a:moveTo>
                <a:lnTo>
                  <a:pt x="3649" y="6923"/>
                </a:lnTo>
                <a:lnTo>
                  <a:pt x="3703" y="6872"/>
                </a:lnTo>
                <a:lnTo>
                  <a:pt x="3751" y="6805"/>
                </a:lnTo>
                <a:close/>
                <a:moveTo>
                  <a:pt x="5981" y="6965"/>
                </a:moveTo>
                <a:lnTo>
                  <a:pt x="5970" y="6974"/>
                </a:lnTo>
                <a:lnTo>
                  <a:pt x="5976" y="6980"/>
                </a:lnTo>
                <a:lnTo>
                  <a:pt x="5976" y="6980"/>
                </a:lnTo>
                <a:lnTo>
                  <a:pt x="5977" y="6976"/>
                </a:lnTo>
                <a:lnTo>
                  <a:pt x="5978" y="6977"/>
                </a:lnTo>
                <a:lnTo>
                  <a:pt x="5981" y="6965"/>
                </a:lnTo>
                <a:close/>
                <a:moveTo>
                  <a:pt x="6294" y="7027"/>
                </a:moveTo>
                <a:lnTo>
                  <a:pt x="6262" y="7041"/>
                </a:lnTo>
                <a:lnTo>
                  <a:pt x="6232" y="7039"/>
                </a:lnTo>
                <a:lnTo>
                  <a:pt x="6294" y="7027"/>
                </a:lnTo>
                <a:close/>
                <a:moveTo>
                  <a:pt x="13898" y="7046"/>
                </a:moveTo>
                <a:lnTo>
                  <a:pt x="13898" y="7046"/>
                </a:lnTo>
                <a:cubicBezTo>
                  <a:pt x="13902" y="7051"/>
                  <a:pt x="13906" y="7056"/>
                  <a:pt x="13909" y="7059"/>
                </a:cubicBezTo>
                <a:lnTo>
                  <a:pt x="13909" y="7059"/>
                </a:lnTo>
                <a:cubicBezTo>
                  <a:pt x="13910" y="7059"/>
                  <a:pt x="13910" y="7058"/>
                  <a:pt x="13910" y="7057"/>
                </a:cubicBezTo>
                <a:lnTo>
                  <a:pt x="13910" y="7057"/>
                </a:lnTo>
                <a:cubicBezTo>
                  <a:pt x="13910" y="7058"/>
                  <a:pt x="13910" y="7058"/>
                  <a:pt x="13911" y="7058"/>
                </a:cubicBezTo>
                <a:lnTo>
                  <a:pt x="13911" y="7058"/>
                </a:lnTo>
                <a:cubicBezTo>
                  <a:pt x="13909" y="7055"/>
                  <a:pt x="13905" y="7052"/>
                  <a:pt x="13898" y="7046"/>
                </a:cubicBezTo>
                <a:close/>
                <a:moveTo>
                  <a:pt x="6287" y="7057"/>
                </a:moveTo>
                <a:lnTo>
                  <a:pt x="6304" y="7076"/>
                </a:lnTo>
                <a:lnTo>
                  <a:pt x="6304" y="7076"/>
                </a:lnTo>
                <a:cubicBezTo>
                  <a:pt x="6297" y="7073"/>
                  <a:pt x="6289" y="7071"/>
                  <a:pt x="6282" y="7069"/>
                </a:cubicBezTo>
                <a:lnTo>
                  <a:pt x="6282" y="7069"/>
                </a:lnTo>
                <a:cubicBezTo>
                  <a:pt x="6284" y="7065"/>
                  <a:pt x="6286" y="7061"/>
                  <a:pt x="6287" y="7057"/>
                </a:cubicBezTo>
                <a:close/>
                <a:moveTo>
                  <a:pt x="3977" y="7036"/>
                </a:moveTo>
                <a:lnTo>
                  <a:pt x="3977" y="7036"/>
                </a:lnTo>
                <a:cubicBezTo>
                  <a:pt x="3966" y="7049"/>
                  <a:pt x="3954" y="7065"/>
                  <a:pt x="3939" y="7085"/>
                </a:cubicBezTo>
                <a:cubicBezTo>
                  <a:pt x="3951" y="7069"/>
                  <a:pt x="3964" y="7052"/>
                  <a:pt x="3977" y="7036"/>
                </a:cubicBezTo>
                <a:close/>
                <a:moveTo>
                  <a:pt x="6348" y="7052"/>
                </a:moveTo>
                <a:lnTo>
                  <a:pt x="6341" y="7092"/>
                </a:lnTo>
                <a:cubicBezTo>
                  <a:pt x="6332" y="7087"/>
                  <a:pt x="6323" y="7083"/>
                  <a:pt x="6314" y="7080"/>
                </a:cubicBezTo>
                <a:lnTo>
                  <a:pt x="6314" y="7080"/>
                </a:lnTo>
                <a:cubicBezTo>
                  <a:pt x="6326" y="7071"/>
                  <a:pt x="6337" y="7061"/>
                  <a:pt x="6348" y="7052"/>
                </a:cubicBezTo>
                <a:close/>
                <a:moveTo>
                  <a:pt x="13341" y="7091"/>
                </a:moveTo>
                <a:cubicBezTo>
                  <a:pt x="13336" y="7091"/>
                  <a:pt x="13330" y="7091"/>
                  <a:pt x="13326" y="7092"/>
                </a:cubicBezTo>
                <a:cubicBezTo>
                  <a:pt x="13326" y="7093"/>
                  <a:pt x="13327" y="7094"/>
                  <a:pt x="13327" y="7095"/>
                </a:cubicBezTo>
                <a:lnTo>
                  <a:pt x="13327" y="7095"/>
                </a:lnTo>
                <a:cubicBezTo>
                  <a:pt x="13328" y="7095"/>
                  <a:pt x="13328" y="7095"/>
                  <a:pt x="13328" y="7094"/>
                </a:cubicBezTo>
                <a:cubicBezTo>
                  <a:pt x="13329" y="7095"/>
                  <a:pt x="13330" y="7096"/>
                  <a:pt x="13331" y="7096"/>
                </a:cubicBezTo>
                <a:lnTo>
                  <a:pt x="13331" y="7096"/>
                </a:lnTo>
                <a:cubicBezTo>
                  <a:pt x="13335" y="7093"/>
                  <a:pt x="13341" y="7092"/>
                  <a:pt x="13346" y="7092"/>
                </a:cubicBezTo>
                <a:cubicBezTo>
                  <a:pt x="13352" y="7092"/>
                  <a:pt x="13358" y="7093"/>
                  <a:pt x="13363" y="7097"/>
                </a:cubicBezTo>
                <a:lnTo>
                  <a:pt x="13363" y="7094"/>
                </a:lnTo>
                <a:cubicBezTo>
                  <a:pt x="13356" y="7092"/>
                  <a:pt x="13348" y="7091"/>
                  <a:pt x="13341" y="7091"/>
                </a:cubicBezTo>
                <a:close/>
                <a:moveTo>
                  <a:pt x="14907" y="7090"/>
                </a:moveTo>
                <a:lnTo>
                  <a:pt x="14932" y="7094"/>
                </a:lnTo>
                <a:lnTo>
                  <a:pt x="14930" y="7097"/>
                </a:lnTo>
                <a:cubicBezTo>
                  <a:pt x="14923" y="7097"/>
                  <a:pt x="14914" y="7094"/>
                  <a:pt x="14907" y="7090"/>
                </a:cubicBezTo>
                <a:close/>
                <a:moveTo>
                  <a:pt x="12804" y="7094"/>
                </a:moveTo>
                <a:lnTo>
                  <a:pt x="12804" y="7094"/>
                </a:lnTo>
                <a:cubicBezTo>
                  <a:pt x="12806" y="7097"/>
                  <a:pt x="12808" y="7098"/>
                  <a:pt x="12809" y="7100"/>
                </a:cubicBezTo>
                <a:lnTo>
                  <a:pt x="12809" y="7100"/>
                </a:lnTo>
                <a:cubicBezTo>
                  <a:pt x="12811" y="7099"/>
                  <a:pt x="12812" y="7099"/>
                  <a:pt x="12813" y="7099"/>
                </a:cubicBezTo>
                <a:cubicBezTo>
                  <a:pt x="12814" y="7100"/>
                  <a:pt x="12816" y="7101"/>
                  <a:pt x="12817" y="7101"/>
                </a:cubicBezTo>
                <a:lnTo>
                  <a:pt x="12832" y="7101"/>
                </a:lnTo>
                <a:lnTo>
                  <a:pt x="12804" y="7094"/>
                </a:lnTo>
                <a:close/>
                <a:moveTo>
                  <a:pt x="12918" y="7062"/>
                </a:moveTo>
                <a:cubicBezTo>
                  <a:pt x="12914" y="7062"/>
                  <a:pt x="12909" y="7063"/>
                  <a:pt x="12904" y="7064"/>
                </a:cubicBezTo>
                <a:lnTo>
                  <a:pt x="12915" y="7104"/>
                </a:lnTo>
                <a:cubicBezTo>
                  <a:pt x="12942" y="7098"/>
                  <a:pt x="12949" y="7062"/>
                  <a:pt x="12918" y="7062"/>
                </a:cubicBezTo>
                <a:close/>
                <a:moveTo>
                  <a:pt x="14703" y="7009"/>
                </a:moveTo>
                <a:cubicBezTo>
                  <a:pt x="14709" y="7009"/>
                  <a:pt x="14717" y="7010"/>
                  <a:pt x="14726" y="7013"/>
                </a:cubicBezTo>
                <a:cubicBezTo>
                  <a:pt x="14738" y="7046"/>
                  <a:pt x="14797" y="7074"/>
                  <a:pt x="14800" y="7106"/>
                </a:cubicBezTo>
                <a:lnTo>
                  <a:pt x="14800" y="7106"/>
                </a:lnTo>
                <a:cubicBezTo>
                  <a:pt x="14793" y="7103"/>
                  <a:pt x="14786" y="7101"/>
                  <a:pt x="14779" y="7099"/>
                </a:cubicBezTo>
                <a:lnTo>
                  <a:pt x="14779" y="7099"/>
                </a:lnTo>
                <a:cubicBezTo>
                  <a:pt x="14770" y="7089"/>
                  <a:pt x="14764" y="7085"/>
                  <a:pt x="14760" y="7085"/>
                </a:cubicBezTo>
                <a:cubicBezTo>
                  <a:pt x="14756" y="7085"/>
                  <a:pt x="14754" y="7088"/>
                  <a:pt x="14753" y="7092"/>
                </a:cubicBezTo>
                <a:lnTo>
                  <a:pt x="14753" y="7092"/>
                </a:lnTo>
                <a:cubicBezTo>
                  <a:pt x="14743" y="7090"/>
                  <a:pt x="14733" y="7089"/>
                  <a:pt x="14723" y="7089"/>
                </a:cubicBezTo>
                <a:cubicBezTo>
                  <a:pt x="14717" y="7089"/>
                  <a:pt x="14711" y="7089"/>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10" y="7094"/>
                  <a:pt x="14715" y="7098"/>
                  <a:pt x="14720" y="7102"/>
                </a:cubicBezTo>
                <a:lnTo>
                  <a:pt x="14720" y="7102"/>
                </a:lnTo>
                <a:cubicBezTo>
                  <a:pt x="14716" y="7099"/>
                  <a:pt x="14711" y="7095"/>
                  <a:pt x="14705" y="7090"/>
                </a:cubicBezTo>
                <a:lnTo>
                  <a:pt x="14705" y="7090"/>
                </a:lnTo>
                <a:cubicBezTo>
                  <a:pt x="14699" y="7091"/>
                  <a:pt x="14693" y="7092"/>
                  <a:pt x="14686" y="7094"/>
                </a:cubicBezTo>
                <a:cubicBezTo>
                  <a:pt x="14653" y="7079"/>
                  <a:pt x="14681" y="7055"/>
                  <a:pt x="14656" y="7043"/>
                </a:cubicBezTo>
                <a:lnTo>
                  <a:pt x="14656" y="7043"/>
                </a:lnTo>
                <a:cubicBezTo>
                  <a:pt x="14674" y="7038"/>
                  <a:pt x="14675" y="7009"/>
                  <a:pt x="14703" y="7009"/>
                </a:cubicBezTo>
                <a:close/>
                <a:moveTo>
                  <a:pt x="11187" y="7083"/>
                </a:moveTo>
                <a:cubicBezTo>
                  <a:pt x="11174" y="7083"/>
                  <a:pt x="11161" y="7086"/>
                  <a:pt x="11149" y="7092"/>
                </a:cubicBezTo>
                <a:cubicBezTo>
                  <a:pt x="11181" y="7094"/>
                  <a:pt x="11214" y="7107"/>
                  <a:pt x="11234" y="7107"/>
                </a:cubicBezTo>
                <a:cubicBezTo>
                  <a:pt x="11237" y="7107"/>
                  <a:pt x="11239" y="7107"/>
                  <a:pt x="11241" y="7106"/>
                </a:cubicBezTo>
                <a:lnTo>
                  <a:pt x="11241" y="7104"/>
                </a:lnTo>
                <a:cubicBezTo>
                  <a:pt x="11226" y="7090"/>
                  <a:pt x="11206" y="7083"/>
                  <a:pt x="11187" y="7083"/>
                </a:cubicBezTo>
                <a:close/>
                <a:moveTo>
                  <a:pt x="14885" y="7115"/>
                </a:moveTo>
                <a:lnTo>
                  <a:pt x="14885" y="7115"/>
                </a:lnTo>
                <a:cubicBezTo>
                  <a:pt x="14882" y="7116"/>
                  <a:pt x="14878" y="7117"/>
                  <a:pt x="14875" y="7118"/>
                </a:cubicBezTo>
                <a:lnTo>
                  <a:pt x="14875" y="7118"/>
                </a:lnTo>
                <a:cubicBezTo>
                  <a:pt x="14878" y="7117"/>
                  <a:pt x="14882" y="7116"/>
                  <a:pt x="14885" y="7115"/>
                </a:cubicBezTo>
                <a:close/>
                <a:moveTo>
                  <a:pt x="13265" y="7118"/>
                </a:moveTo>
                <a:lnTo>
                  <a:pt x="13265" y="7118"/>
                </a:lnTo>
                <a:cubicBezTo>
                  <a:pt x="13265" y="7118"/>
                  <a:pt x="13264" y="7119"/>
                  <a:pt x="13264" y="7120"/>
                </a:cubicBezTo>
                <a:lnTo>
                  <a:pt x="13264" y="7120"/>
                </a:lnTo>
                <a:cubicBezTo>
                  <a:pt x="13265" y="7120"/>
                  <a:pt x="13265" y="7119"/>
                  <a:pt x="13265" y="7118"/>
                </a:cubicBezTo>
                <a:close/>
                <a:moveTo>
                  <a:pt x="9762" y="7050"/>
                </a:moveTo>
                <a:cubicBezTo>
                  <a:pt x="9825" y="7083"/>
                  <a:pt x="9660" y="7090"/>
                  <a:pt x="9755" y="7125"/>
                </a:cubicBezTo>
                <a:cubicBezTo>
                  <a:pt x="9746" y="7113"/>
                  <a:pt x="9839" y="7071"/>
                  <a:pt x="9762" y="7050"/>
                </a:cubicBezTo>
                <a:close/>
                <a:moveTo>
                  <a:pt x="14731" y="7136"/>
                </a:moveTo>
                <a:cubicBezTo>
                  <a:pt x="14732" y="7136"/>
                  <a:pt x="14734" y="7136"/>
                  <a:pt x="14737" y="7138"/>
                </a:cubicBezTo>
                <a:cubicBezTo>
                  <a:pt x="14737" y="7138"/>
                  <a:pt x="14740" y="7141"/>
                  <a:pt x="14740" y="7141"/>
                </a:cubicBezTo>
                <a:lnTo>
                  <a:pt x="14740" y="7142"/>
                </a:lnTo>
                <a:lnTo>
                  <a:pt x="14740" y="7142"/>
                </a:lnTo>
                <a:cubicBezTo>
                  <a:pt x="14739" y="7142"/>
                  <a:pt x="14738" y="7141"/>
                  <a:pt x="14737" y="7141"/>
                </a:cubicBezTo>
                <a:lnTo>
                  <a:pt x="14737" y="7141"/>
                </a:lnTo>
                <a:cubicBezTo>
                  <a:pt x="14738" y="7141"/>
                  <a:pt x="14738" y="7142"/>
                  <a:pt x="14738" y="7142"/>
                </a:cubicBezTo>
                <a:lnTo>
                  <a:pt x="14738" y="7142"/>
                </a:lnTo>
                <a:cubicBezTo>
                  <a:pt x="14733" y="7139"/>
                  <a:pt x="14729" y="7136"/>
                  <a:pt x="14731" y="7136"/>
                </a:cubicBezTo>
                <a:close/>
                <a:moveTo>
                  <a:pt x="5866" y="7093"/>
                </a:moveTo>
                <a:lnTo>
                  <a:pt x="5615" y="7236"/>
                </a:lnTo>
                <a:lnTo>
                  <a:pt x="5746" y="7273"/>
                </a:lnTo>
                <a:lnTo>
                  <a:pt x="5746" y="7272"/>
                </a:lnTo>
                <a:lnTo>
                  <a:pt x="5866" y="7093"/>
                </a:lnTo>
                <a:close/>
                <a:moveTo>
                  <a:pt x="7066" y="7310"/>
                </a:moveTo>
                <a:cubicBezTo>
                  <a:pt x="7066" y="7311"/>
                  <a:pt x="7066" y="7312"/>
                  <a:pt x="7067" y="7313"/>
                </a:cubicBezTo>
                <a:lnTo>
                  <a:pt x="7067" y="7313"/>
                </a:lnTo>
                <a:lnTo>
                  <a:pt x="7066" y="7310"/>
                </a:lnTo>
                <a:close/>
                <a:moveTo>
                  <a:pt x="15013" y="7312"/>
                </a:moveTo>
                <a:lnTo>
                  <a:pt x="14985" y="7319"/>
                </a:lnTo>
                <a:cubicBezTo>
                  <a:pt x="14983" y="7318"/>
                  <a:pt x="14982" y="7316"/>
                  <a:pt x="14980" y="7314"/>
                </a:cubicBezTo>
                <a:lnTo>
                  <a:pt x="14980" y="7314"/>
                </a:lnTo>
                <a:cubicBezTo>
                  <a:pt x="14978" y="7320"/>
                  <a:pt x="14963" y="7324"/>
                  <a:pt x="14951" y="7329"/>
                </a:cubicBezTo>
                <a:cubicBezTo>
                  <a:pt x="14953" y="7328"/>
                  <a:pt x="14956" y="7328"/>
                  <a:pt x="14959" y="7328"/>
                </a:cubicBezTo>
                <a:cubicBezTo>
                  <a:pt x="14970" y="7328"/>
                  <a:pt x="14980" y="7329"/>
                  <a:pt x="14990" y="7329"/>
                </a:cubicBezTo>
                <a:cubicBezTo>
                  <a:pt x="15005" y="7329"/>
                  <a:pt x="15016" y="7327"/>
                  <a:pt x="15013" y="7312"/>
                </a:cubicBezTo>
                <a:close/>
                <a:moveTo>
                  <a:pt x="7067" y="7313"/>
                </a:moveTo>
                <a:lnTo>
                  <a:pt x="7078" y="7338"/>
                </a:lnTo>
                <a:cubicBezTo>
                  <a:pt x="7095" y="7322"/>
                  <a:pt x="7072" y="7320"/>
                  <a:pt x="7067" y="7313"/>
                </a:cubicBezTo>
                <a:close/>
                <a:moveTo>
                  <a:pt x="14951" y="7333"/>
                </a:moveTo>
                <a:cubicBezTo>
                  <a:pt x="14946" y="7333"/>
                  <a:pt x="14941" y="7333"/>
                  <a:pt x="14937" y="7336"/>
                </a:cubicBezTo>
                <a:cubicBezTo>
                  <a:pt x="14927" y="7337"/>
                  <a:pt x="14924" y="7338"/>
                  <a:pt x="14924" y="7338"/>
                </a:cubicBezTo>
                <a:cubicBezTo>
                  <a:pt x="14926" y="7338"/>
                  <a:pt x="14938" y="7336"/>
                  <a:pt x="14951" y="7333"/>
                </a:cubicBezTo>
                <a:close/>
                <a:moveTo>
                  <a:pt x="6005" y="7340"/>
                </a:moveTo>
                <a:lnTo>
                  <a:pt x="5984" y="7345"/>
                </a:lnTo>
                <a:cubicBezTo>
                  <a:pt x="5991" y="7345"/>
                  <a:pt x="6000" y="7345"/>
                  <a:pt x="6005" y="7340"/>
                </a:cubicBezTo>
                <a:close/>
                <a:moveTo>
                  <a:pt x="6300" y="7347"/>
                </a:moveTo>
                <a:cubicBezTo>
                  <a:pt x="6292" y="7348"/>
                  <a:pt x="6282" y="7351"/>
                  <a:pt x="6269" y="7356"/>
                </a:cubicBezTo>
                <a:cubicBezTo>
                  <a:pt x="6279" y="7353"/>
                  <a:pt x="6290" y="7350"/>
                  <a:pt x="6300" y="7347"/>
                </a:cubicBezTo>
                <a:close/>
                <a:moveTo>
                  <a:pt x="2765" y="7360"/>
                </a:moveTo>
                <a:lnTo>
                  <a:pt x="2757" y="7370"/>
                </a:lnTo>
                <a:cubicBezTo>
                  <a:pt x="2760" y="7367"/>
                  <a:pt x="2762" y="7363"/>
                  <a:pt x="2765" y="7360"/>
                </a:cubicBezTo>
                <a:close/>
                <a:moveTo>
                  <a:pt x="12586" y="7368"/>
                </a:moveTo>
                <a:cubicBezTo>
                  <a:pt x="12579" y="7369"/>
                  <a:pt x="12574" y="7371"/>
                  <a:pt x="12570" y="7373"/>
                </a:cubicBezTo>
                <a:cubicBezTo>
                  <a:pt x="12574" y="7372"/>
                  <a:pt x="12581" y="7370"/>
                  <a:pt x="12586" y="7368"/>
                </a:cubicBezTo>
                <a:close/>
                <a:moveTo>
                  <a:pt x="12936" y="7349"/>
                </a:moveTo>
                <a:cubicBezTo>
                  <a:pt x="12931" y="7352"/>
                  <a:pt x="12929" y="7356"/>
                  <a:pt x="12927" y="7359"/>
                </a:cubicBezTo>
                <a:lnTo>
                  <a:pt x="12987" y="7375"/>
                </a:lnTo>
                <a:cubicBezTo>
                  <a:pt x="12971" y="7363"/>
                  <a:pt x="12955" y="7354"/>
                  <a:pt x="12936" y="7349"/>
                </a:cubicBezTo>
                <a:close/>
                <a:moveTo>
                  <a:pt x="13249" y="7368"/>
                </a:moveTo>
                <a:lnTo>
                  <a:pt x="13249" y="7368"/>
                </a:lnTo>
                <a:cubicBezTo>
                  <a:pt x="13279" y="7373"/>
                  <a:pt x="13309" y="7375"/>
                  <a:pt x="13339" y="7375"/>
                </a:cubicBezTo>
                <a:lnTo>
                  <a:pt x="13339" y="7373"/>
                </a:lnTo>
                <a:lnTo>
                  <a:pt x="13249" y="7368"/>
                </a:lnTo>
                <a:close/>
                <a:moveTo>
                  <a:pt x="17783" y="7354"/>
                </a:moveTo>
                <a:lnTo>
                  <a:pt x="17783" y="7354"/>
                </a:lnTo>
                <a:cubicBezTo>
                  <a:pt x="17786" y="7366"/>
                  <a:pt x="17790" y="7380"/>
                  <a:pt x="17797" y="7389"/>
                </a:cubicBezTo>
                <a:cubicBezTo>
                  <a:pt x="17800" y="7387"/>
                  <a:pt x="17797" y="7377"/>
                  <a:pt x="17783" y="7354"/>
                </a:cubicBezTo>
                <a:close/>
                <a:moveTo>
                  <a:pt x="10411" y="2577"/>
                </a:moveTo>
                <a:cubicBezTo>
                  <a:pt x="10391" y="2577"/>
                  <a:pt x="10366" y="2584"/>
                  <a:pt x="10333" y="2602"/>
                </a:cubicBezTo>
                <a:lnTo>
                  <a:pt x="10296" y="2692"/>
                </a:lnTo>
                <a:lnTo>
                  <a:pt x="10256" y="2692"/>
                </a:lnTo>
                <a:lnTo>
                  <a:pt x="10307" y="2637"/>
                </a:lnTo>
                <a:lnTo>
                  <a:pt x="10307" y="2637"/>
                </a:lnTo>
                <a:cubicBezTo>
                  <a:pt x="10258" y="2648"/>
                  <a:pt x="10256" y="2685"/>
                  <a:pt x="10245" y="2718"/>
                </a:cubicBezTo>
                <a:cubicBezTo>
                  <a:pt x="10239" y="2715"/>
                  <a:pt x="10233" y="2714"/>
                  <a:pt x="10226" y="2714"/>
                </a:cubicBezTo>
                <a:cubicBezTo>
                  <a:pt x="10216" y="2714"/>
                  <a:pt x="10206" y="2717"/>
                  <a:pt x="10196" y="2722"/>
                </a:cubicBezTo>
                <a:lnTo>
                  <a:pt x="10175" y="2824"/>
                </a:lnTo>
                <a:cubicBezTo>
                  <a:pt x="10156" y="2817"/>
                  <a:pt x="10163" y="2786"/>
                  <a:pt x="10145" y="2786"/>
                </a:cubicBezTo>
                <a:cubicBezTo>
                  <a:pt x="10139" y="2786"/>
                  <a:pt x="10131" y="2789"/>
                  <a:pt x="10119" y="2796"/>
                </a:cubicBezTo>
                <a:cubicBezTo>
                  <a:pt x="10110" y="2845"/>
                  <a:pt x="10184" y="2806"/>
                  <a:pt x="10147" y="2866"/>
                </a:cubicBezTo>
                <a:cubicBezTo>
                  <a:pt x="10136" y="2868"/>
                  <a:pt x="10126" y="2869"/>
                  <a:pt x="10119" y="2869"/>
                </a:cubicBezTo>
                <a:cubicBezTo>
                  <a:pt x="10115" y="2869"/>
                  <a:pt x="10112" y="2868"/>
                  <a:pt x="10109" y="2868"/>
                </a:cubicBezTo>
                <a:cubicBezTo>
                  <a:pt x="10092" y="2868"/>
                  <a:pt x="10085" y="2871"/>
                  <a:pt x="10073" y="2905"/>
                </a:cubicBezTo>
                <a:cubicBezTo>
                  <a:pt x="10060" y="2900"/>
                  <a:pt x="10057" y="2890"/>
                  <a:pt x="10063" y="2876"/>
                </a:cubicBezTo>
                <a:lnTo>
                  <a:pt x="10063" y="2876"/>
                </a:lnTo>
                <a:cubicBezTo>
                  <a:pt x="10039" y="2917"/>
                  <a:pt x="9990" y="2959"/>
                  <a:pt x="9994" y="2994"/>
                </a:cubicBezTo>
                <a:cubicBezTo>
                  <a:pt x="9948" y="3001"/>
                  <a:pt x="9909" y="3075"/>
                  <a:pt x="9876" y="3075"/>
                </a:cubicBezTo>
                <a:cubicBezTo>
                  <a:pt x="9870" y="3075"/>
                  <a:pt x="9864" y="3072"/>
                  <a:pt x="9857" y="3065"/>
                </a:cubicBezTo>
                <a:cubicBezTo>
                  <a:pt x="9850" y="3109"/>
                  <a:pt x="9832" y="3149"/>
                  <a:pt x="9804" y="3184"/>
                </a:cubicBezTo>
                <a:cubicBezTo>
                  <a:pt x="9806" y="3164"/>
                  <a:pt x="9802" y="3156"/>
                  <a:pt x="9795" y="3156"/>
                </a:cubicBezTo>
                <a:cubicBezTo>
                  <a:pt x="9772" y="3156"/>
                  <a:pt x="9713" y="3238"/>
                  <a:pt x="9677" y="3238"/>
                </a:cubicBezTo>
                <a:cubicBezTo>
                  <a:pt x="9670" y="3238"/>
                  <a:pt x="9663" y="3234"/>
                  <a:pt x="9658" y="3225"/>
                </a:cubicBezTo>
                <a:lnTo>
                  <a:pt x="9658" y="3225"/>
                </a:lnTo>
                <a:cubicBezTo>
                  <a:pt x="9660" y="3306"/>
                  <a:pt x="9533" y="3388"/>
                  <a:pt x="9487" y="3480"/>
                </a:cubicBezTo>
                <a:cubicBezTo>
                  <a:pt x="9489" y="3474"/>
                  <a:pt x="9489" y="3462"/>
                  <a:pt x="9494" y="3457"/>
                </a:cubicBezTo>
                <a:lnTo>
                  <a:pt x="9494" y="3457"/>
                </a:lnTo>
                <a:cubicBezTo>
                  <a:pt x="9453" y="3492"/>
                  <a:pt x="9430" y="3490"/>
                  <a:pt x="9396" y="3508"/>
                </a:cubicBezTo>
                <a:cubicBezTo>
                  <a:pt x="9426" y="3548"/>
                  <a:pt x="9373" y="3617"/>
                  <a:pt x="9361" y="3670"/>
                </a:cubicBezTo>
                <a:cubicBezTo>
                  <a:pt x="9355" y="3672"/>
                  <a:pt x="9349" y="3672"/>
                  <a:pt x="9344" y="3672"/>
                </a:cubicBezTo>
                <a:cubicBezTo>
                  <a:pt x="9294" y="3672"/>
                  <a:pt x="9348" y="3599"/>
                  <a:pt x="9303" y="3585"/>
                </a:cubicBezTo>
                <a:lnTo>
                  <a:pt x="9303" y="3585"/>
                </a:lnTo>
                <a:cubicBezTo>
                  <a:pt x="9336" y="3610"/>
                  <a:pt x="9248" y="3696"/>
                  <a:pt x="9289" y="3703"/>
                </a:cubicBezTo>
                <a:cubicBezTo>
                  <a:pt x="9249" y="3714"/>
                  <a:pt x="9245" y="3721"/>
                  <a:pt x="9229" y="3721"/>
                </a:cubicBezTo>
                <a:cubicBezTo>
                  <a:pt x="9223" y="3721"/>
                  <a:pt x="9214" y="3720"/>
                  <a:pt x="9199" y="3717"/>
                </a:cubicBezTo>
                <a:lnTo>
                  <a:pt x="9199" y="3717"/>
                </a:lnTo>
                <a:cubicBezTo>
                  <a:pt x="9238" y="3765"/>
                  <a:pt x="9174" y="3756"/>
                  <a:pt x="9169" y="3814"/>
                </a:cubicBezTo>
                <a:cubicBezTo>
                  <a:pt x="9149" y="3823"/>
                  <a:pt x="9136" y="3825"/>
                  <a:pt x="9127" y="3825"/>
                </a:cubicBezTo>
                <a:cubicBezTo>
                  <a:pt x="9117" y="3825"/>
                  <a:pt x="9111" y="3822"/>
                  <a:pt x="9105" y="3822"/>
                </a:cubicBezTo>
                <a:cubicBezTo>
                  <a:pt x="9097" y="3822"/>
                  <a:pt x="9090" y="3829"/>
                  <a:pt x="9069" y="3861"/>
                </a:cubicBezTo>
                <a:cubicBezTo>
                  <a:pt x="9065" y="3862"/>
                  <a:pt x="9062" y="3862"/>
                  <a:pt x="9060" y="3862"/>
                </a:cubicBezTo>
                <a:cubicBezTo>
                  <a:pt x="9034" y="3862"/>
                  <a:pt x="9065" y="3807"/>
                  <a:pt x="9067" y="3803"/>
                </a:cubicBezTo>
                <a:lnTo>
                  <a:pt x="9067" y="3803"/>
                </a:lnTo>
                <a:cubicBezTo>
                  <a:pt x="9007" y="3863"/>
                  <a:pt x="9072" y="3863"/>
                  <a:pt x="9076" y="3895"/>
                </a:cubicBezTo>
                <a:cubicBezTo>
                  <a:pt x="9054" y="3925"/>
                  <a:pt x="9041" y="3934"/>
                  <a:pt x="9031" y="3934"/>
                </a:cubicBezTo>
                <a:cubicBezTo>
                  <a:pt x="9014" y="3934"/>
                  <a:pt x="9006" y="3911"/>
                  <a:pt x="8984" y="3911"/>
                </a:cubicBezTo>
                <a:cubicBezTo>
                  <a:pt x="8983" y="3911"/>
                  <a:pt x="8981" y="3911"/>
                  <a:pt x="8979" y="3912"/>
                </a:cubicBezTo>
                <a:cubicBezTo>
                  <a:pt x="8944" y="3965"/>
                  <a:pt x="8939" y="4030"/>
                  <a:pt x="8905" y="4062"/>
                </a:cubicBezTo>
                <a:cubicBezTo>
                  <a:pt x="8898" y="4058"/>
                  <a:pt x="8891" y="4062"/>
                  <a:pt x="8891" y="4048"/>
                </a:cubicBezTo>
                <a:cubicBezTo>
                  <a:pt x="8870" y="4122"/>
                  <a:pt x="8752" y="4190"/>
                  <a:pt x="8731" y="4278"/>
                </a:cubicBezTo>
                <a:lnTo>
                  <a:pt x="8715" y="4278"/>
                </a:lnTo>
                <a:cubicBezTo>
                  <a:pt x="8735" y="4282"/>
                  <a:pt x="8754" y="4296"/>
                  <a:pt x="8768" y="4315"/>
                </a:cubicBezTo>
                <a:cubicBezTo>
                  <a:pt x="8745" y="4338"/>
                  <a:pt x="8741" y="4374"/>
                  <a:pt x="8716" y="4374"/>
                </a:cubicBezTo>
                <a:cubicBezTo>
                  <a:pt x="8714" y="4374"/>
                  <a:pt x="8711" y="4374"/>
                  <a:pt x="8708" y="4373"/>
                </a:cubicBezTo>
                <a:cubicBezTo>
                  <a:pt x="8724" y="4357"/>
                  <a:pt x="8719" y="4345"/>
                  <a:pt x="8719" y="4331"/>
                </a:cubicBezTo>
                <a:lnTo>
                  <a:pt x="8719" y="4331"/>
                </a:lnTo>
                <a:lnTo>
                  <a:pt x="8701" y="4368"/>
                </a:lnTo>
                <a:cubicBezTo>
                  <a:pt x="8643" y="4364"/>
                  <a:pt x="8726" y="4320"/>
                  <a:pt x="8705" y="4296"/>
                </a:cubicBezTo>
                <a:lnTo>
                  <a:pt x="8705" y="4296"/>
                </a:lnTo>
                <a:cubicBezTo>
                  <a:pt x="8659" y="4361"/>
                  <a:pt x="8622" y="4452"/>
                  <a:pt x="8571" y="4484"/>
                </a:cubicBezTo>
                <a:cubicBezTo>
                  <a:pt x="8537" y="4466"/>
                  <a:pt x="8627" y="4400"/>
                  <a:pt x="8599" y="4400"/>
                </a:cubicBezTo>
                <a:cubicBezTo>
                  <a:pt x="8594" y="4400"/>
                  <a:pt x="8587" y="4401"/>
                  <a:pt x="8575" y="4405"/>
                </a:cubicBezTo>
                <a:lnTo>
                  <a:pt x="8652" y="4352"/>
                </a:lnTo>
                <a:lnTo>
                  <a:pt x="8652" y="4352"/>
                </a:lnTo>
                <a:cubicBezTo>
                  <a:pt x="8649" y="4352"/>
                  <a:pt x="8647" y="4352"/>
                  <a:pt x="8644" y="4352"/>
                </a:cubicBezTo>
                <a:cubicBezTo>
                  <a:pt x="8562" y="4352"/>
                  <a:pt x="8693" y="4315"/>
                  <a:pt x="8599" y="4310"/>
                </a:cubicBezTo>
                <a:lnTo>
                  <a:pt x="8599" y="4310"/>
                </a:lnTo>
                <a:cubicBezTo>
                  <a:pt x="8504" y="4389"/>
                  <a:pt x="8517" y="4422"/>
                  <a:pt x="8425" y="4498"/>
                </a:cubicBezTo>
                <a:cubicBezTo>
                  <a:pt x="8422" y="4535"/>
                  <a:pt x="8457" y="4517"/>
                  <a:pt x="8455" y="4554"/>
                </a:cubicBezTo>
                <a:cubicBezTo>
                  <a:pt x="8364" y="4704"/>
                  <a:pt x="8283" y="4572"/>
                  <a:pt x="8235" y="4702"/>
                </a:cubicBezTo>
                <a:cubicBezTo>
                  <a:pt x="8230" y="4746"/>
                  <a:pt x="8260" y="4792"/>
                  <a:pt x="8177" y="4836"/>
                </a:cubicBezTo>
                <a:lnTo>
                  <a:pt x="8165" y="4781"/>
                </a:lnTo>
                <a:cubicBezTo>
                  <a:pt x="8079" y="4860"/>
                  <a:pt x="8165" y="4876"/>
                  <a:pt x="8056" y="4941"/>
                </a:cubicBezTo>
                <a:cubicBezTo>
                  <a:pt x="8058" y="4913"/>
                  <a:pt x="8103" y="4871"/>
                  <a:pt x="8096" y="4871"/>
                </a:cubicBezTo>
                <a:lnTo>
                  <a:pt x="8096" y="4871"/>
                </a:lnTo>
                <a:cubicBezTo>
                  <a:pt x="8095" y="4871"/>
                  <a:pt x="8094" y="4871"/>
                  <a:pt x="8093" y="4871"/>
                </a:cubicBezTo>
                <a:cubicBezTo>
                  <a:pt x="8010" y="4901"/>
                  <a:pt x="8075" y="4932"/>
                  <a:pt x="8031" y="4973"/>
                </a:cubicBezTo>
                <a:lnTo>
                  <a:pt x="7991" y="4952"/>
                </a:lnTo>
                <a:cubicBezTo>
                  <a:pt x="7908" y="5047"/>
                  <a:pt x="7834" y="5166"/>
                  <a:pt x="7741" y="5268"/>
                </a:cubicBezTo>
                <a:cubicBezTo>
                  <a:pt x="7739" y="5257"/>
                  <a:pt x="7743" y="5238"/>
                  <a:pt x="7728" y="5238"/>
                </a:cubicBezTo>
                <a:cubicBezTo>
                  <a:pt x="7725" y="5238"/>
                  <a:pt x="7720" y="5239"/>
                  <a:pt x="7713" y="5242"/>
                </a:cubicBezTo>
                <a:cubicBezTo>
                  <a:pt x="7604" y="5379"/>
                  <a:pt x="7446" y="5502"/>
                  <a:pt x="7312" y="5602"/>
                </a:cubicBezTo>
                <a:lnTo>
                  <a:pt x="7291" y="5673"/>
                </a:lnTo>
                <a:cubicBezTo>
                  <a:pt x="7288" y="5677"/>
                  <a:pt x="7282" y="5679"/>
                  <a:pt x="7278" y="5679"/>
                </a:cubicBezTo>
                <a:cubicBezTo>
                  <a:pt x="7270" y="5679"/>
                  <a:pt x="7264" y="5674"/>
                  <a:pt x="7268" y="5664"/>
                </a:cubicBezTo>
                <a:lnTo>
                  <a:pt x="7268" y="5664"/>
                </a:lnTo>
                <a:cubicBezTo>
                  <a:pt x="7212" y="5701"/>
                  <a:pt x="7282" y="5683"/>
                  <a:pt x="7270" y="5715"/>
                </a:cubicBezTo>
                <a:cubicBezTo>
                  <a:pt x="7259" y="5728"/>
                  <a:pt x="7248" y="5734"/>
                  <a:pt x="7240" y="5734"/>
                </a:cubicBezTo>
                <a:cubicBezTo>
                  <a:pt x="7229" y="5734"/>
                  <a:pt x="7223" y="5725"/>
                  <a:pt x="7229" y="5710"/>
                </a:cubicBezTo>
                <a:lnTo>
                  <a:pt x="7229" y="5710"/>
                </a:lnTo>
                <a:cubicBezTo>
                  <a:pt x="7168" y="5815"/>
                  <a:pt x="7045" y="5991"/>
                  <a:pt x="6932" y="6049"/>
                </a:cubicBezTo>
                <a:lnTo>
                  <a:pt x="6939" y="6026"/>
                </a:lnTo>
                <a:lnTo>
                  <a:pt x="6939" y="6026"/>
                </a:lnTo>
                <a:cubicBezTo>
                  <a:pt x="6862" y="6081"/>
                  <a:pt x="6918" y="6153"/>
                  <a:pt x="6832" y="6193"/>
                </a:cubicBezTo>
                <a:lnTo>
                  <a:pt x="6839" y="6176"/>
                </a:lnTo>
                <a:lnTo>
                  <a:pt x="6839" y="6176"/>
                </a:lnTo>
                <a:cubicBezTo>
                  <a:pt x="6684" y="6311"/>
                  <a:pt x="6547" y="6494"/>
                  <a:pt x="6396" y="6566"/>
                </a:cubicBezTo>
                <a:cubicBezTo>
                  <a:pt x="6415" y="6626"/>
                  <a:pt x="6239" y="6693"/>
                  <a:pt x="6280" y="6756"/>
                </a:cubicBezTo>
                <a:cubicBezTo>
                  <a:pt x="6171" y="6812"/>
                  <a:pt x="6188" y="6779"/>
                  <a:pt x="6053" y="6879"/>
                </a:cubicBezTo>
                <a:cubicBezTo>
                  <a:pt x="6018" y="6909"/>
                  <a:pt x="6039" y="6958"/>
                  <a:pt x="6007" y="7002"/>
                </a:cubicBezTo>
                <a:lnTo>
                  <a:pt x="5978" y="6977"/>
                </a:lnTo>
                <a:lnTo>
                  <a:pt x="5977" y="6981"/>
                </a:lnTo>
                <a:lnTo>
                  <a:pt x="5976" y="6980"/>
                </a:lnTo>
                <a:lnTo>
                  <a:pt x="5976" y="6980"/>
                </a:lnTo>
                <a:lnTo>
                  <a:pt x="5954" y="7057"/>
                </a:lnTo>
                <a:lnTo>
                  <a:pt x="5893" y="7053"/>
                </a:lnTo>
                <a:lnTo>
                  <a:pt x="5870" y="7087"/>
                </a:lnTo>
                <a:lnTo>
                  <a:pt x="5866" y="7093"/>
                </a:lnTo>
                <a:lnTo>
                  <a:pt x="5872" y="7090"/>
                </a:lnTo>
                <a:cubicBezTo>
                  <a:pt x="5882" y="7086"/>
                  <a:pt x="5893" y="7082"/>
                  <a:pt x="5901" y="7082"/>
                </a:cubicBezTo>
                <a:cubicBezTo>
                  <a:pt x="5907" y="7082"/>
                  <a:pt x="5911" y="7084"/>
                  <a:pt x="5914" y="7087"/>
                </a:cubicBezTo>
                <a:cubicBezTo>
                  <a:pt x="5907" y="7097"/>
                  <a:pt x="5900" y="7104"/>
                  <a:pt x="5893" y="7111"/>
                </a:cubicBezTo>
                <a:lnTo>
                  <a:pt x="5746" y="7272"/>
                </a:lnTo>
                <a:lnTo>
                  <a:pt x="5746" y="7273"/>
                </a:lnTo>
                <a:lnTo>
                  <a:pt x="5746" y="7273"/>
                </a:lnTo>
                <a:lnTo>
                  <a:pt x="5703" y="7319"/>
                </a:lnTo>
                <a:lnTo>
                  <a:pt x="5703" y="7319"/>
                </a:lnTo>
                <a:lnTo>
                  <a:pt x="5715" y="7319"/>
                </a:lnTo>
                <a:lnTo>
                  <a:pt x="5715" y="7319"/>
                </a:lnTo>
                <a:lnTo>
                  <a:pt x="5657" y="7405"/>
                </a:lnTo>
                <a:lnTo>
                  <a:pt x="5657" y="7405"/>
                </a:lnTo>
                <a:lnTo>
                  <a:pt x="5977" y="7342"/>
                </a:lnTo>
                <a:lnTo>
                  <a:pt x="5986" y="7340"/>
                </a:lnTo>
                <a:lnTo>
                  <a:pt x="5977" y="7338"/>
                </a:lnTo>
                <a:lnTo>
                  <a:pt x="5884" y="7312"/>
                </a:lnTo>
                <a:lnTo>
                  <a:pt x="5884" y="7312"/>
                </a:lnTo>
                <a:lnTo>
                  <a:pt x="5977" y="7308"/>
                </a:lnTo>
                <a:cubicBezTo>
                  <a:pt x="5979" y="7308"/>
                  <a:pt x="5981" y="7308"/>
                  <a:pt x="5983" y="7308"/>
                </a:cubicBezTo>
                <a:cubicBezTo>
                  <a:pt x="6056" y="7308"/>
                  <a:pt x="6139" y="7343"/>
                  <a:pt x="6141" y="7359"/>
                </a:cubicBezTo>
                <a:lnTo>
                  <a:pt x="6331" y="7326"/>
                </a:lnTo>
                <a:lnTo>
                  <a:pt x="6331" y="7326"/>
                </a:lnTo>
                <a:cubicBezTo>
                  <a:pt x="6329" y="7336"/>
                  <a:pt x="6316" y="7342"/>
                  <a:pt x="6300" y="7347"/>
                </a:cubicBezTo>
                <a:lnTo>
                  <a:pt x="6300" y="7347"/>
                </a:lnTo>
                <a:cubicBezTo>
                  <a:pt x="6305" y="7346"/>
                  <a:pt x="6308" y="7345"/>
                  <a:pt x="6311" y="7345"/>
                </a:cubicBezTo>
                <a:cubicBezTo>
                  <a:pt x="6336" y="7345"/>
                  <a:pt x="6321" y="7371"/>
                  <a:pt x="6343" y="7371"/>
                </a:cubicBezTo>
                <a:cubicBezTo>
                  <a:pt x="6351" y="7371"/>
                  <a:pt x="6362" y="7368"/>
                  <a:pt x="6380" y="7361"/>
                </a:cubicBezTo>
                <a:cubicBezTo>
                  <a:pt x="6368" y="7354"/>
                  <a:pt x="6387" y="7338"/>
                  <a:pt x="6389" y="7331"/>
                </a:cubicBezTo>
                <a:cubicBezTo>
                  <a:pt x="6418" y="7345"/>
                  <a:pt x="6468" y="7351"/>
                  <a:pt x="6521" y="7351"/>
                </a:cubicBezTo>
                <a:cubicBezTo>
                  <a:pt x="6554" y="7351"/>
                  <a:pt x="6588" y="7348"/>
                  <a:pt x="6619" y="7345"/>
                </a:cubicBezTo>
                <a:lnTo>
                  <a:pt x="6619" y="7345"/>
                </a:lnTo>
                <a:lnTo>
                  <a:pt x="6603" y="7373"/>
                </a:lnTo>
                <a:cubicBezTo>
                  <a:pt x="6618" y="7373"/>
                  <a:pt x="6634" y="7373"/>
                  <a:pt x="6650" y="7373"/>
                </a:cubicBezTo>
                <a:cubicBezTo>
                  <a:pt x="6779" y="7373"/>
                  <a:pt x="6917" y="7359"/>
                  <a:pt x="7055" y="7359"/>
                </a:cubicBezTo>
                <a:cubicBezTo>
                  <a:pt x="7001" y="7347"/>
                  <a:pt x="7013" y="7301"/>
                  <a:pt x="7059" y="7296"/>
                </a:cubicBezTo>
                <a:lnTo>
                  <a:pt x="7066" y="7310"/>
                </a:lnTo>
                <a:lnTo>
                  <a:pt x="7066" y="7310"/>
                </a:lnTo>
                <a:cubicBezTo>
                  <a:pt x="7065" y="7306"/>
                  <a:pt x="7071" y="7301"/>
                  <a:pt x="7089" y="7291"/>
                </a:cubicBezTo>
                <a:lnTo>
                  <a:pt x="7089" y="7291"/>
                </a:lnTo>
                <a:cubicBezTo>
                  <a:pt x="7150" y="7296"/>
                  <a:pt x="7129" y="7338"/>
                  <a:pt x="7096" y="7349"/>
                </a:cubicBezTo>
                <a:lnTo>
                  <a:pt x="7166" y="7336"/>
                </a:lnTo>
                <a:lnTo>
                  <a:pt x="7166" y="7336"/>
                </a:lnTo>
                <a:cubicBezTo>
                  <a:pt x="7171" y="7349"/>
                  <a:pt x="7154" y="7354"/>
                  <a:pt x="7150" y="7370"/>
                </a:cubicBezTo>
                <a:cubicBezTo>
                  <a:pt x="7155" y="7366"/>
                  <a:pt x="7162" y="7364"/>
                  <a:pt x="7170" y="7364"/>
                </a:cubicBezTo>
                <a:cubicBezTo>
                  <a:pt x="7197" y="7364"/>
                  <a:pt x="7239" y="7383"/>
                  <a:pt x="7274" y="7383"/>
                </a:cubicBezTo>
                <a:cubicBezTo>
                  <a:pt x="7290" y="7383"/>
                  <a:pt x="7305" y="7379"/>
                  <a:pt x="7317" y="7368"/>
                </a:cubicBezTo>
                <a:lnTo>
                  <a:pt x="7319" y="7380"/>
                </a:lnTo>
                <a:cubicBezTo>
                  <a:pt x="7477" y="7380"/>
                  <a:pt x="7548" y="7366"/>
                  <a:pt x="7676" y="7363"/>
                </a:cubicBezTo>
                <a:cubicBezTo>
                  <a:pt x="7678" y="7329"/>
                  <a:pt x="7729" y="7338"/>
                  <a:pt x="7766" y="7308"/>
                </a:cubicBezTo>
                <a:cubicBezTo>
                  <a:pt x="7858" y="7319"/>
                  <a:pt x="7957" y="7345"/>
                  <a:pt x="8066" y="7345"/>
                </a:cubicBezTo>
                <a:cubicBezTo>
                  <a:pt x="8070" y="7345"/>
                  <a:pt x="8075" y="7345"/>
                  <a:pt x="8079" y="7345"/>
                </a:cubicBezTo>
                <a:cubicBezTo>
                  <a:pt x="8158" y="7326"/>
                  <a:pt x="8100" y="7315"/>
                  <a:pt x="8137" y="7294"/>
                </a:cubicBezTo>
                <a:lnTo>
                  <a:pt x="8137" y="7294"/>
                </a:lnTo>
                <a:cubicBezTo>
                  <a:pt x="8142" y="7326"/>
                  <a:pt x="8256" y="7322"/>
                  <a:pt x="8198" y="7345"/>
                </a:cubicBezTo>
                <a:cubicBezTo>
                  <a:pt x="8313" y="7342"/>
                  <a:pt x="8429" y="7333"/>
                  <a:pt x="8543" y="7312"/>
                </a:cubicBezTo>
                <a:cubicBezTo>
                  <a:pt x="8524" y="7301"/>
                  <a:pt x="8504" y="7294"/>
                  <a:pt x="8515" y="7285"/>
                </a:cubicBezTo>
                <a:cubicBezTo>
                  <a:pt x="8520" y="7284"/>
                  <a:pt x="8524" y="7283"/>
                  <a:pt x="8529" y="7283"/>
                </a:cubicBezTo>
                <a:cubicBezTo>
                  <a:pt x="8556" y="7283"/>
                  <a:pt x="8584" y="7299"/>
                  <a:pt x="8580" y="7312"/>
                </a:cubicBezTo>
                <a:lnTo>
                  <a:pt x="8573" y="7317"/>
                </a:lnTo>
                <a:cubicBezTo>
                  <a:pt x="8603" y="7310"/>
                  <a:pt x="8634" y="7307"/>
                  <a:pt x="8666" y="7307"/>
                </a:cubicBezTo>
                <a:cubicBezTo>
                  <a:pt x="8801" y="7307"/>
                  <a:pt x="8949" y="7361"/>
                  <a:pt x="9071" y="7361"/>
                </a:cubicBezTo>
                <a:cubicBezTo>
                  <a:pt x="9107" y="7361"/>
                  <a:pt x="9142" y="7356"/>
                  <a:pt x="9172" y="7343"/>
                </a:cubicBezTo>
                <a:lnTo>
                  <a:pt x="9172" y="7343"/>
                </a:lnTo>
                <a:lnTo>
                  <a:pt x="9324" y="7310"/>
                </a:lnTo>
                <a:lnTo>
                  <a:pt x="9324" y="7310"/>
                </a:lnTo>
                <a:cubicBezTo>
                  <a:pt x="9396" y="7317"/>
                  <a:pt x="9280" y="7336"/>
                  <a:pt x="9334" y="7354"/>
                </a:cubicBezTo>
                <a:cubicBezTo>
                  <a:pt x="9392" y="7336"/>
                  <a:pt x="9443" y="7331"/>
                  <a:pt x="9490" y="7331"/>
                </a:cubicBezTo>
                <a:cubicBezTo>
                  <a:pt x="9545" y="7331"/>
                  <a:pt x="9595" y="7338"/>
                  <a:pt x="9647" y="7338"/>
                </a:cubicBezTo>
                <a:cubicBezTo>
                  <a:pt x="9679" y="7338"/>
                  <a:pt x="9713" y="7335"/>
                  <a:pt x="9748" y="7326"/>
                </a:cubicBezTo>
                <a:cubicBezTo>
                  <a:pt x="9787" y="7360"/>
                  <a:pt x="9849" y="7369"/>
                  <a:pt x="9918" y="7369"/>
                </a:cubicBezTo>
                <a:cubicBezTo>
                  <a:pt x="9991" y="7369"/>
                  <a:pt x="10073" y="7359"/>
                  <a:pt x="10148" y="7359"/>
                </a:cubicBezTo>
                <a:cubicBezTo>
                  <a:pt x="10200" y="7359"/>
                  <a:pt x="10248" y="7364"/>
                  <a:pt x="10286" y="7380"/>
                </a:cubicBezTo>
                <a:lnTo>
                  <a:pt x="10277" y="7359"/>
                </a:lnTo>
                <a:cubicBezTo>
                  <a:pt x="10286" y="7353"/>
                  <a:pt x="10293" y="7351"/>
                  <a:pt x="10300" y="7351"/>
                </a:cubicBezTo>
                <a:cubicBezTo>
                  <a:pt x="10319" y="7351"/>
                  <a:pt x="10328" y="7371"/>
                  <a:pt x="10351" y="7375"/>
                </a:cubicBezTo>
                <a:cubicBezTo>
                  <a:pt x="10347" y="7359"/>
                  <a:pt x="10309" y="7356"/>
                  <a:pt x="10333" y="7342"/>
                </a:cubicBezTo>
                <a:cubicBezTo>
                  <a:pt x="10389" y="7338"/>
                  <a:pt x="10447" y="7336"/>
                  <a:pt x="10505" y="7336"/>
                </a:cubicBezTo>
                <a:cubicBezTo>
                  <a:pt x="10778" y="7336"/>
                  <a:pt x="11061" y="7379"/>
                  <a:pt x="11334" y="7396"/>
                </a:cubicBezTo>
                <a:cubicBezTo>
                  <a:pt x="11338" y="7396"/>
                  <a:pt x="11341" y="7396"/>
                  <a:pt x="11344" y="7396"/>
                </a:cubicBezTo>
                <a:cubicBezTo>
                  <a:pt x="11434" y="7396"/>
                  <a:pt x="11420" y="7320"/>
                  <a:pt x="11492" y="7320"/>
                </a:cubicBezTo>
                <a:cubicBezTo>
                  <a:pt x="11508" y="7320"/>
                  <a:pt x="11529" y="7324"/>
                  <a:pt x="11557" y="7333"/>
                </a:cubicBezTo>
                <a:lnTo>
                  <a:pt x="11515" y="7375"/>
                </a:lnTo>
                <a:cubicBezTo>
                  <a:pt x="11611" y="7356"/>
                  <a:pt x="11709" y="7352"/>
                  <a:pt x="11807" y="7352"/>
                </a:cubicBezTo>
                <a:cubicBezTo>
                  <a:pt x="11869" y="7352"/>
                  <a:pt x="11931" y="7354"/>
                  <a:pt x="11993" y="7354"/>
                </a:cubicBezTo>
                <a:cubicBezTo>
                  <a:pt x="12082" y="7354"/>
                  <a:pt x="12171" y="7350"/>
                  <a:pt x="12257" y="7336"/>
                </a:cubicBezTo>
                <a:lnTo>
                  <a:pt x="12257" y="7336"/>
                </a:lnTo>
                <a:cubicBezTo>
                  <a:pt x="12241" y="7345"/>
                  <a:pt x="12241" y="7356"/>
                  <a:pt x="12217" y="7356"/>
                </a:cubicBezTo>
                <a:cubicBezTo>
                  <a:pt x="12233" y="7366"/>
                  <a:pt x="12257" y="7370"/>
                  <a:pt x="12283" y="7370"/>
                </a:cubicBezTo>
                <a:cubicBezTo>
                  <a:pt x="12340" y="7370"/>
                  <a:pt x="12405" y="7351"/>
                  <a:pt x="12405" y="7333"/>
                </a:cubicBezTo>
                <a:cubicBezTo>
                  <a:pt x="12445" y="7336"/>
                  <a:pt x="12414" y="7356"/>
                  <a:pt x="12438" y="7368"/>
                </a:cubicBezTo>
                <a:cubicBezTo>
                  <a:pt x="12445" y="7371"/>
                  <a:pt x="12453" y="7372"/>
                  <a:pt x="12462" y="7372"/>
                </a:cubicBezTo>
                <a:cubicBezTo>
                  <a:pt x="12498" y="7372"/>
                  <a:pt x="12539" y="7352"/>
                  <a:pt x="12568" y="7352"/>
                </a:cubicBezTo>
                <a:cubicBezTo>
                  <a:pt x="12578" y="7352"/>
                  <a:pt x="12587" y="7354"/>
                  <a:pt x="12593" y="7361"/>
                </a:cubicBezTo>
                <a:cubicBezTo>
                  <a:pt x="12595" y="7363"/>
                  <a:pt x="12592" y="7366"/>
                  <a:pt x="12586" y="7368"/>
                </a:cubicBezTo>
                <a:lnTo>
                  <a:pt x="12586" y="7368"/>
                </a:lnTo>
                <a:cubicBezTo>
                  <a:pt x="12630" y="7360"/>
                  <a:pt x="12719" y="7371"/>
                  <a:pt x="12693" y="7340"/>
                </a:cubicBezTo>
                <a:lnTo>
                  <a:pt x="12693" y="7340"/>
                </a:lnTo>
                <a:cubicBezTo>
                  <a:pt x="12714" y="7345"/>
                  <a:pt x="12736" y="7346"/>
                  <a:pt x="12756" y="7346"/>
                </a:cubicBezTo>
                <a:cubicBezTo>
                  <a:pt x="12799" y="7346"/>
                  <a:pt x="12839" y="7340"/>
                  <a:pt x="12877" y="7340"/>
                </a:cubicBezTo>
                <a:cubicBezTo>
                  <a:pt x="12898" y="7340"/>
                  <a:pt x="12917" y="7342"/>
                  <a:pt x="12936" y="7347"/>
                </a:cubicBezTo>
                <a:cubicBezTo>
                  <a:pt x="12950" y="7335"/>
                  <a:pt x="12969" y="7332"/>
                  <a:pt x="12990" y="7332"/>
                </a:cubicBezTo>
                <a:cubicBezTo>
                  <a:pt x="13013" y="7332"/>
                  <a:pt x="13037" y="7336"/>
                  <a:pt x="13058" y="7336"/>
                </a:cubicBezTo>
                <a:cubicBezTo>
                  <a:pt x="13081" y="7336"/>
                  <a:pt x="13100" y="7331"/>
                  <a:pt x="13105" y="7310"/>
                </a:cubicBezTo>
                <a:lnTo>
                  <a:pt x="13105" y="7310"/>
                </a:lnTo>
                <a:cubicBezTo>
                  <a:pt x="13102" y="7339"/>
                  <a:pt x="13146" y="7351"/>
                  <a:pt x="13197" y="7351"/>
                </a:cubicBezTo>
                <a:cubicBezTo>
                  <a:pt x="13242" y="7351"/>
                  <a:pt x="13294" y="7342"/>
                  <a:pt x="13321" y="7329"/>
                </a:cubicBezTo>
                <a:lnTo>
                  <a:pt x="13321" y="7329"/>
                </a:lnTo>
                <a:cubicBezTo>
                  <a:pt x="13302" y="7347"/>
                  <a:pt x="13370" y="7347"/>
                  <a:pt x="13349" y="7370"/>
                </a:cubicBezTo>
                <a:cubicBezTo>
                  <a:pt x="13414" y="7370"/>
                  <a:pt x="13472" y="7359"/>
                  <a:pt x="13460" y="7331"/>
                </a:cubicBezTo>
                <a:lnTo>
                  <a:pt x="13460" y="7331"/>
                </a:lnTo>
                <a:cubicBezTo>
                  <a:pt x="13488" y="7347"/>
                  <a:pt x="13517" y="7352"/>
                  <a:pt x="13544" y="7352"/>
                </a:cubicBezTo>
                <a:cubicBezTo>
                  <a:pt x="13601" y="7352"/>
                  <a:pt x="13654" y="7330"/>
                  <a:pt x="13699" y="7330"/>
                </a:cubicBezTo>
                <a:cubicBezTo>
                  <a:pt x="13726" y="7330"/>
                  <a:pt x="13751" y="7338"/>
                  <a:pt x="13771" y="7363"/>
                </a:cubicBezTo>
                <a:cubicBezTo>
                  <a:pt x="13963" y="7331"/>
                  <a:pt x="14142" y="7312"/>
                  <a:pt x="14315" y="7298"/>
                </a:cubicBezTo>
                <a:lnTo>
                  <a:pt x="14315" y="7298"/>
                </a:lnTo>
                <a:cubicBezTo>
                  <a:pt x="14308" y="7354"/>
                  <a:pt x="14123" y="7305"/>
                  <a:pt x="14130" y="7363"/>
                </a:cubicBezTo>
                <a:cubicBezTo>
                  <a:pt x="14275" y="7343"/>
                  <a:pt x="14367" y="7303"/>
                  <a:pt x="14498" y="7303"/>
                </a:cubicBezTo>
                <a:cubicBezTo>
                  <a:pt x="14516" y="7303"/>
                  <a:pt x="14534" y="7304"/>
                  <a:pt x="14554" y="7305"/>
                </a:cubicBezTo>
                <a:cubicBezTo>
                  <a:pt x="14596" y="7312"/>
                  <a:pt x="14531" y="7329"/>
                  <a:pt x="14515" y="7338"/>
                </a:cubicBezTo>
                <a:cubicBezTo>
                  <a:pt x="14574" y="7330"/>
                  <a:pt x="14631" y="7328"/>
                  <a:pt x="14686" y="7328"/>
                </a:cubicBezTo>
                <a:cubicBezTo>
                  <a:pt x="14720" y="7328"/>
                  <a:pt x="14754" y="7329"/>
                  <a:pt x="14787" y="7329"/>
                </a:cubicBezTo>
                <a:cubicBezTo>
                  <a:pt x="14853" y="7329"/>
                  <a:pt x="14917" y="7326"/>
                  <a:pt x="14979" y="7313"/>
                </a:cubicBezTo>
                <a:lnTo>
                  <a:pt x="14979" y="7313"/>
                </a:lnTo>
                <a:cubicBezTo>
                  <a:pt x="14980" y="7313"/>
                  <a:pt x="14980" y="7314"/>
                  <a:pt x="14980" y="7314"/>
                </a:cubicBezTo>
                <a:lnTo>
                  <a:pt x="14980" y="7314"/>
                </a:lnTo>
                <a:cubicBezTo>
                  <a:pt x="14981" y="7314"/>
                  <a:pt x="14981" y="7313"/>
                  <a:pt x="14981" y="7312"/>
                </a:cubicBezTo>
                <a:lnTo>
                  <a:pt x="14981" y="7312"/>
                </a:lnTo>
                <a:cubicBezTo>
                  <a:pt x="14980" y="7312"/>
                  <a:pt x="14980" y="7313"/>
                  <a:pt x="14979" y="7313"/>
                </a:cubicBezTo>
                <a:lnTo>
                  <a:pt x="14979" y="7313"/>
                </a:lnTo>
                <a:cubicBezTo>
                  <a:pt x="14967" y="7294"/>
                  <a:pt x="14999" y="7276"/>
                  <a:pt x="15034" y="7259"/>
                </a:cubicBezTo>
                <a:lnTo>
                  <a:pt x="15187" y="7185"/>
                </a:lnTo>
                <a:lnTo>
                  <a:pt x="15080" y="7148"/>
                </a:lnTo>
                <a:cubicBezTo>
                  <a:pt x="15055" y="7138"/>
                  <a:pt x="15030" y="7127"/>
                  <a:pt x="15015" y="7125"/>
                </a:cubicBezTo>
                <a:lnTo>
                  <a:pt x="15015" y="7125"/>
                </a:lnTo>
                <a:lnTo>
                  <a:pt x="15017" y="7120"/>
                </a:lnTo>
                <a:lnTo>
                  <a:pt x="15017" y="7120"/>
                </a:lnTo>
                <a:cubicBezTo>
                  <a:pt x="15029" y="7115"/>
                  <a:pt x="15030" y="7106"/>
                  <a:pt x="15027" y="7095"/>
                </a:cubicBezTo>
                <a:lnTo>
                  <a:pt x="15027" y="7095"/>
                </a:lnTo>
                <a:lnTo>
                  <a:pt x="15034" y="7078"/>
                </a:lnTo>
                <a:cubicBezTo>
                  <a:pt x="15028" y="7077"/>
                  <a:pt x="15023" y="7077"/>
                  <a:pt x="15018" y="7076"/>
                </a:cubicBezTo>
                <a:lnTo>
                  <a:pt x="15018" y="7076"/>
                </a:lnTo>
                <a:cubicBezTo>
                  <a:pt x="14997" y="7043"/>
                  <a:pt x="14961" y="7004"/>
                  <a:pt x="15034" y="6997"/>
                </a:cubicBezTo>
                <a:cubicBezTo>
                  <a:pt x="15024" y="6991"/>
                  <a:pt x="15011" y="6986"/>
                  <a:pt x="15000" y="6986"/>
                </a:cubicBezTo>
                <a:cubicBezTo>
                  <a:pt x="14993" y="6986"/>
                  <a:pt x="14987" y="6988"/>
                  <a:pt x="14983" y="6995"/>
                </a:cubicBezTo>
                <a:cubicBezTo>
                  <a:pt x="14969" y="6975"/>
                  <a:pt x="14967" y="6964"/>
                  <a:pt x="14989" y="6964"/>
                </a:cubicBezTo>
                <a:cubicBezTo>
                  <a:pt x="14992" y="6964"/>
                  <a:pt x="14997" y="6964"/>
                  <a:pt x="15002" y="6965"/>
                </a:cubicBezTo>
                <a:cubicBezTo>
                  <a:pt x="14918" y="6902"/>
                  <a:pt x="14925" y="6946"/>
                  <a:pt x="14860" y="6881"/>
                </a:cubicBezTo>
                <a:cubicBezTo>
                  <a:pt x="14863" y="6878"/>
                  <a:pt x="14867" y="6877"/>
                  <a:pt x="14872" y="6877"/>
                </a:cubicBezTo>
                <a:cubicBezTo>
                  <a:pt x="14879" y="6877"/>
                  <a:pt x="14888" y="6879"/>
                  <a:pt x="14896" y="6879"/>
                </a:cubicBezTo>
                <a:cubicBezTo>
                  <a:pt x="14898" y="6879"/>
                  <a:pt x="14900" y="6879"/>
                  <a:pt x="14902" y="6879"/>
                </a:cubicBezTo>
                <a:cubicBezTo>
                  <a:pt x="14844" y="6865"/>
                  <a:pt x="14791" y="6830"/>
                  <a:pt x="14754" y="6781"/>
                </a:cubicBezTo>
                <a:cubicBezTo>
                  <a:pt x="14758" y="6780"/>
                  <a:pt x="14760" y="6774"/>
                  <a:pt x="14765" y="6774"/>
                </a:cubicBezTo>
                <a:cubicBezTo>
                  <a:pt x="14767" y="6774"/>
                  <a:pt x="14769" y="6775"/>
                  <a:pt x="14771" y="6776"/>
                </a:cubicBezTo>
                <a:lnTo>
                  <a:pt x="14771" y="6776"/>
                </a:lnTo>
                <a:cubicBezTo>
                  <a:pt x="14673" y="6687"/>
                  <a:pt x="14566" y="6660"/>
                  <a:pt x="14480" y="6543"/>
                </a:cubicBezTo>
                <a:cubicBezTo>
                  <a:pt x="14550" y="6536"/>
                  <a:pt x="14457" y="6494"/>
                  <a:pt x="14485" y="6455"/>
                </a:cubicBezTo>
                <a:lnTo>
                  <a:pt x="14417" y="6408"/>
                </a:lnTo>
                <a:lnTo>
                  <a:pt x="14424" y="6448"/>
                </a:lnTo>
                <a:cubicBezTo>
                  <a:pt x="14376" y="6397"/>
                  <a:pt x="14308" y="6376"/>
                  <a:pt x="14276" y="6322"/>
                </a:cubicBezTo>
                <a:lnTo>
                  <a:pt x="14276" y="6322"/>
                </a:lnTo>
                <a:lnTo>
                  <a:pt x="14327" y="6346"/>
                </a:lnTo>
                <a:lnTo>
                  <a:pt x="14227" y="6260"/>
                </a:lnTo>
                <a:lnTo>
                  <a:pt x="14267" y="6325"/>
                </a:lnTo>
                <a:cubicBezTo>
                  <a:pt x="14254" y="6318"/>
                  <a:pt x="14244" y="6316"/>
                  <a:pt x="14237" y="6316"/>
                </a:cubicBezTo>
                <a:cubicBezTo>
                  <a:pt x="14221" y="6316"/>
                  <a:pt x="14218" y="6329"/>
                  <a:pt x="14210" y="6329"/>
                </a:cubicBezTo>
                <a:cubicBezTo>
                  <a:pt x="14203" y="6329"/>
                  <a:pt x="14194" y="6321"/>
                  <a:pt x="14174" y="6295"/>
                </a:cubicBezTo>
                <a:lnTo>
                  <a:pt x="14174" y="6295"/>
                </a:lnTo>
                <a:cubicBezTo>
                  <a:pt x="14175" y="6296"/>
                  <a:pt x="14176" y="6296"/>
                  <a:pt x="14176" y="6296"/>
                </a:cubicBezTo>
                <a:cubicBezTo>
                  <a:pt x="14179" y="6296"/>
                  <a:pt x="14129" y="6246"/>
                  <a:pt x="14119" y="6205"/>
                </a:cubicBezTo>
                <a:lnTo>
                  <a:pt x="14119" y="6205"/>
                </a:lnTo>
                <a:cubicBezTo>
                  <a:pt x="14135" y="6209"/>
                  <a:pt x="14149" y="6216"/>
                  <a:pt x="14165" y="6225"/>
                </a:cubicBezTo>
                <a:cubicBezTo>
                  <a:pt x="14153" y="6210"/>
                  <a:pt x="14142" y="6197"/>
                  <a:pt x="14132" y="6197"/>
                </a:cubicBezTo>
                <a:cubicBezTo>
                  <a:pt x="14128" y="6197"/>
                  <a:pt x="14124" y="6198"/>
                  <a:pt x="14121" y="6202"/>
                </a:cubicBezTo>
                <a:lnTo>
                  <a:pt x="14119" y="6204"/>
                </a:lnTo>
                <a:lnTo>
                  <a:pt x="14119" y="6204"/>
                </a:lnTo>
                <a:cubicBezTo>
                  <a:pt x="14119" y="6202"/>
                  <a:pt x="14119" y="6201"/>
                  <a:pt x="14118" y="6200"/>
                </a:cubicBezTo>
                <a:cubicBezTo>
                  <a:pt x="14077" y="6188"/>
                  <a:pt x="14042" y="6163"/>
                  <a:pt x="14019" y="6125"/>
                </a:cubicBezTo>
                <a:cubicBezTo>
                  <a:pt x="14019" y="6107"/>
                  <a:pt x="14063" y="6098"/>
                  <a:pt x="14063" y="6084"/>
                </a:cubicBezTo>
                <a:lnTo>
                  <a:pt x="14063" y="6084"/>
                </a:lnTo>
                <a:cubicBezTo>
                  <a:pt x="14062" y="6084"/>
                  <a:pt x="14061" y="6084"/>
                  <a:pt x="14060" y="6084"/>
                </a:cubicBezTo>
                <a:cubicBezTo>
                  <a:pt x="14009" y="6084"/>
                  <a:pt x="13939" y="5975"/>
                  <a:pt x="13880" y="5975"/>
                </a:cubicBezTo>
                <a:cubicBezTo>
                  <a:pt x="13893" y="5975"/>
                  <a:pt x="13907" y="5968"/>
                  <a:pt x="13914" y="5954"/>
                </a:cubicBezTo>
                <a:lnTo>
                  <a:pt x="13914" y="5954"/>
                </a:lnTo>
                <a:lnTo>
                  <a:pt x="13873" y="5956"/>
                </a:lnTo>
                <a:cubicBezTo>
                  <a:pt x="13856" y="5926"/>
                  <a:pt x="13856" y="5919"/>
                  <a:pt x="13873" y="5908"/>
                </a:cubicBezTo>
                <a:cubicBezTo>
                  <a:pt x="13858" y="5891"/>
                  <a:pt x="13849" y="5886"/>
                  <a:pt x="13843" y="5886"/>
                </a:cubicBezTo>
                <a:cubicBezTo>
                  <a:pt x="13831" y="5886"/>
                  <a:pt x="13832" y="5911"/>
                  <a:pt x="13823" y="5911"/>
                </a:cubicBezTo>
                <a:cubicBezTo>
                  <a:pt x="13817" y="5911"/>
                  <a:pt x="13808" y="5902"/>
                  <a:pt x="13789" y="5873"/>
                </a:cubicBezTo>
                <a:lnTo>
                  <a:pt x="13789" y="5873"/>
                </a:lnTo>
                <a:cubicBezTo>
                  <a:pt x="13792" y="5874"/>
                  <a:pt x="13794" y="5875"/>
                  <a:pt x="13796" y="5875"/>
                </a:cubicBezTo>
                <a:cubicBezTo>
                  <a:pt x="13797" y="5875"/>
                  <a:pt x="13798" y="5874"/>
                  <a:pt x="13799" y="5874"/>
                </a:cubicBezTo>
                <a:cubicBezTo>
                  <a:pt x="13802" y="5874"/>
                  <a:pt x="13807" y="5875"/>
                  <a:pt x="13815" y="5880"/>
                </a:cubicBezTo>
                <a:cubicBezTo>
                  <a:pt x="13743" y="5789"/>
                  <a:pt x="13641" y="5736"/>
                  <a:pt x="13576" y="5648"/>
                </a:cubicBezTo>
                <a:cubicBezTo>
                  <a:pt x="13578" y="5636"/>
                  <a:pt x="13583" y="5632"/>
                  <a:pt x="13589" y="5632"/>
                </a:cubicBezTo>
                <a:cubicBezTo>
                  <a:pt x="13606" y="5632"/>
                  <a:pt x="13633" y="5667"/>
                  <a:pt x="13647" y="5667"/>
                </a:cubicBezTo>
                <a:cubicBezTo>
                  <a:pt x="13651" y="5667"/>
                  <a:pt x="13654" y="5663"/>
                  <a:pt x="13655" y="5653"/>
                </a:cubicBezTo>
                <a:cubicBezTo>
                  <a:pt x="13539" y="5551"/>
                  <a:pt x="13388" y="5465"/>
                  <a:pt x="13291" y="5351"/>
                </a:cubicBezTo>
                <a:lnTo>
                  <a:pt x="13291" y="5351"/>
                </a:lnTo>
                <a:lnTo>
                  <a:pt x="13307" y="5374"/>
                </a:lnTo>
                <a:cubicBezTo>
                  <a:pt x="13300" y="5378"/>
                  <a:pt x="13294" y="5379"/>
                  <a:pt x="13289" y="5379"/>
                </a:cubicBezTo>
                <a:cubicBezTo>
                  <a:pt x="13246" y="5379"/>
                  <a:pt x="13243" y="5273"/>
                  <a:pt x="13179" y="5244"/>
                </a:cubicBezTo>
                <a:lnTo>
                  <a:pt x="13179" y="5244"/>
                </a:lnTo>
                <a:cubicBezTo>
                  <a:pt x="13181" y="5245"/>
                  <a:pt x="13183" y="5245"/>
                  <a:pt x="13186" y="5245"/>
                </a:cubicBezTo>
                <a:cubicBezTo>
                  <a:pt x="13200" y="5245"/>
                  <a:pt x="13215" y="5235"/>
                  <a:pt x="13211" y="5235"/>
                </a:cubicBezTo>
                <a:lnTo>
                  <a:pt x="13211" y="5235"/>
                </a:lnTo>
                <a:cubicBezTo>
                  <a:pt x="13211" y="5235"/>
                  <a:pt x="13210" y="5235"/>
                  <a:pt x="13210" y="5235"/>
                </a:cubicBezTo>
                <a:cubicBezTo>
                  <a:pt x="13145" y="5154"/>
                  <a:pt x="13050" y="5098"/>
                  <a:pt x="12927" y="5003"/>
                </a:cubicBezTo>
                <a:lnTo>
                  <a:pt x="12952" y="5003"/>
                </a:lnTo>
                <a:cubicBezTo>
                  <a:pt x="12920" y="4950"/>
                  <a:pt x="12846" y="4885"/>
                  <a:pt x="12804" y="4834"/>
                </a:cubicBezTo>
                <a:cubicBezTo>
                  <a:pt x="12788" y="4833"/>
                  <a:pt x="12771" y="4821"/>
                  <a:pt x="12762" y="4821"/>
                </a:cubicBezTo>
                <a:cubicBezTo>
                  <a:pt x="12756" y="4821"/>
                  <a:pt x="12753" y="4825"/>
                  <a:pt x="12753" y="4836"/>
                </a:cubicBezTo>
                <a:cubicBezTo>
                  <a:pt x="12679" y="4626"/>
                  <a:pt x="12445" y="4600"/>
                  <a:pt x="12377" y="4417"/>
                </a:cubicBezTo>
                <a:lnTo>
                  <a:pt x="12377" y="4417"/>
                </a:lnTo>
                <a:cubicBezTo>
                  <a:pt x="12387" y="4428"/>
                  <a:pt x="12405" y="4436"/>
                  <a:pt x="12411" y="4436"/>
                </a:cubicBezTo>
                <a:cubicBezTo>
                  <a:pt x="12414" y="4436"/>
                  <a:pt x="12414" y="4434"/>
                  <a:pt x="12410" y="4431"/>
                </a:cubicBezTo>
                <a:lnTo>
                  <a:pt x="12292" y="4333"/>
                </a:lnTo>
                <a:lnTo>
                  <a:pt x="12292" y="4333"/>
                </a:lnTo>
                <a:cubicBezTo>
                  <a:pt x="12280" y="4364"/>
                  <a:pt x="12294" y="4361"/>
                  <a:pt x="12301" y="4398"/>
                </a:cubicBezTo>
                <a:cubicBezTo>
                  <a:pt x="12266" y="4394"/>
                  <a:pt x="12234" y="4375"/>
                  <a:pt x="12208" y="4350"/>
                </a:cubicBezTo>
                <a:lnTo>
                  <a:pt x="12208" y="4350"/>
                </a:lnTo>
                <a:cubicBezTo>
                  <a:pt x="12220" y="4356"/>
                  <a:pt x="12229" y="4359"/>
                  <a:pt x="12235" y="4359"/>
                </a:cubicBezTo>
                <a:cubicBezTo>
                  <a:pt x="12260" y="4359"/>
                  <a:pt x="12239" y="4311"/>
                  <a:pt x="12231" y="4285"/>
                </a:cubicBezTo>
                <a:cubicBezTo>
                  <a:pt x="12229" y="4294"/>
                  <a:pt x="12215" y="4294"/>
                  <a:pt x="12210" y="4301"/>
                </a:cubicBezTo>
                <a:cubicBezTo>
                  <a:pt x="12205" y="4272"/>
                  <a:pt x="12197" y="4264"/>
                  <a:pt x="12189" y="4264"/>
                </a:cubicBezTo>
                <a:cubicBezTo>
                  <a:pt x="12179" y="4264"/>
                  <a:pt x="12167" y="4274"/>
                  <a:pt x="12153" y="4274"/>
                </a:cubicBezTo>
                <a:cubicBezTo>
                  <a:pt x="12140" y="4274"/>
                  <a:pt x="12125" y="4265"/>
                  <a:pt x="12108" y="4231"/>
                </a:cubicBezTo>
                <a:lnTo>
                  <a:pt x="12122" y="4224"/>
                </a:lnTo>
                <a:cubicBezTo>
                  <a:pt x="12088" y="4201"/>
                  <a:pt x="12048" y="4190"/>
                  <a:pt x="12020" y="4155"/>
                </a:cubicBezTo>
                <a:cubicBezTo>
                  <a:pt x="12023" y="4146"/>
                  <a:pt x="12027" y="4143"/>
                  <a:pt x="12032" y="4143"/>
                </a:cubicBezTo>
                <a:cubicBezTo>
                  <a:pt x="12043" y="4143"/>
                  <a:pt x="12059" y="4161"/>
                  <a:pt x="12073" y="4161"/>
                </a:cubicBezTo>
                <a:cubicBezTo>
                  <a:pt x="12076" y="4161"/>
                  <a:pt x="12080" y="4160"/>
                  <a:pt x="12083" y="4157"/>
                </a:cubicBezTo>
                <a:cubicBezTo>
                  <a:pt x="12039" y="4116"/>
                  <a:pt x="11953" y="4116"/>
                  <a:pt x="11937" y="4053"/>
                </a:cubicBezTo>
                <a:lnTo>
                  <a:pt x="11937" y="4053"/>
                </a:lnTo>
                <a:cubicBezTo>
                  <a:pt x="11962" y="4065"/>
                  <a:pt x="11988" y="4092"/>
                  <a:pt x="12013" y="4104"/>
                </a:cubicBezTo>
                <a:cubicBezTo>
                  <a:pt x="11999" y="4034"/>
                  <a:pt x="11986" y="4034"/>
                  <a:pt x="11960" y="4000"/>
                </a:cubicBezTo>
                <a:lnTo>
                  <a:pt x="11960" y="4000"/>
                </a:lnTo>
                <a:lnTo>
                  <a:pt x="11962" y="4002"/>
                </a:lnTo>
                <a:lnTo>
                  <a:pt x="11902" y="3916"/>
                </a:lnTo>
                <a:lnTo>
                  <a:pt x="11911" y="3942"/>
                </a:lnTo>
                <a:cubicBezTo>
                  <a:pt x="11908" y="3942"/>
                  <a:pt x="11904" y="3942"/>
                  <a:pt x="11901" y="3942"/>
                </a:cubicBezTo>
                <a:cubicBezTo>
                  <a:pt x="11796" y="3942"/>
                  <a:pt x="11787" y="3843"/>
                  <a:pt x="11681" y="3811"/>
                </a:cubicBezTo>
                <a:lnTo>
                  <a:pt x="11681" y="3811"/>
                </a:lnTo>
                <a:cubicBezTo>
                  <a:pt x="11706" y="3818"/>
                  <a:pt x="11721" y="3821"/>
                  <a:pt x="11729" y="3821"/>
                </a:cubicBezTo>
                <a:cubicBezTo>
                  <a:pt x="11754" y="3821"/>
                  <a:pt x="11718" y="3793"/>
                  <a:pt x="11742" y="3777"/>
                </a:cubicBezTo>
                <a:cubicBezTo>
                  <a:pt x="11733" y="3752"/>
                  <a:pt x="11712" y="3714"/>
                  <a:pt x="11728" y="3714"/>
                </a:cubicBezTo>
                <a:cubicBezTo>
                  <a:pt x="11670" y="3703"/>
                  <a:pt x="11687" y="3640"/>
                  <a:pt x="11605" y="3622"/>
                </a:cubicBezTo>
                <a:cubicBezTo>
                  <a:pt x="11612" y="3612"/>
                  <a:pt x="11571" y="3585"/>
                  <a:pt x="11601" y="3571"/>
                </a:cubicBezTo>
                <a:cubicBezTo>
                  <a:pt x="11589" y="3562"/>
                  <a:pt x="11582" y="3559"/>
                  <a:pt x="11578" y="3559"/>
                </a:cubicBezTo>
                <a:lnTo>
                  <a:pt x="11578" y="3559"/>
                </a:lnTo>
                <a:cubicBezTo>
                  <a:pt x="11566" y="3559"/>
                  <a:pt x="11592" y="3598"/>
                  <a:pt x="11580" y="3603"/>
                </a:cubicBezTo>
                <a:cubicBezTo>
                  <a:pt x="11483" y="3564"/>
                  <a:pt x="11455" y="3404"/>
                  <a:pt x="11313" y="3344"/>
                </a:cubicBezTo>
                <a:cubicBezTo>
                  <a:pt x="11211" y="3274"/>
                  <a:pt x="11165" y="3288"/>
                  <a:pt x="11072" y="3223"/>
                </a:cubicBezTo>
                <a:cubicBezTo>
                  <a:pt x="11067" y="3207"/>
                  <a:pt x="11074" y="3202"/>
                  <a:pt x="11084" y="3202"/>
                </a:cubicBezTo>
                <a:cubicBezTo>
                  <a:pt x="11101" y="3202"/>
                  <a:pt x="11126" y="3214"/>
                  <a:pt x="11126" y="3214"/>
                </a:cubicBezTo>
                <a:cubicBezTo>
                  <a:pt x="11098" y="3163"/>
                  <a:pt x="11058" y="3123"/>
                  <a:pt x="11010" y="3096"/>
                </a:cubicBezTo>
                <a:cubicBezTo>
                  <a:pt x="11026" y="3096"/>
                  <a:pt x="11024" y="3082"/>
                  <a:pt x="11021" y="3058"/>
                </a:cubicBezTo>
                <a:cubicBezTo>
                  <a:pt x="10984" y="3028"/>
                  <a:pt x="10968" y="3068"/>
                  <a:pt x="10935" y="3012"/>
                </a:cubicBezTo>
                <a:cubicBezTo>
                  <a:pt x="10950" y="3009"/>
                  <a:pt x="10964" y="3007"/>
                  <a:pt x="10978" y="3007"/>
                </a:cubicBezTo>
                <a:cubicBezTo>
                  <a:pt x="10987" y="3007"/>
                  <a:pt x="10996" y="3008"/>
                  <a:pt x="11005" y="3010"/>
                </a:cubicBezTo>
                <a:cubicBezTo>
                  <a:pt x="10956" y="2977"/>
                  <a:pt x="10903" y="2956"/>
                  <a:pt x="10854" y="2924"/>
                </a:cubicBezTo>
                <a:cubicBezTo>
                  <a:pt x="10856" y="2915"/>
                  <a:pt x="10861" y="2912"/>
                  <a:pt x="10869" y="2912"/>
                </a:cubicBezTo>
                <a:cubicBezTo>
                  <a:pt x="10885" y="2912"/>
                  <a:pt x="10910" y="2925"/>
                  <a:pt x="10926" y="2929"/>
                </a:cubicBezTo>
                <a:cubicBezTo>
                  <a:pt x="10877" y="2894"/>
                  <a:pt x="10808" y="2835"/>
                  <a:pt x="10767" y="2835"/>
                </a:cubicBezTo>
                <a:cubicBezTo>
                  <a:pt x="10763" y="2835"/>
                  <a:pt x="10760" y="2835"/>
                  <a:pt x="10757" y="2836"/>
                </a:cubicBezTo>
                <a:lnTo>
                  <a:pt x="10773" y="2865"/>
                </a:lnTo>
                <a:lnTo>
                  <a:pt x="10773" y="2865"/>
                </a:lnTo>
                <a:cubicBezTo>
                  <a:pt x="10772" y="2856"/>
                  <a:pt x="10784" y="2849"/>
                  <a:pt x="10796" y="2849"/>
                </a:cubicBezTo>
                <a:cubicBezTo>
                  <a:pt x="10800" y="2849"/>
                  <a:pt x="10804" y="2850"/>
                  <a:pt x="10808" y="2852"/>
                </a:cubicBezTo>
                <a:cubicBezTo>
                  <a:pt x="10864" y="2871"/>
                  <a:pt x="10854" y="2915"/>
                  <a:pt x="10847" y="2926"/>
                </a:cubicBezTo>
                <a:lnTo>
                  <a:pt x="10813" y="2903"/>
                </a:lnTo>
                <a:lnTo>
                  <a:pt x="10813" y="2903"/>
                </a:lnTo>
                <a:cubicBezTo>
                  <a:pt x="10792" y="2984"/>
                  <a:pt x="10935" y="3010"/>
                  <a:pt x="10991" y="3070"/>
                </a:cubicBezTo>
                <a:lnTo>
                  <a:pt x="10931" y="3084"/>
                </a:lnTo>
                <a:lnTo>
                  <a:pt x="11019" y="3112"/>
                </a:lnTo>
                <a:cubicBezTo>
                  <a:pt x="11021" y="3129"/>
                  <a:pt x="11015" y="3150"/>
                  <a:pt x="10998" y="3150"/>
                </a:cubicBezTo>
                <a:cubicBezTo>
                  <a:pt x="10992" y="3150"/>
                  <a:pt x="10985" y="3148"/>
                  <a:pt x="10977" y="3142"/>
                </a:cubicBezTo>
                <a:lnTo>
                  <a:pt x="10977" y="3142"/>
                </a:lnTo>
                <a:cubicBezTo>
                  <a:pt x="11000" y="3202"/>
                  <a:pt x="11026" y="3165"/>
                  <a:pt x="11042" y="3221"/>
                </a:cubicBezTo>
                <a:cubicBezTo>
                  <a:pt x="11042" y="3225"/>
                  <a:pt x="11040" y="3227"/>
                  <a:pt x="11038" y="3227"/>
                </a:cubicBezTo>
                <a:cubicBezTo>
                  <a:pt x="11036" y="3227"/>
                  <a:pt x="11034" y="3226"/>
                  <a:pt x="11033" y="3225"/>
                </a:cubicBezTo>
                <a:lnTo>
                  <a:pt x="11033" y="3225"/>
                </a:lnTo>
                <a:lnTo>
                  <a:pt x="11084" y="3255"/>
                </a:lnTo>
                <a:cubicBezTo>
                  <a:pt x="11073" y="3255"/>
                  <a:pt x="11068" y="3270"/>
                  <a:pt x="11060" y="3270"/>
                </a:cubicBezTo>
                <a:cubicBezTo>
                  <a:pt x="11056" y="3270"/>
                  <a:pt x="11051" y="3267"/>
                  <a:pt x="11044" y="3258"/>
                </a:cubicBezTo>
                <a:lnTo>
                  <a:pt x="11044" y="3258"/>
                </a:lnTo>
                <a:cubicBezTo>
                  <a:pt x="11095" y="3351"/>
                  <a:pt x="11188" y="3348"/>
                  <a:pt x="11188" y="3402"/>
                </a:cubicBezTo>
                <a:lnTo>
                  <a:pt x="11181" y="3399"/>
                </a:lnTo>
                <a:lnTo>
                  <a:pt x="11181" y="3399"/>
                </a:lnTo>
                <a:cubicBezTo>
                  <a:pt x="11217" y="3427"/>
                  <a:pt x="11234" y="3435"/>
                  <a:pt x="11243" y="3435"/>
                </a:cubicBezTo>
                <a:cubicBezTo>
                  <a:pt x="11259" y="3435"/>
                  <a:pt x="11256" y="3414"/>
                  <a:pt x="11282" y="3414"/>
                </a:cubicBezTo>
                <a:cubicBezTo>
                  <a:pt x="11292" y="3414"/>
                  <a:pt x="11305" y="3417"/>
                  <a:pt x="11325" y="3425"/>
                </a:cubicBezTo>
                <a:lnTo>
                  <a:pt x="11309" y="3541"/>
                </a:lnTo>
                <a:lnTo>
                  <a:pt x="11346" y="3524"/>
                </a:lnTo>
                <a:cubicBezTo>
                  <a:pt x="11355" y="3536"/>
                  <a:pt x="11374" y="3557"/>
                  <a:pt x="11360" y="3564"/>
                </a:cubicBezTo>
                <a:cubicBezTo>
                  <a:pt x="11372" y="3568"/>
                  <a:pt x="11379" y="3570"/>
                  <a:pt x="11383" y="3570"/>
                </a:cubicBezTo>
                <a:cubicBezTo>
                  <a:pt x="11396" y="3570"/>
                  <a:pt x="11377" y="3552"/>
                  <a:pt x="11398" y="3552"/>
                </a:cubicBezTo>
                <a:cubicBezTo>
                  <a:pt x="11399" y="3552"/>
                  <a:pt x="11401" y="3552"/>
                  <a:pt x="11404" y="3552"/>
                </a:cubicBezTo>
                <a:cubicBezTo>
                  <a:pt x="11429" y="3626"/>
                  <a:pt x="11552" y="3677"/>
                  <a:pt x="11520" y="3733"/>
                </a:cubicBezTo>
                <a:cubicBezTo>
                  <a:pt x="11549" y="3730"/>
                  <a:pt x="11517" y="3694"/>
                  <a:pt x="11528" y="3694"/>
                </a:cubicBezTo>
                <a:lnTo>
                  <a:pt x="11528" y="3694"/>
                </a:lnTo>
                <a:cubicBezTo>
                  <a:pt x="11532" y="3694"/>
                  <a:pt x="11540" y="3698"/>
                  <a:pt x="11557" y="3708"/>
                </a:cubicBezTo>
                <a:cubicBezTo>
                  <a:pt x="11524" y="3770"/>
                  <a:pt x="11626" y="3761"/>
                  <a:pt x="11649" y="3828"/>
                </a:cubicBezTo>
                <a:cubicBezTo>
                  <a:pt x="11646" y="3829"/>
                  <a:pt x="11643" y="3829"/>
                  <a:pt x="11641" y="3829"/>
                </a:cubicBezTo>
                <a:cubicBezTo>
                  <a:pt x="11622" y="3829"/>
                  <a:pt x="11606" y="3815"/>
                  <a:pt x="11600" y="3815"/>
                </a:cubicBezTo>
                <a:lnTo>
                  <a:pt x="11600" y="3815"/>
                </a:lnTo>
                <a:cubicBezTo>
                  <a:pt x="11595" y="3815"/>
                  <a:pt x="11596" y="3823"/>
                  <a:pt x="11605" y="3849"/>
                </a:cubicBezTo>
                <a:cubicBezTo>
                  <a:pt x="11609" y="3848"/>
                  <a:pt x="11612" y="3848"/>
                  <a:pt x="11615" y="3848"/>
                </a:cubicBezTo>
                <a:cubicBezTo>
                  <a:pt x="11674" y="3848"/>
                  <a:pt x="11687" y="3948"/>
                  <a:pt x="11731" y="3979"/>
                </a:cubicBezTo>
                <a:cubicBezTo>
                  <a:pt x="11735" y="3975"/>
                  <a:pt x="11740" y="3973"/>
                  <a:pt x="11745" y="3973"/>
                </a:cubicBezTo>
                <a:cubicBezTo>
                  <a:pt x="11781" y="3973"/>
                  <a:pt x="11837" y="4055"/>
                  <a:pt x="11902" y="4102"/>
                </a:cubicBezTo>
                <a:cubicBezTo>
                  <a:pt x="11888" y="4109"/>
                  <a:pt x="12006" y="4241"/>
                  <a:pt x="12055" y="4313"/>
                </a:cubicBezTo>
                <a:lnTo>
                  <a:pt x="12048" y="4317"/>
                </a:lnTo>
                <a:cubicBezTo>
                  <a:pt x="12054" y="4315"/>
                  <a:pt x="12059" y="4313"/>
                  <a:pt x="12065" y="4313"/>
                </a:cubicBezTo>
                <a:cubicBezTo>
                  <a:pt x="12106" y="4313"/>
                  <a:pt x="12152" y="4371"/>
                  <a:pt x="12199" y="4403"/>
                </a:cubicBezTo>
                <a:cubicBezTo>
                  <a:pt x="12188" y="4413"/>
                  <a:pt x="12179" y="4417"/>
                  <a:pt x="12167" y="4417"/>
                </a:cubicBezTo>
                <a:cubicBezTo>
                  <a:pt x="12157" y="4417"/>
                  <a:pt x="12145" y="4413"/>
                  <a:pt x="12129" y="4405"/>
                </a:cubicBezTo>
                <a:lnTo>
                  <a:pt x="12129" y="4405"/>
                </a:lnTo>
                <a:lnTo>
                  <a:pt x="12171" y="4447"/>
                </a:lnTo>
                <a:cubicBezTo>
                  <a:pt x="12164" y="4449"/>
                  <a:pt x="12157" y="4449"/>
                  <a:pt x="12150" y="4452"/>
                </a:cubicBezTo>
                <a:lnTo>
                  <a:pt x="12183" y="4459"/>
                </a:lnTo>
                <a:lnTo>
                  <a:pt x="12183" y="4459"/>
                </a:lnTo>
                <a:lnTo>
                  <a:pt x="12171" y="4447"/>
                </a:lnTo>
                <a:lnTo>
                  <a:pt x="12171" y="4447"/>
                </a:lnTo>
                <a:cubicBezTo>
                  <a:pt x="12197" y="4449"/>
                  <a:pt x="12222" y="4459"/>
                  <a:pt x="12241" y="4477"/>
                </a:cubicBezTo>
                <a:lnTo>
                  <a:pt x="12206" y="4491"/>
                </a:lnTo>
                <a:cubicBezTo>
                  <a:pt x="12264" y="4547"/>
                  <a:pt x="12347" y="4577"/>
                  <a:pt x="12403" y="4665"/>
                </a:cubicBezTo>
                <a:cubicBezTo>
                  <a:pt x="12424" y="4652"/>
                  <a:pt x="12417" y="4588"/>
                  <a:pt x="12454" y="4588"/>
                </a:cubicBezTo>
                <a:cubicBezTo>
                  <a:pt x="12465" y="4588"/>
                  <a:pt x="12480" y="4593"/>
                  <a:pt x="12500" y="4607"/>
                </a:cubicBezTo>
                <a:cubicBezTo>
                  <a:pt x="12493" y="4620"/>
                  <a:pt x="12480" y="4637"/>
                  <a:pt x="12463" y="4637"/>
                </a:cubicBezTo>
                <a:cubicBezTo>
                  <a:pt x="12459" y="4637"/>
                  <a:pt x="12454" y="4635"/>
                  <a:pt x="12449" y="4632"/>
                </a:cubicBezTo>
                <a:lnTo>
                  <a:pt x="12449" y="4632"/>
                </a:lnTo>
                <a:cubicBezTo>
                  <a:pt x="12456" y="4637"/>
                  <a:pt x="12482" y="4644"/>
                  <a:pt x="12491" y="4663"/>
                </a:cubicBezTo>
                <a:lnTo>
                  <a:pt x="12440" y="4653"/>
                </a:lnTo>
                <a:lnTo>
                  <a:pt x="12440" y="4653"/>
                </a:lnTo>
                <a:cubicBezTo>
                  <a:pt x="12448" y="4670"/>
                  <a:pt x="12455" y="4673"/>
                  <a:pt x="12461" y="4673"/>
                </a:cubicBezTo>
                <a:cubicBezTo>
                  <a:pt x="12467" y="4673"/>
                  <a:pt x="12472" y="4671"/>
                  <a:pt x="12478" y="4671"/>
                </a:cubicBezTo>
                <a:cubicBezTo>
                  <a:pt x="12484" y="4671"/>
                  <a:pt x="12490" y="4673"/>
                  <a:pt x="12498" y="4681"/>
                </a:cubicBezTo>
                <a:cubicBezTo>
                  <a:pt x="12479" y="4700"/>
                  <a:pt x="12505" y="4714"/>
                  <a:pt x="12486" y="4725"/>
                </a:cubicBezTo>
                <a:cubicBezTo>
                  <a:pt x="12477" y="4721"/>
                  <a:pt x="12470" y="4695"/>
                  <a:pt x="12454" y="4690"/>
                </a:cubicBezTo>
                <a:lnTo>
                  <a:pt x="12454" y="4690"/>
                </a:lnTo>
                <a:cubicBezTo>
                  <a:pt x="12479" y="4723"/>
                  <a:pt x="12505" y="4769"/>
                  <a:pt x="12505" y="4795"/>
                </a:cubicBezTo>
                <a:cubicBezTo>
                  <a:pt x="12509" y="4788"/>
                  <a:pt x="12516" y="4781"/>
                  <a:pt x="12527" y="4781"/>
                </a:cubicBezTo>
                <a:cubicBezTo>
                  <a:pt x="12534" y="4781"/>
                  <a:pt x="12542" y="4784"/>
                  <a:pt x="12551" y="4792"/>
                </a:cubicBezTo>
                <a:cubicBezTo>
                  <a:pt x="12609" y="4846"/>
                  <a:pt x="12549" y="4832"/>
                  <a:pt x="12574" y="4874"/>
                </a:cubicBezTo>
                <a:cubicBezTo>
                  <a:pt x="12595" y="4875"/>
                  <a:pt x="12613" y="4906"/>
                  <a:pt x="12634" y="4906"/>
                </a:cubicBezTo>
                <a:cubicBezTo>
                  <a:pt x="12640" y="4906"/>
                  <a:pt x="12645" y="4904"/>
                  <a:pt x="12651" y="4899"/>
                </a:cubicBezTo>
                <a:cubicBezTo>
                  <a:pt x="12667" y="4915"/>
                  <a:pt x="12656" y="4932"/>
                  <a:pt x="12656" y="4943"/>
                </a:cubicBezTo>
                <a:cubicBezTo>
                  <a:pt x="12689" y="4958"/>
                  <a:pt x="12757" y="5035"/>
                  <a:pt x="12782" y="5035"/>
                </a:cubicBezTo>
                <a:cubicBezTo>
                  <a:pt x="12788" y="5035"/>
                  <a:pt x="12791" y="5030"/>
                  <a:pt x="12790" y="5017"/>
                </a:cubicBezTo>
                <a:lnTo>
                  <a:pt x="12785" y="5008"/>
                </a:lnTo>
                <a:lnTo>
                  <a:pt x="12790" y="5010"/>
                </a:lnTo>
                <a:cubicBezTo>
                  <a:pt x="12913" y="5080"/>
                  <a:pt x="12975" y="5226"/>
                  <a:pt x="13080" y="5309"/>
                </a:cubicBezTo>
                <a:lnTo>
                  <a:pt x="13071" y="5316"/>
                </a:lnTo>
                <a:cubicBezTo>
                  <a:pt x="13138" y="5365"/>
                  <a:pt x="13205" y="5437"/>
                  <a:pt x="13263" y="5460"/>
                </a:cubicBezTo>
                <a:cubicBezTo>
                  <a:pt x="13279" y="5476"/>
                  <a:pt x="13286" y="5513"/>
                  <a:pt x="13268" y="5518"/>
                </a:cubicBezTo>
                <a:cubicBezTo>
                  <a:pt x="13319" y="5555"/>
                  <a:pt x="13332" y="5551"/>
                  <a:pt x="13381" y="5627"/>
                </a:cubicBezTo>
                <a:cubicBezTo>
                  <a:pt x="13367" y="5621"/>
                  <a:pt x="13360" y="5619"/>
                  <a:pt x="13356" y="5619"/>
                </a:cubicBezTo>
                <a:cubicBezTo>
                  <a:pt x="13350" y="5619"/>
                  <a:pt x="13353" y="5624"/>
                  <a:pt x="13353" y="5624"/>
                </a:cubicBezTo>
                <a:cubicBezTo>
                  <a:pt x="13353" y="5624"/>
                  <a:pt x="13349" y="5618"/>
                  <a:pt x="13326" y="5592"/>
                </a:cubicBezTo>
                <a:lnTo>
                  <a:pt x="13326" y="5592"/>
                </a:lnTo>
                <a:cubicBezTo>
                  <a:pt x="13374" y="5657"/>
                  <a:pt x="13372" y="5683"/>
                  <a:pt x="13455" y="5720"/>
                </a:cubicBezTo>
                <a:cubicBezTo>
                  <a:pt x="13414" y="5722"/>
                  <a:pt x="13469" y="5792"/>
                  <a:pt x="13504" y="5810"/>
                </a:cubicBezTo>
                <a:lnTo>
                  <a:pt x="13481" y="5757"/>
                </a:lnTo>
                <a:lnTo>
                  <a:pt x="13481" y="5757"/>
                </a:lnTo>
                <a:cubicBezTo>
                  <a:pt x="13511" y="5780"/>
                  <a:pt x="13539" y="5808"/>
                  <a:pt x="13562" y="5840"/>
                </a:cubicBezTo>
                <a:lnTo>
                  <a:pt x="13518" y="5854"/>
                </a:lnTo>
                <a:cubicBezTo>
                  <a:pt x="13597" y="6005"/>
                  <a:pt x="13787" y="6003"/>
                  <a:pt x="13815" y="6149"/>
                </a:cubicBezTo>
                <a:cubicBezTo>
                  <a:pt x="13818" y="6149"/>
                  <a:pt x="13820" y="6150"/>
                  <a:pt x="13822" y="6150"/>
                </a:cubicBezTo>
                <a:cubicBezTo>
                  <a:pt x="13853" y="6150"/>
                  <a:pt x="13771" y="6074"/>
                  <a:pt x="13815" y="6074"/>
                </a:cubicBezTo>
                <a:cubicBezTo>
                  <a:pt x="13816" y="6074"/>
                  <a:pt x="13816" y="6074"/>
                  <a:pt x="13817" y="6074"/>
                </a:cubicBezTo>
                <a:cubicBezTo>
                  <a:pt x="13866" y="6132"/>
                  <a:pt x="13880" y="6230"/>
                  <a:pt x="13896" y="6246"/>
                </a:cubicBezTo>
                <a:cubicBezTo>
                  <a:pt x="13951" y="6336"/>
                  <a:pt x="14007" y="6271"/>
                  <a:pt x="14070" y="6360"/>
                </a:cubicBezTo>
                <a:cubicBezTo>
                  <a:pt x="14071" y="6346"/>
                  <a:pt x="14079" y="6326"/>
                  <a:pt x="14103" y="6326"/>
                </a:cubicBezTo>
                <a:cubicBezTo>
                  <a:pt x="14116" y="6326"/>
                  <a:pt x="14134" y="6332"/>
                  <a:pt x="14158" y="6348"/>
                </a:cubicBezTo>
                <a:cubicBezTo>
                  <a:pt x="14198" y="6395"/>
                  <a:pt x="14186" y="6438"/>
                  <a:pt x="14158" y="6438"/>
                </a:cubicBezTo>
                <a:cubicBezTo>
                  <a:pt x="14152" y="6438"/>
                  <a:pt x="14144" y="6436"/>
                  <a:pt x="14137" y="6431"/>
                </a:cubicBezTo>
                <a:cubicBezTo>
                  <a:pt x="14123" y="6420"/>
                  <a:pt x="14121" y="6411"/>
                  <a:pt x="14125" y="6408"/>
                </a:cubicBezTo>
                <a:lnTo>
                  <a:pt x="14125" y="6408"/>
                </a:lnTo>
                <a:cubicBezTo>
                  <a:pt x="14134" y="6415"/>
                  <a:pt x="14142" y="6421"/>
                  <a:pt x="14146" y="6421"/>
                </a:cubicBezTo>
                <a:cubicBezTo>
                  <a:pt x="14147" y="6421"/>
                  <a:pt x="14148" y="6421"/>
                  <a:pt x="14148" y="6420"/>
                </a:cubicBezTo>
                <a:lnTo>
                  <a:pt x="14146" y="6418"/>
                </a:lnTo>
                <a:cubicBezTo>
                  <a:pt x="14137" y="6410"/>
                  <a:pt x="14131" y="6407"/>
                  <a:pt x="14128" y="6407"/>
                </a:cubicBezTo>
                <a:cubicBezTo>
                  <a:pt x="14127" y="6407"/>
                  <a:pt x="14126" y="6408"/>
                  <a:pt x="14125" y="6408"/>
                </a:cubicBezTo>
                <a:cubicBezTo>
                  <a:pt x="14113" y="6400"/>
                  <a:pt x="14098" y="6390"/>
                  <a:pt x="14090" y="6390"/>
                </a:cubicBezTo>
                <a:cubicBezTo>
                  <a:pt x="14085" y="6390"/>
                  <a:pt x="14082" y="6395"/>
                  <a:pt x="14086" y="6408"/>
                </a:cubicBezTo>
                <a:lnTo>
                  <a:pt x="14104" y="6406"/>
                </a:lnTo>
                <a:cubicBezTo>
                  <a:pt x="14118" y="6441"/>
                  <a:pt x="14193" y="6515"/>
                  <a:pt x="14158" y="6515"/>
                </a:cubicBezTo>
                <a:cubicBezTo>
                  <a:pt x="14172" y="6524"/>
                  <a:pt x="14181" y="6527"/>
                  <a:pt x="14186" y="6527"/>
                </a:cubicBezTo>
                <a:cubicBezTo>
                  <a:pt x="14198" y="6527"/>
                  <a:pt x="14188" y="6507"/>
                  <a:pt x="14173" y="6483"/>
                </a:cubicBezTo>
                <a:lnTo>
                  <a:pt x="14173" y="6483"/>
                </a:lnTo>
                <a:cubicBezTo>
                  <a:pt x="14223" y="6562"/>
                  <a:pt x="14275" y="6588"/>
                  <a:pt x="14334" y="6666"/>
                </a:cubicBezTo>
                <a:cubicBezTo>
                  <a:pt x="14330" y="6652"/>
                  <a:pt x="14331" y="6635"/>
                  <a:pt x="14336" y="6635"/>
                </a:cubicBezTo>
                <a:cubicBezTo>
                  <a:pt x="14338" y="6635"/>
                  <a:pt x="14339" y="6636"/>
                  <a:pt x="14341" y="6638"/>
                </a:cubicBezTo>
                <a:cubicBezTo>
                  <a:pt x="14386" y="6696"/>
                  <a:pt x="14402" y="6702"/>
                  <a:pt x="14417" y="6702"/>
                </a:cubicBezTo>
                <a:cubicBezTo>
                  <a:pt x="14421" y="6702"/>
                  <a:pt x="14424" y="6702"/>
                  <a:pt x="14429" y="6702"/>
                </a:cubicBezTo>
                <a:cubicBezTo>
                  <a:pt x="14440" y="6702"/>
                  <a:pt x="14453" y="6705"/>
                  <a:pt x="14480" y="6728"/>
                </a:cubicBezTo>
                <a:cubicBezTo>
                  <a:pt x="14503" y="6784"/>
                  <a:pt x="14429" y="6751"/>
                  <a:pt x="14512" y="6809"/>
                </a:cubicBezTo>
                <a:cubicBezTo>
                  <a:pt x="14529" y="6839"/>
                  <a:pt x="14521" y="6847"/>
                  <a:pt x="14506" y="6847"/>
                </a:cubicBezTo>
                <a:cubicBezTo>
                  <a:pt x="14494" y="6847"/>
                  <a:pt x="14478" y="6841"/>
                  <a:pt x="14466" y="6837"/>
                </a:cubicBezTo>
                <a:lnTo>
                  <a:pt x="14466" y="6837"/>
                </a:lnTo>
                <a:cubicBezTo>
                  <a:pt x="14552" y="6881"/>
                  <a:pt x="14573" y="6972"/>
                  <a:pt x="14605" y="7011"/>
                </a:cubicBezTo>
                <a:lnTo>
                  <a:pt x="14563" y="6985"/>
                </a:lnTo>
                <a:lnTo>
                  <a:pt x="14563" y="6985"/>
                </a:lnTo>
                <a:cubicBezTo>
                  <a:pt x="14584" y="6999"/>
                  <a:pt x="14603" y="7016"/>
                  <a:pt x="14621" y="7034"/>
                </a:cubicBezTo>
                <a:lnTo>
                  <a:pt x="14621" y="6995"/>
                </a:lnTo>
                <a:cubicBezTo>
                  <a:pt x="14637" y="7017"/>
                  <a:pt x="14655" y="7033"/>
                  <a:pt x="14648" y="7042"/>
                </a:cubicBezTo>
                <a:lnTo>
                  <a:pt x="14648" y="7042"/>
                </a:lnTo>
                <a:cubicBezTo>
                  <a:pt x="14631" y="7048"/>
                  <a:pt x="14616" y="7050"/>
                  <a:pt x="14604" y="7050"/>
                </a:cubicBezTo>
                <a:cubicBezTo>
                  <a:pt x="14566" y="7050"/>
                  <a:pt x="14545" y="7030"/>
                  <a:pt x="14504" y="7030"/>
                </a:cubicBezTo>
                <a:cubicBezTo>
                  <a:pt x="14491" y="7030"/>
                  <a:pt x="14477" y="7032"/>
                  <a:pt x="14459" y="7036"/>
                </a:cubicBezTo>
                <a:cubicBezTo>
                  <a:pt x="14487" y="7064"/>
                  <a:pt x="14492" y="7057"/>
                  <a:pt x="14424" y="7087"/>
                </a:cubicBezTo>
                <a:lnTo>
                  <a:pt x="14580" y="7067"/>
                </a:lnTo>
                <a:lnTo>
                  <a:pt x="14480" y="7108"/>
                </a:lnTo>
                <a:cubicBezTo>
                  <a:pt x="14482" y="7108"/>
                  <a:pt x="14485" y="7109"/>
                  <a:pt x="14487" y="7109"/>
                </a:cubicBezTo>
                <a:cubicBezTo>
                  <a:pt x="14527" y="7109"/>
                  <a:pt x="14569" y="7094"/>
                  <a:pt x="14598" y="7094"/>
                </a:cubicBezTo>
                <a:cubicBezTo>
                  <a:pt x="14601" y="7094"/>
                  <a:pt x="14604" y="7094"/>
                  <a:pt x="14607" y="7094"/>
                </a:cubicBezTo>
                <a:cubicBezTo>
                  <a:pt x="14561" y="7120"/>
                  <a:pt x="14566" y="7113"/>
                  <a:pt x="14587" y="7138"/>
                </a:cubicBezTo>
                <a:cubicBezTo>
                  <a:pt x="14570" y="7127"/>
                  <a:pt x="14554" y="7122"/>
                  <a:pt x="14538" y="7122"/>
                </a:cubicBezTo>
                <a:cubicBezTo>
                  <a:pt x="14502" y="7122"/>
                  <a:pt x="14465" y="7142"/>
                  <a:pt x="14426" y="7142"/>
                </a:cubicBezTo>
                <a:cubicBezTo>
                  <a:pt x="14414" y="7142"/>
                  <a:pt x="14401" y="7139"/>
                  <a:pt x="14387" y="7134"/>
                </a:cubicBezTo>
                <a:lnTo>
                  <a:pt x="14387" y="7060"/>
                </a:lnTo>
                <a:cubicBezTo>
                  <a:pt x="14366" y="7053"/>
                  <a:pt x="14345" y="7051"/>
                  <a:pt x="14325" y="7051"/>
                </a:cubicBezTo>
                <a:cubicBezTo>
                  <a:pt x="14253" y="7051"/>
                  <a:pt x="14186" y="7081"/>
                  <a:pt x="14095" y="7081"/>
                </a:cubicBezTo>
                <a:cubicBezTo>
                  <a:pt x="14079" y="7081"/>
                  <a:pt x="14062" y="7080"/>
                  <a:pt x="14044" y="7078"/>
                </a:cubicBezTo>
                <a:lnTo>
                  <a:pt x="14044" y="7078"/>
                </a:lnTo>
                <a:lnTo>
                  <a:pt x="14093" y="7092"/>
                </a:lnTo>
                <a:cubicBezTo>
                  <a:pt x="14085" y="7104"/>
                  <a:pt x="14069" y="7107"/>
                  <a:pt x="14050" y="7107"/>
                </a:cubicBezTo>
                <a:cubicBezTo>
                  <a:pt x="14032" y="7107"/>
                  <a:pt x="14011" y="7104"/>
                  <a:pt x="13991" y="7104"/>
                </a:cubicBezTo>
                <a:cubicBezTo>
                  <a:pt x="13979" y="7104"/>
                  <a:pt x="13967" y="7105"/>
                  <a:pt x="13956" y="7108"/>
                </a:cubicBezTo>
                <a:cubicBezTo>
                  <a:pt x="13958" y="7083"/>
                  <a:pt x="13931" y="7074"/>
                  <a:pt x="13911" y="7058"/>
                </a:cubicBezTo>
                <a:lnTo>
                  <a:pt x="13911" y="7058"/>
                </a:lnTo>
                <a:cubicBezTo>
                  <a:pt x="13912" y="7059"/>
                  <a:pt x="13912" y="7061"/>
                  <a:pt x="13912" y="7062"/>
                </a:cubicBezTo>
                <a:cubicBezTo>
                  <a:pt x="13911" y="7061"/>
                  <a:pt x="13910" y="7060"/>
                  <a:pt x="13909" y="7059"/>
                </a:cubicBezTo>
                <a:lnTo>
                  <a:pt x="13909" y="7059"/>
                </a:lnTo>
                <a:cubicBezTo>
                  <a:pt x="13904" y="7075"/>
                  <a:pt x="13805" y="7059"/>
                  <a:pt x="13791" y="7106"/>
                </a:cubicBezTo>
                <a:lnTo>
                  <a:pt x="13727" y="7074"/>
                </a:lnTo>
                <a:cubicBezTo>
                  <a:pt x="13718" y="7073"/>
                  <a:pt x="13709" y="7072"/>
                  <a:pt x="13701" y="7072"/>
                </a:cubicBezTo>
                <a:cubicBezTo>
                  <a:pt x="13612" y="7072"/>
                  <a:pt x="13588" y="7137"/>
                  <a:pt x="13494" y="7137"/>
                </a:cubicBezTo>
                <a:cubicBezTo>
                  <a:pt x="13490" y="7137"/>
                  <a:pt x="13485" y="7136"/>
                  <a:pt x="13481" y="7136"/>
                </a:cubicBezTo>
                <a:cubicBezTo>
                  <a:pt x="13516" y="7108"/>
                  <a:pt x="13465" y="7092"/>
                  <a:pt x="13539" y="7071"/>
                </a:cubicBezTo>
                <a:cubicBezTo>
                  <a:pt x="13526" y="7071"/>
                  <a:pt x="13514" y="7071"/>
                  <a:pt x="13504" y="7071"/>
                </a:cubicBezTo>
                <a:cubicBezTo>
                  <a:pt x="13482" y="7071"/>
                  <a:pt x="13467" y="7073"/>
                  <a:pt x="13467" y="7085"/>
                </a:cubicBezTo>
                <a:cubicBezTo>
                  <a:pt x="13463" y="7083"/>
                  <a:pt x="13459" y="7082"/>
                  <a:pt x="13453" y="7082"/>
                </a:cubicBezTo>
                <a:cubicBezTo>
                  <a:pt x="13428" y="7082"/>
                  <a:pt x="13385" y="7101"/>
                  <a:pt x="13353" y="7101"/>
                </a:cubicBezTo>
                <a:cubicBezTo>
                  <a:pt x="13345" y="7101"/>
                  <a:pt x="13337" y="7100"/>
                  <a:pt x="13331" y="7096"/>
                </a:cubicBezTo>
                <a:lnTo>
                  <a:pt x="13331" y="7096"/>
                </a:lnTo>
                <a:cubicBezTo>
                  <a:pt x="13331" y="7096"/>
                  <a:pt x="13330" y="7097"/>
                  <a:pt x="13330" y="7097"/>
                </a:cubicBezTo>
                <a:cubicBezTo>
                  <a:pt x="13329" y="7097"/>
                  <a:pt x="13328" y="7096"/>
                  <a:pt x="13327" y="7095"/>
                </a:cubicBezTo>
                <a:lnTo>
                  <a:pt x="13327" y="7095"/>
                </a:lnTo>
                <a:cubicBezTo>
                  <a:pt x="13314" y="7104"/>
                  <a:pt x="13307" y="7129"/>
                  <a:pt x="13270" y="7129"/>
                </a:cubicBezTo>
                <a:cubicBezTo>
                  <a:pt x="13268" y="7129"/>
                  <a:pt x="13267" y="7129"/>
                  <a:pt x="13265" y="7129"/>
                </a:cubicBezTo>
                <a:cubicBezTo>
                  <a:pt x="13262" y="7126"/>
                  <a:pt x="13263" y="7123"/>
                  <a:pt x="13264" y="7120"/>
                </a:cubicBezTo>
                <a:lnTo>
                  <a:pt x="13264" y="7120"/>
                </a:lnTo>
                <a:cubicBezTo>
                  <a:pt x="13254" y="7130"/>
                  <a:pt x="13201" y="7136"/>
                  <a:pt x="13235" y="7162"/>
                </a:cubicBezTo>
                <a:cubicBezTo>
                  <a:pt x="13191" y="7131"/>
                  <a:pt x="13133" y="7125"/>
                  <a:pt x="13072" y="7125"/>
                </a:cubicBezTo>
                <a:cubicBezTo>
                  <a:pt x="13031" y="7125"/>
                  <a:pt x="12989" y="7128"/>
                  <a:pt x="12950" y="7128"/>
                </a:cubicBezTo>
                <a:cubicBezTo>
                  <a:pt x="12898" y="7128"/>
                  <a:pt x="12851" y="7123"/>
                  <a:pt x="12817" y="7101"/>
                </a:cubicBezTo>
                <a:lnTo>
                  <a:pt x="12816" y="7101"/>
                </a:lnTo>
                <a:cubicBezTo>
                  <a:pt x="12813" y="7101"/>
                  <a:pt x="12811" y="7101"/>
                  <a:pt x="12809" y="7100"/>
                </a:cubicBezTo>
                <a:lnTo>
                  <a:pt x="12809" y="7100"/>
                </a:lnTo>
                <a:cubicBezTo>
                  <a:pt x="12729" y="7109"/>
                  <a:pt x="12631" y="7115"/>
                  <a:pt x="12558" y="7118"/>
                </a:cubicBezTo>
                <a:cubicBezTo>
                  <a:pt x="12562" y="7112"/>
                  <a:pt x="12560" y="7108"/>
                  <a:pt x="12566" y="7108"/>
                </a:cubicBezTo>
                <a:cubicBezTo>
                  <a:pt x="12568" y="7108"/>
                  <a:pt x="12570" y="7108"/>
                  <a:pt x="12572" y="7108"/>
                </a:cubicBezTo>
                <a:cubicBezTo>
                  <a:pt x="12561" y="7106"/>
                  <a:pt x="12551" y="7105"/>
                  <a:pt x="12543" y="7105"/>
                </a:cubicBezTo>
                <a:cubicBezTo>
                  <a:pt x="12486" y="7105"/>
                  <a:pt x="12491" y="7158"/>
                  <a:pt x="12429" y="7158"/>
                </a:cubicBezTo>
                <a:cubicBezTo>
                  <a:pt x="12419" y="7158"/>
                  <a:pt x="12406" y="7156"/>
                  <a:pt x="12391" y="7152"/>
                </a:cubicBezTo>
                <a:cubicBezTo>
                  <a:pt x="12331" y="7113"/>
                  <a:pt x="12454" y="7132"/>
                  <a:pt x="12417" y="7118"/>
                </a:cubicBezTo>
                <a:cubicBezTo>
                  <a:pt x="12411" y="7089"/>
                  <a:pt x="12393" y="7081"/>
                  <a:pt x="12368" y="7081"/>
                </a:cubicBezTo>
                <a:cubicBezTo>
                  <a:pt x="12337" y="7081"/>
                  <a:pt x="12295" y="7094"/>
                  <a:pt x="12254" y="7094"/>
                </a:cubicBezTo>
                <a:cubicBezTo>
                  <a:pt x="12234" y="7094"/>
                  <a:pt x="12214" y="7091"/>
                  <a:pt x="12197" y="7081"/>
                </a:cubicBezTo>
                <a:lnTo>
                  <a:pt x="12215" y="7076"/>
                </a:lnTo>
                <a:cubicBezTo>
                  <a:pt x="12204" y="7070"/>
                  <a:pt x="12191" y="7068"/>
                  <a:pt x="12178" y="7068"/>
                </a:cubicBezTo>
                <a:cubicBezTo>
                  <a:pt x="12125" y="7068"/>
                  <a:pt x="12057" y="7102"/>
                  <a:pt x="11983" y="7102"/>
                </a:cubicBezTo>
                <a:cubicBezTo>
                  <a:pt x="11979" y="7102"/>
                  <a:pt x="11975" y="7102"/>
                  <a:pt x="11972" y="7101"/>
                </a:cubicBezTo>
                <a:cubicBezTo>
                  <a:pt x="11972" y="7101"/>
                  <a:pt x="11976" y="7094"/>
                  <a:pt x="11972" y="7087"/>
                </a:cubicBezTo>
                <a:cubicBezTo>
                  <a:pt x="11904" y="7129"/>
                  <a:pt x="11777" y="7143"/>
                  <a:pt x="11682" y="7155"/>
                </a:cubicBezTo>
                <a:cubicBezTo>
                  <a:pt x="11712" y="7122"/>
                  <a:pt x="11726" y="7138"/>
                  <a:pt x="11707" y="7106"/>
                </a:cubicBezTo>
                <a:lnTo>
                  <a:pt x="11707" y="7106"/>
                </a:lnTo>
                <a:cubicBezTo>
                  <a:pt x="11663" y="7111"/>
                  <a:pt x="11719" y="7157"/>
                  <a:pt x="11636" y="7166"/>
                </a:cubicBezTo>
                <a:cubicBezTo>
                  <a:pt x="11608" y="7150"/>
                  <a:pt x="11547" y="7134"/>
                  <a:pt x="11538" y="7099"/>
                </a:cubicBezTo>
                <a:lnTo>
                  <a:pt x="11619" y="7097"/>
                </a:lnTo>
                <a:cubicBezTo>
                  <a:pt x="11606" y="7082"/>
                  <a:pt x="11589" y="7078"/>
                  <a:pt x="11573" y="7078"/>
                </a:cubicBezTo>
                <a:cubicBezTo>
                  <a:pt x="11542" y="7078"/>
                  <a:pt x="11509" y="7093"/>
                  <a:pt x="11483" y="7093"/>
                </a:cubicBezTo>
                <a:cubicBezTo>
                  <a:pt x="11479" y="7093"/>
                  <a:pt x="11476" y="7093"/>
                  <a:pt x="11473" y="7092"/>
                </a:cubicBezTo>
                <a:lnTo>
                  <a:pt x="11478" y="7071"/>
                </a:lnTo>
                <a:lnTo>
                  <a:pt x="11478" y="7071"/>
                </a:lnTo>
                <a:cubicBezTo>
                  <a:pt x="11360" y="7078"/>
                  <a:pt x="11355" y="7125"/>
                  <a:pt x="11232" y="7125"/>
                </a:cubicBezTo>
                <a:cubicBezTo>
                  <a:pt x="11229" y="7125"/>
                  <a:pt x="11226" y="7125"/>
                  <a:pt x="11223" y="7125"/>
                </a:cubicBezTo>
                <a:lnTo>
                  <a:pt x="11223" y="7125"/>
                </a:lnTo>
                <a:lnTo>
                  <a:pt x="11237" y="7138"/>
                </a:lnTo>
                <a:cubicBezTo>
                  <a:pt x="11218" y="7151"/>
                  <a:pt x="11205" y="7155"/>
                  <a:pt x="11195" y="7155"/>
                </a:cubicBezTo>
                <a:cubicBezTo>
                  <a:pt x="11174" y="7155"/>
                  <a:pt x="11164" y="7137"/>
                  <a:pt x="11141" y="7137"/>
                </a:cubicBezTo>
                <a:cubicBezTo>
                  <a:pt x="11133" y="7137"/>
                  <a:pt x="11122" y="7140"/>
                  <a:pt x="11107" y="7148"/>
                </a:cubicBezTo>
                <a:lnTo>
                  <a:pt x="11084" y="7099"/>
                </a:lnTo>
                <a:cubicBezTo>
                  <a:pt x="11003" y="7122"/>
                  <a:pt x="10919" y="7143"/>
                  <a:pt x="10833" y="7157"/>
                </a:cubicBezTo>
                <a:cubicBezTo>
                  <a:pt x="10882" y="7120"/>
                  <a:pt x="10982" y="7101"/>
                  <a:pt x="11042" y="7078"/>
                </a:cubicBezTo>
                <a:cubicBezTo>
                  <a:pt x="10996" y="7078"/>
                  <a:pt x="10882" y="7083"/>
                  <a:pt x="10859" y="7108"/>
                </a:cubicBezTo>
                <a:cubicBezTo>
                  <a:pt x="10873" y="7105"/>
                  <a:pt x="10891" y="7097"/>
                  <a:pt x="10906" y="7097"/>
                </a:cubicBezTo>
                <a:cubicBezTo>
                  <a:pt x="10911" y="7097"/>
                  <a:pt x="10915" y="7098"/>
                  <a:pt x="10919" y="7099"/>
                </a:cubicBezTo>
                <a:cubicBezTo>
                  <a:pt x="10858" y="7137"/>
                  <a:pt x="10787" y="7158"/>
                  <a:pt x="10716" y="7158"/>
                </a:cubicBezTo>
                <a:cubicBezTo>
                  <a:pt x="10709" y="7158"/>
                  <a:pt x="10702" y="7157"/>
                  <a:pt x="10694" y="7157"/>
                </a:cubicBezTo>
                <a:cubicBezTo>
                  <a:pt x="10711" y="7060"/>
                  <a:pt x="10451" y="7132"/>
                  <a:pt x="10381" y="7057"/>
                </a:cubicBezTo>
                <a:cubicBezTo>
                  <a:pt x="10337" y="7067"/>
                  <a:pt x="10293" y="7071"/>
                  <a:pt x="10248" y="7071"/>
                </a:cubicBezTo>
                <a:cubicBezTo>
                  <a:pt x="10134" y="7071"/>
                  <a:pt x="10017" y="7048"/>
                  <a:pt x="9885" y="7048"/>
                </a:cubicBezTo>
                <a:cubicBezTo>
                  <a:pt x="9877" y="7048"/>
                  <a:pt x="9868" y="7048"/>
                  <a:pt x="9860" y="7048"/>
                </a:cubicBezTo>
                <a:cubicBezTo>
                  <a:pt x="9929" y="7122"/>
                  <a:pt x="9804" y="7050"/>
                  <a:pt x="9816" y="7127"/>
                </a:cubicBezTo>
                <a:cubicBezTo>
                  <a:pt x="9796" y="7130"/>
                  <a:pt x="9782" y="7131"/>
                  <a:pt x="9772" y="7131"/>
                </a:cubicBezTo>
                <a:cubicBezTo>
                  <a:pt x="9759" y="7131"/>
                  <a:pt x="9753" y="7129"/>
                  <a:pt x="9751" y="7127"/>
                </a:cubicBezTo>
                <a:lnTo>
                  <a:pt x="9614" y="7081"/>
                </a:lnTo>
                <a:cubicBezTo>
                  <a:pt x="9582" y="7060"/>
                  <a:pt x="9658" y="7064"/>
                  <a:pt x="9653" y="7048"/>
                </a:cubicBezTo>
                <a:cubicBezTo>
                  <a:pt x="9556" y="7041"/>
                  <a:pt x="9612" y="7016"/>
                  <a:pt x="9547" y="6995"/>
                </a:cubicBezTo>
                <a:lnTo>
                  <a:pt x="9547" y="6995"/>
                </a:lnTo>
                <a:cubicBezTo>
                  <a:pt x="9557" y="7015"/>
                  <a:pt x="9533" y="7027"/>
                  <a:pt x="9497" y="7027"/>
                </a:cubicBezTo>
                <a:cubicBezTo>
                  <a:pt x="9485" y="7027"/>
                  <a:pt x="9471" y="7026"/>
                  <a:pt x="9456" y="7023"/>
                </a:cubicBezTo>
                <a:lnTo>
                  <a:pt x="9456" y="7023"/>
                </a:lnTo>
                <a:lnTo>
                  <a:pt x="9535" y="7060"/>
                </a:lnTo>
                <a:cubicBezTo>
                  <a:pt x="9513" y="7066"/>
                  <a:pt x="9495" y="7069"/>
                  <a:pt x="9479" y="7069"/>
                </a:cubicBezTo>
                <a:cubicBezTo>
                  <a:pt x="9416" y="7069"/>
                  <a:pt x="9399" y="7025"/>
                  <a:pt x="9335" y="7025"/>
                </a:cubicBezTo>
                <a:cubicBezTo>
                  <a:pt x="9319" y="7025"/>
                  <a:pt x="9301" y="7028"/>
                  <a:pt x="9278" y="7034"/>
                </a:cubicBezTo>
                <a:lnTo>
                  <a:pt x="9322" y="7011"/>
                </a:lnTo>
                <a:lnTo>
                  <a:pt x="9322" y="7011"/>
                </a:lnTo>
                <a:cubicBezTo>
                  <a:pt x="9252" y="7025"/>
                  <a:pt x="9060" y="7011"/>
                  <a:pt x="8990" y="7071"/>
                </a:cubicBezTo>
                <a:cubicBezTo>
                  <a:pt x="8979" y="7062"/>
                  <a:pt x="8963" y="7041"/>
                  <a:pt x="8993" y="7036"/>
                </a:cubicBezTo>
                <a:cubicBezTo>
                  <a:pt x="8985" y="7036"/>
                  <a:pt x="8977" y="7036"/>
                  <a:pt x="8970" y="7036"/>
                </a:cubicBezTo>
                <a:cubicBezTo>
                  <a:pt x="8840" y="7036"/>
                  <a:pt x="8690" y="7077"/>
                  <a:pt x="8571" y="7077"/>
                </a:cubicBezTo>
                <a:cubicBezTo>
                  <a:pt x="8539" y="7077"/>
                  <a:pt x="8509" y="7074"/>
                  <a:pt x="8483" y="7067"/>
                </a:cubicBezTo>
                <a:lnTo>
                  <a:pt x="8497" y="7046"/>
                </a:lnTo>
                <a:lnTo>
                  <a:pt x="8497" y="7046"/>
                </a:lnTo>
                <a:cubicBezTo>
                  <a:pt x="8472" y="7051"/>
                  <a:pt x="8452" y="7070"/>
                  <a:pt x="8426" y="7070"/>
                </a:cubicBezTo>
                <a:cubicBezTo>
                  <a:pt x="8419" y="7070"/>
                  <a:pt x="8411" y="7069"/>
                  <a:pt x="8402" y="7064"/>
                </a:cubicBezTo>
                <a:cubicBezTo>
                  <a:pt x="8404" y="7055"/>
                  <a:pt x="8415" y="7043"/>
                  <a:pt x="8399" y="7043"/>
                </a:cubicBezTo>
                <a:cubicBezTo>
                  <a:pt x="8386" y="7049"/>
                  <a:pt x="8338" y="7067"/>
                  <a:pt x="8299" y="7067"/>
                </a:cubicBezTo>
                <a:cubicBezTo>
                  <a:pt x="8290" y="7067"/>
                  <a:pt x="8282" y="7066"/>
                  <a:pt x="8274" y="7064"/>
                </a:cubicBezTo>
                <a:lnTo>
                  <a:pt x="8309" y="7043"/>
                </a:lnTo>
                <a:cubicBezTo>
                  <a:pt x="8287" y="7040"/>
                  <a:pt x="8266" y="7039"/>
                  <a:pt x="8247" y="7039"/>
                </a:cubicBezTo>
                <a:cubicBezTo>
                  <a:pt x="8120" y="7039"/>
                  <a:pt x="8038" y="7096"/>
                  <a:pt x="7917" y="7108"/>
                </a:cubicBezTo>
                <a:cubicBezTo>
                  <a:pt x="7917" y="7053"/>
                  <a:pt x="7787" y="7034"/>
                  <a:pt x="7722" y="7027"/>
                </a:cubicBezTo>
                <a:lnTo>
                  <a:pt x="7725" y="7018"/>
                </a:lnTo>
                <a:cubicBezTo>
                  <a:pt x="7713" y="7018"/>
                  <a:pt x="7702" y="7017"/>
                  <a:pt x="7690" y="7017"/>
                </a:cubicBezTo>
                <a:cubicBezTo>
                  <a:pt x="7516" y="7017"/>
                  <a:pt x="7387" y="7066"/>
                  <a:pt x="7219" y="7085"/>
                </a:cubicBezTo>
                <a:cubicBezTo>
                  <a:pt x="7108" y="7027"/>
                  <a:pt x="6844" y="7062"/>
                  <a:pt x="6665" y="7027"/>
                </a:cubicBezTo>
                <a:lnTo>
                  <a:pt x="6665" y="7027"/>
                </a:lnTo>
                <a:cubicBezTo>
                  <a:pt x="6693" y="7039"/>
                  <a:pt x="6661" y="7071"/>
                  <a:pt x="6630" y="7076"/>
                </a:cubicBezTo>
                <a:cubicBezTo>
                  <a:pt x="6626" y="7075"/>
                  <a:pt x="6621" y="7074"/>
                  <a:pt x="6616" y="7074"/>
                </a:cubicBezTo>
                <a:cubicBezTo>
                  <a:pt x="6590" y="7074"/>
                  <a:pt x="6558" y="7087"/>
                  <a:pt x="6539" y="7087"/>
                </a:cubicBezTo>
                <a:cubicBezTo>
                  <a:pt x="6526" y="7087"/>
                  <a:pt x="6519" y="7082"/>
                  <a:pt x="6521" y="7064"/>
                </a:cubicBezTo>
                <a:lnTo>
                  <a:pt x="6535" y="7064"/>
                </a:lnTo>
                <a:cubicBezTo>
                  <a:pt x="6515" y="7031"/>
                  <a:pt x="6468" y="7026"/>
                  <a:pt x="6420" y="7026"/>
                </a:cubicBezTo>
                <a:cubicBezTo>
                  <a:pt x="6405" y="7026"/>
                  <a:pt x="6391" y="7026"/>
                  <a:pt x="6377" y="7027"/>
                </a:cubicBezTo>
                <a:lnTo>
                  <a:pt x="6377" y="7027"/>
                </a:lnTo>
                <a:cubicBezTo>
                  <a:pt x="6435" y="6975"/>
                  <a:pt x="6489" y="6920"/>
                  <a:pt x="6540" y="6860"/>
                </a:cubicBezTo>
                <a:lnTo>
                  <a:pt x="6540" y="6860"/>
                </a:lnTo>
                <a:lnTo>
                  <a:pt x="6538" y="6900"/>
                </a:lnTo>
                <a:cubicBezTo>
                  <a:pt x="6596" y="6844"/>
                  <a:pt x="6538" y="6754"/>
                  <a:pt x="6589" y="6698"/>
                </a:cubicBezTo>
                <a:lnTo>
                  <a:pt x="6589" y="6698"/>
                </a:lnTo>
                <a:lnTo>
                  <a:pt x="6642" y="6719"/>
                </a:lnTo>
                <a:cubicBezTo>
                  <a:pt x="6744" y="6617"/>
                  <a:pt x="6879" y="6550"/>
                  <a:pt x="6943" y="6415"/>
                </a:cubicBezTo>
                <a:lnTo>
                  <a:pt x="6943" y="6415"/>
                </a:lnTo>
                <a:cubicBezTo>
                  <a:pt x="6953" y="6427"/>
                  <a:pt x="6950" y="6443"/>
                  <a:pt x="6939" y="6455"/>
                </a:cubicBezTo>
                <a:cubicBezTo>
                  <a:pt x="6986" y="6408"/>
                  <a:pt x="7138" y="6303"/>
                  <a:pt x="7087" y="6264"/>
                </a:cubicBezTo>
                <a:lnTo>
                  <a:pt x="7087" y="6264"/>
                </a:lnTo>
                <a:cubicBezTo>
                  <a:pt x="7089" y="6265"/>
                  <a:pt x="7091" y="6265"/>
                  <a:pt x="7092" y="6265"/>
                </a:cubicBezTo>
                <a:cubicBezTo>
                  <a:pt x="7130" y="6265"/>
                  <a:pt x="7191" y="6153"/>
                  <a:pt x="7226" y="6091"/>
                </a:cubicBezTo>
                <a:lnTo>
                  <a:pt x="7242" y="6123"/>
                </a:lnTo>
                <a:cubicBezTo>
                  <a:pt x="7256" y="6047"/>
                  <a:pt x="7249" y="6035"/>
                  <a:pt x="7305" y="5963"/>
                </a:cubicBezTo>
                <a:cubicBezTo>
                  <a:pt x="7309" y="5961"/>
                  <a:pt x="7313" y="5960"/>
                  <a:pt x="7316" y="5960"/>
                </a:cubicBezTo>
                <a:cubicBezTo>
                  <a:pt x="7326" y="5960"/>
                  <a:pt x="7331" y="5970"/>
                  <a:pt x="7319" y="5980"/>
                </a:cubicBezTo>
                <a:lnTo>
                  <a:pt x="7319" y="5980"/>
                </a:lnTo>
                <a:cubicBezTo>
                  <a:pt x="7371" y="5943"/>
                  <a:pt x="7331" y="5920"/>
                  <a:pt x="7402" y="5873"/>
                </a:cubicBezTo>
                <a:lnTo>
                  <a:pt x="7402" y="5873"/>
                </a:lnTo>
                <a:lnTo>
                  <a:pt x="7395" y="5910"/>
                </a:lnTo>
                <a:cubicBezTo>
                  <a:pt x="7449" y="5861"/>
                  <a:pt x="7437" y="5857"/>
                  <a:pt x="7446" y="5808"/>
                </a:cubicBezTo>
                <a:cubicBezTo>
                  <a:pt x="7467" y="5772"/>
                  <a:pt x="7532" y="5728"/>
                  <a:pt x="7567" y="5728"/>
                </a:cubicBezTo>
                <a:cubicBezTo>
                  <a:pt x="7573" y="5728"/>
                  <a:pt x="7577" y="5729"/>
                  <a:pt x="7581" y="5731"/>
                </a:cubicBezTo>
                <a:cubicBezTo>
                  <a:pt x="7576" y="5694"/>
                  <a:pt x="7593" y="5659"/>
                  <a:pt x="7623" y="5639"/>
                </a:cubicBezTo>
                <a:cubicBezTo>
                  <a:pt x="7634" y="5643"/>
                  <a:pt x="7630" y="5659"/>
                  <a:pt x="7625" y="5666"/>
                </a:cubicBezTo>
                <a:cubicBezTo>
                  <a:pt x="7729" y="5597"/>
                  <a:pt x="7727" y="5509"/>
                  <a:pt x="7810" y="5472"/>
                </a:cubicBezTo>
                <a:cubicBezTo>
                  <a:pt x="7816" y="5477"/>
                  <a:pt x="7822" y="5480"/>
                  <a:pt x="7829" y="5480"/>
                </a:cubicBezTo>
                <a:cubicBezTo>
                  <a:pt x="7831" y="5480"/>
                  <a:pt x="7834" y="5479"/>
                  <a:pt x="7836" y="5479"/>
                </a:cubicBezTo>
                <a:lnTo>
                  <a:pt x="7836" y="5479"/>
                </a:lnTo>
                <a:cubicBezTo>
                  <a:pt x="7797" y="5518"/>
                  <a:pt x="7755" y="5557"/>
                  <a:pt x="7711" y="5595"/>
                </a:cubicBezTo>
                <a:cubicBezTo>
                  <a:pt x="7715" y="5599"/>
                  <a:pt x="7722" y="5600"/>
                  <a:pt x="7728" y="5600"/>
                </a:cubicBezTo>
                <a:cubicBezTo>
                  <a:pt x="7739" y="5600"/>
                  <a:pt x="7751" y="5597"/>
                  <a:pt x="7762" y="5597"/>
                </a:cubicBezTo>
                <a:cubicBezTo>
                  <a:pt x="7777" y="5597"/>
                  <a:pt x="7788" y="5604"/>
                  <a:pt x="7783" y="5641"/>
                </a:cubicBezTo>
                <a:cubicBezTo>
                  <a:pt x="7810" y="5578"/>
                  <a:pt x="7848" y="5465"/>
                  <a:pt x="7915" y="5421"/>
                </a:cubicBezTo>
                <a:cubicBezTo>
                  <a:pt x="7917" y="5420"/>
                  <a:pt x="7919" y="5419"/>
                  <a:pt x="7922" y="5419"/>
                </a:cubicBezTo>
                <a:cubicBezTo>
                  <a:pt x="7924" y="5419"/>
                  <a:pt x="7926" y="5420"/>
                  <a:pt x="7929" y="5421"/>
                </a:cubicBezTo>
                <a:lnTo>
                  <a:pt x="7926" y="5428"/>
                </a:lnTo>
                <a:cubicBezTo>
                  <a:pt x="7940" y="5418"/>
                  <a:pt x="7950" y="5404"/>
                  <a:pt x="7956" y="5391"/>
                </a:cubicBezTo>
                <a:cubicBezTo>
                  <a:pt x="7975" y="5379"/>
                  <a:pt x="7994" y="5365"/>
                  <a:pt x="8007" y="5351"/>
                </a:cubicBezTo>
                <a:cubicBezTo>
                  <a:pt x="8010" y="5352"/>
                  <a:pt x="8012" y="5353"/>
                  <a:pt x="8014" y="5353"/>
                </a:cubicBezTo>
                <a:cubicBezTo>
                  <a:pt x="8041" y="5353"/>
                  <a:pt x="8084" y="5296"/>
                  <a:pt x="8112" y="5270"/>
                </a:cubicBezTo>
                <a:cubicBezTo>
                  <a:pt x="8089" y="5251"/>
                  <a:pt x="8112" y="5225"/>
                  <a:pt x="8090" y="5225"/>
                </a:cubicBezTo>
                <a:cubicBezTo>
                  <a:pt x="8085" y="5225"/>
                  <a:pt x="8079" y="5226"/>
                  <a:pt x="8070" y="5228"/>
                </a:cubicBezTo>
                <a:cubicBezTo>
                  <a:pt x="8076" y="5228"/>
                  <a:pt x="8070" y="5235"/>
                  <a:pt x="8057" y="5250"/>
                </a:cubicBezTo>
                <a:lnTo>
                  <a:pt x="8057" y="5250"/>
                </a:lnTo>
                <a:cubicBezTo>
                  <a:pt x="8057" y="5249"/>
                  <a:pt x="8058" y="5248"/>
                  <a:pt x="8058" y="5247"/>
                </a:cubicBezTo>
                <a:lnTo>
                  <a:pt x="8058" y="5247"/>
                </a:lnTo>
                <a:cubicBezTo>
                  <a:pt x="8054" y="5249"/>
                  <a:pt x="8047" y="5251"/>
                  <a:pt x="8042" y="5254"/>
                </a:cubicBezTo>
                <a:lnTo>
                  <a:pt x="8042" y="5268"/>
                </a:lnTo>
                <a:lnTo>
                  <a:pt x="8045" y="5265"/>
                </a:lnTo>
                <a:lnTo>
                  <a:pt x="8045" y="5265"/>
                </a:lnTo>
                <a:cubicBezTo>
                  <a:pt x="8043" y="5268"/>
                  <a:pt x="8041" y="5270"/>
                  <a:pt x="8040" y="5272"/>
                </a:cubicBezTo>
                <a:lnTo>
                  <a:pt x="8040" y="5268"/>
                </a:lnTo>
                <a:lnTo>
                  <a:pt x="7973" y="5340"/>
                </a:lnTo>
                <a:cubicBezTo>
                  <a:pt x="7977" y="5300"/>
                  <a:pt x="8003" y="5268"/>
                  <a:pt x="8040" y="5251"/>
                </a:cubicBezTo>
                <a:cubicBezTo>
                  <a:pt x="8038" y="5226"/>
                  <a:pt x="8038" y="5200"/>
                  <a:pt x="8038" y="5173"/>
                </a:cubicBezTo>
                <a:cubicBezTo>
                  <a:pt x="8105" y="5171"/>
                  <a:pt x="8185" y="5125"/>
                  <a:pt x="8224" y="5125"/>
                </a:cubicBezTo>
                <a:cubicBezTo>
                  <a:pt x="8228" y="5125"/>
                  <a:pt x="8232" y="5125"/>
                  <a:pt x="8235" y="5126"/>
                </a:cubicBezTo>
                <a:cubicBezTo>
                  <a:pt x="8307" y="5027"/>
                  <a:pt x="8425" y="4915"/>
                  <a:pt x="8432" y="4816"/>
                </a:cubicBezTo>
                <a:cubicBezTo>
                  <a:pt x="8441" y="4800"/>
                  <a:pt x="8452" y="4796"/>
                  <a:pt x="8463" y="4796"/>
                </a:cubicBezTo>
                <a:cubicBezTo>
                  <a:pt x="8472" y="4796"/>
                  <a:pt x="8482" y="4799"/>
                  <a:pt x="8490" y="4799"/>
                </a:cubicBezTo>
                <a:cubicBezTo>
                  <a:pt x="8480" y="4818"/>
                  <a:pt x="8462" y="4834"/>
                  <a:pt x="8462" y="4848"/>
                </a:cubicBezTo>
                <a:cubicBezTo>
                  <a:pt x="8499" y="4788"/>
                  <a:pt x="8601" y="4700"/>
                  <a:pt x="8578" y="4656"/>
                </a:cubicBezTo>
                <a:cubicBezTo>
                  <a:pt x="8592" y="4647"/>
                  <a:pt x="8601" y="4644"/>
                  <a:pt x="8606" y="4644"/>
                </a:cubicBezTo>
                <a:cubicBezTo>
                  <a:pt x="8621" y="4644"/>
                  <a:pt x="8611" y="4667"/>
                  <a:pt x="8617" y="4667"/>
                </a:cubicBezTo>
                <a:cubicBezTo>
                  <a:pt x="8621" y="4667"/>
                  <a:pt x="8630" y="4658"/>
                  <a:pt x="8654" y="4630"/>
                </a:cubicBezTo>
                <a:lnTo>
                  <a:pt x="8654" y="4651"/>
                </a:lnTo>
                <a:cubicBezTo>
                  <a:pt x="8866" y="4541"/>
                  <a:pt x="8839" y="4312"/>
                  <a:pt x="9067" y="4193"/>
                </a:cubicBezTo>
                <a:lnTo>
                  <a:pt x="9067" y="4193"/>
                </a:lnTo>
                <a:cubicBezTo>
                  <a:pt x="9065" y="4194"/>
                  <a:pt x="9063" y="4194"/>
                  <a:pt x="9062" y="4194"/>
                </a:cubicBezTo>
                <a:cubicBezTo>
                  <a:pt x="9059" y="4194"/>
                  <a:pt x="9057" y="4193"/>
                  <a:pt x="9055" y="4192"/>
                </a:cubicBezTo>
                <a:cubicBezTo>
                  <a:pt x="9292" y="4014"/>
                  <a:pt x="9456" y="3735"/>
                  <a:pt x="9707" y="3575"/>
                </a:cubicBezTo>
                <a:cubicBezTo>
                  <a:pt x="9776" y="3524"/>
                  <a:pt x="9760" y="3499"/>
                  <a:pt x="9781" y="3446"/>
                </a:cubicBezTo>
                <a:lnTo>
                  <a:pt x="9820" y="3459"/>
                </a:lnTo>
                <a:lnTo>
                  <a:pt x="9848" y="3369"/>
                </a:lnTo>
                <a:cubicBezTo>
                  <a:pt x="9913" y="3260"/>
                  <a:pt x="10064" y="3283"/>
                  <a:pt x="10131" y="3130"/>
                </a:cubicBezTo>
                <a:lnTo>
                  <a:pt x="10099" y="3128"/>
                </a:lnTo>
                <a:cubicBezTo>
                  <a:pt x="10137" y="3095"/>
                  <a:pt x="10196" y="3014"/>
                  <a:pt x="10219" y="3014"/>
                </a:cubicBezTo>
                <a:cubicBezTo>
                  <a:pt x="10222" y="3014"/>
                  <a:pt x="10224" y="3016"/>
                  <a:pt x="10226" y="3019"/>
                </a:cubicBezTo>
                <a:cubicBezTo>
                  <a:pt x="10228" y="3012"/>
                  <a:pt x="10221" y="2987"/>
                  <a:pt x="10247" y="2982"/>
                </a:cubicBezTo>
                <a:lnTo>
                  <a:pt x="10261" y="2994"/>
                </a:lnTo>
                <a:lnTo>
                  <a:pt x="10333" y="2873"/>
                </a:lnTo>
                <a:cubicBezTo>
                  <a:pt x="10351" y="2859"/>
                  <a:pt x="10364" y="2854"/>
                  <a:pt x="10373" y="2854"/>
                </a:cubicBezTo>
                <a:cubicBezTo>
                  <a:pt x="10394" y="2854"/>
                  <a:pt x="10400" y="2877"/>
                  <a:pt x="10421" y="2877"/>
                </a:cubicBezTo>
                <a:cubicBezTo>
                  <a:pt x="10435" y="2877"/>
                  <a:pt x="10455" y="2867"/>
                  <a:pt x="10490" y="2834"/>
                </a:cubicBezTo>
                <a:cubicBezTo>
                  <a:pt x="10524" y="2789"/>
                  <a:pt x="10562" y="2683"/>
                  <a:pt x="10541" y="2683"/>
                </a:cubicBezTo>
                <a:lnTo>
                  <a:pt x="10541" y="2683"/>
                </a:lnTo>
                <a:cubicBezTo>
                  <a:pt x="10540" y="2683"/>
                  <a:pt x="10540" y="2683"/>
                  <a:pt x="10539" y="2683"/>
                </a:cubicBezTo>
                <a:cubicBezTo>
                  <a:pt x="10527" y="2695"/>
                  <a:pt x="10503" y="2708"/>
                  <a:pt x="10487" y="2708"/>
                </a:cubicBezTo>
                <a:cubicBezTo>
                  <a:pt x="10482" y="2708"/>
                  <a:pt x="10477" y="2706"/>
                  <a:pt x="10474" y="2704"/>
                </a:cubicBezTo>
                <a:lnTo>
                  <a:pt x="10502" y="2660"/>
                </a:lnTo>
                <a:cubicBezTo>
                  <a:pt x="10477" y="2625"/>
                  <a:pt x="10463" y="2577"/>
                  <a:pt x="10411" y="2577"/>
                </a:cubicBezTo>
                <a:close/>
                <a:moveTo>
                  <a:pt x="3466" y="7528"/>
                </a:moveTo>
                <a:lnTo>
                  <a:pt x="3434" y="7567"/>
                </a:lnTo>
                <a:cubicBezTo>
                  <a:pt x="3448" y="7556"/>
                  <a:pt x="3457" y="7544"/>
                  <a:pt x="3466" y="7530"/>
                </a:cubicBezTo>
                <a:lnTo>
                  <a:pt x="3466" y="7528"/>
                </a:lnTo>
                <a:close/>
                <a:moveTo>
                  <a:pt x="3151" y="7859"/>
                </a:moveTo>
                <a:lnTo>
                  <a:pt x="3130" y="7890"/>
                </a:lnTo>
                <a:lnTo>
                  <a:pt x="3155" y="7864"/>
                </a:lnTo>
                <a:lnTo>
                  <a:pt x="3151" y="7859"/>
                </a:lnTo>
                <a:close/>
                <a:moveTo>
                  <a:pt x="20069" y="8520"/>
                </a:moveTo>
                <a:lnTo>
                  <a:pt x="19937" y="8564"/>
                </a:lnTo>
                <a:lnTo>
                  <a:pt x="19981" y="8613"/>
                </a:lnTo>
                <a:lnTo>
                  <a:pt x="20069" y="8520"/>
                </a:lnTo>
                <a:close/>
                <a:moveTo>
                  <a:pt x="19979" y="8884"/>
                </a:moveTo>
                <a:cubicBezTo>
                  <a:pt x="19965" y="8893"/>
                  <a:pt x="19972" y="8924"/>
                  <a:pt x="20021" y="8998"/>
                </a:cubicBezTo>
                <a:cubicBezTo>
                  <a:pt x="20002" y="8963"/>
                  <a:pt x="19986" y="8924"/>
                  <a:pt x="19979" y="8884"/>
                </a:cubicBezTo>
                <a:close/>
                <a:moveTo>
                  <a:pt x="19508" y="9151"/>
                </a:moveTo>
                <a:cubicBezTo>
                  <a:pt x="19522" y="9172"/>
                  <a:pt x="19536" y="9188"/>
                  <a:pt x="19548" y="9202"/>
                </a:cubicBezTo>
                <a:lnTo>
                  <a:pt x="19508" y="9151"/>
                </a:lnTo>
                <a:close/>
                <a:moveTo>
                  <a:pt x="19361" y="9354"/>
                </a:moveTo>
                <a:lnTo>
                  <a:pt x="19361" y="9354"/>
                </a:lnTo>
                <a:cubicBezTo>
                  <a:pt x="19360" y="9354"/>
                  <a:pt x="19380" y="9375"/>
                  <a:pt x="19399" y="9396"/>
                </a:cubicBezTo>
                <a:lnTo>
                  <a:pt x="19399" y="9396"/>
                </a:lnTo>
                <a:cubicBezTo>
                  <a:pt x="19399" y="9396"/>
                  <a:pt x="19398" y="9395"/>
                  <a:pt x="19397" y="9394"/>
                </a:cubicBezTo>
                <a:lnTo>
                  <a:pt x="19397" y="9394"/>
                </a:lnTo>
                <a:cubicBezTo>
                  <a:pt x="19432" y="9438"/>
                  <a:pt x="19468" y="9504"/>
                  <a:pt x="19486" y="9504"/>
                </a:cubicBezTo>
                <a:cubicBezTo>
                  <a:pt x="19488" y="9504"/>
                  <a:pt x="19490" y="9503"/>
                  <a:pt x="19492" y="9501"/>
                </a:cubicBezTo>
                <a:cubicBezTo>
                  <a:pt x="19480" y="9482"/>
                  <a:pt x="19467" y="9466"/>
                  <a:pt x="19450" y="9452"/>
                </a:cubicBezTo>
                <a:cubicBezTo>
                  <a:pt x="19449" y="9447"/>
                  <a:pt x="19448" y="9443"/>
                  <a:pt x="19448" y="9440"/>
                </a:cubicBezTo>
                <a:lnTo>
                  <a:pt x="19448" y="9440"/>
                </a:lnTo>
                <a:cubicBezTo>
                  <a:pt x="19448" y="9440"/>
                  <a:pt x="19449" y="9441"/>
                  <a:pt x="19450" y="9441"/>
                </a:cubicBezTo>
                <a:cubicBezTo>
                  <a:pt x="19450" y="9441"/>
                  <a:pt x="19450" y="9441"/>
                  <a:pt x="19450" y="9440"/>
                </a:cubicBezTo>
                <a:lnTo>
                  <a:pt x="19448" y="9437"/>
                </a:lnTo>
                <a:lnTo>
                  <a:pt x="19448" y="9437"/>
                </a:lnTo>
                <a:cubicBezTo>
                  <a:pt x="19448" y="9438"/>
                  <a:pt x="19448" y="9439"/>
                  <a:pt x="19448" y="9440"/>
                </a:cubicBezTo>
                <a:lnTo>
                  <a:pt x="19448" y="9440"/>
                </a:lnTo>
                <a:cubicBezTo>
                  <a:pt x="19440" y="9437"/>
                  <a:pt x="19419" y="9416"/>
                  <a:pt x="19399" y="9396"/>
                </a:cubicBezTo>
                <a:lnTo>
                  <a:pt x="19399" y="9396"/>
                </a:lnTo>
                <a:cubicBezTo>
                  <a:pt x="19399" y="9396"/>
                  <a:pt x="19399" y="9396"/>
                  <a:pt x="19399" y="9396"/>
                </a:cubicBezTo>
                <a:cubicBezTo>
                  <a:pt x="19399" y="9396"/>
                  <a:pt x="19399" y="9396"/>
                  <a:pt x="19399" y="9396"/>
                </a:cubicBezTo>
                <a:lnTo>
                  <a:pt x="19399" y="9396"/>
                </a:lnTo>
                <a:cubicBezTo>
                  <a:pt x="19399" y="9396"/>
                  <a:pt x="19399" y="9396"/>
                  <a:pt x="19399" y="9396"/>
                </a:cubicBezTo>
                <a:lnTo>
                  <a:pt x="19399" y="9396"/>
                </a:lnTo>
                <a:cubicBezTo>
                  <a:pt x="19395" y="9389"/>
                  <a:pt x="19388" y="9383"/>
                  <a:pt x="19383" y="9376"/>
                </a:cubicBezTo>
                <a:cubicBezTo>
                  <a:pt x="19368" y="9360"/>
                  <a:pt x="19361" y="9354"/>
                  <a:pt x="19361" y="9354"/>
                </a:cubicBezTo>
                <a:close/>
                <a:moveTo>
                  <a:pt x="814" y="9540"/>
                </a:moveTo>
                <a:cubicBezTo>
                  <a:pt x="813" y="9543"/>
                  <a:pt x="812" y="9547"/>
                  <a:pt x="811" y="9550"/>
                </a:cubicBezTo>
                <a:lnTo>
                  <a:pt x="811" y="9550"/>
                </a:lnTo>
                <a:cubicBezTo>
                  <a:pt x="812" y="9546"/>
                  <a:pt x="813" y="9543"/>
                  <a:pt x="814" y="9540"/>
                </a:cubicBezTo>
                <a:close/>
                <a:moveTo>
                  <a:pt x="20007" y="10020"/>
                </a:moveTo>
                <a:cubicBezTo>
                  <a:pt x="20007" y="10022"/>
                  <a:pt x="20007" y="10025"/>
                  <a:pt x="20007" y="10027"/>
                </a:cubicBezTo>
                <a:cubicBezTo>
                  <a:pt x="20010" y="10044"/>
                  <a:pt x="20012" y="10050"/>
                  <a:pt x="20012" y="10050"/>
                </a:cubicBezTo>
                <a:cubicBezTo>
                  <a:pt x="20012" y="10050"/>
                  <a:pt x="20009" y="10035"/>
                  <a:pt x="20007" y="10020"/>
                </a:cubicBezTo>
                <a:close/>
                <a:moveTo>
                  <a:pt x="20686" y="10053"/>
                </a:moveTo>
                <a:cubicBezTo>
                  <a:pt x="20682" y="10068"/>
                  <a:pt x="20681" y="10075"/>
                  <a:pt x="20682" y="10075"/>
                </a:cubicBezTo>
                <a:cubicBezTo>
                  <a:pt x="20682" y="10075"/>
                  <a:pt x="20684" y="10069"/>
                  <a:pt x="20686" y="10062"/>
                </a:cubicBezTo>
                <a:lnTo>
                  <a:pt x="20686" y="10059"/>
                </a:lnTo>
                <a:lnTo>
                  <a:pt x="20686" y="10053"/>
                </a:lnTo>
                <a:close/>
                <a:moveTo>
                  <a:pt x="20001" y="10117"/>
                </a:moveTo>
                <a:cubicBezTo>
                  <a:pt x="20004" y="10140"/>
                  <a:pt x="20008" y="10161"/>
                  <a:pt x="20014" y="10180"/>
                </a:cubicBezTo>
                <a:cubicBezTo>
                  <a:pt x="20009" y="10153"/>
                  <a:pt x="20004" y="10132"/>
                  <a:pt x="20001" y="10117"/>
                </a:cubicBezTo>
                <a:close/>
                <a:moveTo>
                  <a:pt x="19742" y="10586"/>
                </a:moveTo>
                <a:lnTo>
                  <a:pt x="19742" y="10586"/>
                </a:lnTo>
                <a:cubicBezTo>
                  <a:pt x="19742" y="10586"/>
                  <a:pt x="19742" y="10587"/>
                  <a:pt x="19742" y="10587"/>
                </a:cubicBezTo>
                <a:lnTo>
                  <a:pt x="19742" y="10587"/>
                </a:lnTo>
                <a:cubicBezTo>
                  <a:pt x="19742" y="10587"/>
                  <a:pt x="19742" y="10586"/>
                  <a:pt x="19742" y="10586"/>
                </a:cubicBezTo>
                <a:close/>
                <a:moveTo>
                  <a:pt x="2991" y="9482"/>
                </a:moveTo>
                <a:lnTo>
                  <a:pt x="2787" y="10113"/>
                </a:lnTo>
                <a:lnTo>
                  <a:pt x="2124" y="10113"/>
                </a:lnTo>
                <a:lnTo>
                  <a:pt x="2659" y="10500"/>
                </a:lnTo>
                <a:lnTo>
                  <a:pt x="2455" y="11130"/>
                </a:lnTo>
                <a:lnTo>
                  <a:pt x="2991" y="10741"/>
                </a:lnTo>
                <a:lnTo>
                  <a:pt x="3526" y="11130"/>
                </a:lnTo>
                <a:lnTo>
                  <a:pt x="3322" y="10500"/>
                </a:lnTo>
                <a:lnTo>
                  <a:pt x="3858" y="10113"/>
                </a:lnTo>
                <a:lnTo>
                  <a:pt x="3197" y="10113"/>
                </a:lnTo>
                <a:lnTo>
                  <a:pt x="2991" y="9482"/>
                </a:lnTo>
                <a:close/>
                <a:moveTo>
                  <a:pt x="17658" y="9482"/>
                </a:moveTo>
                <a:lnTo>
                  <a:pt x="17454" y="10113"/>
                </a:lnTo>
                <a:lnTo>
                  <a:pt x="16794" y="10113"/>
                </a:lnTo>
                <a:lnTo>
                  <a:pt x="17329" y="10500"/>
                </a:lnTo>
                <a:lnTo>
                  <a:pt x="17125" y="11130"/>
                </a:lnTo>
                <a:lnTo>
                  <a:pt x="17661" y="10741"/>
                </a:lnTo>
                <a:lnTo>
                  <a:pt x="18194" y="11130"/>
                </a:lnTo>
                <a:lnTo>
                  <a:pt x="17990" y="10500"/>
                </a:lnTo>
                <a:lnTo>
                  <a:pt x="18525" y="10113"/>
                </a:lnTo>
                <a:lnTo>
                  <a:pt x="17865" y="10113"/>
                </a:lnTo>
                <a:lnTo>
                  <a:pt x="17658" y="9482"/>
                </a:lnTo>
                <a:close/>
                <a:moveTo>
                  <a:pt x="18194" y="11130"/>
                </a:moveTo>
                <a:lnTo>
                  <a:pt x="18194" y="11130"/>
                </a:lnTo>
                <a:lnTo>
                  <a:pt x="18194" y="11130"/>
                </a:lnTo>
                <a:close/>
                <a:moveTo>
                  <a:pt x="1208" y="11133"/>
                </a:moveTo>
                <a:lnTo>
                  <a:pt x="1208" y="11133"/>
                </a:lnTo>
                <a:cubicBezTo>
                  <a:pt x="1210" y="11138"/>
                  <a:pt x="1212" y="11143"/>
                  <a:pt x="1213" y="11148"/>
                </a:cubicBezTo>
                <a:lnTo>
                  <a:pt x="1213" y="11148"/>
                </a:lnTo>
                <a:cubicBezTo>
                  <a:pt x="1212" y="11143"/>
                  <a:pt x="1210" y="11138"/>
                  <a:pt x="1208" y="11133"/>
                </a:cubicBezTo>
                <a:close/>
                <a:moveTo>
                  <a:pt x="1336" y="11390"/>
                </a:moveTo>
                <a:cubicBezTo>
                  <a:pt x="1335" y="11390"/>
                  <a:pt x="1336" y="11390"/>
                  <a:pt x="1336" y="11391"/>
                </a:cubicBezTo>
                <a:lnTo>
                  <a:pt x="1336" y="11391"/>
                </a:lnTo>
                <a:cubicBezTo>
                  <a:pt x="1336" y="11391"/>
                  <a:pt x="1336" y="11390"/>
                  <a:pt x="1336" y="11390"/>
                </a:cubicBezTo>
                <a:close/>
                <a:moveTo>
                  <a:pt x="890" y="11496"/>
                </a:moveTo>
                <a:cubicBezTo>
                  <a:pt x="890" y="11497"/>
                  <a:pt x="890" y="11497"/>
                  <a:pt x="891" y="11497"/>
                </a:cubicBezTo>
                <a:cubicBezTo>
                  <a:pt x="890" y="11497"/>
                  <a:pt x="890" y="11497"/>
                  <a:pt x="890" y="11496"/>
                </a:cubicBezTo>
                <a:close/>
                <a:moveTo>
                  <a:pt x="20955" y="11105"/>
                </a:moveTo>
                <a:lnTo>
                  <a:pt x="20955" y="11105"/>
                </a:lnTo>
                <a:cubicBezTo>
                  <a:pt x="20943" y="11128"/>
                  <a:pt x="20934" y="11151"/>
                  <a:pt x="20925" y="11177"/>
                </a:cubicBezTo>
                <a:cubicBezTo>
                  <a:pt x="20901" y="11290"/>
                  <a:pt x="20869" y="11402"/>
                  <a:pt x="20825" y="11508"/>
                </a:cubicBezTo>
                <a:cubicBezTo>
                  <a:pt x="20890" y="11395"/>
                  <a:pt x="20964" y="11256"/>
                  <a:pt x="20955" y="11105"/>
                </a:cubicBezTo>
                <a:close/>
                <a:moveTo>
                  <a:pt x="731" y="11506"/>
                </a:moveTo>
                <a:lnTo>
                  <a:pt x="731" y="11508"/>
                </a:lnTo>
                <a:cubicBezTo>
                  <a:pt x="731" y="11508"/>
                  <a:pt x="731" y="11508"/>
                  <a:pt x="731" y="11508"/>
                </a:cubicBezTo>
                <a:lnTo>
                  <a:pt x="731" y="11508"/>
                </a:lnTo>
                <a:cubicBezTo>
                  <a:pt x="731" y="11508"/>
                  <a:pt x="731" y="11507"/>
                  <a:pt x="731" y="11506"/>
                </a:cubicBezTo>
                <a:close/>
                <a:moveTo>
                  <a:pt x="731" y="11508"/>
                </a:moveTo>
                <a:lnTo>
                  <a:pt x="731" y="11508"/>
                </a:lnTo>
                <a:cubicBezTo>
                  <a:pt x="731" y="11515"/>
                  <a:pt x="733" y="11521"/>
                  <a:pt x="733" y="11527"/>
                </a:cubicBezTo>
                <a:cubicBezTo>
                  <a:pt x="760" y="11555"/>
                  <a:pt x="772" y="11566"/>
                  <a:pt x="774" y="11566"/>
                </a:cubicBezTo>
                <a:cubicBezTo>
                  <a:pt x="776" y="11566"/>
                  <a:pt x="757" y="11542"/>
                  <a:pt x="731" y="11508"/>
                </a:cubicBezTo>
                <a:close/>
                <a:moveTo>
                  <a:pt x="19608" y="11532"/>
                </a:moveTo>
                <a:lnTo>
                  <a:pt x="19575" y="11571"/>
                </a:lnTo>
                <a:cubicBezTo>
                  <a:pt x="19587" y="11559"/>
                  <a:pt x="19599" y="11545"/>
                  <a:pt x="19608" y="11532"/>
                </a:cubicBezTo>
                <a:close/>
                <a:moveTo>
                  <a:pt x="20825" y="11508"/>
                </a:moveTo>
                <a:lnTo>
                  <a:pt x="20825" y="11508"/>
                </a:lnTo>
                <a:cubicBezTo>
                  <a:pt x="20723" y="11661"/>
                  <a:pt x="20623" y="11763"/>
                  <a:pt x="20635" y="11824"/>
                </a:cubicBezTo>
                <a:cubicBezTo>
                  <a:pt x="20677" y="11770"/>
                  <a:pt x="20716" y="11715"/>
                  <a:pt x="20746" y="11657"/>
                </a:cubicBezTo>
                <a:cubicBezTo>
                  <a:pt x="20776" y="11606"/>
                  <a:pt x="20802" y="11555"/>
                  <a:pt x="20825" y="11508"/>
                </a:cubicBezTo>
                <a:close/>
                <a:moveTo>
                  <a:pt x="20057" y="11828"/>
                </a:moveTo>
                <a:cubicBezTo>
                  <a:pt x="20051" y="11828"/>
                  <a:pt x="20028" y="11855"/>
                  <a:pt x="19974" y="11928"/>
                </a:cubicBezTo>
                <a:cubicBezTo>
                  <a:pt x="19976" y="11953"/>
                  <a:pt x="19898" y="12060"/>
                  <a:pt x="19915" y="12060"/>
                </a:cubicBezTo>
                <a:cubicBezTo>
                  <a:pt x="19922" y="12060"/>
                  <a:pt x="19943" y="12043"/>
                  <a:pt x="19988" y="12000"/>
                </a:cubicBezTo>
                <a:lnTo>
                  <a:pt x="19988" y="11997"/>
                </a:lnTo>
                <a:cubicBezTo>
                  <a:pt x="19995" y="11979"/>
                  <a:pt x="20004" y="11958"/>
                  <a:pt x="20016" y="11940"/>
                </a:cubicBezTo>
                <a:lnTo>
                  <a:pt x="20051" y="11858"/>
                </a:lnTo>
                <a:cubicBezTo>
                  <a:pt x="20057" y="11841"/>
                  <a:pt x="20061" y="11828"/>
                  <a:pt x="20057" y="11828"/>
                </a:cubicBezTo>
                <a:close/>
                <a:moveTo>
                  <a:pt x="1236" y="12059"/>
                </a:moveTo>
                <a:cubicBezTo>
                  <a:pt x="1236" y="12059"/>
                  <a:pt x="1237" y="12060"/>
                  <a:pt x="1237" y="12061"/>
                </a:cubicBezTo>
                <a:lnTo>
                  <a:pt x="1237" y="12061"/>
                </a:lnTo>
                <a:lnTo>
                  <a:pt x="1236" y="12060"/>
                </a:lnTo>
                <a:lnTo>
                  <a:pt x="1236" y="12060"/>
                </a:lnTo>
                <a:cubicBezTo>
                  <a:pt x="1237" y="12061"/>
                  <a:pt x="1237" y="12061"/>
                  <a:pt x="1237" y="12061"/>
                </a:cubicBezTo>
                <a:cubicBezTo>
                  <a:pt x="1237" y="12061"/>
                  <a:pt x="1237" y="12061"/>
                  <a:pt x="1237" y="12061"/>
                </a:cubicBezTo>
                <a:lnTo>
                  <a:pt x="1237" y="12061"/>
                </a:lnTo>
                <a:lnTo>
                  <a:pt x="1238" y="12061"/>
                </a:lnTo>
                <a:lnTo>
                  <a:pt x="1238" y="12061"/>
                </a:lnTo>
                <a:cubicBezTo>
                  <a:pt x="1237" y="12060"/>
                  <a:pt x="1236" y="12059"/>
                  <a:pt x="1236" y="12059"/>
                </a:cubicBezTo>
                <a:close/>
                <a:moveTo>
                  <a:pt x="20289" y="11869"/>
                </a:moveTo>
                <a:cubicBezTo>
                  <a:pt x="20272" y="11869"/>
                  <a:pt x="20232" y="11913"/>
                  <a:pt x="20192" y="11979"/>
                </a:cubicBezTo>
                <a:cubicBezTo>
                  <a:pt x="20171" y="12036"/>
                  <a:pt x="20121" y="12104"/>
                  <a:pt x="20144" y="12104"/>
                </a:cubicBezTo>
                <a:cubicBezTo>
                  <a:pt x="20146" y="12104"/>
                  <a:pt x="20149" y="12103"/>
                  <a:pt x="20153" y="12102"/>
                </a:cubicBezTo>
                <a:lnTo>
                  <a:pt x="20178" y="12067"/>
                </a:lnTo>
                <a:lnTo>
                  <a:pt x="20227" y="11991"/>
                </a:lnTo>
                <a:lnTo>
                  <a:pt x="20296" y="11879"/>
                </a:lnTo>
                <a:cubicBezTo>
                  <a:pt x="20296" y="11872"/>
                  <a:pt x="20293" y="11869"/>
                  <a:pt x="20289" y="11869"/>
                </a:cubicBezTo>
                <a:close/>
                <a:moveTo>
                  <a:pt x="19004" y="12097"/>
                </a:moveTo>
                <a:cubicBezTo>
                  <a:pt x="19004" y="12097"/>
                  <a:pt x="19003" y="12097"/>
                  <a:pt x="19003" y="12097"/>
                </a:cubicBezTo>
                <a:cubicBezTo>
                  <a:pt x="18977" y="12123"/>
                  <a:pt x="18970" y="12137"/>
                  <a:pt x="18973" y="12141"/>
                </a:cubicBezTo>
                <a:cubicBezTo>
                  <a:pt x="18993" y="12117"/>
                  <a:pt x="19010" y="12097"/>
                  <a:pt x="19004" y="12097"/>
                </a:cubicBezTo>
                <a:close/>
                <a:moveTo>
                  <a:pt x="18794" y="12095"/>
                </a:moveTo>
                <a:lnTo>
                  <a:pt x="18794" y="12095"/>
                </a:lnTo>
                <a:cubicBezTo>
                  <a:pt x="18750" y="12130"/>
                  <a:pt x="18713" y="12169"/>
                  <a:pt x="18678" y="12211"/>
                </a:cubicBezTo>
                <a:cubicBezTo>
                  <a:pt x="18720" y="12176"/>
                  <a:pt x="18757" y="12137"/>
                  <a:pt x="18794" y="12095"/>
                </a:cubicBezTo>
                <a:close/>
                <a:moveTo>
                  <a:pt x="2097" y="12219"/>
                </a:moveTo>
                <a:cubicBezTo>
                  <a:pt x="2097" y="12219"/>
                  <a:pt x="2097" y="12220"/>
                  <a:pt x="2098" y="12220"/>
                </a:cubicBezTo>
                <a:lnTo>
                  <a:pt x="2098" y="12220"/>
                </a:lnTo>
                <a:cubicBezTo>
                  <a:pt x="2098" y="12220"/>
                  <a:pt x="2098" y="12220"/>
                  <a:pt x="2098" y="12220"/>
                </a:cubicBezTo>
                <a:cubicBezTo>
                  <a:pt x="2098" y="12220"/>
                  <a:pt x="2097" y="12219"/>
                  <a:pt x="2097" y="12219"/>
                </a:cubicBezTo>
                <a:close/>
                <a:moveTo>
                  <a:pt x="2374" y="12218"/>
                </a:moveTo>
                <a:lnTo>
                  <a:pt x="2499" y="12345"/>
                </a:lnTo>
                <a:cubicBezTo>
                  <a:pt x="2500" y="12353"/>
                  <a:pt x="2497" y="12357"/>
                  <a:pt x="2491" y="12357"/>
                </a:cubicBezTo>
                <a:cubicBezTo>
                  <a:pt x="2483" y="12357"/>
                  <a:pt x="2469" y="12349"/>
                  <a:pt x="2453" y="12331"/>
                </a:cubicBezTo>
                <a:lnTo>
                  <a:pt x="2453" y="12331"/>
                </a:lnTo>
                <a:cubicBezTo>
                  <a:pt x="2454" y="12332"/>
                  <a:pt x="2456" y="12333"/>
                  <a:pt x="2456" y="12333"/>
                </a:cubicBezTo>
                <a:cubicBezTo>
                  <a:pt x="2465" y="12333"/>
                  <a:pt x="2409" y="12265"/>
                  <a:pt x="2374" y="12218"/>
                </a:cubicBezTo>
                <a:close/>
                <a:moveTo>
                  <a:pt x="19548" y="12436"/>
                </a:moveTo>
                <a:lnTo>
                  <a:pt x="19483" y="12545"/>
                </a:lnTo>
                <a:cubicBezTo>
                  <a:pt x="19541" y="12503"/>
                  <a:pt x="19555" y="12510"/>
                  <a:pt x="19599" y="12496"/>
                </a:cubicBezTo>
                <a:lnTo>
                  <a:pt x="19548" y="12436"/>
                </a:lnTo>
                <a:close/>
                <a:moveTo>
                  <a:pt x="1018" y="12514"/>
                </a:moveTo>
                <a:lnTo>
                  <a:pt x="1018" y="12514"/>
                </a:lnTo>
                <a:cubicBezTo>
                  <a:pt x="1087" y="12570"/>
                  <a:pt x="1100" y="12585"/>
                  <a:pt x="1090" y="12585"/>
                </a:cubicBezTo>
                <a:cubicBezTo>
                  <a:pt x="1084" y="12585"/>
                  <a:pt x="1068" y="12579"/>
                  <a:pt x="1053" y="12572"/>
                </a:cubicBezTo>
                <a:lnTo>
                  <a:pt x="1018" y="12514"/>
                </a:lnTo>
                <a:close/>
                <a:moveTo>
                  <a:pt x="2752" y="12929"/>
                </a:moveTo>
                <a:lnTo>
                  <a:pt x="2836" y="13006"/>
                </a:lnTo>
                <a:lnTo>
                  <a:pt x="2845" y="13008"/>
                </a:lnTo>
                <a:cubicBezTo>
                  <a:pt x="2833" y="13008"/>
                  <a:pt x="2822" y="13006"/>
                  <a:pt x="2812" y="13004"/>
                </a:cubicBezTo>
                <a:cubicBezTo>
                  <a:pt x="2764" y="12960"/>
                  <a:pt x="2752" y="12941"/>
                  <a:pt x="2752" y="12929"/>
                </a:cubicBezTo>
                <a:close/>
                <a:moveTo>
                  <a:pt x="2926" y="13036"/>
                </a:moveTo>
                <a:lnTo>
                  <a:pt x="2928" y="13036"/>
                </a:lnTo>
                <a:lnTo>
                  <a:pt x="2930" y="13039"/>
                </a:lnTo>
                <a:lnTo>
                  <a:pt x="2930" y="13039"/>
                </a:lnTo>
                <a:cubicBezTo>
                  <a:pt x="2930" y="13039"/>
                  <a:pt x="2929" y="13039"/>
                  <a:pt x="2928" y="13038"/>
                </a:cubicBezTo>
                <a:cubicBezTo>
                  <a:pt x="2928" y="13037"/>
                  <a:pt x="2927" y="13036"/>
                  <a:pt x="2926" y="13036"/>
                </a:cubicBezTo>
                <a:close/>
                <a:moveTo>
                  <a:pt x="2993" y="13108"/>
                </a:moveTo>
                <a:lnTo>
                  <a:pt x="2993" y="13108"/>
                </a:lnTo>
                <a:cubicBezTo>
                  <a:pt x="2994" y="13109"/>
                  <a:pt x="2994" y="13109"/>
                  <a:pt x="2995" y="13110"/>
                </a:cubicBezTo>
                <a:lnTo>
                  <a:pt x="2995" y="13110"/>
                </a:lnTo>
                <a:cubicBezTo>
                  <a:pt x="2994" y="13110"/>
                  <a:pt x="2994" y="13109"/>
                  <a:pt x="2993" y="13108"/>
                </a:cubicBezTo>
                <a:close/>
                <a:moveTo>
                  <a:pt x="18196" y="12980"/>
                </a:moveTo>
                <a:lnTo>
                  <a:pt x="18110" y="13078"/>
                </a:lnTo>
                <a:lnTo>
                  <a:pt x="18080" y="13113"/>
                </a:lnTo>
                <a:lnTo>
                  <a:pt x="18196" y="12980"/>
                </a:lnTo>
                <a:close/>
                <a:moveTo>
                  <a:pt x="19474" y="13145"/>
                </a:moveTo>
                <a:cubicBezTo>
                  <a:pt x="19475" y="13145"/>
                  <a:pt x="19439" y="13173"/>
                  <a:pt x="19390" y="13212"/>
                </a:cubicBezTo>
                <a:cubicBezTo>
                  <a:pt x="19392" y="13210"/>
                  <a:pt x="19392" y="13208"/>
                  <a:pt x="19392" y="13205"/>
                </a:cubicBezTo>
                <a:cubicBezTo>
                  <a:pt x="19449" y="13162"/>
                  <a:pt x="19473" y="13145"/>
                  <a:pt x="19474" y="13145"/>
                </a:cubicBezTo>
                <a:close/>
                <a:moveTo>
                  <a:pt x="7674" y="13393"/>
                </a:moveTo>
                <a:lnTo>
                  <a:pt x="7671" y="13395"/>
                </a:lnTo>
                <a:cubicBezTo>
                  <a:pt x="7678" y="13395"/>
                  <a:pt x="7685" y="13395"/>
                  <a:pt x="7692" y="13394"/>
                </a:cubicBezTo>
                <a:lnTo>
                  <a:pt x="7692" y="13394"/>
                </a:lnTo>
                <a:lnTo>
                  <a:pt x="7762" y="13400"/>
                </a:lnTo>
                <a:cubicBezTo>
                  <a:pt x="7740" y="13397"/>
                  <a:pt x="7718" y="13394"/>
                  <a:pt x="7696" y="13394"/>
                </a:cubicBezTo>
                <a:cubicBezTo>
                  <a:pt x="7694" y="13394"/>
                  <a:pt x="7693" y="13394"/>
                  <a:pt x="7692" y="13394"/>
                </a:cubicBezTo>
                <a:lnTo>
                  <a:pt x="7692" y="13394"/>
                </a:lnTo>
                <a:lnTo>
                  <a:pt x="7674" y="13393"/>
                </a:lnTo>
                <a:close/>
                <a:moveTo>
                  <a:pt x="8441" y="13400"/>
                </a:moveTo>
                <a:cubicBezTo>
                  <a:pt x="8437" y="13401"/>
                  <a:pt x="8431" y="13403"/>
                  <a:pt x="8426" y="13404"/>
                </a:cubicBezTo>
                <a:lnTo>
                  <a:pt x="8426" y="13404"/>
                </a:lnTo>
                <a:cubicBezTo>
                  <a:pt x="8432" y="13403"/>
                  <a:pt x="8437" y="13402"/>
                  <a:pt x="8441" y="13400"/>
                </a:cubicBezTo>
                <a:close/>
                <a:moveTo>
                  <a:pt x="8026" y="13393"/>
                </a:moveTo>
                <a:cubicBezTo>
                  <a:pt x="8040" y="13405"/>
                  <a:pt x="8056" y="13414"/>
                  <a:pt x="8075" y="13419"/>
                </a:cubicBezTo>
                <a:cubicBezTo>
                  <a:pt x="8079" y="13416"/>
                  <a:pt x="8082" y="13412"/>
                  <a:pt x="8086" y="13409"/>
                </a:cubicBezTo>
                <a:lnTo>
                  <a:pt x="8026" y="13393"/>
                </a:lnTo>
                <a:close/>
                <a:moveTo>
                  <a:pt x="15021" y="13422"/>
                </a:moveTo>
                <a:cubicBezTo>
                  <a:pt x="15016" y="13422"/>
                  <a:pt x="15010" y="13424"/>
                  <a:pt x="15006" y="13428"/>
                </a:cubicBezTo>
                <a:lnTo>
                  <a:pt x="15027" y="13423"/>
                </a:lnTo>
                <a:cubicBezTo>
                  <a:pt x="15025" y="13423"/>
                  <a:pt x="15023" y="13422"/>
                  <a:pt x="15021" y="13422"/>
                </a:cubicBezTo>
                <a:close/>
                <a:moveTo>
                  <a:pt x="6085" y="13431"/>
                </a:moveTo>
                <a:cubicBezTo>
                  <a:pt x="6082" y="13431"/>
                  <a:pt x="6071" y="13433"/>
                  <a:pt x="6060" y="13437"/>
                </a:cubicBezTo>
                <a:lnTo>
                  <a:pt x="6072" y="13437"/>
                </a:lnTo>
                <a:cubicBezTo>
                  <a:pt x="6085" y="13433"/>
                  <a:pt x="6088" y="13431"/>
                  <a:pt x="6085" y="13431"/>
                </a:cubicBezTo>
                <a:close/>
                <a:moveTo>
                  <a:pt x="13933" y="13435"/>
                </a:moveTo>
                <a:cubicBezTo>
                  <a:pt x="13916" y="13451"/>
                  <a:pt x="13939" y="13453"/>
                  <a:pt x="13944" y="13460"/>
                </a:cubicBezTo>
                <a:lnTo>
                  <a:pt x="13944" y="13460"/>
                </a:lnTo>
                <a:lnTo>
                  <a:pt x="13933" y="13435"/>
                </a:lnTo>
                <a:close/>
                <a:moveTo>
                  <a:pt x="6030" y="13460"/>
                </a:moveTo>
                <a:cubicBezTo>
                  <a:pt x="6030" y="13460"/>
                  <a:pt x="6030" y="13460"/>
                  <a:pt x="6030" y="13460"/>
                </a:cubicBezTo>
                <a:cubicBezTo>
                  <a:pt x="6030" y="13460"/>
                  <a:pt x="6030" y="13460"/>
                  <a:pt x="6030" y="13460"/>
                </a:cubicBezTo>
                <a:lnTo>
                  <a:pt x="6030" y="13460"/>
                </a:lnTo>
                <a:cubicBezTo>
                  <a:pt x="6030" y="13460"/>
                  <a:pt x="6030" y="13460"/>
                  <a:pt x="6030" y="13460"/>
                </a:cubicBezTo>
                <a:close/>
                <a:moveTo>
                  <a:pt x="13944" y="13460"/>
                </a:moveTo>
                <a:lnTo>
                  <a:pt x="13945" y="13462"/>
                </a:lnTo>
                <a:lnTo>
                  <a:pt x="13945" y="13462"/>
                </a:lnTo>
                <a:cubicBezTo>
                  <a:pt x="13945" y="13461"/>
                  <a:pt x="13945" y="13461"/>
                  <a:pt x="13944" y="13460"/>
                </a:cubicBezTo>
                <a:close/>
                <a:moveTo>
                  <a:pt x="6023" y="13444"/>
                </a:moveTo>
                <a:cubicBezTo>
                  <a:pt x="6007" y="13444"/>
                  <a:pt x="5995" y="13446"/>
                  <a:pt x="5998" y="13463"/>
                </a:cubicBezTo>
                <a:lnTo>
                  <a:pt x="6025" y="13456"/>
                </a:lnTo>
                <a:lnTo>
                  <a:pt x="6025" y="13456"/>
                </a:lnTo>
                <a:cubicBezTo>
                  <a:pt x="6027" y="13457"/>
                  <a:pt x="6029" y="13458"/>
                  <a:pt x="6030" y="13460"/>
                </a:cubicBezTo>
                <a:lnTo>
                  <a:pt x="6030" y="13460"/>
                </a:lnTo>
                <a:cubicBezTo>
                  <a:pt x="6031" y="13453"/>
                  <a:pt x="6047" y="13449"/>
                  <a:pt x="6060" y="13444"/>
                </a:cubicBezTo>
                <a:lnTo>
                  <a:pt x="6060" y="13444"/>
                </a:lnTo>
                <a:cubicBezTo>
                  <a:pt x="6057" y="13444"/>
                  <a:pt x="6054" y="13444"/>
                  <a:pt x="6051" y="13444"/>
                </a:cubicBezTo>
                <a:cubicBezTo>
                  <a:pt x="6042" y="13444"/>
                  <a:pt x="6032" y="13444"/>
                  <a:pt x="6023" y="13444"/>
                </a:cubicBezTo>
                <a:close/>
                <a:moveTo>
                  <a:pt x="17498" y="13368"/>
                </a:moveTo>
                <a:lnTo>
                  <a:pt x="17410" y="13426"/>
                </a:lnTo>
                <a:lnTo>
                  <a:pt x="17396" y="13479"/>
                </a:lnTo>
                <a:lnTo>
                  <a:pt x="17498" y="13368"/>
                </a:lnTo>
                <a:close/>
                <a:moveTo>
                  <a:pt x="6271" y="13627"/>
                </a:moveTo>
                <a:cubicBezTo>
                  <a:pt x="6277" y="13630"/>
                  <a:pt x="6282" y="13633"/>
                  <a:pt x="6281" y="13633"/>
                </a:cubicBezTo>
                <a:cubicBezTo>
                  <a:pt x="6280" y="13633"/>
                  <a:pt x="6277" y="13632"/>
                  <a:pt x="6271" y="13630"/>
                </a:cubicBezTo>
                <a:lnTo>
                  <a:pt x="6271" y="13627"/>
                </a:lnTo>
                <a:close/>
                <a:moveTo>
                  <a:pt x="7745" y="13650"/>
                </a:moveTo>
                <a:cubicBezTo>
                  <a:pt x="7744" y="13651"/>
                  <a:pt x="7743" y="13652"/>
                  <a:pt x="7743" y="13653"/>
                </a:cubicBezTo>
                <a:cubicBezTo>
                  <a:pt x="7743" y="13653"/>
                  <a:pt x="7744" y="13652"/>
                  <a:pt x="7745" y="13650"/>
                </a:cubicBezTo>
                <a:close/>
                <a:moveTo>
                  <a:pt x="6132" y="13653"/>
                </a:moveTo>
                <a:cubicBezTo>
                  <a:pt x="6130" y="13654"/>
                  <a:pt x="6127" y="13654"/>
                  <a:pt x="6125" y="13655"/>
                </a:cubicBezTo>
                <a:lnTo>
                  <a:pt x="6125" y="13655"/>
                </a:lnTo>
                <a:cubicBezTo>
                  <a:pt x="6127" y="13654"/>
                  <a:pt x="6129" y="13653"/>
                  <a:pt x="6132" y="13653"/>
                </a:cubicBezTo>
                <a:close/>
                <a:moveTo>
                  <a:pt x="8191" y="13665"/>
                </a:moveTo>
                <a:lnTo>
                  <a:pt x="8179" y="13667"/>
                </a:lnTo>
                <a:lnTo>
                  <a:pt x="8207" y="13671"/>
                </a:lnTo>
                <a:cubicBezTo>
                  <a:pt x="8206" y="13670"/>
                  <a:pt x="8205" y="13669"/>
                  <a:pt x="8203" y="13668"/>
                </a:cubicBezTo>
                <a:lnTo>
                  <a:pt x="8203" y="13668"/>
                </a:lnTo>
                <a:cubicBezTo>
                  <a:pt x="8201" y="13669"/>
                  <a:pt x="8199" y="13669"/>
                  <a:pt x="8198" y="13669"/>
                </a:cubicBezTo>
                <a:cubicBezTo>
                  <a:pt x="8195" y="13668"/>
                  <a:pt x="8193" y="13666"/>
                  <a:pt x="8191" y="13665"/>
                </a:cubicBezTo>
                <a:close/>
                <a:moveTo>
                  <a:pt x="7685" y="13672"/>
                </a:moveTo>
                <a:lnTo>
                  <a:pt x="7685" y="13672"/>
                </a:lnTo>
                <a:cubicBezTo>
                  <a:pt x="7684" y="13673"/>
                  <a:pt x="7684" y="13674"/>
                  <a:pt x="7683" y="13674"/>
                </a:cubicBezTo>
                <a:lnTo>
                  <a:pt x="7683" y="13674"/>
                </a:lnTo>
                <a:cubicBezTo>
                  <a:pt x="7684" y="13674"/>
                  <a:pt x="7686" y="13674"/>
                  <a:pt x="7688" y="13674"/>
                </a:cubicBezTo>
                <a:cubicBezTo>
                  <a:pt x="7687" y="13673"/>
                  <a:pt x="7686" y="13672"/>
                  <a:pt x="7685" y="13672"/>
                </a:cubicBezTo>
                <a:close/>
                <a:moveTo>
                  <a:pt x="15266" y="13499"/>
                </a:moveTo>
                <a:lnTo>
                  <a:pt x="15147" y="13676"/>
                </a:lnTo>
                <a:lnTo>
                  <a:pt x="15396" y="13537"/>
                </a:lnTo>
                <a:lnTo>
                  <a:pt x="15266" y="13499"/>
                </a:lnTo>
                <a:close/>
                <a:moveTo>
                  <a:pt x="6081" y="13671"/>
                </a:moveTo>
                <a:cubicBezTo>
                  <a:pt x="6090" y="13671"/>
                  <a:pt x="6097" y="13674"/>
                  <a:pt x="6107" y="13676"/>
                </a:cubicBezTo>
                <a:lnTo>
                  <a:pt x="6081" y="13671"/>
                </a:lnTo>
                <a:close/>
                <a:moveTo>
                  <a:pt x="7648" y="13671"/>
                </a:moveTo>
                <a:lnTo>
                  <a:pt x="7648" y="13674"/>
                </a:lnTo>
                <a:cubicBezTo>
                  <a:pt x="7652" y="13675"/>
                  <a:pt x="7656" y="13676"/>
                  <a:pt x="7660" y="13676"/>
                </a:cubicBezTo>
                <a:cubicBezTo>
                  <a:pt x="7663" y="13676"/>
                  <a:pt x="7666" y="13676"/>
                  <a:pt x="7668" y="13675"/>
                </a:cubicBezTo>
                <a:lnTo>
                  <a:pt x="7668" y="13675"/>
                </a:lnTo>
                <a:cubicBezTo>
                  <a:pt x="7669" y="13675"/>
                  <a:pt x="7670" y="13675"/>
                  <a:pt x="7671" y="13675"/>
                </a:cubicBezTo>
                <a:cubicBezTo>
                  <a:pt x="7674" y="13675"/>
                  <a:pt x="7676" y="13675"/>
                  <a:pt x="7679" y="13675"/>
                </a:cubicBezTo>
                <a:lnTo>
                  <a:pt x="7679" y="13675"/>
                </a:lnTo>
                <a:cubicBezTo>
                  <a:pt x="7679" y="13675"/>
                  <a:pt x="7680" y="13675"/>
                  <a:pt x="7681" y="13676"/>
                </a:cubicBezTo>
                <a:cubicBezTo>
                  <a:pt x="7681" y="13675"/>
                  <a:pt x="7682" y="13675"/>
                  <a:pt x="7683" y="13674"/>
                </a:cubicBezTo>
                <a:lnTo>
                  <a:pt x="7683" y="13674"/>
                </a:lnTo>
                <a:cubicBezTo>
                  <a:pt x="7681" y="13674"/>
                  <a:pt x="7680" y="13675"/>
                  <a:pt x="7679" y="13675"/>
                </a:cubicBezTo>
                <a:lnTo>
                  <a:pt x="7679" y="13675"/>
                </a:lnTo>
                <a:cubicBezTo>
                  <a:pt x="7677" y="13674"/>
                  <a:pt x="7676" y="13673"/>
                  <a:pt x="7674" y="13673"/>
                </a:cubicBezTo>
                <a:lnTo>
                  <a:pt x="7674" y="13673"/>
                </a:lnTo>
                <a:cubicBezTo>
                  <a:pt x="7672" y="13674"/>
                  <a:pt x="7670" y="13674"/>
                  <a:pt x="7668" y="13675"/>
                </a:cubicBezTo>
                <a:lnTo>
                  <a:pt x="7668" y="13675"/>
                </a:lnTo>
                <a:cubicBezTo>
                  <a:pt x="7662" y="13675"/>
                  <a:pt x="7655" y="13674"/>
                  <a:pt x="7648" y="13671"/>
                </a:cubicBezTo>
                <a:close/>
                <a:moveTo>
                  <a:pt x="9778" y="13663"/>
                </a:moveTo>
                <a:cubicBezTo>
                  <a:pt x="9775" y="13663"/>
                  <a:pt x="9772" y="13664"/>
                  <a:pt x="9769" y="13664"/>
                </a:cubicBezTo>
                <a:lnTo>
                  <a:pt x="9767" y="13664"/>
                </a:lnTo>
                <a:cubicBezTo>
                  <a:pt x="9782" y="13678"/>
                  <a:pt x="9803" y="13685"/>
                  <a:pt x="9823" y="13685"/>
                </a:cubicBezTo>
                <a:cubicBezTo>
                  <a:pt x="9837" y="13685"/>
                  <a:pt x="9850" y="13682"/>
                  <a:pt x="9862" y="13676"/>
                </a:cubicBezTo>
                <a:cubicBezTo>
                  <a:pt x="9830" y="13674"/>
                  <a:pt x="9798" y="13663"/>
                  <a:pt x="9778" y="13663"/>
                </a:cubicBezTo>
                <a:close/>
                <a:moveTo>
                  <a:pt x="8096" y="13664"/>
                </a:moveTo>
                <a:cubicBezTo>
                  <a:pt x="8071" y="13670"/>
                  <a:pt x="8063" y="13706"/>
                  <a:pt x="8093" y="13706"/>
                </a:cubicBezTo>
                <a:cubicBezTo>
                  <a:pt x="8097" y="13706"/>
                  <a:pt x="8102" y="13705"/>
                  <a:pt x="8107" y="13704"/>
                </a:cubicBezTo>
                <a:lnTo>
                  <a:pt x="8096" y="13664"/>
                </a:lnTo>
                <a:close/>
                <a:moveTo>
                  <a:pt x="14707" y="13690"/>
                </a:moveTo>
                <a:cubicBezTo>
                  <a:pt x="14715" y="13693"/>
                  <a:pt x="14723" y="13696"/>
                  <a:pt x="14731" y="13698"/>
                </a:cubicBezTo>
                <a:lnTo>
                  <a:pt x="14731" y="13698"/>
                </a:lnTo>
                <a:cubicBezTo>
                  <a:pt x="14729" y="13702"/>
                  <a:pt x="14727" y="13706"/>
                  <a:pt x="14726" y="13711"/>
                </a:cubicBezTo>
                <a:lnTo>
                  <a:pt x="14707" y="13690"/>
                </a:lnTo>
                <a:close/>
                <a:moveTo>
                  <a:pt x="14672" y="13674"/>
                </a:moveTo>
                <a:cubicBezTo>
                  <a:pt x="14680" y="13678"/>
                  <a:pt x="14688" y="13682"/>
                  <a:pt x="14697" y="13686"/>
                </a:cubicBezTo>
                <a:lnTo>
                  <a:pt x="14697" y="13686"/>
                </a:lnTo>
                <a:cubicBezTo>
                  <a:pt x="14686" y="13695"/>
                  <a:pt x="14676" y="13704"/>
                  <a:pt x="14666" y="13713"/>
                </a:cubicBezTo>
                <a:lnTo>
                  <a:pt x="14666" y="13713"/>
                </a:lnTo>
                <a:lnTo>
                  <a:pt x="14672" y="13674"/>
                </a:lnTo>
                <a:close/>
                <a:moveTo>
                  <a:pt x="14749" y="13727"/>
                </a:moveTo>
                <a:lnTo>
                  <a:pt x="14779" y="13729"/>
                </a:lnTo>
                <a:lnTo>
                  <a:pt x="14716" y="13741"/>
                </a:lnTo>
                <a:lnTo>
                  <a:pt x="14749" y="13727"/>
                </a:lnTo>
                <a:close/>
                <a:moveTo>
                  <a:pt x="6210" y="13664"/>
                </a:moveTo>
                <a:cubicBezTo>
                  <a:pt x="6216" y="13666"/>
                  <a:pt x="6223" y="13669"/>
                  <a:pt x="6230" y="13671"/>
                </a:cubicBezTo>
                <a:lnTo>
                  <a:pt x="6230" y="13671"/>
                </a:lnTo>
                <a:cubicBezTo>
                  <a:pt x="6240" y="13681"/>
                  <a:pt x="6246" y="13685"/>
                  <a:pt x="6250" y="13685"/>
                </a:cubicBezTo>
                <a:cubicBezTo>
                  <a:pt x="6254" y="13685"/>
                  <a:pt x="6256" y="13682"/>
                  <a:pt x="6257" y="13678"/>
                </a:cubicBezTo>
                <a:lnTo>
                  <a:pt x="6257" y="13678"/>
                </a:lnTo>
                <a:cubicBezTo>
                  <a:pt x="6267" y="13680"/>
                  <a:pt x="6277" y="13681"/>
                  <a:pt x="6288" y="13681"/>
                </a:cubicBezTo>
                <a:cubicBezTo>
                  <a:pt x="6293" y="13681"/>
                  <a:pt x="6299" y="13681"/>
                  <a:pt x="6305" y="13680"/>
                </a:cubicBezTo>
                <a:lnTo>
                  <a:pt x="6305" y="13680"/>
                </a:lnTo>
                <a:cubicBezTo>
                  <a:pt x="6305" y="13680"/>
                  <a:pt x="6306" y="13680"/>
                  <a:pt x="6306" y="13681"/>
                </a:cubicBezTo>
                <a:cubicBezTo>
                  <a:pt x="6306" y="13680"/>
                  <a:pt x="6305" y="13680"/>
                  <a:pt x="6305" y="13680"/>
                </a:cubicBezTo>
                <a:lnTo>
                  <a:pt x="6305" y="13680"/>
                </a:lnTo>
                <a:cubicBezTo>
                  <a:pt x="6305" y="13680"/>
                  <a:pt x="6305" y="13680"/>
                  <a:pt x="6305" y="13680"/>
                </a:cubicBezTo>
                <a:lnTo>
                  <a:pt x="6305" y="13680"/>
                </a:lnTo>
                <a:cubicBezTo>
                  <a:pt x="6299" y="13676"/>
                  <a:pt x="6293" y="13671"/>
                  <a:pt x="6287" y="13666"/>
                </a:cubicBezTo>
                <a:lnTo>
                  <a:pt x="6287" y="13666"/>
                </a:lnTo>
                <a:cubicBezTo>
                  <a:pt x="6292" y="13669"/>
                  <a:pt x="6298" y="13673"/>
                  <a:pt x="6305" y="13680"/>
                </a:cubicBezTo>
                <a:lnTo>
                  <a:pt x="6305" y="13680"/>
                </a:lnTo>
                <a:cubicBezTo>
                  <a:pt x="6311" y="13679"/>
                  <a:pt x="6316" y="13678"/>
                  <a:pt x="6322" y="13676"/>
                </a:cubicBezTo>
                <a:cubicBezTo>
                  <a:pt x="6356" y="13692"/>
                  <a:pt x="6325" y="13717"/>
                  <a:pt x="6356" y="13726"/>
                </a:cubicBezTo>
                <a:lnTo>
                  <a:pt x="6356" y="13726"/>
                </a:lnTo>
                <a:cubicBezTo>
                  <a:pt x="6335" y="13729"/>
                  <a:pt x="6336" y="13762"/>
                  <a:pt x="6307" y="13762"/>
                </a:cubicBezTo>
                <a:cubicBezTo>
                  <a:pt x="6301" y="13762"/>
                  <a:pt x="6294" y="13760"/>
                  <a:pt x="6285" y="13757"/>
                </a:cubicBezTo>
                <a:cubicBezTo>
                  <a:pt x="6273" y="13725"/>
                  <a:pt x="6211" y="13696"/>
                  <a:pt x="6210" y="13664"/>
                </a:cubicBezTo>
                <a:close/>
                <a:moveTo>
                  <a:pt x="6444" y="13783"/>
                </a:moveTo>
                <a:cubicBezTo>
                  <a:pt x="6445" y="13783"/>
                  <a:pt x="6446" y="13784"/>
                  <a:pt x="6447" y="13785"/>
                </a:cubicBezTo>
                <a:lnTo>
                  <a:pt x="6444" y="13783"/>
                </a:lnTo>
                <a:close/>
                <a:moveTo>
                  <a:pt x="15036" y="13789"/>
                </a:moveTo>
                <a:lnTo>
                  <a:pt x="15034" y="13796"/>
                </a:lnTo>
                <a:lnTo>
                  <a:pt x="15032" y="13794"/>
                </a:lnTo>
                <a:lnTo>
                  <a:pt x="15029" y="13803"/>
                </a:lnTo>
                <a:lnTo>
                  <a:pt x="15041" y="13794"/>
                </a:lnTo>
                <a:lnTo>
                  <a:pt x="15036" y="13789"/>
                </a:lnTo>
                <a:close/>
                <a:moveTo>
                  <a:pt x="18964" y="13651"/>
                </a:moveTo>
                <a:cubicBezTo>
                  <a:pt x="18954" y="13651"/>
                  <a:pt x="18925" y="13677"/>
                  <a:pt x="18866" y="13748"/>
                </a:cubicBezTo>
                <a:lnTo>
                  <a:pt x="18866" y="13745"/>
                </a:lnTo>
                <a:lnTo>
                  <a:pt x="18866" y="13745"/>
                </a:lnTo>
                <a:cubicBezTo>
                  <a:pt x="18808" y="13787"/>
                  <a:pt x="18880" y="13824"/>
                  <a:pt x="18836" y="13836"/>
                </a:cubicBezTo>
                <a:cubicBezTo>
                  <a:pt x="18835" y="13846"/>
                  <a:pt x="18837" y="13851"/>
                  <a:pt x="18842" y="13851"/>
                </a:cubicBezTo>
                <a:cubicBezTo>
                  <a:pt x="18870" y="13851"/>
                  <a:pt x="18991" y="13651"/>
                  <a:pt x="18964" y="13651"/>
                </a:cubicBezTo>
                <a:close/>
                <a:moveTo>
                  <a:pt x="6232" y="13989"/>
                </a:moveTo>
                <a:cubicBezTo>
                  <a:pt x="6233" y="13990"/>
                  <a:pt x="6234" y="13991"/>
                  <a:pt x="6236" y="13992"/>
                </a:cubicBezTo>
                <a:lnTo>
                  <a:pt x="6236" y="13992"/>
                </a:lnTo>
                <a:cubicBezTo>
                  <a:pt x="6234" y="13991"/>
                  <a:pt x="6233" y="13990"/>
                  <a:pt x="6232" y="13989"/>
                </a:cubicBezTo>
                <a:close/>
                <a:moveTo>
                  <a:pt x="18762" y="13903"/>
                </a:moveTo>
                <a:cubicBezTo>
                  <a:pt x="18722" y="13945"/>
                  <a:pt x="18685" y="13980"/>
                  <a:pt x="18646" y="14012"/>
                </a:cubicBezTo>
                <a:cubicBezTo>
                  <a:pt x="18657" y="14004"/>
                  <a:pt x="18665" y="13999"/>
                  <a:pt x="18667" y="13999"/>
                </a:cubicBezTo>
                <a:lnTo>
                  <a:pt x="18667" y="13999"/>
                </a:lnTo>
                <a:cubicBezTo>
                  <a:pt x="18668" y="13999"/>
                  <a:pt x="18668" y="14001"/>
                  <a:pt x="18667" y="14003"/>
                </a:cubicBezTo>
                <a:cubicBezTo>
                  <a:pt x="18688" y="13982"/>
                  <a:pt x="18715" y="13954"/>
                  <a:pt x="18762" y="13905"/>
                </a:cubicBezTo>
                <a:lnTo>
                  <a:pt x="18762" y="13903"/>
                </a:lnTo>
                <a:close/>
                <a:moveTo>
                  <a:pt x="18669" y="14003"/>
                </a:moveTo>
                <a:cubicBezTo>
                  <a:pt x="18644" y="14030"/>
                  <a:pt x="18637" y="14039"/>
                  <a:pt x="18638" y="14039"/>
                </a:cubicBezTo>
                <a:cubicBezTo>
                  <a:pt x="18639" y="14039"/>
                  <a:pt x="18665" y="14013"/>
                  <a:pt x="18669" y="14003"/>
                </a:cubicBezTo>
                <a:close/>
                <a:moveTo>
                  <a:pt x="18646" y="14012"/>
                </a:moveTo>
                <a:cubicBezTo>
                  <a:pt x="18632" y="14022"/>
                  <a:pt x="18607" y="14043"/>
                  <a:pt x="18566" y="14075"/>
                </a:cubicBezTo>
                <a:lnTo>
                  <a:pt x="18566" y="14075"/>
                </a:lnTo>
                <a:cubicBezTo>
                  <a:pt x="18592" y="14057"/>
                  <a:pt x="18618" y="14036"/>
                  <a:pt x="18646" y="14012"/>
                </a:cubicBezTo>
                <a:close/>
                <a:moveTo>
                  <a:pt x="18566" y="14075"/>
                </a:moveTo>
                <a:cubicBezTo>
                  <a:pt x="18560" y="14080"/>
                  <a:pt x="18553" y="14084"/>
                  <a:pt x="18546" y="14089"/>
                </a:cubicBezTo>
                <a:lnTo>
                  <a:pt x="18546" y="14091"/>
                </a:lnTo>
                <a:cubicBezTo>
                  <a:pt x="18553" y="14085"/>
                  <a:pt x="18560" y="14080"/>
                  <a:pt x="18566" y="14075"/>
                </a:cubicBezTo>
                <a:close/>
                <a:moveTo>
                  <a:pt x="6665" y="14084"/>
                </a:moveTo>
                <a:lnTo>
                  <a:pt x="6677" y="14100"/>
                </a:lnTo>
                <a:cubicBezTo>
                  <a:pt x="6675" y="14093"/>
                  <a:pt x="6670" y="14086"/>
                  <a:pt x="6665" y="14084"/>
                </a:cubicBezTo>
                <a:close/>
                <a:moveTo>
                  <a:pt x="18349" y="13905"/>
                </a:moveTo>
                <a:lnTo>
                  <a:pt x="18168" y="14061"/>
                </a:lnTo>
                <a:cubicBezTo>
                  <a:pt x="18180" y="14065"/>
                  <a:pt x="18161" y="14091"/>
                  <a:pt x="18140" y="14119"/>
                </a:cubicBezTo>
                <a:cubicBezTo>
                  <a:pt x="18245" y="14019"/>
                  <a:pt x="18365" y="13915"/>
                  <a:pt x="18349" y="13905"/>
                </a:cubicBezTo>
                <a:close/>
                <a:moveTo>
                  <a:pt x="18579" y="14093"/>
                </a:moveTo>
                <a:lnTo>
                  <a:pt x="18516" y="14149"/>
                </a:lnTo>
                <a:cubicBezTo>
                  <a:pt x="18515" y="14154"/>
                  <a:pt x="18516" y="14157"/>
                  <a:pt x="18519" y="14157"/>
                </a:cubicBezTo>
                <a:cubicBezTo>
                  <a:pt x="18525" y="14157"/>
                  <a:pt x="18542" y="14141"/>
                  <a:pt x="18579" y="14093"/>
                </a:cubicBezTo>
                <a:close/>
                <a:moveTo>
                  <a:pt x="18189" y="14140"/>
                </a:moveTo>
                <a:cubicBezTo>
                  <a:pt x="18191" y="14150"/>
                  <a:pt x="18190" y="14162"/>
                  <a:pt x="18187" y="14173"/>
                </a:cubicBezTo>
                <a:lnTo>
                  <a:pt x="18187" y="14173"/>
                </a:lnTo>
                <a:cubicBezTo>
                  <a:pt x="18193" y="14160"/>
                  <a:pt x="18194" y="14148"/>
                  <a:pt x="18189" y="14140"/>
                </a:cubicBezTo>
                <a:close/>
                <a:moveTo>
                  <a:pt x="18178" y="14186"/>
                </a:moveTo>
                <a:lnTo>
                  <a:pt x="18178" y="14186"/>
                </a:lnTo>
                <a:cubicBezTo>
                  <a:pt x="18177" y="14187"/>
                  <a:pt x="18177" y="14187"/>
                  <a:pt x="18176" y="14188"/>
                </a:cubicBezTo>
                <a:lnTo>
                  <a:pt x="18176" y="14188"/>
                </a:lnTo>
                <a:cubicBezTo>
                  <a:pt x="18177" y="14187"/>
                  <a:pt x="18177" y="14187"/>
                  <a:pt x="18178" y="14186"/>
                </a:cubicBezTo>
                <a:close/>
                <a:moveTo>
                  <a:pt x="18187" y="14173"/>
                </a:moveTo>
                <a:lnTo>
                  <a:pt x="18187" y="14173"/>
                </a:lnTo>
                <a:cubicBezTo>
                  <a:pt x="18185" y="14177"/>
                  <a:pt x="18183" y="14181"/>
                  <a:pt x="18180" y="14186"/>
                </a:cubicBezTo>
                <a:lnTo>
                  <a:pt x="18180" y="14188"/>
                </a:lnTo>
                <a:cubicBezTo>
                  <a:pt x="18183" y="14184"/>
                  <a:pt x="18185" y="14178"/>
                  <a:pt x="18187" y="14173"/>
                </a:cubicBezTo>
                <a:close/>
                <a:moveTo>
                  <a:pt x="18138" y="14119"/>
                </a:moveTo>
                <a:cubicBezTo>
                  <a:pt x="18092" y="14163"/>
                  <a:pt x="18050" y="14209"/>
                  <a:pt x="18013" y="14262"/>
                </a:cubicBezTo>
                <a:cubicBezTo>
                  <a:pt x="18041" y="14232"/>
                  <a:pt x="18101" y="14170"/>
                  <a:pt x="18140" y="14121"/>
                </a:cubicBezTo>
                <a:lnTo>
                  <a:pt x="18138" y="14119"/>
                </a:lnTo>
                <a:close/>
                <a:moveTo>
                  <a:pt x="16892" y="14243"/>
                </a:moveTo>
                <a:cubicBezTo>
                  <a:pt x="16887" y="14243"/>
                  <a:pt x="16868" y="14255"/>
                  <a:pt x="16858" y="14255"/>
                </a:cubicBezTo>
                <a:cubicBezTo>
                  <a:pt x="16855" y="14255"/>
                  <a:pt x="16852" y="14254"/>
                  <a:pt x="16852" y="14251"/>
                </a:cubicBezTo>
                <a:lnTo>
                  <a:pt x="16849" y="14248"/>
                </a:lnTo>
                <a:lnTo>
                  <a:pt x="16863" y="14281"/>
                </a:lnTo>
                <a:cubicBezTo>
                  <a:pt x="16891" y="14251"/>
                  <a:pt x="16896" y="14243"/>
                  <a:pt x="16892" y="14243"/>
                </a:cubicBezTo>
                <a:close/>
                <a:moveTo>
                  <a:pt x="6865" y="14348"/>
                </a:moveTo>
                <a:lnTo>
                  <a:pt x="6865" y="14350"/>
                </a:lnTo>
                <a:cubicBezTo>
                  <a:pt x="6865" y="14350"/>
                  <a:pt x="6865" y="14349"/>
                  <a:pt x="6865" y="14349"/>
                </a:cubicBezTo>
                <a:lnTo>
                  <a:pt x="6865" y="14349"/>
                </a:lnTo>
                <a:cubicBezTo>
                  <a:pt x="6873" y="14356"/>
                  <a:pt x="6879" y="14359"/>
                  <a:pt x="6882" y="14359"/>
                </a:cubicBezTo>
                <a:cubicBezTo>
                  <a:pt x="6884" y="14359"/>
                  <a:pt x="6885" y="14358"/>
                  <a:pt x="6885" y="14357"/>
                </a:cubicBezTo>
                <a:cubicBezTo>
                  <a:pt x="6877" y="14352"/>
                  <a:pt x="6870" y="14349"/>
                  <a:pt x="6867" y="14349"/>
                </a:cubicBezTo>
                <a:cubicBezTo>
                  <a:pt x="6866" y="14349"/>
                  <a:pt x="6866" y="14349"/>
                  <a:pt x="6865" y="14349"/>
                </a:cubicBezTo>
                <a:lnTo>
                  <a:pt x="6865" y="14349"/>
                </a:lnTo>
                <a:cubicBezTo>
                  <a:pt x="6865" y="14349"/>
                  <a:pt x="6865" y="14348"/>
                  <a:pt x="6865" y="14348"/>
                </a:cubicBezTo>
                <a:close/>
                <a:moveTo>
                  <a:pt x="17883" y="14302"/>
                </a:moveTo>
                <a:lnTo>
                  <a:pt x="17705" y="14457"/>
                </a:lnTo>
                <a:lnTo>
                  <a:pt x="17763" y="14418"/>
                </a:lnTo>
                <a:lnTo>
                  <a:pt x="17883" y="14302"/>
                </a:lnTo>
                <a:close/>
                <a:moveTo>
                  <a:pt x="6800" y="14499"/>
                </a:moveTo>
                <a:cubicBezTo>
                  <a:pt x="6811" y="14517"/>
                  <a:pt x="6828" y="14534"/>
                  <a:pt x="6846" y="14545"/>
                </a:cubicBezTo>
                <a:cubicBezTo>
                  <a:pt x="6834" y="14527"/>
                  <a:pt x="6818" y="14510"/>
                  <a:pt x="6800" y="14499"/>
                </a:cubicBezTo>
                <a:close/>
                <a:moveTo>
                  <a:pt x="6846" y="14545"/>
                </a:moveTo>
                <a:lnTo>
                  <a:pt x="6846" y="14545"/>
                </a:lnTo>
                <a:cubicBezTo>
                  <a:pt x="6858" y="14560"/>
                  <a:pt x="6868" y="14572"/>
                  <a:pt x="6878" y="14572"/>
                </a:cubicBezTo>
                <a:cubicBezTo>
                  <a:pt x="6882" y="14572"/>
                  <a:pt x="6886" y="14570"/>
                  <a:pt x="6890" y="14566"/>
                </a:cubicBezTo>
                <a:cubicBezTo>
                  <a:pt x="6876" y="14561"/>
                  <a:pt x="6860" y="14554"/>
                  <a:pt x="6846" y="14545"/>
                </a:cubicBezTo>
                <a:close/>
                <a:moveTo>
                  <a:pt x="7245" y="14654"/>
                </a:moveTo>
                <a:lnTo>
                  <a:pt x="7287" y="14687"/>
                </a:lnTo>
                <a:lnTo>
                  <a:pt x="7303" y="14696"/>
                </a:lnTo>
                <a:lnTo>
                  <a:pt x="7245" y="14654"/>
                </a:lnTo>
                <a:close/>
                <a:moveTo>
                  <a:pt x="17593" y="14612"/>
                </a:moveTo>
                <a:lnTo>
                  <a:pt x="17489" y="14698"/>
                </a:lnTo>
                <a:lnTo>
                  <a:pt x="17570" y="14705"/>
                </a:lnTo>
                <a:lnTo>
                  <a:pt x="17593" y="14612"/>
                </a:lnTo>
                <a:close/>
                <a:moveTo>
                  <a:pt x="18113" y="14575"/>
                </a:moveTo>
                <a:cubicBezTo>
                  <a:pt x="18069" y="14622"/>
                  <a:pt x="18018" y="14663"/>
                  <a:pt x="17962" y="14696"/>
                </a:cubicBezTo>
                <a:cubicBezTo>
                  <a:pt x="17974" y="14704"/>
                  <a:pt x="18008" y="14693"/>
                  <a:pt x="17988" y="14721"/>
                </a:cubicBezTo>
                <a:lnTo>
                  <a:pt x="17988" y="14721"/>
                </a:lnTo>
                <a:lnTo>
                  <a:pt x="18113" y="14575"/>
                </a:lnTo>
                <a:close/>
                <a:moveTo>
                  <a:pt x="17988" y="14721"/>
                </a:moveTo>
                <a:lnTo>
                  <a:pt x="17974" y="14738"/>
                </a:lnTo>
                <a:cubicBezTo>
                  <a:pt x="17980" y="14731"/>
                  <a:pt x="17985" y="14725"/>
                  <a:pt x="17988" y="14721"/>
                </a:cubicBezTo>
                <a:close/>
                <a:moveTo>
                  <a:pt x="13701" y="14784"/>
                </a:moveTo>
                <a:cubicBezTo>
                  <a:pt x="13698" y="14785"/>
                  <a:pt x="13696" y="14787"/>
                  <a:pt x="13694" y="14788"/>
                </a:cubicBezTo>
                <a:lnTo>
                  <a:pt x="13694" y="14788"/>
                </a:lnTo>
                <a:cubicBezTo>
                  <a:pt x="13696" y="14787"/>
                  <a:pt x="13699" y="14785"/>
                  <a:pt x="13701" y="14784"/>
                </a:cubicBezTo>
                <a:close/>
                <a:moveTo>
                  <a:pt x="5105" y="14916"/>
                </a:moveTo>
                <a:cubicBezTo>
                  <a:pt x="5105" y="14918"/>
                  <a:pt x="5105" y="14920"/>
                  <a:pt x="5106" y="14922"/>
                </a:cubicBezTo>
                <a:lnTo>
                  <a:pt x="5106" y="14922"/>
                </a:lnTo>
                <a:cubicBezTo>
                  <a:pt x="5105" y="14920"/>
                  <a:pt x="5105" y="14918"/>
                  <a:pt x="5105" y="14916"/>
                </a:cubicBezTo>
                <a:close/>
                <a:moveTo>
                  <a:pt x="17678" y="14730"/>
                </a:moveTo>
                <a:cubicBezTo>
                  <a:pt x="17629" y="14730"/>
                  <a:pt x="17554" y="14825"/>
                  <a:pt x="17466" y="14925"/>
                </a:cubicBezTo>
                <a:cubicBezTo>
                  <a:pt x="17471" y="14921"/>
                  <a:pt x="17477" y="14914"/>
                  <a:pt x="17484" y="14907"/>
                </a:cubicBezTo>
                <a:cubicBezTo>
                  <a:pt x="17489" y="14925"/>
                  <a:pt x="17496" y="14934"/>
                  <a:pt x="17507" y="14934"/>
                </a:cubicBezTo>
                <a:cubicBezTo>
                  <a:pt x="17545" y="14934"/>
                  <a:pt x="17619" y="14834"/>
                  <a:pt x="17693" y="14733"/>
                </a:cubicBezTo>
                <a:cubicBezTo>
                  <a:pt x="17688" y="14731"/>
                  <a:pt x="17683" y="14730"/>
                  <a:pt x="17678" y="14730"/>
                </a:cubicBezTo>
                <a:close/>
                <a:moveTo>
                  <a:pt x="5082" y="14847"/>
                </a:moveTo>
                <a:lnTo>
                  <a:pt x="5082" y="14847"/>
                </a:lnTo>
                <a:cubicBezTo>
                  <a:pt x="5093" y="14867"/>
                  <a:pt x="5100" y="14891"/>
                  <a:pt x="5105" y="14914"/>
                </a:cubicBezTo>
                <a:cubicBezTo>
                  <a:pt x="5105" y="14910"/>
                  <a:pt x="5107" y="14909"/>
                  <a:pt x="5111" y="14909"/>
                </a:cubicBezTo>
                <a:cubicBezTo>
                  <a:pt x="5125" y="14909"/>
                  <a:pt x="5161" y="14935"/>
                  <a:pt x="5166" y="14935"/>
                </a:cubicBezTo>
                <a:cubicBezTo>
                  <a:pt x="5170" y="14935"/>
                  <a:pt x="5152" y="14916"/>
                  <a:pt x="5082" y="14847"/>
                </a:cubicBezTo>
                <a:close/>
                <a:moveTo>
                  <a:pt x="17443" y="14951"/>
                </a:moveTo>
                <a:cubicBezTo>
                  <a:pt x="17410" y="14986"/>
                  <a:pt x="17380" y="15020"/>
                  <a:pt x="17345" y="15051"/>
                </a:cubicBezTo>
                <a:cubicBezTo>
                  <a:pt x="17347" y="15056"/>
                  <a:pt x="17350" y="15059"/>
                  <a:pt x="17353" y="15059"/>
                </a:cubicBezTo>
                <a:cubicBezTo>
                  <a:pt x="17368" y="15059"/>
                  <a:pt x="17401" y="15005"/>
                  <a:pt x="17443" y="14953"/>
                </a:cubicBezTo>
                <a:lnTo>
                  <a:pt x="17443" y="14951"/>
                </a:lnTo>
                <a:close/>
                <a:moveTo>
                  <a:pt x="7307" y="15032"/>
                </a:moveTo>
                <a:lnTo>
                  <a:pt x="7321" y="15074"/>
                </a:lnTo>
                <a:lnTo>
                  <a:pt x="7356" y="15067"/>
                </a:lnTo>
                <a:lnTo>
                  <a:pt x="7307" y="15032"/>
                </a:lnTo>
                <a:close/>
                <a:moveTo>
                  <a:pt x="16979" y="15143"/>
                </a:moveTo>
                <a:lnTo>
                  <a:pt x="16979" y="15146"/>
                </a:lnTo>
                <a:cubicBezTo>
                  <a:pt x="16979" y="15145"/>
                  <a:pt x="16980" y="15145"/>
                  <a:pt x="16980" y="15145"/>
                </a:cubicBezTo>
                <a:lnTo>
                  <a:pt x="16980" y="15145"/>
                </a:lnTo>
                <a:cubicBezTo>
                  <a:pt x="16980" y="15144"/>
                  <a:pt x="16979" y="15144"/>
                  <a:pt x="16979" y="15143"/>
                </a:cubicBezTo>
                <a:close/>
                <a:moveTo>
                  <a:pt x="7743" y="15197"/>
                </a:moveTo>
                <a:cubicBezTo>
                  <a:pt x="7737" y="15197"/>
                  <a:pt x="7746" y="15218"/>
                  <a:pt x="7734" y="15224"/>
                </a:cubicBezTo>
                <a:lnTo>
                  <a:pt x="7734" y="15227"/>
                </a:lnTo>
                <a:lnTo>
                  <a:pt x="7759" y="15208"/>
                </a:lnTo>
                <a:cubicBezTo>
                  <a:pt x="7750" y="15200"/>
                  <a:pt x="7746" y="15197"/>
                  <a:pt x="7743" y="15197"/>
                </a:cubicBezTo>
                <a:close/>
                <a:moveTo>
                  <a:pt x="3765" y="15313"/>
                </a:moveTo>
                <a:cubicBezTo>
                  <a:pt x="3766" y="15318"/>
                  <a:pt x="3769" y="15325"/>
                  <a:pt x="3772" y="15333"/>
                </a:cubicBezTo>
                <a:cubicBezTo>
                  <a:pt x="3770" y="15327"/>
                  <a:pt x="3768" y="15320"/>
                  <a:pt x="3765" y="15313"/>
                </a:cubicBezTo>
                <a:close/>
                <a:moveTo>
                  <a:pt x="17431" y="15236"/>
                </a:moveTo>
                <a:lnTo>
                  <a:pt x="17343" y="15296"/>
                </a:lnTo>
                <a:lnTo>
                  <a:pt x="17366" y="15343"/>
                </a:lnTo>
                <a:lnTo>
                  <a:pt x="17431" y="15236"/>
                </a:lnTo>
                <a:close/>
                <a:moveTo>
                  <a:pt x="13379" y="15368"/>
                </a:moveTo>
                <a:lnTo>
                  <a:pt x="13379" y="15368"/>
                </a:lnTo>
                <a:cubicBezTo>
                  <a:pt x="13365" y="15382"/>
                  <a:pt x="13346" y="15398"/>
                  <a:pt x="13328" y="15419"/>
                </a:cubicBezTo>
                <a:cubicBezTo>
                  <a:pt x="13314" y="15415"/>
                  <a:pt x="13312" y="15398"/>
                  <a:pt x="13323" y="15389"/>
                </a:cubicBezTo>
                <a:lnTo>
                  <a:pt x="13323" y="15389"/>
                </a:lnTo>
                <a:lnTo>
                  <a:pt x="13321" y="15391"/>
                </a:lnTo>
                <a:cubicBezTo>
                  <a:pt x="13321" y="15394"/>
                  <a:pt x="13322" y="15395"/>
                  <a:pt x="13325" y="15395"/>
                </a:cubicBezTo>
                <a:cubicBezTo>
                  <a:pt x="13334" y="15395"/>
                  <a:pt x="13359" y="15379"/>
                  <a:pt x="13379" y="15368"/>
                </a:cubicBezTo>
                <a:close/>
                <a:moveTo>
                  <a:pt x="15723" y="15358"/>
                </a:moveTo>
                <a:cubicBezTo>
                  <a:pt x="15710" y="15358"/>
                  <a:pt x="15668" y="15404"/>
                  <a:pt x="15628" y="15440"/>
                </a:cubicBezTo>
                <a:lnTo>
                  <a:pt x="15727" y="15361"/>
                </a:lnTo>
                <a:cubicBezTo>
                  <a:pt x="15727" y="15359"/>
                  <a:pt x="15725" y="15358"/>
                  <a:pt x="15723" y="15358"/>
                </a:cubicBezTo>
                <a:close/>
                <a:moveTo>
                  <a:pt x="12988" y="15423"/>
                </a:moveTo>
                <a:cubicBezTo>
                  <a:pt x="12990" y="15423"/>
                  <a:pt x="12992" y="15423"/>
                  <a:pt x="12994" y="15424"/>
                </a:cubicBezTo>
                <a:cubicBezTo>
                  <a:pt x="12985" y="15433"/>
                  <a:pt x="12975" y="15445"/>
                  <a:pt x="12964" y="15459"/>
                </a:cubicBezTo>
                <a:cubicBezTo>
                  <a:pt x="12964" y="15461"/>
                  <a:pt x="12964" y="15463"/>
                  <a:pt x="12964" y="15466"/>
                </a:cubicBezTo>
                <a:lnTo>
                  <a:pt x="12962" y="15468"/>
                </a:lnTo>
                <a:cubicBezTo>
                  <a:pt x="12959" y="15461"/>
                  <a:pt x="12959" y="15452"/>
                  <a:pt x="12959" y="15445"/>
                </a:cubicBezTo>
                <a:cubicBezTo>
                  <a:pt x="12970" y="15428"/>
                  <a:pt x="12980" y="15423"/>
                  <a:pt x="12988" y="15423"/>
                </a:cubicBezTo>
                <a:close/>
                <a:moveTo>
                  <a:pt x="15588" y="15473"/>
                </a:moveTo>
                <a:lnTo>
                  <a:pt x="15581" y="15477"/>
                </a:lnTo>
                <a:lnTo>
                  <a:pt x="15583" y="15477"/>
                </a:lnTo>
                <a:cubicBezTo>
                  <a:pt x="15579" y="15479"/>
                  <a:pt x="15579" y="15479"/>
                  <a:pt x="15572" y="15482"/>
                </a:cubicBezTo>
                <a:cubicBezTo>
                  <a:pt x="15579" y="15479"/>
                  <a:pt x="15583" y="15475"/>
                  <a:pt x="15588" y="15473"/>
                </a:cubicBezTo>
                <a:close/>
                <a:moveTo>
                  <a:pt x="5518" y="15599"/>
                </a:moveTo>
                <a:lnTo>
                  <a:pt x="5518" y="15599"/>
                </a:lnTo>
                <a:cubicBezTo>
                  <a:pt x="5525" y="15610"/>
                  <a:pt x="5536" y="15624"/>
                  <a:pt x="5550" y="15642"/>
                </a:cubicBezTo>
                <a:cubicBezTo>
                  <a:pt x="5539" y="15627"/>
                  <a:pt x="5529" y="15613"/>
                  <a:pt x="5518" y="15599"/>
                </a:cubicBezTo>
                <a:close/>
                <a:moveTo>
                  <a:pt x="17155" y="14988"/>
                </a:moveTo>
                <a:lnTo>
                  <a:pt x="17000" y="15192"/>
                </a:lnTo>
                <a:cubicBezTo>
                  <a:pt x="16991" y="15186"/>
                  <a:pt x="17020" y="15134"/>
                  <a:pt x="17003" y="15134"/>
                </a:cubicBezTo>
                <a:cubicBezTo>
                  <a:pt x="16998" y="15134"/>
                  <a:pt x="16991" y="15137"/>
                  <a:pt x="16980" y="15145"/>
                </a:cubicBezTo>
                <a:lnTo>
                  <a:pt x="16980" y="15145"/>
                </a:lnTo>
                <a:cubicBezTo>
                  <a:pt x="16999" y="15197"/>
                  <a:pt x="16856" y="15402"/>
                  <a:pt x="16668" y="15514"/>
                </a:cubicBezTo>
                <a:cubicBezTo>
                  <a:pt x="16586" y="15630"/>
                  <a:pt x="16651" y="15678"/>
                  <a:pt x="16761" y="15678"/>
                </a:cubicBezTo>
                <a:cubicBezTo>
                  <a:pt x="16818" y="15678"/>
                  <a:pt x="16887" y="15665"/>
                  <a:pt x="16954" y="15642"/>
                </a:cubicBezTo>
                <a:cubicBezTo>
                  <a:pt x="16942" y="15621"/>
                  <a:pt x="16928" y="15607"/>
                  <a:pt x="17063" y="15433"/>
                </a:cubicBezTo>
                <a:lnTo>
                  <a:pt x="17063" y="15433"/>
                </a:lnTo>
                <a:cubicBezTo>
                  <a:pt x="17006" y="15460"/>
                  <a:pt x="16808" y="15620"/>
                  <a:pt x="16763" y="15620"/>
                </a:cubicBezTo>
                <a:cubicBezTo>
                  <a:pt x="16750" y="15620"/>
                  <a:pt x="16750" y="15605"/>
                  <a:pt x="16773" y="15568"/>
                </a:cubicBezTo>
                <a:cubicBezTo>
                  <a:pt x="16958" y="15345"/>
                  <a:pt x="16951" y="15412"/>
                  <a:pt x="17069" y="15333"/>
                </a:cubicBezTo>
                <a:lnTo>
                  <a:pt x="17069" y="15333"/>
                </a:lnTo>
                <a:cubicBezTo>
                  <a:pt x="17063" y="15335"/>
                  <a:pt x="17058" y="15336"/>
                  <a:pt x="17053" y="15336"/>
                </a:cubicBezTo>
                <a:cubicBezTo>
                  <a:pt x="16974" y="15336"/>
                  <a:pt x="17259" y="15008"/>
                  <a:pt x="17155" y="14988"/>
                </a:cubicBezTo>
                <a:close/>
                <a:moveTo>
                  <a:pt x="17116" y="15498"/>
                </a:moveTo>
                <a:lnTo>
                  <a:pt x="17023" y="15626"/>
                </a:lnTo>
                <a:lnTo>
                  <a:pt x="17030" y="15700"/>
                </a:lnTo>
                <a:lnTo>
                  <a:pt x="17116" y="15498"/>
                </a:lnTo>
                <a:close/>
                <a:moveTo>
                  <a:pt x="8179" y="15683"/>
                </a:moveTo>
                <a:lnTo>
                  <a:pt x="8179" y="15683"/>
                </a:lnTo>
                <a:cubicBezTo>
                  <a:pt x="8165" y="15693"/>
                  <a:pt x="8188" y="15711"/>
                  <a:pt x="8205" y="15730"/>
                </a:cubicBezTo>
                <a:cubicBezTo>
                  <a:pt x="8207" y="15732"/>
                  <a:pt x="8209" y="15734"/>
                  <a:pt x="8211" y="15737"/>
                </a:cubicBezTo>
                <a:lnTo>
                  <a:pt x="8211" y="15737"/>
                </a:lnTo>
                <a:lnTo>
                  <a:pt x="8207" y="15730"/>
                </a:lnTo>
                <a:lnTo>
                  <a:pt x="8179" y="15683"/>
                </a:lnTo>
                <a:close/>
                <a:moveTo>
                  <a:pt x="8211" y="15737"/>
                </a:moveTo>
                <a:lnTo>
                  <a:pt x="8216" y="15748"/>
                </a:lnTo>
                <a:cubicBezTo>
                  <a:pt x="8215" y="15745"/>
                  <a:pt x="8213" y="15741"/>
                  <a:pt x="8211" y="15737"/>
                </a:cubicBezTo>
                <a:close/>
                <a:moveTo>
                  <a:pt x="8216" y="15746"/>
                </a:moveTo>
                <a:lnTo>
                  <a:pt x="8218" y="15750"/>
                </a:lnTo>
                <a:lnTo>
                  <a:pt x="8218" y="15750"/>
                </a:lnTo>
                <a:cubicBezTo>
                  <a:pt x="8218" y="15748"/>
                  <a:pt x="8217" y="15747"/>
                  <a:pt x="8216" y="15746"/>
                </a:cubicBezTo>
                <a:close/>
                <a:moveTo>
                  <a:pt x="8216" y="15751"/>
                </a:moveTo>
                <a:cubicBezTo>
                  <a:pt x="8218" y="15753"/>
                  <a:pt x="8216" y="15755"/>
                  <a:pt x="8218" y="15755"/>
                </a:cubicBezTo>
                <a:cubicBezTo>
                  <a:pt x="8218" y="15754"/>
                  <a:pt x="8218" y="15752"/>
                  <a:pt x="8218" y="15751"/>
                </a:cubicBezTo>
                <a:close/>
                <a:moveTo>
                  <a:pt x="16466" y="15734"/>
                </a:moveTo>
                <a:cubicBezTo>
                  <a:pt x="16460" y="15734"/>
                  <a:pt x="16443" y="15745"/>
                  <a:pt x="16411" y="15772"/>
                </a:cubicBezTo>
                <a:lnTo>
                  <a:pt x="16411" y="15769"/>
                </a:lnTo>
                <a:cubicBezTo>
                  <a:pt x="16393" y="15797"/>
                  <a:pt x="16365" y="15818"/>
                  <a:pt x="16348" y="15843"/>
                </a:cubicBezTo>
                <a:lnTo>
                  <a:pt x="16374" y="15857"/>
                </a:lnTo>
                <a:cubicBezTo>
                  <a:pt x="16437" y="15793"/>
                  <a:pt x="16481" y="15734"/>
                  <a:pt x="16466" y="15734"/>
                </a:cubicBezTo>
                <a:close/>
                <a:moveTo>
                  <a:pt x="8508" y="15959"/>
                </a:moveTo>
                <a:lnTo>
                  <a:pt x="8508" y="15959"/>
                </a:lnTo>
                <a:cubicBezTo>
                  <a:pt x="8506" y="15964"/>
                  <a:pt x="8504" y="15969"/>
                  <a:pt x="8504" y="15973"/>
                </a:cubicBezTo>
                <a:cubicBezTo>
                  <a:pt x="8506" y="15969"/>
                  <a:pt x="8508" y="15964"/>
                  <a:pt x="8508" y="15959"/>
                </a:cubicBezTo>
                <a:close/>
                <a:moveTo>
                  <a:pt x="16972" y="15639"/>
                </a:moveTo>
                <a:lnTo>
                  <a:pt x="16954" y="15646"/>
                </a:lnTo>
                <a:cubicBezTo>
                  <a:pt x="16954" y="15648"/>
                  <a:pt x="16955" y="15651"/>
                  <a:pt x="16956" y="15654"/>
                </a:cubicBezTo>
                <a:lnTo>
                  <a:pt x="16956" y="15654"/>
                </a:lnTo>
                <a:lnTo>
                  <a:pt x="16641" y="15962"/>
                </a:lnTo>
                <a:lnTo>
                  <a:pt x="16657" y="15932"/>
                </a:lnTo>
                <a:lnTo>
                  <a:pt x="16599" y="15999"/>
                </a:lnTo>
                <a:cubicBezTo>
                  <a:pt x="16680" y="15934"/>
                  <a:pt x="16770" y="15876"/>
                  <a:pt x="16865" y="15827"/>
                </a:cubicBezTo>
                <a:cubicBezTo>
                  <a:pt x="16951" y="15708"/>
                  <a:pt x="16962" y="15672"/>
                  <a:pt x="16959" y="15653"/>
                </a:cubicBezTo>
                <a:lnTo>
                  <a:pt x="16959" y="15653"/>
                </a:lnTo>
                <a:lnTo>
                  <a:pt x="16972" y="15639"/>
                </a:lnTo>
                <a:close/>
                <a:moveTo>
                  <a:pt x="8555" y="16135"/>
                </a:moveTo>
                <a:cubicBezTo>
                  <a:pt x="8558" y="16136"/>
                  <a:pt x="8560" y="16137"/>
                  <a:pt x="8562" y="16138"/>
                </a:cubicBezTo>
                <a:cubicBezTo>
                  <a:pt x="8559" y="16137"/>
                  <a:pt x="8557" y="16136"/>
                  <a:pt x="8555" y="16135"/>
                </a:cubicBezTo>
                <a:close/>
                <a:moveTo>
                  <a:pt x="15005" y="16135"/>
                </a:moveTo>
                <a:cubicBezTo>
                  <a:pt x="15002" y="16135"/>
                  <a:pt x="14997" y="16136"/>
                  <a:pt x="14990" y="16138"/>
                </a:cubicBezTo>
                <a:cubicBezTo>
                  <a:pt x="14995" y="16138"/>
                  <a:pt x="15002" y="16138"/>
                  <a:pt x="15009" y="16136"/>
                </a:cubicBezTo>
                <a:cubicBezTo>
                  <a:pt x="15008" y="16135"/>
                  <a:pt x="15007" y="16135"/>
                  <a:pt x="15005" y="16135"/>
                </a:cubicBezTo>
                <a:close/>
                <a:moveTo>
                  <a:pt x="16464" y="16221"/>
                </a:moveTo>
                <a:lnTo>
                  <a:pt x="16464" y="16221"/>
                </a:lnTo>
                <a:cubicBezTo>
                  <a:pt x="16420" y="16249"/>
                  <a:pt x="16374" y="16282"/>
                  <a:pt x="16325" y="16316"/>
                </a:cubicBezTo>
                <a:cubicBezTo>
                  <a:pt x="16374" y="16295"/>
                  <a:pt x="16462" y="16244"/>
                  <a:pt x="16464" y="16221"/>
                </a:cubicBezTo>
                <a:close/>
                <a:moveTo>
                  <a:pt x="8828" y="16309"/>
                </a:moveTo>
                <a:lnTo>
                  <a:pt x="8837" y="16319"/>
                </a:lnTo>
                <a:cubicBezTo>
                  <a:pt x="8844" y="16319"/>
                  <a:pt x="8851" y="16319"/>
                  <a:pt x="8858" y="16316"/>
                </a:cubicBezTo>
                <a:lnTo>
                  <a:pt x="8828" y="16309"/>
                </a:lnTo>
                <a:close/>
                <a:moveTo>
                  <a:pt x="16363" y="16251"/>
                </a:moveTo>
                <a:lnTo>
                  <a:pt x="16363" y="16251"/>
                </a:lnTo>
                <a:cubicBezTo>
                  <a:pt x="16370" y="16251"/>
                  <a:pt x="16332" y="16292"/>
                  <a:pt x="16316" y="16314"/>
                </a:cubicBezTo>
                <a:cubicBezTo>
                  <a:pt x="16316" y="16319"/>
                  <a:pt x="16316" y="16323"/>
                  <a:pt x="16316" y="16323"/>
                </a:cubicBezTo>
                <a:lnTo>
                  <a:pt x="16318" y="16323"/>
                </a:lnTo>
                <a:cubicBezTo>
                  <a:pt x="16309" y="16328"/>
                  <a:pt x="16302" y="16331"/>
                  <a:pt x="16300" y="16331"/>
                </a:cubicBezTo>
                <a:cubicBezTo>
                  <a:pt x="16299" y="16331"/>
                  <a:pt x="16301" y="16329"/>
                  <a:pt x="16309" y="16323"/>
                </a:cubicBezTo>
                <a:cubicBezTo>
                  <a:pt x="16311" y="16319"/>
                  <a:pt x="16314" y="16316"/>
                  <a:pt x="16316" y="16314"/>
                </a:cubicBezTo>
                <a:cubicBezTo>
                  <a:pt x="16314" y="16305"/>
                  <a:pt x="16314" y="16295"/>
                  <a:pt x="16316" y="16286"/>
                </a:cubicBezTo>
                <a:cubicBezTo>
                  <a:pt x="16347" y="16261"/>
                  <a:pt x="16360" y="16251"/>
                  <a:pt x="16363" y="16251"/>
                </a:cubicBezTo>
                <a:close/>
                <a:moveTo>
                  <a:pt x="14673" y="16334"/>
                </a:moveTo>
                <a:cubicBezTo>
                  <a:pt x="14668" y="16341"/>
                  <a:pt x="14663" y="16347"/>
                  <a:pt x="14658" y="16353"/>
                </a:cubicBezTo>
                <a:cubicBezTo>
                  <a:pt x="14665" y="16346"/>
                  <a:pt x="14669" y="16340"/>
                  <a:pt x="14673" y="16334"/>
                </a:cubicBezTo>
                <a:close/>
                <a:moveTo>
                  <a:pt x="8963" y="16453"/>
                </a:moveTo>
                <a:lnTo>
                  <a:pt x="8957" y="16455"/>
                </a:lnTo>
                <a:lnTo>
                  <a:pt x="8957" y="16455"/>
                </a:lnTo>
                <a:cubicBezTo>
                  <a:pt x="8959" y="16455"/>
                  <a:pt x="8961" y="16454"/>
                  <a:pt x="8963" y="16453"/>
                </a:cubicBezTo>
                <a:close/>
                <a:moveTo>
                  <a:pt x="16599" y="16003"/>
                </a:moveTo>
                <a:lnTo>
                  <a:pt x="16599" y="16003"/>
                </a:lnTo>
                <a:cubicBezTo>
                  <a:pt x="16499" y="16091"/>
                  <a:pt x="16402" y="16187"/>
                  <a:pt x="16314" y="16286"/>
                </a:cubicBezTo>
                <a:cubicBezTo>
                  <a:pt x="16322" y="16209"/>
                  <a:pt x="16427" y="16070"/>
                  <a:pt x="16364" y="16070"/>
                </a:cubicBezTo>
                <a:cubicBezTo>
                  <a:pt x="16355" y="16070"/>
                  <a:pt x="16342" y="16073"/>
                  <a:pt x="16325" y="16080"/>
                </a:cubicBezTo>
                <a:cubicBezTo>
                  <a:pt x="16142" y="16270"/>
                  <a:pt x="16228" y="16242"/>
                  <a:pt x="16133" y="16370"/>
                </a:cubicBezTo>
                <a:cubicBezTo>
                  <a:pt x="16217" y="16280"/>
                  <a:pt x="16247" y="16252"/>
                  <a:pt x="16253" y="16252"/>
                </a:cubicBezTo>
                <a:lnTo>
                  <a:pt x="16253" y="16252"/>
                </a:lnTo>
                <a:cubicBezTo>
                  <a:pt x="16263" y="16252"/>
                  <a:pt x="16200" y="16338"/>
                  <a:pt x="16224" y="16338"/>
                </a:cubicBezTo>
                <a:cubicBezTo>
                  <a:pt x="16234" y="16338"/>
                  <a:pt x="16258" y="16324"/>
                  <a:pt x="16307" y="16284"/>
                </a:cubicBezTo>
                <a:lnTo>
                  <a:pt x="16307" y="16284"/>
                </a:lnTo>
                <a:cubicBezTo>
                  <a:pt x="16253" y="16349"/>
                  <a:pt x="16202" y="16404"/>
                  <a:pt x="16154" y="16455"/>
                </a:cubicBezTo>
                <a:cubicBezTo>
                  <a:pt x="16212" y="16407"/>
                  <a:pt x="16270" y="16360"/>
                  <a:pt x="16328" y="16319"/>
                </a:cubicBezTo>
                <a:lnTo>
                  <a:pt x="16328" y="16319"/>
                </a:lnTo>
                <a:lnTo>
                  <a:pt x="16318" y="16323"/>
                </a:lnTo>
                <a:lnTo>
                  <a:pt x="16318" y="16323"/>
                </a:lnTo>
                <a:lnTo>
                  <a:pt x="16599" y="16003"/>
                </a:lnTo>
                <a:close/>
                <a:moveTo>
                  <a:pt x="8776" y="16486"/>
                </a:moveTo>
                <a:cubicBezTo>
                  <a:pt x="8776" y="16490"/>
                  <a:pt x="8778" y="16493"/>
                  <a:pt x="8779" y="16497"/>
                </a:cubicBezTo>
                <a:cubicBezTo>
                  <a:pt x="8779" y="16493"/>
                  <a:pt x="8778" y="16490"/>
                  <a:pt x="8776" y="16486"/>
                </a:cubicBezTo>
                <a:close/>
                <a:moveTo>
                  <a:pt x="12299" y="16488"/>
                </a:moveTo>
                <a:lnTo>
                  <a:pt x="12299" y="16488"/>
                </a:lnTo>
                <a:cubicBezTo>
                  <a:pt x="12314" y="16497"/>
                  <a:pt x="12297" y="16526"/>
                  <a:pt x="12303" y="16526"/>
                </a:cubicBezTo>
                <a:cubicBezTo>
                  <a:pt x="12305" y="16526"/>
                  <a:pt x="12314" y="16518"/>
                  <a:pt x="12338" y="16493"/>
                </a:cubicBezTo>
                <a:cubicBezTo>
                  <a:pt x="12324" y="16493"/>
                  <a:pt x="12310" y="16493"/>
                  <a:pt x="12299" y="16488"/>
                </a:cubicBezTo>
                <a:close/>
                <a:moveTo>
                  <a:pt x="11944" y="16575"/>
                </a:moveTo>
                <a:cubicBezTo>
                  <a:pt x="11938" y="16577"/>
                  <a:pt x="11932" y="16580"/>
                  <a:pt x="11923" y="16585"/>
                </a:cubicBezTo>
                <a:cubicBezTo>
                  <a:pt x="11930" y="16582"/>
                  <a:pt x="11937" y="16579"/>
                  <a:pt x="11944" y="16575"/>
                </a:cubicBezTo>
                <a:close/>
                <a:moveTo>
                  <a:pt x="16253" y="16469"/>
                </a:moveTo>
                <a:cubicBezTo>
                  <a:pt x="16219" y="16518"/>
                  <a:pt x="16186" y="16571"/>
                  <a:pt x="16151" y="16629"/>
                </a:cubicBezTo>
                <a:cubicBezTo>
                  <a:pt x="16191" y="16578"/>
                  <a:pt x="16223" y="16525"/>
                  <a:pt x="16253" y="16469"/>
                </a:cubicBezTo>
                <a:close/>
                <a:moveTo>
                  <a:pt x="5882" y="16620"/>
                </a:moveTo>
                <a:cubicBezTo>
                  <a:pt x="5885" y="16625"/>
                  <a:pt x="5890" y="16631"/>
                  <a:pt x="5896" y="16638"/>
                </a:cubicBezTo>
                <a:lnTo>
                  <a:pt x="5896" y="16638"/>
                </a:lnTo>
                <a:lnTo>
                  <a:pt x="5882" y="16620"/>
                </a:lnTo>
                <a:close/>
                <a:moveTo>
                  <a:pt x="9284" y="16763"/>
                </a:moveTo>
                <a:cubicBezTo>
                  <a:pt x="9271" y="16763"/>
                  <a:pt x="9249" y="16777"/>
                  <a:pt x="9238" y="16782"/>
                </a:cubicBezTo>
                <a:cubicBezTo>
                  <a:pt x="9243" y="16781"/>
                  <a:pt x="9248" y="16780"/>
                  <a:pt x="9253" y="16780"/>
                </a:cubicBezTo>
                <a:cubicBezTo>
                  <a:pt x="9262" y="16780"/>
                  <a:pt x="9270" y="16782"/>
                  <a:pt x="9278" y="16787"/>
                </a:cubicBezTo>
                <a:cubicBezTo>
                  <a:pt x="9285" y="16782"/>
                  <a:pt x="9289" y="16773"/>
                  <a:pt x="9292" y="16766"/>
                </a:cubicBezTo>
                <a:cubicBezTo>
                  <a:pt x="9290" y="16764"/>
                  <a:pt x="9287" y="16763"/>
                  <a:pt x="9284" y="16763"/>
                </a:cubicBezTo>
                <a:close/>
                <a:moveTo>
                  <a:pt x="9048" y="16768"/>
                </a:moveTo>
                <a:lnTo>
                  <a:pt x="9048" y="16768"/>
                </a:lnTo>
                <a:cubicBezTo>
                  <a:pt x="9060" y="16785"/>
                  <a:pt x="9072" y="16799"/>
                  <a:pt x="9081" y="16815"/>
                </a:cubicBezTo>
                <a:lnTo>
                  <a:pt x="9048" y="16768"/>
                </a:lnTo>
                <a:close/>
                <a:moveTo>
                  <a:pt x="9341" y="16820"/>
                </a:moveTo>
                <a:cubicBezTo>
                  <a:pt x="9334" y="16820"/>
                  <a:pt x="9337" y="16828"/>
                  <a:pt x="9347" y="16850"/>
                </a:cubicBezTo>
                <a:lnTo>
                  <a:pt x="9350" y="16850"/>
                </a:lnTo>
                <a:cubicBezTo>
                  <a:pt x="9360" y="16858"/>
                  <a:pt x="9366" y="16861"/>
                  <a:pt x="9369" y="16861"/>
                </a:cubicBezTo>
                <a:cubicBezTo>
                  <a:pt x="9379" y="16861"/>
                  <a:pt x="9364" y="16833"/>
                  <a:pt x="9371" y="16831"/>
                </a:cubicBezTo>
                <a:cubicBezTo>
                  <a:pt x="9356" y="16824"/>
                  <a:pt x="9346" y="16820"/>
                  <a:pt x="9341" y="16820"/>
                </a:cubicBezTo>
                <a:close/>
                <a:moveTo>
                  <a:pt x="15769" y="16606"/>
                </a:moveTo>
                <a:lnTo>
                  <a:pt x="15607" y="16701"/>
                </a:lnTo>
                <a:lnTo>
                  <a:pt x="15634" y="16715"/>
                </a:lnTo>
                <a:cubicBezTo>
                  <a:pt x="15481" y="16850"/>
                  <a:pt x="15537" y="16843"/>
                  <a:pt x="15537" y="16875"/>
                </a:cubicBezTo>
                <a:lnTo>
                  <a:pt x="15769" y="16606"/>
                </a:lnTo>
                <a:close/>
                <a:moveTo>
                  <a:pt x="16151" y="16458"/>
                </a:moveTo>
                <a:lnTo>
                  <a:pt x="16151" y="16458"/>
                </a:lnTo>
                <a:cubicBezTo>
                  <a:pt x="16057" y="16540"/>
                  <a:pt x="15961" y="16628"/>
                  <a:pt x="15873" y="16715"/>
                </a:cubicBezTo>
                <a:lnTo>
                  <a:pt x="15873" y="16715"/>
                </a:lnTo>
                <a:cubicBezTo>
                  <a:pt x="15873" y="16708"/>
                  <a:pt x="15872" y="16704"/>
                  <a:pt x="15870" y="16704"/>
                </a:cubicBezTo>
                <a:cubicBezTo>
                  <a:pt x="15867" y="16704"/>
                  <a:pt x="15862" y="16709"/>
                  <a:pt x="15852" y="16722"/>
                </a:cubicBezTo>
                <a:lnTo>
                  <a:pt x="15850" y="16724"/>
                </a:lnTo>
                <a:cubicBezTo>
                  <a:pt x="15794" y="16766"/>
                  <a:pt x="15750" y="16822"/>
                  <a:pt x="15718" y="16884"/>
                </a:cubicBezTo>
                <a:cubicBezTo>
                  <a:pt x="15764" y="16829"/>
                  <a:pt x="15814" y="16774"/>
                  <a:pt x="15871" y="16719"/>
                </a:cubicBezTo>
                <a:lnTo>
                  <a:pt x="15871" y="16719"/>
                </a:lnTo>
                <a:cubicBezTo>
                  <a:pt x="15872" y="16732"/>
                  <a:pt x="15867" y="16754"/>
                  <a:pt x="15880" y="16754"/>
                </a:cubicBezTo>
                <a:cubicBezTo>
                  <a:pt x="15890" y="16754"/>
                  <a:pt x="15910" y="16741"/>
                  <a:pt x="15950" y="16701"/>
                </a:cubicBezTo>
                <a:lnTo>
                  <a:pt x="15950" y="16703"/>
                </a:lnTo>
                <a:cubicBezTo>
                  <a:pt x="16008" y="16615"/>
                  <a:pt x="16077" y="16534"/>
                  <a:pt x="16151" y="16458"/>
                </a:cubicBezTo>
                <a:close/>
                <a:moveTo>
                  <a:pt x="16151" y="16629"/>
                </a:moveTo>
                <a:lnTo>
                  <a:pt x="16151" y="16629"/>
                </a:lnTo>
                <a:cubicBezTo>
                  <a:pt x="16068" y="16736"/>
                  <a:pt x="15968" y="16826"/>
                  <a:pt x="15855" y="16901"/>
                </a:cubicBezTo>
                <a:cubicBezTo>
                  <a:pt x="15844" y="16925"/>
                  <a:pt x="15850" y="16933"/>
                  <a:pt x="15862" y="16933"/>
                </a:cubicBezTo>
                <a:cubicBezTo>
                  <a:pt x="15882" y="16933"/>
                  <a:pt x="15919" y="16914"/>
                  <a:pt x="15935" y="16914"/>
                </a:cubicBezTo>
                <a:cubicBezTo>
                  <a:pt x="15944" y="16914"/>
                  <a:pt x="15947" y="16921"/>
                  <a:pt x="15934" y="16942"/>
                </a:cubicBezTo>
                <a:cubicBezTo>
                  <a:pt x="16017" y="16845"/>
                  <a:pt x="16091" y="16741"/>
                  <a:pt x="16151" y="16629"/>
                </a:cubicBezTo>
                <a:close/>
                <a:moveTo>
                  <a:pt x="13903" y="16986"/>
                </a:moveTo>
                <a:lnTo>
                  <a:pt x="13903" y="16986"/>
                </a:lnTo>
                <a:cubicBezTo>
                  <a:pt x="13893" y="16989"/>
                  <a:pt x="13884" y="16993"/>
                  <a:pt x="13877" y="17000"/>
                </a:cubicBezTo>
                <a:cubicBezTo>
                  <a:pt x="13887" y="16998"/>
                  <a:pt x="13896" y="16991"/>
                  <a:pt x="13903" y="16986"/>
                </a:cubicBezTo>
                <a:close/>
                <a:moveTo>
                  <a:pt x="15720" y="16880"/>
                </a:moveTo>
                <a:lnTo>
                  <a:pt x="15720" y="16880"/>
                </a:lnTo>
                <a:cubicBezTo>
                  <a:pt x="15681" y="16924"/>
                  <a:pt x="15648" y="16965"/>
                  <a:pt x="15621" y="17003"/>
                </a:cubicBezTo>
                <a:cubicBezTo>
                  <a:pt x="15631" y="16998"/>
                  <a:pt x="15640" y="16994"/>
                  <a:pt x="15653" y="16991"/>
                </a:cubicBezTo>
                <a:lnTo>
                  <a:pt x="15653" y="16991"/>
                </a:lnTo>
                <a:lnTo>
                  <a:pt x="15646" y="17003"/>
                </a:lnTo>
                <a:cubicBezTo>
                  <a:pt x="15667" y="16993"/>
                  <a:pt x="15670" y="16990"/>
                  <a:pt x="15665" y="16990"/>
                </a:cubicBezTo>
                <a:cubicBezTo>
                  <a:pt x="15663" y="16990"/>
                  <a:pt x="15659" y="16990"/>
                  <a:pt x="15655" y="16991"/>
                </a:cubicBezTo>
                <a:lnTo>
                  <a:pt x="15653" y="16991"/>
                </a:lnTo>
                <a:cubicBezTo>
                  <a:pt x="15679" y="16956"/>
                  <a:pt x="15699" y="16917"/>
                  <a:pt x="15720" y="16880"/>
                </a:cubicBezTo>
                <a:close/>
                <a:moveTo>
                  <a:pt x="14169" y="16947"/>
                </a:moveTo>
                <a:lnTo>
                  <a:pt x="14144" y="16972"/>
                </a:lnTo>
                <a:cubicBezTo>
                  <a:pt x="14139" y="16984"/>
                  <a:pt x="14135" y="16996"/>
                  <a:pt x="14132" y="17007"/>
                </a:cubicBezTo>
                <a:lnTo>
                  <a:pt x="14169" y="16947"/>
                </a:lnTo>
                <a:close/>
                <a:moveTo>
                  <a:pt x="15621" y="17007"/>
                </a:moveTo>
                <a:cubicBezTo>
                  <a:pt x="15609" y="17009"/>
                  <a:pt x="15600" y="17016"/>
                  <a:pt x="15609" y="17021"/>
                </a:cubicBezTo>
                <a:lnTo>
                  <a:pt x="15609" y="17021"/>
                </a:lnTo>
                <a:cubicBezTo>
                  <a:pt x="15613" y="17017"/>
                  <a:pt x="15617" y="17011"/>
                  <a:pt x="15621" y="17007"/>
                </a:cubicBezTo>
                <a:close/>
                <a:moveTo>
                  <a:pt x="15609" y="17021"/>
                </a:moveTo>
                <a:lnTo>
                  <a:pt x="15609" y="17021"/>
                </a:lnTo>
                <a:cubicBezTo>
                  <a:pt x="15608" y="17022"/>
                  <a:pt x="15607" y="17023"/>
                  <a:pt x="15607" y="17023"/>
                </a:cubicBezTo>
                <a:lnTo>
                  <a:pt x="15609" y="17021"/>
                </a:lnTo>
                <a:cubicBezTo>
                  <a:pt x="15609" y="17021"/>
                  <a:pt x="15609" y="17021"/>
                  <a:pt x="15609" y="17021"/>
                </a:cubicBezTo>
                <a:close/>
                <a:moveTo>
                  <a:pt x="6359" y="17098"/>
                </a:moveTo>
                <a:cubicBezTo>
                  <a:pt x="6366" y="17107"/>
                  <a:pt x="6373" y="17118"/>
                  <a:pt x="6378" y="17128"/>
                </a:cubicBezTo>
                <a:cubicBezTo>
                  <a:pt x="6387" y="17123"/>
                  <a:pt x="6375" y="17114"/>
                  <a:pt x="6359" y="17098"/>
                </a:cubicBezTo>
                <a:close/>
                <a:moveTo>
                  <a:pt x="9558" y="17088"/>
                </a:moveTo>
                <a:lnTo>
                  <a:pt x="9623" y="17167"/>
                </a:lnTo>
                <a:cubicBezTo>
                  <a:pt x="9622" y="17151"/>
                  <a:pt x="9619" y="17133"/>
                  <a:pt x="9629" y="17133"/>
                </a:cubicBezTo>
                <a:cubicBezTo>
                  <a:pt x="9633" y="17133"/>
                  <a:pt x="9640" y="17137"/>
                  <a:pt x="9651" y="17146"/>
                </a:cubicBezTo>
                <a:cubicBezTo>
                  <a:pt x="9632" y="17110"/>
                  <a:pt x="9624" y="17099"/>
                  <a:pt x="9620" y="17099"/>
                </a:cubicBezTo>
                <a:cubicBezTo>
                  <a:pt x="9615" y="17099"/>
                  <a:pt x="9617" y="17122"/>
                  <a:pt x="9603" y="17122"/>
                </a:cubicBezTo>
                <a:cubicBezTo>
                  <a:pt x="9595" y="17122"/>
                  <a:pt x="9582" y="17114"/>
                  <a:pt x="9558" y="17088"/>
                </a:cubicBezTo>
                <a:close/>
                <a:moveTo>
                  <a:pt x="13822" y="17278"/>
                </a:moveTo>
                <a:cubicBezTo>
                  <a:pt x="13822" y="17279"/>
                  <a:pt x="13822" y="17280"/>
                  <a:pt x="13822" y="17281"/>
                </a:cubicBezTo>
                <a:lnTo>
                  <a:pt x="13822" y="17278"/>
                </a:lnTo>
                <a:close/>
                <a:moveTo>
                  <a:pt x="11517" y="17309"/>
                </a:moveTo>
                <a:lnTo>
                  <a:pt x="11517" y="17309"/>
                </a:lnTo>
                <a:cubicBezTo>
                  <a:pt x="11516" y="17311"/>
                  <a:pt x="11514" y="17312"/>
                  <a:pt x="11513" y="17313"/>
                </a:cubicBezTo>
                <a:cubicBezTo>
                  <a:pt x="11514" y="17312"/>
                  <a:pt x="11516" y="17311"/>
                  <a:pt x="11517" y="17309"/>
                </a:cubicBezTo>
                <a:close/>
                <a:moveTo>
                  <a:pt x="15537" y="17200"/>
                </a:moveTo>
                <a:lnTo>
                  <a:pt x="15488" y="17278"/>
                </a:lnTo>
                <a:lnTo>
                  <a:pt x="15435" y="17394"/>
                </a:lnTo>
                <a:lnTo>
                  <a:pt x="15537" y="17200"/>
                </a:lnTo>
                <a:close/>
                <a:moveTo>
                  <a:pt x="15384" y="17248"/>
                </a:moveTo>
                <a:lnTo>
                  <a:pt x="15257" y="17369"/>
                </a:lnTo>
                <a:lnTo>
                  <a:pt x="15257" y="17369"/>
                </a:lnTo>
                <a:lnTo>
                  <a:pt x="15257" y="17369"/>
                </a:lnTo>
                <a:lnTo>
                  <a:pt x="15199" y="17427"/>
                </a:lnTo>
                <a:cubicBezTo>
                  <a:pt x="15217" y="17424"/>
                  <a:pt x="15261" y="17422"/>
                  <a:pt x="15352" y="17350"/>
                </a:cubicBezTo>
                <a:lnTo>
                  <a:pt x="15352" y="17350"/>
                </a:lnTo>
                <a:lnTo>
                  <a:pt x="15259" y="17368"/>
                </a:lnTo>
                <a:lnTo>
                  <a:pt x="15259" y="17368"/>
                </a:lnTo>
                <a:cubicBezTo>
                  <a:pt x="15321" y="17307"/>
                  <a:pt x="15366" y="17267"/>
                  <a:pt x="15384" y="17248"/>
                </a:cubicBezTo>
                <a:close/>
                <a:moveTo>
                  <a:pt x="15193" y="17426"/>
                </a:moveTo>
                <a:cubicBezTo>
                  <a:pt x="15187" y="17426"/>
                  <a:pt x="15184" y="17429"/>
                  <a:pt x="15182" y="17438"/>
                </a:cubicBezTo>
                <a:lnTo>
                  <a:pt x="15182" y="17441"/>
                </a:lnTo>
                <a:lnTo>
                  <a:pt x="15199" y="17427"/>
                </a:lnTo>
                <a:cubicBezTo>
                  <a:pt x="15197" y="17426"/>
                  <a:pt x="15195" y="17426"/>
                  <a:pt x="15193" y="17426"/>
                </a:cubicBezTo>
                <a:close/>
                <a:moveTo>
                  <a:pt x="14997" y="17443"/>
                </a:moveTo>
                <a:cubicBezTo>
                  <a:pt x="14994" y="17443"/>
                  <a:pt x="14988" y="17445"/>
                  <a:pt x="14980" y="17448"/>
                </a:cubicBezTo>
                <a:lnTo>
                  <a:pt x="14980" y="17448"/>
                </a:lnTo>
                <a:cubicBezTo>
                  <a:pt x="14987" y="17448"/>
                  <a:pt x="14993" y="17448"/>
                  <a:pt x="14999" y="17448"/>
                </a:cubicBezTo>
                <a:cubicBezTo>
                  <a:pt x="15001" y="17445"/>
                  <a:pt x="15000" y="17443"/>
                  <a:pt x="14997" y="17443"/>
                </a:cubicBezTo>
                <a:close/>
                <a:moveTo>
                  <a:pt x="15129" y="17378"/>
                </a:moveTo>
                <a:lnTo>
                  <a:pt x="15064" y="17466"/>
                </a:lnTo>
                <a:lnTo>
                  <a:pt x="15124" y="17411"/>
                </a:lnTo>
                <a:lnTo>
                  <a:pt x="15129" y="17378"/>
                </a:lnTo>
                <a:close/>
                <a:moveTo>
                  <a:pt x="9804" y="17559"/>
                </a:moveTo>
                <a:cubicBezTo>
                  <a:pt x="9805" y="17559"/>
                  <a:pt x="9806" y="17559"/>
                  <a:pt x="9807" y="17559"/>
                </a:cubicBezTo>
                <a:lnTo>
                  <a:pt x="9807" y="17559"/>
                </a:lnTo>
                <a:cubicBezTo>
                  <a:pt x="9807" y="17559"/>
                  <a:pt x="9807" y="17559"/>
                  <a:pt x="9806" y="17559"/>
                </a:cubicBezTo>
                <a:close/>
                <a:moveTo>
                  <a:pt x="9895" y="17642"/>
                </a:moveTo>
                <a:lnTo>
                  <a:pt x="9883" y="17649"/>
                </a:lnTo>
                <a:cubicBezTo>
                  <a:pt x="9885" y="17649"/>
                  <a:pt x="9890" y="17647"/>
                  <a:pt x="9895" y="17645"/>
                </a:cubicBezTo>
                <a:lnTo>
                  <a:pt x="9895" y="17642"/>
                </a:lnTo>
                <a:close/>
                <a:moveTo>
                  <a:pt x="9807" y="17559"/>
                </a:moveTo>
                <a:lnTo>
                  <a:pt x="9807" y="17559"/>
                </a:lnTo>
                <a:cubicBezTo>
                  <a:pt x="9825" y="17583"/>
                  <a:pt x="9837" y="17631"/>
                  <a:pt x="9871" y="17654"/>
                </a:cubicBezTo>
                <a:lnTo>
                  <a:pt x="9883" y="17649"/>
                </a:lnTo>
                <a:cubicBezTo>
                  <a:pt x="9856" y="17649"/>
                  <a:pt x="9840" y="17568"/>
                  <a:pt x="9807" y="17559"/>
                </a:cubicBezTo>
                <a:close/>
                <a:moveTo>
                  <a:pt x="15064" y="17466"/>
                </a:moveTo>
                <a:lnTo>
                  <a:pt x="14900" y="17612"/>
                </a:lnTo>
                <a:cubicBezTo>
                  <a:pt x="14911" y="17619"/>
                  <a:pt x="14955" y="17608"/>
                  <a:pt x="14923" y="17661"/>
                </a:cubicBezTo>
                <a:lnTo>
                  <a:pt x="15064" y="17466"/>
                </a:lnTo>
                <a:close/>
                <a:moveTo>
                  <a:pt x="11151" y="17703"/>
                </a:moveTo>
                <a:cubicBezTo>
                  <a:pt x="11151" y="17706"/>
                  <a:pt x="11151" y="17709"/>
                  <a:pt x="11153" y="17709"/>
                </a:cubicBezTo>
                <a:cubicBezTo>
                  <a:pt x="11153" y="17709"/>
                  <a:pt x="11154" y="17709"/>
                  <a:pt x="11156" y="17707"/>
                </a:cubicBezTo>
                <a:cubicBezTo>
                  <a:pt x="11156" y="17705"/>
                  <a:pt x="11151" y="17705"/>
                  <a:pt x="11151" y="17703"/>
                </a:cubicBezTo>
                <a:close/>
                <a:moveTo>
                  <a:pt x="14980" y="17448"/>
                </a:moveTo>
                <a:cubicBezTo>
                  <a:pt x="14903" y="17451"/>
                  <a:pt x="14827" y="17469"/>
                  <a:pt x="14758" y="17503"/>
                </a:cubicBezTo>
                <a:cubicBezTo>
                  <a:pt x="14737" y="17552"/>
                  <a:pt x="14705" y="17596"/>
                  <a:pt x="14663" y="17631"/>
                </a:cubicBezTo>
                <a:cubicBezTo>
                  <a:pt x="14644" y="17643"/>
                  <a:pt x="14634" y="17648"/>
                  <a:pt x="14629" y="17648"/>
                </a:cubicBezTo>
                <a:cubicBezTo>
                  <a:pt x="14616" y="17648"/>
                  <a:pt x="14641" y="17611"/>
                  <a:pt x="14632" y="17601"/>
                </a:cubicBezTo>
                <a:lnTo>
                  <a:pt x="14632" y="17601"/>
                </a:lnTo>
                <a:cubicBezTo>
                  <a:pt x="14639" y="17589"/>
                  <a:pt x="14643" y="17580"/>
                  <a:pt x="14640" y="17580"/>
                </a:cubicBezTo>
                <a:lnTo>
                  <a:pt x="14640" y="17580"/>
                </a:lnTo>
                <a:cubicBezTo>
                  <a:pt x="14638" y="17580"/>
                  <a:pt x="14629" y="17587"/>
                  <a:pt x="14612" y="17603"/>
                </a:cubicBezTo>
                <a:cubicBezTo>
                  <a:pt x="14617" y="17600"/>
                  <a:pt x="14620" y="17599"/>
                  <a:pt x="14622" y="17599"/>
                </a:cubicBezTo>
                <a:cubicBezTo>
                  <a:pt x="14625" y="17599"/>
                  <a:pt x="14627" y="17601"/>
                  <a:pt x="14630" y="17602"/>
                </a:cubicBezTo>
                <a:lnTo>
                  <a:pt x="14630" y="17602"/>
                </a:lnTo>
                <a:cubicBezTo>
                  <a:pt x="14606" y="17640"/>
                  <a:pt x="14557" y="17711"/>
                  <a:pt x="14581" y="17711"/>
                </a:cubicBezTo>
                <a:cubicBezTo>
                  <a:pt x="14591" y="17711"/>
                  <a:pt x="14615" y="17698"/>
                  <a:pt x="14661" y="17663"/>
                </a:cubicBezTo>
                <a:lnTo>
                  <a:pt x="14677" y="17635"/>
                </a:lnTo>
                <a:cubicBezTo>
                  <a:pt x="14781" y="17553"/>
                  <a:pt x="14928" y="17468"/>
                  <a:pt x="14980" y="17448"/>
                </a:cubicBezTo>
                <a:close/>
                <a:moveTo>
                  <a:pt x="9950" y="17712"/>
                </a:moveTo>
                <a:cubicBezTo>
                  <a:pt x="9955" y="17719"/>
                  <a:pt x="9962" y="17726"/>
                  <a:pt x="9969" y="17730"/>
                </a:cubicBezTo>
                <a:lnTo>
                  <a:pt x="9950" y="17712"/>
                </a:lnTo>
                <a:close/>
                <a:moveTo>
                  <a:pt x="9992" y="17730"/>
                </a:moveTo>
                <a:cubicBezTo>
                  <a:pt x="9988" y="17733"/>
                  <a:pt x="9984" y="17734"/>
                  <a:pt x="9980" y="17734"/>
                </a:cubicBezTo>
                <a:cubicBezTo>
                  <a:pt x="9976" y="17734"/>
                  <a:pt x="9972" y="17733"/>
                  <a:pt x="9969" y="17730"/>
                </a:cubicBezTo>
                <a:lnTo>
                  <a:pt x="9969" y="17730"/>
                </a:lnTo>
                <a:lnTo>
                  <a:pt x="9983" y="17742"/>
                </a:lnTo>
                <a:cubicBezTo>
                  <a:pt x="9987" y="17740"/>
                  <a:pt x="9992" y="17737"/>
                  <a:pt x="9990" y="17733"/>
                </a:cubicBezTo>
                <a:lnTo>
                  <a:pt x="9992" y="17730"/>
                </a:lnTo>
                <a:close/>
                <a:moveTo>
                  <a:pt x="9983" y="17742"/>
                </a:moveTo>
                <a:lnTo>
                  <a:pt x="9978" y="17744"/>
                </a:lnTo>
                <a:cubicBezTo>
                  <a:pt x="9985" y="17751"/>
                  <a:pt x="9994" y="17754"/>
                  <a:pt x="10006" y="17756"/>
                </a:cubicBezTo>
                <a:lnTo>
                  <a:pt x="9983" y="17742"/>
                </a:lnTo>
                <a:close/>
                <a:moveTo>
                  <a:pt x="13210" y="17668"/>
                </a:moveTo>
                <a:cubicBezTo>
                  <a:pt x="13184" y="17691"/>
                  <a:pt x="13152" y="17721"/>
                  <a:pt x="13103" y="17756"/>
                </a:cubicBezTo>
                <a:lnTo>
                  <a:pt x="13207" y="17668"/>
                </a:lnTo>
                <a:close/>
                <a:moveTo>
                  <a:pt x="10946" y="17894"/>
                </a:moveTo>
                <a:cubicBezTo>
                  <a:pt x="10945" y="17897"/>
                  <a:pt x="10943" y="17899"/>
                  <a:pt x="10942" y="17902"/>
                </a:cubicBezTo>
                <a:cubicBezTo>
                  <a:pt x="10944" y="17899"/>
                  <a:pt x="10945" y="17897"/>
                  <a:pt x="10946" y="17894"/>
                </a:cubicBezTo>
                <a:close/>
                <a:moveTo>
                  <a:pt x="10231" y="17897"/>
                </a:moveTo>
                <a:lnTo>
                  <a:pt x="10235" y="17906"/>
                </a:lnTo>
                <a:lnTo>
                  <a:pt x="10235" y="17906"/>
                </a:lnTo>
                <a:cubicBezTo>
                  <a:pt x="10235" y="17903"/>
                  <a:pt x="10234" y="17900"/>
                  <a:pt x="10231" y="17897"/>
                </a:cubicBezTo>
                <a:close/>
                <a:moveTo>
                  <a:pt x="14941" y="17666"/>
                </a:moveTo>
                <a:lnTo>
                  <a:pt x="14941" y="17666"/>
                </a:lnTo>
                <a:cubicBezTo>
                  <a:pt x="14810" y="17793"/>
                  <a:pt x="14796" y="17829"/>
                  <a:pt x="14817" y="17837"/>
                </a:cubicBezTo>
                <a:lnTo>
                  <a:pt x="14817" y="17837"/>
                </a:lnTo>
                <a:lnTo>
                  <a:pt x="14735" y="17948"/>
                </a:lnTo>
                <a:cubicBezTo>
                  <a:pt x="14792" y="17911"/>
                  <a:pt x="14887" y="17834"/>
                  <a:pt x="14919" y="17834"/>
                </a:cubicBezTo>
                <a:cubicBezTo>
                  <a:pt x="14922" y="17834"/>
                  <a:pt x="14924" y="17834"/>
                  <a:pt x="14925" y="17835"/>
                </a:cubicBezTo>
                <a:cubicBezTo>
                  <a:pt x="14924" y="17829"/>
                  <a:pt x="14917" y="17827"/>
                  <a:pt x="14908" y="17827"/>
                </a:cubicBezTo>
                <a:cubicBezTo>
                  <a:pt x="14888" y="17827"/>
                  <a:pt x="14854" y="17837"/>
                  <a:pt x="14832" y="17837"/>
                </a:cubicBezTo>
                <a:cubicBezTo>
                  <a:pt x="14827" y="17837"/>
                  <a:pt x="14822" y="17836"/>
                  <a:pt x="14818" y="17835"/>
                </a:cubicBezTo>
                <a:lnTo>
                  <a:pt x="14941" y="17666"/>
                </a:lnTo>
                <a:close/>
                <a:moveTo>
                  <a:pt x="10166" y="17939"/>
                </a:moveTo>
                <a:lnTo>
                  <a:pt x="10175" y="17951"/>
                </a:lnTo>
                <a:cubicBezTo>
                  <a:pt x="10175" y="17951"/>
                  <a:pt x="10177" y="17948"/>
                  <a:pt x="10180" y="17948"/>
                </a:cubicBezTo>
                <a:lnTo>
                  <a:pt x="10166" y="17939"/>
                </a:lnTo>
                <a:close/>
                <a:moveTo>
                  <a:pt x="10180" y="17948"/>
                </a:moveTo>
                <a:lnTo>
                  <a:pt x="10194" y="17958"/>
                </a:lnTo>
                <a:cubicBezTo>
                  <a:pt x="10189" y="17953"/>
                  <a:pt x="10184" y="17948"/>
                  <a:pt x="10180" y="17948"/>
                </a:cubicBezTo>
                <a:close/>
                <a:moveTo>
                  <a:pt x="10196" y="17958"/>
                </a:moveTo>
                <a:cubicBezTo>
                  <a:pt x="10205" y="17965"/>
                  <a:pt x="10212" y="17976"/>
                  <a:pt x="10224" y="17976"/>
                </a:cubicBezTo>
                <a:lnTo>
                  <a:pt x="10224" y="17974"/>
                </a:lnTo>
                <a:lnTo>
                  <a:pt x="10196" y="17958"/>
                </a:lnTo>
                <a:close/>
                <a:moveTo>
                  <a:pt x="14626" y="17800"/>
                </a:moveTo>
                <a:cubicBezTo>
                  <a:pt x="14612" y="17800"/>
                  <a:pt x="14584" y="17814"/>
                  <a:pt x="14533" y="17849"/>
                </a:cubicBezTo>
                <a:cubicBezTo>
                  <a:pt x="14499" y="17932"/>
                  <a:pt x="14617" y="17851"/>
                  <a:pt x="14517" y="18013"/>
                </a:cubicBezTo>
                <a:lnTo>
                  <a:pt x="14517" y="18016"/>
                </a:lnTo>
                <a:cubicBezTo>
                  <a:pt x="14566" y="17935"/>
                  <a:pt x="14668" y="17800"/>
                  <a:pt x="14626" y="17800"/>
                </a:cubicBezTo>
                <a:close/>
                <a:moveTo>
                  <a:pt x="13047" y="18009"/>
                </a:moveTo>
                <a:cubicBezTo>
                  <a:pt x="13043" y="18034"/>
                  <a:pt x="13029" y="18060"/>
                  <a:pt x="13008" y="18081"/>
                </a:cubicBezTo>
                <a:cubicBezTo>
                  <a:pt x="13015" y="18085"/>
                  <a:pt x="13022" y="18087"/>
                  <a:pt x="13038" y="18087"/>
                </a:cubicBezTo>
                <a:cubicBezTo>
                  <a:pt x="13066" y="18062"/>
                  <a:pt x="13050" y="18030"/>
                  <a:pt x="13047" y="18009"/>
                </a:cubicBezTo>
                <a:close/>
                <a:moveTo>
                  <a:pt x="10297" y="17970"/>
                </a:moveTo>
                <a:cubicBezTo>
                  <a:pt x="10272" y="17970"/>
                  <a:pt x="10250" y="17978"/>
                  <a:pt x="10245" y="18004"/>
                </a:cubicBezTo>
                <a:cubicBezTo>
                  <a:pt x="10248" y="18004"/>
                  <a:pt x="10251" y="18004"/>
                  <a:pt x="10253" y="18004"/>
                </a:cubicBezTo>
                <a:cubicBezTo>
                  <a:pt x="10292" y="18004"/>
                  <a:pt x="10296" y="18016"/>
                  <a:pt x="10336" y="18016"/>
                </a:cubicBezTo>
                <a:cubicBezTo>
                  <a:pt x="10341" y="18016"/>
                  <a:pt x="10347" y="18016"/>
                  <a:pt x="10354" y="18016"/>
                </a:cubicBezTo>
                <a:cubicBezTo>
                  <a:pt x="10381" y="18034"/>
                  <a:pt x="10384" y="18064"/>
                  <a:pt x="10370" y="18071"/>
                </a:cubicBezTo>
                <a:cubicBezTo>
                  <a:pt x="10385" y="18071"/>
                  <a:pt x="10396" y="18107"/>
                  <a:pt x="10421" y="18107"/>
                </a:cubicBezTo>
                <a:cubicBezTo>
                  <a:pt x="10423" y="18107"/>
                  <a:pt x="10425" y="18107"/>
                  <a:pt x="10428" y="18106"/>
                </a:cubicBezTo>
                <a:cubicBezTo>
                  <a:pt x="10418" y="18053"/>
                  <a:pt x="10379" y="18009"/>
                  <a:pt x="10328" y="17997"/>
                </a:cubicBezTo>
                <a:cubicBezTo>
                  <a:pt x="10328" y="17983"/>
                  <a:pt x="10342" y="17983"/>
                  <a:pt x="10349" y="17979"/>
                </a:cubicBezTo>
                <a:lnTo>
                  <a:pt x="10351" y="17979"/>
                </a:lnTo>
                <a:cubicBezTo>
                  <a:pt x="10334" y="17974"/>
                  <a:pt x="10315" y="17970"/>
                  <a:pt x="10297" y="17970"/>
                </a:cubicBezTo>
                <a:close/>
                <a:moveTo>
                  <a:pt x="10493" y="18094"/>
                </a:moveTo>
                <a:lnTo>
                  <a:pt x="10500" y="18120"/>
                </a:lnTo>
                <a:lnTo>
                  <a:pt x="10504" y="18111"/>
                </a:lnTo>
                <a:cubicBezTo>
                  <a:pt x="10502" y="18106"/>
                  <a:pt x="10497" y="18099"/>
                  <a:pt x="10493" y="18094"/>
                </a:cubicBezTo>
                <a:close/>
                <a:moveTo>
                  <a:pt x="10449" y="18143"/>
                </a:moveTo>
                <a:lnTo>
                  <a:pt x="10405" y="18157"/>
                </a:lnTo>
                <a:lnTo>
                  <a:pt x="10446" y="18185"/>
                </a:lnTo>
                <a:cubicBezTo>
                  <a:pt x="10462" y="18185"/>
                  <a:pt x="10474" y="18162"/>
                  <a:pt x="10449" y="18143"/>
                </a:cubicBezTo>
                <a:close/>
                <a:moveTo>
                  <a:pt x="15354" y="13368"/>
                </a:moveTo>
                <a:lnTo>
                  <a:pt x="15034" y="13430"/>
                </a:lnTo>
                <a:lnTo>
                  <a:pt x="15025" y="13430"/>
                </a:lnTo>
                <a:lnTo>
                  <a:pt x="15034" y="13432"/>
                </a:lnTo>
                <a:lnTo>
                  <a:pt x="15128" y="13459"/>
                </a:lnTo>
                <a:lnTo>
                  <a:pt x="15128" y="13459"/>
                </a:lnTo>
                <a:lnTo>
                  <a:pt x="15034" y="13463"/>
                </a:lnTo>
                <a:cubicBezTo>
                  <a:pt x="15030" y="13463"/>
                  <a:pt x="15025" y="13463"/>
                  <a:pt x="15021" y="13463"/>
                </a:cubicBezTo>
                <a:cubicBezTo>
                  <a:pt x="14950" y="13463"/>
                  <a:pt x="14872" y="13429"/>
                  <a:pt x="14869" y="13414"/>
                </a:cubicBezTo>
                <a:lnTo>
                  <a:pt x="14679" y="13446"/>
                </a:lnTo>
                <a:cubicBezTo>
                  <a:pt x="14684" y="13430"/>
                  <a:pt x="14716" y="13426"/>
                  <a:pt x="14742" y="13414"/>
                </a:cubicBezTo>
                <a:lnTo>
                  <a:pt x="14742" y="13414"/>
                </a:lnTo>
                <a:cubicBezTo>
                  <a:pt x="14721" y="13422"/>
                  <a:pt x="14707" y="13425"/>
                  <a:pt x="14699" y="13425"/>
                </a:cubicBezTo>
                <a:cubicBezTo>
                  <a:pt x="14675" y="13425"/>
                  <a:pt x="14690" y="13400"/>
                  <a:pt x="14667" y="13400"/>
                </a:cubicBezTo>
                <a:cubicBezTo>
                  <a:pt x="14660" y="13400"/>
                  <a:pt x="14648" y="13403"/>
                  <a:pt x="14631" y="13409"/>
                </a:cubicBezTo>
                <a:cubicBezTo>
                  <a:pt x="14642" y="13419"/>
                  <a:pt x="14624" y="13432"/>
                  <a:pt x="14621" y="13442"/>
                </a:cubicBezTo>
                <a:cubicBezTo>
                  <a:pt x="14593" y="13428"/>
                  <a:pt x="14543" y="13422"/>
                  <a:pt x="14490" y="13422"/>
                </a:cubicBezTo>
                <a:cubicBezTo>
                  <a:pt x="14457" y="13422"/>
                  <a:pt x="14422" y="13424"/>
                  <a:pt x="14392" y="13428"/>
                </a:cubicBezTo>
                <a:lnTo>
                  <a:pt x="14408" y="13400"/>
                </a:lnTo>
                <a:cubicBezTo>
                  <a:pt x="14388" y="13399"/>
                  <a:pt x="14367" y="13399"/>
                  <a:pt x="14347" y="13399"/>
                </a:cubicBezTo>
                <a:cubicBezTo>
                  <a:pt x="14222" y="13399"/>
                  <a:pt x="14089" y="13414"/>
                  <a:pt x="13956" y="13414"/>
                </a:cubicBezTo>
                <a:cubicBezTo>
                  <a:pt x="14009" y="13426"/>
                  <a:pt x="13998" y="13472"/>
                  <a:pt x="13951" y="13477"/>
                </a:cubicBezTo>
                <a:lnTo>
                  <a:pt x="13945" y="13462"/>
                </a:lnTo>
                <a:lnTo>
                  <a:pt x="13945" y="13462"/>
                </a:lnTo>
                <a:cubicBezTo>
                  <a:pt x="13946" y="13466"/>
                  <a:pt x="13940" y="13472"/>
                  <a:pt x="13921" y="13481"/>
                </a:cubicBezTo>
                <a:cubicBezTo>
                  <a:pt x="13861" y="13477"/>
                  <a:pt x="13882" y="13435"/>
                  <a:pt x="13914" y="13421"/>
                </a:cubicBezTo>
                <a:lnTo>
                  <a:pt x="13914" y="13421"/>
                </a:lnTo>
                <a:lnTo>
                  <a:pt x="13845" y="13437"/>
                </a:lnTo>
                <a:cubicBezTo>
                  <a:pt x="13840" y="13423"/>
                  <a:pt x="13856" y="13419"/>
                  <a:pt x="13861" y="13402"/>
                </a:cubicBezTo>
                <a:lnTo>
                  <a:pt x="13861" y="13402"/>
                </a:lnTo>
                <a:cubicBezTo>
                  <a:pt x="13856" y="13407"/>
                  <a:pt x="13849" y="13408"/>
                  <a:pt x="13841" y="13408"/>
                </a:cubicBezTo>
                <a:cubicBezTo>
                  <a:pt x="13813" y="13408"/>
                  <a:pt x="13772" y="13389"/>
                  <a:pt x="13736" y="13389"/>
                </a:cubicBezTo>
                <a:cubicBezTo>
                  <a:pt x="13720" y="13389"/>
                  <a:pt x="13706" y="13393"/>
                  <a:pt x="13694" y="13405"/>
                </a:cubicBezTo>
                <a:lnTo>
                  <a:pt x="13692" y="13393"/>
                </a:lnTo>
                <a:cubicBezTo>
                  <a:pt x="13534" y="13393"/>
                  <a:pt x="13462" y="13407"/>
                  <a:pt x="13335" y="13409"/>
                </a:cubicBezTo>
                <a:cubicBezTo>
                  <a:pt x="13330" y="13444"/>
                  <a:pt x="13281" y="13435"/>
                  <a:pt x="13244" y="13465"/>
                </a:cubicBezTo>
                <a:cubicBezTo>
                  <a:pt x="13153" y="13454"/>
                  <a:pt x="13053" y="13428"/>
                  <a:pt x="12945" y="13428"/>
                </a:cubicBezTo>
                <a:cubicBezTo>
                  <a:pt x="12940" y="13428"/>
                  <a:pt x="12936" y="13428"/>
                  <a:pt x="12931" y="13428"/>
                </a:cubicBezTo>
                <a:cubicBezTo>
                  <a:pt x="12853" y="13446"/>
                  <a:pt x="12911" y="13458"/>
                  <a:pt x="12873" y="13479"/>
                </a:cubicBezTo>
                <a:cubicBezTo>
                  <a:pt x="12867" y="13446"/>
                  <a:pt x="12755" y="13451"/>
                  <a:pt x="12813" y="13428"/>
                </a:cubicBezTo>
                <a:lnTo>
                  <a:pt x="12813" y="13428"/>
                </a:lnTo>
                <a:cubicBezTo>
                  <a:pt x="12697" y="13430"/>
                  <a:pt x="12581" y="13439"/>
                  <a:pt x="12468" y="13460"/>
                </a:cubicBezTo>
                <a:cubicBezTo>
                  <a:pt x="12486" y="13472"/>
                  <a:pt x="12507" y="13479"/>
                  <a:pt x="12496" y="13488"/>
                </a:cubicBezTo>
                <a:cubicBezTo>
                  <a:pt x="12491" y="13489"/>
                  <a:pt x="12487" y="13489"/>
                  <a:pt x="12483" y="13489"/>
                </a:cubicBezTo>
                <a:cubicBezTo>
                  <a:pt x="12455" y="13489"/>
                  <a:pt x="12424" y="13472"/>
                  <a:pt x="12428" y="13460"/>
                </a:cubicBezTo>
                <a:lnTo>
                  <a:pt x="12438" y="13456"/>
                </a:lnTo>
                <a:lnTo>
                  <a:pt x="12438" y="13456"/>
                </a:lnTo>
                <a:cubicBezTo>
                  <a:pt x="12408" y="13463"/>
                  <a:pt x="12377" y="13466"/>
                  <a:pt x="12345" y="13466"/>
                </a:cubicBezTo>
                <a:cubicBezTo>
                  <a:pt x="12210" y="13466"/>
                  <a:pt x="12061" y="13412"/>
                  <a:pt x="11940" y="13412"/>
                </a:cubicBezTo>
                <a:cubicBezTo>
                  <a:pt x="11903" y="13412"/>
                  <a:pt x="11868" y="13417"/>
                  <a:pt x="11837" y="13430"/>
                </a:cubicBezTo>
                <a:lnTo>
                  <a:pt x="11846" y="13426"/>
                </a:lnTo>
                <a:lnTo>
                  <a:pt x="11687" y="13463"/>
                </a:lnTo>
                <a:cubicBezTo>
                  <a:pt x="11612" y="13456"/>
                  <a:pt x="11731" y="13437"/>
                  <a:pt x="11677" y="13419"/>
                </a:cubicBezTo>
                <a:lnTo>
                  <a:pt x="11677" y="13419"/>
                </a:lnTo>
                <a:cubicBezTo>
                  <a:pt x="11618" y="13437"/>
                  <a:pt x="11567" y="13442"/>
                  <a:pt x="11520" y="13442"/>
                </a:cubicBezTo>
                <a:cubicBezTo>
                  <a:pt x="11465" y="13442"/>
                  <a:pt x="11415" y="13435"/>
                  <a:pt x="11364" y="13435"/>
                </a:cubicBezTo>
                <a:cubicBezTo>
                  <a:pt x="11331" y="13435"/>
                  <a:pt x="11298" y="13438"/>
                  <a:pt x="11262" y="13446"/>
                </a:cubicBezTo>
                <a:cubicBezTo>
                  <a:pt x="11223" y="13412"/>
                  <a:pt x="11162" y="13404"/>
                  <a:pt x="11093" y="13404"/>
                </a:cubicBezTo>
                <a:cubicBezTo>
                  <a:pt x="11020" y="13404"/>
                  <a:pt x="10937" y="13413"/>
                  <a:pt x="10862" y="13413"/>
                </a:cubicBezTo>
                <a:cubicBezTo>
                  <a:pt x="10811" y="13413"/>
                  <a:pt x="10763" y="13409"/>
                  <a:pt x="10724" y="13393"/>
                </a:cubicBezTo>
                <a:lnTo>
                  <a:pt x="10724" y="13393"/>
                </a:lnTo>
                <a:lnTo>
                  <a:pt x="10734" y="13416"/>
                </a:lnTo>
                <a:cubicBezTo>
                  <a:pt x="10725" y="13421"/>
                  <a:pt x="10718" y="13423"/>
                  <a:pt x="10712" y="13423"/>
                </a:cubicBezTo>
                <a:cubicBezTo>
                  <a:pt x="10691" y="13423"/>
                  <a:pt x="10681" y="13401"/>
                  <a:pt x="10660" y="13398"/>
                </a:cubicBezTo>
                <a:lnTo>
                  <a:pt x="10660" y="13398"/>
                </a:lnTo>
                <a:cubicBezTo>
                  <a:pt x="10664" y="13414"/>
                  <a:pt x="10701" y="13416"/>
                  <a:pt x="10678" y="13430"/>
                </a:cubicBezTo>
                <a:cubicBezTo>
                  <a:pt x="10621" y="13435"/>
                  <a:pt x="10564" y="13437"/>
                  <a:pt x="10506" y="13437"/>
                </a:cubicBezTo>
                <a:cubicBezTo>
                  <a:pt x="10233" y="13437"/>
                  <a:pt x="9950" y="13394"/>
                  <a:pt x="9674" y="13377"/>
                </a:cubicBezTo>
                <a:cubicBezTo>
                  <a:pt x="9671" y="13377"/>
                  <a:pt x="9668" y="13377"/>
                  <a:pt x="9665" y="13377"/>
                </a:cubicBezTo>
                <a:cubicBezTo>
                  <a:pt x="9576" y="13377"/>
                  <a:pt x="9591" y="13453"/>
                  <a:pt x="9517" y="13453"/>
                </a:cubicBezTo>
                <a:cubicBezTo>
                  <a:pt x="9501" y="13453"/>
                  <a:pt x="9480" y="13449"/>
                  <a:pt x="9452" y="13439"/>
                </a:cubicBezTo>
                <a:lnTo>
                  <a:pt x="9496" y="13398"/>
                </a:lnTo>
                <a:lnTo>
                  <a:pt x="9496" y="13398"/>
                </a:lnTo>
                <a:cubicBezTo>
                  <a:pt x="9399" y="13417"/>
                  <a:pt x="9301" y="13421"/>
                  <a:pt x="9202" y="13421"/>
                </a:cubicBezTo>
                <a:cubicBezTo>
                  <a:pt x="9141" y="13421"/>
                  <a:pt x="9079" y="13419"/>
                  <a:pt x="9017" y="13419"/>
                </a:cubicBezTo>
                <a:cubicBezTo>
                  <a:pt x="8928" y="13419"/>
                  <a:pt x="8840" y="13422"/>
                  <a:pt x="8754" y="13437"/>
                </a:cubicBezTo>
                <a:cubicBezTo>
                  <a:pt x="8768" y="13428"/>
                  <a:pt x="8770" y="13416"/>
                  <a:pt x="8793" y="13416"/>
                </a:cubicBezTo>
                <a:cubicBezTo>
                  <a:pt x="8778" y="13407"/>
                  <a:pt x="8753" y="13403"/>
                  <a:pt x="8727" y="13403"/>
                </a:cubicBezTo>
                <a:cubicBezTo>
                  <a:pt x="8670" y="13403"/>
                  <a:pt x="8603" y="13422"/>
                  <a:pt x="8603" y="13439"/>
                </a:cubicBezTo>
                <a:cubicBezTo>
                  <a:pt x="8566" y="13437"/>
                  <a:pt x="8596" y="13416"/>
                  <a:pt x="8573" y="13405"/>
                </a:cubicBezTo>
                <a:cubicBezTo>
                  <a:pt x="8566" y="13402"/>
                  <a:pt x="8557" y="13401"/>
                  <a:pt x="8549" y="13401"/>
                </a:cubicBezTo>
                <a:cubicBezTo>
                  <a:pt x="8512" y="13401"/>
                  <a:pt x="8470" y="13422"/>
                  <a:pt x="8441" y="13422"/>
                </a:cubicBezTo>
                <a:cubicBezTo>
                  <a:pt x="8431" y="13422"/>
                  <a:pt x="8424" y="13420"/>
                  <a:pt x="8418" y="13414"/>
                </a:cubicBezTo>
                <a:cubicBezTo>
                  <a:pt x="8415" y="13410"/>
                  <a:pt x="8420" y="13407"/>
                  <a:pt x="8426" y="13404"/>
                </a:cubicBezTo>
                <a:lnTo>
                  <a:pt x="8426" y="13404"/>
                </a:lnTo>
                <a:cubicBezTo>
                  <a:pt x="8382" y="13413"/>
                  <a:pt x="8290" y="13402"/>
                  <a:pt x="8318" y="13432"/>
                </a:cubicBezTo>
                <a:cubicBezTo>
                  <a:pt x="8297" y="13429"/>
                  <a:pt x="8277" y="13427"/>
                  <a:pt x="8258" y="13427"/>
                </a:cubicBezTo>
                <a:cubicBezTo>
                  <a:pt x="8213" y="13427"/>
                  <a:pt x="8171" y="13434"/>
                  <a:pt x="8131" y="13434"/>
                </a:cubicBezTo>
                <a:cubicBezTo>
                  <a:pt x="8112" y="13434"/>
                  <a:pt x="8093" y="13433"/>
                  <a:pt x="8075" y="13428"/>
                </a:cubicBezTo>
                <a:cubicBezTo>
                  <a:pt x="8062" y="13438"/>
                  <a:pt x="8043" y="13441"/>
                  <a:pt x="8024" y="13441"/>
                </a:cubicBezTo>
                <a:cubicBezTo>
                  <a:pt x="8000" y="13441"/>
                  <a:pt x="7974" y="13437"/>
                  <a:pt x="7952" y="13437"/>
                </a:cubicBezTo>
                <a:cubicBezTo>
                  <a:pt x="7929" y="13437"/>
                  <a:pt x="7911" y="13442"/>
                  <a:pt x="7905" y="13463"/>
                </a:cubicBezTo>
                <a:cubicBezTo>
                  <a:pt x="7909" y="13433"/>
                  <a:pt x="7865" y="13422"/>
                  <a:pt x="7814" y="13422"/>
                </a:cubicBezTo>
                <a:cubicBezTo>
                  <a:pt x="7768" y="13422"/>
                  <a:pt x="7717" y="13431"/>
                  <a:pt x="7690" y="13444"/>
                </a:cubicBezTo>
                <a:cubicBezTo>
                  <a:pt x="7708" y="13428"/>
                  <a:pt x="7641" y="13426"/>
                  <a:pt x="7662" y="13402"/>
                </a:cubicBezTo>
                <a:cubicBezTo>
                  <a:pt x="7597" y="13402"/>
                  <a:pt x="7539" y="13414"/>
                  <a:pt x="7548" y="13442"/>
                </a:cubicBezTo>
                <a:cubicBezTo>
                  <a:pt x="7521" y="13426"/>
                  <a:pt x="7493" y="13421"/>
                  <a:pt x="7465" y="13421"/>
                </a:cubicBezTo>
                <a:cubicBezTo>
                  <a:pt x="7409" y="13421"/>
                  <a:pt x="7354" y="13443"/>
                  <a:pt x="7309" y="13443"/>
                </a:cubicBezTo>
                <a:cubicBezTo>
                  <a:pt x="7282" y="13443"/>
                  <a:pt x="7259" y="13436"/>
                  <a:pt x="7240" y="13412"/>
                </a:cubicBezTo>
                <a:cubicBezTo>
                  <a:pt x="7048" y="13442"/>
                  <a:pt x="6869" y="13463"/>
                  <a:pt x="6695" y="13474"/>
                </a:cubicBezTo>
                <a:cubicBezTo>
                  <a:pt x="6702" y="13419"/>
                  <a:pt x="6888" y="13467"/>
                  <a:pt x="6881" y="13409"/>
                </a:cubicBezTo>
                <a:lnTo>
                  <a:pt x="6881" y="13409"/>
                </a:lnTo>
                <a:cubicBezTo>
                  <a:pt x="6734" y="13430"/>
                  <a:pt x="6643" y="13470"/>
                  <a:pt x="6513" y="13470"/>
                </a:cubicBezTo>
                <a:cubicBezTo>
                  <a:pt x="6495" y="13470"/>
                  <a:pt x="6476" y="13469"/>
                  <a:pt x="6457" y="13467"/>
                </a:cubicBezTo>
                <a:cubicBezTo>
                  <a:pt x="6415" y="13460"/>
                  <a:pt x="6480" y="13444"/>
                  <a:pt x="6494" y="13435"/>
                </a:cubicBezTo>
                <a:lnTo>
                  <a:pt x="6494" y="13435"/>
                </a:lnTo>
                <a:cubicBezTo>
                  <a:pt x="6436" y="13443"/>
                  <a:pt x="6379" y="13445"/>
                  <a:pt x="6324" y="13445"/>
                </a:cubicBezTo>
                <a:cubicBezTo>
                  <a:pt x="6290" y="13445"/>
                  <a:pt x="6257" y="13444"/>
                  <a:pt x="6224" y="13444"/>
                </a:cubicBezTo>
                <a:cubicBezTo>
                  <a:pt x="6158" y="13444"/>
                  <a:pt x="6093" y="13446"/>
                  <a:pt x="6030" y="13460"/>
                </a:cubicBezTo>
                <a:lnTo>
                  <a:pt x="6030" y="13460"/>
                </a:lnTo>
                <a:cubicBezTo>
                  <a:pt x="6045" y="13478"/>
                  <a:pt x="6013" y="13497"/>
                  <a:pt x="5977" y="13514"/>
                </a:cubicBezTo>
                <a:lnTo>
                  <a:pt x="5821" y="13585"/>
                </a:lnTo>
                <a:lnTo>
                  <a:pt x="5930" y="13625"/>
                </a:lnTo>
                <a:cubicBezTo>
                  <a:pt x="5954" y="13633"/>
                  <a:pt x="5978" y="13643"/>
                  <a:pt x="5993" y="13647"/>
                </a:cubicBezTo>
                <a:lnTo>
                  <a:pt x="5993" y="13647"/>
                </a:lnTo>
                <a:lnTo>
                  <a:pt x="5990" y="13654"/>
                </a:lnTo>
                <a:lnTo>
                  <a:pt x="5990" y="13654"/>
                </a:lnTo>
                <a:cubicBezTo>
                  <a:pt x="5983" y="13659"/>
                  <a:pt x="5981" y="13665"/>
                  <a:pt x="5983" y="13672"/>
                </a:cubicBezTo>
                <a:lnTo>
                  <a:pt x="5983" y="13672"/>
                </a:lnTo>
                <a:lnTo>
                  <a:pt x="5974" y="13692"/>
                </a:lnTo>
                <a:cubicBezTo>
                  <a:pt x="5981" y="13693"/>
                  <a:pt x="5987" y="13693"/>
                  <a:pt x="5992" y="13693"/>
                </a:cubicBezTo>
                <a:lnTo>
                  <a:pt x="5992" y="13693"/>
                </a:lnTo>
                <a:cubicBezTo>
                  <a:pt x="6012" y="13727"/>
                  <a:pt x="6051" y="13768"/>
                  <a:pt x="5977" y="13773"/>
                </a:cubicBezTo>
                <a:cubicBezTo>
                  <a:pt x="5987" y="13780"/>
                  <a:pt x="6000" y="13786"/>
                  <a:pt x="6011" y="13786"/>
                </a:cubicBezTo>
                <a:cubicBezTo>
                  <a:pt x="6018" y="13786"/>
                  <a:pt x="6024" y="13783"/>
                  <a:pt x="6028" y="13778"/>
                </a:cubicBezTo>
                <a:lnTo>
                  <a:pt x="6028" y="13778"/>
                </a:lnTo>
                <a:cubicBezTo>
                  <a:pt x="6041" y="13795"/>
                  <a:pt x="6042" y="13808"/>
                  <a:pt x="6024" y="13808"/>
                </a:cubicBezTo>
                <a:cubicBezTo>
                  <a:pt x="6020" y="13808"/>
                  <a:pt x="6015" y="13807"/>
                  <a:pt x="6009" y="13806"/>
                </a:cubicBezTo>
                <a:lnTo>
                  <a:pt x="6009" y="13806"/>
                </a:lnTo>
                <a:cubicBezTo>
                  <a:pt x="6093" y="13871"/>
                  <a:pt x="6086" y="13824"/>
                  <a:pt x="6151" y="13891"/>
                </a:cubicBezTo>
                <a:cubicBezTo>
                  <a:pt x="6148" y="13894"/>
                  <a:pt x="6144" y="13895"/>
                  <a:pt x="6140" y="13895"/>
                </a:cubicBezTo>
                <a:cubicBezTo>
                  <a:pt x="6134" y="13895"/>
                  <a:pt x="6126" y="13893"/>
                  <a:pt x="6118" y="13893"/>
                </a:cubicBezTo>
                <a:cubicBezTo>
                  <a:pt x="6115" y="13893"/>
                  <a:pt x="6112" y="13893"/>
                  <a:pt x="6109" y="13894"/>
                </a:cubicBezTo>
                <a:cubicBezTo>
                  <a:pt x="6167" y="13908"/>
                  <a:pt x="6220" y="13942"/>
                  <a:pt x="6257" y="13991"/>
                </a:cubicBezTo>
                <a:cubicBezTo>
                  <a:pt x="6251" y="13991"/>
                  <a:pt x="6249" y="13997"/>
                  <a:pt x="6244" y="13997"/>
                </a:cubicBezTo>
                <a:cubicBezTo>
                  <a:pt x="6242" y="13997"/>
                  <a:pt x="6239" y="13996"/>
                  <a:pt x="6236" y="13992"/>
                </a:cubicBezTo>
                <a:lnTo>
                  <a:pt x="6236" y="13992"/>
                </a:lnTo>
                <a:cubicBezTo>
                  <a:pt x="6334" y="14082"/>
                  <a:pt x="6442" y="14109"/>
                  <a:pt x="6531" y="14230"/>
                </a:cubicBezTo>
                <a:cubicBezTo>
                  <a:pt x="6461" y="14237"/>
                  <a:pt x="6554" y="14279"/>
                  <a:pt x="6526" y="14316"/>
                </a:cubicBezTo>
                <a:lnTo>
                  <a:pt x="6591" y="14364"/>
                </a:lnTo>
                <a:lnTo>
                  <a:pt x="6586" y="14325"/>
                </a:lnTo>
                <a:lnTo>
                  <a:pt x="6586" y="14325"/>
                </a:lnTo>
                <a:cubicBezTo>
                  <a:pt x="6635" y="14376"/>
                  <a:pt x="6702" y="14395"/>
                  <a:pt x="6735" y="14450"/>
                </a:cubicBezTo>
                <a:lnTo>
                  <a:pt x="6684" y="14425"/>
                </a:lnTo>
                <a:lnTo>
                  <a:pt x="6783" y="14513"/>
                </a:lnTo>
                <a:lnTo>
                  <a:pt x="6744" y="14448"/>
                </a:lnTo>
                <a:lnTo>
                  <a:pt x="6744" y="14448"/>
                </a:lnTo>
                <a:cubicBezTo>
                  <a:pt x="6757" y="14454"/>
                  <a:pt x="6766" y="14456"/>
                  <a:pt x="6773" y="14456"/>
                </a:cubicBezTo>
                <a:cubicBezTo>
                  <a:pt x="6790" y="14456"/>
                  <a:pt x="6793" y="14443"/>
                  <a:pt x="6801" y="14443"/>
                </a:cubicBezTo>
                <a:cubicBezTo>
                  <a:pt x="6808" y="14443"/>
                  <a:pt x="6817" y="14450"/>
                  <a:pt x="6837" y="14476"/>
                </a:cubicBezTo>
                <a:cubicBezTo>
                  <a:pt x="6836" y="14475"/>
                  <a:pt x="6835" y="14475"/>
                  <a:pt x="6835" y="14475"/>
                </a:cubicBezTo>
                <a:lnTo>
                  <a:pt x="6835" y="14475"/>
                </a:lnTo>
                <a:cubicBezTo>
                  <a:pt x="6829" y="14475"/>
                  <a:pt x="6886" y="14530"/>
                  <a:pt x="6892" y="14573"/>
                </a:cubicBezTo>
                <a:cubicBezTo>
                  <a:pt x="6932" y="14585"/>
                  <a:pt x="6969" y="14610"/>
                  <a:pt x="6992" y="14645"/>
                </a:cubicBezTo>
                <a:cubicBezTo>
                  <a:pt x="6990" y="14666"/>
                  <a:pt x="6946" y="14675"/>
                  <a:pt x="6946" y="14687"/>
                </a:cubicBezTo>
                <a:cubicBezTo>
                  <a:pt x="6946" y="14687"/>
                  <a:pt x="6947" y="14687"/>
                  <a:pt x="6947" y="14687"/>
                </a:cubicBezTo>
                <a:cubicBezTo>
                  <a:pt x="6999" y="14687"/>
                  <a:pt x="7068" y="14790"/>
                  <a:pt x="7127" y="14798"/>
                </a:cubicBezTo>
                <a:lnTo>
                  <a:pt x="7127" y="14798"/>
                </a:lnTo>
                <a:cubicBezTo>
                  <a:pt x="7127" y="14798"/>
                  <a:pt x="7126" y="14798"/>
                  <a:pt x="7126" y="14798"/>
                </a:cubicBezTo>
                <a:cubicBezTo>
                  <a:pt x="7112" y="14798"/>
                  <a:pt x="7101" y="14806"/>
                  <a:pt x="7096" y="14819"/>
                </a:cubicBezTo>
                <a:lnTo>
                  <a:pt x="7138" y="14816"/>
                </a:lnTo>
                <a:lnTo>
                  <a:pt x="7138" y="14816"/>
                </a:lnTo>
                <a:cubicBezTo>
                  <a:pt x="7154" y="14847"/>
                  <a:pt x="7154" y="14854"/>
                  <a:pt x="7136" y="14863"/>
                </a:cubicBezTo>
                <a:cubicBezTo>
                  <a:pt x="7151" y="14880"/>
                  <a:pt x="7160" y="14886"/>
                  <a:pt x="7166" y="14886"/>
                </a:cubicBezTo>
                <a:cubicBezTo>
                  <a:pt x="7178" y="14886"/>
                  <a:pt x="7177" y="14862"/>
                  <a:pt x="7186" y="14862"/>
                </a:cubicBezTo>
                <a:cubicBezTo>
                  <a:pt x="7192" y="14862"/>
                  <a:pt x="7201" y="14871"/>
                  <a:pt x="7219" y="14900"/>
                </a:cubicBezTo>
                <a:cubicBezTo>
                  <a:pt x="7212" y="14895"/>
                  <a:pt x="7212" y="14902"/>
                  <a:pt x="7194" y="14891"/>
                </a:cubicBezTo>
                <a:lnTo>
                  <a:pt x="7194" y="14891"/>
                </a:lnTo>
                <a:cubicBezTo>
                  <a:pt x="7268" y="14983"/>
                  <a:pt x="7368" y="15037"/>
                  <a:pt x="7433" y="15122"/>
                </a:cubicBezTo>
                <a:cubicBezTo>
                  <a:pt x="7430" y="15135"/>
                  <a:pt x="7425" y="15139"/>
                  <a:pt x="7419" y="15139"/>
                </a:cubicBezTo>
                <a:cubicBezTo>
                  <a:pt x="7403" y="15139"/>
                  <a:pt x="7377" y="15105"/>
                  <a:pt x="7364" y="15105"/>
                </a:cubicBezTo>
                <a:cubicBezTo>
                  <a:pt x="7360" y="15105"/>
                  <a:pt x="7357" y="15109"/>
                  <a:pt x="7356" y="15120"/>
                </a:cubicBezTo>
                <a:cubicBezTo>
                  <a:pt x="7472" y="15222"/>
                  <a:pt x="7623" y="15306"/>
                  <a:pt x="7720" y="15419"/>
                </a:cubicBezTo>
                <a:lnTo>
                  <a:pt x="7704" y="15396"/>
                </a:lnTo>
                <a:cubicBezTo>
                  <a:pt x="7710" y="15393"/>
                  <a:pt x="7716" y="15391"/>
                  <a:pt x="7722" y="15391"/>
                </a:cubicBezTo>
                <a:cubicBezTo>
                  <a:pt x="7765" y="15391"/>
                  <a:pt x="7767" y="15498"/>
                  <a:pt x="7831" y="15529"/>
                </a:cubicBezTo>
                <a:lnTo>
                  <a:pt x="7831" y="15529"/>
                </a:lnTo>
                <a:cubicBezTo>
                  <a:pt x="7828" y="15528"/>
                  <a:pt x="7826" y="15528"/>
                  <a:pt x="7823" y="15528"/>
                </a:cubicBezTo>
                <a:cubicBezTo>
                  <a:pt x="7810" y="15528"/>
                  <a:pt x="7796" y="15538"/>
                  <a:pt x="7800" y="15538"/>
                </a:cubicBezTo>
                <a:cubicBezTo>
                  <a:pt x="7800" y="15538"/>
                  <a:pt x="7801" y="15538"/>
                  <a:pt x="7801" y="15537"/>
                </a:cubicBezTo>
                <a:cubicBezTo>
                  <a:pt x="7866" y="15616"/>
                  <a:pt x="7959" y="15674"/>
                  <a:pt x="8084" y="15769"/>
                </a:cubicBezTo>
                <a:lnTo>
                  <a:pt x="8058" y="15767"/>
                </a:lnTo>
                <a:lnTo>
                  <a:pt x="8058" y="15767"/>
                </a:lnTo>
                <a:cubicBezTo>
                  <a:pt x="8089" y="15823"/>
                  <a:pt x="8165" y="15887"/>
                  <a:pt x="8205" y="15938"/>
                </a:cubicBezTo>
                <a:cubicBezTo>
                  <a:pt x="8221" y="15940"/>
                  <a:pt x="8237" y="15952"/>
                  <a:pt x="8247" y="15952"/>
                </a:cubicBezTo>
                <a:cubicBezTo>
                  <a:pt x="8252" y="15952"/>
                  <a:pt x="8256" y="15948"/>
                  <a:pt x="8256" y="15936"/>
                </a:cubicBezTo>
                <a:cubicBezTo>
                  <a:pt x="8330" y="16147"/>
                  <a:pt x="8564" y="16170"/>
                  <a:pt x="8633" y="16356"/>
                </a:cubicBezTo>
                <a:cubicBezTo>
                  <a:pt x="8622" y="16346"/>
                  <a:pt x="8603" y="16337"/>
                  <a:pt x="8598" y="16337"/>
                </a:cubicBezTo>
                <a:cubicBezTo>
                  <a:pt x="8595" y="16337"/>
                  <a:pt x="8595" y="16339"/>
                  <a:pt x="8599" y="16342"/>
                </a:cubicBezTo>
                <a:lnTo>
                  <a:pt x="8717" y="16437"/>
                </a:lnTo>
                <a:cubicBezTo>
                  <a:pt x="8728" y="16409"/>
                  <a:pt x="8715" y="16411"/>
                  <a:pt x="8710" y="16372"/>
                </a:cubicBezTo>
                <a:lnTo>
                  <a:pt x="8710" y="16372"/>
                </a:lnTo>
                <a:cubicBezTo>
                  <a:pt x="8745" y="16379"/>
                  <a:pt x="8777" y="16397"/>
                  <a:pt x="8800" y="16423"/>
                </a:cubicBezTo>
                <a:cubicBezTo>
                  <a:pt x="8788" y="16416"/>
                  <a:pt x="8780" y="16413"/>
                  <a:pt x="8774" y="16413"/>
                </a:cubicBezTo>
                <a:cubicBezTo>
                  <a:pt x="8752" y="16413"/>
                  <a:pt x="8768" y="16456"/>
                  <a:pt x="8776" y="16483"/>
                </a:cubicBezTo>
                <a:lnTo>
                  <a:pt x="8775" y="16483"/>
                </a:lnTo>
                <a:cubicBezTo>
                  <a:pt x="8775" y="16484"/>
                  <a:pt x="8776" y="16485"/>
                  <a:pt x="8776" y="16486"/>
                </a:cubicBezTo>
                <a:lnTo>
                  <a:pt x="8776" y="16486"/>
                </a:lnTo>
                <a:cubicBezTo>
                  <a:pt x="8776" y="16486"/>
                  <a:pt x="8776" y="16486"/>
                  <a:pt x="8776" y="16485"/>
                </a:cubicBezTo>
                <a:lnTo>
                  <a:pt x="8776" y="16485"/>
                </a:lnTo>
                <a:cubicBezTo>
                  <a:pt x="8777" y="16486"/>
                  <a:pt x="8777" y="16487"/>
                  <a:pt x="8777" y="16488"/>
                </a:cubicBezTo>
                <a:cubicBezTo>
                  <a:pt x="8782" y="16479"/>
                  <a:pt x="8796" y="16479"/>
                  <a:pt x="8800" y="16469"/>
                </a:cubicBezTo>
                <a:cubicBezTo>
                  <a:pt x="8806" y="16499"/>
                  <a:pt x="8813" y="16506"/>
                  <a:pt x="8822" y="16506"/>
                </a:cubicBezTo>
                <a:cubicBezTo>
                  <a:pt x="8831" y="16506"/>
                  <a:pt x="8843" y="16497"/>
                  <a:pt x="8856" y="16497"/>
                </a:cubicBezTo>
                <a:cubicBezTo>
                  <a:pt x="8869" y="16497"/>
                  <a:pt x="8885" y="16506"/>
                  <a:pt x="8902" y="16539"/>
                </a:cubicBezTo>
                <a:lnTo>
                  <a:pt x="8886" y="16546"/>
                </a:lnTo>
                <a:cubicBezTo>
                  <a:pt x="8921" y="16569"/>
                  <a:pt x="8960" y="16583"/>
                  <a:pt x="8990" y="16615"/>
                </a:cubicBezTo>
                <a:cubicBezTo>
                  <a:pt x="8987" y="16625"/>
                  <a:pt x="8983" y="16628"/>
                  <a:pt x="8978" y="16628"/>
                </a:cubicBezTo>
                <a:cubicBezTo>
                  <a:pt x="8966" y="16628"/>
                  <a:pt x="8950" y="16610"/>
                  <a:pt x="8935" y="16610"/>
                </a:cubicBezTo>
                <a:cubicBezTo>
                  <a:pt x="8932" y="16610"/>
                  <a:pt x="8929" y="16611"/>
                  <a:pt x="8926" y="16613"/>
                </a:cubicBezTo>
                <a:cubicBezTo>
                  <a:pt x="8970" y="16657"/>
                  <a:pt x="9055" y="16655"/>
                  <a:pt x="9072" y="16717"/>
                </a:cubicBezTo>
                <a:cubicBezTo>
                  <a:pt x="9046" y="16706"/>
                  <a:pt x="9021" y="16680"/>
                  <a:pt x="8995" y="16669"/>
                </a:cubicBezTo>
                <a:lnTo>
                  <a:pt x="8995" y="16669"/>
                </a:lnTo>
                <a:cubicBezTo>
                  <a:pt x="9009" y="16738"/>
                  <a:pt x="9023" y="16736"/>
                  <a:pt x="9048" y="16773"/>
                </a:cubicBezTo>
                <a:lnTo>
                  <a:pt x="9046" y="16768"/>
                </a:lnTo>
                <a:lnTo>
                  <a:pt x="9109" y="16856"/>
                </a:lnTo>
                <a:lnTo>
                  <a:pt x="9097" y="16831"/>
                </a:lnTo>
                <a:cubicBezTo>
                  <a:pt x="9102" y="16831"/>
                  <a:pt x="9106" y="16830"/>
                  <a:pt x="9111" y="16830"/>
                </a:cubicBezTo>
                <a:cubicBezTo>
                  <a:pt x="9212" y="16830"/>
                  <a:pt x="9222" y="16930"/>
                  <a:pt x="9328" y="16962"/>
                </a:cubicBezTo>
                <a:lnTo>
                  <a:pt x="9328" y="16962"/>
                </a:lnTo>
                <a:cubicBezTo>
                  <a:pt x="9301" y="16954"/>
                  <a:pt x="9286" y="16951"/>
                  <a:pt x="9278" y="16951"/>
                </a:cubicBezTo>
                <a:cubicBezTo>
                  <a:pt x="9255" y="16951"/>
                  <a:pt x="9290" y="16978"/>
                  <a:pt x="9266" y="16993"/>
                </a:cubicBezTo>
                <a:cubicBezTo>
                  <a:pt x="9278" y="17021"/>
                  <a:pt x="9296" y="17056"/>
                  <a:pt x="9280" y="17056"/>
                </a:cubicBezTo>
                <a:cubicBezTo>
                  <a:pt x="9338" y="17070"/>
                  <a:pt x="9322" y="17132"/>
                  <a:pt x="9403" y="17149"/>
                </a:cubicBezTo>
                <a:cubicBezTo>
                  <a:pt x="9396" y="17160"/>
                  <a:pt x="9438" y="17188"/>
                  <a:pt x="9408" y="17202"/>
                </a:cubicBezTo>
                <a:cubicBezTo>
                  <a:pt x="9420" y="17210"/>
                  <a:pt x="9427" y="17214"/>
                  <a:pt x="9430" y="17214"/>
                </a:cubicBezTo>
                <a:cubicBezTo>
                  <a:pt x="9442" y="17214"/>
                  <a:pt x="9416" y="17175"/>
                  <a:pt x="9429" y="17169"/>
                </a:cubicBezTo>
                <a:lnTo>
                  <a:pt x="9429" y="17169"/>
                </a:lnTo>
                <a:cubicBezTo>
                  <a:pt x="9526" y="17209"/>
                  <a:pt x="9554" y="17369"/>
                  <a:pt x="9695" y="17427"/>
                </a:cubicBezTo>
                <a:cubicBezTo>
                  <a:pt x="9797" y="17496"/>
                  <a:pt x="9844" y="17485"/>
                  <a:pt x="9936" y="17550"/>
                </a:cubicBezTo>
                <a:cubicBezTo>
                  <a:pt x="9942" y="17566"/>
                  <a:pt x="9935" y="17571"/>
                  <a:pt x="9924" y="17571"/>
                </a:cubicBezTo>
                <a:cubicBezTo>
                  <a:pt x="9908" y="17571"/>
                  <a:pt x="9883" y="17559"/>
                  <a:pt x="9883" y="17559"/>
                </a:cubicBezTo>
                <a:lnTo>
                  <a:pt x="9883" y="17559"/>
                </a:lnTo>
                <a:cubicBezTo>
                  <a:pt x="9911" y="17610"/>
                  <a:pt x="9950" y="17649"/>
                  <a:pt x="9999" y="17677"/>
                </a:cubicBezTo>
                <a:cubicBezTo>
                  <a:pt x="9983" y="17677"/>
                  <a:pt x="9985" y="17691"/>
                  <a:pt x="9987" y="17714"/>
                </a:cubicBezTo>
                <a:cubicBezTo>
                  <a:pt x="10024" y="17744"/>
                  <a:pt x="10043" y="17705"/>
                  <a:pt x="10073" y="17761"/>
                </a:cubicBezTo>
                <a:cubicBezTo>
                  <a:pt x="10061" y="17763"/>
                  <a:pt x="10050" y="17764"/>
                  <a:pt x="10039" y="17764"/>
                </a:cubicBezTo>
                <a:cubicBezTo>
                  <a:pt x="10027" y="17764"/>
                  <a:pt x="10016" y="17763"/>
                  <a:pt x="10006" y="17761"/>
                </a:cubicBezTo>
                <a:lnTo>
                  <a:pt x="10006" y="17761"/>
                </a:lnTo>
                <a:cubicBezTo>
                  <a:pt x="10052" y="17793"/>
                  <a:pt x="10105" y="17814"/>
                  <a:pt x="10154" y="17846"/>
                </a:cubicBezTo>
                <a:cubicBezTo>
                  <a:pt x="10153" y="17855"/>
                  <a:pt x="10147" y="17858"/>
                  <a:pt x="10139" y="17858"/>
                </a:cubicBezTo>
                <a:cubicBezTo>
                  <a:pt x="10123" y="17858"/>
                  <a:pt x="10098" y="17845"/>
                  <a:pt x="10082" y="17842"/>
                </a:cubicBezTo>
                <a:lnTo>
                  <a:pt x="10082" y="17842"/>
                </a:lnTo>
                <a:cubicBezTo>
                  <a:pt x="10131" y="17876"/>
                  <a:pt x="10200" y="17936"/>
                  <a:pt x="10242" y="17936"/>
                </a:cubicBezTo>
                <a:cubicBezTo>
                  <a:pt x="10245" y="17936"/>
                  <a:pt x="10248" y="17935"/>
                  <a:pt x="10252" y="17934"/>
                </a:cubicBezTo>
                <a:lnTo>
                  <a:pt x="10235" y="17906"/>
                </a:lnTo>
                <a:lnTo>
                  <a:pt x="10235" y="17906"/>
                </a:lnTo>
                <a:cubicBezTo>
                  <a:pt x="10237" y="17915"/>
                  <a:pt x="10226" y="17921"/>
                  <a:pt x="10214" y="17921"/>
                </a:cubicBezTo>
                <a:cubicBezTo>
                  <a:pt x="10209" y="17921"/>
                  <a:pt x="10205" y="17920"/>
                  <a:pt x="10201" y="17918"/>
                </a:cubicBezTo>
                <a:cubicBezTo>
                  <a:pt x="10145" y="17900"/>
                  <a:pt x="10154" y="17856"/>
                  <a:pt x="10161" y="17844"/>
                </a:cubicBezTo>
                <a:lnTo>
                  <a:pt x="10161" y="17844"/>
                </a:lnTo>
                <a:lnTo>
                  <a:pt x="10194" y="17867"/>
                </a:lnTo>
                <a:cubicBezTo>
                  <a:pt x="10217" y="17786"/>
                  <a:pt x="10073" y="17761"/>
                  <a:pt x="10017" y="17698"/>
                </a:cubicBezTo>
                <a:lnTo>
                  <a:pt x="10078" y="17686"/>
                </a:lnTo>
                <a:lnTo>
                  <a:pt x="9990" y="17659"/>
                </a:lnTo>
                <a:cubicBezTo>
                  <a:pt x="9986" y="17641"/>
                  <a:pt x="9993" y="17620"/>
                  <a:pt x="10010" y="17620"/>
                </a:cubicBezTo>
                <a:cubicBezTo>
                  <a:pt x="10016" y="17620"/>
                  <a:pt x="10023" y="17623"/>
                  <a:pt x="10031" y="17628"/>
                </a:cubicBezTo>
                <a:cubicBezTo>
                  <a:pt x="10008" y="17568"/>
                  <a:pt x="9983" y="17605"/>
                  <a:pt x="9966" y="17550"/>
                </a:cubicBezTo>
                <a:cubicBezTo>
                  <a:pt x="9966" y="17545"/>
                  <a:pt x="9968" y="17544"/>
                  <a:pt x="9971" y="17544"/>
                </a:cubicBezTo>
                <a:cubicBezTo>
                  <a:pt x="9972" y="17544"/>
                  <a:pt x="9974" y="17544"/>
                  <a:pt x="9976" y="17545"/>
                </a:cubicBezTo>
                <a:lnTo>
                  <a:pt x="9925" y="17515"/>
                </a:lnTo>
                <a:cubicBezTo>
                  <a:pt x="9934" y="17515"/>
                  <a:pt x="9939" y="17501"/>
                  <a:pt x="9948" y="17501"/>
                </a:cubicBezTo>
                <a:cubicBezTo>
                  <a:pt x="9951" y="17501"/>
                  <a:pt x="9956" y="17504"/>
                  <a:pt x="9962" y="17513"/>
                </a:cubicBezTo>
                <a:cubicBezTo>
                  <a:pt x="9911" y="17417"/>
                  <a:pt x="9820" y="17422"/>
                  <a:pt x="9820" y="17369"/>
                </a:cubicBezTo>
                <a:lnTo>
                  <a:pt x="9820" y="17369"/>
                </a:lnTo>
                <a:lnTo>
                  <a:pt x="9827" y="17371"/>
                </a:lnTo>
                <a:cubicBezTo>
                  <a:pt x="9792" y="17344"/>
                  <a:pt x="9775" y="17335"/>
                  <a:pt x="9765" y="17335"/>
                </a:cubicBezTo>
                <a:cubicBezTo>
                  <a:pt x="9749" y="17335"/>
                  <a:pt x="9752" y="17357"/>
                  <a:pt x="9726" y="17357"/>
                </a:cubicBezTo>
                <a:cubicBezTo>
                  <a:pt x="9717" y="17357"/>
                  <a:pt x="9703" y="17354"/>
                  <a:pt x="9684" y="17346"/>
                </a:cubicBezTo>
                <a:lnTo>
                  <a:pt x="9700" y="17227"/>
                </a:lnTo>
                <a:lnTo>
                  <a:pt x="9663" y="17244"/>
                </a:lnTo>
                <a:cubicBezTo>
                  <a:pt x="9653" y="17232"/>
                  <a:pt x="9635" y="17211"/>
                  <a:pt x="9649" y="17204"/>
                </a:cubicBezTo>
                <a:cubicBezTo>
                  <a:pt x="9637" y="17200"/>
                  <a:pt x="9630" y="17198"/>
                  <a:pt x="9626" y="17198"/>
                </a:cubicBezTo>
                <a:cubicBezTo>
                  <a:pt x="9612" y="17198"/>
                  <a:pt x="9632" y="17219"/>
                  <a:pt x="9611" y="17219"/>
                </a:cubicBezTo>
                <a:cubicBezTo>
                  <a:pt x="9609" y="17219"/>
                  <a:pt x="9607" y="17218"/>
                  <a:pt x="9605" y="17218"/>
                </a:cubicBezTo>
                <a:cubicBezTo>
                  <a:pt x="9579" y="17142"/>
                  <a:pt x="9456" y="17091"/>
                  <a:pt x="9489" y="17037"/>
                </a:cubicBezTo>
                <a:lnTo>
                  <a:pt x="9489" y="17037"/>
                </a:lnTo>
                <a:cubicBezTo>
                  <a:pt x="9459" y="17039"/>
                  <a:pt x="9493" y="17074"/>
                  <a:pt x="9481" y="17074"/>
                </a:cubicBezTo>
                <a:cubicBezTo>
                  <a:pt x="9477" y="17074"/>
                  <a:pt x="9469" y="17070"/>
                  <a:pt x="9452" y="17060"/>
                </a:cubicBezTo>
                <a:cubicBezTo>
                  <a:pt x="9484" y="16998"/>
                  <a:pt x="9385" y="17007"/>
                  <a:pt x="9359" y="16940"/>
                </a:cubicBezTo>
                <a:cubicBezTo>
                  <a:pt x="9362" y="16939"/>
                  <a:pt x="9365" y="16939"/>
                  <a:pt x="9368" y="16939"/>
                </a:cubicBezTo>
                <a:cubicBezTo>
                  <a:pt x="9388" y="16939"/>
                  <a:pt x="9405" y="16953"/>
                  <a:pt x="9410" y="16953"/>
                </a:cubicBezTo>
                <a:cubicBezTo>
                  <a:pt x="9414" y="16953"/>
                  <a:pt x="9413" y="16945"/>
                  <a:pt x="9403" y="16919"/>
                </a:cubicBezTo>
                <a:cubicBezTo>
                  <a:pt x="9399" y="16920"/>
                  <a:pt x="9395" y="16920"/>
                  <a:pt x="9392" y="16920"/>
                </a:cubicBezTo>
                <a:cubicBezTo>
                  <a:pt x="9334" y="16920"/>
                  <a:pt x="9322" y="16820"/>
                  <a:pt x="9278" y="16792"/>
                </a:cubicBezTo>
                <a:cubicBezTo>
                  <a:pt x="9274" y="16795"/>
                  <a:pt x="9269" y="16797"/>
                  <a:pt x="9264" y="16797"/>
                </a:cubicBezTo>
                <a:cubicBezTo>
                  <a:pt x="9227" y="16797"/>
                  <a:pt x="9171" y="16713"/>
                  <a:pt x="9106" y="16666"/>
                </a:cubicBezTo>
                <a:cubicBezTo>
                  <a:pt x="9120" y="16659"/>
                  <a:pt x="9002" y="16527"/>
                  <a:pt x="8956" y="16455"/>
                </a:cubicBezTo>
                <a:lnTo>
                  <a:pt x="8957" y="16455"/>
                </a:lnTo>
                <a:lnTo>
                  <a:pt x="8957" y="16455"/>
                </a:lnTo>
                <a:cubicBezTo>
                  <a:pt x="8953" y="16456"/>
                  <a:pt x="8950" y="16456"/>
                  <a:pt x="8947" y="16456"/>
                </a:cubicBezTo>
                <a:cubicBezTo>
                  <a:pt x="8906" y="16456"/>
                  <a:pt x="8857" y="16400"/>
                  <a:pt x="8810" y="16365"/>
                </a:cubicBezTo>
                <a:cubicBezTo>
                  <a:pt x="8821" y="16357"/>
                  <a:pt x="8830" y="16353"/>
                  <a:pt x="8841" y="16353"/>
                </a:cubicBezTo>
                <a:cubicBezTo>
                  <a:pt x="8852" y="16353"/>
                  <a:pt x="8864" y="16357"/>
                  <a:pt x="8881" y="16365"/>
                </a:cubicBezTo>
                <a:lnTo>
                  <a:pt x="8837" y="16323"/>
                </a:lnTo>
                <a:cubicBezTo>
                  <a:pt x="8812" y="16321"/>
                  <a:pt x="8786" y="16309"/>
                  <a:pt x="8768" y="16291"/>
                </a:cubicBezTo>
                <a:lnTo>
                  <a:pt x="8803" y="16279"/>
                </a:lnTo>
                <a:cubicBezTo>
                  <a:pt x="8745" y="16224"/>
                  <a:pt x="8661" y="16193"/>
                  <a:pt x="8606" y="16105"/>
                </a:cubicBezTo>
                <a:cubicBezTo>
                  <a:pt x="8584" y="16118"/>
                  <a:pt x="8592" y="16182"/>
                  <a:pt x="8554" y="16182"/>
                </a:cubicBezTo>
                <a:cubicBezTo>
                  <a:pt x="8543" y="16182"/>
                  <a:pt x="8528" y="16177"/>
                  <a:pt x="8508" y="16163"/>
                </a:cubicBezTo>
                <a:cubicBezTo>
                  <a:pt x="8516" y="16151"/>
                  <a:pt x="8528" y="16134"/>
                  <a:pt x="8546" y="16134"/>
                </a:cubicBezTo>
                <a:cubicBezTo>
                  <a:pt x="8549" y="16134"/>
                  <a:pt x="8552" y="16134"/>
                  <a:pt x="8555" y="16135"/>
                </a:cubicBezTo>
                <a:lnTo>
                  <a:pt x="8555" y="16135"/>
                </a:lnTo>
                <a:cubicBezTo>
                  <a:pt x="8544" y="16130"/>
                  <a:pt x="8526" y="16123"/>
                  <a:pt x="8520" y="16108"/>
                </a:cubicBezTo>
                <a:lnTo>
                  <a:pt x="8520" y="16108"/>
                </a:lnTo>
                <a:lnTo>
                  <a:pt x="8571" y="16117"/>
                </a:lnTo>
                <a:cubicBezTo>
                  <a:pt x="8562" y="16100"/>
                  <a:pt x="8554" y="16096"/>
                  <a:pt x="8548" y="16096"/>
                </a:cubicBezTo>
                <a:cubicBezTo>
                  <a:pt x="8542" y="16096"/>
                  <a:pt x="8537" y="16098"/>
                  <a:pt x="8531" y="16098"/>
                </a:cubicBezTo>
                <a:cubicBezTo>
                  <a:pt x="8526" y="16098"/>
                  <a:pt x="8520" y="16096"/>
                  <a:pt x="8513" y="16087"/>
                </a:cubicBezTo>
                <a:cubicBezTo>
                  <a:pt x="8531" y="16071"/>
                  <a:pt x="8506" y="16057"/>
                  <a:pt x="8522" y="16045"/>
                </a:cubicBezTo>
                <a:lnTo>
                  <a:pt x="8522" y="16045"/>
                </a:lnTo>
                <a:cubicBezTo>
                  <a:pt x="8531" y="16050"/>
                  <a:pt x="8538" y="16075"/>
                  <a:pt x="8555" y="16080"/>
                </a:cubicBezTo>
                <a:cubicBezTo>
                  <a:pt x="8529" y="16045"/>
                  <a:pt x="8504" y="15999"/>
                  <a:pt x="8506" y="15976"/>
                </a:cubicBezTo>
                <a:lnTo>
                  <a:pt x="8506" y="15976"/>
                </a:lnTo>
                <a:cubicBezTo>
                  <a:pt x="8500" y="15982"/>
                  <a:pt x="8492" y="15989"/>
                  <a:pt x="8482" y="15989"/>
                </a:cubicBezTo>
                <a:cubicBezTo>
                  <a:pt x="8475" y="15989"/>
                  <a:pt x="8467" y="15986"/>
                  <a:pt x="8457" y="15978"/>
                </a:cubicBezTo>
                <a:cubicBezTo>
                  <a:pt x="8399" y="15925"/>
                  <a:pt x="8460" y="15938"/>
                  <a:pt x="8436" y="15897"/>
                </a:cubicBezTo>
                <a:cubicBezTo>
                  <a:pt x="8416" y="15895"/>
                  <a:pt x="8397" y="15864"/>
                  <a:pt x="8377" y="15864"/>
                </a:cubicBezTo>
                <a:cubicBezTo>
                  <a:pt x="8371" y="15864"/>
                  <a:pt x="8366" y="15866"/>
                  <a:pt x="8360" y="15871"/>
                </a:cubicBezTo>
                <a:cubicBezTo>
                  <a:pt x="8344" y="15855"/>
                  <a:pt x="8353" y="15839"/>
                  <a:pt x="8353" y="15825"/>
                </a:cubicBezTo>
                <a:cubicBezTo>
                  <a:pt x="8322" y="15812"/>
                  <a:pt x="8252" y="15736"/>
                  <a:pt x="8227" y="15736"/>
                </a:cubicBezTo>
                <a:cubicBezTo>
                  <a:pt x="8221" y="15736"/>
                  <a:pt x="8218" y="15740"/>
                  <a:pt x="8218" y="15750"/>
                </a:cubicBezTo>
                <a:lnTo>
                  <a:pt x="8218" y="15750"/>
                </a:lnTo>
                <a:lnTo>
                  <a:pt x="8218" y="15750"/>
                </a:lnTo>
                <a:lnTo>
                  <a:pt x="8218" y="15750"/>
                </a:lnTo>
                <a:cubicBezTo>
                  <a:pt x="8218" y="15750"/>
                  <a:pt x="8218" y="15750"/>
                  <a:pt x="8218" y="15751"/>
                </a:cubicBezTo>
                <a:lnTo>
                  <a:pt x="8218" y="15751"/>
                </a:lnTo>
                <a:cubicBezTo>
                  <a:pt x="8218" y="15751"/>
                  <a:pt x="8218" y="15751"/>
                  <a:pt x="8218" y="15750"/>
                </a:cubicBezTo>
                <a:lnTo>
                  <a:pt x="8218" y="15750"/>
                </a:lnTo>
                <a:lnTo>
                  <a:pt x="8218" y="15751"/>
                </a:lnTo>
                <a:lnTo>
                  <a:pt x="8218" y="15751"/>
                </a:lnTo>
                <a:cubicBezTo>
                  <a:pt x="8218" y="15751"/>
                  <a:pt x="8218" y="15752"/>
                  <a:pt x="8218" y="15753"/>
                </a:cubicBezTo>
                <a:lnTo>
                  <a:pt x="8225" y="15762"/>
                </a:lnTo>
                <a:lnTo>
                  <a:pt x="8225" y="15762"/>
                </a:lnTo>
                <a:lnTo>
                  <a:pt x="8218" y="15760"/>
                </a:lnTo>
                <a:cubicBezTo>
                  <a:pt x="8096" y="15688"/>
                  <a:pt x="8035" y="15544"/>
                  <a:pt x="7929" y="15461"/>
                </a:cubicBezTo>
                <a:lnTo>
                  <a:pt x="7938" y="15452"/>
                </a:lnTo>
                <a:cubicBezTo>
                  <a:pt x="7871" y="15405"/>
                  <a:pt x="7803" y="15331"/>
                  <a:pt x="7746" y="15310"/>
                </a:cubicBezTo>
                <a:cubicBezTo>
                  <a:pt x="7729" y="15294"/>
                  <a:pt x="7722" y="15257"/>
                  <a:pt x="7741" y="15252"/>
                </a:cubicBezTo>
                <a:cubicBezTo>
                  <a:pt x="7692" y="15215"/>
                  <a:pt x="7676" y="15220"/>
                  <a:pt x="7627" y="15143"/>
                </a:cubicBezTo>
                <a:lnTo>
                  <a:pt x="7627" y="15143"/>
                </a:lnTo>
                <a:cubicBezTo>
                  <a:pt x="7641" y="15150"/>
                  <a:pt x="7649" y="15152"/>
                  <a:pt x="7653" y="15152"/>
                </a:cubicBezTo>
                <a:cubicBezTo>
                  <a:pt x="7659" y="15152"/>
                  <a:pt x="7657" y="15147"/>
                  <a:pt x="7657" y="15147"/>
                </a:cubicBezTo>
                <a:lnTo>
                  <a:pt x="7657" y="15147"/>
                </a:lnTo>
                <a:cubicBezTo>
                  <a:pt x="7658" y="15147"/>
                  <a:pt x="7662" y="15153"/>
                  <a:pt x="7685" y="15178"/>
                </a:cubicBezTo>
                <a:cubicBezTo>
                  <a:pt x="7637" y="15113"/>
                  <a:pt x="7637" y="15085"/>
                  <a:pt x="7553" y="15051"/>
                </a:cubicBezTo>
                <a:cubicBezTo>
                  <a:pt x="7595" y="15048"/>
                  <a:pt x="7539" y="14979"/>
                  <a:pt x="7504" y="14958"/>
                </a:cubicBezTo>
                <a:lnTo>
                  <a:pt x="7504" y="14958"/>
                </a:lnTo>
                <a:lnTo>
                  <a:pt x="7528" y="15013"/>
                </a:lnTo>
                <a:cubicBezTo>
                  <a:pt x="7497" y="14990"/>
                  <a:pt x="7472" y="14960"/>
                  <a:pt x="7446" y="14930"/>
                </a:cubicBezTo>
                <a:lnTo>
                  <a:pt x="7491" y="14916"/>
                </a:lnTo>
                <a:cubicBezTo>
                  <a:pt x="7412" y="14765"/>
                  <a:pt x="7222" y="14768"/>
                  <a:pt x="7196" y="14622"/>
                </a:cubicBezTo>
                <a:cubicBezTo>
                  <a:pt x="7193" y="14621"/>
                  <a:pt x="7190" y="14621"/>
                  <a:pt x="7188" y="14621"/>
                </a:cubicBezTo>
                <a:cubicBezTo>
                  <a:pt x="7157" y="14621"/>
                  <a:pt x="7235" y="14694"/>
                  <a:pt x="7195" y="14694"/>
                </a:cubicBezTo>
                <a:cubicBezTo>
                  <a:pt x="7194" y="14694"/>
                  <a:pt x="7193" y="14694"/>
                  <a:pt x="7191" y="14694"/>
                </a:cubicBezTo>
                <a:cubicBezTo>
                  <a:pt x="7143" y="14638"/>
                  <a:pt x="7131" y="14541"/>
                  <a:pt x="7113" y="14524"/>
                </a:cubicBezTo>
                <a:cubicBezTo>
                  <a:pt x="7057" y="14434"/>
                  <a:pt x="7004" y="14499"/>
                  <a:pt x="6939" y="14411"/>
                </a:cubicBezTo>
                <a:cubicBezTo>
                  <a:pt x="6937" y="14424"/>
                  <a:pt x="6929" y="14445"/>
                  <a:pt x="6905" y="14445"/>
                </a:cubicBezTo>
                <a:cubicBezTo>
                  <a:pt x="6892" y="14445"/>
                  <a:pt x="6874" y="14439"/>
                  <a:pt x="6851" y="14422"/>
                </a:cubicBezTo>
                <a:cubicBezTo>
                  <a:pt x="6810" y="14374"/>
                  <a:pt x="6823" y="14331"/>
                  <a:pt x="6852" y="14331"/>
                </a:cubicBezTo>
                <a:cubicBezTo>
                  <a:pt x="6858" y="14331"/>
                  <a:pt x="6864" y="14333"/>
                  <a:pt x="6872" y="14337"/>
                </a:cubicBezTo>
                <a:cubicBezTo>
                  <a:pt x="6885" y="14350"/>
                  <a:pt x="6890" y="14360"/>
                  <a:pt x="6885" y="14362"/>
                </a:cubicBezTo>
                <a:cubicBezTo>
                  <a:pt x="6898" y="14370"/>
                  <a:pt x="6912" y="14380"/>
                  <a:pt x="6919" y="14380"/>
                </a:cubicBezTo>
                <a:cubicBezTo>
                  <a:pt x="6924" y="14380"/>
                  <a:pt x="6926" y="14375"/>
                  <a:pt x="6923" y="14362"/>
                </a:cubicBezTo>
                <a:lnTo>
                  <a:pt x="6923" y="14362"/>
                </a:lnTo>
                <a:lnTo>
                  <a:pt x="6906" y="14364"/>
                </a:lnTo>
                <a:cubicBezTo>
                  <a:pt x="6890" y="14327"/>
                  <a:pt x="6816" y="14255"/>
                  <a:pt x="6851" y="14255"/>
                </a:cubicBezTo>
                <a:cubicBezTo>
                  <a:pt x="6837" y="14247"/>
                  <a:pt x="6828" y="14243"/>
                  <a:pt x="6823" y="14243"/>
                </a:cubicBezTo>
                <a:cubicBezTo>
                  <a:pt x="6814" y="14243"/>
                  <a:pt x="6819" y="14256"/>
                  <a:pt x="6830" y="14273"/>
                </a:cubicBezTo>
                <a:lnTo>
                  <a:pt x="6830" y="14273"/>
                </a:lnTo>
                <a:cubicBezTo>
                  <a:pt x="6780" y="14205"/>
                  <a:pt x="6731" y="14178"/>
                  <a:pt x="6677" y="14105"/>
                </a:cubicBezTo>
                <a:lnTo>
                  <a:pt x="6677" y="14105"/>
                </a:lnTo>
                <a:cubicBezTo>
                  <a:pt x="6681" y="14118"/>
                  <a:pt x="6680" y="14136"/>
                  <a:pt x="6673" y="14136"/>
                </a:cubicBezTo>
                <a:cubicBezTo>
                  <a:pt x="6672" y="14136"/>
                  <a:pt x="6670" y="14135"/>
                  <a:pt x="6668" y="14133"/>
                </a:cubicBezTo>
                <a:cubicBezTo>
                  <a:pt x="6624" y="14075"/>
                  <a:pt x="6607" y="14068"/>
                  <a:pt x="6593" y="14068"/>
                </a:cubicBezTo>
                <a:cubicBezTo>
                  <a:pt x="6589" y="14068"/>
                  <a:pt x="6585" y="14069"/>
                  <a:pt x="6580" y="14069"/>
                </a:cubicBezTo>
                <a:cubicBezTo>
                  <a:pt x="6569" y="14069"/>
                  <a:pt x="6555" y="14065"/>
                  <a:pt x="6528" y="14042"/>
                </a:cubicBezTo>
                <a:cubicBezTo>
                  <a:pt x="6505" y="13987"/>
                  <a:pt x="6582" y="14019"/>
                  <a:pt x="6498" y="13961"/>
                </a:cubicBezTo>
                <a:cubicBezTo>
                  <a:pt x="6480" y="13932"/>
                  <a:pt x="6488" y="13923"/>
                  <a:pt x="6502" y="13923"/>
                </a:cubicBezTo>
                <a:cubicBezTo>
                  <a:pt x="6514" y="13923"/>
                  <a:pt x="6531" y="13929"/>
                  <a:pt x="6542" y="13933"/>
                </a:cubicBezTo>
                <a:cubicBezTo>
                  <a:pt x="6459" y="13889"/>
                  <a:pt x="6438" y="13799"/>
                  <a:pt x="6406" y="13759"/>
                </a:cubicBezTo>
                <a:lnTo>
                  <a:pt x="6406" y="13759"/>
                </a:lnTo>
                <a:lnTo>
                  <a:pt x="6444" y="13783"/>
                </a:lnTo>
                <a:lnTo>
                  <a:pt x="6444" y="13783"/>
                </a:lnTo>
                <a:cubicBezTo>
                  <a:pt x="6422" y="13769"/>
                  <a:pt x="6405" y="13754"/>
                  <a:pt x="6389" y="13736"/>
                </a:cubicBezTo>
                <a:lnTo>
                  <a:pt x="6387" y="13776"/>
                </a:lnTo>
                <a:cubicBezTo>
                  <a:pt x="6371" y="13752"/>
                  <a:pt x="6355" y="13736"/>
                  <a:pt x="6364" y="13727"/>
                </a:cubicBezTo>
                <a:cubicBezTo>
                  <a:pt x="6362" y="13727"/>
                  <a:pt x="6360" y="13726"/>
                  <a:pt x="6359" y="13726"/>
                </a:cubicBezTo>
                <a:lnTo>
                  <a:pt x="6359" y="13726"/>
                </a:lnTo>
                <a:cubicBezTo>
                  <a:pt x="6376" y="13721"/>
                  <a:pt x="6390" y="13719"/>
                  <a:pt x="6403" y="13719"/>
                </a:cubicBezTo>
                <a:cubicBezTo>
                  <a:pt x="6443" y="13719"/>
                  <a:pt x="6463" y="13739"/>
                  <a:pt x="6507" y="13739"/>
                </a:cubicBezTo>
                <a:cubicBezTo>
                  <a:pt x="6519" y="13739"/>
                  <a:pt x="6533" y="13738"/>
                  <a:pt x="6549" y="13734"/>
                </a:cubicBezTo>
                <a:cubicBezTo>
                  <a:pt x="6521" y="13704"/>
                  <a:pt x="6517" y="13713"/>
                  <a:pt x="6584" y="13683"/>
                </a:cubicBezTo>
                <a:lnTo>
                  <a:pt x="6584" y="13683"/>
                </a:lnTo>
                <a:lnTo>
                  <a:pt x="6429" y="13704"/>
                </a:lnTo>
                <a:lnTo>
                  <a:pt x="6528" y="13660"/>
                </a:lnTo>
                <a:cubicBezTo>
                  <a:pt x="6487" y="13660"/>
                  <a:pt x="6442" y="13674"/>
                  <a:pt x="6412" y="13674"/>
                </a:cubicBezTo>
                <a:cubicBezTo>
                  <a:pt x="6408" y="13674"/>
                  <a:pt x="6404" y="13674"/>
                  <a:pt x="6401" y="13674"/>
                </a:cubicBezTo>
                <a:cubicBezTo>
                  <a:pt x="6450" y="13650"/>
                  <a:pt x="6445" y="13657"/>
                  <a:pt x="6422" y="13632"/>
                </a:cubicBezTo>
                <a:lnTo>
                  <a:pt x="6422" y="13632"/>
                </a:lnTo>
                <a:cubicBezTo>
                  <a:pt x="6439" y="13644"/>
                  <a:pt x="6456" y="13648"/>
                  <a:pt x="6473" y="13648"/>
                </a:cubicBezTo>
                <a:cubicBezTo>
                  <a:pt x="6509" y="13648"/>
                  <a:pt x="6546" y="13630"/>
                  <a:pt x="6585" y="13630"/>
                </a:cubicBezTo>
                <a:cubicBezTo>
                  <a:pt x="6598" y="13630"/>
                  <a:pt x="6610" y="13632"/>
                  <a:pt x="6624" y="13636"/>
                </a:cubicBezTo>
                <a:lnTo>
                  <a:pt x="6621" y="13711"/>
                </a:lnTo>
                <a:cubicBezTo>
                  <a:pt x="6643" y="13717"/>
                  <a:pt x="6663" y="13719"/>
                  <a:pt x="6684" y="13719"/>
                </a:cubicBezTo>
                <a:cubicBezTo>
                  <a:pt x="6755" y="13719"/>
                  <a:pt x="6823" y="13689"/>
                  <a:pt x="6914" y="13689"/>
                </a:cubicBezTo>
                <a:cubicBezTo>
                  <a:pt x="6930" y="13689"/>
                  <a:pt x="6947" y="13690"/>
                  <a:pt x="6964" y="13692"/>
                </a:cubicBezTo>
                <a:lnTo>
                  <a:pt x="6918" y="13678"/>
                </a:lnTo>
                <a:cubicBezTo>
                  <a:pt x="6927" y="13666"/>
                  <a:pt x="6943" y="13663"/>
                  <a:pt x="6963" y="13663"/>
                </a:cubicBezTo>
                <a:cubicBezTo>
                  <a:pt x="6981" y="13663"/>
                  <a:pt x="7002" y="13665"/>
                  <a:pt x="7022" y="13665"/>
                </a:cubicBezTo>
                <a:cubicBezTo>
                  <a:pt x="7033" y="13665"/>
                  <a:pt x="7044" y="13664"/>
                  <a:pt x="7055" y="13662"/>
                </a:cubicBezTo>
                <a:lnTo>
                  <a:pt x="7055" y="13662"/>
                </a:lnTo>
                <a:cubicBezTo>
                  <a:pt x="7050" y="13687"/>
                  <a:pt x="7078" y="13697"/>
                  <a:pt x="7099" y="13711"/>
                </a:cubicBezTo>
                <a:cubicBezTo>
                  <a:pt x="7099" y="13710"/>
                  <a:pt x="7099" y="13709"/>
                  <a:pt x="7099" y="13708"/>
                </a:cubicBezTo>
                <a:lnTo>
                  <a:pt x="7099" y="13708"/>
                </a:lnTo>
                <a:cubicBezTo>
                  <a:pt x="7100" y="13712"/>
                  <a:pt x="7105" y="13716"/>
                  <a:pt x="7113" y="13722"/>
                </a:cubicBezTo>
                <a:cubicBezTo>
                  <a:pt x="7110" y="13716"/>
                  <a:pt x="7106" y="13711"/>
                  <a:pt x="7100" y="13707"/>
                </a:cubicBezTo>
                <a:lnTo>
                  <a:pt x="7100" y="13707"/>
                </a:lnTo>
                <a:cubicBezTo>
                  <a:pt x="7100" y="13707"/>
                  <a:pt x="7099" y="13708"/>
                  <a:pt x="7099" y="13708"/>
                </a:cubicBezTo>
                <a:lnTo>
                  <a:pt x="7099" y="13708"/>
                </a:lnTo>
                <a:cubicBezTo>
                  <a:pt x="7099" y="13708"/>
                  <a:pt x="7099" y="13707"/>
                  <a:pt x="7099" y="13706"/>
                </a:cubicBezTo>
                <a:lnTo>
                  <a:pt x="7099" y="13706"/>
                </a:lnTo>
                <a:cubicBezTo>
                  <a:pt x="7099" y="13706"/>
                  <a:pt x="7100" y="13707"/>
                  <a:pt x="7100" y="13707"/>
                </a:cubicBezTo>
                <a:lnTo>
                  <a:pt x="7100" y="13707"/>
                </a:lnTo>
                <a:cubicBezTo>
                  <a:pt x="7113" y="13695"/>
                  <a:pt x="7206" y="13709"/>
                  <a:pt x="7217" y="13664"/>
                </a:cubicBezTo>
                <a:lnTo>
                  <a:pt x="7282" y="13697"/>
                </a:lnTo>
                <a:cubicBezTo>
                  <a:pt x="7291" y="13698"/>
                  <a:pt x="7299" y="13698"/>
                  <a:pt x="7307" y="13698"/>
                </a:cubicBezTo>
                <a:cubicBezTo>
                  <a:pt x="7398" y="13698"/>
                  <a:pt x="7422" y="13633"/>
                  <a:pt x="7511" y="13633"/>
                </a:cubicBezTo>
                <a:cubicBezTo>
                  <a:pt x="7516" y="13633"/>
                  <a:pt x="7522" y="13634"/>
                  <a:pt x="7528" y="13634"/>
                </a:cubicBezTo>
                <a:cubicBezTo>
                  <a:pt x="7495" y="13662"/>
                  <a:pt x="7546" y="13678"/>
                  <a:pt x="7470" y="13699"/>
                </a:cubicBezTo>
                <a:cubicBezTo>
                  <a:pt x="7482" y="13699"/>
                  <a:pt x="7494" y="13700"/>
                  <a:pt x="7505" y="13700"/>
                </a:cubicBezTo>
                <a:cubicBezTo>
                  <a:pt x="7526" y="13700"/>
                  <a:pt x="7542" y="13698"/>
                  <a:pt x="7542" y="13685"/>
                </a:cubicBezTo>
                <a:cubicBezTo>
                  <a:pt x="7545" y="13688"/>
                  <a:pt x="7550" y="13689"/>
                  <a:pt x="7555" y="13689"/>
                </a:cubicBezTo>
                <a:cubicBezTo>
                  <a:pt x="7580" y="13689"/>
                  <a:pt x="7623" y="13670"/>
                  <a:pt x="7655" y="13670"/>
                </a:cubicBezTo>
                <a:cubicBezTo>
                  <a:pt x="7662" y="13670"/>
                  <a:pt x="7669" y="13670"/>
                  <a:pt x="7674" y="13673"/>
                </a:cubicBezTo>
                <a:lnTo>
                  <a:pt x="7674" y="13673"/>
                </a:lnTo>
                <a:cubicBezTo>
                  <a:pt x="7677" y="13672"/>
                  <a:pt x="7679" y="13670"/>
                  <a:pt x="7681" y="13669"/>
                </a:cubicBezTo>
                <a:cubicBezTo>
                  <a:pt x="7682" y="13670"/>
                  <a:pt x="7684" y="13671"/>
                  <a:pt x="7685" y="13672"/>
                </a:cubicBezTo>
                <a:lnTo>
                  <a:pt x="7685" y="13672"/>
                </a:lnTo>
                <a:cubicBezTo>
                  <a:pt x="7698" y="13660"/>
                  <a:pt x="7705" y="13641"/>
                  <a:pt x="7738" y="13641"/>
                </a:cubicBezTo>
                <a:cubicBezTo>
                  <a:pt x="7740" y="13641"/>
                  <a:pt x="7741" y="13641"/>
                  <a:pt x="7743" y="13641"/>
                </a:cubicBezTo>
                <a:cubicBezTo>
                  <a:pt x="7746" y="13644"/>
                  <a:pt x="7745" y="13647"/>
                  <a:pt x="7745" y="13650"/>
                </a:cubicBezTo>
                <a:lnTo>
                  <a:pt x="7745" y="13650"/>
                </a:lnTo>
                <a:cubicBezTo>
                  <a:pt x="7754" y="13640"/>
                  <a:pt x="7807" y="13634"/>
                  <a:pt x="7773" y="13609"/>
                </a:cubicBezTo>
                <a:lnTo>
                  <a:pt x="7773" y="13609"/>
                </a:lnTo>
                <a:cubicBezTo>
                  <a:pt x="7818" y="13639"/>
                  <a:pt x="7876" y="13645"/>
                  <a:pt x="7936" y="13645"/>
                </a:cubicBezTo>
                <a:cubicBezTo>
                  <a:pt x="7979" y="13645"/>
                  <a:pt x="8024" y="13642"/>
                  <a:pt x="8065" y="13642"/>
                </a:cubicBezTo>
                <a:cubicBezTo>
                  <a:pt x="8113" y="13642"/>
                  <a:pt x="8157" y="13646"/>
                  <a:pt x="8191" y="13665"/>
                </a:cubicBezTo>
                <a:lnTo>
                  <a:pt x="8191" y="13665"/>
                </a:lnTo>
                <a:lnTo>
                  <a:pt x="8198" y="13664"/>
                </a:lnTo>
                <a:cubicBezTo>
                  <a:pt x="8199" y="13666"/>
                  <a:pt x="8201" y="13667"/>
                  <a:pt x="8203" y="13668"/>
                </a:cubicBezTo>
                <a:lnTo>
                  <a:pt x="8203" y="13668"/>
                </a:lnTo>
                <a:cubicBezTo>
                  <a:pt x="8281" y="13662"/>
                  <a:pt x="8378" y="13653"/>
                  <a:pt x="8450" y="13653"/>
                </a:cubicBezTo>
                <a:cubicBezTo>
                  <a:pt x="8446" y="13658"/>
                  <a:pt x="8449" y="13663"/>
                  <a:pt x="8442" y="13663"/>
                </a:cubicBezTo>
                <a:cubicBezTo>
                  <a:pt x="8441" y="13663"/>
                  <a:pt x="8439" y="13662"/>
                  <a:pt x="8436" y="13662"/>
                </a:cubicBezTo>
                <a:lnTo>
                  <a:pt x="8436" y="13662"/>
                </a:lnTo>
                <a:cubicBezTo>
                  <a:pt x="8448" y="13665"/>
                  <a:pt x="8458" y="13666"/>
                  <a:pt x="8466" y="13666"/>
                </a:cubicBezTo>
                <a:cubicBezTo>
                  <a:pt x="8525" y="13666"/>
                  <a:pt x="8518" y="13611"/>
                  <a:pt x="8582" y="13611"/>
                </a:cubicBezTo>
                <a:cubicBezTo>
                  <a:pt x="8592" y="13611"/>
                  <a:pt x="8603" y="13613"/>
                  <a:pt x="8617" y="13616"/>
                </a:cubicBezTo>
                <a:cubicBezTo>
                  <a:pt x="8677" y="13655"/>
                  <a:pt x="8555" y="13636"/>
                  <a:pt x="8592" y="13653"/>
                </a:cubicBezTo>
                <a:cubicBezTo>
                  <a:pt x="8597" y="13680"/>
                  <a:pt x="8615" y="13688"/>
                  <a:pt x="8639" y="13688"/>
                </a:cubicBezTo>
                <a:cubicBezTo>
                  <a:pt x="8670" y="13688"/>
                  <a:pt x="8712" y="13675"/>
                  <a:pt x="8751" y="13675"/>
                </a:cubicBezTo>
                <a:cubicBezTo>
                  <a:pt x="8773" y="13675"/>
                  <a:pt x="8794" y="13678"/>
                  <a:pt x="8812" y="13690"/>
                </a:cubicBezTo>
                <a:lnTo>
                  <a:pt x="8793" y="13694"/>
                </a:lnTo>
                <a:cubicBezTo>
                  <a:pt x="8804" y="13700"/>
                  <a:pt x="8816" y="13702"/>
                  <a:pt x="8829" y="13702"/>
                </a:cubicBezTo>
                <a:cubicBezTo>
                  <a:pt x="8881" y="13702"/>
                  <a:pt x="8948" y="13668"/>
                  <a:pt x="9021" y="13668"/>
                </a:cubicBezTo>
                <a:cubicBezTo>
                  <a:pt x="9026" y="13668"/>
                  <a:pt x="9031" y="13669"/>
                  <a:pt x="9037" y="13669"/>
                </a:cubicBezTo>
                <a:cubicBezTo>
                  <a:pt x="9037" y="13669"/>
                  <a:pt x="9032" y="13676"/>
                  <a:pt x="9037" y="13681"/>
                </a:cubicBezTo>
                <a:cubicBezTo>
                  <a:pt x="9104" y="13639"/>
                  <a:pt x="9232" y="13625"/>
                  <a:pt x="9324" y="13616"/>
                </a:cubicBezTo>
                <a:lnTo>
                  <a:pt x="9324" y="13616"/>
                </a:lnTo>
                <a:cubicBezTo>
                  <a:pt x="9296" y="13646"/>
                  <a:pt x="9283" y="13632"/>
                  <a:pt x="9301" y="13664"/>
                </a:cubicBezTo>
                <a:cubicBezTo>
                  <a:pt x="9343" y="13660"/>
                  <a:pt x="9287" y="13611"/>
                  <a:pt x="9373" y="13602"/>
                </a:cubicBezTo>
                <a:cubicBezTo>
                  <a:pt x="9401" y="13620"/>
                  <a:pt x="9461" y="13634"/>
                  <a:pt x="9468" y="13669"/>
                </a:cubicBezTo>
                <a:lnTo>
                  <a:pt x="9389" y="13671"/>
                </a:lnTo>
                <a:cubicBezTo>
                  <a:pt x="9403" y="13687"/>
                  <a:pt x="9420" y="13692"/>
                  <a:pt x="9437" y="13692"/>
                </a:cubicBezTo>
                <a:cubicBezTo>
                  <a:pt x="9467" y="13692"/>
                  <a:pt x="9498" y="13677"/>
                  <a:pt x="9525" y="13677"/>
                </a:cubicBezTo>
                <a:cubicBezTo>
                  <a:pt x="9529" y="13677"/>
                  <a:pt x="9532" y="13678"/>
                  <a:pt x="9535" y="13678"/>
                </a:cubicBezTo>
                <a:lnTo>
                  <a:pt x="9528" y="13697"/>
                </a:lnTo>
                <a:cubicBezTo>
                  <a:pt x="9646" y="13692"/>
                  <a:pt x="9653" y="13645"/>
                  <a:pt x="9767" y="13645"/>
                </a:cubicBezTo>
                <a:cubicBezTo>
                  <a:pt x="9772" y="13645"/>
                  <a:pt x="9778" y="13646"/>
                  <a:pt x="9783" y="13646"/>
                </a:cubicBezTo>
                <a:lnTo>
                  <a:pt x="9769" y="13630"/>
                </a:lnTo>
                <a:cubicBezTo>
                  <a:pt x="9788" y="13618"/>
                  <a:pt x="9800" y="13614"/>
                  <a:pt x="9811" y="13614"/>
                </a:cubicBezTo>
                <a:cubicBezTo>
                  <a:pt x="9833" y="13614"/>
                  <a:pt x="9842" y="13632"/>
                  <a:pt x="9867" y="13632"/>
                </a:cubicBezTo>
                <a:cubicBezTo>
                  <a:pt x="9876" y="13632"/>
                  <a:pt x="9887" y="13630"/>
                  <a:pt x="9901" y="13623"/>
                </a:cubicBezTo>
                <a:lnTo>
                  <a:pt x="9922" y="13671"/>
                </a:lnTo>
                <a:cubicBezTo>
                  <a:pt x="10006" y="13646"/>
                  <a:pt x="10089" y="13627"/>
                  <a:pt x="10175" y="13613"/>
                </a:cubicBezTo>
                <a:lnTo>
                  <a:pt x="10175" y="13613"/>
                </a:lnTo>
                <a:cubicBezTo>
                  <a:pt x="10126" y="13650"/>
                  <a:pt x="10027" y="13669"/>
                  <a:pt x="9964" y="13690"/>
                </a:cubicBezTo>
                <a:cubicBezTo>
                  <a:pt x="10013" y="13690"/>
                  <a:pt x="10124" y="13685"/>
                  <a:pt x="10150" y="13662"/>
                </a:cubicBezTo>
                <a:lnTo>
                  <a:pt x="10150" y="13662"/>
                </a:lnTo>
                <a:cubicBezTo>
                  <a:pt x="10135" y="13666"/>
                  <a:pt x="10116" y="13673"/>
                  <a:pt x="10100" y="13673"/>
                </a:cubicBezTo>
                <a:cubicBezTo>
                  <a:pt x="10095" y="13673"/>
                  <a:pt x="10091" y="13673"/>
                  <a:pt x="10087" y="13671"/>
                </a:cubicBezTo>
                <a:cubicBezTo>
                  <a:pt x="10150" y="13633"/>
                  <a:pt x="10221" y="13613"/>
                  <a:pt x="10292" y="13613"/>
                </a:cubicBezTo>
                <a:cubicBezTo>
                  <a:pt x="10300" y="13613"/>
                  <a:pt x="10307" y="13613"/>
                  <a:pt x="10314" y="13613"/>
                </a:cubicBezTo>
                <a:cubicBezTo>
                  <a:pt x="10298" y="13708"/>
                  <a:pt x="10558" y="13636"/>
                  <a:pt x="10625" y="13711"/>
                </a:cubicBezTo>
                <a:cubicBezTo>
                  <a:pt x="10668" y="13702"/>
                  <a:pt x="10710" y="13698"/>
                  <a:pt x="10753" y="13698"/>
                </a:cubicBezTo>
                <a:cubicBezTo>
                  <a:pt x="10870" y="13698"/>
                  <a:pt x="10988" y="13723"/>
                  <a:pt x="11121" y="13723"/>
                </a:cubicBezTo>
                <a:cubicBezTo>
                  <a:pt x="11129" y="13723"/>
                  <a:pt x="11138" y="13722"/>
                  <a:pt x="11146" y="13722"/>
                </a:cubicBezTo>
                <a:cubicBezTo>
                  <a:pt x="11077" y="13646"/>
                  <a:pt x="11202" y="13720"/>
                  <a:pt x="11190" y="13643"/>
                </a:cubicBezTo>
                <a:cubicBezTo>
                  <a:pt x="11212" y="13640"/>
                  <a:pt x="11228" y="13638"/>
                  <a:pt x="11239" y="13638"/>
                </a:cubicBezTo>
                <a:cubicBezTo>
                  <a:pt x="11249" y="13638"/>
                  <a:pt x="11254" y="13640"/>
                  <a:pt x="11255" y="13643"/>
                </a:cubicBezTo>
                <a:cubicBezTo>
                  <a:pt x="11255" y="13643"/>
                  <a:pt x="11255" y="13643"/>
                  <a:pt x="11255" y="13643"/>
                </a:cubicBezTo>
                <a:lnTo>
                  <a:pt x="11255" y="13643"/>
                </a:lnTo>
                <a:lnTo>
                  <a:pt x="11255" y="13643"/>
                </a:lnTo>
                <a:lnTo>
                  <a:pt x="11255" y="13643"/>
                </a:lnTo>
                <a:cubicBezTo>
                  <a:pt x="11265" y="13655"/>
                  <a:pt x="11170" y="13697"/>
                  <a:pt x="11248" y="13718"/>
                </a:cubicBezTo>
                <a:cubicBezTo>
                  <a:pt x="11186" y="13687"/>
                  <a:pt x="11350" y="13678"/>
                  <a:pt x="11255" y="13643"/>
                </a:cubicBezTo>
                <a:lnTo>
                  <a:pt x="11255" y="13643"/>
                </a:lnTo>
                <a:lnTo>
                  <a:pt x="11397" y="13685"/>
                </a:lnTo>
                <a:cubicBezTo>
                  <a:pt x="11429" y="13708"/>
                  <a:pt x="11355" y="13704"/>
                  <a:pt x="11360" y="13720"/>
                </a:cubicBezTo>
                <a:cubicBezTo>
                  <a:pt x="11457" y="13727"/>
                  <a:pt x="11399" y="13752"/>
                  <a:pt x="11464" y="13773"/>
                </a:cubicBezTo>
                <a:cubicBezTo>
                  <a:pt x="11455" y="13751"/>
                  <a:pt x="11479" y="13740"/>
                  <a:pt x="11516" y="13740"/>
                </a:cubicBezTo>
                <a:cubicBezTo>
                  <a:pt x="11528" y="13740"/>
                  <a:pt x="11541" y="13741"/>
                  <a:pt x="11554" y="13743"/>
                </a:cubicBezTo>
                <a:lnTo>
                  <a:pt x="11476" y="13708"/>
                </a:lnTo>
                <a:cubicBezTo>
                  <a:pt x="11498" y="13702"/>
                  <a:pt x="11516" y="13699"/>
                  <a:pt x="11532" y="13699"/>
                </a:cubicBezTo>
                <a:cubicBezTo>
                  <a:pt x="11594" y="13699"/>
                  <a:pt x="11611" y="13742"/>
                  <a:pt x="11673" y="13742"/>
                </a:cubicBezTo>
                <a:cubicBezTo>
                  <a:pt x="11690" y="13742"/>
                  <a:pt x="11709" y="13739"/>
                  <a:pt x="11733" y="13732"/>
                </a:cubicBezTo>
                <a:lnTo>
                  <a:pt x="11733" y="13732"/>
                </a:lnTo>
                <a:lnTo>
                  <a:pt x="11689" y="13757"/>
                </a:lnTo>
                <a:cubicBezTo>
                  <a:pt x="11761" y="13743"/>
                  <a:pt x="11951" y="13757"/>
                  <a:pt x="12020" y="13694"/>
                </a:cubicBezTo>
                <a:lnTo>
                  <a:pt x="12020" y="13694"/>
                </a:lnTo>
                <a:cubicBezTo>
                  <a:pt x="12034" y="13704"/>
                  <a:pt x="12050" y="13725"/>
                  <a:pt x="12018" y="13732"/>
                </a:cubicBezTo>
                <a:cubicBezTo>
                  <a:pt x="12026" y="13732"/>
                  <a:pt x="12033" y="13732"/>
                  <a:pt x="12041" y="13732"/>
                </a:cubicBezTo>
                <a:cubicBezTo>
                  <a:pt x="12171" y="13732"/>
                  <a:pt x="12320" y="13691"/>
                  <a:pt x="12440" y="13691"/>
                </a:cubicBezTo>
                <a:cubicBezTo>
                  <a:pt x="12472" y="13691"/>
                  <a:pt x="12501" y="13694"/>
                  <a:pt x="12528" y="13701"/>
                </a:cubicBezTo>
                <a:lnTo>
                  <a:pt x="12514" y="13720"/>
                </a:lnTo>
                <a:cubicBezTo>
                  <a:pt x="12539" y="13716"/>
                  <a:pt x="12559" y="13698"/>
                  <a:pt x="12584" y="13698"/>
                </a:cubicBezTo>
                <a:cubicBezTo>
                  <a:pt x="12592" y="13698"/>
                  <a:pt x="12600" y="13699"/>
                  <a:pt x="12609" y="13704"/>
                </a:cubicBezTo>
                <a:cubicBezTo>
                  <a:pt x="12607" y="13713"/>
                  <a:pt x="12598" y="13725"/>
                  <a:pt x="12611" y="13725"/>
                </a:cubicBezTo>
                <a:cubicBezTo>
                  <a:pt x="12625" y="13719"/>
                  <a:pt x="12676" y="13699"/>
                  <a:pt x="12716" y="13699"/>
                </a:cubicBezTo>
                <a:cubicBezTo>
                  <a:pt x="12724" y="13699"/>
                  <a:pt x="12730" y="13700"/>
                  <a:pt x="12737" y="13701"/>
                </a:cubicBezTo>
                <a:lnTo>
                  <a:pt x="12702" y="13722"/>
                </a:lnTo>
                <a:cubicBezTo>
                  <a:pt x="12725" y="13726"/>
                  <a:pt x="12747" y="13727"/>
                  <a:pt x="12768" y="13727"/>
                </a:cubicBezTo>
                <a:cubicBezTo>
                  <a:pt x="12893" y="13727"/>
                  <a:pt x="12976" y="13670"/>
                  <a:pt x="13094" y="13660"/>
                </a:cubicBezTo>
                <a:cubicBezTo>
                  <a:pt x="13094" y="13715"/>
                  <a:pt x="13224" y="13732"/>
                  <a:pt x="13288" y="13741"/>
                </a:cubicBezTo>
                <a:lnTo>
                  <a:pt x="13288" y="13750"/>
                </a:lnTo>
                <a:cubicBezTo>
                  <a:pt x="13297" y="13750"/>
                  <a:pt x="13305" y="13750"/>
                  <a:pt x="13313" y="13750"/>
                </a:cubicBezTo>
                <a:cubicBezTo>
                  <a:pt x="13492" y="13750"/>
                  <a:pt x="13623" y="13703"/>
                  <a:pt x="13794" y="13681"/>
                </a:cubicBezTo>
                <a:cubicBezTo>
                  <a:pt x="13903" y="13738"/>
                  <a:pt x="14169" y="13706"/>
                  <a:pt x="14346" y="13738"/>
                </a:cubicBezTo>
                <a:cubicBezTo>
                  <a:pt x="14318" y="13729"/>
                  <a:pt x="14350" y="13697"/>
                  <a:pt x="14383" y="13692"/>
                </a:cubicBezTo>
                <a:cubicBezTo>
                  <a:pt x="14387" y="13693"/>
                  <a:pt x="14392" y="13694"/>
                  <a:pt x="14397" y="13694"/>
                </a:cubicBezTo>
                <a:cubicBezTo>
                  <a:pt x="14423" y="13694"/>
                  <a:pt x="14455" y="13681"/>
                  <a:pt x="14474" y="13681"/>
                </a:cubicBezTo>
                <a:cubicBezTo>
                  <a:pt x="14487" y="13681"/>
                  <a:pt x="14494" y="13686"/>
                  <a:pt x="14492" y="13704"/>
                </a:cubicBezTo>
                <a:lnTo>
                  <a:pt x="14475" y="13704"/>
                </a:lnTo>
                <a:cubicBezTo>
                  <a:pt x="14497" y="13737"/>
                  <a:pt x="14544" y="13742"/>
                  <a:pt x="14592" y="13742"/>
                </a:cubicBezTo>
                <a:cubicBezTo>
                  <a:pt x="14606" y="13742"/>
                  <a:pt x="14621" y="13742"/>
                  <a:pt x="14634" y="13741"/>
                </a:cubicBezTo>
                <a:lnTo>
                  <a:pt x="14634" y="13741"/>
                </a:lnTo>
                <a:cubicBezTo>
                  <a:pt x="14577" y="13794"/>
                  <a:pt x="14523" y="13849"/>
                  <a:pt x="14471" y="13908"/>
                </a:cubicBezTo>
                <a:lnTo>
                  <a:pt x="14475" y="13868"/>
                </a:lnTo>
                <a:lnTo>
                  <a:pt x="14475" y="13868"/>
                </a:lnTo>
                <a:cubicBezTo>
                  <a:pt x="14415" y="13924"/>
                  <a:pt x="14473" y="14014"/>
                  <a:pt x="14422" y="14068"/>
                </a:cubicBezTo>
                <a:lnTo>
                  <a:pt x="14369" y="14047"/>
                </a:lnTo>
                <a:cubicBezTo>
                  <a:pt x="14269" y="14149"/>
                  <a:pt x="14135" y="14218"/>
                  <a:pt x="14070" y="14353"/>
                </a:cubicBezTo>
                <a:cubicBezTo>
                  <a:pt x="14060" y="14341"/>
                  <a:pt x="14063" y="14325"/>
                  <a:pt x="14072" y="14313"/>
                </a:cubicBezTo>
                <a:lnTo>
                  <a:pt x="14072" y="14313"/>
                </a:lnTo>
                <a:cubicBezTo>
                  <a:pt x="14025" y="14360"/>
                  <a:pt x="13876" y="14465"/>
                  <a:pt x="13926" y="14502"/>
                </a:cubicBezTo>
                <a:lnTo>
                  <a:pt x="13926" y="14502"/>
                </a:lnTo>
                <a:cubicBezTo>
                  <a:pt x="13924" y="14501"/>
                  <a:pt x="13922" y="14501"/>
                  <a:pt x="13921" y="14501"/>
                </a:cubicBezTo>
                <a:cubicBezTo>
                  <a:pt x="13883" y="14501"/>
                  <a:pt x="13820" y="14615"/>
                  <a:pt x="13785" y="14677"/>
                </a:cubicBezTo>
                <a:lnTo>
                  <a:pt x="13768" y="14643"/>
                </a:lnTo>
                <a:cubicBezTo>
                  <a:pt x="13754" y="14721"/>
                  <a:pt x="13761" y="14731"/>
                  <a:pt x="13708" y="14805"/>
                </a:cubicBezTo>
                <a:cubicBezTo>
                  <a:pt x="13704" y="14807"/>
                  <a:pt x="13700" y="14808"/>
                  <a:pt x="13697" y="14808"/>
                </a:cubicBezTo>
                <a:cubicBezTo>
                  <a:pt x="13686" y="14808"/>
                  <a:pt x="13681" y="14798"/>
                  <a:pt x="13694" y="14788"/>
                </a:cubicBezTo>
                <a:lnTo>
                  <a:pt x="13694" y="14788"/>
                </a:lnTo>
                <a:cubicBezTo>
                  <a:pt x="13640" y="14823"/>
                  <a:pt x="13682" y="14848"/>
                  <a:pt x="13611" y="14895"/>
                </a:cubicBezTo>
                <a:lnTo>
                  <a:pt x="13618" y="14856"/>
                </a:lnTo>
                <a:lnTo>
                  <a:pt x="13618" y="14856"/>
                </a:lnTo>
                <a:cubicBezTo>
                  <a:pt x="13562" y="14907"/>
                  <a:pt x="13576" y="14911"/>
                  <a:pt x="13564" y="14958"/>
                </a:cubicBezTo>
                <a:cubicBezTo>
                  <a:pt x="13546" y="14997"/>
                  <a:pt x="13479" y="15039"/>
                  <a:pt x="13443" y="15039"/>
                </a:cubicBezTo>
                <a:cubicBezTo>
                  <a:pt x="13438" y="15039"/>
                  <a:pt x="13433" y="15038"/>
                  <a:pt x="13430" y="15037"/>
                </a:cubicBezTo>
                <a:lnTo>
                  <a:pt x="13430" y="15037"/>
                </a:lnTo>
                <a:cubicBezTo>
                  <a:pt x="13437" y="15074"/>
                  <a:pt x="13421" y="15109"/>
                  <a:pt x="13390" y="15129"/>
                </a:cubicBezTo>
                <a:cubicBezTo>
                  <a:pt x="13377" y="15125"/>
                  <a:pt x="13383" y="15109"/>
                  <a:pt x="13386" y="15099"/>
                </a:cubicBezTo>
                <a:lnTo>
                  <a:pt x="13386" y="15099"/>
                </a:lnTo>
                <a:cubicBezTo>
                  <a:pt x="13281" y="15171"/>
                  <a:pt x="13286" y="15259"/>
                  <a:pt x="13200" y="15294"/>
                </a:cubicBezTo>
                <a:cubicBezTo>
                  <a:pt x="13195" y="15291"/>
                  <a:pt x="13189" y="15288"/>
                  <a:pt x="13183" y="15288"/>
                </a:cubicBezTo>
                <a:cubicBezTo>
                  <a:pt x="13181" y="15288"/>
                  <a:pt x="13179" y="15289"/>
                  <a:pt x="13177" y="15289"/>
                </a:cubicBezTo>
                <a:cubicBezTo>
                  <a:pt x="13214" y="15250"/>
                  <a:pt x="13256" y="15211"/>
                  <a:pt x="13300" y="15173"/>
                </a:cubicBezTo>
                <a:cubicBezTo>
                  <a:pt x="13295" y="15169"/>
                  <a:pt x="13289" y="15168"/>
                  <a:pt x="13282" y="15168"/>
                </a:cubicBezTo>
                <a:cubicBezTo>
                  <a:pt x="13272" y="15168"/>
                  <a:pt x="13260" y="15171"/>
                  <a:pt x="13249" y="15171"/>
                </a:cubicBezTo>
                <a:cubicBezTo>
                  <a:pt x="13234" y="15171"/>
                  <a:pt x="13224" y="15164"/>
                  <a:pt x="13230" y="15127"/>
                </a:cubicBezTo>
                <a:lnTo>
                  <a:pt x="13230" y="15127"/>
                </a:lnTo>
                <a:cubicBezTo>
                  <a:pt x="13203" y="15190"/>
                  <a:pt x="13163" y="15303"/>
                  <a:pt x="13098" y="15347"/>
                </a:cubicBezTo>
                <a:cubicBezTo>
                  <a:pt x="13096" y="15348"/>
                  <a:pt x="13093" y="15349"/>
                  <a:pt x="13090" y="15349"/>
                </a:cubicBezTo>
                <a:cubicBezTo>
                  <a:pt x="13087" y="15349"/>
                  <a:pt x="13084" y="15348"/>
                  <a:pt x="13082" y="15347"/>
                </a:cubicBezTo>
                <a:lnTo>
                  <a:pt x="13087" y="15340"/>
                </a:lnTo>
                <a:lnTo>
                  <a:pt x="13087" y="15340"/>
                </a:lnTo>
                <a:cubicBezTo>
                  <a:pt x="13073" y="15350"/>
                  <a:pt x="13061" y="15364"/>
                  <a:pt x="13057" y="15377"/>
                </a:cubicBezTo>
                <a:cubicBezTo>
                  <a:pt x="13036" y="15389"/>
                  <a:pt x="13020" y="15403"/>
                  <a:pt x="13003" y="15417"/>
                </a:cubicBezTo>
                <a:cubicBezTo>
                  <a:pt x="13001" y="15416"/>
                  <a:pt x="12999" y="15415"/>
                  <a:pt x="12997" y="15415"/>
                </a:cubicBezTo>
                <a:cubicBezTo>
                  <a:pt x="12970" y="15415"/>
                  <a:pt x="12927" y="15472"/>
                  <a:pt x="12901" y="15498"/>
                </a:cubicBezTo>
                <a:cubicBezTo>
                  <a:pt x="12923" y="15517"/>
                  <a:pt x="12899" y="15543"/>
                  <a:pt x="12922" y="15543"/>
                </a:cubicBezTo>
                <a:cubicBezTo>
                  <a:pt x="12927" y="15543"/>
                  <a:pt x="12934" y="15542"/>
                  <a:pt x="12943" y="15540"/>
                </a:cubicBezTo>
                <a:cubicBezTo>
                  <a:pt x="12937" y="15540"/>
                  <a:pt x="12942" y="15534"/>
                  <a:pt x="12952" y="15521"/>
                </a:cubicBezTo>
                <a:lnTo>
                  <a:pt x="12952" y="15521"/>
                </a:lnTo>
                <a:cubicBezTo>
                  <a:pt x="12952" y="15521"/>
                  <a:pt x="12952" y="15521"/>
                  <a:pt x="12952" y="15521"/>
                </a:cubicBezTo>
                <a:cubicBezTo>
                  <a:pt x="12955" y="15517"/>
                  <a:pt x="12957" y="15514"/>
                  <a:pt x="12959" y="15512"/>
                </a:cubicBezTo>
                <a:lnTo>
                  <a:pt x="12968" y="15501"/>
                </a:lnTo>
                <a:lnTo>
                  <a:pt x="12968" y="15501"/>
                </a:lnTo>
                <a:cubicBezTo>
                  <a:pt x="12967" y="15504"/>
                  <a:pt x="12965" y="15507"/>
                  <a:pt x="12962" y="15510"/>
                </a:cubicBezTo>
                <a:cubicBezTo>
                  <a:pt x="12958" y="15514"/>
                  <a:pt x="12955" y="15518"/>
                  <a:pt x="12952" y="15521"/>
                </a:cubicBezTo>
                <a:lnTo>
                  <a:pt x="12952" y="15521"/>
                </a:lnTo>
                <a:cubicBezTo>
                  <a:pt x="12959" y="15519"/>
                  <a:pt x="12964" y="15517"/>
                  <a:pt x="12969" y="15514"/>
                </a:cubicBezTo>
                <a:lnTo>
                  <a:pt x="12969" y="15500"/>
                </a:lnTo>
                <a:lnTo>
                  <a:pt x="12968" y="15501"/>
                </a:lnTo>
                <a:lnTo>
                  <a:pt x="12968" y="15501"/>
                </a:lnTo>
                <a:cubicBezTo>
                  <a:pt x="12969" y="15499"/>
                  <a:pt x="12970" y="15497"/>
                  <a:pt x="12971" y="15496"/>
                </a:cubicBezTo>
                <a:lnTo>
                  <a:pt x="12971" y="15500"/>
                </a:lnTo>
                <a:cubicBezTo>
                  <a:pt x="12989" y="15482"/>
                  <a:pt x="13013" y="15459"/>
                  <a:pt x="13038" y="15428"/>
                </a:cubicBezTo>
                <a:lnTo>
                  <a:pt x="13038" y="15428"/>
                </a:lnTo>
                <a:cubicBezTo>
                  <a:pt x="13033" y="15468"/>
                  <a:pt x="13008" y="15500"/>
                  <a:pt x="12973" y="15517"/>
                </a:cubicBezTo>
                <a:cubicBezTo>
                  <a:pt x="12973" y="15542"/>
                  <a:pt x="12975" y="15568"/>
                  <a:pt x="12973" y="15595"/>
                </a:cubicBezTo>
                <a:cubicBezTo>
                  <a:pt x="12908" y="15597"/>
                  <a:pt x="12826" y="15643"/>
                  <a:pt x="12787" y="15643"/>
                </a:cubicBezTo>
                <a:cubicBezTo>
                  <a:pt x="12783" y="15643"/>
                  <a:pt x="12779" y="15643"/>
                  <a:pt x="12776" y="15642"/>
                </a:cubicBezTo>
                <a:cubicBezTo>
                  <a:pt x="12707" y="15741"/>
                  <a:pt x="12586" y="15853"/>
                  <a:pt x="12579" y="15952"/>
                </a:cubicBezTo>
                <a:cubicBezTo>
                  <a:pt x="12569" y="15968"/>
                  <a:pt x="12558" y="15972"/>
                  <a:pt x="12548" y="15972"/>
                </a:cubicBezTo>
                <a:cubicBezTo>
                  <a:pt x="12538" y="15972"/>
                  <a:pt x="12529" y="15969"/>
                  <a:pt x="12521" y="15969"/>
                </a:cubicBezTo>
                <a:cubicBezTo>
                  <a:pt x="12530" y="15950"/>
                  <a:pt x="12549" y="15934"/>
                  <a:pt x="12549" y="15920"/>
                </a:cubicBezTo>
                <a:lnTo>
                  <a:pt x="12549" y="15920"/>
                </a:lnTo>
                <a:cubicBezTo>
                  <a:pt x="12512" y="15980"/>
                  <a:pt x="12410" y="16068"/>
                  <a:pt x="12431" y="16112"/>
                </a:cubicBezTo>
                <a:cubicBezTo>
                  <a:pt x="12417" y="16121"/>
                  <a:pt x="12408" y="16124"/>
                  <a:pt x="12403" y="16124"/>
                </a:cubicBezTo>
                <a:cubicBezTo>
                  <a:pt x="12389" y="16124"/>
                  <a:pt x="12399" y="16101"/>
                  <a:pt x="12394" y="16101"/>
                </a:cubicBezTo>
                <a:lnTo>
                  <a:pt x="12394" y="16101"/>
                </a:lnTo>
                <a:cubicBezTo>
                  <a:pt x="12390" y="16101"/>
                  <a:pt x="12381" y="16110"/>
                  <a:pt x="12356" y="16138"/>
                </a:cubicBezTo>
                <a:lnTo>
                  <a:pt x="12356" y="16117"/>
                </a:lnTo>
                <a:cubicBezTo>
                  <a:pt x="12145" y="16227"/>
                  <a:pt x="12172" y="16456"/>
                  <a:pt x="11944" y="16575"/>
                </a:cubicBezTo>
                <a:lnTo>
                  <a:pt x="11944" y="16575"/>
                </a:lnTo>
                <a:cubicBezTo>
                  <a:pt x="11946" y="16574"/>
                  <a:pt x="11948" y="16574"/>
                  <a:pt x="11949" y="16574"/>
                </a:cubicBezTo>
                <a:cubicBezTo>
                  <a:pt x="11952" y="16574"/>
                  <a:pt x="11954" y="16575"/>
                  <a:pt x="11955" y="16576"/>
                </a:cubicBezTo>
                <a:cubicBezTo>
                  <a:pt x="11719" y="16754"/>
                  <a:pt x="11554" y="17033"/>
                  <a:pt x="11302" y="17193"/>
                </a:cubicBezTo>
                <a:cubicBezTo>
                  <a:pt x="11234" y="17244"/>
                  <a:pt x="11248" y="17269"/>
                  <a:pt x="11230" y="17320"/>
                </a:cubicBezTo>
                <a:lnTo>
                  <a:pt x="11190" y="17306"/>
                </a:lnTo>
                <a:lnTo>
                  <a:pt x="11160" y="17399"/>
                </a:lnTo>
                <a:cubicBezTo>
                  <a:pt x="11098" y="17508"/>
                  <a:pt x="10947" y="17485"/>
                  <a:pt x="10880" y="17638"/>
                </a:cubicBezTo>
                <a:lnTo>
                  <a:pt x="10912" y="17640"/>
                </a:lnTo>
                <a:cubicBezTo>
                  <a:pt x="10873" y="17673"/>
                  <a:pt x="10815" y="17754"/>
                  <a:pt x="10792" y="17754"/>
                </a:cubicBezTo>
                <a:cubicBezTo>
                  <a:pt x="10789" y="17754"/>
                  <a:pt x="10786" y="17752"/>
                  <a:pt x="10785" y="17749"/>
                </a:cubicBezTo>
                <a:lnTo>
                  <a:pt x="10785" y="17749"/>
                </a:lnTo>
                <a:cubicBezTo>
                  <a:pt x="10782" y="17756"/>
                  <a:pt x="10789" y="17781"/>
                  <a:pt x="10764" y="17786"/>
                </a:cubicBezTo>
                <a:lnTo>
                  <a:pt x="10750" y="17774"/>
                </a:lnTo>
                <a:lnTo>
                  <a:pt x="10678" y="17895"/>
                </a:lnTo>
                <a:cubicBezTo>
                  <a:pt x="10660" y="17909"/>
                  <a:pt x="10647" y="17914"/>
                  <a:pt x="10637" y="17914"/>
                </a:cubicBezTo>
                <a:cubicBezTo>
                  <a:pt x="10617" y="17914"/>
                  <a:pt x="10611" y="17891"/>
                  <a:pt x="10590" y="17891"/>
                </a:cubicBezTo>
                <a:cubicBezTo>
                  <a:pt x="10576" y="17891"/>
                  <a:pt x="10556" y="17901"/>
                  <a:pt x="10520" y="17934"/>
                </a:cubicBezTo>
                <a:cubicBezTo>
                  <a:pt x="10487" y="17979"/>
                  <a:pt x="10449" y="18085"/>
                  <a:pt x="10470" y="18085"/>
                </a:cubicBezTo>
                <a:cubicBezTo>
                  <a:pt x="10470" y="18085"/>
                  <a:pt x="10471" y="18085"/>
                  <a:pt x="10472" y="18085"/>
                </a:cubicBezTo>
                <a:cubicBezTo>
                  <a:pt x="10484" y="18073"/>
                  <a:pt x="10507" y="18060"/>
                  <a:pt x="10524" y="18060"/>
                </a:cubicBezTo>
                <a:cubicBezTo>
                  <a:pt x="10529" y="18060"/>
                  <a:pt x="10533" y="18062"/>
                  <a:pt x="10537" y="18064"/>
                </a:cubicBezTo>
                <a:lnTo>
                  <a:pt x="10509" y="18108"/>
                </a:lnTo>
                <a:cubicBezTo>
                  <a:pt x="10534" y="18143"/>
                  <a:pt x="10548" y="18189"/>
                  <a:pt x="10598" y="18189"/>
                </a:cubicBezTo>
                <a:cubicBezTo>
                  <a:pt x="10617" y="18189"/>
                  <a:pt x="10642" y="18182"/>
                  <a:pt x="10676" y="18164"/>
                </a:cubicBezTo>
                <a:lnTo>
                  <a:pt x="10715" y="18076"/>
                </a:lnTo>
                <a:lnTo>
                  <a:pt x="10755" y="18076"/>
                </a:lnTo>
                <a:lnTo>
                  <a:pt x="10704" y="18132"/>
                </a:lnTo>
                <a:cubicBezTo>
                  <a:pt x="10752" y="18120"/>
                  <a:pt x="10755" y="18083"/>
                  <a:pt x="10764" y="18050"/>
                </a:cubicBezTo>
                <a:cubicBezTo>
                  <a:pt x="10771" y="18052"/>
                  <a:pt x="10778" y="18053"/>
                  <a:pt x="10785" y="18053"/>
                </a:cubicBezTo>
                <a:cubicBezTo>
                  <a:pt x="10795" y="18053"/>
                  <a:pt x="10805" y="18051"/>
                  <a:pt x="10815" y="18046"/>
                </a:cubicBezTo>
                <a:lnTo>
                  <a:pt x="10836" y="17944"/>
                </a:lnTo>
                <a:cubicBezTo>
                  <a:pt x="10853" y="17951"/>
                  <a:pt x="10847" y="17982"/>
                  <a:pt x="10865" y="17982"/>
                </a:cubicBezTo>
                <a:cubicBezTo>
                  <a:pt x="10871" y="17982"/>
                  <a:pt x="10879" y="17979"/>
                  <a:pt x="10891" y="17972"/>
                </a:cubicBezTo>
                <a:cubicBezTo>
                  <a:pt x="10901" y="17923"/>
                  <a:pt x="10826" y="17962"/>
                  <a:pt x="10861" y="17902"/>
                </a:cubicBezTo>
                <a:cubicBezTo>
                  <a:pt x="10912" y="17890"/>
                  <a:pt x="10917" y="17914"/>
                  <a:pt x="10938" y="17863"/>
                </a:cubicBezTo>
                <a:cubicBezTo>
                  <a:pt x="10952" y="17867"/>
                  <a:pt x="10952" y="17879"/>
                  <a:pt x="10946" y="17894"/>
                </a:cubicBezTo>
                <a:lnTo>
                  <a:pt x="10946" y="17894"/>
                </a:lnTo>
                <a:cubicBezTo>
                  <a:pt x="10968" y="17851"/>
                  <a:pt x="11021" y="17809"/>
                  <a:pt x="11017" y="17772"/>
                </a:cubicBezTo>
                <a:cubicBezTo>
                  <a:pt x="11061" y="17766"/>
                  <a:pt x="11100" y="17692"/>
                  <a:pt x="11134" y="17692"/>
                </a:cubicBezTo>
                <a:cubicBezTo>
                  <a:pt x="11140" y="17692"/>
                  <a:pt x="11147" y="17695"/>
                  <a:pt x="11153" y="17703"/>
                </a:cubicBezTo>
                <a:cubicBezTo>
                  <a:pt x="11160" y="17659"/>
                  <a:pt x="11179" y="17619"/>
                  <a:pt x="11207" y="17584"/>
                </a:cubicBezTo>
                <a:lnTo>
                  <a:pt x="11207" y="17584"/>
                </a:lnTo>
                <a:cubicBezTo>
                  <a:pt x="11205" y="17604"/>
                  <a:pt x="11209" y="17612"/>
                  <a:pt x="11216" y="17612"/>
                </a:cubicBezTo>
                <a:cubicBezTo>
                  <a:pt x="11239" y="17612"/>
                  <a:pt x="11299" y="17528"/>
                  <a:pt x="11334" y="17528"/>
                </a:cubicBezTo>
                <a:cubicBezTo>
                  <a:pt x="11342" y="17528"/>
                  <a:pt x="11348" y="17532"/>
                  <a:pt x="11353" y="17540"/>
                </a:cubicBezTo>
                <a:cubicBezTo>
                  <a:pt x="11350" y="17459"/>
                  <a:pt x="11478" y="17380"/>
                  <a:pt x="11524" y="17285"/>
                </a:cubicBezTo>
                <a:lnTo>
                  <a:pt x="11524" y="17285"/>
                </a:lnTo>
                <a:cubicBezTo>
                  <a:pt x="11522" y="17293"/>
                  <a:pt x="11522" y="17303"/>
                  <a:pt x="11517" y="17309"/>
                </a:cubicBezTo>
                <a:lnTo>
                  <a:pt x="11517" y="17309"/>
                </a:lnTo>
                <a:cubicBezTo>
                  <a:pt x="11558" y="17276"/>
                  <a:pt x="11581" y="17278"/>
                  <a:pt x="11615" y="17260"/>
                </a:cubicBezTo>
                <a:cubicBezTo>
                  <a:pt x="11585" y="17220"/>
                  <a:pt x="11638" y="17151"/>
                  <a:pt x="11649" y="17098"/>
                </a:cubicBezTo>
                <a:cubicBezTo>
                  <a:pt x="11656" y="17096"/>
                  <a:pt x="11662" y="17096"/>
                  <a:pt x="11667" y="17096"/>
                </a:cubicBezTo>
                <a:cubicBezTo>
                  <a:pt x="11717" y="17096"/>
                  <a:pt x="11663" y="17169"/>
                  <a:pt x="11707" y="17183"/>
                </a:cubicBezTo>
                <a:cubicBezTo>
                  <a:pt x="11675" y="17158"/>
                  <a:pt x="11763" y="17072"/>
                  <a:pt x="11721" y="17065"/>
                </a:cubicBezTo>
                <a:cubicBezTo>
                  <a:pt x="11759" y="17054"/>
                  <a:pt x="11765" y="17048"/>
                  <a:pt x="11779" y="17048"/>
                </a:cubicBezTo>
                <a:cubicBezTo>
                  <a:pt x="11786" y="17048"/>
                  <a:pt x="11795" y="17050"/>
                  <a:pt x="11812" y="17054"/>
                </a:cubicBezTo>
                <a:cubicBezTo>
                  <a:pt x="11775" y="17003"/>
                  <a:pt x="11837" y="17012"/>
                  <a:pt x="11842" y="16954"/>
                </a:cubicBezTo>
                <a:cubicBezTo>
                  <a:pt x="11862" y="16945"/>
                  <a:pt x="11875" y="16943"/>
                  <a:pt x="11884" y="16943"/>
                </a:cubicBezTo>
                <a:cubicBezTo>
                  <a:pt x="11895" y="16943"/>
                  <a:pt x="11901" y="16946"/>
                  <a:pt x="11906" y="16946"/>
                </a:cubicBezTo>
                <a:cubicBezTo>
                  <a:pt x="11915" y="16946"/>
                  <a:pt x="11922" y="16939"/>
                  <a:pt x="11942" y="16907"/>
                </a:cubicBezTo>
                <a:lnTo>
                  <a:pt x="11942" y="16910"/>
                </a:lnTo>
                <a:cubicBezTo>
                  <a:pt x="11946" y="16908"/>
                  <a:pt x="11949" y="16907"/>
                  <a:pt x="11952" y="16907"/>
                </a:cubicBezTo>
                <a:cubicBezTo>
                  <a:pt x="11974" y="16907"/>
                  <a:pt x="11946" y="16964"/>
                  <a:pt x="11944" y="16968"/>
                </a:cubicBezTo>
                <a:cubicBezTo>
                  <a:pt x="12004" y="16910"/>
                  <a:pt x="11939" y="16910"/>
                  <a:pt x="11932" y="16877"/>
                </a:cubicBezTo>
                <a:cubicBezTo>
                  <a:pt x="11955" y="16848"/>
                  <a:pt x="11969" y="16838"/>
                  <a:pt x="11980" y="16838"/>
                </a:cubicBezTo>
                <a:cubicBezTo>
                  <a:pt x="11996" y="16838"/>
                  <a:pt x="12004" y="16862"/>
                  <a:pt x="12026" y="16862"/>
                </a:cubicBezTo>
                <a:cubicBezTo>
                  <a:pt x="12028" y="16862"/>
                  <a:pt x="12030" y="16861"/>
                  <a:pt x="12032" y="16861"/>
                </a:cubicBezTo>
                <a:cubicBezTo>
                  <a:pt x="12067" y="16808"/>
                  <a:pt x="12071" y="16743"/>
                  <a:pt x="12104" y="16710"/>
                </a:cubicBezTo>
                <a:cubicBezTo>
                  <a:pt x="12113" y="16715"/>
                  <a:pt x="12120" y="16710"/>
                  <a:pt x="12120" y="16724"/>
                </a:cubicBezTo>
                <a:cubicBezTo>
                  <a:pt x="12141" y="16650"/>
                  <a:pt x="12259" y="16583"/>
                  <a:pt x="12280" y="16495"/>
                </a:cubicBezTo>
                <a:lnTo>
                  <a:pt x="12296" y="16495"/>
                </a:lnTo>
                <a:cubicBezTo>
                  <a:pt x="12275" y="16490"/>
                  <a:pt x="12254" y="16476"/>
                  <a:pt x="12243" y="16458"/>
                </a:cubicBezTo>
                <a:cubicBezTo>
                  <a:pt x="12266" y="16435"/>
                  <a:pt x="12270" y="16398"/>
                  <a:pt x="12295" y="16398"/>
                </a:cubicBezTo>
                <a:cubicBezTo>
                  <a:pt x="12297" y="16398"/>
                  <a:pt x="12300" y="16399"/>
                  <a:pt x="12303" y="16400"/>
                </a:cubicBezTo>
                <a:cubicBezTo>
                  <a:pt x="12285" y="16416"/>
                  <a:pt x="12292" y="16428"/>
                  <a:pt x="12292" y="16442"/>
                </a:cubicBezTo>
                <a:lnTo>
                  <a:pt x="12310" y="16404"/>
                </a:lnTo>
                <a:lnTo>
                  <a:pt x="12310" y="16404"/>
                </a:lnTo>
                <a:cubicBezTo>
                  <a:pt x="12366" y="16409"/>
                  <a:pt x="12282" y="16453"/>
                  <a:pt x="12305" y="16474"/>
                </a:cubicBezTo>
                <a:cubicBezTo>
                  <a:pt x="12352" y="16411"/>
                  <a:pt x="12389" y="16321"/>
                  <a:pt x="12438" y="16289"/>
                </a:cubicBezTo>
                <a:lnTo>
                  <a:pt x="12438" y="16289"/>
                </a:lnTo>
                <a:cubicBezTo>
                  <a:pt x="12472" y="16307"/>
                  <a:pt x="12383" y="16373"/>
                  <a:pt x="12410" y="16373"/>
                </a:cubicBezTo>
                <a:cubicBezTo>
                  <a:pt x="12415" y="16373"/>
                  <a:pt x="12422" y="16371"/>
                  <a:pt x="12433" y="16367"/>
                </a:cubicBezTo>
                <a:lnTo>
                  <a:pt x="12433" y="16367"/>
                </a:lnTo>
                <a:lnTo>
                  <a:pt x="12356" y="16421"/>
                </a:lnTo>
                <a:cubicBezTo>
                  <a:pt x="12359" y="16421"/>
                  <a:pt x="12362" y="16421"/>
                  <a:pt x="12365" y="16421"/>
                </a:cubicBezTo>
                <a:cubicBezTo>
                  <a:pt x="12446" y="16421"/>
                  <a:pt x="12318" y="16456"/>
                  <a:pt x="12412" y="16462"/>
                </a:cubicBezTo>
                <a:cubicBezTo>
                  <a:pt x="12505" y="16384"/>
                  <a:pt x="12491" y="16351"/>
                  <a:pt x="12586" y="16275"/>
                </a:cubicBezTo>
                <a:cubicBezTo>
                  <a:pt x="12588" y="16238"/>
                  <a:pt x="12554" y="16256"/>
                  <a:pt x="12556" y="16219"/>
                </a:cubicBezTo>
                <a:cubicBezTo>
                  <a:pt x="12646" y="16068"/>
                  <a:pt x="12727" y="16200"/>
                  <a:pt x="12776" y="16071"/>
                </a:cubicBezTo>
                <a:cubicBezTo>
                  <a:pt x="12781" y="16027"/>
                  <a:pt x="12751" y="15980"/>
                  <a:pt x="12834" y="15936"/>
                </a:cubicBezTo>
                <a:lnTo>
                  <a:pt x="12846" y="15992"/>
                </a:lnTo>
                <a:cubicBezTo>
                  <a:pt x="12931" y="15913"/>
                  <a:pt x="12843" y="15897"/>
                  <a:pt x="12955" y="15832"/>
                </a:cubicBezTo>
                <a:lnTo>
                  <a:pt x="12955" y="15832"/>
                </a:lnTo>
                <a:cubicBezTo>
                  <a:pt x="12952" y="15860"/>
                  <a:pt x="12908" y="15902"/>
                  <a:pt x="12915" y="15902"/>
                </a:cubicBezTo>
                <a:cubicBezTo>
                  <a:pt x="12916" y="15902"/>
                  <a:pt x="12916" y="15902"/>
                  <a:pt x="12918" y="15901"/>
                </a:cubicBezTo>
                <a:cubicBezTo>
                  <a:pt x="12999" y="15871"/>
                  <a:pt x="12936" y="15841"/>
                  <a:pt x="12980" y="15797"/>
                </a:cubicBezTo>
                <a:lnTo>
                  <a:pt x="12980" y="15797"/>
                </a:lnTo>
                <a:lnTo>
                  <a:pt x="13020" y="15820"/>
                </a:lnTo>
                <a:cubicBezTo>
                  <a:pt x="13103" y="15725"/>
                  <a:pt x="13177" y="15607"/>
                  <a:pt x="13268" y="15505"/>
                </a:cubicBezTo>
                <a:cubicBezTo>
                  <a:pt x="13271" y="15516"/>
                  <a:pt x="13268" y="15534"/>
                  <a:pt x="13282" y="15534"/>
                </a:cubicBezTo>
                <a:cubicBezTo>
                  <a:pt x="13286" y="15534"/>
                  <a:pt x="13291" y="15533"/>
                  <a:pt x="13298" y="15530"/>
                </a:cubicBezTo>
                <a:cubicBezTo>
                  <a:pt x="13404" y="15394"/>
                  <a:pt x="13562" y="15271"/>
                  <a:pt x="13699" y="15171"/>
                </a:cubicBezTo>
                <a:lnTo>
                  <a:pt x="13717" y="15099"/>
                </a:lnTo>
                <a:cubicBezTo>
                  <a:pt x="13722" y="15096"/>
                  <a:pt x="13728" y="15094"/>
                  <a:pt x="13733" y="15094"/>
                </a:cubicBezTo>
                <a:cubicBezTo>
                  <a:pt x="13741" y="15094"/>
                  <a:pt x="13747" y="15099"/>
                  <a:pt x="13743" y="15109"/>
                </a:cubicBezTo>
                <a:cubicBezTo>
                  <a:pt x="13798" y="15071"/>
                  <a:pt x="13729" y="15090"/>
                  <a:pt x="13740" y="15055"/>
                </a:cubicBezTo>
                <a:cubicBezTo>
                  <a:pt x="13752" y="15043"/>
                  <a:pt x="13763" y="15038"/>
                  <a:pt x="13771" y="15038"/>
                </a:cubicBezTo>
                <a:cubicBezTo>
                  <a:pt x="13782" y="15038"/>
                  <a:pt x="13787" y="15047"/>
                  <a:pt x="13782" y="15060"/>
                </a:cubicBezTo>
                <a:cubicBezTo>
                  <a:pt x="13840" y="14958"/>
                  <a:pt x="13965" y="14779"/>
                  <a:pt x="14079" y="14721"/>
                </a:cubicBezTo>
                <a:lnTo>
                  <a:pt x="14079" y="14721"/>
                </a:lnTo>
                <a:lnTo>
                  <a:pt x="14070" y="14747"/>
                </a:lnTo>
                <a:cubicBezTo>
                  <a:pt x="14148" y="14691"/>
                  <a:pt x="14091" y="14617"/>
                  <a:pt x="14179" y="14580"/>
                </a:cubicBezTo>
                <a:lnTo>
                  <a:pt x="14179" y="14580"/>
                </a:lnTo>
                <a:lnTo>
                  <a:pt x="14172" y="14596"/>
                </a:lnTo>
                <a:cubicBezTo>
                  <a:pt x="14327" y="14462"/>
                  <a:pt x="14464" y="14279"/>
                  <a:pt x="14614" y="14207"/>
                </a:cubicBezTo>
                <a:cubicBezTo>
                  <a:pt x="14596" y="14146"/>
                  <a:pt x="14772" y="14079"/>
                  <a:pt x="14730" y="14017"/>
                </a:cubicBezTo>
                <a:cubicBezTo>
                  <a:pt x="14837" y="13959"/>
                  <a:pt x="14823" y="13993"/>
                  <a:pt x="14958" y="13894"/>
                </a:cubicBezTo>
                <a:cubicBezTo>
                  <a:pt x="14990" y="13864"/>
                  <a:pt x="14971" y="13815"/>
                  <a:pt x="15004" y="13769"/>
                </a:cubicBezTo>
                <a:lnTo>
                  <a:pt x="15032" y="13794"/>
                </a:lnTo>
                <a:lnTo>
                  <a:pt x="15034" y="13787"/>
                </a:lnTo>
                <a:lnTo>
                  <a:pt x="15036" y="13789"/>
                </a:lnTo>
                <a:lnTo>
                  <a:pt x="15057" y="13715"/>
                </a:lnTo>
                <a:lnTo>
                  <a:pt x="15118" y="13720"/>
                </a:lnTo>
                <a:lnTo>
                  <a:pt x="15141" y="13685"/>
                </a:lnTo>
                <a:lnTo>
                  <a:pt x="15147" y="13676"/>
                </a:lnTo>
                <a:lnTo>
                  <a:pt x="15138" y="13681"/>
                </a:lnTo>
                <a:cubicBezTo>
                  <a:pt x="15128" y="13686"/>
                  <a:pt x="15117" y="13690"/>
                  <a:pt x="15109" y="13690"/>
                </a:cubicBezTo>
                <a:cubicBezTo>
                  <a:pt x="15104" y="13690"/>
                  <a:pt x="15099" y="13689"/>
                  <a:pt x="15097" y="13685"/>
                </a:cubicBezTo>
                <a:cubicBezTo>
                  <a:pt x="15104" y="13676"/>
                  <a:pt x="15111" y="13669"/>
                  <a:pt x="15118" y="13660"/>
                </a:cubicBezTo>
                <a:lnTo>
                  <a:pt x="15265" y="13499"/>
                </a:lnTo>
                <a:lnTo>
                  <a:pt x="15266" y="13499"/>
                </a:lnTo>
                <a:lnTo>
                  <a:pt x="15266" y="13498"/>
                </a:lnTo>
                <a:lnTo>
                  <a:pt x="15308" y="13453"/>
                </a:lnTo>
                <a:lnTo>
                  <a:pt x="15296" y="13454"/>
                </a:lnTo>
                <a:lnTo>
                  <a:pt x="15296" y="13454"/>
                </a:lnTo>
                <a:lnTo>
                  <a:pt x="15354" y="13368"/>
                </a:lnTo>
                <a:close/>
                <a:moveTo>
                  <a:pt x="12667" y="18185"/>
                </a:moveTo>
                <a:cubicBezTo>
                  <a:pt x="12665" y="18192"/>
                  <a:pt x="12665" y="18199"/>
                  <a:pt x="12667" y="18206"/>
                </a:cubicBezTo>
                <a:lnTo>
                  <a:pt x="12667" y="18185"/>
                </a:lnTo>
                <a:close/>
                <a:moveTo>
                  <a:pt x="12909" y="18208"/>
                </a:moveTo>
                <a:cubicBezTo>
                  <a:pt x="12905" y="18208"/>
                  <a:pt x="12887" y="18221"/>
                  <a:pt x="12853" y="18247"/>
                </a:cubicBezTo>
                <a:lnTo>
                  <a:pt x="12850" y="18247"/>
                </a:lnTo>
                <a:cubicBezTo>
                  <a:pt x="12816" y="18285"/>
                  <a:pt x="12810" y="18296"/>
                  <a:pt x="12816" y="18296"/>
                </a:cubicBezTo>
                <a:cubicBezTo>
                  <a:pt x="12824" y="18296"/>
                  <a:pt x="12860" y="18270"/>
                  <a:pt x="12866" y="18270"/>
                </a:cubicBezTo>
                <a:cubicBezTo>
                  <a:pt x="12866" y="18270"/>
                  <a:pt x="12867" y="18270"/>
                  <a:pt x="12867" y="18271"/>
                </a:cubicBezTo>
                <a:cubicBezTo>
                  <a:pt x="12897" y="18231"/>
                  <a:pt x="12915" y="18208"/>
                  <a:pt x="12909" y="18208"/>
                </a:cubicBezTo>
                <a:close/>
                <a:moveTo>
                  <a:pt x="8542" y="18308"/>
                </a:moveTo>
                <a:cubicBezTo>
                  <a:pt x="8544" y="18309"/>
                  <a:pt x="8546" y="18311"/>
                  <a:pt x="8548" y="18312"/>
                </a:cubicBezTo>
                <a:cubicBezTo>
                  <a:pt x="8546" y="18311"/>
                  <a:pt x="8544" y="18309"/>
                  <a:pt x="8542" y="18308"/>
                </a:cubicBezTo>
                <a:close/>
                <a:moveTo>
                  <a:pt x="14144" y="18458"/>
                </a:moveTo>
                <a:lnTo>
                  <a:pt x="14086" y="18537"/>
                </a:lnTo>
                <a:cubicBezTo>
                  <a:pt x="14104" y="18530"/>
                  <a:pt x="14125" y="18514"/>
                  <a:pt x="14146" y="18458"/>
                </a:cubicBezTo>
                <a:close/>
                <a:moveTo>
                  <a:pt x="14144" y="18319"/>
                </a:moveTo>
                <a:lnTo>
                  <a:pt x="14100" y="18366"/>
                </a:lnTo>
                <a:lnTo>
                  <a:pt x="13905" y="18655"/>
                </a:lnTo>
                <a:lnTo>
                  <a:pt x="14144" y="18319"/>
                </a:lnTo>
                <a:close/>
                <a:moveTo>
                  <a:pt x="14086" y="18537"/>
                </a:moveTo>
                <a:lnTo>
                  <a:pt x="14086" y="18537"/>
                </a:lnTo>
                <a:cubicBezTo>
                  <a:pt x="14056" y="18544"/>
                  <a:pt x="14033" y="18526"/>
                  <a:pt x="14026" y="18611"/>
                </a:cubicBezTo>
                <a:cubicBezTo>
                  <a:pt x="14024" y="18604"/>
                  <a:pt x="14022" y="18601"/>
                  <a:pt x="14020" y="18601"/>
                </a:cubicBezTo>
                <a:cubicBezTo>
                  <a:pt x="14012" y="18601"/>
                  <a:pt x="13997" y="18644"/>
                  <a:pt x="13958" y="18702"/>
                </a:cubicBezTo>
                <a:lnTo>
                  <a:pt x="14086" y="18537"/>
                </a:lnTo>
                <a:close/>
                <a:moveTo>
                  <a:pt x="14153" y="18593"/>
                </a:moveTo>
                <a:cubicBezTo>
                  <a:pt x="14139" y="18593"/>
                  <a:pt x="14107" y="18608"/>
                  <a:pt x="14065" y="18630"/>
                </a:cubicBezTo>
                <a:lnTo>
                  <a:pt x="13954" y="18785"/>
                </a:lnTo>
                <a:cubicBezTo>
                  <a:pt x="13988" y="18774"/>
                  <a:pt x="14075" y="18697"/>
                  <a:pt x="14088" y="18697"/>
                </a:cubicBezTo>
                <a:lnTo>
                  <a:pt x="14088" y="18697"/>
                </a:lnTo>
                <a:cubicBezTo>
                  <a:pt x="14091" y="18697"/>
                  <a:pt x="14090" y="18701"/>
                  <a:pt x="14084" y="18711"/>
                </a:cubicBezTo>
                <a:cubicBezTo>
                  <a:pt x="14157" y="18624"/>
                  <a:pt x="14173" y="18593"/>
                  <a:pt x="14153" y="18593"/>
                </a:cubicBezTo>
                <a:close/>
                <a:moveTo>
                  <a:pt x="13785" y="18769"/>
                </a:moveTo>
                <a:cubicBezTo>
                  <a:pt x="13661" y="18903"/>
                  <a:pt x="13621" y="18970"/>
                  <a:pt x="13643" y="18970"/>
                </a:cubicBezTo>
                <a:cubicBezTo>
                  <a:pt x="13665" y="18970"/>
                  <a:pt x="13745" y="18906"/>
                  <a:pt x="13866" y="18776"/>
                </a:cubicBezTo>
                <a:lnTo>
                  <a:pt x="13866" y="18776"/>
                </a:lnTo>
                <a:cubicBezTo>
                  <a:pt x="13815" y="18811"/>
                  <a:pt x="13758" y="18856"/>
                  <a:pt x="13742" y="18856"/>
                </a:cubicBezTo>
                <a:cubicBezTo>
                  <a:pt x="13730" y="18856"/>
                  <a:pt x="13738" y="18833"/>
                  <a:pt x="13785" y="18769"/>
                </a:cubicBezTo>
                <a:close/>
                <a:moveTo>
                  <a:pt x="12285" y="18788"/>
                </a:moveTo>
                <a:lnTo>
                  <a:pt x="12099" y="18957"/>
                </a:lnTo>
                <a:cubicBezTo>
                  <a:pt x="12118" y="18947"/>
                  <a:pt x="12141" y="18935"/>
                  <a:pt x="12151" y="18935"/>
                </a:cubicBezTo>
                <a:cubicBezTo>
                  <a:pt x="12161" y="18935"/>
                  <a:pt x="12156" y="18948"/>
                  <a:pt x="12115" y="18992"/>
                </a:cubicBezTo>
                <a:cubicBezTo>
                  <a:pt x="12219" y="18912"/>
                  <a:pt x="12227" y="18901"/>
                  <a:pt x="12217" y="18901"/>
                </a:cubicBezTo>
                <a:cubicBezTo>
                  <a:pt x="12213" y="18901"/>
                  <a:pt x="12206" y="18902"/>
                  <a:pt x="12201" y="18902"/>
                </a:cubicBezTo>
                <a:cubicBezTo>
                  <a:pt x="12185" y="18902"/>
                  <a:pt x="12180" y="18889"/>
                  <a:pt x="12285" y="18788"/>
                </a:cubicBezTo>
                <a:close/>
                <a:moveTo>
                  <a:pt x="13709" y="18981"/>
                </a:moveTo>
                <a:lnTo>
                  <a:pt x="13709" y="18981"/>
                </a:lnTo>
                <a:cubicBezTo>
                  <a:pt x="13709" y="18981"/>
                  <a:pt x="13687" y="19011"/>
                  <a:pt x="13585" y="19126"/>
                </a:cubicBezTo>
                <a:cubicBezTo>
                  <a:pt x="13593" y="19120"/>
                  <a:pt x="13602" y="19115"/>
                  <a:pt x="13611" y="19111"/>
                </a:cubicBezTo>
                <a:lnTo>
                  <a:pt x="13611" y="19111"/>
                </a:lnTo>
                <a:cubicBezTo>
                  <a:pt x="13587" y="19137"/>
                  <a:pt x="13581" y="19146"/>
                  <a:pt x="13585" y="19146"/>
                </a:cubicBezTo>
                <a:cubicBezTo>
                  <a:pt x="13593" y="19146"/>
                  <a:pt x="13648" y="19101"/>
                  <a:pt x="13636" y="19101"/>
                </a:cubicBezTo>
                <a:cubicBezTo>
                  <a:pt x="13633" y="19101"/>
                  <a:pt x="13627" y="19103"/>
                  <a:pt x="13618" y="19107"/>
                </a:cubicBezTo>
                <a:lnTo>
                  <a:pt x="13618" y="19107"/>
                </a:lnTo>
                <a:cubicBezTo>
                  <a:pt x="13636" y="19089"/>
                  <a:pt x="13664" y="19059"/>
                  <a:pt x="13713" y="19015"/>
                </a:cubicBezTo>
                <a:lnTo>
                  <a:pt x="13713" y="19015"/>
                </a:lnTo>
                <a:cubicBezTo>
                  <a:pt x="13711" y="19015"/>
                  <a:pt x="13710" y="19015"/>
                  <a:pt x="13709" y="19015"/>
                </a:cubicBezTo>
                <a:cubicBezTo>
                  <a:pt x="13686" y="19015"/>
                  <a:pt x="13709" y="18981"/>
                  <a:pt x="13709" y="18981"/>
                </a:cubicBezTo>
                <a:close/>
                <a:moveTo>
                  <a:pt x="9230" y="19220"/>
                </a:moveTo>
                <a:lnTo>
                  <a:pt x="9230" y="19220"/>
                </a:lnTo>
                <a:cubicBezTo>
                  <a:pt x="9229" y="19220"/>
                  <a:pt x="9228" y="19221"/>
                  <a:pt x="9227" y="19221"/>
                </a:cubicBezTo>
                <a:lnTo>
                  <a:pt x="9226" y="19220"/>
                </a:lnTo>
                <a:lnTo>
                  <a:pt x="9226" y="19220"/>
                </a:lnTo>
                <a:cubicBezTo>
                  <a:pt x="9220" y="19222"/>
                  <a:pt x="9214" y="19224"/>
                  <a:pt x="9211" y="19228"/>
                </a:cubicBezTo>
                <a:lnTo>
                  <a:pt x="9248" y="19235"/>
                </a:lnTo>
                <a:lnTo>
                  <a:pt x="9230" y="19220"/>
                </a:lnTo>
                <a:close/>
                <a:moveTo>
                  <a:pt x="13047" y="19272"/>
                </a:moveTo>
                <a:lnTo>
                  <a:pt x="12929" y="19353"/>
                </a:lnTo>
                <a:lnTo>
                  <a:pt x="12864" y="19462"/>
                </a:lnTo>
                <a:cubicBezTo>
                  <a:pt x="12899" y="19409"/>
                  <a:pt x="13075" y="19286"/>
                  <a:pt x="13050" y="19272"/>
                </a:cubicBezTo>
                <a:close/>
                <a:moveTo>
                  <a:pt x="9403" y="19311"/>
                </a:moveTo>
                <a:lnTo>
                  <a:pt x="9403" y="19311"/>
                </a:lnTo>
                <a:cubicBezTo>
                  <a:pt x="9438" y="19358"/>
                  <a:pt x="9477" y="19400"/>
                  <a:pt x="9524" y="19432"/>
                </a:cubicBezTo>
                <a:cubicBezTo>
                  <a:pt x="9577" y="19467"/>
                  <a:pt x="9635" y="19497"/>
                  <a:pt x="9697" y="19515"/>
                </a:cubicBezTo>
                <a:cubicBezTo>
                  <a:pt x="9718" y="19534"/>
                  <a:pt x="9688" y="19534"/>
                  <a:pt x="9679" y="19536"/>
                </a:cubicBezTo>
                <a:cubicBezTo>
                  <a:pt x="9720" y="19547"/>
                  <a:pt x="9764" y="19554"/>
                  <a:pt x="9796" y="19554"/>
                </a:cubicBezTo>
                <a:cubicBezTo>
                  <a:pt x="9838" y="19554"/>
                  <a:pt x="9862" y="19542"/>
                  <a:pt x="9841" y="19509"/>
                </a:cubicBezTo>
                <a:cubicBezTo>
                  <a:pt x="9746" y="19509"/>
                  <a:pt x="9732" y="19488"/>
                  <a:pt x="9628" y="19481"/>
                </a:cubicBezTo>
                <a:cubicBezTo>
                  <a:pt x="9558" y="19446"/>
                  <a:pt x="9521" y="19397"/>
                  <a:pt x="9542" y="19393"/>
                </a:cubicBezTo>
                <a:cubicBezTo>
                  <a:pt x="9514" y="19386"/>
                  <a:pt x="9452" y="19316"/>
                  <a:pt x="9403" y="19311"/>
                </a:cubicBezTo>
                <a:close/>
                <a:moveTo>
                  <a:pt x="9913" y="19546"/>
                </a:moveTo>
                <a:lnTo>
                  <a:pt x="9992" y="19564"/>
                </a:lnTo>
                <a:cubicBezTo>
                  <a:pt x="9966" y="19553"/>
                  <a:pt x="9941" y="19546"/>
                  <a:pt x="9915" y="19546"/>
                </a:cubicBezTo>
                <a:close/>
                <a:moveTo>
                  <a:pt x="11251" y="19474"/>
                </a:moveTo>
                <a:cubicBezTo>
                  <a:pt x="11221" y="19485"/>
                  <a:pt x="11179" y="19497"/>
                  <a:pt x="11135" y="19513"/>
                </a:cubicBezTo>
                <a:cubicBezTo>
                  <a:pt x="11088" y="19522"/>
                  <a:pt x="11044" y="19536"/>
                  <a:pt x="11000" y="19555"/>
                </a:cubicBezTo>
                <a:lnTo>
                  <a:pt x="10996" y="19566"/>
                </a:lnTo>
                <a:cubicBezTo>
                  <a:pt x="11012" y="19550"/>
                  <a:pt x="11063" y="19541"/>
                  <a:pt x="11119" y="19529"/>
                </a:cubicBezTo>
                <a:cubicBezTo>
                  <a:pt x="11167" y="19520"/>
                  <a:pt x="11211" y="19502"/>
                  <a:pt x="11253" y="19474"/>
                </a:cubicBezTo>
                <a:close/>
                <a:moveTo>
                  <a:pt x="9992" y="19564"/>
                </a:moveTo>
                <a:cubicBezTo>
                  <a:pt x="10003" y="19569"/>
                  <a:pt x="10016" y="19573"/>
                  <a:pt x="10029" y="19573"/>
                </a:cubicBezTo>
                <a:lnTo>
                  <a:pt x="10029" y="19573"/>
                </a:lnTo>
                <a:lnTo>
                  <a:pt x="9992" y="19564"/>
                </a:lnTo>
                <a:close/>
                <a:moveTo>
                  <a:pt x="10036" y="19569"/>
                </a:moveTo>
                <a:cubicBezTo>
                  <a:pt x="10036" y="19571"/>
                  <a:pt x="10034" y="19571"/>
                  <a:pt x="10029" y="19573"/>
                </a:cubicBezTo>
                <a:lnTo>
                  <a:pt x="10029" y="19573"/>
                </a:lnTo>
                <a:cubicBezTo>
                  <a:pt x="10029" y="19573"/>
                  <a:pt x="10029" y="19573"/>
                  <a:pt x="10029" y="19573"/>
                </a:cubicBezTo>
                <a:lnTo>
                  <a:pt x="10029" y="19573"/>
                </a:lnTo>
                <a:lnTo>
                  <a:pt x="10029" y="19573"/>
                </a:lnTo>
                <a:cubicBezTo>
                  <a:pt x="10029" y="19573"/>
                  <a:pt x="10029" y="19573"/>
                  <a:pt x="10029" y="19573"/>
                </a:cubicBezTo>
                <a:lnTo>
                  <a:pt x="10029" y="19573"/>
                </a:lnTo>
                <a:cubicBezTo>
                  <a:pt x="10030" y="19573"/>
                  <a:pt x="10031" y="19573"/>
                  <a:pt x="10031" y="19573"/>
                </a:cubicBezTo>
                <a:lnTo>
                  <a:pt x="10029" y="19573"/>
                </a:lnTo>
                <a:lnTo>
                  <a:pt x="10068" y="19578"/>
                </a:lnTo>
                <a:lnTo>
                  <a:pt x="10068" y="19578"/>
                </a:lnTo>
                <a:lnTo>
                  <a:pt x="10036" y="19569"/>
                </a:lnTo>
                <a:close/>
                <a:moveTo>
                  <a:pt x="10996" y="19566"/>
                </a:moveTo>
                <a:cubicBezTo>
                  <a:pt x="10991" y="19571"/>
                  <a:pt x="10989" y="19576"/>
                  <a:pt x="10989" y="19583"/>
                </a:cubicBezTo>
                <a:lnTo>
                  <a:pt x="10996" y="19566"/>
                </a:lnTo>
                <a:close/>
                <a:moveTo>
                  <a:pt x="10789" y="19620"/>
                </a:moveTo>
                <a:cubicBezTo>
                  <a:pt x="10769" y="19620"/>
                  <a:pt x="10748" y="19624"/>
                  <a:pt x="10727" y="19629"/>
                </a:cubicBezTo>
                <a:lnTo>
                  <a:pt x="10729" y="19629"/>
                </a:lnTo>
                <a:cubicBezTo>
                  <a:pt x="10750" y="19624"/>
                  <a:pt x="10769" y="19622"/>
                  <a:pt x="10789" y="19620"/>
                </a:cubicBezTo>
                <a:close/>
                <a:moveTo>
                  <a:pt x="9989" y="19632"/>
                </a:moveTo>
                <a:cubicBezTo>
                  <a:pt x="9993" y="19636"/>
                  <a:pt x="10001" y="19639"/>
                  <a:pt x="10013" y="19643"/>
                </a:cubicBezTo>
                <a:lnTo>
                  <a:pt x="9989" y="19632"/>
                </a:lnTo>
                <a:close/>
                <a:moveTo>
                  <a:pt x="10687" y="19629"/>
                </a:moveTo>
                <a:cubicBezTo>
                  <a:pt x="10664" y="19636"/>
                  <a:pt x="10643" y="19641"/>
                  <a:pt x="10625" y="19645"/>
                </a:cubicBezTo>
                <a:cubicBezTo>
                  <a:pt x="10646" y="19643"/>
                  <a:pt x="10664" y="19641"/>
                  <a:pt x="10685" y="19636"/>
                </a:cubicBezTo>
                <a:lnTo>
                  <a:pt x="10685" y="19636"/>
                </a:lnTo>
                <a:cubicBezTo>
                  <a:pt x="10683" y="19643"/>
                  <a:pt x="10680" y="19648"/>
                  <a:pt x="10692" y="19650"/>
                </a:cubicBezTo>
                <a:cubicBezTo>
                  <a:pt x="10699" y="19638"/>
                  <a:pt x="10713" y="19631"/>
                  <a:pt x="10727" y="19629"/>
                </a:cubicBezTo>
                <a:lnTo>
                  <a:pt x="10727" y="19629"/>
                </a:lnTo>
                <a:lnTo>
                  <a:pt x="10685" y="19636"/>
                </a:lnTo>
                <a:cubicBezTo>
                  <a:pt x="10685" y="19634"/>
                  <a:pt x="10687" y="19631"/>
                  <a:pt x="10687" y="19629"/>
                </a:cubicBezTo>
                <a:close/>
                <a:moveTo>
                  <a:pt x="11145" y="19678"/>
                </a:moveTo>
                <a:lnTo>
                  <a:pt x="11145" y="19678"/>
                </a:lnTo>
                <a:cubicBezTo>
                  <a:pt x="11142" y="19679"/>
                  <a:pt x="11140" y="19679"/>
                  <a:pt x="11137" y="19680"/>
                </a:cubicBezTo>
                <a:cubicBezTo>
                  <a:pt x="11140" y="19679"/>
                  <a:pt x="11142" y="19679"/>
                  <a:pt x="11145" y="19678"/>
                </a:cubicBezTo>
                <a:close/>
                <a:moveTo>
                  <a:pt x="11065" y="19689"/>
                </a:moveTo>
                <a:lnTo>
                  <a:pt x="11058" y="19692"/>
                </a:lnTo>
                <a:cubicBezTo>
                  <a:pt x="11061" y="19691"/>
                  <a:pt x="11063" y="19690"/>
                  <a:pt x="11065" y="19689"/>
                </a:cubicBezTo>
                <a:close/>
                <a:moveTo>
                  <a:pt x="10490" y="878"/>
                </a:moveTo>
                <a:cubicBezTo>
                  <a:pt x="10427" y="878"/>
                  <a:pt x="10363" y="881"/>
                  <a:pt x="10300" y="889"/>
                </a:cubicBezTo>
                <a:cubicBezTo>
                  <a:pt x="10393" y="919"/>
                  <a:pt x="10356" y="919"/>
                  <a:pt x="10300" y="926"/>
                </a:cubicBezTo>
                <a:cubicBezTo>
                  <a:pt x="10247" y="935"/>
                  <a:pt x="10173" y="947"/>
                  <a:pt x="10196" y="984"/>
                </a:cubicBezTo>
                <a:cubicBezTo>
                  <a:pt x="10091" y="1005"/>
                  <a:pt x="10047" y="1019"/>
                  <a:pt x="10032" y="1019"/>
                </a:cubicBezTo>
                <a:cubicBezTo>
                  <a:pt x="10031" y="1019"/>
                  <a:pt x="10030" y="1019"/>
                  <a:pt x="10029" y="1018"/>
                </a:cubicBezTo>
                <a:lnTo>
                  <a:pt x="9976" y="1025"/>
                </a:lnTo>
                <a:lnTo>
                  <a:pt x="9855" y="1049"/>
                </a:lnTo>
                <a:cubicBezTo>
                  <a:pt x="9816" y="1058"/>
                  <a:pt x="9776" y="1067"/>
                  <a:pt x="9737" y="1081"/>
                </a:cubicBezTo>
                <a:lnTo>
                  <a:pt x="9684" y="1097"/>
                </a:lnTo>
                <a:cubicBezTo>
                  <a:pt x="9675" y="1099"/>
                  <a:pt x="9670" y="1099"/>
                  <a:pt x="9666" y="1099"/>
                </a:cubicBezTo>
                <a:cubicBezTo>
                  <a:pt x="9628" y="1099"/>
                  <a:pt x="9777" y="1034"/>
                  <a:pt x="9762" y="1023"/>
                </a:cubicBezTo>
                <a:lnTo>
                  <a:pt x="9762" y="1023"/>
                </a:lnTo>
                <a:cubicBezTo>
                  <a:pt x="9648" y="1074"/>
                  <a:pt x="9616" y="1080"/>
                  <a:pt x="9596" y="1080"/>
                </a:cubicBezTo>
                <a:cubicBezTo>
                  <a:pt x="9590" y="1080"/>
                  <a:pt x="9585" y="1079"/>
                  <a:pt x="9579" y="1079"/>
                </a:cubicBezTo>
                <a:cubicBezTo>
                  <a:pt x="9564" y="1079"/>
                  <a:pt x="9543" y="1083"/>
                  <a:pt x="9482" y="1109"/>
                </a:cubicBezTo>
                <a:cubicBezTo>
                  <a:pt x="9505" y="1111"/>
                  <a:pt x="9491" y="1132"/>
                  <a:pt x="9454" y="1160"/>
                </a:cubicBezTo>
                <a:cubicBezTo>
                  <a:pt x="9415" y="1188"/>
                  <a:pt x="9357" y="1234"/>
                  <a:pt x="9292" y="1278"/>
                </a:cubicBezTo>
                <a:lnTo>
                  <a:pt x="9391" y="1225"/>
                </a:lnTo>
                <a:cubicBezTo>
                  <a:pt x="9422" y="1208"/>
                  <a:pt x="9456" y="1192"/>
                  <a:pt x="9491" y="1178"/>
                </a:cubicBezTo>
                <a:lnTo>
                  <a:pt x="9491" y="1178"/>
                </a:lnTo>
                <a:cubicBezTo>
                  <a:pt x="9417" y="1234"/>
                  <a:pt x="9364" y="1280"/>
                  <a:pt x="9320" y="1308"/>
                </a:cubicBezTo>
                <a:cubicBezTo>
                  <a:pt x="9276" y="1338"/>
                  <a:pt x="9248" y="1357"/>
                  <a:pt x="9213" y="1375"/>
                </a:cubicBezTo>
                <a:lnTo>
                  <a:pt x="9162" y="1406"/>
                </a:lnTo>
                <a:lnTo>
                  <a:pt x="9150" y="1415"/>
                </a:lnTo>
                <a:lnTo>
                  <a:pt x="9143" y="1417"/>
                </a:lnTo>
                <a:lnTo>
                  <a:pt x="9136" y="1426"/>
                </a:lnTo>
                <a:lnTo>
                  <a:pt x="9132" y="1429"/>
                </a:lnTo>
                <a:lnTo>
                  <a:pt x="9106" y="1450"/>
                </a:lnTo>
                <a:cubicBezTo>
                  <a:pt x="9055" y="1494"/>
                  <a:pt x="9011" y="1542"/>
                  <a:pt x="8972" y="1596"/>
                </a:cubicBezTo>
                <a:lnTo>
                  <a:pt x="9030" y="1501"/>
                </a:lnTo>
                <a:lnTo>
                  <a:pt x="9030" y="1501"/>
                </a:lnTo>
                <a:cubicBezTo>
                  <a:pt x="8916" y="1635"/>
                  <a:pt x="8573" y="1957"/>
                  <a:pt x="8494" y="2122"/>
                </a:cubicBezTo>
                <a:cubicBezTo>
                  <a:pt x="8482" y="2129"/>
                  <a:pt x="8466" y="2136"/>
                  <a:pt x="8457" y="2136"/>
                </a:cubicBezTo>
                <a:cubicBezTo>
                  <a:pt x="8446" y="2136"/>
                  <a:pt x="8445" y="2126"/>
                  <a:pt x="8473" y="2094"/>
                </a:cubicBezTo>
                <a:lnTo>
                  <a:pt x="8473" y="2094"/>
                </a:lnTo>
                <a:cubicBezTo>
                  <a:pt x="8172" y="2384"/>
                  <a:pt x="7861" y="2799"/>
                  <a:pt x="7604" y="3003"/>
                </a:cubicBezTo>
                <a:lnTo>
                  <a:pt x="7613" y="2968"/>
                </a:lnTo>
                <a:lnTo>
                  <a:pt x="7613" y="2968"/>
                </a:lnTo>
                <a:cubicBezTo>
                  <a:pt x="7562" y="3026"/>
                  <a:pt x="7542" y="3089"/>
                  <a:pt x="7460" y="3144"/>
                </a:cubicBezTo>
                <a:cubicBezTo>
                  <a:pt x="7459" y="3136"/>
                  <a:pt x="7464" y="3123"/>
                  <a:pt x="7458" y="3123"/>
                </a:cubicBezTo>
                <a:cubicBezTo>
                  <a:pt x="7455" y="3123"/>
                  <a:pt x="7450" y="3125"/>
                  <a:pt x="7442" y="3133"/>
                </a:cubicBezTo>
                <a:cubicBezTo>
                  <a:pt x="7419" y="3165"/>
                  <a:pt x="7319" y="3302"/>
                  <a:pt x="7238" y="3369"/>
                </a:cubicBezTo>
                <a:lnTo>
                  <a:pt x="7287" y="3290"/>
                </a:lnTo>
                <a:lnTo>
                  <a:pt x="7287" y="3290"/>
                </a:lnTo>
                <a:cubicBezTo>
                  <a:pt x="6981" y="3561"/>
                  <a:pt x="6879" y="3770"/>
                  <a:pt x="6647" y="4023"/>
                </a:cubicBezTo>
                <a:cubicBezTo>
                  <a:pt x="6643" y="4019"/>
                  <a:pt x="6638" y="4018"/>
                  <a:pt x="6632" y="4018"/>
                </a:cubicBezTo>
                <a:cubicBezTo>
                  <a:pt x="6567" y="4018"/>
                  <a:pt x="6358" y="4206"/>
                  <a:pt x="6248" y="4303"/>
                </a:cubicBezTo>
                <a:lnTo>
                  <a:pt x="6246" y="4294"/>
                </a:lnTo>
                <a:cubicBezTo>
                  <a:pt x="5905" y="4626"/>
                  <a:pt x="5708" y="4897"/>
                  <a:pt x="5411" y="5224"/>
                </a:cubicBezTo>
                <a:cubicBezTo>
                  <a:pt x="5175" y="5374"/>
                  <a:pt x="4739" y="5861"/>
                  <a:pt x="4405" y="6149"/>
                </a:cubicBezTo>
                <a:cubicBezTo>
                  <a:pt x="4415" y="6141"/>
                  <a:pt x="4422" y="6138"/>
                  <a:pt x="4426" y="6138"/>
                </a:cubicBezTo>
                <a:cubicBezTo>
                  <a:pt x="4445" y="6138"/>
                  <a:pt x="4416" y="6199"/>
                  <a:pt x="4375" y="6246"/>
                </a:cubicBezTo>
                <a:cubicBezTo>
                  <a:pt x="4304" y="6303"/>
                  <a:pt x="4224" y="6436"/>
                  <a:pt x="4188" y="6436"/>
                </a:cubicBezTo>
                <a:cubicBezTo>
                  <a:pt x="4183" y="6436"/>
                  <a:pt x="4179" y="6433"/>
                  <a:pt x="4175" y="6427"/>
                </a:cubicBezTo>
                <a:lnTo>
                  <a:pt x="4203" y="6401"/>
                </a:lnTo>
                <a:lnTo>
                  <a:pt x="4203" y="6401"/>
                </a:lnTo>
                <a:cubicBezTo>
                  <a:pt x="4113" y="6422"/>
                  <a:pt x="3974" y="6582"/>
                  <a:pt x="3856" y="6698"/>
                </a:cubicBezTo>
                <a:lnTo>
                  <a:pt x="3883" y="6763"/>
                </a:lnTo>
                <a:cubicBezTo>
                  <a:pt x="3508" y="6999"/>
                  <a:pt x="3107" y="7591"/>
                  <a:pt x="2877" y="7695"/>
                </a:cubicBezTo>
                <a:cubicBezTo>
                  <a:pt x="2817" y="7781"/>
                  <a:pt x="2724" y="7871"/>
                  <a:pt x="2664" y="7957"/>
                </a:cubicBezTo>
                <a:lnTo>
                  <a:pt x="2641" y="7927"/>
                </a:lnTo>
                <a:cubicBezTo>
                  <a:pt x="2430" y="8126"/>
                  <a:pt x="2325" y="8226"/>
                  <a:pt x="2080" y="8483"/>
                </a:cubicBezTo>
                <a:lnTo>
                  <a:pt x="2112" y="8414"/>
                </a:lnTo>
                <a:lnTo>
                  <a:pt x="2112" y="8414"/>
                </a:lnTo>
                <a:cubicBezTo>
                  <a:pt x="1968" y="8555"/>
                  <a:pt x="2006" y="8666"/>
                  <a:pt x="1873" y="8801"/>
                </a:cubicBezTo>
                <a:lnTo>
                  <a:pt x="1797" y="8801"/>
                </a:lnTo>
                <a:cubicBezTo>
                  <a:pt x="1674" y="8928"/>
                  <a:pt x="1540" y="9037"/>
                  <a:pt x="1407" y="9185"/>
                </a:cubicBezTo>
                <a:cubicBezTo>
                  <a:pt x="1282" y="9332"/>
                  <a:pt x="1192" y="9501"/>
                  <a:pt x="1141" y="9686"/>
                </a:cubicBezTo>
                <a:cubicBezTo>
                  <a:pt x="1134" y="9677"/>
                  <a:pt x="1122" y="9661"/>
                  <a:pt x="1148" y="9603"/>
                </a:cubicBezTo>
                <a:lnTo>
                  <a:pt x="1148" y="9603"/>
                </a:lnTo>
                <a:cubicBezTo>
                  <a:pt x="1090" y="9728"/>
                  <a:pt x="1044" y="9858"/>
                  <a:pt x="1013" y="9990"/>
                </a:cubicBezTo>
                <a:cubicBezTo>
                  <a:pt x="991" y="10118"/>
                  <a:pt x="988" y="10222"/>
                  <a:pt x="1016" y="10222"/>
                </a:cubicBezTo>
                <a:cubicBezTo>
                  <a:pt x="1017" y="10222"/>
                  <a:pt x="1018" y="10222"/>
                  <a:pt x="1019" y="10221"/>
                </a:cubicBezTo>
                <a:lnTo>
                  <a:pt x="1019" y="10221"/>
                </a:lnTo>
                <a:cubicBezTo>
                  <a:pt x="1002" y="10242"/>
                  <a:pt x="994" y="10332"/>
                  <a:pt x="1004" y="10440"/>
                </a:cubicBezTo>
                <a:cubicBezTo>
                  <a:pt x="1016" y="10563"/>
                  <a:pt x="1041" y="10685"/>
                  <a:pt x="1083" y="10801"/>
                </a:cubicBezTo>
                <a:lnTo>
                  <a:pt x="1041" y="10778"/>
                </a:lnTo>
                <a:lnTo>
                  <a:pt x="1041" y="10778"/>
                </a:lnTo>
                <a:cubicBezTo>
                  <a:pt x="1127" y="10936"/>
                  <a:pt x="1134" y="10938"/>
                  <a:pt x="1236" y="11149"/>
                </a:cubicBezTo>
                <a:cubicBezTo>
                  <a:pt x="1245" y="11174"/>
                  <a:pt x="1244" y="11188"/>
                  <a:pt x="1239" y="11188"/>
                </a:cubicBezTo>
                <a:cubicBezTo>
                  <a:pt x="1233" y="11188"/>
                  <a:pt x="1224" y="11175"/>
                  <a:pt x="1213" y="11148"/>
                </a:cubicBezTo>
                <a:lnTo>
                  <a:pt x="1213" y="11148"/>
                </a:lnTo>
                <a:cubicBezTo>
                  <a:pt x="1241" y="11225"/>
                  <a:pt x="1261" y="11255"/>
                  <a:pt x="1289" y="11283"/>
                </a:cubicBezTo>
                <a:cubicBezTo>
                  <a:pt x="1319" y="11314"/>
                  <a:pt x="1343" y="11351"/>
                  <a:pt x="1403" y="11448"/>
                </a:cubicBezTo>
                <a:cubicBezTo>
                  <a:pt x="1403" y="11448"/>
                  <a:pt x="1343" y="11399"/>
                  <a:pt x="1336" y="11391"/>
                </a:cubicBezTo>
                <a:lnTo>
                  <a:pt x="1336" y="11391"/>
                </a:lnTo>
                <a:cubicBezTo>
                  <a:pt x="1447" y="11552"/>
                  <a:pt x="1449" y="11539"/>
                  <a:pt x="1533" y="11594"/>
                </a:cubicBezTo>
                <a:cubicBezTo>
                  <a:pt x="1558" y="11617"/>
                  <a:pt x="1584" y="11640"/>
                  <a:pt x="1605" y="11668"/>
                </a:cubicBezTo>
                <a:cubicBezTo>
                  <a:pt x="1635" y="11698"/>
                  <a:pt x="1660" y="11726"/>
                  <a:pt x="1683" y="11756"/>
                </a:cubicBezTo>
                <a:cubicBezTo>
                  <a:pt x="1732" y="11817"/>
                  <a:pt x="1769" y="11872"/>
                  <a:pt x="1767" y="11891"/>
                </a:cubicBezTo>
                <a:cubicBezTo>
                  <a:pt x="1797" y="11895"/>
                  <a:pt x="1885" y="11949"/>
                  <a:pt x="1955" y="12030"/>
                </a:cubicBezTo>
                <a:cubicBezTo>
                  <a:pt x="1955" y="12035"/>
                  <a:pt x="1953" y="12037"/>
                  <a:pt x="1949" y="12037"/>
                </a:cubicBezTo>
                <a:cubicBezTo>
                  <a:pt x="1940" y="12037"/>
                  <a:pt x="1920" y="12024"/>
                  <a:pt x="1908" y="12016"/>
                </a:cubicBezTo>
                <a:lnTo>
                  <a:pt x="1908" y="12016"/>
                </a:lnTo>
                <a:cubicBezTo>
                  <a:pt x="2105" y="12248"/>
                  <a:pt x="2256" y="12306"/>
                  <a:pt x="2381" y="12480"/>
                </a:cubicBezTo>
                <a:cubicBezTo>
                  <a:pt x="2376" y="12494"/>
                  <a:pt x="2381" y="12507"/>
                  <a:pt x="2390" y="12519"/>
                </a:cubicBezTo>
                <a:cubicBezTo>
                  <a:pt x="2236" y="12363"/>
                  <a:pt x="2109" y="12233"/>
                  <a:pt x="2098" y="12220"/>
                </a:cubicBezTo>
                <a:lnTo>
                  <a:pt x="2098" y="12220"/>
                </a:lnTo>
                <a:cubicBezTo>
                  <a:pt x="2083" y="12239"/>
                  <a:pt x="2161" y="12329"/>
                  <a:pt x="2128" y="12329"/>
                </a:cubicBezTo>
                <a:cubicBezTo>
                  <a:pt x="2118" y="12329"/>
                  <a:pt x="2101" y="12323"/>
                  <a:pt x="2070" y="12306"/>
                </a:cubicBezTo>
                <a:lnTo>
                  <a:pt x="2070" y="12306"/>
                </a:lnTo>
                <a:cubicBezTo>
                  <a:pt x="2198" y="12401"/>
                  <a:pt x="2425" y="12552"/>
                  <a:pt x="2548" y="12698"/>
                </a:cubicBezTo>
                <a:cubicBezTo>
                  <a:pt x="2553" y="12705"/>
                  <a:pt x="2557" y="12714"/>
                  <a:pt x="2557" y="12723"/>
                </a:cubicBezTo>
                <a:lnTo>
                  <a:pt x="2541" y="12712"/>
                </a:lnTo>
                <a:lnTo>
                  <a:pt x="2541" y="12712"/>
                </a:lnTo>
                <a:cubicBezTo>
                  <a:pt x="2569" y="12742"/>
                  <a:pt x="2599" y="12769"/>
                  <a:pt x="2632" y="12793"/>
                </a:cubicBezTo>
                <a:cubicBezTo>
                  <a:pt x="2671" y="12839"/>
                  <a:pt x="2694" y="12869"/>
                  <a:pt x="2736" y="12911"/>
                </a:cubicBezTo>
                <a:cubicBezTo>
                  <a:pt x="2734" y="12948"/>
                  <a:pt x="2884" y="13080"/>
                  <a:pt x="2951" y="13150"/>
                </a:cubicBezTo>
                <a:cubicBezTo>
                  <a:pt x="2954" y="13145"/>
                  <a:pt x="2959" y="13143"/>
                  <a:pt x="2964" y="13143"/>
                </a:cubicBezTo>
                <a:cubicBezTo>
                  <a:pt x="2980" y="13143"/>
                  <a:pt x="3004" y="13160"/>
                  <a:pt x="3013" y="13160"/>
                </a:cubicBezTo>
                <a:cubicBezTo>
                  <a:pt x="3020" y="13160"/>
                  <a:pt x="3018" y="13149"/>
                  <a:pt x="2995" y="13110"/>
                </a:cubicBezTo>
                <a:lnTo>
                  <a:pt x="2995" y="13110"/>
                </a:lnTo>
                <a:cubicBezTo>
                  <a:pt x="2995" y="13111"/>
                  <a:pt x="2995" y="13112"/>
                  <a:pt x="2995" y="13112"/>
                </a:cubicBezTo>
                <a:cubicBezTo>
                  <a:pt x="2992" y="13112"/>
                  <a:pt x="2968" y="13090"/>
                  <a:pt x="2931" y="13055"/>
                </a:cubicBezTo>
                <a:cubicBezTo>
                  <a:pt x="2919" y="13045"/>
                  <a:pt x="2910" y="13036"/>
                  <a:pt x="2898" y="13027"/>
                </a:cubicBezTo>
                <a:lnTo>
                  <a:pt x="2898" y="13027"/>
                </a:lnTo>
                <a:lnTo>
                  <a:pt x="2905" y="13029"/>
                </a:lnTo>
                <a:cubicBezTo>
                  <a:pt x="2859" y="12985"/>
                  <a:pt x="2798" y="12927"/>
                  <a:pt x="2731" y="12860"/>
                </a:cubicBezTo>
                <a:lnTo>
                  <a:pt x="2731" y="12860"/>
                </a:lnTo>
                <a:cubicBezTo>
                  <a:pt x="2809" y="12903"/>
                  <a:pt x="2876" y="12963"/>
                  <a:pt x="2926" y="13036"/>
                </a:cubicBezTo>
                <a:lnTo>
                  <a:pt x="2926" y="13036"/>
                </a:lnTo>
                <a:lnTo>
                  <a:pt x="2903" y="13029"/>
                </a:lnTo>
                <a:lnTo>
                  <a:pt x="2903" y="13029"/>
                </a:lnTo>
                <a:lnTo>
                  <a:pt x="2928" y="13052"/>
                </a:lnTo>
                <a:cubicBezTo>
                  <a:pt x="2935" y="13059"/>
                  <a:pt x="2940" y="13062"/>
                  <a:pt x="2949" y="13069"/>
                </a:cubicBezTo>
                <a:lnTo>
                  <a:pt x="2930" y="13039"/>
                </a:lnTo>
                <a:lnTo>
                  <a:pt x="2930" y="13039"/>
                </a:lnTo>
                <a:cubicBezTo>
                  <a:pt x="2981" y="13058"/>
                  <a:pt x="3035" y="13080"/>
                  <a:pt x="3065" y="13094"/>
                </a:cubicBezTo>
                <a:cubicBezTo>
                  <a:pt x="3125" y="13224"/>
                  <a:pt x="3288" y="13423"/>
                  <a:pt x="3290" y="13470"/>
                </a:cubicBezTo>
                <a:cubicBezTo>
                  <a:pt x="3515" y="13664"/>
                  <a:pt x="3795" y="13954"/>
                  <a:pt x="3974" y="14042"/>
                </a:cubicBezTo>
                <a:cubicBezTo>
                  <a:pt x="4041" y="14095"/>
                  <a:pt x="4029" y="14126"/>
                  <a:pt x="4046" y="14153"/>
                </a:cubicBezTo>
                <a:cubicBezTo>
                  <a:pt x="4011" y="14123"/>
                  <a:pt x="3976" y="14095"/>
                  <a:pt x="3939" y="14070"/>
                </a:cubicBezTo>
                <a:lnTo>
                  <a:pt x="3939" y="14070"/>
                </a:lnTo>
                <a:cubicBezTo>
                  <a:pt x="4070" y="14176"/>
                  <a:pt x="4294" y="14415"/>
                  <a:pt x="4359" y="14415"/>
                </a:cubicBezTo>
                <a:cubicBezTo>
                  <a:pt x="4360" y="14415"/>
                  <a:pt x="4360" y="14415"/>
                  <a:pt x="4361" y="14415"/>
                </a:cubicBezTo>
                <a:cubicBezTo>
                  <a:pt x="4405" y="14469"/>
                  <a:pt x="4408" y="14482"/>
                  <a:pt x="4399" y="14482"/>
                </a:cubicBezTo>
                <a:cubicBezTo>
                  <a:pt x="4391" y="14482"/>
                  <a:pt x="4374" y="14471"/>
                  <a:pt x="4369" y="14471"/>
                </a:cubicBezTo>
                <a:lnTo>
                  <a:pt x="4369" y="14471"/>
                </a:lnTo>
                <a:cubicBezTo>
                  <a:pt x="4364" y="14471"/>
                  <a:pt x="4379" y="14488"/>
                  <a:pt x="4458" y="14564"/>
                </a:cubicBezTo>
                <a:lnTo>
                  <a:pt x="4419" y="14545"/>
                </a:lnTo>
                <a:lnTo>
                  <a:pt x="4419" y="14545"/>
                </a:lnTo>
                <a:cubicBezTo>
                  <a:pt x="4764" y="14991"/>
                  <a:pt x="5144" y="15116"/>
                  <a:pt x="5518" y="15599"/>
                </a:cubicBezTo>
                <a:lnTo>
                  <a:pt x="5518" y="15599"/>
                </a:lnTo>
                <a:cubicBezTo>
                  <a:pt x="5512" y="15590"/>
                  <a:pt x="5508" y="15582"/>
                  <a:pt x="5508" y="15577"/>
                </a:cubicBezTo>
                <a:lnTo>
                  <a:pt x="5508" y="15577"/>
                </a:lnTo>
                <a:cubicBezTo>
                  <a:pt x="5993" y="16122"/>
                  <a:pt x="6596" y="16611"/>
                  <a:pt x="7057" y="17165"/>
                </a:cubicBezTo>
                <a:cubicBezTo>
                  <a:pt x="7191" y="17318"/>
                  <a:pt x="7229" y="17313"/>
                  <a:pt x="7333" y="17385"/>
                </a:cubicBezTo>
                <a:lnTo>
                  <a:pt x="7338" y="17443"/>
                </a:lnTo>
                <a:lnTo>
                  <a:pt x="7518" y="17564"/>
                </a:lnTo>
                <a:cubicBezTo>
                  <a:pt x="7755" y="17756"/>
                  <a:pt x="7822" y="17999"/>
                  <a:pt x="8137" y="18227"/>
                </a:cubicBezTo>
                <a:lnTo>
                  <a:pt x="8119" y="18173"/>
                </a:lnTo>
                <a:lnTo>
                  <a:pt x="8119" y="18173"/>
                </a:lnTo>
                <a:cubicBezTo>
                  <a:pt x="8214" y="18275"/>
                  <a:pt x="8439" y="18472"/>
                  <a:pt x="8402" y="18475"/>
                </a:cubicBezTo>
                <a:cubicBezTo>
                  <a:pt x="8434" y="18486"/>
                  <a:pt x="8462" y="18507"/>
                  <a:pt x="8480" y="18537"/>
                </a:cubicBezTo>
                <a:lnTo>
                  <a:pt x="8469" y="18553"/>
                </a:lnTo>
                <a:lnTo>
                  <a:pt x="8731" y="18767"/>
                </a:lnTo>
                <a:cubicBezTo>
                  <a:pt x="8907" y="18964"/>
                  <a:pt x="8647" y="18795"/>
                  <a:pt x="8914" y="19068"/>
                </a:cubicBezTo>
                <a:cubicBezTo>
                  <a:pt x="9007" y="19151"/>
                  <a:pt x="9186" y="19274"/>
                  <a:pt x="9212" y="19274"/>
                </a:cubicBezTo>
                <a:cubicBezTo>
                  <a:pt x="9216" y="19274"/>
                  <a:pt x="9217" y="19271"/>
                  <a:pt x="9213" y="19265"/>
                </a:cubicBezTo>
                <a:cubicBezTo>
                  <a:pt x="9174" y="19223"/>
                  <a:pt x="9118" y="19154"/>
                  <a:pt x="9130" y="19135"/>
                </a:cubicBezTo>
                <a:lnTo>
                  <a:pt x="9130" y="19135"/>
                </a:lnTo>
                <a:lnTo>
                  <a:pt x="9226" y="19220"/>
                </a:lnTo>
                <a:lnTo>
                  <a:pt x="9226" y="19220"/>
                </a:lnTo>
                <a:cubicBezTo>
                  <a:pt x="9227" y="19220"/>
                  <a:pt x="9228" y="19219"/>
                  <a:pt x="9229" y="19219"/>
                </a:cubicBezTo>
                <a:lnTo>
                  <a:pt x="9230" y="19220"/>
                </a:lnTo>
                <a:lnTo>
                  <a:pt x="9230" y="19220"/>
                </a:lnTo>
                <a:cubicBezTo>
                  <a:pt x="9253" y="19211"/>
                  <a:pt x="9282" y="19209"/>
                  <a:pt x="9299" y="19195"/>
                </a:cubicBezTo>
                <a:lnTo>
                  <a:pt x="9299" y="19195"/>
                </a:lnTo>
                <a:cubicBezTo>
                  <a:pt x="9306" y="19206"/>
                  <a:pt x="9318" y="19220"/>
                  <a:pt x="9338" y="19235"/>
                </a:cubicBezTo>
                <a:lnTo>
                  <a:pt x="9405" y="19240"/>
                </a:lnTo>
                <a:lnTo>
                  <a:pt x="9313" y="19170"/>
                </a:lnTo>
                <a:cubicBezTo>
                  <a:pt x="9313" y="19170"/>
                  <a:pt x="9312" y="19170"/>
                  <a:pt x="9312" y="19170"/>
                </a:cubicBezTo>
                <a:lnTo>
                  <a:pt x="9312" y="19170"/>
                </a:lnTo>
                <a:cubicBezTo>
                  <a:pt x="9311" y="19182"/>
                  <a:pt x="9306" y="19190"/>
                  <a:pt x="9299" y="19195"/>
                </a:cubicBezTo>
                <a:lnTo>
                  <a:pt x="9299" y="19195"/>
                </a:lnTo>
                <a:cubicBezTo>
                  <a:pt x="9288" y="19178"/>
                  <a:pt x="9291" y="19168"/>
                  <a:pt x="9302" y="19168"/>
                </a:cubicBezTo>
                <a:cubicBezTo>
                  <a:pt x="9305" y="19168"/>
                  <a:pt x="9308" y="19168"/>
                  <a:pt x="9312" y="19170"/>
                </a:cubicBezTo>
                <a:lnTo>
                  <a:pt x="9312" y="19170"/>
                </a:lnTo>
                <a:cubicBezTo>
                  <a:pt x="9315" y="19139"/>
                  <a:pt x="9288" y="19082"/>
                  <a:pt x="9201" y="18971"/>
                </a:cubicBezTo>
                <a:lnTo>
                  <a:pt x="9021" y="18839"/>
                </a:lnTo>
                <a:lnTo>
                  <a:pt x="8990" y="18767"/>
                </a:lnTo>
                <a:lnTo>
                  <a:pt x="9123" y="18899"/>
                </a:lnTo>
                <a:cubicBezTo>
                  <a:pt x="9067" y="18804"/>
                  <a:pt x="9002" y="18774"/>
                  <a:pt x="8937" y="18732"/>
                </a:cubicBezTo>
                <a:cubicBezTo>
                  <a:pt x="8930" y="18699"/>
                  <a:pt x="8916" y="18669"/>
                  <a:pt x="8893" y="18646"/>
                </a:cubicBezTo>
                <a:lnTo>
                  <a:pt x="8701" y="18530"/>
                </a:lnTo>
                <a:cubicBezTo>
                  <a:pt x="8700" y="18522"/>
                  <a:pt x="8706" y="18520"/>
                  <a:pt x="8714" y="18520"/>
                </a:cubicBezTo>
                <a:cubicBezTo>
                  <a:pt x="8721" y="18520"/>
                  <a:pt x="8731" y="18522"/>
                  <a:pt x="8738" y="18522"/>
                </a:cubicBezTo>
                <a:cubicBezTo>
                  <a:pt x="8753" y="18522"/>
                  <a:pt x="8757" y="18512"/>
                  <a:pt x="8708" y="18454"/>
                </a:cubicBezTo>
                <a:cubicBezTo>
                  <a:pt x="8694" y="18446"/>
                  <a:pt x="8685" y="18443"/>
                  <a:pt x="8680" y="18443"/>
                </a:cubicBezTo>
                <a:cubicBezTo>
                  <a:pt x="8658" y="18443"/>
                  <a:pt x="8685" y="18490"/>
                  <a:pt x="8668" y="18490"/>
                </a:cubicBezTo>
                <a:cubicBezTo>
                  <a:pt x="8660" y="18490"/>
                  <a:pt x="8643" y="18480"/>
                  <a:pt x="8608" y="18451"/>
                </a:cubicBezTo>
                <a:cubicBezTo>
                  <a:pt x="8552" y="18359"/>
                  <a:pt x="8589" y="18366"/>
                  <a:pt x="8485" y="18291"/>
                </a:cubicBezTo>
                <a:cubicBezTo>
                  <a:pt x="8484" y="18284"/>
                  <a:pt x="8487" y="18281"/>
                  <a:pt x="8492" y="18281"/>
                </a:cubicBezTo>
                <a:cubicBezTo>
                  <a:pt x="8501" y="18281"/>
                  <a:pt x="8519" y="18291"/>
                  <a:pt x="8542" y="18308"/>
                </a:cubicBezTo>
                <a:lnTo>
                  <a:pt x="8542" y="18308"/>
                </a:lnTo>
                <a:cubicBezTo>
                  <a:pt x="8452" y="18239"/>
                  <a:pt x="8335" y="18108"/>
                  <a:pt x="8274" y="18090"/>
                </a:cubicBezTo>
                <a:cubicBezTo>
                  <a:pt x="8218" y="17990"/>
                  <a:pt x="8003" y="17832"/>
                  <a:pt x="8049" y="17800"/>
                </a:cubicBezTo>
                <a:lnTo>
                  <a:pt x="8049" y="17800"/>
                </a:lnTo>
                <a:cubicBezTo>
                  <a:pt x="8053" y="17801"/>
                  <a:pt x="8056" y="17802"/>
                  <a:pt x="8057" y="17802"/>
                </a:cubicBezTo>
                <a:cubicBezTo>
                  <a:pt x="8059" y="17802"/>
                  <a:pt x="8058" y="17800"/>
                  <a:pt x="8054" y="17795"/>
                </a:cubicBezTo>
                <a:cubicBezTo>
                  <a:pt x="8052" y="17795"/>
                  <a:pt x="8052" y="17798"/>
                  <a:pt x="8049" y="17800"/>
                </a:cubicBezTo>
                <a:cubicBezTo>
                  <a:pt x="7961" y="17751"/>
                  <a:pt x="7880" y="17691"/>
                  <a:pt x="7806" y="17624"/>
                </a:cubicBezTo>
                <a:lnTo>
                  <a:pt x="7806" y="17624"/>
                </a:lnTo>
                <a:cubicBezTo>
                  <a:pt x="7824" y="17633"/>
                  <a:pt x="7836" y="17636"/>
                  <a:pt x="7843" y="17636"/>
                </a:cubicBezTo>
                <a:cubicBezTo>
                  <a:pt x="7897" y="17636"/>
                  <a:pt x="7548" y="17349"/>
                  <a:pt x="7625" y="17336"/>
                </a:cubicBezTo>
                <a:cubicBezTo>
                  <a:pt x="7486" y="17281"/>
                  <a:pt x="7254" y="17003"/>
                  <a:pt x="7057" y="16852"/>
                </a:cubicBezTo>
                <a:lnTo>
                  <a:pt x="7057" y="16852"/>
                </a:lnTo>
                <a:cubicBezTo>
                  <a:pt x="7078" y="16861"/>
                  <a:pt x="7094" y="16873"/>
                  <a:pt x="7110" y="16889"/>
                </a:cubicBezTo>
                <a:cubicBezTo>
                  <a:pt x="7015" y="16787"/>
                  <a:pt x="7001" y="16748"/>
                  <a:pt x="6946" y="16676"/>
                </a:cubicBezTo>
                <a:cubicBezTo>
                  <a:pt x="6942" y="16677"/>
                  <a:pt x="6938" y="16678"/>
                  <a:pt x="6933" y="16678"/>
                </a:cubicBezTo>
                <a:cubicBezTo>
                  <a:pt x="6874" y="16678"/>
                  <a:pt x="6732" y="16551"/>
                  <a:pt x="6637" y="16495"/>
                </a:cubicBezTo>
                <a:cubicBezTo>
                  <a:pt x="6611" y="16447"/>
                  <a:pt x="6611" y="16432"/>
                  <a:pt x="6625" y="16432"/>
                </a:cubicBezTo>
                <a:cubicBezTo>
                  <a:pt x="6647" y="16432"/>
                  <a:pt x="6705" y="16474"/>
                  <a:pt x="6731" y="16474"/>
                </a:cubicBezTo>
                <a:cubicBezTo>
                  <a:pt x="6740" y="16474"/>
                  <a:pt x="6745" y="16470"/>
                  <a:pt x="6744" y="16458"/>
                </a:cubicBezTo>
                <a:lnTo>
                  <a:pt x="6744" y="16458"/>
                </a:lnTo>
                <a:cubicBezTo>
                  <a:pt x="6743" y="16460"/>
                  <a:pt x="6740" y="16461"/>
                  <a:pt x="6737" y="16461"/>
                </a:cubicBezTo>
                <a:cubicBezTo>
                  <a:pt x="6700" y="16461"/>
                  <a:pt x="6561" y="16329"/>
                  <a:pt x="6531" y="16329"/>
                </a:cubicBezTo>
                <a:cubicBezTo>
                  <a:pt x="6526" y="16329"/>
                  <a:pt x="6524" y="16333"/>
                  <a:pt x="6526" y="16342"/>
                </a:cubicBezTo>
                <a:cubicBezTo>
                  <a:pt x="6457" y="16231"/>
                  <a:pt x="6457" y="16254"/>
                  <a:pt x="6440" y="16177"/>
                </a:cubicBezTo>
                <a:cubicBezTo>
                  <a:pt x="6433" y="16180"/>
                  <a:pt x="6427" y="16182"/>
                  <a:pt x="6421" y="16182"/>
                </a:cubicBezTo>
                <a:cubicBezTo>
                  <a:pt x="6372" y="16182"/>
                  <a:pt x="6336" y="16095"/>
                  <a:pt x="6246" y="16052"/>
                </a:cubicBezTo>
                <a:cubicBezTo>
                  <a:pt x="6134" y="15897"/>
                  <a:pt x="6253" y="15976"/>
                  <a:pt x="6095" y="15846"/>
                </a:cubicBezTo>
                <a:cubicBezTo>
                  <a:pt x="6080" y="15823"/>
                  <a:pt x="6079" y="15815"/>
                  <a:pt x="6087" y="15815"/>
                </a:cubicBezTo>
                <a:cubicBezTo>
                  <a:pt x="6106" y="15815"/>
                  <a:pt x="6183" y="15876"/>
                  <a:pt x="6183" y="15876"/>
                </a:cubicBezTo>
                <a:cubicBezTo>
                  <a:pt x="6123" y="15815"/>
                  <a:pt x="6095" y="15798"/>
                  <a:pt x="6080" y="15798"/>
                </a:cubicBezTo>
                <a:cubicBezTo>
                  <a:pt x="6059" y="15798"/>
                  <a:pt x="6061" y="15828"/>
                  <a:pt x="6039" y="15828"/>
                </a:cubicBezTo>
                <a:cubicBezTo>
                  <a:pt x="6037" y="15828"/>
                  <a:pt x="6035" y="15828"/>
                  <a:pt x="6032" y="15827"/>
                </a:cubicBezTo>
                <a:cubicBezTo>
                  <a:pt x="5847" y="15660"/>
                  <a:pt x="5974" y="15721"/>
                  <a:pt x="5930" y="15644"/>
                </a:cubicBezTo>
                <a:cubicBezTo>
                  <a:pt x="5812" y="15542"/>
                  <a:pt x="5699" y="15489"/>
                  <a:pt x="5617" y="15405"/>
                </a:cubicBezTo>
                <a:cubicBezTo>
                  <a:pt x="5617" y="15397"/>
                  <a:pt x="5610" y="15384"/>
                  <a:pt x="5616" y="15384"/>
                </a:cubicBezTo>
                <a:cubicBezTo>
                  <a:pt x="5619" y="15384"/>
                  <a:pt x="5623" y="15386"/>
                  <a:pt x="5629" y="15389"/>
                </a:cubicBezTo>
                <a:cubicBezTo>
                  <a:pt x="5485" y="15299"/>
                  <a:pt x="5281" y="15044"/>
                  <a:pt x="5114" y="14942"/>
                </a:cubicBezTo>
                <a:cubicBezTo>
                  <a:pt x="5111" y="14936"/>
                  <a:pt x="5107" y="14929"/>
                  <a:pt x="5106" y="14922"/>
                </a:cubicBezTo>
                <a:lnTo>
                  <a:pt x="5106" y="14922"/>
                </a:lnTo>
                <a:cubicBezTo>
                  <a:pt x="5108" y="14957"/>
                  <a:pt x="5095" y="14974"/>
                  <a:pt x="5080" y="14981"/>
                </a:cubicBezTo>
                <a:cubicBezTo>
                  <a:pt x="5015" y="14916"/>
                  <a:pt x="4938" y="14879"/>
                  <a:pt x="4934" y="14833"/>
                </a:cubicBezTo>
                <a:lnTo>
                  <a:pt x="4934" y="14833"/>
                </a:lnTo>
                <a:cubicBezTo>
                  <a:pt x="4954" y="14856"/>
                  <a:pt x="4982" y="14874"/>
                  <a:pt x="5012" y="14881"/>
                </a:cubicBezTo>
                <a:lnTo>
                  <a:pt x="4934" y="14821"/>
                </a:lnTo>
                <a:cubicBezTo>
                  <a:pt x="4927" y="14802"/>
                  <a:pt x="4927" y="14794"/>
                  <a:pt x="4933" y="14794"/>
                </a:cubicBezTo>
                <a:cubicBezTo>
                  <a:pt x="4952" y="14794"/>
                  <a:pt x="5029" y="14886"/>
                  <a:pt x="5055" y="14886"/>
                </a:cubicBezTo>
                <a:cubicBezTo>
                  <a:pt x="5058" y="14886"/>
                  <a:pt x="5060" y="14885"/>
                  <a:pt x="5061" y="14884"/>
                </a:cubicBezTo>
                <a:cubicBezTo>
                  <a:pt x="4915" y="14758"/>
                  <a:pt x="4734" y="14626"/>
                  <a:pt x="4639" y="14513"/>
                </a:cubicBezTo>
                <a:cubicBezTo>
                  <a:pt x="4640" y="14508"/>
                  <a:pt x="4642" y="14507"/>
                  <a:pt x="4646" y="14507"/>
                </a:cubicBezTo>
                <a:cubicBezTo>
                  <a:pt x="4675" y="14507"/>
                  <a:pt x="4792" y="14632"/>
                  <a:pt x="4806" y="14632"/>
                </a:cubicBezTo>
                <a:cubicBezTo>
                  <a:pt x="4811" y="14632"/>
                  <a:pt x="4804" y="14618"/>
                  <a:pt x="4778" y="14580"/>
                </a:cubicBezTo>
                <a:lnTo>
                  <a:pt x="4778" y="14580"/>
                </a:lnTo>
                <a:lnTo>
                  <a:pt x="4927" y="14752"/>
                </a:lnTo>
                <a:cubicBezTo>
                  <a:pt x="4907" y="14708"/>
                  <a:pt x="4904" y="14693"/>
                  <a:pt x="4910" y="14693"/>
                </a:cubicBezTo>
                <a:lnTo>
                  <a:pt x="4910" y="14693"/>
                </a:lnTo>
                <a:cubicBezTo>
                  <a:pt x="4919" y="14693"/>
                  <a:pt x="4958" y="14744"/>
                  <a:pt x="4970" y="14744"/>
                </a:cubicBezTo>
                <a:cubicBezTo>
                  <a:pt x="4976" y="14744"/>
                  <a:pt x="4975" y="14731"/>
                  <a:pt x="4959" y="14689"/>
                </a:cubicBezTo>
                <a:cubicBezTo>
                  <a:pt x="4757" y="14471"/>
                  <a:pt x="4711" y="14469"/>
                  <a:pt x="4507" y="14251"/>
                </a:cubicBezTo>
                <a:cubicBezTo>
                  <a:pt x="4495" y="14245"/>
                  <a:pt x="4488" y="14243"/>
                  <a:pt x="4483" y="14243"/>
                </a:cubicBezTo>
                <a:cubicBezTo>
                  <a:pt x="4465" y="14243"/>
                  <a:pt x="4477" y="14268"/>
                  <a:pt x="4459" y="14268"/>
                </a:cubicBezTo>
                <a:cubicBezTo>
                  <a:pt x="4454" y="14268"/>
                  <a:pt x="4447" y="14266"/>
                  <a:pt x="4435" y="14260"/>
                </a:cubicBezTo>
                <a:cubicBezTo>
                  <a:pt x="4106" y="13991"/>
                  <a:pt x="4275" y="13949"/>
                  <a:pt x="4015" y="13771"/>
                </a:cubicBezTo>
                <a:cubicBezTo>
                  <a:pt x="3939" y="13734"/>
                  <a:pt x="3879" y="13750"/>
                  <a:pt x="3742" y="13572"/>
                </a:cubicBezTo>
                <a:lnTo>
                  <a:pt x="3742" y="13572"/>
                </a:lnTo>
                <a:lnTo>
                  <a:pt x="3828" y="13592"/>
                </a:lnTo>
                <a:cubicBezTo>
                  <a:pt x="3628" y="13384"/>
                  <a:pt x="3663" y="13525"/>
                  <a:pt x="3473" y="13289"/>
                </a:cubicBezTo>
                <a:lnTo>
                  <a:pt x="3473" y="13289"/>
                </a:lnTo>
                <a:cubicBezTo>
                  <a:pt x="3518" y="13309"/>
                  <a:pt x="3617" y="13408"/>
                  <a:pt x="3621" y="13408"/>
                </a:cubicBezTo>
                <a:cubicBezTo>
                  <a:pt x="3621" y="13408"/>
                  <a:pt x="3620" y="13407"/>
                  <a:pt x="3617" y="13402"/>
                </a:cubicBezTo>
                <a:cubicBezTo>
                  <a:pt x="3505" y="13238"/>
                  <a:pt x="3501" y="13324"/>
                  <a:pt x="3394" y="13217"/>
                </a:cubicBezTo>
                <a:lnTo>
                  <a:pt x="3401" y="13166"/>
                </a:lnTo>
                <a:cubicBezTo>
                  <a:pt x="3181" y="12953"/>
                  <a:pt x="2919" y="12735"/>
                  <a:pt x="2673" y="12501"/>
                </a:cubicBezTo>
                <a:lnTo>
                  <a:pt x="2673" y="12501"/>
                </a:lnTo>
                <a:cubicBezTo>
                  <a:pt x="2685" y="12503"/>
                  <a:pt x="2703" y="12512"/>
                  <a:pt x="2712" y="12512"/>
                </a:cubicBezTo>
                <a:cubicBezTo>
                  <a:pt x="2721" y="12512"/>
                  <a:pt x="2722" y="12503"/>
                  <a:pt x="2699" y="12470"/>
                </a:cubicBezTo>
                <a:cubicBezTo>
                  <a:pt x="2541" y="12327"/>
                  <a:pt x="2379" y="12164"/>
                  <a:pt x="2223" y="11997"/>
                </a:cubicBezTo>
                <a:lnTo>
                  <a:pt x="1996" y="11749"/>
                </a:lnTo>
                <a:cubicBezTo>
                  <a:pt x="1924" y="11671"/>
                  <a:pt x="1853" y="11592"/>
                  <a:pt x="1788" y="11515"/>
                </a:cubicBezTo>
                <a:lnTo>
                  <a:pt x="1653" y="11423"/>
                </a:lnTo>
                <a:cubicBezTo>
                  <a:pt x="1634" y="11401"/>
                  <a:pt x="1631" y="11378"/>
                  <a:pt x="1640" y="11378"/>
                </a:cubicBezTo>
                <a:cubicBezTo>
                  <a:pt x="1643" y="11378"/>
                  <a:pt x="1648" y="11380"/>
                  <a:pt x="1653" y="11385"/>
                </a:cubicBezTo>
                <a:cubicBezTo>
                  <a:pt x="1630" y="11345"/>
                  <a:pt x="1620" y="11333"/>
                  <a:pt x="1615" y="11333"/>
                </a:cubicBezTo>
                <a:cubicBezTo>
                  <a:pt x="1607" y="11333"/>
                  <a:pt x="1611" y="11359"/>
                  <a:pt x="1598" y="11359"/>
                </a:cubicBezTo>
                <a:cubicBezTo>
                  <a:pt x="1594" y="11359"/>
                  <a:pt x="1588" y="11356"/>
                  <a:pt x="1579" y="11348"/>
                </a:cubicBezTo>
                <a:cubicBezTo>
                  <a:pt x="1542" y="11303"/>
                  <a:pt x="1536" y="11271"/>
                  <a:pt x="1550" y="11271"/>
                </a:cubicBezTo>
                <a:cubicBezTo>
                  <a:pt x="1555" y="11271"/>
                  <a:pt x="1564" y="11276"/>
                  <a:pt x="1574" y="11286"/>
                </a:cubicBezTo>
                <a:cubicBezTo>
                  <a:pt x="1463" y="11156"/>
                  <a:pt x="1380" y="11005"/>
                  <a:pt x="1324" y="10845"/>
                </a:cubicBezTo>
                <a:cubicBezTo>
                  <a:pt x="1266" y="10681"/>
                  <a:pt x="1248" y="10502"/>
                  <a:pt x="1273" y="10328"/>
                </a:cubicBezTo>
                <a:lnTo>
                  <a:pt x="1273" y="10328"/>
                </a:lnTo>
                <a:lnTo>
                  <a:pt x="1282" y="10382"/>
                </a:lnTo>
                <a:cubicBezTo>
                  <a:pt x="1294" y="10275"/>
                  <a:pt x="1278" y="10212"/>
                  <a:pt x="1273" y="10152"/>
                </a:cubicBezTo>
                <a:cubicBezTo>
                  <a:pt x="1259" y="10078"/>
                  <a:pt x="1271" y="10001"/>
                  <a:pt x="1303" y="9934"/>
                </a:cubicBezTo>
                <a:lnTo>
                  <a:pt x="1303" y="9934"/>
                </a:lnTo>
                <a:lnTo>
                  <a:pt x="1301" y="9974"/>
                </a:lnTo>
                <a:cubicBezTo>
                  <a:pt x="1363" y="9742"/>
                  <a:pt x="1475" y="9524"/>
                  <a:pt x="1628" y="9334"/>
                </a:cubicBezTo>
                <a:lnTo>
                  <a:pt x="1746" y="9206"/>
                </a:lnTo>
                <a:lnTo>
                  <a:pt x="1873" y="9083"/>
                </a:lnTo>
                <a:cubicBezTo>
                  <a:pt x="1959" y="9007"/>
                  <a:pt x="2040" y="8935"/>
                  <a:pt x="2119" y="8877"/>
                </a:cubicBezTo>
                <a:cubicBezTo>
                  <a:pt x="2133" y="8789"/>
                  <a:pt x="2490" y="8539"/>
                  <a:pt x="2460" y="8465"/>
                </a:cubicBezTo>
                <a:cubicBezTo>
                  <a:pt x="2692" y="8286"/>
                  <a:pt x="2643" y="8353"/>
                  <a:pt x="2947" y="8082"/>
                </a:cubicBezTo>
                <a:cubicBezTo>
                  <a:pt x="3028" y="8008"/>
                  <a:pt x="3030" y="7936"/>
                  <a:pt x="3121" y="7834"/>
                </a:cubicBezTo>
                <a:lnTo>
                  <a:pt x="3148" y="7859"/>
                </a:lnTo>
                <a:lnTo>
                  <a:pt x="3250" y="7702"/>
                </a:lnTo>
                <a:lnTo>
                  <a:pt x="3348" y="7667"/>
                </a:lnTo>
                <a:lnTo>
                  <a:pt x="3431" y="7570"/>
                </a:lnTo>
                <a:lnTo>
                  <a:pt x="3431" y="7570"/>
                </a:lnTo>
                <a:cubicBezTo>
                  <a:pt x="3400" y="7599"/>
                  <a:pt x="3359" y="7623"/>
                  <a:pt x="3345" y="7623"/>
                </a:cubicBezTo>
                <a:cubicBezTo>
                  <a:pt x="3343" y="7623"/>
                  <a:pt x="3341" y="7623"/>
                  <a:pt x="3341" y="7621"/>
                </a:cubicBezTo>
                <a:cubicBezTo>
                  <a:pt x="3464" y="7473"/>
                  <a:pt x="3685" y="7309"/>
                  <a:pt x="3714" y="7309"/>
                </a:cubicBezTo>
                <a:cubicBezTo>
                  <a:pt x="3715" y="7309"/>
                  <a:pt x="3716" y="7310"/>
                  <a:pt x="3716" y="7310"/>
                </a:cubicBezTo>
                <a:lnTo>
                  <a:pt x="4025" y="6958"/>
                </a:lnTo>
                <a:lnTo>
                  <a:pt x="4025" y="6958"/>
                </a:lnTo>
                <a:cubicBezTo>
                  <a:pt x="4026" y="6970"/>
                  <a:pt x="4003" y="7001"/>
                  <a:pt x="3977" y="7036"/>
                </a:cubicBezTo>
                <a:lnTo>
                  <a:pt x="3977" y="7036"/>
                </a:lnTo>
                <a:cubicBezTo>
                  <a:pt x="4014" y="6990"/>
                  <a:pt x="4027" y="6984"/>
                  <a:pt x="4038" y="6984"/>
                </a:cubicBezTo>
                <a:cubicBezTo>
                  <a:pt x="4041" y="6984"/>
                  <a:pt x="4044" y="6984"/>
                  <a:pt x="4048" y="6984"/>
                </a:cubicBezTo>
                <a:cubicBezTo>
                  <a:pt x="4060" y="6984"/>
                  <a:pt x="4077" y="6976"/>
                  <a:pt x="4136" y="6895"/>
                </a:cubicBezTo>
                <a:lnTo>
                  <a:pt x="4136" y="6895"/>
                </a:lnTo>
                <a:cubicBezTo>
                  <a:pt x="4132" y="6898"/>
                  <a:pt x="4129" y="6899"/>
                  <a:pt x="4127" y="6899"/>
                </a:cubicBezTo>
                <a:cubicBezTo>
                  <a:pt x="4115" y="6899"/>
                  <a:pt x="4131" y="6866"/>
                  <a:pt x="4129" y="6858"/>
                </a:cubicBezTo>
                <a:cubicBezTo>
                  <a:pt x="4226" y="6793"/>
                  <a:pt x="4410" y="6612"/>
                  <a:pt x="4539" y="6469"/>
                </a:cubicBezTo>
                <a:lnTo>
                  <a:pt x="4539" y="6469"/>
                </a:lnTo>
                <a:lnTo>
                  <a:pt x="4530" y="6513"/>
                </a:lnTo>
                <a:cubicBezTo>
                  <a:pt x="4781" y="6274"/>
                  <a:pt x="5038" y="5989"/>
                  <a:pt x="5314" y="5715"/>
                </a:cubicBezTo>
                <a:lnTo>
                  <a:pt x="5314" y="5715"/>
                </a:lnTo>
                <a:cubicBezTo>
                  <a:pt x="5275" y="5747"/>
                  <a:pt x="5249" y="5760"/>
                  <a:pt x="5235" y="5760"/>
                </a:cubicBezTo>
                <a:cubicBezTo>
                  <a:pt x="5211" y="5760"/>
                  <a:pt x="5224" y="5720"/>
                  <a:pt x="5274" y="5666"/>
                </a:cubicBezTo>
                <a:lnTo>
                  <a:pt x="5335" y="5662"/>
                </a:lnTo>
                <a:cubicBezTo>
                  <a:pt x="5342" y="5647"/>
                  <a:pt x="5342" y="5642"/>
                  <a:pt x="5338" y="5642"/>
                </a:cubicBezTo>
                <a:lnTo>
                  <a:pt x="5338" y="5642"/>
                </a:lnTo>
                <a:cubicBezTo>
                  <a:pt x="5330" y="5642"/>
                  <a:pt x="5305" y="5663"/>
                  <a:pt x="5298" y="5663"/>
                </a:cubicBezTo>
                <a:cubicBezTo>
                  <a:pt x="5292" y="5663"/>
                  <a:pt x="5296" y="5650"/>
                  <a:pt x="5325" y="5606"/>
                </a:cubicBezTo>
                <a:cubicBezTo>
                  <a:pt x="5364" y="5569"/>
                  <a:pt x="5388" y="5555"/>
                  <a:pt x="5400" y="5555"/>
                </a:cubicBezTo>
                <a:cubicBezTo>
                  <a:pt x="5421" y="5555"/>
                  <a:pt x="5408" y="5596"/>
                  <a:pt x="5376" y="5639"/>
                </a:cubicBezTo>
                <a:lnTo>
                  <a:pt x="5492" y="5504"/>
                </a:lnTo>
                <a:lnTo>
                  <a:pt x="5492" y="5504"/>
                </a:lnTo>
                <a:cubicBezTo>
                  <a:pt x="5508" y="5506"/>
                  <a:pt x="5483" y="5539"/>
                  <a:pt x="5488" y="5557"/>
                </a:cubicBezTo>
                <a:cubicBezTo>
                  <a:pt x="5520" y="5488"/>
                  <a:pt x="5731" y="5372"/>
                  <a:pt x="5775" y="5268"/>
                </a:cubicBezTo>
                <a:lnTo>
                  <a:pt x="5789" y="5268"/>
                </a:lnTo>
                <a:cubicBezTo>
                  <a:pt x="6065" y="4994"/>
                  <a:pt x="6178" y="4860"/>
                  <a:pt x="6401" y="4635"/>
                </a:cubicBezTo>
                <a:cubicBezTo>
                  <a:pt x="6380" y="4605"/>
                  <a:pt x="6473" y="4524"/>
                  <a:pt x="6519" y="4438"/>
                </a:cubicBezTo>
                <a:cubicBezTo>
                  <a:pt x="6693" y="4280"/>
                  <a:pt x="6895" y="4118"/>
                  <a:pt x="7089" y="3918"/>
                </a:cubicBezTo>
                <a:cubicBezTo>
                  <a:pt x="7217" y="3765"/>
                  <a:pt x="7110" y="3856"/>
                  <a:pt x="7157" y="3779"/>
                </a:cubicBezTo>
                <a:lnTo>
                  <a:pt x="7157" y="3779"/>
                </a:lnTo>
                <a:cubicBezTo>
                  <a:pt x="7158" y="3780"/>
                  <a:pt x="7159" y="3780"/>
                  <a:pt x="7160" y="3780"/>
                </a:cubicBezTo>
                <a:cubicBezTo>
                  <a:pt x="7191" y="3780"/>
                  <a:pt x="7305" y="3672"/>
                  <a:pt x="7320" y="3672"/>
                </a:cubicBezTo>
                <a:lnTo>
                  <a:pt x="7320" y="3672"/>
                </a:lnTo>
                <a:cubicBezTo>
                  <a:pt x="7325" y="3672"/>
                  <a:pt x="7320" y="3683"/>
                  <a:pt x="7300" y="3710"/>
                </a:cubicBezTo>
                <a:cubicBezTo>
                  <a:pt x="7532" y="3469"/>
                  <a:pt x="7599" y="3402"/>
                  <a:pt x="7880" y="3084"/>
                </a:cubicBezTo>
                <a:lnTo>
                  <a:pt x="7880" y="3084"/>
                </a:lnTo>
                <a:cubicBezTo>
                  <a:pt x="7850" y="3101"/>
                  <a:pt x="7821" y="3122"/>
                  <a:pt x="7811" y="3122"/>
                </a:cubicBezTo>
                <a:cubicBezTo>
                  <a:pt x="7807" y="3122"/>
                  <a:pt x="7806" y="3119"/>
                  <a:pt x="7808" y="3112"/>
                </a:cubicBezTo>
                <a:cubicBezTo>
                  <a:pt x="7852" y="3062"/>
                  <a:pt x="7921" y="3013"/>
                  <a:pt x="7940" y="3013"/>
                </a:cubicBezTo>
                <a:cubicBezTo>
                  <a:pt x="7943" y="3013"/>
                  <a:pt x="7945" y="3014"/>
                  <a:pt x="7945" y="3017"/>
                </a:cubicBezTo>
                <a:lnTo>
                  <a:pt x="7933" y="3033"/>
                </a:lnTo>
                <a:cubicBezTo>
                  <a:pt x="8237" y="2662"/>
                  <a:pt x="8779" y="2321"/>
                  <a:pt x="9000" y="2004"/>
                </a:cubicBezTo>
                <a:lnTo>
                  <a:pt x="9000" y="2004"/>
                </a:lnTo>
                <a:lnTo>
                  <a:pt x="8988" y="2022"/>
                </a:lnTo>
                <a:lnTo>
                  <a:pt x="9238" y="1716"/>
                </a:lnTo>
                <a:cubicBezTo>
                  <a:pt x="9269" y="1688"/>
                  <a:pt x="9282" y="1678"/>
                  <a:pt x="9286" y="1678"/>
                </a:cubicBezTo>
                <a:lnTo>
                  <a:pt x="9286" y="1678"/>
                </a:lnTo>
                <a:cubicBezTo>
                  <a:pt x="9296" y="1678"/>
                  <a:pt x="9241" y="1749"/>
                  <a:pt x="9257" y="1749"/>
                </a:cubicBezTo>
                <a:cubicBezTo>
                  <a:pt x="9262" y="1749"/>
                  <a:pt x="9272" y="1743"/>
                  <a:pt x="9289" y="1730"/>
                </a:cubicBezTo>
                <a:cubicBezTo>
                  <a:pt x="9306" y="1709"/>
                  <a:pt x="9322" y="1688"/>
                  <a:pt x="9338" y="1670"/>
                </a:cubicBezTo>
                <a:cubicBezTo>
                  <a:pt x="9343" y="1661"/>
                  <a:pt x="9350" y="1654"/>
                  <a:pt x="9357" y="1647"/>
                </a:cubicBezTo>
                <a:lnTo>
                  <a:pt x="9380" y="1619"/>
                </a:lnTo>
                <a:cubicBezTo>
                  <a:pt x="9415" y="1584"/>
                  <a:pt x="9447" y="1552"/>
                  <a:pt x="9480" y="1521"/>
                </a:cubicBezTo>
                <a:cubicBezTo>
                  <a:pt x="9535" y="1475"/>
                  <a:pt x="9598" y="1433"/>
                  <a:pt x="9663" y="1396"/>
                </a:cubicBezTo>
                <a:cubicBezTo>
                  <a:pt x="9788" y="1322"/>
                  <a:pt x="9918" y="1278"/>
                  <a:pt x="10066" y="1213"/>
                </a:cubicBezTo>
                <a:cubicBezTo>
                  <a:pt x="10084" y="1215"/>
                  <a:pt x="10104" y="1215"/>
                  <a:pt x="10125" y="1215"/>
                </a:cubicBezTo>
                <a:cubicBezTo>
                  <a:pt x="10236" y="1215"/>
                  <a:pt x="10383" y="1197"/>
                  <a:pt x="10545" y="1197"/>
                </a:cubicBezTo>
                <a:cubicBezTo>
                  <a:pt x="10576" y="1197"/>
                  <a:pt x="10607" y="1198"/>
                  <a:pt x="10639" y="1199"/>
                </a:cubicBezTo>
                <a:cubicBezTo>
                  <a:pt x="10866" y="1208"/>
                  <a:pt x="11102" y="1283"/>
                  <a:pt x="11234" y="1387"/>
                </a:cubicBezTo>
                <a:lnTo>
                  <a:pt x="11228" y="1357"/>
                </a:lnTo>
                <a:lnTo>
                  <a:pt x="11228" y="1357"/>
                </a:lnTo>
                <a:cubicBezTo>
                  <a:pt x="11313" y="1378"/>
                  <a:pt x="11311" y="1419"/>
                  <a:pt x="11362" y="1454"/>
                </a:cubicBezTo>
                <a:cubicBezTo>
                  <a:pt x="11364" y="1438"/>
                  <a:pt x="11312" y="1404"/>
                  <a:pt x="11329" y="1404"/>
                </a:cubicBezTo>
                <a:cubicBezTo>
                  <a:pt x="11333" y="1404"/>
                  <a:pt x="11338" y="1405"/>
                  <a:pt x="11346" y="1408"/>
                </a:cubicBezTo>
                <a:cubicBezTo>
                  <a:pt x="11508" y="1498"/>
                  <a:pt x="11638" y="1619"/>
                  <a:pt x="11786" y="1772"/>
                </a:cubicBezTo>
                <a:cubicBezTo>
                  <a:pt x="11928" y="1918"/>
                  <a:pt x="12071" y="2069"/>
                  <a:pt x="12213" y="2222"/>
                </a:cubicBezTo>
                <a:cubicBezTo>
                  <a:pt x="12498" y="2525"/>
                  <a:pt x="12778" y="2834"/>
                  <a:pt x="13061" y="3133"/>
                </a:cubicBezTo>
                <a:cubicBezTo>
                  <a:pt x="13270" y="3348"/>
                  <a:pt x="13263" y="3170"/>
                  <a:pt x="13495" y="3476"/>
                </a:cubicBezTo>
                <a:lnTo>
                  <a:pt x="13388" y="3429"/>
                </a:lnTo>
                <a:lnTo>
                  <a:pt x="13388" y="3429"/>
                </a:lnTo>
                <a:cubicBezTo>
                  <a:pt x="13852" y="3821"/>
                  <a:pt x="14262" y="4306"/>
                  <a:pt x="14712" y="4695"/>
                </a:cubicBezTo>
                <a:cubicBezTo>
                  <a:pt x="14679" y="4677"/>
                  <a:pt x="14670" y="4686"/>
                  <a:pt x="14631" y="4644"/>
                </a:cubicBezTo>
                <a:lnTo>
                  <a:pt x="14631" y="4644"/>
                </a:lnTo>
                <a:cubicBezTo>
                  <a:pt x="14696" y="4749"/>
                  <a:pt x="14939" y="4958"/>
                  <a:pt x="14973" y="4958"/>
                </a:cubicBezTo>
                <a:cubicBezTo>
                  <a:pt x="14974" y="4958"/>
                  <a:pt x="14975" y="4958"/>
                  <a:pt x="14976" y="4957"/>
                </a:cubicBezTo>
                <a:lnTo>
                  <a:pt x="14976" y="4957"/>
                </a:lnTo>
                <a:cubicBezTo>
                  <a:pt x="15039" y="5024"/>
                  <a:pt x="14974" y="4987"/>
                  <a:pt x="15006" y="5036"/>
                </a:cubicBezTo>
                <a:cubicBezTo>
                  <a:pt x="15083" y="5138"/>
                  <a:pt x="15257" y="5233"/>
                  <a:pt x="15282" y="5300"/>
                </a:cubicBezTo>
                <a:cubicBezTo>
                  <a:pt x="15283" y="5302"/>
                  <a:pt x="15282" y="5303"/>
                  <a:pt x="15281" y="5303"/>
                </a:cubicBezTo>
                <a:cubicBezTo>
                  <a:pt x="15279" y="5303"/>
                  <a:pt x="15272" y="5299"/>
                  <a:pt x="15264" y="5293"/>
                </a:cubicBezTo>
                <a:lnTo>
                  <a:pt x="15264" y="5293"/>
                </a:lnTo>
                <a:cubicBezTo>
                  <a:pt x="15333" y="5355"/>
                  <a:pt x="15447" y="5478"/>
                  <a:pt x="15468" y="5478"/>
                </a:cubicBezTo>
                <a:cubicBezTo>
                  <a:pt x="15472" y="5478"/>
                  <a:pt x="15472" y="5472"/>
                  <a:pt x="15468" y="5460"/>
                </a:cubicBezTo>
                <a:lnTo>
                  <a:pt x="15468" y="5460"/>
                </a:lnTo>
                <a:cubicBezTo>
                  <a:pt x="15613" y="5629"/>
                  <a:pt x="15779" y="5749"/>
                  <a:pt x="15890" y="5889"/>
                </a:cubicBezTo>
                <a:lnTo>
                  <a:pt x="15890" y="5889"/>
                </a:lnTo>
                <a:cubicBezTo>
                  <a:pt x="15883" y="5885"/>
                  <a:pt x="15877" y="5882"/>
                  <a:pt x="15869" y="5880"/>
                </a:cubicBezTo>
                <a:lnTo>
                  <a:pt x="15869" y="5880"/>
                </a:lnTo>
                <a:lnTo>
                  <a:pt x="15964" y="5996"/>
                </a:lnTo>
                <a:cubicBezTo>
                  <a:pt x="15943" y="5959"/>
                  <a:pt x="15921" y="5925"/>
                  <a:pt x="15896" y="5893"/>
                </a:cubicBezTo>
                <a:lnTo>
                  <a:pt x="15896" y="5893"/>
                </a:lnTo>
                <a:cubicBezTo>
                  <a:pt x="15894" y="5893"/>
                  <a:pt x="15893" y="5892"/>
                  <a:pt x="15892" y="5891"/>
                </a:cubicBezTo>
                <a:cubicBezTo>
                  <a:pt x="15891" y="5891"/>
                  <a:pt x="15891" y="5890"/>
                  <a:pt x="15890" y="5889"/>
                </a:cubicBezTo>
                <a:lnTo>
                  <a:pt x="15890" y="5889"/>
                </a:lnTo>
                <a:cubicBezTo>
                  <a:pt x="15891" y="5890"/>
                  <a:pt x="15893" y="5891"/>
                  <a:pt x="15894" y="5891"/>
                </a:cubicBezTo>
                <a:cubicBezTo>
                  <a:pt x="15895" y="5892"/>
                  <a:pt x="15895" y="5893"/>
                  <a:pt x="15896" y="5893"/>
                </a:cubicBezTo>
                <a:lnTo>
                  <a:pt x="15896" y="5893"/>
                </a:lnTo>
                <a:cubicBezTo>
                  <a:pt x="16001" y="5948"/>
                  <a:pt x="16139" y="6161"/>
                  <a:pt x="16206" y="6161"/>
                </a:cubicBezTo>
                <a:cubicBezTo>
                  <a:pt x="16208" y="6161"/>
                  <a:pt x="16210" y="6161"/>
                  <a:pt x="16212" y="6160"/>
                </a:cubicBezTo>
                <a:lnTo>
                  <a:pt x="16212" y="6160"/>
                </a:lnTo>
                <a:cubicBezTo>
                  <a:pt x="16161" y="6190"/>
                  <a:pt x="16455" y="6469"/>
                  <a:pt x="16573" y="6550"/>
                </a:cubicBezTo>
                <a:cubicBezTo>
                  <a:pt x="16570" y="6548"/>
                  <a:pt x="16567" y="6547"/>
                  <a:pt x="16566" y="6547"/>
                </a:cubicBezTo>
                <a:lnTo>
                  <a:pt x="16566" y="6547"/>
                </a:lnTo>
                <a:cubicBezTo>
                  <a:pt x="16549" y="6547"/>
                  <a:pt x="16626" y="6629"/>
                  <a:pt x="16603" y="6629"/>
                </a:cubicBezTo>
                <a:cubicBezTo>
                  <a:pt x="16600" y="6629"/>
                  <a:pt x="16597" y="6628"/>
                  <a:pt x="16592" y="6626"/>
                </a:cubicBezTo>
                <a:lnTo>
                  <a:pt x="16592" y="6626"/>
                </a:lnTo>
                <a:cubicBezTo>
                  <a:pt x="16688" y="6722"/>
                  <a:pt x="16783" y="6804"/>
                  <a:pt x="16811" y="6804"/>
                </a:cubicBezTo>
                <a:cubicBezTo>
                  <a:pt x="16816" y="6804"/>
                  <a:pt x="16819" y="6802"/>
                  <a:pt x="16819" y="6795"/>
                </a:cubicBezTo>
                <a:cubicBezTo>
                  <a:pt x="16981" y="7053"/>
                  <a:pt x="17278" y="7178"/>
                  <a:pt x="17334" y="7356"/>
                </a:cubicBezTo>
                <a:cubicBezTo>
                  <a:pt x="17693" y="7672"/>
                  <a:pt x="18020" y="7971"/>
                  <a:pt x="18333" y="8263"/>
                </a:cubicBezTo>
                <a:cubicBezTo>
                  <a:pt x="18331" y="8264"/>
                  <a:pt x="18328" y="8265"/>
                  <a:pt x="18326" y="8265"/>
                </a:cubicBezTo>
                <a:cubicBezTo>
                  <a:pt x="18264" y="8265"/>
                  <a:pt x="18032" y="7981"/>
                  <a:pt x="17975" y="7981"/>
                </a:cubicBezTo>
                <a:cubicBezTo>
                  <a:pt x="17970" y="7981"/>
                  <a:pt x="17966" y="7983"/>
                  <a:pt x="17964" y="7987"/>
                </a:cubicBezTo>
                <a:cubicBezTo>
                  <a:pt x="18268" y="8258"/>
                  <a:pt x="18470" y="8390"/>
                  <a:pt x="18746" y="8685"/>
                </a:cubicBezTo>
                <a:cubicBezTo>
                  <a:pt x="18764" y="8706"/>
                  <a:pt x="18768" y="8714"/>
                  <a:pt x="18763" y="8714"/>
                </a:cubicBezTo>
                <a:cubicBezTo>
                  <a:pt x="18750" y="8714"/>
                  <a:pt x="18676" y="8657"/>
                  <a:pt x="18653" y="8643"/>
                </a:cubicBezTo>
                <a:lnTo>
                  <a:pt x="18653" y="8643"/>
                </a:lnTo>
                <a:cubicBezTo>
                  <a:pt x="18806" y="8777"/>
                  <a:pt x="18943" y="8919"/>
                  <a:pt x="19079" y="9053"/>
                </a:cubicBezTo>
                <a:cubicBezTo>
                  <a:pt x="19144" y="9118"/>
                  <a:pt x="19209" y="9183"/>
                  <a:pt x="19274" y="9248"/>
                </a:cubicBezTo>
                <a:lnTo>
                  <a:pt x="19369" y="9348"/>
                </a:lnTo>
                <a:lnTo>
                  <a:pt x="19448" y="9437"/>
                </a:lnTo>
                <a:lnTo>
                  <a:pt x="19448" y="9437"/>
                </a:lnTo>
                <a:cubicBezTo>
                  <a:pt x="19448" y="9431"/>
                  <a:pt x="19451" y="9428"/>
                  <a:pt x="19456" y="9428"/>
                </a:cubicBezTo>
                <a:cubicBezTo>
                  <a:pt x="19473" y="9428"/>
                  <a:pt x="19512" y="9457"/>
                  <a:pt x="19548" y="9501"/>
                </a:cubicBezTo>
                <a:cubicBezTo>
                  <a:pt x="19601" y="9554"/>
                  <a:pt x="19650" y="9627"/>
                  <a:pt x="19669" y="9643"/>
                </a:cubicBezTo>
                <a:lnTo>
                  <a:pt x="19669" y="9643"/>
                </a:lnTo>
                <a:cubicBezTo>
                  <a:pt x="19662" y="9639"/>
                  <a:pt x="19656" y="9637"/>
                  <a:pt x="19652" y="9637"/>
                </a:cubicBezTo>
                <a:cubicBezTo>
                  <a:pt x="19628" y="9637"/>
                  <a:pt x="19658" y="9702"/>
                  <a:pt x="19673" y="9763"/>
                </a:cubicBezTo>
                <a:cubicBezTo>
                  <a:pt x="19686" y="9816"/>
                  <a:pt x="19697" y="9864"/>
                  <a:pt x="19676" y="9864"/>
                </a:cubicBezTo>
                <a:cubicBezTo>
                  <a:pt x="19668" y="9864"/>
                  <a:pt x="19653" y="9855"/>
                  <a:pt x="19631" y="9835"/>
                </a:cubicBezTo>
                <a:lnTo>
                  <a:pt x="19631" y="9835"/>
                </a:lnTo>
                <a:cubicBezTo>
                  <a:pt x="19647" y="9869"/>
                  <a:pt x="19673" y="9911"/>
                  <a:pt x="19688" y="9911"/>
                </a:cubicBezTo>
                <a:cubicBezTo>
                  <a:pt x="19690" y="9911"/>
                  <a:pt x="19692" y="9910"/>
                  <a:pt x="19694" y="9909"/>
                </a:cubicBezTo>
                <a:lnTo>
                  <a:pt x="19694" y="9909"/>
                </a:lnTo>
                <a:cubicBezTo>
                  <a:pt x="19699" y="9947"/>
                  <a:pt x="19700" y="9971"/>
                  <a:pt x="19692" y="9971"/>
                </a:cubicBezTo>
                <a:cubicBezTo>
                  <a:pt x="19687" y="9971"/>
                  <a:pt x="19678" y="9960"/>
                  <a:pt x="19664" y="9937"/>
                </a:cubicBezTo>
                <a:lnTo>
                  <a:pt x="19664" y="9937"/>
                </a:lnTo>
                <a:cubicBezTo>
                  <a:pt x="19698" y="10050"/>
                  <a:pt x="19719" y="10085"/>
                  <a:pt x="19731" y="10120"/>
                </a:cubicBezTo>
                <a:cubicBezTo>
                  <a:pt x="19754" y="10175"/>
                  <a:pt x="19763" y="10233"/>
                  <a:pt x="19763" y="10294"/>
                </a:cubicBezTo>
                <a:cubicBezTo>
                  <a:pt x="19752" y="10294"/>
                  <a:pt x="19745" y="10250"/>
                  <a:pt x="19728" y="10229"/>
                </a:cubicBezTo>
                <a:lnTo>
                  <a:pt x="19728" y="10229"/>
                </a:lnTo>
                <a:cubicBezTo>
                  <a:pt x="19759" y="10335"/>
                  <a:pt x="19793" y="10449"/>
                  <a:pt x="19754" y="10632"/>
                </a:cubicBezTo>
                <a:cubicBezTo>
                  <a:pt x="19747" y="10621"/>
                  <a:pt x="19736" y="10639"/>
                  <a:pt x="19742" y="10587"/>
                </a:cubicBezTo>
                <a:lnTo>
                  <a:pt x="19742" y="10587"/>
                </a:lnTo>
                <a:cubicBezTo>
                  <a:pt x="19703" y="10893"/>
                  <a:pt x="19677" y="11143"/>
                  <a:pt x="19446" y="11418"/>
                </a:cubicBezTo>
                <a:cubicBezTo>
                  <a:pt x="19450" y="11391"/>
                  <a:pt x="19447" y="11381"/>
                  <a:pt x="19441" y="11381"/>
                </a:cubicBezTo>
                <a:cubicBezTo>
                  <a:pt x="19433" y="11381"/>
                  <a:pt x="19419" y="11396"/>
                  <a:pt x="19404" y="11413"/>
                </a:cubicBezTo>
                <a:cubicBezTo>
                  <a:pt x="19376" y="11445"/>
                  <a:pt x="19337" y="11481"/>
                  <a:pt x="19312" y="11481"/>
                </a:cubicBezTo>
                <a:cubicBezTo>
                  <a:pt x="19310" y="11481"/>
                  <a:pt x="19308" y="11481"/>
                  <a:pt x="19307" y="11481"/>
                </a:cubicBezTo>
                <a:lnTo>
                  <a:pt x="19249" y="11555"/>
                </a:lnTo>
                <a:lnTo>
                  <a:pt x="19184" y="11629"/>
                </a:lnTo>
                <a:lnTo>
                  <a:pt x="19256" y="11589"/>
                </a:lnTo>
                <a:lnTo>
                  <a:pt x="19256" y="11589"/>
                </a:lnTo>
                <a:cubicBezTo>
                  <a:pt x="19133" y="11710"/>
                  <a:pt x="19047" y="11842"/>
                  <a:pt x="18931" y="11937"/>
                </a:cubicBezTo>
                <a:lnTo>
                  <a:pt x="19010" y="11833"/>
                </a:lnTo>
                <a:lnTo>
                  <a:pt x="18785" y="12069"/>
                </a:lnTo>
                <a:lnTo>
                  <a:pt x="18929" y="11951"/>
                </a:lnTo>
                <a:lnTo>
                  <a:pt x="18929" y="11951"/>
                </a:lnTo>
                <a:cubicBezTo>
                  <a:pt x="18822" y="12093"/>
                  <a:pt x="18984" y="11979"/>
                  <a:pt x="18810" y="12134"/>
                </a:cubicBezTo>
                <a:cubicBezTo>
                  <a:pt x="18814" y="12130"/>
                  <a:pt x="18815" y="12129"/>
                  <a:pt x="18814" y="12129"/>
                </a:cubicBezTo>
                <a:lnTo>
                  <a:pt x="18814" y="12129"/>
                </a:lnTo>
                <a:cubicBezTo>
                  <a:pt x="18810" y="12129"/>
                  <a:pt x="18690" y="12251"/>
                  <a:pt x="18614" y="12296"/>
                </a:cubicBezTo>
                <a:lnTo>
                  <a:pt x="18614" y="12296"/>
                </a:lnTo>
                <a:cubicBezTo>
                  <a:pt x="18633" y="12266"/>
                  <a:pt x="18653" y="12238"/>
                  <a:pt x="18676" y="12211"/>
                </a:cubicBezTo>
                <a:lnTo>
                  <a:pt x="18676" y="12211"/>
                </a:lnTo>
                <a:cubicBezTo>
                  <a:pt x="18633" y="12252"/>
                  <a:pt x="18600" y="12283"/>
                  <a:pt x="18607" y="12300"/>
                </a:cubicBezTo>
                <a:lnTo>
                  <a:pt x="18607" y="12300"/>
                </a:lnTo>
                <a:cubicBezTo>
                  <a:pt x="18609" y="12299"/>
                  <a:pt x="18611" y="12297"/>
                  <a:pt x="18614" y="12296"/>
                </a:cubicBezTo>
                <a:lnTo>
                  <a:pt x="18614" y="12296"/>
                </a:lnTo>
                <a:cubicBezTo>
                  <a:pt x="18612" y="12298"/>
                  <a:pt x="18610" y="12301"/>
                  <a:pt x="18609" y="12303"/>
                </a:cubicBezTo>
                <a:cubicBezTo>
                  <a:pt x="18608" y="12302"/>
                  <a:pt x="18607" y="12301"/>
                  <a:pt x="18607" y="12300"/>
                </a:cubicBezTo>
                <a:lnTo>
                  <a:pt x="18607" y="12300"/>
                </a:lnTo>
                <a:cubicBezTo>
                  <a:pt x="18606" y="12300"/>
                  <a:pt x="18605" y="12301"/>
                  <a:pt x="18604" y="12301"/>
                </a:cubicBezTo>
                <a:cubicBezTo>
                  <a:pt x="18548" y="12387"/>
                  <a:pt x="18481" y="12463"/>
                  <a:pt x="18405" y="12528"/>
                </a:cubicBezTo>
                <a:cubicBezTo>
                  <a:pt x="18402" y="12530"/>
                  <a:pt x="18399" y="12530"/>
                  <a:pt x="18396" y="12530"/>
                </a:cubicBezTo>
                <a:cubicBezTo>
                  <a:pt x="18374" y="12530"/>
                  <a:pt x="18383" y="12481"/>
                  <a:pt x="18369" y="12481"/>
                </a:cubicBezTo>
                <a:cubicBezTo>
                  <a:pt x="18368" y="12481"/>
                  <a:pt x="18367" y="12481"/>
                  <a:pt x="18365" y="12482"/>
                </a:cubicBezTo>
                <a:cubicBezTo>
                  <a:pt x="18334" y="12565"/>
                  <a:pt x="18102" y="12762"/>
                  <a:pt x="18044" y="12869"/>
                </a:cubicBezTo>
                <a:lnTo>
                  <a:pt x="18044" y="12869"/>
                </a:lnTo>
                <a:cubicBezTo>
                  <a:pt x="18052" y="12848"/>
                  <a:pt x="18042" y="12834"/>
                  <a:pt x="18033" y="12834"/>
                </a:cubicBezTo>
                <a:cubicBezTo>
                  <a:pt x="18031" y="12834"/>
                  <a:pt x="18030" y="12834"/>
                  <a:pt x="18029" y="12834"/>
                </a:cubicBezTo>
                <a:lnTo>
                  <a:pt x="17999" y="12909"/>
                </a:lnTo>
                <a:cubicBezTo>
                  <a:pt x="17960" y="12939"/>
                  <a:pt x="17941" y="12952"/>
                  <a:pt x="17931" y="12952"/>
                </a:cubicBezTo>
                <a:cubicBezTo>
                  <a:pt x="17925" y="12952"/>
                  <a:pt x="17922" y="12947"/>
                  <a:pt x="17920" y="12939"/>
                </a:cubicBezTo>
                <a:cubicBezTo>
                  <a:pt x="17842" y="13013"/>
                  <a:pt x="17852" y="13019"/>
                  <a:pt x="17868" y="13019"/>
                </a:cubicBezTo>
                <a:cubicBezTo>
                  <a:pt x="17871" y="13019"/>
                  <a:pt x="17874" y="13019"/>
                  <a:pt x="17877" y="13019"/>
                </a:cubicBezTo>
                <a:cubicBezTo>
                  <a:pt x="17894" y="13019"/>
                  <a:pt x="17899" y="13025"/>
                  <a:pt x="17795" y="13113"/>
                </a:cubicBezTo>
                <a:cubicBezTo>
                  <a:pt x="17804" y="13094"/>
                  <a:pt x="17816" y="13078"/>
                  <a:pt x="17828" y="13062"/>
                </a:cubicBezTo>
                <a:lnTo>
                  <a:pt x="17828" y="13062"/>
                </a:lnTo>
                <a:cubicBezTo>
                  <a:pt x="17614" y="13256"/>
                  <a:pt x="17447" y="13470"/>
                  <a:pt x="17250" y="13646"/>
                </a:cubicBezTo>
                <a:cubicBezTo>
                  <a:pt x="17245" y="13647"/>
                  <a:pt x="17241" y="13648"/>
                  <a:pt x="17238" y="13648"/>
                </a:cubicBezTo>
                <a:cubicBezTo>
                  <a:pt x="17193" y="13648"/>
                  <a:pt x="17365" y="13505"/>
                  <a:pt x="17329" y="13505"/>
                </a:cubicBezTo>
                <a:cubicBezTo>
                  <a:pt x="17326" y="13505"/>
                  <a:pt x="17321" y="13506"/>
                  <a:pt x="17313" y="13509"/>
                </a:cubicBezTo>
                <a:cubicBezTo>
                  <a:pt x="17051" y="13785"/>
                  <a:pt x="16794" y="14109"/>
                  <a:pt x="16525" y="14362"/>
                </a:cubicBezTo>
                <a:lnTo>
                  <a:pt x="16578" y="14318"/>
                </a:lnTo>
                <a:lnTo>
                  <a:pt x="16578" y="14318"/>
                </a:lnTo>
                <a:cubicBezTo>
                  <a:pt x="16589" y="14400"/>
                  <a:pt x="16367" y="14487"/>
                  <a:pt x="16256" y="14635"/>
                </a:cubicBezTo>
                <a:lnTo>
                  <a:pt x="16256" y="14635"/>
                </a:lnTo>
                <a:cubicBezTo>
                  <a:pt x="16274" y="14609"/>
                  <a:pt x="16270" y="14586"/>
                  <a:pt x="16265" y="14586"/>
                </a:cubicBezTo>
                <a:lnTo>
                  <a:pt x="16265" y="14586"/>
                </a:lnTo>
                <a:cubicBezTo>
                  <a:pt x="16264" y="14586"/>
                  <a:pt x="16263" y="14587"/>
                  <a:pt x="16263" y="14589"/>
                </a:cubicBezTo>
                <a:cubicBezTo>
                  <a:pt x="16077" y="14758"/>
                  <a:pt x="15908" y="14967"/>
                  <a:pt x="15653" y="15252"/>
                </a:cubicBezTo>
                <a:lnTo>
                  <a:pt x="15674" y="15206"/>
                </a:lnTo>
                <a:lnTo>
                  <a:pt x="15674" y="15206"/>
                </a:lnTo>
                <a:cubicBezTo>
                  <a:pt x="15558" y="15301"/>
                  <a:pt x="15389" y="15477"/>
                  <a:pt x="15271" y="15586"/>
                </a:cubicBezTo>
                <a:cubicBezTo>
                  <a:pt x="15250" y="15626"/>
                  <a:pt x="15198" y="15678"/>
                  <a:pt x="15221" y="15678"/>
                </a:cubicBezTo>
                <a:cubicBezTo>
                  <a:pt x="15225" y="15678"/>
                  <a:pt x="15230" y="15677"/>
                  <a:pt x="15238" y="15674"/>
                </a:cubicBezTo>
                <a:lnTo>
                  <a:pt x="15238" y="15674"/>
                </a:lnTo>
                <a:cubicBezTo>
                  <a:pt x="14818" y="15957"/>
                  <a:pt x="14605" y="16381"/>
                  <a:pt x="14237" y="16636"/>
                </a:cubicBezTo>
                <a:cubicBezTo>
                  <a:pt x="14267" y="16604"/>
                  <a:pt x="14299" y="16557"/>
                  <a:pt x="14294" y="16557"/>
                </a:cubicBezTo>
                <a:lnTo>
                  <a:pt x="14294" y="16557"/>
                </a:lnTo>
                <a:cubicBezTo>
                  <a:pt x="14293" y="16557"/>
                  <a:pt x="14290" y="16559"/>
                  <a:pt x="14285" y="16564"/>
                </a:cubicBezTo>
                <a:lnTo>
                  <a:pt x="14030" y="16843"/>
                </a:lnTo>
                <a:cubicBezTo>
                  <a:pt x="14072" y="16840"/>
                  <a:pt x="14077" y="16819"/>
                  <a:pt x="14148" y="16780"/>
                </a:cubicBezTo>
                <a:lnTo>
                  <a:pt x="14148" y="16780"/>
                </a:lnTo>
                <a:cubicBezTo>
                  <a:pt x="14107" y="16852"/>
                  <a:pt x="14056" y="16917"/>
                  <a:pt x="13995" y="16975"/>
                </a:cubicBezTo>
                <a:cubicBezTo>
                  <a:pt x="14035" y="16926"/>
                  <a:pt x="14041" y="16909"/>
                  <a:pt x="14029" y="16909"/>
                </a:cubicBezTo>
                <a:cubicBezTo>
                  <a:pt x="14010" y="16909"/>
                  <a:pt x="13940" y="16959"/>
                  <a:pt x="13900" y="16984"/>
                </a:cubicBezTo>
                <a:cubicBezTo>
                  <a:pt x="13901" y="16984"/>
                  <a:pt x="13902" y="16984"/>
                  <a:pt x="13902" y="16984"/>
                </a:cubicBezTo>
                <a:cubicBezTo>
                  <a:pt x="13913" y="16984"/>
                  <a:pt x="13903" y="17007"/>
                  <a:pt x="13914" y="17007"/>
                </a:cubicBezTo>
                <a:cubicBezTo>
                  <a:pt x="13738" y="17111"/>
                  <a:pt x="13933" y="17072"/>
                  <a:pt x="13717" y="17237"/>
                </a:cubicBezTo>
                <a:lnTo>
                  <a:pt x="13717" y="17216"/>
                </a:lnTo>
                <a:cubicBezTo>
                  <a:pt x="13652" y="17292"/>
                  <a:pt x="13601" y="17373"/>
                  <a:pt x="13523" y="17445"/>
                </a:cubicBezTo>
                <a:cubicBezTo>
                  <a:pt x="13520" y="17446"/>
                  <a:pt x="13518" y="17446"/>
                  <a:pt x="13516" y="17446"/>
                </a:cubicBezTo>
                <a:cubicBezTo>
                  <a:pt x="13478" y="17446"/>
                  <a:pt x="13587" y="17358"/>
                  <a:pt x="13571" y="17334"/>
                </a:cubicBezTo>
                <a:lnTo>
                  <a:pt x="13571" y="17334"/>
                </a:lnTo>
                <a:cubicBezTo>
                  <a:pt x="13467" y="17443"/>
                  <a:pt x="13404" y="17591"/>
                  <a:pt x="13284" y="17666"/>
                </a:cubicBezTo>
                <a:cubicBezTo>
                  <a:pt x="13323" y="17612"/>
                  <a:pt x="13388" y="17547"/>
                  <a:pt x="13428" y="17496"/>
                </a:cubicBezTo>
                <a:lnTo>
                  <a:pt x="13428" y="17496"/>
                </a:lnTo>
                <a:cubicBezTo>
                  <a:pt x="13295" y="17573"/>
                  <a:pt x="13288" y="17591"/>
                  <a:pt x="13205" y="17666"/>
                </a:cubicBezTo>
                <a:lnTo>
                  <a:pt x="13214" y="17659"/>
                </a:lnTo>
                <a:lnTo>
                  <a:pt x="13020" y="17828"/>
                </a:lnTo>
                <a:lnTo>
                  <a:pt x="13073" y="17791"/>
                </a:lnTo>
                <a:lnTo>
                  <a:pt x="13073" y="17791"/>
                </a:lnTo>
                <a:cubicBezTo>
                  <a:pt x="13004" y="17978"/>
                  <a:pt x="12825" y="18067"/>
                  <a:pt x="12687" y="18272"/>
                </a:cubicBezTo>
                <a:lnTo>
                  <a:pt x="12687" y="18272"/>
                </a:lnTo>
                <a:cubicBezTo>
                  <a:pt x="12732" y="18203"/>
                  <a:pt x="12740" y="18183"/>
                  <a:pt x="12732" y="18183"/>
                </a:cubicBezTo>
                <a:lnTo>
                  <a:pt x="12732" y="18183"/>
                </a:lnTo>
                <a:cubicBezTo>
                  <a:pt x="12723" y="18183"/>
                  <a:pt x="12691" y="18212"/>
                  <a:pt x="12674" y="18212"/>
                </a:cubicBezTo>
                <a:cubicBezTo>
                  <a:pt x="12670" y="18212"/>
                  <a:pt x="12666" y="18210"/>
                  <a:pt x="12665" y="18206"/>
                </a:cubicBezTo>
                <a:cubicBezTo>
                  <a:pt x="12621" y="18236"/>
                  <a:pt x="12560" y="18285"/>
                  <a:pt x="12546" y="18285"/>
                </a:cubicBezTo>
                <a:cubicBezTo>
                  <a:pt x="12543" y="18285"/>
                  <a:pt x="12542" y="18283"/>
                  <a:pt x="12544" y="18278"/>
                </a:cubicBezTo>
                <a:lnTo>
                  <a:pt x="12544" y="18278"/>
                </a:lnTo>
                <a:cubicBezTo>
                  <a:pt x="12482" y="18384"/>
                  <a:pt x="12384" y="18403"/>
                  <a:pt x="12296" y="18556"/>
                </a:cubicBezTo>
                <a:cubicBezTo>
                  <a:pt x="12296" y="18556"/>
                  <a:pt x="12296" y="18556"/>
                  <a:pt x="12296" y="18556"/>
                </a:cubicBezTo>
                <a:cubicBezTo>
                  <a:pt x="12283" y="18556"/>
                  <a:pt x="12230" y="18615"/>
                  <a:pt x="12209" y="18615"/>
                </a:cubicBezTo>
                <a:cubicBezTo>
                  <a:pt x="12205" y="18615"/>
                  <a:pt x="12202" y="18612"/>
                  <a:pt x="12201" y="18604"/>
                </a:cubicBezTo>
                <a:cubicBezTo>
                  <a:pt x="12167" y="18643"/>
                  <a:pt x="12160" y="18655"/>
                  <a:pt x="12165" y="18655"/>
                </a:cubicBezTo>
                <a:cubicBezTo>
                  <a:pt x="12175" y="18655"/>
                  <a:pt x="12230" y="18612"/>
                  <a:pt x="12243" y="18612"/>
                </a:cubicBezTo>
                <a:cubicBezTo>
                  <a:pt x="12244" y="18612"/>
                  <a:pt x="12245" y="18612"/>
                  <a:pt x="12245" y="18614"/>
                </a:cubicBezTo>
                <a:cubicBezTo>
                  <a:pt x="12173" y="18716"/>
                  <a:pt x="12064" y="18806"/>
                  <a:pt x="11946" y="18908"/>
                </a:cubicBezTo>
                <a:cubicBezTo>
                  <a:pt x="11888" y="18961"/>
                  <a:pt x="11826" y="19015"/>
                  <a:pt x="11768" y="19073"/>
                </a:cubicBezTo>
                <a:cubicBezTo>
                  <a:pt x="11740" y="19101"/>
                  <a:pt x="11705" y="19138"/>
                  <a:pt x="11684" y="19163"/>
                </a:cubicBezTo>
                <a:cubicBezTo>
                  <a:pt x="11654" y="19193"/>
                  <a:pt x="11626" y="19226"/>
                  <a:pt x="11596" y="19260"/>
                </a:cubicBezTo>
                <a:cubicBezTo>
                  <a:pt x="11494" y="19362"/>
                  <a:pt x="11434" y="19420"/>
                  <a:pt x="11367" y="19476"/>
                </a:cubicBezTo>
                <a:cubicBezTo>
                  <a:pt x="11334" y="19506"/>
                  <a:pt x="11299" y="19534"/>
                  <a:pt x="11260" y="19560"/>
                </a:cubicBezTo>
                <a:cubicBezTo>
                  <a:pt x="11211" y="19592"/>
                  <a:pt x="11160" y="19620"/>
                  <a:pt x="11107" y="19643"/>
                </a:cubicBezTo>
                <a:cubicBezTo>
                  <a:pt x="11100" y="19644"/>
                  <a:pt x="11095" y="19644"/>
                  <a:pt x="11090" y="19644"/>
                </a:cubicBezTo>
                <a:cubicBezTo>
                  <a:pt x="11033" y="19644"/>
                  <a:pt x="11165" y="19578"/>
                  <a:pt x="11163" y="19576"/>
                </a:cubicBezTo>
                <a:lnTo>
                  <a:pt x="11163" y="19576"/>
                </a:lnTo>
                <a:cubicBezTo>
                  <a:pt x="11017" y="19611"/>
                  <a:pt x="10915" y="19645"/>
                  <a:pt x="10778" y="19682"/>
                </a:cubicBezTo>
                <a:cubicBezTo>
                  <a:pt x="10803" y="19668"/>
                  <a:pt x="10773" y="19662"/>
                  <a:pt x="10731" y="19655"/>
                </a:cubicBezTo>
                <a:cubicBezTo>
                  <a:pt x="10636" y="19673"/>
                  <a:pt x="10653" y="19700"/>
                  <a:pt x="10559" y="19700"/>
                </a:cubicBezTo>
                <a:cubicBezTo>
                  <a:pt x="10546" y="19700"/>
                  <a:pt x="10531" y="19700"/>
                  <a:pt x="10513" y="19699"/>
                </a:cubicBezTo>
                <a:cubicBezTo>
                  <a:pt x="10546" y="19675"/>
                  <a:pt x="10583" y="19657"/>
                  <a:pt x="10620" y="19643"/>
                </a:cubicBezTo>
                <a:lnTo>
                  <a:pt x="10620" y="19643"/>
                </a:lnTo>
                <a:cubicBezTo>
                  <a:pt x="10558" y="19652"/>
                  <a:pt x="10493" y="19666"/>
                  <a:pt x="10428" y="19668"/>
                </a:cubicBezTo>
                <a:cubicBezTo>
                  <a:pt x="10389" y="19673"/>
                  <a:pt x="10350" y="19675"/>
                  <a:pt x="10311" y="19675"/>
                </a:cubicBezTo>
                <a:cubicBezTo>
                  <a:pt x="10283" y="19675"/>
                  <a:pt x="10256" y="19674"/>
                  <a:pt x="10228" y="19671"/>
                </a:cubicBezTo>
                <a:cubicBezTo>
                  <a:pt x="10196" y="19645"/>
                  <a:pt x="10314" y="19652"/>
                  <a:pt x="10360" y="19643"/>
                </a:cubicBezTo>
                <a:cubicBezTo>
                  <a:pt x="10227" y="19641"/>
                  <a:pt x="10025" y="19600"/>
                  <a:pt x="9945" y="19600"/>
                </a:cubicBezTo>
                <a:cubicBezTo>
                  <a:pt x="9936" y="19600"/>
                  <a:pt x="9928" y="19600"/>
                  <a:pt x="9922" y="19601"/>
                </a:cubicBezTo>
                <a:lnTo>
                  <a:pt x="9989" y="19632"/>
                </a:lnTo>
                <a:lnTo>
                  <a:pt x="9989" y="19632"/>
                </a:lnTo>
                <a:cubicBezTo>
                  <a:pt x="9976" y="19621"/>
                  <a:pt x="9995" y="19612"/>
                  <a:pt x="10021" y="19612"/>
                </a:cubicBezTo>
                <a:cubicBezTo>
                  <a:pt x="10025" y="19612"/>
                  <a:pt x="10029" y="19612"/>
                  <a:pt x="10034" y="19613"/>
                </a:cubicBezTo>
                <a:cubicBezTo>
                  <a:pt x="10082" y="19613"/>
                  <a:pt x="10131" y="19624"/>
                  <a:pt x="10173" y="19645"/>
                </a:cubicBezTo>
                <a:cubicBezTo>
                  <a:pt x="10191" y="19650"/>
                  <a:pt x="10207" y="19662"/>
                  <a:pt x="10219" y="19678"/>
                </a:cubicBezTo>
                <a:lnTo>
                  <a:pt x="10170" y="19675"/>
                </a:lnTo>
                <a:lnTo>
                  <a:pt x="10122" y="19668"/>
                </a:lnTo>
                <a:lnTo>
                  <a:pt x="10122" y="19668"/>
                </a:lnTo>
                <a:cubicBezTo>
                  <a:pt x="10150" y="19694"/>
                  <a:pt x="10184" y="19713"/>
                  <a:pt x="10224" y="19715"/>
                </a:cubicBezTo>
                <a:cubicBezTo>
                  <a:pt x="10263" y="19724"/>
                  <a:pt x="10303" y="19727"/>
                  <a:pt x="10342" y="19727"/>
                </a:cubicBezTo>
                <a:cubicBezTo>
                  <a:pt x="10354" y="19727"/>
                  <a:pt x="10365" y="19727"/>
                  <a:pt x="10377" y="19726"/>
                </a:cubicBezTo>
                <a:cubicBezTo>
                  <a:pt x="10490" y="19724"/>
                  <a:pt x="10611" y="19699"/>
                  <a:pt x="10708" y="19689"/>
                </a:cubicBezTo>
                <a:lnTo>
                  <a:pt x="10708" y="19689"/>
                </a:lnTo>
                <a:cubicBezTo>
                  <a:pt x="10683" y="19710"/>
                  <a:pt x="10657" y="19731"/>
                  <a:pt x="10629" y="19750"/>
                </a:cubicBezTo>
                <a:cubicBezTo>
                  <a:pt x="10664" y="19740"/>
                  <a:pt x="10699" y="19729"/>
                  <a:pt x="10731" y="19717"/>
                </a:cubicBezTo>
                <a:lnTo>
                  <a:pt x="10829" y="19682"/>
                </a:lnTo>
                <a:lnTo>
                  <a:pt x="10829" y="19682"/>
                </a:lnTo>
                <a:cubicBezTo>
                  <a:pt x="10873" y="19685"/>
                  <a:pt x="10910" y="19708"/>
                  <a:pt x="10813" y="19733"/>
                </a:cubicBezTo>
                <a:cubicBezTo>
                  <a:pt x="10818" y="19734"/>
                  <a:pt x="10823" y="19734"/>
                  <a:pt x="10829" y="19734"/>
                </a:cubicBezTo>
                <a:cubicBezTo>
                  <a:pt x="10868" y="19734"/>
                  <a:pt x="10908" y="19726"/>
                  <a:pt x="10945" y="19710"/>
                </a:cubicBezTo>
                <a:cubicBezTo>
                  <a:pt x="10982" y="19694"/>
                  <a:pt x="11021" y="19685"/>
                  <a:pt x="11061" y="19682"/>
                </a:cubicBezTo>
                <a:cubicBezTo>
                  <a:pt x="11071" y="19682"/>
                  <a:pt x="11071" y="19685"/>
                  <a:pt x="11065" y="19689"/>
                </a:cubicBezTo>
                <a:lnTo>
                  <a:pt x="11065" y="19689"/>
                </a:lnTo>
                <a:lnTo>
                  <a:pt x="11123" y="19662"/>
                </a:lnTo>
                <a:cubicBezTo>
                  <a:pt x="11156" y="19648"/>
                  <a:pt x="11188" y="19629"/>
                  <a:pt x="11188" y="19629"/>
                </a:cubicBezTo>
                <a:lnTo>
                  <a:pt x="11188" y="19629"/>
                </a:lnTo>
                <a:cubicBezTo>
                  <a:pt x="11166" y="19649"/>
                  <a:pt x="11221" y="19656"/>
                  <a:pt x="11145" y="19678"/>
                </a:cubicBezTo>
                <a:lnTo>
                  <a:pt x="11145" y="19678"/>
                </a:lnTo>
                <a:cubicBezTo>
                  <a:pt x="11246" y="19650"/>
                  <a:pt x="11341" y="19604"/>
                  <a:pt x="11422" y="19539"/>
                </a:cubicBezTo>
                <a:cubicBezTo>
                  <a:pt x="11492" y="19490"/>
                  <a:pt x="11538" y="19446"/>
                  <a:pt x="11591" y="19432"/>
                </a:cubicBezTo>
                <a:lnTo>
                  <a:pt x="11591" y="19432"/>
                </a:lnTo>
                <a:lnTo>
                  <a:pt x="11575" y="19448"/>
                </a:lnTo>
                <a:cubicBezTo>
                  <a:pt x="11619" y="19416"/>
                  <a:pt x="11656" y="19379"/>
                  <a:pt x="11691" y="19335"/>
                </a:cubicBezTo>
                <a:cubicBezTo>
                  <a:pt x="11705" y="19316"/>
                  <a:pt x="11703" y="19311"/>
                  <a:pt x="11696" y="19307"/>
                </a:cubicBezTo>
                <a:cubicBezTo>
                  <a:pt x="11684" y="19300"/>
                  <a:pt x="11668" y="19295"/>
                  <a:pt x="11747" y="19191"/>
                </a:cubicBezTo>
                <a:lnTo>
                  <a:pt x="11937" y="19133"/>
                </a:lnTo>
                <a:lnTo>
                  <a:pt x="11935" y="19082"/>
                </a:lnTo>
                <a:cubicBezTo>
                  <a:pt x="11958" y="19061"/>
                  <a:pt x="11998" y="19024"/>
                  <a:pt x="12012" y="19024"/>
                </a:cubicBezTo>
                <a:cubicBezTo>
                  <a:pt x="12014" y="19024"/>
                  <a:pt x="12016" y="19025"/>
                  <a:pt x="12016" y="19029"/>
                </a:cubicBezTo>
                <a:cubicBezTo>
                  <a:pt x="12044" y="18987"/>
                  <a:pt x="12048" y="18976"/>
                  <a:pt x="12043" y="18976"/>
                </a:cubicBezTo>
                <a:lnTo>
                  <a:pt x="12043" y="18976"/>
                </a:lnTo>
                <a:cubicBezTo>
                  <a:pt x="12038" y="18976"/>
                  <a:pt x="12026" y="18985"/>
                  <a:pt x="12020" y="18985"/>
                </a:cubicBezTo>
                <a:cubicBezTo>
                  <a:pt x="12015" y="18985"/>
                  <a:pt x="12015" y="18980"/>
                  <a:pt x="12025" y="18959"/>
                </a:cubicBezTo>
                <a:cubicBezTo>
                  <a:pt x="12169" y="18865"/>
                  <a:pt x="12343" y="18625"/>
                  <a:pt x="12417" y="18625"/>
                </a:cubicBezTo>
                <a:cubicBezTo>
                  <a:pt x="12419" y="18625"/>
                  <a:pt x="12422" y="18625"/>
                  <a:pt x="12424" y="18625"/>
                </a:cubicBezTo>
                <a:cubicBezTo>
                  <a:pt x="12428" y="18614"/>
                  <a:pt x="12426" y="18609"/>
                  <a:pt x="12422" y="18609"/>
                </a:cubicBezTo>
                <a:cubicBezTo>
                  <a:pt x="12409" y="18609"/>
                  <a:pt x="12371" y="18642"/>
                  <a:pt x="12365" y="18642"/>
                </a:cubicBezTo>
                <a:cubicBezTo>
                  <a:pt x="12361" y="18642"/>
                  <a:pt x="12370" y="18628"/>
                  <a:pt x="12407" y="18581"/>
                </a:cubicBezTo>
                <a:cubicBezTo>
                  <a:pt x="12410" y="18581"/>
                  <a:pt x="12412" y="18582"/>
                  <a:pt x="12414" y="18582"/>
                </a:cubicBezTo>
                <a:cubicBezTo>
                  <a:pt x="12494" y="18582"/>
                  <a:pt x="12555" y="18419"/>
                  <a:pt x="12686" y="18331"/>
                </a:cubicBezTo>
                <a:lnTo>
                  <a:pt x="12686" y="18331"/>
                </a:lnTo>
                <a:cubicBezTo>
                  <a:pt x="12678" y="18371"/>
                  <a:pt x="12617" y="18429"/>
                  <a:pt x="12627" y="18429"/>
                </a:cubicBezTo>
                <a:cubicBezTo>
                  <a:pt x="12631" y="18429"/>
                  <a:pt x="12648" y="18418"/>
                  <a:pt x="12688" y="18391"/>
                </a:cubicBezTo>
                <a:cubicBezTo>
                  <a:pt x="12716" y="18282"/>
                  <a:pt x="12918" y="18180"/>
                  <a:pt x="13003" y="18078"/>
                </a:cubicBezTo>
                <a:cubicBezTo>
                  <a:pt x="12975" y="18041"/>
                  <a:pt x="13196" y="17858"/>
                  <a:pt x="13344" y="17689"/>
                </a:cubicBezTo>
                <a:cubicBezTo>
                  <a:pt x="13344" y="17689"/>
                  <a:pt x="13345" y="17690"/>
                  <a:pt x="13345" y="17690"/>
                </a:cubicBezTo>
                <a:cubicBezTo>
                  <a:pt x="13367" y="17690"/>
                  <a:pt x="13667" y="17404"/>
                  <a:pt x="13822" y="17271"/>
                </a:cubicBezTo>
                <a:lnTo>
                  <a:pt x="13822" y="17278"/>
                </a:lnTo>
                <a:lnTo>
                  <a:pt x="13822" y="17278"/>
                </a:lnTo>
                <a:cubicBezTo>
                  <a:pt x="13824" y="17216"/>
                  <a:pt x="13978" y="17070"/>
                  <a:pt x="14084" y="16956"/>
                </a:cubicBezTo>
                <a:lnTo>
                  <a:pt x="14084" y="16956"/>
                </a:lnTo>
                <a:cubicBezTo>
                  <a:pt x="14097" y="16979"/>
                  <a:pt x="14086" y="17007"/>
                  <a:pt x="14035" y="17077"/>
                </a:cubicBezTo>
                <a:lnTo>
                  <a:pt x="14139" y="16970"/>
                </a:lnTo>
                <a:cubicBezTo>
                  <a:pt x="14153" y="16935"/>
                  <a:pt x="14179" y="16898"/>
                  <a:pt x="14244" y="16826"/>
                </a:cubicBezTo>
                <a:lnTo>
                  <a:pt x="14244" y="16826"/>
                </a:lnTo>
                <a:lnTo>
                  <a:pt x="14241" y="16877"/>
                </a:lnTo>
                <a:cubicBezTo>
                  <a:pt x="14380" y="16736"/>
                  <a:pt x="14494" y="16569"/>
                  <a:pt x="14689" y="16404"/>
                </a:cubicBezTo>
                <a:cubicBezTo>
                  <a:pt x="14687" y="16400"/>
                  <a:pt x="14681" y="16398"/>
                  <a:pt x="14673" y="16398"/>
                </a:cubicBezTo>
                <a:cubicBezTo>
                  <a:pt x="14655" y="16398"/>
                  <a:pt x="14625" y="16407"/>
                  <a:pt x="14605" y="16407"/>
                </a:cubicBezTo>
                <a:cubicBezTo>
                  <a:pt x="14574" y="16407"/>
                  <a:pt x="14566" y="16386"/>
                  <a:pt x="14656" y="16279"/>
                </a:cubicBezTo>
                <a:cubicBezTo>
                  <a:pt x="14674" y="16285"/>
                  <a:pt x="14698" y="16297"/>
                  <a:pt x="14673" y="16334"/>
                </a:cubicBezTo>
                <a:lnTo>
                  <a:pt x="14673" y="16334"/>
                </a:lnTo>
                <a:cubicBezTo>
                  <a:pt x="14695" y="16307"/>
                  <a:pt x="14720" y="16281"/>
                  <a:pt x="14747" y="16258"/>
                </a:cubicBezTo>
                <a:lnTo>
                  <a:pt x="14747" y="16258"/>
                </a:lnTo>
                <a:lnTo>
                  <a:pt x="14691" y="16353"/>
                </a:lnTo>
                <a:cubicBezTo>
                  <a:pt x="14781" y="16282"/>
                  <a:pt x="14716" y="16295"/>
                  <a:pt x="14784" y="16231"/>
                </a:cubicBezTo>
                <a:cubicBezTo>
                  <a:pt x="14786" y="16233"/>
                  <a:pt x="14789" y="16235"/>
                  <a:pt x="14793" y="16235"/>
                </a:cubicBezTo>
                <a:cubicBezTo>
                  <a:pt x="14808" y="16235"/>
                  <a:pt x="14831" y="16213"/>
                  <a:pt x="14842" y="16213"/>
                </a:cubicBezTo>
                <a:cubicBezTo>
                  <a:pt x="14846" y="16213"/>
                  <a:pt x="14848" y="16215"/>
                  <a:pt x="14849" y="16219"/>
                </a:cubicBezTo>
                <a:cubicBezTo>
                  <a:pt x="14835" y="16238"/>
                  <a:pt x="14786" y="16268"/>
                  <a:pt x="14767" y="16300"/>
                </a:cubicBezTo>
                <a:cubicBezTo>
                  <a:pt x="14844" y="16231"/>
                  <a:pt x="14944" y="16152"/>
                  <a:pt x="14985" y="16136"/>
                </a:cubicBezTo>
                <a:cubicBezTo>
                  <a:pt x="14969" y="16131"/>
                  <a:pt x="14962" y="16112"/>
                  <a:pt x="15016" y="16054"/>
                </a:cubicBezTo>
                <a:cubicBezTo>
                  <a:pt x="15078" y="15991"/>
                  <a:pt x="15097" y="15980"/>
                  <a:pt x="15108" y="15980"/>
                </a:cubicBezTo>
                <a:cubicBezTo>
                  <a:pt x="15115" y="15980"/>
                  <a:pt x="15118" y="15983"/>
                  <a:pt x="15125" y="15983"/>
                </a:cubicBezTo>
                <a:cubicBezTo>
                  <a:pt x="15133" y="15983"/>
                  <a:pt x="15146" y="15979"/>
                  <a:pt x="15173" y="15957"/>
                </a:cubicBezTo>
                <a:cubicBezTo>
                  <a:pt x="15194" y="15911"/>
                  <a:pt x="15296" y="15834"/>
                  <a:pt x="15273" y="15806"/>
                </a:cubicBezTo>
                <a:cubicBezTo>
                  <a:pt x="15294" y="15783"/>
                  <a:pt x="15324" y="15767"/>
                  <a:pt x="15356" y="15762"/>
                </a:cubicBezTo>
                <a:cubicBezTo>
                  <a:pt x="15411" y="15687"/>
                  <a:pt x="15639" y="15468"/>
                  <a:pt x="15600" y="15468"/>
                </a:cubicBezTo>
                <a:cubicBezTo>
                  <a:pt x="15599" y="15468"/>
                  <a:pt x="15597" y="15468"/>
                  <a:pt x="15596" y="15468"/>
                </a:cubicBezTo>
                <a:lnTo>
                  <a:pt x="15596" y="15468"/>
                </a:lnTo>
                <a:cubicBezTo>
                  <a:pt x="15606" y="15460"/>
                  <a:pt x="15618" y="15450"/>
                  <a:pt x="15628" y="15440"/>
                </a:cubicBezTo>
                <a:lnTo>
                  <a:pt x="15628" y="15440"/>
                </a:lnTo>
                <a:lnTo>
                  <a:pt x="15595" y="15468"/>
                </a:lnTo>
                <a:lnTo>
                  <a:pt x="15595" y="15468"/>
                </a:lnTo>
                <a:cubicBezTo>
                  <a:pt x="15595" y="15468"/>
                  <a:pt x="15596" y="15468"/>
                  <a:pt x="15596" y="15468"/>
                </a:cubicBezTo>
                <a:lnTo>
                  <a:pt x="15596" y="15468"/>
                </a:lnTo>
                <a:cubicBezTo>
                  <a:pt x="15594" y="15470"/>
                  <a:pt x="15592" y="15471"/>
                  <a:pt x="15590" y="15473"/>
                </a:cubicBezTo>
                <a:lnTo>
                  <a:pt x="15595" y="15468"/>
                </a:lnTo>
                <a:lnTo>
                  <a:pt x="15595" y="15468"/>
                </a:lnTo>
                <a:cubicBezTo>
                  <a:pt x="15591" y="15469"/>
                  <a:pt x="15586" y="15471"/>
                  <a:pt x="15579" y="15475"/>
                </a:cubicBezTo>
                <a:lnTo>
                  <a:pt x="15560" y="15491"/>
                </a:lnTo>
                <a:cubicBezTo>
                  <a:pt x="15563" y="15489"/>
                  <a:pt x="15565" y="15484"/>
                  <a:pt x="15570" y="15479"/>
                </a:cubicBezTo>
                <a:cubicBezTo>
                  <a:pt x="15781" y="15217"/>
                  <a:pt x="16075" y="15004"/>
                  <a:pt x="16297" y="14758"/>
                </a:cubicBezTo>
                <a:lnTo>
                  <a:pt x="16307" y="14768"/>
                </a:lnTo>
                <a:cubicBezTo>
                  <a:pt x="16437" y="14619"/>
                  <a:pt x="16610" y="14452"/>
                  <a:pt x="16692" y="14332"/>
                </a:cubicBezTo>
                <a:cubicBezTo>
                  <a:pt x="16724" y="14301"/>
                  <a:pt x="16774" y="14270"/>
                  <a:pt x="16792" y="14270"/>
                </a:cubicBezTo>
                <a:cubicBezTo>
                  <a:pt x="16797" y="14270"/>
                  <a:pt x="16800" y="14272"/>
                  <a:pt x="16798" y="14279"/>
                </a:cubicBezTo>
                <a:cubicBezTo>
                  <a:pt x="16898" y="14165"/>
                  <a:pt x="16900" y="14144"/>
                  <a:pt x="17069" y="14005"/>
                </a:cubicBezTo>
                <a:lnTo>
                  <a:pt x="17069" y="14005"/>
                </a:lnTo>
                <a:cubicBezTo>
                  <a:pt x="17035" y="14050"/>
                  <a:pt x="17033" y="14058"/>
                  <a:pt x="17037" y="14058"/>
                </a:cubicBezTo>
                <a:cubicBezTo>
                  <a:pt x="17039" y="14058"/>
                  <a:pt x="17043" y="14056"/>
                  <a:pt x="17043" y="14056"/>
                </a:cubicBezTo>
                <a:lnTo>
                  <a:pt x="17043" y="14056"/>
                </a:lnTo>
                <a:cubicBezTo>
                  <a:pt x="17044" y="14056"/>
                  <a:pt x="17033" y="14066"/>
                  <a:pt x="16970" y="14126"/>
                </a:cubicBezTo>
                <a:cubicBezTo>
                  <a:pt x="17118" y="13993"/>
                  <a:pt x="17162" y="13977"/>
                  <a:pt x="17287" y="13803"/>
                </a:cubicBezTo>
                <a:lnTo>
                  <a:pt x="17287" y="13803"/>
                </a:lnTo>
                <a:cubicBezTo>
                  <a:pt x="17282" y="13817"/>
                  <a:pt x="17284" y="13823"/>
                  <a:pt x="17290" y="13823"/>
                </a:cubicBezTo>
                <a:cubicBezTo>
                  <a:pt x="17317" y="13823"/>
                  <a:pt x="17433" y="13713"/>
                  <a:pt x="17480" y="13655"/>
                </a:cubicBezTo>
                <a:lnTo>
                  <a:pt x="17480" y="13655"/>
                </a:lnTo>
                <a:lnTo>
                  <a:pt x="17366" y="13736"/>
                </a:lnTo>
                <a:cubicBezTo>
                  <a:pt x="17438" y="13660"/>
                  <a:pt x="17505" y="13597"/>
                  <a:pt x="17573" y="13532"/>
                </a:cubicBezTo>
                <a:lnTo>
                  <a:pt x="17573" y="13532"/>
                </a:lnTo>
                <a:lnTo>
                  <a:pt x="17566" y="13599"/>
                </a:lnTo>
                <a:cubicBezTo>
                  <a:pt x="17885" y="13349"/>
                  <a:pt x="18018" y="13024"/>
                  <a:pt x="18293" y="12869"/>
                </a:cubicBezTo>
                <a:cubicBezTo>
                  <a:pt x="18303" y="12852"/>
                  <a:pt x="18304" y="12845"/>
                  <a:pt x="18300" y="12845"/>
                </a:cubicBezTo>
                <a:cubicBezTo>
                  <a:pt x="18282" y="12845"/>
                  <a:pt x="18186" y="12939"/>
                  <a:pt x="18166" y="12939"/>
                </a:cubicBezTo>
                <a:cubicBezTo>
                  <a:pt x="18161" y="12939"/>
                  <a:pt x="18161" y="12933"/>
                  <a:pt x="18168" y="12918"/>
                </a:cubicBezTo>
                <a:cubicBezTo>
                  <a:pt x="18303" y="12790"/>
                  <a:pt x="18481" y="12698"/>
                  <a:pt x="18523" y="12656"/>
                </a:cubicBezTo>
                <a:cubicBezTo>
                  <a:pt x="18718" y="12494"/>
                  <a:pt x="18646" y="12447"/>
                  <a:pt x="18845" y="12271"/>
                </a:cubicBezTo>
                <a:lnTo>
                  <a:pt x="18845" y="12271"/>
                </a:lnTo>
                <a:cubicBezTo>
                  <a:pt x="18838" y="12273"/>
                  <a:pt x="18831" y="12275"/>
                  <a:pt x="18824" y="12275"/>
                </a:cubicBezTo>
                <a:cubicBezTo>
                  <a:pt x="18797" y="12275"/>
                  <a:pt x="18785" y="12248"/>
                  <a:pt x="18889" y="12127"/>
                </a:cubicBezTo>
                <a:cubicBezTo>
                  <a:pt x="18959" y="12062"/>
                  <a:pt x="19011" y="12034"/>
                  <a:pt x="19035" y="12034"/>
                </a:cubicBezTo>
                <a:cubicBezTo>
                  <a:pt x="19057" y="12034"/>
                  <a:pt x="19055" y="12058"/>
                  <a:pt x="19019" y="12102"/>
                </a:cubicBezTo>
                <a:cubicBezTo>
                  <a:pt x="18993" y="12130"/>
                  <a:pt x="18976" y="12142"/>
                  <a:pt x="18970" y="12142"/>
                </a:cubicBezTo>
                <a:cubicBezTo>
                  <a:pt x="18969" y="12142"/>
                  <a:pt x="18968" y="12142"/>
                  <a:pt x="18968" y="12141"/>
                </a:cubicBezTo>
                <a:cubicBezTo>
                  <a:pt x="18939" y="12177"/>
                  <a:pt x="18902" y="12221"/>
                  <a:pt x="18916" y="12221"/>
                </a:cubicBezTo>
                <a:cubicBezTo>
                  <a:pt x="18920" y="12221"/>
                  <a:pt x="18928" y="12217"/>
                  <a:pt x="18943" y="12208"/>
                </a:cubicBezTo>
                <a:lnTo>
                  <a:pt x="18950" y="12181"/>
                </a:lnTo>
                <a:cubicBezTo>
                  <a:pt x="19013" y="12133"/>
                  <a:pt x="19156" y="11992"/>
                  <a:pt x="19178" y="11992"/>
                </a:cubicBezTo>
                <a:cubicBezTo>
                  <a:pt x="19182" y="11992"/>
                  <a:pt x="19183" y="11996"/>
                  <a:pt x="19179" y="12004"/>
                </a:cubicBezTo>
                <a:cubicBezTo>
                  <a:pt x="19217" y="11958"/>
                  <a:pt x="19227" y="11940"/>
                  <a:pt x="19220" y="11940"/>
                </a:cubicBezTo>
                <a:lnTo>
                  <a:pt x="19220" y="11940"/>
                </a:lnTo>
                <a:cubicBezTo>
                  <a:pt x="19211" y="11940"/>
                  <a:pt x="19175" y="11970"/>
                  <a:pt x="19133" y="12006"/>
                </a:cubicBezTo>
                <a:lnTo>
                  <a:pt x="19133" y="12006"/>
                </a:lnTo>
                <a:cubicBezTo>
                  <a:pt x="19207" y="11942"/>
                  <a:pt x="19279" y="11875"/>
                  <a:pt x="19348" y="11805"/>
                </a:cubicBezTo>
                <a:cubicBezTo>
                  <a:pt x="19413" y="11742"/>
                  <a:pt x="19480" y="11666"/>
                  <a:pt x="19571" y="11573"/>
                </a:cubicBezTo>
                <a:lnTo>
                  <a:pt x="19571" y="11573"/>
                </a:lnTo>
                <a:cubicBezTo>
                  <a:pt x="19551" y="11589"/>
                  <a:pt x="19528" y="11601"/>
                  <a:pt x="19520" y="11601"/>
                </a:cubicBezTo>
                <a:cubicBezTo>
                  <a:pt x="19515" y="11601"/>
                  <a:pt x="19516" y="11596"/>
                  <a:pt x="19527" y="11585"/>
                </a:cubicBezTo>
                <a:cubicBezTo>
                  <a:pt x="19652" y="11443"/>
                  <a:pt x="19668" y="11402"/>
                  <a:pt x="19673" y="11374"/>
                </a:cubicBezTo>
                <a:cubicBezTo>
                  <a:pt x="19675" y="11346"/>
                  <a:pt x="19673" y="11330"/>
                  <a:pt x="19731" y="11219"/>
                </a:cubicBezTo>
                <a:cubicBezTo>
                  <a:pt x="19755" y="11182"/>
                  <a:pt x="19767" y="11174"/>
                  <a:pt x="19774" y="11174"/>
                </a:cubicBezTo>
                <a:cubicBezTo>
                  <a:pt x="19780" y="11174"/>
                  <a:pt x="19784" y="11179"/>
                  <a:pt x="19787" y="11179"/>
                </a:cubicBezTo>
                <a:cubicBezTo>
                  <a:pt x="19795" y="11179"/>
                  <a:pt x="19805" y="11160"/>
                  <a:pt x="19844" y="11045"/>
                </a:cubicBezTo>
                <a:cubicBezTo>
                  <a:pt x="19867" y="10996"/>
                  <a:pt x="19880" y="10978"/>
                  <a:pt x="19887" y="10978"/>
                </a:cubicBezTo>
                <a:lnTo>
                  <a:pt x="19887" y="10978"/>
                </a:lnTo>
                <a:cubicBezTo>
                  <a:pt x="19900" y="10978"/>
                  <a:pt x="19889" y="11048"/>
                  <a:pt x="19881" y="11091"/>
                </a:cubicBezTo>
                <a:cubicBezTo>
                  <a:pt x="19946" y="10859"/>
                  <a:pt x="20018" y="10662"/>
                  <a:pt x="20034" y="10521"/>
                </a:cubicBezTo>
                <a:lnTo>
                  <a:pt x="20034" y="10586"/>
                </a:lnTo>
                <a:lnTo>
                  <a:pt x="20032" y="10651"/>
                </a:lnTo>
                <a:cubicBezTo>
                  <a:pt x="20037" y="10574"/>
                  <a:pt x="20039" y="10512"/>
                  <a:pt x="20041" y="10447"/>
                </a:cubicBezTo>
                <a:lnTo>
                  <a:pt x="20041" y="10447"/>
                </a:lnTo>
                <a:lnTo>
                  <a:pt x="20009" y="10518"/>
                </a:lnTo>
                <a:cubicBezTo>
                  <a:pt x="20018" y="10444"/>
                  <a:pt x="20021" y="10382"/>
                  <a:pt x="20032" y="10382"/>
                </a:cubicBezTo>
                <a:cubicBezTo>
                  <a:pt x="20026" y="10362"/>
                  <a:pt x="20020" y="10356"/>
                  <a:pt x="20014" y="10356"/>
                </a:cubicBezTo>
                <a:cubicBezTo>
                  <a:pt x="20006" y="10356"/>
                  <a:pt x="19998" y="10365"/>
                  <a:pt x="19988" y="10365"/>
                </a:cubicBezTo>
                <a:cubicBezTo>
                  <a:pt x="19977" y="10365"/>
                  <a:pt x="19965" y="10352"/>
                  <a:pt x="19951" y="10291"/>
                </a:cubicBezTo>
                <a:cubicBezTo>
                  <a:pt x="19953" y="10263"/>
                  <a:pt x="19953" y="10233"/>
                  <a:pt x="19951" y="10203"/>
                </a:cubicBezTo>
                <a:lnTo>
                  <a:pt x="19935" y="10106"/>
                </a:lnTo>
                <a:cubicBezTo>
                  <a:pt x="19928" y="10041"/>
                  <a:pt x="19914" y="9985"/>
                  <a:pt x="19930" y="9964"/>
                </a:cubicBezTo>
                <a:lnTo>
                  <a:pt x="19930" y="9964"/>
                </a:lnTo>
                <a:cubicBezTo>
                  <a:pt x="19945" y="10072"/>
                  <a:pt x="19954" y="10098"/>
                  <a:pt x="19961" y="10098"/>
                </a:cubicBezTo>
                <a:cubicBezTo>
                  <a:pt x="19968" y="10098"/>
                  <a:pt x="19974" y="10076"/>
                  <a:pt x="19982" y="10076"/>
                </a:cubicBezTo>
                <a:cubicBezTo>
                  <a:pt x="19987" y="10076"/>
                  <a:pt x="19993" y="10086"/>
                  <a:pt x="20001" y="10117"/>
                </a:cubicBezTo>
                <a:lnTo>
                  <a:pt x="20001" y="10117"/>
                </a:lnTo>
                <a:cubicBezTo>
                  <a:pt x="19995" y="10081"/>
                  <a:pt x="19991" y="10040"/>
                  <a:pt x="19983" y="9995"/>
                </a:cubicBezTo>
                <a:cubicBezTo>
                  <a:pt x="19984" y="9992"/>
                  <a:pt x="19985" y="9991"/>
                  <a:pt x="19986" y="9991"/>
                </a:cubicBezTo>
                <a:cubicBezTo>
                  <a:pt x="19989" y="9991"/>
                  <a:pt x="19996" y="10008"/>
                  <a:pt x="20002" y="10022"/>
                </a:cubicBezTo>
                <a:cubicBezTo>
                  <a:pt x="19983" y="9872"/>
                  <a:pt x="19967" y="9839"/>
                  <a:pt x="19939" y="9809"/>
                </a:cubicBezTo>
                <a:cubicBezTo>
                  <a:pt x="19909" y="9781"/>
                  <a:pt x="19886" y="9749"/>
                  <a:pt x="19824" y="9610"/>
                </a:cubicBezTo>
                <a:lnTo>
                  <a:pt x="19824" y="9610"/>
                </a:lnTo>
                <a:cubicBezTo>
                  <a:pt x="19828" y="9613"/>
                  <a:pt x="19831" y="9614"/>
                  <a:pt x="19833" y="9614"/>
                </a:cubicBezTo>
                <a:cubicBezTo>
                  <a:pt x="19855" y="9614"/>
                  <a:pt x="19830" y="9521"/>
                  <a:pt x="19805" y="9482"/>
                </a:cubicBezTo>
                <a:lnTo>
                  <a:pt x="19805" y="9482"/>
                </a:lnTo>
                <a:cubicBezTo>
                  <a:pt x="19827" y="9531"/>
                  <a:pt x="19831" y="9550"/>
                  <a:pt x="19821" y="9550"/>
                </a:cubicBezTo>
                <a:cubicBezTo>
                  <a:pt x="19809" y="9550"/>
                  <a:pt x="19773" y="9513"/>
                  <a:pt x="19731" y="9461"/>
                </a:cubicBezTo>
                <a:cubicBezTo>
                  <a:pt x="19705" y="9401"/>
                  <a:pt x="19671" y="9345"/>
                  <a:pt x="19626" y="9299"/>
                </a:cubicBezTo>
                <a:cubicBezTo>
                  <a:pt x="19596" y="9269"/>
                  <a:pt x="19569" y="9239"/>
                  <a:pt x="19543" y="9204"/>
                </a:cubicBezTo>
                <a:lnTo>
                  <a:pt x="19543" y="9204"/>
                </a:lnTo>
                <a:lnTo>
                  <a:pt x="19608" y="9306"/>
                </a:lnTo>
                <a:cubicBezTo>
                  <a:pt x="19578" y="9287"/>
                  <a:pt x="19552" y="9264"/>
                  <a:pt x="19534" y="9236"/>
                </a:cubicBezTo>
                <a:cubicBezTo>
                  <a:pt x="19504" y="9202"/>
                  <a:pt x="19464" y="9165"/>
                  <a:pt x="19418" y="9118"/>
                </a:cubicBezTo>
                <a:cubicBezTo>
                  <a:pt x="19418" y="9117"/>
                  <a:pt x="19420" y="9116"/>
                  <a:pt x="19421" y="9116"/>
                </a:cubicBezTo>
                <a:cubicBezTo>
                  <a:pt x="19435" y="9116"/>
                  <a:pt x="19481" y="9167"/>
                  <a:pt x="19485" y="9167"/>
                </a:cubicBezTo>
                <a:cubicBezTo>
                  <a:pt x="19486" y="9167"/>
                  <a:pt x="19485" y="9164"/>
                  <a:pt x="19480" y="9158"/>
                </a:cubicBezTo>
                <a:cubicBezTo>
                  <a:pt x="19355" y="9072"/>
                  <a:pt x="19283" y="8898"/>
                  <a:pt x="19126" y="8773"/>
                </a:cubicBezTo>
                <a:cubicBezTo>
                  <a:pt x="19070" y="8699"/>
                  <a:pt x="19149" y="8738"/>
                  <a:pt x="19098" y="8673"/>
                </a:cubicBezTo>
                <a:cubicBezTo>
                  <a:pt x="18922" y="8536"/>
                  <a:pt x="18950" y="8483"/>
                  <a:pt x="18769" y="8335"/>
                </a:cubicBezTo>
                <a:lnTo>
                  <a:pt x="18769" y="8335"/>
                </a:lnTo>
                <a:cubicBezTo>
                  <a:pt x="18781" y="8366"/>
                  <a:pt x="18790" y="8384"/>
                  <a:pt x="18783" y="8384"/>
                </a:cubicBezTo>
                <a:cubicBezTo>
                  <a:pt x="18774" y="8384"/>
                  <a:pt x="18744" y="8361"/>
                  <a:pt x="18671" y="8309"/>
                </a:cubicBezTo>
                <a:lnTo>
                  <a:pt x="18671" y="8309"/>
                </a:lnTo>
                <a:lnTo>
                  <a:pt x="18956" y="8567"/>
                </a:lnTo>
                <a:lnTo>
                  <a:pt x="18752" y="8423"/>
                </a:lnTo>
                <a:lnTo>
                  <a:pt x="18752" y="8423"/>
                </a:lnTo>
                <a:cubicBezTo>
                  <a:pt x="18834" y="8506"/>
                  <a:pt x="18938" y="8583"/>
                  <a:pt x="18984" y="8636"/>
                </a:cubicBezTo>
                <a:cubicBezTo>
                  <a:pt x="18934" y="8602"/>
                  <a:pt x="18912" y="8586"/>
                  <a:pt x="18906" y="8586"/>
                </a:cubicBezTo>
                <a:lnTo>
                  <a:pt x="18906" y="8586"/>
                </a:lnTo>
                <a:cubicBezTo>
                  <a:pt x="18901" y="8586"/>
                  <a:pt x="18909" y="8601"/>
                  <a:pt x="18919" y="8629"/>
                </a:cubicBezTo>
                <a:cubicBezTo>
                  <a:pt x="18841" y="8485"/>
                  <a:pt x="18681" y="8425"/>
                  <a:pt x="18572" y="8274"/>
                </a:cubicBezTo>
                <a:lnTo>
                  <a:pt x="18630" y="8226"/>
                </a:lnTo>
                <a:cubicBezTo>
                  <a:pt x="18458" y="8008"/>
                  <a:pt x="18256" y="7908"/>
                  <a:pt x="18018" y="7642"/>
                </a:cubicBezTo>
                <a:lnTo>
                  <a:pt x="18018" y="7642"/>
                </a:lnTo>
                <a:lnTo>
                  <a:pt x="18089" y="7732"/>
                </a:lnTo>
                <a:cubicBezTo>
                  <a:pt x="18034" y="7718"/>
                  <a:pt x="17932" y="7579"/>
                  <a:pt x="17841" y="7505"/>
                </a:cubicBezTo>
                <a:cubicBezTo>
                  <a:pt x="17865" y="7496"/>
                  <a:pt x="17821" y="7438"/>
                  <a:pt x="17797" y="7393"/>
                </a:cubicBezTo>
                <a:cubicBezTo>
                  <a:pt x="17797" y="7394"/>
                  <a:pt x="17796" y="7394"/>
                  <a:pt x="17796" y="7394"/>
                </a:cubicBezTo>
                <a:cubicBezTo>
                  <a:pt x="17776" y="7394"/>
                  <a:pt x="17621" y="7219"/>
                  <a:pt x="17560" y="7219"/>
                </a:cubicBezTo>
                <a:cubicBezTo>
                  <a:pt x="17558" y="7219"/>
                  <a:pt x="17556" y="7219"/>
                  <a:pt x="17554" y="7220"/>
                </a:cubicBezTo>
                <a:lnTo>
                  <a:pt x="17466" y="7083"/>
                </a:lnTo>
                <a:cubicBezTo>
                  <a:pt x="17271" y="6870"/>
                  <a:pt x="17183" y="6900"/>
                  <a:pt x="16993" y="6698"/>
                </a:cubicBezTo>
                <a:lnTo>
                  <a:pt x="16993" y="6698"/>
                </a:lnTo>
                <a:cubicBezTo>
                  <a:pt x="17007" y="6705"/>
                  <a:pt x="17016" y="6708"/>
                  <a:pt x="17022" y="6708"/>
                </a:cubicBezTo>
                <a:cubicBezTo>
                  <a:pt x="17036" y="6708"/>
                  <a:pt x="17035" y="6694"/>
                  <a:pt x="17047" y="6694"/>
                </a:cubicBezTo>
                <a:cubicBezTo>
                  <a:pt x="17058" y="6694"/>
                  <a:pt x="17081" y="6706"/>
                  <a:pt x="17139" y="6754"/>
                </a:cubicBezTo>
                <a:cubicBezTo>
                  <a:pt x="17079" y="6694"/>
                  <a:pt x="17028" y="6636"/>
                  <a:pt x="17009" y="6636"/>
                </a:cubicBezTo>
                <a:cubicBezTo>
                  <a:pt x="17007" y="6636"/>
                  <a:pt x="17006" y="6637"/>
                  <a:pt x="17005" y="6638"/>
                </a:cubicBezTo>
                <a:cubicBezTo>
                  <a:pt x="16977" y="6589"/>
                  <a:pt x="16801" y="6480"/>
                  <a:pt x="16756" y="6404"/>
                </a:cubicBezTo>
                <a:cubicBezTo>
                  <a:pt x="16719" y="6383"/>
                  <a:pt x="16694" y="6392"/>
                  <a:pt x="16622" y="6316"/>
                </a:cubicBezTo>
                <a:cubicBezTo>
                  <a:pt x="16620" y="6310"/>
                  <a:pt x="16621" y="6308"/>
                  <a:pt x="16623" y="6308"/>
                </a:cubicBezTo>
                <a:lnTo>
                  <a:pt x="16623" y="6308"/>
                </a:lnTo>
                <a:cubicBezTo>
                  <a:pt x="16606" y="6300"/>
                  <a:pt x="16557" y="6257"/>
                  <a:pt x="16542" y="6257"/>
                </a:cubicBezTo>
                <a:lnTo>
                  <a:pt x="16542" y="6257"/>
                </a:lnTo>
                <a:cubicBezTo>
                  <a:pt x="16536" y="6257"/>
                  <a:pt x="16536" y="6265"/>
                  <a:pt x="16548" y="6288"/>
                </a:cubicBezTo>
                <a:cubicBezTo>
                  <a:pt x="16404" y="6033"/>
                  <a:pt x="15982" y="5729"/>
                  <a:pt x="15852" y="5506"/>
                </a:cubicBezTo>
                <a:cubicBezTo>
                  <a:pt x="15704" y="5370"/>
                  <a:pt x="15526" y="5203"/>
                  <a:pt x="15396" y="5073"/>
                </a:cubicBezTo>
                <a:lnTo>
                  <a:pt x="15396" y="5073"/>
                </a:lnTo>
                <a:cubicBezTo>
                  <a:pt x="15399" y="5074"/>
                  <a:pt x="15401" y="5074"/>
                  <a:pt x="15403" y="5074"/>
                </a:cubicBezTo>
                <a:cubicBezTo>
                  <a:pt x="15404" y="5074"/>
                  <a:pt x="15404" y="5074"/>
                  <a:pt x="15405" y="5074"/>
                </a:cubicBezTo>
                <a:cubicBezTo>
                  <a:pt x="15409" y="5074"/>
                  <a:pt x="15411" y="5076"/>
                  <a:pt x="15426" y="5092"/>
                </a:cubicBezTo>
                <a:cubicBezTo>
                  <a:pt x="15264" y="4897"/>
                  <a:pt x="15266" y="5031"/>
                  <a:pt x="15080" y="4811"/>
                </a:cubicBezTo>
                <a:cubicBezTo>
                  <a:pt x="15063" y="4780"/>
                  <a:pt x="15060" y="4768"/>
                  <a:pt x="15066" y="4768"/>
                </a:cubicBezTo>
                <a:lnTo>
                  <a:pt x="15066" y="4768"/>
                </a:lnTo>
                <a:cubicBezTo>
                  <a:pt x="15082" y="4768"/>
                  <a:pt x="15152" y="4844"/>
                  <a:pt x="15159" y="4844"/>
                </a:cubicBezTo>
                <a:cubicBezTo>
                  <a:pt x="15160" y="4844"/>
                  <a:pt x="15158" y="4839"/>
                  <a:pt x="15150" y="4827"/>
                </a:cubicBezTo>
                <a:cubicBezTo>
                  <a:pt x="15180" y="4741"/>
                  <a:pt x="14897" y="4588"/>
                  <a:pt x="14793" y="4419"/>
                </a:cubicBezTo>
                <a:lnTo>
                  <a:pt x="14793" y="4419"/>
                </a:lnTo>
                <a:lnTo>
                  <a:pt x="14830" y="4447"/>
                </a:lnTo>
                <a:cubicBezTo>
                  <a:pt x="14744" y="4324"/>
                  <a:pt x="14552" y="4213"/>
                  <a:pt x="14385" y="4039"/>
                </a:cubicBezTo>
                <a:lnTo>
                  <a:pt x="14385" y="4039"/>
                </a:lnTo>
                <a:cubicBezTo>
                  <a:pt x="14385" y="4039"/>
                  <a:pt x="14386" y="4039"/>
                  <a:pt x="14388" y="4039"/>
                </a:cubicBezTo>
                <a:cubicBezTo>
                  <a:pt x="14392" y="4039"/>
                  <a:pt x="14397" y="4038"/>
                  <a:pt x="14394" y="4032"/>
                </a:cubicBezTo>
                <a:cubicBezTo>
                  <a:pt x="14248" y="3944"/>
                  <a:pt x="14019" y="3731"/>
                  <a:pt x="13845" y="3575"/>
                </a:cubicBezTo>
                <a:lnTo>
                  <a:pt x="13845" y="3575"/>
                </a:lnTo>
                <a:cubicBezTo>
                  <a:pt x="13890" y="3592"/>
                  <a:pt x="13912" y="3612"/>
                  <a:pt x="13921" y="3612"/>
                </a:cubicBezTo>
                <a:cubicBezTo>
                  <a:pt x="13926" y="3612"/>
                  <a:pt x="13926" y="3604"/>
                  <a:pt x="13924" y="3582"/>
                </a:cubicBezTo>
                <a:cubicBezTo>
                  <a:pt x="13904" y="3565"/>
                  <a:pt x="13893" y="3560"/>
                  <a:pt x="13886" y="3560"/>
                </a:cubicBezTo>
                <a:cubicBezTo>
                  <a:pt x="13875" y="3560"/>
                  <a:pt x="13871" y="3571"/>
                  <a:pt x="13857" y="3571"/>
                </a:cubicBezTo>
                <a:cubicBezTo>
                  <a:pt x="13842" y="3571"/>
                  <a:pt x="13815" y="3558"/>
                  <a:pt x="13754" y="3501"/>
                </a:cubicBezTo>
                <a:cubicBezTo>
                  <a:pt x="13717" y="3441"/>
                  <a:pt x="13622" y="3323"/>
                  <a:pt x="13634" y="3286"/>
                </a:cubicBezTo>
                <a:lnTo>
                  <a:pt x="13634" y="3286"/>
                </a:lnTo>
                <a:lnTo>
                  <a:pt x="13773" y="3422"/>
                </a:lnTo>
                <a:cubicBezTo>
                  <a:pt x="13734" y="3320"/>
                  <a:pt x="13592" y="3244"/>
                  <a:pt x="13525" y="3165"/>
                </a:cubicBezTo>
                <a:lnTo>
                  <a:pt x="13548" y="3160"/>
                </a:lnTo>
                <a:cubicBezTo>
                  <a:pt x="13330" y="2952"/>
                  <a:pt x="13293" y="2984"/>
                  <a:pt x="13066" y="2752"/>
                </a:cubicBezTo>
                <a:lnTo>
                  <a:pt x="13066" y="2752"/>
                </a:lnTo>
                <a:lnTo>
                  <a:pt x="13080" y="2787"/>
                </a:lnTo>
                <a:cubicBezTo>
                  <a:pt x="12920" y="2697"/>
                  <a:pt x="12994" y="2662"/>
                  <a:pt x="12843" y="2562"/>
                </a:cubicBezTo>
                <a:lnTo>
                  <a:pt x="12841" y="2490"/>
                </a:lnTo>
                <a:cubicBezTo>
                  <a:pt x="12751" y="2416"/>
                  <a:pt x="12516" y="2235"/>
                  <a:pt x="12363" y="2094"/>
                </a:cubicBezTo>
                <a:lnTo>
                  <a:pt x="12363" y="2094"/>
                </a:lnTo>
                <a:cubicBezTo>
                  <a:pt x="12472" y="2152"/>
                  <a:pt x="12660" y="2312"/>
                  <a:pt x="12781" y="2402"/>
                </a:cubicBezTo>
                <a:cubicBezTo>
                  <a:pt x="12700" y="2321"/>
                  <a:pt x="12500" y="2129"/>
                  <a:pt x="12442" y="2103"/>
                </a:cubicBezTo>
                <a:lnTo>
                  <a:pt x="12442" y="2103"/>
                </a:lnTo>
                <a:cubicBezTo>
                  <a:pt x="12484" y="2131"/>
                  <a:pt x="12521" y="2166"/>
                  <a:pt x="12556" y="2203"/>
                </a:cubicBezTo>
                <a:cubicBezTo>
                  <a:pt x="12426" y="2131"/>
                  <a:pt x="12282" y="2011"/>
                  <a:pt x="12118" y="1848"/>
                </a:cubicBezTo>
                <a:cubicBezTo>
                  <a:pt x="12166" y="1827"/>
                  <a:pt x="12064" y="1718"/>
                  <a:pt x="11944" y="1591"/>
                </a:cubicBezTo>
                <a:cubicBezTo>
                  <a:pt x="11826" y="1463"/>
                  <a:pt x="11663" y="1317"/>
                  <a:pt x="11610" y="1241"/>
                </a:cubicBezTo>
                <a:cubicBezTo>
                  <a:pt x="11422" y="1125"/>
                  <a:pt x="11221" y="1030"/>
                  <a:pt x="11012" y="960"/>
                </a:cubicBezTo>
                <a:cubicBezTo>
                  <a:pt x="10843" y="906"/>
                  <a:pt x="10667" y="878"/>
                  <a:pt x="10490" y="878"/>
                </a:cubicBezTo>
                <a:close/>
                <a:moveTo>
                  <a:pt x="13066" y="19388"/>
                </a:moveTo>
                <a:cubicBezTo>
                  <a:pt x="12911" y="19416"/>
                  <a:pt x="12727" y="19745"/>
                  <a:pt x="12535" y="19893"/>
                </a:cubicBezTo>
                <a:lnTo>
                  <a:pt x="12493" y="19907"/>
                </a:lnTo>
                <a:cubicBezTo>
                  <a:pt x="12489" y="19928"/>
                  <a:pt x="12482" y="19951"/>
                  <a:pt x="12477" y="19974"/>
                </a:cubicBezTo>
                <a:cubicBezTo>
                  <a:pt x="12468" y="20005"/>
                  <a:pt x="12461" y="20037"/>
                  <a:pt x="12461" y="20037"/>
                </a:cubicBezTo>
                <a:cubicBezTo>
                  <a:pt x="12672" y="19817"/>
                  <a:pt x="12899" y="19518"/>
                  <a:pt x="13066" y="19388"/>
                </a:cubicBezTo>
                <a:close/>
                <a:moveTo>
                  <a:pt x="12185" y="20183"/>
                </a:moveTo>
                <a:lnTo>
                  <a:pt x="12185" y="20183"/>
                </a:lnTo>
                <a:cubicBezTo>
                  <a:pt x="12185" y="20183"/>
                  <a:pt x="12152" y="20220"/>
                  <a:pt x="12115" y="20255"/>
                </a:cubicBezTo>
                <a:cubicBezTo>
                  <a:pt x="12078" y="20290"/>
                  <a:pt x="12041" y="20327"/>
                  <a:pt x="12041" y="20327"/>
                </a:cubicBezTo>
                <a:lnTo>
                  <a:pt x="12030" y="20359"/>
                </a:lnTo>
                <a:cubicBezTo>
                  <a:pt x="12030" y="20359"/>
                  <a:pt x="12071" y="20318"/>
                  <a:pt x="12111" y="20274"/>
                </a:cubicBezTo>
                <a:cubicBezTo>
                  <a:pt x="12148" y="20227"/>
                  <a:pt x="12185" y="20183"/>
                  <a:pt x="12185" y="20183"/>
                </a:cubicBezTo>
                <a:close/>
                <a:moveTo>
                  <a:pt x="9007" y="20417"/>
                </a:moveTo>
                <a:cubicBezTo>
                  <a:pt x="9060" y="20454"/>
                  <a:pt x="9118" y="20487"/>
                  <a:pt x="9178" y="20510"/>
                </a:cubicBezTo>
                <a:cubicBezTo>
                  <a:pt x="9120" y="20482"/>
                  <a:pt x="9062" y="20452"/>
                  <a:pt x="9007" y="20417"/>
                </a:cubicBezTo>
                <a:close/>
                <a:moveTo>
                  <a:pt x="10562" y="1"/>
                </a:moveTo>
                <a:lnTo>
                  <a:pt x="10648" y="17"/>
                </a:lnTo>
                <a:cubicBezTo>
                  <a:pt x="10598" y="55"/>
                  <a:pt x="10544" y="64"/>
                  <a:pt x="10480" y="64"/>
                </a:cubicBezTo>
                <a:cubicBezTo>
                  <a:pt x="10428" y="64"/>
                  <a:pt x="10370" y="58"/>
                  <a:pt x="10302" y="58"/>
                </a:cubicBezTo>
                <a:cubicBezTo>
                  <a:pt x="10251" y="58"/>
                  <a:pt x="10195" y="61"/>
                  <a:pt x="10131" y="73"/>
                </a:cubicBezTo>
                <a:lnTo>
                  <a:pt x="10138" y="61"/>
                </a:lnTo>
                <a:lnTo>
                  <a:pt x="10138" y="61"/>
                </a:lnTo>
                <a:cubicBezTo>
                  <a:pt x="9839" y="70"/>
                  <a:pt x="9779" y="110"/>
                  <a:pt x="9721" y="131"/>
                </a:cubicBezTo>
                <a:cubicBezTo>
                  <a:pt x="9663" y="158"/>
                  <a:pt x="9605" y="170"/>
                  <a:pt x="9320" y="253"/>
                </a:cubicBezTo>
                <a:lnTo>
                  <a:pt x="9373" y="295"/>
                </a:lnTo>
                <a:cubicBezTo>
                  <a:pt x="9375" y="365"/>
                  <a:pt x="9255" y="399"/>
                  <a:pt x="9102" y="457"/>
                </a:cubicBezTo>
                <a:cubicBezTo>
                  <a:pt x="8946" y="515"/>
                  <a:pt x="8763" y="603"/>
                  <a:pt x="8647" y="740"/>
                </a:cubicBezTo>
                <a:lnTo>
                  <a:pt x="8763" y="685"/>
                </a:lnTo>
                <a:lnTo>
                  <a:pt x="8763" y="685"/>
                </a:lnTo>
                <a:cubicBezTo>
                  <a:pt x="8650" y="835"/>
                  <a:pt x="8281" y="907"/>
                  <a:pt x="8142" y="1018"/>
                </a:cubicBezTo>
                <a:cubicBezTo>
                  <a:pt x="8138" y="1020"/>
                  <a:pt x="8136" y="1021"/>
                  <a:pt x="8134" y="1021"/>
                </a:cubicBezTo>
                <a:cubicBezTo>
                  <a:pt x="8121" y="1021"/>
                  <a:pt x="8176" y="958"/>
                  <a:pt x="8205" y="919"/>
                </a:cubicBezTo>
                <a:lnTo>
                  <a:pt x="8205" y="919"/>
                </a:lnTo>
                <a:cubicBezTo>
                  <a:pt x="7824" y="1190"/>
                  <a:pt x="8218" y="1016"/>
                  <a:pt x="7989" y="1271"/>
                </a:cubicBezTo>
                <a:cubicBezTo>
                  <a:pt x="7985" y="1272"/>
                  <a:pt x="7981" y="1272"/>
                  <a:pt x="7978" y="1272"/>
                </a:cubicBezTo>
                <a:cubicBezTo>
                  <a:pt x="7940" y="1272"/>
                  <a:pt x="7943" y="1223"/>
                  <a:pt x="7911" y="1223"/>
                </a:cubicBezTo>
                <a:cubicBezTo>
                  <a:pt x="7892" y="1223"/>
                  <a:pt x="7861" y="1241"/>
                  <a:pt x="7801" y="1297"/>
                </a:cubicBezTo>
                <a:cubicBezTo>
                  <a:pt x="7695" y="1352"/>
                  <a:pt x="7423" y="1867"/>
                  <a:pt x="7143" y="2031"/>
                </a:cubicBezTo>
                <a:cubicBezTo>
                  <a:pt x="7173" y="2021"/>
                  <a:pt x="7203" y="2011"/>
                  <a:pt x="7221" y="2011"/>
                </a:cubicBezTo>
                <a:cubicBezTo>
                  <a:pt x="7247" y="2011"/>
                  <a:pt x="7249" y="2033"/>
                  <a:pt x="7191" y="2110"/>
                </a:cubicBezTo>
                <a:cubicBezTo>
                  <a:pt x="7029" y="2291"/>
                  <a:pt x="6637" y="2490"/>
                  <a:pt x="6554" y="2720"/>
                </a:cubicBezTo>
                <a:cubicBezTo>
                  <a:pt x="6536" y="2731"/>
                  <a:pt x="6523" y="2735"/>
                  <a:pt x="6515" y="2735"/>
                </a:cubicBezTo>
                <a:cubicBezTo>
                  <a:pt x="6513" y="2735"/>
                  <a:pt x="6510" y="2735"/>
                  <a:pt x="6509" y="2734"/>
                </a:cubicBezTo>
                <a:lnTo>
                  <a:pt x="6509" y="2734"/>
                </a:lnTo>
                <a:cubicBezTo>
                  <a:pt x="6507" y="2735"/>
                  <a:pt x="6506" y="2737"/>
                  <a:pt x="6505" y="2739"/>
                </a:cubicBezTo>
                <a:cubicBezTo>
                  <a:pt x="6504" y="2737"/>
                  <a:pt x="6503" y="2736"/>
                  <a:pt x="6503" y="2735"/>
                </a:cubicBezTo>
                <a:lnTo>
                  <a:pt x="6503" y="2735"/>
                </a:lnTo>
                <a:cubicBezTo>
                  <a:pt x="6388" y="2886"/>
                  <a:pt x="6106" y="3194"/>
                  <a:pt x="6067" y="3311"/>
                </a:cubicBezTo>
                <a:cubicBezTo>
                  <a:pt x="6063" y="3311"/>
                  <a:pt x="6060" y="3311"/>
                  <a:pt x="6056" y="3311"/>
                </a:cubicBezTo>
                <a:cubicBezTo>
                  <a:pt x="5804" y="3311"/>
                  <a:pt x="5382" y="4079"/>
                  <a:pt x="5219" y="4079"/>
                </a:cubicBezTo>
                <a:cubicBezTo>
                  <a:pt x="5207" y="4079"/>
                  <a:pt x="5196" y="4074"/>
                  <a:pt x="5186" y="4065"/>
                </a:cubicBezTo>
                <a:lnTo>
                  <a:pt x="4785" y="4479"/>
                </a:lnTo>
                <a:lnTo>
                  <a:pt x="4783" y="4454"/>
                </a:lnTo>
                <a:cubicBezTo>
                  <a:pt x="4514" y="4707"/>
                  <a:pt x="4454" y="4830"/>
                  <a:pt x="4396" y="4952"/>
                </a:cubicBezTo>
                <a:cubicBezTo>
                  <a:pt x="4374" y="4968"/>
                  <a:pt x="4363" y="4974"/>
                  <a:pt x="4357" y="4974"/>
                </a:cubicBezTo>
                <a:cubicBezTo>
                  <a:pt x="4343" y="4974"/>
                  <a:pt x="4358" y="4944"/>
                  <a:pt x="4356" y="4936"/>
                </a:cubicBezTo>
                <a:lnTo>
                  <a:pt x="4356" y="4936"/>
                </a:lnTo>
                <a:cubicBezTo>
                  <a:pt x="3948" y="5289"/>
                  <a:pt x="3916" y="5333"/>
                  <a:pt x="3665" y="5717"/>
                </a:cubicBezTo>
                <a:lnTo>
                  <a:pt x="3589" y="5708"/>
                </a:lnTo>
                <a:cubicBezTo>
                  <a:pt x="3529" y="5819"/>
                  <a:pt x="2972" y="6188"/>
                  <a:pt x="2650" y="6610"/>
                </a:cubicBezTo>
                <a:cubicBezTo>
                  <a:pt x="2650" y="6603"/>
                  <a:pt x="2648" y="6587"/>
                  <a:pt x="2671" y="6550"/>
                </a:cubicBezTo>
                <a:lnTo>
                  <a:pt x="2671" y="6550"/>
                </a:lnTo>
                <a:cubicBezTo>
                  <a:pt x="2305" y="7020"/>
                  <a:pt x="1547" y="7431"/>
                  <a:pt x="1554" y="7744"/>
                </a:cubicBezTo>
                <a:lnTo>
                  <a:pt x="1317" y="8061"/>
                </a:lnTo>
                <a:cubicBezTo>
                  <a:pt x="1421" y="7965"/>
                  <a:pt x="1468" y="7932"/>
                  <a:pt x="1485" y="7932"/>
                </a:cubicBezTo>
                <a:cubicBezTo>
                  <a:pt x="1523" y="7932"/>
                  <a:pt x="1426" y="8084"/>
                  <a:pt x="1465" y="8084"/>
                </a:cubicBezTo>
                <a:cubicBezTo>
                  <a:pt x="1473" y="8084"/>
                  <a:pt x="1486" y="8078"/>
                  <a:pt x="1507" y="8063"/>
                </a:cubicBezTo>
                <a:lnTo>
                  <a:pt x="1507" y="8063"/>
                </a:lnTo>
                <a:cubicBezTo>
                  <a:pt x="1416" y="8165"/>
                  <a:pt x="1256" y="8276"/>
                  <a:pt x="1217" y="8276"/>
                </a:cubicBezTo>
                <a:cubicBezTo>
                  <a:pt x="1200" y="8276"/>
                  <a:pt x="1208" y="8253"/>
                  <a:pt x="1259" y="8196"/>
                </a:cubicBezTo>
                <a:lnTo>
                  <a:pt x="1294" y="8177"/>
                </a:lnTo>
                <a:cubicBezTo>
                  <a:pt x="1292" y="8161"/>
                  <a:pt x="1284" y="8153"/>
                  <a:pt x="1272" y="8153"/>
                </a:cubicBezTo>
                <a:cubicBezTo>
                  <a:pt x="1230" y="8153"/>
                  <a:pt x="1138" y="8235"/>
                  <a:pt x="1044" y="8323"/>
                </a:cubicBezTo>
                <a:cubicBezTo>
                  <a:pt x="935" y="8419"/>
                  <a:pt x="821" y="8551"/>
                  <a:pt x="781" y="8551"/>
                </a:cubicBezTo>
                <a:cubicBezTo>
                  <a:pt x="776" y="8551"/>
                  <a:pt x="773" y="8549"/>
                  <a:pt x="770" y="8546"/>
                </a:cubicBezTo>
                <a:cubicBezTo>
                  <a:pt x="596" y="8747"/>
                  <a:pt x="450" y="8972"/>
                  <a:pt x="336" y="9213"/>
                </a:cubicBezTo>
                <a:cubicBezTo>
                  <a:pt x="276" y="9332"/>
                  <a:pt x="237" y="9459"/>
                  <a:pt x="188" y="9582"/>
                </a:cubicBezTo>
                <a:cubicBezTo>
                  <a:pt x="153" y="9709"/>
                  <a:pt x="114" y="9835"/>
                  <a:pt x="95" y="9964"/>
                </a:cubicBezTo>
                <a:cubicBezTo>
                  <a:pt x="0" y="10481"/>
                  <a:pt x="54" y="11012"/>
                  <a:pt x="251" y="11499"/>
                </a:cubicBezTo>
                <a:cubicBezTo>
                  <a:pt x="255" y="11474"/>
                  <a:pt x="262" y="11450"/>
                  <a:pt x="272" y="11427"/>
                </a:cubicBezTo>
                <a:cubicBezTo>
                  <a:pt x="282" y="11396"/>
                  <a:pt x="292" y="11364"/>
                  <a:pt x="294" y="11357"/>
                </a:cubicBezTo>
                <a:lnTo>
                  <a:pt x="294" y="11357"/>
                </a:lnTo>
                <a:cubicBezTo>
                  <a:pt x="294" y="11380"/>
                  <a:pt x="429" y="11675"/>
                  <a:pt x="429" y="11675"/>
                </a:cubicBezTo>
                <a:cubicBezTo>
                  <a:pt x="440" y="11720"/>
                  <a:pt x="443" y="11754"/>
                  <a:pt x="424" y="11754"/>
                </a:cubicBezTo>
                <a:cubicBezTo>
                  <a:pt x="424" y="11754"/>
                  <a:pt x="423" y="11754"/>
                  <a:pt x="422" y="11754"/>
                </a:cubicBezTo>
                <a:cubicBezTo>
                  <a:pt x="401" y="11749"/>
                  <a:pt x="364" y="11708"/>
                  <a:pt x="313" y="11592"/>
                </a:cubicBezTo>
                <a:lnTo>
                  <a:pt x="313" y="11592"/>
                </a:lnTo>
                <a:cubicBezTo>
                  <a:pt x="318" y="11634"/>
                  <a:pt x="332" y="11673"/>
                  <a:pt x="353" y="11710"/>
                </a:cubicBezTo>
                <a:cubicBezTo>
                  <a:pt x="378" y="11749"/>
                  <a:pt x="406" y="11789"/>
                  <a:pt x="438" y="11821"/>
                </a:cubicBezTo>
                <a:cubicBezTo>
                  <a:pt x="502" y="11889"/>
                  <a:pt x="561" y="11935"/>
                  <a:pt x="574" y="11935"/>
                </a:cubicBezTo>
                <a:cubicBezTo>
                  <a:pt x="575" y="11935"/>
                  <a:pt x="575" y="11935"/>
                  <a:pt x="575" y="11935"/>
                </a:cubicBezTo>
                <a:cubicBezTo>
                  <a:pt x="657" y="12064"/>
                  <a:pt x="673" y="12107"/>
                  <a:pt x="655" y="12107"/>
                </a:cubicBezTo>
                <a:cubicBezTo>
                  <a:pt x="643" y="12107"/>
                  <a:pt x="618" y="12089"/>
                  <a:pt x="587" y="12065"/>
                </a:cubicBezTo>
                <a:cubicBezTo>
                  <a:pt x="525" y="12016"/>
                  <a:pt x="460" y="11939"/>
                  <a:pt x="452" y="11939"/>
                </a:cubicBezTo>
                <a:lnTo>
                  <a:pt x="452" y="11939"/>
                </a:lnTo>
                <a:cubicBezTo>
                  <a:pt x="450" y="11939"/>
                  <a:pt x="453" y="11945"/>
                  <a:pt x="462" y="11960"/>
                </a:cubicBezTo>
                <a:lnTo>
                  <a:pt x="480" y="11988"/>
                </a:lnTo>
                <a:cubicBezTo>
                  <a:pt x="492" y="12004"/>
                  <a:pt x="510" y="12028"/>
                  <a:pt x="527" y="12048"/>
                </a:cubicBezTo>
                <a:lnTo>
                  <a:pt x="594" y="12137"/>
                </a:lnTo>
                <a:lnTo>
                  <a:pt x="573" y="12090"/>
                </a:lnTo>
                <a:lnTo>
                  <a:pt x="573" y="12090"/>
                </a:lnTo>
                <a:cubicBezTo>
                  <a:pt x="624" y="12134"/>
                  <a:pt x="677" y="12174"/>
                  <a:pt x="733" y="12211"/>
                </a:cubicBezTo>
                <a:cubicBezTo>
                  <a:pt x="763" y="12232"/>
                  <a:pt x="791" y="12255"/>
                  <a:pt x="816" y="12278"/>
                </a:cubicBezTo>
                <a:cubicBezTo>
                  <a:pt x="830" y="12292"/>
                  <a:pt x="846" y="12308"/>
                  <a:pt x="867" y="12329"/>
                </a:cubicBezTo>
                <a:cubicBezTo>
                  <a:pt x="888" y="12352"/>
                  <a:pt x="911" y="12375"/>
                  <a:pt x="939" y="12405"/>
                </a:cubicBezTo>
                <a:cubicBezTo>
                  <a:pt x="1050" y="12542"/>
                  <a:pt x="962" y="12507"/>
                  <a:pt x="1009" y="12561"/>
                </a:cubicBezTo>
                <a:cubicBezTo>
                  <a:pt x="1004" y="12563"/>
                  <a:pt x="1018" y="12584"/>
                  <a:pt x="1083" y="12637"/>
                </a:cubicBezTo>
                <a:lnTo>
                  <a:pt x="1366" y="12932"/>
                </a:lnTo>
                <a:lnTo>
                  <a:pt x="1301" y="12765"/>
                </a:lnTo>
                <a:lnTo>
                  <a:pt x="1301" y="12765"/>
                </a:lnTo>
                <a:cubicBezTo>
                  <a:pt x="1405" y="12835"/>
                  <a:pt x="1492" y="12935"/>
                  <a:pt x="1514" y="12935"/>
                </a:cubicBezTo>
                <a:cubicBezTo>
                  <a:pt x="1525" y="12935"/>
                  <a:pt x="1521" y="12913"/>
                  <a:pt x="1499" y="12856"/>
                </a:cubicBezTo>
                <a:lnTo>
                  <a:pt x="1499" y="12856"/>
                </a:lnTo>
                <a:cubicBezTo>
                  <a:pt x="1619" y="13149"/>
                  <a:pt x="2544" y="13962"/>
                  <a:pt x="2636" y="14109"/>
                </a:cubicBezTo>
                <a:cubicBezTo>
                  <a:pt x="2854" y="14251"/>
                  <a:pt x="3030" y="14429"/>
                  <a:pt x="3246" y="14654"/>
                </a:cubicBezTo>
                <a:cubicBezTo>
                  <a:pt x="3222" y="14619"/>
                  <a:pt x="3218" y="14576"/>
                  <a:pt x="3250" y="14576"/>
                </a:cubicBezTo>
                <a:cubicBezTo>
                  <a:pt x="3276" y="14576"/>
                  <a:pt x="3326" y="14606"/>
                  <a:pt x="3408" y="14696"/>
                </a:cubicBezTo>
                <a:cubicBezTo>
                  <a:pt x="3228" y="14743"/>
                  <a:pt x="3678" y="15075"/>
                  <a:pt x="3765" y="15313"/>
                </a:cubicBezTo>
                <a:lnTo>
                  <a:pt x="3765" y="15313"/>
                </a:lnTo>
                <a:cubicBezTo>
                  <a:pt x="3764" y="15304"/>
                  <a:pt x="3766" y="15299"/>
                  <a:pt x="3772" y="15299"/>
                </a:cubicBezTo>
                <a:cubicBezTo>
                  <a:pt x="3822" y="15299"/>
                  <a:pt x="4137" y="15635"/>
                  <a:pt x="4200" y="15635"/>
                </a:cubicBezTo>
                <a:cubicBezTo>
                  <a:pt x="4215" y="15635"/>
                  <a:pt x="4215" y="15614"/>
                  <a:pt x="4192" y="15563"/>
                </a:cubicBezTo>
                <a:lnTo>
                  <a:pt x="4192" y="15563"/>
                </a:lnTo>
                <a:cubicBezTo>
                  <a:pt x="4340" y="15732"/>
                  <a:pt x="4157" y="15619"/>
                  <a:pt x="4250" y="15765"/>
                </a:cubicBezTo>
                <a:cubicBezTo>
                  <a:pt x="4672" y="16096"/>
                  <a:pt x="5049" y="16625"/>
                  <a:pt x="5529" y="17074"/>
                </a:cubicBezTo>
                <a:cubicBezTo>
                  <a:pt x="5546" y="17069"/>
                  <a:pt x="5522" y="17014"/>
                  <a:pt x="5556" y="17014"/>
                </a:cubicBezTo>
                <a:cubicBezTo>
                  <a:pt x="5568" y="17014"/>
                  <a:pt x="5589" y="17021"/>
                  <a:pt x="5622" y="17042"/>
                </a:cubicBezTo>
                <a:lnTo>
                  <a:pt x="5789" y="17366"/>
                </a:lnTo>
                <a:cubicBezTo>
                  <a:pt x="5891" y="17450"/>
                  <a:pt x="5965" y="17360"/>
                  <a:pt x="6079" y="17582"/>
                </a:cubicBezTo>
                <a:cubicBezTo>
                  <a:pt x="6072" y="17558"/>
                  <a:pt x="6063" y="17523"/>
                  <a:pt x="6080" y="17523"/>
                </a:cubicBezTo>
                <a:cubicBezTo>
                  <a:pt x="6087" y="17523"/>
                  <a:pt x="6100" y="17530"/>
                  <a:pt x="6120" y="17547"/>
                </a:cubicBezTo>
                <a:cubicBezTo>
                  <a:pt x="6538" y="18041"/>
                  <a:pt x="7020" y="18491"/>
                  <a:pt x="7493" y="18952"/>
                </a:cubicBezTo>
                <a:cubicBezTo>
                  <a:pt x="7732" y="19182"/>
                  <a:pt x="7968" y="19413"/>
                  <a:pt x="8193" y="19657"/>
                </a:cubicBezTo>
                <a:cubicBezTo>
                  <a:pt x="8307" y="19777"/>
                  <a:pt x="8411" y="19898"/>
                  <a:pt x="8524" y="20030"/>
                </a:cubicBezTo>
                <a:cubicBezTo>
                  <a:pt x="8645" y="20165"/>
                  <a:pt x="8775" y="20294"/>
                  <a:pt x="8912" y="20413"/>
                </a:cubicBezTo>
                <a:cubicBezTo>
                  <a:pt x="8855" y="20351"/>
                  <a:pt x="8840" y="20328"/>
                  <a:pt x="8851" y="20328"/>
                </a:cubicBezTo>
                <a:cubicBezTo>
                  <a:pt x="8867" y="20328"/>
                  <a:pt x="8935" y="20373"/>
                  <a:pt x="9009" y="20417"/>
                </a:cubicBezTo>
                <a:cubicBezTo>
                  <a:pt x="8932" y="20357"/>
                  <a:pt x="9039" y="20371"/>
                  <a:pt x="9039" y="20336"/>
                </a:cubicBezTo>
                <a:cubicBezTo>
                  <a:pt x="9113" y="20401"/>
                  <a:pt x="9192" y="20459"/>
                  <a:pt x="9276" y="20515"/>
                </a:cubicBezTo>
                <a:cubicBezTo>
                  <a:pt x="9398" y="20598"/>
                  <a:pt x="9533" y="20668"/>
                  <a:pt x="9533" y="20668"/>
                </a:cubicBezTo>
                <a:cubicBezTo>
                  <a:pt x="9544" y="20664"/>
                  <a:pt x="9558" y="20662"/>
                  <a:pt x="9574" y="20662"/>
                </a:cubicBezTo>
                <a:cubicBezTo>
                  <a:pt x="9650" y="20662"/>
                  <a:pt x="9774" y="20699"/>
                  <a:pt x="9897" y="20726"/>
                </a:cubicBezTo>
                <a:cubicBezTo>
                  <a:pt x="9984" y="20746"/>
                  <a:pt x="10071" y="20759"/>
                  <a:pt x="10134" y="20759"/>
                </a:cubicBezTo>
                <a:cubicBezTo>
                  <a:pt x="10179" y="20759"/>
                  <a:pt x="10213" y="20753"/>
                  <a:pt x="10226" y="20737"/>
                </a:cubicBezTo>
                <a:lnTo>
                  <a:pt x="10133" y="20735"/>
                </a:lnTo>
                <a:cubicBezTo>
                  <a:pt x="10087" y="20733"/>
                  <a:pt x="10041" y="20728"/>
                  <a:pt x="10041" y="20728"/>
                </a:cubicBezTo>
                <a:cubicBezTo>
                  <a:pt x="10170" y="20700"/>
                  <a:pt x="10092" y="20638"/>
                  <a:pt x="9997" y="20563"/>
                </a:cubicBezTo>
                <a:cubicBezTo>
                  <a:pt x="9901" y="20489"/>
                  <a:pt x="9797" y="20399"/>
                  <a:pt x="9830" y="20343"/>
                </a:cubicBezTo>
                <a:lnTo>
                  <a:pt x="9830" y="20343"/>
                </a:lnTo>
                <a:cubicBezTo>
                  <a:pt x="9818" y="20345"/>
                  <a:pt x="9806" y="20346"/>
                  <a:pt x="9794" y="20346"/>
                </a:cubicBezTo>
                <a:cubicBezTo>
                  <a:pt x="9672" y="20346"/>
                  <a:pt x="9543" y="20261"/>
                  <a:pt x="9410" y="20160"/>
                </a:cubicBezTo>
                <a:cubicBezTo>
                  <a:pt x="9266" y="20049"/>
                  <a:pt x="9123" y="19926"/>
                  <a:pt x="8923" y="19856"/>
                </a:cubicBezTo>
                <a:cubicBezTo>
                  <a:pt x="8908" y="19832"/>
                  <a:pt x="8910" y="19825"/>
                  <a:pt x="8920" y="19825"/>
                </a:cubicBezTo>
                <a:cubicBezTo>
                  <a:pt x="8934" y="19825"/>
                  <a:pt x="8963" y="19839"/>
                  <a:pt x="8979" y="19839"/>
                </a:cubicBezTo>
                <a:cubicBezTo>
                  <a:pt x="8987" y="19839"/>
                  <a:pt x="8992" y="19834"/>
                  <a:pt x="8988" y="19821"/>
                </a:cubicBezTo>
                <a:cubicBezTo>
                  <a:pt x="8879" y="19798"/>
                  <a:pt x="8786" y="19726"/>
                  <a:pt x="8629" y="19536"/>
                </a:cubicBezTo>
                <a:lnTo>
                  <a:pt x="8629" y="19536"/>
                </a:lnTo>
                <a:lnTo>
                  <a:pt x="8659" y="19546"/>
                </a:lnTo>
                <a:cubicBezTo>
                  <a:pt x="8172" y="19077"/>
                  <a:pt x="8003" y="18836"/>
                  <a:pt x="7491" y="18275"/>
                </a:cubicBezTo>
                <a:lnTo>
                  <a:pt x="7488" y="18356"/>
                </a:lnTo>
                <a:cubicBezTo>
                  <a:pt x="7423" y="18289"/>
                  <a:pt x="7370" y="18215"/>
                  <a:pt x="7324" y="18134"/>
                </a:cubicBezTo>
                <a:cubicBezTo>
                  <a:pt x="7308" y="18128"/>
                  <a:pt x="7296" y="18126"/>
                  <a:pt x="7289" y="18126"/>
                </a:cubicBezTo>
                <a:cubicBezTo>
                  <a:pt x="7211" y="18126"/>
                  <a:pt x="7577" y="18416"/>
                  <a:pt x="7480" y="18416"/>
                </a:cubicBezTo>
                <a:cubicBezTo>
                  <a:pt x="7473" y="18416"/>
                  <a:pt x="7464" y="18415"/>
                  <a:pt x="7453" y="18412"/>
                </a:cubicBezTo>
                <a:cubicBezTo>
                  <a:pt x="7384" y="18173"/>
                  <a:pt x="6640" y="17598"/>
                  <a:pt x="6633" y="17397"/>
                </a:cubicBezTo>
                <a:cubicBezTo>
                  <a:pt x="6586" y="17349"/>
                  <a:pt x="6564" y="17334"/>
                  <a:pt x="6554" y="17334"/>
                </a:cubicBezTo>
                <a:cubicBezTo>
                  <a:pt x="6537" y="17334"/>
                  <a:pt x="6557" y="17381"/>
                  <a:pt x="6538" y="17381"/>
                </a:cubicBezTo>
                <a:cubicBezTo>
                  <a:pt x="6528" y="17381"/>
                  <a:pt x="6506" y="17367"/>
                  <a:pt x="6459" y="17320"/>
                </a:cubicBezTo>
                <a:lnTo>
                  <a:pt x="6438" y="17246"/>
                </a:lnTo>
                <a:lnTo>
                  <a:pt x="6359" y="17234"/>
                </a:lnTo>
                <a:cubicBezTo>
                  <a:pt x="6250" y="17114"/>
                  <a:pt x="6225" y="17021"/>
                  <a:pt x="6241" y="16996"/>
                </a:cubicBezTo>
                <a:lnTo>
                  <a:pt x="6241" y="16996"/>
                </a:lnTo>
                <a:cubicBezTo>
                  <a:pt x="6278" y="17030"/>
                  <a:pt x="6320" y="17065"/>
                  <a:pt x="6359" y="17098"/>
                </a:cubicBezTo>
                <a:cubicBezTo>
                  <a:pt x="6250" y="16929"/>
                  <a:pt x="5972" y="16719"/>
                  <a:pt x="5896" y="16638"/>
                </a:cubicBezTo>
                <a:lnTo>
                  <a:pt x="5896" y="16638"/>
                </a:lnTo>
                <a:lnTo>
                  <a:pt x="6037" y="16808"/>
                </a:lnTo>
                <a:cubicBezTo>
                  <a:pt x="5527" y="16346"/>
                  <a:pt x="4971" y="15721"/>
                  <a:pt x="4449" y="15306"/>
                </a:cubicBezTo>
                <a:lnTo>
                  <a:pt x="4449" y="15306"/>
                </a:lnTo>
                <a:lnTo>
                  <a:pt x="4465" y="15361"/>
                </a:lnTo>
                <a:cubicBezTo>
                  <a:pt x="4071" y="15041"/>
                  <a:pt x="4201" y="15055"/>
                  <a:pt x="3791" y="14677"/>
                </a:cubicBezTo>
                <a:lnTo>
                  <a:pt x="3791" y="14677"/>
                </a:lnTo>
                <a:lnTo>
                  <a:pt x="3809" y="14687"/>
                </a:lnTo>
                <a:cubicBezTo>
                  <a:pt x="3693" y="14615"/>
                  <a:pt x="3587" y="14524"/>
                  <a:pt x="3492" y="14425"/>
                </a:cubicBezTo>
                <a:lnTo>
                  <a:pt x="3492" y="14425"/>
                </a:lnTo>
                <a:cubicBezTo>
                  <a:pt x="3505" y="14433"/>
                  <a:pt x="3514" y="14436"/>
                  <a:pt x="3519" y="14436"/>
                </a:cubicBezTo>
                <a:cubicBezTo>
                  <a:pt x="3554" y="14436"/>
                  <a:pt x="3425" y="14275"/>
                  <a:pt x="3461" y="14275"/>
                </a:cubicBezTo>
                <a:cubicBezTo>
                  <a:pt x="3469" y="14275"/>
                  <a:pt x="3482" y="14282"/>
                  <a:pt x="3505" y="14297"/>
                </a:cubicBezTo>
                <a:cubicBezTo>
                  <a:pt x="3079" y="13949"/>
                  <a:pt x="3283" y="14137"/>
                  <a:pt x="2954" y="13954"/>
                </a:cubicBezTo>
                <a:lnTo>
                  <a:pt x="2928" y="13861"/>
                </a:lnTo>
                <a:cubicBezTo>
                  <a:pt x="2810" y="13803"/>
                  <a:pt x="2787" y="13813"/>
                  <a:pt x="2583" y="13625"/>
                </a:cubicBezTo>
                <a:lnTo>
                  <a:pt x="2583" y="13625"/>
                </a:lnTo>
                <a:cubicBezTo>
                  <a:pt x="2618" y="13649"/>
                  <a:pt x="2637" y="13659"/>
                  <a:pt x="2647" y="13659"/>
                </a:cubicBezTo>
                <a:cubicBezTo>
                  <a:pt x="2679" y="13659"/>
                  <a:pt x="2605" y="13554"/>
                  <a:pt x="2645" y="13554"/>
                </a:cubicBezTo>
                <a:cubicBezTo>
                  <a:pt x="2657" y="13554"/>
                  <a:pt x="2682" y="13565"/>
                  <a:pt x="2724" y="13592"/>
                </a:cubicBezTo>
                <a:cubicBezTo>
                  <a:pt x="2386" y="13108"/>
                  <a:pt x="2043" y="13055"/>
                  <a:pt x="1957" y="12760"/>
                </a:cubicBezTo>
                <a:cubicBezTo>
                  <a:pt x="1932" y="12751"/>
                  <a:pt x="1914" y="12747"/>
                  <a:pt x="1901" y="12747"/>
                </a:cubicBezTo>
                <a:cubicBezTo>
                  <a:pt x="1789" y="12747"/>
                  <a:pt x="2174" y="13090"/>
                  <a:pt x="2155" y="13090"/>
                </a:cubicBezTo>
                <a:cubicBezTo>
                  <a:pt x="2153" y="13090"/>
                  <a:pt x="2148" y="13087"/>
                  <a:pt x="2138" y="13080"/>
                </a:cubicBezTo>
                <a:lnTo>
                  <a:pt x="2138" y="13080"/>
                </a:lnTo>
                <a:cubicBezTo>
                  <a:pt x="2150" y="13105"/>
                  <a:pt x="2147" y="13115"/>
                  <a:pt x="2134" y="13115"/>
                </a:cubicBezTo>
                <a:cubicBezTo>
                  <a:pt x="2086" y="13115"/>
                  <a:pt x="1890" y="12963"/>
                  <a:pt x="1795" y="12853"/>
                </a:cubicBezTo>
                <a:cubicBezTo>
                  <a:pt x="1665" y="12721"/>
                  <a:pt x="1688" y="12516"/>
                  <a:pt x="1357" y="12188"/>
                </a:cubicBezTo>
                <a:lnTo>
                  <a:pt x="1357" y="12188"/>
                </a:lnTo>
                <a:cubicBezTo>
                  <a:pt x="1387" y="12217"/>
                  <a:pt x="1397" y="12214"/>
                  <a:pt x="1428" y="12248"/>
                </a:cubicBezTo>
                <a:cubicBezTo>
                  <a:pt x="1380" y="12174"/>
                  <a:pt x="1310" y="12120"/>
                  <a:pt x="1241" y="12062"/>
                </a:cubicBezTo>
                <a:lnTo>
                  <a:pt x="1238" y="12061"/>
                </a:lnTo>
                <a:lnTo>
                  <a:pt x="1238" y="12061"/>
                </a:lnTo>
                <a:cubicBezTo>
                  <a:pt x="1239" y="12062"/>
                  <a:pt x="1241" y="12065"/>
                  <a:pt x="1245" y="12069"/>
                </a:cubicBezTo>
                <a:lnTo>
                  <a:pt x="1245" y="12069"/>
                </a:lnTo>
                <a:lnTo>
                  <a:pt x="1243" y="12067"/>
                </a:lnTo>
                <a:lnTo>
                  <a:pt x="1238" y="12062"/>
                </a:lnTo>
                <a:lnTo>
                  <a:pt x="1224" y="12051"/>
                </a:lnTo>
                <a:lnTo>
                  <a:pt x="1199" y="12025"/>
                </a:lnTo>
                <a:cubicBezTo>
                  <a:pt x="1183" y="12009"/>
                  <a:pt x="1166" y="11993"/>
                  <a:pt x="1150" y="11974"/>
                </a:cubicBezTo>
                <a:cubicBezTo>
                  <a:pt x="1115" y="11937"/>
                  <a:pt x="1088" y="11895"/>
                  <a:pt x="1067" y="11849"/>
                </a:cubicBezTo>
                <a:cubicBezTo>
                  <a:pt x="954" y="11816"/>
                  <a:pt x="930" y="11676"/>
                  <a:pt x="849" y="11676"/>
                </a:cubicBezTo>
                <a:cubicBezTo>
                  <a:pt x="844" y="11676"/>
                  <a:pt x="838" y="11676"/>
                  <a:pt x="833" y="11678"/>
                </a:cubicBezTo>
                <a:cubicBezTo>
                  <a:pt x="826" y="11688"/>
                  <a:pt x="1013" y="11908"/>
                  <a:pt x="1071" y="11967"/>
                </a:cubicBezTo>
                <a:lnTo>
                  <a:pt x="1071" y="11967"/>
                </a:lnTo>
                <a:cubicBezTo>
                  <a:pt x="1053" y="11952"/>
                  <a:pt x="1035" y="11938"/>
                  <a:pt x="1016" y="11923"/>
                </a:cubicBezTo>
                <a:lnTo>
                  <a:pt x="953" y="11868"/>
                </a:lnTo>
                <a:cubicBezTo>
                  <a:pt x="909" y="11831"/>
                  <a:pt x="860" y="11796"/>
                  <a:pt x="814" y="11747"/>
                </a:cubicBezTo>
                <a:cubicBezTo>
                  <a:pt x="765" y="11694"/>
                  <a:pt x="721" y="11636"/>
                  <a:pt x="682" y="11576"/>
                </a:cubicBezTo>
                <a:cubicBezTo>
                  <a:pt x="640" y="11499"/>
                  <a:pt x="608" y="11418"/>
                  <a:pt x="585" y="11334"/>
                </a:cubicBezTo>
                <a:lnTo>
                  <a:pt x="585" y="11334"/>
                </a:lnTo>
                <a:cubicBezTo>
                  <a:pt x="617" y="11353"/>
                  <a:pt x="687" y="11446"/>
                  <a:pt x="733" y="11508"/>
                </a:cubicBezTo>
                <a:cubicBezTo>
                  <a:pt x="717" y="11395"/>
                  <a:pt x="622" y="11325"/>
                  <a:pt x="617" y="11205"/>
                </a:cubicBezTo>
                <a:cubicBezTo>
                  <a:pt x="642" y="11205"/>
                  <a:pt x="666" y="11232"/>
                  <a:pt x="691" y="11277"/>
                </a:cubicBezTo>
                <a:cubicBezTo>
                  <a:pt x="721" y="11330"/>
                  <a:pt x="751" y="11385"/>
                  <a:pt x="777" y="11443"/>
                </a:cubicBezTo>
                <a:cubicBezTo>
                  <a:pt x="842" y="11569"/>
                  <a:pt x="935" y="11719"/>
                  <a:pt x="1030" y="11780"/>
                </a:cubicBezTo>
                <a:cubicBezTo>
                  <a:pt x="1002" y="11694"/>
                  <a:pt x="787" y="11490"/>
                  <a:pt x="858" y="11490"/>
                </a:cubicBezTo>
                <a:cubicBezTo>
                  <a:pt x="865" y="11490"/>
                  <a:pt x="876" y="11492"/>
                  <a:pt x="890" y="11496"/>
                </a:cubicBezTo>
                <a:lnTo>
                  <a:pt x="890" y="11496"/>
                </a:lnTo>
                <a:cubicBezTo>
                  <a:pt x="841" y="11480"/>
                  <a:pt x="802" y="11445"/>
                  <a:pt x="777" y="11399"/>
                </a:cubicBezTo>
                <a:cubicBezTo>
                  <a:pt x="749" y="11351"/>
                  <a:pt x="726" y="11300"/>
                  <a:pt x="712" y="11246"/>
                </a:cubicBezTo>
                <a:cubicBezTo>
                  <a:pt x="696" y="11186"/>
                  <a:pt x="677" y="11126"/>
                  <a:pt x="656" y="11068"/>
                </a:cubicBezTo>
                <a:cubicBezTo>
                  <a:pt x="636" y="10998"/>
                  <a:pt x="608" y="10936"/>
                  <a:pt x="568" y="10875"/>
                </a:cubicBezTo>
                <a:lnTo>
                  <a:pt x="568" y="10875"/>
                </a:lnTo>
                <a:lnTo>
                  <a:pt x="631" y="10882"/>
                </a:lnTo>
                <a:cubicBezTo>
                  <a:pt x="596" y="10815"/>
                  <a:pt x="571" y="10743"/>
                  <a:pt x="559" y="10669"/>
                </a:cubicBezTo>
                <a:lnTo>
                  <a:pt x="559" y="10669"/>
                </a:lnTo>
                <a:lnTo>
                  <a:pt x="656" y="10806"/>
                </a:lnTo>
                <a:cubicBezTo>
                  <a:pt x="612" y="10702"/>
                  <a:pt x="601" y="10588"/>
                  <a:pt x="622" y="10479"/>
                </a:cubicBezTo>
                <a:cubicBezTo>
                  <a:pt x="631" y="10370"/>
                  <a:pt x="666" y="10268"/>
                  <a:pt x="652" y="10159"/>
                </a:cubicBezTo>
                <a:lnTo>
                  <a:pt x="652" y="10159"/>
                </a:lnTo>
                <a:cubicBezTo>
                  <a:pt x="641" y="10364"/>
                  <a:pt x="627" y="10404"/>
                  <a:pt x="607" y="10404"/>
                </a:cubicBezTo>
                <a:cubicBezTo>
                  <a:pt x="605" y="10404"/>
                  <a:pt x="603" y="10403"/>
                  <a:pt x="601" y="10403"/>
                </a:cubicBezTo>
                <a:cubicBezTo>
                  <a:pt x="589" y="10399"/>
                  <a:pt x="575" y="10388"/>
                  <a:pt x="563" y="10388"/>
                </a:cubicBezTo>
                <a:cubicBezTo>
                  <a:pt x="550" y="10388"/>
                  <a:pt x="537" y="10401"/>
                  <a:pt x="529" y="10454"/>
                </a:cubicBezTo>
                <a:cubicBezTo>
                  <a:pt x="515" y="10393"/>
                  <a:pt x="510" y="10331"/>
                  <a:pt x="515" y="10270"/>
                </a:cubicBezTo>
                <a:cubicBezTo>
                  <a:pt x="515" y="10229"/>
                  <a:pt x="520" y="10187"/>
                  <a:pt x="527" y="10145"/>
                </a:cubicBezTo>
                <a:cubicBezTo>
                  <a:pt x="543" y="10092"/>
                  <a:pt x="571" y="10041"/>
                  <a:pt x="603" y="9997"/>
                </a:cubicBezTo>
                <a:cubicBezTo>
                  <a:pt x="638" y="9948"/>
                  <a:pt x="670" y="9899"/>
                  <a:pt x="700" y="9848"/>
                </a:cubicBezTo>
                <a:cubicBezTo>
                  <a:pt x="719" y="9807"/>
                  <a:pt x="735" y="9765"/>
                  <a:pt x="749" y="9723"/>
                </a:cubicBezTo>
                <a:cubicBezTo>
                  <a:pt x="773" y="9666"/>
                  <a:pt x="795" y="9609"/>
                  <a:pt x="811" y="9550"/>
                </a:cubicBezTo>
                <a:lnTo>
                  <a:pt x="811" y="9550"/>
                </a:lnTo>
                <a:cubicBezTo>
                  <a:pt x="793" y="9614"/>
                  <a:pt x="727" y="9736"/>
                  <a:pt x="702" y="9736"/>
                </a:cubicBezTo>
                <a:cubicBezTo>
                  <a:pt x="694" y="9736"/>
                  <a:pt x="690" y="9724"/>
                  <a:pt x="693" y="9693"/>
                </a:cubicBezTo>
                <a:cubicBezTo>
                  <a:pt x="719" y="9638"/>
                  <a:pt x="751" y="9575"/>
                  <a:pt x="782" y="9519"/>
                </a:cubicBezTo>
                <a:cubicBezTo>
                  <a:pt x="812" y="9473"/>
                  <a:pt x="844" y="9431"/>
                  <a:pt x="884" y="9394"/>
                </a:cubicBezTo>
                <a:cubicBezTo>
                  <a:pt x="942" y="9269"/>
                  <a:pt x="953" y="9233"/>
                  <a:pt x="942" y="9233"/>
                </a:cubicBezTo>
                <a:lnTo>
                  <a:pt x="942" y="9233"/>
                </a:lnTo>
                <a:cubicBezTo>
                  <a:pt x="937" y="9233"/>
                  <a:pt x="928" y="9241"/>
                  <a:pt x="916" y="9250"/>
                </a:cubicBezTo>
                <a:cubicBezTo>
                  <a:pt x="892" y="9267"/>
                  <a:pt x="861" y="9295"/>
                  <a:pt x="847" y="9295"/>
                </a:cubicBezTo>
                <a:cubicBezTo>
                  <a:pt x="838" y="9295"/>
                  <a:pt x="836" y="9284"/>
                  <a:pt x="846" y="9250"/>
                </a:cubicBezTo>
                <a:cubicBezTo>
                  <a:pt x="902" y="9218"/>
                  <a:pt x="939" y="9162"/>
                  <a:pt x="948" y="9097"/>
                </a:cubicBezTo>
                <a:cubicBezTo>
                  <a:pt x="962" y="9026"/>
                  <a:pt x="988" y="8956"/>
                  <a:pt x="1023" y="8889"/>
                </a:cubicBezTo>
                <a:lnTo>
                  <a:pt x="1071" y="8926"/>
                </a:lnTo>
                <a:cubicBezTo>
                  <a:pt x="1243" y="8757"/>
                  <a:pt x="1243" y="8710"/>
                  <a:pt x="1243" y="8671"/>
                </a:cubicBezTo>
                <a:cubicBezTo>
                  <a:pt x="1241" y="8629"/>
                  <a:pt x="1236" y="8592"/>
                  <a:pt x="1424" y="8439"/>
                </a:cubicBezTo>
                <a:lnTo>
                  <a:pt x="1424" y="8439"/>
                </a:lnTo>
                <a:lnTo>
                  <a:pt x="1338" y="8641"/>
                </a:lnTo>
                <a:lnTo>
                  <a:pt x="1500" y="8448"/>
                </a:lnTo>
                <a:lnTo>
                  <a:pt x="1512" y="8534"/>
                </a:lnTo>
                <a:cubicBezTo>
                  <a:pt x="1669" y="8302"/>
                  <a:pt x="1741" y="8251"/>
                  <a:pt x="1943" y="8075"/>
                </a:cubicBezTo>
                <a:lnTo>
                  <a:pt x="1943" y="8075"/>
                </a:lnTo>
                <a:cubicBezTo>
                  <a:pt x="1939" y="8076"/>
                  <a:pt x="1935" y="8076"/>
                  <a:pt x="1932" y="8076"/>
                </a:cubicBezTo>
                <a:cubicBezTo>
                  <a:pt x="1872" y="8076"/>
                  <a:pt x="1901" y="7964"/>
                  <a:pt x="2057" y="7804"/>
                </a:cubicBezTo>
                <a:cubicBezTo>
                  <a:pt x="2087" y="7785"/>
                  <a:pt x="2104" y="7779"/>
                  <a:pt x="2113" y="7779"/>
                </a:cubicBezTo>
                <a:cubicBezTo>
                  <a:pt x="2127" y="7779"/>
                  <a:pt x="2123" y="7794"/>
                  <a:pt x="2130" y="7794"/>
                </a:cubicBezTo>
                <a:cubicBezTo>
                  <a:pt x="2139" y="7794"/>
                  <a:pt x="2165" y="7770"/>
                  <a:pt x="2265" y="7665"/>
                </a:cubicBezTo>
                <a:lnTo>
                  <a:pt x="2265" y="7665"/>
                </a:lnTo>
                <a:cubicBezTo>
                  <a:pt x="2240" y="7746"/>
                  <a:pt x="2214" y="7839"/>
                  <a:pt x="2070" y="7901"/>
                </a:cubicBezTo>
                <a:cubicBezTo>
                  <a:pt x="2075" y="7927"/>
                  <a:pt x="2045" y="7982"/>
                  <a:pt x="2047" y="8006"/>
                </a:cubicBezTo>
                <a:cubicBezTo>
                  <a:pt x="2200" y="7913"/>
                  <a:pt x="2363" y="7704"/>
                  <a:pt x="2451" y="7616"/>
                </a:cubicBezTo>
                <a:lnTo>
                  <a:pt x="2451" y="7616"/>
                </a:lnTo>
                <a:cubicBezTo>
                  <a:pt x="2418" y="7646"/>
                  <a:pt x="2383" y="7676"/>
                  <a:pt x="2346" y="7700"/>
                </a:cubicBezTo>
                <a:lnTo>
                  <a:pt x="2634" y="7294"/>
                </a:lnTo>
                <a:cubicBezTo>
                  <a:pt x="2649" y="7285"/>
                  <a:pt x="2660" y="7282"/>
                  <a:pt x="2667" y="7282"/>
                </a:cubicBezTo>
                <a:cubicBezTo>
                  <a:pt x="2689" y="7282"/>
                  <a:pt x="2665" y="7325"/>
                  <a:pt x="2643" y="7368"/>
                </a:cubicBezTo>
                <a:cubicBezTo>
                  <a:pt x="2708" y="7291"/>
                  <a:pt x="2738" y="7224"/>
                  <a:pt x="2836" y="7118"/>
                </a:cubicBezTo>
                <a:lnTo>
                  <a:pt x="2836" y="7118"/>
                </a:lnTo>
                <a:cubicBezTo>
                  <a:pt x="2845" y="7179"/>
                  <a:pt x="2885" y="7207"/>
                  <a:pt x="2765" y="7360"/>
                </a:cubicBezTo>
                <a:lnTo>
                  <a:pt x="2765" y="7360"/>
                </a:lnTo>
                <a:lnTo>
                  <a:pt x="3046" y="7004"/>
                </a:lnTo>
                <a:cubicBezTo>
                  <a:pt x="3077" y="6998"/>
                  <a:pt x="3197" y="6918"/>
                  <a:pt x="3225" y="6918"/>
                </a:cubicBezTo>
                <a:cubicBezTo>
                  <a:pt x="3231" y="6918"/>
                  <a:pt x="3233" y="6922"/>
                  <a:pt x="3227" y="6932"/>
                </a:cubicBezTo>
                <a:cubicBezTo>
                  <a:pt x="3431" y="6770"/>
                  <a:pt x="3606" y="6420"/>
                  <a:pt x="3874" y="6204"/>
                </a:cubicBezTo>
                <a:lnTo>
                  <a:pt x="3874" y="6204"/>
                </a:lnTo>
                <a:cubicBezTo>
                  <a:pt x="3874" y="6203"/>
                  <a:pt x="3874" y="6203"/>
                  <a:pt x="3874" y="6202"/>
                </a:cubicBezTo>
                <a:lnTo>
                  <a:pt x="3877" y="6199"/>
                </a:lnTo>
                <a:lnTo>
                  <a:pt x="3877" y="6199"/>
                </a:lnTo>
                <a:cubicBezTo>
                  <a:pt x="3877" y="6200"/>
                  <a:pt x="3877" y="6201"/>
                  <a:pt x="3876" y="6202"/>
                </a:cubicBezTo>
                <a:cubicBezTo>
                  <a:pt x="3876" y="6203"/>
                  <a:pt x="3875" y="6203"/>
                  <a:pt x="3874" y="6204"/>
                </a:cubicBezTo>
                <a:lnTo>
                  <a:pt x="3874" y="6204"/>
                </a:lnTo>
                <a:cubicBezTo>
                  <a:pt x="3874" y="6208"/>
                  <a:pt x="3874" y="6214"/>
                  <a:pt x="3874" y="6218"/>
                </a:cubicBezTo>
                <a:lnTo>
                  <a:pt x="3883" y="6195"/>
                </a:lnTo>
                <a:lnTo>
                  <a:pt x="3877" y="6199"/>
                </a:lnTo>
                <a:lnTo>
                  <a:pt x="3877" y="6199"/>
                </a:lnTo>
                <a:cubicBezTo>
                  <a:pt x="3894" y="6161"/>
                  <a:pt x="3919" y="6125"/>
                  <a:pt x="3948" y="6095"/>
                </a:cubicBezTo>
                <a:cubicBezTo>
                  <a:pt x="4182" y="5875"/>
                  <a:pt x="4426" y="5715"/>
                  <a:pt x="4648" y="5400"/>
                </a:cubicBezTo>
                <a:lnTo>
                  <a:pt x="4864" y="5309"/>
                </a:lnTo>
                <a:cubicBezTo>
                  <a:pt x="4921" y="5244"/>
                  <a:pt x="4921" y="5228"/>
                  <a:pt x="4900" y="5228"/>
                </a:cubicBezTo>
                <a:cubicBezTo>
                  <a:pt x="4879" y="5228"/>
                  <a:pt x="4834" y="5246"/>
                  <a:pt x="4808" y="5246"/>
                </a:cubicBezTo>
                <a:cubicBezTo>
                  <a:pt x="4774" y="5246"/>
                  <a:pt x="4773" y="5213"/>
                  <a:pt x="4906" y="5061"/>
                </a:cubicBezTo>
                <a:cubicBezTo>
                  <a:pt x="4996" y="4955"/>
                  <a:pt x="5038" y="4927"/>
                  <a:pt x="5062" y="4927"/>
                </a:cubicBezTo>
                <a:cubicBezTo>
                  <a:pt x="5090" y="4927"/>
                  <a:pt x="5093" y="4966"/>
                  <a:pt x="5121" y="4966"/>
                </a:cubicBezTo>
                <a:cubicBezTo>
                  <a:pt x="5130" y="4966"/>
                  <a:pt x="5141" y="4962"/>
                  <a:pt x="5156" y="4952"/>
                </a:cubicBezTo>
                <a:cubicBezTo>
                  <a:pt x="5246" y="4797"/>
                  <a:pt x="5399" y="4519"/>
                  <a:pt x="5678" y="4340"/>
                </a:cubicBezTo>
                <a:lnTo>
                  <a:pt x="5678" y="4343"/>
                </a:lnTo>
                <a:cubicBezTo>
                  <a:pt x="5613" y="4431"/>
                  <a:pt x="5546" y="4479"/>
                  <a:pt x="5478" y="4554"/>
                </a:cubicBezTo>
                <a:lnTo>
                  <a:pt x="5687" y="4415"/>
                </a:lnTo>
                <a:lnTo>
                  <a:pt x="5687" y="4415"/>
                </a:lnTo>
                <a:cubicBezTo>
                  <a:pt x="5572" y="4616"/>
                  <a:pt x="5446" y="4742"/>
                  <a:pt x="5481" y="4742"/>
                </a:cubicBezTo>
                <a:cubicBezTo>
                  <a:pt x="5493" y="4742"/>
                  <a:pt x="5522" y="4728"/>
                  <a:pt x="5573" y="4700"/>
                </a:cubicBezTo>
                <a:cubicBezTo>
                  <a:pt x="5478" y="4554"/>
                  <a:pt x="6239" y="4011"/>
                  <a:pt x="6141" y="3865"/>
                </a:cubicBezTo>
                <a:lnTo>
                  <a:pt x="6283" y="3777"/>
                </a:lnTo>
                <a:lnTo>
                  <a:pt x="6283" y="3777"/>
                </a:lnTo>
                <a:cubicBezTo>
                  <a:pt x="6248" y="3807"/>
                  <a:pt x="6250" y="3821"/>
                  <a:pt x="6215" y="3851"/>
                </a:cubicBezTo>
                <a:cubicBezTo>
                  <a:pt x="6496" y="3687"/>
                  <a:pt x="6294" y="3599"/>
                  <a:pt x="6600" y="3330"/>
                </a:cubicBezTo>
                <a:cubicBezTo>
                  <a:pt x="6672" y="3270"/>
                  <a:pt x="6733" y="3227"/>
                  <a:pt x="6752" y="3227"/>
                </a:cubicBezTo>
                <a:cubicBezTo>
                  <a:pt x="6762" y="3227"/>
                  <a:pt x="6760" y="3239"/>
                  <a:pt x="6742" y="3267"/>
                </a:cubicBezTo>
                <a:lnTo>
                  <a:pt x="6936" y="3014"/>
                </a:lnTo>
                <a:cubicBezTo>
                  <a:pt x="6961" y="2992"/>
                  <a:pt x="6977" y="2982"/>
                  <a:pt x="6984" y="2982"/>
                </a:cubicBezTo>
                <a:cubicBezTo>
                  <a:pt x="6994" y="2982"/>
                  <a:pt x="6990" y="2997"/>
                  <a:pt x="6971" y="3020"/>
                </a:cubicBezTo>
                <a:lnTo>
                  <a:pt x="6971" y="3020"/>
                </a:lnTo>
                <a:lnTo>
                  <a:pt x="7273" y="2701"/>
                </a:lnTo>
                <a:lnTo>
                  <a:pt x="7273" y="2706"/>
                </a:lnTo>
                <a:cubicBezTo>
                  <a:pt x="7319" y="2613"/>
                  <a:pt x="7370" y="2523"/>
                  <a:pt x="7426" y="2435"/>
                </a:cubicBezTo>
                <a:cubicBezTo>
                  <a:pt x="7448" y="2420"/>
                  <a:pt x="7459" y="2414"/>
                  <a:pt x="7463" y="2414"/>
                </a:cubicBezTo>
                <a:lnTo>
                  <a:pt x="7463" y="2414"/>
                </a:lnTo>
                <a:cubicBezTo>
                  <a:pt x="7477" y="2414"/>
                  <a:pt x="7406" y="2484"/>
                  <a:pt x="7428" y="2484"/>
                </a:cubicBezTo>
                <a:cubicBezTo>
                  <a:pt x="7428" y="2484"/>
                  <a:pt x="7429" y="2484"/>
                  <a:pt x="7430" y="2484"/>
                </a:cubicBezTo>
                <a:lnTo>
                  <a:pt x="7590" y="2266"/>
                </a:lnTo>
                <a:cubicBezTo>
                  <a:pt x="7602" y="2261"/>
                  <a:pt x="7611" y="2258"/>
                  <a:pt x="7617" y="2258"/>
                </a:cubicBezTo>
                <a:cubicBezTo>
                  <a:pt x="7672" y="2258"/>
                  <a:pt x="7557" y="2420"/>
                  <a:pt x="7437" y="2532"/>
                </a:cubicBezTo>
                <a:cubicBezTo>
                  <a:pt x="7734" y="2477"/>
                  <a:pt x="7565" y="2344"/>
                  <a:pt x="8014" y="2036"/>
                </a:cubicBezTo>
                <a:lnTo>
                  <a:pt x="8014" y="2036"/>
                </a:lnTo>
                <a:lnTo>
                  <a:pt x="7852" y="2228"/>
                </a:lnTo>
                <a:cubicBezTo>
                  <a:pt x="8035" y="2182"/>
                  <a:pt x="8149" y="2018"/>
                  <a:pt x="8392" y="1860"/>
                </a:cubicBezTo>
                <a:lnTo>
                  <a:pt x="8392" y="1860"/>
                </a:lnTo>
                <a:cubicBezTo>
                  <a:pt x="8344" y="1878"/>
                  <a:pt x="8113" y="2015"/>
                  <a:pt x="8039" y="2015"/>
                </a:cubicBezTo>
                <a:cubicBezTo>
                  <a:pt x="8015" y="2015"/>
                  <a:pt x="8007" y="2001"/>
                  <a:pt x="8028" y="1963"/>
                </a:cubicBezTo>
                <a:lnTo>
                  <a:pt x="8028" y="1963"/>
                </a:lnTo>
                <a:cubicBezTo>
                  <a:pt x="7986" y="2027"/>
                  <a:pt x="7929" y="2115"/>
                  <a:pt x="7878" y="2124"/>
                </a:cubicBezTo>
                <a:cubicBezTo>
                  <a:pt x="7887" y="2018"/>
                  <a:pt x="7953" y="1997"/>
                  <a:pt x="8052" y="1926"/>
                </a:cubicBezTo>
                <a:lnTo>
                  <a:pt x="8052" y="1926"/>
                </a:lnTo>
                <a:cubicBezTo>
                  <a:pt x="8041" y="1941"/>
                  <a:pt x="8033" y="1953"/>
                  <a:pt x="8028" y="1963"/>
                </a:cubicBezTo>
                <a:lnTo>
                  <a:pt x="8028" y="1963"/>
                </a:lnTo>
                <a:cubicBezTo>
                  <a:pt x="8037" y="1949"/>
                  <a:pt x="8046" y="1936"/>
                  <a:pt x="8054" y="1925"/>
                </a:cubicBezTo>
                <a:lnTo>
                  <a:pt x="8054" y="1925"/>
                </a:lnTo>
                <a:cubicBezTo>
                  <a:pt x="8053" y="1925"/>
                  <a:pt x="8052" y="1926"/>
                  <a:pt x="8052" y="1926"/>
                </a:cubicBezTo>
                <a:lnTo>
                  <a:pt x="8052" y="1926"/>
                </a:lnTo>
                <a:cubicBezTo>
                  <a:pt x="8053" y="1924"/>
                  <a:pt x="8055" y="1922"/>
                  <a:pt x="8056" y="1920"/>
                </a:cubicBezTo>
                <a:cubicBezTo>
                  <a:pt x="8151" y="1851"/>
                  <a:pt x="8230" y="1765"/>
                  <a:pt x="8290" y="1665"/>
                </a:cubicBezTo>
                <a:cubicBezTo>
                  <a:pt x="8296" y="1671"/>
                  <a:pt x="8304" y="1674"/>
                  <a:pt x="8312" y="1674"/>
                </a:cubicBezTo>
                <a:cubicBezTo>
                  <a:pt x="8362" y="1674"/>
                  <a:pt x="8450" y="1570"/>
                  <a:pt x="8564" y="1452"/>
                </a:cubicBezTo>
                <a:lnTo>
                  <a:pt x="8613" y="1517"/>
                </a:lnTo>
                <a:cubicBezTo>
                  <a:pt x="8740" y="1357"/>
                  <a:pt x="8701" y="1338"/>
                  <a:pt x="8761" y="1227"/>
                </a:cubicBezTo>
                <a:cubicBezTo>
                  <a:pt x="8793" y="1197"/>
                  <a:pt x="8828" y="1169"/>
                  <a:pt x="8868" y="1144"/>
                </a:cubicBezTo>
                <a:cubicBezTo>
                  <a:pt x="8893" y="1127"/>
                  <a:pt x="8923" y="1113"/>
                  <a:pt x="8953" y="1102"/>
                </a:cubicBezTo>
                <a:cubicBezTo>
                  <a:pt x="8971" y="1096"/>
                  <a:pt x="8986" y="1094"/>
                  <a:pt x="9000" y="1094"/>
                </a:cubicBezTo>
                <a:cubicBezTo>
                  <a:pt x="9026" y="1094"/>
                  <a:pt x="9047" y="1101"/>
                  <a:pt x="9069" y="1104"/>
                </a:cubicBezTo>
                <a:cubicBezTo>
                  <a:pt x="9151" y="1043"/>
                  <a:pt x="9152" y="1030"/>
                  <a:pt x="9128" y="1030"/>
                </a:cubicBezTo>
                <a:cubicBezTo>
                  <a:pt x="9109" y="1030"/>
                  <a:pt x="9073" y="1038"/>
                  <a:pt x="9049" y="1038"/>
                </a:cubicBezTo>
                <a:cubicBezTo>
                  <a:pt x="9013" y="1038"/>
                  <a:pt x="9003" y="1019"/>
                  <a:pt x="9118" y="919"/>
                </a:cubicBezTo>
                <a:cubicBezTo>
                  <a:pt x="9236" y="851"/>
                  <a:pt x="9334" y="791"/>
                  <a:pt x="9436" y="724"/>
                </a:cubicBezTo>
                <a:cubicBezTo>
                  <a:pt x="9554" y="647"/>
                  <a:pt x="9677" y="578"/>
                  <a:pt x="9802" y="518"/>
                </a:cubicBezTo>
                <a:cubicBezTo>
                  <a:pt x="9830" y="514"/>
                  <a:pt x="9850" y="512"/>
                  <a:pt x="9863" y="512"/>
                </a:cubicBezTo>
                <a:cubicBezTo>
                  <a:pt x="9940" y="512"/>
                  <a:pt x="9794" y="572"/>
                  <a:pt x="9857" y="576"/>
                </a:cubicBezTo>
                <a:lnTo>
                  <a:pt x="9929" y="520"/>
                </a:lnTo>
                <a:cubicBezTo>
                  <a:pt x="9966" y="497"/>
                  <a:pt x="10006" y="471"/>
                  <a:pt x="10006" y="471"/>
                </a:cubicBezTo>
                <a:cubicBezTo>
                  <a:pt x="10012" y="470"/>
                  <a:pt x="10016" y="470"/>
                  <a:pt x="10020" y="470"/>
                </a:cubicBezTo>
                <a:cubicBezTo>
                  <a:pt x="10045" y="470"/>
                  <a:pt x="10038" y="487"/>
                  <a:pt x="10034" y="497"/>
                </a:cubicBezTo>
                <a:cubicBezTo>
                  <a:pt x="10170" y="450"/>
                  <a:pt x="10027" y="411"/>
                  <a:pt x="10256" y="360"/>
                </a:cubicBezTo>
                <a:cubicBezTo>
                  <a:pt x="10268" y="340"/>
                  <a:pt x="10298" y="332"/>
                  <a:pt x="10339" y="332"/>
                </a:cubicBezTo>
                <a:cubicBezTo>
                  <a:pt x="10396" y="332"/>
                  <a:pt x="10474" y="347"/>
                  <a:pt x="10558" y="367"/>
                </a:cubicBezTo>
                <a:cubicBezTo>
                  <a:pt x="10643" y="386"/>
                  <a:pt x="10708" y="404"/>
                  <a:pt x="10789" y="420"/>
                </a:cubicBezTo>
                <a:cubicBezTo>
                  <a:pt x="10841" y="430"/>
                  <a:pt x="10894" y="435"/>
                  <a:pt x="10948" y="435"/>
                </a:cubicBezTo>
                <a:cubicBezTo>
                  <a:pt x="10972" y="435"/>
                  <a:pt x="10997" y="434"/>
                  <a:pt x="11021" y="432"/>
                </a:cubicBezTo>
                <a:lnTo>
                  <a:pt x="11021" y="432"/>
                </a:lnTo>
                <a:cubicBezTo>
                  <a:pt x="11084" y="469"/>
                  <a:pt x="10977" y="474"/>
                  <a:pt x="10991" y="508"/>
                </a:cubicBezTo>
                <a:cubicBezTo>
                  <a:pt x="11109" y="513"/>
                  <a:pt x="11228" y="527"/>
                  <a:pt x="11343" y="548"/>
                </a:cubicBezTo>
                <a:cubicBezTo>
                  <a:pt x="11418" y="562"/>
                  <a:pt x="11487" y="566"/>
                  <a:pt x="11654" y="603"/>
                </a:cubicBezTo>
                <a:cubicBezTo>
                  <a:pt x="11654" y="603"/>
                  <a:pt x="11710" y="643"/>
                  <a:pt x="11763" y="692"/>
                </a:cubicBezTo>
                <a:cubicBezTo>
                  <a:pt x="11814" y="740"/>
                  <a:pt x="11865" y="789"/>
                  <a:pt x="11865" y="789"/>
                </a:cubicBezTo>
                <a:cubicBezTo>
                  <a:pt x="11806" y="721"/>
                  <a:pt x="11818" y="694"/>
                  <a:pt x="11868" y="694"/>
                </a:cubicBezTo>
                <a:cubicBezTo>
                  <a:pt x="11938" y="694"/>
                  <a:pt x="12082" y="747"/>
                  <a:pt x="12213" y="817"/>
                </a:cubicBezTo>
                <a:cubicBezTo>
                  <a:pt x="12180" y="759"/>
                  <a:pt x="12146" y="701"/>
                  <a:pt x="12106" y="645"/>
                </a:cubicBezTo>
                <a:lnTo>
                  <a:pt x="12106" y="645"/>
                </a:lnTo>
                <a:cubicBezTo>
                  <a:pt x="12106" y="645"/>
                  <a:pt x="12192" y="698"/>
                  <a:pt x="12275" y="756"/>
                </a:cubicBezTo>
                <a:cubicBezTo>
                  <a:pt x="12359" y="814"/>
                  <a:pt x="12438" y="877"/>
                  <a:pt x="12438" y="877"/>
                </a:cubicBezTo>
                <a:cubicBezTo>
                  <a:pt x="12450" y="900"/>
                  <a:pt x="12443" y="908"/>
                  <a:pt x="12424" y="908"/>
                </a:cubicBezTo>
                <a:cubicBezTo>
                  <a:pt x="12407" y="908"/>
                  <a:pt x="12378" y="901"/>
                  <a:pt x="12345" y="891"/>
                </a:cubicBezTo>
                <a:lnTo>
                  <a:pt x="12345" y="891"/>
                </a:lnTo>
                <a:lnTo>
                  <a:pt x="12410" y="928"/>
                </a:lnTo>
                <a:cubicBezTo>
                  <a:pt x="12455" y="997"/>
                  <a:pt x="12446" y="1020"/>
                  <a:pt x="12411" y="1020"/>
                </a:cubicBezTo>
                <a:cubicBezTo>
                  <a:pt x="12385" y="1020"/>
                  <a:pt x="12344" y="1007"/>
                  <a:pt x="12301" y="991"/>
                </a:cubicBezTo>
                <a:lnTo>
                  <a:pt x="12236" y="863"/>
                </a:lnTo>
                <a:lnTo>
                  <a:pt x="12236" y="863"/>
                </a:lnTo>
                <a:lnTo>
                  <a:pt x="12236" y="863"/>
                </a:lnTo>
                <a:cubicBezTo>
                  <a:pt x="12235" y="862"/>
                  <a:pt x="12234" y="860"/>
                  <a:pt x="12233" y="858"/>
                </a:cubicBezTo>
                <a:lnTo>
                  <a:pt x="12233" y="858"/>
                </a:lnTo>
                <a:cubicBezTo>
                  <a:pt x="12233" y="858"/>
                  <a:pt x="12233" y="858"/>
                  <a:pt x="12234" y="858"/>
                </a:cubicBezTo>
                <a:lnTo>
                  <a:pt x="12236" y="863"/>
                </a:lnTo>
                <a:lnTo>
                  <a:pt x="12236" y="863"/>
                </a:lnTo>
                <a:lnTo>
                  <a:pt x="12345" y="896"/>
                </a:lnTo>
                <a:cubicBezTo>
                  <a:pt x="12305" y="872"/>
                  <a:pt x="12261" y="847"/>
                  <a:pt x="12213" y="821"/>
                </a:cubicBezTo>
                <a:lnTo>
                  <a:pt x="12213" y="821"/>
                </a:lnTo>
                <a:cubicBezTo>
                  <a:pt x="12219" y="833"/>
                  <a:pt x="12227" y="847"/>
                  <a:pt x="12233" y="858"/>
                </a:cubicBezTo>
                <a:lnTo>
                  <a:pt x="12233" y="858"/>
                </a:lnTo>
                <a:cubicBezTo>
                  <a:pt x="12182" y="845"/>
                  <a:pt x="12132" y="836"/>
                  <a:pt x="12092" y="836"/>
                </a:cubicBezTo>
                <a:cubicBezTo>
                  <a:pt x="12051" y="836"/>
                  <a:pt x="12022" y="845"/>
                  <a:pt x="12013" y="870"/>
                </a:cubicBezTo>
                <a:cubicBezTo>
                  <a:pt x="12053" y="884"/>
                  <a:pt x="12088" y="905"/>
                  <a:pt x="12120" y="930"/>
                </a:cubicBezTo>
                <a:cubicBezTo>
                  <a:pt x="12109" y="927"/>
                  <a:pt x="12099" y="925"/>
                  <a:pt x="12091" y="925"/>
                </a:cubicBezTo>
                <a:cubicBezTo>
                  <a:pt x="12082" y="925"/>
                  <a:pt x="12077" y="928"/>
                  <a:pt x="12078" y="937"/>
                </a:cubicBezTo>
                <a:cubicBezTo>
                  <a:pt x="12081" y="951"/>
                  <a:pt x="12122" y="960"/>
                  <a:pt x="12180" y="988"/>
                </a:cubicBezTo>
                <a:lnTo>
                  <a:pt x="12178" y="1109"/>
                </a:lnTo>
                <a:lnTo>
                  <a:pt x="12217" y="1100"/>
                </a:lnTo>
                <a:lnTo>
                  <a:pt x="12542" y="1501"/>
                </a:lnTo>
                <a:cubicBezTo>
                  <a:pt x="12864" y="1698"/>
                  <a:pt x="13184" y="1830"/>
                  <a:pt x="13622" y="2217"/>
                </a:cubicBezTo>
                <a:cubicBezTo>
                  <a:pt x="13593" y="2205"/>
                  <a:pt x="13571" y="2201"/>
                  <a:pt x="13555" y="2201"/>
                </a:cubicBezTo>
                <a:cubicBezTo>
                  <a:pt x="13490" y="2201"/>
                  <a:pt x="13513" y="2280"/>
                  <a:pt x="13465" y="2319"/>
                </a:cubicBezTo>
                <a:cubicBezTo>
                  <a:pt x="13411" y="2147"/>
                  <a:pt x="13122" y="2024"/>
                  <a:pt x="12920" y="1800"/>
                </a:cubicBezTo>
                <a:lnTo>
                  <a:pt x="12920" y="1800"/>
                </a:lnTo>
                <a:cubicBezTo>
                  <a:pt x="12995" y="1884"/>
                  <a:pt x="12990" y="1908"/>
                  <a:pt x="12967" y="1908"/>
                </a:cubicBezTo>
                <a:cubicBezTo>
                  <a:pt x="12958" y="1908"/>
                  <a:pt x="12947" y="1905"/>
                  <a:pt x="12936" y="1899"/>
                </a:cubicBezTo>
                <a:lnTo>
                  <a:pt x="12936" y="1899"/>
                </a:lnTo>
                <a:lnTo>
                  <a:pt x="13372" y="2226"/>
                </a:lnTo>
                <a:cubicBezTo>
                  <a:pt x="13316" y="2263"/>
                  <a:pt x="13418" y="2340"/>
                  <a:pt x="13499" y="2458"/>
                </a:cubicBezTo>
                <a:cubicBezTo>
                  <a:pt x="13502" y="2431"/>
                  <a:pt x="13513" y="2419"/>
                  <a:pt x="13531" y="2419"/>
                </a:cubicBezTo>
                <a:cubicBezTo>
                  <a:pt x="13620" y="2419"/>
                  <a:pt x="13873" y="2705"/>
                  <a:pt x="14023" y="2813"/>
                </a:cubicBezTo>
                <a:cubicBezTo>
                  <a:pt x="14018" y="2823"/>
                  <a:pt x="14008" y="2831"/>
                  <a:pt x="13993" y="2831"/>
                </a:cubicBezTo>
                <a:cubicBezTo>
                  <a:pt x="13955" y="2831"/>
                  <a:pt x="13883" y="2788"/>
                  <a:pt x="13754" y="2648"/>
                </a:cubicBezTo>
                <a:lnTo>
                  <a:pt x="13754" y="2648"/>
                </a:lnTo>
                <a:cubicBezTo>
                  <a:pt x="13896" y="2924"/>
                  <a:pt x="14127" y="2815"/>
                  <a:pt x="14276" y="3074"/>
                </a:cubicBezTo>
                <a:lnTo>
                  <a:pt x="14276" y="3074"/>
                </a:lnTo>
                <a:cubicBezTo>
                  <a:pt x="14274" y="3073"/>
                  <a:pt x="14273" y="3072"/>
                  <a:pt x="14271" y="3070"/>
                </a:cubicBezTo>
                <a:lnTo>
                  <a:pt x="14271" y="3070"/>
                </a:lnTo>
                <a:cubicBezTo>
                  <a:pt x="14273" y="3072"/>
                  <a:pt x="14274" y="3073"/>
                  <a:pt x="14276" y="3075"/>
                </a:cubicBezTo>
                <a:cubicBezTo>
                  <a:pt x="14276" y="3074"/>
                  <a:pt x="14276" y="3074"/>
                  <a:pt x="14276" y="3074"/>
                </a:cubicBezTo>
                <a:lnTo>
                  <a:pt x="14276" y="3074"/>
                </a:lnTo>
                <a:cubicBezTo>
                  <a:pt x="14392" y="3180"/>
                  <a:pt x="14514" y="3330"/>
                  <a:pt x="14478" y="3330"/>
                </a:cubicBezTo>
                <a:cubicBezTo>
                  <a:pt x="14475" y="3330"/>
                  <a:pt x="14471" y="3329"/>
                  <a:pt x="14466" y="3327"/>
                </a:cubicBezTo>
                <a:lnTo>
                  <a:pt x="14417" y="3281"/>
                </a:lnTo>
                <a:lnTo>
                  <a:pt x="14417" y="3281"/>
                </a:lnTo>
                <a:cubicBezTo>
                  <a:pt x="14707" y="3591"/>
                  <a:pt x="15322" y="4186"/>
                  <a:pt x="15463" y="4186"/>
                </a:cubicBezTo>
                <a:cubicBezTo>
                  <a:pt x="15466" y="4186"/>
                  <a:pt x="15469" y="4186"/>
                  <a:pt x="15472" y="4185"/>
                </a:cubicBezTo>
                <a:lnTo>
                  <a:pt x="15472" y="4185"/>
                </a:lnTo>
                <a:cubicBezTo>
                  <a:pt x="15465" y="4199"/>
                  <a:pt x="15350" y="4234"/>
                  <a:pt x="15311" y="4234"/>
                </a:cubicBezTo>
                <a:cubicBezTo>
                  <a:pt x="15310" y="4234"/>
                  <a:pt x="15309" y="4234"/>
                  <a:pt x="15308" y="4234"/>
                </a:cubicBezTo>
                <a:lnTo>
                  <a:pt x="15308" y="4234"/>
                </a:lnTo>
                <a:lnTo>
                  <a:pt x="16107" y="4526"/>
                </a:lnTo>
                <a:cubicBezTo>
                  <a:pt x="16023" y="4538"/>
                  <a:pt x="16020" y="4738"/>
                  <a:pt x="15896" y="4738"/>
                </a:cubicBezTo>
                <a:cubicBezTo>
                  <a:pt x="15856" y="4738"/>
                  <a:pt x="15805" y="4718"/>
                  <a:pt x="15735" y="4666"/>
                </a:cubicBezTo>
                <a:lnTo>
                  <a:pt x="15735" y="4666"/>
                </a:lnTo>
                <a:lnTo>
                  <a:pt x="15736" y="4667"/>
                </a:lnTo>
                <a:lnTo>
                  <a:pt x="15736" y="4667"/>
                </a:lnTo>
                <a:lnTo>
                  <a:pt x="15736" y="4667"/>
                </a:lnTo>
                <a:cubicBezTo>
                  <a:pt x="15826" y="4787"/>
                  <a:pt x="15934" y="4893"/>
                  <a:pt x="16054" y="4978"/>
                </a:cubicBezTo>
                <a:cubicBezTo>
                  <a:pt x="16021" y="4929"/>
                  <a:pt x="16022" y="4808"/>
                  <a:pt x="16068" y="4808"/>
                </a:cubicBezTo>
                <a:cubicBezTo>
                  <a:pt x="16076" y="4808"/>
                  <a:pt x="16086" y="4813"/>
                  <a:pt x="16098" y="4823"/>
                </a:cubicBezTo>
                <a:cubicBezTo>
                  <a:pt x="16212" y="5078"/>
                  <a:pt x="16192" y="4994"/>
                  <a:pt x="16352" y="5271"/>
                </a:cubicBezTo>
                <a:lnTo>
                  <a:pt x="16352" y="5271"/>
                </a:lnTo>
                <a:cubicBezTo>
                  <a:pt x="16335" y="5233"/>
                  <a:pt x="16366" y="5211"/>
                  <a:pt x="16414" y="5211"/>
                </a:cubicBezTo>
                <a:cubicBezTo>
                  <a:pt x="16467" y="5211"/>
                  <a:pt x="16540" y="5237"/>
                  <a:pt x="16597" y="5298"/>
                </a:cubicBezTo>
                <a:cubicBezTo>
                  <a:pt x="16596" y="5298"/>
                  <a:pt x="16595" y="5298"/>
                  <a:pt x="16595" y="5298"/>
                </a:cubicBezTo>
                <a:cubicBezTo>
                  <a:pt x="16566" y="5298"/>
                  <a:pt x="16519" y="5380"/>
                  <a:pt x="16473" y="5380"/>
                </a:cubicBezTo>
                <a:cubicBezTo>
                  <a:pt x="16469" y="5380"/>
                  <a:pt x="16464" y="5379"/>
                  <a:pt x="16460" y="5378"/>
                </a:cubicBezTo>
                <a:lnTo>
                  <a:pt x="16460" y="5378"/>
                </a:lnTo>
                <a:lnTo>
                  <a:pt x="16828" y="5560"/>
                </a:lnTo>
                <a:lnTo>
                  <a:pt x="16828" y="5560"/>
                </a:lnTo>
                <a:cubicBezTo>
                  <a:pt x="16820" y="5557"/>
                  <a:pt x="16813" y="5555"/>
                  <a:pt x="16807" y="5555"/>
                </a:cubicBezTo>
                <a:cubicBezTo>
                  <a:pt x="16754" y="5555"/>
                  <a:pt x="16756" y="5657"/>
                  <a:pt x="16787" y="5734"/>
                </a:cubicBezTo>
                <a:cubicBezTo>
                  <a:pt x="16786" y="5730"/>
                  <a:pt x="16786" y="5728"/>
                  <a:pt x="16789" y="5728"/>
                </a:cubicBezTo>
                <a:cubicBezTo>
                  <a:pt x="16814" y="5728"/>
                  <a:pt x="17046" y="5994"/>
                  <a:pt x="17125" y="6058"/>
                </a:cubicBezTo>
                <a:lnTo>
                  <a:pt x="17025" y="5910"/>
                </a:lnTo>
                <a:lnTo>
                  <a:pt x="17025" y="5910"/>
                </a:lnTo>
                <a:cubicBezTo>
                  <a:pt x="17341" y="6258"/>
                  <a:pt x="17491" y="6098"/>
                  <a:pt x="17816" y="6431"/>
                </a:cubicBezTo>
                <a:cubicBezTo>
                  <a:pt x="17808" y="6429"/>
                  <a:pt x="17798" y="6428"/>
                  <a:pt x="17787" y="6428"/>
                </a:cubicBezTo>
                <a:cubicBezTo>
                  <a:pt x="17717" y="6428"/>
                  <a:pt x="17612" y="6483"/>
                  <a:pt x="17746" y="6640"/>
                </a:cubicBezTo>
                <a:cubicBezTo>
                  <a:pt x="17874" y="6666"/>
                  <a:pt x="18331" y="6733"/>
                  <a:pt x="18660" y="6985"/>
                </a:cubicBezTo>
                <a:lnTo>
                  <a:pt x="18688" y="7069"/>
                </a:lnTo>
                <a:lnTo>
                  <a:pt x="18943" y="7259"/>
                </a:lnTo>
                <a:cubicBezTo>
                  <a:pt x="18729" y="7199"/>
                  <a:pt x="18178" y="6969"/>
                  <a:pt x="17899" y="6819"/>
                </a:cubicBezTo>
                <a:lnTo>
                  <a:pt x="17899" y="6819"/>
                </a:lnTo>
                <a:cubicBezTo>
                  <a:pt x="18001" y="6967"/>
                  <a:pt x="17899" y="6888"/>
                  <a:pt x="18089" y="7071"/>
                </a:cubicBezTo>
                <a:cubicBezTo>
                  <a:pt x="18098" y="7092"/>
                  <a:pt x="18095" y="7100"/>
                  <a:pt x="18085" y="7100"/>
                </a:cubicBezTo>
                <a:cubicBezTo>
                  <a:pt x="18052" y="7100"/>
                  <a:pt x="17933" y="6999"/>
                  <a:pt x="17890" y="6958"/>
                </a:cubicBezTo>
                <a:lnTo>
                  <a:pt x="17890" y="6958"/>
                </a:lnTo>
                <a:lnTo>
                  <a:pt x="18305" y="7410"/>
                </a:lnTo>
                <a:cubicBezTo>
                  <a:pt x="18309" y="7402"/>
                  <a:pt x="18316" y="7398"/>
                  <a:pt x="18326" y="7398"/>
                </a:cubicBezTo>
                <a:cubicBezTo>
                  <a:pt x="18405" y="7398"/>
                  <a:pt x="18645" y="7622"/>
                  <a:pt x="18714" y="7622"/>
                </a:cubicBezTo>
                <a:cubicBezTo>
                  <a:pt x="18721" y="7622"/>
                  <a:pt x="18726" y="7619"/>
                  <a:pt x="18729" y="7614"/>
                </a:cubicBezTo>
                <a:lnTo>
                  <a:pt x="18196" y="7206"/>
                </a:lnTo>
                <a:cubicBezTo>
                  <a:pt x="18203" y="7193"/>
                  <a:pt x="18218" y="7187"/>
                  <a:pt x="18241" y="7187"/>
                </a:cubicBezTo>
                <a:cubicBezTo>
                  <a:pt x="18362" y="7187"/>
                  <a:pt x="18685" y="7358"/>
                  <a:pt x="18933" y="7625"/>
                </a:cubicBezTo>
                <a:cubicBezTo>
                  <a:pt x="18965" y="7685"/>
                  <a:pt x="18902" y="7691"/>
                  <a:pt x="18843" y="7691"/>
                </a:cubicBezTo>
                <a:cubicBezTo>
                  <a:pt x="18829" y="7691"/>
                  <a:pt x="18816" y="7690"/>
                  <a:pt x="18804" y="7690"/>
                </a:cubicBezTo>
                <a:cubicBezTo>
                  <a:pt x="18779" y="7690"/>
                  <a:pt x="18759" y="7692"/>
                  <a:pt x="18755" y="7700"/>
                </a:cubicBezTo>
                <a:cubicBezTo>
                  <a:pt x="18817" y="7718"/>
                  <a:pt x="19086" y="7950"/>
                  <a:pt x="19100" y="7994"/>
                </a:cubicBezTo>
                <a:lnTo>
                  <a:pt x="18938" y="7894"/>
                </a:lnTo>
                <a:lnTo>
                  <a:pt x="18938" y="7894"/>
                </a:lnTo>
                <a:cubicBezTo>
                  <a:pt x="19086" y="8089"/>
                  <a:pt x="19295" y="8096"/>
                  <a:pt x="19443" y="8356"/>
                </a:cubicBezTo>
                <a:cubicBezTo>
                  <a:pt x="19505" y="8428"/>
                  <a:pt x="19571" y="8624"/>
                  <a:pt x="19617" y="8624"/>
                </a:cubicBezTo>
                <a:cubicBezTo>
                  <a:pt x="19619" y="8624"/>
                  <a:pt x="19622" y="8623"/>
                  <a:pt x="19624" y="8622"/>
                </a:cubicBezTo>
                <a:cubicBezTo>
                  <a:pt x="19580" y="8448"/>
                  <a:pt x="19747" y="8228"/>
                  <a:pt x="19873" y="8228"/>
                </a:cubicBezTo>
                <a:cubicBezTo>
                  <a:pt x="19880" y="8228"/>
                  <a:pt x="19887" y="8229"/>
                  <a:pt x="19893" y="8230"/>
                </a:cubicBezTo>
                <a:cubicBezTo>
                  <a:pt x="19905" y="8249"/>
                  <a:pt x="19979" y="8349"/>
                  <a:pt x="20062" y="8481"/>
                </a:cubicBezTo>
                <a:cubicBezTo>
                  <a:pt x="20099" y="8541"/>
                  <a:pt x="20136" y="8606"/>
                  <a:pt x="20169" y="8664"/>
                </a:cubicBezTo>
                <a:cubicBezTo>
                  <a:pt x="20192" y="8708"/>
                  <a:pt x="20211" y="8757"/>
                  <a:pt x="20227" y="8805"/>
                </a:cubicBezTo>
                <a:cubicBezTo>
                  <a:pt x="20238" y="8855"/>
                  <a:pt x="20220" y="8870"/>
                  <a:pt x="20190" y="8870"/>
                </a:cubicBezTo>
                <a:cubicBezTo>
                  <a:pt x="20165" y="8870"/>
                  <a:pt x="20132" y="8860"/>
                  <a:pt x="20102" y="8849"/>
                </a:cubicBezTo>
                <a:cubicBezTo>
                  <a:pt x="20070" y="8840"/>
                  <a:pt x="20038" y="8830"/>
                  <a:pt x="20014" y="8830"/>
                </a:cubicBezTo>
                <a:cubicBezTo>
                  <a:pt x="19986" y="8830"/>
                  <a:pt x="19970" y="8842"/>
                  <a:pt x="19979" y="8882"/>
                </a:cubicBezTo>
                <a:cubicBezTo>
                  <a:pt x="19981" y="8880"/>
                  <a:pt x="19985" y="8879"/>
                  <a:pt x="19988" y="8879"/>
                </a:cubicBezTo>
                <a:cubicBezTo>
                  <a:pt x="20015" y="8879"/>
                  <a:pt x="20071" y="8919"/>
                  <a:pt x="20097" y="8940"/>
                </a:cubicBezTo>
                <a:cubicBezTo>
                  <a:pt x="20134" y="9030"/>
                  <a:pt x="20021" y="8944"/>
                  <a:pt x="20141" y="9114"/>
                </a:cubicBezTo>
                <a:cubicBezTo>
                  <a:pt x="20143" y="9113"/>
                  <a:pt x="20145" y="9113"/>
                  <a:pt x="20147" y="9113"/>
                </a:cubicBezTo>
                <a:cubicBezTo>
                  <a:pt x="20190" y="9113"/>
                  <a:pt x="20242" y="9202"/>
                  <a:pt x="20266" y="9255"/>
                </a:cubicBezTo>
                <a:cubicBezTo>
                  <a:pt x="20276" y="9278"/>
                  <a:pt x="20282" y="9295"/>
                  <a:pt x="20284" y="9295"/>
                </a:cubicBezTo>
                <a:cubicBezTo>
                  <a:pt x="20285" y="9295"/>
                  <a:pt x="20285" y="9294"/>
                  <a:pt x="20285" y="9292"/>
                </a:cubicBezTo>
                <a:cubicBezTo>
                  <a:pt x="20280" y="9248"/>
                  <a:pt x="20269" y="9204"/>
                  <a:pt x="20252" y="9162"/>
                </a:cubicBezTo>
                <a:lnTo>
                  <a:pt x="20252" y="9162"/>
                </a:lnTo>
                <a:cubicBezTo>
                  <a:pt x="20299" y="9220"/>
                  <a:pt x="20334" y="9287"/>
                  <a:pt x="20354" y="9359"/>
                </a:cubicBezTo>
                <a:cubicBezTo>
                  <a:pt x="20364" y="9389"/>
                  <a:pt x="20373" y="9420"/>
                  <a:pt x="20387" y="9457"/>
                </a:cubicBezTo>
                <a:cubicBezTo>
                  <a:pt x="20398" y="9503"/>
                  <a:pt x="20412" y="9552"/>
                  <a:pt x="20431" y="9598"/>
                </a:cubicBezTo>
                <a:cubicBezTo>
                  <a:pt x="20434" y="9584"/>
                  <a:pt x="20443" y="9577"/>
                  <a:pt x="20456" y="9577"/>
                </a:cubicBezTo>
                <a:cubicBezTo>
                  <a:pt x="20484" y="9577"/>
                  <a:pt x="20530" y="9611"/>
                  <a:pt x="20577" y="9668"/>
                </a:cubicBezTo>
                <a:cubicBezTo>
                  <a:pt x="20640" y="9749"/>
                  <a:pt x="20718" y="9874"/>
                  <a:pt x="20742" y="9985"/>
                </a:cubicBezTo>
                <a:cubicBezTo>
                  <a:pt x="20740" y="9985"/>
                  <a:pt x="20738" y="9984"/>
                  <a:pt x="20736" y="9984"/>
                </a:cubicBezTo>
                <a:cubicBezTo>
                  <a:pt x="20713" y="9984"/>
                  <a:pt x="20697" y="10031"/>
                  <a:pt x="20686" y="10055"/>
                </a:cubicBezTo>
                <a:cubicBezTo>
                  <a:pt x="20704" y="10168"/>
                  <a:pt x="20695" y="10270"/>
                  <a:pt x="20697" y="10363"/>
                </a:cubicBezTo>
                <a:cubicBezTo>
                  <a:pt x="20693" y="10456"/>
                  <a:pt x="20681" y="10542"/>
                  <a:pt x="20672" y="10627"/>
                </a:cubicBezTo>
                <a:cubicBezTo>
                  <a:pt x="20653" y="10711"/>
                  <a:pt x="20637" y="10792"/>
                  <a:pt x="20619" y="10880"/>
                </a:cubicBezTo>
                <a:cubicBezTo>
                  <a:pt x="20593" y="10964"/>
                  <a:pt x="20575" y="11056"/>
                  <a:pt x="20540" y="11156"/>
                </a:cubicBezTo>
                <a:cubicBezTo>
                  <a:pt x="20514" y="11180"/>
                  <a:pt x="20453" y="11298"/>
                  <a:pt x="20425" y="11298"/>
                </a:cubicBezTo>
                <a:cubicBezTo>
                  <a:pt x="20419" y="11298"/>
                  <a:pt x="20414" y="11291"/>
                  <a:pt x="20412" y="11272"/>
                </a:cubicBezTo>
                <a:cubicBezTo>
                  <a:pt x="20412" y="11353"/>
                  <a:pt x="20394" y="11434"/>
                  <a:pt x="20359" y="11508"/>
                </a:cubicBezTo>
                <a:cubicBezTo>
                  <a:pt x="20329" y="11541"/>
                  <a:pt x="20313" y="11554"/>
                  <a:pt x="20306" y="11554"/>
                </a:cubicBezTo>
                <a:cubicBezTo>
                  <a:pt x="20280" y="11554"/>
                  <a:pt x="20392" y="11354"/>
                  <a:pt x="20350" y="11354"/>
                </a:cubicBezTo>
                <a:cubicBezTo>
                  <a:pt x="20342" y="11354"/>
                  <a:pt x="20329" y="11362"/>
                  <a:pt x="20308" y="11379"/>
                </a:cubicBezTo>
                <a:cubicBezTo>
                  <a:pt x="20324" y="11395"/>
                  <a:pt x="20313" y="11478"/>
                  <a:pt x="20276" y="11573"/>
                </a:cubicBezTo>
                <a:cubicBezTo>
                  <a:pt x="20238" y="11671"/>
                  <a:pt x="20194" y="11768"/>
                  <a:pt x="20143" y="11861"/>
                </a:cubicBezTo>
                <a:cubicBezTo>
                  <a:pt x="20144" y="11861"/>
                  <a:pt x="20145" y="11861"/>
                  <a:pt x="20145" y="11861"/>
                </a:cubicBezTo>
                <a:cubicBezTo>
                  <a:pt x="20252" y="11861"/>
                  <a:pt x="20385" y="11507"/>
                  <a:pt x="20422" y="11332"/>
                </a:cubicBezTo>
                <a:cubicBezTo>
                  <a:pt x="20470" y="11353"/>
                  <a:pt x="20487" y="11446"/>
                  <a:pt x="20470" y="11594"/>
                </a:cubicBezTo>
                <a:cubicBezTo>
                  <a:pt x="20456" y="11680"/>
                  <a:pt x="20431" y="11763"/>
                  <a:pt x="20401" y="11844"/>
                </a:cubicBezTo>
                <a:cubicBezTo>
                  <a:pt x="20359" y="11946"/>
                  <a:pt x="20308" y="12044"/>
                  <a:pt x="20250" y="12137"/>
                </a:cubicBezTo>
                <a:cubicBezTo>
                  <a:pt x="20152" y="12263"/>
                  <a:pt x="20108" y="12295"/>
                  <a:pt x="20089" y="12295"/>
                </a:cubicBezTo>
                <a:cubicBezTo>
                  <a:pt x="20068" y="12295"/>
                  <a:pt x="20073" y="12259"/>
                  <a:pt x="20068" y="12259"/>
                </a:cubicBezTo>
                <a:lnTo>
                  <a:pt x="20068" y="12259"/>
                </a:lnTo>
                <a:cubicBezTo>
                  <a:pt x="20066" y="12259"/>
                  <a:pt x="20064" y="12261"/>
                  <a:pt x="20060" y="12269"/>
                </a:cubicBezTo>
                <a:cubicBezTo>
                  <a:pt x="19575" y="12732"/>
                  <a:pt x="19789" y="12802"/>
                  <a:pt x="19344" y="13140"/>
                </a:cubicBezTo>
                <a:cubicBezTo>
                  <a:pt x="19299" y="13164"/>
                  <a:pt x="19270" y="13173"/>
                  <a:pt x="19249" y="13173"/>
                </a:cubicBezTo>
                <a:cubicBezTo>
                  <a:pt x="19176" y="13173"/>
                  <a:pt x="19227" y="13052"/>
                  <a:pt x="19172" y="13052"/>
                </a:cubicBezTo>
                <a:cubicBezTo>
                  <a:pt x="19360" y="12832"/>
                  <a:pt x="19518" y="12769"/>
                  <a:pt x="19654" y="12630"/>
                </a:cubicBezTo>
                <a:lnTo>
                  <a:pt x="19654" y="12630"/>
                </a:lnTo>
                <a:lnTo>
                  <a:pt x="19460" y="12779"/>
                </a:lnTo>
                <a:cubicBezTo>
                  <a:pt x="19508" y="12698"/>
                  <a:pt x="19633" y="12549"/>
                  <a:pt x="19722" y="12489"/>
                </a:cubicBezTo>
                <a:lnTo>
                  <a:pt x="19722" y="12489"/>
                </a:lnTo>
                <a:cubicBezTo>
                  <a:pt x="19548" y="12575"/>
                  <a:pt x="18917" y="13275"/>
                  <a:pt x="18514" y="13599"/>
                </a:cubicBezTo>
                <a:cubicBezTo>
                  <a:pt x="18471" y="13669"/>
                  <a:pt x="18391" y="13779"/>
                  <a:pt x="18423" y="13779"/>
                </a:cubicBezTo>
                <a:cubicBezTo>
                  <a:pt x="18428" y="13779"/>
                  <a:pt x="18434" y="13777"/>
                  <a:pt x="18442" y="13773"/>
                </a:cubicBezTo>
                <a:lnTo>
                  <a:pt x="18551" y="13653"/>
                </a:lnTo>
                <a:cubicBezTo>
                  <a:pt x="18564" y="13646"/>
                  <a:pt x="18574" y="13644"/>
                  <a:pt x="18580" y="13644"/>
                </a:cubicBezTo>
                <a:cubicBezTo>
                  <a:pt x="18633" y="13644"/>
                  <a:pt x="18480" y="13823"/>
                  <a:pt x="18505" y="13823"/>
                </a:cubicBezTo>
                <a:cubicBezTo>
                  <a:pt x="18511" y="13823"/>
                  <a:pt x="18525" y="13815"/>
                  <a:pt x="18551" y="13794"/>
                </a:cubicBezTo>
                <a:lnTo>
                  <a:pt x="18551" y="13794"/>
                </a:lnTo>
                <a:cubicBezTo>
                  <a:pt x="18423" y="13975"/>
                  <a:pt x="18293" y="14191"/>
                  <a:pt x="18055" y="14385"/>
                </a:cubicBezTo>
                <a:lnTo>
                  <a:pt x="17965" y="14372"/>
                </a:lnTo>
                <a:lnTo>
                  <a:pt x="17965" y="14372"/>
                </a:lnTo>
                <a:cubicBezTo>
                  <a:pt x="17998" y="14369"/>
                  <a:pt x="18133" y="14260"/>
                  <a:pt x="18176" y="14188"/>
                </a:cubicBezTo>
                <a:lnTo>
                  <a:pt x="18176" y="14188"/>
                </a:lnTo>
                <a:cubicBezTo>
                  <a:pt x="18108" y="14301"/>
                  <a:pt x="17772" y="14447"/>
                  <a:pt x="17744" y="14615"/>
                </a:cubicBezTo>
                <a:lnTo>
                  <a:pt x="17934" y="14499"/>
                </a:lnTo>
                <a:lnTo>
                  <a:pt x="17934" y="14499"/>
                </a:lnTo>
                <a:cubicBezTo>
                  <a:pt x="17807" y="14682"/>
                  <a:pt x="17672" y="14930"/>
                  <a:pt x="17464" y="15106"/>
                </a:cubicBezTo>
                <a:cubicBezTo>
                  <a:pt x="17605" y="15071"/>
                  <a:pt x="17501" y="15055"/>
                  <a:pt x="17700" y="14981"/>
                </a:cubicBezTo>
                <a:lnTo>
                  <a:pt x="17700" y="14981"/>
                </a:lnTo>
                <a:cubicBezTo>
                  <a:pt x="17693" y="14982"/>
                  <a:pt x="17687" y="14983"/>
                  <a:pt x="17682" y="14983"/>
                </a:cubicBezTo>
                <a:cubicBezTo>
                  <a:pt x="17564" y="14983"/>
                  <a:pt x="18070" y="14586"/>
                  <a:pt x="17976" y="14586"/>
                </a:cubicBezTo>
                <a:cubicBezTo>
                  <a:pt x="17971" y="14586"/>
                  <a:pt x="17964" y="14587"/>
                  <a:pt x="17955" y="14589"/>
                </a:cubicBezTo>
                <a:lnTo>
                  <a:pt x="17955" y="14589"/>
                </a:lnTo>
                <a:cubicBezTo>
                  <a:pt x="18143" y="14518"/>
                  <a:pt x="18209" y="14381"/>
                  <a:pt x="18442" y="14267"/>
                </a:cubicBezTo>
                <a:cubicBezTo>
                  <a:pt x="18419" y="14255"/>
                  <a:pt x="18344" y="14297"/>
                  <a:pt x="18514" y="14144"/>
                </a:cubicBezTo>
                <a:cubicBezTo>
                  <a:pt x="18518" y="14128"/>
                  <a:pt x="18525" y="14109"/>
                  <a:pt x="18535" y="14093"/>
                </a:cubicBezTo>
                <a:lnTo>
                  <a:pt x="18546" y="14084"/>
                </a:lnTo>
                <a:lnTo>
                  <a:pt x="18546" y="14084"/>
                </a:lnTo>
                <a:cubicBezTo>
                  <a:pt x="18542" y="14086"/>
                  <a:pt x="18539" y="14089"/>
                  <a:pt x="18535" y="14091"/>
                </a:cubicBezTo>
                <a:cubicBezTo>
                  <a:pt x="18537" y="14086"/>
                  <a:pt x="18538" y="14083"/>
                  <a:pt x="18537" y="14083"/>
                </a:cubicBezTo>
                <a:lnTo>
                  <a:pt x="18537" y="14083"/>
                </a:lnTo>
                <a:cubicBezTo>
                  <a:pt x="18537" y="14083"/>
                  <a:pt x="18535" y="14086"/>
                  <a:pt x="18530" y="14093"/>
                </a:cubicBezTo>
                <a:cubicBezTo>
                  <a:pt x="18497" y="14119"/>
                  <a:pt x="18460" y="14137"/>
                  <a:pt x="18421" y="14149"/>
                </a:cubicBezTo>
                <a:cubicBezTo>
                  <a:pt x="18460" y="14028"/>
                  <a:pt x="18718" y="13771"/>
                  <a:pt x="18785" y="13664"/>
                </a:cubicBezTo>
                <a:cubicBezTo>
                  <a:pt x="18809" y="13644"/>
                  <a:pt x="18821" y="13636"/>
                  <a:pt x="18826" y="13636"/>
                </a:cubicBezTo>
                <a:lnTo>
                  <a:pt x="18826" y="13636"/>
                </a:lnTo>
                <a:cubicBezTo>
                  <a:pt x="18839" y="13636"/>
                  <a:pt x="18796" y="13697"/>
                  <a:pt x="18820" y="13697"/>
                </a:cubicBezTo>
                <a:cubicBezTo>
                  <a:pt x="18823" y="13697"/>
                  <a:pt x="18829" y="13695"/>
                  <a:pt x="18836" y="13692"/>
                </a:cubicBezTo>
                <a:lnTo>
                  <a:pt x="18933" y="13530"/>
                </a:lnTo>
                <a:cubicBezTo>
                  <a:pt x="18937" y="13532"/>
                  <a:pt x="18941" y="13532"/>
                  <a:pt x="18946" y="13532"/>
                </a:cubicBezTo>
                <a:cubicBezTo>
                  <a:pt x="18989" y="13532"/>
                  <a:pt x="19087" y="13470"/>
                  <a:pt x="19118" y="13470"/>
                </a:cubicBezTo>
                <a:cubicBezTo>
                  <a:pt x="19138" y="13470"/>
                  <a:pt x="19128" y="13498"/>
                  <a:pt x="19052" y="13592"/>
                </a:cubicBezTo>
                <a:lnTo>
                  <a:pt x="19258" y="13388"/>
                </a:lnTo>
                <a:cubicBezTo>
                  <a:pt x="19399" y="13291"/>
                  <a:pt x="19573" y="13136"/>
                  <a:pt x="19657" y="13018"/>
                </a:cubicBezTo>
                <a:cubicBezTo>
                  <a:pt x="19738" y="12948"/>
                  <a:pt x="19813" y="12811"/>
                  <a:pt x="19817" y="12811"/>
                </a:cubicBezTo>
                <a:lnTo>
                  <a:pt x="19817" y="12811"/>
                </a:lnTo>
                <a:cubicBezTo>
                  <a:pt x="19818" y="12811"/>
                  <a:pt x="19814" y="12821"/>
                  <a:pt x="19803" y="12846"/>
                </a:cubicBezTo>
                <a:lnTo>
                  <a:pt x="20097" y="12503"/>
                </a:lnTo>
                <a:lnTo>
                  <a:pt x="20109" y="12510"/>
                </a:lnTo>
                <a:lnTo>
                  <a:pt x="20169" y="12452"/>
                </a:lnTo>
                <a:lnTo>
                  <a:pt x="20232" y="12380"/>
                </a:lnTo>
                <a:cubicBezTo>
                  <a:pt x="20271" y="12331"/>
                  <a:pt x="20315" y="12285"/>
                  <a:pt x="20352" y="12234"/>
                </a:cubicBezTo>
                <a:cubicBezTo>
                  <a:pt x="20389" y="12183"/>
                  <a:pt x="20422" y="12127"/>
                  <a:pt x="20459" y="12072"/>
                </a:cubicBezTo>
                <a:cubicBezTo>
                  <a:pt x="20496" y="12018"/>
                  <a:pt x="20528" y="11963"/>
                  <a:pt x="20558" y="11905"/>
                </a:cubicBezTo>
                <a:cubicBezTo>
                  <a:pt x="20591" y="11847"/>
                  <a:pt x="20626" y="11791"/>
                  <a:pt x="20653" y="11731"/>
                </a:cubicBezTo>
                <a:cubicBezTo>
                  <a:pt x="20684" y="11671"/>
                  <a:pt x="20707" y="11608"/>
                  <a:pt x="20742" y="11550"/>
                </a:cubicBezTo>
                <a:cubicBezTo>
                  <a:pt x="20774" y="11490"/>
                  <a:pt x="20802" y="11427"/>
                  <a:pt x="20830" y="11365"/>
                </a:cubicBezTo>
                <a:cubicBezTo>
                  <a:pt x="20857" y="11300"/>
                  <a:pt x="20895" y="11239"/>
                  <a:pt x="20922" y="11172"/>
                </a:cubicBezTo>
                <a:cubicBezTo>
                  <a:pt x="20936" y="11089"/>
                  <a:pt x="20950" y="11005"/>
                  <a:pt x="20964" y="10908"/>
                </a:cubicBezTo>
                <a:cubicBezTo>
                  <a:pt x="20969" y="10859"/>
                  <a:pt x="20976" y="10806"/>
                  <a:pt x="20985" y="10748"/>
                </a:cubicBezTo>
                <a:cubicBezTo>
                  <a:pt x="20990" y="10720"/>
                  <a:pt x="20997" y="10690"/>
                  <a:pt x="20999" y="10658"/>
                </a:cubicBezTo>
                <a:cubicBezTo>
                  <a:pt x="21001" y="10627"/>
                  <a:pt x="21006" y="10595"/>
                  <a:pt x="21008" y="10560"/>
                </a:cubicBezTo>
                <a:lnTo>
                  <a:pt x="21059" y="10507"/>
                </a:lnTo>
                <a:cubicBezTo>
                  <a:pt x="21061" y="10398"/>
                  <a:pt x="21061" y="10236"/>
                  <a:pt x="21061" y="10085"/>
                </a:cubicBezTo>
                <a:cubicBezTo>
                  <a:pt x="21048" y="9939"/>
                  <a:pt x="21038" y="9804"/>
                  <a:pt x="20997" y="9765"/>
                </a:cubicBezTo>
                <a:cubicBezTo>
                  <a:pt x="21015" y="9672"/>
                  <a:pt x="21013" y="9577"/>
                  <a:pt x="20987" y="9485"/>
                </a:cubicBezTo>
                <a:cubicBezTo>
                  <a:pt x="20955" y="9355"/>
                  <a:pt x="20908" y="9230"/>
                  <a:pt x="20848" y="9109"/>
                </a:cubicBezTo>
                <a:cubicBezTo>
                  <a:pt x="20790" y="8977"/>
                  <a:pt x="20704" y="8854"/>
                  <a:pt x="20630" y="8738"/>
                </a:cubicBezTo>
                <a:lnTo>
                  <a:pt x="20405" y="8437"/>
                </a:lnTo>
                <a:lnTo>
                  <a:pt x="20350" y="8469"/>
                </a:lnTo>
                <a:cubicBezTo>
                  <a:pt x="20310" y="8425"/>
                  <a:pt x="20273" y="8383"/>
                  <a:pt x="20232" y="8342"/>
                </a:cubicBezTo>
                <a:lnTo>
                  <a:pt x="20204" y="8309"/>
                </a:lnTo>
                <a:lnTo>
                  <a:pt x="20183" y="8291"/>
                </a:lnTo>
                <a:lnTo>
                  <a:pt x="20176" y="8281"/>
                </a:lnTo>
                <a:lnTo>
                  <a:pt x="20160" y="8267"/>
                </a:lnTo>
                <a:lnTo>
                  <a:pt x="20092" y="8207"/>
                </a:lnTo>
                <a:cubicBezTo>
                  <a:pt x="20002" y="8126"/>
                  <a:pt x="19905" y="8045"/>
                  <a:pt x="19793" y="7950"/>
                </a:cubicBezTo>
                <a:lnTo>
                  <a:pt x="19766" y="8003"/>
                </a:lnTo>
                <a:cubicBezTo>
                  <a:pt x="19557" y="7859"/>
                  <a:pt x="19341" y="7521"/>
                  <a:pt x="19059" y="7247"/>
                </a:cubicBezTo>
                <a:lnTo>
                  <a:pt x="19059" y="7247"/>
                </a:lnTo>
                <a:cubicBezTo>
                  <a:pt x="19093" y="7252"/>
                  <a:pt x="19158" y="7326"/>
                  <a:pt x="19200" y="7384"/>
                </a:cubicBezTo>
                <a:cubicBezTo>
                  <a:pt x="18956" y="6962"/>
                  <a:pt x="18433" y="6749"/>
                  <a:pt x="18196" y="6380"/>
                </a:cubicBezTo>
                <a:cubicBezTo>
                  <a:pt x="18122" y="6332"/>
                  <a:pt x="18062" y="6271"/>
                  <a:pt x="18013" y="6197"/>
                </a:cubicBezTo>
                <a:lnTo>
                  <a:pt x="18013" y="6197"/>
                </a:lnTo>
                <a:cubicBezTo>
                  <a:pt x="18020" y="6204"/>
                  <a:pt x="18027" y="6209"/>
                  <a:pt x="18034" y="6214"/>
                </a:cubicBezTo>
                <a:lnTo>
                  <a:pt x="18004" y="6183"/>
                </a:lnTo>
                <a:cubicBezTo>
                  <a:pt x="17978" y="6144"/>
                  <a:pt x="17950" y="6100"/>
                  <a:pt x="17920" y="6058"/>
                </a:cubicBezTo>
                <a:lnTo>
                  <a:pt x="17920" y="6058"/>
                </a:lnTo>
                <a:cubicBezTo>
                  <a:pt x="17939" y="6095"/>
                  <a:pt x="17962" y="6132"/>
                  <a:pt x="17987" y="6167"/>
                </a:cubicBezTo>
                <a:cubicBezTo>
                  <a:pt x="17927" y="6109"/>
                  <a:pt x="17834" y="6026"/>
                  <a:pt x="17739" y="5949"/>
                </a:cubicBezTo>
                <a:lnTo>
                  <a:pt x="17744" y="5870"/>
                </a:lnTo>
                <a:lnTo>
                  <a:pt x="17723" y="5852"/>
                </a:lnTo>
                <a:cubicBezTo>
                  <a:pt x="17697" y="5813"/>
                  <a:pt x="17677" y="5797"/>
                  <a:pt x="17665" y="5797"/>
                </a:cubicBezTo>
                <a:cubicBezTo>
                  <a:pt x="17645" y="5797"/>
                  <a:pt x="17641" y="5834"/>
                  <a:pt x="17649" y="5882"/>
                </a:cubicBezTo>
                <a:cubicBezTo>
                  <a:pt x="17605" y="5847"/>
                  <a:pt x="17559" y="5819"/>
                  <a:pt x="17510" y="5792"/>
                </a:cubicBezTo>
                <a:cubicBezTo>
                  <a:pt x="17510" y="5655"/>
                  <a:pt x="17260" y="5590"/>
                  <a:pt x="17239" y="5423"/>
                </a:cubicBezTo>
                <a:cubicBezTo>
                  <a:pt x="17153" y="5402"/>
                  <a:pt x="16833" y="5072"/>
                  <a:pt x="16688" y="5045"/>
                </a:cubicBezTo>
                <a:lnTo>
                  <a:pt x="16688" y="5045"/>
                </a:lnTo>
                <a:cubicBezTo>
                  <a:pt x="16601" y="4940"/>
                  <a:pt x="16514" y="4838"/>
                  <a:pt x="16409" y="4774"/>
                </a:cubicBezTo>
                <a:lnTo>
                  <a:pt x="16420" y="4679"/>
                </a:lnTo>
                <a:lnTo>
                  <a:pt x="16138" y="4542"/>
                </a:lnTo>
                <a:cubicBezTo>
                  <a:pt x="16071" y="4428"/>
                  <a:pt x="16035" y="4359"/>
                  <a:pt x="16081" y="4359"/>
                </a:cubicBezTo>
                <a:cubicBezTo>
                  <a:pt x="16099" y="4359"/>
                  <a:pt x="16131" y="4370"/>
                  <a:pt x="16179" y="4394"/>
                </a:cubicBezTo>
                <a:cubicBezTo>
                  <a:pt x="15808" y="4153"/>
                  <a:pt x="15906" y="4171"/>
                  <a:pt x="15583" y="3974"/>
                </a:cubicBezTo>
                <a:lnTo>
                  <a:pt x="15630" y="3951"/>
                </a:lnTo>
                <a:cubicBezTo>
                  <a:pt x="15537" y="3861"/>
                  <a:pt x="15340" y="3759"/>
                  <a:pt x="15315" y="3673"/>
                </a:cubicBezTo>
                <a:cubicBezTo>
                  <a:pt x="15173" y="3399"/>
                  <a:pt x="14295" y="2634"/>
                  <a:pt x="13822" y="2038"/>
                </a:cubicBezTo>
                <a:cubicBezTo>
                  <a:pt x="13822" y="2075"/>
                  <a:pt x="13815" y="2090"/>
                  <a:pt x="13805" y="2090"/>
                </a:cubicBezTo>
                <a:cubicBezTo>
                  <a:pt x="13758" y="2090"/>
                  <a:pt x="13622" y="1800"/>
                  <a:pt x="13536" y="1800"/>
                </a:cubicBezTo>
                <a:cubicBezTo>
                  <a:pt x="13530" y="1800"/>
                  <a:pt x="13524" y="1801"/>
                  <a:pt x="13518" y="1804"/>
                </a:cubicBezTo>
                <a:cubicBezTo>
                  <a:pt x="13514" y="1763"/>
                  <a:pt x="13478" y="1703"/>
                  <a:pt x="13507" y="1703"/>
                </a:cubicBezTo>
                <a:cubicBezTo>
                  <a:pt x="13516" y="1703"/>
                  <a:pt x="13532" y="1709"/>
                  <a:pt x="13560" y="1725"/>
                </a:cubicBezTo>
                <a:cubicBezTo>
                  <a:pt x="13263" y="1475"/>
                  <a:pt x="13189" y="1278"/>
                  <a:pt x="12934" y="1157"/>
                </a:cubicBezTo>
                <a:cubicBezTo>
                  <a:pt x="12932" y="1141"/>
                  <a:pt x="12939" y="1136"/>
                  <a:pt x="12949" y="1136"/>
                </a:cubicBezTo>
                <a:cubicBezTo>
                  <a:pt x="12967" y="1136"/>
                  <a:pt x="12994" y="1150"/>
                  <a:pt x="13007" y="1150"/>
                </a:cubicBezTo>
                <a:cubicBezTo>
                  <a:pt x="13014" y="1150"/>
                  <a:pt x="13018" y="1146"/>
                  <a:pt x="13015" y="1137"/>
                </a:cubicBezTo>
                <a:cubicBezTo>
                  <a:pt x="12987" y="1120"/>
                  <a:pt x="12906" y="1072"/>
                  <a:pt x="12892" y="1030"/>
                </a:cubicBezTo>
                <a:cubicBezTo>
                  <a:pt x="12889" y="1019"/>
                  <a:pt x="12891" y="1015"/>
                  <a:pt x="12897" y="1015"/>
                </a:cubicBezTo>
                <a:cubicBezTo>
                  <a:pt x="12915" y="1015"/>
                  <a:pt x="12965" y="1056"/>
                  <a:pt x="13006" y="1081"/>
                </a:cubicBezTo>
                <a:cubicBezTo>
                  <a:pt x="12834" y="914"/>
                  <a:pt x="12728" y="866"/>
                  <a:pt x="12651" y="866"/>
                </a:cubicBezTo>
                <a:cubicBezTo>
                  <a:pt x="12603" y="866"/>
                  <a:pt x="12565" y="885"/>
                  <a:pt x="12530" y="905"/>
                </a:cubicBezTo>
                <a:cubicBezTo>
                  <a:pt x="12424" y="731"/>
                  <a:pt x="12331" y="652"/>
                  <a:pt x="12171" y="615"/>
                </a:cubicBezTo>
                <a:cubicBezTo>
                  <a:pt x="12155" y="578"/>
                  <a:pt x="12125" y="539"/>
                  <a:pt x="12127" y="520"/>
                </a:cubicBezTo>
                <a:cubicBezTo>
                  <a:pt x="12128" y="516"/>
                  <a:pt x="12130" y="513"/>
                  <a:pt x="12136" y="513"/>
                </a:cubicBezTo>
                <a:cubicBezTo>
                  <a:pt x="12152" y="513"/>
                  <a:pt x="12192" y="533"/>
                  <a:pt x="12271" y="592"/>
                </a:cubicBezTo>
                <a:cubicBezTo>
                  <a:pt x="12143" y="478"/>
                  <a:pt x="12004" y="379"/>
                  <a:pt x="11856" y="295"/>
                </a:cubicBezTo>
                <a:cubicBezTo>
                  <a:pt x="11710" y="212"/>
                  <a:pt x="11559" y="160"/>
                  <a:pt x="11495" y="160"/>
                </a:cubicBezTo>
                <a:cubicBezTo>
                  <a:pt x="11478" y="160"/>
                  <a:pt x="11468" y="163"/>
                  <a:pt x="11464" y="170"/>
                </a:cubicBezTo>
                <a:cubicBezTo>
                  <a:pt x="11429" y="135"/>
                  <a:pt x="11272" y="100"/>
                  <a:pt x="11232" y="100"/>
                </a:cubicBezTo>
                <a:cubicBezTo>
                  <a:pt x="11121" y="68"/>
                  <a:pt x="11010" y="45"/>
                  <a:pt x="10898" y="26"/>
                </a:cubicBezTo>
                <a:cubicBezTo>
                  <a:pt x="10854" y="19"/>
                  <a:pt x="10810" y="12"/>
                  <a:pt x="10757" y="8"/>
                </a:cubicBezTo>
                <a:cubicBezTo>
                  <a:pt x="10701" y="5"/>
                  <a:pt x="10636" y="1"/>
                  <a:pt x="10562" y="1"/>
                </a:cubicBezTo>
                <a:close/>
                <a:moveTo>
                  <a:pt x="10330" y="20804"/>
                </a:moveTo>
                <a:lnTo>
                  <a:pt x="10356" y="20846"/>
                </a:lnTo>
                <a:cubicBezTo>
                  <a:pt x="10370" y="20867"/>
                  <a:pt x="10379" y="20888"/>
                  <a:pt x="10379" y="20888"/>
                </a:cubicBezTo>
                <a:lnTo>
                  <a:pt x="10500" y="20818"/>
                </a:lnTo>
                <a:lnTo>
                  <a:pt x="10500" y="20818"/>
                </a:lnTo>
                <a:cubicBezTo>
                  <a:pt x="10480" y="20819"/>
                  <a:pt x="10454" y="20821"/>
                  <a:pt x="10428" y="20821"/>
                </a:cubicBezTo>
                <a:cubicBezTo>
                  <a:pt x="10392" y="20821"/>
                  <a:pt x="10354" y="20818"/>
                  <a:pt x="10330" y="20804"/>
                </a:cubicBezTo>
                <a:close/>
                <a:moveTo>
                  <a:pt x="9943" y="20842"/>
                </a:moveTo>
                <a:lnTo>
                  <a:pt x="9904" y="20844"/>
                </a:lnTo>
                <a:cubicBezTo>
                  <a:pt x="9904" y="20844"/>
                  <a:pt x="9957" y="20860"/>
                  <a:pt x="10010" y="20876"/>
                </a:cubicBezTo>
                <a:cubicBezTo>
                  <a:pt x="10064" y="20893"/>
                  <a:pt x="10117" y="20904"/>
                  <a:pt x="10117" y="20904"/>
                </a:cubicBezTo>
                <a:cubicBezTo>
                  <a:pt x="10117" y="20904"/>
                  <a:pt x="10082" y="20890"/>
                  <a:pt x="10050" y="20874"/>
                </a:cubicBezTo>
                <a:lnTo>
                  <a:pt x="9983" y="20842"/>
                </a:lnTo>
                <a:close/>
                <a:moveTo>
                  <a:pt x="10584" y="20900"/>
                </a:moveTo>
                <a:lnTo>
                  <a:pt x="10584" y="20900"/>
                </a:lnTo>
                <a:cubicBezTo>
                  <a:pt x="10583" y="20900"/>
                  <a:pt x="10583" y="20900"/>
                  <a:pt x="10583" y="20902"/>
                </a:cubicBezTo>
                <a:cubicBezTo>
                  <a:pt x="10581" y="20902"/>
                  <a:pt x="10579" y="20902"/>
                  <a:pt x="10577" y="20902"/>
                </a:cubicBezTo>
                <a:cubicBezTo>
                  <a:pt x="10487" y="20902"/>
                  <a:pt x="10520" y="20951"/>
                  <a:pt x="10504" y="20960"/>
                </a:cubicBezTo>
                <a:cubicBezTo>
                  <a:pt x="10653" y="20947"/>
                  <a:pt x="10595" y="20900"/>
                  <a:pt x="10584" y="2090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14079"/>
        <p:cNvGrpSpPr/>
        <p:nvPr/>
      </p:nvGrpSpPr>
      <p:grpSpPr>
        <a:xfrm>
          <a:off x="0" y="0"/>
          <a:ext cx="0" cy="0"/>
          <a:chOff x="0" y="0"/>
          <a:chExt cx="0" cy="0"/>
        </a:xfrm>
      </p:grpSpPr>
      <p:sp>
        <p:nvSpPr>
          <p:cNvPr id="14080" name="Google Shape;14080;p56"/>
          <p:cNvSpPr txBox="1">
            <a:spLocks noGrp="1"/>
          </p:cNvSpPr>
          <p:nvPr>
            <p:ph type="title"/>
          </p:nvPr>
        </p:nvSpPr>
        <p:spPr>
          <a:xfrm>
            <a:off x="713225" y="539500"/>
            <a:ext cx="77175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This is a map</a:t>
            </a:r>
          </a:p>
        </p:txBody>
      </p:sp>
      <p:grpSp>
        <p:nvGrpSpPr>
          <p:cNvPr id="14081" name="Google Shape;14081;p56"/>
          <p:cNvGrpSpPr/>
          <p:nvPr/>
        </p:nvGrpSpPr>
        <p:grpSpPr>
          <a:xfrm>
            <a:off x="4233404" y="1505550"/>
            <a:ext cx="3990976" cy="2624360"/>
            <a:chOff x="235800" y="830650"/>
            <a:chExt cx="6978450" cy="4588844"/>
          </a:xfrm>
        </p:grpSpPr>
        <p:sp>
          <p:nvSpPr>
            <p:cNvPr id="14082" name="Google Shape;14082;p56"/>
            <p:cNvSpPr/>
            <p:nvPr/>
          </p:nvSpPr>
          <p:spPr>
            <a:xfrm>
              <a:off x="235800" y="1224769"/>
              <a:ext cx="2592225" cy="4194725"/>
            </a:xfrm>
            <a:custGeom>
              <a:avLst/>
              <a:gdLst/>
              <a:ahLst/>
              <a:cxnLst/>
              <a:rect l="l" t="t" r="r" b="b"/>
              <a:pathLst>
                <a:path w="103689" h="167789" extrusionOk="0">
                  <a:moveTo>
                    <a:pt x="13807" y="0"/>
                  </a:moveTo>
                  <a:cubicBezTo>
                    <a:pt x="11526" y="0"/>
                    <a:pt x="9194" y="921"/>
                    <a:pt x="7431" y="2357"/>
                  </a:cubicBezTo>
                  <a:cubicBezTo>
                    <a:pt x="6418" y="3183"/>
                    <a:pt x="7559" y="5231"/>
                    <a:pt x="8433" y="6203"/>
                  </a:cubicBezTo>
                  <a:cubicBezTo>
                    <a:pt x="9308" y="7175"/>
                    <a:pt x="10393" y="8259"/>
                    <a:pt x="10189" y="9549"/>
                  </a:cubicBezTo>
                  <a:cubicBezTo>
                    <a:pt x="9355" y="9975"/>
                    <a:pt x="8287" y="10084"/>
                    <a:pt x="7292" y="10084"/>
                  </a:cubicBezTo>
                  <a:cubicBezTo>
                    <a:pt x="7024" y="10084"/>
                    <a:pt x="6762" y="10076"/>
                    <a:pt x="6511" y="10065"/>
                  </a:cubicBezTo>
                  <a:cubicBezTo>
                    <a:pt x="6102" y="10046"/>
                    <a:pt x="5686" y="9992"/>
                    <a:pt x="5277" y="9992"/>
                  </a:cubicBezTo>
                  <a:cubicBezTo>
                    <a:pt x="4990" y="9992"/>
                    <a:pt x="4705" y="10019"/>
                    <a:pt x="4430" y="10104"/>
                  </a:cubicBezTo>
                  <a:cubicBezTo>
                    <a:pt x="3763" y="10310"/>
                    <a:pt x="3182" y="11034"/>
                    <a:pt x="3440" y="11683"/>
                  </a:cubicBezTo>
                  <a:cubicBezTo>
                    <a:pt x="2981" y="12481"/>
                    <a:pt x="2431" y="12899"/>
                    <a:pt x="2962" y="13650"/>
                  </a:cubicBezTo>
                  <a:cubicBezTo>
                    <a:pt x="3377" y="14235"/>
                    <a:pt x="4081" y="14716"/>
                    <a:pt x="4076" y="15434"/>
                  </a:cubicBezTo>
                  <a:cubicBezTo>
                    <a:pt x="4071" y="16003"/>
                    <a:pt x="3591" y="16462"/>
                    <a:pt x="3082" y="16719"/>
                  </a:cubicBezTo>
                  <a:cubicBezTo>
                    <a:pt x="2572" y="16973"/>
                    <a:pt x="2000" y="17102"/>
                    <a:pt x="1518" y="17408"/>
                  </a:cubicBezTo>
                  <a:cubicBezTo>
                    <a:pt x="13" y="18366"/>
                    <a:pt x="0" y="20519"/>
                    <a:pt x="159" y="22295"/>
                  </a:cubicBezTo>
                  <a:cubicBezTo>
                    <a:pt x="1133" y="23491"/>
                    <a:pt x="1285" y="25550"/>
                    <a:pt x="817" y="27017"/>
                  </a:cubicBezTo>
                  <a:cubicBezTo>
                    <a:pt x="639" y="27577"/>
                    <a:pt x="351" y="28172"/>
                    <a:pt x="552" y="28724"/>
                  </a:cubicBezTo>
                  <a:cubicBezTo>
                    <a:pt x="782" y="29356"/>
                    <a:pt x="1526" y="29605"/>
                    <a:pt x="2177" y="29773"/>
                  </a:cubicBezTo>
                  <a:cubicBezTo>
                    <a:pt x="2891" y="29958"/>
                    <a:pt x="3669" y="30130"/>
                    <a:pt x="4408" y="30130"/>
                  </a:cubicBezTo>
                  <a:cubicBezTo>
                    <a:pt x="5109" y="30130"/>
                    <a:pt x="5775" y="29975"/>
                    <a:pt x="6314" y="29528"/>
                  </a:cubicBezTo>
                  <a:cubicBezTo>
                    <a:pt x="7583" y="28478"/>
                    <a:pt x="9157" y="28121"/>
                    <a:pt x="10834" y="28121"/>
                  </a:cubicBezTo>
                  <a:cubicBezTo>
                    <a:pt x="13016" y="28121"/>
                    <a:pt x="15374" y="28725"/>
                    <a:pt x="17464" y="29196"/>
                  </a:cubicBezTo>
                  <a:cubicBezTo>
                    <a:pt x="18740" y="29482"/>
                    <a:pt x="20083" y="29952"/>
                    <a:pt x="20830" y="31028"/>
                  </a:cubicBezTo>
                  <a:cubicBezTo>
                    <a:pt x="21824" y="32461"/>
                    <a:pt x="21400" y="34451"/>
                    <a:pt x="20580" y="35993"/>
                  </a:cubicBezTo>
                  <a:cubicBezTo>
                    <a:pt x="19762" y="37533"/>
                    <a:pt x="18587" y="38903"/>
                    <a:pt x="18068" y="40567"/>
                  </a:cubicBezTo>
                  <a:cubicBezTo>
                    <a:pt x="17582" y="42129"/>
                    <a:pt x="17717" y="43806"/>
                    <a:pt x="17859" y="45436"/>
                  </a:cubicBezTo>
                  <a:cubicBezTo>
                    <a:pt x="18032" y="47441"/>
                    <a:pt x="18242" y="49554"/>
                    <a:pt x="19405" y="51198"/>
                  </a:cubicBezTo>
                  <a:cubicBezTo>
                    <a:pt x="20624" y="52922"/>
                    <a:pt x="21392" y="55494"/>
                    <a:pt x="21294" y="57601"/>
                  </a:cubicBezTo>
                  <a:cubicBezTo>
                    <a:pt x="21216" y="59294"/>
                    <a:pt x="20619" y="60958"/>
                    <a:pt x="20775" y="62645"/>
                  </a:cubicBezTo>
                  <a:cubicBezTo>
                    <a:pt x="21057" y="65704"/>
                    <a:pt x="23699" y="67999"/>
                    <a:pt x="26397" y="69471"/>
                  </a:cubicBezTo>
                  <a:cubicBezTo>
                    <a:pt x="29219" y="71013"/>
                    <a:pt x="31651" y="73637"/>
                    <a:pt x="32623" y="76701"/>
                  </a:cubicBezTo>
                  <a:cubicBezTo>
                    <a:pt x="33112" y="78241"/>
                    <a:pt x="33257" y="79868"/>
                    <a:pt x="33688" y="81425"/>
                  </a:cubicBezTo>
                  <a:cubicBezTo>
                    <a:pt x="34432" y="84119"/>
                    <a:pt x="36051" y="86565"/>
                    <a:pt x="38239" y="88307"/>
                  </a:cubicBezTo>
                  <a:cubicBezTo>
                    <a:pt x="39834" y="89575"/>
                    <a:pt x="42451" y="90023"/>
                    <a:pt x="44455" y="90388"/>
                  </a:cubicBezTo>
                  <a:cubicBezTo>
                    <a:pt x="45495" y="90578"/>
                    <a:pt x="46617" y="90728"/>
                    <a:pt x="47400" y="91437"/>
                  </a:cubicBezTo>
                  <a:cubicBezTo>
                    <a:pt x="47762" y="91764"/>
                    <a:pt x="48023" y="92187"/>
                    <a:pt x="48369" y="92530"/>
                  </a:cubicBezTo>
                  <a:cubicBezTo>
                    <a:pt x="50044" y="94188"/>
                    <a:pt x="53127" y="93507"/>
                    <a:pt x="54821" y="95145"/>
                  </a:cubicBezTo>
                  <a:cubicBezTo>
                    <a:pt x="55259" y="95566"/>
                    <a:pt x="55558" y="96107"/>
                    <a:pt x="55941" y="96579"/>
                  </a:cubicBezTo>
                  <a:cubicBezTo>
                    <a:pt x="56887" y="97736"/>
                    <a:pt x="58370" y="98428"/>
                    <a:pt x="59861" y="98428"/>
                  </a:cubicBezTo>
                  <a:cubicBezTo>
                    <a:pt x="60003" y="98428"/>
                    <a:pt x="60145" y="98421"/>
                    <a:pt x="60286" y="98409"/>
                  </a:cubicBezTo>
                  <a:lnTo>
                    <a:pt x="60286" y="98409"/>
                  </a:lnTo>
                  <a:cubicBezTo>
                    <a:pt x="59905" y="99653"/>
                    <a:pt x="61397" y="101114"/>
                    <a:pt x="60936" y="102330"/>
                  </a:cubicBezTo>
                  <a:cubicBezTo>
                    <a:pt x="60565" y="103312"/>
                    <a:pt x="59445" y="103741"/>
                    <a:pt x="58674" y="104452"/>
                  </a:cubicBezTo>
                  <a:cubicBezTo>
                    <a:pt x="57337" y="105685"/>
                    <a:pt x="57129" y="107795"/>
                    <a:pt x="57705" y="109521"/>
                  </a:cubicBezTo>
                  <a:cubicBezTo>
                    <a:pt x="58282" y="111246"/>
                    <a:pt x="59498" y="112671"/>
                    <a:pt x="60717" y="114022"/>
                  </a:cubicBezTo>
                  <a:cubicBezTo>
                    <a:pt x="62978" y="116530"/>
                    <a:pt x="65696" y="117746"/>
                    <a:pt x="68148" y="120066"/>
                  </a:cubicBezTo>
                  <a:cubicBezTo>
                    <a:pt x="70420" y="122216"/>
                    <a:pt x="70937" y="125696"/>
                    <a:pt x="70438" y="128784"/>
                  </a:cubicBezTo>
                  <a:cubicBezTo>
                    <a:pt x="69938" y="131872"/>
                    <a:pt x="68585" y="134744"/>
                    <a:pt x="67620" y="137718"/>
                  </a:cubicBezTo>
                  <a:cubicBezTo>
                    <a:pt x="65814" y="143276"/>
                    <a:pt x="65376" y="149382"/>
                    <a:pt x="67102" y="154963"/>
                  </a:cubicBezTo>
                  <a:cubicBezTo>
                    <a:pt x="68828" y="160546"/>
                    <a:pt x="72869" y="165522"/>
                    <a:pt x="78283" y="167717"/>
                  </a:cubicBezTo>
                  <a:cubicBezTo>
                    <a:pt x="78404" y="167766"/>
                    <a:pt x="78530" y="167788"/>
                    <a:pt x="78658" y="167788"/>
                  </a:cubicBezTo>
                  <a:cubicBezTo>
                    <a:pt x="79167" y="167788"/>
                    <a:pt x="79705" y="167444"/>
                    <a:pt x="80056" y="167066"/>
                  </a:cubicBezTo>
                  <a:cubicBezTo>
                    <a:pt x="80495" y="166591"/>
                    <a:pt x="80589" y="165833"/>
                    <a:pt x="80281" y="165265"/>
                  </a:cubicBezTo>
                  <a:cubicBezTo>
                    <a:pt x="79304" y="163467"/>
                    <a:pt x="77566" y="161932"/>
                    <a:pt x="76298" y="160326"/>
                  </a:cubicBezTo>
                  <a:cubicBezTo>
                    <a:pt x="75898" y="159821"/>
                    <a:pt x="75478" y="159248"/>
                    <a:pt x="75530" y="158607"/>
                  </a:cubicBezTo>
                  <a:cubicBezTo>
                    <a:pt x="75589" y="157886"/>
                    <a:pt x="76208" y="157367"/>
                    <a:pt x="76666" y="156807"/>
                  </a:cubicBezTo>
                  <a:cubicBezTo>
                    <a:pt x="77361" y="155947"/>
                    <a:pt x="77729" y="154867"/>
                    <a:pt x="77704" y="153762"/>
                  </a:cubicBezTo>
                  <a:cubicBezTo>
                    <a:pt x="77674" y="152733"/>
                    <a:pt x="77075" y="151726"/>
                    <a:pt x="77111" y="150697"/>
                  </a:cubicBezTo>
                  <a:cubicBezTo>
                    <a:pt x="77146" y="149667"/>
                    <a:pt x="77701" y="148583"/>
                    <a:pt x="78676" y="148251"/>
                  </a:cubicBezTo>
                  <a:cubicBezTo>
                    <a:pt x="79120" y="148100"/>
                    <a:pt x="79614" y="148115"/>
                    <a:pt x="80042" y="147926"/>
                  </a:cubicBezTo>
                  <a:cubicBezTo>
                    <a:pt x="81453" y="147303"/>
                    <a:pt x="81228" y="145153"/>
                    <a:pt x="82249" y="143996"/>
                  </a:cubicBezTo>
                  <a:cubicBezTo>
                    <a:pt x="82722" y="143460"/>
                    <a:pt x="83419" y="143193"/>
                    <a:pt x="84064" y="142883"/>
                  </a:cubicBezTo>
                  <a:cubicBezTo>
                    <a:pt x="86792" y="141571"/>
                    <a:pt x="89035" y="138972"/>
                    <a:pt x="89283" y="135957"/>
                  </a:cubicBezTo>
                  <a:cubicBezTo>
                    <a:pt x="89483" y="133544"/>
                    <a:pt x="88605" y="130615"/>
                    <a:pt x="90438" y="129034"/>
                  </a:cubicBezTo>
                  <a:cubicBezTo>
                    <a:pt x="91238" y="128344"/>
                    <a:pt x="92244" y="128199"/>
                    <a:pt x="93314" y="128199"/>
                  </a:cubicBezTo>
                  <a:cubicBezTo>
                    <a:pt x="94087" y="128199"/>
                    <a:pt x="94894" y="128275"/>
                    <a:pt x="95682" y="128275"/>
                  </a:cubicBezTo>
                  <a:cubicBezTo>
                    <a:pt x="96098" y="128275"/>
                    <a:pt x="96509" y="128254"/>
                    <a:pt x="96908" y="128189"/>
                  </a:cubicBezTo>
                  <a:cubicBezTo>
                    <a:pt x="97800" y="128044"/>
                    <a:pt x="98396" y="127214"/>
                    <a:pt x="98814" y="126412"/>
                  </a:cubicBezTo>
                  <a:cubicBezTo>
                    <a:pt x="99231" y="125609"/>
                    <a:pt x="99280" y="124658"/>
                    <a:pt x="99129" y="123766"/>
                  </a:cubicBezTo>
                  <a:cubicBezTo>
                    <a:pt x="98945" y="122668"/>
                    <a:pt x="98473" y="121597"/>
                    <a:pt x="98577" y="120489"/>
                  </a:cubicBezTo>
                  <a:cubicBezTo>
                    <a:pt x="98723" y="118930"/>
                    <a:pt x="99942" y="117730"/>
                    <a:pt x="100886" y="116480"/>
                  </a:cubicBezTo>
                  <a:cubicBezTo>
                    <a:pt x="102003" y="114998"/>
                    <a:pt x="102797" y="113297"/>
                    <a:pt x="103214" y="111488"/>
                  </a:cubicBezTo>
                  <a:cubicBezTo>
                    <a:pt x="103689" y="109429"/>
                    <a:pt x="102371" y="106997"/>
                    <a:pt x="100524" y="105970"/>
                  </a:cubicBezTo>
                  <a:cubicBezTo>
                    <a:pt x="98677" y="104943"/>
                    <a:pt x="96462" y="104915"/>
                    <a:pt x="94350" y="104853"/>
                  </a:cubicBezTo>
                  <a:cubicBezTo>
                    <a:pt x="92237" y="104794"/>
                    <a:pt x="89999" y="104633"/>
                    <a:pt x="88273" y="103414"/>
                  </a:cubicBezTo>
                  <a:cubicBezTo>
                    <a:pt x="86692" y="102296"/>
                    <a:pt x="85799" y="100469"/>
                    <a:pt x="84550" y="98991"/>
                  </a:cubicBezTo>
                  <a:cubicBezTo>
                    <a:pt x="82441" y="96497"/>
                    <a:pt x="79375" y="95057"/>
                    <a:pt x="76410" y="93690"/>
                  </a:cubicBezTo>
                  <a:cubicBezTo>
                    <a:pt x="75559" y="93298"/>
                    <a:pt x="74630" y="92901"/>
                    <a:pt x="73720" y="92901"/>
                  </a:cubicBezTo>
                  <a:cubicBezTo>
                    <a:pt x="73431" y="92901"/>
                    <a:pt x="73144" y="92941"/>
                    <a:pt x="72862" y="93034"/>
                  </a:cubicBezTo>
                  <a:cubicBezTo>
                    <a:pt x="72400" y="93185"/>
                    <a:pt x="71985" y="93473"/>
                    <a:pt x="71508" y="93564"/>
                  </a:cubicBezTo>
                  <a:cubicBezTo>
                    <a:pt x="71390" y="93586"/>
                    <a:pt x="71274" y="93597"/>
                    <a:pt x="71159" y="93597"/>
                  </a:cubicBezTo>
                  <a:cubicBezTo>
                    <a:pt x="70006" y="93597"/>
                    <a:pt x="69033" y="92520"/>
                    <a:pt x="67966" y="91944"/>
                  </a:cubicBezTo>
                  <a:cubicBezTo>
                    <a:pt x="67424" y="91651"/>
                    <a:pt x="66830" y="91518"/>
                    <a:pt x="66231" y="91518"/>
                  </a:cubicBezTo>
                  <a:cubicBezTo>
                    <a:pt x="64138" y="91518"/>
                    <a:pt x="61986" y="93147"/>
                    <a:pt x="61817" y="95293"/>
                  </a:cubicBezTo>
                  <a:cubicBezTo>
                    <a:pt x="61476" y="95410"/>
                    <a:pt x="61056" y="95468"/>
                    <a:pt x="60611" y="95468"/>
                  </a:cubicBezTo>
                  <a:cubicBezTo>
                    <a:pt x="59413" y="95468"/>
                    <a:pt x="58031" y="95047"/>
                    <a:pt x="57510" y="94228"/>
                  </a:cubicBezTo>
                  <a:cubicBezTo>
                    <a:pt x="56995" y="93419"/>
                    <a:pt x="56789" y="92287"/>
                    <a:pt x="55904" y="91918"/>
                  </a:cubicBezTo>
                  <a:cubicBezTo>
                    <a:pt x="55432" y="91722"/>
                    <a:pt x="54840" y="91796"/>
                    <a:pt x="54455" y="91458"/>
                  </a:cubicBezTo>
                  <a:cubicBezTo>
                    <a:pt x="53818" y="90898"/>
                    <a:pt x="54313" y="89881"/>
                    <a:pt x="54428" y="89040"/>
                  </a:cubicBezTo>
                  <a:cubicBezTo>
                    <a:pt x="54609" y="87696"/>
                    <a:pt x="53607" y="86419"/>
                    <a:pt x="52383" y="85834"/>
                  </a:cubicBezTo>
                  <a:cubicBezTo>
                    <a:pt x="51161" y="85249"/>
                    <a:pt x="49761" y="85202"/>
                    <a:pt x="48407" y="85159"/>
                  </a:cubicBezTo>
                  <a:cubicBezTo>
                    <a:pt x="47051" y="85115"/>
                    <a:pt x="45649" y="85054"/>
                    <a:pt x="44436" y="84447"/>
                  </a:cubicBezTo>
                  <a:cubicBezTo>
                    <a:pt x="42077" y="83264"/>
                    <a:pt x="41111" y="80063"/>
                    <a:pt x="42146" y="77635"/>
                  </a:cubicBezTo>
                  <a:cubicBezTo>
                    <a:pt x="43156" y="75267"/>
                    <a:pt x="45760" y="73783"/>
                    <a:pt x="48337" y="73783"/>
                  </a:cubicBezTo>
                  <a:cubicBezTo>
                    <a:pt x="48401" y="73783"/>
                    <a:pt x="48464" y="73784"/>
                    <a:pt x="48528" y="73786"/>
                  </a:cubicBezTo>
                  <a:cubicBezTo>
                    <a:pt x="51112" y="73862"/>
                    <a:pt x="53842" y="75749"/>
                    <a:pt x="53870" y="78335"/>
                  </a:cubicBezTo>
                  <a:cubicBezTo>
                    <a:pt x="53875" y="78746"/>
                    <a:pt x="54287" y="78928"/>
                    <a:pt x="54735" y="78928"/>
                  </a:cubicBezTo>
                  <a:cubicBezTo>
                    <a:pt x="55004" y="78928"/>
                    <a:pt x="55285" y="78863"/>
                    <a:pt x="55498" y="78741"/>
                  </a:cubicBezTo>
                  <a:cubicBezTo>
                    <a:pt x="56067" y="78416"/>
                    <a:pt x="56365" y="77760"/>
                    <a:pt x="56505" y="77119"/>
                  </a:cubicBezTo>
                  <a:cubicBezTo>
                    <a:pt x="56645" y="76478"/>
                    <a:pt x="56664" y="75812"/>
                    <a:pt x="56860" y="75186"/>
                  </a:cubicBezTo>
                  <a:cubicBezTo>
                    <a:pt x="57310" y="73749"/>
                    <a:pt x="58757" y="72690"/>
                    <a:pt x="60261" y="72690"/>
                  </a:cubicBezTo>
                  <a:cubicBezTo>
                    <a:pt x="60273" y="72690"/>
                    <a:pt x="60285" y="72690"/>
                    <a:pt x="60297" y="72690"/>
                  </a:cubicBezTo>
                  <a:cubicBezTo>
                    <a:pt x="60306" y="72690"/>
                    <a:pt x="60314" y="72690"/>
                    <a:pt x="60323" y="72690"/>
                  </a:cubicBezTo>
                  <a:cubicBezTo>
                    <a:pt x="61893" y="72690"/>
                    <a:pt x="62998" y="71122"/>
                    <a:pt x="64116" y="70013"/>
                  </a:cubicBezTo>
                  <a:cubicBezTo>
                    <a:pt x="65241" y="68896"/>
                    <a:pt x="65913" y="67214"/>
                    <a:pt x="65469" y="65693"/>
                  </a:cubicBezTo>
                  <a:cubicBezTo>
                    <a:pt x="65229" y="64873"/>
                    <a:pt x="64683" y="64046"/>
                    <a:pt x="64956" y="63238"/>
                  </a:cubicBezTo>
                  <a:cubicBezTo>
                    <a:pt x="65170" y="62604"/>
                    <a:pt x="65822" y="62237"/>
                    <a:pt x="66438" y="61978"/>
                  </a:cubicBezTo>
                  <a:cubicBezTo>
                    <a:pt x="67992" y="61328"/>
                    <a:pt x="69657" y="60995"/>
                    <a:pt x="71338" y="60995"/>
                  </a:cubicBezTo>
                  <a:cubicBezTo>
                    <a:pt x="71514" y="60995"/>
                    <a:pt x="71689" y="60998"/>
                    <a:pt x="71865" y="61005"/>
                  </a:cubicBezTo>
                  <a:cubicBezTo>
                    <a:pt x="71916" y="61008"/>
                    <a:pt x="71966" y="61009"/>
                    <a:pt x="72016" y="61009"/>
                  </a:cubicBezTo>
                  <a:cubicBezTo>
                    <a:pt x="73530" y="61009"/>
                    <a:pt x="74333" y="60016"/>
                    <a:pt x="75129" y="58671"/>
                  </a:cubicBezTo>
                  <a:cubicBezTo>
                    <a:pt x="75724" y="57667"/>
                    <a:pt x="75988" y="56400"/>
                    <a:pt x="76935" y="55719"/>
                  </a:cubicBezTo>
                  <a:cubicBezTo>
                    <a:pt x="77461" y="55341"/>
                    <a:pt x="78061" y="55227"/>
                    <a:pt x="78697" y="55227"/>
                  </a:cubicBezTo>
                  <a:cubicBezTo>
                    <a:pt x="79669" y="55227"/>
                    <a:pt x="80723" y="55493"/>
                    <a:pt x="81724" y="55493"/>
                  </a:cubicBezTo>
                  <a:cubicBezTo>
                    <a:pt x="81835" y="55493"/>
                    <a:pt x="81945" y="55490"/>
                    <a:pt x="82055" y="55483"/>
                  </a:cubicBezTo>
                  <a:cubicBezTo>
                    <a:pt x="84597" y="55311"/>
                    <a:pt x="86582" y="52458"/>
                    <a:pt x="85860" y="50015"/>
                  </a:cubicBezTo>
                  <a:cubicBezTo>
                    <a:pt x="85517" y="48852"/>
                    <a:pt x="84704" y="47901"/>
                    <a:pt x="84043" y="46884"/>
                  </a:cubicBezTo>
                  <a:cubicBezTo>
                    <a:pt x="83131" y="45481"/>
                    <a:pt x="82492" y="43918"/>
                    <a:pt x="82159" y="42277"/>
                  </a:cubicBezTo>
                  <a:cubicBezTo>
                    <a:pt x="81854" y="40773"/>
                    <a:pt x="81767" y="39118"/>
                    <a:pt x="80776" y="37947"/>
                  </a:cubicBezTo>
                  <a:cubicBezTo>
                    <a:pt x="79227" y="38020"/>
                    <a:pt x="77350" y="37975"/>
                    <a:pt x="75971" y="38686"/>
                  </a:cubicBezTo>
                  <a:cubicBezTo>
                    <a:pt x="75699" y="37108"/>
                    <a:pt x="75398" y="35461"/>
                    <a:pt x="74423" y="34192"/>
                  </a:cubicBezTo>
                  <a:cubicBezTo>
                    <a:pt x="73732" y="33291"/>
                    <a:pt x="72587" y="32657"/>
                    <a:pt x="71488" y="32657"/>
                  </a:cubicBezTo>
                  <a:cubicBezTo>
                    <a:pt x="71039" y="32657"/>
                    <a:pt x="70597" y="32763"/>
                    <a:pt x="70198" y="32999"/>
                  </a:cubicBezTo>
                  <a:cubicBezTo>
                    <a:pt x="68851" y="33794"/>
                    <a:pt x="68559" y="35642"/>
                    <a:pt x="68807" y="37187"/>
                  </a:cubicBezTo>
                  <a:cubicBezTo>
                    <a:pt x="69057" y="38731"/>
                    <a:pt x="69698" y="40227"/>
                    <a:pt x="69655" y="41791"/>
                  </a:cubicBezTo>
                  <a:cubicBezTo>
                    <a:pt x="69615" y="43336"/>
                    <a:pt x="68552" y="45042"/>
                    <a:pt x="67017" y="45042"/>
                  </a:cubicBezTo>
                  <a:cubicBezTo>
                    <a:pt x="66998" y="45042"/>
                    <a:pt x="66979" y="45041"/>
                    <a:pt x="66960" y="45041"/>
                  </a:cubicBezTo>
                  <a:cubicBezTo>
                    <a:pt x="66146" y="45019"/>
                    <a:pt x="65416" y="44522"/>
                    <a:pt x="64843" y="43941"/>
                  </a:cubicBezTo>
                  <a:cubicBezTo>
                    <a:pt x="64022" y="43112"/>
                    <a:pt x="63372" y="42052"/>
                    <a:pt x="62317" y="41553"/>
                  </a:cubicBezTo>
                  <a:cubicBezTo>
                    <a:pt x="61507" y="41171"/>
                    <a:pt x="60577" y="41179"/>
                    <a:pt x="59704" y="40982"/>
                  </a:cubicBezTo>
                  <a:cubicBezTo>
                    <a:pt x="56728" y="40316"/>
                    <a:pt x="54688" y="36902"/>
                    <a:pt x="55510" y="33965"/>
                  </a:cubicBezTo>
                  <a:cubicBezTo>
                    <a:pt x="56182" y="31564"/>
                    <a:pt x="58657" y="29882"/>
                    <a:pt x="61117" y="29882"/>
                  </a:cubicBezTo>
                  <a:cubicBezTo>
                    <a:pt x="61664" y="29882"/>
                    <a:pt x="62211" y="29966"/>
                    <a:pt x="62737" y="30143"/>
                  </a:cubicBezTo>
                  <a:cubicBezTo>
                    <a:pt x="66237" y="28861"/>
                    <a:pt x="67660" y="24447"/>
                    <a:pt x="66265" y="20991"/>
                  </a:cubicBezTo>
                  <a:cubicBezTo>
                    <a:pt x="64868" y="17535"/>
                    <a:pt x="61115" y="15389"/>
                    <a:pt x="57392" y="15226"/>
                  </a:cubicBezTo>
                  <a:cubicBezTo>
                    <a:pt x="56302" y="15179"/>
                    <a:pt x="55191" y="15275"/>
                    <a:pt x="54134" y="15007"/>
                  </a:cubicBezTo>
                  <a:cubicBezTo>
                    <a:pt x="51145" y="14251"/>
                    <a:pt x="49582" y="10965"/>
                    <a:pt x="46980" y="9310"/>
                  </a:cubicBezTo>
                  <a:cubicBezTo>
                    <a:pt x="46287" y="8869"/>
                    <a:pt x="45224" y="8778"/>
                    <a:pt x="44079" y="8778"/>
                  </a:cubicBezTo>
                  <a:cubicBezTo>
                    <a:pt x="43277" y="8778"/>
                    <a:pt x="42435" y="8823"/>
                    <a:pt x="41651" y="8823"/>
                  </a:cubicBezTo>
                  <a:cubicBezTo>
                    <a:pt x="40795" y="8823"/>
                    <a:pt x="40007" y="8769"/>
                    <a:pt x="39418" y="8547"/>
                  </a:cubicBezTo>
                  <a:cubicBezTo>
                    <a:pt x="38499" y="8200"/>
                    <a:pt x="37525" y="8023"/>
                    <a:pt x="36546" y="8023"/>
                  </a:cubicBezTo>
                  <a:cubicBezTo>
                    <a:pt x="36275" y="8023"/>
                    <a:pt x="36003" y="8037"/>
                    <a:pt x="35731" y="8064"/>
                  </a:cubicBezTo>
                  <a:cubicBezTo>
                    <a:pt x="34635" y="9104"/>
                    <a:pt x="32585" y="9398"/>
                    <a:pt x="31077" y="9499"/>
                  </a:cubicBezTo>
                  <a:cubicBezTo>
                    <a:pt x="29526" y="7990"/>
                    <a:pt x="27655" y="6585"/>
                    <a:pt x="25725" y="5605"/>
                  </a:cubicBezTo>
                  <a:cubicBezTo>
                    <a:pt x="24435" y="4951"/>
                    <a:pt x="22930" y="4260"/>
                    <a:pt x="22532" y="2870"/>
                  </a:cubicBezTo>
                  <a:cubicBezTo>
                    <a:pt x="22012" y="1053"/>
                    <a:pt x="19376" y="125"/>
                    <a:pt x="17200" y="125"/>
                  </a:cubicBezTo>
                  <a:cubicBezTo>
                    <a:pt x="16716" y="125"/>
                    <a:pt x="16254" y="171"/>
                    <a:pt x="15844" y="263"/>
                  </a:cubicBezTo>
                  <a:cubicBezTo>
                    <a:pt x="15181" y="84"/>
                    <a:pt x="14496" y="0"/>
                    <a:pt x="13807" y="0"/>
                  </a:cubicBezTo>
                  <a:close/>
                </a:path>
              </a:pathLst>
            </a:custGeom>
            <a:solidFill>
              <a:schemeClr val="accent2"/>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83" name="Google Shape;14083;p56"/>
            <p:cNvSpPr/>
            <p:nvPr/>
          </p:nvSpPr>
          <p:spPr>
            <a:xfrm>
              <a:off x="2370225" y="830650"/>
              <a:ext cx="1016975" cy="1158500"/>
            </a:xfrm>
            <a:custGeom>
              <a:avLst/>
              <a:gdLst/>
              <a:ahLst/>
              <a:cxnLst/>
              <a:rect l="l" t="t" r="r" b="b"/>
              <a:pathLst>
                <a:path w="40679" h="46340" extrusionOk="0">
                  <a:moveTo>
                    <a:pt x="15780" y="0"/>
                  </a:moveTo>
                  <a:cubicBezTo>
                    <a:pt x="14989" y="0"/>
                    <a:pt x="14213" y="109"/>
                    <a:pt x="13470" y="421"/>
                  </a:cubicBezTo>
                  <a:cubicBezTo>
                    <a:pt x="9879" y="1928"/>
                    <a:pt x="10933" y="5468"/>
                    <a:pt x="8580" y="7572"/>
                  </a:cubicBezTo>
                  <a:cubicBezTo>
                    <a:pt x="6546" y="9390"/>
                    <a:pt x="2788" y="7963"/>
                    <a:pt x="1150" y="10460"/>
                  </a:cubicBezTo>
                  <a:cubicBezTo>
                    <a:pt x="0" y="12215"/>
                    <a:pt x="1289" y="14606"/>
                    <a:pt x="2962" y="15871"/>
                  </a:cubicBezTo>
                  <a:cubicBezTo>
                    <a:pt x="4636" y="17135"/>
                    <a:pt x="6731" y="17894"/>
                    <a:pt x="8056" y="19522"/>
                  </a:cubicBezTo>
                  <a:cubicBezTo>
                    <a:pt x="10183" y="22136"/>
                    <a:pt x="9577" y="26004"/>
                    <a:pt x="8413" y="29169"/>
                  </a:cubicBezTo>
                  <a:cubicBezTo>
                    <a:pt x="7247" y="32332"/>
                    <a:pt x="5603" y="35532"/>
                    <a:pt x="6005" y="38881"/>
                  </a:cubicBezTo>
                  <a:cubicBezTo>
                    <a:pt x="6193" y="40459"/>
                    <a:pt x="6837" y="41956"/>
                    <a:pt x="7675" y="43307"/>
                  </a:cubicBezTo>
                  <a:cubicBezTo>
                    <a:pt x="8488" y="44615"/>
                    <a:pt x="9597" y="45873"/>
                    <a:pt x="11095" y="46235"/>
                  </a:cubicBezTo>
                  <a:cubicBezTo>
                    <a:pt x="11391" y="46306"/>
                    <a:pt x="11688" y="46339"/>
                    <a:pt x="11983" y="46339"/>
                  </a:cubicBezTo>
                  <a:cubicBezTo>
                    <a:pt x="13586" y="46339"/>
                    <a:pt x="15150" y="45367"/>
                    <a:pt x="16368" y="44250"/>
                  </a:cubicBezTo>
                  <a:cubicBezTo>
                    <a:pt x="17812" y="42927"/>
                    <a:pt x="19065" y="41325"/>
                    <a:pt x="20822" y="40465"/>
                  </a:cubicBezTo>
                  <a:cubicBezTo>
                    <a:pt x="23353" y="39224"/>
                    <a:pt x="26610" y="39686"/>
                    <a:pt x="28815" y="37929"/>
                  </a:cubicBezTo>
                  <a:cubicBezTo>
                    <a:pt x="31544" y="35754"/>
                    <a:pt x="31140" y="31606"/>
                    <a:pt x="31890" y="28199"/>
                  </a:cubicBezTo>
                  <a:cubicBezTo>
                    <a:pt x="33150" y="22476"/>
                    <a:pt x="38102" y="18249"/>
                    <a:pt x="40038" y="12718"/>
                  </a:cubicBezTo>
                  <a:cubicBezTo>
                    <a:pt x="40418" y="11636"/>
                    <a:pt x="40679" y="10499"/>
                    <a:pt x="40652" y="9352"/>
                  </a:cubicBezTo>
                  <a:cubicBezTo>
                    <a:pt x="40569" y="5649"/>
                    <a:pt x="37449" y="2571"/>
                    <a:pt x="33956" y="1339"/>
                  </a:cubicBezTo>
                  <a:cubicBezTo>
                    <a:pt x="31938" y="627"/>
                    <a:pt x="29911" y="457"/>
                    <a:pt x="27871" y="457"/>
                  </a:cubicBezTo>
                  <a:cubicBezTo>
                    <a:pt x="26007" y="457"/>
                    <a:pt x="24132" y="599"/>
                    <a:pt x="22245" y="599"/>
                  </a:cubicBezTo>
                  <a:cubicBezTo>
                    <a:pt x="21785" y="599"/>
                    <a:pt x="21325" y="591"/>
                    <a:pt x="20863" y="570"/>
                  </a:cubicBezTo>
                  <a:cubicBezTo>
                    <a:pt x="19225" y="496"/>
                    <a:pt x="17470" y="0"/>
                    <a:pt x="15780" y="0"/>
                  </a:cubicBezTo>
                  <a:close/>
                </a:path>
              </a:pathLst>
            </a:custGeom>
            <a:solidFill>
              <a:schemeClr val="accent2"/>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84" name="Google Shape;14084;p56"/>
            <p:cNvSpPr/>
            <p:nvPr/>
          </p:nvSpPr>
          <p:spPr>
            <a:xfrm>
              <a:off x="3143325" y="1089650"/>
              <a:ext cx="4064350" cy="3503975"/>
            </a:xfrm>
            <a:custGeom>
              <a:avLst/>
              <a:gdLst/>
              <a:ahLst/>
              <a:cxnLst/>
              <a:rect l="l" t="t" r="r" b="b"/>
              <a:pathLst>
                <a:path w="162574" h="140159" extrusionOk="0">
                  <a:moveTo>
                    <a:pt x="149391" y="0"/>
                  </a:moveTo>
                  <a:cubicBezTo>
                    <a:pt x="148360" y="0"/>
                    <a:pt x="147330" y="156"/>
                    <a:pt x="146349" y="477"/>
                  </a:cubicBezTo>
                  <a:cubicBezTo>
                    <a:pt x="145329" y="812"/>
                    <a:pt x="144363" y="1309"/>
                    <a:pt x="143326" y="1583"/>
                  </a:cubicBezTo>
                  <a:cubicBezTo>
                    <a:pt x="142494" y="1801"/>
                    <a:pt x="141638" y="1870"/>
                    <a:pt x="140776" y="1870"/>
                  </a:cubicBezTo>
                  <a:cubicBezTo>
                    <a:pt x="140050" y="1870"/>
                    <a:pt x="139319" y="1821"/>
                    <a:pt x="138596" y="1772"/>
                  </a:cubicBezTo>
                  <a:lnTo>
                    <a:pt x="130106" y="1191"/>
                  </a:lnTo>
                  <a:cubicBezTo>
                    <a:pt x="129237" y="1132"/>
                    <a:pt x="128350" y="1076"/>
                    <a:pt x="127469" y="1076"/>
                  </a:cubicBezTo>
                  <a:cubicBezTo>
                    <a:pt x="125783" y="1076"/>
                    <a:pt x="124119" y="1281"/>
                    <a:pt x="122644" y="2056"/>
                  </a:cubicBezTo>
                  <a:cubicBezTo>
                    <a:pt x="119360" y="3782"/>
                    <a:pt x="117499" y="8084"/>
                    <a:pt x="113816" y="8529"/>
                  </a:cubicBezTo>
                  <a:cubicBezTo>
                    <a:pt x="113611" y="8554"/>
                    <a:pt x="113408" y="8566"/>
                    <a:pt x="113207" y="8566"/>
                  </a:cubicBezTo>
                  <a:cubicBezTo>
                    <a:pt x="110853" y="8566"/>
                    <a:pt x="108715" y="6973"/>
                    <a:pt x="106473" y="6087"/>
                  </a:cubicBezTo>
                  <a:cubicBezTo>
                    <a:pt x="105100" y="5543"/>
                    <a:pt x="103627" y="5279"/>
                    <a:pt x="102152" y="5279"/>
                  </a:cubicBezTo>
                  <a:cubicBezTo>
                    <a:pt x="99404" y="5279"/>
                    <a:pt x="96647" y="6196"/>
                    <a:pt x="94512" y="7933"/>
                  </a:cubicBezTo>
                  <a:cubicBezTo>
                    <a:pt x="93279" y="7304"/>
                    <a:pt x="93660" y="5468"/>
                    <a:pt x="93225" y="4153"/>
                  </a:cubicBezTo>
                  <a:cubicBezTo>
                    <a:pt x="92771" y="2782"/>
                    <a:pt x="91297" y="1954"/>
                    <a:pt x="89858" y="1828"/>
                  </a:cubicBezTo>
                  <a:cubicBezTo>
                    <a:pt x="89687" y="1813"/>
                    <a:pt x="89517" y="1806"/>
                    <a:pt x="89348" y="1806"/>
                  </a:cubicBezTo>
                  <a:cubicBezTo>
                    <a:pt x="88082" y="1806"/>
                    <a:pt x="86834" y="2194"/>
                    <a:pt x="85623" y="2590"/>
                  </a:cubicBezTo>
                  <a:cubicBezTo>
                    <a:pt x="82664" y="3556"/>
                    <a:pt x="79224" y="5204"/>
                    <a:pt x="78950" y="8303"/>
                  </a:cubicBezTo>
                  <a:cubicBezTo>
                    <a:pt x="78873" y="9176"/>
                    <a:pt x="79068" y="10104"/>
                    <a:pt x="78702" y="10900"/>
                  </a:cubicBezTo>
                  <a:cubicBezTo>
                    <a:pt x="78178" y="12033"/>
                    <a:pt x="76762" y="12408"/>
                    <a:pt x="75881" y="13291"/>
                  </a:cubicBezTo>
                  <a:cubicBezTo>
                    <a:pt x="74831" y="14345"/>
                    <a:pt x="74664" y="15971"/>
                    <a:pt x="74621" y="17458"/>
                  </a:cubicBezTo>
                  <a:cubicBezTo>
                    <a:pt x="74577" y="18944"/>
                    <a:pt x="74563" y="20541"/>
                    <a:pt x="73703" y="21754"/>
                  </a:cubicBezTo>
                  <a:cubicBezTo>
                    <a:pt x="73148" y="22537"/>
                    <a:pt x="71069" y="23068"/>
                    <a:pt x="69376" y="23068"/>
                  </a:cubicBezTo>
                  <a:cubicBezTo>
                    <a:pt x="68445" y="23068"/>
                    <a:pt x="67630" y="22907"/>
                    <a:pt x="67252" y="22539"/>
                  </a:cubicBezTo>
                  <a:cubicBezTo>
                    <a:pt x="66636" y="21940"/>
                    <a:pt x="65905" y="21693"/>
                    <a:pt x="65124" y="21693"/>
                  </a:cubicBezTo>
                  <a:cubicBezTo>
                    <a:pt x="63293" y="21693"/>
                    <a:pt x="61194" y="23048"/>
                    <a:pt x="59696" y="24392"/>
                  </a:cubicBezTo>
                  <a:lnTo>
                    <a:pt x="53326" y="30110"/>
                  </a:lnTo>
                  <a:cubicBezTo>
                    <a:pt x="51731" y="31541"/>
                    <a:pt x="50013" y="33034"/>
                    <a:pt x="47899" y="33389"/>
                  </a:cubicBezTo>
                  <a:cubicBezTo>
                    <a:pt x="47672" y="33427"/>
                    <a:pt x="47440" y="33446"/>
                    <a:pt x="47206" y="33446"/>
                  </a:cubicBezTo>
                  <a:cubicBezTo>
                    <a:pt x="45267" y="33446"/>
                    <a:pt x="43232" y="32171"/>
                    <a:pt x="43155" y="30259"/>
                  </a:cubicBezTo>
                  <a:cubicBezTo>
                    <a:pt x="43563" y="29875"/>
                    <a:pt x="44085" y="29761"/>
                    <a:pt x="44655" y="29761"/>
                  </a:cubicBezTo>
                  <a:cubicBezTo>
                    <a:pt x="45498" y="29761"/>
                    <a:pt x="46445" y="30012"/>
                    <a:pt x="47276" y="30012"/>
                  </a:cubicBezTo>
                  <a:cubicBezTo>
                    <a:pt x="47872" y="30012"/>
                    <a:pt x="48409" y="29883"/>
                    <a:pt x="48805" y="29438"/>
                  </a:cubicBezTo>
                  <a:cubicBezTo>
                    <a:pt x="49977" y="28121"/>
                    <a:pt x="48243" y="26238"/>
                    <a:pt x="46718" y="25356"/>
                  </a:cubicBezTo>
                  <a:cubicBezTo>
                    <a:pt x="43929" y="23744"/>
                    <a:pt x="41047" y="22101"/>
                    <a:pt x="37854" y="21667"/>
                  </a:cubicBezTo>
                  <a:cubicBezTo>
                    <a:pt x="37395" y="21605"/>
                    <a:pt x="36928" y="21573"/>
                    <a:pt x="36459" y="21573"/>
                  </a:cubicBezTo>
                  <a:cubicBezTo>
                    <a:pt x="33662" y="21573"/>
                    <a:pt x="30804" y="22696"/>
                    <a:pt x="29384" y="25062"/>
                  </a:cubicBezTo>
                  <a:cubicBezTo>
                    <a:pt x="27966" y="27426"/>
                    <a:pt x="28225" y="30512"/>
                    <a:pt x="26820" y="32884"/>
                  </a:cubicBezTo>
                  <a:cubicBezTo>
                    <a:pt x="25941" y="34369"/>
                    <a:pt x="24491" y="35431"/>
                    <a:pt x="23493" y="36839"/>
                  </a:cubicBezTo>
                  <a:cubicBezTo>
                    <a:pt x="22495" y="38247"/>
                    <a:pt x="22067" y="40372"/>
                    <a:pt x="23291" y="41591"/>
                  </a:cubicBezTo>
                  <a:cubicBezTo>
                    <a:pt x="24277" y="42574"/>
                    <a:pt x="25957" y="42576"/>
                    <a:pt x="26934" y="43568"/>
                  </a:cubicBezTo>
                  <a:cubicBezTo>
                    <a:pt x="27686" y="44334"/>
                    <a:pt x="27942" y="45612"/>
                    <a:pt x="28928" y="46032"/>
                  </a:cubicBezTo>
                  <a:cubicBezTo>
                    <a:pt x="29116" y="46112"/>
                    <a:pt x="29308" y="46149"/>
                    <a:pt x="29499" y="46149"/>
                  </a:cubicBezTo>
                  <a:cubicBezTo>
                    <a:pt x="30453" y="46149"/>
                    <a:pt x="31375" y="45228"/>
                    <a:pt x="31599" y="44232"/>
                  </a:cubicBezTo>
                  <a:cubicBezTo>
                    <a:pt x="31870" y="43035"/>
                    <a:pt x="31491" y="41803"/>
                    <a:pt x="31294" y="40594"/>
                  </a:cubicBezTo>
                  <a:cubicBezTo>
                    <a:pt x="30707" y="36976"/>
                    <a:pt x="32524" y="32527"/>
                    <a:pt x="36153" y="32010"/>
                  </a:cubicBezTo>
                  <a:cubicBezTo>
                    <a:pt x="36979" y="32041"/>
                    <a:pt x="37253" y="33221"/>
                    <a:pt x="36881" y="33960"/>
                  </a:cubicBezTo>
                  <a:cubicBezTo>
                    <a:pt x="36512" y="34700"/>
                    <a:pt x="35790" y="35213"/>
                    <a:pt x="35400" y="35941"/>
                  </a:cubicBezTo>
                  <a:cubicBezTo>
                    <a:pt x="34663" y="37314"/>
                    <a:pt x="35518" y="39272"/>
                    <a:pt x="37026" y="39667"/>
                  </a:cubicBezTo>
                  <a:cubicBezTo>
                    <a:pt x="38598" y="40078"/>
                    <a:pt x="41223" y="39748"/>
                    <a:pt x="41017" y="41358"/>
                  </a:cubicBezTo>
                  <a:cubicBezTo>
                    <a:pt x="40797" y="43068"/>
                    <a:pt x="37630" y="41948"/>
                    <a:pt x="36606" y="43336"/>
                  </a:cubicBezTo>
                  <a:cubicBezTo>
                    <a:pt x="36002" y="44155"/>
                    <a:pt x="36537" y="45296"/>
                    <a:pt x="36521" y="46313"/>
                  </a:cubicBezTo>
                  <a:cubicBezTo>
                    <a:pt x="36494" y="48303"/>
                    <a:pt x="34299" y="49599"/>
                    <a:pt x="32313" y="49739"/>
                  </a:cubicBezTo>
                  <a:cubicBezTo>
                    <a:pt x="32097" y="49755"/>
                    <a:pt x="31880" y="49762"/>
                    <a:pt x="31663" y="49762"/>
                  </a:cubicBezTo>
                  <a:cubicBezTo>
                    <a:pt x="30164" y="49762"/>
                    <a:pt x="28664" y="49439"/>
                    <a:pt x="27166" y="49439"/>
                  </a:cubicBezTo>
                  <a:cubicBezTo>
                    <a:pt x="26898" y="49439"/>
                    <a:pt x="26629" y="49449"/>
                    <a:pt x="26361" y="49474"/>
                  </a:cubicBezTo>
                  <a:cubicBezTo>
                    <a:pt x="24379" y="49654"/>
                    <a:pt x="22222" y="51058"/>
                    <a:pt x="22312" y="53044"/>
                  </a:cubicBezTo>
                  <a:cubicBezTo>
                    <a:pt x="19567" y="54331"/>
                    <a:pt x="16715" y="55374"/>
                    <a:pt x="13788" y="56164"/>
                  </a:cubicBezTo>
                  <a:cubicBezTo>
                    <a:pt x="13912" y="58317"/>
                    <a:pt x="17975" y="58517"/>
                    <a:pt x="17960" y="60675"/>
                  </a:cubicBezTo>
                  <a:cubicBezTo>
                    <a:pt x="17949" y="61887"/>
                    <a:pt x="16542" y="62556"/>
                    <a:pt x="15302" y="62556"/>
                  </a:cubicBezTo>
                  <a:cubicBezTo>
                    <a:pt x="15219" y="62556"/>
                    <a:pt x="15137" y="62553"/>
                    <a:pt x="15056" y="62547"/>
                  </a:cubicBezTo>
                  <a:cubicBezTo>
                    <a:pt x="14072" y="62475"/>
                    <a:pt x="13082" y="62160"/>
                    <a:pt x="12113" y="62160"/>
                  </a:cubicBezTo>
                  <a:cubicBezTo>
                    <a:pt x="11810" y="62160"/>
                    <a:pt x="11508" y="62191"/>
                    <a:pt x="11210" y="62270"/>
                  </a:cubicBezTo>
                  <a:cubicBezTo>
                    <a:pt x="9047" y="62839"/>
                    <a:pt x="8290" y="65880"/>
                    <a:pt x="9487" y="67769"/>
                  </a:cubicBezTo>
                  <a:cubicBezTo>
                    <a:pt x="10572" y="69481"/>
                    <a:pt x="12694" y="70258"/>
                    <a:pt x="14741" y="70258"/>
                  </a:cubicBezTo>
                  <a:cubicBezTo>
                    <a:pt x="14954" y="70258"/>
                    <a:pt x="15165" y="70249"/>
                    <a:pt x="15375" y="70233"/>
                  </a:cubicBezTo>
                  <a:cubicBezTo>
                    <a:pt x="16269" y="70162"/>
                    <a:pt x="17225" y="69924"/>
                    <a:pt x="17785" y="69223"/>
                  </a:cubicBezTo>
                  <a:cubicBezTo>
                    <a:pt x="18318" y="68554"/>
                    <a:pt x="18362" y="67634"/>
                    <a:pt x="18586" y="66808"/>
                  </a:cubicBezTo>
                  <a:cubicBezTo>
                    <a:pt x="19089" y="64960"/>
                    <a:pt x="20667" y="63445"/>
                    <a:pt x="22534" y="63019"/>
                  </a:cubicBezTo>
                  <a:cubicBezTo>
                    <a:pt x="23588" y="62778"/>
                    <a:pt x="24878" y="62758"/>
                    <a:pt x="25444" y="61839"/>
                  </a:cubicBezTo>
                  <a:cubicBezTo>
                    <a:pt x="27854" y="63143"/>
                    <a:pt x="29550" y="65685"/>
                    <a:pt x="29826" y="68413"/>
                  </a:cubicBezTo>
                  <a:cubicBezTo>
                    <a:pt x="30020" y="68663"/>
                    <a:pt x="30274" y="68770"/>
                    <a:pt x="30543" y="68770"/>
                  </a:cubicBezTo>
                  <a:cubicBezTo>
                    <a:pt x="31347" y="68770"/>
                    <a:pt x="32287" y="67809"/>
                    <a:pt x="32159" y="66868"/>
                  </a:cubicBezTo>
                  <a:cubicBezTo>
                    <a:pt x="31991" y="65614"/>
                    <a:pt x="30882" y="64743"/>
                    <a:pt x="30003" y="63834"/>
                  </a:cubicBezTo>
                  <a:cubicBezTo>
                    <a:pt x="29122" y="62923"/>
                    <a:pt x="28387" y="61510"/>
                    <a:pt x="29078" y="60448"/>
                  </a:cubicBezTo>
                  <a:lnTo>
                    <a:pt x="29078" y="60448"/>
                  </a:lnTo>
                  <a:cubicBezTo>
                    <a:pt x="33197" y="61658"/>
                    <a:pt x="36527" y="65238"/>
                    <a:pt x="37435" y="69435"/>
                  </a:cubicBezTo>
                  <a:cubicBezTo>
                    <a:pt x="38871" y="69149"/>
                    <a:pt x="39664" y="67205"/>
                    <a:pt x="38838" y="65997"/>
                  </a:cubicBezTo>
                  <a:cubicBezTo>
                    <a:pt x="39003" y="65628"/>
                    <a:pt x="39328" y="65472"/>
                    <a:pt x="39697" y="65472"/>
                  </a:cubicBezTo>
                  <a:cubicBezTo>
                    <a:pt x="40331" y="65472"/>
                    <a:pt x="41094" y="65932"/>
                    <a:pt x="41391" y="66558"/>
                  </a:cubicBezTo>
                  <a:cubicBezTo>
                    <a:pt x="41862" y="67549"/>
                    <a:pt x="41819" y="68770"/>
                    <a:pt x="42492" y="69636"/>
                  </a:cubicBezTo>
                  <a:cubicBezTo>
                    <a:pt x="43175" y="70517"/>
                    <a:pt x="44261" y="70711"/>
                    <a:pt x="45451" y="70711"/>
                  </a:cubicBezTo>
                  <a:cubicBezTo>
                    <a:pt x="46388" y="70711"/>
                    <a:pt x="47390" y="70590"/>
                    <a:pt x="48312" y="70590"/>
                  </a:cubicBezTo>
                  <a:cubicBezTo>
                    <a:pt x="49551" y="70590"/>
                    <a:pt x="50643" y="70808"/>
                    <a:pt x="51235" y="71828"/>
                  </a:cubicBezTo>
                  <a:cubicBezTo>
                    <a:pt x="52336" y="73723"/>
                    <a:pt x="49909" y="75927"/>
                    <a:pt x="47711" y="75927"/>
                  </a:cubicBezTo>
                  <a:cubicBezTo>
                    <a:pt x="47678" y="75927"/>
                    <a:pt x="47645" y="75926"/>
                    <a:pt x="47613" y="75925"/>
                  </a:cubicBezTo>
                  <a:cubicBezTo>
                    <a:pt x="45391" y="75856"/>
                    <a:pt x="43361" y="74585"/>
                    <a:pt x="41147" y="74365"/>
                  </a:cubicBezTo>
                  <a:cubicBezTo>
                    <a:pt x="40897" y="74340"/>
                    <a:pt x="40647" y="74329"/>
                    <a:pt x="40397" y="74329"/>
                  </a:cubicBezTo>
                  <a:cubicBezTo>
                    <a:pt x="38218" y="74329"/>
                    <a:pt x="36082" y="75200"/>
                    <a:pt x="33896" y="75455"/>
                  </a:cubicBezTo>
                  <a:cubicBezTo>
                    <a:pt x="33619" y="75487"/>
                    <a:pt x="33335" y="75503"/>
                    <a:pt x="33048" y="75503"/>
                  </a:cubicBezTo>
                  <a:cubicBezTo>
                    <a:pt x="30807" y="75503"/>
                    <a:pt x="28395" y="74514"/>
                    <a:pt x="27939" y="72388"/>
                  </a:cubicBezTo>
                  <a:cubicBezTo>
                    <a:pt x="27802" y="71741"/>
                    <a:pt x="27855" y="71030"/>
                    <a:pt x="27514" y="70464"/>
                  </a:cubicBezTo>
                  <a:cubicBezTo>
                    <a:pt x="27109" y="69793"/>
                    <a:pt x="26279" y="69553"/>
                    <a:pt x="25473" y="69553"/>
                  </a:cubicBezTo>
                  <a:cubicBezTo>
                    <a:pt x="25313" y="69553"/>
                    <a:pt x="25154" y="69562"/>
                    <a:pt x="24999" y="69580"/>
                  </a:cubicBezTo>
                  <a:cubicBezTo>
                    <a:pt x="21817" y="69942"/>
                    <a:pt x="18598" y="72595"/>
                    <a:pt x="15740" y="72595"/>
                  </a:cubicBezTo>
                  <a:cubicBezTo>
                    <a:pt x="14956" y="72595"/>
                    <a:pt x="14199" y="72395"/>
                    <a:pt x="13478" y="71894"/>
                  </a:cubicBezTo>
                  <a:cubicBezTo>
                    <a:pt x="11337" y="76062"/>
                    <a:pt x="6101" y="77629"/>
                    <a:pt x="3179" y="81294"/>
                  </a:cubicBezTo>
                  <a:cubicBezTo>
                    <a:pt x="0" y="85282"/>
                    <a:pt x="268" y="91440"/>
                    <a:pt x="3354" y="95500"/>
                  </a:cubicBezTo>
                  <a:cubicBezTo>
                    <a:pt x="6050" y="99045"/>
                    <a:pt x="10552" y="100957"/>
                    <a:pt x="15019" y="100957"/>
                  </a:cubicBezTo>
                  <a:cubicBezTo>
                    <a:pt x="15667" y="100957"/>
                    <a:pt x="16314" y="100917"/>
                    <a:pt x="16954" y="100836"/>
                  </a:cubicBezTo>
                  <a:cubicBezTo>
                    <a:pt x="17630" y="100750"/>
                    <a:pt x="18327" y="100626"/>
                    <a:pt x="19005" y="100626"/>
                  </a:cubicBezTo>
                  <a:cubicBezTo>
                    <a:pt x="19489" y="100626"/>
                    <a:pt x="19963" y="100690"/>
                    <a:pt x="20413" y="100875"/>
                  </a:cubicBezTo>
                  <a:cubicBezTo>
                    <a:pt x="21482" y="101317"/>
                    <a:pt x="22166" y="102352"/>
                    <a:pt x="23058" y="103088"/>
                  </a:cubicBezTo>
                  <a:cubicBezTo>
                    <a:pt x="23580" y="103519"/>
                    <a:pt x="24303" y="103823"/>
                    <a:pt x="24961" y="103823"/>
                  </a:cubicBezTo>
                  <a:cubicBezTo>
                    <a:pt x="25427" y="103823"/>
                    <a:pt x="25861" y="103670"/>
                    <a:pt x="26168" y="103301"/>
                  </a:cubicBezTo>
                  <a:lnTo>
                    <a:pt x="26168" y="103301"/>
                  </a:lnTo>
                  <a:cubicBezTo>
                    <a:pt x="25321" y="105399"/>
                    <a:pt x="25557" y="107902"/>
                    <a:pt x="26779" y="109805"/>
                  </a:cubicBezTo>
                  <a:cubicBezTo>
                    <a:pt x="28099" y="111859"/>
                    <a:pt x="30559" y="113484"/>
                    <a:pt x="30509" y="115926"/>
                  </a:cubicBezTo>
                  <a:cubicBezTo>
                    <a:pt x="30482" y="117190"/>
                    <a:pt x="29748" y="118318"/>
                    <a:pt x="29403" y="119536"/>
                  </a:cubicBezTo>
                  <a:cubicBezTo>
                    <a:pt x="27829" y="125109"/>
                    <a:pt x="34415" y="129657"/>
                    <a:pt x="35455" y="135354"/>
                  </a:cubicBezTo>
                  <a:cubicBezTo>
                    <a:pt x="35736" y="136888"/>
                    <a:pt x="35735" y="138735"/>
                    <a:pt x="37029" y="139601"/>
                  </a:cubicBezTo>
                  <a:cubicBezTo>
                    <a:pt x="37625" y="139999"/>
                    <a:pt x="38374" y="140081"/>
                    <a:pt x="39090" y="140127"/>
                  </a:cubicBezTo>
                  <a:cubicBezTo>
                    <a:pt x="39409" y="140148"/>
                    <a:pt x="39736" y="140158"/>
                    <a:pt x="40067" y="140158"/>
                  </a:cubicBezTo>
                  <a:cubicBezTo>
                    <a:pt x="43538" y="140158"/>
                    <a:pt x="47454" y="138962"/>
                    <a:pt x="48151" y="135675"/>
                  </a:cubicBezTo>
                  <a:cubicBezTo>
                    <a:pt x="48366" y="134657"/>
                    <a:pt x="48212" y="133602"/>
                    <a:pt x="48243" y="132560"/>
                  </a:cubicBezTo>
                  <a:cubicBezTo>
                    <a:pt x="48336" y="129451"/>
                    <a:pt x="50239" y="126459"/>
                    <a:pt x="53017" y="125056"/>
                  </a:cubicBezTo>
                  <a:cubicBezTo>
                    <a:pt x="53771" y="124675"/>
                    <a:pt x="54600" y="124390"/>
                    <a:pt x="55202" y="123799"/>
                  </a:cubicBezTo>
                  <a:cubicBezTo>
                    <a:pt x="56528" y="122495"/>
                    <a:pt x="56234" y="120283"/>
                    <a:pt x="55553" y="118553"/>
                  </a:cubicBezTo>
                  <a:cubicBezTo>
                    <a:pt x="54872" y="116821"/>
                    <a:pt x="53881" y="115076"/>
                    <a:pt x="54120" y="113231"/>
                  </a:cubicBezTo>
                  <a:cubicBezTo>
                    <a:pt x="54502" y="110269"/>
                    <a:pt x="57681" y="108706"/>
                    <a:pt x="60090" y="106941"/>
                  </a:cubicBezTo>
                  <a:cubicBezTo>
                    <a:pt x="63716" y="104284"/>
                    <a:pt x="66206" y="100125"/>
                    <a:pt x="66835" y="95675"/>
                  </a:cubicBezTo>
                  <a:lnTo>
                    <a:pt x="66835" y="95675"/>
                  </a:lnTo>
                  <a:cubicBezTo>
                    <a:pt x="65061" y="96232"/>
                    <a:pt x="63075" y="96745"/>
                    <a:pt x="61220" y="96745"/>
                  </a:cubicBezTo>
                  <a:cubicBezTo>
                    <a:pt x="59581" y="96745"/>
                    <a:pt x="58045" y="96344"/>
                    <a:pt x="56849" y="95215"/>
                  </a:cubicBezTo>
                  <a:cubicBezTo>
                    <a:pt x="55965" y="94380"/>
                    <a:pt x="55421" y="93259"/>
                    <a:pt x="54897" y="92162"/>
                  </a:cubicBezTo>
                  <a:lnTo>
                    <a:pt x="50173" y="82291"/>
                  </a:lnTo>
                  <a:cubicBezTo>
                    <a:pt x="49966" y="81857"/>
                    <a:pt x="49755" y="81362"/>
                    <a:pt x="49925" y="80912"/>
                  </a:cubicBezTo>
                  <a:cubicBezTo>
                    <a:pt x="50074" y="80517"/>
                    <a:pt x="50366" y="80356"/>
                    <a:pt x="50717" y="80356"/>
                  </a:cubicBezTo>
                  <a:cubicBezTo>
                    <a:pt x="51453" y="80356"/>
                    <a:pt x="52449" y="81064"/>
                    <a:pt x="52928" y="81807"/>
                  </a:cubicBezTo>
                  <a:cubicBezTo>
                    <a:pt x="55452" y="85724"/>
                    <a:pt x="57718" y="89804"/>
                    <a:pt x="59707" y="94020"/>
                  </a:cubicBezTo>
                  <a:cubicBezTo>
                    <a:pt x="63791" y="93273"/>
                    <a:pt x="67648" y="91596"/>
                    <a:pt x="70980" y="89118"/>
                  </a:cubicBezTo>
                  <a:cubicBezTo>
                    <a:pt x="72037" y="88329"/>
                    <a:pt x="73088" y="87386"/>
                    <a:pt x="73445" y="86117"/>
                  </a:cubicBezTo>
                  <a:cubicBezTo>
                    <a:pt x="73802" y="84846"/>
                    <a:pt x="73146" y="83218"/>
                    <a:pt x="71846" y="82993"/>
                  </a:cubicBezTo>
                  <a:cubicBezTo>
                    <a:pt x="71723" y="82971"/>
                    <a:pt x="71600" y="82963"/>
                    <a:pt x="71476" y="82963"/>
                  </a:cubicBezTo>
                  <a:cubicBezTo>
                    <a:pt x="71093" y="82963"/>
                    <a:pt x="70708" y="83045"/>
                    <a:pt x="70324" y="83086"/>
                  </a:cubicBezTo>
                  <a:cubicBezTo>
                    <a:pt x="70133" y="83106"/>
                    <a:pt x="69943" y="83115"/>
                    <a:pt x="69755" y="83115"/>
                  </a:cubicBezTo>
                  <a:cubicBezTo>
                    <a:pt x="66927" y="83115"/>
                    <a:pt x="64468" y="80925"/>
                    <a:pt x="62588" y="78727"/>
                  </a:cubicBezTo>
                  <a:cubicBezTo>
                    <a:pt x="63132" y="78118"/>
                    <a:pt x="63852" y="77890"/>
                    <a:pt x="64640" y="77890"/>
                  </a:cubicBezTo>
                  <a:cubicBezTo>
                    <a:pt x="65842" y="77890"/>
                    <a:pt x="67201" y="78421"/>
                    <a:pt x="68334" y="78941"/>
                  </a:cubicBezTo>
                  <a:cubicBezTo>
                    <a:pt x="71699" y="80486"/>
                    <a:pt x="75249" y="81588"/>
                    <a:pt x="78895" y="82221"/>
                  </a:cubicBezTo>
                  <a:cubicBezTo>
                    <a:pt x="79803" y="82378"/>
                    <a:pt x="80736" y="82513"/>
                    <a:pt x="81554" y="82936"/>
                  </a:cubicBezTo>
                  <a:cubicBezTo>
                    <a:pt x="82126" y="83232"/>
                    <a:pt x="82622" y="83658"/>
                    <a:pt x="83095" y="84096"/>
                  </a:cubicBezTo>
                  <a:cubicBezTo>
                    <a:pt x="87298" y="87967"/>
                    <a:pt x="90407" y="93013"/>
                    <a:pt x="91975" y="98509"/>
                  </a:cubicBezTo>
                  <a:cubicBezTo>
                    <a:pt x="92104" y="98538"/>
                    <a:pt x="92231" y="98552"/>
                    <a:pt x="92354" y="98552"/>
                  </a:cubicBezTo>
                  <a:cubicBezTo>
                    <a:pt x="93754" y="98552"/>
                    <a:pt x="94717" y="96760"/>
                    <a:pt x="94833" y="95252"/>
                  </a:cubicBezTo>
                  <a:cubicBezTo>
                    <a:pt x="94960" y="93612"/>
                    <a:pt x="94769" y="91722"/>
                    <a:pt x="95948" y="90578"/>
                  </a:cubicBezTo>
                  <a:cubicBezTo>
                    <a:pt x="96875" y="89678"/>
                    <a:pt x="98399" y="89556"/>
                    <a:pt x="99214" y="88552"/>
                  </a:cubicBezTo>
                  <a:cubicBezTo>
                    <a:pt x="100238" y="87289"/>
                    <a:pt x="99703" y="85157"/>
                    <a:pt x="100900" y="84056"/>
                  </a:cubicBezTo>
                  <a:cubicBezTo>
                    <a:pt x="101284" y="83704"/>
                    <a:pt x="101728" y="83552"/>
                    <a:pt x="102190" y="83552"/>
                  </a:cubicBezTo>
                  <a:cubicBezTo>
                    <a:pt x="103537" y="83552"/>
                    <a:pt x="105034" y="84844"/>
                    <a:pt x="105630" y="86240"/>
                  </a:cubicBezTo>
                  <a:cubicBezTo>
                    <a:pt x="106431" y="88116"/>
                    <a:pt x="106723" y="90422"/>
                    <a:pt x="108410" y="91569"/>
                  </a:cubicBezTo>
                  <a:lnTo>
                    <a:pt x="111137" y="91176"/>
                  </a:lnTo>
                  <a:cubicBezTo>
                    <a:pt x="111152" y="95778"/>
                    <a:pt x="112750" y="100362"/>
                    <a:pt x="115602" y="103975"/>
                  </a:cubicBezTo>
                  <a:cubicBezTo>
                    <a:pt x="117157" y="103161"/>
                    <a:pt x="116453" y="100795"/>
                    <a:pt x="115480" y="99330"/>
                  </a:cubicBezTo>
                  <a:cubicBezTo>
                    <a:pt x="114508" y="97866"/>
                    <a:pt x="113554" y="95681"/>
                    <a:pt x="114936" y="94596"/>
                  </a:cubicBezTo>
                  <a:lnTo>
                    <a:pt x="114936" y="94596"/>
                  </a:lnTo>
                  <a:cubicBezTo>
                    <a:pt x="116854" y="94614"/>
                    <a:pt x="117747" y="97259"/>
                    <a:pt x="119611" y="97712"/>
                  </a:cubicBezTo>
                  <a:cubicBezTo>
                    <a:pt x="119777" y="97752"/>
                    <a:pt x="119940" y="97771"/>
                    <a:pt x="120101" y="97771"/>
                  </a:cubicBezTo>
                  <a:cubicBezTo>
                    <a:pt x="121744" y="97771"/>
                    <a:pt x="123089" y="95790"/>
                    <a:pt x="122784" y="94080"/>
                  </a:cubicBezTo>
                  <a:cubicBezTo>
                    <a:pt x="122451" y="92201"/>
                    <a:pt x="120835" y="90820"/>
                    <a:pt x="119169" y="89895"/>
                  </a:cubicBezTo>
                  <a:cubicBezTo>
                    <a:pt x="117675" y="88258"/>
                    <a:pt x="119833" y="85644"/>
                    <a:pt x="122018" y="85274"/>
                  </a:cubicBezTo>
                  <a:cubicBezTo>
                    <a:pt x="122730" y="85153"/>
                    <a:pt x="123464" y="85138"/>
                    <a:pt x="124199" y="85138"/>
                  </a:cubicBezTo>
                  <a:cubicBezTo>
                    <a:pt x="124443" y="85138"/>
                    <a:pt x="124686" y="85140"/>
                    <a:pt x="124930" y="85140"/>
                  </a:cubicBezTo>
                  <a:cubicBezTo>
                    <a:pt x="126201" y="85140"/>
                    <a:pt x="127452" y="85095"/>
                    <a:pt x="128573" y="84531"/>
                  </a:cubicBezTo>
                  <a:cubicBezTo>
                    <a:pt x="130946" y="83339"/>
                    <a:pt x="131739" y="80207"/>
                    <a:pt x="131200" y="77607"/>
                  </a:cubicBezTo>
                  <a:cubicBezTo>
                    <a:pt x="130659" y="75007"/>
                    <a:pt x="129117" y="72748"/>
                    <a:pt x="127857" y="70410"/>
                  </a:cubicBezTo>
                  <a:cubicBezTo>
                    <a:pt x="126781" y="68413"/>
                    <a:pt x="126249" y="65298"/>
                    <a:pt x="128341" y="64420"/>
                  </a:cubicBezTo>
                  <a:cubicBezTo>
                    <a:pt x="128900" y="64186"/>
                    <a:pt x="129528" y="64195"/>
                    <a:pt x="130135" y="64170"/>
                  </a:cubicBezTo>
                  <a:cubicBezTo>
                    <a:pt x="138047" y="63837"/>
                    <a:pt x="144592" y="55459"/>
                    <a:pt x="143005" y="47701"/>
                  </a:cubicBezTo>
                  <a:cubicBezTo>
                    <a:pt x="142706" y="46238"/>
                    <a:pt x="142140" y="44786"/>
                    <a:pt x="141097" y="43719"/>
                  </a:cubicBezTo>
                  <a:cubicBezTo>
                    <a:pt x="139216" y="41800"/>
                    <a:pt x="136024" y="41349"/>
                    <a:pt x="134619" y="39057"/>
                  </a:cubicBezTo>
                  <a:cubicBezTo>
                    <a:pt x="132900" y="36255"/>
                    <a:pt x="135025" y="32537"/>
                    <a:pt x="137778" y="30737"/>
                  </a:cubicBezTo>
                  <a:cubicBezTo>
                    <a:pt x="140529" y="28938"/>
                    <a:pt x="143891" y="28156"/>
                    <a:pt x="146461" y="26105"/>
                  </a:cubicBezTo>
                  <a:cubicBezTo>
                    <a:pt x="147145" y="26087"/>
                    <a:pt x="147512" y="25417"/>
                    <a:pt x="147638" y="24743"/>
                  </a:cubicBezTo>
                  <a:cubicBezTo>
                    <a:pt x="147716" y="24319"/>
                    <a:pt x="147611" y="23887"/>
                    <a:pt x="147608" y="23456"/>
                  </a:cubicBezTo>
                  <a:cubicBezTo>
                    <a:pt x="147598" y="22276"/>
                    <a:pt x="148442" y="21139"/>
                    <a:pt x="149574" y="20805"/>
                  </a:cubicBezTo>
                  <a:cubicBezTo>
                    <a:pt x="149811" y="20736"/>
                    <a:pt x="150056" y="20702"/>
                    <a:pt x="150302" y="20702"/>
                  </a:cubicBezTo>
                  <a:cubicBezTo>
                    <a:pt x="151231" y="20702"/>
                    <a:pt x="152165" y="21179"/>
                    <a:pt x="152664" y="21968"/>
                  </a:cubicBezTo>
                  <a:cubicBezTo>
                    <a:pt x="153442" y="23198"/>
                    <a:pt x="153129" y="24821"/>
                    <a:pt x="152563" y="26163"/>
                  </a:cubicBezTo>
                  <a:cubicBezTo>
                    <a:pt x="151998" y="27505"/>
                    <a:pt x="151199" y="28790"/>
                    <a:pt x="151051" y="30239"/>
                  </a:cubicBezTo>
                  <a:cubicBezTo>
                    <a:pt x="150905" y="31687"/>
                    <a:pt x="151726" y="33391"/>
                    <a:pt x="153173" y="33553"/>
                  </a:cubicBezTo>
                  <a:cubicBezTo>
                    <a:pt x="153252" y="33562"/>
                    <a:pt x="153330" y="33566"/>
                    <a:pt x="153406" y="33566"/>
                  </a:cubicBezTo>
                  <a:cubicBezTo>
                    <a:pt x="155043" y="33566"/>
                    <a:pt x="156090" y="31574"/>
                    <a:pt x="156201" y="29877"/>
                  </a:cubicBezTo>
                  <a:cubicBezTo>
                    <a:pt x="156318" y="28099"/>
                    <a:pt x="155972" y="26160"/>
                    <a:pt x="156925" y="24659"/>
                  </a:cubicBezTo>
                  <a:cubicBezTo>
                    <a:pt x="158377" y="22374"/>
                    <a:pt x="162385" y="21839"/>
                    <a:pt x="162490" y="19133"/>
                  </a:cubicBezTo>
                  <a:cubicBezTo>
                    <a:pt x="162574" y="16945"/>
                    <a:pt x="159821" y="15661"/>
                    <a:pt x="159327" y="13530"/>
                  </a:cubicBezTo>
                  <a:cubicBezTo>
                    <a:pt x="159129" y="12668"/>
                    <a:pt x="159325" y="11773"/>
                    <a:pt x="159405" y="10894"/>
                  </a:cubicBezTo>
                  <a:cubicBezTo>
                    <a:pt x="159709" y="7612"/>
                    <a:pt x="158263" y="4218"/>
                    <a:pt x="155688" y="2163"/>
                  </a:cubicBezTo>
                  <a:cubicBezTo>
                    <a:pt x="153919" y="751"/>
                    <a:pt x="151652" y="0"/>
                    <a:pt x="149391" y="0"/>
                  </a:cubicBezTo>
                  <a:close/>
                </a:path>
              </a:pathLst>
            </a:custGeom>
            <a:solidFill>
              <a:schemeClr val="accent2"/>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85" name="Google Shape;14085;p56"/>
            <p:cNvSpPr/>
            <p:nvPr/>
          </p:nvSpPr>
          <p:spPr>
            <a:xfrm>
              <a:off x="6146600" y="3671525"/>
              <a:ext cx="342925" cy="189500"/>
            </a:xfrm>
            <a:custGeom>
              <a:avLst/>
              <a:gdLst/>
              <a:ahLst/>
              <a:cxnLst/>
              <a:rect l="l" t="t" r="r" b="b"/>
              <a:pathLst>
                <a:path w="13717" h="7580" extrusionOk="0">
                  <a:moveTo>
                    <a:pt x="9951" y="0"/>
                  </a:moveTo>
                  <a:cubicBezTo>
                    <a:pt x="6355" y="0"/>
                    <a:pt x="1" y="1281"/>
                    <a:pt x="2486" y="4894"/>
                  </a:cubicBezTo>
                  <a:cubicBezTo>
                    <a:pt x="3169" y="5885"/>
                    <a:pt x="4297" y="6467"/>
                    <a:pt x="5404" y="6938"/>
                  </a:cubicBezTo>
                  <a:cubicBezTo>
                    <a:pt x="6217" y="7282"/>
                    <a:pt x="7136" y="7580"/>
                    <a:pt x="8003" y="7580"/>
                  </a:cubicBezTo>
                  <a:cubicBezTo>
                    <a:pt x="8565" y="7580"/>
                    <a:pt x="9106" y="7454"/>
                    <a:pt x="9581" y="7134"/>
                  </a:cubicBezTo>
                  <a:cubicBezTo>
                    <a:pt x="10406" y="6577"/>
                    <a:pt x="13156" y="2774"/>
                    <a:pt x="13348" y="1948"/>
                  </a:cubicBezTo>
                  <a:cubicBezTo>
                    <a:pt x="13716" y="358"/>
                    <a:pt x="13186" y="447"/>
                    <a:pt x="11597" y="126"/>
                  </a:cubicBezTo>
                  <a:cubicBezTo>
                    <a:pt x="11194" y="44"/>
                    <a:pt x="10620" y="0"/>
                    <a:pt x="9951" y="0"/>
                  </a:cubicBezTo>
                  <a:close/>
                </a:path>
              </a:pathLst>
            </a:custGeom>
            <a:solidFill>
              <a:schemeClr val="accent2"/>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86" name="Google Shape;14086;p56"/>
            <p:cNvSpPr/>
            <p:nvPr/>
          </p:nvSpPr>
          <p:spPr>
            <a:xfrm>
              <a:off x="5901600" y="3652500"/>
              <a:ext cx="558700" cy="402875"/>
            </a:xfrm>
            <a:custGeom>
              <a:avLst/>
              <a:gdLst/>
              <a:ahLst/>
              <a:cxnLst/>
              <a:rect l="l" t="t" r="r" b="b"/>
              <a:pathLst>
                <a:path w="22348" h="16115" extrusionOk="0">
                  <a:moveTo>
                    <a:pt x="946" y="1"/>
                  </a:moveTo>
                  <a:cubicBezTo>
                    <a:pt x="616" y="1"/>
                    <a:pt x="299" y="66"/>
                    <a:pt x="1" y="208"/>
                  </a:cubicBezTo>
                  <a:cubicBezTo>
                    <a:pt x="742" y="1762"/>
                    <a:pt x="2032" y="3475"/>
                    <a:pt x="2935" y="5119"/>
                  </a:cubicBezTo>
                  <a:cubicBezTo>
                    <a:pt x="6575" y="11745"/>
                    <a:pt x="13987" y="16115"/>
                    <a:pt x="21544" y="16115"/>
                  </a:cubicBezTo>
                  <a:cubicBezTo>
                    <a:pt x="21635" y="16115"/>
                    <a:pt x="21726" y="16114"/>
                    <a:pt x="21817" y="16113"/>
                  </a:cubicBezTo>
                  <a:cubicBezTo>
                    <a:pt x="22347" y="15571"/>
                    <a:pt x="21564" y="14744"/>
                    <a:pt x="20866" y="14448"/>
                  </a:cubicBezTo>
                  <a:cubicBezTo>
                    <a:pt x="18934" y="13634"/>
                    <a:pt x="16857" y="13226"/>
                    <a:pt x="14879" y="12532"/>
                  </a:cubicBezTo>
                  <a:cubicBezTo>
                    <a:pt x="12900" y="11839"/>
                    <a:pt x="10943" y="10790"/>
                    <a:pt x="9769" y="9051"/>
                  </a:cubicBezTo>
                  <a:cubicBezTo>
                    <a:pt x="9280" y="8326"/>
                    <a:pt x="8945" y="7508"/>
                    <a:pt x="8542" y="6731"/>
                  </a:cubicBezTo>
                  <a:cubicBezTo>
                    <a:pt x="7503" y="4729"/>
                    <a:pt x="3759" y="1"/>
                    <a:pt x="946" y="1"/>
                  </a:cubicBezTo>
                  <a:close/>
                </a:path>
              </a:pathLst>
            </a:custGeom>
            <a:solidFill>
              <a:schemeClr val="accent2"/>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87" name="Google Shape;14087;p56"/>
            <p:cNvSpPr/>
            <p:nvPr/>
          </p:nvSpPr>
          <p:spPr>
            <a:xfrm>
              <a:off x="6249675" y="4061675"/>
              <a:ext cx="964575" cy="811125"/>
            </a:xfrm>
            <a:custGeom>
              <a:avLst/>
              <a:gdLst/>
              <a:ahLst/>
              <a:cxnLst/>
              <a:rect l="l" t="t" r="r" b="b"/>
              <a:pathLst>
                <a:path w="38583" h="32445" extrusionOk="0">
                  <a:moveTo>
                    <a:pt x="17573" y="0"/>
                  </a:moveTo>
                  <a:cubicBezTo>
                    <a:pt x="14431" y="0"/>
                    <a:pt x="10968" y="2180"/>
                    <a:pt x="9011" y="4369"/>
                  </a:cubicBezTo>
                  <a:cubicBezTo>
                    <a:pt x="8028" y="5468"/>
                    <a:pt x="7111" y="6810"/>
                    <a:pt x="5676" y="7153"/>
                  </a:cubicBezTo>
                  <a:cubicBezTo>
                    <a:pt x="4830" y="7356"/>
                    <a:pt x="3925" y="7164"/>
                    <a:pt x="3076" y="7361"/>
                  </a:cubicBezTo>
                  <a:cubicBezTo>
                    <a:pt x="581" y="7938"/>
                    <a:pt x="1" y="11293"/>
                    <a:pt x="569" y="13791"/>
                  </a:cubicBezTo>
                  <a:cubicBezTo>
                    <a:pt x="1136" y="16289"/>
                    <a:pt x="2307" y="18910"/>
                    <a:pt x="1374" y="21296"/>
                  </a:cubicBezTo>
                  <a:cubicBezTo>
                    <a:pt x="1185" y="21776"/>
                    <a:pt x="913" y="22246"/>
                    <a:pt x="921" y="22762"/>
                  </a:cubicBezTo>
                  <a:cubicBezTo>
                    <a:pt x="932" y="23380"/>
                    <a:pt x="1355" y="23921"/>
                    <a:pt x="1849" y="24293"/>
                  </a:cubicBezTo>
                  <a:cubicBezTo>
                    <a:pt x="2646" y="24890"/>
                    <a:pt x="3559" y="25128"/>
                    <a:pt x="4517" y="25128"/>
                  </a:cubicBezTo>
                  <a:cubicBezTo>
                    <a:pt x="6301" y="25128"/>
                    <a:pt x="8239" y="24301"/>
                    <a:pt x="9868" y="23418"/>
                  </a:cubicBezTo>
                  <a:cubicBezTo>
                    <a:pt x="11665" y="22444"/>
                    <a:pt x="13735" y="21414"/>
                    <a:pt x="15685" y="21414"/>
                  </a:cubicBezTo>
                  <a:cubicBezTo>
                    <a:pt x="16453" y="21414"/>
                    <a:pt x="17203" y="21574"/>
                    <a:pt x="17910" y="21960"/>
                  </a:cubicBezTo>
                  <a:cubicBezTo>
                    <a:pt x="20585" y="23420"/>
                    <a:pt x="20837" y="27119"/>
                    <a:pt x="22486" y="29685"/>
                  </a:cubicBezTo>
                  <a:cubicBezTo>
                    <a:pt x="23522" y="31296"/>
                    <a:pt x="25450" y="32445"/>
                    <a:pt x="27291" y="32445"/>
                  </a:cubicBezTo>
                  <a:cubicBezTo>
                    <a:pt x="28027" y="32445"/>
                    <a:pt x="28749" y="32261"/>
                    <a:pt x="29394" y="31851"/>
                  </a:cubicBezTo>
                  <a:cubicBezTo>
                    <a:pt x="30163" y="31362"/>
                    <a:pt x="30731" y="30624"/>
                    <a:pt x="31285" y="29900"/>
                  </a:cubicBezTo>
                  <a:lnTo>
                    <a:pt x="34684" y="25460"/>
                  </a:lnTo>
                  <a:cubicBezTo>
                    <a:pt x="36183" y="23501"/>
                    <a:pt x="37736" y="21414"/>
                    <a:pt x="38025" y="18965"/>
                  </a:cubicBezTo>
                  <a:cubicBezTo>
                    <a:pt x="38582" y="14235"/>
                    <a:pt x="34390" y="10436"/>
                    <a:pt x="30609" y="7540"/>
                  </a:cubicBezTo>
                  <a:cubicBezTo>
                    <a:pt x="30407" y="6031"/>
                    <a:pt x="30190" y="4479"/>
                    <a:pt x="29421" y="3165"/>
                  </a:cubicBezTo>
                  <a:cubicBezTo>
                    <a:pt x="28683" y="1906"/>
                    <a:pt x="27576" y="1186"/>
                    <a:pt x="26718" y="1186"/>
                  </a:cubicBezTo>
                  <a:cubicBezTo>
                    <a:pt x="25783" y="1186"/>
                    <a:pt x="25141" y="2039"/>
                    <a:pt x="25589" y="3982"/>
                  </a:cubicBezTo>
                  <a:cubicBezTo>
                    <a:pt x="25561" y="3983"/>
                    <a:pt x="25533" y="3983"/>
                    <a:pt x="25505" y="3983"/>
                  </a:cubicBezTo>
                  <a:cubicBezTo>
                    <a:pt x="23077" y="3983"/>
                    <a:pt x="21095" y="399"/>
                    <a:pt x="18382" y="51"/>
                  </a:cubicBezTo>
                  <a:cubicBezTo>
                    <a:pt x="18115" y="17"/>
                    <a:pt x="17846" y="0"/>
                    <a:pt x="17573" y="0"/>
                  </a:cubicBezTo>
                  <a:close/>
                </a:path>
              </a:pathLst>
            </a:custGeom>
            <a:solidFill>
              <a:schemeClr val="accent2"/>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
        <p:nvSpPr>
          <p:cNvPr id="14088" name="Google Shape;14088;p56"/>
          <p:cNvSpPr/>
          <p:nvPr/>
        </p:nvSpPr>
        <p:spPr>
          <a:xfrm>
            <a:off x="5065688" y="3330875"/>
            <a:ext cx="141900" cy="1419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89" name="Google Shape;14089;p56"/>
          <p:cNvSpPr/>
          <p:nvPr/>
        </p:nvSpPr>
        <p:spPr>
          <a:xfrm>
            <a:off x="7228688" y="2308975"/>
            <a:ext cx="141900" cy="1419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90" name="Google Shape;14090;p56"/>
          <p:cNvSpPr/>
          <p:nvPr/>
        </p:nvSpPr>
        <p:spPr>
          <a:xfrm>
            <a:off x="4733588" y="2232325"/>
            <a:ext cx="141900" cy="1419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91" name="Google Shape;14091;p56"/>
          <p:cNvSpPr/>
          <p:nvPr/>
        </p:nvSpPr>
        <p:spPr>
          <a:xfrm>
            <a:off x="6002438" y="3015775"/>
            <a:ext cx="141900" cy="1419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92" name="Google Shape;14092;p56"/>
          <p:cNvSpPr/>
          <p:nvPr/>
        </p:nvSpPr>
        <p:spPr>
          <a:xfrm>
            <a:off x="5951338" y="1636225"/>
            <a:ext cx="141900" cy="1419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93" name="Google Shape;14093;p56"/>
          <p:cNvSpPr/>
          <p:nvPr/>
        </p:nvSpPr>
        <p:spPr>
          <a:xfrm>
            <a:off x="5363738" y="3705550"/>
            <a:ext cx="141900" cy="1419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94" name="Google Shape;14094;p56"/>
          <p:cNvSpPr/>
          <p:nvPr/>
        </p:nvSpPr>
        <p:spPr>
          <a:xfrm>
            <a:off x="6598513" y="3407500"/>
            <a:ext cx="141900" cy="1419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95" name="Google Shape;14095;p56"/>
          <p:cNvSpPr/>
          <p:nvPr/>
        </p:nvSpPr>
        <p:spPr>
          <a:xfrm>
            <a:off x="7645963" y="1900200"/>
            <a:ext cx="141900" cy="1419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96" name="Google Shape;14096;p56"/>
          <p:cNvSpPr/>
          <p:nvPr/>
        </p:nvSpPr>
        <p:spPr>
          <a:xfrm>
            <a:off x="5951338" y="2525375"/>
            <a:ext cx="141900" cy="1419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097" name="Google Shape;14097;p56"/>
          <p:cNvSpPr/>
          <p:nvPr/>
        </p:nvSpPr>
        <p:spPr>
          <a:xfrm>
            <a:off x="8131338" y="3472775"/>
            <a:ext cx="141900" cy="141900"/>
          </a:xfrm>
          <a:prstGeom prst="ellipse">
            <a:avLst/>
          </a:pr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4098" name="Google Shape;14098;p56"/>
          <p:cNvGrpSpPr/>
          <p:nvPr/>
        </p:nvGrpSpPr>
        <p:grpSpPr>
          <a:xfrm flipH="1">
            <a:off x="870770" y="2568162"/>
            <a:ext cx="3218186" cy="1662000"/>
            <a:chOff x="713223" y="2534025"/>
            <a:chExt cx="3858736" cy="1662000"/>
          </a:xfrm>
        </p:grpSpPr>
        <p:sp>
          <p:nvSpPr>
            <p:cNvPr id="14099" name="Google Shape;14099;p56"/>
            <p:cNvSpPr/>
            <p:nvPr/>
          </p:nvSpPr>
          <p:spPr>
            <a:xfrm>
              <a:off x="713223" y="2534025"/>
              <a:ext cx="3858736" cy="1549150"/>
            </a:xfrm>
            <a:custGeom>
              <a:avLst/>
              <a:gdLst/>
              <a:ahLst/>
              <a:cxnLst/>
              <a:rect l="l" t="t" r="r" b="b"/>
              <a:pathLst>
                <a:path w="65689" h="41971" extrusionOk="0">
                  <a:moveTo>
                    <a:pt x="0" y="0"/>
                  </a:moveTo>
                  <a:lnTo>
                    <a:pt x="439" y="41435"/>
                  </a:lnTo>
                  <a:lnTo>
                    <a:pt x="65688" y="41971"/>
                  </a:lnTo>
                  <a:lnTo>
                    <a:pt x="64829" y="422"/>
                  </a:lnTo>
                  <a:lnTo>
                    <a:pt x="34696" y="505"/>
                  </a:lnTo>
                  <a:lnTo>
                    <a:pt x="0" y="0"/>
                  </a:lnTo>
                  <a:close/>
                </a:path>
              </a:pathLst>
            </a:custGeom>
            <a:solidFill>
              <a:schemeClr val="accent4"/>
            </a:solidFill>
            <a:ln>
              <a:noFill/>
            </a:ln>
            <a:effectLst>
              <a:outerShdw blurRad="57150" dist="19050" dir="5400000" algn="bl" rotWithShape="0">
                <a:srgbClr val="263A43">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00" name="Google Shape;14100;p56"/>
            <p:cNvSpPr/>
            <p:nvPr/>
          </p:nvSpPr>
          <p:spPr>
            <a:xfrm>
              <a:off x="737498" y="4018976"/>
              <a:ext cx="3833947" cy="177049"/>
            </a:xfrm>
            <a:custGeom>
              <a:avLst/>
              <a:gdLst/>
              <a:ahLst/>
              <a:cxnLst/>
              <a:rect l="l" t="t" r="r" b="b"/>
              <a:pathLst>
                <a:path w="65267" h="2666" extrusionOk="0">
                  <a:moveTo>
                    <a:pt x="55311" y="399"/>
                  </a:moveTo>
                  <a:lnTo>
                    <a:pt x="55311" y="399"/>
                  </a:lnTo>
                  <a:cubicBezTo>
                    <a:pt x="55312" y="400"/>
                    <a:pt x="55314" y="401"/>
                    <a:pt x="55315" y="402"/>
                  </a:cubicBezTo>
                  <a:lnTo>
                    <a:pt x="55315" y="402"/>
                  </a:lnTo>
                  <a:cubicBezTo>
                    <a:pt x="55314" y="401"/>
                    <a:pt x="55313" y="400"/>
                    <a:pt x="55311" y="399"/>
                  </a:cubicBezTo>
                  <a:close/>
                  <a:moveTo>
                    <a:pt x="50017" y="577"/>
                  </a:moveTo>
                  <a:cubicBezTo>
                    <a:pt x="49996" y="610"/>
                    <a:pt x="49984" y="621"/>
                    <a:pt x="49979" y="621"/>
                  </a:cubicBezTo>
                  <a:cubicBezTo>
                    <a:pt x="49970" y="621"/>
                    <a:pt x="49986" y="582"/>
                    <a:pt x="50017" y="577"/>
                  </a:cubicBezTo>
                  <a:close/>
                  <a:moveTo>
                    <a:pt x="37986" y="674"/>
                  </a:moveTo>
                  <a:cubicBezTo>
                    <a:pt x="38085" y="674"/>
                    <a:pt x="38225" y="716"/>
                    <a:pt x="37974" y="716"/>
                  </a:cubicBezTo>
                  <a:cubicBezTo>
                    <a:pt x="37958" y="716"/>
                    <a:pt x="37941" y="716"/>
                    <a:pt x="37922" y="716"/>
                  </a:cubicBezTo>
                  <a:cubicBezTo>
                    <a:pt x="37938" y="706"/>
                    <a:pt x="37953" y="692"/>
                    <a:pt x="37965" y="675"/>
                  </a:cubicBezTo>
                  <a:cubicBezTo>
                    <a:pt x="37972" y="675"/>
                    <a:pt x="37979" y="674"/>
                    <a:pt x="37986" y="674"/>
                  </a:cubicBezTo>
                  <a:close/>
                  <a:moveTo>
                    <a:pt x="15099" y="2106"/>
                  </a:moveTo>
                  <a:cubicBezTo>
                    <a:pt x="15108" y="2106"/>
                    <a:pt x="15092" y="2144"/>
                    <a:pt x="15061" y="2149"/>
                  </a:cubicBezTo>
                  <a:cubicBezTo>
                    <a:pt x="15082" y="2116"/>
                    <a:pt x="15094" y="2106"/>
                    <a:pt x="15099" y="2106"/>
                  </a:cubicBezTo>
                  <a:close/>
                  <a:moveTo>
                    <a:pt x="31031" y="2147"/>
                  </a:moveTo>
                  <a:cubicBezTo>
                    <a:pt x="31034" y="2147"/>
                    <a:pt x="31038" y="2161"/>
                    <a:pt x="31044" y="2177"/>
                  </a:cubicBezTo>
                  <a:cubicBezTo>
                    <a:pt x="31044" y="2177"/>
                    <a:pt x="31043" y="2177"/>
                    <a:pt x="31043" y="2177"/>
                  </a:cubicBezTo>
                  <a:cubicBezTo>
                    <a:pt x="31036" y="2177"/>
                    <a:pt x="31031" y="2183"/>
                    <a:pt x="31029" y="2200"/>
                  </a:cubicBezTo>
                  <a:lnTo>
                    <a:pt x="31029" y="2200"/>
                  </a:lnTo>
                  <a:cubicBezTo>
                    <a:pt x="31028" y="2160"/>
                    <a:pt x="31029" y="2147"/>
                    <a:pt x="31031" y="2147"/>
                  </a:cubicBezTo>
                  <a:close/>
                  <a:moveTo>
                    <a:pt x="43" y="1"/>
                  </a:moveTo>
                  <a:cubicBezTo>
                    <a:pt x="29" y="1"/>
                    <a:pt x="15" y="3"/>
                    <a:pt x="1" y="9"/>
                  </a:cubicBezTo>
                  <a:cubicBezTo>
                    <a:pt x="1" y="57"/>
                    <a:pt x="1" y="67"/>
                    <a:pt x="2" y="99"/>
                  </a:cubicBezTo>
                  <a:cubicBezTo>
                    <a:pt x="2" y="97"/>
                    <a:pt x="2" y="97"/>
                    <a:pt x="2" y="97"/>
                  </a:cubicBezTo>
                  <a:cubicBezTo>
                    <a:pt x="2" y="97"/>
                    <a:pt x="2" y="164"/>
                    <a:pt x="3" y="221"/>
                  </a:cubicBezTo>
                  <a:cubicBezTo>
                    <a:pt x="5" y="310"/>
                    <a:pt x="5" y="329"/>
                    <a:pt x="5" y="336"/>
                  </a:cubicBezTo>
                  <a:cubicBezTo>
                    <a:pt x="5" y="375"/>
                    <a:pt x="6" y="416"/>
                    <a:pt x="6" y="454"/>
                  </a:cubicBezTo>
                  <a:lnTo>
                    <a:pt x="6" y="496"/>
                  </a:lnTo>
                  <a:cubicBezTo>
                    <a:pt x="6" y="514"/>
                    <a:pt x="6" y="543"/>
                    <a:pt x="7" y="572"/>
                  </a:cubicBezTo>
                  <a:lnTo>
                    <a:pt x="7" y="631"/>
                  </a:lnTo>
                  <a:lnTo>
                    <a:pt x="7" y="677"/>
                  </a:lnTo>
                  <a:lnTo>
                    <a:pt x="7" y="678"/>
                  </a:lnTo>
                  <a:cubicBezTo>
                    <a:pt x="7" y="682"/>
                    <a:pt x="7" y="704"/>
                    <a:pt x="10" y="850"/>
                  </a:cubicBezTo>
                  <a:cubicBezTo>
                    <a:pt x="11" y="979"/>
                    <a:pt x="11" y="996"/>
                    <a:pt x="12" y="1056"/>
                  </a:cubicBezTo>
                  <a:lnTo>
                    <a:pt x="12" y="1076"/>
                  </a:lnTo>
                  <a:cubicBezTo>
                    <a:pt x="17" y="1495"/>
                    <a:pt x="16" y="1430"/>
                    <a:pt x="21" y="1848"/>
                  </a:cubicBezTo>
                  <a:cubicBezTo>
                    <a:pt x="23" y="1996"/>
                    <a:pt x="28" y="2436"/>
                    <a:pt x="28" y="2436"/>
                  </a:cubicBezTo>
                  <a:cubicBezTo>
                    <a:pt x="77" y="2466"/>
                    <a:pt x="130" y="2478"/>
                    <a:pt x="220" y="2478"/>
                  </a:cubicBezTo>
                  <a:cubicBezTo>
                    <a:pt x="328" y="2478"/>
                    <a:pt x="489" y="2461"/>
                    <a:pt x="757" y="2435"/>
                  </a:cubicBezTo>
                  <a:cubicBezTo>
                    <a:pt x="760" y="2448"/>
                    <a:pt x="867" y="2456"/>
                    <a:pt x="960" y="2456"/>
                  </a:cubicBezTo>
                  <a:cubicBezTo>
                    <a:pt x="1026" y="2456"/>
                    <a:pt x="1085" y="2452"/>
                    <a:pt x="1093" y="2444"/>
                  </a:cubicBezTo>
                  <a:cubicBezTo>
                    <a:pt x="1093" y="2443"/>
                    <a:pt x="1097" y="2443"/>
                    <a:pt x="1103" y="2443"/>
                  </a:cubicBezTo>
                  <a:cubicBezTo>
                    <a:pt x="1169" y="2443"/>
                    <a:pt x="1522" y="2479"/>
                    <a:pt x="1611" y="2535"/>
                  </a:cubicBezTo>
                  <a:cubicBezTo>
                    <a:pt x="1655" y="2505"/>
                    <a:pt x="1716" y="2495"/>
                    <a:pt x="1781" y="2495"/>
                  </a:cubicBezTo>
                  <a:cubicBezTo>
                    <a:pt x="1869" y="2495"/>
                    <a:pt x="1964" y="2514"/>
                    <a:pt x="2029" y="2524"/>
                  </a:cubicBezTo>
                  <a:cubicBezTo>
                    <a:pt x="2030" y="2524"/>
                    <a:pt x="2031" y="2524"/>
                    <a:pt x="2033" y="2524"/>
                  </a:cubicBezTo>
                  <a:cubicBezTo>
                    <a:pt x="2069" y="2524"/>
                    <a:pt x="2106" y="2556"/>
                    <a:pt x="2144" y="2556"/>
                  </a:cubicBezTo>
                  <a:cubicBezTo>
                    <a:pt x="2173" y="2556"/>
                    <a:pt x="2202" y="2538"/>
                    <a:pt x="2233" y="2477"/>
                  </a:cubicBezTo>
                  <a:cubicBezTo>
                    <a:pt x="2244" y="2479"/>
                    <a:pt x="2255" y="2480"/>
                    <a:pt x="2266" y="2480"/>
                  </a:cubicBezTo>
                  <a:cubicBezTo>
                    <a:pt x="2330" y="2480"/>
                    <a:pt x="2392" y="2448"/>
                    <a:pt x="2453" y="2427"/>
                  </a:cubicBezTo>
                  <a:cubicBezTo>
                    <a:pt x="2457" y="2419"/>
                    <a:pt x="2466" y="2415"/>
                    <a:pt x="2479" y="2415"/>
                  </a:cubicBezTo>
                  <a:cubicBezTo>
                    <a:pt x="2543" y="2415"/>
                    <a:pt x="2706" y="2505"/>
                    <a:pt x="2903" y="2505"/>
                  </a:cubicBezTo>
                  <a:cubicBezTo>
                    <a:pt x="2958" y="2505"/>
                    <a:pt x="3016" y="2498"/>
                    <a:pt x="3075" y="2479"/>
                  </a:cubicBezTo>
                  <a:cubicBezTo>
                    <a:pt x="3088" y="2475"/>
                    <a:pt x="3105" y="2474"/>
                    <a:pt x="3124" y="2474"/>
                  </a:cubicBezTo>
                  <a:cubicBezTo>
                    <a:pt x="3215" y="2474"/>
                    <a:pt x="3364" y="2512"/>
                    <a:pt x="3493" y="2512"/>
                  </a:cubicBezTo>
                  <a:cubicBezTo>
                    <a:pt x="3593" y="2512"/>
                    <a:pt x="3682" y="2489"/>
                    <a:pt x="3723" y="2409"/>
                  </a:cubicBezTo>
                  <a:cubicBezTo>
                    <a:pt x="3735" y="2405"/>
                    <a:pt x="3749" y="2403"/>
                    <a:pt x="3764" y="2403"/>
                  </a:cubicBezTo>
                  <a:cubicBezTo>
                    <a:pt x="3863" y="2403"/>
                    <a:pt x="4004" y="2487"/>
                    <a:pt x="4129" y="2487"/>
                  </a:cubicBezTo>
                  <a:cubicBezTo>
                    <a:pt x="4147" y="2487"/>
                    <a:pt x="4164" y="2486"/>
                    <a:pt x="4181" y="2482"/>
                  </a:cubicBezTo>
                  <a:cubicBezTo>
                    <a:pt x="4198" y="2478"/>
                    <a:pt x="4215" y="2476"/>
                    <a:pt x="4233" y="2476"/>
                  </a:cubicBezTo>
                  <a:cubicBezTo>
                    <a:pt x="4261" y="2476"/>
                    <a:pt x="4290" y="2480"/>
                    <a:pt x="4319" y="2480"/>
                  </a:cubicBezTo>
                  <a:cubicBezTo>
                    <a:pt x="4356" y="2480"/>
                    <a:pt x="4394" y="2475"/>
                    <a:pt x="4433" y="2453"/>
                  </a:cubicBezTo>
                  <a:cubicBezTo>
                    <a:pt x="4532" y="2449"/>
                    <a:pt x="4630" y="2431"/>
                    <a:pt x="4725" y="2401"/>
                  </a:cubicBezTo>
                  <a:cubicBezTo>
                    <a:pt x="4755" y="2421"/>
                    <a:pt x="4786" y="2429"/>
                    <a:pt x="4817" y="2429"/>
                  </a:cubicBezTo>
                  <a:cubicBezTo>
                    <a:pt x="4894" y="2429"/>
                    <a:pt x="4974" y="2377"/>
                    <a:pt x="5059" y="2329"/>
                  </a:cubicBezTo>
                  <a:cubicBezTo>
                    <a:pt x="5085" y="2348"/>
                    <a:pt x="5112" y="2355"/>
                    <a:pt x="5139" y="2355"/>
                  </a:cubicBezTo>
                  <a:cubicBezTo>
                    <a:pt x="5206" y="2355"/>
                    <a:pt x="5275" y="2313"/>
                    <a:pt x="5346" y="2313"/>
                  </a:cubicBezTo>
                  <a:cubicBezTo>
                    <a:pt x="5376" y="2313"/>
                    <a:pt x="5406" y="2320"/>
                    <a:pt x="5437" y="2341"/>
                  </a:cubicBezTo>
                  <a:cubicBezTo>
                    <a:pt x="5436" y="2284"/>
                    <a:pt x="5454" y="2255"/>
                    <a:pt x="5489" y="2255"/>
                  </a:cubicBezTo>
                  <a:cubicBezTo>
                    <a:pt x="5525" y="2255"/>
                    <a:pt x="5579" y="2287"/>
                    <a:pt x="5648" y="2348"/>
                  </a:cubicBezTo>
                  <a:cubicBezTo>
                    <a:pt x="5672" y="2300"/>
                    <a:pt x="5698" y="2271"/>
                    <a:pt x="5727" y="2271"/>
                  </a:cubicBezTo>
                  <a:cubicBezTo>
                    <a:pt x="5737" y="2271"/>
                    <a:pt x="5747" y="2274"/>
                    <a:pt x="5757" y="2281"/>
                  </a:cubicBezTo>
                  <a:cubicBezTo>
                    <a:pt x="5763" y="2275"/>
                    <a:pt x="5769" y="2272"/>
                    <a:pt x="5775" y="2272"/>
                  </a:cubicBezTo>
                  <a:cubicBezTo>
                    <a:pt x="5810" y="2272"/>
                    <a:pt x="5848" y="2363"/>
                    <a:pt x="5888" y="2366"/>
                  </a:cubicBezTo>
                  <a:cubicBezTo>
                    <a:pt x="5931" y="2405"/>
                    <a:pt x="5975" y="2421"/>
                    <a:pt x="6022" y="2421"/>
                  </a:cubicBezTo>
                  <a:cubicBezTo>
                    <a:pt x="6077" y="2421"/>
                    <a:pt x="6135" y="2398"/>
                    <a:pt x="6196" y="2364"/>
                  </a:cubicBezTo>
                  <a:cubicBezTo>
                    <a:pt x="6233" y="2406"/>
                    <a:pt x="6270" y="2426"/>
                    <a:pt x="6308" y="2426"/>
                  </a:cubicBezTo>
                  <a:cubicBezTo>
                    <a:pt x="6349" y="2426"/>
                    <a:pt x="6390" y="2402"/>
                    <a:pt x="6433" y="2354"/>
                  </a:cubicBezTo>
                  <a:cubicBezTo>
                    <a:pt x="6483" y="2347"/>
                    <a:pt x="6533" y="2317"/>
                    <a:pt x="6585" y="2317"/>
                  </a:cubicBezTo>
                  <a:cubicBezTo>
                    <a:pt x="6619" y="2317"/>
                    <a:pt x="6654" y="2331"/>
                    <a:pt x="6690" y="2373"/>
                  </a:cubicBezTo>
                  <a:cubicBezTo>
                    <a:pt x="6724" y="2402"/>
                    <a:pt x="6757" y="2412"/>
                    <a:pt x="6791" y="2412"/>
                  </a:cubicBezTo>
                  <a:cubicBezTo>
                    <a:pt x="6873" y="2412"/>
                    <a:pt x="6956" y="2353"/>
                    <a:pt x="7041" y="2353"/>
                  </a:cubicBezTo>
                  <a:cubicBezTo>
                    <a:pt x="7069" y="2353"/>
                    <a:pt x="7098" y="2359"/>
                    <a:pt x="7128" y="2378"/>
                  </a:cubicBezTo>
                  <a:cubicBezTo>
                    <a:pt x="7203" y="2381"/>
                    <a:pt x="7279" y="2403"/>
                    <a:pt x="7355" y="2415"/>
                  </a:cubicBezTo>
                  <a:cubicBezTo>
                    <a:pt x="7381" y="2418"/>
                    <a:pt x="7406" y="2420"/>
                    <a:pt x="7432" y="2420"/>
                  </a:cubicBezTo>
                  <a:cubicBezTo>
                    <a:pt x="7483" y="2420"/>
                    <a:pt x="7534" y="2411"/>
                    <a:pt x="7584" y="2384"/>
                  </a:cubicBezTo>
                  <a:cubicBezTo>
                    <a:pt x="7649" y="2350"/>
                    <a:pt x="7746" y="2337"/>
                    <a:pt x="7855" y="2337"/>
                  </a:cubicBezTo>
                  <a:cubicBezTo>
                    <a:pt x="8053" y="2337"/>
                    <a:pt x="8287" y="2380"/>
                    <a:pt x="8425" y="2415"/>
                  </a:cubicBezTo>
                  <a:lnTo>
                    <a:pt x="8534" y="2305"/>
                  </a:lnTo>
                  <a:cubicBezTo>
                    <a:pt x="8563" y="2349"/>
                    <a:pt x="8591" y="2367"/>
                    <a:pt x="8618" y="2367"/>
                  </a:cubicBezTo>
                  <a:cubicBezTo>
                    <a:pt x="8714" y="2367"/>
                    <a:pt x="8810" y="2147"/>
                    <a:pt x="9027" y="2065"/>
                  </a:cubicBezTo>
                  <a:cubicBezTo>
                    <a:pt x="9048" y="2102"/>
                    <a:pt x="9068" y="2140"/>
                    <a:pt x="9088" y="2177"/>
                  </a:cubicBezTo>
                  <a:cubicBezTo>
                    <a:pt x="9124" y="2123"/>
                    <a:pt x="9207" y="2098"/>
                    <a:pt x="9294" y="2098"/>
                  </a:cubicBezTo>
                  <a:cubicBezTo>
                    <a:pt x="9421" y="2098"/>
                    <a:pt x="9556" y="2150"/>
                    <a:pt x="9567" y="2236"/>
                  </a:cubicBezTo>
                  <a:cubicBezTo>
                    <a:pt x="9631" y="2073"/>
                    <a:pt x="9801" y="2056"/>
                    <a:pt x="9974" y="2056"/>
                  </a:cubicBezTo>
                  <a:cubicBezTo>
                    <a:pt x="10019" y="2056"/>
                    <a:pt x="10064" y="2057"/>
                    <a:pt x="10108" y="2057"/>
                  </a:cubicBezTo>
                  <a:cubicBezTo>
                    <a:pt x="10228" y="2057"/>
                    <a:pt x="10336" y="2048"/>
                    <a:pt x="10392" y="1982"/>
                  </a:cubicBezTo>
                  <a:cubicBezTo>
                    <a:pt x="10427" y="2035"/>
                    <a:pt x="10462" y="2060"/>
                    <a:pt x="10495" y="2060"/>
                  </a:cubicBezTo>
                  <a:cubicBezTo>
                    <a:pt x="10543" y="2060"/>
                    <a:pt x="10589" y="2008"/>
                    <a:pt x="10633" y="1912"/>
                  </a:cubicBezTo>
                  <a:cubicBezTo>
                    <a:pt x="10643" y="1874"/>
                    <a:pt x="10653" y="1862"/>
                    <a:pt x="10664" y="1862"/>
                  </a:cubicBezTo>
                  <a:cubicBezTo>
                    <a:pt x="10683" y="1862"/>
                    <a:pt x="10702" y="1904"/>
                    <a:pt x="10721" y="1904"/>
                  </a:cubicBezTo>
                  <a:cubicBezTo>
                    <a:pt x="10730" y="1904"/>
                    <a:pt x="10739" y="1894"/>
                    <a:pt x="10747" y="1867"/>
                  </a:cubicBezTo>
                  <a:cubicBezTo>
                    <a:pt x="10768" y="1846"/>
                    <a:pt x="10787" y="1772"/>
                    <a:pt x="10808" y="1772"/>
                  </a:cubicBezTo>
                  <a:cubicBezTo>
                    <a:pt x="10824" y="1772"/>
                    <a:pt x="10840" y="1819"/>
                    <a:pt x="10858" y="1977"/>
                  </a:cubicBezTo>
                  <a:cubicBezTo>
                    <a:pt x="10872" y="1952"/>
                    <a:pt x="10887" y="1943"/>
                    <a:pt x="10901" y="1943"/>
                  </a:cubicBezTo>
                  <a:cubicBezTo>
                    <a:pt x="10948" y="1943"/>
                    <a:pt x="10995" y="2043"/>
                    <a:pt x="11039" y="2043"/>
                  </a:cubicBezTo>
                  <a:cubicBezTo>
                    <a:pt x="11048" y="2043"/>
                    <a:pt x="11057" y="2039"/>
                    <a:pt x="11066" y="2029"/>
                  </a:cubicBezTo>
                  <a:cubicBezTo>
                    <a:pt x="11082" y="2060"/>
                    <a:pt x="11099" y="2071"/>
                    <a:pt x="11115" y="2071"/>
                  </a:cubicBezTo>
                  <a:cubicBezTo>
                    <a:pt x="11163" y="2071"/>
                    <a:pt x="11208" y="1967"/>
                    <a:pt x="11253" y="1954"/>
                  </a:cubicBezTo>
                  <a:cubicBezTo>
                    <a:pt x="11262" y="1942"/>
                    <a:pt x="11271" y="1937"/>
                    <a:pt x="11280" y="1937"/>
                  </a:cubicBezTo>
                  <a:cubicBezTo>
                    <a:pt x="11308" y="1937"/>
                    <a:pt x="11336" y="1978"/>
                    <a:pt x="11363" y="1978"/>
                  </a:cubicBezTo>
                  <a:cubicBezTo>
                    <a:pt x="11382" y="1978"/>
                    <a:pt x="11402" y="1955"/>
                    <a:pt x="11419" y="1878"/>
                  </a:cubicBezTo>
                  <a:cubicBezTo>
                    <a:pt x="11421" y="1878"/>
                    <a:pt x="11423" y="1878"/>
                    <a:pt x="11425" y="1878"/>
                  </a:cubicBezTo>
                  <a:cubicBezTo>
                    <a:pt x="11454" y="1878"/>
                    <a:pt x="11481" y="1846"/>
                    <a:pt x="11508" y="1846"/>
                  </a:cubicBezTo>
                  <a:cubicBezTo>
                    <a:pt x="11528" y="1846"/>
                    <a:pt x="11548" y="1865"/>
                    <a:pt x="11568" y="1932"/>
                  </a:cubicBezTo>
                  <a:cubicBezTo>
                    <a:pt x="11661" y="2037"/>
                    <a:pt x="11956" y="2038"/>
                    <a:pt x="12020" y="2123"/>
                  </a:cubicBezTo>
                  <a:cubicBezTo>
                    <a:pt x="12034" y="2046"/>
                    <a:pt x="12055" y="2016"/>
                    <a:pt x="12078" y="2016"/>
                  </a:cubicBezTo>
                  <a:cubicBezTo>
                    <a:pt x="12150" y="2016"/>
                    <a:pt x="12248" y="2304"/>
                    <a:pt x="12272" y="2304"/>
                  </a:cubicBezTo>
                  <a:cubicBezTo>
                    <a:pt x="12274" y="2305"/>
                    <a:pt x="12275" y="2306"/>
                    <a:pt x="12276" y="2306"/>
                  </a:cubicBezTo>
                  <a:cubicBezTo>
                    <a:pt x="12294" y="2306"/>
                    <a:pt x="12222" y="2129"/>
                    <a:pt x="12214" y="2129"/>
                  </a:cubicBezTo>
                  <a:cubicBezTo>
                    <a:pt x="12214" y="2129"/>
                    <a:pt x="12213" y="2129"/>
                    <a:pt x="12213" y="2131"/>
                  </a:cubicBezTo>
                  <a:cubicBezTo>
                    <a:pt x="12213" y="2110"/>
                    <a:pt x="12215" y="2101"/>
                    <a:pt x="12220" y="2101"/>
                  </a:cubicBezTo>
                  <a:cubicBezTo>
                    <a:pt x="12241" y="2101"/>
                    <a:pt x="12308" y="2321"/>
                    <a:pt x="12328" y="2321"/>
                  </a:cubicBezTo>
                  <a:cubicBezTo>
                    <a:pt x="12329" y="2321"/>
                    <a:pt x="12330" y="2321"/>
                    <a:pt x="12330" y="2319"/>
                  </a:cubicBezTo>
                  <a:cubicBezTo>
                    <a:pt x="12316" y="2299"/>
                    <a:pt x="12265" y="2158"/>
                    <a:pt x="12301" y="2142"/>
                  </a:cubicBezTo>
                  <a:lnTo>
                    <a:pt x="12301" y="2142"/>
                  </a:lnTo>
                  <a:cubicBezTo>
                    <a:pt x="12320" y="2149"/>
                    <a:pt x="12344" y="2240"/>
                    <a:pt x="12371" y="2240"/>
                  </a:cubicBezTo>
                  <a:cubicBezTo>
                    <a:pt x="12376" y="2240"/>
                    <a:pt x="12381" y="2237"/>
                    <a:pt x="12386" y="2229"/>
                  </a:cubicBezTo>
                  <a:cubicBezTo>
                    <a:pt x="12399" y="2202"/>
                    <a:pt x="12414" y="2111"/>
                    <a:pt x="12431" y="2111"/>
                  </a:cubicBezTo>
                  <a:cubicBezTo>
                    <a:pt x="12434" y="2111"/>
                    <a:pt x="12438" y="2114"/>
                    <a:pt x="12441" y="2122"/>
                  </a:cubicBezTo>
                  <a:cubicBezTo>
                    <a:pt x="12450" y="2153"/>
                    <a:pt x="12459" y="2159"/>
                    <a:pt x="12469" y="2159"/>
                  </a:cubicBezTo>
                  <a:cubicBezTo>
                    <a:pt x="12476" y="2159"/>
                    <a:pt x="12483" y="2156"/>
                    <a:pt x="12491" y="2156"/>
                  </a:cubicBezTo>
                  <a:cubicBezTo>
                    <a:pt x="12497" y="2156"/>
                    <a:pt x="12503" y="2158"/>
                    <a:pt x="12510" y="2166"/>
                  </a:cubicBezTo>
                  <a:cubicBezTo>
                    <a:pt x="12529" y="2116"/>
                    <a:pt x="12548" y="2050"/>
                    <a:pt x="12570" y="2050"/>
                  </a:cubicBezTo>
                  <a:cubicBezTo>
                    <a:pt x="12577" y="2050"/>
                    <a:pt x="12583" y="2055"/>
                    <a:pt x="12590" y="2067"/>
                  </a:cubicBezTo>
                  <a:cubicBezTo>
                    <a:pt x="12597" y="2064"/>
                    <a:pt x="12604" y="2062"/>
                    <a:pt x="12611" y="2062"/>
                  </a:cubicBezTo>
                  <a:cubicBezTo>
                    <a:pt x="12634" y="2062"/>
                    <a:pt x="12658" y="2079"/>
                    <a:pt x="12684" y="2118"/>
                  </a:cubicBezTo>
                  <a:cubicBezTo>
                    <a:pt x="12735" y="2154"/>
                    <a:pt x="12792" y="2276"/>
                    <a:pt x="12854" y="2276"/>
                  </a:cubicBezTo>
                  <a:cubicBezTo>
                    <a:pt x="12875" y="2276"/>
                    <a:pt x="12896" y="2262"/>
                    <a:pt x="12917" y="2228"/>
                  </a:cubicBezTo>
                  <a:cubicBezTo>
                    <a:pt x="13001" y="2238"/>
                    <a:pt x="13066" y="2268"/>
                    <a:pt x="13116" y="2268"/>
                  </a:cubicBezTo>
                  <a:cubicBezTo>
                    <a:pt x="13135" y="2268"/>
                    <a:pt x="13152" y="2264"/>
                    <a:pt x="13168" y="2252"/>
                  </a:cubicBezTo>
                  <a:cubicBezTo>
                    <a:pt x="13170" y="2252"/>
                    <a:pt x="13173" y="2252"/>
                    <a:pt x="13176" y="2252"/>
                  </a:cubicBezTo>
                  <a:cubicBezTo>
                    <a:pt x="13207" y="2252"/>
                    <a:pt x="13231" y="2237"/>
                    <a:pt x="13251" y="2237"/>
                  </a:cubicBezTo>
                  <a:cubicBezTo>
                    <a:pt x="13263" y="2237"/>
                    <a:pt x="13274" y="2243"/>
                    <a:pt x="13285" y="2263"/>
                  </a:cubicBezTo>
                  <a:cubicBezTo>
                    <a:pt x="13296" y="2266"/>
                    <a:pt x="13307" y="2267"/>
                    <a:pt x="13318" y="2267"/>
                  </a:cubicBezTo>
                  <a:cubicBezTo>
                    <a:pt x="13360" y="2267"/>
                    <a:pt x="13404" y="2248"/>
                    <a:pt x="13517" y="2189"/>
                  </a:cubicBezTo>
                  <a:cubicBezTo>
                    <a:pt x="13534" y="2147"/>
                    <a:pt x="13553" y="2133"/>
                    <a:pt x="13574" y="2133"/>
                  </a:cubicBezTo>
                  <a:cubicBezTo>
                    <a:pt x="13619" y="2133"/>
                    <a:pt x="13672" y="2197"/>
                    <a:pt x="13735" y="2197"/>
                  </a:cubicBezTo>
                  <a:cubicBezTo>
                    <a:pt x="13766" y="2197"/>
                    <a:pt x="13799" y="2182"/>
                    <a:pt x="13834" y="2137"/>
                  </a:cubicBezTo>
                  <a:cubicBezTo>
                    <a:pt x="13870" y="2128"/>
                    <a:pt x="13910" y="2123"/>
                    <a:pt x="13952" y="2123"/>
                  </a:cubicBezTo>
                  <a:cubicBezTo>
                    <a:pt x="14078" y="2123"/>
                    <a:pt x="14232" y="2161"/>
                    <a:pt x="14420" y="2210"/>
                  </a:cubicBezTo>
                  <a:cubicBezTo>
                    <a:pt x="14519" y="2216"/>
                    <a:pt x="14605" y="2221"/>
                    <a:pt x="14680" y="2222"/>
                  </a:cubicBezTo>
                  <a:cubicBezTo>
                    <a:pt x="14680" y="2214"/>
                    <a:pt x="14683" y="2208"/>
                    <a:pt x="14692" y="2208"/>
                  </a:cubicBezTo>
                  <a:cubicBezTo>
                    <a:pt x="14698" y="2208"/>
                    <a:pt x="14708" y="2212"/>
                    <a:pt x="14721" y="2221"/>
                  </a:cubicBezTo>
                  <a:lnTo>
                    <a:pt x="14752" y="2221"/>
                  </a:lnTo>
                  <a:lnTo>
                    <a:pt x="14749" y="2224"/>
                  </a:lnTo>
                  <a:cubicBezTo>
                    <a:pt x="14815" y="2224"/>
                    <a:pt x="14881" y="2217"/>
                    <a:pt x="14945" y="2205"/>
                  </a:cubicBezTo>
                  <a:cubicBezTo>
                    <a:pt x="14970" y="2205"/>
                    <a:pt x="14996" y="2208"/>
                    <a:pt x="15021" y="2214"/>
                  </a:cubicBezTo>
                  <a:cubicBezTo>
                    <a:pt x="15048" y="2185"/>
                    <a:pt x="15077" y="2176"/>
                    <a:pt x="15107" y="2176"/>
                  </a:cubicBezTo>
                  <a:cubicBezTo>
                    <a:pt x="15179" y="2176"/>
                    <a:pt x="15263" y="2231"/>
                    <a:pt x="15362" y="2231"/>
                  </a:cubicBezTo>
                  <a:cubicBezTo>
                    <a:pt x="15392" y="2231"/>
                    <a:pt x="15423" y="2226"/>
                    <a:pt x="15455" y="2214"/>
                  </a:cubicBezTo>
                  <a:cubicBezTo>
                    <a:pt x="15516" y="2210"/>
                    <a:pt x="15580" y="2137"/>
                    <a:pt x="15653" y="2137"/>
                  </a:cubicBezTo>
                  <a:cubicBezTo>
                    <a:pt x="15694" y="2137"/>
                    <a:pt x="15739" y="2161"/>
                    <a:pt x="15786" y="2236"/>
                  </a:cubicBezTo>
                  <a:cubicBezTo>
                    <a:pt x="15813" y="2246"/>
                    <a:pt x="15841" y="2249"/>
                    <a:pt x="15870" y="2249"/>
                  </a:cubicBezTo>
                  <a:cubicBezTo>
                    <a:pt x="15924" y="2249"/>
                    <a:pt x="15982" y="2238"/>
                    <a:pt x="16043" y="2238"/>
                  </a:cubicBezTo>
                  <a:cubicBezTo>
                    <a:pt x="16100" y="2238"/>
                    <a:pt x="16161" y="2247"/>
                    <a:pt x="16225" y="2285"/>
                  </a:cubicBezTo>
                  <a:cubicBezTo>
                    <a:pt x="16248" y="2302"/>
                    <a:pt x="16270" y="2308"/>
                    <a:pt x="16291" y="2308"/>
                  </a:cubicBezTo>
                  <a:cubicBezTo>
                    <a:pt x="16364" y="2308"/>
                    <a:pt x="16424" y="2226"/>
                    <a:pt x="16475" y="2226"/>
                  </a:cubicBezTo>
                  <a:cubicBezTo>
                    <a:pt x="16489" y="2226"/>
                    <a:pt x="16502" y="2232"/>
                    <a:pt x="16515" y="2248"/>
                  </a:cubicBezTo>
                  <a:cubicBezTo>
                    <a:pt x="16570" y="2292"/>
                    <a:pt x="16611" y="2334"/>
                    <a:pt x="16642" y="2334"/>
                  </a:cubicBezTo>
                  <a:cubicBezTo>
                    <a:pt x="16651" y="2334"/>
                    <a:pt x="16660" y="2330"/>
                    <a:pt x="16668" y="2320"/>
                  </a:cubicBezTo>
                  <a:cubicBezTo>
                    <a:pt x="16719" y="2330"/>
                    <a:pt x="16735" y="2346"/>
                    <a:pt x="16745" y="2346"/>
                  </a:cubicBezTo>
                  <a:cubicBezTo>
                    <a:pt x="16748" y="2346"/>
                    <a:pt x="16750" y="2345"/>
                    <a:pt x="16753" y="2342"/>
                  </a:cubicBezTo>
                  <a:cubicBezTo>
                    <a:pt x="16756" y="2352"/>
                    <a:pt x="16759" y="2356"/>
                    <a:pt x="16763" y="2356"/>
                  </a:cubicBezTo>
                  <a:cubicBezTo>
                    <a:pt x="16777" y="2356"/>
                    <a:pt x="16804" y="2308"/>
                    <a:pt x="16874" y="2306"/>
                  </a:cubicBezTo>
                  <a:cubicBezTo>
                    <a:pt x="16905" y="2347"/>
                    <a:pt x="16946" y="2411"/>
                    <a:pt x="16996" y="2411"/>
                  </a:cubicBezTo>
                  <a:cubicBezTo>
                    <a:pt x="17020" y="2411"/>
                    <a:pt x="17046" y="2397"/>
                    <a:pt x="17074" y="2360"/>
                  </a:cubicBezTo>
                  <a:cubicBezTo>
                    <a:pt x="17126" y="2368"/>
                    <a:pt x="17188" y="2381"/>
                    <a:pt x="17261" y="2381"/>
                  </a:cubicBezTo>
                  <a:cubicBezTo>
                    <a:pt x="17312" y="2381"/>
                    <a:pt x="17368" y="2375"/>
                    <a:pt x="17430" y="2356"/>
                  </a:cubicBezTo>
                  <a:cubicBezTo>
                    <a:pt x="17574" y="2415"/>
                    <a:pt x="17684" y="2441"/>
                    <a:pt x="17767" y="2441"/>
                  </a:cubicBezTo>
                  <a:cubicBezTo>
                    <a:pt x="17857" y="2441"/>
                    <a:pt x="17915" y="2410"/>
                    <a:pt x="17950" y="2356"/>
                  </a:cubicBezTo>
                  <a:cubicBezTo>
                    <a:pt x="17957" y="2347"/>
                    <a:pt x="17963" y="2341"/>
                    <a:pt x="17968" y="2333"/>
                  </a:cubicBezTo>
                  <a:cubicBezTo>
                    <a:pt x="17961" y="2318"/>
                    <a:pt x="17961" y="2299"/>
                    <a:pt x="17978" y="2291"/>
                  </a:cubicBezTo>
                  <a:cubicBezTo>
                    <a:pt x="17984" y="2277"/>
                    <a:pt x="17992" y="2271"/>
                    <a:pt x="18002" y="2271"/>
                  </a:cubicBezTo>
                  <a:cubicBezTo>
                    <a:pt x="18048" y="2271"/>
                    <a:pt x="18144" y="2393"/>
                    <a:pt x="18323" y="2393"/>
                  </a:cubicBezTo>
                  <a:cubicBezTo>
                    <a:pt x="18326" y="2393"/>
                    <a:pt x="18329" y="2393"/>
                    <a:pt x="18332" y="2393"/>
                  </a:cubicBezTo>
                  <a:cubicBezTo>
                    <a:pt x="18525" y="2362"/>
                    <a:pt x="18635" y="2321"/>
                    <a:pt x="18692" y="2321"/>
                  </a:cubicBezTo>
                  <a:cubicBezTo>
                    <a:pt x="18702" y="2321"/>
                    <a:pt x="18710" y="2322"/>
                    <a:pt x="18716" y="2324"/>
                  </a:cubicBezTo>
                  <a:cubicBezTo>
                    <a:pt x="18751" y="2330"/>
                    <a:pt x="18751" y="2371"/>
                    <a:pt x="18735" y="2371"/>
                  </a:cubicBezTo>
                  <a:cubicBezTo>
                    <a:pt x="18728" y="2371"/>
                    <a:pt x="18719" y="2364"/>
                    <a:pt x="18707" y="2345"/>
                  </a:cubicBezTo>
                  <a:cubicBezTo>
                    <a:pt x="18688" y="2364"/>
                    <a:pt x="18663" y="2370"/>
                    <a:pt x="18639" y="2370"/>
                  </a:cubicBezTo>
                  <a:cubicBezTo>
                    <a:pt x="18611" y="2370"/>
                    <a:pt x="18585" y="2362"/>
                    <a:pt x="18574" y="2362"/>
                  </a:cubicBezTo>
                  <a:cubicBezTo>
                    <a:pt x="18560" y="2362"/>
                    <a:pt x="18570" y="2375"/>
                    <a:pt x="18634" y="2435"/>
                  </a:cubicBezTo>
                  <a:cubicBezTo>
                    <a:pt x="18668" y="2448"/>
                    <a:pt x="18702" y="2451"/>
                    <a:pt x="18736" y="2451"/>
                  </a:cubicBezTo>
                  <a:cubicBezTo>
                    <a:pt x="18769" y="2451"/>
                    <a:pt x="18803" y="2448"/>
                    <a:pt x="18839" y="2448"/>
                  </a:cubicBezTo>
                  <a:cubicBezTo>
                    <a:pt x="18876" y="2448"/>
                    <a:pt x="18915" y="2451"/>
                    <a:pt x="18957" y="2464"/>
                  </a:cubicBezTo>
                  <a:cubicBezTo>
                    <a:pt x="19078" y="2359"/>
                    <a:pt x="19223" y="2318"/>
                    <a:pt x="19411" y="2312"/>
                  </a:cubicBezTo>
                  <a:cubicBezTo>
                    <a:pt x="19414" y="2311"/>
                    <a:pt x="19416" y="2311"/>
                    <a:pt x="19418" y="2311"/>
                  </a:cubicBezTo>
                  <a:cubicBezTo>
                    <a:pt x="19511" y="2311"/>
                    <a:pt x="19638" y="2619"/>
                    <a:pt x="19751" y="2619"/>
                  </a:cubicBezTo>
                  <a:cubicBezTo>
                    <a:pt x="19755" y="2619"/>
                    <a:pt x="19758" y="2619"/>
                    <a:pt x="19761" y="2618"/>
                  </a:cubicBezTo>
                  <a:cubicBezTo>
                    <a:pt x="19796" y="2614"/>
                    <a:pt x="19832" y="2612"/>
                    <a:pt x="19870" y="2612"/>
                  </a:cubicBezTo>
                  <a:cubicBezTo>
                    <a:pt x="19961" y="2612"/>
                    <a:pt x="20059" y="2624"/>
                    <a:pt x="20166" y="2647"/>
                  </a:cubicBezTo>
                  <a:cubicBezTo>
                    <a:pt x="20316" y="2625"/>
                    <a:pt x="20416" y="2603"/>
                    <a:pt x="20484" y="2490"/>
                  </a:cubicBezTo>
                  <a:cubicBezTo>
                    <a:pt x="20518" y="2505"/>
                    <a:pt x="20544" y="2516"/>
                    <a:pt x="20566" y="2516"/>
                  </a:cubicBezTo>
                  <a:cubicBezTo>
                    <a:pt x="20589" y="2516"/>
                    <a:pt x="20606" y="2503"/>
                    <a:pt x="20620" y="2469"/>
                  </a:cubicBezTo>
                  <a:cubicBezTo>
                    <a:pt x="20656" y="2473"/>
                    <a:pt x="20674" y="2522"/>
                    <a:pt x="20714" y="2522"/>
                  </a:cubicBezTo>
                  <a:cubicBezTo>
                    <a:pt x="20737" y="2522"/>
                    <a:pt x="20766" y="2507"/>
                    <a:pt x="20809" y="2459"/>
                  </a:cubicBezTo>
                  <a:cubicBezTo>
                    <a:pt x="20871" y="2402"/>
                    <a:pt x="20960" y="2417"/>
                    <a:pt x="21096" y="2407"/>
                  </a:cubicBezTo>
                  <a:cubicBezTo>
                    <a:pt x="21169" y="2446"/>
                    <a:pt x="21238" y="2461"/>
                    <a:pt x="21304" y="2461"/>
                  </a:cubicBezTo>
                  <a:cubicBezTo>
                    <a:pt x="21491" y="2461"/>
                    <a:pt x="21657" y="2347"/>
                    <a:pt x="21855" y="2347"/>
                  </a:cubicBezTo>
                  <a:cubicBezTo>
                    <a:pt x="21868" y="2347"/>
                    <a:pt x="21882" y="2347"/>
                    <a:pt x="21896" y="2348"/>
                  </a:cubicBezTo>
                  <a:cubicBezTo>
                    <a:pt x="22017" y="2360"/>
                    <a:pt x="22475" y="2495"/>
                    <a:pt x="22498" y="2495"/>
                  </a:cubicBezTo>
                  <a:cubicBezTo>
                    <a:pt x="23137" y="2466"/>
                    <a:pt x="23741" y="2253"/>
                    <a:pt x="24388" y="2253"/>
                  </a:cubicBezTo>
                  <a:cubicBezTo>
                    <a:pt x="24563" y="2253"/>
                    <a:pt x="24742" y="2268"/>
                    <a:pt x="24926" y="2308"/>
                  </a:cubicBezTo>
                  <a:cubicBezTo>
                    <a:pt x="24951" y="2317"/>
                    <a:pt x="24977" y="2320"/>
                    <a:pt x="25003" y="2320"/>
                  </a:cubicBezTo>
                  <a:cubicBezTo>
                    <a:pt x="25093" y="2320"/>
                    <a:pt x="25193" y="2280"/>
                    <a:pt x="25306" y="2280"/>
                  </a:cubicBezTo>
                  <a:cubicBezTo>
                    <a:pt x="25359" y="2280"/>
                    <a:pt x="25416" y="2289"/>
                    <a:pt x="25475" y="2315"/>
                  </a:cubicBezTo>
                  <a:cubicBezTo>
                    <a:pt x="25550" y="2331"/>
                    <a:pt x="25631" y="2336"/>
                    <a:pt x="25716" y="2336"/>
                  </a:cubicBezTo>
                  <a:cubicBezTo>
                    <a:pt x="25757" y="2336"/>
                    <a:pt x="25799" y="2335"/>
                    <a:pt x="25842" y="2333"/>
                  </a:cubicBezTo>
                  <a:cubicBezTo>
                    <a:pt x="25975" y="2327"/>
                    <a:pt x="26120" y="2313"/>
                    <a:pt x="26279" y="2305"/>
                  </a:cubicBezTo>
                  <a:cubicBezTo>
                    <a:pt x="26312" y="2299"/>
                    <a:pt x="26343" y="2296"/>
                    <a:pt x="26373" y="2296"/>
                  </a:cubicBezTo>
                  <a:cubicBezTo>
                    <a:pt x="26437" y="2296"/>
                    <a:pt x="26496" y="2306"/>
                    <a:pt x="26551" y="2306"/>
                  </a:cubicBezTo>
                  <a:cubicBezTo>
                    <a:pt x="26566" y="2306"/>
                    <a:pt x="26580" y="2306"/>
                    <a:pt x="26594" y="2304"/>
                  </a:cubicBezTo>
                  <a:cubicBezTo>
                    <a:pt x="26625" y="2335"/>
                    <a:pt x="26655" y="2344"/>
                    <a:pt x="26682" y="2344"/>
                  </a:cubicBezTo>
                  <a:cubicBezTo>
                    <a:pt x="26722" y="2344"/>
                    <a:pt x="26757" y="2326"/>
                    <a:pt x="26791" y="2326"/>
                  </a:cubicBezTo>
                  <a:cubicBezTo>
                    <a:pt x="26804" y="2326"/>
                    <a:pt x="26817" y="2329"/>
                    <a:pt x="26829" y="2337"/>
                  </a:cubicBezTo>
                  <a:cubicBezTo>
                    <a:pt x="26916" y="2352"/>
                    <a:pt x="26984" y="2402"/>
                    <a:pt x="27035" y="2402"/>
                  </a:cubicBezTo>
                  <a:cubicBezTo>
                    <a:pt x="27061" y="2402"/>
                    <a:pt x="27082" y="2389"/>
                    <a:pt x="27099" y="2351"/>
                  </a:cubicBezTo>
                  <a:cubicBezTo>
                    <a:pt x="27161" y="2305"/>
                    <a:pt x="27176" y="2278"/>
                    <a:pt x="27167" y="2278"/>
                  </a:cubicBezTo>
                  <a:cubicBezTo>
                    <a:pt x="27160" y="2278"/>
                    <a:pt x="27142" y="2291"/>
                    <a:pt x="27119" y="2319"/>
                  </a:cubicBezTo>
                  <a:cubicBezTo>
                    <a:pt x="27126" y="2311"/>
                    <a:pt x="27080" y="2310"/>
                    <a:pt x="27038" y="2310"/>
                  </a:cubicBezTo>
                  <a:cubicBezTo>
                    <a:pt x="27032" y="2310"/>
                    <a:pt x="27025" y="2310"/>
                    <a:pt x="27020" y="2310"/>
                  </a:cubicBezTo>
                  <a:cubicBezTo>
                    <a:pt x="26957" y="2310"/>
                    <a:pt x="26926" y="2309"/>
                    <a:pt x="27151" y="2277"/>
                  </a:cubicBezTo>
                  <a:cubicBezTo>
                    <a:pt x="27320" y="2253"/>
                    <a:pt x="27616" y="2242"/>
                    <a:pt x="27863" y="2242"/>
                  </a:cubicBezTo>
                  <a:cubicBezTo>
                    <a:pt x="27944" y="2242"/>
                    <a:pt x="28020" y="2243"/>
                    <a:pt x="28084" y="2245"/>
                  </a:cubicBezTo>
                  <a:cubicBezTo>
                    <a:pt x="28726" y="2270"/>
                    <a:pt x="28720" y="2362"/>
                    <a:pt x="29362" y="2387"/>
                  </a:cubicBezTo>
                  <a:cubicBezTo>
                    <a:pt x="29283" y="2360"/>
                    <a:pt x="29252" y="2286"/>
                    <a:pt x="29297" y="2238"/>
                  </a:cubicBezTo>
                  <a:lnTo>
                    <a:pt x="29297" y="2238"/>
                  </a:lnTo>
                  <a:cubicBezTo>
                    <a:pt x="29330" y="2278"/>
                    <a:pt x="29397" y="2297"/>
                    <a:pt x="29465" y="2297"/>
                  </a:cubicBezTo>
                  <a:cubicBezTo>
                    <a:pt x="29539" y="2297"/>
                    <a:pt x="29612" y="2274"/>
                    <a:pt x="29640" y="2228"/>
                  </a:cubicBezTo>
                  <a:cubicBezTo>
                    <a:pt x="29710" y="2234"/>
                    <a:pt x="29817" y="2236"/>
                    <a:pt x="29941" y="2236"/>
                  </a:cubicBezTo>
                  <a:cubicBezTo>
                    <a:pt x="30176" y="2236"/>
                    <a:pt x="30474" y="2229"/>
                    <a:pt x="30712" y="2229"/>
                  </a:cubicBezTo>
                  <a:cubicBezTo>
                    <a:pt x="30932" y="2229"/>
                    <a:pt x="31101" y="2235"/>
                    <a:pt x="31121" y="2261"/>
                  </a:cubicBezTo>
                  <a:cubicBezTo>
                    <a:pt x="31109" y="2245"/>
                    <a:pt x="31094" y="2225"/>
                    <a:pt x="31080" y="2208"/>
                  </a:cubicBezTo>
                  <a:cubicBezTo>
                    <a:pt x="31082" y="2208"/>
                    <a:pt x="31084" y="2208"/>
                    <a:pt x="31086" y="2208"/>
                  </a:cubicBezTo>
                  <a:cubicBezTo>
                    <a:pt x="31116" y="2208"/>
                    <a:pt x="31161" y="2272"/>
                    <a:pt x="31221" y="2312"/>
                  </a:cubicBezTo>
                  <a:cubicBezTo>
                    <a:pt x="31221" y="2317"/>
                    <a:pt x="31224" y="2320"/>
                    <a:pt x="31226" y="2324"/>
                  </a:cubicBezTo>
                  <a:cubicBezTo>
                    <a:pt x="31229" y="2339"/>
                    <a:pt x="31232" y="2345"/>
                    <a:pt x="31235" y="2345"/>
                  </a:cubicBezTo>
                  <a:cubicBezTo>
                    <a:pt x="31238" y="2345"/>
                    <a:pt x="31242" y="2338"/>
                    <a:pt x="31246" y="2326"/>
                  </a:cubicBezTo>
                  <a:cubicBezTo>
                    <a:pt x="31247" y="2326"/>
                    <a:pt x="31248" y="2327"/>
                    <a:pt x="31249" y="2328"/>
                  </a:cubicBezTo>
                  <a:cubicBezTo>
                    <a:pt x="31308" y="2338"/>
                    <a:pt x="31345" y="2341"/>
                    <a:pt x="31366" y="2341"/>
                  </a:cubicBezTo>
                  <a:cubicBezTo>
                    <a:pt x="31441" y="2341"/>
                    <a:pt x="31318" y="2295"/>
                    <a:pt x="31255" y="2295"/>
                  </a:cubicBezTo>
                  <a:cubicBezTo>
                    <a:pt x="31254" y="2295"/>
                    <a:pt x="31254" y="2295"/>
                    <a:pt x="31253" y="2295"/>
                  </a:cubicBezTo>
                  <a:cubicBezTo>
                    <a:pt x="31276" y="2192"/>
                    <a:pt x="31309" y="1970"/>
                    <a:pt x="31370" y="1970"/>
                  </a:cubicBezTo>
                  <a:cubicBezTo>
                    <a:pt x="31374" y="1970"/>
                    <a:pt x="31379" y="1971"/>
                    <a:pt x="31383" y="1973"/>
                  </a:cubicBezTo>
                  <a:cubicBezTo>
                    <a:pt x="31419" y="1981"/>
                    <a:pt x="31464" y="2029"/>
                    <a:pt x="31519" y="2029"/>
                  </a:cubicBezTo>
                  <a:cubicBezTo>
                    <a:pt x="31540" y="2029"/>
                    <a:pt x="31563" y="2021"/>
                    <a:pt x="31588" y="2001"/>
                  </a:cubicBezTo>
                  <a:lnTo>
                    <a:pt x="31588" y="2001"/>
                  </a:lnTo>
                  <a:cubicBezTo>
                    <a:pt x="31557" y="2027"/>
                    <a:pt x="32020" y="2048"/>
                    <a:pt x="32491" y="2048"/>
                  </a:cubicBezTo>
                  <a:cubicBezTo>
                    <a:pt x="32905" y="2048"/>
                    <a:pt x="33326" y="2032"/>
                    <a:pt x="33425" y="1987"/>
                  </a:cubicBezTo>
                  <a:cubicBezTo>
                    <a:pt x="33536" y="2180"/>
                    <a:pt x="34057" y="2226"/>
                    <a:pt x="34275" y="2226"/>
                  </a:cubicBezTo>
                  <a:cubicBezTo>
                    <a:pt x="34319" y="2226"/>
                    <a:pt x="34351" y="2224"/>
                    <a:pt x="34364" y="2221"/>
                  </a:cubicBezTo>
                  <a:cubicBezTo>
                    <a:pt x="34385" y="2217"/>
                    <a:pt x="34406" y="2215"/>
                    <a:pt x="34427" y="2215"/>
                  </a:cubicBezTo>
                  <a:cubicBezTo>
                    <a:pt x="34488" y="2215"/>
                    <a:pt x="34550" y="2230"/>
                    <a:pt x="34608" y="2245"/>
                  </a:cubicBezTo>
                  <a:cubicBezTo>
                    <a:pt x="34685" y="2266"/>
                    <a:pt x="35031" y="2266"/>
                    <a:pt x="35363" y="2266"/>
                  </a:cubicBezTo>
                  <a:cubicBezTo>
                    <a:pt x="35694" y="2266"/>
                    <a:pt x="36011" y="2266"/>
                    <a:pt x="36027" y="2287"/>
                  </a:cubicBezTo>
                  <a:cubicBezTo>
                    <a:pt x="36051" y="2285"/>
                    <a:pt x="36069" y="2282"/>
                    <a:pt x="36090" y="2282"/>
                  </a:cubicBezTo>
                  <a:cubicBezTo>
                    <a:pt x="36122" y="2282"/>
                    <a:pt x="36162" y="2288"/>
                    <a:pt x="36242" y="2314"/>
                  </a:cubicBezTo>
                  <a:cubicBezTo>
                    <a:pt x="36290" y="2318"/>
                    <a:pt x="36353" y="2340"/>
                    <a:pt x="36436" y="2340"/>
                  </a:cubicBezTo>
                  <a:cubicBezTo>
                    <a:pt x="36469" y="2340"/>
                    <a:pt x="36505" y="2336"/>
                    <a:pt x="36545" y="2327"/>
                  </a:cubicBezTo>
                  <a:cubicBezTo>
                    <a:pt x="36582" y="2344"/>
                    <a:pt x="36621" y="2350"/>
                    <a:pt x="36664" y="2350"/>
                  </a:cubicBezTo>
                  <a:cubicBezTo>
                    <a:pt x="36735" y="2350"/>
                    <a:pt x="36814" y="2335"/>
                    <a:pt x="36904" y="2335"/>
                  </a:cubicBezTo>
                  <a:cubicBezTo>
                    <a:pt x="36971" y="2335"/>
                    <a:pt x="37044" y="2343"/>
                    <a:pt x="37124" y="2371"/>
                  </a:cubicBezTo>
                  <a:cubicBezTo>
                    <a:pt x="37331" y="2388"/>
                    <a:pt x="37480" y="2393"/>
                    <a:pt x="37587" y="2397"/>
                  </a:cubicBezTo>
                  <a:cubicBezTo>
                    <a:pt x="37598" y="2390"/>
                    <a:pt x="37611" y="2384"/>
                    <a:pt x="37626" y="2375"/>
                  </a:cubicBezTo>
                  <a:cubicBezTo>
                    <a:pt x="37652" y="2379"/>
                    <a:pt x="37675" y="2383"/>
                    <a:pt x="37695" y="2385"/>
                  </a:cubicBezTo>
                  <a:cubicBezTo>
                    <a:pt x="37665" y="2385"/>
                    <a:pt x="37633" y="2389"/>
                    <a:pt x="37604" y="2397"/>
                  </a:cubicBezTo>
                  <a:cubicBezTo>
                    <a:pt x="37682" y="2401"/>
                    <a:pt x="37735" y="2404"/>
                    <a:pt x="37768" y="2413"/>
                  </a:cubicBezTo>
                  <a:cubicBezTo>
                    <a:pt x="37789" y="2425"/>
                    <a:pt x="37803" y="2430"/>
                    <a:pt x="37810" y="2430"/>
                  </a:cubicBezTo>
                  <a:cubicBezTo>
                    <a:pt x="37828" y="2430"/>
                    <a:pt x="37801" y="2399"/>
                    <a:pt x="37756" y="2399"/>
                  </a:cubicBezTo>
                  <a:cubicBezTo>
                    <a:pt x="37755" y="2399"/>
                    <a:pt x="37754" y="2399"/>
                    <a:pt x="37752" y="2399"/>
                  </a:cubicBezTo>
                  <a:cubicBezTo>
                    <a:pt x="37742" y="2395"/>
                    <a:pt x="37733" y="2392"/>
                    <a:pt x="37723" y="2390"/>
                  </a:cubicBezTo>
                  <a:lnTo>
                    <a:pt x="37723" y="2390"/>
                  </a:lnTo>
                  <a:cubicBezTo>
                    <a:pt x="37756" y="2394"/>
                    <a:pt x="37782" y="2395"/>
                    <a:pt x="37803" y="2395"/>
                  </a:cubicBezTo>
                  <a:cubicBezTo>
                    <a:pt x="37879" y="2395"/>
                    <a:pt x="37882" y="2375"/>
                    <a:pt x="37890" y="2366"/>
                  </a:cubicBezTo>
                  <a:cubicBezTo>
                    <a:pt x="37890" y="2366"/>
                    <a:pt x="37890" y="2366"/>
                    <a:pt x="37891" y="2366"/>
                  </a:cubicBezTo>
                  <a:cubicBezTo>
                    <a:pt x="37904" y="2366"/>
                    <a:pt x="37933" y="2311"/>
                    <a:pt x="38227" y="2289"/>
                  </a:cubicBezTo>
                  <a:cubicBezTo>
                    <a:pt x="38245" y="2294"/>
                    <a:pt x="38262" y="2296"/>
                    <a:pt x="38280" y="2296"/>
                  </a:cubicBezTo>
                  <a:cubicBezTo>
                    <a:pt x="38340" y="2296"/>
                    <a:pt x="38396" y="2271"/>
                    <a:pt x="38449" y="2271"/>
                  </a:cubicBezTo>
                  <a:cubicBezTo>
                    <a:pt x="38466" y="2271"/>
                    <a:pt x="38482" y="2273"/>
                    <a:pt x="38498" y="2280"/>
                  </a:cubicBezTo>
                  <a:cubicBezTo>
                    <a:pt x="38524" y="2258"/>
                    <a:pt x="38549" y="2249"/>
                    <a:pt x="38574" y="2249"/>
                  </a:cubicBezTo>
                  <a:cubicBezTo>
                    <a:pt x="38625" y="2249"/>
                    <a:pt x="38673" y="2285"/>
                    <a:pt x="38718" y="2318"/>
                  </a:cubicBezTo>
                  <a:cubicBezTo>
                    <a:pt x="38787" y="2411"/>
                    <a:pt x="39053" y="2553"/>
                    <a:pt x="39113" y="2641"/>
                  </a:cubicBezTo>
                  <a:cubicBezTo>
                    <a:pt x="39137" y="2622"/>
                    <a:pt x="39162" y="2612"/>
                    <a:pt x="39187" y="2612"/>
                  </a:cubicBezTo>
                  <a:cubicBezTo>
                    <a:pt x="39219" y="2612"/>
                    <a:pt x="39251" y="2628"/>
                    <a:pt x="39283" y="2660"/>
                  </a:cubicBezTo>
                  <a:cubicBezTo>
                    <a:pt x="39287" y="2664"/>
                    <a:pt x="39292" y="2665"/>
                    <a:pt x="39299" y="2665"/>
                  </a:cubicBezTo>
                  <a:cubicBezTo>
                    <a:pt x="39392" y="2665"/>
                    <a:pt x="39757" y="2373"/>
                    <a:pt x="39856" y="2373"/>
                  </a:cubicBezTo>
                  <a:cubicBezTo>
                    <a:pt x="39864" y="2373"/>
                    <a:pt x="39871" y="2375"/>
                    <a:pt x="39875" y="2379"/>
                  </a:cubicBezTo>
                  <a:cubicBezTo>
                    <a:pt x="39933" y="2387"/>
                    <a:pt x="39994" y="2371"/>
                    <a:pt x="40063" y="2440"/>
                  </a:cubicBezTo>
                  <a:cubicBezTo>
                    <a:pt x="40090" y="2438"/>
                    <a:pt x="40113" y="2437"/>
                    <a:pt x="40133" y="2437"/>
                  </a:cubicBezTo>
                  <a:cubicBezTo>
                    <a:pt x="40246" y="2437"/>
                    <a:pt x="40263" y="2468"/>
                    <a:pt x="40273" y="2468"/>
                  </a:cubicBezTo>
                  <a:cubicBezTo>
                    <a:pt x="40274" y="2468"/>
                    <a:pt x="40275" y="2467"/>
                    <a:pt x="40277" y="2465"/>
                  </a:cubicBezTo>
                  <a:cubicBezTo>
                    <a:pt x="40282" y="2463"/>
                    <a:pt x="40287" y="2374"/>
                    <a:pt x="40309" y="2374"/>
                  </a:cubicBezTo>
                  <a:cubicBezTo>
                    <a:pt x="40315" y="2374"/>
                    <a:pt x="40322" y="2380"/>
                    <a:pt x="40330" y="2395"/>
                  </a:cubicBezTo>
                  <a:cubicBezTo>
                    <a:pt x="40370" y="2395"/>
                    <a:pt x="40438" y="2375"/>
                    <a:pt x="40563" y="2354"/>
                  </a:cubicBezTo>
                  <a:cubicBezTo>
                    <a:pt x="40619" y="2378"/>
                    <a:pt x="40665" y="2386"/>
                    <a:pt x="40702" y="2386"/>
                  </a:cubicBezTo>
                  <a:cubicBezTo>
                    <a:pt x="40750" y="2386"/>
                    <a:pt x="40785" y="2374"/>
                    <a:pt x="40811" y="2370"/>
                  </a:cubicBezTo>
                  <a:cubicBezTo>
                    <a:pt x="40844" y="2311"/>
                    <a:pt x="40862" y="2286"/>
                    <a:pt x="40875" y="2286"/>
                  </a:cubicBezTo>
                  <a:cubicBezTo>
                    <a:pt x="40881" y="2286"/>
                    <a:pt x="40885" y="2290"/>
                    <a:pt x="40889" y="2298"/>
                  </a:cubicBezTo>
                  <a:cubicBezTo>
                    <a:pt x="40893" y="2300"/>
                    <a:pt x="40897" y="2301"/>
                    <a:pt x="40901" y="2301"/>
                  </a:cubicBezTo>
                  <a:cubicBezTo>
                    <a:pt x="40918" y="2301"/>
                    <a:pt x="40939" y="2278"/>
                    <a:pt x="41063" y="2273"/>
                  </a:cubicBezTo>
                  <a:cubicBezTo>
                    <a:pt x="41101" y="2293"/>
                    <a:pt x="41139" y="2305"/>
                    <a:pt x="41181" y="2305"/>
                  </a:cubicBezTo>
                  <a:cubicBezTo>
                    <a:pt x="41224" y="2305"/>
                    <a:pt x="41271" y="2293"/>
                    <a:pt x="41328" y="2263"/>
                  </a:cubicBezTo>
                  <a:lnTo>
                    <a:pt x="41328" y="2263"/>
                  </a:lnTo>
                  <a:cubicBezTo>
                    <a:pt x="41369" y="2271"/>
                    <a:pt x="41189" y="2499"/>
                    <a:pt x="41122" y="2577"/>
                  </a:cubicBezTo>
                  <a:cubicBezTo>
                    <a:pt x="41284" y="2477"/>
                    <a:pt x="42609" y="2393"/>
                    <a:pt x="42767" y="2393"/>
                  </a:cubicBezTo>
                  <a:cubicBezTo>
                    <a:pt x="42771" y="2393"/>
                    <a:pt x="42773" y="2393"/>
                    <a:pt x="42776" y="2393"/>
                  </a:cubicBezTo>
                  <a:cubicBezTo>
                    <a:pt x="42783" y="2397"/>
                    <a:pt x="42790" y="2399"/>
                    <a:pt x="42797" y="2399"/>
                  </a:cubicBezTo>
                  <a:cubicBezTo>
                    <a:pt x="42834" y="2399"/>
                    <a:pt x="42872" y="2349"/>
                    <a:pt x="42914" y="2349"/>
                  </a:cubicBezTo>
                  <a:cubicBezTo>
                    <a:pt x="42929" y="2349"/>
                    <a:pt x="42944" y="2356"/>
                    <a:pt x="42960" y="2374"/>
                  </a:cubicBezTo>
                  <a:cubicBezTo>
                    <a:pt x="42984" y="2392"/>
                    <a:pt x="43009" y="2395"/>
                    <a:pt x="43034" y="2395"/>
                  </a:cubicBezTo>
                  <a:cubicBezTo>
                    <a:pt x="43052" y="2395"/>
                    <a:pt x="43071" y="2393"/>
                    <a:pt x="43090" y="2393"/>
                  </a:cubicBezTo>
                  <a:cubicBezTo>
                    <a:pt x="43118" y="2393"/>
                    <a:pt x="43147" y="2398"/>
                    <a:pt x="43177" y="2418"/>
                  </a:cubicBezTo>
                  <a:cubicBezTo>
                    <a:pt x="43203" y="2428"/>
                    <a:pt x="43230" y="2432"/>
                    <a:pt x="43257" y="2432"/>
                  </a:cubicBezTo>
                  <a:cubicBezTo>
                    <a:pt x="43325" y="2432"/>
                    <a:pt x="43397" y="2411"/>
                    <a:pt x="43474" y="2411"/>
                  </a:cubicBezTo>
                  <a:cubicBezTo>
                    <a:pt x="43520" y="2411"/>
                    <a:pt x="43567" y="2418"/>
                    <a:pt x="43617" y="2443"/>
                  </a:cubicBezTo>
                  <a:cubicBezTo>
                    <a:pt x="43667" y="2417"/>
                    <a:pt x="43718" y="2392"/>
                    <a:pt x="43772" y="2392"/>
                  </a:cubicBezTo>
                  <a:cubicBezTo>
                    <a:pt x="43806" y="2392"/>
                    <a:pt x="43842" y="2403"/>
                    <a:pt x="43879" y="2431"/>
                  </a:cubicBezTo>
                  <a:cubicBezTo>
                    <a:pt x="43933" y="2472"/>
                    <a:pt x="43995" y="2488"/>
                    <a:pt x="44064" y="2488"/>
                  </a:cubicBezTo>
                  <a:cubicBezTo>
                    <a:pt x="44303" y="2488"/>
                    <a:pt x="44619" y="2291"/>
                    <a:pt x="44952" y="2291"/>
                  </a:cubicBezTo>
                  <a:cubicBezTo>
                    <a:pt x="44953" y="2291"/>
                    <a:pt x="44955" y="2291"/>
                    <a:pt x="44957" y="2291"/>
                  </a:cubicBezTo>
                  <a:cubicBezTo>
                    <a:pt x="45001" y="2291"/>
                    <a:pt x="45046" y="2295"/>
                    <a:pt x="45090" y="2301"/>
                  </a:cubicBezTo>
                  <a:cubicBezTo>
                    <a:pt x="45089" y="2296"/>
                    <a:pt x="45088" y="2290"/>
                    <a:pt x="45086" y="2284"/>
                  </a:cubicBezTo>
                  <a:cubicBezTo>
                    <a:pt x="45084" y="2277"/>
                    <a:pt x="45080" y="2270"/>
                    <a:pt x="45078" y="2264"/>
                  </a:cubicBezTo>
                  <a:lnTo>
                    <a:pt x="45078" y="2264"/>
                  </a:lnTo>
                  <a:cubicBezTo>
                    <a:pt x="45086" y="2269"/>
                    <a:pt x="45096" y="2272"/>
                    <a:pt x="45106" y="2272"/>
                  </a:cubicBezTo>
                  <a:cubicBezTo>
                    <a:pt x="45112" y="2272"/>
                    <a:pt x="45119" y="2271"/>
                    <a:pt x="45125" y="2268"/>
                  </a:cubicBezTo>
                  <a:cubicBezTo>
                    <a:pt x="45162" y="2244"/>
                    <a:pt x="45216" y="2233"/>
                    <a:pt x="45295" y="2219"/>
                  </a:cubicBezTo>
                  <a:cubicBezTo>
                    <a:pt x="45361" y="2230"/>
                    <a:pt x="45444" y="2283"/>
                    <a:pt x="45545" y="2283"/>
                  </a:cubicBezTo>
                  <a:cubicBezTo>
                    <a:pt x="45567" y="2283"/>
                    <a:pt x="45590" y="2280"/>
                    <a:pt x="45613" y="2275"/>
                  </a:cubicBezTo>
                  <a:cubicBezTo>
                    <a:pt x="45651" y="2291"/>
                    <a:pt x="45686" y="2297"/>
                    <a:pt x="45720" y="2297"/>
                  </a:cubicBezTo>
                  <a:cubicBezTo>
                    <a:pt x="45778" y="2297"/>
                    <a:pt x="45830" y="2279"/>
                    <a:pt x="45878" y="2266"/>
                  </a:cubicBezTo>
                  <a:lnTo>
                    <a:pt x="45893" y="2261"/>
                  </a:lnTo>
                  <a:cubicBezTo>
                    <a:pt x="45873" y="2228"/>
                    <a:pt x="45867" y="2169"/>
                    <a:pt x="45888" y="2169"/>
                  </a:cubicBezTo>
                  <a:cubicBezTo>
                    <a:pt x="45894" y="2169"/>
                    <a:pt x="45902" y="2174"/>
                    <a:pt x="45913" y="2187"/>
                  </a:cubicBezTo>
                  <a:cubicBezTo>
                    <a:pt x="45950" y="2124"/>
                    <a:pt x="45990" y="2146"/>
                    <a:pt x="46029" y="2109"/>
                  </a:cubicBezTo>
                  <a:cubicBezTo>
                    <a:pt x="46063" y="2139"/>
                    <a:pt x="46097" y="2183"/>
                    <a:pt x="46131" y="2183"/>
                  </a:cubicBezTo>
                  <a:cubicBezTo>
                    <a:pt x="46140" y="2183"/>
                    <a:pt x="46148" y="2180"/>
                    <a:pt x="46157" y="2174"/>
                  </a:cubicBezTo>
                  <a:cubicBezTo>
                    <a:pt x="46162" y="2168"/>
                    <a:pt x="46171" y="2164"/>
                    <a:pt x="46179" y="2164"/>
                  </a:cubicBezTo>
                  <a:cubicBezTo>
                    <a:pt x="46185" y="2164"/>
                    <a:pt x="46192" y="2166"/>
                    <a:pt x="46197" y="2170"/>
                  </a:cubicBezTo>
                  <a:cubicBezTo>
                    <a:pt x="46240" y="2170"/>
                    <a:pt x="46274" y="2201"/>
                    <a:pt x="46296" y="2247"/>
                  </a:cubicBezTo>
                  <a:cubicBezTo>
                    <a:pt x="46328" y="2270"/>
                    <a:pt x="46341" y="2287"/>
                    <a:pt x="46340" y="2296"/>
                  </a:cubicBezTo>
                  <a:cubicBezTo>
                    <a:pt x="46496" y="2366"/>
                    <a:pt x="46861" y="2410"/>
                    <a:pt x="47195" y="2410"/>
                  </a:cubicBezTo>
                  <a:cubicBezTo>
                    <a:pt x="47461" y="2410"/>
                    <a:pt x="47707" y="2382"/>
                    <a:pt x="47812" y="2318"/>
                  </a:cubicBezTo>
                  <a:cubicBezTo>
                    <a:pt x="47841" y="2350"/>
                    <a:pt x="47870" y="2362"/>
                    <a:pt x="47899" y="2362"/>
                  </a:cubicBezTo>
                  <a:cubicBezTo>
                    <a:pt x="47980" y="2362"/>
                    <a:pt x="48064" y="2270"/>
                    <a:pt x="48155" y="2270"/>
                  </a:cubicBezTo>
                  <a:cubicBezTo>
                    <a:pt x="48164" y="2270"/>
                    <a:pt x="48173" y="2271"/>
                    <a:pt x="48182" y="2273"/>
                  </a:cubicBezTo>
                  <a:cubicBezTo>
                    <a:pt x="48265" y="2196"/>
                    <a:pt x="48353" y="2152"/>
                    <a:pt x="48447" y="2152"/>
                  </a:cubicBezTo>
                  <a:cubicBezTo>
                    <a:pt x="48502" y="2152"/>
                    <a:pt x="48559" y="2167"/>
                    <a:pt x="48617" y="2200"/>
                  </a:cubicBezTo>
                  <a:cubicBezTo>
                    <a:pt x="48697" y="2267"/>
                    <a:pt x="48780" y="2300"/>
                    <a:pt x="48865" y="2301"/>
                  </a:cubicBezTo>
                  <a:cubicBezTo>
                    <a:pt x="48869" y="2301"/>
                    <a:pt x="48872" y="2301"/>
                    <a:pt x="48875" y="2301"/>
                  </a:cubicBezTo>
                  <a:cubicBezTo>
                    <a:pt x="48958" y="2301"/>
                    <a:pt x="49043" y="2271"/>
                    <a:pt x="49130" y="2212"/>
                  </a:cubicBezTo>
                  <a:cubicBezTo>
                    <a:pt x="49225" y="2276"/>
                    <a:pt x="49303" y="2298"/>
                    <a:pt x="49367" y="2298"/>
                  </a:cubicBezTo>
                  <a:cubicBezTo>
                    <a:pt x="49494" y="2298"/>
                    <a:pt x="49569" y="2214"/>
                    <a:pt x="49615" y="2198"/>
                  </a:cubicBezTo>
                  <a:cubicBezTo>
                    <a:pt x="49644" y="2237"/>
                    <a:pt x="49662" y="2249"/>
                    <a:pt x="49674" y="2249"/>
                  </a:cubicBezTo>
                  <a:cubicBezTo>
                    <a:pt x="49690" y="2249"/>
                    <a:pt x="49692" y="2224"/>
                    <a:pt x="49695" y="2221"/>
                  </a:cubicBezTo>
                  <a:cubicBezTo>
                    <a:pt x="49699" y="2211"/>
                    <a:pt x="49704" y="2189"/>
                    <a:pt x="49725" y="2189"/>
                  </a:cubicBezTo>
                  <a:cubicBezTo>
                    <a:pt x="49739" y="2189"/>
                    <a:pt x="49760" y="2199"/>
                    <a:pt x="49794" y="2230"/>
                  </a:cubicBezTo>
                  <a:cubicBezTo>
                    <a:pt x="49856" y="2285"/>
                    <a:pt x="50027" y="2303"/>
                    <a:pt x="50237" y="2303"/>
                  </a:cubicBezTo>
                  <a:cubicBezTo>
                    <a:pt x="50622" y="2303"/>
                    <a:pt x="51137" y="2243"/>
                    <a:pt x="51330" y="2243"/>
                  </a:cubicBezTo>
                  <a:cubicBezTo>
                    <a:pt x="51335" y="2243"/>
                    <a:pt x="51339" y="2243"/>
                    <a:pt x="51344" y="2243"/>
                  </a:cubicBezTo>
                  <a:lnTo>
                    <a:pt x="51787" y="2250"/>
                  </a:lnTo>
                  <a:cubicBezTo>
                    <a:pt x="51787" y="2250"/>
                    <a:pt x="51788" y="2250"/>
                    <a:pt x="51789" y="2250"/>
                  </a:cubicBezTo>
                  <a:cubicBezTo>
                    <a:pt x="51881" y="2250"/>
                    <a:pt x="52118" y="2182"/>
                    <a:pt x="52251" y="2182"/>
                  </a:cubicBezTo>
                  <a:cubicBezTo>
                    <a:pt x="52297" y="2182"/>
                    <a:pt x="52330" y="2190"/>
                    <a:pt x="52340" y="2212"/>
                  </a:cubicBezTo>
                  <a:cubicBezTo>
                    <a:pt x="52361" y="2254"/>
                    <a:pt x="52381" y="2264"/>
                    <a:pt x="52402" y="2264"/>
                  </a:cubicBezTo>
                  <a:cubicBezTo>
                    <a:pt x="52418" y="2264"/>
                    <a:pt x="52434" y="2258"/>
                    <a:pt x="52451" y="2258"/>
                  </a:cubicBezTo>
                  <a:cubicBezTo>
                    <a:pt x="52468" y="2258"/>
                    <a:pt x="52485" y="2264"/>
                    <a:pt x="52503" y="2286"/>
                  </a:cubicBezTo>
                  <a:cubicBezTo>
                    <a:pt x="52518" y="2300"/>
                    <a:pt x="52533" y="2306"/>
                    <a:pt x="52547" y="2306"/>
                  </a:cubicBezTo>
                  <a:cubicBezTo>
                    <a:pt x="52593" y="2306"/>
                    <a:pt x="52639" y="2254"/>
                    <a:pt x="52690" y="2243"/>
                  </a:cubicBezTo>
                  <a:cubicBezTo>
                    <a:pt x="52709" y="2207"/>
                    <a:pt x="52729" y="2194"/>
                    <a:pt x="52750" y="2194"/>
                  </a:cubicBezTo>
                  <a:cubicBezTo>
                    <a:pt x="52800" y="2194"/>
                    <a:pt x="52855" y="2271"/>
                    <a:pt x="52912" y="2280"/>
                  </a:cubicBezTo>
                  <a:cubicBezTo>
                    <a:pt x="52939" y="2315"/>
                    <a:pt x="52967" y="2326"/>
                    <a:pt x="52996" y="2326"/>
                  </a:cubicBezTo>
                  <a:cubicBezTo>
                    <a:pt x="53032" y="2326"/>
                    <a:pt x="53070" y="2309"/>
                    <a:pt x="53109" y="2309"/>
                  </a:cubicBezTo>
                  <a:cubicBezTo>
                    <a:pt x="53128" y="2309"/>
                    <a:pt x="53148" y="2313"/>
                    <a:pt x="53169" y="2326"/>
                  </a:cubicBezTo>
                  <a:cubicBezTo>
                    <a:pt x="53261" y="2371"/>
                    <a:pt x="53339" y="2418"/>
                    <a:pt x="53404" y="2425"/>
                  </a:cubicBezTo>
                  <a:cubicBezTo>
                    <a:pt x="53405" y="2425"/>
                    <a:pt x="53407" y="2425"/>
                    <a:pt x="53408" y="2425"/>
                  </a:cubicBezTo>
                  <a:cubicBezTo>
                    <a:pt x="53447" y="2425"/>
                    <a:pt x="53482" y="2479"/>
                    <a:pt x="53512" y="2479"/>
                  </a:cubicBezTo>
                  <a:cubicBezTo>
                    <a:pt x="53530" y="2479"/>
                    <a:pt x="53546" y="2460"/>
                    <a:pt x="53559" y="2397"/>
                  </a:cubicBezTo>
                  <a:cubicBezTo>
                    <a:pt x="53575" y="2414"/>
                    <a:pt x="53589" y="2421"/>
                    <a:pt x="53602" y="2421"/>
                  </a:cubicBezTo>
                  <a:cubicBezTo>
                    <a:pt x="53642" y="2421"/>
                    <a:pt x="53668" y="2354"/>
                    <a:pt x="53686" y="2354"/>
                  </a:cubicBezTo>
                  <a:cubicBezTo>
                    <a:pt x="53694" y="2354"/>
                    <a:pt x="53700" y="2364"/>
                    <a:pt x="53706" y="2393"/>
                  </a:cubicBezTo>
                  <a:cubicBezTo>
                    <a:pt x="53719" y="2379"/>
                    <a:pt x="53725" y="2376"/>
                    <a:pt x="53729" y="2376"/>
                  </a:cubicBezTo>
                  <a:cubicBezTo>
                    <a:pt x="53733" y="2376"/>
                    <a:pt x="53734" y="2378"/>
                    <a:pt x="53736" y="2378"/>
                  </a:cubicBezTo>
                  <a:cubicBezTo>
                    <a:pt x="53741" y="2378"/>
                    <a:pt x="53747" y="2371"/>
                    <a:pt x="53772" y="2329"/>
                  </a:cubicBezTo>
                  <a:cubicBezTo>
                    <a:pt x="53787" y="2238"/>
                    <a:pt x="53811" y="2177"/>
                    <a:pt x="53848" y="2177"/>
                  </a:cubicBezTo>
                  <a:cubicBezTo>
                    <a:pt x="53873" y="2177"/>
                    <a:pt x="53904" y="2203"/>
                    <a:pt x="53942" y="2266"/>
                  </a:cubicBezTo>
                  <a:cubicBezTo>
                    <a:pt x="53982" y="2264"/>
                    <a:pt x="54028" y="2191"/>
                    <a:pt x="54085" y="2191"/>
                  </a:cubicBezTo>
                  <a:cubicBezTo>
                    <a:pt x="54095" y="2191"/>
                    <a:pt x="54106" y="2193"/>
                    <a:pt x="54117" y="2198"/>
                  </a:cubicBezTo>
                  <a:cubicBezTo>
                    <a:pt x="54137" y="2182"/>
                    <a:pt x="54158" y="2177"/>
                    <a:pt x="54181" y="2177"/>
                  </a:cubicBezTo>
                  <a:cubicBezTo>
                    <a:pt x="54237" y="2177"/>
                    <a:pt x="54301" y="2211"/>
                    <a:pt x="54372" y="2215"/>
                  </a:cubicBezTo>
                  <a:cubicBezTo>
                    <a:pt x="54427" y="2180"/>
                    <a:pt x="54477" y="2170"/>
                    <a:pt x="54523" y="2170"/>
                  </a:cubicBezTo>
                  <a:cubicBezTo>
                    <a:pt x="54584" y="2170"/>
                    <a:pt x="54638" y="2188"/>
                    <a:pt x="54684" y="2188"/>
                  </a:cubicBezTo>
                  <a:cubicBezTo>
                    <a:pt x="54697" y="2188"/>
                    <a:pt x="54709" y="2187"/>
                    <a:pt x="54721" y="2183"/>
                  </a:cubicBezTo>
                  <a:cubicBezTo>
                    <a:pt x="54744" y="2203"/>
                    <a:pt x="54764" y="2210"/>
                    <a:pt x="54782" y="2210"/>
                  </a:cubicBezTo>
                  <a:cubicBezTo>
                    <a:pt x="54828" y="2210"/>
                    <a:pt x="54861" y="2167"/>
                    <a:pt x="54886" y="2167"/>
                  </a:cubicBezTo>
                  <a:cubicBezTo>
                    <a:pt x="54889" y="2167"/>
                    <a:pt x="54892" y="2168"/>
                    <a:pt x="54895" y="2169"/>
                  </a:cubicBezTo>
                  <a:cubicBezTo>
                    <a:pt x="54903" y="2168"/>
                    <a:pt x="54910" y="2165"/>
                    <a:pt x="54918" y="2163"/>
                  </a:cubicBezTo>
                  <a:lnTo>
                    <a:pt x="54918" y="2163"/>
                  </a:lnTo>
                  <a:cubicBezTo>
                    <a:pt x="54916" y="2175"/>
                    <a:pt x="54913" y="2191"/>
                    <a:pt x="54912" y="2205"/>
                  </a:cubicBezTo>
                  <a:cubicBezTo>
                    <a:pt x="54904" y="2214"/>
                    <a:pt x="54910" y="2231"/>
                    <a:pt x="54963" y="2249"/>
                  </a:cubicBezTo>
                  <a:cubicBezTo>
                    <a:pt x="55015" y="2266"/>
                    <a:pt x="55110" y="2284"/>
                    <a:pt x="55279" y="2294"/>
                  </a:cubicBezTo>
                  <a:cubicBezTo>
                    <a:pt x="55314" y="2348"/>
                    <a:pt x="55347" y="2367"/>
                    <a:pt x="55378" y="2367"/>
                  </a:cubicBezTo>
                  <a:cubicBezTo>
                    <a:pt x="55416" y="2367"/>
                    <a:pt x="55452" y="2337"/>
                    <a:pt x="55487" y="2305"/>
                  </a:cubicBezTo>
                  <a:cubicBezTo>
                    <a:pt x="55488" y="2305"/>
                    <a:pt x="55490" y="2305"/>
                    <a:pt x="55492" y="2305"/>
                  </a:cubicBezTo>
                  <a:cubicBezTo>
                    <a:pt x="55592" y="2305"/>
                    <a:pt x="56656" y="2211"/>
                    <a:pt x="56706" y="2103"/>
                  </a:cubicBezTo>
                  <a:cubicBezTo>
                    <a:pt x="56709" y="2102"/>
                    <a:pt x="56713" y="2102"/>
                    <a:pt x="56717" y="2102"/>
                  </a:cubicBezTo>
                  <a:cubicBezTo>
                    <a:pt x="56840" y="2102"/>
                    <a:pt x="57289" y="2440"/>
                    <a:pt x="57370" y="2465"/>
                  </a:cubicBezTo>
                  <a:cubicBezTo>
                    <a:pt x="57385" y="2461"/>
                    <a:pt x="57418" y="2458"/>
                    <a:pt x="57462" y="2458"/>
                  </a:cubicBezTo>
                  <a:cubicBezTo>
                    <a:pt x="57671" y="2458"/>
                    <a:pt x="58136" y="2509"/>
                    <a:pt x="58207" y="2589"/>
                  </a:cubicBezTo>
                  <a:cubicBezTo>
                    <a:pt x="58250" y="2646"/>
                    <a:pt x="58292" y="2616"/>
                    <a:pt x="58340" y="2664"/>
                  </a:cubicBezTo>
                  <a:cubicBezTo>
                    <a:pt x="58385" y="2621"/>
                    <a:pt x="58434" y="2599"/>
                    <a:pt x="58486" y="2567"/>
                  </a:cubicBezTo>
                  <a:cubicBezTo>
                    <a:pt x="58503" y="2560"/>
                    <a:pt x="58522" y="2557"/>
                    <a:pt x="58540" y="2557"/>
                  </a:cubicBezTo>
                  <a:cubicBezTo>
                    <a:pt x="58603" y="2557"/>
                    <a:pt x="58673" y="2590"/>
                    <a:pt x="58750" y="2590"/>
                  </a:cubicBezTo>
                  <a:cubicBezTo>
                    <a:pt x="58787" y="2590"/>
                    <a:pt x="58826" y="2582"/>
                    <a:pt x="58866" y="2560"/>
                  </a:cubicBezTo>
                  <a:cubicBezTo>
                    <a:pt x="58875" y="2562"/>
                    <a:pt x="58883" y="2563"/>
                    <a:pt x="58892" y="2563"/>
                  </a:cubicBezTo>
                  <a:cubicBezTo>
                    <a:pt x="58941" y="2563"/>
                    <a:pt x="58992" y="2530"/>
                    <a:pt x="59048" y="2530"/>
                  </a:cubicBezTo>
                  <a:cubicBezTo>
                    <a:pt x="59069" y="2530"/>
                    <a:pt x="59092" y="2535"/>
                    <a:pt x="59114" y="2549"/>
                  </a:cubicBezTo>
                  <a:cubicBezTo>
                    <a:pt x="59196" y="2543"/>
                    <a:pt x="59871" y="2461"/>
                    <a:pt x="60052" y="2461"/>
                  </a:cubicBezTo>
                  <a:cubicBezTo>
                    <a:pt x="60071" y="2461"/>
                    <a:pt x="60085" y="2462"/>
                    <a:pt x="60092" y="2464"/>
                  </a:cubicBezTo>
                  <a:cubicBezTo>
                    <a:pt x="60096" y="2467"/>
                    <a:pt x="60104" y="2469"/>
                    <a:pt x="60116" y="2469"/>
                  </a:cubicBezTo>
                  <a:cubicBezTo>
                    <a:pt x="60296" y="2469"/>
                    <a:pt x="61303" y="2124"/>
                    <a:pt x="61491" y="2058"/>
                  </a:cubicBezTo>
                  <a:cubicBezTo>
                    <a:pt x="61511" y="2148"/>
                    <a:pt x="61527" y="2172"/>
                    <a:pt x="61550" y="2172"/>
                  </a:cubicBezTo>
                  <a:cubicBezTo>
                    <a:pt x="61574" y="2172"/>
                    <a:pt x="61604" y="2146"/>
                    <a:pt x="61650" y="2144"/>
                  </a:cubicBezTo>
                  <a:cubicBezTo>
                    <a:pt x="61654" y="2143"/>
                    <a:pt x="61658" y="2143"/>
                    <a:pt x="61662" y="2143"/>
                  </a:cubicBezTo>
                  <a:cubicBezTo>
                    <a:pt x="61707" y="2143"/>
                    <a:pt x="61753" y="2153"/>
                    <a:pt x="61800" y="2153"/>
                  </a:cubicBezTo>
                  <a:cubicBezTo>
                    <a:pt x="61816" y="2153"/>
                    <a:pt x="61832" y="2152"/>
                    <a:pt x="61848" y="2149"/>
                  </a:cubicBezTo>
                  <a:cubicBezTo>
                    <a:pt x="61861" y="2165"/>
                    <a:pt x="61875" y="2171"/>
                    <a:pt x="61888" y="2171"/>
                  </a:cubicBezTo>
                  <a:cubicBezTo>
                    <a:pt x="61924" y="2171"/>
                    <a:pt x="61960" y="2129"/>
                    <a:pt x="61997" y="2129"/>
                  </a:cubicBezTo>
                  <a:cubicBezTo>
                    <a:pt x="62017" y="2129"/>
                    <a:pt x="62037" y="2141"/>
                    <a:pt x="62059" y="2180"/>
                  </a:cubicBezTo>
                  <a:cubicBezTo>
                    <a:pt x="62101" y="2183"/>
                    <a:pt x="62145" y="2223"/>
                    <a:pt x="62189" y="2223"/>
                  </a:cubicBezTo>
                  <a:cubicBezTo>
                    <a:pt x="62221" y="2223"/>
                    <a:pt x="62254" y="2202"/>
                    <a:pt x="62285" y="2130"/>
                  </a:cubicBezTo>
                  <a:cubicBezTo>
                    <a:pt x="62335" y="2171"/>
                    <a:pt x="62386" y="2200"/>
                    <a:pt x="62438" y="2200"/>
                  </a:cubicBezTo>
                  <a:cubicBezTo>
                    <a:pt x="62471" y="2200"/>
                    <a:pt x="62505" y="2188"/>
                    <a:pt x="62540" y="2159"/>
                  </a:cubicBezTo>
                  <a:cubicBezTo>
                    <a:pt x="62582" y="2122"/>
                    <a:pt x="62627" y="2106"/>
                    <a:pt x="62673" y="2106"/>
                  </a:cubicBezTo>
                  <a:cubicBezTo>
                    <a:pt x="62722" y="2106"/>
                    <a:pt x="62773" y="2124"/>
                    <a:pt x="62826" y="2154"/>
                  </a:cubicBezTo>
                  <a:cubicBezTo>
                    <a:pt x="62893" y="2158"/>
                    <a:pt x="62963" y="2177"/>
                    <a:pt x="63036" y="2177"/>
                  </a:cubicBezTo>
                  <a:cubicBezTo>
                    <a:pt x="63075" y="2177"/>
                    <a:pt x="63114" y="2172"/>
                    <a:pt x="63154" y="2156"/>
                  </a:cubicBezTo>
                  <a:cubicBezTo>
                    <a:pt x="63169" y="2182"/>
                    <a:pt x="63183" y="2190"/>
                    <a:pt x="63197" y="2190"/>
                  </a:cubicBezTo>
                  <a:cubicBezTo>
                    <a:pt x="63223" y="2190"/>
                    <a:pt x="63249" y="2160"/>
                    <a:pt x="63275" y="2160"/>
                  </a:cubicBezTo>
                  <a:cubicBezTo>
                    <a:pt x="63293" y="2160"/>
                    <a:pt x="63311" y="2174"/>
                    <a:pt x="63330" y="2222"/>
                  </a:cubicBezTo>
                  <a:cubicBezTo>
                    <a:pt x="63347" y="2235"/>
                    <a:pt x="63364" y="2240"/>
                    <a:pt x="63381" y="2240"/>
                  </a:cubicBezTo>
                  <a:cubicBezTo>
                    <a:pt x="63421" y="2240"/>
                    <a:pt x="63461" y="2211"/>
                    <a:pt x="63500" y="2188"/>
                  </a:cubicBezTo>
                  <a:cubicBezTo>
                    <a:pt x="63524" y="2194"/>
                    <a:pt x="63547" y="2195"/>
                    <a:pt x="63570" y="2195"/>
                  </a:cubicBezTo>
                  <a:cubicBezTo>
                    <a:pt x="63605" y="2195"/>
                    <a:pt x="63640" y="2192"/>
                    <a:pt x="63675" y="2192"/>
                  </a:cubicBezTo>
                  <a:cubicBezTo>
                    <a:pt x="63729" y="2192"/>
                    <a:pt x="63783" y="2201"/>
                    <a:pt x="63838" y="2247"/>
                  </a:cubicBezTo>
                  <a:cubicBezTo>
                    <a:pt x="63881" y="2307"/>
                    <a:pt x="63924" y="2324"/>
                    <a:pt x="63967" y="2324"/>
                  </a:cubicBezTo>
                  <a:cubicBezTo>
                    <a:pt x="64022" y="2324"/>
                    <a:pt x="64076" y="2296"/>
                    <a:pt x="64130" y="2296"/>
                  </a:cubicBezTo>
                  <a:cubicBezTo>
                    <a:pt x="64145" y="2296"/>
                    <a:pt x="64161" y="2298"/>
                    <a:pt x="64176" y="2304"/>
                  </a:cubicBezTo>
                  <a:cubicBezTo>
                    <a:pt x="64462" y="2418"/>
                    <a:pt x="64942" y="2402"/>
                    <a:pt x="65264" y="2436"/>
                  </a:cubicBezTo>
                  <a:cubicBezTo>
                    <a:pt x="65266" y="2227"/>
                    <a:pt x="65264" y="2018"/>
                    <a:pt x="65260" y="1808"/>
                  </a:cubicBezTo>
                  <a:lnTo>
                    <a:pt x="65260" y="1808"/>
                  </a:lnTo>
                  <a:cubicBezTo>
                    <a:pt x="65260" y="1819"/>
                    <a:pt x="65260" y="1831"/>
                    <a:pt x="65261" y="1846"/>
                  </a:cubicBezTo>
                  <a:cubicBezTo>
                    <a:pt x="65265" y="1778"/>
                    <a:pt x="65265" y="1727"/>
                    <a:pt x="65264" y="1692"/>
                  </a:cubicBezTo>
                  <a:lnTo>
                    <a:pt x="65236" y="463"/>
                  </a:lnTo>
                  <a:lnTo>
                    <a:pt x="64820" y="497"/>
                  </a:lnTo>
                  <a:cubicBezTo>
                    <a:pt x="64776" y="554"/>
                    <a:pt x="64730" y="572"/>
                    <a:pt x="64681" y="572"/>
                  </a:cubicBezTo>
                  <a:cubicBezTo>
                    <a:pt x="64602" y="572"/>
                    <a:pt x="64517" y="523"/>
                    <a:pt x="64433" y="519"/>
                  </a:cubicBezTo>
                  <a:cubicBezTo>
                    <a:pt x="64374" y="562"/>
                    <a:pt x="64307" y="590"/>
                    <a:pt x="64236" y="600"/>
                  </a:cubicBezTo>
                  <a:cubicBezTo>
                    <a:pt x="64225" y="601"/>
                    <a:pt x="64213" y="602"/>
                    <a:pt x="64202" y="602"/>
                  </a:cubicBezTo>
                  <a:cubicBezTo>
                    <a:pt x="64147" y="602"/>
                    <a:pt x="64093" y="587"/>
                    <a:pt x="64046" y="558"/>
                  </a:cubicBezTo>
                  <a:cubicBezTo>
                    <a:pt x="63860" y="596"/>
                    <a:pt x="63797" y="577"/>
                    <a:pt x="63748" y="589"/>
                  </a:cubicBezTo>
                  <a:cubicBezTo>
                    <a:pt x="63716" y="645"/>
                    <a:pt x="63690" y="667"/>
                    <a:pt x="63670" y="667"/>
                  </a:cubicBezTo>
                  <a:cubicBezTo>
                    <a:pt x="63648" y="667"/>
                    <a:pt x="63634" y="641"/>
                    <a:pt x="63630" y="605"/>
                  </a:cubicBezTo>
                  <a:cubicBezTo>
                    <a:pt x="63629" y="631"/>
                    <a:pt x="63625" y="667"/>
                    <a:pt x="63610" y="667"/>
                  </a:cubicBezTo>
                  <a:cubicBezTo>
                    <a:pt x="63599" y="667"/>
                    <a:pt x="63581" y="647"/>
                    <a:pt x="63554" y="589"/>
                  </a:cubicBezTo>
                  <a:cubicBezTo>
                    <a:pt x="63548" y="578"/>
                    <a:pt x="63541" y="575"/>
                    <a:pt x="63534" y="575"/>
                  </a:cubicBezTo>
                  <a:cubicBezTo>
                    <a:pt x="63529" y="575"/>
                    <a:pt x="63524" y="577"/>
                    <a:pt x="63518" y="577"/>
                  </a:cubicBezTo>
                  <a:cubicBezTo>
                    <a:pt x="63507" y="577"/>
                    <a:pt x="63495" y="572"/>
                    <a:pt x="63481" y="545"/>
                  </a:cubicBezTo>
                  <a:cubicBezTo>
                    <a:pt x="63468" y="479"/>
                    <a:pt x="63456" y="452"/>
                    <a:pt x="63443" y="452"/>
                  </a:cubicBezTo>
                  <a:cubicBezTo>
                    <a:pt x="63422" y="452"/>
                    <a:pt x="63400" y="520"/>
                    <a:pt x="63376" y="608"/>
                  </a:cubicBezTo>
                  <a:cubicBezTo>
                    <a:pt x="63332" y="599"/>
                    <a:pt x="63281" y="544"/>
                    <a:pt x="63224" y="538"/>
                  </a:cubicBezTo>
                  <a:cubicBezTo>
                    <a:pt x="63223" y="538"/>
                    <a:pt x="63222" y="538"/>
                    <a:pt x="63221" y="538"/>
                  </a:cubicBezTo>
                  <a:cubicBezTo>
                    <a:pt x="63189" y="538"/>
                    <a:pt x="63152" y="506"/>
                    <a:pt x="63114" y="506"/>
                  </a:cubicBezTo>
                  <a:cubicBezTo>
                    <a:pt x="63086" y="506"/>
                    <a:pt x="63056" y="524"/>
                    <a:pt x="63026" y="585"/>
                  </a:cubicBezTo>
                  <a:cubicBezTo>
                    <a:pt x="63015" y="583"/>
                    <a:pt x="63004" y="582"/>
                    <a:pt x="62993" y="582"/>
                  </a:cubicBezTo>
                  <a:cubicBezTo>
                    <a:pt x="62929" y="582"/>
                    <a:pt x="62867" y="614"/>
                    <a:pt x="62806" y="635"/>
                  </a:cubicBezTo>
                  <a:cubicBezTo>
                    <a:pt x="62783" y="680"/>
                    <a:pt x="62760" y="698"/>
                    <a:pt x="62736" y="698"/>
                  </a:cubicBezTo>
                  <a:cubicBezTo>
                    <a:pt x="62690" y="698"/>
                    <a:pt x="62643" y="628"/>
                    <a:pt x="62598" y="576"/>
                  </a:cubicBezTo>
                  <a:cubicBezTo>
                    <a:pt x="62564" y="543"/>
                    <a:pt x="62532" y="533"/>
                    <a:pt x="62501" y="533"/>
                  </a:cubicBezTo>
                  <a:cubicBezTo>
                    <a:pt x="62469" y="533"/>
                    <a:pt x="62439" y="543"/>
                    <a:pt x="62410" y="548"/>
                  </a:cubicBezTo>
                  <a:cubicBezTo>
                    <a:pt x="62399" y="540"/>
                    <a:pt x="62388" y="537"/>
                    <a:pt x="62377" y="537"/>
                  </a:cubicBezTo>
                  <a:cubicBezTo>
                    <a:pt x="62345" y="537"/>
                    <a:pt x="62313" y="566"/>
                    <a:pt x="62284" y="566"/>
                  </a:cubicBezTo>
                  <a:cubicBezTo>
                    <a:pt x="62271" y="566"/>
                    <a:pt x="62258" y="561"/>
                    <a:pt x="62246" y="545"/>
                  </a:cubicBezTo>
                  <a:cubicBezTo>
                    <a:pt x="62234" y="550"/>
                    <a:pt x="62222" y="553"/>
                    <a:pt x="62211" y="553"/>
                  </a:cubicBezTo>
                  <a:cubicBezTo>
                    <a:pt x="62126" y="553"/>
                    <a:pt x="62053" y="425"/>
                    <a:pt x="62004" y="414"/>
                  </a:cubicBezTo>
                  <a:cubicBezTo>
                    <a:pt x="61960" y="423"/>
                    <a:pt x="61932" y="492"/>
                    <a:pt x="61921" y="492"/>
                  </a:cubicBezTo>
                  <a:cubicBezTo>
                    <a:pt x="61918" y="492"/>
                    <a:pt x="61917" y="487"/>
                    <a:pt x="61916" y="472"/>
                  </a:cubicBezTo>
                  <a:cubicBezTo>
                    <a:pt x="61916" y="471"/>
                    <a:pt x="61916" y="470"/>
                    <a:pt x="61915" y="470"/>
                  </a:cubicBezTo>
                  <a:cubicBezTo>
                    <a:pt x="61910" y="470"/>
                    <a:pt x="61872" y="522"/>
                    <a:pt x="61789" y="522"/>
                  </a:cubicBezTo>
                  <a:cubicBezTo>
                    <a:pt x="61771" y="522"/>
                    <a:pt x="61750" y="520"/>
                    <a:pt x="61728" y="514"/>
                  </a:cubicBezTo>
                  <a:cubicBezTo>
                    <a:pt x="61713" y="550"/>
                    <a:pt x="61698" y="562"/>
                    <a:pt x="61680" y="562"/>
                  </a:cubicBezTo>
                  <a:cubicBezTo>
                    <a:pt x="61642" y="562"/>
                    <a:pt x="61598" y="502"/>
                    <a:pt x="61550" y="502"/>
                  </a:cubicBezTo>
                  <a:cubicBezTo>
                    <a:pt x="61523" y="502"/>
                    <a:pt x="61495" y="521"/>
                    <a:pt x="61466" y="577"/>
                  </a:cubicBezTo>
                  <a:cubicBezTo>
                    <a:pt x="61441" y="586"/>
                    <a:pt x="61415" y="589"/>
                    <a:pt x="61388" y="589"/>
                  </a:cubicBezTo>
                  <a:cubicBezTo>
                    <a:pt x="61322" y="589"/>
                    <a:pt x="61248" y="571"/>
                    <a:pt x="61167" y="571"/>
                  </a:cubicBezTo>
                  <a:cubicBezTo>
                    <a:pt x="61136" y="571"/>
                    <a:pt x="61104" y="573"/>
                    <a:pt x="61070" y="581"/>
                  </a:cubicBezTo>
                  <a:cubicBezTo>
                    <a:pt x="61053" y="585"/>
                    <a:pt x="61035" y="587"/>
                    <a:pt x="61017" y="587"/>
                  </a:cubicBezTo>
                  <a:cubicBezTo>
                    <a:pt x="60988" y="587"/>
                    <a:pt x="60959" y="583"/>
                    <a:pt x="60930" y="583"/>
                  </a:cubicBezTo>
                  <a:cubicBezTo>
                    <a:pt x="60893" y="583"/>
                    <a:pt x="60855" y="588"/>
                    <a:pt x="60817" y="610"/>
                  </a:cubicBezTo>
                  <a:cubicBezTo>
                    <a:pt x="60716" y="614"/>
                    <a:pt x="60618" y="632"/>
                    <a:pt x="60524" y="663"/>
                  </a:cubicBezTo>
                  <a:cubicBezTo>
                    <a:pt x="60493" y="642"/>
                    <a:pt x="60462" y="633"/>
                    <a:pt x="60431" y="633"/>
                  </a:cubicBezTo>
                  <a:cubicBezTo>
                    <a:pt x="60353" y="633"/>
                    <a:pt x="60274" y="685"/>
                    <a:pt x="60190" y="734"/>
                  </a:cubicBezTo>
                  <a:cubicBezTo>
                    <a:pt x="60163" y="715"/>
                    <a:pt x="60136" y="708"/>
                    <a:pt x="60109" y="708"/>
                  </a:cubicBezTo>
                  <a:cubicBezTo>
                    <a:pt x="60042" y="708"/>
                    <a:pt x="59974" y="750"/>
                    <a:pt x="59903" y="750"/>
                  </a:cubicBezTo>
                  <a:cubicBezTo>
                    <a:pt x="59873" y="750"/>
                    <a:pt x="59842" y="742"/>
                    <a:pt x="59810" y="721"/>
                  </a:cubicBezTo>
                  <a:lnTo>
                    <a:pt x="59810" y="721"/>
                  </a:lnTo>
                  <a:cubicBezTo>
                    <a:pt x="59812" y="779"/>
                    <a:pt x="59794" y="808"/>
                    <a:pt x="59759" y="808"/>
                  </a:cubicBezTo>
                  <a:cubicBezTo>
                    <a:pt x="59723" y="808"/>
                    <a:pt x="59668" y="776"/>
                    <a:pt x="59598" y="715"/>
                  </a:cubicBezTo>
                  <a:cubicBezTo>
                    <a:pt x="59574" y="763"/>
                    <a:pt x="59548" y="793"/>
                    <a:pt x="59519" y="793"/>
                  </a:cubicBezTo>
                  <a:cubicBezTo>
                    <a:pt x="59509" y="793"/>
                    <a:pt x="59499" y="789"/>
                    <a:pt x="59489" y="782"/>
                  </a:cubicBezTo>
                  <a:cubicBezTo>
                    <a:pt x="59483" y="788"/>
                    <a:pt x="59477" y="791"/>
                    <a:pt x="59471" y="791"/>
                  </a:cubicBezTo>
                  <a:cubicBezTo>
                    <a:pt x="59436" y="791"/>
                    <a:pt x="59397" y="700"/>
                    <a:pt x="59357" y="696"/>
                  </a:cubicBezTo>
                  <a:cubicBezTo>
                    <a:pt x="59315" y="658"/>
                    <a:pt x="59270" y="642"/>
                    <a:pt x="59223" y="642"/>
                  </a:cubicBezTo>
                  <a:cubicBezTo>
                    <a:pt x="59167" y="642"/>
                    <a:pt x="59108" y="665"/>
                    <a:pt x="59047" y="699"/>
                  </a:cubicBezTo>
                  <a:cubicBezTo>
                    <a:pt x="59010" y="657"/>
                    <a:pt x="58972" y="636"/>
                    <a:pt x="58934" y="636"/>
                  </a:cubicBezTo>
                  <a:cubicBezTo>
                    <a:pt x="58893" y="636"/>
                    <a:pt x="58851" y="661"/>
                    <a:pt x="58809" y="708"/>
                  </a:cubicBezTo>
                  <a:cubicBezTo>
                    <a:pt x="58759" y="715"/>
                    <a:pt x="58709" y="746"/>
                    <a:pt x="58657" y="746"/>
                  </a:cubicBezTo>
                  <a:cubicBezTo>
                    <a:pt x="58623" y="746"/>
                    <a:pt x="58588" y="732"/>
                    <a:pt x="58552" y="691"/>
                  </a:cubicBezTo>
                  <a:cubicBezTo>
                    <a:pt x="58518" y="661"/>
                    <a:pt x="58484" y="651"/>
                    <a:pt x="58449" y="651"/>
                  </a:cubicBezTo>
                  <a:cubicBezTo>
                    <a:pt x="58367" y="651"/>
                    <a:pt x="58284" y="710"/>
                    <a:pt x="58199" y="710"/>
                  </a:cubicBezTo>
                  <a:cubicBezTo>
                    <a:pt x="58170" y="710"/>
                    <a:pt x="58141" y="704"/>
                    <a:pt x="58112" y="685"/>
                  </a:cubicBezTo>
                  <a:cubicBezTo>
                    <a:pt x="58037" y="682"/>
                    <a:pt x="57960" y="660"/>
                    <a:pt x="57883" y="649"/>
                  </a:cubicBezTo>
                  <a:cubicBezTo>
                    <a:pt x="57857" y="645"/>
                    <a:pt x="57831" y="643"/>
                    <a:pt x="57805" y="643"/>
                  </a:cubicBezTo>
                  <a:cubicBezTo>
                    <a:pt x="57754" y="643"/>
                    <a:pt x="57704" y="652"/>
                    <a:pt x="57654" y="678"/>
                  </a:cubicBezTo>
                  <a:cubicBezTo>
                    <a:pt x="57626" y="695"/>
                    <a:pt x="57598" y="697"/>
                    <a:pt x="57569" y="697"/>
                  </a:cubicBezTo>
                  <a:cubicBezTo>
                    <a:pt x="57561" y="697"/>
                    <a:pt x="57552" y="697"/>
                    <a:pt x="57544" y="697"/>
                  </a:cubicBezTo>
                  <a:cubicBezTo>
                    <a:pt x="57503" y="697"/>
                    <a:pt x="57463" y="701"/>
                    <a:pt x="57423" y="750"/>
                  </a:cubicBezTo>
                  <a:cubicBezTo>
                    <a:pt x="57414" y="761"/>
                    <a:pt x="57404" y="766"/>
                    <a:pt x="57394" y="766"/>
                  </a:cubicBezTo>
                  <a:cubicBezTo>
                    <a:pt x="57344" y="766"/>
                    <a:pt x="57291" y="646"/>
                    <a:pt x="57240" y="646"/>
                  </a:cubicBezTo>
                  <a:cubicBezTo>
                    <a:pt x="57225" y="646"/>
                    <a:pt x="57209" y="658"/>
                    <a:pt x="57194" y="688"/>
                  </a:cubicBezTo>
                  <a:cubicBezTo>
                    <a:pt x="57156" y="665"/>
                    <a:pt x="57120" y="658"/>
                    <a:pt x="57086" y="658"/>
                  </a:cubicBezTo>
                  <a:cubicBezTo>
                    <a:pt x="57025" y="658"/>
                    <a:pt x="56972" y="682"/>
                    <a:pt x="56926" y="682"/>
                  </a:cubicBezTo>
                  <a:cubicBezTo>
                    <a:pt x="56896" y="682"/>
                    <a:pt x="56869" y="673"/>
                    <a:pt x="56845" y="642"/>
                  </a:cubicBezTo>
                  <a:cubicBezTo>
                    <a:pt x="56841" y="641"/>
                    <a:pt x="56837" y="641"/>
                    <a:pt x="56833" y="641"/>
                  </a:cubicBezTo>
                  <a:cubicBezTo>
                    <a:pt x="56776" y="641"/>
                    <a:pt x="56734" y="758"/>
                    <a:pt x="56701" y="758"/>
                  </a:cubicBezTo>
                  <a:cubicBezTo>
                    <a:pt x="56689" y="758"/>
                    <a:pt x="56678" y="742"/>
                    <a:pt x="56668" y="701"/>
                  </a:cubicBezTo>
                  <a:cubicBezTo>
                    <a:pt x="56650" y="672"/>
                    <a:pt x="56637" y="663"/>
                    <a:pt x="56627" y="663"/>
                  </a:cubicBezTo>
                  <a:cubicBezTo>
                    <a:pt x="56608" y="663"/>
                    <a:pt x="56602" y="700"/>
                    <a:pt x="56601" y="710"/>
                  </a:cubicBezTo>
                  <a:cubicBezTo>
                    <a:pt x="56601" y="706"/>
                    <a:pt x="56603" y="693"/>
                    <a:pt x="56603" y="669"/>
                  </a:cubicBezTo>
                  <a:cubicBezTo>
                    <a:pt x="56603" y="542"/>
                    <a:pt x="56607" y="491"/>
                    <a:pt x="56600" y="491"/>
                  </a:cubicBezTo>
                  <a:cubicBezTo>
                    <a:pt x="56595" y="491"/>
                    <a:pt x="56583" y="528"/>
                    <a:pt x="56556" y="589"/>
                  </a:cubicBezTo>
                  <a:cubicBezTo>
                    <a:pt x="56547" y="619"/>
                    <a:pt x="56538" y="630"/>
                    <a:pt x="56526" y="630"/>
                  </a:cubicBezTo>
                  <a:cubicBezTo>
                    <a:pt x="56502" y="630"/>
                    <a:pt x="56470" y="584"/>
                    <a:pt x="56430" y="584"/>
                  </a:cubicBezTo>
                  <a:cubicBezTo>
                    <a:pt x="56421" y="584"/>
                    <a:pt x="56412" y="587"/>
                    <a:pt x="56402" y="593"/>
                  </a:cubicBezTo>
                  <a:cubicBezTo>
                    <a:pt x="56390" y="561"/>
                    <a:pt x="56379" y="551"/>
                    <a:pt x="56367" y="551"/>
                  </a:cubicBezTo>
                  <a:cubicBezTo>
                    <a:pt x="56348" y="551"/>
                    <a:pt x="56328" y="579"/>
                    <a:pt x="56305" y="579"/>
                  </a:cubicBezTo>
                  <a:cubicBezTo>
                    <a:pt x="56293" y="579"/>
                    <a:pt x="56280" y="570"/>
                    <a:pt x="56266" y="544"/>
                  </a:cubicBezTo>
                  <a:cubicBezTo>
                    <a:pt x="56247" y="566"/>
                    <a:pt x="56227" y="578"/>
                    <a:pt x="56206" y="578"/>
                  </a:cubicBezTo>
                  <a:cubicBezTo>
                    <a:pt x="56169" y="578"/>
                    <a:pt x="56129" y="543"/>
                    <a:pt x="56084" y="468"/>
                  </a:cubicBezTo>
                  <a:cubicBezTo>
                    <a:pt x="56026" y="501"/>
                    <a:pt x="55972" y="453"/>
                    <a:pt x="55925" y="553"/>
                  </a:cubicBezTo>
                  <a:cubicBezTo>
                    <a:pt x="55916" y="587"/>
                    <a:pt x="55907" y="600"/>
                    <a:pt x="55897" y="600"/>
                  </a:cubicBezTo>
                  <a:cubicBezTo>
                    <a:pt x="55867" y="600"/>
                    <a:pt x="55836" y="464"/>
                    <a:pt x="55808" y="464"/>
                  </a:cubicBezTo>
                  <a:cubicBezTo>
                    <a:pt x="55800" y="464"/>
                    <a:pt x="55793" y="474"/>
                    <a:pt x="55786" y="502"/>
                  </a:cubicBezTo>
                  <a:cubicBezTo>
                    <a:pt x="55758" y="538"/>
                    <a:pt x="55732" y="547"/>
                    <a:pt x="55707" y="547"/>
                  </a:cubicBezTo>
                  <a:cubicBezTo>
                    <a:pt x="55679" y="547"/>
                    <a:pt x="55653" y="536"/>
                    <a:pt x="55629" y="536"/>
                  </a:cubicBezTo>
                  <a:cubicBezTo>
                    <a:pt x="55610" y="536"/>
                    <a:pt x="55591" y="543"/>
                    <a:pt x="55575" y="568"/>
                  </a:cubicBezTo>
                  <a:cubicBezTo>
                    <a:pt x="55561" y="573"/>
                    <a:pt x="55548" y="576"/>
                    <a:pt x="55535" y="576"/>
                  </a:cubicBezTo>
                  <a:cubicBezTo>
                    <a:pt x="55440" y="576"/>
                    <a:pt x="55372" y="444"/>
                    <a:pt x="55315" y="402"/>
                  </a:cubicBezTo>
                  <a:lnTo>
                    <a:pt x="55315" y="402"/>
                  </a:lnTo>
                  <a:cubicBezTo>
                    <a:pt x="55341" y="428"/>
                    <a:pt x="55209" y="558"/>
                    <a:pt x="55153" y="558"/>
                  </a:cubicBezTo>
                  <a:cubicBezTo>
                    <a:pt x="55131" y="558"/>
                    <a:pt x="55120" y="539"/>
                    <a:pt x="55133" y="488"/>
                  </a:cubicBezTo>
                  <a:lnTo>
                    <a:pt x="55133" y="488"/>
                  </a:lnTo>
                  <a:cubicBezTo>
                    <a:pt x="55108" y="554"/>
                    <a:pt x="55078" y="574"/>
                    <a:pt x="55044" y="574"/>
                  </a:cubicBezTo>
                  <a:cubicBezTo>
                    <a:pt x="54996" y="574"/>
                    <a:pt x="54938" y="536"/>
                    <a:pt x="54866" y="534"/>
                  </a:cubicBezTo>
                  <a:cubicBezTo>
                    <a:pt x="54857" y="526"/>
                    <a:pt x="54847" y="523"/>
                    <a:pt x="54837" y="523"/>
                  </a:cubicBezTo>
                  <a:cubicBezTo>
                    <a:pt x="54807" y="523"/>
                    <a:pt x="54775" y="552"/>
                    <a:pt x="54739" y="552"/>
                  </a:cubicBezTo>
                  <a:cubicBezTo>
                    <a:pt x="54725" y="552"/>
                    <a:pt x="54711" y="548"/>
                    <a:pt x="54697" y="537"/>
                  </a:cubicBezTo>
                  <a:cubicBezTo>
                    <a:pt x="54667" y="518"/>
                    <a:pt x="54636" y="504"/>
                    <a:pt x="54602" y="504"/>
                  </a:cubicBezTo>
                  <a:cubicBezTo>
                    <a:pt x="54563" y="504"/>
                    <a:pt x="54520" y="523"/>
                    <a:pt x="54475" y="576"/>
                  </a:cubicBezTo>
                  <a:cubicBezTo>
                    <a:pt x="54440" y="523"/>
                    <a:pt x="54406" y="498"/>
                    <a:pt x="54373" y="498"/>
                  </a:cubicBezTo>
                  <a:cubicBezTo>
                    <a:pt x="54325" y="498"/>
                    <a:pt x="54279" y="550"/>
                    <a:pt x="54235" y="646"/>
                  </a:cubicBezTo>
                  <a:cubicBezTo>
                    <a:pt x="54225" y="685"/>
                    <a:pt x="54214" y="697"/>
                    <a:pt x="54204" y="697"/>
                  </a:cubicBezTo>
                  <a:cubicBezTo>
                    <a:pt x="54184" y="697"/>
                    <a:pt x="54164" y="655"/>
                    <a:pt x="54146" y="655"/>
                  </a:cubicBezTo>
                  <a:cubicBezTo>
                    <a:pt x="54137" y="655"/>
                    <a:pt x="54128" y="664"/>
                    <a:pt x="54120" y="692"/>
                  </a:cubicBezTo>
                  <a:cubicBezTo>
                    <a:pt x="54100" y="712"/>
                    <a:pt x="54081" y="786"/>
                    <a:pt x="54061" y="786"/>
                  </a:cubicBezTo>
                  <a:cubicBezTo>
                    <a:pt x="54045" y="786"/>
                    <a:pt x="54028" y="739"/>
                    <a:pt x="54008" y="581"/>
                  </a:cubicBezTo>
                  <a:cubicBezTo>
                    <a:pt x="53994" y="606"/>
                    <a:pt x="53980" y="615"/>
                    <a:pt x="53966" y="615"/>
                  </a:cubicBezTo>
                  <a:cubicBezTo>
                    <a:pt x="53919" y="615"/>
                    <a:pt x="53871" y="514"/>
                    <a:pt x="53827" y="514"/>
                  </a:cubicBezTo>
                  <a:cubicBezTo>
                    <a:pt x="53818" y="514"/>
                    <a:pt x="53809" y="519"/>
                    <a:pt x="53800" y="529"/>
                  </a:cubicBezTo>
                  <a:cubicBezTo>
                    <a:pt x="53782" y="498"/>
                    <a:pt x="53766" y="487"/>
                    <a:pt x="53750" y="487"/>
                  </a:cubicBezTo>
                  <a:cubicBezTo>
                    <a:pt x="53702" y="487"/>
                    <a:pt x="53657" y="591"/>
                    <a:pt x="53613" y="604"/>
                  </a:cubicBezTo>
                  <a:cubicBezTo>
                    <a:pt x="53603" y="616"/>
                    <a:pt x="53594" y="621"/>
                    <a:pt x="53584" y="621"/>
                  </a:cubicBezTo>
                  <a:cubicBezTo>
                    <a:pt x="53556" y="621"/>
                    <a:pt x="53528" y="580"/>
                    <a:pt x="53502" y="580"/>
                  </a:cubicBezTo>
                  <a:cubicBezTo>
                    <a:pt x="53482" y="580"/>
                    <a:pt x="53463" y="603"/>
                    <a:pt x="53446" y="680"/>
                  </a:cubicBezTo>
                  <a:cubicBezTo>
                    <a:pt x="53444" y="680"/>
                    <a:pt x="53442" y="680"/>
                    <a:pt x="53440" y="680"/>
                  </a:cubicBezTo>
                  <a:cubicBezTo>
                    <a:pt x="53411" y="680"/>
                    <a:pt x="53384" y="712"/>
                    <a:pt x="53357" y="712"/>
                  </a:cubicBezTo>
                  <a:cubicBezTo>
                    <a:pt x="53337" y="712"/>
                    <a:pt x="53317" y="693"/>
                    <a:pt x="53296" y="626"/>
                  </a:cubicBezTo>
                  <a:cubicBezTo>
                    <a:pt x="53272" y="599"/>
                    <a:pt x="53249" y="590"/>
                    <a:pt x="53227" y="590"/>
                  </a:cubicBezTo>
                  <a:cubicBezTo>
                    <a:pt x="53183" y="590"/>
                    <a:pt x="53143" y="626"/>
                    <a:pt x="53107" y="626"/>
                  </a:cubicBezTo>
                  <a:cubicBezTo>
                    <a:pt x="53091" y="626"/>
                    <a:pt x="53076" y="619"/>
                    <a:pt x="53062" y="600"/>
                  </a:cubicBezTo>
                  <a:cubicBezTo>
                    <a:pt x="53039" y="728"/>
                    <a:pt x="53017" y="766"/>
                    <a:pt x="52997" y="766"/>
                  </a:cubicBezTo>
                  <a:cubicBezTo>
                    <a:pt x="52965" y="766"/>
                    <a:pt x="52938" y="677"/>
                    <a:pt x="52918" y="677"/>
                  </a:cubicBezTo>
                  <a:cubicBezTo>
                    <a:pt x="52890" y="657"/>
                    <a:pt x="52872" y="627"/>
                    <a:pt x="52867" y="593"/>
                  </a:cubicBezTo>
                  <a:lnTo>
                    <a:pt x="52867" y="593"/>
                  </a:lnTo>
                  <a:cubicBezTo>
                    <a:pt x="52868" y="644"/>
                    <a:pt x="52869" y="658"/>
                    <a:pt x="52868" y="658"/>
                  </a:cubicBezTo>
                  <a:cubicBezTo>
                    <a:pt x="52868" y="658"/>
                    <a:pt x="52866" y="644"/>
                    <a:pt x="52864" y="644"/>
                  </a:cubicBezTo>
                  <a:cubicBezTo>
                    <a:pt x="52862" y="644"/>
                    <a:pt x="52860" y="650"/>
                    <a:pt x="52858" y="669"/>
                  </a:cubicBezTo>
                  <a:cubicBezTo>
                    <a:pt x="52847" y="619"/>
                    <a:pt x="52829" y="577"/>
                    <a:pt x="52797" y="577"/>
                  </a:cubicBezTo>
                  <a:cubicBezTo>
                    <a:pt x="52791" y="577"/>
                    <a:pt x="52786" y="578"/>
                    <a:pt x="52779" y="581"/>
                  </a:cubicBezTo>
                  <a:cubicBezTo>
                    <a:pt x="52761" y="575"/>
                    <a:pt x="52737" y="483"/>
                    <a:pt x="52710" y="483"/>
                  </a:cubicBezTo>
                  <a:cubicBezTo>
                    <a:pt x="52705" y="483"/>
                    <a:pt x="52699" y="487"/>
                    <a:pt x="52694" y="495"/>
                  </a:cubicBezTo>
                  <a:cubicBezTo>
                    <a:pt x="52680" y="521"/>
                    <a:pt x="52666" y="614"/>
                    <a:pt x="52649" y="614"/>
                  </a:cubicBezTo>
                  <a:cubicBezTo>
                    <a:pt x="52646" y="614"/>
                    <a:pt x="52643" y="610"/>
                    <a:pt x="52639" y="603"/>
                  </a:cubicBezTo>
                  <a:cubicBezTo>
                    <a:pt x="52629" y="571"/>
                    <a:pt x="52620" y="564"/>
                    <a:pt x="52610" y="564"/>
                  </a:cubicBezTo>
                  <a:cubicBezTo>
                    <a:pt x="52603" y="564"/>
                    <a:pt x="52596" y="568"/>
                    <a:pt x="52589" y="568"/>
                  </a:cubicBezTo>
                  <a:cubicBezTo>
                    <a:pt x="52583" y="568"/>
                    <a:pt x="52577" y="565"/>
                    <a:pt x="52571" y="557"/>
                  </a:cubicBezTo>
                  <a:cubicBezTo>
                    <a:pt x="52552" y="608"/>
                    <a:pt x="52532" y="675"/>
                    <a:pt x="52510" y="675"/>
                  </a:cubicBezTo>
                  <a:cubicBezTo>
                    <a:pt x="52504" y="675"/>
                    <a:pt x="52498" y="670"/>
                    <a:pt x="52492" y="657"/>
                  </a:cubicBezTo>
                  <a:cubicBezTo>
                    <a:pt x="52485" y="660"/>
                    <a:pt x="52478" y="662"/>
                    <a:pt x="52471" y="662"/>
                  </a:cubicBezTo>
                  <a:cubicBezTo>
                    <a:pt x="52447" y="662"/>
                    <a:pt x="52423" y="645"/>
                    <a:pt x="52396" y="605"/>
                  </a:cubicBezTo>
                  <a:cubicBezTo>
                    <a:pt x="52345" y="570"/>
                    <a:pt x="52286" y="448"/>
                    <a:pt x="52224" y="448"/>
                  </a:cubicBezTo>
                  <a:cubicBezTo>
                    <a:pt x="52204" y="448"/>
                    <a:pt x="52183" y="461"/>
                    <a:pt x="52162" y="496"/>
                  </a:cubicBezTo>
                  <a:cubicBezTo>
                    <a:pt x="52077" y="486"/>
                    <a:pt x="52012" y="455"/>
                    <a:pt x="51962" y="455"/>
                  </a:cubicBezTo>
                  <a:cubicBezTo>
                    <a:pt x="51943" y="455"/>
                    <a:pt x="51925" y="460"/>
                    <a:pt x="51910" y="472"/>
                  </a:cubicBezTo>
                  <a:cubicBezTo>
                    <a:pt x="51908" y="472"/>
                    <a:pt x="51906" y="471"/>
                    <a:pt x="51904" y="471"/>
                  </a:cubicBezTo>
                  <a:cubicBezTo>
                    <a:pt x="51872" y="471"/>
                    <a:pt x="51847" y="488"/>
                    <a:pt x="51827" y="488"/>
                  </a:cubicBezTo>
                  <a:cubicBezTo>
                    <a:pt x="51814" y="488"/>
                    <a:pt x="51803" y="482"/>
                    <a:pt x="51792" y="461"/>
                  </a:cubicBezTo>
                  <a:cubicBezTo>
                    <a:pt x="51780" y="459"/>
                    <a:pt x="51769" y="457"/>
                    <a:pt x="51757" y="457"/>
                  </a:cubicBezTo>
                  <a:cubicBezTo>
                    <a:pt x="51716" y="457"/>
                    <a:pt x="51671" y="477"/>
                    <a:pt x="51559" y="534"/>
                  </a:cubicBezTo>
                  <a:cubicBezTo>
                    <a:pt x="51542" y="577"/>
                    <a:pt x="51524" y="591"/>
                    <a:pt x="51503" y="591"/>
                  </a:cubicBezTo>
                  <a:cubicBezTo>
                    <a:pt x="51458" y="591"/>
                    <a:pt x="51404" y="527"/>
                    <a:pt x="51341" y="527"/>
                  </a:cubicBezTo>
                  <a:cubicBezTo>
                    <a:pt x="51310" y="527"/>
                    <a:pt x="51277" y="542"/>
                    <a:pt x="51242" y="586"/>
                  </a:cubicBezTo>
                  <a:cubicBezTo>
                    <a:pt x="51205" y="596"/>
                    <a:pt x="51165" y="600"/>
                    <a:pt x="51122" y="600"/>
                  </a:cubicBezTo>
                  <a:cubicBezTo>
                    <a:pt x="50996" y="600"/>
                    <a:pt x="50842" y="563"/>
                    <a:pt x="50654" y="515"/>
                  </a:cubicBezTo>
                  <a:cubicBezTo>
                    <a:pt x="50555" y="507"/>
                    <a:pt x="50469" y="502"/>
                    <a:pt x="50394" y="501"/>
                  </a:cubicBezTo>
                  <a:lnTo>
                    <a:pt x="50394" y="501"/>
                  </a:lnTo>
                  <a:cubicBezTo>
                    <a:pt x="50394" y="509"/>
                    <a:pt x="50391" y="516"/>
                    <a:pt x="50382" y="516"/>
                  </a:cubicBezTo>
                  <a:cubicBezTo>
                    <a:pt x="50375" y="516"/>
                    <a:pt x="50366" y="512"/>
                    <a:pt x="50353" y="502"/>
                  </a:cubicBezTo>
                  <a:lnTo>
                    <a:pt x="50322" y="502"/>
                  </a:lnTo>
                  <a:lnTo>
                    <a:pt x="50324" y="501"/>
                  </a:lnTo>
                  <a:cubicBezTo>
                    <a:pt x="50318" y="501"/>
                    <a:pt x="50312" y="501"/>
                    <a:pt x="50307" y="501"/>
                  </a:cubicBezTo>
                  <a:cubicBezTo>
                    <a:pt x="50247" y="501"/>
                    <a:pt x="50187" y="507"/>
                    <a:pt x="50128" y="519"/>
                  </a:cubicBezTo>
                  <a:cubicBezTo>
                    <a:pt x="50102" y="519"/>
                    <a:pt x="50077" y="515"/>
                    <a:pt x="50051" y="510"/>
                  </a:cubicBezTo>
                  <a:cubicBezTo>
                    <a:pt x="50024" y="538"/>
                    <a:pt x="49996" y="548"/>
                    <a:pt x="49965" y="548"/>
                  </a:cubicBezTo>
                  <a:cubicBezTo>
                    <a:pt x="49893" y="548"/>
                    <a:pt x="49809" y="492"/>
                    <a:pt x="49709" y="492"/>
                  </a:cubicBezTo>
                  <a:cubicBezTo>
                    <a:pt x="49680" y="492"/>
                    <a:pt x="49649" y="497"/>
                    <a:pt x="49616" y="510"/>
                  </a:cubicBezTo>
                  <a:cubicBezTo>
                    <a:pt x="49556" y="514"/>
                    <a:pt x="49491" y="587"/>
                    <a:pt x="49418" y="587"/>
                  </a:cubicBezTo>
                  <a:cubicBezTo>
                    <a:pt x="49376" y="587"/>
                    <a:pt x="49332" y="563"/>
                    <a:pt x="49284" y="487"/>
                  </a:cubicBezTo>
                  <a:cubicBezTo>
                    <a:pt x="49257" y="478"/>
                    <a:pt x="49230" y="475"/>
                    <a:pt x="49201" y="475"/>
                  </a:cubicBezTo>
                  <a:cubicBezTo>
                    <a:pt x="49146" y="475"/>
                    <a:pt x="49088" y="486"/>
                    <a:pt x="49026" y="486"/>
                  </a:cubicBezTo>
                  <a:cubicBezTo>
                    <a:pt x="48969" y="486"/>
                    <a:pt x="48908" y="476"/>
                    <a:pt x="48844" y="439"/>
                  </a:cubicBezTo>
                  <a:cubicBezTo>
                    <a:pt x="48821" y="422"/>
                    <a:pt x="48799" y="416"/>
                    <a:pt x="48779" y="416"/>
                  </a:cubicBezTo>
                  <a:cubicBezTo>
                    <a:pt x="48705" y="416"/>
                    <a:pt x="48645" y="498"/>
                    <a:pt x="48594" y="498"/>
                  </a:cubicBezTo>
                  <a:cubicBezTo>
                    <a:pt x="48580" y="498"/>
                    <a:pt x="48567" y="492"/>
                    <a:pt x="48554" y="475"/>
                  </a:cubicBezTo>
                  <a:cubicBezTo>
                    <a:pt x="48498" y="433"/>
                    <a:pt x="48457" y="390"/>
                    <a:pt x="48426" y="390"/>
                  </a:cubicBezTo>
                  <a:cubicBezTo>
                    <a:pt x="48417" y="390"/>
                    <a:pt x="48408" y="394"/>
                    <a:pt x="48401" y="403"/>
                  </a:cubicBezTo>
                  <a:cubicBezTo>
                    <a:pt x="48349" y="394"/>
                    <a:pt x="48333" y="377"/>
                    <a:pt x="48323" y="377"/>
                  </a:cubicBezTo>
                  <a:cubicBezTo>
                    <a:pt x="48320" y="377"/>
                    <a:pt x="48318" y="378"/>
                    <a:pt x="48316" y="381"/>
                  </a:cubicBezTo>
                  <a:cubicBezTo>
                    <a:pt x="48313" y="371"/>
                    <a:pt x="48309" y="367"/>
                    <a:pt x="48305" y="367"/>
                  </a:cubicBezTo>
                  <a:cubicBezTo>
                    <a:pt x="48291" y="367"/>
                    <a:pt x="48265" y="416"/>
                    <a:pt x="48194" y="417"/>
                  </a:cubicBezTo>
                  <a:cubicBezTo>
                    <a:pt x="48161" y="377"/>
                    <a:pt x="48121" y="313"/>
                    <a:pt x="48071" y="313"/>
                  </a:cubicBezTo>
                  <a:cubicBezTo>
                    <a:pt x="48047" y="313"/>
                    <a:pt x="48022" y="327"/>
                    <a:pt x="47994" y="363"/>
                  </a:cubicBezTo>
                  <a:cubicBezTo>
                    <a:pt x="47941" y="356"/>
                    <a:pt x="47879" y="343"/>
                    <a:pt x="47806" y="343"/>
                  </a:cubicBezTo>
                  <a:cubicBezTo>
                    <a:pt x="47755" y="343"/>
                    <a:pt x="47698" y="350"/>
                    <a:pt x="47636" y="369"/>
                  </a:cubicBezTo>
                  <a:cubicBezTo>
                    <a:pt x="47491" y="309"/>
                    <a:pt x="47381" y="283"/>
                    <a:pt x="47298" y="283"/>
                  </a:cubicBezTo>
                  <a:cubicBezTo>
                    <a:pt x="47208" y="283"/>
                    <a:pt x="47150" y="314"/>
                    <a:pt x="47115" y="367"/>
                  </a:cubicBezTo>
                  <a:cubicBezTo>
                    <a:pt x="47108" y="376"/>
                    <a:pt x="47102" y="384"/>
                    <a:pt x="47097" y="390"/>
                  </a:cubicBezTo>
                  <a:cubicBezTo>
                    <a:pt x="47104" y="407"/>
                    <a:pt x="47104" y="425"/>
                    <a:pt x="47087" y="433"/>
                  </a:cubicBezTo>
                  <a:cubicBezTo>
                    <a:pt x="47081" y="447"/>
                    <a:pt x="47073" y="453"/>
                    <a:pt x="47064" y="453"/>
                  </a:cubicBezTo>
                  <a:cubicBezTo>
                    <a:pt x="47017" y="453"/>
                    <a:pt x="46921" y="330"/>
                    <a:pt x="46739" y="330"/>
                  </a:cubicBezTo>
                  <a:cubicBezTo>
                    <a:pt x="46736" y="330"/>
                    <a:pt x="46734" y="330"/>
                    <a:pt x="46732" y="330"/>
                  </a:cubicBezTo>
                  <a:cubicBezTo>
                    <a:pt x="46538" y="361"/>
                    <a:pt x="46428" y="404"/>
                    <a:pt x="46371" y="404"/>
                  </a:cubicBezTo>
                  <a:cubicBezTo>
                    <a:pt x="46362" y="404"/>
                    <a:pt x="46354" y="403"/>
                    <a:pt x="46347" y="400"/>
                  </a:cubicBezTo>
                  <a:cubicBezTo>
                    <a:pt x="46313" y="394"/>
                    <a:pt x="46312" y="353"/>
                    <a:pt x="46328" y="353"/>
                  </a:cubicBezTo>
                  <a:cubicBezTo>
                    <a:pt x="46335" y="353"/>
                    <a:pt x="46345" y="360"/>
                    <a:pt x="46356" y="380"/>
                  </a:cubicBezTo>
                  <a:cubicBezTo>
                    <a:pt x="46376" y="360"/>
                    <a:pt x="46401" y="355"/>
                    <a:pt x="46425" y="355"/>
                  </a:cubicBezTo>
                  <a:cubicBezTo>
                    <a:pt x="46453" y="355"/>
                    <a:pt x="46479" y="362"/>
                    <a:pt x="46490" y="362"/>
                  </a:cubicBezTo>
                  <a:cubicBezTo>
                    <a:pt x="46504" y="362"/>
                    <a:pt x="46493" y="349"/>
                    <a:pt x="46430" y="288"/>
                  </a:cubicBezTo>
                  <a:cubicBezTo>
                    <a:pt x="46397" y="276"/>
                    <a:pt x="46364" y="273"/>
                    <a:pt x="46330" y="273"/>
                  </a:cubicBezTo>
                  <a:cubicBezTo>
                    <a:pt x="46295" y="273"/>
                    <a:pt x="46260" y="276"/>
                    <a:pt x="46223" y="276"/>
                  </a:cubicBezTo>
                  <a:cubicBezTo>
                    <a:pt x="46186" y="276"/>
                    <a:pt x="46147" y="273"/>
                    <a:pt x="46106" y="260"/>
                  </a:cubicBezTo>
                  <a:cubicBezTo>
                    <a:pt x="45985" y="365"/>
                    <a:pt x="45840" y="407"/>
                    <a:pt x="45651" y="413"/>
                  </a:cubicBezTo>
                  <a:cubicBezTo>
                    <a:pt x="45642" y="415"/>
                    <a:pt x="45632" y="416"/>
                    <a:pt x="45622" y="416"/>
                  </a:cubicBezTo>
                  <a:cubicBezTo>
                    <a:pt x="45545" y="416"/>
                    <a:pt x="45462" y="372"/>
                    <a:pt x="45371" y="372"/>
                  </a:cubicBezTo>
                  <a:cubicBezTo>
                    <a:pt x="45357" y="372"/>
                    <a:pt x="45343" y="373"/>
                    <a:pt x="45329" y="375"/>
                  </a:cubicBezTo>
                  <a:cubicBezTo>
                    <a:pt x="45295" y="379"/>
                    <a:pt x="45258" y="381"/>
                    <a:pt x="45221" y="381"/>
                  </a:cubicBezTo>
                  <a:cubicBezTo>
                    <a:pt x="45130" y="381"/>
                    <a:pt x="45031" y="369"/>
                    <a:pt x="44924" y="346"/>
                  </a:cubicBezTo>
                  <a:cubicBezTo>
                    <a:pt x="44773" y="370"/>
                    <a:pt x="44674" y="390"/>
                    <a:pt x="44605" y="503"/>
                  </a:cubicBezTo>
                  <a:cubicBezTo>
                    <a:pt x="44572" y="488"/>
                    <a:pt x="44545" y="477"/>
                    <a:pt x="44524" y="477"/>
                  </a:cubicBezTo>
                  <a:cubicBezTo>
                    <a:pt x="44501" y="477"/>
                    <a:pt x="44483" y="490"/>
                    <a:pt x="44469" y="524"/>
                  </a:cubicBezTo>
                  <a:cubicBezTo>
                    <a:pt x="44434" y="521"/>
                    <a:pt x="44415" y="472"/>
                    <a:pt x="44375" y="472"/>
                  </a:cubicBezTo>
                  <a:cubicBezTo>
                    <a:pt x="44353" y="472"/>
                    <a:pt x="44323" y="487"/>
                    <a:pt x="44280" y="535"/>
                  </a:cubicBezTo>
                  <a:cubicBezTo>
                    <a:pt x="44220" y="593"/>
                    <a:pt x="44130" y="577"/>
                    <a:pt x="43993" y="586"/>
                  </a:cubicBezTo>
                  <a:cubicBezTo>
                    <a:pt x="43928" y="552"/>
                    <a:pt x="43857" y="534"/>
                    <a:pt x="43783" y="534"/>
                  </a:cubicBezTo>
                  <a:cubicBezTo>
                    <a:pt x="43772" y="534"/>
                    <a:pt x="43760" y="534"/>
                    <a:pt x="43749" y="535"/>
                  </a:cubicBezTo>
                  <a:cubicBezTo>
                    <a:pt x="43655" y="540"/>
                    <a:pt x="43546" y="524"/>
                    <a:pt x="43422" y="627"/>
                  </a:cubicBezTo>
                  <a:cubicBezTo>
                    <a:pt x="43390" y="639"/>
                    <a:pt x="43359" y="643"/>
                    <a:pt x="43328" y="643"/>
                  </a:cubicBezTo>
                  <a:cubicBezTo>
                    <a:pt x="43279" y="643"/>
                    <a:pt x="43232" y="633"/>
                    <a:pt x="43188" y="633"/>
                  </a:cubicBezTo>
                  <a:cubicBezTo>
                    <a:pt x="43155" y="633"/>
                    <a:pt x="43124" y="639"/>
                    <a:pt x="43095" y="659"/>
                  </a:cubicBezTo>
                  <a:cubicBezTo>
                    <a:pt x="43021" y="656"/>
                    <a:pt x="42955" y="634"/>
                    <a:pt x="42898" y="634"/>
                  </a:cubicBezTo>
                  <a:cubicBezTo>
                    <a:pt x="42883" y="634"/>
                    <a:pt x="42869" y="636"/>
                    <a:pt x="42855" y="640"/>
                  </a:cubicBezTo>
                  <a:cubicBezTo>
                    <a:pt x="42794" y="601"/>
                    <a:pt x="42744" y="592"/>
                    <a:pt x="42704" y="592"/>
                  </a:cubicBezTo>
                  <a:cubicBezTo>
                    <a:pt x="42662" y="592"/>
                    <a:pt x="42630" y="602"/>
                    <a:pt x="42606" y="602"/>
                  </a:cubicBezTo>
                  <a:cubicBezTo>
                    <a:pt x="42603" y="602"/>
                    <a:pt x="42600" y="602"/>
                    <a:pt x="42596" y="601"/>
                  </a:cubicBezTo>
                  <a:cubicBezTo>
                    <a:pt x="42546" y="586"/>
                    <a:pt x="42550" y="523"/>
                    <a:pt x="42553" y="523"/>
                  </a:cubicBezTo>
                  <a:lnTo>
                    <a:pt x="42553" y="523"/>
                  </a:lnTo>
                  <a:cubicBezTo>
                    <a:pt x="42554" y="523"/>
                    <a:pt x="42554" y="523"/>
                    <a:pt x="42554" y="525"/>
                  </a:cubicBezTo>
                  <a:cubicBezTo>
                    <a:pt x="42556" y="517"/>
                    <a:pt x="42559" y="515"/>
                    <a:pt x="42562" y="515"/>
                  </a:cubicBezTo>
                  <a:cubicBezTo>
                    <a:pt x="42571" y="515"/>
                    <a:pt x="42586" y="544"/>
                    <a:pt x="42602" y="544"/>
                  </a:cubicBezTo>
                  <a:cubicBezTo>
                    <a:pt x="42614" y="544"/>
                    <a:pt x="42626" y="531"/>
                    <a:pt x="42638" y="487"/>
                  </a:cubicBezTo>
                  <a:cubicBezTo>
                    <a:pt x="42717" y="482"/>
                    <a:pt x="42817" y="481"/>
                    <a:pt x="42815" y="395"/>
                  </a:cubicBezTo>
                  <a:cubicBezTo>
                    <a:pt x="42815" y="386"/>
                    <a:pt x="42813" y="382"/>
                    <a:pt x="42809" y="382"/>
                  </a:cubicBezTo>
                  <a:cubicBezTo>
                    <a:pt x="42795" y="382"/>
                    <a:pt x="42754" y="436"/>
                    <a:pt x="42696" y="436"/>
                  </a:cubicBezTo>
                  <a:cubicBezTo>
                    <a:pt x="42689" y="436"/>
                    <a:pt x="42682" y="435"/>
                    <a:pt x="42675" y="433"/>
                  </a:cubicBezTo>
                  <a:cubicBezTo>
                    <a:pt x="42658" y="421"/>
                    <a:pt x="42640" y="416"/>
                    <a:pt x="42621" y="416"/>
                  </a:cubicBezTo>
                  <a:cubicBezTo>
                    <a:pt x="42544" y="416"/>
                    <a:pt x="42456" y="497"/>
                    <a:pt x="42366" y="523"/>
                  </a:cubicBezTo>
                  <a:cubicBezTo>
                    <a:pt x="42254" y="570"/>
                    <a:pt x="42141" y="567"/>
                    <a:pt x="42056" y="575"/>
                  </a:cubicBezTo>
                  <a:cubicBezTo>
                    <a:pt x="42042" y="566"/>
                    <a:pt x="42029" y="562"/>
                    <a:pt x="42017" y="562"/>
                  </a:cubicBezTo>
                  <a:cubicBezTo>
                    <a:pt x="41966" y="562"/>
                    <a:pt x="41932" y="626"/>
                    <a:pt x="41920" y="626"/>
                  </a:cubicBezTo>
                  <a:cubicBezTo>
                    <a:pt x="41917" y="626"/>
                    <a:pt x="41916" y="622"/>
                    <a:pt x="41916" y="614"/>
                  </a:cubicBezTo>
                  <a:lnTo>
                    <a:pt x="41916" y="614"/>
                  </a:lnTo>
                  <a:cubicBezTo>
                    <a:pt x="41916" y="637"/>
                    <a:pt x="41900" y="644"/>
                    <a:pt x="41872" y="644"/>
                  </a:cubicBezTo>
                  <a:cubicBezTo>
                    <a:pt x="41815" y="644"/>
                    <a:pt x="41710" y="614"/>
                    <a:pt x="41587" y="614"/>
                  </a:cubicBezTo>
                  <a:cubicBezTo>
                    <a:pt x="41584" y="614"/>
                    <a:pt x="41581" y="614"/>
                    <a:pt x="41577" y="614"/>
                  </a:cubicBezTo>
                  <a:cubicBezTo>
                    <a:pt x="41541" y="623"/>
                    <a:pt x="41504" y="626"/>
                    <a:pt x="41466" y="626"/>
                  </a:cubicBezTo>
                  <a:cubicBezTo>
                    <a:pt x="41418" y="626"/>
                    <a:pt x="41370" y="622"/>
                    <a:pt x="41322" y="622"/>
                  </a:cubicBezTo>
                  <a:cubicBezTo>
                    <a:pt x="41308" y="622"/>
                    <a:pt x="41294" y="622"/>
                    <a:pt x="41281" y="623"/>
                  </a:cubicBezTo>
                  <a:cubicBezTo>
                    <a:pt x="41224" y="632"/>
                    <a:pt x="41170" y="651"/>
                    <a:pt x="41119" y="651"/>
                  </a:cubicBezTo>
                  <a:cubicBezTo>
                    <a:pt x="41081" y="651"/>
                    <a:pt x="41045" y="641"/>
                    <a:pt x="41012" y="607"/>
                  </a:cubicBezTo>
                  <a:cubicBezTo>
                    <a:pt x="40969" y="648"/>
                    <a:pt x="40932" y="660"/>
                    <a:pt x="40895" y="660"/>
                  </a:cubicBezTo>
                  <a:cubicBezTo>
                    <a:pt x="40845" y="660"/>
                    <a:pt x="40795" y="638"/>
                    <a:pt x="40730" y="632"/>
                  </a:cubicBezTo>
                  <a:cubicBezTo>
                    <a:pt x="40673" y="664"/>
                    <a:pt x="40603" y="636"/>
                    <a:pt x="40511" y="682"/>
                  </a:cubicBezTo>
                  <a:cubicBezTo>
                    <a:pt x="40460" y="695"/>
                    <a:pt x="40402" y="704"/>
                    <a:pt x="40335" y="704"/>
                  </a:cubicBezTo>
                  <a:cubicBezTo>
                    <a:pt x="40282" y="704"/>
                    <a:pt x="40223" y="698"/>
                    <a:pt x="40157" y="684"/>
                  </a:cubicBezTo>
                  <a:cubicBezTo>
                    <a:pt x="40133" y="675"/>
                    <a:pt x="40108" y="672"/>
                    <a:pt x="40082" y="672"/>
                  </a:cubicBezTo>
                  <a:cubicBezTo>
                    <a:pt x="39992" y="672"/>
                    <a:pt x="39892" y="713"/>
                    <a:pt x="39778" y="713"/>
                  </a:cubicBezTo>
                  <a:cubicBezTo>
                    <a:pt x="39725" y="713"/>
                    <a:pt x="39668" y="704"/>
                    <a:pt x="39609" y="678"/>
                  </a:cubicBezTo>
                  <a:cubicBezTo>
                    <a:pt x="39534" y="662"/>
                    <a:pt x="39453" y="657"/>
                    <a:pt x="39368" y="657"/>
                  </a:cubicBezTo>
                  <a:cubicBezTo>
                    <a:pt x="39327" y="657"/>
                    <a:pt x="39285" y="658"/>
                    <a:pt x="39242" y="660"/>
                  </a:cubicBezTo>
                  <a:cubicBezTo>
                    <a:pt x="39109" y="666"/>
                    <a:pt x="38962" y="680"/>
                    <a:pt x="38803" y="688"/>
                  </a:cubicBezTo>
                  <a:cubicBezTo>
                    <a:pt x="38771" y="695"/>
                    <a:pt x="38740" y="697"/>
                    <a:pt x="38710" y="697"/>
                  </a:cubicBezTo>
                  <a:cubicBezTo>
                    <a:pt x="38646" y="697"/>
                    <a:pt x="38587" y="687"/>
                    <a:pt x="38532" y="687"/>
                  </a:cubicBezTo>
                  <a:cubicBezTo>
                    <a:pt x="38517" y="687"/>
                    <a:pt x="38503" y="687"/>
                    <a:pt x="38489" y="689"/>
                  </a:cubicBezTo>
                  <a:cubicBezTo>
                    <a:pt x="38458" y="658"/>
                    <a:pt x="38428" y="649"/>
                    <a:pt x="38401" y="649"/>
                  </a:cubicBezTo>
                  <a:cubicBezTo>
                    <a:pt x="38362" y="649"/>
                    <a:pt x="38326" y="667"/>
                    <a:pt x="38293" y="667"/>
                  </a:cubicBezTo>
                  <a:cubicBezTo>
                    <a:pt x="38279" y="667"/>
                    <a:pt x="38266" y="664"/>
                    <a:pt x="38254" y="656"/>
                  </a:cubicBezTo>
                  <a:cubicBezTo>
                    <a:pt x="38166" y="641"/>
                    <a:pt x="38098" y="591"/>
                    <a:pt x="38048" y="591"/>
                  </a:cubicBezTo>
                  <a:cubicBezTo>
                    <a:pt x="38022" y="591"/>
                    <a:pt x="38001" y="604"/>
                    <a:pt x="37984" y="642"/>
                  </a:cubicBezTo>
                  <a:cubicBezTo>
                    <a:pt x="37929" y="683"/>
                    <a:pt x="37912" y="708"/>
                    <a:pt x="37914" y="713"/>
                  </a:cubicBezTo>
                  <a:cubicBezTo>
                    <a:pt x="37881" y="713"/>
                    <a:pt x="37844" y="712"/>
                    <a:pt x="37801" y="710"/>
                  </a:cubicBezTo>
                  <a:cubicBezTo>
                    <a:pt x="37745" y="669"/>
                    <a:pt x="37694" y="630"/>
                    <a:pt x="37646" y="630"/>
                  </a:cubicBezTo>
                  <a:cubicBezTo>
                    <a:pt x="37622" y="630"/>
                    <a:pt x="37599" y="640"/>
                    <a:pt x="37577" y="666"/>
                  </a:cubicBezTo>
                  <a:cubicBezTo>
                    <a:pt x="37569" y="662"/>
                    <a:pt x="37561" y="661"/>
                    <a:pt x="37553" y="661"/>
                  </a:cubicBezTo>
                  <a:cubicBezTo>
                    <a:pt x="37505" y="661"/>
                    <a:pt x="37463" y="724"/>
                    <a:pt x="37422" y="724"/>
                  </a:cubicBezTo>
                  <a:cubicBezTo>
                    <a:pt x="37415" y="724"/>
                    <a:pt x="37408" y="722"/>
                    <a:pt x="37401" y="717"/>
                  </a:cubicBezTo>
                  <a:cubicBezTo>
                    <a:pt x="37304" y="758"/>
                    <a:pt x="37229" y="795"/>
                    <a:pt x="37163" y="795"/>
                  </a:cubicBezTo>
                  <a:cubicBezTo>
                    <a:pt x="37113" y="795"/>
                    <a:pt x="37068" y="774"/>
                    <a:pt x="37022" y="716"/>
                  </a:cubicBezTo>
                  <a:cubicBezTo>
                    <a:pt x="36995" y="720"/>
                    <a:pt x="36968" y="722"/>
                    <a:pt x="36940" y="722"/>
                  </a:cubicBezTo>
                  <a:cubicBezTo>
                    <a:pt x="36862" y="722"/>
                    <a:pt x="36775" y="710"/>
                    <a:pt x="36653" y="706"/>
                  </a:cubicBezTo>
                  <a:cubicBezTo>
                    <a:pt x="36611" y="744"/>
                    <a:pt x="36565" y="769"/>
                    <a:pt x="36513" y="769"/>
                  </a:cubicBezTo>
                  <a:cubicBezTo>
                    <a:pt x="36463" y="769"/>
                    <a:pt x="36408" y="746"/>
                    <a:pt x="36346" y="688"/>
                  </a:cubicBezTo>
                  <a:cubicBezTo>
                    <a:pt x="36299" y="718"/>
                    <a:pt x="36248" y="727"/>
                    <a:pt x="36192" y="727"/>
                  </a:cubicBezTo>
                  <a:cubicBezTo>
                    <a:pt x="36104" y="727"/>
                    <a:pt x="36005" y="703"/>
                    <a:pt x="35894" y="694"/>
                  </a:cubicBezTo>
                  <a:cubicBezTo>
                    <a:pt x="35861" y="697"/>
                    <a:pt x="35829" y="698"/>
                    <a:pt x="35798" y="698"/>
                  </a:cubicBezTo>
                  <a:cubicBezTo>
                    <a:pt x="35619" y="698"/>
                    <a:pt x="35480" y="664"/>
                    <a:pt x="35374" y="664"/>
                  </a:cubicBezTo>
                  <a:cubicBezTo>
                    <a:pt x="35318" y="664"/>
                    <a:pt x="35272" y="673"/>
                    <a:pt x="35233" y="701"/>
                  </a:cubicBezTo>
                  <a:cubicBezTo>
                    <a:pt x="35196" y="706"/>
                    <a:pt x="35159" y="708"/>
                    <a:pt x="35121" y="708"/>
                  </a:cubicBezTo>
                  <a:cubicBezTo>
                    <a:pt x="35155" y="739"/>
                    <a:pt x="35188" y="780"/>
                    <a:pt x="35191" y="780"/>
                  </a:cubicBezTo>
                  <a:cubicBezTo>
                    <a:pt x="35191" y="780"/>
                    <a:pt x="35191" y="780"/>
                    <a:pt x="35191" y="780"/>
                  </a:cubicBezTo>
                  <a:lnTo>
                    <a:pt x="35191" y="780"/>
                  </a:lnTo>
                  <a:cubicBezTo>
                    <a:pt x="35191" y="799"/>
                    <a:pt x="35192" y="817"/>
                    <a:pt x="35160" y="817"/>
                  </a:cubicBezTo>
                  <a:cubicBezTo>
                    <a:pt x="35137" y="817"/>
                    <a:pt x="35097" y="807"/>
                    <a:pt x="35028" y="782"/>
                  </a:cubicBezTo>
                  <a:cubicBezTo>
                    <a:pt x="34994" y="782"/>
                    <a:pt x="34952" y="728"/>
                    <a:pt x="34902" y="728"/>
                  </a:cubicBezTo>
                  <a:cubicBezTo>
                    <a:pt x="34892" y="728"/>
                    <a:pt x="34882" y="730"/>
                    <a:pt x="34872" y="735"/>
                  </a:cubicBezTo>
                  <a:cubicBezTo>
                    <a:pt x="34842" y="822"/>
                    <a:pt x="34807" y="851"/>
                    <a:pt x="34768" y="851"/>
                  </a:cubicBezTo>
                  <a:cubicBezTo>
                    <a:pt x="34730" y="851"/>
                    <a:pt x="34688" y="823"/>
                    <a:pt x="34641" y="795"/>
                  </a:cubicBezTo>
                  <a:cubicBezTo>
                    <a:pt x="34590" y="808"/>
                    <a:pt x="34535" y="814"/>
                    <a:pt x="34474" y="814"/>
                  </a:cubicBezTo>
                  <a:cubicBezTo>
                    <a:pt x="34425" y="814"/>
                    <a:pt x="34374" y="811"/>
                    <a:pt x="34318" y="804"/>
                  </a:cubicBezTo>
                  <a:cubicBezTo>
                    <a:pt x="34288" y="791"/>
                    <a:pt x="34257" y="786"/>
                    <a:pt x="34225" y="786"/>
                  </a:cubicBezTo>
                  <a:cubicBezTo>
                    <a:pt x="34151" y="786"/>
                    <a:pt x="34071" y="811"/>
                    <a:pt x="33984" y="811"/>
                  </a:cubicBezTo>
                  <a:cubicBezTo>
                    <a:pt x="33953" y="811"/>
                    <a:pt x="33920" y="808"/>
                    <a:pt x="33887" y="799"/>
                  </a:cubicBezTo>
                  <a:cubicBezTo>
                    <a:pt x="33817" y="798"/>
                    <a:pt x="33754" y="791"/>
                    <a:pt x="33698" y="791"/>
                  </a:cubicBezTo>
                  <a:cubicBezTo>
                    <a:pt x="33624" y="791"/>
                    <a:pt x="33563" y="803"/>
                    <a:pt x="33513" y="855"/>
                  </a:cubicBezTo>
                  <a:cubicBezTo>
                    <a:pt x="33500" y="850"/>
                    <a:pt x="33488" y="849"/>
                    <a:pt x="33477" y="849"/>
                  </a:cubicBezTo>
                  <a:cubicBezTo>
                    <a:pt x="33451" y="849"/>
                    <a:pt x="33428" y="858"/>
                    <a:pt x="33409" y="866"/>
                  </a:cubicBezTo>
                  <a:cubicBezTo>
                    <a:pt x="33409" y="903"/>
                    <a:pt x="33408" y="916"/>
                    <a:pt x="33406" y="916"/>
                  </a:cubicBezTo>
                  <a:cubicBezTo>
                    <a:pt x="33403" y="916"/>
                    <a:pt x="33399" y="902"/>
                    <a:pt x="33393" y="886"/>
                  </a:cubicBezTo>
                  <a:cubicBezTo>
                    <a:pt x="33400" y="886"/>
                    <a:pt x="33406" y="881"/>
                    <a:pt x="33407" y="866"/>
                  </a:cubicBezTo>
                  <a:lnTo>
                    <a:pt x="33407" y="866"/>
                  </a:lnTo>
                  <a:cubicBezTo>
                    <a:pt x="33401" y="869"/>
                    <a:pt x="33393" y="871"/>
                    <a:pt x="33387" y="872"/>
                  </a:cubicBezTo>
                  <a:cubicBezTo>
                    <a:pt x="33382" y="861"/>
                    <a:pt x="33374" y="851"/>
                    <a:pt x="33364" y="844"/>
                  </a:cubicBezTo>
                  <a:cubicBezTo>
                    <a:pt x="33361" y="848"/>
                    <a:pt x="33358" y="851"/>
                    <a:pt x="33353" y="852"/>
                  </a:cubicBezTo>
                  <a:cubicBezTo>
                    <a:pt x="33359" y="860"/>
                    <a:pt x="33365" y="866"/>
                    <a:pt x="33373" y="874"/>
                  </a:cubicBezTo>
                  <a:cubicBezTo>
                    <a:pt x="33359" y="872"/>
                    <a:pt x="33346" y="864"/>
                    <a:pt x="33341" y="851"/>
                  </a:cubicBezTo>
                  <a:cubicBezTo>
                    <a:pt x="33326" y="844"/>
                    <a:pt x="33313" y="836"/>
                    <a:pt x="33302" y="824"/>
                  </a:cubicBezTo>
                  <a:cubicBezTo>
                    <a:pt x="33303" y="820"/>
                    <a:pt x="33304" y="816"/>
                    <a:pt x="33307" y="813"/>
                  </a:cubicBezTo>
                  <a:cubicBezTo>
                    <a:pt x="33304" y="812"/>
                    <a:pt x="33302" y="812"/>
                    <a:pt x="33299" y="812"/>
                  </a:cubicBezTo>
                  <a:cubicBezTo>
                    <a:pt x="33296" y="812"/>
                    <a:pt x="33293" y="812"/>
                    <a:pt x="33290" y="814"/>
                  </a:cubicBezTo>
                  <a:cubicBezTo>
                    <a:pt x="33261" y="787"/>
                    <a:pt x="33227" y="752"/>
                    <a:pt x="33185" y="732"/>
                  </a:cubicBezTo>
                  <a:cubicBezTo>
                    <a:pt x="33092" y="717"/>
                    <a:pt x="33024" y="713"/>
                    <a:pt x="32973" y="713"/>
                  </a:cubicBezTo>
                  <a:cubicBezTo>
                    <a:pt x="32900" y="713"/>
                    <a:pt x="32861" y="722"/>
                    <a:pt x="32837" y="722"/>
                  </a:cubicBezTo>
                  <a:cubicBezTo>
                    <a:pt x="32813" y="722"/>
                    <a:pt x="32801" y="714"/>
                    <a:pt x="32783" y="682"/>
                  </a:cubicBezTo>
                  <a:cubicBezTo>
                    <a:pt x="32773" y="635"/>
                    <a:pt x="32762" y="621"/>
                    <a:pt x="32747" y="621"/>
                  </a:cubicBezTo>
                  <a:cubicBezTo>
                    <a:pt x="32728" y="621"/>
                    <a:pt x="32703" y="645"/>
                    <a:pt x="32665" y="645"/>
                  </a:cubicBezTo>
                  <a:cubicBezTo>
                    <a:pt x="32651" y="645"/>
                    <a:pt x="32636" y="641"/>
                    <a:pt x="32618" y="633"/>
                  </a:cubicBezTo>
                  <a:cubicBezTo>
                    <a:pt x="32582" y="625"/>
                    <a:pt x="32538" y="578"/>
                    <a:pt x="32483" y="578"/>
                  </a:cubicBezTo>
                  <a:cubicBezTo>
                    <a:pt x="32462" y="578"/>
                    <a:pt x="32438" y="585"/>
                    <a:pt x="32414" y="605"/>
                  </a:cubicBezTo>
                  <a:cubicBezTo>
                    <a:pt x="32406" y="609"/>
                    <a:pt x="32398" y="610"/>
                    <a:pt x="32391" y="610"/>
                  </a:cubicBezTo>
                  <a:cubicBezTo>
                    <a:pt x="32323" y="610"/>
                    <a:pt x="32242" y="498"/>
                    <a:pt x="32147" y="498"/>
                  </a:cubicBezTo>
                  <a:cubicBezTo>
                    <a:pt x="32125" y="498"/>
                    <a:pt x="32102" y="504"/>
                    <a:pt x="32078" y="520"/>
                  </a:cubicBezTo>
                  <a:cubicBezTo>
                    <a:pt x="31948" y="476"/>
                    <a:pt x="31842" y="457"/>
                    <a:pt x="31755" y="457"/>
                  </a:cubicBezTo>
                  <a:cubicBezTo>
                    <a:pt x="31717" y="457"/>
                    <a:pt x="31683" y="460"/>
                    <a:pt x="31651" y="467"/>
                  </a:cubicBezTo>
                  <a:cubicBezTo>
                    <a:pt x="31578" y="458"/>
                    <a:pt x="31521" y="426"/>
                    <a:pt x="31475" y="426"/>
                  </a:cubicBezTo>
                  <a:cubicBezTo>
                    <a:pt x="31455" y="426"/>
                    <a:pt x="31438" y="431"/>
                    <a:pt x="31422" y="447"/>
                  </a:cubicBezTo>
                  <a:cubicBezTo>
                    <a:pt x="31409" y="447"/>
                    <a:pt x="31397" y="446"/>
                    <a:pt x="31386" y="446"/>
                  </a:cubicBezTo>
                  <a:cubicBezTo>
                    <a:pt x="31305" y="446"/>
                    <a:pt x="31267" y="472"/>
                    <a:pt x="31193" y="538"/>
                  </a:cubicBezTo>
                  <a:cubicBezTo>
                    <a:pt x="31180" y="577"/>
                    <a:pt x="31165" y="588"/>
                    <a:pt x="31149" y="588"/>
                  </a:cubicBezTo>
                  <a:cubicBezTo>
                    <a:pt x="31126" y="588"/>
                    <a:pt x="31099" y="567"/>
                    <a:pt x="31068" y="567"/>
                  </a:cubicBezTo>
                  <a:cubicBezTo>
                    <a:pt x="31052" y="567"/>
                    <a:pt x="31034" y="573"/>
                    <a:pt x="31015" y="591"/>
                  </a:cubicBezTo>
                  <a:cubicBezTo>
                    <a:pt x="31000" y="587"/>
                    <a:pt x="30985" y="586"/>
                    <a:pt x="30968" y="586"/>
                  </a:cubicBezTo>
                  <a:cubicBezTo>
                    <a:pt x="30893" y="586"/>
                    <a:pt x="30798" y="619"/>
                    <a:pt x="30674" y="621"/>
                  </a:cubicBezTo>
                  <a:cubicBezTo>
                    <a:pt x="30441" y="604"/>
                    <a:pt x="30328" y="590"/>
                    <a:pt x="30280" y="590"/>
                  </a:cubicBezTo>
                  <a:cubicBezTo>
                    <a:pt x="30235" y="590"/>
                    <a:pt x="30248" y="603"/>
                    <a:pt x="30273" y="637"/>
                  </a:cubicBezTo>
                  <a:cubicBezTo>
                    <a:pt x="30301" y="725"/>
                    <a:pt x="30342" y="764"/>
                    <a:pt x="30337" y="764"/>
                  </a:cubicBezTo>
                  <a:cubicBezTo>
                    <a:pt x="30333" y="764"/>
                    <a:pt x="30292" y="733"/>
                    <a:pt x="30173" y="678"/>
                  </a:cubicBezTo>
                  <a:cubicBezTo>
                    <a:pt x="30146" y="684"/>
                    <a:pt x="30121" y="686"/>
                    <a:pt x="30100" y="686"/>
                  </a:cubicBezTo>
                  <a:cubicBezTo>
                    <a:pt x="29985" y="686"/>
                    <a:pt x="29941" y="618"/>
                    <a:pt x="29917" y="618"/>
                  </a:cubicBezTo>
                  <a:cubicBezTo>
                    <a:pt x="29903" y="618"/>
                    <a:pt x="29896" y="639"/>
                    <a:pt x="29885" y="702"/>
                  </a:cubicBezTo>
                  <a:cubicBezTo>
                    <a:pt x="29879" y="704"/>
                    <a:pt x="29872" y="704"/>
                    <a:pt x="29863" y="704"/>
                  </a:cubicBezTo>
                  <a:cubicBezTo>
                    <a:pt x="29843" y="704"/>
                    <a:pt x="29814" y="702"/>
                    <a:pt x="29764" y="701"/>
                  </a:cubicBezTo>
                  <a:cubicBezTo>
                    <a:pt x="29754" y="697"/>
                    <a:pt x="29742" y="695"/>
                    <a:pt x="29729" y="695"/>
                  </a:cubicBezTo>
                  <a:cubicBezTo>
                    <a:pt x="29677" y="695"/>
                    <a:pt x="29608" y="721"/>
                    <a:pt x="29514" y="721"/>
                  </a:cubicBezTo>
                  <a:cubicBezTo>
                    <a:pt x="29472" y="721"/>
                    <a:pt x="29424" y="715"/>
                    <a:pt x="29371" y="701"/>
                  </a:cubicBezTo>
                  <a:cubicBezTo>
                    <a:pt x="29322" y="689"/>
                    <a:pt x="29279" y="685"/>
                    <a:pt x="29242" y="685"/>
                  </a:cubicBezTo>
                  <a:cubicBezTo>
                    <a:pt x="29117" y="685"/>
                    <a:pt x="29048" y="733"/>
                    <a:pt x="29002" y="733"/>
                  </a:cubicBezTo>
                  <a:cubicBezTo>
                    <a:pt x="28985" y="733"/>
                    <a:pt x="28971" y="727"/>
                    <a:pt x="28959" y="710"/>
                  </a:cubicBezTo>
                  <a:cubicBezTo>
                    <a:pt x="28935" y="713"/>
                    <a:pt x="28917" y="717"/>
                    <a:pt x="28895" y="717"/>
                  </a:cubicBezTo>
                  <a:cubicBezTo>
                    <a:pt x="28864" y="717"/>
                    <a:pt x="28824" y="710"/>
                    <a:pt x="28747" y="685"/>
                  </a:cubicBezTo>
                  <a:cubicBezTo>
                    <a:pt x="28698" y="682"/>
                    <a:pt x="28636" y="660"/>
                    <a:pt x="28553" y="660"/>
                  </a:cubicBezTo>
                  <a:cubicBezTo>
                    <a:pt x="28520" y="660"/>
                    <a:pt x="28483" y="663"/>
                    <a:pt x="28444" y="673"/>
                  </a:cubicBezTo>
                  <a:cubicBezTo>
                    <a:pt x="28407" y="655"/>
                    <a:pt x="28368" y="650"/>
                    <a:pt x="28325" y="650"/>
                  </a:cubicBezTo>
                  <a:cubicBezTo>
                    <a:pt x="28255" y="650"/>
                    <a:pt x="28175" y="664"/>
                    <a:pt x="28085" y="664"/>
                  </a:cubicBezTo>
                  <a:cubicBezTo>
                    <a:pt x="28018" y="664"/>
                    <a:pt x="27945" y="656"/>
                    <a:pt x="27865" y="628"/>
                  </a:cubicBezTo>
                  <a:cubicBezTo>
                    <a:pt x="27659" y="612"/>
                    <a:pt x="27510" y="607"/>
                    <a:pt x="27403" y="603"/>
                  </a:cubicBezTo>
                  <a:lnTo>
                    <a:pt x="27363" y="624"/>
                  </a:lnTo>
                  <a:cubicBezTo>
                    <a:pt x="27338" y="621"/>
                    <a:pt x="27315" y="617"/>
                    <a:pt x="27293" y="614"/>
                  </a:cubicBezTo>
                  <a:cubicBezTo>
                    <a:pt x="27325" y="614"/>
                    <a:pt x="27356" y="610"/>
                    <a:pt x="27386" y="603"/>
                  </a:cubicBezTo>
                  <a:cubicBezTo>
                    <a:pt x="27309" y="599"/>
                    <a:pt x="27255" y="596"/>
                    <a:pt x="27222" y="586"/>
                  </a:cubicBezTo>
                  <a:cubicBezTo>
                    <a:pt x="27201" y="574"/>
                    <a:pt x="27187" y="570"/>
                    <a:pt x="27181" y="570"/>
                  </a:cubicBezTo>
                  <a:cubicBezTo>
                    <a:pt x="27162" y="570"/>
                    <a:pt x="27190" y="600"/>
                    <a:pt x="27234" y="600"/>
                  </a:cubicBezTo>
                  <a:cubicBezTo>
                    <a:pt x="27235" y="600"/>
                    <a:pt x="27236" y="600"/>
                    <a:pt x="27238" y="600"/>
                  </a:cubicBezTo>
                  <a:cubicBezTo>
                    <a:pt x="27248" y="605"/>
                    <a:pt x="27258" y="608"/>
                    <a:pt x="27268" y="610"/>
                  </a:cubicBezTo>
                  <a:cubicBezTo>
                    <a:pt x="27233" y="606"/>
                    <a:pt x="27206" y="605"/>
                    <a:pt x="27185" y="605"/>
                  </a:cubicBezTo>
                  <a:cubicBezTo>
                    <a:pt x="27112" y="605"/>
                    <a:pt x="27109" y="624"/>
                    <a:pt x="27100" y="633"/>
                  </a:cubicBezTo>
                  <a:cubicBezTo>
                    <a:pt x="27100" y="633"/>
                    <a:pt x="27100" y="633"/>
                    <a:pt x="27099" y="633"/>
                  </a:cubicBezTo>
                  <a:cubicBezTo>
                    <a:pt x="27087" y="633"/>
                    <a:pt x="27058" y="690"/>
                    <a:pt x="26763" y="711"/>
                  </a:cubicBezTo>
                  <a:cubicBezTo>
                    <a:pt x="26745" y="706"/>
                    <a:pt x="26728" y="704"/>
                    <a:pt x="26710" y="704"/>
                  </a:cubicBezTo>
                  <a:cubicBezTo>
                    <a:pt x="26650" y="704"/>
                    <a:pt x="26595" y="729"/>
                    <a:pt x="26542" y="729"/>
                  </a:cubicBezTo>
                  <a:cubicBezTo>
                    <a:pt x="26525" y="729"/>
                    <a:pt x="26509" y="726"/>
                    <a:pt x="26493" y="720"/>
                  </a:cubicBezTo>
                  <a:cubicBezTo>
                    <a:pt x="26467" y="741"/>
                    <a:pt x="26441" y="750"/>
                    <a:pt x="26417" y="750"/>
                  </a:cubicBezTo>
                  <a:cubicBezTo>
                    <a:pt x="26366" y="750"/>
                    <a:pt x="26318" y="714"/>
                    <a:pt x="26272" y="682"/>
                  </a:cubicBezTo>
                  <a:cubicBezTo>
                    <a:pt x="26248" y="649"/>
                    <a:pt x="26224" y="641"/>
                    <a:pt x="26202" y="641"/>
                  </a:cubicBezTo>
                  <a:cubicBezTo>
                    <a:pt x="26184" y="641"/>
                    <a:pt x="26166" y="646"/>
                    <a:pt x="26148" y="646"/>
                  </a:cubicBezTo>
                  <a:cubicBezTo>
                    <a:pt x="26127" y="646"/>
                    <a:pt x="26106" y="639"/>
                    <a:pt x="26085" y="608"/>
                  </a:cubicBezTo>
                  <a:cubicBezTo>
                    <a:pt x="26059" y="628"/>
                    <a:pt x="26034" y="638"/>
                    <a:pt x="26010" y="638"/>
                  </a:cubicBezTo>
                  <a:cubicBezTo>
                    <a:pt x="25978" y="638"/>
                    <a:pt x="25946" y="621"/>
                    <a:pt x="25914" y="590"/>
                  </a:cubicBezTo>
                  <a:cubicBezTo>
                    <a:pt x="25901" y="577"/>
                    <a:pt x="25888" y="573"/>
                    <a:pt x="25874" y="573"/>
                  </a:cubicBezTo>
                  <a:cubicBezTo>
                    <a:pt x="25845" y="573"/>
                    <a:pt x="25817" y="594"/>
                    <a:pt x="25787" y="594"/>
                  </a:cubicBezTo>
                  <a:cubicBezTo>
                    <a:pt x="25773" y="594"/>
                    <a:pt x="25759" y="589"/>
                    <a:pt x="25744" y="575"/>
                  </a:cubicBezTo>
                  <a:cubicBezTo>
                    <a:pt x="25685" y="567"/>
                    <a:pt x="25624" y="582"/>
                    <a:pt x="25557" y="514"/>
                  </a:cubicBezTo>
                  <a:cubicBezTo>
                    <a:pt x="25530" y="516"/>
                    <a:pt x="25506" y="517"/>
                    <a:pt x="25486" y="517"/>
                  </a:cubicBezTo>
                  <a:cubicBezTo>
                    <a:pt x="25373" y="517"/>
                    <a:pt x="25357" y="486"/>
                    <a:pt x="25347" y="486"/>
                  </a:cubicBezTo>
                  <a:cubicBezTo>
                    <a:pt x="25346" y="486"/>
                    <a:pt x="25344" y="486"/>
                    <a:pt x="25343" y="488"/>
                  </a:cubicBezTo>
                  <a:cubicBezTo>
                    <a:pt x="25338" y="490"/>
                    <a:pt x="25332" y="579"/>
                    <a:pt x="25310" y="579"/>
                  </a:cubicBezTo>
                  <a:cubicBezTo>
                    <a:pt x="25304" y="579"/>
                    <a:pt x="25298" y="573"/>
                    <a:pt x="25289" y="558"/>
                  </a:cubicBezTo>
                  <a:cubicBezTo>
                    <a:pt x="25250" y="558"/>
                    <a:pt x="25181" y="579"/>
                    <a:pt x="25057" y="600"/>
                  </a:cubicBezTo>
                  <a:cubicBezTo>
                    <a:pt x="25001" y="576"/>
                    <a:pt x="24955" y="568"/>
                    <a:pt x="24917" y="568"/>
                  </a:cubicBezTo>
                  <a:cubicBezTo>
                    <a:pt x="24870" y="568"/>
                    <a:pt x="24835" y="580"/>
                    <a:pt x="24809" y="584"/>
                  </a:cubicBezTo>
                  <a:cubicBezTo>
                    <a:pt x="24776" y="643"/>
                    <a:pt x="24757" y="667"/>
                    <a:pt x="24744" y="667"/>
                  </a:cubicBezTo>
                  <a:cubicBezTo>
                    <a:pt x="24739" y="667"/>
                    <a:pt x="24735" y="663"/>
                    <a:pt x="24731" y="656"/>
                  </a:cubicBezTo>
                  <a:cubicBezTo>
                    <a:pt x="24726" y="654"/>
                    <a:pt x="24723" y="653"/>
                    <a:pt x="24719" y="653"/>
                  </a:cubicBezTo>
                  <a:cubicBezTo>
                    <a:pt x="24701" y="653"/>
                    <a:pt x="24680" y="675"/>
                    <a:pt x="24557" y="680"/>
                  </a:cubicBezTo>
                  <a:cubicBezTo>
                    <a:pt x="24519" y="660"/>
                    <a:pt x="24482" y="648"/>
                    <a:pt x="24440" y="648"/>
                  </a:cubicBezTo>
                  <a:cubicBezTo>
                    <a:pt x="24397" y="648"/>
                    <a:pt x="24350" y="661"/>
                    <a:pt x="24293" y="691"/>
                  </a:cubicBezTo>
                  <a:cubicBezTo>
                    <a:pt x="24253" y="683"/>
                    <a:pt x="24207" y="622"/>
                    <a:pt x="24157" y="622"/>
                  </a:cubicBezTo>
                  <a:cubicBezTo>
                    <a:pt x="24136" y="622"/>
                    <a:pt x="24114" y="632"/>
                    <a:pt x="24091" y="663"/>
                  </a:cubicBezTo>
                  <a:cubicBezTo>
                    <a:pt x="24064" y="698"/>
                    <a:pt x="24036" y="710"/>
                    <a:pt x="24006" y="710"/>
                  </a:cubicBezTo>
                  <a:cubicBezTo>
                    <a:pt x="23946" y="710"/>
                    <a:pt x="23879" y="663"/>
                    <a:pt x="23805" y="660"/>
                  </a:cubicBezTo>
                  <a:cubicBezTo>
                    <a:pt x="23798" y="656"/>
                    <a:pt x="23791" y="654"/>
                    <a:pt x="23784" y="654"/>
                  </a:cubicBezTo>
                  <a:cubicBezTo>
                    <a:pt x="23747" y="654"/>
                    <a:pt x="23709" y="704"/>
                    <a:pt x="23667" y="704"/>
                  </a:cubicBezTo>
                  <a:cubicBezTo>
                    <a:pt x="23652" y="704"/>
                    <a:pt x="23637" y="698"/>
                    <a:pt x="23621" y="680"/>
                  </a:cubicBezTo>
                  <a:cubicBezTo>
                    <a:pt x="23597" y="663"/>
                    <a:pt x="23573" y="659"/>
                    <a:pt x="23547" y="659"/>
                  </a:cubicBezTo>
                  <a:cubicBezTo>
                    <a:pt x="23529" y="659"/>
                    <a:pt x="23510" y="661"/>
                    <a:pt x="23491" y="661"/>
                  </a:cubicBezTo>
                  <a:cubicBezTo>
                    <a:pt x="23463" y="661"/>
                    <a:pt x="23435" y="657"/>
                    <a:pt x="23405" y="636"/>
                  </a:cubicBezTo>
                  <a:cubicBezTo>
                    <a:pt x="23378" y="626"/>
                    <a:pt x="23351" y="622"/>
                    <a:pt x="23323" y="622"/>
                  </a:cubicBezTo>
                  <a:cubicBezTo>
                    <a:pt x="23255" y="622"/>
                    <a:pt x="23184" y="643"/>
                    <a:pt x="23108" y="643"/>
                  </a:cubicBezTo>
                  <a:cubicBezTo>
                    <a:pt x="23062" y="643"/>
                    <a:pt x="23014" y="636"/>
                    <a:pt x="22965" y="612"/>
                  </a:cubicBezTo>
                  <a:cubicBezTo>
                    <a:pt x="22916" y="637"/>
                    <a:pt x="22865" y="662"/>
                    <a:pt x="22811" y="662"/>
                  </a:cubicBezTo>
                  <a:cubicBezTo>
                    <a:pt x="22776" y="662"/>
                    <a:pt x="22740" y="651"/>
                    <a:pt x="22703" y="623"/>
                  </a:cubicBezTo>
                  <a:cubicBezTo>
                    <a:pt x="22675" y="660"/>
                    <a:pt x="22646" y="673"/>
                    <a:pt x="22617" y="673"/>
                  </a:cubicBezTo>
                  <a:cubicBezTo>
                    <a:pt x="22551" y="673"/>
                    <a:pt x="22482" y="606"/>
                    <a:pt x="22410" y="586"/>
                  </a:cubicBezTo>
                  <a:cubicBezTo>
                    <a:pt x="22337" y="581"/>
                    <a:pt x="22259" y="545"/>
                    <a:pt x="22179" y="545"/>
                  </a:cubicBezTo>
                  <a:cubicBezTo>
                    <a:pt x="22148" y="545"/>
                    <a:pt x="22117" y="550"/>
                    <a:pt x="22086" y="565"/>
                  </a:cubicBezTo>
                  <a:cubicBezTo>
                    <a:pt x="22007" y="564"/>
                    <a:pt x="21927" y="537"/>
                    <a:pt x="21843" y="537"/>
                  </a:cubicBezTo>
                  <a:cubicBezTo>
                    <a:pt x="21805" y="537"/>
                    <a:pt x="21765" y="543"/>
                    <a:pt x="21726" y="559"/>
                  </a:cubicBezTo>
                  <a:cubicBezTo>
                    <a:pt x="21706" y="557"/>
                    <a:pt x="21686" y="556"/>
                    <a:pt x="21666" y="556"/>
                  </a:cubicBezTo>
                  <a:cubicBezTo>
                    <a:pt x="21586" y="556"/>
                    <a:pt x="21502" y="571"/>
                    <a:pt x="21416" y="571"/>
                  </a:cubicBezTo>
                  <a:cubicBezTo>
                    <a:pt x="21361" y="571"/>
                    <a:pt x="21304" y="565"/>
                    <a:pt x="21246" y="544"/>
                  </a:cubicBezTo>
                  <a:cubicBezTo>
                    <a:pt x="21228" y="551"/>
                    <a:pt x="21211" y="553"/>
                    <a:pt x="21193" y="553"/>
                  </a:cubicBezTo>
                  <a:cubicBezTo>
                    <a:pt x="21103" y="553"/>
                    <a:pt x="21018" y="480"/>
                    <a:pt x="20941" y="480"/>
                  </a:cubicBezTo>
                  <a:cubicBezTo>
                    <a:pt x="20938" y="480"/>
                    <a:pt x="20936" y="480"/>
                    <a:pt x="20934" y="481"/>
                  </a:cubicBezTo>
                  <a:cubicBezTo>
                    <a:pt x="20904" y="469"/>
                    <a:pt x="20876" y="465"/>
                    <a:pt x="20848" y="465"/>
                  </a:cubicBezTo>
                  <a:cubicBezTo>
                    <a:pt x="20804" y="465"/>
                    <a:pt x="20763" y="474"/>
                    <a:pt x="20724" y="474"/>
                  </a:cubicBezTo>
                  <a:cubicBezTo>
                    <a:pt x="20707" y="474"/>
                    <a:pt x="20691" y="472"/>
                    <a:pt x="20675" y="468"/>
                  </a:cubicBezTo>
                  <a:cubicBezTo>
                    <a:pt x="20608" y="516"/>
                    <a:pt x="20546" y="529"/>
                    <a:pt x="20490" y="529"/>
                  </a:cubicBezTo>
                  <a:cubicBezTo>
                    <a:pt x="20427" y="529"/>
                    <a:pt x="20370" y="512"/>
                    <a:pt x="20320" y="512"/>
                  </a:cubicBezTo>
                  <a:cubicBezTo>
                    <a:pt x="20313" y="512"/>
                    <a:pt x="20305" y="513"/>
                    <a:pt x="20298" y="514"/>
                  </a:cubicBezTo>
                  <a:cubicBezTo>
                    <a:pt x="20253" y="514"/>
                    <a:pt x="20209" y="510"/>
                    <a:pt x="20164" y="503"/>
                  </a:cubicBezTo>
                  <a:lnTo>
                    <a:pt x="20164" y="503"/>
                  </a:lnTo>
                  <a:cubicBezTo>
                    <a:pt x="20166" y="509"/>
                    <a:pt x="20167" y="515"/>
                    <a:pt x="20168" y="521"/>
                  </a:cubicBezTo>
                  <a:cubicBezTo>
                    <a:pt x="20171" y="528"/>
                    <a:pt x="20175" y="535"/>
                    <a:pt x="20177" y="540"/>
                  </a:cubicBezTo>
                  <a:cubicBezTo>
                    <a:pt x="20169" y="535"/>
                    <a:pt x="20159" y="533"/>
                    <a:pt x="20150" y="533"/>
                  </a:cubicBezTo>
                  <a:cubicBezTo>
                    <a:pt x="20143" y="533"/>
                    <a:pt x="20136" y="534"/>
                    <a:pt x="20130" y="537"/>
                  </a:cubicBezTo>
                  <a:cubicBezTo>
                    <a:pt x="20093" y="561"/>
                    <a:pt x="20038" y="572"/>
                    <a:pt x="19959" y="586"/>
                  </a:cubicBezTo>
                  <a:cubicBezTo>
                    <a:pt x="19894" y="575"/>
                    <a:pt x="19811" y="522"/>
                    <a:pt x="19710" y="522"/>
                  </a:cubicBezTo>
                  <a:cubicBezTo>
                    <a:pt x="19688" y="522"/>
                    <a:pt x="19665" y="524"/>
                    <a:pt x="19641" y="530"/>
                  </a:cubicBezTo>
                  <a:cubicBezTo>
                    <a:pt x="19604" y="514"/>
                    <a:pt x="19569" y="508"/>
                    <a:pt x="19535" y="508"/>
                  </a:cubicBezTo>
                  <a:cubicBezTo>
                    <a:pt x="19478" y="508"/>
                    <a:pt x="19425" y="525"/>
                    <a:pt x="19377" y="539"/>
                  </a:cubicBezTo>
                  <a:lnTo>
                    <a:pt x="19361" y="545"/>
                  </a:lnTo>
                  <a:cubicBezTo>
                    <a:pt x="19382" y="577"/>
                    <a:pt x="19388" y="636"/>
                    <a:pt x="19367" y="636"/>
                  </a:cubicBezTo>
                  <a:cubicBezTo>
                    <a:pt x="19361" y="636"/>
                    <a:pt x="19353" y="630"/>
                    <a:pt x="19342" y="618"/>
                  </a:cubicBezTo>
                  <a:cubicBezTo>
                    <a:pt x="19305" y="680"/>
                    <a:pt x="19266" y="659"/>
                    <a:pt x="19225" y="694"/>
                  </a:cubicBezTo>
                  <a:cubicBezTo>
                    <a:pt x="19193" y="666"/>
                    <a:pt x="19158" y="622"/>
                    <a:pt x="19124" y="622"/>
                  </a:cubicBezTo>
                  <a:cubicBezTo>
                    <a:pt x="19116" y="622"/>
                    <a:pt x="19108" y="624"/>
                    <a:pt x="19099" y="631"/>
                  </a:cubicBezTo>
                  <a:cubicBezTo>
                    <a:pt x="19094" y="637"/>
                    <a:pt x="19085" y="640"/>
                    <a:pt x="19077" y="640"/>
                  </a:cubicBezTo>
                  <a:cubicBezTo>
                    <a:pt x="19070" y="640"/>
                    <a:pt x="19064" y="638"/>
                    <a:pt x="19059" y="635"/>
                  </a:cubicBezTo>
                  <a:cubicBezTo>
                    <a:pt x="19015" y="635"/>
                    <a:pt x="18984" y="604"/>
                    <a:pt x="18961" y="558"/>
                  </a:cubicBezTo>
                  <a:cubicBezTo>
                    <a:pt x="18947" y="549"/>
                    <a:pt x="18935" y="538"/>
                    <a:pt x="18925" y="526"/>
                  </a:cubicBezTo>
                  <a:cubicBezTo>
                    <a:pt x="18916" y="524"/>
                    <a:pt x="18907" y="522"/>
                    <a:pt x="18897" y="522"/>
                  </a:cubicBezTo>
                  <a:cubicBezTo>
                    <a:pt x="18871" y="522"/>
                    <a:pt x="18846" y="533"/>
                    <a:pt x="18827" y="552"/>
                  </a:cubicBezTo>
                  <a:cubicBezTo>
                    <a:pt x="18811" y="565"/>
                    <a:pt x="18795" y="570"/>
                    <a:pt x="18779" y="570"/>
                  </a:cubicBezTo>
                  <a:cubicBezTo>
                    <a:pt x="18701" y="570"/>
                    <a:pt x="18619" y="449"/>
                    <a:pt x="18538" y="449"/>
                  </a:cubicBezTo>
                  <a:cubicBezTo>
                    <a:pt x="18537" y="449"/>
                    <a:pt x="18536" y="449"/>
                    <a:pt x="18536" y="449"/>
                  </a:cubicBezTo>
                  <a:cubicBezTo>
                    <a:pt x="18521" y="450"/>
                    <a:pt x="18506" y="451"/>
                    <a:pt x="18492" y="451"/>
                  </a:cubicBezTo>
                  <a:cubicBezTo>
                    <a:pt x="18402" y="451"/>
                    <a:pt x="18314" y="427"/>
                    <a:pt x="18235" y="383"/>
                  </a:cubicBezTo>
                  <a:cubicBezTo>
                    <a:pt x="18190" y="375"/>
                    <a:pt x="18141" y="330"/>
                    <a:pt x="18089" y="330"/>
                  </a:cubicBezTo>
                  <a:cubicBezTo>
                    <a:pt x="18065" y="330"/>
                    <a:pt x="18041" y="339"/>
                    <a:pt x="18017" y="365"/>
                  </a:cubicBezTo>
                  <a:cubicBezTo>
                    <a:pt x="18001" y="364"/>
                    <a:pt x="17985" y="363"/>
                    <a:pt x="17969" y="363"/>
                  </a:cubicBezTo>
                  <a:cubicBezTo>
                    <a:pt x="17904" y="363"/>
                    <a:pt x="17833" y="374"/>
                    <a:pt x="17757" y="418"/>
                  </a:cubicBezTo>
                  <a:cubicBezTo>
                    <a:pt x="17663" y="464"/>
                    <a:pt x="17560" y="418"/>
                    <a:pt x="17448" y="488"/>
                  </a:cubicBezTo>
                  <a:cubicBezTo>
                    <a:pt x="17419" y="456"/>
                    <a:pt x="17391" y="444"/>
                    <a:pt x="17362" y="444"/>
                  </a:cubicBezTo>
                  <a:cubicBezTo>
                    <a:pt x="17281" y="444"/>
                    <a:pt x="17197" y="534"/>
                    <a:pt x="17107" y="534"/>
                  </a:cubicBezTo>
                  <a:cubicBezTo>
                    <a:pt x="17098" y="534"/>
                    <a:pt x="17089" y="533"/>
                    <a:pt x="17080" y="531"/>
                  </a:cubicBezTo>
                  <a:cubicBezTo>
                    <a:pt x="16997" y="609"/>
                    <a:pt x="16909" y="654"/>
                    <a:pt x="16816" y="654"/>
                  </a:cubicBezTo>
                  <a:cubicBezTo>
                    <a:pt x="16761" y="654"/>
                    <a:pt x="16704" y="638"/>
                    <a:pt x="16645" y="605"/>
                  </a:cubicBezTo>
                  <a:cubicBezTo>
                    <a:pt x="16566" y="539"/>
                    <a:pt x="16483" y="505"/>
                    <a:pt x="16398" y="503"/>
                  </a:cubicBezTo>
                  <a:cubicBezTo>
                    <a:pt x="16396" y="503"/>
                    <a:pt x="16395" y="503"/>
                    <a:pt x="16393" y="503"/>
                  </a:cubicBezTo>
                  <a:cubicBezTo>
                    <a:pt x="16309" y="503"/>
                    <a:pt x="16223" y="533"/>
                    <a:pt x="16133" y="593"/>
                  </a:cubicBezTo>
                  <a:cubicBezTo>
                    <a:pt x="16040" y="529"/>
                    <a:pt x="15963" y="508"/>
                    <a:pt x="15898" y="508"/>
                  </a:cubicBezTo>
                  <a:cubicBezTo>
                    <a:pt x="15772" y="508"/>
                    <a:pt x="15696" y="591"/>
                    <a:pt x="15650" y="607"/>
                  </a:cubicBezTo>
                  <a:cubicBezTo>
                    <a:pt x="15621" y="568"/>
                    <a:pt x="15603" y="556"/>
                    <a:pt x="15592" y="556"/>
                  </a:cubicBezTo>
                  <a:cubicBezTo>
                    <a:pt x="15576" y="556"/>
                    <a:pt x="15574" y="581"/>
                    <a:pt x="15570" y="584"/>
                  </a:cubicBezTo>
                  <a:cubicBezTo>
                    <a:pt x="15567" y="593"/>
                    <a:pt x="15562" y="616"/>
                    <a:pt x="15541" y="616"/>
                  </a:cubicBezTo>
                  <a:cubicBezTo>
                    <a:pt x="15527" y="616"/>
                    <a:pt x="15506" y="605"/>
                    <a:pt x="15472" y="575"/>
                  </a:cubicBezTo>
                  <a:cubicBezTo>
                    <a:pt x="15462" y="596"/>
                    <a:pt x="15450" y="604"/>
                    <a:pt x="15437" y="604"/>
                  </a:cubicBezTo>
                  <a:cubicBezTo>
                    <a:pt x="15406" y="604"/>
                    <a:pt x="15366" y="556"/>
                    <a:pt x="15316" y="556"/>
                  </a:cubicBezTo>
                  <a:cubicBezTo>
                    <a:pt x="15305" y="556"/>
                    <a:pt x="15294" y="559"/>
                    <a:pt x="15282" y="565"/>
                  </a:cubicBezTo>
                  <a:cubicBezTo>
                    <a:pt x="15228" y="541"/>
                    <a:pt x="15163" y="512"/>
                    <a:pt x="15085" y="512"/>
                  </a:cubicBezTo>
                  <a:cubicBezTo>
                    <a:pt x="15038" y="512"/>
                    <a:pt x="14987" y="523"/>
                    <a:pt x="14931" y="552"/>
                  </a:cubicBezTo>
                  <a:cubicBezTo>
                    <a:pt x="14864" y="561"/>
                    <a:pt x="14804" y="567"/>
                    <a:pt x="14751" y="567"/>
                  </a:cubicBezTo>
                  <a:cubicBezTo>
                    <a:pt x="14686" y="567"/>
                    <a:pt x="14630" y="559"/>
                    <a:pt x="14584" y="540"/>
                  </a:cubicBezTo>
                  <a:cubicBezTo>
                    <a:pt x="14531" y="548"/>
                    <a:pt x="14489" y="583"/>
                    <a:pt x="14457" y="583"/>
                  </a:cubicBezTo>
                  <a:cubicBezTo>
                    <a:pt x="14438" y="583"/>
                    <a:pt x="14422" y="571"/>
                    <a:pt x="14408" y="535"/>
                  </a:cubicBezTo>
                  <a:cubicBezTo>
                    <a:pt x="14403" y="536"/>
                    <a:pt x="14398" y="536"/>
                    <a:pt x="14393" y="536"/>
                  </a:cubicBezTo>
                  <a:cubicBezTo>
                    <a:pt x="14385" y="536"/>
                    <a:pt x="14377" y="535"/>
                    <a:pt x="14369" y="533"/>
                  </a:cubicBezTo>
                  <a:lnTo>
                    <a:pt x="14369" y="539"/>
                  </a:lnTo>
                  <a:cubicBezTo>
                    <a:pt x="14370" y="566"/>
                    <a:pt x="14363" y="588"/>
                    <a:pt x="14337" y="588"/>
                  </a:cubicBezTo>
                  <a:cubicBezTo>
                    <a:pt x="14325" y="588"/>
                    <a:pt x="14310" y="584"/>
                    <a:pt x="14290" y="573"/>
                  </a:cubicBezTo>
                  <a:cubicBezTo>
                    <a:pt x="14226" y="539"/>
                    <a:pt x="14117" y="554"/>
                    <a:pt x="13928" y="544"/>
                  </a:cubicBezTo>
                  <a:cubicBezTo>
                    <a:pt x="13850" y="480"/>
                    <a:pt x="13784" y="459"/>
                    <a:pt x="13729" y="459"/>
                  </a:cubicBezTo>
                  <a:cubicBezTo>
                    <a:pt x="13623" y="459"/>
                    <a:pt x="13556" y="537"/>
                    <a:pt x="13514" y="537"/>
                  </a:cubicBezTo>
                  <a:cubicBezTo>
                    <a:pt x="13507" y="537"/>
                    <a:pt x="13501" y="535"/>
                    <a:pt x="13496" y="530"/>
                  </a:cubicBezTo>
                  <a:cubicBezTo>
                    <a:pt x="13481" y="515"/>
                    <a:pt x="13471" y="510"/>
                    <a:pt x="13464" y="510"/>
                  </a:cubicBezTo>
                  <a:cubicBezTo>
                    <a:pt x="13449" y="510"/>
                    <a:pt x="13457" y="541"/>
                    <a:pt x="13471" y="541"/>
                  </a:cubicBezTo>
                  <a:cubicBezTo>
                    <a:pt x="13473" y="541"/>
                    <a:pt x="13476" y="541"/>
                    <a:pt x="13478" y="539"/>
                  </a:cubicBezTo>
                  <a:cubicBezTo>
                    <a:pt x="13501" y="557"/>
                    <a:pt x="13536" y="566"/>
                    <a:pt x="13535" y="566"/>
                  </a:cubicBezTo>
                  <a:cubicBezTo>
                    <a:pt x="13533" y="566"/>
                    <a:pt x="13486" y="554"/>
                    <a:pt x="13327" y="530"/>
                  </a:cubicBezTo>
                  <a:cubicBezTo>
                    <a:pt x="13267" y="568"/>
                    <a:pt x="13212" y="582"/>
                    <a:pt x="13161" y="582"/>
                  </a:cubicBezTo>
                  <a:cubicBezTo>
                    <a:pt x="13042" y="582"/>
                    <a:pt x="12941" y="511"/>
                    <a:pt x="12840" y="511"/>
                  </a:cubicBezTo>
                  <a:cubicBezTo>
                    <a:pt x="12839" y="511"/>
                    <a:pt x="12838" y="511"/>
                    <a:pt x="12837" y="511"/>
                  </a:cubicBezTo>
                  <a:cubicBezTo>
                    <a:pt x="12809" y="499"/>
                    <a:pt x="12781" y="495"/>
                    <a:pt x="12753" y="495"/>
                  </a:cubicBezTo>
                  <a:cubicBezTo>
                    <a:pt x="12708" y="495"/>
                    <a:pt x="12661" y="506"/>
                    <a:pt x="12613" y="511"/>
                  </a:cubicBezTo>
                  <a:cubicBezTo>
                    <a:pt x="12606" y="513"/>
                    <a:pt x="12599" y="514"/>
                    <a:pt x="12592" y="514"/>
                  </a:cubicBezTo>
                  <a:cubicBezTo>
                    <a:pt x="12533" y="514"/>
                    <a:pt x="12470" y="442"/>
                    <a:pt x="12401" y="442"/>
                  </a:cubicBezTo>
                  <a:cubicBezTo>
                    <a:pt x="12383" y="442"/>
                    <a:pt x="12365" y="447"/>
                    <a:pt x="12347" y="459"/>
                  </a:cubicBezTo>
                  <a:cubicBezTo>
                    <a:pt x="12326" y="415"/>
                    <a:pt x="12306" y="405"/>
                    <a:pt x="12285" y="405"/>
                  </a:cubicBezTo>
                  <a:cubicBezTo>
                    <a:pt x="12269" y="405"/>
                    <a:pt x="12252" y="411"/>
                    <a:pt x="12236" y="411"/>
                  </a:cubicBezTo>
                  <a:cubicBezTo>
                    <a:pt x="12219" y="411"/>
                    <a:pt x="12202" y="405"/>
                    <a:pt x="12184" y="383"/>
                  </a:cubicBezTo>
                  <a:cubicBezTo>
                    <a:pt x="12170" y="369"/>
                    <a:pt x="12155" y="363"/>
                    <a:pt x="12141" y="363"/>
                  </a:cubicBezTo>
                  <a:cubicBezTo>
                    <a:pt x="12095" y="363"/>
                    <a:pt x="12048" y="415"/>
                    <a:pt x="11997" y="426"/>
                  </a:cubicBezTo>
                  <a:cubicBezTo>
                    <a:pt x="11978" y="461"/>
                    <a:pt x="11958" y="474"/>
                    <a:pt x="11937" y="474"/>
                  </a:cubicBezTo>
                  <a:cubicBezTo>
                    <a:pt x="11887" y="474"/>
                    <a:pt x="11833" y="398"/>
                    <a:pt x="11777" y="390"/>
                  </a:cubicBezTo>
                  <a:cubicBezTo>
                    <a:pt x="11750" y="354"/>
                    <a:pt x="11722" y="343"/>
                    <a:pt x="11693" y="343"/>
                  </a:cubicBezTo>
                  <a:cubicBezTo>
                    <a:pt x="11657" y="343"/>
                    <a:pt x="11620" y="359"/>
                    <a:pt x="11581" y="359"/>
                  </a:cubicBezTo>
                  <a:cubicBezTo>
                    <a:pt x="11561" y="359"/>
                    <a:pt x="11541" y="355"/>
                    <a:pt x="11521" y="343"/>
                  </a:cubicBezTo>
                  <a:cubicBezTo>
                    <a:pt x="11429" y="299"/>
                    <a:pt x="11352" y="252"/>
                    <a:pt x="11288" y="245"/>
                  </a:cubicBezTo>
                  <a:cubicBezTo>
                    <a:pt x="11287" y="245"/>
                    <a:pt x="11286" y="245"/>
                    <a:pt x="11284" y="245"/>
                  </a:cubicBezTo>
                  <a:cubicBezTo>
                    <a:pt x="11246" y="245"/>
                    <a:pt x="11211" y="190"/>
                    <a:pt x="11181" y="190"/>
                  </a:cubicBezTo>
                  <a:cubicBezTo>
                    <a:pt x="11163" y="190"/>
                    <a:pt x="11146" y="210"/>
                    <a:pt x="11132" y="273"/>
                  </a:cubicBezTo>
                  <a:cubicBezTo>
                    <a:pt x="11116" y="255"/>
                    <a:pt x="11102" y="249"/>
                    <a:pt x="11090" y="249"/>
                  </a:cubicBezTo>
                  <a:cubicBezTo>
                    <a:pt x="11050" y="249"/>
                    <a:pt x="11024" y="315"/>
                    <a:pt x="11005" y="315"/>
                  </a:cubicBezTo>
                  <a:cubicBezTo>
                    <a:pt x="10998" y="315"/>
                    <a:pt x="10992" y="304"/>
                    <a:pt x="10987" y="276"/>
                  </a:cubicBezTo>
                  <a:cubicBezTo>
                    <a:pt x="10973" y="290"/>
                    <a:pt x="10967" y="293"/>
                    <a:pt x="10963" y="293"/>
                  </a:cubicBezTo>
                  <a:cubicBezTo>
                    <a:pt x="10960" y="293"/>
                    <a:pt x="10958" y="292"/>
                    <a:pt x="10956" y="292"/>
                  </a:cubicBezTo>
                  <a:cubicBezTo>
                    <a:pt x="10952" y="292"/>
                    <a:pt x="10946" y="298"/>
                    <a:pt x="10921" y="339"/>
                  </a:cubicBezTo>
                  <a:cubicBezTo>
                    <a:pt x="10904" y="431"/>
                    <a:pt x="10881" y="492"/>
                    <a:pt x="10843" y="492"/>
                  </a:cubicBezTo>
                  <a:cubicBezTo>
                    <a:pt x="10819" y="492"/>
                    <a:pt x="10788" y="465"/>
                    <a:pt x="10750" y="403"/>
                  </a:cubicBezTo>
                  <a:cubicBezTo>
                    <a:pt x="10710" y="406"/>
                    <a:pt x="10664" y="479"/>
                    <a:pt x="10608" y="479"/>
                  </a:cubicBezTo>
                  <a:cubicBezTo>
                    <a:pt x="10597" y="479"/>
                    <a:pt x="10587" y="476"/>
                    <a:pt x="10576" y="470"/>
                  </a:cubicBezTo>
                  <a:cubicBezTo>
                    <a:pt x="10555" y="486"/>
                    <a:pt x="10534" y="492"/>
                    <a:pt x="10511" y="492"/>
                  </a:cubicBezTo>
                  <a:cubicBezTo>
                    <a:pt x="10455" y="492"/>
                    <a:pt x="10392" y="457"/>
                    <a:pt x="10321" y="454"/>
                  </a:cubicBezTo>
                  <a:cubicBezTo>
                    <a:pt x="10266" y="489"/>
                    <a:pt x="10216" y="499"/>
                    <a:pt x="10171" y="499"/>
                  </a:cubicBezTo>
                  <a:cubicBezTo>
                    <a:pt x="10109" y="499"/>
                    <a:pt x="10056" y="481"/>
                    <a:pt x="10011" y="481"/>
                  </a:cubicBezTo>
                  <a:cubicBezTo>
                    <a:pt x="9998" y="481"/>
                    <a:pt x="9986" y="482"/>
                    <a:pt x="9975" y="486"/>
                  </a:cubicBezTo>
                  <a:cubicBezTo>
                    <a:pt x="9952" y="466"/>
                    <a:pt x="9932" y="459"/>
                    <a:pt x="9914" y="459"/>
                  </a:cubicBezTo>
                  <a:cubicBezTo>
                    <a:pt x="9868" y="459"/>
                    <a:pt x="9835" y="502"/>
                    <a:pt x="9809" y="502"/>
                  </a:cubicBezTo>
                  <a:cubicBezTo>
                    <a:pt x="9805" y="502"/>
                    <a:pt x="9802" y="501"/>
                    <a:pt x="9800" y="500"/>
                  </a:cubicBezTo>
                  <a:cubicBezTo>
                    <a:pt x="9792" y="502"/>
                    <a:pt x="9784" y="503"/>
                    <a:pt x="9777" y="507"/>
                  </a:cubicBezTo>
                  <a:cubicBezTo>
                    <a:pt x="9780" y="493"/>
                    <a:pt x="9783" y="478"/>
                    <a:pt x="9784" y="464"/>
                  </a:cubicBezTo>
                  <a:cubicBezTo>
                    <a:pt x="9792" y="455"/>
                    <a:pt x="9784" y="437"/>
                    <a:pt x="9733" y="421"/>
                  </a:cubicBezTo>
                  <a:cubicBezTo>
                    <a:pt x="9682" y="403"/>
                    <a:pt x="9587" y="385"/>
                    <a:pt x="9418" y="376"/>
                  </a:cubicBezTo>
                  <a:cubicBezTo>
                    <a:pt x="9384" y="322"/>
                    <a:pt x="9351" y="302"/>
                    <a:pt x="9320" y="302"/>
                  </a:cubicBezTo>
                  <a:cubicBezTo>
                    <a:pt x="9282" y="302"/>
                    <a:pt x="9246" y="332"/>
                    <a:pt x="9212" y="363"/>
                  </a:cubicBezTo>
                  <a:cubicBezTo>
                    <a:pt x="9169" y="361"/>
                    <a:pt x="9129" y="310"/>
                    <a:pt x="9092" y="310"/>
                  </a:cubicBezTo>
                  <a:cubicBezTo>
                    <a:pt x="9074" y="310"/>
                    <a:pt x="9056" y="322"/>
                    <a:pt x="9039" y="358"/>
                  </a:cubicBezTo>
                  <a:cubicBezTo>
                    <a:pt x="8981" y="371"/>
                    <a:pt x="8929" y="378"/>
                    <a:pt x="8879" y="378"/>
                  </a:cubicBezTo>
                  <a:cubicBezTo>
                    <a:pt x="8838" y="378"/>
                    <a:pt x="8799" y="373"/>
                    <a:pt x="8761" y="361"/>
                  </a:cubicBezTo>
                  <a:cubicBezTo>
                    <a:pt x="8707" y="379"/>
                    <a:pt x="8656" y="420"/>
                    <a:pt x="8603" y="420"/>
                  </a:cubicBezTo>
                  <a:cubicBezTo>
                    <a:pt x="8575" y="420"/>
                    <a:pt x="8546" y="408"/>
                    <a:pt x="8516" y="374"/>
                  </a:cubicBezTo>
                  <a:cubicBezTo>
                    <a:pt x="8474" y="318"/>
                    <a:pt x="8430" y="347"/>
                    <a:pt x="8385" y="299"/>
                  </a:cubicBezTo>
                  <a:cubicBezTo>
                    <a:pt x="8339" y="342"/>
                    <a:pt x="8291" y="363"/>
                    <a:pt x="8238" y="395"/>
                  </a:cubicBezTo>
                  <a:cubicBezTo>
                    <a:pt x="8221" y="403"/>
                    <a:pt x="8202" y="406"/>
                    <a:pt x="8183" y="406"/>
                  </a:cubicBezTo>
                  <a:cubicBezTo>
                    <a:pt x="8121" y="406"/>
                    <a:pt x="8052" y="374"/>
                    <a:pt x="7976" y="374"/>
                  </a:cubicBezTo>
                  <a:cubicBezTo>
                    <a:pt x="7939" y="374"/>
                    <a:pt x="7901" y="381"/>
                    <a:pt x="7860" y="403"/>
                  </a:cubicBezTo>
                  <a:cubicBezTo>
                    <a:pt x="7852" y="401"/>
                    <a:pt x="7844" y="400"/>
                    <a:pt x="7835" y="400"/>
                  </a:cubicBezTo>
                  <a:cubicBezTo>
                    <a:pt x="7786" y="400"/>
                    <a:pt x="7735" y="432"/>
                    <a:pt x="7680" y="432"/>
                  </a:cubicBezTo>
                  <a:cubicBezTo>
                    <a:pt x="7658" y="432"/>
                    <a:pt x="7635" y="427"/>
                    <a:pt x="7612" y="413"/>
                  </a:cubicBezTo>
                  <a:cubicBezTo>
                    <a:pt x="7565" y="418"/>
                    <a:pt x="7515" y="439"/>
                    <a:pt x="7463" y="439"/>
                  </a:cubicBezTo>
                  <a:cubicBezTo>
                    <a:pt x="7416" y="439"/>
                    <a:pt x="7367" y="422"/>
                    <a:pt x="7315" y="358"/>
                  </a:cubicBezTo>
                  <a:cubicBezTo>
                    <a:pt x="7259" y="377"/>
                    <a:pt x="7206" y="388"/>
                    <a:pt x="7156" y="388"/>
                  </a:cubicBezTo>
                  <a:cubicBezTo>
                    <a:pt x="7109" y="388"/>
                    <a:pt x="7065" y="378"/>
                    <a:pt x="7023" y="356"/>
                  </a:cubicBezTo>
                  <a:cubicBezTo>
                    <a:pt x="6971" y="326"/>
                    <a:pt x="6922" y="326"/>
                    <a:pt x="6878" y="326"/>
                  </a:cubicBezTo>
                  <a:cubicBezTo>
                    <a:pt x="6876" y="326"/>
                    <a:pt x="6875" y="326"/>
                    <a:pt x="6874" y="326"/>
                  </a:cubicBezTo>
                  <a:cubicBezTo>
                    <a:pt x="6845" y="326"/>
                    <a:pt x="6819" y="325"/>
                    <a:pt x="6793" y="318"/>
                  </a:cubicBezTo>
                  <a:cubicBezTo>
                    <a:pt x="6774" y="304"/>
                    <a:pt x="6756" y="300"/>
                    <a:pt x="6738" y="300"/>
                  </a:cubicBezTo>
                  <a:cubicBezTo>
                    <a:pt x="6724" y="300"/>
                    <a:pt x="6710" y="303"/>
                    <a:pt x="6697" y="303"/>
                  </a:cubicBezTo>
                  <a:cubicBezTo>
                    <a:pt x="6668" y="303"/>
                    <a:pt x="6641" y="292"/>
                    <a:pt x="6615" y="227"/>
                  </a:cubicBezTo>
                  <a:cubicBezTo>
                    <a:pt x="6564" y="271"/>
                    <a:pt x="6521" y="268"/>
                    <a:pt x="6482" y="304"/>
                  </a:cubicBezTo>
                  <a:cubicBezTo>
                    <a:pt x="6478" y="304"/>
                    <a:pt x="6473" y="303"/>
                    <a:pt x="6469" y="303"/>
                  </a:cubicBezTo>
                  <a:cubicBezTo>
                    <a:pt x="6379" y="303"/>
                    <a:pt x="6324" y="341"/>
                    <a:pt x="6279" y="341"/>
                  </a:cubicBezTo>
                  <a:cubicBezTo>
                    <a:pt x="6253" y="341"/>
                    <a:pt x="6231" y="328"/>
                    <a:pt x="6208" y="288"/>
                  </a:cubicBezTo>
                  <a:cubicBezTo>
                    <a:pt x="6166" y="208"/>
                    <a:pt x="6124" y="182"/>
                    <a:pt x="6056" y="182"/>
                  </a:cubicBezTo>
                  <a:cubicBezTo>
                    <a:pt x="6017" y="182"/>
                    <a:pt x="5970" y="190"/>
                    <a:pt x="5910" y="202"/>
                  </a:cubicBezTo>
                  <a:cubicBezTo>
                    <a:pt x="5883" y="231"/>
                    <a:pt x="5855" y="243"/>
                    <a:pt x="5826" y="243"/>
                  </a:cubicBezTo>
                  <a:cubicBezTo>
                    <a:pt x="5768" y="243"/>
                    <a:pt x="5707" y="195"/>
                    <a:pt x="5645" y="151"/>
                  </a:cubicBezTo>
                  <a:cubicBezTo>
                    <a:pt x="5610" y="198"/>
                    <a:pt x="5574" y="295"/>
                    <a:pt x="5537" y="295"/>
                  </a:cubicBezTo>
                  <a:cubicBezTo>
                    <a:pt x="5527" y="295"/>
                    <a:pt x="5517" y="289"/>
                    <a:pt x="5508" y="273"/>
                  </a:cubicBezTo>
                  <a:cubicBezTo>
                    <a:pt x="5459" y="166"/>
                    <a:pt x="5412" y="241"/>
                    <a:pt x="5364" y="136"/>
                  </a:cubicBezTo>
                  <a:cubicBezTo>
                    <a:pt x="5357" y="130"/>
                    <a:pt x="5350" y="127"/>
                    <a:pt x="5343" y="127"/>
                  </a:cubicBezTo>
                  <a:cubicBezTo>
                    <a:pt x="5306" y="127"/>
                    <a:pt x="5270" y="197"/>
                    <a:pt x="5233" y="197"/>
                  </a:cubicBezTo>
                  <a:cubicBezTo>
                    <a:pt x="5230" y="197"/>
                    <a:pt x="5227" y="196"/>
                    <a:pt x="5224" y="196"/>
                  </a:cubicBezTo>
                  <a:cubicBezTo>
                    <a:pt x="5176" y="183"/>
                    <a:pt x="5130" y="206"/>
                    <a:pt x="5084" y="132"/>
                  </a:cubicBezTo>
                  <a:cubicBezTo>
                    <a:pt x="5072" y="121"/>
                    <a:pt x="5061" y="116"/>
                    <a:pt x="5049" y="116"/>
                  </a:cubicBezTo>
                  <a:cubicBezTo>
                    <a:pt x="5015" y="116"/>
                    <a:pt x="4982" y="160"/>
                    <a:pt x="4949" y="202"/>
                  </a:cubicBezTo>
                  <a:cubicBezTo>
                    <a:pt x="4943" y="197"/>
                    <a:pt x="4937" y="195"/>
                    <a:pt x="4931" y="195"/>
                  </a:cubicBezTo>
                  <a:cubicBezTo>
                    <a:pt x="4908" y="195"/>
                    <a:pt x="4886" y="221"/>
                    <a:pt x="4863" y="221"/>
                  </a:cubicBezTo>
                  <a:cubicBezTo>
                    <a:pt x="4849" y="221"/>
                    <a:pt x="4834" y="210"/>
                    <a:pt x="4819" y="173"/>
                  </a:cubicBezTo>
                  <a:cubicBezTo>
                    <a:pt x="4777" y="161"/>
                    <a:pt x="4735" y="157"/>
                    <a:pt x="4696" y="157"/>
                  </a:cubicBezTo>
                  <a:cubicBezTo>
                    <a:pt x="4594" y="157"/>
                    <a:pt x="4505" y="184"/>
                    <a:pt x="4434" y="184"/>
                  </a:cubicBezTo>
                  <a:cubicBezTo>
                    <a:pt x="4425" y="184"/>
                    <a:pt x="4417" y="184"/>
                    <a:pt x="4408" y="183"/>
                  </a:cubicBezTo>
                  <a:cubicBezTo>
                    <a:pt x="4377" y="116"/>
                    <a:pt x="4347" y="29"/>
                    <a:pt x="4320" y="29"/>
                  </a:cubicBezTo>
                  <a:cubicBezTo>
                    <a:pt x="4314" y="29"/>
                    <a:pt x="4308" y="33"/>
                    <a:pt x="4303" y="42"/>
                  </a:cubicBezTo>
                  <a:cubicBezTo>
                    <a:pt x="4293" y="31"/>
                    <a:pt x="4283" y="23"/>
                    <a:pt x="4273" y="23"/>
                  </a:cubicBezTo>
                  <a:cubicBezTo>
                    <a:pt x="4251" y="23"/>
                    <a:pt x="4231" y="59"/>
                    <a:pt x="4213" y="176"/>
                  </a:cubicBezTo>
                  <a:cubicBezTo>
                    <a:pt x="4185" y="239"/>
                    <a:pt x="4157" y="217"/>
                    <a:pt x="4130" y="273"/>
                  </a:cubicBezTo>
                  <a:cubicBezTo>
                    <a:pt x="4125" y="268"/>
                    <a:pt x="4120" y="266"/>
                    <a:pt x="4115" y="266"/>
                  </a:cubicBezTo>
                  <a:cubicBezTo>
                    <a:pt x="4100" y="266"/>
                    <a:pt x="4086" y="285"/>
                    <a:pt x="4071" y="285"/>
                  </a:cubicBezTo>
                  <a:cubicBezTo>
                    <a:pt x="4063" y="285"/>
                    <a:pt x="4055" y="280"/>
                    <a:pt x="4047" y="264"/>
                  </a:cubicBezTo>
                  <a:cubicBezTo>
                    <a:pt x="4044" y="265"/>
                    <a:pt x="4041" y="265"/>
                    <a:pt x="4038" y="265"/>
                  </a:cubicBezTo>
                  <a:cubicBezTo>
                    <a:pt x="4006" y="265"/>
                    <a:pt x="3972" y="228"/>
                    <a:pt x="3937" y="228"/>
                  </a:cubicBezTo>
                  <a:cubicBezTo>
                    <a:pt x="3912" y="228"/>
                    <a:pt x="3887" y="245"/>
                    <a:pt x="3861" y="304"/>
                  </a:cubicBezTo>
                  <a:cubicBezTo>
                    <a:pt x="3837" y="377"/>
                    <a:pt x="3810" y="408"/>
                    <a:pt x="3782" y="408"/>
                  </a:cubicBezTo>
                  <a:cubicBezTo>
                    <a:pt x="3771" y="408"/>
                    <a:pt x="3759" y="403"/>
                    <a:pt x="3747" y="394"/>
                  </a:cubicBezTo>
                  <a:cubicBezTo>
                    <a:pt x="3723" y="289"/>
                    <a:pt x="3698" y="250"/>
                    <a:pt x="3672" y="250"/>
                  </a:cubicBezTo>
                  <a:cubicBezTo>
                    <a:pt x="3652" y="250"/>
                    <a:pt x="3631" y="275"/>
                    <a:pt x="3609" y="310"/>
                  </a:cubicBezTo>
                  <a:cubicBezTo>
                    <a:pt x="3604" y="310"/>
                    <a:pt x="3598" y="311"/>
                    <a:pt x="3593" y="311"/>
                  </a:cubicBezTo>
                  <a:cubicBezTo>
                    <a:pt x="3547" y="311"/>
                    <a:pt x="3501" y="301"/>
                    <a:pt x="3455" y="301"/>
                  </a:cubicBezTo>
                  <a:cubicBezTo>
                    <a:pt x="3439" y="301"/>
                    <a:pt x="3423" y="302"/>
                    <a:pt x="3407" y="305"/>
                  </a:cubicBezTo>
                  <a:cubicBezTo>
                    <a:pt x="3394" y="289"/>
                    <a:pt x="3380" y="283"/>
                    <a:pt x="3367" y="283"/>
                  </a:cubicBezTo>
                  <a:cubicBezTo>
                    <a:pt x="3331" y="283"/>
                    <a:pt x="3296" y="325"/>
                    <a:pt x="3259" y="325"/>
                  </a:cubicBezTo>
                  <a:cubicBezTo>
                    <a:pt x="3239" y="325"/>
                    <a:pt x="3218" y="312"/>
                    <a:pt x="3197" y="273"/>
                  </a:cubicBezTo>
                  <a:cubicBezTo>
                    <a:pt x="3155" y="270"/>
                    <a:pt x="3112" y="231"/>
                    <a:pt x="3068" y="231"/>
                  </a:cubicBezTo>
                  <a:cubicBezTo>
                    <a:pt x="3036" y="231"/>
                    <a:pt x="3004" y="252"/>
                    <a:pt x="2971" y="324"/>
                  </a:cubicBezTo>
                  <a:cubicBezTo>
                    <a:pt x="2923" y="283"/>
                    <a:pt x="2873" y="254"/>
                    <a:pt x="2821" y="254"/>
                  </a:cubicBezTo>
                  <a:cubicBezTo>
                    <a:pt x="2788" y="254"/>
                    <a:pt x="2753" y="266"/>
                    <a:pt x="2719" y="296"/>
                  </a:cubicBezTo>
                  <a:cubicBezTo>
                    <a:pt x="2676" y="333"/>
                    <a:pt x="2632" y="349"/>
                    <a:pt x="2586" y="349"/>
                  </a:cubicBezTo>
                  <a:cubicBezTo>
                    <a:pt x="2537" y="349"/>
                    <a:pt x="2487" y="331"/>
                    <a:pt x="2434" y="300"/>
                  </a:cubicBezTo>
                  <a:cubicBezTo>
                    <a:pt x="2367" y="296"/>
                    <a:pt x="2298" y="277"/>
                    <a:pt x="2225" y="277"/>
                  </a:cubicBezTo>
                  <a:cubicBezTo>
                    <a:pt x="2187" y="277"/>
                    <a:pt x="2148" y="282"/>
                    <a:pt x="2108" y="297"/>
                  </a:cubicBezTo>
                  <a:cubicBezTo>
                    <a:pt x="2094" y="272"/>
                    <a:pt x="2080" y="263"/>
                    <a:pt x="2066" y="263"/>
                  </a:cubicBezTo>
                  <a:cubicBezTo>
                    <a:pt x="2040" y="263"/>
                    <a:pt x="2014" y="294"/>
                    <a:pt x="1987" y="294"/>
                  </a:cubicBezTo>
                  <a:cubicBezTo>
                    <a:pt x="1969" y="294"/>
                    <a:pt x="1951" y="280"/>
                    <a:pt x="1932" y="231"/>
                  </a:cubicBezTo>
                  <a:cubicBezTo>
                    <a:pt x="1916" y="219"/>
                    <a:pt x="1899" y="214"/>
                    <a:pt x="1882" y="214"/>
                  </a:cubicBezTo>
                  <a:cubicBezTo>
                    <a:pt x="1842" y="214"/>
                    <a:pt x="1803" y="242"/>
                    <a:pt x="1763" y="266"/>
                  </a:cubicBezTo>
                  <a:cubicBezTo>
                    <a:pt x="1740" y="260"/>
                    <a:pt x="1717" y="258"/>
                    <a:pt x="1694" y="258"/>
                  </a:cubicBezTo>
                  <a:cubicBezTo>
                    <a:pt x="1658" y="258"/>
                    <a:pt x="1623" y="262"/>
                    <a:pt x="1588" y="262"/>
                  </a:cubicBezTo>
                  <a:cubicBezTo>
                    <a:pt x="1535" y="262"/>
                    <a:pt x="1481" y="253"/>
                    <a:pt x="1427" y="208"/>
                  </a:cubicBezTo>
                  <a:cubicBezTo>
                    <a:pt x="1384" y="148"/>
                    <a:pt x="1341" y="131"/>
                    <a:pt x="1299" y="131"/>
                  </a:cubicBezTo>
                  <a:cubicBezTo>
                    <a:pt x="1245" y="131"/>
                    <a:pt x="1192" y="158"/>
                    <a:pt x="1138" y="158"/>
                  </a:cubicBezTo>
                  <a:cubicBezTo>
                    <a:pt x="1123" y="158"/>
                    <a:pt x="1107" y="155"/>
                    <a:pt x="1091" y="150"/>
                  </a:cubicBezTo>
                  <a:cubicBezTo>
                    <a:pt x="978" y="84"/>
                    <a:pt x="865" y="106"/>
                    <a:pt x="748" y="78"/>
                  </a:cubicBezTo>
                  <a:cubicBezTo>
                    <a:pt x="722" y="91"/>
                    <a:pt x="695" y="96"/>
                    <a:pt x="669" y="96"/>
                  </a:cubicBezTo>
                  <a:cubicBezTo>
                    <a:pt x="577" y="96"/>
                    <a:pt x="483" y="37"/>
                    <a:pt x="386" y="30"/>
                  </a:cubicBezTo>
                  <a:cubicBezTo>
                    <a:pt x="355" y="70"/>
                    <a:pt x="322" y="85"/>
                    <a:pt x="289" y="85"/>
                  </a:cubicBezTo>
                  <a:cubicBezTo>
                    <a:pt x="209" y="85"/>
                    <a:pt x="127" y="1"/>
                    <a:pt x="43" y="1"/>
                  </a:cubicBezTo>
                  <a:close/>
                </a:path>
              </a:pathLst>
            </a:custGeom>
            <a:solidFill>
              <a:srgbClr val="FFFFFF"/>
            </a:solidFill>
            <a:ln>
              <a:noFill/>
            </a:ln>
            <a:effectLst>
              <a:outerShdw blurRad="57150" dist="19050" dir="5400000" algn="bl" rotWithShape="0">
                <a:srgbClr val="263A43">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
        <p:nvSpPr>
          <p:cNvPr id="14101" name="Google Shape;14101;p56"/>
          <p:cNvSpPr/>
          <p:nvPr/>
        </p:nvSpPr>
        <p:spPr>
          <a:xfrm>
            <a:off x="2079663" y="1405288"/>
            <a:ext cx="800400" cy="800400"/>
          </a:xfrm>
          <a:prstGeom prst="ellipse">
            <a:avLst/>
          </a:prstGeom>
          <a:solidFill>
            <a:schemeClr val="accent2"/>
          </a:solidFill>
          <a:ln w="114300" cap="flat" cmpd="sng">
            <a:solidFill>
              <a:schemeClr val="accent2"/>
            </a:solidFill>
            <a:prstDash val="solid"/>
            <a:round/>
            <a:headEnd type="none" w="sm" len="sm"/>
            <a:tailEnd type="none" w="sm" len="sm"/>
          </a:ln>
          <a:effectLst>
            <a:outerShdw blurRad="57150" dist="19050" dir="4200000" algn="bl" rotWithShape="0">
              <a:srgbClr val="263A43">
                <a:alpha val="64999"/>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02" name="Google Shape;14102;p56"/>
          <p:cNvSpPr/>
          <p:nvPr/>
        </p:nvSpPr>
        <p:spPr>
          <a:xfrm>
            <a:off x="2079663" y="1405288"/>
            <a:ext cx="800400" cy="8004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03" name="Google Shape;14103;p56"/>
          <p:cNvSpPr txBox="1"/>
          <p:nvPr/>
        </p:nvSpPr>
        <p:spPr>
          <a:xfrm>
            <a:off x="958413" y="2749713"/>
            <a:ext cx="3042900" cy="350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2300" b="1">
                <a:solidFill>
                  <a:schemeClr val="accent2"/>
                </a:solidFill>
                <a:latin typeface="Calibri"/>
                <a:ea typeface="微软雅黑"/>
                <a:cs typeface="Overpass Mono" panose="020B0009030203020204"/>
                <a:sym typeface="Calibri"/>
              </a:rPr>
              <a:t>Venus</a:t>
            </a:r>
            <a:endParaRPr sz="2300" b="1">
              <a:solidFill>
                <a:schemeClr val="accent2"/>
              </a:solidFill>
              <a:latin typeface="Calibri"/>
              <a:ea typeface="微软雅黑"/>
              <a:cs typeface="Overpass Mono" panose="020B0009030203020204"/>
              <a:sym typeface="Calibri"/>
            </a:endParaRPr>
          </a:p>
        </p:txBody>
      </p:sp>
      <p:sp>
        <p:nvSpPr>
          <p:cNvPr id="14104" name="Google Shape;14104;p56"/>
          <p:cNvSpPr txBox="1"/>
          <p:nvPr/>
        </p:nvSpPr>
        <p:spPr>
          <a:xfrm>
            <a:off x="958413" y="3100088"/>
            <a:ext cx="3042900" cy="800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Venus has a beautiful name and is the second planet from the Sun</a:t>
            </a:r>
            <a:endParaRPr>
              <a:solidFill>
                <a:schemeClr val="accent2"/>
              </a:solidFill>
              <a:latin typeface="Calibri"/>
              <a:ea typeface="微软雅黑"/>
              <a:cs typeface="Overpass Mono" panose="020B0009030203020204"/>
              <a:sym typeface="Calibri"/>
            </a:endParaRPr>
          </a:p>
        </p:txBody>
      </p:sp>
      <p:grpSp>
        <p:nvGrpSpPr>
          <p:cNvPr id="14105" name="Google Shape;14105;p56"/>
          <p:cNvGrpSpPr/>
          <p:nvPr/>
        </p:nvGrpSpPr>
        <p:grpSpPr>
          <a:xfrm>
            <a:off x="2317013" y="1627775"/>
            <a:ext cx="325700" cy="355425"/>
            <a:chOff x="1769238" y="3194850"/>
            <a:chExt cx="325700" cy="355425"/>
          </a:xfrm>
        </p:grpSpPr>
        <p:sp>
          <p:nvSpPr>
            <p:cNvPr id="14106" name="Google Shape;14106;p56"/>
            <p:cNvSpPr/>
            <p:nvPr/>
          </p:nvSpPr>
          <p:spPr>
            <a:xfrm>
              <a:off x="1769238" y="3194850"/>
              <a:ext cx="325700" cy="355425"/>
            </a:xfrm>
            <a:custGeom>
              <a:avLst/>
              <a:gdLst/>
              <a:ahLst/>
              <a:cxnLst/>
              <a:rect l="l" t="t" r="r" b="b"/>
              <a:pathLst>
                <a:path w="13028" h="14217" extrusionOk="0">
                  <a:moveTo>
                    <a:pt x="6515" y="558"/>
                  </a:moveTo>
                  <a:cubicBezTo>
                    <a:pt x="7892" y="558"/>
                    <a:pt x="9268" y="1082"/>
                    <a:pt x="10317" y="2131"/>
                  </a:cubicBezTo>
                  <a:cubicBezTo>
                    <a:pt x="12416" y="4230"/>
                    <a:pt x="12416" y="7642"/>
                    <a:pt x="10317" y="9740"/>
                  </a:cubicBezTo>
                  <a:lnTo>
                    <a:pt x="6516" y="13545"/>
                  </a:lnTo>
                  <a:lnTo>
                    <a:pt x="2711" y="9740"/>
                  </a:lnTo>
                  <a:cubicBezTo>
                    <a:pt x="610" y="7639"/>
                    <a:pt x="610" y="4233"/>
                    <a:pt x="2711" y="2131"/>
                  </a:cubicBezTo>
                  <a:cubicBezTo>
                    <a:pt x="3762" y="1082"/>
                    <a:pt x="5139" y="558"/>
                    <a:pt x="6515" y="558"/>
                  </a:cubicBezTo>
                  <a:close/>
                  <a:moveTo>
                    <a:pt x="6514" y="1"/>
                  </a:moveTo>
                  <a:cubicBezTo>
                    <a:pt x="4995" y="1"/>
                    <a:pt x="3476" y="581"/>
                    <a:pt x="2319" y="1742"/>
                  </a:cubicBezTo>
                  <a:cubicBezTo>
                    <a:pt x="1" y="4060"/>
                    <a:pt x="1" y="7818"/>
                    <a:pt x="2319" y="10136"/>
                  </a:cubicBezTo>
                  <a:lnTo>
                    <a:pt x="6318" y="14135"/>
                  </a:lnTo>
                  <a:cubicBezTo>
                    <a:pt x="6372" y="14189"/>
                    <a:pt x="6443" y="14216"/>
                    <a:pt x="6514" y="14216"/>
                  </a:cubicBezTo>
                  <a:cubicBezTo>
                    <a:pt x="6585" y="14216"/>
                    <a:pt x="6656" y="14189"/>
                    <a:pt x="6710" y="14135"/>
                  </a:cubicBezTo>
                  <a:lnTo>
                    <a:pt x="10710" y="10136"/>
                  </a:lnTo>
                  <a:cubicBezTo>
                    <a:pt x="13028" y="7818"/>
                    <a:pt x="13028" y="4060"/>
                    <a:pt x="10710" y="1742"/>
                  </a:cubicBezTo>
                  <a:lnTo>
                    <a:pt x="10710" y="1739"/>
                  </a:lnTo>
                  <a:cubicBezTo>
                    <a:pt x="9551" y="580"/>
                    <a:pt x="8033" y="1"/>
                    <a:pt x="65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07" name="Google Shape;14107;p56"/>
            <p:cNvSpPr/>
            <p:nvPr/>
          </p:nvSpPr>
          <p:spPr>
            <a:xfrm>
              <a:off x="1967338" y="3246075"/>
              <a:ext cx="16575" cy="14175"/>
            </a:xfrm>
            <a:custGeom>
              <a:avLst/>
              <a:gdLst/>
              <a:ahLst/>
              <a:cxnLst/>
              <a:rect l="l" t="t" r="r" b="b"/>
              <a:pathLst>
                <a:path w="663" h="567" extrusionOk="0">
                  <a:moveTo>
                    <a:pt x="315" y="1"/>
                  </a:moveTo>
                  <a:cubicBezTo>
                    <a:pt x="212" y="1"/>
                    <a:pt x="114" y="60"/>
                    <a:pt x="66" y="160"/>
                  </a:cubicBezTo>
                  <a:cubicBezTo>
                    <a:pt x="1" y="302"/>
                    <a:pt x="66" y="472"/>
                    <a:pt x="208" y="534"/>
                  </a:cubicBezTo>
                  <a:lnTo>
                    <a:pt x="217" y="537"/>
                  </a:lnTo>
                  <a:cubicBezTo>
                    <a:pt x="257" y="557"/>
                    <a:pt x="300" y="567"/>
                    <a:pt x="343" y="567"/>
                  </a:cubicBezTo>
                  <a:cubicBezTo>
                    <a:pt x="447" y="567"/>
                    <a:pt x="548" y="508"/>
                    <a:pt x="594" y="407"/>
                  </a:cubicBezTo>
                  <a:cubicBezTo>
                    <a:pt x="662" y="265"/>
                    <a:pt x="597" y="98"/>
                    <a:pt x="452" y="36"/>
                  </a:cubicBezTo>
                  <a:lnTo>
                    <a:pt x="443" y="33"/>
                  </a:lnTo>
                  <a:cubicBezTo>
                    <a:pt x="402" y="11"/>
                    <a:pt x="358"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08" name="Google Shape;14108;p56"/>
            <p:cNvSpPr/>
            <p:nvPr/>
          </p:nvSpPr>
          <p:spPr>
            <a:xfrm>
              <a:off x="1878963" y="3426500"/>
              <a:ext cx="17725" cy="13825"/>
            </a:xfrm>
            <a:custGeom>
              <a:avLst/>
              <a:gdLst/>
              <a:ahLst/>
              <a:cxnLst/>
              <a:rect l="l" t="t" r="r" b="b"/>
              <a:pathLst>
                <a:path w="709" h="553" extrusionOk="0">
                  <a:moveTo>
                    <a:pt x="392" y="0"/>
                  </a:moveTo>
                  <a:cubicBezTo>
                    <a:pt x="135" y="0"/>
                    <a:pt x="1" y="373"/>
                    <a:pt x="266" y="521"/>
                  </a:cubicBezTo>
                  <a:lnTo>
                    <a:pt x="278" y="527"/>
                  </a:lnTo>
                  <a:cubicBezTo>
                    <a:pt x="316" y="545"/>
                    <a:pt x="355" y="553"/>
                    <a:pt x="394" y="553"/>
                  </a:cubicBezTo>
                  <a:cubicBezTo>
                    <a:pt x="499" y="553"/>
                    <a:pt x="599" y="492"/>
                    <a:pt x="646" y="391"/>
                  </a:cubicBezTo>
                  <a:cubicBezTo>
                    <a:pt x="708" y="252"/>
                    <a:pt x="649" y="85"/>
                    <a:pt x="510" y="23"/>
                  </a:cubicBezTo>
                  <a:lnTo>
                    <a:pt x="507" y="23"/>
                  </a:lnTo>
                  <a:lnTo>
                    <a:pt x="498" y="20"/>
                  </a:lnTo>
                  <a:cubicBezTo>
                    <a:pt x="461" y="6"/>
                    <a:pt x="426" y="0"/>
                    <a:pt x="3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09" name="Google Shape;14109;p56"/>
            <p:cNvSpPr/>
            <p:nvPr/>
          </p:nvSpPr>
          <p:spPr>
            <a:xfrm>
              <a:off x="1830438" y="3236250"/>
              <a:ext cx="203375" cy="214000"/>
            </a:xfrm>
            <a:custGeom>
              <a:avLst/>
              <a:gdLst/>
              <a:ahLst/>
              <a:cxnLst/>
              <a:rect l="l" t="t" r="r" b="b"/>
              <a:pathLst>
                <a:path w="8135" h="8560" extrusionOk="0">
                  <a:moveTo>
                    <a:pt x="7551" y="2092"/>
                  </a:moveTo>
                  <a:cubicBezTo>
                    <a:pt x="7569" y="2092"/>
                    <a:pt x="7582" y="2104"/>
                    <a:pt x="7582" y="2123"/>
                  </a:cubicBezTo>
                  <a:lnTo>
                    <a:pt x="7582" y="2732"/>
                  </a:lnTo>
                  <a:lnTo>
                    <a:pt x="7579" y="2732"/>
                  </a:lnTo>
                  <a:cubicBezTo>
                    <a:pt x="7579" y="2914"/>
                    <a:pt x="7477" y="3078"/>
                    <a:pt x="7313" y="3158"/>
                  </a:cubicBezTo>
                  <a:lnTo>
                    <a:pt x="7294" y="3167"/>
                  </a:lnTo>
                  <a:lnTo>
                    <a:pt x="5823" y="4017"/>
                  </a:lnTo>
                  <a:lnTo>
                    <a:pt x="5795" y="4030"/>
                  </a:lnTo>
                  <a:lnTo>
                    <a:pt x="5780" y="4039"/>
                  </a:lnTo>
                  <a:lnTo>
                    <a:pt x="5335" y="4295"/>
                  </a:lnTo>
                  <a:lnTo>
                    <a:pt x="4299" y="4892"/>
                  </a:lnTo>
                  <a:cubicBezTo>
                    <a:pt x="4227" y="4935"/>
                    <a:pt x="4147" y="4956"/>
                    <a:pt x="4066" y="4956"/>
                  </a:cubicBezTo>
                  <a:cubicBezTo>
                    <a:pt x="3984" y="4956"/>
                    <a:pt x="3901" y="4934"/>
                    <a:pt x="3827" y="4892"/>
                  </a:cubicBezTo>
                  <a:lnTo>
                    <a:pt x="2315" y="4017"/>
                  </a:lnTo>
                  <a:cubicBezTo>
                    <a:pt x="2306" y="4014"/>
                    <a:pt x="2297" y="4008"/>
                    <a:pt x="2287" y="4005"/>
                  </a:cubicBezTo>
                  <a:lnTo>
                    <a:pt x="795" y="3140"/>
                  </a:lnTo>
                  <a:cubicBezTo>
                    <a:pt x="649" y="3053"/>
                    <a:pt x="560" y="2898"/>
                    <a:pt x="560" y="2732"/>
                  </a:cubicBezTo>
                  <a:cubicBezTo>
                    <a:pt x="560" y="2722"/>
                    <a:pt x="560" y="2710"/>
                    <a:pt x="560" y="2701"/>
                  </a:cubicBezTo>
                  <a:lnTo>
                    <a:pt x="560" y="2123"/>
                  </a:lnTo>
                  <a:cubicBezTo>
                    <a:pt x="560" y="2104"/>
                    <a:pt x="572" y="2092"/>
                    <a:pt x="588" y="2092"/>
                  </a:cubicBezTo>
                  <a:close/>
                  <a:moveTo>
                    <a:pt x="7579" y="3643"/>
                  </a:moveTo>
                  <a:lnTo>
                    <a:pt x="7579" y="6008"/>
                  </a:lnTo>
                  <a:lnTo>
                    <a:pt x="5953" y="4580"/>
                  </a:lnTo>
                  <a:lnTo>
                    <a:pt x="7579" y="3643"/>
                  </a:lnTo>
                  <a:close/>
                  <a:moveTo>
                    <a:pt x="554" y="3643"/>
                  </a:moveTo>
                  <a:lnTo>
                    <a:pt x="2216" y="4601"/>
                  </a:lnTo>
                  <a:lnTo>
                    <a:pt x="554" y="6063"/>
                  </a:lnTo>
                  <a:lnTo>
                    <a:pt x="554" y="3643"/>
                  </a:lnTo>
                  <a:close/>
                  <a:moveTo>
                    <a:pt x="5446" y="4873"/>
                  </a:moveTo>
                  <a:lnTo>
                    <a:pt x="7260" y="6468"/>
                  </a:lnTo>
                  <a:lnTo>
                    <a:pt x="937" y="6468"/>
                  </a:lnTo>
                  <a:lnTo>
                    <a:pt x="2726" y="4895"/>
                  </a:lnTo>
                  <a:lnTo>
                    <a:pt x="3545" y="5368"/>
                  </a:lnTo>
                  <a:cubicBezTo>
                    <a:pt x="3706" y="5463"/>
                    <a:pt x="3885" y="5510"/>
                    <a:pt x="4065" y="5510"/>
                  </a:cubicBezTo>
                  <a:cubicBezTo>
                    <a:pt x="4241" y="5510"/>
                    <a:pt x="4418" y="5464"/>
                    <a:pt x="4578" y="5374"/>
                  </a:cubicBezTo>
                  <a:lnTo>
                    <a:pt x="5446" y="4873"/>
                  </a:lnTo>
                  <a:close/>
                  <a:moveTo>
                    <a:pt x="4069" y="1"/>
                  </a:moveTo>
                  <a:cubicBezTo>
                    <a:pt x="2947" y="1"/>
                    <a:pt x="1854" y="442"/>
                    <a:pt x="1042" y="1254"/>
                  </a:cubicBezTo>
                  <a:cubicBezTo>
                    <a:pt x="952" y="1344"/>
                    <a:pt x="866" y="1440"/>
                    <a:pt x="782" y="1539"/>
                  </a:cubicBezTo>
                  <a:lnTo>
                    <a:pt x="585" y="1539"/>
                  </a:lnTo>
                  <a:cubicBezTo>
                    <a:pt x="263" y="1539"/>
                    <a:pt x="0" y="1801"/>
                    <a:pt x="0" y="2123"/>
                  </a:cubicBezTo>
                  <a:lnTo>
                    <a:pt x="0" y="6437"/>
                  </a:lnTo>
                  <a:cubicBezTo>
                    <a:pt x="0" y="6558"/>
                    <a:pt x="38" y="6678"/>
                    <a:pt x="109" y="6777"/>
                  </a:cubicBezTo>
                  <a:cubicBezTo>
                    <a:pt x="115" y="6783"/>
                    <a:pt x="121" y="6790"/>
                    <a:pt x="124" y="6796"/>
                  </a:cubicBezTo>
                  <a:cubicBezTo>
                    <a:pt x="235" y="6938"/>
                    <a:pt x="405" y="7021"/>
                    <a:pt x="585" y="7021"/>
                  </a:cubicBezTo>
                  <a:lnTo>
                    <a:pt x="6583" y="7021"/>
                  </a:lnTo>
                  <a:cubicBezTo>
                    <a:pt x="5892" y="7661"/>
                    <a:pt x="4992" y="8005"/>
                    <a:pt x="4071" y="8005"/>
                  </a:cubicBezTo>
                  <a:cubicBezTo>
                    <a:pt x="3779" y="8005"/>
                    <a:pt x="3484" y="7970"/>
                    <a:pt x="3193" y="7899"/>
                  </a:cubicBezTo>
                  <a:cubicBezTo>
                    <a:pt x="3170" y="7893"/>
                    <a:pt x="3148" y="7891"/>
                    <a:pt x="3126" y="7891"/>
                  </a:cubicBezTo>
                  <a:cubicBezTo>
                    <a:pt x="3000" y="7891"/>
                    <a:pt x="2888" y="7977"/>
                    <a:pt x="2856" y="8103"/>
                  </a:cubicBezTo>
                  <a:cubicBezTo>
                    <a:pt x="2819" y="8254"/>
                    <a:pt x="2912" y="8403"/>
                    <a:pt x="3060" y="8440"/>
                  </a:cubicBezTo>
                  <a:cubicBezTo>
                    <a:pt x="3393" y="8520"/>
                    <a:pt x="3729" y="8559"/>
                    <a:pt x="4063" y="8559"/>
                  </a:cubicBezTo>
                  <a:cubicBezTo>
                    <a:pt x="5185" y="8559"/>
                    <a:pt x="6278" y="8118"/>
                    <a:pt x="7090" y="7306"/>
                  </a:cubicBezTo>
                  <a:cubicBezTo>
                    <a:pt x="7180" y="7216"/>
                    <a:pt x="7266" y="7120"/>
                    <a:pt x="7350" y="7021"/>
                  </a:cubicBezTo>
                  <a:lnTo>
                    <a:pt x="7548" y="7021"/>
                  </a:lnTo>
                  <a:cubicBezTo>
                    <a:pt x="7752" y="7021"/>
                    <a:pt x="7943" y="6913"/>
                    <a:pt x="8048" y="6740"/>
                  </a:cubicBezTo>
                  <a:cubicBezTo>
                    <a:pt x="8051" y="6734"/>
                    <a:pt x="8058" y="6728"/>
                    <a:pt x="8061" y="6722"/>
                  </a:cubicBezTo>
                  <a:cubicBezTo>
                    <a:pt x="8107" y="6635"/>
                    <a:pt x="8135" y="6536"/>
                    <a:pt x="8135" y="6437"/>
                  </a:cubicBezTo>
                  <a:lnTo>
                    <a:pt x="8135" y="2123"/>
                  </a:lnTo>
                  <a:cubicBezTo>
                    <a:pt x="8135" y="1801"/>
                    <a:pt x="7872" y="1539"/>
                    <a:pt x="7548" y="1539"/>
                  </a:cubicBezTo>
                  <a:lnTo>
                    <a:pt x="1549" y="1539"/>
                  </a:lnTo>
                  <a:cubicBezTo>
                    <a:pt x="2240" y="899"/>
                    <a:pt x="3141" y="554"/>
                    <a:pt x="4062" y="554"/>
                  </a:cubicBezTo>
                  <a:cubicBezTo>
                    <a:pt x="4355" y="554"/>
                    <a:pt x="4651" y="589"/>
                    <a:pt x="4942" y="661"/>
                  </a:cubicBezTo>
                  <a:cubicBezTo>
                    <a:pt x="4964" y="666"/>
                    <a:pt x="4987" y="669"/>
                    <a:pt x="5008" y="669"/>
                  </a:cubicBezTo>
                  <a:cubicBezTo>
                    <a:pt x="5133" y="669"/>
                    <a:pt x="5247" y="583"/>
                    <a:pt x="5276" y="457"/>
                  </a:cubicBezTo>
                  <a:cubicBezTo>
                    <a:pt x="5313" y="305"/>
                    <a:pt x="5220" y="157"/>
                    <a:pt x="5072" y="120"/>
                  </a:cubicBezTo>
                  <a:cubicBezTo>
                    <a:pt x="4740" y="40"/>
                    <a:pt x="4403" y="1"/>
                    <a:pt x="40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4110" name="Google Shape;14110;p56"/>
          <p:cNvGrpSpPr/>
          <p:nvPr/>
        </p:nvGrpSpPr>
        <p:grpSpPr>
          <a:xfrm rot="-899998">
            <a:off x="6580820" y="442810"/>
            <a:ext cx="1309309" cy="978179"/>
            <a:chOff x="3355075" y="3306025"/>
            <a:chExt cx="1749475" cy="1307025"/>
          </a:xfrm>
        </p:grpSpPr>
        <p:sp>
          <p:nvSpPr>
            <p:cNvPr id="14111" name="Google Shape;14111;p56"/>
            <p:cNvSpPr/>
            <p:nvPr/>
          </p:nvSpPr>
          <p:spPr>
            <a:xfrm>
              <a:off x="3355075" y="4328500"/>
              <a:ext cx="1500" cy="1225"/>
            </a:xfrm>
            <a:custGeom>
              <a:avLst/>
              <a:gdLst/>
              <a:ahLst/>
              <a:cxnLst/>
              <a:rect l="l" t="t" r="r" b="b"/>
              <a:pathLst>
                <a:path w="60" h="49" extrusionOk="0">
                  <a:moveTo>
                    <a:pt x="1" y="0"/>
                  </a:moveTo>
                  <a:lnTo>
                    <a:pt x="1" y="0"/>
                  </a:lnTo>
                  <a:cubicBezTo>
                    <a:pt x="13" y="21"/>
                    <a:pt x="32" y="38"/>
                    <a:pt x="55" y="49"/>
                  </a:cubicBezTo>
                  <a:cubicBezTo>
                    <a:pt x="55" y="34"/>
                    <a:pt x="58" y="21"/>
                    <a:pt x="60" y="9"/>
                  </a:cubicBezTo>
                  <a:lnTo>
                    <a:pt x="60" y="9"/>
                  </a:lnTo>
                  <a:cubicBezTo>
                    <a:pt x="56" y="9"/>
                    <a:pt x="52" y="9"/>
                    <a:pt x="49" y="9"/>
                  </a:cubicBezTo>
                  <a:cubicBezTo>
                    <a:pt x="32" y="9"/>
                    <a:pt x="16" y="5"/>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12" name="Google Shape;14112;p56"/>
            <p:cNvSpPr/>
            <p:nvPr/>
          </p:nvSpPr>
          <p:spPr>
            <a:xfrm>
              <a:off x="5072925" y="3724250"/>
              <a:ext cx="4325" cy="3875"/>
            </a:xfrm>
            <a:custGeom>
              <a:avLst/>
              <a:gdLst/>
              <a:ahLst/>
              <a:cxnLst/>
              <a:rect l="l" t="t" r="r" b="b"/>
              <a:pathLst>
                <a:path w="173" h="155" extrusionOk="0">
                  <a:moveTo>
                    <a:pt x="173" y="1"/>
                  </a:moveTo>
                  <a:lnTo>
                    <a:pt x="173" y="1"/>
                  </a:lnTo>
                  <a:cubicBezTo>
                    <a:pt x="51" y="36"/>
                    <a:pt x="0" y="80"/>
                    <a:pt x="145" y="154"/>
                  </a:cubicBezTo>
                  <a:cubicBezTo>
                    <a:pt x="154" y="101"/>
                    <a:pt x="164" y="51"/>
                    <a:pt x="1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13" name="Google Shape;14113;p56"/>
            <p:cNvSpPr/>
            <p:nvPr/>
          </p:nvSpPr>
          <p:spPr>
            <a:xfrm>
              <a:off x="3355250" y="4329700"/>
              <a:ext cx="1342900" cy="254500"/>
            </a:xfrm>
            <a:custGeom>
              <a:avLst/>
              <a:gdLst/>
              <a:ahLst/>
              <a:cxnLst/>
              <a:rect l="l" t="t" r="r" b="b"/>
              <a:pathLst>
                <a:path w="53716" h="10180" extrusionOk="0">
                  <a:moveTo>
                    <a:pt x="17232" y="3839"/>
                  </a:moveTo>
                  <a:lnTo>
                    <a:pt x="17672" y="3967"/>
                  </a:lnTo>
                  <a:lnTo>
                    <a:pt x="17653" y="4116"/>
                  </a:lnTo>
                  <a:lnTo>
                    <a:pt x="17232" y="3839"/>
                  </a:lnTo>
                  <a:close/>
                  <a:moveTo>
                    <a:pt x="39148" y="7083"/>
                  </a:moveTo>
                  <a:lnTo>
                    <a:pt x="39673" y="7258"/>
                  </a:lnTo>
                  <a:lnTo>
                    <a:pt x="39269" y="7275"/>
                  </a:lnTo>
                  <a:lnTo>
                    <a:pt x="39299" y="7323"/>
                  </a:lnTo>
                  <a:lnTo>
                    <a:pt x="39299" y="7323"/>
                  </a:lnTo>
                  <a:lnTo>
                    <a:pt x="39211" y="7277"/>
                  </a:lnTo>
                  <a:lnTo>
                    <a:pt x="39267" y="7275"/>
                  </a:lnTo>
                  <a:lnTo>
                    <a:pt x="39148" y="7083"/>
                  </a:lnTo>
                  <a:close/>
                  <a:moveTo>
                    <a:pt x="41552" y="7693"/>
                  </a:moveTo>
                  <a:cubicBezTo>
                    <a:pt x="41566" y="7693"/>
                    <a:pt x="41589" y="7698"/>
                    <a:pt x="41625" y="7710"/>
                  </a:cubicBezTo>
                  <a:cubicBezTo>
                    <a:pt x="41554" y="7748"/>
                    <a:pt x="41746" y="7925"/>
                    <a:pt x="41603" y="7925"/>
                  </a:cubicBezTo>
                  <a:cubicBezTo>
                    <a:pt x="41547" y="7925"/>
                    <a:pt x="41439" y="7898"/>
                    <a:pt x="41242" y="7824"/>
                  </a:cubicBezTo>
                  <a:lnTo>
                    <a:pt x="41242" y="7824"/>
                  </a:lnTo>
                  <a:cubicBezTo>
                    <a:pt x="41309" y="7833"/>
                    <a:pt x="41361" y="7837"/>
                    <a:pt x="41402" y="7837"/>
                  </a:cubicBezTo>
                  <a:cubicBezTo>
                    <a:pt x="41646" y="7837"/>
                    <a:pt x="41475" y="7693"/>
                    <a:pt x="41552" y="7693"/>
                  </a:cubicBezTo>
                  <a:close/>
                  <a:moveTo>
                    <a:pt x="40769" y="7944"/>
                  </a:moveTo>
                  <a:cubicBezTo>
                    <a:pt x="40908" y="7944"/>
                    <a:pt x="41047" y="7963"/>
                    <a:pt x="41181" y="8000"/>
                  </a:cubicBezTo>
                  <a:cubicBezTo>
                    <a:pt x="41068" y="7984"/>
                    <a:pt x="40935" y="7967"/>
                    <a:pt x="40769" y="7944"/>
                  </a:cubicBezTo>
                  <a:close/>
                  <a:moveTo>
                    <a:pt x="41181" y="8000"/>
                  </a:moveTo>
                  <a:cubicBezTo>
                    <a:pt x="41619" y="8068"/>
                    <a:pt x="41715" y="8120"/>
                    <a:pt x="41898" y="8383"/>
                  </a:cubicBezTo>
                  <a:cubicBezTo>
                    <a:pt x="41892" y="8383"/>
                    <a:pt x="41885" y="8384"/>
                    <a:pt x="41879" y="8384"/>
                  </a:cubicBezTo>
                  <a:cubicBezTo>
                    <a:pt x="41602" y="8384"/>
                    <a:pt x="41570" y="8120"/>
                    <a:pt x="41181" y="8000"/>
                  </a:cubicBezTo>
                  <a:close/>
                  <a:moveTo>
                    <a:pt x="51975" y="9100"/>
                  </a:moveTo>
                  <a:cubicBezTo>
                    <a:pt x="52006" y="9100"/>
                    <a:pt x="52038" y="9103"/>
                    <a:pt x="52068" y="9111"/>
                  </a:cubicBezTo>
                  <a:lnTo>
                    <a:pt x="51932" y="9409"/>
                  </a:lnTo>
                  <a:lnTo>
                    <a:pt x="51505" y="9182"/>
                  </a:lnTo>
                  <a:cubicBezTo>
                    <a:pt x="51655" y="9175"/>
                    <a:pt x="51820" y="9100"/>
                    <a:pt x="51975" y="9100"/>
                  </a:cubicBezTo>
                  <a:close/>
                  <a:moveTo>
                    <a:pt x="51" y="1"/>
                  </a:moveTo>
                  <a:lnTo>
                    <a:pt x="51" y="1"/>
                  </a:lnTo>
                  <a:cubicBezTo>
                    <a:pt x="1" y="602"/>
                    <a:pt x="14" y="933"/>
                    <a:pt x="105" y="933"/>
                  </a:cubicBezTo>
                  <a:cubicBezTo>
                    <a:pt x="115" y="933"/>
                    <a:pt x="127" y="928"/>
                    <a:pt x="140" y="919"/>
                  </a:cubicBezTo>
                  <a:lnTo>
                    <a:pt x="140" y="919"/>
                  </a:lnTo>
                  <a:cubicBezTo>
                    <a:pt x="5" y="1151"/>
                    <a:pt x="15089" y="3924"/>
                    <a:pt x="30376" y="6551"/>
                  </a:cubicBezTo>
                  <a:cubicBezTo>
                    <a:pt x="30367" y="6530"/>
                    <a:pt x="30396" y="6516"/>
                    <a:pt x="30498" y="6516"/>
                  </a:cubicBezTo>
                  <a:cubicBezTo>
                    <a:pt x="30547" y="6516"/>
                    <a:pt x="30612" y="6519"/>
                    <a:pt x="30698" y="6526"/>
                  </a:cubicBezTo>
                  <a:cubicBezTo>
                    <a:pt x="31028" y="6753"/>
                    <a:pt x="31413" y="6598"/>
                    <a:pt x="31663" y="6772"/>
                  </a:cubicBezTo>
                  <a:cubicBezTo>
                    <a:pt x="34948" y="7336"/>
                    <a:pt x="38226" y="7887"/>
                    <a:pt x="41343" y="8402"/>
                  </a:cubicBezTo>
                  <a:cubicBezTo>
                    <a:pt x="41179" y="8316"/>
                    <a:pt x="41002" y="8259"/>
                    <a:pt x="40817" y="8234"/>
                  </a:cubicBezTo>
                  <a:lnTo>
                    <a:pt x="40840" y="8087"/>
                  </a:lnTo>
                  <a:cubicBezTo>
                    <a:pt x="41284" y="8215"/>
                    <a:pt x="40979" y="8375"/>
                    <a:pt x="41709" y="8442"/>
                  </a:cubicBezTo>
                  <a:cubicBezTo>
                    <a:pt x="41692" y="8446"/>
                    <a:pt x="41675" y="8450"/>
                    <a:pt x="41658" y="8455"/>
                  </a:cubicBezTo>
                  <a:cubicBezTo>
                    <a:pt x="42897" y="8659"/>
                    <a:pt x="44108" y="8856"/>
                    <a:pt x="45286" y="9048"/>
                  </a:cubicBezTo>
                  <a:lnTo>
                    <a:pt x="45385" y="9014"/>
                  </a:lnTo>
                  <a:cubicBezTo>
                    <a:pt x="45480" y="9039"/>
                    <a:pt x="45572" y="9071"/>
                    <a:pt x="45665" y="9109"/>
                  </a:cubicBezTo>
                  <a:cubicBezTo>
                    <a:pt x="47690" y="9437"/>
                    <a:pt x="49604" y="9740"/>
                    <a:pt x="51360" y="10011"/>
                  </a:cubicBezTo>
                  <a:lnTo>
                    <a:pt x="51475" y="10017"/>
                  </a:lnTo>
                  <a:cubicBezTo>
                    <a:pt x="51482" y="10023"/>
                    <a:pt x="51488" y="10026"/>
                    <a:pt x="51492" y="10030"/>
                  </a:cubicBezTo>
                  <a:cubicBezTo>
                    <a:pt x="51820" y="10080"/>
                    <a:pt x="52140" y="10131"/>
                    <a:pt x="52455" y="10179"/>
                  </a:cubicBezTo>
                  <a:cubicBezTo>
                    <a:pt x="52302" y="10070"/>
                    <a:pt x="52129" y="9992"/>
                    <a:pt x="51946" y="9948"/>
                  </a:cubicBezTo>
                  <a:cubicBezTo>
                    <a:pt x="52616" y="9919"/>
                    <a:pt x="52457" y="9410"/>
                    <a:pt x="53415" y="9410"/>
                  </a:cubicBezTo>
                  <a:cubicBezTo>
                    <a:pt x="53505" y="9410"/>
                    <a:pt x="53604" y="9414"/>
                    <a:pt x="53715" y="9424"/>
                  </a:cubicBezTo>
                  <a:lnTo>
                    <a:pt x="53715" y="9409"/>
                  </a:lnTo>
                  <a:cubicBezTo>
                    <a:pt x="53595" y="9365"/>
                    <a:pt x="53494" y="9327"/>
                    <a:pt x="53404" y="9292"/>
                  </a:cubicBezTo>
                  <a:cubicBezTo>
                    <a:pt x="48161" y="8503"/>
                    <a:pt x="41162" y="7397"/>
                    <a:pt x="33959" y="6219"/>
                  </a:cubicBezTo>
                  <a:cubicBezTo>
                    <a:pt x="33926" y="6263"/>
                    <a:pt x="33888" y="6303"/>
                    <a:pt x="33842" y="6339"/>
                  </a:cubicBezTo>
                  <a:cubicBezTo>
                    <a:pt x="33843" y="6339"/>
                    <a:pt x="33844" y="6339"/>
                    <a:pt x="33845" y="6339"/>
                  </a:cubicBezTo>
                  <a:cubicBezTo>
                    <a:pt x="33939" y="6339"/>
                    <a:pt x="34183" y="6569"/>
                    <a:pt x="34529" y="6650"/>
                  </a:cubicBezTo>
                  <a:cubicBezTo>
                    <a:pt x="34222" y="6909"/>
                    <a:pt x="33146" y="6713"/>
                    <a:pt x="32843" y="6922"/>
                  </a:cubicBezTo>
                  <a:cubicBezTo>
                    <a:pt x="32337" y="6746"/>
                    <a:pt x="32487" y="6722"/>
                    <a:pt x="32722" y="6722"/>
                  </a:cubicBezTo>
                  <a:cubicBezTo>
                    <a:pt x="32810" y="6722"/>
                    <a:pt x="32911" y="6725"/>
                    <a:pt x="32992" y="6725"/>
                  </a:cubicBezTo>
                  <a:cubicBezTo>
                    <a:pt x="33067" y="6725"/>
                    <a:pt x="33126" y="6722"/>
                    <a:pt x="33146" y="6711"/>
                  </a:cubicBezTo>
                  <a:lnTo>
                    <a:pt x="33146" y="6711"/>
                  </a:lnTo>
                  <a:cubicBezTo>
                    <a:pt x="33144" y="6711"/>
                    <a:pt x="33143" y="6711"/>
                    <a:pt x="33141" y="6711"/>
                  </a:cubicBezTo>
                  <a:cubicBezTo>
                    <a:pt x="33066" y="6711"/>
                    <a:pt x="32648" y="6644"/>
                    <a:pt x="32376" y="6644"/>
                  </a:cubicBezTo>
                  <a:cubicBezTo>
                    <a:pt x="32243" y="6644"/>
                    <a:pt x="32146" y="6660"/>
                    <a:pt x="32138" y="6707"/>
                  </a:cubicBezTo>
                  <a:cubicBezTo>
                    <a:pt x="31537" y="6440"/>
                    <a:pt x="30660" y="6135"/>
                    <a:pt x="31493" y="6099"/>
                  </a:cubicBezTo>
                  <a:cubicBezTo>
                    <a:pt x="31318" y="5960"/>
                    <a:pt x="31259" y="5857"/>
                    <a:pt x="31268" y="5775"/>
                  </a:cubicBezTo>
                  <a:cubicBezTo>
                    <a:pt x="16191" y="3290"/>
                    <a:pt x="1075" y="625"/>
                    <a:pt x="5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14" name="Google Shape;14114;p56"/>
            <p:cNvSpPr/>
            <p:nvPr/>
          </p:nvSpPr>
          <p:spPr>
            <a:xfrm>
              <a:off x="4944950" y="4108200"/>
              <a:ext cx="65600" cy="250925"/>
            </a:xfrm>
            <a:custGeom>
              <a:avLst/>
              <a:gdLst/>
              <a:ahLst/>
              <a:cxnLst/>
              <a:rect l="l" t="t" r="r" b="b"/>
              <a:pathLst>
                <a:path w="2624" h="10037" extrusionOk="0">
                  <a:moveTo>
                    <a:pt x="1872" y="1"/>
                  </a:moveTo>
                  <a:cubicBezTo>
                    <a:pt x="1538" y="1685"/>
                    <a:pt x="1210" y="3359"/>
                    <a:pt x="899" y="4981"/>
                  </a:cubicBezTo>
                  <a:cubicBezTo>
                    <a:pt x="984" y="4970"/>
                    <a:pt x="1084" y="4954"/>
                    <a:pt x="1200" y="4954"/>
                  </a:cubicBezTo>
                  <a:cubicBezTo>
                    <a:pt x="1324" y="4954"/>
                    <a:pt x="1467" y="4973"/>
                    <a:pt x="1628" y="5039"/>
                  </a:cubicBezTo>
                  <a:cubicBezTo>
                    <a:pt x="1592" y="5037"/>
                    <a:pt x="1556" y="5036"/>
                    <a:pt x="1521" y="5036"/>
                  </a:cubicBezTo>
                  <a:cubicBezTo>
                    <a:pt x="1283" y="5036"/>
                    <a:pt x="1064" y="5081"/>
                    <a:pt x="875" y="5103"/>
                  </a:cubicBezTo>
                  <a:cubicBezTo>
                    <a:pt x="625" y="6400"/>
                    <a:pt x="388" y="7662"/>
                    <a:pt x="165" y="8865"/>
                  </a:cubicBezTo>
                  <a:cubicBezTo>
                    <a:pt x="194" y="8869"/>
                    <a:pt x="224" y="8871"/>
                    <a:pt x="249" y="8873"/>
                  </a:cubicBezTo>
                  <a:cubicBezTo>
                    <a:pt x="221" y="8884"/>
                    <a:pt x="190" y="8890"/>
                    <a:pt x="160" y="8892"/>
                  </a:cubicBezTo>
                  <a:cubicBezTo>
                    <a:pt x="144" y="8987"/>
                    <a:pt x="125" y="9079"/>
                    <a:pt x="108" y="9172"/>
                  </a:cubicBezTo>
                  <a:cubicBezTo>
                    <a:pt x="173" y="9210"/>
                    <a:pt x="270" y="9252"/>
                    <a:pt x="461" y="9304"/>
                  </a:cubicBezTo>
                  <a:cubicBezTo>
                    <a:pt x="394" y="9382"/>
                    <a:pt x="249" y="9433"/>
                    <a:pt x="53" y="9462"/>
                  </a:cubicBezTo>
                  <a:cubicBezTo>
                    <a:pt x="36" y="9561"/>
                    <a:pt x="20" y="9658"/>
                    <a:pt x="1" y="9756"/>
                  </a:cubicBezTo>
                  <a:cubicBezTo>
                    <a:pt x="312" y="9836"/>
                    <a:pt x="629" y="9952"/>
                    <a:pt x="918" y="10036"/>
                  </a:cubicBezTo>
                  <a:cubicBezTo>
                    <a:pt x="1466" y="7046"/>
                    <a:pt x="2047" y="3645"/>
                    <a:pt x="2623" y="209"/>
                  </a:cubicBezTo>
                  <a:cubicBezTo>
                    <a:pt x="2375" y="144"/>
                    <a:pt x="2114" y="66"/>
                    <a:pt x="187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15" name="Google Shape;14115;p56"/>
            <p:cNvSpPr/>
            <p:nvPr/>
          </p:nvSpPr>
          <p:spPr>
            <a:xfrm>
              <a:off x="5034200" y="3902975"/>
              <a:ext cx="11150" cy="8575"/>
            </a:xfrm>
            <a:custGeom>
              <a:avLst/>
              <a:gdLst/>
              <a:ahLst/>
              <a:cxnLst/>
              <a:rect l="l" t="t" r="r" b="b"/>
              <a:pathLst>
                <a:path w="446" h="343" extrusionOk="0">
                  <a:moveTo>
                    <a:pt x="111" y="1"/>
                  </a:moveTo>
                  <a:cubicBezTo>
                    <a:pt x="38" y="1"/>
                    <a:pt x="1" y="40"/>
                    <a:pt x="14" y="128"/>
                  </a:cubicBezTo>
                  <a:cubicBezTo>
                    <a:pt x="170" y="296"/>
                    <a:pt x="277" y="305"/>
                    <a:pt x="407" y="342"/>
                  </a:cubicBezTo>
                  <a:cubicBezTo>
                    <a:pt x="420" y="271"/>
                    <a:pt x="433" y="197"/>
                    <a:pt x="445" y="126"/>
                  </a:cubicBezTo>
                  <a:cubicBezTo>
                    <a:pt x="306" y="46"/>
                    <a:pt x="189" y="1"/>
                    <a:pt x="11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16" name="Google Shape;14116;p56"/>
            <p:cNvSpPr/>
            <p:nvPr/>
          </p:nvSpPr>
          <p:spPr>
            <a:xfrm>
              <a:off x="5090800" y="3594925"/>
              <a:ext cx="13750" cy="48875"/>
            </a:xfrm>
            <a:custGeom>
              <a:avLst/>
              <a:gdLst/>
              <a:ahLst/>
              <a:cxnLst/>
              <a:rect l="l" t="t" r="r" b="b"/>
              <a:pathLst>
                <a:path w="550" h="1955" extrusionOk="0">
                  <a:moveTo>
                    <a:pt x="522" y="0"/>
                  </a:moveTo>
                  <a:cubicBezTo>
                    <a:pt x="408" y="332"/>
                    <a:pt x="230" y="1007"/>
                    <a:pt x="0" y="1954"/>
                  </a:cubicBezTo>
                  <a:cubicBezTo>
                    <a:pt x="8" y="1954"/>
                    <a:pt x="15" y="1955"/>
                    <a:pt x="23" y="1955"/>
                  </a:cubicBezTo>
                  <a:cubicBezTo>
                    <a:pt x="47" y="1955"/>
                    <a:pt x="71" y="1952"/>
                    <a:pt x="95" y="1945"/>
                  </a:cubicBezTo>
                  <a:cubicBezTo>
                    <a:pt x="116" y="1847"/>
                    <a:pt x="137" y="1750"/>
                    <a:pt x="156" y="1657"/>
                  </a:cubicBezTo>
                  <a:lnTo>
                    <a:pt x="108" y="1603"/>
                  </a:lnTo>
                  <a:cubicBezTo>
                    <a:pt x="106" y="1447"/>
                    <a:pt x="150" y="1369"/>
                    <a:pt x="225" y="1346"/>
                  </a:cubicBezTo>
                  <a:cubicBezTo>
                    <a:pt x="341" y="833"/>
                    <a:pt x="448" y="387"/>
                    <a:pt x="549" y="11"/>
                  </a:cubicBezTo>
                  <a:lnTo>
                    <a:pt x="522"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17" name="Google Shape;14117;p56"/>
            <p:cNvSpPr/>
            <p:nvPr/>
          </p:nvSpPr>
          <p:spPr>
            <a:xfrm>
              <a:off x="4992475" y="4078925"/>
              <a:ext cx="13900" cy="12800"/>
            </a:xfrm>
            <a:custGeom>
              <a:avLst/>
              <a:gdLst/>
              <a:ahLst/>
              <a:cxnLst/>
              <a:rect l="l" t="t" r="r" b="b"/>
              <a:pathLst>
                <a:path w="556" h="512" extrusionOk="0">
                  <a:moveTo>
                    <a:pt x="535" y="0"/>
                  </a:moveTo>
                  <a:lnTo>
                    <a:pt x="205" y="15"/>
                  </a:lnTo>
                  <a:cubicBezTo>
                    <a:pt x="171" y="179"/>
                    <a:pt x="137" y="345"/>
                    <a:pt x="104" y="511"/>
                  </a:cubicBezTo>
                  <a:cubicBezTo>
                    <a:pt x="556" y="482"/>
                    <a:pt x="1" y="114"/>
                    <a:pt x="53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18" name="Google Shape;14118;p56"/>
            <p:cNvSpPr/>
            <p:nvPr/>
          </p:nvSpPr>
          <p:spPr>
            <a:xfrm>
              <a:off x="4993000" y="4092325"/>
              <a:ext cx="12625" cy="10025"/>
            </a:xfrm>
            <a:custGeom>
              <a:avLst/>
              <a:gdLst/>
              <a:ahLst/>
              <a:cxnLst/>
              <a:rect l="l" t="t" r="r" b="b"/>
              <a:pathLst>
                <a:path w="505" h="401" extrusionOk="0">
                  <a:moveTo>
                    <a:pt x="79" y="1"/>
                  </a:moveTo>
                  <a:lnTo>
                    <a:pt x="1" y="400"/>
                  </a:lnTo>
                  <a:cubicBezTo>
                    <a:pt x="15" y="401"/>
                    <a:pt x="30" y="401"/>
                    <a:pt x="44" y="401"/>
                  </a:cubicBezTo>
                  <a:cubicBezTo>
                    <a:pt x="397" y="401"/>
                    <a:pt x="505" y="225"/>
                    <a:pt x="333" y="59"/>
                  </a:cubicBezTo>
                  <a:lnTo>
                    <a:pt x="79"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19" name="Google Shape;14119;p56"/>
            <p:cNvSpPr/>
            <p:nvPr/>
          </p:nvSpPr>
          <p:spPr>
            <a:xfrm>
              <a:off x="4756950" y="4355400"/>
              <a:ext cx="210575" cy="257650"/>
            </a:xfrm>
            <a:custGeom>
              <a:avLst/>
              <a:gdLst/>
              <a:ahLst/>
              <a:cxnLst/>
              <a:rect l="l" t="t" r="r" b="b"/>
              <a:pathLst>
                <a:path w="8423" h="10306" extrusionOk="0">
                  <a:moveTo>
                    <a:pt x="7497" y="1"/>
                  </a:moveTo>
                  <a:cubicBezTo>
                    <a:pt x="6526" y="5324"/>
                    <a:pt x="5922" y="9248"/>
                    <a:pt x="6179" y="9450"/>
                  </a:cubicBezTo>
                  <a:cubicBezTo>
                    <a:pt x="6168" y="9450"/>
                    <a:pt x="6155" y="9450"/>
                    <a:pt x="6141" y="9450"/>
                  </a:cubicBezTo>
                  <a:cubicBezTo>
                    <a:pt x="5899" y="9450"/>
                    <a:pt x="5245" y="9381"/>
                    <a:pt x="4255" y="9254"/>
                  </a:cubicBezTo>
                  <a:lnTo>
                    <a:pt x="4051" y="9490"/>
                  </a:lnTo>
                  <a:lnTo>
                    <a:pt x="4028" y="9225"/>
                  </a:lnTo>
                  <a:cubicBezTo>
                    <a:pt x="3853" y="9202"/>
                    <a:pt x="3668" y="9178"/>
                    <a:pt x="3474" y="9151"/>
                  </a:cubicBezTo>
                  <a:cubicBezTo>
                    <a:pt x="3436" y="9195"/>
                    <a:pt x="3385" y="9232"/>
                    <a:pt x="3279" y="9232"/>
                  </a:cubicBezTo>
                  <a:cubicBezTo>
                    <a:pt x="3197" y="9232"/>
                    <a:pt x="3081" y="9209"/>
                    <a:pt x="2911" y="9149"/>
                  </a:cubicBezTo>
                  <a:lnTo>
                    <a:pt x="3323" y="9132"/>
                  </a:lnTo>
                  <a:cubicBezTo>
                    <a:pt x="2701" y="9048"/>
                    <a:pt x="1990" y="8947"/>
                    <a:pt x="1201" y="8834"/>
                  </a:cubicBezTo>
                  <a:cubicBezTo>
                    <a:pt x="1012" y="8926"/>
                    <a:pt x="791" y="9017"/>
                    <a:pt x="892" y="9138"/>
                  </a:cubicBezTo>
                  <a:cubicBezTo>
                    <a:pt x="812" y="9096"/>
                    <a:pt x="650" y="9012"/>
                    <a:pt x="473" y="9012"/>
                  </a:cubicBezTo>
                  <a:cubicBezTo>
                    <a:pt x="465" y="9012"/>
                    <a:pt x="456" y="9012"/>
                    <a:pt x="448" y="9012"/>
                  </a:cubicBezTo>
                  <a:cubicBezTo>
                    <a:pt x="442" y="9056"/>
                    <a:pt x="423" y="9099"/>
                    <a:pt x="394" y="9132"/>
                  </a:cubicBezTo>
                  <a:cubicBezTo>
                    <a:pt x="434" y="9138"/>
                    <a:pt x="476" y="9145"/>
                    <a:pt x="526" y="9157"/>
                  </a:cubicBezTo>
                  <a:cubicBezTo>
                    <a:pt x="646" y="9260"/>
                    <a:pt x="431" y="9244"/>
                    <a:pt x="269" y="9250"/>
                  </a:cubicBezTo>
                  <a:cubicBezTo>
                    <a:pt x="137" y="9359"/>
                    <a:pt x="0" y="9471"/>
                    <a:pt x="101" y="9700"/>
                  </a:cubicBezTo>
                  <a:cubicBezTo>
                    <a:pt x="2793" y="10080"/>
                    <a:pt x="4691" y="10305"/>
                    <a:pt x="5430" y="10305"/>
                  </a:cubicBezTo>
                  <a:cubicBezTo>
                    <a:pt x="5673" y="10305"/>
                    <a:pt x="5791" y="10281"/>
                    <a:pt x="5771" y="10230"/>
                  </a:cubicBezTo>
                  <a:lnTo>
                    <a:pt x="5771" y="10230"/>
                  </a:lnTo>
                  <a:cubicBezTo>
                    <a:pt x="5788" y="10238"/>
                    <a:pt x="5806" y="10242"/>
                    <a:pt x="5823" y="10242"/>
                  </a:cubicBezTo>
                  <a:cubicBezTo>
                    <a:pt x="6297" y="10242"/>
                    <a:pt x="7007" y="7489"/>
                    <a:pt x="7821" y="3393"/>
                  </a:cubicBezTo>
                  <a:lnTo>
                    <a:pt x="7821" y="3393"/>
                  </a:lnTo>
                  <a:lnTo>
                    <a:pt x="7687" y="3399"/>
                  </a:lnTo>
                  <a:lnTo>
                    <a:pt x="7809" y="3198"/>
                  </a:lnTo>
                  <a:lnTo>
                    <a:pt x="7857" y="3210"/>
                  </a:lnTo>
                  <a:cubicBezTo>
                    <a:pt x="8040" y="2279"/>
                    <a:pt x="8231" y="1282"/>
                    <a:pt x="8423" y="230"/>
                  </a:cubicBezTo>
                  <a:cubicBezTo>
                    <a:pt x="8133" y="169"/>
                    <a:pt x="7807" y="79"/>
                    <a:pt x="749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20" name="Google Shape;14120;p56"/>
            <p:cNvSpPr/>
            <p:nvPr/>
          </p:nvSpPr>
          <p:spPr>
            <a:xfrm>
              <a:off x="5076350" y="3665675"/>
              <a:ext cx="12150" cy="40150"/>
            </a:xfrm>
            <a:custGeom>
              <a:avLst/>
              <a:gdLst/>
              <a:ahLst/>
              <a:cxnLst/>
              <a:rect l="l" t="t" r="r" b="b"/>
              <a:pathLst>
                <a:path w="486" h="1606" extrusionOk="0">
                  <a:moveTo>
                    <a:pt x="368" y="1"/>
                  </a:moveTo>
                  <a:cubicBezTo>
                    <a:pt x="257" y="487"/>
                    <a:pt x="133" y="1025"/>
                    <a:pt x="0" y="1605"/>
                  </a:cubicBezTo>
                  <a:lnTo>
                    <a:pt x="175" y="1597"/>
                  </a:lnTo>
                  <a:cubicBezTo>
                    <a:pt x="282" y="1035"/>
                    <a:pt x="385" y="506"/>
                    <a:pt x="486" y="11"/>
                  </a:cubicBezTo>
                  <a:cubicBezTo>
                    <a:pt x="448" y="7"/>
                    <a:pt x="408" y="3"/>
                    <a:pt x="36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21" name="Google Shape;14121;p56"/>
            <p:cNvSpPr/>
            <p:nvPr/>
          </p:nvSpPr>
          <p:spPr>
            <a:xfrm>
              <a:off x="5046475" y="3784500"/>
              <a:ext cx="19850" cy="58025"/>
            </a:xfrm>
            <a:custGeom>
              <a:avLst/>
              <a:gdLst/>
              <a:ahLst/>
              <a:cxnLst/>
              <a:rect l="l" t="t" r="r" b="b"/>
              <a:pathLst>
                <a:path w="794" h="2321" extrusionOk="0">
                  <a:moveTo>
                    <a:pt x="793" y="1"/>
                  </a:moveTo>
                  <a:lnTo>
                    <a:pt x="793" y="1"/>
                  </a:lnTo>
                  <a:cubicBezTo>
                    <a:pt x="690" y="9"/>
                    <a:pt x="589" y="13"/>
                    <a:pt x="495" y="17"/>
                  </a:cubicBezTo>
                  <a:cubicBezTo>
                    <a:pt x="337" y="753"/>
                    <a:pt x="171" y="1523"/>
                    <a:pt x="1" y="2320"/>
                  </a:cubicBezTo>
                  <a:lnTo>
                    <a:pt x="396" y="2272"/>
                  </a:lnTo>
                  <a:lnTo>
                    <a:pt x="415" y="2171"/>
                  </a:lnTo>
                  <a:cubicBezTo>
                    <a:pt x="385" y="2045"/>
                    <a:pt x="453" y="1904"/>
                    <a:pt x="387" y="1868"/>
                  </a:cubicBezTo>
                  <a:lnTo>
                    <a:pt x="387" y="1868"/>
                  </a:lnTo>
                  <a:cubicBezTo>
                    <a:pt x="413" y="1876"/>
                    <a:pt x="438" y="1887"/>
                    <a:pt x="461" y="1900"/>
                  </a:cubicBezTo>
                  <a:cubicBezTo>
                    <a:pt x="573" y="1248"/>
                    <a:pt x="684" y="615"/>
                    <a:pt x="7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22" name="Google Shape;14122;p56"/>
            <p:cNvSpPr/>
            <p:nvPr/>
          </p:nvSpPr>
          <p:spPr>
            <a:xfrm>
              <a:off x="5036275" y="3843225"/>
              <a:ext cx="19000" cy="59750"/>
            </a:xfrm>
            <a:custGeom>
              <a:avLst/>
              <a:gdLst/>
              <a:ahLst/>
              <a:cxnLst/>
              <a:rect l="l" t="t" r="r" b="b"/>
              <a:pathLst>
                <a:path w="760" h="2390" extrusionOk="0">
                  <a:moveTo>
                    <a:pt x="402" y="1"/>
                  </a:moveTo>
                  <a:cubicBezTo>
                    <a:pt x="282" y="560"/>
                    <a:pt x="162" y="1134"/>
                    <a:pt x="38" y="1721"/>
                  </a:cubicBezTo>
                  <a:lnTo>
                    <a:pt x="87" y="1702"/>
                  </a:lnTo>
                  <a:lnTo>
                    <a:pt x="87" y="1702"/>
                  </a:lnTo>
                  <a:cubicBezTo>
                    <a:pt x="72" y="1723"/>
                    <a:pt x="53" y="1740"/>
                    <a:pt x="32" y="1752"/>
                  </a:cubicBezTo>
                  <a:cubicBezTo>
                    <a:pt x="22" y="1803"/>
                    <a:pt x="11" y="1853"/>
                    <a:pt x="1" y="1906"/>
                  </a:cubicBezTo>
                  <a:cubicBezTo>
                    <a:pt x="524" y="2356"/>
                    <a:pt x="148" y="2026"/>
                    <a:pt x="383" y="2390"/>
                  </a:cubicBezTo>
                  <a:cubicBezTo>
                    <a:pt x="421" y="2165"/>
                    <a:pt x="459" y="1940"/>
                    <a:pt x="499" y="1715"/>
                  </a:cubicBezTo>
                  <a:lnTo>
                    <a:pt x="387" y="1515"/>
                  </a:lnTo>
                  <a:lnTo>
                    <a:pt x="507" y="1660"/>
                  </a:lnTo>
                  <a:cubicBezTo>
                    <a:pt x="594" y="1159"/>
                    <a:pt x="678" y="665"/>
                    <a:pt x="760" y="181"/>
                  </a:cubicBezTo>
                  <a:cubicBezTo>
                    <a:pt x="636" y="118"/>
                    <a:pt x="514" y="59"/>
                    <a:pt x="40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23" name="Google Shape;14123;p56"/>
            <p:cNvSpPr/>
            <p:nvPr/>
          </p:nvSpPr>
          <p:spPr>
            <a:xfrm>
              <a:off x="4997850" y="4025075"/>
              <a:ext cx="25050" cy="52975"/>
            </a:xfrm>
            <a:custGeom>
              <a:avLst/>
              <a:gdLst/>
              <a:ahLst/>
              <a:cxnLst/>
              <a:rect l="l" t="t" r="r" b="b"/>
              <a:pathLst>
                <a:path w="1002" h="2119" extrusionOk="0">
                  <a:moveTo>
                    <a:pt x="427" y="1"/>
                  </a:moveTo>
                  <a:cubicBezTo>
                    <a:pt x="284" y="703"/>
                    <a:pt x="141" y="1410"/>
                    <a:pt x="0" y="2119"/>
                  </a:cubicBezTo>
                  <a:lnTo>
                    <a:pt x="692" y="2087"/>
                  </a:lnTo>
                  <a:cubicBezTo>
                    <a:pt x="713" y="2093"/>
                    <a:pt x="730" y="2100"/>
                    <a:pt x="749" y="2106"/>
                  </a:cubicBezTo>
                  <a:cubicBezTo>
                    <a:pt x="833" y="1601"/>
                    <a:pt x="917" y="1097"/>
                    <a:pt x="1001" y="592"/>
                  </a:cubicBezTo>
                  <a:lnTo>
                    <a:pt x="427"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24" name="Google Shape;14124;p56"/>
            <p:cNvSpPr/>
            <p:nvPr/>
          </p:nvSpPr>
          <p:spPr>
            <a:xfrm>
              <a:off x="5011100" y="4104100"/>
              <a:ext cx="1075" cy="1775"/>
            </a:xfrm>
            <a:custGeom>
              <a:avLst/>
              <a:gdLst/>
              <a:ahLst/>
              <a:cxnLst/>
              <a:rect l="l" t="t" r="r" b="b"/>
              <a:pathLst>
                <a:path w="43" h="71" extrusionOk="0">
                  <a:moveTo>
                    <a:pt x="42" y="1"/>
                  </a:moveTo>
                  <a:cubicBezTo>
                    <a:pt x="23" y="17"/>
                    <a:pt x="9" y="39"/>
                    <a:pt x="0" y="62"/>
                  </a:cubicBezTo>
                  <a:cubicBezTo>
                    <a:pt x="11" y="64"/>
                    <a:pt x="19" y="68"/>
                    <a:pt x="30" y="70"/>
                  </a:cubicBezTo>
                  <a:cubicBezTo>
                    <a:pt x="34" y="47"/>
                    <a:pt x="38" y="24"/>
                    <a:pt x="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25" name="Google Shape;14125;p56"/>
            <p:cNvSpPr/>
            <p:nvPr/>
          </p:nvSpPr>
          <p:spPr>
            <a:xfrm>
              <a:off x="5012450" y="4094050"/>
              <a:ext cx="1400" cy="3075"/>
            </a:xfrm>
            <a:custGeom>
              <a:avLst/>
              <a:gdLst/>
              <a:ahLst/>
              <a:cxnLst/>
              <a:rect l="l" t="t" r="r" b="b"/>
              <a:pathLst>
                <a:path w="56" h="123" extrusionOk="0">
                  <a:moveTo>
                    <a:pt x="56" y="1"/>
                  </a:moveTo>
                  <a:cubicBezTo>
                    <a:pt x="14" y="35"/>
                    <a:pt x="1" y="75"/>
                    <a:pt x="35" y="123"/>
                  </a:cubicBezTo>
                  <a:cubicBezTo>
                    <a:pt x="41" y="83"/>
                    <a:pt x="47" y="41"/>
                    <a:pt x="5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26" name="Google Shape;14126;p56"/>
            <p:cNvSpPr/>
            <p:nvPr/>
          </p:nvSpPr>
          <p:spPr>
            <a:xfrm>
              <a:off x="5075075" y="3707050"/>
              <a:ext cx="5025" cy="4450"/>
            </a:xfrm>
            <a:custGeom>
              <a:avLst/>
              <a:gdLst/>
              <a:ahLst/>
              <a:cxnLst/>
              <a:rect l="l" t="t" r="r" b="b"/>
              <a:pathLst>
                <a:path w="201" h="178" extrusionOk="0">
                  <a:moveTo>
                    <a:pt x="41" y="1"/>
                  </a:moveTo>
                  <a:lnTo>
                    <a:pt x="41" y="1"/>
                  </a:lnTo>
                  <a:cubicBezTo>
                    <a:pt x="28" y="60"/>
                    <a:pt x="15" y="119"/>
                    <a:pt x="1" y="177"/>
                  </a:cubicBezTo>
                  <a:cubicBezTo>
                    <a:pt x="139" y="131"/>
                    <a:pt x="200" y="79"/>
                    <a:pt x="4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27" name="Google Shape;14127;p56"/>
            <p:cNvSpPr/>
            <p:nvPr/>
          </p:nvSpPr>
          <p:spPr>
            <a:xfrm>
              <a:off x="4698050" y="4563125"/>
              <a:ext cx="68900" cy="33725"/>
            </a:xfrm>
            <a:custGeom>
              <a:avLst/>
              <a:gdLst/>
              <a:ahLst/>
              <a:cxnLst/>
              <a:rect l="l" t="t" r="r" b="b"/>
              <a:pathLst>
                <a:path w="2756" h="1349" extrusionOk="0">
                  <a:moveTo>
                    <a:pt x="703" y="649"/>
                  </a:moveTo>
                  <a:lnTo>
                    <a:pt x="703" y="649"/>
                  </a:lnTo>
                  <a:cubicBezTo>
                    <a:pt x="829" y="665"/>
                    <a:pt x="954" y="689"/>
                    <a:pt x="1076" y="720"/>
                  </a:cubicBezTo>
                  <a:lnTo>
                    <a:pt x="703" y="649"/>
                  </a:lnTo>
                  <a:close/>
                  <a:moveTo>
                    <a:pt x="1444" y="615"/>
                  </a:moveTo>
                  <a:lnTo>
                    <a:pt x="1444" y="615"/>
                  </a:lnTo>
                  <a:cubicBezTo>
                    <a:pt x="1654" y="655"/>
                    <a:pt x="1770" y="699"/>
                    <a:pt x="1841" y="745"/>
                  </a:cubicBezTo>
                  <a:lnTo>
                    <a:pt x="1444" y="615"/>
                  </a:lnTo>
                  <a:close/>
                  <a:moveTo>
                    <a:pt x="1076" y="720"/>
                  </a:moveTo>
                  <a:lnTo>
                    <a:pt x="1330" y="768"/>
                  </a:lnTo>
                  <a:cubicBezTo>
                    <a:pt x="1322" y="777"/>
                    <a:pt x="1315" y="787"/>
                    <a:pt x="1311" y="798"/>
                  </a:cubicBezTo>
                  <a:cubicBezTo>
                    <a:pt x="1235" y="766"/>
                    <a:pt x="1155" y="741"/>
                    <a:pt x="1076" y="720"/>
                  </a:cubicBezTo>
                  <a:close/>
                  <a:moveTo>
                    <a:pt x="9" y="1"/>
                  </a:moveTo>
                  <a:cubicBezTo>
                    <a:pt x="5" y="24"/>
                    <a:pt x="1" y="47"/>
                    <a:pt x="1" y="72"/>
                  </a:cubicBezTo>
                  <a:lnTo>
                    <a:pt x="51" y="89"/>
                  </a:lnTo>
                  <a:cubicBezTo>
                    <a:pt x="32" y="87"/>
                    <a:pt x="18" y="87"/>
                    <a:pt x="1" y="87"/>
                  </a:cubicBezTo>
                  <a:cubicBezTo>
                    <a:pt x="5" y="356"/>
                    <a:pt x="232" y="676"/>
                    <a:pt x="5" y="1033"/>
                  </a:cubicBezTo>
                  <a:cubicBezTo>
                    <a:pt x="771" y="1147"/>
                    <a:pt x="1494" y="1252"/>
                    <a:pt x="2169" y="1349"/>
                  </a:cubicBezTo>
                  <a:cubicBezTo>
                    <a:pt x="2358" y="1261"/>
                    <a:pt x="2377" y="1130"/>
                    <a:pt x="2018" y="1082"/>
                  </a:cubicBezTo>
                  <a:cubicBezTo>
                    <a:pt x="1813" y="1018"/>
                    <a:pt x="1685" y="995"/>
                    <a:pt x="1601" y="995"/>
                  </a:cubicBezTo>
                  <a:cubicBezTo>
                    <a:pt x="1384" y="995"/>
                    <a:pt x="1463" y="1149"/>
                    <a:pt x="1275" y="1149"/>
                  </a:cubicBezTo>
                  <a:cubicBezTo>
                    <a:pt x="1193" y="1149"/>
                    <a:pt x="1062" y="1120"/>
                    <a:pt x="836" y="1038"/>
                  </a:cubicBezTo>
                  <a:lnTo>
                    <a:pt x="836" y="1038"/>
                  </a:lnTo>
                  <a:cubicBezTo>
                    <a:pt x="972" y="1069"/>
                    <a:pt x="1070" y="1082"/>
                    <a:pt x="1140" y="1082"/>
                  </a:cubicBezTo>
                  <a:cubicBezTo>
                    <a:pt x="1405" y="1082"/>
                    <a:pt x="1278" y="896"/>
                    <a:pt x="1311" y="798"/>
                  </a:cubicBezTo>
                  <a:lnTo>
                    <a:pt x="1311" y="798"/>
                  </a:lnTo>
                  <a:cubicBezTo>
                    <a:pt x="1542" y="890"/>
                    <a:pt x="1664" y="985"/>
                    <a:pt x="2121" y="1027"/>
                  </a:cubicBezTo>
                  <a:cubicBezTo>
                    <a:pt x="1950" y="937"/>
                    <a:pt x="1982" y="838"/>
                    <a:pt x="1841" y="745"/>
                  </a:cubicBezTo>
                  <a:lnTo>
                    <a:pt x="1841" y="745"/>
                  </a:lnTo>
                  <a:lnTo>
                    <a:pt x="2493" y="962"/>
                  </a:lnTo>
                  <a:cubicBezTo>
                    <a:pt x="2531" y="949"/>
                    <a:pt x="2572" y="941"/>
                    <a:pt x="2612" y="941"/>
                  </a:cubicBezTo>
                  <a:cubicBezTo>
                    <a:pt x="2616" y="941"/>
                    <a:pt x="2621" y="941"/>
                    <a:pt x="2625" y="941"/>
                  </a:cubicBezTo>
                  <a:cubicBezTo>
                    <a:pt x="2670" y="905"/>
                    <a:pt x="2712" y="865"/>
                    <a:pt x="2747" y="823"/>
                  </a:cubicBezTo>
                  <a:cubicBezTo>
                    <a:pt x="2683" y="816"/>
                    <a:pt x="2618" y="812"/>
                    <a:pt x="2553" y="812"/>
                  </a:cubicBezTo>
                  <a:cubicBezTo>
                    <a:pt x="2509" y="812"/>
                    <a:pt x="2465" y="814"/>
                    <a:pt x="2421" y="817"/>
                  </a:cubicBezTo>
                  <a:lnTo>
                    <a:pt x="2720" y="657"/>
                  </a:lnTo>
                  <a:cubicBezTo>
                    <a:pt x="2575" y="610"/>
                    <a:pt x="2488" y="593"/>
                    <a:pt x="2431" y="593"/>
                  </a:cubicBezTo>
                  <a:cubicBezTo>
                    <a:pt x="2295" y="593"/>
                    <a:pt x="2327" y="688"/>
                    <a:pt x="2139" y="688"/>
                  </a:cubicBezTo>
                  <a:cubicBezTo>
                    <a:pt x="2120" y="688"/>
                    <a:pt x="2097" y="687"/>
                    <a:pt x="2072" y="684"/>
                  </a:cubicBezTo>
                  <a:lnTo>
                    <a:pt x="2293" y="430"/>
                  </a:lnTo>
                  <a:lnTo>
                    <a:pt x="1675" y="262"/>
                  </a:lnTo>
                  <a:lnTo>
                    <a:pt x="2756" y="409"/>
                  </a:lnTo>
                  <a:lnTo>
                    <a:pt x="2756" y="409"/>
                  </a:lnTo>
                  <a:lnTo>
                    <a:pt x="2754" y="407"/>
                  </a:lnTo>
                  <a:cubicBezTo>
                    <a:pt x="1910" y="285"/>
                    <a:pt x="991" y="148"/>
                    <a:pt x="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28" name="Google Shape;14128;p56"/>
            <p:cNvSpPr/>
            <p:nvPr/>
          </p:nvSpPr>
          <p:spPr>
            <a:xfrm>
              <a:off x="5059875" y="3779925"/>
              <a:ext cx="600" cy="350"/>
            </a:xfrm>
            <a:custGeom>
              <a:avLst/>
              <a:gdLst/>
              <a:ahLst/>
              <a:cxnLst/>
              <a:rect l="l" t="t" r="r" b="b"/>
              <a:pathLst>
                <a:path w="24" h="14" extrusionOk="0">
                  <a:moveTo>
                    <a:pt x="3" y="1"/>
                  </a:moveTo>
                  <a:lnTo>
                    <a:pt x="1" y="13"/>
                  </a:lnTo>
                  <a:cubicBezTo>
                    <a:pt x="7" y="9"/>
                    <a:pt x="16" y="7"/>
                    <a:pt x="24" y="3"/>
                  </a:cubicBezTo>
                  <a:lnTo>
                    <a:pt x="3"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29" name="Google Shape;14129;p56"/>
            <p:cNvSpPr/>
            <p:nvPr/>
          </p:nvSpPr>
          <p:spPr>
            <a:xfrm>
              <a:off x="5010350" y="3935375"/>
              <a:ext cx="36375" cy="84325"/>
            </a:xfrm>
            <a:custGeom>
              <a:avLst/>
              <a:gdLst/>
              <a:ahLst/>
              <a:cxnLst/>
              <a:rect l="l" t="t" r="r" b="b"/>
              <a:pathLst>
                <a:path w="1455" h="3373" extrusionOk="0">
                  <a:moveTo>
                    <a:pt x="567" y="2528"/>
                  </a:moveTo>
                  <a:cubicBezTo>
                    <a:pt x="601" y="2528"/>
                    <a:pt x="637" y="2534"/>
                    <a:pt x="676" y="2548"/>
                  </a:cubicBezTo>
                  <a:lnTo>
                    <a:pt x="335" y="2592"/>
                  </a:lnTo>
                  <a:cubicBezTo>
                    <a:pt x="409" y="2563"/>
                    <a:pt x="481" y="2528"/>
                    <a:pt x="567" y="2528"/>
                  </a:cubicBezTo>
                  <a:close/>
                  <a:moveTo>
                    <a:pt x="169" y="2868"/>
                  </a:moveTo>
                  <a:lnTo>
                    <a:pt x="320" y="2912"/>
                  </a:lnTo>
                  <a:cubicBezTo>
                    <a:pt x="312" y="2948"/>
                    <a:pt x="298" y="2963"/>
                    <a:pt x="281" y="2963"/>
                  </a:cubicBezTo>
                  <a:cubicBezTo>
                    <a:pt x="253" y="2963"/>
                    <a:pt x="214" y="2921"/>
                    <a:pt x="169" y="2868"/>
                  </a:cubicBezTo>
                  <a:close/>
                  <a:moveTo>
                    <a:pt x="933" y="1"/>
                  </a:moveTo>
                  <a:cubicBezTo>
                    <a:pt x="816" y="1"/>
                    <a:pt x="717" y="22"/>
                    <a:pt x="653" y="60"/>
                  </a:cubicBezTo>
                  <a:cubicBezTo>
                    <a:pt x="642" y="111"/>
                    <a:pt x="632" y="159"/>
                    <a:pt x="621" y="209"/>
                  </a:cubicBezTo>
                  <a:cubicBezTo>
                    <a:pt x="632" y="249"/>
                    <a:pt x="646" y="289"/>
                    <a:pt x="663" y="327"/>
                  </a:cubicBezTo>
                  <a:cubicBezTo>
                    <a:pt x="642" y="308"/>
                    <a:pt x="625" y="289"/>
                    <a:pt x="611" y="266"/>
                  </a:cubicBezTo>
                  <a:cubicBezTo>
                    <a:pt x="592" y="357"/>
                    <a:pt x="573" y="445"/>
                    <a:pt x="554" y="535"/>
                  </a:cubicBezTo>
                  <a:cubicBezTo>
                    <a:pt x="695" y="609"/>
                    <a:pt x="846" y="661"/>
                    <a:pt x="1002" y="689"/>
                  </a:cubicBezTo>
                  <a:cubicBezTo>
                    <a:pt x="835" y="670"/>
                    <a:pt x="723" y="663"/>
                    <a:pt x="651" y="663"/>
                  </a:cubicBezTo>
                  <a:cubicBezTo>
                    <a:pt x="184" y="663"/>
                    <a:pt x="1454" y="1002"/>
                    <a:pt x="605" y="1002"/>
                  </a:cubicBezTo>
                  <a:cubicBezTo>
                    <a:pt x="601" y="1002"/>
                    <a:pt x="596" y="1002"/>
                    <a:pt x="592" y="1002"/>
                  </a:cubicBezTo>
                  <a:cubicBezTo>
                    <a:pt x="545" y="990"/>
                    <a:pt x="503" y="977"/>
                    <a:pt x="466" y="966"/>
                  </a:cubicBezTo>
                  <a:cubicBezTo>
                    <a:pt x="421" y="1179"/>
                    <a:pt x="377" y="1391"/>
                    <a:pt x="333" y="1606"/>
                  </a:cubicBezTo>
                  <a:lnTo>
                    <a:pt x="489" y="1688"/>
                  </a:lnTo>
                  <a:lnTo>
                    <a:pt x="291" y="1810"/>
                  </a:lnTo>
                  <a:lnTo>
                    <a:pt x="125" y="2621"/>
                  </a:lnTo>
                  <a:lnTo>
                    <a:pt x="335" y="2592"/>
                  </a:lnTo>
                  <a:lnTo>
                    <a:pt x="335" y="2592"/>
                  </a:lnTo>
                  <a:cubicBezTo>
                    <a:pt x="283" y="2619"/>
                    <a:pt x="225" y="2632"/>
                    <a:pt x="167" y="2632"/>
                  </a:cubicBezTo>
                  <a:cubicBezTo>
                    <a:pt x="152" y="2632"/>
                    <a:pt x="137" y="2632"/>
                    <a:pt x="123" y="2630"/>
                  </a:cubicBezTo>
                  <a:lnTo>
                    <a:pt x="93" y="2777"/>
                  </a:lnTo>
                  <a:cubicBezTo>
                    <a:pt x="119" y="2809"/>
                    <a:pt x="146" y="2838"/>
                    <a:pt x="169" y="2868"/>
                  </a:cubicBezTo>
                  <a:lnTo>
                    <a:pt x="81" y="2840"/>
                  </a:lnTo>
                  <a:cubicBezTo>
                    <a:pt x="53" y="2968"/>
                    <a:pt x="28" y="3099"/>
                    <a:pt x="1" y="3227"/>
                  </a:cubicBezTo>
                  <a:lnTo>
                    <a:pt x="53" y="3324"/>
                  </a:lnTo>
                  <a:cubicBezTo>
                    <a:pt x="95" y="3280"/>
                    <a:pt x="153" y="3262"/>
                    <a:pt x="222" y="3262"/>
                  </a:cubicBezTo>
                  <a:cubicBezTo>
                    <a:pt x="338" y="3262"/>
                    <a:pt x="484" y="3312"/>
                    <a:pt x="638" y="3372"/>
                  </a:cubicBezTo>
                  <a:cubicBezTo>
                    <a:pt x="825" y="2245"/>
                    <a:pt x="1012" y="1126"/>
                    <a:pt x="1197" y="33"/>
                  </a:cubicBezTo>
                  <a:cubicBezTo>
                    <a:pt x="1105" y="11"/>
                    <a:pt x="1015" y="1"/>
                    <a:pt x="93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30" name="Google Shape;14130;p56"/>
            <p:cNvSpPr/>
            <p:nvPr/>
          </p:nvSpPr>
          <p:spPr>
            <a:xfrm>
              <a:off x="5063025" y="3726975"/>
              <a:ext cx="13450" cy="38875"/>
            </a:xfrm>
            <a:custGeom>
              <a:avLst/>
              <a:gdLst/>
              <a:ahLst/>
              <a:cxnLst/>
              <a:rect l="l" t="t" r="r" b="b"/>
              <a:pathLst>
                <a:path w="538" h="1555" extrusionOk="0">
                  <a:moveTo>
                    <a:pt x="344" y="1"/>
                  </a:moveTo>
                  <a:cubicBezTo>
                    <a:pt x="270" y="329"/>
                    <a:pt x="194" y="670"/>
                    <a:pt x="117" y="1023"/>
                  </a:cubicBezTo>
                  <a:lnTo>
                    <a:pt x="142" y="1031"/>
                  </a:lnTo>
                  <a:lnTo>
                    <a:pt x="117" y="1033"/>
                  </a:lnTo>
                  <a:cubicBezTo>
                    <a:pt x="79" y="1204"/>
                    <a:pt x="39" y="1378"/>
                    <a:pt x="1" y="1555"/>
                  </a:cubicBezTo>
                  <a:cubicBezTo>
                    <a:pt x="81" y="1549"/>
                    <a:pt x="169" y="1544"/>
                    <a:pt x="268" y="1544"/>
                  </a:cubicBezTo>
                  <a:cubicBezTo>
                    <a:pt x="358" y="1036"/>
                    <a:pt x="449" y="543"/>
                    <a:pt x="537" y="68"/>
                  </a:cubicBezTo>
                  <a:cubicBezTo>
                    <a:pt x="455" y="43"/>
                    <a:pt x="392" y="20"/>
                    <a:pt x="34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31" name="Google Shape;14131;p56"/>
            <p:cNvSpPr/>
            <p:nvPr/>
          </p:nvSpPr>
          <p:spPr>
            <a:xfrm>
              <a:off x="3548825" y="3306025"/>
              <a:ext cx="811725" cy="142525"/>
            </a:xfrm>
            <a:custGeom>
              <a:avLst/>
              <a:gdLst/>
              <a:ahLst/>
              <a:cxnLst/>
              <a:rect l="l" t="t" r="r" b="b"/>
              <a:pathLst>
                <a:path w="32469" h="5701" extrusionOk="0">
                  <a:moveTo>
                    <a:pt x="467" y="1"/>
                  </a:moveTo>
                  <a:cubicBezTo>
                    <a:pt x="435" y="1"/>
                    <a:pt x="435" y="6"/>
                    <a:pt x="469" y="17"/>
                  </a:cubicBezTo>
                  <a:cubicBezTo>
                    <a:pt x="471" y="16"/>
                    <a:pt x="472" y="16"/>
                    <a:pt x="473" y="16"/>
                  </a:cubicBezTo>
                  <a:cubicBezTo>
                    <a:pt x="476" y="16"/>
                    <a:pt x="478" y="18"/>
                    <a:pt x="480" y="19"/>
                  </a:cubicBezTo>
                  <a:lnTo>
                    <a:pt x="469" y="17"/>
                  </a:lnTo>
                  <a:cubicBezTo>
                    <a:pt x="408" y="32"/>
                    <a:pt x="242" y="583"/>
                    <a:pt x="0" y="1548"/>
                  </a:cubicBezTo>
                  <a:cubicBezTo>
                    <a:pt x="63" y="1556"/>
                    <a:pt x="122" y="1561"/>
                    <a:pt x="175" y="1565"/>
                  </a:cubicBezTo>
                  <a:cubicBezTo>
                    <a:pt x="349" y="992"/>
                    <a:pt x="498" y="676"/>
                    <a:pt x="618" y="676"/>
                  </a:cubicBezTo>
                  <a:cubicBezTo>
                    <a:pt x="622" y="676"/>
                    <a:pt x="627" y="676"/>
                    <a:pt x="631" y="677"/>
                  </a:cubicBezTo>
                  <a:cubicBezTo>
                    <a:pt x="613" y="664"/>
                    <a:pt x="632" y="657"/>
                    <a:pt x="688" y="657"/>
                  </a:cubicBezTo>
                  <a:cubicBezTo>
                    <a:pt x="1073" y="657"/>
                    <a:pt x="3173" y="972"/>
                    <a:pt x="6381" y="1491"/>
                  </a:cubicBezTo>
                  <a:lnTo>
                    <a:pt x="6507" y="1468"/>
                  </a:lnTo>
                  <a:cubicBezTo>
                    <a:pt x="6499" y="1462"/>
                    <a:pt x="6492" y="1455"/>
                    <a:pt x="6484" y="1451"/>
                  </a:cubicBezTo>
                  <a:lnTo>
                    <a:pt x="6484" y="1451"/>
                  </a:lnTo>
                  <a:lnTo>
                    <a:pt x="6553" y="1460"/>
                  </a:lnTo>
                  <a:cubicBezTo>
                    <a:pt x="6861" y="1398"/>
                    <a:pt x="7047" y="1352"/>
                    <a:pt x="7287" y="1352"/>
                  </a:cubicBezTo>
                  <a:cubicBezTo>
                    <a:pt x="7459" y="1352"/>
                    <a:pt x="7657" y="1376"/>
                    <a:pt x="7948" y="1434"/>
                  </a:cubicBezTo>
                  <a:cubicBezTo>
                    <a:pt x="7934" y="1533"/>
                    <a:pt x="7797" y="1567"/>
                    <a:pt x="7597" y="1567"/>
                  </a:cubicBezTo>
                  <a:cubicBezTo>
                    <a:pt x="7317" y="1567"/>
                    <a:pt x="6913" y="1501"/>
                    <a:pt x="6553" y="1460"/>
                  </a:cubicBezTo>
                  <a:lnTo>
                    <a:pt x="6507" y="1468"/>
                  </a:lnTo>
                  <a:cubicBezTo>
                    <a:pt x="6528" y="1485"/>
                    <a:pt x="6551" y="1502"/>
                    <a:pt x="6572" y="1521"/>
                  </a:cubicBezTo>
                  <a:cubicBezTo>
                    <a:pt x="9056" y="1924"/>
                    <a:pt x="12179" y="2446"/>
                    <a:pt x="15674" y="3041"/>
                  </a:cubicBezTo>
                  <a:cubicBezTo>
                    <a:pt x="15486" y="2930"/>
                    <a:pt x="15158" y="2802"/>
                    <a:pt x="15492" y="2802"/>
                  </a:cubicBezTo>
                  <a:cubicBezTo>
                    <a:pt x="15531" y="2802"/>
                    <a:pt x="15580" y="2804"/>
                    <a:pt x="15638" y="2808"/>
                  </a:cubicBezTo>
                  <a:cubicBezTo>
                    <a:pt x="15483" y="2867"/>
                    <a:pt x="15664" y="2968"/>
                    <a:pt x="15889" y="3077"/>
                  </a:cubicBezTo>
                  <a:cubicBezTo>
                    <a:pt x="18805" y="3573"/>
                    <a:pt x="21973" y="4118"/>
                    <a:pt x="25238" y="4684"/>
                  </a:cubicBezTo>
                  <a:lnTo>
                    <a:pt x="25930" y="4608"/>
                  </a:lnTo>
                  <a:lnTo>
                    <a:pt x="25930" y="4608"/>
                  </a:lnTo>
                  <a:cubicBezTo>
                    <a:pt x="26011" y="4704"/>
                    <a:pt x="25883" y="4733"/>
                    <a:pt x="25704" y="4733"/>
                  </a:cubicBezTo>
                  <a:cubicBezTo>
                    <a:pt x="25625" y="4733"/>
                    <a:pt x="25535" y="4727"/>
                    <a:pt x="25449" y="4719"/>
                  </a:cubicBezTo>
                  <a:lnTo>
                    <a:pt x="25449" y="4719"/>
                  </a:lnTo>
                  <a:cubicBezTo>
                    <a:pt x="27022" y="4993"/>
                    <a:pt x="28616" y="5270"/>
                    <a:pt x="30216" y="5548"/>
                  </a:cubicBezTo>
                  <a:cubicBezTo>
                    <a:pt x="30218" y="5506"/>
                    <a:pt x="30239" y="5468"/>
                    <a:pt x="30305" y="5443"/>
                  </a:cubicBezTo>
                  <a:lnTo>
                    <a:pt x="31186" y="5699"/>
                  </a:lnTo>
                  <a:cubicBezTo>
                    <a:pt x="31208" y="5700"/>
                    <a:pt x="31229" y="5700"/>
                    <a:pt x="31249" y="5700"/>
                  </a:cubicBezTo>
                  <a:cubicBezTo>
                    <a:pt x="31821" y="5700"/>
                    <a:pt x="31765" y="5422"/>
                    <a:pt x="31434" y="5247"/>
                  </a:cubicBezTo>
                  <a:lnTo>
                    <a:pt x="31434" y="5247"/>
                  </a:lnTo>
                  <a:cubicBezTo>
                    <a:pt x="31298" y="5253"/>
                    <a:pt x="31246" y="5360"/>
                    <a:pt x="31201" y="5360"/>
                  </a:cubicBezTo>
                  <a:cubicBezTo>
                    <a:pt x="31184" y="5360"/>
                    <a:pt x="31169" y="5346"/>
                    <a:pt x="31150" y="5308"/>
                  </a:cubicBezTo>
                  <a:lnTo>
                    <a:pt x="31278" y="5058"/>
                  </a:lnTo>
                  <a:lnTo>
                    <a:pt x="31613" y="5289"/>
                  </a:lnTo>
                  <a:cubicBezTo>
                    <a:pt x="31662" y="5291"/>
                    <a:pt x="31709" y="5291"/>
                    <a:pt x="31754" y="5291"/>
                  </a:cubicBezTo>
                  <a:cubicBezTo>
                    <a:pt x="32333" y="5291"/>
                    <a:pt x="32469" y="5167"/>
                    <a:pt x="32445" y="4997"/>
                  </a:cubicBezTo>
                  <a:cubicBezTo>
                    <a:pt x="23018" y="3466"/>
                    <a:pt x="13489" y="1950"/>
                    <a:pt x="7310" y="997"/>
                  </a:cubicBezTo>
                  <a:lnTo>
                    <a:pt x="7310" y="997"/>
                  </a:lnTo>
                  <a:cubicBezTo>
                    <a:pt x="7420" y="1024"/>
                    <a:pt x="7527" y="1062"/>
                    <a:pt x="7632" y="1106"/>
                  </a:cubicBezTo>
                  <a:lnTo>
                    <a:pt x="7127" y="968"/>
                  </a:lnTo>
                  <a:lnTo>
                    <a:pt x="7092" y="961"/>
                  </a:lnTo>
                  <a:cubicBezTo>
                    <a:pt x="7084" y="961"/>
                    <a:pt x="7077" y="961"/>
                    <a:pt x="7070" y="961"/>
                  </a:cubicBezTo>
                  <a:cubicBezTo>
                    <a:pt x="6878" y="961"/>
                    <a:pt x="6774" y="1035"/>
                    <a:pt x="6529" y="1035"/>
                  </a:cubicBezTo>
                  <a:cubicBezTo>
                    <a:pt x="6419" y="1035"/>
                    <a:pt x="6280" y="1020"/>
                    <a:pt x="6091" y="976"/>
                  </a:cubicBezTo>
                  <a:cubicBezTo>
                    <a:pt x="6090" y="976"/>
                    <a:pt x="6089" y="976"/>
                    <a:pt x="6088" y="976"/>
                  </a:cubicBezTo>
                  <a:cubicBezTo>
                    <a:pt x="6031" y="976"/>
                    <a:pt x="5805" y="836"/>
                    <a:pt x="5533" y="724"/>
                  </a:cubicBezTo>
                  <a:cubicBezTo>
                    <a:pt x="2569" y="270"/>
                    <a:pt x="697" y="1"/>
                    <a:pt x="46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32" name="Google Shape;14132;p56"/>
            <p:cNvSpPr/>
            <p:nvPr/>
          </p:nvSpPr>
          <p:spPr>
            <a:xfrm>
              <a:off x="3472000" y="3681975"/>
              <a:ext cx="15900" cy="13850"/>
            </a:xfrm>
            <a:custGeom>
              <a:avLst/>
              <a:gdLst/>
              <a:ahLst/>
              <a:cxnLst/>
              <a:rect l="l" t="t" r="r" b="b"/>
              <a:pathLst>
                <a:path w="636" h="554" extrusionOk="0">
                  <a:moveTo>
                    <a:pt x="114" y="1"/>
                  </a:moveTo>
                  <a:cubicBezTo>
                    <a:pt x="77" y="184"/>
                    <a:pt x="39" y="369"/>
                    <a:pt x="1" y="554"/>
                  </a:cubicBezTo>
                  <a:cubicBezTo>
                    <a:pt x="105" y="527"/>
                    <a:pt x="211" y="514"/>
                    <a:pt x="318" y="514"/>
                  </a:cubicBezTo>
                  <a:cubicBezTo>
                    <a:pt x="404" y="514"/>
                    <a:pt x="490" y="522"/>
                    <a:pt x="575" y="539"/>
                  </a:cubicBezTo>
                  <a:lnTo>
                    <a:pt x="611" y="318"/>
                  </a:lnTo>
                  <a:cubicBezTo>
                    <a:pt x="590" y="314"/>
                    <a:pt x="575" y="304"/>
                    <a:pt x="577" y="287"/>
                  </a:cubicBezTo>
                  <a:cubicBezTo>
                    <a:pt x="592" y="280"/>
                    <a:pt x="607" y="274"/>
                    <a:pt x="619" y="266"/>
                  </a:cubicBezTo>
                  <a:lnTo>
                    <a:pt x="636" y="177"/>
                  </a:lnTo>
                  <a:cubicBezTo>
                    <a:pt x="560" y="114"/>
                    <a:pt x="329" y="51"/>
                    <a:pt x="11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33" name="Google Shape;14133;p56"/>
            <p:cNvSpPr/>
            <p:nvPr/>
          </p:nvSpPr>
          <p:spPr>
            <a:xfrm>
              <a:off x="3440525" y="3959475"/>
              <a:ext cx="1375" cy="400"/>
            </a:xfrm>
            <a:custGeom>
              <a:avLst/>
              <a:gdLst/>
              <a:ahLst/>
              <a:cxnLst/>
              <a:rect l="l" t="t" r="r" b="b"/>
              <a:pathLst>
                <a:path w="55" h="16" extrusionOk="0">
                  <a:moveTo>
                    <a:pt x="0" y="0"/>
                  </a:moveTo>
                  <a:cubicBezTo>
                    <a:pt x="21" y="5"/>
                    <a:pt x="36" y="11"/>
                    <a:pt x="53" y="15"/>
                  </a:cubicBezTo>
                  <a:cubicBezTo>
                    <a:pt x="53" y="11"/>
                    <a:pt x="55" y="7"/>
                    <a:pt x="55" y="5"/>
                  </a:cubicBezTo>
                  <a:cubicBezTo>
                    <a:pt x="36" y="2"/>
                    <a:pt x="21" y="2"/>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34" name="Google Shape;14134;p56"/>
            <p:cNvSpPr/>
            <p:nvPr/>
          </p:nvSpPr>
          <p:spPr>
            <a:xfrm>
              <a:off x="3391975" y="3964050"/>
              <a:ext cx="47200" cy="127675"/>
            </a:xfrm>
            <a:custGeom>
              <a:avLst/>
              <a:gdLst/>
              <a:ahLst/>
              <a:cxnLst/>
              <a:rect l="l" t="t" r="r" b="b"/>
              <a:pathLst>
                <a:path w="1888" h="5107" extrusionOk="0">
                  <a:moveTo>
                    <a:pt x="1088" y="0"/>
                  </a:moveTo>
                  <a:cubicBezTo>
                    <a:pt x="1332" y="129"/>
                    <a:pt x="1193" y="177"/>
                    <a:pt x="1021" y="204"/>
                  </a:cubicBezTo>
                  <a:cubicBezTo>
                    <a:pt x="699" y="1868"/>
                    <a:pt x="396" y="3483"/>
                    <a:pt x="117" y="4999"/>
                  </a:cubicBezTo>
                  <a:lnTo>
                    <a:pt x="449" y="5077"/>
                  </a:lnTo>
                  <a:cubicBezTo>
                    <a:pt x="534" y="5029"/>
                    <a:pt x="371" y="4808"/>
                    <a:pt x="562" y="4808"/>
                  </a:cubicBezTo>
                  <a:cubicBezTo>
                    <a:pt x="589" y="4808"/>
                    <a:pt x="624" y="4812"/>
                    <a:pt x="668" y="4822"/>
                  </a:cubicBezTo>
                  <a:cubicBezTo>
                    <a:pt x="268" y="4839"/>
                    <a:pt x="609" y="5010"/>
                    <a:pt x="996" y="5106"/>
                  </a:cubicBezTo>
                  <a:lnTo>
                    <a:pt x="937" y="5050"/>
                  </a:lnTo>
                  <a:lnTo>
                    <a:pt x="1078" y="4801"/>
                  </a:lnTo>
                  <a:lnTo>
                    <a:pt x="1101" y="4877"/>
                  </a:lnTo>
                  <a:cubicBezTo>
                    <a:pt x="1128" y="4728"/>
                    <a:pt x="1156" y="4576"/>
                    <a:pt x="1183" y="4425"/>
                  </a:cubicBezTo>
                  <a:lnTo>
                    <a:pt x="1095" y="4412"/>
                  </a:lnTo>
                  <a:cubicBezTo>
                    <a:pt x="1447" y="4306"/>
                    <a:pt x="1" y="3871"/>
                    <a:pt x="660" y="3871"/>
                  </a:cubicBezTo>
                  <a:cubicBezTo>
                    <a:pt x="721" y="3871"/>
                    <a:pt x="800" y="3874"/>
                    <a:pt x="899" y="3882"/>
                  </a:cubicBezTo>
                  <a:cubicBezTo>
                    <a:pt x="1179" y="4032"/>
                    <a:pt x="1065" y="4156"/>
                    <a:pt x="1210" y="4282"/>
                  </a:cubicBezTo>
                  <a:cubicBezTo>
                    <a:pt x="1431" y="3062"/>
                    <a:pt x="1658" y="1777"/>
                    <a:pt x="1887" y="457"/>
                  </a:cubicBezTo>
                  <a:cubicBezTo>
                    <a:pt x="1719" y="320"/>
                    <a:pt x="1587" y="137"/>
                    <a:pt x="108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35" name="Google Shape;14135;p56"/>
            <p:cNvSpPr/>
            <p:nvPr/>
          </p:nvSpPr>
          <p:spPr>
            <a:xfrm>
              <a:off x="3475325" y="3673525"/>
              <a:ext cx="2975" cy="6175"/>
            </a:xfrm>
            <a:custGeom>
              <a:avLst/>
              <a:gdLst/>
              <a:ahLst/>
              <a:cxnLst/>
              <a:rect l="l" t="t" r="r" b="b"/>
              <a:pathLst>
                <a:path w="119" h="247" extrusionOk="0">
                  <a:moveTo>
                    <a:pt x="51" y="0"/>
                  </a:moveTo>
                  <a:lnTo>
                    <a:pt x="0" y="246"/>
                  </a:lnTo>
                  <a:cubicBezTo>
                    <a:pt x="74" y="189"/>
                    <a:pt x="118" y="99"/>
                    <a:pt x="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36" name="Google Shape;14136;p56"/>
            <p:cNvSpPr/>
            <p:nvPr/>
          </p:nvSpPr>
          <p:spPr>
            <a:xfrm>
              <a:off x="3441250" y="3844425"/>
              <a:ext cx="5400" cy="3450"/>
            </a:xfrm>
            <a:custGeom>
              <a:avLst/>
              <a:gdLst/>
              <a:ahLst/>
              <a:cxnLst/>
              <a:rect l="l" t="t" r="r" b="b"/>
              <a:pathLst>
                <a:path w="216" h="138" extrusionOk="0">
                  <a:moveTo>
                    <a:pt x="28" y="1"/>
                  </a:moveTo>
                  <a:cubicBezTo>
                    <a:pt x="17" y="45"/>
                    <a:pt x="9" y="91"/>
                    <a:pt x="1" y="138"/>
                  </a:cubicBezTo>
                  <a:cubicBezTo>
                    <a:pt x="215" y="108"/>
                    <a:pt x="173" y="58"/>
                    <a:pt x="2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37" name="Google Shape;14137;p56"/>
            <p:cNvSpPr/>
            <p:nvPr/>
          </p:nvSpPr>
          <p:spPr>
            <a:xfrm>
              <a:off x="4503325" y="3476200"/>
              <a:ext cx="24000" cy="7225"/>
            </a:xfrm>
            <a:custGeom>
              <a:avLst/>
              <a:gdLst/>
              <a:ahLst/>
              <a:cxnLst/>
              <a:rect l="l" t="t" r="r" b="b"/>
              <a:pathLst>
                <a:path w="960" h="289" extrusionOk="0">
                  <a:moveTo>
                    <a:pt x="93" y="1"/>
                  </a:moveTo>
                  <a:cubicBezTo>
                    <a:pt x="7" y="32"/>
                    <a:pt x="0" y="83"/>
                    <a:pt x="49" y="146"/>
                  </a:cubicBezTo>
                  <a:lnTo>
                    <a:pt x="856" y="289"/>
                  </a:lnTo>
                  <a:lnTo>
                    <a:pt x="959" y="276"/>
                  </a:lnTo>
                  <a:cubicBezTo>
                    <a:pt x="926" y="118"/>
                    <a:pt x="415" y="171"/>
                    <a:pt x="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38" name="Google Shape;14138;p56"/>
            <p:cNvSpPr/>
            <p:nvPr/>
          </p:nvSpPr>
          <p:spPr>
            <a:xfrm>
              <a:off x="3477325" y="3631350"/>
              <a:ext cx="19050" cy="41250"/>
            </a:xfrm>
            <a:custGeom>
              <a:avLst/>
              <a:gdLst/>
              <a:ahLst/>
              <a:cxnLst/>
              <a:rect l="l" t="t" r="r" b="b"/>
              <a:pathLst>
                <a:path w="762" h="1650" extrusionOk="0">
                  <a:moveTo>
                    <a:pt x="322" y="1"/>
                  </a:moveTo>
                  <a:cubicBezTo>
                    <a:pt x="215" y="507"/>
                    <a:pt x="107" y="1023"/>
                    <a:pt x="0" y="1546"/>
                  </a:cubicBezTo>
                  <a:lnTo>
                    <a:pt x="515" y="1649"/>
                  </a:lnTo>
                  <a:cubicBezTo>
                    <a:pt x="524" y="1601"/>
                    <a:pt x="532" y="1550"/>
                    <a:pt x="539" y="1502"/>
                  </a:cubicBezTo>
                  <a:lnTo>
                    <a:pt x="484" y="1473"/>
                  </a:lnTo>
                  <a:cubicBezTo>
                    <a:pt x="505" y="1458"/>
                    <a:pt x="526" y="1447"/>
                    <a:pt x="549" y="1441"/>
                  </a:cubicBezTo>
                  <a:cubicBezTo>
                    <a:pt x="597" y="1153"/>
                    <a:pt x="646" y="869"/>
                    <a:pt x="694" y="585"/>
                  </a:cubicBezTo>
                  <a:cubicBezTo>
                    <a:pt x="642" y="570"/>
                    <a:pt x="589" y="556"/>
                    <a:pt x="528" y="539"/>
                  </a:cubicBezTo>
                  <a:lnTo>
                    <a:pt x="715" y="461"/>
                  </a:lnTo>
                  <a:cubicBezTo>
                    <a:pt x="732" y="369"/>
                    <a:pt x="747" y="276"/>
                    <a:pt x="762" y="183"/>
                  </a:cubicBezTo>
                  <a:cubicBezTo>
                    <a:pt x="612" y="131"/>
                    <a:pt x="465" y="70"/>
                    <a:pt x="32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39" name="Google Shape;14139;p56"/>
            <p:cNvSpPr/>
            <p:nvPr/>
          </p:nvSpPr>
          <p:spPr>
            <a:xfrm>
              <a:off x="3420900" y="3934075"/>
              <a:ext cx="24700" cy="19475"/>
            </a:xfrm>
            <a:custGeom>
              <a:avLst/>
              <a:gdLst/>
              <a:ahLst/>
              <a:cxnLst/>
              <a:rect l="l" t="t" r="r" b="b"/>
              <a:pathLst>
                <a:path w="988" h="779" extrusionOk="0">
                  <a:moveTo>
                    <a:pt x="135" y="1"/>
                  </a:moveTo>
                  <a:cubicBezTo>
                    <a:pt x="89" y="232"/>
                    <a:pt x="45" y="461"/>
                    <a:pt x="1" y="690"/>
                  </a:cubicBezTo>
                  <a:cubicBezTo>
                    <a:pt x="64" y="701"/>
                    <a:pt x="125" y="720"/>
                    <a:pt x="182" y="747"/>
                  </a:cubicBezTo>
                  <a:cubicBezTo>
                    <a:pt x="392" y="756"/>
                    <a:pt x="640" y="770"/>
                    <a:pt x="882" y="779"/>
                  </a:cubicBezTo>
                  <a:lnTo>
                    <a:pt x="928" y="507"/>
                  </a:lnTo>
                  <a:lnTo>
                    <a:pt x="608" y="337"/>
                  </a:lnTo>
                  <a:lnTo>
                    <a:pt x="608" y="337"/>
                  </a:lnTo>
                  <a:lnTo>
                    <a:pt x="937" y="455"/>
                  </a:lnTo>
                  <a:cubicBezTo>
                    <a:pt x="953" y="356"/>
                    <a:pt x="970" y="257"/>
                    <a:pt x="987" y="156"/>
                  </a:cubicBezTo>
                  <a:cubicBezTo>
                    <a:pt x="733" y="68"/>
                    <a:pt x="465" y="20"/>
                    <a:pt x="196" y="13"/>
                  </a:cubicBezTo>
                  <a:cubicBezTo>
                    <a:pt x="175" y="9"/>
                    <a:pt x="156" y="5"/>
                    <a:pt x="13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40" name="Google Shape;14140;p56"/>
            <p:cNvSpPr/>
            <p:nvPr/>
          </p:nvSpPr>
          <p:spPr>
            <a:xfrm>
              <a:off x="3418700" y="3954425"/>
              <a:ext cx="25900" cy="9325"/>
            </a:xfrm>
            <a:custGeom>
              <a:avLst/>
              <a:gdLst/>
              <a:ahLst/>
              <a:cxnLst/>
              <a:rect l="l" t="t" r="r" b="b"/>
              <a:pathLst>
                <a:path w="1036" h="373" extrusionOk="0">
                  <a:moveTo>
                    <a:pt x="66" y="0"/>
                  </a:moveTo>
                  <a:cubicBezTo>
                    <a:pt x="45" y="114"/>
                    <a:pt x="21" y="228"/>
                    <a:pt x="0" y="341"/>
                  </a:cubicBezTo>
                  <a:cubicBezTo>
                    <a:pt x="467" y="335"/>
                    <a:pt x="1035" y="373"/>
                    <a:pt x="535" y="21"/>
                  </a:cubicBezTo>
                  <a:cubicBezTo>
                    <a:pt x="377" y="13"/>
                    <a:pt x="219" y="9"/>
                    <a:pt x="6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41" name="Google Shape;14141;p56"/>
            <p:cNvSpPr/>
            <p:nvPr/>
          </p:nvSpPr>
          <p:spPr>
            <a:xfrm>
              <a:off x="3437475" y="3853150"/>
              <a:ext cx="22100" cy="14050"/>
            </a:xfrm>
            <a:custGeom>
              <a:avLst/>
              <a:gdLst/>
              <a:ahLst/>
              <a:cxnLst/>
              <a:rect l="l" t="t" r="r" b="b"/>
              <a:pathLst>
                <a:path w="884" h="562" extrusionOk="0">
                  <a:moveTo>
                    <a:pt x="525" y="1"/>
                  </a:moveTo>
                  <a:cubicBezTo>
                    <a:pt x="417" y="1"/>
                    <a:pt x="310" y="19"/>
                    <a:pt x="173" y="19"/>
                  </a:cubicBezTo>
                  <a:cubicBezTo>
                    <a:pt x="151" y="19"/>
                    <a:pt x="129" y="19"/>
                    <a:pt x="105" y="18"/>
                  </a:cubicBezTo>
                  <a:cubicBezTo>
                    <a:pt x="70" y="195"/>
                    <a:pt x="34" y="369"/>
                    <a:pt x="0" y="546"/>
                  </a:cubicBezTo>
                  <a:cubicBezTo>
                    <a:pt x="88" y="555"/>
                    <a:pt x="191" y="562"/>
                    <a:pt x="288" y="562"/>
                  </a:cubicBezTo>
                  <a:cubicBezTo>
                    <a:pt x="502" y="562"/>
                    <a:pt x="683" y="528"/>
                    <a:pt x="587" y="409"/>
                  </a:cubicBezTo>
                  <a:lnTo>
                    <a:pt x="135" y="331"/>
                  </a:lnTo>
                  <a:cubicBezTo>
                    <a:pt x="224" y="316"/>
                    <a:pt x="304" y="309"/>
                    <a:pt x="375" y="309"/>
                  </a:cubicBezTo>
                  <a:cubicBezTo>
                    <a:pt x="565" y="309"/>
                    <a:pt x="700" y="357"/>
                    <a:pt x="829" y="413"/>
                  </a:cubicBezTo>
                  <a:cubicBezTo>
                    <a:pt x="848" y="306"/>
                    <a:pt x="865" y="199"/>
                    <a:pt x="883" y="91"/>
                  </a:cubicBezTo>
                  <a:cubicBezTo>
                    <a:pt x="741" y="19"/>
                    <a:pt x="632" y="1"/>
                    <a:pt x="52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42" name="Google Shape;14142;p56"/>
            <p:cNvSpPr/>
            <p:nvPr/>
          </p:nvSpPr>
          <p:spPr>
            <a:xfrm>
              <a:off x="3451925" y="3700275"/>
              <a:ext cx="33450" cy="94025"/>
            </a:xfrm>
            <a:custGeom>
              <a:avLst/>
              <a:gdLst/>
              <a:ahLst/>
              <a:cxnLst/>
              <a:rect l="l" t="t" r="r" b="b"/>
              <a:pathLst>
                <a:path w="1338" h="3761" extrusionOk="0">
                  <a:moveTo>
                    <a:pt x="1222" y="1"/>
                  </a:moveTo>
                  <a:lnTo>
                    <a:pt x="926" y="162"/>
                  </a:lnTo>
                  <a:cubicBezTo>
                    <a:pt x="848" y="133"/>
                    <a:pt x="791" y="110"/>
                    <a:pt x="747" y="89"/>
                  </a:cubicBezTo>
                  <a:cubicBezTo>
                    <a:pt x="623" y="697"/>
                    <a:pt x="497" y="1309"/>
                    <a:pt x="373" y="1927"/>
                  </a:cubicBezTo>
                  <a:cubicBezTo>
                    <a:pt x="543" y="2007"/>
                    <a:pt x="629" y="2095"/>
                    <a:pt x="543" y="2188"/>
                  </a:cubicBezTo>
                  <a:lnTo>
                    <a:pt x="329" y="2146"/>
                  </a:lnTo>
                  <a:cubicBezTo>
                    <a:pt x="219" y="2682"/>
                    <a:pt x="110" y="3220"/>
                    <a:pt x="0" y="3761"/>
                  </a:cubicBezTo>
                  <a:lnTo>
                    <a:pt x="737" y="3624"/>
                  </a:lnTo>
                  <a:cubicBezTo>
                    <a:pt x="941" y="2415"/>
                    <a:pt x="1140" y="1212"/>
                    <a:pt x="1338" y="34"/>
                  </a:cubicBezTo>
                  <a:cubicBezTo>
                    <a:pt x="1300" y="22"/>
                    <a:pt x="1260" y="11"/>
                    <a:pt x="122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43" name="Google Shape;14143;p56"/>
            <p:cNvSpPr/>
            <p:nvPr/>
          </p:nvSpPr>
          <p:spPr>
            <a:xfrm>
              <a:off x="3400250" y="4182275"/>
              <a:ext cx="700" cy="1725"/>
            </a:xfrm>
            <a:custGeom>
              <a:avLst/>
              <a:gdLst/>
              <a:ahLst/>
              <a:cxnLst/>
              <a:rect l="l" t="t" r="r" b="b"/>
              <a:pathLst>
                <a:path w="28" h="69" extrusionOk="0">
                  <a:moveTo>
                    <a:pt x="28" y="1"/>
                  </a:moveTo>
                  <a:cubicBezTo>
                    <a:pt x="7" y="18"/>
                    <a:pt x="0" y="45"/>
                    <a:pt x="13" y="68"/>
                  </a:cubicBezTo>
                  <a:lnTo>
                    <a:pt x="28"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44" name="Google Shape;14144;p56"/>
            <p:cNvSpPr/>
            <p:nvPr/>
          </p:nvSpPr>
          <p:spPr>
            <a:xfrm>
              <a:off x="3391300" y="4092225"/>
              <a:ext cx="26050" cy="29200"/>
            </a:xfrm>
            <a:custGeom>
              <a:avLst/>
              <a:gdLst/>
              <a:ahLst/>
              <a:cxnLst/>
              <a:rect l="l" t="t" r="r" b="b"/>
              <a:pathLst>
                <a:path w="1042" h="1168" extrusionOk="0">
                  <a:moveTo>
                    <a:pt x="463" y="0"/>
                  </a:moveTo>
                  <a:lnTo>
                    <a:pt x="463" y="0"/>
                  </a:lnTo>
                  <a:cubicBezTo>
                    <a:pt x="438" y="196"/>
                    <a:pt x="678" y="482"/>
                    <a:pt x="383" y="593"/>
                  </a:cubicBezTo>
                  <a:cubicBezTo>
                    <a:pt x="243" y="562"/>
                    <a:pt x="125" y="532"/>
                    <a:pt x="28" y="507"/>
                  </a:cubicBezTo>
                  <a:lnTo>
                    <a:pt x="1" y="646"/>
                  </a:lnTo>
                  <a:cubicBezTo>
                    <a:pt x="32" y="730"/>
                    <a:pt x="62" y="816"/>
                    <a:pt x="93" y="911"/>
                  </a:cubicBezTo>
                  <a:cubicBezTo>
                    <a:pt x="114" y="907"/>
                    <a:pt x="133" y="900"/>
                    <a:pt x="156" y="896"/>
                  </a:cubicBezTo>
                  <a:lnTo>
                    <a:pt x="156" y="896"/>
                  </a:lnTo>
                  <a:cubicBezTo>
                    <a:pt x="320" y="1035"/>
                    <a:pt x="127" y="1092"/>
                    <a:pt x="667" y="1168"/>
                  </a:cubicBezTo>
                  <a:cubicBezTo>
                    <a:pt x="681" y="1076"/>
                    <a:pt x="864" y="892"/>
                    <a:pt x="321" y="774"/>
                  </a:cubicBezTo>
                  <a:lnTo>
                    <a:pt x="321" y="774"/>
                  </a:lnTo>
                  <a:cubicBezTo>
                    <a:pt x="438" y="793"/>
                    <a:pt x="537" y="801"/>
                    <a:pt x="621" y="801"/>
                  </a:cubicBezTo>
                  <a:cubicBezTo>
                    <a:pt x="760" y="801"/>
                    <a:pt x="861" y="779"/>
                    <a:pt x="941" y="747"/>
                  </a:cubicBezTo>
                  <a:cubicBezTo>
                    <a:pt x="974" y="568"/>
                    <a:pt x="1008" y="387"/>
                    <a:pt x="1042" y="204"/>
                  </a:cubicBezTo>
                  <a:lnTo>
                    <a:pt x="463"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45" name="Google Shape;14145;p56"/>
            <p:cNvSpPr/>
            <p:nvPr/>
          </p:nvSpPr>
          <p:spPr>
            <a:xfrm>
              <a:off x="3402450" y="4143700"/>
              <a:ext cx="6025" cy="5125"/>
            </a:xfrm>
            <a:custGeom>
              <a:avLst/>
              <a:gdLst/>
              <a:ahLst/>
              <a:cxnLst/>
              <a:rect l="l" t="t" r="r" b="b"/>
              <a:pathLst>
                <a:path w="241" h="205" extrusionOk="0">
                  <a:moveTo>
                    <a:pt x="1" y="0"/>
                  </a:moveTo>
                  <a:cubicBezTo>
                    <a:pt x="74" y="63"/>
                    <a:pt x="144" y="131"/>
                    <a:pt x="207" y="204"/>
                  </a:cubicBezTo>
                  <a:cubicBezTo>
                    <a:pt x="217" y="147"/>
                    <a:pt x="230" y="91"/>
                    <a:pt x="240" y="32"/>
                  </a:cubicBezTo>
                  <a:cubicBezTo>
                    <a:pt x="160" y="23"/>
                    <a:pt x="83" y="13"/>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46" name="Google Shape;14146;p56"/>
            <p:cNvSpPr/>
            <p:nvPr/>
          </p:nvSpPr>
          <p:spPr>
            <a:xfrm>
              <a:off x="3471175" y="3695975"/>
              <a:ext cx="16200" cy="4325"/>
            </a:xfrm>
            <a:custGeom>
              <a:avLst/>
              <a:gdLst/>
              <a:ahLst/>
              <a:cxnLst/>
              <a:rect l="l" t="t" r="r" b="b"/>
              <a:pathLst>
                <a:path w="648" h="173" extrusionOk="0">
                  <a:moveTo>
                    <a:pt x="32" y="0"/>
                  </a:moveTo>
                  <a:lnTo>
                    <a:pt x="0" y="149"/>
                  </a:lnTo>
                  <a:cubicBezTo>
                    <a:pt x="234" y="135"/>
                    <a:pt x="648" y="173"/>
                    <a:pt x="3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47" name="Google Shape;14147;p56"/>
            <p:cNvSpPr/>
            <p:nvPr/>
          </p:nvSpPr>
          <p:spPr>
            <a:xfrm>
              <a:off x="3442400" y="3794850"/>
              <a:ext cx="26700" cy="55775"/>
            </a:xfrm>
            <a:custGeom>
              <a:avLst/>
              <a:gdLst/>
              <a:ahLst/>
              <a:cxnLst/>
              <a:rect l="l" t="t" r="r" b="b"/>
              <a:pathLst>
                <a:path w="1068" h="2231" extrusionOk="0">
                  <a:moveTo>
                    <a:pt x="377" y="1"/>
                  </a:moveTo>
                  <a:cubicBezTo>
                    <a:pt x="327" y="251"/>
                    <a:pt x="276" y="501"/>
                    <a:pt x="226" y="754"/>
                  </a:cubicBezTo>
                  <a:cubicBezTo>
                    <a:pt x="508" y="859"/>
                    <a:pt x="327" y="932"/>
                    <a:pt x="175" y="1000"/>
                  </a:cubicBezTo>
                  <a:cubicBezTo>
                    <a:pt x="117" y="1292"/>
                    <a:pt x="60" y="1584"/>
                    <a:pt x="1" y="1879"/>
                  </a:cubicBezTo>
                  <a:lnTo>
                    <a:pt x="411" y="1957"/>
                  </a:lnTo>
                  <a:cubicBezTo>
                    <a:pt x="638" y="2032"/>
                    <a:pt x="384" y="2127"/>
                    <a:pt x="720" y="2230"/>
                  </a:cubicBezTo>
                  <a:cubicBezTo>
                    <a:pt x="811" y="1681"/>
                    <a:pt x="903" y="1134"/>
                    <a:pt x="996" y="585"/>
                  </a:cubicBezTo>
                  <a:lnTo>
                    <a:pt x="968" y="583"/>
                  </a:lnTo>
                  <a:cubicBezTo>
                    <a:pt x="909" y="583"/>
                    <a:pt x="850" y="577"/>
                    <a:pt x="792" y="567"/>
                  </a:cubicBezTo>
                  <a:lnTo>
                    <a:pt x="792" y="567"/>
                  </a:lnTo>
                  <a:lnTo>
                    <a:pt x="968" y="583"/>
                  </a:lnTo>
                  <a:cubicBezTo>
                    <a:pt x="979" y="583"/>
                    <a:pt x="987" y="583"/>
                    <a:pt x="996" y="581"/>
                  </a:cubicBezTo>
                  <a:lnTo>
                    <a:pt x="1067" y="142"/>
                  </a:lnTo>
                  <a:cubicBezTo>
                    <a:pt x="829" y="77"/>
                    <a:pt x="575" y="11"/>
                    <a:pt x="37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48" name="Google Shape;14148;p56"/>
            <p:cNvSpPr/>
            <p:nvPr/>
          </p:nvSpPr>
          <p:spPr>
            <a:xfrm>
              <a:off x="4516950" y="3459175"/>
              <a:ext cx="251475" cy="67475"/>
            </a:xfrm>
            <a:custGeom>
              <a:avLst/>
              <a:gdLst/>
              <a:ahLst/>
              <a:cxnLst/>
              <a:rect l="l" t="t" r="r" b="b"/>
              <a:pathLst>
                <a:path w="10059" h="2699" extrusionOk="0">
                  <a:moveTo>
                    <a:pt x="1834" y="467"/>
                  </a:moveTo>
                  <a:lnTo>
                    <a:pt x="1834" y="467"/>
                  </a:lnTo>
                  <a:cubicBezTo>
                    <a:pt x="1815" y="473"/>
                    <a:pt x="1798" y="478"/>
                    <a:pt x="1777" y="482"/>
                  </a:cubicBezTo>
                  <a:cubicBezTo>
                    <a:pt x="1777" y="473"/>
                    <a:pt x="1802" y="469"/>
                    <a:pt x="1834" y="467"/>
                  </a:cubicBezTo>
                  <a:close/>
                  <a:moveTo>
                    <a:pt x="3438" y="1350"/>
                  </a:moveTo>
                  <a:lnTo>
                    <a:pt x="3438" y="1350"/>
                  </a:lnTo>
                  <a:cubicBezTo>
                    <a:pt x="3394" y="1371"/>
                    <a:pt x="3346" y="1386"/>
                    <a:pt x="3298" y="1395"/>
                  </a:cubicBezTo>
                  <a:cubicBezTo>
                    <a:pt x="3344" y="1382"/>
                    <a:pt x="3394" y="1367"/>
                    <a:pt x="3438" y="1350"/>
                  </a:cubicBezTo>
                  <a:close/>
                  <a:moveTo>
                    <a:pt x="5075" y="1550"/>
                  </a:moveTo>
                  <a:lnTo>
                    <a:pt x="5075" y="1550"/>
                  </a:lnTo>
                  <a:cubicBezTo>
                    <a:pt x="5076" y="1550"/>
                    <a:pt x="5090" y="1555"/>
                    <a:pt x="5115" y="1563"/>
                  </a:cubicBezTo>
                  <a:lnTo>
                    <a:pt x="5110" y="1563"/>
                  </a:lnTo>
                  <a:cubicBezTo>
                    <a:pt x="5086" y="1554"/>
                    <a:pt x="5075" y="1550"/>
                    <a:pt x="5075" y="1550"/>
                  </a:cubicBezTo>
                  <a:close/>
                  <a:moveTo>
                    <a:pt x="5118" y="1563"/>
                  </a:moveTo>
                  <a:lnTo>
                    <a:pt x="6105" y="1666"/>
                  </a:lnTo>
                  <a:cubicBezTo>
                    <a:pt x="6117" y="1720"/>
                    <a:pt x="6061" y="1740"/>
                    <a:pt x="5970" y="1740"/>
                  </a:cubicBezTo>
                  <a:cubicBezTo>
                    <a:pt x="5733" y="1740"/>
                    <a:pt x="5259" y="1604"/>
                    <a:pt x="5118" y="1563"/>
                  </a:cubicBezTo>
                  <a:close/>
                  <a:moveTo>
                    <a:pt x="7218" y="1567"/>
                  </a:moveTo>
                  <a:cubicBezTo>
                    <a:pt x="7306" y="1573"/>
                    <a:pt x="7392" y="1590"/>
                    <a:pt x="7476" y="1622"/>
                  </a:cubicBezTo>
                  <a:lnTo>
                    <a:pt x="8553" y="1851"/>
                  </a:lnTo>
                  <a:cubicBezTo>
                    <a:pt x="8524" y="1890"/>
                    <a:pt x="8393" y="1901"/>
                    <a:pt x="8224" y="1901"/>
                  </a:cubicBezTo>
                  <a:cubicBezTo>
                    <a:pt x="7974" y="1901"/>
                    <a:pt x="7643" y="1876"/>
                    <a:pt x="7442" y="1876"/>
                  </a:cubicBezTo>
                  <a:cubicBezTo>
                    <a:pt x="7374" y="1876"/>
                    <a:pt x="7321" y="1879"/>
                    <a:pt x="7291" y="1887"/>
                  </a:cubicBezTo>
                  <a:cubicBezTo>
                    <a:pt x="7373" y="1838"/>
                    <a:pt x="7880" y="1889"/>
                    <a:pt x="7827" y="1784"/>
                  </a:cubicBezTo>
                  <a:cubicBezTo>
                    <a:pt x="7705" y="1756"/>
                    <a:pt x="7630" y="1676"/>
                    <a:pt x="7474" y="1622"/>
                  </a:cubicBezTo>
                  <a:lnTo>
                    <a:pt x="7218" y="1567"/>
                  </a:lnTo>
                  <a:close/>
                  <a:moveTo>
                    <a:pt x="6567" y="1719"/>
                  </a:moveTo>
                  <a:cubicBezTo>
                    <a:pt x="6605" y="1719"/>
                    <a:pt x="6659" y="1723"/>
                    <a:pt x="6732" y="1733"/>
                  </a:cubicBezTo>
                  <a:cubicBezTo>
                    <a:pt x="6971" y="1860"/>
                    <a:pt x="6674" y="1883"/>
                    <a:pt x="6550" y="1930"/>
                  </a:cubicBezTo>
                  <a:lnTo>
                    <a:pt x="6550" y="1930"/>
                  </a:lnTo>
                  <a:cubicBezTo>
                    <a:pt x="6643" y="1868"/>
                    <a:pt x="6342" y="1719"/>
                    <a:pt x="6567" y="1719"/>
                  </a:cubicBezTo>
                  <a:close/>
                  <a:moveTo>
                    <a:pt x="7291" y="1887"/>
                  </a:moveTo>
                  <a:lnTo>
                    <a:pt x="7291" y="1887"/>
                  </a:lnTo>
                  <a:cubicBezTo>
                    <a:pt x="7262" y="1906"/>
                    <a:pt x="7289" y="1937"/>
                    <a:pt x="7432" y="1998"/>
                  </a:cubicBezTo>
                  <a:cubicBezTo>
                    <a:pt x="7262" y="1933"/>
                    <a:pt x="7234" y="1901"/>
                    <a:pt x="7291" y="1887"/>
                  </a:cubicBezTo>
                  <a:close/>
                  <a:moveTo>
                    <a:pt x="639" y="0"/>
                  </a:moveTo>
                  <a:lnTo>
                    <a:pt x="639" y="0"/>
                  </a:lnTo>
                  <a:cubicBezTo>
                    <a:pt x="450" y="57"/>
                    <a:pt x="406" y="141"/>
                    <a:pt x="1153" y="364"/>
                  </a:cubicBezTo>
                  <a:cubicBezTo>
                    <a:pt x="792" y="429"/>
                    <a:pt x="566" y="710"/>
                    <a:pt x="60" y="710"/>
                  </a:cubicBezTo>
                  <a:cubicBezTo>
                    <a:pt x="40" y="710"/>
                    <a:pt x="20" y="710"/>
                    <a:pt x="0" y="709"/>
                  </a:cubicBezTo>
                  <a:lnTo>
                    <a:pt x="0" y="709"/>
                  </a:lnTo>
                  <a:lnTo>
                    <a:pt x="1268" y="852"/>
                  </a:lnTo>
                  <a:lnTo>
                    <a:pt x="414" y="957"/>
                  </a:lnTo>
                  <a:cubicBezTo>
                    <a:pt x="416" y="968"/>
                    <a:pt x="425" y="976"/>
                    <a:pt x="423" y="987"/>
                  </a:cubicBezTo>
                  <a:lnTo>
                    <a:pt x="406" y="987"/>
                  </a:lnTo>
                  <a:lnTo>
                    <a:pt x="2532" y="1363"/>
                  </a:lnTo>
                  <a:cubicBezTo>
                    <a:pt x="2515" y="1352"/>
                    <a:pt x="2503" y="1344"/>
                    <a:pt x="2482" y="1336"/>
                  </a:cubicBezTo>
                  <a:lnTo>
                    <a:pt x="2482" y="1336"/>
                  </a:lnTo>
                  <a:cubicBezTo>
                    <a:pt x="2658" y="1359"/>
                    <a:pt x="2835" y="1397"/>
                    <a:pt x="3005" y="1445"/>
                  </a:cubicBezTo>
                  <a:lnTo>
                    <a:pt x="4248" y="1666"/>
                  </a:lnTo>
                  <a:cubicBezTo>
                    <a:pt x="4254" y="1655"/>
                    <a:pt x="4273" y="1649"/>
                    <a:pt x="4320" y="1649"/>
                  </a:cubicBezTo>
                  <a:cubicBezTo>
                    <a:pt x="4376" y="1649"/>
                    <a:pt x="4472" y="1659"/>
                    <a:pt x="4631" y="1681"/>
                  </a:cubicBezTo>
                  <a:lnTo>
                    <a:pt x="4574" y="1723"/>
                  </a:lnTo>
                  <a:cubicBezTo>
                    <a:pt x="6486" y="2061"/>
                    <a:pt x="8326" y="2389"/>
                    <a:pt x="10059" y="2698"/>
                  </a:cubicBezTo>
                  <a:cubicBezTo>
                    <a:pt x="10029" y="2503"/>
                    <a:pt x="9287" y="2265"/>
                    <a:pt x="9167" y="2067"/>
                  </a:cubicBezTo>
                  <a:lnTo>
                    <a:pt x="9903" y="2034"/>
                  </a:lnTo>
                  <a:cubicBezTo>
                    <a:pt x="8934" y="1746"/>
                    <a:pt x="9844" y="1689"/>
                    <a:pt x="9499" y="1468"/>
                  </a:cubicBezTo>
                  <a:cubicBezTo>
                    <a:pt x="8921" y="1371"/>
                    <a:pt x="8334" y="1273"/>
                    <a:pt x="7737" y="1174"/>
                  </a:cubicBezTo>
                  <a:cubicBezTo>
                    <a:pt x="7733" y="1182"/>
                    <a:pt x="7731" y="1191"/>
                    <a:pt x="7731" y="1201"/>
                  </a:cubicBezTo>
                  <a:lnTo>
                    <a:pt x="8265" y="1273"/>
                  </a:lnTo>
                  <a:lnTo>
                    <a:pt x="7787" y="1443"/>
                  </a:lnTo>
                  <a:lnTo>
                    <a:pt x="7964" y="1483"/>
                  </a:lnTo>
                  <a:lnTo>
                    <a:pt x="7501" y="1504"/>
                  </a:lnTo>
                  <a:cubicBezTo>
                    <a:pt x="7424" y="1411"/>
                    <a:pt x="7609" y="1403"/>
                    <a:pt x="7623" y="1302"/>
                  </a:cubicBezTo>
                  <a:lnTo>
                    <a:pt x="7623" y="1302"/>
                  </a:lnTo>
                  <a:cubicBezTo>
                    <a:pt x="7622" y="1302"/>
                    <a:pt x="7620" y="1302"/>
                    <a:pt x="7619" y="1302"/>
                  </a:cubicBezTo>
                  <a:cubicBezTo>
                    <a:pt x="7535" y="1302"/>
                    <a:pt x="7289" y="1216"/>
                    <a:pt x="7150" y="1216"/>
                  </a:cubicBezTo>
                  <a:cubicBezTo>
                    <a:pt x="7122" y="1216"/>
                    <a:pt x="7098" y="1220"/>
                    <a:pt x="7081" y="1228"/>
                  </a:cubicBezTo>
                  <a:lnTo>
                    <a:pt x="7154" y="1077"/>
                  </a:lnTo>
                  <a:lnTo>
                    <a:pt x="5060" y="730"/>
                  </a:lnTo>
                  <a:lnTo>
                    <a:pt x="5060" y="730"/>
                  </a:lnTo>
                  <a:cubicBezTo>
                    <a:pt x="4990" y="827"/>
                    <a:pt x="4925" y="917"/>
                    <a:pt x="5459" y="1056"/>
                  </a:cubicBezTo>
                  <a:cubicBezTo>
                    <a:pt x="5600" y="1192"/>
                    <a:pt x="5552" y="1233"/>
                    <a:pt x="5423" y="1233"/>
                  </a:cubicBezTo>
                  <a:cubicBezTo>
                    <a:pt x="5229" y="1233"/>
                    <a:pt x="4851" y="1140"/>
                    <a:pt x="4659" y="1140"/>
                  </a:cubicBezTo>
                  <a:cubicBezTo>
                    <a:pt x="4540" y="1140"/>
                    <a:pt x="4492" y="1175"/>
                    <a:pt x="4599" y="1289"/>
                  </a:cubicBezTo>
                  <a:cubicBezTo>
                    <a:pt x="4734" y="1322"/>
                    <a:pt x="4976" y="1377"/>
                    <a:pt x="5127" y="1377"/>
                  </a:cubicBezTo>
                  <a:cubicBezTo>
                    <a:pt x="5171" y="1377"/>
                    <a:pt x="5207" y="1372"/>
                    <a:pt x="5230" y="1361"/>
                  </a:cubicBezTo>
                  <a:cubicBezTo>
                    <a:pt x="5390" y="1421"/>
                    <a:pt x="5381" y="1437"/>
                    <a:pt x="5315" y="1437"/>
                  </a:cubicBezTo>
                  <a:cubicBezTo>
                    <a:pt x="5242" y="1437"/>
                    <a:pt x="5101" y="1417"/>
                    <a:pt x="5045" y="1417"/>
                  </a:cubicBezTo>
                  <a:cubicBezTo>
                    <a:pt x="5042" y="1417"/>
                    <a:pt x="5039" y="1418"/>
                    <a:pt x="5037" y="1418"/>
                  </a:cubicBezTo>
                  <a:cubicBezTo>
                    <a:pt x="5033" y="1418"/>
                    <a:pt x="5030" y="1418"/>
                    <a:pt x="5026" y="1418"/>
                  </a:cubicBezTo>
                  <a:cubicBezTo>
                    <a:pt x="4827" y="1418"/>
                    <a:pt x="4154" y="1209"/>
                    <a:pt x="4172" y="1064"/>
                  </a:cubicBezTo>
                  <a:lnTo>
                    <a:pt x="4172" y="1064"/>
                  </a:lnTo>
                  <a:cubicBezTo>
                    <a:pt x="4434" y="1113"/>
                    <a:pt x="4597" y="1133"/>
                    <a:pt x="4689" y="1133"/>
                  </a:cubicBezTo>
                  <a:cubicBezTo>
                    <a:pt x="5107" y="1133"/>
                    <a:pt x="4109" y="721"/>
                    <a:pt x="4238" y="593"/>
                  </a:cubicBezTo>
                  <a:lnTo>
                    <a:pt x="3287" y="436"/>
                  </a:lnTo>
                  <a:cubicBezTo>
                    <a:pt x="2993" y="440"/>
                    <a:pt x="2864" y="505"/>
                    <a:pt x="3211" y="713"/>
                  </a:cubicBezTo>
                  <a:lnTo>
                    <a:pt x="3457" y="740"/>
                  </a:lnTo>
                  <a:cubicBezTo>
                    <a:pt x="3480" y="734"/>
                    <a:pt x="3508" y="730"/>
                    <a:pt x="3543" y="730"/>
                  </a:cubicBezTo>
                  <a:cubicBezTo>
                    <a:pt x="3611" y="730"/>
                    <a:pt x="3708" y="745"/>
                    <a:pt x="3849" y="783"/>
                  </a:cubicBezTo>
                  <a:lnTo>
                    <a:pt x="3457" y="740"/>
                  </a:lnTo>
                  <a:cubicBezTo>
                    <a:pt x="3327" y="776"/>
                    <a:pt x="3365" y="902"/>
                    <a:pt x="3184" y="911"/>
                  </a:cubicBezTo>
                  <a:lnTo>
                    <a:pt x="3706" y="1081"/>
                  </a:lnTo>
                  <a:cubicBezTo>
                    <a:pt x="3817" y="1140"/>
                    <a:pt x="3659" y="1249"/>
                    <a:pt x="3506" y="1321"/>
                  </a:cubicBezTo>
                  <a:cubicBezTo>
                    <a:pt x="3588" y="1275"/>
                    <a:pt x="3573" y="1209"/>
                    <a:pt x="3251" y="1104"/>
                  </a:cubicBezTo>
                  <a:cubicBezTo>
                    <a:pt x="3047" y="1076"/>
                    <a:pt x="2692" y="1027"/>
                    <a:pt x="2485" y="1027"/>
                  </a:cubicBezTo>
                  <a:cubicBezTo>
                    <a:pt x="2416" y="1027"/>
                    <a:pt x="2364" y="1032"/>
                    <a:pt x="2339" y="1045"/>
                  </a:cubicBezTo>
                  <a:cubicBezTo>
                    <a:pt x="2269" y="902"/>
                    <a:pt x="2549" y="839"/>
                    <a:pt x="2126" y="614"/>
                  </a:cubicBezTo>
                  <a:lnTo>
                    <a:pt x="2126" y="614"/>
                  </a:lnTo>
                  <a:lnTo>
                    <a:pt x="2726" y="881"/>
                  </a:lnTo>
                  <a:lnTo>
                    <a:pt x="2681" y="589"/>
                  </a:lnTo>
                  <a:cubicBezTo>
                    <a:pt x="2403" y="525"/>
                    <a:pt x="2016" y="467"/>
                    <a:pt x="1856" y="467"/>
                  </a:cubicBezTo>
                  <a:cubicBezTo>
                    <a:pt x="1848" y="467"/>
                    <a:pt x="1841" y="467"/>
                    <a:pt x="1834" y="467"/>
                  </a:cubicBezTo>
                  <a:cubicBezTo>
                    <a:pt x="2017" y="425"/>
                    <a:pt x="2097" y="343"/>
                    <a:pt x="2135" y="246"/>
                  </a:cubicBezTo>
                  <a:lnTo>
                    <a:pt x="639"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49" name="Google Shape;14149;p56"/>
            <p:cNvSpPr/>
            <p:nvPr/>
          </p:nvSpPr>
          <p:spPr>
            <a:xfrm>
              <a:off x="3560550" y="3306425"/>
              <a:ext cx="275" cy="100"/>
            </a:xfrm>
            <a:custGeom>
              <a:avLst/>
              <a:gdLst/>
              <a:ahLst/>
              <a:cxnLst/>
              <a:rect l="l" t="t" r="r" b="b"/>
              <a:pathLst>
                <a:path w="11" h="4" extrusionOk="0">
                  <a:moveTo>
                    <a:pt x="4" y="0"/>
                  </a:moveTo>
                  <a:cubicBezTo>
                    <a:pt x="3" y="0"/>
                    <a:pt x="2" y="0"/>
                    <a:pt x="0" y="1"/>
                  </a:cubicBezTo>
                  <a:lnTo>
                    <a:pt x="11" y="3"/>
                  </a:lnTo>
                  <a:cubicBezTo>
                    <a:pt x="9" y="2"/>
                    <a:pt x="7" y="0"/>
                    <a:pt x="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50" name="Google Shape;14150;p56"/>
            <p:cNvSpPr/>
            <p:nvPr/>
          </p:nvSpPr>
          <p:spPr>
            <a:xfrm>
              <a:off x="3426100" y="3867100"/>
              <a:ext cx="31150" cy="65375"/>
            </a:xfrm>
            <a:custGeom>
              <a:avLst/>
              <a:gdLst/>
              <a:ahLst/>
              <a:cxnLst/>
              <a:rect l="l" t="t" r="r" b="b"/>
              <a:pathLst>
                <a:path w="1246" h="2615" extrusionOk="0">
                  <a:moveTo>
                    <a:pt x="453" y="0"/>
                  </a:moveTo>
                  <a:cubicBezTo>
                    <a:pt x="300" y="772"/>
                    <a:pt x="148" y="1540"/>
                    <a:pt x="1" y="2303"/>
                  </a:cubicBezTo>
                  <a:cubicBezTo>
                    <a:pt x="249" y="2398"/>
                    <a:pt x="543" y="2505"/>
                    <a:pt x="817" y="2614"/>
                  </a:cubicBezTo>
                  <a:cubicBezTo>
                    <a:pt x="960" y="1779"/>
                    <a:pt x="1103" y="934"/>
                    <a:pt x="1246" y="82"/>
                  </a:cubicBezTo>
                  <a:cubicBezTo>
                    <a:pt x="1107" y="82"/>
                    <a:pt x="1006" y="97"/>
                    <a:pt x="1000" y="148"/>
                  </a:cubicBezTo>
                  <a:cubicBezTo>
                    <a:pt x="995" y="148"/>
                    <a:pt x="990" y="148"/>
                    <a:pt x="985" y="148"/>
                  </a:cubicBezTo>
                  <a:cubicBezTo>
                    <a:pt x="825" y="148"/>
                    <a:pt x="618" y="53"/>
                    <a:pt x="45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51" name="Google Shape;14151;p56"/>
            <p:cNvSpPr/>
            <p:nvPr/>
          </p:nvSpPr>
          <p:spPr>
            <a:xfrm>
              <a:off x="4755700" y="3498700"/>
              <a:ext cx="239125" cy="59750"/>
            </a:xfrm>
            <a:custGeom>
              <a:avLst/>
              <a:gdLst/>
              <a:ahLst/>
              <a:cxnLst/>
              <a:rect l="l" t="t" r="r" b="b"/>
              <a:pathLst>
                <a:path w="9565" h="2390" extrusionOk="0">
                  <a:moveTo>
                    <a:pt x="639" y="1"/>
                  </a:moveTo>
                  <a:lnTo>
                    <a:pt x="639" y="1"/>
                  </a:lnTo>
                  <a:cubicBezTo>
                    <a:pt x="484" y="60"/>
                    <a:pt x="686" y="239"/>
                    <a:pt x="543" y="239"/>
                  </a:cubicBezTo>
                  <a:cubicBezTo>
                    <a:pt x="483" y="239"/>
                    <a:pt x="361" y="207"/>
                    <a:pt x="124" y="121"/>
                  </a:cubicBezTo>
                  <a:lnTo>
                    <a:pt x="124" y="121"/>
                  </a:lnTo>
                  <a:cubicBezTo>
                    <a:pt x="260" y="239"/>
                    <a:pt x="770" y="442"/>
                    <a:pt x="1051" y="442"/>
                  </a:cubicBezTo>
                  <a:cubicBezTo>
                    <a:pt x="1105" y="442"/>
                    <a:pt x="1151" y="434"/>
                    <a:pt x="1184" y="417"/>
                  </a:cubicBezTo>
                  <a:lnTo>
                    <a:pt x="1184" y="417"/>
                  </a:lnTo>
                  <a:cubicBezTo>
                    <a:pt x="1252" y="536"/>
                    <a:pt x="1155" y="568"/>
                    <a:pt x="993" y="568"/>
                  </a:cubicBezTo>
                  <a:cubicBezTo>
                    <a:pt x="811" y="568"/>
                    <a:pt x="548" y="528"/>
                    <a:pt x="343" y="528"/>
                  </a:cubicBezTo>
                  <a:cubicBezTo>
                    <a:pt x="144" y="528"/>
                    <a:pt x="0" y="566"/>
                    <a:pt x="42" y="714"/>
                  </a:cubicBezTo>
                  <a:cubicBezTo>
                    <a:pt x="271" y="795"/>
                    <a:pt x="419" y="811"/>
                    <a:pt x="552" y="811"/>
                  </a:cubicBezTo>
                  <a:cubicBezTo>
                    <a:pt x="642" y="811"/>
                    <a:pt x="725" y="804"/>
                    <a:pt x="820" y="804"/>
                  </a:cubicBezTo>
                  <a:cubicBezTo>
                    <a:pt x="961" y="804"/>
                    <a:pt x="1129" y="820"/>
                    <a:pt x="1388" y="899"/>
                  </a:cubicBezTo>
                  <a:cubicBezTo>
                    <a:pt x="1381" y="953"/>
                    <a:pt x="1348" y="972"/>
                    <a:pt x="1300" y="972"/>
                  </a:cubicBezTo>
                  <a:cubicBezTo>
                    <a:pt x="1170" y="972"/>
                    <a:pt x="929" y="827"/>
                    <a:pt x="813" y="827"/>
                  </a:cubicBezTo>
                  <a:cubicBezTo>
                    <a:pt x="777" y="827"/>
                    <a:pt x="754" y="841"/>
                    <a:pt x="748" y="878"/>
                  </a:cubicBezTo>
                  <a:lnTo>
                    <a:pt x="1077" y="1157"/>
                  </a:lnTo>
                  <a:lnTo>
                    <a:pt x="1262" y="1149"/>
                  </a:lnTo>
                  <a:lnTo>
                    <a:pt x="1262" y="1149"/>
                  </a:lnTo>
                  <a:lnTo>
                    <a:pt x="896" y="1185"/>
                  </a:lnTo>
                  <a:cubicBezTo>
                    <a:pt x="2252" y="1429"/>
                    <a:pt x="3539" y="1658"/>
                    <a:pt x="4740" y="1877"/>
                  </a:cubicBezTo>
                  <a:lnTo>
                    <a:pt x="5653" y="1837"/>
                  </a:lnTo>
                  <a:lnTo>
                    <a:pt x="5552" y="1940"/>
                  </a:lnTo>
                  <a:cubicBezTo>
                    <a:pt x="5588" y="1938"/>
                    <a:pt x="5624" y="1937"/>
                    <a:pt x="5659" y="1937"/>
                  </a:cubicBezTo>
                  <a:cubicBezTo>
                    <a:pt x="6084" y="1937"/>
                    <a:pt x="6351" y="2064"/>
                    <a:pt x="6483" y="2192"/>
                  </a:cubicBezTo>
                  <a:lnTo>
                    <a:pt x="7571" y="2390"/>
                  </a:lnTo>
                  <a:cubicBezTo>
                    <a:pt x="7283" y="2232"/>
                    <a:pt x="6900" y="2064"/>
                    <a:pt x="7026" y="1874"/>
                  </a:cubicBezTo>
                  <a:lnTo>
                    <a:pt x="7026" y="1874"/>
                  </a:lnTo>
                  <a:lnTo>
                    <a:pt x="7575" y="1900"/>
                  </a:lnTo>
                  <a:lnTo>
                    <a:pt x="7062" y="1626"/>
                  </a:lnTo>
                  <a:lnTo>
                    <a:pt x="7718" y="1548"/>
                  </a:lnTo>
                  <a:lnTo>
                    <a:pt x="7718" y="1548"/>
                  </a:lnTo>
                  <a:cubicBezTo>
                    <a:pt x="9209" y="2022"/>
                    <a:pt x="7320" y="1763"/>
                    <a:pt x="8000" y="2125"/>
                  </a:cubicBezTo>
                  <a:cubicBezTo>
                    <a:pt x="8302" y="1801"/>
                    <a:pt x="9114" y="1721"/>
                    <a:pt x="9564" y="1534"/>
                  </a:cubicBezTo>
                  <a:lnTo>
                    <a:pt x="9272" y="1481"/>
                  </a:lnTo>
                  <a:cubicBezTo>
                    <a:pt x="9157" y="1491"/>
                    <a:pt x="9030" y="1571"/>
                    <a:pt x="8870" y="1571"/>
                  </a:cubicBezTo>
                  <a:cubicBezTo>
                    <a:pt x="8778" y="1571"/>
                    <a:pt x="8675" y="1544"/>
                    <a:pt x="8557" y="1462"/>
                  </a:cubicBezTo>
                  <a:cubicBezTo>
                    <a:pt x="8544" y="1427"/>
                    <a:pt x="8540" y="1389"/>
                    <a:pt x="8546" y="1353"/>
                  </a:cubicBezTo>
                  <a:cubicBezTo>
                    <a:pt x="6347" y="966"/>
                    <a:pt x="3651" y="508"/>
                    <a:pt x="63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52" name="Google Shape;14152;p56"/>
            <p:cNvSpPr/>
            <p:nvPr/>
          </p:nvSpPr>
          <p:spPr>
            <a:xfrm>
              <a:off x="4879925" y="3546650"/>
              <a:ext cx="8050" cy="1450"/>
            </a:xfrm>
            <a:custGeom>
              <a:avLst/>
              <a:gdLst/>
              <a:ahLst/>
              <a:cxnLst/>
              <a:rect l="l" t="t" r="r" b="b"/>
              <a:pathLst>
                <a:path w="322" h="58" extrusionOk="0">
                  <a:moveTo>
                    <a:pt x="0" y="1"/>
                  </a:moveTo>
                  <a:lnTo>
                    <a:pt x="322" y="57"/>
                  </a:lnTo>
                  <a:cubicBezTo>
                    <a:pt x="316" y="49"/>
                    <a:pt x="311" y="43"/>
                    <a:pt x="303" y="34"/>
                  </a:cubicBezTo>
                  <a:lnTo>
                    <a:pt x="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53" name="Google Shape;14153;p56"/>
            <p:cNvSpPr/>
            <p:nvPr/>
          </p:nvSpPr>
          <p:spPr>
            <a:xfrm>
              <a:off x="3356500" y="4182400"/>
              <a:ext cx="43350" cy="146325"/>
            </a:xfrm>
            <a:custGeom>
              <a:avLst/>
              <a:gdLst/>
              <a:ahLst/>
              <a:cxnLst/>
              <a:rect l="l" t="t" r="r" b="b"/>
              <a:pathLst>
                <a:path w="1734" h="5853" extrusionOk="0">
                  <a:moveTo>
                    <a:pt x="867" y="0"/>
                  </a:moveTo>
                  <a:cubicBezTo>
                    <a:pt x="657" y="1228"/>
                    <a:pt x="476" y="2334"/>
                    <a:pt x="331" y="3283"/>
                  </a:cubicBezTo>
                  <a:cubicBezTo>
                    <a:pt x="392" y="3373"/>
                    <a:pt x="461" y="3455"/>
                    <a:pt x="537" y="3533"/>
                  </a:cubicBezTo>
                  <a:cubicBezTo>
                    <a:pt x="457" y="3720"/>
                    <a:pt x="360" y="3788"/>
                    <a:pt x="249" y="3844"/>
                  </a:cubicBezTo>
                  <a:cubicBezTo>
                    <a:pt x="129" y="4673"/>
                    <a:pt x="45" y="5352"/>
                    <a:pt x="1" y="5853"/>
                  </a:cubicBezTo>
                  <a:cubicBezTo>
                    <a:pt x="295" y="5836"/>
                    <a:pt x="674" y="4772"/>
                    <a:pt x="1111" y="3001"/>
                  </a:cubicBezTo>
                  <a:lnTo>
                    <a:pt x="1111" y="3001"/>
                  </a:lnTo>
                  <a:cubicBezTo>
                    <a:pt x="1082" y="3004"/>
                    <a:pt x="1056" y="3005"/>
                    <a:pt x="1032" y="3005"/>
                  </a:cubicBezTo>
                  <a:cubicBezTo>
                    <a:pt x="637" y="3005"/>
                    <a:pt x="843" y="2654"/>
                    <a:pt x="688" y="2164"/>
                  </a:cubicBezTo>
                  <a:cubicBezTo>
                    <a:pt x="696" y="2163"/>
                    <a:pt x="705" y="2162"/>
                    <a:pt x="714" y="2162"/>
                  </a:cubicBezTo>
                  <a:cubicBezTo>
                    <a:pt x="872" y="2162"/>
                    <a:pt x="1133" y="2319"/>
                    <a:pt x="1218" y="2559"/>
                  </a:cubicBezTo>
                  <a:cubicBezTo>
                    <a:pt x="1382" y="1863"/>
                    <a:pt x="1555" y="1075"/>
                    <a:pt x="1733" y="208"/>
                  </a:cubicBezTo>
                  <a:cubicBezTo>
                    <a:pt x="1456" y="151"/>
                    <a:pt x="1140" y="61"/>
                    <a:pt x="86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54" name="Google Shape;14154;p56"/>
            <p:cNvSpPr/>
            <p:nvPr/>
          </p:nvSpPr>
          <p:spPr>
            <a:xfrm>
              <a:off x="3485675" y="3344825"/>
              <a:ext cx="67325" cy="284775"/>
            </a:xfrm>
            <a:custGeom>
              <a:avLst/>
              <a:gdLst/>
              <a:ahLst/>
              <a:cxnLst/>
              <a:rect l="l" t="t" r="r" b="b"/>
              <a:pathLst>
                <a:path w="2693" h="11391" extrusionOk="0">
                  <a:moveTo>
                    <a:pt x="2524" y="0"/>
                  </a:moveTo>
                  <a:cubicBezTo>
                    <a:pt x="1977" y="2168"/>
                    <a:pt x="1040" y="6427"/>
                    <a:pt x="1" y="11390"/>
                  </a:cubicBezTo>
                  <a:lnTo>
                    <a:pt x="501" y="11209"/>
                  </a:lnTo>
                  <a:cubicBezTo>
                    <a:pt x="1372" y="6109"/>
                    <a:pt x="2152" y="1834"/>
                    <a:pt x="2692" y="36"/>
                  </a:cubicBezTo>
                  <a:cubicBezTo>
                    <a:pt x="2644" y="23"/>
                    <a:pt x="2587" y="11"/>
                    <a:pt x="252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55" name="Google Shape;14155;p56"/>
            <p:cNvSpPr/>
            <p:nvPr/>
          </p:nvSpPr>
          <p:spPr>
            <a:xfrm>
              <a:off x="4429975" y="4364150"/>
              <a:ext cx="47250" cy="10525"/>
            </a:xfrm>
            <a:custGeom>
              <a:avLst/>
              <a:gdLst/>
              <a:ahLst/>
              <a:cxnLst/>
              <a:rect l="l" t="t" r="r" b="b"/>
              <a:pathLst>
                <a:path w="1890" h="421" extrusionOk="0">
                  <a:moveTo>
                    <a:pt x="440" y="0"/>
                  </a:moveTo>
                  <a:lnTo>
                    <a:pt x="440" y="0"/>
                  </a:lnTo>
                  <a:cubicBezTo>
                    <a:pt x="501" y="19"/>
                    <a:pt x="566" y="42"/>
                    <a:pt x="640" y="67"/>
                  </a:cubicBezTo>
                  <a:lnTo>
                    <a:pt x="1" y="97"/>
                  </a:lnTo>
                  <a:cubicBezTo>
                    <a:pt x="421" y="322"/>
                    <a:pt x="890" y="252"/>
                    <a:pt x="1509" y="421"/>
                  </a:cubicBezTo>
                  <a:cubicBezTo>
                    <a:pt x="1889" y="339"/>
                    <a:pt x="1527" y="244"/>
                    <a:pt x="1229" y="133"/>
                  </a:cubicBezTo>
                  <a:lnTo>
                    <a:pt x="44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56" name="Google Shape;14156;p56"/>
            <p:cNvSpPr/>
            <p:nvPr/>
          </p:nvSpPr>
          <p:spPr>
            <a:xfrm>
              <a:off x="3843625" y="4263450"/>
              <a:ext cx="93550" cy="22950"/>
            </a:xfrm>
            <a:custGeom>
              <a:avLst/>
              <a:gdLst/>
              <a:ahLst/>
              <a:cxnLst/>
              <a:rect l="l" t="t" r="r" b="b"/>
              <a:pathLst>
                <a:path w="3742" h="918" extrusionOk="0">
                  <a:moveTo>
                    <a:pt x="2" y="1"/>
                  </a:moveTo>
                  <a:lnTo>
                    <a:pt x="2" y="1"/>
                  </a:lnTo>
                  <a:cubicBezTo>
                    <a:pt x="1" y="1"/>
                    <a:pt x="17" y="4"/>
                    <a:pt x="51" y="10"/>
                  </a:cubicBezTo>
                  <a:lnTo>
                    <a:pt x="51" y="10"/>
                  </a:lnTo>
                  <a:cubicBezTo>
                    <a:pt x="36" y="7"/>
                    <a:pt x="19" y="4"/>
                    <a:pt x="2" y="1"/>
                  </a:cubicBezTo>
                  <a:close/>
                  <a:moveTo>
                    <a:pt x="51" y="10"/>
                  </a:moveTo>
                  <a:lnTo>
                    <a:pt x="51" y="10"/>
                  </a:lnTo>
                  <a:cubicBezTo>
                    <a:pt x="642" y="124"/>
                    <a:pt x="74" y="312"/>
                    <a:pt x="580" y="405"/>
                  </a:cubicBezTo>
                  <a:lnTo>
                    <a:pt x="3636" y="918"/>
                  </a:lnTo>
                  <a:cubicBezTo>
                    <a:pt x="3657" y="817"/>
                    <a:pt x="3693" y="722"/>
                    <a:pt x="3741" y="634"/>
                  </a:cubicBezTo>
                  <a:cubicBezTo>
                    <a:pt x="1725" y="293"/>
                    <a:pt x="325" y="57"/>
                    <a:pt x="51" y="1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57" name="Google Shape;14157;p56"/>
            <p:cNvSpPr/>
            <p:nvPr/>
          </p:nvSpPr>
          <p:spPr>
            <a:xfrm>
              <a:off x="4170575" y="4320925"/>
              <a:ext cx="249450" cy="45600"/>
            </a:xfrm>
            <a:custGeom>
              <a:avLst/>
              <a:gdLst/>
              <a:ahLst/>
              <a:cxnLst/>
              <a:rect l="l" t="t" r="r" b="b"/>
              <a:pathLst>
                <a:path w="9978" h="1824" extrusionOk="0">
                  <a:moveTo>
                    <a:pt x="619" y="45"/>
                  </a:moveTo>
                  <a:lnTo>
                    <a:pt x="619" y="45"/>
                  </a:lnTo>
                  <a:cubicBezTo>
                    <a:pt x="652" y="47"/>
                    <a:pt x="688" y="47"/>
                    <a:pt x="724" y="49"/>
                  </a:cubicBezTo>
                  <a:lnTo>
                    <a:pt x="629" y="53"/>
                  </a:lnTo>
                  <a:lnTo>
                    <a:pt x="619" y="45"/>
                  </a:lnTo>
                  <a:close/>
                  <a:moveTo>
                    <a:pt x="7698" y="1249"/>
                  </a:moveTo>
                  <a:cubicBezTo>
                    <a:pt x="7910" y="1249"/>
                    <a:pt x="8246" y="1394"/>
                    <a:pt x="8314" y="1475"/>
                  </a:cubicBezTo>
                  <a:cubicBezTo>
                    <a:pt x="8217" y="1499"/>
                    <a:pt x="8160" y="1509"/>
                    <a:pt x="8125" y="1509"/>
                  </a:cubicBezTo>
                  <a:cubicBezTo>
                    <a:pt x="7988" y="1509"/>
                    <a:pt x="8186" y="1352"/>
                    <a:pt x="7611" y="1260"/>
                  </a:cubicBezTo>
                  <a:cubicBezTo>
                    <a:pt x="7636" y="1253"/>
                    <a:pt x="7666" y="1249"/>
                    <a:pt x="7698" y="1249"/>
                  </a:cubicBezTo>
                  <a:close/>
                  <a:moveTo>
                    <a:pt x="554" y="0"/>
                  </a:moveTo>
                  <a:lnTo>
                    <a:pt x="554" y="0"/>
                  </a:lnTo>
                  <a:cubicBezTo>
                    <a:pt x="575" y="15"/>
                    <a:pt x="596" y="30"/>
                    <a:pt x="619" y="45"/>
                  </a:cubicBezTo>
                  <a:cubicBezTo>
                    <a:pt x="597" y="44"/>
                    <a:pt x="576" y="44"/>
                    <a:pt x="555" y="44"/>
                  </a:cubicBezTo>
                  <a:cubicBezTo>
                    <a:pt x="213" y="44"/>
                    <a:pt x="62" y="109"/>
                    <a:pt x="0" y="204"/>
                  </a:cubicBezTo>
                  <a:cubicBezTo>
                    <a:pt x="3294" y="760"/>
                    <a:pt x="6577" y="1311"/>
                    <a:pt x="8930" y="1708"/>
                  </a:cubicBezTo>
                  <a:lnTo>
                    <a:pt x="8924" y="1693"/>
                  </a:lnTo>
                  <a:lnTo>
                    <a:pt x="8924" y="1693"/>
                  </a:lnTo>
                  <a:cubicBezTo>
                    <a:pt x="8957" y="1704"/>
                    <a:pt x="8987" y="1712"/>
                    <a:pt x="9018" y="1723"/>
                  </a:cubicBezTo>
                  <a:lnTo>
                    <a:pt x="9622" y="1824"/>
                  </a:lnTo>
                  <a:cubicBezTo>
                    <a:pt x="9840" y="1811"/>
                    <a:pt x="9914" y="1706"/>
                    <a:pt x="9977" y="1588"/>
                  </a:cubicBezTo>
                  <a:cubicBezTo>
                    <a:pt x="7666" y="1197"/>
                    <a:pt x="4150" y="606"/>
                    <a:pt x="55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58" name="Google Shape;14158;p56"/>
            <p:cNvSpPr/>
            <p:nvPr/>
          </p:nvSpPr>
          <p:spPr>
            <a:xfrm>
              <a:off x="3952075" y="4283800"/>
              <a:ext cx="196225" cy="35675"/>
            </a:xfrm>
            <a:custGeom>
              <a:avLst/>
              <a:gdLst/>
              <a:ahLst/>
              <a:cxnLst/>
              <a:rect l="l" t="t" r="r" b="b"/>
              <a:pathLst>
                <a:path w="7849" h="1427" extrusionOk="0">
                  <a:moveTo>
                    <a:pt x="2445" y="449"/>
                  </a:moveTo>
                  <a:cubicBezTo>
                    <a:pt x="2540" y="449"/>
                    <a:pt x="2683" y="475"/>
                    <a:pt x="2909" y="550"/>
                  </a:cubicBezTo>
                  <a:cubicBezTo>
                    <a:pt x="2721" y="498"/>
                    <a:pt x="2596" y="480"/>
                    <a:pt x="2505" y="480"/>
                  </a:cubicBezTo>
                  <a:cubicBezTo>
                    <a:pt x="2352" y="480"/>
                    <a:pt x="2296" y="532"/>
                    <a:pt x="2202" y="562"/>
                  </a:cubicBezTo>
                  <a:cubicBezTo>
                    <a:pt x="2260" y="523"/>
                    <a:pt x="2285" y="449"/>
                    <a:pt x="2445" y="449"/>
                  </a:cubicBezTo>
                  <a:close/>
                  <a:moveTo>
                    <a:pt x="474" y="1"/>
                  </a:moveTo>
                  <a:lnTo>
                    <a:pt x="474" y="1"/>
                  </a:lnTo>
                  <a:cubicBezTo>
                    <a:pt x="492" y="85"/>
                    <a:pt x="574" y="211"/>
                    <a:pt x="385" y="217"/>
                  </a:cubicBezTo>
                  <a:cubicBezTo>
                    <a:pt x="342" y="195"/>
                    <a:pt x="295" y="187"/>
                    <a:pt x="244" y="187"/>
                  </a:cubicBezTo>
                  <a:cubicBezTo>
                    <a:pt x="169" y="187"/>
                    <a:pt x="87" y="204"/>
                    <a:pt x="0" y="222"/>
                  </a:cubicBezTo>
                  <a:lnTo>
                    <a:pt x="2127" y="579"/>
                  </a:lnTo>
                  <a:cubicBezTo>
                    <a:pt x="2152" y="575"/>
                    <a:pt x="2177" y="571"/>
                    <a:pt x="2202" y="562"/>
                  </a:cubicBezTo>
                  <a:lnTo>
                    <a:pt x="2202" y="562"/>
                  </a:lnTo>
                  <a:cubicBezTo>
                    <a:pt x="2188" y="573"/>
                    <a:pt x="2171" y="579"/>
                    <a:pt x="2152" y="583"/>
                  </a:cubicBezTo>
                  <a:lnTo>
                    <a:pt x="7174" y="1427"/>
                  </a:lnTo>
                  <a:cubicBezTo>
                    <a:pt x="7216" y="1363"/>
                    <a:pt x="7308" y="1311"/>
                    <a:pt x="7481" y="1277"/>
                  </a:cubicBezTo>
                  <a:cubicBezTo>
                    <a:pt x="7523" y="1280"/>
                    <a:pt x="7561" y="1281"/>
                    <a:pt x="7596" y="1281"/>
                  </a:cubicBezTo>
                  <a:cubicBezTo>
                    <a:pt x="7714" y="1281"/>
                    <a:pt x="7792" y="1266"/>
                    <a:pt x="7849" y="1241"/>
                  </a:cubicBezTo>
                  <a:lnTo>
                    <a:pt x="474"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59" name="Google Shape;14159;p56"/>
            <p:cNvSpPr/>
            <p:nvPr/>
          </p:nvSpPr>
          <p:spPr>
            <a:xfrm>
              <a:off x="4366050" y="4173350"/>
              <a:ext cx="5800" cy="1900"/>
            </a:xfrm>
            <a:custGeom>
              <a:avLst/>
              <a:gdLst/>
              <a:ahLst/>
              <a:cxnLst/>
              <a:rect l="l" t="t" r="r" b="b"/>
              <a:pathLst>
                <a:path w="232" h="76" extrusionOk="0">
                  <a:moveTo>
                    <a:pt x="0" y="0"/>
                  </a:moveTo>
                  <a:lnTo>
                    <a:pt x="0" y="0"/>
                  </a:lnTo>
                  <a:cubicBezTo>
                    <a:pt x="26" y="15"/>
                    <a:pt x="51" y="30"/>
                    <a:pt x="76" y="49"/>
                  </a:cubicBezTo>
                  <a:lnTo>
                    <a:pt x="232" y="76"/>
                  </a:lnTo>
                  <a:cubicBezTo>
                    <a:pt x="158" y="36"/>
                    <a:pt x="80" y="11"/>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60" name="Google Shape;14160;p56"/>
            <p:cNvSpPr/>
            <p:nvPr/>
          </p:nvSpPr>
          <p:spPr>
            <a:xfrm>
              <a:off x="4140600" y="4130650"/>
              <a:ext cx="384875" cy="68000"/>
            </a:xfrm>
            <a:custGeom>
              <a:avLst/>
              <a:gdLst/>
              <a:ahLst/>
              <a:cxnLst/>
              <a:rect l="l" t="t" r="r" b="b"/>
              <a:pathLst>
                <a:path w="15395" h="2720" extrusionOk="0">
                  <a:moveTo>
                    <a:pt x="1" y="1"/>
                  </a:moveTo>
                  <a:lnTo>
                    <a:pt x="1" y="1"/>
                  </a:lnTo>
                  <a:cubicBezTo>
                    <a:pt x="34" y="8"/>
                    <a:pt x="67" y="15"/>
                    <a:pt x="100" y="21"/>
                  </a:cubicBezTo>
                  <a:lnTo>
                    <a:pt x="100" y="21"/>
                  </a:lnTo>
                  <a:cubicBezTo>
                    <a:pt x="71" y="14"/>
                    <a:pt x="38" y="8"/>
                    <a:pt x="1" y="1"/>
                  </a:cubicBezTo>
                  <a:close/>
                  <a:moveTo>
                    <a:pt x="15391" y="2522"/>
                  </a:moveTo>
                  <a:lnTo>
                    <a:pt x="15391" y="2522"/>
                  </a:lnTo>
                  <a:cubicBezTo>
                    <a:pt x="15393" y="2522"/>
                    <a:pt x="15394" y="2522"/>
                    <a:pt x="15394" y="2522"/>
                  </a:cubicBezTo>
                  <a:lnTo>
                    <a:pt x="15394" y="2522"/>
                  </a:lnTo>
                  <a:cubicBezTo>
                    <a:pt x="15393" y="2522"/>
                    <a:pt x="15392" y="2522"/>
                    <a:pt x="15391" y="2522"/>
                  </a:cubicBezTo>
                  <a:close/>
                  <a:moveTo>
                    <a:pt x="15394" y="2522"/>
                  </a:moveTo>
                  <a:cubicBezTo>
                    <a:pt x="15395" y="2522"/>
                    <a:pt x="15395" y="2522"/>
                    <a:pt x="15395" y="2522"/>
                  </a:cubicBezTo>
                  <a:cubicBezTo>
                    <a:pt x="15395" y="2522"/>
                    <a:pt x="15395" y="2522"/>
                    <a:pt x="15394" y="2522"/>
                  </a:cubicBezTo>
                  <a:close/>
                  <a:moveTo>
                    <a:pt x="100" y="21"/>
                  </a:moveTo>
                  <a:cubicBezTo>
                    <a:pt x="430" y="97"/>
                    <a:pt x="266" y="155"/>
                    <a:pt x="144" y="217"/>
                  </a:cubicBezTo>
                  <a:cubicBezTo>
                    <a:pt x="198" y="234"/>
                    <a:pt x="230" y="251"/>
                    <a:pt x="219" y="264"/>
                  </a:cubicBezTo>
                  <a:lnTo>
                    <a:pt x="1075" y="409"/>
                  </a:lnTo>
                  <a:lnTo>
                    <a:pt x="966" y="299"/>
                  </a:lnTo>
                  <a:lnTo>
                    <a:pt x="966" y="299"/>
                  </a:lnTo>
                  <a:cubicBezTo>
                    <a:pt x="1069" y="339"/>
                    <a:pt x="1168" y="388"/>
                    <a:pt x="1265" y="440"/>
                  </a:cubicBezTo>
                  <a:lnTo>
                    <a:pt x="8857" y="1717"/>
                  </a:lnTo>
                  <a:cubicBezTo>
                    <a:pt x="8934" y="1706"/>
                    <a:pt x="9014" y="1699"/>
                    <a:pt x="9097" y="1699"/>
                  </a:cubicBezTo>
                  <a:cubicBezTo>
                    <a:pt x="9241" y="1699"/>
                    <a:pt x="9393" y="1720"/>
                    <a:pt x="9555" y="1782"/>
                  </a:cubicBezTo>
                  <a:lnTo>
                    <a:pt x="9574" y="1837"/>
                  </a:lnTo>
                  <a:cubicBezTo>
                    <a:pt x="12547" y="2337"/>
                    <a:pt x="14641" y="2689"/>
                    <a:pt x="14648" y="2689"/>
                  </a:cubicBezTo>
                  <a:cubicBezTo>
                    <a:pt x="14649" y="2689"/>
                    <a:pt x="14644" y="2688"/>
                    <a:pt x="14633" y="2686"/>
                  </a:cubicBezTo>
                  <a:lnTo>
                    <a:pt x="14633" y="2686"/>
                  </a:lnTo>
                  <a:cubicBezTo>
                    <a:pt x="14777" y="2710"/>
                    <a:pt x="14890" y="2719"/>
                    <a:pt x="14980" y="2719"/>
                  </a:cubicBezTo>
                  <a:cubicBezTo>
                    <a:pt x="15388" y="2719"/>
                    <a:pt x="15315" y="2521"/>
                    <a:pt x="15385" y="2521"/>
                  </a:cubicBezTo>
                  <a:cubicBezTo>
                    <a:pt x="15387" y="2521"/>
                    <a:pt x="15389" y="2521"/>
                    <a:pt x="15391" y="2522"/>
                  </a:cubicBezTo>
                  <a:lnTo>
                    <a:pt x="15391" y="2522"/>
                  </a:lnTo>
                  <a:cubicBezTo>
                    <a:pt x="15285" y="2502"/>
                    <a:pt x="12700" y="2068"/>
                    <a:pt x="9195" y="1479"/>
                  </a:cubicBezTo>
                  <a:lnTo>
                    <a:pt x="9195" y="1479"/>
                  </a:lnTo>
                  <a:cubicBezTo>
                    <a:pt x="9269" y="1506"/>
                    <a:pt x="9292" y="1546"/>
                    <a:pt x="9218" y="1603"/>
                  </a:cubicBezTo>
                  <a:lnTo>
                    <a:pt x="8886" y="1427"/>
                  </a:lnTo>
                  <a:lnTo>
                    <a:pt x="8819" y="1414"/>
                  </a:lnTo>
                  <a:lnTo>
                    <a:pt x="8819" y="1414"/>
                  </a:lnTo>
                  <a:cubicBezTo>
                    <a:pt x="8747" y="1420"/>
                    <a:pt x="8848" y="1519"/>
                    <a:pt x="8770" y="1523"/>
                  </a:cubicBezTo>
                  <a:lnTo>
                    <a:pt x="8608" y="1384"/>
                  </a:lnTo>
                  <a:lnTo>
                    <a:pt x="8608" y="1384"/>
                  </a:lnTo>
                  <a:cubicBezTo>
                    <a:pt x="8640" y="1389"/>
                    <a:pt x="8676" y="1393"/>
                    <a:pt x="8716" y="1397"/>
                  </a:cubicBezTo>
                  <a:lnTo>
                    <a:pt x="1014" y="102"/>
                  </a:lnTo>
                  <a:cubicBezTo>
                    <a:pt x="966" y="104"/>
                    <a:pt x="915" y="106"/>
                    <a:pt x="861" y="106"/>
                  </a:cubicBezTo>
                  <a:cubicBezTo>
                    <a:pt x="658" y="106"/>
                    <a:pt x="414" y="84"/>
                    <a:pt x="100" y="2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61" name="Google Shape;14161;p56"/>
            <p:cNvSpPr/>
            <p:nvPr/>
          </p:nvSpPr>
          <p:spPr>
            <a:xfrm>
              <a:off x="3890975" y="4086900"/>
              <a:ext cx="9600" cy="1850"/>
            </a:xfrm>
            <a:custGeom>
              <a:avLst/>
              <a:gdLst/>
              <a:ahLst/>
              <a:cxnLst/>
              <a:rect l="l" t="t" r="r" b="b"/>
              <a:pathLst>
                <a:path w="384" h="74" extrusionOk="0">
                  <a:moveTo>
                    <a:pt x="1" y="1"/>
                  </a:moveTo>
                  <a:cubicBezTo>
                    <a:pt x="155" y="52"/>
                    <a:pt x="255" y="73"/>
                    <a:pt x="321" y="73"/>
                  </a:cubicBezTo>
                  <a:cubicBezTo>
                    <a:pt x="347" y="73"/>
                    <a:pt x="367" y="70"/>
                    <a:pt x="383" y="64"/>
                  </a:cubicBezTo>
                  <a:lnTo>
                    <a:pt x="1"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62" name="Google Shape;14162;p56"/>
            <p:cNvSpPr/>
            <p:nvPr/>
          </p:nvSpPr>
          <p:spPr>
            <a:xfrm>
              <a:off x="3982925" y="4102375"/>
              <a:ext cx="161275" cy="34350"/>
            </a:xfrm>
            <a:custGeom>
              <a:avLst/>
              <a:gdLst/>
              <a:ahLst/>
              <a:cxnLst/>
              <a:rect l="l" t="t" r="r" b="b"/>
              <a:pathLst>
                <a:path w="6451" h="1374" extrusionOk="0">
                  <a:moveTo>
                    <a:pt x="1" y="0"/>
                  </a:moveTo>
                  <a:lnTo>
                    <a:pt x="1" y="0"/>
                  </a:lnTo>
                  <a:cubicBezTo>
                    <a:pt x="135" y="126"/>
                    <a:pt x="285" y="259"/>
                    <a:pt x="325" y="351"/>
                  </a:cubicBezTo>
                  <a:lnTo>
                    <a:pt x="6402" y="1374"/>
                  </a:lnTo>
                  <a:cubicBezTo>
                    <a:pt x="6417" y="1365"/>
                    <a:pt x="6432" y="1357"/>
                    <a:pt x="6451" y="1348"/>
                  </a:cubicBezTo>
                  <a:cubicBezTo>
                    <a:pt x="6235" y="1279"/>
                    <a:pt x="5643" y="1192"/>
                    <a:pt x="5647" y="1192"/>
                  </a:cubicBezTo>
                  <a:lnTo>
                    <a:pt x="5647" y="1192"/>
                  </a:lnTo>
                  <a:cubicBezTo>
                    <a:pt x="5648" y="1192"/>
                    <a:pt x="5677" y="1196"/>
                    <a:pt x="5744" y="1205"/>
                  </a:cubicBezTo>
                  <a:cubicBezTo>
                    <a:pt x="5765" y="1083"/>
                    <a:pt x="6369" y="1201"/>
                    <a:pt x="6201" y="1043"/>
                  </a:cubicBezTo>
                  <a:lnTo>
                    <a:pt x="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63" name="Google Shape;14163;p56"/>
            <p:cNvSpPr/>
            <p:nvPr/>
          </p:nvSpPr>
          <p:spPr>
            <a:xfrm>
              <a:off x="3872375" y="4083750"/>
              <a:ext cx="39975" cy="11750"/>
            </a:xfrm>
            <a:custGeom>
              <a:avLst/>
              <a:gdLst/>
              <a:ahLst/>
              <a:cxnLst/>
              <a:rect l="l" t="t" r="r" b="b"/>
              <a:pathLst>
                <a:path w="1599" h="470" extrusionOk="0">
                  <a:moveTo>
                    <a:pt x="0" y="1"/>
                  </a:moveTo>
                  <a:lnTo>
                    <a:pt x="0" y="1"/>
                  </a:lnTo>
                  <a:cubicBezTo>
                    <a:pt x="0" y="1"/>
                    <a:pt x="0" y="1"/>
                    <a:pt x="0" y="1"/>
                  </a:cubicBezTo>
                  <a:cubicBezTo>
                    <a:pt x="694" y="118"/>
                    <a:pt x="766" y="367"/>
                    <a:pt x="455" y="367"/>
                  </a:cubicBezTo>
                  <a:cubicBezTo>
                    <a:pt x="419" y="367"/>
                    <a:pt x="378" y="363"/>
                    <a:pt x="332" y="356"/>
                  </a:cubicBezTo>
                  <a:lnTo>
                    <a:pt x="332" y="356"/>
                  </a:lnTo>
                  <a:lnTo>
                    <a:pt x="1012" y="470"/>
                  </a:lnTo>
                  <a:cubicBezTo>
                    <a:pt x="1281" y="445"/>
                    <a:pt x="1599" y="428"/>
                    <a:pt x="736" y="125"/>
                  </a:cubicBezTo>
                  <a:cubicBezTo>
                    <a:pt x="271" y="47"/>
                    <a:pt x="6" y="1"/>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64" name="Google Shape;14164;p56"/>
            <p:cNvSpPr/>
            <p:nvPr/>
          </p:nvSpPr>
          <p:spPr>
            <a:xfrm>
              <a:off x="3880400" y="4092600"/>
              <a:ext cx="300" cy="75"/>
            </a:xfrm>
            <a:custGeom>
              <a:avLst/>
              <a:gdLst/>
              <a:ahLst/>
              <a:cxnLst/>
              <a:rect l="l" t="t" r="r" b="b"/>
              <a:pathLst>
                <a:path w="12" h="3" extrusionOk="0">
                  <a:moveTo>
                    <a:pt x="2" y="1"/>
                  </a:moveTo>
                  <a:cubicBezTo>
                    <a:pt x="0" y="1"/>
                    <a:pt x="2" y="1"/>
                    <a:pt x="7" y="2"/>
                  </a:cubicBezTo>
                  <a:lnTo>
                    <a:pt x="11" y="2"/>
                  </a:lnTo>
                  <a:cubicBezTo>
                    <a:pt x="6" y="1"/>
                    <a:pt x="3" y="1"/>
                    <a:pt x="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65" name="Google Shape;14165;p56"/>
            <p:cNvSpPr/>
            <p:nvPr/>
          </p:nvSpPr>
          <p:spPr>
            <a:xfrm>
              <a:off x="3904025" y="3904225"/>
              <a:ext cx="650050" cy="115000"/>
            </a:xfrm>
            <a:custGeom>
              <a:avLst/>
              <a:gdLst/>
              <a:ahLst/>
              <a:cxnLst/>
              <a:rect l="l" t="t" r="r" b="b"/>
              <a:pathLst>
                <a:path w="26002" h="4600" extrusionOk="0">
                  <a:moveTo>
                    <a:pt x="0" y="0"/>
                  </a:moveTo>
                  <a:cubicBezTo>
                    <a:pt x="63" y="19"/>
                    <a:pt x="654" y="408"/>
                    <a:pt x="598" y="408"/>
                  </a:cubicBezTo>
                  <a:cubicBezTo>
                    <a:pt x="598" y="408"/>
                    <a:pt x="598" y="408"/>
                    <a:pt x="597" y="408"/>
                  </a:cubicBezTo>
                  <a:lnTo>
                    <a:pt x="597" y="408"/>
                  </a:lnTo>
                  <a:cubicBezTo>
                    <a:pt x="654" y="421"/>
                    <a:pt x="25442" y="4581"/>
                    <a:pt x="25450" y="4581"/>
                  </a:cubicBezTo>
                  <a:cubicBezTo>
                    <a:pt x="25450" y="4581"/>
                    <a:pt x="25445" y="4580"/>
                    <a:pt x="25436" y="4578"/>
                  </a:cubicBezTo>
                  <a:lnTo>
                    <a:pt x="25436" y="4578"/>
                  </a:lnTo>
                  <a:cubicBezTo>
                    <a:pt x="25525" y="4593"/>
                    <a:pt x="25596" y="4600"/>
                    <a:pt x="25651" y="4600"/>
                  </a:cubicBezTo>
                  <a:cubicBezTo>
                    <a:pt x="26002" y="4600"/>
                    <a:pt x="25696" y="4330"/>
                    <a:pt x="25444" y="4286"/>
                  </a:cubicBezTo>
                  <a:lnTo>
                    <a:pt x="25444" y="4286"/>
                  </a:lnTo>
                  <a:cubicBezTo>
                    <a:pt x="25445" y="4286"/>
                    <a:pt x="25446" y="4286"/>
                    <a:pt x="25446" y="4286"/>
                  </a:cubicBezTo>
                  <a:cubicBezTo>
                    <a:pt x="25425" y="4286"/>
                    <a:pt x="444" y="8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66" name="Google Shape;14166;p56"/>
            <p:cNvSpPr/>
            <p:nvPr/>
          </p:nvSpPr>
          <p:spPr>
            <a:xfrm>
              <a:off x="4151025" y="3765950"/>
              <a:ext cx="19100" cy="6000"/>
            </a:xfrm>
            <a:custGeom>
              <a:avLst/>
              <a:gdLst/>
              <a:ahLst/>
              <a:cxnLst/>
              <a:rect l="l" t="t" r="r" b="b"/>
              <a:pathLst>
                <a:path w="764" h="240" extrusionOk="0">
                  <a:moveTo>
                    <a:pt x="309" y="0"/>
                  </a:moveTo>
                  <a:cubicBezTo>
                    <a:pt x="276" y="2"/>
                    <a:pt x="240" y="7"/>
                    <a:pt x="206" y="11"/>
                  </a:cubicBezTo>
                  <a:cubicBezTo>
                    <a:pt x="212" y="56"/>
                    <a:pt x="180" y="87"/>
                    <a:pt x="71" y="87"/>
                  </a:cubicBezTo>
                  <a:cubicBezTo>
                    <a:pt x="53" y="87"/>
                    <a:pt x="33" y="86"/>
                    <a:pt x="11" y="84"/>
                  </a:cubicBezTo>
                  <a:cubicBezTo>
                    <a:pt x="4" y="93"/>
                    <a:pt x="0" y="101"/>
                    <a:pt x="0" y="112"/>
                  </a:cubicBezTo>
                  <a:lnTo>
                    <a:pt x="764" y="240"/>
                  </a:lnTo>
                  <a:lnTo>
                    <a:pt x="309"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67" name="Google Shape;14167;p56"/>
            <p:cNvSpPr/>
            <p:nvPr/>
          </p:nvSpPr>
          <p:spPr>
            <a:xfrm>
              <a:off x="3967275" y="3731300"/>
              <a:ext cx="86300" cy="19800"/>
            </a:xfrm>
            <a:custGeom>
              <a:avLst/>
              <a:gdLst/>
              <a:ahLst/>
              <a:cxnLst/>
              <a:rect l="l" t="t" r="r" b="b"/>
              <a:pathLst>
                <a:path w="3452" h="792" extrusionOk="0">
                  <a:moveTo>
                    <a:pt x="229" y="0"/>
                  </a:moveTo>
                  <a:cubicBezTo>
                    <a:pt x="185" y="84"/>
                    <a:pt x="0" y="131"/>
                    <a:pt x="55" y="272"/>
                  </a:cubicBezTo>
                  <a:lnTo>
                    <a:pt x="2469" y="677"/>
                  </a:lnTo>
                  <a:cubicBezTo>
                    <a:pt x="2438" y="633"/>
                    <a:pt x="2381" y="589"/>
                    <a:pt x="2278" y="545"/>
                  </a:cubicBezTo>
                  <a:lnTo>
                    <a:pt x="2278" y="545"/>
                  </a:lnTo>
                  <a:lnTo>
                    <a:pt x="3436" y="791"/>
                  </a:lnTo>
                  <a:cubicBezTo>
                    <a:pt x="3451" y="692"/>
                    <a:pt x="3102" y="560"/>
                    <a:pt x="2663" y="431"/>
                  </a:cubicBezTo>
                  <a:lnTo>
                    <a:pt x="2663" y="431"/>
                  </a:lnTo>
                  <a:lnTo>
                    <a:pt x="3201" y="507"/>
                  </a:lnTo>
                  <a:cubicBezTo>
                    <a:pt x="3157" y="499"/>
                    <a:pt x="3117" y="488"/>
                    <a:pt x="3073" y="478"/>
                  </a:cubicBezTo>
                  <a:cubicBezTo>
                    <a:pt x="2196" y="330"/>
                    <a:pt x="1405" y="198"/>
                    <a:pt x="736" y="84"/>
                  </a:cubicBezTo>
                  <a:lnTo>
                    <a:pt x="736" y="84"/>
                  </a:lnTo>
                  <a:lnTo>
                    <a:pt x="772" y="173"/>
                  </a:lnTo>
                  <a:cubicBezTo>
                    <a:pt x="746" y="178"/>
                    <a:pt x="723" y="181"/>
                    <a:pt x="702" y="181"/>
                  </a:cubicBezTo>
                  <a:cubicBezTo>
                    <a:pt x="595" y="181"/>
                    <a:pt x="544" y="114"/>
                    <a:pt x="475" y="40"/>
                  </a:cubicBezTo>
                  <a:lnTo>
                    <a:pt x="229"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68" name="Google Shape;14168;p56"/>
            <p:cNvSpPr/>
            <p:nvPr/>
          </p:nvSpPr>
          <p:spPr>
            <a:xfrm>
              <a:off x="4057750" y="3745550"/>
              <a:ext cx="36150" cy="12000"/>
            </a:xfrm>
            <a:custGeom>
              <a:avLst/>
              <a:gdLst/>
              <a:ahLst/>
              <a:cxnLst/>
              <a:rect l="l" t="t" r="r" b="b"/>
              <a:pathLst>
                <a:path w="1446" h="480" extrusionOk="0">
                  <a:moveTo>
                    <a:pt x="0" y="0"/>
                  </a:moveTo>
                  <a:lnTo>
                    <a:pt x="0" y="0"/>
                  </a:lnTo>
                  <a:cubicBezTo>
                    <a:pt x="196" y="131"/>
                    <a:pt x="371" y="259"/>
                    <a:pt x="478" y="381"/>
                  </a:cubicBezTo>
                  <a:lnTo>
                    <a:pt x="1071" y="480"/>
                  </a:lnTo>
                  <a:cubicBezTo>
                    <a:pt x="1117" y="387"/>
                    <a:pt x="1311" y="320"/>
                    <a:pt x="1445" y="244"/>
                  </a:cubicBezTo>
                  <a:lnTo>
                    <a:pt x="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69" name="Google Shape;14169;p56"/>
            <p:cNvSpPr/>
            <p:nvPr/>
          </p:nvSpPr>
          <p:spPr>
            <a:xfrm>
              <a:off x="4127350" y="3758225"/>
              <a:ext cx="28850" cy="9850"/>
            </a:xfrm>
            <a:custGeom>
              <a:avLst/>
              <a:gdLst/>
              <a:ahLst/>
              <a:cxnLst/>
              <a:rect l="l" t="t" r="r" b="b"/>
              <a:pathLst>
                <a:path w="1154" h="394" extrusionOk="0">
                  <a:moveTo>
                    <a:pt x="226" y="0"/>
                  </a:moveTo>
                  <a:lnTo>
                    <a:pt x="226" y="0"/>
                  </a:lnTo>
                  <a:cubicBezTo>
                    <a:pt x="1" y="46"/>
                    <a:pt x="325" y="271"/>
                    <a:pt x="613" y="339"/>
                  </a:cubicBezTo>
                  <a:cubicBezTo>
                    <a:pt x="726" y="364"/>
                    <a:pt x="842" y="383"/>
                    <a:pt x="958" y="393"/>
                  </a:cubicBezTo>
                  <a:cubicBezTo>
                    <a:pt x="989" y="360"/>
                    <a:pt x="1065" y="334"/>
                    <a:pt x="1153" y="320"/>
                  </a:cubicBezTo>
                  <a:cubicBezTo>
                    <a:pt x="1147" y="271"/>
                    <a:pt x="1099" y="206"/>
                    <a:pt x="1057" y="141"/>
                  </a:cubicBezTo>
                  <a:lnTo>
                    <a:pt x="226"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70" name="Google Shape;14170;p56"/>
            <p:cNvSpPr/>
            <p:nvPr/>
          </p:nvSpPr>
          <p:spPr>
            <a:xfrm>
              <a:off x="3928475" y="3723725"/>
              <a:ext cx="17250" cy="7650"/>
            </a:xfrm>
            <a:custGeom>
              <a:avLst/>
              <a:gdLst/>
              <a:ahLst/>
              <a:cxnLst/>
              <a:rect l="l" t="t" r="r" b="b"/>
              <a:pathLst>
                <a:path w="690" h="306" extrusionOk="0">
                  <a:moveTo>
                    <a:pt x="0" y="0"/>
                  </a:moveTo>
                  <a:lnTo>
                    <a:pt x="0" y="0"/>
                  </a:lnTo>
                  <a:cubicBezTo>
                    <a:pt x="168" y="34"/>
                    <a:pt x="356" y="198"/>
                    <a:pt x="469" y="305"/>
                  </a:cubicBezTo>
                  <a:cubicBezTo>
                    <a:pt x="549" y="242"/>
                    <a:pt x="633" y="179"/>
                    <a:pt x="690" y="118"/>
                  </a:cubicBezTo>
                  <a:lnTo>
                    <a:pt x="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71" name="Google Shape;14171;p56"/>
            <p:cNvSpPr/>
            <p:nvPr/>
          </p:nvSpPr>
          <p:spPr>
            <a:xfrm>
              <a:off x="4171825" y="3765150"/>
              <a:ext cx="87000" cy="19325"/>
            </a:xfrm>
            <a:custGeom>
              <a:avLst/>
              <a:gdLst/>
              <a:ahLst/>
              <a:cxnLst/>
              <a:rect l="l" t="t" r="r" b="b"/>
              <a:pathLst>
                <a:path w="3480" h="773" extrusionOk="0">
                  <a:moveTo>
                    <a:pt x="98" y="1"/>
                  </a:moveTo>
                  <a:lnTo>
                    <a:pt x="1" y="282"/>
                  </a:lnTo>
                  <a:lnTo>
                    <a:pt x="2091" y="634"/>
                  </a:lnTo>
                  <a:cubicBezTo>
                    <a:pt x="2114" y="635"/>
                    <a:pt x="2136" y="635"/>
                    <a:pt x="2157" y="635"/>
                  </a:cubicBezTo>
                  <a:cubicBezTo>
                    <a:pt x="2347" y="635"/>
                    <a:pt x="2427" y="589"/>
                    <a:pt x="2266" y="449"/>
                  </a:cubicBezTo>
                  <a:lnTo>
                    <a:pt x="2266" y="449"/>
                  </a:lnTo>
                  <a:lnTo>
                    <a:pt x="3134" y="754"/>
                  </a:lnTo>
                  <a:cubicBezTo>
                    <a:pt x="3212" y="767"/>
                    <a:pt x="3266" y="773"/>
                    <a:pt x="3303" y="773"/>
                  </a:cubicBezTo>
                  <a:cubicBezTo>
                    <a:pt x="3480" y="773"/>
                    <a:pt x="3260" y="641"/>
                    <a:pt x="3341" y="596"/>
                  </a:cubicBezTo>
                  <a:cubicBezTo>
                    <a:pt x="3143" y="543"/>
                    <a:pt x="2970" y="499"/>
                    <a:pt x="2823" y="459"/>
                  </a:cubicBezTo>
                  <a:lnTo>
                    <a:pt x="98"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72" name="Google Shape;14172;p56"/>
            <p:cNvSpPr/>
            <p:nvPr/>
          </p:nvSpPr>
          <p:spPr>
            <a:xfrm>
              <a:off x="4273525" y="3781925"/>
              <a:ext cx="109325" cy="23900"/>
            </a:xfrm>
            <a:custGeom>
              <a:avLst/>
              <a:gdLst/>
              <a:ahLst/>
              <a:cxnLst/>
              <a:rect l="l" t="t" r="r" b="b"/>
              <a:pathLst>
                <a:path w="4373" h="956" extrusionOk="0">
                  <a:moveTo>
                    <a:pt x="17" y="1"/>
                  </a:moveTo>
                  <a:lnTo>
                    <a:pt x="17" y="1"/>
                  </a:lnTo>
                  <a:cubicBezTo>
                    <a:pt x="0" y="106"/>
                    <a:pt x="15" y="211"/>
                    <a:pt x="55" y="305"/>
                  </a:cubicBezTo>
                  <a:lnTo>
                    <a:pt x="3914" y="955"/>
                  </a:lnTo>
                  <a:cubicBezTo>
                    <a:pt x="4061" y="871"/>
                    <a:pt x="4215" y="798"/>
                    <a:pt x="4372" y="734"/>
                  </a:cubicBezTo>
                  <a:lnTo>
                    <a:pt x="2459" y="413"/>
                  </a:lnTo>
                  <a:lnTo>
                    <a:pt x="2459" y="413"/>
                  </a:lnTo>
                  <a:cubicBezTo>
                    <a:pt x="2463" y="421"/>
                    <a:pt x="2467" y="429"/>
                    <a:pt x="2472" y="436"/>
                  </a:cubicBezTo>
                  <a:lnTo>
                    <a:pt x="2472" y="436"/>
                  </a:lnTo>
                  <a:lnTo>
                    <a:pt x="2450" y="411"/>
                  </a:lnTo>
                  <a:lnTo>
                    <a:pt x="17"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73" name="Google Shape;14173;p56"/>
            <p:cNvSpPr/>
            <p:nvPr/>
          </p:nvSpPr>
          <p:spPr>
            <a:xfrm>
              <a:off x="4393600" y="3802125"/>
              <a:ext cx="142350" cy="31350"/>
            </a:xfrm>
            <a:custGeom>
              <a:avLst/>
              <a:gdLst/>
              <a:ahLst/>
              <a:cxnLst/>
              <a:rect l="l" t="t" r="r" b="b"/>
              <a:pathLst>
                <a:path w="5694" h="1254" extrusionOk="0">
                  <a:moveTo>
                    <a:pt x="0" y="0"/>
                  </a:moveTo>
                  <a:lnTo>
                    <a:pt x="0" y="0"/>
                  </a:lnTo>
                  <a:cubicBezTo>
                    <a:pt x="68" y="99"/>
                    <a:pt x="211" y="229"/>
                    <a:pt x="301" y="347"/>
                  </a:cubicBezTo>
                  <a:lnTo>
                    <a:pt x="2225" y="669"/>
                  </a:lnTo>
                  <a:cubicBezTo>
                    <a:pt x="2243" y="656"/>
                    <a:pt x="2270" y="650"/>
                    <a:pt x="2304" y="650"/>
                  </a:cubicBezTo>
                  <a:cubicBezTo>
                    <a:pt x="2408" y="650"/>
                    <a:pt x="2579" y="704"/>
                    <a:pt x="2764" y="759"/>
                  </a:cubicBezTo>
                  <a:lnTo>
                    <a:pt x="3460" y="877"/>
                  </a:lnTo>
                  <a:lnTo>
                    <a:pt x="3483" y="877"/>
                  </a:lnTo>
                  <a:cubicBezTo>
                    <a:pt x="3480" y="878"/>
                    <a:pt x="3476" y="878"/>
                    <a:pt x="3473" y="878"/>
                  </a:cubicBezTo>
                  <a:cubicBezTo>
                    <a:pt x="3469" y="878"/>
                    <a:pt x="3466" y="878"/>
                    <a:pt x="3464" y="879"/>
                  </a:cubicBezTo>
                  <a:lnTo>
                    <a:pt x="4036" y="974"/>
                  </a:lnTo>
                  <a:cubicBezTo>
                    <a:pt x="3822" y="864"/>
                    <a:pt x="4049" y="778"/>
                    <a:pt x="4059" y="705"/>
                  </a:cubicBezTo>
                  <a:lnTo>
                    <a:pt x="4591" y="827"/>
                  </a:lnTo>
                  <a:lnTo>
                    <a:pt x="4410" y="1037"/>
                  </a:lnTo>
                  <a:lnTo>
                    <a:pt x="5693" y="1253"/>
                  </a:lnTo>
                  <a:cubicBezTo>
                    <a:pt x="5500" y="1150"/>
                    <a:pt x="5296" y="1047"/>
                    <a:pt x="5567" y="938"/>
                  </a:cubicBezTo>
                  <a:lnTo>
                    <a:pt x="5439" y="915"/>
                  </a:lnTo>
                  <a:cubicBezTo>
                    <a:pt x="5287" y="925"/>
                    <a:pt x="5109" y="930"/>
                    <a:pt x="5029" y="953"/>
                  </a:cubicBezTo>
                  <a:cubicBezTo>
                    <a:pt x="5035" y="906"/>
                    <a:pt x="5100" y="881"/>
                    <a:pt x="5193" y="873"/>
                  </a:cubicBezTo>
                  <a:lnTo>
                    <a:pt x="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74" name="Google Shape;14174;p56"/>
            <p:cNvSpPr/>
            <p:nvPr/>
          </p:nvSpPr>
          <p:spPr>
            <a:xfrm>
              <a:off x="3976725" y="3547175"/>
              <a:ext cx="102600" cy="24225"/>
            </a:xfrm>
            <a:custGeom>
              <a:avLst/>
              <a:gdLst/>
              <a:ahLst/>
              <a:cxnLst/>
              <a:rect l="l" t="t" r="r" b="b"/>
              <a:pathLst>
                <a:path w="4104" h="969" extrusionOk="0">
                  <a:moveTo>
                    <a:pt x="1" y="1"/>
                  </a:moveTo>
                  <a:lnTo>
                    <a:pt x="5" y="55"/>
                  </a:lnTo>
                  <a:lnTo>
                    <a:pt x="545" y="131"/>
                  </a:lnTo>
                  <a:cubicBezTo>
                    <a:pt x="709" y="217"/>
                    <a:pt x="857" y="331"/>
                    <a:pt x="981" y="468"/>
                  </a:cubicBezTo>
                  <a:lnTo>
                    <a:pt x="3944" y="968"/>
                  </a:lnTo>
                  <a:cubicBezTo>
                    <a:pt x="3994" y="941"/>
                    <a:pt x="4049" y="918"/>
                    <a:pt x="4104" y="903"/>
                  </a:cubicBezTo>
                  <a:lnTo>
                    <a:pt x="3569" y="779"/>
                  </a:lnTo>
                  <a:cubicBezTo>
                    <a:pt x="3521" y="703"/>
                    <a:pt x="3612" y="661"/>
                    <a:pt x="3721" y="627"/>
                  </a:cubicBezTo>
                  <a:lnTo>
                    <a:pt x="1124" y="190"/>
                  </a:lnTo>
                  <a:cubicBezTo>
                    <a:pt x="1111" y="194"/>
                    <a:pt x="1098" y="198"/>
                    <a:pt x="1086" y="205"/>
                  </a:cubicBezTo>
                  <a:lnTo>
                    <a:pt x="1031" y="175"/>
                  </a:lnTo>
                  <a:lnTo>
                    <a:pt x="1"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75" name="Google Shape;14175;p56"/>
            <p:cNvSpPr/>
            <p:nvPr/>
          </p:nvSpPr>
          <p:spPr>
            <a:xfrm>
              <a:off x="4085625" y="3565525"/>
              <a:ext cx="20300" cy="4700"/>
            </a:xfrm>
            <a:custGeom>
              <a:avLst/>
              <a:gdLst/>
              <a:ahLst/>
              <a:cxnLst/>
              <a:rect l="l" t="t" r="r" b="b"/>
              <a:pathLst>
                <a:path w="812" h="188" extrusionOk="0">
                  <a:moveTo>
                    <a:pt x="0" y="1"/>
                  </a:moveTo>
                  <a:lnTo>
                    <a:pt x="0" y="1"/>
                  </a:lnTo>
                  <a:cubicBezTo>
                    <a:pt x="48" y="85"/>
                    <a:pt x="183" y="160"/>
                    <a:pt x="479" y="186"/>
                  </a:cubicBezTo>
                  <a:cubicBezTo>
                    <a:pt x="501" y="187"/>
                    <a:pt x="522" y="187"/>
                    <a:pt x="542" y="187"/>
                  </a:cubicBezTo>
                  <a:cubicBezTo>
                    <a:pt x="670" y="187"/>
                    <a:pt x="750" y="165"/>
                    <a:pt x="812" y="137"/>
                  </a:cubicBezTo>
                  <a:lnTo>
                    <a:pt x="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76" name="Google Shape;14176;p56"/>
            <p:cNvSpPr/>
            <p:nvPr/>
          </p:nvSpPr>
          <p:spPr>
            <a:xfrm>
              <a:off x="4106550" y="3569675"/>
              <a:ext cx="234550" cy="44150"/>
            </a:xfrm>
            <a:custGeom>
              <a:avLst/>
              <a:gdLst/>
              <a:ahLst/>
              <a:cxnLst/>
              <a:rect l="l" t="t" r="r" b="b"/>
              <a:pathLst>
                <a:path w="9382" h="1766" extrusionOk="0">
                  <a:moveTo>
                    <a:pt x="145" y="1"/>
                  </a:moveTo>
                  <a:cubicBezTo>
                    <a:pt x="0" y="64"/>
                    <a:pt x="46" y="190"/>
                    <a:pt x="44" y="287"/>
                  </a:cubicBezTo>
                  <a:lnTo>
                    <a:pt x="458" y="356"/>
                  </a:lnTo>
                  <a:cubicBezTo>
                    <a:pt x="468" y="340"/>
                    <a:pt x="494" y="331"/>
                    <a:pt x="545" y="331"/>
                  </a:cubicBezTo>
                  <a:cubicBezTo>
                    <a:pt x="597" y="331"/>
                    <a:pt x="673" y="340"/>
                    <a:pt x="782" y="362"/>
                  </a:cubicBezTo>
                  <a:cubicBezTo>
                    <a:pt x="799" y="381"/>
                    <a:pt x="816" y="400"/>
                    <a:pt x="833" y="419"/>
                  </a:cubicBezTo>
                  <a:lnTo>
                    <a:pt x="8824" y="1765"/>
                  </a:lnTo>
                  <a:cubicBezTo>
                    <a:pt x="8986" y="1643"/>
                    <a:pt x="9180" y="1572"/>
                    <a:pt x="9382" y="1555"/>
                  </a:cubicBezTo>
                  <a:lnTo>
                    <a:pt x="145"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77" name="Google Shape;14177;p56"/>
            <p:cNvSpPr/>
            <p:nvPr/>
          </p:nvSpPr>
          <p:spPr>
            <a:xfrm>
              <a:off x="4091075" y="3574025"/>
              <a:ext cx="14125" cy="2400"/>
            </a:xfrm>
            <a:custGeom>
              <a:avLst/>
              <a:gdLst/>
              <a:ahLst/>
              <a:cxnLst/>
              <a:rect l="l" t="t" r="r" b="b"/>
              <a:pathLst>
                <a:path w="565" h="96" extrusionOk="0">
                  <a:moveTo>
                    <a:pt x="54" y="0"/>
                  </a:moveTo>
                  <a:cubicBezTo>
                    <a:pt x="36" y="0"/>
                    <a:pt x="18" y="1"/>
                    <a:pt x="1" y="1"/>
                  </a:cubicBezTo>
                  <a:lnTo>
                    <a:pt x="564" y="96"/>
                  </a:lnTo>
                  <a:cubicBezTo>
                    <a:pt x="516" y="71"/>
                    <a:pt x="468" y="50"/>
                    <a:pt x="415" y="35"/>
                  </a:cubicBezTo>
                  <a:cubicBezTo>
                    <a:pt x="296" y="13"/>
                    <a:pt x="175" y="0"/>
                    <a:pt x="5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78" name="Google Shape;14178;p56"/>
            <p:cNvSpPr/>
            <p:nvPr/>
          </p:nvSpPr>
          <p:spPr>
            <a:xfrm>
              <a:off x="4367725" y="3613000"/>
              <a:ext cx="239975" cy="46125"/>
            </a:xfrm>
            <a:custGeom>
              <a:avLst/>
              <a:gdLst/>
              <a:ahLst/>
              <a:cxnLst/>
              <a:rect l="l" t="t" r="r" b="b"/>
              <a:pathLst>
                <a:path w="9599" h="1845" extrusionOk="0">
                  <a:moveTo>
                    <a:pt x="1" y="1"/>
                  </a:moveTo>
                  <a:lnTo>
                    <a:pt x="1" y="1"/>
                  </a:lnTo>
                  <a:cubicBezTo>
                    <a:pt x="255" y="95"/>
                    <a:pt x="499" y="179"/>
                    <a:pt x="705" y="226"/>
                  </a:cubicBezTo>
                  <a:cubicBezTo>
                    <a:pt x="802" y="236"/>
                    <a:pt x="907" y="249"/>
                    <a:pt x="1019" y="263"/>
                  </a:cubicBezTo>
                  <a:cubicBezTo>
                    <a:pt x="911" y="263"/>
                    <a:pt x="806" y="251"/>
                    <a:pt x="703" y="226"/>
                  </a:cubicBezTo>
                  <a:cubicBezTo>
                    <a:pt x="590" y="215"/>
                    <a:pt x="488" y="208"/>
                    <a:pt x="404" y="208"/>
                  </a:cubicBezTo>
                  <a:cubicBezTo>
                    <a:pt x="213" y="208"/>
                    <a:pt x="112" y="242"/>
                    <a:pt x="173" y="335"/>
                  </a:cubicBezTo>
                  <a:cubicBezTo>
                    <a:pt x="5053" y="1156"/>
                    <a:pt x="9147" y="1845"/>
                    <a:pt x="9153" y="1845"/>
                  </a:cubicBezTo>
                  <a:cubicBezTo>
                    <a:pt x="9153" y="1845"/>
                    <a:pt x="9149" y="1844"/>
                    <a:pt x="9140" y="1843"/>
                  </a:cubicBezTo>
                  <a:lnTo>
                    <a:pt x="9140" y="1843"/>
                  </a:lnTo>
                  <a:cubicBezTo>
                    <a:pt x="9144" y="1843"/>
                    <a:pt x="9147" y="1843"/>
                    <a:pt x="9151" y="1843"/>
                  </a:cubicBezTo>
                  <a:cubicBezTo>
                    <a:pt x="9202" y="1843"/>
                    <a:pt x="9276" y="1804"/>
                    <a:pt x="9351" y="1759"/>
                  </a:cubicBezTo>
                  <a:lnTo>
                    <a:pt x="9338" y="1759"/>
                  </a:lnTo>
                  <a:lnTo>
                    <a:pt x="9355" y="1757"/>
                  </a:lnTo>
                  <a:cubicBezTo>
                    <a:pt x="9435" y="1710"/>
                    <a:pt x="9508" y="1656"/>
                    <a:pt x="9557" y="1633"/>
                  </a:cubicBezTo>
                  <a:lnTo>
                    <a:pt x="9452" y="1607"/>
                  </a:lnTo>
                  <a:lnTo>
                    <a:pt x="9557" y="1630"/>
                  </a:lnTo>
                  <a:cubicBezTo>
                    <a:pt x="9569" y="1622"/>
                    <a:pt x="9584" y="1618"/>
                    <a:pt x="9599" y="1616"/>
                  </a:cubicBezTo>
                  <a:cubicBezTo>
                    <a:pt x="9534" y="1605"/>
                    <a:pt x="5136" y="865"/>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4179" name="Google Shape;14179;p56"/>
          <p:cNvGrpSpPr/>
          <p:nvPr/>
        </p:nvGrpSpPr>
        <p:grpSpPr>
          <a:xfrm rot="-900069">
            <a:off x="7169550" y="37577"/>
            <a:ext cx="1670179" cy="1788657"/>
            <a:chOff x="973692" y="3508917"/>
            <a:chExt cx="1252337" cy="1341174"/>
          </a:xfrm>
        </p:grpSpPr>
        <p:sp>
          <p:nvSpPr>
            <p:cNvPr id="14180" name="Google Shape;14180;p56"/>
            <p:cNvSpPr/>
            <p:nvPr/>
          </p:nvSpPr>
          <p:spPr>
            <a:xfrm rot="1799966">
              <a:off x="1084045" y="3990391"/>
              <a:ext cx="1030218" cy="379289"/>
            </a:xfrm>
            <a:prstGeom prst="rect">
              <a:avLst/>
            </a:prstGeom>
            <a:solidFill>
              <a:schemeClr val="accent1"/>
            </a:solidFill>
            <a:ln w="114300" cap="flat" cmpd="sng">
              <a:solidFill>
                <a:schemeClr val="accent1"/>
              </a:solidFill>
              <a:prstDash val="solid"/>
              <a:round/>
              <a:headEnd type="none" w="sm" len="sm"/>
              <a:tailEnd type="none" w="sm" len="sm"/>
            </a:ln>
            <a:effectLst>
              <a:outerShdw blurRad="28575" dist="19050" dir="414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4181" name="Google Shape;14181;p56"/>
            <p:cNvGrpSpPr/>
            <p:nvPr/>
          </p:nvGrpSpPr>
          <p:grpSpPr>
            <a:xfrm rot="3542737">
              <a:off x="1062550" y="3771611"/>
              <a:ext cx="1074621" cy="815786"/>
              <a:chOff x="6148050" y="1482375"/>
              <a:chExt cx="1138725" cy="864450"/>
            </a:xfrm>
          </p:grpSpPr>
          <p:sp>
            <p:nvSpPr>
              <p:cNvPr id="14182" name="Google Shape;14182;p56"/>
              <p:cNvSpPr/>
              <p:nvPr/>
            </p:nvSpPr>
            <p:spPr>
              <a:xfrm>
                <a:off x="6332350" y="2346300"/>
                <a:ext cx="825" cy="525"/>
              </a:xfrm>
              <a:custGeom>
                <a:avLst/>
                <a:gdLst/>
                <a:ahLst/>
                <a:cxnLst/>
                <a:rect l="l" t="t" r="r" b="b"/>
                <a:pathLst>
                  <a:path w="33" h="21" extrusionOk="0">
                    <a:moveTo>
                      <a:pt x="33" y="1"/>
                    </a:moveTo>
                    <a:lnTo>
                      <a:pt x="33" y="1"/>
                    </a:lnTo>
                    <a:cubicBezTo>
                      <a:pt x="19" y="8"/>
                      <a:pt x="9" y="15"/>
                      <a:pt x="0" y="19"/>
                    </a:cubicBezTo>
                    <a:cubicBezTo>
                      <a:pt x="3" y="20"/>
                      <a:pt x="6" y="21"/>
                      <a:pt x="9" y="21"/>
                    </a:cubicBezTo>
                    <a:cubicBezTo>
                      <a:pt x="20" y="21"/>
                      <a:pt x="27" y="14"/>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83" name="Google Shape;14183;p56"/>
              <p:cNvSpPr/>
              <p:nvPr/>
            </p:nvSpPr>
            <p:spPr>
              <a:xfrm>
                <a:off x="7190200" y="1654500"/>
                <a:ext cx="325" cy="75"/>
              </a:xfrm>
              <a:custGeom>
                <a:avLst/>
                <a:gdLst/>
                <a:ahLst/>
                <a:cxnLst/>
                <a:rect l="l" t="t" r="r" b="b"/>
                <a:pathLst>
                  <a:path w="13" h="3" extrusionOk="0">
                    <a:moveTo>
                      <a:pt x="12" y="0"/>
                    </a:moveTo>
                    <a:cubicBezTo>
                      <a:pt x="8" y="0"/>
                      <a:pt x="3" y="0"/>
                      <a:pt x="1" y="2"/>
                    </a:cubicBezTo>
                    <a:cubicBezTo>
                      <a:pt x="5" y="2"/>
                      <a:pt x="8"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84" name="Google Shape;14184;p56"/>
              <p:cNvSpPr/>
              <p:nvPr/>
            </p:nvSpPr>
            <p:spPr>
              <a:xfrm>
                <a:off x="7253675" y="1799525"/>
                <a:ext cx="20875" cy="21100"/>
              </a:xfrm>
              <a:custGeom>
                <a:avLst/>
                <a:gdLst/>
                <a:ahLst/>
                <a:cxnLst/>
                <a:rect l="l" t="t" r="r" b="b"/>
                <a:pathLst>
                  <a:path w="835" h="844" extrusionOk="0">
                    <a:moveTo>
                      <a:pt x="209" y="1"/>
                    </a:moveTo>
                    <a:cubicBezTo>
                      <a:pt x="133" y="1"/>
                      <a:pt x="61" y="14"/>
                      <a:pt x="0" y="48"/>
                    </a:cubicBezTo>
                    <a:cubicBezTo>
                      <a:pt x="211" y="396"/>
                      <a:pt x="547" y="516"/>
                      <a:pt x="798" y="843"/>
                    </a:cubicBezTo>
                    <a:cubicBezTo>
                      <a:pt x="795" y="829"/>
                      <a:pt x="798" y="815"/>
                      <a:pt x="802" y="804"/>
                    </a:cubicBezTo>
                    <a:cubicBezTo>
                      <a:pt x="805" y="781"/>
                      <a:pt x="816" y="760"/>
                      <a:pt x="835" y="744"/>
                    </a:cubicBezTo>
                    <a:cubicBezTo>
                      <a:pt x="763" y="635"/>
                      <a:pt x="689" y="516"/>
                      <a:pt x="605" y="384"/>
                    </a:cubicBezTo>
                    <a:cubicBezTo>
                      <a:pt x="478" y="380"/>
                      <a:pt x="336" y="326"/>
                      <a:pt x="380" y="252"/>
                    </a:cubicBezTo>
                    <a:lnTo>
                      <a:pt x="380" y="252"/>
                    </a:lnTo>
                    <a:cubicBezTo>
                      <a:pt x="436" y="318"/>
                      <a:pt x="480" y="342"/>
                      <a:pt x="518" y="342"/>
                    </a:cubicBezTo>
                    <a:cubicBezTo>
                      <a:pt x="537" y="342"/>
                      <a:pt x="554" y="336"/>
                      <a:pt x="570" y="326"/>
                    </a:cubicBezTo>
                    <a:cubicBezTo>
                      <a:pt x="510" y="231"/>
                      <a:pt x="448" y="127"/>
                      <a:pt x="383" y="20"/>
                    </a:cubicBezTo>
                    <a:cubicBezTo>
                      <a:pt x="326" y="8"/>
                      <a:pt x="266" y="1"/>
                      <a:pt x="2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85" name="Google Shape;14185;p56"/>
              <p:cNvSpPr/>
              <p:nvPr/>
            </p:nvSpPr>
            <p:spPr>
              <a:xfrm>
                <a:off x="6604725" y="1737025"/>
                <a:ext cx="47900" cy="30100"/>
              </a:xfrm>
              <a:custGeom>
                <a:avLst/>
                <a:gdLst/>
                <a:ahLst/>
                <a:cxnLst/>
                <a:rect l="l" t="t" r="r" b="b"/>
                <a:pathLst>
                  <a:path w="1916" h="1204" extrusionOk="0">
                    <a:moveTo>
                      <a:pt x="1566" y="0"/>
                    </a:moveTo>
                    <a:lnTo>
                      <a:pt x="1566" y="0"/>
                    </a:lnTo>
                    <a:cubicBezTo>
                      <a:pt x="1480" y="204"/>
                      <a:pt x="1269" y="12"/>
                      <a:pt x="1141" y="237"/>
                    </a:cubicBezTo>
                    <a:cubicBezTo>
                      <a:pt x="1115" y="260"/>
                      <a:pt x="1087" y="270"/>
                      <a:pt x="1058" y="270"/>
                    </a:cubicBezTo>
                    <a:cubicBezTo>
                      <a:pt x="993" y="270"/>
                      <a:pt x="924" y="219"/>
                      <a:pt x="863" y="142"/>
                    </a:cubicBezTo>
                    <a:lnTo>
                      <a:pt x="766" y="195"/>
                    </a:lnTo>
                    <a:lnTo>
                      <a:pt x="805" y="221"/>
                    </a:lnTo>
                    <a:lnTo>
                      <a:pt x="701" y="230"/>
                    </a:lnTo>
                    <a:lnTo>
                      <a:pt x="490" y="346"/>
                    </a:lnTo>
                    <a:lnTo>
                      <a:pt x="548" y="571"/>
                    </a:lnTo>
                    <a:cubicBezTo>
                      <a:pt x="526" y="590"/>
                      <a:pt x="505" y="598"/>
                      <a:pt x="486" y="598"/>
                    </a:cubicBezTo>
                    <a:cubicBezTo>
                      <a:pt x="427" y="598"/>
                      <a:pt x="378" y="523"/>
                      <a:pt x="328" y="436"/>
                    </a:cubicBezTo>
                    <a:cubicBezTo>
                      <a:pt x="270" y="469"/>
                      <a:pt x="212" y="501"/>
                      <a:pt x="154" y="534"/>
                    </a:cubicBezTo>
                    <a:cubicBezTo>
                      <a:pt x="239" y="649"/>
                      <a:pt x="238" y="683"/>
                      <a:pt x="203" y="683"/>
                    </a:cubicBezTo>
                    <a:cubicBezTo>
                      <a:pt x="156" y="683"/>
                      <a:pt x="47" y="623"/>
                      <a:pt x="1" y="622"/>
                    </a:cubicBezTo>
                    <a:lnTo>
                      <a:pt x="1" y="622"/>
                    </a:lnTo>
                    <a:cubicBezTo>
                      <a:pt x="138" y="786"/>
                      <a:pt x="200" y="993"/>
                      <a:pt x="258" y="1203"/>
                    </a:cubicBezTo>
                    <a:lnTo>
                      <a:pt x="1916" y="290"/>
                    </a:lnTo>
                    <a:cubicBezTo>
                      <a:pt x="1876" y="234"/>
                      <a:pt x="1828" y="183"/>
                      <a:pt x="1774" y="139"/>
                    </a:cubicBezTo>
                    <a:lnTo>
                      <a:pt x="1563" y="364"/>
                    </a:lnTo>
                    <a:cubicBezTo>
                      <a:pt x="1394" y="304"/>
                      <a:pt x="1649" y="163"/>
                      <a:pt x="15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86" name="Google Shape;14186;p56"/>
              <p:cNvSpPr/>
              <p:nvPr/>
            </p:nvSpPr>
            <p:spPr>
              <a:xfrm>
                <a:off x="7006950" y="1527275"/>
                <a:ext cx="7500" cy="5525"/>
              </a:xfrm>
              <a:custGeom>
                <a:avLst/>
                <a:gdLst/>
                <a:ahLst/>
                <a:cxnLst/>
                <a:rect l="l" t="t" r="r" b="b"/>
                <a:pathLst>
                  <a:path w="300" h="221" extrusionOk="0">
                    <a:moveTo>
                      <a:pt x="265" y="1"/>
                    </a:moveTo>
                    <a:lnTo>
                      <a:pt x="0" y="147"/>
                    </a:lnTo>
                    <a:lnTo>
                      <a:pt x="211" y="221"/>
                    </a:lnTo>
                    <a:cubicBezTo>
                      <a:pt x="299" y="191"/>
                      <a:pt x="295" y="103"/>
                      <a:pt x="2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87" name="Google Shape;14187;p56"/>
              <p:cNvSpPr/>
              <p:nvPr/>
            </p:nvSpPr>
            <p:spPr>
              <a:xfrm>
                <a:off x="6524350" y="1765525"/>
                <a:ext cx="80000" cy="44425"/>
              </a:xfrm>
              <a:custGeom>
                <a:avLst/>
                <a:gdLst/>
                <a:ahLst/>
                <a:cxnLst/>
                <a:rect l="l" t="t" r="r" b="b"/>
                <a:pathLst>
                  <a:path w="3200" h="1777" extrusionOk="0">
                    <a:moveTo>
                      <a:pt x="2275" y="1"/>
                    </a:moveTo>
                    <a:lnTo>
                      <a:pt x="2017" y="145"/>
                    </a:lnTo>
                    <a:cubicBezTo>
                      <a:pt x="1971" y="196"/>
                      <a:pt x="1932" y="254"/>
                      <a:pt x="1901" y="318"/>
                    </a:cubicBezTo>
                    <a:cubicBezTo>
                      <a:pt x="1876" y="298"/>
                      <a:pt x="1853" y="274"/>
                      <a:pt x="1834" y="247"/>
                    </a:cubicBezTo>
                    <a:cubicBezTo>
                      <a:pt x="1792" y="270"/>
                      <a:pt x="1753" y="291"/>
                      <a:pt x="1711" y="314"/>
                    </a:cubicBezTo>
                    <a:cubicBezTo>
                      <a:pt x="1744" y="339"/>
                      <a:pt x="1779" y="356"/>
                      <a:pt x="1818" y="367"/>
                    </a:cubicBezTo>
                    <a:cubicBezTo>
                      <a:pt x="1808" y="460"/>
                      <a:pt x="1785" y="496"/>
                      <a:pt x="1755" y="496"/>
                    </a:cubicBezTo>
                    <a:cubicBezTo>
                      <a:pt x="1716" y="496"/>
                      <a:pt x="1665" y="439"/>
                      <a:pt x="1609" y="372"/>
                    </a:cubicBezTo>
                    <a:cubicBezTo>
                      <a:pt x="1069" y="673"/>
                      <a:pt x="531" y="972"/>
                      <a:pt x="0" y="1271"/>
                    </a:cubicBezTo>
                    <a:lnTo>
                      <a:pt x="197" y="1304"/>
                    </a:lnTo>
                    <a:lnTo>
                      <a:pt x="360" y="1777"/>
                    </a:lnTo>
                    <a:cubicBezTo>
                      <a:pt x="1294" y="1262"/>
                      <a:pt x="2244" y="740"/>
                      <a:pt x="3200" y="212"/>
                    </a:cubicBezTo>
                    <a:cubicBezTo>
                      <a:pt x="2968" y="54"/>
                      <a:pt x="2695" y="27"/>
                      <a:pt x="2485" y="27"/>
                    </a:cubicBezTo>
                    <a:cubicBezTo>
                      <a:pt x="2426" y="27"/>
                      <a:pt x="2372" y="29"/>
                      <a:pt x="2326" y="31"/>
                    </a:cubicBezTo>
                    <a:cubicBezTo>
                      <a:pt x="2312" y="15"/>
                      <a:pt x="2295" y="3"/>
                      <a:pt x="2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88" name="Google Shape;14188;p56"/>
              <p:cNvSpPr/>
              <p:nvPr/>
            </p:nvSpPr>
            <p:spPr>
              <a:xfrm>
                <a:off x="6363000" y="1817400"/>
                <a:ext cx="139050" cy="84300"/>
              </a:xfrm>
              <a:custGeom>
                <a:avLst/>
                <a:gdLst/>
                <a:ahLst/>
                <a:cxnLst/>
                <a:rect l="l" t="t" r="r" b="b"/>
                <a:pathLst>
                  <a:path w="5562" h="3372" extrusionOk="0">
                    <a:moveTo>
                      <a:pt x="1220" y="2203"/>
                    </a:moveTo>
                    <a:lnTo>
                      <a:pt x="1180" y="2286"/>
                    </a:lnTo>
                    <a:cubicBezTo>
                      <a:pt x="1174" y="2252"/>
                      <a:pt x="1190" y="2219"/>
                      <a:pt x="1220" y="2203"/>
                    </a:cubicBezTo>
                    <a:close/>
                    <a:moveTo>
                      <a:pt x="280" y="2952"/>
                    </a:moveTo>
                    <a:cubicBezTo>
                      <a:pt x="318" y="2952"/>
                      <a:pt x="359" y="2998"/>
                      <a:pt x="397" y="3061"/>
                    </a:cubicBezTo>
                    <a:cubicBezTo>
                      <a:pt x="351" y="3028"/>
                      <a:pt x="309" y="2994"/>
                      <a:pt x="267" y="2954"/>
                    </a:cubicBezTo>
                    <a:cubicBezTo>
                      <a:pt x="271" y="2953"/>
                      <a:pt x="275" y="2952"/>
                      <a:pt x="280" y="2952"/>
                    </a:cubicBezTo>
                    <a:close/>
                    <a:moveTo>
                      <a:pt x="5015" y="1"/>
                    </a:moveTo>
                    <a:lnTo>
                      <a:pt x="4904" y="63"/>
                    </a:lnTo>
                    <a:lnTo>
                      <a:pt x="5193" y="430"/>
                    </a:lnTo>
                    <a:lnTo>
                      <a:pt x="5015" y="583"/>
                    </a:lnTo>
                    <a:cubicBezTo>
                      <a:pt x="5177" y="441"/>
                      <a:pt x="4973" y="281"/>
                      <a:pt x="4871" y="82"/>
                    </a:cubicBezTo>
                    <a:cubicBezTo>
                      <a:pt x="3654" y="763"/>
                      <a:pt x="2476" y="1424"/>
                      <a:pt x="1364" y="2052"/>
                    </a:cubicBezTo>
                    <a:lnTo>
                      <a:pt x="1554" y="2321"/>
                    </a:lnTo>
                    <a:cubicBezTo>
                      <a:pt x="1471" y="2252"/>
                      <a:pt x="1350" y="2193"/>
                      <a:pt x="1269" y="2193"/>
                    </a:cubicBezTo>
                    <a:cubicBezTo>
                      <a:pt x="1250" y="2193"/>
                      <a:pt x="1233" y="2196"/>
                      <a:pt x="1220" y="2203"/>
                    </a:cubicBezTo>
                    <a:lnTo>
                      <a:pt x="1262" y="2110"/>
                    </a:lnTo>
                    <a:lnTo>
                      <a:pt x="376" y="2611"/>
                    </a:lnTo>
                    <a:cubicBezTo>
                      <a:pt x="422" y="2655"/>
                      <a:pt x="464" y="2701"/>
                      <a:pt x="504" y="2750"/>
                    </a:cubicBezTo>
                    <a:cubicBezTo>
                      <a:pt x="443" y="2734"/>
                      <a:pt x="392" y="2678"/>
                      <a:pt x="348" y="2627"/>
                    </a:cubicBezTo>
                    <a:lnTo>
                      <a:pt x="135" y="2748"/>
                    </a:lnTo>
                    <a:cubicBezTo>
                      <a:pt x="295" y="3033"/>
                      <a:pt x="119" y="3056"/>
                      <a:pt x="0" y="3105"/>
                    </a:cubicBezTo>
                    <a:cubicBezTo>
                      <a:pt x="56" y="3153"/>
                      <a:pt x="100" y="3230"/>
                      <a:pt x="128" y="3371"/>
                    </a:cubicBezTo>
                    <a:cubicBezTo>
                      <a:pt x="237" y="3311"/>
                      <a:pt x="348" y="3251"/>
                      <a:pt x="459" y="3191"/>
                    </a:cubicBezTo>
                    <a:cubicBezTo>
                      <a:pt x="441" y="3147"/>
                      <a:pt x="420" y="3102"/>
                      <a:pt x="397" y="3061"/>
                    </a:cubicBezTo>
                    <a:lnTo>
                      <a:pt x="397" y="3061"/>
                    </a:lnTo>
                    <a:cubicBezTo>
                      <a:pt x="443" y="3093"/>
                      <a:pt x="490" y="3121"/>
                      <a:pt x="538" y="3147"/>
                    </a:cubicBezTo>
                    <a:cubicBezTo>
                      <a:pt x="2080" y="2303"/>
                      <a:pt x="3782" y="1368"/>
                      <a:pt x="5562" y="390"/>
                    </a:cubicBezTo>
                    <a:cubicBezTo>
                      <a:pt x="5393" y="318"/>
                      <a:pt x="5186" y="70"/>
                      <a:pt x="50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89" name="Google Shape;14189;p56"/>
              <p:cNvSpPr/>
              <p:nvPr/>
            </p:nvSpPr>
            <p:spPr>
              <a:xfrm>
                <a:off x="7104150" y="1482375"/>
                <a:ext cx="175" cy="125"/>
              </a:xfrm>
              <a:custGeom>
                <a:avLst/>
                <a:gdLst/>
                <a:ahLst/>
                <a:cxnLst/>
                <a:rect l="l" t="t" r="r" b="b"/>
                <a:pathLst>
                  <a:path w="7" h="5" extrusionOk="0">
                    <a:moveTo>
                      <a:pt x="7" y="0"/>
                    </a:moveTo>
                    <a:lnTo>
                      <a:pt x="0" y="5"/>
                    </a:lnTo>
                    <a:lnTo>
                      <a:pt x="5" y="5"/>
                    </a:lnTo>
                    <a:cubicBezTo>
                      <a:pt x="5" y="2"/>
                      <a:pt x="7"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90" name="Google Shape;14190;p56"/>
              <p:cNvSpPr/>
              <p:nvPr/>
            </p:nvSpPr>
            <p:spPr>
              <a:xfrm>
                <a:off x="6798550" y="1533200"/>
                <a:ext cx="210850" cy="126350"/>
              </a:xfrm>
              <a:custGeom>
                <a:avLst/>
                <a:gdLst/>
                <a:ahLst/>
                <a:cxnLst/>
                <a:rect l="l" t="t" r="r" b="b"/>
                <a:pathLst>
                  <a:path w="8434" h="5054" extrusionOk="0">
                    <a:moveTo>
                      <a:pt x="6832" y="1229"/>
                    </a:moveTo>
                    <a:cubicBezTo>
                      <a:pt x="6871" y="1264"/>
                      <a:pt x="6906" y="1308"/>
                      <a:pt x="6932" y="1356"/>
                    </a:cubicBezTo>
                    <a:cubicBezTo>
                      <a:pt x="6836" y="1338"/>
                      <a:pt x="6820" y="1289"/>
                      <a:pt x="6832" y="1229"/>
                    </a:cubicBezTo>
                    <a:close/>
                    <a:moveTo>
                      <a:pt x="1222" y="4045"/>
                    </a:moveTo>
                    <a:lnTo>
                      <a:pt x="1433" y="4080"/>
                    </a:lnTo>
                    <a:cubicBezTo>
                      <a:pt x="1474" y="4110"/>
                      <a:pt x="1516" y="4191"/>
                      <a:pt x="1472" y="4215"/>
                    </a:cubicBezTo>
                    <a:lnTo>
                      <a:pt x="1222" y="4045"/>
                    </a:lnTo>
                    <a:close/>
                    <a:moveTo>
                      <a:pt x="8165" y="0"/>
                    </a:moveTo>
                    <a:lnTo>
                      <a:pt x="8165" y="0"/>
                    </a:lnTo>
                    <a:cubicBezTo>
                      <a:pt x="7759" y="223"/>
                      <a:pt x="7326" y="459"/>
                      <a:pt x="6864" y="712"/>
                    </a:cubicBezTo>
                    <a:lnTo>
                      <a:pt x="7020" y="788"/>
                    </a:lnTo>
                    <a:lnTo>
                      <a:pt x="6725" y="851"/>
                    </a:lnTo>
                    <a:lnTo>
                      <a:pt x="6725" y="786"/>
                    </a:lnTo>
                    <a:lnTo>
                      <a:pt x="6528" y="895"/>
                    </a:lnTo>
                    <a:cubicBezTo>
                      <a:pt x="6653" y="923"/>
                      <a:pt x="6776" y="965"/>
                      <a:pt x="6892" y="1018"/>
                    </a:cubicBezTo>
                    <a:cubicBezTo>
                      <a:pt x="6892" y="1076"/>
                      <a:pt x="6843" y="1157"/>
                      <a:pt x="6832" y="1229"/>
                    </a:cubicBezTo>
                    <a:cubicBezTo>
                      <a:pt x="6750" y="1158"/>
                      <a:pt x="6660" y="1139"/>
                      <a:pt x="6573" y="1139"/>
                    </a:cubicBezTo>
                    <a:cubicBezTo>
                      <a:pt x="6469" y="1139"/>
                      <a:pt x="6371" y="1166"/>
                      <a:pt x="6302" y="1166"/>
                    </a:cubicBezTo>
                    <a:cubicBezTo>
                      <a:pt x="6243" y="1166"/>
                      <a:pt x="6205" y="1147"/>
                      <a:pt x="6201" y="1073"/>
                    </a:cubicBezTo>
                    <a:cubicBezTo>
                      <a:pt x="4613" y="1943"/>
                      <a:pt x="2770" y="2954"/>
                      <a:pt x="791" y="4043"/>
                    </a:cubicBezTo>
                    <a:cubicBezTo>
                      <a:pt x="859" y="4160"/>
                      <a:pt x="930" y="4326"/>
                      <a:pt x="1088" y="4326"/>
                    </a:cubicBezTo>
                    <a:cubicBezTo>
                      <a:pt x="1090" y="4326"/>
                      <a:pt x="1092" y="4326"/>
                      <a:pt x="1094" y="4326"/>
                    </a:cubicBezTo>
                    <a:lnTo>
                      <a:pt x="1094" y="4326"/>
                    </a:lnTo>
                    <a:cubicBezTo>
                      <a:pt x="1056" y="4480"/>
                      <a:pt x="940" y="4534"/>
                      <a:pt x="810" y="4534"/>
                    </a:cubicBezTo>
                    <a:cubicBezTo>
                      <a:pt x="640" y="4534"/>
                      <a:pt x="447" y="4442"/>
                      <a:pt x="376" y="4365"/>
                    </a:cubicBezTo>
                    <a:lnTo>
                      <a:pt x="376" y="4365"/>
                    </a:lnTo>
                    <a:cubicBezTo>
                      <a:pt x="419" y="4408"/>
                      <a:pt x="460" y="4424"/>
                      <a:pt x="499" y="4424"/>
                    </a:cubicBezTo>
                    <a:cubicBezTo>
                      <a:pt x="610" y="4424"/>
                      <a:pt x="705" y="4296"/>
                      <a:pt x="797" y="4282"/>
                    </a:cubicBezTo>
                    <a:cubicBezTo>
                      <a:pt x="749" y="4212"/>
                      <a:pt x="709" y="4157"/>
                      <a:pt x="672" y="4110"/>
                    </a:cubicBezTo>
                    <a:lnTo>
                      <a:pt x="0" y="4481"/>
                    </a:lnTo>
                    <a:cubicBezTo>
                      <a:pt x="47" y="4520"/>
                      <a:pt x="92" y="4562"/>
                      <a:pt x="127" y="4562"/>
                    </a:cubicBezTo>
                    <a:cubicBezTo>
                      <a:pt x="142" y="4562"/>
                      <a:pt x="154" y="4555"/>
                      <a:pt x="165" y="4537"/>
                    </a:cubicBezTo>
                    <a:lnTo>
                      <a:pt x="165" y="4537"/>
                    </a:lnTo>
                    <a:lnTo>
                      <a:pt x="121" y="4820"/>
                    </a:lnTo>
                    <a:lnTo>
                      <a:pt x="373" y="4780"/>
                    </a:lnTo>
                    <a:lnTo>
                      <a:pt x="373" y="4780"/>
                    </a:lnTo>
                    <a:cubicBezTo>
                      <a:pt x="336" y="4889"/>
                      <a:pt x="269" y="4943"/>
                      <a:pt x="304" y="5054"/>
                    </a:cubicBezTo>
                    <a:cubicBezTo>
                      <a:pt x="2617" y="3777"/>
                      <a:pt x="4748" y="2599"/>
                      <a:pt x="6491" y="1630"/>
                    </a:cubicBezTo>
                    <a:cubicBezTo>
                      <a:pt x="7191" y="1261"/>
                      <a:pt x="7840" y="920"/>
                      <a:pt x="8434" y="612"/>
                    </a:cubicBezTo>
                    <a:cubicBezTo>
                      <a:pt x="8422" y="543"/>
                      <a:pt x="8383" y="445"/>
                      <a:pt x="8292" y="283"/>
                    </a:cubicBezTo>
                    <a:lnTo>
                      <a:pt x="8079" y="401"/>
                    </a:lnTo>
                    <a:cubicBezTo>
                      <a:pt x="8163" y="355"/>
                      <a:pt x="8165" y="204"/>
                      <a:pt x="81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91" name="Google Shape;14191;p56"/>
              <p:cNvSpPr/>
              <p:nvPr/>
            </p:nvSpPr>
            <p:spPr>
              <a:xfrm>
                <a:off x="7025025" y="1764950"/>
                <a:ext cx="6575" cy="16725"/>
              </a:xfrm>
              <a:custGeom>
                <a:avLst/>
                <a:gdLst/>
                <a:ahLst/>
                <a:cxnLst/>
                <a:rect l="l" t="t" r="r" b="b"/>
                <a:pathLst>
                  <a:path w="263" h="669" extrusionOk="0">
                    <a:moveTo>
                      <a:pt x="1" y="1"/>
                    </a:moveTo>
                    <a:lnTo>
                      <a:pt x="1" y="1"/>
                    </a:lnTo>
                    <a:cubicBezTo>
                      <a:pt x="24" y="149"/>
                      <a:pt x="47" y="316"/>
                      <a:pt x="77" y="494"/>
                    </a:cubicBezTo>
                    <a:lnTo>
                      <a:pt x="172" y="520"/>
                    </a:lnTo>
                    <a:lnTo>
                      <a:pt x="263" y="668"/>
                    </a:lnTo>
                    <a:cubicBezTo>
                      <a:pt x="232" y="476"/>
                      <a:pt x="202" y="297"/>
                      <a:pt x="177" y="137"/>
                    </a:cubicBezTo>
                    <a:cubicBezTo>
                      <a:pt x="119" y="91"/>
                      <a:pt x="59" y="4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92" name="Google Shape;14192;p56"/>
              <p:cNvSpPr/>
              <p:nvPr/>
            </p:nvSpPr>
            <p:spPr>
              <a:xfrm>
                <a:off x="7002775" y="1531850"/>
                <a:ext cx="4150" cy="3325"/>
              </a:xfrm>
              <a:custGeom>
                <a:avLst/>
                <a:gdLst/>
                <a:ahLst/>
                <a:cxnLst/>
                <a:rect l="l" t="t" r="r" b="b"/>
                <a:pathLst>
                  <a:path w="166" h="133" extrusionOk="0">
                    <a:moveTo>
                      <a:pt x="96" y="1"/>
                    </a:moveTo>
                    <a:lnTo>
                      <a:pt x="0" y="54"/>
                    </a:lnTo>
                    <a:cubicBezTo>
                      <a:pt x="55" y="97"/>
                      <a:pt x="98" y="132"/>
                      <a:pt x="129" y="132"/>
                    </a:cubicBezTo>
                    <a:cubicBezTo>
                      <a:pt x="144" y="132"/>
                      <a:pt x="156" y="125"/>
                      <a:pt x="165" y="107"/>
                    </a:cubicBezTo>
                    <a:lnTo>
                      <a:pt x="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93" name="Google Shape;14193;p56"/>
              <p:cNvSpPr/>
              <p:nvPr/>
            </p:nvSpPr>
            <p:spPr>
              <a:xfrm>
                <a:off x="6647225" y="1661050"/>
                <a:ext cx="137425" cy="79175"/>
              </a:xfrm>
              <a:custGeom>
                <a:avLst/>
                <a:gdLst/>
                <a:ahLst/>
                <a:cxnLst/>
                <a:rect l="l" t="t" r="r" b="b"/>
                <a:pathLst>
                  <a:path w="5497" h="3167" extrusionOk="0">
                    <a:moveTo>
                      <a:pt x="1009" y="2242"/>
                    </a:moveTo>
                    <a:lnTo>
                      <a:pt x="1009" y="2242"/>
                    </a:lnTo>
                    <a:cubicBezTo>
                      <a:pt x="1050" y="2272"/>
                      <a:pt x="1345" y="2416"/>
                      <a:pt x="1342" y="2675"/>
                    </a:cubicBezTo>
                    <a:lnTo>
                      <a:pt x="1050" y="2529"/>
                    </a:lnTo>
                    <a:lnTo>
                      <a:pt x="1219" y="2434"/>
                    </a:lnTo>
                    <a:lnTo>
                      <a:pt x="1009" y="2242"/>
                    </a:lnTo>
                    <a:close/>
                    <a:moveTo>
                      <a:pt x="4908" y="0"/>
                    </a:moveTo>
                    <a:lnTo>
                      <a:pt x="4657" y="139"/>
                    </a:lnTo>
                    <a:lnTo>
                      <a:pt x="4820" y="362"/>
                    </a:lnTo>
                    <a:lnTo>
                      <a:pt x="4535" y="206"/>
                    </a:lnTo>
                    <a:cubicBezTo>
                      <a:pt x="3308" y="883"/>
                      <a:pt x="2047" y="1581"/>
                      <a:pt x="779" y="2284"/>
                    </a:cubicBezTo>
                    <a:cubicBezTo>
                      <a:pt x="849" y="2314"/>
                      <a:pt x="913" y="2395"/>
                      <a:pt x="967" y="2578"/>
                    </a:cubicBezTo>
                    <a:cubicBezTo>
                      <a:pt x="939" y="2588"/>
                      <a:pt x="916" y="2592"/>
                      <a:pt x="897" y="2592"/>
                    </a:cubicBezTo>
                    <a:cubicBezTo>
                      <a:pt x="776" y="2592"/>
                      <a:pt x="821" y="2413"/>
                      <a:pt x="733" y="2309"/>
                    </a:cubicBezTo>
                    <a:lnTo>
                      <a:pt x="489" y="2446"/>
                    </a:lnTo>
                    <a:cubicBezTo>
                      <a:pt x="494" y="2455"/>
                      <a:pt x="499" y="2464"/>
                      <a:pt x="503" y="2474"/>
                    </a:cubicBezTo>
                    <a:cubicBezTo>
                      <a:pt x="566" y="2557"/>
                      <a:pt x="629" y="2695"/>
                      <a:pt x="691" y="2695"/>
                    </a:cubicBezTo>
                    <a:cubicBezTo>
                      <a:pt x="705" y="2695"/>
                      <a:pt x="719" y="2689"/>
                      <a:pt x="733" y="2673"/>
                    </a:cubicBezTo>
                    <a:lnTo>
                      <a:pt x="714" y="2566"/>
                    </a:lnTo>
                    <a:lnTo>
                      <a:pt x="756" y="2643"/>
                    </a:lnTo>
                    <a:cubicBezTo>
                      <a:pt x="749" y="2654"/>
                      <a:pt x="742" y="2664"/>
                      <a:pt x="733" y="2673"/>
                    </a:cubicBezTo>
                    <a:lnTo>
                      <a:pt x="754" y="2798"/>
                    </a:lnTo>
                    <a:cubicBezTo>
                      <a:pt x="547" y="2659"/>
                      <a:pt x="482" y="2652"/>
                      <a:pt x="352" y="2520"/>
                    </a:cubicBezTo>
                    <a:lnTo>
                      <a:pt x="0" y="2715"/>
                    </a:lnTo>
                    <a:cubicBezTo>
                      <a:pt x="60" y="2817"/>
                      <a:pt x="125" y="2912"/>
                      <a:pt x="228" y="2912"/>
                    </a:cubicBezTo>
                    <a:cubicBezTo>
                      <a:pt x="237" y="2912"/>
                      <a:pt x="246" y="2911"/>
                      <a:pt x="255" y="2909"/>
                    </a:cubicBezTo>
                    <a:cubicBezTo>
                      <a:pt x="253" y="2898"/>
                      <a:pt x="248" y="2891"/>
                      <a:pt x="246" y="2879"/>
                    </a:cubicBezTo>
                    <a:cubicBezTo>
                      <a:pt x="246" y="2833"/>
                      <a:pt x="262" y="2818"/>
                      <a:pt x="284" y="2818"/>
                    </a:cubicBezTo>
                    <a:cubicBezTo>
                      <a:pt x="312" y="2818"/>
                      <a:pt x="350" y="2844"/>
                      <a:pt x="373" y="2861"/>
                    </a:cubicBezTo>
                    <a:cubicBezTo>
                      <a:pt x="339" y="2886"/>
                      <a:pt x="297" y="2903"/>
                      <a:pt x="255" y="2909"/>
                    </a:cubicBezTo>
                    <a:cubicBezTo>
                      <a:pt x="325" y="3136"/>
                      <a:pt x="397" y="3167"/>
                      <a:pt x="473" y="3167"/>
                    </a:cubicBezTo>
                    <a:cubicBezTo>
                      <a:pt x="488" y="3167"/>
                      <a:pt x="502" y="3166"/>
                      <a:pt x="517" y="3165"/>
                    </a:cubicBezTo>
                    <a:cubicBezTo>
                      <a:pt x="2209" y="2233"/>
                      <a:pt x="3890" y="1305"/>
                      <a:pt x="5497" y="417"/>
                    </a:cubicBezTo>
                    <a:cubicBezTo>
                      <a:pt x="5311" y="276"/>
                      <a:pt x="5063" y="204"/>
                      <a:pt x="49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94" name="Google Shape;14194;p56"/>
              <p:cNvSpPr/>
              <p:nvPr/>
            </p:nvSpPr>
            <p:spPr>
              <a:xfrm>
                <a:off x="7057475" y="1483875"/>
                <a:ext cx="177500" cy="290125"/>
              </a:xfrm>
              <a:custGeom>
                <a:avLst/>
                <a:gdLst/>
                <a:ahLst/>
                <a:cxnLst/>
                <a:rect l="l" t="t" r="r" b="b"/>
                <a:pathLst>
                  <a:path w="7100" h="11605" extrusionOk="0">
                    <a:moveTo>
                      <a:pt x="1026" y="415"/>
                    </a:moveTo>
                    <a:lnTo>
                      <a:pt x="1026" y="415"/>
                    </a:lnTo>
                    <a:cubicBezTo>
                      <a:pt x="1151" y="554"/>
                      <a:pt x="1320" y="612"/>
                      <a:pt x="1362" y="749"/>
                    </a:cubicBezTo>
                    <a:lnTo>
                      <a:pt x="1362" y="434"/>
                    </a:lnTo>
                    <a:cubicBezTo>
                      <a:pt x="1531" y="443"/>
                      <a:pt x="1443" y="853"/>
                      <a:pt x="1651" y="1048"/>
                    </a:cubicBezTo>
                    <a:cubicBezTo>
                      <a:pt x="1514" y="1041"/>
                      <a:pt x="1435" y="798"/>
                      <a:pt x="1342" y="798"/>
                    </a:cubicBezTo>
                    <a:cubicBezTo>
                      <a:pt x="1320" y="798"/>
                      <a:pt x="1298" y="811"/>
                      <a:pt x="1274" y="844"/>
                    </a:cubicBezTo>
                    <a:cubicBezTo>
                      <a:pt x="1310" y="915"/>
                      <a:pt x="1348" y="986"/>
                      <a:pt x="1383" y="986"/>
                    </a:cubicBezTo>
                    <a:cubicBezTo>
                      <a:pt x="1389" y="986"/>
                      <a:pt x="1394" y="984"/>
                      <a:pt x="1399" y="981"/>
                    </a:cubicBezTo>
                    <a:lnTo>
                      <a:pt x="1399" y="981"/>
                    </a:lnTo>
                    <a:cubicBezTo>
                      <a:pt x="1387" y="1136"/>
                      <a:pt x="1350" y="1193"/>
                      <a:pt x="1297" y="1193"/>
                    </a:cubicBezTo>
                    <a:cubicBezTo>
                      <a:pt x="1146" y="1193"/>
                      <a:pt x="865" y="733"/>
                      <a:pt x="646" y="733"/>
                    </a:cubicBezTo>
                    <a:cubicBezTo>
                      <a:pt x="644" y="733"/>
                      <a:pt x="642" y="733"/>
                      <a:pt x="641" y="733"/>
                    </a:cubicBezTo>
                    <a:cubicBezTo>
                      <a:pt x="650" y="685"/>
                      <a:pt x="678" y="667"/>
                      <a:pt x="717" y="667"/>
                    </a:cubicBezTo>
                    <a:cubicBezTo>
                      <a:pt x="822" y="667"/>
                      <a:pt x="1005" y="793"/>
                      <a:pt x="1126" y="793"/>
                    </a:cubicBezTo>
                    <a:cubicBezTo>
                      <a:pt x="1176" y="793"/>
                      <a:pt x="1215" y="772"/>
                      <a:pt x="1234" y="714"/>
                    </a:cubicBezTo>
                    <a:lnTo>
                      <a:pt x="1234" y="712"/>
                    </a:lnTo>
                    <a:cubicBezTo>
                      <a:pt x="1192" y="582"/>
                      <a:pt x="1023" y="573"/>
                      <a:pt x="1026" y="415"/>
                    </a:cubicBezTo>
                    <a:close/>
                    <a:moveTo>
                      <a:pt x="5688" y="8373"/>
                    </a:moveTo>
                    <a:cubicBezTo>
                      <a:pt x="5688" y="8383"/>
                      <a:pt x="5688" y="8394"/>
                      <a:pt x="5690" y="8406"/>
                    </a:cubicBezTo>
                    <a:cubicBezTo>
                      <a:pt x="5690" y="8396"/>
                      <a:pt x="5689" y="8385"/>
                      <a:pt x="5688" y="8373"/>
                    </a:cubicBezTo>
                    <a:close/>
                    <a:moveTo>
                      <a:pt x="1777" y="0"/>
                    </a:moveTo>
                    <a:lnTo>
                      <a:pt x="1777" y="0"/>
                    </a:lnTo>
                    <a:cubicBezTo>
                      <a:pt x="1733" y="28"/>
                      <a:pt x="1679" y="58"/>
                      <a:pt x="1619" y="93"/>
                    </a:cubicBezTo>
                    <a:lnTo>
                      <a:pt x="1742" y="432"/>
                    </a:lnTo>
                    <a:lnTo>
                      <a:pt x="1278" y="228"/>
                    </a:lnTo>
                    <a:lnTo>
                      <a:pt x="1450" y="158"/>
                    </a:lnTo>
                    <a:cubicBezTo>
                      <a:pt x="1431" y="123"/>
                      <a:pt x="1417" y="88"/>
                      <a:pt x="1410" y="51"/>
                    </a:cubicBezTo>
                    <a:cubicBezTo>
                      <a:pt x="1411" y="50"/>
                      <a:pt x="1411" y="49"/>
                      <a:pt x="1410" y="49"/>
                    </a:cubicBezTo>
                    <a:cubicBezTo>
                      <a:pt x="1386" y="49"/>
                      <a:pt x="979" y="263"/>
                      <a:pt x="265" y="647"/>
                    </a:cubicBezTo>
                    <a:cubicBezTo>
                      <a:pt x="291" y="682"/>
                      <a:pt x="318" y="717"/>
                      <a:pt x="346" y="747"/>
                    </a:cubicBezTo>
                    <a:lnTo>
                      <a:pt x="240" y="661"/>
                    </a:lnTo>
                    <a:lnTo>
                      <a:pt x="1" y="789"/>
                    </a:lnTo>
                    <a:cubicBezTo>
                      <a:pt x="54" y="872"/>
                      <a:pt x="131" y="939"/>
                      <a:pt x="221" y="979"/>
                    </a:cubicBezTo>
                    <a:lnTo>
                      <a:pt x="133" y="1176"/>
                    </a:lnTo>
                    <a:cubicBezTo>
                      <a:pt x="214" y="1254"/>
                      <a:pt x="302" y="1340"/>
                      <a:pt x="383" y="1407"/>
                    </a:cubicBezTo>
                    <a:cubicBezTo>
                      <a:pt x="458" y="1370"/>
                      <a:pt x="532" y="1336"/>
                      <a:pt x="599" y="1301"/>
                    </a:cubicBezTo>
                    <a:cubicBezTo>
                      <a:pt x="583" y="1236"/>
                      <a:pt x="553" y="1173"/>
                      <a:pt x="513" y="1120"/>
                    </a:cubicBezTo>
                    <a:lnTo>
                      <a:pt x="386" y="1192"/>
                    </a:lnTo>
                    <a:lnTo>
                      <a:pt x="346" y="1009"/>
                    </a:lnTo>
                    <a:cubicBezTo>
                      <a:pt x="364" y="967"/>
                      <a:pt x="391" y="949"/>
                      <a:pt x="425" y="949"/>
                    </a:cubicBezTo>
                    <a:cubicBezTo>
                      <a:pt x="518" y="949"/>
                      <a:pt x="660" y="1085"/>
                      <a:pt x="773" y="1217"/>
                    </a:cubicBezTo>
                    <a:lnTo>
                      <a:pt x="798" y="1203"/>
                    </a:lnTo>
                    <a:cubicBezTo>
                      <a:pt x="819" y="1248"/>
                      <a:pt x="845" y="1296"/>
                      <a:pt x="875" y="1352"/>
                    </a:cubicBezTo>
                    <a:lnTo>
                      <a:pt x="891" y="1373"/>
                    </a:lnTo>
                    <a:lnTo>
                      <a:pt x="889" y="1373"/>
                    </a:lnTo>
                    <a:cubicBezTo>
                      <a:pt x="1311" y="2131"/>
                      <a:pt x="2574" y="3930"/>
                      <a:pt x="3654" y="5256"/>
                    </a:cubicBezTo>
                    <a:cubicBezTo>
                      <a:pt x="3907" y="5775"/>
                      <a:pt x="4171" y="6313"/>
                      <a:pt x="4438" y="6855"/>
                    </a:cubicBezTo>
                    <a:lnTo>
                      <a:pt x="4452" y="6899"/>
                    </a:lnTo>
                    <a:cubicBezTo>
                      <a:pt x="4473" y="6878"/>
                      <a:pt x="4494" y="6860"/>
                      <a:pt x="4517" y="6837"/>
                    </a:cubicBezTo>
                    <a:lnTo>
                      <a:pt x="4227" y="6329"/>
                    </a:lnTo>
                    <a:lnTo>
                      <a:pt x="4227" y="6329"/>
                    </a:lnTo>
                    <a:cubicBezTo>
                      <a:pt x="4436" y="6626"/>
                      <a:pt x="4811" y="7189"/>
                      <a:pt x="5103" y="7437"/>
                    </a:cubicBezTo>
                    <a:lnTo>
                      <a:pt x="4769" y="7319"/>
                    </a:lnTo>
                    <a:lnTo>
                      <a:pt x="4892" y="7558"/>
                    </a:lnTo>
                    <a:cubicBezTo>
                      <a:pt x="4823" y="7451"/>
                      <a:pt x="4758" y="7402"/>
                      <a:pt x="4698" y="7382"/>
                    </a:cubicBezTo>
                    <a:lnTo>
                      <a:pt x="4698" y="7382"/>
                    </a:lnTo>
                    <a:cubicBezTo>
                      <a:pt x="4774" y="7537"/>
                      <a:pt x="4851" y="7690"/>
                      <a:pt x="4927" y="7845"/>
                    </a:cubicBezTo>
                    <a:cubicBezTo>
                      <a:pt x="5020" y="8432"/>
                      <a:pt x="5161" y="9336"/>
                      <a:pt x="5312" y="10309"/>
                    </a:cubicBezTo>
                    <a:cubicBezTo>
                      <a:pt x="5532" y="10305"/>
                      <a:pt x="5386" y="9932"/>
                      <a:pt x="5439" y="9878"/>
                    </a:cubicBezTo>
                    <a:cubicBezTo>
                      <a:pt x="5358" y="9347"/>
                      <a:pt x="5277" y="8847"/>
                      <a:pt x="5210" y="8422"/>
                    </a:cubicBezTo>
                    <a:lnTo>
                      <a:pt x="5210" y="8422"/>
                    </a:lnTo>
                    <a:cubicBezTo>
                      <a:pt x="5463" y="8937"/>
                      <a:pt x="5711" y="9442"/>
                      <a:pt x="5947" y="9925"/>
                    </a:cubicBezTo>
                    <a:lnTo>
                      <a:pt x="5968" y="9906"/>
                    </a:lnTo>
                    <a:cubicBezTo>
                      <a:pt x="5956" y="9894"/>
                      <a:pt x="5945" y="9883"/>
                      <a:pt x="5929" y="9871"/>
                    </a:cubicBezTo>
                    <a:lnTo>
                      <a:pt x="5929" y="9871"/>
                    </a:lnTo>
                    <a:lnTo>
                      <a:pt x="5973" y="9901"/>
                    </a:lnTo>
                    <a:lnTo>
                      <a:pt x="5968" y="9906"/>
                    </a:lnTo>
                    <a:cubicBezTo>
                      <a:pt x="6079" y="10003"/>
                      <a:pt x="6077" y="10059"/>
                      <a:pt x="6038" y="10110"/>
                    </a:cubicBezTo>
                    <a:cubicBezTo>
                      <a:pt x="6279" y="10602"/>
                      <a:pt x="6504" y="11072"/>
                      <a:pt x="6708" y="11501"/>
                    </a:cubicBezTo>
                    <a:cubicBezTo>
                      <a:pt x="6796" y="11563"/>
                      <a:pt x="6884" y="11605"/>
                      <a:pt x="6956" y="11605"/>
                    </a:cubicBezTo>
                    <a:cubicBezTo>
                      <a:pt x="7020" y="11605"/>
                      <a:pt x="7072" y="11572"/>
                      <a:pt x="7099" y="11492"/>
                    </a:cubicBezTo>
                    <a:cubicBezTo>
                      <a:pt x="7002" y="11428"/>
                      <a:pt x="6883" y="11225"/>
                      <a:pt x="6794" y="11225"/>
                    </a:cubicBezTo>
                    <a:cubicBezTo>
                      <a:pt x="6766" y="11225"/>
                      <a:pt x="6742" y="11244"/>
                      <a:pt x="6721" y="11292"/>
                    </a:cubicBezTo>
                    <a:cubicBezTo>
                      <a:pt x="6763" y="11323"/>
                      <a:pt x="6803" y="11399"/>
                      <a:pt x="6763" y="11422"/>
                    </a:cubicBezTo>
                    <a:lnTo>
                      <a:pt x="6513" y="10993"/>
                    </a:lnTo>
                    <a:cubicBezTo>
                      <a:pt x="6584" y="10868"/>
                      <a:pt x="6642" y="10798"/>
                      <a:pt x="6722" y="10798"/>
                    </a:cubicBezTo>
                    <a:cubicBezTo>
                      <a:pt x="6787" y="10798"/>
                      <a:pt x="6865" y="10842"/>
                      <a:pt x="6976" y="10940"/>
                    </a:cubicBezTo>
                    <a:cubicBezTo>
                      <a:pt x="7011" y="10757"/>
                      <a:pt x="6782" y="10463"/>
                      <a:pt x="6663" y="10463"/>
                    </a:cubicBezTo>
                    <a:cubicBezTo>
                      <a:pt x="6632" y="10463"/>
                      <a:pt x="6608" y="10484"/>
                      <a:pt x="6599" y="10532"/>
                    </a:cubicBezTo>
                    <a:lnTo>
                      <a:pt x="6603" y="10219"/>
                    </a:lnTo>
                    <a:lnTo>
                      <a:pt x="6267" y="9994"/>
                    </a:lnTo>
                    <a:cubicBezTo>
                      <a:pt x="6269" y="9644"/>
                      <a:pt x="6339" y="9549"/>
                      <a:pt x="6385" y="9440"/>
                    </a:cubicBezTo>
                    <a:cubicBezTo>
                      <a:pt x="6290" y="9271"/>
                      <a:pt x="6195" y="9097"/>
                      <a:pt x="6100" y="8923"/>
                    </a:cubicBezTo>
                    <a:cubicBezTo>
                      <a:pt x="6067" y="8941"/>
                      <a:pt x="6034" y="8957"/>
                      <a:pt x="5983" y="8957"/>
                    </a:cubicBezTo>
                    <a:cubicBezTo>
                      <a:pt x="5949" y="8957"/>
                      <a:pt x="5908" y="8950"/>
                      <a:pt x="5852" y="8932"/>
                    </a:cubicBezTo>
                    <a:lnTo>
                      <a:pt x="5940" y="8631"/>
                    </a:lnTo>
                    <a:cubicBezTo>
                      <a:pt x="5938" y="8629"/>
                      <a:pt x="5936" y="8624"/>
                      <a:pt x="5933" y="8619"/>
                    </a:cubicBezTo>
                    <a:cubicBezTo>
                      <a:pt x="5917" y="8605"/>
                      <a:pt x="5902" y="8599"/>
                      <a:pt x="5887" y="8599"/>
                    </a:cubicBezTo>
                    <a:cubicBezTo>
                      <a:pt x="5820" y="8599"/>
                      <a:pt x="5762" y="8717"/>
                      <a:pt x="5699" y="8717"/>
                    </a:cubicBezTo>
                    <a:cubicBezTo>
                      <a:pt x="5668" y="8717"/>
                      <a:pt x="5637" y="8689"/>
                      <a:pt x="5602" y="8608"/>
                    </a:cubicBezTo>
                    <a:cubicBezTo>
                      <a:pt x="5393" y="8362"/>
                      <a:pt x="5773" y="8253"/>
                      <a:pt x="5439" y="8079"/>
                    </a:cubicBezTo>
                    <a:cubicBezTo>
                      <a:pt x="5447" y="8075"/>
                      <a:pt x="5456" y="8073"/>
                      <a:pt x="5465" y="8073"/>
                    </a:cubicBezTo>
                    <a:cubicBezTo>
                      <a:pt x="5546" y="8073"/>
                      <a:pt x="5669" y="8237"/>
                      <a:pt x="5688" y="8373"/>
                    </a:cubicBezTo>
                    <a:lnTo>
                      <a:pt x="5688" y="8373"/>
                    </a:lnTo>
                    <a:cubicBezTo>
                      <a:pt x="5686" y="8316"/>
                      <a:pt x="5703" y="8296"/>
                      <a:pt x="5729" y="8296"/>
                    </a:cubicBezTo>
                    <a:cubicBezTo>
                      <a:pt x="5737" y="8296"/>
                      <a:pt x="5747" y="8298"/>
                      <a:pt x="5757" y="8302"/>
                    </a:cubicBezTo>
                    <a:cubicBezTo>
                      <a:pt x="5514" y="7861"/>
                      <a:pt x="5270" y="7412"/>
                      <a:pt x="5027" y="6964"/>
                    </a:cubicBezTo>
                    <a:cubicBezTo>
                      <a:pt x="5180" y="6888"/>
                      <a:pt x="5277" y="6841"/>
                      <a:pt x="5310" y="6830"/>
                    </a:cubicBezTo>
                    <a:lnTo>
                      <a:pt x="5310" y="6830"/>
                    </a:lnTo>
                    <a:cubicBezTo>
                      <a:pt x="5302" y="6832"/>
                      <a:pt x="5293" y="6833"/>
                      <a:pt x="5284" y="6833"/>
                    </a:cubicBezTo>
                    <a:cubicBezTo>
                      <a:pt x="5178" y="6833"/>
                      <a:pt x="5000" y="6710"/>
                      <a:pt x="4772" y="6498"/>
                    </a:cubicBezTo>
                    <a:cubicBezTo>
                      <a:pt x="4081" y="5223"/>
                      <a:pt x="3413" y="3969"/>
                      <a:pt x="2857" y="2912"/>
                    </a:cubicBezTo>
                    <a:cubicBezTo>
                      <a:pt x="2407" y="1811"/>
                      <a:pt x="2027" y="798"/>
                      <a:pt x="1948" y="251"/>
                    </a:cubicBezTo>
                    <a:cubicBezTo>
                      <a:pt x="1906" y="255"/>
                      <a:pt x="1886" y="288"/>
                      <a:pt x="1911" y="387"/>
                    </a:cubicBezTo>
                    <a:lnTo>
                      <a:pt x="1953" y="418"/>
                    </a:lnTo>
                    <a:cubicBezTo>
                      <a:pt x="1968" y="487"/>
                      <a:pt x="1967" y="508"/>
                      <a:pt x="1956" y="508"/>
                    </a:cubicBezTo>
                    <a:cubicBezTo>
                      <a:pt x="1940" y="508"/>
                      <a:pt x="1905" y="462"/>
                      <a:pt x="1879" y="462"/>
                    </a:cubicBezTo>
                    <a:cubicBezTo>
                      <a:pt x="1875" y="462"/>
                      <a:pt x="1872" y="462"/>
                      <a:pt x="1869" y="464"/>
                    </a:cubicBezTo>
                    <a:cubicBezTo>
                      <a:pt x="1932" y="350"/>
                      <a:pt x="1760" y="109"/>
                      <a:pt x="1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95" name="Google Shape;14195;p56"/>
              <p:cNvSpPr/>
              <p:nvPr/>
            </p:nvSpPr>
            <p:spPr>
              <a:xfrm>
                <a:off x="7249250" y="1818850"/>
                <a:ext cx="37525" cy="26850"/>
              </a:xfrm>
              <a:custGeom>
                <a:avLst/>
                <a:gdLst/>
                <a:ahLst/>
                <a:cxnLst/>
                <a:rect l="l" t="t" r="r" b="b"/>
                <a:pathLst>
                  <a:path w="1501" h="1074" extrusionOk="0">
                    <a:moveTo>
                      <a:pt x="1027" y="0"/>
                    </a:moveTo>
                    <a:cubicBezTo>
                      <a:pt x="1006" y="0"/>
                      <a:pt x="988" y="11"/>
                      <a:pt x="979" y="28"/>
                    </a:cubicBezTo>
                    <a:cubicBezTo>
                      <a:pt x="977" y="42"/>
                      <a:pt x="975" y="56"/>
                      <a:pt x="975" y="68"/>
                    </a:cubicBezTo>
                    <a:cubicBezTo>
                      <a:pt x="979" y="112"/>
                      <a:pt x="1005" y="179"/>
                      <a:pt x="1056" y="281"/>
                    </a:cubicBezTo>
                    <a:lnTo>
                      <a:pt x="805" y="8"/>
                    </a:lnTo>
                    <a:cubicBezTo>
                      <a:pt x="744" y="149"/>
                      <a:pt x="585" y="247"/>
                      <a:pt x="423" y="247"/>
                    </a:cubicBezTo>
                    <a:cubicBezTo>
                      <a:pt x="351" y="247"/>
                      <a:pt x="278" y="227"/>
                      <a:pt x="214" y="184"/>
                    </a:cubicBezTo>
                    <a:lnTo>
                      <a:pt x="214" y="184"/>
                    </a:lnTo>
                    <a:lnTo>
                      <a:pt x="339" y="427"/>
                    </a:lnTo>
                    <a:cubicBezTo>
                      <a:pt x="187" y="513"/>
                      <a:pt x="239" y="566"/>
                      <a:pt x="69" y="566"/>
                    </a:cubicBezTo>
                    <a:cubicBezTo>
                      <a:pt x="49" y="566"/>
                      <a:pt x="27" y="565"/>
                      <a:pt x="1" y="564"/>
                    </a:cubicBezTo>
                    <a:lnTo>
                      <a:pt x="1" y="564"/>
                    </a:lnTo>
                    <a:cubicBezTo>
                      <a:pt x="68" y="687"/>
                      <a:pt x="147" y="803"/>
                      <a:pt x="240" y="909"/>
                    </a:cubicBezTo>
                    <a:cubicBezTo>
                      <a:pt x="318" y="953"/>
                      <a:pt x="388" y="1009"/>
                      <a:pt x="451" y="1074"/>
                    </a:cubicBezTo>
                    <a:cubicBezTo>
                      <a:pt x="1051" y="777"/>
                      <a:pt x="1417" y="606"/>
                      <a:pt x="1501" y="594"/>
                    </a:cubicBezTo>
                    <a:cubicBezTo>
                      <a:pt x="1429" y="566"/>
                      <a:pt x="1264" y="353"/>
                      <a:pt x="1033" y="1"/>
                    </a:cubicBezTo>
                    <a:cubicBezTo>
                      <a:pt x="1031" y="0"/>
                      <a:pt x="1029" y="0"/>
                      <a:pt x="10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96" name="Google Shape;14196;p56"/>
              <p:cNvSpPr/>
              <p:nvPr/>
            </p:nvSpPr>
            <p:spPr>
              <a:xfrm>
                <a:off x="6336000" y="1902900"/>
                <a:ext cx="875" cy="1300"/>
              </a:xfrm>
              <a:custGeom>
                <a:avLst/>
                <a:gdLst/>
                <a:ahLst/>
                <a:cxnLst/>
                <a:rect l="l" t="t" r="r" b="b"/>
                <a:pathLst>
                  <a:path w="35" h="52" extrusionOk="0">
                    <a:moveTo>
                      <a:pt x="30" y="0"/>
                    </a:moveTo>
                    <a:lnTo>
                      <a:pt x="0" y="19"/>
                    </a:lnTo>
                    <a:cubicBezTo>
                      <a:pt x="14" y="28"/>
                      <a:pt x="26" y="39"/>
                      <a:pt x="35" y="51"/>
                    </a:cubicBezTo>
                    <a:cubicBezTo>
                      <a:pt x="35" y="33"/>
                      <a:pt x="35" y="16"/>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97" name="Google Shape;14197;p56"/>
              <p:cNvSpPr/>
              <p:nvPr/>
            </p:nvSpPr>
            <p:spPr>
              <a:xfrm>
                <a:off x="7197575" y="1788950"/>
                <a:ext cx="12925" cy="59475"/>
              </a:xfrm>
              <a:custGeom>
                <a:avLst/>
                <a:gdLst/>
                <a:ahLst/>
                <a:cxnLst/>
                <a:rect l="l" t="t" r="r" b="b"/>
                <a:pathLst>
                  <a:path w="517" h="2379" extrusionOk="0">
                    <a:moveTo>
                      <a:pt x="225" y="207"/>
                    </a:moveTo>
                    <a:lnTo>
                      <a:pt x="225" y="207"/>
                    </a:lnTo>
                    <a:cubicBezTo>
                      <a:pt x="225" y="207"/>
                      <a:pt x="225" y="208"/>
                      <a:pt x="225" y="209"/>
                    </a:cubicBezTo>
                    <a:lnTo>
                      <a:pt x="225" y="209"/>
                    </a:lnTo>
                    <a:cubicBezTo>
                      <a:pt x="225" y="210"/>
                      <a:pt x="225" y="211"/>
                      <a:pt x="225" y="211"/>
                    </a:cubicBezTo>
                    <a:cubicBezTo>
                      <a:pt x="225" y="209"/>
                      <a:pt x="225" y="209"/>
                      <a:pt x="225" y="207"/>
                    </a:cubicBezTo>
                    <a:close/>
                    <a:moveTo>
                      <a:pt x="0" y="0"/>
                    </a:moveTo>
                    <a:cubicBezTo>
                      <a:pt x="74" y="501"/>
                      <a:pt x="148" y="979"/>
                      <a:pt x="211" y="1398"/>
                    </a:cubicBezTo>
                    <a:lnTo>
                      <a:pt x="216" y="1405"/>
                    </a:lnTo>
                    <a:lnTo>
                      <a:pt x="211" y="1408"/>
                    </a:lnTo>
                    <a:cubicBezTo>
                      <a:pt x="269" y="1788"/>
                      <a:pt x="318" y="2119"/>
                      <a:pt x="357" y="2379"/>
                    </a:cubicBezTo>
                    <a:cubicBezTo>
                      <a:pt x="413" y="2363"/>
                      <a:pt x="466" y="2344"/>
                      <a:pt x="517" y="2321"/>
                    </a:cubicBezTo>
                    <a:cubicBezTo>
                      <a:pt x="496" y="2142"/>
                      <a:pt x="468" y="1927"/>
                      <a:pt x="436" y="1681"/>
                    </a:cubicBezTo>
                    <a:lnTo>
                      <a:pt x="383" y="1672"/>
                    </a:lnTo>
                    <a:cubicBezTo>
                      <a:pt x="357" y="1570"/>
                      <a:pt x="373" y="1530"/>
                      <a:pt x="415" y="1521"/>
                    </a:cubicBezTo>
                    <a:cubicBezTo>
                      <a:pt x="401" y="1428"/>
                      <a:pt x="387" y="1331"/>
                      <a:pt x="373" y="1229"/>
                    </a:cubicBezTo>
                    <a:cubicBezTo>
                      <a:pt x="253" y="1104"/>
                      <a:pt x="172" y="946"/>
                      <a:pt x="137" y="775"/>
                    </a:cubicBezTo>
                    <a:cubicBezTo>
                      <a:pt x="264" y="756"/>
                      <a:pt x="181" y="443"/>
                      <a:pt x="225" y="209"/>
                    </a:cubicBezTo>
                    <a:lnTo>
                      <a:pt x="225" y="209"/>
                    </a:lnTo>
                    <a:cubicBezTo>
                      <a:pt x="218" y="166"/>
                      <a:pt x="211" y="123"/>
                      <a:pt x="206" y="82"/>
                    </a:cubicBezTo>
                    <a:cubicBezTo>
                      <a:pt x="139" y="47"/>
                      <a:pt x="72" y="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98" name="Google Shape;14198;p56"/>
              <p:cNvSpPr/>
              <p:nvPr/>
            </p:nvSpPr>
            <p:spPr>
              <a:xfrm>
                <a:off x="6301450" y="1891750"/>
                <a:ext cx="590025" cy="454575"/>
              </a:xfrm>
              <a:custGeom>
                <a:avLst/>
                <a:gdLst/>
                <a:ahLst/>
                <a:cxnLst/>
                <a:rect l="l" t="t" r="r" b="b"/>
                <a:pathLst>
                  <a:path w="23601" h="18183" extrusionOk="0">
                    <a:moveTo>
                      <a:pt x="184" y="15178"/>
                    </a:moveTo>
                    <a:cubicBezTo>
                      <a:pt x="209" y="15190"/>
                      <a:pt x="232" y="15204"/>
                      <a:pt x="256" y="15218"/>
                    </a:cubicBezTo>
                    <a:cubicBezTo>
                      <a:pt x="228" y="15215"/>
                      <a:pt x="200" y="15202"/>
                      <a:pt x="184" y="15178"/>
                    </a:cubicBezTo>
                    <a:close/>
                    <a:moveTo>
                      <a:pt x="17976" y="1"/>
                    </a:moveTo>
                    <a:lnTo>
                      <a:pt x="17485" y="272"/>
                    </a:lnTo>
                    <a:lnTo>
                      <a:pt x="17651" y="593"/>
                    </a:lnTo>
                    <a:lnTo>
                      <a:pt x="17651" y="593"/>
                    </a:lnTo>
                    <a:cubicBezTo>
                      <a:pt x="17621" y="536"/>
                      <a:pt x="17456" y="415"/>
                      <a:pt x="17408" y="312"/>
                    </a:cubicBezTo>
                    <a:cubicBezTo>
                      <a:pt x="14962" y="1645"/>
                      <a:pt x="12500" y="2991"/>
                      <a:pt x="10182" y="4257"/>
                    </a:cubicBezTo>
                    <a:cubicBezTo>
                      <a:pt x="10191" y="4308"/>
                      <a:pt x="10233" y="4369"/>
                      <a:pt x="10328" y="4447"/>
                    </a:cubicBezTo>
                    <a:cubicBezTo>
                      <a:pt x="10161" y="4489"/>
                      <a:pt x="9950" y="4401"/>
                      <a:pt x="9906" y="4630"/>
                    </a:cubicBezTo>
                    <a:cubicBezTo>
                      <a:pt x="9962" y="4691"/>
                      <a:pt x="10018" y="4793"/>
                      <a:pt x="10071" y="4876"/>
                    </a:cubicBezTo>
                    <a:lnTo>
                      <a:pt x="10166" y="4825"/>
                    </a:lnTo>
                    <a:cubicBezTo>
                      <a:pt x="10173" y="4874"/>
                      <a:pt x="10185" y="4936"/>
                      <a:pt x="10194" y="5006"/>
                    </a:cubicBezTo>
                    <a:cubicBezTo>
                      <a:pt x="10204" y="5012"/>
                      <a:pt x="10215" y="5014"/>
                      <a:pt x="10227" y="5014"/>
                    </a:cubicBezTo>
                    <a:cubicBezTo>
                      <a:pt x="10248" y="5014"/>
                      <a:pt x="10268" y="5005"/>
                      <a:pt x="10282" y="4990"/>
                    </a:cubicBezTo>
                    <a:cubicBezTo>
                      <a:pt x="10287" y="4974"/>
                      <a:pt x="10289" y="4960"/>
                      <a:pt x="10293" y="4946"/>
                    </a:cubicBezTo>
                    <a:cubicBezTo>
                      <a:pt x="10282" y="4881"/>
                      <a:pt x="10273" y="4823"/>
                      <a:pt x="10261" y="4772"/>
                    </a:cubicBezTo>
                    <a:cubicBezTo>
                      <a:pt x="11221" y="4239"/>
                      <a:pt x="12208" y="3692"/>
                      <a:pt x="13214" y="3138"/>
                    </a:cubicBezTo>
                    <a:cubicBezTo>
                      <a:pt x="13425" y="4426"/>
                      <a:pt x="14160" y="9174"/>
                      <a:pt x="14394" y="10549"/>
                    </a:cubicBezTo>
                    <a:lnTo>
                      <a:pt x="14297" y="10605"/>
                    </a:lnTo>
                    <a:cubicBezTo>
                      <a:pt x="14299" y="10667"/>
                      <a:pt x="14311" y="10727"/>
                      <a:pt x="14330" y="10788"/>
                    </a:cubicBezTo>
                    <a:cubicBezTo>
                      <a:pt x="14307" y="10814"/>
                      <a:pt x="14277" y="10825"/>
                      <a:pt x="14244" y="10825"/>
                    </a:cubicBezTo>
                    <a:cubicBezTo>
                      <a:pt x="14185" y="10825"/>
                      <a:pt x="14112" y="10792"/>
                      <a:pt x="14035" y="10751"/>
                    </a:cubicBezTo>
                    <a:cubicBezTo>
                      <a:pt x="13131" y="11256"/>
                      <a:pt x="12250" y="11752"/>
                      <a:pt x="11404" y="12227"/>
                    </a:cubicBezTo>
                    <a:cubicBezTo>
                      <a:pt x="11256" y="11203"/>
                      <a:pt x="10725" y="7558"/>
                      <a:pt x="10414" y="5646"/>
                    </a:cubicBezTo>
                    <a:cubicBezTo>
                      <a:pt x="10402" y="5677"/>
                      <a:pt x="10380" y="5695"/>
                      <a:pt x="10343" y="5695"/>
                    </a:cubicBezTo>
                    <a:cubicBezTo>
                      <a:pt x="10336" y="5695"/>
                      <a:pt x="10328" y="5694"/>
                      <a:pt x="10319" y="5692"/>
                    </a:cubicBezTo>
                    <a:cubicBezTo>
                      <a:pt x="10317" y="5553"/>
                      <a:pt x="10289" y="5416"/>
                      <a:pt x="10236" y="5287"/>
                    </a:cubicBezTo>
                    <a:lnTo>
                      <a:pt x="10236" y="5287"/>
                    </a:lnTo>
                    <a:cubicBezTo>
                      <a:pt x="10481" y="6972"/>
                      <a:pt x="11119" y="11583"/>
                      <a:pt x="11223" y="12327"/>
                    </a:cubicBezTo>
                    <a:cubicBezTo>
                      <a:pt x="10180" y="12916"/>
                      <a:pt x="9188" y="13474"/>
                      <a:pt x="8274" y="13991"/>
                    </a:cubicBezTo>
                    <a:cubicBezTo>
                      <a:pt x="8119" y="13078"/>
                      <a:pt x="7723" y="10222"/>
                      <a:pt x="7463" y="8284"/>
                    </a:cubicBezTo>
                    <a:cubicBezTo>
                      <a:pt x="7450" y="8334"/>
                      <a:pt x="7430" y="8354"/>
                      <a:pt x="7405" y="8354"/>
                    </a:cubicBezTo>
                    <a:cubicBezTo>
                      <a:pt x="7369" y="8354"/>
                      <a:pt x="7322" y="8311"/>
                      <a:pt x="7270" y="8265"/>
                    </a:cubicBezTo>
                    <a:lnTo>
                      <a:pt x="7270" y="8265"/>
                    </a:lnTo>
                    <a:cubicBezTo>
                      <a:pt x="7574" y="10382"/>
                      <a:pt x="8008" y="13468"/>
                      <a:pt x="8091" y="14096"/>
                    </a:cubicBezTo>
                    <a:cubicBezTo>
                      <a:pt x="6997" y="14717"/>
                      <a:pt x="6014" y="15278"/>
                      <a:pt x="5184" y="15756"/>
                    </a:cubicBezTo>
                    <a:cubicBezTo>
                      <a:pt x="5168" y="15610"/>
                      <a:pt x="5145" y="15419"/>
                      <a:pt x="5117" y="15197"/>
                    </a:cubicBezTo>
                    <a:cubicBezTo>
                      <a:pt x="5024" y="15164"/>
                      <a:pt x="4920" y="15116"/>
                      <a:pt x="4825" y="15076"/>
                    </a:cubicBezTo>
                    <a:lnTo>
                      <a:pt x="4825" y="15076"/>
                    </a:lnTo>
                    <a:cubicBezTo>
                      <a:pt x="4890" y="15498"/>
                      <a:pt x="4936" y="15793"/>
                      <a:pt x="4955" y="15888"/>
                    </a:cubicBezTo>
                    <a:cubicBezTo>
                      <a:pt x="3339" y="16820"/>
                      <a:pt x="2354" y="17411"/>
                      <a:pt x="2312" y="17490"/>
                    </a:cubicBezTo>
                    <a:cubicBezTo>
                      <a:pt x="2254" y="17457"/>
                      <a:pt x="2150" y="17334"/>
                      <a:pt x="2010" y="17133"/>
                    </a:cubicBezTo>
                    <a:cubicBezTo>
                      <a:pt x="1946" y="16715"/>
                      <a:pt x="1855" y="16085"/>
                      <a:pt x="1748" y="15366"/>
                    </a:cubicBezTo>
                    <a:lnTo>
                      <a:pt x="1728" y="15426"/>
                    </a:lnTo>
                    <a:cubicBezTo>
                      <a:pt x="1670" y="15234"/>
                      <a:pt x="1605" y="15139"/>
                      <a:pt x="1535" y="15088"/>
                    </a:cubicBezTo>
                    <a:lnTo>
                      <a:pt x="1535" y="15088"/>
                    </a:lnTo>
                    <a:cubicBezTo>
                      <a:pt x="1633" y="15749"/>
                      <a:pt x="1728" y="16356"/>
                      <a:pt x="1804" y="16824"/>
                    </a:cubicBezTo>
                    <a:cubicBezTo>
                      <a:pt x="1489" y="16340"/>
                      <a:pt x="1065" y="15623"/>
                      <a:pt x="578" y="14777"/>
                    </a:cubicBezTo>
                    <a:lnTo>
                      <a:pt x="578" y="14777"/>
                    </a:lnTo>
                    <a:cubicBezTo>
                      <a:pt x="617" y="14995"/>
                      <a:pt x="371" y="14849"/>
                      <a:pt x="633" y="15213"/>
                    </a:cubicBezTo>
                    <a:cubicBezTo>
                      <a:pt x="599" y="15227"/>
                      <a:pt x="572" y="15233"/>
                      <a:pt x="552" y="15233"/>
                    </a:cubicBezTo>
                    <a:cubicBezTo>
                      <a:pt x="401" y="15233"/>
                      <a:pt x="603" y="14892"/>
                      <a:pt x="341" y="14810"/>
                    </a:cubicBezTo>
                    <a:cubicBezTo>
                      <a:pt x="340" y="14810"/>
                      <a:pt x="339" y="14810"/>
                      <a:pt x="338" y="14810"/>
                    </a:cubicBezTo>
                    <a:cubicBezTo>
                      <a:pt x="260" y="14810"/>
                      <a:pt x="342" y="14969"/>
                      <a:pt x="383" y="15046"/>
                    </a:cubicBezTo>
                    <a:cubicBezTo>
                      <a:pt x="333" y="15012"/>
                      <a:pt x="296" y="15003"/>
                      <a:pt x="262" y="15003"/>
                    </a:cubicBezTo>
                    <a:cubicBezTo>
                      <a:pt x="227" y="15003"/>
                      <a:pt x="194" y="15013"/>
                      <a:pt x="153" y="15013"/>
                    </a:cubicBezTo>
                    <a:cubicBezTo>
                      <a:pt x="134" y="15013"/>
                      <a:pt x="113" y="15011"/>
                      <a:pt x="89" y="15005"/>
                    </a:cubicBezTo>
                    <a:lnTo>
                      <a:pt x="89" y="15005"/>
                    </a:lnTo>
                    <a:cubicBezTo>
                      <a:pt x="116" y="15058"/>
                      <a:pt x="144" y="15134"/>
                      <a:pt x="184" y="15178"/>
                    </a:cubicBezTo>
                    <a:cubicBezTo>
                      <a:pt x="148" y="15161"/>
                      <a:pt x="117" y="15153"/>
                      <a:pt x="90" y="15153"/>
                    </a:cubicBezTo>
                    <a:cubicBezTo>
                      <a:pt x="51" y="15153"/>
                      <a:pt x="21" y="15170"/>
                      <a:pt x="1" y="15204"/>
                    </a:cubicBezTo>
                    <a:lnTo>
                      <a:pt x="42" y="15287"/>
                    </a:lnTo>
                    <a:lnTo>
                      <a:pt x="40" y="15285"/>
                    </a:lnTo>
                    <a:lnTo>
                      <a:pt x="40" y="15285"/>
                    </a:lnTo>
                    <a:cubicBezTo>
                      <a:pt x="798" y="16864"/>
                      <a:pt x="1317" y="18018"/>
                      <a:pt x="1266" y="18183"/>
                    </a:cubicBezTo>
                    <a:cubicBezTo>
                      <a:pt x="1368" y="18116"/>
                      <a:pt x="1612" y="17976"/>
                      <a:pt x="1973" y="17770"/>
                    </a:cubicBezTo>
                    <a:cubicBezTo>
                      <a:pt x="1976" y="17775"/>
                      <a:pt x="1978" y="17779"/>
                      <a:pt x="1980" y="17779"/>
                    </a:cubicBezTo>
                    <a:cubicBezTo>
                      <a:pt x="1972" y="17785"/>
                      <a:pt x="1969" y="17788"/>
                      <a:pt x="1970" y="17788"/>
                    </a:cubicBezTo>
                    <a:cubicBezTo>
                      <a:pt x="1974" y="17788"/>
                      <a:pt x="2026" y="17757"/>
                      <a:pt x="2061" y="17721"/>
                    </a:cubicBezTo>
                    <a:cubicBezTo>
                      <a:pt x="2748" y="17334"/>
                      <a:pt x="3816" y="16741"/>
                      <a:pt x="5170" y="15994"/>
                    </a:cubicBezTo>
                    <a:cubicBezTo>
                      <a:pt x="5193" y="16013"/>
                      <a:pt x="5203" y="16043"/>
                      <a:pt x="5196" y="16071"/>
                    </a:cubicBezTo>
                    <a:cubicBezTo>
                      <a:pt x="5203" y="16071"/>
                      <a:pt x="5205" y="16038"/>
                      <a:pt x="5203" y="15978"/>
                    </a:cubicBezTo>
                    <a:cubicBezTo>
                      <a:pt x="6121" y="15470"/>
                      <a:pt x="7168" y="14896"/>
                      <a:pt x="8314" y="14270"/>
                    </a:cubicBezTo>
                    <a:cubicBezTo>
                      <a:pt x="8321" y="14274"/>
                      <a:pt x="8330" y="14277"/>
                      <a:pt x="8337" y="14281"/>
                    </a:cubicBezTo>
                    <a:cubicBezTo>
                      <a:pt x="8332" y="14274"/>
                      <a:pt x="8330" y="14270"/>
                      <a:pt x="8328" y="14263"/>
                    </a:cubicBezTo>
                    <a:cubicBezTo>
                      <a:pt x="10168" y="13257"/>
                      <a:pt x="12257" y="12118"/>
                      <a:pt x="14459" y="10922"/>
                    </a:cubicBezTo>
                    <a:lnTo>
                      <a:pt x="14464" y="10922"/>
                    </a:lnTo>
                    <a:lnTo>
                      <a:pt x="14464" y="10920"/>
                    </a:lnTo>
                    <a:lnTo>
                      <a:pt x="16240" y="9955"/>
                    </a:lnTo>
                    <a:cubicBezTo>
                      <a:pt x="16219" y="9918"/>
                      <a:pt x="16203" y="9881"/>
                      <a:pt x="16191" y="9842"/>
                    </a:cubicBezTo>
                    <a:cubicBezTo>
                      <a:pt x="16215" y="9800"/>
                      <a:pt x="16264" y="9760"/>
                      <a:pt x="16332" y="9760"/>
                    </a:cubicBezTo>
                    <a:cubicBezTo>
                      <a:pt x="16376" y="9760"/>
                      <a:pt x="16428" y="9777"/>
                      <a:pt x="16485" y="9821"/>
                    </a:cubicBezTo>
                    <a:lnTo>
                      <a:pt x="16601" y="9758"/>
                    </a:lnTo>
                    <a:cubicBezTo>
                      <a:pt x="16474" y="9687"/>
                      <a:pt x="16349" y="9605"/>
                      <a:pt x="16230" y="9520"/>
                    </a:cubicBezTo>
                    <a:cubicBezTo>
                      <a:pt x="15656" y="9840"/>
                      <a:pt x="15085" y="10159"/>
                      <a:pt x="14522" y="10475"/>
                    </a:cubicBezTo>
                    <a:lnTo>
                      <a:pt x="14580" y="10642"/>
                    </a:lnTo>
                    <a:lnTo>
                      <a:pt x="14415" y="10322"/>
                    </a:lnTo>
                    <a:lnTo>
                      <a:pt x="14457" y="10299"/>
                    </a:lnTo>
                    <a:lnTo>
                      <a:pt x="14510" y="10445"/>
                    </a:lnTo>
                    <a:cubicBezTo>
                      <a:pt x="14332" y="9035"/>
                      <a:pt x="13532" y="3768"/>
                      <a:pt x="13428" y="3017"/>
                    </a:cubicBezTo>
                    <a:lnTo>
                      <a:pt x="14605" y="2366"/>
                    </a:lnTo>
                    <a:cubicBezTo>
                      <a:pt x="14605" y="2361"/>
                      <a:pt x="14603" y="2359"/>
                      <a:pt x="14601" y="2356"/>
                    </a:cubicBezTo>
                    <a:cubicBezTo>
                      <a:pt x="14728" y="2284"/>
                      <a:pt x="14561" y="2067"/>
                      <a:pt x="14731" y="2025"/>
                    </a:cubicBezTo>
                    <a:cubicBezTo>
                      <a:pt x="14777" y="2036"/>
                      <a:pt x="14853" y="2113"/>
                      <a:pt x="14930" y="2185"/>
                    </a:cubicBezTo>
                    <a:lnTo>
                      <a:pt x="15959" y="1617"/>
                    </a:lnTo>
                    <a:lnTo>
                      <a:pt x="15871" y="1538"/>
                    </a:lnTo>
                    <a:lnTo>
                      <a:pt x="16017" y="1584"/>
                    </a:lnTo>
                    <a:lnTo>
                      <a:pt x="16446" y="1348"/>
                    </a:lnTo>
                    <a:cubicBezTo>
                      <a:pt x="16469" y="2050"/>
                      <a:pt x="17313" y="7503"/>
                      <a:pt x="17496" y="8813"/>
                    </a:cubicBezTo>
                    <a:lnTo>
                      <a:pt x="17206" y="8975"/>
                    </a:lnTo>
                    <a:cubicBezTo>
                      <a:pt x="17176" y="9114"/>
                      <a:pt x="17130" y="9297"/>
                      <a:pt x="17250" y="9408"/>
                    </a:cubicBezTo>
                    <a:lnTo>
                      <a:pt x="17350" y="9353"/>
                    </a:lnTo>
                    <a:cubicBezTo>
                      <a:pt x="17336" y="9274"/>
                      <a:pt x="17390" y="9209"/>
                      <a:pt x="17448" y="9209"/>
                    </a:cubicBezTo>
                    <a:cubicBezTo>
                      <a:pt x="17475" y="9209"/>
                      <a:pt x="17503" y="9223"/>
                      <a:pt x="17524" y="9258"/>
                    </a:cubicBezTo>
                    <a:lnTo>
                      <a:pt x="17703" y="9160"/>
                    </a:lnTo>
                    <a:cubicBezTo>
                      <a:pt x="17705" y="9160"/>
                      <a:pt x="17707" y="9160"/>
                      <a:pt x="17710" y="9158"/>
                    </a:cubicBezTo>
                    <a:cubicBezTo>
                      <a:pt x="18760" y="8588"/>
                      <a:pt x="19821" y="8015"/>
                      <a:pt x="20881" y="7442"/>
                    </a:cubicBezTo>
                    <a:cubicBezTo>
                      <a:pt x="20888" y="7445"/>
                      <a:pt x="20892" y="7449"/>
                      <a:pt x="20897" y="7454"/>
                    </a:cubicBezTo>
                    <a:cubicBezTo>
                      <a:pt x="20895" y="7449"/>
                      <a:pt x="20892" y="7445"/>
                      <a:pt x="20890" y="7438"/>
                    </a:cubicBezTo>
                    <a:cubicBezTo>
                      <a:pt x="21762" y="6967"/>
                      <a:pt x="22633" y="6497"/>
                      <a:pt x="23496" y="6033"/>
                    </a:cubicBezTo>
                    <a:cubicBezTo>
                      <a:pt x="23456" y="6024"/>
                      <a:pt x="23419" y="6014"/>
                      <a:pt x="23387" y="6007"/>
                    </a:cubicBezTo>
                    <a:lnTo>
                      <a:pt x="23600" y="5838"/>
                    </a:lnTo>
                    <a:lnTo>
                      <a:pt x="23391" y="5593"/>
                    </a:lnTo>
                    <a:cubicBezTo>
                      <a:pt x="23378" y="5589"/>
                      <a:pt x="23364" y="5588"/>
                      <a:pt x="23350" y="5588"/>
                    </a:cubicBezTo>
                    <a:cubicBezTo>
                      <a:pt x="23224" y="5588"/>
                      <a:pt x="23066" y="5705"/>
                      <a:pt x="23178" y="5922"/>
                    </a:cubicBezTo>
                    <a:lnTo>
                      <a:pt x="23220" y="5950"/>
                    </a:lnTo>
                    <a:cubicBezTo>
                      <a:pt x="23051" y="5991"/>
                      <a:pt x="22545" y="5966"/>
                      <a:pt x="22712" y="6235"/>
                    </a:cubicBezTo>
                    <a:cubicBezTo>
                      <a:pt x="22689" y="6262"/>
                      <a:pt x="22667" y="6274"/>
                      <a:pt x="22646" y="6274"/>
                    </a:cubicBezTo>
                    <a:cubicBezTo>
                      <a:pt x="22578" y="6274"/>
                      <a:pt x="22525" y="6146"/>
                      <a:pt x="22473" y="6042"/>
                    </a:cubicBezTo>
                    <a:lnTo>
                      <a:pt x="22249" y="6167"/>
                    </a:lnTo>
                    <a:cubicBezTo>
                      <a:pt x="22310" y="6233"/>
                      <a:pt x="22368" y="6282"/>
                      <a:pt x="22420" y="6282"/>
                    </a:cubicBezTo>
                    <a:cubicBezTo>
                      <a:pt x="22423" y="6282"/>
                      <a:pt x="22426" y="6281"/>
                      <a:pt x="22429" y="6281"/>
                    </a:cubicBezTo>
                    <a:lnTo>
                      <a:pt x="22429" y="6281"/>
                    </a:lnTo>
                    <a:lnTo>
                      <a:pt x="22246" y="6339"/>
                    </a:lnTo>
                    <a:lnTo>
                      <a:pt x="22179" y="6207"/>
                    </a:lnTo>
                    <a:lnTo>
                      <a:pt x="20786" y="6981"/>
                    </a:lnTo>
                    <a:cubicBezTo>
                      <a:pt x="20684" y="6439"/>
                      <a:pt x="20535" y="5493"/>
                      <a:pt x="20380" y="4450"/>
                    </a:cubicBezTo>
                    <a:cubicBezTo>
                      <a:pt x="20331" y="4461"/>
                      <a:pt x="20283" y="4477"/>
                      <a:pt x="20236" y="4496"/>
                    </a:cubicBezTo>
                    <a:cubicBezTo>
                      <a:pt x="20401" y="5560"/>
                      <a:pt x="20552" y="6522"/>
                      <a:pt x="20640" y="7062"/>
                    </a:cubicBezTo>
                    <a:cubicBezTo>
                      <a:pt x="19643" y="7616"/>
                      <a:pt x="18644" y="8173"/>
                      <a:pt x="17656" y="8724"/>
                    </a:cubicBezTo>
                    <a:cubicBezTo>
                      <a:pt x="17522" y="7702"/>
                      <a:pt x="17132" y="4983"/>
                      <a:pt x="16847" y="3059"/>
                    </a:cubicBezTo>
                    <a:cubicBezTo>
                      <a:pt x="16775" y="3049"/>
                      <a:pt x="16710" y="3012"/>
                      <a:pt x="16664" y="2957"/>
                    </a:cubicBezTo>
                    <a:cubicBezTo>
                      <a:pt x="16694" y="2903"/>
                      <a:pt x="16759" y="2887"/>
                      <a:pt x="16819" y="2871"/>
                    </a:cubicBezTo>
                    <a:cubicBezTo>
                      <a:pt x="16805" y="2776"/>
                      <a:pt x="16791" y="2683"/>
                      <a:pt x="16778" y="2593"/>
                    </a:cubicBezTo>
                    <a:lnTo>
                      <a:pt x="16778" y="2593"/>
                    </a:lnTo>
                    <a:cubicBezTo>
                      <a:pt x="16782" y="2634"/>
                      <a:pt x="16791" y="2679"/>
                      <a:pt x="16750" y="2702"/>
                    </a:cubicBezTo>
                    <a:lnTo>
                      <a:pt x="16627" y="2305"/>
                    </a:lnTo>
                    <a:cubicBezTo>
                      <a:pt x="16659" y="2287"/>
                      <a:pt x="16692" y="2261"/>
                      <a:pt x="16724" y="2240"/>
                    </a:cubicBezTo>
                    <a:cubicBezTo>
                      <a:pt x="16664" y="1830"/>
                      <a:pt x="16613" y="1494"/>
                      <a:pt x="16576" y="1276"/>
                    </a:cubicBezTo>
                    <a:lnTo>
                      <a:pt x="16803" y="1151"/>
                    </a:lnTo>
                    <a:lnTo>
                      <a:pt x="16803" y="1016"/>
                    </a:lnTo>
                    <a:lnTo>
                      <a:pt x="16836" y="1135"/>
                    </a:lnTo>
                    <a:lnTo>
                      <a:pt x="17383" y="831"/>
                    </a:lnTo>
                    <a:cubicBezTo>
                      <a:pt x="17364" y="796"/>
                      <a:pt x="17339" y="761"/>
                      <a:pt x="17313" y="731"/>
                    </a:cubicBezTo>
                    <a:lnTo>
                      <a:pt x="17313" y="731"/>
                    </a:lnTo>
                    <a:cubicBezTo>
                      <a:pt x="17355" y="734"/>
                      <a:pt x="17397" y="735"/>
                      <a:pt x="17439" y="735"/>
                    </a:cubicBezTo>
                    <a:cubicBezTo>
                      <a:pt x="17482" y="735"/>
                      <a:pt x="17524" y="734"/>
                      <a:pt x="17566" y="731"/>
                    </a:cubicBezTo>
                    <a:lnTo>
                      <a:pt x="18294" y="330"/>
                    </a:lnTo>
                    <a:cubicBezTo>
                      <a:pt x="18201" y="237"/>
                      <a:pt x="18085" y="94"/>
                      <a:pt x="179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199" name="Google Shape;14199;p56"/>
              <p:cNvSpPr/>
              <p:nvPr/>
            </p:nvSpPr>
            <p:spPr>
              <a:xfrm>
                <a:off x="7116550" y="1810800"/>
                <a:ext cx="4475" cy="7375"/>
              </a:xfrm>
              <a:custGeom>
                <a:avLst/>
                <a:gdLst/>
                <a:ahLst/>
                <a:cxnLst/>
                <a:rect l="l" t="t" r="r" b="b"/>
                <a:pathLst>
                  <a:path w="179" h="295" extrusionOk="0">
                    <a:moveTo>
                      <a:pt x="0" y="0"/>
                    </a:moveTo>
                    <a:cubicBezTo>
                      <a:pt x="14" y="98"/>
                      <a:pt x="28" y="197"/>
                      <a:pt x="42" y="295"/>
                    </a:cubicBezTo>
                    <a:cubicBezTo>
                      <a:pt x="59" y="259"/>
                      <a:pt x="84" y="236"/>
                      <a:pt x="119" y="236"/>
                    </a:cubicBezTo>
                    <a:cubicBezTo>
                      <a:pt x="136" y="236"/>
                      <a:pt x="156" y="241"/>
                      <a:pt x="179" y="253"/>
                    </a:cubicBezTo>
                    <a:cubicBezTo>
                      <a:pt x="174" y="237"/>
                      <a:pt x="172" y="221"/>
                      <a:pt x="169" y="202"/>
                    </a:cubicBezTo>
                    <a:cubicBezTo>
                      <a:pt x="121" y="140"/>
                      <a:pt x="60" y="6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00" name="Google Shape;14200;p56"/>
              <p:cNvSpPr/>
              <p:nvPr/>
            </p:nvSpPr>
            <p:spPr>
              <a:xfrm>
                <a:off x="7117650" y="1809875"/>
                <a:ext cx="2750" cy="3325"/>
              </a:xfrm>
              <a:custGeom>
                <a:avLst/>
                <a:gdLst/>
                <a:ahLst/>
                <a:cxnLst/>
                <a:rect l="l" t="t" r="r" b="b"/>
                <a:pathLst>
                  <a:path w="110" h="133" extrusionOk="0">
                    <a:moveTo>
                      <a:pt x="0" y="0"/>
                    </a:moveTo>
                    <a:cubicBezTo>
                      <a:pt x="40" y="40"/>
                      <a:pt x="77" y="84"/>
                      <a:pt x="109" y="132"/>
                    </a:cubicBezTo>
                    <a:cubicBezTo>
                      <a:pt x="105" y="100"/>
                      <a:pt x="100" y="70"/>
                      <a:pt x="95" y="40"/>
                    </a:cubicBezTo>
                    <a:cubicBezTo>
                      <a:pt x="63" y="30"/>
                      <a:pt x="30" y="1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01" name="Google Shape;14201;p56"/>
              <p:cNvSpPr/>
              <p:nvPr/>
            </p:nvSpPr>
            <p:spPr>
              <a:xfrm>
                <a:off x="7049025" y="1910475"/>
                <a:ext cx="3450" cy="8375"/>
              </a:xfrm>
              <a:custGeom>
                <a:avLst/>
                <a:gdLst/>
                <a:ahLst/>
                <a:cxnLst/>
                <a:rect l="l" t="t" r="r" b="b"/>
                <a:pathLst>
                  <a:path w="138" h="335" extrusionOk="0">
                    <a:moveTo>
                      <a:pt x="82" y="1"/>
                    </a:moveTo>
                    <a:lnTo>
                      <a:pt x="82" y="1"/>
                    </a:lnTo>
                    <a:cubicBezTo>
                      <a:pt x="0" y="31"/>
                      <a:pt x="137" y="138"/>
                      <a:pt x="58" y="277"/>
                    </a:cubicBezTo>
                    <a:cubicBezTo>
                      <a:pt x="79" y="293"/>
                      <a:pt x="105" y="314"/>
                      <a:pt x="130" y="335"/>
                    </a:cubicBezTo>
                    <a:cubicBezTo>
                      <a:pt x="116" y="228"/>
                      <a:pt x="100" y="117"/>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02" name="Google Shape;14202;p56"/>
              <p:cNvSpPr/>
              <p:nvPr/>
            </p:nvSpPr>
            <p:spPr>
              <a:xfrm>
                <a:off x="7046825" y="1906475"/>
                <a:ext cx="550" cy="1025"/>
              </a:xfrm>
              <a:custGeom>
                <a:avLst/>
                <a:gdLst/>
                <a:ahLst/>
                <a:cxnLst/>
                <a:rect l="l" t="t" r="r" b="b"/>
                <a:pathLst>
                  <a:path w="22" h="41" extrusionOk="0">
                    <a:moveTo>
                      <a:pt x="0" y="1"/>
                    </a:moveTo>
                    <a:cubicBezTo>
                      <a:pt x="3" y="12"/>
                      <a:pt x="5" y="26"/>
                      <a:pt x="7" y="40"/>
                    </a:cubicBezTo>
                    <a:lnTo>
                      <a:pt x="21" y="4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03" name="Google Shape;14203;p56"/>
              <p:cNvSpPr/>
              <p:nvPr/>
            </p:nvSpPr>
            <p:spPr>
              <a:xfrm>
                <a:off x="6837725" y="1843900"/>
                <a:ext cx="1400" cy="775"/>
              </a:xfrm>
              <a:custGeom>
                <a:avLst/>
                <a:gdLst/>
                <a:ahLst/>
                <a:cxnLst/>
                <a:rect l="l" t="t" r="r" b="b"/>
                <a:pathLst>
                  <a:path w="56" h="31" extrusionOk="0">
                    <a:moveTo>
                      <a:pt x="40" y="0"/>
                    </a:moveTo>
                    <a:lnTo>
                      <a:pt x="0" y="21"/>
                    </a:lnTo>
                    <a:cubicBezTo>
                      <a:pt x="19" y="23"/>
                      <a:pt x="37" y="28"/>
                      <a:pt x="56" y="30"/>
                    </a:cubicBezTo>
                    <a:lnTo>
                      <a:pt x="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04" name="Google Shape;14204;p56"/>
              <p:cNvSpPr/>
              <p:nvPr/>
            </p:nvSpPr>
            <p:spPr>
              <a:xfrm>
                <a:off x="6281225" y="2230150"/>
                <a:ext cx="29875" cy="30475"/>
              </a:xfrm>
              <a:custGeom>
                <a:avLst/>
                <a:gdLst/>
                <a:ahLst/>
                <a:cxnLst/>
                <a:rect l="l" t="t" r="r" b="b"/>
                <a:pathLst>
                  <a:path w="1195" h="1219" extrusionOk="0">
                    <a:moveTo>
                      <a:pt x="1030" y="720"/>
                    </a:moveTo>
                    <a:cubicBezTo>
                      <a:pt x="1060" y="729"/>
                      <a:pt x="1085" y="748"/>
                      <a:pt x="1104" y="773"/>
                    </a:cubicBezTo>
                    <a:cubicBezTo>
                      <a:pt x="1081" y="759"/>
                      <a:pt x="1055" y="741"/>
                      <a:pt x="1030" y="720"/>
                    </a:cubicBezTo>
                    <a:close/>
                    <a:moveTo>
                      <a:pt x="466" y="731"/>
                    </a:moveTo>
                    <a:cubicBezTo>
                      <a:pt x="502" y="731"/>
                      <a:pt x="560" y="774"/>
                      <a:pt x="622" y="824"/>
                    </a:cubicBezTo>
                    <a:cubicBezTo>
                      <a:pt x="605" y="820"/>
                      <a:pt x="588" y="818"/>
                      <a:pt x="571" y="818"/>
                    </a:cubicBezTo>
                    <a:cubicBezTo>
                      <a:pt x="517" y="818"/>
                      <a:pt x="469" y="841"/>
                      <a:pt x="439" y="896"/>
                    </a:cubicBezTo>
                    <a:cubicBezTo>
                      <a:pt x="414" y="774"/>
                      <a:pt x="429" y="731"/>
                      <a:pt x="466" y="731"/>
                    </a:cubicBezTo>
                    <a:close/>
                    <a:moveTo>
                      <a:pt x="622" y="824"/>
                    </a:moveTo>
                    <a:lnTo>
                      <a:pt x="622" y="824"/>
                    </a:lnTo>
                    <a:cubicBezTo>
                      <a:pt x="712" y="847"/>
                      <a:pt x="796" y="898"/>
                      <a:pt x="856" y="970"/>
                    </a:cubicBezTo>
                    <a:cubicBezTo>
                      <a:pt x="854" y="970"/>
                      <a:pt x="852" y="970"/>
                      <a:pt x="850" y="970"/>
                    </a:cubicBezTo>
                    <a:cubicBezTo>
                      <a:pt x="797" y="970"/>
                      <a:pt x="706" y="891"/>
                      <a:pt x="622" y="824"/>
                    </a:cubicBezTo>
                    <a:close/>
                    <a:moveTo>
                      <a:pt x="69" y="0"/>
                    </a:moveTo>
                    <a:cubicBezTo>
                      <a:pt x="43" y="0"/>
                      <a:pt x="21" y="3"/>
                      <a:pt x="0" y="8"/>
                    </a:cubicBezTo>
                    <a:cubicBezTo>
                      <a:pt x="195" y="407"/>
                      <a:pt x="388" y="796"/>
                      <a:pt x="566" y="1167"/>
                    </a:cubicBezTo>
                    <a:cubicBezTo>
                      <a:pt x="653" y="1202"/>
                      <a:pt x="736" y="1219"/>
                      <a:pt x="813" y="1219"/>
                    </a:cubicBezTo>
                    <a:cubicBezTo>
                      <a:pt x="969" y="1219"/>
                      <a:pt x="1101" y="1151"/>
                      <a:pt x="1194" y="1040"/>
                    </a:cubicBezTo>
                    <a:cubicBezTo>
                      <a:pt x="1167" y="982"/>
                      <a:pt x="1157" y="850"/>
                      <a:pt x="1104" y="773"/>
                    </a:cubicBezTo>
                    <a:lnTo>
                      <a:pt x="1104" y="773"/>
                    </a:lnTo>
                    <a:cubicBezTo>
                      <a:pt x="1113" y="780"/>
                      <a:pt x="1120" y="785"/>
                      <a:pt x="1129" y="789"/>
                    </a:cubicBezTo>
                    <a:cubicBezTo>
                      <a:pt x="1023" y="599"/>
                      <a:pt x="914" y="407"/>
                      <a:pt x="803" y="210"/>
                    </a:cubicBezTo>
                    <a:cubicBezTo>
                      <a:pt x="575" y="134"/>
                      <a:pt x="258"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05" name="Google Shape;14205;p56"/>
              <p:cNvSpPr/>
              <p:nvPr/>
            </p:nvSpPr>
            <p:spPr>
              <a:xfrm>
                <a:off x="6233400" y="1958400"/>
                <a:ext cx="3000" cy="1125"/>
              </a:xfrm>
              <a:custGeom>
                <a:avLst/>
                <a:gdLst/>
                <a:ahLst/>
                <a:cxnLst/>
                <a:rect l="l" t="t" r="r" b="b"/>
                <a:pathLst>
                  <a:path w="120" h="45" extrusionOk="0">
                    <a:moveTo>
                      <a:pt x="80" y="1"/>
                    </a:moveTo>
                    <a:lnTo>
                      <a:pt x="1" y="45"/>
                    </a:lnTo>
                    <a:cubicBezTo>
                      <a:pt x="30" y="40"/>
                      <a:pt x="60" y="37"/>
                      <a:pt x="90" y="37"/>
                    </a:cubicBezTo>
                    <a:cubicBezTo>
                      <a:pt x="99" y="37"/>
                      <a:pt x="109" y="37"/>
                      <a:pt x="119" y="38"/>
                    </a:cubicBezTo>
                    <a:lnTo>
                      <a:pt x="8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06" name="Google Shape;14206;p56"/>
              <p:cNvSpPr/>
              <p:nvPr/>
            </p:nvSpPr>
            <p:spPr>
              <a:xfrm>
                <a:off x="6235775" y="1916925"/>
                <a:ext cx="81125" cy="47550"/>
              </a:xfrm>
              <a:custGeom>
                <a:avLst/>
                <a:gdLst/>
                <a:ahLst/>
                <a:cxnLst/>
                <a:rect l="l" t="t" r="r" b="b"/>
                <a:pathLst>
                  <a:path w="3245" h="1902" extrusionOk="0">
                    <a:moveTo>
                      <a:pt x="3059" y="0"/>
                    </a:moveTo>
                    <a:lnTo>
                      <a:pt x="3047" y="7"/>
                    </a:lnTo>
                    <a:cubicBezTo>
                      <a:pt x="1916" y="621"/>
                      <a:pt x="889" y="1178"/>
                      <a:pt x="1" y="1655"/>
                    </a:cubicBezTo>
                    <a:cubicBezTo>
                      <a:pt x="40" y="1688"/>
                      <a:pt x="66" y="1736"/>
                      <a:pt x="66" y="1829"/>
                    </a:cubicBezTo>
                    <a:lnTo>
                      <a:pt x="699" y="1785"/>
                    </a:lnTo>
                    <a:lnTo>
                      <a:pt x="699" y="1785"/>
                    </a:lnTo>
                    <a:cubicBezTo>
                      <a:pt x="655" y="1811"/>
                      <a:pt x="625" y="1852"/>
                      <a:pt x="615" y="1901"/>
                    </a:cubicBezTo>
                    <a:cubicBezTo>
                      <a:pt x="972" y="1709"/>
                      <a:pt x="1362" y="1495"/>
                      <a:pt x="1784" y="1266"/>
                    </a:cubicBezTo>
                    <a:cubicBezTo>
                      <a:pt x="1714" y="1241"/>
                      <a:pt x="1643" y="1212"/>
                      <a:pt x="1596" y="1212"/>
                    </a:cubicBezTo>
                    <a:cubicBezTo>
                      <a:pt x="1595" y="1212"/>
                      <a:pt x="1593" y="1212"/>
                      <a:pt x="1591" y="1213"/>
                    </a:cubicBezTo>
                    <a:cubicBezTo>
                      <a:pt x="1505" y="1044"/>
                      <a:pt x="1523" y="999"/>
                      <a:pt x="1580" y="999"/>
                    </a:cubicBezTo>
                    <a:cubicBezTo>
                      <a:pt x="1646" y="999"/>
                      <a:pt x="1764" y="1059"/>
                      <a:pt x="1837" y="1059"/>
                    </a:cubicBezTo>
                    <a:cubicBezTo>
                      <a:pt x="1872" y="1059"/>
                      <a:pt x="1896" y="1045"/>
                      <a:pt x="1900" y="1006"/>
                    </a:cubicBezTo>
                    <a:cubicBezTo>
                      <a:pt x="1925" y="1060"/>
                      <a:pt x="1948" y="1113"/>
                      <a:pt x="1964" y="1168"/>
                    </a:cubicBezTo>
                    <a:lnTo>
                      <a:pt x="2463" y="897"/>
                    </a:lnTo>
                    <a:cubicBezTo>
                      <a:pt x="2401" y="845"/>
                      <a:pt x="2351" y="828"/>
                      <a:pt x="2308" y="828"/>
                    </a:cubicBezTo>
                    <a:cubicBezTo>
                      <a:pt x="2221" y="828"/>
                      <a:pt x="2165" y="903"/>
                      <a:pt x="2102" y="903"/>
                    </a:cubicBezTo>
                    <a:cubicBezTo>
                      <a:pt x="2098" y="903"/>
                      <a:pt x="2094" y="903"/>
                      <a:pt x="2090" y="902"/>
                    </a:cubicBezTo>
                    <a:lnTo>
                      <a:pt x="2426" y="670"/>
                    </a:lnTo>
                    <a:cubicBezTo>
                      <a:pt x="2444" y="737"/>
                      <a:pt x="2449" y="814"/>
                      <a:pt x="2481" y="888"/>
                    </a:cubicBezTo>
                    <a:lnTo>
                      <a:pt x="3244" y="473"/>
                    </a:lnTo>
                    <a:cubicBezTo>
                      <a:pt x="3182" y="461"/>
                      <a:pt x="3121" y="438"/>
                      <a:pt x="3070" y="403"/>
                    </a:cubicBezTo>
                    <a:cubicBezTo>
                      <a:pt x="3070" y="315"/>
                      <a:pt x="3075" y="255"/>
                      <a:pt x="3077" y="199"/>
                    </a:cubicBezTo>
                    <a:cubicBezTo>
                      <a:pt x="3059" y="165"/>
                      <a:pt x="3047" y="137"/>
                      <a:pt x="3047" y="137"/>
                    </a:cubicBezTo>
                    <a:lnTo>
                      <a:pt x="3047" y="137"/>
                    </a:lnTo>
                    <a:lnTo>
                      <a:pt x="3077" y="169"/>
                    </a:lnTo>
                    <a:cubicBezTo>
                      <a:pt x="3080" y="111"/>
                      <a:pt x="3073" y="56"/>
                      <a:pt x="30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07" name="Google Shape;14207;p56"/>
              <p:cNvSpPr/>
              <p:nvPr/>
            </p:nvSpPr>
            <p:spPr>
              <a:xfrm>
                <a:off x="6148050" y="1969025"/>
                <a:ext cx="84800" cy="84750"/>
              </a:xfrm>
              <a:custGeom>
                <a:avLst/>
                <a:gdLst/>
                <a:ahLst/>
                <a:cxnLst/>
                <a:rect l="l" t="t" r="r" b="b"/>
                <a:pathLst>
                  <a:path w="3392" h="3390" extrusionOk="0">
                    <a:moveTo>
                      <a:pt x="1148" y="1968"/>
                    </a:moveTo>
                    <a:lnTo>
                      <a:pt x="1148" y="1968"/>
                    </a:lnTo>
                    <a:cubicBezTo>
                      <a:pt x="1025" y="2022"/>
                      <a:pt x="893" y="2121"/>
                      <a:pt x="893" y="2184"/>
                    </a:cubicBezTo>
                    <a:lnTo>
                      <a:pt x="747" y="2056"/>
                    </a:lnTo>
                    <a:lnTo>
                      <a:pt x="1148" y="1968"/>
                    </a:lnTo>
                    <a:close/>
                    <a:moveTo>
                      <a:pt x="893" y="2184"/>
                    </a:moveTo>
                    <a:lnTo>
                      <a:pt x="951" y="2233"/>
                    </a:lnTo>
                    <a:cubicBezTo>
                      <a:pt x="909" y="2223"/>
                      <a:pt x="893" y="2205"/>
                      <a:pt x="893" y="2184"/>
                    </a:cubicBezTo>
                    <a:close/>
                    <a:moveTo>
                      <a:pt x="1284" y="2998"/>
                    </a:moveTo>
                    <a:lnTo>
                      <a:pt x="1284" y="2998"/>
                    </a:lnTo>
                    <a:cubicBezTo>
                      <a:pt x="1233" y="3023"/>
                      <a:pt x="1185" y="3044"/>
                      <a:pt x="1131" y="3065"/>
                    </a:cubicBezTo>
                    <a:cubicBezTo>
                      <a:pt x="1141" y="3030"/>
                      <a:pt x="1203" y="3009"/>
                      <a:pt x="1284" y="2998"/>
                    </a:cubicBezTo>
                    <a:close/>
                    <a:moveTo>
                      <a:pt x="2706" y="0"/>
                    </a:moveTo>
                    <a:cubicBezTo>
                      <a:pt x="1157" y="837"/>
                      <a:pt x="181" y="1359"/>
                      <a:pt x="30" y="1428"/>
                    </a:cubicBezTo>
                    <a:cubicBezTo>
                      <a:pt x="0" y="1454"/>
                      <a:pt x="72" y="1618"/>
                      <a:pt x="218" y="1876"/>
                    </a:cubicBezTo>
                    <a:lnTo>
                      <a:pt x="255" y="1864"/>
                    </a:lnTo>
                    <a:cubicBezTo>
                      <a:pt x="413" y="1887"/>
                      <a:pt x="341" y="1927"/>
                      <a:pt x="276" y="1975"/>
                    </a:cubicBezTo>
                    <a:cubicBezTo>
                      <a:pt x="420" y="2223"/>
                      <a:pt x="624" y="2541"/>
                      <a:pt x="860" y="2903"/>
                    </a:cubicBezTo>
                    <a:cubicBezTo>
                      <a:pt x="918" y="2884"/>
                      <a:pt x="981" y="2859"/>
                      <a:pt x="1055" y="2840"/>
                    </a:cubicBezTo>
                    <a:lnTo>
                      <a:pt x="1055" y="2840"/>
                    </a:lnTo>
                    <a:cubicBezTo>
                      <a:pt x="1011" y="2882"/>
                      <a:pt x="939" y="2903"/>
                      <a:pt x="874" y="2923"/>
                    </a:cubicBezTo>
                    <a:cubicBezTo>
                      <a:pt x="911" y="2981"/>
                      <a:pt x="951" y="3039"/>
                      <a:pt x="990" y="3100"/>
                    </a:cubicBezTo>
                    <a:cubicBezTo>
                      <a:pt x="992" y="3100"/>
                      <a:pt x="994" y="3100"/>
                      <a:pt x="996" y="3100"/>
                    </a:cubicBezTo>
                    <a:cubicBezTo>
                      <a:pt x="1223" y="3100"/>
                      <a:pt x="1141" y="3239"/>
                      <a:pt x="1145" y="3324"/>
                    </a:cubicBezTo>
                    <a:lnTo>
                      <a:pt x="1185" y="3382"/>
                    </a:lnTo>
                    <a:cubicBezTo>
                      <a:pt x="1197" y="3387"/>
                      <a:pt x="1213" y="3390"/>
                      <a:pt x="1234" y="3390"/>
                    </a:cubicBezTo>
                    <a:cubicBezTo>
                      <a:pt x="1275" y="3390"/>
                      <a:pt x="1334" y="3379"/>
                      <a:pt x="1419" y="3355"/>
                    </a:cubicBezTo>
                    <a:cubicBezTo>
                      <a:pt x="1614" y="3227"/>
                      <a:pt x="1558" y="3060"/>
                      <a:pt x="1628" y="2981"/>
                    </a:cubicBezTo>
                    <a:cubicBezTo>
                      <a:pt x="1597" y="2980"/>
                      <a:pt x="1567" y="2979"/>
                      <a:pt x="1537" y="2979"/>
                    </a:cubicBezTo>
                    <a:cubicBezTo>
                      <a:pt x="1452" y="2979"/>
                      <a:pt x="1368" y="2986"/>
                      <a:pt x="1284" y="2998"/>
                    </a:cubicBezTo>
                    <a:cubicBezTo>
                      <a:pt x="1563" y="2856"/>
                      <a:pt x="1741" y="2655"/>
                      <a:pt x="1781" y="2495"/>
                    </a:cubicBezTo>
                    <a:cubicBezTo>
                      <a:pt x="1769" y="2492"/>
                      <a:pt x="1755" y="2488"/>
                      <a:pt x="1746" y="2481"/>
                    </a:cubicBezTo>
                    <a:lnTo>
                      <a:pt x="1702" y="2492"/>
                    </a:lnTo>
                    <a:cubicBezTo>
                      <a:pt x="1711" y="2481"/>
                      <a:pt x="1723" y="2467"/>
                      <a:pt x="1734" y="2451"/>
                    </a:cubicBezTo>
                    <a:cubicBezTo>
                      <a:pt x="1683" y="2330"/>
                      <a:pt x="1284" y="2358"/>
                      <a:pt x="1363" y="2068"/>
                    </a:cubicBezTo>
                    <a:cubicBezTo>
                      <a:pt x="1488" y="2003"/>
                      <a:pt x="1618" y="1950"/>
                      <a:pt x="1753" y="1910"/>
                    </a:cubicBezTo>
                    <a:cubicBezTo>
                      <a:pt x="1748" y="1890"/>
                      <a:pt x="1741" y="1866"/>
                      <a:pt x="1737" y="1845"/>
                    </a:cubicBezTo>
                    <a:cubicBezTo>
                      <a:pt x="1667" y="1815"/>
                      <a:pt x="1604" y="1792"/>
                      <a:pt x="1602" y="1774"/>
                    </a:cubicBezTo>
                    <a:lnTo>
                      <a:pt x="1602" y="1774"/>
                    </a:lnTo>
                    <a:lnTo>
                      <a:pt x="1718" y="1781"/>
                    </a:lnTo>
                    <a:cubicBezTo>
                      <a:pt x="1632" y="1424"/>
                      <a:pt x="1618" y="1173"/>
                      <a:pt x="1711" y="1085"/>
                    </a:cubicBezTo>
                    <a:lnTo>
                      <a:pt x="1711" y="1085"/>
                    </a:lnTo>
                    <a:cubicBezTo>
                      <a:pt x="1709" y="1087"/>
                      <a:pt x="1708" y="1089"/>
                      <a:pt x="1710" y="1089"/>
                    </a:cubicBezTo>
                    <a:cubicBezTo>
                      <a:pt x="1742" y="1089"/>
                      <a:pt x="2354" y="768"/>
                      <a:pt x="3392" y="209"/>
                    </a:cubicBezTo>
                    <a:cubicBezTo>
                      <a:pt x="3309" y="193"/>
                      <a:pt x="3227" y="178"/>
                      <a:pt x="3152" y="178"/>
                    </a:cubicBezTo>
                    <a:cubicBezTo>
                      <a:pt x="3039" y="178"/>
                      <a:pt x="2944" y="213"/>
                      <a:pt x="2893" y="332"/>
                    </a:cubicBezTo>
                    <a:lnTo>
                      <a:pt x="2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08" name="Google Shape;14208;p56"/>
              <p:cNvSpPr/>
              <p:nvPr/>
            </p:nvSpPr>
            <p:spPr>
              <a:xfrm>
                <a:off x="6182575" y="2044000"/>
                <a:ext cx="49300" cy="69850"/>
              </a:xfrm>
              <a:custGeom>
                <a:avLst/>
                <a:gdLst/>
                <a:ahLst/>
                <a:cxnLst/>
                <a:rect l="l" t="t" r="r" b="b"/>
                <a:pathLst>
                  <a:path w="1972" h="2794" extrusionOk="0">
                    <a:moveTo>
                      <a:pt x="729" y="1"/>
                    </a:moveTo>
                    <a:cubicBezTo>
                      <a:pt x="652" y="43"/>
                      <a:pt x="571" y="84"/>
                      <a:pt x="492" y="128"/>
                    </a:cubicBezTo>
                    <a:cubicBezTo>
                      <a:pt x="536" y="149"/>
                      <a:pt x="587" y="198"/>
                      <a:pt x="650" y="302"/>
                    </a:cubicBezTo>
                    <a:lnTo>
                      <a:pt x="504" y="325"/>
                    </a:lnTo>
                    <a:cubicBezTo>
                      <a:pt x="504" y="325"/>
                      <a:pt x="504" y="328"/>
                      <a:pt x="504" y="328"/>
                    </a:cubicBezTo>
                    <a:cubicBezTo>
                      <a:pt x="291" y="397"/>
                      <a:pt x="464" y="490"/>
                      <a:pt x="404" y="597"/>
                    </a:cubicBezTo>
                    <a:cubicBezTo>
                      <a:pt x="272" y="634"/>
                      <a:pt x="138" y="659"/>
                      <a:pt x="1" y="673"/>
                    </a:cubicBezTo>
                    <a:cubicBezTo>
                      <a:pt x="272" y="1065"/>
                      <a:pt x="566" y="1480"/>
                      <a:pt x="866" y="1890"/>
                    </a:cubicBezTo>
                    <a:cubicBezTo>
                      <a:pt x="898" y="1876"/>
                      <a:pt x="933" y="1867"/>
                      <a:pt x="970" y="1862"/>
                    </a:cubicBezTo>
                    <a:lnTo>
                      <a:pt x="970" y="1862"/>
                    </a:lnTo>
                    <a:cubicBezTo>
                      <a:pt x="922" y="1917"/>
                      <a:pt x="945" y="1929"/>
                      <a:pt x="986" y="1929"/>
                    </a:cubicBezTo>
                    <a:cubicBezTo>
                      <a:pt x="1020" y="1929"/>
                      <a:pt x="1065" y="1921"/>
                      <a:pt x="1095" y="1921"/>
                    </a:cubicBezTo>
                    <a:cubicBezTo>
                      <a:pt x="1136" y="1921"/>
                      <a:pt x="1149" y="1936"/>
                      <a:pt x="1065" y="2004"/>
                    </a:cubicBezTo>
                    <a:lnTo>
                      <a:pt x="949" y="2004"/>
                    </a:lnTo>
                    <a:cubicBezTo>
                      <a:pt x="998" y="2069"/>
                      <a:pt x="1044" y="2134"/>
                      <a:pt x="1093" y="2201"/>
                    </a:cubicBezTo>
                    <a:cubicBezTo>
                      <a:pt x="1095" y="2189"/>
                      <a:pt x="1097" y="2180"/>
                      <a:pt x="1100" y="2168"/>
                    </a:cubicBezTo>
                    <a:lnTo>
                      <a:pt x="1334" y="2523"/>
                    </a:lnTo>
                    <a:lnTo>
                      <a:pt x="1350" y="2544"/>
                    </a:lnTo>
                    <a:lnTo>
                      <a:pt x="1519" y="2347"/>
                    </a:lnTo>
                    <a:lnTo>
                      <a:pt x="1519" y="2347"/>
                    </a:lnTo>
                    <a:cubicBezTo>
                      <a:pt x="1628" y="2560"/>
                      <a:pt x="1315" y="2407"/>
                      <a:pt x="1410" y="2625"/>
                    </a:cubicBezTo>
                    <a:cubicBezTo>
                      <a:pt x="1443" y="2669"/>
                      <a:pt x="1475" y="2711"/>
                      <a:pt x="1508" y="2753"/>
                    </a:cubicBezTo>
                    <a:cubicBezTo>
                      <a:pt x="1566" y="2781"/>
                      <a:pt x="1617" y="2793"/>
                      <a:pt x="1662" y="2793"/>
                    </a:cubicBezTo>
                    <a:cubicBezTo>
                      <a:pt x="1798" y="2793"/>
                      <a:pt x="1883" y="2683"/>
                      <a:pt x="1971" y="2572"/>
                    </a:cubicBezTo>
                    <a:lnTo>
                      <a:pt x="1832" y="2308"/>
                    </a:lnTo>
                    <a:lnTo>
                      <a:pt x="1774" y="2310"/>
                    </a:lnTo>
                    <a:lnTo>
                      <a:pt x="1774" y="2310"/>
                    </a:lnTo>
                    <a:lnTo>
                      <a:pt x="1804" y="2257"/>
                    </a:lnTo>
                    <a:cubicBezTo>
                      <a:pt x="1529" y="1740"/>
                      <a:pt x="1269" y="1248"/>
                      <a:pt x="1035" y="798"/>
                    </a:cubicBezTo>
                    <a:cubicBezTo>
                      <a:pt x="961" y="613"/>
                      <a:pt x="891" y="432"/>
                      <a:pt x="826" y="256"/>
                    </a:cubicBezTo>
                    <a:cubicBezTo>
                      <a:pt x="805" y="254"/>
                      <a:pt x="789" y="244"/>
                      <a:pt x="777" y="230"/>
                    </a:cubicBezTo>
                    <a:lnTo>
                      <a:pt x="777" y="230"/>
                    </a:lnTo>
                    <a:cubicBezTo>
                      <a:pt x="791" y="240"/>
                      <a:pt x="808" y="247"/>
                      <a:pt x="824" y="254"/>
                    </a:cubicBezTo>
                    <a:cubicBezTo>
                      <a:pt x="791" y="168"/>
                      <a:pt x="759" y="82"/>
                      <a:pt x="7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09" name="Google Shape;14209;p56"/>
              <p:cNvSpPr/>
              <p:nvPr/>
            </p:nvSpPr>
            <p:spPr>
              <a:xfrm>
                <a:off x="6186400" y="2052425"/>
                <a:ext cx="6750" cy="2150"/>
              </a:xfrm>
              <a:custGeom>
                <a:avLst/>
                <a:gdLst/>
                <a:ahLst/>
                <a:cxnLst/>
                <a:rect l="l" t="t" r="r" b="b"/>
                <a:pathLst>
                  <a:path w="270" h="86" extrusionOk="0">
                    <a:moveTo>
                      <a:pt x="270" y="0"/>
                    </a:moveTo>
                    <a:lnTo>
                      <a:pt x="22" y="37"/>
                    </a:lnTo>
                    <a:cubicBezTo>
                      <a:pt x="12" y="51"/>
                      <a:pt x="5" y="65"/>
                      <a:pt x="1" y="81"/>
                    </a:cubicBezTo>
                    <a:cubicBezTo>
                      <a:pt x="16" y="84"/>
                      <a:pt x="31" y="85"/>
                      <a:pt x="46" y="85"/>
                    </a:cubicBezTo>
                    <a:cubicBezTo>
                      <a:pt x="136" y="85"/>
                      <a:pt x="214" y="36"/>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10" name="Google Shape;14210;p56"/>
              <p:cNvSpPr/>
              <p:nvPr/>
            </p:nvSpPr>
            <p:spPr>
              <a:xfrm>
                <a:off x="7110800" y="1769300"/>
                <a:ext cx="6050" cy="20825"/>
              </a:xfrm>
              <a:custGeom>
                <a:avLst/>
                <a:gdLst/>
                <a:ahLst/>
                <a:cxnLst/>
                <a:rect l="l" t="t" r="r" b="b"/>
                <a:pathLst>
                  <a:path w="242" h="833" extrusionOk="0">
                    <a:moveTo>
                      <a:pt x="121" y="1"/>
                    </a:moveTo>
                    <a:cubicBezTo>
                      <a:pt x="84" y="14"/>
                      <a:pt x="42" y="28"/>
                      <a:pt x="1" y="40"/>
                    </a:cubicBezTo>
                    <a:cubicBezTo>
                      <a:pt x="38" y="295"/>
                      <a:pt x="75" y="562"/>
                      <a:pt x="114" y="833"/>
                    </a:cubicBezTo>
                    <a:cubicBezTo>
                      <a:pt x="154" y="819"/>
                      <a:pt x="198" y="810"/>
                      <a:pt x="242" y="805"/>
                    </a:cubicBezTo>
                    <a:cubicBezTo>
                      <a:pt x="200" y="531"/>
                      <a:pt x="161" y="263"/>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11" name="Google Shape;14211;p56"/>
              <p:cNvSpPr/>
              <p:nvPr/>
            </p:nvSpPr>
            <p:spPr>
              <a:xfrm>
                <a:off x="6315775" y="1914375"/>
                <a:ext cx="1050" cy="1175"/>
              </a:xfrm>
              <a:custGeom>
                <a:avLst/>
                <a:gdLst/>
                <a:ahLst/>
                <a:cxnLst/>
                <a:rect l="l" t="t" r="r" b="b"/>
                <a:pathLst>
                  <a:path w="42" h="47" extrusionOk="0">
                    <a:moveTo>
                      <a:pt x="30" y="0"/>
                    </a:moveTo>
                    <a:lnTo>
                      <a:pt x="0" y="16"/>
                    </a:lnTo>
                    <a:lnTo>
                      <a:pt x="42" y="46"/>
                    </a:lnTo>
                    <a:cubicBezTo>
                      <a:pt x="37" y="28"/>
                      <a:pt x="33" y="16"/>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12" name="Google Shape;14212;p56"/>
              <p:cNvSpPr/>
              <p:nvPr/>
            </p:nvSpPr>
            <p:spPr>
              <a:xfrm>
                <a:off x="6339525" y="2258275"/>
                <a:ext cx="4375" cy="8375"/>
              </a:xfrm>
              <a:custGeom>
                <a:avLst/>
                <a:gdLst/>
                <a:ahLst/>
                <a:cxnLst/>
                <a:rect l="l" t="t" r="r" b="b"/>
                <a:pathLst>
                  <a:path w="175" h="335" extrusionOk="0">
                    <a:moveTo>
                      <a:pt x="1" y="0"/>
                    </a:moveTo>
                    <a:cubicBezTo>
                      <a:pt x="1" y="98"/>
                      <a:pt x="82" y="248"/>
                      <a:pt x="174" y="334"/>
                    </a:cubicBezTo>
                    <a:cubicBezTo>
                      <a:pt x="163" y="265"/>
                      <a:pt x="154" y="197"/>
                      <a:pt x="144" y="128"/>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13" name="Google Shape;14213;p56"/>
              <p:cNvSpPr/>
              <p:nvPr/>
            </p:nvSpPr>
            <p:spPr>
              <a:xfrm>
                <a:off x="6229525" y="2124975"/>
                <a:ext cx="60700" cy="93225"/>
              </a:xfrm>
              <a:custGeom>
                <a:avLst/>
                <a:gdLst/>
                <a:ahLst/>
                <a:cxnLst/>
                <a:rect l="l" t="t" r="r" b="b"/>
                <a:pathLst>
                  <a:path w="2428" h="3729" extrusionOk="0">
                    <a:moveTo>
                      <a:pt x="2096" y="3524"/>
                    </a:moveTo>
                    <a:lnTo>
                      <a:pt x="2138" y="3552"/>
                    </a:lnTo>
                    <a:cubicBezTo>
                      <a:pt x="2145" y="3566"/>
                      <a:pt x="2150" y="3578"/>
                      <a:pt x="2154" y="3587"/>
                    </a:cubicBezTo>
                    <a:cubicBezTo>
                      <a:pt x="2131" y="3571"/>
                      <a:pt x="2110" y="3550"/>
                      <a:pt x="2096" y="3524"/>
                    </a:cubicBezTo>
                    <a:close/>
                    <a:moveTo>
                      <a:pt x="450" y="0"/>
                    </a:moveTo>
                    <a:cubicBezTo>
                      <a:pt x="376" y="51"/>
                      <a:pt x="297" y="90"/>
                      <a:pt x="207" y="90"/>
                    </a:cubicBezTo>
                    <a:cubicBezTo>
                      <a:pt x="144" y="90"/>
                      <a:pt x="76" y="71"/>
                      <a:pt x="1" y="26"/>
                    </a:cubicBezTo>
                    <a:lnTo>
                      <a:pt x="1" y="26"/>
                    </a:lnTo>
                    <a:cubicBezTo>
                      <a:pt x="172" y="378"/>
                      <a:pt x="348" y="735"/>
                      <a:pt x="527" y="1099"/>
                    </a:cubicBezTo>
                    <a:cubicBezTo>
                      <a:pt x="636" y="1456"/>
                      <a:pt x="673" y="1693"/>
                      <a:pt x="594" y="1744"/>
                    </a:cubicBezTo>
                    <a:lnTo>
                      <a:pt x="793" y="1635"/>
                    </a:lnTo>
                    <a:lnTo>
                      <a:pt x="1496" y="3056"/>
                    </a:lnTo>
                    <a:cubicBezTo>
                      <a:pt x="1518" y="3085"/>
                      <a:pt x="1542" y="3103"/>
                      <a:pt x="1567" y="3103"/>
                    </a:cubicBezTo>
                    <a:cubicBezTo>
                      <a:pt x="1589" y="3103"/>
                      <a:pt x="1611" y="3089"/>
                      <a:pt x="1635" y="3058"/>
                    </a:cubicBezTo>
                    <a:lnTo>
                      <a:pt x="1677" y="3401"/>
                    </a:lnTo>
                    <a:cubicBezTo>
                      <a:pt x="1693" y="3392"/>
                      <a:pt x="1709" y="3388"/>
                      <a:pt x="1725" y="3388"/>
                    </a:cubicBezTo>
                    <a:cubicBezTo>
                      <a:pt x="1833" y="3388"/>
                      <a:pt x="1937" y="3589"/>
                      <a:pt x="2008" y="3728"/>
                    </a:cubicBezTo>
                    <a:cubicBezTo>
                      <a:pt x="2009" y="3677"/>
                      <a:pt x="2036" y="3666"/>
                      <a:pt x="2068" y="3666"/>
                    </a:cubicBezTo>
                    <a:cubicBezTo>
                      <a:pt x="2092" y="3666"/>
                      <a:pt x="2120" y="3673"/>
                      <a:pt x="2141" y="3673"/>
                    </a:cubicBezTo>
                    <a:cubicBezTo>
                      <a:pt x="2171" y="3673"/>
                      <a:pt x="2186" y="3658"/>
                      <a:pt x="2154" y="3587"/>
                    </a:cubicBezTo>
                    <a:lnTo>
                      <a:pt x="2154" y="3587"/>
                    </a:lnTo>
                    <a:cubicBezTo>
                      <a:pt x="2199" y="3620"/>
                      <a:pt x="2251" y="3627"/>
                      <a:pt x="2311" y="3627"/>
                    </a:cubicBezTo>
                    <a:cubicBezTo>
                      <a:pt x="2347" y="3627"/>
                      <a:pt x="2385" y="3625"/>
                      <a:pt x="2428" y="3624"/>
                    </a:cubicBezTo>
                    <a:cubicBezTo>
                      <a:pt x="2029" y="2908"/>
                      <a:pt x="1616" y="2156"/>
                      <a:pt x="1211" y="1405"/>
                    </a:cubicBezTo>
                    <a:cubicBezTo>
                      <a:pt x="1211" y="1405"/>
                      <a:pt x="1213" y="1405"/>
                      <a:pt x="1213" y="1403"/>
                    </a:cubicBezTo>
                    <a:lnTo>
                      <a:pt x="1204" y="1394"/>
                    </a:lnTo>
                    <a:cubicBezTo>
                      <a:pt x="949" y="925"/>
                      <a:pt x="696" y="457"/>
                      <a:pt x="4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14" name="Google Shape;14214;p56"/>
              <p:cNvSpPr/>
              <p:nvPr/>
            </p:nvSpPr>
            <p:spPr>
              <a:xfrm>
                <a:off x="6897475" y="2030450"/>
                <a:ext cx="4550" cy="6800"/>
              </a:xfrm>
              <a:custGeom>
                <a:avLst/>
                <a:gdLst/>
                <a:ahLst/>
                <a:cxnLst/>
                <a:rect l="l" t="t" r="r" b="b"/>
                <a:pathLst>
                  <a:path w="182" h="272" extrusionOk="0">
                    <a:moveTo>
                      <a:pt x="181" y="0"/>
                    </a:moveTo>
                    <a:cubicBezTo>
                      <a:pt x="79" y="61"/>
                      <a:pt x="0" y="68"/>
                      <a:pt x="51" y="272"/>
                    </a:cubicBezTo>
                    <a:lnTo>
                      <a:pt x="181" y="202"/>
                    </a:lnTo>
                    <a:cubicBezTo>
                      <a:pt x="169" y="135"/>
                      <a:pt x="169" y="68"/>
                      <a:pt x="1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15" name="Google Shape;14215;p56"/>
              <p:cNvSpPr/>
              <p:nvPr/>
            </p:nvSpPr>
            <p:spPr>
              <a:xfrm>
                <a:off x="6787875" y="1880975"/>
                <a:ext cx="10225" cy="31050"/>
              </a:xfrm>
              <a:custGeom>
                <a:avLst/>
                <a:gdLst/>
                <a:ahLst/>
                <a:cxnLst/>
                <a:rect l="l" t="t" r="r" b="b"/>
                <a:pathLst>
                  <a:path w="409" h="1242" extrusionOk="0">
                    <a:moveTo>
                      <a:pt x="17" y="1"/>
                    </a:moveTo>
                    <a:cubicBezTo>
                      <a:pt x="3" y="38"/>
                      <a:pt x="0" y="75"/>
                      <a:pt x="5" y="114"/>
                    </a:cubicBezTo>
                    <a:lnTo>
                      <a:pt x="21" y="105"/>
                    </a:lnTo>
                    <a:cubicBezTo>
                      <a:pt x="49" y="260"/>
                      <a:pt x="86" y="488"/>
                      <a:pt x="130" y="763"/>
                    </a:cubicBezTo>
                    <a:cubicBezTo>
                      <a:pt x="146" y="780"/>
                      <a:pt x="164" y="796"/>
                      <a:pt x="182" y="796"/>
                    </a:cubicBezTo>
                    <a:cubicBezTo>
                      <a:pt x="195" y="796"/>
                      <a:pt x="208" y="787"/>
                      <a:pt x="221" y="763"/>
                    </a:cubicBezTo>
                    <a:lnTo>
                      <a:pt x="221" y="763"/>
                    </a:lnTo>
                    <a:cubicBezTo>
                      <a:pt x="219" y="897"/>
                      <a:pt x="208" y="944"/>
                      <a:pt x="190" y="944"/>
                    </a:cubicBezTo>
                    <a:cubicBezTo>
                      <a:pt x="180" y="944"/>
                      <a:pt x="167" y="929"/>
                      <a:pt x="153" y="907"/>
                    </a:cubicBezTo>
                    <a:lnTo>
                      <a:pt x="153" y="907"/>
                    </a:lnTo>
                    <a:cubicBezTo>
                      <a:pt x="165" y="974"/>
                      <a:pt x="174" y="1044"/>
                      <a:pt x="186" y="1116"/>
                    </a:cubicBezTo>
                    <a:cubicBezTo>
                      <a:pt x="248" y="1143"/>
                      <a:pt x="344" y="1241"/>
                      <a:pt x="406" y="1241"/>
                    </a:cubicBezTo>
                    <a:cubicBezTo>
                      <a:pt x="407" y="1241"/>
                      <a:pt x="408" y="1241"/>
                      <a:pt x="408" y="1241"/>
                    </a:cubicBezTo>
                    <a:cubicBezTo>
                      <a:pt x="385" y="1072"/>
                      <a:pt x="367" y="914"/>
                      <a:pt x="348" y="773"/>
                    </a:cubicBezTo>
                    <a:lnTo>
                      <a:pt x="221" y="504"/>
                    </a:lnTo>
                    <a:lnTo>
                      <a:pt x="311" y="483"/>
                    </a:lnTo>
                    <a:cubicBezTo>
                      <a:pt x="300" y="400"/>
                      <a:pt x="290" y="325"/>
                      <a:pt x="283" y="260"/>
                    </a:cubicBezTo>
                    <a:cubicBezTo>
                      <a:pt x="191" y="119"/>
                      <a:pt x="72"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16" name="Google Shape;14216;p56"/>
              <p:cNvSpPr/>
              <p:nvPr/>
            </p:nvSpPr>
            <p:spPr>
              <a:xfrm>
                <a:off x="6793550" y="1915050"/>
                <a:ext cx="775" cy="4900"/>
              </a:xfrm>
              <a:custGeom>
                <a:avLst/>
                <a:gdLst/>
                <a:ahLst/>
                <a:cxnLst/>
                <a:rect l="l" t="t" r="r" b="b"/>
                <a:pathLst>
                  <a:path w="31" h="196" extrusionOk="0">
                    <a:moveTo>
                      <a:pt x="31" y="1"/>
                    </a:moveTo>
                    <a:lnTo>
                      <a:pt x="1" y="17"/>
                    </a:lnTo>
                    <a:cubicBezTo>
                      <a:pt x="10" y="75"/>
                      <a:pt x="19" y="135"/>
                      <a:pt x="31" y="196"/>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17" name="Google Shape;14217;p56"/>
              <p:cNvSpPr/>
              <p:nvPr/>
            </p:nvSpPr>
            <p:spPr>
              <a:xfrm>
                <a:off x="6526775" y="2005175"/>
                <a:ext cx="18125" cy="8900"/>
              </a:xfrm>
              <a:custGeom>
                <a:avLst/>
                <a:gdLst/>
                <a:ahLst/>
                <a:cxnLst/>
                <a:rect l="l" t="t" r="r" b="b"/>
                <a:pathLst>
                  <a:path w="725" h="356" extrusionOk="0">
                    <a:moveTo>
                      <a:pt x="652" y="1"/>
                    </a:moveTo>
                    <a:lnTo>
                      <a:pt x="1" y="355"/>
                    </a:lnTo>
                    <a:cubicBezTo>
                      <a:pt x="247" y="309"/>
                      <a:pt x="418" y="179"/>
                      <a:pt x="724" y="82"/>
                    </a:cubicBezTo>
                    <a:cubicBezTo>
                      <a:pt x="701" y="54"/>
                      <a:pt x="678" y="26"/>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18" name="Google Shape;14218;p56"/>
              <p:cNvSpPr/>
              <p:nvPr/>
            </p:nvSpPr>
            <p:spPr>
              <a:xfrm>
                <a:off x="6870750" y="1848525"/>
                <a:ext cx="5600" cy="30050"/>
              </a:xfrm>
              <a:custGeom>
                <a:avLst/>
                <a:gdLst/>
                <a:ahLst/>
                <a:cxnLst/>
                <a:rect l="l" t="t" r="r" b="b"/>
                <a:pathLst>
                  <a:path w="224" h="1202" extrusionOk="0">
                    <a:moveTo>
                      <a:pt x="75" y="814"/>
                    </a:moveTo>
                    <a:lnTo>
                      <a:pt x="160" y="856"/>
                    </a:lnTo>
                    <a:cubicBezTo>
                      <a:pt x="130" y="844"/>
                      <a:pt x="103" y="831"/>
                      <a:pt x="75" y="814"/>
                    </a:cubicBezTo>
                    <a:close/>
                    <a:moveTo>
                      <a:pt x="70" y="1"/>
                    </a:moveTo>
                    <a:cubicBezTo>
                      <a:pt x="58" y="12"/>
                      <a:pt x="49" y="28"/>
                      <a:pt x="40" y="42"/>
                    </a:cubicBezTo>
                    <a:cubicBezTo>
                      <a:pt x="140" y="135"/>
                      <a:pt x="58" y="281"/>
                      <a:pt x="1" y="429"/>
                    </a:cubicBezTo>
                    <a:cubicBezTo>
                      <a:pt x="17" y="543"/>
                      <a:pt x="33" y="666"/>
                      <a:pt x="49" y="798"/>
                    </a:cubicBezTo>
                    <a:cubicBezTo>
                      <a:pt x="58" y="803"/>
                      <a:pt x="65" y="810"/>
                      <a:pt x="75" y="814"/>
                    </a:cubicBezTo>
                    <a:lnTo>
                      <a:pt x="52" y="805"/>
                    </a:lnTo>
                    <a:lnTo>
                      <a:pt x="52" y="805"/>
                    </a:lnTo>
                    <a:cubicBezTo>
                      <a:pt x="68" y="930"/>
                      <a:pt x="86" y="1062"/>
                      <a:pt x="105" y="1201"/>
                    </a:cubicBezTo>
                    <a:cubicBezTo>
                      <a:pt x="142" y="1176"/>
                      <a:pt x="181" y="1153"/>
                      <a:pt x="223" y="1137"/>
                    </a:cubicBezTo>
                    <a:cubicBezTo>
                      <a:pt x="158" y="673"/>
                      <a:pt x="107" y="28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19" name="Google Shape;14219;p56"/>
              <p:cNvSpPr/>
              <p:nvPr/>
            </p:nvSpPr>
            <p:spPr>
              <a:xfrm>
                <a:off x="6874575" y="1881675"/>
                <a:ext cx="10450" cy="57400"/>
              </a:xfrm>
              <a:custGeom>
                <a:avLst/>
                <a:gdLst/>
                <a:ahLst/>
                <a:cxnLst/>
                <a:rect l="l" t="t" r="r" b="b"/>
                <a:pathLst>
                  <a:path w="418" h="2296" extrusionOk="0">
                    <a:moveTo>
                      <a:pt x="98" y="1"/>
                    </a:moveTo>
                    <a:cubicBezTo>
                      <a:pt x="42" y="10"/>
                      <a:pt x="5" y="68"/>
                      <a:pt x="1" y="225"/>
                    </a:cubicBezTo>
                    <a:cubicBezTo>
                      <a:pt x="89" y="858"/>
                      <a:pt x="193" y="1579"/>
                      <a:pt x="295" y="2296"/>
                    </a:cubicBezTo>
                    <a:cubicBezTo>
                      <a:pt x="339" y="2270"/>
                      <a:pt x="378" y="2242"/>
                      <a:pt x="418" y="2212"/>
                    </a:cubicBezTo>
                    <a:cubicBezTo>
                      <a:pt x="302" y="1436"/>
                      <a:pt x="191" y="66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20" name="Google Shape;14220;p56"/>
              <p:cNvSpPr/>
              <p:nvPr/>
            </p:nvSpPr>
            <p:spPr>
              <a:xfrm>
                <a:off x="6480775" y="2081575"/>
                <a:ext cx="1475" cy="5925"/>
              </a:xfrm>
              <a:custGeom>
                <a:avLst/>
                <a:gdLst/>
                <a:ahLst/>
                <a:cxnLst/>
                <a:rect l="l" t="t" r="r" b="b"/>
                <a:pathLst>
                  <a:path w="59" h="237" extrusionOk="0">
                    <a:moveTo>
                      <a:pt x="0" y="0"/>
                    </a:moveTo>
                    <a:lnTo>
                      <a:pt x="0" y="0"/>
                    </a:lnTo>
                    <a:cubicBezTo>
                      <a:pt x="12" y="77"/>
                      <a:pt x="21" y="155"/>
                      <a:pt x="33" y="237"/>
                    </a:cubicBezTo>
                    <a:cubicBezTo>
                      <a:pt x="58" y="197"/>
                      <a:pt x="58" y="135"/>
                      <a:pt x="12" y="12"/>
                    </a:cubicBezTo>
                    <a:cubicBezTo>
                      <a:pt x="7" y="7"/>
                      <a:pt x="2"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21" name="Google Shape;14221;p56"/>
              <p:cNvSpPr/>
              <p:nvPr/>
            </p:nvSpPr>
            <p:spPr>
              <a:xfrm>
                <a:off x="6838875" y="1840075"/>
                <a:ext cx="14100" cy="12125"/>
              </a:xfrm>
              <a:custGeom>
                <a:avLst/>
                <a:gdLst/>
                <a:ahLst/>
                <a:cxnLst/>
                <a:rect l="l" t="t" r="r" b="b"/>
                <a:pathLst>
                  <a:path w="564" h="485" extrusionOk="0">
                    <a:moveTo>
                      <a:pt x="274" y="0"/>
                    </a:moveTo>
                    <a:lnTo>
                      <a:pt x="0" y="148"/>
                    </a:lnTo>
                    <a:lnTo>
                      <a:pt x="260" y="485"/>
                    </a:lnTo>
                    <a:lnTo>
                      <a:pt x="564" y="315"/>
                    </a:lnTo>
                    <a:cubicBezTo>
                      <a:pt x="550" y="281"/>
                      <a:pt x="534" y="246"/>
                      <a:pt x="515" y="211"/>
                    </a:cubicBezTo>
                    <a:cubicBezTo>
                      <a:pt x="451" y="102"/>
                      <a:pt x="414" y="69"/>
                      <a:pt x="389" y="69"/>
                    </a:cubicBezTo>
                    <a:cubicBezTo>
                      <a:pt x="348" y="69"/>
                      <a:pt x="339" y="157"/>
                      <a:pt x="290" y="157"/>
                    </a:cubicBezTo>
                    <a:cubicBezTo>
                      <a:pt x="273" y="157"/>
                      <a:pt x="251" y="146"/>
                      <a:pt x="221" y="116"/>
                    </a:cubicBezTo>
                    <a:cubicBezTo>
                      <a:pt x="251" y="84"/>
                      <a:pt x="269" y="44"/>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22" name="Google Shape;14222;p56"/>
              <p:cNvSpPr/>
              <p:nvPr/>
            </p:nvSpPr>
            <p:spPr>
              <a:xfrm>
                <a:off x="6488825" y="2020375"/>
                <a:ext cx="40350" cy="25225"/>
              </a:xfrm>
              <a:custGeom>
                <a:avLst/>
                <a:gdLst/>
                <a:ahLst/>
                <a:cxnLst/>
                <a:rect l="l" t="t" r="r" b="b"/>
                <a:pathLst>
                  <a:path w="1614" h="1009" extrusionOk="0">
                    <a:moveTo>
                      <a:pt x="1060" y="0"/>
                    </a:moveTo>
                    <a:lnTo>
                      <a:pt x="0" y="580"/>
                    </a:lnTo>
                    <a:cubicBezTo>
                      <a:pt x="5" y="712"/>
                      <a:pt x="126" y="888"/>
                      <a:pt x="248" y="1009"/>
                    </a:cubicBezTo>
                    <a:cubicBezTo>
                      <a:pt x="250" y="906"/>
                      <a:pt x="270" y="867"/>
                      <a:pt x="303" y="867"/>
                    </a:cubicBezTo>
                    <a:cubicBezTo>
                      <a:pt x="330" y="867"/>
                      <a:pt x="365" y="894"/>
                      <a:pt x="404" y="934"/>
                    </a:cubicBezTo>
                    <a:cubicBezTo>
                      <a:pt x="800" y="714"/>
                      <a:pt x="1204" y="489"/>
                      <a:pt x="1614" y="262"/>
                    </a:cubicBezTo>
                    <a:cubicBezTo>
                      <a:pt x="1431" y="246"/>
                      <a:pt x="1245" y="176"/>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23" name="Google Shape;14223;p56"/>
              <p:cNvSpPr/>
              <p:nvPr/>
            </p:nvSpPr>
            <p:spPr>
              <a:xfrm>
                <a:off x="6340625" y="2253350"/>
                <a:ext cx="1950" cy="4125"/>
              </a:xfrm>
              <a:custGeom>
                <a:avLst/>
                <a:gdLst/>
                <a:ahLst/>
                <a:cxnLst/>
                <a:rect l="l" t="t" r="r" b="b"/>
                <a:pathLst>
                  <a:path w="78" h="165" extrusionOk="0">
                    <a:moveTo>
                      <a:pt x="54" y="0"/>
                    </a:moveTo>
                    <a:lnTo>
                      <a:pt x="1" y="17"/>
                    </a:lnTo>
                    <a:lnTo>
                      <a:pt x="77" y="165"/>
                    </a:lnTo>
                    <a:cubicBezTo>
                      <a:pt x="68" y="112"/>
                      <a:pt x="61" y="56"/>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24" name="Google Shape;14224;p56"/>
              <p:cNvSpPr/>
              <p:nvPr/>
            </p:nvSpPr>
            <p:spPr>
              <a:xfrm>
                <a:off x="6332800" y="2220975"/>
                <a:ext cx="9175" cy="22050"/>
              </a:xfrm>
              <a:custGeom>
                <a:avLst/>
                <a:gdLst/>
                <a:ahLst/>
                <a:cxnLst/>
                <a:rect l="l" t="t" r="r" b="b"/>
                <a:pathLst>
                  <a:path w="367" h="882" extrusionOk="0">
                    <a:moveTo>
                      <a:pt x="31" y="0"/>
                    </a:moveTo>
                    <a:cubicBezTo>
                      <a:pt x="20" y="0"/>
                      <a:pt x="9" y="1"/>
                      <a:pt x="1" y="4"/>
                    </a:cubicBezTo>
                    <a:cubicBezTo>
                      <a:pt x="40" y="289"/>
                      <a:pt x="82" y="577"/>
                      <a:pt x="126" y="866"/>
                    </a:cubicBezTo>
                    <a:cubicBezTo>
                      <a:pt x="157" y="877"/>
                      <a:pt x="182" y="881"/>
                      <a:pt x="201" y="881"/>
                    </a:cubicBezTo>
                    <a:cubicBezTo>
                      <a:pt x="367" y="881"/>
                      <a:pt x="125" y="536"/>
                      <a:pt x="237" y="426"/>
                    </a:cubicBezTo>
                    <a:lnTo>
                      <a:pt x="237" y="426"/>
                    </a:lnTo>
                    <a:lnTo>
                      <a:pt x="246" y="458"/>
                    </a:lnTo>
                    <a:cubicBezTo>
                      <a:pt x="226" y="308"/>
                      <a:pt x="202" y="157"/>
                      <a:pt x="181" y="6"/>
                    </a:cubicBezTo>
                    <a:cubicBezTo>
                      <a:pt x="170" y="9"/>
                      <a:pt x="158" y="9"/>
                      <a:pt x="146" y="9"/>
                    </a:cubicBezTo>
                    <a:cubicBezTo>
                      <a:pt x="105" y="9"/>
                      <a:pt x="63"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25" name="Google Shape;14225;p56"/>
              <p:cNvSpPr/>
              <p:nvPr/>
            </p:nvSpPr>
            <p:spPr>
              <a:xfrm>
                <a:off x="6795225" y="1926025"/>
                <a:ext cx="6050" cy="21275"/>
              </a:xfrm>
              <a:custGeom>
                <a:avLst/>
                <a:gdLst/>
                <a:ahLst/>
                <a:cxnLst/>
                <a:rect l="l" t="t" r="r" b="b"/>
                <a:pathLst>
                  <a:path w="242" h="851" extrusionOk="0">
                    <a:moveTo>
                      <a:pt x="1" y="0"/>
                    </a:moveTo>
                    <a:cubicBezTo>
                      <a:pt x="43" y="269"/>
                      <a:pt x="87" y="554"/>
                      <a:pt x="133" y="851"/>
                    </a:cubicBezTo>
                    <a:cubicBezTo>
                      <a:pt x="170" y="696"/>
                      <a:pt x="175" y="496"/>
                      <a:pt x="242" y="373"/>
                    </a:cubicBezTo>
                    <a:cubicBezTo>
                      <a:pt x="228" y="283"/>
                      <a:pt x="216" y="195"/>
                      <a:pt x="205" y="107"/>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26" name="Google Shape;14226;p56"/>
              <p:cNvSpPr/>
              <p:nvPr/>
            </p:nvSpPr>
            <p:spPr>
              <a:xfrm>
                <a:off x="7027000" y="1778100"/>
                <a:ext cx="23950" cy="131600"/>
              </a:xfrm>
              <a:custGeom>
                <a:avLst/>
                <a:gdLst/>
                <a:ahLst/>
                <a:cxnLst/>
                <a:rect l="l" t="t" r="r" b="b"/>
                <a:pathLst>
                  <a:path w="958" h="5264" extrusionOk="0">
                    <a:moveTo>
                      <a:pt x="0" y="1"/>
                    </a:moveTo>
                    <a:lnTo>
                      <a:pt x="0" y="1"/>
                    </a:lnTo>
                    <a:cubicBezTo>
                      <a:pt x="209" y="1362"/>
                      <a:pt x="543" y="3539"/>
                      <a:pt x="784" y="5071"/>
                    </a:cubicBezTo>
                    <a:lnTo>
                      <a:pt x="958" y="5263"/>
                    </a:lnTo>
                    <a:cubicBezTo>
                      <a:pt x="856" y="4572"/>
                      <a:pt x="728" y="3719"/>
                      <a:pt x="599" y="2859"/>
                    </a:cubicBezTo>
                    <a:cubicBezTo>
                      <a:pt x="580" y="2838"/>
                      <a:pt x="559" y="2818"/>
                      <a:pt x="536" y="2797"/>
                    </a:cubicBezTo>
                    <a:lnTo>
                      <a:pt x="536" y="2797"/>
                    </a:lnTo>
                    <a:cubicBezTo>
                      <a:pt x="541" y="2798"/>
                      <a:pt x="546" y="2799"/>
                      <a:pt x="551" y="2799"/>
                    </a:cubicBezTo>
                    <a:cubicBezTo>
                      <a:pt x="564" y="2799"/>
                      <a:pt x="577" y="2794"/>
                      <a:pt x="589" y="2787"/>
                    </a:cubicBezTo>
                    <a:cubicBezTo>
                      <a:pt x="501" y="2213"/>
                      <a:pt x="415" y="1635"/>
                      <a:pt x="332" y="1107"/>
                    </a:cubicBezTo>
                    <a:lnTo>
                      <a:pt x="332" y="1107"/>
                    </a:lnTo>
                    <a:cubicBezTo>
                      <a:pt x="320" y="1155"/>
                      <a:pt x="323" y="1206"/>
                      <a:pt x="339" y="1255"/>
                    </a:cubicBezTo>
                    <a:cubicBezTo>
                      <a:pt x="290" y="1155"/>
                      <a:pt x="279" y="1040"/>
                      <a:pt x="306" y="931"/>
                    </a:cubicBezTo>
                    <a:cubicBezTo>
                      <a:pt x="267" y="680"/>
                      <a:pt x="230" y="441"/>
                      <a:pt x="195" y="221"/>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27" name="Google Shape;14227;p56"/>
              <p:cNvSpPr/>
              <p:nvPr/>
            </p:nvSpPr>
            <p:spPr>
              <a:xfrm>
                <a:off x="6330725" y="2205975"/>
                <a:ext cx="6150" cy="11800"/>
              </a:xfrm>
              <a:custGeom>
                <a:avLst/>
                <a:gdLst/>
                <a:ahLst/>
                <a:cxnLst/>
                <a:rect l="l" t="t" r="r" b="b"/>
                <a:pathLst>
                  <a:path w="246" h="472" extrusionOk="0">
                    <a:moveTo>
                      <a:pt x="91" y="0"/>
                    </a:moveTo>
                    <a:cubicBezTo>
                      <a:pt x="60" y="0"/>
                      <a:pt x="29" y="6"/>
                      <a:pt x="0" y="18"/>
                    </a:cubicBezTo>
                    <a:cubicBezTo>
                      <a:pt x="21" y="166"/>
                      <a:pt x="42" y="314"/>
                      <a:pt x="65" y="467"/>
                    </a:cubicBezTo>
                    <a:cubicBezTo>
                      <a:pt x="92" y="461"/>
                      <a:pt x="119" y="458"/>
                      <a:pt x="146" y="458"/>
                    </a:cubicBezTo>
                    <a:cubicBezTo>
                      <a:pt x="180" y="458"/>
                      <a:pt x="214" y="463"/>
                      <a:pt x="246" y="472"/>
                    </a:cubicBezTo>
                    <a:cubicBezTo>
                      <a:pt x="225" y="319"/>
                      <a:pt x="204" y="168"/>
                      <a:pt x="181" y="18"/>
                    </a:cubicBezTo>
                    <a:cubicBezTo>
                      <a:pt x="152" y="6"/>
                      <a:pt x="121" y="0"/>
                      <a:pt x="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28" name="Google Shape;14228;p56"/>
              <p:cNvSpPr/>
              <p:nvPr/>
            </p:nvSpPr>
            <p:spPr>
              <a:xfrm>
                <a:off x="6477050" y="2056700"/>
                <a:ext cx="4250" cy="7275"/>
              </a:xfrm>
              <a:custGeom>
                <a:avLst/>
                <a:gdLst/>
                <a:ahLst/>
                <a:cxnLst/>
                <a:rect l="l" t="t" r="r" b="b"/>
                <a:pathLst>
                  <a:path w="170" h="291" extrusionOk="0">
                    <a:moveTo>
                      <a:pt x="1" y="1"/>
                    </a:moveTo>
                    <a:lnTo>
                      <a:pt x="1" y="1"/>
                    </a:lnTo>
                    <a:cubicBezTo>
                      <a:pt x="15" y="84"/>
                      <a:pt x="29" y="181"/>
                      <a:pt x="45" y="290"/>
                    </a:cubicBezTo>
                    <a:cubicBezTo>
                      <a:pt x="107" y="212"/>
                      <a:pt x="151" y="119"/>
                      <a:pt x="170" y="21"/>
                    </a:cubicBezTo>
                    <a:lnTo>
                      <a:pt x="170" y="21"/>
                    </a:lnTo>
                    <a:cubicBezTo>
                      <a:pt x="150" y="28"/>
                      <a:pt x="129" y="31"/>
                      <a:pt x="109" y="31"/>
                    </a:cubicBezTo>
                    <a:cubicBezTo>
                      <a:pt x="71" y="31"/>
                      <a:pt x="34" y="2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29" name="Google Shape;14229;p56"/>
              <p:cNvSpPr/>
              <p:nvPr/>
            </p:nvSpPr>
            <p:spPr>
              <a:xfrm>
                <a:off x="6799925" y="1952725"/>
                <a:ext cx="6700" cy="20900"/>
              </a:xfrm>
              <a:custGeom>
                <a:avLst/>
                <a:gdLst/>
                <a:ahLst/>
                <a:cxnLst/>
                <a:rect l="l" t="t" r="r" b="b"/>
                <a:pathLst>
                  <a:path w="268" h="836" extrusionOk="0">
                    <a:moveTo>
                      <a:pt x="149" y="1"/>
                    </a:moveTo>
                    <a:cubicBezTo>
                      <a:pt x="110" y="17"/>
                      <a:pt x="59" y="89"/>
                      <a:pt x="1" y="140"/>
                    </a:cubicBezTo>
                    <a:cubicBezTo>
                      <a:pt x="35" y="362"/>
                      <a:pt x="70" y="587"/>
                      <a:pt x="105" y="814"/>
                    </a:cubicBezTo>
                    <a:cubicBezTo>
                      <a:pt x="116" y="818"/>
                      <a:pt x="126" y="819"/>
                      <a:pt x="135" y="819"/>
                    </a:cubicBezTo>
                    <a:cubicBezTo>
                      <a:pt x="173" y="819"/>
                      <a:pt x="195" y="788"/>
                      <a:pt x="181" y="696"/>
                    </a:cubicBezTo>
                    <a:lnTo>
                      <a:pt x="181" y="696"/>
                    </a:lnTo>
                    <a:lnTo>
                      <a:pt x="267" y="835"/>
                    </a:lnTo>
                    <a:cubicBezTo>
                      <a:pt x="228" y="555"/>
                      <a:pt x="188" y="274"/>
                      <a:pt x="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30" name="Google Shape;14230;p56"/>
              <p:cNvSpPr/>
              <p:nvPr/>
            </p:nvSpPr>
            <p:spPr>
              <a:xfrm>
                <a:off x="6259900" y="2045350"/>
                <a:ext cx="216475" cy="217175"/>
              </a:xfrm>
              <a:custGeom>
                <a:avLst/>
                <a:gdLst/>
                <a:ahLst/>
                <a:cxnLst/>
                <a:rect l="l" t="t" r="r" b="b"/>
                <a:pathLst>
                  <a:path w="8659" h="8687" extrusionOk="0">
                    <a:moveTo>
                      <a:pt x="8388" y="0"/>
                    </a:moveTo>
                    <a:cubicBezTo>
                      <a:pt x="4449" y="2154"/>
                      <a:pt x="1306" y="3874"/>
                      <a:pt x="0" y="4590"/>
                    </a:cubicBezTo>
                    <a:cubicBezTo>
                      <a:pt x="254" y="4842"/>
                      <a:pt x="454" y="4993"/>
                      <a:pt x="564" y="4993"/>
                    </a:cubicBezTo>
                    <a:cubicBezTo>
                      <a:pt x="577" y="4993"/>
                      <a:pt x="588" y="4991"/>
                      <a:pt x="598" y="4987"/>
                    </a:cubicBezTo>
                    <a:cubicBezTo>
                      <a:pt x="580" y="4971"/>
                      <a:pt x="1280" y="4565"/>
                      <a:pt x="2497" y="3879"/>
                    </a:cubicBezTo>
                    <a:cubicBezTo>
                      <a:pt x="2530" y="4250"/>
                      <a:pt x="2650" y="5156"/>
                      <a:pt x="2801" y="6222"/>
                    </a:cubicBezTo>
                    <a:cubicBezTo>
                      <a:pt x="2861" y="6218"/>
                      <a:pt x="2921" y="6199"/>
                      <a:pt x="2975" y="6169"/>
                    </a:cubicBezTo>
                    <a:cubicBezTo>
                      <a:pt x="2968" y="6113"/>
                      <a:pt x="2958" y="6060"/>
                      <a:pt x="2951" y="6007"/>
                    </a:cubicBezTo>
                    <a:cubicBezTo>
                      <a:pt x="2912" y="6033"/>
                      <a:pt x="2869" y="6081"/>
                      <a:pt x="2829" y="6081"/>
                    </a:cubicBezTo>
                    <a:cubicBezTo>
                      <a:pt x="2828" y="6081"/>
                      <a:pt x="2826" y="6081"/>
                      <a:pt x="2824" y="6081"/>
                    </a:cubicBezTo>
                    <a:cubicBezTo>
                      <a:pt x="2868" y="5953"/>
                      <a:pt x="3037" y="6016"/>
                      <a:pt x="2829" y="5773"/>
                    </a:cubicBezTo>
                    <a:lnTo>
                      <a:pt x="2829" y="5773"/>
                    </a:lnTo>
                    <a:cubicBezTo>
                      <a:pt x="2861" y="5777"/>
                      <a:pt x="2891" y="5787"/>
                      <a:pt x="2921" y="5798"/>
                    </a:cubicBezTo>
                    <a:cubicBezTo>
                      <a:pt x="2794" y="4908"/>
                      <a:pt x="2687" y="4161"/>
                      <a:pt x="2632" y="3802"/>
                    </a:cubicBezTo>
                    <a:cubicBezTo>
                      <a:pt x="3420" y="3357"/>
                      <a:pt x="4412" y="2801"/>
                      <a:pt x="5553" y="2165"/>
                    </a:cubicBezTo>
                    <a:cubicBezTo>
                      <a:pt x="5661" y="3223"/>
                      <a:pt x="6146" y="6647"/>
                      <a:pt x="6424" y="8520"/>
                    </a:cubicBezTo>
                    <a:cubicBezTo>
                      <a:pt x="6431" y="8464"/>
                      <a:pt x="6436" y="8406"/>
                      <a:pt x="6436" y="8348"/>
                    </a:cubicBezTo>
                    <a:lnTo>
                      <a:pt x="6730" y="8687"/>
                    </a:lnTo>
                    <a:cubicBezTo>
                      <a:pt x="6464" y="6744"/>
                      <a:pt x="5889" y="3102"/>
                      <a:pt x="5692" y="2087"/>
                    </a:cubicBezTo>
                    <a:cubicBezTo>
                      <a:pt x="6480" y="1649"/>
                      <a:pt x="7338" y="1171"/>
                      <a:pt x="8246" y="666"/>
                    </a:cubicBezTo>
                    <a:lnTo>
                      <a:pt x="8137" y="619"/>
                    </a:lnTo>
                    <a:lnTo>
                      <a:pt x="8348" y="552"/>
                    </a:lnTo>
                    <a:lnTo>
                      <a:pt x="8348" y="610"/>
                    </a:lnTo>
                    <a:lnTo>
                      <a:pt x="8659" y="436"/>
                    </a:lnTo>
                    <a:cubicBezTo>
                      <a:pt x="8550" y="348"/>
                      <a:pt x="8473" y="167"/>
                      <a:pt x="8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31" name="Google Shape;14231;p56"/>
              <p:cNvSpPr/>
              <p:nvPr/>
            </p:nvSpPr>
            <p:spPr>
              <a:xfrm>
                <a:off x="6884950" y="1959450"/>
                <a:ext cx="7900" cy="28975"/>
              </a:xfrm>
              <a:custGeom>
                <a:avLst/>
                <a:gdLst/>
                <a:ahLst/>
                <a:cxnLst/>
                <a:rect l="l" t="t" r="r" b="b"/>
                <a:pathLst>
                  <a:path w="316" h="1159" extrusionOk="0">
                    <a:moveTo>
                      <a:pt x="137" y="1"/>
                    </a:moveTo>
                    <a:cubicBezTo>
                      <a:pt x="91" y="5"/>
                      <a:pt x="45" y="8"/>
                      <a:pt x="0" y="8"/>
                    </a:cubicBezTo>
                    <a:cubicBezTo>
                      <a:pt x="58" y="402"/>
                      <a:pt x="112" y="782"/>
                      <a:pt x="165" y="1130"/>
                    </a:cubicBezTo>
                    <a:cubicBezTo>
                      <a:pt x="208" y="1146"/>
                      <a:pt x="248" y="1159"/>
                      <a:pt x="284" y="1159"/>
                    </a:cubicBezTo>
                    <a:cubicBezTo>
                      <a:pt x="295" y="1159"/>
                      <a:pt x="306" y="1158"/>
                      <a:pt x="316" y="1155"/>
                    </a:cubicBezTo>
                    <a:cubicBezTo>
                      <a:pt x="258" y="796"/>
                      <a:pt x="200" y="404"/>
                      <a:pt x="1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32" name="Google Shape;14232;p56"/>
              <p:cNvSpPr/>
              <p:nvPr/>
            </p:nvSpPr>
            <p:spPr>
              <a:xfrm>
                <a:off x="7048100" y="1525000"/>
                <a:ext cx="4725" cy="3300"/>
              </a:xfrm>
              <a:custGeom>
                <a:avLst/>
                <a:gdLst/>
                <a:ahLst/>
                <a:cxnLst/>
                <a:rect l="l" t="t" r="r" b="b"/>
                <a:pathLst>
                  <a:path w="189" h="132" extrusionOk="0">
                    <a:moveTo>
                      <a:pt x="64" y="1"/>
                    </a:moveTo>
                    <a:cubicBezTo>
                      <a:pt x="39" y="1"/>
                      <a:pt x="17" y="7"/>
                      <a:pt x="0" y="24"/>
                    </a:cubicBezTo>
                    <a:cubicBezTo>
                      <a:pt x="10" y="59"/>
                      <a:pt x="19" y="94"/>
                      <a:pt x="26" y="131"/>
                    </a:cubicBezTo>
                    <a:lnTo>
                      <a:pt x="188" y="48"/>
                    </a:lnTo>
                    <a:cubicBezTo>
                      <a:pt x="172" y="38"/>
                      <a:pt x="153" y="27"/>
                      <a:pt x="139" y="15"/>
                    </a:cubicBezTo>
                    <a:cubicBezTo>
                      <a:pt x="112" y="6"/>
                      <a:pt x="86"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33" name="Google Shape;14233;p56"/>
              <p:cNvSpPr/>
              <p:nvPr/>
            </p:nvSpPr>
            <p:spPr>
              <a:xfrm>
                <a:off x="7060325" y="1936450"/>
                <a:ext cx="21925" cy="11450"/>
              </a:xfrm>
              <a:custGeom>
                <a:avLst/>
                <a:gdLst/>
                <a:ahLst/>
                <a:cxnLst/>
                <a:rect l="l" t="t" r="r" b="b"/>
                <a:pathLst>
                  <a:path w="877" h="458" extrusionOk="0">
                    <a:moveTo>
                      <a:pt x="416" y="0"/>
                    </a:moveTo>
                    <a:cubicBezTo>
                      <a:pt x="326" y="0"/>
                      <a:pt x="247" y="26"/>
                      <a:pt x="188" y="100"/>
                    </a:cubicBezTo>
                    <a:cubicBezTo>
                      <a:pt x="0" y="119"/>
                      <a:pt x="86" y="274"/>
                      <a:pt x="207" y="457"/>
                    </a:cubicBezTo>
                    <a:lnTo>
                      <a:pt x="877" y="100"/>
                    </a:lnTo>
                    <a:cubicBezTo>
                      <a:pt x="731" y="67"/>
                      <a:pt x="560" y="0"/>
                      <a:pt x="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34" name="Google Shape;14234;p56"/>
              <p:cNvSpPr/>
              <p:nvPr/>
            </p:nvSpPr>
            <p:spPr>
              <a:xfrm>
                <a:off x="7052500" y="1942075"/>
                <a:ext cx="10050" cy="12425"/>
              </a:xfrm>
              <a:custGeom>
                <a:avLst/>
                <a:gdLst/>
                <a:ahLst/>
                <a:cxnLst/>
                <a:rect l="l" t="t" r="r" b="b"/>
                <a:pathLst>
                  <a:path w="402" h="497" extrusionOk="0">
                    <a:moveTo>
                      <a:pt x="131" y="1"/>
                    </a:moveTo>
                    <a:cubicBezTo>
                      <a:pt x="115" y="1"/>
                      <a:pt x="98" y="3"/>
                      <a:pt x="79" y="9"/>
                    </a:cubicBezTo>
                    <a:cubicBezTo>
                      <a:pt x="40" y="220"/>
                      <a:pt x="0" y="304"/>
                      <a:pt x="26" y="496"/>
                    </a:cubicBezTo>
                    <a:lnTo>
                      <a:pt x="402" y="295"/>
                    </a:lnTo>
                    <a:cubicBezTo>
                      <a:pt x="268" y="224"/>
                      <a:pt x="268"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35" name="Google Shape;14235;p56"/>
              <p:cNvSpPr/>
              <p:nvPr/>
            </p:nvSpPr>
            <p:spPr>
              <a:xfrm>
                <a:off x="6783475" y="1645850"/>
                <a:ext cx="20350" cy="25425"/>
              </a:xfrm>
              <a:custGeom>
                <a:avLst/>
                <a:gdLst/>
                <a:ahLst/>
                <a:cxnLst/>
                <a:rect l="l" t="t" r="r" b="b"/>
                <a:pathLst>
                  <a:path w="814" h="1017" extrusionOk="0">
                    <a:moveTo>
                      <a:pt x="557" y="1"/>
                    </a:moveTo>
                    <a:lnTo>
                      <a:pt x="362" y="107"/>
                    </a:lnTo>
                    <a:lnTo>
                      <a:pt x="385" y="140"/>
                    </a:lnTo>
                    <a:cubicBezTo>
                      <a:pt x="385" y="453"/>
                      <a:pt x="130" y="699"/>
                      <a:pt x="0" y="926"/>
                    </a:cubicBezTo>
                    <a:lnTo>
                      <a:pt x="63" y="1016"/>
                    </a:lnTo>
                    <a:lnTo>
                      <a:pt x="814" y="601"/>
                    </a:lnTo>
                    <a:cubicBezTo>
                      <a:pt x="747" y="471"/>
                      <a:pt x="668" y="362"/>
                      <a:pt x="554" y="358"/>
                    </a:cubicBezTo>
                    <a:lnTo>
                      <a:pt x="55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36" name="Google Shape;14236;p56"/>
              <p:cNvSpPr/>
              <p:nvPr/>
            </p:nvSpPr>
            <p:spPr>
              <a:xfrm>
                <a:off x="7082350" y="1826400"/>
                <a:ext cx="146525" cy="110250"/>
              </a:xfrm>
              <a:custGeom>
                <a:avLst/>
                <a:gdLst/>
                <a:ahLst/>
                <a:cxnLst/>
                <a:rect l="l" t="t" r="r" b="b"/>
                <a:pathLst>
                  <a:path w="5861" h="4410" extrusionOk="0">
                    <a:moveTo>
                      <a:pt x="1708" y="1296"/>
                    </a:moveTo>
                    <a:cubicBezTo>
                      <a:pt x="1712" y="1296"/>
                      <a:pt x="1716" y="1297"/>
                      <a:pt x="1721" y="1298"/>
                    </a:cubicBezTo>
                    <a:cubicBezTo>
                      <a:pt x="1693" y="1298"/>
                      <a:pt x="1679" y="1324"/>
                      <a:pt x="1690" y="1405"/>
                    </a:cubicBezTo>
                    <a:cubicBezTo>
                      <a:pt x="1674" y="1326"/>
                      <a:pt x="1683" y="1296"/>
                      <a:pt x="1708" y="1296"/>
                    </a:cubicBezTo>
                    <a:close/>
                    <a:moveTo>
                      <a:pt x="1600" y="0"/>
                    </a:moveTo>
                    <a:lnTo>
                      <a:pt x="1600" y="0"/>
                    </a:lnTo>
                    <a:cubicBezTo>
                      <a:pt x="1556" y="37"/>
                      <a:pt x="1544" y="104"/>
                      <a:pt x="1614" y="257"/>
                    </a:cubicBezTo>
                    <a:cubicBezTo>
                      <a:pt x="1582" y="333"/>
                      <a:pt x="1551" y="363"/>
                      <a:pt x="1518" y="363"/>
                    </a:cubicBezTo>
                    <a:cubicBezTo>
                      <a:pt x="1514" y="363"/>
                      <a:pt x="1511" y="362"/>
                      <a:pt x="1507" y="362"/>
                    </a:cubicBezTo>
                    <a:lnTo>
                      <a:pt x="1507" y="362"/>
                    </a:lnTo>
                    <a:cubicBezTo>
                      <a:pt x="1540" y="589"/>
                      <a:pt x="1570" y="811"/>
                      <a:pt x="1600" y="1025"/>
                    </a:cubicBezTo>
                    <a:cubicBezTo>
                      <a:pt x="1602" y="1029"/>
                      <a:pt x="1605" y="1032"/>
                      <a:pt x="1609" y="1034"/>
                    </a:cubicBezTo>
                    <a:cubicBezTo>
                      <a:pt x="1607" y="1043"/>
                      <a:pt x="1607" y="1055"/>
                      <a:pt x="1605" y="1064"/>
                    </a:cubicBezTo>
                    <a:cubicBezTo>
                      <a:pt x="1709" y="1790"/>
                      <a:pt x="1795" y="2411"/>
                      <a:pt x="1848" y="2789"/>
                    </a:cubicBezTo>
                    <a:cubicBezTo>
                      <a:pt x="1338" y="3072"/>
                      <a:pt x="793" y="3368"/>
                      <a:pt x="223" y="3684"/>
                    </a:cubicBezTo>
                    <a:cubicBezTo>
                      <a:pt x="320" y="3739"/>
                      <a:pt x="409" y="3784"/>
                      <a:pt x="481" y="3784"/>
                    </a:cubicBezTo>
                    <a:cubicBezTo>
                      <a:pt x="485" y="3784"/>
                      <a:pt x="488" y="3784"/>
                      <a:pt x="492" y="3783"/>
                    </a:cubicBezTo>
                    <a:lnTo>
                      <a:pt x="492" y="3783"/>
                    </a:lnTo>
                    <a:cubicBezTo>
                      <a:pt x="367" y="3804"/>
                      <a:pt x="281" y="3848"/>
                      <a:pt x="492" y="4096"/>
                    </a:cubicBezTo>
                    <a:lnTo>
                      <a:pt x="153" y="3922"/>
                    </a:lnTo>
                    <a:lnTo>
                      <a:pt x="153" y="3922"/>
                    </a:lnTo>
                    <a:cubicBezTo>
                      <a:pt x="459" y="4272"/>
                      <a:pt x="0" y="4147"/>
                      <a:pt x="167" y="4409"/>
                    </a:cubicBezTo>
                    <a:cubicBezTo>
                      <a:pt x="1062" y="3934"/>
                      <a:pt x="1906" y="3487"/>
                      <a:pt x="2685" y="3074"/>
                    </a:cubicBezTo>
                    <a:cubicBezTo>
                      <a:pt x="2588" y="3060"/>
                      <a:pt x="2485" y="3034"/>
                      <a:pt x="2413" y="3034"/>
                    </a:cubicBezTo>
                    <a:cubicBezTo>
                      <a:pt x="2399" y="3034"/>
                      <a:pt x="2386" y="3035"/>
                      <a:pt x="2374" y="3037"/>
                    </a:cubicBezTo>
                    <a:cubicBezTo>
                      <a:pt x="2432" y="2902"/>
                      <a:pt x="3258" y="2814"/>
                      <a:pt x="3550" y="2606"/>
                    </a:cubicBezTo>
                    <a:lnTo>
                      <a:pt x="3564" y="2613"/>
                    </a:lnTo>
                    <a:lnTo>
                      <a:pt x="3774" y="2501"/>
                    </a:lnTo>
                    <a:lnTo>
                      <a:pt x="3666" y="2314"/>
                    </a:lnTo>
                    <a:lnTo>
                      <a:pt x="3666" y="2314"/>
                    </a:lnTo>
                    <a:cubicBezTo>
                      <a:pt x="3749" y="2348"/>
                      <a:pt x="3832" y="2385"/>
                      <a:pt x="3911" y="2430"/>
                    </a:cubicBezTo>
                    <a:cubicBezTo>
                      <a:pt x="4233" y="2260"/>
                      <a:pt x="4542" y="2098"/>
                      <a:pt x="4834" y="1947"/>
                    </a:cubicBezTo>
                    <a:lnTo>
                      <a:pt x="4725" y="1769"/>
                    </a:lnTo>
                    <a:lnTo>
                      <a:pt x="4920" y="1901"/>
                    </a:lnTo>
                    <a:cubicBezTo>
                      <a:pt x="5256" y="1727"/>
                      <a:pt x="5569" y="1565"/>
                      <a:pt x="5861" y="1414"/>
                    </a:cubicBezTo>
                    <a:cubicBezTo>
                      <a:pt x="5780" y="1379"/>
                      <a:pt x="5706" y="1333"/>
                      <a:pt x="5638" y="1277"/>
                    </a:cubicBezTo>
                    <a:cubicBezTo>
                      <a:pt x="5404" y="1217"/>
                      <a:pt x="5291" y="1338"/>
                      <a:pt x="4978" y="964"/>
                    </a:cubicBezTo>
                    <a:lnTo>
                      <a:pt x="4978" y="964"/>
                    </a:lnTo>
                    <a:cubicBezTo>
                      <a:pt x="4978" y="974"/>
                      <a:pt x="4978" y="978"/>
                      <a:pt x="4980" y="988"/>
                    </a:cubicBezTo>
                    <a:cubicBezTo>
                      <a:pt x="5077" y="1161"/>
                      <a:pt x="5121" y="1354"/>
                      <a:pt x="5235" y="1382"/>
                    </a:cubicBezTo>
                    <a:cubicBezTo>
                      <a:pt x="5214" y="1390"/>
                      <a:pt x="5194" y="1393"/>
                      <a:pt x="5175" y="1393"/>
                    </a:cubicBezTo>
                    <a:cubicBezTo>
                      <a:pt x="5055" y="1393"/>
                      <a:pt x="4982" y="1240"/>
                      <a:pt x="4903" y="1122"/>
                    </a:cubicBezTo>
                    <a:cubicBezTo>
                      <a:pt x="4475" y="1354"/>
                      <a:pt x="3976" y="1627"/>
                      <a:pt x="3417" y="1933"/>
                    </a:cubicBezTo>
                    <a:lnTo>
                      <a:pt x="3417" y="1936"/>
                    </a:lnTo>
                    <a:lnTo>
                      <a:pt x="3413" y="1933"/>
                    </a:lnTo>
                    <a:cubicBezTo>
                      <a:pt x="3371" y="1957"/>
                      <a:pt x="3332" y="1977"/>
                      <a:pt x="3290" y="2001"/>
                    </a:cubicBezTo>
                    <a:cubicBezTo>
                      <a:pt x="3320" y="2047"/>
                      <a:pt x="3325" y="2098"/>
                      <a:pt x="3288" y="2163"/>
                    </a:cubicBezTo>
                    <a:cubicBezTo>
                      <a:pt x="3238" y="2108"/>
                      <a:pt x="3195" y="2089"/>
                      <a:pt x="3159" y="2089"/>
                    </a:cubicBezTo>
                    <a:cubicBezTo>
                      <a:pt x="3139" y="2089"/>
                      <a:pt x="3121" y="2095"/>
                      <a:pt x="3105" y="2103"/>
                    </a:cubicBezTo>
                    <a:lnTo>
                      <a:pt x="3102" y="2103"/>
                    </a:lnTo>
                    <a:cubicBezTo>
                      <a:pt x="3049" y="2132"/>
                      <a:pt x="3009" y="2192"/>
                      <a:pt x="2971" y="2192"/>
                    </a:cubicBezTo>
                    <a:cubicBezTo>
                      <a:pt x="2965" y="2192"/>
                      <a:pt x="2958" y="2190"/>
                      <a:pt x="2951" y="2186"/>
                    </a:cubicBezTo>
                    <a:lnTo>
                      <a:pt x="2877" y="2226"/>
                    </a:lnTo>
                    <a:cubicBezTo>
                      <a:pt x="2910" y="2355"/>
                      <a:pt x="2977" y="2483"/>
                      <a:pt x="3074" y="2487"/>
                    </a:cubicBezTo>
                    <a:cubicBezTo>
                      <a:pt x="3041" y="2531"/>
                      <a:pt x="3007" y="2549"/>
                      <a:pt x="2974" y="2549"/>
                    </a:cubicBezTo>
                    <a:cubicBezTo>
                      <a:pt x="2884" y="2549"/>
                      <a:pt x="2794" y="2423"/>
                      <a:pt x="2694" y="2325"/>
                    </a:cubicBezTo>
                    <a:lnTo>
                      <a:pt x="2458" y="2455"/>
                    </a:lnTo>
                    <a:cubicBezTo>
                      <a:pt x="2557" y="2555"/>
                      <a:pt x="2690" y="2566"/>
                      <a:pt x="2778" y="2810"/>
                    </a:cubicBezTo>
                    <a:cubicBezTo>
                      <a:pt x="2751" y="2825"/>
                      <a:pt x="2730" y="2832"/>
                      <a:pt x="2713" y="2832"/>
                    </a:cubicBezTo>
                    <a:cubicBezTo>
                      <a:pt x="2607" y="2832"/>
                      <a:pt x="2658" y="2576"/>
                      <a:pt x="2567" y="2576"/>
                    </a:cubicBezTo>
                    <a:cubicBezTo>
                      <a:pt x="2556" y="2576"/>
                      <a:pt x="2542" y="2580"/>
                      <a:pt x="2525" y="2589"/>
                    </a:cubicBezTo>
                    <a:lnTo>
                      <a:pt x="2439" y="2844"/>
                    </a:lnTo>
                    <a:lnTo>
                      <a:pt x="2523" y="2902"/>
                    </a:lnTo>
                    <a:lnTo>
                      <a:pt x="2103" y="2671"/>
                    </a:lnTo>
                    <a:lnTo>
                      <a:pt x="2103" y="2671"/>
                    </a:lnTo>
                    <a:cubicBezTo>
                      <a:pt x="2110" y="2671"/>
                      <a:pt x="2116" y="2671"/>
                      <a:pt x="2122" y="2671"/>
                    </a:cubicBezTo>
                    <a:cubicBezTo>
                      <a:pt x="2220" y="2671"/>
                      <a:pt x="2267" y="2620"/>
                      <a:pt x="2291" y="2548"/>
                    </a:cubicBezTo>
                    <a:lnTo>
                      <a:pt x="2291" y="2548"/>
                    </a:lnTo>
                    <a:lnTo>
                      <a:pt x="2029" y="2689"/>
                    </a:lnTo>
                    <a:cubicBezTo>
                      <a:pt x="1971" y="2360"/>
                      <a:pt x="1897" y="1896"/>
                      <a:pt x="1811" y="1356"/>
                    </a:cubicBezTo>
                    <a:cubicBezTo>
                      <a:pt x="1785" y="1333"/>
                      <a:pt x="1755" y="1312"/>
                      <a:pt x="1721" y="1298"/>
                    </a:cubicBezTo>
                    <a:lnTo>
                      <a:pt x="1721" y="1298"/>
                    </a:lnTo>
                    <a:cubicBezTo>
                      <a:pt x="1753" y="1305"/>
                      <a:pt x="1783" y="1319"/>
                      <a:pt x="1809" y="1340"/>
                    </a:cubicBezTo>
                    <a:cubicBezTo>
                      <a:pt x="1744" y="927"/>
                      <a:pt x="1672" y="471"/>
                      <a:pt x="16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37" name="Google Shape;14237;p56"/>
              <p:cNvSpPr/>
              <p:nvPr/>
            </p:nvSpPr>
            <p:spPr>
              <a:xfrm>
                <a:off x="7217275" y="1833575"/>
                <a:ext cx="42200" cy="27850"/>
              </a:xfrm>
              <a:custGeom>
                <a:avLst/>
                <a:gdLst/>
                <a:ahLst/>
                <a:cxnLst/>
                <a:rect l="l" t="t" r="r" b="b"/>
                <a:pathLst>
                  <a:path w="1688" h="1114" extrusionOk="0">
                    <a:moveTo>
                      <a:pt x="1064" y="0"/>
                    </a:moveTo>
                    <a:cubicBezTo>
                      <a:pt x="1025" y="21"/>
                      <a:pt x="976" y="45"/>
                      <a:pt x="928" y="72"/>
                    </a:cubicBezTo>
                    <a:lnTo>
                      <a:pt x="983" y="193"/>
                    </a:lnTo>
                    <a:cubicBezTo>
                      <a:pt x="972" y="193"/>
                      <a:pt x="961" y="193"/>
                      <a:pt x="949" y="193"/>
                    </a:cubicBezTo>
                    <a:cubicBezTo>
                      <a:pt x="878" y="193"/>
                      <a:pt x="796" y="188"/>
                      <a:pt x="712" y="186"/>
                    </a:cubicBezTo>
                    <a:cubicBezTo>
                      <a:pt x="529" y="283"/>
                      <a:pt x="306" y="404"/>
                      <a:pt x="44" y="543"/>
                    </a:cubicBezTo>
                    <a:cubicBezTo>
                      <a:pt x="0" y="728"/>
                      <a:pt x="112" y="884"/>
                      <a:pt x="241" y="990"/>
                    </a:cubicBezTo>
                    <a:cubicBezTo>
                      <a:pt x="332" y="1016"/>
                      <a:pt x="418" y="1058"/>
                      <a:pt x="494" y="1113"/>
                    </a:cubicBezTo>
                    <a:lnTo>
                      <a:pt x="693" y="1011"/>
                    </a:lnTo>
                    <a:cubicBezTo>
                      <a:pt x="598" y="872"/>
                      <a:pt x="464" y="731"/>
                      <a:pt x="346" y="601"/>
                    </a:cubicBezTo>
                    <a:cubicBezTo>
                      <a:pt x="393" y="546"/>
                      <a:pt x="439" y="522"/>
                      <a:pt x="488" y="522"/>
                    </a:cubicBezTo>
                    <a:cubicBezTo>
                      <a:pt x="614" y="522"/>
                      <a:pt x="752" y="680"/>
                      <a:pt x="934" y="840"/>
                    </a:cubicBezTo>
                    <a:cubicBezTo>
                      <a:pt x="851" y="851"/>
                      <a:pt x="781" y="905"/>
                      <a:pt x="749" y="981"/>
                    </a:cubicBezTo>
                    <a:cubicBezTo>
                      <a:pt x="1106" y="800"/>
                      <a:pt x="1419" y="640"/>
                      <a:pt x="1688" y="506"/>
                    </a:cubicBezTo>
                    <a:cubicBezTo>
                      <a:pt x="1637" y="457"/>
                      <a:pt x="1579" y="392"/>
                      <a:pt x="1516" y="320"/>
                    </a:cubicBezTo>
                    <a:cubicBezTo>
                      <a:pt x="1342" y="218"/>
                      <a:pt x="1162" y="158"/>
                      <a:pt x="10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38" name="Google Shape;14238;p56"/>
              <p:cNvSpPr/>
              <p:nvPr/>
            </p:nvSpPr>
            <p:spPr>
              <a:xfrm>
                <a:off x="6986200" y="1757875"/>
                <a:ext cx="15150" cy="13825"/>
              </a:xfrm>
              <a:custGeom>
                <a:avLst/>
                <a:gdLst/>
                <a:ahLst/>
                <a:cxnLst/>
                <a:rect l="l" t="t" r="r" b="b"/>
                <a:pathLst>
                  <a:path w="606" h="553" extrusionOk="0">
                    <a:moveTo>
                      <a:pt x="427" y="1"/>
                    </a:moveTo>
                    <a:lnTo>
                      <a:pt x="265" y="89"/>
                    </a:lnTo>
                    <a:cubicBezTo>
                      <a:pt x="269" y="170"/>
                      <a:pt x="172" y="196"/>
                      <a:pt x="253" y="386"/>
                    </a:cubicBezTo>
                    <a:cubicBezTo>
                      <a:pt x="184" y="342"/>
                      <a:pt x="115" y="258"/>
                      <a:pt x="45" y="258"/>
                    </a:cubicBezTo>
                    <a:cubicBezTo>
                      <a:pt x="30" y="258"/>
                      <a:pt x="15" y="261"/>
                      <a:pt x="0" y="270"/>
                    </a:cubicBezTo>
                    <a:cubicBezTo>
                      <a:pt x="79" y="522"/>
                      <a:pt x="160" y="441"/>
                      <a:pt x="204" y="553"/>
                    </a:cubicBezTo>
                    <a:lnTo>
                      <a:pt x="605" y="330"/>
                    </a:lnTo>
                    <a:cubicBezTo>
                      <a:pt x="548" y="298"/>
                      <a:pt x="499" y="272"/>
                      <a:pt x="466" y="270"/>
                    </a:cubicBezTo>
                    <a:lnTo>
                      <a:pt x="4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39" name="Google Shape;14239;p56"/>
              <p:cNvSpPr/>
              <p:nvPr/>
            </p:nvSpPr>
            <p:spPr>
              <a:xfrm>
                <a:off x="6868250" y="1765125"/>
                <a:ext cx="122725" cy="197825"/>
              </a:xfrm>
              <a:custGeom>
                <a:avLst/>
                <a:gdLst/>
                <a:ahLst/>
                <a:cxnLst/>
                <a:rect l="l" t="t" r="r" b="b"/>
                <a:pathLst>
                  <a:path w="4909" h="7913" extrusionOk="0">
                    <a:moveTo>
                      <a:pt x="1438" y="2004"/>
                    </a:moveTo>
                    <a:lnTo>
                      <a:pt x="1438" y="2004"/>
                    </a:lnTo>
                    <a:cubicBezTo>
                      <a:pt x="1471" y="2041"/>
                      <a:pt x="1505" y="2082"/>
                      <a:pt x="1540" y="2126"/>
                    </a:cubicBezTo>
                    <a:cubicBezTo>
                      <a:pt x="1496" y="2094"/>
                      <a:pt x="1461" y="2052"/>
                      <a:pt x="1438" y="2004"/>
                    </a:cubicBezTo>
                    <a:close/>
                    <a:moveTo>
                      <a:pt x="4614" y="1"/>
                    </a:moveTo>
                    <a:cubicBezTo>
                      <a:pt x="3583" y="559"/>
                      <a:pt x="2488" y="1155"/>
                      <a:pt x="1352" y="1772"/>
                    </a:cubicBezTo>
                    <a:cubicBezTo>
                      <a:pt x="1373" y="1853"/>
                      <a:pt x="1401" y="1929"/>
                      <a:pt x="1438" y="2004"/>
                    </a:cubicBezTo>
                    <a:cubicBezTo>
                      <a:pt x="1359" y="1916"/>
                      <a:pt x="1283" y="1853"/>
                      <a:pt x="1223" y="1841"/>
                    </a:cubicBezTo>
                    <a:lnTo>
                      <a:pt x="1123" y="1897"/>
                    </a:lnTo>
                    <a:cubicBezTo>
                      <a:pt x="1121" y="1897"/>
                      <a:pt x="1121" y="1899"/>
                      <a:pt x="1121" y="1899"/>
                    </a:cubicBezTo>
                    <a:lnTo>
                      <a:pt x="1162" y="1978"/>
                    </a:lnTo>
                    <a:cubicBezTo>
                      <a:pt x="1127" y="1962"/>
                      <a:pt x="1097" y="1943"/>
                      <a:pt x="1067" y="1927"/>
                    </a:cubicBezTo>
                    <a:lnTo>
                      <a:pt x="342" y="2324"/>
                    </a:lnTo>
                    <a:cubicBezTo>
                      <a:pt x="376" y="2409"/>
                      <a:pt x="407" y="2483"/>
                      <a:pt x="316" y="2507"/>
                    </a:cubicBezTo>
                    <a:cubicBezTo>
                      <a:pt x="288" y="2465"/>
                      <a:pt x="265" y="2421"/>
                      <a:pt x="247" y="2375"/>
                    </a:cubicBezTo>
                    <a:lnTo>
                      <a:pt x="1" y="2507"/>
                    </a:lnTo>
                    <a:cubicBezTo>
                      <a:pt x="22" y="2518"/>
                      <a:pt x="40" y="2530"/>
                      <a:pt x="63" y="2546"/>
                    </a:cubicBezTo>
                    <a:lnTo>
                      <a:pt x="61" y="2752"/>
                    </a:lnTo>
                    <a:cubicBezTo>
                      <a:pt x="72" y="2746"/>
                      <a:pt x="86" y="2744"/>
                      <a:pt x="101" y="2744"/>
                    </a:cubicBezTo>
                    <a:cubicBezTo>
                      <a:pt x="156" y="2744"/>
                      <a:pt x="233" y="2779"/>
                      <a:pt x="305" y="2810"/>
                    </a:cubicBezTo>
                    <a:cubicBezTo>
                      <a:pt x="1269" y="2279"/>
                      <a:pt x="2208" y="1763"/>
                      <a:pt x="3105" y="1266"/>
                    </a:cubicBezTo>
                    <a:cubicBezTo>
                      <a:pt x="3237" y="2277"/>
                      <a:pt x="3770" y="6012"/>
                      <a:pt x="4067" y="7899"/>
                    </a:cubicBezTo>
                    <a:cubicBezTo>
                      <a:pt x="4090" y="7908"/>
                      <a:pt x="4115" y="7913"/>
                      <a:pt x="4139" y="7913"/>
                    </a:cubicBezTo>
                    <a:cubicBezTo>
                      <a:pt x="4163" y="7913"/>
                      <a:pt x="4188" y="7908"/>
                      <a:pt x="4211" y="7899"/>
                    </a:cubicBezTo>
                    <a:cubicBezTo>
                      <a:pt x="4199" y="7815"/>
                      <a:pt x="4188" y="7725"/>
                      <a:pt x="4176" y="7635"/>
                    </a:cubicBezTo>
                    <a:cubicBezTo>
                      <a:pt x="4153" y="7635"/>
                      <a:pt x="4132" y="7628"/>
                      <a:pt x="4113" y="7614"/>
                    </a:cubicBezTo>
                    <a:lnTo>
                      <a:pt x="4113" y="7614"/>
                    </a:lnTo>
                    <a:cubicBezTo>
                      <a:pt x="4120" y="7616"/>
                      <a:pt x="4126" y="7617"/>
                      <a:pt x="4133" y="7617"/>
                    </a:cubicBezTo>
                    <a:cubicBezTo>
                      <a:pt x="4147" y="7617"/>
                      <a:pt x="4160" y="7612"/>
                      <a:pt x="4171" y="7602"/>
                    </a:cubicBezTo>
                    <a:cubicBezTo>
                      <a:pt x="4097" y="7057"/>
                      <a:pt x="4007" y="6401"/>
                      <a:pt x="3909" y="5715"/>
                    </a:cubicBezTo>
                    <a:lnTo>
                      <a:pt x="3833" y="5652"/>
                    </a:lnTo>
                    <a:lnTo>
                      <a:pt x="3905" y="5685"/>
                    </a:lnTo>
                    <a:cubicBezTo>
                      <a:pt x="3650" y="3844"/>
                      <a:pt x="3355" y="1809"/>
                      <a:pt x="3237" y="1195"/>
                    </a:cubicBezTo>
                    <a:cubicBezTo>
                      <a:pt x="3812" y="877"/>
                      <a:pt x="4368" y="569"/>
                      <a:pt x="4909" y="272"/>
                    </a:cubicBezTo>
                    <a:cubicBezTo>
                      <a:pt x="4783" y="219"/>
                      <a:pt x="4679" y="121"/>
                      <a:pt x="46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40" name="Google Shape;14240;p56"/>
              <p:cNvSpPr/>
              <p:nvPr/>
            </p:nvSpPr>
            <p:spPr>
              <a:xfrm>
                <a:off x="7042875" y="1508225"/>
                <a:ext cx="20550" cy="17800"/>
              </a:xfrm>
              <a:custGeom>
                <a:avLst/>
                <a:gdLst/>
                <a:ahLst/>
                <a:cxnLst/>
                <a:rect l="l" t="t" r="r" b="b"/>
                <a:pathLst>
                  <a:path w="822" h="712" extrusionOk="0">
                    <a:moveTo>
                      <a:pt x="271" y="1"/>
                    </a:moveTo>
                    <a:cubicBezTo>
                      <a:pt x="243" y="1"/>
                      <a:pt x="215" y="8"/>
                      <a:pt x="188" y="25"/>
                    </a:cubicBezTo>
                    <a:lnTo>
                      <a:pt x="186" y="28"/>
                    </a:lnTo>
                    <a:cubicBezTo>
                      <a:pt x="144" y="58"/>
                      <a:pt x="110" y="97"/>
                      <a:pt x="86" y="144"/>
                    </a:cubicBezTo>
                    <a:cubicBezTo>
                      <a:pt x="166" y="248"/>
                      <a:pt x="206" y="372"/>
                      <a:pt x="285" y="388"/>
                    </a:cubicBezTo>
                    <a:lnTo>
                      <a:pt x="285" y="388"/>
                    </a:lnTo>
                    <a:lnTo>
                      <a:pt x="1" y="348"/>
                    </a:lnTo>
                    <a:lnTo>
                      <a:pt x="1" y="348"/>
                    </a:lnTo>
                    <a:cubicBezTo>
                      <a:pt x="110" y="447"/>
                      <a:pt x="228" y="596"/>
                      <a:pt x="348" y="686"/>
                    </a:cubicBezTo>
                    <a:cubicBezTo>
                      <a:pt x="367" y="693"/>
                      <a:pt x="390" y="702"/>
                      <a:pt x="411" y="712"/>
                    </a:cubicBezTo>
                    <a:lnTo>
                      <a:pt x="617" y="610"/>
                    </a:lnTo>
                    <a:lnTo>
                      <a:pt x="548" y="505"/>
                    </a:lnTo>
                    <a:lnTo>
                      <a:pt x="548" y="505"/>
                    </a:lnTo>
                    <a:cubicBezTo>
                      <a:pt x="592" y="533"/>
                      <a:pt x="636" y="549"/>
                      <a:pt x="675" y="580"/>
                    </a:cubicBezTo>
                    <a:lnTo>
                      <a:pt x="821" y="505"/>
                    </a:lnTo>
                    <a:cubicBezTo>
                      <a:pt x="645" y="307"/>
                      <a:pt x="449" y="1"/>
                      <a:pt x="2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41" name="Google Shape;14241;p56"/>
              <p:cNvSpPr/>
              <p:nvPr/>
            </p:nvSpPr>
            <p:spPr>
              <a:xfrm>
                <a:off x="7098525" y="1667350"/>
                <a:ext cx="73450" cy="40900"/>
              </a:xfrm>
              <a:custGeom>
                <a:avLst/>
                <a:gdLst/>
                <a:ahLst/>
                <a:cxnLst/>
                <a:rect l="l" t="t" r="r" b="b"/>
                <a:pathLst>
                  <a:path w="2938" h="1636" extrusionOk="0">
                    <a:moveTo>
                      <a:pt x="2929" y="201"/>
                    </a:moveTo>
                    <a:lnTo>
                      <a:pt x="2929" y="201"/>
                    </a:lnTo>
                    <a:cubicBezTo>
                      <a:pt x="2929" y="201"/>
                      <a:pt x="2917" y="208"/>
                      <a:pt x="2894" y="221"/>
                    </a:cubicBezTo>
                    <a:lnTo>
                      <a:pt x="2894" y="221"/>
                    </a:lnTo>
                    <a:cubicBezTo>
                      <a:pt x="2894" y="221"/>
                      <a:pt x="2893" y="221"/>
                      <a:pt x="2893" y="221"/>
                    </a:cubicBezTo>
                    <a:cubicBezTo>
                      <a:pt x="2917" y="208"/>
                      <a:pt x="2929" y="201"/>
                      <a:pt x="2929" y="201"/>
                    </a:cubicBezTo>
                    <a:close/>
                    <a:moveTo>
                      <a:pt x="2662" y="1"/>
                    </a:moveTo>
                    <a:cubicBezTo>
                      <a:pt x="2087" y="305"/>
                      <a:pt x="1287" y="731"/>
                      <a:pt x="313" y="1255"/>
                    </a:cubicBezTo>
                    <a:cubicBezTo>
                      <a:pt x="413" y="1554"/>
                      <a:pt x="0" y="1334"/>
                      <a:pt x="81" y="1586"/>
                    </a:cubicBezTo>
                    <a:cubicBezTo>
                      <a:pt x="160" y="1612"/>
                      <a:pt x="241" y="1628"/>
                      <a:pt x="325" y="1635"/>
                    </a:cubicBezTo>
                    <a:lnTo>
                      <a:pt x="897" y="1320"/>
                    </a:lnTo>
                    <a:cubicBezTo>
                      <a:pt x="872" y="1269"/>
                      <a:pt x="853" y="1213"/>
                      <a:pt x="842" y="1158"/>
                    </a:cubicBezTo>
                    <a:lnTo>
                      <a:pt x="842" y="1158"/>
                    </a:lnTo>
                    <a:cubicBezTo>
                      <a:pt x="883" y="1202"/>
                      <a:pt x="932" y="1241"/>
                      <a:pt x="985" y="1271"/>
                    </a:cubicBezTo>
                    <a:cubicBezTo>
                      <a:pt x="2054" y="682"/>
                      <a:pt x="2736" y="308"/>
                      <a:pt x="2894" y="221"/>
                    </a:cubicBezTo>
                    <a:lnTo>
                      <a:pt x="2894" y="221"/>
                    </a:lnTo>
                    <a:cubicBezTo>
                      <a:pt x="2928" y="200"/>
                      <a:pt x="2937" y="135"/>
                      <a:pt x="2928" y="40"/>
                    </a:cubicBezTo>
                    <a:lnTo>
                      <a:pt x="2928" y="40"/>
                    </a:lnTo>
                    <a:cubicBezTo>
                      <a:pt x="2870" y="54"/>
                      <a:pt x="2817" y="78"/>
                      <a:pt x="2770" y="78"/>
                    </a:cubicBezTo>
                    <a:cubicBezTo>
                      <a:pt x="2729" y="78"/>
                      <a:pt x="2693" y="60"/>
                      <a:pt x="26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42" name="Google Shape;14242;p56"/>
              <p:cNvSpPr/>
              <p:nvPr/>
            </p:nvSpPr>
            <p:spPr>
              <a:xfrm>
                <a:off x="6505750" y="1815500"/>
                <a:ext cx="8775" cy="9175"/>
              </a:xfrm>
              <a:custGeom>
                <a:avLst/>
                <a:gdLst/>
                <a:ahLst/>
                <a:cxnLst/>
                <a:rect l="l" t="t" r="r" b="b"/>
                <a:pathLst>
                  <a:path w="351" h="367" extrusionOk="0">
                    <a:moveTo>
                      <a:pt x="0" y="0"/>
                    </a:moveTo>
                    <a:lnTo>
                      <a:pt x="37" y="366"/>
                    </a:lnTo>
                    <a:lnTo>
                      <a:pt x="350" y="193"/>
                    </a:lnTo>
                    <a:cubicBezTo>
                      <a:pt x="246" y="137"/>
                      <a:pt x="114" y="3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43" name="Google Shape;14243;p56"/>
              <p:cNvSpPr/>
              <p:nvPr/>
            </p:nvSpPr>
            <p:spPr>
              <a:xfrm>
                <a:off x="6939825" y="1950825"/>
                <a:ext cx="110775" cy="63300"/>
              </a:xfrm>
              <a:custGeom>
                <a:avLst/>
                <a:gdLst/>
                <a:ahLst/>
                <a:cxnLst/>
                <a:rect l="l" t="t" r="r" b="b"/>
                <a:pathLst>
                  <a:path w="4431" h="2532" extrusionOk="0">
                    <a:moveTo>
                      <a:pt x="4162" y="0"/>
                    </a:moveTo>
                    <a:cubicBezTo>
                      <a:pt x="3527" y="200"/>
                      <a:pt x="3314" y="633"/>
                      <a:pt x="2762" y="941"/>
                    </a:cubicBezTo>
                    <a:cubicBezTo>
                      <a:pt x="2699" y="998"/>
                      <a:pt x="2636" y="1018"/>
                      <a:pt x="2574" y="1018"/>
                    </a:cubicBezTo>
                    <a:cubicBezTo>
                      <a:pt x="2435" y="1018"/>
                      <a:pt x="2299" y="919"/>
                      <a:pt x="2168" y="919"/>
                    </a:cubicBezTo>
                    <a:cubicBezTo>
                      <a:pt x="2082" y="919"/>
                      <a:pt x="1998" y="962"/>
                      <a:pt x="1918" y="1104"/>
                    </a:cubicBezTo>
                    <a:cubicBezTo>
                      <a:pt x="1918" y="1235"/>
                      <a:pt x="2068" y="1357"/>
                      <a:pt x="2063" y="1357"/>
                    </a:cubicBezTo>
                    <a:cubicBezTo>
                      <a:pt x="2062" y="1357"/>
                      <a:pt x="2056" y="1353"/>
                      <a:pt x="2043" y="1345"/>
                    </a:cubicBezTo>
                    <a:cubicBezTo>
                      <a:pt x="2043" y="1438"/>
                      <a:pt x="2015" y="1469"/>
                      <a:pt x="1974" y="1469"/>
                    </a:cubicBezTo>
                    <a:cubicBezTo>
                      <a:pt x="1899" y="1469"/>
                      <a:pt x="1782" y="1367"/>
                      <a:pt x="1714" y="1367"/>
                    </a:cubicBezTo>
                    <a:cubicBezTo>
                      <a:pt x="1675" y="1367"/>
                      <a:pt x="1652" y="1401"/>
                      <a:pt x="1663" y="1507"/>
                    </a:cubicBezTo>
                    <a:lnTo>
                      <a:pt x="1413" y="1236"/>
                    </a:lnTo>
                    <a:lnTo>
                      <a:pt x="1413" y="1236"/>
                    </a:lnTo>
                    <a:cubicBezTo>
                      <a:pt x="1431" y="1362"/>
                      <a:pt x="1383" y="1394"/>
                      <a:pt x="1310" y="1394"/>
                    </a:cubicBezTo>
                    <a:cubicBezTo>
                      <a:pt x="1253" y="1394"/>
                      <a:pt x="1180" y="1375"/>
                      <a:pt x="1111" y="1366"/>
                    </a:cubicBezTo>
                    <a:lnTo>
                      <a:pt x="1032" y="1410"/>
                    </a:lnTo>
                    <a:cubicBezTo>
                      <a:pt x="1165" y="1540"/>
                      <a:pt x="1206" y="1581"/>
                      <a:pt x="1283" y="1771"/>
                    </a:cubicBezTo>
                    <a:lnTo>
                      <a:pt x="1030" y="1604"/>
                    </a:lnTo>
                    <a:lnTo>
                      <a:pt x="1116" y="1502"/>
                    </a:lnTo>
                    <a:cubicBezTo>
                      <a:pt x="1088" y="1470"/>
                      <a:pt x="1060" y="1440"/>
                      <a:pt x="1030" y="1410"/>
                    </a:cubicBezTo>
                    <a:lnTo>
                      <a:pt x="550" y="1676"/>
                    </a:lnTo>
                    <a:lnTo>
                      <a:pt x="733" y="2031"/>
                    </a:lnTo>
                    <a:lnTo>
                      <a:pt x="437" y="1987"/>
                    </a:lnTo>
                    <a:cubicBezTo>
                      <a:pt x="325" y="1822"/>
                      <a:pt x="638" y="1941"/>
                      <a:pt x="518" y="1695"/>
                    </a:cubicBezTo>
                    <a:lnTo>
                      <a:pt x="518" y="1695"/>
                    </a:lnTo>
                    <a:lnTo>
                      <a:pt x="205" y="1869"/>
                    </a:lnTo>
                    <a:cubicBezTo>
                      <a:pt x="121" y="2054"/>
                      <a:pt x="1" y="2186"/>
                      <a:pt x="80" y="2532"/>
                    </a:cubicBezTo>
                    <a:cubicBezTo>
                      <a:pt x="1591" y="1718"/>
                      <a:pt x="3056" y="934"/>
                      <a:pt x="4431" y="200"/>
                    </a:cubicBezTo>
                    <a:cubicBezTo>
                      <a:pt x="4306" y="91"/>
                      <a:pt x="4195" y="227"/>
                      <a:pt x="41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44" name="Google Shape;14244;p56"/>
              <p:cNvSpPr/>
              <p:nvPr/>
            </p:nvSpPr>
            <p:spPr>
              <a:xfrm>
                <a:off x="7051225" y="1954475"/>
                <a:ext cx="825" cy="825"/>
              </a:xfrm>
              <a:custGeom>
                <a:avLst/>
                <a:gdLst/>
                <a:ahLst/>
                <a:cxnLst/>
                <a:rect l="l" t="t" r="r" b="b"/>
                <a:pathLst>
                  <a:path w="33" h="33" extrusionOk="0">
                    <a:moveTo>
                      <a:pt x="0" y="0"/>
                    </a:moveTo>
                    <a:lnTo>
                      <a:pt x="14" y="33"/>
                    </a:lnTo>
                    <a:cubicBezTo>
                      <a:pt x="19" y="30"/>
                      <a:pt x="26" y="26"/>
                      <a:pt x="33" y="21"/>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45" name="Google Shape;14245;p56"/>
              <p:cNvSpPr/>
              <p:nvPr/>
            </p:nvSpPr>
            <p:spPr>
              <a:xfrm>
                <a:off x="6509675" y="1805475"/>
                <a:ext cx="22050" cy="13450"/>
              </a:xfrm>
              <a:custGeom>
                <a:avLst/>
                <a:gdLst/>
                <a:ahLst/>
                <a:cxnLst/>
                <a:rect l="l" t="t" r="r" b="b"/>
                <a:pathLst>
                  <a:path w="882" h="538" extrusionOk="0">
                    <a:moveTo>
                      <a:pt x="6" y="0"/>
                    </a:moveTo>
                    <a:lnTo>
                      <a:pt x="1" y="2"/>
                    </a:lnTo>
                    <a:cubicBezTo>
                      <a:pt x="275" y="211"/>
                      <a:pt x="309" y="252"/>
                      <a:pt x="281" y="252"/>
                    </a:cubicBezTo>
                    <a:cubicBezTo>
                      <a:pt x="263" y="252"/>
                      <a:pt x="221" y="236"/>
                      <a:pt x="199" y="236"/>
                    </a:cubicBezTo>
                    <a:cubicBezTo>
                      <a:pt x="176" y="236"/>
                      <a:pt x="177" y="255"/>
                      <a:pt x="263" y="336"/>
                    </a:cubicBezTo>
                    <a:lnTo>
                      <a:pt x="19" y="248"/>
                    </a:lnTo>
                    <a:lnTo>
                      <a:pt x="19" y="248"/>
                    </a:lnTo>
                    <a:cubicBezTo>
                      <a:pt x="117" y="394"/>
                      <a:pt x="212" y="468"/>
                      <a:pt x="298" y="538"/>
                    </a:cubicBezTo>
                    <a:cubicBezTo>
                      <a:pt x="490" y="431"/>
                      <a:pt x="685" y="325"/>
                      <a:pt x="882" y="218"/>
                    </a:cubicBezTo>
                    <a:cubicBezTo>
                      <a:pt x="742" y="204"/>
                      <a:pt x="565" y="85"/>
                      <a:pt x="437" y="85"/>
                    </a:cubicBezTo>
                    <a:cubicBezTo>
                      <a:pt x="376" y="85"/>
                      <a:pt x="326" y="111"/>
                      <a:pt x="295" y="188"/>
                    </a:cubicBezTo>
                    <a:lnTo>
                      <a:pt x="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grpSp>
        <p:nvGrpSpPr>
          <p:cNvPr id="14246" name="Google Shape;14246;p56"/>
          <p:cNvGrpSpPr/>
          <p:nvPr/>
        </p:nvGrpSpPr>
        <p:grpSpPr>
          <a:xfrm>
            <a:off x="415169" y="3664770"/>
            <a:ext cx="1039534" cy="1030209"/>
            <a:chOff x="6544600" y="3886125"/>
            <a:chExt cx="838875" cy="831350"/>
          </a:xfrm>
        </p:grpSpPr>
        <p:sp>
          <p:nvSpPr>
            <p:cNvPr id="14247" name="Google Shape;14247;p56"/>
            <p:cNvSpPr/>
            <p:nvPr/>
          </p:nvSpPr>
          <p:spPr>
            <a:xfrm>
              <a:off x="6637200" y="4284225"/>
              <a:ext cx="57525" cy="44475"/>
            </a:xfrm>
            <a:custGeom>
              <a:avLst/>
              <a:gdLst/>
              <a:ahLst/>
              <a:cxnLst/>
              <a:rect l="l" t="t" r="r" b="b"/>
              <a:pathLst>
                <a:path w="2301" h="1779" extrusionOk="0">
                  <a:moveTo>
                    <a:pt x="2078" y="215"/>
                  </a:moveTo>
                  <a:cubicBezTo>
                    <a:pt x="2078" y="215"/>
                    <a:pt x="2078" y="215"/>
                    <a:pt x="2078" y="215"/>
                  </a:cubicBezTo>
                  <a:cubicBezTo>
                    <a:pt x="2078" y="215"/>
                    <a:pt x="2078" y="215"/>
                    <a:pt x="2078" y="215"/>
                  </a:cubicBezTo>
                  <a:cubicBezTo>
                    <a:pt x="2079" y="215"/>
                    <a:pt x="2079" y="215"/>
                    <a:pt x="2079" y="215"/>
                  </a:cubicBezTo>
                  <a:lnTo>
                    <a:pt x="2079" y="215"/>
                  </a:lnTo>
                  <a:cubicBezTo>
                    <a:pt x="2079" y="215"/>
                    <a:pt x="2079" y="215"/>
                    <a:pt x="2078" y="215"/>
                  </a:cubicBezTo>
                  <a:close/>
                  <a:moveTo>
                    <a:pt x="2079" y="215"/>
                  </a:moveTo>
                  <a:cubicBezTo>
                    <a:pt x="2080" y="215"/>
                    <a:pt x="2080" y="215"/>
                    <a:pt x="2080" y="216"/>
                  </a:cubicBezTo>
                  <a:lnTo>
                    <a:pt x="2080" y="216"/>
                  </a:lnTo>
                  <a:cubicBezTo>
                    <a:pt x="2080" y="215"/>
                    <a:pt x="2080" y="215"/>
                    <a:pt x="2079" y="215"/>
                  </a:cubicBezTo>
                  <a:close/>
                  <a:moveTo>
                    <a:pt x="1321" y="1"/>
                  </a:moveTo>
                  <a:lnTo>
                    <a:pt x="1321" y="1"/>
                  </a:lnTo>
                  <a:cubicBezTo>
                    <a:pt x="1241" y="47"/>
                    <a:pt x="1148" y="118"/>
                    <a:pt x="1020" y="278"/>
                  </a:cubicBezTo>
                  <a:lnTo>
                    <a:pt x="953" y="173"/>
                  </a:lnTo>
                  <a:lnTo>
                    <a:pt x="953" y="173"/>
                  </a:lnTo>
                  <a:cubicBezTo>
                    <a:pt x="989" y="393"/>
                    <a:pt x="1027" y="599"/>
                    <a:pt x="1060" y="612"/>
                  </a:cubicBezTo>
                  <a:lnTo>
                    <a:pt x="1060" y="612"/>
                  </a:lnTo>
                  <a:cubicBezTo>
                    <a:pt x="982" y="595"/>
                    <a:pt x="218" y="206"/>
                    <a:pt x="200" y="165"/>
                  </a:cubicBezTo>
                  <a:cubicBezTo>
                    <a:pt x="199" y="164"/>
                    <a:pt x="197" y="163"/>
                    <a:pt x="196" y="163"/>
                  </a:cubicBezTo>
                  <a:cubicBezTo>
                    <a:pt x="149" y="163"/>
                    <a:pt x="0" y="619"/>
                    <a:pt x="33" y="619"/>
                  </a:cubicBezTo>
                  <a:cubicBezTo>
                    <a:pt x="34" y="619"/>
                    <a:pt x="36" y="618"/>
                    <a:pt x="38" y="617"/>
                  </a:cubicBezTo>
                  <a:cubicBezTo>
                    <a:pt x="67" y="635"/>
                    <a:pt x="912" y="808"/>
                    <a:pt x="961" y="808"/>
                  </a:cubicBezTo>
                  <a:cubicBezTo>
                    <a:pt x="962" y="808"/>
                    <a:pt x="963" y="808"/>
                    <a:pt x="963" y="808"/>
                  </a:cubicBezTo>
                  <a:lnTo>
                    <a:pt x="963" y="808"/>
                  </a:lnTo>
                  <a:cubicBezTo>
                    <a:pt x="923" y="859"/>
                    <a:pt x="280" y="1471"/>
                    <a:pt x="320" y="1519"/>
                  </a:cubicBezTo>
                  <a:cubicBezTo>
                    <a:pt x="319" y="1518"/>
                    <a:pt x="318" y="1518"/>
                    <a:pt x="318" y="1518"/>
                  </a:cubicBezTo>
                  <a:lnTo>
                    <a:pt x="318" y="1518"/>
                  </a:lnTo>
                  <a:cubicBezTo>
                    <a:pt x="314" y="1518"/>
                    <a:pt x="685" y="1773"/>
                    <a:pt x="732" y="1778"/>
                  </a:cubicBezTo>
                  <a:cubicBezTo>
                    <a:pt x="732" y="1778"/>
                    <a:pt x="732" y="1778"/>
                    <a:pt x="733" y="1778"/>
                  </a:cubicBezTo>
                  <a:cubicBezTo>
                    <a:pt x="753" y="1778"/>
                    <a:pt x="1100" y="966"/>
                    <a:pt x="1182" y="966"/>
                  </a:cubicBezTo>
                  <a:cubicBezTo>
                    <a:pt x="1185" y="966"/>
                    <a:pt x="1187" y="967"/>
                    <a:pt x="1188" y="968"/>
                  </a:cubicBezTo>
                  <a:cubicBezTo>
                    <a:pt x="1186" y="967"/>
                    <a:pt x="1185" y="966"/>
                    <a:pt x="1183" y="966"/>
                  </a:cubicBezTo>
                  <a:cubicBezTo>
                    <a:pt x="1131" y="966"/>
                    <a:pt x="1563" y="1752"/>
                    <a:pt x="1589" y="1752"/>
                  </a:cubicBezTo>
                  <a:cubicBezTo>
                    <a:pt x="1590" y="1752"/>
                    <a:pt x="1590" y="1752"/>
                    <a:pt x="1590" y="1752"/>
                  </a:cubicBezTo>
                  <a:cubicBezTo>
                    <a:pt x="1590" y="1752"/>
                    <a:pt x="1902" y="1504"/>
                    <a:pt x="1968" y="1504"/>
                  </a:cubicBezTo>
                  <a:cubicBezTo>
                    <a:pt x="1970" y="1504"/>
                    <a:pt x="1971" y="1504"/>
                    <a:pt x="1973" y="1504"/>
                  </a:cubicBezTo>
                  <a:cubicBezTo>
                    <a:pt x="1910" y="1435"/>
                    <a:pt x="1331" y="806"/>
                    <a:pt x="1331" y="781"/>
                  </a:cubicBezTo>
                  <a:lnTo>
                    <a:pt x="1331" y="781"/>
                  </a:lnTo>
                  <a:cubicBezTo>
                    <a:pt x="1331" y="782"/>
                    <a:pt x="1334" y="782"/>
                    <a:pt x="1340" y="782"/>
                  </a:cubicBezTo>
                  <a:cubicBezTo>
                    <a:pt x="1435" y="782"/>
                    <a:pt x="2232" y="665"/>
                    <a:pt x="2301" y="661"/>
                  </a:cubicBezTo>
                  <a:cubicBezTo>
                    <a:pt x="2289" y="636"/>
                    <a:pt x="2111" y="235"/>
                    <a:pt x="2080" y="216"/>
                  </a:cubicBezTo>
                  <a:lnTo>
                    <a:pt x="2080" y="216"/>
                  </a:lnTo>
                  <a:cubicBezTo>
                    <a:pt x="2090" y="232"/>
                    <a:pt x="1334" y="560"/>
                    <a:pt x="1294" y="575"/>
                  </a:cubicBezTo>
                  <a:lnTo>
                    <a:pt x="1294" y="575"/>
                  </a:lnTo>
                  <a:cubicBezTo>
                    <a:pt x="1295" y="575"/>
                    <a:pt x="1295" y="575"/>
                    <a:pt x="1296" y="575"/>
                  </a:cubicBezTo>
                  <a:lnTo>
                    <a:pt x="1296" y="575"/>
                  </a:lnTo>
                  <a:cubicBezTo>
                    <a:pt x="1294" y="576"/>
                    <a:pt x="1293" y="576"/>
                    <a:pt x="1293" y="576"/>
                  </a:cubicBezTo>
                  <a:cubicBezTo>
                    <a:pt x="1293" y="576"/>
                    <a:pt x="1293" y="576"/>
                    <a:pt x="1294" y="575"/>
                  </a:cubicBezTo>
                  <a:lnTo>
                    <a:pt x="1294" y="575"/>
                  </a:lnTo>
                  <a:cubicBezTo>
                    <a:pt x="1292" y="577"/>
                    <a:pt x="1290" y="577"/>
                    <a:pt x="1289" y="577"/>
                  </a:cubicBezTo>
                  <a:cubicBezTo>
                    <a:pt x="1251" y="577"/>
                    <a:pt x="1283" y="268"/>
                    <a:pt x="132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48" name="Google Shape;14248;p56"/>
            <p:cNvSpPr/>
            <p:nvPr/>
          </p:nvSpPr>
          <p:spPr>
            <a:xfrm>
              <a:off x="7233350" y="4275075"/>
              <a:ext cx="56750" cy="54875"/>
            </a:xfrm>
            <a:custGeom>
              <a:avLst/>
              <a:gdLst/>
              <a:ahLst/>
              <a:cxnLst/>
              <a:rect l="l" t="t" r="r" b="b"/>
              <a:pathLst>
                <a:path w="2270" h="2195" extrusionOk="0">
                  <a:moveTo>
                    <a:pt x="1373" y="1"/>
                  </a:moveTo>
                  <a:cubicBezTo>
                    <a:pt x="1374" y="1"/>
                    <a:pt x="1374" y="2"/>
                    <a:pt x="1374" y="4"/>
                  </a:cubicBezTo>
                  <a:lnTo>
                    <a:pt x="1374" y="4"/>
                  </a:lnTo>
                  <a:cubicBezTo>
                    <a:pt x="1375" y="3"/>
                    <a:pt x="1375" y="2"/>
                    <a:pt x="1373" y="1"/>
                  </a:cubicBezTo>
                  <a:close/>
                  <a:moveTo>
                    <a:pt x="156" y="520"/>
                  </a:moveTo>
                  <a:cubicBezTo>
                    <a:pt x="154" y="521"/>
                    <a:pt x="154" y="521"/>
                    <a:pt x="154" y="523"/>
                  </a:cubicBezTo>
                  <a:lnTo>
                    <a:pt x="154" y="523"/>
                  </a:lnTo>
                  <a:cubicBezTo>
                    <a:pt x="155" y="522"/>
                    <a:pt x="155" y="521"/>
                    <a:pt x="156" y="520"/>
                  </a:cubicBezTo>
                  <a:close/>
                  <a:moveTo>
                    <a:pt x="2099" y="537"/>
                  </a:moveTo>
                  <a:lnTo>
                    <a:pt x="2099" y="537"/>
                  </a:lnTo>
                  <a:cubicBezTo>
                    <a:pt x="2098" y="537"/>
                    <a:pt x="2097" y="538"/>
                    <a:pt x="2096" y="539"/>
                  </a:cubicBezTo>
                  <a:lnTo>
                    <a:pt x="2096" y="539"/>
                  </a:lnTo>
                  <a:cubicBezTo>
                    <a:pt x="2097" y="538"/>
                    <a:pt x="2098" y="537"/>
                    <a:pt x="2099" y="537"/>
                  </a:cubicBezTo>
                  <a:close/>
                  <a:moveTo>
                    <a:pt x="2269" y="1018"/>
                  </a:moveTo>
                  <a:cubicBezTo>
                    <a:pt x="2269" y="1018"/>
                    <a:pt x="2269" y="1018"/>
                    <a:pt x="2269" y="1019"/>
                  </a:cubicBezTo>
                  <a:lnTo>
                    <a:pt x="2269" y="1019"/>
                  </a:lnTo>
                  <a:cubicBezTo>
                    <a:pt x="2269" y="1019"/>
                    <a:pt x="2269" y="1018"/>
                    <a:pt x="2269" y="1018"/>
                  </a:cubicBezTo>
                  <a:close/>
                  <a:moveTo>
                    <a:pt x="4" y="1059"/>
                  </a:moveTo>
                  <a:cubicBezTo>
                    <a:pt x="1" y="1059"/>
                    <a:pt x="1" y="1059"/>
                    <a:pt x="4" y="1061"/>
                  </a:cubicBezTo>
                  <a:cubicBezTo>
                    <a:pt x="4" y="1060"/>
                    <a:pt x="4" y="1060"/>
                    <a:pt x="5" y="1059"/>
                  </a:cubicBezTo>
                  <a:lnTo>
                    <a:pt x="5" y="1059"/>
                  </a:lnTo>
                  <a:cubicBezTo>
                    <a:pt x="4" y="1059"/>
                    <a:pt x="4" y="1059"/>
                    <a:pt x="4" y="1059"/>
                  </a:cubicBezTo>
                  <a:close/>
                  <a:moveTo>
                    <a:pt x="1518" y="2173"/>
                  </a:moveTo>
                  <a:cubicBezTo>
                    <a:pt x="1519" y="2173"/>
                    <a:pt x="1519" y="2173"/>
                    <a:pt x="1519" y="2173"/>
                  </a:cubicBezTo>
                  <a:lnTo>
                    <a:pt x="1519" y="2173"/>
                  </a:lnTo>
                  <a:cubicBezTo>
                    <a:pt x="1519" y="2173"/>
                    <a:pt x="1519" y="2173"/>
                    <a:pt x="1518" y="2173"/>
                  </a:cubicBezTo>
                  <a:close/>
                  <a:moveTo>
                    <a:pt x="1374" y="4"/>
                  </a:moveTo>
                  <a:lnTo>
                    <a:pt x="1374" y="4"/>
                  </a:lnTo>
                  <a:cubicBezTo>
                    <a:pt x="1353" y="27"/>
                    <a:pt x="832" y="20"/>
                    <a:pt x="877" y="62"/>
                  </a:cubicBezTo>
                  <a:lnTo>
                    <a:pt x="877" y="62"/>
                  </a:lnTo>
                  <a:cubicBezTo>
                    <a:pt x="871" y="96"/>
                    <a:pt x="943" y="851"/>
                    <a:pt x="991" y="930"/>
                  </a:cubicBezTo>
                  <a:cubicBezTo>
                    <a:pt x="899" y="883"/>
                    <a:pt x="165" y="559"/>
                    <a:pt x="154" y="523"/>
                  </a:cubicBezTo>
                  <a:lnTo>
                    <a:pt x="154" y="523"/>
                  </a:lnTo>
                  <a:cubicBezTo>
                    <a:pt x="133" y="568"/>
                    <a:pt x="15" y="1004"/>
                    <a:pt x="5" y="1059"/>
                  </a:cubicBezTo>
                  <a:lnTo>
                    <a:pt x="5" y="1059"/>
                  </a:lnTo>
                  <a:cubicBezTo>
                    <a:pt x="61" y="1060"/>
                    <a:pt x="962" y="1202"/>
                    <a:pt x="951" y="1206"/>
                  </a:cubicBezTo>
                  <a:cubicBezTo>
                    <a:pt x="924" y="1210"/>
                    <a:pt x="265" y="1854"/>
                    <a:pt x="266" y="1854"/>
                  </a:cubicBezTo>
                  <a:cubicBezTo>
                    <a:pt x="266" y="1854"/>
                    <a:pt x="266" y="1854"/>
                    <a:pt x="267" y="1853"/>
                  </a:cubicBezTo>
                  <a:cubicBezTo>
                    <a:pt x="267" y="1853"/>
                    <a:pt x="267" y="1853"/>
                    <a:pt x="267" y="1853"/>
                  </a:cubicBezTo>
                  <a:cubicBezTo>
                    <a:pt x="276" y="1853"/>
                    <a:pt x="678" y="2114"/>
                    <a:pt x="688" y="2192"/>
                  </a:cubicBezTo>
                  <a:lnTo>
                    <a:pt x="688" y="2192"/>
                  </a:lnTo>
                  <a:cubicBezTo>
                    <a:pt x="696" y="2152"/>
                    <a:pt x="1067" y="1367"/>
                    <a:pt x="1113" y="1328"/>
                  </a:cubicBezTo>
                  <a:lnTo>
                    <a:pt x="1113" y="1328"/>
                  </a:lnTo>
                  <a:cubicBezTo>
                    <a:pt x="1125" y="1372"/>
                    <a:pt x="1554" y="2173"/>
                    <a:pt x="1519" y="2173"/>
                  </a:cubicBezTo>
                  <a:cubicBezTo>
                    <a:pt x="1519" y="2173"/>
                    <a:pt x="1519" y="2173"/>
                    <a:pt x="1519" y="2173"/>
                  </a:cubicBezTo>
                  <a:lnTo>
                    <a:pt x="1519" y="2173"/>
                  </a:lnTo>
                  <a:cubicBezTo>
                    <a:pt x="1519" y="2173"/>
                    <a:pt x="1519" y="2173"/>
                    <a:pt x="1519" y="2173"/>
                  </a:cubicBezTo>
                  <a:cubicBezTo>
                    <a:pt x="1559" y="2173"/>
                    <a:pt x="1919" y="1870"/>
                    <a:pt x="1944" y="1870"/>
                  </a:cubicBezTo>
                  <a:cubicBezTo>
                    <a:pt x="1946" y="1870"/>
                    <a:pt x="1946" y="1870"/>
                    <a:pt x="1945" y="1872"/>
                  </a:cubicBezTo>
                  <a:cubicBezTo>
                    <a:pt x="1966" y="1864"/>
                    <a:pt x="1335" y="1220"/>
                    <a:pt x="1323" y="1170"/>
                  </a:cubicBezTo>
                  <a:cubicBezTo>
                    <a:pt x="1381" y="1162"/>
                    <a:pt x="2243" y="1023"/>
                    <a:pt x="2269" y="1019"/>
                  </a:cubicBezTo>
                  <a:lnTo>
                    <a:pt x="2269" y="1019"/>
                  </a:lnTo>
                  <a:cubicBezTo>
                    <a:pt x="2269" y="1019"/>
                    <a:pt x="2268" y="1019"/>
                    <a:pt x="2268" y="1019"/>
                  </a:cubicBezTo>
                  <a:cubicBezTo>
                    <a:pt x="2235" y="1019"/>
                    <a:pt x="2067" y="571"/>
                    <a:pt x="2096" y="539"/>
                  </a:cubicBezTo>
                  <a:lnTo>
                    <a:pt x="2096" y="539"/>
                  </a:lnTo>
                  <a:cubicBezTo>
                    <a:pt x="2026" y="579"/>
                    <a:pt x="1297" y="984"/>
                    <a:pt x="1249" y="984"/>
                  </a:cubicBezTo>
                  <a:cubicBezTo>
                    <a:pt x="1248" y="984"/>
                    <a:pt x="1247" y="983"/>
                    <a:pt x="1247" y="983"/>
                  </a:cubicBezTo>
                  <a:cubicBezTo>
                    <a:pt x="1222" y="954"/>
                    <a:pt x="1379" y="73"/>
                    <a:pt x="1374" y="4"/>
                  </a:cubicBezTo>
                  <a:close/>
                  <a:moveTo>
                    <a:pt x="688" y="2192"/>
                  </a:moveTo>
                  <a:cubicBezTo>
                    <a:pt x="687" y="2193"/>
                    <a:pt x="687" y="2194"/>
                    <a:pt x="688" y="2194"/>
                  </a:cubicBezTo>
                  <a:cubicBezTo>
                    <a:pt x="688" y="2194"/>
                    <a:pt x="688" y="2194"/>
                    <a:pt x="688" y="2194"/>
                  </a:cubicBezTo>
                  <a:cubicBezTo>
                    <a:pt x="688" y="2193"/>
                    <a:pt x="688" y="2193"/>
                    <a:pt x="688" y="219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49" name="Google Shape;14249;p56"/>
            <p:cNvSpPr/>
            <p:nvPr/>
          </p:nvSpPr>
          <p:spPr>
            <a:xfrm>
              <a:off x="7360725" y="4426450"/>
              <a:ext cx="300" cy="1700"/>
            </a:xfrm>
            <a:custGeom>
              <a:avLst/>
              <a:gdLst/>
              <a:ahLst/>
              <a:cxnLst/>
              <a:rect l="l" t="t" r="r" b="b"/>
              <a:pathLst>
                <a:path w="12" h="68" extrusionOk="0">
                  <a:moveTo>
                    <a:pt x="11" y="0"/>
                  </a:moveTo>
                  <a:cubicBezTo>
                    <a:pt x="9" y="25"/>
                    <a:pt x="5" y="46"/>
                    <a:pt x="1" y="67"/>
                  </a:cubicBezTo>
                  <a:cubicBezTo>
                    <a:pt x="7" y="65"/>
                    <a:pt x="11" y="46"/>
                    <a:pt x="1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50" name="Google Shape;14250;p56"/>
            <p:cNvSpPr/>
            <p:nvPr/>
          </p:nvSpPr>
          <p:spPr>
            <a:xfrm>
              <a:off x="7138750" y="4668225"/>
              <a:ext cx="75" cy="175"/>
            </a:xfrm>
            <a:custGeom>
              <a:avLst/>
              <a:gdLst/>
              <a:ahLst/>
              <a:cxnLst/>
              <a:rect l="l" t="t" r="r" b="b"/>
              <a:pathLst>
                <a:path w="3" h="7" extrusionOk="0">
                  <a:moveTo>
                    <a:pt x="1" y="1"/>
                  </a:moveTo>
                  <a:lnTo>
                    <a:pt x="1" y="1"/>
                  </a:lnTo>
                  <a:cubicBezTo>
                    <a:pt x="1" y="5"/>
                    <a:pt x="2" y="6"/>
                    <a:pt x="2" y="6"/>
                  </a:cubicBezTo>
                  <a:cubicBezTo>
                    <a:pt x="3" y="6"/>
                    <a:pt x="3" y="4"/>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51" name="Google Shape;14251;p56"/>
            <p:cNvSpPr/>
            <p:nvPr/>
          </p:nvSpPr>
          <p:spPr>
            <a:xfrm>
              <a:off x="7090175" y="4702725"/>
              <a:ext cx="1075" cy="1450"/>
            </a:xfrm>
            <a:custGeom>
              <a:avLst/>
              <a:gdLst/>
              <a:ahLst/>
              <a:cxnLst/>
              <a:rect l="l" t="t" r="r" b="b"/>
              <a:pathLst>
                <a:path w="43" h="58" extrusionOk="0">
                  <a:moveTo>
                    <a:pt x="17" y="0"/>
                  </a:moveTo>
                  <a:cubicBezTo>
                    <a:pt x="7" y="7"/>
                    <a:pt x="1" y="19"/>
                    <a:pt x="9" y="57"/>
                  </a:cubicBezTo>
                  <a:cubicBezTo>
                    <a:pt x="43" y="17"/>
                    <a:pt x="41" y="5"/>
                    <a:pt x="1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52" name="Google Shape;14252;p56"/>
            <p:cNvSpPr/>
            <p:nvPr/>
          </p:nvSpPr>
          <p:spPr>
            <a:xfrm>
              <a:off x="6930300" y="4710125"/>
              <a:ext cx="175" cy="75"/>
            </a:xfrm>
            <a:custGeom>
              <a:avLst/>
              <a:gdLst/>
              <a:ahLst/>
              <a:cxnLst/>
              <a:rect l="l" t="t" r="r" b="b"/>
              <a:pathLst>
                <a:path w="7" h="3" extrusionOk="0">
                  <a:moveTo>
                    <a:pt x="5" y="1"/>
                  </a:moveTo>
                  <a:lnTo>
                    <a:pt x="0" y="3"/>
                  </a:lnTo>
                  <a:lnTo>
                    <a:pt x="7" y="3"/>
                  </a:lnTo>
                  <a:cubicBezTo>
                    <a:pt x="5" y="3"/>
                    <a:pt x="5" y="1"/>
                    <a:pt x="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53" name="Google Shape;14253;p56"/>
            <p:cNvSpPr/>
            <p:nvPr/>
          </p:nvSpPr>
          <p:spPr>
            <a:xfrm>
              <a:off x="6963475" y="4705875"/>
              <a:ext cx="3700" cy="200"/>
            </a:xfrm>
            <a:custGeom>
              <a:avLst/>
              <a:gdLst/>
              <a:ahLst/>
              <a:cxnLst/>
              <a:rect l="l" t="t" r="r" b="b"/>
              <a:pathLst>
                <a:path w="148" h="8" extrusionOk="0">
                  <a:moveTo>
                    <a:pt x="148" y="1"/>
                  </a:moveTo>
                  <a:cubicBezTo>
                    <a:pt x="95" y="1"/>
                    <a:pt x="47" y="3"/>
                    <a:pt x="0" y="5"/>
                  </a:cubicBezTo>
                  <a:cubicBezTo>
                    <a:pt x="0" y="6"/>
                    <a:pt x="6" y="8"/>
                    <a:pt x="22" y="8"/>
                  </a:cubicBezTo>
                  <a:cubicBezTo>
                    <a:pt x="43" y="8"/>
                    <a:pt x="82" y="5"/>
                    <a:pt x="1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54" name="Google Shape;14254;p56"/>
            <p:cNvSpPr/>
            <p:nvPr/>
          </p:nvSpPr>
          <p:spPr>
            <a:xfrm>
              <a:off x="6930450" y="4710175"/>
              <a:ext cx="2575" cy="200"/>
            </a:xfrm>
            <a:custGeom>
              <a:avLst/>
              <a:gdLst/>
              <a:ahLst/>
              <a:cxnLst/>
              <a:rect l="l" t="t" r="r" b="b"/>
              <a:pathLst>
                <a:path w="103" h="8" extrusionOk="0">
                  <a:moveTo>
                    <a:pt x="38" y="0"/>
                  </a:moveTo>
                  <a:cubicBezTo>
                    <a:pt x="28" y="0"/>
                    <a:pt x="16" y="1"/>
                    <a:pt x="1" y="1"/>
                  </a:cubicBezTo>
                  <a:cubicBezTo>
                    <a:pt x="5" y="6"/>
                    <a:pt x="21" y="8"/>
                    <a:pt x="36" y="8"/>
                  </a:cubicBezTo>
                  <a:cubicBezTo>
                    <a:pt x="69" y="8"/>
                    <a:pt x="103" y="0"/>
                    <a:pt x="3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55" name="Google Shape;14255;p56"/>
            <p:cNvSpPr/>
            <p:nvPr/>
          </p:nvSpPr>
          <p:spPr>
            <a:xfrm>
              <a:off x="6902475" y="4694425"/>
              <a:ext cx="675" cy="225"/>
            </a:xfrm>
            <a:custGeom>
              <a:avLst/>
              <a:gdLst/>
              <a:ahLst/>
              <a:cxnLst/>
              <a:rect l="l" t="t" r="r" b="b"/>
              <a:pathLst>
                <a:path w="27" h="9" extrusionOk="0">
                  <a:moveTo>
                    <a:pt x="26" y="0"/>
                  </a:moveTo>
                  <a:cubicBezTo>
                    <a:pt x="7" y="4"/>
                    <a:pt x="1" y="8"/>
                    <a:pt x="5" y="8"/>
                  </a:cubicBezTo>
                  <a:cubicBezTo>
                    <a:pt x="11" y="6"/>
                    <a:pt x="20" y="2"/>
                    <a:pt x="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56" name="Google Shape;14256;p56"/>
            <p:cNvSpPr/>
            <p:nvPr/>
          </p:nvSpPr>
          <p:spPr>
            <a:xfrm>
              <a:off x="6785725" y="4642075"/>
              <a:ext cx="1125" cy="250"/>
            </a:xfrm>
            <a:custGeom>
              <a:avLst/>
              <a:gdLst/>
              <a:ahLst/>
              <a:cxnLst/>
              <a:rect l="l" t="t" r="r" b="b"/>
              <a:pathLst>
                <a:path w="45" h="10" extrusionOk="0">
                  <a:moveTo>
                    <a:pt x="39" y="1"/>
                  </a:moveTo>
                  <a:cubicBezTo>
                    <a:pt x="35" y="1"/>
                    <a:pt x="22" y="3"/>
                    <a:pt x="0" y="10"/>
                  </a:cubicBezTo>
                  <a:cubicBezTo>
                    <a:pt x="32" y="6"/>
                    <a:pt x="45" y="1"/>
                    <a:pt x="3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57" name="Google Shape;14257;p56"/>
            <p:cNvSpPr/>
            <p:nvPr/>
          </p:nvSpPr>
          <p:spPr>
            <a:xfrm>
              <a:off x="6618525" y="4515725"/>
              <a:ext cx="175" cy="550"/>
            </a:xfrm>
            <a:custGeom>
              <a:avLst/>
              <a:gdLst/>
              <a:ahLst/>
              <a:cxnLst/>
              <a:rect l="l" t="t" r="r" b="b"/>
              <a:pathLst>
                <a:path w="7" h="22" extrusionOk="0">
                  <a:moveTo>
                    <a:pt x="7" y="0"/>
                  </a:moveTo>
                  <a:cubicBezTo>
                    <a:pt x="0" y="14"/>
                    <a:pt x="0" y="21"/>
                    <a:pt x="2" y="21"/>
                  </a:cubicBezTo>
                  <a:cubicBezTo>
                    <a:pt x="4" y="21"/>
                    <a:pt x="7" y="14"/>
                    <a:pt x="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58" name="Google Shape;14258;p56"/>
            <p:cNvSpPr/>
            <p:nvPr/>
          </p:nvSpPr>
          <p:spPr>
            <a:xfrm>
              <a:off x="6585925" y="4348100"/>
              <a:ext cx="450" cy="2550"/>
            </a:xfrm>
            <a:custGeom>
              <a:avLst/>
              <a:gdLst/>
              <a:ahLst/>
              <a:cxnLst/>
              <a:rect l="l" t="t" r="r" b="b"/>
              <a:pathLst>
                <a:path w="18" h="102" extrusionOk="0">
                  <a:moveTo>
                    <a:pt x="1" y="1"/>
                  </a:moveTo>
                  <a:lnTo>
                    <a:pt x="1" y="1"/>
                  </a:lnTo>
                  <a:cubicBezTo>
                    <a:pt x="5" y="34"/>
                    <a:pt x="11" y="66"/>
                    <a:pt x="17" y="102"/>
                  </a:cubicBezTo>
                  <a:cubicBezTo>
                    <a:pt x="11" y="49"/>
                    <a:pt x="7" y="20"/>
                    <a:pt x="3" y="3"/>
                  </a:cubicBezTo>
                  <a:cubicBezTo>
                    <a:pt x="3" y="3"/>
                    <a:pt x="1" y="1"/>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59" name="Google Shape;14259;p56"/>
            <p:cNvSpPr/>
            <p:nvPr/>
          </p:nvSpPr>
          <p:spPr>
            <a:xfrm>
              <a:off x="6585875" y="4347900"/>
              <a:ext cx="125" cy="175"/>
            </a:xfrm>
            <a:custGeom>
              <a:avLst/>
              <a:gdLst/>
              <a:ahLst/>
              <a:cxnLst/>
              <a:rect l="l" t="t" r="r" b="b"/>
              <a:pathLst>
                <a:path w="5" h="7" extrusionOk="0">
                  <a:moveTo>
                    <a:pt x="2" y="0"/>
                  </a:moveTo>
                  <a:cubicBezTo>
                    <a:pt x="1" y="0"/>
                    <a:pt x="1" y="1"/>
                    <a:pt x="1" y="2"/>
                  </a:cubicBezTo>
                  <a:lnTo>
                    <a:pt x="5" y="7"/>
                  </a:lnTo>
                  <a:cubicBezTo>
                    <a:pt x="5" y="2"/>
                    <a:pt x="3" y="0"/>
                    <a:pt x="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60" name="Google Shape;14260;p56"/>
            <p:cNvSpPr/>
            <p:nvPr/>
          </p:nvSpPr>
          <p:spPr>
            <a:xfrm>
              <a:off x="6581075" y="4183200"/>
              <a:ext cx="1250" cy="2100"/>
            </a:xfrm>
            <a:custGeom>
              <a:avLst/>
              <a:gdLst/>
              <a:ahLst/>
              <a:cxnLst/>
              <a:rect l="l" t="t" r="r" b="b"/>
              <a:pathLst>
                <a:path w="50" h="84" extrusionOk="0">
                  <a:moveTo>
                    <a:pt x="15" y="0"/>
                  </a:moveTo>
                  <a:cubicBezTo>
                    <a:pt x="0" y="0"/>
                    <a:pt x="2" y="35"/>
                    <a:pt x="37" y="84"/>
                  </a:cubicBezTo>
                  <a:cubicBezTo>
                    <a:pt x="39" y="67"/>
                    <a:pt x="45" y="48"/>
                    <a:pt x="50" y="31"/>
                  </a:cubicBezTo>
                  <a:cubicBezTo>
                    <a:pt x="35" y="10"/>
                    <a:pt x="23" y="0"/>
                    <a:pt x="1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61" name="Google Shape;14261;p56"/>
            <p:cNvSpPr/>
            <p:nvPr/>
          </p:nvSpPr>
          <p:spPr>
            <a:xfrm>
              <a:off x="6890350" y="3930775"/>
              <a:ext cx="825" cy="125"/>
            </a:xfrm>
            <a:custGeom>
              <a:avLst/>
              <a:gdLst/>
              <a:ahLst/>
              <a:cxnLst/>
              <a:rect l="l" t="t" r="r" b="b"/>
              <a:pathLst>
                <a:path w="33" h="5" extrusionOk="0">
                  <a:moveTo>
                    <a:pt x="0" y="0"/>
                  </a:moveTo>
                  <a:cubicBezTo>
                    <a:pt x="11" y="3"/>
                    <a:pt x="24" y="5"/>
                    <a:pt x="28" y="5"/>
                  </a:cubicBezTo>
                  <a:cubicBezTo>
                    <a:pt x="33" y="5"/>
                    <a:pt x="27" y="3"/>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62" name="Google Shape;14262;p56"/>
            <p:cNvSpPr/>
            <p:nvPr/>
          </p:nvSpPr>
          <p:spPr>
            <a:xfrm>
              <a:off x="6819300" y="3923150"/>
              <a:ext cx="775" cy="75"/>
            </a:xfrm>
            <a:custGeom>
              <a:avLst/>
              <a:gdLst/>
              <a:ahLst/>
              <a:cxnLst/>
              <a:rect l="l" t="t" r="r" b="b"/>
              <a:pathLst>
                <a:path w="31" h="3" extrusionOk="0">
                  <a:moveTo>
                    <a:pt x="1" y="0"/>
                  </a:moveTo>
                  <a:cubicBezTo>
                    <a:pt x="20" y="2"/>
                    <a:pt x="28" y="2"/>
                    <a:pt x="30" y="2"/>
                  </a:cubicBezTo>
                  <a:lnTo>
                    <a:pt x="30" y="2"/>
                  </a:lnTo>
                  <a:cubicBezTo>
                    <a:pt x="20" y="0"/>
                    <a:pt x="11" y="0"/>
                    <a:pt x="1" y="0"/>
                  </a:cubicBezTo>
                  <a:close/>
                  <a:moveTo>
                    <a:pt x="30" y="2"/>
                  </a:moveTo>
                  <a:cubicBezTo>
                    <a:pt x="30" y="2"/>
                    <a:pt x="30" y="2"/>
                    <a:pt x="30" y="2"/>
                  </a:cubicBezTo>
                  <a:cubicBezTo>
                    <a:pt x="31" y="2"/>
                    <a:pt x="31" y="2"/>
                    <a:pt x="30" y="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63" name="Google Shape;14263;p56"/>
            <p:cNvSpPr/>
            <p:nvPr/>
          </p:nvSpPr>
          <p:spPr>
            <a:xfrm>
              <a:off x="6909325" y="3924100"/>
              <a:ext cx="975" cy="225"/>
            </a:xfrm>
            <a:custGeom>
              <a:avLst/>
              <a:gdLst/>
              <a:ahLst/>
              <a:cxnLst/>
              <a:rect l="l" t="t" r="r" b="b"/>
              <a:pathLst>
                <a:path w="39" h="9" extrusionOk="0">
                  <a:moveTo>
                    <a:pt x="0" y="0"/>
                  </a:moveTo>
                  <a:cubicBezTo>
                    <a:pt x="13" y="4"/>
                    <a:pt x="25" y="8"/>
                    <a:pt x="38" y="8"/>
                  </a:cubicBezTo>
                  <a:cubicBezTo>
                    <a:pt x="25" y="4"/>
                    <a:pt x="13" y="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64" name="Google Shape;14264;p56"/>
            <p:cNvSpPr/>
            <p:nvPr/>
          </p:nvSpPr>
          <p:spPr>
            <a:xfrm>
              <a:off x="7177875" y="3948575"/>
              <a:ext cx="600" cy="975"/>
            </a:xfrm>
            <a:custGeom>
              <a:avLst/>
              <a:gdLst/>
              <a:ahLst/>
              <a:cxnLst/>
              <a:rect l="l" t="t" r="r" b="b"/>
              <a:pathLst>
                <a:path w="24" h="39" extrusionOk="0">
                  <a:moveTo>
                    <a:pt x="7" y="0"/>
                  </a:moveTo>
                  <a:cubicBezTo>
                    <a:pt x="5" y="0"/>
                    <a:pt x="3" y="1"/>
                    <a:pt x="0" y="3"/>
                  </a:cubicBezTo>
                  <a:cubicBezTo>
                    <a:pt x="7" y="16"/>
                    <a:pt x="15" y="26"/>
                    <a:pt x="23" y="39"/>
                  </a:cubicBezTo>
                  <a:cubicBezTo>
                    <a:pt x="15" y="20"/>
                    <a:pt x="16" y="0"/>
                    <a:pt x="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65" name="Google Shape;14265;p56"/>
            <p:cNvSpPr/>
            <p:nvPr/>
          </p:nvSpPr>
          <p:spPr>
            <a:xfrm>
              <a:off x="7342475" y="4219975"/>
              <a:ext cx="300" cy="400"/>
            </a:xfrm>
            <a:custGeom>
              <a:avLst/>
              <a:gdLst/>
              <a:ahLst/>
              <a:cxnLst/>
              <a:rect l="l" t="t" r="r" b="b"/>
              <a:pathLst>
                <a:path w="12" h="16" extrusionOk="0">
                  <a:moveTo>
                    <a:pt x="1" y="1"/>
                  </a:moveTo>
                  <a:cubicBezTo>
                    <a:pt x="8" y="11"/>
                    <a:pt x="11" y="16"/>
                    <a:pt x="11" y="16"/>
                  </a:cubicBezTo>
                  <a:cubicBezTo>
                    <a:pt x="12" y="16"/>
                    <a:pt x="10" y="13"/>
                    <a:pt x="7" y="7"/>
                  </a:cubicBezTo>
                  <a:cubicBezTo>
                    <a:pt x="5" y="5"/>
                    <a:pt x="3" y="3"/>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66" name="Google Shape;14266;p56"/>
            <p:cNvSpPr/>
            <p:nvPr/>
          </p:nvSpPr>
          <p:spPr>
            <a:xfrm>
              <a:off x="6644825" y="3970975"/>
              <a:ext cx="104050" cy="79000"/>
            </a:xfrm>
            <a:custGeom>
              <a:avLst/>
              <a:gdLst/>
              <a:ahLst/>
              <a:cxnLst/>
              <a:rect l="l" t="t" r="r" b="b"/>
              <a:pathLst>
                <a:path w="4162" h="3160" extrusionOk="0">
                  <a:moveTo>
                    <a:pt x="3935" y="0"/>
                  </a:moveTo>
                  <a:cubicBezTo>
                    <a:pt x="3912" y="0"/>
                    <a:pt x="3884" y="10"/>
                    <a:pt x="3853" y="32"/>
                  </a:cubicBezTo>
                  <a:lnTo>
                    <a:pt x="3918" y="131"/>
                  </a:lnTo>
                  <a:cubicBezTo>
                    <a:pt x="3854" y="103"/>
                    <a:pt x="3807" y="93"/>
                    <a:pt x="3772" y="93"/>
                  </a:cubicBezTo>
                  <a:cubicBezTo>
                    <a:pt x="3673" y="93"/>
                    <a:pt x="3668" y="177"/>
                    <a:pt x="3614" y="177"/>
                  </a:cubicBezTo>
                  <a:cubicBezTo>
                    <a:pt x="3579" y="177"/>
                    <a:pt x="3522" y="140"/>
                    <a:pt x="3403" y="20"/>
                  </a:cubicBezTo>
                  <a:cubicBezTo>
                    <a:pt x="3403" y="24"/>
                    <a:pt x="3401" y="28"/>
                    <a:pt x="3401" y="30"/>
                  </a:cubicBezTo>
                  <a:cubicBezTo>
                    <a:pt x="3386" y="23"/>
                    <a:pt x="3373" y="20"/>
                    <a:pt x="3362" y="20"/>
                  </a:cubicBezTo>
                  <a:cubicBezTo>
                    <a:pt x="3270" y="20"/>
                    <a:pt x="3277" y="238"/>
                    <a:pt x="3096" y="281"/>
                  </a:cubicBezTo>
                  <a:cubicBezTo>
                    <a:pt x="3096" y="287"/>
                    <a:pt x="3094" y="295"/>
                    <a:pt x="3094" y="302"/>
                  </a:cubicBezTo>
                  <a:cubicBezTo>
                    <a:pt x="3131" y="392"/>
                    <a:pt x="2982" y="586"/>
                    <a:pt x="2742" y="764"/>
                  </a:cubicBezTo>
                  <a:cubicBezTo>
                    <a:pt x="2741" y="762"/>
                    <a:pt x="2738" y="761"/>
                    <a:pt x="2732" y="761"/>
                  </a:cubicBezTo>
                  <a:cubicBezTo>
                    <a:pt x="2692" y="761"/>
                    <a:pt x="2562" y="823"/>
                    <a:pt x="2765" y="964"/>
                  </a:cubicBezTo>
                  <a:cubicBezTo>
                    <a:pt x="2467" y="1006"/>
                    <a:pt x="2435" y="1357"/>
                    <a:pt x="2029" y="1385"/>
                  </a:cubicBezTo>
                  <a:cubicBezTo>
                    <a:pt x="2029" y="1412"/>
                    <a:pt x="2038" y="1441"/>
                    <a:pt x="2050" y="1467"/>
                  </a:cubicBezTo>
                  <a:cubicBezTo>
                    <a:pt x="2046" y="1469"/>
                    <a:pt x="2044" y="1471"/>
                    <a:pt x="2042" y="1475"/>
                  </a:cubicBezTo>
                  <a:cubicBezTo>
                    <a:pt x="1945" y="1746"/>
                    <a:pt x="1865" y="1868"/>
                    <a:pt x="1539" y="1990"/>
                  </a:cubicBezTo>
                  <a:cubicBezTo>
                    <a:pt x="1615" y="2083"/>
                    <a:pt x="1682" y="2184"/>
                    <a:pt x="1741" y="2287"/>
                  </a:cubicBezTo>
                  <a:cubicBezTo>
                    <a:pt x="1816" y="2194"/>
                    <a:pt x="1847" y="2130"/>
                    <a:pt x="1912" y="2130"/>
                  </a:cubicBezTo>
                  <a:cubicBezTo>
                    <a:pt x="1958" y="2130"/>
                    <a:pt x="2022" y="2163"/>
                    <a:pt x="2130" y="2241"/>
                  </a:cubicBezTo>
                  <a:lnTo>
                    <a:pt x="1811" y="2606"/>
                  </a:lnTo>
                  <a:cubicBezTo>
                    <a:pt x="1688" y="2311"/>
                    <a:pt x="1544" y="2216"/>
                    <a:pt x="1386" y="2216"/>
                  </a:cubicBezTo>
                  <a:cubicBezTo>
                    <a:pt x="1096" y="2216"/>
                    <a:pt x="760" y="2538"/>
                    <a:pt x="425" y="2539"/>
                  </a:cubicBezTo>
                  <a:cubicBezTo>
                    <a:pt x="416" y="2552"/>
                    <a:pt x="408" y="2564"/>
                    <a:pt x="400" y="2577"/>
                  </a:cubicBezTo>
                  <a:cubicBezTo>
                    <a:pt x="294" y="2577"/>
                    <a:pt x="166" y="2581"/>
                    <a:pt x="32" y="2764"/>
                  </a:cubicBezTo>
                  <a:cubicBezTo>
                    <a:pt x="27" y="2763"/>
                    <a:pt x="23" y="2763"/>
                    <a:pt x="18" y="2763"/>
                  </a:cubicBezTo>
                  <a:cubicBezTo>
                    <a:pt x="13" y="2763"/>
                    <a:pt x="8" y="2763"/>
                    <a:pt x="4" y="2764"/>
                  </a:cubicBezTo>
                  <a:cubicBezTo>
                    <a:pt x="1" y="2951"/>
                    <a:pt x="303" y="3160"/>
                    <a:pt x="567" y="3160"/>
                  </a:cubicBezTo>
                  <a:cubicBezTo>
                    <a:pt x="645" y="3160"/>
                    <a:pt x="720" y="3141"/>
                    <a:pt x="782" y="3099"/>
                  </a:cubicBezTo>
                  <a:cubicBezTo>
                    <a:pt x="710" y="2887"/>
                    <a:pt x="739" y="2839"/>
                    <a:pt x="800" y="2839"/>
                  </a:cubicBezTo>
                  <a:cubicBezTo>
                    <a:pt x="851" y="2839"/>
                    <a:pt x="923" y="2872"/>
                    <a:pt x="978" y="2872"/>
                  </a:cubicBezTo>
                  <a:cubicBezTo>
                    <a:pt x="1042" y="2872"/>
                    <a:pt x="1082" y="2827"/>
                    <a:pt x="1035" y="2632"/>
                  </a:cubicBezTo>
                  <a:lnTo>
                    <a:pt x="1035" y="2632"/>
                  </a:lnTo>
                  <a:lnTo>
                    <a:pt x="1356" y="2968"/>
                  </a:lnTo>
                  <a:cubicBezTo>
                    <a:pt x="1544" y="2918"/>
                    <a:pt x="1668" y="2855"/>
                    <a:pt x="1836" y="2693"/>
                  </a:cubicBezTo>
                  <a:cubicBezTo>
                    <a:pt x="2126" y="2512"/>
                    <a:pt x="2246" y="2333"/>
                    <a:pt x="2368" y="2171"/>
                  </a:cubicBezTo>
                  <a:lnTo>
                    <a:pt x="2191" y="1980"/>
                  </a:lnTo>
                  <a:lnTo>
                    <a:pt x="2711" y="1845"/>
                  </a:lnTo>
                  <a:lnTo>
                    <a:pt x="2660" y="1976"/>
                  </a:lnTo>
                  <a:cubicBezTo>
                    <a:pt x="2678" y="1979"/>
                    <a:pt x="2681" y="1983"/>
                    <a:pt x="2697" y="1983"/>
                  </a:cubicBezTo>
                  <a:cubicBezTo>
                    <a:pt x="2712" y="1983"/>
                    <a:pt x="2740" y="1979"/>
                    <a:pt x="2808" y="1965"/>
                  </a:cubicBezTo>
                  <a:cubicBezTo>
                    <a:pt x="2835" y="1942"/>
                    <a:pt x="2862" y="1883"/>
                    <a:pt x="2894" y="1807"/>
                  </a:cubicBezTo>
                  <a:cubicBezTo>
                    <a:pt x="2768" y="1561"/>
                    <a:pt x="2799" y="1519"/>
                    <a:pt x="2507" y="1176"/>
                  </a:cubicBezTo>
                  <a:lnTo>
                    <a:pt x="2507" y="1176"/>
                  </a:lnTo>
                  <a:cubicBezTo>
                    <a:pt x="2736" y="1204"/>
                    <a:pt x="3033" y="1261"/>
                    <a:pt x="3293" y="1282"/>
                  </a:cubicBezTo>
                  <a:cubicBezTo>
                    <a:pt x="3316" y="1267"/>
                    <a:pt x="3340" y="1248"/>
                    <a:pt x="3358" y="1233"/>
                  </a:cubicBezTo>
                  <a:cubicBezTo>
                    <a:pt x="3541" y="1076"/>
                    <a:pt x="3727" y="943"/>
                    <a:pt x="3756" y="752"/>
                  </a:cubicBezTo>
                  <a:cubicBezTo>
                    <a:pt x="3757" y="752"/>
                    <a:pt x="3759" y="752"/>
                    <a:pt x="3761" y="752"/>
                  </a:cubicBezTo>
                  <a:cubicBezTo>
                    <a:pt x="3830" y="752"/>
                    <a:pt x="3899" y="561"/>
                    <a:pt x="3998" y="561"/>
                  </a:cubicBezTo>
                  <a:cubicBezTo>
                    <a:pt x="4020" y="561"/>
                    <a:pt x="4043" y="570"/>
                    <a:pt x="4067" y="592"/>
                  </a:cubicBezTo>
                  <a:cubicBezTo>
                    <a:pt x="4092" y="512"/>
                    <a:pt x="4124" y="432"/>
                    <a:pt x="4162" y="356"/>
                  </a:cubicBezTo>
                  <a:cubicBezTo>
                    <a:pt x="4078" y="198"/>
                    <a:pt x="4041" y="0"/>
                    <a:pt x="393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67" name="Google Shape;14267;p56"/>
            <p:cNvSpPr/>
            <p:nvPr/>
          </p:nvSpPr>
          <p:spPr>
            <a:xfrm>
              <a:off x="6544600" y="4061350"/>
              <a:ext cx="97650" cy="286625"/>
            </a:xfrm>
            <a:custGeom>
              <a:avLst/>
              <a:gdLst/>
              <a:ahLst/>
              <a:cxnLst/>
              <a:rect l="l" t="t" r="r" b="b"/>
              <a:pathLst>
                <a:path w="3906" h="11465" extrusionOk="0">
                  <a:moveTo>
                    <a:pt x="2465" y="1364"/>
                  </a:moveTo>
                  <a:cubicBezTo>
                    <a:pt x="2467" y="1387"/>
                    <a:pt x="2470" y="1408"/>
                    <a:pt x="2472" y="1433"/>
                  </a:cubicBezTo>
                  <a:cubicBezTo>
                    <a:pt x="2457" y="1370"/>
                    <a:pt x="2457" y="1370"/>
                    <a:pt x="2465" y="1364"/>
                  </a:cubicBezTo>
                  <a:close/>
                  <a:moveTo>
                    <a:pt x="1151" y="11285"/>
                  </a:moveTo>
                  <a:cubicBezTo>
                    <a:pt x="1161" y="11300"/>
                    <a:pt x="1173" y="11316"/>
                    <a:pt x="1187" y="11334"/>
                  </a:cubicBezTo>
                  <a:cubicBezTo>
                    <a:pt x="1175" y="11317"/>
                    <a:pt x="1163" y="11301"/>
                    <a:pt x="1151" y="11285"/>
                  </a:cubicBezTo>
                  <a:close/>
                  <a:moveTo>
                    <a:pt x="3826" y="1"/>
                  </a:moveTo>
                  <a:cubicBezTo>
                    <a:pt x="3424" y="186"/>
                    <a:pt x="3050" y="579"/>
                    <a:pt x="2575" y="846"/>
                  </a:cubicBezTo>
                  <a:cubicBezTo>
                    <a:pt x="2510" y="994"/>
                    <a:pt x="2453" y="1124"/>
                    <a:pt x="2398" y="1153"/>
                  </a:cubicBezTo>
                  <a:cubicBezTo>
                    <a:pt x="2404" y="1153"/>
                    <a:pt x="2409" y="1153"/>
                    <a:pt x="2413" y="1153"/>
                  </a:cubicBezTo>
                  <a:cubicBezTo>
                    <a:pt x="2461" y="1153"/>
                    <a:pt x="2452" y="1188"/>
                    <a:pt x="2465" y="1353"/>
                  </a:cubicBezTo>
                  <a:cubicBezTo>
                    <a:pt x="2318" y="1570"/>
                    <a:pt x="2230" y="1870"/>
                    <a:pt x="2156" y="2316"/>
                  </a:cubicBezTo>
                  <a:cubicBezTo>
                    <a:pt x="2171" y="2644"/>
                    <a:pt x="2078" y="3136"/>
                    <a:pt x="1999" y="3391"/>
                  </a:cubicBezTo>
                  <a:cubicBezTo>
                    <a:pt x="2001" y="3380"/>
                    <a:pt x="2001" y="3376"/>
                    <a:pt x="1999" y="3376"/>
                  </a:cubicBezTo>
                  <a:lnTo>
                    <a:pt x="1999" y="3376"/>
                  </a:lnTo>
                  <a:cubicBezTo>
                    <a:pt x="1992" y="3376"/>
                    <a:pt x="1959" y="3435"/>
                    <a:pt x="1946" y="3435"/>
                  </a:cubicBezTo>
                  <a:cubicBezTo>
                    <a:pt x="1939" y="3435"/>
                    <a:pt x="1938" y="3418"/>
                    <a:pt x="1950" y="3364"/>
                  </a:cubicBezTo>
                  <a:lnTo>
                    <a:pt x="1950" y="3364"/>
                  </a:lnTo>
                  <a:cubicBezTo>
                    <a:pt x="1830" y="3774"/>
                    <a:pt x="1912" y="3830"/>
                    <a:pt x="1879" y="4053"/>
                  </a:cubicBezTo>
                  <a:cubicBezTo>
                    <a:pt x="1767" y="4331"/>
                    <a:pt x="1572" y="4670"/>
                    <a:pt x="1509" y="4905"/>
                  </a:cubicBezTo>
                  <a:cubicBezTo>
                    <a:pt x="1521" y="4922"/>
                    <a:pt x="1532" y="4941"/>
                    <a:pt x="1538" y="4960"/>
                  </a:cubicBezTo>
                  <a:cubicBezTo>
                    <a:pt x="1363" y="5298"/>
                    <a:pt x="1155" y="5395"/>
                    <a:pt x="983" y="5702"/>
                  </a:cubicBezTo>
                  <a:cubicBezTo>
                    <a:pt x="966" y="5723"/>
                    <a:pt x="953" y="5744"/>
                    <a:pt x="943" y="5769"/>
                  </a:cubicBezTo>
                  <a:cubicBezTo>
                    <a:pt x="936" y="5708"/>
                    <a:pt x="928" y="5683"/>
                    <a:pt x="915" y="5683"/>
                  </a:cubicBezTo>
                  <a:cubicBezTo>
                    <a:pt x="894" y="5683"/>
                    <a:pt x="858" y="5753"/>
                    <a:pt x="785" y="5833"/>
                  </a:cubicBezTo>
                  <a:cubicBezTo>
                    <a:pt x="785" y="5847"/>
                    <a:pt x="787" y="5864"/>
                    <a:pt x="789" y="5879"/>
                  </a:cubicBezTo>
                  <a:cubicBezTo>
                    <a:pt x="547" y="6081"/>
                    <a:pt x="398" y="6402"/>
                    <a:pt x="272" y="6878"/>
                  </a:cubicBezTo>
                  <a:cubicBezTo>
                    <a:pt x="217" y="6911"/>
                    <a:pt x="127" y="7050"/>
                    <a:pt x="89" y="7334"/>
                  </a:cubicBezTo>
                  <a:cubicBezTo>
                    <a:pt x="102" y="7614"/>
                    <a:pt x="39" y="7568"/>
                    <a:pt x="68" y="7666"/>
                  </a:cubicBezTo>
                  <a:cubicBezTo>
                    <a:pt x="1" y="8306"/>
                    <a:pt x="85" y="8535"/>
                    <a:pt x="112" y="8972"/>
                  </a:cubicBezTo>
                  <a:cubicBezTo>
                    <a:pt x="184" y="9069"/>
                    <a:pt x="209" y="9416"/>
                    <a:pt x="280" y="9519"/>
                  </a:cubicBezTo>
                  <a:cubicBezTo>
                    <a:pt x="278" y="9790"/>
                    <a:pt x="316" y="9818"/>
                    <a:pt x="369" y="9912"/>
                  </a:cubicBezTo>
                  <a:cubicBezTo>
                    <a:pt x="367" y="9937"/>
                    <a:pt x="363" y="9976"/>
                    <a:pt x="357" y="10024"/>
                  </a:cubicBezTo>
                  <a:lnTo>
                    <a:pt x="357" y="10024"/>
                  </a:lnTo>
                  <a:cubicBezTo>
                    <a:pt x="356" y="10024"/>
                    <a:pt x="356" y="10024"/>
                    <a:pt x="356" y="10024"/>
                  </a:cubicBezTo>
                  <a:cubicBezTo>
                    <a:pt x="356" y="10024"/>
                    <a:pt x="356" y="10025"/>
                    <a:pt x="356" y="10028"/>
                  </a:cubicBezTo>
                  <a:cubicBezTo>
                    <a:pt x="356" y="10027"/>
                    <a:pt x="356" y="10026"/>
                    <a:pt x="357" y="10024"/>
                  </a:cubicBezTo>
                  <a:lnTo>
                    <a:pt x="357" y="10024"/>
                  </a:lnTo>
                  <a:cubicBezTo>
                    <a:pt x="372" y="10038"/>
                    <a:pt x="635" y="10798"/>
                    <a:pt x="625" y="10806"/>
                  </a:cubicBezTo>
                  <a:cubicBezTo>
                    <a:pt x="629" y="10833"/>
                    <a:pt x="636" y="10857"/>
                    <a:pt x="640" y="10882"/>
                  </a:cubicBezTo>
                  <a:cubicBezTo>
                    <a:pt x="811" y="10949"/>
                    <a:pt x="983" y="11065"/>
                    <a:pt x="1151" y="11285"/>
                  </a:cubicBezTo>
                  <a:lnTo>
                    <a:pt x="1151" y="11285"/>
                  </a:lnTo>
                  <a:cubicBezTo>
                    <a:pt x="1021" y="11091"/>
                    <a:pt x="1199" y="11093"/>
                    <a:pt x="1357" y="11077"/>
                  </a:cubicBezTo>
                  <a:cubicBezTo>
                    <a:pt x="1339" y="11034"/>
                    <a:pt x="1342" y="11004"/>
                    <a:pt x="1384" y="11004"/>
                  </a:cubicBezTo>
                  <a:cubicBezTo>
                    <a:pt x="1409" y="11004"/>
                    <a:pt x="1450" y="11015"/>
                    <a:pt x="1509" y="11042"/>
                  </a:cubicBezTo>
                  <a:cubicBezTo>
                    <a:pt x="1473" y="11065"/>
                    <a:pt x="1416" y="11073"/>
                    <a:pt x="1357" y="11077"/>
                  </a:cubicBezTo>
                  <a:cubicBezTo>
                    <a:pt x="1401" y="11185"/>
                    <a:pt x="1574" y="11378"/>
                    <a:pt x="1652" y="11464"/>
                  </a:cubicBezTo>
                  <a:cubicBezTo>
                    <a:pt x="1576" y="11025"/>
                    <a:pt x="1515" y="10836"/>
                    <a:pt x="1403" y="10653"/>
                  </a:cubicBezTo>
                  <a:lnTo>
                    <a:pt x="1403" y="10653"/>
                  </a:lnTo>
                  <a:cubicBezTo>
                    <a:pt x="1406" y="10661"/>
                    <a:pt x="1407" y="10665"/>
                    <a:pt x="1406" y="10665"/>
                  </a:cubicBezTo>
                  <a:cubicBezTo>
                    <a:pt x="1405" y="10665"/>
                    <a:pt x="1370" y="10546"/>
                    <a:pt x="1326" y="10402"/>
                  </a:cubicBezTo>
                  <a:cubicBezTo>
                    <a:pt x="1292" y="10413"/>
                    <a:pt x="1265" y="10440"/>
                    <a:pt x="1241" y="10495"/>
                  </a:cubicBezTo>
                  <a:lnTo>
                    <a:pt x="1307" y="10594"/>
                  </a:lnTo>
                  <a:lnTo>
                    <a:pt x="1048" y="10409"/>
                  </a:lnTo>
                  <a:lnTo>
                    <a:pt x="920" y="10714"/>
                  </a:lnTo>
                  <a:cubicBezTo>
                    <a:pt x="823" y="10297"/>
                    <a:pt x="989" y="10173"/>
                    <a:pt x="1246" y="10158"/>
                  </a:cubicBezTo>
                  <a:cubicBezTo>
                    <a:pt x="1189" y="9996"/>
                    <a:pt x="1134" y="9857"/>
                    <a:pt x="1105" y="9857"/>
                  </a:cubicBezTo>
                  <a:cubicBezTo>
                    <a:pt x="1102" y="9857"/>
                    <a:pt x="1099" y="9858"/>
                    <a:pt x="1096" y="9862"/>
                  </a:cubicBezTo>
                  <a:cubicBezTo>
                    <a:pt x="1094" y="9782"/>
                    <a:pt x="1071" y="9666"/>
                    <a:pt x="1075" y="9622"/>
                  </a:cubicBezTo>
                  <a:cubicBezTo>
                    <a:pt x="987" y="9265"/>
                    <a:pt x="907" y="8998"/>
                    <a:pt x="918" y="8703"/>
                  </a:cubicBezTo>
                  <a:cubicBezTo>
                    <a:pt x="894" y="8564"/>
                    <a:pt x="796" y="8131"/>
                    <a:pt x="842" y="7717"/>
                  </a:cubicBezTo>
                  <a:cubicBezTo>
                    <a:pt x="852" y="7591"/>
                    <a:pt x="901" y="7502"/>
                    <a:pt x="892" y="7294"/>
                  </a:cubicBezTo>
                  <a:cubicBezTo>
                    <a:pt x="939" y="7172"/>
                    <a:pt x="936" y="7046"/>
                    <a:pt x="1023" y="6861"/>
                  </a:cubicBezTo>
                  <a:cubicBezTo>
                    <a:pt x="1067" y="6697"/>
                    <a:pt x="1191" y="6514"/>
                    <a:pt x="1344" y="6327"/>
                  </a:cubicBezTo>
                  <a:cubicBezTo>
                    <a:pt x="1351" y="6336"/>
                    <a:pt x="1359" y="6339"/>
                    <a:pt x="1367" y="6339"/>
                  </a:cubicBezTo>
                  <a:cubicBezTo>
                    <a:pt x="1389" y="6339"/>
                    <a:pt x="1411" y="6317"/>
                    <a:pt x="1422" y="6317"/>
                  </a:cubicBezTo>
                  <a:cubicBezTo>
                    <a:pt x="1429" y="6317"/>
                    <a:pt x="1432" y="6325"/>
                    <a:pt x="1426" y="6352"/>
                  </a:cubicBezTo>
                  <a:cubicBezTo>
                    <a:pt x="1723" y="5786"/>
                    <a:pt x="1927" y="5753"/>
                    <a:pt x="2203" y="5210"/>
                  </a:cubicBezTo>
                  <a:cubicBezTo>
                    <a:pt x="2428" y="5162"/>
                    <a:pt x="2518" y="4710"/>
                    <a:pt x="2632" y="4537"/>
                  </a:cubicBezTo>
                  <a:cubicBezTo>
                    <a:pt x="2642" y="4146"/>
                    <a:pt x="2659" y="3915"/>
                    <a:pt x="2686" y="3568"/>
                  </a:cubicBezTo>
                  <a:cubicBezTo>
                    <a:pt x="2704" y="3622"/>
                    <a:pt x="2725" y="3642"/>
                    <a:pt x="2746" y="3642"/>
                  </a:cubicBezTo>
                  <a:cubicBezTo>
                    <a:pt x="2796" y="3642"/>
                    <a:pt x="2846" y="3531"/>
                    <a:pt x="2852" y="3513"/>
                  </a:cubicBezTo>
                  <a:cubicBezTo>
                    <a:pt x="2863" y="3057"/>
                    <a:pt x="2949" y="2890"/>
                    <a:pt x="2949" y="2455"/>
                  </a:cubicBezTo>
                  <a:cubicBezTo>
                    <a:pt x="3065" y="2018"/>
                    <a:pt x="3042" y="1839"/>
                    <a:pt x="3143" y="1471"/>
                  </a:cubicBezTo>
                  <a:cubicBezTo>
                    <a:pt x="3171" y="1461"/>
                    <a:pt x="3193" y="1451"/>
                    <a:pt x="3210" y="1451"/>
                  </a:cubicBezTo>
                  <a:cubicBezTo>
                    <a:pt x="3242" y="1451"/>
                    <a:pt x="3255" y="1487"/>
                    <a:pt x="3260" y="1627"/>
                  </a:cubicBezTo>
                  <a:cubicBezTo>
                    <a:pt x="3277" y="1311"/>
                    <a:pt x="3326" y="928"/>
                    <a:pt x="3546" y="682"/>
                  </a:cubicBezTo>
                  <a:cubicBezTo>
                    <a:pt x="3673" y="409"/>
                    <a:pt x="3780" y="218"/>
                    <a:pt x="3906" y="146"/>
                  </a:cubicBezTo>
                  <a:lnTo>
                    <a:pt x="3826"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68" name="Google Shape;14268;p56"/>
            <p:cNvSpPr/>
            <p:nvPr/>
          </p:nvSpPr>
          <p:spPr>
            <a:xfrm>
              <a:off x="6629350" y="4045475"/>
              <a:ext cx="6875" cy="7750"/>
            </a:xfrm>
            <a:custGeom>
              <a:avLst/>
              <a:gdLst/>
              <a:ahLst/>
              <a:cxnLst/>
              <a:rect l="l" t="t" r="r" b="b"/>
              <a:pathLst>
                <a:path w="275" h="310" extrusionOk="0">
                  <a:moveTo>
                    <a:pt x="274" y="1"/>
                  </a:moveTo>
                  <a:lnTo>
                    <a:pt x="274" y="1"/>
                  </a:lnTo>
                  <a:cubicBezTo>
                    <a:pt x="252" y="12"/>
                    <a:pt x="228" y="19"/>
                    <a:pt x="203" y="19"/>
                  </a:cubicBezTo>
                  <a:cubicBezTo>
                    <a:pt x="188" y="19"/>
                    <a:pt x="173" y="16"/>
                    <a:pt x="158" y="11"/>
                  </a:cubicBezTo>
                  <a:cubicBezTo>
                    <a:pt x="100" y="102"/>
                    <a:pt x="49" y="182"/>
                    <a:pt x="1" y="255"/>
                  </a:cubicBezTo>
                  <a:cubicBezTo>
                    <a:pt x="62" y="293"/>
                    <a:pt x="109" y="309"/>
                    <a:pt x="145" y="309"/>
                  </a:cubicBezTo>
                  <a:cubicBezTo>
                    <a:pt x="252" y="309"/>
                    <a:pt x="258" y="160"/>
                    <a:pt x="27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69" name="Google Shape;14269;p56"/>
            <p:cNvSpPr/>
            <p:nvPr/>
          </p:nvSpPr>
          <p:spPr>
            <a:xfrm>
              <a:off x="6706125" y="4617600"/>
              <a:ext cx="24525" cy="24150"/>
            </a:xfrm>
            <a:custGeom>
              <a:avLst/>
              <a:gdLst/>
              <a:ahLst/>
              <a:cxnLst/>
              <a:rect l="l" t="t" r="r" b="b"/>
              <a:pathLst>
                <a:path w="981" h="966" extrusionOk="0">
                  <a:moveTo>
                    <a:pt x="276" y="1"/>
                  </a:moveTo>
                  <a:lnTo>
                    <a:pt x="0" y="604"/>
                  </a:lnTo>
                  <a:cubicBezTo>
                    <a:pt x="6" y="606"/>
                    <a:pt x="13" y="608"/>
                    <a:pt x="19" y="610"/>
                  </a:cubicBezTo>
                  <a:lnTo>
                    <a:pt x="179" y="489"/>
                  </a:lnTo>
                  <a:lnTo>
                    <a:pt x="109" y="745"/>
                  </a:lnTo>
                  <a:lnTo>
                    <a:pt x="112" y="745"/>
                  </a:lnTo>
                  <a:lnTo>
                    <a:pt x="225" y="709"/>
                  </a:lnTo>
                  <a:cubicBezTo>
                    <a:pt x="297" y="756"/>
                    <a:pt x="322" y="802"/>
                    <a:pt x="322" y="857"/>
                  </a:cubicBezTo>
                  <a:cubicBezTo>
                    <a:pt x="419" y="905"/>
                    <a:pt x="524" y="943"/>
                    <a:pt x="629" y="966"/>
                  </a:cubicBezTo>
                  <a:lnTo>
                    <a:pt x="980" y="202"/>
                  </a:lnTo>
                  <a:cubicBezTo>
                    <a:pt x="801" y="154"/>
                    <a:pt x="667" y="89"/>
                    <a:pt x="496" y="17"/>
                  </a:cubicBezTo>
                  <a:cubicBezTo>
                    <a:pt x="462" y="21"/>
                    <a:pt x="429" y="23"/>
                    <a:pt x="399" y="23"/>
                  </a:cubicBezTo>
                  <a:cubicBezTo>
                    <a:pt x="345" y="23"/>
                    <a:pt x="301" y="17"/>
                    <a:pt x="27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70" name="Google Shape;14270;p56"/>
            <p:cNvSpPr/>
            <p:nvPr/>
          </p:nvSpPr>
          <p:spPr>
            <a:xfrm>
              <a:off x="6661575" y="4567400"/>
              <a:ext cx="24850" cy="44550"/>
            </a:xfrm>
            <a:custGeom>
              <a:avLst/>
              <a:gdLst/>
              <a:ahLst/>
              <a:cxnLst/>
              <a:rect l="l" t="t" r="r" b="b"/>
              <a:pathLst>
                <a:path w="994" h="1782" extrusionOk="0">
                  <a:moveTo>
                    <a:pt x="436" y="0"/>
                  </a:moveTo>
                  <a:lnTo>
                    <a:pt x="1" y="951"/>
                  </a:lnTo>
                  <a:cubicBezTo>
                    <a:pt x="91" y="1094"/>
                    <a:pt x="190" y="1228"/>
                    <a:pt x="302" y="1355"/>
                  </a:cubicBezTo>
                  <a:cubicBezTo>
                    <a:pt x="161" y="1369"/>
                    <a:pt x="149" y="1406"/>
                    <a:pt x="200" y="1406"/>
                  </a:cubicBezTo>
                  <a:cubicBezTo>
                    <a:pt x="208" y="1406"/>
                    <a:pt x="217" y="1405"/>
                    <a:pt x="228" y="1403"/>
                  </a:cubicBezTo>
                  <a:cubicBezTo>
                    <a:pt x="342" y="1573"/>
                    <a:pt x="434" y="1689"/>
                    <a:pt x="537" y="1781"/>
                  </a:cubicBezTo>
                  <a:cubicBezTo>
                    <a:pt x="596" y="1767"/>
                    <a:pt x="657" y="1752"/>
                    <a:pt x="714" y="1739"/>
                  </a:cubicBezTo>
                  <a:lnTo>
                    <a:pt x="993" y="1123"/>
                  </a:lnTo>
                  <a:cubicBezTo>
                    <a:pt x="926" y="1064"/>
                    <a:pt x="855" y="1010"/>
                    <a:pt x="781" y="959"/>
                  </a:cubicBezTo>
                  <a:cubicBezTo>
                    <a:pt x="689" y="572"/>
                    <a:pt x="625" y="328"/>
                    <a:pt x="520" y="145"/>
                  </a:cubicBezTo>
                  <a:cubicBezTo>
                    <a:pt x="489" y="105"/>
                    <a:pt x="464" y="72"/>
                    <a:pt x="442" y="40"/>
                  </a:cubicBezTo>
                  <a:cubicBezTo>
                    <a:pt x="442" y="28"/>
                    <a:pt x="438" y="13"/>
                    <a:pt x="43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71" name="Google Shape;14271;p56"/>
            <p:cNvSpPr/>
            <p:nvPr/>
          </p:nvSpPr>
          <p:spPr>
            <a:xfrm>
              <a:off x="6750425" y="4633425"/>
              <a:ext cx="399500" cy="84050"/>
            </a:xfrm>
            <a:custGeom>
              <a:avLst/>
              <a:gdLst/>
              <a:ahLst/>
              <a:cxnLst/>
              <a:rect l="l" t="t" r="r" b="b"/>
              <a:pathLst>
                <a:path w="15980" h="3362" extrusionOk="0">
                  <a:moveTo>
                    <a:pt x="1662" y="703"/>
                  </a:moveTo>
                  <a:lnTo>
                    <a:pt x="1355" y="979"/>
                  </a:lnTo>
                  <a:lnTo>
                    <a:pt x="1214" y="993"/>
                  </a:lnTo>
                  <a:lnTo>
                    <a:pt x="1662" y="703"/>
                  </a:lnTo>
                  <a:close/>
                  <a:moveTo>
                    <a:pt x="12655" y="2917"/>
                  </a:moveTo>
                  <a:cubicBezTo>
                    <a:pt x="12627" y="2945"/>
                    <a:pt x="12600" y="2970"/>
                    <a:pt x="12568" y="2993"/>
                  </a:cubicBezTo>
                  <a:cubicBezTo>
                    <a:pt x="12596" y="2966"/>
                    <a:pt x="12625" y="2941"/>
                    <a:pt x="12655" y="2917"/>
                  </a:cubicBezTo>
                  <a:close/>
                  <a:moveTo>
                    <a:pt x="358" y="1"/>
                  </a:moveTo>
                  <a:lnTo>
                    <a:pt x="1" y="781"/>
                  </a:lnTo>
                  <a:cubicBezTo>
                    <a:pt x="43" y="806"/>
                    <a:pt x="89" y="825"/>
                    <a:pt x="138" y="840"/>
                  </a:cubicBezTo>
                  <a:cubicBezTo>
                    <a:pt x="151" y="840"/>
                    <a:pt x="164" y="841"/>
                    <a:pt x="174" y="841"/>
                  </a:cubicBezTo>
                  <a:cubicBezTo>
                    <a:pt x="292" y="841"/>
                    <a:pt x="237" y="802"/>
                    <a:pt x="337" y="800"/>
                  </a:cubicBezTo>
                  <a:cubicBezTo>
                    <a:pt x="392" y="901"/>
                    <a:pt x="678" y="871"/>
                    <a:pt x="1073" y="1010"/>
                  </a:cubicBezTo>
                  <a:cubicBezTo>
                    <a:pt x="1061" y="1010"/>
                    <a:pt x="1048" y="1010"/>
                    <a:pt x="1027" y="1012"/>
                  </a:cubicBezTo>
                  <a:cubicBezTo>
                    <a:pt x="1410" y="1124"/>
                    <a:pt x="1458" y="1233"/>
                    <a:pt x="1751" y="1414"/>
                  </a:cubicBezTo>
                  <a:cubicBezTo>
                    <a:pt x="2184" y="1710"/>
                    <a:pt x="2184" y="1904"/>
                    <a:pt x="2352" y="2013"/>
                  </a:cubicBezTo>
                  <a:cubicBezTo>
                    <a:pt x="2365" y="2026"/>
                    <a:pt x="2375" y="2032"/>
                    <a:pt x="2388" y="2043"/>
                  </a:cubicBezTo>
                  <a:cubicBezTo>
                    <a:pt x="2388" y="2076"/>
                    <a:pt x="2394" y="2112"/>
                    <a:pt x="2398" y="2150"/>
                  </a:cubicBezTo>
                  <a:cubicBezTo>
                    <a:pt x="2731" y="2324"/>
                    <a:pt x="2947" y="2516"/>
                    <a:pt x="3164" y="2688"/>
                  </a:cubicBezTo>
                  <a:cubicBezTo>
                    <a:pt x="3191" y="2676"/>
                    <a:pt x="3221" y="2665"/>
                    <a:pt x="3252" y="2659"/>
                  </a:cubicBezTo>
                  <a:cubicBezTo>
                    <a:pt x="3237" y="2619"/>
                    <a:pt x="3219" y="2581"/>
                    <a:pt x="3195" y="2545"/>
                  </a:cubicBezTo>
                  <a:cubicBezTo>
                    <a:pt x="3170" y="2562"/>
                    <a:pt x="3145" y="2581"/>
                    <a:pt x="3122" y="2600"/>
                  </a:cubicBezTo>
                  <a:cubicBezTo>
                    <a:pt x="3122" y="2539"/>
                    <a:pt x="3133" y="2509"/>
                    <a:pt x="3152" y="2509"/>
                  </a:cubicBezTo>
                  <a:cubicBezTo>
                    <a:pt x="3164" y="2509"/>
                    <a:pt x="3179" y="2521"/>
                    <a:pt x="3195" y="2545"/>
                  </a:cubicBezTo>
                  <a:cubicBezTo>
                    <a:pt x="3265" y="2500"/>
                    <a:pt x="3322" y="2481"/>
                    <a:pt x="3370" y="2481"/>
                  </a:cubicBezTo>
                  <a:cubicBezTo>
                    <a:pt x="3631" y="2481"/>
                    <a:pt x="3627" y="3047"/>
                    <a:pt x="3978" y="3047"/>
                  </a:cubicBezTo>
                  <a:cubicBezTo>
                    <a:pt x="4014" y="3047"/>
                    <a:pt x="4055" y="3040"/>
                    <a:pt x="4100" y="3027"/>
                  </a:cubicBezTo>
                  <a:cubicBezTo>
                    <a:pt x="3973" y="2833"/>
                    <a:pt x="4028" y="2784"/>
                    <a:pt x="4133" y="2784"/>
                  </a:cubicBezTo>
                  <a:cubicBezTo>
                    <a:pt x="4238" y="2784"/>
                    <a:pt x="4392" y="2832"/>
                    <a:pt x="4467" y="2832"/>
                  </a:cubicBezTo>
                  <a:cubicBezTo>
                    <a:pt x="4473" y="2832"/>
                    <a:pt x="4479" y="2832"/>
                    <a:pt x="4485" y="2831"/>
                  </a:cubicBezTo>
                  <a:lnTo>
                    <a:pt x="4485" y="2831"/>
                  </a:lnTo>
                  <a:cubicBezTo>
                    <a:pt x="4539" y="3050"/>
                    <a:pt x="4499" y="3164"/>
                    <a:pt x="4417" y="3227"/>
                  </a:cubicBezTo>
                  <a:cubicBezTo>
                    <a:pt x="4466" y="3241"/>
                    <a:pt x="4510" y="3256"/>
                    <a:pt x="4552" y="3271"/>
                  </a:cubicBezTo>
                  <a:cubicBezTo>
                    <a:pt x="4740" y="3292"/>
                    <a:pt x="5008" y="3325"/>
                    <a:pt x="5258" y="3325"/>
                  </a:cubicBezTo>
                  <a:cubicBezTo>
                    <a:pt x="5285" y="3325"/>
                    <a:pt x="5312" y="3324"/>
                    <a:pt x="5338" y="3323"/>
                  </a:cubicBezTo>
                  <a:cubicBezTo>
                    <a:pt x="5357" y="3267"/>
                    <a:pt x="5397" y="3269"/>
                    <a:pt x="5679" y="3267"/>
                  </a:cubicBezTo>
                  <a:cubicBezTo>
                    <a:pt x="5692" y="3267"/>
                    <a:pt x="5704" y="3268"/>
                    <a:pt x="5715" y="3268"/>
                  </a:cubicBezTo>
                  <a:cubicBezTo>
                    <a:pt x="5814" y="3268"/>
                    <a:pt x="5831" y="3235"/>
                    <a:pt x="6129" y="3218"/>
                  </a:cubicBezTo>
                  <a:lnTo>
                    <a:pt x="6129" y="3218"/>
                  </a:lnTo>
                  <a:cubicBezTo>
                    <a:pt x="6118" y="3227"/>
                    <a:pt x="6131" y="3230"/>
                    <a:pt x="6160" y="3230"/>
                  </a:cubicBezTo>
                  <a:cubicBezTo>
                    <a:pt x="6257" y="3230"/>
                    <a:pt x="6527" y="3188"/>
                    <a:pt x="6535" y="3166"/>
                  </a:cubicBezTo>
                  <a:cubicBezTo>
                    <a:pt x="6926" y="3132"/>
                    <a:pt x="7149" y="3098"/>
                    <a:pt x="7193" y="3069"/>
                  </a:cubicBezTo>
                  <a:lnTo>
                    <a:pt x="7157" y="3069"/>
                  </a:lnTo>
                  <a:cubicBezTo>
                    <a:pt x="7746" y="2989"/>
                    <a:pt x="7921" y="2936"/>
                    <a:pt x="8354" y="2909"/>
                  </a:cubicBezTo>
                  <a:cubicBezTo>
                    <a:pt x="8362" y="2899"/>
                    <a:pt x="8369" y="2886"/>
                    <a:pt x="8381" y="2875"/>
                  </a:cubicBezTo>
                  <a:cubicBezTo>
                    <a:pt x="8384" y="2886"/>
                    <a:pt x="8388" y="2896"/>
                    <a:pt x="8390" y="2907"/>
                  </a:cubicBezTo>
                  <a:cubicBezTo>
                    <a:pt x="8432" y="2905"/>
                    <a:pt x="8474" y="2903"/>
                    <a:pt x="8520" y="2901"/>
                  </a:cubicBezTo>
                  <a:cubicBezTo>
                    <a:pt x="8552" y="2890"/>
                    <a:pt x="8583" y="2884"/>
                    <a:pt x="8617" y="2878"/>
                  </a:cubicBezTo>
                  <a:cubicBezTo>
                    <a:pt x="8886" y="2878"/>
                    <a:pt x="8977" y="2878"/>
                    <a:pt x="9235" y="2880"/>
                  </a:cubicBezTo>
                  <a:cubicBezTo>
                    <a:pt x="9479" y="2913"/>
                    <a:pt x="9906" y="3002"/>
                    <a:pt x="10127" y="3079"/>
                  </a:cubicBezTo>
                  <a:cubicBezTo>
                    <a:pt x="10150" y="3113"/>
                    <a:pt x="10173" y="3134"/>
                    <a:pt x="10192" y="3134"/>
                  </a:cubicBezTo>
                  <a:cubicBezTo>
                    <a:pt x="10409" y="3214"/>
                    <a:pt x="10493" y="3258"/>
                    <a:pt x="10749" y="3349"/>
                  </a:cubicBezTo>
                  <a:cubicBezTo>
                    <a:pt x="11384" y="3248"/>
                    <a:pt x="12104" y="3361"/>
                    <a:pt x="12568" y="2993"/>
                  </a:cubicBezTo>
                  <a:lnTo>
                    <a:pt x="12568" y="2993"/>
                  </a:lnTo>
                  <a:cubicBezTo>
                    <a:pt x="12468" y="3094"/>
                    <a:pt x="12343" y="3241"/>
                    <a:pt x="12213" y="3315"/>
                  </a:cubicBezTo>
                  <a:cubicBezTo>
                    <a:pt x="12316" y="3281"/>
                    <a:pt x="12409" y="3227"/>
                    <a:pt x="12489" y="3153"/>
                  </a:cubicBezTo>
                  <a:cubicBezTo>
                    <a:pt x="12501" y="3153"/>
                    <a:pt x="12513" y="3153"/>
                    <a:pt x="12525" y="3153"/>
                  </a:cubicBezTo>
                  <a:cubicBezTo>
                    <a:pt x="12981" y="3153"/>
                    <a:pt x="13194" y="2961"/>
                    <a:pt x="13384" y="2783"/>
                  </a:cubicBezTo>
                  <a:cubicBezTo>
                    <a:pt x="13398" y="2784"/>
                    <a:pt x="13411" y="2785"/>
                    <a:pt x="13424" y="2785"/>
                  </a:cubicBezTo>
                  <a:cubicBezTo>
                    <a:pt x="13494" y="2785"/>
                    <a:pt x="13561" y="2770"/>
                    <a:pt x="13598" y="2770"/>
                  </a:cubicBezTo>
                  <a:cubicBezTo>
                    <a:pt x="13601" y="2770"/>
                    <a:pt x="13604" y="2770"/>
                    <a:pt x="13607" y="2770"/>
                  </a:cubicBezTo>
                  <a:cubicBezTo>
                    <a:pt x="13633" y="2756"/>
                    <a:pt x="13691" y="2781"/>
                    <a:pt x="13679" y="2701"/>
                  </a:cubicBezTo>
                  <a:cubicBezTo>
                    <a:pt x="13727" y="2606"/>
                    <a:pt x="13988" y="2409"/>
                    <a:pt x="14505" y="2232"/>
                  </a:cubicBezTo>
                  <a:lnTo>
                    <a:pt x="14505" y="2232"/>
                  </a:lnTo>
                  <a:cubicBezTo>
                    <a:pt x="14502" y="2232"/>
                    <a:pt x="14498" y="2232"/>
                    <a:pt x="14494" y="2232"/>
                  </a:cubicBezTo>
                  <a:cubicBezTo>
                    <a:pt x="14292" y="2232"/>
                    <a:pt x="14432" y="2116"/>
                    <a:pt x="14436" y="2089"/>
                  </a:cubicBezTo>
                  <a:cubicBezTo>
                    <a:pt x="14693" y="1832"/>
                    <a:pt x="15079" y="1811"/>
                    <a:pt x="15294" y="1553"/>
                  </a:cubicBezTo>
                  <a:cubicBezTo>
                    <a:pt x="15244" y="1527"/>
                    <a:pt x="15370" y="1477"/>
                    <a:pt x="15391" y="1408"/>
                  </a:cubicBezTo>
                  <a:cubicBezTo>
                    <a:pt x="15398" y="1408"/>
                    <a:pt x="15406" y="1408"/>
                    <a:pt x="15414" y="1408"/>
                  </a:cubicBezTo>
                  <a:cubicBezTo>
                    <a:pt x="15454" y="1408"/>
                    <a:pt x="15492" y="1403"/>
                    <a:pt x="15530" y="1391"/>
                  </a:cubicBezTo>
                  <a:cubicBezTo>
                    <a:pt x="15525" y="1376"/>
                    <a:pt x="15527" y="1332"/>
                    <a:pt x="15612" y="1229"/>
                  </a:cubicBezTo>
                  <a:cubicBezTo>
                    <a:pt x="15794" y="1153"/>
                    <a:pt x="15706" y="1096"/>
                    <a:pt x="15902" y="991"/>
                  </a:cubicBezTo>
                  <a:cubicBezTo>
                    <a:pt x="15902" y="1043"/>
                    <a:pt x="15924" y="1064"/>
                    <a:pt x="15945" y="1064"/>
                  </a:cubicBezTo>
                  <a:cubicBezTo>
                    <a:pt x="15962" y="1064"/>
                    <a:pt x="15977" y="1051"/>
                    <a:pt x="15980" y="1031"/>
                  </a:cubicBezTo>
                  <a:cubicBezTo>
                    <a:pt x="15902" y="953"/>
                    <a:pt x="15805" y="825"/>
                    <a:pt x="15742" y="798"/>
                  </a:cubicBezTo>
                  <a:cubicBezTo>
                    <a:pt x="15609" y="653"/>
                    <a:pt x="15426" y="568"/>
                    <a:pt x="15267" y="467"/>
                  </a:cubicBezTo>
                  <a:cubicBezTo>
                    <a:pt x="15166" y="520"/>
                    <a:pt x="15082" y="566"/>
                    <a:pt x="14987" y="711"/>
                  </a:cubicBezTo>
                  <a:cubicBezTo>
                    <a:pt x="15082" y="739"/>
                    <a:pt x="14941" y="737"/>
                    <a:pt x="14894" y="793"/>
                  </a:cubicBezTo>
                  <a:cubicBezTo>
                    <a:pt x="14902" y="787"/>
                    <a:pt x="14908" y="784"/>
                    <a:pt x="14910" y="784"/>
                  </a:cubicBezTo>
                  <a:lnTo>
                    <a:pt x="14910" y="784"/>
                  </a:lnTo>
                  <a:cubicBezTo>
                    <a:pt x="14923" y="784"/>
                    <a:pt x="14843" y="875"/>
                    <a:pt x="14625" y="966"/>
                  </a:cubicBezTo>
                  <a:cubicBezTo>
                    <a:pt x="14379" y="1044"/>
                    <a:pt x="14203" y="1265"/>
                    <a:pt x="14053" y="1374"/>
                  </a:cubicBezTo>
                  <a:cubicBezTo>
                    <a:pt x="14142" y="1461"/>
                    <a:pt x="14011" y="1524"/>
                    <a:pt x="13867" y="1524"/>
                  </a:cubicBezTo>
                  <a:cubicBezTo>
                    <a:pt x="13844" y="1524"/>
                    <a:pt x="13820" y="1523"/>
                    <a:pt x="13797" y="1519"/>
                  </a:cubicBezTo>
                  <a:cubicBezTo>
                    <a:pt x="13790" y="1700"/>
                    <a:pt x="13296" y="1843"/>
                    <a:pt x="13086" y="2116"/>
                  </a:cubicBezTo>
                  <a:cubicBezTo>
                    <a:pt x="12833" y="2247"/>
                    <a:pt x="12611" y="2371"/>
                    <a:pt x="12289" y="2444"/>
                  </a:cubicBezTo>
                  <a:cubicBezTo>
                    <a:pt x="12007" y="2581"/>
                    <a:pt x="11717" y="2556"/>
                    <a:pt x="11530" y="2594"/>
                  </a:cubicBezTo>
                  <a:cubicBezTo>
                    <a:pt x="11454" y="2573"/>
                    <a:pt x="11392" y="2565"/>
                    <a:pt x="11336" y="2565"/>
                  </a:cubicBezTo>
                  <a:cubicBezTo>
                    <a:pt x="11232" y="2565"/>
                    <a:pt x="11147" y="2592"/>
                    <a:pt x="11031" y="2617"/>
                  </a:cubicBezTo>
                  <a:cubicBezTo>
                    <a:pt x="11018" y="2519"/>
                    <a:pt x="10799" y="2458"/>
                    <a:pt x="10739" y="2458"/>
                  </a:cubicBezTo>
                  <a:cubicBezTo>
                    <a:pt x="10735" y="2458"/>
                    <a:pt x="10731" y="2458"/>
                    <a:pt x="10728" y="2459"/>
                  </a:cubicBezTo>
                  <a:cubicBezTo>
                    <a:pt x="10642" y="2428"/>
                    <a:pt x="10563" y="2409"/>
                    <a:pt x="10494" y="2409"/>
                  </a:cubicBezTo>
                  <a:cubicBezTo>
                    <a:pt x="10469" y="2409"/>
                    <a:pt x="10445" y="2411"/>
                    <a:pt x="10423" y="2417"/>
                  </a:cubicBezTo>
                  <a:cubicBezTo>
                    <a:pt x="10175" y="2301"/>
                    <a:pt x="9757" y="2192"/>
                    <a:pt x="9401" y="2135"/>
                  </a:cubicBezTo>
                  <a:cubicBezTo>
                    <a:pt x="9157" y="2105"/>
                    <a:pt x="8956" y="2079"/>
                    <a:pt x="8766" y="2079"/>
                  </a:cubicBezTo>
                  <a:cubicBezTo>
                    <a:pt x="8646" y="2079"/>
                    <a:pt x="8530" y="2089"/>
                    <a:pt x="8411" y="2116"/>
                  </a:cubicBezTo>
                  <a:cubicBezTo>
                    <a:pt x="8365" y="2114"/>
                    <a:pt x="8320" y="2113"/>
                    <a:pt x="8277" y="2113"/>
                  </a:cubicBezTo>
                  <a:cubicBezTo>
                    <a:pt x="7815" y="2113"/>
                    <a:pt x="7534" y="2237"/>
                    <a:pt x="7309" y="2263"/>
                  </a:cubicBezTo>
                  <a:cubicBezTo>
                    <a:pt x="7263" y="2286"/>
                    <a:pt x="7232" y="2292"/>
                    <a:pt x="7196" y="2292"/>
                  </a:cubicBezTo>
                  <a:cubicBezTo>
                    <a:pt x="7147" y="2292"/>
                    <a:pt x="7090" y="2280"/>
                    <a:pt x="6972" y="2280"/>
                  </a:cubicBezTo>
                  <a:cubicBezTo>
                    <a:pt x="7063" y="2314"/>
                    <a:pt x="6720" y="2388"/>
                    <a:pt x="6386" y="2427"/>
                  </a:cubicBezTo>
                  <a:cubicBezTo>
                    <a:pt x="6399" y="2421"/>
                    <a:pt x="6394" y="2418"/>
                    <a:pt x="6378" y="2418"/>
                  </a:cubicBezTo>
                  <a:cubicBezTo>
                    <a:pt x="6321" y="2418"/>
                    <a:pt x="6129" y="2449"/>
                    <a:pt x="6091" y="2449"/>
                  </a:cubicBezTo>
                  <a:cubicBezTo>
                    <a:pt x="6088" y="2449"/>
                    <a:pt x="6086" y="2449"/>
                    <a:pt x="6085" y="2448"/>
                  </a:cubicBezTo>
                  <a:cubicBezTo>
                    <a:pt x="6003" y="2489"/>
                    <a:pt x="5855" y="2509"/>
                    <a:pt x="5753" y="2509"/>
                  </a:cubicBezTo>
                  <a:cubicBezTo>
                    <a:pt x="5721" y="2509"/>
                    <a:pt x="5694" y="2507"/>
                    <a:pt x="5675" y="2503"/>
                  </a:cubicBezTo>
                  <a:cubicBezTo>
                    <a:pt x="5574" y="2511"/>
                    <a:pt x="5490" y="2515"/>
                    <a:pt x="5414" y="2515"/>
                  </a:cubicBezTo>
                  <a:cubicBezTo>
                    <a:pt x="5152" y="2515"/>
                    <a:pt x="4986" y="2473"/>
                    <a:pt x="4560" y="2436"/>
                  </a:cubicBezTo>
                  <a:cubicBezTo>
                    <a:pt x="4522" y="2400"/>
                    <a:pt x="4085" y="2320"/>
                    <a:pt x="3919" y="2162"/>
                  </a:cubicBezTo>
                  <a:cubicBezTo>
                    <a:pt x="3593" y="1996"/>
                    <a:pt x="3256" y="1818"/>
                    <a:pt x="3086" y="1630"/>
                  </a:cubicBezTo>
                  <a:cubicBezTo>
                    <a:pt x="3143" y="1541"/>
                    <a:pt x="3071" y="1505"/>
                    <a:pt x="2958" y="1505"/>
                  </a:cubicBezTo>
                  <a:cubicBezTo>
                    <a:pt x="2932" y="1505"/>
                    <a:pt x="2904" y="1507"/>
                    <a:pt x="2876" y="1511"/>
                  </a:cubicBezTo>
                  <a:cubicBezTo>
                    <a:pt x="2716" y="1300"/>
                    <a:pt x="2482" y="1067"/>
                    <a:pt x="2291" y="796"/>
                  </a:cubicBezTo>
                  <a:cubicBezTo>
                    <a:pt x="1878" y="684"/>
                    <a:pt x="1596" y="396"/>
                    <a:pt x="1307" y="396"/>
                  </a:cubicBezTo>
                  <a:cubicBezTo>
                    <a:pt x="1302" y="396"/>
                    <a:pt x="1297" y="396"/>
                    <a:pt x="1292" y="396"/>
                  </a:cubicBezTo>
                  <a:cubicBezTo>
                    <a:pt x="1330" y="381"/>
                    <a:pt x="1368" y="367"/>
                    <a:pt x="1408" y="354"/>
                  </a:cubicBezTo>
                  <a:lnTo>
                    <a:pt x="1408" y="354"/>
                  </a:lnTo>
                  <a:cubicBezTo>
                    <a:pt x="1384" y="357"/>
                    <a:pt x="1359" y="359"/>
                    <a:pt x="1334" y="359"/>
                  </a:cubicBezTo>
                  <a:cubicBezTo>
                    <a:pt x="1309" y="359"/>
                    <a:pt x="1284" y="357"/>
                    <a:pt x="1259" y="354"/>
                  </a:cubicBezTo>
                  <a:cubicBezTo>
                    <a:pt x="1151" y="215"/>
                    <a:pt x="724" y="45"/>
                    <a:pt x="35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72" name="Google Shape;14272;p56"/>
            <p:cNvSpPr/>
            <p:nvPr/>
          </p:nvSpPr>
          <p:spPr>
            <a:xfrm>
              <a:off x="6730250" y="3886125"/>
              <a:ext cx="653225" cy="771450"/>
            </a:xfrm>
            <a:custGeom>
              <a:avLst/>
              <a:gdLst/>
              <a:ahLst/>
              <a:cxnLst/>
              <a:rect l="l" t="t" r="r" b="b"/>
              <a:pathLst>
                <a:path w="26129" h="30858" extrusionOk="0">
                  <a:moveTo>
                    <a:pt x="14114" y="1363"/>
                  </a:moveTo>
                  <a:cubicBezTo>
                    <a:pt x="14114" y="1364"/>
                    <a:pt x="14114" y="1365"/>
                    <a:pt x="14114" y="1365"/>
                  </a:cubicBezTo>
                  <a:lnTo>
                    <a:pt x="14114" y="1365"/>
                  </a:lnTo>
                  <a:cubicBezTo>
                    <a:pt x="14114" y="1365"/>
                    <a:pt x="14114" y="1364"/>
                    <a:pt x="14114" y="1363"/>
                  </a:cubicBezTo>
                  <a:close/>
                  <a:moveTo>
                    <a:pt x="6755" y="1050"/>
                  </a:moveTo>
                  <a:lnTo>
                    <a:pt x="7043" y="1176"/>
                  </a:lnTo>
                  <a:lnTo>
                    <a:pt x="7081" y="1119"/>
                  </a:lnTo>
                  <a:lnTo>
                    <a:pt x="7081" y="1193"/>
                  </a:lnTo>
                  <a:lnTo>
                    <a:pt x="7041" y="1176"/>
                  </a:lnTo>
                  <a:lnTo>
                    <a:pt x="6890" y="1397"/>
                  </a:lnTo>
                  <a:lnTo>
                    <a:pt x="6755" y="1050"/>
                  </a:lnTo>
                  <a:close/>
                  <a:moveTo>
                    <a:pt x="2167" y="2443"/>
                  </a:moveTo>
                  <a:lnTo>
                    <a:pt x="2173" y="2451"/>
                  </a:lnTo>
                  <a:cubicBezTo>
                    <a:pt x="2171" y="2448"/>
                    <a:pt x="2169" y="2445"/>
                    <a:pt x="2167" y="2443"/>
                  </a:cubicBezTo>
                  <a:close/>
                  <a:moveTo>
                    <a:pt x="559" y="2609"/>
                  </a:moveTo>
                  <a:cubicBezTo>
                    <a:pt x="558" y="2610"/>
                    <a:pt x="557" y="2610"/>
                    <a:pt x="556" y="2610"/>
                  </a:cubicBezTo>
                  <a:cubicBezTo>
                    <a:pt x="556" y="2611"/>
                    <a:pt x="556" y="2611"/>
                    <a:pt x="557" y="2611"/>
                  </a:cubicBezTo>
                  <a:lnTo>
                    <a:pt x="557" y="2611"/>
                  </a:lnTo>
                  <a:cubicBezTo>
                    <a:pt x="558" y="2610"/>
                    <a:pt x="558" y="2610"/>
                    <a:pt x="559" y="2609"/>
                  </a:cubicBezTo>
                  <a:close/>
                  <a:moveTo>
                    <a:pt x="18789" y="29781"/>
                  </a:moveTo>
                  <a:lnTo>
                    <a:pt x="18789" y="29781"/>
                  </a:lnTo>
                  <a:cubicBezTo>
                    <a:pt x="18787" y="29836"/>
                    <a:pt x="18793" y="29891"/>
                    <a:pt x="18810" y="29943"/>
                  </a:cubicBezTo>
                  <a:cubicBezTo>
                    <a:pt x="18753" y="29897"/>
                    <a:pt x="18755" y="29842"/>
                    <a:pt x="18789" y="29781"/>
                  </a:cubicBezTo>
                  <a:close/>
                  <a:moveTo>
                    <a:pt x="9193" y="1"/>
                  </a:moveTo>
                  <a:lnTo>
                    <a:pt x="9193" y="1"/>
                  </a:lnTo>
                  <a:cubicBezTo>
                    <a:pt x="9221" y="6"/>
                    <a:pt x="9211" y="46"/>
                    <a:pt x="9187" y="46"/>
                  </a:cubicBezTo>
                  <a:cubicBezTo>
                    <a:pt x="9183" y="46"/>
                    <a:pt x="9177" y="44"/>
                    <a:pt x="9172" y="41"/>
                  </a:cubicBezTo>
                  <a:cubicBezTo>
                    <a:pt x="8734" y="49"/>
                    <a:pt x="7857" y="287"/>
                    <a:pt x="7167" y="545"/>
                  </a:cubicBezTo>
                  <a:cubicBezTo>
                    <a:pt x="7073" y="589"/>
                    <a:pt x="6883" y="775"/>
                    <a:pt x="6677" y="775"/>
                  </a:cubicBezTo>
                  <a:cubicBezTo>
                    <a:pt x="6662" y="775"/>
                    <a:pt x="6648" y="774"/>
                    <a:pt x="6633" y="772"/>
                  </a:cubicBezTo>
                  <a:cubicBezTo>
                    <a:pt x="6625" y="787"/>
                    <a:pt x="6324" y="964"/>
                    <a:pt x="6436" y="983"/>
                  </a:cubicBezTo>
                  <a:cubicBezTo>
                    <a:pt x="6311" y="993"/>
                    <a:pt x="6137" y="1084"/>
                    <a:pt x="6145" y="1086"/>
                  </a:cubicBezTo>
                  <a:cubicBezTo>
                    <a:pt x="5910" y="1189"/>
                    <a:pt x="5718" y="1239"/>
                    <a:pt x="5512" y="1357"/>
                  </a:cubicBezTo>
                  <a:cubicBezTo>
                    <a:pt x="5504" y="1357"/>
                    <a:pt x="5491" y="1359"/>
                    <a:pt x="5483" y="1359"/>
                  </a:cubicBezTo>
                  <a:cubicBezTo>
                    <a:pt x="5447" y="1420"/>
                    <a:pt x="5357" y="1477"/>
                    <a:pt x="5466" y="1645"/>
                  </a:cubicBezTo>
                  <a:lnTo>
                    <a:pt x="5142" y="1506"/>
                  </a:lnTo>
                  <a:cubicBezTo>
                    <a:pt x="5174" y="1450"/>
                    <a:pt x="5264" y="1420"/>
                    <a:pt x="5329" y="1376"/>
                  </a:cubicBezTo>
                  <a:lnTo>
                    <a:pt x="5329" y="1376"/>
                  </a:lnTo>
                  <a:cubicBezTo>
                    <a:pt x="5122" y="1413"/>
                    <a:pt x="4865" y="1488"/>
                    <a:pt x="4770" y="1488"/>
                  </a:cubicBezTo>
                  <a:cubicBezTo>
                    <a:pt x="4768" y="1488"/>
                    <a:pt x="4767" y="1487"/>
                    <a:pt x="4766" y="1487"/>
                  </a:cubicBezTo>
                  <a:cubicBezTo>
                    <a:pt x="4733" y="1487"/>
                    <a:pt x="4704" y="1486"/>
                    <a:pt x="4679" y="1486"/>
                  </a:cubicBezTo>
                  <a:cubicBezTo>
                    <a:pt x="4496" y="1486"/>
                    <a:pt x="4523" y="1506"/>
                    <a:pt x="4545" y="1534"/>
                  </a:cubicBezTo>
                  <a:cubicBezTo>
                    <a:pt x="4516" y="1535"/>
                    <a:pt x="4485" y="1536"/>
                    <a:pt x="4451" y="1536"/>
                  </a:cubicBezTo>
                  <a:cubicBezTo>
                    <a:pt x="4226" y="1536"/>
                    <a:pt x="3909" y="1507"/>
                    <a:pt x="3592" y="1485"/>
                  </a:cubicBezTo>
                  <a:cubicBezTo>
                    <a:pt x="3586" y="1487"/>
                    <a:pt x="3527" y="1494"/>
                    <a:pt x="3569" y="1521"/>
                  </a:cubicBezTo>
                  <a:lnTo>
                    <a:pt x="3510" y="1536"/>
                  </a:lnTo>
                  <a:cubicBezTo>
                    <a:pt x="3332" y="1436"/>
                    <a:pt x="3140" y="1393"/>
                    <a:pt x="2950" y="1393"/>
                  </a:cubicBezTo>
                  <a:cubicBezTo>
                    <a:pt x="2769" y="1393"/>
                    <a:pt x="2591" y="1432"/>
                    <a:pt x="2429" y="1500"/>
                  </a:cubicBezTo>
                  <a:cubicBezTo>
                    <a:pt x="2190" y="1603"/>
                    <a:pt x="1784" y="1715"/>
                    <a:pt x="1580" y="1900"/>
                  </a:cubicBezTo>
                  <a:cubicBezTo>
                    <a:pt x="1081" y="2026"/>
                    <a:pt x="930" y="2354"/>
                    <a:pt x="646" y="2556"/>
                  </a:cubicBezTo>
                  <a:cubicBezTo>
                    <a:pt x="638" y="2543"/>
                    <a:pt x="606" y="2535"/>
                    <a:pt x="564" y="2531"/>
                  </a:cubicBezTo>
                  <a:lnTo>
                    <a:pt x="564" y="2531"/>
                  </a:lnTo>
                  <a:cubicBezTo>
                    <a:pt x="585" y="2541"/>
                    <a:pt x="604" y="2556"/>
                    <a:pt x="619" y="2573"/>
                  </a:cubicBezTo>
                  <a:cubicBezTo>
                    <a:pt x="599" y="2586"/>
                    <a:pt x="580" y="2598"/>
                    <a:pt x="559" y="2609"/>
                  </a:cubicBezTo>
                  <a:lnTo>
                    <a:pt x="559" y="2609"/>
                  </a:lnTo>
                  <a:cubicBezTo>
                    <a:pt x="581" y="2603"/>
                    <a:pt x="605" y="2593"/>
                    <a:pt x="625" y="2581"/>
                  </a:cubicBezTo>
                  <a:lnTo>
                    <a:pt x="625" y="2583"/>
                  </a:lnTo>
                  <a:cubicBezTo>
                    <a:pt x="636" y="2599"/>
                    <a:pt x="633" y="2615"/>
                    <a:pt x="596" y="2615"/>
                  </a:cubicBezTo>
                  <a:cubicBezTo>
                    <a:pt x="586" y="2615"/>
                    <a:pt x="573" y="2613"/>
                    <a:pt x="557" y="2611"/>
                  </a:cubicBezTo>
                  <a:lnTo>
                    <a:pt x="557" y="2611"/>
                  </a:lnTo>
                  <a:cubicBezTo>
                    <a:pt x="556" y="2611"/>
                    <a:pt x="555" y="2612"/>
                    <a:pt x="553" y="2613"/>
                  </a:cubicBezTo>
                  <a:cubicBezTo>
                    <a:pt x="539" y="2608"/>
                    <a:pt x="522" y="2606"/>
                    <a:pt x="499" y="2602"/>
                  </a:cubicBezTo>
                  <a:cubicBezTo>
                    <a:pt x="387" y="2781"/>
                    <a:pt x="78" y="3000"/>
                    <a:pt x="0" y="3353"/>
                  </a:cubicBezTo>
                  <a:cubicBezTo>
                    <a:pt x="221" y="3320"/>
                    <a:pt x="224" y="2902"/>
                    <a:pt x="437" y="2902"/>
                  </a:cubicBezTo>
                  <a:cubicBezTo>
                    <a:pt x="499" y="2902"/>
                    <a:pt x="580" y="2938"/>
                    <a:pt x="690" y="3031"/>
                  </a:cubicBezTo>
                  <a:lnTo>
                    <a:pt x="694" y="3540"/>
                  </a:lnTo>
                  <a:cubicBezTo>
                    <a:pt x="755" y="3544"/>
                    <a:pt x="812" y="3548"/>
                    <a:pt x="867" y="3555"/>
                  </a:cubicBezTo>
                  <a:cubicBezTo>
                    <a:pt x="951" y="3450"/>
                    <a:pt x="1041" y="3372"/>
                    <a:pt x="1136" y="3258"/>
                  </a:cubicBezTo>
                  <a:cubicBezTo>
                    <a:pt x="1209" y="3222"/>
                    <a:pt x="1136" y="3153"/>
                    <a:pt x="1095" y="3153"/>
                  </a:cubicBezTo>
                  <a:cubicBezTo>
                    <a:pt x="1093" y="3153"/>
                    <a:pt x="1091" y="3153"/>
                    <a:pt x="1090" y="3153"/>
                  </a:cubicBezTo>
                  <a:cubicBezTo>
                    <a:pt x="1233" y="3094"/>
                    <a:pt x="1369" y="3021"/>
                    <a:pt x="1498" y="2932"/>
                  </a:cubicBezTo>
                  <a:cubicBezTo>
                    <a:pt x="1466" y="2920"/>
                    <a:pt x="1435" y="2911"/>
                    <a:pt x="1401" y="2907"/>
                  </a:cubicBezTo>
                  <a:cubicBezTo>
                    <a:pt x="1647" y="2737"/>
                    <a:pt x="1814" y="2320"/>
                    <a:pt x="1999" y="2320"/>
                  </a:cubicBezTo>
                  <a:cubicBezTo>
                    <a:pt x="2053" y="2320"/>
                    <a:pt x="2108" y="2355"/>
                    <a:pt x="2167" y="2443"/>
                  </a:cubicBezTo>
                  <a:lnTo>
                    <a:pt x="2167" y="2443"/>
                  </a:lnTo>
                  <a:lnTo>
                    <a:pt x="2105" y="2350"/>
                  </a:lnTo>
                  <a:cubicBezTo>
                    <a:pt x="2448" y="2281"/>
                    <a:pt x="2673" y="1747"/>
                    <a:pt x="2991" y="1747"/>
                  </a:cubicBezTo>
                  <a:cubicBezTo>
                    <a:pt x="3093" y="1747"/>
                    <a:pt x="3205" y="1802"/>
                    <a:pt x="3334" y="1946"/>
                  </a:cubicBezTo>
                  <a:cubicBezTo>
                    <a:pt x="3426" y="2028"/>
                    <a:pt x="3508" y="2123"/>
                    <a:pt x="3571" y="2230"/>
                  </a:cubicBezTo>
                  <a:lnTo>
                    <a:pt x="3582" y="2230"/>
                  </a:lnTo>
                  <a:cubicBezTo>
                    <a:pt x="3602" y="2267"/>
                    <a:pt x="3637" y="2279"/>
                    <a:pt x="3671" y="2279"/>
                  </a:cubicBezTo>
                  <a:cubicBezTo>
                    <a:pt x="3733" y="2279"/>
                    <a:pt x="3792" y="2235"/>
                    <a:pt x="3742" y="2217"/>
                  </a:cubicBezTo>
                  <a:cubicBezTo>
                    <a:pt x="3744" y="2217"/>
                    <a:pt x="3746" y="2215"/>
                    <a:pt x="3750" y="2215"/>
                  </a:cubicBezTo>
                  <a:cubicBezTo>
                    <a:pt x="3861" y="2259"/>
                    <a:pt x="3977" y="2289"/>
                    <a:pt x="4097" y="2306"/>
                  </a:cubicBezTo>
                  <a:lnTo>
                    <a:pt x="4440" y="2137"/>
                  </a:lnTo>
                  <a:lnTo>
                    <a:pt x="4442" y="2322"/>
                  </a:lnTo>
                  <a:cubicBezTo>
                    <a:pt x="4547" y="2310"/>
                    <a:pt x="4642" y="2337"/>
                    <a:pt x="4785" y="2272"/>
                  </a:cubicBezTo>
                  <a:cubicBezTo>
                    <a:pt x="5100" y="2251"/>
                    <a:pt x="5489" y="2123"/>
                    <a:pt x="5607" y="2028"/>
                  </a:cubicBezTo>
                  <a:cubicBezTo>
                    <a:pt x="5920" y="2015"/>
                    <a:pt x="6114" y="1853"/>
                    <a:pt x="6391" y="1786"/>
                  </a:cubicBezTo>
                  <a:lnTo>
                    <a:pt x="6404" y="1786"/>
                  </a:lnTo>
                  <a:cubicBezTo>
                    <a:pt x="6383" y="1780"/>
                    <a:pt x="6377" y="1769"/>
                    <a:pt x="6463" y="1755"/>
                  </a:cubicBezTo>
                  <a:lnTo>
                    <a:pt x="6463" y="1755"/>
                  </a:lnTo>
                  <a:cubicBezTo>
                    <a:pt x="6457" y="1758"/>
                    <a:pt x="6457" y="1760"/>
                    <a:pt x="6461" y="1760"/>
                  </a:cubicBezTo>
                  <a:cubicBezTo>
                    <a:pt x="6483" y="1760"/>
                    <a:pt x="6610" y="1726"/>
                    <a:pt x="6692" y="1726"/>
                  </a:cubicBezTo>
                  <a:cubicBezTo>
                    <a:pt x="6706" y="1726"/>
                    <a:pt x="6718" y="1727"/>
                    <a:pt x="6728" y="1729"/>
                  </a:cubicBezTo>
                  <a:cubicBezTo>
                    <a:pt x="6646" y="1677"/>
                    <a:pt x="6931" y="1516"/>
                    <a:pt x="7120" y="1516"/>
                  </a:cubicBezTo>
                  <a:cubicBezTo>
                    <a:pt x="7135" y="1516"/>
                    <a:pt x="7150" y="1517"/>
                    <a:pt x="7163" y="1519"/>
                  </a:cubicBezTo>
                  <a:cubicBezTo>
                    <a:pt x="7073" y="1475"/>
                    <a:pt x="7411" y="1323"/>
                    <a:pt x="7653" y="1286"/>
                  </a:cubicBezTo>
                  <a:cubicBezTo>
                    <a:pt x="8036" y="1000"/>
                    <a:pt x="8637" y="827"/>
                    <a:pt x="9247" y="768"/>
                  </a:cubicBezTo>
                  <a:cubicBezTo>
                    <a:pt x="9525" y="823"/>
                    <a:pt x="9811" y="823"/>
                    <a:pt x="10046" y="918"/>
                  </a:cubicBezTo>
                  <a:cubicBezTo>
                    <a:pt x="10555" y="926"/>
                    <a:pt x="10612" y="1016"/>
                    <a:pt x="10942" y="1271"/>
                  </a:cubicBezTo>
                  <a:cubicBezTo>
                    <a:pt x="10963" y="1300"/>
                    <a:pt x="11039" y="1313"/>
                    <a:pt x="11127" y="1315"/>
                  </a:cubicBezTo>
                  <a:cubicBezTo>
                    <a:pt x="11113" y="1353"/>
                    <a:pt x="11241" y="1466"/>
                    <a:pt x="11649" y="1595"/>
                  </a:cubicBezTo>
                  <a:cubicBezTo>
                    <a:pt x="11784" y="1637"/>
                    <a:pt x="11931" y="1744"/>
                    <a:pt x="11988" y="1784"/>
                  </a:cubicBezTo>
                  <a:cubicBezTo>
                    <a:pt x="12463" y="1934"/>
                    <a:pt x="12673" y="2074"/>
                    <a:pt x="12900" y="2074"/>
                  </a:cubicBezTo>
                  <a:cubicBezTo>
                    <a:pt x="12914" y="2074"/>
                    <a:pt x="12928" y="2073"/>
                    <a:pt x="12942" y="2072"/>
                  </a:cubicBezTo>
                  <a:cubicBezTo>
                    <a:pt x="13392" y="2165"/>
                    <a:pt x="13640" y="2110"/>
                    <a:pt x="13912" y="2242"/>
                  </a:cubicBezTo>
                  <a:cubicBezTo>
                    <a:pt x="14071" y="2241"/>
                    <a:pt x="14278" y="2204"/>
                    <a:pt x="14369" y="2204"/>
                  </a:cubicBezTo>
                  <a:cubicBezTo>
                    <a:pt x="14406" y="2204"/>
                    <a:pt x="14424" y="2210"/>
                    <a:pt x="14410" y="2228"/>
                  </a:cubicBezTo>
                  <a:cubicBezTo>
                    <a:pt x="14471" y="2212"/>
                    <a:pt x="14522" y="2205"/>
                    <a:pt x="14573" y="2205"/>
                  </a:cubicBezTo>
                  <a:cubicBezTo>
                    <a:pt x="14691" y="2205"/>
                    <a:pt x="14806" y="2243"/>
                    <a:pt x="15020" y="2303"/>
                  </a:cubicBezTo>
                  <a:cubicBezTo>
                    <a:pt x="14908" y="2303"/>
                    <a:pt x="14857" y="2317"/>
                    <a:pt x="14893" y="2317"/>
                  </a:cubicBezTo>
                  <a:cubicBezTo>
                    <a:pt x="14899" y="2317"/>
                    <a:pt x="14908" y="2317"/>
                    <a:pt x="14919" y="2316"/>
                  </a:cubicBezTo>
                  <a:cubicBezTo>
                    <a:pt x="15188" y="2327"/>
                    <a:pt x="15561" y="2352"/>
                    <a:pt x="15889" y="2379"/>
                  </a:cubicBezTo>
                  <a:cubicBezTo>
                    <a:pt x="15737" y="2379"/>
                    <a:pt x="16011" y="2402"/>
                    <a:pt x="16038" y="2440"/>
                  </a:cubicBezTo>
                  <a:cubicBezTo>
                    <a:pt x="16050" y="2436"/>
                    <a:pt x="16068" y="2434"/>
                    <a:pt x="16088" y="2434"/>
                  </a:cubicBezTo>
                  <a:cubicBezTo>
                    <a:pt x="16166" y="2434"/>
                    <a:pt x="16289" y="2462"/>
                    <a:pt x="16360" y="2480"/>
                  </a:cubicBezTo>
                  <a:cubicBezTo>
                    <a:pt x="16536" y="2480"/>
                    <a:pt x="16597" y="2573"/>
                    <a:pt x="16837" y="2686"/>
                  </a:cubicBezTo>
                  <a:cubicBezTo>
                    <a:pt x="16883" y="2718"/>
                    <a:pt x="17195" y="2840"/>
                    <a:pt x="17624" y="3168"/>
                  </a:cubicBezTo>
                  <a:cubicBezTo>
                    <a:pt x="17737" y="3370"/>
                    <a:pt x="17920" y="3492"/>
                    <a:pt x="17945" y="3746"/>
                  </a:cubicBezTo>
                  <a:cubicBezTo>
                    <a:pt x="17941" y="3820"/>
                    <a:pt x="17981" y="3889"/>
                    <a:pt x="18048" y="3923"/>
                  </a:cubicBezTo>
                  <a:cubicBezTo>
                    <a:pt x="18225" y="4162"/>
                    <a:pt x="18498" y="4493"/>
                    <a:pt x="18585" y="4909"/>
                  </a:cubicBezTo>
                  <a:cubicBezTo>
                    <a:pt x="18845" y="5124"/>
                    <a:pt x="19112" y="5279"/>
                    <a:pt x="19476" y="5483"/>
                  </a:cubicBezTo>
                  <a:cubicBezTo>
                    <a:pt x="19611" y="5799"/>
                    <a:pt x="19876" y="5864"/>
                    <a:pt x="20193" y="5990"/>
                  </a:cubicBezTo>
                  <a:cubicBezTo>
                    <a:pt x="20246" y="6034"/>
                    <a:pt x="20509" y="6217"/>
                    <a:pt x="20547" y="6350"/>
                  </a:cubicBezTo>
                  <a:cubicBezTo>
                    <a:pt x="20585" y="6335"/>
                    <a:pt x="20623" y="6328"/>
                    <a:pt x="20660" y="6328"/>
                  </a:cubicBezTo>
                  <a:cubicBezTo>
                    <a:pt x="20793" y="6328"/>
                    <a:pt x="20915" y="6410"/>
                    <a:pt x="20990" y="6482"/>
                  </a:cubicBezTo>
                  <a:cubicBezTo>
                    <a:pt x="21382" y="6730"/>
                    <a:pt x="21573" y="6936"/>
                    <a:pt x="21802" y="7113"/>
                  </a:cubicBezTo>
                  <a:cubicBezTo>
                    <a:pt x="22015" y="7363"/>
                    <a:pt x="22181" y="7527"/>
                    <a:pt x="22404" y="7820"/>
                  </a:cubicBezTo>
                  <a:cubicBezTo>
                    <a:pt x="22557" y="8040"/>
                    <a:pt x="22822" y="8183"/>
                    <a:pt x="22908" y="8505"/>
                  </a:cubicBezTo>
                  <a:cubicBezTo>
                    <a:pt x="23028" y="8730"/>
                    <a:pt x="23163" y="9079"/>
                    <a:pt x="23007" y="9372"/>
                  </a:cubicBezTo>
                  <a:cubicBezTo>
                    <a:pt x="23011" y="9466"/>
                    <a:pt x="23011" y="9496"/>
                    <a:pt x="23039" y="9519"/>
                  </a:cubicBezTo>
                  <a:cubicBezTo>
                    <a:pt x="23027" y="9604"/>
                    <a:pt x="23037" y="9848"/>
                    <a:pt x="23126" y="9848"/>
                  </a:cubicBezTo>
                  <a:cubicBezTo>
                    <a:pt x="23131" y="9848"/>
                    <a:pt x="23138" y="9847"/>
                    <a:pt x="23144" y="9845"/>
                  </a:cubicBezTo>
                  <a:lnTo>
                    <a:pt x="23144" y="9845"/>
                  </a:lnTo>
                  <a:cubicBezTo>
                    <a:pt x="23104" y="10179"/>
                    <a:pt x="23171" y="10272"/>
                    <a:pt x="23117" y="10646"/>
                  </a:cubicBezTo>
                  <a:cubicBezTo>
                    <a:pt x="23226" y="10913"/>
                    <a:pt x="23342" y="11260"/>
                    <a:pt x="23459" y="11435"/>
                  </a:cubicBezTo>
                  <a:cubicBezTo>
                    <a:pt x="23695" y="11744"/>
                    <a:pt x="23737" y="12059"/>
                    <a:pt x="23981" y="12438"/>
                  </a:cubicBezTo>
                  <a:cubicBezTo>
                    <a:pt x="23996" y="12425"/>
                    <a:pt x="24010" y="12420"/>
                    <a:pt x="24023" y="12420"/>
                  </a:cubicBezTo>
                  <a:cubicBezTo>
                    <a:pt x="24117" y="12420"/>
                    <a:pt x="24155" y="12716"/>
                    <a:pt x="24195" y="12797"/>
                  </a:cubicBezTo>
                  <a:cubicBezTo>
                    <a:pt x="24366" y="13054"/>
                    <a:pt x="24397" y="13035"/>
                    <a:pt x="24494" y="13207"/>
                  </a:cubicBezTo>
                  <a:cubicBezTo>
                    <a:pt x="24454" y="13268"/>
                    <a:pt x="24486" y="13340"/>
                    <a:pt x="24498" y="13363"/>
                  </a:cubicBezTo>
                  <a:cubicBezTo>
                    <a:pt x="24717" y="13548"/>
                    <a:pt x="24843" y="13636"/>
                    <a:pt x="24866" y="14118"/>
                  </a:cubicBezTo>
                  <a:cubicBezTo>
                    <a:pt x="24868" y="14117"/>
                    <a:pt x="24870" y="14117"/>
                    <a:pt x="24871" y="14117"/>
                  </a:cubicBezTo>
                  <a:cubicBezTo>
                    <a:pt x="24930" y="14117"/>
                    <a:pt x="25025" y="14459"/>
                    <a:pt x="25126" y="14459"/>
                  </a:cubicBezTo>
                  <a:cubicBezTo>
                    <a:pt x="25127" y="14459"/>
                    <a:pt x="25128" y="14459"/>
                    <a:pt x="25129" y="14459"/>
                  </a:cubicBezTo>
                  <a:lnTo>
                    <a:pt x="25129" y="14459"/>
                  </a:lnTo>
                  <a:cubicBezTo>
                    <a:pt x="25098" y="14469"/>
                    <a:pt x="25201" y="14820"/>
                    <a:pt x="25142" y="14955"/>
                  </a:cubicBezTo>
                  <a:cubicBezTo>
                    <a:pt x="25272" y="15466"/>
                    <a:pt x="25211" y="16095"/>
                    <a:pt x="24953" y="16509"/>
                  </a:cubicBezTo>
                  <a:cubicBezTo>
                    <a:pt x="24934" y="16543"/>
                    <a:pt x="24931" y="16612"/>
                    <a:pt x="24938" y="16698"/>
                  </a:cubicBezTo>
                  <a:cubicBezTo>
                    <a:pt x="24513" y="17432"/>
                    <a:pt x="24395" y="18255"/>
                    <a:pt x="24351" y="18551"/>
                  </a:cubicBezTo>
                  <a:cubicBezTo>
                    <a:pt x="24349" y="18717"/>
                    <a:pt x="24395" y="19163"/>
                    <a:pt x="24366" y="19218"/>
                  </a:cubicBezTo>
                  <a:cubicBezTo>
                    <a:pt x="24349" y="19276"/>
                    <a:pt x="24410" y="19559"/>
                    <a:pt x="24370" y="19559"/>
                  </a:cubicBezTo>
                  <a:cubicBezTo>
                    <a:pt x="24369" y="19559"/>
                    <a:pt x="24369" y="19559"/>
                    <a:pt x="24368" y="19558"/>
                  </a:cubicBezTo>
                  <a:lnTo>
                    <a:pt x="24368" y="19558"/>
                  </a:lnTo>
                  <a:cubicBezTo>
                    <a:pt x="24433" y="19992"/>
                    <a:pt x="24444" y="20061"/>
                    <a:pt x="24448" y="20278"/>
                  </a:cubicBezTo>
                  <a:cubicBezTo>
                    <a:pt x="24385" y="20387"/>
                    <a:pt x="24402" y="20593"/>
                    <a:pt x="24460" y="20658"/>
                  </a:cubicBezTo>
                  <a:cubicBezTo>
                    <a:pt x="24418" y="20907"/>
                    <a:pt x="24463" y="21184"/>
                    <a:pt x="24465" y="21733"/>
                  </a:cubicBezTo>
                  <a:cubicBezTo>
                    <a:pt x="24374" y="21996"/>
                    <a:pt x="24397" y="22263"/>
                    <a:pt x="24233" y="22414"/>
                  </a:cubicBezTo>
                  <a:cubicBezTo>
                    <a:pt x="24146" y="22771"/>
                    <a:pt x="24060" y="23164"/>
                    <a:pt x="23952" y="23164"/>
                  </a:cubicBezTo>
                  <a:cubicBezTo>
                    <a:pt x="23947" y="23164"/>
                    <a:pt x="23941" y="23163"/>
                    <a:pt x="23935" y="23161"/>
                  </a:cubicBezTo>
                  <a:cubicBezTo>
                    <a:pt x="23832" y="23327"/>
                    <a:pt x="23731" y="23352"/>
                    <a:pt x="23638" y="23712"/>
                  </a:cubicBezTo>
                  <a:cubicBezTo>
                    <a:pt x="23527" y="23767"/>
                    <a:pt x="23443" y="23731"/>
                    <a:pt x="23302" y="23800"/>
                  </a:cubicBezTo>
                  <a:cubicBezTo>
                    <a:pt x="23293" y="23798"/>
                    <a:pt x="23287" y="23797"/>
                    <a:pt x="23283" y="23797"/>
                  </a:cubicBezTo>
                  <a:cubicBezTo>
                    <a:pt x="23275" y="23797"/>
                    <a:pt x="23275" y="23801"/>
                    <a:pt x="23285" y="23809"/>
                  </a:cubicBezTo>
                  <a:cubicBezTo>
                    <a:pt x="23276" y="23813"/>
                    <a:pt x="23270" y="23815"/>
                    <a:pt x="23262" y="23819"/>
                  </a:cubicBezTo>
                  <a:cubicBezTo>
                    <a:pt x="23207" y="23851"/>
                    <a:pt x="23161" y="23893"/>
                    <a:pt x="23125" y="23943"/>
                  </a:cubicBezTo>
                  <a:cubicBezTo>
                    <a:pt x="23087" y="24128"/>
                    <a:pt x="22969" y="24292"/>
                    <a:pt x="22702" y="24416"/>
                  </a:cubicBezTo>
                  <a:lnTo>
                    <a:pt x="22685" y="24404"/>
                  </a:lnTo>
                  <a:cubicBezTo>
                    <a:pt x="22555" y="24534"/>
                    <a:pt x="22437" y="24650"/>
                    <a:pt x="22345" y="24747"/>
                  </a:cubicBezTo>
                  <a:cubicBezTo>
                    <a:pt x="22126" y="24982"/>
                    <a:pt x="22004" y="25277"/>
                    <a:pt x="21851" y="25497"/>
                  </a:cubicBezTo>
                  <a:cubicBezTo>
                    <a:pt x="21723" y="25625"/>
                    <a:pt x="21503" y="25952"/>
                    <a:pt x="21479" y="26220"/>
                  </a:cubicBezTo>
                  <a:lnTo>
                    <a:pt x="21479" y="26220"/>
                  </a:lnTo>
                  <a:cubicBezTo>
                    <a:pt x="21479" y="26217"/>
                    <a:pt x="21479" y="26215"/>
                    <a:pt x="21478" y="26215"/>
                  </a:cubicBezTo>
                  <a:cubicBezTo>
                    <a:pt x="21467" y="26215"/>
                    <a:pt x="21402" y="26414"/>
                    <a:pt x="21411" y="26454"/>
                  </a:cubicBezTo>
                  <a:cubicBezTo>
                    <a:pt x="21251" y="26555"/>
                    <a:pt x="21014" y="27068"/>
                    <a:pt x="20883" y="27251"/>
                  </a:cubicBezTo>
                  <a:cubicBezTo>
                    <a:pt x="20847" y="27478"/>
                    <a:pt x="20683" y="27693"/>
                    <a:pt x="20488" y="28076"/>
                  </a:cubicBezTo>
                  <a:cubicBezTo>
                    <a:pt x="20475" y="28071"/>
                    <a:pt x="20463" y="28069"/>
                    <a:pt x="20452" y="28069"/>
                  </a:cubicBezTo>
                  <a:cubicBezTo>
                    <a:pt x="20452" y="28067"/>
                    <a:pt x="20450" y="28067"/>
                    <a:pt x="20448" y="28065"/>
                  </a:cubicBezTo>
                  <a:cubicBezTo>
                    <a:pt x="20349" y="28139"/>
                    <a:pt x="20248" y="28265"/>
                    <a:pt x="20130" y="28421"/>
                  </a:cubicBezTo>
                  <a:cubicBezTo>
                    <a:pt x="20170" y="28450"/>
                    <a:pt x="20198" y="28490"/>
                    <a:pt x="20217" y="28534"/>
                  </a:cubicBezTo>
                  <a:cubicBezTo>
                    <a:pt x="19963" y="28856"/>
                    <a:pt x="19975" y="29863"/>
                    <a:pt x="19463" y="29863"/>
                  </a:cubicBezTo>
                  <a:cubicBezTo>
                    <a:pt x="19461" y="29863"/>
                    <a:pt x="19458" y="29863"/>
                    <a:pt x="19455" y="29863"/>
                  </a:cubicBezTo>
                  <a:cubicBezTo>
                    <a:pt x="19451" y="29575"/>
                    <a:pt x="19514" y="29531"/>
                    <a:pt x="19253" y="29270"/>
                  </a:cubicBezTo>
                  <a:cubicBezTo>
                    <a:pt x="19163" y="29438"/>
                    <a:pt x="18873" y="29630"/>
                    <a:pt x="18789" y="29781"/>
                  </a:cubicBezTo>
                  <a:cubicBezTo>
                    <a:pt x="18795" y="29689"/>
                    <a:pt x="18820" y="29598"/>
                    <a:pt x="18860" y="29514"/>
                  </a:cubicBezTo>
                  <a:lnTo>
                    <a:pt x="18860" y="29514"/>
                  </a:lnTo>
                  <a:cubicBezTo>
                    <a:pt x="18768" y="29562"/>
                    <a:pt x="18671" y="29598"/>
                    <a:pt x="18570" y="29619"/>
                  </a:cubicBezTo>
                  <a:cubicBezTo>
                    <a:pt x="18547" y="29613"/>
                    <a:pt x="18524" y="29610"/>
                    <a:pt x="18501" y="29610"/>
                  </a:cubicBezTo>
                  <a:cubicBezTo>
                    <a:pt x="18470" y="29610"/>
                    <a:pt x="18439" y="29616"/>
                    <a:pt x="18408" y="29626"/>
                  </a:cubicBezTo>
                  <a:cubicBezTo>
                    <a:pt x="17853" y="29632"/>
                    <a:pt x="17653" y="29684"/>
                    <a:pt x="17333" y="29783"/>
                  </a:cubicBezTo>
                  <a:cubicBezTo>
                    <a:pt x="16892" y="29996"/>
                    <a:pt x="16574" y="30094"/>
                    <a:pt x="16450" y="30250"/>
                  </a:cubicBezTo>
                  <a:cubicBezTo>
                    <a:pt x="16440" y="30259"/>
                    <a:pt x="16434" y="30262"/>
                    <a:pt x="16429" y="30262"/>
                  </a:cubicBezTo>
                  <a:cubicBezTo>
                    <a:pt x="16427" y="30262"/>
                    <a:pt x="16425" y="30261"/>
                    <a:pt x="16423" y="30261"/>
                  </a:cubicBezTo>
                  <a:lnTo>
                    <a:pt x="16423" y="30261"/>
                  </a:lnTo>
                  <a:cubicBezTo>
                    <a:pt x="16511" y="30702"/>
                    <a:pt x="16808" y="30393"/>
                    <a:pt x="16940" y="30858"/>
                  </a:cubicBezTo>
                  <a:cubicBezTo>
                    <a:pt x="17180" y="30784"/>
                    <a:pt x="17241" y="30612"/>
                    <a:pt x="17584" y="30511"/>
                  </a:cubicBezTo>
                  <a:lnTo>
                    <a:pt x="17584" y="30511"/>
                  </a:lnTo>
                  <a:cubicBezTo>
                    <a:pt x="17487" y="30533"/>
                    <a:pt x="17463" y="30546"/>
                    <a:pt x="17449" y="30546"/>
                  </a:cubicBezTo>
                  <a:cubicBezTo>
                    <a:pt x="17436" y="30546"/>
                    <a:pt x="17431" y="30535"/>
                    <a:pt x="17380" y="30511"/>
                  </a:cubicBezTo>
                  <a:cubicBezTo>
                    <a:pt x="17621" y="30456"/>
                    <a:pt x="17895" y="30477"/>
                    <a:pt x="18395" y="30357"/>
                  </a:cubicBezTo>
                  <a:cubicBezTo>
                    <a:pt x="18465" y="30351"/>
                    <a:pt x="18532" y="30330"/>
                    <a:pt x="18593" y="30296"/>
                  </a:cubicBezTo>
                  <a:cubicBezTo>
                    <a:pt x="18894" y="30269"/>
                    <a:pt x="19190" y="30200"/>
                    <a:pt x="19474" y="30090"/>
                  </a:cubicBezTo>
                  <a:cubicBezTo>
                    <a:pt x="19947" y="29951"/>
                    <a:pt x="20063" y="29743"/>
                    <a:pt x="20427" y="29398"/>
                  </a:cubicBezTo>
                  <a:cubicBezTo>
                    <a:pt x="20751" y="29030"/>
                    <a:pt x="20993" y="28696"/>
                    <a:pt x="21054" y="28500"/>
                  </a:cubicBezTo>
                  <a:cubicBezTo>
                    <a:pt x="21099" y="28497"/>
                    <a:pt x="21121" y="28495"/>
                    <a:pt x="21130" y="28495"/>
                  </a:cubicBezTo>
                  <a:cubicBezTo>
                    <a:pt x="21160" y="28495"/>
                    <a:pt x="21069" y="28510"/>
                    <a:pt x="21224" y="28521"/>
                  </a:cubicBezTo>
                  <a:cubicBezTo>
                    <a:pt x="21218" y="28499"/>
                    <a:pt x="21208" y="28492"/>
                    <a:pt x="21199" y="28492"/>
                  </a:cubicBezTo>
                  <a:cubicBezTo>
                    <a:pt x="21187" y="28492"/>
                    <a:pt x="21175" y="28504"/>
                    <a:pt x="21173" y="28504"/>
                  </a:cubicBezTo>
                  <a:cubicBezTo>
                    <a:pt x="21172" y="28504"/>
                    <a:pt x="21176" y="28498"/>
                    <a:pt x="21188" y="28475"/>
                  </a:cubicBezTo>
                  <a:cubicBezTo>
                    <a:pt x="21386" y="28189"/>
                    <a:pt x="21464" y="27823"/>
                    <a:pt x="21611" y="27527"/>
                  </a:cubicBezTo>
                  <a:cubicBezTo>
                    <a:pt x="21758" y="27247"/>
                    <a:pt x="21996" y="27062"/>
                    <a:pt x="22061" y="26643"/>
                  </a:cubicBezTo>
                  <a:cubicBezTo>
                    <a:pt x="22071" y="26650"/>
                    <a:pt x="22077" y="26653"/>
                    <a:pt x="22080" y="26653"/>
                  </a:cubicBezTo>
                  <a:cubicBezTo>
                    <a:pt x="22101" y="26653"/>
                    <a:pt x="22022" y="26542"/>
                    <a:pt x="22082" y="26406"/>
                  </a:cubicBezTo>
                  <a:cubicBezTo>
                    <a:pt x="22221" y="26236"/>
                    <a:pt x="22259" y="26099"/>
                    <a:pt x="22397" y="25752"/>
                  </a:cubicBezTo>
                  <a:cubicBezTo>
                    <a:pt x="22593" y="25531"/>
                    <a:pt x="22761" y="25310"/>
                    <a:pt x="22871" y="25119"/>
                  </a:cubicBezTo>
                  <a:lnTo>
                    <a:pt x="22871" y="25119"/>
                  </a:lnTo>
                  <a:cubicBezTo>
                    <a:pt x="22856" y="25150"/>
                    <a:pt x="22871" y="25146"/>
                    <a:pt x="22858" y="25155"/>
                  </a:cubicBezTo>
                  <a:cubicBezTo>
                    <a:pt x="23098" y="24997"/>
                    <a:pt x="23188" y="24839"/>
                    <a:pt x="23451" y="24677"/>
                  </a:cubicBezTo>
                  <a:cubicBezTo>
                    <a:pt x="23453" y="24681"/>
                    <a:pt x="23455" y="24686"/>
                    <a:pt x="23457" y="24692"/>
                  </a:cubicBezTo>
                  <a:cubicBezTo>
                    <a:pt x="23455" y="24686"/>
                    <a:pt x="23455" y="24679"/>
                    <a:pt x="23453" y="24675"/>
                  </a:cubicBezTo>
                  <a:cubicBezTo>
                    <a:pt x="23510" y="24639"/>
                    <a:pt x="23571" y="24608"/>
                    <a:pt x="23630" y="24578"/>
                  </a:cubicBezTo>
                  <a:cubicBezTo>
                    <a:pt x="23655" y="24599"/>
                    <a:pt x="23680" y="24618"/>
                    <a:pt x="23708" y="24633"/>
                  </a:cubicBezTo>
                  <a:cubicBezTo>
                    <a:pt x="23735" y="24585"/>
                    <a:pt x="23764" y="24538"/>
                    <a:pt x="23798" y="24492"/>
                  </a:cubicBezTo>
                  <a:cubicBezTo>
                    <a:pt x="23809" y="24486"/>
                    <a:pt x="23819" y="24484"/>
                    <a:pt x="23829" y="24484"/>
                  </a:cubicBezTo>
                  <a:cubicBezTo>
                    <a:pt x="23856" y="24484"/>
                    <a:pt x="23877" y="24502"/>
                    <a:pt x="23892" y="24502"/>
                  </a:cubicBezTo>
                  <a:cubicBezTo>
                    <a:pt x="23903" y="24502"/>
                    <a:pt x="23910" y="24492"/>
                    <a:pt x="23914" y="24458"/>
                  </a:cubicBezTo>
                  <a:cubicBezTo>
                    <a:pt x="23907" y="24429"/>
                    <a:pt x="23899" y="24402"/>
                    <a:pt x="23886" y="24376"/>
                  </a:cubicBezTo>
                  <a:cubicBezTo>
                    <a:pt x="23991" y="24259"/>
                    <a:pt x="24092" y="24183"/>
                    <a:pt x="24193" y="24023"/>
                  </a:cubicBezTo>
                  <a:cubicBezTo>
                    <a:pt x="24210" y="24027"/>
                    <a:pt x="24227" y="24029"/>
                    <a:pt x="24243" y="24029"/>
                  </a:cubicBezTo>
                  <a:cubicBezTo>
                    <a:pt x="24398" y="24029"/>
                    <a:pt x="24503" y="23858"/>
                    <a:pt x="24589" y="23804"/>
                  </a:cubicBezTo>
                  <a:cubicBezTo>
                    <a:pt x="24778" y="23411"/>
                    <a:pt x="24873" y="23022"/>
                    <a:pt x="25035" y="22892"/>
                  </a:cubicBezTo>
                  <a:cubicBezTo>
                    <a:pt x="25075" y="22530"/>
                    <a:pt x="25104" y="22337"/>
                    <a:pt x="25138" y="22154"/>
                  </a:cubicBezTo>
                  <a:cubicBezTo>
                    <a:pt x="25106" y="22082"/>
                    <a:pt x="25047" y="22006"/>
                    <a:pt x="24927" y="21920"/>
                  </a:cubicBezTo>
                  <a:lnTo>
                    <a:pt x="24927" y="21920"/>
                  </a:lnTo>
                  <a:cubicBezTo>
                    <a:pt x="24934" y="21920"/>
                    <a:pt x="24940" y="21921"/>
                    <a:pt x="24946" y="21921"/>
                  </a:cubicBezTo>
                  <a:cubicBezTo>
                    <a:pt x="25142" y="21921"/>
                    <a:pt x="24944" y="21742"/>
                    <a:pt x="25032" y="21742"/>
                  </a:cubicBezTo>
                  <a:cubicBezTo>
                    <a:pt x="25058" y="21742"/>
                    <a:pt x="25109" y="21758"/>
                    <a:pt x="25203" y="21798"/>
                  </a:cubicBezTo>
                  <a:cubicBezTo>
                    <a:pt x="25209" y="21762"/>
                    <a:pt x="25215" y="21725"/>
                    <a:pt x="25222" y="21683"/>
                  </a:cubicBezTo>
                  <a:lnTo>
                    <a:pt x="25222" y="21683"/>
                  </a:lnTo>
                  <a:cubicBezTo>
                    <a:pt x="25221" y="21683"/>
                    <a:pt x="25221" y="21683"/>
                    <a:pt x="25221" y="21683"/>
                  </a:cubicBezTo>
                  <a:cubicBezTo>
                    <a:pt x="25204" y="21683"/>
                    <a:pt x="25177" y="21550"/>
                    <a:pt x="25167" y="21537"/>
                  </a:cubicBezTo>
                  <a:cubicBezTo>
                    <a:pt x="25222" y="21474"/>
                    <a:pt x="25253" y="21039"/>
                    <a:pt x="25226" y="20742"/>
                  </a:cubicBezTo>
                  <a:lnTo>
                    <a:pt x="25226" y="20742"/>
                  </a:lnTo>
                  <a:lnTo>
                    <a:pt x="25203" y="20755"/>
                  </a:lnTo>
                  <a:cubicBezTo>
                    <a:pt x="24511" y="20379"/>
                    <a:pt x="24847" y="20177"/>
                    <a:pt x="25222" y="19985"/>
                  </a:cubicBezTo>
                  <a:cubicBezTo>
                    <a:pt x="25211" y="19859"/>
                    <a:pt x="25201" y="19729"/>
                    <a:pt x="25190" y="19657"/>
                  </a:cubicBezTo>
                  <a:cubicBezTo>
                    <a:pt x="25190" y="19638"/>
                    <a:pt x="25188" y="19622"/>
                    <a:pt x="25188" y="19605"/>
                  </a:cubicBezTo>
                  <a:cubicBezTo>
                    <a:pt x="25114" y="19615"/>
                    <a:pt x="25041" y="19636"/>
                    <a:pt x="24971" y="19664"/>
                  </a:cubicBezTo>
                  <a:cubicBezTo>
                    <a:pt x="24876" y="19604"/>
                    <a:pt x="24842" y="19448"/>
                    <a:pt x="25082" y="19448"/>
                  </a:cubicBezTo>
                  <a:cubicBezTo>
                    <a:pt x="25111" y="19448"/>
                    <a:pt x="25144" y="19450"/>
                    <a:pt x="25182" y="19455"/>
                  </a:cubicBezTo>
                  <a:cubicBezTo>
                    <a:pt x="25180" y="19338"/>
                    <a:pt x="25182" y="19222"/>
                    <a:pt x="25192" y="19104"/>
                  </a:cubicBezTo>
                  <a:cubicBezTo>
                    <a:pt x="25112" y="18928"/>
                    <a:pt x="25146" y="18755"/>
                    <a:pt x="25112" y="18606"/>
                  </a:cubicBezTo>
                  <a:cubicBezTo>
                    <a:pt x="25165" y="18126"/>
                    <a:pt x="25337" y="17674"/>
                    <a:pt x="25596" y="17115"/>
                  </a:cubicBezTo>
                  <a:cubicBezTo>
                    <a:pt x="25602" y="17115"/>
                    <a:pt x="25609" y="17116"/>
                    <a:pt x="25615" y="17116"/>
                  </a:cubicBezTo>
                  <a:cubicBezTo>
                    <a:pt x="25633" y="17116"/>
                    <a:pt x="25651" y="17113"/>
                    <a:pt x="25670" y="17109"/>
                  </a:cubicBezTo>
                  <a:cubicBezTo>
                    <a:pt x="25981" y="16236"/>
                    <a:pt x="26128" y="15403"/>
                    <a:pt x="25994" y="14875"/>
                  </a:cubicBezTo>
                  <a:cubicBezTo>
                    <a:pt x="25945" y="14522"/>
                    <a:pt x="25836" y="14339"/>
                    <a:pt x="25876" y="14309"/>
                  </a:cubicBezTo>
                  <a:cubicBezTo>
                    <a:pt x="25768" y="14158"/>
                    <a:pt x="25661" y="13782"/>
                    <a:pt x="25676" y="13737"/>
                  </a:cubicBezTo>
                  <a:cubicBezTo>
                    <a:pt x="25577" y="13294"/>
                    <a:pt x="25348" y="13260"/>
                    <a:pt x="25226" y="12829"/>
                  </a:cubicBezTo>
                  <a:lnTo>
                    <a:pt x="25226" y="12829"/>
                  </a:lnTo>
                  <a:cubicBezTo>
                    <a:pt x="25235" y="12897"/>
                    <a:pt x="25230" y="12920"/>
                    <a:pt x="25220" y="12920"/>
                  </a:cubicBezTo>
                  <a:cubicBezTo>
                    <a:pt x="25203" y="12920"/>
                    <a:pt x="25172" y="12861"/>
                    <a:pt x="25161" y="12837"/>
                  </a:cubicBezTo>
                  <a:cubicBezTo>
                    <a:pt x="25131" y="12770"/>
                    <a:pt x="25045" y="12543"/>
                    <a:pt x="24948" y="12381"/>
                  </a:cubicBezTo>
                  <a:cubicBezTo>
                    <a:pt x="24935" y="12368"/>
                    <a:pt x="24924" y="12363"/>
                    <a:pt x="24916" y="12363"/>
                  </a:cubicBezTo>
                  <a:cubicBezTo>
                    <a:pt x="24908" y="12363"/>
                    <a:pt x="24902" y="12368"/>
                    <a:pt x="24898" y="12377"/>
                  </a:cubicBezTo>
                  <a:cubicBezTo>
                    <a:pt x="24831" y="12217"/>
                    <a:pt x="24732" y="11935"/>
                    <a:pt x="24660" y="11876"/>
                  </a:cubicBezTo>
                  <a:cubicBezTo>
                    <a:pt x="24664" y="11845"/>
                    <a:pt x="24667" y="11813"/>
                    <a:pt x="24667" y="11784"/>
                  </a:cubicBezTo>
                  <a:cubicBezTo>
                    <a:pt x="24521" y="11630"/>
                    <a:pt x="24368" y="11346"/>
                    <a:pt x="24208" y="11275"/>
                  </a:cubicBezTo>
                  <a:cubicBezTo>
                    <a:pt x="24101" y="10955"/>
                    <a:pt x="24036" y="10524"/>
                    <a:pt x="23941" y="10183"/>
                  </a:cubicBezTo>
                  <a:cubicBezTo>
                    <a:pt x="23929" y="10201"/>
                    <a:pt x="23918" y="10208"/>
                    <a:pt x="23908" y="10208"/>
                  </a:cubicBezTo>
                  <a:cubicBezTo>
                    <a:pt x="23851" y="10208"/>
                    <a:pt x="23842" y="9936"/>
                    <a:pt x="23855" y="9752"/>
                  </a:cubicBezTo>
                  <a:cubicBezTo>
                    <a:pt x="23834" y="9738"/>
                    <a:pt x="23855" y="9599"/>
                    <a:pt x="23909" y="9458"/>
                  </a:cubicBezTo>
                  <a:cubicBezTo>
                    <a:pt x="23869" y="9300"/>
                    <a:pt x="23842" y="9250"/>
                    <a:pt x="23811" y="9212"/>
                  </a:cubicBezTo>
                  <a:cubicBezTo>
                    <a:pt x="23769" y="8850"/>
                    <a:pt x="23659" y="8394"/>
                    <a:pt x="23676" y="8171"/>
                  </a:cubicBezTo>
                  <a:lnTo>
                    <a:pt x="23676" y="8171"/>
                  </a:lnTo>
                  <a:cubicBezTo>
                    <a:pt x="23632" y="8190"/>
                    <a:pt x="23598" y="8192"/>
                    <a:pt x="23590" y="8215"/>
                  </a:cubicBezTo>
                  <a:cubicBezTo>
                    <a:pt x="23485" y="7765"/>
                    <a:pt x="23350" y="7380"/>
                    <a:pt x="23066" y="7235"/>
                  </a:cubicBezTo>
                  <a:cubicBezTo>
                    <a:pt x="22793" y="7054"/>
                    <a:pt x="22513" y="6753"/>
                    <a:pt x="22324" y="6369"/>
                  </a:cubicBezTo>
                  <a:cubicBezTo>
                    <a:pt x="22134" y="6156"/>
                    <a:pt x="21695" y="5946"/>
                    <a:pt x="21382" y="5826"/>
                  </a:cubicBezTo>
                  <a:cubicBezTo>
                    <a:pt x="21302" y="5826"/>
                    <a:pt x="21141" y="5643"/>
                    <a:pt x="21080" y="5643"/>
                  </a:cubicBezTo>
                  <a:cubicBezTo>
                    <a:pt x="21074" y="5643"/>
                    <a:pt x="21070" y="5644"/>
                    <a:pt x="21066" y="5647"/>
                  </a:cubicBezTo>
                  <a:cubicBezTo>
                    <a:pt x="20898" y="5466"/>
                    <a:pt x="20841" y="5466"/>
                    <a:pt x="20660" y="5363"/>
                  </a:cubicBezTo>
                  <a:cubicBezTo>
                    <a:pt x="20660" y="5346"/>
                    <a:pt x="20660" y="5330"/>
                    <a:pt x="20656" y="5309"/>
                  </a:cubicBezTo>
                  <a:cubicBezTo>
                    <a:pt x="20257" y="5294"/>
                    <a:pt x="20092" y="5010"/>
                    <a:pt x="19971" y="4838"/>
                  </a:cubicBezTo>
                  <a:cubicBezTo>
                    <a:pt x="19769" y="4770"/>
                    <a:pt x="19350" y="4425"/>
                    <a:pt x="19251" y="4303"/>
                  </a:cubicBezTo>
                  <a:cubicBezTo>
                    <a:pt x="19033" y="3950"/>
                    <a:pt x="18841" y="3874"/>
                    <a:pt x="18778" y="3490"/>
                  </a:cubicBezTo>
                  <a:cubicBezTo>
                    <a:pt x="18667" y="3466"/>
                    <a:pt x="18726" y="3368"/>
                    <a:pt x="18620" y="3353"/>
                  </a:cubicBezTo>
                  <a:cubicBezTo>
                    <a:pt x="18608" y="3344"/>
                    <a:pt x="18599" y="3340"/>
                    <a:pt x="18589" y="3334"/>
                  </a:cubicBezTo>
                  <a:cubicBezTo>
                    <a:pt x="18583" y="3071"/>
                    <a:pt x="18370" y="2810"/>
                    <a:pt x="17863" y="2554"/>
                  </a:cubicBezTo>
                  <a:cubicBezTo>
                    <a:pt x="17876" y="2537"/>
                    <a:pt x="17891" y="2520"/>
                    <a:pt x="17905" y="2505"/>
                  </a:cubicBezTo>
                  <a:cubicBezTo>
                    <a:pt x="17695" y="2167"/>
                    <a:pt x="17289" y="2001"/>
                    <a:pt x="16967" y="1879"/>
                  </a:cubicBezTo>
                  <a:cubicBezTo>
                    <a:pt x="16770" y="1849"/>
                    <a:pt x="16881" y="1824"/>
                    <a:pt x="16597" y="1679"/>
                  </a:cubicBezTo>
                  <a:cubicBezTo>
                    <a:pt x="16575" y="1679"/>
                    <a:pt x="16554" y="1680"/>
                    <a:pt x="16534" y="1680"/>
                  </a:cubicBezTo>
                  <a:cubicBezTo>
                    <a:pt x="16354" y="1680"/>
                    <a:pt x="16298" y="1658"/>
                    <a:pt x="16232" y="1658"/>
                  </a:cubicBezTo>
                  <a:cubicBezTo>
                    <a:pt x="16198" y="1658"/>
                    <a:pt x="16161" y="1664"/>
                    <a:pt x="16103" y="1681"/>
                  </a:cubicBezTo>
                  <a:cubicBezTo>
                    <a:pt x="16013" y="1662"/>
                    <a:pt x="16055" y="1664"/>
                    <a:pt x="16141" y="1660"/>
                  </a:cubicBezTo>
                  <a:cubicBezTo>
                    <a:pt x="15627" y="1544"/>
                    <a:pt x="15347" y="1487"/>
                    <a:pt x="15038" y="1487"/>
                  </a:cubicBezTo>
                  <a:cubicBezTo>
                    <a:pt x="15021" y="1487"/>
                    <a:pt x="15005" y="1487"/>
                    <a:pt x="14988" y="1487"/>
                  </a:cubicBezTo>
                  <a:cubicBezTo>
                    <a:pt x="14979" y="1483"/>
                    <a:pt x="14968" y="1479"/>
                    <a:pt x="14960" y="1479"/>
                  </a:cubicBezTo>
                  <a:cubicBezTo>
                    <a:pt x="14947" y="1479"/>
                    <a:pt x="14942" y="1488"/>
                    <a:pt x="14957" y="1519"/>
                  </a:cubicBezTo>
                  <a:cubicBezTo>
                    <a:pt x="14721" y="1517"/>
                    <a:pt x="14576" y="1487"/>
                    <a:pt x="14566" y="1456"/>
                  </a:cubicBezTo>
                  <a:cubicBezTo>
                    <a:pt x="14478" y="1408"/>
                    <a:pt x="14123" y="1453"/>
                    <a:pt x="14114" y="1365"/>
                  </a:cubicBezTo>
                  <a:lnTo>
                    <a:pt x="14114" y="1365"/>
                  </a:lnTo>
                  <a:cubicBezTo>
                    <a:pt x="14106" y="1378"/>
                    <a:pt x="13983" y="1425"/>
                    <a:pt x="13906" y="1425"/>
                  </a:cubicBezTo>
                  <a:cubicBezTo>
                    <a:pt x="13890" y="1425"/>
                    <a:pt x="13876" y="1423"/>
                    <a:pt x="13865" y="1418"/>
                  </a:cubicBezTo>
                  <a:cubicBezTo>
                    <a:pt x="13653" y="1418"/>
                    <a:pt x="13388" y="1336"/>
                    <a:pt x="13203" y="1286"/>
                  </a:cubicBezTo>
                  <a:cubicBezTo>
                    <a:pt x="12822" y="1286"/>
                    <a:pt x="12568" y="1248"/>
                    <a:pt x="12202" y="1084"/>
                  </a:cubicBezTo>
                  <a:cubicBezTo>
                    <a:pt x="12248" y="1000"/>
                    <a:pt x="11969" y="1029"/>
                    <a:pt x="11952" y="857"/>
                  </a:cubicBezTo>
                  <a:cubicBezTo>
                    <a:pt x="11809" y="777"/>
                    <a:pt x="11655" y="714"/>
                    <a:pt x="11498" y="672"/>
                  </a:cubicBezTo>
                  <a:cubicBezTo>
                    <a:pt x="11498" y="640"/>
                    <a:pt x="11483" y="611"/>
                    <a:pt x="11458" y="594"/>
                  </a:cubicBezTo>
                  <a:cubicBezTo>
                    <a:pt x="11136" y="379"/>
                    <a:pt x="10726" y="238"/>
                    <a:pt x="10360" y="148"/>
                  </a:cubicBezTo>
                  <a:cubicBezTo>
                    <a:pt x="10067" y="26"/>
                    <a:pt x="9704" y="17"/>
                    <a:pt x="91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73" name="Google Shape;14273;p56"/>
            <p:cNvSpPr/>
            <p:nvPr/>
          </p:nvSpPr>
          <p:spPr>
            <a:xfrm>
              <a:off x="7225025" y="4598150"/>
              <a:ext cx="7350" cy="10075"/>
            </a:xfrm>
            <a:custGeom>
              <a:avLst/>
              <a:gdLst/>
              <a:ahLst/>
              <a:cxnLst/>
              <a:rect l="l" t="t" r="r" b="b"/>
              <a:pathLst>
                <a:path w="294" h="403" extrusionOk="0">
                  <a:moveTo>
                    <a:pt x="293" y="1"/>
                  </a:moveTo>
                  <a:lnTo>
                    <a:pt x="293" y="1"/>
                  </a:lnTo>
                  <a:cubicBezTo>
                    <a:pt x="209" y="112"/>
                    <a:pt x="119" y="238"/>
                    <a:pt x="15" y="375"/>
                  </a:cubicBezTo>
                  <a:cubicBezTo>
                    <a:pt x="11" y="383"/>
                    <a:pt x="5" y="392"/>
                    <a:pt x="1" y="402"/>
                  </a:cubicBezTo>
                  <a:cubicBezTo>
                    <a:pt x="142" y="308"/>
                    <a:pt x="245" y="165"/>
                    <a:pt x="2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74" name="Google Shape;14274;p56"/>
            <p:cNvSpPr/>
            <p:nvPr/>
          </p:nvSpPr>
          <p:spPr>
            <a:xfrm>
              <a:off x="6723825" y="4623175"/>
              <a:ext cx="29425" cy="25550"/>
            </a:xfrm>
            <a:custGeom>
              <a:avLst/>
              <a:gdLst/>
              <a:ahLst/>
              <a:cxnLst/>
              <a:rect l="l" t="t" r="r" b="b"/>
              <a:pathLst>
                <a:path w="1177" h="1022" extrusionOk="0">
                  <a:moveTo>
                    <a:pt x="348" y="1"/>
                  </a:moveTo>
                  <a:lnTo>
                    <a:pt x="182" y="364"/>
                  </a:lnTo>
                  <a:lnTo>
                    <a:pt x="754" y="156"/>
                  </a:lnTo>
                  <a:lnTo>
                    <a:pt x="754" y="156"/>
                  </a:lnTo>
                  <a:cubicBezTo>
                    <a:pt x="825" y="200"/>
                    <a:pt x="783" y="280"/>
                    <a:pt x="623" y="402"/>
                  </a:cubicBezTo>
                  <a:lnTo>
                    <a:pt x="171" y="387"/>
                  </a:lnTo>
                  <a:lnTo>
                    <a:pt x="1" y="760"/>
                  </a:lnTo>
                  <a:cubicBezTo>
                    <a:pt x="44" y="765"/>
                    <a:pt x="87" y="768"/>
                    <a:pt x="131" y="768"/>
                  </a:cubicBezTo>
                  <a:cubicBezTo>
                    <a:pt x="159" y="768"/>
                    <a:pt x="187" y="766"/>
                    <a:pt x="215" y="764"/>
                  </a:cubicBezTo>
                  <a:cubicBezTo>
                    <a:pt x="306" y="699"/>
                    <a:pt x="386" y="634"/>
                    <a:pt x="472" y="566"/>
                  </a:cubicBezTo>
                  <a:cubicBezTo>
                    <a:pt x="511" y="561"/>
                    <a:pt x="544" y="559"/>
                    <a:pt x="569" y="559"/>
                  </a:cubicBezTo>
                  <a:cubicBezTo>
                    <a:pt x="810" y="559"/>
                    <a:pt x="482" y="759"/>
                    <a:pt x="325" y="909"/>
                  </a:cubicBezTo>
                  <a:cubicBezTo>
                    <a:pt x="323" y="917"/>
                    <a:pt x="318" y="922"/>
                    <a:pt x="312" y="924"/>
                  </a:cubicBezTo>
                  <a:cubicBezTo>
                    <a:pt x="306" y="930"/>
                    <a:pt x="299" y="936"/>
                    <a:pt x="293" y="943"/>
                  </a:cubicBezTo>
                  <a:cubicBezTo>
                    <a:pt x="421" y="995"/>
                    <a:pt x="558" y="1021"/>
                    <a:pt x="695" y="1021"/>
                  </a:cubicBezTo>
                  <a:cubicBezTo>
                    <a:pt x="735" y="1021"/>
                    <a:pt x="776" y="1019"/>
                    <a:pt x="817" y="1014"/>
                  </a:cubicBezTo>
                  <a:lnTo>
                    <a:pt x="1176" y="230"/>
                  </a:lnTo>
                  <a:cubicBezTo>
                    <a:pt x="1139" y="211"/>
                    <a:pt x="1096" y="194"/>
                    <a:pt x="1052" y="169"/>
                  </a:cubicBezTo>
                  <a:cubicBezTo>
                    <a:pt x="978" y="188"/>
                    <a:pt x="923" y="198"/>
                    <a:pt x="879" y="198"/>
                  </a:cubicBezTo>
                  <a:cubicBezTo>
                    <a:pt x="775" y="198"/>
                    <a:pt x="735" y="144"/>
                    <a:pt x="670" y="36"/>
                  </a:cubicBezTo>
                  <a:cubicBezTo>
                    <a:pt x="645" y="27"/>
                    <a:pt x="608" y="23"/>
                    <a:pt x="580" y="23"/>
                  </a:cubicBezTo>
                  <a:cubicBezTo>
                    <a:pt x="541" y="23"/>
                    <a:pt x="522" y="31"/>
                    <a:pt x="596" y="43"/>
                  </a:cubicBezTo>
                  <a:cubicBezTo>
                    <a:pt x="512" y="34"/>
                    <a:pt x="430" y="19"/>
                    <a:pt x="3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75" name="Google Shape;14275;p56"/>
            <p:cNvSpPr/>
            <p:nvPr/>
          </p:nvSpPr>
          <p:spPr>
            <a:xfrm>
              <a:off x="6561850" y="4377700"/>
              <a:ext cx="104425" cy="192250"/>
            </a:xfrm>
            <a:custGeom>
              <a:avLst/>
              <a:gdLst/>
              <a:ahLst/>
              <a:cxnLst/>
              <a:rect l="l" t="t" r="r" b="b"/>
              <a:pathLst>
                <a:path w="4177" h="7690" extrusionOk="0">
                  <a:moveTo>
                    <a:pt x="1021" y="3765"/>
                  </a:moveTo>
                  <a:cubicBezTo>
                    <a:pt x="1143" y="3765"/>
                    <a:pt x="1268" y="3785"/>
                    <a:pt x="1218" y="4009"/>
                  </a:cubicBezTo>
                  <a:cubicBezTo>
                    <a:pt x="1077" y="4001"/>
                    <a:pt x="987" y="3895"/>
                    <a:pt x="856" y="3895"/>
                  </a:cubicBezTo>
                  <a:lnTo>
                    <a:pt x="915" y="3765"/>
                  </a:lnTo>
                  <a:cubicBezTo>
                    <a:pt x="924" y="3765"/>
                    <a:pt x="934" y="3766"/>
                    <a:pt x="944" y="3766"/>
                  </a:cubicBezTo>
                  <a:cubicBezTo>
                    <a:pt x="968" y="3766"/>
                    <a:pt x="995" y="3765"/>
                    <a:pt x="1021" y="3765"/>
                  </a:cubicBezTo>
                  <a:close/>
                  <a:moveTo>
                    <a:pt x="1879" y="4557"/>
                  </a:moveTo>
                  <a:cubicBezTo>
                    <a:pt x="1999" y="4557"/>
                    <a:pt x="2125" y="4621"/>
                    <a:pt x="2254" y="4621"/>
                  </a:cubicBezTo>
                  <a:cubicBezTo>
                    <a:pt x="2273" y="4621"/>
                    <a:pt x="2292" y="4620"/>
                    <a:pt x="2312" y="4617"/>
                  </a:cubicBezTo>
                  <a:lnTo>
                    <a:pt x="2312" y="4617"/>
                  </a:lnTo>
                  <a:cubicBezTo>
                    <a:pt x="2688" y="4684"/>
                    <a:pt x="2387" y="4865"/>
                    <a:pt x="2244" y="5044"/>
                  </a:cubicBezTo>
                  <a:cubicBezTo>
                    <a:pt x="2150" y="4845"/>
                    <a:pt x="1766" y="4687"/>
                    <a:pt x="1661" y="4687"/>
                  </a:cubicBezTo>
                  <a:cubicBezTo>
                    <a:pt x="1655" y="4687"/>
                    <a:pt x="1651" y="4687"/>
                    <a:pt x="1647" y="4688"/>
                  </a:cubicBezTo>
                  <a:cubicBezTo>
                    <a:pt x="1720" y="4587"/>
                    <a:pt x="1798" y="4557"/>
                    <a:pt x="1879" y="4557"/>
                  </a:cubicBezTo>
                  <a:close/>
                  <a:moveTo>
                    <a:pt x="2244" y="5044"/>
                  </a:moveTo>
                  <a:lnTo>
                    <a:pt x="2244" y="5044"/>
                  </a:lnTo>
                  <a:cubicBezTo>
                    <a:pt x="2278" y="5113"/>
                    <a:pt x="2272" y="5187"/>
                    <a:pt x="2209" y="5262"/>
                  </a:cubicBezTo>
                  <a:cubicBezTo>
                    <a:pt x="2223" y="5275"/>
                    <a:pt x="2238" y="5288"/>
                    <a:pt x="2255" y="5298"/>
                  </a:cubicBezTo>
                  <a:lnTo>
                    <a:pt x="2495" y="5258"/>
                  </a:lnTo>
                  <a:lnTo>
                    <a:pt x="2082" y="5365"/>
                  </a:lnTo>
                  <a:cubicBezTo>
                    <a:pt x="2131" y="5338"/>
                    <a:pt x="2173" y="5302"/>
                    <a:pt x="2209" y="5260"/>
                  </a:cubicBezTo>
                  <a:cubicBezTo>
                    <a:pt x="2148" y="5195"/>
                    <a:pt x="2181" y="5119"/>
                    <a:pt x="2244" y="5044"/>
                  </a:cubicBezTo>
                  <a:close/>
                  <a:moveTo>
                    <a:pt x="869" y="1"/>
                  </a:moveTo>
                  <a:cubicBezTo>
                    <a:pt x="816" y="1"/>
                    <a:pt x="794" y="46"/>
                    <a:pt x="844" y="200"/>
                  </a:cubicBezTo>
                  <a:lnTo>
                    <a:pt x="974" y="257"/>
                  </a:lnTo>
                  <a:cubicBezTo>
                    <a:pt x="795" y="450"/>
                    <a:pt x="787" y="716"/>
                    <a:pt x="576" y="716"/>
                  </a:cubicBezTo>
                  <a:cubicBezTo>
                    <a:pt x="561" y="716"/>
                    <a:pt x="545" y="714"/>
                    <a:pt x="528" y="711"/>
                  </a:cubicBezTo>
                  <a:lnTo>
                    <a:pt x="253" y="232"/>
                  </a:lnTo>
                  <a:cubicBezTo>
                    <a:pt x="232" y="411"/>
                    <a:pt x="196" y="579"/>
                    <a:pt x="164" y="810"/>
                  </a:cubicBezTo>
                  <a:cubicBezTo>
                    <a:pt x="156" y="823"/>
                    <a:pt x="152" y="836"/>
                    <a:pt x="148" y="848"/>
                  </a:cubicBezTo>
                  <a:cubicBezTo>
                    <a:pt x="125" y="894"/>
                    <a:pt x="106" y="945"/>
                    <a:pt x="91" y="995"/>
                  </a:cubicBezTo>
                  <a:cubicBezTo>
                    <a:pt x="32" y="1206"/>
                    <a:pt x="0" y="1685"/>
                    <a:pt x="0" y="2017"/>
                  </a:cubicBezTo>
                  <a:cubicBezTo>
                    <a:pt x="17" y="2005"/>
                    <a:pt x="42" y="1990"/>
                    <a:pt x="48" y="1990"/>
                  </a:cubicBezTo>
                  <a:cubicBezTo>
                    <a:pt x="52" y="1990"/>
                    <a:pt x="46" y="1997"/>
                    <a:pt x="21" y="2017"/>
                  </a:cubicBezTo>
                  <a:cubicBezTo>
                    <a:pt x="15" y="2577"/>
                    <a:pt x="230" y="2770"/>
                    <a:pt x="305" y="3145"/>
                  </a:cubicBezTo>
                  <a:cubicBezTo>
                    <a:pt x="440" y="3380"/>
                    <a:pt x="596" y="3605"/>
                    <a:pt x="768" y="3815"/>
                  </a:cubicBezTo>
                  <a:lnTo>
                    <a:pt x="783" y="3786"/>
                  </a:lnTo>
                  <a:lnTo>
                    <a:pt x="770" y="3818"/>
                  </a:lnTo>
                  <a:cubicBezTo>
                    <a:pt x="791" y="3845"/>
                    <a:pt x="812" y="3872"/>
                    <a:pt x="833" y="3900"/>
                  </a:cubicBezTo>
                  <a:cubicBezTo>
                    <a:pt x="840" y="3897"/>
                    <a:pt x="848" y="3897"/>
                    <a:pt x="856" y="3895"/>
                  </a:cubicBezTo>
                  <a:lnTo>
                    <a:pt x="856" y="3895"/>
                  </a:lnTo>
                  <a:lnTo>
                    <a:pt x="846" y="3916"/>
                  </a:lnTo>
                  <a:cubicBezTo>
                    <a:pt x="869" y="3946"/>
                    <a:pt x="892" y="3975"/>
                    <a:pt x="915" y="4005"/>
                  </a:cubicBezTo>
                  <a:cubicBezTo>
                    <a:pt x="1147" y="4280"/>
                    <a:pt x="1407" y="4581"/>
                    <a:pt x="1613" y="4896"/>
                  </a:cubicBezTo>
                  <a:cubicBezTo>
                    <a:pt x="1693" y="4915"/>
                    <a:pt x="1902" y="5060"/>
                    <a:pt x="1893" y="5235"/>
                  </a:cubicBezTo>
                  <a:cubicBezTo>
                    <a:pt x="1992" y="5384"/>
                    <a:pt x="2112" y="5421"/>
                    <a:pt x="2216" y="5421"/>
                  </a:cubicBezTo>
                  <a:cubicBezTo>
                    <a:pt x="2225" y="5421"/>
                    <a:pt x="2234" y="5421"/>
                    <a:pt x="2242" y="5420"/>
                  </a:cubicBezTo>
                  <a:cubicBezTo>
                    <a:pt x="2261" y="5452"/>
                    <a:pt x="2272" y="5485"/>
                    <a:pt x="2276" y="5521"/>
                  </a:cubicBezTo>
                  <a:cubicBezTo>
                    <a:pt x="2284" y="5504"/>
                    <a:pt x="2295" y="5489"/>
                    <a:pt x="2307" y="5477"/>
                  </a:cubicBezTo>
                  <a:cubicBezTo>
                    <a:pt x="2486" y="5624"/>
                    <a:pt x="2598" y="5956"/>
                    <a:pt x="2837" y="6312"/>
                  </a:cubicBezTo>
                  <a:cubicBezTo>
                    <a:pt x="3126" y="6562"/>
                    <a:pt x="3159" y="6804"/>
                    <a:pt x="3418" y="6856"/>
                  </a:cubicBezTo>
                  <a:cubicBezTo>
                    <a:pt x="3407" y="7107"/>
                    <a:pt x="3544" y="7050"/>
                    <a:pt x="3580" y="7334"/>
                  </a:cubicBezTo>
                  <a:cubicBezTo>
                    <a:pt x="3613" y="7407"/>
                    <a:pt x="3609" y="7529"/>
                    <a:pt x="3649" y="7689"/>
                  </a:cubicBezTo>
                  <a:lnTo>
                    <a:pt x="4177" y="6533"/>
                  </a:lnTo>
                  <a:cubicBezTo>
                    <a:pt x="4167" y="6505"/>
                    <a:pt x="4162" y="6482"/>
                    <a:pt x="4158" y="6463"/>
                  </a:cubicBezTo>
                  <a:cubicBezTo>
                    <a:pt x="3822" y="6326"/>
                    <a:pt x="3803" y="5891"/>
                    <a:pt x="3548" y="5752"/>
                  </a:cubicBezTo>
                  <a:cubicBezTo>
                    <a:pt x="3276" y="5487"/>
                    <a:pt x="3154" y="5102"/>
                    <a:pt x="2834" y="5102"/>
                  </a:cubicBezTo>
                  <a:cubicBezTo>
                    <a:pt x="2829" y="5102"/>
                    <a:pt x="2825" y="5102"/>
                    <a:pt x="2821" y="5103"/>
                  </a:cubicBezTo>
                  <a:cubicBezTo>
                    <a:pt x="2775" y="4889"/>
                    <a:pt x="2691" y="4734"/>
                    <a:pt x="2612" y="4734"/>
                  </a:cubicBezTo>
                  <a:cubicBezTo>
                    <a:pt x="2590" y="4734"/>
                    <a:pt x="2568" y="4746"/>
                    <a:pt x="2547" y="4772"/>
                  </a:cubicBezTo>
                  <a:cubicBezTo>
                    <a:pt x="2467" y="4461"/>
                    <a:pt x="2194" y="4526"/>
                    <a:pt x="2240" y="4358"/>
                  </a:cubicBezTo>
                  <a:cubicBezTo>
                    <a:pt x="2156" y="4308"/>
                    <a:pt x="2080" y="4244"/>
                    <a:pt x="2015" y="4171"/>
                  </a:cubicBezTo>
                  <a:lnTo>
                    <a:pt x="1780" y="4390"/>
                  </a:lnTo>
                  <a:lnTo>
                    <a:pt x="1651" y="4055"/>
                  </a:lnTo>
                  <a:cubicBezTo>
                    <a:pt x="1693" y="4016"/>
                    <a:pt x="1748" y="3995"/>
                    <a:pt x="1803" y="3995"/>
                  </a:cubicBezTo>
                  <a:cubicBezTo>
                    <a:pt x="1830" y="3995"/>
                    <a:pt x="1858" y="4001"/>
                    <a:pt x="1885" y="4011"/>
                  </a:cubicBezTo>
                  <a:cubicBezTo>
                    <a:pt x="1759" y="3839"/>
                    <a:pt x="1656" y="3670"/>
                    <a:pt x="1475" y="3599"/>
                  </a:cubicBezTo>
                  <a:cubicBezTo>
                    <a:pt x="1399" y="3248"/>
                    <a:pt x="1151" y="3100"/>
                    <a:pt x="995" y="2823"/>
                  </a:cubicBezTo>
                  <a:cubicBezTo>
                    <a:pt x="1025" y="2459"/>
                    <a:pt x="949" y="2402"/>
                    <a:pt x="880" y="2120"/>
                  </a:cubicBezTo>
                  <a:cubicBezTo>
                    <a:pt x="869" y="1956"/>
                    <a:pt x="861" y="1824"/>
                    <a:pt x="854" y="1706"/>
                  </a:cubicBezTo>
                  <a:cubicBezTo>
                    <a:pt x="739" y="1668"/>
                    <a:pt x="617" y="1633"/>
                    <a:pt x="537" y="1513"/>
                  </a:cubicBezTo>
                  <a:lnTo>
                    <a:pt x="537" y="1513"/>
                  </a:lnTo>
                  <a:cubicBezTo>
                    <a:pt x="603" y="1570"/>
                    <a:pt x="650" y="1593"/>
                    <a:pt x="685" y="1593"/>
                  </a:cubicBezTo>
                  <a:cubicBezTo>
                    <a:pt x="813" y="1593"/>
                    <a:pt x="762" y="1272"/>
                    <a:pt x="840" y="1222"/>
                  </a:cubicBezTo>
                  <a:cubicBezTo>
                    <a:pt x="840" y="1193"/>
                    <a:pt x="842" y="1166"/>
                    <a:pt x="844" y="1136"/>
                  </a:cubicBezTo>
                  <a:cubicBezTo>
                    <a:pt x="852" y="1134"/>
                    <a:pt x="860" y="1132"/>
                    <a:pt x="867" y="1132"/>
                  </a:cubicBezTo>
                  <a:cubicBezTo>
                    <a:pt x="885" y="1132"/>
                    <a:pt x="900" y="1144"/>
                    <a:pt x="911" y="1185"/>
                  </a:cubicBezTo>
                  <a:cubicBezTo>
                    <a:pt x="987" y="728"/>
                    <a:pt x="1010" y="438"/>
                    <a:pt x="1052" y="60"/>
                  </a:cubicBezTo>
                  <a:cubicBezTo>
                    <a:pt x="984" y="33"/>
                    <a:pt x="915" y="1"/>
                    <a:pt x="86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76" name="Google Shape;14276;p56"/>
            <p:cNvSpPr/>
            <p:nvPr/>
          </p:nvSpPr>
          <p:spPr>
            <a:xfrm>
              <a:off x="6572650" y="4345875"/>
              <a:ext cx="16400" cy="29800"/>
            </a:xfrm>
            <a:custGeom>
              <a:avLst/>
              <a:gdLst/>
              <a:ahLst/>
              <a:cxnLst/>
              <a:rect l="l" t="t" r="r" b="b"/>
              <a:pathLst>
                <a:path w="656" h="1192" extrusionOk="0">
                  <a:moveTo>
                    <a:pt x="118" y="0"/>
                  </a:moveTo>
                  <a:cubicBezTo>
                    <a:pt x="47" y="0"/>
                    <a:pt x="1" y="63"/>
                    <a:pt x="4" y="287"/>
                  </a:cubicBezTo>
                  <a:cubicBezTo>
                    <a:pt x="73" y="462"/>
                    <a:pt x="204" y="592"/>
                    <a:pt x="399" y="601"/>
                  </a:cubicBezTo>
                  <a:lnTo>
                    <a:pt x="140" y="706"/>
                  </a:lnTo>
                  <a:lnTo>
                    <a:pt x="633" y="1192"/>
                  </a:lnTo>
                  <a:cubicBezTo>
                    <a:pt x="656" y="946"/>
                    <a:pt x="645" y="840"/>
                    <a:pt x="603" y="569"/>
                  </a:cubicBezTo>
                  <a:lnTo>
                    <a:pt x="603" y="569"/>
                  </a:lnTo>
                  <a:cubicBezTo>
                    <a:pt x="604" y="570"/>
                    <a:pt x="604" y="570"/>
                    <a:pt x="604" y="570"/>
                  </a:cubicBezTo>
                  <a:cubicBezTo>
                    <a:pt x="610" y="570"/>
                    <a:pt x="559" y="337"/>
                    <a:pt x="528" y="337"/>
                  </a:cubicBezTo>
                  <a:cubicBezTo>
                    <a:pt x="522" y="337"/>
                    <a:pt x="517" y="345"/>
                    <a:pt x="513" y="363"/>
                  </a:cubicBezTo>
                  <a:cubicBezTo>
                    <a:pt x="525" y="228"/>
                    <a:pt x="525" y="115"/>
                    <a:pt x="530" y="88"/>
                  </a:cubicBezTo>
                  <a:lnTo>
                    <a:pt x="521" y="79"/>
                  </a:lnTo>
                  <a:cubicBezTo>
                    <a:pt x="497" y="96"/>
                    <a:pt x="470" y="102"/>
                    <a:pt x="443" y="102"/>
                  </a:cubicBezTo>
                  <a:cubicBezTo>
                    <a:pt x="334" y="102"/>
                    <a:pt x="207" y="0"/>
                    <a:pt x="11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77" name="Google Shape;14277;p56"/>
            <p:cNvSpPr/>
            <p:nvPr/>
          </p:nvSpPr>
          <p:spPr>
            <a:xfrm>
              <a:off x="7359000" y="4395475"/>
              <a:ext cx="1500" cy="700"/>
            </a:xfrm>
            <a:custGeom>
              <a:avLst/>
              <a:gdLst/>
              <a:ahLst/>
              <a:cxnLst/>
              <a:rect l="l" t="t" r="r" b="b"/>
              <a:pathLst>
                <a:path w="60" h="28" extrusionOk="0">
                  <a:moveTo>
                    <a:pt x="0" y="0"/>
                  </a:moveTo>
                  <a:lnTo>
                    <a:pt x="59" y="28"/>
                  </a:lnTo>
                  <a:lnTo>
                    <a:pt x="59" y="17"/>
                  </a:lnTo>
                  <a:cubicBezTo>
                    <a:pt x="40" y="11"/>
                    <a:pt x="21" y="7"/>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78" name="Google Shape;14278;p56"/>
            <p:cNvSpPr/>
            <p:nvPr/>
          </p:nvSpPr>
          <p:spPr>
            <a:xfrm>
              <a:off x="6722250" y="4170200"/>
              <a:ext cx="59750" cy="209950"/>
            </a:xfrm>
            <a:custGeom>
              <a:avLst/>
              <a:gdLst/>
              <a:ahLst/>
              <a:cxnLst/>
              <a:rect l="l" t="t" r="r" b="b"/>
              <a:pathLst>
                <a:path w="2390" h="8398" extrusionOk="0">
                  <a:moveTo>
                    <a:pt x="789" y="7785"/>
                  </a:moveTo>
                  <a:cubicBezTo>
                    <a:pt x="802" y="7785"/>
                    <a:pt x="819" y="7789"/>
                    <a:pt x="838" y="7796"/>
                  </a:cubicBezTo>
                  <a:lnTo>
                    <a:pt x="770" y="7790"/>
                  </a:lnTo>
                  <a:cubicBezTo>
                    <a:pt x="775" y="7787"/>
                    <a:pt x="781" y="7785"/>
                    <a:pt x="789" y="7785"/>
                  </a:cubicBezTo>
                  <a:close/>
                  <a:moveTo>
                    <a:pt x="1742" y="0"/>
                  </a:moveTo>
                  <a:cubicBezTo>
                    <a:pt x="1736" y="9"/>
                    <a:pt x="1731" y="15"/>
                    <a:pt x="1725" y="19"/>
                  </a:cubicBezTo>
                  <a:lnTo>
                    <a:pt x="1837" y="250"/>
                  </a:lnTo>
                  <a:cubicBezTo>
                    <a:pt x="1801" y="245"/>
                    <a:pt x="1766" y="243"/>
                    <a:pt x="1732" y="243"/>
                  </a:cubicBezTo>
                  <a:cubicBezTo>
                    <a:pt x="1576" y="243"/>
                    <a:pt x="1437" y="293"/>
                    <a:pt x="1302" y="370"/>
                  </a:cubicBezTo>
                  <a:cubicBezTo>
                    <a:pt x="465" y="1893"/>
                    <a:pt x="9" y="3657"/>
                    <a:pt x="1" y="5459"/>
                  </a:cubicBezTo>
                  <a:cubicBezTo>
                    <a:pt x="41" y="6463"/>
                    <a:pt x="238" y="7455"/>
                    <a:pt x="583" y="8397"/>
                  </a:cubicBezTo>
                  <a:cubicBezTo>
                    <a:pt x="634" y="8288"/>
                    <a:pt x="617" y="8145"/>
                    <a:pt x="577" y="7924"/>
                  </a:cubicBezTo>
                  <a:lnTo>
                    <a:pt x="577" y="7924"/>
                  </a:lnTo>
                  <a:cubicBezTo>
                    <a:pt x="724" y="7935"/>
                    <a:pt x="913" y="8086"/>
                    <a:pt x="1050" y="8118"/>
                  </a:cubicBezTo>
                  <a:cubicBezTo>
                    <a:pt x="1029" y="8044"/>
                    <a:pt x="1010" y="7966"/>
                    <a:pt x="989" y="7888"/>
                  </a:cubicBezTo>
                  <a:cubicBezTo>
                    <a:pt x="945" y="7851"/>
                    <a:pt x="894" y="7819"/>
                    <a:pt x="838" y="7796"/>
                  </a:cubicBezTo>
                  <a:lnTo>
                    <a:pt x="838" y="7796"/>
                  </a:lnTo>
                  <a:lnTo>
                    <a:pt x="966" y="7804"/>
                  </a:lnTo>
                  <a:cubicBezTo>
                    <a:pt x="770" y="7033"/>
                    <a:pt x="672" y="6242"/>
                    <a:pt x="672" y="5447"/>
                  </a:cubicBezTo>
                  <a:cubicBezTo>
                    <a:pt x="743" y="3417"/>
                    <a:pt x="1366" y="1571"/>
                    <a:pt x="2390" y="51"/>
                  </a:cubicBezTo>
                  <a:lnTo>
                    <a:pt x="2390" y="51"/>
                  </a:lnTo>
                  <a:cubicBezTo>
                    <a:pt x="2301" y="95"/>
                    <a:pt x="2208" y="133"/>
                    <a:pt x="2101" y="133"/>
                  </a:cubicBezTo>
                  <a:cubicBezTo>
                    <a:pt x="1998" y="133"/>
                    <a:pt x="1881" y="98"/>
                    <a:pt x="174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79" name="Google Shape;14279;p56"/>
            <p:cNvSpPr/>
            <p:nvPr/>
          </p:nvSpPr>
          <p:spPr>
            <a:xfrm>
              <a:off x="6762100" y="4147475"/>
              <a:ext cx="13750" cy="25000"/>
            </a:xfrm>
            <a:custGeom>
              <a:avLst/>
              <a:gdLst/>
              <a:ahLst/>
              <a:cxnLst/>
              <a:rect l="l" t="t" r="r" b="b"/>
              <a:pathLst>
                <a:path w="550" h="1000" extrusionOk="0">
                  <a:moveTo>
                    <a:pt x="548" y="1"/>
                  </a:moveTo>
                  <a:cubicBezTo>
                    <a:pt x="352" y="251"/>
                    <a:pt x="171" y="512"/>
                    <a:pt x="1" y="783"/>
                  </a:cubicBezTo>
                  <a:cubicBezTo>
                    <a:pt x="28" y="852"/>
                    <a:pt x="43" y="926"/>
                    <a:pt x="45" y="1000"/>
                  </a:cubicBezTo>
                  <a:cubicBezTo>
                    <a:pt x="74" y="979"/>
                    <a:pt x="104" y="955"/>
                    <a:pt x="131" y="930"/>
                  </a:cubicBezTo>
                  <a:lnTo>
                    <a:pt x="108" y="884"/>
                  </a:lnTo>
                  <a:lnTo>
                    <a:pt x="108" y="884"/>
                  </a:lnTo>
                  <a:cubicBezTo>
                    <a:pt x="123" y="894"/>
                    <a:pt x="133" y="901"/>
                    <a:pt x="148" y="911"/>
                  </a:cubicBezTo>
                  <a:cubicBezTo>
                    <a:pt x="350" y="705"/>
                    <a:pt x="497" y="352"/>
                    <a:pt x="550" y="3"/>
                  </a:cubicBezTo>
                  <a:cubicBezTo>
                    <a:pt x="550" y="3"/>
                    <a:pt x="548" y="3"/>
                    <a:pt x="5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80" name="Google Shape;14280;p56"/>
            <p:cNvSpPr/>
            <p:nvPr/>
          </p:nvSpPr>
          <p:spPr>
            <a:xfrm>
              <a:off x="6737450" y="4380975"/>
              <a:ext cx="46825" cy="72675"/>
            </a:xfrm>
            <a:custGeom>
              <a:avLst/>
              <a:gdLst/>
              <a:ahLst/>
              <a:cxnLst/>
              <a:rect l="l" t="t" r="r" b="b"/>
              <a:pathLst>
                <a:path w="1873" h="2907" extrusionOk="0">
                  <a:moveTo>
                    <a:pt x="543" y="0"/>
                  </a:moveTo>
                  <a:cubicBezTo>
                    <a:pt x="360" y="6"/>
                    <a:pt x="160" y="6"/>
                    <a:pt x="0" y="34"/>
                  </a:cubicBezTo>
                  <a:cubicBezTo>
                    <a:pt x="390" y="1079"/>
                    <a:pt x="953" y="2050"/>
                    <a:pt x="1670" y="2906"/>
                  </a:cubicBezTo>
                  <a:lnTo>
                    <a:pt x="1872" y="2463"/>
                  </a:lnTo>
                  <a:cubicBezTo>
                    <a:pt x="1822" y="2397"/>
                    <a:pt x="1773" y="2334"/>
                    <a:pt x="1725" y="2269"/>
                  </a:cubicBezTo>
                  <a:cubicBezTo>
                    <a:pt x="1695" y="2263"/>
                    <a:pt x="1667" y="2259"/>
                    <a:pt x="1640" y="2259"/>
                  </a:cubicBezTo>
                  <a:cubicBezTo>
                    <a:pt x="1537" y="2259"/>
                    <a:pt x="1456" y="2310"/>
                    <a:pt x="1433" y="2440"/>
                  </a:cubicBezTo>
                  <a:cubicBezTo>
                    <a:pt x="1458" y="2294"/>
                    <a:pt x="1496" y="2153"/>
                    <a:pt x="1544" y="2015"/>
                  </a:cubicBezTo>
                  <a:cubicBezTo>
                    <a:pt x="1414" y="1825"/>
                    <a:pt x="1294" y="1630"/>
                    <a:pt x="1180" y="1430"/>
                  </a:cubicBezTo>
                  <a:lnTo>
                    <a:pt x="1033" y="1615"/>
                  </a:lnTo>
                  <a:lnTo>
                    <a:pt x="964" y="1298"/>
                  </a:lnTo>
                  <a:lnTo>
                    <a:pt x="1105" y="1295"/>
                  </a:lnTo>
                  <a:cubicBezTo>
                    <a:pt x="882" y="881"/>
                    <a:pt x="694" y="448"/>
                    <a:pt x="54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81" name="Google Shape;14281;p56"/>
            <p:cNvSpPr/>
            <p:nvPr/>
          </p:nvSpPr>
          <p:spPr>
            <a:xfrm>
              <a:off x="6865775" y="4506450"/>
              <a:ext cx="4075" cy="1875"/>
            </a:xfrm>
            <a:custGeom>
              <a:avLst/>
              <a:gdLst/>
              <a:ahLst/>
              <a:cxnLst/>
              <a:rect l="l" t="t" r="r" b="b"/>
              <a:pathLst>
                <a:path w="163" h="75" extrusionOk="0">
                  <a:moveTo>
                    <a:pt x="1" y="1"/>
                  </a:moveTo>
                  <a:lnTo>
                    <a:pt x="1" y="1"/>
                  </a:lnTo>
                  <a:cubicBezTo>
                    <a:pt x="9" y="51"/>
                    <a:pt x="85" y="60"/>
                    <a:pt x="163" y="74"/>
                  </a:cubicBezTo>
                  <a:cubicBezTo>
                    <a:pt x="110" y="51"/>
                    <a:pt x="53" y="26"/>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82" name="Google Shape;14282;p56"/>
            <p:cNvSpPr/>
            <p:nvPr/>
          </p:nvSpPr>
          <p:spPr>
            <a:xfrm>
              <a:off x="6775875" y="4090550"/>
              <a:ext cx="69125" cy="59925"/>
            </a:xfrm>
            <a:custGeom>
              <a:avLst/>
              <a:gdLst/>
              <a:ahLst/>
              <a:cxnLst/>
              <a:rect l="l" t="t" r="r" b="b"/>
              <a:pathLst>
                <a:path w="2765" h="2397" extrusionOk="0">
                  <a:moveTo>
                    <a:pt x="2621" y="0"/>
                  </a:moveTo>
                  <a:lnTo>
                    <a:pt x="2621" y="0"/>
                  </a:lnTo>
                  <a:cubicBezTo>
                    <a:pt x="1605" y="576"/>
                    <a:pt x="716" y="1350"/>
                    <a:pt x="1" y="2273"/>
                  </a:cubicBezTo>
                  <a:lnTo>
                    <a:pt x="1" y="2282"/>
                  </a:lnTo>
                  <a:cubicBezTo>
                    <a:pt x="139" y="2363"/>
                    <a:pt x="259" y="2397"/>
                    <a:pt x="368" y="2397"/>
                  </a:cubicBezTo>
                  <a:cubicBezTo>
                    <a:pt x="815" y="2397"/>
                    <a:pt x="1063" y="1834"/>
                    <a:pt x="1486" y="1741"/>
                  </a:cubicBezTo>
                  <a:cubicBezTo>
                    <a:pt x="1629" y="1598"/>
                    <a:pt x="1778" y="1460"/>
                    <a:pt x="1931" y="1327"/>
                  </a:cubicBezTo>
                  <a:lnTo>
                    <a:pt x="1933" y="1308"/>
                  </a:lnTo>
                  <a:lnTo>
                    <a:pt x="1946" y="1314"/>
                  </a:lnTo>
                  <a:cubicBezTo>
                    <a:pt x="2051" y="1222"/>
                    <a:pt x="2161" y="1134"/>
                    <a:pt x="2270" y="1047"/>
                  </a:cubicBezTo>
                  <a:lnTo>
                    <a:pt x="2270" y="1047"/>
                  </a:lnTo>
                  <a:cubicBezTo>
                    <a:pt x="2245" y="1052"/>
                    <a:pt x="2215" y="1054"/>
                    <a:pt x="2186" y="1060"/>
                  </a:cubicBezTo>
                  <a:cubicBezTo>
                    <a:pt x="2318" y="970"/>
                    <a:pt x="2440" y="593"/>
                    <a:pt x="2764" y="513"/>
                  </a:cubicBezTo>
                  <a:lnTo>
                    <a:pt x="2436" y="227"/>
                  </a:lnTo>
                  <a:cubicBezTo>
                    <a:pt x="2484" y="141"/>
                    <a:pt x="2548" y="65"/>
                    <a:pt x="262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83" name="Google Shape;14283;p56"/>
            <p:cNvSpPr/>
            <p:nvPr/>
          </p:nvSpPr>
          <p:spPr>
            <a:xfrm>
              <a:off x="6800075" y="4465075"/>
              <a:ext cx="21525" cy="24700"/>
            </a:xfrm>
            <a:custGeom>
              <a:avLst/>
              <a:gdLst/>
              <a:ahLst/>
              <a:cxnLst/>
              <a:rect l="l" t="t" r="r" b="b"/>
              <a:pathLst>
                <a:path w="861" h="988" extrusionOk="0">
                  <a:moveTo>
                    <a:pt x="192" y="1"/>
                  </a:moveTo>
                  <a:lnTo>
                    <a:pt x="0" y="419"/>
                  </a:lnTo>
                  <a:cubicBezTo>
                    <a:pt x="215" y="619"/>
                    <a:pt x="440" y="808"/>
                    <a:pt x="673" y="987"/>
                  </a:cubicBezTo>
                  <a:lnTo>
                    <a:pt x="860" y="575"/>
                  </a:lnTo>
                  <a:cubicBezTo>
                    <a:pt x="629" y="394"/>
                    <a:pt x="404" y="203"/>
                    <a:pt x="19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84" name="Google Shape;14284;p56"/>
            <p:cNvSpPr/>
            <p:nvPr/>
          </p:nvSpPr>
          <p:spPr>
            <a:xfrm>
              <a:off x="6823050" y="4484075"/>
              <a:ext cx="18475" cy="13775"/>
            </a:xfrm>
            <a:custGeom>
              <a:avLst/>
              <a:gdLst/>
              <a:ahLst/>
              <a:cxnLst/>
              <a:rect l="l" t="t" r="r" b="b"/>
              <a:pathLst>
                <a:path w="739" h="551" extrusionOk="0">
                  <a:moveTo>
                    <a:pt x="189" y="0"/>
                  </a:moveTo>
                  <a:lnTo>
                    <a:pt x="0" y="412"/>
                  </a:lnTo>
                  <a:cubicBezTo>
                    <a:pt x="65" y="461"/>
                    <a:pt x="135" y="505"/>
                    <a:pt x="202" y="551"/>
                  </a:cubicBezTo>
                  <a:cubicBezTo>
                    <a:pt x="318" y="437"/>
                    <a:pt x="551" y="385"/>
                    <a:pt x="738" y="366"/>
                  </a:cubicBezTo>
                  <a:cubicBezTo>
                    <a:pt x="549" y="248"/>
                    <a:pt x="364" y="128"/>
                    <a:pt x="18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85" name="Google Shape;14285;p56"/>
            <p:cNvSpPr/>
            <p:nvPr/>
          </p:nvSpPr>
          <p:spPr>
            <a:xfrm>
              <a:off x="6872100" y="4509725"/>
              <a:ext cx="5375" cy="4800"/>
            </a:xfrm>
            <a:custGeom>
              <a:avLst/>
              <a:gdLst/>
              <a:ahLst/>
              <a:cxnLst/>
              <a:rect l="l" t="t" r="r" b="b"/>
              <a:pathLst>
                <a:path w="215" h="192" extrusionOk="0">
                  <a:moveTo>
                    <a:pt x="30" y="0"/>
                  </a:moveTo>
                  <a:lnTo>
                    <a:pt x="30" y="0"/>
                  </a:lnTo>
                  <a:cubicBezTo>
                    <a:pt x="59" y="34"/>
                    <a:pt x="59" y="91"/>
                    <a:pt x="0" y="192"/>
                  </a:cubicBezTo>
                  <a:cubicBezTo>
                    <a:pt x="80" y="173"/>
                    <a:pt x="154" y="133"/>
                    <a:pt x="215" y="78"/>
                  </a:cubicBezTo>
                  <a:cubicBezTo>
                    <a:pt x="152" y="53"/>
                    <a:pt x="91" y="25"/>
                    <a:pt x="3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86" name="Google Shape;14286;p56"/>
            <p:cNvSpPr/>
            <p:nvPr/>
          </p:nvSpPr>
          <p:spPr>
            <a:xfrm>
              <a:off x="6784975" y="4449475"/>
              <a:ext cx="18375" cy="24675"/>
            </a:xfrm>
            <a:custGeom>
              <a:avLst/>
              <a:gdLst/>
              <a:ahLst/>
              <a:cxnLst/>
              <a:rect l="l" t="t" r="r" b="b"/>
              <a:pathLst>
                <a:path w="735" h="987" extrusionOk="0">
                  <a:moveTo>
                    <a:pt x="198" y="0"/>
                  </a:moveTo>
                  <a:lnTo>
                    <a:pt x="1" y="433"/>
                  </a:lnTo>
                  <a:cubicBezTo>
                    <a:pt x="175" y="625"/>
                    <a:pt x="356" y="810"/>
                    <a:pt x="543" y="987"/>
                  </a:cubicBezTo>
                  <a:lnTo>
                    <a:pt x="735" y="570"/>
                  </a:lnTo>
                  <a:cubicBezTo>
                    <a:pt x="547" y="387"/>
                    <a:pt x="369" y="198"/>
                    <a:pt x="19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87" name="Google Shape;14287;p56"/>
            <p:cNvSpPr/>
            <p:nvPr/>
          </p:nvSpPr>
          <p:spPr>
            <a:xfrm>
              <a:off x="6875875" y="4067775"/>
              <a:ext cx="26575" cy="12000"/>
            </a:xfrm>
            <a:custGeom>
              <a:avLst/>
              <a:gdLst/>
              <a:ahLst/>
              <a:cxnLst/>
              <a:rect l="l" t="t" r="r" b="b"/>
              <a:pathLst>
                <a:path w="1063" h="480" extrusionOk="0">
                  <a:moveTo>
                    <a:pt x="1063" y="0"/>
                  </a:moveTo>
                  <a:lnTo>
                    <a:pt x="1063" y="0"/>
                  </a:lnTo>
                  <a:cubicBezTo>
                    <a:pt x="703" y="74"/>
                    <a:pt x="348" y="171"/>
                    <a:pt x="1" y="291"/>
                  </a:cubicBezTo>
                  <a:cubicBezTo>
                    <a:pt x="62" y="306"/>
                    <a:pt x="118" y="311"/>
                    <a:pt x="173" y="311"/>
                  </a:cubicBezTo>
                  <a:cubicBezTo>
                    <a:pt x="242" y="311"/>
                    <a:pt x="310" y="304"/>
                    <a:pt x="384" y="304"/>
                  </a:cubicBezTo>
                  <a:cubicBezTo>
                    <a:pt x="529" y="304"/>
                    <a:pt x="699" y="330"/>
                    <a:pt x="958" y="480"/>
                  </a:cubicBezTo>
                  <a:cubicBezTo>
                    <a:pt x="985" y="469"/>
                    <a:pt x="1014" y="461"/>
                    <a:pt x="1044" y="451"/>
                  </a:cubicBezTo>
                  <a:cubicBezTo>
                    <a:pt x="1006" y="303"/>
                    <a:pt x="1012" y="146"/>
                    <a:pt x="106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88" name="Google Shape;14288;p56"/>
            <p:cNvSpPr/>
            <p:nvPr/>
          </p:nvSpPr>
          <p:spPr>
            <a:xfrm>
              <a:off x="6829925" y="4498425"/>
              <a:ext cx="6750" cy="4700"/>
            </a:xfrm>
            <a:custGeom>
              <a:avLst/>
              <a:gdLst/>
              <a:ahLst/>
              <a:cxnLst/>
              <a:rect l="l" t="t" r="r" b="b"/>
              <a:pathLst>
                <a:path w="270" h="188" extrusionOk="0">
                  <a:moveTo>
                    <a:pt x="148" y="1"/>
                  </a:moveTo>
                  <a:cubicBezTo>
                    <a:pt x="111" y="1"/>
                    <a:pt x="63" y="9"/>
                    <a:pt x="1" y="27"/>
                  </a:cubicBezTo>
                  <a:cubicBezTo>
                    <a:pt x="83" y="82"/>
                    <a:pt x="169" y="135"/>
                    <a:pt x="255" y="187"/>
                  </a:cubicBezTo>
                  <a:cubicBezTo>
                    <a:pt x="268" y="90"/>
                    <a:pt x="270" y="1"/>
                    <a:pt x="1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89" name="Google Shape;14289;p56"/>
            <p:cNvSpPr/>
            <p:nvPr/>
          </p:nvSpPr>
          <p:spPr>
            <a:xfrm>
              <a:off x="6844800" y="4497050"/>
              <a:ext cx="20425" cy="17225"/>
            </a:xfrm>
            <a:custGeom>
              <a:avLst/>
              <a:gdLst/>
              <a:ahLst/>
              <a:cxnLst/>
              <a:rect l="l" t="t" r="r" b="b"/>
              <a:pathLst>
                <a:path w="817" h="689" extrusionOk="0">
                  <a:moveTo>
                    <a:pt x="123" y="0"/>
                  </a:moveTo>
                  <a:lnTo>
                    <a:pt x="123" y="0"/>
                  </a:lnTo>
                  <a:cubicBezTo>
                    <a:pt x="125" y="148"/>
                    <a:pt x="51" y="324"/>
                    <a:pt x="1" y="442"/>
                  </a:cubicBezTo>
                  <a:lnTo>
                    <a:pt x="1" y="444"/>
                  </a:lnTo>
                  <a:cubicBezTo>
                    <a:pt x="154" y="530"/>
                    <a:pt x="310" y="610"/>
                    <a:pt x="468" y="688"/>
                  </a:cubicBezTo>
                  <a:cubicBezTo>
                    <a:pt x="613" y="575"/>
                    <a:pt x="739" y="465"/>
                    <a:pt x="817" y="368"/>
                  </a:cubicBezTo>
                  <a:cubicBezTo>
                    <a:pt x="577" y="253"/>
                    <a:pt x="346" y="129"/>
                    <a:pt x="12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90" name="Google Shape;14290;p56"/>
            <p:cNvSpPr/>
            <p:nvPr/>
          </p:nvSpPr>
          <p:spPr>
            <a:xfrm>
              <a:off x="6844750" y="4508150"/>
              <a:ext cx="75" cy="75"/>
            </a:xfrm>
            <a:custGeom>
              <a:avLst/>
              <a:gdLst/>
              <a:ahLst/>
              <a:cxnLst/>
              <a:rect l="l" t="t" r="r" b="b"/>
              <a:pathLst>
                <a:path w="3" h="3" extrusionOk="0">
                  <a:moveTo>
                    <a:pt x="1" y="0"/>
                  </a:moveTo>
                  <a:lnTo>
                    <a:pt x="3" y="2"/>
                  </a:lnTo>
                  <a:lnTo>
                    <a:pt x="3"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291" name="Google Shape;14291;p56"/>
            <p:cNvSpPr/>
            <p:nvPr/>
          </p:nvSpPr>
          <p:spPr>
            <a:xfrm>
              <a:off x="6876200" y="4063075"/>
              <a:ext cx="327975" cy="473900"/>
            </a:xfrm>
            <a:custGeom>
              <a:avLst/>
              <a:gdLst/>
              <a:ahLst/>
              <a:cxnLst/>
              <a:rect l="l" t="t" r="r" b="b"/>
              <a:pathLst>
                <a:path w="13119" h="18956" extrusionOk="0">
                  <a:moveTo>
                    <a:pt x="11497" y="4622"/>
                  </a:moveTo>
                  <a:lnTo>
                    <a:pt x="11439" y="5030"/>
                  </a:lnTo>
                  <a:lnTo>
                    <a:pt x="11304" y="4756"/>
                  </a:lnTo>
                  <a:lnTo>
                    <a:pt x="11497" y="4622"/>
                  </a:lnTo>
                  <a:close/>
                  <a:moveTo>
                    <a:pt x="4682" y="1"/>
                  </a:moveTo>
                  <a:cubicBezTo>
                    <a:pt x="4408" y="1"/>
                    <a:pt x="4130" y="18"/>
                    <a:pt x="3851" y="54"/>
                  </a:cubicBezTo>
                  <a:cubicBezTo>
                    <a:pt x="3533" y="22"/>
                    <a:pt x="3215" y="7"/>
                    <a:pt x="2896" y="7"/>
                  </a:cubicBezTo>
                  <a:cubicBezTo>
                    <a:pt x="2469" y="7"/>
                    <a:pt x="2042" y="35"/>
                    <a:pt x="1618" y="92"/>
                  </a:cubicBezTo>
                  <a:cubicBezTo>
                    <a:pt x="1687" y="207"/>
                    <a:pt x="1745" y="288"/>
                    <a:pt x="1829" y="288"/>
                  </a:cubicBezTo>
                  <a:cubicBezTo>
                    <a:pt x="1834" y="288"/>
                    <a:pt x="1839" y="288"/>
                    <a:pt x="1845" y="287"/>
                  </a:cubicBezTo>
                  <a:cubicBezTo>
                    <a:pt x="1872" y="317"/>
                    <a:pt x="1893" y="350"/>
                    <a:pt x="1908" y="388"/>
                  </a:cubicBezTo>
                  <a:cubicBezTo>
                    <a:pt x="2471" y="254"/>
                    <a:pt x="3043" y="174"/>
                    <a:pt x="3622" y="144"/>
                  </a:cubicBezTo>
                  <a:cubicBezTo>
                    <a:pt x="4105" y="165"/>
                    <a:pt x="4587" y="226"/>
                    <a:pt x="5060" y="329"/>
                  </a:cubicBezTo>
                  <a:cubicBezTo>
                    <a:pt x="5104" y="275"/>
                    <a:pt x="5174" y="241"/>
                    <a:pt x="5214" y="165"/>
                  </a:cubicBezTo>
                  <a:cubicBezTo>
                    <a:pt x="5247" y="142"/>
                    <a:pt x="5281" y="132"/>
                    <a:pt x="5315" y="132"/>
                  </a:cubicBezTo>
                  <a:cubicBezTo>
                    <a:pt x="5474" y="132"/>
                    <a:pt x="5628" y="356"/>
                    <a:pt x="5737" y="462"/>
                  </a:cubicBezTo>
                  <a:lnTo>
                    <a:pt x="5718" y="498"/>
                  </a:lnTo>
                  <a:cubicBezTo>
                    <a:pt x="9500" y="1623"/>
                    <a:pt x="12368" y="5246"/>
                    <a:pt x="12450" y="9286"/>
                  </a:cubicBezTo>
                  <a:cubicBezTo>
                    <a:pt x="12219" y="14649"/>
                    <a:pt x="8297" y="18289"/>
                    <a:pt x="3824" y="18863"/>
                  </a:cubicBezTo>
                  <a:cubicBezTo>
                    <a:pt x="3270" y="18808"/>
                    <a:pt x="2719" y="18724"/>
                    <a:pt x="2175" y="18607"/>
                  </a:cubicBezTo>
                  <a:lnTo>
                    <a:pt x="2175" y="18607"/>
                  </a:lnTo>
                  <a:cubicBezTo>
                    <a:pt x="2187" y="18640"/>
                    <a:pt x="2171" y="18682"/>
                    <a:pt x="2341" y="18697"/>
                  </a:cubicBezTo>
                  <a:cubicBezTo>
                    <a:pt x="2292" y="18719"/>
                    <a:pt x="2158" y="18804"/>
                    <a:pt x="2080" y="18804"/>
                  </a:cubicBezTo>
                  <a:cubicBezTo>
                    <a:pt x="2071" y="18804"/>
                    <a:pt x="2062" y="18803"/>
                    <a:pt x="2055" y="18800"/>
                  </a:cubicBezTo>
                  <a:cubicBezTo>
                    <a:pt x="2280" y="18699"/>
                    <a:pt x="1716" y="18689"/>
                    <a:pt x="1931" y="18560"/>
                  </a:cubicBezTo>
                  <a:lnTo>
                    <a:pt x="1973" y="18560"/>
                  </a:lnTo>
                  <a:cubicBezTo>
                    <a:pt x="1340" y="18415"/>
                    <a:pt x="717" y="18217"/>
                    <a:pt x="116" y="17971"/>
                  </a:cubicBezTo>
                  <a:lnTo>
                    <a:pt x="116" y="17971"/>
                  </a:lnTo>
                  <a:lnTo>
                    <a:pt x="135" y="18323"/>
                  </a:lnTo>
                  <a:cubicBezTo>
                    <a:pt x="110" y="18342"/>
                    <a:pt x="82" y="18356"/>
                    <a:pt x="53" y="18369"/>
                  </a:cubicBezTo>
                  <a:lnTo>
                    <a:pt x="0" y="18386"/>
                  </a:lnTo>
                  <a:cubicBezTo>
                    <a:pt x="1012" y="18763"/>
                    <a:pt x="2080" y="18956"/>
                    <a:pt x="3156" y="18956"/>
                  </a:cubicBezTo>
                  <a:cubicBezTo>
                    <a:pt x="3315" y="18956"/>
                    <a:pt x="3473" y="18951"/>
                    <a:pt x="3632" y="18943"/>
                  </a:cubicBezTo>
                  <a:cubicBezTo>
                    <a:pt x="3756" y="18948"/>
                    <a:pt x="3880" y="18951"/>
                    <a:pt x="4003" y="18951"/>
                  </a:cubicBezTo>
                  <a:cubicBezTo>
                    <a:pt x="8961" y="18951"/>
                    <a:pt x="13020" y="14769"/>
                    <a:pt x="13119" y="9265"/>
                  </a:cubicBezTo>
                  <a:cubicBezTo>
                    <a:pt x="12885" y="4565"/>
                    <a:pt x="9133" y="1"/>
                    <a:pt x="468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4295"/>
        <p:cNvGrpSpPr/>
        <p:nvPr/>
      </p:nvGrpSpPr>
      <p:grpSpPr>
        <a:xfrm>
          <a:off x="0" y="0"/>
          <a:ext cx="0" cy="0"/>
          <a:chOff x="0" y="0"/>
          <a:chExt cx="0" cy="0"/>
        </a:xfrm>
      </p:grpSpPr>
      <p:grpSp>
        <p:nvGrpSpPr>
          <p:cNvPr id="14296" name="Google Shape;14296;p57"/>
          <p:cNvGrpSpPr/>
          <p:nvPr/>
        </p:nvGrpSpPr>
        <p:grpSpPr>
          <a:xfrm>
            <a:off x="1351928" y="794948"/>
            <a:ext cx="6440144" cy="3553596"/>
            <a:chOff x="2236450" y="1114375"/>
            <a:chExt cx="4671171" cy="3215051"/>
          </a:xfrm>
        </p:grpSpPr>
        <p:sp>
          <p:nvSpPr>
            <p:cNvPr id="14297" name="Google Shape;14297;p57"/>
            <p:cNvSpPr/>
            <p:nvPr/>
          </p:nvSpPr>
          <p:spPr>
            <a:xfrm>
              <a:off x="2236450" y="1114375"/>
              <a:ext cx="4670946" cy="3129818"/>
            </a:xfrm>
            <a:custGeom>
              <a:avLst/>
              <a:gdLst/>
              <a:ahLst/>
              <a:cxnLst/>
              <a:rect l="l" t="t" r="r" b="b"/>
              <a:pathLst>
                <a:path w="33327" h="27746" extrusionOk="0">
                  <a:moveTo>
                    <a:pt x="28705" y="3485"/>
                  </a:moveTo>
                  <a:cubicBezTo>
                    <a:pt x="28704" y="3487"/>
                    <a:pt x="28702" y="3488"/>
                    <a:pt x="28700" y="3490"/>
                  </a:cubicBezTo>
                  <a:cubicBezTo>
                    <a:pt x="28702" y="3488"/>
                    <a:pt x="28704" y="3487"/>
                    <a:pt x="28705" y="3485"/>
                  </a:cubicBezTo>
                  <a:close/>
                  <a:moveTo>
                    <a:pt x="30529" y="3742"/>
                  </a:moveTo>
                  <a:lnTo>
                    <a:pt x="30529" y="3742"/>
                  </a:lnTo>
                  <a:cubicBezTo>
                    <a:pt x="30529" y="3742"/>
                    <a:pt x="30529" y="3742"/>
                    <a:pt x="30529" y="3742"/>
                  </a:cubicBezTo>
                  <a:lnTo>
                    <a:pt x="30529" y="3742"/>
                  </a:lnTo>
                  <a:cubicBezTo>
                    <a:pt x="30529" y="3742"/>
                    <a:pt x="30529" y="3742"/>
                    <a:pt x="30529" y="3742"/>
                  </a:cubicBezTo>
                  <a:close/>
                  <a:moveTo>
                    <a:pt x="11469" y="26351"/>
                  </a:moveTo>
                  <a:cubicBezTo>
                    <a:pt x="11470" y="26351"/>
                    <a:pt x="11465" y="26355"/>
                    <a:pt x="11456" y="26361"/>
                  </a:cubicBezTo>
                  <a:cubicBezTo>
                    <a:pt x="11465" y="26353"/>
                    <a:pt x="11469" y="26351"/>
                    <a:pt x="11469" y="26351"/>
                  </a:cubicBezTo>
                  <a:close/>
                  <a:moveTo>
                    <a:pt x="8636" y="26584"/>
                  </a:moveTo>
                  <a:cubicBezTo>
                    <a:pt x="8641" y="26584"/>
                    <a:pt x="8645" y="26592"/>
                    <a:pt x="8648" y="26614"/>
                  </a:cubicBezTo>
                  <a:cubicBezTo>
                    <a:pt x="8636" y="26612"/>
                    <a:pt x="8626" y="26609"/>
                    <a:pt x="8617" y="26607"/>
                  </a:cubicBezTo>
                  <a:cubicBezTo>
                    <a:pt x="8611" y="26617"/>
                    <a:pt x="8605" y="26628"/>
                    <a:pt x="8599" y="26628"/>
                  </a:cubicBezTo>
                  <a:cubicBezTo>
                    <a:pt x="8597" y="26628"/>
                    <a:pt x="8595" y="26626"/>
                    <a:pt x="8593" y="26623"/>
                  </a:cubicBezTo>
                  <a:cubicBezTo>
                    <a:pt x="8589" y="26629"/>
                    <a:pt x="8586" y="26632"/>
                    <a:pt x="8583" y="26632"/>
                  </a:cubicBezTo>
                  <a:cubicBezTo>
                    <a:pt x="8573" y="26632"/>
                    <a:pt x="8567" y="26609"/>
                    <a:pt x="8569" y="26609"/>
                  </a:cubicBezTo>
                  <a:lnTo>
                    <a:pt x="8569" y="26609"/>
                  </a:lnTo>
                  <a:cubicBezTo>
                    <a:pt x="8569" y="26609"/>
                    <a:pt x="8571" y="26612"/>
                    <a:pt x="8574" y="26621"/>
                  </a:cubicBezTo>
                  <a:cubicBezTo>
                    <a:pt x="8578" y="26607"/>
                    <a:pt x="8585" y="26602"/>
                    <a:pt x="8594" y="26602"/>
                  </a:cubicBezTo>
                  <a:cubicBezTo>
                    <a:pt x="8601" y="26602"/>
                    <a:pt x="8608" y="26604"/>
                    <a:pt x="8617" y="26607"/>
                  </a:cubicBezTo>
                  <a:cubicBezTo>
                    <a:pt x="8624" y="26595"/>
                    <a:pt x="8630" y="26584"/>
                    <a:pt x="8636" y="26584"/>
                  </a:cubicBezTo>
                  <a:close/>
                  <a:moveTo>
                    <a:pt x="8654" y="26643"/>
                  </a:moveTo>
                  <a:lnTo>
                    <a:pt x="8654" y="26643"/>
                  </a:lnTo>
                  <a:cubicBezTo>
                    <a:pt x="8655" y="26644"/>
                    <a:pt x="8655" y="26644"/>
                    <a:pt x="8655" y="26645"/>
                  </a:cubicBezTo>
                  <a:cubicBezTo>
                    <a:pt x="8655" y="26644"/>
                    <a:pt x="8655" y="26644"/>
                    <a:pt x="8654" y="26643"/>
                  </a:cubicBezTo>
                  <a:close/>
                  <a:moveTo>
                    <a:pt x="15523" y="26659"/>
                  </a:moveTo>
                  <a:cubicBezTo>
                    <a:pt x="15519" y="26659"/>
                    <a:pt x="15515" y="26660"/>
                    <a:pt x="15511" y="26660"/>
                  </a:cubicBezTo>
                  <a:cubicBezTo>
                    <a:pt x="15502" y="26678"/>
                    <a:pt x="15496" y="26688"/>
                    <a:pt x="15492" y="26690"/>
                  </a:cubicBezTo>
                  <a:lnTo>
                    <a:pt x="15492" y="26690"/>
                  </a:lnTo>
                  <a:cubicBezTo>
                    <a:pt x="15622" y="26688"/>
                    <a:pt x="15567" y="26659"/>
                    <a:pt x="15523" y="26659"/>
                  </a:cubicBezTo>
                  <a:close/>
                  <a:moveTo>
                    <a:pt x="15492" y="26690"/>
                  </a:moveTo>
                  <a:cubicBezTo>
                    <a:pt x="15492" y="26690"/>
                    <a:pt x="15491" y="26690"/>
                    <a:pt x="15491" y="26690"/>
                  </a:cubicBezTo>
                  <a:lnTo>
                    <a:pt x="15491" y="26690"/>
                  </a:lnTo>
                  <a:cubicBezTo>
                    <a:pt x="15491" y="26690"/>
                    <a:pt x="15491" y="26690"/>
                    <a:pt x="15491" y="26690"/>
                  </a:cubicBezTo>
                  <a:cubicBezTo>
                    <a:pt x="15492" y="26690"/>
                    <a:pt x="15492" y="26690"/>
                    <a:pt x="15492" y="26690"/>
                  </a:cubicBezTo>
                  <a:close/>
                  <a:moveTo>
                    <a:pt x="6070" y="26928"/>
                  </a:moveTo>
                  <a:lnTo>
                    <a:pt x="6070" y="26928"/>
                  </a:lnTo>
                  <a:cubicBezTo>
                    <a:pt x="6072" y="26928"/>
                    <a:pt x="6074" y="26933"/>
                    <a:pt x="6075" y="26947"/>
                  </a:cubicBezTo>
                  <a:cubicBezTo>
                    <a:pt x="6066" y="26940"/>
                    <a:pt x="6067" y="26928"/>
                    <a:pt x="6070" y="26928"/>
                  </a:cubicBezTo>
                  <a:close/>
                  <a:moveTo>
                    <a:pt x="23157" y="27097"/>
                  </a:moveTo>
                  <a:cubicBezTo>
                    <a:pt x="23156" y="27101"/>
                    <a:pt x="23156" y="27103"/>
                    <a:pt x="23156" y="27103"/>
                  </a:cubicBezTo>
                  <a:cubicBezTo>
                    <a:pt x="23156" y="27103"/>
                    <a:pt x="23156" y="27101"/>
                    <a:pt x="23157" y="27097"/>
                  </a:cubicBezTo>
                  <a:close/>
                  <a:moveTo>
                    <a:pt x="25325" y="27631"/>
                  </a:moveTo>
                  <a:cubicBezTo>
                    <a:pt x="25324" y="27635"/>
                    <a:pt x="25323" y="27636"/>
                    <a:pt x="25323" y="27636"/>
                  </a:cubicBezTo>
                  <a:cubicBezTo>
                    <a:pt x="25323" y="27636"/>
                    <a:pt x="25324" y="27634"/>
                    <a:pt x="25325" y="27631"/>
                  </a:cubicBezTo>
                  <a:lnTo>
                    <a:pt x="25325" y="27631"/>
                  </a:lnTo>
                  <a:cubicBezTo>
                    <a:pt x="25325" y="27631"/>
                    <a:pt x="25325" y="27631"/>
                    <a:pt x="25325" y="27631"/>
                  </a:cubicBezTo>
                  <a:close/>
                  <a:moveTo>
                    <a:pt x="0" y="0"/>
                  </a:moveTo>
                  <a:lnTo>
                    <a:pt x="83" y="26836"/>
                  </a:lnTo>
                  <a:cubicBezTo>
                    <a:pt x="83" y="26798"/>
                    <a:pt x="84" y="26758"/>
                    <a:pt x="83" y="26758"/>
                  </a:cubicBezTo>
                  <a:lnTo>
                    <a:pt x="83" y="26758"/>
                  </a:lnTo>
                  <a:cubicBezTo>
                    <a:pt x="83" y="26758"/>
                    <a:pt x="83" y="26758"/>
                    <a:pt x="83" y="26759"/>
                  </a:cubicBezTo>
                  <a:cubicBezTo>
                    <a:pt x="83" y="26737"/>
                    <a:pt x="83" y="26730"/>
                    <a:pt x="84" y="26696"/>
                  </a:cubicBezTo>
                  <a:cubicBezTo>
                    <a:pt x="90" y="26692"/>
                    <a:pt x="96" y="26690"/>
                    <a:pt x="104" y="26690"/>
                  </a:cubicBezTo>
                  <a:cubicBezTo>
                    <a:pt x="150" y="26690"/>
                    <a:pt x="225" y="26760"/>
                    <a:pt x="281" y="26760"/>
                  </a:cubicBezTo>
                  <a:cubicBezTo>
                    <a:pt x="302" y="26760"/>
                    <a:pt x="320" y="26751"/>
                    <a:pt x="333" y="26724"/>
                  </a:cubicBezTo>
                  <a:cubicBezTo>
                    <a:pt x="371" y="26727"/>
                    <a:pt x="408" y="26764"/>
                    <a:pt x="446" y="26764"/>
                  </a:cubicBezTo>
                  <a:cubicBezTo>
                    <a:pt x="458" y="26764"/>
                    <a:pt x="469" y="26760"/>
                    <a:pt x="481" y="26751"/>
                  </a:cubicBezTo>
                  <a:cubicBezTo>
                    <a:pt x="529" y="26767"/>
                    <a:pt x="577" y="26749"/>
                    <a:pt x="623" y="26794"/>
                  </a:cubicBezTo>
                  <a:cubicBezTo>
                    <a:pt x="628" y="26797"/>
                    <a:pt x="634" y="26798"/>
                    <a:pt x="639" y="26798"/>
                  </a:cubicBezTo>
                  <a:cubicBezTo>
                    <a:pt x="663" y="26798"/>
                    <a:pt x="686" y="26776"/>
                    <a:pt x="710" y="26776"/>
                  </a:cubicBezTo>
                  <a:cubicBezTo>
                    <a:pt x="726" y="26776"/>
                    <a:pt x="743" y="26787"/>
                    <a:pt x="760" y="26827"/>
                  </a:cubicBezTo>
                  <a:cubicBezTo>
                    <a:pt x="780" y="26855"/>
                    <a:pt x="800" y="26862"/>
                    <a:pt x="821" y="26862"/>
                  </a:cubicBezTo>
                  <a:cubicBezTo>
                    <a:pt x="838" y="26862"/>
                    <a:pt x="855" y="26857"/>
                    <a:pt x="873" y="26857"/>
                  </a:cubicBezTo>
                  <a:cubicBezTo>
                    <a:pt x="881" y="26857"/>
                    <a:pt x="889" y="26858"/>
                    <a:pt x="898" y="26861"/>
                  </a:cubicBezTo>
                  <a:cubicBezTo>
                    <a:pt x="914" y="26844"/>
                    <a:pt x="931" y="26823"/>
                    <a:pt x="948" y="26823"/>
                  </a:cubicBezTo>
                  <a:cubicBezTo>
                    <a:pt x="954" y="26823"/>
                    <a:pt x="961" y="26826"/>
                    <a:pt x="967" y="26835"/>
                  </a:cubicBezTo>
                  <a:cubicBezTo>
                    <a:pt x="974" y="26867"/>
                    <a:pt x="982" y="26877"/>
                    <a:pt x="989" y="26877"/>
                  </a:cubicBezTo>
                  <a:cubicBezTo>
                    <a:pt x="1000" y="26877"/>
                    <a:pt x="1011" y="26854"/>
                    <a:pt x="1022" y="26854"/>
                  </a:cubicBezTo>
                  <a:cubicBezTo>
                    <a:pt x="1028" y="26854"/>
                    <a:pt x="1033" y="26859"/>
                    <a:pt x="1039" y="26877"/>
                  </a:cubicBezTo>
                  <a:cubicBezTo>
                    <a:pt x="1049" y="26869"/>
                    <a:pt x="1058" y="26867"/>
                    <a:pt x="1067" y="26867"/>
                  </a:cubicBezTo>
                  <a:cubicBezTo>
                    <a:pt x="1097" y="26867"/>
                    <a:pt x="1118" y="26904"/>
                    <a:pt x="1149" y="26906"/>
                  </a:cubicBezTo>
                  <a:cubicBezTo>
                    <a:pt x="1170" y="26925"/>
                    <a:pt x="1190" y="26937"/>
                    <a:pt x="1209" y="26937"/>
                  </a:cubicBezTo>
                  <a:cubicBezTo>
                    <a:pt x="1229" y="26937"/>
                    <a:pt x="1248" y="26925"/>
                    <a:pt x="1268" y="26897"/>
                  </a:cubicBezTo>
                  <a:cubicBezTo>
                    <a:pt x="1283" y="26875"/>
                    <a:pt x="1297" y="26866"/>
                    <a:pt x="1312" y="26866"/>
                  </a:cubicBezTo>
                  <a:cubicBezTo>
                    <a:pt x="1332" y="26866"/>
                    <a:pt x="1352" y="26885"/>
                    <a:pt x="1371" y="26912"/>
                  </a:cubicBezTo>
                  <a:cubicBezTo>
                    <a:pt x="1386" y="26860"/>
                    <a:pt x="1400" y="26845"/>
                    <a:pt x="1413" y="26845"/>
                  </a:cubicBezTo>
                  <a:cubicBezTo>
                    <a:pt x="1431" y="26845"/>
                    <a:pt x="1448" y="26871"/>
                    <a:pt x="1465" y="26871"/>
                  </a:cubicBezTo>
                  <a:cubicBezTo>
                    <a:pt x="1473" y="26898"/>
                    <a:pt x="1481" y="26907"/>
                    <a:pt x="1489" y="26907"/>
                  </a:cubicBezTo>
                  <a:cubicBezTo>
                    <a:pt x="1504" y="26907"/>
                    <a:pt x="1520" y="26876"/>
                    <a:pt x="1535" y="26876"/>
                  </a:cubicBezTo>
                  <a:cubicBezTo>
                    <a:pt x="1541" y="26876"/>
                    <a:pt x="1546" y="26880"/>
                    <a:pt x="1552" y="26891"/>
                  </a:cubicBezTo>
                  <a:cubicBezTo>
                    <a:pt x="1559" y="26887"/>
                    <a:pt x="1567" y="26886"/>
                    <a:pt x="1574" y="26886"/>
                  </a:cubicBezTo>
                  <a:cubicBezTo>
                    <a:pt x="1591" y="26886"/>
                    <a:pt x="1608" y="26891"/>
                    <a:pt x="1624" y="26891"/>
                  </a:cubicBezTo>
                  <a:cubicBezTo>
                    <a:pt x="1628" y="26891"/>
                    <a:pt x="1631" y="26891"/>
                    <a:pt x="1634" y="26891"/>
                  </a:cubicBezTo>
                  <a:cubicBezTo>
                    <a:pt x="1644" y="26865"/>
                    <a:pt x="1653" y="26847"/>
                    <a:pt x="1661" y="26847"/>
                  </a:cubicBezTo>
                  <a:cubicBezTo>
                    <a:pt x="1672" y="26847"/>
                    <a:pt x="1681" y="26874"/>
                    <a:pt x="1690" y="26947"/>
                  </a:cubicBezTo>
                  <a:cubicBezTo>
                    <a:pt x="1702" y="26963"/>
                    <a:pt x="1720" y="27022"/>
                    <a:pt x="1735" y="27022"/>
                  </a:cubicBezTo>
                  <a:cubicBezTo>
                    <a:pt x="1740" y="27022"/>
                    <a:pt x="1745" y="27015"/>
                    <a:pt x="1749" y="26996"/>
                  </a:cubicBezTo>
                  <a:cubicBezTo>
                    <a:pt x="1761" y="26954"/>
                    <a:pt x="1772" y="26941"/>
                    <a:pt x="1782" y="26941"/>
                  </a:cubicBezTo>
                  <a:cubicBezTo>
                    <a:pt x="1796" y="26941"/>
                    <a:pt x="1809" y="26965"/>
                    <a:pt x="1822" y="26965"/>
                  </a:cubicBezTo>
                  <a:cubicBezTo>
                    <a:pt x="1824" y="26965"/>
                    <a:pt x="1825" y="26965"/>
                    <a:pt x="1826" y="26964"/>
                  </a:cubicBezTo>
                  <a:cubicBezTo>
                    <a:pt x="1829" y="26974"/>
                    <a:pt x="1832" y="26978"/>
                    <a:pt x="1835" y="26978"/>
                  </a:cubicBezTo>
                  <a:cubicBezTo>
                    <a:pt x="1841" y="26978"/>
                    <a:pt x="1848" y="26964"/>
                    <a:pt x="1854" y="26964"/>
                  </a:cubicBezTo>
                  <a:cubicBezTo>
                    <a:pt x="1857" y="26964"/>
                    <a:pt x="1859" y="26966"/>
                    <a:pt x="1861" y="26969"/>
                  </a:cubicBezTo>
                  <a:cubicBezTo>
                    <a:pt x="1872" y="26929"/>
                    <a:pt x="1884" y="26944"/>
                    <a:pt x="1896" y="26899"/>
                  </a:cubicBezTo>
                  <a:cubicBezTo>
                    <a:pt x="1905" y="26816"/>
                    <a:pt x="1914" y="26791"/>
                    <a:pt x="1922" y="26791"/>
                  </a:cubicBezTo>
                  <a:cubicBezTo>
                    <a:pt x="1926" y="26791"/>
                    <a:pt x="1930" y="26796"/>
                    <a:pt x="1934" y="26804"/>
                  </a:cubicBezTo>
                  <a:cubicBezTo>
                    <a:pt x="1937" y="26798"/>
                    <a:pt x="1939" y="26795"/>
                    <a:pt x="1941" y="26795"/>
                  </a:cubicBezTo>
                  <a:cubicBezTo>
                    <a:pt x="1952" y="26795"/>
                    <a:pt x="1964" y="26855"/>
                    <a:pt x="1976" y="26901"/>
                  </a:cubicBezTo>
                  <a:cubicBezTo>
                    <a:pt x="1979" y="26901"/>
                    <a:pt x="1982" y="26901"/>
                    <a:pt x="1984" y="26901"/>
                  </a:cubicBezTo>
                  <a:cubicBezTo>
                    <a:pt x="2015" y="26901"/>
                    <a:pt x="2056" y="26876"/>
                    <a:pt x="2103" y="26876"/>
                  </a:cubicBezTo>
                  <a:cubicBezTo>
                    <a:pt x="2117" y="26876"/>
                    <a:pt x="2131" y="26878"/>
                    <a:pt x="2146" y="26884"/>
                  </a:cubicBezTo>
                  <a:cubicBezTo>
                    <a:pt x="2151" y="26910"/>
                    <a:pt x="2157" y="26918"/>
                    <a:pt x="2163" y="26918"/>
                  </a:cubicBezTo>
                  <a:cubicBezTo>
                    <a:pt x="2172" y="26918"/>
                    <a:pt x="2181" y="26899"/>
                    <a:pt x="2190" y="26899"/>
                  </a:cubicBezTo>
                  <a:cubicBezTo>
                    <a:pt x="2193" y="26899"/>
                    <a:pt x="2195" y="26900"/>
                    <a:pt x="2198" y="26903"/>
                  </a:cubicBezTo>
                  <a:cubicBezTo>
                    <a:pt x="2212" y="26872"/>
                    <a:pt x="2227" y="26840"/>
                    <a:pt x="2241" y="26840"/>
                  </a:cubicBezTo>
                  <a:cubicBezTo>
                    <a:pt x="2246" y="26840"/>
                    <a:pt x="2251" y="26843"/>
                    <a:pt x="2255" y="26851"/>
                  </a:cubicBezTo>
                  <a:cubicBezTo>
                    <a:pt x="2273" y="26902"/>
                    <a:pt x="2292" y="26885"/>
                    <a:pt x="2311" y="26893"/>
                  </a:cubicBezTo>
                  <a:cubicBezTo>
                    <a:pt x="2312" y="26894"/>
                    <a:pt x="2314" y="26894"/>
                    <a:pt x="2315" y="26894"/>
                  </a:cubicBezTo>
                  <a:cubicBezTo>
                    <a:pt x="2331" y="26894"/>
                    <a:pt x="2347" y="26843"/>
                    <a:pt x="2362" y="26843"/>
                  </a:cubicBezTo>
                  <a:cubicBezTo>
                    <a:pt x="2365" y="26843"/>
                    <a:pt x="2368" y="26844"/>
                    <a:pt x="2371" y="26849"/>
                  </a:cubicBezTo>
                  <a:cubicBezTo>
                    <a:pt x="2389" y="26921"/>
                    <a:pt x="2409" y="26868"/>
                    <a:pt x="2428" y="26941"/>
                  </a:cubicBezTo>
                  <a:cubicBezTo>
                    <a:pt x="2432" y="26952"/>
                    <a:pt x="2436" y="26957"/>
                    <a:pt x="2440" y="26957"/>
                  </a:cubicBezTo>
                  <a:cubicBezTo>
                    <a:pt x="2455" y="26957"/>
                    <a:pt x="2472" y="26887"/>
                    <a:pt x="2487" y="26854"/>
                  </a:cubicBezTo>
                  <a:cubicBezTo>
                    <a:pt x="2511" y="26883"/>
                    <a:pt x="2535" y="26914"/>
                    <a:pt x="2558" y="26914"/>
                  </a:cubicBezTo>
                  <a:cubicBezTo>
                    <a:pt x="2570" y="26914"/>
                    <a:pt x="2583" y="26906"/>
                    <a:pt x="2595" y="26884"/>
                  </a:cubicBezTo>
                  <a:cubicBezTo>
                    <a:pt x="2621" y="26874"/>
                    <a:pt x="2642" y="26867"/>
                    <a:pt x="2658" y="26867"/>
                  </a:cubicBezTo>
                  <a:cubicBezTo>
                    <a:pt x="2685" y="26867"/>
                    <a:pt x="2701" y="26886"/>
                    <a:pt x="2717" y="26939"/>
                  </a:cubicBezTo>
                  <a:cubicBezTo>
                    <a:pt x="2725" y="26966"/>
                    <a:pt x="2734" y="26974"/>
                    <a:pt x="2744" y="26974"/>
                  </a:cubicBezTo>
                  <a:cubicBezTo>
                    <a:pt x="2763" y="26974"/>
                    <a:pt x="2788" y="26944"/>
                    <a:pt x="2827" y="26944"/>
                  </a:cubicBezTo>
                  <a:cubicBezTo>
                    <a:pt x="2828" y="26944"/>
                    <a:pt x="2828" y="26944"/>
                    <a:pt x="2829" y="26944"/>
                  </a:cubicBezTo>
                  <a:cubicBezTo>
                    <a:pt x="2846" y="26919"/>
                    <a:pt x="2863" y="26919"/>
                    <a:pt x="2885" y="26888"/>
                  </a:cubicBezTo>
                  <a:cubicBezTo>
                    <a:pt x="2895" y="26932"/>
                    <a:pt x="2905" y="26939"/>
                    <a:pt x="2917" y="26939"/>
                  </a:cubicBezTo>
                  <a:cubicBezTo>
                    <a:pt x="2923" y="26939"/>
                    <a:pt x="2930" y="26937"/>
                    <a:pt x="2937" y="26937"/>
                  </a:cubicBezTo>
                  <a:cubicBezTo>
                    <a:pt x="2944" y="26937"/>
                    <a:pt x="2950" y="26939"/>
                    <a:pt x="2957" y="26948"/>
                  </a:cubicBezTo>
                  <a:cubicBezTo>
                    <a:pt x="2964" y="26951"/>
                    <a:pt x="2972" y="26952"/>
                    <a:pt x="2979" y="26952"/>
                  </a:cubicBezTo>
                  <a:cubicBezTo>
                    <a:pt x="2987" y="26952"/>
                    <a:pt x="2995" y="26951"/>
                    <a:pt x="3004" y="26951"/>
                  </a:cubicBezTo>
                  <a:cubicBezTo>
                    <a:pt x="3019" y="26951"/>
                    <a:pt x="3035" y="26954"/>
                    <a:pt x="3052" y="26969"/>
                  </a:cubicBezTo>
                  <a:cubicBezTo>
                    <a:pt x="3067" y="26984"/>
                    <a:pt x="3083" y="26990"/>
                    <a:pt x="3101" y="26990"/>
                  </a:cubicBezTo>
                  <a:cubicBezTo>
                    <a:pt x="3123" y="26990"/>
                    <a:pt x="3146" y="26980"/>
                    <a:pt x="3171" y="26966"/>
                  </a:cubicBezTo>
                  <a:cubicBezTo>
                    <a:pt x="3192" y="27007"/>
                    <a:pt x="3211" y="27020"/>
                    <a:pt x="3230" y="27020"/>
                  </a:cubicBezTo>
                  <a:cubicBezTo>
                    <a:pt x="3252" y="27020"/>
                    <a:pt x="3273" y="27002"/>
                    <a:pt x="3293" y="26997"/>
                  </a:cubicBezTo>
                  <a:cubicBezTo>
                    <a:pt x="3302" y="27007"/>
                    <a:pt x="3311" y="27010"/>
                    <a:pt x="3320" y="27010"/>
                  </a:cubicBezTo>
                  <a:cubicBezTo>
                    <a:pt x="3343" y="27010"/>
                    <a:pt x="3366" y="26984"/>
                    <a:pt x="3386" y="26984"/>
                  </a:cubicBezTo>
                  <a:cubicBezTo>
                    <a:pt x="3389" y="26984"/>
                    <a:pt x="3392" y="26985"/>
                    <a:pt x="3395" y="26986"/>
                  </a:cubicBezTo>
                  <a:cubicBezTo>
                    <a:pt x="3414" y="26969"/>
                    <a:pt x="3431" y="26963"/>
                    <a:pt x="3447" y="26963"/>
                  </a:cubicBezTo>
                  <a:cubicBezTo>
                    <a:pt x="3476" y="26963"/>
                    <a:pt x="3502" y="26982"/>
                    <a:pt x="3527" y="26982"/>
                  </a:cubicBezTo>
                  <a:cubicBezTo>
                    <a:pt x="3535" y="26982"/>
                    <a:pt x="3544" y="26979"/>
                    <a:pt x="3552" y="26973"/>
                  </a:cubicBezTo>
                  <a:cubicBezTo>
                    <a:pt x="3575" y="26953"/>
                    <a:pt x="3595" y="26929"/>
                    <a:pt x="3613" y="26903"/>
                  </a:cubicBezTo>
                  <a:cubicBezTo>
                    <a:pt x="3632" y="26936"/>
                    <a:pt x="3650" y="26915"/>
                    <a:pt x="3666" y="26953"/>
                  </a:cubicBezTo>
                  <a:cubicBezTo>
                    <a:pt x="3678" y="26975"/>
                    <a:pt x="3689" y="26983"/>
                    <a:pt x="3701" y="26983"/>
                  </a:cubicBezTo>
                  <a:cubicBezTo>
                    <a:pt x="3723" y="26983"/>
                    <a:pt x="3744" y="26953"/>
                    <a:pt x="3768" y="26939"/>
                  </a:cubicBezTo>
                  <a:cubicBezTo>
                    <a:pt x="3782" y="26946"/>
                    <a:pt x="3796" y="26949"/>
                    <a:pt x="3812" y="26949"/>
                  </a:cubicBezTo>
                  <a:cubicBezTo>
                    <a:pt x="3833" y="26949"/>
                    <a:pt x="3857" y="26943"/>
                    <a:pt x="3883" y="26933"/>
                  </a:cubicBezTo>
                  <a:cubicBezTo>
                    <a:pt x="3890" y="26906"/>
                    <a:pt x="3897" y="26897"/>
                    <a:pt x="3905" y="26897"/>
                  </a:cubicBezTo>
                  <a:cubicBezTo>
                    <a:pt x="3920" y="26897"/>
                    <a:pt x="3936" y="26932"/>
                    <a:pt x="3952" y="26933"/>
                  </a:cubicBezTo>
                  <a:cubicBezTo>
                    <a:pt x="3968" y="26909"/>
                    <a:pt x="3983" y="26887"/>
                    <a:pt x="3999" y="26887"/>
                  </a:cubicBezTo>
                  <a:cubicBezTo>
                    <a:pt x="4012" y="26887"/>
                    <a:pt x="4024" y="26900"/>
                    <a:pt x="4038" y="26936"/>
                  </a:cubicBezTo>
                  <a:cubicBezTo>
                    <a:pt x="4108" y="26939"/>
                    <a:pt x="4146" y="26950"/>
                    <a:pt x="4168" y="26962"/>
                  </a:cubicBezTo>
                  <a:cubicBezTo>
                    <a:pt x="4188" y="26972"/>
                    <a:pt x="4190" y="26985"/>
                    <a:pt x="4187" y="26991"/>
                  </a:cubicBezTo>
                  <a:cubicBezTo>
                    <a:pt x="4187" y="27001"/>
                    <a:pt x="4185" y="27011"/>
                    <a:pt x="4184" y="27022"/>
                  </a:cubicBezTo>
                  <a:cubicBezTo>
                    <a:pt x="4187" y="27019"/>
                    <a:pt x="4190" y="27018"/>
                    <a:pt x="4193" y="27015"/>
                  </a:cubicBezTo>
                  <a:cubicBezTo>
                    <a:pt x="4194" y="27016"/>
                    <a:pt x="4195" y="27017"/>
                    <a:pt x="4197" y="27017"/>
                  </a:cubicBezTo>
                  <a:cubicBezTo>
                    <a:pt x="4208" y="27017"/>
                    <a:pt x="4222" y="26985"/>
                    <a:pt x="4241" y="26985"/>
                  </a:cubicBezTo>
                  <a:cubicBezTo>
                    <a:pt x="4249" y="26985"/>
                    <a:pt x="4257" y="26990"/>
                    <a:pt x="4265" y="27003"/>
                  </a:cubicBezTo>
                  <a:cubicBezTo>
                    <a:pt x="4271" y="26999"/>
                    <a:pt x="4277" y="26998"/>
                    <a:pt x="4283" y="26998"/>
                  </a:cubicBezTo>
                  <a:cubicBezTo>
                    <a:pt x="4300" y="26998"/>
                    <a:pt x="4320" y="27008"/>
                    <a:pt x="4342" y="27008"/>
                  </a:cubicBezTo>
                  <a:cubicBezTo>
                    <a:pt x="4362" y="27008"/>
                    <a:pt x="4384" y="27001"/>
                    <a:pt x="4409" y="26973"/>
                  </a:cubicBezTo>
                  <a:cubicBezTo>
                    <a:pt x="4437" y="26975"/>
                    <a:pt x="4462" y="26997"/>
                    <a:pt x="4485" y="26997"/>
                  </a:cubicBezTo>
                  <a:cubicBezTo>
                    <a:pt x="4495" y="26997"/>
                    <a:pt x="4505" y="26992"/>
                    <a:pt x="4514" y="26980"/>
                  </a:cubicBezTo>
                  <a:cubicBezTo>
                    <a:pt x="4518" y="26983"/>
                    <a:pt x="4522" y="26985"/>
                    <a:pt x="4526" y="26985"/>
                  </a:cubicBezTo>
                  <a:cubicBezTo>
                    <a:pt x="4550" y="26985"/>
                    <a:pt x="4570" y="26932"/>
                    <a:pt x="4586" y="26930"/>
                  </a:cubicBezTo>
                  <a:cubicBezTo>
                    <a:pt x="4601" y="26973"/>
                    <a:pt x="4613" y="26991"/>
                    <a:pt x="4623" y="26991"/>
                  </a:cubicBezTo>
                  <a:cubicBezTo>
                    <a:pt x="4639" y="26991"/>
                    <a:pt x="4650" y="26947"/>
                    <a:pt x="4657" y="26882"/>
                  </a:cubicBezTo>
                  <a:cubicBezTo>
                    <a:pt x="4668" y="26852"/>
                    <a:pt x="4671" y="26847"/>
                    <a:pt x="4672" y="26847"/>
                  </a:cubicBezTo>
                  <a:cubicBezTo>
                    <a:pt x="4673" y="26847"/>
                    <a:pt x="4674" y="26848"/>
                    <a:pt x="4675" y="26848"/>
                  </a:cubicBezTo>
                  <a:cubicBezTo>
                    <a:pt x="4677" y="26848"/>
                    <a:pt x="4679" y="26846"/>
                    <a:pt x="4685" y="26836"/>
                  </a:cubicBezTo>
                  <a:cubicBezTo>
                    <a:pt x="4687" y="26856"/>
                    <a:pt x="4689" y="26863"/>
                    <a:pt x="4692" y="26863"/>
                  </a:cubicBezTo>
                  <a:cubicBezTo>
                    <a:pt x="4700" y="26863"/>
                    <a:pt x="4712" y="26815"/>
                    <a:pt x="4729" y="26815"/>
                  </a:cubicBezTo>
                  <a:cubicBezTo>
                    <a:pt x="4734" y="26815"/>
                    <a:pt x="4739" y="26819"/>
                    <a:pt x="4745" y="26831"/>
                  </a:cubicBezTo>
                  <a:cubicBezTo>
                    <a:pt x="4752" y="26786"/>
                    <a:pt x="4759" y="26772"/>
                    <a:pt x="4766" y="26772"/>
                  </a:cubicBezTo>
                  <a:cubicBezTo>
                    <a:pt x="4778" y="26772"/>
                    <a:pt x="4792" y="26808"/>
                    <a:pt x="4808" y="26808"/>
                  </a:cubicBezTo>
                  <a:cubicBezTo>
                    <a:pt x="4808" y="26808"/>
                    <a:pt x="4809" y="26808"/>
                    <a:pt x="4810" y="26808"/>
                  </a:cubicBezTo>
                  <a:cubicBezTo>
                    <a:pt x="4836" y="26812"/>
                    <a:pt x="4867" y="26842"/>
                    <a:pt x="4906" y="26871"/>
                  </a:cubicBezTo>
                  <a:cubicBezTo>
                    <a:pt x="4913" y="26879"/>
                    <a:pt x="4921" y="26882"/>
                    <a:pt x="4929" y="26882"/>
                  </a:cubicBezTo>
                  <a:cubicBezTo>
                    <a:pt x="4945" y="26882"/>
                    <a:pt x="4961" y="26869"/>
                    <a:pt x="4977" y="26869"/>
                  </a:cubicBezTo>
                  <a:cubicBezTo>
                    <a:pt x="4988" y="26869"/>
                    <a:pt x="4999" y="26876"/>
                    <a:pt x="5010" y="26899"/>
                  </a:cubicBezTo>
                  <a:cubicBezTo>
                    <a:pt x="5032" y="26905"/>
                    <a:pt x="5054" y="26956"/>
                    <a:pt x="5075" y="26956"/>
                  </a:cubicBezTo>
                  <a:cubicBezTo>
                    <a:pt x="5083" y="26956"/>
                    <a:pt x="5092" y="26947"/>
                    <a:pt x="5100" y="26921"/>
                  </a:cubicBezTo>
                  <a:cubicBezTo>
                    <a:pt x="5122" y="26912"/>
                    <a:pt x="5142" y="26874"/>
                    <a:pt x="5161" y="26874"/>
                  </a:cubicBezTo>
                  <a:cubicBezTo>
                    <a:pt x="5166" y="26874"/>
                    <a:pt x="5172" y="26878"/>
                    <a:pt x="5178" y="26887"/>
                  </a:cubicBezTo>
                  <a:cubicBezTo>
                    <a:pt x="5185" y="26902"/>
                    <a:pt x="5191" y="26906"/>
                    <a:pt x="5198" y="26906"/>
                  </a:cubicBezTo>
                  <a:cubicBezTo>
                    <a:pt x="5205" y="26906"/>
                    <a:pt x="5213" y="26901"/>
                    <a:pt x="5220" y="26901"/>
                  </a:cubicBezTo>
                  <a:cubicBezTo>
                    <a:pt x="5228" y="26901"/>
                    <a:pt x="5236" y="26908"/>
                    <a:pt x="5244" y="26938"/>
                  </a:cubicBezTo>
                  <a:cubicBezTo>
                    <a:pt x="5252" y="26928"/>
                    <a:pt x="5260" y="26925"/>
                    <a:pt x="5268" y="26925"/>
                  </a:cubicBezTo>
                  <a:cubicBezTo>
                    <a:pt x="5296" y="26925"/>
                    <a:pt x="5321" y="26972"/>
                    <a:pt x="5344" y="26972"/>
                  </a:cubicBezTo>
                  <a:cubicBezTo>
                    <a:pt x="5347" y="26972"/>
                    <a:pt x="5350" y="26971"/>
                    <a:pt x="5353" y="26969"/>
                  </a:cubicBezTo>
                  <a:cubicBezTo>
                    <a:pt x="5374" y="26964"/>
                    <a:pt x="5394" y="26955"/>
                    <a:pt x="5414" y="26955"/>
                  </a:cubicBezTo>
                  <a:cubicBezTo>
                    <a:pt x="5424" y="26955"/>
                    <a:pt x="5435" y="26957"/>
                    <a:pt x="5445" y="26964"/>
                  </a:cubicBezTo>
                  <a:cubicBezTo>
                    <a:pt x="5446" y="26964"/>
                    <a:pt x="5448" y="26964"/>
                    <a:pt x="5449" y="26964"/>
                  </a:cubicBezTo>
                  <a:cubicBezTo>
                    <a:pt x="5489" y="26964"/>
                    <a:pt x="5528" y="27007"/>
                    <a:pt x="5575" y="27007"/>
                  </a:cubicBezTo>
                  <a:cubicBezTo>
                    <a:pt x="5597" y="27007"/>
                    <a:pt x="5621" y="26997"/>
                    <a:pt x="5647" y="26968"/>
                  </a:cubicBezTo>
                  <a:cubicBezTo>
                    <a:pt x="5712" y="26982"/>
                    <a:pt x="5731" y="26989"/>
                    <a:pt x="5732" y="26989"/>
                  </a:cubicBezTo>
                  <a:cubicBezTo>
                    <a:pt x="5733" y="26989"/>
                    <a:pt x="5718" y="26983"/>
                    <a:pt x="5708" y="26972"/>
                  </a:cubicBezTo>
                  <a:cubicBezTo>
                    <a:pt x="5707" y="26973"/>
                    <a:pt x="5707" y="26974"/>
                    <a:pt x="5706" y="26974"/>
                  </a:cubicBezTo>
                  <a:cubicBezTo>
                    <a:pt x="5700" y="26974"/>
                    <a:pt x="5697" y="26951"/>
                    <a:pt x="5704" y="26951"/>
                  </a:cubicBezTo>
                  <a:cubicBezTo>
                    <a:pt x="5706" y="26951"/>
                    <a:pt x="5710" y="26955"/>
                    <a:pt x="5716" y="26964"/>
                  </a:cubicBezTo>
                  <a:cubicBezTo>
                    <a:pt x="5718" y="26967"/>
                    <a:pt x="5720" y="26969"/>
                    <a:pt x="5723" y="26969"/>
                  </a:cubicBezTo>
                  <a:cubicBezTo>
                    <a:pt x="5741" y="26969"/>
                    <a:pt x="5770" y="26910"/>
                    <a:pt x="5816" y="26910"/>
                  </a:cubicBezTo>
                  <a:cubicBezTo>
                    <a:pt x="5838" y="26910"/>
                    <a:pt x="5864" y="26924"/>
                    <a:pt x="5894" y="26966"/>
                  </a:cubicBezTo>
                  <a:cubicBezTo>
                    <a:pt x="5905" y="26966"/>
                    <a:pt x="5915" y="26966"/>
                    <a:pt x="5924" y="26966"/>
                  </a:cubicBezTo>
                  <a:cubicBezTo>
                    <a:pt x="5949" y="26966"/>
                    <a:pt x="5970" y="26965"/>
                    <a:pt x="5988" y="26965"/>
                  </a:cubicBezTo>
                  <a:cubicBezTo>
                    <a:pt x="6012" y="26965"/>
                    <a:pt x="6030" y="26968"/>
                    <a:pt x="6043" y="26980"/>
                  </a:cubicBezTo>
                  <a:cubicBezTo>
                    <a:pt x="6051" y="26987"/>
                    <a:pt x="6057" y="26990"/>
                    <a:pt x="6061" y="26990"/>
                  </a:cubicBezTo>
                  <a:cubicBezTo>
                    <a:pt x="6072" y="26990"/>
                    <a:pt x="6076" y="26974"/>
                    <a:pt x="6076" y="26954"/>
                  </a:cubicBezTo>
                  <a:cubicBezTo>
                    <a:pt x="6076" y="26952"/>
                    <a:pt x="6075" y="26949"/>
                    <a:pt x="6075" y="26947"/>
                  </a:cubicBezTo>
                  <a:lnTo>
                    <a:pt x="6075" y="26947"/>
                  </a:lnTo>
                  <a:cubicBezTo>
                    <a:pt x="6078" y="26949"/>
                    <a:pt x="6083" y="26951"/>
                    <a:pt x="6087" y="26951"/>
                  </a:cubicBezTo>
                  <a:cubicBezTo>
                    <a:pt x="6089" y="26951"/>
                    <a:pt x="6090" y="26951"/>
                    <a:pt x="6091" y="26950"/>
                  </a:cubicBezTo>
                  <a:cubicBezTo>
                    <a:pt x="6096" y="26975"/>
                    <a:pt x="6103" y="26984"/>
                    <a:pt x="6111" y="26984"/>
                  </a:cubicBezTo>
                  <a:cubicBezTo>
                    <a:pt x="6124" y="26984"/>
                    <a:pt x="6142" y="26958"/>
                    <a:pt x="6164" y="26950"/>
                  </a:cubicBezTo>
                  <a:cubicBezTo>
                    <a:pt x="6181" y="26961"/>
                    <a:pt x="6201" y="26966"/>
                    <a:pt x="6224" y="26966"/>
                  </a:cubicBezTo>
                  <a:cubicBezTo>
                    <a:pt x="6248" y="26966"/>
                    <a:pt x="6276" y="26961"/>
                    <a:pt x="6308" y="26952"/>
                  </a:cubicBezTo>
                  <a:cubicBezTo>
                    <a:pt x="6332" y="26929"/>
                    <a:pt x="6355" y="26921"/>
                    <a:pt x="6374" y="26921"/>
                  </a:cubicBezTo>
                  <a:cubicBezTo>
                    <a:pt x="6405" y="26921"/>
                    <a:pt x="6430" y="26940"/>
                    <a:pt x="6451" y="26954"/>
                  </a:cubicBezTo>
                  <a:cubicBezTo>
                    <a:pt x="6457" y="26949"/>
                    <a:pt x="6462" y="26948"/>
                    <a:pt x="6467" y="26948"/>
                  </a:cubicBezTo>
                  <a:cubicBezTo>
                    <a:pt x="6487" y="26948"/>
                    <a:pt x="6502" y="26978"/>
                    <a:pt x="6514" y="26978"/>
                  </a:cubicBezTo>
                  <a:cubicBezTo>
                    <a:pt x="6520" y="26978"/>
                    <a:pt x="6525" y="26973"/>
                    <a:pt x="6529" y="26957"/>
                  </a:cubicBezTo>
                  <a:cubicBezTo>
                    <a:pt x="6543" y="26977"/>
                    <a:pt x="6552" y="26984"/>
                    <a:pt x="6557" y="26984"/>
                  </a:cubicBezTo>
                  <a:cubicBezTo>
                    <a:pt x="6566" y="26984"/>
                    <a:pt x="6568" y="26969"/>
                    <a:pt x="6570" y="26962"/>
                  </a:cubicBezTo>
                  <a:cubicBezTo>
                    <a:pt x="6571" y="26960"/>
                    <a:pt x="6573" y="26942"/>
                    <a:pt x="6580" y="26942"/>
                  </a:cubicBezTo>
                  <a:cubicBezTo>
                    <a:pt x="6584" y="26942"/>
                    <a:pt x="6592" y="26950"/>
                    <a:pt x="6603" y="26976"/>
                  </a:cubicBezTo>
                  <a:cubicBezTo>
                    <a:pt x="6623" y="26964"/>
                    <a:pt x="6655" y="26902"/>
                    <a:pt x="6709" y="26902"/>
                  </a:cubicBezTo>
                  <a:cubicBezTo>
                    <a:pt x="6735" y="26902"/>
                    <a:pt x="6765" y="26916"/>
                    <a:pt x="6801" y="26957"/>
                  </a:cubicBezTo>
                  <a:cubicBezTo>
                    <a:pt x="6841" y="26912"/>
                    <a:pt x="6876" y="26889"/>
                    <a:pt x="6912" y="26889"/>
                  </a:cubicBezTo>
                  <a:cubicBezTo>
                    <a:pt x="6913" y="26889"/>
                    <a:pt x="6914" y="26889"/>
                    <a:pt x="6915" y="26889"/>
                  </a:cubicBezTo>
                  <a:cubicBezTo>
                    <a:pt x="6948" y="26889"/>
                    <a:pt x="6982" y="26911"/>
                    <a:pt x="7013" y="26955"/>
                  </a:cubicBezTo>
                  <a:cubicBezTo>
                    <a:pt x="7035" y="26976"/>
                    <a:pt x="7057" y="26986"/>
                    <a:pt x="7078" y="26986"/>
                  </a:cubicBezTo>
                  <a:cubicBezTo>
                    <a:pt x="7118" y="26986"/>
                    <a:pt x="7156" y="26953"/>
                    <a:pt x="7192" y="26896"/>
                  </a:cubicBezTo>
                  <a:cubicBezTo>
                    <a:pt x="7195" y="26897"/>
                    <a:pt x="7198" y="26897"/>
                    <a:pt x="7201" y="26897"/>
                  </a:cubicBezTo>
                  <a:cubicBezTo>
                    <a:pt x="7239" y="26897"/>
                    <a:pt x="7276" y="26828"/>
                    <a:pt x="7311" y="26828"/>
                  </a:cubicBezTo>
                  <a:cubicBezTo>
                    <a:pt x="7322" y="26828"/>
                    <a:pt x="7334" y="26836"/>
                    <a:pt x="7345" y="26857"/>
                  </a:cubicBezTo>
                  <a:cubicBezTo>
                    <a:pt x="7392" y="26807"/>
                    <a:pt x="7434" y="26836"/>
                    <a:pt x="7473" y="26803"/>
                  </a:cubicBezTo>
                  <a:cubicBezTo>
                    <a:pt x="7497" y="26775"/>
                    <a:pt x="7530" y="26760"/>
                    <a:pt x="7565" y="26760"/>
                  </a:cubicBezTo>
                  <a:cubicBezTo>
                    <a:pt x="7570" y="26760"/>
                    <a:pt x="7575" y="26760"/>
                    <a:pt x="7580" y="26761"/>
                  </a:cubicBezTo>
                  <a:cubicBezTo>
                    <a:pt x="7591" y="26741"/>
                    <a:pt x="7601" y="26734"/>
                    <a:pt x="7611" y="26734"/>
                  </a:cubicBezTo>
                  <a:cubicBezTo>
                    <a:pt x="7632" y="26734"/>
                    <a:pt x="7652" y="26763"/>
                    <a:pt x="7670" y="26768"/>
                  </a:cubicBezTo>
                  <a:cubicBezTo>
                    <a:pt x="7710" y="26805"/>
                    <a:pt x="7926" y="26977"/>
                    <a:pt x="7973" y="26977"/>
                  </a:cubicBezTo>
                  <a:cubicBezTo>
                    <a:pt x="7974" y="26977"/>
                    <a:pt x="7975" y="26977"/>
                    <a:pt x="7976" y="26977"/>
                  </a:cubicBezTo>
                  <a:cubicBezTo>
                    <a:pt x="8016" y="26975"/>
                    <a:pt x="7871" y="26930"/>
                    <a:pt x="7911" y="26875"/>
                  </a:cubicBezTo>
                  <a:cubicBezTo>
                    <a:pt x="7931" y="26844"/>
                    <a:pt x="8129" y="26661"/>
                    <a:pt x="8155" y="26661"/>
                  </a:cubicBezTo>
                  <a:cubicBezTo>
                    <a:pt x="8156" y="26661"/>
                    <a:pt x="8156" y="26661"/>
                    <a:pt x="8156" y="26662"/>
                  </a:cubicBezTo>
                  <a:cubicBezTo>
                    <a:pt x="8165" y="26676"/>
                    <a:pt x="8173" y="26690"/>
                    <a:pt x="8179" y="26705"/>
                  </a:cubicBezTo>
                  <a:lnTo>
                    <a:pt x="8196" y="26725"/>
                  </a:lnTo>
                  <a:cubicBezTo>
                    <a:pt x="8204" y="26724"/>
                    <a:pt x="8210" y="26720"/>
                    <a:pt x="8215" y="26715"/>
                  </a:cubicBezTo>
                  <a:cubicBezTo>
                    <a:pt x="8203" y="26700"/>
                    <a:pt x="8189" y="26682"/>
                    <a:pt x="8173" y="26663"/>
                  </a:cubicBezTo>
                  <a:lnTo>
                    <a:pt x="8173" y="26663"/>
                  </a:lnTo>
                  <a:cubicBezTo>
                    <a:pt x="8182" y="26673"/>
                    <a:pt x="8193" y="26676"/>
                    <a:pt x="8204" y="26676"/>
                  </a:cubicBezTo>
                  <a:cubicBezTo>
                    <a:pt x="8224" y="26676"/>
                    <a:pt x="8246" y="26666"/>
                    <a:pt x="8265" y="26666"/>
                  </a:cubicBezTo>
                  <a:cubicBezTo>
                    <a:pt x="8274" y="26666"/>
                    <a:pt x="8282" y="26668"/>
                    <a:pt x="8289" y="26673"/>
                  </a:cubicBezTo>
                  <a:cubicBezTo>
                    <a:pt x="8296" y="26654"/>
                    <a:pt x="8302" y="26647"/>
                    <a:pt x="8307" y="26647"/>
                  </a:cubicBezTo>
                  <a:cubicBezTo>
                    <a:pt x="8312" y="26647"/>
                    <a:pt x="8315" y="26652"/>
                    <a:pt x="8318" y="26659"/>
                  </a:cubicBezTo>
                  <a:cubicBezTo>
                    <a:pt x="8321" y="26658"/>
                    <a:pt x="8322" y="26658"/>
                    <a:pt x="8324" y="26655"/>
                  </a:cubicBezTo>
                  <a:cubicBezTo>
                    <a:pt x="8346" y="26645"/>
                    <a:pt x="8368" y="26631"/>
                    <a:pt x="8394" y="26631"/>
                  </a:cubicBezTo>
                  <a:cubicBezTo>
                    <a:pt x="8407" y="26631"/>
                    <a:pt x="8420" y="26634"/>
                    <a:pt x="8434" y="26644"/>
                  </a:cubicBezTo>
                  <a:cubicBezTo>
                    <a:pt x="8445" y="26639"/>
                    <a:pt x="8455" y="26637"/>
                    <a:pt x="8465" y="26637"/>
                  </a:cubicBezTo>
                  <a:cubicBezTo>
                    <a:pt x="8505" y="26637"/>
                    <a:pt x="8537" y="26670"/>
                    <a:pt x="8564" y="26676"/>
                  </a:cubicBezTo>
                  <a:cubicBezTo>
                    <a:pt x="8597" y="26665"/>
                    <a:pt x="8618" y="26656"/>
                    <a:pt x="8634" y="26639"/>
                  </a:cubicBezTo>
                  <a:cubicBezTo>
                    <a:pt x="8636" y="26636"/>
                    <a:pt x="8639" y="26635"/>
                    <a:pt x="8642" y="26635"/>
                  </a:cubicBezTo>
                  <a:cubicBezTo>
                    <a:pt x="8647" y="26635"/>
                    <a:pt x="8652" y="26638"/>
                    <a:pt x="8654" y="26643"/>
                  </a:cubicBezTo>
                  <a:lnTo>
                    <a:pt x="8654" y="26643"/>
                  </a:lnTo>
                  <a:cubicBezTo>
                    <a:pt x="8652" y="26637"/>
                    <a:pt x="8651" y="26633"/>
                    <a:pt x="8650" y="26627"/>
                  </a:cubicBezTo>
                  <a:cubicBezTo>
                    <a:pt x="8650" y="26621"/>
                    <a:pt x="8649" y="26618"/>
                    <a:pt x="8648" y="26614"/>
                  </a:cubicBezTo>
                  <a:lnTo>
                    <a:pt x="8648" y="26614"/>
                  </a:lnTo>
                  <a:cubicBezTo>
                    <a:pt x="8663" y="26618"/>
                    <a:pt x="8679" y="26620"/>
                    <a:pt x="8694" y="26620"/>
                  </a:cubicBezTo>
                  <a:cubicBezTo>
                    <a:pt x="8697" y="26620"/>
                    <a:pt x="8700" y="26620"/>
                    <a:pt x="8704" y="26620"/>
                  </a:cubicBezTo>
                  <a:cubicBezTo>
                    <a:pt x="8708" y="26619"/>
                    <a:pt x="8712" y="26618"/>
                    <a:pt x="8716" y="26618"/>
                  </a:cubicBezTo>
                  <a:cubicBezTo>
                    <a:pt x="8735" y="26618"/>
                    <a:pt x="8755" y="26626"/>
                    <a:pt x="8778" y="26626"/>
                  </a:cubicBezTo>
                  <a:cubicBezTo>
                    <a:pt x="8802" y="26626"/>
                    <a:pt x="8829" y="26617"/>
                    <a:pt x="8860" y="26580"/>
                  </a:cubicBezTo>
                  <a:cubicBezTo>
                    <a:pt x="8865" y="26582"/>
                    <a:pt x="8871" y="26583"/>
                    <a:pt x="8876" y="26583"/>
                  </a:cubicBezTo>
                  <a:cubicBezTo>
                    <a:pt x="8894" y="26583"/>
                    <a:pt x="8914" y="26574"/>
                    <a:pt x="8934" y="26574"/>
                  </a:cubicBezTo>
                  <a:cubicBezTo>
                    <a:pt x="8944" y="26574"/>
                    <a:pt x="8955" y="26577"/>
                    <a:pt x="8966" y="26584"/>
                  </a:cubicBezTo>
                  <a:cubicBezTo>
                    <a:pt x="8967" y="26584"/>
                    <a:pt x="8969" y="26584"/>
                    <a:pt x="8971" y="26584"/>
                  </a:cubicBezTo>
                  <a:cubicBezTo>
                    <a:pt x="9002" y="26584"/>
                    <a:pt x="9035" y="26629"/>
                    <a:pt x="9070" y="26629"/>
                  </a:cubicBezTo>
                  <a:cubicBezTo>
                    <a:pt x="9077" y="26629"/>
                    <a:pt x="9085" y="26627"/>
                    <a:pt x="9093" y="26622"/>
                  </a:cubicBezTo>
                  <a:cubicBezTo>
                    <a:pt x="9113" y="26634"/>
                    <a:pt x="9134" y="26638"/>
                    <a:pt x="9154" y="26638"/>
                  </a:cubicBezTo>
                  <a:cubicBezTo>
                    <a:pt x="9195" y="26638"/>
                    <a:pt x="9234" y="26622"/>
                    <a:pt x="9272" y="26622"/>
                  </a:cubicBezTo>
                  <a:cubicBezTo>
                    <a:pt x="9278" y="26622"/>
                    <a:pt x="9284" y="26622"/>
                    <a:pt x="9290" y="26623"/>
                  </a:cubicBezTo>
                  <a:cubicBezTo>
                    <a:pt x="9309" y="26609"/>
                    <a:pt x="9327" y="26605"/>
                    <a:pt x="9344" y="26605"/>
                  </a:cubicBezTo>
                  <a:cubicBezTo>
                    <a:pt x="9375" y="26605"/>
                    <a:pt x="9405" y="26618"/>
                    <a:pt x="9433" y="26618"/>
                  </a:cubicBezTo>
                  <a:cubicBezTo>
                    <a:pt x="9435" y="26618"/>
                    <a:pt x="9436" y="26618"/>
                    <a:pt x="9438" y="26618"/>
                  </a:cubicBezTo>
                  <a:cubicBezTo>
                    <a:pt x="9452" y="26607"/>
                    <a:pt x="9466" y="26603"/>
                    <a:pt x="9479" y="26603"/>
                  </a:cubicBezTo>
                  <a:cubicBezTo>
                    <a:pt x="9511" y="26603"/>
                    <a:pt x="9542" y="26626"/>
                    <a:pt x="9571" y="26628"/>
                  </a:cubicBezTo>
                  <a:cubicBezTo>
                    <a:pt x="9601" y="26641"/>
                    <a:pt x="9628" y="26685"/>
                    <a:pt x="9655" y="26685"/>
                  </a:cubicBezTo>
                  <a:cubicBezTo>
                    <a:pt x="9667" y="26685"/>
                    <a:pt x="9680" y="26676"/>
                    <a:pt x="9692" y="26649"/>
                  </a:cubicBezTo>
                  <a:cubicBezTo>
                    <a:pt x="9696" y="26654"/>
                    <a:pt x="9698" y="26656"/>
                    <a:pt x="9698" y="26656"/>
                  </a:cubicBezTo>
                  <a:cubicBezTo>
                    <a:pt x="9700" y="26656"/>
                    <a:pt x="9585" y="26494"/>
                    <a:pt x="9616" y="26467"/>
                  </a:cubicBezTo>
                  <a:lnTo>
                    <a:pt x="9616" y="26467"/>
                  </a:lnTo>
                  <a:cubicBezTo>
                    <a:pt x="9634" y="26481"/>
                    <a:pt x="9652" y="26486"/>
                    <a:pt x="9669" y="26486"/>
                  </a:cubicBezTo>
                  <a:cubicBezTo>
                    <a:pt x="9703" y="26486"/>
                    <a:pt x="9736" y="26466"/>
                    <a:pt x="9766" y="26466"/>
                  </a:cubicBezTo>
                  <a:cubicBezTo>
                    <a:pt x="9777" y="26466"/>
                    <a:pt x="9787" y="26469"/>
                    <a:pt x="9797" y="26474"/>
                  </a:cubicBezTo>
                  <a:cubicBezTo>
                    <a:pt x="9808" y="26487"/>
                    <a:pt x="9818" y="26490"/>
                    <a:pt x="9829" y="26490"/>
                  </a:cubicBezTo>
                  <a:cubicBezTo>
                    <a:pt x="9839" y="26490"/>
                    <a:pt x="9848" y="26488"/>
                    <a:pt x="9858" y="26488"/>
                  </a:cubicBezTo>
                  <a:cubicBezTo>
                    <a:pt x="9867" y="26488"/>
                    <a:pt x="9877" y="26490"/>
                    <a:pt x="9886" y="26501"/>
                  </a:cubicBezTo>
                  <a:cubicBezTo>
                    <a:pt x="9891" y="26513"/>
                    <a:pt x="9897" y="26517"/>
                    <a:pt x="9903" y="26517"/>
                  </a:cubicBezTo>
                  <a:cubicBezTo>
                    <a:pt x="9920" y="26517"/>
                    <a:pt x="9937" y="26480"/>
                    <a:pt x="9953" y="26480"/>
                  </a:cubicBezTo>
                  <a:cubicBezTo>
                    <a:pt x="9956" y="26480"/>
                    <a:pt x="9958" y="26481"/>
                    <a:pt x="9961" y="26483"/>
                  </a:cubicBezTo>
                  <a:cubicBezTo>
                    <a:pt x="9991" y="26484"/>
                    <a:pt x="10018" y="26515"/>
                    <a:pt x="10042" y="26515"/>
                  </a:cubicBezTo>
                  <a:cubicBezTo>
                    <a:pt x="10055" y="26515"/>
                    <a:pt x="10067" y="26506"/>
                    <a:pt x="10079" y="26480"/>
                  </a:cubicBezTo>
                  <a:cubicBezTo>
                    <a:pt x="10089" y="26458"/>
                    <a:pt x="10099" y="26450"/>
                    <a:pt x="10107" y="26450"/>
                  </a:cubicBezTo>
                  <a:cubicBezTo>
                    <a:pt x="10128" y="26450"/>
                    <a:pt x="10146" y="26491"/>
                    <a:pt x="10162" y="26496"/>
                  </a:cubicBezTo>
                  <a:cubicBezTo>
                    <a:pt x="10187" y="26473"/>
                    <a:pt x="10207" y="26463"/>
                    <a:pt x="10225" y="26463"/>
                  </a:cubicBezTo>
                  <a:cubicBezTo>
                    <a:pt x="10241" y="26463"/>
                    <a:pt x="10256" y="26471"/>
                    <a:pt x="10270" y="26483"/>
                  </a:cubicBezTo>
                  <a:cubicBezTo>
                    <a:pt x="10322" y="26478"/>
                    <a:pt x="10331" y="26461"/>
                    <a:pt x="10338" y="26461"/>
                  </a:cubicBezTo>
                  <a:cubicBezTo>
                    <a:pt x="10339" y="26461"/>
                    <a:pt x="10341" y="26462"/>
                    <a:pt x="10342" y="26463"/>
                  </a:cubicBezTo>
                  <a:cubicBezTo>
                    <a:pt x="10344" y="26468"/>
                    <a:pt x="10345" y="26471"/>
                    <a:pt x="10347" y="26471"/>
                  </a:cubicBezTo>
                  <a:cubicBezTo>
                    <a:pt x="10353" y="26471"/>
                    <a:pt x="10361" y="26453"/>
                    <a:pt x="10375" y="26411"/>
                  </a:cubicBezTo>
                  <a:cubicBezTo>
                    <a:pt x="10387" y="26408"/>
                    <a:pt x="10403" y="26398"/>
                    <a:pt x="10424" y="26398"/>
                  </a:cubicBezTo>
                  <a:cubicBezTo>
                    <a:pt x="10439" y="26398"/>
                    <a:pt x="10457" y="26403"/>
                    <a:pt x="10477" y="26417"/>
                  </a:cubicBezTo>
                  <a:cubicBezTo>
                    <a:pt x="10528" y="26399"/>
                    <a:pt x="10556" y="26385"/>
                    <a:pt x="10573" y="26384"/>
                  </a:cubicBezTo>
                  <a:cubicBezTo>
                    <a:pt x="10576" y="26395"/>
                    <a:pt x="10579" y="26399"/>
                    <a:pt x="10581" y="26399"/>
                  </a:cubicBezTo>
                  <a:cubicBezTo>
                    <a:pt x="10590" y="26399"/>
                    <a:pt x="10594" y="26337"/>
                    <a:pt x="10596" y="26335"/>
                  </a:cubicBezTo>
                  <a:cubicBezTo>
                    <a:pt x="10596" y="26333"/>
                    <a:pt x="10597" y="26332"/>
                    <a:pt x="10597" y="26332"/>
                  </a:cubicBezTo>
                  <a:cubicBezTo>
                    <a:pt x="10601" y="26332"/>
                    <a:pt x="10608" y="26351"/>
                    <a:pt x="10647" y="26351"/>
                  </a:cubicBezTo>
                  <a:cubicBezTo>
                    <a:pt x="10657" y="26351"/>
                    <a:pt x="10669" y="26350"/>
                    <a:pt x="10683" y="26347"/>
                  </a:cubicBezTo>
                  <a:cubicBezTo>
                    <a:pt x="10710" y="26394"/>
                    <a:pt x="10736" y="26383"/>
                    <a:pt x="10760" y="26387"/>
                  </a:cubicBezTo>
                  <a:cubicBezTo>
                    <a:pt x="10765" y="26396"/>
                    <a:pt x="10771" y="26399"/>
                    <a:pt x="10776" y="26399"/>
                  </a:cubicBezTo>
                  <a:cubicBezTo>
                    <a:pt x="10789" y="26399"/>
                    <a:pt x="10801" y="26383"/>
                    <a:pt x="10814" y="26383"/>
                  </a:cubicBezTo>
                  <a:cubicBezTo>
                    <a:pt x="10819" y="26383"/>
                    <a:pt x="10825" y="26386"/>
                    <a:pt x="10830" y="26394"/>
                  </a:cubicBezTo>
                  <a:cubicBezTo>
                    <a:pt x="10842" y="26415"/>
                    <a:pt x="10854" y="26425"/>
                    <a:pt x="10867" y="26425"/>
                  </a:cubicBezTo>
                  <a:cubicBezTo>
                    <a:pt x="10877" y="26425"/>
                    <a:pt x="10888" y="26418"/>
                    <a:pt x="10898" y="26403"/>
                  </a:cubicBezTo>
                  <a:cubicBezTo>
                    <a:pt x="10907" y="26424"/>
                    <a:pt x="10915" y="26429"/>
                    <a:pt x="10923" y="26429"/>
                  </a:cubicBezTo>
                  <a:cubicBezTo>
                    <a:pt x="10931" y="26429"/>
                    <a:pt x="10939" y="26424"/>
                    <a:pt x="10947" y="26424"/>
                  </a:cubicBezTo>
                  <a:cubicBezTo>
                    <a:pt x="10956" y="26424"/>
                    <a:pt x="10966" y="26430"/>
                    <a:pt x="10975" y="26452"/>
                  </a:cubicBezTo>
                  <a:cubicBezTo>
                    <a:pt x="10993" y="26472"/>
                    <a:pt x="11012" y="26496"/>
                    <a:pt x="11032" y="26496"/>
                  </a:cubicBezTo>
                  <a:cubicBezTo>
                    <a:pt x="11043" y="26496"/>
                    <a:pt x="11054" y="26490"/>
                    <a:pt x="11065" y="26473"/>
                  </a:cubicBezTo>
                  <a:cubicBezTo>
                    <a:pt x="11071" y="26477"/>
                    <a:pt x="11077" y="26479"/>
                    <a:pt x="11084" y="26479"/>
                  </a:cubicBezTo>
                  <a:cubicBezTo>
                    <a:pt x="11107" y="26479"/>
                    <a:pt x="11132" y="26458"/>
                    <a:pt x="11158" y="26458"/>
                  </a:cubicBezTo>
                  <a:cubicBezTo>
                    <a:pt x="11165" y="26458"/>
                    <a:pt x="11171" y="26459"/>
                    <a:pt x="11177" y="26462"/>
                  </a:cubicBezTo>
                  <a:cubicBezTo>
                    <a:pt x="11297" y="26442"/>
                    <a:pt x="11311" y="26402"/>
                    <a:pt x="11317" y="26402"/>
                  </a:cubicBezTo>
                  <a:cubicBezTo>
                    <a:pt x="11317" y="26402"/>
                    <a:pt x="11317" y="26402"/>
                    <a:pt x="11317" y="26402"/>
                  </a:cubicBezTo>
                  <a:cubicBezTo>
                    <a:pt x="11321" y="26395"/>
                    <a:pt x="11322" y="26379"/>
                    <a:pt x="11358" y="26379"/>
                  </a:cubicBezTo>
                  <a:cubicBezTo>
                    <a:pt x="11365" y="26379"/>
                    <a:pt x="11373" y="26380"/>
                    <a:pt x="11382" y="26381"/>
                  </a:cubicBezTo>
                  <a:lnTo>
                    <a:pt x="11382" y="26381"/>
                  </a:lnTo>
                  <a:cubicBezTo>
                    <a:pt x="11380" y="26380"/>
                    <a:pt x="11377" y="26378"/>
                    <a:pt x="11374" y="26376"/>
                  </a:cubicBezTo>
                  <a:cubicBezTo>
                    <a:pt x="11373" y="26377"/>
                    <a:pt x="11373" y="26377"/>
                    <a:pt x="11372" y="26377"/>
                  </a:cubicBezTo>
                  <a:cubicBezTo>
                    <a:pt x="11354" y="26377"/>
                    <a:pt x="11343" y="26356"/>
                    <a:pt x="11351" y="26356"/>
                  </a:cubicBezTo>
                  <a:cubicBezTo>
                    <a:pt x="11354" y="26356"/>
                    <a:pt x="11360" y="26359"/>
                    <a:pt x="11368" y="26366"/>
                  </a:cubicBezTo>
                  <a:cubicBezTo>
                    <a:pt x="11386" y="26372"/>
                    <a:pt x="11405" y="26374"/>
                    <a:pt x="11423" y="26374"/>
                  </a:cubicBezTo>
                  <a:cubicBezTo>
                    <a:pt x="11427" y="26374"/>
                    <a:pt x="11430" y="26374"/>
                    <a:pt x="11434" y="26374"/>
                  </a:cubicBezTo>
                  <a:lnTo>
                    <a:pt x="11434" y="26374"/>
                  </a:lnTo>
                  <a:cubicBezTo>
                    <a:pt x="11424" y="26379"/>
                    <a:pt x="11412" y="26384"/>
                    <a:pt x="11400" y="26384"/>
                  </a:cubicBezTo>
                  <a:lnTo>
                    <a:pt x="11400" y="26384"/>
                  </a:lnTo>
                  <a:cubicBezTo>
                    <a:pt x="11394" y="26383"/>
                    <a:pt x="11388" y="26382"/>
                    <a:pt x="11382" y="26381"/>
                  </a:cubicBezTo>
                  <a:lnTo>
                    <a:pt x="11382" y="26381"/>
                  </a:lnTo>
                  <a:cubicBezTo>
                    <a:pt x="11387" y="26383"/>
                    <a:pt x="11393" y="26384"/>
                    <a:pt x="11398" y="26384"/>
                  </a:cubicBezTo>
                  <a:cubicBezTo>
                    <a:pt x="11399" y="26384"/>
                    <a:pt x="11400" y="26384"/>
                    <a:pt x="11400" y="26384"/>
                  </a:cubicBezTo>
                  <a:lnTo>
                    <a:pt x="11400" y="26384"/>
                  </a:lnTo>
                  <a:cubicBezTo>
                    <a:pt x="11408" y="26385"/>
                    <a:pt x="11416" y="26387"/>
                    <a:pt x="11425" y="26389"/>
                  </a:cubicBezTo>
                  <a:cubicBezTo>
                    <a:pt x="11433" y="26383"/>
                    <a:pt x="11437" y="26379"/>
                    <a:pt x="11442" y="26374"/>
                  </a:cubicBezTo>
                  <a:lnTo>
                    <a:pt x="11434" y="26374"/>
                  </a:lnTo>
                  <a:cubicBezTo>
                    <a:pt x="11442" y="26370"/>
                    <a:pt x="11449" y="26366"/>
                    <a:pt x="11456" y="26361"/>
                  </a:cubicBezTo>
                  <a:lnTo>
                    <a:pt x="11456" y="26361"/>
                  </a:lnTo>
                  <a:cubicBezTo>
                    <a:pt x="11453" y="26365"/>
                    <a:pt x="11447" y="26370"/>
                    <a:pt x="11442" y="26374"/>
                  </a:cubicBezTo>
                  <a:cubicBezTo>
                    <a:pt x="11486" y="26374"/>
                    <a:pt x="11546" y="26375"/>
                    <a:pt x="11631" y="26383"/>
                  </a:cubicBezTo>
                  <a:cubicBezTo>
                    <a:pt x="11660" y="26399"/>
                    <a:pt x="11688" y="26404"/>
                    <a:pt x="11713" y="26404"/>
                  </a:cubicBezTo>
                  <a:cubicBezTo>
                    <a:pt x="11756" y="26404"/>
                    <a:pt x="11793" y="26389"/>
                    <a:pt x="11826" y="26389"/>
                  </a:cubicBezTo>
                  <a:cubicBezTo>
                    <a:pt x="11841" y="26389"/>
                    <a:pt x="11856" y="26393"/>
                    <a:pt x="11869" y="26403"/>
                  </a:cubicBezTo>
                  <a:cubicBezTo>
                    <a:pt x="11888" y="26395"/>
                    <a:pt x="11905" y="26392"/>
                    <a:pt x="11921" y="26392"/>
                  </a:cubicBezTo>
                  <a:cubicBezTo>
                    <a:pt x="11952" y="26392"/>
                    <a:pt x="11975" y="26404"/>
                    <a:pt x="11994" y="26406"/>
                  </a:cubicBezTo>
                  <a:cubicBezTo>
                    <a:pt x="12024" y="26420"/>
                    <a:pt x="12040" y="26425"/>
                    <a:pt x="12052" y="26425"/>
                  </a:cubicBezTo>
                  <a:cubicBezTo>
                    <a:pt x="12063" y="26425"/>
                    <a:pt x="12070" y="26422"/>
                    <a:pt x="12080" y="26418"/>
                  </a:cubicBezTo>
                  <a:cubicBezTo>
                    <a:pt x="12085" y="26430"/>
                    <a:pt x="12090" y="26434"/>
                    <a:pt x="12097" y="26434"/>
                  </a:cubicBezTo>
                  <a:cubicBezTo>
                    <a:pt x="12116" y="26434"/>
                    <a:pt x="12147" y="26396"/>
                    <a:pt x="12202" y="26396"/>
                  </a:cubicBezTo>
                  <a:cubicBezTo>
                    <a:pt x="12216" y="26396"/>
                    <a:pt x="12232" y="26398"/>
                    <a:pt x="12250" y="26404"/>
                  </a:cubicBezTo>
                  <a:cubicBezTo>
                    <a:pt x="12269" y="26413"/>
                    <a:pt x="12287" y="26415"/>
                    <a:pt x="12302" y="26415"/>
                  </a:cubicBezTo>
                  <a:cubicBezTo>
                    <a:pt x="12346" y="26415"/>
                    <a:pt x="12378" y="26393"/>
                    <a:pt x="12400" y="26393"/>
                  </a:cubicBezTo>
                  <a:cubicBezTo>
                    <a:pt x="12404" y="26393"/>
                    <a:pt x="12408" y="26394"/>
                    <a:pt x="12411" y="26396"/>
                  </a:cubicBezTo>
                  <a:lnTo>
                    <a:pt x="12437" y="26396"/>
                  </a:lnTo>
                  <a:cubicBezTo>
                    <a:pt x="12446" y="26382"/>
                    <a:pt x="12454" y="26374"/>
                    <a:pt x="12458" y="26374"/>
                  </a:cubicBezTo>
                  <a:cubicBezTo>
                    <a:pt x="12461" y="26374"/>
                    <a:pt x="12463" y="26380"/>
                    <a:pt x="12461" y="26394"/>
                  </a:cubicBezTo>
                  <a:cubicBezTo>
                    <a:pt x="12456" y="26396"/>
                    <a:pt x="12452" y="26396"/>
                    <a:pt x="12447" y="26396"/>
                  </a:cubicBezTo>
                  <a:cubicBezTo>
                    <a:pt x="12444" y="26396"/>
                    <a:pt x="12440" y="26396"/>
                    <a:pt x="12437" y="26396"/>
                  </a:cubicBezTo>
                  <a:cubicBezTo>
                    <a:pt x="12378" y="26486"/>
                    <a:pt x="12240" y="26818"/>
                    <a:pt x="12298" y="26818"/>
                  </a:cubicBezTo>
                  <a:cubicBezTo>
                    <a:pt x="12300" y="26818"/>
                    <a:pt x="12303" y="26817"/>
                    <a:pt x="12307" y="26815"/>
                  </a:cubicBezTo>
                  <a:cubicBezTo>
                    <a:pt x="12356" y="26851"/>
                    <a:pt x="12372" y="26872"/>
                    <a:pt x="12374" y="26872"/>
                  </a:cubicBezTo>
                  <a:cubicBezTo>
                    <a:pt x="12375" y="26872"/>
                    <a:pt x="12359" y="26846"/>
                    <a:pt x="12349" y="26785"/>
                  </a:cubicBezTo>
                  <a:cubicBezTo>
                    <a:pt x="12338" y="26760"/>
                    <a:pt x="12333" y="26752"/>
                    <a:pt x="12356" y="26752"/>
                  </a:cubicBezTo>
                  <a:cubicBezTo>
                    <a:pt x="12378" y="26752"/>
                    <a:pt x="12424" y="26759"/>
                    <a:pt x="12514" y="26766"/>
                  </a:cubicBezTo>
                  <a:cubicBezTo>
                    <a:pt x="12566" y="26763"/>
                    <a:pt x="12608" y="26735"/>
                    <a:pt x="12639" y="26735"/>
                  </a:cubicBezTo>
                  <a:cubicBezTo>
                    <a:pt x="12644" y="26735"/>
                    <a:pt x="12649" y="26736"/>
                    <a:pt x="12654" y="26738"/>
                  </a:cubicBezTo>
                  <a:cubicBezTo>
                    <a:pt x="12663" y="26724"/>
                    <a:pt x="12670" y="26720"/>
                    <a:pt x="12677" y="26720"/>
                  </a:cubicBezTo>
                  <a:cubicBezTo>
                    <a:pt x="12690" y="26720"/>
                    <a:pt x="12700" y="26733"/>
                    <a:pt x="12709" y="26733"/>
                  </a:cubicBezTo>
                  <a:cubicBezTo>
                    <a:pt x="12716" y="26733"/>
                    <a:pt x="12722" y="26725"/>
                    <a:pt x="12728" y="26697"/>
                  </a:cubicBezTo>
                  <a:cubicBezTo>
                    <a:pt x="12761" y="26647"/>
                    <a:pt x="12778" y="26629"/>
                    <a:pt x="12815" y="26629"/>
                  </a:cubicBezTo>
                  <a:cubicBezTo>
                    <a:pt x="12818" y="26629"/>
                    <a:pt x="12821" y="26630"/>
                    <a:pt x="12824" y="26630"/>
                  </a:cubicBezTo>
                  <a:cubicBezTo>
                    <a:pt x="12831" y="26618"/>
                    <a:pt x="12838" y="26614"/>
                    <a:pt x="12847" y="26614"/>
                  </a:cubicBezTo>
                  <a:cubicBezTo>
                    <a:pt x="12866" y="26614"/>
                    <a:pt x="12889" y="26634"/>
                    <a:pt x="12918" y="26639"/>
                  </a:cubicBezTo>
                  <a:cubicBezTo>
                    <a:pt x="12933" y="26633"/>
                    <a:pt x="12949" y="26630"/>
                    <a:pt x="12967" y="26630"/>
                  </a:cubicBezTo>
                  <a:cubicBezTo>
                    <a:pt x="13002" y="26630"/>
                    <a:pt x="13043" y="26641"/>
                    <a:pt x="13093" y="26668"/>
                  </a:cubicBezTo>
                  <a:cubicBezTo>
                    <a:pt x="13104" y="26656"/>
                    <a:pt x="13114" y="26651"/>
                    <a:pt x="13124" y="26651"/>
                  </a:cubicBezTo>
                  <a:cubicBezTo>
                    <a:pt x="13162" y="26651"/>
                    <a:pt x="13193" y="26725"/>
                    <a:pt x="13220" y="26725"/>
                  </a:cubicBezTo>
                  <a:cubicBezTo>
                    <a:pt x="13224" y="26725"/>
                    <a:pt x="13227" y="26724"/>
                    <a:pt x="13231" y="26721"/>
                  </a:cubicBezTo>
                  <a:cubicBezTo>
                    <a:pt x="13242" y="26706"/>
                    <a:pt x="13252" y="26700"/>
                    <a:pt x="13261" y="26700"/>
                  </a:cubicBezTo>
                  <a:cubicBezTo>
                    <a:pt x="13283" y="26700"/>
                    <a:pt x="13300" y="26732"/>
                    <a:pt x="13315" y="26737"/>
                  </a:cubicBezTo>
                  <a:cubicBezTo>
                    <a:pt x="13321" y="26742"/>
                    <a:pt x="13327" y="26744"/>
                    <a:pt x="13333" y="26744"/>
                  </a:cubicBezTo>
                  <a:cubicBezTo>
                    <a:pt x="13349" y="26744"/>
                    <a:pt x="13360" y="26726"/>
                    <a:pt x="13368" y="26726"/>
                  </a:cubicBezTo>
                  <a:cubicBezTo>
                    <a:pt x="13374" y="26726"/>
                    <a:pt x="13378" y="26735"/>
                    <a:pt x="13381" y="26767"/>
                  </a:cubicBezTo>
                  <a:cubicBezTo>
                    <a:pt x="13388" y="26789"/>
                    <a:pt x="13392" y="26795"/>
                    <a:pt x="13402" y="26795"/>
                  </a:cubicBezTo>
                  <a:cubicBezTo>
                    <a:pt x="13413" y="26795"/>
                    <a:pt x="13431" y="26785"/>
                    <a:pt x="13470" y="26785"/>
                  </a:cubicBezTo>
                  <a:cubicBezTo>
                    <a:pt x="13489" y="26785"/>
                    <a:pt x="13514" y="26788"/>
                    <a:pt x="13546" y="26795"/>
                  </a:cubicBezTo>
                  <a:cubicBezTo>
                    <a:pt x="13563" y="26810"/>
                    <a:pt x="13577" y="26829"/>
                    <a:pt x="13588" y="26850"/>
                  </a:cubicBezTo>
                  <a:cubicBezTo>
                    <a:pt x="13589" y="26849"/>
                    <a:pt x="13592" y="26849"/>
                    <a:pt x="13595" y="26849"/>
                  </a:cubicBezTo>
                  <a:cubicBezTo>
                    <a:pt x="13595" y="26845"/>
                    <a:pt x="13596" y="26843"/>
                    <a:pt x="13597" y="26838"/>
                  </a:cubicBezTo>
                  <a:cubicBezTo>
                    <a:pt x="13601" y="26849"/>
                    <a:pt x="13606" y="26860"/>
                    <a:pt x="13612" y="26871"/>
                  </a:cubicBezTo>
                  <a:cubicBezTo>
                    <a:pt x="13614" y="26871"/>
                    <a:pt x="13615" y="26872"/>
                    <a:pt x="13616" y="26872"/>
                  </a:cubicBezTo>
                  <a:cubicBezTo>
                    <a:pt x="13617" y="26872"/>
                    <a:pt x="13618" y="26871"/>
                    <a:pt x="13619" y="26870"/>
                  </a:cubicBezTo>
                  <a:cubicBezTo>
                    <a:pt x="13623" y="26874"/>
                    <a:pt x="13625" y="26880"/>
                    <a:pt x="13626" y="26887"/>
                  </a:cubicBezTo>
                  <a:cubicBezTo>
                    <a:pt x="13628" y="26886"/>
                    <a:pt x="13629" y="26886"/>
                    <a:pt x="13630" y="26886"/>
                  </a:cubicBezTo>
                  <a:cubicBezTo>
                    <a:pt x="13631" y="26886"/>
                    <a:pt x="13633" y="26886"/>
                    <a:pt x="13634" y="26885"/>
                  </a:cubicBezTo>
                  <a:cubicBezTo>
                    <a:pt x="13635" y="26882"/>
                    <a:pt x="13637" y="26878"/>
                    <a:pt x="13637" y="26874"/>
                  </a:cubicBezTo>
                  <a:lnTo>
                    <a:pt x="13637" y="26884"/>
                  </a:lnTo>
                  <a:cubicBezTo>
                    <a:pt x="13646" y="26879"/>
                    <a:pt x="13656" y="26871"/>
                    <a:pt x="13667" y="26871"/>
                  </a:cubicBezTo>
                  <a:cubicBezTo>
                    <a:pt x="13671" y="26871"/>
                    <a:pt x="13676" y="26872"/>
                    <a:pt x="13680" y="26874"/>
                  </a:cubicBezTo>
                  <a:cubicBezTo>
                    <a:pt x="13703" y="26833"/>
                    <a:pt x="13731" y="26826"/>
                    <a:pt x="13765" y="26826"/>
                  </a:cubicBezTo>
                  <a:cubicBezTo>
                    <a:pt x="13784" y="26826"/>
                    <a:pt x="13806" y="26828"/>
                    <a:pt x="13829" y="26828"/>
                  </a:cubicBezTo>
                  <a:cubicBezTo>
                    <a:pt x="13831" y="26828"/>
                    <a:pt x="13833" y="26828"/>
                    <a:pt x="13835" y="26828"/>
                  </a:cubicBezTo>
                  <a:cubicBezTo>
                    <a:pt x="13847" y="26833"/>
                    <a:pt x="13858" y="26835"/>
                    <a:pt x="13869" y="26835"/>
                  </a:cubicBezTo>
                  <a:cubicBezTo>
                    <a:pt x="13908" y="26835"/>
                    <a:pt x="13944" y="26812"/>
                    <a:pt x="13977" y="26812"/>
                  </a:cubicBezTo>
                  <a:cubicBezTo>
                    <a:pt x="13989" y="26812"/>
                    <a:pt x="14001" y="26815"/>
                    <a:pt x="14012" y="26823"/>
                  </a:cubicBezTo>
                  <a:cubicBezTo>
                    <a:pt x="14030" y="26826"/>
                    <a:pt x="14048" y="26827"/>
                    <a:pt x="14065" y="26827"/>
                  </a:cubicBezTo>
                  <a:cubicBezTo>
                    <a:pt x="14094" y="26827"/>
                    <a:pt x="14121" y="26823"/>
                    <a:pt x="14144" y="26810"/>
                  </a:cubicBezTo>
                  <a:cubicBezTo>
                    <a:pt x="14163" y="26828"/>
                    <a:pt x="14180" y="26847"/>
                    <a:pt x="14195" y="26847"/>
                  </a:cubicBezTo>
                  <a:cubicBezTo>
                    <a:pt x="14211" y="26847"/>
                    <a:pt x="14226" y="26827"/>
                    <a:pt x="14240" y="26763"/>
                  </a:cubicBezTo>
                  <a:cubicBezTo>
                    <a:pt x="14244" y="26759"/>
                    <a:pt x="14249" y="26758"/>
                    <a:pt x="14253" y="26758"/>
                  </a:cubicBezTo>
                  <a:cubicBezTo>
                    <a:pt x="14274" y="26758"/>
                    <a:pt x="14291" y="26794"/>
                    <a:pt x="14303" y="26794"/>
                  </a:cubicBezTo>
                  <a:cubicBezTo>
                    <a:pt x="14331" y="26809"/>
                    <a:pt x="14347" y="26815"/>
                    <a:pt x="14356" y="26815"/>
                  </a:cubicBezTo>
                  <a:cubicBezTo>
                    <a:pt x="14371" y="26815"/>
                    <a:pt x="14371" y="26802"/>
                    <a:pt x="14371" y="26789"/>
                  </a:cubicBezTo>
                  <a:lnTo>
                    <a:pt x="14371" y="26789"/>
                  </a:lnTo>
                  <a:cubicBezTo>
                    <a:pt x="14371" y="26789"/>
                    <a:pt x="14371" y="26789"/>
                    <a:pt x="14371" y="26789"/>
                  </a:cubicBezTo>
                  <a:cubicBezTo>
                    <a:pt x="14370" y="26789"/>
                    <a:pt x="14356" y="26761"/>
                    <a:pt x="14343" y="26740"/>
                  </a:cubicBezTo>
                  <a:cubicBezTo>
                    <a:pt x="14325" y="26742"/>
                    <a:pt x="14316" y="26743"/>
                    <a:pt x="14315" y="26758"/>
                  </a:cubicBezTo>
                  <a:cubicBezTo>
                    <a:pt x="14313" y="26731"/>
                    <a:pt x="14317" y="26721"/>
                    <a:pt x="14323" y="26721"/>
                  </a:cubicBezTo>
                  <a:cubicBezTo>
                    <a:pt x="14328" y="26721"/>
                    <a:pt x="14335" y="26729"/>
                    <a:pt x="14343" y="26740"/>
                  </a:cubicBezTo>
                  <a:cubicBezTo>
                    <a:pt x="14358" y="26739"/>
                    <a:pt x="14373" y="26737"/>
                    <a:pt x="14389" y="26733"/>
                  </a:cubicBezTo>
                  <a:cubicBezTo>
                    <a:pt x="14406" y="26711"/>
                    <a:pt x="14428" y="26704"/>
                    <a:pt x="14453" y="26704"/>
                  </a:cubicBezTo>
                  <a:cubicBezTo>
                    <a:pt x="14493" y="26704"/>
                    <a:pt x="14542" y="26720"/>
                    <a:pt x="14604" y="26720"/>
                  </a:cubicBezTo>
                  <a:cubicBezTo>
                    <a:pt x="14622" y="26720"/>
                    <a:pt x="14641" y="26718"/>
                    <a:pt x="14661" y="26715"/>
                  </a:cubicBezTo>
                  <a:cubicBezTo>
                    <a:pt x="14704" y="26719"/>
                    <a:pt x="14743" y="26733"/>
                    <a:pt x="14777" y="26733"/>
                  </a:cubicBezTo>
                  <a:cubicBezTo>
                    <a:pt x="14802" y="26733"/>
                    <a:pt x="14825" y="26726"/>
                    <a:pt x="14847" y="26702"/>
                  </a:cubicBezTo>
                  <a:cubicBezTo>
                    <a:pt x="14870" y="26740"/>
                    <a:pt x="14892" y="26756"/>
                    <a:pt x="14912" y="26756"/>
                  </a:cubicBezTo>
                  <a:cubicBezTo>
                    <a:pt x="14934" y="26756"/>
                    <a:pt x="14955" y="26737"/>
                    <a:pt x="14973" y="26709"/>
                  </a:cubicBezTo>
                  <a:cubicBezTo>
                    <a:pt x="15018" y="26709"/>
                    <a:pt x="15051" y="26714"/>
                    <a:pt x="15081" y="26714"/>
                  </a:cubicBezTo>
                  <a:cubicBezTo>
                    <a:pt x="15096" y="26714"/>
                    <a:pt x="15110" y="26713"/>
                    <a:pt x="15124" y="26709"/>
                  </a:cubicBezTo>
                  <a:cubicBezTo>
                    <a:pt x="15141" y="26747"/>
                    <a:pt x="15158" y="26761"/>
                    <a:pt x="15178" y="26761"/>
                  </a:cubicBezTo>
                  <a:cubicBezTo>
                    <a:pt x="15206" y="26761"/>
                    <a:pt x="15238" y="26733"/>
                    <a:pt x="15280" y="26702"/>
                  </a:cubicBezTo>
                  <a:cubicBezTo>
                    <a:pt x="15283" y="26705"/>
                    <a:pt x="15286" y="26706"/>
                    <a:pt x="15288" y="26706"/>
                  </a:cubicBezTo>
                  <a:cubicBezTo>
                    <a:pt x="15305" y="26706"/>
                    <a:pt x="15324" y="26660"/>
                    <a:pt x="15344" y="26660"/>
                  </a:cubicBezTo>
                  <a:cubicBezTo>
                    <a:pt x="15347" y="26660"/>
                    <a:pt x="15350" y="26661"/>
                    <a:pt x="15353" y="26663"/>
                  </a:cubicBezTo>
                  <a:cubicBezTo>
                    <a:pt x="15362" y="26644"/>
                    <a:pt x="15372" y="26636"/>
                    <a:pt x="15382" y="26636"/>
                  </a:cubicBezTo>
                  <a:cubicBezTo>
                    <a:pt x="15402" y="26636"/>
                    <a:pt x="15422" y="26662"/>
                    <a:pt x="15445" y="26690"/>
                  </a:cubicBezTo>
                  <a:cubicBezTo>
                    <a:pt x="15456" y="26690"/>
                    <a:pt x="15467" y="26690"/>
                    <a:pt x="15477" y="26690"/>
                  </a:cubicBezTo>
                  <a:cubicBezTo>
                    <a:pt x="15482" y="26690"/>
                    <a:pt x="15486" y="26690"/>
                    <a:pt x="15491" y="26690"/>
                  </a:cubicBezTo>
                  <a:lnTo>
                    <a:pt x="15491" y="26690"/>
                  </a:lnTo>
                  <a:cubicBezTo>
                    <a:pt x="15489" y="26687"/>
                    <a:pt x="15496" y="26669"/>
                    <a:pt x="15520" y="26639"/>
                  </a:cubicBezTo>
                  <a:cubicBezTo>
                    <a:pt x="15528" y="26610"/>
                    <a:pt x="15537" y="26601"/>
                    <a:pt x="15549" y="26601"/>
                  </a:cubicBezTo>
                  <a:cubicBezTo>
                    <a:pt x="15569" y="26601"/>
                    <a:pt x="15596" y="26633"/>
                    <a:pt x="15632" y="26642"/>
                  </a:cubicBezTo>
                  <a:cubicBezTo>
                    <a:pt x="15636" y="26647"/>
                    <a:pt x="15641" y="26649"/>
                    <a:pt x="15646" y="26649"/>
                  </a:cubicBezTo>
                  <a:cubicBezTo>
                    <a:pt x="15661" y="26649"/>
                    <a:pt x="15677" y="26634"/>
                    <a:pt x="15694" y="26634"/>
                  </a:cubicBezTo>
                  <a:cubicBezTo>
                    <a:pt x="15705" y="26634"/>
                    <a:pt x="15716" y="26641"/>
                    <a:pt x="15728" y="26662"/>
                  </a:cubicBezTo>
                  <a:cubicBezTo>
                    <a:pt x="15736" y="26659"/>
                    <a:pt x="15744" y="26659"/>
                    <a:pt x="15752" y="26659"/>
                  </a:cubicBezTo>
                  <a:cubicBezTo>
                    <a:pt x="15770" y="26659"/>
                    <a:pt x="15789" y="26662"/>
                    <a:pt x="15810" y="26662"/>
                  </a:cubicBezTo>
                  <a:cubicBezTo>
                    <a:pt x="15825" y="26662"/>
                    <a:pt x="15840" y="26660"/>
                    <a:pt x="15857" y="26654"/>
                  </a:cubicBezTo>
                  <a:cubicBezTo>
                    <a:pt x="15923" y="26646"/>
                    <a:pt x="15983" y="26634"/>
                    <a:pt x="16038" y="26626"/>
                  </a:cubicBezTo>
                  <a:cubicBezTo>
                    <a:pt x="16059" y="26622"/>
                    <a:pt x="16080" y="26620"/>
                    <a:pt x="16101" y="26620"/>
                  </a:cubicBezTo>
                  <a:cubicBezTo>
                    <a:pt x="16130" y="26620"/>
                    <a:pt x="16159" y="26624"/>
                    <a:pt x="16188" y="26631"/>
                  </a:cubicBezTo>
                  <a:cubicBezTo>
                    <a:pt x="16210" y="26646"/>
                    <a:pt x="16231" y="26652"/>
                    <a:pt x="16252" y="26652"/>
                  </a:cubicBezTo>
                  <a:cubicBezTo>
                    <a:pt x="16302" y="26652"/>
                    <a:pt x="16346" y="26617"/>
                    <a:pt x="16385" y="26617"/>
                  </a:cubicBezTo>
                  <a:cubicBezTo>
                    <a:pt x="16395" y="26617"/>
                    <a:pt x="16404" y="26620"/>
                    <a:pt x="16413" y="26625"/>
                  </a:cubicBezTo>
                  <a:cubicBezTo>
                    <a:pt x="16469" y="26643"/>
                    <a:pt x="16419" y="26746"/>
                    <a:pt x="16442" y="26746"/>
                  </a:cubicBezTo>
                  <a:cubicBezTo>
                    <a:pt x="16443" y="26746"/>
                    <a:pt x="16446" y="26746"/>
                    <a:pt x="16449" y="26744"/>
                  </a:cubicBezTo>
                  <a:cubicBezTo>
                    <a:pt x="16487" y="26710"/>
                    <a:pt x="16515" y="26729"/>
                    <a:pt x="16539" y="26705"/>
                  </a:cubicBezTo>
                  <a:cubicBezTo>
                    <a:pt x="16565" y="26708"/>
                    <a:pt x="16586" y="26722"/>
                    <a:pt x="16605" y="26722"/>
                  </a:cubicBezTo>
                  <a:cubicBezTo>
                    <a:pt x="16621" y="26722"/>
                    <a:pt x="16637" y="26713"/>
                    <a:pt x="16656" y="26682"/>
                  </a:cubicBezTo>
                  <a:cubicBezTo>
                    <a:pt x="16668" y="26704"/>
                    <a:pt x="16682" y="26711"/>
                    <a:pt x="16697" y="26711"/>
                  </a:cubicBezTo>
                  <a:cubicBezTo>
                    <a:pt x="16718" y="26711"/>
                    <a:pt x="16741" y="26696"/>
                    <a:pt x="16765" y="26688"/>
                  </a:cubicBezTo>
                  <a:cubicBezTo>
                    <a:pt x="16766" y="26688"/>
                    <a:pt x="16767" y="26688"/>
                    <a:pt x="16768" y="26688"/>
                  </a:cubicBezTo>
                  <a:cubicBezTo>
                    <a:pt x="16804" y="26688"/>
                    <a:pt x="16809" y="26822"/>
                    <a:pt x="16842" y="26822"/>
                  </a:cubicBezTo>
                  <a:cubicBezTo>
                    <a:pt x="16844" y="26822"/>
                    <a:pt x="16846" y="26822"/>
                    <a:pt x="16848" y="26821"/>
                  </a:cubicBezTo>
                  <a:cubicBezTo>
                    <a:pt x="16852" y="26820"/>
                    <a:pt x="16856" y="26820"/>
                    <a:pt x="16860" y="26820"/>
                  </a:cubicBezTo>
                  <a:cubicBezTo>
                    <a:pt x="16905" y="26820"/>
                    <a:pt x="16944" y="26836"/>
                    <a:pt x="16966" y="26836"/>
                  </a:cubicBezTo>
                  <a:cubicBezTo>
                    <a:pt x="16979" y="26836"/>
                    <a:pt x="16987" y="26831"/>
                    <a:pt x="16987" y="26814"/>
                  </a:cubicBezTo>
                  <a:cubicBezTo>
                    <a:pt x="16987" y="26820"/>
                    <a:pt x="16987" y="26822"/>
                    <a:pt x="16988" y="26822"/>
                  </a:cubicBezTo>
                  <a:cubicBezTo>
                    <a:pt x="16993" y="26822"/>
                    <a:pt x="17009" y="26776"/>
                    <a:pt x="17030" y="26776"/>
                  </a:cubicBezTo>
                  <a:cubicBezTo>
                    <a:pt x="17035" y="26776"/>
                    <a:pt x="17040" y="26778"/>
                    <a:pt x="17045" y="26784"/>
                  </a:cubicBezTo>
                  <a:cubicBezTo>
                    <a:pt x="17080" y="26777"/>
                    <a:pt x="17127" y="26776"/>
                    <a:pt x="17173" y="26742"/>
                  </a:cubicBezTo>
                  <a:cubicBezTo>
                    <a:pt x="17211" y="26721"/>
                    <a:pt x="17249" y="26662"/>
                    <a:pt x="17280" y="26662"/>
                  </a:cubicBezTo>
                  <a:cubicBezTo>
                    <a:pt x="17288" y="26662"/>
                    <a:pt x="17295" y="26665"/>
                    <a:pt x="17301" y="26673"/>
                  </a:cubicBezTo>
                  <a:cubicBezTo>
                    <a:pt x="17303" y="26674"/>
                    <a:pt x="17306" y="26674"/>
                    <a:pt x="17308" y="26674"/>
                  </a:cubicBezTo>
                  <a:cubicBezTo>
                    <a:pt x="17333" y="26674"/>
                    <a:pt x="17351" y="26634"/>
                    <a:pt x="17357" y="26634"/>
                  </a:cubicBezTo>
                  <a:cubicBezTo>
                    <a:pt x="17359" y="26634"/>
                    <a:pt x="17360" y="26636"/>
                    <a:pt x="17360" y="26642"/>
                  </a:cubicBezTo>
                  <a:cubicBezTo>
                    <a:pt x="17358" y="26702"/>
                    <a:pt x="17318" y="26706"/>
                    <a:pt x="17284" y="26711"/>
                  </a:cubicBezTo>
                  <a:cubicBezTo>
                    <a:pt x="17279" y="26742"/>
                    <a:pt x="17274" y="26751"/>
                    <a:pt x="17270" y="26751"/>
                  </a:cubicBezTo>
                  <a:cubicBezTo>
                    <a:pt x="17263" y="26751"/>
                    <a:pt x="17257" y="26731"/>
                    <a:pt x="17253" y="26731"/>
                  </a:cubicBezTo>
                  <a:cubicBezTo>
                    <a:pt x="17252" y="26731"/>
                    <a:pt x="17251" y="26734"/>
                    <a:pt x="17250" y="26739"/>
                  </a:cubicBezTo>
                  <a:cubicBezTo>
                    <a:pt x="17250" y="26738"/>
                    <a:pt x="17250" y="26738"/>
                    <a:pt x="17250" y="26738"/>
                  </a:cubicBezTo>
                  <a:lnTo>
                    <a:pt x="17250" y="26738"/>
                  </a:lnTo>
                  <a:cubicBezTo>
                    <a:pt x="17249" y="26738"/>
                    <a:pt x="17246" y="26782"/>
                    <a:pt x="17265" y="26791"/>
                  </a:cubicBezTo>
                  <a:cubicBezTo>
                    <a:pt x="17266" y="26791"/>
                    <a:pt x="17267" y="26792"/>
                    <a:pt x="17268" y="26792"/>
                  </a:cubicBezTo>
                  <a:cubicBezTo>
                    <a:pt x="17279" y="26792"/>
                    <a:pt x="17293" y="26782"/>
                    <a:pt x="17313" y="26782"/>
                  </a:cubicBezTo>
                  <a:cubicBezTo>
                    <a:pt x="17329" y="26782"/>
                    <a:pt x="17349" y="26789"/>
                    <a:pt x="17372" y="26813"/>
                  </a:cubicBezTo>
                  <a:cubicBezTo>
                    <a:pt x="17379" y="26810"/>
                    <a:pt x="17386" y="26808"/>
                    <a:pt x="17393" y="26808"/>
                  </a:cubicBezTo>
                  <a:cubicBezTo>
                    <a:pt x="17415" y="26808"/>
                    <a:pt x="17440" y="26821"/>
                    <a:pt x="17470" y="26822"/>
                  </a:cubicBezTo>
                  <a:cubicBezTo>
                    <a:pt x="17484" y="26805"/>
                    <a:pt x="17498" y="26801"/>
                    <a:pt x="17513" y="26801"/>
                  </a:cubicBezTo>
                  <a:cubicBezTo>
                    <a:pt x="17528" y="26801"/>
                    <a:pt x="17544" y="26806"/>
                    <a:pt x="17562" y="26806"/>
                  </a:cubicBezTo>
                  <a:cubicBezTo>
                    <a:pt x="17576" y="26806"/>
                    <a:pt x="17590" y="26803"/>
                    <a:pt x="17605" y="26793"/>
                  </a:cubicBezTo>
                  <a:cubicBezTo>
                    <a:pt x="17657" y="26719"/>
                    <a:pt x="17702" y="26728"/>
                    <a:pt x="17741" y="26723"/>
                  </a:cubicBezTo>
                  <a:cubicBezTo>
                    <a:pt x="17747" y="26722"/>
                    <a:pt x="17752" y="26721"/>
                    <a:pt x="17758" y="26721"/>
                  </a:cubicBezTo>
                  <a:cubicBezTo>
                    <a:pt x="17788" y="26721"/>
                    <a:pt x="17818" y="26733"/>
                    <a:pt x="17841" y="26754"/>
                  </a:cubicBezTo>
                  <a:cubicBezTo>
                    <a:pt x="17896" y="26745"/>
                    <a:pt x="17933" y="26754"/>
                    <a:pt x="17959" y="26712"/>
                  </a:cubicBezTo>
                  <a:cubicBezTo>
                    <a:pt x="17978" y="26677"/>
                    <a:pt x="17990" y="26666"/>
                    <a:pt x="17999" y="26666"/>
                  </a:cubicBezTo>
                  <a:cubicBezTo>
                    <a:pt x="18015" y="26666"/>
                    <a:pt x="18022" y="26699"/>
                    <a:pt x="18036" y="26701"/>
                  </a:cubicBezTo>
                  <a:cubicBezTo>
                    <a:pt x="18043" y="26677"/>
                    <a:pt x="18051" y="26667"/>
                    <a:pt x="18060" y="26667"/>
                  </a:cubicBezTo>
                  <a:cubicBezTo>
                    <a:pt x="18069" y="26667"/>
                    <a:pt x="18079" y="26675"/>
                    <a:pt x="18092" y="26686"/>
                  </a:cubicBezTo>
                  <a:cubicBezTo>
                    <a:pt x="18123" y="26606"/>
                    <a:pt x="18164" y="26589"/>
                    <a:pt x="18226" y="26569"/>
                  </a:cubicBezTo>
                  <a:cubicBezTo>
                    <a:pt x="18286" y="26589"/>
                    <a:pt x="18376" y="26852"/>
                    <a:pt x="18426" y="26852"/>
                  </a:cubicBezTo>
                  <a:cubicBezTo>
                    <a:pt x="18427" y="26852"/>
                    <a:pt x="18429" y="26851"/>
                    <a:pt x="18430" y="26851"/>
                  </a:cubicBezTo>
                  <a:cubicBezTo>
                    <a:pt x="18436" y="26849"/>
                    <a:pt x="18443" y="26848"/>
                    <a:pt x="18450" y="26848"/>
                  </a:cubicBezTo>
                  <a:cubicBezTo>
                    <a:pt x="18485" y="26848"/>
                    <a:pt x="18517" y="26874"/>
                    <a:pt x="18547" y="26874"/>
                  </a:cubicBezTo>
                  <a:cubicBezTo>
                    <a:pt x="18552" y="26874"/>
                    <a:pt x="18557" y="26873"/>
                    <a:pt x="18562" y="26871"/>
                  </a:cubicBezTo>
                  <a:cubicBezTo>
                    <a:pt x="18640" y="26864"/>
                    <a:pt x="18699" y="26832"/>
                    <a:pt x="18750" y="26756"/>
                  </a:cubicBezTo>
                  <a:cubicBezTo>
                    <a:pt x="18765" y="26763"/>
                    <a:pt x="18779" y="26765"/>
                    <a:pt x="18792" y="26765"/>
                  </a:cubicBezTo>
                  <a:cubicBezTo>
                    <a:pt x="18811" y="26765"/>
                    <a:pt x="18829" y="26761"/>
                    <a:pt x="18847" y="26761"/>
                  </a:cubicBezTo>
                  <a:cubicBezTo>
                    <a:pt x="18859" y="26761"/>
                    <a:pt x="18871" y="26763"/>
                    <a:pt x="18883" y="26770"/>
                  </a:cubicBezTo>
                  <a:cubicBezTo>
                    <a:pt x="18908" y="26811"/>
                    <a:pt x="18912" y="26820"/>
                    <a:pt x="18906" y="26820"/>
                  </a:cubicBezTo>
                  <a:cubicBezTo>
                    <a:pt x="18902" y="26820"/>
                    <a:pt x="18892" y="26816"/>
                    <a:pt x="18881" y="26816"/>
                  </a:cubicBezTo>
                  <a:cubicBezTo>
                    <a:pt x="18871" y="26816"/>
                    <a:pt x="18860" y="26820"/>
                    <a:pt x="18851" y="26835"/>
                  </a:cubicBezTo>
                  <a:cubicBezTo>
                    <a:pt x="18847" y="26821"/>
                    <a:pt x="18843" y="26817"/>
                    <a:pt x="18841" y="26817"/>
                  </a:cubicBezTo>
                  <a:lnTo>
                    <a:pt x="18841" y="26817"/>
                  </a:lnTo>
                  <a:cubicBezTo>
                    <a:pt x="18834" y="26817"/>
                    <a:pt x="18833" y="26846"/>
                    <a:pt x="18847" y="26850"/>
                  </a:cubicBezTo>
                  <a:cubicBezTo>
                    <a:pt x="18849" y="26851"/>
                    <a:pt x="18852" y="26852"/>
                    <a:pt x="18855" y="26852"/>
                  </a:cubicBezTo>
                  <a:cubicBezTo>
                    <a:pt x="18878" y="26852"/>
                    <a:pt x="18924" y="26819"/>
                    <a:pt x="19006" y="26793"/>
                  </a:cubicBezTo>
                  <a:cubicBezTo>
                    <a:pt x="19008" y="26792"/>
                    <a:pt x="19011" y="26792"/>
                    <a:pt x="19013" y="26792"/>
                  </a:cubicBezTo>
                  <a:cubicBezTo>
                    <a:pt x="19084" y="26792"/>
                    <a:pt x="19122" y="26872"/>
                    <a:pt x="19141" y="26872"/>
                  </a:cubicBezTo>
                  <a:cubicBezTo>
                    <a:pt x="19145" y="26872"/>
                    <a:pt x="19149" y="26868"/>
                    <a:pt x="19151" y="26857"/>
                  </a:cubicBezTo>
                  <a:cubicBezTo>
                    <a:pt x="19157" y="26849"/>
                    <a:pt x="19159" y="26837"/>
                    <a:pt x="19155" y="26827"/>
                  </a:cubicBezTo>
                  <a:lnTo>
                    <a:pt x="19155" y="26827"/>
                  </a:lnTo>
                  <a:cubicBezTo>
                    <a:pt x="19149" y="26838"/>
                    <a:pt x="19146" y="26842"/>
                    <a:pt x="19143" y="26842"/>
                  </a:cubicBezTo>
                  <a:cubicBezTo>
                    <a:pt x="19138" y="26842"/>
                    <a:pt x="19141" y="26818"/>
                    <a:pt x="19146" y="26807"/>
                  </a:cubicBezTo>
                  <a:cubicBezTo>
                    <a:pt x="19150" y="26813"/>
                    <a:pt x="19154" y="26819"/>
                    <a:pt x="19155" y="26827"/>
                  </a:cubicBezTo>
                  <a:cubicBezTo>
                    <a:pt x="19157" y="26822"/>
                    <a:pt x="19159" y="26821"/>
                    <a:pt x="19163" y="26812"/>
                  </a:cubicBezTo>
                  <a:cubicBezTo>
                    <a:pt x="19179" y="26772"/>
                    <a:pt x="19205" y="26748"/>
                    <a:pt x="19244" y="26748"/>
                  </a:cubicBezTo>
                  <a:cubicBezTo>
                    <a:pt x="19278" y="26748"/>
                    <a:pt x="19321" y="26765"/>
                    <a:pt x="19378" y="26801"/>
                  </a:cubicBezTo>
                  <a:cubicBezTo>
                    <a:pt x="19406" y="26786"/>
                    <a:pt x="19432" y="26781"/>
                    <a:pt x="19455" y="26781"/>
                  </a:cubicBezTo>
                  <a:cubicBezTo>
                    <a:pt x="19481" y="26781"/>
                    <a:pt x="19504" y="26787"/>
                    <a:pt x="19524" y="26791"/>
                  </a:cubicBezTo>
                  <a:cubicBezTo>
                    <a:pt x="19536" y="26765"/>
                    <a:pt x="19547" y="26755"/>
                    <a:pt x="19557" y="26755"/>
                  </a:cubicBezTo>
                  <a:cubicBezTo>
                    <a:pt x="19578" y="26755"/>
                    <a:pt x="19593" y="26798"/>
                    <a:pt x="19605" y="26824"/>
                  </a:cubicBezTo>
                  <a:cubicBezTo>
                    <a:pt x="19634" y="26822"/>
                    <a:pt x="19646" y="26788"/>
                    <a:pt x="19652" y="26788"/>
                  </a:cubicBezTo>
                  <a:cubicBezTo>
                    <a:pt x="19654" y="26788"/>
                    <a:pt x="19655" y="26791"/>
                    <a:pt x="19656" y="26798"/>
                  </a:cubicBezTo>
                  <a:cubicBezTo>
                    <a:pt x="19657" y="26795"/>
                    <a:pt x="19658" y="26794"/>
                    <a:pt x="19660" y="26794"/>
                  </a:cubicBezTo>
                  <a:cubicBezTo>
                    <a:pt x="19664" y="26794"/>
                    <a:pt x="19670" y="26805"/>
                    <a:pt x="19691" y="26810"/>
                  </a:cubicBezTo>
                  <a:cubicBezTo>
                    <a:pt x="19694" y="26804"/>
                    <a:pt x="19698" y="26801"/>
                    <a:pt x="19702" y="26801"/>
                  </a:cubicBezTo>
                  <a:cubicBezTo>
                    <a:pt x="19714" y="26801"/>
                    <a:pt x="19731" y="26830"/>
                    <a:pt x="19753" y="26859"/>
                  </a:cubicBezTo>
                  <a:cubicBezTo>
                    <a:pt x="19758" y="26870"/>
                    <a:pt x="19763" y="26874"/>
                    <a:pt x="19769" y="26874"/>
                  </a:cubicBezTo>
                  <a:cubicBezTo>
                    <a:pt x="19790" y="26874"/>
                    <a:pt x="19816" y="26812"/>
                    <a:pt x="19847" y="26812"/>
                  </a:cubicBezTo>
                  <a:cubicBezTo>
                    <a:pt x="19855" y="26812"/>
                    <a:pt x="19864" y="26817"/>
                    <a:pt x="19873" y="26827"/>
                  </a:cubicBezTo>
                  <a:cubicBezTo>
                    <a:pt x="19896" y="26850"/>
                    <a:pt x="19919" y="26857"/>
                    <a:pt x="19941" y="26857"/>
                  </a:cubicBezTo>
                  <a:cubicBezTo>
                    <a:pt x="19970" y="26857"/>
                    <a:pt x="19997" y="26845"/>
                    <a:pt x="20022" y="26845"/>
                  </a:cubicBezTo>
                  <a:cubicBezTo>
                    <a:pt x="20033" y="26845"/>
                    <a:pt x="20042" y="26847"/>
                    <a:pt x="20052" y="26852"/>
                  </a:cubicBezTo>
                  <a:cubicBezTo>
                    <a:pt x="20070" y="26903"/>
                    <a:pt x="20088" y="26919"/>
                    <a:pt x="20104" y="26919"/>
                  </a:cubicBezTo>
                  <a:cubicBezTo>
                    <a:pt x="20135" y="26919"/>
                    <a:pt x="20163" y="26865"/>
                    <a:pt x="20188" y="26861"/>
                  </a:cubicBezTo>
                  <a:cubicBezTo>
                    <a:pt x="20194" y="26857"/>
                    <a:pt x="20200" y="26856"/>
                    <a:pt x="20206" y="26856"/>
                  </a:cubicBezTo>
                  <a:cubicBezTo>
                    <a:pt x="20279" y="26856"/>
                    <a:pt x="20398" y="27101"/>
                    <a:pt x="20453" y="27101"/>
                  </a:cubicBezTo>
                  <a:cubicBezTo>
                    <a:pt x="20460" y="27101"/>
                    <a:pt x="20466" y="27098"/>
                    <a:pt x="20471" y="27089"/>
                  </a:cubicBezTo>
                  <a:cubicBezTo>
                    <a:pt x="20481" y="27093"/>
                    <a:pt x="20492" y="27095"/>
                    <a:pt x="20502" y="27095"/>
                  </a:cubicBezTo>
                  <a:cubicBezTo>
                    <a:pt x="20505" y="27095"/>
                    <a:pt x="20508" y="27094"/>
                    <a:pt x="20511" y="27094"/>
                  </a:cubicBezTo>
                  <a:cubicBezTo>
                    <a:pt x="20534" y="27085"/>
                    <a:pt x="20558" y="27081"/>
                    <a:pt x="20582" y="27080"/>
                  </a:cubicBezTo>
                  <a:cubicBezTo>
                    <a:pt x="20590" y="27066"/>
                    <a:pt x="20597" y="27061"/>
                    <a:pt x="20602" y="27061"/>
                  </a:cubicBezTo>
                  <a:cubicBezTo>
                    <a:pt x="20608" y="27061"/>
                    <a:pt x="20612" y="27070"/>
                    <a:pt x="20612" y="27078"/>
                  </a:cubicBezTo>
                  <a:cubicBezTo>
                    <a:pt x="20642" y="27078"/>
                    <a:pt x="20678" y="27078"/>
                    <a:pt x="20719" y="27081"/>
                  </a:cubicBezTo>
                  <a:cubicBezTo>
                    <a:pt x="20791" y="27110"/>
                    <a:pt x="20851" y="27132"/>
                    <a:pt x="20901" y="27132"/>
                  </a:cubicBezTo>
                  <a:cubicBezTo>
                    <a:pt x="20922" y="27132"/>
                    <a:pt x="20942" y="27128"/>
                    <a:pt x="20959" y="27120"/>
                  </a:cubicBezTo>
                  <a:cubicBezTo>
                    <a:pt x="20975" y="27087"/>
                    <a:pt x="20989" y="27076"/>
                    <a:pt x="21001" y="27076"/>
                  </a:cubicBezTo>
                  <a:cubicBezTo>
                    <a:pt x="21027" y="27076"/>
                    <a:pt x="21047" y="27118"/>
                    <a:pt x="21065" y="27118"/>
                  </a:cubicBezTo>
                  <a:cubicBezTo>
                    <a:pt x="21074" y="27118"/>
                    <a:pt x="21082" y="27108"/>
                    <a:pt x="21090" y="27078"/>
                  </a:cubicBezTo>
                  <a:cubicBezTo>
                    <a:pt x="21138" y="27034"/>
                    <a:pt x="21157" y="27019"/>
                    <a:pt x="21174" y="27019"/>
                  </a:cubicBezTo>
                  <a:cubicBezTo>
                    <a:pt x="21178" y="27019"/>
                    <a:pt x="21182" y="27020"/>
                    <a:pt x="21187" y="27022"/>
                  </a:cubicBezTo>
                  <a:cubicBezTo>
                    <a:pt x="21191" y="27035"/>
                    <a:pt x="21195" y="27040"/>
                    <a:pt x="21200" y="27040"/>
                  </a:cubicBezTo>
                  <a:cubicBezTo>
                    <a:pt x="21209" y="27040"/>
                    <a:pt x="21219" y="27027"/>
                    <a:pt x="21233" y="27027"/>
                  </a:cubicBezTo>
                  <a:cubicBezTo>
                    <a:pt x="21233" y="27027"/>
                    <a:pt x="21234" y="27027"/>
                    <a:pt x="21234" y="27027"/>
                  </a:cubicBezTo>
                  <a:cubicBezTo>
                    <a:pt x="21241" y="27017"/>
                    <a:pt x="21249" y="27014"/>
                    <a:pt x="21257" y="27014"/>
                  </a:cubicBezTo>
                  <a:cubicBezTo>
                    <a:pt x="21278" y="27014"/>
                    <a:pt x="21304" y="27034"/>
                    <a:pt x="21337" y="27039"/>
                  </a:cubicBezTo>
                  <a:cubicBezTo>
                    <a:pt x="21347" y="27014"/>
                    <a:pt x="21356" y="27004"/>
                    <a:pt x="21364" y="27004"/>
                  </a:cubicBezTo>
                  <a:cubicBezTo>
                    <a:pt x="21389" y="27004"/>
                    <a:pt x="21412" y="27086"/>
                    <a:pt x="21432" y="27111"/>
                  </a:cubicBezTo>
                  <a:cubicBezTo>
                    <a:pt x="21442" y="27137"/>
                    <a:pt x="21452" y="27148"/>
                    <a:pt x="21461" y="27148"/>
                  </a:cubicBezTo>
                  <a:cubicBezTo>
                    <a:pt x="21464" y="27148"/>
                    <a:pt x="21467" y="27147"/>
                    <a:pt x="21471" y="27145"/>
                  </a:cubicBezTo>
                  <a:cubicBezTo>
                    <a:pt x="21473" y="27153"/>
                    <a:pt x="21476" y="27157"/>
                    <a:pt x="21478" y="27157"/>
                  </a:cubicBezTo>
                  <a:cubicBezTo>
                    <a:pt x="21487" y="27157"/>
                    <a:pt x="21496" y="27110"/>
                    <a:pt x="21504" y="27074"/>
                  </a:cubicBezTo>
                  <a:cubicBezTo>
                    <a:pt x="21506" y="27079"/>
                    <a:pt x="21509" y="27081"/>
                    <a:pt x="21511" y="27081"/>
                  </a:cubicBezTo>
                  <a:cubicBezTo>
                    <a:pt x="21515" y="27081"/>
                    <a:pt x="21518" y="27078"/>
                    <a:pt x="21521" y="27078"/>
                  </a:cubicBezTo>
                  <a:cubicBezTo>
                    <a:pt x="21525" y="27078"/>
                    <a:pt x="21529" y="27083"/>
                    <a:pt x="21532" y="27103"/>
                  </a:cubicBezTo>
                  <a:cubicBezTo>
                    <a:pt x="21533" y="27109"/>
                    <a:pt x="21534" y="27111"/>
                    <a:pt x="21535" y="27111"/>
                  </a:cubicBezTo>
                  <a:cubicBezTo>
                    <a:pt x="21542" y="27111"/>
                    <a:pt x="21549" y="27046"/>
                    <a:pt x="21556" y="27028"/>
                  </a:cubicBezTo>
                  <a:cubicBezTo>
                    <a:pt x="21558" y="27022"/>
                    <a:pt x="21560" y="27020"/>
                    <a:pt x="21563" y="27020"/>
                  </a:cubicBezTo>
                  <a:cubicBezTo>
                    <a:pt x="21573" y="27020"/>
                    <a:pt x="21582" y="27082"/>
                    <a:pt x="21589" y="27086"/>
                  </a:cubicBezTo>
                  <a:cubicBezTo>
                    <a:pt x="21592" y="27084"/>
                    <a:pt x="21595" y="27083"/>
                    <a:pt x="21597" y="27083"/>
                  </a:cubicBezTo>
                  <a:cubicBezTo>
                    <a:pt x="21611" y="27083"/>
                    <a:pt x="21618" y="27112"/>
                    <a:pt x="21621" y="27145"/>
                  </a:cubicBezTo>
                  <a:cubicBezTo>
                    <a:pt x="21622" y="27132"/>
                    <a:pt x="21623" y="27128"/>
                    <a:pt x="21624" y="27128"/>
                  </a:cubicBezTo>
                  <a:cubicBezTo>
                    <a:pt x="21625" y="27128"/>
                    <a:pt x="21625" y="27138"/>
                    <a:pt x="21626" y="27138"/>
                  </a:cubicBezTo>
                  <a:cubicBezTo>
                    <a:pt x="21626" y="27138"/>
                    <a:pt x="21626" y="27129"/>
                    <a:pt x="21626" y="27093"/>
                  </a:cubicBezTo>
                  <a:cubicBezTo>
                    <a:pt x="21627" y="27113"/>
                    <a:pt x="21633" y="27134"/>
                    <a:pt x="21646" y="27150"/>
                  </a:cubicBezTo>
                  <a:cubicBezTo>
                    <a:pt x="21646" y="27150"/>
                    <a:pt x="21646" y="27150"/>
                    <a:pt x="21646" y="27150"/>
                  </a:cubicBezTo>
                  <a:cubicBezTo>
                    <a:pt x="21654" y="27150"/>
                    <a:pt x="21664" y="27211"/>
                    <a:pt x="21677" y="27211"/>
                  </a:cubicBezTo>
                  <a:cubicBezTo>
                    <a:pt x="21685" y="27211"/>
                    <a:pt x="21695" y="27184"/>
                    <a:pt x="21706" y="27094"/>
                  </a:cubicBezTo>
                  <a:cubicBezTo>
                    <a:pt x="21711" y="27107"/>
                    <a:pt x="21717" y="27111"/>
                    <a:pt x="21723" y="27111"/>
                  </a:cubicBezTo>
                  <a:cubicBezTo>
                    <a:pt x="21739" y="27111"/>
                    <a:pt x="21756" y="27083"/>
                    <a:pt x="21775" y="27083"/>
                  </a:cubicBezTo>
                  <a:cubicBezTo>
                    <a:pt x="21783" y="27083"/>
                    <a:pt x="21792" y="27089"/>
                    <a:pt x="21801" y="27107"/>
                  </a:cubicBezTo>
                  <a:cubicBezTo>
                    <a:pt x="21809" y="27153"/>
                    <a:pt x="21817" y="27166"/>
                    <a:pt x="21825" y="27166"/>
                  </a:cubicBezTo>
                  <a:cubicBezTo>
                    <a:pt x="21836" y="27166"/>
                    <a:pt x="21847" y="27142"/>
                    <a:pt x="21859" y="27142"/>
                  </a:cubicBezTo>
                  <a:cubicBezTo>
                    <a:pt x="21860" y="27142"/>
                    <a:pt x="21861" y="27142"/>
                    <a:pt x="21861" y="27142"/>
                  </a:cubicBezTo>
                  <a:cubicBezTo>
                    <a:pt x="21870" y="27087"/>
                    <a:pt x="21878" y="27072"/>
                    <a:pt x="21886" y="27072"/>
                  </a:cubicBezTo>
                  <a:cubicBezTo>
                    <a:pt x="21897" y="27072"/>
                    <a:pt x="21907" y="27098"/>
                    <a:pt x="21919" y="27098"/>
                  </a:cubicBezTo>
                  <a:cubicBezTo>
                    <a:pt x="21923" y="27098"/>
                    <a:pt x="21927" y="27094"/>
                    <a:pt x="21931" y="27085"/>
                  </a:cubicBezTo>
                  <a:cubicBezTo>
                    <a:pt x="21950" y="27076"/>
                    <a:pt x="21970" y="27001"/>
                    <a:pt x="21990" y="27001"/>
                  </a:cubicBezTo>
                  <a:cubicBezTo>
                    <a:pt x="21996" y="27001"/>
                    <a:pt x="22003" y="27009"/>
                    <a:pt x="22009" y="27029"/>
                  </a:cubicBezTo>
                  <a:cubicBezTo>
                    <a:pt x="22013" y="27022"/>
                    <a:pt x="22017" y="27019"/>
                    <a:pt x="22020" y="27019"/>
                  </a:cubicBezTo>
                  <a:cubicBezTo>
                    <a:pt x="22039" y="27019"/>
                    <a:pt x="22056" y="27087"/>
                    <a:pt x="22076" y="27087"/>
                  </a:cubicBezTo>
                  <a:cubicBezTo>
                    <a:pt x="22082" y="27087"/>
                    <a:pt x="22088" y="27080"/>
                    <a:pt x="22094" y="27062"/>
                  </a:cubicBezTo>
                  <a:cubicBezTo>
                    <a:pt x="22100" y="27172"/>
                    <a:pt x="22106" y="27205"/>
                    <a:pt x="22113" y="27205"/>
                  </a:cubicBezTo>
                  <a:cubicBezTo>
                    <a:pt x="22121" y="27205"/>
                    <a:pt x="22130" y="27152"/>
                    <a:pt x="22139" y="27137"/>
                  </a:cubicBezTo>
                  <a:cubicBezTo>
                    <a:pt x="22142" y="27118"/>
                    <a:pt x="22146" y="27111"/>
                    <a:pt x="22149" y="27111"/>
                  </a:cubicBezTo>
                  <a:cubicBezTo>
                    <a:pt x="22157" y="27111"/>
                    <a:pt x="22165" y="27139"/>
                    <a:pt x="22172" y="27139"/>
                  </a:cubicBezTo>
                  <a:cubicBezTo>
                    <a:pt x="22177" y="27139"/>
                    <a:pt x="22181" y="27131"/>
                    <a:pt x="22186" y="27103"/>
                  </a:cubicBezTo>
                  <a:cubicBezTo>
                    <a:pt x="22206" y="27034"/>
                    <a:pt x="22226" y="26997"/>
                    <a:pt x="22246" y="26997"/>
                  </a:cubicBezTo>
                  <a:cubicBezTo>
                    <a:pt x="22260" y="26997"/>
                    <a:pt x="22273" y="27014"/>
                    <a:pt x="22286" y="27050"/>
                  </a:cubicBezTo>
                  <a:cubicBezTo>
                    <a:pt x="22306" y="27011"/>
                    <a:pt x="22324" y="26997"/>
                    <a:pt x="22341" y="26997"/>
                  </a:cubicBezTo>
                  <a:cubicBezTo>
                    <a:pt x="22354" y="26997"/>
                    <a:pt x="22366" y="27006"/>
                    <a:pt x="22378" y="27018"/>
                  </a:cubicBezTo>
                  <a:cubicBezTo>
                    <a:pt x="22383" y="27025"/>
                    <a:pt x="22389" y="27027"/>
                    <a:pt x="22394" y="27027"/>
                  </a:cubicBezTo>
                  <a:cubicBezTo>
                    <a:pt x="22410" y="27027"/>
                    <a:pt x="22424" y="27006"/>
                    <a:pt x="22437" y="27006"/>
                  </a:cubicBezTo>
                  <a:cubicBezTo>
                    <a:pt x="22440" y="27006"/>
                    <a:pt x="22444" y="27008"/>
                    <a:pt x="22448" y="27013"/>
                  </a:cubicBezTo>
                  <a:cubicBezTo>
                    <a:pt x="22476" y="27013"/>
                    <a:pt x="22499" y="27037"/>
                    <a:pt x="22518" y="27037"/>
                  </a:cubicBezTo>
                  <a:cubicBezTo>
                    <a:pt x="22533" y="27037"/>
                    <a:pt x="22546" y="27023"/>
                    <a:pt x="22557" y="26975"/>
                  </a:cubicBezTo>
                  <a:lnTo>
                    <a:pt x="22557" y="26975"/>
                  </a:lnTo>
                  <a:cubicBezTo>
                    <a:pt x="22551" y="27010"/>
                    <a:pt x="22556" y="27023"/>
                    <a:pt x="22564" y="27023"/>
                  </a:cubicBezTo>
                  <a:cubicBezTo>
                    <a:pt x="22587" y="27023"/>
                    <a:pt x="22644" y="26927"/>
                    <a:pt x="22633" y="26910"/>
                  </a:cubicBezTo>
                  <a:lnTo>
                    <a:pt x="22633" y="26910"/>
                  </a:lnTo>
                  <a:cubicBezTo>
                    <a:pt x="22655" y="26938"/>
                    <a:pt x="22681" y="27027"/>
                    <a:pt x="22720" y="27027"/>
                  </a:cubicBezTo>
                  <a:cubicBezTo>
                    <a:pt x="22726" y="27027"/>
                    <a:pt x="22732" y="27026"/>
                    <a:pt x="22738" y="27022"/>
                  </a:cubicBezTo>
                  <a:cubicBezTo>
                    <a:pt x="22745" y="27003"/>
                    <a:pt x="22753" y="26998"/>
                    <a:pt x="22761" y="26998"/>
                  </a:cubicBezTo>
                  <a:cubicBezTo>
                    <a:pt x="22770" y="26998"/>
                    <a:pt x="22780" y="27005"/>
                    <a:pt x="22791" y="27005"/>
                  </a:cubicBezTo>
                  <a:cubicBezTo>
                    <a:pt x="22802" y="27005"/>
                    <a:pt x="22813" y="26998"/>
                    <a:pt x="22826" y="26972"/>
                  </a:cubicBezTo>
                  <a:cubicBezTo>
                    <a:pt x="22829" y="26952"/>
                    <a:pt x="22832" y="26944"/>
                    <a:pt x="22835" y="26944"/>
                  </a:cubicBezTo>
                  <a:cubicBezTo>
                    <a:pt x="22846" y="26944"/>
                    <a:pt x="22857" y="27038"/>
                    <a:pt x="22870" y="27038"/>
                  </a:cubicBezTo>
                  <a:cubicBezTo>
                    <a:pt x="22873" y="27038"/>
                    <a:pt x="22877" y="27029"/>
                    <a:pt x="22882" y="27005"/>
                  </a:cubicBezTo>
                  <a:cubicBezTo>
                    <a:pt x="22902" y="26934"/>
                    <a:pt x="22924" y="26967"/>
                    <a:pt x="22948" y="26943"/>
                  </a:cubicBezTo>
                  <a:cubicBezTo>
                    <a:pt x="22965" y="26993"/>
                    <a:pt x="22981" y="27017"/>
                    <a:pt x="22996" y="27017"/>
                  </a:cubicBezTo>
                  <a:cubicBezTo>
                    <a:pt x="23005" y="27017"/>
                    <a:pt x="23014" y="27008"/>
                    <a:pt x="23022" y="26992"/>
                  </a:cubicBezTo>
                  <a:cubicBezTo>
                    <a:pt x="23027" y="27009"/>
                    <a:pt x="23032" y="27015"/>
                    <a:pt x="23037" y="27015"/>
                  </a:cubicBezTo>
                  <a:cubicBezTo>
                    <a:pt x="23046" y="27015"/>
                    <a:pt x="23055" y="26994"/>
                    <a:pt x="23063" y="26994"/>
                  </a:cubicBezTo>
                  <a:cubicBezTo>
                    <a:pt x="23068" y="26994"/>
                    <a:pt x="23072" y="27001"/>
                    <a:pt x="23076" y="27023"/>
                  </a:cubicBezTo>
                  <a:cubicBezTo>
                    <a:pt x="23081" y="27018"/>
                    <a:pt x="23085" y="27017"/>
                    <a:pt x="23089" y="27017"/>
                  </a:cubicBezTo>
                  <a:cubicBezTo>
                    <a:pt x="23105" y="27017"/>
                    <a:pt x="23117" y="27047"/>
                    <a:pt x="23127" y="27047"/>
                  </a:cubicBezTo>
                  <a:cubicBezTo>
                    <a:pt x="23132" y="27047"/>
                    <a:pt x="23136" y="27039"/>
                    <a:pt x="23140" y="27018"/>
                  </a:cubicBezTo>
                  <a:cubicBezTo>
                    <a:pt x="23152" y="26975"/>
                    <a:pt x="23157" y="26948"/>
                    <a:pt x="23159" y="26948"/>
                  </a:cubicBezTo>
                  <a:lnTo>
                    <a:pt x="23159" y="26948"/>
                  </a:lnTo>
                  <a:cubicBezTo>
                    <a:pt x="23162" y="26948"/>
                    <a:pt x="23160" y="26984"/>
                    <a:pt x="23158" y="27072"/>
                  </a:cubicBezTo>
                  <a:cubicBezTo>
                    <a:pt x="23157" y="27085"/>
                    <a:pt x="23157" y="27093"/>
                    <a:pt x="23157" y="27097"/>
                  </a:cubicBezTo>
                  <a:lnTo>
                    <a:pt x="23157" y="27097"/>
                  </a:lnTo>
                  <a:cubicBezTo>
                    <a:pt x="23158" y="27087"/>
                    <a:pt x="23161" y="27067"/>
                    <a:pt x="23168" y="27067"/>
                  </a:cubicBezTo>
                  <a:cubicBezTo>
                    <a:pt x="23172" y="27067"/>
                    <a:pt x="23178" y="27074"/>
                    <a:pt x="23185" y="27093"/>
                  </a:cubicBezTo>
                  <a:cubicBezTo>
                    <a:pt x="23188" y="27121"/>
                    <a:pt x="23192" y="27132"/>
                    <a:pt x="23197" y="27132"/>
                  </a:cubicBezTo>
                  <a:cubicBezTo>
                    <a:pt x="23211" y="27132"/>
                    <a:pt x="23229" y="27048"/>
                    <a:pt x="23253" y="27048"/>
                  </a:cubicBezTo>
                  <a:cubicBezTo>
                    <a:pt x="23255" y="27048"/>
                    <a:pt x="23256" y="27048"/>
                    <a:pt x="23257" y="27048"/>
                  </a:cubicBezTo>
                  <a:cubicBezTo>
                    <a:pt x="23291" y="27121"/>
                    <a:pt x="23211" y="27170"/>
                    <a:pt x="23274" y="27230"/>
                  </a:cubicBezTo>
                  <a:cubicBezTo>
                    <a:pt x="23280" y="27208"/>
                    <a:pt x="23287" y="27199"/>
                    <a:pt x="23293" y="27199"/>
                  </a:cubicBezTo>
                  <a:cubicBezTo>
                    <a:pt x="23314" y="27199"/>
                    <a:pt x="23333" y="27280"/>
                    <a:pt x="23354" y="27280"/>
                  </a:cubicBezTo>
                  <a:cubicBezTo>
                    <a:pt x="23358" y="27280"/>
                    <a:pt x="23362" y="27277"/>
                    <a:pt x="23366" y="27268"/>
                  </a:cubicBezTo>
                  <a:cubicBezTo>
                    <a:pt x="23398" y="27202"/>
                    <a:pt x="23430" y="27248"/>
                    <a:pt x="23462" y="27214"/>
                  </a:cubicBezTo>
                  <a:cubicBezTo>
                    <a:pt x="23481" y="27195"/>
                    <a:pt x="23506" y="27185"/>
                    <a:pt x="23532" y="27185"/>
                  </a:cubicBezTo>
                  <a:cubicBezTo>
                    <a:pt x="23541" y="27185"/>
                    <a:pt x="23549" y="27186"/>
                    <a:pt x="23557" y="27188"/>
                  </a:cubicBezTo>
                  <a:cubicBezTo>
                    <a:pt x="23589" y="27195"/>
                    <a:pt x="23620" y="27209"/>
                    <a:pt x="23650" y="27210"/>
                  </a:cubicBezTo>
                  <a:cubicBezTo>
                    <a:pt x="23711" y="27272"/>
                    <a:pt x="24247" y="27384"/>
                    <a:pt x="24304" y="27467"/>
                  </a:cubicBezTo>
                  <a:cubicBezTo>
                    <a:pt x="24318" y="27495"/>
                    <a:pt x="24332" y="27504"/>
                    <a:pt x="24345" y="27504"/>
                  </a:cubicBezTo>
                  <a:cubicBezTo>
                    <a:pt x="24367" y="27504"/>
                    <a:pt x="24389" y="27481"/>
                    <a:pt x="24410" y="27476"/>
                  </a:cubicBezTo>
                  <a:cubicBezTo>
                    <a:pt x="24415" y="27465"/>
                    <a:pt x="24437" y="27460"/>
                    <a:pt x="24470" y="27460"/>
                  </a:cubicBezTo>
                  <a:cubicBezTo>
                    <a:pt x="24634" y="27460"/>
                    <a:pt x="25074" y="27581"/>
                    <a:pt x="25099" y="27631"/>
                  </a:cubicBezTo>
                  <a:cubicBezTo>
                    <a:pt x="25126" y="27605"/>
                    <a:pt x="25151" y="27588"/>
                    <a:pt x="25175" y="27588"/>
                  </a:cubicBezTo>
                  <a:cubicBezTo>
                    <a:pt x="25193" y="27588"/>
                    <a:pt x="25210" y="27599"/>
                    <a:pt x="25227" y="27623"/>
                  </a:cubicBezTo>
                  <a:cubicBezTo>
                    <a:pt x="25227" y="27623"/>
                    <a:pt x="25227" y="27623"/>
                    <a:pt x="25227" y="27623"/>
                  </a:cubicBezTo>
                  <a:cubicBezTo>
                    <a:pt x="25247" y="27623"/>
                    <a:pt x="25355" y="27422"/>
                    <a:pt x="25373" y="27391"/>
                  </a:cubicBezTo>
                  <a:lnTo>
                    <a:pt x="25373" y="27391"/>
                  </a:lnTo>
                  <a:cubicBezTo>
                    <a:pt x="25386" y="27407"/>
                    <a:pt x="25334" y="27597"/>
                    <a:pt x="25325" y="27631"/>
                  </a:cubicBezTo>
                  <a:lnTo>
                    <a:pt x="25325" y="27631"/>
                  </a:lnTo>
                  <a:cubicBezTo>
                    <a:pt x="25352" y="27672"/>
                    <a:pt x="25374" y="27693"/>
                    <a:pt x="25389" y="27693"/>
                  </a:cubicBezTo>
                  <a:cubicBezTo>
                    <a:pt x="25403" y="27693"/>
                    <a:pt x="25411" y="27673"/>
                    <a:pt x="25411" y="27632"/>
                  </a:cubicBezTo>
                  <a:cubicBezTo>
                    <a:pt x="25423" y="27645"/>
                    <a:pt x="25435" y="27650"/>
                    <a:pt x="25446" y="27650"/>
                  </a:cubicBezTo>
                  <a:cubicBezTo>
                    <a:pt x="25477" y="27650"/>
                    <a:pt x="25507" y="27617"/>
                    <a:pt x="25536" y="27617"/>
                  </a:cubicBezTo>
                  <a:cubicBezTo>
                    <a:pt x="25547" y="27617"/>
                    <a:pt x="25557" y="27621"/>
                    <a:pt x="25568" y="27634"/>
                  </a:cubicBezTo>
                  <a:cubicBezTo>
                    <a:pt x="25604" y="27598"/>
                    <a:pt x="25638" y="27559"/>
                    <a:pt x="25670" y="27559"/>
                  </a:cubicBezTo>
                  <a:cubicBezTo>
                    <a:pt x="25682" y="27559"/>
                    <a:pt x="25694" y="27564"/>
                    <a:pt x="25705" y="27578"/>
                  </a:cubicBezTo>
                  <a:cubicBezTo>
                    <a:pt x="25742" y="27555"/>
                    <a:pt x="25783" y="27539"/>
                    <a:pt x="25826" y="27534"/>
                  </a:cubicBezTo>
                  <a:cubicBezTo>
                    <a:pt x="25845" y="27516"/>
                    <a:pt x="25862" y="27514"/>
                    <a:pt x="25879" y="27514"/>
                  </a:cubicBezTo>
                  <a:cubicBezTo>
                    <a:pt x="25887" y="27514"/>
                    <a:pt x="25895" y="27514"/>
                    <a:pt x="25903" y="27514"/>
                  </a:cubicBezTo>
                  <a:cubicBezTo>
                    <a:pt x="25912" y="27514"/>
                    <a:pt x="25921" y="27513"/>
                    <a:pt x="25930" y="27509"/>
                  </a:cubicBezTo>
                  <a:cubicBezTo>
                    <a:pt x="25946" y="27502"/>
                    <a:pt x="25961" y="27500"/>
                    <a:pt x="25976" y="27500"/>
                  </a:cubicBezTo>
                  <a:cubicBezTo>
                    <a:pt x="26005" y="27500"/>
                    <a:pt x="26031" y="27509"/>
                    <a:pt x="26056" y="27509"/>
                  </a:cubicBezTo>
                  <a:cubicBezTo>
                    <a:pt x="26069" y="27509"/>
                    <a:pt x="26081" y="27506"/>
                    <a:pt x="26093" y="27499"/>
                  </a:cubicBezTo>
                  <a:cubicBezTo>
                    <a:pt x="26102" y="27471"/>
                    <a:pt x="26110" y="27460"/>
                    <a:pt x="26118" y="27460"/>
                  </a:cubicBezTo>
                  <a:cubicBezTo>
                    <a:pt x="26144" y="27460"/>
                    <a:pt x="26163" y="27585"/>
                    <a:pt x="26181" y="27585"/>
                  </a:cubicBezTo>
                  <a:cubicBezTo>
                    <a:pt x="26186" y="27585"/>
                    <a:pt x="26190" y="27577"/>
                    <a:pt x="26195" y="27560"/>
                  </a:cubicBezTo>
                  <a:cubicBezTo>
                    <a:pt x="26203" y="27563"/>
                    <a:pt x="26211" y="27565"/>
                    <a:pt x="26218" y="27565"/>
                  </a:cubicBezTo>
                  <a:cubicBezTo>
                    <a:pt x="26253" y="27565"/>
                    <a:pt x="26270" y="27527"/>
                    <a:pt x="26272" y="27527"/>
                  </a:cubicBezTo>
                  <a:cubicBezTo>
                    <a:pt x="26272" y="27527"/>
                    <a:pt x="26273" y="27527"/>
                    <a:pt x="26273" y="27528"/>
                  </a:cubicBezTo>
                  <a:cubicBezTo>
                    <a:pt x="26273" y="27538"/>
                    <a:pt x="26273" y="27542"/>
                    <a:pt x="26274" y="27542"/>
                  </a:cubicBezTo>
                  <a:cubicBezTo>
                    <a:pt x="26279" y="27542"/>
                    <a:pt x="26291" y="27493"/>
                    <a:pt x="26309" y="27486"/>
                  </a:cubicBezTo>
                  <a:cubicBezTo>
                    <a:pt x="26330" y="27492"/>
                    <a:pt x="26356" y="27578"/>
                    <a:pt x="26391" y="27578"/>
                  </a:cubicBezTo>
                  <a:cubicBezTo>
                    <a:pt x="26396" y="27578"/>
                    <a:pt x="26401" y="27576"/>
                    <a:pt x="26406" y="27573"/>
                  </a:cubicBezTo>
                  <a:cubicBezTo>
                    <a:pt x="26411" y="27583"/>
                    <a:pt x="26416" y="27586"/>
                    <a:pt x="26421" y="27586"/>
                  </a:cubicBezTo>
                  <a:cubicBezTo>
                    <a:pt x="26434" y="27586"/>
                    <a:pt x="26447" y="27564"/>
                    <a:pt x="26461" y="27564"/>
                  </a:cubicBezTo>
                  <a:cubicBezTo>
                    <a:pt x="26465" y="27564"/>
                    <a:pt x="26469" y="27566"/>
                    <a:pt x="26474" y="27571"/>
                  </a:cubicBezTo>
                  <a:cubicBezTo>
                    <a:pt x="26486" y="27567"/>
                    <a:pt x="26499" y="27559"/>
                    <a:pt x="26513" y="27559"/>
                  </a:cubicBezTo>
                  <a:cubicBezTo>
                    <a:pt x="26525" y="27559"/>
                    <a:pt x="26537" y="27566"/>
                    <a:pt x="26550" y="27588"/>
                  </a:cubicBezTo>
                  <a:cubicBezTo>
                    <a:pt x="26568" y="27622"/>
                    <a:pt x="26586" y="27670"/>
                    <a:pt x="26605" y="27670"/>
                  </a:cubicBezTo>
                  <a:cubicBezTo>
                    <a:pt x="26615" y="27670"/>
                    <a:pt x="26625" y="27657"/>
                    <a:pt x="26635" y="27625"/>
                  </a:cubicBezTo>
                  <a:cubicBezTo>
                    <a:pt x="26661" y="27608"/>
                    <a:pt x="26687" y="27584"/>
                    <a:pt x="26714" y="27584"/>
                  </a:cubicBezTo>
                  <a:cubicBezTo>
                    <a:pt x="26718" y="27584"/>
                    <a:pt x="26722" y="27584"/>
                    <a:pt x="26726" y="27585"/>
                  </a:cubicBezTo>
                  <a:cubicBezTo>
                    <a:pt x="26739" y="27541"/>
                    <a:pt x="26752" y="27529"/>
                    <a:pt x="26764" y="27529"/>
                  </a:cubicBezTo>
                  <a:cubicBezTo>
                    <a:pt x="26778" y="27529"/>
                    <a:pt x="26792" y="27549"/>
                    <a:pt x="26805" y="27549"/>
                  </a:cubicBezTo>
                  <a:cubicBezTo>
                    <a:pt x="26805" y="27549"/>
                    <a:pt x="26806" y="27549"/>
                    <a:pt x="26807" y="27548"/>
                  </a:cubicBezTo>
                  <a:cubicBezTo>
                    <a:pt x="26831" y="27552"/>
                    <a:pt x="26852" y="27589"/>
                    <a:pt x="26868" y="27594"/>
                  </a:cubicBezTo>
                  <a:cubicBezTo>
                    <a:pt x="26880" y="27532"/>
                    <a:pt x="26890" y="27484"/>
                    <a:pt x="26899" y="27484"/>
                  </a:cubicBezTo>
                  <a:cubicBezTo>
                    <a:pt x="26904" y="27484"/>
                    <a:pt x="26909" y="27503"/>
                    <a:pt x="26913" y="27548"/>
                  </a:cubicBezTo>
                  <a:cubicBezTo>
                    <a:pt x="26918" y="27567"/>
                    <a:pt x="26922" y="27570"/>
                    <a:pt x="26927" y="27570"/>
                  </a:cubicBezTo>
                  <a:cubicBezTo>
                    <a:pt x="26929" y="27570"/>
                    <a:pt x="26932" y="27569"/>
                    <a:pt x="26934" y="27569"/>
                  </a:cubicBezTo>
                  <a:cubicBezTo>
                    <a:pt x="26937" y="27569"/>
                    <a:pt x="26940" y="27571"/>
                    <a:pt x="26942" y="27578"/>
                  </a:cubicBezTo>
                  <a:cubicBezTo>
                    <a:pt x="26952" y="27617"/>
                    <a:pt x="26959" y="27631"/>
                    <a:pt x="26964" y="27631"/>
                  </a:cubicBezTo>
                  <a:cubicBezTo>
                    <a:pt x="26972" y="27631"/>
                    <a:pt x="26974" y="27595"/>
                    <a:pt x="26974" y="27578"/>
                  </a:cubicBezTo>
                  <a:cubicBezTo>
                    <a:pt x="26977" y="27631"/>
                    <a:pt x="27565" y="27715"/>
                    <a:pt x="27565" y="27715"/>
                  </a:cubicBezTo>
                  <a:lnTo>
                    <a:pt x="23476" y="27729"/>
                  </a:lnTo>
                  <a:cubicBezTo>
                    <a:pt x="23462" y="27734"/>
                    <a:pt x="23449" y="27739"/>
                    <a:pt x="23436" y="27746"/>
                  </a:cubicBezTo>
                  <a:lnTo>
                    <a:pt x="33142" y="27692"/>
                  </a:lnTo>
                  <a:lnTo>
                    <a:pt x="33245" y="15087"/>
                  </a:lnTo>
                  <a:lnTo>
                    <a:pt x="33327" y="5023"/>
                  </a:lnTo>
                  <a:cubicBezTo>
                    <a:pt x="33313" y="5016"/>
                    <a:pt x="33302" y="5002"/>
                    <a:pt x="33300" y="4985"/>
                  </a:cubicBezTo>
                  <a:cubicBezTo>
                    <a:pt x="33285" y="4952"/>
                    <a:pt x="33271" y="4916"/>
                    <a:pt x="33245" y="4916"/>
                  </a:cubicBezTo>
                  <a:cubicBezTo>
                    <a:pt x="33237" y="4916"/>
                    <a:pt x="33229" y="4919"/>
                    <a:pt x="33218" y="4927"/>
                  </a:cubicBezTo>
                  <a:cubicBezTo>
                    <a:pt x="33205" y="4909"/>
                    <a:pt x="33187" y="4909"/>
                    <a:pt x="33167" y="4909"/>
                  </a:cubicBezTo>
                  <a:cubicBezTo>
                    <a:pt x="33148" y="4909"/>
                    <a:pt x="33128" y="4909"/>
                    <a:pt x="33110" y="4892"/>
                  </a:cubicBezTo>
                  <a:cubicBezTo>
                    <a:pt x="33074" y="4884"/>
                    <a:pt x="33047" y="4881"/>
                    <a:pt x="33026" y="4881"/>
                  </a:cubicBezTo>
                  <a:cubicBezTo>
                    <a:pt x="32980" y="4881"/>
                    <a:pt x="32967" y="4895"/>
                    <a:pt x="32964" y="4895"/>
                  </a:cubicBezTo>
                  <a:cubicBezTo>
                    <a:pt x="32963" y="4895"/>
                    <a:pt x="32963" y="4895"/>
                    <a:pt x="32963" y="4895"/>
                  </a:cubicBezTo>
                  <a:cubicBezTo>
                    <a:pt x="32959" y="4898"/>
                    <a:pt x="32956" y="4906"/>
                    <a:pt x="32943" y="4906"/>
                  </a:cubicBezTo>
                  <a:cubicBezTo>
                    <a:pt x="32929" y="4906"/>
                    <a:pt x="32905" y="4897"/>
                    <a:pt x="32857" y="4863"/>
                  </a:cubicBezTo>
                  <a:lnTo>
                    <a:pt x="32837" y="4872"/>
                  </a:lnTo>
                  <a:cubicBezTo>
                    <a:pt x="32796" y="4854"/>
                    <a:pt x="32739" y="4829"/>
                    <a:pt x="32659" y="4788"/>
                  </a:cubicBezTo>
                  <a:cubicBezTo>
                    <a:pt x="32573" y="4693"/>
                    <a:pt x="32481" y="4740"/>
                    <a:pt x="32436" y="4675"/>
                  </a:cubicBezTo>
                  <a:cubicBezTo>
                    <a:pt x="32435" y="4675"/>
                    <a:pt x="32434" y="4675"/>
                    <a:pt x="32433" y="4675"/>
                  </a:cubicBezTo>
                  <a:cubicBezTo>
                    <a:pt x="32374" y="4675"/>
                    <a:pt x="32343" y="4635"/>
                    <a:pt x="32318" y="4623"/>
                  </a:cubicBezTo>
                  <a:cubicBezTo>
                    <a:pt x="32272" y="4575"/>
                    <a:pt x="32262" y="4578"/>
                    <a:pt x="32239" y="4574"/>
                  </a:cubicBezTo>
                  <a:cubicBezTo>
                    <a:pt x="32232" y="4541"/>
                    <a:pt x="31736" y="4390"/>
                    <a:pt x="31683" y="4341"/>
                  </a:cubicBezTo>
                  <a:cubicBezTo>
                    <a:pt x="31657" y="4316"/>
                    <a:pt x="31627" y="4289"/>
                    <a:pt x="31593" y="4289"/>
                  </a:cubicBezTo>
                  <a:cubicBezTo>
                    <a:pt x="31593" y="4289"/>
                    <a:pt x="31592" y="4289"/>
                    <a:pt x="31591" y="4289"/>
                  </a:cubicBezTo>
                  <a:cubicBezTo>
                    <a:pt x="31557" y="4289"/>
                    <a:pt x="31283" y="4175"/>
                    <a:pt x="31262" y="4007"/>
                  </a:cubicBezTo>
                  <a:lnTo>
                    <a:pt x="31244" y="4000"/>
                  </a:lnTo>
                  <a:cubicBezTo>
                    <a:pt x="31241" y="4001"/>
                    <a:pt x="31238" y="4001"/>
                    <a:pt x="31235" y="4001"/>
                  </a:cubicBezTo>
                  <a:cubicBezTo>
                    <a:pt x="31085" y="4001"/>
                    <a:pt x="30500" y="3764"/>
                    <a:pt x="30529" y="3742"/>
                  </a:cubicBezTo>
                  <a:lnTo>
                    <a:pt x="30529" y="3742"/>
                  </a:lnTo>
                  <a:cubicBezTo>
                    <a:pt x="30519" y="3749"/>
                    <a:pt x="30511" y="3752"/>
                    <a:pt x="30505" y="3752"/>
                  </a:cubicBezTo>
                  <a:cubicBezTo>
                    <a:pt x="30477" y="3752"/>
                    <a:pt x="30467" y="3706"/>
                    <a:pt x="30452" y="3694"/>
                  </a:cubicBezTo>
                  <a:cubicBezTo>
                    <a:pt x="30450" y="3691"/>
                    <a:pt x="30448" y="3690"/>
                    <a:pt x="30445" y="3690"/>
                  </a:cubicBezTo>
                  <a:cubicBezTo>
                    <a:pt x="30419" y="3690"/>
                    <a:pt x="30370" y="3827"/>
                    <a:pt x="30344" y="3888"/>
                  </a:cubicBezTo>
                  <a:cubicBezTo>
                    <a:pt x="30367" y="3896"/>
                    <a:pt x="30403" y="3937"/>
                    <a:pt x="30389" y="3937"/>
                  </a:cubicBezTo>
                  <a:cubicBezTo>
                    <a:pt x="30383" y="3937"/>
                    <a:pt x="30367" y="3929"/>
                    <a:pt x="30338" y="3909"/>
                  </a:cubicBezTo>
                  <a:cubicBezTo>
                    <a:pt x="30338" y="3909"/>
                    <a:pt x="30338" y="3907"/>
                    <a:pt x="30337" y="3906"/>
                  </a:cubicBezTo>
                  <a:cubicBezTo>
                    <a:pt x="30333" y="3913"/>
                    <a:pt x="30331" y="3917"/>
                    <a:pt x="30329" y="3917"/>
                  </a:cubicBezTo>
                  <a:cubicBezTo>
                    <a:pt x="30328" y="3917"/>
                    <a:pt x="30328" y="3913"/>
                    <a:pt x="30329" y="3904"/>
                  </a:cubicBezTo>
                  <a:cubicBezTo>
                    <a:pt x="30329" y="3899"/>
                    <a:pt x="30330" y="3897"/>
                    <a:pt x="30331" y="3895"/>
                  </a:cubicBezTo>
                  <a:cubicBezTo>
                    <a:pt x="30312" y="3859"/>
                    <a:pt x="30305" y="3811"/>
                    <a:pt x="30292" y="3810"/>
                  </a:cubicBezTo>
                  <a:lnTo>
                    <a:pt x="30292" y="3810"/>
                  </a:lnTo>
                  <a:cubicBezTo>
                    <a:pt x="30294" y="3821"/>
                    <a:pt x="30296" y="3834"/>
                    <a:pt x="30298" y="3845"/>
                  </a:cubicBezTo>
                  <a:lnTo>
                    <a:pt x="30298" y="3845"/>
                  </a:lnTo>
                  <a:cubicBezTo>
                    <a:pt x="30284" y="3793"/>
                    <a:pt x="29841" y="3677"/>
                    <a:pt x="29717" y="3610"/>
                  </a:cubicBezTo>
                  <a:cubicBezTo>
                    <a:pt x="29704" y="3628"/>
                    <a:pt x="29685" y="3636"/>
                    <a:pt x="29665" y="3636"/>
                  </a:cubicBezTo>
                  <a:cubicBezTo>
                    <a:pt x="29628" y="3636"/>
                    <a:pt x="29588" y="3609"/>
                    <a:pt x="29579" y="3566"/>
                  </a:cubicBezTo>
                  <a:cubicBezTo>
                    <a:pt x="29553" y="3598"/>
                    <a:pt x="29553" y="3644"/>
                    <a:pt x="29579" y="3675"/>
                  </a:cubicBezTo>
                  <a:cubicBezTo>
                    <a:pt x="29487" y="3634"/>
                    <a:pt x="29431" y="3626"/>
                    <a:pt x="29385" y="3626"/>
                  </a:cubicBezTo>
                  <a:cubicBezTo>
                    <a:pt x="29352" y="3626"/>
                    <a:pt x="29324" y="3630"/>
                    <a:pt x="29292" y="3630"/>
                  </a:cubicBezTo>
                  <a:cubicBezTo>
                    <a:pt x="29245" y="3630"/>
                    <a:pt x="29189" y="3622"/>
                    <a:pt x="29096" y="3580"/>
                  </a:cubicBezTo>
                  <a:cubicBezTo>
                    <a:pt x="28995" y="3537"/>
                    <a:pt x="28815" y="3480"/>
                    <a:pt x="28721" y="3467"/>
                  </a:cubicBezTo>
                  <a:lnTo>
                    <a:pt x="28719" y="3467"/>
                  </a:lnTo>
                  <a:cubicBezTo>
                    <a:pt x="28714" y="3473"/>
                    <a:pt x="28710" y="3479"/>
                    <a:pt x="28705" y="3485"/>
                  </a:cubicBezTo>
                  <a:lnTo>
                    <a:pt x="28705" y="3485"/>
                  </a:lnTo>
                  <a:cubicBezTo>
                    <a:pt x="28716" y="3474"/>
                    <a:pt x="28723" y="3470"/>
                    <a:pt x="28726" y="3470"/>
                  </a:cubicBezTo>
                  <a:lnTo>
                    <a:pt x="28726" y="3470"/>
                  </a:lnTo>
                  <a:cubicBezTo>
                    <a:pt x="28731" y="3470"/>
                    <a:pt x="28722" y="3486"/>
                    <a:pt x="28688" y="3508"/>
                  </a:cubicBezTo>
                  <a:cubicBezTo>
                    <a:pt x="28681" y="3519"/>
                    <a:pt x="28677" y="3523"/>
                    <a:pt x="28673" y="3523"/>
                  </a:cubicBezTo>
                  <a:cubicBezTo>
                    <a:pt x="28664" y="3523"/>
                    <a:pt x="28663" y="3488"/>
                    <a:pt x="28660" y="3451"/>
                  </a:cubicBezTo>
                  <a:cubicBezTo>
                    <a:pt x="28644" y="3443"/>
                    <a:pt x="28640" y="3423"/>
                    <a:pt x="28652" y="3411"/>
                  </a:cubicBezTo>
                  <a:cubicBezTo>
                    <a:pt x="28649" y="3395"/>
                    <a:pt x="28642" y="3381"/>
                    <a:pt x="28629" y="3371"/>
                  </a:cubicBezTo>
                  <a:cubicBezTo>
                    <a:pt x="28623" y="3358"/>
                    <a:pt x="28613" y="3355"/>
                    <a:pt x="28602" y="3355"/>
                  </a:cubicBezTo>
                  <a:cubicBezTo>
                    <a:pt x="28597" y="3355"/>
                    <a:pt x="28591" y="3356"/>
                    <a:pt x="28586" y="3356"/>
                  </a:cubicBezTo>
                  <a:cubicBezTo>
                    <a:pt x="28569" y="3356"/>
                    <a:pt x="28552" y="3351"/>
                    <a:pt x="28541" y="3315"/>
                  </a:cubicBezTo>
                  <a:cubicBezTo>
                    <a:pt x="28504" y="3308"/>
                    <a:pt x="28469" y="3270"/>
                    <a:pt x="28417" y="3270"/>
                  </a:cubicBezTo>
                  <a:cubicBezTo>
                    <a:pt x="28353" y="3251"/>
                    <a:pt x="28293" y="3239"/>
                    <a:pt x="28238" y="3224"/>
                  </a:cubicBezTo>
                  <a:cubicBezTo>
                    <a:pt x="28188" y="3213"/>
                    <a:pt x="28139" y="3190"/>
                    <a:pt x="28096" y="3159"/>
                  </a:cubicBezTo>
                  <a:cubicBezTo>
                    <a:pt x="28055" y="3103"/>
                    <a:pt x="28006" y="3103"/>
                    <a:pt x="27961" y="3102"/>
                  </a:cubicBezTo>
                  <a:lnTo>
                    <a:pt x="27961" y="3102"/>
                  </a:lnTo>
                  <a:cubicBezTo>
                    <a:pt x="27962" y="3109"/>
                    <a:pt x="27957" y="3113"/>
                    <a:pt x="27943" y="3113"/>
                  </a:cubicBezTo>
                  <a:cubicBezTo>
                    <a:pt x="27928" y="3113"/>
                    <a:pt x="27903" y="3108"/>
                    <a:pt x="27864" y="3097"/>
                  </a:cubicBezTo>
                  <a:cubicBezTo>
                    <a:pt x="27854" y="3094"/>
                    <a:pt x="27668" y="3050"/>
                    <a:pt x="27623" y="3026"/>
                  </a:cubicBezTo>
                  <a:cubicBezTo>
                    <a:pt x="27599" y="3013"/>
                    <a:pt x="27575" y="3009"/>
                    <a:pt x="27550" y="3009"/>
                  </a:cubicBezTo>
                  <a:cubicBezTo>
                    <a:pt x="27506" y="3009"/>
                    <a:pt x="27461" y="3022"/>
                    <a:pt x="27419" y="3022"/>
                  </a:cubicBezTo>
                  <a:cubicBezTo>
                    <a:pt x="27373" y="3022"/>
                    <a:pt x="27330" y="3007"/>
                    <a:pt x="27294" y="2948"/>
                  </a:cubicBezTo>
                  <a:cubicBezTo>
                    <a:pt x="27259" y="2939"/>
                    <a:pt x="27233" y="2926"/>
                    <a:pt x="27209" y="2926"/>
                  </a:cubicBezTo>
                  <a:cubicBezTo>
                    <a:pt x="27196" y="2926"/>
                    <a:pt x="27184" y="2930"/>
                    <a:pt x="27172" y="2940"/>
                  </a:cubicBezTo>
                  <a:cubicBezTo>
                    <a:pt x="27240" y="2873"/>
                    <a:pt x="27205" y="2849"/>
                    <a:pt x="27158" y="2849"/>
                  </a:cubicBezTo>
                  <a:cubicBezTo>
                    <a:pt x="27102" y="2849"/>
                    <a:pt x="27028" y="2884"/>
                    <a:pt x="27096" y="2920"/>
                  </a:cubicBezTo>
                  <a:cubicBezTo>
                    <a:pt x="27089" y="2933"/>
                    <a:pt x="27081" y="2938"/>
                    <a:pt x="27072" y="2938"/>
                  </a:cubicBezTo>
                  <a:cubicBezTo>
                    <a:pt x="27054" y="2938"/>
                    <a:pt x="27034" y="2914"/>
                    <a:pt x="27019" y="2892"/>
                  </a:cubicBezTo>
                  <a:cubicBezTo>
                    <a:pt x="27014" y="2899"/>
                    <a:pt x="27010" y="2903"/>
                    <a:pt x="27006" y="2903"/>
                  </a:cubicBezTo>
                  <a:cubicBezTo>
                    <a:pt x="26976" y="2903"/>
                    <a:pt x="26987" y="2697"/>
                    <a:pt x="26930" y="2691"/>
                  </a:cubicBezTo>
                  <a:cubicBezTo>
                    <a:pt x="26877" y="2648"/>
                    <a:pt x="26825" y="2621"/>
                    <a:pt x="26775" y="2613"/>
                  </a:cubicBezTo>
                  <a:cubicBezTo>
                    <a:pt x="26724" y="2608"/>
                    <a:pt x="26731" y="2362"/>
                    <a:pt x="26690" y="2359"/>
                  </a:cubicBezTo>
                  <a:cubicBezTo>
                    <a:pt x="26663" y="2351"/>
                    <a:pt x="26637" y="2346"/>
                    <a:pt x="26612" y="2346"/>
                  </a:cubicBezTo>
                  <a:cubicBezTo>
                    <a:pt x="26567" y="2346"/>
                    <a:pt x="26525" y="2361"/>
                    <a:pt x="26483" y="2395"/>
                  </a:cubicBezTo>
                  <a:cubicBezTo>
                    <a:pt x="26441" y="2351"/>
                    <a:pt x="26393" y="2368"/>
                    <a:pt x="26359" y="2328"/>
                  </a:cubicBezTo>
                  <a:cubicBezTo>
                    <a:pt x="26345" y="2283"/>
                    <a:pt x="26343" y="2270"/>
                    <a:pt x="26347" y="2270"/>
                  </a:cubicBezTo>
                  <a:lnTo>
                    <a:pt x="26347" y="2270"/>
                  </a:lnTo>
                  <a:cubicBezTo>
                    <a:pt x="26352" y="2270"/>
                    <a:pt x="26367" y="2287"/>
                    <a:pt x="26385" y="2287"/>
                  </a:cubicBezTo>
                  <a:cubicBezTo>
                    <a:pt x="26391" y="2287"/>
                    <a:pt x="26398" y="2285"/>
                    <a:pt x="26405" y="2279"/>
                  </a:cubicBezTo>
                  <a:cubicBezTo>
                    <a:pt x="26406" y="2295"/>
                    <a:pt x="26408" y="2300"/>
                    <a:pt x="26411" y="2300"/>
                  </a:cubicBezTo>
                  <a:cubicBezTo>
                    <a:pt x="26417" y="2300"/>
                    <a:pt x="26423" y="2275"/>
                    <a:pt x="26411" y="2266"/>
                  </a:cubicBezTo>
                  <a:cubicBezTo>
                    <a:pt x="26406" y="2260"/>
                    <a:pt x="26395" y="2258"/>
                    <a:pt x="26379" y="2258"/>
                  </a:cubicBezTo>
                  <a:cubicBezTo>
                    <a:pt x="26361" y="2258"/>
                    <a:pt x="26337" y="2260"/>
                    <a:pt x="26306" y="2260"/>
                  </a:cubicBezTo>
                  <a:cubicBezTo>
                    <a:pt x="26288" y="2260"/>
                    <a:pt x="26269" y="2259"/>
                    <a:pt x="26247" y="2257"/>
                  </a:cubicBezTo>
                  <a:cubicBezTo>
                    <a:pt x="26170" y="2231"/>
                    <a:pt x="26154" y="2128"/>
                    <a:pt x="26135" y="2128"/>
                  </a:cubicBezTo>
                  <a:cubicBezTo>
                    <a:pt x="26132" y="2128"/>
                    <a:pt x="26129" y="2131"/>
                    <a:pt x="26125" y="2138"/>
                  </a:cubicBezTo>
                  <a:cubicBezTo>
                    <a:pt x="26116" y="2140"/>
                    <a:pt x="26114" y="2154"/>
                    <a:pt x="26114" y="2166"/>
                  </a:cubicBezTo>
                  <a:cubicBezTo>
                    <a:pt x="26110" y="2169"/>
                    <a:pt x="26106" y="2173"/>
                    <a:pt x="26102" y="2177"/>
                  </a:cubicBezTo>
                  <a:cubicBezTo>
                    <a:pt x="26085" y="2199"/>
                    <a:pt x="26066" y="2211"/>
                    <a:pt x="26042" y="2211"/>
                  </a:cubicBezTo>
                  <a:cubicBezTo>
                    <a:pt x="26004" y="2211"/>
                    <a:pt x="25957" y="2178"/>
                    <a:pt x="25896" y="2101"/>
                  </a:cubicBezTo>
                  <a:cubicBezTo>
                    <a:pt x="25889" y="2102"/>
                    <a:pt x="25882" y="2102"/>
                    <a:pt x="25875" y="2102"/>
                  </a:cubicBezTo>
                  <a:cubicBezTo>
                    <a:pt x="25820" y="2102"/>
                    <a:pt x="25783" y="2072"/>
                    <a:pt x="25753" y="2052"/>
                  </a:cubicBezTo>
                  <a:cubicBezTo>
                    <a:pt x="25739" y="2069"/>
                    <a:pt x="25728" y="2076"/>
                    <a:pt x="25720" y="2076"/>
                  </a:cubicBezTo>
                  <a:cubicBezTo>
                    <a:pt x="25695" y="2076"/>
                    <a:pt x="25690" y="2022"/>
                    <a:pt x="25683" y="1989"/>
                  </a:cubicBezTo>
                  <a:cubicBezTo>
                    <a:pt x="25679" y="1987"/>
                    <a:pt x="25675" y="1987"/>
                    <a:pt x="25672" y="1987"/>
                  </a:cubicBezTo>
                  <a:cubicBezTo>
                    <a:pt x="25651" y="1987"/>
                    <a:pt x="25637" y="2005"/>
                    <a:pt x="25631" y="2005"/>
                  </a:cubicBezTo>
                  <a:cubicBezTo>
                    <a:pt x="25629" y="2005"/>
                    <a:pt x="25628" y="2002"/>
                    <a:pt x="25629" y="1994"/>
                  </a:cubicBezTo>
                  <a:lnTo>
                    <a:pt x="25629" y="1994"/>
                  </a:lnTo>
                  <a:cubicBezTo>
                    <a:pt x="25628" y="1995"/>
                    <a:pt x="25627" y="1996"/>
                    <a:pt x="25626" y="1996"/>
                  </a:cubicBezTo>
                  <a:cubicBezTo>
                    <a:pt x="25622" y="1996"/>
                    <a:pt x="25620" y="1982"/>
                    <a:pt x="25599" y="1967"/>
                  </a:cubicBezTo>
                  <a:cubicBezTo>
                    <a:pt x="25583" y="1985"/>
                    <a:pt x="25549" y="2058"/>
                    <a:pt x="25527" y="2058"/>
                  </a:cubicBezTo>
                  <a:cubicBezTo>
                    <a:pt x="25522" y="2058"/>
                    <a:pt x="25518" y="2054"/>
                    <a:pt x="25514" y="2046"/>
                  </a:cubicBezTo>
                  <a:cubicBezTo>
                    <a:pt x="25511" y="2030"/>
                    <a:pt x="25505" y="2024"/>
                    <a:pt x="25497" y="2024"/>
                  </a:cubicBezTo>
                  <a:cubicBezTo>
                    <a:pt x="25479" y="2024"/>
                    <a:pt x="25449" y="2054"/>
                    <a:pt x="25424" y="2054"/>
                  </a:cubicBezTo>
                  <a:cubicBezTo>
                    <a:pt x="25412" y="2054"/>
                    <a:pt x="25401" y="2048"/>
                    <a:pt x="25392" y="2028"/>
                  </a:cubicBezTo>
                  <a:cubicBezTo>
                    <a:pt x="25342" y="1938"/>
                    <a:pt x="25270" y="1979"/>
                    <a:pt x="25227" y="1933"/>
                  </a:cubicBezTo>
                  <a:cubicBezTo>
                    <a:pt x="25222" y="1891"/>
                    <a:pt x="25212" y="1876"/>
                    <a:pt x="25198" y="1876"/>
                  </a:cubicBezTo>
                  <a:cubicBezTo>
                    <a:pt x="25162" y="1876"/>
                    <a:pt x="25103" y="1980"/>
                    <a:pt x="25074" y="1980"/>
                  </a:cubicBezTo>
                  <a:cubicBezTo>
                    <a:pt x="25073" y="1980"/>
                    <a:pt x="25072" y="1980"/>
                    <a:pt x="25071" y="1980"/>
                  </a:cubicBezTo>
                  <a:cubicBezTo>
                    <a:pt x="25065" y="1981"/>
                    <a:pt x="25059" y="1982"/>
                    <a:pt x="25054" y="1982"/>
                  </a:cubicBezTo>
                  <a:cubicBezTo>
                    <a:pt x="24994" y="1982"/>
                    <a:pt x="24968" y="1903"/>
                    <a:pt x="24928" y="1903"/>
                  </a:cubicBezTo>
                  <a:cubicBezTo>
                    <a:pt x="24919" y="1903"/>
                    <a:pt x="24910" y="1907"/>
                    <a:pt x="24898" y="1917"/>
                  </a:cubicBezTo>
                  <a:cubicBezTo>
                    <a:pt x="24888" y="1909"/>
                    <a:pt x="24874" y="1901"/>
                    <a:pt x="24860" y="1898"/>
                  </a:cubicBezTo>
                  <a:cubicBezTo>
                    <a:pt x="24837" y="1896"/>
                    <a:pt x="24813" y="1891"/>
                    <a:pt x="24790" y="1883"/>
                  </a:cubicBezTo>
                  <a:cubicBezTo>
                    <a:pt x="24786" y="1882"/>
                    <a:pt x="24781" y="1881"/>
                    <a:pt x="24778" y="1879"/>
                  </a:cubicBezTo>
                  <a:cubicBezTo>
                    <a:pt x="24774" y="1870"/>
                    <a:pt x="24770" y="1866"/>
                    <a:pt x="24768" y="1866"/>
                  </a:cubicBezTo>
                  <a:cubicBezTo>
                    <a:pt x="24765" y="1866"/>
                    <a:pt x="24763" y="1870"/>
                    <a:pt x="24762" y="1874"/>
                  </a:cubicBezTo>
                  <a:cubicBezTo>
                    <a:pt x="24732" y="1863"/>
                    <a:pt x="24699" y="1848"/>
                    <a:pt x="24660" y="1828"/>
                  </a:cubicBezTo>
                  <a:cubicBezTo>
                    <a:pt x="24574" y="1751"/>
                    <a:pt x="24508" y="1695"/>
                    <a:pt x="24446" y="1695"/>
                  </a:cubicBezTo>
                  <a:cubicBezTo>
                    <a:pt x="24444" y="1695"/>
                    <a:pt x="24442" y="1695"/>
                    <a:pt x="24440" y="1695"/>
                  </a:cubicBezTo>
                  <a:cubicBezTo>
                    <a:pt x="24423" y="1714"/>
                    <a:pt x="24410" y="1722"/>
                    <a:pt x="24399" y="1722"/>
                  </a:cubicBezTo>
                  <a:cubicBezTo>
                    <a:pt x="24366" y="1722"/>
                    <a:pt x="24356" y="1654"/>
                    <a:pt x="24334" y="1654"/>
                  </a:cubicBezTo>
                  <a:cubicBezTo>
                    <a:pt x="24327" y="1654"/>
                    <a:pt x="24318" y="1662"/>
                    <a:pt x="24305" y="1685"/>
                  </a:cubicBezTo>
                  <a:cubicBezTo>
                    <a:pt x="24264" y="1701"/>
                    <a:pt x="24242" y="1709"/>
                    <a:pt x="24227" y="1709"/>
                  </a:cubicBezTo>
                  <a:cubicBezTo>
                    <a:pt x="24216" y="1709"/>
                    <a:pt x="24209" y="1705"/>
                    <a:pt x="24201" y="1699"/>
                  </a:cubicBezTo>
                  <a:cubicBezTo>
                    <a:pt x="24200" y="1679"/>
                    <a:pt x="24195" y="1676"/>
                    <a:pt x="24187" y="1676"/>
                  </a:cubicBezTo>
                  <a:cubicBezTo>
                    <a:pt x="24182" y="1676"/>
                    <a:pt x="24176" y="1677"/>
                    <a:pt x="24169" y="1677"/>
                  </a:cubicBezTo>
                  <a:cubicBezTo>
                    <a:pt x="24165" y="1677"/>
                    <a:pt x="24161" y="1677"/>
                    <a:pt x="24157" y="1674"/>
                  </a:cubicBezTo>
                  <a:cubicBezTo>
                    <a:pt x="24151" y="1678"/>
                    <a:pt x="24147" y="1680"/>
                    <a:pt x="24142" y="1680"/>
                  </a:cubicBezTo>
                  <a:cubicBezTo>
                    <a:pt x="24119" y="1680"/>
                    <a:pt x="24097" y="1643"/>
                    <a:pt x="24061" y="1622"/>
                  </a:cubicBezTo>
                  <a:cubicBezTo>
                    <a:pt x="24049" y="1639"/>
                    <a:pt x="24039" y="1646"/>
                    <a:pt x="24032" y="1646"/>
                  </a:cubicBezTo>
                  <a:cubicBezTo>
                    <a:pt x="24003" y="1646"/>
                    <a:pt x="24001" y="1550"/>
                    <a:pt x="23986" y="1517"/>
                  </a:cubicBezTo>
                  <a:cubicBezTo>
                    <a:pt x="23983" y="1481"/>
                    <a:pt x="23974" y="1468"/>
                    <a:pt x="23963" y="1468"/>
                  </a:cubicBezTo>
                  <a:cubicBezTo>
                    <a:pt x="23961" y="1468"/>
                    <a:pt x="23960" y="1468"/>
                    <a:pt x="23958" y="1468"/>
                  </a:cubicBezTo>
                  <a:cubicBezTo>
                    <a:pt x="23957" y="1458"/>
                    <a:pt x="23956" y="1454"/>
                    <a:pt x="23953" y="1454"/>
                  </a:cubicBezTo>
                  <a:cubicBezTo>
                    <a:pt x="23944" y="1454"/>
                    <a:pt x="23925" y="1494"/>
                    <a:pt x="23911" y="1523"/>
                  </a:cubicBezTo>
                  <a:cubicBezTo>
                    <a:pt x="23909" y="1514"/>
                    <a:pt x="23906" y="1513"/>
                    <a:pt x="23902" y="1513"/>
                  </a:cubicBezTo>
                  <a:cubicBezTo>
                    <a:pt x="23901" y="1513"/>
                    <a:pt x="23899" y="1513"/>
                    <a:pt x="23898" y="1513"/>
                  </a:cubicBezTo>
                  <a:cubicBezTo>
                    <a:pt x="23893" y="1513"/>
                    <a:pt x="23889" y="1510"/>
                    <a:pt x="23891" y="1484"/>
                  </a:cubicBezTo>
                  <a:cubicBezTo>
                    <a:pt x="23891" y="1477"/>
                    <a:pt x="23890" y="1475"/>
                    <a:pt x="23888" y="1475"/>
                  </a:cubicBezTo>
                  <a:cubicBezTo>
                    <a:pt x="23881" y="1475"/>
                    <a:pt x="23860" y="1532"/>
                    <a:pt x="23850" y="1547"/>
                  </a:cubicBezTo>
                  <a:cubicBezTo>
                    <a:pt x="23847" y="1551"/>
                    <a:pt x="23845" y="1553"/>
                    <a:pt x="23843" y="1553"/>
                  </a:cubicBezTo>
                  <a:cubicBezTo>
                    <a:pt x="23831" y="1553"/>
                    <a:pt x="23839" y="1485"/>
                    <a:pt x="23832" y="1479"/>
                  </a:cubicBezTo>
                  <a:lnTo>
                    <a:pt x="23832" y="1479"/>
                  </a:lnTo>
                  <a:cubicBezTo>
                    <a:pt x="23831" y="1479"/>
                    <a:pt x="23830" y="1479"/>
                    <a:pt x="23828" y="1479"/>
                  </a:cubicBezTo>
                  <a:cubicBezTo>
                    <a:pt x="23812" y="1479"/>
                    <a:pt x="23811" y="1445"/>
                    <a:pt x="23816" y="1409"/>
                  </a:cubicBezTo>
                  <a:lnTo>
                    <a:pt x="23816" y="1409"/>
                  </a:lnTo>
                  <a:cubicBezTo>
                    <a:pt x="23812" y="1420"/>
                    <a:pt x="23810" y="1424"/>
                    <a:pt x="23809" y="1424"/>
                  </a:cubicBezTo>
                  <a:cubicBezTo>
                    <a:pt x="23808" y="1424"/>
                    <a:pt x="23810" y="1414"/>
                    <a:pt x="23810" y="1414"/>
                  </a:cubicBezTo>
                  <a:lnTo>
                    <a:pt x="23810" y="1414"/>
                  </a:lnTo>
                  <a:cubicBezTo>
                    <a:pt x="23810" y="1414"/>
                    <a:pt x="23808" y="1423"/>
                    <a:pt x="23799" y="1457"/>
                  </a:cubicBezTo>
                  <a:cubicBezTo>
                    <a:pt x="23803" y="1435"/>
                    <a:pt x="23802" y="1414"/>
                    <a:pt x="23794" y="1395"/>
                  </a:cubicBezTo>
                  <a:cubicBezTo>
                    <a:pt x="23785" y="1391"/>
                    <a:pt x="23791" y="1323"/>
                    <a:pt x="23777" y="1323"/>
                  </a:cubicBezTo>
                  <a:cubicBezTo>
                    <a:pt x="23769" y="1323"/>
                    <a:pt x="23753" y="1347"/>
                    <a:pt x="23724" y="1424"/>
                  </a:cubicBezTo>
                  <a:cubicBezTo>
                    <a:pt x="23713" y="1358"/>
                    <a:pt x="23569" y="1239"/>
                    <a:pt x="23550" y="1158"/>
                  </a:cubicBezTo>
                  <a:cubicBezTo>
                    <a:pt x="23554" y="1103"/>
                    <a:pt x="23547" y="1090"/>
                    <a:pt x="23537" y="1090"/>
                  </a:cubicBezTo>
                  <a:cubicBezTo>
                    <a:pt x="23528" y="1090"/>
                    <a:pt x="23515" y="1101"/>
                    <a:pt x="23506" y="1101"/>
                  </a:cubicBezTo>
                  <a:cubicBezTo>
                    <a:pt x="23504" y="1101"/>
                    <a:pt x="23502" y="1101"/>
                    <a:pt x="23500" y="1099"/>
                  </a:cubicBezTo>
                  <a:cubicBezTo>
                    <a:pt x="23482" y="1143"/>
                    <a:pt x="23470" y="1157"/>
                    <a:pt x="23463" y="1157"/>
                  </a:cubicBezTo>
                  <a:cubicBezTo>
                    <a:pt x="23450" y="1157"/>
                    <a:pt x="23446" y="1118"/>
                    <a:pt x="23433" y="1118"/>
                  </a:cubicBezTo>
                  <a:cubicBezTo>
                    <a:pt x="23430" y="1118"/>
                    <a:pt x="23426" y="1120"/>
                    <a:pt x="23421" y="1126"/>
                  </a:cubicBezTo>
                  <a:cubicBezTo>
                    <a:pt x="23402" y="1128"/>
                    <a:pt x="23369" y="1184"/>
                    <a:pt x="23349" y="1184"/>
                  </a:cubicBezTo>
                  <a:cubicBezTo>
                    <a:pt x="23341" y="1184"/>
                    <a:pt x="23335" y="1174"/>
                    <a:pt x="23333" y="1148"/>
                  </a:cubicBezTo>
                  <a:cubicBezTo>
                    <a:pt x="23329" y="1152"/>
                    <a:pt x="23326" y="1154"/>
                    <a:pt x="23323" y="1154"/>
                  </a:cubicBezTo>
                  <a:cubicBezTo>
                    <a:pt x="23302" y="1154"/>
                    <a:pt x="23303" y="1066"/>
                    <a:pt x="23280" y="1066"/>
                  </a:cubicBezTo>
                  <a:cubicBezTo>
                    <a:pt x="23275" y="1066"/>
                    <a:pt x="23268" y="1071"/>
                    <a:pt x="23260" y="1083"/>
                  </a:cubicBezTo>
                  <a:cubicBezTo>
                    <a:pt x="23281" y="972"/>
                    <a:pt x="23282" y="940"/>
                    <a:pt x="23274" y="940"/>
                  </a:cubicBezTo>
                  <a:lnTo>
                    <a:pt x="23274" y="940"/>
                  </a:lnTo>
                  <a:cubicBezTo>
                    <a:pt x="23266" y="940"/>
                    <a:pt x="23246" y="984"/>
                    <a:pt x="23235" y="995"/>
                  </a:cubicBezTo>
                  <a:cubicBezTo>
                    <a:pt x="23228" y="1010"/>
                    <a:pt x="23223" y="1015"/>
                    <a:pt x="23220" y="1015"/>
                  </a:cubicBezTo>
                  <a:cubicBezTo>
                    <a:pt x="23211" y="1015"/>
                    <a:pt x="23211" y="979"/>
                    <a:pt x="23202" y="979"/>
                  </a:cubicBezTo>
                  <a:cubicBezTo>
                    <a:pt x="23198" y="979"/>
                    <a:pt x="23192" y="986"/>
                    <a:pt x="23182" y="1008"/>
                  </a:cubicBezTo>
                  <a:cubicBezTo>
                    <a:pt x="23151" y="1059"/>
                    <a:pt x="23126" y="1086"/>
                    <a:pt x="23107" y="1086"/>
                  </a:cubicBezTo>
                  <a:cubicBezTo>
                    <a:pt x="23091" y="1086"/>
                    <a:pt x="23080" y="1065"/>
                    <a:pt x="23074" y="1019"/>
                  </a:cubicBezTo>
                  <a:cubicBezTo>
                    <a:pt x="23065" y="1028"/>
                    <a:pt x="23047" y="1032"/>
                    <a:pt x="23021" y="1032"/>
                  </a:cubicBezTo>
                  <a:cubicBezTo>
                    <a:pt x="22820" y="1032"/>
                    <a:pt x="22153" y="782"/>
                    <a:pt x="21856" y="782"/>
                  </a:cubicBezTo>
                  <a:cubicBezTo>
                    <a:pt x="21786" y="782"/>
                    <a:pt x="21737" y="796"/>
                    <a:pt x="21719" y="830"/>
                  </a:cubicBezTo>
                  <a:cubicBezTo>
                    <a:pt x="21733" y="757"/>
                    <a:pt x="21660" y="692"/>
                    <a:pt x="21598" y="692"/>
                  </a:cubicBezTo>
                  <a:cubicBezTo>
                    <a:pt x="21576" y="692"/>
                    <a:pt x="21555" y="700"/>
                    <a:pt x="21539" y="720"/>
                  </a:cubicBezTo>
                  <a:cubicBezTo>
                    <a:pt x="21537" y="692"/>
                    <a:pt x="21536" y="665"/>
                    <a:pt x="21534" y="637"/>
                  </a:cubicBezTo>
                  <a:cubicBezTo>
                    <a:pt x="21439" y="659"/>
                    <a:pt x="21366" y="779"/>
                    <a:pt x="21325" y="779"/>
                  </a:cubicBezTo>
                  <a:cubicBezTo>
                    <a:pt x="21311" y="779"/>
                    <a:pt x="21302" y="764"/>
                    <a:pt x="21296" y="725"/>
                  </a:cubicBezTo>
                  <a:lnTo>
                    <a:pt x="21235" y="781"/>
                  </a:lnTo>
                  <a:cubicBezTo>
                    <a:pt x="21169" y="724"/>
                    <a:pt x="21040" y="632"/>
                    <a:pt x="20948" y="632"/>
                  </a:cubicBezTo>
                  <a:cubicBezTo>
                    <a:pt x="20933" y="632"/>
                    <a:pt x="20919" y="635"/>
                    <a:pt x="20907" y="640"/>
                  </a:cubicBezTo>
                  <a:cubicBezTo>
                    <a:pt x="20894" y="645"/>
                    <a:pt x="20883" y="647"/>
                    <a:pt x="20872" y="647"/>
                  </a:cubicBezTo>
                  <a:cubicBezTo>
                    <a:pt x="20849" y="647"/>
                    <a:pt x="20830" y="638"/>
                    <a:pt x="20812" y="626"/>
                  </a:cubicBezTo>
                  <a:cubicBezTo>
                    <a:pt x="20784" y="607"/>
                    <a:pt x="20756" y="581"/>
                    <a:pt x="20728" y="569"/>
                  </a:cubicBezTo>
                  <a:cubicBezTo>
                    <a:pt x="20714" y="543"/>
                    <a:pt x="20696" y="536"/>
                    <a:pt x="20676" y="536"/>
                  </a:cubicBezTo>
                  <a:cubicBezTo>
                    <a:pt x="20654" y="536"/>
                    <a:pt x="20629" y="545"/>
                    <a:pt x="20607" y="545"/>
                  </a:cubicBezTo>
                  <a:cubicBezTo>
                    <a:pt x="20585" y="545"/>
                    <a:pt x="20566" y="537"/>
                    <a:pt x="20553" y="501"/>
                  </a:cubicBezTo>
                  <a:cubicBezTo>
                    <a:pt x="20544" y="457"/>
                    <a:pt x="20526" y="447"/>
                    <a:pt x="20506" y="447"/>
                  </a:cubicBezTo>
                  <a:cubicBezTo>
                    <a:pt x="20492" y="447"/>
                    <a:pt x="20476" y="452"/>
                    <a:pt x="20462" y="452"/>
                  </a:cubicBezTo>
                  <a:cubicBezTo>
                    <a:pt x="20460" y="452"/>
                    <a:pt x="20458" y="452"/>
                    <a:pt x="20455" y="452"/>
                  </a:cubicBezTo>
                  <a:cubicBezTo>
                    <a:pt x="20435" y="473"/>
                    <a:pt x="20417" y="484"/>
                    <a:pt x="20403" y="484"/>
                  </a:cubicBezTo>
                  <a:cubicBezTo>
                    <a:pt x="20383" y="484"/>
                    <a:pt x="20369" y="464"/>
                    <a:pt x="20360" y="424"/>
                  </a:cubicBezTo>
                  <a:cubicBezTo>
                    <a:pt x="20338" y="434"/>
                    <a:pt x="20318" y="440"/>
                    <a:pt x="20301" y="440"/>
                  </a:cubicBezTo>
                  <a:cubicBezTo>
                    <a:pt x="20273" y="440"/>
                    <a:pt x="20250" y="424"/>
                    <a:pt x="20236" y="382"/>
                  </a:cubicBezTo>
                  <a:cubicBezTo>
                    <a:pt x="20231" y="377"/>
                    <a:pt x="20227" y="370"/>
                    <a:pt x="20226" y="363"/>
                  </a:cubicBezTo>
                  <a:lnTo>
                    <a:pt x="0" y="0"/>
                  </a:lnTo>
                  <a:close/>
                </a:path>
              </a:pathLst>
            </a:custGeom>
            <a:solidFill>
              <a:schemeClr val="accent4"/>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4298" name="Google Shape;14298;p57"/>
            <p:cNvGrpSpPr/>
            <p:nvPr/>
          </p:nvGrpSpPr>
          <p:grpSpPr>
            <a:xfrm>
              <a:off x="2236665" y="4079568"/>
              <a:ext cx="3858047" cy="249858"/>
              <a:chOff x="2836275" y="931700"/>
              <a:chExt cx="688175" cy="55375"/>
            </a:xfrm>
          </p:grpSpPr>
          <p:sp>
            <p:nvSpPr>
              <p:cNvPr id="14299" name="Google Shape;14299;p57"/>
              <p:cNvSpPr/>
              <p:nvPr/>
            </p:nvSpPr>
            <p:spPr>
              <a:xfrm>
                <a:off x="2837275" y="959275"/>
                <a:ext cx="25" cy="25"/>
              </a:xfrm>
              <a:custGeom>
                <a:avLst/>
                <a:gdLst/>
                <a:ahLst/>
                <a:cxnLst/>
                <a:rect l="l" t="t" r="r" b="b"/>
                <a:pathLst>
                  <a:path w="1" h="1" extrusionOk="0">
                    <a:moveTo>
                      <a:pt x="0" y="0"/>
                    </a:move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00" name="Google Shape;14300;p57"/>
              <p:cNvSpPr/>
              <p:nvPr/>
            </p:nvSpPr>
            <p:spPr>
              <a:xfrm>
                <a:off x="3509650" y="962550"/>
                <a:ext cx="50" cy="250"/>
              </a:xfrm>
              <a:custGeom>
                <a:avLst/>
                <a:gdLst/>
                <a:ahLst/>
                <a:cxnLst/>
                <a:rect l="l" t="t" r="r" b="b"/>
                <a:pathLst>
                  <a:path w="2" h="10" extrusionOk="0">
                    <a:moveTo>
                      <a:pt x="1" y="0"/>
                    </a:moveTo>
                    <a:lnTo>
                      <a:pt x="1" y="0"/>
                    </a:lnTo>
                    <a:cubicBezTo>
                      <a:pt x="1" y="0"/>
                      <a:pt x="1" y="3"/>
                      <a:pt x="1" y="9"/>
                    </a:cubicBezTo>
                    <a:cubicBezTo>
                      <a:pt x="2" y="4"/>
                      <a:pt x="2" y="0"/>
                      <a:pt x="1"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01" name="Google Shape;14301;p57"/>
              <p:cNvSpPr/>
              <p:nvPr/>
            </p:nvSpPr>
            <p:spPr>
              <a:xfrm>
                <a:off x="3313825" y="943500"/>
                <a:ext cx="450" cy="925"/>
              </a:xfrm>
              <a:custGeom>
                <a:avLst/>
                <a:gdLst/>
                <a:ahLst/>
                <a:cxnLst/>
                <a:rect l="l" t="t" r="r" b="b"/>
                <a:pathLst>
                  <a:path w="18" h="37" extrusionOk="0">
                    <a:moveTo>
                      <a:pt x="8" y="0"/>
                    </a:moveTo>
                    <a:cubicBezTo>
                      <a:pt x="3" y="13"/>
                      <a:pt x="1" y="36"/>
                      <a:pt x="6" y="36"/>
                    </a:cubicBezTo>
                    <a:cubicBezTo>
                      <a:pt x="8" y="36"/>
                      <a:pt x="12" y="32"/>
                      <a:pt x="18" y="20"/>
                    </a:cubicBezTo>
                    <a:cubicBezTo>
                      <a:pt x="16" y="13"/>
                      <a:pt x="13" y="6"/>
                      <a:pt x="8"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02" name="Google Shape;14302;p57"/>
              <p:cNvSpPr/>
              <p:nvPr/>
            </p:nvSpPr>
            <p:spPr>
              <a:xfrm>
                <a:off x="3050800" y="938000"/>
                <a:ext cx="800" cy="775"/>
              </a:xfrm>
              <a:custGeom>
                <a:avLst/>
                <a:gdLst/>
                <a:ahLst/>
                <a:cxnLst/>
                <a:rect l="l" t="t" r="r" b="b"/>
                <a:pathLst>
                  <a:path w="32" h="31" extrusionOk="0">
                    <a:moveTo>
                      <a:pt x="19" y="0"/>
                    </a:moveTo>
                    <a:cubicBezTo>
                      <a:pt x="13" y="0"/>
                      <a:pt x="7" y="11"/>
                      <a:pt x="1" y="23"/>
                    </a:cubicBezTo>
                    <a:cubicBezTo>
                      <a:pt x="10" y="25"/>
                      <a:pt x="19" y="28"/>
                      <a:pt x="31" y="31"/>
                    </a:cubicBezTo>
                    <a:cubicBezTo>
                      <a:pt x="28" y="8"/>
                      <a:pt x="24" y="0"/>
                      <a:pt x="19"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03" name="Google Shape;14303;p57"/>
              <p:cNvSpPr/>
              <p:nvPr/>
            </p:nvSpPr>
            <p:spPr>
              <a:xfrm>
                <a:off x="3049575" y="938450"/>
                <a:ext cx="1250" cy="775"/>
              </a:xfrm>
              <a:custGeom>
                <a:avLst/>
                <a:gdLst/>
                <a:ahLst/>
                <a:cxnLst/>
                <a:rect l="l" t="t" r="r" b="b"/>
                <a:pathLst>
                  <a:path w="50" h="31" extrusionOk="0">
                    <a:moveTo>
                      <a:pt x="27" y="0"/>
                    </a:moveTo>
                    <a:cubicBezTo>
                      <a:pt x="17" y="0"/>
                      <a:pt x="10" y="5"/>
                      <a:pt x="7" y="19"/>
                    </a:cubicBezTo>
                    <a:cubicBezTo>
                      <a:pt x="4" y="10"/>
                      <a:pt x="2" y="7"/>
                      <a:pt x="2" y="7"/>
                    </a:cubicBezTo>
                    <a:lnTo>
                      <a:pt x="2" y="7"/>
                    </a:lnTo>
                    <a:cubicBezTo>
                      <a:pt x="0" y="7"/>
                      <a:pt x="6" y="31"/>
                      <a:pt x="16" y="31"/>
                    </a:cubicBezTo>
                    <a:cubicBezTo>
                      <a:pt x="19" y="31"/>
                      <a:pt x="22" y="29"/>
                      <a:pt x="26" y="23"/>
                    </a:cubicBezTo>
                    <a:cubicBezTo>
                      <a:pt x="28" y="25"/>
                      <a:pt x="29" y="26"/>
                      <a:pt x="31" y="26"/>
                    </a:cubicBezTo>
                    <a:cubicBezTo>
                      <a:pt x="37" y="26"/>
                      <a:pt x="43" y="16"/>
                      <a:pt x="50" y="5"/>
                    </a:cubicBezTo>
                    <a:cubicBezTo>
                      <a:pt x="41" y="2"/>
                      <a:pt x="33" y="0"/>
                      <a:pt x="27"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04" name="Google Shape;14304;p57"/>
              <p:cNvSpPr/>
              <p:nvPr/>
            </p:nvSpPr>
            <p:spPr>
              <a:xfrm>
                <a:off x="2986975" y="946625"/>
                <a:ext cx="250" cy="475"/>
              </a:xfrm>
              <a:custGeom>
                <a:avLst/>
                <a:gdLst/>
                <a:ahLst/>
                <a:cxnLst/>
                <a:rect l="l" t="t" r="r" b="b"/>
                <a:pathLst>
                  <a:path w="10" h="19" extrusionOk="0">
                    <a:moveTo>
                      <a:pt x="4" y="0"/>
                    </a:moveTo>
                    <a:cubicBezTo>
                      <a:pt x="2" y="0"/>
                      <a:pt x="1" y="12"/>
                      <a:pt x="9" y="19"/>
                    </a:cubicBezTo>
                    <a:cubicBezTo>
                      <a:pt x="8" y="5"/>
                      <a:pt x="6" y="0"/>
                      <a:pt x="4"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05" name="Google Shape;14305;p57"/>
              <p:cNvSpPr/>
              <p:nvPr/>
            </p:nvSpPr>
            <p:spPr>
              <a:xfrm>
                <a:off x="3146300" y="932700"/>
                <a:ext cx="700" cy="625"/>
              </a:xfrm>
              <a:custGeom>
                <a:avLst/>
                <a:gdLst/>
                <a:ahLst/>
                <a:cxnLst/>
                <a:rect l="l" t="t" r="r" b="b"/>
                <a:pathLst>
                  <a:path w="28" h="25" extrusionOk="0">
                    <a:moveTo>
                      <a:pt x="22" y="1"/>
                    </a:moveTo>
                    <a:cubicBezTo>
                      <a:pt x="17" y="1"/>
                      <a:pt x="10" y="9"/>
                      <a:pt x="1" y="24"/>
                    </a:cubicBezTo>
                    <a:cubicBezTo>
                      <a:pt x="4" y="24"/>
                      <a:pt x="8" y="24"/>
                      <a:pt x="11" y="24"/>
                    </a:cubicBezTo>
                    <a:cubicBezTo>
                      <a:pt x="16" y="24"/>
                      <a:pt x="21" y="24"/>
                      <a:pt x="26" y="22"/>
                    </a:cubicBezTo>
                    <a:cubicBezTo>
                      <a:pt x="27" y="8"/>
                      <a:pt x="26" y="1"/>
                      <a:pt x="22"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06" name="Google Shape;14306;p57"/>
              <p:cNvSpPr/>
              <p:nvPr/>
            </p:nvSpPr>
            <p:spPr>
              <a:xfrm>
                <a:off x="3193200" y="941400"/>
                <a:ext cx="750" cy="975"/>
              </a:xfrm>
              <a:custGeom>
                <a:avLst/>
                <a:gdLst/>
                <a:ahLst/>
                <a:cxnLst/>
                <a:rect l="l" t="t" r="r" b="b"/>
                <a:pathLst>
                  <a:path w="30" h="39" extrusionOk="0">
                    <a:moveTo>
                      <a:pt x="9" y="1"/>
                    </a:moveTo>
                    <a:cubicBezTo>
                      <a:pt x="4" y="1"/>
                      <a:pt x="0" y="10"/>
                      <a:pt x="1" y="38"/>
                    </a:cubicBezTo>
                    <a:cubicBezTo>
                      <a:pt x="3" y="22"/>
                      <a:pt x="12" y="22"/>
                      <a:pt x="29" y="19"/>
                    </a:cubicBezTo>
                    <a:cubicBezTo>
                      <a:pt x="22" y="9"/>
                      <a:pt x="15" y="1"/>
                      <a:pt x="9"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07" name="Google Shape;14307;p57"/>
              <p:cNvSpPr/>
              <p:nvPr/>
            </p:nvSpPr>
            <p:spPr>
              <a:xfrm>
                <a:off x="3121275" y="932400"/>
                <a:ext cx="525" cy="325"/>
              </a:xfrm>
              <a:custGeom>
                <a:avLst/>
                <a:gdLst/>
                <a:ahLst/>
                <a:cxnLst/>
                <a:rect l="l" t="t" r="r" b="b"/>
                <a:pathLst>
                  <a:path w="21" h="13" extrusionOk="0">
                    <a:moveTo>
                      <a:pt x="21" y="0"/>
                    </a:moveTo>
                    <a:cubicBezTo>
                      <a:pt x="14" y="5"/>
                      <a:pt x="7" y="9"/>
                      <a:pt x="0" y="13"/>
                    </a:cubicBezTo>
                    <a:lnTo>
                      <a:pt x="8" y="13"/>
                    </a:lnTo>
                    <a:lnTo>
                      <a:pt x="21" y="0"/>
                    </a:ln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08" name="Google Shape;14308;p57"/>
              <p:cNvSpPr/>
              <p:nvPr/>
            </p:nvSpPr>
            <p:spPr>
              <a:xfrm>
                <a:off x="3121775" y="932125"/>
                <a:ext cx="400" cy="300"/>
              </a:xfrm>
              <a:custGeom>
                <a:avLst/>
                <a:gdLst/>
                <a:ahLst/>
                <a:cxnLst/>
                <a:rect l="l" t="t" r="r" b="b"/>
                <a:pathLst>
                  <a:path w="16" h="12" extrusionOk="0">
                    <a:moveTo>
                      <a:pt x="14" y="0"/>
                    </a:moveTo>
                    <a:cubicBezTo>
                      <a:pt x="14" y="0"/>
                      <a:pt x="9" y="3"/>
                      <a:pt x="1" y="11"/>
                    </a:cubicBezTo>
                    <a:cubicBezTo>
                      <a:pt x="10" y="5"/>
                      <a:pt x="15" y="0"/>
                      <a:pt x="14"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09" name="Google Shape;14309;p57"/>
              <p:cNvSpPr/>
              <p:nvPr/>
            </p:nvSpPr>
            <p:spPr>
              <a:xfrm>
                <a:off x="3401150" y="946075"/>
                <a:ext cx="75" cy="75"/>
              </a:xfrm>
              <a:custGeom>
                <a:avLst/>
                <a:gdLst/>
                <a:ahLst/>
                <a:cxnLst/>
                <a:rect l="l" t="t" r="r" b="b"/>
                <a:pathLst>
                  <a:path w="3" h="3" extrusionOk="0">
                    <a:moveTo>
                      <a:pt x="1" y="0"/>
                    </a:moveTo>
                    <a:cubicBezTo>
                      <a:pt x="1" y="1"/>
                      <a:pt x="2" y="3"/>
                      <a:pt x="2" y="3"/>
                    </a:cubicBezTo>
                    <a:cubicBezTo>
                      <a:pt x="2" y="1"/>
                      <a:pt x="2" y="1"/>
                      <a:pt x="1"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10" name="Google Shape;14310;p57"/>
              <p:cNvSpPr/>
              <p:nvPr/>
            </p:nvSpPr>
            <p:spPr>
              <a:xfrm>
                <a:off x="2836500" y="931700"/>
                <a:ext cx="687950" cy="55375"/>
              </a:xfrm>
              <a:custGeom>
                <a:avLst/>
                <a:gdLst/>
                <a:ahLst/>
                <a:cxnLst/>
                <a:rect l="l" t="t" r="r" b="b"/>
                <a:pathLst>
                  <a:path w="27518" h="2215" extrusionOk="0">
                    <a:moveTo>
                      <a:pt x="15478" y="326"/>
                    </a:moveTo>
                    <a:cubicBezTo>
                      <a:pt x="15521" y="326"/>
                      <a:pt x="15577" y="355"/>
                      <a:pt x="15449" y="356"/>
                    </a:cubicBezTo>
                    <a:cubicBezTo>
                      <a:pt x="15456" y="347"/>
                      <a:pt x="15463" y="338"/>
                      <a:pt x="15467" y="327"/>
                    </a:cubicBezTo>
                    <a:cubicBezTo>
                      <a:pt x="15470" y="327"/>
                      <a:pt x="15474" y="326"/>
                      <a:pt x="15478" y="326"/>
                    </a:cubicBezTo>
                    <a:close/>
                    <a:moveTo>
                      <a:pt x="8148" y="355"/>
                    </a:moveTo>
                    <a:lnTo>
                      <a:pt x="8171" y="384"/>
                    </a:lnTo>
                    <a:cubicBezTo>
                      <a:pt x="8164" y="389"/>
                      <a:pt x="8158" y="392"/>
                      <a:pt x="8150" y="393"/>
                    </a:cubicBezTo>
                    <a:lnTo>
                      <a:pt x="8148" y="389"/>
                    </a:lnTo>
                    <a:lnTo>
                      <a:pt x="8148" y="355"/>
                    </a:lnTo>
                    <a:close/>
                    <a:moveTo>
                      <a:pt x="16941" y="481"/>
                    </a:moveTo>
                    <a:cubicBezTo>
                      <a:pt x="16941" y="482"/>
                      <a:pt x="16941" y="483"/>
                      <a:pt x="16941" y="483"/>
                    </a:cubicBezTo>
                    <a:lnTo>
                      <a:pt x="16941" y="483"/>
                    </a:lnTo>
                    <a:cubicBezTo>
                      <a:pt x="16941" y="482"/>
                      <a:pt x="16941" y="482"/>
                      <a:pt x="16941" y="481"/>
                    </a:cubicBezTo>
                    <a:close/>
                    <a:moveTo>
                      <a:pt x="12564" y="1561"/>
                    </a:moveTo>
                    <a:cubicBezTo>
                      <a:pt x="12565" y="1561"/>
                      <a:pt x="12568" y="1572"/>
                      <a:pt x="12571" y="1584"/>
                    </a:cubicBezTo>
                    <a:cubicBezTo>
                      <a:pt x="12570" y="1584"/>
                      <a:pt x="12570" y="1584"/>
                      <a:pt x="12569" y="1584"/>
                    </a:cubicBezTo>
                    <a:cubicBezTo>
                      <a:pt x="12565" y="1584"/>
                      <a:pt x="12563" y="1589"/>
                      <a:pt x="12562" y="1606"/>
                    </a:cubicBezTo>
                    <a:cubicBezTo>
                      <a:pt x="12562" y="1572"/>
                      <a:pt x="12562" y="1561"/>
                      <a:pt x="12564" y="1561"/>
                    </a:cubicBezTo>
                    <a:close/>
                    <a:moveTo>
                      <a:pt x="12598" y="1641"/>
                    </a:moveTo>
                    <a:lnTo>
                      <a:pt x="12598" y="1641"/>
                    </a:lnTo>
                    <a:cubicBezTo>
                      <a:pt x="12598" y="1641"/>
                      <a:pt x="12599" y="1641"/>
                      <a:pt x="12599" y="1641"/>
                    </a:cubicBezTo>
                    <a:cubicBezTo>
                      <a:pt x="12599" y="1641"/>
                      <a:pt x="12598" y="1641"/>
                      <a:pt x="12598" y="1641"/>
                    </a:cubicBezTo>
                    <a:close/>
                    <a:moveTo>
                      <a:pt x="7042" y="1784"/>
                    </a:moveTo>
                    <a:cubicBezTo>
                      <a:pt x="7045" y="1784"/>
                      <a:pt x="7038" y="1810"/>
                      <a:pt x="7026" y="1814"/>
                    </a:cubicBezTo>
                    <a:cubicBezTo>
                      <a:pt x="7035" y="1792"/>
                      <a:pt x="7040" y="1784"/>
                      <a:pt x="7042" y="1784"/>
                    </a:cubicBezTo>
                    <a:close/>
                    <a:moveTo>
                      <a:pt x="10553" y="1"/>
                    </a:moveTo>
                    <a:cubicBezTo>
                      <a:pt x="10553" y="1"/>
                      <a:pt x="10552" y="1"/>
                      <a:pt x="10551" y="3"/>
                    </a:cubicBezTo>
                    <a:cubicBezTo>
                      <a:pt x="10548" y="4"/>
                      <a:pt x="10545" y="67"/>
                      <a:pt x="10536" y="67"/>
                    </a:cubicBezTo>
                    <a:cubicBezTo>
                      <a:pt x="10533" y="67"/>
                      <a:pt x="10531" y="63"/>
                      <a:pt x="10527" y="52"/>
                    </a:cubicBezTo>
                    <a:cubicBezTo>
                      <a:pt x="10512" y="53"/>
                      <a:pt x="10483" y="67"/>
                      <a:pt x="10432" y="85"/>
                    </a:cubicBezTo>
                    <a:cubicBezTo>
                      <a:pt x="10411" y="71"/>
                      <a:pt x="10394" y="66"/>
                      <a:pt x="10379" y="66"/>
                    </a:cubicBezTo>
                    <a:cubicBezTo>
                      <a:pt x="10357" y="66"/>
                      <a:pt x="10341" y="76"/>
                      <a:pt x="10330" y="79"/>
                    </a:cubicBezTo>
                    <a:cubicBezTo>
                      <a:pt x="10316" y="121"/>
                      <a:pt x="10308" y="139"/>
                      <a:pt x="10302" y="139"/>
                    </a:cubicBezTo>
                    <a:cubicBezTo>
                      <a:pt x="10300" y="139"/>
                      <a:pt x="10298" y="136"/>
                      <a:pt x="10297" y="131"/>
                    </a:cubicBezTo>
                    <a:cubicBezTo>
                      <a:pt x="10295" y="130"/>
                      <a:pt x="10294" y="129"/>
                      <a:pt x="10292" y="129"/>
                    </a:cubicBezTo>
                    <a:cubicBezTo>
                      <a:pt x="10285" y="129"/>
                      <a:pt x="10276" y="145"/>
                      <a:pt x="10224" y="151"/>
                    </a:cubicBezTo>
                    <a:cubicBezTo>
                      <a:pt x="10210" y="139"/>
                      <a:pt x="10196" y="131"/>
                      <a:pt x="10179" y="131"/>
                    </a:cubicBezTo>
                    <a:cubicBezTo>
                      <a:pt x="10161" y="131"/>
                      <a:pt x="10141" y="141"/>
                      <a:pt x="10116" y="163"/>
                    </a:cubicBezTo>
                    <a:cubicBezTo>
                      <a:pt x="10100" y="159"/>
                      <a:pt x="10083" y="118"/>
                      <a:pt x="10062" y="118"/>
                    </a:cubicBezTo>
                    <a:cubicBezTo>
                      <a:pt x="10054" y="118"/>
                      <a:pt x="10044" y="126"/>
                      <a:pt x="10034" y="148"/>
                    </a:cubicBezTo>
                    <a:cubicBezTo>
                      <a:pt x="10022" y="174"/>
                      <a:pt x="10010" y="183"/>
                      <a:pt x="9997" y="183"/>
                    </a:cubicBezTo>
                    <a:cubicBezTo>
                      <a:pt x="9973" y="183"/>
                      <a:pt x="9946" y="152"/>
                      <a:pt x="9915" y="151"/>
                    </a:cubicBezTo>
                    <a:cubicBezTo>
                      <a:pt x="9913" y="149"/>
                      <a:pt x="9910" y="148"/>
                      <a:pt x="9908" y="148"/>
                    </a:cubicBezTo>
                    <a:cubicBezTo>
                      <a:pt x="9892" y="148"/>
                      <a:pt x="9875" y="185"/>
                      <a:pt x="9858" y="185"/>
                    </a:cubicBezTo>
                    <a:cubicBezTo>
                      <a:pt x="9852" y="185"/>
                      <a:pt x="9846" y="181"/>
                      <a:pt x="9840" y="169"/>
                    </a:cubicBezTo>
                    <a:cubicBezTo>
                      <a:pt x="9832" y="159"/>
                      <a:pt x="9822" y="156"/>
                      <a:pt x="9813" y="156"/>
                    </a:cubicBezTo>
                    <a:cubicBezTo>
                      <a:pt x="9804" y="156"/>
                      <a:pt x="9794" y="159"/>
                      <a:pt x="9784" y="159"/>
                    </a:cubicBezTo>
                    <a:cubicBezTo>
                      <a:pt x="9773" y="159"/>
                      <a:pt x="9762" y="155"/>
                      <a:pt x="9751" y="143"/>
                    </a:cubicBezTo>
                    <a:cubicBezTo>
                      <a:pt x="9741" y="137"/>
                      <a:pt x="9732" y="134"/>
                      <a:pt x="9721" y="134"/>
                    </a:cubicBezTo>
                    <a:cubicBezTo>
                      <a:pt x="9691" y="134"/>
                      <a:pt x="9659" y="153"/>
                      <a:pt x="9625" y="153"/>
                    </a:cubicBezTo>
                    <a:cubicBezTo>
                      <a:pt x="9607" y="153"/>
                      <a:pt x="9589" y="148"/>
                      <a:pt x="9570" y="134"/>
                    </a:cubicBezTo>
                    <a:lnTo>
                      <a:pt x="9570" y="134"/>
                    </a:lnTo>
                    <a:cubicBezTo>
                      <a:pt x="9541" y="161"/>
                      <a:pt x="9654" y="323"/>
                      <a:pt x="9653" y="323"/>
                    </a:cubicBezTo>
                    <a:cubicBezTo>
                      <a:pt x="9653" y="323"/>
                      <a:pt x="9651" y="321"/>
                      <a:pt x="9647" y="316"/>
                    </a:cubicBezTo>
                    <a:cubicBezTo>
                      <a:pt x="9635" y="343"/>
                      <a:pt x="9622" y="352"/>
                      <a:pt x="9610" y="352"/>
                    </a:cubicBezTo>
                    <a:cubicBezTo>
                      <a:pt x="9583" y="352"/>
                      <a:pt x="9556" y="308"/>
                      <a:pt x="9527" y="295"/>
                    </a:cubicBezTo>
                    <a:cubicBezTo>
                      <a:pt x="9498" y="293"/>
                      <a:pt x="9467" y="271"/>
                      <a:pt x="9435" y="271"/>
                    </a:cubicBezTo>
                    <a:cubicBezTo>
                      <a:pt x="9421" y="271"/>
                      <a:pt x="9408" y="275"/>
                      <a:pt x="9394" y="286"/>
                    </a:cubicBezTo>
                    <a:cubicBezTo>
                      <a:pt x="9393" y="286"/>
                      <a:pt x="9392" y="286"/>
                      <a:pt x="9391" y="286"/>
                    </a:cubicBezTo>
                    <a:cubicBezTo>
                      <a:pt x="9362" y="286"/>
                      <a:pt x="9332" y="272"/>
                      <a:pt x="9301" y="272"/>
                    </a:cubicBezTo>
                    <a:cubicBezTo>
                      <a:pt x="9283" y="272"/>
                      <a:pt x="9265" y="277"/>
                      <a:pt x="9246" y="291"/>
                    </a:cubicBezTo>
                    <a:cubicBezTo>
                      <a:pt x="9240" y="290"/>
                      <a:pt x="9233" y="290"/>
                      <a:pt x="9227" y="290"/>
                    </a:cubicBezTo>
                    <a:cubicBezTo>
                      <a:pt x="9189" y="290"/>
                      <a:pt x="9151" y="305"/>
                      <a:pt x="9111" y="305"/>
                    </a:cubicBezTo>
                    <a:cubicBezTo>
                      <a:pt x="9091" y="305"/>
                      <a:pt x="9070" y="301"/>
                      <a:pt x="9049" y="289"/>
                    </a:cubicBezTo>
                    <a:cubicBezTo>
                      <a:pt x="9040" y="294"/>
                      <a:pt x="9032" y="297"/>
                      <a:pt x="9024" y="297"/>
                    </a:cubicBezTo>
                    <a:cubicBezTo>
                      <a:pt x="8989" y="297"/>
                      <a:pt x="8956" y="252"/>
                      <a:pt x="8926" y="252"/>
                    </a:cubicBezTo>
                    <a:cubicBezTo>
                      <a:pt x="8925" y="252"/>
                      <a:pt x="8923" y="252"/>
                      <a:pt x="8922" y="252"/>
                    </a:cubicBezTo>
                    <a:cubicBezTo>
                      <a:pt x="8910" y="245"/>
                      <a:pt x="8899" y="242"/>
                      <a:pt x="8889" y="242"/>
                    </a:cubicBezTo>
                    <a:cubicBezTo>
                      <a:pt x="8868" y="242"/>
                      <a:pt x="8849" y="251"/>
                      <a:pt x="8831" y="251"/>
                    </a:cubicBezTo>
                    <a:cubicBezTo>
                      <a:pt x="8825" y="251"/>
                      <a:pt x="8820" y="250"/>
                      <a:pt x="8815" y="248"/>
                    </a:cubicBezTo>
                    <a:cubicBezTo>
                      <a:pt x="8784" y="285"/>
                      <a:pt x="8757" y="294"/>
                      <a:pt x="8733" y="294"/>
                    </a:cubicBezTo>
                    <a:cubicBezTo>
                      <a:pt x="8710" y="294"/>
                      <a:pt x="8690" y="286"/>
                      <a:pt x="8672" y="286"/>
                    </a:cubicBezTo>
                    <a:cubicBezTo>
                      <a:pt x="8668" y="286"/>
                      <a:pt x="8663" y="287"/>
                      <a:pt x="8659" y="288"/>
                    </a:cubicBezTo>
                    <a:cubicBezTo>
                      <a:pt x="8640" y="288"/>
                      <a:pt x="8621" y="286"/>
                      <a:pt x="8603" y="283"/>
                    </a:cubicBezTo>
                    <a:lnTo>
                      <a:pt x="8603" y="283"/>
                    </a:lnTo>
                    <a:cubicBezTo>
                      <a:pt x="8603" y="286"/>
                      <a:pt x="8605" y="289"/>
                      <a:pt x="8606" y="295"/>
                    </a:cubicBezTo>
                    <a:cubicBezTo>
                      <a:pt x="8606" y="300"/>
                      <a:pt x="8609" y="307"/>
                      <a:pt x="8610" y="312"/>
                    </a:cubicBezTo>
                    <a:cubicBezTo>
                      <a:pt x="8608" y="307"/>
                      <a:pt x="8603" y="303"/>
                      <a:pt x="8597" y="303"/>
                    </a:cubicBezTo>
                    <a:cubicBezTo>
                      <a:pt x="8594" y="303"/>
                      <a:pt x="8592" y="304"/>
                      <a:pt x="8589" y="305"/>
                    </a:cubicBezTo>
                    <a:cubicBezTo>
                      <a:pt x="8573" y="323"/>
                      <a:pt x="8551" y="333"/>
                      <a:pt x="8518" y="344"/>
                    </a:cubicBezTo>
                    <a:cubicBezTo>
                      <a:pt x="8492" y="338"/>
                      <a:pt x="8460" y="304"/>
                      <a:pt x="8420" y="304"/>
                    </a:cubicBezTo>
                    <a:cubicBezTo>
                      <a:pt x="8410" y="304"/>
                      <a:pt x="8400" y="306"/>
                      <a:pt x="8388" y="312"/>
                    </a:cubicBezTo>
                    <a:cubicBezTo>
                      <a:pt x="8375" y="302"/>
                      <a:pt x="8361" y="299"/>
                      <a:pt x="8348" y="299"/>
                    </a:cubicBezTo>
                    <a:cubicBezTo>
                      <a:pt x="8323" y="299"/>
                      <a:pt x="8300" y="312"/>
                      <a:pt x="8279" y="323"/>
                    </a:cubicBezTo>
                    <a:cubicBezTo>
                      <a:pt x="8278" y="326"/>
                      <a:pt x="8275" y="326"/>
                      <a:pt x="8273" y="327"/>
                    </a:cubicBezTo>
                    <a:cubicBezTo>
                      <a:pt x="8270" y="320"/>
                      <a:pt x="8266" y="315"/>
                      <a:pt x="8262" y="315"/>
                    </a:cubicBezTo>
                    <a:cubicBezTo>
                      <a:pt x="8259" y="315"/>
                      <a:pt x="8254" y="318"/>
                      <a:pt x="8250" y="327"/>
                    </a:cubicBezTo>
                    <a:lnTo>
                      <a:pt x="8170" y="327"/>
                    </a:lnTo>
                    <a:lnTo>
                      <a:pt x="8170" y="344"/>
                    </a:lnTo>
                    <a:cubicBezTo>
                      <a:pt x="8166" y="344"/>
                      <a:pt x="8162" y="345"/>
                      <a:pt x="8159" y="345"/>
                    </a:cubicBezTo>
                    <a:cubicBezTo>
                      <a:pt x="8146" y="345"/>
                      <a:pt x="8134" y="339"/>
                      <a:pt x="8125" y="328"/>
                    </a:cubicBezTo>
                    <a:lnTo>
                      <a:pt x="8125" y="328"/>
                    </a:lnTo>
                    <a:lnTo>
                      <a:pt x="8138" y="345"/>
                    </a:lnTo>
                    <a:lnTo>
                      <a:pt x="8119" y="345"/>
                    </a:lnTo>
                    <a:cubicBezTo>
                      <a:pt x="8116" y="340"/>
                      <a:pt x="8114" y="335"/>
                      <a:pt x="8110" y="330"/>
                    </a:cubicBezTo>
                    <a:cubicBezTo>
                      <a:pt x="8109" y="329"/>
                      <a:pt x="8109" y="329"/>
                      <a:pt x="8109" y="329"/>
                    </a:cubicBezTo>
                    <a:cubicBezTo>
                      <a:pt x="8085" y="329"/>
                      <a:pt x="7884" y="512"/>
                      <a:pt x="7864" y="543"/>
                    </a:cubicBezTo>
                    <a:cubicBezTo>
                      <a:pt x="7825" y="598"/>
                      <a:pt x="7970" y="643"/>
                      <a:pt x="7929" y="646"/>
                    </a:cubicBezTo>
                    <a:cubicBezTo>
                      <a:pt x="7928" y="647"/>
                      <a:pt x="7927" y="647"/>
                      <a:pt x="7926" y="647"/>
                    </a:cubicBezTo>
                    <a:cubicBezTo>
                      <a:pt x="7879" y="647"/>
                      <a:pt x="7664" y="473"/>
                      <a:pt x="7624" y="438"/>
                    </a:cubicBezTo>
                    <a:cubicBezTo>
                      <a:pt x="7605" y="433"/>
                      <a:pt x="7585" y="403"/>
                      <a:pt x="7564" y="403"/>
                    </a:cubicBezTo>
                    <a:cubicBezTo>
                      <a:pt x="7554" y="403"/>
                      <a:pt x="7544" y="410"/>
                      <a:pt x="7533" y="429"/>
                    </a:cubicBezTo>
                    <a:cubicBezTo>
                      <a:pt x="7528" y="428"/>
                      <a:pt x="7524" y="428"/>
                      <a:pt x="7519" y="428"/>
                    </a:cubicBezTo>
                    <a:cubicBezTo>
                      <a:pt x="7483" y="428"/>
                      <a:pt x="7450" y="444"/>
                      <a:pt x="7426" y="471"/>
                    </a:cubicBezTo>
                    <a:cubicBezTo>
                      <a:pt x="7387" y="505"/>
                      <a:pt x="7345" y="475"/>
                      <a:pt x="7298" y="526"/>
                    </a:cubicBezTo>
                    <a:cubicBezTo>
                      <a:pt x="7287" y="504"/>
                      <a:pt x="7276" y="496"/>
                      <a:pt x="7264" y="496"/>
                    </a:cubicBezTo>
                    <a:cubicBezTo>
                      <a:pt x="7230" y="496"/>
                      <a:pt x="7193" y="565"/>
                      <a:pt x="7155" y="565"/>
                    </a:cubicBezTo>
                    <a:cubicBezTo>
                      <a:pt x="7152" y="565"/>
                      <a:pt x="7149" y="565"/>
                      <a:pt x="7145" y="564"/>
                    </a:cubicBezTo>
                    <a:cubicBezTo>
                      <a:pt x="7109" y="621"/>
                      <a:pt x="7071" y="654"/>
                      <a:pt x="7032" y="654"/>
                    </a:cubicBezTo>
                    <a:cubicBezTo>
                      <a:pt x="7010" y="654"/>
                      <a:pt x="6988" y="645"/>
                      <a:pt x="6966" y="624"/>
                    </a:cubicBezTo>
                    <a:cubicBezTo>
                      <a:pt x="6934" y="579"/>
                      <a:pt x="6900" y="557"/>
                      <a:pt x="6865" y="557"/>
                    </a:cubicBezTo>
                    <a:cubicBezTo>
                      <a:pt x="6830" y="557"/>
                      <a:pt x="6794" y="580"/>
                      <a:pt x="6755" y="625"/>
                    </a:cubicBezTo>
                    <a:cubicBezTo>
                      <a:pt x="6719" y="584"/>
                      <a:pt x="6688" y="570"/>
                      <a:pt x="6663" y="570"/>
                    </a:cubicBezTo>
                    <a:cubicBezTo>
                      <a:pt x="6609" y="570"/>
                      <a:pt x="6576" y="632"/>
                      <a:pt x="6556" y="644"/>
                    </a:cubicBezTo>
                    <a:cubicBezTo>
                      <a:pt x="6545" y="618"/>
                      <a:pt x="6538" y="610"/>
                      <a:pt x="6533" y="610"/>
                    </a:cubicBezTo>
                    <a:cubicBezTo>
                      <a:pt x="6526" y="610"/>
                      <a:pt x="6525" y="628"/>
                      <a:pt x="6523" y="630"/>
                    </a:cubicBezTo>
                    <a:cubicBezTo>
                      <a:pt x="6522" y="637"/>
                      <a:pt x="6520" y="653"/>
                      <a:pt x="6510" y="653"/>
                    </a:cubicBezTo>
                    <a:cubicBezTo>
                      <a:pt x="6505" y="653"/>
                      <a:pt x="6496" y="646"/>
                      <a:pt x="6482" y="626"/>
                    </a:cubicBezTo>
                    <a:cubicBezTo>
                      <a:pt x="6478" y="641"/>
                      <a:pt x="6473" y="647"/>
                      <a:pt x="6468" y="647"/>
                    </a:cubicBezTo>
                    <a:cubicBezTo>
                      <a:pt x="6455" y="647"/>
                      <a:pt x="6440" y="616"/>
                      <a:pt x="6420" y="616"/>
                    </a:cubicBezTo>
                    <a:cubicBezTo>
                      <a:pt x="6415" y="616"/>
                      <a:pt x="6410" y="618"/>
                      <a:pt x="6405" y="622"/>
                    </a:cubicBezTo>
                    <a:cubicBezTo>
                      <a:pt x="6383" y="608"/>
                      <a:pt x="6358" y="589"/>
                      <a:pt x="6328" y="589"/>
                    </a:cubicBezTo>
                    <a:cubicBezTo>
                      <a:pt x="6308" y="589"/>
                      <a:pt x="6286" y="597"/>
                      <a:pt x="6261" y="621"/>
                    </a:cubicBezTo>
                    <a:cubicBezTo>
                      <a:pt x="6229" y="629"/>
                      <a:pt x="6202" y="634"/>
                      <a:pt x="6177" y="634"/>
                    </a:cubicBezTo>
                    <a:cubicBezTo>
                      <a:pt x="6154" y="634"/>
                      <a:pt x="6134" y="630"/>
                      <a:pt x="6117" y="620"/>
                    </a:cubicBezTo>
                    <a:cubicBezTo>
                      <a:pt x="6095" y="626"/>
                      <a:pt x="6078" y="652"/>
                      <a:pt x="6064" y="652"/>
                    </a:cubicBezTo>
                    <a:cubicBezTo>
                      <a:pt x="6057" y="652"/>
                      <a:pt x="6050" y="644"/>
                      <a:pt x="6045" y="620"/>
                    </a:cubicBezTo>
                    <a:cubicBezTo>
                      <a:pt x="6043" y="620"/>
                      <a:pt x="6042" y="620"/>
                      <a:pt x="6041" y="620"/>
                    </a:cubicBezTo>
                    <a:cubicBezTo>
                      <a:pt x="6036" y="620"/>
                      <a:pt x="6032" y="619"/>
                      <a:pt x="6028" y="616"/>
                    </a:cubicBezTo>
                    <a:lnTo>
                      <a:pt x="6028" y="616"/>
                    </a:lnTo>
                    <a:cubicBezTo>
                      <a:pt x="6028" y="618"/>
                      <a:pt x="6029" y="621"/>
                      <a:pt x="6029" y="624"/>
                    </a:cubicBezTo>
                    <a:cubicBezTo>
                      <a:pt x="6029" y="642"/>
                      <a:pt x="6026" y="657"/>
                      <a:pt x="6015" y="657"/>
                    </a:cubicBezTo>
                    <a:cubicBezTo>
                      <a:pt x="6011" y="657"/>
                      <a:pt x="6004" y="654"/>
                      <a:pt x="5996" y="648"/>
                    </a:cubicBezTo>
                    <a:cubicBezTo>
                      <a:pt x="5983" y="636"/>
                      <a:pt x="5965" y="634"/>
                      <a:pt x="5941" y="634"/>
                    </a:cubicBezTo>
                    <a:cubicBezTo>
                      <a:pt x="5922" y="634"/>
                      <a:pt x="5898" y="635"/>
                      <a:pt x="5870" y="635"/>
                    </a:cubicBezTo>
                    <a:cubicBezTo>
                      <a:pt x="5863" y="635"/>
                      <a:pt x="5855" y="635"/>
                      <a:pt x="5847" y="635"/>
                    </a:cubicBezTo>
                    <a:cubicBezTo>
                      <a:pt x="5817" y="593"/>
                      <a:pt x="5791" y="579"/>
                      <a:pt x="5769" y="579"/>
                    </a:cubicBezTo>
                    <a:cubicBezTo>
                      <a:pt x="5724" y="579"/>
                      <a:pt x="5694" y="637"/>
                      <a:pt x="5678" y="637"/>
                    </a:cubicBezTo>
                    <a:cubicBezTo>
                      <a:pt x="5675" y="637"/>
                      <a:pt x="5673" y="636"/>
                      <a:pt x="5671" y="632"/>
                    </a:cubicBezTo>
                    <a:cubicBezTo>
                      <a:pt x="5665" y="623"/>
                      <a:pt x="5660" y="620"/>
                      <a:pt x="5658" y="620"/>
                    </a:cubicBezTo>
                    <a:cubicBezTo>
                      <a:pt x="5650" y="620"/>
                      <a:pt x="5653" y="642"/>
                      <a:pt x="5659" y="642"/>
                    </a:cubicBezTo>
                    <a:cubicBezTo>
                      <a:pt x="5660" y="642"/>
                      <a:pt x="5661" y="641"/>
                      <a:pt x="5662" y="640"/>
                    </a:cubicBezTo>
                    <a:cubicBezTo>
                      <a:pt x="5671" y="652"/>
                      <a:pt x="5686" y="657"/>
                      <a:pt x="5685" y="657"/>
                    </a:cubicBezTo>
                    <a:cubicBezTo>
                      <a:pt x="5685" y="657"/>
                      <a:pt x="5665" y="650"/>
                      <a:pt x="5601" y="636"/>
                    </a:cubicBezTo>
                    <a:cubicBezTo>
                      <a:pt x="5574" y="666"/>
                      <a:pt x="5550" y="676"/>
                      <a:pt x="5527" y="676"/>
                    </a:cubicBezTo>
                    <a:cubicBezTo>
                      <a:pt x="5481" y="676"/>
                      <a:pt x="5441" y="632"/>
                      <a:pt x="5402" y="632"/>
                    </a:cubicBezTo>
                    <a:cubicBezTo>
                      <a:pt x="5401" y="632"/>
                      <a:pt x="5399" y="632"/>
                      <a:pt x="5398" y="632"/>
                    </a:cubicBezTo>
                    <a:cubicBezTo>
                      <a:pt x="5388" y="625"/>
                      <a:pt x="5378" y="623"/>
                      <a:pt x="5368" y="623"/>
                    </a:cubicBezTo>
                    <a:cubicBezTo>
                      <a:pt x="5349" y="623"/>
                      <a:pt x="5329" y="632"/>
                      <a:pt x="5307" y="638"/>
                    </a:cubicBezTo>
                    <a:cubicBezTo>
                      <a:pt x="5304" y="639"/>
                      <a:pt x="5300" y="640"/>
                      <a:pt x="5297" y="640"/>
                    </a:cubicBezTo>
                    <a:cubicBezTo>
                      <a:pt x="5273" y="640"/>
                      <a:pt x="5249" y="593"/>
                      <a:pt x="5221" y="593"/>
                    </a:cubicBezTo>
                    <a:cubicBezTo>
                      <a:pt x="5213" y="593"/>
                      <a:pt x="5205" y="597"/>
                      <a:pt x="5197" y="606"/>
                    </a:cubicBezTo>
                    <a:cubicBezTo>
                      <a:pt x="5190" y="576"/>
                      <a:pt x="5182" y="569"/>
                      <a:pt x="5173" y="569"/>
                    </a:cubicBezTo>
                    <a:cubicBezTo>
                      <a:pt x="5166" y="569"/>
                      <a:pt x="5159" y="575"/>
                      <a:pt x="5151" y="575"/>
                    </a:cubicBezTo>
                    <a:cubicBezTo>
                      <a:pt x="5145" y="575"/>
                      <a:pt x="5138" y="571"/>
                      <a:pt x="5131" y="556"/>
                    </a:cubicBezTo>
                    <a:cubicBezTo>
                      <a:pt x="5126" y="547"/>
                      <a:pt x="5120" y="543"/>
                      <a:pt x="5114" y="543"/>
                    </a:cubicBezTo>
                    <a:cubicBezTo>
                      <a:pt x="5095" y="543"/>
                      <a:pt x="5075" y="580"/>
                      <a:pt x="5053" y="589"/>
                    </a:cubicBezTo>
                    <a:cubicBezTo>
                      <a:pt x="5045" y="615"/>
                      <a:pt x="5037" y="624"/>
                      <a:pt x="5028" y="624"/>
                    </a:cubicBezTo>
                    <a:cubicBezTo>
                      <a:pt x="5008" y="624"/>
                      <a:pt x="4987" y="573"/>
                      <a:pt x="4964" y="569"/>
                    </a:cubicBezTo>
                    <a:cubicBezTo>
                      <a:pt x="4954" y="545"/>
                      <a:pt x="4943" y="538"/>
                      <a:pt x="4931" y="538"/>
                    </a:cubicBezTo>
                    <a:cubicBezTo>
                      <a:pt x="4915" y="538"/>
                      <a:pt x="4899" y="551"/>
                      <a:pt x="4882" y="551"/>
                    </a:cubicBezTo>
                    <a:cubicBezTo>
                      <a:pt x="4874" y="551"/>
                      <a:pt x="4866" y="549"/>
                      <a:pt x="4859" y="541"/>
                    </a:cubicBezTo>
                    <a:cubicBezTo>
                      <a:pt x="4821" y="512"/>
                      <a:pt x="4790" y="480"/>
                      <a:pt x="4763" y="477"/>
                    </a:cubicBezTo>
                    <a:cubicBezTo>
                      <a:pt x="4763" y="477"/>
                      <a:pt x="4762" y="477"/>
                      <a:pt x="4761" y="477"/>
                    </a:cubicBezTo>
                    <a:cubicBezTo>
                      <a:pt x="4746" y="477"/>
                      <a:pt x="4732" y="440"/>
                      <a:pt x="4720" y="440"/>
                    </a:cubicBezTo>
                    <a:cubicBezTo>
                      <a:pt x="4713" y="440"/>
                      <a:pt x="4706" y="454"/>
                      <a:pt x="4698" y="499"/>
                    </a:cubicBezTo>
                    <a:cubicBezTo>
                      <a:pt x="4693" y="487"/>
                      <a:pt x="4687" y="483"/>
                      <a:pt x="4682" y="483"/>
                    </a:cubicBezTo>
                    <a:cubicBezTo>
                      <a:pt x="4666" y="483"/>
                      <a:pt x="4654" y="531"/>
                      <a:pt x="4646" y="531"/>
                    </a:cubicBezTo>
                    <a:cubicBezTo>
                      <a:pt x="4643" y="531"/>
                      <a:pt x="4641" y="524"/>
                      <a:pt x="4639" y="504"/>
                    </a:cubicBezTo>
                    <a:cubicBezTo>
                      <a:pt x="4633" y="515"/>
                      <a:pt x="4630" y="517"/>
                      <a:pt x="4628" y="517"/>
                    </a:cubicBezTo>
                    <a:cubicBezTo>
                      <a:pt x="4627" y="517"/>
                      <a:pt x="4627" y="516"/>
                      <a:pt x="4626" y="516"/>
                    </a:cubicBezTo>
                    <a:cubicBezTo>
                      <a:pt x="4624" y="516"/>
                      <a:pt x="4621" y="521"/>
                      <a:pt x="4611" y="551"/>
                    </a:cubicBezTo>
                    <a:cubicBezTo>
                      <a:pt x="4603" y="616"/>
                      <a:pt x="4592" y="659"/>
                      <a:pt x="4576" y="659"/>
                    </a:cubicBezTo>
                    <a:cubicBezTo>
                      <a:pt x="4566" y="659"/>
                      <a:pt x="4554" y="641"/>
                      <a:pt x="4539" y="598"/>
                    </a:cubicBezTo>
                    <a:cubicBezTo>
                      <a:pt x="4523" y="601"/>
                      <a:pt x="4503" y="654"/>
                      <a:pt x="4479" y="654"/>
                    </a:cubicBezTo>
                    <a:cubicBezTo>
                      <a:pt x="4475" y="654"/>
                      <a:pt x="4471" y="652"/>
                      <a:pt x="4467" y="649"/>
                    </a:cubicBezTo>
                    <a:cubicBezTo>
                      <a:pt x="4458" y="661"/>
                      <a:pt x="4449" y="665"/>
                      <a:pt x="4439" y="665"/>
                    </a:cubicBezTo>
                    <a:cubicBezTo>
                      <a:pt x="4416" y="665"/>
                      <a:pt x="4391" y="643"/>
                      <a:pt x="4363" y="643"/>
                    </a:cubicBezTo>
                    <a:cubicBezTo>
                      <a:pt x="4338" y="669"/>
                      <a:pt x="4316" y="677"/>
                      <a:pt x="4297" y="677"/>
                    </a:cubicBezTo>
                    <a:cubicBezTo>
                      <a:pt x="4274" y="677"/>
                      <a:pt x="4253" y="667"/>
                      <a:pt x="4236" y="667"/>
                    </a:cubicBezTo>
                    <a:cubicBezTo>
                      <a:pt x="4230" y="667"/>
                      <a:pt x="4224" y="668"/>
                      <a:pt x="4219" y="671"/>
                    </a:cubicBezTo>
                    <a:cubicBezTo>
                      <a:pt x="4210" y="658"/>
                      <a:pt x="4202" y="653"/>
                      <a:pt x="4195" y="653"/>
                    </a:cubicBezTo>
                    <a:cubicBezTo>
                      <a:pt x="4175" y="653"/>
                      <a:pt x="4161" y="686"/>
                      <a:pt x="4150" y="686"/>
                    </a:cubicBezTo>
                    <a:cubicBezTo>
                      <a:pt x="4149" y="686"/>
                      <a:pt x="4147" y="685"/>
                      <a:pt x="4146" y="685"/>
                    </a:cubicBezTo>
                    <a:cubicBezTo>
                      <a:pt x="4144" y="686"/>
                      <a:pt x="4140" y="687"/>
                      <a:pt x="4137" y="690"/>
                    </a:cubicBezTo>
                    <a:cubicBezTo>
                      <a:pt x="4139" y="679"/>
                      <a:pt x="4140" y="669"/>
                      <a:pt x="4141" y="659"/>
                    </a:cubicBezTo>
                    <a:cubicBezTo>
                      <a:pt x="4144" y="653"/>
                      <a:pt x="4141" y="641"/>
                      <a:pt x="4121" y="630"/>
                    </a:cubicBezTo>
                    <a:cubicBezTo>
                      <a:pt x="4100" y="618"/>
                      <a:pt x="4061" y="608"/>
                      <a:pt x="3991" y="604"/>
                    </a:cubicBezTo>
                    <a:cubicBezTo>
                      <a:pt x="3978" y="568"/>
                      <a:pt x="3965" y="555"/>
                      <a:pt x="3952" y="555"/>
                    </a:cubicBezTo>
                    <a:cubicBezTo>
                      <a:pt x="3936" y="555"/>
                      <a:pt x="3921" y="577"/>
                      <a:pt x="3906" y="601"/>
                    </a:cubicBezTo>
                    <a:cubicBezTo>
                      <a:pt x="3889" y="600"/>
                      <a:pt x="3873" y="565"/>
                      <a:pt x="3858" y="565"/>
                    </a:cubicBezTo>
                    <a:cubicBezTo>
                      <a:pt x="3851" y="565"/>
                      <a:pt x="3843" y="574"/>
                      <a:pt x="3836" y="601"/>
                    </a:cubicBezTo>
                    <a:cubicBezTo>
                      <a:pt x="3809" y="611"/>
                      <a:pt x="3786" y="618"/>
                      <a:pt x="3764" y="618"/>
                    </a:cubicBezTo>
                    <a:cubicBezTo>
                      <a:pt x="3749" y="618"/>
                      <a:pt x="3735" y="615"/>
                      <a:pt x="3721" y="608"/>
                    </a:cubicBezTo>
                    <a:cubicBezTo>
                      <a:pt x="3699" y="622"/>
                      <a:pt x="3676" y="652"/>
                      <a:pt x="3654" y="652"/>
                    </a:cubicBezTo>
                    <a:cubicBezTo>
                      <a:pt x="3643" y="652"/>
                      <a:pt x="3631" y="644"/>
                      <a:pt x="3620" y="622"/>
                    </a:cubicBezTo>
                    <a:cubicBezTo>
                      <a:pt x="3603" y="583"/>
                      <a:pt x="3585" y="604"/>
                      <a:pt x="3566" y="571"/>
                    </a:cubicBezTo>
                    <a:cubicBezTo>
                      <a:pt x="3548" y="598"/>
                      <a:pt x="3528" y="621"/>
                      <a:pt x="3505" y="643"/>
                    </a:cubicBezTo>
                    <a:cubicBezTo>
                      <a:pt x="3497" y="649"/>
                      <a:pt x="3489" y="651"/>
                      <a:pt x="3481" y="651"/>
                    </a:cubicBezTo>
                    <a:cubicBezTo>
                      <a:pt x="3456" y="651"/>
                      <a:pt x="3430" y="631"/>
                      <a:pt x="3400" y="631"/>
                    </a:cubicBezTo>
                    <a:cubicBezTo>
                      <a:pt x="3384" y="631"/>
                      <a:pt x="3368" y="637"/>
                      <a:pt x="3350" y="654"/>
                    </a:cubicBezTo>
                    <a:cubicBezTo>
                      <a:pt x="3347" y="653"/>
                      <a:pt x="3344" y="652"/>
                      <a:pt x="3341" y="652"/>
                    </a:cubicBezTo>
                    <a:cubicBezTo>
                      <a:pt x="3319" y="652"/>
                      <a:pt x="3296" y="679"/>
                      <a:pt x="3272" y="679"/>
                    </a:cubicBezTo>
                    <a:cubicBezTo>
                      <a:pt x="3264" y="679"/>
                      <a:pt x="3255" y="675"/>
                      <a:pt x="3247" y="667"/>
                    </a:cubicBezTo>
                    <a:cubicBezTo>
                      <a:pt x="3227" y="671"/>
                      <a:pt x="3205" y="688"/>
                      <a:pt x="3183" y="688"/>
                    </a:cubicBezTo>
                    <a:cubicBezTo>
                      <a:pt x="3164" y="688"/>
                      <a:pt x="3145" y="676"/>
                      <a:pt x="3125" y="635"/>
                    </a:cubicBezTo>
                    <a:cubicBezTo>
                      <a:pt x="3100" y="650"/>
                      <a:pt x="3077" y="659"/>
                      <a:pt x="3056" y="659"/>
                    </a:cubicBezTo>
                    <a:cubicBezTo>
                      <a:pt x="3038" y="659"/>
                      <a:pt x="3021" y="653"/>
                      <a:pt x="3005" y="639"/>
                    </a:cubicBezTo>
                    <a:cubicBezTo>
                      <a:pt x="2987" y="624"/>
                      <a:pt x="2970" y="621"/>
                      <a:pt x="2955" y="621"/>
                    </a:cubicBezTo>
                    <a:cubicBezTo>
                      <a:pt x="2948" y="621"/>
                      <a:pt x="2942" y="622"/>
                      <a:pt x="2936" y="622"/>
                    </a:cubicBezTo>
                    <a:cubicBezTo>
                      <a:pt x="2927" y="622"/>
                      <a:pt x="2919" y="621"/>
                      <a:pt x="2911" y="617"/>
                    </a:cubicBezTo>
                    <a:cubicBezTo>
                      <a:pt x="2904" y="608"/>
                      <a:pt x="2897" y="606"/>
                      <a:pt x="2890" y="606"/>
                    </a:cubicBezTo>
                    <a:cubicBezTo>
                      <a:pt x="2883" y="606"/>
                      <a:pt x="2876" y="608"/>
                      <a:pt x="2870" y="608"/>
                    </a:cubicBezTo>
                    <a:cubicBezTo>
                      <a:pt x="2858" y="608"/>
                      <a:pt x="2848" y="600"/>
                      <a:pt x="2838" y="557"/>
                    </a:cubicBezTo>
                    <a:cubicBezTo>
                      <a:pt x="2817" y="588"/>
                      <a:pt x="2799" y="588"/>
                      <a:pt x="2782" y="613"/>
                    </a:cubicBezTo>
                    <a:cubicBezTo>
                      <a:pt x="2781" y="613"/>
                      <a:pt x="2780" y="613"/>
                      <a:pt x="2779" y="613"/>
                    </a:cubicBezTo>
                    <a:cubicBezTo>
                      <a:pt x="2740" y="613"/>
                      <a:pt x="2716" y="643"/>
                      <a:pt x="2697" y="643"/>
                    </a:cubicBezTo>
                    <a:cubicBezTo>
                      <a:pt x="2687" y="643"/>
                      <a:pt x="2679" y="634"/>
                      <a:pt x="2670" y="608"/>
                    </a:cubicBezTo>
                    <a:cubicBezTo>
                      <a:pt x="2655" y="554"/>
                      <a:pt x="2638" y="536"/>
                      <a:pt x="2611" y="536"/>
                    </a:cubicBezTo>
                    <a:cubicBezTo>
                      <a:pt x="2595" y="536"/>
                      <a:pt x="2574" y="543"/>
                      <a:pt x="2548" y="552"/>
                    </a:cubicBezTo>
                    <a:cubicBezTo>
                      <a:pt x="2536" y="574"/>
                      <a:pt x="2524" y="583"/>
                      <a:pt x="2511" y="583"/>
                    </a:cubicBezTo>
                    <a:cubicBezTo>
                      <a:pt x="2488" y="583"/>
                      <a:pt x="2464" y="551"/>
                      <a:pt x="2440" y="523"/>
                    </a:cubicBezTo>
                    <a:cubicBezTo>
                      <a:pt x="2425" y="556"/>
                      <a:pt x="2409" y="625"/>
                      <a:pt x="2393" y="625"/>
                    </a:cubicBezTo>
                    <a:cubicBezTo>
                      <a:pt x="2389" y="625"/>
                      <a:pt x="2385" y="620"/>
                      <a:pt x="2381" y="610"/>
                    </a:cubicBezTo>
                    <a:cubicBezTo>
                      <a:pt x="2362" y="537"/>
                      <a:pt x="2342" y="589"/>
                      <a:pt x="2324" y="517"/>
                    </a:cubicBezTo>
                    <a:cubicBezTo>
                      <a:pt x="2322" y="513"/>
                      <a:pt x="2319" y="511"/>
                      <a:pt x="2316" y="511"/>
                    </a:cubicBezTo>
                    <a:cubicBezTo>
                      <a:pt x="2300" y="511"/>
                      <a:pt x="2284" y="563"/>
                      <a:pt x="2269" y="563"/>
                    </a:cubicBezTo>
                    <a:cubicBezTo>
                      <a:pt x="2268" y="563"/>
                      <a:pt x="2267" y="563"/>
                      <a:pt x="2266" y="562"/>
                    </a:cubicBezTo>
                    <a:cubicBezTo>
                      <a:pt x="2247" y="552"/>
                      <a:pt x="2226" y="570"/>
                      <a:pt x="2208" y="520"/>
                    </a:cubicBezTo>
                    <a:cubicBezTo>
                      <a:pt x="2204" y="513"/>
                      <a:pt x="2199" y="509"/>
                      <a:pt x="2194" y="509"/>
                    </a:cubicBezTo>
                    <a:cubicBezTo>
                      <a:pt x="2180" y="509"/>
                      <a:pt x="2166" y="541"/>
                      <a:pt x="2152" y="571"/>
                    </a:cubicBezTo>
                    <a:cubicBezTo>
                      <a:pt x="2150" y="568"/>
                      <a:pt x="2148" y="567"/>
                      <a:pt x="2145" y="567"/>
                    </a:cubicBezTo>
                    <a:cubicBezTo>
                      <a:pt x="2136" y="567"/>
                      <a:pt x="2126" y="587"/>
                      <a:pt x="2116" y="587"/>
                    </a:cubicBezTo>
                    <a:cubicBezTo>
                      <a:pt x="2110" y="587"/>
                      <a:pt x="2105" y="579"/>
                      <a:pt x="2099" y="554"/>
                    </a:cubicBezTo>
                    <a:cubicBezTo>
                      <a:pt x="2084" y="547"/>
                      <a:pt x="2069" y="545"/>
                      <a:pt x="2054" y="545"/>
                    </a:cubicBezTo>
                    <a:cubicBezTo>
                      <a:pt x="2009" y="545"/>
                      <a:pt x="1968" y="569"/>
                      <a:pt x="1938" y="569"/>
                    </a:cubicBezTo>
                    <a:cubicBezTo>
                      <a:pt x="1935" y="569"/>
                      <a:pt x="1932" y="569"/>
                      <a:pt x="1930" y="569"/>
                    </a:cubicBezTo>
                    <a:cubicBezTo>
                      <a:pt x="1917" y="523"/>
                      <a:pt x="1905" y="463"/>
                      <a:pt x="1895" y="463"/>
                    </a:cubicBezTo>
                    <a:cubicBezTo>
                      <a:pt x="1892" y="463"/>
                      <a:pt x="1890" y="466"/>
                      <a:pt x="1888" y="472"/>
                    </a:cubicBezTo>
                    <a:cubicBezTo>
                      <a:pt x="1884" y="465"/>
                      <a:pt x="1880" y="460"/>
                      <a:pt x="1876" y="460"/>
                    </a:cubicBezTo>
                    <a:cubicBezTo>
                      <a:pt x="1867" y="460"/>
                      <a:pt x="1858" y="485"/>
                      <a:pt x="1850" y="568"/>
                    </a:cubicBezTo>
                    <a:cubicBezTo>
                      <a:pt x="1837" y="612"/>
                      <a:pt x="1825" y="597"/>
                      <a:pt x="1814" y="638"/>
                    </a:cubicBezTo>
                    <a:cubicBezTo>
                      <a:pt x="1812" y="634"/>
                      <a:pt x="1810" y="633"/>
                      <a:pt x="1808" y="633"/>
                    </a:cubicBezTo>
                    <a:cubicBezTo>
                      <a:pt x="1802" y="633"/>
                      <a:pt x="1796" y="647"/>
                      <a:pt x="1789" y="647"/>
                    </a:cubicBezTo>
                    <a:cubicBezTo>
                      <a:pt x="1786" y="647"/>
                      <a:pt x="1783" y="643"/>
                      <a:pt x="1780" y="632"/>
                    </a:cubicBezTo>
                    <a:cubicBezTo>
                      <a:pt x="1778" y="633"/>
                      <a:pt x="1777" y="633"/>
                      <a:pt x="1775" y="633"/>
                    </a:cubicBezTo>
                    <a:cubicBezTo>
                      <a:pt x="1762" y="633"/>
                      <a:pt x="1749" y="609"/>
                      <a:pt x="1735" y="609"/>
                    </a:cubicBezTo>
                    <a:cubicBezTo>
                      <a:pt x="1724" y="609"/>
                      <a:pt x="1714" y="622"/>
                      <a:pt x="1702" y="664"/>
                    </a:cubicBezTo>
                    <a:cubicBezTo>
                      <a:pt x="1698" y="683"/>
                      <a:pt x="1693" y="690"/>
                      <a:pt x="1688" y="690"/>
                    </a:cubicBezTo>
                    <a:cubicBezTo>
                      <a:pt x="1674" y="690"/>
                      <a:pt x="1656" y="632"/>
                      <a:pt x="1644" y="616"/>
                    </a:cubicBezTo>
                    <a:cubicBezTo>
                      <a:pt x="1634" y="543"/>
                      <a:pt x="1625" y="516"/>
                      <a:pt x="1615" y="516"/>
                    </a:cubicBezTo>
                    <a:cubicBezTo>
                      <a:pt x="1606" y="516"/>
                      <a:pt x="1597" y="534"/>
                      <a:pt x="1588" y="559"/>
                    </a:cubicBezTo>
                    <a:cubicBezTo>
                      <a:pt x="1583" y="559"/>
                      <a:pt x="1579" y="560"/>
                      <a:pt x="1575" y="560"/>
                    </a:cubicBezTo>
                    <a:cubicBezTo>
                      <a:pt x="1559" y="560"/>
                      <a:pt x="1543" y="555"/>
                      <a:pt x="1527" y="555"/>
                    </a:cubicBezTo>
                    <a:cubicBezTo>
                      <a:pt x="1519" y="555"/>
                      <a:pt x="1512" y="556"/>
                      <a:pt x="1505" y="559"/>
                    </a:cubicBezTo>
                    <a:cubicBezTo>
                      <a:pt x="1500" y="548"/>
                      <a:pt x="1494" y="544"/>
                      <a:pt x="1489" y="544"/>
                    </a:cubicBezTo>
                    <a:cubicBezTo>
                      <a:pt x="1473" y="544"/>
                      <a:pt x="1458" y="576"/>
                      <a:pt x="1442" y="576"/>
                    </a:cubicBezTo>
                    <a:cubicBezTo>
                      <a:pt x="1434" y="576"/>
                      <a:pt x="1426" y="567"/>
                      <a:pt x="1418" y="541"/>
                    </a:cubicBezTo>
                    <a:cubicBezTo>
                      <a:pt x="1401" y="539"/>
                      <a:pt x="1384" y="513"/>
                      <a:pt x="1366" y="513"/>
                    </a:cubicBezTo>
                    <a:cubicBezTo>
                      <a:pt x="1353" y="513"/>
                      <a:pt x="1339" y="528"/>
                      <a:pt x="1324" y="580"/>
                    </a:cubicBezTo>
                    <a:cubicBezTo>
                      <a:pt x="1305" y="554"/>
                      <a:pt x="1286" y="535"/>
                      <a:pt x="1265" y="535"/>
                    </a:cubicBezTo>
                    <a:cubicBezTo>
                      <a:pt x="1251" y="535"/>
                      <a:pt x="1236" y="544"/>
                      <a:pt x="1221" y="566"/>
                    </a:cubicBezTo>
                    <a:cubicBezTo>
                      <a:pt x="1202" y="593"/>
                      <a:pt x="1183" y="605"/>
                      <a:pt x="1163" y="605"/>
                    </a:cubicBezTo>
                    <a:cubicBezTo>
                      <a:pt x="1144" y="605"/>
                      <a:pt x="1124" y="593"/>
                      <a:pt x="1103" y="574"/>
                    </a:cubicBezTo>
                    <a:cubicBezTo>
                      <a:pt x="1070" y="573"/>
                      <a:pt x="1050" y="535"/>
                      <a:pt x="1020" y="535"/>
                    </a:cubicBezTo>
                    <a:cubicBezTo>
                      <a:pt x="1011" y="535"/>
                      <a:pt x="1002" y="538"/>
                      <a:pt x="992" y="546"/>
                    </a:cubicBezTo>
                    <a:cubicBezTo>
                      <a:pt x="986" y="528"/>
                      <a:pt x="981" y="523"/>
                      <a:pt x="975" y="523"/>
                    </a:cubicBezTo>
                    <a:cubicBezTo>
                      <a:pt x="964" y="523"/>
                      <a:pt x="953" y="545"/>
                      <a:pt x="942" y="545"/>
                    </a:cubicBezTo>
                    <a:cubicBezTo>
                      <a:pt x="935" y="545"/>
                      <a:pt x="928" y="536"/>
                      <a:pt x="921" y="503"/>
                    </a:cubicBezTo>
                    <a:cubicBezTo>
                      <a:pt x="914" y="495"/>
                      <a:pt x="908" y="491"/>
                      <a:pt x="901" y="491"/>
                    </a:cubicBezTo>
                    <a:cubicBezTo>
                      <a:pt x="884" y="491"/>
                      <a:pt x="867" y="512"/>
                      <a:pt x="851" y="529"/>
                    </a:cubicBezTo>
                    <a:cubicBezTo>
                      <a:pt x="843" y="527"/>
                      <a:pt x="836" y="526"/>
                      <a:pt x="828" y="526"/>
                    </a:cubicBezTo>
                    <a:cubicBezTo>
                      <a:pt x="810" y="526"/>
                      <a:pt x="792" y="531"/>
                      <a:pt x="774" y="531"/>
                    </a:cubicBezTo>
                    <a:cubicBezTo>
                      <a:pt x="753" y="531"/>
                      <a:pt x="733" y="525"/>
                      <a:pt x="713" y="496"/>
                    </a:cubicBezTo>
                    <a:cubicBezTo>
                      <a:pt x="697" y="456"/>
                      <a:pt x="680" y="445"/>
                      <a:pt x="663" y="445"/>
                    </a:cubicBezTo>
                    <a:cubicBezTo>
                      <a:pt x="639" y="445"/>
                      <a:pt x="616" y="467"/>
                      <a:pt x="592" y="467"/>
                    </a:cubicBezTo>
                    <a:cubicBezTo>
                      <a:pt x="587" y="467"/>
                      <a:pt x="581" y="465"/>
                      <a:pt x="575" y="462"/>
                    </a:cubicBezTo>
                    <a:cubicBezTo>
                      <a:pt x="529" y="417"/>
                      <a:pt x="482" y="436"/>
                      <a:pt x="433" y="419"/>
                    </a:cubicBezTo>
                    <a:cubicBezTo>
                      <a:pt x="422" y="429"/>
                      <a:pt x="410" y="433"/>
                      <a:pt x="399" y="433"/>
                    </a:cubicBezTo>
                    <a:cubicBezTo>
                      <a:pt x="362" y="433"/>
                      <a:pt x="324" y="395"/>
                      <a:pt x="286" y="392"/>
                    </a:cubicBezTo>
                    <a:cubicBezTo>
                      <a:pt x="273" y="419"/>
                      <a:pt x="255" y="429"/>
                      <a:pt x="234" y="429"/>
                    </a:cubicBezTo>
                    <a:cubicBezTo>
                      <a:pt x="178" y="429"/>
                      <a:pt x="103" y="360"/>
                      <a:pt x="57" y="360"/>
                    </a:cubicBezTo>
                    <a:cubicBezTo>
                      <a:pt x="50" y="360"/>
                      <a:pt x="43" y="361"/>
                      <a:pt x="38" y="365"/>
                    </a:cubicBezTo>
                    <a:lnTo>
                      <a:pt x="38" y="429"/>
                    </a:lnTo>
                    <a:cubicBezTo>
                      <a:pt x="38" y="428"/>
                      <a:pt x="38" y="427"/>
                      <a:pt x="38" y="427"/>
                    </a:cubicBezTo>
                    <a:cubicBezTo>
                      <a:pt x="38" y="427"/>
                      <a:pt x="38" y="467"/>
                      <a:pt x="36" y="504"/>
                    </a:cubicBezTo>
                    <a:lnTo>
                      <a:pt x="36" y="514"/>
                    </a:lnTo>
                    <a:lnTo>
                      <a:pt x="36" y="596"/>
                    </a:lnTo>
                    <a:cubicBezTo>
                      <a:pt x="36" y="662"/>
                      <a:pt x="36" y="659"/>
                      <a:pt x="35" y="706"/>
                    </a:cubicBezTo>
                    <a:cubicBezTo>
                      <a:pt x="35" y="735"/>
                      <a:pt x="34" y="805"/>
                      <a:pt x="34" y="833"/>
                    </a:cubicBezTo>
                    <a:cubicBezTo>
                      <a:pt x="34" y="834"/>
                      <a:pt x="34" y="834"/>
                      <a:pt x="34" y="834"/>
                    </a:cubicBezTo>
                    <a:cubicBezTo>
                      <a:pt x="34" y="834"/>
                      <a:pt x="34" y="834"/>
                      <a:pt x="34" y="834"/>
                    </a:cubicBezTo>
                    <a:cubicBezTo>
                      <a:pt x="34" y="834"/>
                      <a:pt x="34" y="843"/>
                      <a:pt x="33" y="954"/>
                    </a:cubicBezTo>
                    <a:cubicBezTo>
                      <a:pt x="31" y="1048"/>
                      <a:pt x="31" y="1057"/>
                      <a:pt x="31" y="1102"/>
                    </a:cubicBezTo>
                    <a:cubicBezTo>
                      <a:pt x="31" y="1070"/>
                      <a:pt x="34" y="924"/>
                      <a:pt x="34" y="879"/>
                    </a:cubicBezTo>
                    <a:lnTo>
                      <a:pt x="34" y="879"/>
                    </a:lnTo>
                    <a:cubicBezTo>
                      <a:pt x="34" y="988"/>
                      <a:pt x="33" y="1089"/>
                      <a:pt x="31" y="1180"/>
                    </a:cubicBezTo>
                    <a:cubicBezTo>
                      <a:pt x="28" y="1365"/>
                      <a:pt x="24" y="1551"/>
                      <a:pt x="21" y="1737"/>
                    </a:cubicBezTo>
                    <a:cubicBezTo>
                      <a:pt x="19" y="1840"/>
                      <a:pt x="14" y="2083"/>
                      <a:pt x="14" y="2083"/>
                    </a:cubicBezTo>
                    <a:cubicBezTo>
                      <a:pt x="31" y="2102"/>
                      <a:pt x="14" y="2115"/>
                      <a:pt x="1" y="2120"/>
                    </a:cubicBezTo>
                    <a:cubicBezTo>
                      <a:pt x="12" y="2116"/>
                      <a:pt x="39" y="2110"/>
                      <a:pt x="95" y="2099"/>
                    </a:cubicBezTo>
                    <a:cubicBezTo>
                      <a:pt x="96" y="2107"/>
                      <a:pt x="128" y="2111"/>
                      <a:pt x="162" y="2111"/>
                    </a:cubicBezTo>
                    <a:cubicBezTo>
                      <a:pt x="196" y="2111"/>
                      <a:pt x="230" y="2107"/>
                      <a:pt x="234" y="2099"/>
                    </a:cubicBezTo>
                    <a:cubicBezTo>
                      <a:pt x="234" y="2099"/>
                      <a:pt x="235" y="2099"/>
                      <a:pt x="237" y="2099"/>
                    </a:cubicBezTo>
                    <a:cubicBezTo>
                      <a:pt x="263" y="2099"/>
                      <a:pt x="410" y="2119"/>
                      <a:pt x="445" y="2157"/>
                    </a:cubicBezTo>
                    <a:cubicBezTo>
                      <a:pt x="465" y="2134"/>
                      <a:pt x="492" y="2127"/>
                      <a:pt x="521" y="2127"/>
                    </a:cubicBezTo>
                    <a:cubicBezTo>
                      <a:pt x="556" y="2127"/>
                      <a:pt x="592" y="2138"/>
                      <a:pt x="618" y="2144"/>
                    </a:cubicBezTo>
                    <a:cubicBezTo>
                      <a:pt x="619" y="2144"/>
                      <a:pt x="619" y="2144"/>
                      <a:pt x="620" y="2144"/>
                    </a:cubicBezTo>
                    <a:cubicBezTo>
                      <a:pt x="635" y="2144"/>
                      <a:pt x="649" y="2165"/>
                      <a:pt x="665" y="2165"/>
                    </a:cubicBezTo>
                    <a:cubicBezTo>
                      <a:pt x="677" y="2165"/>
                      <a:pt x="689" y="2153"/>
                      <a:pt x="703" y="2108"/>
                    </a:cubicBezTo>
                    <a:cubicBezTo>
                      <a:pt x="707" y="2110"/>
                      <a:pt x="711" y="2110"/>
                      <a:pt x="715" y="2110"/>
                    </a:cubicBezTo>
                    <a:cubicBezTo>
                      <a:pt x="742" y="2110"/>
                      <a:pt x="768" y="2087"/>
                      <a:pt x="794" y="2071"/>
                    </a:cubicBezTo>
                    <a:cubicBezTo>
                      <a:pt x="796" y="2065"/>
                      <a:pt x="800" y="2062"/>
                      <a:pt x="806" y="2062"/>
                    </a:cubicBezTo>
                    <a:cubicBezTo>
                      <a:pt x="832" y="2062"/>
                      <a:pt x="896" y="2119"/>
                      <a:pt x="974" y="2119"/>
                    </a:cubicBezTo>
                    <a:cubicBezTo>
                      <a:pt x="998" y="2119"/>
                      <a:pt x="1023" y="2114"/>
                      <a:pt x="1049" y="2099"/>
                    </a:cubicBezTo>
                    <a:cubicBezTo>
                      <a:pt x="1056" y="2096"/>
                      <a:pt x="1064" y="2094"/>
                      <a:pt x="1073" y="2094"/>
                    </a:cubicBezTo>
                    <a:cubicBezTo>
                      <a:pt x="1109" y="2094"/>
                      <a:pt x="1165" y="2116"/>
                      <a:pt x="1216" y="2116"/>
                    </a:cubicBezTo>
                    <a:cubicBezTo>
                      <a:pt x="1259" y="2116"/>
                      <a:pt x="1299" y="2100"/>
                      <a:pt x="1318" y="2041"/>
                    </a:cubicBezTo>
                    <a:cubicBezTo>
                      <a:pt x="1323" y="2038"/>
                      <a:pt x="1329" y="2036"/>
                      <a:pt x="1336" y="2036"/>
                    </a:cubicBezTo>
                    <a:cubicBezTo>
                      <a:pt x="1376" y="2036"/>
                      <a:pt x="1431" y="2090"/>
                      <a:pt x="1481" y="2090"/>
                    </a:cubicBezTo>
                    <a:cubicBezTo>
                      <a:pt x="1489" y="2090"/>
                      <a:pt x="1497" y="2089"/>
                      <a:pt x="1505" y="2085"/>
                    </a:cubicBezTo>
                    <a:cubicBezTo>
                      <a:pt x="1512" y="2082"/>
                      <a:pt x="1520" y="2081"/>
                      <a:pt x="1528" y="2081"/>
                    </a:cubicBezTo>
                    <a:cubicBezTo>
                      <a:pt x="1539" y="2081"/>
                      <a:pt x="1549" y="2083"/>
                      <a:pt x="1560" y="2083"/>
                    </a:cubicBezTo>
                    <a:cubicBezTo>
                      <a:pt x="1576" y="2083"/>
                      <a:pt x="1592" y="2079"/>
                      <a:pt x="1609" y="2063"/>
                    </a:cubicBezTo>
                    <a:cubicBezTo>
                      <a:pt x="1652" y="2057"/>
                      <a:pt x="1694" y="2043"/>
                      <a:pt x="1731" y="2022"/>
                    </a:cubicBezTo>
                    <a:cubicBezTo>
                      <a:pt x="1767" y="2063"/>
                      <a:pt x="1804" y="2173"/>
                      <a:pt x="1845" y="2173"/>
                    </a:cubicBezTo>
                    <a:cubicBezTo>
                      <a:pt x="1852" y="2173"/>
                      <a:pt x="1859" y="2170"/>
                      <a:pt x="1866" y="2163"/>
                    </a:cubicBezTo>
                    <a:cubicBezTo>
                      <a:pt x="1876" y="2176"/>
                      <a:pt x="1887" y="2180"/>
                      <a:pt x="1897" y="2180"/>
                    </a:cubicBezTo>
                    <a:cubicBezTo>
                      <a:pt x="1925" y="2180"/>
                      <a:pt x="1955" y="2148"/>
                      <a:pt x="1986" y="2148"/>
                    </a:cubicBezTo>
                    <a:cubicBezTo>
                      <a:pt x="1998" y="2148"/>
                      <a:pt x="2009" y="2153"/>
                      <a:pt x="2021" y="2167"/>
                    </a:cubicBezTo>
                    <a:cubicBezTo>
                      <a:pt x="2022" y="2126"/>
                      <a:pt x="2030" y="2106"/>
                      <a:pt x="2045" y="2106"/>
                    </a:cubicBezTo>
                    <a:cubicBezTo>
                      <a:pt x="2059" y="2106"/>
                      <a:pt x="2081" y="2127"/>
                      <a:pt x="2108" y="2168"/>
                    </a:cubicBezTo>
                    <a:cubicBezTo>
                      <a:pt x="2119" y="2134"/>
                      <a:pt x="2131" y="2113"/>
                      <a:pt x="2143" y="2113"/>
                    </a:cubicBezTo>
                    <a:cubicBezTo>
                      <a:pt x="2147" y="2113"/>
                      <a:pt x="2151" y="2116"/>
                      <a:pt x="2155" y="2121"/>
                    </a:cubicBezTo>
                    <a:cubicBezTo>
                      <a:pt x="2158" y="2116"/>
                      <a:pt x="2160" y="2114"/>
                      <a:pt x="2163" y="2114"/>
                    </a:cubicBezTo>
                    <a:cubicBezTo>
                      <a:pt x="2177" y="2114"/>
                      <a:pt x="2191" y="2177"/>
                      <a:pt x="2207" y="2178"/>
                    </a:cubicBezTo>
                    <a:cubicBezTo>
                      <a:pt x="2224" y="2204"/>
                      <a:pt x="2241" y="2215"/>
                      <a:pt x="2260" y="2215"/>
                    </a:cubicBezTo>
                    <a:cubicBezTo>
                      <a:pt x="2283" y="2215"/>
                      <a:pt x="2308" y="2198"/>
                      <a:pt x="2334" y="2172"/>
                    </a:cubicBezTo>
                    <a:cubicBezTo>
                      <a:pt x="2348" y="2201"/>
                      <a:pt x="2363" y="2215"/>
                      <a:pt x="2378" y="2215"/>
                    </a:cubicBezTo>
                    <a:cubicBezTo>
                      <a:pt x="2395" y="2215"/>
                      <a:pt x="2414" y="2197"/>
                      <a:pt x="2432" y="2163"/>
                    </a:cubicBezTo>
                    <a:cubicBezTo>
                      <a:pt x="2453" y="2158"/>
                      <a:pt x="2474" y="2135"/>
                      <a:pt x="2496" y="2135"/>
                    </a:cubicBezTo>
                    <a:cubicBezTo>
                      <a:pt x="2509" y="2135"/>
                      <a:pt x="2523" y="2144"/>
                      <a:pt x="2537" y="2173"/>
                    </a:cubicBezTo>
                    <a:cubicBezTo>
                      <a:pt x="2550" y="2193"/>
                      <a:pt x="2563" y="2200"/>
                      <a:pt x="2577" y="2200"/>
                    </a:cubicBezTo>
                    <a:cubicBezTo>
                      <a:pt x="2612" y="2200"/>
                      <a:pt x="2648" y="2155"/>
                      <a:pt x="2684" y="2155"/>
                    </a:cubicBezTo>
                    <a:cubicBezTo>
                      <a:pt x="2695" y="2155"/>
                      <a:pt x="2706" y="2159"/>
                      <a:pt x="2717" y="2171"/>
                    </a:cubicBezTo>
                    <a:cubicBezTo>
                      <a:pt x="2748" y="2172"/>
                      <a:pt x="2780" y="2186"/>
                      <a:pt x="2810" y="2192"/>
                    </a:cubicBezTo>
                    <a:cubicBezTo>
                      <a:pt x="2820" y="2195"/>
                      <a:pt x="2829" y="2196"/>
                      <a:pt x="2839" y="2196"/>
                    </a:cubicBezTo>
                    <a:cubicBezTo>
                      <a:pt x="2863" y="2196"/>
                      <a:pt x="2887" y="2187"/>
                      <a:pt x="2906" y="2169"/>
                    </a:cubicBezTo>
                    <a:cubicBezTo>
                      <a:pt x="2936" y="2142"/>
                      <a:pt x="2981" y="2133"/>
                      <a:pt x="3030" y="2133"/>
                    </a:cubicBezTo>
                    <a:cubicBezTo>
                      <a:pt x="3109" y="2133"/>
                      <a:pt x="3198" y="2158"/>
                      <a:pt x="3252" y="2180"/>
                    </a:cubicBezTo>
                    <a:cubicBezTo>
                      <a:pt x="3268" y="2153"/>
                      <a:pt x="3284" y="2127"/>
                      <a:pt x="3299" y="2102"/>
                    </a:cubicBezTo>
                    <a:cubicBezTo>
                      <a:pt x="3310" y="2131"/>
                      <a:pt x="3320" y="2143"/>
                      <a:pt x="3331" y="2143"/>
                    </a:cubicBezTo>
                    <a:cubicBezTo>
                      <a:pt x="3370" y="2143"/>
                      <a:pt x="3414" y="1987"/>
                      <a:pt x="3505" y="1926"/>
                    </a:cubicBezTo>
                    <a:cubicBezTo>
                      <a:pt x="3513" y="1952"/>
                      <a:pt x="3522" y="1979"/>
                      <a:pt x="3529" y="2004"/>
                    </a:cubicBezTo>
                    <a:cubicBezTo>
                      <a:pt x="3545" y="1964"/>
                      <a:pt x="3582" y="1946"/>
                      <a:pt x="3619" y="1946"/>
                    </a:cubicBezTo>
                    <a:cubicBezTo>
                      <a:pt x="3670" y="1946"/>
                      <a:pt x="3722" y="1981"/>
                      <a:pt x="3725" y="2040"/>
                    </a:cubicBezTo>
                    <a:cubicBezTo>
                      <a:pt x="3782" y="1811"/>
                      <a:pt x="4996" y="1831"/>
                      <a:pt x="5064" y="1702"/>
                    </a:cubicBezTo>
                    <a:cubicBezTo>
                      <a:pt x="5077" y="1739"/>
                      <a:pt x="5090" y="1756"/>
                      <a:pt x="5103" y="1756"/>
                    </a:cubicBezTo>
                    <a:cubicBezTo>
                      <a:pt x="5123" y="1756"/>
                      <a:pt x="5144" y="1719"/>
                      <a:pt x="5164" y="1650"/>
                    </a:cubicBezTo>
                    <a:cubicBezTo>
                      <a:pt x="5169" y="1623"/>
                      <a:pt x="5174" y="1615"/>
                      <a:pt x="5178" y="1615"/>
                    </a:cubicBezTo>
                    <a:cubicBezTo>
                      <a:pt x="5186" y="1615"/>
                      <a:pt x="5193" y="1643"/>
                      <a:pt x="5200" y="1643"/>
                    </a:cubicBezTo>
                    <a:cubicBezTo>
                      <a:pt x="5204" y="1643"/>
                      <a:pt x="5207" y="1636"/>
                      <a:pt x="5211" y="1617"/>
                    </a:cubicBezTo>
                    <a:cubicBezTo>
                      <a:pt x="5221" y="1602"/>
                      <a:pt x="5230" y="1550"/>
                      <a:pt x="5239" y="1550"/>
                    </a:cubicBezTo>
                    <a:cubicBezTo>
                      <a:pt x="5245" y="1550"/>
                      <a:pt x="5251" y="1583"/>
                      <a:pt x="5256" y="1692"/>
                    </a:cubicBezTo>
                    <a:cubicBezTo>
                      <a:pt x="5262" y="1675"/>
                      <a:pt x="5268" y="1668"/>
                      <a:pt x="5274" y="1668"/>
                    </a:cubicBezTo>
                    <a:cubicBezTo>
                      <a:pt x="5294" y="1668"/>
                      <a:pt x="5310" y="1737"/>
                      <a:pt x="5328" y="1737"/>
                    </a:cubicBezTo>
                    <a:cubicBezTo>
                      <a:pt x="5332" y="1737"/>
                      <a:pt x="5336" y="1734"/>
                      <a:pt x="5340" y="1727"/>
                    </a:cubicBezTo>
                    <a:cubicBezTo>
                      <a:pt x="5346" y="1747"/>
                      <a:pt x="5352" y="1755"/>
                      <a:pt x="5359" y="1755"/>
                    </a:cubicBezTo>
                    <a:cubicBezTo>
                      <a:pt x="5379" y="1755"/>
                      <a:pt x="5400" y="1682"/>
                      <a:pt x="5419" y="1672"/>
                    </a:cubicBezTo>
                    <a:cubicBezTo>
                      <a:pt x="5423" y="1663"/>
                      <a:pt x="5427" y="1659"/>
                      <a:pt x="5431" y="1659"/>
                    </a:cubicBezTo>
                    <a:cubicBezTo>
                      <a:pt x="5442" y="1659"/>
                      <a:pt x="5453" y="1686"/>
                      <a:pt x="5464" y="1686"/>
                    </a:cubicBezTo>
                    <a:cubicBezTo>
                      <a:pt x="5472" y="1686"/>
                      <a:pt x="5480" y="1671"/>
                      <a:pt x="5489" y="1616"/>
                    </a:cubicBezTo>
                    <a:cubicBezTo>
                      <a:pt x="5489" y="1616"/>
                      <a:pt x="5490" y="1616"/>
                      <a:pt x="5491" y="1616"/>
                    </a:cubicBezTo>
                    <a:cubicBezTo>
                      <a:pt x="5503" y="1616"/>
                      <a:pt x="5515" y="1592"/>
                      <a:pt x="5526" y="1592"/>
                    </a:cubicBezTo>
                    <a:cubicBezTo>
                      <a:pt x="5534" y="1592"/>
                      <a:pt x="5542" y="1606"/>
                      <a:pt x="5550" y="1653"/>
                    </a:cubicBezTo>
                    <a:cubicBezTo>
                      <a:pt x="5585" y="1724"/>
                      <a:pt x="5749" y="1781"/>
                      <a:pt x="5774" y="1841"/>
                    </a:cubicBezTo>
                    <a:cubicBezTo>
                      <a:pt x="5786" y="1751"/>
                      <a:pt x="5796" y="1725"/>
                      <a:pt x="5805" y="1725"/>
                    </a:cubicBezTo>
                    <a:cubicBezTo>
                      <a:pt x="5817" y="1725"/>
                      <a:pt x="5827" y="1785"/>
                      <a:pt x="5835" y="1785"/>
                    </a:cubicBezTo>
                    <a:cubicBezTo>
                      <a:pt x="5835" y="1785"/>
                      <a:pt x="5835" y="1785"/>
                      <a:pt x="5835" y="1785"/>
                    </a:cubicBezTo>
                    <a:cubicBezTo>
                      <a:pt x="5846" y="1803"/>
                      <a:pt x="5853" y="1822"/>
                      <a:pt x="5854" y="1844"/>
                    </a:cubicBezTo>
                    <a:cubicBezTo>
                      <a:pt x="5854" y="1807"/>
                      <a:pt x="5854" y="1798"/>
                      <a:pt x="5855" y="1798"/>
                    </a:cubicBezTo>
                    <a:cubicBezTo>
                      <a:pt x="5855" y="1798"/>
                      <a:pt x="5855" y="1808"/>
                      <a:pt x="5856" y="1808"/>
                    </a:cubicBezTo>
                    <a:cubicBezTo>
                      <a:pt x="5857" y="1808"/>
                      <a:pt x="5858" y="1804"/>
                      <a:pt x="5859" y="1790"/>
                    </a:cubicBezTo>
                    <a:cubicBezTo>
                      <a:pt x="5862" y="1825"/>
                      <a:pt x="5869" y="1853"/>
                      <a:pt x="5882" y="1853"/>
                    </a:cubicBezTo>
                    <a:cubicBezTo>
                      <a:pt x="5884" y="1853"/>
                      <a:pt x="5887" y="1852"/>
                      <a:pt x="5889" y="1850"/>
                    </a:cubicBezTo>
                    <a:cubicBezTo>
                      <a:pt x="5897" y="1854"/>
                      <a:pt x="5905" y="1918"/>
                      <a:pt x="5916" y="1918"/>
                    </a:cubicBezTo>
                    <a:cubicBezTo>
                      <a:pt x="5918" y="1918"/>
                      <a:pt x="5920" y="1916"/>
                      <a:pt x="5923" y="1910"/>
                    </a:cubicBezTo>
                    <a:cubicBezTo>
                      <a:pt x="5929" y="1891"/>
                      <a:pt x="5936" y="1826"/>
                      <a:pt x="5944" y="1826"/>
                    </a:cubicBezTo>
                    <a:cubicBezTo>
                      <a:pt x="5945" y="1826"/>
                      <a:pt x="5947" y="1828"/>
                      <a:pt x="5948" y="1834"/>
                    </a:cubicBezTo>
                    <a:cubicBezTo>
                      <a:pt x="5951" y="1855"/>
                      <a:pt x="5954" y="1860"/>
                      <a:pt x="5958" y="1860"/>
                    </a:cubicBezTo>
                    <a:cubicBezTo>
                      <a:pt x="5961" y="1860"/>
                      <a:pt x="5964" y="1857"/>
                      <a:pt x="5967" y="1857"/>
                    </a:cubicBezTo>
                    <a:cubicBezTo>
                      <a:pt x="5970" y="1857"/>
                      <a:pt x="5972" y="1858"/>
                      <a:pt x="5975" y="1864"/>
                    </a:cubicBezTo>
                    <a:cubicBezTo>
                      <a:pt x="5984" y="1828"/>
                      <a:pt x="5993" y="1782"/>
                      <a:pt x="6002" y="1782"/>
                    </a:cubicBezTo>
                    <a:cubicBezTo>
                      <a:pt x="6004" y="1782"/>
                      <a:pt x="6007" y="1785"/>
                      <a:pt x="6009" y="1794"/>
                    </a:cubicBezTo>
                    <a:cubicBezTo>
                      <a:pt x="6012" y="1792"/>
                      <a:pt x="6016" y="1790"/>
                      <a:pt x="6019" y="1790"/>
                    </a:cubicBezTo>
                    <a:cubicBezTo>
                      <a:pt x="6028" y="1790"/>
                      <a:pt x="6038" y="1802"/>
                      <a:pt x="6047" y="1828"/>
                    </a:cubicBezTo>
                    <a:cubicBezTo>
                      <a:pt x="6067" y="1853"/>
                      <a:pt x="6088" y="1936"/>
                      <a:pt x="6114" y="1936"/>
                    </a:cubicBezTo>
                    <a:cubicBezTo>
                      <a:pt x="6122" y="1936"/>
                      <a:pt x="6132" y="1926"/>
                      <a:pt x="6141" y="1901"/>
                    </a:cubicBezTo>
                    <a:cubicBezTo>
                      <a:pt x="6175" y="1907"/>
                      <a:pt x="6200" y="1928"/>
                      <a:pt x="6221" y="1928"/>
                    </a:cubicBezTo>
                    <a:cubicBezTo>
                      <a:pt x="6230" y="1928"/>
                      <a:pt x="6237" y="1924"/>
                      <a:pt x="6244" y="1915"/>
                    </a:cubicBezTo>
                    <a:cubicBezTo>
                      <a:pt x="6245" y="1915"/>
                      <a:pt x="6246" y="1915"/>
                      <a:pt x="6247" y="1915"/>
                    </a:cubicBezTo>
                    <a:cubicBezTo>
                      <a:pt x="6260" y="1915"/>
                      <a:pt x="6271" y="1903"/>
                      <a:pt x="6279" y="1903"/>
                    </a:cubicBezTo>
                    <a:cubicBezTo>
                      <a:pt x="6284" y="1903"/>
                      <a:pt x="6288" y="1908"/>
                      <a:pt x="6292" y="1921"/>
                    </a:cubicBezTo>
                    <a:cubicBezTo>
                      <a:pt x="6296" y="1923"/>
                      <a:pt x="6300" y="1924"/>
                      <a:pt x="6304" y="1924"/>
                    </a:cubicBezTo>
                    <a:cubicBezTo>
                      <a:pt x="6322" y="1924"/>
                      <a:pt x="6340" y="1909"/>
                      <a:pt x="6388" y="1867"/>
                    </a:cubicBezTo>
                    <a:cubicBezTo>
                      <a:pt x="6396" y="1836"/>
                      <a:pt x="6404" y="1826"/>
                      <a:pt x="6413" y="1826"/>
                    </a:cubicBezTo>
                    <a:cubicBezTo>
                      <a:pt x="6431" y="1826"/>
                      <a:pt x="6452" y="1869"/>
                      <a:pt x="6478" y="1869"/>
                    </a:cubicBezTo>
                    <a:cubicBezTo>
                      <a:pt x="6491" y="1869"/>
                      <a:pt x="6505" y="1858"/>
                      <a:pt x="6521" y="1826"/>
                    </a:cubicBezTo>
                    <a:cubicBezTo>
                      <a:pt x="6537" y="1818"/>
                      <a:pt x="6555" y="1815"/>
                      <a:pt x="6575" y="1815"/>
                    </a:cubicBezTo>
                    <a:cubicBezTo>
                      <a:pt x="6625" y="1815"/>
                      <a:pt x="6686" y="1838"/>
                      <a:pt x="6760" y="1869"/>
                    </a:cubicBezTo>
                    <a:cubicBezTo>
                      <a:pt x="6802" y="1873"/>
                      <a:pt x="6836" y="1874"/>
                      <a:pt x="6867" y="1874"/>
                    </a:cubicBezTo>
                    <a:cubicBezTo>
                      <a:pt x="6867" y="1869"/>
                      <a:pt x="6868" y="1865"/>
                      <a:pt x="6872" y="1865"/>
                    </a:cubicBezTo>
                    <a:cubicBezTo>
                      <a:pt x="6875" y="1865"/>
                      <a:pt x="6878" y="1867"/>
                      <a:pt x="6883" y="1873"/>
                    </a:cubicBezTo>
                    <a:cubicBezTo>
                      <a:pt x="6887" y="1873"/>
                      <a:pt x="6891" y="1873"/>
                      <a:pt x="6896" y="1872"/>
                    </a:cubicBezTo>
                    <a:cubicBezTo>
                      <a:pt x="6920" y="1872"/>
                      <a:pt x="6943" y="1867"/>
                      <a:pt x="6966" y="1859"/>
                    </a:cubicBezTo>
                    <a:cubicBezTo>
                      <a:pt x="6969" y="1859"/>
                      <a:pt x="6972" y="1859"/>
                      <a:pt x="6976" y="1859"/>
                    </a:cubicBezTo>
                    <a:cubicBezTo>
                      <a:pt x="6986" y="1859"/>
                      <a:pt x="6997" y="1860"/>
                      <a:pt x="7007" y="1864"/>
                    </a:cubicBezTo>
                    <a:cubicBezTo>
                      <a:pt x="7019" y="1843"/>
                      <a:pt x="7032" y="1836"/>
                      <a:pt x="7045" y="1836"/>
                    </a:cubicBezTo>
                    <a:cubicBezTo>
                      <a:pt x="7074" y="1836"/>
                      <a:pt x="7106" y="1871"/>
                      <a:pt x="7146" y="1871"/>
                    </a:cubicBezTo>
                    <a:cubicBezTo>
                      <a:pt x="7158" y="1871"/>
                      <a:pt x="7172" y="1867"/>
                      <a:pt x="7186" y="1858"/>
                    </a:cubicBezTo>
                    <a:cubicBezTo>
                      <a:pt x="7216" y="1853"/>
                      <a:pt x="7252" y="1707"/>
                      <a:pt x="7290" y="1707"/>
                    </a:cubicBezTo>
                    <a:cubicBezTo>
                      <a:pt x="7301" y="1707"/>
                      <a:pt x="7312" y="1720"/>
                      <a:pt x="7323" y="1752"/>
                    </a:cubicBezTo>
                    <a:cubicBezTo>
                      <a:pt x="7333" y="1757"/>
                      <a:pt x="7344" y="1759"/>
                      <a:pt x="7354" y="1759"/>
                    </a:cubicBezTo>
                    <a:cubicBezTo>
                      <a:pt x="7379" y="1759"/>
                      <a:pt x="7406" y="1749"/>
                      <a:pt x="7434" y="1749"/>
                    </a:cubicBezTo>
                    <a:cubicBezTo>
                      <a:pt x="7456" y="1749"/>
                      <a:pt x="7480" y="1756"/>
                      <a:pt x="7504" y="1780"/>
                    </a:cubicBezTo>
                    <a:cubicBezTo>
                      <a:pt x="7513" y="1791"/>
                      <a:pt x="7521" y="1795"/>
                      <a:pt x="7529" y="1795"/>
                    </a:cubicBezTo>
                    <a:cubicBezTo>
                      <a:pt x="7560" y="1795"/>
                      <a:pt x="7586" y="1735"/>
                      <a:pt x="7608" y="1735"/>
                    </a:cubicBezTo>
                    <a:cubicBezTo>
                      <a:pt x="7613" y="1735"/>
                      <a:pt x="7619" y="1740"/>
                      <a:pt x="7624" y="1751"/>
                    </a:cubicBezTo>
                    <a:cubicBezTo>
                      <a:pt x="7628" y="1756"/>
                      <a:pt x="7631" y="1758"/>
                      <a:pt x="7635" y="1758"/>
                    </a:cubicBezTo>
                    <a:cubicBezTo>
                      <a:pt x="7658" y="1758"/>
                      <a:pt x="7676" y="1667"/>
                      <a:pt x="7687" y="1644"/>
                    </a:cubicBezTo>
                    <a:cubicBezTo>
                      <a:pt x="7709" y="1649"/>
                      <a:pt x="7715" y="1660"/>
                      <a:pt x="7718" y="1660"/>
                    </a:cubicBezTo>
                    <a:cubicBezTo>
                      <a:pt x="7720" y="1660"/>
                      <a:pt x="7721" y="1659"/>
                      <a:pt x="7722" y="1657"/>
                    </a:cubicBezTo>
                    <a:cubicBezTo>
                      <a:pt x="7723" y="1664"/>
                      <a:pt x="7724" y="1667"/>
                      <a:pt x="7726" y="1667"/>
                    </a:cubicBezTo>
                    <a:cubicBezTo>
                      <a:pt x="7732" y="1667"/>
                      <a:pt x="7744" y="1633"/>
                      <a:pt x="7773" y="1631"/>
                    </a:cubicBezTo>
                    <a:cubicBezTo>
                      <a:pt x="7785" y="1659"/>
                      <a:pt x="7800" y="1702"/>
                      <a:pt x="7821" y="1702"/>
                    </a:cubicBezTo>
                    <a:cubicBezTo>
                      <a:pt x="7831" y="1702"/>
                      <a:pt x="7842" y="1692"/>
                      <a:pt x="7854" y="1666"/>
                    </a:cubicBezTo>
                    <a:cubicBezTo>
                      <a:pt x="7875" y="1670"/>
                      <a:pt x="7898" y="1677"/>
                      <a:pt x="7926" y="1677"/>
                    </a:cubicBezTo>
                    <a:cubicBezTo>
                      <a:pt x="7948" y="1677"/>
                      <a:pt x="7973" y="1673"/>
                      <a:pt x="8000" y="1658"/>
                    </a:cubicBezTo>
                    <a:cubicBezTo>
                      <a:pt x="8057" y="1696"/>
                      <a:pt x="8101" y="1713"/>
                      <a:pt x="8135" y="1713"/>
                    </a:cubicBezTo>
                    <a:cubicBezTo>
                      <a:pt x="8174" y="1713"/>
                      <a:pt x="8199" y="1690"/>
                      <a:pt x="8215" y="1652"/>
                    </a:cubicBezTo>
                    <a:cubicBezTo>
                      <a:pt x="8218" y="1647"/>
                      <a:pt x="8220" y="1640"/>
                      <a:pt x="8223" y="1635"/>
                    </a:cubicBezTo>
                    <a:cubicBezTo>
                      <a:pt x="8219" y="1625"/>
                      <a:pt x="8220" y="1613"/>
                      <a:pt x="8228" y="1605"/>
                    </a:cubicBezTo>
                    <a:cubicBezTo>
                      <a:pt x="8231" y="1595"/>
                      <a:pt x="8234" y="1591"/>
                      <a:pt x="8238" y="1591"/>
                    </a:cubicBezTo>
                    <a:cubicBezTo>
                      <a:pt x="8256" y="1591"/>
                      <a:pt x="8293" y="1672"/>
                      <a:pt x="8365" y="1672"/>
                    </a:cubicBezTo>
                    <a:cubicBezTo>
                      <a:pt x="8367" y="1672"/>
                      <a:pt x="8369" y="1672"/>
                      <a:pt x="8371" y="1672"/>
                    </a:cubicBezTo>
                    <a:cubicBezTo>
                      <a:pt x="8452" y="1648"/>
                      <a:pt x="8498" y="1616"/>
                      <a:pt x="8521" y="1616"/>
                    </a:cubicBezTo>
                    <a:cubicBezTo>
                      <a:pt x="8524" y="1616"/>
                      <a:pt x="8527" y="1617"/>
                      <a:pt x="8530" y="1619"/>
                    </a:cubicBezTo>
                    <a:cubicBezTo>
                      <a:pt x="8543" y="1622"/>
                      <a:pt x="8543" y="1651"/>
                      <a:pt x="8537" y="1651"/>
                    </a:cubicBezTo>
                    <a:cubicBezTo>
                      <a:pt x="8534" y="1651"/>
                      <a:pt x="8530" y="1646"/>
                      <a:pt x="8526" y="1633"/>
                    </a:cubicBezTo>
                    <a:cubicBezTo>
                      <a:pt x="8517" y="1647"/>
                      <a:pt x="8506" y="1651"/>
                      <a:pt x="8496" y="1651"/>
                    </a:cubicBezTo>
                    <a:cubicBezTo>
                      <a:pt x="8485" y="1651"/>
                      <a:pt x="8475" y="1646"/>
                      <a:pt x="8471" y="1646"/>
                    </a:cubicBezTo>
                    <a:cubicBezTo>
                      <a:pt x="8465" y="1646"/>
                      <a:pt x="8469" y="1655"/>
                      <a:pt x="8494" y="1696"/>
                    </a:cubicBezTo>
                    <a:cubicBezTo>
                      <a:pt x="8507" y="1704"/>
                      <a:pt x="8519" y="1706"/>
                      <a:pt x="8532" y="1706"/>
                    </a:cubicBezTo>
                    <a:cubicBezTo>
                      <a:pt x="8548" y="1706"/>
                      <a:pt x="8565" y="1703"/>
                      <a:pt x="8583" y="1703"/>
                    </a:cubicBezTo>
                    <a:cubicBezTo>
                      <a:pt x="8597" y="1703"/>
                      <a:pt x="8611" y="1705"/>
                      <a:pt x="8626" y="1713"/>
                    </a:cubicBezTo>
                    <a:cubicBezTo>
                      <a:pt x="8679" y="1638"/>
                      <a:pt x="8738" y="1607"/>
                      <a:pt x="8817" y="1599"/>
                    </a:cubicBezTo>
                    <a:cubicBezTo>
                      <a:pt x="8818" y="1599"/>
                      <a:pt x="8819" y="1599"/>
                      <a:pt x="8820" y="1599"/>
                    </a:cubicBezTo>
                    <a:cubicBezTo>
                      <a:pt x="8858" y="1599"/>
                      <a:pt x="8905" y="1810"/>
                      <a:pt x="8952" y="1810"/>
                    </a:cubicBezTo>
                    <a:cubicBezTo>
                      <a:pt x="8953" y="1810"/>
                      <a:pt x="8954" y="1810"/>
                      <a:pt x="8956" y="1809"/>
                    </a:cubicBezTo>
                    <a:cubicBezTo>
                      <a:pt x="8974" y="1806"/>
                      <a:pt x="8993" y="1804"/>
                      <a:pt x="9011" y="1804"/>
                    </a:cubicBezTo>
                    <a:cubicBezTo>
                      <a:pt x="9049" y="1804"/>
                      <a:pt x="9087" y="1811"/>
                      <a:pt x="9121" y="1825"/>
                    </a:cubicBezTo>
                    <a:cubicBezTo>
                      <a:pt x="9124" y="1824"/>
                      <a:pt x="9126" y="1824"/>
                      <a:pt x="9128" y="1824"/>
                    </a:cubicBezTo>
                    <a:cubicBezTo>
                      <a:pt x="9178" y="1824"/>
                      <a:pt x="9210" y="1999"/>
                      <a:pt x="9237" y="1999"/>
                    </a:cubicBezTo>
                    <a:cubicBezTo>
                      <a:pt x="9242" y="1999"/>
                      <a:pt x="9246" y="1994"/>
                      <a:pt x="9250" y="1984"/>
                    </a:cubicBezTo>
                    <a:cubicBezTo>
                      <a:pt x="9266" y="1996"/>
                      <a:pt x="9285" y="2008"/>
                      <a:pt x="9301" y="2008"/>
                    </a:cubicBezTo>
                    <a:cubicBezTo>
                      <a:pt x="9314" y="2008"/>
                      <a:pt x="9324" y="2001"/>
                      <a:pt x="9330" y="1981"/>
                    </a:cubicBezTo>
                    <a:cubicBezTo>
                      <a:pt x="9241" y="1970"/>
                      <a:pt x="9353" y="1881"/>
                      <a:pt x="9406" y="1881"/>
                    </a:cubicBezTo>
                    <a:cubicBezTo>
                      <a:pt x="9433" y="1881"/>
                      <a:pt x="9445" y="1904"/>
                      <a:pt x="9408" y="1971"/>
                    </a:cubicBezTo>
                    <a:cubicBezTo>
                      <a:pt x="9433" y="1930"/>
                      <a:pt x="9470" y="1939"/>
                      <a:pt x="9526" y="1932"/>
                    </a:cubicBezTo>
                    <a:cubicBezTo>
                      <a:pt x="9554" y="1957"/>
                      <a:pt x="9581" y="1966"/>
                      <a:pt x="9607" y="1966"/>
                    </a:cubicBezTo>
                    <a:cubicBezTo>
                      <a:pt x="9686" y="1966"/>
                      <a:pt x="9760" y="1879"/>
                      <a:pt x="9844" y="1879"/>
                    </a:cubicBezTo>
                    <a:cubicBezTo>
                      <a:pt x="9849" y="1879"/>
                      <a:pt x="9853" y="1879"/>
                      <a:pt x="9858" y="1879"/>
                    </a:cubicBezTo>
                    <a:cubicBezTo>
                      <a:pt x="9863" y="1880"/>
                      <a:pt x="9869" y="1880"/>
                      <a:pt x="9877" y="1880"/>
                    </a:cubicBezTo>
                    <a:cubicBezTo>
                      <a:pt x="9943" y="1880"/>
                      <a:pt x="10096" y="1858"/>
                      <a:pt x="10105" y="1856"/>
                    </a:cubicBezTo>
                    <a:cubicBezTo>
                      <a:pt x="10181" y="1848"/>
                      <a:pt x="10203" y="1836"/>
                      <a:pt x="10199" y="1823"/>
                    </a:cubicBezTo>
                    <a:cubicBezTo>
                      <a:pt x="10223" y="1814"/>
                      <a:pt x="10248" y="1804"/>
                      <a:pt x="10274" y="1804"/>
                    </a:cubicBezTo>
                    <a:cubicBezTo>
                      <a:pt x="10295" y="1804"/>
                      <a:pt x="10317" y="1810"/>
                      <a:pt x="10340" y="1827"/>
                    </a:cubicBezTo>
                    <a:cubicBezTo>
                      <a:pt x="10370" y="1835"/>
                      <a:pt x="10400" y="1839"/>
                      <a:pt x="10431" y="1839"/>
                    </a:cubicBezTo>
                    <a:cubicBezTo>
                      <a:pt x="10451" y="1839"/>
                      <a:pt x="10471" y="1837"/>
                      <a:pt x="10490" y="1834"/>
                    </a:cubicBezTo>
                    <a:cubicBezTo>
                      <a:pt x="10545" y="1827"/>
                      <a:pt x="10606" y="1816"/>
                      <a:pt x="10671" y="1809"/>
                    </a:cubicBezTo>
                    <a:cubicBezTo>
                      <a:pt x="10687" y="1803"/>
                      <a:pt x="10701" y="1802"/>
                      <a:pt x="10716" y="1802"/>
                    </a:cubicBezTo>
                    <a:cubicBezTo>
                      <a:pt x="10739" y="1802"/>
                      <a:pt x="10760" y="1806"/>
                      <a:pt x="10780" y="1806"/>
                    </a:cubicBezTo>
                    <a:cubicBezTo>
                      <a:pt x="10787" y="1806"/>
                      <a:pt x="10794" y="1806"/>
                      <a:pt x="10801" y="1804"/>
                    </a:cubicBezTo>
                    <a:cubicBezTo>
                      <a:pt x="10812" y="1825"/>
                      <a:pt x="10824" y="1831"/>
                      <a:pt x="10835" y="1831"/>
                    </a:cubicBezTo>
                    <a:cubicBezTo>
                      <a:pt x="10851" y="1831"/>
                      <a:pt x="10867" y="1817"/>
                      <a:pt x="10882" y="1817"/>
                    </a:cubicBezTo>
                    <a:cubicBezTo>
                      <a:pt x="10887" y="1817"/>
                      <a:pt x="10892" y="1818"/>
                      <a:pt x="10896" y="1823"/>
                    </a:cubicBezTo>
                    <a:cubicBezTo>
                      <a:pt x="10910" y="1830"/>
                      <a:pt x="10920" y="1841"/>
                      <a:pt x="10927" y="1854"/>
                    </a:cubicBezTo>
                    <a:cubicBezTo>
                      <a:pt x="10920" y="1870"/>
                      <a:pt x="10923" y="1886"/>
                      <a:pt x="10942" y="1890"/>
                    </a:cubicBezTo>
                    <a:cubicBezTo>
                      <a:pt x="10955" y="1922"/>
                      <a:pt x="10962" y="1955"/>
                      <a:pt x="10971" y="1955"/>
                    </a:cubicBezTo>
                    <a:cubicBezTo>
                      <a:pt x="10974" y="1955"/>
                      <a:pt x="10978" y="1949"/>
                      <a:pt x="10983" y="1934"/>
                    </a:cubicBezTo>
                    <a:cubicBezTo>
                      <a:pt x="11008" y="1901"/>
                      <a:pt x="11015" y="1882"/>
                      <a:pt x="11011" y="1882"/>
                    </a:cubicBezTo>
                    <a:lnTo>
                      <a:pt x="11011" y="1882"/>
                    </a:lnTo>
                    <a:cubicBezTo>
                      <a:pt x="11009" y="1882"/>
                      <a:pt x="11001" y="1892"/>
                      <a:pt x="10992" y="1912"/>
                    </a:cubicBezTo>
                    <a:cubicBezTo>
                      <a:pt x="10997" y="1901"/>
                      <a:pt x="10999" y="1892"/>
                      <a:pt x="11004" y="1883"/>
                    </a:cubicBezTo>
                    <a:lnTo>
                      <a:pt x="11006" y="1883"/>
                    </a:lnTo>
                    <a:cubicBezTo>
                      <a:pt x="11089" y="1861"/>
                      <a:pt x="11246" y="1847"/>
                      <a:pt x="11355" y="1847"/>
                    </a:cubicBezTo>
                    <a:cubicBezTo>
                      <a:pt x="11367" y="1847"/>
                      <a:pt x="11379" y="1847"/>
                      <a:pt x="11390" y="1848"/>
                    </a:cubicBezTo>
                    <a:cubicBezTo>
                      <a:pt x="11400" y="1848"/>
                      <a:pt x="11409" y="1848"/>
                      <a:pt x="11419" y="1848"/>
                    </a:cubicBezTo>
                    <a:cubicBezTo>
                      <a:pt x="11641" y="1848"/>
                      <a:pt x="11621" y="1752"/>
                      <a:pt x="11844" y="1752"/>
                    </a:cubicBezTo>
                    <a:cubicBezTo>
                      <a:pt x="11853" y="1752"/>
                      <a:pt x="11862" y="1752"/>
                      <a:pt x="11872" y="1752"/>
                    </a:cubicBezTo>
                    <a:cubicBezTo>
                      <a:pt x="11840" y="1734"/>
                      <a:pt x="11829" y="1683"/>
                      <a:pt x="11849" y="1649"/>
                    </a:cubicBezTo>
                    <a:lnTo>
                      <a:pt x="11849" y="1649"/>
                    </a:lnTo>
                    <a:cubicBezTo>
                      <a:pt x="11862" y="1676"/>
                      <a:pt x="11888" y="1688"/>
                      <a:pt x="11914" y="1688"/>
                    </a:cubicBezTo>
                    <a:cubicBezTo>
                      <a:pt x="11945" y="1688"/>
                      <a:pt x="11977" y="1671"/>
                      <a:pt x="11989" y="1638"/>
                    </a:cubicBezTo>
                    <a:cubicBezTo>
                      <a:pt x="12006" y="1639"/>
                      <a:pt x="12027" y="1640"/>
                      <a:pt x="12051" y="1640"/>
                    </a:cubicBezTo>
                    <a:cubicBezTo>
                      <a:pt x="12168" y="1640"/>
                      <a:pt x="12361" y="1623"/>
                      <a:pt x="12484" y="1623"/>
                    </a:cubicBezTo>
                    <a:cubicBezTo>
                      <a:pt x="12547" y="1623"/>
                      <a:pt x="12591" y="1627"/>
                      <a:pt x="12598" y="1641"/>
                    </a:cubicBezTo>
                    <a:lnTo>
                      <a:pt x="12598" y="1641"/>
                    </a:lnTo>
                    <a:cubicBezTo>
                      <a:pt x="12593" y="1631"/>
                      <a:pt x="12590" y="1618"/>
                      <a:pt x="12585" y="1608"/>
                    </a:cubicBezTo>
                    <a:cubicBezTo>
                      <a:pt x="12585" y="1608"/>
                      <a:pt x="12586" y="1608"/>
                      <a:pt x="12586" y="1608"/>
                    </a:cubicBezTo>
                    <a:cubicBezTo>
                      <a:pt x="12599" y="1608"/>
                      <a:pt x="12616" y="1649"/>
                      <a:pt x="12641" y="1676"/>
                    </a:cubicBezTo>
                    <a:cubicBezTo>
                      <a:pt x="12641" y="1678"/>
                      <a:pt x="12641" y="1681"/>
                      <a:pt x="12641" y="1683"/>
                    </a:cubicBezTo>
                    <a:cubicBezTo>
                      <a:pt x="12642" y="1693"/>
                      <a:pt x="12643" y="1697"/>
                      <a:pt x="12644" y="1697"/>
                    </a:cubicBezTo>
                    <a:cubicBezTo>
                      <a:pt x="12646" y="1697"/>
                      <a:pt x="12648" y="1692"/>
                      <a:pt x="12650" y="1683"/>
                    </a:cubicBezTo>
                    <a:cubicBezTo>
                      <a:pt x="12650" y="1683"/>
                      <a:pt x="12650" y="1686"/>
                      <a:pt x="12651" y="1686"/>
                    </a:cubicBezTo>
                    <a:cubicBezTo>
                      <a:pt x="12674" y="1692"/>
                      <a:pt x="12689" y="1694"/>
                      <a:pt x="12698" y="1694"/>
                    </a:cubicBezTo>
                    <a:cubicBezTo>
                      <a:pt x="12731" y="1694"/>
                      <a:pt x="12682" y="1663"/>
                      <a:pt x="12656" y="1663"/>
                    </a:cubicBezTo>
                    <a:cubicBezTo>
                      <a:pt x="12655" y="1663"/>
                      <a:pt x="12654" y="1663"/>
                      <a:pt x="12653" y="1663"/>
                    </a:cubicBezTo>
                    <a:cubicBezTo>
                      <a:pt x="12661" y="1613"/>
                      <a:pt x="12673" y="1521"/>
                      <a:pt x="12688" y="1471"/>
                    </a:cubicBezTo>
                    <a:lnTo>
                      <a:pt x="12758" y="1471"/>
                    </a:lnTo>
                    <a:cubicBezTo>
                      <a:pt x="12761" y="1472"/>
                      <a:pt x="12764" y="1472"/>
                      <a:pt x="12767" y="1472"/>
                    </a:cubicBezTo>
                    <a:cubicBezTo>
                      <a:pt x="12770" y="1472"/>
                      <a:pt x="12773" y="1472"/>
                      <a:pt x="12776" y="1471"/>
                    </a:cubicBezTo>
                    <a:lnTo>
                      <a:pt x="12851" y="1471"/>
                    </a:lnTo>
                    <a:cubicBezTo>
                      <a:pt x="12895" y="1475"/>
                      <a:pt x="12963" y="1477"/>
                      <a:pt x="13039" y="1477"/>
                    </a:cubicBezTo>
                    <a:cubicBezTo>
                      <a:pt x="13125" y="1477"/>
                      <a:pt x="13221" y="1474"/>
                      <a:pt x="13309" y="1468"/>
                    </a:cubicBezTo>
                    <a:lnTo>
                      <a:pt x="13577" y="1468"/>
                    </a:lnTo>
                    <a:lnTo>
                      <a:pt x="13577" y="1466"/>
                    </a:lnTo>
                    <a:cubicBezTo>
                      <a:pt x="13645" y="1554"/>
                      <a:pt x="13801" y="1576"/>
                      <a:pt x="13884" y="1576"/>
                    </a:cubicBezTo>
                    <a:cubicBezTo>
                      <a:pt x="13909" y="1576"/>
                      <a:pt x="13927" y="1574"/>
                      <a:pt x="13933" y="1571"/>
                    </a:cubicBezTo>
                    <a:cubicBezTo>
                      <a:pt x="13943" y="1567"/>
                      <a:pt x="13953" y="1566"/>
                      <a:pt x="13963" y="1566"/>
                    </a:cubicBezTo>
                    <a:cubicBezTo>
                      <a:pt x="13987" y="1566"/>
                      <a:pt x="14011" y="1576"/>
                      <a:pt x="14034" y="1585"/>
                    </a:cubicBezTo>
                    <a:cubicBezTo>
                      <a:pt x="14049" y="1592"/>
                      <a:pt x="14091" y="1594"/>
                      <a:pt x="14146" y="1594"/>
                    </a:cubicBezTo>
                    <a:cubicBezTo>
                      <a:pt x="14256" y="1594"/>
                      <a:pt x="14419" y="1585"/>
                      <a:pt x="14521" y="1585"/>
                    </a:cubicBezTo>
                    <a:cubicBezTo>
                      <a:pt x="14576" y="1585"/>
                      <a:pt x="14613" y="1588"/>
                      <a:pt x="14617" y="1596"/>
                    </a:cubicBezTo>
                    <a:cubicBezTo>
                      <a:pt x="14627" y="1593"/>
                      <a:pt x="14634" y="1591"/>
                      <a:pt x="14643" y="1591"/>
                    </a:cubicBezTo>
                    <a:cubicBezTo>
                      <a:pt x="14656" y="1591"/>
                      <a:pt x="14672" y="1596"/>
                      <a:pt x="14703" y="1612"/>
                    </a:cubicBezTo>
                    <a:cubicBezTo>
                      <a:pt x="14723" y="1614"/>
                      <a:pt x="14748" y="1627"/>
                      <a:pt x="14780" y="1627"/>
                    </a:cubicBezTo>
                    <a:cubicBezTo>
                      <a:pt x="14794" y="1627"/>
                      <a:pt x="14810" y="1625"/>
                      <a:pt x="14828" y="1617"/>
                    </a:cubicBezTo>
                    <a:cubicBezTo>
                      <a:pt x="14842" y="1628"/>
                      <a:pt x="14856" y="1631"/>
                      <a:pt x="14873" y="1631"/>
                    </a:cubicBezTo>
                    <a:cubicBezTo>
                      <a:pt x="14904" y="1631"/>
                      <a:pt x="14941" y="1618"/>
                      <a:pt x="14983" y="1618"/>
                    </a:cubicBezTo>
                    <a:cubicBezTo>
                      <a:pt x="15008" y="1618"/>
                      <a:pt x="15036" y="1623"/>
                      <a:pt x="15066" y="1640"/>
                    </a:cubicBezTo>
                    <a:cubicBezTo>
                      <a:pt x="15151" y="1649"/>
                      <a:pt x="15211" y="1650"/>
                      <a:pt x="15254" y="1652"/>
                    </a:cubicBezTo>
                    <a:lnTo>
                      <a:pt x="15272" y="1636"/>
                    </a:lnTo>
                    <a:cubicBezTo>
                      <a:pt x="15304" y="1645"/>
                      <a:pt x="15326" y="1648"/>
                      <a:pt x="15341" y="1648"/>
                    </a:cubicBezTo>
                    <a:cubicBezTo>
                      <a:pt x="15376" y="1648"/>
                      <a:pt x="15377" y="1632"/>
                      <a:pt x="15380" y="1626"/>
                    </a:cubicBezTo>
                    <a:cubicBezTo>
                      <a:pt x="15380" y="1626"/>
                      <a:pt x="15380" y="1626"/>
                      <a:pt x="15380" y="1626"/>
                    </a:cubicBezTo>
                    <a:cubicBezTo>
                      <a:pt x="15386" y="1626"/>
                      <a:pt x="15399" y="1586"/>
                      <a:pt x="15521" y="1568"/>
                    </a:cubicBezTo>
                    <a:cubicBezTo>
                      <a:pt x="15528" y="1571"/>
                      <a:pt x="15535" y="1572"/>
                      <a:pt x="15541" y="1572"/>
                    </a:cubicBezTo>
                    <a:cubicBezTo>
                      <a:pt x="15567" y="1572"/>
                      <a:pt x="15591" y="1552"/>
                      <a:pt x="15614" y="1552"/>
                    </a:cubicBezTo>
                    <a:cubicBezTo>
                      <a:pt x="15620" y="1552"/>
                      <a:pt x="15626" y="1554"/>
                      <a:pt x="15632" y="1557"/>
                    </a:cubicBezTo>
                    <a:cubicBezTo>
                      <a:pt x="15644" y="1542"/>
                      <a:pt x="15655" y="1535"/>
                      <a:pt x="15665" y="1535"/>
                    </a:cubicBezTo>
                    <a:cubicBezTo>
                      <a:pt x="15686" y="1535"/>
                      <a:pt x="15705" y="1560"/>
                      <a:pt x="15722" y="1582"/>
                    </a:cubicBezTo>
                    <a:cubicBezTo>
                      <a:pt x="15731" y="1603"/>
                      <a:pt x="15747" y="1608"/>
                      <a:pt x="15765" y="1608"/>
                    </a:cubicBezTo>
                    <a:cubicBezTo>
                      <a:pt x="15785" y="1608"/>
                      <a:pt x="15806" y="1602"/>
                      <a:pt x="15825" y="1602"/>
                    </a:cubicBezTo>
                    <a:cubicBezTo>
                      <a:pt x="15843" y="1602"/>
                      <a:pt x="15857" y="1607"/>
                      <a:pt x="15865" y="1627"/>
                    </a:cubicBezTo>
                    <a:cubicBezTo>
                      <a:pt x="15876" y="1613"/>
                      <a:pt x="15887" y="1606"/>
                      <a:pt x="15898" y="1606"/>
                    </a:cubicBezTo>
                    <a:cubicBezTo>
                      <a:pt x="15911" y="1606"/>
                      <a:pt x="15923" y="1617"/>
                      <a:pt x="15935" y="1638"/>
                    </a:cubicBezTo>
                    <a:cubicBezTo>
                      <a:pt x="15940" y="1646"/>
                      <a:pt x="15945" y="1649"/>
                      <a:pt x="15950" y="1649"/>
                    </a:cubicBezTo>
                    <a:cubicBezTo>
                      <a:pt x="15962" y="1649"/>
                      <a:pt x="15975" y="1634"/>
                      <a:pt x="15987" y="1634"/>
                    </a:cubicBezTo>
                    <a:cubicBezTo>
                      <a:pt x="15993" y="1634"/>
                      <a:pt x="15999" y="1637"/>
                      <a:pt x="16005" y="1648"/>
                    </a:cubicBezTo>
                    <a:cubicBezTo>
                      <a:pt x="16029" y="1652"/>
                      <a:pt x="16054" y="1640"/>
                      <a:pt x="16081" y="1687"/>
                    </a:cubicBezTo>
                    <a:cubicBezTo>
                      <a:pt x="16095" y="1685"/>
                      <a:pt x="16106" y="1684"/>
                      <a:pt x="16115" y="1684"/>
                    </a:cubicBezTo>
                    <a:cubicBezTo>
                      <a:pt x="16156" y="1684"/>
                      <a:pt x="16162" y="1703"/>
                      <a:pt x="16166" y="1703"/>
                    </a:cubicBezTo>
                    <a:cubicBezTo>
                      <a:pt x="16167" y="1703"/>
                      <a:pt x="16167" y="1703"/>
                      <a:pt x="16168" y="1701"/>
                    </a:cubicBezTo>
                    <a:cubicBezTo>
                      <a:pt x="16170" y="1700"/>
                      <a:pt x="16174" y="1638"/>
                      <a:pt x="16184" y="1638"/>
                    </a:cubicBezTo>
                    <a:cubicBezTo>
                      <a:pt x="16186" y="1638"/>
                      <a:pt x="16189" y="1642"/>
                      <a:pt x="16192" y="1652"/>
                    </a:cubicBezTo>
                    <a:cubicBezTo>
                      <a:pt x="16207" y="1652"/>
                      <a:pt x="16236" y="1636"/>
                      <a:pt x="16289" y="1620"/>
                    </a:cubicBezTo>
                    <a:cubicBezTo>
                      <a:pt x="16310" y="1636"/>
                      <a:pt x="16328" y="1641"/>
                      <a:pt x="16343" y="1641"/>
                    </a:cubicBezTo>
                    <a:cubicBezTo>
                      <a:pt x="16364" y="1641"/>
                      <a:pt x="16379" y="1632"/>
                      <a:pt x="16390" y="1629"/>
                    </a:cubicBezTo>
                    <a:cubicBezTo>
                      <a:pt x="16393" y="1620"/>
                      <a:pt x="16397" y="1616"/>
                      <a:pt x="16400" y="1616"/>
                    </a:cubicBezTo>
                    <a:cubicBezTo>
                      <a:pt x="16417" y="1616"/>
                      <a:pt x="16432" y="1736"/>
                      <a:pt x="16436" y="1752"/>
                    </a:cubicBezTo>
                    <a:cubicBezTo>
                      <a:pt x="16438" y="1754"/>
                      <a:pt x="16439" y="1754"/>
                      <a:pt x="16441" y="1754"/>
                    </a:cubicBezTo>
                    <a:cubicBezTo>
                      <a:pt x="16448" y="1754"/>
                      <a:pt x="16456" y="1737"/>
                      <a:pt x="16509" y="1732"/>
                    </a:cubicBezTo>
                    <a:cubicBezTo>
                      <a:pt x="16513" y="1735"/>
                      <a:pt x="16523" y="1737"/>
                      <a:pt x="16538" y="1737"/>
                    </a:cubicBezTo>
                    <a:cubicBezTo>
                      <a:pt x="16642" y="1737"/>
                      <a:pt x="16969" y="1665"/>
                      <a:pt x="17010" y="1629"/>
                    </a:cubicBezTo>
                    <a:cubicBezTo>
                      <a:pt x="17026" y="1633"/>
                      <a:pt x="17043" y="1675"/>
                      <a:pt x="17063" y="1675"/>
                    </a:cubicBezTo>
                    <a:cubicBezTo>
                      <a:pt x="17072" y="1675"/>
                      <a:pt x="17082" y="1667"/>
                      <a:pt x="17093" y="1645"/>
                    </a:cubicBezTo>
                    <a:cubicBezTo>
                      <a:pt x="17105" y="1619"/>
                      <a:pt x="17117" y="1610"/>
                      <a:pt x="17130" y="1610"/>
                    </a:cubicBezTo>
                    <a:cubicBezTo>
                      <a:pt x="17154" y="1610"/>
                      <a:pt x="17180" y="1641"/>
                      <a:pt x="17211" y="1641"/>
                    </a:cubicBezTo>
                    <a:cubicBezTo>
                      <a:pt x="17214" y="1644"/>
                      <a:pt x="17216" y="1645"/>
                      <a:pt x="17219" y="1645"/>
                    </a:cubicBezTo>
                    <a:cubicBezTo>
                      <a:pt x="17235" y="1645"/>
                      <a:pt x="17252" y="1610"/>
                      <a:pt x="17268" y="1610"/>
                    </a:cubicBezTo>
                    <a:cubicBezTo>
                      <a:pt x="17274" y="1610"/>
                      <a:pt x="17280" y="1614"/>
                      <a:pt x="17286" y="1626"/>
                    </a:cubicBezTo>
                    <a:cubicBezTo>
                      <a:pt x="17296" y="1637"/>
                      <a:pt x="17305" y="1640"/>
                      <a:pt x="17315" y="1640"/>
                    </a:cubicBezTo>
                    <a:cubicBezTo>
                      <a:pt x="17324" y="1640"/>
                      <a:pt x="17333" y="1638"/>
                      <a:pt x="17342" y="1638"/>
                    </a:cubicBezTo>
                    <a:cubicBezTo>
                      <a:pt x="17353" y="1638"/>
                      <a:pt x="17364" y="1641"/>
                      <a:pt x="17375" y="1654"/>
                    </a:cubicBezTo>
                    <a:cubicBezTo>
                      <a:pt x="17385" y="1660"/>
                      <a:pt x="17395" y="1662"/>
                      <a:pt x="17406" y="1662"/>
                    </a:cubicBezTo>
                    <a:cubicBezTo>
                      <a:pt x="17435" y="1662"/>
                      <a:pt x="17466" y="1645"/>
                      <a:pt x="17500" y="1645"/>
                    </a:cubicBezTo>
                    <a:cubicBezTo>
                      <a:pt x="17518" y="1645"/>
                      <a:pt x="17537" y="1650"/>
                      <a:pt x="17556" y="1666"/>
                    </a:cubicBezTo>
                    <a:cubicBezTo>
                      <a:pt x="17577" y="1647"/>
                      <a:pt x="17599" y="1628"/>
                      <a:pt x="17621" y="1628"/>
                    </a:cubicBezTo>
                    <a:cubicBezTo>
                      <a:pt x="17635" y="1628"/>
                      <a:pt x="17649" y="1636"/>
                      <a:pt x="17663" y="1654"/>
                    </a:cubicBezTo>
                    <a:cubicBezTo>
                      <a:pt x="17691" y="1691"/>
                      <a:pt x="17736" y="1704"/>
                      <a:pt x="17789" y="1704"/>
                    </a:cubicBezTo>
                    <a:cubicBezTo>
                      <a:pt x="17919" y="1704"/>
                      <a:pt x="18100" y="1626"/>
                      <a:pt x="18225" y="1622"/>
                    </a:cubicBezTo>
                    <a:cubicBezTo>
                      <a:pt x="18243" y="1622"/>
                      <a:pt x="18262" y="1624"/>
                      <a:pt x="18280" y="1629"/>
                    </a:cubicBezTo>
                    <a:cubicBezTo>
                      <a:pt x="18280" y="1624"/>
                      <a:pt x="18279" y="1621"/>
                      <a:pt x="18277" y="1616"/>
                    </a:cubicBezTo>
                    <a:cubicBezTo>
                      <a:pt x="18276" y="1610"/>
                      <a:pt x="18275" y="1604"/>
                      <a:pt x="18273" y="1599"/>
                    </a:cubicBezTo>
                    <a:lnTo>
                      <a:pt x="18273" y="1599"/>
                    </a:lnTo>
                    <a:cubicBezTo>
                      <a:pt x="18275" y="1604"/>
                      <a:pt x="18280" y="1607"/>
                      <a:pt x="18285" y="1607"/>
                    </a:cubicBezTo>
                    <a:cubicBezTo>
                      <a:pt x="18288" y="1607"/>
                      <a:pt x="18291" y="1606"/>
                      <a:pt x="18294" y="1605"/>
                    </a:cubicBezTo>
                    <a:cubicBezTo>
                      <a:pt x="18310" y="1588"/>
                      <a:pt x="18332" y="1578"/>
                      <a:pt x="18365" y="1568"/>
                    </a:cubicBezTo>
                    <a:cubicBezTo>
                      <a:pt x="18392" y="1574"/>
                      <a:pt x="18423" y="1609"/>
                      <a:pt x="18464" y="1609"/>
                    </a:cubicBezTo>
                    <a:cubicBezTo>
                      <a:pt x="18474" y="1609"/>
                      <a:pt x="18484" y="1607"/>
                      <a:pt x="18495" y="1602"/>
                    </a:cubicBezTo>
                    <a:cubicBezTo>
                      <a:pt x="18509" y="1612"/>
                      <a:pt x="18523" y="1616"/>
                      <a:pt x="18536" y="1616"/>
                    </a:cubicBezTo>
                    <a:cubicBezTo>
                      <a:pt x="18561" y="1616"/>
                      <a:pt x="18584" y="1603"/>
                      <a:pt x="18604" y="1593"/>
                    </a:cubicBezTo>
                    <a:cubicBezTo>
                      <a:pt x="18606" y="1592"/>
                      <a:pt x="18608" y="1591"/>
                      <a:pt x="18611" y="1589"/>
                    </a:cubicBezTo>
                    <a:cubicBezTo>
                      <a:pt x="18603" y="1568"/>
                      <a:pt x="18602" y="1525"/>
                      <a:pt x="18610" y="1525"/>
                    </a:cubicBezTo>
                    <a:lnTo>
                      <a:pt x="18610" y="1525"/>
                    </a:lnTo>
                    <a:cubicBezTo>
                      <a:pt x="18612" y="1525"/>
                      <a:pt x="18616" y="1529"/>
                      <a:pt x="18620" y="1537"/>
                    </a:cubicBezTo>
                    <a:cubicBezTo>
                      <a:pt x="18636" y="1493"/>
                      <a:pt x="18651" y="1508"/>
                      <a:pt x="18669" y="1482"/>
                    </a:cubicBezTo>
                    <a:cubicBezTo>
                      <a:pt x="18682" y="1502"/>
                      <a:pt x="18695" y="1532"/>
                      <a:pt x="18709" y="1532"/>
                    </a:cubicBezTo>
                    <a:cubicBezTo>
                      <a:pt x="18713" y="1532"/>
                      <a:pt x="18716" y="1530"/>
                      <a:pt x="18720" y="1526"/>
                    </a:cubicBezTo>
                    <a:cubicBezTo>
                      <a:pt x="18723" y="1521"/>
                      <a:pt x="18726" y="1519"/>
                      <a:pt x="18729" y="1519"/>
                    </a:cubicBezTo>
                    <a:cubicBezTo>
                      <a:pt x="18732" y="1519"/>
                      <a:pt x="18735" y="1521"/>
                      <a:pt x="18738" y="1524"/>
                    </a:cubicBezTo>
                    <a:cubicBezTo>
                      <a:pt x="18754" y="1524"/>
                      <a:pt x="18767" y="1543"/>
                      <a:pt x="18776" y="1574"/>
                    </a:cubicBezTo>
                    <a:cubicBezTo>
                      <a:pt x="18784" y="1582"/>
                      <a:pt x="18789" y="1592"/>
                      <a:pt x="18791" y="1603"/>
                    </a:cubicBezTo>
                    <a:cubicBezTo>
                      <a:pt x="18847" y="1649"/>
                      <a:pt x="18983" y="1676"/>
                      <a:pt x="19114" y="1676"/>
                    </a:cubicBezTo>
                    <a:cubicBezTo>
                      <a:pt x="19234" y="1676"/>
                      <a:pt x="19349" y="1654"/>
                      <a:pt x="19397" y="1603"/>
                    </a:cubicBezTo>
                    <a:cubicBezTo>
                      <a:pt x="19408" y="1625"/>
                      <a:pt x="19420" y="1633"/>
                      <a:pt x="19431" y="1633"/>
                    </a:cubicBezTo>
                    <a:cubicBezTo>
                      <a:pt x="19465" y="1633"/>
                      <a:pt x="19502" y="1566"/>
                      <a:pt x="19540" y="1566"/>
                    </a:cubicBezTo>
                    <a:cubicBezTo>
                      <a:pt x="19543" y="1566"/>
                      <a:pt x="19546" y="1567"/>
                      <a:pt x="19550" y="1568"/>
                    </a:cubicBezTo>
                    <a:cubicBezTo>
                      <a:pt x="19587" y="1512"/>
                      <a:pt x="19625" y="1479"/>
                      <a:pt x="19664" y="1479"/>
                    </a:cubicBezTo>
                    <a:cubicBezTo>
                      <a:pt x="19686" y="1479"/>
                      <a:pt x="19708" y="1489"/>
                      <a:pt x="19730" y="1510"/>
                    </a:cubicBezTo>
                    <a:cubicBezTo>
                      <a:pt x="19762" y="1556"/>
                      <a:pt x="19795" y="1579"/>
                      <a:pt x="19831" y="1579"/>
                    </a:cubicBezTo>
                    <a:cubicBezTo>
                      <a:pt x="19867" y="1579"/>
                      <a:pt x="19902" y="1556"/>
                      <a:pt x="19940" y="1513"/>
                    </a:cubicBezTo>
                    <a:cubicBezTo>
                      <a:pt x="19977" y="1555"/>
                      <a:pt x="20008" y="1569"/>
                      <a:pt x="20034" y="1569"/>
                    </a:cubicBezTo>
                    <a:cubicBezTo>
                      <a:pt x="20088" y="1569"/>
                      <a:pt x="20120" y="1509"/>
                      <a:pt x="20140" y="1498"/>
                    </a:cubicBezTo>
                    <a:cubicBezTo>
                      <a:pt x="20151" y="1524"/>
                      <a:pt x="20158" y="1532"/>
                      <a:pt x="20163" y="1532"/>
                    </a:cubicBezTo>
                    <a:cubicBezTo>
                      <a:pt x="20170" y="1532"/>
                      <a:pt x="20171" y="1514"/>
                      <a:pt x="20172" y="1512"/>
                    </a:cubicBezTo>
                    <a:cubicBezTo>
                      <a:pt x="20173" y="1505"/>
                      <a:pt x="20176" y="1489"/>
                      <a:pt x="20185" y="1489"/>
                    </a:cubicBezTo>
                    <a:cubicBezTo>
                      <a:pt x="20191" y="1489"/>
                      <a:pt x="20200" y="1496"/>
                      <a:pt x="20213" y="1517"/>
                    </a:cubicBezTo>
                    <a:cubicBezTo>
                      <a:pt x="20281" y="1626"/>
                      <a:pt x="20770" y="1673"/>
                      <a:pt x="20882" y="1673"/>
                    </a:cubicBezTo>
                    <a:lnTo>
                      <a:pt x="21064" y="1673"/>
                    </a:lnTo>
                    <a:cubicBezTo>
                      <a:pt x="21108" y="1673"/>
                      <a:pt x="21221" y="1478"/>
                      <a:pt x="21256" y="1478"/>
                    </a:cubicBezTo>
                    <a:cubicBezTo>
                      <a:pt x="21260" y="1478"/>
                      <a:pt x="21263" y="1481"/>
                      <a:pt x="21265" y="1487"/>
                    </a:cubicBezTo>
                    <a:cubicBezTo>
                      <a:pt x="21272" y="1515"/>
                      <a:pt x="21279" y="1522"/>
                      <a:pt x="21287" y="1522"/>
                    </a:cubicBezTo>
                    <a:cubicBezTo>
                      <a:pt x="21294" y="1522"/>
                      <a:pt x="21302" y="1517"/>
                      <a:pt x="21309" y="1517"/>
                    </a:cubicBezTo>
                    <a:cubicBezTo>
                      <a:pt x="21316" y="1517"/>
                      <a:pt x="21323" y="1521"/>
                      <a:pt x="21330" y="1536"/>
                    </a:cubicBezTo>
                    <a:cubicBezTo>
                      <a:pt x="21335" y="1545"/>
                      <a:pt x="21341" y="1549"/>
                      <a:pt x="21347" y="1549"/>
                    </a:cubicBezTo>
                    <a:cubicBezTo>
                      <a:pt x="21366" y="1549"/>
                      <a:pt x="21386" y="1513"/>
                      <a:pt x="21407" y="1504"/>
                    </a:cubicBezTo>
                    <a:cubicBezTo>
                      <a:pt x="21416" y="1478"/>
                      <a:pt x="21425" y="1469"/>
                      <a:pt x="21433" y="1469"/>
                    </a:cubicBezTo>
                    <a:cubicBezTo>
                      <a:pt x="21454" y="1469"/>
                      <a:pt x="21474" y="1522"/>
                      <a:pt x="21496" y="1527"/>
                    </a:cubicBezTo>
                    <a:cubicBezTo>
                      <a:pt x="21507" y="1551"/>
                      <a:pt x="21518" y="1557"/>
                      <a:pt x="21529" y="1557"/>
                    </a:cubicBezTo>
                    <a:cubicBezTo>
                      <a:pt x="21545" y="1557"/>
                      <a:pt x="21561" y="1545"/>
                      <a:pt x="21577" y="1545"/>
                    </a:cubicBezTo>
                    <a:cubicBezTo>
                      <a:pt x="21585" y="1545"/>
                      <a:pt x="21593" y="1548"/>
                      <a:pt x="21601" y="1556"/>
                    </a:cubicBezTo>
                    <a:cubicBezTo>
                      <a:pt x="21639" y="1585"/>
                      <a:pt x="21669" y="1617"/>
                      <a:pt x="21696" y="1621"/>
                    </a:cubicBezTo>
                    <a:cubicBezTo>
                      <a:pt x="21697" y="1621"/>
                      <a:pt x="21698" y="1621"/>
                      <a:pt x="21698" y="1621"/>
                    </a:cubicBezTo>
                    <a:cubicBezTo>
                      <a:pt x="21714" y="1621"/>
                      <a:pt x="21727" y="1658"/>
                      <a:pt x="21739" y="1658"/>
                    </a:cubicBezTo>
                    <a:cubicBezTo>
                      <a:pt x="21746" y="1658"/>
                      <a:pt x="21753" y="1644"/>
                      <a:pt x="21760" y="1599"/>
                    </a:cubicBezTo>
                    <a:cubicBezTo>
                      <a:pt x="21766" y="1612"/>
                      <a:pt x="21772" y="1616"/>
                      <a:pt x="21777" y="1616"/>
                    </a:cubicBezTo>
                    <a:cubicBezTo>
                      <a:pt x="21794" y="1616"/>
                      <a:pt x="21806" y="1569"/>
                      <a:pt x="21814" y="1569"/>
                    </a:cubicBezTo>
                    <a:cubicBezTo>
                      <a:pt x="21817" y="1569"/>
                      <a:pt x="21819" y="1576"/>
                      <a:pt x="21821" y="1596"/>
                    </a:cubicBezTo>
                    <a:cubicBezTo>
                      <a:pt x="21827" y="1585"/>
                      <a:pt x="21829" y="1583"/>
                      <a:pt x="21831" y="1583"/>
                    </a:cubicBezTo>
                    <a:cubicBezTo>
                      <a:pt x="21832" y="1583"/>
                      <a:pt x="21833" y="1584"/>
                      <a:pt x="21833" y="1584"/>
                    </a:cubicBezTo>
                    <a:cubicBezTo>
                      <a:pt x="21835" y="1584"/>
                      <a:pt x="21838" y="1579"/>
                      <a:pt x="21849" y="1550"/>
                    </a:cubicBezTo>
                    <a:cubicBezTo>
                      <a:pt x="21857" y="1485"/>
                      <a:pt x="21869" y="1442"/>
                      <a:pt x="21884" y="1442"/>
                    </a:cubicBezTo>
                    <a:cubicBezTo>
                      <a:pt x="21894" y="1442"/>
                      <a:pt x="21906" y="1460"/>
                      <a:pt x="21920" y="1503"/>
                    </a:cubicBezTo>
                    <a:cubicBezTo>
                      <a:pt x="21920" y="1503"/>
                      <a:pt x="21921" y="1503"/>
                      <a:pt x="21921" y="1503"/>
                    </a:cubicBezTo>
                    <a:cubicBezTo>
                      <a:pt x="21941" y="1503"/>
                      <a:pt x="21993" y="1582"/>
                      <a:pt x="22022" y="1607"/>
                    </a:cubicBezTo>
                    <a:cubicBezTo>
                      <a:pt x="22031" y="1595"/>
                      <a:pt x="22040" y="1591"/>
                      <a:pt x="22050" y="1591"/>
                    </a:cubicBezTo>
                    <a:cubicBezTo>
                      <a:pt x="22073" y="1591"/>
                      <a:pt x="22098" y="1613"/>
                      <a:pt x="22126" y="1615"/>
                    </a:cubicBezTo>
                    <a:cubicBezTo>
                      <a:pt x="22190" y="1546"/>
                      <a:pt x="22385" y="1503"/>
                      <a:pt x="22420" y="1482"/>
                    </a:cubicBezTo>
                    <a:cubicBezTo>
                      <a:pt x="22429" y="1496"/>
                      <a:pt x="22437" y="1501"/>
                      <a:pt x="22444" y="1501"/>
                    </a:cubicBezTo>
                    <a:cubicBezTo>
                      <a:pt x="22463" y="1501"/>
                      <a:pt x="22478" y="1470"/>
                      <a:pt x="22488" y="1470"/>
                    </a:cubicBezTo>
                    <a:cubicBezTo>
                      <a:pt x="22489" y="1470"/>
                      <a:pt x="22490" y="1470"/>
                      <a:pt x="22491" y="1471"/>
                    </a:cubicBezTo>
                    <a:cubicBezTo>
                      <a:pt x="22495" y="1470"/>
                      <a:pt x="22499" y="1467"/>
                      <a:pt x="22502" y="1465"/>
                    </a:cubicBezTo>
                    <a:lnTo>
                      <a:pt x="22502" y="1465"/>
                    </a:lnTo>
                    <a:cubicBezTo>
                      <a:pt x="22500" y="1473"/>
                      <a:pt x="22499" y="1484"/>
                      <a:pt x="22498" y="1496"/>
                    </a:cubicBezTo>
                    <a:cubicBezTo>
                      <a:pt x="22494" y="1503"/>
                      <a:pt x="22497" y="1514"/>
                      <a:pt x="22518" y="1526"/>
                    </a:cubicBezTo>
                    <a:cubicBezTo>
                      <a:pt x="22539" y="1537"/>
                      <a:pt x="22578" y="1549"/>
                      <a:pt x="22647" y="1554"/>
                    </a:cubicBezTo>
                    <a:cubicBezTo>
                      <a:pt x="22660" y="1590"/>
                      <a:pt x="22673" y="1604"/>
                      <a:pt x="22685" y="1604"/>
                    </a:cubicBezTo>
                    <a:cubicBezTo>
                      <a:pt x="22701" y="1604"/>
                      <a:pt x="22716" y="1582"/>
                      <a:pt x="22731" y="1559"/>
                    </a:cubicBezTo>
                    <a:cubicBezTo>
                      <a:pt x="22741" y="1559"/>
                      <a:pt x="22795" y="1563"/>
                      <a:pt x="22857" y="1563"/>
                    </a:cubicBezTo>
                    <a:cubicBezTo>
                      <a:pt x="22954" y="1563"/>
                      <a:pt x="23072" y="1554"/>
                      <a:pt x="23087" y="1507"/>
                    </a:cubicBezTo>
                    <a:cubicBezTo>
                      <a:pt x="23112" y="1496"/>
                      <a:pt x="23134" y="1490"/>
                      <a:pt x="23155" y="1490"/>
                    </a:cubicBezTo>
                    <a:cubicBezTo>
                      <a:pt x="23171" y="1490"/>
                      <a:pt x="23187" y="1494"/>
                      <a:pt x="23201" y="1501"/>
                    </a:cubicBezTo>
                    <a:cubicBezTo>
                      <a:pt x="23215" y="1493"/>
                      <a:pt x="23297" y="1452"/>
                      <a:pt x="23388" y="1411"/>
                    </a:cubicBezTo>
                    <a:cubicBezTo>
                      <a:pt x="23401" y="1405"/>
                      <a:pt x="23415" y="1400"/>
                      <a:pt x="23428" y="1395"/>
                    </a:cubicBezTo>
                    <a:lnTo>
                      <a:pt x="27517" y="1381"/>
                    </a:lnTo>
                    <a:cubicBezTo>
                      <a:pt x="27517" y="1381"/>
                      <a:pt x="26931" y="1297"/>
                      <a:pt x="26927" y="1243"/>
                    </a:cubicBezTo>
                    <a:cubicBezTo>
                      <a:pt x="26927" y="1261"/>
                      <a:pt x="26925" y="1297"/>
                      <a:pt x="26917" y="1297"/>
                    </a:cubicBezTo>
                    <a:cubicBezTo>
                      <a:pt x="26912" y="1297"/>
                      <a:pt x="26905" y="1283"/>
                      <a:pt x="26895" y="1243"/>
                    </a:cubicBezTo>
                    <a:cubicBezTo>
                      <a:pt x="26893" y="1236"/>
                      <a:pt x="26891" y="1235"/>
                      <a:pt x="26888" y="1235"/>
                    </a:cubicBezTo>
                    <a:cubicBezTo>
                      <a:pt x="26886" y="1235"/>
                      <a:pt x="26884" y="1236"/>
                      <a:pt x="26881" y="1236"/>
                    </a:cubicBezTo>
                    <a:cubicBezTo>
                      <a:pt x="26877" y="1236"/>
                      <a:pt x="26872" y="1232"/>
                      <a:pt x="26866" y="1214"/>
                    </a:cubicBezTo>
                    <a:cubicBezTo>
                      <a:pt x="26862" y="1168"/>
                      <a:pt x="26857" y="1150"/>
                      <a:pt x="26852" y="1150"/>
                    </a:cubicBezTo>
                    <a:cubicBezTo>
                      <a:pt x="26843" y="1150"/>
                      <a:pt x="26833" y="1198"/>
                      <a:pt x="26821" y="1260"/>
                    </a:cubicBezTo>
                    <a:cubicBezTo>
                      <a:pt x="26805" y="1255"/>
                      <a:pt x="26784" y="1218"/>
                      <a:pt x="26760" y="1214"/>
                    </a:cubicBezTo>
                    <a:cubicBezTo>
                      <a:pt x="26759" y="1214"/>
                      <a:pt x="26759" y="1214"/>
                      <a:pt x="26758" y="1214"/>
                    </a:cubicBezTo>
                    <a:cubicBezTo>
                      <a:pt x="26745" y="1214"/>
                      <a:pt x="26732" y="1195"/>
                      <a:pt x="26717" y="1195"/>
                    </a:cubicBezTo>
                    <a:cubicBezTo>
                      <a:pt x="26705" y="1195"/>
                      <a:pt x="26692" y="1207"/>
                      <a:pt x="26679" y="1251"/>
                    </a:cubicBezTo>
                    <a:cubicBezTo>
                      <a:pt x="26675" y="1250"/>
                      <a:pt x="26672" y="1250"/>
                      <a:pt x="26669" y="1250"/>
                    </a:cubicBezTo>
                    <a:cubicBezTo>
                      <a:pt x="26642" y="1250"/>
                      <a:pt x="26615" y="1274"/>
                      <a:pt x="26589" y="1290"/>
                    </a:cubicBezTo>
                    <a:cubicBezTo>
                      <a:pt x="26578" y="1323"/>
                      <a:pt x="26568" y="1335"/>
                      <a:pt x="26558" y="1335"/>
                    </a:cubicBezTo>
                    <a:cubicBezTo>
                      <a:pt x="26539" y="1335"/>
                      <a:pt x="26521" y="1288"/>
                      <a:pt x="26503" y="1253"/>
                    </a:cubicBezTo>
                    <a:cubicBezTo>
                      <a:pt x="26491" y="1231"/>
                      <a:pt x="26478" y="1225"/>
                      <a:pt x="26466" y="1225"/>
                    </a:cubicBezTo>
                    <a:cubicBezTo>
                      <a:pt x="26453" y="1225"/>
                      <a:pt x="26440" y="1233"/>
                      <a:pt x="26427" y="1237"/>
                    </a:cubicBezTo>
                    <a:cubicBezTo>
                      <a:pt x="26423" y="1231"/>
                      <a:pt x="26418" y="1229"/>
                      <a:pt x="26414" y="1229"/>
                    </a:cubicBezTo>
                    <a:cubicBezTo>
                      <a:pt x="26400" y="1229"/>
                      <a:pt x="26387" y="1252"/>
                      <a:pt x="26374" y="1252"/>
                    </a:cubicBezTo>
                    <a:cubicBezTo>
                      <a:pt x="26369" y="1252"/>
                      <a:pt x="26364" y="1248"/>
                      <a:pt x="26359" y="1238"/>
                    </a:cubicBezTo>
                    <a:cubicBezTo>
                      <a:pt x="26354" y="1242"/>
                      <a:pt x="26349" y="1244"/>
                      <a:pt x="26344" y="1244"/>
                    </a:cubicBezTo>
                    <a:cubicBezTo>
                      <a:pt x="26310" y="1244"/>
                      <a:pt x="26283" y="1157"/>
                      <a:pt x="26263" y="1152"/>
                    </a:cubicBezTo>
                    <a:cubicBezTo>
                      <a:pt x="26244" y="1158"/>
                      <a:pt x="26232" y="1208"/>
                      <a:pt x="26228" y="1208"/>
                    </a:cubicBezTo>
                    <a:cubicBezTo>
                      <a:pt x="26227" y="1208"/>
                      <a:pt x="26226" y="1204"/>
                      <a:pt x="26226" y="1194"/>
                    </a:cubicBezTo>
                    <a:cubicBezTo>
                      <a:pt x="26226" y="1193"/>
                      <a:pt x="26226" y="1193"/>
                      <a:pt x="26226" y="1193"/>
                    </a:cubicBezTo>
                    <a:cubicBezTo>
                      <a:pt x="26223" y="1193"/>
                      <a:pt x="26207" y="1230"/>
                      <a:pt x="26171" y="1230"/>
                    </a:cubicBezTo>
                    <a:cubicBezTo>
                      <a:pt x="26164" y="1230"/>
                      <a:pt x="26157" y="1229"/>
                      <a:pt x="26148" y="1225"/>
                    </a:cubicBezTo>
                    <a:cubicBezTo>
                      <a:pt x="26144" y="1243"/>
                      <a:pt x="26139" y="1250"/>
                      <a:pt x="26135" y="1250"/>
                    </a:cubicBezTo>
                    <a:cubicBezTo>
                      <a:pt x="26116" y="1250"/>
                      <a:pt x="26097" y="1126"/>
                      <a:pt x="26071" y="1126"/>
                    </a:cubicBezTo>
                    <a:cubicBezTo>
                      <a:pt x="26064" y="1126"/>
                      <a:pt x="26056" y="1136"/>
                      <a:pt x="26046" y="1164"/>
                    </a:cubicBezTo>
                    <a:cubicBezTo>
                      <a:pt x="26035" y="1172"/>
                      <a:pt x="26022" y="1174"/>
                      <a:pt x="26009" y="1174"/>
                    </a:cubicBezTo>
                    <a:cubicBezTo>
                      <a:pt x="25985" y="1174"/>
                      <a:pt x="25959" y="1166"/>
                      <a:pt x="25929" y="1166"/>
                    </a:cubicBezTo>
                    <a:cubicBezTo>
                      <a:pt x="25915" y="1166"/>
                      <a:pt x="25900" y="1168"/>
                      <a:pt x="25884" y="1174"/>
                    </a:cubicBezTo>
                    <a:cubicBezTo>
                      <a:pt x="25875" y="1179"/>
                      <a:pt x="25866" y="1180"/>
                      <a:pt x="25856" y="1180"/>
                    </a:cubicBezTo>
                    <a:cubicBezTo>
                      <a:pt x="25848" y="1180"/>
                      <a:pt x="25840" y="1179"/>
                      <a:pt x="25832" y="1179"/>
                    </a:cubicBezTo>
                    <a:cubicBezTo>
                      <a:pt x="25816" y="1179"/>
                      <a:pt x="25798" y="1182"/>
                      <a:pt x="25779" y="1200"/>
                    </a:cubicBezTo>
                    <a:cubicBezTo>
                      <a:pt x="25737" y="1205"/>
                      <a:pt x="25695" y="1220"/>
                      <a:pt x="25658" y="1243"/>
                    </a:cubicBezTo>
                    <a:cubicBezTo>
                      <a:pt x="25647" y="1230"/>
                      <a:pt x="25635" y="1224"/>
                      <a:pt x="25623" y="1224"/>
                    </a:cubicBezTo>
                    <a:cubicBezTo>
                      <a:pt x="25591" y="1224"/>
                      <a:pt x="25557" y="1263"/>
                      <a:pt x="25521" y="1299"/>
                    </a:cubicBezTo>
                    <a:cubicBezTo>
                      <a:pt x="25511" y="1287"/>
                      <a:pt x="25500" y="1282"/>
                      <a:pt x="25490" y="1282"/>
                    </a:cubicBezTo>
                    <a:cubicBezTo>
                      <a:pt x="25461" y="1282"/>
                      <a:pt x="25431" y="1315"/>
                      <a:pt x="25400" y="1315"/>
                    </a:cubicBezTo>
                    <a:cubicBezTo>
                      <a:pt x="25388" y="1315"/>
                      <a:pt x="25376" y="1311"/>
                      <a:pt x="25364" y="1298"/>
                    </a:cubicBezTo>
                    <a:cubicBezTo>
                      <a:pt x="25364" y="1338"/>
                      <a:pt x="25357" y="1358"/>
                      <a:pt x="25342" y="1358"/>
                    </a:cubicBezTo>
                    <a:cubicBezTo>
                      <a:pt x="25327" y="1358"/>
                      <a:pt x="25305" y="1338"/>
                      <a:pt x="25278" y="1298"/>
                    </a:cubicBezTo>
                    <a:cubicBezTo>
                      <a:pt x="25277" y="1301"/>
                      <a:pt x="25276" y="1303"/>
                      <a:pt x="25276" y="1303"/>
                    </a:cubicBezTo>
                    <a:cubicBezTo>
                      <a:pt x="25276" y="1303"/>
                      <a:pt x="25340" y="1074"/>
                      <a:pt x="25326" y="1057"/>
                    </a:cubicBezTo>
                    <a:lnTo>
                      <a:pt x="25326" y="1057"/>
                    </a:lnTo>
                    <a:cubicBezTo>
                      <a:pt x="25309" y="1089"/>
                      <a:pt x="25200" y="1290"/>
                      <a:pt x="25180" y="1290"/>
                    </a:cubicBezTo>
                    <a:cubicBezTo>
                      <a:pt x="25180" y="1290"/>
                      <a:pt x="25180" y="1290"/>
                      <a:pt x="25180" y="1290"/>
                    </a:cubicBezTo>
                    <a:cubicBezTo>
                      <a:pt x="25164" y="1265"/>
                      <a:pt x="25146" y="1254"/>
                      <a:pt x="25128" y="1254"/>
                    </a:cubicBezTo>
                    <a:cubicBezTo>
                      <a:pt x="25104" y="1254"/>
                      <a:pt x="25079" y="1272"/>
                      <a:pt x="25053" y="1298"/>
                    </a:cubicBezTo>
                    <a:cubicBezTo>
                      <a:pt x="25027" y="1248"/>
                      <a:pt x="24586" y="1126"/>
                      <a:pt x="24422" y="1126"/>
                    </a:cubicBezTo>
                    <a:cubicBezTo>
                      <a:pt x="24390" y="1126"/>
                      <a:pt x="24369" y="1131"/>
                      <a:pt x="24363" y="1141"/>
                    </a:cubicBezTo>
                    <a:cubicBezTo>
                      <a:pt x="24342" y="1147"/>
                      <a:pt x="24320" y="1170"/>
                      <a:pt x="24298" y="1170"/>
                    </a:cubicBezTo>
                    <a:cubicBezTo>
                      <a:pt x="24285" y="1170"/>
                      <a:pt x="24271" y="1161"/>
                      <a:pt x="24258" y="1134"/>
                    </a:cubicBezTo>
                    <a:cubicBezTo>
                      <a:pt x="24200" y="1050"/>
                      <a:pt x="23665" y="938"/>
                      <a:pt x="23605" y="875"/>
                    </a:cubicBezTo>
                    <a:cubicBezTo>
                      <a:pt x="23573" y="874"/>
                      <a:pt x="23542" y="860"/>
                      <a:pt x="23512" y="855"/>
                    </a:cubicBezTo>
                    <a:cubicBezTo>
                      <a:pt x="23503" y="852"/>
                      <a:pt x="23494" y="851"/>
                      <a:pt x="23485" y="851"/>
                    </a:cubicBezTo>
                    <a:cubicBezTo>
                      <a:pt x="23459" y="851"/>
                      <a:pt x="23434" y="862"/>
                      <a:pt x="23416" y="881"/>
                    </a:cubicBezTo>
                    <a:cubicBezTo>
                      <a:pt x="23385" y="915"/>
                      <a:pt x="23353" y="868"/>
                      <a:pt x="23321" y="935"/>
                    </a:cubicBezTo>
                    <a:cubicBezTo>
                      <a:pt x="23317" y="943"/>
                      <a:pt x="23313" y="947"/>
                      <a:pt x="23308" y="947"/>
                    </a:cubicBezTo>
                    <a:cubicBezTo>
                      <a:pt x="23288" y="947"/>
                      <a:pt x="23267" y="866"/>
                      <a:pt x="23247" y="866"/>
                    </a:cubicBezTo>
                    <a:cubicBezTo>
                      <a:pt x="23240" y="866"/>
                      <a:pt x="23234" y="874"/>
                      <a:pt x="23227" y="896"/>
                    </a:cubicBezTo>
                    <a:cubicBezTo>
                      <a:pt x="23166" y="837"/>
                      <a:pt x="23246" y="788"/>
                      <a:pt x="23212" y="715"/>
                    </a:cubicBezTo>
                    <a:cubicBezTo>
                      <a:pt x="23210" y="715"/>
                      <a:pt x="23209" y="714"/>
                      <a:pt x="23207" y="714"/>
                    </a:cubicBezTo>
                    <a:cubicBezTo>
                      <a:pt x="23183" y="714"/>
                      <a:pt x="23164" y="798"/>
                      <a:pt x="23150" y="798"/>
                    </a:cubicBezTo>
                    <a:cubicBezTo>
                      <a:pt x="23145" y="798"/>
                      <a:pt x="23141" y="788"/>
                      <a:pt x="23138" y="760"/>
                    </a:cubicBezTo>
                    <a:cubicBezTo>
                      <a:pt x="23131" y="740"/>
                      <a:pt x="23126" y="734"/>
                      <a:pt x="23122" y="734"/>
                    </a:cubicBezTo>
                    <a:cubicBezTo>
                      <a:pt x="23114" y="734"/>
                      <a:pt x="23111" y="758"/>
                      <a:pt x="23110" y="766"/>
                    </a:cubicBezTo>
                    <a:cubicBezTo>
                      <a:pt x="23110" y="762"/>
                      <a:pt x="23110" y="755"/>
                      <a:pt x="23111" y="738"/>
                    </a:cubicBezTo>
                    <a:cubicBezTo>
                      <a:pt x="23114" y="650"/>
                      <a:pt x="23116" y="614"/>
                      <a:pt x="23114" y="614"/>
                    </a:cubicBezTo>
                    <a:lnTo>
                      <a:pt x="23114" y="614"/>
                    </a:lnTo>
                    <a:cubicBezTo>
                      <a:pt x="23111" y="614"/>
                      <a:pt x="23106" y="641"/>
                      <a:pt x="23093" y="683"/>
                    </a:cubicBezTo>
                    <a:cubicBezTo>
                      <a:pt x="23090" y="705"/>
                      <a:pt x="23085" y="713"/>
                      <a:pt x="23081" y="713"/>
                    </a:cubicBezTo>
                    <a:cubicBezTo>
                      <a:pt x="23071" y="713"/>
                      <a:pt x="23058" y="683"/>
                      <a:pt x="23042" y="683"/>
                    </a:cubicBezTo>
                    <a:cubicBezTo>
                      <a:pt x="23038" y="683"/>
                      <a:pt x="23034" y="684"/>
                      <a:pt x="23030" y="688"/>
                    </a:cubicBezTo>
                    <a:cubicBezTo>
                      <a:pt x="23026" y="667"/>
                      <a:pt x="23022" y="661"/>
                      <a:pt x="23017" y="661"/>
                    </a:cubicBezTo>
                    <a:cubicBezTo>
                      <a:pt x="23009" y="661"/>
                      <a:pt x="23000" y="682"/>
                      <a:pt x="22990" y="682"/>
                    </a:cubicBezTo>
                    <a:cubicBezTo>
                      <a:pt x="22985" y="682"/>
                      <a:pt x="22980" y="676"/>
                      <a:pt x="22975" y="659"/>
                    </a:cubicBezTo>
                    <a:cubicBezTo>
                      <a:pt x="22967" y="675"/>
                      <a:pt x="22959" y="684"/>
                      <a:pt x="22950" y="684"/>
                    </a:cubicBezTo>
                    <a:cubicBezTo>
                      <a:pt x="22935" y="684"/>
                      <a:pt x="22919" y="659"/>
                      <a:pt x="22901" y="608"/>
                    </a:cubicBezTo>
                    <a:cubicBezTo>
                      <a:pt x="22877" y="632"/>
                      <a:pt x="22857" y="599"/>
                      <a:pt x="22835" y="672"/>
                    </a:cubicBezTo>
                    <a:cubicBezTo>
                      <a:pt x="22831" y="696"/>
                      <a:pt x="22827" y="705"/>
                      <a:pt x="22823" y="705"/>
                    </a:cubicBezTo>
                    <a:cubicBezTo>
                      <a:pt x="22811" y="705"/>
                      <a:pt x="22800" y="612"/>
                      <a:pt x="22789" y="612"/>
                    </a:cubicBezTo>
                    <a:cubicBezTo>
                      <a:pt x="22786" y="612"/>
                      <a:pt x="22782" y="619"/>
                      <a:pt x="22779" y="639"/>
                    </a:cubicBezTo>
                    <a:cubicBezTo>
                      <a:pt x="22767" y="665"/>
                      <a:pt x="22756" y="672"/>
                      <a:pt x="22745" y="672"/>
                    </a:cubicBezTo>
                    <a:cubicBezTo>
                      <a:pt x="22734" y="672"/>
                      <a:pt x="22724" y="665"/>
                      <a:pt x="22714" y="665"/>
                    </a:cubicBezTo>
                    <a:cubicBezTo>
                      <a:pt x="22706" y="665"/>
                      <a:pt x="22698" y="670"/>
                      <a:pt x="22691" y="688"/>
                    </a:cubicBezTo>
                    <a:cubicBezTo>
                      <a:pt x="22685" y="693"/>
                      <a:pt x="22679" y="694"/>
                      <a:pt x="22674" y="694"/>
                    </a:cubicBezTo>
                    <a:cubicBezTo>
                      <a:pt x="22635" y="694"/>
                      <a:pt x="22610" y="607"/>
                      <a:pt x="22588" y="578"/>
                    </a:cubicBezTo>
                    <a:lnTo>
                      <a:pt x="22588" y="578"/>
                    </a:lnTo>
                    <a:cubicBezTo>
                      <a:pt x="22596" y="597"/>
                      <a:pt x="22541" y="690"/>
                      <a:pt x="22518" y="690"/>
                    </a:cubicBezTo>
                    <a:cubicBezTo>
                      <a:pt x="22510" y="690"/>
                      <a:pt x="22506" y="677"/>
                      <a:pt x="22512" y="641"/>
                    </a:cubicBezTo>
                    <a:lnTo>
                      <a:pt x="22512" y="641"/>
                    </a:lnTo>
                    <a:cubicBezTo>
                      <a:pt x="22500" y="689"/>
                      <a:pt x="22487" y="702"/>
                      <a:pt x="22472" y="702"/>
                    </a:cubicBezTo>
                    <a:cubicBezTo>
                      <a:pt x="22453" y="702"/>
                      <a:pt x="22430" y="678"/>
                      <a:pt x="22400" y="678"/>
                    </a:cubicBezTo>
                    <a:cubicBezTo>
                      <a:pt x="22396" y="673"/>
                      <a:pt x="22393" y="672"/>
                      <a:pt x="22389" y="672"/>
                    </a:cubicBezTo>
                    <a:cubicBezTo>
                      <a:pt x="22376" y="672"/>
                      <a:pt x="22362" y="693"/>
                      <a:pt x="22347" y="693"/>
                    </a:cubicBezTo>
                    <a:cubicBezTo>
                      <a:pt x="22342" y="693"/>
                      <a:pt x="22337" y="690"/>
                      <a:pt x="22331" y="683"/>
                    </a:cubicBezTo>
                    <a:cubicBezTo>
                      <a:pt x="22319" y="672"/>
                      <a:pt x="22307" y="663"/>
                      <a:pt x="22294" y="663"/>
                    </a:cubicBezTo>
                    <a:cubicBezTo>
                      <a:pt x="22277" y="663"/>
                      <a:pt x="22259" y="677"/>
                      <a:pt x="22240" y="715"/>
                    </a:cubicBezTo>
                    <a:cubicBezTo>
                      <a:pt x="22226" y="680"/>
                      <a:pt x="22213" y="663"/>
                      <a:pt x="22200" y="663"/>
                    </a:cubicBezTo>
                    <a:cubicBezTo>
                      <a:pt x="22180" y="663"/>
                      <a:pt x="22160" y="700"/>
                      <a:pt x="22139" y="769"/>
                    </a:cubicBezTo>
                    <a:cubicBezTo>
                      <a:pt x="22134" y="796"/>
                      <a:pt x="22130" y="805"/>
                      <a:pt x="22126" y="805"/>
                    </a:cubicBezTo>
                    <a:cubicBezTo>
                      <a:pt x="22118" y="805"/>
                      <a:pt x="22110" y="777"/>
                      <a:pt x="22103" y="777"/>
                    </a:cubicBezTo>
                    <a:cubicBezTo>
                      <a:pt x="22099" y="777"/>
                      <a:pt x="22096" y="784"/>
                      <a:pt x="22092" y="803"/>
                    </a:cubicBezTo>
                    <a:cubicBezTo>
                      <a:pt x="22083" y="819"/>
                      <a:pt x="22074" y="871"/>
                      <a:pt x="22066" y="871"/>
                    </a:cubicBezTo>
                    <a:cubicBezTo>
                      <a:pt x="22059" y="871"/>
                      <a:pt x="22053" y="838"/>
                      <a:pt x="22047" y="729"/>
                    </a:cubicBezTo>
                    <a:cubicBezTo>
                      <a:pt x="22041" y="747"/>
                      <a:pt x="22035" y="753"/>
                      <a:pt x="22029" y="753"/>
                    </a:cubicBezTo>
                    <a:cubicBezTo>
                      <a:pt x="22010" y="753"/>
                      <a:pt x="21992" y="686"/>
                      <a:pt x="21974" y="686"/>
                    </a:cubicBezTo>
                    <a:cubicBezTo>
                      <a:pt x="21970" y="686"/>
                      <a:pt x="21966" y="689"/>
                      <a:pt x="21962" y="696"/>
                    </a:cubicBezTo>
                    <a:cubicBezTo>
                      <a:pt x="21956" y="675"/>
                      <a:pt x="21950" y="667"/>
                      <a:pt x="21943" y="667"/>
                    </a:cubicBezTo>
                    <a:cubicBezTo>
                      <a:pt x="21924" y="667"/>
                      <a:pt x="21904" y="741"/>
                      <a:pt x="21885" y="752"/>
                    </a:cubicBezTo>
                    <a:cubicBezTo>
                      <a:pt x="21880" y="761"/>
                      <a:pt x="21876" y="765"/>
                      <a:pt x="21872" y="765"/>
                    </a:cubicBezTo>
                    <a:cubicBezTo>
                      <a:pt x="21861" y="765"/>
                      <a:pt x="21850" y="738"/>
                      <a:pt x="21840" y="738"/>
                    </a:cubicBezTo>
                    <a:cubicBezTo>
                      <a:pt x="21832" y="738"/>
                      <a:pt x="21823" y="754"/>
                      <a:pt x="21815" y="809"/>
                    </a:cubicBezTo>
                    <a:cubicBezTo>
                      <a:pt x="21814" y="809"/>
                      <a:pt x="21813" y="809"/>
                      <a:pt x="21813" y="809"/>
                    </a:cubicBezTo>
                    <a:cubicBezTo>
                      <a:pt x="21801" y="809"/>
                      <a:pt x="21789" y="833"/>
                      <a:pt x="21778" y="833"/>
                    </a:cubicBezTo>
                    <a:cubicBezTo>
                      <a:pt x="21770" y="833"/>
                      <a:pt x="21762" y="820"/>
                      <a:pt x="21755" y="774"/>
                    </a:cubicBezTo>
                    <a:cubicBezTo>
                      <a:pt x="21745" y="756"/>
                      <a:pt x="21736" y="750"/>
                      <a:pt x="21727" y="750"/>
                    </a:cubicBezTo>
                    <a:cubicBezTo>
                      <a:pt x="21708" y="750"/>
                      <a:pt x="21691" y="777"/>
                      <a:pt x="21676" y="777"/>
                    </a:cubicBezTo>
                    <a:cubicBezTo>
                      <a:pt x="21670" y="777"/>
                      <a:pt x="21665" y="773"/>
                      <a:pt x="21659" y="760"/>
                    </a:cubicBezTo>
                    <a:cubicBezTo>
                      <a:pt x="21648" y="850"/>
                      <a:pt x="21638" y="877"/>
                      <a:pt x="21630" y="877"/>
                    </a:cubicBezTo>
                    <a:cubicBezTo>
                      <a:pt x="21617" y="877"/>
                      <a:pt x="21607" y="816"/>
                      <a:pt x="21600" y="816"/>
                    </a:cubicBezTo>
                    <a:cubicBezTo>
                      <a:pt x="21587" y="799"/>
                      <a:pt x="21580" y="780"/>
                      <a:pt x="21579" y="760"/>
                    </a:cubicBezTo>
                    <a:cubicBezTo>
                      <a:pt x="21579" y="795"/>
                      <a:pt x="21579" y="804"/>
                      <a:pt x="21579" y="804"/>
                    </a:cubicBezTo>
                    <a:cubicBezTo>
                      <a:pt x="21579" y="804"/>
                      <a:pt x="21578" y="795"/>
                      <a:pt x="21577" y="795"/>
                    </a:cubicBezTo>
                    <a:cubicBezTo>
                      <a:pt x="21576" y="795"/>
                      <a:pt x="21575" y="799"/>
                      <a:pt x="21574" y="812"/>
                    </a:cubicBezTo>
                    <a:cubicBezTo>
                      <a:pt x="21571" y="778"/>
                      <a:pt x="21564" y="749"/>
                      <a:pt x="21550" y="749"/>
                    </a:cubicBezTo>
                    <a:cubicBezTo>
                      <a:pt x="21548" y="749"/>
                      <a:pt x="21545" y="750"/>
                      <a:pt x="21542" y="752"/>
                    </a:cubicBezTo>
                    <a:cubicBezTo>
                      <a:pt x="21535" y="749"/>
                      <a:pt x="21526" y="685"/>
                      <a:pt x="21516" y="685"/>
                    </a:cubicBezTo>
                    <a:cubicBezTo>
                      <a:pt x="21514" y="685"/>
                      <a:pt x="21511" y="688"/>
                      <a:pt x="21509" y="693"/>
                    </a:cubicBezTo>
                    <a:cubicBezTo>
                      <a:pt x="21503" y="712"/>
                      <a:pt x="21495" y="777"/>
                      <a:pt x="21489" y="777"/>
                    </a:cubicBezTo>
                    <a:cubicBezTo>
                      <a:pt x="21487" y="777"/>
                      <a:pt x="21486" y="775"/>
                      <a:pt x="21485" y="770"/>
                    </a:cubicBezTo>
                    <a:cubicBezTo>
                      <a:pt x="21482" y="748"/>
                      <a:pt x="21478" y="744"/>
                      <a:pt x="21474" y="744"/>
                    </a:cubicBezTo>
                    <a:cubicBezTo>
                      <a:pt x="21471" y="744"/>
                      <a:pt x="21468" y="747"/>
                      <a:pt x="21465" y="747"/>
                    </a:cubicBezTo>
                    <a:cubicBezTo>
                      <a:pt x="21462" y="747"/>
                      <a:pt x="21460" y="745"/>
                      <a:pt x="21457" y="739"/>
                    </a:cubicBezTo>
                    <a:cubicBezTo>
                      <a:pt x="21449" y="775"/>
                      <a:pt x="21440" y="823"/>
                      <a:pt x="21431" y="823"/>
                    </a:cubicBezTo>
                    <a:cubicBezTo>
                      <a:pt x="21429" y="823"/>
                      <a:pt x="21426" y="819"/>
                      <a:pt x="21424" y="811"/>
                    </a:cubicBezTo>
                    <a:cubicBezTo>
                      <a:pt x="21421" y="813"/>
                      <a:pt x="21417" y="815"/>
                      <a:pt x="21414" y="815"/>
                    </a:cubicBezTo>
                    <a:cubicBezTo>
                      <a:pt x="21405" y="815"/>
                      <a:pt x="21395" y="803"/>
                      <a:pt x="21386" y="776"/>
                    </a:cubicBezTo>
                    <a:cubicBezTo>
                      <a:pt x="21365" y="753"/>
                      <a:pt x="21343" y="670"/>
                      <a:pt x="21317" y="670"/>
                    </a:cubicBezTo>
                    <a:cubicBezTo>
                      <a:pt x="21309" y="670"/>
                      <a:pt x="21300" y="680"/>
                      <a:pt x="21290" y="705"/>
                    </a:cubicBezTo>
                    <a:cubicBezTo>
                      <a:pt x="21257" y="700"/>
                      <a:pt x="21232" y="680"/>
                      <a:pt x="21211" y="680"/>
                    </a:cubicBezTo>
                    <a:cubicBezTo>
                      <a:pt x="21202" y="680"/>
                      <a:pt x="21195" y="684"/>
                      <a:pt x="21187" y="693"/>
                    </a:cubicBezTo>
                    <a:cubicBezTo>
                      <a:pt x="21186" y="693"/>
                      <a:pt x="21186" y="693"/>
                      <a:pt x="21185" y="693"/>
                    </a:cubicBezTo>
                    <a:cubicBezTo>
                      <a:pt x="21171" y="693"/>
                      <a:pt x="21161" y="706"/>
                      <a:pt x="21153" y="706"/>
                    </a:cubicBezTo>
                    <a:cubicBezTo>
                      <a:pt x="21148" y="706"/>
                      <a:pt x="21144" y="701"/>
                      <a:pt x="21140" y="688"/>
                    </a:cubicBezTo>
                    <a:cubicBezTo>
                      <a:pt x="21136" y="687"/>
                      <a:pt x="21131" y="686"/>
                      <a:pt x="21127" y="686"/>
                    </a:cubicBezTo>
                    <a:cubicBezTo>
                      <a:pt x="21110" y="686"/>
                      <a:pt x="21091" y="700"/>
                      <a:pt x="21043" y="743"/>
                    </a:cubicBezTo>
                    <a:cubicBezTo>
                      <a:pt x="21036" y="774"/>
                      <a:pt x="21027" y="784"/>
                      <a:pt x="21018" y="784"/>
                    </a:cubicBezTo>
                    <a:cubicBezTo>
                      <a:pt x="21000" y="784"/>
                      <a:pt x="20980" y="743"/>
                      <a:pt x="20955" y="743"/>
                    </a:cubicBezTo>
                    <a:cubicBezTo>
                      <a:pt x="20942" y="743"/>
                      <a:pt x="20928" y="754"/>
                      <a:pt x="20912" y="786"/>
                    </a:cubicBezTo>
                    <a:cubicBezTo>
                      <a:pt x="20895" y="795"/>
                      <a:pt x="20876" y="798"/>
                      <a:pt x="20856" y="798"/>
                    </a:cubicBezTo>
                    <a:cubicBezTo>
                      <a:pt x="20805" y="798"/>
                      <a:pt x="20744" y="776"/>
                      <a:pt x="20672" y="747"/>
                    </a:cubicBezTo>
                    <a:cubicBezTo>
                      <a:pt x="20631" y="744"/>
                      <a:pt x="20596" y="743"/>
                      <a:pt x="20565" y="743"/>
                    </a:cubicBezTo>
                    <a:cubicBezTo>
                      <a:pt x="20565" y="736"/>
                      <a:pt x="20561" y="727"/>
                      <a:pt x="20554" y="727"/>
                    </a:cubicBezTo>
                    <a:cubicBezTo>
                      <a:pt x="20550" y="727"/>
                      <a:pt x="20544" y="731"/>
                      <a:pt x="20537" y="743"/>
                    </a:cubicBezTo>
                    <a:lnTo>
                      <a:pt x="20536" y="743"/>
                    </a:lnTo>
                    <a:lnTo>
                      <a:pt x="20536" y="746"/>
                    </a:lnTo>
                    <a:cubicBezTo>
                      <a:pt x="20512" y="747"/>
                      <a:pt x="20487" y="752"/>
                      <a:pt x="20465" y="760"/>
                    </a:cubicBezTo>
                    <a:cubicBezTo>
                      <a:pt x="20460" y="760"/>
                      <a:pt x="20456" y="761"/>
                      <a:pt x="20451" y="761"/>
                    </a:cubicBezTo>
                    <a:cubicBezTo>
                      <a:pt x="20443" y="761"/>
                      <a:pt x="20433" y="759"/>
                      <a:pt x="20424" y="756"/>
                    </a:cubicBezTo>
                    <a:cubicBezTo>
                      <a:pt x="20419" y="764"/>
                      <a:pt x="20413" y="768"/>
                      <a:pt x="20406" y="768"/>
                    </a:cubicBezTo>
                    <a:cubicBezTo>
                      <a:pt x="20351" y="768"/>
                      <a:pt x="20233" y="522"/>
                      <a:pt x="20159" y="522"/>
                    </a:cubicBezTo>
                    <a:cubicBezTo>
                      <a:pt x="20153" y="522"/>
                      <a:pt x="20147" y="524"/>
                      <a:pt x="20141" y="528"/>
                    </a:cubicBezTo>
                    <a:cubicBezTo>
                      <a:pt x="20116" y="532"/>
                      <a:pt x="20088" y="586"/>
                      <a:pt x="20058" y="586"/>
                    </a:cubicBezTo>
                    <a:cubicBezTo>
                      <a:pt x="20041" y="586"/>
                      <a:pt x="20023" y="569"/>
                      <a:pt x="20005" y="518"/>
                    </a:cubicBezTo>
                    <a:cubicBezTo>
                      <a:pt x="19996" y="513"/>
                      <a:pt x="19986" y="511"/>
                      <a:pt x="19976" y="511"/>
                    </a:cubicBezTo>
                    <a:cubicBezTo>
                      <a:pt x="19951" y="511"/>
                      <a:pt x="19924" y="523"/>
                      <a:pt x="19895" y="523"/>
                    </a:cubicBezTo>
                    <a:cubicBezTo>
                      <a:pt x="19873" y="523"/>
                      <a:pt x="19850" y="516"/>
                      <a:pt x="19826" y="492"/>
                    </a:cubicBezTo>
                    <a:cubicBezTo>
                      <a:pt x="19817" y="482"/>
                      <a:pt x="19809" y="478"/>
                      <a:pt x="19801" y="478"/>
                    </a:cubicBezTo>
                    <a:cubicBezTo>
                      <a:pt x="19770" y="478"/>
                      <a:pt x="19743" y="539"/>
                      <a:pt x="19722" y="539"/>
                    </a:cubicBezTo>
                    <a:cubicBezTo>
                      <a:pt x="19716" y="539"/>
                      <a:pt x="19711" y="535"/>
                      <a:pt x="19706" y="524"/>
                    </a:cubicBezTo>
                    <a:cubicBezTo>
                      <a:pt x="19684" y="495"/>
                      <a:pt x="19668" y="467"/>
                      <a:pt x="19655" y="467"/>
                    </a:cubicBezTo>
                    <a:cubicBezTo>
                      <a:pt x="19651" y="467"/>
                      <a:pt x="19647" y="470"/>
                      <a:pt x="19644" y="477"/>
                    </a:cubicBezTo>
                    <a:cubicBezTo>
                      <a:pt x="19623" y="472"/>
                      <a:pt x="19617" y="461"/>
                      <a:pt x="19613" y="461"/>
                    </a:cubicBezTo>
                    <a:cubicBezTo>
                      <a:pt x="19611" y="461"/>
                      <a:pt x="19611" y="461"/>
                      <a:pt x="19610" y="463"/>
                    </a:cubicBezTo>
                    <a:cubicBezTo>
                      <a:pt x="19608" y="456"/>
                      <a:pt x="19607" y="454"/>
                      <a:pt x="19606" y="454"/>
                    </a:cubicBezTo>
                    <a:cubicBezTo>
                      <a:pt x="19600" y="454"/>
                      <a:pt x="19589" y="489"/>
                      <a:pt x="19559" y="491"/>
                    </a:cubicBezTo>
                    <a:cubicBezTo>
                      <a:pt x="19547" y="464"/>
                      <a:pt x="19531" y="421"/>
                      <a:pt x="19511" y="421"/>
                    </a:cubicBezTo>
                    <a:cubicBezTo>
                      <a:pt x="19501" y="421"/>
                      <a:pt x="19490" y="431"/>
                      <a:pt x="19477" y="458"/>
                    </a:cubicBezTo>
                    <a:cubicBezTo>
                      <a:pt x="19457" y="454"/>
                      <a:pt x="19434" y="447"/>
                      <a:pt x="19407" y="447"/>
                    </a:cubicBezTo>
                    <a:cubicBezTo>
                      <a:pt x="19385" y="447"/>
                      <a:pt x="19359" y="452"/>
                      <a:pt x="19331" y="468"/>
                    </a:cubicBezTo>
                    <a:cubicBezTo>
                      <a:pt x="19274" y="431"/>
                      <a:pt x="19231" y="415"/>
                      <a:pt x="19197" y="415"/>
                    </a:cubicBezTo>
                    <a:cubicBezTo>
                      <a:pt x="19158" y="415"/>
                      <a:pt x="19132" y="438"/>
                      <a:pt x="19116" y="477"/>
                    </a:cubicBezTo>
                    <a:cubicBezTo>
                      <a:pt x="19112" y="486"/>
                      <a:pt x="19111" y="487"/>
                      <a:pt x="19108" y="494"/>
                    </a:cubicBezTo>
                    <a:cubicBezTo>
                      <a:pt x="19111" y="505"/>
                      <a:pt x="19112" y="518"/>
                      <a:pt x="19104" y="524"/>
                    </a:cubicBezTo>
                    <a:cubicBezTo>
                      <a:pt x="19102" y="534"/>
                      <a:pt x="19099" y="538"/>
                      <a:pt x="19094" y="538"/>
                    </a:cubicBezTo>
                    <a:cubicBezTo>
                      <a:pt x="19076" y="538"/>
                      <a:pt x="19038" y="459"/>
                      <a:pt x="18967" y="459"/>
                    </a:cubicBezTo>
                    <a:cubicBezTo>
                      <a:pt x="18965" y="459"/>
                      <a:pt x="18962" y="459"/>
                      <a:pt x="18959" y="459"/>
                    </a:cubicBezTo>
                    <a:cubicBezTo>
                      <a:pt x="18878" y="485"/>
                      <a:pt x="18832" y="517"/>
                      <a:pt x="18809" y="517"/>
                    </a:cubicBezTo>
                    <a:cubicBezTo>
                      <a:pt x="18805" y="517"/>
                      <a:pt x="18803" y="517"/>
                      <a:pt x="18800" y="515"/>
                    </a:cubicBezTo>
                    <a:cubicBezTo>
                      <a:pt x="18787" y="512"/>
                      <a:pt x="18787" y="482"/>
                      <a:pt x="18794" y="482"/>
                    </a:cubicBezTo>
                    <a:lnTo>
                      <a:pt x="18794" y="482"/>
                    </a:lnTo>
                    <a:cubicBezTo>
                      <a:pt x="18797" y="482"/>
                      <a:pt x="18801" y="487"/>
                      <a:pt x="18805" y="500"/>
                    </a:cubicBezTo>
                    <a:cubicBezTo>
                      <a:pt x="18814" y="486"/>
                      <a:pt x="18825" y="482"/>
                      <a:pt x="18835" y="482"/>
                    </a:cubicBezTo>
                    <a:cubicBezTo>
                      <a:pt x="18846" y="482"/>
                      <a:pt x="18856" y="486"/>
                      <a:pt x="18860" y="486"/>
                    </a:cubicBezTo>
                    <a:cubicBezTo>
                      <a:pt x="18866" y="486"/>
                      <a:pt x="18862" y="478"/>
                      <a:pt x="18837" y="436"/>
                    </a:cubicBezTo>
                    <a:cubicBezTo>
                      <a:pt x="18825" y="429"/>
                      <a:pt x="18813" y="427"/>
                      <a:pt x="18801" y="427"/>
                    </a:cubicBezTo>
                    <a:cubicBezTo>
                      <a:pt x="18783" y="427"/>
                      <a:pt x="18765" y="432"/>
                      <a:pt x="18746" y="432"/>
                    </a:cubicBezTo>
                    <a:cubicBezTo>
                      <a:pt x="18732" y="432"/>
                      <a:pt x="18718" y="430"/>
                      <a:pt x="18704" y="422"/>
                    </a:cubicBezTo>
                    <a:cubicBezTo>
                      <a:pt x="18653" y="498"/>
                      <a:pt x="18593" y="529"/>
                      <a:pt x="18515" y="538"/>
                    </a:cubicBezTo>
                    <a:cubicBezTo>
                      <a:pt x="18510" y="540"/>
                      <a:pt x="18505" y="541"/>
                      <a:pt x="18500" y="541"/>
                    </a:cubicBezTo>
                    <a:cubicBezTo>
                      <a:pt x="18470" y="541"/>
                      <a:pt x="18438" y="515"/>
                      <a:pt x="18403" y="515"/>
                    </a:cubicBezTo>
                    <a:cubicBezTo>
                      <a:pt x="18396" y="515"/>
                      <a:pt x="18390" y="516"/>
                      <a:pt x="18383" y="518"/>
                    </a:cubicBezTo>
                    <a:cubicBezTo>
                      <a:pt x="18382" y="518"/>
                      <a:pt x="18381" y="518"/>
                      <a:pt x="18380" y="518"/>
                    </a:cubicBezTo>
                    <a:cubicBezTo>
                      <a:pt x="18329" y="518"/>
                      <a:pt x="18240" y="255"/>
                      <a:pt x="18179" y="235"/>
                    </a:cubicBezTo>
                    <a:cubicBezTo>
                      <a:pt x="18117" y="255"/>
                      <a:pt x="18076" y="271"/>
                      <a:pt x="18047" y="351"/>
                    </a:cubicBezTo>
                    <a:cubicBezTo>
                      <a:pt x="18033" y="342"/>
                      <a:pt x="18023" y="335"/>
                      <a:pt x="18014" y="335"/>
                    </a:cubicBezTo>
                    <a:cubicBezTo>
                      <a:pt x="18004" y="335"/>
                      <a:pt x="17997" y="344"/>
                      <a:pt x="17991" y="368"/>
                    </a:cubicBezTo>
                    <a:cubicBezTo>
                      <a:pt x="17976" y="367"/>
                      <a:pt x="17969" y="334"/>
                      <a:pt x="17953" y="334"/>
                    </a:cubicBezTo>
                    <a:cubicBezTo>
                      <a:pt x="17943" y="334"/>
                      <a:pt x="17931" y="345"/>
                      <a:pt x="17912" y="380"/>
                    </a:cubicBezTo>
                    <a:cubicBezTo>
                      <a:pt x="17887" y="421"/>
                      <a:pt x="17850" y="412"/>
                      <a:pt x="17794" y="421"/>
                    </a:cubicBezTo>
                    <a:cubicBezTo>
                      <a:pt x="17771" y="400"/>
                      <a:pt x="17741" y="388"/>
                      <a:pt x="17711" y="388"/>
                    </a:cubicBezTo>
                    <a:cubicBezTo>
                      <a:pt x="17706" y="388"/>
                      <a:pt x="17700" y="389"/>
                      <a:pt x="17695" y="389"/>
                    </a:cubicBezTo>
                    <a:cubicBezTo>
                      <a:pt x="17655" y="394"/>
                      <a:pt x="17611" y="386"/>
                      <a:pt x="17558" y="459"/>
                    </a:cubicBezTo>
                    <a:cubicBezTo>
                      <a:pt x="17543" y="470"/>
                      <a:pt x="17528" y="473"/>
                      <a:pt x="17514" y="473"/>
                    </a:cubicBezTo>
                    <a:cubicBezTo>
                      <a:pt x="17497" y="473"/>
                      <a:pt x="17481" y="469"/>
                      <a:pt x="17466" y="469"/>
                    </a:cubicBezTo>
                    <a:cubicBezTo>
                      <a:pt x="17451" y="469"/>
                      <a:pt x="17437" y="473"/>
                      <a:pt x="17424" y="489"/>
                    </a:cubicBezTo>
                    <a:cubicBezTo>
                      <a:pt x="17394" y="489"/>
                      <a:pt x="17368" y="476"/>
                      <a:pt x="17345" y="476"/>
                    </a:cubicBezTo>
                    <a:cubicBezTo>
                      <a:pt x="17338" y="476"/>
                      <a:pt x="17332" y="477"/>
                      <a:pt x="17326" y="480"/>
                    </a:cubicBezTo>
                    <a:cubicBezTo>
                      <a:pt x="17302" y="456"/>
                      <a:pt x="17283" y="449"/>
                      <a:pt x="17267" y="449"/>
                    </a:cubicBezTo>
                    <a:cubicBezTo>
                      <a:pt x="17248" y="449"/>
                      <a:pt x="17234" y="459"/>
                      <a:pt x="17224" y="459"/>
                    </a:cubicBezTo>
                    <a:cubicBezTo>
                      <a:pt x="17222" y="459"/>
                      <a:pt x="17221" y="458"/>
                      <a:pt x="17220" y="458"/>
                    </a:cubicBezTo>
                    <a:cubicBezTo>
                      <a:pt x="17199" y="449"/>
                      <a:pt x="17202" y="404"/>
                      <a:pt x="17203" y="404"/>
                    </a:cubicBezTo>
                    <a:lnTo>
                      <a:pt x="17203" y="404"/>
                    </a:lnTo>
                    <a:cubicBezTo>
                      <a:pt x="17203" y="404"/>
                      <a:pt x="17203" y="405"/>
                      <a:pt x="17203" y="406"/>
                    </a:cubicBezTo>
                    <a:cubicBezTo>
                      <a:pt x="17204" y="400"/>
                      <a:pt x="17205" y="398"/>
                      <a:pt x="17207" y="398"/>
                    </a:cubicBezTo>
                    <a:cubicBezTo>
                      <a:pt x="17210" y="398"/>
                      <a:pt x="17216" y="419"/>
                      <a:pt x="17223" y="419"/>
                    </a:cubicBezTo>
                    <a:cubicBezTo>
                      <a:pt x="17228" y="419"/>
                      <a:pt x="17233" y="409"/>
                      <a:pt x="17239" y="378"/>
                    </a:cubicBezTo>
                    <a:cubicBezTo>
                      <a:pt x="17271" y="373"/>
                      <a:pt x="17313" y="370"/>
                      <a:pt x="17313" y="310"/>
                    </a:cubicBezTo>
                    <a:cubicBezTo>
                      <a:pt x="17313" y="304"/>
                      <a:pt x="17312" y="301"/>
                      <a:pt x="17310" y="301"/>
                    </a:cubicBezTo>
                    <a:cubicBezTo>
                      <a:pt x="17304" y="301"/>
                      <a:pt x="17286" y="341"/>
                      <a:pt x="17262" y="341"/>
                    </a:cubicBezTo>
                    <a:cubicBezTo>
                      <a:pt x="17259" y="341"/>
                      <a:pt x="17257" y="341"/>
                      <a:pt x="17254" y="340"/>
                    </a:cubicBezTo>
                    <a:cubicBezTo>
                      <a:pt x="17248" y="332"/>
                      <a:pt x="17241" y="329"/>
                      <a:pt x="17234" y="329"/>
                    </a:cubicBezTo>
                    <a:cubicBezTo>
                      <a:pt x="17202" y="329"/>
                      <a:pt x="17164" y="388"/>
                      <a:pt x="17126" y="408"/>
                    </a:cubicBezTo>
                    <a:cubicBezTo>
                      <a:pt x="17080" y="443"/>
                      <a:pt x="17033" y="444"/>
                      <a:pt x="16999" y="450"/>
                    </a:cubicBezTo>
                    <a:cubicBezTo>
                      <a:pt x="16993" y="445"/>
                      <a:pt x="16988" y="442"/>
                      <a:pt x="16983" y="442"/>
                    </a:cubicBezTo>
                    <a:cubicBezTo>
                      <a:pt x="16962" y="442"/>
                      <a:pt x="16947" y="489"/>
                      <a:pt x="16943" y="489"/>
                    </a:cubicBezTo>
                    <a:cubicBezTo>
                      <a:pt x="16942" y="489"/>
                      <a:pt x="16941" y="487"/>
                      <a:pt x="16941" y="483"/>
                    </a:cubicBezTo>
                    <a:lnTo>
                      <a:pt x="16941" y="483"/>
                    </a:lnTo>
                    <a:cubicBezTo>
                      <a:pt x="16941" y="498"/>
                      <a:pt x="16933" y="502"/>
                      <a:pt x="16921" y="502"/>
                    </a:cubicBezTo>
                    <a:cubicBezTo>
                      <a:pt x="16898" y="502"/>
                      <a:pt x="16859" y="487"/>
                      <a:pt x="16814" y="487"/>
                    </a:cubicBezTo>
                    <a:cubicBezTo>
                      <a:pt x="16810" y="487"/>
                      <a:pt x="16806" y="487"/>
                      <a:pt x="16801" y="487"/>
                    </a:cubicBezTo>
                    <a:cubicBezTo>
                      <a:pt x="16799" y="488"/>
                      <a:pt x="16797" y="489"/>
                      <a:pt x="16795" y="489"/>
                    </a:cubicBezTo>
                    <a:cubicBezTo>
                      <a:pt x="16763" y="489"/>
                      <a:pt x="16757" y="355"/>
                      <a:pt x="16722" y="355"/>
                    </a:cubicBezTo>
                    <a:cubicBezTo>
                      <a:pt x="16721" y="355"/>
                      <a:pt x="16721" y="355"/>
                      <a:pt x="16720" y="355"/>
                    </a:cubicBezTo>
                    <a:cubicBezTo>
                      <a:pt x="16696" y="363"/>
                      <a:pt x="16672" y="379"/>
                      <a:pt x="16651" y="379"/>
                    </a:cubicBezTo>
                    <a:cubicBezTo>
                      <a:pt x="16636" y="379"/>
                      <a:pt x="16622" y="371"/>
                      <a:pt x="16609" y="349"/>
                    </a:cubicBezTo>
                    <a:cubicBezTo>
                      <a:pt x="16590" y="380"/>
                      <a:pt x="16574" y="389"/>
                      <a:pt x="16558" y="389"/>
                    </a:cubicBezTo>
                    <a:cubicBezTo>
                      <a:pt x="16539" y="389"/>
                      <a:pt x="16519" y="376"/>
                      <a:pt x="16493" y="373"/>
                    </a:cubicBezTo>
                    <a:cubicBezTo>
                      <a:pt x="16469" y="396"/>
                      <a:pt x="16440" y="377"/>
                      <a:pt x="16402" y="411"/>
                    </a:cubicBezTo>
                    <a:cubicBezTo>
                      <a:pt x="16399" y="412"/>
                      <a:pt x="16397" y="413"/>
                      <a:pt x="16395" y="413"/>
                    </a:cubicBezTo>
                    <a:cubicBezTo>
                      <a:pt x="16372" y="413"/>
                      <a:pt x="16423" y="310"/>
                      <a:pt x="16367" y="293"/>
                    </a:cubicBezTo>
                    <a:cubicBezTo>
                      <a:pt x="16358" y="287"/>
                      <a:pt x="16349" y="285"/>
                      <a:pt x="16339" y="285"/>
                    </a:cubicBezTo>
                    <a:cubicBezTo>
                      <a:pt x="16300" y="285"/>
                      <a:pt x="16256" y="319"/>
                      <a:pt x="16206" y="319"/>
                    </a:cubicBezTo>
                    <a:cubicBezTo>
                      <a:pt x="16186" y="319"/>
                      <a:pt x="16164" y="314"/>
                      <a:pt x="16142" y="298"/>
                    </a:cubicBezTo>
                    <a:cubicBezTo>
                      <a:pt x="16113" y="291"/>
                      <a:pt x="16083" y="287"/>
                      <a:pt x="16053" y="287"/>
                    </a:cubicBezTo>
                    <a:cubicBezTo>
                      <a:pt x="16032" y="287"/>
                      <a:pt x="16012" y="289"/>
                      <a:pt x="15991" y="293"/>
                    </a:cubicBezTo>
                    <a:cubicBezTo>
                      <a:pt x="15936" y="300"/>
                      <a:pt x="15876" y="313"/>
                      <a:pt x="15811" y="321"/>
                    </a:cubicBezTo>
                    <a:cubicBezTo>
                      <a:pt x="15795" y="327"/>
                      <a:pt x="15779" y="329"/>
                      <a:pt x="15764" y="329"/>
                    </a:cubicBezTo>
                    <a:cubicBezTo>
                      <a:pt x="15743" y="329"/>
                      <a:pt x="15723" y="326"/>
                      <a:pt x="15705" y="326"/>
                    </a:cubicBezTo>
                    <a:cubicBezTo>
                      <a:pt x="15697" y="326"/>
                      <a:pt x="15689" y="326"/>
                      <a:pt x="15682" y="328"/>
                    </a:cubicBezTo>
                    <a:cubicBezTo>
                      <a:pt x="15670" y="308"/>
                      <a:pt x="15658" y="302"/>
                      <a:pt x="15647" y="302"/>
                    </a:cubicBezTo>
                    <a:cubicBezTo>
                      <a:pt x="15630" y="302"/>
                      <a:pt x="15614" y="316"/>
                      <a:pt x="15600" y="316"/>
                    </a:cubicBezTo>
                    <a:cubicBezTo>
                      <a:pt x="15595" y="316"/>
                      <a:pt x="15590" y="314"/>
                      <a:pt x="15585" y="309"/>
                    </a:cubicBezTo>
                    <a:cubicBezTo>
                      <a:pt x="15550" y="301"/>
                      <a:pt x="15523" y="268"/>
                      <a:pt x="15502" y="268"/>
                    </a:cubicBezTo>
                    <a:cubicBezTo>
                      <a:pt x="15491" y="268"/>
                      <a:pt x="15482" y="278"/>
                      <a:pt x="15474" y="305"/>
                    </a:cubicBezTo>
                    <a:cubicBezTo>
                      <a:pt x="15451" y="335"/>
                      <a:pt x="15444" y="352"/>
                      <a:pt x="15445" y="356"/>
                    </a:cubicBezTo>
                    <a:lnTo>
                      <a:pt x="15398" y="356"/>
                    </a:lnTo>
                    <a:cubicBezTo>
                      <a:pt x="15376" y="329"/>
                      <a:pt x="15356" y="304"/>
                      <a:pt x="15337" y="304"/>
                    </a:cubicBezTo>
                    <a:cubicBezTo>
                      <a:pt x="15326" y="304"/>
                      <a:pt x="15316" y="311"/>
                      <a:pt x="15306" y="331"/>
                    </a:cubicBezTo>
                    <a:cubicBezTo>
                      <a:pt x="15303" y="329"/>
                      <a:pt x="15300" y="328"/>
                      <a:pt x="15297" y="328"/>
                    </a:cubicBezTo>
                    <a:cubicBezTo>
                      <a:pt x="15278" y="328"/>
                      <a:pt x="15259" y="373"/>
                      <a:pt x="15242" y="373"/>
                    </a:cubicBezTo>
                    <a:cubicBezTo>
                      <a:pt x="15239" y="373"/>
                      <a:pt x="15237" y="372"/>
                      <a:pt x="15234" y="369"/>
                    </a:cubicBezTo>
                    <a:cubicBezTo>
                      <a:pt x="15192" y="400"/>
                      <a:pt x="15160" y="428"/>
                      <a:pt x="15133" y="428"/>
                    </a:cubicBezTo>
                    <a:cubicBezTo>
                      <a:pt x="15113" y="428"/>
                      <a:pt x="15095" y="414"/>
                      <a:pt x="15077" y="375"/>
                    </a:cubicBezTo>
                    <a:cubicBezTo>
                      <a:pt x="15063" y="380"/>
                      <a:pt x="15049" y="382"/>
                      <a:pt x="15035" y="382"/>
                    </a:cubicBezTo>
                    <a:cubicBezTo>
                      <a:pt x="15005" y="382"/>
                      <a:pt x="14972" y="375"/>
                      <a:pt x="14926" y="375"/>
                    </a:cubicBezTo>
                    <a:cubicBezTo>
                      <a:pt x="14908" y="403"/>
                      <a:pt x="14888" y="422"/>
                      <a:pt x="14866" y="422"/>
                    </a:cubicBezTo>
                    <a:cubicBezTo>
                      <a:pt x="14846" y="422"/>
                      <a:pt x="14824" y="407"/>
                      <a:pt x="14800" y="369"/>
                    </a:cubicBezTo>
                    <a:cubicBezTo>
                      <a:pt x="14778" y="393"/>
                      <a:pt x="14755" y="401"/>
                      <a:pt x="14730" y="401"/>
                    </a:cubicBezTo>
                    <a:cubicBezTo>
                      <a:pt x="14696" y="401"/>
                      <a:pt x="14658" y="387"/>
                      <a:pt x="14614" y="383"/>
                    </a:cubicBezTo>
                    <a:cubicBezTo>
                      <a:pt x="14594" y="386"/>
                      <a:pt x="14575" y="388"/>
                      <a:pt x="14557" y="388"/>
                    </a:cubicBezTo>
                    <a:cubicBezTo>
                      <a:pt x="14495" y="388"/>
                      <a:pt x="14445" y="372"/>
                      <a:pt x="14406" y="372"/>
                    </a:cubicBezTo>
                    <a:cubicBezTo>
                      <a:pt x="14381" y="372"/>
                      <a:pt x="14360" y="378"/>
                      <a:pt x="14343" y="400"/>
                    </a:cubicBezTo>
                    <a:cubicBezTo>
                      <a:pt x="14328" y="405"/>
                      <a:pt x="14313" y="407"/>
                      <a:pt x="14297" y="408"/>
                    </a:cubicBezTo>
                    <a:cubicBezTo>
                      <a:pt x="14311" y="428"/>
                      <a:pt x="14323" y="456"/>
                      <a:pt x="14324" y="456"/>
                    </a:cubicBezTo>
                    <a:cubicBezTo>
                      <a:pt x="14324" y="456"/>
                      <a:pt x="14324" y="456"/>
                      <a:pt x="14324" y="456"/>
                    </a:cubicBezTo>
                    <a:lnTo>
                      <a:pt x="14324" y="456"/>
                    </a:lnTo>
                    <a:cubicBezTo>
                      <a:pt x="14324" y="470"/>
                      <a:pt x="14324" y="482"/>
                      <a:pt x="14310" y="482"/>
                    </a:cubicBezTo>
                    <a:cubicBezTo>
                      <a:pt x="14301" y="482"/>
                      <a:pt x="14285" y="476"/>
                      <a:pt x="14258" y="461"/>
                    </a:cubicBezTo>
                    <a:cubicBezTo>
                      <a:pt x="14258" y="461"/>
                      <a:pt x="14257" y="461"/>
                      <a:pt x="14257" y="461"/>
                    </a:cubicBezTo>
                    <a:cubicBezTo>
                      <a:pt x="14244" y="461"/>
                      <a:pt x="14228" y="426"/>
                      <a:pt x="14208" y="426"/>
                    </a:cubicBezTo>
                    <a:cubicBezTo>
                      <a:pt x="14204" y="426"/>
                      <a:pt x="14199" y="427"/>
                      <a:pt x="14194" y="431"/>
                    </a:cubicBezTo>
                    <a:cubicBezTo>
                      <a:pt x="14181" y="494"/>
                      <a:pt x="14165" y="515"/>
                      <a:pt x="14149" y="515"/>
                    </a:cubicBezTo>
                    <a:cubicBezTo>
                      <a:pt x="14133" y="515"/>
                      <a:pt x="14117" y="496"/>
                      <a:pt x="14099" y="478"/>
                    </a:cubicBezTo>
                    <a:cubicBezTo>
                      <a:pt x="14075" y="490"/>
                      <a:pt x="14048" y="495"/>
                      <a:pt x="14019" y="495"/>
                    </a:cubicBezTo>
                    <a:cubicBezTo>
                      <a:pt x="14002" y="495"/>
                      <a:pt x="13984" y="493"/>
                      <a:pt x="13965" y="490"/>
                    </a:cubicBezTo>
                    <a:cubicBezTo>
                      <a:pt x="13954" y="482"/>
                      <a:pt x="13943" y="479"/>
                      <a:pt x="13931" y="479"/>
                    </a:cubicBezTo>
                    <a:cubicBezTo>
                      <a:pt x="13898" y="479"/>
                      <a:pt x="13862" y="502"/>
                      <a:pt x="13823" y="502"/>
                    </a:cubicBezTo>
                    <a:cubicBezTo>
                      <a:pt x="13812" y="502"/>
                      <a:pt x="13800" y="500"/>
                      <a:pt x="13788" y="495"/>
                    </a:cubicBezTo>
                    <a:cubicBezTo>
                      <a:pt x="13786" y="495"/>
                      <a:pt x="13784" y="495"/>
                      <a:pt x="13782" y="495"/>
                    </a:cubicBezTo>
                    <a:cubicBezTo>
                      <a:pt x="13760" y="495"/>
                      <a:pt x="13740" y="493"/>
                      <a:pt x="13721" y="493"/>
                    </a:cubicBezTo>
                    <a:cubicBezTo>
                      <a:pt x="13686" y="493"/>
                      <a:pt x="13657" y="500"/>
                      <a:pt x="13633" y="542"/>
                    </a:cubicBezTo>
                    <a:cubicBezTo>
                      <a:pt x="13629" y="539"/>
                      <a:pt x="13625" y="538"/>
                      <a:pt x="13620" y="538"/>
                    </a:cubicBezTo>
                    <a:cubicBezTo>
                      <a:pt x="13610" y="538"/>
                      <a:pt x="13599" y="545"/>
                      <a:pt x="13591" y="551"/>
                    </a:cubicBezTo>
                    <a:lnTo>
                      <a:pt x="13591" y="541"/>
                    </a:lnTo>
                    <a:cubicBezTo>
                      <a:pt x="13591" y="545"/>
                      <a:pt x="13590" y="548"/>
                      <a:pt x="13589" y="551"/>
                    </a:cubicBezTo>
                    <a:lnTo>
                      <a:pt x="13584" y="551"/>
                    </a:lnTo>
                    <a:lnTo>
                      <a:pt x="13584" y="554"/>
                    </a:lnTo>
                    <a:lnTo>
                      <a:pt x="13581" y="554"/>
                    </a:lnTo>
                    <a:cubicBezTo>
                      <a:pt x="13580" y="547"/>
                      <a:pt x="13577" y="542"/>
                      <a:pt x="13573" y="537"/>
                    </a:cubicBezTo>
                    <a:cubicBezTo>
                      <a:pt x="13572" y="538"/>
                      <a:pt x="13571" y="540"/>
                      <a:pt x="13570" y="540"/>
                    </a:cubicBezTo>
                    <a:lnTo>
                      <a:pt x="13567" y="540"/>
                    </a:lnTo>
                    <a:cubicBezTo>
                      <a:pt x="13567" y="537"/>
                      <a:pt x="13566" y="536"/>
                      <a:pt x="13564" y="534"/>
                    </a:cubicBezTo>
                    <a:lnTo>
                      <a:pt x="13564" y="517"/>
                    </a:lnTo>
                    <a:lnTo>
                      <a:pt x="13557" y="517"/>
                    </a:lnTo>
                    <a:cubicBezTo>
                      <a:pt x="13554" y="513"/>
                      <a:pt x="13553" y="509"/>
                      <a:pt x="13552" y="505"/>
                    </a:cubicBezTo>
                    <a:cubicBezTo>
                      <a:pt x="13550" y="510"/>
                      <a:pt x="13549" y="513"/>
                      <a:pt x="13549" y="517"/>
                    </a:cubicBezTo>
                    <a:cubicBezTo>
                      <a:pt x="13548" y="516"/>
                      <a:pt x="13547" y="516"/>
                      <a:pt x="13546" y="516"/>
                    </a:cubicBezTo>
                    <a:cubicBezTo>
                      <a:pt x="13545" y="516"/>
                      <a:pt x="13544" y="516"/>
                      <a:pt x="13543" y="518"/>
                    </a:cubicBezTo>
                    <a:cubicBezTo>
                      <a:pt x="13531" y="496"/>
                      <a:pt x="13517" y="478"/>
                      <a:pt x="13501" y="462"/>
                    </a:cubicBezTo>
                    <a:cubicBezTo>
                      <a:pt x="13469" y="455"/>
                      <a:pt x="13445" y="452"/>
                      <a:pt x="13425" y="452"/>
                    </a:cubicBezTo>
                    <a:cubicBezTo>
                      <a:pt x="13386" y="452"/>
                      <a:pt x="13368" y="462"/>
                      <a:pt x="13356" y="462"/>
                    </a:cubicBezTo>
                    <a:cubicBezTo>
                      <a:pt x="13347" y="462"/>
                      <a:pt x="13342" y="456"/>
                      <a:pt x="13335" y="434"/>
                    </a:cubicBezTo>
                    <a:cubicBezTo>
                      <a:pt x="13332" y="402"/>
                      <a:pt x="13328" y="393"/>
                      <a:pt x="13323" y="393"/>
                    </a:cubicBezTo>
                    <a:cubicBezTo>
                      <a:pt x="13315" y="393"/>
                      <a:pt x="13303" y="412"/>
                      <a:pt x="13287" y="412"/>
                    </a:cubicBezTo>
                    <a:cubicBezTo>
                      <a:pt x="13282" y="412"/>
                      <a:pt x="13276" y="410"/>
                      <a:pt x="13269" y="405"/>
                    </a:cubicBezTo>
                    <a:cubicBezTo>
                      <a:pt x="13255" y="399"/>
                      <a:pt x="13237" y="368"/>
                      <a:pt x="13215" y="368"/>
                    </a:cubicBezTo>
                    <a:cubicBezTo>
                      <a:pt x="13205" y="368"/>
                      <a:pt x="13196" y="373"/>
                      <a:pt x="13185" y="388"/>
                    </a:cubicBezTo>
                    <a:cubicBezTo>
                      <a:pt x="13182" y="391"/>
                      <a:pt x="13179" y="392"/>
                      <a:pt x="13175" y="392"/>
                    </a:cubicBezTo>
                    <a:cubicBezTo>
                      <a:pt x="13148" y="392"/>
                      <a:pt x="13117" y="319"/>
                      <a:pt x="13079" y="319"/>
                    </a:cubicBezTo>
                    <a:cubicBezTo>
                      <a:pt x="13069" y="319"/>
                      <a:pt x="13059" y="324"/>
                      <a:pt x="13048" y="336"/>
                    </a:cubicBezTo>
                    <a:cubicBezTo>
                      <a:pt x="12998" y="308"/>
                      <a:pt x="12957" y="297"/>
                      <a:pt x="12923" y="297"/>
                    </a:cubicBezTo>
                    <a:cubicBezTo>
                      <a:pt x="12905" y="297"/>
                      <a:pt x="12888" y="300"/>
                      <a:pt x="12874" y="305"/>
                    </a:cubicBezTo>
                    <a:cubicBezTo>
                      <a:pt x="12844" y="301"/>
                      <a:pt x="12821" y="281"/>
                      <a:pt x="12803" y="281"/>
                    </a:cubicBezTo>
                    <a:cubicBezTo>
                      <a:pt x="12794" y="281"/>
                      <a:pt x="12786" y="285"/>
                      <a:pt x="12779" y="298"/>
                    </a:cubicBezTo>
                    <a:cubicBezTo>
                      <a:pt x="12775" y="297"/>
                      <a:pt x="12772" y="297"/>
                      <a:pt x="12768" y="297"/>
                    </a:cubicBezTo>
                    <a:cubicBezTo>
                      <a:pt x="12732" y="297"/>
                      <a:pt x="12716" y="315"/>
                      <a:pt x="12684" y="365"/>
                    </a:cubicBezTo>
                    <a:cubicBezTo>
                      <a:pt x="12678" y="393"/>
                      <a:pt x="12671" y="401"/>
                      <a:pt x="12664" y="401"/>
                    </a:cubicBezTo>
                    <a:cubicBezTo>
                      <a:pt x="12655" y="401"/>
                      <a:pt x="12644" y="387"/>
                      <a:pt x="12632" y="387"/>
                    </a:cubicBezTo>
                    <a:cubicBezTo>
                      <a:pt x="12625" y="387"/>
                      <a:pt x="12617" y="392"/>
                      <a:pt x="12609" y="406"/>
                    </a:cubicBezTo>
                    <a:cubicBezTo>
                      <a:pt x="12604" y="404"/>
                      <a:pt x="12599" y="403"/>
                      <a:pt x="12594" y="403"/>
                    </a:cubicBezTo>
                    <a:cubicBezTo>
                      <a:pt x="12562" y="403"/>
                      <a:pt x="12522" y="431"/>
                      <a:pt x="12469" y="434"/>
                    </a:cubicBezTo>
                    <a:cubicBezTo>
                      <a:pt x="12378" y="427"/>
                      <a:pt x="12332" y="420"/>
                      <a:pt x="12311" y="420"/>
                    </a:cubicBezTo>
                    <a:cubicBezTo>
                      <a:pt x="12289" y="420"/>
                      <a:pt x="12294" y="428"/>
                      <a:pt x="12304" y="452"/>
                    </a:cubicBezTo>
                    <a:cubicBezTo>
                      <a:pt x="12314" y="513"/>
                      <a:pt x="12331" y="539"/>
                      <a:pt x="12329" y="539"/>
                    </a:cubicBezTo>
                    <a:cubicBezTo>
                      <a:pt x="12327" y="539"/>
                      <a:pt x="12311" y="518"/>
                      <a:pt x="12263" y="482"/>
                    </a:cubicBezTo>
                    <a:cubicBezTo>
                      <a:pt x="12259" y="484"/>
                      <a:pt x="12256" y="484"/>
                      <a:pt x="12253" y="484"/>
                    </a:cubicBezTo>
                    <a:cubicBezTo>
                      <a:pt x="12194" y="484"/>
                      <a:pt x="12333" y="152"/>
                      <a:pt x="12391" y="64"/>
                    </a:cubicBezTo>
                    <a:lnTo>
                      <a:pt x="12367" y="64"/>
                    </a:lnTo>
                    <a:cubicBezTo>
                      <a:pt x="12363" y="62"/>
                      <a:pt x="12359" y="61"/>
                      <a:pt x="12355" y="61"/>
                    </a:cubicBezTo>
                    <a:cubicBezTo>
                      <a:pt x="12332" y="61"/>
                      <a:pt x="12300" y="83"/>
                      <a:pt x="12257" y="83"/>
                    </a:cubicBezTo>
                    <a:cubicBezTo>
                      <a:pt x="12241" y="83"/>
                      <a:pt x="12224" y="80"/>
                      <a:pt x="12206" y="73"/>
                    </a:cubicBezTo>
                    <a:cubicBezTo>
                      <a:pt x="12187" y="66"/>
                      <a:pt x="12171" y="63"/>
                      <a:pt x="12157" y="63"/>
                    </a:cubicBezTo>
                    <a:cubicBezTo>
                      <a:pt x="12102" y="63"/>
                      <a:pt x="12072" y="101"/>
                      <a:pt x="12052" y="101"/>
                    </a:cubicBezTo>
                    <a:cubicBezTo>
                      <a:pt x="12045" y="101"/>
                      <a:pt x="12040" y="97"/>
                      <a:pt x="12035" y="85"/>
                    </a:cubicBezTo>
                    <a:cubicBezTo>
                      <a:pt x="12025" y="89"/>
                      <a:pt x="12017" y="93"/>
                      <a:pt x="12007" y="93"/>
                    </a:cubicBezTo>
                    <a:cubicBezTo>
                      <a:pt x="11995" y="93"/>
                      <a:pt x="11978" y="88"/>
                      <a:pt x="11949" y="73"/>
                    </a:cubicBezTo>
                    <a:cubicBezTo>
                      <a:pt x="11929" y="72"/>
                      <a:pt x="11906" y="59"/>
                      <a:pt x="11874" y="59"/>
                    </a:cubicBezTo>
                    <a:cubicBezTo>
                      <a:pt x="11859" y="59"/>
                      <a:pt x="11843" y="62"/>
                      <a:pt x="11824" y="70"/>
                    </a:cubicBezTo>
                    <a:cubicBezTo>
                      <a:pt x="11811" y="60"/>
                      <a:pt x="11797" y="57"/>
                      <a:pt x="11781" y="57"/>
                    </a:cubicBezTo>
                    <a:cubicBezTo>
                      <a:pt x="11749" y="57"/>
                      <a:pt x="11711" y="72"/>
                      <a:pt x="11668" y="72"/>
                    </a:cubicBezTo>
                    <a:cubicBezTo>
                      <a:pt x="11643" y="72"/>
                      <a:pt x="11616" y="67"/>
                      <a:pt x="11587" y="51"/>
                    </a:cubicBezTo>
                    <a:cubicBezTo>
                      <a:pt x="11501" y="43"/>
                      <a:pt x="11441" y="43"/>
                      <a:pt x="11398" y="42"/>
                    </a:cubicBezTo>
                    <a:cubicBezTo>
                      <a:pt x="11392" y="47"/>
                      <a:pt x="11387" y="51"/>
                      <a:pt x="11380" y="57"/>
                    </a:cubicBezTo>
                    <a:cubicBezTo>
                      <a:pt x="11370" y="55"/>
                      <a:pt x="11359" y="53"/>
                      <a:pt x="11352" y="51"/>
                    </a:cubicBezTo>
                    <a:cubicBezTo>
                      <a:pt x="11364" y="51"/>
                      <a:pt x="11378" y="47"/>
                      <a:pt x="11390" y="41"/>
                    </a:cubicBezTo>
                    <a:lnTo>
                      <a:pt x="11390" y="41"/>
                    </a:lnTo>
                    <a:cubicBezTo>
                      <a:pt x="11386" y="41"/>
                      <a:pt x="11382" y="41"/>
                      <a:pt x="11378" y="41"/>
                    </a:cubicBezTo>
                    <a:cubicBezTo>
                      <a:pt x="11359" y="41"/>
                      <a:pt x="11340" y="39"/>
                      <a:pt x="11323" y="34"/>
                    </a:cubicBezTo>
                    <a:cubicBezTo>
                      <a:pt x="11314" y="27"/>
                      <a:pt x="11309" y="24"/>
                      <a:pt x="11306" y="24"/>
                    </a:cubicBezTo>
                    <a:cubicBezTo>
                      <a:pt x="11299" y="24"/>
                      <a:pt x="11309" y="43"/>
                      <a:pt x="11327" y="43"/>
                    </a:cubicBezTo>
                    <a:cubicBezTo>
                      <a:pt x="11327" y="43"/>
                      <a:pt x="11328" y="43"/>
                      <a:pt x="11329" y="43"/>
                    </a:cubicBezTo>
                    <a:cubicBezTo>
                      <a:pt x="11333" y="46"/>
                      <a:pt x="11338" y="48"/>
                      <a:pt x="11342" y="50"/>
                    </a:cubicBezTo>
                    <a:cubicBezTo>
                      <a:pt x="11331" y="48"/>
                      <a:pt x="11321" y="47"/>
                      <a:pt x="11314" y="47"/>
                    </a:cubicBezTo>
                    <a:cubicBezTo>
                      <a:pt x="11277" y="47"/>
                      <a:pt x="11276" y="62"/>
                      <a:pt x="11272" y="69"/>
                    </a:cubicBezTo>
                    <a:cubicBezTo>
                      <a:pt x="11272" y="69"/>
                      <a:pt x="11271" y="69"/>
                      <a:pt x="11271" y="69"/>
                    </a:cubicBezTo>
                    <a:cubicBezTo>
                      <a:pt x="11266" y="69"/>
                      <a:pt x="11254" y="109"/>
                      <a:pt x="11132" y="130"/>
                    </a:cubicBezTo>
                    <a:cubicBezTo>
                      <a:pt x="11125" y="127"/>
                      <a:pt x="11119" y="126"/>
                      <a:pt x="11113" y="126"/>
                    </a:cubicBezTo>
                    <a:cubicBezTo>
                      <a:pt x="11087" y="126"/>
                      <a:pt x="11062" y="147"/>
                      <a:pt x="11039" y="147"/>
                    </a:cubicBezTo>
                    <a:cubicBezTo>
                      <a:pt x="11033" y="147"/>
                      <a:pt x="11027" y="145"/>
                      <a:pt x="11021" y="141"/>
                    </a:cubicBezTo>
                    <a:cubicBezTo>
                      <a:pt x="11009" y="158"/>
                      <a:pt x="10998" y="164"/>
                      <a:pt x="10987" y="164"/>
                    </a:cubicBezTo>
                    <a:cubicBezTo>
                      <a:pt x="10967" y="164"/>
                      <a:pt x="10948" y="141"/>
                      <a:pt x="10931" y="120"/>
                    </a:cubicBezTo>
                    <a:cubicBezTo>
                      <a:pt x="10921" y="98"/>
                      <a:pt x="10912" y="92"/>
                      <a:pt x="10903" y="92"/>
                    </a:cubicBezTo>
                    <a:cubicBezTo>
                      <a:pt x="10895" y="92"/>
                      <a:pt x="10886" y="97"/>
                      <a:pt x="10879" y="97"/>
                    </a:cubicBezTo>
                    <a:cubicBezTo>
                      <a:pt x="10870" y="97"/>
                      <a:pt x="10862" y="92"/>
                      <a:pt x="10854" y="71"/>
                    </a:cubicBezTo>
                    <a:cubicBezTo>
                      <a:pt x="10843" y="86"/>
                      <a:pt x="10832" y="93"/>
                      <a:pt x="10822" y="93"/>
                    </a:cubicBezTo>
                    <a:cubicBezTo>
                      <a:pt x="10809" y="93"/>
                      <a:pt x="10796" y="83"/>
                      <a:pt x="10784" y="62"/>
                    </a:cubicBezTo>
                    <a:cubicBezTo>
                      <a:pt x="10779" y="54"/>
                      <a:pt x="10774" y="51"/>
                      <a:pt x="10769" y="51"/>
                    </a:cubicBezTo>
                    <a:cubicBezTo>
                      <a:pt x="10757" y="51"/>
                      <a:pt x="10744" y="67"/>
                      <a:pt x="10732" y="67"/>
                    </a:cubicBezTo>
                    <a:cubicBezTo>
                      <a:pt x="10726" y="67"/>
                      <a:pt x="10720" y="63"/>
                      <a:pt x="10714" y="53"/>
                    </a:cubicBezTo>
                    <a:cubicBezTo>
                      <a:pt x="10690" y="50"/>
                      <a:pt x="10665" y="62"/>
                      <a:pt x="10638" y="15"/>
                    </a:cubicBezTo>
                    <a:cubicBezTo>
                      <a:pt x="10624" y="18"/>
                      <a:pt x="10612" y="19"/>
                      <a:pt x="10602" y="19"/>
                    </a:cubicBezTo>
                    <a:cubicBezTo>
                      <a:pt x="10563" y="19"/>
                      <a:pt x="10557" y="1"/>
                      <a:pt x="10553"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11" name="Google Shape;14311;p57"/>
              <p:cNvSpPr/>
              <p:nvPr/>
            </p:nvSpPr>
            <p:spPr>
              <a:xfrm>
                <a:off x="2836275" y="984675"/>
                <a:ext cx="225" cy="100"/>
              </a:xfrm>
              <a:custGeom>
                <a:avLst/>
                <a:gdLst/>
                <a:ahLst/>
                <a:cxnLst/>
                <a:rect l="l" t="t" r="r" b="b"/>
                <a:pathLst>
                  <a:path w="9" h="4" extrusionOk="0">
                    <a:moveTo>
                      <a:pt x="9" y="1"/>
                    </a:moveTo>
                    <a:cubicBezTo>
                      <a:pt x="2" y="3"/>
                      <a:pt x="0" y="4"/>
                      <a:pt x="1" y="4"/>
                    </a:cubicBezTo>
                    <a:cubicBezTo>
                      <a:pt x="2" y="4"/>
                      <a:pt x="5" y="3"/>
                      <a:pt x="9"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4312" name="Google Shape;14312;p57"/>
            <p:cNvGrpSpPr/>
            <p:nvPr/>
          </p:nvGrpSpPr>
          <p:grpSpPr>
            <a:xfrm>
              <a:off x="5070329" y="1157705"/>
              <a:ext cx="1837292" cy="529269"/>
              <a:chOff x="3341050" y="281600"/>
              <a:chExt cx="327725" cy="117300"/>
            </a:xfrm>
          </p:grpSpPr>
          <p:sp>
            <p:nvSpPr>
              <p:cNvPr id="14313" name="Google Shape;14313;p57"/>
              <p:cNvSpPr/>
              <p:nvPr/>
            </p:nvSpPr>
            <p:spPr>
              <a:xfrm>
                <a:off x="3596525" y="329450"/>
                <a:ext cx="750" cy="550"/>
              </a:xfrm>
              <a:custGeom>
                <a:avLst/>
                <a:gdLst/>
                <a:ahLst/>
                <a:cxnLst/>
                <a:rect l="l" t="t" r="r" b="b"/>
                <a:pathLst>
                  <a:path w="30" h="22" extrusionOk="0">
                    <a:moveTo>
                      <a:pt x="24" y="1"/>
                    </a:moveTo>
                    <a:lnTo>
                      <a:pt x="24" y="1"/>
                    </a:lnTo>
                    <a:cubicBezTo>
                      <a:pt x="19" y="1"/>
                      <a:pt x="11" y="6"/>
                      <a:pt x="1" y="14"/>
                    </a:cubicBezTo>
                    <a:cubicBezTo>
                      <a:pt x="7" y="19"/>
                      <a:pt x="16" y="22"/>
                      <a:pt x="24" y="22"/>
                    </a:cubicBezTo>
                    <a:cubicBezTo>
                      <a:pt x="30" y="7"/>
                      <a:pt x="29" y="1"/>
                      <a:pt x="24"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14" name="Google Shape;14314;p57"/>
              <p:cNvSpPr/>
              <p:nvPr/>
            </p:nvSpPr>
            <p:spPr>
              <a:xfrm>
                <a:off x="3572675" y="319575"/>
                <a:ext cx="600" cy="175"/>
              </a:xfrm>
              <a:custGeom>
                <a:avLst/>
                <a:gdLst/>
                <a:ahLst/>
                <a:cxnLst/>
                <a:rect l="l" t="t" r="r" b="b"/>
                <a:pathLst>
                  <a:path w="24" h="7" extrusionOk="0">
                    <a:moveTo>
                      <a:pt x="23" y="1"/>
                    </a:moveTo>
                    <a:cubicBezTo>
                      <a:pt x="16" y="2"/>
                      <a:pt x="8" y="3"/>
                      <a:pt x="1" y="4"/>
                    </a:cubicBezTo>
                    <a:lnTo>
                      <a:pt x="8" y="7"/>
                    </a:lnTo>
                    <a:cubicBezTo>
                      <a:pt x="13" y="6"/>
                      <a:pt x="20" y="3"/>
                      <a:pt x="23"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15" name="Google Shape;14315;p57"/>
              <p:cNvSpPr/>
              <p:nvPr/>
            </p:nvSpPr>
            <p:spPr>
              <a:xfrm>
                <a:off x="3495725" y="296250"/>
                <a:ext cx="825" cy="525"/>
              </a:xfrm>
              <a:custGeom>
                <a:avLst/>
                <a:gdLst/>
                <a:ahLst/>
                <a:cxnLst/>
                <a:rect l="l" t="t" r="r" b="b"/>
                <a:pathLst>
                  <a:path w="33" h="21" extrusionOk="0">
                    <a:moveTo>
                      <a:pt x="22" y="1"/>
                    </a:moveTo>
                    <a:cubicBezTo>
                      <a:pt x="17" y="1"/>
                      <a:pt x="10" y="6"/>
                      <a:pt x="1" y="20"/>
                    </a:cubicBezTo>
                    <a:cubicBezTo>
                      <a:pt x="12" y="20"/>
                      <a:pt x="22" y="20"/>
                      <a:pt x="32" y="17"/>
                    </a:cubicBezTo>
                    <a:cubicBezTo>
                      <a:pt x="31" y="8"/>
                      <a:pt x="28" y="1"/>
                      <a:pt x="22"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16" name="Google Shape;14316;p57"/>
              <p:cNvSpPr/>
              <p:nvPr/>
            </p:nvSpPr>
            <p:spPr>
              <a:xfrm>
                <a:off x="3441100" y="281600"/>
                <a:ext cx="225" cy="500"/>
              </a:xfrm>
              <a:custGeom>
                <a:avLst/>
                <a:gdLst/>
                <a:ahLst/>
                <a:cxnLst/>
                <a:rect l="l" t="t" r="r" b="b"/>
                <a:pathLst>
                  <a:path w="9" h="20" extrusionOk="0">
                    <a:moveTo>
                      <a:pt x="6" y="0"/>
                    </a:moveTo>
                    <a:lnTo>
                      <a:pt x="6" y="0"/>
                    </a:lnTo>
                    <a:cubicBezTo>
                      <a:pt x="3" y="0"/>
                      <a:pt x="0" y="10"/>
                      <a:pt x="6" y="19"/>
                    </a:cubicBezTo>
                    <a:cubicBezTo>
                      <a:pt x="9" y="5"/>
                      <a:pt x="7" y="0"/>
                      <a:pt x="6"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17" name="Google Shape;14317;p57"/>
              <p:cNvSpPr/>
              <p:nvPr/>
            </p:nvSpPr>
            <p:spPr>
              <a:xfrm>
                <a:off x="3622425" y="352700"/>
                <a:ext cx="150" cy="275"/>
              </a:xfrm>
              <a:custGeom>
                <a:avLst/>
                <a:gdLst/>
                <a:ahLst/>
                <a:cxnLst/>
                <a:rect l="l" t="t" r="r" b="b"/>
                <a:pathLst>
                  <a:path w="6" h="11" extrusionOk="0">
                    <a:moveTo>
                      <a:pt x="6" y="0"/>
                    </a:moveTo>
                    <a:lnTo>
                      <a:pt x="6" y="0"/>
                    </a:lnTo>
                    <a:cubicBezTo>
                      <a:pt x="6" y="4"/>
                      <a:pt x="3" y="6"/>
                      <a:pt x="1" y="10"/>
                    </a:cubicBezTo>
                    <a:lnTo>
                      <a:pt x="3" y="10"/>
                    </a:lnTo>
                    <a:cubicBezTo>
                      <a:pt x="4" y="6"/>
                      <a:pt x="6" y="4"/>
                      <a:pt x="6"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18" name="Google Shape;14318;p57"/>
              <p:cNvSpPr/>
              <p:nvPr/>
            </p:nvSpPr>
            <p:spPr>
              <a:xfrm>
                <a:off x="3503975" y="297925"/>
                <a:ext cx="775" cy="875"/>
              </a:xfrm>
              <a:custGeom>
                <a:avLst/>
                <a:gdLst/>
                <a:ahLst/>
                <a:cxnLst/>
                <a:rect l="l" t="t" r="r" b="b"/>
                <a:pathLst>
                  <a:path w="31" h="35" extrusionOk="0">
                    <a:moveTo>
                      <a:pt x="21" y="1"/>
                    </a:moveTo>
                    <a:cubicBezTo>
                      <a:pt x="16" y="1"/>
                      <a:pt x="8" y="8"/>
                      <a:pt x="0" y="15"/>
                    </a:cubicBezTo>
                    <a:cubicBezTo>
                      <a:pt x="8" y="20"/>
                      <a:pt x="18" y="27"/>
                      <a:pt x="28" y="34"/>
                    </a:cubicBezTo>
                    <a:cubicBezTo>
                      <a:pt x="30" y="9"/>
                      <a:pt x="27" y="1"/>
                      <a:pt x="21"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19" name="Google Shape;14319;p57"/>
              <p:cNvSpPr/>
              <p:nvPr/>
            </p:nvSpPr>
            <p:spPr>
              <a:xfrm>
                <a:off x="3502775" y="297875"/>
                <a:ext cx="1225" cy="775"/>
              </a:xfrm>
              <a:custGeom>
                <a:avLst/>
                <a:gdLst/>
                <a:ahLst/>
                <a:cxnLst/>
                <a:rect l="l" t="t" r="r" b="b"/>
                <a:pathLst>
                  <a:path w="49" h="31" extrusionOk="0">
                    <a:moveTo>
                      <a:pt x="2" y="1"/>
                    </a:moveTo>
                    <a:cubicBezTo>
                      <a:pt x="1" y="1"/>
                      <a:pt x="1" y="29"/>
                      <a:pt x="13" y="29"/>
                    </a:cubicBezTo>
                    <a:cubicBezTo>
                      <a:pt x="15" y="29"/>
                      <a:pt x="18" y="28"/>
                      <a:pt x="21" y="25"/>
                    </a:cubicBezTo>
                    <a:cubicBezTo>
                      <a:pt x="23" y="29"/>
                      <a:pt x="26" y="31"/>
                      <a:pt x="28" y="31"/>
                    </a:cubicBezTo>
                    <a:cubicBezTo>
                      <a:pt x="34" y="31"/>
                      <a:pt x="41" y="24"/>
                      <a:pt x="48" y="17"/>
                    </a:cubicBezTo>
                    <a:cubicBezTo>
                      <a:pt x="37" y="8"/>
                      <a:pt x="28" y="2"/>
                      <a:pt x="20" y="2"/>
                    </a:cubicBezTo>
                    <a:cubicBezTo>
                      <a:pt x="14" y="2"/>
                      <a:pt x="8" y="6"/>
                      <a:pt x="4" y="14"/>
                    </a:cubicBezTo>
                    <a:cubicBezTo>
                      <a:pt x="3" y="4"/>
                      <a:pt x="2" y="1"/>
                      <a:pt x="2"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20" name="Google Shape;14320;p57"/>
              <p:cNvSpPr/>
              <p:nvPr/>
            </p:nvSpPr>
            <p:spPr>
              <a:xfrm>
                <a:off x="3493000" y="295300"/>
                <a:ext cx="2750" cy="1775"/>
              </a:xfrm>
              <a:custGeom>
                <a:avLst/>
                <a:gdLst/>
                <a:ahLst/>
                <a:cxnLst/>
                <a:rect l="l" t="t" r="r" b="b"/>
                <a:pathLst>
                  <a:path w="110" h="71" extrusionOk="0">
                    <a:moveTo>
                      <a:pt x="0" y="1"/>
                    </a:moveTo>
                    <a:cubicBezTo>
                      <a:pt x="0" y="1"/>
                      <a:pt x="0" y="1"/>
                      <a:pt x="0" y="1"/>
                    </a:cubicBezTo>
                    <a:lnTo>
                      <a:pt x="0" y="1"/>
                    </a:lnTo>
                    <a:cubicBezTo>
                      <a:pt x="0" y="1"/>
                      <a:pt x="0" y="1"/>
                      <a:pt x="0" y="1"/>
                    </a:cubicBezTo>
                    <a:close/>
                    <a:moveTo>
                      <a:pt x="0" y="1"/>
                    </a:moveTo>
                    <a:cubicBezTo>
                      <a:pt x="12" y="28"/>
                      <a:pt x="22" y="49"/>
                      <a:pt x="31" y="71"/>
                    </a:cubicBezTo>
                    <a:cubicBezTo>
                      <a:pt x="44" y="64"/>
                      <a:pt x="55" y="58"/>
                      <a:pt x="65" y="48"/>
                    </a:cubicBezTo>
                    <a:cubicBezTo>
                      <a:pt x="79" y="54"/>
                      <a:pt x="94" y="57"/>
                      <a:pt x="110" y="58"/>
                    </a:cubicBezTo>
                    <a:cubicBezTo>
                      <a:pt x="83" y="20"/>
                      <a:pt x="22" y="51"/>
                      <a:pt x="0"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21" name="Google Shape;14321;p57"/>
              <p:cNvSpPr/>
              <p:nvPr/>
            </p:nvSpPr>
            <p:spPr>
              <a:xfrm>
                <a:off x="3492925" y="296450"/>
                <a:ext cx="325" cy="650"/>
              </a:xfrm>
              <a:custGeom>
                <a:avLst/>
                <a:gdLst/>
                <a:ahLst/>
                <a:cxnLst/>
                <a:rect l="l" t="t" r="r" b="b"/>
                <a:pathLst>
                  <a:path w="13" h="26" extrusionOk="0">
                    <a:moveTo>
                      <a:pt x="1" y="1"/>
                    </a:moveTo>
                    <a:lnTo>
                      <a:pt x="1" y="1"/>
                    </a:lnTo>
                    <a:cubicBezTo>
                      <a:pt x="2" y="9"/>
                      <a:pt x="5" y="17"/>
                      <a:pt x="8" y="25"/>
                    </a:cubicBezTo>
                    <a:cubicBezTo>
                      <a:pt x="10" y="25"/>
                      <a:pt x="11" y="26"/>
                      <a:pt x="12" y="26"/>
                    </a:cubicBezTo>
                    <a:cubicBezTo>
                      <a:pt x="8" y="18"/>
                      <a:pt x="5" y="9"/>
                      <a:pt x="1"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22" name="Google Shape;14322;p57"/>
              <p:cNvSpPr/>
              <p:nvPr/>
            </p:nvSpPr>
            <p:spPr>
              <a:xfrm>
                <a:off x="3639425" y="355600"/>
                <a:ext cx="800" cy="825"/>
              </a:xfrm>
              <a:custGeom>
                <a:avLst/>
                <a:gdLst/>
                <a:ahLst/>
                <a:cxnLst/>
                <a:rect l="l" t="t" r="r" b="b"/>
                <a:pathLst>
                  <a:path w="32" h="33" extrusionOk="0">
                    <a:moveTo>
                      <a:pt x="15" y="0"/>
                    </a:moveTo>
                    <a:cubicBezTo>
                      <a:pt x="10" y="0"/>
                      <a:pt x="5" y="9"/>
                      <a:pt x="0" y="33"/>
                    </a:cubicBezTo>
                    <a:cubicBezTo>
                      <a:pt x="3" y="25"/>
                      <a:pt x="7" y="22"/>
                      <a:pt x="12" y="22"/>
                    </a:cubicBezTo>
                    <a:cubicBezTo>
                      <a:pt x="17" y="22"/>
                      <a:pt x="23" y="24"/>
                      <a:pt x="32" y="27"/>
                    </a:cubicBezTo>
                    <a:cubicBezTo>
                      <a:pt x="26" y="12"/>
                      <a:pt x="21" y="0"/>
                      <a:pt x="15"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23" name="Google Shape;14323;p57"/>
              <p:cNvSpPr/>
              <p:nvPr/>
            </p:nvSpPr>
            <p:spPr>
              <a:xfrm>
                <a:off x="3495725" y="296750"/>
                <a:ext cx="25" cy="25"/>
              </a:xfrm>
              <a:custGeom>
                <a:avLst/>
                <a:gdLst/>
                <a:ahLst/>
                <a:cxnLst/>
                <a:rect l="l" t="t" r="r" b="b"/>
                <a:pathLst>
                  <a:path w="1" h="1" extrusionOk="0">
                    <a:moveTo>
                      <a:pt x="1" y="0"/>
                    </a:move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24" name="Google Shape;14324;p57"/>
              <p:cNvSpPr/>
              <p:nvPr/>
            </p:nvSpPr>
            <p:spPr>
              <a:xfrm>
                <a:off x="3621700" y="351450"/>
                <a:ext cx="300" cy="975"/>
              </a:xfrm>
              <a:custGeom>
                <a:avLst/>
                <a:gdLst/>
                <a:ahLst/>
                <a:cxnLst/>
                <a:rect l="l" t="t" r="r" b="b"/>
                <a:pathLst>
                  <a:path w="12" h="39" extrusionOk="0">
                    <a:moveTo>
                      <a:pt x="5" y="1"/>
                    </a:moveTo>
                    <a:cubicBezTo>
                      <a:pt x="3" y="3"/>
                      <a:pt x="2" y="7"/>
                      <a:pt x="0" y="9"/>
                    </a:cubicBezTo>
                    <a:cubicBezTo>
                      <a:pt x="3" y="12"/>
                      <a:pt x="5" y="16"/>
                      <a:pt x="7" y="20"/>
                    </a:cubicBezTo>
                    <a:cubicBezTo>
                      <a:pt x="7" y="26"/>
                      <a:pt x="8" y="32"/>
                      <a:pt x="9" y="39"/>
                    </a:cubicBezTo>
                    <a:lnTo>
                      <a:pt x="12" y="39"/>
                    </a:lnTo>
                    <a:cubicBezTo>
                      <a:pt x="9" y="26"/>
                      <a:pt x="7" y="12"/>
                      <a:pt x="5"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25" name="Google Shape;14325;p57"/>
              <p:cNvSpPr/>
              <p:nvPr/>
            </p:nvSpPr>
            <p:spPr>
              <a:xfrm>
                <a:off x="3667900" y="365375"/>
                <a:ext cx="650" cy="675"/>
              </a:xfrm>
              <a:custGeom>
                <a:avLst/>
                <a:gdLst/>
                <a:ahLst/>
                <a:cxnLst/>
                <a:rect l="l" t="t" r="r" b="b"/>
                <a:pathLst>
                  <a:path w="26" h="27" extrusionOk="0">
                    <a:moveTo>
                      <a:pt x="25" y="1"/>
                    </a:moveTo>
                    <a:cubicBezTo>
                      <a:pt x="7" y="16"/>
                      <a:pt x="1" y="26"/>
                      <a:pt x="4" y="26"/>
                    </a:cubicBezTo>
                    <a:cubicBezTo>
                      <a:pt x="7" y="26"/>
                      <a:pt x="14" y="21"/>
                      <a:pt x="25" y="10"/>
                    </a:cubicBezTo>
                    <a:lnTo>
                      <a:pt x="25" y="1"/>
                    </a:ln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26" name="Google Shape;14326;p57"/>
              <p:cNvSpPr/>
              <p:nvPr/>
            </p:nvSpPr>
            <p:spPr>
              <a:xfrm>
                <a:off x="3341050" y="282450"/>
                <a:ext cx="327725" cy="116450"/>
              </a:xfrm>
              <a:custGeom>
                <a:avLst/>
                <a:gdLst/>
                <a:ahLst/>
                <a:cxnLst/>
                <a:rect l="l" t="t" r="r" b="b"/>
                <a:pathLst>
                  <a:path w="13109" h="4658" extrusionOk="0">
                    <a:moveTo>
                      <a:pt x="0" y="1"/>
                    </a:moveTo>
                    <a:cubicBezTo>
                      <a:pt x="1" y="7"/>
                      <a:pt x="4" y="13"/>
                      <a:pt x="9" y="19"/>
                    </a:cubicBezTo>
                    <a:cubicBezTo>
                      <a:pt x="23" y="61"/>
                      <a:pt x="46" y="77"/>
                      <a:pt x="74" y="77"/>
                    </a:cubicBezTo>
                    <a:cubicBezTo>
                      <a:pt x="92" y="77"/>
                      <a:pt x="111" y="71"/>
                      <a:pt x="132" y="61"/>
                    </a:cubicBezTo>
                    <a:cubicBezTo>
                      <a:pt x="141" y="101"/>
                      <a:pt x="156" y="120"/>
                      <a:pt x="176" y="120"/>
                    </a:cubicBezTo>
                    <a:cubicBezTo>
                      <a:pt x="190" y="120"/>
                      <a:pt x="208" y="110"/>
                      <a:pt x="228" y="88"/>
                    </a:cubicBezTo>
                    <a:cubicBezTo>
                      <a:pt x="230" y="89"/>
                      <a:pt x="233" y="89"/>
                      <a:pt x="235" y="89"/>
                    </a:cubicBezTo>
                    <a:cubicBezTo>
                      <a:pt x="249" y="89"/>
                      <a:pt x="264" y="84"/>
                      <a:pt x="279" y="84"/>
                    </a:cubicBezTo>
                    <a:cubicBezTo>
                      <a:pt x="299" y="84"/>
                      <a:pt x="317" y="94"/>
                      <a:pt x="327" y="139"/>
                    </a:cubicBezTo>
                    <a:cubicBezTo>
                      <a:pt x="339" y="174"/>
                      <a:pt x="358" y="183"/>
                      <a:pt x="379" y="183"/>
                    </a:cubicBezTo>
                    <a:cubicBezTo>
                      <a:pt x="401" y="183"/>
                      <a:pt x="426" y="173"/>
                      <a:pt x="450" y="173"/>
                    </a:cubicBezTo>
                    <a:cubicBezTo>
                      <a:pt x="469" y="173"/>
                      <a:pt x="487" y="180"/>
                      <a:pt x="500" y="206"/>
                    </a:cubicBezTo>
                    <a:cubicBezTo>
                      <a:pt x="529" y="220"/>
                      <a:pt x="556" y="245"/>
                      <a:pt x="584" y="263"/>
                    </a:cubicBezTo>
                    <a:cubicBezTo>
                      <a:pt x="603" y="275"/>
                      <a:pt x="623" y="284"/>
                      <a:pt x="645" y="284"/>
                    </a:cubicBezTo>
                    <a:cubicBezTo>
                      <a:pt x="656" y="284"/>
                      <a:pt x="667" y="282"/>
                      <a:pt x="680" y="277"/>
                    </a:cubicBezTo>
                    <a:cubicBezTo>
                      <a:pt x="692" y="272"/>
                      <a:pt x="706" y="269"/>
                      <a:pt x="720" y="269"/>
                    </a:cubicBezTo>
                    <a:cubicBezTo>
                      <a:pt x="812" y="269"/>
                      <a:pt x="943" y="361"/>
                      <a:pt x="1008" y="418"/>
                    </a:cubicBezTo>
                    <a:lnTo>
                      <a:pt x="1070" y="362"/>
                    </a:lnTo>
                    <a:cubicBezTo>
                      <a:pt x="1075" y="401"/>
                      <a:pt x="1085" y="416"/>
                      <a:pt x="1099" y="416"/>
                    </a:cubicBezTo>
                    <a:cubicBezTo>
                      <a:pt x="1138" y="416"/>
                      <a:pt x="1212" y="296"/>
                      <a:pt x="1307" y="274"/>
                    </a:cubicBezTo>
                    <a:cubicBezTo>
                      <a:pt x="1309" y="302"/>
                      <a:pt x="1311" y="329"/>
                      <a:pt x="1312" y="357"/>
                    </a:cubicBezTo>
                    <a:cubicBezTo>
                      <a:pt x="1328" y="337"/>
                      <a:pt x="1349" y="328"/>
                      <a:pt x="1372" y="328"/>
                    </a:cubicBezTo>
                    <a:cubicBezTo>
                      <a:pt x="1434" y="328"/>
                      <a:pt x="1506" y="394"/>
                      <a:pt x="1493" y="466"/>
                    </a:cubicBezTo>
                    <a:cubicBezTo>
                      <a:pt x="1511" y="433"/>
                      <a:pt x="1560" y="419"/>
                      <a:pt x="1629" y="419"/>
                    </a:cubicBezTo>
                    <a:cubicBezTo>
                      <a:pt x="1926" y="419"/>
                      <a:pt x="2594" y="669"/>
                      <a:pt x="2795" y="669"/>
                    </a:cubicBezTo>
                    <a:cubicBezTo>
                      <a:pt x="2821" y="669"/>
                      <a:pt x="2839" y="665"/>
                      <a:pt x="2848" y="656"/>
                    </a:cubicBezTo>
                    <a:cubicBezTo>
                      <a:pt x="2853" y="702"/>
                      <a:pt x="2864" y="724"/>
                      <a:pt x="2881" y="724"/>
                    </a:cubicBezTo>
                    <a:cubicBezTo>
                      <a:pt x="2899" y="724"/>
                      <a:pt x="2924" y="696"/>
                      <a:pt x="2955" y="645"/>
                    </a:cubicBezTo>
                    <a:cubicBezTo>
                      <a:pt x="2964" y="623"/>
                      <a:pt x="2970" y="616"/>
                      <a:pt x="2974" y="616"/>
                    </a:cubicBezTo>
                    <a:cubicBezTo>
                      <a:pt x="2984" y="616"/>
                      <a:pt x="2984" y="652"/>
                      <a:pt x="2993" y="652"/>
                    </a:cubicBezTo>
                    <a:cubicBezTo>
                      <a:pt x="2996" y="652"/>
                      <a:pt x="3001" y="647"/>
                      <a:pt x="3008" y="632"/>
                    </a:cubicBezTo>
                    <a:cubicBezTo>
                      <a:pt x="3020" y="621"/>
                      <a:pt x="3039" y="577"/>
                      <a:pt x="3048" y="577"/>
                    </a:cubicBezTo>
                    <a:lnTo>
                      <a:pt x="3048" y="577"/>
                    </a:lnTo>
                    <a:cubicBezTo>
                      <a:pt x="3055" y="577"/>
                      <a:pt x="3054" y="609"/>
                      <a:pt x="3033" y="720"/>
                    </a:cubicBezTo>
                    <a:cubicBezTo>
                      <a:pt x="3042" y="708"/>
                      <a:pt x="3048" y="703"/>
                      <a:pt x="3053" y="703"/>
                    </a:cubicBezTo>
                    <a:cubicBezTo>
                      <a:pt x="3075" y="703"/>
                      <a:pt x="3075" y="792"/>
                      <a:pt x="3096" y="792"/>
                    </a:cubicBezTo>
                    <a:cubicBezTo>
                      <a:pt x="3099" y="792"/>
                      <a:pt x="3102" y="790"/>
                      <a:pt x="3106" y="786"/>
                    </a:cubicBezTo>
                    <a:cubicBezTo>
                      <a:pt x="3108" y="812"/>
                      <a:pt x="3114" y="821"/>
                      <a:pt x="3122" y="821"/>
                    </a:cubicBezTo>
                    <a:cubicBezTo>
                      <a:pt x="3142" y="821"/>
                      <a:pt x="3175" y="765"/>
                      <a:pt x="3194" y="763"/>
                    </a:cubicBezTo>
                    <a:cubicBezTo>
                      <a:pt x="3198" y="757"/>
                      <a:pt x="3202" y="755"/>
                      <a:pt x="3205" y="755"/>
                    </a:cubicBezTo>
                    <a:cubicBezTo>
                      <a:pt x="3219" y="755"/>
                      <a:pt x="3222" y="794"/>
                      <a:pt x="3235" y="794"/>
                    </a:cubicBezTo>
                    <a:cubicBezTo>
                      <a:pt x="3243" y="794"/>
                      <a:pt x="3254" y="780"/>
                      <a:pt x="3273" y="736"/>
                    </a:cubicBezTo>
                    <a:cubicBezTo>
                      <a:pt x="3275" y="737"/>
                      <a:pt x="3277" y="738"/>
                      <a:pt x="3279" y="738"/>
                    </a:cubicBezTo>
                    <a:cubicBezTo>
                      <a:pt x="3289" y="738"/>
                      <a:pt x="3301" y="727"/>
                      <a:pt x="3310" y="727"/>
                    </a:cubicBezTo>
                    <a:cubicBezTo>
                      <a:pt x="3320" y="727"/>
                      <a:pt x="3327" y="740"/>
                      <a:pt x="3322" y="795"/>
                    </a:cubicBezTo>
                    <a:cubicBezTo>
                      <a:pt x="3341" y="876"/>
                      <a:pt x="3486" y="994"/>
                      <a:pt x="3497" y="1061"/>
                    </a:cubicBezTo>
                    <a:cubicBezTo>
                      <a:pt x="3527" y="985"/>
                      <a:pt x="3542" y="961"/>
                      <a:pt x="3551" y="961"/>
                    </a:cubicBezTo>
                    <a:cubicBezTo>
                      <a:pt x="3565" y="961"/>
                      <a:pt x="3559" y="1028"/>
                      <a:pt x="3567" y="1031"/>
                    </a:cubicBezTo>
                    <a:cubicBezTo>
                      <a:pt x="3574" y="1050"/>
                      <a:pt x="3577" y="1072"/>
                      <a:pt x="3572" y="1094"/>
                    </a:cubicBezTo>
                    <a:cubicBezTo>
                      <a:pt x="3580" y="1060"/>
                      <a:pt x="3582" y="1051"/>
                      <a:pt x="3583" y="1051"/>
                    </a:cubicBezTo>
                    <a:lnTo>
                      <a:pt x="3583" y="1051"/>
                    </a:lnTo>
                    <a:cubicBezTo>
                      <a:pt x="3583" y="1051"/>
                      <a:pt x="3581" y="1060"/>
                      <a:pt x="3583" y="1060"/>
                    </a:cubicBezTo>
                    <a:cubicBezTo>
                      <a:pt x="3583" y="1060"/>
                      <a:pt x="3585" y="1057"/>
                      <a:pt x="3589" y="1045"/>
                    </a:cubicBezTo>
                    <a:lnTo>
                      <a:pt x="3589" y="1045"/>
                    </a:lnTo>
                    <a:cubicBezTo>
                      <a:pt x="3584" y="1083"/>
                      <a:pt x="3584" y="1116"/>
                      <a:pt x="3601" y="1116"/>
                    </a:cubicBezTo>
                    <a:cubicBezTo>
                      <a:pt x="3602" y="1116"/>
                      <a:pt x="3603" y="1116"/>
                      <a:pt x="3605" y="1115"/>
                    </a:cubicBezTo>
                    <a:lnTo>
                      <a:pt x="3605" y="1115"/>
                    </a:lnTo>
                    <a:cubicBezTo>
                      <a:pt x="3611" y="1122"/>
                      <a:pt x="3605" y="1189"/>
                      <a:pt x="3617" y="1189"/>
                    </a:cubicBezTo>
                    <a:cubicBezTo>
                      <a:pt x="3619" y="1189"/>
                      <a:pt x="3621" y="1188"/>
                      <a:pt x="3624" y="1184"/>
                    </a:cubicBezTo>
                    <a:cubicBezTo>
                      <a:pt x="3633" y="1169"/>
                      <a:pt x="3655" y="1112"/>
                      <a:pt x="3662" y="1112"/>
                    </a:cubicBezTo>
                    <a:cubicBezTo>
                      <a:pt x="3664" y="1112"/>
                      <a:pt x="3665" y="1114"/>
                      <a:pt x="3665" y="1120"/>
                    </a:cubicBezTo>
                    <a:cubicBezTo>
                      <a:pt x="3663" y="1147"/>
                      <a:pt x="3667" y="1150"/>
                      <a:pt x="3672" y="1150"/>
                    </a:cubicBezTo>
                    <a:cubicBezTo>
                      <a:pt x="3673" y="1150"/>
                      <a:pt x="3675" y="1150"/>
                      <a:pt x="3676" y="1150"/>
                    </a:cubicBezTo>
                    <a:cubicBezTo>
                      <a:pt x="3679" y="1150"/>
                      <a:pt x="3682" y="1151"/>
                      <a:pt x="3684" y="1160"/>
                    </a:cubicBezTo>
                    <a:cubicBezTo>
                      <a:pt x="3699" y="1130"/>
                      <a:pt x="3717" y="1091"/>
                      <a:pt x="3726" y="1091"/>
                    </a:cubicBezTo>
                    <a:cubicBezTo>
                      <a:pt x="3729" y="1091"/>
                      <a:pt x="3730" y="1095"/>
                      <a:pt x="3731" y="1105"/>
                    </a:cubicBezTo>
                    <a:cubicBezTo>
                      <a:pt x="3732" y="1105"/>
                      <a:pt x="3734" y="1104"/>
                      <a:pt x="3735" y="1104"/>
                    </a:cubicBezTo>
                    <a:cubicBezTo>
                      <a:pt x="3747" y="1104"/>
                      <a:pt x="3755" y="1118"/>
                      <a:pt x="3760" y="1153"/>
                    </a:cubicBezTo>
                    <a:cubicBezTo>
                      <a:pt x="3775" y="1187"/>
                      <a:pt x="3776" y="1282"/>
                      <a:pt x="3804" y="1282"/>
                    </a:cubicBezTo>
                    <a:cubicBezTo>
                      <a:pt x="3812" y="1282"/>
                      <a:pt x="3821" y="1276"/>
                      <a:pt x="3834" y="1259"/>
                    </a:cubicBezTo>
                    <a:cubicBezTo>
                      <a:pt x="3869" y="1281"/>
                      <a:pt x="3891" y="1317"/>
                      <a:pt x="3914" y="1317"/>
                    </a:cubicBezTo>
                    <a:cubicBezTo>
                      <a:pt x="3919" y="1317"/>
                      <a:pt x="3924" y="1315"/>
                      <a:pt x="3929" y="1311"/>
                    </a:cubicBezTo>
                    <a:cubicBezTo>
                      <a:pt x="3934" y="1314"/>
                      <a:pt x="3938" y="1314"/>
                      <a:pt x="3943" y="1314"/>
                    </a:cubicBezTo>
                    <a:cubicBezTo>
                      <a:pt x="3949" y="1314"/>
                      <a:pt x="3955" y="1313"/>
                      <a:pt x="3960" y="1313"/>
                    </a:cubicBezTo>
                    <a:cubicBezTo>
                      <a:pt x="3968" y="1313"/>
                      <a:pt x="3973" y="1317"/>
                      <a:pt x="3974" y="1335"/>
                    </a:cubicBezTo>
                    <a:cubicBezTo>
                      <a:pt x="3982" y="1342"/>
                      <a:pt x="3989" y="1346"/>
                      <a:pt x="4000" y="1346"/>
                    </a:cubicBezTo>
                    <a:cubicBezTo>
                      <a:pt x="4015" y="1346"/>
                      <a:pt x="4038" y="1338"/>
                      <a:pt x="4079" y="1321"/>
                    </a:cubicBezTo>
                    <a:cubicBezTo>
                      <a:pt x="4091" y="1300"/>
                      <a:pt x="4100" y="1291"/>
                      <a:pt x="4108" y="1291"/>
                    </a:cubicBezTo>
                    <a:cubicBezTo>
                      <a:pt x="4129" y="1291"/>
                      <a:pt x="4139" y="1359"/>
                      <a:pt x="4172" y="1359"/>
                    </a:cubicBezTo>
                    <a:cubicBezTo>
                      <a:pt x="4183" y="1359"/>
                      <a:pt x="4196" y="1352"/>
                      <a:pt x="4213" y="1333"/>
                    </a:cubicBezTo>
                    <a:cubicBezTo>
                      <a:pt x="4215" y="1333"/>
                      <a:pt x="4217" y="1333"/>
                      <a:pt x="4219" y="1333"/>
                    </a:cubicBezTo>
                    <a:cubicBezTo>
                      <a:pt x="4281" y="1333"/>
                      <a:pt x="4348" y="1389"/>
                      <a:pt x="4434" y="1465"/>
                    </a:cubicBezTo>
                    <a:cubicBezTo>
                      <a:pt x="4473" y="1484"/>
                      <a:pt x="4506" y="1500"/>
                      <a:pt x="4535" y="1511"/>
                    </a:cubicBezTo>
                    <a:cubicBezTo>
                      <a:pt x="4535" y="1507"/>
                      <a:pt x="4537" y="1504"/>
                      <a:pt x="4540" y="1504"/>
                    </a:cubicBezTo>
                    <a:cubicBezTo>
                      <a:pt x="4543" y="1504"/>
                      <a:pt x="4547" y="1507"/>
                      <a:pt x="4551" y="1516"/>
                    </a:cubicBezTo>
                    <a:cubicBezTo>
                      <a:pt x="4555" y="1519"/>
                      <a:pt x="4559" y="1520"/>
                      <a:pt x="4563" y="1520"/>
                    </a:cubicBezTo>
                    <a:cubicBezTo>
                      <a:pt x="4586" y="1529"/>
                      <a:pt x="4610" y="1534"/>
                      <a:pt x="4634" y="1535"/>
                    </a:cubicBezTo>
                    <a:cubicBezTo>
                      <a:pt x="4648" y="1539"/>
                      <a:pt x="4661" y="1545"/>
                      <a:pt x="4672" y="1556"/>
                    </a:cubicBezTo>
                    <a:cubicBezTo>
                      <a:pt x="4683" y="1545"/>
                      <a:pt x="4693" y="1540"/>
                      <a:pt x="4703" y="1540"/>
                    </a:cubicBezTo>
                    <a:cubicBezTo>
                      <a:pt x="4742" y="1540"/>
                      <a:pt x="4768" y="1620"/>
                      <a:pt x="4828" y="1620"/>
                    </a:cubicBezTo>
                    <a:cubicBezTo>
                      <a:pt x="4833" y="1620"/>
                      <a:pt x="4839" y="1619"/>
                      <a:pt x="4845" y="1618"/>
                    </a:cubicBezTo>
                    <a:cubicBezTo>
                      <a:pt x="4846" y="1618"/>
                      <a:pt x="4847" y="1618"/>
                      <a:pt x="4848" y="1618"/>
                    </a:cubicBezTo>
                    <a:cubicBezTo>
                      <a:pt x="4877" y="1618"/>
                      <a:pt x="4935" y="1513"/>
                      <a:pt x="4971" y="1513"/>
                    </a:cubicBezTo>
                    <a:cubicBezTo>
                      <a:pt x="4985" y="1513"/>
                      <a:pt x="4995" y="1528"/>
                      <a:pt x="4999" y="1570"/>
                    </a:cubicBezTo>
                    <a:cubicBezTo>
                      <a:pt x="5043" y="1617"/>
                      <a:pt x="5116" y="1576"/>
                      <a:pt x="5166" y="1665"/>
                    </a:cubicBezTo>
                    <a:cubicBezTo>
                      <a:pt x="5175" y="1685"/>
                      <a:pt x="5186" y="1692"/>
                      <a:pt x="5197" y="1692"/>
                    </a:cubicBezTo>
                    <a:cubicBezTo>
                      <a:pt x="5223" y="1692"/>
                      <a:pt x="5252" y="1662"/>
                      <a:pt x="5270" y="1662"/>
                    </a:cubicBezTo>
                    <a:cubicBezTo>
                      <a:pt x="5278" y="1662"/>
                      <a:pt x="5284" y="1667"/>
                      <a:pt x="5287" y="1683"/>
                    </a:cubicBezTo>
                    <a:cubicBezTo>
                      <a:pt x="5290" y="1692"/>
                      <a:pt x="5295" y="1695"/>
                      <a:pt x="5300" y="1695"/>
                    </a:cubicBezTo>
                    <a:cubicBezTo>
                      <a:pt x="5322" y="1695"/>
                      <a:pt x="5357" y="1623"/>
                      <a:pt x="5372" y="1605"/>
                    </a:cubicBezTo>
                    <a:cubicBezTo>
                      <a:pt x="5393" y="1619"/>
                      <a:pt x="5395" y="1633"/>
                      <a:pt x="5400" y="1633"/>
                    </a:cubicBezTo>
                    <a:cubicBezTo>
                      <a:pt x="5401" y="1633"/>
                      <a:pt x="5401" y="1633"/>
                      <a:pt x="5403" y="1632"/>
                    </a:cubicBezTo>
                    <a:lnTo>
                      <a:pt x="5403" y="1632"/>
                    </a:lnTo>
                    <a:cubicBezTo>
                      <a:pt x="5402" y="1640"/>
                      <a:pt x="5403" y="1643"/>
                      <a:pt x="5405" y="1643"/>
                    </a:cubicBezTo>
                    <a:cubicBezTo>
                      <a:pt x="5410" y="1643"/>
                      <a:pt x="5425" y="1624"/>
                      <a:pt x="5446" y="1624"/>
                    </a:cubicBezTo>
                    <a:cubicBezTo>
                      <a:pt x="5450" y="1624"/>
                      <a:pt x="5453" y="1624"/>
                      <a:pt x="5457" y="1626"/>
                    </a:cubicBezTo>
                    <a:cubicBezTo>
                      <a:pt x="5463" y="1659"/>
                      <a:pt x="5468" y="1713"/>
                      <a:pt x="5493" y="1713"/>
                    </a:cubicBezTo>
                    <a:cubicBezTo>
                      <a:pt x="5501" y="1713"/>
                      <a:pt x="5513" y="1706"/>
                      <a:pt x="5527" y="1689"/>
                    </a:cubicBezTo>
                    <a:cubicBezTo>
                      <a:pt x="5557" y="1709"/>
                      <a:pt x="5594" y="1740"/>
                      <a:pt x="5650" y="1740"/>
                    </a:cubicBezTo>
                    <a:cubicBezTo>
                      <a:pt x="5656" y="1740"/>
                      <a:pt x="5662" y="1739"/>
                      <a:pt x="5669" y="1739"/>
                    </a:cubicBezTo>
                    <a:cubicBezTo>
                      <a:pt x="5730" y="1816"/>
                      <a:pt x="5778" y="1849"/>
                      <a:pt x="5816" y="1849"/>
                    </a:cubicBezTo>
                    <a:cubicBezTo>
                      <a:pt x="5839" y="1849"/>
                      <a:pt x="5859" y="1837"/>
                      <a:pt x="5876" y="1815"/>
                    </a:cubicBezTo>
                    <a:cubicBezTo>
                      <a:pt x="5878" y="1810"/>
                      <a:pt x="5882" y="1806"/>
                      <a:pt x="5886" y="1802"/>
                    </a:cubicBezTo>
                    <a:cubicBezTo>
                      <a:pt x="5886" y="1791"/>
                      <a:pt x="5889" y="1778"/>
                      <a:pt x="5898" y="1774"/>
                    </a:cubicBezTo>
                    <a:cubicBezTo>
                      <a:pt x="5901" y="1768"/>
                      <a:pt x="5905" y="1765"/>
                      <a:pt x="5908" y="1765"/>
                    </a:cubicBezTo>
                    <a:cubicBezTo>
                      <a:pt x="5928" y="1765"/>
                      <a:pt x="5944" y="1868"/>
                      <a:pt x="6020" y="1894"/>
                    </a:cubicBezTo>
                    <a:cubicBezTo>
                      <a:pt x="6042" y="1896"/>
                      <a:pt x="6061" y="1897"/>
                      <a:pt x="6079" y="1897"/>
                    </a:cubicBezTo>
                    <a:cubicBezTo>
                      <a:pt x="6108" y="1897"/>
                      <a:pt x="6131" y="1895"/>
                      <a:pt x="6149" y="1895"/>
                    </a:cubicBezTo>
                    <a:cubicBezTo>
                      <a:pt x="6167" y="1895"/>
                      <a:pt x="6179" y="1897"/>
                      <a:pt x="6185" y="1904"/>
                    </a:cubicBezTo>
                    <a:cubicBezTo>
                      <a:pt x="6196" y="1912"/>
                      <a:pt x="6191" y="1938"/>
                      <a:pt x="6185" y="1938"/>
                    </a:cubicBezTo>
                    <a:cubicBezTo>
                      <a:pt x="6182" y="1938"/>
                      <a:pt x="6179" y="1932"/>
                      <a:pt x="6177" y="1916"/>
                    </a:cubicBezTo>
                    <a:cubicBezTo>
                      <a:pt x="6170" y="1922"/>
                      <a:pt x="6163" y="1925"/>
                      <a:pt x="6157" y="1925"/>
                    </a:cubicBezTo>
                    <a:cubicBezTo>
                      <a:pt x="6139" y="1925"/>
                      <a:pt x="6125" y="1908"/>
                      <a:pt x="6121" y="1908"/>
                    </a:cubicBezTo>
                    <a:lnTo>
                      <a:pt x="6121" y="1908"/>
                    </a:lnTo>
                    <a:cubicBezTo>
                      <a:pt x="6117" y="1908"/>
                      <a:pt x="6119" y="1920"/>
                      <a:pt x="6133" y="1965"/>
                    </a:cubicBezTo>
                    <a:cubicBezTo>
                      <a:pt x="6166" y="2005"/>
                      <a:pt x="6213" y="1988"/>
                      <a:pt x="6256" y="2031"/>
                    </a:cubicBezTo>
                    <a:cubicBezTo>
                      <a:pt x="6299" y="1998"/>
                      <a:pt x="6340" y="1984"/>
                      <a:pt x="6384" y="1984"/>
                    </a:cubicBezTo>
                    <a:cubicBezTo>
                      <a:pt x="6409" y="1984"/>
                      <a:pt x="6435" y="1988"/>
                      <a:pt x="6463" y="1997"/>
                    </a:cubicBezTo>
                    <a:cubicBezTo>
                      <a:pt x="6503" y="1998"/>
                      <a:pt x="6498" y="2245"/>
                      <a:pt x="6548" y="2252"/>
                    </a:cubicBezTo>
                    <a:cubicBezTo>
                      <a:pt x="6599" y="2259"/>
                      <a:pt x="6650" y="2285"/>
                      <a:pt x="6704" y="2329"/>
                    </a:cubicBezTo>
                    <a:cubicBezTo>
                      <a:pt x="6761" y="2335"/>
                      <a:pt x="6749" y="2541"/>
                      <a:pt x="6779" y="2541"/>
                    </a:cubicBezTo>
                    <a:cubicBezTo>
                      <a:pt x="6782" y="2541"/>
                      <a:pt x="6787" y="2537"/>
                      <a:pt x="6792" y="2530"/>
                    </a:cubicBezTo>
                    <a:cubicBezTo>
                      <a:pt x="6807" y="2552"/>
                      <a:pt x="6827" y="2576"/>
                      <a:pt x="6845" y="2576"/>
                    </a:cubicBezTo>
                    <a:cubicBezTo>
                      <a:pt x="6854" y="2576"/>
                      <a:pt x="6862" y="2571"/>
                      <a:pt x="6868" y="2558"/>
                    </a:cubicBezTo>
                    <a:cubicBezTo>
                      <a:pt x="6800" y="2522"/>
                      <a:pt x="6875" y="2486"/>
                      <a:pt x="6932" y="2486"/>
                    </a:cubicBezTo>
                    <a:cubicBezTo>
                      <a:pt x="6979" y="2486"/>
                      <a:pt x="7013" y="2510"/>
                      <a:pt x="6946" y="2577"/>
                    </a:cubicBezTo>
                    <a:cubicBezTo>
                      <a:pt x="6957" y="2568"/>
                      <a:pt x="6969" y="2564"/>
                      <a:pt x="6981" y="2564"/>
                    </a:cubicBezTo>
                    <a:cubicBezTo>
                      <a:pt x="7005" y="2564"/>
                      <a:pt x="7031" y="2577"/>
                      <a:pt x="7068" y="2586"/>
                    </a:cubicBezTo>
                    <a:cubicBezTo>
                      <a:pt x="7104" y="2645"/>
                      <a:pt x="7147" y="2659"/>
                      <a:pt x="7192" y="2659"/>
                    </a:cubicBezTo>
                    <a:cubicBezTo>
                      <a:pt x="7235" y="2659"/>
                      <a:pt x="7280" y="2646"/>
                      <a:pt x="7324" y="2646"/>
                    </a:cubicBezTo>
                    <a:cubicBezTo>
                      <a:pt x="7348" y="2646"/>
                      <a:pt x="7372" y="2650"/>
                      <a:pt x="7395" y="2663"/>
                    </a:cubicBezTo>
                    <a:cubicBezTo>
                      <a:pt x="7441" y="2687"/>
                      <a:pt x="7628" y="2733"/>
                      <a:pt x="7637" y="2735"/>
                    </a:cubicBezTo>
                    <a:cubicBezTo>
                      <a:pt x="7675" y="2746"/>
                      <a:pt x="7700" y="2750"/>
                      <a:pt x="7715" y="2750"/>
                    </a:cubicBezTo>
                    <a:cubicBezTo>
                      <a:pt x="7730" y="2750"/>
                      <a:pt x="7736" y="2746"/>
                      <a:pt x="7735" y="2740"/>
                    </a:cubicBezTo>
                    <a:lnTo>
                      <a:pt x="7735" y="2740"/>
                    </a:lnTo>
                    <a:cubicBezTo>
                      <a:pt x="7779" y="2741"/>
                      <a:pt x="7828" y="2741"/>
                      <a:pt x="7870" y="2797"/>
                    </a:cubicBezTo>
                    <a:cubicBezTo>
                      <a:pt x="7912" y="2828"/>
                      <a:pt x="7960" y="2850"/>
                      <a:pt x="8011" y="2861"/>
                    </a:cubicBezTo>
                    <a:cubicBezTo>
                      <a:pt x="8066" y="2878"/>
                      <a:pt x="8126" y="2888"/>
                      <a:pt x="8190" y="2907"/>
                    </a:cubicBezTo>
                    <a:cubicBezTo>
                      <a:pt x="8241" y="2907"/>
                      <a:pt x="8277" y="2945"/>
                      <a:pt x="8315" y="2951"/>
                    </a:cubicBezTo>
                    <a:cubicBezTo>
                      <a:pt x="8325" y="2988"/>
                      <a:pt x="8342" y="2993"/>
                      <a:pt x="8359" y="2993"/>
                    </a:cubicBezTo>
                    <a:cubicBezTo>
                      <a:pt x="8365" y="2993"/>
                      <a:pt x="8370" y="2992"/>
                      <a:pt x="8375" y="2992"/>
                    </a:cubicBezTo>
                    <a:cubicBezTo>
                      <a:pt x="8386" y="2992"/>
                      <a:pt x="8396" y="2994"/>
                      <a:pt x="8403" y="3007"/>
                    </a:cubicBezTo>
                    <a:cubicBezTo>
                      <a:pt x="8414" y="3018"/>
                      <a:pt x="8422" y="3032"/>
                      <a:pt x="8425" y="3048"/>
                    </a:cubicBezTo>
                    <a:cubicBezTo>
                      <a:pt x="8413" y="3060"/>
                      <a:pt x="8417" y="3080"/>
                      <a:pt x="8432" y="3088"/>
                    </a:cubicBezTo>
                    <a:cubicBezTo>
                      <a:pt x="8437" y="3125"/>
                      <a:pt x="8437" y="3160"/>
                      <a:pt x="8446" y="3160"/>
                    </a:cubicBezTo>
                    <a:cubicBezTo>
                      <a:pt x="8449" y="3160"/>
                      <a:pt x="8454" y="3156"/>
                      <a:pt x="8460" y="3145"/>
                    </a:cubicBezTo>
                    <a:cubicBezTo>
                      <a:pt x="8494" y="3123"/>
                      <a:pt x="8505" y="3106"/>
                      <a:pt x="8499" y="3106"/>
                    </a:cubicBezTo>
                    <a:lnTo>
                      <a:pt x="8499" y="3106"/>
                    </a:lnTo>
                    <a:cubicBezTo>
                      <a:pt x="8497" y="3106"/>
                      <a:pt x="8489" y="3111"/>
                      <a:pt x="8479" y="3122"/>
                    </a:cubicBezTo>
                    <a:lnTo>
                      <a:pt x="8479" y="3122"/>
                    </a:lnTo>
                    <a:cubicBezTo>
                      <a:pt x="8484" y="3116"/>
                      <a:pt x="8488" y="3110"/>
                      <a:pt x="8492" y="3104"/>
                    </a:cubicBezTo>
                    <a:lnTo>
                      <a:pt x="8494" y="3104"/>
                    </a:lnTo>
                    <a:cubicBezTo>
                      <a:pt x="8589" y="3117"/>
                      <a:pt x="8768" y="3174"/>
                      <a:pt x="8870" y="3219"/>
                    </a:cubicBezTo>
                    <a:cubicBezTo>
                      <a:pt x="8961" y="3259"/>
                      <a:pt x="9017" y="3267"/>
                      <a:pt x="9063" y="3267"/>
                    </a:cubicBezTo>
                    <a:cubicBezTo>
                      <a:pt x="9097" y="3267"/>
                      <a:pt x="9125" y="3263"/>
                      <a:pt x="9158" y="3263"/>
                    </a:cubicBezTo>
                    <a:cubicBezTo>
                      <a:pt x="9205" y="3263"/>
                      <a:pt x="9260" y="3271"/>
                      <a:pt x="9352" y="3311"/>
                    </a:cubicBezTo>
                    <a:cubicBezTo>
                      <a:pt x="9325" y="3281"/>
                      <a:pt x="9325" y="3235"/>
                      <a:pt x="9352" y="3205"/>
                    </a:cubicBezTo>
                    <a:cubicBezTo>
                      <a:pt x="9360" y="3246"/>
                      <a:pt x="9400" y="3273"/>
                      <a:pt x="9437" y="3273"/>
                    </a:cubicBezTo>
                    <a:cubicBezTo>
                      <a:pt x="9457" y="3273"/>
                      <a:pt x="9477" y="3265"/>
                      <a:pt x="9489" y="3247"/>
                    </a:cubicBezTo>
                    <a:cubicBezTo>
                      <a:pt x="9614" y="3314"/>
                      <a:pt x="10062" y="3431"/>
                      <a:pt x="10071" y="3483"/>
                    </a:cubicBezTo>
                    <a:cubicBezTo>
                      <a:pt x="10070" y="3472"/>
                      <a:pt x="10067" y="3459"/>
                      <a:pt x="10065" y="3446"/>
                    </a:cubicBezTo>
                    <a:lnTo>
                      <a:pt x="10065" y="3446"/>
                    </a:lnTo>
                    <a:cubicBezTo>
                      <a:pt x="10077" y="3448"/>
                      <a:pt x="10085" y="3496"/>
                      <a:pt x="10104" y="3533"/>
                    </a:cubicBezTo>
                    <a:cubicBezTo>
                      <a:pt x="10104" y="3535"/>
                      <a:pt x="10102" y="3535"/>
                      <a:pt x="10102" y="3540"/>
                    </a:cubicBezTo>
                    <a:cubicBezTo>
                      <a:pt x="10100" y="3550"/>
                      <a:pt x="10101" y="3554"/>
                      <a:pt x="10102" y="3554"/>
                    </a:cubicBezTo>
                    <a:cubicBezTo>
                      <a:pt x="10103" y="3554"/>
                      <a:pt x="10106" y="3550"/>
                      <a:pt x="10109" y="3543"/>
                    </a:cubicBezTo>
                    <a:cubicBezTo>
                      <a:pt x="10109" y="3544"/>
                      <a:pt x="10109" y="3546"/>
                      <a:pt x="10110" y="3546"/>
                    </a:cubicBezTo>
                    <a:cubicBezTo>
                      <a:pt x="10140" y="3566"/>
                      <a:pt x="10155" y="3573"/>
                      <a:pt x="10161" y="3573"/>
                    </a:cubicBezTo>
                    <a:cubicBezTo>
                      <a:pt x="10176" y="3573"/>
                      <a:pt x="10139" y="3532"/>
                      <a:pt x="10117" y="3525"/>
                    </a:cubicBezTo>
                    <a:cubicBezTo>
                      <a:pt x="10143" y="3464"/>
                      <a:pt x="10192" y="3327"/>
                      <a:pt x="10218" y="3327"/>
                    </a:cubicBezTo>
                    <a:cubicBezTo>
                      <a:pt x="10220" y="3327"/>
                      <a:pt x="10223" y="3329"/>
                      <a:pt x="10225" y="3332"/>
                    </a:cubicBezTo>
                    <a:cubicBezTo>
                      <a:pt x="10239" y="3343"/>
                      <a:pt x="10249" y="3389"/>
                      <a:pt x="10277" y="3389"/>
                    </a:cubicBezTo>
                    <a:cubicBezTo>
                      <a:pt x="10284" y="3389"/>
                      <a:pt x="10292" y="3386"/>
                      <a:pt x="10301" y="3379"/>
                    </a:cubicBezTo>
                    <a:lnTo>
                      <a:pt x="10301" y="3379"/>
                    </a:lnTo>
                    <a:cubicBezTo>
                      <a:pt x="10271" y="3401"/>
                      <a:pt x="10857" y="3637"/>
                      <a:pt x="11008" y="3637"/>
                    </a:cubicBezTo>
                    <a:cubicBezTo>
                      <a:pt x="11011" y="3637"/>
                      <a:pt x="11014" y="3637"/>
                      <a:pt x="11016" y="3637"/>
                    </a:cubicBezTo>
                    <a:lnTo>
                      <a:pt x="11034" y="3645"/>
                    </a:lnTo>
                    <a:cubicBezTo>
                      <a:pt x="11056" y="3811"/>
                      <a:pt x="11326" y="3926"/>
                      <a:pt x="11363" y="3926"/>
                    </a:cubicBezTo>
                    <a:cubicBezTo>
                      <a:pt x="11363" y="3926"/>
                      <a:pt x="11364" y="3926"/>
                      <a:pt x="11364" y="3926"/>
                    </a:cubicBezTo>
                    <a:cubicBezTo>
                      <a:pt x="11397" y="3926"/>
                      <a:pt x="11429" y="3953"/>
                      <a:pt x="11455" y="3978"/>
                    </a:cubicBezTo>
                    <a:cubicBezTo>
                      <a:pt x="11509" y="4028"/>
                      <a:pt x="12005" y="4178"/>
                      <a:pt x="12011" y="4211"/>
                    </a:cubicBezTo>
                    <a:cubicBezTo>
                      <a:pt x="12036" y="4215"/>
                      <a:pt x="12046" y="4212"/>
                      <a:pt x="12090" y="4261"/>
                    </a:cubicBezTo>
                    <a:cubicBezTo>
                      <a:pt x="12117" y="4272"/>
                      <a:pt x="12147" y="4312"/>
                      <a:pt x="12206" y="4312"/>
                    </a:cubicBezTo>
                    <a:cubicBezTo>
                      <a:pt x="12207" y="4312"/>
                      <a:pt x="12208" y="4312"/>
                      <a:pt x="12209" y="4312"/>
                    </a:cubicBezTo>
                    <a:cubicBezTo>
                      <a:pt x="12253" y="4376"/>
                      <a:pt x="12346" y="4331"/>
                      <a:pt x="12431" y="4425"/>
                    </a:cubicBezTo>
                    <a:cubicBezTo>
                      <a:pt x="12510" y="4467"/>
                      <a:pt x="12569" y="4491"/>
                      <a:pt x="12609" y="4509"/>
                    </a:cubicBezTo>
                    <a:cubicBezTo>
                      <a:pt x="12616" y="4506"/>
                      <a:pt x="12621" y="4504"/>
                      <a:pt x="12630" y="4501"/>
                    </a:cubicBezTo>
                    <a:cubicBezTo>
                      <a:pt x="12678" y="4534"/>
                      <a:pt x="12702" y="4543"/>
                      <a:pt x="12716" y="4543"/>
                    </a:cubicBezTo>
                    <a:cubicBezTo>
                      <a:pt x="12728" y="4543"/>
                      <a:pt x="12732" y="4536"/>
                      <a:pt x="12735" y="4533"/>
                    </a:cubicBezTo>
                    <a:cubicBezTo>
                      <a:pt x="12736" y="4533"/>
                      <a:pt x="12736" y="4533"/>
                      <a:pt x="12736" y="4533"/>
                    </a:cubicBezTo>
                    <a:cubicBezTo>
                      <a:pt x="12740" y="4533"/>
                      <a:pt x="12753" y="4519"/>
                      <a:pt x="12798" y="4519"/>
                    </a:cubicBezTo>
                    <a:cubicBezTo>
                      <a:pt x="12819" y="4519"/>
                      <a:pt x="12846" y="4522"/>
                      <a:pt x="12883" y="4530"/>
                    </a:cubicBezTo>
                    <a:cubicBezTo>
                      <a:pt x="12899" y="4546"/>
                      <a:pt x="12917" y="4547"/>
                      <a:pt x="12935" y="4547"/>
                    </a:cubicBezTo>
                    <a:cubicBezTo>
                      <a:pt x="12939" y="4547"/>
                      <a:pt x="12942" y="4547"/>
                      <a:pt x="12946" y="4547"/>
                    </a:cubicBezTo>
                    <a:cubicBezTo>
                      <a:pt x="12963" y="4547"/>
                      <a:pt x="12979" y="4549"/>
                      <a:pt x="12991" y="4563"/>
                    </a:cubicBezTo>
                    <a:cubicBezTo>
                      <a:pt x="13001" y="4556"/>
                      <a:pt x="13009" y="4553"/>
                      <a:pt x="13017" y="4553"/>
                    </a:cubicBezTo>
                    <a:cubicBezTo>
                      <a:pt x="13043" y="4553"/>
                      <a:pt x="13058" y="4589"/>
                      <a:pt x="13073" y="4621"/>
                    </a:cubicBezTo>
                    <a:cubicBezTo>
                      <a:pt x="13075" y="4637"/>
                      <a:pt x="13085" y="4651"/>
                      <a:pt x="13099" y="4658"/>
                    </a:cubicBezTo>
                    <a:lnTo>
                      <a:pt x="13108" y="3588"/>
                    </a:lnTo>
                    <a:lnTo>
                      <a:pt x="13098" y="3585"/>
                    </a:lnTo>
                    <a:lnTo>
                      <a:pt x="13099" y="3352"/>
                    </a:lnTo>
                    <a:cubicBezTo>
                      <a:pt x="13081" y="3346"/>
                      <a:pt x="13060" y="3337"/>
                      <a:pt x="13032" y="3325"/>
                    </a:cubicBezTo>
                    <a:cubicBezTo>
                      <a:pt x="13014" y="3286"/>
                      <a:pt x="12999" y="3250"/>
                      <a:pt x="12977" y="3250"/>
                    </a:cubicBezTo>
                    <a:cubicBezTo>
                      <a:pt x="12969" y="3250"/>
                      <a:pt x="12960" y="3254"/>
                      <a:pt x="12949" y="3266"/>
                    </a:cubicBezTo>
                    <a:cubicBezTo>
                      <a:pt x="12945" y="3260"/>
                      <a:pt x="12941" y="3258"/>
                      <a:pt x="12936" y="3258"/>
                    </a:cubicBezTo>
                    <a:cubicBezTo>
                      <a:pt x="12919" y="3258"/>
                      <a:pt x="12897" y="3282"/>
                      <a:pt x="12882" y="3282"/>
                    </a:cubicBezTo>
                    <a:cubicBezTo>
                      <a:pt x="12878" y="3282"/>
                      <a:pt x="12874" y="3280"/>
                      <a:pt x="12871" y="3275"/>
                    </a:cubicBezTo>
                    <a:cubicBezTo>
                      <a:pt x="12836" y="3285"/>
                      <a:pt x="12806" y="3296"/>
                      <a:pt x="12783" y="3296"/>
                    </a:cubicBezTo>
                    <a:cubicBezTo>
                      <a:pt x="12753" y="3296"/>
                      <a:pt x="12732" y="3279"/>
                      <a:pt x="12721" y="3221"/>
                    </a:cubicBezTo>
                    <a:cubicBezTo>
                      <a:pt x="12677" y="3217"/>
                      <a:pt x="12641" y="3189"/>
                      <a:pt x="12575" y="3163"/>
                    </a:cubicBezTo>
                    <a:cubicBezTo>
                      <a:pt x="12557" y="3178"/>
                      <a:pt x="12540" y="3188"/>
                      <a:pt x="12523" y="3188"/>
                    </a:cubicBezTo>
                    <a:cubicBezTo>
                      <a:pt x="12498" y="3188"/>
                      <a:pt x="12475" y="3166"/>
                      <a:pt x="12457" y="3108"/>
                    </a:cubicBezTo>
                    <a:cubicBezTo>
                      <a:pt x="12443" y="3116"/>
                      <a:pt x="12430" y="3119"/>
                      <a:pt x="12418" y="3119"/>
                    </a:cubicBezTo>
                    <a:cubicBezTo>
                      <a:pt x="12373" y="3119"/>
                      <a:pt x="12331" y="3077"/>
                      <a:pt x="12276" y="3051"/>
                    </a:cubicBezTo>
                    <a:cubicBezTo>
                      <a:pt x="12165" y="3025"/>
                      <a:pt x="12102" y="2953"/>
                      <a:pt x="12046" y="2953"/>
                    </a:cubicBezTo>
                    <a:cubicBezTo>
                      <a:pt x="12035" y="2953"/>
                      <a:pt x="12024" y="2956"/>
                      <a:pt x="12013" y="2963"/>
                    </a:cubicBezTo>
                    <a:cubicBezTo>
                      <a:pt x="11996" y="2962"/>
                      <a:pt x="11981" y="2958"/>
                      <a:pt x="11967" y="2953"/>
                    </a:cubicBezTo>
                    <a:lnTo>
                      <a:pt x="11967" y="2953"/>
                    </a:lnTo>
                    <a:cubicBezTo>
                      <a:pt x="11975" y="2977"/>
                      <a:pt x="11981" y="3008"/>
                      <a:pt x="11982" y="3009"/>
                    </a:cubicBezTo>
                    <a:lnTo>
                      <a:pt x="11982" y="3009"/>
                    </a:lnTo>
                    <a:cubicBezTo>
                      <a:pt x="11980" y="3020"/>
                      <a:pt x="11977" y="3030"/>
                      <a:pt x="11968" y="3030"/>
                    </a:cubicBezTo>
                    <a:cubicBezTo>
                      <a:pt x="11960" y="3030"/>
                      <a:pt x="11945" y="3020"/>
                      <a:pt x="11917" y="2988"/>
                    </a:cubicBezTo>
                    <a:cubicBezTo>
                      <a:pt x="11903" y="2984"/>
                      <a:pt x="11894" y="2934"/>
                      <a:pt x="11869" y="2934"/>
                    </a:cubicBezTo>
                    <a:cubicBezTo>
                      <a:pt x="11867" y="2934"/>
                      <a:pt x="11865" y="2934"/>
                      <a:pt x="11862" y="2935"/>
                    </a:cubicBezTo>
                    <a:cubicBezTo>
                      <a:pt x="11839" y="2982"/>
                      <a:pt x="11822" y="2999"/>
                      <a:pt x="11808" y="2999"/>
                    </a:cubicBezTo>
                    <a:cubicBezTo>
                      <a:pt x="11790" y="2999"/>
                      <a:pt x="11776" y="2972"/>
                      <a:pt x="11761" y="2944"/>
                    </a:cubicBezTo>
                    <a:cubicBezTo>
                      <a:pt x="11757" y="2944"/>
                      <a:pt x="11753" y="2944"/>
                      <a:pt x="11749" y="2944"/>
                    </a:cubicBezTo>
                    <a:cubicBezTo>
                      <a:pt x="11712" y="2944"/>
                      <a:pt x="11673" y="2929"/>
                      <a:pt x="11631" y="2904"/>
                    </a:cubicBezTo>
                    <a:cubicBezTo>
                      <a:pt x="11590" y="2851"/>
                      <a:pt x="11518" y="2894"/>
                      <a:pt x="11460" y="2841"/>
                    </a:cubicBezTo>
                    <a:cubicBezTo>
                      <a:pt x="11418" y="2825"/>
                      <a:pt x="11385" y="2802"/>
                      <a:pt x="11353" y="2802"/>
                    </a:cubicBezTo>
                    <a:cubicBezTo>
                      <a:pt x="11336" y="2802"/>
                      <a:pt x="11320" y="2809"/>
                      <a:pt x="11303" y="2825"/>
                    </a:cubicBezTo>
                    <a:cubicBezTo>
                      <a:pt x="11295" y="2818"/>
                      <a:pt x="11287" y="2816"/>
                      <a:pt x="11279" y="2816"/>
                    </a:cubicBezTo>
                    <a:cubicBezTo>
                      <a:pt x="11272" y="2816"/>
                      <a:pt x="11265" y="2818"/>
                      <a:pt x="11259" y="2819"/>
                    </a:cubicBezTo>
                    <a:cubicBezTo>
                      <a:pt x="11253" y="2843"/>
                      <a:pt x="11251" y="2851"/>
                      <a:pt x="11250" y="2851"/>
                    </a:cubicBezTo>
                    <a:cubicBezTo>
                      <a:pt x="11248" y="2851"/>
                      <a:pt x="11249" y="2840"/>
                      <a:pt x="11249" y="2827"/>
                    </a:cubicBezTo>
                    <a:lnTo>
                      <a:pt x="11249" y="2827"/>
                    </a:lnTo>
                    <a:cubicBezTo>
                      <a:pt x="11250" y="2827"/>
                      <a:pt x="11250" y="2827"/>
                      <a:pt x="11251" y="2827"/>
                    </a:cubicBezTo>
                    <a:cubicBezTo>
                      <a:pt x="11252" y="2827"/>
                      <a:pt x="11254" y="2824"/>
                      <a:pt x="11257" y="2819"/>
                    </a:cubicBezTo>
                    <a:cubicBezTo>
                      <a:pt x="11253" y="2819"/>
                      <a:pt x="11252" y="2818"/>
                      <a:pt x="11249" y="2818"/>
                    </a:cubicBezTo>
                    <a:cubicBezTo>
                      <a:pt x="11249" y="2811"/>
                      <a:pt x="11248" y="2805"/>
                      <a:pt x="11244" y="2799"/>
                    </a:cubicBezTo>
                    <a:cubicBezTo>
                      <a:pt x="11243" y="2800"/>
                      <a:pt x="11243" y="2800"/>
                      <a:pt x="11242" y="2800"/>
                    </a:cubicBezTo>
                    <a:cubicBezTo>
                      <a:pt x="11241" y="2800"/>
                      <a:pt x="11239" y="2799"/>
                      <a:pt x="11238" y="2799"/>
                    </a:cubicBezTo>
                    <a:lnTo>
                      <a:pt x="11238" y="2799"/>
                    </a:lnTo>
                    <a:cubicBezTo>
                      <a:pt x="11239" y="2805"/>
                      <a:pt x="11240" y="2810"/>
                      <a:pt x="11242" y="2816"/>
                    </a:cubicBezTo>
                    <a:cubicBezTo>
                      <a:pt x="11238" y="2811"/>
                      <a:pt x="11236" y="2805"/>
                      <a:pt x="11235" y="2799"/>
                    </a:cubicBezTo>
                    <a:cubicBezTo>
                      <a:pt x="11229" y="2792"/>
                      <a:pt x="11225" y="2785"/>
                      <a:pt x="11222" y="2776"/>
                    </a:cubicBezTo>
                    <a:cubicBezTo>
                      <a:pt x="11224" y="2774"/>
                      <a:pt x="11225" y="2772"/>
                      <a:pt x="11226" y="2769"/>
                    </a:cubicBezTo>
                    <a:cubicBezTo>
                      <a:pt x="11225" y="2769"/>
                      <a:pt x="11224" y="2768"/>
                      <a:pt x="11223" y="2768"/>
                    </a:cubicBezTo>
                    <a:cubicBezTo>
                      <a:pt x="11222" y="2768"/>
                      <a:pt x="11221" y="2769"/>
                      <a:pt x="11220" y="2769"/>
                    </a:cubicBezTo>
                    <a:cubicBezTo>
                      <a:pt x="11214" y="2745"/>
                      <a:pt x="11205" y="2721"/>
                      <a:pt x="11192" y="2699"/>
                    </a:cubicBezTo>
                    <a:cubicBezTo>
                      <a:pt x="11061" y="2613"/>
                      <a:pt x="11046" y="2678"/>
                      <a:pt x="11041" y="2610"/>
                    </a:cubicBezTo>
                    <a:cubicBezTo>
                      <a:pt x="11045" y="2574"/>
                      <a:pt x="11041" y="2565"/>
                      <a:pt x="11034" y="2565"/>
                    </a:cubicBezTo>
                    <a:cubicBezTo>
                      <a:pt x="11027" y="2565"/>
                      <a:pt x="11018" y="2571"/>
                      <a:pt x="11008" y="2571"/>
                    </a:cubicBezTo>
                    <a:cubicBezTo>
                      <a:pt x="11000" y="2571"/>
                      <a:pt x="10991" y="2567"/>
                      <a:pt x="10983" y="2556"/>
                    </a:cubicBezTo>
                    <a:cubicBezTo>
                      <a:pt x="10969" y="2544"/>
                      <a:pt x="10958" y="2499"/>
                      <a:pt x="10930" y="2499"/>
                    </a:cubicBezTo>
                    <a:cubicBezTo>
                      <a:pt x="10923" y="2499"/>
                      <a:pt x="10915" y="2502"/>
                      <a:pt x="10906" y="2509"/>
                    </a:cubicBezTo>
                    <a:cubicBezTo>
                      <a:pt x="10904" y="2509"/>
                      <a:pt x="10902" y="2509"/>
                      <a:pt x="10901" y="2509"/>
                    </a:cubicBezTo>
                    <a:cubicBezTo>
                      <a:pt x="10868" y="2509"/>
                      <a:pt x="10856" y="2399"/>
                      <a:pt x="10809" y="2399"/>
                    </a:cubicBezTo>
                    <a:cubicBezTo>
                      <a:pt x="10802" y="2399"/>
                      <a:pt x="10795" y="2401"/>
                      <a:pt x="10787" y="2406"/>
                    </a:cubicBezTo>
                    <a:cubicBezTo>
                      <a:pt x="10724" y="2338"/>
                      <a:pt x="10672" y="2311"/>
                      <a:pt x="10627" y="2310"/>
                    </a:cubicBezTo>
                    <a:cubicBezTo>
                      <a:pt x="10596" y="2292"/>
                      <a:pt x="10577" y="2257"/>
                      <a:pt x="10556" y="2257"/>
                    </a:cubicBezTo>
                    <a:cubicBezTo>
                      <a:pt x="10550" y="2257"/>
                      <a:pt x="10544" y="2260"/>
                      <a:pt x="10538" y="2266"/>
                    </a:cubicBezTo>
                    <a:cubicBezTo>
                      <a:pt x="10525" y="2259"/>
                      <a:pt x="10514" y="2256"/>
                      <a:pt x="10503" y="2256"/>
                    </a:cubicBezTo>
                    <a:cubicBezTo>
                      <a:pt x="10482" y="2256"/>
                      <a:pt x="10463" y="2269"/>
                      <a:pt x="10432" y="2295"/>
                    </a:cubicBezTo>
                    <a:cubicBezTo>
                      <a:pt x="10422" y="2315"/>
                      <a:pt x="10415" y="2322"/>
                      <a:pt x="10409" y="2322"/>
                    </a:cubicBezTo>
                    <a:cubicBezTo>
                      <a:pt x="10397" y="2322"/>
                      <a:pt x="10390" y="2295"/>
                      <a:pt x="10372" y="2295"/>
                    </a:cubicBezTo>
                    <a:cubicBezTo>
                      <a:pt x="10367" y="2295"/>
                      <a:pt x="10360" y="2298"/>
                      <a:pt x="10352" y="2305"/>
                    </a:cubicBezTo>
                    <a:cubicBezTo>
                      <a:pt x="10323" y="2280"/>
                      <a:pt x="10273" y="2297"/>
                      <a:pt x="10212" y="2278"/>
                    </a:cubicBezTo>
                    <a:cubicBezTo>
                      <a:pt x="10105" y="2226"/>
                      <a:pt x="10065" y="2201"/>
                      <a:pt x="10052" y="2201"/>
                    </a:cubicBezTo>
                    <a:cubicBezTo>
                      <a:pt x="10044" y="2201"/>
                      <a:pt x="10046" y="2212"/>
                      <a:pt x="10049" y="2232"/>
                    </a:cubicBezTo>
                    <a:cubicBezTo>
                      <a:pt x="10046" y="2294"/>
                      <a:pt x="10056" y="2326"/>
                      <a:pt x="10054" y="2326"/>
                    </a:cubicBezTo>
                    <a:cubicBezTo>
                      <a:pt x="10053" y="2326"/>
                      <a:pt x="10042" y="2299"/>
                      <a:pt x="10004" y="2245"/>
                    </a:cubicBezTo>
                    <a:cubicBezTo>
                      <a:pt x="9918" y="2245"/>
                      <a:pt x="10140" y="1960"/>
                      <a:pt x="10220" y="1894"/>
                    </a:cubicBezTo>
                    <a:cubicBezTo>
                      <a:pt x="10213" y="1891"/>
                      <a:pt x="10207" y="1888"/>
                      <a:pt x="10196" y="1884"/>
                    </a:cubicBezTo>
                    <a:cubicBezTo>
                      <a:pt x="10170" y="1857"/>
                      <a:pt x="10110" y="1894"/>
                      <a:pt x="10039" y="1830"/>
                    </a:cubicBezTo>
                    <a:cubicBezTo>
                      <a:pt x="10005" y="1802"/>
                      <a:pt x="9975" y="1795"/>
                      <a:pt x="9951" y="1795"/>
                    </a:cubicBezTo>
                    <a:cubicBezTo>
                      <a:pt x="9927" y="1795"/>
                      <a:pt x="9908" y="1801"/>
                      <a:pt x="9895" y="1801"/>
                    </a:cubicBezTo>
                    <a:cubicBezTo>
                      <a:pt x="9884" y="1801"/>
                      <a:pt x="9876" y="1796"/>
                      <a:pt x="9874" y="1778"/>
                    </a:cubicBezTo>
                    <a:cubicBezTo>
                      <a:pt x="9850" y="1777"/>
                      <a:pt x="9839" y="1779"/>
                      <a:pt x="9795" y="1732"/>
                    </a:cubicBezTo>
                    <a:cubicBezTo>
                      <a:pt x="9769" y="1721"/>
                      <a:pt x="9739" y="1683"/>
                      <a:pt x="9681" y="1683"/>
                    </a:cubicBezTo>
                    <a:cubicBezTo>
                      <a:pt x="9679" y="1683"/>
                      <a:pt x="9677" y="1683"/>
                      <a:pt x="9675" y="1683"/>
                    </a:cubicBezTo>
                    <a:cubicBezTo>
                      <a:pt x="9631" y="1619"/>
                      <a:pt x="9538" y="1666"/>
                      <a:pt x="9453" y="1573"/>
                    </a:cubicBezTo>
                    <a:cubicBezTo>
                      <a:pt x="9374" y="1533"/>
                      <a:pt x="9315" y="1510"/>
                      <a:pt x="9274" y="1492"/>
                    </a:cubicBezTo>
                    <a:lnTo>
                      <a:pt x="9254" y="1501"/>
                    </a:lnTo>
                    <a:cubicBezTo>
                      <a:pt x="9244" y="1494"/>
                      <a:pt x="9236" y="1488"/>
                      <a:pt x="9227" y="1484"/>
                    </a:cubicBezTo>
                    <a:lnTo>
                      <a:pt x="9227" y="1484"/>
                    </a:lnTo>
                    <a:cubicBezTo>
                      <a:pt x="9237" y="1487"/>
                      <a:pt x="9246" y="1489"/>
                      <a:pt x="9256" y="1489"/>
                    </a:cubicBezTo>
                    <a:cubicBezTo>
                      <a:pt x="9260" y="1489"/>
                      <a:pt x="9263" y="1489"/>
                      <a:pt x="9267" y="1488"/>
                    </a:cubicBezTo>
                    <a:cubicBezTo>
                      <a:pt x="9244" y="1480"/>
                      <a:pt x="9224" y="1470"/>
                      <a:pt x="9204" y="1456"/>
                    </a:cubicBezTo>
                    <a:cubicBezTo>
                      <a:pt x="9197" y="1444"/>
                      <a:pt x="9192" y="1440"/>
                      <a:pt x="9190" y="1440"/>
                    </a:cubicBezTo>
                    <a:lnTo>
                      <a:pt x="9190" y="1440"/>
                    </a:lnTo>
                    <a:cubicBezTo>
                      <a:pt x="9184" y="1440"/>
                      <a:pt x="9190" y="1463"/>
                      <a:pt x="9208" y="1468"/>
                    </a:cubicBezTo>
                    <a:cubicBezTo>
                      <a:pt x="9211" y="1473"/>
                      <a:pt x="9215" y="1477"/>
                      <a:pt x="9218" y="1479"/>
                    </a:cubicBezTo>
                    <a:cubicBezTo>
                      <a:pt x="9193" y="1465"/>
                      <a:pt x="9177" y="1460"/>
                      <a:pt x="9168" y="1460"/>
                    </a:cubicBezTo>
                    <a:cubicBezTo>
                      <a:pt x="9155" y="1460"/>
                      <a:pt x="9151" y="1468"/>
                      <a:pt x="9148" y="1472"/>
                    </a:cubicBezTo>
                    <a:cubicBezTo>
                      <a:pt x="9148" y="1471"/>
                      <a:pt x="9148" y="1471"/>
                      <a:pt x="9148" y="1471"/>
                    </a:cubicBezTo>
                    <a:cubicBezTo>
                      <a:pt x="9143" y="1471"/>
                      <a:pt x="9130" y="1486"/>
                      <a:pt x="9083" y="1486"/>
                    </a:cubicBezTo>
                    <a:cubicBezTo>
                      <a:pt x="9063" y="1486"/>
                      <a:pt x="9036" y="1483"/>
                      <a:pt x="9001" y="1475"/>
                    </a:cubicBezTo>
                    <a:cubicBezTo>
                      <a:pt x="8986" y="1462"/>
                      <a:pt x="8970" y="1460"/>
                      <a:pt x="8953" y="1460"/>
                    </a:cubicBezTo>
                    <a:cubicBezTo>
                      <a:pt x="8947" y="1460"/>
                      <a:pt x="8940" y="1460"/>
                      <a:pt x="8934" y="1460"/>
                    </a:cubicBezTo>
                    <a:cubicBezTo>
                      <a:pt x="8918" y="1460"/>
                      <a:pt x="8903" y="1458"/>
                      <a:pt x="8891" y="1444"/>
                    </a:cubicBezTo>
                    <a:cubicBezTo>
                      <a:pt x="8882" y="1451"/>
                      <a:pt x="8873" y="1455"/>
                      <a:pt x="8865" y="1455"/>
                    </a:cubicBezTo>
                    <a:cubicBezTo>
                      <a:pt x="8840" y="1455"/>
                      <a:pt x="8825" y="1420"/>
                      <a:pt x="8810" y="1389"/>
                    </a:cubicBezTo>
                    <a:cubicBezTo>
                      <a:pt x="8799" y="1318"/>
                      <a:pt x="8757" y="1381"/>
                      <a:pt x="8748" y="1314"/>
                    </a:cubicBezTo>
                    <a:cubicBezTo>
                      <a:pt x="8738" y="1321"/>
                      <a:pt x="8729" y="1324"/>
                      <a:pt x="8721" y="1324"/>
                    </a:cubicBezTo>
                    <a:cubicBezTo>
                      <a:pt x="8705" y="1324"/>
                      <a:pt x="8692" y="1309"/>
                      <a:pt x="8683" y="1278"/>
                    </a:cubicBezTo>
                    <a:cubicBezTo>
                      <a:pt x="8679" y="1264"/>
                      <a:pt x="8672" y="1260"/>
                      <a:pt x="8664" y="1260"/>
                    </a:cubicBezTo>
                    <a:cubicBezTo>
                      <a:pt x="8656" y="1260"/>
                      <a:pt x="8647" y="1264"/>
                      <a:pt x="8639" y="1264"/>
                    </a:cubicBezTo>
                    <a:cubicBezTo>
                      <a:pt x="8630" y="1264"/>
                      <a:pt x="8623" y="1260"/>
                      <a:pt x="8618" y="1244"/>
                    </a:cubicBezTo>
                    <a:cubicBezTo>
                      <a:pt x="8596" y="1231"/>
                      <a:pt x="8570" y="1232"/>
                      <a:pt x="8553" y="1176"/>
                    </a:cubicBezTo>
                    <a:cubicBezTo>
                      <a:pt x="8479" y="1162"/>
                      <a:pt x="8480" y="1130"/>
                      <a:pt x="8475" y="1130"/>
                    </a:cubicBezTo>
                    <a:cubicBezTo>
                      <a:pt x="8474" y="1130"/>
                      <a:pt x="8474" y="1130"/>
                      <a:pt x="8473" y="1131"/>
                    </a:cubicBezTo>
                    <a:cubicBezTo>
                      <a:pt x="8471" y="1131"/>
                      <a:pt x="8454" y="1187"/>
                      <a:pt x="8445" y="1187"/>
                    </a:cubicBezTo>
                    <a:cubicBezTo>
                      <a:pt x="8443" y="1187"/>
                      <a:pt x="8441" y="1182"/>
                      <a:pt x="8440" y="1170"/>
                    </a:cubicBezTo>
                    <a:cubicBezTo>
                      <a:pt x="8423" y="1165"/>
                      <a:pt x="8394" y="1169"/>
                      <a:pt x="8341" y="1165"/>
                    </a:cubicBezTo>
                    <a:cubicBezTo>
                      <a:pt x="8300" y="1110"/>
                      <a:pt x="8264" y="1122"/>
                      <a:pt x="8245" y="1119"/>
                    </a:cubicBezTo>
                    <a:cubicBezTo>
                      <a:pt x="8224" y="1153"/>
                      <a:pt x="8212" y="1167"/>
                      <a:pt x="8206" y="1167"/>
                    </a:cubicBezTo>
                    <a:cubicBezTo>
                      <a:pt x="8204" y="1167"/>
                      <a:pt x="8202" y="1164"/>
                      <a:pt x="8202" y="1157"/>
                    </a:cubicBezTo>
                    <a:cubicBezTo>
                      <a:pt x="8200" y="1154"/>
                      <a:pt x="8198" y="1153"/>
                      <a:pt x="8196" y="1153"/>
                    </a:cubicBezTo>
                    <a:cubicBezTo>
                      <a:pt x="8191" y="1153"/>
                      <a:pt x="8184" y="1156"/>
                      <a:pt x="8170" y="1156"/>
                    </a:cubicBezTo>
                    <a:cubicBezTo>
                      <a:pt x="8160" y="1156"/>
                      <a:pt x="8147" y="1155"/>
                      <a:pt x="8128" y="1150"/>
                    </a:cubicBezTo>
                    <a:cubicBezTo>
                      <a:pt x="8112" y="1124"/>
                      <a:pt x="8094" y="1108"/>
                      <a:pt x="8067" y="1108"/>
                    </a:cubicBezTo>
                    <a:cubicBezTo>
                      <a:pt x="8054" y="1108"/>
                      <a:pt x="8039" y="1112"/>
                      <a:pt x="8021" y="1119"/>
                    </a:cubicBezTo>
                    <a:cubicBezTo>
                      <a:pt x="8006" y="1107"/>
                      <a:pt x="7998" y="1054"/>
                      <a:pt x="7974" y="1054"/>
                    </a:cubicBezTo>
                    <a:cubicBezTo>
                      <a:pt x="7967" y="1054"/>
                      <a:pt x="7958" y="1059"/>
                      <a:pt x="7946" y="1072"/>
                    </a:cubicBezTo>
                    <a:cubicBezTo>
                      <a:pt x="7933" y="1088"/>
                      <a:pt x="7922" y="1094"/>
                      <a:pt x="7912" y="1094"/>
                    </a:cubicBezTo>
                    <a:cubicBezTo>
                      <a:pt x="7884" y="1094"/>
                      <a:pt x="7864" y="1045"/>
                      <a:pt x="7832" y="1031"/>
                    </a:cubicBezTo>
                    <a:cubicBezTo>
                      <a:pt x="7829" y="1026"/>
                      <a:pt x="7825" y="1024"/>
                      <a:pt x="7821" y="1024"/>
                    </a:cubicBezTo>
                    <a:cubicBezTo>
                      <a:pt x="7808" y="1024"/>
                      <a:pt x="7790" y="1043"/>
                      <a:pt x="7775" y="1043"/>
                    </a:cubicBezTo>
                    <a:cubicBezTo>
                      <a:pt x="7767" y="1043"/>
                      <a:pt x="7760" y="1037"/>
                      <a:pt x="7755" y="1019"/>
                    </a:cubicBezTo>
                    <a:cubicBezTo>
                      <a:pt x="7737" y="977"/>
                      <a:pt x="7699" y="1007"/>
                      <a:pt x="7676" y="960"/>
                    </a:cubicBezTo>
                    <a:cubicBezTo>
                      <a:pt x="7633" y="909"/>
                      <a:pt x="7558" y="960"/>
                      <a:pt x="7506" y="882"/>
                    </a:cubicBezTo>
                    <a:lnTo>
                      <a:pt x="7506" y="882"/>
                    </a:lnTo>
                    <a:cubicBezTo>
                      <a:pt x="7471" y="897"/>
                      <a:pt x="7544" y="1095"/>
                      <a:pt x="7542" y="1095"/>
                    </a:cubicBezTo>
                    <a:cubicBezTo>
                      <a:pt x="7542" y="1095"/>
                      <a:pt x="7540" y="1092"/>
                      <a:pt x="7538" y="1086"/>
                    </a:cubicBezTo>
                    <a:cubicBezTo>
                      <a:pt x="7524" y="1102"/>
                      <a:pt x="7513" y="1108"/>
                      <a:pt x="7503" y="1108"/>
                    </a:cubicBezTo>
                    <a:cubicBezTo>
                      <a:pt x="7472" y="1108"/>
                      <a:pt x="7455" y="1046"/>
                      <a:pt x="7427" y="1020"/>
                    </a:cubicBezTo>
                    <a:cubicBezTo>
                      <a:pt x="7392" y="1004"/>
                      <a:pt x="7363" y="957"/>
                      <a:pt x="7320" y="957"/>
                    </a:cubicBezTo>
                    <a:cubicBezTo>
                      <a:pt x="7315" y="957"/>
                      <a:pt x="7309" y="958"/>
                      <a:pt x="7302" y="960"/>
                    </a:cubicBezTo>
                    <a:cubicBezTo>
                      <a:pt x="7263" y="947"/>
                      <a:pt x="7229" y="904"/>
                      <a:pt x="7182" y="904"/>
                    </a:cubicBezTo>
                    <a:cubicBezTo>
                      <a:pt x="7175" y="904"/>
                      <a:pt x="7167" y="905"/>
                      <a:pt x="7158" y="908"/>
                    </a:cubicBezTo>
                    <a:cubicBezTo>
                      <a:pt x="7101" y="875"/>
                      <a:pt x="7027" y="895"/>
                      <a:pt x="6970" y="832"/>
                    </a:cubicBezTo>
                    <a:cubicBezTo>
                      <a:pt x="6967" y="832"/>
                      <a:pt x="6964" y="833"/>
                      <a:pt x="6961" y="833"/>
                    </a:cubicBezTo>
                    <a:cubicBezTo>
                      <a:pt x="6916" y="833"/>
                      <a:pt x="6893" y="755"/>
                      <a:pt x="6857" y="746"/>
                    </a:cubicBezTo>
                    <a:cubicBezTo>
                      <a:pt x="6825" y="707"/>
                      <a:pt x="6783" y="727"/>
                      <a:pt x="6755" y="702"/>
                    </a:cubicBezTo>
                    <a:cubicBezTo>
                      <a:pt x="6734" y="716"/>
                      <a:pt x="6715" y="721"/>
                      <a:pt x="6699" y="721"/>
                    </a:cubicBezTo>
                    <a:cubicBezTo>
                      <a:pt x="6655" y="721"/>
                      <a:pt x="6627" y="684"/>
                      <a:pt x="6597" y="680"/>
                    </a:cubicBezTo>
                    <a:cubicBezTo>
                      <a:pt x="6580" y="674"/>
                      <a:pt x="6562" y="665"/>
                      <a:pt x="6545" y="653"/>
                    </a:cubicBezTo>
                    <a:lnTo>
                      <a:pt x="6545" y="666"/>
                    </a:lnTo>
                    <a:cubicBezTo>
                      <a:pt x="6545" y="673"/>
                      <a:pt x="6546" y="679"/>
                      <a:pt x="6546" y="685"/>
                    </a:cubicBezTo>
                    <a:cubicBezTo>
                      <a:pt x="6545" y="677"/>
                      <a:pt x="6538" y="671"/>
                      <a:pt x="6530" y="671"/>
                    </a:cubicBezTo>
                    <a:cubicBezTo>
                      <a:pt x="6529" y="671"/>
                      <a:pt x="6528" y="671"/>
                      <a:pt x="6527" y="671"/>
                    </a:cubicBezTo>
                    <a:cubicBezTo>
                      <a:pt x="6515" y="679"/>
                      <a:pt x="6500" y="682"/>
                      <a:pt x="6481" y="682"/>
                    </a:cubicBezTo>
                    <a:cubicBezTo>
                      <a:pt x="6472" y="682"/>
                      <a:pt x="6462" y="681"/>
                      <a:pt x="6451" y="680"/>
                    </a:cubicBezTo>
                    <a:cubicBezTo>
                      <a:pt x="6423" y="662"/>
                      <a:pt x="6394" y="600"/>
                      <a:pt x="6339" y="600"/>
                    </a:cubicBezTo>
                    <a:cubicBezTo>
                      <a:pt x="6337" y="600"/>
                      <a:pt x="6336" y="600"/>
                      <a:pt x="6334" y="600"/>
                    </a:cubicBezTo>
                    <a:cubicBezTo>
                      <a:pt x="6313" y="572"/>
                      <a:pt x="6289" y="566"/>
                      <a:pt x="6266" y="566"/>
                    </a:cubicBezTo>
                    <a:cubicBezTo>
                      <a:pt x="6253" y="566"/>
                      <a:pt x="6240" y="568"/>
                      <a:pt x="6227" y="569"/>
                    </a:cubicBezTo>
                    <a:lnTo>
                      <a:pt x="6221" y="569"/>
                    </a:lnTo>
                    <a:cubicBezTo>
                      <a:pt x="6224" y="592"/>
                      <a:pt x="6216" y="632"/>
                      <a:pt x="6208" y="632"/>
                    </a:cubicBezTo>
                    <a:cubicBezTo>
                      <a:pt x="6206" y="632"/>
                      <a:pt x="6203" y="627"/>
                      <a:pt x="6200" y="617"/>
                    </a:cubicBezTo>
                    <a:cubicBezTo>
                      <a:pt x="6175" y="652"/>
                      <a:pt x="6163" y="632"/>
                      <a:pt x="6142" y="651"/>
                    </a:cubicBezTo>
                    <a:cubicBezTo>
                      <a:pt x="6133" y="625"/>
                      <a:pt x="6127" y="592"/>
                      <a:pt x="6111" y="590"/>
                    </a:cubicBezTo>
                    <a:cubicBezTo>
                      <a:pt x="6111" y="587"/>
                      <a:pt x="6110" y="586"/>
                      <a:pt x="6110" y="583"/>
                    </a:cubicBezTo>
                    <a:cubicBezTo>
                      <a:pt x="6106" y="586"/>
                      <a:pt x="6102" y="586"/>
                      <a:pt x="6098" y="586"/>
                    </a:cubicBezTo>
                    <a:cubicBezTo>
                      <a:pt x="6094" y="586"/>
                      <a:pt x="6091" y="586"/>
                      <a:pt x="6088" y="585"/>
                    </a:cubicBezTo>
                    <a:lnTo>
                      <a:pt x="6088" y="585"/>
                    </a:lnTo>
                    <a:cubicBezTo>
                      <a:pt x="6090" y="587"/>
                      <a:pt x="6090" y="589"/>
                      <a:pt x="6091" y="591"/>
                    </a:cubicBezTo>
                    <a:cubicBezTo>
                      <a:pt x="6088" y="590"/>
                      <a:pt x="6086" y="587"/>
                      <a:pt x="6085" y="585"/>
                    </a:cubicBezTo>
                    <a:cubicBezTo>
                      <a:pt x="6069" y="578"/>
                      <a:pt x="6060" y="555"/>
                      <a:pt x="6059" y="522"/>
                    </a:cubicBezTo>
                    <a:lnTo>
                      <a:pt x="6059" y="522"/>
                    </a:lnTo>
                    <a:cubicBezTo>
                      <a:pt x="6066" y="538"/>
                      <a:pt x="6071" y="548"/>
                      <a:pt x="6077" y="561"/>
                    </a:cubicBezTo>
                    <a:cubicBezTo>
                      <a:pt x="6073" y="543"/>
                      <a:pt x="6069" y="526"/>
                      <a:pt x="6064" y="510"/>
                    </a:cubicBezTo>
                    <a:cubicBezTo>
                      <a:pt x="6063" y="509"/>
                      <a:pt x="6061" y="508"/>
                      <a:pt x="6058" y="508"/>
                    </a:cubicBezTo>
                    <a:cubicBezTo>
                      <a:pt x="6018" y="508"/>
                      <a:pt x="5807" y="598"/>
                      <a:pt x="5782" y="620"/>
                    </a:cubicBezTo>
                    <a:cubicBezTo>
                      <a:pt x="5735" y="656"/>
                      <a:pt x="5847" y="745"/>
                      <a:pt x="5827" y="745"/>
                    </a:cubicBezTo>
                    <a:cubicBezTo>
                      <a:pt x="5826" y="745"/>
                      <a:pt x="5824" y="745"/>
                      <a:pt x="5821" y="744"/>
                    </a:cubicBezTo>
                    <a:cubicBezTo>
                      <a:pt x="5782" y="736"/>
                      <a:pt x="5606" y="477"/>
                      <a:pt x="5574" y="427"/>
                    </a:cubicBezTo>
                    <a:cubicBezTo>
                      <a:pt x="5556" y="413"/>
                      <a:pt x="5543" y="370"/>
                      <a:pt x="5518" y="370"/>
                    </a:cubicBezTo>
                    <a:cubicBezTo>
                      <a:pt x="5510" y="370"/>
                      <a:pt x="5501" y="374"/>
                      <a:pt x="5490" y="385"/>
                    </a:cubicBezTo>
                    <a:cubicBezTo>
                      <a:pt x="5473" y="375"/>
                      <a:pt x="5454" y="370"/>
                      <a:pt x="5434" y="370"/>
                    </a:cubicBezTo>
                    <a:cubicBezTo>
                      <a:pt x="5415" y="370"/>
                      <a:pt x="5397" y="374"/>
                      <a:pt x="5380" y="384"/>
                    </a:cubicBezTo>
                    <a:cubicBezTo>
                      <a:pt x="5372" y="386"/>
                      <a:pt x="5365" y="388"/>
                      <a:pt x="5358" y="388"/>
                    </a:cubicBezTo>
                    <a:cubicBezTo>
                      <a:pt x="5333" y="388"/>
                      <a:pt x="5311" y="375"/>
                      <a:pt x="5285" y="375"/>
                    </a:cubicBezTo>
                    <a:cubicBezTo>
                      <a:pt x="5273" y="375"/>
                      <a:pt x="5260" y="378"/>
                      <a:pt x="5245" y="386"/>
                    </a:cubicBezTo>
                    <a:cubicBezTo>
                      <a:pt x="5237" y="354"/>
                      <a:pt x="5224" y="344"/>
                      <a:pt x="5207" y="344"/>
                    </a:cubicBezTo>
                    <a:cubicBezTo>
                      <a:pt x="5180" y="344"/>
                      <a:pt x="5144" y="372"/>
                      <a:pt x="5114" y="372"/>
                    </a:cubicBezTo>
                    <a:cubicBezTo>
                      <a:pt x="5106" y="372"/>
                      <a:pt x="5098" y="370"/>
                      <a:pt x="5091" y="365"/>
                    </a:cubicBezTo>
                    <a:cubicBezTo>
                      <a:pt x="5055" y="396"/>
                      <a:pt x="5021" y="413"/>
                      <a:pt x="4990" y="413"/>
                    </a:cubicBezTo>
                    <a:cubicBezTo>
                      <a:pt x="4958" y="413"/>
                      <a:pt x="4930" y="395"/>
                      <a:pt x="4905" y="353"/>
                    </a:cubicBezTo>
                    <a:cubicBezTo>
                      <a:pt x="4885" y="298"/>
                      <a:pt x="4857" y="264"/>
                      <a:pt x="4824" y="251"/>
                    </a:cubicBezTo>
                    <a:cubicBezTo>
                      <a:pt x="4813" y="247"/>
                      <a:pt x="4802" y="245"/>
                      <a:pt x="4791" y="245"/>
                    </a:cubicBezTo>
                    <a:cubicBezTo>
                      <a:pt x="4765" y="245"/>
                      <a:pt x="4736" y="255"/>
                      <a:pt x="4704" y="274"/>
                    </a:cubicBezTo>
                    <a:cubicBezTo>
                      <a:pt x="4668" y="201"/>
                      <a:pt x="4632" y="181"/>
                      <a:pt x="4600" y="181"/>
                    </a:cubicBezTo>
                    <a:cubicBezTo>
                      <a:pt x="4560" y="181"/>
                      <a:pt x="4526" y="213"/>
                      <a:pt x="4508" y="216"/>
                    </a:cubicBezTo>
                    <a:cubicBezTo>
                      <a:pt x="4503" y="183"/>
                      <a:pt x="4498" y="174"/>
                      <a:pt x="4493" y="174"/>
                    </a:cubicBezTo>
                    <a:cubicBezTo>
                      <a:pt x="4487" y="174"/>
                      <a:pt x="4482" y="188"/>
                      <a:pt x="4480" y="190"/>
                    </a:cubicBezTo>
                    <a:cubicBezTo>
                      <a:pt x="4477" y="196"/>
                      <a:pt x="4473" y="207"/>
                      <a:pt x="4466" y="207"/>
                    </a:cubicBezTo>
                    <a:cubicBezTo>
                      <a:pt x="4460" y="207"/>
                      <a:pt x="4453" y="199"/>
                      <a:pt x="4443" y="170"/>
                    </a:cubicBezTo>
                    <a:cubicBezTo>
                      <a:pt x="4437" y="181"/>
                      <a:pt x="4432" y="186"/>
                      <a:pt x="4427" y="186"/>
                    </a:cubicBezTo>
                    <a:cubicBezTo>
                      <a:pt x="4412" y="186"/>
                      <a:pt x="4404" y="135"/>
                      <a:pt x="4378" y="135"/>
                    </a:cubicBezTo>
                    <a:cubicBezTo>
                      <a:pt x="4375" y="135"/>
                      <a:pt x="4372" y="136"/>
                      <a:pt x="4369" y="137"/>
                    </a:cubicBezTo>
                    <a:cubicBezTo>
                      <a:pt x="4366" y="133"/>
                      <a:pt x="4362" y="128"/>
                      <a:pt x="4358" y="123"/>
                    </a:cubicBezTo>
                    <a:lnTo>
                      <a:pt x="2059" y="67"/>
                    </a:lnTo>
                    <a:lnTo>
                      <a:pt x="1972" y="35"/>
                    </a:lnTo>
                    <a:lnTo>
                      <a:pt x="0" y="1"/>
                    </a:ln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sp>
        <p:nvSpPr>
          <p:cNvPr id="14327" name="Google Shape;14327;p57"/>
          <p:cNvSpPr txBox="1">
            <a:spLocks noGrp="1"/>
          </p:cNvSpPr>
          <p:nvPr>
            <p:ph type="title"/>
          </p:nvPr>
        </p:nvSpPr>
        <p:spPr>
          <a:xfrm>
            <a:off x="1546200" y="1339650"/>
            <a:ext cx="6051600" cy="2464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Awesome words</a:t>
            </a:r>
          </a:p>
        </p:txBody>
      </p:sp>
      <p:grpSp>
        <p:nvGrpSpPr>
          <p:cNvPr id="14328" name="Google Shape;14328;p57"/>
          <p:cNvGrpSpPr/>
          <p:nvPr/>
        </p:nvGrpSpPr>
        <p:grpSpPr>
          <a:xfrm>
            <a:off x="899145" y="1112121"/>
            <a:ext cx="771981" cy="746611"/>
            <a:chOff x="6132775" y="521068"/>
            <a:chExt cx="771518" cy="746163"/>
          </a:xfrm>
        </p:grpSpPr>
        <p:sp>
          <p:nvSpPr>
            <p:cNvPr id="14329" name="Google Shape;14329;p57"/>
            <p:cNvSpPr/>
            <p:nvPr/>
          </p:nvSpPr>
          <p:spPr>
            <a:xfrm>
              <a:off x="6132775" y="521068"/>
              <a:ext cx="771518" cy="746163"/>
            </a:xfrm>
            <a:custGeom>
              <a:avLst/>
              <a:gdLst/>
              <a:ahLst/>
              <a:cxnLst/>
              <a:rect l="l" t="t" r="r" b="b"/>
              <a:pathLst>
                <a:path w="59245" h="57298" extrusionOk="0">
                  <a:moveTo>
                    <a:pt x="1790" y="0"/>
                  </a:moveTo>
                  <a:cubicBezTo>
                    <a:pt x="1790" y="1016"/>
                    <a:pt x="988" y="1841"/>
                    <a:pt x="0" y="1841"/>
                  </a:cubicBezTo>
                  <a:lnTo>
                    <a:pt x="0" y="3886"/>
                  </a:lnTo>
                  <a:cubicBezTo>
                    <a:pt x="20" y="3885"/>
                    <a:pt x="40" y="3885"/>
                    <a:pt x="62" y="3885"/>
                  </a:cubicBezTo>
                  <a:cubicBezTo>
                    <a:pt x="259" y="3885"/>
                    <a:pt x="558" y="3904"/>
                    <a:pt x="948" y="3939"/>
                  </a:cubicBezTo>
                  <a:lnTo>
                    <a:pt x="0" y="3939"/>
                  </a:lnTo>
                  <a:cubicBezTo>
                    <a:pt x="988" y="3939"/>
                    <a:pt x="1790" y="4762"/>
                    <a:pt x="1790" y="5777"/>
                  </a:cubicBezTo>
                  <a:cubicBezTo>
                    <a:pt x="1790" y="6795"/>
                    <a:pt x="988" y="7618"/>
                    <a:pt x="0" y="7618"/>
                  </a:cubicBezTo>
                  <a:lnTo>
                    <a:pt x="0" y="9663"/>
                  </a:lnTo>
                  <a:cubicBezTo>
                    <a:pt x="988" y="9663"/>
                    <a:pt x="1790" y="10486"/>
                    <a:pt x="1790" y="11503"/>
                  </a:cubicBezTo>
                  <a:cubicBezTo>
                    <a:pt x="1790" y="12519"/>
                    <a:pt x="988" y="13342"/>
                    <a:pt x="0" y="13342"/>
                  </a:cubicBezTo>
                  <a:lnTo>
                    <a:pt x="0" y="15386"/>
                  </a:lnTo>
                  <a:cubicBezTo>
                    <a:pt x="988" y="15386"/>
                    <a:pt x="1790" y="16212"/>
                    <a:pt x="1790" y="17227"/>
                  </a:cubicBezTo>
                  <a:cubicBezTo>
                    <a:pt x="1790" y="18242"/>
                    <a:pt x="988" y="19068"/>
                    <a:pt x="0" y="19068"/>
                  </a:cubicBezTo>
                  <a:lnTo>
                    <a:pt x="0" y="21110"/>
                  </a:lnTo>
                  <a:cubicBezTo>
                    <a:pt x="988" y="21110"/>
                    <a:pt x="1790" y="21935"/>
                    <a:pt x="1790" y="22951"/>
                  </a:cubicBezTo>
                  <a:cubicBezTo>
                    <a:pt x="1790" y="23966"/>
                    <a:pt x="988" y="24791"/>
                    <a:pt x="0" y="24791"/>
                  </a:cubicBezTo>
                  <a:lnTo>
                    <a:pt x="0" y="26836"/>
                  </a:lnTo>
                  <a:cubicBezTo>
                    <a:pt x="988" y="26836"/>
                    <a:pt x="1790" y="27659"/>
                    <a:pt x="1790" y="28674"/>
                  </a:cubicBezTo>
                  <a:cubicBezTo>
                    <a:pt x="1790" y="29692"/>
                    <a:pt x="988" y="30515"/>
                    <a:pt x="0" y="30515"/>
                  </a:cubicBezTo>
                  <a:lnTo>
                    <a:pt x="0" y="32560"/>
                  </a:lnTo>
                  <a:cubicBezTo>
                    <a:pt x="988" y="32560"/>
                    <a:pt x="1790" y="33383"/>
                    <a:pt x="1790" y="34400"/>
                  </a:cubicBezTo>
                  <a:cubicBezTo>
                    <a:pt x="1790" y="35416"/>
                    <a:pt x="988" y="36239"/>
                    <a:pt x="0" y="36239"/>
                  </a:cubicBezTo>
                  <a:lnTo>
                    <a:pt x="0" y="38283"/>
                  </a:lnTo>
                  <a:cubicBezTo>
                    <a:pt x="988" y="38283"/>
                    <a:pt x="1790" y="39109"/>
                    <a:pt x="1790" y="40124"/>
                  </a:cubicBezTo>
                  <a:cubicBezTo>
                    <a:pt x="1790" y="41140"/>
                    <a:pt x="988" y="41965"/>
                    <a:pt x="0" y="41965"/>
                  </a:cubicBezTo>
                  <a:lnTo>
                    <a:pt x="0" y="44007"/>
                  </a:lnTo>
                  <a:cubicBezTo>
                    <a:pt x="988" y="44007"/>
                    <a:pt x="1790" y="44832"/>
                    <a:pt x="1790" y="45848"/>
                  </a:cubicBezTo>
                  <a:cubicBezTo>
                    <a:pt x="1790" y="46863"/>
                    <a:pt x="988" y="47689"/>
                    <a:pt x="0" y="47689"/>
                  </a:cubicBezTo>
                  <a:lnTo>
                    <a:pt x="0" y="49733"/>
                  </a:lnTo>
                  <a:cubicBezTo>
                    <a:pt x="988" y="49733"/>
                    <a:pt x="1790" y="50556"/>
                    <a:pt x="1790" y="51572"/>
                  </a:cubicBezTo>
                  <a:cubicBezTo>
                    <a:pt x="1790" y="52587"/>
                    <a:pt x="988" y="53412"/>
                    <a:pt x="0" y="53412"/>
                  </a:cubicBezTo>
                  <a:lnTo>
                    <a:pt x="0" y="55457"/>
                  </a:lnTo>
                  <a:cubicBezTo>
                    <a:pt x="988" y="55457"/>
                    <a:pt x="1790" y="56280"/>
                    <a:pt x="1790" y="57298"/>
                  </a:cubicBezTo>
                  <a:lnTo>
                    <a:pt x="4136" y="57298"/>
                  </a:lnTo>
                  <a:cubicBezTo>
                    <a:pt x="4136" y="56280"/>
                    <a:pt x="4938" y="55457"/>
                    <a:pt x="5926" y="55457"/>
                  </a:cubicBezTo>
                  <a:cubicBezTo>
                    <a:pt x="6913" y="55457"/>
                    <a:pt x="7715" y="56280"/>
                    <a:pt x="7715" y="57298"/>
                  </a:cubicBezTo>
                  <a:lnTo>
                    <a:pt x="10061" y="57298"/>
                  </a:lnTo>
                  <a:cubicBezTo>
                    <a:pt x="10061" y="56280"/>
                    <a:pt x="10861" y="55457"/>
                    <a:pt x="11851" y="55457"/>
                  </a:cubicBezTo>
                  <a:cubicBezTo>
                    <a:pt x="12839" y="55457"/>
                    <a:pt x="13638" y="56280"/>
                    <a:pt x="13638" y="57298"/>
                  </a:cubicBezTo>
                  <a:lnTo>
                    <a:pt x="15984" y="57298"/>
                  </a:lnTo>
                  <a:cubicBezTo>
                    <a:pt x="15984" y="56280"/>
                    <a:pt x="16787" y="55457"/>
                    <a:pt x="17774" y="55457"/>
                  </a:cubicBezTo>
                  <a:cubicBezTo>
                    <a:pt x="18762" y="55457"/>
                    <a:pt x="19564" y="56280"/>
                    <a:pt x="19564" y="57298"/>
                  </a:cubicBezTo>
                  <a:lnTo>
                    <a:pt x="21910" y="57298"/>
                  </a:lnTo>
                  <a:cubicBezTo>
                    <a:pt x="21910" y="56280"/>
                    <a:pt x="22710" y="55457"/>
                    <a:pt x="23700" y="55457"/>
                  </a:cubicBezTo>
                  <a:cubicBezTo>
                    <a:pt x="24687" y="55457"/>
                    <a:pt x="25487" y="56280"/>
                    <a:pt x="25487" y="57298"/>
                  </a:cubicBezTo>
                  <a:lnTo>
                    <a:pt x="27833" y="57298"/>
                  </a:lnTo>
                  <a:cubicBezTo>
                    <a:pt x="27833" y="56280"/>
                    <a:pt x="28635" y="55457"/>
                    <a:pt x="29623" y="55457"/>
                  </a:cubicBezTo>
                  <a:cubicBezTo>
                    <a:pt x="30610" y="55457"/>
                    <a:pt x="31412" y="56280"/>
                    <a:pt x="31412" y="57298"/>
                  </a:cubicBezTo>
                  <a:lnTo>
                    <a:pt x="33758" y="57298"/>
                  </a:lnTo>
                  <a:cubicBezTo>
                    <a:pt x="33758" y="56280"/>
                    <a:pt x="34558" y="55457"/>
                    <a:pt x="35548" y="55457"/>
                  </a:cubicBezTo>
                  <a:cubicBezTo>
                    <a:pt x="36536" y="55457"/>
                    <a:pt x="37335" y="56280"/>
                    <a:pt x="37335" y="57298"/>
                  </a:cubicBezTo>
                  <a:lnTo>
                    <a:pt x="39681" y="57298"/>
                  </a:lnTo>
                  <a:cubicBezTo>
                    <a:pt x="39681" y="56280"/>
                    <a:pt x="40484" y="55457"/>
                    <a:pt x="41471" y="55457"/>
                  </a:cubicBezTo>
                  <a:cubicBezTo>
                    <a:pt x="42459" y="55457"/>
                    <a:pt x="43261" y="56280"/>
                    <a:pt x="43261" y="57298"/>
                  </a:cubicBezTo>
                  <a:lnTo>
                    <a:pt x="45607" y="57298"/>
                  </a:lnTo>
                  <a:cubicBezTo>
                    <a:pt x="45607" y="56280"/>
                    <a:pt x="46407" y="55457"/>
                    <a:pt x="47397" y="55457"/>
                  </a:cubicBezTo>
                  <a:cubicBezTo>
                    <a:pt x="48384" y="55457"/>
                    <a:pt x="49186" y="56280"/>
                    <a:pt x="49186" y="57298"/>
                  </a:cubicBezTo>
                  <a:lnTo>
                    <a:pt x="51530" y="57298"/>
                  </a:lnTo>
                  <a:cubicBezTo>
                    <a:pt x="51530" y="56280"/>
                    <a:pt x="52332" y="55457"/>
                    <a:pt x="53320" y="55457"/>
                  </a:cubicBezTo>
                  <a:cubicBezTo>
                    <a:pt x="54307" y="55457"/>
                    <a:pt x="55109" y="56280"/>
                    <a:pt x="55109" y="57298"/>
                  </a:cubicBezTo>
                  <a:lnTo>
                    <a:pt x="57455" y="57298"/>
                  </a:lnTo>
                  <a:cubicBezTo>
                    <a:pt x="57455" y="56280"/>
                    <a:pt x="58257" y="55457"/>
                    <a:pt x="59245" y="55457"/>
                  </a:cubicBezTo>
                  <a:lnTo>
                    <a:pt x="59245" y="53412"/>
                  </a:lnTo>
                  <a:cubicBezTo>
                    <a:pt x="58257" y="53412"/>
                    <a:pt x="57455" y="52589"/>
                    <a:pt x="57455" y="51572"/>
                  </a:cubicBezTo>
                  <a:cubicBezTo>
                    <a:pt x="57455" y="50556"/>
                    <a:pt x="58257" y="49733"/>
                    <a:pt x="59245" y="49733"/>
                  </a:cubicBezTo>
                  <a:lnTo>
                    <a:pt x="59245" y="47689"/>
                  </a:lnTo>
                  <a:cubicBezTo>
                    <a:pt x="58257" y="47689"/>
                    <a:pt x="57455" y="46863"/>
                    <a:pt x="57455" y="45848"/>
                  </a:cubicBezTo>
                  <a:cubicBezTo>
                    <a:pt x="57455" y="44832"/>
                    <a:pt x="58257" y="44007"/>
                    <a:pt x="59245" y="44007"/>
                  </a:cubicBezTo>
                  <a:lnTo>
                    <a:pt x="59245" y="41965"/>
                  </a:lnTo>
                  <a:cubicBezTo>
                    <a:pt x="58257" y="41965"/>
                    <a:pt x="57455" y="41140"/>
                    <a:pt x="57455" y="40124"/>
                  </a:cubicBezTo>
                  <a:cubicBezTo>
                    <a:pt x="57455" y="39109"/>
                    <a:pt x="58257" y="38283"/>
                    <a:pt x="59245" y="38283"/>
                  </a:cubicBezTo>
                  <a:lnTo>
                    <a:pt x="59245" y="36239"/>
                  </a:lnTo>
                  <a:cubicBezTo>
                    <a:pt x="58257" y="36239"/>
                    <a:pt x="57455" y="35416"/>
                    <a:pt x="57455" y="34400"/>
                  </a:cubicBezTo>
                  <a:cubicBezTo>
                    <a:pt x="57455" y="33383"/>
                    <a:pt x="58257" y="32560"/>
                    <a:pt x="59245" y="32560"/>
                  </a:cubicBezTo>
                  <a:lnTo>
                    <a:pt x="59245" y="30515"/>
                  </a:lnTo>
                  <a:cubicBezTo>
                    <a:pt x="58257" y="30515"/>
                    <a:pt x="57455" y="29692"/>
                    <a:pt x="57455" y="28674"/>
                  </a:cubicBezTo>
                  <a:cubicBezTo>
                    <a:pt x="57455" y="27659"/>
                    <a:pt x="58257" y="26836"/>
                    <a:pt x="59245" y="26836"/>
                  </a:cubicBezTo>
                  <a:lnTo>
                    <a:pt x="59245" y="24791"/>
                  </a:lnTo>
                  <a:cubicBezTo>
                    <a:pt x="58257" y="24791"/>
                    <a:pt x="57455" y="23966"/>
                    <a:pt x="57455" y="22951"/>
                  </a:cubicBezTo>
                  <a:cubicBezTo>
                    <a:pt x="57455" y="21935"/>
                    <a:pt x="58257" y="21110"/>
                    <a:pt x="59245" y="21110"/>
                  </a:cubicBezTo>
                  <a:lnTo>
                    <a:pt x="59245" y="19068"/>
                  </a:lnTo>
                  <a:cubicBezTo>
                    <a:pt x="58257" y="19068"/>
                    <a:pt x="57455" y="18242"/>
                    <a:pt x="57455" y="17227"/>
                  </a:cubicBezTo>
                  <a:cubicBezTo>
                    <a:pt x="57455" y="16209"/>
                    <a:pt x="58257" y="15386"/>
                    <a:pt x="59245" y="15386"/>
                  </a:cubicBezTo>
                  <a:lnTo>
                    <a:pt x="59245" y="13342"/>
                  </a:lnTo>
                  <a:cubicBezTo>
                    <a:pt x="58257" y="13342"/>
                    <a:pt x="57455" y="12519"/>
                    <a:pt x="57455" y="11503"/>
                  </a:cubicBezTo>
                  <a:cubicBezTo>
                    <a:pt x="57455" y="10486"/>
                    <a:pt x="58257" y="9663"/>
                    <a:pt x="59245" y="9663"/>
                  </a:cubicBezTo>
                  <a:lnTo>
                    <a:pt x="59245" y="7618"/>
                  </a:lnTo>
                  <a:cubicBezTo>
                    <a:pt x="58257" y="7618"/>
                    <a:pt x="57455" y="6795"/>
                    <a:pt x="57455" y="5777"/>
                  </a:cubicBezTo>
                  <a:cubicBezTo>
                    <a:pt x="57451" y="5001"/>
                    <a:pt x="57938" y="4305"/>
                    <a:pt x="58668" y="4043"/>
                  </a:cubicBezTo>
                  <a:lnTo>
                    <a:pt x="58934" y="3969"/>
                  </a:lnTo>
                  <a:cubicBezTo>
                    <a:pt x="59036" y="3948"/>
                    <a:pt x="59138" y="3939"/>
                    <a:pt x="59243" y="3937"/>
                  </a:cubicBezTo>
                  <a:lnTo>
                    <a:pt x="59050" y="3937"/>
                  </a:lnTo>
                  <a:lnTo>
                    <a:pt x="59243" y="3883"/>
                  </a:lnTo>
                  <a:lnTo>
                    <a:pt x="59243" y="1841"/>
                  </a:lnTo>
                  <a:cubicBezTo>
                    <a:pt x="58255" y="1841"/>
                    <a:pt x="57455" y="1016"/>
                    <a:pt x="57455" y="0"/>
                  </a:cubicBezTo>
                  <a:lnTo>
                    <a:pt x="55107" y="0"/>
                  </a:lnTo>
                  <a:cubicBezTo>
                    <a:pt x="55107" y="1016"/>
                    <a:pt x="54307" y="1841"/>
                    <a:pt x="53320" y="1841"/>
                  </a:cubicBezTo>
                  <a:cubicBezTo>
                    <a:pt x="52330" y="1841"/>
                    <a:pt x="51530" y="1016"/>
                    <a:pt x="51530" y="0"/>
                  </a:cubicBezTo>
                  <a:lnTo>
                    <a:pt x="49184" y="0"/>
                  </a:lnTo>
                  <a:cubicBezTo>
                    <a:pt x="49184" y="1016"/>
                    <a:pt x="48382" y="1841"/>
                    <a:pt x="47394" y="1841"/>
                  </a:cubicBezTo>
                  <a:cubicBezTo>
                    <a:pt x="46407" y="1841"/>
                    <a:pt x="45607" y="1016"/>
                    <a:pt x="45607" y="0"/>
                  </a:cubicBezTo>
                  <a:lnTo>
                    <a:pt x="43258" y="0"/>
                  </a:lnTo>
                  <a:cubicBezTo>
                    <a:pt x="43258" y="1016"/>
                    <a:pt x="42459" y="1841"/>
                    <a:pt x="41471" y="1841"/>
                  </a:cubicBezTo>
                  <a:cubicBezTo>
                    <a:pt x="40481" y="1841"/>
                    <a:pt x="39681" y="1016"/>
                    <a:pt x="39681" y="0"/>
                  </a:cubicBezTo>
                  <a:lnTo>
                    <a:pt x="37335" y="0"/>
                  </a:lnTo>
                  <a:cubicBezTo>
                    <a:pt x="37335" y="1016"/>
                    <a:pt x="36533" y="1841"/>
                    <a:pt x="35546" y="1841"/>
                  </a:cubicBezTo>
                  <a:cubicBezTo>
                    <a:pt x="34558" y="1841"/>
                    <a:pt x="33756" y="1016"/>
                    <a:pt x="33756" y="0"/>
                  </a:cubicBezTo>
                  <a:lnTo>
                    <a:pt x="31410" y="0"/>
                  </a:lnTo>
                  <a:cubicBezTo>
                    <a:pt x="31410" y="1016"/>
                    <a:pt x="30610" y="1841"/>
                    <a:pt x="29620" y="1841"/>
                  </a:cubicBezTo>
                  <a:cubicBezTo>
                    <a:pt x="28633" y="1841"/>
                    <a:pt x="27833" y="1016"/>
                    <a:pt x="27833" y="0"/>
                  </a:cubicBezTo>
                  <a:lnTo>
                    <a:pt x="25487" y="0"/>
                  </a:lnTo>
                  <a:cubicBezTo>
                    <a:pt x="25487" y="1016"/>
                    <a:pt x="24685" y="1841"/>
                    <a:pt x="23697" y="1841"/>
                  </a:cubicBezTo>
                  <a:cubicBezTo>
                    <a:pt x="22710" y="1841"/>
                    <a:pt x="21908" y="1016"/>
                    <a:pt x="21908" y="0"/>
                  </a:cubicBezTo>
                  <a:lnTo>
                    <a:pt x="19561" y="0"/>
                  </a:lnTo>
                  <a:cubicBezTo>
                    <a:pt x="19561" y="1016"/>
                    <a:pt x="18762" y="1841"/>
                    <a:pt x="17772" y="1841"/>
                  </a:cubicBezTo>
                  <a:cubicBezTo>
                    <a:pt x="16784" y="1841"/>
                    <a:pt x="15984" y="1016"/>
                    <a:pt x="15984" y="0"/>
                  </a:cubicBezTo>
                  <a:lnTo>
                    <a:pt x="13638" y="0"/>
                  </a:lnTo>
                  <a:cubicBezTo>
                    <a:pt x="13638" y="1016"/>
                    <a:pt x="12839" y="1841"/>
                    <a:pt x="11851" y="1841"/>
                  </a:cubicBezTo>
                  <a:cubicBezTo>
                    <a:pt x="10861" y="1841"/>
                    <a:pt x="10061" y="1016"/>
                    <a:pt x="10061" y="0"/>
                  </a:cubicBezTo>
                  <a:lnTo>
                    <a:pt x="7715" y="0"/>
                  </a:lnTo>
                  <a:cubicBezTo>
                    <a:pt x="7715" y="1016"/>
                    <a:pt x="6913" y="1841"/>
                    <a:pt x="5926" y="1841"/>
                  </a:cubicBezTo>
                  <a:cubicBezTo>
                    <a:pt x="4936" y="1841"/>
                    <a:pt x="4136" y="1016"/>
                    <a:pt x="4136" y="0"/>
                  </a:cubicBezTo>
                  <a:close/>
                </a:path>
              </a:pathLst>
            </a:custGeom>
            <a:solidFill>
              <a:schemeClr val="dk2"/>
            </a:solidFill>
            <a:ln w="9525" cap="flat" cmpd="sng">
              <a:solidFill>
                <a:schemeClr val="dk2"/>
              </a:solidFill>
              <a:prstDash val="solid"/>
              <a:round/>
              <a:headEnd type="none" w="sm" len="sm"/>
              <a:tailEnd type="none" w="sm" len="sm"/>
            </a:ln>
            <a:effectLst>
              <a:outerShdw blurRad="57150"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30" name="Google Shape;14330;p57"/>
            <p:cNvSpPr/>
            <p:nvPr/>
          </p:nvSpPr>
          <p:spPr>
            <a:xfrm>
              <a:off x="6226602" y="602218"/>
              <a:ext cx="583864" cy="583877"/>
            </a:xfrm>
            <a:custGeom>
              <a:avLst/>
              <a:gdLst/>
              <a:ahLst/>
              <a:cxnLst/>
              <a:rect l="l" t="t" r="r" b="b"/>
              <a:pathLst>
                <a:path w="44835" h="44836" extrusionOk="0">
                  <a:moveTo>
                    <a:pt x="0" y="1"/>
                  </a:moveTo>
                  <a:lnTo>
                    <a:pt x="0" y="44835"/>
                  </a:lnTo>
                  <a:lnTo>
                    <a:pt x="44835" y="44835"/>
                  </a:lnTo>
                  <a:lnTo>
                    <a:pt x="44835"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4331" name="Google Shape;14331;p57"/>
          <p:cNvGrpSpPr/>
          <p:nvPr/>
        </p:nvGrpSpPr>
        <p:grpSpPr>
          <a:xfrm>
            <a:off x="7352604" y="2976861"/>
            <a:ext cx="1065063" cy="974125"/>
            <a:chOff x="3658375" y="1440350"/>
            <a:chExt cx="602650" cy="551225"/>
          </a:xfrm>
        </p:grpSpPr>
        <p:sp>
          <p:nvSpPr>
            <p:cNvPr id="14332" name="Google Shape;14332;p57"/>
            <p:cNvSpPr/>
            <p:nvPr/>
          </p:nvSpPr>
          <p:spPr>
            <a:xfrm>
              <a:off x="3927575" y="1676875"/>
              <a:ext cx="5825" cy="72225"/>
            </a:xfrm>
            <a:custGeom>
              <a:avLst/>
              <a:gdLst/>
              <a:ahLst/>
              <a:cxnLst/>
              <a:rect l="l" t="t" r="r" b="b"/>
              <a:pathLst>
                <a:path w="233" h="2889" extrusionOk="0">
                  <a:moveTo>
                    <a:pt x="38" y="0"/>
                  </a:moveTo>
                  <a:cubicBezTo>
                    <a:pt x="1" y="23"/>
                    <a:pt x="86" y="86"/>
                    <a:pt x="82" y="118"/>
                  </a:cubicBezTo>
                  <a:cubicBezTo>
                    <a:pt x="84" y="118"/>
                    <a:pt x="205" y="125"/>
                    <a:pt x="211" y="127"/>
                  </a:cubicBezTo>
                  <a:lnTo>
                    <a:pt x="211" y="127"/>
                  </a:lnTo>
                  <a:cubicBezTo>
                    <a:pt x="204" y="122"/>
                    <a:pt x="38" y="0"/>
                    <a:pt x="38" y="0"/>
                  </a:cubicBezTo>
                  <a:close/>
                  <a:moveTo>
                    <a:pt x="211" y="127"/>
                  </a:moveTo>
                  <a:cubicBezTo>
                    <a:pt x="212" y="127"/>
                    <a:pt x="212" y="128"/>
                    <a:pt x="212" y="128"/>
                  </a:cubicBezTo>
                  <a:cubicBezTo>
                    <a:pt x="212" y="127"/>
                    <a:pt x="212" y="127"/>
                    <a:pt x="211" y="127"/>
                  </a:cubicBezTo>
                  <a:close/>
                  <a:moveTo>
                    <a:pt x="77" y="2749"/>
                  </a:moveTo>
                  <a:cubicBezTo>
                    <a:pt x="77" y="2749"/>
                    <a:pt x="77" y="2749"/>
                    <a:pt x="77" y="2749"/>
                  </a:cubicBezTo>
                  <a:lnTo>
                    <a:pt x="77" y="2750"/>
                  </a:lnTo>
                  <a:lnTo>
                    <a:pt x="77" y="2750"/>
                  </a:lnTo>
                  <a:cubicBezTo>
                    <a:pt x="77" y="2749"/>
                    <a:pt x="77" y="2749"/>
                    <a:pt x="77" y="2749"/>
                  </a:cubicBezTo>
                  <a:close/>
                  <a:moveTo>
                    <a:pt x="77" y="2750"/>
                  </a:moveTo>
                  <a:cubicBezTo>
                    <a:pt x="80" y="2754"/>
                    <a:pt x="82" y="2889"/>
                    <a:pt x="84" y="2889"/>
                  </a:cubicBezTo>
                  <a:cubicBezTo>
                    <a:pt x="86" y="2889"/>
                    <a:pt x="233" y="2831"/>
                    <a:pt x="233" y="2831"/>
                  </a:cubicBezTo>
                  <a:lnTo>
                    <a:pt x="77" y="275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33" name="Google Shape;14333;p57"/>
            <p:cNvSpPr/>
            <p:nvPr/>
          </p:nvSpPr>
          <p:spPr>
            <a:xfrm>
              <a:off x="3977550" y="1750350"/>
              <a:ext cx="2225" cy="2225"/>
            </a:xfrm>
            <a:custGeom>
              <a:avLst/>
              <a:gdLst/>
              <a:ahLst/>
              <a:cxnLst/>
              <a:rect l="l" t="t" r="r" b="b"/>
              <a:pathLst>
                <a:path w="89" h="89" extrusionOk="0">
                  <a:moveTo>
                    <a:pt x="86" y="1"/>
                  </a:moveTo>
                  <a:lnTo>
                    <a:pt x="86" y="1"/>
                  </a:lnTo>
                  <a:cubicBezTo>
                    <a:pt x="58" y="17"/>
                    <a:pt x="28" y="33"/>
                    <a:pt x="0" y="52"/>
                  </a:cubicBezTo>
                  <a:cubicBezTo>
                    <a:pt x="28" y="61"/>
                    <a:pt x="58" y="72"/>
                    <a:pt x="83" y="89"/>
                  </a:cubicBezTo>
                  <a:cubicBezTo>
                    <a:pt x="88" y="89"/>
                    <a:pt x="86" y="1"/>
                    <a:pt x="8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34" name="Google Shape;14334;p57"/>
            <p:cNvSpPr/>
            <p:nvPr/>
          </p:nvSpPr>
          <p:spPr>
            <a:xfrm>
              <a:off x="3975750" y="1752500"/>
              <a:ext cx="250" cy="375"/>
            </a:xfrm>
            <a:custGeom>
              <a:avLst/>
              <a:gdLst/>
              <a:ahLst/>
              <a:cxnLst/>
              <a:rect l="l" t="t" r="r" b="b"/>
              <a:pathLst>
                <a:path w="10" h="15" extrusionOk="0">
                  <a:moveTo>
                    <a:pt x="7" y="0"/>
                  </a:moveTo>
                  <a:lnTo>
                    <a:pt x="0" y="5"/>
                  </a:lnTo>
                  <a:cubicBezTo>
                    <a:pt x="2" y="7"/>
                    <a:pt x="5" y="10"/>
                    <a:pt x="9" y="14"/>
                  </a:cubicBezTo>
                  <a:cubicBezTo>
                    <a:pt x="7" y="10"/>
                    <a:pt x="9" y="5"/>
                    <a:pt x="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35" name="Google Shape;14335;p57"/>
            <p:cNvSpPr/>
            <p:nvPr/>
          </p:nvSpPr>
          <p:spPr>
            <a:xfrm>
              <a:off x="3995550" y="1744375"/>
              <a:ext cx="1025" cy="1425"/>
            </a:xfrm>
            <a:custGeom>
              <a:avLst/>
              <a:gdLst/>
              <a:ahLst/>
              <a:cxnLst/>
              <a:rect l="l" t="t" r="r" b="b"/>
              <a:pathLst>
                <a:path w="41" h="57" extrusionOk="0">
                  <a:moveTo>
                    <a:pt x="1" y="1"/>
                  </a:moveTo>
                  <a:cubicBezTo>
                    <a:pt x="1" y="22"/>
                    <a:pt x="1" y="38"/>
                    <a:pt x="1" y="56"/>
                  </a:cubicBezTo>
                  <a:cubicBezTo>
                    <a:pt x="1" y="56"/>
                    <a:pt x="40" y="36"/>
                    <a:pt x="38" y="36"/>
                  </a:cubicBezTo>
                  <a:cubicBezTo>
                    <a:pt x="38" y="33"/>
                    <a:pt x="38" y="17"/>
                    <a:pt x="38" y="17"/>
                  </a:cubicBezTo>
                  <a:cubicBezTo>
                    <a:pt x="36" y="17"/>
                    <a:pt x="3" y="1"/>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36" name="Google Shape;14336;p57"/>
            <p:cNvSpPr/>
            <p:nvPr/>
          </p:nvSpPr>
          <p:spPr>
            <a:xfrm>
              <a:off x="3975925" y="1751225"/>
              <a:ext cx="1650" cy="1300"/>
            </a:xfrm>
            <a:custGeom>
              <a:avLst/>
              <a:gdLst/>
              <a:ahLst/>
              <a:cxnLst/>
              <a:rect l="l" t="t" r="r" b="b"/>
              <a:pathLst>
                <a:path w="66" h="52" extrusionOk="0">
                  <a:moveTo>
                    <a:pt x="5" y="0"/>
                  </a:moveTo>
                  <a:cubicBezTo>
                    <a:pt x="0" y="17"/>
                    <a:pt x="0" y="35"/>
                    <a:pt x="0" y="51"/>
                  </a:cubicBezTo>
                  <a:cubicBezTo>
                    <a:pt x="21" y="40"/>
                    <a:pt x="44" y="28"/>
                    <a:pt x="65" y="14"/>
                  </a:cubicBezTo>
                  <a:cubicBezTo>
                    <a:pt x="46" y="7"/>
                    <a:pt x="26" y="3"/>
                    <a:pt x="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37" name="Google Shape;14337;p57"/>
            <p:cNvSpPr/>
            <p:nvPr/>
          </p:nvSpPr>
          <p:spPr>
            <a:xfrm>
              <a:off x="3907525" y="1935400"/>
              <a:ext cx="1700" cy="900"/>
            </a:xfrm>
            <a:custGeom>
              <a:avLst/>
              <a:gdLst/>
              <a:ahLst/>
              <a:cxnLst/>
              <a:rect l="l" t="t" r="r" b="b"/>
              <a:pathLst>
                <a:path w="68" h="36" extrusionOk="0">
                  <a:moveTo>
                    <a:pt x="1" y="1"/>
                  </a:moveTo>
                  <a:cubicBezTo>
                    <a:pt x="1" y="12"/>
                    <a:pt x="1" y="24"/>
                    <a:pt x="1" y="35"/>
                  </a:cubicBezTo>
                  <a:lnTo>
                    <a:pt x="68" y="35"/>
                  </a:lnTo>
                  <a:cubicBezTo>
                    <a:pt x="42" y="24"/>
                    <a:pt x="21" y="10"/>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38" name="Google Shape;14338;p57"/>
            <p:cNvSpPr/>
            <p:nvPr/>
          </p:nvSpPr>
          <p:spPr>
            <a:xfrm>
              <a:off x="3758525" y="1894650"/>
              <a:ext cx="17250" cy="24700"/>
            </a:xfrm>
            <a:custGeom>
              <a:avLst/>
              <a:gdLst/>
              <a:ahLst/>
              <a:cxnLst/>
              <a:rect l="l" t="t" r="r" b="b"/>
              <a:pathLst>
                <a:path w="690" h="988" extrusionOk="0">
                  <a:moveTo>
                    <a:pt x="469" y="471"/>
                  </a:moveTo>
                  <a:cubicBezTo>
                    <a:pt x="469" y="472"/>
                    <a:pt x="469" y="472"/>
                    <a:pt x="469" y="472"/>
                  </a:cubicBezTo>
                  <a:lnTo>
                    <a:pt x="469" y="472"/>
                  </a:lnTo>
                  <a:cubicBezTo>
                    <a:pt x="469" y="472"/>
                    <a:pt x="469" y="472"/>
                    <a:pt x="469" y="471"/>
                  </a:cubicBezTo>
                  <a:close/>
                  <a:moveTo>
                    <a:pt x="142" y="1"/>
                  </a:moveTo>
                  <a:cubicBezTo>
                    <a:pt x="113" y="1"/>
                    <a:pt x="88" y="28"/>
                    <a:pt x="70" y="121"/>
                  </a:cubicBezTo>
                  <a:cubicBezTo>
                    <a:pt x="81" y="120"/>
                    <a:pt x="92" y="119"/>
                    <a:pt x="103" y="119"/>
                  </a:cubicBezTo>
                  <a:cubicBezTo>
                    <a:pt x="311" y="119"/>
                    <a:pt x="314" y="418"/>
                    <a:pt x="290" y="564"/>
                  </a:cubicBezTo>
                  <a:cubicBezTo>
                    <a:pt x="202" y="446"/>
                    <a:pt x="146" y="400"/>
                    <a:pt x="109" y="400"/>
                  </a:cubicBezTo>
                  <a:cubicBezTo>
                    <a:pt x="38" y="400"/>
                    <a:pt x="34" y="564"/>
                    <a:pt x="0" y="703"/>
                  </a:cubicBezTo>
                  <a:cubicBezTo>
                    <a:pt x="21" y="740"/>
                    <a:pt x="42" y="777"/>
                    <a:pt x="68" y="815"/>
                  </a:cubicBezTo>
                  <a:cubicBezTo>
                    <a:pt x="72" y="815"/>
                    <a:pt x="76" y="815"/>
                    <a:pt x="80" y="815"/>
                  </a:cubicBezTo>
                  <a:cubicBezTo>
                    <a:pt x="141" y="815"/>
                    <a:pt x="201" y="799"/>
                    <a:pt x="255" y="768"/>
                  </a:cubicBezTo>
                  <a:lnTo>
                    <a:pt x="255" y="768"/>
                  </a:lnTo>
                  <a:cubicBezTo>
                    <a:pt x="248" y="780"/>
                    <a:pt x="318" y="942"/>
                    <a:pt x="323" y="942"/>
                  </a:cubicBezTo>
                  <a:cubicBezTo>
                    <a:pt x="421" y="974"/>
                    <a:pt x="483" y="988"/>
                    <a:pt x="519" y="988"/>
                  </a:cubicBezTo>
                  <a:cubicBezTo>
                    <a:pt x="689" y="988"/>
                    <a:pt x="281" y="674"/>
                    <a:pt x="469" y="472"/>
                  </a:cubicBezTo>
                  <a:lnTo>
                    <a:pt x="469" y="472"/>
                  </a:lnTo>
                  <a:cubicBezTo>
                    <a:pt x="469" y="472"/>
                    <a:pt x="469" y="472"/>
                    <a:pt x="469" y="472"/>
                  </a:cubicBezTo>
                  <a:cubicBezTo>
                    <a:pt x="463" y="472"/>
                    <a:pt x="218" y="33"/>
                    <a:pt x="216" y="33"/>
                  </a:cubicBezTo>
                  <a:cubicBezTo>
                    <a:pt x="190" y="17"/>
                    <a:pt x="165" y="1"/>
                    <a:pt x="1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39" name="Google Shape;14339;p57"/>
            <p:cNvSpPr/>
            <p:nvPr/>
          </p:nvSpPr>
          <p:spPr>
            <a:xfrm>
              <a:off x="3768900" y="1870300"/>
              <a:ext cx="49050" cy="68200"/>
            </a:xfrm>
            <a:custGeom>
              <a:avLst/>
              <a:gdLst/>
              <a:ahLst/>
              <a:cxnLst/>
              <a:rect l="l" t="t" r="r" b="b"/>
              <a:pathLst>
                <a:path w="1962" h="2728" extrusionOk="0">
                  <a:moveTo>
                    <a:pt x="691" y="1406"/>
                  </a:moveTo>
                  <a:cubicBezTo>
                    <a:pt x="691" y="1406"/>
                    <a:pt x="691" y="1406"/>
                    <a:pt x="691" y="1406"/>
                  </a:cubicBezTo>
                  <a:cubicBezTo>
                    <a:pt x="692" y="1407"/>
                    <a:pt x="692" y="1407"/>
                    <a:pt x="692" y="1408"/>
                  </a:cubicBezTo>
                  <a:lnTo>
                    <a:pt x="692" y="1408"/>
                  </a:lnTo>
                  <a:cubicBezTo>
                    <a:pt x="692" y="1407"/>
                    <a:pt x="691" y="1406"/>
                    <a:pt x="691" y="1406"/>
                  </a:cubicBezTo>
                  <a:close/>
                  <a:moveTo>
                    <a:pt x="339" y="0"/>
                  </a:moveTo>
                  <a:cubicBezTo>
                    <a:pt x="324" y="0"/>
                    <a:pt x="38" y="165"/>
                    <a:pt x="14" y="165"/>
                  </a:cubicBezTo>
                  <a:cubicBezTo>
                    <a:pt x="12" y="165"/>
                    <a:pt x="12" y="164"/>
                    <a:pt x="12" y="164"/>
                  </a:cubicBezTo>
                  <a:lnTo>
                    <a:pt x="12" y="164"/>
                  </a:lnTo>
                  <a:cubicBezTo>
                    <a:pt x="0" y="184"/>
                    <a:pt x="656" y="1346"/>
                    <a:pt x="652" y="1362"/>
                  </a:cubicBezTo>
                  <a:cubicBezTo>
                    <a:pt x="663" y="1320"/>
                    <a:pt x="879" y="1253"/>
                    <a:pt x="904" y="1246"/>
                  </a:cubicBezTo>
                  <a:lnTo>
                    <a:pt x="904" y="1246"/>
                  </a:lnTo>
                  <a:cubicBezTo>
                    <a:pt x="958" y="1381"/>
                    <a:pt x="700" y="1297"/>
                    <a:pt x="860" y="1483"/>
                  </a:cubicBezTo>
                  <a:cubicBezTo>
                    <a:pt x="803" y="1432"/>
                    <a:pt x="726" y="1456"/>
                    <a:pt x="692" y="1408"/>
                  </a:cubicBezTo>
                  <a:lnTo>
                    <a:pt x="692" y="1408"/>
                  </a:lnTo>
                  <a:cubicBezTo>
                    <a:pt x="716" y="1449"/>
                    <a:pt x="1103" y="2171"/>
                    <a:pt x="1129" y="2171"/>
                  </a:cubicBezTo>
                  <a:cubicBezTo>
                    <a:pt x="1129" y="2171"/>
                    <a:pt x="1129" y="2171"/>
                    <a:pt x="1129" y="2171"/>
                  </a:cubicBezTo>
                  <a:cubicBezTo>
                    <a:pt x="1264" y="2389"/>
                    <a:pt x="1405" y="2572"/>
                    <a:pt x="1523" y="2727"/>
                  </a:cubicBezTo>
                  <a:cubicBezTo>
                    <a:pt x="1653" y="2704"/>
                    <a:pt x="1823" y="2584"/>
                    <a:pt x="1962" y="2570"/>
                  </a:cubicBezTo>
                  <a:cubicBezTo>
                    <a:pt x="1772" y="2442"/>
                    <a:pt x="1616" y="2183"/>
                    <a:pt x="1470" y="1972"/>
                  </a:cubicBezTo>
                  <a:lnTo>
                    <a:pt x="1470" y="1972"/>
                  </a:lnTo>
                  <a:cubicBezTo>
                    <a:pt x="1470" y="1972"/>
                    <a:pt x="1470" y="1972"/>
                    <a:pt x="1470" y="1972"/>
                  </a:cubicBezTo>
                  <a:cubicBezTo>
                    <a:pt x="1489" y="1972"/>
                    <a:pt x="360" y="1"/>
                    <a:pt x="339" y="1"/>
                  </a:cubicBezTo>
                  <a:cubicBezTo>
                    <a:pt x="339" y="1"/>
                    <a:pt x="339" y="1"/>
                    <a:pt x="339" y="1"/>
                  </a:cubicBezTo>
                  <a:lnTo>
                    <a:pt x="339" y="1"/>
                  </a:lnTo>
                  <a:cubicBezTo>
                    <a:pt x="339" y="0"/>
                    <a:pt x="339" y="0"/>
                    <a:pt x="33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40" name="Google Shape;14340;p57"/>
            <p:cNvSpPr/>
            <p:nvPr/>
          </p:nvSpPr>
          <p:spPr>
            <a:xfrm>
              <a:off x="3745075" y="1887000"/>
              <a:ext cx="15275" cy="20425"/>
            </a:xfrm>
            <a:custGeom>
              <a:avLst/>
              <a:gdLst/>
              <a:ahLst/>
              <a:cxnLst/>
              <a:rect l="l" t="t" r="r" b="b"/>
              <a:pathLst>
                <a:path w="611" h="817" extrusionOk="0">
                  <a:moveTo>
                    <a:pt x="114" y="0"/>
                  </a:moveTo>
                  <a:cubicBezTo>
                    <a:pt x="106" y="0"/>
                    <a:pt x="11" y="61"/>
                    <a:pt x="1" y="61"/>
                  </a:cubicBezTo>
                  <a:cubicBezTo>
                    <a:pt x="1" y="61"/>
                    <a:pt x="1" y="61"/>
                    <a:pt x="1" y="61"/>
                  </a:cubicBezTo>
                  <a:lnTo>
                    <a:pt x="1" y="61"/>
                  </a:lnTo>
                  <a:cubicBezTo>
                    <a:pt x="1" y="66"/>
                    <a:pt x="432" y="814"/>
                    <a:pt x="432" y="817"/>
                  </a:cubicBezTo>
                  <a:lnTo>
                    <a:pt x="432" y="817"/>
                  </a:lnTo>
                  <a:cubicBezTo>
                    <a:pt x="548" y="706"/>
                    <a:pt x="515" y="638"/>
                    <a:pt x="610" y="465"/>
                  </a:cubicBezTo>
                  <a:cubicBezTo>
                    <a:pt x="610" y="463"/>
                    <a:pt x="584" y="458"/>
                    <a:pt x="565" y="458"/>
                  </a:cubicBezTo>
                  <a:cubicBezTo>
                    <a:pt x="555" y="458"/>
                    <a:pt x="547" y="459"/>
                    <a:pt x="548" y="465"/>
                  </a:cubicBezTo>
                  <a:cubicBezTo>
                    <a:pt x="540" y="475"/>
                    <a:pt x="525" y="482"/>
                    <a:pt x="499" y="482"/>
                  </a:cubicBezTo>
                  <a:cubicBezTo>
                    <a:pt x="476" y="482"/>
                    <a:pt x="445" y="477"/>
                    <a:pt x="404" y="465"/>
                  </a:cubicBezTo>
                  <a:cubicBezTo>
                    <a:pt x="448" y="458"/>
                    <a:pt x="492" y="453"/>
                    <a:pt x="536" y="453"/>
                  </a:cubicBezTo>
                  <a:cubicBezTo>
                    <a:pt x="569" y="407"/>
                    <a:pt x="480" y="258"/>
                    <a:pt x="515" y="191"/>
                  </a:cubicBezTo>
                  <a:lnTo>
                    <a:pt x="515" y="191"/>
                  </a:lnTo>
                  <a:cubicBezTo>
                    <a:pt x="493" y="202"/>
                    <a:pt x="472" y="207"/>
                    <a:pt x="451" y="207"/>
                  </a:cubicBezTo>
                  <a:cubicBezTo>
                    <a:pt x="344" y="207"/>
                    <a:pt x="240" y="88"/>
                    <a:pt x="114" y="1"/>
                  </a:cubicBezTo>
                  <a:cubicBezTo>
                    <a:pt x="114" y="0"/>
                    <a:pt x="114" y="0"/>
                    <a:pt x="114" y="0"/>
                  </a:cubicBezTo>
                  <a:close/>
                  <a:moveTo>
                    <a:pt x="432" y="817"/>
                  </a:moveTo>
                  <a:cubicBezTo>
                    <a:pt x="432" y="817"/>
                    <a:pt x="432" y="817"/>
                    <a:pt x="432" y="817"/>
                  </a:cubicBezTo>
                  <a:cubicBezTo>
                    <a:pt x="432" y="817"/>
                    <a:pt x="432" y="817"/>
                    <a:pt x="432" y="81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41" name="Google Shape;14341;p57"/>
            <p:cNvSpPr/>
            <p:nvPr/>
          </p:nvSpPr>
          <p:spPr>
            <a:xfrm>
              <a:off x="3751275" y="1882150"/>
              <a:ext cx="6975" cy="5175"/>
            </a:xfrm>
            <a:custGeom>
              <a:avLst/>
              <a:gdLst/>
              <a:ahLst/>
              <a:cxnLst/>
              <a:rect l="l" t="t" r="r" b="b"/>
              <a:pathLst>
                <a:path w="279" h="207" extrusionOk="0">
                  <a:moveTo>
                    <a:pt x="205" y="0"/>
                  </a:moveTo>
                  <a:cubicBezTo>
                    <a:pt x="205" y="0"/>
                    <a:pt x="205" y="0"/>
                    <a:pt x="205" y="0"/>
                  </a:cubicBezTo>
                  <a:lnTo>
                    <a:pt x="205" y="0"/>
                  </a:lnTo>
                  <a:cubicBezTo>
                    <a:pt x="205" y="0"/>
                    <a:pt x="205" y="0"/>
                    <a:pt x="205" y="0"/>
                  </a:cubicBezTo>
                  <a:close/>
                  <a:moveTo>
                    <a:pt x="1" y="116"/>
                  </a:moveTo>
                  <a:cubicBezTo>
                    <a:pt x="1" y="116"/>
                    <a:pt x="1" y="116"/>
                    <a:pt x="1" y="116"/>
                  </a:cubicBezTo>
                  <a:cubicBezTo>
                    <a:pt x="1" y="116"/>
                    <a:pt x="1" y="116"/>
                    <a:pt x="1" y="116"/>
                  </a:cubicBezTo>
                  <a:close/>
                  <a:moveTo>
                    <a:pt x="205" y="0"/>
                  </a:moveTo>
                  <a:cubicBezTo>
                    <a:pt x="200" y="4"/>
                    <a:pt x="8" y="111"/>
                    <a:pt x="1" y="116"/>
                  </a:cubicBezTo>
                  <a:lnTo>
                    <a:pt x="1" y="116"/>
                  </a:lnTo>
                  <a:cubicBezTo>
                    <a:pt x="1" y="116"/>
                    <a:pt x="1" y="116"/>
                    <a:pt x="1" y="116"/>
                  </a:cubicBezTo>
                  <a:cubicBezTo>
                    <a:pt x="10" y="116"/>
                    <a:pt x="274" y="206"/>
                    <a:pt x="277" y="206"/>
                  </a:cubicBezTo>
                  <a:cubicBezTo>
                    <a:pt x="279" y="204"/>
                    <a:pt x="229" y="120"/>
                    <a:pt x="226" y="118"/>
                  </a:cubicBezTo>
                  <a:lnTo>
                    <a:pt x="226" y="118"/>
                  </a:lnTo>
                  <a:cubicBezTo>
                    <a:pt x="228" y="119"/>
                    <a:pt x="279" y="132"/>
                    <a:pt x="279" y="132"/>
                  </a:cubicBezTo>
                  <a:cubicBezTo>
                    <a:pt x="279" y="132"/>
                    <a:pt x="205" y="4"/>
                    <a:pt x="20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42" name="Google Shape;14342;p57"/>
            <p:cNvSpPr/>
            <p:nvPr/>
          </p:nvSpPr>
          <p:spPr>
            <a:xfrm>
              <a:off x="3736775" y="1800775"/>
              <a:ext cx="153350" cy="10325"/>
            </a:xfrm>
            <a:custGeom>
              <a:avLst/>
              <a:gdLst/>
              <a:ahLst/>
              <a:cxnLst/>
              <a:rect l="l" t="t" r="r" b="b"/>
              <a:pathLst>
                <a:path w="6134" h="413" extrusionOk="0">
                  <a:moveTo>
                    <a:pt x="5048" y="0"/>
                  </a:moveTo>
                  <a:cubicBezTo>
                    <a:pt x="4501" y="0"/>
                    <a:pt x="3949" y="2"/>
                    <a:pt x="3972" y="3"/>
                  </a:cubicBezTo>
                  <a:cubicBezTo>
                    <a:pt x="3952" y="41"/>
                    <a:pt x="3880" y="72"/>
                    <a:pt x="3813" y="72"/>
                  </a:cubicBezTo>
                  <a:cubicBezTo>
                    <a:pt x="3761" y="72"/>
                    <a:pt x="3711" y="53"/>
                    <a:pt x="3694" y="3"/>
                  </a:cubicBezTo>
                  <a:cubicBezTo>
                    <a:pt x="3691" y="3"/>
                    <a:pt x="2500" y="1"/>
                    <a:pt x="1475" y="1"/>
                  </a:cubicBezTo>
                  <a:cubicBezTo>
                    <a:pt x="707" y="1"/>
                    <a:pt x="34" y="2"/>
                    <a:pt x="27" y="5"/>
                  </a:cubicBezTo>
                  <a:cubicBezTo>
                    <a:pt x="27" y="5"/>
                    <a:pt x="26" y="5"/>
                    <a:pt x="26" y="5"/>
                  </a:cubicBezTo>
                  <a:cubicBezTo>
                    <a:pt x="1" y="5"/>
                    <a:pt x="342" y="408"/>
                    <a:pt x="326" y="408"/>
                  </a:cubicBezTo>
                  <a:cubicBezTo>
                    <a:pt x="299" y="410"/>
                    <a:pt x="2160" y="412"/>
                    <a:pt x="3631" y="412"/>
                  </a:cubicBezTo>
                  <a:cubicBezTo>
                    <a:pt x="4581" y="412"/>
                    <a:pt x="5368" y="411"/>
                    <a:pt x="5379" y="408"/>
                  </a:cubicBezTo>
                  <a:cubicBezTo>
                    <a:pt x="5597" y="276"/>
                    <a:pt x="5901" y="135"/>
                    <a:pt x="6086" y="5"/>
                  </a:cubicBezTo>
                  <a:cubicBezTo>
                    <a:pt x="6134" y="2"/>
                    <a:pt x="5594" y="0"/>
                    <a:pt x="504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43" name="Google Shape;14343;p57"/>
            <p:cNvSpPr/>
            <p:nvPr/>
          </p:nvSpPr>
          <p:spPr>
            <a:xfrm>
              <a:off x="3742400" y="1880125"/>
              <a:ext cx="9025" cy="6850"/>
            </a:xfrm>
            <a:custGeom>
              <a:avLst/>
              <a:gdLst/>
              <a:ahLst/>
              <a:cxnLst/>
              <a:rect l="l" t="t" r="r" b="b"/>
              <a:pathLst>
                <a:path w="361" h="274" extrusionOk="0">
                  <a:moveTo>
                    <a:pt x="270" y="0"/>
                  </a:moveTo>
                  <a:lnTo>
                    <a:pt x="270" y="0"/>
                  </a:lnTo>
                  <a:cubicBezTo>
                    <a:pt x="184" y="49"/>
                    <a:pt x="94" y="104"/>
                    <a:pt x="1" y="151"/>
                  </a:cubicBezTo>
                  <a:cubicBezTo>
                    <a:pt x="13" y="179"/>
                    <a:pt x="29" y="206"/>
                    <a:pt x="45" y="232"/>
                  </a:cubicBezTo>
                  <a:cubicBezTo>
                    <a:pt x="64" y="219"/>
                    <a:pt x="86" y="213"/>
                    <a:pt x="107" y="213"/>
                  </a:cubicBezTo>
                  <a:cubicBezTo>
                    <a:pt x="132" y="213"/>
                    <a:pt x="157" y="221"/>
                    <a:pt x="177" y="239"/>
                  </a:cubicBezTo>
                  <a:cubicBezTo>
                    <a:pt x="193" y="250"/>
                    <a:pt x="212" y="260"/>
                    <a:pt x="228" y="274"/>
                  </a:cubicBezTo>
                  <a:cubicBezTo>
                    <a:pt x="270" y="243"/>
                    <a:pt x="314" y="218"/>
                    <a:pt x="358" y="195"/>
                  </a:cubicBezTo>
                  <a:cubicBezTo>
                    <a:pt x="360" y="195"/>
                    <a:pt x="221" y="151"/>
                    <a:pt x="221" y="148"/>
                  </a:cubicBezTo>
                  <a:cubicBezTo>
                    <a:pt x="240" y="100"/>
                    <a:pt x="256" y="51"/>
                    <a:pt x="27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44" name="Google Shape;14344;p57"/>
            <p:cNvSpPr/>
            <p:nvPr/>
          </p:nvSpPr>
          <p:spPr>
            <a:xfrm>
              <a:off x="3658375" y="1612000"/>
              <a:ext cx="96125" cy="267475"/>
            </a:xfrm>
            <a:custGeom>
              <a:avLst/>
              <a:gdLst/>
              <a:ahLst/>
              <a:cxnLst/>
              <a:rect l="l" t="t" r="r" b="b"/>
              <a:pathLst>
                <a:path w="3845" h="10699" extrusionOk="0">
                  <a:moveTo>
                    <a:pt x="2751" y="9112"/>
                  </a:moveTo>
                  <a:cubicBezTo>
                    <a:pt x="2769" y="9138"/>
                    <a:pt x="2780" y="9178"/>
                    <a:pt x="2794" y="9178"/>
                  </a:cubicBezTo>
                  <a:cubicBezTo>
                    <a:pt x="2803" y="9178"/>
                    <a:pt x="2812" y="9165"/>
                    <a:pt x="2824" y="9130"/>
                  </a:cubicBezTo>
                  <a:cubicBezTo>
                    <a:pt x="2833" y="9267"/>
                    <a:pt x="2942" y="9289"/>
                    <a:pt x="3016" y="9355"/>
                  </a:cubicBezTo>
                  <a:lnTo>
                    <a:pt x="3016" y="9355"/>
                  </a:lnTo>
                  <a:cubicBezTo>
                    <a:pt x="3013" y="9417"/>
                    <a:pt x="3013" y="9497"/>
                    <a:pt x="2970" y="9559"/>
                  </a:cubicBezTo>
                  <a:cubicBezTo>
                    <a:pt x="2874" y="9518"/>
                    <a:pt x="2745" y="9405"/>
                    <a:pt x="2681" y="9405"/>
                  </a:cubicBezTo>
                  <a:cubicBezTo>
                    <a:pt x="2654" y="9405"/>
                    <a:pt x="2638" y="9426"/>
                    <a:pt x="2643" y="9482"/>
                  </a:cubicBezTo>
                  <a:cubicBezTo>
                    <a:pt x="2481" y="9378"/>
                    <a:pt x="2741" y="9397"/>
                    <a:pt x="2780" y="9202"/>
                  </a:cubicBezTo>
                  <a:cubicBezTo>
                    <a:pt x="2767" y="9156"/>
                    <a:pt x="2758" y="9128"/>
                    <a:pt x="2751" y="9112"/>
                  </a:cubicBezTo>
                  <a:close/>
                  <a:moveTo>
                    <a:pt x="3615" y="10618"/>
                  </a:moveTo>
                  <a:lnTo>
                    <a:pt x="3615" y="10618"/>
                  </a:lnTo>
                  <a:cubicBezTo>
                    <a:pt x="3632" y="10620"/>
                    <a:pt x="3648" y="10624"/>
                    <a:pt x="3663" y="10631"/>
                  </a:cubicBezTo>
                  <a:lnTo>
                    <a:pt x="3663" y="10631"/>
                  </a:lnTo>
                  <a:cubicBezTo>
                    <a:pt x="3656" y="10633"/>
                    <a:pt x="3649" y="10634"/>
                    <a:pt x="3644" y="10634"/>
                  </a:cubicBezTo>
                  <a:cubicBezTo>
                    <a:pt x="3626" y="10634"/>
                    <a:pt x="3616" y="10625"/>
                    <a:pt x="3615" y="10618"/>
                  </a:cubicBezTo>
                  <a:close/>
                  <a:moveTo>
                    <a:pt x="1999" y="1"/>
                  </a:moveTo>
                  <a:cubicBezTo>
                    <a:pt x="1979" y="1"/>
                    <a:pt x="1961" y="69"/>
                    <a:pt x="1911" y="69"/>
                  </a:cubicBezTo>
                  <a:cubicBezTo>
                    <a:pt x="1904" y="69"/>
                    <a:pt x="1895" y="68"/>
                    <a:pt x="1885" y="64"/>
                  </a:cubicBezTo>
                  <a:cubicBezTo>
                    <a:pt x="1886" y="59"/>
                    <a:pt x="1886" y="58"/>
                    <a:pt x="1885" y="58"/>
                  </a:cubicBezTo>
                  <a:cubicBezTo>
                    <a:pt x="1850" y="58"/>
                    <a:pt x="1050" y="1554"/>
                    <a:pt x="1023" y="1556"/>
                  </a:cubicBezTo>
                  <a:cubicBezTo>
                    <a:pt x="1104" y="1675"/>
                    <a:pt x="1190" y="1788"/>
                    <a:pt x="1285" y="1897"/>
                  </a:cubicBezTo>
                  <a:cubicBezTo>
                    <a:pt x="1037" y="2022"/>
                    <a:pt x="1208" y="2080"/>
                    <a:pt x="1032" y="2168"/>
                  </a:cubicBezTo>
                  <a:cubicBezTo>
                    <a:pt x="1025" y="1999"/>
                    <a:pt x="1016" y="2043"/>
                    <a:pt x="1118" y="1985"/>
                  </a:cubicBezTo>
                  <a:cubicBezTo>
                    <a:pt x="1107" y="1919"/>
                    <a:pt x="1042" y="1886"/>
                    <a:pt x="969" y="1886"/>
                  </a:cubicBezTo>
                  <a:cubicBezTo>
                    <a:pt x="903" y="1886"/>
                    <a:pt x="830" y="1913"/>
                    <a:pt x="784" y="1969"/>
                  </a:cubicBezTo>
                  <a:cubicBezTo>
                    <a:pt x="790" y="2046"/>
                    <a:pt x="758" y="2009"/>
                    <a:pt x="724" y="2058"/>
                  </a:cubicBezTo>
                  <a:lnTo>
                    <a:pt x="724" y="2058"/>
                  </a:lnTo>
                  <a:cubicBezTo>
                    <a:pt x="716" y="2051"/>
                    <a:pt x="707" y="2047"/>
                    <a:pt x="695" y="2047"/>
                  </a:cubicBezTo>
                  <a:cubicBezTo>
                    <a:pt x="692" y="2047"/>
                    <a:pt x="688" y="2047"/>
                    <a:pt x="684" y="2048"/>
                  </a:cubicBezTo>
                  <a:cubicBezTo>
                    <a:pt x="686" y="2081"/>
                    <a:pt x="698" y="2087"/>
                    <a:pt x="707" y="2087"/>
                  </a:cubicBezTo>
                  <a:cubicBezTo>
                    <a:pt x="713" y="2087"/>
                    <a:pt x="718" y="2085"/>
                    <a:pt x="720" y="2085"/>
                  </a:cubicBezTo>
                  <a:cubicBezTo>
                    <a:pt x="722" y="2085"/>
                    <a:pt x="719" y="2087"/>
                    <a:pt x="710" y="2099"/>
                  </a:cubicBezTo>
                  <a:cubicBezTo>
                    <a:pt x="716" y="2167"/>
                    <a:pt x="718" y="2207"/>
                    <a:pt x="716" y="2207"/>
                  </a:cubicBezTo>
                  <a:cubicBezTo>
                    <a:pt x="713" y="2207"/>
                    <a:pt x="708" y="2180"/>
                    <a:pt x="698" y="2117"/>
                  </a:cubicBezTo>
                  <a:lnTo>
                    <a:pt x="698" y="2117"/>
                  </a:lnTo>
                  <a:cubicBezTo>
                    <a:pt x="31" y="3448"/>
                    <a:pt x="1" y="5001"/>
                    <a:pt x="701" y="6279"/>
                  </a:cubicBezTo>
                  <a:cubicBezTo>
                    <a:pt x="706" y="6342"/>
                    <a:pt x="805" y="6441"/>
                    <a:pt x="827" y="6441"/>
                  </a:cubicBezTo>
                  <a:cubicBezTo>
                    <a:pt x="829" y="6441"/>
                    <a:pt x="830" y="6439"/>
                    <a:pt x="831" y="6437"/>
                  </a:cubicBezTo>
                  <a:lnTo>
                    <a:pt x="831" y="6437"/>
                  </a:lnTo>
                  <a:cubicBezTo>
                    <a:pt x="835" y="6446"/>
                    <a:pt x="839" y="6449"/>
                    <a:pt x="843" y="6449"/>
                  </a:cubicBezTo>
                  <a:cubicBezTo>
                    <a:pt x="855" y="6449"/>
                    <a:pt x="868" y="6423"/>
                    <a:pt x="873" y="6423"/>
                  </a:cubicBezTo>
                  <a:lnTo>
                    <a:pt x="873" y="6423"/>
                  </a:lnTo>
                  <a:cubicBezTo>
                    <a:pt x="876" y="6423"/>
                    <a:pt x="876" y="6439"/>
                    <a:pt x="866" y="6494"/>
                  </a:cubicBezTo>
                  <a:lnTo>
                    <a:pt x="866" y="6494"/>
                  </a:lnTo>
                  <a:cubicBezTo>
                    <a:pt x="865" y="6491"/>
                    <a:pt x="864" y="6489"/>
                    <a:pt x="864" y="6489"/>
                  </a:cubicBezTo>
                  <a:lnTo>
                    <a:pt x="864" y="6489"/>
                  </a:lnTo>
                  <a:cubicBezTo>
                    <a:pt x="863" y="6489"/>
                    <a:pt x="863" y="6492"/>
                    <a:pt x="865" y="6501"/>
                  </a:cubicBezTo>
                  <a:cubicBezTo>
                    <a:pt x="866" y="6499"/>
                    <a:pt x="866" y="6497"/>
                    <a:pt x="866" y="6494"/>
                  </a:cubicBezTo>
                  <a:lnTo>
                    <a:pt x="866" y="6494"/>
                  </a:lnTo>
                  <a:cubicBezTo>
                    <a:pt x="868" y="6499"/>
                    <a:pt x="869" y="6505"/>
                    <a:pt x="870" y="6508"/>
                  </a:cubicBezTo>
                  <a:lnTo>
                    <a:pt x="870" y="6508"/>
                  </a:lnTo>
                  <a:cubicBezTo>
                    <a:pt x="861" y="6497"/>
                    <a:pt x="855" y="6491"/>
                    <a:pt x="852" y="6491"/>
                  </a:cubicBezTo>
                  <a:cubicBezTo>
                    <a:pt x="852" y="6491"/>
                    <a:pt x="852" y="6492"/>
                    <a:pt x="851" y="6492"/>
                  </a:cubicBezTo>
                  <a:cubicBezTo>
                    <a:pt x="861" y="6507"/>
                    <a:pt x="866" y="6513"/>
                    <a:pt x="868" y="6513"/>
                  </a:cubicBezTo>
                  <a:cubicBezTo>
                    <a:pt x="869" y="6513"/>
                    <a:pt x="870" y="6511"/>
                    <a:pt x="870" y="6508"/>
                  </a:cubicBezTo>
                  <a:lnTo>
                    <a:pt x="870" y="6508"/>
                  </a:lnTo>
                  <a:cubicBezTo>
                    <a:pt x="1093" y="6798"/>
                    <a:pt x="3231" y="10698"/>
                    <a:pt x="3282" y="10698"/>
                  </a:cubicBezTo>
                  <a:cubicBezTo>
                    <a:pt x="3283" y="10698"/>
                    <a:pt x="3283" y="10697"/>
                    <a:pt x="3283" y="10695"/>
                  </a:cubicBezTo>
                  <a:cubicBezTo>
                    <a:pt x="3315" y="10687"/>
                    <a:pt x="3346" y="10684"/>
                    <a:pt x="3375" y="10684"/>
                  </a:cubicBezTo>
                  <a:cubicBezTo>
                    <a:pt x="3428" y="10684"/>
                    <a:pt x="3477" y="10693"/>
                    <a:pt x="3524" y="10693"/>
                  </a:cubicBezTo>
                  <a:cubicBezTo>
                    <a:pt x="3575" y="10693"/>
                    <a:pt x="3625" y="10682"/>
                    <a:pt x="3675" y="10637"/>
                  </a:cubicBezTo>
                  <a:lnTo>
                    <a:pt x="3675" y="10637"/>
                  </a:lnTo>
                  <a:cubicBezTo>
                    <a:pt x="3710" y="10655"/>
                    <a:pt x="3738" y="10679"/>
                    <a:pt x="3766" y="10679"/>
                  </a:cubicBezTo>
                  <a:cubicBezTo>
                    <a:pt x="3788" y="10679"/>
                    <a:pt x="3809" y="10663"/>
                    <a:pt x="3833" y="10616"/>
                  </a:cubicBezTo>
                  <a:cubicBezTo>
                    <a:pt x="3844" y="10528"/>
                    <a:pt x="3040" y="9367"/>
                    <a:pt x="3049" y="9260"/>
                  </a:cubicBezTo>
                  <a:lnTo>
                    <a:pt x="3049" y="9260"/>
                  </a:lnTo>
                  <a:cubicBezTo>
                    <a:pt x="3025" y="9271"/>
                    <a:pt x="3019" y="9304"/>
                    <a:pt x="3017" y="9346"/>
                  </a:cubicBezTo>
                  <a:lnTo>
                    <a:pt x="3017" y="9346"/>
                  </a:lnTo>
                  <a:cubicBezTo>
                    <a:pt x="2894" y="9094"/>
                    <a:pt x="1200" y="6013"/>
                    <a:pt x="1162" y="5968"/>
                  </a:cubicBezTo>
                  <a:cubicBezTo>
                    <a:pt x="541" y="4846"/>
                    <a:pt x="555" y="3494"/>
                    <a:pt x="1204" y="2347"/>
                  </a:cubicBezTo>
                  <a:lnTo>
                    <a:pt x="1204" y="2347"/>
                  </a:lnTo>
                  <a:cubicBezTo>
                    <a:pt x="1204" y="2347"/>
                    <a:pt x="1204" y="2348"/>
                    <a:pt x="1204" y="2348"/>
                  </a:cubicBezTo>
                  <a:cubicBezTo>
                    <a:pt x="1213" y="2348"/>
                    <a:pt x="2388" y="263"/>
                    <a:pt x="2400" y="73"/>
                  </a:cubicBezTo>
                  <a:lnTo>
                    <a:pt x="2400" y="73"/>
                  </a:lnTo>
                  <a:cubicBezTo>
                    <a:pt x="2349" y="126"/>
                    <a:pt x="2233" y="230"/>
                    <a:pt x="2103" y="233"/>
                  </a:cubicBezTo>
                  <a:cubicBezTo>
                    <a:pt x="2085" y="224"/>
                    <a:pt x="2072" y="221"/>
                    <a:pt x="2062" y="221"/>
                  </a:cubicBezTo>
                  <a:cubicBezTo>
                    <a:pt x="2013" y="221"/>
                    <a:pt x="2044" y="304"/>
                    <a:pt x="2021" y="304"/>
                  </a:cubicBezTo>
                  <a:cubicBezTo>
                    <a:pt x="2017" y="304"/>
                    <a:pt x="2012" y="302"/>
                    <a:pt x="2006" y="298"/>
                  </a:cubicBezTo>
                  <a:cubicBezTo>
                    <a:pt x="1806" y="154"/>
                    <a:pt x="2089" y="247"/>
                    <a:pt x="2013" y="13"/>
                  </a:cubicBezTo>
                  <a:cubicBezTo>
                    <a:pt x="2008" y="4"/>
                    <a:pt x="2003" y="1"/>
                    <a:pt x="199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45" name="Google Shape;14345;p57"/>
            <p:cNvSpPr/>
            <p:nvPr/>
          </p:nvSpPr>
          <p:spPr>
            <a:xfrm>
              <a:off x="3696750" y="1743775"/>
              <a:ext cx="78325" cy="126275"/>
            </a:xfrm>
            <a:custGeom>
              <a:avLst/>
              <a:gdLst/>
              <a:ahLst/>
              <a:cxnLst/>
              <a:rect l="l" t="t" r="r" b="b"/>
              <a:pathLst>
                <a:path w="3133" h="5051" extrusionOk="0">
                  <a:moveTo>
                    <a:pt x="220" y="574"/>
                  </a:moveTo>
                  <a:cubicBezTo>
                    <a:pt x="223" y="575"/>
                    <a:pt x="226" y="575"/>
                    <a:pt x="229" y="575"/>
                  </a:cubicBezTo>
                  <a:lnTo>
                    <a:pt x="229" y="575"/>
                  </a:lnTo>
                  <a:cubicBezTo>
                    <a:pt x="227" y="577"/>
                    <a:pt x="226" y="579"/>
                    <a:pt x="224" y="580"/>
                  </a:cubicBezTo>
                  <a:lnTo>
                    <a:pt x="224" y="580"/>
                  </a:lnTo>
                  <a:cubicBezTo>
                    <a:pt x="223" y="578"/>
                    <a:pt x="221" y="576"/>
                    <a:pt x="220" y="574"/>
                  </a:cubicBezTo>
                  <a:close/>
                  <a:moveTo>
                    <a:pt x="177" y="596"/>
                  </a:moveTo>
                  <a:cubicBezTo>
                    <a:pt x="177" y="600"/>
                    <a:pt x="176" y="605"/>
                    <a:pt x="176" y="611"/>
                  </a:cubicBezTo>
                  <a:cubicBezTo>
                    <a:pt x="177" y="606"/>
                    <a:pt x="177" y="601"/>
                    <a:pt x="177" y="596"/>
                  </a:cubicBezTo>
                  <a:close/>
                  <a:moveTo>
                    <a:pt x="1642" y="2255"/>
                  </a:moveTo>
                  <a:cubicBezTo>
                    <a:pt x="1646" y="2262"/>
                    <a:pt x="1648" y="2266"/>
                    <a:pt x="1648" y="2266"/>
                  </a:cubicBezTo>
                  <a:cubicBezTo>
                    <a:pt x="1658" y="2258"/>
                    <a:pt x="1649" y="2257"/>
                    <a:pt x="1642" y="2255"/>
                  </a:cubicBezTo>
                  <a:close/>
                  <a:moveTo>
                    <a:pt x="1878" y="2642"/>
                  </a:moveTo>
                  <a:cubicBezTo>
                    <a:pt x="1878" y="2643"/>
                    <a:pt x="1878" y="2644"/>
                    <a:pt x="1878" y="2645"/>
                  </a:cubicBezTo>
                  <a:lnTo>
                    <a:pt x="1878" y="2645"/>
                  </a:lnTo>
                  <a:cubicBezTo>
                    <a:pt x="1878" y="2644"/>
                    <a:pt x="1878" y="2643"/>
                    <a:pt x="1878" y="2642"/>
                  </a:cubicBezTo>
                  <a:close/>
                  <a:moveTo>
                    <a:pt x="3132" y="4861"/>
                  </a:moveTo>
                  <a:cubicBezTo>
                    <a:pt x="3132" y="4861"/>
                    <a:pt x="3132" y="4861"/>
                    <a:pt x="3132" y="4861"/>
                  </a:cubicBezTo>
                  <a:lnTo>
                    <a:pt x="3132" y="4861"/>
                  </a:lnTo>
                  <a:cubicBezTo>
                    <a:pt x="3132" y="4861"/>
                    <a:pt x="3132" y="4861"/>
                    <a:pt x="3132" y="4861"/>
                  </a:cubicBezTo>
                  <a:cubicBezTo>
                    <a:pt x="3132" y="4861"/>
                    <a:pt x="3132" y="4861"/>
                    <a:pt x="3132" y="4861"/>
                  </a:cubicBezTo>
                  <a:close/>
                  <a:moveTo>
                    <a:pt x="73" y="1"/>
                  </a:moveTo>
                  <a:cubicBezTo>
                    <a:pt x="52" y="1"/>
                    <a:pt x="28" y="3"/>
                    <a:pt x="0" y="6"/>
                  </a:cubicBezTo>
                  <a:cubicBezTo>
                    <a:pt x="130" y="76"/>
                    <a:pt x="88" y="194"/>
                    <a:pt x="12" y="203"/>
                  </a:cubicBezTo>
                  <a:cubicBezTo>
                    <a:pt x="40" y="238"/>
                    <a:pt x="74" y="423"/>
                    <a:pt x="125" y="463"/>
                  </a:cubicBezTo>
                  <a:cubicBezTo>
                    <a:pt x="130" y="456"/>
                    <a:pt x="135" y="453"/>
                    <a:pt x="140" y="453"/>
                  </a:cubicBezTo>
                  <a:cubicBezTo>
                    <a:pt x="163" y="453"/>
                    <a:pt x="180" y="527"/>
                    <a:pt x="177" y="596"/>
                  </a:cubicBezTo>
                  <a:lnTo>
                    <a:pt x="177" y="596"/>
                  </a:lnTo>
                  <a:cubicBezTo>
                    <a:pt x="181" y="577"/>
                    <a:pt x="192" y="574"/>
                    <a:pt x="207" y="574"/>
                  </a:cubicBezTo>
                  <a:cubicBezTo>
                    <a:pt x="207" y="574"/>
                    <a:pt x="208" y="574"/>
                    <a:pt x="209" y="574"/>
                  </a:cubicBezTo>
                  <a:lnTo>
                    <a:pt x="209" y="574"/>
                  </a:lnTo>
                  <a:cubicBezTo>
                    <a:pt x="207" y="569"/>
                    <a:pt x="206" y="561"/>
                    <a:pt x="204" y="551"/>
                  </a:cubicBezTo>
                  <a:lnTo>
                    <a:pt x="204" y="551"/>
                  </a:lnTo>
                  <a:cubicBezTo>
                    <a:pt x="205" y="551"/>
                    <a:pt x="211" y="559"/>
                    <a:pt x="220" y="574"/>
                  </a:cubicBezTo>
                  <a:lnTo>
                    <a:pt x="220" y="574"/>
                  </a:lnTo>
                  <a:cubicBezTo>
                    <a:pt x="216" y="574"/>
                    <a:pt x="212" y="574"/>
                    <a:pt x="209" y="574"/>
                  </a:cubicBezTo>
                  <a:lnTo>
                    <a:pt x="209" y="574"/>
                  </a:lnTo>
                  <a:cubicBezTo>
                    <a:pt x="211" y="581"/>
                    <a:pt x="214" y="584"/>
                    <a:pt x="217" y="584"/>
                  </a:cubicBezTo>
                  <a:cubicBezTo>
                    <a:pt x="219" y="584"/>
                    <a:pt x="221" y="583"/>
                    <a:pt x="224" y="580"/>
                  </a:cubicBezTo>
                  <a:lnTo>
                    <a:pt x="224" y="580"/>
                  </a:lnTo>
                  <a:cubicBezTo>
                    <a:pt x="462" y="968"/>
                    <a:pt x="2758" y="5051"/>
                    <a:pt x="2800" y="5051"/>
                  </a:cubicBezTo>
                  <a:cubicBezTo>
                    <a:pt x="2800" y="5051"/>
                    <a:pt x="2801" y="5051"/>
                    <a:pt x="2801" y="5051"/>
                  </a:cubicBezTo>
                  <a:cubicBezTo>
                    <a:pt x="2882" y="4993"/>
                    <a:pt x="3021" y="4963"/>
                    <a:pt x="3132" y="4861"/>
                  </a:cubicBezTo>
                  <a:lnTo>
                    <a:pt x="3132" y="4861"/>
                  </a:lnTo>
                  <a:cubicBezTo>
                    <a:pt x="3123" y="4845"/>
                    <a:pt x="1894" y="2741"/>
                    <a:pt x="1878" y="2645"/>
                  </a:cubicBezTo>
                  <a:lnTo>
                    <a:pt x="1878" y="2645"/>
                  </a:lnTo>
                  <a:cubicBezTo>
                    <a:pt x="1871" y="2718"/>
                    <a:pt x="1612" y="2684"/>
                    <a:pt x="1632" y="2721"/>
                  </a:cubicBezTo>
                  <a:cubicBezTo>
                    <a:pt x="1528" y="2679"/>
                    <a:pt x="1426" y="2612"/>
                    <a:pt x="1442" y="2510"/>
                  </a:cubicBezTo>
                  <a:cubicBezTo>
                    <a:pt x="1428" y="2401"/>
                    <a:pt x="1526" y="2297"/>
                    <a:pt x="1635" y="2246"/>
                  </a:cubicBezTo>
                  <a:lnTo>
                    <a:pt x="1635" y="2246"/>
                  </a:lnTo>
                  <a:cubicBezTo>
                    <a:pt x="1633" y="2251"/>
                    <a:pt x="1637" y="2253"/>
                    <a:pt x="1642" y="2255"/>
                  </a:cubicBezTo>
                  <a:lnTo>
                    <a:pt x="1642" y="2255"/>
                  </a:lnTo>
                  <a:cubicBezTo>
                    <a:pt x="1561" y="2112"/>
                    <a:pt x="741" y="700"/>
                    <a:pt x="721" y="667"/>
                  </a:cubicBezTo>
                  <a:cubicBezTo>
                    <a:pt x="703" y="690"/>
                    <a:pt x="689" y="718"/>
                    <a:pt x="677" y="746"/>
                  </a:cubicBezTo>
                  <a:cubicBezTo>
                    <a:pt x="679" y="691"/>
                    <a:pt x="678" y="650"/>
                    <a:pt x="683" y="650"/>
                  </a:cubicBezTo>
                  <a:cubicBezTo>
                    <a:pt x="686" y="650"/>
                    <a:pt x="689" y="656"/>
                    <a:pt x="693" y="672"/>
                  </a:cubicBezTo>
                  <a:cubicBezTo>
                    <a:pt x="714" y="649"/>
                    <a:pt x="568" y="347"/>
                    <a:pt x="521" y="347"/>
                  </a:cubicBezTo>
                  <a:cubicBezTo>
                    <a:pt x="521" y="347"/>
                    <a:pt x="520" y="347"/>
                    <a:pt x="519" y="347"/>
                  </a:cubicBezTo>
                  <a:cubicBezTo>
                    <a:pt x="508" y="357"/>
                    <a:pt x="500" y="360"/>
                    <a:pt x="494" y="360"/>
                  </a:cubicBezTo>
                  <a:cubicBezTo>
                    <a:pt x="483" y="360"/>
                    <a:pt x="478" y="348"/>
                    <a:pt x="468" y="348"/>
                  </a:cubicBezTo>
                  <a:cubicBezTo>
                    <a:pt x="461" y="348"/>
                    <a:pt x="453" y="352"/>
                    <a:pt x="441" y="368"/>
                  </a:cubicBezTo>
                  <a:cubicBezTo>
                    <a:pt x="438" y="358"/>
                    <a:pt x="436" y="353"/>
                    <a:pt x="434" y="353"/>
                  </a:cubicBezTo>
                  <a:lnTo>
                    <a:pt x="434" y="353"/>
                  </a:lnTo>
                  <a:cubicBezTo>
                    <a:pt x="429" y="353"/>
                    <a:pt x="436" y="423"/>
                    <a:pt x="448" y="458"/>
                  </a:cubicBezTo>
                  <a:lnTo>
                    <a:pt x="448" y="458"/>
                  </a:lnTo>
                  <a:cubicBezTo>
                    <a:pt x="414" y="442"/>
                    <a:pt x="325" y="440"/>
                    <a:pt x="245" y="440"/>
                  </a:cubicBezTo>
                  <a:cubicBezTo>
                    <a:pt x="212" y="440"/>
                    <a:pt x="181" y="441"/>
                    <a:pt x="156" y="441"/>
                  </a:cubicBezTo>
                  <a:cubicBezTo>
                    <a:pt x="126" y="441"/>
                    <a:pt x="106" y="440"/>
                    <a:pt x="105" y="437"/>
                  </a:cubicBezTo>
                  <a:cubicBezTo>
                    <a:pt x="96" y="390"/>
                    <a:pt x="401" y="1"/>
                    <a:pt x="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46" name="Google Shape;14346;p57"/>
            <p:cNvSpPr/>
            <p:nvPr/>
          </p:nvSpPr>
          <p:spPr>
            <a:xfrm>
              <a:off x="4101400" y="1488400"/>
              <a:ext cx="64625" cy="99400"/>
            </a:xfrm>
            <a:custGeom>
              <a:avLst/>
              <a:gdLst/>
              <a:ahLst/>
              <a:cxnLst/>
              <a:rect l="l" t="t" r="r" b="b"/>
              <a:pathLst>
                <a:path w="2585" h="3976" extrusionOk="0">
                  <a:moveTo>
                    <a:pt x="239" y="0"/>
                  </a:moveTo>
                  <a:cubicBezTo>
                    <a:pt x="181" y="51"/>
                    <a:pt x="109" y="26"/>
                    <a:pt x="111" y="237"/>
                  </a:cubicBezTo>
                  <a:cubicBezTo>
                    <a:pt x="98" y="312"/>
                    <a:pt x="64" y="326"/>
                    <a:pt x="24" y="326"/>
                  </a:cubicBezTo>
                  <a:cubicBezTo>
                    <a:pt x="16" y="326"/>
                    <a:pt x="8" y="325"/>
                    <a:pt x="0" y="325"/>
                  </a:cubicBezTo>
                  <a:lnTo>
                    <a:pt x="0" y="325"/>
                  </a:lnTo>
                  <a:cubicBezTo>
                    <a:pt x="223" y="499"/>
                    <a:pt x="427" y="696"/>
                    <a:pt x="582" y="1020"/>
                  </a:cubicBezTo>
                  <a:cubicBezTo>
                    <a:pt x="582" y="1020"/>
                    <a:pt x="582" y="1020"/>
                    <a:pt x="582" y="1020"/>
                  </a:cubicBezTo>
                  <a:cubicBezTo>
                    <a:pt x="610" y="1020"/>
                    <a:pt x="2237" y="3948"/>
                    <a:pt x="2272" y="3960"/>
                  </a:cubicBezTo>
                  <a:cubicBezTo>
                    <a:pt x="2283" y="3957"/>
                    <a:pt x="2295" y="3955"/>
                    <a:pt x="2306" y="3955"/>
                  </a:cubicBezTo>
                  <a:cubicBezTo>
                    <a:pt x="2330" y="3955"/>
                    <a:pt x="2354" y="3962"/>
                    <a:pt x="2376" y="3976"/>
                  </a:cubicBezTo>
                  <a:cubicBezTo>
                    <a:pt x="2395" y="3920"/>
                    <a:pt x="2270" y="3804"/>
                    <a:pt x="2267" y="3758"/>
                  </a:cubicBezTo>
                  <a:cubicBezTo>
                    <a:pt x="2314" y="3742"/>
                    <a:pt x="2450" y="3742"/>
                    <a:pt x="2585" y="3707"/>
                  </a:cubicBezTo>
                  <a:cubicBezTo>
                    <a:pt x="2578" y="3677"/>
                    <a:pt x="930" y="809"/>
                    <a:pt x="904" y="781"/>
                  </a:cubicBezTo>
                  <a:cubicBezTo>
                    <a:pt x="735" y="480"/>
                    <a:pt x="510" y="213"/>
                    <a:pt x="23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47" name="Google Shape;14347;p57"/>
            <p:cNvSpPr/>
            <p:nvPr/>
          </p:nvSpPr>
          <p:spPr>
            <a:xfrm>
              <a:off x="3845700" y="1494075"/>
              <a:ext cx="232475" cy="10400"/>
            </a:xfrm>
            <a:custGeom>
              <a:avLst/>
              <a:gdLst/>
              <a:ahLst/>
              <a:cxnLst/>
              <a:rect l="l" t="t" r="r" b="b"/>
              <a:pathLst>
                <a:path w="9299" h="416" extrusionOk="0">
                  <a:moveTo>
                    <a:pt x="255" y="0"/>
                  </a:moveTo>
                  <a:cubicBezTo>
                    <a:pt x="249" y="0"/>
                    <a:pt x="249" y="0"/>
                    <a:pt x="254" y="0"/>
                  </a:cubicBezTo>
                  <a:lnTo>
                    <a:pt x="254" y="0"/>
                  </a:lnTo>
                  <a:cubicBezTo>
                    <a:pt x="254" y="0"/>
                    <a:pt x="255" y="0"/>
                    <a:pt x="255" y="0"/>
                  </a:cubicBezTo>
                  <a:close/>
                  <a:moveTo>
                    <a:pt x="3169" y="5"/>
                  </a:moveTo>
                  <a:cubicBezTo>
                    <a:pt x="3165" y="5"/>
                    <a:pt x="3165" y="5"/>
                    <a:pt x="3168" y="5"/>
                  </a:cubicBezTo>
                  <a:lnTo>
                    <a:pt x="3168" y="5"/>
                  </a:lnTo>
                  <a:cubicBezTo>
                    <a:pt x="3169" y="5"/>
                    <a:pt x="3169" y="5"/>
                    <a:pt x="3169" y="5"/>
                  </a:cubicBezTo>
                  <a:close/>
                  <a:moveTo>
                    <a:pt x="3125" y="77"/>
                  </a:moveTo>
                  <a:cubicBezTo>
                    <a:pt x="3109" y="77"/>
                    <a:pt x="3110" y="84"/>
                    <a:pt x="3120" y="94"/>
                  </a:cubicBezTo>
                  <a:lnTo>
                    <a:pt x="3120" y="94"/>
                  </a:lnTo>
                  <a:cubicBezTo>
                    <a:pt x="3121" y="84"/>
                    <a:pt x="3122" y="78"/>
                    <a:pt x="3125" y="77"/>
                  </a:cubicBezTo>
                  <a:close/>
                  <a:moveTo>
                    <a:pt x="1895" y="144"/>
                  </a:moveTo>
                  <a:lnTo>
                    <a:pt x="1895" y="144"/>
                  </a:lnTo>
                  <a:cubicBezTo>
                    <a:pt x="1884" y="146"/>
                    <a:pt x="1872" y="147"/>
                    <a:pt x="1857" y="147"/>
                  </a:cubicBezTo>
                  <a:cubicBezTo>
                    <a:pt x="1855" y="147"/>
                    <a:pt x="1852" y="147"/>
                    <a:pt x="1849" y="147"/>
                  </a:cubicBezTo>
                  <a:lnTo>
                    <a:pt x="1849" y="147"/>
                  </a:lnTo>
                  <a:cubicBezTo>
                    <a:pt x="1850" y="152"/>
                    <a:pt x="1850" y="157"/>
                    <a:pt x="1852" y="161"/>
                  </a:cubicBezTo>
                  <a:lnTo>
                    <a:pt x="1852" y="161"/>
                  </a:lnTo>
                  <a:cubicBezTo>
                    <a:pt x="1876" y="160"/>
                    <a:pt x="1893" y="153"/>
                    <a:pt x="1895" y="144"/>
                  </a:cubicBezTo>
                  <a:close/>
                  <a:moveTo>
                    <a:pt x="1602" y="0"/>
                  </a:moveTo>
                  <a:cubicBezTo>
                    <a:pt x="1539" y="17"/>
                    <a:pt x="1535" y="26"/>
                    <a:pt x="1498" y="35"/>
                  </a:cubicBezTo>
                  <a:cubicBezTo>
                    <a:pt x="1488" y="35"/>
                    <a:pt x="1560" y="204"/>
                    <a:pt x="1477" y="207"/>
                  </a:cubicBezTo>
                  <a:cubicBezTo>
                    <a:pt x="1469" y="202"/>
                    <a:pt x="1461" y="200"/>
                    <a:pt x="1453" y="200"/>
                  </a:cubicBezTo>
                  <a:cubicBezTo>
                    <a:pt x="1379" y="200"/>
                    <a:pt x="1311" y="373"/>
                    <a:pt x="1251" y="373"/>
                  </a:cubicBezTo>
                  <a:cubicBezTo>
                    <a:pt x="1232" y="373"/>
                    <a:pt x="1214" y="356"/>
                    <a:pt x="1196" y="311"/>
                  </a:cubicBezTo>
                  <a:cubicBezTo>
                    <a:pt x="1289" y="244"/>
                    <a:pt x="1319" y="68"/>
                    <a:pt x="1298" y="3"/>
                  </a:cubicBezTo>
                  <a:cubicBezTo>
                    <a:pt x="1346" y="0"/>
                    <a:pt x="324" y="0"/>
                    <a:pt x="254" y="0"/>
                  </a:cubicBezTo>
                  <a:lnTo>
                    <a:pt x="254" y="0"/>
                  </a:lnTo>
                  <a:cubicBezTo>
                    <a:pt x="44" y="1"/>
                    <a:pt x="0" y="84"/>
                    <a:pt x="32" y="195"/>
                  </a:cubicBezTo>
                  <a:cubicBezTo>
                    <a:pt x="68" y="221"/>
                    <a:pt x="99" y="228"/>
                    <a:pt x="126" y="228"/>
                  </a:cubicBezTo>
                  <a:cubicBezTo>
                    <a:pt x="164" y="228"/>
                    <a:pt x="196" y="214"/>
                    <a:pt x="230" y="214"/>
                  </a:cubicBezTo>
                  <a:cubicBezTo>
                    <a:pt x="269" y="214"/>
                    <a:pt x="311" y="234"/>
                    <a:pt x="366" y="317"/>
                  </a:cubicBezTo>
                  <a:lnTo>
                    <a:pt x="366" y="317"/>
                  </a:lnTo>
                  <a:cubicBezTo>
                    <a:pt x="330" y="332"/>
                    <a:pt x="284" y="370"/>
                    <a:pt x="308" y="411"/>
                  </a:cubicBezTo>
                  <a:lnTo>
                    <a:pt x="3570" y="411"/>
                  </a:lnTo>
                  <a:cubicBezTo>
                    <a:pt x="3573" y="411"/>
                    <a:pt x="3574" y="411"/>
                    <a:pt x="3576" y="411"/>
                  </a:cubicBezTo>
                  <a:cubicBezTo>
                    <a:pt x="3606" y="411"/>
                    <a:pt x="3499" y="354"/>
                    <a:pt x="3618" y="353"/>
                  </a:cubicBezTo>
                  <a:lnTo>
                    <a:pt x="3618" y="353"/>
                  </a:lnTo>
                  <a:cubicBezTo>
                    <a:pt x="3512" y="354"/>
                    <a:pt x="3803" y="413"/>
                    <a:pt x="3746" y="415"/>
                  </a:cubicBezTo>
                  <a:cubicBezTo>
                    <a:pt x="3811" y="413"/>
                    <a:pt x="8974" y="413"/>
                    <a:pt x="8999" y="411"/>
                  </a:cubicBezTo>
                  <a:cubicBezTo>
                    <a:pt x="9004" y="411"/>
                    <a:pt x="9008" y="411"/>
                    <a:pt x="9013" y="411"/>
                  </a:cubicBezTo>
                  <a:cubicBezTo>
                    <a:pt x="9190" y="411"/>
                    <a:pt x="9294" y="320"/>
                    <a:pt x="9298" y="211"/>
                  </a:cubicBezTo>
                  <a:cubicBezTo>
                    <a:pt x="9120" y="95"/>
                    <a:pt x="9048" y="10"/>
                    <a:pt x="8916" y="3"/>
                  </a:cubicBezTo>
                  <a:lnTo>
                    <a:pt x="8916" y="3"/>
                  </a:lnTo>
                  <a:cubicBezTo>
                    <a:pt x="8918" y="5"/>
                    <a:pt x="8459" y="7"/>
                    <a:pt x="8438" y="10"/>
                  </a:cubicBezTo>
                  <a:cubicBezTo>
                    <a:pt x="8496" y="37"/>
                    <a:pt x="8230" y="72"/>
                    <a:pt x="8214" y="81"/>
                  </a:cubicBezTo>
                  <a:cubicBezTo>
                    <a:pt x="8225" y="56"/>
                    <a:pt x="8214" y="28"/>
                    <a:pt x="8153" y="5"/>
                  </a:cubicBezTo>
                  <a:cubicBezTo>
                    <a:pt x="8128" y="6"/>
                    <a:pt x="6419" y="8"/>
                    <a:pt x="5009" y="8"/>
                  </a:cubicBezTo>
                  <a:cubicBezTo>
                    <a:pt x="4046" y="8"/>
                    <a:pt x="3222" y="7"/>
                    <a:pt x="3168" y="5"/>
                  </a:cubicBezTo>
                  <a:lnTo>
                    <a:pt x="3168" y="5"/>
                  </a:lnTo>
                  <a:cubicBezTo>
                    <a:pt x="3144" y="21"/>
                    <a:pt x="3278" y="47"/>
                    <a:pt x="3239" y="183"/>
                  </a:cubicBezTo>
                  <a:lnTo>
                    <a:pt x="3239" y="183"/>
                  </a:lnTo>
                  <a:cubicBezTo>
                    <a:pt x="3219" y="163"/>
                    <a:pt x="3143" y="118"/>
                    <a:pt x="3120" y="94"/>
                  </a:cubicBezTo>
                  <a:lnTo>
                    <a:pt x="3120" y="94"/>
                  </a:lnTo>
                  <a:cubicBezTo>
                    <a:pt x="3115" y="143"/>
                    <a:pt x="3126" y="283"/>
                    <a:pt x="3016" y="283"/>
                  </a:cubicBezTo>
                  <a:cubicBezTo>
                    <a:pt x="3015" y="283"/>
                    <a:pt x="3015" y="283"/>
                    <a:pt x="3014" y="283"/>
                  </a:cubicBezTo>
                  <a:cubicBezTo>
                    <a:pt x="2972" y="237"/>
                    <a:pt x="2921" y="126"/>
                    <a:pt x="2960" y="21"/>
                  </a:cubicBezTo>
                  <a:cubicBezTo>
                    <a:pt x="2939" y="19"/>
                    <a:pt x="2919" y="18"/>
                    <a:pt x="2901" y="18"/>
                  </a:cubicBezTo>
                  <a:cubicBezTo>
                    <a:pt x="2606" y="18"/>
                    <a:pt x="2683" y="316"/>
                    <a:pt x="2244" y="318"/>
                  </a:cubicBezTo>
                  <a:cubicBezTo>
                    <a:pt x="2300" y="210"/>
                    <a:pt x="2273" y="182"/>
                    <a:pt x="2213" y="182"/>
                  </a:cubicBezTo>
                  <a:cubicBezTo>
                    <a:pt x="2144" y="182"/>
                    <a:pt x="2031" y="220"/>
                    <a:pt x="1949" y="220"/>
                  </a:cubicBezTo>
                  <a:cubicBezTo>
                    <a:pt x="1900" y="220"/>
                    <a:pt x="1862" y="206"/>
                    <a:pt x="1852" y="161"/>
                  </a:cubicBezTo>
                  <a:lnTo>
                    <a:pt x="1852" y="161"/>
                  </a:lnTo>
                  <a:cubicBezTo>
                    <a:pt x="1849" y="162"/>
                    <a:pt x="1846" y="162"/>
                    <a:pt x="1844" y="162"/>
                  </a:cubicBezTo>
                  <a:cubicBezTo>
                    <a:pt x="1814" y="162"/>
                    <a:pt x="1775" y="153"/>
                    <a:pt x="1734" y="130"/>
                  </a:cubicBezTo>
                  <a:lnTo>
                    <a:pt x="1734" y="130"/>
                  </a:lnTo>
                  <a:cubicBezTo>
                    <a:pt x="1781" y="141"/>
                    <a:pt x="1819" y="146"/>
                    <a:pt x="1849" y="147"/>
                  </a:cubicBezTo>
                  <a:lnTo>
                    <a:pt x="1849" y="147"/>
                  </a:lnTo>
                  <a:cubicBezTo>
                    <a:pt x="1849" y="138"/>
                    <a:pt x="1849" y="128"/>
                    <a:pt x="1850" y="116"/>
                  </a:cubicBezTo>
                  <a:lnTo>
                    <a:pt x="1850" y="116"/>
                  </a:lnTo>
                  <a:cubicBezTo>
                    <a:pt x="1885" y="124"/>
                    <a:pt x="1898" y="135"/>
                    <a:pt x="1895" y="144"/>
                  </a:cubicBezTo>
                  <a:lnTo>
                    <a:pt x="1895" y="144"/>
                  </a:lnTo>
                  <a:cubicBezTo>
                    <a:pt x="1970" y="130"/>
                    <a:pt x="1957" y="71"/>
                    <a:pt x="1882" y="7"/>
                  </a:cubicBezTo>
                  <a:cubicBezTo>
                    <a:pt x="1871" y="3"/>
                    <a:pt x="1611" y="7"/>
                    <a:pt x="160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48" name="Google Shape;14348;p57"/>
            <p:cNvSpPr/>
            <p:nvPr/>
          </p:nvSpPr>
          <p:spPr>
            <a:xfrm>
              <a:off x="3961125" y="1757525"/>
              <a:ext cx="10400" cy="7925"/>
            </a:xfrm>
            <a:custGeom>
              <a:avLst/>
              <a:gdLst/>
              <a:ahLst/>
              <a:cxnLst/>
              <a:rect l="l" t="t" r="r" b="b"/>
              <a:pathLst>
                <a:path w="416" h="317" extrusionOk="0">
                  <a:moveTo>
                    <a:pt x="372" y="1"/>
                  </a:moveTo>
                  <a:cubicBezTo>
                    <a:pt x="290" y="16"/>
                    <a:pt x="190" y="21"/>
                    <a:pt x="244" y="109"/>
                  </a:cubicBezTo>
                  <a:lnTo>
                    <a:pt x="244" y="109"/>
                  </a:lnTo>
                  <a:cubicBezTo>
                    <a:pt x="225" y="82"/>
                    <a:pt x="202" y="57"/>
                    <a:pt x="175" y="36"/>
                  </a:cubicBezTo>
                  <a:cubicBezTo>
                    <a:pt x="117" y="68"/>
                    <a:pt x="61" y="98"/>
                    <a:pt x="1" y="131"/>
                  </a:cubicBezTo>
                  <a:cubicBezTo>
                    <a:pt x="1" y="131"/>
                    <a:pt x="3" y="308"/>
                    <a:pt x="1" y="316"/>
                  </a:cubicBezTo>
                  <a:lnTo>
                    <a:pt x="1" y="316"/>
                  </a:lnTo>
                  <a:cubicBezTo>
                    <a:pt x="9" y="309"/>
                    <a:pt x="223" y="189"/>
                    <a:pt x="219" y="186"/>
                  </a:cubicBezTo>
                  <a:cubicBezTo>
                    <a:pt x="239" y="159"/>
                    <a:pt x="260" y="147"/>
                    <a:pt x="280" y="147"/>
                  </a:cubicBezTo>
                  <a:cubicBezTo>
                    <a:pt x="285" y="147"/>
                    <a:pt x="290" y="148"/>
                    <a:pt x="295" y="149"/>
                  </a:cubicBezTo>
                  <a:cubicBezTo>
                    <a:pt x="335" y="124"/>
                    <a:pt x="374" y="101"/>
                    <a:pt x="416" y="82"/>
                  </a:cubicBezTo>
                  <a:cubicBezTo>
                    <a:pt x="397" y="52"/>
                    <a:pt x="372" y="22"/>
                    <a:pt x="372" y="1"/>
                  </a:cubicBezTo>
                  <a:close/>
                  <a:moveTo>
                    <a:pt x="1" y="316"/>
                  </a:moveTo>
                  <a:lnTo>
                    <a:pt x="1" y="316"/>
                  </a:lnTo>
                  <a:cubicBezTo>
                    <a:pt x="1" y="316"/>
                    <a:pt x="1" y="316"/>
                    <a:pt x="1" y="316"/>
                  </a:cubicBezTo>
                  <a:cubicBezTo>
                    <a:pt x="1" y="316"/>
                    <a:pt x="1" y="316"/>
                    <a:pt x="1" y="316"/>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49" name="Google Shape;14349;p57"/>
            <p:cNvSpPr/>
            <p:nvPr/>
          </p:nvSpPr>
          <p:spPr>
            <a:xfrm>
              <a:off x="3993475" y="1764850"/>
              <a:ext cx="6625" cy="2100"/>
            </a:xfrm>
            <a:custGeom>
              <a:avLst/>
              <a:gdLst/>
              <a:ahLst/>
              <a:cxnLst/>
              <a:rect l="l" t="t" r="r" b="b"/>
              <a:pathLst>
                <a:path w="265" h="84" extrusionOk="0">
                  <a:moveTo>
                    <a:pt x="1" y="0"/>
                  </a:moveTo>
                  <a:lnTo>
                    <a:pt x="1" y="0"/>
                  </a:lnTo>
                  <a:cubicBezTo>
                    <a:pt x="1" y="0"/>
                    <a:pt x="1" y="0"/>
                    <a:pt x="1" y="0"/>
                  </a:cubicBezTo>
                  <a:lnTo>
                    <a:pt x="1" y="0"/>
                  </a:lnTo>
                  <a:cubicBezTo>
                    <a:pt x="1" y="0"/>
                    <a:pt x="1" y="0"/>
                    <a:pt x="1" y="0"/>
                  </a:cubicBezTo>
                  <a:close/>
                  <a:moveTo>
                    <a:pt x="1" y="0"/>
                  </a:moveTo>
                  <a:cubicBezTo>
                    <a:pt x="17" y="5"/>
                    <a:pt x="253" y="84"/>
                    <a:pt x="253" y="84"/>
                  </a:cubicBezTo>
                  <a:cubicBezTo>
                    <a:pt x="253" y="84"/>
                    <a:pt x="262" y="19"/>
                    <a:pt x="262" y="19"/>
                  </a:cubicBezTo>
                  <a:cubicBezTo>
                    <a:pt x="265" y="19"/>
                    <a:pt x="17" y="3"/>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50" name="Google Shape;14350;p57"/>
            <p:cNvSpPr/>
            <p:nvPr/>
          </p:nvSpPr>
          <p:spPr>
            <a:xfrm>
              <a:off x="3846850" y="1502650"/>
              <a:ext cx="650" cy="425"/>
            </a:xfrm>
            <a:custGeom>
              <a:avLst/>
              <a:gdLst/>
              <a:ahLst/>
              <a:cxnLst/>
              <a:rect l="l" t="t" r="r" b="b"/>
              <a:pathLst>
                <a:path w="26" h="17" extrusionOk="0">
                  <a:moveTo>
                    <a:pt x="0" y="0"/>
                  </a:moveTo>
                  <a:cubicBezTo>
                    <a:pt x="5" y="7"/>
                    <a:pt x="12" y="12"/>
                    <a:pt x="17" y="17"/>
                  </a:cubicBezTo>
                  <a:cubicBezTo>
                    <a:pt x="19" y="14"/>
                    <a:pt x="21" y="12"/>
                    <a:pt x="26" y="10"/>
                  </a:cubicBezTo>
                  <a:cubicBezTo>
                    <a:pt x="17" y="7"/>
                    <a:pt x="10" y="5"/>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51" name="Google Shape;14351;p57"/>
            <p:cNvSpPr/>
            <p:nvPr/>
          </p:nvSpPr>
          <p:spPr>
            <a:xfrm>
              <a:off x="3687750" y="1534875"/>
              <a:ext cx="103475" cy="209125"/>
            </a:xfrm>
            <a:custGeom>
              <a:avLst/>
              <a:gdLst/>
              <a:ahLst/>
              <a:cxnLst/>
              <a:rect l="l" t="t" r="r" b="b"/>
              <a:pathLst>
                <a:path w="4139" h="8365" extrusionOk="0">
                  <a:moveTo>
                    <a:pt x="3763" y="0"/>
                  </a:moveTo>
                  <a:cubicBezTo>
                    <a:pt x="3759" y="8"/>
                    <a:pt x="3756" y="16"/>
                    <a:pt x="3754" y="24"/>
                  </a:cubicBezTo>
                  <a:lnTo>
                    <a:pt x="3754" y="24"/>
                  </a:lnTo>
                  <a:cubicBezTo>
                    <a:pt x="3758" y="16"/>
                    <a:pt x="3761" y="8"/>
                    <a:pt x="3763" y="0"/>
                  </a:cubicBezTo>
                  <a:close/>
                  <a:moveTo>
                    <a:pt x="4137" y="65"/>
                  </a:moveTo>
                  <a:lnTo>
                    <a:pt x="4137" y="65"/>
                  </a:lnTo>
                  <a:cubicBezTo>
                    <a:pt x="4082" y="90"/>
                    <a:pt x="4035" y="142"/>
                    <a:pt x="4020" y="147"/>
                  </a:cubicBezTo>
                  <a:lnTo>
                    <a:pt x="4020" y="147"/>
                  </a:lnTo>
                  <a:cubicBezTo>
                    <a:pt x="4019" y="136"/>
                    <a:pt x="4020" y="125"/>
                    <a:pt x="4021" y="114"/>
                  </a:cubicBezTo>
                  <a:lnTo>
                    <a:pt x="4021" y="114"/>
                  </a:lnTo>
                  <a:cubicBezTo>
                    <a:pt x="4013" y="138"/>
                    <a:pt x="4012" y="147"/>
                    <a:pt x="4017" y="147"/>
                  </a:cubicBezTo>
                  <a:cubicBezTo>
                    <a:pt x="4018" y="147"/>
                    <a:pt x="4019" y="147"/>
                    <a:pt x="4020" y="147"/>
                  </a:cubicBezTo>
                  <a:lnTo>
                    <a:pt x="4020" y="147"/>
                  </a:lnTo>
                  <a:cubicBezTo>
                    <a:pt x="4020" y="192"/>
                    <a:pt x="4028" y="233"/>
                    <a:pt x="4029" y="272"/>
                  </a:cubicBezTo>
                  <a:lnTo>
                    <a:pt x="4029" y="272"/>
                  </a:lnTo>
                  <a:cubicBezTo>
                    <a:pt x="4099" y="145"/>
                    <a:pt x="4139" y="68"/>
                    <a:pt x="4137" y="65"/>
                  </a:cubicBezTo>
                  <a:close/>
                  <a:moveTo>
                    <a:pt x="2657" y="2199"/>
                  </a:moveTo>
                  <a:cubicBezTo>
                    <a:pt x="2683" y="2199"/>
                    <a:pt x="2712" y="2205"/>
                    <a:pt x="2743" y="2219"/>
                  </a:cubicBezTo>
                  <a:cubicBezTo>
                    <a:pt x="2936" y="2425"/>
                    <a:pt x="2581" y="2377"/>
                    <a:pt x="2604" y="2601"/>
                  </a:cubicBezTo>
                  <a:cubicBezTo>
                    <a:pt x="2434" y="2577"/>
                    <a:pt x="2456" y="2199"/>
                    <a:pt x="2657" y="2199"/>
                  </a:cubicBezTo>
                  <a:close/>
                  <a:moveTo>
                    <a:pt x="3754" y="24"/>
                  </a:moveTo>
                  <a:lnTo>
                    <a:pt x="3754" y="24"/>
                  </a:lnTo>
                  <a:cubicBezTo>
                    <a:pt x="3717" y="107"/>
                    <a:pt x="3628" y="169"/>
                    <a:pt x="3602" y="169"/>
                  </a:cubicBezTo>
                  <a:cubicBezTo>
                    <a:pt x="3600" y="169"/>
                    <a:pt x="3598" y="168"/>
                    <a:pt x="3596" y="167"/>
                  </a:cubicBezTo>
                  <a:lnTo>
                    <a:pt x="3596" y="167"/>
                  </a:lnTo>
                  <a:cubicBezTo>
                    <a:pt x="3603" y="205"/>
                    <a:pt x="3610" y="213"/>
                    <a:pt x="3617" y="213"/>
                  </a:cubicBezTo>
                  <a:cubicBezTo>
                    <a:pt x="3623" y="213"/>
                    <a:pt x="3628" y="208"/>
                    <a:pt x="3632" y="208"/>
                  </a:cubicBezTo>
                  <a:cubicBezTo>
                    <a:pt x="3635" y="208"/>
                    <a:pt x="3639" y="212"/>
                    <a:pt x="3640" y="228"/>
                  </a:cubicBezTo>
                  <a:cubicBezTo>
                    <a:pt x="3646" y="232"/>
                    <a:pt x="3650" y="236"/>
                    <a:pt x="3654" y="240"/>
                  </a:cubicBezTo>
                  <a:lnTo>
                    <a:pt x="3654" y="240"/>
                  </a:lnTo>
                  <a:cubicBezTo>
                    <a:pt x="3627" y="250"/>
                    <a:pt x="3591" y="313"/>
                    <a:pt x="3563" y="353"/>
                  </a:cubicBezTo>
                  <a:lnTo>
                    <a:pt x="3563" y="353"/>
                  </a:lnTo>
                  <a:cubicBezTo>
                    <a:pt x="3564" y="347"/>
                    <a:pt x="3566" y="342"/>
                    <a:pt x="3566" y="342"/>
                  </a:cubicBezTo>
                  <a:lnTo>
                    <a:pt x="3566" y="342"/>
                  </a:lnTo>
                  <a:cubicBezTo>
                    <a:pt x="3566" y="342"/>
                    <a:pt x="3560" y="353"/>
                    <a:pt x="3536" y="383"/>
                  </a:cubicBezTo>
                  <a:cubicBezTo>
                    <a:pt x="3543" y="379"/>
                    <a:pt x="3552" y="367"/>
                    <a:pt x="3563" y="353"/>
                  </a:cubicBezTo>
                  <a:lnTo>
                    <a:pt x="3563" y="353"/>
                  </a:lnTo>
                  <a:cubicBezTo>
                    <a:pt x="3561" y="361"/>
                    <a:pt x="3561" y="371"/>
                    <a:pt x="3569" y="381"/>
                  </a:cubicBezTo>
                  <a:lnTo>
                    <a:pt x="3569" y="381"/>
                  </a:lnTo>
                  <a:cubicBezTo>
                    <a:pt x="3563" y="389"/>
                    <a:pt x="2525" y="2218"/>
                    <a:pt x="1759" y="3554"/>
                  </a:cubicBezTo>
                  <a:lnTo>
                    <a:pt x="1759" y="3554"/>
                  </a:lnTo>
                  <a:cubicBezTo>
                    <a:pt x="1778" y="3549"/>
                    <a:pt x="1888" y="3412"/>
                    <a:pt x="2006" y="3366"/>
                  </a:cubicBezTo>
                  <a:cubicBezTo>
                    <a:pt x="2013" y="3345"/>
                    <a:pt x="2047" y="3340"/>
                    <a:pt x="2090" y="3340"/>
                  </a:cubicBezTo>
                  <a:cubicBezTo>
                    <a:pt x="2130" y="3340"/>
                    <a:pt x="2178" y="3345"/>
                    <a:pt x="2218" y="3345"/>
                  </a:cubicBezTo>
                  <a:cubicBezTo>
                    <a:pt x="2263" y="3345"/>
                    <a:pt x="2299" y="3339"/>
                    <a:pt x="2305" y="3315"/>
                  </a:cubicBezTo>
                  <a:lnTo>
                    <a:pt x="2305" y="3315"/>
                  </a:lnTo>
                  <a:cubicBezTo>
                    <a:pt x="2305" y="3316"/>
                    <a:pt x="2305" y="3316"/>
                    <a:pt x="2305" y="3316"/>
                  </a:cubicBezTo>
                  <a:cubicBezTo>
                    <a:pt x="2326" y="3316"/>
                    <a:pt x="3582" y="1091"/>
                    <a:pt x="4002" y="323"/>
                  </a:cubicBezTo>
                  <a:lnTo>
                    <a:pt x="4002" y="323"/>
                  </a:lnTo>
                  <a:cubicBezTo>
                    <a:pt x="4012" y="331"/>
                    <a:pt x="4019" y="337"/>
                    <a:pt x="4023" y="341"/>
                  </a:cubicBezTo>
                  <a:cubicBezTo>
                    <a:pt x="4029" y="318"/>
                    <a:pt x="4030" y="296"/>
                    <a:pt x="4029" y="272"/>
                  </a:cubicBezTo>
                  <a:lnTo>
                    <a:pt x="4029" y="272"/>
                  </a:lnTo>
                  <a:cubicBezTo>
                    <a:pt x="4021" y="288"/>
                    <a:pt x="4011" y="305"/>
                    <a:pt x="4002" y="323"/>
                  </a:cubicBezTo>
                  <a:lnTo>
                    <a:pt x="4002" y="323"/>
                  </a:lnTo>
                  <a:cubicBezTo>
                    <a:pt x="3931" y="269"/>
                    <a:pt x="3727" y="139"/>
                    <a:pt x="3754" y="24"/>
                  </a:cubicBezTo>
                  <a:close/>
                  <a:moveTo>
                    <a:pt x="1759" y="3554"/>
                  </a:moveTo>
                  <a:cubicBezTo>
                    <a:pt x="1759" y="3554"/>
                    <a:pt x="1758" y="3554"/>
                    <a:pt x="1758" y="3554"/>
                  </a:cubicBezTo>
                  <a:cubicBezTo>
                    <a:pt x="1758" y="3555"/>
                    <a:pt x="1758" y="3555"/>
                    <a:pt x="1758" y="3555"/>
                  </a:cubicBezTo>
                  <a:lnTo>
                    <a:pt x="1758" y="3555"/>
                  </a:lnTo>
                  <a:cubicBezTo>
                    <a:pt x="1759" y="3555"/>
                    <a:pt x="1759" y="3554"/>
                    <a:pt x="1759" y="3554"/>
                  </a:cubicBezTo>
                  <a:close/>
                  <a:moveTo>
                    <a:pt x="2052" y="3807"/>
                  </a:moveTo>
                  <a:cubicBezTo>
                    <a:pt x="2053" y="3808"/>
                    <a:pt x="2053" y="3809"/>
                    <a:pt x="2053" y="3810"/>
                  </a:cubicBezTo>
                  <a:lnTo>
                    <a:pt x="2053" y="3810"/>
                  </a:lnTo>
                  <a:cubicBezTo>
                    <a:pt x="2053" y="3809"/>
                    <a:pt x="2053" y="3808"/>
                    <a:pt x="2052" y="3807"/>
                  </a:cubicBezTo>
                  <a:close/>
                  <a:moveTo>
                    <a:pt x="2053" y="3810"/>
                  </a:moveTo>
                  <a:cubicBezTo>
                    <a:pt x="2053" y="3816"/>
                    <a:pt x="2049" y="3828"/>
                    <a:pt x="2042" y="3845"/>
                  </a:cubicBezTo>
                  <a:lnTo>
                    <a:pt x="2042" y="3845"/>
                  </a:lnTo>
                  <a:cubicBezTo>
                    <a:pt x="2050" y="3837"/>
                    <a:pt x="2056" y="3825"/>
                    <a:pt x="2053" y="3810"/>
                  </a:cubicBezTo>
                  <a:close/>
                  <a:moveTo>
                    <a:pt x="954" y="4852"/>
                  </a:moveTo>
                  <a:cubicBezTo>
                    <a:pt x="945" y="4860"/>
                    <a:pt x="942" y="4869"/>
                    <a:pt x="943" y="4878"/>
                  </a:cubicBezTo>
                  <a:lnTo>
                    <a:pt x="943" y="4878"/>
                  </a:lnTo>
                  <a:cubicBezTo>
                    <a:pt x="944" y="4872"/>
                    <a:pt x="947" y="4864"/>
                    <a:pt x="954" y="4852"/>
                  </a:cubicBezTo>
                  <a:close/>
                  <a:moveTo>
                    <a:pt x="943" y="4878"/>
                  </a:moveTo>
                  <a:lnTo>
                    <a:pt x="943" y="4878"/>
                  </a:lnTo>
                  <a:cubicBezTo>
                    <a:pt x="941" y="4889"/>
                    <a:pt x="944" y="4895"/>
                    <a:pt x="948" y="4902"/>
                  </a:cubicBezTo>
                  <a:lnTo>
                    <a:pt x="948" y="4902"/>
                  </a:lnTo>
                  <a:cubicBezTo>
                    <a:pt x="946" y="4894"/>
                    <a:pt x="943" y="4886"/>
                    <a:pt x="943" y="4878"/>
                  </a:cubicBezTo>
                  <a:close/>
                  <a:moveTo>
                    <a:pt x="948" y="4902"/>
                  </a:moveTo>
                  <a:cubicBezTo>
                    <a:pt x="952" y="4914"/>
                    <a:pt x="957" y="4924"/>
                    <a:pt x="954" y="4931"/>
                  </a:cubicBezTo>
                  <a:cubicBezTo>
                    <a:pt x="954" y="4931"/>
                    <a:pt x="954" y="4931"/>
                    <a:pt x="954" y="4931"/>
                  </a:cubicBezTo>
                  <a:cubicBezTo>
                    <a:pt x="954" y="4931"/>
                    <a:pt x="955" y="4931"/>
                    <a:pt x="957" y="4929"/>
                  </a:cubicBezTo>
                  <a:lnTo>
                    <a:pt x="957" y="4929"/>
                  </a:lnTo>
                  <a:cubicBezTo>
                    <a:pt x="956" y="4916"/>
                    <a:pt x="952" y="4908"/>
                    <a:pt x="948" y="4902"/>
                  </a:cubicBezTo>
                  <a:close/>
                  <a:moveTo>
                    <a:pt x="1758" y="3555"/>
                  </a:moveTo>
                  <a:cubicBezTo>
                    <a:pt x="1334" y="4296"/>
                    <a:pt x="992" y="4886"/>
                    <a:pt x="957" y="4929"/>
                  </a:cubicBezTo>
                  <a:lnTo>
                    <a:pt x="957" y="4929"/>
                  </a:lnTo>
                  <a:cubicBezTo>
                    <a:pt x="957" y="4940"/>
                    <a:pt x="956" y="4955"/>
                    <a:pt x="949" y="4978"/>
                  </a:cubicBezTo>
                  <a:cubicBezTo>
                    <a:pt x="953" y="4997"/>
                    <a:pt x="555" y="5657"/>
                    <a:pt x="508" y="5657"/>
                  </a:cubicBezTo>
                  <a:cubicBezTo>
                    <a:pt x="503" y="5657"/>
                    <a:pt x="502" y="5652"/>
                    <a:pt x="504" y="5641"/>
                  </a:cubicBezTo>
                  <a:lnTo>
                    <a:pt x="504" y="5641"/>
                  </a:lnTo>
                  <a:cubicBezTo>
                    <a:pt x="22" y="6605"/>
                    <a:pt x="1" y="7537"/>
                    <a:pt x="288" y="8365"/>
                  </a:cubicBezTo>
                  <a:cubicBezTo>
                    <a:pt x="397" y="8239"/>
                    <a:pt x="492" y="8103"/>
                    <a:pt x="569" y="7954"/>
                  </a:cubicBezTo>
                  <a:cubicBezTo>
                    <a:pt x="409" y="7372"/>
                    <a:pt x="485" y="6593"/>
                    <a:pt x="879" y="5923"/>
                  </a:cubicBezTo>
                  <a:cubicBezTo>
                    <a:pt x="838" y="5917"/>
                    <a:pt x="1922" y="4134"/>
                    <a:pt x="2042" y="3845"/>
                  </a:cubicBezTo>
                  <a:lnTo>
                    <a:pt x="2042" y="3845"/>
                  </a:lnTo>
                  <a:cubicBezTo>
                    <a:pt x="2031" y="3857"/>
                    <a:pt x="2016" y="3863"/>
                    <a:pt x="2015" y="3865"/>
                  </a:cubicBezTo>
                  <a:lnTo>
                    <a:pt x="2015" y="3865"/>
                  </a:lnTo>
                  <a:cubicBezTo>
                    <a:pt x="1858" y="3833"/>
                    <a:pt x="1784" y="3629"/>
                    <a:pt x="1758" y="355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52" name="Google Shape;14352;p57"/>
            <p:cNvSpPr/>
            <p:nvPr/>
          </p:nvSpPr>
          <p:spPr>
            <a:xfrm>
              <a:off x="4189250" y="1838900"/>
              <a:ext cx="1775" cy="1650"/>
            </a:xfrm>
            <a:custGeom>
              <a:avLst/>
              <a:gdLst/>
              <a:ahLst/>
              <a:cxnLst/>
              <a:rect l="l" t="t" r="r" b="b"/>
              <a:pathLst>
                <a:path w="71" h="66" extrusionOk="0">
                  <a:moveTo>
                    <a:pt x="31" y="1"/>
                  </a:moveTo>
                  <a:cubicBezTo>
                    <a:pt x="31" y="1"/>
                    <a:pt x="1" y="54"/>
                    <a:pt x="1" y="56"/>
                  </a:cubicBezTo>
                  <a:cubicBezTo>
                    <a:pt x="24" y="63"/>
                    <a:pt x="45" y="66"/>
                    <a:pt x="70" y="66"/>
                  </a:cubicBezTo>
                  <a:cubicBezTo>
                    <a:pt x="70" y="66"/>
                    <a:pt x="31" y="1"/>
                    <a:pt x="3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53" name="Google Shape;14353;p57"/>
            <p:cNvSpPr/>
            <p:nvPr/>
          </p:nvSpPr>
          <p:spPr>
            <a:xfrm>
              <a:off x="4191050" y="1787800"/>
              <a:ext cx="42975" cy="61450"/>
            </a:xfrm>
            <a:custGeom>
              <a:avLst/>
              <a:gdLst/>
              <a:ahLst/>
              <a:cxnLst/>
              <a:rect l="l" t="t" r="r" b="b"/>
              <a:pathLst>
                <a:path w="1719" h="2458" extrusionOk="0">
                  <a:moveTo>
                    <a:pt x="1718" y="0"/>
                  </a:moveTo>
                  <a:cubicBezTo>
                    <a:pt x="1718" y="0"/>
                    <a:pt x="1717" y="1"/>
                    <a:pt x="1717" y="2"/>
                  </a:cubicBezTo>
                  <a:lnTo>
                    <a:pt x="1717" y="2"/>
                  </a:lnTo>
                  <a:cubicBezTo>
                    <a:pt x="1717" y="1"/>
                    <a:pt x="1718" y="1"/>
                    <a:pt x="1718" y="0"/>
                  </a:cubicBezTo>
                  <a:cubicBezTo>
                    <a:pt x="1718" y="0"/>
                    <a:pt x="1718" y="0"/>
                    <a:pt x="1718" y="0"/>
                  </a:cubicBezTo>
                  <a:close/>
                  <a:moveTo>
                    <a:pt x="342" y="1941"/>
                  </a:moveTo>
                  <a:cubicBezTo>
                    <a:pt x="400" y="1941"/>
                    <a:pt x="495" y="2013"/>
                    <a:pt x="539" y="2013"/>
                  </a:cubicBezTo>
                  <a:cubicBezTo>
                    <a:pt x="541" y="2013"/>
                    <a:pt x="543" y="2013"/>
                    <a:pt x="545" y="2012"/>
                  </a:cubicBezTo>
                  <a:lnTo>
                    <a:pt x="545" y="2012"/>
                  </a:lnTo>
                  <a:cubicBezTo>
                    <a:pt x="538" y="2047"/>
                    <a:pt x="443" y="2047"/>
                    <a:pt x="457" y="2126"/>
                  </a:cubicBezTo>
                  <a:lnTo>
                    <a:pt x="457" y="2126"/>
                  </a:lnTo>
                  <a:cubicBezTo>
                    <a:pt x="454" y="2122"/>
                    <a:pt x="302" y="2073"/>
                    <a:pt x="299" y="2073"/>
                  </a:cubicBezTo>
                  <a:cubicBezTo>
                    <a:pt x="282" y="1972"/>
                    <a:pt x="304" y="1941"/>
                    <a:pt x="342" y="1941"/>
                  </a:cubicBezTo>
                  <a:close/>
                  <a:moveTo>
                    <a:pt x="1717" y="2"/>
                  </a:moveTo>
                  <a:lnTo>
                    <a:pt x="1717" y="2"/>
                  </a:lnTo>
                  <a:cubicBezTo>
                    <a:pt x="1708" y="6"/>
                    <a:pt x="1675" y="1"/>
                    <a:pt x="1679" y="12"/>
                  </a:cubicBezTo>
                  <a:cubicBezTo>
                    <a:pt x="1624" y="49"/>
                    <a:pt x="1543" y="61"/>
                    <a:pt x="1456" y="61"/>
                  </a:cubicBezTo>
                  <a:cubicBezTo>
                    <a:pt x="1359" y="61"/>
                    <a:pt x="1256" y="46"/>
                    <a:pt x="1178" y="35"/>
                  </a:cubicBezTo>
                  <a:lnTo>
                    <a:pt x="1178" y="35"/>
                  </a:lnTo>
                  <a:cubicBezTo>
                    <a:pt x="1296" y="94"/>
                    <a:pt x="1286" y="247"/>
                    <a:pt x="1381" y="247"/>
                  </a:cubicBezTo>
                  <a:cubicBezTo>
                    <a:pt x="1400" y="247"/>
                    <a:pt x="1422" y="241"/>
                    <a:pt x="1449" y="228"/>
                  </a:cubicBezTo>
                  <a:lnTo>
                    <a:pt x="1449" y="228"/>
                  </a:lnTo>
                  <a:cubicBezTo>
                    <a:pt x="1449" y="228"/>
                    <a:pt x="1448" y="228"/>
                    <a:pt x="1448" y="228"/>
                  </a:cubicBezTo>
                  <a:cubicBezTo>
                    <a:pt x="1438" y="228"/>
                    <a:pt x="1432" y="215"/>
                    <a:pt x="1417" y="211"/>
                  </a:cubicBezTo>
                  <a:cubicBezTo>
                    <a:pt x="1417" y="211"/>
                    <a:pt x="1417" y="211"/>
                    <a:pt x="1418" y="211"/>
                  </a:cubicBezTo>
                  <a:cubicBezTo>
                    <a:pt x="1422" y="211"/>
                    <a:pt x="1438" y="216"/>
                    <a:pt x="1456" y="225"/>
                  </a:cubicBezTo>
                  <a:lnTo>
                    <a:pt x="1456" y="225"/>
                  </a:lnTo>
                  <a:cubicBezTo>
                    <a:pt x="1458" y="224"/>
                    <a:pt x="1459" y="223"/>
                    <a:pt x="1461" y="223"/>
                  </a:cubicBezTo>
                  <a:lnTo>
                    <a:pt x="1461" y="223"/>
                  </a:lnTo>
                  <a:cubicBezTo>
                    <a:pt x="1460" y="224"/>
                    <a:pt x="1458" y="224"/>
                    <a:pt x="1457" y="225"/>
                  </a:cubicBezTo>
                  <a:lnTo>
                    <a:pt x="1457" y="225"/>
                  </a:lnTo>
                  <a:cubicBezTo>
                    <a:pt x="1457" y="225"/>
                    <a:pt x="1457" y="225"/>
                    <a:pt x="1456" y="225"/>
                  </a:cubicBezTo>
                  <a:lnTo>
                    <a:pt x="1456" y="225"/>
                  </a:lnTo>
                  <a:cubicBezTo>
                    <a:pt x="1454" y="226"/>
                    <a:pt x="1452" y="227"/>
                    <a:pt x="1449" y="228"/>
                  </a:cubicBezTo>
                  <a:lnTo>
                    <a:pt x="1449" y="228"/>
                  </a:lnTo>
                  <a:cubicBezTo>
                    <a:pt x="1452" y="228"/>
                    <a:pt x="1454" y="227"/>
                    <a:pt x="1457" y="225"/>
                  </a:cubicBezTo>
                  <a:lnTo>
                    <a:pt x="1457" y="225"/>
                  </a:lnTo>
                  <a:cubicBezTo>
                    <a:pt x="1499" y="244"/>
                    <a:pt x="1555" y="276"/>
                    <a:pt x="1535" y="290"/>
                  </a:cubicBezTo>
                  <a:cubicBezTo>
                    <a:pt x="1503" y="275"/>
                    <a:pt x="1475" y="268"/>
                    <a:pt x="1450" y="268"/>
                  </a:cubicBezTo>
                  <a:cubicBezTo>
                    <a:pt x="1261" y="268"/>
                    <a:pt x="1282" y="668"/>
                    <a:pt x="991" y="668"/>
                  </a:cubicBezTo>
                  <a:cubicBezTo>
                    <a:pt x="985" y="668"/>
                    <a:pt x="978" y="668"/>
                    <a:pt x="972" y="668"/>
                  </a:cubicBezTo>
                  <a:cubicBezTo>
                    <a:pt x="1053" y="487"/>
                    <a:pt x="1213" y="385"/>
                    <a:pt x="1350" y="301"/>
                  </a:cubicBezTo>
                  <a:cubicBezTo>
                    <a:pt x="1252" y="290"/>
                    <a:pt x="1097" y="211"/>
                    <a:pt x="1106" y="33"/>
                  </a:cubicBezTo>
                  <a:lnTo>
                    <a:pt x="1106" y="33"/>
                  </a:lnTo>
                  <a:cubicBezTo>
                    <a:pt x="1085" y="56"/>
                    <a:pt x="0" y="1950"/>
                    <a:pt x="21" y="1950"/>
                  </a:cubicBezTo>
                  <a:cubicBezTo>
                    <a:pt x="21" y="1950"/>
                    <a:pt x="21" y="1950"/>
                    <a:pt x="21" y="1950"/>
                  </a:cubicBezTo>
                  <a:lnTo>
                    <a:pt x="21" y="1950"/>
                  </a:lnTo>
                  <a:cubicBezTo>
                    <a:pt x="18" y="1954"/>
                    <a:pt x="19" y="1956"/>
                    <a:pt x="23" y="1956"/>
                  </a:cubicBezTo>
                  <a:cubicBezTo>
                    <a:pt x="41" y="1956"/>
                    <a:pt x="121" y="1920"/>
                    <a:pt x="144" y="1920"/>
                  </a:cubicBezTo>
                  <a:cubicBezTo>
                    <a:pt x="149" y="1920"/>
                    <a:pt x="151" y="1921"/>
                    <a:pt x="151" y="1924"/>
                  </a:cubicBezTo>
                  <a:cubicBezTo>
                    <a:pt x="244" y="1952"/>
                    <a:pt x="19" y="2188"/>
                    <a:pt x="84" y="2300"/>
                  </a:cubicBezTo>
                  <a:cubicBezTo>
                    <a:pt x="40" y="2344"/>
                    <a:pt x="165" y="2392"/>
                    <a:pt x="309" y="2457"/>
                  </a:cubicBezTo>
                  <a:cubicBezTo>
                    <a:pt x="320" y="2448"/>
                    <a:pt x="1662" y="75"/>
                    <a:pt x="1717" y="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54" name="Google Shape;14354;p57"/>
            <p:cNvSpPr/>
            <p:nvPr/>
          </p:nvSpPr>
          <p:spPr>
            <a:xfrm>
              <a:off x="4234750" y="1648650"/>
              <a:ext cx="3800" cy="4175"/>
            </a:xfrm>
            <a:custGeom>
              <a:avLst/>
              <a:gdLst/>
              <a:ahLst/>
              <a:cxnLst/>
              <a:rect l="l" t="t" r="r" b="b"/>
              <a:pathLst>
                <a:path w="152" h="167" extrusionOk="0">
                  <a:moveTo>
                    <a:pt x="58" y="0"/>
                  </a:moveTo>
                  <a:cubicBezTo>
                    <a:pt x="0" y="42"/>
                    <a:pt x="65" y="107"/>
                    <a:pt x="144" y="162"/>
                  </a:cubicBezTo>
                  <a:cubicBezTo>
                    <a:pt x="146" y="165"/>
                    <a:pt x="149" y="165"/>
                    <a:pt x="151" y="167"/>
                  </a:cubicBezTo>
                  <a:cubicBezTo>
                    <a:pt x="151" y="165"/>
                    <a:pt x="58" y="0"/>
                    <a:pt x="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55" name="Google Shape;14355;p57"/>
            <p:cNvSpPr/>
            <p:nvPr/>
          </p:nvSpPr>
          <p:spPr>
            <a:xfrm>
              <a:off x="4138175" y="1863375"/>
              <a:ext cx="51225" cy="65925"/>
            </a:xfrm>
            <a:custGeom>
              <a:avLst/>
              <a:gdLst/>
              <a:ahLst/>
              <a:cxnLst/>
              <a:rect l="l" t="t" r="r" b="b"/>
              <a:pathLst>
                <a:path w="2049" h="2637" extrusionOk="0">
                  <a:moveTo>
                    <a:pt x="1215" y="504"/>
                  </a:moveTo>
                  <a:cubicBezTo>
                    <a:pt x="1215" y="505"/>
                    <a:pt x="1214" y="505"/>
                    <a:pt x="1214" y="505"/>
                  </a:cubicBezTo>
                  <a:cubicBezTo>
                    <a:pt x="1213" y="506"/>
                    <a:pt x="1213" y="506"/>
                    <a:pt x="1214" y="506"/>
                  </a:cubicBezTo>
                  <a:cubicBezTo>
                    <a:pt x="1214" y="506"/>
                    <a:pt x="1214" y="506"/>
                    <a:pt x="1215" y="504"/>
                  </a:cubicBezTo>
                  <a:close/>
                  <a:moveTo>
                    <a:pt x="588" y="2314"/>
                  </a:moveTo>
                  <a:cubicBezTo>
                    <a:pt x="585" y="2315"/>
                    <a:pt x="583" y="2316"/>
                    <a:pt x="580" y="2317"/>
                  </a:cubicBezTo>
                  <a:lnTo>
                    <a:pt x="580" y="2317"/>
                  </a:lnTo>
                  <a:cubicBezTo>
                    <a:pt x="582" y="2321"/>
                    <a:pt x="584" y="2323"/>
                    <a:pt x="585" y="2323"/>
                  </a:cubicBezTo>
                  <a:cubicBezTo>
                    <a:pt x="587" y="2323"/>
                    <a:pt x="588" y="2320"/>
                    <a:pt x="588" y="2314"/>
                  </a:cubicBezTo>
                  <a:close/>
                  <a:moveTo>
                    <a:pt x="1953" y="0"/>
                  </a:moveTo>
                  <a:lnTo>
                    <a:pt x="1953" y="0"/>
                  </a:lnTo>
                  <a:cubicBezTo>
                    <a:pt x="1851" y="37"/>
                    <a:pt x="1645" y="70"/>
                    <a:pt x="1770" y="232"/>
                  </a:cubicBezTo>
                  <a:cubicBezTo>
                    <a:pt x="1715" y="167"/>
                    <a:pt x="1642" y="150"/>
                    <a:pt x="1565" y="150"/>
                  </a:cubicBezTo>
                  <a:cubicBezTo>
                    <a:pt x="1517" y="150"/>
                    <a:pt x="1469" y="156"/>
                    <a:pt x="1422" y="162"/>
                  </a:cubicBezTo>
                  <a:cubicBezTo>
                    <a:pt x="1423" y="162"/>
                    <a:pt x="1423" y="161"/>
                    <a:pt x="1423" y="161"/>
                  </a:cubicBezTo>
                  <a:lnTo>
                    <a:pt x="1423" y="161"/>
                  </a:lnTo>
                  <a:cubicBezTo>
                    <a:pt x="1422" y="162"/>
                    <a:pt x="1235" y="478"/>
                    <a:pt x="1215" y="504"/>
                  </a:cubicBezTo>
                  <a:lnTo>
                    <a:pt x="1215" y="504"/>
                  </a:lnTo>
                  <a:cubicBezTo>
                    <a:pt x="1342" y="428"/>
                    <a:pt x="1458" y="287"/>
                    <a:pt x="1601" y="269"/>
                  </a:cubicBezTo>
                  <a:lnTo>
                    <a:pt x="1601" y="269"/>
                  </a:lnTo>
                  <a:cubicBezTo>
                    <a:pt x="1846" y="686"/>
                    <a:pt x="1323" y="505"/>
                    <a:pt x="1253" y="777"/>
                  </a:cubicBezTo>
                  <a:cubicBezTo>
                    <a:pt x="1253" y="779"/>
                    <a:pt x="1252" y="780"/>
                    <a:pt x="1251" y="780"/>
                  </a:cubicBezTo>
                  <a:cubicBezTo>
                    <a:pt x="1237" y="780"/>
                    <a:pt x="1168" y="659"/>
                    <a:pt x="1151" y="659"/>
                  </a:cubicBezTo>
                  <a:cubicBezTo>
                    <a:pt x="1150" y="659"/>
                    <a:pt x="1149" y="659"/>
                    <a:pt x="1149" y="661"/>
                  </a:cubicBezTo>
                  <a:cubicBezTo>
                    <a:pt x="1149" y="661"/>
                    <a:pt x="1149" y="661"/>
                    <a:pt x="1149" y="661"/>
                  </a:cubicBezTo>
                  <a:cubicBezTo>
                    <a:pt x="1128" y="661"/>
                    <a:pt x="0" y="2637"/>
                    <a:pt x="12" y="2637"/>
                  </a:cubicBezTo>
                  <a:cubicBezTo>
                    <a:pt x="12" y="2637"/>
                    <a:pt x="12" y="2636"/>
                    <a:pt x="13" y="2636"/>
                  </a:cubicBezTo>
                  <a:cubicBezTo>
                    <a:pt x="186" y="2636"/>
                    <a:pt x="412" y="2395"/>
                    <a:pt x="580" y="2317"/>
                  </a:cubicBezTo>
                  <a:lnTo>
                    <a:pt x="580" y="2317"/>
                  </a:lnTo>
                  <a:cubicBezTo>
                    <a:pt x="569" y="2298"/>
                    <a:pt x="546" y="2239"/>
                    <a:pt x="523" y="2226"/>
                  </a:cubicBezTo>
                  <a:cubicBezTo>
                    <a:pt x="664" y="2117"/>
                    <a:pt x="824" y="2061"/>
                    <a:pt x="942" y="1989"/>
                  </a:cubicBezTo>
                  <a:cubicBezTo>
                    <a:pt x="943" y="1989"/>
                    <a:pt x="943" y="1990"/>
                    <a:pt x="943" y="1990"/>
                  </a:cubicBezTo>
                  <a:cubicBezTo>
                    <a:pt x="985" y="1990"/>
                    <a:pt x="2016" y="178"/>
                    <a:pt x="2027" y="169"/>
                  </a:cubicBezTo>
                  <a:lnTo>
                    <a:pt x="2027" y="169"/>
                  </a:lnTo>
                  <a:cubicBezTo>
                    <a:pt x="1991" y="176"/>
                    <a:pt x="1972" y="189"/>
                    <a:pt x="1943" y="189"/>
                  </a:cubicBezTo>
                  <a:cubicBezTo>
                    <a:pt x="1930" y="189"/>
                    <a:pt x="1915" y="186"/>
                    <a:pt x="1895" y="179"/>
                  </a:cubicBezTo>
                  <a:cubicBezTo>
                    <a:pt x="1951" y="107"/>
                    <a:pt x="2048" y="109"/>
                    <a:pt x="195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56" name="Google Shape;14356;p57"/>
            <p:cNvSpPr/>
            <p:nvPr/>
          </p:nvSpPr>
          <p:spPr>
            <a:xfrm>
              <a:off x="4207500" y="1618500"/>
              <a:ext cx="25700" cy="28600"/>
            </a:xfrm>
            <a:custGeom>
              <a:avLst/>
              <a:gdLst/>
              <a:ahLst/>
              <a:cxnLst/>
              <a:rect l="l" t="t" r="r" b="b"/>
              <a:pathLst>
                <a:path w="1028" h="1144" extrusionOk="0">
                  <a:moveTo>
                    <a:pt x="448" y="1"/>
                  </a:moveTo>
                  <a:lnTo>
                    <a:pt x="448" y="1"/>
                  </a:lnTo>
                  <a:cubicBezTo>
                    <a:pt x="444" y="3"/>
                    <a:pt x="439" y="5"/>
                    <a:pt x="435" y="8"/>
                  </a:cubicBezTo>
                  <a:lnTo>
                    <a:pt x="435" y="8"/>
                  </a:lnTo>
                  <a:cubicBezTo>
                    <a:pt x="443" y="3"/>
                    <a:pt x="448" y="1"/>
                    <a:pt x="448" y="1"/>
                  </a:cubicBezTo>
                  <a:close/>
                  <a:moveTo>
                    <a:pt x="1" y="262"/>
                  </a:moveTo>
                  <a:cubicBezTo>
                    <a:pt x="1" y="262"/>
                    <a:pt x="1" y="262"/>
                    <a:pt x="1" y="263"/>
                  </a:cubicBezTo>
                  <a:cubicBezTo>
                    <a:pt x="1" y="262"/>
                    <a:pt x="1" y="262"/>
                    <a:pt x="1" y="262"/>
                  </a:cubicBezTo>
                  <a:close/>
                  <a:moveTo>
                    <a:pt x="743" y="999"/>
                  </a:moveTo>
                  <a:lnTo>
                    <a:pt x="743" y="999"/>
                  </a:lnTo>
                  <a:cubicBezTo>
                    <a:pt x="743" y="999"/>
                    <a:pt x="743" y="1000"/>
                    <a:pt x="743" y="1000"/>
                  </a:cubicBezTo>
                  <a:cubicBezTo>
                    <a:pt x="743" y="1000"/>
                    <a:pt x="743" y="1000"/>
                    <a:pt x="743" y="1000"/>
                  </a:cubicBezTo>
                  <a:cubicBezTo>
                    <a:pt x="743" y="1000"/>
                    <a:pt x="743" y="1000"/>
                    <a:pt x="743" y="999"/>
                  </a:cubicBezTo>
                  <a:close/>
                  <a:moveTo>
                    <a:pt x="435" y="8"/>
                  </a:moveTo>
                  <a:lnTo>
                    <a:pt x="435" y="8"/>
                  </a:lnTo>
                  <a:cubicBezTo>
                    <a:pt x="363" y="50"/>
                    <a:pt x="14" y="254"/>
                    <a:pt x="1" y="262"/>
                  </a:cubicBezTo>
                  <a:lnTo>
                    <a:pt x="1" y="262"/>
                  </a:lnTo>
                  <a:cubicBezTo>
                    <a:pt x="1" y="262"/>
                    <a:pt x="1" y="262"/>
                    <a:pt x="1" y="262"/>
                  </a:cubicBezTo>
                  <a:cubicBezTo>
                    <a:pt x="18" y="262"/>
                    <a:pt x="509" y="1140"/>
                    <a:pt x="508" y="1143"/>
                  </a:cubicBezTo>
                  <a:lnTo>
                    <a:pt x="508" y="1143"/>
                  </a:lnTo>
                  <a:cubicBezTo>
                    <a:pt x="559" y="1060"/>
                    <a:pt x="418" y="881"/>
                    <a:pt x="379" y="824"/>
                  </a:cubicBezTo>
                  <a:lnTo>
                    <a:pt x="379" y="824"/>
                  </a:lnTo>
                  <a:cubicBezTo>
                    <a:pt x="426" y="855"/>
                    <a:pt x="477" y="874"/>
                    <a:pt x="521" y="874"/>
                  </a:cubicBezTo>
                  <a:cubicBezTo>
                    <a:pt x="571" y="874"/>
                    <a:pt x="612" y="851"/>
                    <a:pt x="629" y="798"/>
                  </a:cubicBezTo>
                  <a:cubicBezTo>
                    <a:pt x="629" y="802"/>
                    <a:pt x="740" y="986"/>
                    <a:pt x="743" y="999"/>
                  </a:cubicBezTo>
                  <a:lnTo>
                    <a:pt x="743" y="999"/>
                  </a:lnTo>
                  <a:cubicBezTo>
                    <a:pt x="804" y="926"/>
                    <a:pt x="1027" y="955"/>
                    <a:pt x="886" y="830"/>
                  </a:cubicBezTo>
                  <a:lnTo>
                    <a:pt x="886" y="830"/>
                  </a:lnTo>
                  <a:cubicBezTo>
                    <a:pt x="905" y="847"/>
                    <a:pt x="923" y="858"/>
                    <a:pt x="944" y="865"/>
                  </a:cubicBezTo>
                  <a:cubicBezTo>
                    <a:pt x="947" y="863"/>
                    <a:pt x="615" y="255"/>
                    <a:pt x="595" y="255"/>
                  </a:cubicBezTo>
                  <a:cubicBezTo>
                    <a:pt x="594" y="255"/>
                    <a:pt x="594" y="255"/>
                    <a:pt x="594" y="256"/>
                  </a:cubicBezTo>
                  <a:cubicBezTo>
                    <a:pt x="604" y="258"/>
                    <a:pt x="457" y="420"/>
                    <a:pt x="462" y="432"/>
                  </a:cubicBezTo>
                  <a:cubicBezTo>
                    <a:pt x="434" y="443"/>
                    <a:pt x="401" y="449"/>
                    <a:pt x="370" y="449"/>
                  </a:cubicBezTo>
                  <a:cubicBezTo>
                    <a:pt x="289" y="449"/>
                    <a:pt x="217" y="408"/>
                    <a:pt x="253" y="311"/>
                  </a:cubicBezTo>
                  <a:lnTo>
                    <a:pt x="253" y="311"/>
                  </a:lnTo>
                  <a:cubicBezTo>
                    <a:pt x="249" y="319"/>
                    <a:pt x="122" y="356"/>
                    <a:pt x="88" y="356"/>
                  </a:cubicBezTo>
                  <a:cubicBezTo>
                    <a:pt x="82" y="356"/>
                    <a:pt x="79" y="355"/>
                    <a:pt x="80" y="353"/>
                  </a:cubicBezTo>
                  <a:cubicBezTo>
                    <a:pt x="119" y="250"/>
                    <a:pt x="177" y="223"/>
                    <a:pt x="244" y="223"/>
                  </a:cubicBezTo>
                  <a:cubicBezTo>
                    <a:pt x="320" y="223"/>
                    <a:pt x="408" y="259"/>
                    <a:pt x="493" y="259"/>
                  </a:cubicBezTo>
                  <a:cubicBezTo>
                    <a:pt x="529" y="259"/>
                    <a:pt x="565" y="252"/>
                    <a:pt x="599" y="234"/>
                  </a:cubicBezTo>
                  <a:lnTo>
                    <a:pt x="599" y="234"/>
                  </a:lnTo>
                  <a:cubicBezTo>
                    <a:pt x="599" y="234"/>
                    <a:pt x="599" y="234"/>
                    <a:pt x="599" y="234"/>
                  </a:cubicBezTo>
                  <a:cubicBezTo>
                    <a:pt x="600" y="234"/>
                    <a:pt x="601" y="233"/>
                    <a:pt x="601" y="232"/>
                  </a:cubicBezTo>
                  <a:lnTo>
                    <a:pt x="601" y="232"/>
                  </a:lnTo>
                  <a:cubicBezTo>
                    <a:pt x="600" y="233"/>
                    <a:pt x="600" y="233"/>
                    <a:pt x="599" y="234"/>
                  </a:cubicBezTo>
                  <a:lnTo>
                    <a:pt x="599" y="234"/>
                  </a:lnTo>
                  <a:cubicBezTo>
                    <a:pt x="585" y="234"/>
                    <a:pt x="541" y="149"/>
                    <a:pt x="548" y="147"/>
                  </a:cubicBezTo>
                  <a:cubicBezTo>
                    <a:pt x="478" y="133"/>
                    <a:pt x="427" y="119"/>
                    <a:pt x="360" y="112"/>
                  </a:cubicBezTo>
                  <a:cubicBezTo>
                    <a:pt x="373" y="68"/>
                    <a:pt x="398" y="32"/>
                    <a:pt x="435" y="8"/>
                  </a:cubicBezTo>
                  <a:close/>
                  <a:moveTo>
                    <a:pt x="508" y="1143"/>
                  </a:moveTo>
                  <a:lnTo>
                    <a:pt x="508" y="1143"/>
                  </a:lnTo>
                  <a:cubicBezTo>
                    <a:pt x="508" y="1143"/>
                    <a:pt x="508" y="1143"/>
                    <a:pt x="508" y="1143"/>
                  </a:cubicBezTo>
                  <a:cubicBezTo>
                    <a:pt x="508" y="1143"/>
                    <a:pt x="508" y="1143"/>
                    <a:pt x="508" y="1143"/>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57" name="Google Shape;14357;p57"/>
            <p:cNvSpPr/>
            <p:nvPr/>
          </p:nvSpPr>
          <p:spPr>
            <a:xfrm>
              <a:off x="4140275" y="1689450"/>
              <a:ext cx="13825" cy="78150"/>
            </a:xfrm>
            <a:custGeom>
              <a:avLst/>
              <a:gdLst/>
              <a:ahLst/>
              <a:cxnLst/>
              <a:rect l="l" t="t" r="r" b="b"/>
              <a:pathLst>
                <a:path w="553" h="3126" extrusionOk="0">
                  <a:moveTo>
                    <a:pt x="383" y="0"/>
                  </a:moveTo>
                  <a:cubicBezTo>
                    <a:pt x="383" y="0"/>
                    <a:pt x="383" y="0"/>
                    <a:pt x="383" y="0"/>
                  </a:cubicBezTo>
                  <a:cubicBezTo>
                    <a:pt x="381" y="2"/>
                    <a:pt x="460" y="132"/>
                    <a:pt x="460" y="132"/>
                  </a:cubicBezTo>
                  <a:cubicBezTo>
                    <a:pt x="457" y="132"/>
                    <a:pt x="552" y="162"/>
                    <a:pt x="552" y="162"/>
                  </a:cubicBezTo>
                  <a:cubicBezTo>
                    <a:pt x="550" y="158"/>
                    <a:pt x="386" y="0"/>
                    <a:pt x="383" y="0"/>
                  </a:cubicBezTo>
                  <a:close/>
                  <a:moveTo>
                    <a:pt x="160" y="3024"/>
                  </a:moveTo>
                  <a:cubicBezTo>
                    <a:pt x="100" y="3024"/>
                    <a:pt x="1" y="3026"/>
                    <a:pt x="1" y="3028"/>
                  </a:cubicBezTo>
                  <a:cubicBezTo>
                    <a:pt x="1" y="3028"/>
                    <a:pt x="182" y="3123"/>
                    <a:pt x="184" y="3125"/>
                  </a:cubicBezTo>
                  <a:lnTo>
                    <a:pt x="184" y="3125"/>
                  </a:lnTo>
                  <a:cubicBezTo>
                    <a:pt x="184" y="3123"/>
                    <a:pt x="202" y="3025"/>
                    <a:pt x="202" y="3025"/>
                  </a:cubicBezTo>
                  <a:cubicBezTo>
                    <a:pt x="202" y="3025"/>
                    <a:pt x="184" y="3024"/>
                    <a:pt x="160" y="3024"/>
                  </a:cubicBezTo>
                  <a:close/>
                  <a:moveTo>
                    <a:pt x="184" y="3125"/>
                  </a:moveTo>
                  <a:cubicBezTo>
                    <a:pt x="184" y="3125"/>
                    <a:pt x="184" y="3125"/>
                    <a:pt x="184" y="3125"/>
                  </a:cubicBezTo>
                  <a:cubicBezTo>
                    <a:pt x="184" y="3125"/>
                    <a:pt x="184" y="3125"/>
                    <a:pt x="184" y="312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58" name="Google Shape;14358;p57"/>
            <p:cNvSpPr/>
            <p:nvPr/>
          </p:nvSpPr>
          <p:spPr>
            <a:xfrm>
              <a:off x="4139400" y="1651350"/>
              <a:ext cx="17025" cy="12450"/>
            </a:xfrm>
            <a:custGeom>
              <a:avLst/>
              <a:gdLst/>
              <a:ahLst/>
              <a:cxnLst/>
              <a:rect l="l" t="t" r="r" b="b"/>
              <a:pathLst>
                <a:path w="681" h="498" extrusionOk="0">
                  <a:moveTo>
                    <a:pt x="680" y="1"/>
                  </a:moveTo>
                  <a:cubicBezTo>
                    <a:pt x="680" y="1"/>
                    <a:pt x="679" y="1"/>
                    <a:pt x="679" y="2"/>
                  </a:cubicBezTo>
                  <a:lnTo>
                    <a:pt x="679" y="2"/>
                  </a:lnTo>
                  <a:cubicBezTo>
                    <a:pt x="679" y="1"/>
                    <a:pt x="680" y="1"/>
                    <a:pt x="680" y="1"/>
                  </a:cubicBezTo>
                  <a:close/>
                  <a:moveTo>
                    <a:pt x="679" y="2"/>
                  </a:moveTo>
                  <a:lnTo>
                    <a:pt x="679" y="2"/>
                  </a:lnTo>
                  <a:cubicBezTo>
                    <a:pt x="459" y="122"/>
                    <a:pt x="232" y="251"/>
                    <a:pt x="8" y="379"/>
                  </a:cubicBezTo>
                  <a:lnTo>
                    <a:pt x="8" y="379"/>
                  </a:lnTo>
                  <a:cubicBezTo>
                    <a:pt x="8" y="378"/>
                    <a:pt x="8" y="378"/>
                    <a:pt x="8" y="378"/>
                  </a:cubicBezTo>
                  <a:lnTo>
                    <a:pt x="8" y="378"/>
                  </a:lnTo>
                  <a:cubicBezTo>
                    <a:pt x="8" y="378"/>
                    <a:pt x="8" y="379"/>
                    <a:pt x="8" y="379"/>
                  </a:cubicBezTo>
                  <a:cubicBezTo>
                    <a:pt x="8" y="379"/>
                    <a:pt x="8" y="379"/>
                    <a:pt x="8" y="379"/>
                  </a:cubicBezTo>
                  <a:lnTo>
                    <a:pt x="8" y="379"/>
                  </a:lnTo>
                  <a:cubicBezTo>
                    <a:pt x="9" y="385"/>
                    <a:pt x="1" y="495"/>
                    <a:pt x="1" y="497"/>
                  </a:cubicBezTo>
                  <a:lnTo>
                    <a:pt x="1" y="497"/>
                  </a:lnTo>
                  <a:cubicBezTo>
                    <a:pt x="2" y="490"/>
                    <a:pt x="462" y="237"/>
                    <a:pt x="464" y="230"/>
                  </a:cubicBezTo>
                  <a:cubicBezTo>
                    <a:pt x="532" y="161"/>
                    <a:pt x="601" y="89"/>
                    <a:pt x="671" y="29"/>
                  </a:cubicBezTo>
                  <a:cubicBezTo>
                    <a:pt x="675" y="27"/>
                    <a:pt x="673" y="6"/>
                    <a:pt x="679" y="2"/>
                  </a:cubicBezTo>
                  <a:close/>
                  <a:moveTo>
                    <a:pt x="1" y="497"/>
                  </a:moveTo>
                  <a:cubicBezTo>
                    <a:pt x="1" y="497"/>
                    <a:pt x="1" y="497"/>
                    <a:pt x="1" y="497"/>
                  </a:cubicBezTo>
                  <a:cubicBezTo>
                    <a:pt x="1" y="497"/>
                    <a:pt x="1" y="497"/>
                    <a:pt x="1" y="49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59" name="Google Shape;14359;p57"/>
            <p:cNvSpPr/>
            <p:nvPr/>
          </p:nvSpPr>
          <p:spPr>
            <a:xfrm>
              <a:off x="4220725" y="1647575"/>
              <a:ext cx="3025" cy="5375"/>
            </a:xfrm>
            <a:custGeom>
              <a:avLst/>
              <a:gdLst/>
              <a:ahLst/>
              <a:cxnLst/>
              <a:rect l="l" t="t" r="r" b="b"/>
              <a:pathLst>
                <a:path w="121" h="215" extrusionOk="0">
                  <a:moveTo>
                    <a:pt x="29" y="0"/>
                  </a:moveTo>
                  <a:cubicBezTo>
                    <a:pt x="17" y="0"/>
                    <a:pt x="8" y="2"/>
                    <a:pt x="0" y="6"/>
                  </a:cubicBezTo>
                  <a:cubicBezTo>
                    <a:pt x="0" y="6"/>
                    <a:pt x="119" y="215"/>
                    <a:pt x="121" y="215"/>
                  </a:cubicBezTo>
                  <a:cubicBezTo>
                    <a:pt x="91" y="152"/>
                    <a:pt x="98" y="80"/>
                    <a:pt x="91" y="11"/>
                  </a:cubicBezTo>
                  <a:cubicBezTo>
                    <a:pt x="65" y="4"/>
                    <a:pt x="45" y="0"/>
                    <a:pt x="2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60" name="Google Shape;14360;p57"/>
            <p:cNvSpPr/>
            <p:nvPr/>
          </p:nvSpPr>
          <p:spPr>
            <a:xfrm>
              <a:off x="4218925" y="1651450"/>
              <a:ext cx="42100" cy="138150"/>
            </a:xfrm>
            <a:custGeom>
              <a:avLst/>
              <a:gdLst/>
              <a:ahLst/>
              <a:cxnLst/>
              <a:rect l="l" t="t" r="r" b="b"/>
              <a:pathLst>
                <a:path w="1684" h="5526" extrusionOk="0">
                  <a:moveTo>
                    <a:pt x="184" y="115"/>
                  </a:moveTo>
                  <a:cubicBezTo>
                    <a:pt x="184" y="115"/>
                    <a:pt x="184" y="115"/>
                    <a:pt x="184" y="115"/>
                  </a:cubicBezTo>
                  <a:cubicBezTo>
                    <a:pt x="184" y="115"/>
                    <a:pt x="184" y="115"/>
                    <a:pt x="184" y="115"/>
                  </a:cubicBezTo>
                  <a:close/>
                  <a:moveTo>
                    <a:pt x="1380" y="3331"/>
                  </a:moveTo>
                  <a:lnTo>
                    <a:pt x="1380" y="3331"/>
                  </a:lnTo>
                  <a:cubicBezTo>
                    <a:pt x="1384" y="3332"/>
                    <a:pt x="1387" y="3334"/>
                    <a:pt x="1390" y="3335"/>
                  </a:cubicBezTo>
                  <a:lnTo>
                    <a:pt x="1390" y="3335"/>
                  </a:lnTo>
                  <a:cubicBezTo>
                    <a:pt x="1388" y="3336"/>
                    <a:pt x="1386" y="3336"/>
                    <a:pt x="1385" y="3336"/>
                  </a:cubicBezTo>
                  <a:cubicBezTo>
                    <a:pt x="1382" y="3336"/>
                    <a:pt x="1381" y="3334"/>
                    <a:pt x="1380" y="3331"/>
                  </a:cubicBezTo>
                  <a:close/>
                  <a:moveTo>
                    <a:pt x="663" y="5375"/>
                  </a:moveTo>
                  <a:cubicBezTo>
                    <a:pt x="663" y="5375"/>
                    <a:pt x="663" y="5375"/>
                    <a:pt x="663" y="5375"/>
                  </a:cubicBezTo>
                  <a:cubicBezTo>
                    <a:pt x="663" y="5375"/>
                    <a:pt x="663" y="5375"/>
                    <a:pt x="663" y="5375"/>
                  </a:cubicBezTo>
                  <a:cubicBezTo>
                    <a:pt x="663" y="5375"/>
                    <a:pt x="663" y="5375"/>
                    <a:pt x="663" y="5375"/>
                  </a:cubicBezTo>
                  <a:close/>
                  <a:moveTo>
                    <a:pt x="704" y="1"/>
                  </a:moveTo>
                  <a:cubicBezTo>
                    <a:pt x="541" y="1"/>
                    <a:pt x="471" y="122"/>
                    <a:pt x="309" y="180"/>
                  </a:cubicBezTo>
                  <a:cubicBezTo>
                    <a:pt x="279" y="116"/>
                    <a:pt x="244" y="82"/>
                    <a:pt x="217" y="82"/>
                  </a:cubicBezTo>
                  <a:cubicBezTo>
                    <a:pt x="202" y="82"/>
                    <a:pt x="190" y="93"/>
                    <a:pt x="184" y="115"/>
                  </a:cubicBezTo>
                  <a:lnTo>
                    <a:pt x="184" y="115"/>
                  </a:lnTo>
                  <a:cubicBezTo>
                    <a:pt x="185" y="110"/>
                    <a:pt x="188" y="108"/>
                    <a:pt x="192" y="108"/>
                  </a:cubicBezTo>
                  <a:cubicBezTo>
                    <a:pt x="252" y="108"/>
                    <a:pt x="581" y="724"/>
                    <a:pt x="594" y="739"/>
                  </a:cubicBezTo>
                  <a:cubicBezTo>
                    <a:pt x="1238" y="1852"/>
                    <a:pt x="1224" y="3335"/>
                    <a:pt x="599" y="4406"/>
                  </a:cubicBezTo>
                  <a:cubicBezTo>
                    <a:pt x="596" y="4411"/>
                    <a:pt x="14" y="5463"/>
                    <a:pt x="1" y="5526"/>
                  </a:cubicBezTo>
                  <a:lnTo>
                    <a:pt x="1" y="5526"/>
                  </a:lnTo>
                  <a:cubicBezTo>
                    <a:pt x="13" y="5520"/>
                    <a:pt x="429" y="5419"/>
                    <a:pt x="567" y="5419"/>
                  </a:cubicBezTo>
                  <a:cubicBezTo>
                    <a:pt x="592" y="5419"/>
                    <a:pt x="608" y="5423"/>
                    <a:pt x="610" y="5431"/>
                  </a:cubicBezTo>
                  <a:cubicBezTo>
                    <a:pt x="623" y="5418"/>
                    <a:pt x="607" y="5377"/>
                    <a:pt x="593" y="5326"/>
                  </a:cubicBezTo>
                  <a:lnTo>
                    <a:pt x="593" y="5326"/>
                  </a:lnTo>
                  <a:cubicBezTo>
                    <a:pt x="607" y="5356"/>
                    <a:pt x="631" y="5365"/>
                    <a:pt x="663" y="5375"/>
                  </a:cubicBezTo>
                  <a:lnTo>
                    <a:pt x="663" y="5375"/>
                  </a:lnTo>
                  <a:cubicBezTo>
                    <a:pt x="665" y="5367"/>
                    <a:pt x="1018" y="4760"/>
                    <a:pt x="1020" y="4687"/>
                  </a:cubicBezTo>
                  <a:cubicBezTo>
                    <a:pt x="1271" y="4297"/>
                    <a:pt x="1424" y="3859"/>
                    <a:pt x="1505" y="3321"/>
                  </a:cubicBezTo>
                  <a:lnTo>
                    <a:pt x="1505" y="3321"/>
                  </a:lnTo>
                  <a:cubicBezTo>
                    <a:pt x="1492" y="3328"/>
                    <a:pt x="1481" y="3331"/>
                    <a:pt x="1472" y="3331"/>
                  </a:cubicBezTo>
                  <a:cubicBezTo>
                    <a:pt x="1458" y="3331"/>
                    <a:pt x="1446" y="3325"/>
                    <a:pt x="1432" y="3320"/>
                  </a:cubicBezTo>
                  <a:lnTo>
                    <a:pt x="1432" y="3320"/>
                  </a:lnTo>
                  <a:cubicBezTo>
                    <a:pt x="1472" y="3273"/>
                    <a:pt x="1491" y="3228"/>
                    <a:pt x="1528" y="3226"/>
                  </a:cubicBezTo>
                  <a:cubicBezTo>
                    <a:pt x="1683" y="2285"/>
                    <a:pt x="1526" y="1344"/>
                    <a:pt x="1037" y="532"/>
                  </a:cubicBezTo>
                  <a:cubicBezTo>
                    <a:pt x="1047" y="509"/>
                    <a:pt x="815" y="94"/>
                    <a:pt x="801" y="94"/>
                  </a:cubicBezTo>
                  <a:lnTo>
                    <a:pt x="801" y="94"/>
                  </a:lnTo>
                  <a:cubicBezTo>
                    <a:pt x="800" y="94"/>
                    <a:pt x="800" y="97"/>
                    <a:pt x="803" y="104"/>
                  </a:cubicBezTo>
                  <a:cubicBezTo>
                    <a:pt x="772" y="64"/>
                    <a:pt x="789" y="87"/>
                    <a:pt x="791" y="11"/>
                  </a:cubicBezTo>
                  <a:cubicBezTo>
                    <a:pt x="759" y="4"/>
                    <a:pt x="730" y="1"/>
                    <a:pt x="704" y="1"/>
                  </a:cubicBezTo>
                  <a:close/>
                  <a:moveTo>
                    <a:pt x="1" y="5526"/>
                  </a:moveTo>
                  <a:cubicBezTo>
                    <a:pt x="0" y="5526"/>
                    <a:pt x="0" y="5526"/>
                    <a:pt x="0" y="5526"/>
                  </a:cubicBezTo>
                  <a:cubicBezTo>
                    <a:pt x="0" y="5526"/>
                    <a:pt x="0" y="5526"/>
                    <a:pt x="1" y="5526"/>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61" name="Google Shape;14361;p57"/>
            <p:cNvSpPr/>
            <p:nvPr/>
          </p:nvSpPr>
          <p:spPr>
            <a:xfrm>
              <a:off x="4218975" y="1618450"/>
              <a:ext cx="25" cy="25"/>
            </a:xfrm>
            <a:custGeom>
              <a:avLst/>
              <a:gdLst/>
              <a:ahLst/>
              <a:cxnLst/>
              <a:rect l="l" t="t" r="r" b="b"/>
              <a:pathLst>
                <a:path w="1" h="1" extrusionOk="0">
                  <a:moveTo>
                    <a:pt x="1" y="0"/>
                  </a:moveTo>
                  <a:cubicBezTo>
                    <a:pt x="1" y="0"/>
                    <a:pt x="1" y="0"/>
                    <a:pt x="1" y="0"/>
                  </a:cubicBezTo>
                  <a:lnTo>
                    <a:pt x="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62" name="Google Shape;14362;p57"/>
            <p:cNvSpPr/>
            <p:nvPr/>
          </p:nvSpPr>
          <p:spPr>
            <a:xfrm>
              <a:off x="3842625" y="1949825"/>
              <a:ext cx="100100" cy="13950"/>
            </a:xfrm>
            <a:custGeom>
              <a:avLst/>
              <a:gdLst/>
              <a:ahLst/>
              <a:cxnLst/>
              <a:rect l="l" t="t" r="r" b="b"/>
              <a:pathLst>
                <a:path w="4004" h="558" extrusionOk="0">
                  <a:moveTo>
                    <a:pt x="690" y="277"/>
                  </a:moveTo>
                  <a:lnTo>
                    <a:pt x="690" y="277"/>
                  </a:lnTo>
                  <a:cubicBezTo>
                    <a:pt x="672" y="291"/>
                    <a:pt x="661" y="305"/>
                    <a:pt x="651" y="305"/>
                  </a:cubicBezTo>
                  <a:cubicBezTo>
                    <a:pt x="645" y="305"/>
                    <a:pt x="639" y="299"/>
                    <a:pt x="631" y="284"/>
                  </a:cubicBezTo>
                  <a:cubicBezTo>
                    <a:pt x="631" y="282"/>
                    <a:pt x="676" y="278"/>
                    <a:pt x="690" y="277"/>
                  </a:cubicBezTo>
                  <a:close/>
                  <a:moveTo>
                    <a:pt x="841" y="259"/>
                  </a:moveTo>
                  <a:cubicBezTo>
                    <a:pt x="737" y="291"/>
                    <a:pt x="955" y="434"/>
                    <a:pt x="728" y="490"/>
                  </a:cubicBezTo>
                  <a:cubicBezTo>
                    <a:pt x="707" y="411"/>
                    <a:pt x="784" y="337"/>
                    <a:pt x="703" y="274"/>
                  </a:cubicBezTo>
                  <a:cubicBezTo>
                    <a:pt x="703" y="274"/>
                    <a:pt x="703" y="274"/>
                    <a:pt x="702" y="274"/>
                  </a:cubicBezTo>
                  <a:cubicBezTo>
                    <a:pt x="701" y="274"/>
                    <a:pt x="698" y="275"/>
                    <a:pt x="696" y="275"/>
                  </a:cubicBezTo>
                  <a:lnTo>
                    <a:pt x="696" y="275"/>
                  </a:lnTo>
                  <a:cubicBezTo>
                    <a:pt x="698" y="273"/>
                    <a:pt x="699" y="271"/>
                    <a:pt x="703" y="270"/>
                  </a:cubicBezTo>
                  <a:cubicBezTo>
                    <a:pt x="704" y="269"/>
                    <a:pt x="704" y="268"/>
                    <a:pt x="704" y="268"/>
                  </a:cubicBezTo>
                  <a:lnTo>
                    <a:pt x="704" y="268"/>
                  </a:lnTo>
                  <a:cubicBezTo>
                    <a:pt x="706" y="268"/>
                    <a:pt x="703" y="274"/>
                    <a:pt x="705" y="274"/>
                  </a:cubicBezTo>
                  <a:cubicBezTo>
                    <a:pt x="705" y="273"/>
                    <a:pt x="794" y="265"/>
                    <a:pt x="841" y="259"/>
                  </a:cubicBezTo>
                  <a:close/>
                  <a:moveTo>
                    <a:pt x="0" y="1"/>
                  </a:moveTo>
                  <a:cubicBezTo>
                    <a:pt x="151" y="177"/>
                    <a:pt x="362" y="214"/>
                    <a:pt x="364" y="395"/>
                  </a:cubicBezTo>
                  <a:cubicBezTo>
                    <a:pt x="288" y="464"/>
                    <a:pt x="232" y="488"/>
                    <a:pt x="202" y="490"/>
                  </a:cubicBezTo>
                  <a:cubicBezTo>
                    <a:pt x="394" y="526"/>
                    <a:pt x="604" y="554"/>
                    <a:pt x="783" y="554"/>
                  </a:cubicBezTo>
                  <a:cubicBezTo>
                    <a:pt x="802" y="554"/>
                    <a:pt x="821" y="553"/>
                    <a:pt x="839" y="553"/>
                  </a:cubicBezTo>
                  <a:cubicBezTo>
                    <a:pt x="881" y="553"/>
                    <a:pt x="2709" y="558"/>
                    <a:pt x="3249" y="558"/>
                  </a:cubicBezTo>
                  <a:cubicBezTo>
                    <a:pt x="3338" y="558"/>
                    <a:pt x="3392" y="558"/>
                    <a:pt x="3396" y="557"/>
                  </a:cubicBezTo>
                  <a:cubicBezTo>
                    <a:pt x="3554" y="448"/>
                    <a:pt x="3651" y="318"/>
                    <a:pt x="3668" y="193"/>
                  </a:cubicBezTo>
                  <a:cubicBezTo>
                    <a:pt x="3693" y="207"/>
                    <a:pt x="3756" y="263"/>
                    <a:pt x="3795" y="284"/>
                  </a:cubicBezTo>
                  <a:cubicBezTo>
                    <a:pt x="3869" y="247"/>
                    <a:pt x="3941" y="198"/>
                    <a:pt x="4004" y="142"/>
                  </a:cubicBezTo>
                  <a:lnTo>
                    <a:pt x="4004" y="142"/>
                  </a:lnTo>
                  <a:cubicBezTo>
                    <a:pt x="3994" y="147"/>
                    <a:pt x="841" y="149"/>
                    <a:pt x="835" y="149"/>
                  </a:cubicBezTo>
                  <a:lnTo>
                    <a:pt x="835" y="149"/>
                  </a:lnTo>
                  <a:cubicBezTo>
                    <a:pt x="550" y="142"/>
                    <a:pt x="269" y="94"/>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63" name="Google Shape;14363;p57"/>
            <p:cNvSpPr/>
            <p:nvPr/>
          </p:nvSpPr>
          <p:spPr>
            <a:xfrm>
              <a:off x="3730175" y="1566025"/>
              <a:ext cx="2825" cy="4275"/>
            </a:xfrm>
            <a:custGeom>
              <a:avLst/>
              <a:gdLst/>
              <a:ahLst/>
              <a:cxnLst/>
              <a:rect l="l" t="t" r="r" b="b"/>
              <a:pathLst>
                <a:path w="113" h="171" extrusionOk="0">
                  <a:moveTo>
                    <a:pt x="98" y="1"/>
                  </a:moveTo>
                  <a:cubicBezTo>
                    <a:pt x="98" y="1"/>
                    <a:pt x="97" y="2"/>
                    <a:pt x="96" y="2"/>
                  </a:cubicBezTo>
                  <a:cubicBezTo>
                    <a:pt x="94" y="2"/>
                    <a:pt x="1" y="171"/>
                    <a:pt x="1" y="171"/>
                  </a:cubicBezTo>
                  <a:cubicBezTo>
                    <a:pt x="61" y="152"/>
                    <a:pt x="112" y="57"/>
                    <a:pt x="98" y="2"/>
                  </a:cubicBezTo>
                  <a:cubicBezTo>
                    <a:pt x="98" y="1"/>
                    <a:pt x="98" y="1"/>
                    <a:pt x="9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64" name="Google Shape;14364;p57"/>
            <p:cNvSpPr/>
            <p:nvPr/>
          </p:nvSpPr>
          <p:spPr>
            <a:xfrm>
              <a:off x="3859650" y="1925900"/>
              <a:ext cx="155925" cy="10450"/>
            </a:xfrm>
            <a:custGeom>
              <a:avLst/>
              <a:gdLst/>
              <a:ahLst/>
              <a:cxnLst/>
              <a:rect l="l" t="t" r="r" b="b"/>
              <a:pathLst>
                <a:path w="6237" h="418" extrusionOk="0">
                  <a:moveTo>
                    <a:pt x="2718" y="3"/>
                  </a:moveTo>
                  <a:cubicBezTo>
                    <a:pt x="2718" y="3"/>
                    <a:pt x="2718" y="3"/>
                    <a:pt x="2718" y="3"/>
                  </a:cubicBezTo>
                  <a:lnTo>
                    <a:pt x="2718" y="3"/>
                  </a:lnTo>
                  <a:cubicBezTo>
                    <a:pt x="2718" y="3"/>
                    <a:pt x="2718" y="3"/>
                    <a:pt x="2718" y="3"/>
                  </a:cubicBezTo>
                  <a:close/>
                  <a:moveTo>
                    <a:pt x="2435" y="3"/>
                  </a:moveTo>
                  <a:lnTo>
                    <a:pt x="2435" y="3"/>
                  </a:lnTo>
                  <a:cubicBezTo>
                    <a:pt x="2428" y="3"/>
                    <a:pt x="2428" y="4"/>
                    <a:pt x="2434" y="4"/>
                  </a:cubicBezTo>
                  <a:lnTo>
                    <a:pt x="2434" y="4"/>
                  </a:lnTo>
                  <a:cubicBezTo>
                    <a:pt x="2434" y="3"/>
                    <a:pt x="2435" y="3"/>
                    <a:pt x="2435" y="3"/>
                  </a:cubicBezTo>
                  <a:close/>
                  <a:moveTo>
                    <a:pt x="464" y="112"/>
                  </a:moveTo>
                  <a:lnTo>
                    <a:pt x="464" y="112"/>
                  </a:lnTo>
                  <a:cubicBezTo>
                    <a:pt x="559" y="144"/>
                    <a:pt x="708" y="228"/>
                    <a:pt x="629" y="306"/>
                  </a:cubicBezTo>
                  <a:cubicBezTo>
                    <a:pt x="573" y="251"/>
                    <a:pt x="369" y="258"/>
                    <a:pt x="464" y="112"/>
                  </a:cubicBezTo>
                  <a:close/>
                  <a:moveTo>
                    <a:pt x="2548" y="415"/>
                  </a:moveTo>
                  <a:lnTo>
                    <a:pt x="2548" y="415"/>
                  </a:lnTo>
                  <a:cubicBezTo>
                    <a:pt x="2548" y="415"/>
                    <a:pt x="2548" y="415"/>
                    <a:pt x="2548" y="415"/>
                  </a:cubicBezTo>
                  <a:cubicBezTo>
                    <a:pt x="2548" y="415"/>
                    <a:pt x="2548" y="415"/>
                    <a:pt x="2548" y="415"/>
                  </a:cubicBezTo>
                  <a:close/>
                  <a:moveTo>
                    <a:pt x="2669" y="0"/>
                  </a:moveTo>
                  <a:cubicBezTo>
                    <a:pt x="2681" y="2"/>
                    <a:pt x="2690" y="3"/>
                    <a:pt x="2696" y="4"/>
                  </a:cubicBezTo>
                  <a:lnTo>
                    <a:pt x="2696" y="4"/>
                  </a:lnTo>
                  <a:cubicBezTo>
                    <a:pt x="2660" y="5"/>
                    <a:pt x="2585" y="5"/>
                    <a:pt x="2524" y="5"/>
                  </a:cubicBezTo>
                  <a:cubicBezTo>
                    <a:pt x="2482" y="5"/>
                    <a:pt x="2446" y="5"/>
                    <a:pt x="2434" y="4"/>
                  </a:cubicBezTo>
                  <a:lnTo>
                    <a:pt x="2434" y="4"/>
                  </a:lnTo>
                  <a:cubicBezTo>
                    <a:pt x="2423" y="18"/>
                    <a:pt x="2366" y="125"/>
                    <a:pt x="2374" y="149"/>
                  </a:cubicBezTo>
                  <a:lnTo>
                    <a:pt x="2374" y="149"/>
                  </a:lnTo>
                  <a:cubicBezTo>
                    <a:pt x="2344" y="136"/>
                    <a:pt x="2217" y="102"/>
                    <a:pt x="2206" y="102"/>
                  </a:cubicBezTo>
                  <a:cubicBezTo>
                    <a:pt x="2206" y="102"/>
                    <a:pt x="2206" y="102"/>
                    <a:pt x="2206" y="102"/>
                  </a:cubicBezTo>
                  <a:lnTo>
                    <a:pt x="2206" y="102"/>
                  </a:lnTo>
                  <a:cubicBezTo>
                    <a:pt x="2219" y="60"/>
                    <a:pt x="2208" y="26"/>
                    <a:pt x="2335" y="7"/>
                  </a:cubicBezTo>
                  <a:cubicBezTo>
                    <a:pt x="2298" y="5"/>
                    <a:pt x="1804" y="4"/>
                    <a:pt x="1326" y="4"/>
                  </a:cubicBezTo>
                  <a:cubicBezTo>
                    <a:pt x="849" y="4"/>
                    <a:pt x="388" y="5"/>
                    <a:pt x="418" y="7"/>
                  </a:cubicBezTo>
                  <a:cubicBezTo>
                    <a:pt x="348" y="77"/>
                    <a:pt x="263" y="127"/>
                    <a:pt x="114" y="127"/>
                  </a:cubicBezTo>
                  <a:cubicBezTo>
                    <a:pt x="80" y="127"/>
                    <a:pt x="42" y="124"/>
                    <a:pt x="1" y="119"/>
                  </a:cubicBezTo>
                  <a:lnTo>
                    <a:pt x="1" y="119"/>
                  </a:lnTo>
                  <a:cubicBezTo>
                    <a:pt x="221" y="225"/>
                    <a:pt x="277" y="151"/>
                    <a:pt x="351" y="286"/>
                  </a:cubicBezTo>
                  <a:cubicBezTo>
                    <a:pt x="390" y="286"/>
                    <a:pt x="367" y="411"/>
                    <a:pt x="348" y="411"/>
                  </a:cubicBezTo>
                  <a:cubicBezTo>
                    <a:pt x="317" y="411"/>
                    <a:pt x="1712" y="415"/>
                    <a:pt x="1777" y="417"/>
                  </a:cubicBezTo>
                  <a:lnTo>
                    <a:pt x="1777" y="417"/>
                  </a:lnTo>
                  <a:cubicBezTo>
                    <a:pt x="1742" y="412"/>
                    <a:pt x="1691" y="283"/>
                    <a:pt x="1705" y="281"/>
                  </a:cubicBezTo>
                  <a:lnTo>
                    <a:pt x="1705" y="281"/>
                  </a:lnTo>
                  <a:cubicBezTo>
                    <a:pt x="1706" y="281"/>
                    <a:pt x="1708" y="281"/>
                    <a:pt x="1709" y="281"/>
                  </a:cubicBezTo>
                  <a:cubicBezTo>
                    <a:pt x="1770" y="281"/>
                    <a:pt x="1832" y="190"/>
                    <a:pt x="1920" y="190"/>
                  </a:cubicBezTo>
                  <a:cubicBezTo>
                    <a:pt x="1934" y="276"/>
                    <a:pt x="2180" y="248"/>
                    <a:pt x="2147" y="415"/>
                  </a:cubicBezTo>
                  <a:cubicBezTo>
                    <a:pt x="2171" y="415"/>
                    <a:pt x="2224" y="416"/>
                    <a:pt x="2252" y="416"/>
                  </a:cubicBezTo>
                  <a:cubicBezTo>
                    <a:pt x="2266" y="416"/>
                    <a:pt x="2273" y="416"/>
                    <a:pt x="2268" y="415"/>
                  </a:cubicBezTo>
                  <a:cubicBezTo>
                    <a:pt x="2367" y="392"/>
                    <a:pt x="2429" y="365"/>
                    <a:pt x="2418" y="323"/>
                  </a:cubicBezTo>
                  <a:lnTo>
                    <a:pt x="2418" y="323"/>
                  </a:lnTo>
                  <a:cubicBezTo>
                    <a:pt x="2481" y="364"/>
                    <a:pt x="2571" y="414"/>
                    <a:pt x="2548" y="415"/>
                  </a:cubicBezTo>
                  <a:lnTo>
                    <a:pt x="2548" y="415"/>
                  </a:lnTo>
                  <a:cubicBezTo>
                    <a:pt x="2569" y="415"/>
                    <a:pt x="4306" y="413"/>
                    <a:pt x="4340" y="413"/>
                  </a:cubicBezTo>
                  <a:cubicBezTo>
                    <a:pt x="4354" y="355"/>
                    <a:pt x="4345" y="318"/>
                    <a:pt x="4412" y="304"/>
                  </a:cubicBezTo>
                  <a:cubicBezTo>
                    <a:pt x="4537" y="316"/>
                    <a:pt x="4704" y="352"/>
                    <a:pt x="4833" y="352"/>
                  </a:cubicBezTo>
                  <a:cubicBezTo>
                    <a:pt x="4936" y="352"/>
                    <a:pt x="5016" y="329"/>
                    <a:pt x="5031" y="251"/>
                  </a:cubicBezTo>
                  <a:cubicBezTo>
                    <a:pt x="5101" y="251"/>
                    <a:pt x="5050" y="360"/>
                    <a:pt x="5073" y="362"/>
                  </a:cubicBezTo>
                  <a:cubicBezTo>
                    <a:pt x="5086" y="364"/>
                    <a:pt x="5101" y="364"/>
                    <a:pt x="5116" y="364"/>
                  </a:cubicBezTo>
                  <a:cubicBezTo>
                    <a:pt x="5313" y="364"/>
                    <a:pt x="5661" y="245"/>
                    <a:pt x="5887" y="144"/>
                  </a:cubicBezTo>
                  <a:cubicBezTo>
                    <a:pt x="5947" y="144"/>
                    <a:pt x="5819" y="28"/>
                    <a:pt x="5854" y="28"/>
                  </a:cubicBezTo>
                  <a:cubicBezTo>
                    <a:pt x="5920" y="58"/>
                    <a:pt x="5981" y="69"/>
                    <a:pt x="6035" y="69"/>
                  </a:cubicBezTo>
                  <a:cubicBezTo>
                    <a:pt x="6130" y="69"/>
                    <a:pt x="6203" y="35"/>
                    <a:pt x="6237" y="5"/>
                  </a:cubicBezTo>
                  <a:cubicBezTo>
                    <a:pt x="6230" y="5"/>
                    <a:pt x="2750" y="3"/>
                    <a:pt x="2669" y="0"/>
                  </a:cubicBezTo>
                  <a:close/>
                  <a:moveTo>
                    <a:pt x="1777" y="417"/>
                  </a:moveTo>
                  <a:lnTo>
                    <a:pt x="1777" y="417"/>
                  </a:lnTo>
                  <a:cubicBezTo>
                    <a:pt x="1777" y="418"/>
                    <a:pt x="1778" y="418"/>
                    <a:pt x="1779" y="418"/>
                  </a:cubicBezTo>
                  <a:cubicBezTo>
                    <a:pt x="1779" y="418"/>
                    <a:pt x="1778" y="418"/>
                    <a:pt x="1777" y="41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65" name="Google Shape;14365;p57"/>
            <p:cNvSpPr/>
            <p:nvPr/>
          </p:nvSpPr>
          <p:spPr>
            <a:xfrm>
              <a:off x="3812650" y="1937725"/>
              <a:ext cx="18925" cy="14100"/>
            </a:xfrm>
            <a:custGeom>
              <a:avLst/>
              <a:gdLst/>
              <a:ahLst/>
              <a:cxnLst/>
              <a:rect l="l" t="t" r="r" b="b"/>
              <a:pathLst>
                <a:path w="757" h="564" extrusionOk="0">
                  <a:moveTo>
                    <a:pt x="439" y="200"/>
                  </a:moveTo>
                  <a:cubicBezTo>
                    <a:pt x="439" y="200"/>
                    <a:pt x="439" y="200"/>
                    <a:pt x="439" y="200"/>
                  </a:cubicBezTo>
                  <a:lnTo>
                    <a:pt x="439" y="200"/>
                  </a:lnTo>
                  <a:cubicBezTo>
                    <a:pt x="439" y="200"/>
                    <a:pt x="439" y="200"/>
                    <a:pt x="439" y="200"/>
                  </a:cubicBezTo>
                  <a:cubicBezTo>
                    <a:pt x="439" y="200"/>
                    <a:pt x="439" y="200"/>
                    <a:pt x="439" y="200"/>
                  </a:cubicBezTo>
                  <a:close/>
                  <a:moveTo>
                    <a:pt x="334" y="0"/>
                  </a:moveTo>
                  <a:cubicBezTo>
                    <a:pt x="274" y="70"/>
                    <a:pt x="137" y="167"/>
                    <a:pt x="1" y="251"/>
                  </a:cubicBezTo>
                  <a:cubicBezTo>
                    <a:pt x="130" y="367"/>
                    <a:pt x="274" y="473"/>
                    <a:pt x="423" y="564"/>
                  </a:cubicBezTo>
                  <a:cubicBezTo>
                    <a:pt x="529" y="494"/>
                    <a:pt x="671" y="399"/>
                    <a:pt x="756" y="295"/>
                  </a:cubicBezTo>
                  <a:cubicBezTo>
                    <a:pt x="687" y="255"/>
                    <a:pt x="620" y="211"/>
                    <a:pt x="557" y="165"/>
                  </a:cubicBezTo>
                  <a:cubicBezTo>
                    <a:pt x="548" y="165"/>
                    <a:pt x="446" y="198"/>
                    <a:pt x="439" y="200"/>
                  </a:cubicBezTo>
                  <a:lnTo>
                    <a:pt x="439" y="200"/>
                  </a:lnTo>
                  <a:cubicBezTo>
                    <a:pt x="440" y="194"/>
                    <a:pt x="432" y="79"/>
                    <a:pt x="432" y="77"/>
                  </a:cubicBezTo>
                  <a:cubicBezTo>
                    <a:pt x="397" y="56"/>
                    <a:pt x="365" y="30"/>
                    <a:pt x="33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66" name="Google Shape;14366;p57"/>
            <p:cNvSpPr/>
            <p:nvPr/>
          </p:nvSpPr>
          <p:spPr>
            <a:xfrm>
              <a:off x="3786325" y="1468675"/>
              <a:ext cx="312125" cy="59275"/>
            </a:xfrm>
            <a:custGeom>
              <a:avLst/>
              <a:gdLst/>
              <a:ahLst/>
              <a:cxnLst/>
              <a:rect l="l" t="t" r="r" b="b"/>
              <a:pathLst>
                <a:path w="12485" h="2371" extrusionOk="0">
                  <a:moveTo>
                    <a:pt x="3952" y="31"/>
                  </a:moveTo>
                  <a:cubicBezTo>
                    <a:pt x="3952" y="31"/>
                    <a:pt x="3952" y="31"/>
                    <a:pt x="3951" y="31"/>
                  </a:cubicBezTo>
                  <a:cubicBezTo>
                    <a:pt x="3952" y="31"/>
                    <a:pt x="3952" y="31"/>
                    <a:pt x="3953" y="31"/>
                  </a:cubicBezTo>
                  <a:lnTo>
                    <a:pt x="3953" y="31"/>
                  </a:lnTo>
                  <a:cubicBezTo>
                    <a:pt x="3953" y="31"/>
                    <a:pt x="3952" y="31"/>
                    <a:pt x="3952" y="31"/>
                  </a:cubicBezTo>
                  <a:close/>
                  <a:moveTo>
                    <a:pt x="3338" y="70"/>
                  </a:moveTo>
                  <a:cubicBezTo>
                    <a:pt x="3344" y="71"/>
                    <a:pt x="3350" y="72"/>
                    <a:pt x="3356" y="73"/>
                  </a:cubicBezTo>
                  <a:cubicBezTo>
                    <a:pt x="3350" y="72"/>
                    <a:pt x="3344" y="71"/>
                    <a:pt x="3338" y="70"/>
                  </a:cubicBezTo>
                  <a:close/>
                  <a:moveTo>
                    <a:pt x="2644" y="57"/>
                  </a:moveTo>
                  <a:cubicBezTo>
                    <a:pt x="2664" y="57"/>
                    <a:pt x="2660" y="66"/>
                    <a:pt x="2706" y="70"/>
                  </a:cubicBezTo>
                  <a:lnTo>
                    <a:pt x="2706" y="70"/>
                  </a:lnTo>
                  <a:cubicBezTo>
                    <a:pt x="2681" y="71"/>
                    <a:pt x="2626" y="96"/>
                    <a:pt x="2584" y="122"/>
                  </a:cubicBezTo>
                  <a:lnTo>
                    <a:pt x="2584" y="122"/>
                  </a:lnTo>
                  <a:cubicBezTo>
                    <a:pt x="2580" y="102"/>
                    <a:pt x="2575" y="81"/>
                    <a:pt x="2567" y="69"/>
                  </a:cubicBezTo>
                  <a:lnTo>
                    <a:pt x="2567" y="69"/>
                  </a:lnTo>
                  <a:cubicBezTo>
                    <a:pt x="2612" y="60"/>
                    <a:pt x="2632" y="57"/>
                    <a:pt x="2644" y="57"/>
                  </a:cubicBezTo>
                  <a:close/>
                  <a:moveTo>
                    <a:pt x="12061" y="305"/>
                  </a:moveTo>
                  <a:cubicBezTo>
                    <a:pt x="12086" y="312"/>
                    <a:pt x="12106" y="318"/>
                    <a:pt x="12123" y="322"/>
                  </a:cubicBezTo>
                  <a:lnTo>
                    <a:pt x="12123" y="322"/>
                  </a:lnTo>
                  <a:cubicBezTo>
                    <a:pt x="12104" y="316"/>
                    <a:pt x="12083" y="310"/>
                    <a:pt x="12061" y="305"/>
                  </a:cubicBezTo>
                  <a:close/>
                  <a:moveTo>
                    <a:pt x="12123" y="322"/>
                  </a:moveTo>
                  <a:lnTo>
                    <a:pt x="12123" y="322"/>
                  </a:lnTo>
                  <a:cubicBezTo>
                    <a:pt x="12143" y="328"/>
                    <a:pt x="12162" y="335"/>
                    <a:pt x="12178" y="341"/>
                  </a:cubicBezTo>
                  <a:lnTo>
                    <a:pt x="12178" y="341"/>
                  </a:lnTo>
                  <a:cubicBezTo>
                    <a:pt x="12174" y="337"/>
                    <a:pt x="12156" y="331"/>
                    <a:pt x="12123" y="322"/>
                  </a:cubicBezTo>
                  <a:close/>
                  <a:moveTo>
                    <a:pt x="501" y="1969"/>
                  </a:moveTo>
                  <a:lnTo>
                    <a:pt x="501" y="1969"/>
                  </a:lnTo>
                  <a:cubicBezTo>
                    <a:pt x="501" y="1969"/>
                    <a:pt x="503" y="1970"/>
                    <a:pt x="504" y="1971"/>
                  </a:cubicBezTo>
                  <a:cubicBezTo>
                    <a:pt x="503" y="1971"/>
                    <a:pt x="501" y="1971"/>
                    <a:pt x="499" y="1971"/>
                  </a:cubicBezTo>
                  <a:lnTo>
                    <a:pt x="499" y="1971"/>
                  </a:lnTo>
                  <a:cubicBezTo>
                    <a:pt x="500" y="1970"/>
                    <a:pt x="500" y="1969"/>
                    <a:pt x="501" y="1969"/>
                  </a:cubicBezTo>
                  <a:close/>
                  <a:moveTo>
                    <a:pt x="574" y="2063"/>
                  </a:moveTo>
                  <a:cubicBezTo>
                    <a:pt x="570" y="2078"/>
                    <a:pt x="569" y="2088"/>
                    <a:pt x="575" y="2088"/>
                  </a:cubicBezTo>
                  <a:cubicBezTo>
                    <a:pt x="575" y="2088"/>
                    <a:pt x="576" y="2087"/>
                    <a:pt x="576" y="2087"/>
                  </a:cubicBezTo>
                  <a:cubicBezTo>
                    <a:pt x="598" y="2086"/>
                    <a:pt x="592" y="2076"/>
                    <a:pt x="574" y="2063"/>
                  </a:cubicBezTo>
                  <a:close/>
                  <a:moveTo>
                    <a:pt x="3293" y="1"/>
                  </a:moveTo>
                  <a:lnTo>
                    <a:pt x="3293" y="1"/>
                  </a:lnTo>
                  <a:cubicBezTo>
                    <a:pt x="3218" y="20"/>
                    <a:pt x="3198" y="33"/>
                    <a:pt x="3169" y="33"/>
                  </a:cubicBezTo>
                  <a:cubicBezTo>
                    <a:pt x="3163" y="33"/>
                    <a:pt x="3157" y="32"/>
                    <a:pt x="3149" y="31"/>
                  </a:cubicBezTo>
                  <a:cubicBezTo>
                    <a:pt x="3113" y="19"/>
                    <a:pt x="3044" y="13"/>
                    <a:pt x="2963" y="13"/>
                  </a:cubicBezTo>
                  <a:cubicBezTo>
                    <a:pt x="2831" y="13"/>
                    <a:pt x="2666" y="29"/>
                    <a:pt x="2561" y="61"/>
                  </a:cubicBezTo>
                  <a:lnTo>
                    <a:pt x="2561" y="61"/>
                  </a:lnTo>
                  <a:cubicBezTo>
                    <a:pt x="2558" y="58"/>
                    <a:pt x="2554" y="57"/>
                    <a:pt x="2550" y="57"/>
                  </a:cubicBezTo>
                  <a:cubicBezTo>
                    <a:pt x="2550" y="57"/>
                    <a:pt x="2549" y="57"/>
                    <a:pt x="2549" y="57"/>
                  </a:cubicBezTo>
                  <a:cubicBezTo>
                    <a:pt x="1610" y="221"/>
                    <a:pt x="928" y="794"/>
                    <a:pt x="460" y="1596"/>
                  </a:cubicBezTo>
                  <a:cubicBezTo>
                    <a:pt x="460" y="1596"/>
                    <a:pt x="460" y="1596"/>
                    <a:pt x="459" y="1596"/>
                  </a:cubicBezTo>
                  <a:cubicBezTo>
                    <a:pt x="386" y="1596"/>
                    <a:pt x="0" y="2192"/>
                    <a:pt x="17" y="2192"/>
                  </a:cubicBezTo>
                  <a:cubicBezTo>
                    <a:pt x="17" y="2192"/>
                    <a:pt x="17" y="2192"/>
                    <a:pt x="17" y="2192"/>
                  </a:cubicBezTo>
                  <a:cubicBezTo>
                    <a:pt x="87" y="2211"/>
                    <a:pt x="116" y="2220"/>
                    <a:pt x="137" y="2220"/>
                  </a:cubicBezTo>
                  <a:cubicBezTo>
                    <a:pt x="167" y="2220"/>
                    <a:pt x="177" y="2200"/>
                    <a:pt x="273" y="2168"/>
                  </a:cubicBezTo>
                  <a:lnTo>
                    <a:pt x="273" y="2168"/>
                  </a:lnTo>
                  <a:cubicBezTo>
                    <a:pt x="216" y="2218"/>
                    <a:pt x="215" y="2357"/>
                    <a:pt x="145" y="2370"/>
                  </a:cubicBezTo>
                  <a:cubicBezTo>
                    <a:pt x="424" y="2369"/>
                    <a:pt x="334" y="2238"/>
                    <a:pt x="328" y="2151"/>
                  </a:cubicBezTo>
                  <a:lnTo>
                    <a:pt x="328" y="2151"/>
                  </a:lnTo>
                  <a:cubicBezTo>
                    <a:pt x="329" y="2150"/>
                    <a:pt x="329" y="2150"/>
                    <a:pt x="330" y="2150"/>
                  </a:cubicBezTo>
                  <a:cubicBezTo>
                    <a:pt x="329" y="2150"/>
                    <a:pt x="328" y="2150"/>
                    <a:pt x="328" y="2150"/>
                  </a:cubicBezTo>
                  <a:lnTo>
                    <a:pt x="328" y="2150"/>
                  </a:lnTo>
                  <a:cubicBezTo>
                    <a:pt x="325" y="2110"/>
                    <a:pt x="339" y="2080"/>
                    <a:pt x="411" y="2073"/>
                  </a:cubicBezTo>
                  <a:cubicBezTo>
                    <a:pt x="474" y="2067"/>
                    <a:pt x="493" y="2040"/>
                    <a:pt x="499" y="2015"/>
                  </a:cubicBezTo>
                  <a:lnTo>
                    <a:pt x="499" y="2015"/>
                  </a:lnTo>
                  <a:cubicBezTo>
                    <a:pt x="524" y="2031"/>
                    <a:pt x="556" y="2049"/>
                    <a:pt x="574" y="2063"/>
                  </a:cubicBezTo>
                  <a:lnTo>
                    <a:pt x="574" y="2063"/>
                  </a:lnTo>
                  <a:cubicBezTo>
                    <a:pt x="597" y="1989"/>
                    <a:pt x="719" y="1774"/>
                    <a:pt x="778" y="1774"/>
                  </a:cubicBezTo>
                  <a:cubicBezTo>
                    <a:pt x="1262" y="933"/>
                    <a:pt x="2071" y="441"/>
                    <a:pt x="2999" y="411"/>
                  </a:cubicBezTo>
                  <a:cubicBezTo>
                    <a:pt x="3066" y="425"/>
                    <a:pt x="5420" y="429"/>
                    <a:pt x="7529" y="429"/>
                  </a:cubicBezTo>
                  <a:cubicBezTo>
                    <a:pt x="9269" y="429"/>
                    <a:pt x="10842" y="426"/>
                    <a:pt x="10824" y="425"/>
                  </a:cubicBezTo>
                  <a:lnTo>
                    <a:pt x="10824" y="425"/>
                  </a:lnTo>
                  <a:cubicBezTo>
                    <a:pt x="11164" y="435"/>
                    <a:pt x="11236" y="455"/>
                    <a:pt x="11474" y="499"/>
                  </a:cubicBezTo>
                  <a:cubicBezTo>
                    <a:pt x="11641" y="474"/>
                    <a:pt x="11592" y="402"/>
                    <a:pt x="11699" y="235"/>
                  </a:cubicBezTo>
                  <a:cubicBezTo>
                    <a:pt x="12084" y="254"/>
                    <a:pt x="11822" y="421"/>
                    <a:pt x="12063" y="548"/>
                  </a:cubicBezTo>
                  <a:cubicBezTo>
                    <a:pt x="12135" y="565"/>
                    <a:pt x="12211" y="570"/>
                    <a:pt x="12278" y="570"/>
                  </a:cubicBezTo>
                  <a:cubicBezTo>
                    <a:pt x="12369" y="570"/>
                    <a:pt x="12445" y="561"/>
                    <a:pt x="12474" y="561"/>
                  </a:cubicBezTo>
                  <a:cubicBezTo>
                    <a:pt x="12479" y="561"/>
                    <a:pt x="12483" y="561"/>
                    <a:pt x="12485" y="562"/>
                  </a:cubicBezTo>
                  <a:cubicBezTo>
                    <a:pt x="12363" y="491"/>
                    <a:pt x="12364" y="412"/>
                    <a:pt x="12178" y="341"/>
                  </a:cubicBezTo>
                  <a:lnTo>
                    <a:pt x="12178" y="341"/>
                  </a:lnTo>
                  <a:cubicBezTo>
                    <a:pt x="12183" y="345"/>
                    <a:pt x="12175" y="349"/>
                    <a:pt x="12156" y="356"/>
                  </a:cubicBezTo>
                  <a:cubicBezTo>
                    <a:pt x="12040" y="307"/>
                    <a:pt x="12051" y="300"/>
                    <a:pt x="11968" y="277"/>
                  </a:cubicBezTo>
                  <a:cubicBezTo>
                    <a:pt x="11910" y="179"/>
                    <a:pt x="11738" y="145"/>
                    <a:pt x="11546" y="77"/>
                  </a:cubicBezTo>
                  <a:cubicBezTo>
                    <a:pt x="11467" y="107"/>
                    <a:pt x="11358" y="123"/>
                    <a:pt x="11275" y="123"/>
                  </a:cubicBezTo>
                  <a:cubicBezTo>
                    <a:pt x="11236" y="123"/>
                    <a:pt x="11203" y="120"/>
                    <a:pt x="11182" y="112"/>
                  </a:cubicBezTo>
                  <a:cubicBezTo>
                    <a:pt x="11277" y="73"/>
                    <a:pt x="11414" y="89"/>
                    <a:pt x="11361" y="64"/>
                  </a:cubicBezTo>
                  <a:cubicBezTo>
                    <a:pt x="11247" y="31"/>
                    <a:pt x="10962" y="22"/>
                    <a:pt x="10920" y="10"/>
                  </a:cubicBezTo>
                  <a:cubicBezTo>
                    <a:pt x="10919" y="10"/>
                    <a:pt x="10895" y="10"/>
                    <a:pt x="10849" y="10"/>
                  </a:cubicBezTo>
                  <a:cubicBezTo>
                    <a:pt x="10125" y="10"/>
                    <a:pt x="4060" y="26"/>
                    <a:pt x="3953" y="31"/>
                  </a:cubicBezTo>
                  <a:lnTo>
                    <a:pt x="3953" y="31"/>
                  </a:lnTo>
                  <a:cubicBezTo>
                    <a:pt x="3958" y="33"/>
                    <a:pt x="3971" y="53"/>
                    <a:pt x="3928" y="53"/>
                  </a:cubicBezTo>
                  <a:cubicBezTo>
                    <a:pt x="3912" y="53"/>
                    <a:pt x="3887" y="50"/>
                    <a:pt x="3852" y="43"/>
                  </a:cubicBezTo>
                  <a:cubicBezTo>
                    <a:pt x="4014" y="33"/>
                    <a:pt x="3801" y="45"/>
                    <a:pt x="3891" y="22"/>
                  </a:cubicBezTo>
                  <a:cubicBezTo>
                    <a:pt x="3946" y="12"/>
                    <a:pt x="3892" y="6"/>
                    <a:pt x="3827" y="6"/>
                  </a:cubicBezTo>
                  <a:cubicBezTo>
                    <a:pt x="3753" y="6"/>
                    <a:pt x="3663" y="14"/>
                    <a:pt x="3696" y="33"/>
                  </a:cubicBezTo>
                  <a:cubicBezTo>
                    <a:pt x="3671" y="70"/>
                    <a:pt x="3754" y="108"/>
                    <a:pt x="3849" y="131"/>
                  </a:cubicBezTo>
                  <a:cubicBezTo>
                    <a:pt x="3846" y="131"/>
                    <a:pt x="3843" y="131"/>
                    <a:pt x="3840" y="131"/>
                  </a:cubicBezTo>
                  <a:cubicBezTo>
                    <a:pt x="3644" y="131"/>
                    <a:pt x="3462" y="353"/>
                    <a:pt x="3349" y="353"/>
                  </a:cubicBezTo>
                  <a:cubicBezTo>
                    <a:pt x="3314" y="353"/>
                    <a:pt x="3285" y="330"/>
                    <a:pt x="3265" y="272"/>
                  </a:cubicBezTo>
                  <a:cubicBezTo>
                    <a:pt x="3263" y="272"/>
                    <a:pt x="3261" y="273"/>
                    <a:pt x="3259" y="273"/>
                  </a:cubicBezTo>
                  <a:cubicBezTo>
                    <a:pt x="3173" y="273"/>
                    <a:pt x="3137" y="69"/>
                    <a:pt x="3312" y="69"/>
                  </a:cubicBezTo>
                  <a:cubicBezTo>
                    <a:pt x="3320" y="69"/>
                    <a:pt x="3329" y="70"/>
                    <a:pt x="3338" y="70"/>
                  </a:cubicBezTo>
                  <a:lnTo>
                    <a:pt x="3338" y="70"/>
                  </a:lnTo>
                  <a:cubicBezTo>
                    <a:pt x="3151" y="45"/>
                    <a:pt x="3264" y="44"/>
                    <a:pt x="32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67" name="Google Shape;14367;p57"/>
            <p:cNvSpPr/>
            <p:nvPr/>
          </p:nvSpPr>
          <p:spPr>
            <a:xfrm>
              <a:off x="3738825" y="1619450"/>
              <a:ext cx="292975" cy="10250"/>
            </a:xfrm>
            <a:custGeom>
              <a:avLst/>
              <a:gdLst/>
              <a:ahLst/>
              <a:cxnLst/>
              <a:rect l="l" t="t" r="r" b="b"/>
              <a:pathLst>
                <a:path w="11719" h="410" extrusionOk="0">
                  <a:moveTo>
                    <a:pt x="11352" y="210"/>
                  </a:moveTo>
                  <a:cubicBezTo>
                    <a:pt x="11360" y="210"/>
                    <a:pt x="11350" y="212"/>
                    <a:pt x="11343" y="215"/>
                  </a:cubicBezTo>
                  <a:lnTo>
                    <a:pt x="11343" y="215"/>
                  </a:lnTo>
                  <a:cubicBezTo>
                    <a:pt x="11329" y="213"/>
                    <a:pt x="11324" y="211"/>
                    <a:pt x="11341" y="211"/>
                  </a:cubicBezTo>
                  <a:cubicBezTo>
                    <a:pt x="11346" y="210"/>
                    <a:pt x="11350" y="210"/>
                    <a:pt x="11352" y="210"/>
                  </a:cubicBezTo>
                  <a:close/>
                  <a:moveTo>
                    <a:pt x="11339" y="224"/>
                  </a:moveTo>
                  <a:cubicBezTo>
                    <a:pt x="11338" y="224"/>
                    <a:pt x="11337" y="224"/>
                    <a:pt x="11336" y="224"/>
                  </a:cubicBezTo>
                  <a:cubicBezTo>
                    <a:pt x="11334" y="224"/>
                    <a:pt x="11332" y="224"/>
                    <a:pt x="11339" y="224"/>
                  </a:cubicBezTo>
                  <a:close/>
                  <a:moveTo>
                    <a:pt x="0" y="408"/>
                  </a:moveTo>
                  <a:cubicBezTo>
                    <a:pt x="1" y="408"/>
                    <a:pt x="1" y="408"/>
                    <a:pt x="2" y="408"/>
                  </a:cubicBezTo>
                  <a:cubicBezTo>
                    <a:pt x="2" y="408"/>
                    <a:pt x="3" y="408"/>
                    <a:pt x="3" y="408"/>
                  </a:cubicBezTo>
                  <a:lnTo>
                    <a:pt x="3" y="408"/>
                  </a:lnTo>
                  <a:cubicBezTo>
                    <a:pt x="2" y="408"/>
                    <a:pt x="1" y="408"/>
                    <a:pt x="0" y="408"/>
                  </a:cubicBezTo>
                  <a:close/>
                  <a:moveTo>
                    <a:pt x="2018" y="0"/>
                  </a:moveTo>
                  <a:cubicBezTo>
                    <a:pt x="926" y="0"/>
                    <a:pt x="182" y="1"/>
                    <a:pt x="139" y="2"/>
                  </a:cubicBezTo>
                  <a:cubicBezTo>
                    <a:pt x="140" y="2"/>
                    <a:pt x="140" y="2"/>
                    <a:pt x="141" y="2"/>
                  </a:cubicBezTo>
                  <a:cubicBezTo>
                    <a:pt x="334" y="2"/>
                    <a:pt x="65" y="401"/>
                    <a:pt x="3" y="408"/>
                  </a:cubicBezTo>
                  <a:lnTo>
                    <a:pt x="3" y="408"/>
                  </a:lnTo>
                  <a:cubicBezTo>
                    <a:pt x="218" y="408"/>
                    <a:pt x="10697" y="408"/>
                    <a:pt x="10808" y="410"/>
                  </a:cubicBezTo>
                  <a:cubicBezTo>
                    <a:pt x="10866" y="364"/>
                    <a:pt x="10801" y="324"/>
                    <a:pt x="10826" y="271"/>
                  </a:cubicBezTo>
                  <a:lnTo>
                    <a:pt x="10826" y="271"/>
                  </a:lnTo>
                  <a:cubicBezTo>
                    <a:pt x="10875" y="302"/>
                    <a:pt x="10955" y="322"/>
                    <a:pt x="11049" y="322"/>
                  </a:cubicBezTo>
                  <a:cubicBezTo>
                    <a:pt x="11159" y="322"/>
                    <a:pt x="11288" y="294"/>
                    <a:pt x="11409" y="225"/>
                  </a:cubicBezTo>
                  <a:lnTo>
                    <a:pt x="11409" y="225"/>
                  </a:lnTo>
                  <a:cubicBezTo>
                    <a:pt x="11423" y="225"/>
                    <a:pt x="11441" y="226"/>
                    <a:pt x="11462" y="227"/>
                  </a:cubicBezTo>
                  <a:cubicBezTo>
                    <a:pt x="11469" y="245"/>
                    <a:pt x="11476" y="253"/>
                    <a:pt x="11483" y="253"/>
                  </a:cubicBezTo>
                  <a:cubicBezTo>
                    <a:pt x="11517" y="253"/>
                    <a:pt x="11566" y="97"/>
                    <a:pt x="11719" y="4"/>
                  </a:cubicBezTo>
                  <a:cubicBezTo>
                    <a:pt x="11708" y="4"/>
                    <a:pt x="5295" y="0"/>
                    <a:pt x="201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68" name="Google Shape;14368;p57"/>
            <p:cNvSpPr/>
            <p:nvPr/>
          </p:nvSpPr>
          <p:spPr>
            <a:xfrm>
              <a:off x="3708450" y="1571000"/>
              <a:ext cx="32475" cy="40225"/>
            </a:xfrm>
            <a:custGeom>
              <a:avLst/>
              <a:gdLst/>
              <a:ahLst/>
              <a:cxnLst/>
              <a:rect l="l" t="t" r="r" b="b"/>
              <a:pathLst>
                <a:path w="1299" h="1609" extrusionOk="0">
                  <a:moveTo>
                    <a:pt x="803" y="65"/>
                  </a:moveTo>
                  <a:cubicBezTo>
                    <a:pt x="803" y="65"/>
                    <a:pt x="803" y="65"/>
                    <a:pt x="803" y="65"/>
                  </a:cubicBezTo>
                  <a:lnTo>
                    <a:pt x="803" y="65"/>
                  </a:lnTo>
                  <a:cubicBezTo>
                    <a:pt x="803" y="65"/>
                    <a:pt x="803" y="65"/>
                    <a:pt x="803" y="65"/>
                  </a:cubicBezTo>
                  <a:close/>
                  <a:moveTo>
                    <a:pt x="987" y="103"/>
                  </a:moveTo>
                  <a:cubicBezTo>
                    <a:pt x="995" y="107"/>
                    <a:pt x="1007" y="114"/>
                    <a:pt x="1016" y="129"/>
                  </a:cubicBezTo>
                  <a:cubicBezTo>
                    <a:pt x="986" y="114"/>
                    <a:pt x="985" y="113"/>
                    <a:pt x="987" y="103"/>
                  </a:cubicBezTo>
                  <a:close/>
                  <a:moveTo>
                    <a:pt x="777" y="445"/>
                  </a:moveTo>
                  <a:cubicBezTo>
                    <a:pt x="777" y="445"/>
                    <a:pt x="777" y="445"/>
                    <a:pt x="777" y="445"/>
                  </a:cubicBezTo>
                  <a:cubicBezTo>
                    <a:pt x="612" y="600"/>
                    <a:pt x="935" y="493"/>
                    <a:pt x="745" y="605"/>
                  </a:cubicBezTo>
                  <a:cubicBezTo>
                    <a:pt x="718" y="609"/>
                    <a:pt x="696" y="616"/>
                    <a:pt x="678" y="616"/>
                  </a:cubicBezTo>
                  <a:cubicBezTo>
                    <a:pt x="649" y="616"/>
                    <a:pt x="632" y="599"/>
                    <a:pt x="626" y="531"/>
                  </a:cubicBezTo>
                  <a:lnTo>
                    <a:pt x="626" y="531"/>
                  </a:lnTo>
                  <a:cubicBezTo>
                    <a:pt x="629" y="530"/>
                    <a:pt x="770" y="445"/>
                    <a:pt x="777" y="445"/>
                  </a:cubicBezTo>
                  <a:close/>
                  <a:moveTo>
                    <a:pt x="0" y="1476"/>
                  </a:moveTo>
                  <a:cubicBezTo>
                    <a:pt x="0" y="1476"/>
                    <a:pt x="0" y="1476"/>
                    <a:pt x="0" y="1476"/>
                  </a:cubicBezTo>
                  <a:cubicBezTo>
                    <a:pt x="0" y="1476"/>
                    <a:pt x="0" y="1476"/>
                    <a:pt x="0" y="1476"/>
                  </a:cubicBezTo>
                  <a:lnTo>
                    <a:pt x="0" y="1476"/>
                  </a:lnTo>
                  <a:cubicBezTo>
                    <a:pt x="0" y="1476"/>
                    <a:pt x="0" y="1476"/>
                    <a:pt x="0" y="1476"/>
                  </a:cubicBezTo>
                  <a:close/>
                  <a:moveTo>
                    <a:pt x="1062" y="1"/>
                  </a:moveTo>
                  <a:cubicBezTo>
                    <a:pt x="1018" y="1"/>
                    <a:pt x="975" y="37"/>
                    <a:pt x="978" y="89"/>
                  </a:cubicBezTo>
                  <a:lnTo>
                    <a:pt x="978" y="89"/>
                  </a:lnTo>
                  <a:cubicBezTo>
                    <a:pt x="951" y="77"/>
                    <a:pt x="925" y="74"/>
                    <a:pt x="900" y="74"/>
                  </a:cubicBezTo>
                  <a:cubicBezTo>
                    <a:pt x="887" y="74"/>
                    <a:pt x="874" y="75"/>
                    <a:pt x="861" y="75"/>
                  </a:cubicBezTo>
                  <a:cubicBezTo>
                    <a:pt x="840" y="75"/>
                    <a:pt x="821" y="73"/>
                    <a:pt x="803" y="65"/>
                  </a:cubicBezTo>
                  <a:lnTo>
                    <a:pt x="803" y="65"/>
                  </a:lnTo>
                  <a:cubicBezTo>
                    <a:pt x="804" y="66"/>
                    <a:pt x="11" y="1460"/>
                    <a:pt x="0" y="1476"/>
                  </a:cubicBezTo>
                  <a:lnTo>
                    <a:pt x="0" y="1476"/>
                  </a:lnTo>
                  <a:cubicBezTo>
                    <a:pt x="53" y="1538"/>
                    <a:pt x="121" y="1551"/>
                    <a:pt x="195" y="1551"/>
                  </a:cubicBezTo>
                  <a:cubicBezTo>
                    <a:pt x="242" y="1551"/>
                    <a:pt x="291" y="1546"/>
                    <a:pt x="339" y="1546"/>
                  </a:cubicBezTo>
                  <a:cubicBezTo>
                    <a:pt x="410" y="1546"/>
                    <a:pt x="479" y="1556"/>
                    <a:pt x="536" y="1608"/>
                  </a:cubicBezTo>
                  <a:cubicBezTo>
                    <a:pt x="536" y="1608"/>
                    <a:pt x="536" y="1608"/>
                    <a:pt x="536" y="1608"/>
                  </a:cubicBezTo>
                  <a:cubicBezTo>
                    <a:pt x="539" y="1608"/>
                    <a:pt x="1192" y="454"/>
                    <a:pt x="1199" y="447"/>
                  </a:cubicBezTo>
                  <a:cubicBezTo>
                    <a:pt x="1161" y="446"/>
                    <a:pt x="1124" y="444"/>
                    <a:pt x="1090" y="444"/>
                  </a:cubicBezTo>
                  <a:cubicBezTo>
                    <a:pt x="1006" y="444"/>
                    <a:pt x="937" y="453"/>
                    <a:pt x="902" y="498"/>
                  </a:cubicBezTo>
                  <a:cubicBezTo>
                    <a:pt x="816" y="255"/>
                    <a:pt x="1132" y="354"/>
                    <a:pt x="1213" y="278"/>
                  </a:cubicBezTo>
                  <a:cubicBezTo>
                    <a:pt x="1037" y="167"/>
                    <a:pt x="1299" y="157"/>
                    <a:pt x="1120" y="25"/>
                  </a:cubicBezTo>
                  <a:cubicBezTo>
                    <a:pt x="1103" y="8"/>
                    <a:pt x="1083" y="1"/>
                    <a:pt x="106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69" name="Google Shape;14369;p57"/>
            <p:cNvSpPr/>
            <p:nvPr/>
          </p:nvSpPr>
          <p:spPr>
            <a:xfrm>
              <a:off x="3985350" y="1953375"/>
              <a:ext cx="74975" cy="10450"/>
            </a:xfrm>
            <a:custGeom>
              <a:avLst/>
              <a:gdLst/>
              <a:ahLst/>
              <a:cxnLst/>
              <a:rect l="l" t="t" r="r" b="b"/>
              <a:pathLst>
                <a:path w="2999" h="418" extrusionOk="0">
                  <a:moveTo>
                    <a:pt x="2558" y="3"/>
                  </a:moveTo>
                  <a:cubicBezTo>
                    <a:pt x="2554" y="3"/>
                    <a:pt x="2553" y="3"/>
                    <a:pt x="2556" y="3"/>
                  </a:cubicBezTo>
                  <a:lnTo>
                    <a:pt x="2556" y="3"/>
                  </a:lnTo>
                  <a:cubicBezTo>
                    <a:pt x="2557" y="3"/>
                    <a:pt x="2557" y="3"/>
                    <a:pt x="2558" y="3"/>
                  </a:cubicBezTo>
                  <a:close/>
                  <a:moveTo>
                    <a:pt x="632" y="223"/>
                  </a:moveTo>
                  <a:cubicBezTo>
                    <a:pt x="602" y="234"/>
                    <a:pt x="567" y="238"/>
                    <a:pt x="524" y="238"/>
                  </a:cubicBezTo>
                  <a:cubicBezTo>
                    <a:pt x="496" y="238"/>
                    <a:pt x="465" y="236"/>
                    <a:pt x="430" y="234"/>
                  </a:cubicBezTo>
                  <a:cubicBezTo>
                    <a:pt x="427" y="234"/>
                    <a:pt x="424" y="234"/>
                    <a:pt x="422" y="234"/>
                  </a:cubicBezTo>
                  <a:lnTo>
                    <a:pt x="422" y="234"/>
                  </a:lnTo>
                  <a:cubicBezTo>
                    <a:pt x="426" y="234"/>
                    <a:pt x="430" y="234"/>
                    <a:pt x="434" y="234"/>
                  </a:cubicBezTo>
                  <a:cubicBezTo>
                    <a:pt x="425" y="233"/>
                    <a:pt x="419" y="232"/>
                    <a:pt x="416" y="232"/>
                  </a:cubicBezTo>
                  <a:cubicBezTo>
                    <a:pt x="410" y="232"/>
                    <a:pt x="413" y="234"/>
                    <a:pt x="422" y="234"/>
                  </a:cubicBezTo>
                  <a:lnTo>
                    <a:pt x="422" y="234"/>
                  </a:lnTo>
                  <a:cubicBezTo>
                    <a:pt x="406" y="234"/>
                    <a:pt x="402" y="232"/>
                    <a:pt x="407" y="229"/>
                  </a:cubicBezTo>
                  <a:lnTo>
                    <a:pt x="407" y="229"/>
                  </a:lnTo>
                  <a:cubicBezTo>
                    <a:pt x="417" y="228"/>
                    <a:pt x="421" y="227"/>
                    <a:pt x="423" y="227"/>
                  </a:cubicBezTo>
                  <a:cubicBezTo>
                    <a:pt x="427" y="227"/>
                    <a:pt x="428" y="229"/>
                    <a:pt x="441" y="230"/>
                  </a:cubicBezTo>
                  <a:cubicBezTo>
                    <a:pt x="432" y="227"/>
                    <a:pt x="585" y="230"/>
                    <a:pt x="632" y="223"/>
                  </a:cubicBezTo>
                  <a:close/>
                  <a:moveTo>
                    <a:pt x="2187" y="216"/>
                  </a:moveTo>
                  <a:lnTo>
                    <a:pt x="2187" y="216"/>
                  </a:lnTo>
                  <a:cubicBezTo>
                    <a:pt x="2131" y="237"/>
                    <a:pt x="2115" y="260"/>
                    <a:pt x="2097" y="262"/>
                  </a:cubicBezTo>
                  <a:cubicBezTo>
                    <a:pt x="2090" y="244"/>
                    <a:pt x="2113" y="225"/>
                    <a:pt x="2187" y="216"/>
                  </a:cubicBezTo>
                  <a:close/>
                  <a:moveTo>
                    <a:pt x="2187" y="0"/>
                  </a:moveTo>
                  <a:cubicBezTo>
                    <a:pt x="2164" y="5"/>
                    <a:pt x="404" y="7"/>
                    <a:pt x="395" y="7"/>
                  </a:cubicBezTo>
                  <a:cubicBezTo>
                    <a:pt x="444" y="63"/>
                    <a:pt x="414" y="136"/>
                    <a:pt x="389" y="222"/>
                  </a:cubicBezTo>
                  <a:lnTo>
                    <a:pt x="389" y="222"/>
                  </a:lnTo>
                  <a:cubicBezTo>
                    <a:pt x="355" y="219"/>
                    <a:pt x="321" y="216"/>
                    <a:pt x="288" y="216"/>
                  </a:cubicBezTo>
                  <a:cubicBezTo>
                    <a:pt x="197" y="216"/>
                    <a:pt x="117" y="238"/>
                    <a:pt x="98" y="336"/>
                  </a:cubicBezTo>
                  <a:cubicBezTo>
                    <a:pt x="54" y="367"/>
                    <a:pt x="8" y="394"/>
                    <a:pt x="1" y="415"/>
                  </a:cubicBezTo>
                  <a:cubicBezTo>
                    <a:pt x="11" y="416"/>
                    <a:pt x="462" y="417"/>
                    <a:pt x="986" y="417"/>
                  </a:cubicBezTo>
                  <a:cubicBezTo>
                    <a:pt x="1728" y="417"/>
                    <a:pt x="2617" y="416"/>
                    <a:pt x="2611" y="413"/>
                  </a:cubicBezTo>
                  <a:cubicBezTo>
                    <a:pt x="2616" y="388"/>
                    <a:pt x="2646" y="368"/>
                    <a:pt x="2638" y="365"/>
                  </a:cubicBezTo>
                  <a:lnTo>
                    <a:pt x="2638" y="365"/>
                  </a:lnTo>
                  <a:cubicBezTo>
                    <a:pt x="2668" y="364"/>
                    <a:pt x="2795" y="360"/>
                    <a:pt x="2799" y="360"/>
                  </a:cubicBezTo>
                  <a:lnTo>
                    <a:pt x="2799" y="360"/>
                  </a:lnTo>
                  <a:cubicBezTo>
                    <a:pt x="2832" y="380"/>
                    <a:pt x="2797" y="401"/>
                    <a:pt x="2794" y="418"/>
                  </a:cubicBezTo>
                  <a:cubicBezTo>
                    <a:pt x="2822" y="418"/>
                    <a:pt x="2850" y="415"/>
                    <a:pt x="2876" y="411"/>
                  </a:cubicBezTo>
                  <a:cubicBezTo>
                    <a:pt x="2906" y="411"/>
                    <a:pt x="2943" y="415"/>
                    <a:pt x="2964" y="418"/>
                  </a:cubicBezTo>
                  <a:cubicBezTo>
                    <a:pt x="2998" y="341"/>
                    <a:pt x="2938" y="248"/>
                    <a:pt x="2943" y="163"/>
                  </a:cubicBezTo>
                  <a:lnTo>
                    <a:pt x="2943" y="163"/>
                  </a:lnTo>
                  <a:cubicBezTo>
                    <a:pt x="2940" y="163"/>
                    <a:pt x="2938" y="163"/>
                    <a:pt x="2935" y="163"/>
                  </a:cubicBezTo>
                  <a:cubicBezTo>
                    <a:pt x="2867" y="163"/>
                    <a:pt x="2785" y="50"/>
                    <a:pt x="2665" y="5"/>
                  </a:cubicBezTo>
                  <a:cubicBezTo>
                    <a:pt x="2669" y="4"/>
                    <a:pt x="2636" y="4"/>
                    <a:pt x="2604" y="4"/>
                  </a:cubicBezTo>
                  <a:cubicBezTo>
                    <a:pt x="2583" y="4"/>
                    <a:pt x="2562" y="4"/>
                    <a:pt x="2556" y="3"/>
                  </a:cubicBezTo>
                  <a:lnTo>
                    <a:pt x="2556" y="3"/>
                  </a:lnTo>
                  <a:cubicBezTo>
                    <a:pt x="2520" y="20"/>
                    <a:pt x="2490" y="42"/>
                    <a:pt x="2465" y="72"/>
                  </a:cubicBezTo>
                  <a:cubicBezTo>
                    <a:pt x="2486" y="86"/>
                    <a:pt x="2519" y="105"/>
                    <a:pt x="2516" y="109"/>
                  </a:cubicBezTo>
                  <a:cubicBezTo>
                    <a:pt x="2647" y="123"/>
                    <a:pt x="2691" y="159"/>
                    <a:pt x="2764" y="201"/>
                  </a:cubicBezTo>
                  <a:lnTo>
                    <a:pt x="2764" y="201"/>
                  </a:lnTo>
                  <a:cubicBezTo>
                    <a:pt x="2723" y="184"/>
                    <a:pt x="2601" y="171"/>
                    <a:pt x="2523" y="116"/>
                  </a:cubicBezTo>
                  <a:cubicBezTo>
                    <a:pt x="2501" y="114"/>
                    <a:pt x="2480" y="113"/>
                    <a:pt x="2459" y="113"/>
                  </a:cubicBezTo>
                  <a:cubicBezTo>
                    <a:pt x="2354" y="113"/>
                    <a:pt x="2260" y="143"/>
                    <a:pt x="2187" y="216"/>
                  </a:cubicBezTo>
                  <a:cubicBezTo>
                    <a:pt x="2159" y="165"/>
                    <a:pt x="2187" y="93"/>
                    <a:pt x="218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70" name="Google Shape;14370;p57"/>
            <p:cNvSpPr/>
            <p:nvPr/>
          </p:nvSpPr>
          <p:spPr>
            <a:xfrm>
              <a:off x="4068350" y="1926600"/>
              <a:ext cx="7625" cy="9750"/>
            </a:xfrm>
            <a:custGeom>
              <a:avLst/>
              <a:gdLst/>
              <a:ahLst/>
              <a:cxnLst/>
              <a:rect l="l" t="t" r="r" b="b"/>
              <a:pathLst>
                <a:path w="305" h="390" extrusionOk="0">
                  <a:moveTo>
                    <a:pt x="188" y="0"/>
                  </a:moveTo>
                  <a:cubicBezTo>
                    <a:pt x="184" y="5"/>
                    <a:pt x="179" y="0"/>
                    <a:pt x="170" y="9"/>
                  </a:cubicBezTo>
                  <a:cubicBezTo>
                    <a:pt x="151" y="109"/>
                    <a:pt x="1" y="227"/>
                    <a:pt x="63" y="387"/>
                  </a:cubicBezTo>
                  <a:cubicBezTo>
                    <a:pt x="64" y="389"/>
                    <a:pt x="66" y="389"/>
                    <a:pt x="66" y="389"/>
                  </a:cubicBezTo>
                  <a:cubicBezTo>
                    <a:pt x="67" y="389"/>
                    <a:pt x="68" y="389"/>
                    <a:pt x="68" y="390"/>
                  </a:cubicBezTo>
                  <a:cubicBezTo>
                    <a:pt x="81" y="317"/>
                    <a:pt x="130" y="299"/>
                    <a:pt x="184" y="299"/>
                  </a:cubicBezTo>
                  <a:cubicBezTo>
                    <a:pt x="208" y="299"/>
                    <a:pt x="233" y="303"/>
                    <a:pt x="256" y="306"/>
                  </a:cubicBezTo>
                  <a:cubicBezTo>
                    <a:pt x="286" y="271"/>
                    <a:pt x="304" y="225"/>
                    <a:pt x="304" y="179"/>
                  </a:cubicBezTo>
                  <a:cubicBezTo>
                    <a:pt x="302" y="102"/>
                    <a:pt x="258" y="35"/>
                    <a:pt x="18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71" name="Google Shape;14371;p57"/>
            <p:cNvSpPr/>
            <p:nvPr/>
          </p:nvSpPr>
          <p:spPr>
            <a:xfrm>
              <a:off x="4052425" y="1926025"/>
              <a:ext cx="20300" cy="10275"/>
            </a:xfrm>
            <a:custGeom>
              <a:avLst/>
              <a:gdLst/>
              <a:ahLst/>
              <a:cxnLst/>
              <a:rect l="l" t="t" r="r" b="b"/>
              <a:pathLst>
                <a:path w="812" h="411" extrusionOk="0">
                  <a:moveTo>
                    <a:pt x="239" y="0"/>
                  </a:moveTo>
                  <a:cubicBezTo>
                    <a:pt x="130" y="116"/>
                    <a:pt x="16" y="253"/>
                    <a:pt x="0" y="406"/>
                  </a:cubicBezTo>
                  <a:cubicBezTo>
                    <a:pt x="7" y="408"/>
                    <a:pt x="172" y="408"/>
                    <a:pt x="172" y="410"/>
                  </a:cubicBezTo>
                  <a:cubicBezTo>
                    <a:pt x="182" y="383"/>
                    <a:pt x="199" y="356"/>
                    <a:pt x="231" y="356"/>
                  </a:cubicBezTo>
                  <a:cubicBezTo>
                    <a:pt x="250" y="356"/>
                    <a:pt x="274" y="365"/>
                    <a:pt x="304" y="390"/>
                  </a:cubicBezTo>
                  <a:cubicBezTo>
                    <a:pt x="232" y="230"/>
                    <a:pt x="508" y="352"/>
                    <a:pt x="387" y="134"/>
                  </a:cubicBezTo>
                  <a:cubicBezTo>
                    <a:pt x="501" y="123"/>
                    <a:pt x="728" y="49"/>
                    <a:pt x="812" y="16"/>
                  </a:cubicBezTo>
                  <a:cubicBezTo>
                    <a:pt x="788" y="5"/>
                    <a:pt x="761" y="0"/>
                    <a:pt x="73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72" name="Google Shape;14372;p57"/>
            <p:cNvSpPr/>
            <p:nvPr/>
          </p:nvSpPr>
          <p:spPr>
            <a:xfrm>
              <a:off x="4018400" y="1934000"/>
              <a:ext cx="2925" cy="2300"/>
            </a:xfrm>
            <a:custGeom>
              <a:avLst/>
              <a:gdLst/>
              <a:ahLst/>
              <a:cxnLst/>
              <a:rect l="l" t="t" r="r" b="b"/>
              <a:pathLst>
                <a:path w="117" h="92" extrusionOk="0">
                  <a:moveTo>
                    <a:pt x="79" y="1"/>
                  </a:moveTo>
                  <a:cubicBezTo>
                    <a:pt x="63" y="40"/>
                    <a:pt x="35" y="71"/>
                    <a:pt x="0" y="91"/>
                  </a:cubicBezTo>
                  <a:lnTo>
                    <a:pt x="116" y="91"/>
                  </a:lnTo>
                  <a:cubicBezTo>
                    <a:pt x="116" y="91"/>
                    <a:pt x="79" y="1"/>
                    <a:pt x="7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73" name="Google Shape;14373;p57"/>
            <p:cNvSpPr/>
            <p:nvPr/>
          </p:nvSpPr>
          <p:spPr>
            <a:xfrm>
              <a:off x="4047425" y="1936225"/>
              <a:ext cx="1725" cy="75"/>
            </a:xfrm>
            <a:custGeom>
              <a:avLst/>
              <a:gdLst/>
              <a:ahLst/>
              <a:cxnLst/>
              <a:rect l="l" t="t" r="r" b="b"/>
              <a:pathLst>
                <a:path w="69" h="3" extrusionOk="0">
                  <a:moveTo>
                    <a:pt x="35" y="1"/>
                  </a:moveTo>
                  <a:cubicBezTo>
                    <a:pt x="24" y="1"/>
                    <a:pt x="12" y="1"/>
                    <a:pt x="1" y="2"/>
                  </a:cubicBezTo>
                  <a:lnTo>
                    <a:pt x="68" y="2"/>
                  </a:lnTo>
                  <a:cubicBezTo>
                    <a:pt x="58" y="1"/>
                    <a:pt x="47" y="1"/>
                    <a:pt x="3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74" name="Google Shape;14374;p57"/>
            <p:cNvSpPr/>
            <p:nvPr/>
          </p:nvSpPr>
          <p:spPr>
            <a:xfrm>
              <a:off x="4061225" y="1935250"/>
              <a:ext cx="6400" cy="1050"/>
            </a:xfrm>
            <a:custGeom>
              <a:avLst/>
              <a:gdLst/>
              <a:ahLst/>
              <a:cxnLst/>
              <a:rect l="l" t="t" r="r" b="b"/>
              <a:pathLst>
                <a:path w="256" h="42" extrusionOk="0">
                  <a:moveTo>
                    <a:pt x="105" y="1"/>
                  </a:moveTo>
                  <a:cubicBezTo>
                    <a:pt x="68" y="1"/>
                    <a:pt x="33" y="12"/>
                    <a:pt x="1" y="41"/>
                  </a:cubicBezTo>
                  <a:lnTo>
                    <a:pt x="256" y="41"/>
                  </a:lnTo>
                  <a:cubicBezTo>
                    <a:pt x="203" y="19"/>
                    <a:pt x="153" y="1"/>
                    <a:pt x="10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75" name="Google Shape;14375;p57"/>
            <p:cNvSpPr/>
            <p:nvPr/>
          </p:nvSpPr>
          <p:spPr>
            <a:xfrm>
              <a:off x="4035325" y="1926050"/>
              <a:ext cx="5700" cy="3575"/>
            </a:xfrm>
            <a:custGeom>
              <a:avLst/>
              <a:gdLst/>
              <a:ahLst/>
              <a:cxnLst/>
              <a:rect l="l" t="t" r="r" b="b"/>
              <a:pathLst>
                <a:path w="228" h="143" extrusionOk="0">
                  <a:moveTo>
                    <a:pt x="62" y="0"/>
                  </a:moveTo>
                  <a:cubicBezTo>
                    <a:pt x="29" y="0"/>
                    <a:pt x="3" y="1"/>
                    <a:pt x="3" y="1"/>
                  </a:cubicBezTo>
                  <a:cubicBezTo>
                    <a:pt x="5" y="1"/>
                    <a:pt x="3" y="1"/>
                    <a:pt x="0" y="6"/>
                  </a:cubicBezTo>
                  <a:cubicBezTo>
                    <a:pt x="3" y="55"/>
                    <a:pt x="14" y="101"/>
                    <a:pt x="37" y="143"/>
                  </a:cubicBezTo>
                  <a:cubicBezTo>
                    <a:pt x="63" y="59"/>
                    <a:pt x="137" y="20"/>
                    <a:pt x="227" y="1"/>
                  </a:cubicBezTo>
                  <a:cubicBezTo>
                    <a:pt x="227" y="1"/>
                    <a:pt x="129" y="0"/>
                    <a:pt x="6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76" name="Google Shape;14376;p57"/>
            <p:cNvSpPr/>
            <p:nvPr/>
          </p:nvSpPr>
          <p:spPr>
            <a:xfrm>
              <a:off x="4026000" y="1926025"/>
              <a:ext cx="9450" cy="3200"/>
            </a:xfrm>
            <a:custGeom>
              <a:avLst/>
              <a:gdLst/>
              <a:ahLst/>
              <a:cxnLst/>
              <a:rect l="l" t="t" r="r" b="b"/>
              <a:pathLst>
                <a:path w="378" h="128" extrusionOk="0">
                  <a:moveTo>
                    <a:pt x="187" y="1"/>
                  </a:moveTo>
                  <a:cubicBezTo>
                    <a:pt x="93" y="1"/>
                    <a:pt x="0" y="1"/>
                    <a:pt x="2" y="2"/>
                  </a:cubicBezTo>
                  <a:cubicBezTo>
                    <a:pt x="56" y="37"/>
                    <a:pt x="104" y="81"/>
                    <a:pt x="148" y="128"/>
                  </a:cubicBezTo>
                  <a:cubicBezTo>
                    <a:pt x="206" y="93"/>
                    <a:pt x="355" y="90"/>
                    <a:pt x="378" y="7"/>
                  </a:cubicBezTo>
                  <a:cubicBezTo>
                    <a:pt x="378" y="7"/>
                    <a:pt x="373" y="2"/>
                    <a:pt x="376" y="2"/>
                  </a:cubicBezTo>
                  <a:cubicBezTo>
                    <a:pt x="376" y="1"/>
                    <a:pt x="281" y="1"/>
                    <a:pt x="18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77" name="Google Shape;14377;p57"/>
            <p:cNvSpPr/>
            <p:nvPr/>
          </p:nvSpPr>
          <p:spPr>
            <a:xfrm>
              <a:off x="4047075" y="1925950"/>
              <a:ext cx="9550" cy="3875"/>
            </a:xfrm>
            <a:custGeom>
              <a:avLst/>
              <a:gdLst/>
              <a:ahLst/>
              <a:cxnLst/>
              <a:rect l="l" t="t" r="r" b="b"/>
              <a:pathLst>
                <a:path w="382" h="155" extrusionOk="0">
                  <a:moveTo>
                    <a:pt x="50" y="1"/>
                  </a:moveTo>
                  <a:cubicBezTo>
                    <a:pt x="24" y="47"/>
                    <a:pt x="8" y="98"/>
                    <a:pt x="1" y="149"/>
                  </a:cubicBezTo>
                  <a:cubicBezTo>
                    <a:pt x="31" y="111"/>
                    <a:pt x="60" y="98"/>
                    <a:pt x="88" y="98"/>
                  </a:cubicBezTo>
                  <a:cubicBezTo>
                    <a:pt x="147" y="98"/>
                    <a:pt x="203" y="154"/>
                    <a:pt x="264" y="154"/>
                  </a:cubicBezTo>
                  <a:cubicBezTo>
                    <a:pt x="300" y="154"/>
                    <a:pt x="339" y="133"/>
                    <a:pt x="381" y="66"/>
                  </a:cubicBezTo>
                  <a:cubicBezTo>
                    <a:pt x="369" y="42"/>
                    <a:pt x="351" y="22"/>
                    <a:pt x="325" y="10"/>
                  </a:cubicBezTo>
                  <a:cubicBezTo>
                    <a:pt x="339" y="8"/>
                    <a:pt x="351" y="3"/>
                    <a:pt x="3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78" name="Google Shape;14378;p57"/>
            <p:cNvSpPr/>
            <p:nvPr/>
          </p:nvSpPr>
          <p:spPr>
            <a:xfrm>
              <a:off x="4034400" y="1659900"/>
              <a:ext cx="36650" cy="31075"/>
            </a:xfrm>
            <a:custGeom>
              <a:avLst/>
              <a:gdLst/>
              <a:ahLst/>
              <a:cxnLst/>
              <a:rect l="l" t="t" r="r" b="b"/>
              <a:pathLst>
                <a:path w="1466" h="1243" extrusionOk="0">
                  <a:moveTo>
                    <a:pt x="1303" y="48"/>
                  </a:moveTo>
                  <a:cubicBezTo>
                    <a:pt x="1302" y="48"/>
                    <a:pt x="1302" y="48"/>
                    <a:pt x="1301" y="48"/>
                  </a:cubicBezTo>
                  <a:cubicBezTo>
                    <a:pt x="1301" y="49"/>
                    <a:pt x="1300" y="49"/>
                    <a:pt x="1300" y="49"/>
                  </a:cubicBezTo>
                  <a:lnTo>
                    <a:pt x="1300" y="49"/>
                  </a:lnTo>
                  <a:cubicBezTo>
                    <a:pt x="1301" y="49"/>
                    <a:pt x="1302" y="49"/>
                    <a:pt x="1303" y="48"/>
                  </a:cubicBezTo>
                  <a:cubicBezTo>
                    <a:pt x="1303" y="48"/>
                    <a:pt x="1303" y="48"/>
                    <a:pt x="1303" y="48"/>
                  </a:cubicBezTo>
                  <a:close/>
                  <a:moveTo>
                    <a:pt x="1300" y="49"/>
                  </a:moveTo>
                  <a:cubicBezTo>
                    <a:pt x="1285" y="52"/>
                    <a:pt x="1270" y="61"/>
                    <a:pt x="1259" y="72"/>
                  </a:cubicBezTo>
                  <a:cubicBezTo>
                    <a:pt x="1275" y="67"/>
                    <a:pt x="1289" y="60"/>
                    <a:pt x="1300" y="49"/>
                  </a:cubicBezTo>
                  <a:close/>
                  <a:moveTo>
                    <a:pt x="1402" y="1"/>
                  </a:moveTo>
                  <a:cubicBezTo>
                    <a:pt x="1365" y="1"/>
                    <a:pt x="1330" y="28"/>
                    <a:pt x="1303" y="48"/>
                  </a:cubicBezTo>
                  <a:lnTo>
                    <a:pt x="1303" y="48"/>
                  </a:lnTo>
                  <a:cubicBezTo>
                    <a:pt x="1304" y="48"/>
                    <a:pt x="1304" y="48"/>
                    <a:pt x="1305" y="48"/>
                  </a:cubicBezTo>
                  <a:cubicBezTo>
                    <a:pt x="1345" y="48"/>
                    <a:pt x="1353" y="112"/>
                    <a:pt x="1384" y="112"/>
                  </a:cubicBezTo>
                  <a:cubicBezTo>
                    <a:pt x="1401" y="112"/>
                    <a:pt x="1425" y="93"/>
                    <a:pt x="1465" y="35"/>
                  </a:cubicBezTo>
                  <a:cubicBezTo>
                    <a:pt x="1445" y="10"/>
                    <a:pt x="1423" y="1"/>
                    <a:pt x="1402" y="1"/>
                  </a:cubicBezTo>
                  <a:close/>
                  <a:moveTo>
                    <a:pt x="36" y="1067"/>
                  </a:moveTo>
                  <a:cubicBezTo>
                    <a:pt x="34" y="1067"/>
                    <a:pt x="32" y="1067"/>
                    <a:pt x="30" y="1068"/>
                  </a:cubicBezTo>
                  <a:cubicBezTo>
                    <a:pt x="33" y="1068"/>
                    <a:pt x="0" y="1233"/>
                    <a:pt x="0" y="1233"/>
                  </a:cubicBezTo>
                  <a:cubicBezTo>
                    <a:pt x="0" y="1233"/>
                    <a:pt x="98" y="1236"/>
                    <a:pt x="138" y="1236"/>
                  </a:cubicBezTo>
                  <a:cubicBezTo>
                    <a:pt x="144" y="1236"/>
                    <a:pt x="148" y="1236"/>
                    <a:pt x="151" y="1236"/>
                  </a:cubicBezTo>
                  <a:lnTo>
                    <a:pt x="151" y="1236"/>
                  </a:lnTo>
                  <a:cubicBezTo>
                    <a:pt x="152" y="1237"/>
                    <a:pt x="154" y="1237"/>
                    <a:pt x="156" y="1238"/>
                  </a:cubicBezTo>
                  <a:lnTo>
                    <a:pt x="163" y="1238"/>
                  </a:lnTo>
                  <a:cubicBezTo>
                    <a:pt x="160" y="1237"/>
                    <a:pt x="158" y="1236"/>
                    <a:pt x="156" y="1235"/>
                  </a:cubicBezTo>
                  <a:cubicBezTo>
                    <a:pt x="155" y="1236"/>
                    <a:pt x="154" y="1236"/>
                    <a:pt x="151" y="1236"/>
                  </a:cubicBezTo>
                  <a:lnTo>
                    <a:pt x="151" y="1236"/>
                  </a:lnTo>
                  <a:cubicBezTo>
                    <a:pt x="66" y="1200"/>
                    <a:pt x="62" y="1067"/>
                    <a:pt x="36" y="1067"/>
                  </a:cubicBezTo>
                  <a:close/>
                  <a:moveTo>
                    <a:pt x="163" y="1238"/>
                  </a:moveTo>
                  <a:lnTo>
                    <a:pt x="163" y="1238"/>
                  </a:lnTo>
                  <a:cubicBezTo>
                    <a:pt x="174" y="1241"/>
                    <a:pt x="186" y="1243"/>
                    <a:pt x="198" y="1243"/>
                  </a:cubicBezTo>
                  <a:cubicBezTo>
                    <a:pt x="210" y="1243"/>
                    <a:pt x="223" y="1241"/>
                    <a:pt x="234" y="1238"/>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79" name="Google Shape;14379;p57"/>
            <p:cNvSpPr/>
            <p:nvPr/>
          </p:nvSpPr>
          <p:spPr>
            <a:xfrm>
              <a:off x="4071725" y="1951800"/>
              <a:ext cx="950" cy="1250"/>
            </a:xfrm>
            <a:custGeom>
              <a:avLst/>
              <a:gdLst/>
              <a:ahLst/>
              <a:cxnLst/>
              <a:rect l="l" t="t" r="r" b="b"/>
              <a:pathLst>
                <a:path w="38" h="50" extrusionOk="0">
                  <a:moveTo>
                    <a:pt x="23" y="1"/>
                  </a:moveTo>
                  <a:cubicBezTo>
                    <a:pt x="16" y="1"/>
                    <a:pt x="7" y="3"/>
                    <a:pt x="0" y="5"/>
                  </a:cubicBezTo>
                  <a:cubicBezTo>
                    <a:pt x="14" y="17"/>
                    <a:pt x="26" y="33"/>
                    <a:pt x="37" y="49"/>
                  </a:cubicBezTo>
                  <a:cubicBezTo>
                    <a:pt x="28" y="33"/>
                    <a:pt x="23" y="17"/>
                    <a:pt x="2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80" name="Google Shape;14380;p57"/>
            <p:cNvSpPr/>
            <p:nvPr/>
          </p:nvSpPr>
          <p:spPr>
            <a:xfrm>
              <a:off x="3880225" y="1800725"/>
              <a:ext cx="119700" cy="10375"/>
            </a:xfrm>
            <a:custGeom>
              <a:avLst/>
              <a:gdLst/>
              <a:ahLst/>
              <a:cxnLst/>
              <a:rect l="l" t="t" r="r" b="b"/>
              <a:pathLst>
                <a:path w="4788" h="415" extrusionOk="0">
                  <a:moveTo>
                    <a:pt x="4313" y="2"/>
                  </a:moveTo>
                  <a:cubicBezTo>
                    <a:pt x="4312" y="2"/>
                    <a:pt x="4312" y="2"/>
                    <a:pt x="4312" y="2"/>
                  </a:cubicBezTo>
                  <a:lnTo>
                    <a:pt x="4312" y="2"/>
                  </a:lnTo>
                  <a:cubicBezTo>
                    <a:pt x="4314" y="2"/>
                    <a:pt x="4316" y="2"/>
                    <a:pt x="4316" y="2"/>
                  </a:cubicBezTo>
                  <a:lnTo>
                    <a:pt x="4316" y="2"/>
                  </a:lnTo>
                  <a:cubicBezTo>
                    <a:pt x="4315" y="2"/>
                    <a:pt x="4314" y="2"/>
                    <a:pt x="4313" y="2"/>
                  </a:cubicBezTo>
                  <a:close/>
                  <a:moveTo>
                    <a:pt x="4316" y="2"/>
                  </a:moveTo>
                  <a:cubicBezTo>
                    <a:pt x="4317" y="2"/>
                    <a:pt x="4317" y="2"/>
                    <a:pt x="4317" y="2"/>
                  </a:cubicBezTo>
                  <a:cubicBezTo>
                    <a:pt x="4317" y="2"/>
                    <a:pt x="4317" y="2"/>
                    <a:pt x="4316" y="2"/>
                  </a:cubicBezTo>
                  <a:close/>
                  <a:moveTo>
                    <a:pt x="724" y="0"/>
                  </a:moveTo>
                  <a:cubicBezTo>
                    <a:pt x="738" y="7"/>
                    <a:pt x="1" y="410"/>
                    <a:pt x="73" y="415"/>
                  </a:cubicBezTo>
                  <a:lnTo>
                    <a:pt x="73" y="415"/>
                  </a:lnTo>
                  <a:cubicBezTo>
                    <a:pt x="141" y="415"/>
                    <a:pt x="4351" y="415"/>
                    <a:pt x="4317" y="408"/>
                  </a:cubicBezTo>
                  <a:cubicBezTo>
                    <a:pt x="4433" y="290"/>
                    <a:pt x="4549" y="183"/>
                    <a:pt x="4788" y="116"/>
                  </a:cubicBezTo>
                  <a:lnTo>
                    <a:pt x="4788" y="116"/>
                  </a:lnTo>
                  <a:cubicBezTo>
                    <a:pt x="4773" y="120"/>
                    <a:pt x="4757" y="122"/>
                    <a:pt x="4741" y="122"/>
                  </a:cubicBezTo>
                  <a:cubicBezTo>
                    <a:pt x="4632" y="122"/>
                    <a:pt x="4486" y="47"/>
                    <a:pt x="4348" y="47"/>
                  </a:cubicBezTo>
                  <a:cubicBezTo>
                    <a:pt x="4299" y="47"/>
                    <a:pt x="4250" y="57"/>
                    <a:pt x="4205" y="83"/>
                  </a:cubicBezTo>
                  <a:lnTo>
                    <a:pt x="4205" y="83"/>
                  </a:lnTo>
                  <a:cubicBezTo>
                    <a:pt x="4232" y="54"/>
                    <a:pt x="4264" y="3"/>
                    <a:pt x="4312" y="2"/>
                  </a:cubicBezTo>
                  <a:lnTo>
                    <a:pt x="4312" y="2"/>
                  </a:lnTo>
                  <a:cubicBezTo>
                    <a:pt x="4155" y="0"/>
                    <a:pt x="747" y="0"/>
                    <a:pt x="724" y="0"/>
                  </a:cubicBezTo>
                  <a:close/>
                  <a:moveTo>
                    <a:pt x="73" y="415"/>
                  </a:moveTo>
                  <a:cubicBezTo>
                    <a:pt x="71" y="415"/>
                    <a:pt x="71" y="415"/>
                    <a:pt x="73" y="415"/>
                  </a:cubicBezTo>
                  <a:cubicBezTo>
                    <a:pt x="73" y="415"/>
                    <a:pt x="73" y="415"/>
                    <a:pt x="73" y="41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81" name="Google Shape;14381;p57"/>
            <p:cNvSpPr/>
            <p:nvPr/>
          </p:nvSpPr>
          <p:spPr>
            <a:xfrm>
              <a:off x="4188900" y="1587475"/>
              <a:ext cx="10800" cy="12450"/>
            </a:xfrm>
            <a:custGeom>
              <a:avLst/>
              <a:gdLst/>
              <a:ahLst/>
              <a:cxnLst/>
              <a:rect l="l" t="t" r="r" b="b"/>
              <a:pathLst>
                <a:path w="432" h="498" extrusionOk="0">
                  <a:moveTo>
                    <a:pt x="432" y="147"/>
                  </a:moveTo>
                  <a:cubicBezTo>
                    <a:pt x="432" y="147"/>
                    <a:pt x="432" y="147"/>
                    <a:pt x="432" y="147"/>
                  </a:cubicBezTo>
                  <a:cubicBezTo>
                    <a:pt x="432" y="147"/>
                    <a:pt x="432" y="147"/>
                    <a:pt x="432" y="147"/>
                  </a:cubicBezTo>
                  <a:close/>
                  <a:moveTo>
                    <a:pt x="279" y="1"/>
                  </a:moveTo>
                  <a:cubicBezTo>
                    <a:pt x="187" y="1"/>
                    <a:pt x="101" y="141"/>
                    <a:pt x="1" y="187"/>
                  </a:cubicBezTo>
                  <a:cubicBezTo>
                    <a:pt x="5" y="187"/>
                    <a:pt x="179" y="489"/>
                    <a:pt x="179" y="497"/>
                  </a:cubicBezTo>
                  <a:lnTo>
                    <a:pt x="179" y="497"/>
                  </a:lnTo>
                  <a:cubicBezTo>
                    <a:pt x="230" y="405"/>
                    <a:pt x="404" y="351"/>
                    <a:pt x="219" y="210"/>
                  </a:cubicBezTo>
                  <a:lnTo>
                    <a:pt x="219" y="210"/>
                  </a:lnTo>
                  <a:cubicBezTo>
                    <a:pt x="219" y="210"/>
                    <a:pt x="219" y="210"/>
                    <a:pt x="220" y="210"/>
                  </a:cubicBezTo>
                  <a:cubicBezTo>
                    <a:pt x="236" y="210"/>
                    <a:pt x="427" y="147"/>
                    <a:pt x="432" y="147"/>
                  </a:cubicBezTo>
                  <a:cubicBezTo>
                    <a:pt x="432" y="147"/>
                    <a:pt x="432" y="147"/>
                    <a:pt x="432" y="147"/>
                  </a:cubicBezTo>
                  <a:lnTo>
                    <a:pt x="432" y="147"/>
                  </a:lnTo>
                  <a:cubicBezTo>
                    <a:pt x="377" y="39"/>
                    <a:pt x="327" y="1"/>
                    <a:pt x="279" y="1"/>
                  </a:cubicBezTo>
                  <a:close/>
                  <a:moveTo>
                    <a:pt x="179" y="497"/>
                  </a:moveTo>
                  <a:cubicBezTo>
                    <a:pt x="179" y="497"/>
                    <a:pt x="179" y="497"/>
                    <a:pt x="179" y="497"/>
                  </a:cubicBezTo>
                  <a:cubicBezTo>
                    <a:pt x="179" y="497"/>
                    <a:pt x="179" y="497"/>
                    <a:pt x="179" y="49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82" name="Google Shape;14382;p57"/>
            <p:cNvSpPr/>
            <p:nvPr/>
          </p:nvSpPr>
          <p:spPr>
            <a:xfrm>
              <a:off x="3733550" y="1440350"/>
              <a:ext cx="375275" cy="132675"/>
            </a:xfrm>
            <a:custGeom>
              <a:avLst/>
              <a:gdLst/>
              <a:ahLst/>
              <a:cxnLst/>
              <a:rect l="l" t="t" r="r" b="b"/>
              <a:pathLst>
                <a:path w="15011" h="5307" extrusionOk="0">
                  <a:moveTo>
                    <a:pt x="11044" y="94"/>
                  </a:moveTo>
                  <a:cubicBezTo>
                    <a:pt x="11121" y="94"/>
                    <a:pt x="11212" y="197"/>
                    <a:pt x="11285" y="197"/>
                  </a:cubicBezTo>
                  <a:cubicBezTo>
                    <a:pt x="11318" y="197"/>
                    <a:pt x="11346" y="176"/>
                    <a:pt x="11369" y="116"/>
                  </a:cubicBezTo>
                  <a:cubicBezTo>
                    <a:pt x="11406" y="415"/>
                    <a:pt x="11557" y="181"/>
                    <a:pt x="11575" y="399"/>
                  </a:cubicBezTo>
                  <a:cubicBezTo>
                    <a:pt x="11587" y="399"/>
                    <a:pt x="11468" y="464"/>
                    <a:pt x="11462" y="464"/>
                  </a:cubicBezTo>
                  <a:cubicBezTo>
                    <a:pt x="11462" y="464"/>
                    <a:pt x="11462" y="464"/>
                    <a:pt x="11462" y="464"/>
                  </a:cubicBezTo>
                  <a:cubicBezTo>
                    <a:pt x="11515" y="237"/>
                    <a:pt x="11051" y="362"/>
                    <a:pt x="11005" y="105"/>
                  </a:cubicBezTo>
                  <a:cubicBezTo>
                    <a:pt x="11017" y="97"/>
                    <a:pt x="11031" y="94"/>
                    <a:pt x="11044" y="94"/>
                  </a:cubicBezTo>
                  <a:close/>
                  <a:moveTo>
                    <a:pt x="13833" y="158"/>
                  </a:moveTo>
                  <a:lnTo>
                    <a:pt x="13833" y="158"/>
                  </a:lnTo>
                  <a:cubicBezTo>
                    <a:pt x="13829" y="160"/>
                    <a:pt x="13564" y="353"/>
                    <a:pt x="13555" y="353"/>
                  </a:cubicBezTo>
                  <a:cubicBezTo>
                    <a:pt x="13563" y="420"/>
                    <a:pt x="13591" y="442"/>
                    <a:pt x="13628" y="442"/>
                  </a:cubicBezTo>
                  <a:cubicBezTo>
                    <a:pt x="13691" y="442"/>
                    <a:pt x="13782" y="379"/>
                    <a:pt x="13849" y="379"/>
                  </a:cubicBezTo>
                  <a:cubicBezTo>
                    <a:pt x="13889" y="379"/>
                    <a:pt x="13920" y="401"/>
                    <a:pt x="13933" y="471"/>
                  </a:cubicBezTo>
                  <a:cubicBezTo>
                    <a:pt x="13933" y="471"/>
                    <a:pt x="13933" y="471"/>
                    <a:pt x="13933" y="471"/>
                  </a:cubicBezTo>
                  <a:cubicBezTo>
                    <a:pt x="13922" y="471"/>
                    <a:pt x="13759" y="413"/>
                    <a:pt x="13750" y="413"/>
                  </a:cubicBezTo>
                  <a:cubicBezTo>
                    <a:pt x="13750" y="413"/>
                    <a:pt x="13750" y="413"/>
                    <a:pt x="13750" y="413"/>
                  </a:cubicBezTo>
                  <a:cubicBezTo>
                    <a:pt x="13703" y="501"/>
                    <a:pt x="13587" y="538"/>
                    <a:pt x="13715" y="608"/>
                  </a:cubicBezTo>
                  <a:cubicBezTo>
                    <a:pt x="13646" y="589"/>
                    <a:pt x="13530" y="420"/>
                    <a:pt x="13456" y="420"/>
                  </a:cubicBezTo>
                  <a:cubicBezTo>
                    <a:pt x="13428" y="420"/>
                    <a:pt x="13406" y="444"/>
                    <a:pt x="13395" y="508"/>
                  </a:cubicBezTo>
                  <a:cubicBezTo>
                    <a:pt x="13309" y="438"/>
                    <a:pt x="13379" y="397"/>
                    <a:pt x="13325" y="343"/>
                  </a:cubicBezTo>
                  <a:lnTo>
                    <a:pt x="13325" y="343"/>
                  </a:lnTo>
                  <a:cubicBezTo>
                    <a:pt x="13325" y="343"/>
                    <a:pt x="13325" y="343"/>
                    <a:pt x="13326" y="343"/>
                  </a:cubicBezTo>
                  <a:cubicBezTo>
                    <a:pt x="13332" y="343"/>
                    <a:pt x="13829" y="158"/>
                    <a:pt x="13833" y="158"/>
                  </a:cubicBezTo>
                  <a:close/>
                  <a:moveTo>
                    <a:pt x="14771" y="850"/>
                  </a:moveTo>
                  <a:cubicBezTo>
                    <a:pt x="14784" y="851"/>
                    <a:pt x="14798" y="852"/>
                    <a:pt x="14814" y="853"/>
                  </a:cubicBezTo>
                  <a:cubicBezTo>
                    <a:pt x="14799" y="852"/>
                    <a:pt x="14785" y="851"/>
                    <a:pt x="14771" y="850"/>
                  </a:cubicBezTo>
                  <a:close/>
                  <a:moveTo>
                    <a:pt x="14591" y="862"/>
                  </a:moveTo>
                  <a:lnTo>
                    <a:pt x="14591" y="862"/>
                  </a:lnTo>
                  <a:cubicBezTo>
                    <a:pt x="14595" y="868"/>
                    <a:pt x="14617" y="877"/>
                    <a:pt x="14658" y="888"/>
                  </a:cubicBezTo>
                  <a:cubicBezTo>
                    <a:pt x="14636" y="879"/>
                    <a:pt x="14613" y="871"/>
                    <a:pt x="14591" y="862"/>
                  </a:cubicBezTo>
                  <a:close/>
                  <a:moveTo>
                    <a:pt x="1458" y="2152"/>
                  </a:moveTo>
                  <a:lnTo>
                    <a:pt x="1458" y="2152"/>
                  </a:lnTo>
                  <a:cubicBezTo>
                    <a:pt x="1459" y="2152"/>
                    <a:pt x="1460" y="2152"/>
                    <a:pt x="1460" y="2152"/>
                  </a:cubicBezTo>
                  <a:lnTo>
                    <a:pt x="1460" y="2152"/>
                  </a:lnTo>
                  <a:cubicBezTo>
                    <a:pt x="1460" y="2152"/>
                    <a:pt x="1459" y="2152"/>
                    <a:pt x="1458" y="2152"/>
                  </a:cubicBezTo>
                  <a:close/>
                  <a:moveTo>
                    <a:pt x="1901" y="2579"/>
                  </a:moveTo>
                  <a:lnTo>
                    <a:pt x="1901" y="2579"/>
                  </a:lnTo>
                  <a:cubicBezTo>
                    <a:pt x="1896" y="2587"/>
                    <a:pt x="1843" y="2723"/>
                    <a:pt x="1839" y="2733"/>
                  </a:cubicBezTo>
                  <a:lnTo>
                    <a:pt x="1839" y="2733"/>
                  </a:lnTo>
                  <a:cubicBezTo>
                    <a:pt x="1822" y="2728"/>
                    <a:pt x="1715" y="2692"/>
                    <a:pt x="1711" y="2692"/>
                  </a:cubicBezTo>
                  <a:cubicBezTo>
                    <a:pt x="1716" y="2692"/>
                    <a:pt x="1892" y="2586"/>
                    <a:pt x="1901" y="2579"/>
                  </a:cubicBezTo>
                  <a:close/>
                  <a:moveTo>
                    <a:pt x="90" y="4852"/>
                  </a:moveTo>
                  <a:cubicBezTo>
                    <a:pt x="65" y="4862"/>
                    <a:pt x="61" y="4878"/>
                    <a:pt x="68" y="4898"/>
                  </a:cubicBezTo>
                  <a:lnTo>
                    <a:pt x="68" y="4898"/>
                  </a:lnTo>
                  <a:cubicBezTo>
                    <a:pt x="75" y="4883"/>
                    <a:pt x="82" y="4868"/>
                    <a:pt x="90" y="4852"/>
                  </a:cubicBezTo>
                  <a:close/>
                  <a:moveTo>
                    <a:pt x="68" y="4898"/>
                  </a:moveTo>
                  <a:cubicBezTo>
                    <a:pt x="22" y="4994"/>
                    <a:pt x="1" y="5054"/>
                    <a:pt x="14" y="5063"/>
                  </a:cubicBezTo>
                  <a:cubicBezTo>
                    <a:pt x="29" y="5058"/>
                    <a:pt x="38" y="5056"/>
                    <a:pt x="42" y="5056"/>
                  </a:cubicBezTo>
                  <a:cubicBezTo>
                    <a:pt x="61" y="5056"/>
                    <a:pt x="10" y="5090"/>
                    <a:pt x="66" y="5090"/>
                  </a:cubicBezTo>
                  <a:cubicBezTo>
                    <a:pt x="84" y="5090"/>
                    <a:pt x="114" y="5087"/>
                    <a:pt x="160" y="5077"/>
                  </a:cubicBezTo>
                  <a:cubicBezTo>
                    <a:pt x="180" y="5082"/>
                    <a:pt x="194" y="5084"/>
                    <a:pt x="203" y="5084"/>
                  </a:cubicBezTo>
                  <a:cubicBezTo>
                    <a:pt x="270" y="5084"/>
                    <a:pt x="94" y="4969"/>
                    <a:pt x="68" y="4898"/>
                  </a:cubicBezTo>
                  <a:close/>
                  <a:moveTo>
                    <a:pt x="381" y="5294"/>
                  </a:moveTo>
                  <a:cubicBezTo>
                    <a:pt x="379" y="5295"/>
                    <a:pt x="377" y="5295"/>
                    <a:pt x="376" y="5295"/>
                  </a:cubicBezTo>
                  <a:cubicBezTo>
                    <a:pt x="383" y="5295"/>
                    <a:pt x="388" y="5295"/>
                    <a:pt x="391" y="5295"/>
                  </a:cubicBezTo>
                  <a:cubicBezTo>
                    <a:pt x="402" y="5295"/>
                    <a:pt x="396" y="5295"/>
                    <a:pt x="381" y="5294"/>
                  </a:cubicBezTo>
                  <a:close/>
                  <a:moveTo>
                    <a:pt x="13077" y="0"/>
                  </a:moveTo>
                  <a:cubicBezTo>
                    <a:pt x="13070" y="51"/>
                    <a:pt x="10696" y="69"/>
                    <a:pt x="8566" y="69"/>
                  </a:cubicBezTo>
                  <a:cubicBezTo>
                    <a:pt x="6810" y="69"/>
                    <a:pt x="5219" y="57"/>
                    <a:pt x="5256" y="42"/>
                  </a:cubicBezTo>
                  <a:cubicBezTo>
                    <a:pt x="5218" y="41"/>
                    <a:pt x="5180" y="41"/>
                    <a:pt x="5142" y="41"/>
                  </a:cubicBezTo>
                  <a:cubicBezTo>
                    <a:pt x="3604" y="41"/>
                    <a:pt x="2367" y="862"/>
                    <a:pt x="1704" y="1985"/>
                  </a:cubicBezTo>
                  <a:cubicBezTo>
                    <a:pt x="1722" y="1982"/>
                    <a:pt x="1745" y="1888"/>
                    <a:pt x="1845" y="1888"/>
                  </a:cubicBezTo>
                  <a:cubicBezTo>
                    <a:pt x="1896" y="1888"/>
                    <a:pt x="1969" y="1913"/>
                    <a:pt x="2073" y="1989"/>
                  </a:cubicBezTo>
                  <a:cubicBezTo>
                    <a:pt x="1665" y="2110"/>
                    <a:pt x="1982" y="2038"/>
                    <a:pt x="1493" y="2131"/>
                  </a:cubicBezTo>
                  <a:cubicBezTo>
                    <a:pt x="1665" y="2153"/>
                    <a:pt x="1636" y="2164"/>
                    <a:pt x="1572" y="2164"/>
                  </a:cubicBezTo>
                  <a:cubicBezTo>
                    <a:pt x="1536" y="2164"/>
                    <a:pt x="1487" y="2160"/>
                    <a:pt x="1460" y="2152"/>
                  </a:cubicBezTo>
                  <a:lnTo>
                    <a:pt x="1460" y="2152"/>
                  </a:lnTo>
                  <a:cubicBezTo>
                    <a:pt x="1633" y="2215"/>
                    <a:pt x="417" y="4192"/>
                    <a:pt x="90" y="4852"/>
                  </a:cubicBezTo>
                  <a:lnTo>
                    <a:pt x="90" y="4852"/>
                  </a:lnTo>
                  <a:cubicBezTo>
                    <a:pt x="95" y="4851"/>
                    <a:pt x="100" y="4849"/>
                    <a:pt x="107" y="4848"/>
                  </a:cubicBezTo>
                  <a:cubicBezTo>
                    <a:pt x="297" y="4848"/>
                    <a:pt x="216" y="4864"/>
                    <a:pt x="394" y="5008"/>
                  </a:cubicBezTo>
                  <a:cubicBezTo>
                    <a:pt x="388" y="5012"/>
                    <a:pt x="380" y="5014"/>
                    <a:pt x="372" y="5014"/>
                  </a:cubicBezTo>
                  <a:cubicBezTo>
                    <a:pt x="331" y="5014"/>
                    <a:pt x="274" y="4966"/>
                    <a:pt x="238" y="4966"/>
                  </a:cubicBezTo>
                  <a:cubicBezTo>
                    <a:pt x="228" y="4966"/>
                    <a:pt x="220" y="4970"/>
                    <a:pt x="214" y="4980"/>
                  </a:cubicBezTo>
                  <a:cubicBezTo>
                    <a:pt x="371" y="5068"/>
                    <a:pt x="227" y="5075"/>
                    <a:pt x="114" y="5307"/>
                  </a:cubicBezTo>
                  <a:cubicBezTo>
                    <a:pt x="149" y="5295"/>
                    <a:pt x="227" y="5292"/>
                    <a:pt x="292" y="5292"/>
                  </a:cubicBezTo>
                  <a:cubicBezTo>
                    <a:pt x="329" y="5292"/>
                    <a:pt x="362" y="5293"/>
                    <a:pt x="381" y="5294"/>
                  </a:cubicBezTo>
                  <a:lnTo>
                    <a:pt x="381" y="5294"/>
                  </a:lnTo>
                  <a:cubicBezTo>
                    <a:pt x="577" y="5226"/>
                    <a:pt x="2145" y="2423"/>
                    <a:pt x="2084" y="2423"/>
                  </a:cubicBezTo>
                  <a:lnTo>
                    <a:pt x="2084" y="2423"/>
                  </a:lnTo>
                  <a:cubicBezTo>
                    <a:pt x="2084" y="2423"/>
                    <a:pt x="2084" y="2423"/>
                    <a:pt x="2084" y="2423"/>
                  </a:cubicBezTo>
                  <a:cubicBezTo>
                    <a:pt x="2773" y="1243"/>
                    <a:pt x="3876" y="587"/>
                    <a:pt x="5353" y="534"/>
                  </a:cubicBezTo>
                  <a:lnTo>
                    <a:pt x="5353" y="534"/>
                  </a:lnTo>
                  <a:cubicBezTo>
                    <a:pt x="5089" y="545"/>
                    <a:pt x="12994" y="564"/>
                    <a:pt x="13038" y="566"/>
                  </a:cubicBezTo>
                  <a:cubicBezTo>
                    <a:pt x="13305" y="575"/>
                    <a:pt x="13947" y="714"/>
                    <a:pt x="14473" y="879"/>
                  </a:cubicBezTo>
                  <a:cubicBezTo>
                    <a:pt x="14499" y="870"/>
                    <a:pt x="14526" y="857"/>
                    <a:pt x="14547" y="840"/>
                  </a:cubicBezTo>
                  <a:lnTo>
                    <a:pt x="14547" y="840"/>
                  </a:lnTo>
                  <a:cubicBezTo>
                    <a:pt x="14560" y="848"/>
                    <a:pt x="14575" y="855"/>
                    <a:pt x="14591" y="862"/>
                  </a:cubicBezTo>
                  <a:lnTo>
                    <a:pt x="14591" y="862"/>
                  </a:lnTo>
                  <a:cubicBezTo>
                    <a:pt x="14585" y="852"/>
                    <a:pt x="14615" y="847"/>
                    <a:pt x="14672" y="847"/>
                  </a:cubicBezTo>
                  <a:cubicBezTo>
                    <a:pt x="14699" y="847"/>
                    <a:pt x="14733" y="848"/>
                    <a:pt x="14771" y="850"/>
                  </a:cubicBezTo>
                  <a:lnTo>
                    <a:pt x="14771" y="850"/>
                  </a:lnTo>
                  <a:cubicBezTo>
                    <a:pt x="14566" y="835"/>
                    <a:pt x="14677" y="839"/>
                    <a:pt x="14719" y="828"/>
                  </a:cubicBezTo>
                  <a:cubicBezTo>
                    <a:pt x="14811" y="766"/>
                    <a:pt x="14773" y="741"/>
                    <a:pt x="14802" y="741"/>
                  </a:cubicBezTo>
                  <a:cubicBezTo>
                    <a:pt x="14816" y="741"/>
                    <a:pt x="14844" y="747"/>
                    <a:pt x="14906" y="756"/>
                  </a:cubicBezTo>
                  <a:cubicBezTo>
                    <a:pt x="14955" y="749"/>
                    <a:pt x="15011" y="721"/>
                    <a:pt x="14969" y="638"/>
                  </a:cubicBezTo>
                  <a:cubicBezTo>
                    <a:pt x="14376" y="232"/>
                    <a:pt x="13680" y="0"/>
                    <a:pt x="1307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83" name="Google Shape;14383;p57"/>
            <p:cNvSpPr/>
            <p:nvPr/>
          </p:nvSpPr>
          <p:spPr>
            <a:xfrm>
              <a:off x="3936850" y="1771100"/>
              <a:ext cx="6000" cy="3375"/>
            </a:xfrm>
            <a:custGeom>
              <a:avLst/>
              <a:gdLst/>
              <a:ahLst/>
              <a:cxnLst/>
              <a:rect l="l" t="t" r="r" b="b"/>
              <a:pathLst>
                <a:path w="240" h="135" extrusionOk="0">
                  <a:moveTo>
                    <a:pt x="239" y="0"/>
                  </a:moveTo>
                  <a:cubicBezTo>
                    <a:pt x="239" y="0"/>
                    <a:pt x="239" y="0"/>
                    <a:pt x="239" y="0"/>
                  </a:cubicBezTo>
                  <a:lnTo>
                    <a:pt x="239" y="0"/>
                  </a:lnTo>
                  <a:cubicBezTo>
                    <a:pt x="239" y="0"/>
                    <a:pt x="239" y="0"/>
                    <a:pt x="239" y="0"/>
                  </a:cubicBezTo>
                  <a:close/>
                  <a:moveTo>
                    <a:pt x="239" y="0"/>
                  </a:moveTo>
                  <a:lnTo>
                    <a:pt x="239" y="0"/>
                  </a:lnTo>
                  <a:cubicBezTo>
                    <a:pt x="161" y="47"/>
                    <a:pt x="82" y="88"/>
                    <a:pt x="1" y="135"/>
                  </a:cubicBezTo>
                  <a:lnTo>
                    <a:pt x="1" y="135"/>
                  </a:lnTo>
                  <a:cubicBezTo>
                    <a:pt x="5" y="134"/>
                    <a:pt x="63" y="133"/>
                    <a:pt x="121" y="133"/>
                  </a:cubicBezTo>
                  <a:cubicBezTo>
                    <a:pt x="179" y="133"/>
                    <a:pt x="236" y="134"/>
                    <a:pt x="237" y="135"/>
                  </a:cubicBezTo>
                  <a:lnTo>
                    <a:pt x="237" y="135"/>
                  </a:lnTo>
                  <a:cubicBezTo>
                    <a:pt x="239" y="130"/>
                    <a:pt x="237" y="3"/>
                    <a:pt x="239" y="0"/>
                  </a:cubicBezTo>
                  <a:close/>
                  <a:moveTo>
                    <a:pt x="1" y="135"/>
                  </a:moveTo>
                  <a:cubicBezTo>
                    <a:pt x="1" y="135"/>
                    <a:pt x="1" y="135"/>
                    <a:pt x="1" y="135"/>
                  </a:cubicBezTo>
                  <a:cubicBezTo>
                    <a:pt x="1" y="135"/>
                    <a:pt x="1" y="135"/>
                    <a:pt x="1" y="135"/>
                  </a:cubicBezTo>
                  <a:close/>
                  <a:moveTo>
                    <a:pt x="237" y="135"/>
                  </a:moveTo>
                  <a:lnTo>
                    <a:pt x="237" y="135"/>
                  </a:lnTo>
                  <a:cubicBezTo>
                    <a:pt x="237" y="135"/>
                    <a:pt x="237" y="135"/>
                    <a:pt x="237" y="135"/>
                  </a:cubicBezTo>
                  <a:cubicBezTo>
                    <a:pt x="237" y="135"/>
                    <a:pt x="237" y="135"/>
                    <a:pt x="237" y="13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84" name="Google Shape;14384;p57"/>
            <p:cNvSpPr/>
            <p:nvPr/>
          </p:nvSpPr>
          <p:spPr>
            <a:xfrm>
              <a:off x="3763750" y="1921325"/>
              <a:ext cx="3250" cy="3775"/>
            </a:xfrm>
            <a:custGeom>
              <a:avLst/>
              <a:gdLst/>
              <a:ahLst/>
              <a:cxnLst/>
              <a:rect l="l" t="t" r="r" b="b"/>
              <a:pathLst>
                <a:path w="130" h="151" extrusionOk="0">
                  <a:moveTo>
                    <a:pt x="0" y="0"/>
                  </a:moveTo>
                  <a:cubicBezTo>
                    <a:pt x="0" y="0"/>
                    <a:pt x="86" y="151"/>
                    <a:pt x="88" y="151"/>
                  </a:cubicBezTo>
                  <a:cubicBezTo>
                    <a:pt x="102" y="139"/>
                    <a:pt x="116" y="128"/>
                    <a:pt x="130" y="118"/>
                  </a:cubicBezTo>
                  <a:cubicBezTo>
                    <a:pt x="81" y="35"/>
                    <a:pt x="39" y="3"/>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85" name="Google Shape;14385;p57"/>
            <p:cNvSpPr/>
            <p:nvPr/>
          </p:nvSpPr>
          <p:spPr>
            <a:xfrm>
              <a:off x="3857500" y="1926050"/>
              <a:ext cx="4200" cy="5200"/>
            </a:xfrm>
            <a:custGeom>
              <a:avLst/>
              <a:gdLst/>
              <a:ahLst/>
              <a:cxnLst/>
              <a:rect l="l" t="t" r="r" b="b"/>
              <a:pathLst>
                <a:path w="168" h="208" extrusionOk="0">
                  <a:moveTo>
                    <a:pt x="43" y="0"/>
                  </a:moveTo>
                  <a:cubicBezTo>
                    <a:pt x="18" y="0"/>
                    <a:pt x="0" y="1"/>
                    <a:pt x="1" y="1"/>
                  </a:cubicBezTo>
                  <a:cubicBezTo>
                    <a:pt x="1" y="1"/>
                    <a:pt x="96" y="203"/>
                    <a:pt x="96" y="208"/>
                  </a:cubicBezTo>
                  <a:lnTo>
                    <a:pt x="96" y="208"/>
                  </a:lnTo>
                  <a:cubicBezTo>
                    <a:pt x="128" y="140"/>
                    <a:pt x="152" y="71"/>
                    <a:pt x="166" y="1"/>
                  </a:cubicBezTo>
                  <a:cubicBezTo>
                    <a:pt x="167" y="1"/>
                    <a:pt x="92" y="0"/>
                    <a:pt x="43" y="0"/>
                  </a:cubicBezTo>
                  <a:close/>
                  <a:moveTo>
                    <a:pt x="96" y="208"/>
                  </a:moveTo>
                  <a:cubicBezTo>
                    <a:pt x="96" y="208"/>
                    <a:pt x="96" y="208"/>
                    <a:pt x="96" y="208"/>
                  </a:cubicBezTo>
                  <a:cubicBezTo>
                    <a:pt x="96" y="208"/>
                    <a:pt x="96" y="208"/>
                    <a:pt x="96" y="208"/>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86" name="Google Shape;14386;p57"/>
            <p:cNvSpPr/>
            <p:nvPr/>
          </p:nvSpPr>
          <p:spPr>
            <a:xfrm>
              <a:off x="3886900" y="1753700"/>
              <a:ext cx="6625" cy="8950"/>
            </a:xfrm>
            <a:custGeom>
              <a:avLst/>
              <a:gdLst/>
              <a:ahLst/>
              <a:cxnLst/>
              <a:rect l="l" t="t" r="r" b="b"/>
              <a:pathLst>
                <a:path w="265" h="358" extrusionOk="0">
                  <a:moveTo>
                    <a:pt x="42" y="1"/>
                  </a:moveTo>
                  <a:cubicBezTo>
                    <a:pt x="37" y="33"/>
                    <a:pt x="23" y="66"/>
                    <a:pt x="0" y="94"/>
                  </a:cubicBezTo>
                  <a:lnTo>
                    <a:pt x="0" y="94"/>
                  </a:lnTo>
                  <a:cubicBezTo>
                    <a:pt x="0" y="94"/>
                    <a:pt x="0" y="94"/>
                    <a:pt x="0" y="94"/>
                  </a:cubicBezTo>
                  <a:cubicBezTo>
                    <a:pt x="0" y="94"/>
                    <a:pt x="0" y="94"/>
                    <a:pt x="0" y="94"/>
                  </a:cubicBezTo>
                  <a:cubicBezTo>
                    <a:pt x="0" y="94"/>
                    <a:pt x="0" y="94"/>
                    <a:pt x="0" y="94"/>
                  </a:cubicBezTo>
                  <a:lnTo>
                    <a:pt x="0" y="94"/>
                  </a:lnTo>
                  <a:cubicBezTo>
                    <a:pt x="0" y="100"/>
                    <a:pt x="3" y="358"/>
                    <a:pt x="3" y="358"/>
                  </a:cubicBezTo>
                  <a:cubicBezTo>
                    <a:pt x="5" y="356"/>
                    <a:pt x="149" y="314"/>
                    <a:pt x="146" y="314"/>
                  </a:cubicBezTo>
                  <a:cubicBezTo>
                    <a:pt x="265" y="217"/>
                    <a:pt x="160" y="75"/>
                    <a:pt x="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87" name="Google Shape;14387;p57"/>
            <p:cNvSpPr/>
            <p:nvPr/>
          </p:nvSpPr>
          <p:spPr>
            <a:xfrm>
              <a:off x="3845625" y="1926025"/>
              <a:ext cx="8775" cy="6800"/>
            </a:xfrm>
            <a:custGeom>
              <a:avLst/>
              <a:gdLst/>
              <a:ahLst/>
              <a:cxnLst/>
              <a:rect l="l" t="t" r="r" b="b"/>
              <a:pathLst>
                <a:path w="351" h="272" extrusionOk="0">
                  <a:moveTo>
                    <a:pt x="205" y="0"/>
                  </a:moveTo>
                  <a:cubicBezTo>
                    <a:pt x="91" y="2"/>
                    <a:pt x="3" y="95"/>
                    <a:pt x="1" y="206"/>
                  </a:cubicBezTo>
                  <a:cubicBezTo>
                    <a:pt x="3" y="230"/>
                    <a:pt x="5" y="250"/>
                    <a:pt x="8" y="271"/>
                  </a:cubicBezTo>
                  <a:cubicBezTo>
                    <a:pt x="8" y="269"/>
                    <a:pt x="168" y="216"/>
                    <a:pt x="172" y="213"/>
                  </a:cubicBezTo>
                  <a:cubicBezTo>
                    <a:pt x="149" y="203"/>
                    <a:pt x="60" y="135"/>
                    <a:pt x="71" y="135"/>
                  </a:cubicBezTo>
                  <a:cubicBezTo>
                    <a:pt x="74" y="135"/>
                    <a:pt x="87" y="142"/>
                    <a:pt x="117" y="160"/>
                  </a:cubicBezTo>
                  <a:cubicBezTo>
                    <a:pt x="134" y="165"/>
                    <a:pt x="149" y="167"/>
                    <a:pt x="163" y="167"/>
                  </a:cubicBezTo>
                  <a:cubicBezTo>
                    <a:pt x="257" y="167"/>
                    <a:pt x="292" y="65"/>
                    <a:pt x="351" y="0"/>
                  </a:cubicBezTo>
                  <a:cubicBezTo>
                    <a:pt x="348" y="0"/>
                    <a:pt x="284" y="1"/>
                    <a:pt x="242" y="1"/>
                  </a:cubicBezTo>
                  <a:cubicBezTo>
                    <a:pt x="220" y="1"/>
                    <a:pt x="205" y="1"/>
                    <a:pt x="20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88" name="Google Shape;14388;p57"/>
            <p:cNvSpPr/>
            <p:nvPr/>
          </p:nvSpPr>
          <p:spPr>
            <a:xfrm>
              <a:off x="3832250" y="1954975"/>
              <a:ext cx="17800" cy="6825"/>
            </a:xfrm>
            <a:custGeom>
              <a:avLst/>
              <a:gdLst/>
              <a:ahLst/>
              <a:cxnLst/>
              <a:rect l="l" t="t" r="r" b="b"/>
              <a:pathLst>
                <a:path w="712" h="273" extrusionOk="0">
                  <a:moveTo>
                    <a:pt x="711" y="108"/>
                  </a:moveTo>
                  <a:cubicBezTo>
                    <a:pt x="711" y="108"/>
                    <a:pt x="710" y="108"/>
                    <a:pt x="710" y="108"/>
                  </a:cubicBezTo>
                  <a:lnTo>
                    <a:pt x="710" y="108"/>
                  </a:lnTo>
                  <a:cubicBezTo>
                    <a:pt x="710" y="108"/>
                    <a:pt x="711" y="108"/>
                    <a:pt x="712" y="108"/>
                  </a:cubicBezTo>
                  <a:cubicBezTo>
                    <a:pt x="712" y="108"/>
                    <a:pt x="712" y="108"/>
                    <a:pt x="711" y="108"/>
                  </a:cubicBezTo>
                  <a:close/>
                  <a:moveTo>
                    <a:pt x="212" y="0"/>
                  </a:moveTo>
                  <a:cubicBezTo>
                    <a:pt x="152" y="0"/>
                    <a:pt x="84" y="18"/>
                    <a:pt x="0" y="68"/>
                  </a:cubicBezTo>
                  <a:cubicBezTo>
                    <a:pt x="186" y="159"/>
                    <a:pt x="383" y="226"/>
                    <a:pt x="587" y="272"/>
                  </a:cubicBezTo>
                  <a:cubicBezTo>
                    <a:pt x="554" y="254"/>
                    <a:pt x="519" y="242"/>
                    <a:pt x="482" y="242"/>
                  </a:cubicBezTo>
                  <a:cubicBezTo>
                    <a:pt x="487" y="242"/>
                    <a:pt x="685" y="116"/>
                    <a:pt x="710" y="108"/>
                  </a:cubicBezTo>
                  <a:lnTo>
                    <a:pt x="710" y="108"/>
                  </a:lnTo>
                  <a:cubicBezTo>
                    <a:pt x="689" y="110"/>
                    <a:pt x="670" y="111"/>
                    <a:pt x="652" y="111"/>
                  </a:cubicBezTo>
                  <a:cubicBezTo>
                    <a:pt x="463" y="111"/>
                    <a:pt x="361" y="0"/>
                    <a:pt x="21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89" name="Google Shape;14389;p57"/>
            <p:cNvSpPr/>
            <p:nvPr/>
          </p:nvSpPr>
          <p:spPr>
            <a:xfrm>
              <a:off x="3972200" y="1961250"/>
              <a:ext cx="12775" cy="2525"/>
            </a:xfrm>
            <a:custGeom>
              <a:avLst/>
              <a:gdLst/>
              <a:ahLst/>
              <a:cxnLst/>
              <a:rect l="l" t="t" r="r" b="b"/>
              <a:pathLst>
                <a:path w="511" h="101" extrusionOk="0">
                  <a:moveTo>
                    <a:pt x="450" y="1"/>
                  </a:moveTo>
                  <a:cubicBezTo>
                    <a:pt x="355" y="39"/>
                    <a:pt x="236" y="54"/>
                    <a:pt x="149" y="54"/>
                  </a:cubicBezTo>
                  <a:cubicBezTo>
                    <a:pt x="103" y="54"/>
                    <a:pt x="66" y="49"/>
                    <a:pt x="45" y="42"/>
                  </a:cubicBezTo>
                  <a:cubicBezTo>
                    <a:pt x="36" y="63"/>
                    <a:pt x="19" y="84"/>
                    <a:pt x="1" y="100"/>
                  </a:cubicBezTo>
                  <a:lnTo>
                    <a:pt x="511" y="100"/>
                  </a:lnTo>
                  <a:cubicBezTo>
                    <a:pt x="492" y="65"/>
                    <a:pt x="471" y="33"/>
                    <a:pt x="45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90" name="Google Shape;14390;p57"/>
            <p:cNvSpPr/>
            <p:nvPr/>
          </p:nvSpPr>
          <p:spPr>
            <a:xfrm>
              <a:off x="3767625" y="1919400"/>
              <a:ext cx="23900" cy="28200"/>
            </a:xfrm>
            <a:custGeom>
              <a:avLst/>
              <a:gdLst/>
              <a:ahLst/>
              <a:cxnLst/>
              <a:rect l="l" t="t" r="r" b="b"/>
              <a:pathLst>
                <a:path w="956" h="1128" extrusionOk="0">
                  <a:moveTo>
                    <a:pt x="406" y="1"/>
                  </a:moveTo>
                  <a:lnTo>
                    <a:pt x="406" y="1"/>
                  </a:lnTo>
                  <a:cubicBezTo>
                    <a:pt x="248" y="82"/>
                    <a:pt x="72" y="170"/>
                    <a:pt x="0" y="304"/>
                  </a:cubicBezTo>
                  <a:cubicBezTo>
                    <a:pt x="5" y="304"/>
                    <a:pt x="74" y="324"/>
                    <a:pt x="79" y="340"/>
                  </a:cubicBezTo>
                  <a:lnTo>
                    <a:pt x="79" y="340"/>
                  </a:lnTo>
                  <a:cubicBezTo>
                    <a:pt x="79" y="340"/>
                    <a:pt x="78" y="339"/>
                    <a:pt x="76" y="339"/>
                  </a:cubicBezTo>
                  <a:cubicBezTo>
                    <a:pt x="64" y="339"/>
                    <a:pt x="14" y="371"/>
                    <a:pt x="14" y="381"/>
                  </a:cubicBezTo>
                  <a:cubicBezTo>
                    <a:pt x="17" y="381"/>
                    <a:pt x="226" y="761"/>
                    <a:pt x="239" y="761"/>
                  </a:cubicBezTo>
                  <a:cubicBezTo>
                    <a:pt x="239" y="761"/>
                    <a:pt x="239" y="761"/>
                    <a:pt x="239" y="761"/>
                  </a:cubicBezTo>
                  <a:cubicBezTo>
                    <a:pt x="311" y="886"/>
                    <a:pt x="388" y="1009"/>
                    <a:pt x="471" y="1127"/>
                  </a:cubicBezTo>
                  <a:cubicBezTo>
                    <a:pt x="527" y="1111"/>
                    <a:pt x="585" y="1097"/>
                    <a:pt x="643" y="1088"/>
                  </a:cubicBezTo>
                  <a:cubicBezTo>
                    <a:pt x="648" y="1091"/>
                    <a:pt x="655" y="1092"/>
                    <a:pt x="663" y="1092"/>
                  </a:cubicBezTo>
                  <a:cubicBezTo>
                    <a:pt x="727" y="1092"/>
                    <a:pt x="857" y="1014"/>
                    <a:pt x="955" y="910"/>
                  </a:cubicBezTo>
                  <a:cubicBezTo>
                    <a:pt x="853" y="770"/>
                    <a:pt x="775" y="636"/>
                    <a:pt x="687" y="513"/>
                  </a:cubicBezTo>
                  <a:cubicBezTo>
                    <a:pt x="694" y="497"/>
                    <a:pt x="399" y="12"/>
                    <a:pt x="40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91" name="Google Shape;14391;p57"/>
            <p:cNvSpPr/>
            <p:nvPr/>
          </p:nvSpPr>
          <p:spPr>
            <a:xfrm>
              <a:off x="4074900" y="1633875"/>
              <a:ext cx="159175" cy="321725"/>
            </a:xfrm>
            <a:custGeom>
              <a:avLst/>
              <a:gdLst/>
              <a:ahLst/>
              <a:cxnLst/>
              <a:rect l="l" t="t" r="r" b="b"/>
              <a:pathLst>
                <a:path w="6367" h="12869" extrusionOk="0">
                  <a:moveTo>
                    <a:pt x="5858" y="3937"/>
                  </a:moveTo>
                  <a:cubicBezTo>
                    <a:pt x="5856" y="3946"/>
                    <a:pt x="5850" y="3946"/>
                    <a:pt x="5833" y="3946"/>
                  </a:cubicBezTo>
                  <a:lnTo>
                    <a:pt x="5833" y="3946"/>
                  </a:lnTo>
                  <a:cubicBezTo>
                    <a:pt x="5843" y="3945"/>
                    <a:pt x="5851" y="3942"/>
                    <a:pt x="5858" y="3937"/>
                  </a:cubicBezTo>
                  <a:close/>
                  <a:moveTo>
                    <a:pt x="5745" y="3960"/>
                  </a:moveTo>
                  <a:lnTo>
                    <a:pt x="5745" y="3960"/>
                  </a:lnTo>
                  <a:cubicBezTo>
                    <a:pt x="5781" y="3973"/>
                    <a:pt x="5803" y="4005"/>
                    <a:pt x="5795" y="4005"/>
                  </a:cubicBezTo>
                  <a:cubicBezTo>
                    <a:pt x="5790" y="4005"/>
                    <a:pt x="5775" y="3994"/>
                    <a:pt x="5745" y="3960"/>
                  </a:cubicBezTo>
                  <a:close/>
                  <a:moveTo>
                    <a:pt x="4918" y="6257"/>
                  </a:moveTo>
                  <a:lnTo>
                    <a:pt x="4918" y="6257"/>
                  </a:lnTo>
                  <a:cubicBezTo>
                    <a:pt x="4919" y="6279"/>
                    <a:pt x="4925" y="6298"/>
                    <a:pt x="4938" y="6308"/>
                  </a:cubicBezTo>
                  <a:cubicBezTo>
                    <a:pt x="4937" y="6278"/>
                    <a:pt x="4929" y="6263"/>
                    <a:pt x="4918" y="6257"/>
                  </a:cubicBezTo>
                  <a:close/>
                  <a:moveTo>
                    <a:pt x="4960" y="6534"/>
                  </a:moveTo>
                  <a:cubicBezTo>
                    <a:pt x="4951" y="6534"/>
                    <a:pt x="4937" y="6544"/>
                    <a:pt x="4918" y="6563"/>
                  </a:cubicBezTo>
                  <a:lnTo>
                    <a:pt x="4918" y="6563"/>
                  </a:lnTo>
                  <a:cubicBezTo>
                    <a:pt x="4934" y="6560"/>
                    <a:pt x="4951" y="6552"/>
                    <a:pt x="4969" y="6540"/>
                  </a:cubicBezTo>
                  <a:cubicBezTo>
                    <a:pt x="4967" y="6536"/>
                    <a:pt x="4964" y="6534"/>
                    <a:pt x="4960" y="6534"/>
                  </a:cubicBezTo>
                  <a:close/>
                  <a:moveTo>
                    <a:pt x="4361" y="6584"/>
                  </a:moveTo>
                  <a:lnTo>
                    <a:pt x="4361" y="6584"/>
                  </a:lnTo>
                  <a:cubicBezTo>
                    <a:pt x="4382" y="6781"/>
                    <a:pt x="4368" y="6621"/>
                    <a:pt x="4347" y="6771"/>
                  </a:cubicBezTo>
                  <a:cubicBezTo>
                    <a:pt x="4356" y="6767"/>
                    <a:pt x="4389" y="6718"/>
                    <a:pt x="4438" y="6638"/>
                  </a:cubicBezTo>
                  <a:lnTo>
                    <a:pt x="4438" y="6638"/>
                  </a:lnTo>
                  <a:cubicBezTo>
                    <a:pt x="4415" y="6623"/>
                    <a:pt x="4389" y="6605"/>
                    <a:pt x="4361" y="6584"/>
                  </a:cubicBezTo>
                  <a:close/>
                  <a:moveTo>
                    <a:pt x="3873" y="7615"/>
                  </a:moveTo>
                  <a:cubicBezTo>
                    <a:pt x="3854" y="7635"/>
                    <a:pt x="3838" y="7666"/>
                    <a:pt x="3826" y="7714"/>
                  </a:cubicBezTo>
                  <a:lnTo>
                    <a:pt x="3826" y="7714"/>
                  </a:lnTo>
                  <a:cubicBezTo>
                    <a:pt x="3836" y="7686"/>
                    <a:pt x="3853" y="7652"/>
                    <a:pt x="3873" y="7615"/>
                  </a:cubicBezTo>
                  <a:close/>
                  <a:moveTo>
                    <a:pt x="2868" y="9331"/>
                  </a:moveTo>
                  <a:lnTo>
                    <a:pt x="2868" y="9331"/>
                  </a:lnTo>
                  <a:cubicBezTo>
                    <a:pt x="2891" y="9338"/>
                    <a:pt x="2910" y="9352"/>
                    <a:pt x="2924" y="9370"/>
                  </a:cubicBezTo>
                  <a:lnTo>
                    <a:pt x="2922" y="9370"/>
                  </a:lnTo>
                  <a:cubicBezTo>
                    <a:pt x="2896" y="9368"/>
                    <a:pt x="2878" y="9352"/>
                    <a:pt x="2868" y="9331"/>
                  </a:cubicBezTo>
                  <a:close/>
                  <a:moveTo>
                    <a:pt x="3040" y="9356"/>
                  </a:moveTo>
                  <a:cubicBezTo>
                    <a:pt x="3064" y="9356"/>
                    <a:pt x="3073" y="9370"/>
                    <a:pt x="3051" y="9423"/>
                  </a:cubicBezTo>
                  <a:cubicBezTo>
                    <a:pt x="3024" y="9446"/>
                    <a:pt x="3004" y="9455"/>
                    <a:pt x="2990" y="9455"/>
                  </a:cubicBezTo>
                  <a:cubicBezTo>
                    <a:pt x="2956" y="9455"/>
                    <a:pt x="2947" y="9409"/>
                    <a:pt x="2922" y="9370"/>
                  </a:cubicBezTo>
                  <a:lnTo>
                    <a:pt x="2922" y="9370"/>
                  </a:lnTo>
                  <a:cubicBezTo>
                    <a:pt x="2927" y="9371"/>
                    <a:pt x="2933" y="9371"/>
                    <a:pt x="2938" y="9371"/>
                  </a:cubicBezTo>
                  <a:cubicBezTo>
                    <a:pt x="2974" y="9371"/>
                    <a:pt x="3015" y="9356"/>
                    <a:pt x="3040" y="9356"/>
                  </a:cubicBezTo>
                  <a:close/>
                  <a:moveTo>
                    <a:pt x="4796" y="1"/>
                  </a:moveTo>
                  <a:cubicBezTo>
                    <a:pt x="4791" y="1"/>
                    <a:pt x="4789" y="4"/>
                    <a:pt x="4788" y="11"/>
                  </a:cubicBezTo>
                  <a:cubicBezTo>
                    <a:pt x="4792" y="11"/>
                    <a:pt x="4795" y="11"/>
                    <a:pt x="4795" y="11"/>
                  </a:cubicBezTo>
                  <a:lnTo>
                    <a:pt x="4795" y="11"/>
                  </a:lnTo>
                  <a:cubicBezTo>
                    <a:pt x="4803" y="11"/>
                    <a:pt x="4413" y="60"/>
                    <a:pt x="4396" y="195"/>
                  </a:cubicBezTo>
                  <a:cubicBezTo>
                    <a:pt x="4398" y="219"/>
                    <a:pt x="5428" y="1837"/>
                    <a:pt x="5470" y="1837"/>
                  </a:cubicBezTo>
                  <a:cubicBezTo>
                    <a:pt x="5472" y="1837"/>
                    <a:pt x="5472" y="1836"/>
                    <a:pt x="5472" y="1834"/>
                  </a:cubicBezTo>
                  <a:lnTo>
                    <a:pt x="5472" y="1834"/>
                  </a:lnTo>
                  <a:cubicBezTo>
                    <a:pt x="5796" y="2636"/>
                    <a:pt x="5952" y="3234"/>
                    <a:pt x="5768" y="3920"/>
                  </a:cubicBezTo>
                  <a:cubicBezTo>
                    <a:pt x="5788" y="3937"/>
                    <a:pt x="5808" y="3946"/>
                    <a:pt x="5826" y="3946"/>
                  </a:cubicBezTo>
                  <a:lnTo>
                    <a:pt x="5826" y="3946"/>
                  </a:lnTo>
                  <a:cubicBezTo>
                    <a:pt x="5809" y="3947"/>
                    <a:pt x="5783" y="3949"/>
                    <a:pt x="5744" y="3959"/>
                  </a:cubicBezTo>
                  <a:lnTo>
                    <a:pt x="5744" y="3959"/>
                  </a:lnTo>
                  <a:cubicBezTo>
                    <a:pt x="5737" y="3951"/>
                    <a:pt x="5729" y="3941"/>
                    <a:pt x="5720" y="3929"/>
                  </a:cubicBezTo>
                  <a:cubicBezTo>
                    <a:pt x="5671" y="4136"/>
                    <a:pt x="5657" y="4314"/>
                    <a:pt x="5481" y="4597"/>
                  </a:cubicBezTo>
                  <a:cubicBezTo>
                    <a:pt x="5546" y="4698"/>
                    <a:pt x="4721" y="6180"/>
                    <a:pt x="4438" y="6638"/>
                  </a:cubicBezTo>
                  <a:lnTo>
                    <a:pt x="4438" y="6638"/>
                  </a:lnTo>
                  <a:cubicBezTo>
                    <a:pt x="4532" y="6700"/>
                    <a:pt x="4582" y="6727"/>
                    <a:pt x="4556" y="6836"/>
                  </a:cubicBezTo>
                  <a:cubicBezTo>
                    <a:pt x="4540" y="6996"/>
                    <a:pt x="4535" y="7071"/>
                    <a:pt x="4458" y="7071"/>
                  </a:cubicBezTo>
                  <a:cubicBezTo>
                    <a:pt x="4436" y="7071"/>
                    <a:pt x="4407" y="7065"/>
                    <a:pt x="4371" y="7052"/>
                  </a:cubicBezTo>
                  <a:cubicBezTo>
                    <a:pt x="4357" y="7057"/>
                    <a:pt x="4143" y="7170"/>
                    <a:pt x="4136" y="7210"/>
                  </a:cubicBezTo>
                  <a:cubicBezTo>
                    <a:pt x="4137" y="7209"/>
                    <a:pt x="4137" y="7209"/>
                    <a:pt x="4137" y="7209"/>
                  </a:cubicBezTo>
                  <a:lnTo>
                    <a:pt x="4137" y="7209"/>
                  </a:lnTo>
                  <a:cubicBezTo>
                    <a:pt x="4144" y="7209"/>
                    <a:pt x="3967" y="7445"/>
                    <a:pt x="3873" y="7615"/>
                  </a:cubicBezTo>
                  <a:lnTo>
                    <a:pt x="3873" y="7615"/>
                  </a:lnTo>
                  <a:cubicBezTo>
                    <a:pt x="3892" y="7595"/>
                    <a:pt x="3913" y="7587"/>
                    <a:pt x="3933" y="7587"/>
                  </a:cubicBezTo>
                  <a:cubicBezTo>
                    <a:pt x="3968" y="7587"/>
                    <a:pt x="3999" y="7611"/>
                    <a:pt x="4011" y="7638"/>
                  </a:cubicBezTo>
                  <a:cubicBezTo>
                    <a:pt x="4029" y="7707"/>
                    <a:pt x="3994" y="7730"/>
                    <a:pt x="3932" y="7730"/>
                  </a:cubicBezTo>
                  <a:cubicBezTo>
                    <a:pt x="3902" y="7730"/>
                    <a:pt x="3865" y="7724"/>
                    <a:pt x="3826" y="7715"/>
                  </a:cubicBezTo>
                  <a:lnTo>
                    <a:pt x="3826" y="7715"/>
                  </a:lnTo>
                  <a:cubicBezTo>
                    <a:pt x="3826" y="7715"/>
                    <a:pt x="3826" y="7715"/>
                    <a:pt x="3826" y="7714"/>
                  </a:cubicBezTo>
                  <a:lnTo>
                    <a:pt x="3826" y="7714"/>
                  </a:lnTo>
                  <a:cubicBezTo>
                    <a:pt x="3826" y="7715"/>
                    <a:pt x="3826" y="7715"/>
                    <a:pt x="3826" y="7715"/>
                  </a:cubicBezTo>
                  <a:lnTo>
                    <a:pt x="3826" y="7715"/>
                  </a:lnTo>
                  <a:cubicBezTo>
                    <a:pt x="3801" y="7710"/>
                    <a:pt x="3775" y="7703"/>
                    <a:pt x="3749" y="7696"/>
                  </a:cubicBezTo>
                  <a:cubicBezTo>
                    <a:pt x="3742" y="7733"/>
                    <a:pt x="1614" y="11359"/>
                    <a:pt x="1663" y="11496"/>
                  </a:cubicBezTo>
                  <a:cubicBezTo>
                    <a:pt x="1329" y="11983"/>
                    <a:pt x="703" y="12351"/>
                    <a:pt x="1" y="12750"/>
                  </a:cubicBezTo>
                  <a:cubicBezTo>
                    <a:pt x="6" y="12749"/>
                    <a:pt x="10" y="12749"/>
                    <a:pt x="15" y="12749"/>
                  </a:cubicBezTo>
                  <a:cubicBezTo>
                    <a:pt x="66" y="12749"/>
                    <a:pt x="71" y="12806"/>
                    <a:pt x="90" y="12806"/>
                  </a:cubicBezTo>
                  <a:cubicBezTo>
                    <a:pt x="95" y="12806"/>
                    <a:pt x="100" y="12803"/>
                    <a:pt x="107" y="12794"/>
                  </a:cubicBezTo>
                  <a:cubicBezTo>
                    <a:pt x="194" y="12847"/>
                    <a:pt x="278" y="12868"/>
                    <a:pt x="359" y="12868"/>
                  </a:cubicBezTo>
                  <a:cubicBezTo>
                    <a:pt x="710" y="12868"/>
                    <a:pt x="1013" y="12464"/>
                    <a:pt x="1334" y="12464"/>
                  </a:cubicBezTo>
                  <a:cubicBezTo>
                    <a:pt x="1362" y="12464"/>
                    <a:pt x="1391" y="12467"/>
                    <a:pt x="1419" y="12474"/>
                  </a:cubicBezTo>
                  <a:cubicBezTo>
                    <a:pt x="1642" y="12180"/>
                    <a:pt x="1848" y="11871"/>
                    <a:pt x="2036" y="11552"/>
                  </a:cubicBezTo>
                  <a:lnTo>
                    <a:pt x="2036" y="11552"/>
                  </a:lnTo>
                  <a:cubicBezTo>
                    <a:pt x="2036" y="11552"/>
                    <a:pt x="2036" y="11552"/>
                    <a:pt x="2036" y="11552"/>
                  </a:cubicBezTo>
                  <a:cubicBezTo>
                    <a:pt x="2042" y="11552"/>
                    <a:pt x="2759" y="10269"/>
                    <a:pt x="2757" y="10219"/>
                  </a:cubicBezTo>
                  <a:lnTo>
                    <a:pt x="2757" y="10219"/>
                  </a:lnTo>
                  <a:cubicBezTo>
                    <a:pt x="2687" y="10231"/>
                    <a:pt x="2703" y="10245"/>
                    <a:pt x="2698" y="10245"/>
                  </a:cubicBezTo>
                  <a:cubicBezTo>
                    <a:pt x="2695" y="10245"/>
                    <a:pt x="2687" y="10242"/>
                    <a:pt x="2660" y="10233"/>
                  </a:cubicBezTo>
                  <a:cubicBezTo>
                    <a:pt x="2727" y="10103"/>
                    <a:pt x="3017" y="10200"/>
                    <a:pt x="2827" y="10001"/>
                  </a:cubicBezTo>
                  <a:cubicBezTo>
                    <a:pt x="2783" y="9924"/>
                    <a:pt x="2595" y="9940"/>
                    <a:pt x="2655" y="9676"/>
                  </a:cubicBezTo>
                  <a:lnTo>
                    <a:pt x="2655" y="9676"/>
                  </a:lnTo>
                  <a:cubicBezTo>
                    <a:pt x="2987" y="9820"/>
                    <a:pt x="2678" y="9662"/>
                    <a:pt x="2952" y="10084"/>
                  </a:cubicBezTo>
                  <a:cubicBezTo>
                    <a:pt x="2913" y="9914"/>
                    <a:pt x="3145" y="9589"/>
                    <a:pt x="3193" y="9552"/>
                  </a:cubicBezTo>
                  <a:lnTo>
                    <a:pt x="3193" y="9552"/>
                  </a:lnTo>
                  <a:cubicBezTo>
                    <a:pt x="3197" y="9552"/>
                    <a:pt x="3200" y="9553"/>
                    <a:pt x="3202" y="9553"/>
                  </a:cubicBezTo>
                  <a:cubicBezTo>
                    <a:pt x="3203" y="9550"/>
                    <a:pt x="3202" y="9548"/>
                    <a:pt x="3200" y="9548"/>
                  </a:cubicBezTo>
                  <a:cubicBezTo>
                    <a:pt x="3199" y="9548"/>
                    <a:pt x="3197" y="9550"/>
                    <a:pt x="3193" y="9552"/>
                  </a:cubicBezTo>
                  <a:lnTo>
                    <a:pt x="3193" y="9552"/>
                  </a:lnTo>
                  <a:cubicBezTo>
                    <a:pt x="3184" y="9551"/>
                    <a:pt x="3172" y="9551"/>
                    <a:pt x="3164" y="9551"/>
                  </a:cubicBezTo>
                  <a:cubicBezTo>
                    <a:pt x="3152" y="9551"/>
                    <a:pt x="3148" y="9551"/>
                    <a:pt x="3165" y="9549"/>
                  </a:cubicBezTo>
                  <a:cubicBezTo>
                    <a:pt x="3175" y="9501"/>
                    <a:pt x="3179" y="9467"/>
                    <a:pt x="3175" y="9445"/>
                  </a:cubicBezTo>
                  <a:lnTo>
                    <a:pt x="3175" y="9445"/>
                  </a:lnTo>
                  <a:cubicBezTo>
                    <a:pt x="3209" y="9465"/>
                    <a:pt x="3240" y="9493"/>
                    <a:pt x="3228" y="9521"/>
                  </a:cubicBezTo>
                  <a:cubicBezTo>
                    <a:pt x="3227" y="9535"/>
                    <a:pt x="3227" y="9541"/>
                    <a:pt x="3227" y="9541"/>
                  </a:cubicBezTo>
                  <a:cubicBezTo>
                    <a:pt x="3229" y="9541"/>
                    <a:pt x="3245" y="9398"/>
                    <a:pt x="3262" y="9372"/>
                  </a:cubicBezTo>
                  <a:lnTo>
                    <a:pt x="3262" y="9372"/>
                  </a:lnTo>
                  <a:cubicBezTo>
                    <a:pt x="3268" y="9380"/>
                    <a:pt x="3274" y="9390"/>
                    <a:pt x="3281" y="9403"/>
                  </a:cubicBezTo>
                  <a:cubicBezTo>
                    <a:pt x="3277" y="9378"/>
                    <a:pt x="3272" y="9368"/>
                    <a:pt x="3268" y="9368"/>
                  </a:cubicBezTo>
                  <a:cubicBezTo>
                    <a:pt x="3266" y="9368"/>
                    <a:pt x="3264" y="9370"/>
                    <a:pt x="3262" y="9372"/>
                  </a:cubicBezTo>
                  <a:lnTo>
                    <a:pt x="3262" y="9372"/>
                  </a:lnTo>
                  <a:cubicBezTo>
                    <a:pt x="3248" y="9351"/>
                    <a:pt x="3239" y="9346"/>
                    <a:pt x="3234" y="9346"/>
                  </a:cubicBezTo>
                  <a:cubicBezTo>
                    <a:pt x="3229" y="9346"/>
                    <a:pt x="3227" y="9350"/>
                    <a:pt x="3227" y="9350"/>
                  </a:cubicBezTo>
                  <a:cubicBezTo>
                    <a:pt x="3227" y="9350"/>
                    <a:pt x="3231" y="9340"/>
                    <a:pt x="3235" y="9284"/>
                  </a:cubicBezTo>
                  <a:cubicBezTo>
                    <a:pt x="3184" y="9113"/>
                    <a:pt x="3288" y="8957"/>
                    <a:pt x="3429" y="8802"/>
                  </a:cubicBezTo>
                  <a:cubicBezTo>
                    <a:pt x="3446" y="8787"/>
                    <a:pt x="3464" y="8763"/>
                    <a:pt x="3488" y="8763"/>
                  </a:cubicBezTo>
                  <a:cubicBezTo>
                    <a:pt x="3516" y="8763"/>
                    <a:pt x="3551" y="8791"/>
                    <a:pt x="3603" y="8888"/>
                  </a:cubicBezTo>
                  <a:cubicBezTo>
                    <a:pt x="3565" y="8821"/>
                    <a:pt x="4661" y="6828"/>
                    <a:pt x="4918" y="6563"/>
                  </a:cubicBezTo>
                  <a:lnTo>
                    <a:pt x="4918" y="6563"/>
                  </a:lnTo>
                  <a:cubicBezTo>
                    <a:pt x="4913" y="6564"/>
                    <a:pt x="4908" y="6564"/>
                    <a:pt x="4903" y="6564"/>
                  </a:cubicBezTo>
                  <a:cubicBezTo>
                    <a:pt x="4837" y="6564"/>
                    <a:pt x="4795" y="6478"/>
                    <a:pt x="4781" y="6370"/>
                  </a:cubicBezTo>
                  <a:cubicBezTo>
                    <a:pt x="4686" y="6301"/>
                    <a:pt x="4732" y="6264"/>
                    <a:pt x="4765" y="6261"/>
                  </a:cubicBezTo>
                  <a:lnTo>
                    <a:pt x="4765" y="6261"/>
                  </a:lnTo>
                  <a:cubicBezTo>
                    <a:pt x="4767" y="6284"/>
                    <a:pt x="4777" y="6292"/>
                    <a:pt x="4790" y="6292"/>
                  </a:cubicBezTo>
                  <a:cubicBezTo>
                    <a:pt x="4820" y="6292"/>
                    <a:pt x="4869" y="6254"/>
                    <a:pt x="4903" y="6254"/>
                  </a:cubicBezTo>
                  <a:cubicBezTo>
                    <a:pt x="4908" y="6254"/>
                    <a:pt x="4913" y="6255"/>
                    <a:pt x="4918" y="6257"/>
                  </a:cubicBezTo>
                  <a:lnTo>
                    <a:pt x="4918" y="6257"/>
                  </a:lnTo>
                  <a:cubicBezTo>
                    <a:pt x="4914" y="6200"/>
                    <a:pt x="4934" y="6122"/>
                    <a:pt x="4901" y="6122"/>
                  </a:cubicBezTo>
                  <a:cubicBezTo>
                    <a:pt x="4886" y="6122"/>
                    <a:pt x="4859" y="6139"/>
                    <a:pt x="4813" y="6183"/>
                  </a:cubicBezTo>
                  <a:cubicBezTo>
                    <a:pt x="4856" y="6111"/>
                    <a:pt x="4890" y="6098"/>
                    <a:pt x="4928" y="6098"/>
                  </a:cubicBezTo>
                  <a:cubicBezTo>
                    <a:pt x="4952" y="6098"/>
                    <a:pt x="4977" y="6103"/>
                    <a:pt x="5007" y="6103"/>
                  </a:cubicBezTo>
                  <a:cubicBezTo>
                    <a:pt x="5047" y="6103"/>
                    <a:pt x="5096" y="6094"/>
                    <a:pt x="5161" y="6050"/>
                  </a:cubicBezTo>
                  <a:cubicBezTo>
                    <a:pt x="5124" y="6002"/>
                    <a:pt x="5840" y="4984"/>
                    <a:pt x="5824" y="4813"/>
                  </a:cubicBezTo>
                  <a:cubicBezTo>
                    <a:pt x="6367" y="4006"/>
                    <a:pt x="6360" y="2719"/>
                    <a:pt x="5861" y="1655"/>
                  </a:cubicBezTo>
                  <a:lnTo>
                    <a:pt x="5861" y="1655"/>
                  </a:lnTo>
                  <a:cubicBezTo>
                    <a:pt x="5860" y="1657"/>
                    <a:pt x="5858" y="1658"/>
                    <a:pt x="5856" y="1658"/>
                  </a:cubicBezTo>
                  <a:cubicBezTo>
                    <a:pt x="5766" y="1658"/>
                    <a:pt x="4890" y="1"/>
                    <a:pt x="479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92" name="Google Shape;14392;p57"/>
            <p:cNvSpPr/>
            <p:nvPr/>
          </p:nvSpPr>
          <p:spPr>
            <a:xfrm>
              <a:off x="4013075" y="1800775"/>
              <a:ext cx="172150" cy="10325"/>
            </a:xfrm>
            <a:custGeom>
              <a:avLst/>
              <a:gdLst/>
              <a:ahLst/>
              <a:cxnLst/>
              <a:rect l="l" t="t" r="r" b="b"/>
              <a:pathLst>
                <a:path w="6886" h="413" extrusionOk="0">
                  <a:moveTo>
                    <a:pt x="4530" y="107"/>
                  </a:moveTo>
                  <a:cubicBezTo>
                    <a:pt x="4532" y="107"/>
                    <a:pt x="4778" y="188"/>
                    <a:pt x="4778" y="188"/>
                  </a:cubicBezTo>
                  <a:cubicBezTo>
                    <a:pt x="4778" y="188"/>
                    <a:pt x="4777" y="188"/>
                    <a:pt x="4775" y="188"/>
                  </a:cubicBezTo>
                  <a:cubicBezTo>
                    <a:pt x="4748" y="188"/>
                    <a:pt x="4516" y="172"/>
                    <a:pt x="4516" y="172"/>
                  </a:cubicBezTo>
                  <a:cubicBezTo>
                    <a:pt x="4516" y="172"/>
                    <a:pt x="4528" y="107"/>
                    <a:pt x="4530" y="107"/>
                  </a:cubicBezTo>
                  <a:close/>
                  <a:moveTo>
                    <a:pt x="2708" y="0"/>
                  </a:moveTo>
                  <a:cubicBezTo>
                    <a:pt x="2613" y="0"/>
                    <a:pt x="492" y="0"/>
                    <a:pt x="399" y="5"/>
                  </a:cubicBezTo>
                  <a:cubicBezTo>
                    <a:pt x="471" y="49"/>
                    <a:pt x="499" y="109"/>
                    <a:pt x="489" y="202"/>
                  </a:cubicBezTo>
                  <a:cubicBezTo>
                    <a:pt x="457" y="202"/>
                    <a:pt x="304" y="144"/>
                    <a:pt x="223" y="144"/>
                  </a:cubicBezTo>
                  <a:cubicBezTo>
                    <a:pt x="314" y="335"/>
                    <a:pt x="292" y="378"/>
                    <a:pt x="236" y="378"/>
                  </a:cubicBezTo>
                  <a:cubicBezTo>
                    <a:pt x="190" y="378"/>
                    <a:pt x="123" y="350"/>
                    <a:pt x="74" y="350"/>
                  </a:cubicBezTo>
                  <a:cubicBezTo>
                    <a:pt x="40" y="350"/>
                    <a:pt x="14" y="364"/>
                    <a:pt x="12" y="411"/>
                  </a:cubicBezTo>
                  <a:cubicBezTo>
                    <a:pt x="0" y="412"/>
                    <a:pt x="1659" y="413"/>
                    <a:pt x="3305" y="413"/>
                  </a:cubicBezTo>
                  <a:cubicBezTo>
                    <a:pt x="4951" y="413"/>
                    <a:pt x="6585" y="412"/>
                    <a:pt x="6524" y="408"/>
                  </a:cubicBezTo>
                  <a:cubicBezTo>
                    <a:pt x="6591" y="408"/>
                    <a:pt x="6885" y="5"/>
                    <a:pt x="6883" y="3"/>
                  </a:cubicBezTo>
                  <a:cubicBezTo>
                    <a:pt x="6816" y="3"/>
                    <a:pt x="2896" y="5"/>
                    <a:pt x="2919" y="5"/>
                  </a:cubicBezTo>
                  <a:cubicBezTo>
                    <a:pt x="2979" y="21"/>
                    <a:pt x="2870" y="40"/>
                    <a:pt x="2882" y="61"/>
                  </a:cubicBezTo>
                  <a:cubicBezTo>
                    <a:pt x="2754" y="93"/>
                    <a:pt x="2928" y="170"/>
                    <a:pt x="2921" y="267"/>
                  </a:cubicBezTo>
                  <a:cubicBezTo>
                    <a:pt x="2838" y="183"/>
                    <a:pt x="2733" y="144"/>
                    <a:pt x="2664" y="144"/>
                  </a:cubicBezTo>
                  <a:cubicBezTo>
                    <a:pt x="2634" y="144"/>
                    <a:pt x="2611" y="151"/>
                    <a:pt x="2599" y="165"/>
                  </a:cubicBezTo>
                  <a:cubicBezTo>
                    <a:pt x="2617" y="98"/>
                    <a:pt x="2715" y="58"/>
                    <a:pt x="270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93" name="Google Shape;14393;p57"/>
            <p:cNvSpPr/>
            <p:nvPr/>
          </p:nvSpPr>
          <p:spPr>
            <a:xfrm>
              <a:off x="3766575" y="1926250"/>
              <a:ext cx="1125" cy="1350"/>
            </a:xfrm>
            <a:custGeom>
              <a:avLst/>
              <a:gdLst/>
              <a:ahLst/>
              <a:cxnLst/>
              <a:rect l="l" t="t" r="r" b="b"/>
              <a:pathLst>
                <a:path w="45" h="54" extrusionOk="0">
                  <a:moveTo>
                    <a:pt x="1" y="0"/>
                  </a:moveTo>
                  <a:lnTo>
                    <a:pt x="31" y="54"/>
                  </a:lnTo>
                  <a:cubicBezTo>
                    <a:pt x="33" y="42"/>
                    <a:pt x="40" y="30"/>
                    <a:pt x="45" y="21"/>
                  </a:cubicBezTo>
                  <a:cubicBezTo>
                    <a:pt x="45" y="21"/>
                    <a:pt x="1" y="0"/>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94" name="Google Shape;14394;p57"/>
            <p:cNvSpPr/>
            <p:nvPr/>
          </p:nvSpPr>
          <p:spPr>
            <a:xfrm>
              <a:off x="4027600" y="1629225"/>
              <a:ext cx="1300" cy="475"/>
            </a:xfrm>
            <a:custGeom>
              <a:avLst/>
              <a:gdLst/>
              <a:ahLst/>
              <a:cxnLst/>
              <a:rect l="l" t="t" r="r" b="b"/>
              <a:pathLst>
                <a:path w="52" h="19" extrusionOk="0">
                  <a:moveTo>
                    <a:pt x="43" y="0"/>
                  </a:moveTo>
                  <a:lnTo>
                    <a:pt x="1" y="19"/>
                  </a:lnTo>
                  <a:lnTo>
                    <a:pt x="52" y="19"/>
                  </a:lnTo>
                  <a:cubicBezTo>
                    <a:pt x="52" y="19"/>
                    <a:pt x="43" y="0"/>
                    <a:pt x="4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95" name="Google Shape;14395;p57"/>
            <p:cNvSpPr/>
            <p:nvPr/>
          </p:nvSpPr>
          <p:spPr>
            <a:xfrm>
              <a:off x="3680525" y="1656525"/>
              <a:ext cx="425" cy="600"/>
            </a:xfrm>
            <a:custGeom>
              <a:avLst/>
              <a:gdLst/>
              <a:ahLst/>
              <a:cxnLst/>
              <a:rect l="l" t="t" r="r" b="b"/>
              <a:pathLst>
                <a:path w="17" h="24" extrusionOk="0">
                  <a:moveTo>
                    <a:pt x="14" y="0"/>
                  </a:moveTo>
                  <a:cubicBezTo>
                    <a:pt x="14" y="0"/>
                    <a:pt x="0" y="23"/>
                    <a:pt x="0" y="23"/>
                  </a:cubicBezTo>
                  <a:cubicBezTo>
                    <a:pt x="7" y="21"/>
                    <a:pt x="12" y="21"/>
                    <a:pt x="16" y="17"/>
                  </a:cubicBezTo>
                  <a:cubicBezTo>
                    <a:pt x="16" y="12"/>
                    <a:pt x="14" y="7"/>
                    <a:pt x="1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96" name="Google Shape;14396;p57"/>
            <p:cNvSpPr/>
            <p:nvPr/>
          </p:nvSpPr>
          <p:spPr>
            <a:xfrm>
              <a:off x="4170300" y="1619425"/>
              <a:ext cx="11950" cy="10275"/>
            </a:xfrm>
            <a:custGeom>
              <a:avLst/>
              <a:gdLst/>
              <a:ahLst/>
              <a:cxnLst/>
              <a:rect l="l" t="t" r="r" b="b"/>
              <a:pathLst>
                <a:path w="478" h="411" extrusionOk="0">
                  <a:moveTo>
                    <a:pt x="244" y="1"/>
                  </a:moveTo>
                  <a:lnTo>
                    <a:pt x="244" y="1"/>
                  </a:lnTo>
                  <a:cubicBezTo>
                    <a:pt x="244" y="1"/>
                    <a:pt x="244" y="1"/>
                    <a:pt x="244" y="1"/>
                  </a:cubicBezTo>
                  <a:lnTo>
                    <a:pt x="244" y="1"/>
                  </a:lnTo>
                  <a:cubicBezTo>
                    <a:pt x="244" y="1"/>
                    <a:pt x="244" y="1"/>
                    <a:pt x="244" y="1"/>
                  </a:cubicBezTo>
                  <a:close/>
                  <a:moveTo>
                    <a:pt x="244" y="1"/>
                  </a:moveTo>
                  <a:lnTo>
                    <a:pt x="244" y="1"/>
                  </a:lnTo>
                  <a:cubicBezTo>
                    <a:pt x="239" y="3"/>
                    <a:pt x="77" y="5"/>
                    <a:pt x="77" y="5"/>
                  </a:cubicBezTo>
                  <a:cubicBezTo>
                    <a:pt x="114" y="73"/>
                    <a:pt x="133" y="122"/>
                    <a:pt x="186" y="122"/>
                  </a:cubicBezTo>
                  <a:cubicBezTo>
                    <a:pt x="190" y="122"/>
                    <a:pt x="194" y="122"/>
                    <a:pt x="198" y="121"/>
                  </a:cubicBezTo>
                  <a:lnTo>
                    <a:pt x="198" y="121"/>
                  </a:lnTo>
                  <a:cubicBezTo>
                    <a:pt x="295" y="226"/>
                    <a:pt x="119" y="365"/>
                    <a:pt x="0" y="411"/>
                  </a:cubicBezTo>
                  <a:cubicBezTo>
                    <a:pt x="0" y="411"/>
                    <a:pt x="473" y="411"/>
                    <a:pt x="476" y="406"/>
                  </a:cubicBezTo>
                  <a:cubicBezTo>
                    <a:pt x="476" y="406"/>
                    <a:pt x="476" y="406"/>
                    <a:pt x="476" y="406"/>
                  </a:cubicBezTo>
                  <a:cubicBezTo>
                    <a:pt x="478" y="406"/>
                    <a:pt x="244" y="9"/>
                    <a:pt x="24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97" name="Google Shape;14397;p57"/>
            <p:cNvSpPr/>
            <p:nvPr/>
          </p:nvSpPr>
          <p:spPr>
            <a:xfrm>
              <a:off x="4198050" y="1599250"/>
              <a:ext cx="20150" cy="23925"/>
            </a:xfrm>
            <a:custGeom>
              <a:avLst/>
              <a:gdLst/>
              <a:ahLst/>
              <a:cxnLst/>
              <a:rect l="l" t="t" r="r" b="b"/>
              <a:pathLst>
                <a:path w="806" h="957" extrusionOk="0">
                  <a:moveTo>
                    <a:pt x="326" y="921"/>
                  </a:moveTo>
                  <a:cubicBezTo>
                    <a:pt x="325" y="921"/>
                    <a:pt x="325" y="921"/>
                    <a:pt x="325" y="921"/>
                  </a:cubicBezTo>
                  <a:cubicBezTo>
                    <a:pt x="325" y="921"/>
                    <a:pt x="326" y="921"/>
                    <a:pt x="326" y="921"/>
                  </a:cubicBezTo>
                  <a:close/>
                  <a:moveTo>
                    <a:pt x="402" y="1"/>
                  </a:moveTo>
                  <a:lnTo>
                    <a:pt x="402" y="1"/>
                  </a:lnTo>
                  <a:cubicBezTo>
                    <a:pt x="258" y="24"/>
                    <a:pt x="108" y="54"/>
                    <a:pt x="1" y="205"/>
                  </a:cubicBezTo>
                  <a:cubicBezTo>
                    <a:pt x="1" y="207"/>
                    <a:pt x="24" y="388"/>
                    <a:pt x="31" y="397"/>
                  </a:cubicBezTo>
                  <a:cubicBezTo>
                    <a:pt x="31" y="397"/>
                    <a:pt x="31" y="397"/>
                    <a:pt x="31" y="397"/>
                  </a:cubicBezTo>
                  <a:cubicBezTo>
                    <a:pt x="36" y="397"/>
                    <a:pt x="302" y="868"/>
                    <a:pt x="295" y="882"/>
                  </a:cubicBezTo>
                  <a:cubicBezTo>
                    <a:pt x="302" y="883"/>
                    <a:pt x="309" y="884"/>
                    <a:pt x="316" y="884"/>
                  </a:cubicBezTo>
                  <a:cubicBezTo>
                    <a:pt x="323" y="884"/>
                    <a:pt x="330" y="883"/>
                    <a:pt x="337" y="882"/>
                  </a:cubicBezTo>
                  <a:lnTo>
                    <a:pt x="337" y="882"/>
                  </a:lnTo>
                  <a:cubicBezTo>
                    <a:pt x="326" y="898"/>
                    <a:pt x="330" y="893"/>
                    <a:pt x="326" y="921"/>
                  </a:cubicBezTo>
                  <a:lnTo>
                    <a:pt x="326" y="921"/>
                  </a:lnTo>
                  <a:cubicBezTo>
                    <a:pt x="326" y="921"/>
                    <a:pt x="326" y="921"/>
                    <a:pt x="326" y="921"/>
                  </a:cubicBezTo>
                  <a:cubicBezTo>
                    <a:pt x="328" y="921"/>
                    <a:pt x="344" y="956"/>
                    <a:pt x="346" y="956"/>
                  </a:cubicBezTo>
                  <a:cubicBezTo>
                    <a:pt x="346" y="956"/>
                    <a:pt x="346" y="956"/>
                    <a:pt x="346" y="956"/>
                  </a:cubicBezTo>
                  <a:cubicBezTo>
                    <a:pt x="492" y="866"/>
                    <a:pt x="643" y="782"/>
                    <a:pt x="798" y="708"/>
                  </a:cubicBezTo>
                  <a:cubicBezTo>
                    <a:pt x="805" y="694"/>
                    <a:pt x="397" y="10"/>
                    <a:pt x="40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98" name="Google Shape;14398;p57"/>
            <p:cNvSpPr/>
            <p:nvPr/>
          </p:nvSpPr>
          <p:spPr>
            <a:xfrm>
              <a:off x="4175450" y="1614275"/>
              <a:ext cx="18575" cy="20825"/>
            </a:xfrm>
            <a:custGeom>
              <a:avLst/>
              <a:gdLst/>
              <a:ahLst/>
              <a:cxnLst/>
              <a:rect l="l" t="t" r="r" b="b"/>
              <a:pathLst>
                <a:path w="743" h="833" extrusionOk="0">
                  <a:moveTo>
                    <a:pt x="388" y="0"/>
                  </a:moveTo>
                  <a:cubicBezTo>
                    <a:pt x="388" y="0"/>
                    <a:pt x="388" y="0"/>
                    <a:pt x="388" y="0"/>
                  </a:cubicBezTo>
                  <a:cubicBezTo>
                    <a:pt x="263" y="63"/>
                    <a:pt x="134" y="111"/>
                    <a:pt x="2" y="148"/>
                  </a:cubicBezTo>
                  <a:lnTo>
                    <a:pt x="2" y="148"/>
                  </a:lnTo>
                  <a:cubicBezTo>
                    <a:pt x="2" y="148"/>
                    <a:pt x="2" y="148"/>
                    <a:pt x="1" y="148"/>
                  </a:cubicBezTo>
                  <a:cubicBezTo>
                    <a:pt x="1" y="148"/>
                    <a:pt x="1" y="148"/>
                    <a:pt x="1" y="149"/>
                  </a:cubicBezTo>
                  <a:cubicBezTo>
                    <a:pt x="1" y="149"/>
                    <a:pt x="2" y="148"/>
                    <a:pt x="2" y="148"/>
                  </a:cubicBezTo>
                  <a:lnTo>
                    <a:pt x="2" y="148"/>
                  </a:lnTo>
                  <a:cubicBezTo>
                    <a:pt x="9" y="153"/>
                    <a:pt x="33" y="204"/>
                    <a:pt x="35" y="204"/>
                  </a:cubicBezTo>
                  <a:cubicBezTo>
                    <a:pt x="36" y="204"/>
                    <a:pt x="36" y="203"/>
                    <a:pt x="36" y="202"/>
                  </a:cubicBezTo>
                  <a:lnTo>
                    <a:pt x="36" y="202"/>
                  </a:lnTo>
                  <a:cubicBezTo>
                    <a:pt x="38" y="205"/>
                    <a:pt x="94" y="206"/>
                    <a:pt x="158" y="206"/>
                  </a:cubicBezTo>
                  <a:cubicBezTo>
                    <a:pt x="242" y="206"/>
                    <a:pt x="338" y="204"/>
                    <a:pt x="339" y="204"/>
                  </a:cubicBezTo>
                  <a:lnTo>
                    <a:pt x="339" y="204"/>
                  </a:lnTo>
                  <a:cubicBezTo>
                    <a:pt x="448" y="211"/>
                    <a:pt x="550" y="302"/>
                    <a:pt x="546" y="411"/>
                  </a:cubicBezTo>
                  <a:cubicBezTo>
                    <a:pt x="546" y="524"/>
                    <a:pt x="458" y="619"/>
                    <a:pt x="344" y="626"/>
                  </a:cubicBezTo>
                  <a:lnTo>
                    <a:pt x="344" y="626"/>
                  </a:lnTo>
                  <a:cubicBezTo>
                    <a:pt x="344" y="626"/>
                    <a:pt x="308" y="621"/>
                    <a:pt x="288" y="621"/>
                  </a:cubicBezTo>
                  <a:cubicBezTo>
                    <a:pt x="281" y="621"/>
                    <a:pt x="276" y="622"/>
                    <a:pt x="277" y="624"/>
                  </a:cubicBezTo>
                  <a:cubicBezTo>
                    <a:pt x="276" y="623"/>
                    <a:pt x="276" y="623"/>
                    <a:pt x="276" y="623"/>
                  </a:cubicBezTo>
                  <a:lnTo>
                    <a:pt x="276" y="623"/>
                  </a:lnTo>
                  <a:cubicBezTo>
                    <a:pt x="275" y="623"/>
                    <a:pt x="390" y="826"/>
                    <a:pt x="388" y="833"/>
                  </a:cubicBezTo>
                  <a:cubicBezTo>
                    <a:pt x="511" y="775"/>
                    <a:pt x="629" y="707"/>
                    <a:pt x="743" y="631"/>
                  </a:cubicBezTo>
                  <a:cubicBezTo>
                    <a:pt x="743" y="629"/>
                    <a:pt x="397" y="0"/>
                    <a:pt x="38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399" name="Google Shape;14399;p57"/>
            <p:cNvSpPr/>
            <p:nvPr/>
          </p:nvSpPr>
          <p:spPr>
            <a:xfrm>
              <a:off x="4119875" y="1473850"/>
              <a:ext cx="79650" cy="115700"/>
            </a:xfrm>
            <a:custGeom>
              <a:avLst/>
              <a:gdLst/>
              <a:ahLst/>
              <a:cxnLst/>
              <a:rect l="l" t="t" r="r" b="b"/>
              <a:pathLst>
                <a:path w="3186" h="4628" extrusionOk="0">
                  <a:moveTo>
                    <a:pt x="2115" y="2560"/>
                  </a:moveTo>
                  <a:cubicBezTo>
                    <a:pt x="2115" y="2560"/>
                    <a:pt x="2115" y="2560"/>
                    <a:pt x="2115" y="2560"/>
                  </a:cubicBezTo>
                  <a:lnTo>
                    <a:pt x="2115" y="2560"/>
                  </a:lnTo>
                  <a:cubicBezTo>
                    <a:pt x="2115" y="2560"/>
                    <a:pt x="2115" y="2560"/>
                    <a:pt x="2115" y="2560"/>
                  </a:cubicBezTo>
                  <a:close/>
                  <a:moveTo>
                    <a:pt x="2448" y="3141"/>
                  </a:moveTo>
                  <a:cubicBezTo>
                    <a:pt x="2457" y="3157"/>
                    <a:pt x="2462" y="3165"/>
                    <a:pt x="2463" y="3165"/>
                  </a:cubicBezTo>
                  <a:cubicBezTo>
                    <a:pt x="2463" y="3165"/>
                    <a:pt x="2463" y="3165"/>
                    <a:pt x="2463" y="3165"/>
                  </a:cubicBezTo>
                  <a:cubicBezTo>
                    <a:pt x="2462" y="3154"/>
                    <a:pt x="2456" y="3147"/>
                    <a:pt x="2448" y="3141"/>
                  </a:cubicBezTo>
                  <a:close/>
                  <a:moveTo>
                    <a:pt x="2487" y="3170"/>
                  </a:moveTo>
                  <a:lnTo>
                    <a:pt x="2487" y="3170"/>
                  </a:lnTo>
                  <a:cubicBezTo>
                    <a:pt x="2487" y="3170"/>
                    <a:pt x="2487" y="3171"/>
                    <a:pt x="2488" y="3172"/>
                  </a:cubicBezTo>
                  <a:lnTo>
                    <a:pt x="2488" y="3172"/>
                  </a:lnTo>
                  <a:cubicBezTo>
                    <a:pt x="2488" y="3172"/>
                    <a:pt x="2488" y="3172"/>
                    <a:pt x="2488" y="3172"/>
                  </a:cubicBezTo>
                  <a:cubicBezTo>
                    <a:pt x="2487" y="3171"/>
                    <a:pt x="2487" y="3170"/>
                    <a:pt x="2487" y="3170"/>
                  </a:cubicBezTo>
                  <a:close/>
                  <a:moveTo>
                    <a:pt x="492" y="0"/>
                  </a:moveTo>
                  <a:lnTo>
                    <a:pt x="492" y="0"/>
                  </a:lnTo>
                  <a:cubicBezTo>
                    <a:pt x="504" y="91"/>
                    <a:pt x="476" y="128"/>
                    <a:pt x="492" y="139"/>
                  </a:cubicBezTo>
                  <a:cubicBezTo>
                    <a:pt x="325" y="160"/>
                    <a:pt x="163" y="195"/>
                    <a:pt x="1" y="241"/>
                  </a:cubicBezTo>
                  <a:cubicBezTo>
                    <a:pt x="288" y="492"/>
                    <a:pt x="487" y="795"/>
                    <a:pt x="678" y="1060"/>
                  </a:cubicBezTo>
                  <a:cubicBezTo>
                    <a:pt x="671" y="1115"/>
                    <a:pt x="2694" y="4604"/>
                    <a:pt x="2729" y="4627"/>
                  </a:cubicBezTo>
                  <a:cubicBezTo>
                    <a:pt x="2861" y="4593"/>
                    <a:pt x="3007" y="4481"/>
                    <a:pt x="3186" y="4470"/>
                  </a:cubicBezTo>
                  <a:cubicBezTo>
                    <a:pt x="3166" y="4445"/>
                    <a:pt x="2512" y="3230"/>
                    <a:pt x="2488" y="3172"/>
                  </a:cubicBezTo>
                  <a:lnTo>
                    <a:pt x="2488" y="3172"/>
                  </a:lnTo>
                  <a:cubicBezTo>
                    <a:pt x="2469" y="3196"/>
                    <a:pt x="2397" y="3251"/>
                    <a:pt x="2390" y="3251"/>
                  </a:cubicBezTo>
                  <a:cubicBezTo>
                    <a:pt x="2389" y="3251"/>
                    <a:pt x="2390" y="3250"/>
                    <a:pt x="2393" y="3246"/>
                  </a:cubicBezTo>
                  <a:cubicBezTo>
                    <a:pt x="2341" y="3232"/>
                    <a:pt x="2304" y="3104"/>
                    <a:pt x="2347" y="3104"/>
                  </a:cubicBezTo>
                  <a:cubicBezTo>
                    <a:pt x="2347" y="3104"/>
                    <a:pt x="2348" y="3104"/>
                    <a:pt x="2349" y="3104"/>
                  </a:cubicBezTo>
                  <a:cubicBezTo>
                    <a:pt x="2354" y="3134"/>
                    <a:pt x="2419" y="3123"/>
                    <a:pt x="2448" y="3141"/>
                  </a:cubicBezTo>
                  <a:lnTo>
                    <a:pt x="2448" y="3141"/>
                  </a:lnTo>
                  <a:cubicBezTo>
                    <a:pt x="2387" y="3037"/>
                    <a:pt x="2148" y="2626"/>
                    <a:pt x="2124" y="2626"/>
                  </a:cubicBezTo>
                  <a:cubicBezTo>
                    <a:pt x="2122" y="2626"/>
                    <a:pt x="2121" y="2628"/>
                    <a:pt x="2122" y="2631"/>
                  </a:cubicBezTo>
                  <a:cubicBezTo>
                    <a:pt x="2120" y="2630"/>
                    <a:pt x="2117" y="2629"/>
                    <a:pt x="2114" y="2629"/>
                  </a:cubicBezTo>
                  <a:cubicBezTo>
                    <a:pt x="2099" y="2629"/>
                    <a:pt x="2077" y="2653"/>
                    <a:pt x="2067" y="2653"/>
                  </a:cubicBezTo>
                  <a:cubicBezTo>
                    <a:pt x="2061" y="2653"/>
                    <a:pt x="2060" y="2642"/>
                    <a:pt x="2071" y="2604"/>
                  </a:cubicBezTo>
                  <a:cubicBezTo>
                    <a:pt x="2071" y="2600"/>
                    <a:pt x="2072" y="2598"/>
                    <a:pt x="2074" y="2598"/>
                  </a:cubicBezTo>
                  <a:cubicBezTo>
                    <a:pt x="2077" y="2598"/>
                    <a:pt x="2083" y="2606"/>
                    <a:pt x="2090" y="2606"/>
                  </a:cubicBezTo>
                  <a:cubicBezTo>
                    <a:pt x="2098" y="2606"/>
                    <a:pt x="2107" y="2597"/>
                    <a:pt x="2115" y="2560"/>
                  </a:cubicBezTo>
                  <a:lnTo>
                    <a:pt x="2115" y="2560"/>
                  </a:lnTo>
                  <a:cubicBezTo>
                    <a:pt x="2114" y="2561"/>
                    <a:pt x="2114" y="2561"/>
                    <a:pt x="2114" y="2561"/>
                  </a:cubicBezTo>
                  <a:cubicBezTo>
                    <a:pt x="2082" y="2561"/>
                    <a:pt x="1104" y="825"/>
                    <a:pt x="1130" y="788"/>
                  </a:cubicBezTo>
                  <a:cubicBezTo>
                    <a:pt x="981" y="610"/>
                    <a:pt x="868" y="387"/>
                    <a:pt x="708" y="267"/>
                  </a:cubicBezTo>
                  <a:cubicBezTo>
                    <a:pt x="732" y="265"/>
                    <a:pt x="694" y="221"/>
                    <a:pt x="669" y="221"/>
                  </a:cubicBezTo>
                  <a:cubicBezTo>
                    <a:pt x="667" y="221"/>
                    <a:pt x="666" y="221"/>
                    <a:pt x="664" y="221"/>
                  </a:cubicBezTo>
                  <a:lnTo>
                    <a:pt x="664" y="221"/>
                  </a:lnTo>
                  <a:cubicBezTo>
                    <a:pt x="674" y="202"/>
                    <a:pt x="679" y="181"/>
                    <a:pt x="678" y="160"/>
                  </a:cubicBezTo>
                  <a:lnTo>
                    <a:pt x="678" y="160"/>
                  </a:lnTo>
                  <a:cubicBezTo>
                    <a:pt x="677" y="160"/>
                    <a:pt x="676" y="160"/>
                    <a:pt x="675" y="160"/>
                  </a:cubicBezTo>
                  <a:cubicBezTo>
                    <a:pt x="607" y="160"/>
                    <a:pt x="575" y="55"/>
                    <a:pt x="49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00" name="Google Shape;14400;p57"/>
            <p:cNvSpPr/>
            <p:nvPr/>
          </p:nvSpPr>
          <p:spPr>
            <a:xfrm>
              <a:off x="4098200" y="1457150"/>
              <a:ext cx="27675" cy="17425"/>
            </a:xfrm>
            <a:custGeom>
              <a:avLst/>
              <a:gdLst/>
              <a:ahLst/>
              <a:cxnLst/>
              <a:rect l="l" t="t" r="r" b="b"/>
              <a:pathLst>
                <a:path w="1107" h="697" extrusionOk="0">
                  <a:moveTo>
                    <a:pt x="343" y="316"/>
                  </a:moveTo>
                  <a:cubicBezTo>
                    <a:pt x="348" y="338"/>
                    <a:pt x="376" y="414"/>
                    <a:pt x="374" y="416"/>
                  </a:cubicBezTo>
                  <a:cubicBezTo>
                    <a:pt x="341" y="375"/>
                    <a:pt x="334" y="344"/>
                    <a:pt x="343" y="316"/>
                  </a:cubicBezTo>
                  <a:close/>
                  <a:moveTo>
                    <a:pt x="539" y="356"/>
                  </a:moveTo>
                  <a:lnTo>
                    <a:pt x="539" y="356"/>
                  </a:lnTo>
                  <a:cubicBezTo>
                    <a:pt x="549" y="376"/>
                    <a:pt x="559" y="401"/>
                    <a:pt x="569" y="418"/>
                  </a:cubicBezTo>
                  <a:cubicBezTo>
                    <a:pt x="567" y="418"/>
                    <a:pt x="567" y="419"/>
                    <a:pt x="567" y="422"/>
                  </a:cubicBezTo>
                  <a:lnTo>
                    <a:pt x="567" y="422"/>
                  </a:lnTo>
                  <a:cubicBezTo>
                    <a:pt x="565" y="418"/>
                    <a:pt x="563" y="415"/>
                    <a:pt x="562" y="411"/>
                  </a:cubicBezTo>
                  <a:cubicBezTo>
                    <a:pt x="548" y="411"/>
                    <a:pt x="524" y="358"/>
                    <a:pt x="515" y="358"/>
                  </a:cubicBezTo>
                  <a:cubicBezTo>
                    <a:pt x="525" y="358"/>
                    <a:pt x="535" y="358"/>
                    <a:pt x="539" y="356"/>
                  </a:cubicBezTo>
                  <a:close/>
                  <a:moveTo>
                    <a:pt x="562" y="1"/>
                  </a:moveTo>
                  <a:cubicBezTo>
                    <a:pt x="501" y="28"/>
                    <a:pt x="483" y="75"/>
                    <a:pt x="518" y="121"/>
                  </a:cubicBezTo>
                  <a:cubicBezTo>
                    <a:pt x="546" y="201"/>
                    <a:pt x="584" y="224"/>
                    <a:pt x="625" y="224"/>
                  </a:cubicBezTo>
                  <a:cubicBezTo>
                    <a:pt x="678" y="224"/>
                    <a:pt x="736" y="184"/>
                    <a:pt x="783" y="184"/>
                  </a:cubicBezTo>
                  <a:cubicBezTo>
                    <a:pt x="819" y="184"/>
                    <a:pt x="848" y="208"/>
                    <a:pt x="863" y="295"/>
                  </a:cubicBezTo>
                  <a:cubicBezTo>
                    <a:pt x="833" y="247"/>
                    <a:pt x="801" y="229"/>
                    <a:pt x="768" y="229"/>
                  </a:cubicBezTo>
                  <a:cubicBezTo>
                    <a:pt x="698" y="229"/>
                    <a:pt x="622" y="305"/>
                    <a:pt x="542" y="337"/>
                  </a:cubicBezTo>
                  <a:lnTo>
                    <a:pt x="542" y="337"/>
                  </a:lnTo>
                  <a:cubicBezTo>
                    <a:pt x="547" y="268"/>
                    <a:pt x="552" y="210"/>
                    <a:pt x="450" y="128"/>
                  </a:cubicBezTo>
                  <a:cubicBezTo>
                    <a:pt x="448" y="184"/>
                    <a:pt x="366" y="230"/>
                    <a:pt x="347" y="296"/>
                  </a:cubicBezTo>
                  <a:lnTo>
                    <a:pt x="347" y="296"/>
                  </a:lnTo>
                  <a:cubicBezTo>
                    <a:pt x="339" y="258"/>
                    <a:pt x="296" y="112"/>
                    <a:pt x="293" y="112"/>
                  </a:cubicBezTo>
                  <a:cubicBezTo>
                    <a:pt x="293" y="112"/>
                    <a:pt x="293" y="112"/>
                    <a:pt x="293" y="112"/>
                  </a:cubicBezTo>
                  <a:cubicBezTo>
                    <a:pt x="276" y="112"/>
                    <a:pt x="260" y="110"/>
                    <a:pt x="244" y="105"/>
                  </a:cubicBezTo>
                  <a:cubicBezTo>
                    <a:pt x="200" y="121"/>
                    <a:pt x="151" y="121"/>
                    <a:pt x="114" y="147"/>
                  </a:cubicBezTo>
                  <a:cubicBezTo>
                    <a:pt x="144" y="170"/>
                    <a:pt x="177" y="186"/>
                    <a:pt x="214" y="198"/>
                  </a:cubicBezTo>
                  <a:cubicBezTo>
                    <a:pt x="142" y="202"/>
                    <a:pt x="70" y="214"/>
                    <a:pt x="1" y="230"/>
                  </a:cubicBezTo>
                  <a:cubicBezTo>
                    <a:pt x="14" y="286"/>
                    <a:pt x="37" y="301"/>
                    <a:pt x="65" y="301"/>
                  </a:cubicBezTo>
                  <a:cubicBezTo>
                    <a:pt x="97" y="301"/>
                    <a:pt x="135" y="283"/>
                    <a:pt x="174" y="283"/>
                  </a:cubicBezTo>
                  <a:cubicBezTo>
                    <a:pt x="193" y="283"/>
                    <a:pt x="212" y="287"/>
                    <a:pt x="230" y="300"/>
                  </a:cubicBezTo>
                  <a:cubicBezTo>
                    <a:pt x="188" y="314"/>
                    <a:pt x="149" y="327"/>
                    <a:pt x="112" y="348"/>
                  </a:cubicBezTo>
                  <a:cubicBezTo>
                    <a:pt x="302" y="448"/>
                    <a:pt x="483" y="564"/>
                    <a:pt x="652" y="696"/>
                  </a:cubicBezTo>
                  <a:cubicBezTo>
                    <a:pt x="786" y="578"/>
                    <a:pt x="939" y="483"/>
                    <a:pt x="1106" y="416"/>
                  </a:cubicBezTo>
                  <a:cubicBezTo>
                    <a:pt x="946" y="256"/>
                    <a:pt x="763" y="130"/>
                    <a:pt x="56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01" name="Google Shape;14401;p57"/>
            <p:cNvSpPr/>
            <p:nvPr/>
          </p:nvSpPr>
          <p:spPr>
            <a:xfrm>
              <a:off x="4139475" y="1650950"/>
              <a:ext cx="1050" cy="2750"/>
            </a:xfrm>
            <a:custGeom>
              <a:avLst/>
              <a:gdLst/>
              <a:ahLst/>
              <a:cxnLst/>
              <a:rect l="l" t="t" r="r" b="b"/>
              <a:pathLst>
                <a:path w="42" h="110" extrusionOk="0">
                  <a:moveTo>
                    <a:pt x="2" y="1"/>
                  </a:moveTo>
                  <a:cubicBezTo>
                    <a:pt x="0" y="1"/>
                    <a:pt x="2" y="87"/>
                    <a:pt x="2" y="87"/>
                  </a:cubicBezTo>
                  <a:cubicBezTo>
                    <a:pt x="7" y="93"/>
                    <a:pt x="14" y="100"/>
                    <a:pt x="21" y="110"/>
                  </a:cubicBezTo>
                  <a:cubicBezTo>
                    <a:pt x="21" y="110"/>
                    <a:pt x="42" y="1"/>
                    <a:pt x="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02" name="Google Shape;14402;p57"/>
            <p:cNvSpPr/>
            <p:nvPr/>
          </p:nvSpPr>
          <p:spPr>
            <a:xfrm>
              <a:off x="4032775" y="1619425"/>
              <a:ext cx="10500" cy="3925"/>
            </a:xfrm>
            <a:custGeom>
              <a:avLst/>
              <a:gdLst/>
              <a:ahLst/>
              <a:cxnLst/>
              <a:rect l="l" t="t" r="r" b="b"/>
              <a:pathLst>
                <a:path w="420" h="157" extrusionOk="0">
                  <a:moveTo>
                    <a:pt x="12" y="1"/>
                  </a:moveTo>
                  <a:cubicBezTo>
                    <a:pt x="0" y="80"/>
                    <a:pt x="122" y="156"/>
                    <a:pt x="250" y="156"/>
                  </a:cubicBezTo>
                  <a:cubicBezTo>
                    <a:pt x="299" y="156"/>
                    <a:pt x="349" y="145"/>
                    <a:pt x="392" y="119"/>
                  </a:cubicBezTo>
                  <a:cubicBezTo>
                    <a:pt x="376" y="35"/>
                    <a:pt x="385" y="10"/>
                    <a:pt x="420" y="3"/>
                  </a:cubicBezTo>
                  <a:cubicBezTo>
                    <a:pt x="418" y="3"/>
                    <a:pt x="14" y="3"/>
                    <a:pt x="1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03" name="Google Shape;14403;p57"/>
            <p:cNvSpPr/>
            <p:nvPr/>
          </p:nvSpPr>
          <p:spPr>
            <a:xfrm>
              <a:off x="4143750" y="1650950"/>
              <a:ext cx="3925" cy="875"/>
            </a:xfrm>
            <a:custGeom>
              <a:avLst/>
              <a:gdLst/>
              <a:ahLst/>
              <a:cxnLst/>
              <a:rect l="l" t="t" r="r" b="b"/>
              <a:pathLst>
                <a:path w="157" h="35" extrusionOk="0">
                  <a:moveTo>
                    <a:pt x="1" y="1"/>
                  </a:moveTo>
                  <a:cubicBezTo>
                    <a:pt x="30" y="25"/>
                    <a:pt x="57" y="35"/>
                    <a:pt x="81" y="35"/>
                  </a:cubicBezTo>
                  <a:cubicBezTo>
                    <a:pt x="109" y="35"/>
                    <a:pt x="134" y="22"/>
                    <a:pt x="15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04" name="Google Shape;14404;p57"/>
            <p:cNvSpPr/>
            <p:nvPr/>
          </p:nvSpPr>
          <p:spPr>
            <a:xfrm>
              <a:off x="4163750" y="1592800"/>
              <a:ext cx="19200" cy="20625"/>
            </a:xfrm>
            <a:custGeom>
              <a:avLst/>
              <a:gdLst/>
              <a:ahLst/>
              <a:cxnLst/>
              <a:rect l="l" t="t" r="r" b="b"/>
              <a:pathLst>
                <a:path w="768" h="825" extrusionOk="0">
                  <a:moveTo>
                    <a:pt x="326" y="1"/>
                  </a:moveTo>
                  <a:cubicBezTo>
                    <a:pt x="262" y="1"/>
                    <a:pt x="195" y="90"/>
                    <a:pt x="112" y="90"/>
                  </a:cubicBezTo>
                  <a:cubicBezTo>
                    <a:pt x="111" y="90"/>
                    <a:pt x="109" y="90"/>
                    <a:pt x="107" y="90"/>
                  </a:cubicBezTo>
                  <a:lnTo>
                    <a:pt x="107" y="90"/>
                  </a:lnTo>
                  <a:cubicBezTo>
                    <a:pt x="150" y="165"/>
                    <a:pt x="190" y="218"/>
                    <a:pt x="226" y="218"/>
                  </a:cubicBezTo>
                  <a:cubicBezTo>
                    <a:pt x="250" y="218"/>
                    <a:pt x="273" y="195"/>
                    <a:pt x="295" y="141"/>
                  </a:cubicBezTo>
                  <a:cubicBezTo>
                    <a:pt x="510" y="186"/>
                    <a:pt x="307" y="451"/>
                    <a:pt x="411" y="451"/>
                  </a:cubicBezTo>
                  <a:cubicBezTo>
                    <a:pt x="430" y="451"/>
                    <a:pt x="458" y="443"/>
                    <a:pt x="499" y="423"/>
                  </a:cubicBezTo>
                  <a:lnTo>
                    <a:pt x="499" y="423"/>
                  </a:lnTo>
                  <a:cubicBezTo>
                    <a:pt x="513" y="435"/>
                    <a:pt x="355" y="514"/>
                    <a:pt x="353" y="521"/>
                  </a:cubicBezTo>
                  <a:cubicBezTo>
                    <a:pt x="318" y="363"/>
                    <a:pt x="42" y="382"/>
                    <a:pt x="17" y="173"/>
                  </a:cubicBezTo>
                  <a:cubicBezTo>
                    <a:pt x="12" y="175"/>
                    <a:pt x="12" y="180"/>
                    <a:pt x="5" y="194"/>
                  </a:cubicBezTo>
                  <a:cubicBezTo>
                    <a:pt x="5" y="194"/>
                    <a:pt x="5" y="194"/>
                    <a:pt x="5" y="194"/>
                  </a:cubicBezTo>
                  <a:lnTo>
                    <a:pt x="5" y="194"/>
                  </a:lnTo>
                  <a:cubicBezTo>
                    <a:pt x="1" y="194"/>
                    <a:pt x="358" y="820"/>
                    <a:pt x="364" y="825"/>
                  </a:cubicBezTo>
                  <a:cubicBezTo>
                    <a:pt x="428" y="801"/>
                    <a:pt x="450" y="769"/>
                    <a:pt x="490" y="769"/>
                  </a:cubicBezTo>
                  <a:cubicBezTo>
                    <a:pt x="511" y="769"/>
                    <a:pt x="536" y="777"/>
                    <a:pt x="573" y="799"/>
                  </a:cubicBezTo>
                  <a:cubicBezTo>
                    <a:pt x="573" y="762"/>
                    <a:pt x="571" y="723"/>
                    <a:pt x="564" y="683"/>
                  </a:cubicBezTo>
                  <a:cubicBezTo>
                    <a:pt x="525" y="681"/>
                    <a:pt x="524" y="665"/>
                    <a:pt x="572" y="628"/>
                  </a:cubicBezTo>
                  <a:lnTo>
                    <a:pt x="572" y="628"/>
                  </a:lnTo>
                  <a:cubicBezTo>
                    <a:pt x="569" y="639"/>
                    <a:pt x="575" y="683"/>
                    <a:pt x="573" y="683"/>
                  </a:cubicBezTo>
                  <a:cubicBezTo>
                    <a:pt x="638" y="692"/>
                    <a:pt x="703" y="699"/>
                    <a:pt x="768" y="702"/>
                  </a:cubicBezTo>
                  <a:cubicBezTo>
                    <a:pt x="763" y="692"/>
                    <a:pt x="448" y="155"/>
                    <a:pt x="450" y="150"/>
                  </a:cubicBezTo>
                  <a:lnTo>
                    <a:pt x="450" y="150"/>
                  </a:lnTo>
                  <a:cubicBezTo>
                    <a:pt x="441" y="152"/>
                    <a:pt x="434" y="157"/>
                    <a:pt x="427" y="162"/>
                  </a:cubicBezTo>
                  <a:cubicBezTo>
                    <a:pt x="425" y="150"/>
                    <a:pt x="427" y="136"/>
                    <a:pt x="432" y="124"/>
                  </a:cubicBezTo>
                  <a:cubicBezTo>
                    <a:pt x="413" y="85"/>
                    <a:pt x="390" y="48"/>
                    <a:pt x="364" y="13"/>
                  </a:cubicBezTo>
                  <a:cubicBezTo>
                    <a:pt x="352" y="4"/>
                    <a:pt x="339" y="1"/>
                    <a:pt x="32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05" name="Google Shape;14405;p57"/>
            <p:cNvSpPr/>
            <p:nvPr/>
          </p:nvSpPr>
          <p:spPr>
            <a:xfrm>
              <a:off x="4166075" y="1627775"/>
              <a:ext cx="2000" cy="1925"/>
            </a:xfrm>
            <a:custGeom>
              <a:avLst/>
              <a:gdLst/>
              <a:ahLst/>
              <a:cxnLst/>
              <a:rect l="l" t="t" r="r" b="b"/>
              <a:pathLst>
                <a:path w="80" h="77" extrusionOk="0">
                  <a:moveTo>
                    <a:pt x="58" y="0"/>
                  </a:moveTo>
                  <a:cubicBezTo>
                    <a:pt x="42" y="28"/>
                    <a:pt x="23" y="54"/>
                    <a:pt x="0" y="77"/>
                  </a:cubicBezTo>
                  <a:lnTo>
                    <a:pt x="79" y="77"/>
                  </a:lnTo>
                  <a:cubicBezTo>
                    <a:pt x="79" y="75"/>
                    <a:pt x="58" y="0"/>
                    <a:pt x="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06" name="Google Shape;14406;p57"/>
            <p:cNvSpPr/>
            <p:nvPr/>
          </p:nvSpPr>
          <p:spPr>
            <a:xfrm>
              <a:off x="3787375" y="1951925"/>
              <a:ext cx="322050" cy="39650"/>
            </a:xfrm>
            <a:custGeom>
              <a:avLst/>
              <a:gdLst/>
              <a:ahLst/>
              <a:cxnLst/>
              <a:rect l="l" t="t" r="r" b="b"/>
              <a:pathLst>
                <a:path w="12882" h="1586" extrusionOk="0">
                  <a:moveTo>
                    <a:pt x="853" y="295"/>
                  </a:moveTo>
                  <a:cubicBezTo>
                    <a:pt x="852" y="295"/>
                    <a:pt x="852" y="295"/>
                    <a:pt x="852" y="295"/>
                  </a:cubicBezTo>
                  <a:cubicBezTo>
                    <a:pt x="852" y="296"/>
                    <a:pt x="853" y="298"/>
                    <a:pt x="854" y="299"/>
                  </a:cubicBezTo>
                  <a:lnTo>
                    <a:pt x="854" y="299"/>
                  </a:lnTo>
                  <a:cubicBezTo>
                    <a:pt x="856" y="296"/>
                    <a:pt x="856" y="295"/>
                    <a:pt x="853" y="295"/>
                  </a:cubicBezTo>
                  <a:close/>
                  <a:moveTo>
                    <a:pt x="3059" y="1041"/>
                  </a:moveTo>
                  <a:lnTo>
                    <a:pt x="3059" y="1041"/>
                  </a:lnTo>
                  <a:cubicBezTo>
                    <a:pt x="3058" y="1041"/>
                    <a:pt x="3057" y="1041"/>
                    <a:pt x="3058" y="1042"/>
                  </a:cubicBezTo>
                  <a:lnTo>
                    <a:pt x="3058" y="1042"/>
                  </a:lnTo>
                  <a:cubicBezTo>
                    <a:pt x="3058" y="1041"/>
                    <a:pt x="3058" y="1041"/>
                    <a:pt x="3059" y="1041"/>
                  </a:cubicBezTo>
                  <a:close/>
                  <a:moveTo>
                    <a:pt x="7832" y="1043"/>
                  </a:moveTo>
                  <a:lnTo>
                    <a:pt x="7832" y="1043"/>
                  </a:lnTo>
                  <a:cubicBezTo>
                    <a:pt x="7833" y="1044"/>
                    <a:pt x="7834" y="1045"/>
                    <a:pt x="7836" y="1046"/>
                  </a:cubicBezTo>
                  <a:lnTo>
                    <a:pt x="7836" y="1046"/>
                  </a:lnTo>
                  <a:cubicBezTo>
                    <a:pt x="7852" y="1045"/>
                    <a:pt x="7854" y="1044"/>
                    <a:pt x="7832" y="1043"/>
                  </a:cubicBezTo>
                  <a:close/>
                  <a:moveTo>
                    <a:pt x="2551" y="1050"/>
                  </a:moveTo>
                  <a:lnTo>
                    <a:pt x="2551" y="1050"/>
                  </a:lnTo>
                  <a:cubicBezTo>
                    <a:pt x="2554" y="1050"/>
                    <a:pt x="2557" y="1050"/>
                    <a:pt x="2560" y="1050"/>
                  </a:cubicBezTo>
                  <a:cubicBezTo>
                    <a:pt x="2557" y="1050"/>
                    <a:pt x="2554" y="1050"/>
                    <a:pt x="2551" y="1050"/>
                  </a:cubicBezTo>
                  <a:close/>
                  <a:moveTo>
                    <a:pt x="2345" y="1055"/>
                  </a:moveTo>
                  <a:cubicBezTo>
                    <a:pt x="2365" y="1056"/>
                    <a:pt x="2374" y="1058"/>
                    <a:pt x="2376" y="1060"/>
                  </a:cubicBezTo>
                  <a:lnTo>
                    <a:pt x="2376" y="1060"/>
                  </a:lnTo>
                  <a:cubicBezTo>
                    <a:pt x="2366" y="1058"/>
                    <a:pt x="2355" y="1056"/>
                    <a:pt x="2345" y="1055"/>
                  </a:cubicBezTo>
                  <a:close/>
                  <a:moveTo>
                    <a:pt x="6818" y="1059"/>
                  </a:moveTo>
                  <a:cubicBezTo>
                    <a:pt x="6818" y="1059"/>
                    <a:pt x="6817" y="1059"/>
                    <a:pt x="6817" y="1060"/>
                  </a:cubicBezTo>
                  <a:cubicBezTo>
                    <a:pt x="6747" y="1062"/>
                    <a:pt x="6768" y="1063"/>
                    <a:pt x="6823" y="1064"/>
                  </a:cubicBezTo>
                  <a:lnTo>
                    <a:pt x="6823" y="1064"/>
                  </a:lnTo>
                  <a:cubicBezTo>
                    <a:pt x="6822" y="1061"/>
                    <a:pt x="6820" y="1059"/>
                    <a:pt x="6818" y="1059"/>
                  </a:cubicBezTo>
                  <a:close/>
                  <a:moveTo>
                    <a:pt x="12841" y="1053"/>
                  </a:moveTo>
                  <a:cubicBezTo>
                    <a:pt x="12832" y="1053"/>
                    <a:pt x="12819" y="1054"/>
                    <a:pt x="12800" y="1055"/>
                  </a:cubicBezTo>
                  <a:cubicBezTo>
                    <a:pt x="12795" y="1058"/>
                    <a:pt x="12790" y="1060"/>
                    <a:pt x="12785" y="1063"/>
                  </a:cubicBezTo>
                  <a:lnTo>
                    <a:pt x="12785" y="1063"/>
                  </a:lnTo>
                  <a:cubicBezTo>
                    <a:pt x="12788" y="1063"/>
                    <a:pt x="12791" y="1063"/>
                    <a:pt x="12794" y="1063"/>
                  </a:cubicBezTo>
                  <a:cubicBezTo>
                    <a:pt x="12804" y="1063"/>
                    <a:pt x="12814" y="1063"/>
                    <a:pt x="12823" y="1064"/>
                  </a:cubicBezTo>
                  <a:cubicBezTo>
                    <a:pt x="12824" y="1065"/>
                    <a:pt x="12826" y="1065"/>
                    <a:pt x="12828" y="1065"/>
                  </a:cubicBezTo>
                  <a:cubicBezTo>
                    <a:pt x="12844" y="1065"/>
                    <a:pt x="12882" y="1053"/>
                    <a:pt x="12841" y="1053"/>
                  </a:cubicBezTo>
                  <a:close/>
                  <a:moveTo>
                    <a:pt x="7113" y="1088"/>
                  </a:moveTo>
                  <a:lnTo>
                    <a:pt x="7113" y="1088"/>
                  </a:lnTo>
                  <a:cubicBezTo>
                    <a:pt x="7124" y="1089"/>
                    <a:pt x="7133" y="1090"/>
                    <a:pt x="7140" y="1090"/>
                  </a:cubicBezTo>
                  <a:lnTo>
                    <a:pt x="7140" y="1090"/>
                  </a:lnTo>
                  <a:cubicBezTo>
                    <a:pt x="7133" y="1092"/>
                    <a:pt x="7128" y="1093"/>
                    <a:pt x="7124" y="1093"/>
                  </a:cubicBezTo>
                  <a:cubicBezTo>
                    <a:pt x="7119" y="1093"/>
                    <a:pt x="7116" y="1091"/>
                    <a:pt x="7113" y="1088"/>
                  </a:cubicBezTo>
                  <a:close/>
                  <a:moveTo>
                    <a:pt x="2438" y="1088"/>
                  </a:moveTo>
                  <a:cubicBezTo>
                    <a:pt x="2457" y="1091"/>
                    <a:pt x="2465" y="1094"/>
                    <a:pt x="2451" y="1098"/>
                  </a:cubicBezTo>
                  <a:lnTo>
                    <a:pt x="2451" y="1098"/>
                  </a:lnTo>
                  <a:cubicBezTo>
                    <a:pt x="2447" y="1095"/>
                    <a:pt x="2443" y="1091"/>
                    <a:pt x="2438" y="1088"/>
                  </a:cubicBezTo>
                  <a:close/>
                  <a:moveTo>
                    <a:pt x="10904" y="1101"/>
                  </a:moveTo>
                  <a:cubicBezTo>
                    <a:pt x="10910" y="1110"/>
                    <a:pt x="10922" y="1118"/>
                    <a:pt x="10934" y="1129"/>
                  </a:cubicBezTo>
                  <a:cubicBezTo>
                    <a:pt x="10903" y="1119"/>
                    <a:pt x="10899" y="1110"/>
                    <a:pt x="10904" y="1101"/>
                  </a:cubicBezTo>
                  <a:close/>
                  <a:moveTo>
                    <a:pt x="12640" y="1090"/>
                  </a:moveTo>
                  <a:lnTo>
                    <a:pt x="12640" y="1090"/>
                  </a:lnTo>
                  <a:cubicBezTo>
                    <a:pt x="12592" y="1106"/>
                    <a:pt x="12550" y="1124"/>
                    <a:pt x="12527" y="1139"/>
                  </a:cubicBezTo>
                  <a:lnTo>
                    <a:pt x="12527" y="1139"/>
                  </a:lnTo>
                  <a:cubicBezTo>
                    <a:pt x="12535" y="1114"/>
                    <a:pt x="12576" y="1100"/>
                    <a:pt x="12640" y="1090"/>
                  </a:cubicBezTo>
                  <a:close/>
                  <a:moveTo>
                    <a:pt x="6302" y="1206"/>
                  </a:moveTo>
                  <a:lnTo>
                    <a:pt x="6302" y="1206"/>
                  </a:lnTo>
                  <a:cubicBezTo>
                    <a:pt x="6293" y="1207"/>
                    <a:pt x="6285" y="1212"/>
                    <a:pt x="6276" y="1221"/>
                  </a:cubicBezTo>
                  <a:lnTo>
                    <a:pt x="6276" y="1221"/>
                  </a:lnTo>
                  <a:cubicBezTo>
                    <a:pt x="6285" y="1217"/>
                    <a:pt x="6294" y="1213"/>
                    <a:pt x="6302" y="1206"/>
                  </a:cubicBezTo>
                  <a:close/>
                  <a:moveTo>
                    <a:pt x="7540" y="1271"/>
                  </a:moveTo>
                  <a:cubicBezTo>
                    <a:pt x="7503" y="1274"/>
                    <a:pt x="7486" y="1276"/>
                    <a:pt x="7478" y="1279"/>
                  </a:cubicBezTo>
                  <a:lnTo>
                    <a:pt x="7478" y="1279"/>
                  </a:lnTo>
                  <a:cubicBezTo>
                    <a:pt x="7488" y="1276"/>
                    <a:pt x="7506" y="1273"/>
                    <a:pt x="7540" y="1271"/>
                  </a:cubicBezTo>
                  <a:close/>
                  <a:moveTo>
                    <a:pt x="7435" y="1278"/>
                  </a:moveTo>
                  <a:lnTo>
                    <a:pt x="7435" y="1278"/>
                  </a:lnTo>
                  <a:cubicBezTo>
                    <a:pt x="7446" y="1279"/>
                    <a:pt x="7456" y="1279"/>
                    <a:pt x="7468" y="1279"/>
                  </a:cubicBezTo>
                  <a:cubicBezTo>
                    <a:pt x="7470" y="1279"/>
                    <a:pt x="7473" y="1279"/>
                    <a:pt x="7475" y="1279"/>
                  </a:cubicBezTo>
                  <a:lnTo>
                    <a:pt x="7475" y="1279"/>
                  </a:lnTo>
                  <a:cubicBezTo>
                    <a:pt x="7468" y="1282"/>
                    <a:pt x="7469" y="1283"/>
                    <a:pt x="7467" y="1283"/>
                  </a:cubicBezTo>
                  <a:cubicBezTo>
                    <a:pt x="7465" y="1283"/>
                    <a:pt x="7459" y="1281"/>
                    <a:pt x="7435" y="1278"/>
                  </a:cubicBezTo>
                  <a:close/>
                  <a:moveTo>
                    <a:pt x="7583" y="1265"/>
                  </a:moveTo>
                  <a:cubicBezTo>
                    <a:pt x="7593" y="1273"/>
                    <a:pt x="7603" y="1279"/>
                    <a:pt x="7613" y="1285"/>
                  </a:cubicBezTo>
                  <a:lnTo>
                    <a:pt x="7613" y="1285"/>
                  </a:lnTo>
                  <a:cubicBezTo>
                    <a:pt x="7490" y="1294"/>
                    <a:pt x="7545" y="1301"/>
                    <a:pt x="7422" y="1305"/>
                  </a:cubicBezTo>
                  <a:cubicBezTo>
                    <a:pt x="7493" y="1299"/>
                    <a:pt x="7450" y="1288"/>
                    <a:pt x="7475" y="1279"/>
                  </a:cubicBezTo>
                  <a:lnTo>
                    <a:pt x="7475" y="1279"/>
                  </a:lnTo>
                  <a:cubicBezTo>
                    <a:pt x="7512" y="1279"/>
                    <a:pt x="7552" y="1272"/>
                    <a:pt x="7583" y="1265"/>
                  </a:cubicBezTo>
                  <a:close/>
                  <a:moveTo>
                    <a:pt x="11385" y="1055"/>
                  </a:moveTo>
                  <a:cubicBezTo>
                    <a:pt x="11406" y="1055"/>
                    <a:pt x="11435" y="1063"/>
                    <a:pt x="11478" y="1083"/>
                  </a:cubicBezTo>
                  <a:cubicBezTo>
                    <a:pt x="11328" y="1171"/>
                    <a:pt x="11569" y="1324"/>
                    <a:pt x="11323" y="1382"/>
                  </a:cubicBezTo>
                  <a:cubicBezTo>
                    <a:pt x="11448" y="1302"/>
                    <a:pt x="11276" y="1055"/>
                    <a:pt x="11385" y="1055"/>
                  </a:cubicBezTo>
                  <a:close/>
                  <a:moveTo>
                    <a:pt x="5699" y="1298"/>
                  </a:moveTo>
                  <a:cubicBezTo>
                    <a:pt x="5740" y="1298"/>
                    <a:pt x="5745" y="1404"/>
                    <a:pt x="5762" y="1517"/>
                  </a:cubicBezTo>
                  <a:lnTo>
                    <a:pt x="5762" y="1517"/>
                  </a:lnTo>
                  <a:cubicBezTo>
                    <a:pt x="5654" y="1497"/>
                    <a:pt x="5541" y="1477"/>
                    <a:pt x="5553" y="1475"/>
                  </a:cubicBezTo>
                  <a:cubicBezTo>
                    <a:pt x="5628" y="1346"/>
                    <a:pt x="5672" y="1298"/>
                    <a:pt x="5699" y="1298"/>
                  </a:cubicBezTo>
                  <a:close/>
                  <a:moveTo>
                    <a:pt x="7577" y="1565"/>
                  </a:moveTo>
                  <a:cubicBezTo>
                    <a:pt x="7577" y="1566"/>
                    <a:pt x="7576" y="1566"/>
                    <a:pt x="7575" y="1566"/>
                  </a:cubicBezTo>
                  <a:cubicBezTo>
                    <a:pt x="7575" y="1566"/>
                    <a:pt x="7574" y="1566"/>
                    <a:pt x="7573" y="1565"/>
                  </a:cubicBezTo>
                  <a:lnTo>
                    <a:pt x="7573" y="1565"/>
                  </a:lnTo>
                  <a:cubicBezTo>
                    <a:pt x="7575" y="1565"/>
                    <a:pt x="7577" y="1565"/>
                    <a:pt x="7577" y="1565"/>
                  </a:cubicBezTo>
                  <a:close/>
                  <a:moveTo>
                    <a:pt x="7621" y="1290"/>
                  </a:moveTo>
                  <a:cubicBezTo>
                    <a:pt x="7776" y="1379"/>
                    <a:pt x="7902" y="1305"/>
                    <a:pt x="7871" y="1458"/>
                  </a:cubicBezTo>
                  <a:cubicBezTo>
                    <a:pt x="7857" y="1505"/>
                    <a:pt x="7871" y="1568"/>
                    <a:pt x="7829" y="1568"/>
                  </a:cubicBezTo>
                  <a:cubicBezTo>
                    <a:pt x="7801" y="1568"/>
                    <a:pt x="7750" y="1542"/>
                    <a:pt x="7653" y="1470"/>
                  </a:cubicBezTo>
                  <a:cubicBezTo>
                    <a:pt x="7640" y="1469"/>
                    <a:pt x="7629" y="1468"/>
                    <a:pt x="7621" y="1468"/>
                  </a:cubicBezTo>
                  <a:cubicBezTo>
                    <a:pt x="7543" y="1468"/>
                    <a:pt x="7647" y="1519"/>
                    <a:pt x="7571" y="1565"/>
                  </a:cubicBezTo>
                  <a:lnTo>
                    <a:pt x="7571" y="1565"/>
                  </a:lnTo>
                  <a:cubicBezTo>
                    <a:pt x="7553" y="1555"/>
                    <a:pt x="7498" y="1506"/>
                    <a:pt x="7391" y="1506"/>
                  </a:cubicBezTo>
                  <a:cubicBezTo>
                    <a:pt x="7380" y="1506"/>
                    <a:pt x="7368" y="1506"/>
                    <a:pt x="7357" y="1507"/>
                  </a:cubicBezTo>
                  <a:cubicBezTo>
                    <a:pt x="7293" y="1411"/>
                    <a:pt x="7527" y="1403"/>
                    <a:pt x="7621" y="1290"/>
                  </a:cubicBezTo>
                  <a:close/>
                  <a:moveTo>
                    <a:pt x="5764" y="1574"/>
                  </a:moveTo>
                  <a:cubicBezTo>
                    <a:pt x="5762" y="1578"/>
                    <a:pt x="5766" y="1581"/>
                    <a:pt x="5776" y="1581"/>
                  </a:cubicBezTo>
                  <a:cubicBezTo>
                    <a:pt x="5778" y="1580"/>
                    <a:pt x="5780" y="1579"/>
                    <a:pt x="5780" y="1579"/>
                  </a:cubicBezTo>
                  <a:lnTo>
                    <a:pt x="5780" y="1579"/>
                  </a:lnTo>
                  <a:cubicBezTo>
                    <a:pt x="5778" y="1579"/>
                    <a:pt x="5775" y="1579"/>
                    <a:pt x="5773" y="1579"/>
                  </a:cubicBezTo>
                  <a:cubicBezTo>
                    <a:pt x="5773" y="1578"/>
                    <a:pt x="5773" y="1576"/>
                    <a:pt x="5772" y="1575"/>
                  </a:cubicBezTo>
                  <a:lnTo>
                    <a:pt x="5772" y="1575"/>
                  </a:lnTo>
                  <a:cubicBezTo>
                    <a:pt x="5770" y="1574"/>
                    <a:pt x="5768" y="1574"/>
                    <a:pt x="5764" y="1574"/>
                  </a:cubicBezTo>
                  <a:close/>
                  <a:moveTo>
                    <a:pt x="390" y="1"/>
                  </a:moveTo>
                  <a:cubicBezTo>
                    <a:pt x="311" y="1"/>
                    <a:pt x="203" y="69"/>
                    <a:pt x="154" y="116"/>
                  </a:cubicBezTo>
                  <a:cubicBezTo>
                    <a:pt x="162" y="128"/>
                    <a:pt x="168" y="140"/>
                    <a:pt x="198" y="140"/>
                  </a:cubicBezTo>
                  <a:cubicBezTo>
                    <a:pt x="208" y="140"/>
                    <a:pt x="222" y="138"/>
                    <a:pt x="240" y="135"/>
                  </a:cubicBezTo>
                  <a:lnTo>
                    <a:pt x="240" y="135"/>
                  </a:lnTo>
                  <a:cubicBezTo>
                    <a:pt x="89" y="183"/>
                    <a:pt x="135" y="225"/>
                    <a:pt x="1" y="237"/>
                  </a:cubicBezTo>
                  <a:cubicBezTo>
                    <a:pt x="885" y="1057"/>
                    <a:pt x="1961" y="1570"/>
                    <a:pt x="2929" y="1570"/>
                  </a:cubicBezTo>
                  <a:cubicBezTo>
                    <a:pt x="2946" y="1570"/>
                    <a:pt x="2963" y="1570"/>
                    <a:pt x="2980" y="1570"/>
                  </a:cubicBezTo>
                  <a:cubicBezTo>
                    <a:pt x="2990" y="1569"/>
                    <a:pt x="3017" y="1569"/>
                    <a:pt x="3059" y="1569"/>
                  </a:cubicBezTo>
                  <a:cubicBezTo>
                    <a:pt x="3430" y="1569"/>
                    <a:pt x="4920" y="1586"/>
                    <a:pt x="5043" y="1586"/>
                  </a:cubicBezTo>
                  <a:cubicBezTo>
                    <a:pt x="5078" y="1493"/>
                    <a:pt x="5152" y="1417"/>
                    <a:pt x="5247" y="1377"/>
                  </a:cubicBezTo>
                  <a:cubicBezTo>
                    <a:pt x="5248" y="1370"/>
                    <a:pt x="5250" y="1367"/>
                    <a:pt x="5253" y="1367"/>
                  </a:cubicBezTo>
                  <a:cubicBezTo>
                    <a:pt x="5274" y="1367"/>
                    <a:pt x="5356" y="1538"/>
                    <a:pt x="5452" y="1538"/>
                  </a:cubicBezTo>
                  <a:cubicBezTo>
                    <a:pt x="5473" y="1538"/>
                    <a:pt x="5495" y="1530"/>
                    <a:pt x="5518" y="1509"/>
                  </a:cubicBezTo>
                  <a:lnTo>
                    <a:pt x="5518" y="1509"/>
                  </a:lnTo>
                  <a:cubicBezTo>
                    <a:pt x="5531" y="1525"/>
                    <a:pt x="5565" y="1543"/>
                    <a:pt x="5537" y="1563"/>
                  </a:cubicBezTo>
                  <a:cubicBezTo>
                    <a:pt x="5544" y="1563"/>
                    <a:pt x="5712" y="1566"/>
                    <a:pt x="5764" y="1574"/>
                  </a:cubicBezTo>
                  <a:lnTo>
                    <a:pt x="5764" y="1574"/>
                  </a:lnTo>
                  <a:cubicBezTo>
                    <a:pt x="5766" y="1572"/>
                    <a:pt x="5768" y="1570"/>
                    <a:pt x="5771" y="1568"/>
                  </a:cubicBezTo>
                  <a:lnTo>
                    <a:pt x="5771" y="1568"/>
                  </a:lnTo>
                  <a:cubicBezTo>
                    <a:pt x="5771" y="1570"/>
                    <a:pt x="5772" y="1573"/>
                    <a:pt x="5772" y="1575"/>
                  </a:cubicBezTo>
                  <a:lnTo>
                    <a:pt x="5772" y="1575"/>
                  </a:lnTo>
                  <a:cubicBezTo>
                    <a:pt x="5777" y="1576"/>
                    <a:pt x="5780" y="1577"/>
                    <a:pt x="5780" y="1579"/>
                  </a:cubicBezTo>
                  <a:lnTo>
                    <a:pt x="5780" y="1579"/>
                  </a:lnTo>
                  <a:cubicBezTo>
                    <a:pt x="5995" y="1568"/>
                    <a:pt x="7448" y="1570"/>
                    <a:pt x="7569" y="1566"/>
                  </a:cubicBezTo>
                  <a:lnTo>
                    <a:pt x="7569" y="1566"/>
                  </a:lnTo>
                  <a:cubicBezTo>
                    <a:pt x="7564" y="1569"/>
                    <a:pt x="7558" y="1571"/>
                    <a:pt x="7551" y="1574"/>
                  </a:cubicBezTo>
                  <a:cubicBezTo>
                    <a:pt x="7550" y="1575"/>
                    <a:pt x="7629" y="1576"/>
                    <a:pt x="7764" y="1576"/>
                  </a:cubicBezTo>
                  <a:cubicBezTo>
                    <a:pt x="8424" y="1576"/>
                    <a:pt x="10419" y="1565"/>
                    <a:pt x="10761" y="1565"/>
                  </a:cubicBezTo>
                  <a:cubicBezTo>
                    <a:pt x="10787" y="1565"/>
                    <a:pt x="10803" y="1565"/>
                    <a:pt x="10808" y="1565"/>
                  </a:cubicBezTo>
                  <a:cubicBezTo>
                    <a:pt x="10841" y="1566"/>
                    <a:pt x="10873" y="1566"/>
                    <a:pt x="10905" y="1566"/>
                  </a:cubicBezTo>
                  <a:cubicBezTo>
                    <a:pt x="11573" y="1566"/>
                    <a:pt x="12162" y="1388"/>
                    <a:pt x="12754" y="1079"/>
                  </a:cubicBezTo>
                  <a:lnTo>
                    <a:pt x="12754" y="1079"/>
                  </a:lnTo>
                  <a:cubicBezTo>
                    <a:pt x="12783" y="1077"/>
                    <a:pt x="12815" y="1076"/>
                    <a:pt x="12849" y="1074"/>
                  </a:cubicBezTo>
                  <a:lnTo>
                    <a:pt x="12849" y="1074"/>
                  </a:lnTo>
                  <a:cubicBezTo>
                    <a:pt x="12846" y="1074"/>
                    <a:pt x="12843" y="1074"/>
                    <a:pt x="12840" y="1074"/>
                  </a:cubicBezTo>
                  <a:cubicBezTo>
                    <a:pt x="12819" y="1074"/>
                    <a:pt x="12795" y="1072"/>
                    <a:pt x="12775" y="1068"/>
                  </a:cubicBezTo>
                  <a:lnTo>
                    <a:pt x="12775" y="1068"/>
                  </a:lnTo>
                  <a:cubicBezTo>
                    <a:pt x="12779" y="1066"/>
                    <a:pt x="12782" y="1065"/>
                    <a:pt x="12785" y="1063"/>
                  </a:cubicBezTo>
                  <a:lnTo>
                    <a:pt x="12785" y="1063"/>
                  </a:lnTo>
                  <a:cubicBezTo>
                    <a:pt x="12776" y="1063"/>
                    <a:pt x="12768" y="1064"/>
                    <a:pt x="12759" y="1065"/>
                  </a:cubicBezTo>
                  <a:lnTo>
                    <a:pt x="12759" y="1065"/>
                  </a:lnTo>
                  <a:cubicBezTo>
                    <a:pt x="12721" y="1055"/>
                    <a:pt x="12712" y="1041"/>
                    <a:pt x="12804" y="1034"/>
                  </a:cubicBezTo>
                  <a:cubicBezTo>
                    <a:pt x="12759" y="1010"/>
                    <a:pt x="12700" y="1001"/>
                    <a:pt x="12635" y="1001"/>
                  </a:cubicBezTo>
                  <a:cubicBezTo>
                    <a:pt x="12445" y="1001"/>
                    <a:pt x="12201" y="1081"/>
                    <a:pt x="12081" y="1113"/>
                  </a:cubicBezTo>
                  <a:lnTo>
                    <a:pt x="12081" y="1113"/>
                  </a:lnTo>
                  <a:cubicBezTo>
                    <a:pt x="12025" y="1079"/>
                    <a:pt x="11922" y="1043"/>
                    <a:pt x="11814" y="1030"/>
                  </a:cubicBezTo>
                  <a:lnTo>
                    <a:pt x="11814" y="1030"/>
                  </a:lnTo>
                  <a:cubicBezTo>
                    <a:pt x="11932" y="1029"/>
                    <a:pt x="12115" y="923"/>
                    <a:pt x="12084" y="923"/>
                  </a:cubicBezTo>
                  <a:cubicBezTo>
                    <a:pt x="12083" y="923"/>
                    <a:pt x="12082" y="923"/>
                    <a:pt x="12081" y="923"/>
                  </a:cubicBezTo>
                  <a:cubicBezTo>
                    <a:pt x="12067" y="897"/>
                    <a:pt x="11926" y="888"/>
                    <a:pt x="11924" y="865"/>
                  </a:cubicBezTo>
                  <a:cubicBezTo>
                    <a:pt x="11513" y="974"/>
                    <a:pt x="11339" y="1037"/>
                    <a:pt x="10975" y="1041"/>
                  </a:cubicBezTo>
                  <a:cubicBezTo>
                    <a:pt x="10952" y="1051"/>
                    <a:pt x="10936" y="1059"/>
                    <a:pt x="10924" y="1066"/>
                  </a:cubicBezTo>
                  <a:lnTo>
                    <a:pt x="10924" y="1066"/>
                  </a:lnTo>
                  <a:cubicBezTo>
                    <a:pt x="10922" y="1057"/>
                    <a:pt x="10912" y="1048"/>
                    <a:pt x="10887" y="1037"/>
                  </a:cubicBezTo>
                  <a:lnTo>
                    <a:pt x="10887" y="1037"/>
                  </a:lnTo>
                  <a:cubicBezTo>
                    <a:pt x="10839" y="1041"/>
                    <a:pt x="10859" y="1050"/>
                    <a:pt x="10790" y="1057"/>
                  </a:cubicBezTo>
                  <a:cubicBezTo>
                    <a:pt x="10795" y="1058"/>
                    <a:pt x="10765" y="1058"/>
                    <a:pt x="10706" y="1058"/>
                  </a:cubicBezTo>
                  <a:cubicBezTo>
                    <a:pt x="10460" y="1058"/>
                    <a:pt x="9721" y="1054"/>
                    <a:pt x="9132" y="1054"/>
                  </a:cubicBezTo>
                  <a:cubicBezTo>
                    <a:pt x="8689" y="1054"/>
                    <a:pt x="8331" y="1056"/>
                    <a:pt x="8333" y="1064"/>
                  </a:cubicBezTo>
                  <a:cubicBezTo>
                    <a:pt x="8407" y="1081"/>
                    <a:pt x="8391" y="1141"/>
                    <a:pt x="8187" y="1159"/>
                  </a:cubicBezTo>
                  <a:cubicBezTo>
                    <a:pt x="8237" y="1121"/>
                    <a:pt x="8158" y="1067"/>
                    <a:pt x="8081" y="1067"/>
                  </a:cubicBezTo>
                  <a:cubicBezTo>
                    <a:pt x="8038" y="1067"/>
                    <a:pt x="7996" y="1085"/>
                    <a:pt x="7978" y="1132"/>
                  </a:cubicBezTo>
                  <a:cubicBezTo>
                    <a:pt x="7984" y="1131"/>
                    <a:pt x="7991" y="1130"/>
                    <a:pt x="7997" y="1130"/>
                  </a:cubicBezTo>
                  <a:cubicBezTo>
                    <a:pt x="8075" y="1130"/>
                    <a:pt x="8119" y="1195"/>
                    <a:pt x="8138" y="1210"/>
                  </a:cubicBezTo>
                  <a:lnTo>
                    <a:pt x="8138" y="1210"/>
                  </a:lnTo>
                  <a:cubicBezTo>
                    <a:pt x="7885" y="1193"/>
                    <a:pt x="7977" y="1132"/>
                    <a:pt x="7836" y="1046"/>
                  </a:cubicBezTo>
                  <a:lnTo>
                    <a:pt x="7836" y="1046"/>
                  </a:lnTo>
                  <a:cubicBezTo>
                    <a:pt x="7760" y="1049"/>
                    <a:pt x="7366" y="1051"/>
                    <a:pt x="7357" y="1053"/>
                  </a:cubicBezTo>
                  <a:cubicBezTo>
                    <a:pt x="7251" y="1059"/>
                    <a:pt x="7193" y="1075"/>
                    <a:pt x="7159" y="1085"/>
                  </a:cubicBezTo>
                  <a:lnTo>
                    <a:pt x="7159" y="1085"/>
                  </a:lnTo>
                  <a:cubicBezTo>
                    <a:pt x="7144" y="1079"/>
                    <a:pt x="7106" y="1069"/>
                    <a:pt x="7085" y="1066"/>
                  </a:cubicBezTo>
                  <a:lnTo>
                    <a:pt x="7085" y="1066"/>
                  </a:lnTo>
                  <a:cubicBezTo>
                    <a:pt x="7166" y="1064"/>
                    <a:pt x="6931" y="1065"/>
                    <a:pt x="6823" y="1064"/>
                  </a:cubicBezTo>
                  <a:lnTo>
                    <a:pt x="6823" y="1064"/>
                  </a:lnTo>
                  <a:cubicBezTo>
                    <a:pt x="6832" y="1083"/>
                    <a:pt x="6822" y="1166"/>
                    <a:pt x="6826" y="1229"/>
                  </a:cubicBezTo>
                  <a:lnTo>
                    <a:pt x="6826" y="1229"/>
                  </a:lnTo>
                  <a:cubicBezTo>
                    <a:pt x="6794" y="1174"/>
                    <a:pt x="6749" y="1116"/>
                    <a:pt x="6684" y="1116"/>
                  </a:cubicBezTo>
                  <a:cubicBezTo>
                    <a:pt x="6649" y="1116"/>
                    <a:pt x="6609" y="1133"/>
                    <a:pt x="6561" y="1176"/>
                  </a:cubicBezTo>
                  <a:cubicBezTo>
                    <a:pt x="6710" y="1241"/>
                    <a:pt x="6735" y="1298"/>
                    <a:pt x="6643" y="1403"/>
                  </a:cubicBezTo>
                  <a:cubicBezTo>
                    <a:pt x="6640" y="1403"/>
                    <a:pt x="6638" y="1403"/>
                    <a:pt x="6635" y="1403"/>
                  </a:cubicBezTo>
                  <a:cubicBezTo>
                    <a:pt x="6532" y="1403"/>
                    <a:pt x="6396" y="1224"/>
                    <a:pt x="6390" y="1224"/>
                  </a:cubicBezTo>
                  <a:cubicBezTo>
                    <a:pt x="6390" y="1224"/>
                    <a:pt x="6390" y="1224"/>
                    <a:pt x="6390" y="1224"/>
                  </a:cubicBezTo>
                  <a:cubicBezTo>
                    <a:pt x="6413" y="1245"/>
                    <a:pt x="6348" y="1298"/>
                    <a:pt x="6355" y="1356"/>
                  </a:cubicBezTo>
                  <a:cubicBezTo>
                    <a:pt x="6298" y="1358"/>
                    <a:pt x="6261" y="1360"/>
                    <a:pt x="6314" y="1360"/>
                  </a:cubicBezTo>
                  <a:cubicBezTo>
                    <a:pt x="6337" y="1360"/>
                    <a:pt x="6374" y="1359"/>
                    <a:pt x="6432" y="1359"/>
                  </a:cubicBezTo>
                  <a:lnTo>
                    <a:pt x="6432" y="1359"/>
                  </a:lnTo>
                  <a:cubicBezTo>
                    <a:pt x="6391" y="1365"/>
                    <a:pt x="6264" y="1414"/>
                    <a:pt x="6232" y="1441"/>
                  </a:cubicBezTo>
                  <a:lnTo>
                    <a:pt x="6232" y="1441"/>
                  </a:lnTo>
                  <a:cubicBezTo>
                    <a:pt x="6203" y="1393"/>
                    <a:pt x="6234" y="1265"/>
                    <a:pt x="6276" y="1221"/>
                  </a:cubicBezTo>
                  <a:lnTo>
                    <a:pt x="6276" y="1221"/>
                  </a:lnTo>
                  <a:cubicBezTo>
                    <a:pt x="6268" y="1224"/>
                    <a:pt x="6258" y="1225"/>
                    <a:pt x="6248" y="1225"/>
                  </a:cubicBezTo>
                  <a:cubicBezTo>
                    <a:pt x="6166" y="1225"/>
                    <a:pt x="6060" y="1119"/>
                    <a:pt x="6010" y="1055"/>
                  </a:cubicBezTo>
                  <a:cubicBezTo>
                    <a:pt x="5956" y="1046"/>
                    <a:pt x="5202" y="1045"/>
                    <a:pt x="4469" y="1045"/>
                  </a:cubicBezTo>
                  <a:cubicBezTo>
                    <a:pt x="4225" y="1045"/>
                    <a:pt x="3983" y="1045"/>
                    <a:pt x="3770" y="1045"/>
                  </a:cubicBezTo>
                  <a:cubicBezTo>
                    <a:pt x="3366" y="1045"/>
                    <a:pt x="3067" y="1044"/>
                    <a:pt x="3058" y="1042"/>
                  </a:cubicBezTo>
                  <a:lnTo>
                    <a:pt x="3058" y="1042"/>
                  </a:lnTo>
                  <a:cubicBezTo>
                    <a:pt x="3045" y="1047"/>
                    <a:pt x="3020" y="1051"/>
                    <a:pt x="2977" y="1051"/>
                  </a:cubicBezTo>
                  <a:cubicBezTo>
                    <a:pt x="2919" y="1051"/>
                    <a:pt x="2829" y="1044"/>
                    <a:pt x="2695" y="1027"/>
                  </a:cubicBezTo>
                  <a:lnTo>
                    <a:pt x="2695" y="1027"/>
                  </a:lnTo>
                  <a:cubicBezTo>
                    <a:pt x="2748" y="1062"/>
                    <a:pt x="2744" y="1071"/>
                    <a:pt x="2721" y="1071"/>
                  </a:cubicBezTo>
                  <a:cubicBezTo>
                    <a:pt x="2693" y="1071"/>
                    <a:pt x="2636" y="1056"/>
                    <a:pt x="2628" y="1056"/>
                  </a:cubicBezTo>
                  <a:cubicBezTo>
                    <a:pt x="2627" y="1056"/>
                    <a:pt x="2626" y="1057"/>
                    <a:pt x="2627" y="1057"/>
                  </a:cubicBezTo>
                  <a:cubicBezTo>
                    <a:pt x="2559" y="1069"/>
                    <a:pt x="2490" y="1076"/>
                    <a:pt x="2421" y="1078"/>
                  </a:cubicBezTo>
                  <a:lnTo>
                    <a:pt x="2421" y="1078"/>
                  </a:lnTo>
                  <a:cubicBezTo>
                    <a:pt x="2411" y="1073"/>
                    <a:pt x="2400" y="1068"/>
                    <a:pt x="2389" y="1064"/>
                  </a:cubicBezTo>
                  <a:lnTo>
                    <a:pt x="2389" y="1064"/>
                  </a:lnTo>
                  <a:cubicBezTo>
                    <a:pt x="2401" y="1055"/>
                    <a:pt x="2441" y="1047"/>
                    <a:pt x="2495" y="1047"/>
                  </a:cubicBezTo>
                  <a:cubicBezTo>
                    <a:pt x="2513" y="1047"/>
                    <a:pt x="2531" y="1048"/>
                    <a:pt x="2551" y="1050"/>
                  </a:cubicBezTo>
                  <a:lnTo>
                    <a:pt x="2551" y="1050"/>
                  </a:lnTo>
                  <a:cubicBezTo>
                    <a:pt x="2508" y="1043"/>
                    <a:pt x="2642" y="1019"/>
                    <a:pt x="2518" y="1004"/>
                  </a:cubicBezTo>
                  <a:cubicBezTo>
                    <a:pt x="2055" y="937"/>
                    <a:pt x="1559" y="779"/>
                    <a:pt x="1248" y="527"/>
                  </a:cubicBezTo>
                  <a:cubicBezTo>
                    <a:pt x="1241" y="532"/>
                    <a:pt x="1227" y="535"/>
                    <a:pt x="1207" y="535"/>
                  </a:cubicBezTo>
                  <a:cubicBezTo>
                    <a:pt x="1164" y="535"/>
                    <a:pt x="1096" y="524"/>
                    <a:pt x="1027" y="512"/>
                  </a:cubicBezTo>
                  <a:lnTo>
                    <a:pt x="1027" y="512"/>
                  </a:lnTo>
                  <a:cubicBezTo>
                    <a:pt x="1006" y="492"/>
                    <a:pt x="958" y="500"/>
                    <a:pt x="968" y="496"/>
                  </a:cubicBezTo>
                  <a:cubicBezTo>
                    <a:pt x="1090" y="492"/>
                    <a:pt x="1104" y="478"/>
                    <a:pt x="984" y="476"/>
                  </a:cubicBezTo>
                  <a:cubicBezTo>
                    <a:pt x="1136" y="412"/>
                    <a:pt x="891" y="362"/>
                    <a:pt x="854" y="299"/>
                  </a:cubicBezTo>
                  <a:lnTo>
                    <a:pt x="854" y="299"/>
                  </a:lnTo>
                  <a:cubicBezTo>
                    <a:pt x="842" y="317"/>
                    <a:pt x="749" y="380"/>
                    <a:pt x="717" y="390"/>
                  </a:cubicBezTo>
                  <a:cubicBezTo>
                    <a:pt x="795" y="326"/>
                    <a:pt x="777" y="298"/>
                    <a:pt x="710" y="298"/>
                  </a:cubicBezTo>
                  <a:cubicBezTo>
                    <a:pt x="624" y="298"/>
                    <a:pt x="454" y="347"/>
                    <a:pt x="307" y="434"/>
                  </a:cubicBezTo>
                  <a:cubicBezTo>
                    <a:pt x="270" y="394"/>
                    <a:pt x="117" y="378"/>
                    <a:pt x="376" y="302"/>
                  </a:cubicBezTo>
                  <a:cubicBezTo>
                    <a:pt x="389" y="304"/>
                    <a:pt x="400" y="305"/>
                    <a:pt x="412" y="305"/>
                  </a:cubicBezTo>
                  <a:cubicBezTo>
                    <a:pt x="499" y="305"/>
                    <a:pt x="554" y="239"/>
                    <a:pt x="478" y="79"/>
                  </a:cubicBezTo>
                  <a:cubicBezTo>
                    <a:pt x="468" y="22"/>
                    <a:pt x="434" y="1"/>
                    <a:pt x="39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07" name="Google Shape;14407;p57"/>
            <p:cNvSpPr/>
            <p:nvPr/>
          </p:nvSpPr>
          <p:spPr>
            <a:xfrm>
              <a:off x="4044025" y="1619475"/>
              <a:ext cx="2150" cy="175"/>
            </a:xfrm>
            <a:custGeom>
              <a:avLst/>
              <a:gdLst/>
              <a:ahLst/>
              <a:cxnLst/>
              <a:rect l="l" t="t" r="r" b="b"/>
              <a:pathLst>
                <a:path w="86" h="7" extrusionOk="0">
                  <a:moveTo>
                    <a:pt x="0" y="1"/>
                  </a:moveTo>
                  <a:cubicBezTo>
                    <a:pt x="19" y="2"/>
                    <a:pt x="39" y="7"/>
                    <a:pt x="57" y="7"/>
                  </a:cubicBezTo>
                  <a:cubicBezTo>
                    <a:pt x="67" y="7"/>
                    <a:pt x="77" y="5"/>
                    <a:pt x="8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08" name="Google Shape;14408;p57"/>
            <p:cNvSpPr/>
            <p:nvPr/>
          </p:nvSpPr>
          <p:spPr>
            <a:xfrm>
              <a:off x="4035900" y="1619475"/>
              <a:ext cx="131525" cy="10350"/>
            </a:xfrm>
            <a:custGeom>
              <a:avLst/>
              <a:gdLst/>
              <a:ahLst/>
              <a:cxnLst/>
              <a:rect l="l" t="t" r="r" b="b"/>
              <a:pathLst>
                <a:path w="5261" h="414" extrusionOk="0">
                  <a:moveTo>
                    <a:pt x="881" y="40"/>
                  </a:moveTo>
                  <a:cubicBezTo>
                    <a:pt x="1113" y="45"/>
                    <a:pt x="805" y="82"/>
                    <a:pt x="944" y="237"/>
                  </a:cubicBezTo>
                  <a:cubicBezTo>
                    <a:pt x="943" y="237"/>
                    <a:pt x="942" y="237"/>
                    <a:pt x="942" y="237"/>
                  </a:cubicBezTo>
                  <a:cubicBezTo>
                    <a:pt x="844" y="237"/>
                    <a:pt x="835" y="96"/>
                    <a:pt x="881" y="40"/>
                  </a:cubicBezTo>
                  <a:close/>
                  <a:moveTo>
                    <a:pt x="531" y="1"/>
                  </a:moveTo>
                  <a:cubicBezTo>
                    <a:pt x="552" y="6"/>
                    <a:pt x="698" y="152"/>
                    <a:pt x="691" y="152"/>
                  </a:cubicBezTo>
                  <a:cubicBezTo>
                    <a:pt x="691" y="152"/>
                    <a:pt x="691" y="152"/>
                    <a:pt x="691" y="152"/>
                  </a:cubicBezTo>
                  <a:cubicBezTo>
                    <a:pt x="645" y="230"/>
                    <a:pt x="207" y="186"/>
                    <a:pt x="26" y="411"/>
                  </a:cubicBezTo>
                  <a:cubicBezTo>
                    <a:pt x="0" y="411"/>
                    <a:pt x="75" y="414"/>
                    <a:pt x="147" y="414"/>
                  </a:cubicBezTo>
                  <a:cubicBezTo>
                    <a:pt x="114" y="381"/>
                    <a:pt x="160" y="353"/>
                    <a:pt x="225" y="349"/>
                  </a:cubicBezTo>
                  <a:lnTo>
                    <a:pt x="225" y="349"/>
                  </a:lnTo>
                  <a:cubicBezTo>
                    <a:pt x="218" y="374"/>
                    <a:pt x="214" y="390"/>
                    <a:pt x="160" y="411"/>
                  </a:cubicBezTo>
                  <a:cubicBezTo>
                    <a:pt x="164" y="412"/>
                    <a:pt x="249" y="412"/>
                    <a:pt x="393" y="412"/>
                  </a:cubicBezTo>
                  <a:cubicBezTo>
                    <a:pt x="1253" y="412"/>
                    <a:pt x="4204" y="407"/>
                    <a:pt x="4155" y="407"/>
                  </a:cubicBezTo>
                  <a:cubicBezTo>
                    <a:pt x="4271" y="370"/>
                    <a:pt x="4447" y="330"/>
                    <a:pt x="4498" y="277"/>
                  </a:cubicBezTo>
                  <a:cubicBezTo>
                    <a:pt x="4435" y="272"/>
                    <a:pt x="4384" y="224"/>
                    <a:pt x="4375" y="161"/>
                  </a:cubicBezTo>
                  <a:cubicBezTo>
                    <a:pt x="4368" y="138"/>
                    <a:pt x="4292" y="115"/>
                    <a:pt x="4273" y="75"/>
                  </a:cubicBezTo>
                  <a:cubicBezTo>
                    <a:pt x="4276" y="75"/>
                    <a:pt x="4279" y="75"/>
                    <a:pt x="4282" y="75"/>
                  </a:cubicBezTo>
                  <a:cubicBezTo>
                    <a:pt x="4381" y="75"/>
                    <a:pt x="4398" y="114"/>
                    <a:pt x="4398" y="159"/>
                  </a:cubicBezTo>
                  <a:cubicBezTo>
                    <a:pt x="4514" y="257"/>
                    <a:pt x="4592" y="279"/>
                    <a:pt x="4665" y="279"/>
                  </a:cubicBezTo>
                  <a:cubicBezTo>
                    <a:pt x="4724" y="279"/>
                    <a:pt x="4779" y="265"/>
                    <a:pt x="4847" y="265"/>
                  </a:cubicBezTo>
                  <a:cubicBezTo>
                    <a:pt x="4921" y="265"/>
                    <a:pt x="5012" y="282"/>
                    <a:pt x="5140" y="356"/>
                  </a:cubicBezTo>
                  <a:cubicBezTo>
                    <a:pt x="5066" y="256"/>
                    <a:pt x="5161" y="101"/>
                    <a:pt x="5261" y="1"/>
                  </a:cubicBezTo>
                  <a:lnTo>
                    <a:pt x="2625" y="1"/>
                  </a:lnTo>
                  <a:cubicBezTo>
                    <a:pt x="2613" y="41"/>
                    <a:pt x="2582" y="58"/>
                    <a:pt x="2548" y="58"/>
                  </a:cubicBezTo>
                  <a:cubicBezTo>
                    <a:pt x="2508" y="58"/>
                    <a:pt x="2465" y="35"/>
                    <a:pt x="244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4409" name="Google Shape;14409;p57"/>
          <p:cNvGrpSpPr/>
          <p:nvPr/>
        </p:nvGrpSpPr>
        <p:grpSpPr>
          <a:xfrm>
            <a:off x="7055148" y="3689592"/>
            <a:ext cx="995327" cy="978207"/>
            <a:chOff x="424743" y="3313293"/>
            <a:chExt cx="692402" cy="680492"/>
          </a:xfrm>
        </p:grpSpPr>
        <p:sp>
          <p:nvSpPr>
            <p:cNvPr id="14410" name="Google Shape;14410;p57"/>
            <p:cNvSpPr/>
            <p:nvPr/>
          </p:nvSpPr>
          <p:spPr>
            <a:xfrm>
              <a:off x="425045" y="3313386"/>
              <a:ext cx="692100" cy="680400"/>
            </a:xfrm>
            <a:prstGeom prst="ellipse">
              <a:avLst/>
            </a:prstGeom>
            <a:solidFill>
              <a:schemeClr val="accent3"/>
            </a:solidFill>
            <a:ln w="114300" cap="flat" cmpd="sng">
              <a:solidFill>
                <a:schemeClr val="accent3"/>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4411" name="Google Shape;14411;p57"/>
            <p:cNvGrpSpPr/>
            <p:nvPr/>
          </p:nvGrpSpPr>
          <p:grpSpPr>
            <a:xfrm>
              <a:off x="424743" y="3313293"/>
              <a:ext cx="692019" cy="680230"/>
              <a:chOff x="4631800" y="1590400"/>
              <a:chExt cx="864375" cy="849650"/>
            </a:xfrm>
          </p:grpSpPr>
          <p:sp>
            <p:nvSpPr>
              <p:cNvPr id="14412" name="Google Shape;14412;p57"/>
              <p:cNvSpPr/>
              <p:nvPr/>
            </p:nvSpPr>
            <p:spPr>
              <a:xfrm>
                <a:off x="5417275" y="1960850"/>
                <a:ext cx="21475" cy="40075"/>
              </a:xfrm>
              <a:custGeom>
                <a:avLst/>
                <a:gdLst/>
                <a:ahLst/>
                <a:cxnLst/>
                <a:rect l="l" t="t" r="r" b="b"/>
                <a:pathLst>
                  <a:path w="859" h="1603" extrusionOk="0">
                    <a:moveTo>
                      <a:pt x="349" y="1"/>
                    </a:moveTo>
                    <a:cubicBezTo>
                      <a:pt x="342" y="1"/>
                      <a:pt x="337" y="3"/>
                      <a:pt x="332" y="7"/>
                    </a:cubicBezTo>
                    <a:cubicBezTo>
                      <a:pt x="82" y="244"/>
                      <a:pt x="19" y="489"/>
                      <a:pt x="1" y="805"/>
                    </a:cubicBezTo>
                    <a:cubicBezTo>
                      <a:pt x="22" y="788"/>
                      <a:pt x="46" y="779"/>
                      <a:pt x="70" y="779"/>
                    </a:cubicBezTo>
                    <a:cubicBezTo>
                      <a:pt x="98" y="779"/>
                      <a:pt x="127" y="791"/>
                      <a:pt x="156" y="816"/>
                    </a:cubicBezTo>
                    <a:cubicBezTo>
                      <a:pt x="265" y="1185"/>
                      <a:pt x="265" y="1132"/>
                      <a:pt x="314" y="1356"/>
                    </a:cubicBezTo>
                    <a:cubicBezTo>
                      <a:pt x="339" y="1391"/>
                      <a:pt x="362" y="1428"/>
                      <a:pt x="385" y="1463"/>
                    </a:cubicBezTo>
                    <a:cubicBezTo>
                      <a:pt x="406" y="1472"/>
                      <a:pt x="425" y="1482"/>
                      <a:pt x="443" y="1496"/>
                    </a:cubicBezTo>
                    <a:cubicBezTo>
                      <a:pt x="455" y="1521"/>
                      <a:pt x="467" y="1553"/>
                      <a:pt x="480" y="1581"/>
                    </a:cubicBezTo>
                    <a:lnTo>
                      <a:pt x="541" y="1600"/>
                    </a:lnTo>
                    <a:cubicBezTo>
                      <a:pt x="509" y="1496"/>
                      <a:pt x="508" y="1436"/>
                      <a:pt x="479" y="1436"/>
                    </a:cubicBezTo>
                    <a:cubicBezTo>
                      <a:pt x="477" y="1436"/>
                      <a:pt x="474" y="1437"/>
                      <a:pt x="471" y="1438"/>
                    </a:cubicBezTo>
                    <a:cubicBezTo>
                      <a:pt x="473" y="1392"/>
                      <a:pt x="489" y="1374"/>
                      <a:pt x="513" y="1374"/>
                    </a:cubicBezTo>
                    <a:cubicBezTo>
                      <a:pt x="600" y="1374"/>
                      <a:pt x="795" y="1595"/>
                      <a:pt x="858" y="1602"/>
                    </a:cubicBezTo>
                    <a:cubicBezTo>
                      <a:pt x="807" y="1507"/>
                      <a:pt x="740" y="1419"/>
                      <a:pt x="659" y="1347"/>
                    </a:cubicBezTo>
                    <a:cubicBezTo>
                      <a:pt x="640" y="1292"/>
                      <a:pt x="687" y="1280"/>
                      <a:pt x="647" y="1247"/>
                    </a:cubicBezTo>
                    <a:cubicBezTo>
                      <a:pt x="538" y="1083"/>
                      <a:pt x="418" y="923"/>
                      <a:pt x="392" y="719"/>
                    </a:cubicBezTo>
                    <a:cubicBezTo>
                      <a:pt x="371" y="691"/>
                      <a:pt x="358" y="659"/>
                      <a:pt x="355" y="626"/>
                    </a:cubicBezTo>
                    <a:cubicBezTo>
                      <a:pt x="343" y="634"/>
                      <a:pt x="333" y="640"/>
                      <a:pt x="325" y="640"/>
                    </a:cubicBezTo>
                    <a:cubicBezTo>
                      <a:pt x="320" y="640"/>
                      <a:pt x="315" y="638"/>
                      <a:pt x="311" y="633"/>
                    </a:cubicBezTo>
                    <a:cubicBezTo>
                      <a:pt x="319" y="625"/>
                      <a:pt x="329" y="621"/>
                      <a:pt x="340" y="621"/>
                    </a:cubicBezTo>
                    <a:cubicBezTo>
                      <a:pt x="345" y="621"/>
                      <a:pt x="350" y="622"/>
                      <a:pt x="355" y="624"/>
                    </a:cubicBezTo>
                    <a:cubicBezTo>
                      <a:pt x="344" y="524"/>
                      <a:pt x="406" y="390"/>
                      <a:pt x="569" y="246"/>
                    </a:cubicBezTo>
                    <a:cubicBezTo>
                      <a:pt x="560" y="181"/>
                      <a:pt x="412" y="1"/>
                      <a:pt x="3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13" name="Google Shape;14413;p57"/>
              <p:cNvSpPr/>
              <p:nvPr/>
            </p:nvSpPr>
            <p:spPr>
              <a:xfrm>
                <a:off x="5428575" y="2021400"/>
                <a:ext cx="12600" cy="10425"/>
              </a:xfrm>
              <a:custGeom>
                <a:avLst/>
                <a:gdLst/>
                <a:ahLst/>
                <a:cxnLst/>
                <a:rect l="l" t="t" r="r" b="b"/>
                <a:pathLst>
                  <a:path w="504" h="417" extrusionOk="0">
                    <a:moveTo>
                      <a:pt x="504" y="1"/>
                    </a:moveTo>
                    <a:lnTo>
                      <a:pt x="504" y="1"/>
                    </a:lnTo>
                    <a:cubicBezTo>
                      <a:pt x="334" y="15"/>
                      <a:pt x="184" y="156"/>
                      <a:pt x="1" y="237"/>
                    </a:cubicBezTo>
                    <a:cubicBezTo>
                      <a:pt x="47" y="311"/>
                      <a:pt x="115" y="416"/>
                      <a:pt x="156" y="416"/>
                    </a:cubicBezTo>
                    <a:cubicBezTo>
                      <a:pt x="160" y="416"/>
                      <a:pt x="164" y="415"/>
                      <a:pt x="168" y="413"/>
                    </a:cubicBezTo>
                    <a:cubicBezTo>
                      <a:pt x="330" y="328"/>
                      <a:pt x="450" y="179"/>
                      <a:pt x="5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14" name="Google Shape;14414;p57"/>
              <p:cNvSpPr/>
              <p:nvPr/>
            </p:nvSpPr>
            <p:spPr>
              <a:xfrm>
                <a:off x="5426650" y="1997350"/>
                <a:ext cx="400" cy="275"/>
              </a:xfrm>
              <a:custGeom>
                <a:avLst/>
                <a:gdLst/>
                <a:ahLst/>
                <a:cxnLst/>
                <a:rect l="l" t="t" r="r" b="b"/>
                <a:pathLst>
                  <a:path w="16" h="11" extrusionOk="0">
                    <a:moveTo>
                      <a:pt x="2" y="0"/>
                    </a:moveTo>
                    <a:cubicBezTo>
                      <a:pt x="0" y="0"/>
                      <a:pt x="4" y="3"/>
                      <a:pt x="15" y="10"/>
                    </a:cubicBezTo>
                    <a:cubicBezTo>
                      <a:pt x="13" y="8"/>
                      <a:pt x="13" y="5"/>
                      <a:pt x="10" y="3"/>
                    </a:cubicBezTo>
                    <a:cubicBezTo>
                      <a:pt x="6" y="1"/>
                      <a:pt x="3"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15" name="Google Shape;14415;p57"/>
              <p:cNvSpPr/>
              <p:nvPr/>
            </p:nvSpPr>
            <p:spPr>
              <a:xfrm>
                <a:off x="5380825" y="1963575"/>
                <a:ext cx="27500" cy="66425"/>
              </a:xfrm>
              <a:custGeom>
                <a:avLst/>
                <a:gdLst/>
                <a:ahLst/>
                <a:cxnLst/>
                <a:rect l="l" t="t" r="r" b="b"/>
                <a:pathLst>
                  <a:path w="1100" h="2657" extrusionOk="0">
                    <a:moveTo>
                      <a:pt x="422" y="0"/>
                    </a:moveTo>
                    <a:cubicBezTo>
                      <a:pt x="421" y="1"/>
                      <a:pt x="420" y="1"/>
                      <a:pt x="420" y="2"/>
                    </a:cubicBezTo>
                    <a:lnTo>
                      <a:pt x="420" y="2"/>
                    </a:lnTo>
                    <a:cubicBezTo>
                      <a:pt x="420" y="2"/>
                      <a:pt x="421" y="1"/>
                      <a:pt x="422" y="0"/>
                    </a:cubicBezTo>
                    <a:close/>
                    <a:moveTo>
                      <a:pt x="420" y="2"/>
                    </a:moveTo>
                    <a:cubicBezTo>
                      <a:pt x="118" y="215"/>
                      <a:pt x="1" y="530"/>
                      <a:pt x="82" y="823"/>
                    </a:cubicBezTo>
                    <a:cubicBezTo>
                      <a:pt x="163" y="1025"/>
                      <a:pt x="267" y="1217"/>
                      <a:pt x="392" y="1396"/>
                    </a:cubicBezTo>
                    <a:cubicBezTo>
                      <a:pt x="397" y="1393"/>
                      <a:pt x="402" y="1392"/>
                      <a:pt x="407" y="1392"/>
                    </a:cubicBezTo>
                    <a:cubicBezTo>
                      <a:pt x="434" y="1392"/>
                      <a:pt x="455" y="1430"/>
                      <a:pt x="445" y="1430"/>
                    </a:cubicBezTo>
                    <a:cubicBezTo>
                      <a:pt x="442" y="1430"/>
                      <a:pt x="437" y="1427"/>
                      <a:pt x="429" y="1419"/>
                    </a:cubicBezTo>
                    <a:lnTo>
                      <a:pt x="429" y="1419"/>
                    </a:lnTo>
                    <a:cubicBezTo>
                      <a:pt x="476" y="1486"/>
                      <a:pt x="524" y="1549"/>
                      <a:pt x="568" y="1609"/>
                    </a:cubicBezTo>
                    <a:lnTo>
                      <a:pt x="573" y="1528"/>
                    </a:lnTo>
                    <a:cubicBezTo>
                      <a:pt x="574" y="1528"/>
                      <a:pt x="574" y="1527"/>
                      <a:pt x="575" y="1527"/>
                    </a:cubicBezTo>
                    <a:cubicBezTo>
                      <a:pt x="588" y="1527"/>
                      <a:pt x="599" y="1595"/>
                      <a:pt x="619" y="1681"/>
                    </a:cubicBezTo>
                    <a:cubicBezTo>
                      <a:pt x="682" y="1776"/>
                      <a:pt x="731" y="1873"/>
                      <a:pt x="740" y="1989"/>
                    </a:cubicBezTo>
                    <a:lnTo>
                      <a:pt x="816" y="2054"/>
                    </a:lnTo>
                    <a:cubicBezTo>
                      <a:pt x="786" y="2043"/>
                      <a:pt x="758" y="2022"/>
                      <a:pt x="740" y="1996"/>
                    </a:cubicBezTo>
                    <a:cubicBezTo>
                      <a:pt x="731" y="2096"/>
                      <a:pt x="731" y="2270"/>
                      <a:pt x="473" y="2388"/>
                    </a:cubicBezTo>
                    <a:cubicBezTo>
                      <a:pt x="459" y="2409"/>
                      <a:pt x="649" y="2652"/>
                      <a:pt x="670" y="2657"/>
                    </a:cubicBezTo>
                    <a:cubicBezTo>
                      <a:pt x="953" y="2437"/>
                      <a:pt x="1099" y="2230"/>
                      <a:pt x="1071" y="1887"/>
                    </a:cubicBezTo>
                    <a:cubicBezTo>
                      <a:pt x="1027" y="1690"/>
                      <a:pt x="872" y="1449"/>
                      <a:pt x="731" y="1229"/>
                    </a:cubicBezTo>
                    <a:cubicBezTo>
                      <a:pt x="725" y="1249"/>
                      <a:pt x="718" y="1257"/>
                      <a:pt x="714" y="1257"/>
                    </a:cubicBezTo>
                    <a:cubicBezTo>
                      <a:pt x="707" y="1257"/>
                      <a:pt x="707" y="1229"/>
                      <a:pt x="731" y="1187"/>
                    </a:cubicBezTo>
                    <a:cubicBezTo>
                      <a:pt x="541" y="1002"/>
                      <a:pt x="476" y="849"/>
                      <a:pt x="404" y="747"/>
                    </a:cubicBezTo>
                    <a:cubicBezTo>
                      <a:pt x="376" y="568"/>
                      <a:pt x="390" y="434"/>
                      <a:pt x="573" y="269"/>
                    </a:cubicBezTo>
                    <a:cubicBezTo>
                      <a:pt x="609" y="220"/>
                      <a:pt x="403" y="26"/>
                      <a:pt x="42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16" name="Google Shape;14416;p57"/>
              <p:cNvSpPr/>
              <p:nvPr/>
            </p:nvSpPr>
            <p:spPr>
              <a:xfrm>
                <a:off x="5414325" y="2033900"/>
                <a:ext cx="25300" cy="71975"/>
              </a:xfrm>
              <a:custGeom>
                <a:avLst/>
                <a:gdLst/>
                <a:ahLst/>
                <a:cxnLst/>
                <a:rect l="l" t="t" r="r" b="b"/>
                <a:pathLst>
                  <a:path w="1012" h="2879" extrusionOk="0">
                    <a:moveTo>
                      <a:pt x="510" y="0"/>
                    </a:moveTo>
                    <a:cubicBezTo>
                      <a:pt x="504" y="0"/>
                      <a:pt x="500" y="4"/>
                      <a:pt x="496" y="11"/>
                    </a:cubicBezTo>
                    <a:cubicBezTo>
                      <a:pt x="151" y="187"/>
                      <a:pt x="0" y="433"/>
                      <a:pt x="93" y="704"/>
                    </a:cubicBezTo>
                    <a:cubicBezTo>
                      <a:pt x="107" y="936"/>
                      <a:pt x="109" y="1214"/>
                      <a:pt x="288" y="1388"/>
                    </a:cubicBezTo>
                    <a:cubicBezTo>
                      <a:pt x="286" y="1388"/>
                      <a:pt x="272" y="1454"/>
                      <a:pt x="291" y="1454"/>
                    </a:cubicBezTo>
                    <a:cubicBezTo>
                      <a:pt x="295" y="1454"/>
                      <a:pt x="299" y="1452"/>
                      <a:pt x="304" y="1448"/>
                    </a:cubicBezTo>
                    <a:lnTo>
                      <a:pt x="304" y="1448"/>
                    </a:lnTo>
                    <a:cubicBezTo>
                      <a:pt x="536" y="2021"/>
                      <a:pt x="510" y="2368"/>
                      <a:pt x="86" y="2510"/>
                    </a:cubicBezTo>
                    <a:cubicBezTo>
                      <a:pt x="121" y="2521"/>
                      <a:pt x="228" y="2834"/>
                      <a:pt x="209" y="2878"/>
                    </a:cubicBezTo>
                    <a:cubicBezTo>
                      <a:pt x="1011" y="2470"/>
                      <a:pt x="717" y="1722"/>
                      <a:pt x="603" y="1323"/>
                    </a:cubicBezTo>
                    <a:lnTo>
                      <a:pt x="603" y="1323"/>
                    </a:lnTo>
                    <a:cubicBezTo>
                      <a:pt x="594" y="1331"/>
                      <a:pt x="587" y="1334"/>
                      <a:pt x="583" y="1334"/>
                    </a:cubicBezTo>
                    <a:cubicBezTo>
                      <a:pt x="571" y="1334"/>
                      <a:pt x="580" y="1306"/>
                      <a:pt x="589" y="1306"/>
                    </a:cubicBezTo>
                    <a:cubicBezTo>
                      <a:pt x="591" y="1306"/>
                      <a:pt x="592" y="1307"/>
                      <a:pt x="594" y="1309"/>
                    </a:cubicBezTo>
                    <a:cubicBezTo>
                      <a:pt x="448" y="1070"/>
                      <a:pt x="404" y="855"/>
                      <a:pt x="418" y="713"/>
                    </a:cubicBezTo>
                    <a:cubicBezTo>
                      <a:pt x="422" y="567"/>
                      <a:pt x="404" y="472"/>
                      <a:pt x="710" y="210"/>
                    </a:cubicBezTo>
                    <a:lnTo>
                      <a:pt x="710" y="210"/>
                    </a:lnTo>
                    <a:cubicBezTo>
                      <a:pt x="707" y="212"/>
                      <a:pt x="705" y="212"/>
                      <a:pt x="702" y="212"/>
                    </a:cubicBezTo>
                    <a:cubicBezTo>
                      <a:pt x="656" y="212"/>
                      <a:pt x="554" y="0"/>
                      <a:pt x="5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17" name="Google Shape;14417;p57"/>
              <p:cNvSpPr/>
              <p:nvPr/>
            </p:nvSpPr>
            <p:spPr>
              <a:xfrm>
                <a:off x="5394725" y="2061050"/>
                <a:ext cx="1075" cy="2525"/>
              </a:xfrm>
              <a:custGeom>
                <a:avLst/>
                <a:gdLst/>
                <a:ahLst/>
                <a:cxnLst/>
                <a:rect l="l" t="t" r="r" b="b"/>
                <a:pathLst>
                  <a:path w="43" h="101" extrusionOk="0">
                    <a:moveTo>
                      <a:pt x="17" y="0"/>
                    </a:moveTo>
                    <a:cubicBezTo>
                      <a:pt x="12" y="3"/>
                      <a:pt x="5" y="7"/>
                      <a:pt x="1" y="10"/>
                    </a:cubicBezTo>
                    <a:cubicBezTo>
                      <a:pt x="15" y="72"/>
                      <a:pt x="31" y="96"/>
                      <a:pt x="42" y="100"/>
                    </a:cubicBezTo>
                    <a:cubicBezTo>
                      <a:pt x="33" y="65"/>
                      <a:pt x="24" y="33"/>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18" name="Google Shape;14418;p57"/>
              <p:cNvSpPr/>
              <p:nvPr/>
            </p:nvSpPr>
            <p:spPr>
              <a:xfrm>
                <a:off x="5386375" y="2032600"/>
                <a:ext cx="2250" cy="3025"/>
              </a:xfrm>
              <a:custGeom>
                <a:avLst/>
                <a:gdLst/>
                <a:ahLst/>
                <a:cxnLst/>
                <a:rect l="l" t="t" r="r" b="b"/>
                <a:pathLst>
                  <a:path w="90" h="121" extrusionOk="0">
                    <a:moveTo>
                      <a:pt x="82" y="0"/>
                    </a:moveTo>
                    <a:cubicBezTo>
                      <a:pt x="54" y="23"/>
                      <a:pt x="26" y="49"/>
                      <a:pt x="1" y="74"/>
                    </a:cubicBezTo>
                    <a:cubicBezTo>
                      <a:pt x="10" y="91"/>
                      <a:pt x="24" y="105"/>
                      <a:pt x="36" y="121"/>
                    </a:cubicBezTo>
                    <a:lnTo>
                      <a:pt x="87" y="100"/>
                    </a:lnTo>
                    <a:cubicBezTo>
                      <a:pt x="89" y="70"/>
                      <a:pt x="89" y="40"/>
                      <a:pt x="87" y="10"/>
                    </a:cubicBezTo>
                    <a:cubicBezTo>
                      <a:pt x="84" y="5"/>
                      <a:pt x="84" y="3"/>
                      <a:pt x="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19" name="Google Shape;14419;p57"/>
              <p:cNvSpPr/>
              <p:nvPr/>
            </p:nvSpPr>
            <p:spPr>
              <a:xfrm>
                <a:off x="5381425" y="2068825"/>
                <a:ext cx="18550" cy="27075"/>
              </a:xfrm>
              <a:custGeom>
                <a:avLst/>
                <a:gdLst/>
                <a:ahLst/>
                <a:cxnLst/>
                <a:rect l="l" t="t" r="r" b="b"/>
                <a:pathLst>
                  <a:path w="742" h="1083" extrusionOk="0">
                    <a:moveTo>
                      <a:pt x="632" y="0"/>
                    </a:moveTo>
                    <a:cubicBezTo>
                      <a:pt x="588" y="26"/>
                      <a:pt x="554" y="91"/>
                      <a:pt x="521" y="172"/>
                    </a:cubicBezTo>
                    <a:lnTo>
                      <a:pt x="595" y="269"/>
                    </a:lnTo>
                    <a:cubicBezTo>
                      <a:pt x="493" y="413"/>
                      <a:pt x="428" y="438"/>
                      <a:pt x="373" y="445"/>
                    </a:cubicBezTo>
                    <a:cubicBezTo>
                      <a:pt x="368" y="471"/>
                      <a:pt x="359" y="496"/>
                      <a:pt x="343" y="519"/>
                    </a:cubicBezTo>
                    <a:cubicBezTo>
                      <a:pt x="343" y="617"/>
                      <a:pt x="199" y="705"/>
                      <a:pt x="60" y="763"/>
                    </a:cubicBezTo>
                    <a:cubicBezTo>
                      <a:pt x="0" y="797"/>
                      <a:pt x="142" y="1083"/>
                      <a:pt x="199" y="1083"/>
                    </a:cubicBezTo>
                    <a:cubicBezTo>
                      <a:pt x="200" y="1083"/>
                      <a:pt x="201" y="1083"/>
                      <a:pt x="201" y="1083"/>
                    </a:cubicBezTo>
                    <a:cubicBezTo>
                      <a:pt x="445" y="997"/>
                      <a:pt x="570" y="876"/>
                      <a:pt x="683" y="670"/>
                    </a:cubicBezTo>
                    <a:cubicBezTo>
                      <a:pt x="741" y="464"/>
                      <a:pt x="693" y="230"/>
                      <a:pt x="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20" name="Google Shape;14420;p57"/>
              <p:cNvSpPr/>
              <p:nvPr/>
            </p:nvSpPr>
            <p:spPr>
              <a:xfrm>
                <a:off x="5380250" y="2029800"/>
                <a:ext cx="16475" cy="32375"/>
              </a:xfrm>
              <a:custGeom>
                <a:avLst/>
                <a:gdLst/>
                <a:ahLst/>
                <a:cxnLst/>
                <a:rect l="l" t="t" r="r" b="b"/>
                <a:pathLst>
                  <a:path w="659" h="1295" extrusionOk="0">
                    <a:moveTo>
                      <a:pt x="462" y="1"/>
                    </a:moveTo>
                    <a:cubicBezTo>
                      <a:pt x="413" y="38"/>
                      <a:pt x="371" y="73"/>
                      <a:pt x="329" y="110"/>
                    </a:cubicBezTo>
                    <a:lnTo>
                      <a:pt x="329" y="122"/>
                    </a:lnTo>
                    <a:cubicBezTo>
                      <a:pt x="339" y="149"/>
                      <a:pt x="348" y="175"/>
                      <a:pt x="362" y="203"/>
                    </a:cubicBezTo>
                    <a:lnTo>
                      <a:pt x="329" y="214"/>
                    </a:lnTo>
                    <a:cubicBezTo>
                      <a:pt x="327" y="241"/>
                      <a:pt x="319" y="252"/>
                      <a:pt x="309" y="252"/>
                    </a:cubicBezTo>
                    <a:cubicBezTo>
                      <a:pt x="301" y="252"/>
                      <a:pt x="290" y="244"/>
                      <a:pt x="278" y="233"/>
                    </a:cubicBezTo>
                    <a:lnTo>
                      <a:pt x="162" y="277"/>
                    </a:lnTo>
                    <a:cubicBezTo>
                      <a:pt x="51" y="414"/>
                      <a:pt x="0" y="555"/>
                      <a:pt x="40" y="692"/>
                    </a:cubicBezTo>
                    <a:cubicBezTo>
                      <a:pt x="44" y="907"/>
                      <a:pt x="146" y="1079"/>
                      <a:pt x="209" y="1295"/>
                    </a:cubicBezTo>
                    <a:cubicBezTo>
                      <a:pt x="276" y="1189"/>
                      <a:pt x="352" y="1097"/>
                      <a:pt x="457" y="1097"/>
                    </a:cubicBezTo>
                    <a:cubicBezTo>
                      <a:pt x="468" y="1097"/>
                      <a:pt x="478" y="1098"/>
                      <a:pt x="489" y="1100"/>
                    </a:cubicBezTo>
                    <a:cubicBezTo>
                      <a:pt x="427" y="961"/>
                      <a:pt x="350" y="840"/>
                      <a:pt x="309" y="715"/>
                    </a:cubicBezTo>
                    <a:cubicBezTo>
                      <a:pt x="348" y="548"/>
                      <a:pt x="404" y="451"/>
                      <a:pt x="635" y="251"/>
                    </a:cubicBezTo>
                    <a:cubicBezTo>
                      <a:pt x="659" y="247"/>
                      <a:pt x="462" y="3"/>
                      <a:pt x="4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21" name="Google Shape;14421;p57"/>
              <p:cNvSpPr/>
              <p:nvPr/>
            </p:nvSpPr>
            <p:spPr>
              <a:xfrm>
                <a:off x="5392425" y="2105075"/>
                <a:ext cx="25925" cy="68200"/>
              </a:xfrm>
              <a:custGeom>
                <a:avLst/>
                <a:gdLst/>
                <a:ahLst/>
                <a:cxnLst/>
                <a:rect l="l" t="t" r="r" b="b"/>
                <a:pathLst>
                  <a:path w="1037" h="2728" extrusionOk="0">
                    <a:moveTo>
                      <a:pt x="1036" y="235"/>
                    </a:moveTo>
                    <a:lnTo>
                      <a:pt x="1036" y="235"/>
                    </a:lnTo>
                    <a:cubicBezTo>
                      <a:pt x="1031" y="238"/>
                      <a:pt x="1025" y="241"/>
                      <a:pt x="1020" y="243"/>
                    </a:cubicBezTo>
                    <a:lnTo>
                      <a:pt x="1020" y="243"/>
                    </a:lnTo>
                    <a:cubicBezTo>
                      <a:pt x="1026" y="243"/>
                      <a:pt x="1031" y="240"/>
                      <a:pt x="1036" y="235"/>
                    </a:cubicBezTo>
                    <a:close/>
                    <a:moveTo>
                      <a:pt x="843" y="1"/>
                    </a:moveTo>
                    <a:cubicBezTo>
                      <a:pt x="841" y="1"/>
                      <a:pt x="839" y="2"/>
                      <a:pt x="837" y="4"/>
                    </a:cubicBezTo>
                    <a:cubicBezTo>
                      <a:pt x="151" y="266"/>
                      <a:pt x="257" y="815"/>
                      <a:pt x="392" y="1295"/>
                    </a:cubicBezTo>
                    <a:cubicBezTo>
                      <a:pt x="315" y="1330"/>
                      <a:pt x="355" y="1432"/>
                      <a:pt x="362" y="1434"/>
                    </a:cubicBezTo>
                    <a:cubicBezTo>
                      <a:pt x="366" y="1534"/>
                      <a:pt x="413" y="1659"/>
                      <a:pt x="392" y="1777"/>
                    </a:cubicBezTo>
                    <a:cubicBezTo>
                      <a:pt x="434" y="1868"/>
                      <a:pt x="436" y="1970"/>
                      <a:pt x="399" y="2060"/>
                    </a:cubicBezTo>
                    <a:cubicBezTo>
                      <a:pt x="362" y="2211"/>
                      <a:pt x="257" y="2382"/>
                      <a:pt x="5" y="2389"/>
                    </a:cubicBezTo>
                    <a:cubicBezTo>
                      <a:pt x="0" y="2398"/>
                      <a:pt x="12" y="2463"/>
                      <a:pt x="21" y="2537"/>
                    </a:cubicBezTo>
                    <a:cubicBezTo>
                      <a:pt x="70" y="2602"/>
                      <a:pt x="123" y="2665"/>
                      <a:pt x="176" y="2728"/>
                    </a:cubicBezTo>
                    <a:cubicBezTo>
                      <a:pt x="536" y="2584"/>
                      <a:pt x="684" y="2331"/>
                      <a:pt x="702" y="2171"/>
                    </a:cubicBezTo>
                    <a:cubicBezTo>
                      <a:pt x="730" y="2046"/>
                      <a:pt x="770" y="1939"/>
                      <a:pt x="767" y="1710"/>
                    </a:cubicBezTo>
                    <a:cubicBezTo>
                      <a:pt x="726" y="1589"/>
                      <a:pt x="709" y="1527"/>
                      <a:pt x="647" y="1364"/>
                    </a:cubicBezTo>
                    <a:lnTo>
                      <a:pt x="647" y="1364"/>
                    </a:lnTo>
                    <a:cubicBezTo>
                      <a:pt x="649" y="1365"/>
                      <a:pt x="651" y="1366"/>
                      <a:pt x="652" y="1366"/>
                    </a:cubicBezTo>
                    <a:cubicBezTo>
                      <a:pt x="682" y="1366"/>
                      <a:pt x="700" y="1236"/>
                      <a:pt x="655" y="1236"/>
                    </a:cubicBezTo>
                    <a:cubicBezTo>
                      <a:pt x="652" y="1236"/>
                      <a:pt x="650" y="1236"/>
                      <a:pt x="647" y="1237"/>
                    </a:cubicBezTo>
                    <a:cubicBezTo>
                      <a:pt x="532" y="749"/>
                      <a:pt x="572" y="460"/>
                      <a:pt x="1020" y="243"/>
                    </a:cubicBezTo>
                    <a:lnTo>
                      <a:pt x="1020" y="243"/>
                    </a:lnTo>
                    <a:cubicBezTo>
                      <a:pt x="1019" y="243"/>
                      <a:pt x="1018" y="243"/>
                      <a:pt x="1017" y="243"/>
                    </a:cubicBezTo>
                    <a:cubicBezTo>
                      <a:pt x="953" y="243"/>
                      <a:pt x="878" y="1"/>
                      <a:pt x="8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22" name="Google Shape;14422;p57"/>
              <p:cNvSpPr/>
              <p:nvPr/>
            </p:nvSpPr>
            <p:spPr>
              <a:xfrm>
                <a:off x="5359325" y="2093625"/>
                <a:ext cx="24950" cy="65450"/>
              </a:xfrm>
              <a:custGeom>
                <a:avLst/>
                <a:gdLst/>
                <a:ahLst/>
                <a:cxnLst/>
                <a:rect l="l" t="t" r="r" b="b"/>
                <a:pathLst>
                  <a:path w="998" h="2618" extrusionOk="0">
                    <a:moveTo>
                      <a:pt x="874" y="0"/>
                    </a:moveTo>
                    <a:lnTo>
                      <a:pt x="874" y="0"/>
                    </a:lnTo>
                    <a:cubicBezTo>
                      <a:pt x="107" y="313"/>
                      <a:pt x="283" y="842"/>
                      <a:pt x="371" y="1241"/>
                    </a:cubicBezTo>
                    <a:cubicBezTo>
                      <a:pt x="364" y="1303"/>
                      <a:pt x="370" y="1369"/>
                      <a:pt x="377" y="1369"/>
                    </a:cubicBezTo>
                    <a:cubicBezTo>
                      <a:pt x="379" y="1369"/>
                      <a:pt x="381" y="1362"/>
                      <a:pt x="383" y="1345"/>
                    </a:cubicBezTo>
                    <a:cubicBezTo>
                      <a:pt x="415" y="1510"/>
                      <a:pt x="438" y="1605"/>
                      <a:pt x="445" y="1693"/>
                    </a:cubicBezTo>
                    <a:cubicBezTo>
                      <a:pt x="483" y="1822"/>
                      <a:pt x="494" y="1869"/>
                      <a:pt x="441" y="1994"/>
                    </a:cubicBezTo>
                    <a:cubicBezTo>
                      <a:pt x="452" y="2036"/>
                      <a:pt x="376" y="2189"/>
                      <a:pt x="12" y="2291"/>
                    </a:cubicBezTo>
                    <a:cubicBezTo>
                      <a:pt x="0" y="2295"/>
                      <a:pt x="128" y="2583"/>
                      <a:pt x="91" y="2618"/>
                    </a:cubicBezTo>
                    <a:cubicBezTo>
                      <a:pt x="571" y="2532"/>
                      <a:pt x="719" y="2244"/>
                      <a:pt x="756" y="2054"/>
                    </a:cubicBezTo>
                    <a:cubicBezTo>
                      <a:pt x="782" y="2003"/>
                      <a:pt x="795" y="1948"/>
                      <a:pt x="798" y="1892"/>
                    </a:cubicBezTo>
                    <a:cubicBezTo>
                      <a:pt x="772" y="1841"/>
                      <a:pt x="744" y="1788"/>
                      <a:pt x="717" y="1723"/>
                    </a:cubicBezTo>
                    <a:lnTo>
                      <a:pt x="717" y="1723"/>
                    </a:lnTo>
                    <a:lnTo>
                      <a:pt x="795" y="1804"/>
                    </a:lnTo>
                    <a:cubicBezTo>
                      <a:pt x="789" y="1758"/>
                      <a:pt x="775" y="1711"/>
                      <a:pt x="756" y="1667"/>
                    </a:cubicBezTo>
                    <a:cubicBezTo>
                      <a:pt x="770" y="1505"/>
                      <a:pt x="724" y="1456"/>
                      <a:pt x="696" y="1287"/>
                    </a:cubicBezTo>
                    <a:cubicBezTo>
                      <a:pt x="733" y="1268"/>
                      <a:pt x="687" y="1238"/>
                      <a:pt x="705" y="1162"/>
                    </a:cubicBezTo>
                    <a:cubicBezTo>
                      <a:pt x="589" y="726"/>
                      <a:pt x="550" y="501"/>
                      <a:pt x="955" y="390"/>
                    </a:cubicBezTo>
                    <a:cubicBezTo>
                      <a:pt x="997" y="332"/>
                      <a:pt x="835" y="70"/>
                      <a:pt x="8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23" name="Google Shape;14423;p57"/>
              <p:cNvSpPr/>
              <p:nvPr/>
            </p:nvSpPr>
            <p:spPr>
              <a:xfrm>
                <a:off x="4940000" y="1679000"/>
                <a:ext cx="61650" cy="35475"/>
              </a:xfrm>
              <a:custGeom>
                <a:avLst/>
                <a:gdLst/>
                <a:ahLst/>
                <a:cxnLst/>
                <a:rect l="l" t="t" r="r" b="b"/>
                <a:pathLst>
                  <a:path w="2466" h="1419" extrusionOk="0">
                    <a:moveTo>
                      <a:pt x="170" y="944"/>
                    </a:moveTo>
                    <a:lnTo>
                      <a:pt x="170" y="944"/>
                    </a:lnTo>
                    <a:cubicBezTo>
                      <a:pt x="171" y="945"/>
                      <a:pt x="172" y="945"/>
                      <a:pt x="173" y="946"/>
                    </a:cubicBezTo>
                    <a:lnTo>
                      <a:pt x="173" y="946"/>
                    </a:lnTo>
                    <a:cubicBezTo>
                      <a:pt x="172" y="945"/>
                      <a:pt x="171" y="944"/>
                      <a:pt x="170" y="944"/>
                    </a:cubicBezTo>
                    <a:close/>
                    <a:moveTo>
                      <a:pt x="1836" y="1"/>
                    </a:moveTo>
                    <a:cubicBezTo>
                      <a:pt x="1751" y="1"/>
                      <a:pt x="1678" y="11"/>
                      <a:pt x="1624" y="12"/>
                    </a:cubicBezTo>
                    <a:cubicBezTo>
                      <a:pt x="1422" y="168"/>
                      <a:pt x="1218" y="349"/>
                      <a:pt x="1088" y="580"/>
                    </a:cubicBezTo>
                    <a:cubicBezTo>
                      <a:pt x="1044" y="608"/>
                      <a:pt x="1007" y="650"/>
                      <a:pt x="984" y="696"/>
                    </a:cubicBezTo>
                    <a:cubicBezTo>
                      <a:pt x="898" y="803"/>
                      <a:pt x="771" y="998"/>
                      <a:pt x="703" y="1023"/>
                    </a:cubicBezTo>
                    <a:cubicBezTo>
                      <a:pt x="649" y="1039"/>
                      <a:pt x="596" y="1054"/>
                      <a:pt x="529" y="1054"/>
                    </a:cubicBezTo>
                    <a:cubicBezTo>
                      <a:pt x="443" y="1054"/>
                      <a:pt x="334" y="1029"/>
                      <a:pt x="173" y="946"/>
                    </a:cubicBezTo>
                    <a:lnTo>
                      <a:pt x="173" y="946"/>
                    </a:lnTo>
                    <a:cubicBezTo>
                      <a:pt x="193" y="969"/>
                      <a:pt x="29" y="1236"/>
                      <a:pt x="4" y="1236"/>
                    </a:cubicBezTo>
                    <a:lnTo>
                      <a:pt x="4" y="1236"/>
                    </a:lnTo>
                    <a:cubicBezTo>
                      <a:pt x="3" y="1235"/>
                      <a:pt x="2" y="1235"/>
                      <a:pt x="1" y="1234"/>
                    </a:cubicBezTo>
                    <a:lnTo>
                      <a:pt x="1" y="1234"/>
                    </a:lnTo>
                    <a:cubicBezTo>
                      <a:pt x="1" y="1235"/>
                      <a:pt x="2" y="1236"/>
                      <a:pt x="4" y="1236"/>
                    </a:cubicBezTo>
                    <a:cubicBezTo>
                      <a:pt x="4" y="1236"/>
                      <a:pt x="4" y="1236"/>
                      <a:pt x="4" y="1236"/>
                    </a:cubicBezTo>
                    <a:lnTo>
                      <a:pt x="4" y="1236"/>
                    </a:lnTo>
                    <a:cubicBezTo>
                      <a:pt x="183" y="1368"/>
                      <a:pt x="348" y="1419"/>
                      <a:pt x="498" y="1419"/>
                    </a:cubicBezTo>
                    <a:cubicBezTo>
                      <a:pt x="615" y="1419"/>
                      <a:pt x="722" y="1388"/>
                      <a:pt x="819" y="1341"/>
                    </a:cubicBezTo>
                    <a:cubicBezTo>
                      <a:pt x="1000" y="1232"/>
                      <a:pt x="1148" y="1074"/>
                      <a:pt x="1241" y="882"/>
                    </a:cubicBezTo>
                    <a:cubicBezTo>
                      <a:pt x="1294" y="863"/>
                      <a:pt x="1334" y="819"/>
                      <a:pt x="1348" y="766"/>
                    </a:cubicBezTo>
                    <a:cubicBezTo>
                      <a:pt x="1473" y="608"/>
                      <a:pt x="1614" y="460"/>
                      <a:pt x="1765" y="325"/>
                    </a:cubicBezTo>
                    <a:cubicBezTo>
                      <a:pt x="1798" y="309"/>
                      <a:pt x="1840" y="297"/>
                      <a:pt x="1890" y="297"/>
                    </a:cubicBezTo>
                    <a:cubicBezTo>
                      <a:pt x="1984" y="297"/>
                      <a:pt x="2110" y="339"/>
                      <a:pt x="2270" y="474"/>
                    </a:cubicBezTo>
                    <a:cubicBezTo>
                      <a:pt x="2277" y="435"/>
                      <a:pt x="2414" y="277"/>
                      <a:pt x="2458" y="277"/>
                    </a:cubicBezTo>
                    <a:cubicBezTo>
                      <a:pt x="2461" y="277"/>
                      <a:pt x="2463" y="278"/>
                      <a:pt x="2465" y="279"/>
                    </a:cubicBezTo>
                    <a:cubicBezTo>
                      <a:pt x="2230" y="42"/>
                      <a:pt x="2007" y="1"/>
                      <a:pt x="18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24" name="Google Shape;14424;p57"/>
              <p:cNvSpPr/>
              <p:nvPr/>
            </p:nvSpPr>
            <p:spPr>
              <a:xfrm>
                <a:off x="4996750" y="1690825"/>
                <a:ext cx="325" cy="225"/>
              </a:xfrm>
              <a:custGeom>
                <a:avLst/>
                <a:gdLst/>
                <a:ahLst/>
                <a:cxnLst/>
                <a:rect l="l" t="t" r="r" b="b"/>
                <a:pathLst>
                  <a:path w="13" h="9" extrusionOk="0">
                    <a:moveTo>
                      <a:pt x="0" y="1"/>
                    </a:moveTo>
                    <a:cubicBezTo>
                      <a:pt x="0" y="4"/>
                      <a:pt x="2" y="8"/>
                      <a:pt x="8" y="8"/>
                    </a:cubicBezTo>
                    <a:cubicBezTo>
                      <a:pt x="9" y="8"/>
                      <a:pt x="10" y="8"/>
                      <a:pt x="12" y="8"/>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25" name="Google Shape;14425;p57"/>
              <p:cNvSpPr/>
              <p:nvPr/>
            </p:nvSpPr>
            <p:spPr>
              <a:xfrm>
                <a:off x="4988050" y="1647425"/>
                <a:ext cx="5200" cy="5300"/>
              </a:xfrm>
              <a:custGeom>
                <a:avLst/>
                <a:gdLst/>
                <a:ahLst/>
                <a:cxnLst/>
                <a:rect l="l" t="t" r="r" b="b"/>
                <a:pathLst>
                  <a:path w="208" h="212" extrusionOk="0">
                    <a:moveTo>
                      <a:pt x="1" y="0"/>
                    </a:moveTo>
                    <a:lnTo>
                      <a:pt x="154" y="211"/>
                    </a:lnTo>
                    <a:cubicBezTo>
                      <a:pt x="184" y="169"/>
                      <a:pt x="207" y="135"/>
                      <a:pt x="196" y="135"/>
                    </a:cubicBezTo>
                    <a:cubicBezTo>
                      <a:pt x="194" y="135"/>
                      <a:pt x="192" y="136"/>
                      <a:pt x="189" y="137"/>
                    </a:cubicBezTo>
                    <a:cubicBezTo>
                      <a:pt x="131" y="86"/>
                      <a:pt x="68" y="4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26" name="Google Shape;14426;p57"/>
              <p:cNvSpPr/>
              <p:nvPr/>
            </p:nvSpPr>
            <p:spPr>
              <a:xfrm>
                <a:off x="4926400" y="1644825"/>
                <a:ext cx="64925" cy="36750"/>
              </a:xfrm>
              <a:custGeom>
                <a:avLst/>
                <a:gdLst/>
                <a:ahLst/>
                <a:cxnLst/>
                <a:rect l="l" t="t" r="r" b="b"/>
                <a:pathLst>
                  <a:path w="2597" h="1470" extrusionOk="0">
                    <a:moveTo>
                      <a:pt x="2133" y="1"/>
                    </a:moveTo>
                    <a:cubicBezTo>
                      <a:pt x="2002" y="1"/>
                      <a:pt x="1887" y="50"/>
                      <a:pt x="1783" y="123"/>
                    </a:cubicBezTo>
                    <a:cubicBezTo>
                      <a:pt x="1532" y="169"/>
                      <a:pt x="1382" y="415"/>
                      <a:pt x="1169" y="612"/>
                    </a:cubicBezTo>
                    <a:cubicBezTo>
                      <a:pt x="1144" y="660"/>
                      <a:pt x="1141" y="695"/>
                      <a:pt x="1120" y="695"/>
                    </a:cubicBezTo>
                    <a:cubicBezTo>
                      <a:pt x="1115" y="695"/>
                      <a:pt x="1109" y="693"/>
                      <a:pt x="1101" y="689"/>
                    </a:cubicBezTo>
                    <a:cubicBezTo>
                      <a:pt x="1006" y="867"/>
                      <a:pt x="856" y="1059"/>
                      <a:pt x="730" y="1087"/>
                    </a:cubicBezTo>
                    <a:cubicBezTo>
                      <a:pt x="686" y="1109"/>
                      <a:pt x="617" y="1128"/>
                      <a:pt x="525" y="1128"/>
                    </a:cubicBezTo>
                    <a:cubicBezTo>
                      <a:pt x="426" y="1128"/>
                      <a:pt x="301" y="1106"/>
                      <a:pt x="148" y="1039"/>
                    </a:cubicBezTo>
                    <a:lnTo>
                      <a:pt x="148" y="1039"/>
                    </a:lnTo>
                    <a:cubicBezTo>
                      <a:pt x="165" y="1059"/>
                      <a:pt x="21" y="1287"/>
                      <a:pt x="0" y="1335"/>
                    </a:cubicBezTo>
                    <a:cubicBezTo>
                      <a:pt x="209" y="1419"/>
                      <a:pt x="381" y="1470"/>
                      <a:pt x="536" y="1470"/>
                    </a:cubicBezTo>
                    <a:cubicBezTo>
                      <a:pt x="655" y="1470"/>
                      <a:pt x="764" y="1440"/>
                      <a:pt x="872" y="1372"/>
                    </a:cubicBezTo>
                    <a:cubicBezTo>
                      <a:pt x="1069" y="1284"/>
                      <a:pt x="1215" y="1069"/>
                      <a:pt x="1377" y="937"/>
                    </a:cubicBezTo>
                    <a:cubicBezTo>
                      <a:pt x="1371" y="879"/>
                      <a:pt x="1396" y="861"/>
                      <a:pt x="1415" y="861"/>
                    </a:cubicBezTo>
                    <a:cubicBezTo>
                      <a:pt x="1425" y="861"/>
                      <a:pt x="1433" y="866"/>
                      <a:pt x="1435" y="872"/>
                    </a:cubicBezTo>
                    <a:cubicBezTo>
                      <a:pt x="1625" y="633"/>
                      <a:pt x="1771" y="399"/>
                      <a:pt x="1943" y="327"/>
                    </a:cubicBezTo>
                    <a:cubicBezTo>
                      <a:pt x="2026" y="345"/>
                      <a:pt x="2230" y="292"/>
                      <a:pt x="2506" y="447"/>
                    </a:cubicBezTo>
                    <a:cubicBezTo>
                      <a:pt x="2506" y="448"/>
                      <a:pt x="2506" y="449"/>
                      <a:pt x="2506" y="449"/>
                    </a:cubicBezTo>
                    <a:cubicBezTo>
                      <a:pt x="2511" y="449"/>
                      <a:pt x="2556" y="398"/>
                      <a:pt x="2597" y="348"/>
                    </a:cubicBezTo>
                    <a:lnTo>
                      <a:pt x="2386" y="60"/>
                    </a:lnTo>
                    <a:cubicBezTo>
                      <a:pt x="2295" y="19"/>
                      <a:pt x="2211" y="1"/>
                      <a:pt x="2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27" name="Google Shape;14427;p57"/>
              <p:cNvSpPr/>
              <p:nvPr/>
            </p:nvSpPr>
            <p:spPr>
              <a:xfrm>
                <a:off x="4882750" y="1702325"/>
                <a:ext cx="55875" cy="41250"/>
              </a:xfrm>
              <a:custGeom>
                <a:avLst/>
                <a:gdLst/>
                <a:ahLst/>
                <a:cxnLst/>
                <a:rect l="l" t="t" r="r" b="b"/>
                <a:pathLst>
                  <a:path w="2235" h="1650" extrusionOk="0">
                    <a:moveTo>
                      <a:pt x="0" y="1555"/>
                    </a:moveTo>
                    <a:cubicBezTo>
                      <a:pt x="0" y="1557"/>
                      <a:pt x="1" y="1557"/>
                      <a:pt x="1" y="1557"/>
                    </a:cubicBezTo>
                    <a:cubicBezTo>
                      <a:pt x="2" y="1557"/>
                      <a:pt x="2" y="1557"/>
                      <a:pt x="3" y="1556"/>
                    </a:cubicBezTo>
                    <a:lnTo>
                      <a:pt x="3" y="1556"/>
                    </a:lnTo>
                    <a:cubicBezTo>
                      <a:pt x="2" y="1556"/>
                      <a:pt x="1" y="1556"/>
                      <a:pt x="0" y="1555"/>
                    </a:cubicBezTo>
                    <a:close/>
                    <a:moveTo>
                      <a:pt x="1701" y="0"/>
                    </a:moveTo>
                    <a:cubicBezTo>
                      <a:pt x="1583" y="0"/>
                      <a:pt x="1469" y="34"/>
                      <a:pt x="1350" y="111"/>
                    </a:cubicBezTo>
                    <a:cubicBezTo>
                      <a:pt x="1347" y="116"/>
                      <a:pt x="1343" y="118"/>
                      <a:pt x="1340" y="123"/>
                    </a:cubicBezTo>
                    <a:lnTo>
                      <a:pt x="1454" y="366"/>
                    </a:lnTo>
                    <a:cubicBezTo>
                      <a:pt x="1445" y="364"/>
                      <a:pt x="1436" y="364"/>
                      <a:pt x="1428" y="364"/>
                    </a:cubicBezTo>
                    <a:cubicBezTo>
                      <a:pt x="1284" y="364"/>
                      <a:pt x="1273" y="601"/>
                      <a:pt x="1190" y="601"/>
                    </a:cubicBezTo>
                    <a:cubicBezTo>
                      <a:pt x="1163" y="601"/>
                      <a:pt x="1127" y="575"/>
                      <a:pt x="1076" y="505"/>
                    </a:cubicBezTo>
                    <a:lnTo>
                      <a:pt x="1083" y="456"/>
                    </a:lnTo>
                    <a:lnTo>
                      <a:pt x="1083" y="456"/>
                    </a:lnTo>
                    <a:cubicBezTo>
                      <a:pt x="1032" y="540"/>
                      <a:pt x="988" y="628"/>
                      <a:pt x="956" y="721"/>
                    </a:cubicBezTo>
                    <a:cubicBezTo>
                      <a:pt x="893" y="739"/>
                      <a:pt x="868" y="799"/>
                      <a:pt x="851" y="827"/>
                    </a:cubicBezTo>
                    <a:cubicBezTo>
                      <a:pt x="730" y="1145"/>
                      <a:pt x="613" y="1347"/>
                      <a:pt x="380" y="1347"/>
                    </a:cubicBezTo>
                    <a:cubicBezTo>
                      <a:pt x="306" y="1347"/>
                      <a:pt x="219" y="1326"/>
                      <a:pt x="116" y="1282"/>
                    </a:cubicBezTo>
                    <a:cubicBezTo>
                      <a:pt x="106" y="1296"/>
                      <a:pt x="18" y="1537"/>
                      <a:pt x="3" y="1556"/>
                    </a:cubicBezTo>
                    <a:lnTo>
                      <a:pt x="3" y="1556"/>
                    </a:lnTo>
                    <a:cubicBezTo>
                      <a:pt x="161" y="1621"/>
                      <a:pt x="296" y="1649"/>
                      <a:pt x="412" y="1649"/>
                    </a:cubicBezTo>
                    <a:cubicBezTo>
                      <a:pt x="840" y="1649"/>
                      <a:pt x="1016" y="1272"/>
                      <a:pt x="1136" y="973"/>
                    </a:cubicBezTo>
                    <a:cubicBezTo>
                      <a:pt x="1190" y="908"/>
                      <a:pt x="1199" y="897"/>
                      <a:pt x="1222" y="874"/>
                    </a:cubicBezTo>
                    <a:cubicBezTo>
                      <a:pt x="1352" y="653"/>
                      <a:pt x="1415" y="482"/>
                      <a:pt x="1540" y="424"/>
                    </a:cubicBezTo>
                    <a:cubicBezTo>
                      <a:pt x="1593" y="383"/>
                      <a:pt x="1678" y="322"/>
                      <a:pt x="1791" y="322"/>
                    </a:cubicBezTo>
                    <a:cubicBezTo>
                      <a:pt x="1866" y="322"/>
                      <a:pt x="1953" y="349"/>
                      <a:pt x="2052" y="426"/>
                    </a:cubicBezTo>
                    <a:cubicBezTo>
                      <a:pt x="2057" y="424"/>
                      <a:pt x="2234" y="147"/>
                      <a:pt x="2213" y="147"/>
                    </a:cubicBezTo>
                    <a:lnTo>
                      <a:pt x="2213" y="147"/>
                    </a:lnTo>
                    <a:cubicBezTo>
                      <a:pt x="2212" y="147"/>
                      <a:pt x="2211" y="147"/>
                      <a:pt x="2210" y="148"/>
                    </a:cubicBezTo>
                    <a:cubicBezTo>
                      <a:pt x="2016" y="57"/>
                      <a:pt x="1855" y="0"/>
                      <a:pt x="1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28" name="Google Shape;14428;p57"/>
              <p:cNvSpPr/>
              <p:nvPr/>
            </p:nvSpPr>
            <p:spPr>
              <a:xfrm>
                <a:off x="4887725" y="1690475"/>
                <a:ext cx="275" cy="550"/>
              </a:xfrm>
              <a:custGeom>
                <a:avLst/>
                <a:gdLst/>
                <a:ahLst/>
                <a:cxnLst/>
                <a:rect l="l" t="t" r="r" b="b"/>
                <a:pathLst>
                  <a:path w="11" h="22" extrusionOk="0">
                    <a:moveTo>
                      <a:pt x="10" y="1"/>
                    </a:moveTo>
                    <a:lnTo>
                      <a:pt x="5" y="14"/>
                    </a:lnTo>
                    <a:lnTo>
                      <a:pt x="5" y="14"/>
                    </a:lnTo>
                    <a:cubicBezTo>
                      <a:pt x="9" y="7"/>
                      <a:pt x="10" y="3"/>
                      <a:pt x="10" y="1"/>
                    </a:cubicBezTo>
                    <a:close/>
                    <a:moveTo>
                      <a:pt x="5" y="14"/>
                    </a:moveTo>
                    <a:cubicBezTo>
                      <a:pt x="4" y="16"/>
                      <a:pt x="3" y="17"/>
                      <a:pt x="2" y="20"/>
                    </a:cubicBezTo>
                    <a:lnTo>
                      <a:pt x="2" y="20"/>
                    </a:lnTo>
                    <a:cubicBezTo>
                      <a:pt x="2" y="19"/>
                      <a:pt x="3" y="19"/>
                      <a:pt x="3" y="19"/>
                    </a:cubicBezTo>
                    <a:lnTo>
                      <a:pt x="5" y="14"/>
                    </a:lnTo>
                    <a:close/>
                    <a:moveTo>
                      <a:pt x="2" y="20"/>
                    </a:moveTo>
                    <a:cubicBezTo>
                      <a:pt x="1" y="20"/>
                      <a:pt x="1" y="22"/>
                      <a:pt x="1" y="22"/>
                    </a:cubicBezTo>
                    <a:cubicBezTo>
                      <a:pt x="1" y="21"/>
                      <a:pt x="2" y="20"/>
                      <a:pt x="2"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29" name="Google Shape;14429;p57"/>
              <p:cNvSpPr/>
              <p:nvPr/>
            </p:nvSpPr>
            <p:spPr>
              <a:xfrm>
                <a:off x="4862775" y="1670450"/>
                <a:ext cx="61275" cy="44375"/>
              </a:xfrm>
              <a:custGeom>
                <a:avLst/>
                <a:gdLst/>
                <a:ahLst/>
                <a:cxnLst/>
                <a:rect l="l" t="t" r="r" b="b"/>
                <a:pathLst>
                  <a:path w="2451" h="1775" extrusionOk="0">
                    <a:moveTo>
                      <a:pt x="2015" y="1"/>
                    </a:moveTo>
                    <a:cubicBezTo>
                      <a:pt x="1844" y="1"/>
                      <a:pt x="1675" y="62"/>
                      <a:pt x="1497" y="183"/>
                    </a:cubicBezTo>
                    <a:cubicBezTo>
                      <a:pt x="1421" y="232"/>
                      <a:pt x="1354" y="294"/>
                      <a:pt x="1300" y="366"/>
                    </a:cubicBezTo>
                    <a:cubicBezTo>
                      <a:pt x="1360" y="613"/>
                      <a:pt x="1358" y="688"/>
                      <a:pt x="1326" y="688"/>
                    </a:cubicBezTo>
                    <a:cubicBezTo>
                      <a:pt x="1293" y="688"/>
                      <a:pt x="1228" y="605"/>
                      <a:pt x="1168" y="554"/>
                    </a:cubicBezTo>
                    <a:cubicBezTo>
                      <a:pt x="1117" y="633"/>
                      <a:pt x="1061" y="721"/>
                      <a:pt x="1001" y="820"/>
                    </a:cubicBezTo>
                    <a:cubicBezTo>
                      <a:pt x="998" y="827"/>
                      <a:pt x="995" y="832"/>
                      <a:pt x="996" y="832"/>
                    </a:cubicBezTo>
                    <a:cubicBezTo>
                      <a:pt x="997" y="832"/>
                      <a:pt x="998" y="830"/>
                      <a:pt x="1001" y="827"/>
                    </a:cubicBezTo>
                    <a:lnTo>
                      <a:pt x="1001" y="827"/>
                    </a:lnTo>
                    <a:cubicBezTo>
                      <a:pt x="812" y="1209"/>
                      <a:pt x="687" y="1427"/>
                      <a:pt x="430" y="1427"/>
                    </a:cubicBezTo>
                    <a:cubicBezTo>
                      <a:pt x="344" y="1427"/>
                      <a:pt x="243" y="1403"/>
                      <a:pt x="120" y="1351"/>
                    </a:cubicBezTo>
                    <a:cubicBezTo>
                      <a:pt x="87" y="1391"/>
                      <a:pt x="0" y="1716"/>
                      <a:pt x="3" y="1716"/>
                    </a:cubicBezTo>
                    <a:cubicBezTo>
                      <a:pt x="3" y="1716"/>
                      <a:pt x="4" y="1715"/>
                      <a:pt x="4" y="1713"/>
                    </a:cubicBezTo>
                    <a:cubicBezTo>
                      <a:pt x="143" y="1756"/>
                      <a:pt x="266" y="1775"/>
                      <a:pt x="376" y="1775"/>
                    </a:cubicBezTo>
                    <a:cubicBezTo>
                      <a:pt x="888" y="1775"/>
                      <a:pt x="1109" y="1362"/>
                      <a:pt x="1277" y="1043"/>
                    </a:cubicBezTo>
                    <a:cubicBezTo>
                      <a:pt x="1299" y="1025"/>
                      <a:pt x="1320" y="938"/>
                      <a:pt x="1333" y="938"/>
                    </a:cubicBezTo>
                    <a:cubicBezTo>
                      <a:pt x="1334" y="938"/>
                      <a:pt x="1335" y="938"/>
                      <a:pt x="1335" y="939"/>
                    </a:cubicBezTo>
                    <a:cubicBezTo>
                      <a:pt x="1393" y="823"/>
                      <a:pt x="1460" y="711"/>
                      <a:pt x="1532" y="602"/>
                    </a:cubicBezTo>
                    <a:lnTo>
                      <a:pt x="1472" y="510"/>
                    </a:lnTo>
                    <a:lnTo>
                      <a:pt x="1472" y="510"/>
                    </a:lnTo>
                    <a:cubicBezTo>
                      <a:pt x="1497" y="535"/>
                      <a:pt x="1518" y="565"/>
                      <a:pt x="1534" y="598"/>
                    </a:cubicBezTo>
                    <a:cubicBezTo>
                      <a:pt x="1583" y="526"/>
                      <a:pt x="1646" y="466"/>
                      <a:pt x="1718" y="424"/>
                    </a:cubicBezTo>
                    <a:cubicBezTo>
                      <a:pt x="1765" y="383"/>
                      <a:pt x="1857" y="330"/>
                      <a:pt x="2002" y="330"/>
                    </a:cubicBezTo>
                    <a:cubicBezTo>
                      <a:pt x="2086" y="330"/>
                      <a:pt x="2186" y="347"/>
                      <a:pt x="2306" y="394"/>
                    </a:cubicBezTo>
                    <a:cubicBezTo>
                      <a:pt x="2306" y="394"/>
                      <a:pt x="2306" y="394"/>
                      <a:pt x="2306" y="394"/>
                    </a:cubicBezTo>
                    <a:cubicBezTo>
                      <a:pt x="2309" y="394"/>
                      <a:pt x="2409" y="134"/>
                      <a:pt x="2450" y="130"/>
                    </a:cubicBezTo>
                    <a:cubicBezTo>
                      <a:pt x="2300" y="43"/>
                      <a:pt x="2157" y="1"/>
                      <a:pt x="20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30" name="Google Shape;14430;p57"/>
              <p:cNvSpPr/>
              <p:nvPr/>
            </p:nvSpPr>
            <p:spPr>
              <a:xfrm>
                <a:off x="4832050" y="1736525"/>
                <a:ext cx="47850" cy="49350"/>
              </a:xfrm>
              <a:custGeom>
                <a:avLst/>
                <a:gdLst/>
                <a:ahLst/>
                <a:cxnLst/>
                <a:rect l="l" t="t" r="r" b="b"/>
                <a:pathLst>
                  <a:path w="1914" h="1974" extrusionOk="0">
                    <a:moveTo>
                      <a:pt x="1518" y="0"/>
                    </a:moveTo>
                    <a:cubicBezTo>
                      <a:pt x="1422" y="0"/>
                      <a:pt x="1333" y="19"/>
                      <a:pt x="1259" y="43"/>
                    </a:cubicBezTo>
                    <a:cubicBezTo>
                      <a:pt x="1002" y="194"/>
                      <a:pt x="876" y="514"/>
                      <a:pt x="781" y="829"/>
                    </a:cubicBezTo>
                    <a:lnTo>
                      <a:pt x="793" y="929"/>
                    </a:lnTo>
                    <a:cubicBezTo>
                      <a:pt x="784" y="915"/>
                      <a:pt x="774" y="901"/>
                      <a:pt x="763" y="887"/>
                    </a:cubicBezTo>
                    <a:cubicBezTo>
                      <a:pt x="758" y="906"/>
                      <a:pt x="753" y="924"/>
                      <a:pt x="747" y="943"/>
                    </a:cubicBezTo>
                    <a:cubicBezTo>
                      <a:pt x="749" y="939"/>
                      <a:pt x="751" y="937"/>
                      <a:pt x="752" y="937"/>
                    </a:cubicBezTo>
                    <a:lnTo>
                      <a:pt x="752" y="937"/>
                    </a:lnTo>
                    <a:cubicBezTo>
                      <a:pt x="755" y="937"/>
                      <a:pt x="738" y="972"/>
                      <a:pt x="721" y="978"/>
                    </a:cubicBezTo>
                    <a:cubicBezTo>
                      <a:pt x="751" y="1015"/>
                      <a:pt x="696" y="1163"/>
                      <a:pt x="677" y="1228"/>
                    </a:cubicBezTo>
                    <a:cubicBezTo>
                      <a:pt x="626" y="1370"/>
                      <a:pt x="610" y="1418"/>
                      <a:pt x="566" y="1465"/>
                    </a:cubicBezTo>
                    <a:cubicBezTo>
                      <a:pt x="468" y="1615"/>
                      <a:pt x="387" y="1618"/>
                      <a:pt x="102" y="1620"/>
                    </a:cubicBezTo>
                    <a:cubicBezTo>
                      <a:pt x="96" y="1648"/>
                      <a:pt x="92" y="1676"/>
                      <a:pt x="90" y="1704"/>
                    </a:cubicBezTo>
                    <a:lnTo>
                      <a:pt x="90" y="1704"/>
                    </a:lnTo>
                    <a:lnTo>
                      <a:pt x="93" y="1620"/>
                    </a:lnTo>
                    <a:lnTo>
                      <a:pt x="72" y="1620"/>
                    </a:lnTo>
                    <a:cubicBezTo>
                      <a:pt x="72" y="1620"/>
                      <a:pt x="72" y="1620"/>
                      <a:pt x="72" y="1620"/>
                    </a:cubicBezTo>
                    <a:cubicBezTo>
                      <a:pt x="67" y="1620"/>
                      <a:pt x="14" y="1924"/>
                      <a:pt x="0" y="1956"/>
                    </a:cubicBezTo>
                    <a:cubicBezTo>
                      <a:pt x="67" y="1968"/>
                      <a:pt x="130" y="1973"/>
                      <a:pt x="191" y="1973"/>
                    </a:cubicBezTo>
                    <a:cubicBezTo>
                      <a:pt x="463" y="1973"/>
                      <a:pt x="669" y="1859"/>
                      <a:pt x="811" y="1682"/>
                    </a:cubicBezTo>
                    <a:cubicBezTo>
                      <a:pt x="906" y="1580"/>
                      <a:pt x="904" y="1518"/>
                      <a:pt x="988" y="1349"/>
                    </a:cubicBezTo>
                    <a:cubicBezTo>
                      <a:pt x="988" y="1272"/>
                      <a:pt x="1025" y="1152"/>
                      <a:pt x="1041" y="1047"/>
                    </a:cubicBezTo>
                    <a:cubicBezTo>
                      <a:pt x="1042" y="1048"/>
                      <a:pt x="1043" y="1048"/>
                      <a:pt x="1044" y="1048"/>
                    </a:cubicBezTo>
                    <a:cubicBezTo>
                      <a:pt x="1056" y="1048"/>
                      <a:pt x="1076" y="1019"/>
                      <a:pt x="1069" y="1019"/>
                    </a:cubicBezTo>
                    <a:lnTo>
                      <a:pt x="1069" y="1019"/>
                    </a:lnTo>
                    <a:cubicBezTo>
                      <a:pt x="1067" y="1019"/>
                      <a:pt x="1061" y="1023"/>
                      <a:pt x="1050" y="1033"/>
                    </a:cubicBezTo>
                    <a:cubicBezTo>
                      <a:pt x="1115" y="748"/>
                      <a:pt x="1226" y="470"/>
                      <a:pt x="1398" y="363"/>
                    </a:cubicBezTo>
                    <a:cubicBezTo>
                      <a:pt x="1427" y="351"/>
                      <a:pt x="1463" y="344"/>
                      <a:pt x="1505" y="344"/>
                    </a:cubicBezTo>
                    <a:cubicBezTo>
                      <a:pt x="1580" y="344"/>
                      <a:pt x="1677" y="366"/>
                      <a:pt x="1794" y="417"/>
                    </a:cubicBezTo>
                    <a:cubicBezTo>
                      <a:pt x="1809" y="398"/>
                      <a:pt x="1913" y="100"/>
                      <a:pt x="1895" y="100"/>
                    </a:cubicBezTo>
                    <a:lnTo>
                      <a:pt x="1895" y="100"/>
                    </a:lnTo>
                    <a:cubicBezTo>
                      <a:pt x="1894" y="100"/>
                      <a:pt x="1891" y="103"/>
                      <a:pt x="1887" y="108"/>
                    </a:cubicBezTo>
                    <a:cubicBezTo>
                      <a:pt x="1765" y="29"/>
                      <a:pt x="1637" y="0"/>
                      <a:pt x="1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31" name="Google Shape;14431;p57"/>
              <p:cNvSpPr/>
              <p:nvPr/>
            </p:nvSpPr>
            <p:spPr>
              <a:xfrm>
                <a:off x="4807700" y="1752850"/>
                <a:ext cx="3100" cy="2100"/>
              </a:xfrm>
              <a:custGeom>
                <a:avLst/>
                <a:gdLst/>
                <a:ahLst/>
                <a:cxnLst/>
                <a:rect l="l" t="t" r="r" b="b"/>
                <a:pathLst>
                  <a:path w="124" h="84" extrusionOk="0">
                    <a:moveTo>
                      <a:pt x="0" y="0"/>
                    </a:moveTo>
                    <a:lnTo>
                      <a:pt x="0" y="0"/>
                    </a:lnTo>
                    <a:cubicBezTo>
                      <a:pt x="1" y="0"/>
                      <a:pt x="1" y="0"/>
                      <a:pt x="1" y="0"/>
                    </a:cubicBezTo>
                    <a:lnTo>
                      <a:pt x="1" y="0"/>
                    </a:lnTo>
                    <a:cubicBezTo>
                      <a:pt x="1" y="0"/>
                      <a:pt x="1" y="0"/>
                      <a:pt x="0" y="0"/>
                    </a:cubicBezTo>
                    <a:close/>
                    <a:moveTo>
                      <a:pt x="1" y="0"/>
                    </a:moveTo>
                    <a:cubicBezTo>
                      <a:pt x="5" y="1"/>
                      <a:pt x="7" y="13"/>
                      <a:pt x="10" y="26"/>
                    </a:cubicBezTo>
                    <a:cubicBezTo>
                      <a:pt x="47" y="63"/>
                      <a:pt x="82" y="83"/>
                      <a:pt x="109" y="83"/>
                    </a:cubicBezTo>
                    <a:cubicBezTo>
                      <a:pt x="114" y="83"/>
                      <a:pt x="119" y="83"/>
                      <a:pt x="123" y="81"/>
                    </a:cubicBezTo>
                    <a:cubicBezTo>
                      <a:pt x="119" y="54"/>
                      <a:pt x="114" y="30"/>
                      <a:pt x="107" y="7"/>
                    </a:cubicBezTo>
                    <a:cubicBezTo>
                      <a:pt x="72" y="7"/>
                      <a:pt x="36"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32" name="Google Shape;14432;p57"/>
              <p:cNvSpPr/>
              <p:nvPr/>
            </p:nvSpPr>
            <p:spPr>
              <a:xfrm>
                <a:off x="4813600" y="1708975"/>
                <a:ext cx="45525" cy="49100"/>
              </a:xfrm>
              <a:custGeom>
                <a:avLst/>
                <a:gdLst/>
                <a:ahLst/>
                <a:cxnLst/>
                <a:rect l="l" t="t" r="r" b="b"/>
                <a:pathLst>
                  <a:path w="1821" h="1964" extrusionOk="0">
                    <a:moveTo>
                      <a:pt x="1478" y="1"/>
                    </a:moveTo>
                    <a:cubicBezTo>
                      <a:pt x="869" y="1"/>
                      <a:pt x="671" y="647"/>
                      <a:pt x="597" y="914"/>
                    </a:cubicBezTo>
                    <a:cubicBezTo>
                      <a:pt x="590" y="951"/>
                      <a:pt x="576" y="983"/>
                      <a:pt x="553" y="1013"/>
                    </a:cubicBezTo>
                    <a:cubicBezTo>
                      <a:pt x="546" y="1097"/>
                      <a:pt x="527" y="1180"/>
                      <a:pt x="495" y="1259"/>
                    </a:cubicBezTo>
                    <a:cubicBezTo>
                      <a:pt x="425" y="1403"/>
                      <a:pt x="342" y="1535"/>
                      <a:pt x="351" y="1549"/>
                    </a:cubicBezTo>
                    <a:cubicBezTo>
                      <a:pt x="274" y="1618"/>
                      <a:pt x="179" y="1723"/>
                      <a:pt x="1" y="1753"/>
                    </a:cubicBezTo>
                    <a:cubicBezTo>
                      <a:pt x="17" y="1822"/>
                      <a:pt x="26" y="1892"/>
                      <a:pt x="33" y="1964"/>
                    </a:cubicBezTo>
                    <a:cubicBezTo>
                      <a:pt x="100" y="1908"/>
                      <a:pt x="164" y="1885"/>
                      <a:pt x="227" y="1885"/>
                    </a:cubicBezTo>
                    <a:cubicBezTo>
                      <a:pt x="281" y="1885"/>
                      <a:pt x="335" y="1902"/>
                      <a:pt x="390" y="1931"/>
                    </a:cubicBezTo>
                    <a:cubicBezTo>
                      <a:pt x="469" y="1883"/>
                      <a:pt x="536" y="1818"/>
                      <a:pt x="592" y="1744"/>
                    </a:cubicBezTo>
                    <a:cubicBezTo>
                      <a:pt x="592" y="1744"/>
                      <a:pt x="594" y="1739"/>
                      <a:pt x="597" y="1737"/>
                    </a:cubicBezTo>
                    <a:cubicBezTo>
                      <a:pt x="550" y="1679"/>
                      <a:pt x="504" y="1618"/>
                      <a:pt x="460" y="1560"/>
                    </a:cubicBezTo>
                    <a:lnTo>
                      <a:pt x="460" y="1560"/>
                    </a:lnTo>
                    <a:cubicBezTo>
                      <a:pt x="490" y="1574"/>
                      <a:pt x="541" y="1642"/>
                      <a:pt x="599" y="1734"/>
                    </a:cubicBezTo>
                    <a:cubicBezTo>
                      <a:pt x="666" y="1632"/>
                      <a:pt x="726" y="1526"/>
                      <a:pt x="777" y="1412"/>
                    </a:cubicBezTo>
                    <a:cubicBezTo>
                      <a:pt x="805" y="1341"/>
                      <a:pt x="835" y="1212"/>
                      <a:pt x="893" y="1062"/>
                    </a:cubicBezTo>
                    <a:lnTo>
                      <a:pt x="893" y="1062"/>
                    </a:lnTo>
                    <a:cubicBezTo>
                      <a:pt x="893" y="1062"/>
                      <a:pt x="893" y="1062"/>
                      <a:pt x="893" y="1062"/>
                    </a:cubicBezTo>
                    <a:cubicBezTo>
                      <a:pt x="893" y="1062"/>
                      <a:pt x="893" y="1061"/>
                      <a:pt x="893" y="1060"/>
                    </a:cubicBezTo>
                    <a:lnTo>
                      <a:pt x="893" y="1060"/>
                    </a:lnTo>
                    <a:cubicBezTo>
                      <a:pt x="893" y="1060"/>
                      <a:pt x="893" y="1061"/>
                      <a:pt x="893" y="1062"/>
                    </a:cubicBezTo>
                    <a:lnTo>
                      <a:pt x="893" y="1062"/>
                    </a:lnTo>
                    <a:cubicBezTo>
                      <a:pt x="892" y="1061"/>
                      <a:pt x="892" y="1054"/>
                      <a:pt x="888" y="1054"/>
                    </a:cubicBezTo>
                    <a:cubicBezTo>
                      <a:pt x="885" y="1054"/>
                      <a:pt x="880" y="1057"/>
                      <a:pt x="872" y="1069"/>
                    </a:cubicBezTo>
                    <a:cubicBezTo>
                      <a:pt x="1062" y="557"/>
                      <a:pt x="1202" y="307"/>
                      <a:pt x="1518" y="307"/>
                    </a:cubicBezTo>
                    <a:cubicBezTo>
                      <a:pt x="1581" y="307"/>
                      <a:pt x="1651" y="317"/>
                      <a:pt x="1730" y="336"/>
                    </a:cubicBezTo>
                    <a:cubicBezTo>
                      <a:pt x="1730" y="337"/>
                      <a:pt x="1731" y="338"/>
                      <a:pt x="1731" y="338"/>
                    </a:cubicBezTo>
                    <a:cubicBezTo>
                      <a:pt x="1742" y="338"/>
                      <a:pt x="1820" y="47"/>
                      <a:pt x="1799" y="47"/>
                    </a:cubicBezTo>
                    <a:lnTo>
                      <a:pt x="1799" y="47"/>
                    </a:lnTo>
                    <a:cubicBezTo>
                      <a:pt x="1797" y="47"/>
                      <a:pt x="1795" y="48"/>
                      <a:pt x="1793" y="51"/>
                    </a:cubicBezTo>
                    <a:cubicBezTo>
                      <a:pt x="1677" y="16"/>
                      <a:pt x="1573" y="1"/>
                      <a:pt x="14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33" name="Google Shape;14433;p57"/>
              <p:cNvSpPr/>
              <p:nvPr/>
            </p:nvSpPr>
            <p:spPr>
              <a:xfrm>
                <a:off x="4676300" y="2010050"/>
                <a:ext cx="25200" cy="72175"/>
              </a:xfrm>
              <a:custGeom>
                <a:avLst/>
                <a:gdLst/>
                <a:ahLst/>
                <a:cxnLst/>
                <a:rect l="l" t="t" r="r" b="b"/>
                <a:pathLst>
                  <a:path w="1008" h="2887" extrusionOk="0">
                    <a:moveTo>
                      <a:pt x="583" y="204"/>
                    </a:moveTo>
                    <a:lnTo>
                      <a:pt x="583" y="204"/>
                    </a:lnTo>
                    <a:cubicBezTo>
                      <a:pt x="582" y="205"/>
                      <a:pt x="581" y="206"/>
                      <a:pt x="580" y="207"/>
                    </a:cubicBezTo>
                    <a:lnTo>
                      <a:pt x="580" y="207"/>
                    </a:lnTo>
                    <a:cubicBezTo>
                      <a:pt x="581" y="207"/>
                      <a:pt x="582" y="206"/>
                      <a:pt x="583" y="204"/>
                    </a:cubicBezTo>
                    <a:close/>
                    <a:moveTo>
                      <a:pt x="360" y="316"/>
                    </a:moveTo>
                    <a:cubicBezTo>
                      <a:pt x="370" y="404"/>
                      <a:pt x="364" y="438"/>
                      <a:pt x="347" y="438"/>
                    </a:cubicBezTo>
                    <a:cubicBezTo>
                      <a:pt x="343" y="438"/>
                      <a:pt x="339" y="437"/>
                      <a:pt x="335" y="434"/>
                    </a:cubicBezTo>
                    <a:lnTo>
                      <a:pt x="335" y="434"/>
                    </a:lnTo>
                    <a:cubicBezTo>
                      <a:pt x="336" y="434"/>
                      <a:pt x="336" y="434"/>
                      <a:pt x="337" y="434"/>
                    </a:cubicBezTo>
                    <a:cubicBezTo>
                      <a:pt x="356" y="434"/>
                      <a:pt x="365" y="403"/>
                      <a:pt x="360" y="316"/>
                    </a:cubicBezTo>
                    <a:close/>
                    <a:moveTo>
                      <a:pt x="73" y="429"/>
                    </a:moveTo>
                    <a:lnTo>
                      <a:pt x="126" y="587"/>
                    </a:lnTo>
                    <a:cubicBezTo>
                      <a:pt x="98" y="538"/>
                      <a:pt x="82" y="485"/>
                      <a:pt x="73" y="429"/>
                    </a:cubicBezTo>
                    <a:close/>
                    <a:moveTo>
                      <a:pt x="625" y="1359"/>
                    </a:moveTo>
                    <a:cubicBezTo>
                      <a:pt x="627" y="1369"/>
                      <a:pt x="627" y="1373"/>
                      <a:pt x="626" y="1373"/>
                    </a:cubicBezTo>
                    <a:cubicBezTo>
                      <a:pt x="626" y="1373"/>
                      <a:pt x="625" y="1368"/>
                      <a:pt x="625" y="1359"/>
                    </a:cubicBezTo>
                    <a:close/>
                    <a:moveTo>
                      <a:pt x="426" y="0"/>
                    </a:moveTo>
                    <a:cubicBezTo>
                      <a:pt x="423" y="0"/>
                      <a:pt x="422" y="5"/>
                      <a:pt x="423" y="14"/>
                    </a:cubicBezTo>
                    <a:cubicBezTo>
                      <a:pt x="328" y="58"/>
                      <a:pt x="244" y="121"/>
                      <a:pt x="172" y="195"/>
                    </a:cubicBezTo>
                    <a:cubicBezTo>
                      <a:pt x="242" y="313"/>
                      <a:pt x="302" y="413"/>
                      <a:pt x="335" y="434"/>
                    </a:cubicBezTo>
                    <a:cubicBezTo>
                      <a:pt x="295" y="429"/>
                      <a:pt x="219" y="295"/>
                      <a:pt x="154" y="218"/>
                    </a:cubicBezTo>
                    <a:cubicBezTo>
                      <a:pt x="119" y="260"/>
                      <a:pt x="91" y="304"/>
                      <a:pt x="68" y="353"/>
                    </a:cubicBezTo>
                    <a:cubicBezTo>
                      <a:pt x="68" y="378"/>
                      <a:pt x="70" y="404"/>
                      <a:pt x="73" y="429"/>
                    </a:cubicBezTo>
                    <a:lnTo>
                      <a:pt x="59" y="381"/>
                    </a:lnTo>
                    <a:cubicBezTo>
                      <a:pt x="10" y="508"/>
                      <a:pt x="1" y="647"/>
                      <a:pt x="31" y="779"/>
                    </a:cubicBezTo>
                    <a:cubicBezTo>
                      <a:pt x="50" y="1007"/>
                      <a:pt x="196" y="1292"/>
                      <a:pt x="328" y="1477"/>
                    </a:cubicBezTo>
                    <a:cubicBezTo>
                      <a:pt x="321" y="1519"/>
                      <a:pt x="381" y="1551"/>
                      <a:pt x="360" y="1593"/>
                    </a:cubicBezTo>
                    <a:cubicBezTo>
                      <a:pt x="383" y="1612"/>
                      <a:pt x="404" y="1632"/>
                      <a:pt x="425" y="1656"/>
                    </a:cubicBezTo>
                    <a:cubicBezTo>
                      <a:pt x="438" y="1642"/>
                      <a:pt x="450" y="1636"/>
                      <a:pt x="462" y="1636"/>
                    </a:cubicBezTo>
                    <a:cubicBezTo>
                      <a:pt x="576" y="1636"/>
                      <a:pt x="681" y="2183"/>
                      <a:pt x="792" y="2183"/>
                    </a:cubicBezTo>
                    <a:cubicBezTo>
                      <a:pt x="814" y="2183"/>
                      <a:pt x="836" y="2161"/>
                      <a:pt x="859" y="2110"/>
                    </a:cubicBezTo>
                    <a:cubicBezTo>
                      <a:pt x="826" y="2001"/>
                      <a:pt x="759" y="1779"/>
                      <a:pt x="685" y="1741"/>
                    </a:cubicBezTo>
                    <a:cubicBezTo>
                      <a:pt x="677" y="1672"/>
                      <a:pt x="680" y="1646"/>
                      <a:pt x="689" y="1646"/>
                    </a:cubicBezTo>
                    <a:cubicBezTo>
                      <a:pt x="711" y="1646"/>
                      <a:pt x="769" y="1792"/>
                      <a:pt x="794" y="1825"/>
                    </a:cubicBezTo>
                    <a:cubicBezTo>
                      <a:pt x="866" y="1920"/>
                      <a:pt x="963" y="2379"/>
                      <a:pt x="849" y="2423"/>
                    </a:cubicBezTo>
                    <a:cubicBezTo>
                      <a:pt x="754" y="2162"/>
                      <a:pt x="698" y="2071"/>
                      <a:pt x="662" y="2071"/>
                    </a:cubicBezTo>
                    <a:cubicBezTo>
                      <a:pt x="647" y="2071"/>
                      <a:pt x="636" y="2085"/>
                      <a:pt x="627" y="2110"/>
                    </a:cubicBezTo>
                    <a:lnTo>
                      <a:pt x="627" y="2122"/>
                    </a:lnTo>
                    <a:cubicBezTo>
                      <a:pt x="687" y="2221"/>
                      <a:pt x="676" y="2326"/>
                      <a:pt x="555" y="2483"/>
                    </a:cubicBezTo>
                    <a:cubicBezTo>
                      <a:pt x="539" y="2528"/>
                      <a:pt x="522" y="2558"/>
                      <a:pt x="493" y="2558"/>
                    </a:cubicBezTo>
                    <a:cubicBezTo>
                      <a:pt x="492" y="2558"/>
                      <a:pt x="491" y="2558"/>
                      <a:pt x="490" y="2557"/>
                    </a:cubicBezTo>
                    <a:cubicBezTo>
                      <a:pt x="476" y="2576"/>
                      <a:pt x="462" y="2592"/>
                      <a:pt x="444" y="2611"/>
                    </a:cubicBezTo>
                    <a:cubicBezTo>
                      <a:pt x="446" y="2615"/>
                      <a:pt x="448" y="2618"/>
                      <a:pt x="451" y="2622"/>
                    </a:cubicBezTo>
                    <a:cubicBezTo>
                      <a:pt x="492" y="2676"/>
                      <a:pt x="683" y="2843"/>
                      <a:pt x="657" y="2887"/>
                    </a:cubicBezTo>
                    <a:cubicBezTo>
                      <a:pt x="701" y="2845"/>
                      <a:pt x="740" y="2801"/>
                      <a:pt x="778" y="2755"/>
                    </a:cubicBezTo>
                    <a:cubicBezTo>
                      <a:pt x="773" y="2736"/>
                      <a:pt x="766" y="2720"/>
                      <a:pt x="761" y="2699"/>
                    </a:cubicBezTo>
                    <a:lnTo>
                      <a:pt x="761" y="2699"/>
                    </a:lnTo>
                    <a:lnTo>
                      <a:pt x="785" y="2745"/>
                    </a:lnTo>
                    <a:cubicBezTo>
                      <a:pt x="958" y="2520"/>
                      <a:pt x="1007" y="2277"/>
                      <a:pt x="986" y="2031"/>
                    </a:cubicBezTo>
                    <a:cubicBezTo>
                      <a:pt x="949" y="1938"/>
                      <a:pt x="914" y="1843"/>
                      <a:pt x="875" y="1751"/>
                    </a:cubicBezTo>
                    <a:cubicBezTo>
                      <a:pt x="875" y="1750"/>
                      <a:pt x="875" y="1749"/>
                      <a:pt x="875" y="1748"/>
                    </a:cubicBezTo>
                    <a:cubicBezTo>
                      <a:pt x="815" y="1602"/>
                      <a:pt x="729" y="1468"/>
                      <a:pt x="625" y="1350"/>
                    </a:cubicBezTo>
                    <a:cubicBezTo>
                      <a:pt x="625" y="1329"/>
                      <a:pt x="629" y="1310"/>
                      <a:pt x="638" y="1292"/>
                    </a:cubicBezTo>
                    <a:cubicBezTo>
                      <a:pt x="481" y="1173"/>
                      <a:pt x="349" y="967"/>
                      <a:pt x="300" y="749"/>
                    </a:cubicBezTo>
                    <a:cubicBezTo>
                      <a:pt x="265" y="634"/>
                      <a:pt x="364" y="417"/>
                      <a:pt x="580" y="207"/>
                    </a:cubicBezTo>
                    <a:lnTo>
                      <a:pt x="580" y="207"/>
                    </a:lnTo>
                    <a:cubicBezTo>
                      <a:pt x="579" y="208"/>
                      <a:pt x="577" y="208"/>
                      <a:pt x="576" y="208"/>
                    </a:cubicBezTo>
                    <a:cubicBezTo>
                      <a:pt x="541" y="208"/>
                      <a:pt x="445" y="0"/>
                      <a:pt x="4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34" name="Google Shape;14434;p57"/>
              <p:cNvSpPr/>
              <p:nvPr/>
            </p:nvSpPr>
            <p:spPr>
              <a:xfrm>
                <a:off x="4727225" y="2067075"/>
                <a:ext cx="6075" cy="7975"/>
              </a:xfrm>
              <a:custGeom>
                <a:avLst/>
                <a:gdLst/>
                <a:ahLst/>
                <a:cxnLst/>
                <a:rect l="l" t="t" r="r" b="b"/>
                <a:pathLst>
                  <a:path w="243" h="319" extrusionOk="0">
                    <a:moveTo>
                      <a:pt x="64" y="0"/>
                    </a:moveTo>
                    <a:cubicBezTo>
                      <a:pt x="20" y="0"/>
                      <a:pt x="1" y="66"/>
                      <a:pt x="43" y="242"/>
                    </a:cubicBezTo>
                    <a:lnTo>
                      <a:pt x="148" y="318"/>
                    </a:lnTo>
                    <a:cubicBezTo>
                      <a:pt x="182" y="270"/>
                      <a:pt x="213" y="219"/>
                      <a:pt x="243" y="170"/>
                    </a:cubicBezTo>
                    <a:cubicBezTo>
                      <a:pt x="185" y="75"/>
                      <a:pt x="110"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35" name="Google Shape;14435;p57"/>
              <p:cNvSpPr/>
              <p:nvPr/>
            </p:nvSpPr>
            <p:spPr>
              <a:xfrm>
                <a:off x="4710225" y="2013225"/>
                <a:ext cx="24075" cy="40775"/>
              </a:xfrm>
              <a:custGeom>
                <a:avLst/>
                <a:gdLst/>
                <a:ahLst/>
                <a:cxnLst/>
                <a:rect l="l" t="t" r="r" b="b"/>
                <a:pathLst>
                  <a:path w="963" h="1631" extrusionOk="0">
                    <a:moveTo>
                      <a:pt x="519" y="1"/>
                    </a:moveTo>
                    <a:cubicBezTo>
                      <a:pt x="512" y="47"/>
                      <a:pt x="478" y="82"/>
                      <a:pt x="431" y="89"/>
                    </a:cubicBezTo>
                    <a:cubicBezTo>
                      <a:pt x="406" y="66"/>
                      <a:pt x="385" y="40"/>
                      <a:pt x="364" y="13"/>
                    </a:cubicBezTo>
                    <a:cubicBezTo>
                      <a:pt x="91" y="182"/>
                      <a:pt x="0" y="379"/>
                      <a:pt x="56" y="666"/>
                    </a:cubicBezTo>
                    <a:cubicBezTo>
                      <a:pt x="125" y="958"/>
                      <a:pt x="269" y="1146"/>
                      <a:pt x="366" y="1352"/>
                    </a:cubicBezTo>
                    <a:cubicBezTo>
                      <a:pt x="392" y="1359"/>
                      <a:pt x="417" y="1371"/>
                      <a:pt x="438" y="1387"/>
                    </a:cubicBezTo>
                    <a:cubicBezTo>
                      <a:pt x="441" y="1392"/>
                      <a:pt x="443" y="1394"/>
                      <a:pt x="443" y="1399"/>
                    </a:cubicBezTo>
                    <a:cubicBezTo>
                      <a:pt x="638" y="1489"/>
                      <a:pt x="825" y="1591"/>
                      <a:pt x="962" y="1631"/>
                    </a:cubicBezTo>
                    <a:cubicBezTo>
                      <a:pt x="895" y="1499"/>
                      <a:pt x="779" y="1371"/>
                      <a:pt x="707" y="1213"/>
                    </a:cubicBezTo>
                    <a:cubicBezTo>
                      <a:pt x="657" y="1210"/>
                      <a:pt x="653" y="1154"/>
                      <a:pt x="647" y="1154"/>
                    </a:cubicBezTo>
                    <a:cubicBezTo>
                      <a:pt x="646" y="1154"/>
                      <a:pt x="644" y="1156"/>
                      <a:pt x="642" y="1162"/>
                    </a:cubicBezTo>
                    <a:cubicBezTo>
                      <a:pt x="561" y="1002"/>
                      <a:pt x="420" y="791"/>
                      <a:pt x="390" y="669"/>
                    </a:cubicBezTo>
                    <a:cubicBezTo>
                      <a:pt x="373" y="543"/>
                      <a:pt x="357" y="397"/>
                      <a:pt x="603" y="224"/>
                    </a:cubicBezTo>
                    <a:cubicBezTo>
                      <a:pt x="645" y="224"/>
                      <a:pt x="575" y="80"/>
                      <a:pt x="5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36" name="Google Shape;14436;p57"/>
              <p:cNvSpPr/>
              <p:nvPr/>
            </p:nvSpPr>
            <p:spPr>
              <a:xfrm>
                <a:off x="4678925" y="1937075"/>
                <a:ext cx="23950" cy="72700"/>
              </a:xfrm>
              <a:custGeom>
                <a:avLst/>
                <a:gdLst/>
                <a:ahLst/>
                <a:cxnLst/>
                <a:rect l="l" t="t" r="r" b="b"/>
                <a:pathLst>
                  <a:path w="958" h="2908" extrusionOk="0">
                    <a:moveTo>
                      <a:pt x="800" y="1"/>
                    </a:moveTo>
                    <a:lnTo>
                      <a:pt x="800" y="1"/>
                    </a:lnTo>
                    <a:cubicBezTo>
                      <a:pt x="0" y="360"/>
                      <a:pt x="304" y="1072"/>
                      <a:pt x="448" y="1508"/>
                    </a:cubicBezTo>
                    <a:cubicBezTo>
                      <a:pt x="458" y="1496"/>
                      <a:pt x="462" y="1492"/>
                      <a:pt x="464" y="1492"/>
                    </a:cubicBezTo>
                    <a:lnTo>
                      <a:pt x="464" y="1492"/>
                    </a:lnTo>
                    <a:cubicBezTo>
                      <a:pt x="468" y="1492"/>
                      <a:pt x="462" y="1508"/>
                      <a:pt x="477" y="1508"/>
                    </a:cubicBezTo>
                    <a:cubicBezTo>
                      <a:pt x="481" y="1508"/>
                      <a:pt x="488" y="1507"/>
                      <a:pt x="496" y="1503"/>
                    </a:cubicBezTo>
                    <a:cubicBezTo>
                      <a:pt x="575" y="1733"/>
                      <a:pt x="633" y="1909"/>
                      <a:pt x="638" y="2087"/>
                    </a:cubicBezTo>
                    <a:cubicBezTo>
                      <a:pt x="617" y="2243"/>
                      <a:pt x="610" y="2440"/>
                      <a:pt x="339" y="2549"/>
                    </a:cubicBezTo>
                    <a:cubicBezTo>
                      <a:pt x="297" y="2593"/>
                      <a:pt x="503" y="2892"/>
                      <a:pt x="527" y="2908"/>
                    </a:cubicBezTo>
                    <a:cubicBezTo>
                      <a:pt x="816" y="2683"/>
                      <a:pt x="958" y="2444"/>
                      <a:pt x="937" y="2113"/>
                    </a:cubicBezTo>
                    <a:cubicBezTo>
                      <a:pt x="944" y="1899"/>
                      <a:pt x="856" y="1647"/>
                      <a:pt x="749" y="1410"/>
                    </a:cubicBezTo>
                    <a:cubicBezTo>
                      <a:pt x="775" y="1385"/>
                      <a:pt x="763" y="1345"/>
                      <a:pt x="731" y="1336"/>
                    </a:cubicBezTo>
                    <a:cubicBezTo>
                      <a:pt x="485" y="808"/>
                      <a:pt x="476" y="539"/>
                      <a:pt x="911" y="265"/>
                    </a:cubicBezTo>
                    <a:cubicBezTo>
                      <a:pt x="911" y="265"/>
                      <a:pt x="911" y="265"/>
                      <a:pt x="911" y="265"/>
                    </a:cubicBezTo>
                    <a:cubicBezTo>
                      <a:pt x="915" y="265"/>
                      <a:pt x="782" y="26"/>
                      <a:pt x="8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37" name="Google Shape;14437;p57"/>
              <p:cNvSpPr/>
              <p:nvPr/>
            </p:nvSpPr>
            <p:spPr>
              <a:xfrm>
                <a:off x="4718675" y="1961900"/>
                <a:ext cx="20200" cy="50200"/>
              </a:xfrm>
              <a:custGeom>
                <a:avLst/>
                <a:gdLst/>
                <a:ahLst/>
                <a:cxnLst/>
                <a:rect l="l" t="t" r="r" b="b"/>
                <a:pathLst>
                  <a:path w="808" h="2008" extrusionOk="0">
                    <a:moveTo>
                      <a:pt x="40" y="0"/>
                    </a:moveTo>
                    <a:cubicBezTo>
                      <a:pt x="1" y="260"/>
                      <a:pt x="93" y="510"/>
                      <a:pt x="256" y="746"/>
                    </a:cubicBezTo>
                    <a:cubicBezTo>
                      <a:pt x="244" y="765"/>
                      <a:pt x="279" y="753"/>
                      <a:pt x="244" y="767"/>
                    </a:cubicBezTo>
                    <a:cubicBezTo>
                      <a:pt x="314" y="937"/>
                      <a:pt x="371" y="1046"/>
                      <a:pt x="402" y="1161"/>
                    </a:cubicBezTo>
                    <a:cubicBezTo>
                      <a:pt x="487" y="1097"/>
                      <a:pt x="293" y="770"/>
                      <a:pt x="293" y="709"/>
                    </a:cubicBezTo>
                    <a:lnTo>
                      <a:pt x="293" y="709"/>
                    </a:lnTo>
                    <a:lnTo>
                      <a:pt x="613" y="1208"/>
                    </a:lnTo>
                    <a:cubicBezTo>
                      <a:pt x="603" y="1227"/>
                      <a:pt x="584" y="1235"/>
                      <a:pt x="561" y="1235"/>
                    </a:cubicBezTo>
                    <a:cubicBezTo>
                      <a:pt x="508" y="1235"/>
                      <a:pt x="435" y="1195"/>
                      <a:pt x="404" y="1178"/>
                    </a:cubicBezTo>
                    <a:lnTo>
                      <a:pt x="404" y="1178"/>
                    </a:lnTo>
                    <a:cubicBezTo>
                      <a:pt x="416" y="1226"/>
                      <a:pt x="422" y="1277"/>
                      <a:pt x="420" y="1328"/>
                    </a:cubicBezTo>
                    <a:cubicBezTo>
                      <a:pt x="427" y="1400"/>
                      <a:pt x="406" y="1565"/>
                      <a:pt x="147" y="1669"/>
                    </a:cubicBezTo>
                    <a:cubicBezTo>
                      <a:pt x="177" y="1720"/>
                      <a:pt x="318" y="1954"/>
                      <a:pt x="320" y="2008"/>
                    </a:cubicBezTo>
                    <a:cubicBezTo>
                      <a:pt x="645" y="1771"/>
                      <a:pt x="807" y="1546"/>
                      <a:pt x="726" y="1301"/>
                    </a:cubicBezTo>
                    <a:cubicBezTo>
                      <a:pt x="756" y="1029"/>
                      <a:pt x="622" y="858"/>
                      <a:pt x="592" y="626"/>
                    </a:cubicBezTo>
                    <a:cubicBezTo>
                      <a:pt x="578" y="633"/>
                      <a:pt x="564" y="637"/>
                      <a:pt x="549" y="637"/>
                    </a:cubicBezTo>
                    <a:cubicBezTo>
                      <a:pt x="535" y="637"/>
                      <a:pt x="522" y="634"/>
                      <a:pt x="508" y="628"/>
                    </a:cubicBezTo>
                    <a:cubicBezTo>
                      <a:pt x="485" y="561"/>
                      <a:pt x="460" y="489"/>
                      <a:pt x="439" y="415"/>
                    </a:cubicBezTo>
                    <a:cubicBezTo>
                      <a:pt x="314" y="355"/>
                      <a:pt x="170" y="158"/>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38" name="Google Shape;14438;p57"/>
              <p:cNvSpPr/>
              <p:nvPr/>
            </p:nvSpPr>
            <p:spPr>
              <a:xfrm>
                <a:off x="4702050" y="1868725"/>
                <a:ext cx="25000" cy="68725"/>
              </a:xfrm>
              <a:custGeom>
                <a:avLst/>
                <a:gdLst/>
                <a:ahLst/>
                <a:cxnLst/>
                <a:rect l="l" t="t" r="r" b="b"/>
                <a:pathLst>
                  <a:path w="1000" h="2749" extrusionOk="0">
                    <a:moveTo>
                      <a:pt x="999" y="287"/>
                    </a:moveTo>
                    <a:cubicBezTo>
                      <a:pt x="999" y="287"/>
                      <a:pt x="998" y="287"/>
                      <a:pt x="998" y="287"/>
                    </a:cubicBezTo>
                    <a:lnTo>
                      <a:pt x="998" y="287"/>
                    </a:lnTo>
                    <a:cubicBezTo>
                      <a:pt x="998" y="287"/>
                      <a:pt x="998" y="287"/>
                      <a:pt x="999" y="287"/>
                    </a:cubicBezTo>
                    <a:cubicBezTo>
                      <a:pt x="999" y="287"/>
                      <a:pt x="999" y="287"/>
                      <a:pt x="999" y="287"/>
                    </a:cubicBezTo>
                    <a:close/>
                    <a:moveTo>
                      <a:pt x="624" y="1287"/>
                    </a:moveTo>
                    <a:cubicBezTo>
                      <a:pt x="625" y="1288"/>
                      <a:pt x="627" y="1289"/>
                      <a:pt x="628" y="1291"/>
                    </a:cubicBezTo>
                    <a:cubicBezTo>
                      <a:pt x="627" y="1288"/>
                      <a:pt x="625" y="1287"/>
                      <a:pt x="624" y="1287"/>
                    </a:cubicBezTo>
                    <a:close/>
                    <a:moveTo>
                      <a:pt x="916" y="1"/>
                    </a:moveTo>
                    <a:cubicBezTo>
                      <a:pt x="914" y="1"/>
                      <a:pt x="913" y="3"/>
                      <a:pt x="911" y="9"/>
                    </a:cubicBezTo>
                    <a:cubicBezTo>
                      <a:pt x="429" y="104"/>
                      <a:pt x="325" y="345"/>
                      <a:pt x="225" y="565"/>
                    </a:cubicBezTo>
                    <a:cubicBezTo>
                      <a:pt x="218" y="725"/>
                      <a:pt x="248" y="806"/>
                      <a:pt x="225" y="941"/>
                    </a:cubicBezTo>
                    <a:cubicBezTo>
                      <a:pt x="225" y="1158"/>
                      <a:pt x="251" y="1263"/>
                      <a:pt x="299" y="1379"/>
                    </a:cubicBezTo>
                    <a:cubicBezTo>
                      <a:pt x="241" y="1402"/>
                      <a:pt x="334" y="1432"/>
                      <a:pt x="299" y="1497"/>
                    </a:cubicBezTo>
                    <a:cubicBezTo>
                      <a:pt x="378" y="1977"/>
                      <a:pt x="424" y="2243"/>
                      <a:pt x="0" y="2431"/>
                    </a:cubicBezTo>
                    <a:cubicBezTo>
                      <a:pt x="19" y="2491"/>
                      <a:pt x="28" y="2554"/>
                      <a:pt x="35" y="2617"/>
                    </a:cubicBezTo>
                    <a:cubicBezTo>
                      <a:pt x="56" y="2686"/>
                      <a:pt x="79" y="2749"/>
                      <a:pt x="91" y="2749"/>
                    </a:cubicBezTo>
                    <a:cubicBezTo>
                      <a:pt x="93" y="2749"/>
                      <a:pt x="94" y="2748"/>
                      <a:pt x="95" y="2746"/>
                    </a:cubicBezTo>
                    <a:cubicBezTo>
                      <a:pt x="842" y="2387"/>
                      <a:pt x="691" y="1916"/>
                      <a:pt x="642" y="1355"/>
                    </a:cubicBezTo>
                    <a:lnTo>
                      <a:pt x="642" y="1355"/>
                    </a:lnTo>
                    <a:cubicBezTo>
                      <a:pt x="633" y="1365"/>
                      <a:pt x="626" y="1369"/>
                      <a:pt x="620" y="1369"/>
                    </a:cubicBezTo>
                    <a:cubicBezTo>
                      <a:pt x="596" y="1369"/>
                      <a:pt x="609" y="1287"/>
                      <a:pt x="623" y="1287"/>
                    </a:cubicBezTo>
                    <a:cubicBezTo>
                      <a:pt x="624" y="1287"/>
                      <a:pt x="624" y="1287"/>
                      <a:pt x="624" y="1287"/>
                    </a:cubicBezTo>
                    <a:lnTo>
                      <a:pt x="624" y="1287"/>
                    </a:lnTo>
                    <a:cubicBezTo>
                      <a:pt x="532" y="1204"/>
                      <a:pt x="570" y="1023"/>
                      <a:pt x="515" y="943"/>
                    </a:cubicBezTo>
                    <a:cubicBezTo>
                      <a:pt x="536" y="827"/>
                      <a:pt x="554" y="739"/>
                      <a:pt x="566" y="628"/>
                    </a:cubicBezTo>
                    <a:cubicBezTo>
                      <a:pt x="601" y="535"/>
                      <a:pt x="631" y="373"/>
                      <a:pt x="998" y="287"/>
                    </a:cubicBezTo>
                    <a:lnTo>
                      <a:pt x="998" y="287"/>
                    </a:lnTo>
                    <a:cubicBezTo>
                      <a:pt x="986" y="276"/>
                      <a:pt x="937" y="1"/>
                      <a:pt x="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39" name="Google Shape;14439;p57"/>
              <p:cNvSpPr/>
              <p:nvPr/>
            </p:nvSpPr>
            <p:spPr>
              <a:xfrm>
                <a:off x="4734850" y="1936225"/>
                <a:ext cx="8600" cy="10150"/>
              </a:xfrm>
              <a:custGeom>
                <a:avLst/>
                <a:gdLst/>
                <a:ahLst/>
                <a:cxnLst/>
                <a:rect l="l" t="t" r="r" b="b"/>
                <a:pathLst>
                  <a:path w="344" h="406" extrusionOk="0">
                    <a:moveTo>
                      <a:pt x="251" y="0"/>
                    </a:moveTo>
                    <a:cubicBezTo>
                      <a:pt x="190" y="44"/>
                      <a:pt x="123" y="77"/>
                      <a:pt x="51" y="95"/>
                    </a:cubicBezTo>
                    <a:cubicBezTo>
                      <a:pt x="0" y="130"/>
                      <a:pt x="126" y="369"/>
                      <a:pt x="126" y="406"/>
                    </a:cubicBezTo>
                    <a:cubicBezTo>
                      <a:pt x="163" y="399"/>
                      <a:pt x="197" y="378"/>
                      <a:pt x="221" y="348"/>
                    </a:cubicBezTo>
                    <a:cubicBezTo>
                      <a:pt x="229" y="351"/>
                      <a:pt x="238" y="352"/>
                      <a:pt x="248" y="352"/>
                    </a:cubicBezTo>
                    <a:cubicBezTo>
                      <a:pt x="260" y="352"/>
                      <a:pt x="273" y="350"/>
                      <a:pt x="286" y="345"/>
                    </a:cubicBezTo>
                    <a:lnTo>
                      <a:pt x="299" y="336"/>
                    </a:lnTo>
                    <a:cubicBezTo>
                      <a:pt x="343" y="294"/>
                      <a:pt x="309" y="162"/>
                      <a:pt x="2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40" name="Google Shape;14440;p57"/>
              <p:cNvSpPr/>
              <p:nvPr/>
            </p:nvSpPr>
            <p:spPr>
              <a:xfrm>
                <a:off x="4740075" y="1883075"/>
                <a:ext cx="18175" cy="58950"/>
              </a:xfrm>
              <a:custGeom>
                <a:avLst/>
                <a:gdLst/>
                <a:ahLst/>
                <a:cxnLst/>
                <a:rect l="l" t="t" r="r" b="b"/>
                <a:pathLst>
                  <a:path w="727" h="2358" extrusionOk="0">
                    <a:moveTo>
                      <a:pt x="679" y="0"/>
                    </a:moveTo>
                    <a:lnTo>
                      <a:pt x="679" y="0"/>
                    </a:lnTo>
                    <a:cubicBezTo>
                      <a:pt x="206" y="109"/>
                      <a:pt x="16" y="378"/>
                      <a:pt x="16" y="522"/>
                    </a:cubicBezTo>
                    <a:cubicBezTo>
                      <a:pt x="0" y="659"/>
                      <a:pt x="23" y="765"/>
                      <a:pt x="5" y="953"/>
                    </a:cubicBezTo>
                    <a:cubicBezTo>
                      <a:pt x="0" y="1104"/>
                      <a:pt x="28" y="1159"/>
                      <a:pt x="56" y="1336"/>
                    </a:cubicBezTo>
                    <a:cubicBezTo>
                      <a:pt x="59" y="1323"/>
                      <a:pt x="62" y="1318"/>
                      <a:pt x="65" y="1318"/>
                    </a:cubicBezTo>
                    <a:cubicBezTo>
                      <a:pt x="76" y="1318"/>
                      <a:pt x="81" y="1391"/>
                      <a:pt x="87" y="1391"/>
                    </a:cubicBezTo>
                    <a:cubicBezTo>
                      <a:pt x="89" y="1391"/>
                      <a:pt x="91" y="1387"/>
                      <a:pt x="93" y="1375"/>
                    </a:cubicBezTo>
                    <a:cubicBezTo>
                      <a:pt x="153" y="1595"/>
                      <a:pt x="185" y="1767"/>
                      <a:pt x="169" y="1899"/>
                    </a:cubicBezTo>
                    <a:lnTo>
                      <a:pt x="179" y="1915"/>
                    </a:lnTo>
                    <a:lnTo>
                      <a:pt x="165" y="1920"/>
                    </a:lnTo>
                    <a:cubicBezTo>
                      <a:pt x="158" y="1957"/>
                      <a:pt x="146" y="1989"/>
                      <a:pt x="130" y="2022"/>
                    </a:cubicBezTo>
                    <a:cubicBezTo>
                      <a:pt x="197" y="2117"/>
                      <a:pt x="218" y="2261"/>
                      <a:pt x="260" y="2358"/>
                    </a:cubicBezTo>
                    <a:cubicBezTo>
                      <a:pt x="343" y="2293"/>
                      <a:pt x="408" y="2207"/>
                      <a:pt x="447" y="2110"/>
                    </a:cubicBezTo>
                    <a:cubicBezTo>
                      <a:pt x="457" y="2012"/>
                      <a:pt x="457" y="1913"/>
                      <a:pt x="445" y="1818"/>
                    </a:cubicBezTo>
                    <a:lnTo>
                      <a:pt x="445" y="1818"/>
                    </a:lnTo>
                    <a:lnTo>
                      <a:pt x="494" y="1883"/>
                    </a:lnTo>
                    <a:cubicBezTo>
                      <a:pt x="494" y="1864"/>
                      <a:pt x="496" y="1846"/>
                      <a:pt x="496" y="1825"/>
                    </a:cubicBezTo>
                    <a:lnTo>
                      <a:pt x="452" y="1628"/>
                    </a:lnTo>
                    <a:lnTo>
                      <a:pt x="452" y="1628"/>
                    </a:lnTo>
                    <a:cubicBezTo>
                      <a:pt x="464" y="1674"/>
                      <a:pt x="478" y="1720"/>
                      <a:pt x="496" y="1764"/>
                    </a:cubicBezTo>
                    <a:cubicBezTo>
                      <a:pt x="487" y="1607"/>
                      <a:pt x="457" y="1444"/>
                      <a:pt x="445" y="1287"/>
                    </a:cubicBezTo>
                    <a:cubicBezTo>
                      <a:pt x="427" y="1278"/>
                      <a:pt x="414" y="1224"/>
                      <a:pt x="388" y="1224"/>
                    </a:cubicBezTo>
                    <a:cubicBezTo>
                      <a:pt x="380" y="1224"/>
                      <a:pt x="370" y="1229"/>
                      <a:pt x="359" y="1243"/>
                    </a:cubicBezTo>
                    <a:cubicBezTo>
                      <a:pt x="359" y="1127"/>
                      <a:pt x="338" y="1011"/>
                      <a:pt x="299" y="902"/>
                    </a:cubicBezTo>
                    <a:cubicBezTo>
                      <a:pt x="311" y="758"/>
                      <a:pt x="350" y="682"/>
                      <a:pt x="338" y="591"/>
                    </a:cubicBezTo>
                    <a:cubicBezTo>
                      <a:pt x="306" y="543"/>
                      <a:pt x="396" y="371"/>
                      <a:pt x="716" y="332"/>
                    </a:cubicBezTo>
                    <a:cubicBezTo>
                      <a:pt x="717" y="332"/>
                      <a:pt x="717" y="332"/>
                      <a:pt x="717" y="332"/>
                    </a:cubicBezTo>
                    <a:cubicBezTo>
                      <a:pt x="727" y="332"/>
                      <a:pt x="634" y="28"/>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41" name="Google Shape;14441;p57"/>
              <p:cNvSpPr/>
              <p:nvPr/>
            </p:nvSpPr>
            <p:spPr>
              <a:xfrm>
                <a:off x="5150800" y="2339925"/>
                <a:ext cx="4250" cy="5950"/>
              </a:xfrm>
              <a:custGeom>
                <a:avLst/>
                <a:gdLst/>
                <a:ahLst/>
                <a:cxnLst/>
                <a:rect l="l" t="t" r="r" b="b"/>
                <a:pathLst>
                  <a:path w="170" h="238" extrusionOk="0">
                    <a:moveTo>
                      <a:pt x="0" y="1"/>
                    </a:moveTo>
                    <a:lnTo>
                      <a:pt x="112" y="237"/>
                    </a:lnTo>
                    <a:cubicBezTo>
                      <a:pt x="119" y="228"/>
                      <a:pt x="126" y="219"/>
                      <a:pt x="132" y="212"/>
                    </a:cubicBezTo>
                    <a:cubicBezTo>
                      <a:pt x="146" y="196"/>
                      <a:pt x="158" y="182"/>
                      <a:pt x="170" y="168"/>
                    </a:cubicBezTo>
                    <a:cubicBezTo>
                      <a:pt x="109" y="114"/>
                      <a:pt x="54" y="5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42" name="Google Shape;14442;p57"/>
              <p:cNvSpPr/>
              <p:nvPr/>
            </p:nvSpPr>
            <p:spPr>
              <a:xfrm>
                <a:off x="5116025" y="2340575"/>
                <a:ext cx="35725" cy="22075"/>
              </a:xfrm>
              <a:custGeom>
                <a:avLst/>
                <a:gdLst/>
                <a:ahLst/>
                <a:cxnLst/>
                <a:rect l="l" t="t" r="r" b="b"/>
                <a:pathLst>
                  <a:path w="1429" h="883" extrusionOk="0">
                    <a:moveTo>
                      <a:pt x="0" y="666"/>
                    </a:moveTo>
                    <a:cubicBezTo>
                      <a:pt x="0" y="666"/>
                      <a:pt x="1" y="666"/>
                      <a:pt x="1" y="666"/>
                    </a:cubicBezTo>
                    <a:lnTo>
                      <a:pt x="1" y="666"/>
                    </a:lnTo>
                    <a:cubicBezTo>
                      <a:pt x="1" y="666"/>
                      <a:pt x="1" y="666"/>
                      <a:pt x="0" y="666"/>
                    </a:cubicBezTo>
                    <a:close/>
                    <a:moveTo>
                      <a:pt x="1289" y="0"/>
                    </a:moveTo>
                    <a:cubicBezTo>
                      <a:pt x="1280" y="12"/>
                      <a:pt x="1273" y="21"/>
                      <a:pt x="1264" y="33"/>
                    </a:cubicBezTo>
                    <a:cubicBezTo>
                      <a:pt x="1243" y="33"/>
                      <a:pt x="1206" y="40"/>
                      <a:pt x="1153" y="112"/>
                    </a:cubicBezTo>
                    <a:cubicBezTo>
                      <a:pt x="1037" y="295"/>
                      <a:pt x="909" y="415"/>
                      <a:pt x="758" y="503"/>
                    </a:cubicBezTo>
                    <a:cubicBezTo>
                      <a:pt x="723" y="528"/>
                      <a:pt x="655" y="559"/>
                      <a:pt x="567" y="559"/>
                    </a:cubicBezTo>
                    <a:cubicBezTo>
                      <a:pt x="478" y="559"/>
                      <a:pt x="368" y="527"/>
                      <a:pt x="248" y="422"/>
                    </a:cubicBezTo>
                    <a:cubicBezTo>
                      <a:pt x="233" y="460"/>
                      <a:pt x="46" y="667"/>
                      <a:pt x="5" y="667"/>
                    </a:cubicBezTo>
                    <a:cubicBezTo>
                      <a:pt x="3" y="667"/>
                      <a:pt x="2" y="667"/>
                      <a:pt x="1" y="666"/>
                    </a:cubicBezTo>
                    <a:lnTo>
                      <a:pt x="1" y="666"/>
                    </a:lnTo>
                    <a:cubicBezTo>
                      <a:pt x="54" y="703"/>
                      <a:pt x="98" y="710"/>
                      <a:pt x="116" y="754"/>
                    </a:cubicBezTo>
                    <a:cubicBezTo>
                      <a:pt x="313" y="848"/>
                      <a:pt x="496" y="883"/>
                      <a:pt x="643" y="883"/>
                    </a:cubicBezTo>
                    <a:cubicBezTo>
                      <a:pt x="750" y="883"/>
                      <a:pt x="837" y="864"/>
                      <a:pt x="895" y="837"/>
                    </a:cubicBezTo>
                    <a:cubicBezTo>
                      <a:pt x="1097" y="691"/>
                      <a:pt x="1236" y="527"/>
                      <a:pt x="1428" y="316"/>
                    </a:cubicBezTo>
                    <a:lnTo>
                      <a:pt x="1343" y="299"/>
                    </a:lnTo>
                    <a:lnTo>
                      <a:pt x="1352" y="51"/>
                    </a:lnTo>
                    <a:cubicBezTo>
                      <a:pt x="1329" y="35"/>
                      <a:pt x="1308" y="19"/>
                      <a:pt x="12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43" name="Google Shape;14443;p57"/>
              <p:cNvSpPr/>
              <p:nvPr/>
            </p:nvSpPr>
            <p:spPr>
              <a:xfrm>
                <a:off x="5122100" y="2351000"/>
                <a:ext cx="200" cy="150"/>
              </a:xfrm>
              <a:custGeom>
                <a:avLst/>
                <a:gdLst/>
                <a:ahLst/>
                <a:cxnLst/>
                <a:rect l="l" t="t" r="r" b="b"/>
                <a:pathLst>
                  <a:path w="8" h="6" extrusionOk="0">
                    <a:moveTo>
                      <a:pt x="6" y="0"/>
                    </a:moveTo>
                    <a:cubicBezTo>
                      <a:pt x="5" y="0"/>
                      <a:pt x="3" y="1"/>
                      <a:pt x="1" y="3"/>
                    </a:cubicBezTo>
                    <a:cubicBezTo>
                      <a:pt x="3" y="3"/>
                      <a:pt x="3" y="5"/>
                      <a:pt x="5" y="5"/>
                    </a:cubicBezTo>
                    <a:cubicBezTo>
                      <a:pt x="7" y="2"/>
                      <a:pt x="7"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44" name="Google Shape;14444;p57"/>
              <p:cNvSpPr/>
              <p:nvPr/>
            </p:nvSpPr>
            <p:spPr>
              <a:xfrm>
                <a:off x="5124850" y="2362700"/>
                <a:ext cx="59700" cy="34525"/>
              </a:xfrm>
              <a:custGeom>
                <a:avLst/>
                <a:gdLst/>
                <a:ahLst/>
                <a:cxnLst/>
                <a:rect l="l" t="t" r="r" b="b"/>
                <a:pathLst>
                  <a:path w="2388" h="1381" extrusionOk="0">
                    <a:moveTo>
                      <a:pt x="1875" y="1"/>
                    </a:moveTo>
                    <a:cubicBezTo>
                      <a:pt x="1866" y="5"/>
                      <a:pt x="1859" y="8"/>
                      <a:pt x="1852" y="12"/>
                    </a:cubicBezTo>
                    <a:cubicBezTo>
                      <a:pt x="1636" y="135"/>
                      <a:pt x="1518" y="291"/>
                      <a:pt x="1370" y="425"/>
                    </a:cubicBezTo>
                    <a:cubicBezTo>
                      <a:pt x="1317" y="504"/>
                      <a:pt x="1333" y="492"/>
                      <a:pt x="1282" y="532"/>
                    </a:cubicBezTo>
                    <a:cubicBezTo>
                      <a:pt x="1099" y="764"/>
                      <a:pt x="922" y="921"/>
                      <a:pt x="751" y="1021"/>
                    </a:cubicBezTo>
                    <a:cubicBezTo>
                      <a:pt x="725" y="1023"/>
                      <a:pt x="682" y="1031"/>
                      <a:pt x="625" y="1031"/>
                    </a:cubicBezTo>
                    <a:cubicBezTo>
                      <a:pt x="525" y="1031"/>
                      <a:pt x="383" y="1006"/>
                      <a:pt x="225" y="882"/>
                    </a:cubicBezTo>
                    <a:cubicBezTo>
                      <a:pt x="225" y="881"/>
                      <a:pt x="225" y="880"/>
                      <a:pt x="225" y="880"/>
                    </a:cubicBezTo>
                    <a:lnTo>
                      <a:pt x="225" y="880"/>
                    </a:lnTo>
                    <a:cubicBezTo>
                      <a:pt x="222" y="880"/>
                      <a:pt x="47" y="1108"/>
                      <a:pt x="7" y="1127"/>
                    </a:cubicBezTo>
                    <a:cubicBezTo>
                      <a:pt x="1" y="1156"/>
                      <a:pt x="30" y="1197"/>
                      <a:pt x="64" y="1197"/>
                    </a:cubicBezTo>
                    <a:cubicBezTo>
                      <a:pt x="69" y="1197"/>
                      <a:pt x="74" y="1196"/>
                      <a:pt x="79" y="1195"/>
                    </a:cubicBezTo>
                    <a:cubicBezTo>
                      <a:pt x="277" y="1320"/>
                      <a:pt x="467" y="1381"/>
                      <a:pt x="619" y="1381"/>
                    </a:cubicBezTo>
                    <a:cubicBezTo>
                      <a:pt x="725" y="1381"/>
                      <a:pt x="812" y="1352"/>
                      <a:pt x="871" y="1294"/>
                    </a:cubicBezTo>
                    <a:cubicBezTo>
                      <a:pt x="1164" y="1197"/>
                      <a:pt x="1291" y="988"/>
                      <a:pt x="1474" y="770"/>
                    </a:cubicBezTo>
                    <a:cubicBezTo>
                      <a:pt x="1523" y="722"/>
                      <a:pt x="1576" y="715"/>
                      <a:pt x="1595" y="617"/>
                    </a:cubicBezTo>
                    <a:cubicBezTo>
                      <a:pt x="1729" y="490"/>
                      <a:pt x="1852" y="298"/>
                      <a:pt x="1947" y="298"/>
                    </a:cubicBezTo>
                    <a:cubicBezTo>
                      <a:pt x="2023" y="262"/>
                      <a:pt x="2123" y="213"/>
                      <a:pt x="2244" y="213"/>
                    </a:cubicBezTo>
                    <a:cubicBezTo>
                      <a:pt x="2289" y="213"/>
                      <a:pt x="2337" y="220"/>
                      <a:pt x="2388" y="237"/>
                    </a:cubicBezTo>
                    <a:cubicBezTo>
                      <a:pt x="2300" y="102"/>
                      <a:pt x="2144" y="9"/>
                      <a:pt x="2027" y="9"/>
                    </a:cubicBezTo>
                    <a:cubicBezTo>
                      <a:pt x="1975" y="9"/>
                      <a:pt x="1931" y="26"/>
                      <a:pt x="1903" y="66"/>
                    </a:cubicBezTo>
                    <a:cubicBezTo>
                      <a:pt x="1896" y="43"/>
                      <a:pt x="1887" y="22"/>
                      <a:pt x="1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45" name="Google Shape;14445;p57"/>
              <p:cNvSpPr/>
              <p:nvPr/>
            </p:nvSpPr>
            <p:spPr>
              <a:xfrm>
                <a:off x="5186275" y="2361950"/>
                <a:ext cx="5300" cy="8425"/>
              </a:xfrm>
              <a:custGeom>
                <a:avLst/>
                <a:gdLst/>
                <a:ahLst/>
                <a:cxnLst/>
                <a:rect l="l" t="t" r="r" b="b"/>
                <a:pathLst>
                  <a:path w="212" h="337" extrusionOk="0">
                    <a:moveTo>
                      <a:pt x="12" y="1"/>
                    </a:moveTo>
                    <a:lnTo>
                      <a:pt x="0" y="297"/>
                    </a:lnTo>
                    <a:cubicBezTo>
                      <a:pt x="26" y="309"/>
                      <a:pt x="49" y="323"/>
                      <a:pt x="70" y="337"/>
                    </a:cubicBezTo>
                    <a:cubicBezTo>
                      <a:pt x="121" y="263"/>
                      <a:pt x="169" y="186"/>
                      <a:pt x="211" y="105"/>
                    </a:cubicBezTo>
                    <a:cubicBezTo>
                      <a:pt x="148" y="66"/>
                      <a:pt x="81" y="29"/>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46" name="Google Shape;14446;p57"/>
              <p:cNvSpPr/>
              <p:nvPr/>
            </p:nvSpPr>
            <p:spPr>
              <a:xfrm>
                <a:off x="5233450" y="2305900"/>
                <a:ext cx="200" cy="225"/>
              </a:xfrm>
              <a:custGeom>
                <a:avLst/>
                <a:gdLst/>
                <a:ahLst/>
                <a:cxnLst/>
                <a:rect l="l" t="t" r="r" b="b"/>
                <a:pathLst>
                  <a:path w="8" h="9" extrusionOk="0">
                    <a:moveTo>
                      <a:pt x="2" y="1"/>
                    </a:moveTo>
                    <a:cubicBezTo>
                      <a:pt x="1" y="6"/>
                      <a:pt x="1" y="9"/>
                      <a:pt x="1" y="9"/>
                    </a:cubicBezTo>
                    <a:cubicBezTo>
                      <a:pt x="2" y="9"/>
                      <a:pt x="4" y="6"/>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47" name="Google Shape;14447;p57"/>
              <p:cNvSpPr/>
              <p:nvPr/>
            </p:nvSpPr>
            <p:spPr>
              <a:xfrm>
                <a:off x="5190775" y="2297600"/>
                <a:ext cx="45475" cy="42525"/>
              </a:xfrm>
              <a:custGeom>
                <a:avLst/>
                <a:gdLst/>
                <a:ahLst/>
                <a:cxnLst/>
                <a:rect l="l" t="t" r="r" b="b"/>
                <a:pathLst>
                  <a:path w="1819" h="1701" extrusionOk="0">
                    <a:moveTo>
                      <a:pt x="1816" y="84"/>
                    </a:moveTo>
                    <a:cubicBezTo>
                      <a:pt x="1816" y="84"/>
                      <a:pt x="1816" y="84"/>
                      <a:pt x="1816" y="84"/>
                    </a:cubicBezTo>
                    <a:lnTo>
                      <a:pt x="1816" y="84"/>
                    </a:lnTo>
                    <a:cubicBezTo>
                      <a:pt x="1817" y="84"/>
                      <a:pt x="1818" y="85"/>
                      <a:pt x="1818" y="85"/>
                    </a:cubicBezTo>
                    <a:cubicBezTo>
                      <a:pt x="1818" y="84"/>
                      <a:pt x="1817" y="84"/>
                      <a:pt x="1816" y="84"/>
                    </a:cubicBezTo>
                    <a:close/>
                    <a:moveTo>
                      <a:pt x="1422" y="0"/>
                    </a:moveTo>
                    <a:cubicBezTo>
                      <a:pt x="966" y="0"/>
                      <a:pt x="762" y="400"/>
                      <a:pt x="638" y="683"/>
                    </a:cubicBezTo>
                    <a:cubicBezTo>
                      <a:pt x="631" y="720"/>
                      <a:pt x="618" y="755"/>
                      <a:pt x="599" y="787"/>
                    </a:cubicBezTo>
                    <a:cubicBezTo>
                      <a:pt x="472" y="991"/>
                      <a:pt x="414" y="1163"/>
                      <a:pt x="274" y="1244"/>
                    </a:cubicBezTo>
                    <a:cubicBezTo>
                      <a:pt x="254" y="1267"/>
                      <a:pt x="230" y="1288"/>
                      <a:pt x="205" y="1307"/>
                    </a:cubicBezTo>
                    <a:cubicBezTo>
                      <a:pt x="235" y="1344"/>
                      <a:pt x="261" y="1383"/>
                      <a:pt x="284" y="1425"/>
                    </a:cubicBezTo>
                    <a:cubicBezTo>
                      <a:pt x="281" y="1518"/>
                      <a:pt x="152" y="1613"/>
                      <a:pt x="1" y="1698"/>
                    </a:cubicBezTo>
                    <a:cubicBezTo>
                      <a:pt x="17" y="1700"/>
                      <a:pt x="33" y="1700"/>
                      <a:pt x="50" y="1700"/>
                    </a:cubicBezTo>
                    <a:cubicBezTo>
                      <a:pt x="188" y="1700"/>
                      <a:pt x="325" y="1656"/>
                      <a:pt x="439" y="1573"/>
                    </a:cubicBezTo>
                    <a:cubicBezTo>
                      <a:pt x="634" y="1432"/>
                      <a:pt x="789" y="1156"/>
                      <a:pt x="852" y="954"/>
                    </a:cubicBezTo>
                    <a:cubicBezTo>
                      <a:pt x="880" y="917"/>
                      <a:pt x="889" y="885"/>
                      <a:pt x="933" y="834"/>
                    </a:cubicBezTo>
                    <a:cubicBezTo>
                      <a:pt x="1105" y="478"/>
                      <a:pt x="1190" y="304"/>
                      <a:pt x="1471" y="304"/>
                    </a:cubicBezTo>
                    <a:cubicBezTo>
                      <a:pt x="1538" y="304"/>
                      <a:pt x="1616" y="313"/>
                      <a:pt x="1709" y="333"/>
                    </a:cubicBezTo>
                    <a:cubicBezTo>
                      <a:pt x="1721" y="286"/>
                      <a:pt x="1796" y="85"/>
                      <a:pt x="1816" y="84"/>
                    </a:cubicBezTo>
                    <a:lnTo>
                      <a:pt x="1816" y="84"/>
                    </a:lnTo>
                    <a:cubicBezTo>
                      <a:pt x="1667" y="25"/>
                      <a:pt x="1537" y="0"/>
                      <a:pt x="1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48" name="Google Shape;14448;p57"/>
              <p:cNvSpPr/>
              <p:nvPr/>
            </p:nvSpPr>
            <p:spPr>
              <a:xfrm>
                <a:off x="5195125" y="2361575"/>
                <a:ext cx="10700" cy="6150"/>
              </a:xfrm>
              <a:custGeom>
                <a:avLst/>
                <a:gdLst/>
                <a:ahLst/>
                <a:cxnLst/>
                <a:rect l="l" t="t" r="r" b="b"/>
                <a:pathLst>
                  <a:path w="428" h="246" extrusionOk="0">
                    <a:moveTo>
                      <a:pt x="150" y="1"/>
                    </a:moveTo>
                    <a:cubicBezTo>
                      <a:pt x="117" y="1"/>
                      <a:pt x="1" y="230"/>
                      <a:pt x="34" y="230"/>
                    </a:cubicBezTo>
                    <a:cubicBezTo>
                      <a:pt x="35" y="230"/>
                      <a:pt x="36" y="229"/>
                      <a:pt x="38" y="229"/>
                    </a:cubicBezTo>
                    <a:cubicBezTo>
                      <a:pt x="47" y="236"/>
                      <a:pt x="56" y="241"/>
                      <a:pt x="66" y="245"/>
                    </a:cubicBezTo>
                    <a:cubicBezTo>
                      <a:pt x="149" y="215"/>
                      <a:pt x="300" y="176"/>
                      <a:pt x="427" y="71"/>
                    </a:cubicBezTo>
                    <a:cubicBezTo>
                      <a:pt x="332" y="67"/>
                      <a:pt x="240" y="44"/>
                      <a:pt x="154" y="2"/>
                    </a:cubicBezTo>
                    <a:cubicBezTo>
                      <a:pt x="153" y="1"/>
                      <a:pt x="152" y="1"/>
                      <a:pt x="1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49" name="Google Shape;14449;p57"/>
              <p:cNvSpPr/>
              <p:nvPr/>
            </p:nvSpPr>
            <p:spPr>
              <a:xfrm>
                <a:off x="5215775" y="2354525"/>
                <a:ext cx="7200" cy="11050"/>
              </a:xfrm>
              <a:custGeom>
                <a:avLst/>
                <a:gdLst/>
                <a:ahLst/>
                <a:cxnLst/>
                <a:rect l="l" t="t" r="r" b="b"/>
                <a:pathLst>
                  <a:path w="288" h="442" extrusionOk="0">
                    <a:moveTo>
                      <a:pt x="125" y="1"/>
                    </a:moveTo>
                    <a:cubicBezTo>
                      <a:pt x="88" y="61"/>
                      <a:pt x="46" y="119"/>
                      <a:pt x="0" y="175"/>
                    </a:cubicBezTo>
                    <a:cubicBezTo>
                      <a:pt x="67" y="193"/>
                      <a:pt x="139" y="221"/>
                      <a:pt x="199" y="441"/>
                    </a:cubicBezTo>
                    <a:cubicBezTo>
                      <a:pt x="232" y="409"/>
                      <a:pt x="260" y="374"/>
                      <a:pt x="288" y="339"/>
                    </a:cubicBezTo>
                    <a:cubicBezTo>
                      <a:pt x="239" y="240"/>
                      <a:pt x="172" y="126"/>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50" name="Google Shape;14450;p57"/>
              <p:cNvSpPr/>
              <p:nvPr/>
            </p:nvSpPr>
            <p:spPr>
              <a:xfrm>
                <a:off x="5223250" y="2343050"/>
                <a:ext cx="4125" cy="3975"/>
              </a:xfrm>
              <a:custGeom>
                <a:avLst/>
                <a:gdLst/>
                <a:ahLst/>
                <a:cxnLst/>
                <a:rect l="l" t="t" r="r" b="b"/>
                <a:pathLst>
                  <a:path w="165" h="159" extrusionOk="0">
                    <a:moveTo>
                      <a:pt x="81" y="1"/>
                    </a:moveTo>
                    <a:lnTo>
                      <a:pt x="0" y="140"/>
                    </a:lnTo>
                    <a:cubicBezTo>
                      <a:pt x="7" y="130"/>
                      <a:pt x="11" y="127"/>
                      <a:pt x="12" y="127"/>
                    </a:cubicBezTo>
                    <a:lnTo>
                      <a:pt x="12" y="127"/>
                    </a:lnTo>
                    <a:cubicBezTo>
                      <a:pt x="14" y="127"/>
                      <a:pt x="12" y="133"/>
                      <a:pt x="9" y="140"/>
                    </a:cubicBezTo>
                    <a:lnTo>
                      <a:pt x="165" y="159"/>
                    </a:lnTo>
                    <a:cubicBezTo>
                      <a:pt x="135" y="108"/>
                      <a:pt x="107" y="57"/>
                      <a:pt x="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51" name="Google Shape;14451;p57"/>
              <p:cNvSpPr/>
              <p:nvPr/>
            </p:nvSpPr>
            <p:spPr>
              <a:xfrm>
                <a:off x="5225500" y="2327300"/>
                <a:ext cx="30425" cy="17775"/>
              </a:xfrm>
              <a:custGeom>
                <a:avLst/>
                <a:gdLst/>
                <a:ahLst/>
                <a:cxnLst/>
                <a:rect l="l" t="t" r="r" b="b"/>
                <a:pathLst>
                  <a:path w="1217" h="711" extrusionOk="0">
                    <a:moveTo>
                      <a:pt x="816" y="1"/>
                    </a:moveTo>
                    <a:cubicBezTo>
                      <a:pt x="403" y="1"/>
                      <a:pt x="186" y="305"/>
                      <a:pt x="1" y="615"/>
                    </a:cubicBezTo>
                    <a:lnTo>
                      <a:pt x="7" y="629"/>
                    </a:lnTo>
                    <a:cubicBezTo>
                      <a:pt x="51" y="688"/>
                      <a:pt x="83" y="710"/>
                      <a:pt x="108" y="710"/>
                    </a:cubicBezTo>
                    <a:cubicBezTo>
                      <a:pt x="191" y="710"/>
                      <a:pt x="201" y="467"/>
                      <a:pt x="286" y="467"/>
                    </a:cubicBezTo>
                    <a:cubicBezTo>
                      <a:pt x="303" y="467"/>
                      <a:pt x="324" y="477"/>
                      <a:pt x="348" y="501"/>
                    </a:cubicBezTo>
                    <a:lnTo>
                      <a:pt x="381" y="624"/>
                    </a:lnTo>
                    <a:cubicBezTo>
                      <a:pt x="436" y="534"/>
                      <a:pt x="511" y="455"/>
                      <a:pt x="596" y="392"/>
                    </a:cubicBezTo>
                    <a:cubicBezTo>
                      <a:pt x="622" y="226"/>
                      <a:pt x="668" y="104"/>
                      <a:pt x="764" y="104"/>
                    </a:cubicBezTo>
                    <a:cubicBezTo>
                      <a:pt x="789" y="104"/>
                      <a:pt x="817" y="113"/>
                      <a:pt x="849" y="130"/>
                    </a:cubicBezTo>
                    <a:cubicBezTo>
                      <a:pt x="939" y="323"/>
                      <a:pt x="1037" y="309"/>
                      <a:pt x="1130" y="325"/>
                    </a:cubicBezTo>
                    <a:cubicBezTo>
                      <a:pt x="1153" y="257"/>
                      <a:pt x="1216" y="67"/>
                      <a:pt x="1193" y="67"/>
                    </a:cubicBezTo>
                    <a:cubicBezTo>
                      <a:pt x="1192" y="67"/>
                      <a:pt x="1190" y="68"/>
                      <a:pt x="1187" y="70"/>
                    </a:cubicBezTo>
                    <a:cubicBezTo>
                      <a:pt x="1048" y="22"/>
                      <a:pt x="925" y="1"/>
                      <a:pt x="8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52" name="Google Shape;14452;p57"/>
              <p:cNvSpPr/>
              <p:nvPr/>
            </p:nvSpPr>
            <p:spPr>
              <a:xfrm>
                <a:off x="5241100" y="2296550"/>
                <a:ext cx="175" cy="225"/>
              </a:xfrm>
              <a:custGeom>
                <a:avLst/>
                <a:gdLst/>
                <a:ahLst/>
                <a:cxnLst/>
                <a:rect l="l" t="t" r="r" b="b"/>
                <a:pathLst>
                  <a:path w="7" h="9" extrusionOk="0">
                    <a:moveTo>
                      <a:pt x="6" y="1"/>
                    </a:moveTo>
                    <a:cubicBezTo>
                      <a:pt x="5" y="1"/>
                      <a:pt x="3" y="3"/>
                      <a:pt x="0" y="9"/>
                    </a:cubicBezTo>
                    <a:lnTo>
                      <a:pt x="5" y="9"/>
                    </a:lnTo>
                    <a:cubicBezTo>
                      <a:pt x="6" y="4"/>
                      <a:pt x="7"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53" name="Google Shape;14453;p57"/>
              <p:cNvSpPr/>
              <p:nvPr/>
            </p:nvSpPr>
            <p:spPr>
              <a:xfrm>
                <a:off x="5238950" y="2256125"/>
                <a:ext cx="48175" cy="48625"/>
              </a:xfrm>
              <a:custGeom>
                <a:avLst/>
                <a:gdLst/>
                <a:ahLst/>
                <a:cxnLst/>
                <a:rect l="l" t="t" r="r" b="b"/>
                <a:pathLst>
                  <a:path w="1927" h="1945" extrusionOk="0">
                    <a:moveTo>
                      <a:pt x="1763" y="1"/>
                    </a:moveTo>
                    <a:cubicBezTo>
                      <a:pt x="1461" y="1"/>
                      <a:pt x="1251" y="104"/>
                      <a:pt x="1085" y="316"/>
                    </a:cubicBezTo>
                    <a:cubicBezTo>
                      <a:pt x="1062" y="328"/>
                      <a:pt x="1011" y="446"/>
                      <a:pt x="949" y="585"/>
                    </a:cubicBezTo>
                    <a:cubicBezTo>
                      <a:pt x="909" y="689"/>
                      <a:pt x="879" y="807"/>
                      <a:pt x="835" y="928"/>
                    </a:cubicBezTo>
                    <a:cubicBezTo>
                      <a:pt x="835" y="937"/>
                      <a:pt x="839" y="940"/>
                      <a:pt x="844" y="940"/>
                    </a:cubicBezTo>
                    <a:cubicBezTo>
                      <a:pt x="850" y="940"/>
                      <a:pt x="857" y="936"/>
                      <a:pt x="860" y="933"/>
                    </a:cubicBezTo>
                    <a:lnTo>
                      <a:pt x="860" y="933"/>
                    </a:lnTo>
                    <a:cubicBezTo>
                      <a:pt x="784" y="1188"/>
                      <a:pt x="684" y="1498"/>
                      <a:pt x="531" y="1572"/>
                    </a:cubicBezTo>
                    <a:cubicBezTo>
                      <a:pt x="458" y="1621"/>
                      <a:pt x="366" y="1633"/>
                      <a:pt x="256" y="1633"/>
                    </a:cubicBezTo>
                    <a:cubicBezTo>
                      <a:pt x="205" y="1633"/>
                      <a:pt x="150" y="1630"/>
                      <a:pt x="91" y="1628"/>
                    </a:cubicBezTo>
                    <a:cubicBezTo>
                      <a:pt x="78" y="1673"/>
                      <a:pt x="1" y="1886"/>
                      <a:pt x="8" y="1886"/>
                    </a:cubicBezTo>
                    <a:cubicBezTo>
                      <a:pt x="9" y="1886"/>
                      <a:pt x="10" y="1884"/>
                      <a:pt x="12" y="1881"/>
                    </a:cubicBezTo>
                    <a:cubicBezTo>
                      <a:pt x="140" y="1917"/>
                      <a:pt x="252" y="1944"/>
                      <a:pt x="359" y="1944"/>
                    </a:cubicBezTo>
                    <a:cubicBezTo>
                      <a:pt x="474" y="1944"/>
                      <a:pt x="584" y="1913"/>
                      <a:pt x="700" y="1830"/>
                    </a:cubicBezTo>
                    <a:cubicBezTo>
                      <a:pt x="972" y="1674"/>
                      <a:pt x="1041" y="1426"/>
                      <a:pt x="1164" y="1025"/>
                    </a:cubicBezTo>
                    <a:lnTo>
                      <a:pt x="1164" y="1025"/>
                    </a:lnTo>
                    <a:cubicBezTo>
                      <a:pt x="1156" y="1045"/>
                      <a:pt x="1148" y="1054"/>
                      <a:pt x="1146" y="1054"/>
                    </a:cubicBezTo>
                    <a:cubicBezTo>
                      <a:pt x="1142" y="1054"/>
                      <a:pt x="1153" y="1028"/>
                      <a:pt x="1197" y="986"/>
                    </a:cubicBezTo>
                    <a:cubicBezTo>
                      <a:pt x="1199" y="898"/>
                      <a:pt x="1241" y="773"/>
                      <a:pt x="1255" y="691"/>
                    </a:cubicBezTo>
                    <a:cubicBezTo>
                      <a:pt x="1301" y="594"/>
                      <a:pt x="1336" y="497"/>
                      <a:pt x="1338" y="497"/>
                    </a:cubicBezTo>
                    <a:cubicBezTo>
                      <a:pt x="1414" y="414"/>
                      <a:pt x="1491" y="351"/>
                      <a:pt x="1625" y="351"/>
                    </a:cubicBezTo>
                    <a:cubicBezTo>
                      <a:pt x="1680" y="351"/>
                      <a:pt x="1745" y="361"/>
                      <a:pt x="1822" y="385"/>
                    </a:cubicBezTo>
                    <a:cubicBezTo>
                      <a:pt x="1874" y="327"/>
                      <a:pt x="1902" y="16"/>
                      <a:pt x="1925" y="10"/>
                    </a:cubicBezTo>
                    <a:lnTo>
                      <a:pt x="1925" y="10"/>
                    </a:lnTo>
                    <a:cubicBezTo>
                      <a:pt x="1926" y="10"/>
                      <a:pt x="1926" y="10"/>
                      <a:pt x="1927" y="10"/>
                    </a:cubicBezTo>
                    <a:cubicBezTo>
                      <a:pt x="1926" y="10"/>
                      <a:pt x="1926" y="10"/>
                      <a:pt x="1926" y="10"/>
                    </a:cubicBezTo>
                    <a:cubicBezTo>
                      <a:pt x="1925" y="10"/>
                      <a:pt x="1925" y="10"/>
                      <a:pt x="1925" y="10"/>
                    </a:cubicBezTo>
                    <a:lnTo>
                      <a:pt x="1925" y="10"/>
                    </a:lnTo>
                    <a:cubicBezTo>
                      <a:pt x="1868" y="4"/>
                      <a:pt x="1814" y="1"/>
                      <a:pt x="1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54" name="Google Shape;14454;p57"/>
              <p:cNvSpPr/>
              <p:nvPr/>
            </p:nvSpPr>
            <p:spPr>
              <a:xfrm>
                <a:off x="5259625" y="2281450"/>
                <a:ext cx="52100" cy="51375"/>
              </a:xfrm>
              <a:custGeom>
                <a:avLst/>
                <a:gdLst/>
                <a:ahLst/>
                <a:cxnLst/>
                <a:rect l="l" t="t" r="r" b="b"/>
                <a:pathLst>
                  <a:path w="2084" h="2055" extrusionOk="0">
                    <a:moveTo>
                      <a:pt x="2069" y="0"/>
                    </a:moveTo>
                    <a:cubicBezTo>
                      <a:pt x="2068" y="0"/>
                      <a:pt x="2066" y="2"/>
                      <a:pt x="2064" y="5"/>
                    </a:cubicBezTo>
                    <a:cubicBezTo>
                      <a:pt x="2020" y="3"/>
                      <a:pt x="1978" y="2"/>
                      <a:pt x="1939" y="2"/>
                    </a:cubicBezTo>
                    <a:cubicBezTo>
                      <a:pt x="1607" y="2"/>
                      <a:pt x="1402" y="75"/>
                      <a:pt x="1220" y="288"/>
                    </a:cubicBezTo>
                    <a:cubicBezTo>
                      <a:pt x="1151" y="392"/>
                      <a:pt x="1130" y="469"/>
                      <a:pt x="1067" y="636"/>
                    </a:cubicBezTo>
                    <a:cubicBezTo>
                      <a:pt x="1037" y="715"/>
                      <a:pt x="951" y="902"/>
                      <a:pt x="968" y="944"/>
                    </a:cubicBezTo>
                    <a:cubicBezTo>
                      <a:pt x="921" y="995"/>
                      <a:pt x="892" y="1037"/>
                      <a:pt x="900" y="1037"/>
                    </a:cubicBezTo>
                    <a:cubicBezTo>
                      <a:pt x="901" y="1037"/>
                      <a:pt x="903" y="1036"/>
                      <a:pt x="905" y="1035"/>
                    </a:cubicBezTo>
                    <a:lnTo>
                      <a:pt x="905" y="1035"/>
                    </a:lnTo>
                    <a:cubicBezTo>
                      <a:pt x="808" y="1467"/>
                      <a:pt x="628" y="1782"/>
                      <a:pt x="279" y="1782"/>
                    </a:cubicBezTo>
                    <a:cubicBezTo>
                      <a:pt x="213" y="1782"/>
                      <a:pt x="140" y="1770"/>
                      <a:pt x="61" y="1746"/>
                    </a:cubicBezTo>
                    <a:cubicBezTo>
                      <a:pt x="57" y="1757"/>
                      <a:pt x="0" y="2005"/>
                      <a:pt x="25" y="2005"/>
                    </a:cubicBezTo>
                    <a:cubicBezTo>
                      <a:pt x="27" y="2005"/>
                      <a:pt x="30" y="2003"/>
                      <a:pt x="33" y="1999"/>
                    </a:cubicBezTo>
                    <a:cubicBezTo>
                      <a:pt x="154" y="2037"/>
                      <a:pt x="263" y="2055"/>
                      <a:pt x="361" y="2055"/>
                    </a:cubicBezTo>
                    <a:cubicBezTo>
                      <a:pt x="958" y="2055"/>
                      <a:pt x="1144" y="1412"/>
                      <a:pt x="1255" y="1086"/>
                    </a:cubicBezTo>
                    <a:lnTo>
                      <a:pt x="1255" y="1086"/>
                    </a:lnTo>
                    <a:cubicBezTo>
                      <a:pt x="1248" y="1097"/>
                      <a:pt x="1240" y="1107"/>
                      <a:pt x="1236" y="1107"/>
                    </a:cubicBezTo>
                    <a:cubicBezTo>
                      <a:pt x="1233" y="1107"/>
                      <a:pt x="1236" y="1095"/>
                      <a:pt x="1255" y="1060"/>
                    </a:cubicBezTo>
                    <a:cubicBezTo>
                      <a:pt x="1264" y="991"/>
                      <a:pt x="1327" y="856"/>
                      <a:pt x="1329" y="777"/>
                    </a:cubicBezTo>
                    <a:cubicBezTo>
                      <a:pt x="1366" y="678"/>
                      <a:pt x="1417" y="585"/>
                      <a:pt x="1482" y="501"/>
                    </a:cubicBezTo>
                    <a:cubicBezTo>
                      <a:pt x="1552" y="414"/>
                      <a:pt x="1643" y="323"/>
                      <a:pt x="1841" y="323"/>
                    </a:cubicBezTo>
                    <a:cubicBezTo>
                      <a:pt x="1893" y="323"/>
                      <a:pt x="1953" y="329"/>
                      <a:pt x="2022" y="344"/>
                    </a:cubicBezTo>
                    <a:cubicBezTo>
                      <a:pt x="2031" y="298"/>
                      <a:pt x="2084" y="0"/>
                      <a:pt x="20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55" name="Google Shape;14455;p57"/>
              <p:cNvSpPr/>
              <p:nvPr/>
            </p:nvSpPr>
            <p:spPr>
              <a:xfrm>
                <a:off x="4738950" y="1784400"/>
                <a:ext cx="91425" cy="85000"/>
              </a:xfrm>
              <a:custGeom>
                <a:avLst/>
                <a:gdLst/>
                <a:ahLst/>
                <a:cxnLst/>
                <a:rect l="l" t="t" r="r" b="b"/>
                <a:pathLst>
                  <a:path w="3657" h="3400" extrusionOk="0">
                    <a:moveTo>
                      <a:pt x="1178" y="0"/>
                    </a:moveTo>
                    <a:cubicBezTo>
                      <a:pt x="1081" y="0"/>
                      <a:pt x="982" y="45"/>
                      <a:pt x="933" y="169"/>
                    </a:cubicBezTo>
                    <a:cubicBezTo>
                      <a:pt x="875" y="257"/>
                      <a:pt x="845" y="458"/>
                      <a:pt x="907" y="521"/>
                    </a:cubicBezTo>
                    <a:cubicBezTo>
                      <a:pt x="1014" y="551"/>
                      <a:pt x="1332" y="1263"/>
                      <a:pt x="1503" y="1395"/>
                    </a:cubicBezTo>
                    <a:lnTo>
                      <a:pt x="1584" y="1402"/>
                    </a:lnTo>
                    <a:lnTo>
                      <a:pt x="1580" y="1529"/>
                    </a:lnTo>
                    <a:lnTo>
                      <a:pt x="1322" y="1376"/>
                    </a:lnTo>
                    <a:lnTo>
                      <a:pt x="1378" y="1381"/>
                    </a:lnTo>
                    <a:cubicBezTo>
                      <a:pt x="1306" y="1367"/>
                      <a:pt x="1218" y="1349"/>
                      <a:pt x="1128" y="1330"/>
                    </a:cubicBezTo>
                    <a:lnTo>
                      <a:pt x="1128" y="1330"/>
                    </a:lnTo>
                    <a:lnTo>
                      <a:pt x="1248" y="1643"/>
                    </a:lnTo>
                    <a:cubicBezTo>
                      <a:pt x="1153" y="1439"/>
                      <a:pt x="977" y="1610"/>
                      <a:pt x="880" y="1277"/>
                    </a:cubicBezTo>
                    <a:cubicBezTo>
                      <a:pt x="687" y="1235"/>
                      <a:pt x="527" y="1200"/>
                      <a:pt x="525" y="1200"/>
                    </a:cubicBezTo>
                    <a:cubicBezTo>
                      <a:pt x="515" y="1198"/>
                      <a:pt x="505" y="1197"/>
                      <a:pt x="493" y="1197"/>
                    </a:cubicBezTo>
                    <a:cubicBezTo>
                      <a:pt x="387" y="1197"/>
                      <a:pt x="194" y="1283"/>
                      <a:pt x="115" y="1360"/>
                    </a:cubicBezTo>
                    <a:cubicBezTo>
                      <a:pt x="47" y="1508"/>
                      <a:pt x="1" y="1743"/>
                      <a:pt x="154" y="1833"/>
                    </a:cubicBezTo>
                    <a:cubicBezTo>
                      <a:pt x="261" y="1861"/>
                      <a:pt x="372" y="1879"/>
                      <a:pt x="483" y="1891"/>
                    </a:cubicBezTo>
                    <a:cubicBezTo>
                      <a:pt x="474" y="1898"/>
                      <a:pt x="530" y="1899"/>
                      <a:pt x="619" y="1899"/>
                    </a:cubicBezTo>
                    <a:cubicBezTo>
                      <a:pt x="669" y="1899"/>
                      <a:pt x="730" y="1898"/>
                      <a:pt x="796" y="1898"/>
                    </a:cubicBezTo>
                    <a:cubicBezTo>
                      <a:pt x="1065" y="1898"/>
                      <a:pt x="1415" y="1905"/>
                      <a:pt x="1438" y="1970"/>
                    </a:cubicBezTo>
                    <a:cubicBezTo>
                      <a:pt x="1437" y="1968"/>
                      <a:pt x="1435" y="1966"/>
                      <a:pt x="1432" y="1966"/>
                    </a:cubicBezTo>
                    <a:cubicBezTo>
                      <a:pt x="1363" y="1966"/>
                      <a:pt x="832" y="2579"/>
                      <a:pt x="812" y="2612"/>
                    </a:cubicBezTo>
                    <a:cubicBezTo>
                      <a:pt x="648" y="2790"/>
                      <a:pt x="645" y="2909"/>
                      <a:pt x="877" y="3152"/>
                    </a:cubicBezTo>
                    <a:cubicBezTo>
                      <a:pt x="934" y="3180"/>
                      <a:pt x="983" y="3195"/>
                      <a:pt x="1031" y="3195"/>
                    </a:cubicBezTo>
                    <a:cubicBezTo>
                      <a:pt x="1139" y="3195"/>
                      <a:pt x="1235" y="3117"/>
                      <a:pt x="1373" y="2936"/>
                    </a:cubicBezTo>
                    <a:lnTo>
                      <a:pt x="1373" y="2936"/>
                    </a:lnTo>
                    <a:cubicBezTo>
                      <a:pt x="1371" y="2938"/>
                      <a:pt x="1369" y="2938"/>
                      <a:pt x="1368" y="2938"/>
                    </a:cubicBezTo>
                    <a:cubicBezTo>
                      <a:pt x="1309" y="2938"/>
                      <a:pt x="1748" y="2111"/>
                      <a:pt x="1772" y="2111"/>
                    </a:cubicBezTo>
                    <a:cubicBezTo>
                      <a:pt x="1772" y="2111"/>
                      <a:pt x="1772" y="2111"/>
                      <a:pt x="1772" y="2111"/>
                    </a:cubicBezTo>
                    <a:cubicBezTo>
                      <a:pt x="1795" y="2116"/>
                      <a:pt x="2101" y="3090"/>
                      <a:pt x="2014" y="3090"/>
                    </a:cubicBezTo>
                    <a:cubicBezTo>
                      <a:pt x="2014" y="3090"/>
                      <a:pt x="2014" y="3090"/>
                      <a:pt x="2013" y="3089"/>
                    </a:cubicBezTo>
                    <a:lnTo>
                      <a:pt x="2013" y="3089"/>
                    </a:lnTo>
                    <a:cubicBezTo>
                      <a:pt x="2171" y="3173"/>
                      <a:pt x="2185" y="3236"/>
                      <a:pt x="2236" y="3347"/>
                    </a:cubicBezTo>
                    <a:cubicBezTo>
                      <a:pt x="2278" y="3383"/>
                      <a:pt x="2328" y="3399"/>
                      <a:pt x="2380" y="3399"/>
                    </a:cubicBezTo>
                    <a:cubicBezTo>
                      <a:pt x="2499" y="3399"/>
                      <a:pt x="2628" y="3311"/>
                      <a:pt x="2699" y="3166"/>
                    </a:cubicBezTo>
                    <a:cubicBezTo>
                      <a:pt x="2873" y="3064"/>
                      <a:pt x="2841" y="2939"/>
                      <a:pt x="2716" y="2730"/>
                    </a:cubicBezTo>
                    <a:lnTo>
                      <a:pt x="2716" y="2730"/>
                    </a:lnTo>
                    <a:cubicBezTo>
                      <a:pt x="2716" y="2730"/>
                      <a:pt x="2716" y="2730"/>
                      <a:pt x="2716" y="2730"/>
                    </a:cubicBezTo>
                    <a:cubicBezTo>
                      <a:pt x="2720" y="2730"/>
                      <a:pt x="2198" y="2013"/>
                      <a:pt x="2152" y="1954"/>
                    </a:cubicBezTo>
                    <a:cubicBezTo>
                      <a:pt x="2155" y="1953"/>
                      <a:pt x="2157" y="1953"/>
                      <a:pt x="2161" y="1953"/>
                    </a:cubicBezTo>
                    <a:cubicBezTo>
                      <a:pt x="2292" y="1953"/>
                      <a:pt x="3081" y="2175"/>
                      <a:pt x="3183" y="2175"/>
                    </a:cubicBezTo>
                    <a:cubicBezTo>
                      <a:pt x="3186" y="2175"/>
                      <a:pt x="3189" y="2174"/>
                      <a:pt x="3191" y="2174"/>
                    </a:cubicBezTo>
                    <a:cubicBezTo>
                      <a:pt x="3325" y="2116"/>
                      <a:pt x="3495" y="2104"/>
                      <a:pt x="3552" y="2009"/>
                    </a:cubicBezTo>
                    <a:cubicBezTo>
                      <a:pt x="3657" y="1865"/>
                      <a:pt x="3610" y="1631"/>
                      <a:pt x="3525" y="1583"/>
                    </a:cubicBezTo>
                    <a:cubicBezTo>
                      <a:pt x="3451" y="1530"/>
                      <a:pt x="3377" y="1481"/>
                      <a:pt x="3289" y="1481"/>
                    </a:cubicBezTo>
                    <a:cubicBezTo>
                      <a:pt x="3262" y="1481"/>
                      <a:pt x="3233" y="1486"/>
                      <a:pt x="3202" y="1497"/>
                    </a:cubicBezTo>
                    <a:cubicBezTo>
                      <a:pt x="3225" y="1500"/>
                      <a:pt x="2962" y="1512"/>
                      <a:pt x="2705" y="1512"/>
                    </a:cubicBezTo>
                    <a:cubicBezTo>
                      <a:pt x="2462" y="1512"/>
                      <a:pt x="2226" y="1502"/>
                      <a:pt x="2245" y="1464"/>
                    </a:cubicBezTo>
                    <a:cubicBezTo>
                      <a:pt x="2240" y="1444"/>
                      <a:pt x="2393" y="1293"/>
                      <a:pt x="2544" y="1140"/>
                    </a:cubicBezTo>
                    <a:cubicBezTo>
                      <a:pt x="2447" y="1047"/>
                      <a:pt x="2382" y="841"/>
                      <a:pt x="2284" y="648"/>
                    </a:cubicBezTo>
                    <a:lnTo>
                      <a:pt x="2284" y="648"/>
                    </a:lnTo>
                    <a:cubicBezTo>
                      <a:pt x="2342" y="695"/>
                      <a:pt x="2390" y="715"/>
                      <a:pt x="2432" y="715"/>
                    </a:cubicBezTo>
                    <a:cubicBezTo>
                      <a:pt x="2579" y="715"/>
                      <a:pt x="2639" y="458"/>
                      <a:pt x="2706" y="210"/>
                    </a:cubicBezTo>
                    <a:cubicBezTo>
                      <a:pt x="2699" y="210"/>
                      <a:pt x="2691" y="209"/>
                      <a:pt x="2684" y="209"/>
                    </a:cubicBezTo>
                    <a:cubicBezTo>
                      <a:pt x="2537" y="209"/>
                      <a:pt x="2422" y="337"/>
                      <a:pt x="2354" y="495"/>
                    </a:cubicBezTo>
                    <a:cubicBezTo>
                      <a:pt x="2354" y="492"/>
                      <a:pt x="2352" y="490"/>
                      <a:pt x="2350" y="490"/>
                    </a:cubicBezTo>
                    <a:cubicBezTo>
                      <a:pt x="2314" y="490"/>
                      <a:pt x="2045" y="900"/>
                      <a:pt x="1930" y="1135"/>
                    </a:cubicBezTo>
                    <a:cubicBezTo>
                      <a:pt x="1951" y="1214"/>
                      <a:pt x="1974" y="1298"/>
                      <a:pt x="1997" y="1372"/>
                    </a:cubicBezTo>
                    <a:cubicBezTo>
                      <a:pt x="2003" y="1537"/>
                      <a:pt x="2001" y="1585"/>
                      <a:pt x="1989" y="1585"/>
                    </a:cubicBezTo>
                    <a:cubicBezTo>
                      <a:pt x="1973" y="1585"/>
                      <a:pt x="1939" y="1499"/>
                      <a:pt x="1885" y="1499"/>
                    </a:cubicBezTo>
                    <a:cubicBezTo>
                      <a:pt x="1861" y="1499"/>
                      <a:pt x="1833" y="1517"/>
                      <a:pt x="1800" y="1566"/>
                    </a:cubicBezTo>
                    <a:lnTo>
                      <a:pt x="1742" y="1158"/>
                    </a:lnTo>
                    <a:lnTo>
                      <a:pt x="1883" y="1416"/>
                    </a:lnTo>
                    <a:cubicBezTo>
                      <a:pt x="1944" y="1393"/>
                      <a:pt x="1828" y="1091"/>
                      <a:pt x="1814" y="920"/>
                    </a:cubicBezTo>
                    <a:cubicBezTo>
                      <a:pt x="1726" y="646"/>
                      <a:pt x="1595" y="317"/>
                      <a:pt x="1609" y="317"/>
                    </a:cubicBezTo>
                    <a:lnTo>
                      <a:pt x="1609" y="317"/>
                    </a:lnTo>
                    <a:cubicBezTo>
                      <a:pt x="1610" y="317"/>
                      <a:pt x="1610" y="317"/>
                      <a:pt x="1610" y="317"/>
                    </a:cubicBezTo>
                    <a:cubicBezTo>
                      <a:pt x="1610" y="182"/>
                      <a:pt x="1480" y="92"/>
                      <a:pt x="1399" y="85"/>
                    </a:cubicBezTo>
                    <a:cubicBezTo>
                      <a:pt x="1352" y="37"/>
                      <a:pt x="1265" y="0"/>
                      <a:pt x="1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56" name="Google Shape;14456;p57"/>
              <p:cNvSpPr/>
              <p:nvPr/>
            </p:nvSpPr>
            <p:spPr>
              <a:xfrm>
                <a:off x="5287575" y="2172400"/>
                <a:ext cx="85100" cy="85075"/>
              </a:xfrm>
              <a:custGeom>
                <a:avLst/>
                <a:gdLst/>
                <a:ahLst/>
                <a:cxnLst/>
                <a:rect l="l" t="t" r="r" b="b"/>
                <a:pathLst>
                  <a:path w="3404" h="3403" extrusionOk="0">
                    <a:moveTo>
                      <a:pt x="1265" y="0"/>
                    </a:moveTo>
                    <a:cubicBezTo>
                      <a:pt x="1137" y="0"/>
                      <a:pt x="1027" y="63"/>
                      <a:pt x="921" y="144"/>
                    </a:cubicBezTo>
                    <a:cubicBezTo>
                      <a:pt x="884" y="341"/>
                      <a:pt x="891" y="498"/>
                      <a:pt x="942" y="535"/>
                    </a:cubicBezTo>
                    <a:cubicBezTo>
                      <a:pt x="942" y="535"/>
                      <a:pt x="943" y="535"/>
                      <a:pt x="944" y="535"/>
                    </a:cubicBezTo>
                    <a:cubicBezTo>
                      <a:pt x="1003" y="535"/>
                      <a:pt x="1483" y="1384"/>
                      <a:pt x="1444" y="1429"/>
                    </a:cubicBezTo>
                    <a:lnTo>
                      <a:pt x="1444" y="1429"/>
                    </a:lnTo>
                    <a:cubicBezTo>
                      <a:pt x="1436" y="1409"/>
                      <a:pt x="452" y="1252"/>
                      <a:pt x="515" y="1249"/>
                    </a:cubicBezTo>
                    <a:cubicBezTo>
                      <a:pt x="490" y="1232"/>
                      <a:pt x="452" y="1226"/>
                      <a:pt x="408" y="1226"/>
                    </a:cubicBezTo>
                    <a:cubicBezTo>
                      <a:pt x="290" y="1226"/>
                      <a:pt x="135" y="1274"/>
                      <a:pt x="109" y="1303"/>
                    </a:cubicBezTo>
                    <a:cubicBezTo>
                      <a:pt x="0" y="1530"/>
                      <a:pt x="19" y="1778"/>
                      <a:pt x="137" y="1852"/>
                    </a:cubicBezTo>
                    <a:cubicBezTo>
                      <a:pt x="230" y="1925"/>
                      <a:pt x="284" y="1953"/>
                      <a:pt x="340" y="1953"/>
                    </a:cubicBezTo>
                    <a:cubicBezTo>
                      <a:pt x="373" y="1953"/>
                      <a:pt x="407" y="1943"/>
                      <a:pt x="450" y="1926"/>
                    </a:cubicBezTo>
                    <a:cubicBezTo>
                      <a:pt x="520" y="1912"/>
                      <a:pt x="1384" y="1898"/>
                      <a:pt x="1465" y="1880"/>
                    </a:cubicBezTo>
                    <a:lnTo>
                      <a:pt x="1465" y="1880"/>
                    </a:lnTo>
                    <a:cubicBezTo>
                      <a:pt x="1415" y="1937"/>
                      <a:pt x="799" y="2606"/>
                      <a:pt x="851" y="2606"/>
                    </a:cubicBezTo>
                    <a:cubicBezTo>
                      <a:pt x="852" y="2606"/>
                      <a:pt x="853" y="2606"/>
                      <a:pt x="853" y="2605"/>
                    </a:cubicBezTo>
                    <a:lnTo>
                      <a:pt x="853" y="2605"/>
                    </a:lnTo>
                    <a:cubicBezTo>
                      <a:pt x="663" y="2865"/>
                      <a:pt x="680" y="2981"/>
                      <a:pt x="828" y="3076"/>
                    </a:cubicBezTo>
                    <a:cubicBezTo>
                      <a:pt x="880" y="3146"/>
                      <a:pt x="961" y="3176"/>
                      <a:pt x="1040" y="3176"/>
                    </a:cubicBezTo>
                    <a:cubicBezTo>
                      <a:pt x="1156" y="3176"/>
                      <a:pt x="1269" y="3111"/>
                      <a:pt x="1285" y="3011"/>
                    </a:cubicBezTo>
                    <a:cubicBezTo>
                      <a:pt x="1360" y="2963"/>
                      <a:pt x="1756" y="2155"/>
                      <a:pt x="1762" y="2155"/>
                    </a:cubicBezTo>
                    <a:lnTo>
                      <a:pt x="1762" y="2155"/>
                    </a:lnTo>
                    <a:cubicBezTo>
                      <a:pt x="1762" y="2155"/>
                      <a:pt x="1761" y="2156"/>
                      <a:pt x="1760" y="2160"/>
                    </a:cubicBezTo>
                    <a:lnTo>
                      <a:pt x="1760" y="2160"/>
                    </a:lnTo>
                    <a:cubicBezTo>
                      <a:pt x="1760" y="2160"/>
                      <a:pt x="1760" y="2160"/>
                      <a:pt x="1760" y="2160"/>
                    </a:cubicBezTo>
                    <a:cubicBezTo>
                      <a:pt x="1777" y="2160"/>
                      <a:pt x="2073" y="3075"/>
                      <a:pt x="2071" y="3139"/>
                    </a:cubicBezTo>
                    <a:cubicBezTo>
                      <a:pt x="2091" y="3231"/>
                      <a:pt x="2235" y="3299"/>
                      <a:pt x="2272" y="3380"/>
                    </a:cubicBezTo>
                    <a:cubicBezTo>
                      <a:pt x="2294" y="3394"/>
                      <a:pt x="2336" y="3402"/>
                      <a:pt x="2387" y="3402"/>
                    </a:cubicBezTo>
                    <a:cubicBezTo>
                      <a:pt x="2492" y="3402"/>
                      <a:pt x="2636" y="3367"/>
                      <a:pt x="2741" y="3271"/>
                    </a:cubicBezTo>
                    <a:cubicBezTo>
                      <a:pt x="2829" y="3187"/>
                      <a:pt x="2815" y="2981"/>
                      <a:pt x="2768" y="2877"/>
                    </a:cubicBezTo>
                    <a:cubicBezTo>
                      <a:pt x="2671" y="2777"/>
                      <a:pt x="2606" y="2650"/>
                      <a:pt x="2583" y="2510"/>
                    </a:cubicBezTo>
                    <a:cubicBezTo>
                      <a:pt x="2476" y="2318"/>
                      <a:pt x="2339" y="2093"/>
                      <a:pt x="2268" y="2033"/>
                    </a:cubicBezTo>
                    <a:lnTo>
                      <a:pt x="2268" y="2033"/>
                    </a:lnTo>
                    <a:cubicBezTo>
                      <a:pt x="2360" y="2049"/>
                      <a:pt x="2592" y="2086"/>
                      <a:pt x="2798" y="2116"/>
                    </a:cubicBezTo>
                    <a:cubicBezTo>
                      <a:pt x="2982" y="1902"/>
                      <a:pt x="3092" y="1607"/>
                      <a:pt x="3372" y="1607"/>
                    </a:cubicBezTo>
                    <a:cubicBezTo>
                      <a:pt x="3382" y="1607"/>
                      <a:pt x="3393" y="1608"/>
                      <a:pt x="3404" y="1609"/>
                    </a:cubicBezTo>
                    <a:cubicBezTo>
                      <a:pt x="3355" y="1595"/>
                      <a:pt x="3299" y="1541"/>
                      <a:pt x="3244" y="1474"/>
                    </a:cubicBezTo>
                    <a:cubicBezTo>
                      <a:pt x="3223" y="1477"/>
                      <a:pt x="3200" y="1479"/>
                      <a:pt x="3172" y="1483"/>
                    </a:cubicBezTo>
                    <a:cubicBezTo>
                      <a:pt x="3183" y="1467"/>
                      <a:pt x="3111" y="1461"/>
                      <a:pt x="3003" y="1461"/>
                    </a:cubicBezTo>
                    <a:cubicBezTo>
                      <a:pt x="2754" y="1461"/>
                      <a:pt x="2309" y="1497"/>
                      <a:pt x="2244" y="1539"/>
                    </a:cubicBezTo>
                    <a:cubicBezTo>
                      <a:pt x="2229" y="1462"/>
                      <a:pt x="2845" y="808"/>
                      <a:pt x="2821" y="808"/>
                    </a:cubicBezTo>
                    <a:lnTo>
                      <a:pt x="2821" y="808"/>
                    </a:lnTo>
                    <a:cubicBezTo>
                      <a:pt x="2820" y="808"/>
                      <a:pt x="2817" y="810"/>
                      <a:pt x="2812" y="813"/>
                    </a:cubicBezTo>
                    <a:cubicBezTo>
                      <a:pt x="2829" y="795"/>
                      <a:pt x="2843" y="776"/>
                      <a:pt x="2856" y="758"/>
                    </a:cubicBezTo>
                    <a:cubicBezTo>
                      <a:pt x="2849" y="742"/>
                      <a:pt x="2843" y="723"/>
                      <a:pt x="2836" y="705"/>
                    </a:cubicBezTo>
                    <a:lnTo>
                      <a:pt x="2836" y="705"/>
                    </a:lnTo>
                    <a:lnTo>
                      <a:pt x="2868" y="746"/>
                    </a:lnTo>
                    <a:cubicBezTo>
                      <a:pt x="3019" y="547"/>
                      <a:pt x="2991" y="394"/>
                      <a:pt x="2803" y="324"/>
                    </a:cubicBezTo>
                    <a:cubicBezTo>
                      <a:pt x="2778" y="272"/>
                      <a:pt x="2715" y="247"/>
                      <a:pt x="2645" y="247"/>
                    </a:cubicBezTo>
                    <a:cubicBezTo>
                      <a:pt x="2532" y="247"/>
                      <a:pt x="2402" y="316"/>
                      <a:pt x="2402" y="454"/>
                    </a:cubicBezTo>
                    <a:cubicBezTo>
                      <a:pt x="2402" y="454"/>
                      <a:pt x="2403" y="454"/>
                      <a:pt x="2403" y="454"/>
                    </a:cubicBezTo>
                    <a:lnTo>
                      <a:pt x="2403" y="454"/>
                    </a:lnTo>
                    <a:cubicBezTo>
                      <a:pt x="2419" y="454"/>
                      <a:pt x="1980" y="1130"/>
                      <a:pt x="1938" y="1198"/>
                    </a:cubicBezTo>
                    <a:cubicBezTo>
                      <a:pt x="1938" y="1164"/>
                      <a:pt x="1625" y="271"/>
                      <a:pt x="1593" y="250"/>
                    </a:cubicBezTo>
                    <a:cubicBezTo>
                      <a:pt x="1623" y="215"/>
                      <a:pt x="1554" y="130"/>
                      <a:pt x="1523" y="81"/>
                    </a:cubicBezTo>
                    <a:cubicBezTo>
                      <a:pt x="1428" y="24"/>
                      <a:pt x="1343" y="0"/>
                      <a:pt x="1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57" name="Google Shape;14457;p57"/>
              <p:cNvSpPr/>
              <p:nvPr/>
            </p:nvSpPr>
            <p:spPr>
              <a:xfrm>
                <a:off x="5000350" y="2425000"/>
                <a:ext cx="74375" cy="15050"/>
              </a:xfrm>
              <a:custGeom>
                <a:avLst/>
                <a:gdLst/>
                <a:ahLst/>
                <a:cxnLst/>
                <a:rect l="l" t="t" r="r" b="b"/>
                <a:pathLst>
                  <a:path w="2975" h="602" extrusionOk="0">
                    <a:moveTo>
                      <a:pt x="0" y="1"/>
                    </a:moveTo>
                    <a:lnTo>
                      <a:pt x="0" y="1"/>
                    </a:lnTo>
                    <a:cubicBezTo>
                      <a:pt x="37" y="152"/>
                      <a:pt x="116" y="328"/>
                      <a:pt x="132" y="423"/>
                    </a:cubicBezTo>
                    <a:cubicBezTo>
                      <a:pt x="448" y="469"/>
                      <a:pt x="765" y="506"/>
                      <a:pt x="1083" y="534"/>
                    </a:cubicBezTo>
                    <a:lnTo>
                      <a:pt x="1233" y="476"/>
                    </a:lnTo>
                    <a:lnTo>
                      <a:pt x="1238" y="546"/>
                    </a:lnTo>
                    <a:cubicBezTo>
                      <a:pt x="1714" y="584"/>
                      <a:pt x="2190" y="602"/>
                      <a:pt x="2664" y="602"/>
                    </a:cubicBezTo>
                    <a:cubicBezTo>
                      <a:pt x="2768" y="602"/>
                      <a:pt x="2871" y="601"/>
                      <a:pt x="2974" y="599"/>
                    </a:cubicBezTo>
                    <a:lnTo>
                      <a:pt x="2833" y="203"/>
                    </a:lnTo>
                    <a:cubicBezTo>
                      <a:pt x="2729" y="205"/>
                      <a:pt x="2626" y="206"/>
                      <a:pt x="2522" y="206"/>
                    </a:cubicBezTo>
                    <a:cubicBezTo>
                      <a:pt x="1794" y="206"/>
                      <a:pt x="1068" y="156"/>
                      <a:pt x="348" y="54"/>
                    </a:cubicBezTo>
                    <a:cubicBezTo>
                      <a:pt x="341" y="136"/>
                      <a:pt x="325" y="170"/>
                      <a:pt x="303" y="170"/>
                    </a:cubicBezTo>
                    <a:cubicBezTo>
                      <a:pt x="276" y="170"/>
                      <a:pt x="238" y="114"/>
                      <a:pt x="195" y="31"/>
                    </a:cubicBezTo>
                    <a:cubicBezTo>
                      <a:pt x="130" y="22"/>
                      <a:pt x="65" y="1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58" name="Google Shape;14458;p57"/>
              <p:cNvSpPr/>
              <p:nvPr/>
            </p:nvSpPr>
            <p:spPr>
              <a:xfrm>
                <a:off x="5494600" y="2011950"/>
                <a:ext cx="950" cy="2525"/>
              </a:xfrm>
              <a:custGeom>
                <a:avLst/>
                <a:gdLst/>
                <a:ahLst/>
                <a:cxnLst/>
                <a:rect l="l" t="t" r="r" b="b"/>
                <a:pathLst>
                  <a:path w="38" h="101" extrusionOk="0">
                    <a:moveTo>
                      <a:pt x="30" y="1"/>
                    </a:moveTo>
                    <a:lnTo>
                      <a:pt x="0" y="40"/>
                    </a:lnTo>
                    <a:cubicBezTo>
                      <a:pt x="14" y="61"/>
                      <a:pt x="26" y="82"/>
                      <a:pt x="37" y="101"/>
                    </a:cubicBezTo>
                    <a:cubicBezTo>
                      <a:pt x="35" y="66"/>
                      <a:pt x="33" y="33"/>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59" name="Google Shape;14459;p57"/>
              <p:cNvSpPr/>
              <p:nvPr/>
            </p:nvSpPr>
            <p:spPr>
              <a:xfrm>
                <a:off x="5074400" y="2397725"/>
                <a:ext cx="156700" cy="42325"/>
              </a:xfrm>
              <a:custGeom>
                <a:avLst/>
                <a:gdLst/>
                <a:ahLst/>
                <a:cxnLst/>
                <a:rect l="l" t="t" r="r" b="b"/>
                <a:pathLst>
                  <a:path w="6268" h="1693" extrusionOk="0">
                    <a:moveTo>
                      <a:pt x="6098" y="0"/>
                    </a:moveTo>
                    <a:cubicBezTo>
                      <a:pt x="4141" y="793"/>
                      <a:pt x="2069" y="1236"/>
                      <a:pt x="19" y="1291"/>
                    </a:cubicBezTo>
                    <a:cubicBezTo>
                      <a:pt x="1" y="1382"/>
                      <a:pt x="1" y="1507"/>
                      <a:pt x="33" y="1692"/>
                    </a:cubicBezTo>
                    <a:cubicBezTo>
                      <a:pt x="2148" y="1648"/>
                      <a:pt x="4236" y="1222"/>
                      <a:pt x="6200" y="438"/>
                    </a:cubicBezTo>
                    <a:cubicBezTo>
                      <a:pt x="6167" y="406"/>
                      <a:pt x="6133" y="322"/>
                      <a:pt x="6040" y="227"/>
                    </a:cubicBezTo>
                    <a:lnTo>
                      <a:pt x="6267" y="144"/>
                    </a:lnTo>
                    <a:cubicBezTo>
                      <a:pt x="6202" y="107"/>
                      <a:pt x="6147" y="58"/>
                      <a:pt x="6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60" name="Google Shape;14460;p57"/>
              <p:cNvSpPr/>
              <p:nvPr/>
            </p:nvSpPr>
            <p:spPr>
              <a:xfrm>
                <a:off x="5458125" y="1914575"/>
                <a:ext cx="37000" cy="98525"/>
              </a:xfrm>
              <a:custGeom>
                <a:avLst/>
                <a:gdLst/>
                <a:ahLst/>
                <a:cxnLst/>
                <a:rect l="l" t="t" r="r" b="b"/>
                <a:pathLst>
                  <a:path w="1480" h="3941" extrusionOk="0">
                    <a:moveTo>
                      <a:pt x="66" y="1"/>
                    </a:moveTo>
                    <a:cubicBezTo>
                      <a:pt x="33" y="1"/>
                      <a:pt x="9" y="28"/>
                      <a:pt x="1" y="99"/>
                    </a:cubicBezTo>
                    <a:cubicBezTo>
                      <a:pt x="6" y="120"/>
                      <a:pt x="10" y="143"/>
                      <a:pt x="15" y="164"/>
                    </a:cubicBezTo>
                    <a:lnTo>
                      <a:pt x="68" y="233"/>
                    </a:lnTo>
                    <a:cubicBezTo>
                      <a:pt x="59" y="247"/>
                      <a:pt x="50" y="259"/>
                      <a:pt x="40" y="270"/>
                    </a:cubicBezTo>
                    <a:cubicBezTo>
                      <a:pt x="291" y="1364"/>
                      <a:pt x="441" y="2477"/>
                      <a:pt x="495" y="3599"/>
                    </a:cubicBezTo>
                    <a:cubicBezTo>
                      <a:pt x="529" y="3584"/>
                      <a:pt x="563" y="3575"/>
                      <a:pt x="600" y="3575"/>
                    </a:cubicBezTo>
                    <a:cubicBezTo>
                      <a:pt x="682" y="3575"/>
                      <a:pt x="773" y="3624"/>
                      <a:pt x="880" y="3771"/>
                    </a:cubicBezTo>
                    <a:lnTo>
                      <a:pt x="933" y="3379"/>
                    </a:lnTo>
                    <a:lnTo>
                      <a:pt x="1325" y="3912"/>
                    </a:lnTo>
                    <a:cubicBezTo>
                      <a:pt x="1325" y="3921"/>
                      <a:pt x="1325" y="3931"/>
                      <a:pt x="1322" y="3940"/>
                    </a:cubicBezTo>
                    <a:cubicBezTo>
                      <a:pt x="1350" y="3910"/>
                      <a:pt x="1380" y="3877"/>
                      <a:pt x="1410" y="3843"/>
                    </a:cubicBezTo>
                    <a:lnTo>
                      <a:pt x="1403" y="3822"/>
                    </a:lnTo>
                    <a:lnTo>
                      <a:pt x="1403" y="3822"/>
                    </a:lnTo>
                    <a:cubicBezTo>
                      <a:pt x="1406" y="3829"/>
                      <a:pt x="1410" y="3836"/>
                      <a:pt x="1413" y="3840"/>
                    </a:cubicBezTo>
                    <a:cubicBezTo>
                      <a:pt x="1434" y="3815"/>
                      <a:pt x="1457" y="3789"/>
                      <a:pt x="1480" y="3764"/>
                    </a:cubicBezTo>
                    <a:cubicBezTo>
                      <a:pt x="1473" y="3660"/>
                      <a:pt x="1464" y="3553"/>
                      <a:pt x="1454" y="3449"/>
                    </a:cubicBezTo>
                    <a:cubicBezTo>
                      <a:pt x="1336" y="3377"/>
                      <a:pt x="1213" y="3314"/>
                      <a:pt x="1086" y="3261"/>
                    </a:cubicBezTo>
                    <a:cubicBezTo>
                      <a:pt x="1157" y="3234"/>
                      <a:pt x="1234" y="3002"/>
                      <a:pt x="1389" y="3002"/>
                    </a:cubicBezTo>
                    <a:cubicBezTo>
                      <a:pt x="1396" y="3002"/>
                      <a:pt x="1403" y="3002"/>
                      <a:pt x="1410" y="3003"/>
                    </a:cubicBezTo>
                    <a:cubicBezTo>
                      <a:pt x="1408" y="2987"/>
                      <a:pt x="1406" y="2969"/>
                      <a:pt x="1403" y="2950"/>
                    </a:cubicBezTo>
                    <a:lnTo>
                      <a:pt x="1257" y="2639"/>
                    </a:lnTo>
                    <a:cubicBezTo>
                      <a:pt x="1281" y="2595"/>
                      <a:pt x="1313" y="2558"/>
                      <a:pt x="1350" y="2528"/>
                    </a:cubicBezTo>
                    <a:cubicBezTo>
                      <a:pt x="1241" y="1749"/>
                      <a:pt x="1084" y="977"/>
                      <a:pt x="882" y="217"/>
                    </a:cubicBezTo>
                    <a:cubicBezTo>
                      <a:pt x="784" y="201"/>
                      <a:pt x="686" y="164"/>
                      <a:pt x="597" y="164"/>
                    </a:cubicBezTo>
                    <a:cubicBezTo>
                      <a:pt x="542" y="164"/>
                      <a:pt x="490" y="178"/>
                      <a:pt x="444" y="219"/>
                    </a:cubicBezTo>
                    <a:lnTo>
                      <a:pt x="516" y="319"/>
                    </a:lnTo>
                    <a:cubicBezTo>
                      <a:pt x="380" y="277"/>
                      <a:pt x="17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61" name="Google Shape;14461;p57"/>
              <p:cNvSpPr/>
              <p:nvPr/>
            </p:nvSpPr>
            <p:spPr>
              <a:xfrm>
                <a:off x="5230075" y="2023850"/>
                <a:ext cx="266100" cy="383625"/>
              </a:xfrm>
              <a:custGeom>
                <a:avLst/>
                <a:gdLst/>
                <a:ahLst/>
                <a:cxnLst/>
                <a:rect l="l" t="t" r="r" b="b"/>
                <a:pathLst>
                  <a:path w="10644" h="15345" extrusionOk="0">
                    <a:moveTo>
                      <a:pt x="9777" y="471"/>
                    </a:moveTo>
                    <a:lnTo>
                      <a:pt x="10036" y="559"/>
                    </a:lnTo>
                    <a:lnTo>
                      <a:pt x="9955" y="714"/>
                    </a:lnTo>
                    <a:lnTo>
                      <a:pt x="9777" y="471"/>
                    </a:lnTo>
                    <a:close/>
                    <a:moveTo>
                      <a:pt x="8198" y="8049"/>
                    </a:moveTo>
                    <a:lnTo>
                      <a:pt x="8381" y="8167"/>
                    </a:lnTo>
                    <a:lnTo>
                      <a:pt x="8223" y="8348"/>
                    </a:lnTo>
                    <a:lnTo>
                      <a:pt x="8198" y="8049"/>
                    </a:lnTo>
                    <a:close/>
                    <a:moveTo>
                      <a:pt x="4452" y="12340"/>
                    </a:moveTo>
                    <a:lnTo>
                      <a:pt x="4452" y="12340"/>
                    </a:lnTo>
                    <a:cubicBezTo>
                      <a:pt x="4461" y="12342"/>
                      <a:pt x="4470" y="12359"/>
                      <a:pt x="4482" y="12398"/>
                    </a:cubicBezTo>
                    <a:cubicBezTo>
                      <a:pt x="4473" y="12377"/>
                      <a:pt x="4461" y="12359"/>
                      <a:pt x="4452" y="12340"/>
                    </a:cubicBezTo>
                    <a:close/>
                    <a:moveTo>
                      <a:pt x="2656" y="13741"/>
                    </a:moveTo>
                    <a:cubicBezTo>
                      <a:pt x="2690" y="13741"/>
                      <a:pt x="2729" y="13800"/>
                      <a:pt x="2771" y="13826"/>
                    </a:cubicBezTo>
                    <a:cubicBezTo>
                      <a:pt x="2772" y="13812"/>
                      <a:pt x="2773" y="13803"/>
                      <a:pt x="2775" y="13803"/>
                    </a:cubicBezTo>
                    <a:cubicBezTo>
                      <a:pt x="2777" y="13803"/>
                      <a:pt x="2779" y="13812"/>
                      <a:pt x="2783" y="13833"/>
                    </a:cubicBezTo>
                    <a:cubicBezTo>
                      <a:pt x="2778" y="13831"/>
                      <a:pt x="2773" y="13828"/>
                      <a:pt x="2771" y="13826"/>
                    </a:cubicBezTo>
                    <a:cubicBezTo>
                      <a:pt x="2765" y="13879"/>
                      <a:pt x="2760" y="14021"/>
                      <a:pt x="2716" y="14021"/>
                    </a:cubicBezTo>
                    <a:cubicBezTo>
                      <a:pt x="2691" y="14021"/>
                      <a:pt x="2654" y="13976"/>
                      <a:pt x="2597" y="13845"/>
                    </a:cubicBezTo>
                    <a:cubicBezTo>
                      <a:pt x="2614" y="13767"/>
                      <a:pt x="2634" y="13741"/>
                      <a:pt x="2656" y="13741"/>
                    </a:cubicBezTo>
                    <a:close/>
                    <a:moveTo>
                      <a:pt x="10093" y="0"/>
                    </a:moveTo>
                    <a:cubicBezTo>
                      <a:pt x="9918" y="0"/>
                      <a:pt x="9830" y="336"/>
                      <a:pt x="9638" y="348"/>
                    </a:cubicBezTo>
                    <a:cubicBezTo>
                      <a:pt x="9617" y="2569"/>
                      <a:pt x="9218" y="4771"/>
                      <a:pt x="8471" y="6800"/>
                    </a:cubicBezTo>
                    <a:cubicBezTo>
                      <a:pt x="8489" y="6889"/>
                      <a:pt x="8478" y="6924"/>
                      <a:pt x="8454" y="6924"/>
                    </a:cubicBezTo>
                    <a:cubicBezTo>
                      <a:pt x="8447" y="6924"/>
                      <a:pt x="8439" y="6921"/>
                      <a:pt x="8430" y="6915"/>
                    </a:cubicBezTo>
                    <a:cubicBezTo>
                      <a:pt x="8138" y="7692"/>
                      <a:pt x="7792" y="8445"/>
                      <a:pt x="7391" y="9173"/>
                    </a:cubicBezTo>
                    <a:cubicBezTo>
                      <a:pt x="6536" y="10333"/>
                      <a:pt x="5534" y="11378"/>
                      <a:pt x="4415" y="12282"/>
                    </a:cubicBezTo>
                    <a:cubicBezTo>
                      <a:pt x="4426" y="12301"/>
                      <a:pt x="4440" y="12319"/>
                      <a:pt x="4452" y="12340"/>
                    </a:cubicBezTo>
                    <a:cubicBezTo>
                      <a:pt x="4450" y="12340"/>
                      <a:pt x="4449" y="12339"/>
                      <a:pt x="4448" y="12339"/>
                    </a:cubicBezTo>
                    <a:cubicBezTo>
                      <a:pt x="4420" y="12339"/>
                      <a:pt x="4396" y="12444"/>
                      <a:pt x="4355" y="12444"/>
                    </a:cubicBezTo>
                    <a:cubicBezTo>
                      <a:pt x="4338" y="12444"/>
                      <a:pt x="4318" y="12427"/>
                      <a:pt x="4294" y="12377"/>
                    </a:cubicBezTo>
                    <a:cubicBezTo>
                      <a:pt x="3986" y="12623"/>
                      <a:pt x="3668" y="12857"/>
                      <a:pt x="3344" y="13082"/>
                    </a:cubicBezTo>
                    <a:lnTo>
                      <a:pt x="3408" y="13105"/>
                    </a:lnTo>
                    <a:lnTo>
                      <a:pt x="3293" y="13212"/>
                    </a:lnTo>
                    <a:lnTo>
                      <a:pt x="3237" y="13154"/>
                    </a:lnTo>
                    <a:cubicBezTo>
                      <a:pt x="2222" y="13845"/>
                      <a:pt x="1137" y="14429"/>
                      <a:pt x="1" y="14899"/>
                    </a:cubicBezTo>
                    <a:cubicBezTo>
                      <a:pt x="66" y="15043"/>
                      <a:pt x="112" y="15178"/>
                      <a:pt x="107" y="15321"/>
                    </a:cubicBezTo>
                    <a:cubicBezTo>
                      <a:pt x="98" y="15331"/>
                      <a:pt x="91" y="15338"/>
                      <a:pt x="84" y="15345"/>
                    </a:cubicBezTo>
                    <a:cubicBezTo>
                      <a:pt x="2219" y="14480"/>
                      <a:pt x="4255" y="13184"/>
                      <a:pt x="6112" y="11461"/>
                    </a:cubicBezTo>
                    <a:cubicBezTo>
                      <a:pt x="6088" y="11438"/>
                      <a:pt x="6070" y="11410"/>
                      <a:pt x="6054" y="11380"/>
                    </a:cubicBezTo>
                    <a:lnTo>
                      <a:pt x="5993" y="10970"/>
                    </a:lnTo>
                    <a:lnTo>
                      <a:pt x="5993" y="10970"/>
                    </a:lnTo>
                    <a:cubicBezTo>
                      <a:pt x="6070" y="11227"/>
                      <a:pt x="6179" y="11253"/>
                      <a:pt x="6255" y="11327"/>
                    </a:cubicBezTo>
                    <a:cubicBezTo>
                      <a:pt x="6853" y="10761"/>
                      <a:pt x="7419" y="10166"/>
                      <a:pt x="7952" y="9542"/>
                    </a:cubicBezTo>
                    <a:cubicBezTo>
                      <a:pt x="8476" y="8770"/>
                      <a:pt x="8930" y="7952"/>
                      <a:pt x="9308" y="7099"/>
                    </a:cubicBezTo>
                    <a:lnTo>
                      <a:pt x="8907" y="6983"/>
                    </a:lnTo>
                    <a:cubicBezTo>
                      <a:pt x="9097" y="6911"/>
                      <a:pt x="8936" y="6236"/>
                      <a:pt x="9082" y="6236"/>
                    </a:cubicBezTo>
                    <a:cubicBezTo>
                      <a:pt x="9082" y="6236"/>
                      <a:pt x="9083" y="6236"/>
                      <a:pt x="9083" y="6236"/>
                    </a:cubicBezTo>
                    <a:cubicBezTo>
                      <a:pt x="9190" y="6445"/>
                      <a:pt x="9000" y="6452"/>
                      <a:pt x="9183" y="6633"/>
                    </a:cubicBezTo>
                    <a:cubicBezTo>
                      <a:pt x="9210" y="6530"/>
                      <a:pt x="9259" y="6492"/>
                      <a:pt x="9320" y="6492"/>
                    </a:cubicBezTo>
                    <a:cubicBezTo>
                      <a:pt x="9380" y="6492"/>
                      <a:pt x="9453" y="6529"/>
                      <a:pt x="9529" y="6575"/>
                    </a:cubicBezTo>
                    <a:cubicBezTo>
                      <a:pt x="9772" y="5963"/>
                      <a:pt x="9976" y="5337"/>
                      <a:pt x="10138" y="4699"/>
                    </a:cubicBezTo>
                    <a:cubicBezTo>
                      <a:pt x="10055" y="4602"/>
                      <a:pt x="9988" y="4491"/>
                      <a:pt x="9937" y="4372"/>
                    </a:cubicBezTo>
                    <a:lnTo>
                      <a:pt x="9937" y="4372"/>
                    </a:lnTo>
                    <a:cubicBezTo>
                      <a:pt x="10020" y="4412"/>
                      <a:pt x="10106" y="4430"/>
                      <a:pt x="10182" y="4528"/>
                    </a:cubicBezTo>
                    <a:cubicBezTo>
                      <a:pt x="10474" y="3325"/>
                      <a:pt x="10630" y="2094"/>
                      <a:pt x="10644" y="858"/>
                    </a:cubicBezTo>
                    <a:lnTo>
                      <a:pt x="10644" y="858"/>
                    </a:lnTo>
                    <a:cubicBezTo>
                      <a:pt x="10632" y="893"/>
                      <a:pt x="10625" y="927"/>
                      <a:pt x="10620" y="965"/>
                    </a:cubicBezTo>
                    <a:lnTo>
                      <a:pt x="10416" y="420"/>
                    </a:lnTo>
                    <a:lnTo>
                      <a:pt x="10259" y="603"/>
                    </a:lnTo>
                    <a:cubicBezTo>
                      <a:pt x="10159" y="267"/>
                      <a:pt x="10521" y="691"/>
                      <a:pt x="10314" y="149"/>
                    </a:cubicBezTo>
                    <a:cubicBezTo>
                      <a:pt x="10225" y="41"/>
                      <a:pt x="10154" y="0"/>
                      <a:pt x="10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62" name="Google Shape;14462;p57"/>
              <p:cNvSpPr/>
              <p:nvPr/>
            </p:nvSpPr>
            <p:spPr>
              <a:xfrm>
                <a:off x="4972525" y="2419325"/>
                <a:ext cx="15450" cy="13650"/>
              </a:xfrm>
              <a:custGeom>
                <a:avLst/>
                <a:gdLst/>
                <a:ahLst/>
                <a:cxnLst/>
                <a:rect l="l" t="t" r="r" b="b"/>
                <a:pathLst>
                  <a:path w="618" h="546" extrusionOk="0">
                    <a:moveTo>
                      <a:pt x="0" y="1"/>
                    </a:moveTo>
                    <a:lnTo>
                      <a:pt x="0" y="1"/>
                    </a:lnTo>
                    <a:cubicBezTo>
                      <a:pt x="17" y="158"/>
                      <a:pt x="19" y="291"/>
                      <a:pt x="47" y="434"/>
                    </a:cubicBezTo>
                    <a:cubicBezTo>
                      <a:pt x="237" y="476"/>
                      <a:pt x="427" y="513"/>
                      <a:pt x="617" y="546"/>
                    </a:cubicBezTo>
                    <a:cubicBezTo>
                      <a:pt x="536" y="383"/>
                      <a:pt x="411" y="221"/>
                      <a:pt x="290" y="66"/>
                    </a:cubicBezTo>
                    <a:cubicBezTo>
                      <a:pt x="251" y="59"/>
                      <a:pt x="211" y="49"/>
                      <a:pt x="172" y="40"/>
                    </a:cubicBezTo>
                    <a:lnTo>
                      <a:pt x="172" y="40"/>
                    </a:lnTo>
                    <a:cubicBezTo>
                      <a:pt x="237" y="142"/>
                      <a:pt x="341" y="212"/>
                      <a:pt x="265" y="240"/>
                    </a:cubicBezTo>
                    <a:cubicBezTo>
                      <a:pt x="269" y="273"/>
                      <a:pt x="268" y="287"/>
                      <a:pt x="262" y="287"/>
                    </a:cubicBezTo>
                    <a:cubicBezTo>
                      <a:pt x="247" y="287"/>
                      <a:pt x="196" y="167"/>
                      <a:pt x="137" y="31"/>
                    </a:cubicBezTo>
                    <a:cubicBezTo>
                      <a:pt x="91" y="22"/>
                      <a:pt x="44" y="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63" name="Google Shape;14463;p57"/>
              <p:cNvSpPr/>
              <p:nvPr/>
            </p:nvSpPr>
            <p:spPr>
              <a:xfrm>
                <a:off x="4962275" y="2416550"/>
                <a:ext cx="5175" cy="9175"/>
              </a:xfrm>
              <a:custGeom>
                <a:avLst/>
                <a:gdLst/>
                <a:ahLst/>
                <a:cxnLst/>
                <a:rect l="l" t="t" r="r" b="b"/>
                <a:pathLst>
                  <a:path w="207" h="367" extrusionOk="0">
                    <a:moveTo>
                      <a:pt x="0" y="0"/>
                    </a:moveTo>
                    <a:lnTo>
                      <a:pt x="109" y="367"/>
                    </a:lnTo>
                    <a:lnTo>
                      <a:pt x="114" y="367"/>
                    </a:lnTo>
                    <a:cubicBezTo>
                      <a:pt x="118" y="237"/>
                      <a:pt x="142" y="102"/>
                      <a:pt x="206" y="56"/>
                    </a:cubicBezTo>
                    <a:cubicBezTo>
                      <a:pt x="137" y="38"/>
                      <a:pt x="70" y="2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64" name="Google Shape;14464;p57"/>
              <p:cNvSpPr/>
              <p:nvPr/>
            </p:nvSpPr>
            <p:spPr>
              <a:xfrm>
                <a:off x="5007175" y="2426050"/>
                <a:ext cx="950" cy="225"/>
              </a:xfrm>
              <a:custGeom>
                <a:avLst/>
                <a:gdLst/>
                <a:ahLst/>
                <a:cxnLst/>
                <a:rect l="l" t="t" r="r" b="b"/>
                <a:pathLst>
                  <a:path w="38" h="9" extrusionOk="0">
                    <a:moveTo>
                      <a:pt x="1" y="1"/>
                    </a:moveTo>
                    <a:lnTo>
                      <a:pt x="1" y="1"/>
                    </a:lnTo>
                    <a:cubicBezTo>
                      <a:pt x="9" y="6"/>
                      <a:pt x="18" y="8"/>
                      <a:pt x="28" y="8"/>
                    </a:cubicBezTo>
                    <a:cubicBezTo>
                      <a:pt x="31" y="8"/>
                      <a:pt x="34" y="8"/>
                      <a:pt x="38" y="8"/>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65" name="Google Shape;14465;p57"/>
              <p:cNvSpPr/>
              <p:nvPr/>
            </p:nvSpPr>
            <p:spPr>
              <a:xfrm>
                <a:off x="4955775" y="2424525"/>
                <a:ext cx="13700" cy="4750"/>
              </a:xfrm>
              <a:custGeom>
                <a:avLst/>
                <a:gdLst/>
                <a:ahLst/>
                <a:cxnLst/>
                <a:rect l="l" t="t" r="r" b="b"/>
                <a:pathLst>
                  <a:path w="548" h="190" extrusionOk="0">
                    <a:moveTo>
                      <a:pt x="164" y="1"/>
                    </a:moveTo>
                    <a:cubicBezTo>
                      <a:pt x="104" y="1"/>
                      <a:pt x="50" y="10"/>
                      <a:pt x="0" y="13"/>
                    </a:cubicBezTo>
                    <a:cubicBezTo>
                      <a:pt x="5" y="29"/>
                      <a:pt x="12" y="45"/>
                      <a:pt x="17" y="62"/>
                    </a:cubicBezTo>
                    <a:cubicBezTo>
                      <a:pt x="193" y="108"/>
                      <a:pt x="369" y="150"/>
                      <a:pt x="548" y="189"/>
                    </a:cubicBezTo>
                    <a:cubicBezTo>
                      <a:pt x="499" y="134"/>
                      <a:pt x="439" y="85"/>
                      <a:pt x="374" y="50"/>
                    </a:cubicBezTo>
                    <a:lnTo>
                      <a:pt x="374" y="57"/>
                    </a:lnTo>
                    <a:lnTo>
                      <a:pt x="371" y="48"/>
                    </a:lnTo>
                    <a:cubicBezTo>
                      <a:pt x="296" y="11"/>
                      <a:pt x="227" y="1"/>
                      <a:pt x="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66" name="Google Shape;14466;p57"/>
              <p:cNvSpPr/>
              <p:nvPr/>
            </p:nvSpPr>
            <p:spPr>
              <a:xfrm>
                <a:off x="5491175" y="2013300"/>
                <a:ext cx="4600" cy="6625"/>
              </a:xfrm>
              <a:custGeom>
                <a:avLst/>
                <a:gdLst/>
                <a:ahLst/>
                <a:cxnLst/>
                <a:rect l="l" t="t" r="r" b="b"/>
                <a:pathLst>
                  <a:path w="184" h="265" extrusionOk="0">
                    <a:moveTo>
                      <a:pt x="125" y="0"/>
                    </a:moveTo>
                    <a:lnTo>
                      <a:pt x="0" y="172"/>
                    </a:lnTo>
                    <a:cubicBezTo>
                      <a:pt x="7" y="204"/>
                      <a:pt x="17" y="234"/>
                      <a:pt x="30" y="265"/>
                    </a:cubicBezTo>
                    <a:lnTo>
                      <a:pt x="183" y="258"/>
                    </a:lnTo>
                    <a:cubicBezTo>
                      <a:pt x="183" y="221"/>
                      <a:pt x="181" y="186"/>
                      <a:pt x="179" y="149"/>
                    </a:cubicBezTo>
                    <a:lnTo>
                      <a:pt x="12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67" name="Google Shape;14467;p57"/>
              <p:cNvSpPr/>
              <p:nvPr/>
            </p:nvSpPr>
            <p:spPr>
              <a:xfrm>
                <a:off x="4656250" y="1857000"/>
                <a:ext cx="29000" cy="47425"/>
              </a:xfrm>
              <a:custGeom>
                <a:avLst/>
                <a:gdLst/>
                <a:ahLst/>
                <a:cxnLst/>
                <a:rect l="l" t="t" r="r" b="b"/>
                <a:pathLst>
                  <a:path w="1160" h="1897" extrusionOk="0">
                    <a:moveTo>
                      <a:pt x="70" y="1275"/>
                    </a:moveTo>
                    <a:cubicBezTo>
                      <a:pt x="96" y="1333"/>
                      <a:pt x="128" y="1412"/>
                      <a:pt x="161" y="1495"/>
                    </a:cubicBezTo>
                    <a:cubicBezTo>
                      <a:pt x="124" y="1426"/>
                      <a:pt x="94" y="1352"/>
                      <a:pt x="70" y="1275"/>
                    </a:cubicBezTo>
                    <a:close/>
                    <a:moveTo>
                      <a:pt x="585" y="0"/>
                    </a:moveTo>
                    <a:cubicBezTo>
                      <a:pt x="478" y="234"/>
                      <a:pt x="379" y="468"/>
                      <a:pt x="286" y="702"/>
                    </a:cubicBezTo>
                    <a:cubicBezTo>
                      <a:pt x="362" y="851"/>
                      <a:pt x="458" y="995"/>
                      <a:pt x="564" y="1092"/>
                    </a:cubicBezTo>
                    <a:cubicBezTo>
                      <a:pt x="544" y="1130"/>
                      <a:pt x="519" y="1146"/>
                      <a:pt x="489" y="1146"/>
                    </a:cubicBezTo>
                    <a:cubicBezTo>
                      <a:pt x="413" y="1146"/>
                      <a:pt x="310" y="1037"/>
                      <a:pt x="203" y="911"/>
                    </a:cubicBezTo>
                    <a:cubicBezTo>
                      <a:pt x="131" y="1099"/>
                      <a:pt x="63" y="1284"/>
                      <a:pt x="1" y="1470"/>
                    </a:cubicBezTo>
                    <a:cubicBezTo>
                      <a:pt x="91" y="1644"/>
                      <a:pt x="179" y="1815"/>
                      <a:pt x="237" y="1896"/>
                    </a:cubicBezTo>
                    <a:cubicBezTo>
                      <a:pt x="263" y="1806"/>
                      <a:pt x="216" y="1644"/>
                      <a:pt x="161" y="1495"/>
                    </a:cubicBezTo>
                    <a:lnTo>
                      <a:pt x="161" y="1495"/>
                    </a:lnTo>
                    <a:cubicBezTo>
                      <a:pt x="202" y="1568"/>
                      <a:pt x="238" y="1593"/>
                      <a:pt x="271" y="1593"/>
                    </a:cubicBezTo>
                    <a:cubicBezTo>
                      <a:pt x="352" y="1593"/>
                      <a:pt x="418" y="1449"/>
                      <a:pt x="500" y="1449"/>
                    </a:cubicBezTo>
                    <a:cubicBezTo>
                      <a:pt x="547" y="1449"/>
                      <a:pt x="598" y="1495"/>
                      <a:pt x="659" y="1639"/>
                    </a:cubicBezTo>
                    <a:cubicBezTo>
                      <a:pt x="805" y="1194"/>
                      <a:pt x="972" y="751"/>
                      <a:pt x="1160" y="308"/>
                    </a:cubicBezTo>
                    <a:lnTo>
                      <a:pt x="1160" y="308"/>
                    </a:lnTo>
                    <a:cubicBezTo>
                      <a:pt x="1102" y="366"/>
                      <a:pt x="1046" y="429"/>
                      <a:pt x="998" y="496"/>
                    </a:cubicBezTo>
                    <a:cubicBezTo>
                      <a:pt x="977" y="265"/>
                      <a:pt x="938" y="217"/>
                      <a:pt x="896" y="217"/>
                    </a:cubicBezTo>
                    <a:cubicBezTo>
                      <a:pt x="865" y="217"/>
                      <a:pt x="833" y="241"/>
                      <a:pt x="803" y="241"/>
                    </a:cubicBezTo>
                    <a:cubicBezTo>
                      <a:pt x="767" y="241"/>
                      <a:pt x="734" y="205"/>
                      <a:pt x="715" y="46"/>
                    </a:cubicBezTo>
                    <a:cubicBezTo>
                      <a:pt x="678" y="37"/>
                      <a:pt x="631" y="19"/>
                      <a:pt x="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68" name="Google Shape;14468;p57"/>
              <p:cNvSpPr/>
              <p:nvPr/>
            </p:nvSpPr>
            <p:spPr>
              <a:xfrm>
                <a:off x="4649250" y="2113925"/>
                <a:ext cx="301100" cy="310250"/>
              </a:xfrm>
              <a:custGeom>
                <a:avLst/>
                <a:gdLst/>
                <a:ahLst/>
                <a:cxnLst/>
                <a:rect l="l" t="t" r="r" b="b"/>
                <a:pathLst>
                  <a:path w="12044" h="12410" extrusionOk="0">
                    <a:moveTo>
                      <a:pt x="2523" y="4666"/>
                    </a:moveTo>
                    <a:cubicBezTo>
                      <a:pt x="2562" y="4701"/>
                      <a:pt x="2601" y="4764"/>
                      <a:pt x="2634" y="4875"/>
                    </a:cubicBezTo>
                    <a:cubicBezTo>
                      <a:pt x="2639" y="4903"/>
                      <a:pt x="2640" y="4916"/>
                      <a:pt x="2637" y="4916"/>
                    </a:cubicBezTo>
                    <a:cubicBezTo>
                      <a:pt x="2628" y="4916"/>
                      <a:pt x="2580" y="4782"/>
                      <a:pt x="2523" y="4666"/>
                    </a:cubicBezTo>
                    <a:close/>
                    <a:moveTo>
                      <a:pt x="3499" y="5851"/>
                    </a:moveTo>
                    <a:lnTo>
                      <a:pt x="3499" y="5851"/>
                    </a:lnTo>
                    <a:cubicBezTo>
                      <a:pt x="3642" y="5985"/>
                      <a:pt x="3603" y="6060"/>
                      <a:pt x="3672" y="6282"/>
                    </a:cubicBezTo>
                    <a:lnTo>
                      <a:pt x="3598" y="6185"/>
                    </a:lnTo>
                    <a:cubicBezTo>
                      <a:pt x="3459" y="5927"/>
                      <a:pt x="3601" y="6122"/>
                      <a:pt x="3499" y="5851"/>
                    </a:cubicBezTo>
                    <a:close/>
                    <a:moveTo>
                      <a:pt x="3007" y="5879"/>
                    </a:moveTo>
                    <a:cubicBezTo>
                      <a:pt x="3116" y="5879"/>
                      <a:pt x="3289" y="6002"/>
                      <a:pt x="3359" y="6019"/>
                    </a:cubicBezTo>
                    <a:lnTo>
                      <a:pt x="3359" y="6019"/>
                    </a:lnTo>
                    <a:cubicBezTo>
                      <a:pt x="3170" y="6027"/>
                      <a:pt x="3232" y="6453"/>
                      <a:pt x="3069" y="6453"/>
                    </a:cubicBezTo>
                    <a:cubicBezTo>
                      <a:pt x="3033" y="6453"/>
                      <a:pt x="2984" y="6431"/>
                      <a:pt x="2919" y="6377"/>
                    </a:cubicBezTo>
                    <a:cubicBezTo>
                      <a:pt x="2903" y="6254"/>
                      <a:pt x="2895" y="6229"/>
                      <a:pt x="2900" y="6229"/>
                    </a:cubicBezTo>
                    <a:lnTo>
                      <a:pt x="2900" y="6229"/>
                    </a:lnTo>
                    <a:cubicBezTo>
                      <a:pt x="2904" y="6229"/>
                      <a:pt x="2915" y="6241"/>
                      <a:pt x="2935" y="6241"/>
                    </a:cubicBezTo>
                    <a:cubicBezTo>
                      <a:pt x="2942" y="6241"/>
                      <a:pt x="2949" y="6239"/>
                      <a:pt x="2958" y="6236"/>
                    </a:cubicBezTo>
                    <a:cubicBezTo>
                      <a:pt x="2875" y="5958"/>
                      <a:pt x="2920" y="5879"/>
                      <a:pt x="3007" y="5879"/>
                    </a:cubicBezTo>
                    <a:close/>
                    <a:moveTo>
                      <a:pt x="667" y="1"/>
                    </a:moveTo>
                    <a:cubicBezTo>
                      <a:pt x="591" y="1"/>
                      <a:pt x="563" y="244"/>
                      <a:pt x="504" y="244"/>
                    </a:cubicBezTo>
                    <a:cubicBezTo>
                      <a:pt x="479" y="244"/>
                      <a:pt x="448" y="200"/>
                      <a:pt x="406" y="74"/>
                    </a:cubicBezTo>
                    <a:cubicBezTo>
                      <a:pt x="384" y="64"/>
                      <a:pt x="367" y="59"/>
                      <a:pt x="353" y="59"/>
                    </a:cubicBezTo>
                    <a:cubicBezTo>
                      <a:pt x="222" y="59"/>
                      <a:pt x="395" y="468"/>
                      <a:pt x="422" y="623"/>
                    </a:cubicBezTo>
                    <a:cubicBezTo>
                      <a:pt x="255" y="1226"/>
                      <a:pt x="126" y="825"/>
                      <a:pt x="0" y="1184"/>
                    </a:cubicBezTo>
                    <a:cubicBezTo>
                      <a:pt x="269" y="2093"/>
                      <a:pt x="617" y="2979"/>
                      <a:pt x="1041" y="3827"/>
                    </a:cubicBezTo>
                    <a:cubicBezTo>
                      <a:pt x="1016" y="3741"/>
                      <a:pt x="999" y="3653"/>
                      <a:pt x="993" y="3565"/>
                    </a:cubicBezTo>
                    <a:lnTo>
                      <a:pt x="993" y="3565"/>
                    </a:lnTo>
                    <a:cubicBezTo>
                      <a:pt x="1139" y="3697"/>
                      <a:pt x="1324" y="3751"/>
                      <a:pt x="1382" y="4224"/>
                    </a:cubicBezTo>
                    <a:cubicBezTo>
                      <a:pt x="1217" y="3913"/>
                      <a:pt x="1127" y="3962"/>
                      <a:pt x="1064" y="3871"/>
                    </a:cubicBezTo>
                    <a:lnTo>
                      <a:pt x="1064" y="3871"/>
                    </a:lnTo>
                    <a:cubicBezTo>
                      <a:pt x="1748" y="5223"/>
                      <a:pt x="2622" y="6470"/>
                      <a:pt x="3661" y="7571"/>
                    </a:cubicBezTo>
                    <a:cubicBezTo>
                      <a:pt x="3670" y="7544"/>
                      <a:pt x="3685" y="7530"/>
                      <a:pt x="3706" y="7530"/>
                    </a:cubicBezTo>
                    <a:cubicBezTo>
                      <a:pt x="3732" y="7530"/>
                      <a:pt x="3767" y="7551"/>
                      <a:pt x="3812" y="7592"/>
                    </a:cubicBezTo>
                    <a:cubicBezTo>
                      <a:pt x="3793" y="7622"/>
                      <a:pt x="3779" y="7657"/>
                      <a:pt x="3777" y="7694"/>
                    </a:cubicBezTo>
                    <a:cubicBezTo>
                      <a:pt x="4507" y="8454"/>
                      <a:pt x="5311" y="9136"/>
                      <a:pt x="6181" y="9732"/>
                    </a:cubicBezTo>
                    <a:cubicBezTo>
                      <a:pt x="7936" y="10907"/>
                      <a:pt x="9779" y="11767"/>
                      <a:pt x="11656" y="12316"/>
                    </a:cubicBezTo>
                    <a:cubicBezTo>
                      <a:pt x="11633" y="12212"/>
                      <a:pt x="11601" y="12112"/>
                      <a:pt x="11564" y="12013"/>
                    </a:cubicBezTo>
                    <a:lnTo>
                      <a:pt x="11564" y="12013"/>
                    </a:lnTo>
                    <a:lnTo>
                      <a:pt x="11782" y="12177"/>
                    </a:lnTo>
                    <a:lnTo>
                      <a:pt x="11775" y="12351"/>
                    </a:lnTo>
                    <a:cubicBezTo>
                      <a:pt x="11844" y="12370"/>
                      <a:pt x="11911" y="12388"/>
                      <a:pt x="11981" y="12409"/>
                    </a:cubicBezTo>
                    <a:cubicBezTo>
                      <a:pt x="11988" y="12242"/>
                      <a:pt x="12025" y="12108"/>
                      <a:pt x="12044" y="11964"/>
                    </a:cubicBezTo>
                    <a:cubicBezTo>
                      <a:pt x="10871" y="11593"/>
                      <a:pt x="9753" y="11058"/>
                      <a:pt x="8731" y="10376"/>
                    </a:cubicBezTo>
                    <a:cubicBezTo>
                      <a:pt x="8720" y="10425"/>
                      <a:pt x="8702" y="10444"/>
                      <a:pt x="8680" y="10444"/>
                    </a:cubicBezTo>
                    <a:cubicBezTo>
                      <a:pt x="8620" y="10444"/>
                      <a:pt x="8529" y="10294"/>
                      <a:pt x="8460" y="10191"/>
                    </a:cubicBezTo>
                    <a:lnTo>
                      <a:pt x="8365" y="10121"/>
                    </a:lnTo>
                    <a:lnTo>
                      <a:pt x="8365" y="10121"/>
                    </a:lnTo>
                    <a:cubicBezTo>
                      <a:pt x="8369" y="10195"/>
                      <a:pt x="8381" y="10269"/>
                      <a:pt x="8399" y="10341"/>
                    </a:cubicBezTo>
                    <a:lnTo>
                      <a:pt x="8316" y="10089"/>
                    </a:lnTo>
                    <a:cubicBezTo>
                      <a:pt x="8177" y="9987"/>
                      <a:pt x="8040" y="9882"/>
                      <a:pt x="7903" y="9776"/>
                    </a:cubicBezTo>
                    <a:lnTo>
                      <a:pt x="7903" y="9776"/>
                    </a:lnTo>
                    <a:cubicBezTo>
                      <a:pt x="7922" y="9836"/>
                      <a:pt x="7929" y="9899"/>
                      <a:pt x="7926" y="9961"/>
                    </a:cubicBezTo>
                    <a:cubicBezTo>
                      <a:pt x="7910" y="9889"/>
                      <a:pt x="7894" y="9820"/>
                      <a:pt x="7871" y="9750"/>
                    </a:cubicBezTo>
                    <a:cubicBezTo>
                      <a:pt x="7678" y="9595"/>
                      <a:pt x="7488" y="9433"/>
                      <a:pt x="7300" y="9266"/>
                    </a:cubicBezTo>
                    <a:cubicBezTo>
                      <a:pt x="7293" y="9261"/>
                      <a:pt x="7287" y="9256"/>
                      <a:pt x="7282" y="9254"/>
                    </a:cubicBezTo>
                    <a:cubicBezTo>
                      <a:pt x="7222" y="9370"/>
                      <a:pt x="7101" y="9446"/>
                      <a:pt x="6969" y="9449"/>
                    </a:cubicBezTo>
                    <a:cubicBezTo>
                      <a:pt x="6910" y="9148"/>
                      <a:pt x="6928" y="9063"/>
                      <a:pt x="6976" y="9063"/>
                    </a:cubicBezTo>
                    <a:cubicBezTo>
                      <a:pt x="7040" y="9063"/>
                      <a:pt x="7155" y="9210"/>
                      <a:pt x="7214" y="9210"/>
                    </a:cubicBezTo>
                    <a:cubicBezTo>
                      <a:pt x="7216" y="9210"/>
                      <a:pt x="7218" y="9210"/>
                      <a:pt x="7219" y="9210"/>
                    </a:cubicBezTo>
                    <a:cubicBezTo>
                      <a:pt x="7103" y="9131"/>
                      <a:pt x="6987" y="9050"/>
                      <a:pt x="6874" y="8969"/>
                    </a:cubicBezTo>
                    <a:cubicBezTo>
                      <a:pt x="6874" y="8976"/>
                      <a:pt x="6874" y="8981"/>
                      <a:pt x="6872" y="8987"/>
                    </a:cubicBezTo>
                    <a:cubicBezTo>
                      <a:pt x="6846" y="8987"/>
                      <a:pt x="6828" y="8962"/>
                      <a:pt x="6811" y="8925"/>
                    </a:cubicBezTo>
                    <a:cubicBezTo>
                      <a:pt x="6644" y="8804"/>
                      <a:pt x="6480" y="8679"/>
                      <a:pt x="6318" y="8552"/>
                    </a:cubicBezTo>
                    <a:lnTo>
                      <a:pt x="6318" y="8552"/>
                    </a:lnTo>
                    <a:cubicBezTo>
                      <a:pt x="6364" y="8633"/>
                      <a:pt x="6406" y="8723"/>
                      <a:pt x="6429" y="8783"/>
                    </a:cubicBezTo>
                    <a:lnTo>
                      <a:pt x="6107" y="8408"/>
                    </a:lnTo>
                    <a:cubicBezTo>
                      <a:pt x="6109" y="8403"/>
                      <a:pt x="6114" y="8396"/>
                      <a:pt x="6118" y="8392"/>
                    </a:cubicBezTo>
                    <a:cubicBezTo>
                      <a:pt x="4934" y="7432"/>
                      <a:pt x="3890" y="6308"/>
                      <a:pt x="3021" y="5053"/>
                    </a:cubicBezTo>
                    <a:lnTo>
                      <a:pt x="2961" y="5123"/>
                    </a:lnTo>
                    <a:lnTo>
                      <a:pt x="3009" y="5035"/>
                    </a:lnTo>
                    <a:cubicBezTo>
                      <a:pt x="2836" y="4785"/>
                      <a:pt x="2669" y="4530"/>
                      <a:pt x="2511" y="4270"/>
                    </a:cubicBezTo>
                    <a:cubicBezTo>
                      <a:pt x="2476" y="4351"/>
                      <a:pt x="2446" y="4434"/>
                      <a:pt x="2423" y="4520"/>
                    </a:cubicBezTo>
                    <a:cubicBezTo>
                      <a:pt x="2465" y="4564"/>
                      <a:pt x="2499" y="4613"/>
                      <a:pt x="2523" y="4666"/>
                    </a:cubicBezTo>
                    <a:cubicBezTo>
                      <a:pt x="2482" y="4631"/>
                      <a:pt x="2440" y="4624"/>
                      <a:pt x="2400" y="4624"/>
                    </a:cubicBezTo>
                    <a:cubicBezTo>
                      <a:pt x="2375" y="4624"/>
                      <a:pt x="2350" y="4627"/>
                      <a:pt x="2327" y="4627"/>
                    </a:cubicBezTo>
                    <a:cubicBezTo>
                      <a:pt x="2241" y="4627"/>
                      <a:pt x="2176" y="4590"/>
                      <a:pt x="2170" y="4242"/>
                    </a:cubicBezTo>
                    <a:cubicBezTo>
                      <a:pt x="2118" y="4341"/>
                      <a:pt x="2037" y="4348"/>
                      <a:pt x="1966" y="4348"/>
                    </a:cubicBezTo>
                    <a:cubicBezTo>
                      <a:pt x="1955" y="4348"/>
                      <a:pt x="1944" y="4348"/>
                      <a:pt x="1933" y="4348"/>
                    </a:cubicBezTo>
                    <a:cubicBezTo>
                      <a:pt x="1907" y="4348"/>
                      <a:pt x="1883" y="4349"/>
                      <a:pt x="1864" y="4356"/>
                    </a:cubicBezTo>
                    <a:cubicBezTo>
                      <a:pt x="1809" y="4139"/>
                      <a:pt x="1849" y="4100"/>
                      <a:pt x="1908" y="4100"/>
                    </a:cubicBezTo>
                    <a:cubicBezTo>
                      <a:pt x="1941" y="4100"/>
                      <a:pt x="1979" y="4112"/>
                      <a:pt x="2010" y="4112"/>
                    </a:cubicBezTo>
                    <a:cubicBezTo>
                      <a:pt x="2056" y="4112"/>
                      <a:pt x="2087" y="4088"/>
                      <a:pt x="2066" y="3969"/>
                    </a:cubicBezTo>
                    <a:cubicBezTo>
                      <a:pt x="1928" y="3855"/>
                      <a:pt x="1810" y="3786"/>
                      <a:pt x="1705" y="3786"/>
                    </a:cubicBezTo>
                    <a:cubicBezTo>
                      <a:pt x="1618" y="3786"/>
                      <a:pt x="1540" y="3834"/>
                      <a:pt x="1468" y="3945"/>
                    </a:cubicBezTo>
                    <a:cubicBezTo>
                      <a:pt x="1332" y="3761"/>
                      <a:pt x="1240" y="3343"/>
                      <a:pt x="1101" y="3343"/>
                    </a:cubicBezTo>
                    <a:cubicBezTo>
                      <a:pt x="1093" y="3343"/>
                      <a:pt x="1084" y="3344"/>
                      <a:pt x="1076" y="3347"/>
                    </a:cubicBezTo>
                    <a:cubicBezTo>
                      <a:pt x="1078" y="3287"/>
                      <a:pt x="1090" y="3265"/>
                      <a:pt x="1108" y="3265"/>
                    </a:cubicBezTo>
                    <a:cubicBezTo>
                      <a:pt x="1157" y="3265"/>
                      <a:pt x="1250" y="3435"/>
                      <a:pt x="1292" y="3435"/>
                    </a:cubicBezTo>
                    <a:cubicBezTo>
                      <a:pt x="1313" y="3435"/>
                      <a:pt x="1321" y="3393"/>
                      <a:pt x="1306" y="3266"/>
                    </a:cubicBezTo>
                    <a:cubicBezTo>
                      <a:pt x="1275" y="3027"/>
                      <a:pt x="1127" y="3023"/>
                      <a:pt x="1132" y="2835"/>
                    </a:cubicBezTo>
                    <a:lnTo>
                      <a:pt x="1132" y="2835"/>
                    </a:lnTo>
                    <a:cubicBezTo>
                      <a:pt x="1165" y="2964"/>
                      <a:pt x="1185" y="3010"/>
                      <a:pt x="1198" y="3010"/>
                    </a:cubicBezTo>
                    <a:cubicBezTo>
                      <a:pt x="1232" y="3010"/>
                      <a:pt x="1227" y="2721"/>
                      <a:pt x="1310" y="2721"/>
                    </a:cubicBezTo>
                    <a:cubicBezTo>
                      <a:pt x="1325" y="2721"/>
                      <a:pt x="1341" y="2730"/>
                      <a:pt x="1361" y="2749"/>
                    </a:cubicBezTo>
                    <a:lnTo>
                      <a:pt x="1220" y="2492"/>
                    </a:lnTo>
                    <a:lnTo>
                      <a:pt x="1220" y="2492"/>
                    </a:lnTo>
                    <a:cubicBezTo>
                      <a:pt x="1248" y="2531"/>
                      <a:pt x="1296" y="2596"/>
                      <a:pt x="1317" y="2596"/>
                    </a:cubicBezTo>
                    <a:cubicBezTo>
                      <a:pt x="1324" y="2596"/>
                      <a:pt x="1328" y="2590"/>
                      <a:pt x="1329" y="2575"/>
                    </a:cubicBezTo>
                    <a:cubicBezTo>
                      <a:pt x="1412" y="2360"/>
                      <a:pt x="1238" y="1991"/>
                      <a:pt x="1164" y="1956"/>
                    </a:cubicBezTo>
                    <a:lnTo>
                      <a:pt x="1319" y="1898"/>
                    </a:lnTo>
                    <a:cubicBezTo>
                      <a:pt x="1071" y="1284"/>
                      <a:pt x="863" y="653"/>
                      <a:pt x="696" y="11"/>
                    </a:cubicBezTo>
                    <a:cubicBezTo>
                      <a:pt x="686" y="4"/>
                      <a:pt x="676" y="1"/>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69" name="Google Shape;14469;p57"/>
              <p:cNvSpPr/>
              <p:nvPr/>
            </p:nvSpPr>
            <p:spPr>
              <a:xfrm>
                <a:off x="4631800" y="1903400"/>
                <a:ext cx="33575" cy="168950"/>
              </a:xfrm>
              <a:custGeom>
                <a:avLst/>
                <a:gdLst/>
                <a:ahLst/>
                <a:cxnLst/>
                <a:rect l="l" t="t" r="r" b="b"/>
                <a:pathLst>
                  <a:path w="1343" h="6758" extrusionOk="0">
                    <a:moveTo>
                      <a:pt x="455" y="3476"/>
                    </a:moveTo>
                    <a:lnTo>
                      <a:pt x="455" y="3476"/>
                    </a:lnTo>
                    <a:cubicBezTo>
                      <a:pt x="473" y="3515"/>
                      <a:pt x="499" y="3550"/>
                      <a:pt x="529" y="3578"/>
                    </a:cubicBezTo>
                    <a:lnTo>
                      <a:pt x="527" y="3573"/>
                    </a:lnTo>
                    <a:lnTo>
                      <a:pt x="536" y="3585"/>
                    </a:lnTo>
                    <a:lnTo>
                      <a:pt x="529" y="3578"/>
                    </a:lnTo>
                    <a:lnTo>
                      <a:pt x="664" y="3956"/>
                    </a:lnTo>
                    <a:cubicBezTo>
                      <a:pt x="557" y="3812"/>
                      <a:pt x="490" y="3587"/>
                      <a:pt x="455" y="3476"/>
                    </a:cubicBezTo>
                    <a:close/>
                    <a:moveTo>
                      <a:pt x="647" y="3341"/>
                    </a:moveTo>
                    <a:lnTo>
                      <a:pt x="647" y="3341"/>
                    </a:lnTo>
                    <a:cubicBezTo>
                      <a:pt x="937" y="3671"/>
                      <a:pt x="677" y="3580"/>
                      <a:pt x="812" y="3958"/>
                    </a:cubicBezTo>
                    <a:lnTo>
                      <a:pt x="536" y="3585"/>
                    </a:lnTo>
                    <a:lnTo>
                      <a:pt x="536" y="3585"/>
                    </a:lnTo>
                    <a:cubicBezTo>
                      <a:pt x="552" y="3597"/>
                      <a:pt x="567" y="3603"/>
                      <a:pt x="580" y="3603"/>
                    </a:cubicBezTo>
                    <a:cubicBezTo>
                      <a:pt x="631" y="3603"/>
                      <a:pt x="664" y="3517"/>
                      <a:pt x="647" y="3341"/>
                    </a:cubicBezTo>
                    <a:close/>
                    <a:moveTo>
                      <a:pt x="218" y="4865"/>
                    </a:moveTo>
                    <a:cubicBezTo>
                      <a:pt x="343" y="4868"/>
                      <a:pt x="402" y="5232"/>
                      <a:pt x="487" y="5232"/>
                    </a:cubicBezTo>
                    <a:cubicBezTo>
                      <a:pt x="505" y="5232"/>
                      <a:pt x="524" y="5215"/>
                      <a:pt x="545" y="5175"/>
                    </a:cubicBezTo>
                    <a:lnTo>
                      <a:pt x="545" y="5175"/>
                    </a:lnTo>
                    <a:lnTo>
                      <a:pt x="536" y="5423"/>
                    </a:lnTo>
                    <a:lnTo>
                      <a:pt x="218" y="4865"/>
                    </a:lnTo>
                    <a:close/>
                    <a:moveTo>
                      <a:pt x="791" y="5639"/>
                    </a:moveTo>
                    <a:lnTo>
                      <a:pt x="833" y="5750"/>
                    </a:lnTo>
                    <a:cubicBezTo>
                      <a:pt x="817" y="5713"/>
                      <a:pt x="803" y="5676"/>
                      <a:pt x="791" y="5639"/>
                    </a:cubicBezTo>
                    <a:close/>
                    <a:moveTo>
                      <a:pt x="849" y="1"/>
                    </a:moveTo>
                    <a:cubicBezTo>
                      <a:pt x="817" y="103"/>
                      <a:pt x="784" y="205"/>
                      <a:pt x="752" y="307"/>
                    </a:cubicBezTo>
                    <a:lnTo>
                      <a:pt x="789" y="383"/>
                    </a:lnTo>
                    <a:lnTo>
                      <a:pt x="747" y="325"/>
                    </a:lnTo>
                    <a:cubicBezTo>
                      <a:pt x="550" y="982"/>
                      <a:pt x="395" y="1647"/>
                      <a:pt x="281" y="2321"/>
                    </a:cubicBezTo>
                    <a:lnTo>
                      <a:pt x="441" y="2799"/>
                    </a:lnTo>
                    <a:cubicBezTo>
                      <a:pt x="378" y="2743"/>
                      <a:pt x="307" y="2660"/>
                      <a:pt x="237" y="2583"/>
                    </a:cubicBezTo>
                    <a:cubicBezTo>
                      <a:pt x="47" y="3819"/>
                      <a:pt x="1" y="5073"/>
                      <a:pt x="96" y="6323"/>
                    </a:cubicBezTo>
                    <a:cubicBezTo>
                      <a:pt x="97" y="6323"/>
                      <a:pt x="99" y="6322"/>
                      <a:pt x="101" y="6322"/>
                    </a:cubicBezTo>
                    <a:cubicBezTo>
                      <a:pt x="149" y="6322"/>
                      <a:pt x="213" y="6387"/>
                      <a:pt x="309" y="6562"/>
                    </a:cubicBezTo>
                    <a:lnTo>
                      <a:pt x="279" y="6388"/>
                    </a:lnTo>
                    <a:lnTo>
                      <a:pt x="341" y="6738"/>
                    </a:lnTo>
                    <a:cubicBezTo>
                      <a:pt x="363" y="6752"/>
                      <a:pt x="382" y="6758"/>
                      <a:pt x="397" y="6758"/>
                    </a:cubicBezTo>
                    <a:cubicBezTo>
                      <a:pt x="509" y="6758"/>
                      <a:pt x="451" y="6418"/>
                      <a:pt x="358" y="6235"/>
                    </a:cubicBezTo>
                    <a:lnTo>
                      <a:pt x="358" y="6235"/>
                    </a:lnTo>
                    <a:cubicBezTo>
                      <a:pt x="432" y="6292"/>
                      <a:pt x="486" y="6315"/>
                      <a:pt x="526" y="6315"/>
                    </a:cubicBezTo>
                    <a:cubicBezTo>
                      <a:pt x="699" y="6315"/>
                      <a:pt x="614" y="5886"/>
                      <a:pt x="804" y="5886"/>
                    </a:cubicBezTo>
                    <a:cubicBezTo>
                      <a:pt x="828" y="5886"/>
                      <a:pt x="858" y="5894"/>
                      <a:pt x="893" y="5910"/>
                    </a:cubicBezTo>
                    <a:lnTo>
                      <a:pt x="833" y="5750"/>
                    </a:lnTo>
                    <a:lnTo>
                      <a:pt x="833" y="5750"/>
                    </a:lnTo>
                    <a:cubicBezTo>
                      <a:pt x="856" y="5806"/>
                      <a:pt x="893" y="5854"/>
                      <a:pt x="944" y="5889"/>
                    </a:cubicBezTo>
                    <a:cubicBezTo>
                      <a:pt x="926" y="5685"/>
                      <a:pt x="912" y="5479"/>
                      <a:pt x="902" y="5273"/>
                    </a:cubicBezTo>
                    <a:cubicBezTo>
                      <a:pt x="879" y="5247"/>
                      <a:pt x="858" y="5219"/>
                      <a:pt x="844" y="5189"/>
                    </a:cubicBezTo>
                    <a:cubicBezTo>
                      <a:pt x="782" y="5025"/>
                      <a:pt x="817" y="4830"/>
                      <a:pt x="884" y="4751"/>
                    </a:cubicBezTo>
                    <a:cubicBezTo>
                      <a:pt x="877" y="4359"/>
                      <a:pt x="886" y="3965"/>
                      <a:pt x="909" y="3569"/>
                    </a:cubicBezTo>
                    <a:cubicBezTo>
                      <a:pt x="803" y="3395"/>
                      <a:pt x="687" y="3265"/>
                      <a:pt x="768" y="3112"/>
                    </a:cubicBezTo>
                    <a:lnTo>
                      <a:pt x="768" y="3112"/>
                    </a:lnTo>
                    <a:cubicBezTo>
                      <a:pt x="822" y="3221"/>
                      <a:pt x="867" y="3253"/>
                      <a:pt x="905" y="3253"/>
                    </a:cubicBezTo>
                    <a:cubicBezTo>
                      <a:pt x="915" y="3253"/>
                      <a:pt x="925" y="3250"/>
                      <a:pt x="935" y="3246"/>
                    </a:cubicBezTo>
                    <a:cubicBezTo>
                      <a:pt x="946" y="3098"/>
                      <a:pt x="960" y="2947"/>
                      <a:pt x="979" y="2799"/>
                    </a:cubicBezTo>
                    <a:cubicBezTo>
                      <a:pt x="974" y="2797"/>
                      <a:pt x="970" y="2794"/>
                      <a:pt x="967" y="2792"/>
                    </a:cubicBezTo>
                    <a:cubicBezTo>
                      <a:pt x="970" y="2787"/>
                      <a:pt x="974" y="2783"/>
                      <a:pt x="981" y="2778"/>
                    </a:cubicBezTo>
                    <a:cubicBezTo>
                      <a:pt x="1058" y="2111"/>
                      <a:pt x="1178" y="1448"/>
                      <a:pt x="1343" y="796"/>
                    </a:cubicBezTo>
                    <a:cubicBezTo>
                      <a:pt x="1199" y="671"/>
                      <a:pt x="1016" y="19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70" name="Google Shape;14470;p57"/>
              <p:cNvSpPr/>
              <p:nvPr/>
            </p:nvSpPr>
            <p:spPr>
              <a:xfrm>
                <a:off x="4686675" y="1590400"/>
                <a:ext cx="770025" cy="268050"/>
              </a:xfrm>
              <a:custGeom>
                <a:avLst/>
                <a:gdLst/>
                <a:ahLst/>
                <a:cxnLst/>
                <a:rect l="l" t="t" r="r" b="b"/>
                <a:pathLst>
                  <a:path w="30801" h="10722" extrusionOk="0">
                    <a:moveTo>
                      <a:pt x="19785" y="823"/>
                    </a:moveTo>
                    <a:lnTo>
                      <a:pt x="19970" y="881"/>
                    </a:lnTo>
                    <a:cubicBezTo>
                      <a:pt x="20011" y="997"/>
                      <a:pt x="20008" y="1027"/>
                      <a:pt x="19987" y="1027"/>
                    </a:cubicBezTo>
                    <a:cubicBezTo>
                      <a:pt x="19964" y="1027"/>
                      <a:pt x="19919" y="988"/>
                      <a:pt x="19894" y="988"/>
                    </a:cubicBezTo>
                    <a:cubicBezTo>
                      <a:pt x="19866" y="988"/>
                      <a:pt x="19860" y="1031"/>
                      <a:pt x="19921" y="1208"/>
                    </a:cubicBezTo>
                    <a:cubicBezTo>
                      <a:pt x="19808" y="1187"/>
                      <a:pt x="19817" y="937"/>
                      <a:pt x="19785" y="823"/>
                    </a:cubicBezTo>
                    <a:close/>
                    <a:moveTo>
                      <a:pt x="9033" y="1662"/>
                    </a:moveTo>
                    <a:cubicBezTo>
                      <a:pt x="9096" y="1662"/>
                      <a:pt x="9184" y="1686"/>
                      <a:pt x="9260" y="1686"/>
                    </a:cubicBezTo>
                    <a:cubicBezTo>
                      <a:pt x="9287" y="1686"/>
                      <a:pt x="9311" y="1683"/>
                      <a:pt x="9333" y="1675"/>
                    </a:cubicBezTo>
                    <a:lnTo>
                      <a:pt x="9333" y="1675"/>
                    </a:lnTo>
                    <a:cubicBezTo>
                      <a:pt x="9270" y="1749"/>
                      <a:pt x="9227" y="1774"/>
                      <a:pt x="9185" y="1774"/>
                    </a:cubicBezTo>
                    <a:cubicBezTo>
                      <a:pt x="9125" y="1774"/>
                      <a:pt x="9069" y="1723"/>
                      <a:pt x="8961" y="1693"/>
                    </a:cubicBezTo>
                    <a:cubicBezTo>
                      <a:pt x="8972" y="1670"/>
                      <a:pt x="8999" y="1662"/>
                      <a:pt x="9033" y="1662"/>
                    </a:cubicBezTo>
                    <a:close/>
                    <a:moveTo>
                      <a:pt x="23019" y="1985"/>
                    </a:moveTo>
                    <a:lnTo>
                      <a:pt x="23002" y="2043"/>
                    </a:lnTo>
                    <a:cubicBezTo>
                      <a:pt x="23002" y="2005"/>
                      <a:pt x="23009" y="1989"/>
                      <a:pt x="23019" y="1985"/>
                    </a:cubicBezTo>
                    <a:close/>
                    <a:moveTo>
                      <a:pt x="23086" y="1764"/>
                    </a:moveTo>
                    <a:lnTo>
                      <a:pt x="23104" y="1964"/>
                    </a:lnTo>
                    <a:cubicBezTo>
                      <a:pt x="23145" y="1918"/>
                      <a:pt x="23186" y="1883"/>
                      <a:pt x="23216" y="1883"/>
                    </a:cubicBezTo>
                    <a:cubicBezTo>
                      <a:pt x="23230" y="1883"/>
                      <a:pt x="23242" y="1891"/>
                      <a:pt x="23250" y="1910"/>
                    </a:cubicBezTo>
                    <a:lnTo>
                      <a:pt x="23234" y="2031"/>
                    </a:lnTo>
                    <a:lnTo>
                      <a:pt x="23371" y="2216"/>
                    </a:lnTo>
                    <a:cubicBezTo>
                      <a:pt x="23332" y="2383"/>
                      <a:pt x="23447" y="2711"/>
                      <a:pt x="23381" y="2711"/>
                    </a:cubicBezTo>
                    <a:cubicBezTo>
                      <a:pt x="23368" y="2711"/>
                      <a:pt x="23348" y="2698"/>
                      <a:pt x="23318" y="2668"/>
                    </a:cubicBezTo>
                    <a:cubicBezTo>
                      <a:pt x="23269" y="2506"/>
                      <a:pt x="23223" y="2316"/>
                      <a:pt x="23216" y="2168"/>
                    </a:cubicBezTo>
                    <a:cubicBezTo>
                      <a:pt x="23206" y="2162"/>
                      <a:pt x="23191" y="2160"/>
                      <a:pt x="23174" y="2160"/>
                    </a:cubicBezTo>
                    <a:cubicBezTo>
                      <a:pt x="23144" y="2160"/>
                      <a:pt x="23107" y="2166"/>
                      <a:pt x="23075" y="2166"/>
                    </a:cubicBezTo>
                    <a:cubicBezTo>
                      <a:pt x="23029" y="2166"/>
                      <a:pt x="22992" y="2153"/>
                      <a:pt x="23000" y="2094"/>
                    </a:cubicBezTo>
                    <a:cubicBezTo>
                      <a:pt x="23019" y="2068"/>
                      <a:pt x="23042" y="2036"/>
                      <a:pt x="23067" y="2005"/>
                    </a:cubicBezTo>
                    <a:cubicBezTo>
                      <a:pt x="23053" y="1991"/>
                      <a:pt x="23040" y="1982"/>
                      <a:pt x="23028" y="1982"/>
                    </a:cubicBezTo>
                    <a:cubicBezTo>
                      <a:pt x="23025" y="1982"/>
                      <a:pt x="23022" y="1983"/>
                      <a:pt x="23019" y="1985"/>
                    </a:cubicBezTo>
                    <a:lnTo>
                      <a:pt x="23086" y="1764"/>
                    </a:lnTo>
                    <a:close/>
                    <a:moveTo>
                      <a:pt x="29181" y="8531"/>
                    </a:moveTo>
                    <a:lnTo>
                      <a:pt x="29181" y="8531"/>
                    </a:lnTo>
                    <a:cubicBezTo>
                      <a:pt x="29208" y="8550"/>
                      <a:pt x="29229" y="8575"/>
                      <a:pt x="29241" y="8605"/>
                    </a:cubicBezTo>
                    <a:cubicBezTo>
                      <a:pt x="29220" y="8582"/>
                      <a:pt x="29199" y="8557"/>
                      <a:pt x="29181" y="8531"/>
                    </a:cubicBezTo>
                    <a:close/>
                    <a:moveTo>
                      <a:pt x="15873" y="1"/>
                    </a:moveTo>
                    <a:cubicBezTo>
                      <a:pt x="10944" y="1"/>
                      <a:pt x="5982" y="1892"/>
                      <a:pt x="2820" y="5365"/>
                    </a:cubicBezTo>
                    <a:cubicBezTo>
                      <a:pt x="2850" y="5406"/>
                      <a:pt x="2880" y="5446"/>
                      <a:pt x="2906" y="5483"/>
                    </a:cubicBezTo>
                    <a:cubicBezTo>
                      <a:pt x="2895" y="5487"/>
                      <a:pt x="2883" y="5489"/>
                      <a:pt x="2871" y="5489"/>
                    </a:cubicBezTo>
                    <a:cubicBezTo>
                      <a:pt x="2831" y="5489"/>
                      <a:pt x="2786" y="5469"/>
                      <a:pt x="2743" y="5446"/>
                    </a:cubicBezTo>
                    <a:cubicBezTo>
                      <a:pt x="2725" y="5464"/>
                      <a:pt x="2709" y="5485"/>
                      <a:pt x="2690" y="5504"/>
                    </a:cubicBezTo>
                    <a:lnTo>
                      <a:pt x="2820" y="5824"/>
                    </a:lnTo>
                    <a:cubicBezTo>
                      <a:pt x="2779" y="5829"/>
                      <a:pt x="2740" y="5833"/>
                      <a:pt x="2700" y="5833"/>
                    </a:cubicBezTo>
                    <a:cubicBezTo>
                      <a:pt x="2620" y="5833"/>
                      <a:pt x="2541" y="5818"/>
                      <a:pt x="2458" y="5773"/>
                    </a:cubicBezTo>
                    <a:cubicBezTo>
                      <a:pt x="2108" y="6188"/>
                      <a:pt x="1784" y="6626"/>
                      <a:pt x="1489" y="7080"/>
                    </a:cubicBezTo>
                    <a:cubicBezTo>
                      <a:pt x="937" y="7815"/>
                      <a:pt x="441" y="8587"/>
                      <a:pt x="1" y="9394"/>
                    </a:cubicBezTo>
                    <a:cubicBezTo>
                      <a:pt x="131" y="9568"/>
                      <a:pt x="263" y="9802"/>
                      <a:pt x="411" y="9982"/>
                    </a:cubicBezTo>
                    <a:cubicBezTo>
                      <a:pt x="416" y="9976"/>
                      <a:pt x="421" y="9966"/>
                      <a:pt x="427" y="9955"/>
                    </a:cubicBezTo>
                    <a:cubicBezTo>
                      <a:pt x="254" y="9408"/>
                      <a:pt x="585" y="9549"/>
                      <a:pt x="562" y="9201"/>
                    </a:cubicBezTo>
                    <a:lnTo>
                      <a:pt x="562" y="9201"/>
                    </a:lnTo>
                    <a:lnTo>
                      <a:pt x="708" y="9431"/>
                    </a:lnTo>
                    <a:cubicBezTo>
                      <a:pt x="801" y="9268"/>
                      <a:pt x="893" y="9109"/>
                      <a:pt x="991" y="8949"/>
                    </a:cubicBezTo>
                    <a:cubicBezTo>
                      <a:pt x="977" y="8884"/>
                      <a:pt x="972" y="8828"/>
                      <a:pt x="988" y="8796"/>
                    </a:cubicBezTo>
                    <a:lnTo>
                      <a:pt x="988" y="8796"/>
                    </a:lnTo>
                    <a:cubicBezTo>
                      <a:pt x="1005" y="8819"/>
                      <a:pt x="1028" y="8835"/>
                      <a:pt x="1056" y="8847"/>
                    </a:cubicBezTo>
                    <a:cubicBezTo>
                      <a:pt x="1341" y="8381"/>
                      <a:pt x="1656" y="7922"/>
                      <a:pt x="1999" y="7470"/>
                    </a:cubicBezTo>
                    <a:cubicBezTo>
                      <a:pt x="4253" y="4052"/>
                      <a:pt x="8101" y="1808"/>
                      <a:pt x="12241" y="1013"/>
                    </a:cubicBezTo>
                    <a:cubicBezTo>
                      <a:pt x="12261" y="989"/>
                      <a:pt x="12283" y="978"/>
                      <a:pt x="12299" y="978"/>
                    </a:cubicBezTo>
                    <a:cubicBezTo>
                      <a:pt x="12311" y="978"/>
                      <a:pt x="12320" y="986"/>
                      <a:pt x="12320" y="999"/>
                    </a:cubicBezTo>
                    <a:cubicBezTo>
                      <a:pt x="13395" y="797"/>
                      <a:pt x="14486" y="695"/>
                      <a:pt x="15577" y="695"/>
                    </a:cubicBezTo>
                    <a:cubicBezTo>
                      <a:pt x="16025" y="695"/>
                      <a:pt x="16473" y="712"/>
                      <a:pt x="16919" y="747"/>
                    </a:cubicBezTo>
                    <a:cubicBezTo>
                      <a:pt x="16829" y="652"/>
                      <a:pt x="16776" y="529"/>
                      <a:pt x="16764" y="399"/>
                    </a:cubicBezTo>
                    <a:lnTo>
                      <a:pt x="16764" y="399"/>
                    </a:lnTo>
                    <a:cubicBezTo>
                      <a:pt x="16843" y="543"/>
                      <a:pt x="16961" y="656"/>
                      <a:pt x="17054" y="758"/>
                    </a:cubicBezTo>
                    <a:cubicBezTo>
                      <a:pt x="18296" y="863"/>
                      <a:pt x="19520" y="1113"/>
                      <a:pt x="20705" y="1507"/>
                    </a:cubicBezTo>
                    <a:cubicBezTo>
                      <a:pt x="20705" y="1475"/>
                      <a:pt x="20703" y="1442"/>
                      <a:pt x="20698" y="1410"/>
                    </a:cubicBezTo>
                    <a:cubicBezTo>
                      <a:pt x="20742" y="1405"/>
                      <a:pt x="20785" y="1401"/>
                      <a:pt x="20828" y="1401"/>
                    </a:cubicBezTo>
                    <a:cubicBezTo>
                      <a:pt x="20972" y="1401"/>
                      <a:pt x="21112" y="1448"/>
                      <a:pt x="21231" y="1695"/>
                    </a:cubicBezTo>
                    <a:cubicBezTo>
                      <a:pt x="22258" y="2082"/>
                      <a:pt x="23234" y="2590"/>
                      <a:pt x="24138" y="3206"/>
                    </a:cubicBezTo>
                    <a:cubicBezTo>
                      <a:pt x="24748" y="3614"/>
                      <a:pt x="25328" y="4062"/>
                      <a:pt x="25872" y="4549"/>
                    </a:cubicBezTo>
                    <a:lnTo>
                      <a:pt x="26464" y="3925"/>
                    </a:lnTo>
                    <a:lnTo>
                      <a:pt x="26229" y="4398"/>
                    </a:lnTo>
                    <a:lnTo>
                      <a:pt x="25914" y="4588"/>
                    </a:lnTo>
                    <a:cubicBezTo>
                      <a:pt x="25979" y="4646"/>
                      <a:pt x="26042" y="4704"/>
                      <a:pt x="26104" y="4762"/>
                    </a:cubicBezTo>
                    <a:cubicBezTo>
                      <a:pt x="26130" y="4702"/>
                      <a:pt x="26162" y="4644"/>
                      <a:pt x="26204" y="4593"/>
                    </a:cubicBezTo>
                    <a:cubicBezTo>
                      <a:pt x="26246" y="4692"/>
                      <a:pt x="26630" y="4750"/>
                      <a:pt x="26535" y="5035"/>
                    </a:cubicBezTo>
                    <a:cubicBezTo>
                      <a:pt x="26515" y="5063"/>
                      <a:pt x="26487" y="5082"/>
                      <a:pt x="26454" y="5096"/>
                    </a:cubicBezTo>
                    <a:cubicBezTo>
                      <a:pt x="26807" y="5443"/>
                      <a:pt x="27140" y="5805"/>
                      <a:pt x="27453" y="6183"/>
                    </a:cubicBezTo>
                    <a:lnTo>
                      <a:pt x="27588" y="5977"/>
                    </a:lnTo>
                    <a:lnTo>
                      <a:pt x="27544" y="6292"/>
                    </a:lnTo>
                    <a:cubicBezTo>
                      <a:pt x="27546" y="6294"/>
                      <a:pt x="27546" y="6294"/>
                      <a:pt x="27548" y="6297"/>
                    </a:cubicBezTo>
                    <a:lnTo>
                      <a:pt x="27975" y="6032"/>
                    </a:lnTo>
                    <a:lnTo>
                      <a:pt x="27975" y="6032"/>
                    </a:lnTo>
                    <a:cubicBezTo>
                      <a:pt x="27778" y="6248"/>
                      <a:pt x="27801" y="6477"/>
                      <a:pt x="27963" y="6519"/>
                    </a:cubicBezTo>
                    <a:lnTo>
                      <a:pt x="28198" y="6046"/>
                    </a:lnTo>
                    <a:lnTo>
                      <a:pt x="28198" y="6046"/>
                    </a:lnTo>
                    <a:cubicBezTo>
                      <a:pt x="28232" y="6127"/>
                      <a:pt x="28072" y="6540"/>
                      <a:pt x="27938" y="6790"/>
                    </a:cubicBezTo>
                    <a:cubicBezTo>
                      <a:pt x="27956" y="6816"/>
                      <a:pt x="27975" y="6841"/>
                      <a:pt x="27994" y="6867"/>
                    </a:cubicBezTo>
                    <a:lnTo>
                      <a:pt x="28214" y="6762"/>
                    </a:lnTo>
                    <a:lnTo>
                      <a:pt x="28214" y="6762"/>
                    </a:lnTo>
                    <a:cubicBezTo>
                      <a:pt x="28225" y="6876"/>
                      <a:pt x="28172" y="6946"/>
                      <a:pt x="28100" y="7011"/>
                    </a:cubicBezTo>
                    <a:cubicBezTo>
                      <a:pt x="28520" y="7583"/>
                      <a:pt x="28898" y="8186"/>
                      <a:pt x="29238" y="8809"/>
                    </a:cubicBezTo>
                    <a:cubicBezTo>
                      <a:pt x="29266" y="8816"/>
                      <a:pt x="29294" y="8830"/>
                      <a:pt x="29320" y="8851"/>
                    </a:cubicBezTo>
                    <a:cubicBezTo>
                      <a:pt x="29296" y="8777"/>
                      <a:pt x="29276" y="8677"/>
                      <a:pt x="29241" y="8605"/>
                    </a:cubicBezTo>
                    <a:lnTo>
                      <a:pt x="29241" y="8605"/>
                    </a:lnTo>
                    <a:cubicBezTo>
                      <a:pt x="29285" y="8651"/>
                      <a:pt x="29321" y="8674"/>
                      <a:pt x="29350" y="8674"/>
                    </a:cubicBezTo>
                    <a:cubicBezTo>
                      <a:pt x="29372" y="8674"/>
                      <a:pt x="29389" y="8661"/>
                      <a:pt x="29403" y="8636"/>
                    </a:cubicBezTo>
                    <a:lnTo>
                      <a:pt x="29368" y="8522"/>
                    </a:lnTo>
                    <a:lnTo>
                      <a:pt x="29623" y="8738"/>
                    </a:lnTo>
                    <a:cubicBezTo>
                      <a:pt x="29653" y="8974"/>
                      <a:pt x="29644" y="9224"/>
                      <a:pt x="29746" y="9496"/>
                    </a:cubicBezTo>
                    <a:cubicBezTo>
                      <a:pt x="29642" y="9354"/>
                      <a:pt x="29542" y="9262"/>
                      <a:pt x="29447" y="9208"/>
                    </a:cubicBezTo>
                    <a:lnTo>
                      <a:pt x="29447" y="9208"/>
                    </a:lnTo>
                    <a:cubicBezTo>
                      <a:pt x="29533" y="9375"/>
                      <a:pt x="29614" y="9542"/>
                      <a:pt x="29693" y="9711"/>
                    </a:cubicBezTo>
                    <a:cubicBezTo>
                      <a:pt x="29695" y="9707"/>
                      <a:pt x="29700" y="9704"/>
                      <a:pt x="29702" y="9700"/>
                    </a:cubicBezTo>
                    <a:cubicBezTo>
                      <a:pt x="29704" y="9714"/>
                      <a:pt x="29704" y="9727"/>
                      <a:pt x="29704" y="9739"/>
                    </a:cubicBezTo>
                    <a:cubicBezTo>
                      <a:pt x="29834" y="10015"/>
                      <a:pt x="29955" y="10291"/>
                      <a:pt x="30066" y="10571"/>
                    </a:cubicBezTo>
                    <a:lnTo>
                      <a:pt x="30126" y="10421"/>
                    </a:lnTo>
                    <a:lnTo>
                      <a:pt x="30126" y="10421"/>
                    </a:lnTo>
                    <a:cubicBezTo>
                      <a:pt x="30117" y="10479"/>
                      <a:pt x="30096" y="10548"/>
                      <a:pt x="30087" y="10620"/>
                    </a:cubicBezTo>
                    <a:cubicBezTo>
                      <a:pt x="30101" y="10655"/>
                      <a:pt x="30112" y="10687"/>
                      <a:pt x="30126" y="10722"/>
                    </a:cubicBezTo>
                    <a:cubicBezTo>
                      <a:pt x="30140" y="10682"/>
                      <a:pt x="30162" y="10669"/>
                      <a:pt x="30187" y="10669"/>
                    </a:cubicBezTo>
                    <a:cubicBezTo>
                      <a:pt x="30235" y="10669"/>
                      <a:pt x="30294" y="10713"/>
                      <a:pt x="30342" y="10713"/>
                    </a:cubicBezTo>
                    <a:cubicBezTo>
                      <a:pt x="30384" y="10713"/>
                      <a:pt x="30417" y="10678"/>
                      <a:pt x="30421" y="10543"/>
                    </a:cubicBezTo>
                    <a:cubicBezTo>
                      <a:pt x="30400" y="10523"/>
                      <a:pt x="30384" y="10499"/>
                      <a:pt x="30370" y="10474"/>
                    </a:cubicBezTo>
                    <a:lnTo>
                      <a:pt x="30342" y="10499"/>
                    </a:lnTo>
                    <a:lnTo>
                      <a:pt x="30309" y="10333"/>
                    </a:lnTo>
                    <a:lnTo>
                      <a:pt x="30316" y="10333"/>
                    </a:lnTo>
                    <a:cubicBezTo>
                      <a:pt x="30263" y="10134"/>
                      <a:pt x="30255" y="9902"/>
                      <a:pt x="30166" y="9902"/>
                    </a:cubicBezTo>
                    <a:cubicBezTo>
                      <a:pt x="30160" y="9902"/>
                      <a:pt x="30153" y="9903"/>
                      <a:pt x="30145" y="9906"/>
                    </a:cubicBezTo>
                    <a:lnTo>
                      <a:pt x="30177" y="10015"/>
                    </a:lnTo>
                    <a:cubicBezTo>
                      <a:pt x="30121" y="9938"/>
                      <a:pt x="30089" y="9918"/>
                      <a:pt x="30067" y="9918"/>
                    </a:cubicBezTo>
                    <a:cubicBezTo>
                      <a:pt x="30042" y="9918"/>
                      <a:pt x="30032" y="9947"/>
                      <a:pt x="30015" y="9947"/>
                    </a:cubicBezTo>
                    <a:cubicBezTo>
                      <a:pt x="29992" y="9947"/>
                      <a:pt x="29957" y="9893"/>
                      <a:pt x="29855" y="9642"/>
                    </a:cubicBezTo>
                    <a:lnTo>
                      <a:pt x="29855" y="9642"/>
                    </a:lnTo>
                    <a:cubicBezTo>
                      <a:pt x="29884" y="9672"/>
                      <a:pt x="29908" y="9684"/>
                      <a:pt x="29929" y="9684"/>
                    </a:cubicBezTo>
                    <a:cubicBezTo>
                      <a:pt x="30020" y="9684"/>
                      <a:pt x="30049" y="9445"/>
                      <a:pt x="30133" y="9445"/>
                    </a:cubicBezTo>
                    <a:cubicBezTo>
                      <a:pt x="30173" y="9445"/>
                      <a:pt x="30226" y="9499"/>
                      <a:pt x="30305" y="9660"/>
                    </a:cubicBezTo>
                    <a:lnTo>
                      <a:pt x="30289" y="10098"/>
                    </a:lnTo>
                    <a:cubicBezTo>
                      <a:pt x="30507" y="10264"/>
                      <a:pt x="30658" y="10455"/>
                      <a:pt x="30782" y="10455"/>
                    </a:cubicBezTo>
                    <a:cubicBezTo>
                      <a:pt x="30789" y="10455"/>
                      <a:pt x="30795" y="10454"/>
                      <a:pt x="30801" y="10453"/>
                    </a:cubicBezTo>
                    <a:cubicBezTo>
                      <a:pt x="30578" y="9929"/>
                      <a:pt x="30335" y="9415"/>
                      <a:pt x="30068" y="8905"/>
                    </a:cubicBezTo>
                    <a:cubicBezTo>
                      <a:pt x="29994" y="8888"/>
                      <a:pt x="29922" y="8860"/>
                      <a:pt x="29855" y="8823"/>
                    </a:cubicBezTo>
                    <a:lnTo>
                      <a:pt x="29855" y="8823"/>
                    </a:lnTo>
                    <a:cubicBezTo>
                      <a:pt x="29867" y="8923"/>
                      <a:pt x="29848" y="8990"/>
                      <a:pt x="29799" y="9041"/>
                    </a:cubicBezTo>
                    <a:cubicBezTo>
                      <a:pt x="29804" y="8956"/>
                      <a:pt x="29762" y="8796"/>
                      <a:pt x="29735" y="8670"/>
                    </a:cubicBezTo>
                    <a:cubicBezTo>
                      <a:pt x="29728" y="8650"/>
                      <a:pt x="29723" y="8631"/>
                      <a:pt x="29721" y="8612"/>
                    </a:cubicBezTo>
                    <a:cubicBezTo>
                      <a:pt x="29708" y="8543"/>
                      <a:pt x="29702" y="8495"/>
                      <a:pt x="29719" y="8495"/>
                    </a:cubicBezTo>
                    <a:cubicBezTo>
                      <a:pt x="29723" y="8495"/>
                      <a:pt x="29728" y="8498"/>
                      <a:pt x="29735" y="8503"/>
                    </a:cubicBezTo>
                    <a:cubicBezTo>
                      <a:pt x="29742" y="8499"/>
                      <a:pt x="29751" y="8496"/>
                      <a:pt x="29758" y="8492"/>
                    </a:cubicBezTo>
                    <a:lnTo>
                      <a:pt x="29644" y="8174"/>
                    </a:lnTo>
                    <a:lnTo>
                      <a:pt x="29684" y="8195"/>
                    </a:lnTo>
                    <a:cubicBezTo>
                      <a:pt x="29656" y="8146"/>
                      <a:pt x="29628" y="8098"/>
                      <a:pt x="29600" y="8051"/>
                    </a:cubicBezTo>
                    <a:cubicBezTo>
                      <a:pt x="29589" y="8079"/>
                      <a:pt x="29589" y="8112"/>
                      <a:pt x="29600" y="8142"/>
                    </a:cubicBezTo>
                    <a:cubicBezTo>
                      <a:pt x="29526" y="8123"/>
                      <a:pt x="29538" y="8075"/>
                      <a:pt x="29579" y="8014"/>
                    </a:cubicBezTo>
                    <a:cubicBezTo>
                      <a:pt x="29547" y="7956"/>
                      <a:pt x="29512" y="7901"/>
                      <a:pt x="29480" y="7843"/>
                    </a:cubicBezTo>
                    <a:cubicBezTo>
                      <a:pt x="29478" y="7843"/>
                      <a:pt x="29477" y="7843"/>
                      <a:pt x="29476" y="7843"/>
                    </a:cubicBezTo>
                    <a:cubicBezTo>
                      <a:pt x="29437" y="7843"/>
                      <a:pt x="29411" y="7898"/>
                      <a:pt x="29375" y="7898"/>
                    </a:cubicBezTo>
                    <a:cubicBezTo>
                      <a:pt x="29359" y="7898"/>
                      <a:pt x="29341" y="7887"/>
                      <a:pt x="29320" y="7857"/>
                    </a:cubicBezTo>
                    <a:cubicBezTo>
                      <a:pt x="29322" y="7774"/>
                      <a:pt x="29353" y="7730"/>
                      <a:pt x="29397" y="7730"/>
                    </a:cubicBezTo>
                    <a:cubicBezTo>
                      <a:pt x="29402" y="7730"/>
                      <a:pt x="29407" y="7730"/>
                      <a:pt x="29412" y="7731"/>
                    </a:cubicBezTo>
                    <a:cubicBezTo>
                      <a:pt x="28977" y="7008"/>
                      <a:pt x="28501" y="6310"/>
                      <a:pt x="27987" y="5643"/>
                    </a:cubicBezTo>
                    <a:cubicBezTo>
                      <a:pt x="27961" y="5652"/>
                      <a:pt x="27936" y="5680"/>
                      <a:pt x="27901" y="5766"/>
                    </a:cubicBezTo>
                    <a:cubicBezTo>
                      <a:pt x="27829" y="5747"/>
                      <a:pt x="27838" y="5631"/>
                      <a:pt x="27887" y="5513"/>
                    </a:cubicBezTo>
                    <a:cubicBezTo>
                      <a:pt x="27873" y="5492"/>
                      <a:pt x="27854" y="5471"/>
                      <a:pt x="27838" y="5453"/>
                    </a:cubicBezTo>
                    <a:cubicBezTo>
                      <a:pt x="27803" y="5539"/>
                      <a:pt x="27743" y="5552"/>
                      <a:pt x="27675" y="5552"/>
                    </a:cubicBezTo>
                    <a:cubicBezTo>
                      <a:pt x="27647" y="5552"/>
                      <a:pt x="27618" y="5549"/>
                      <a:pt x="27589" y="5549"/>
                    </a:cubicBezTo>
                    <a:cubicBezTo>
                      <a:pt x="27489" y="5549"/>
                      <a:pt x="27389" y="5574"/>
                      <a:pt x="27335" y="5796"/>
                    </a:cubicBezTo>
                    <a:cubicBezTo>
                      <a:pt x="27379" y="5467"/>
                      <a:pt x="27544" y="5369"/>
                      <a:pt x="27704" y="5281"/>
                    </a:cubicBezTo>
                    <a:cubicBezTo>
                      <a:pt x="26962" y="4356"/>
                      <a:pt x="26148" y="3494"/>
                      <a:pt x="25267" y="2701"/>
                    </a:cubicBezTo>
                    <a:cubicBezTo>
                      <a:pt x="24625" y="2272"/>
                      <a:pt x="23951" y="1894"/>
                      <a:pt x="23248" y="1570"/>
                    </a:cubicBezTo>
                    <a:cubicBezTo>
                      <a:pt x="23086" y="1646"/>
                      <a:pt x="23016" y="1632"/>
                      <a:pt x="22815" y="1820"/>
                    </a:cubicBezTo>
                    <a:lnTo>
                      <a:pt x="22995" y="1456"/>
                    </a:lnTo>
                    <a:cubicBezTo>
                      <a:pt x="22309" y="1152"/>
                      <a:pt x="21602" y="897"/>
                      <a:pt x="20881" y="691"/>
                    </a:cubicBezTo>
                    <a:lnTo>
                      <a:pt x="20881" y="691"/>
                    </a:lnTo>
                    <a:cubicBezTo>
                      <a:pt x="20911" y="832"/>
                      <a:pt x="20916" y="928"/>
                      <a:pt x="20942" y="1013"/>
                    </a:cubicBezTo>
                    <a:cubicBezTo>
                      <a:pt x="20886" y="870"/>
                      <a:pt x="20829" y="797"/>
                      <a:pt x="20787" y="797"/>
                    </a:cubicBezTo>
                    <a:cubicBezTo>
                      <a:pt x="20757" y="797"/>
                      <a:pt x="20734" y="831"/>
                      <a:pt x="20723" y="900"/>
                    </a:cubicBezTo>
                    <a:lnTo>
                      <a:pt x="20723" y="900"/>
                    </a:lnTo>
                    <a:cubicBezTo>
                      <a:pt x="20730" y="755"/>
                      <a:pt x="20691" y="678"/>
                      <a:pt x="20629" y="621"/>
                    </a:cubicBezTo>
                    <a:cubicBezTo>
                      <a:pt x="20559" y="603"/>
                      <a:pt x="20492" y="584"/>
                      <a:pt x="20425" y="566"/>
                    </a:cubicBezTo>
                    <a:lnTo>
                      <a:pt x="20425" y="566"/>
                    </a:lnTo>
                    <a:lnTo>
                      <a:pt x="20501" y="740"/>
                    </a:lnTo>
                    <a:cubicBezTo>
                      <a:pt x="20466" y="726"/>
                      <a:pt x="20415" y="628"/>
                      <a:pt x="20364" y="550"/>
                    </a:cubicBezTo>
                    <a:cubicBezTo>
                      <a:pt x="20246" y="519"/>
                      <a:pt x="20125" y="492"/>
                      <a:pt x="20005" y="464"/>
                    </a:cubicBezTo>
                    <a:cubicBezTo>
                      <a:pt x="19989" y="487"/>
                      <a:pt x="19972" y="510"/>
                      <a:pt x="19952" y="540"/>
                    </a:cubicBezTo>
                    <a:cubicBezTo>
                      <a:pt x="19910" y="510"/>
                      <a:pt x="19873" y="473"/>
                      <a:pt x="19850" y="427"/>
                    </a:cubicBezTo>
                    <a:cubicBezTo>
                      <a:pt x="18551" y="141"/>
                      <a:pt x="17213" y="1"/>
                      <a:pt x="158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71" name="Google Shape;14471;p57"/>
              <p:cNvSpPr/>
              <p:nvPr/>
            </p:nvSpPr>
            <p:spPr>
              <a:xfrm>
                <a:off x="4829025" y="1817175"/>
                <a:ext cx="94950" cy="109350"/>
              </a:xfrm>
              <a:custGeom>
                <a:avLst/>
                <a:gdLst/>
                <a:ahLst/>
                <a:cxnLst/>
                <a:rect l="l" t="t" r="r" b="b"/>
                <a:pathLst>
                  <a:path w="3798" h="4374" extrusionOk="0">
                    <a:moveTo>
                      <a:pt x="3601" y="0"/>
                    </a:moveTo>
                    <a:cubicBezTo>
                      <a:pt x="3552" y="31"/>
                      <a:pt x="3503" y="58"/>
                      <a:pt x="3455" y="91"/>
                    </a:cubicBezTo>
                    <a:cubicBezTo>
                      <a:pt x="3478" y="107"/>
                      <a:pt x="3501" y="121"/>
                      <a:pt x="3524" y="133"/>
                    </a:cubicBezTo>
                    <a:lnTo>
                      <a:pt x="3288" y="469"/>
                    </a:lnTo>
                    <a:lnTo>
                      <a:pt x="3230" y="242"/>
                    </a:lnTo>
                    <a:cubicBezTo>
                      <a:pt x="2342" y="835"/>
                      <a:pt x="1537" y="1544"/>
                      <a:pt x="837" y="2351"/>
                    </a:cubicBezTo>
                    <a:cubicBezTo>
                      <a:pt x="740" y="2530"/>
                      <a:pt x="647" y="2708"/>
                      <a:pt x="557" y="2887"/>
                    </a:cubicBezTo>
                    <a:cubicBezTo>
                      <a:pt x="615" y="2984"/>
                      <a:pt x="680" y="3098"/>
                      <a:pt x="719" y="3153"/>
                    </a:cubicBezTo>
                    <a:lnTo>
                      <a:pt x="571" y="3149"/>
                    </a:lnTo>
                    <a:lnTo>
                      <a:pt x="538" y="2975"/>
                    </a:lnTo>
                    <a:lnTo>
                      <a:pt x="522" y="2958"/>
                    </a:lnTo>
                    <a:cubicBezTo>
                      <a:pt x="325" y="3360"/>
                      <a:pt x="151" y="3770"/>
                      <a:pt x="0" y="4187"/>
                    </a:cubicBezTo>
                    <a:cubicBezTo>
                      <a:pt x="74" y="4325"/>
                      <a:pt x="126" y="4373"/>
                      <a:pt x="168" y="4373"/>
                    </a:cubicBezTo>
                    <a:cubicBezTo>
                      <a:pt x="265" y="4373"/>
                      <a:pt x="310" y="4116"/>
                      <a:pt x="442" y="4116"/>
                    </a:cubicBezTo>
                    <a:cubicBezTo>
                      <a:pt x="448" y="4116"/>
                      <a:pt x="455" y="4116"/>
                      <a:pt x="462" y="4118"/>
                    </a:cubicBezTo>
                    <a:lnTo>
                      <a:pt x="293" y="3557"/>
                    </a:lnTo>
                    <a:lnTo>
                      <a:pt x="550" y="3712"/>
                    </a:lnTo>
                    <a:cubicBezTo>
                      <a:pt x="645" y="3960"/>
                      <a:pt x="348" y="3677"/>
                      <a:pt x="485" y="4090"/>
                    </a:cubicBezTo>
                    <a:cubicBezTo>
                      <a:pt x="606" y="3791"/>
                      <a:pt x="738" y="3494"/>
                      <a:pt x="886" y="3197"/>
                    </a:cubicBezTo>
                    <a:cubicBezTo>
                      <a:pt x="877" y="3118"/>
                      <a:pt x="863" y="3028"/>
                      <a:pt x="840" y="2924"/>
                    </a:cubicBezTo>
                    <a:lnTo>
                      <a:pt x="728" y="2903"/>
                    </a:lnTo>
                    <a:lnTo>
                      <a:pt x="1009" y="2365"/>
                    </a:lnTo>
                    <a:lnTo>
                      <a:pt x="974" y="2316"/>
                    </a:lnTo>
                    <a:cubicBezTo>
                      <a:pt x="1027" y="2230"/>
                      <a:pt x="1107" y="2209"/>
                      <a:pt x="1194" y="2209"/>
                    </a:cubicBezTo>
                    <a:cubicBezTo>
                      <a:pt x="1282" y="2209"/>
                      <a:pt x="1377" y="2230"/>
                      <a:pt x="1462" y="2230"/>
                    </a:cubicBezTo>
                    <a:cubicBezTo>
                      <a:pt x="1507" y="2230"/>
                      <a:pt x="1550" y="2224"/>
                      <a:pt x="1586" y="2205"/>
                    </a:cubicBezTo>
                    <a:lnTo>
                      <a:pt x="1653" y="2138"/>
                    </a:lnTo>
                    <a:cubicBezTo>
                      <a:pt x="1686" y="2080"/>
                      <a:pt x="1702" y="2013"/>
                      <a:pt x="1704" y="1945"/>
                    </a:cubicBezTo>
                    <a:cubicBezTo>
                      <a:pt x="1670" y="1874"/>
                      <a:pt x="1653" y="1816"/>
                      <a:pt x="1704" y="1795"/>
                    </a:cubicBezTo>
                    <a:cubicBezTo>
                      <a:pt x="1707" y="1846"/>
                      <a:pt x="1707" y="1894"/>
                      <a:pt x="1704" y="1945"/>
                    </a:cubicBezTo>
                    <a:cubicBezTo>
                      <a:pt x="1718" y="1973"/>
                      <a:pt x="1737" y="2006"/>
                      <a:pt x="1753" y="2040"/>
                    </a:cubicBezTo>
                    <a:cubicBezTo>
                      <a:pt x="2337" y="1475"/>
                      <a:pt x="2975" y="967"/>
                      <a:pt x="3659" y="529"/>
                    </a:cubicBezTo>
                    <a:lnTo>
                      <a:pt x="3626" y="404"/>
                    </a:lnTo>
                    <a:lnTo>
                      <a:pt x="3700" y="503"/>
                    </a:lnTo>
                    <a:cubicBezTo>
                      <a:pt x="3733" y="483"/>
                      <a:pt x="3765" y="464"/>
                      <a:pt x="3798" y="446"/>
                    </a:cubicBezTo>
                    <a:cubicBezTo>
                      <a:pt x="3712" y="306"/>
                      <a:pt x="3645" y="158"/>
                      <a:pt x="3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72" name="Google Shape;14472;p57"/>
              <p:cNvSpPr/>
              <p:nvPr/>
            </p:nvSpPr>
            <p:spPr>
              <a:xfrm>
                <a:off x="4828375" y="1921850"/>
                <a:ext cx="1725" cy="2100"/>
              </a:xfrm>
              <a:custGeom>
                <a:avLst/>
                <a:gdLst/>
                <a:ahLst/>
                <a:cxnLst/>
                <a:rect l="l" t="t" r="r" b="b"/>
                <a:pathLst>
                  <a:path w="69" h="84" extrusionOk="0">
                    <a:moveTo>
                      <a:pt x="24" y="0"/>
                    </a:moveTo>
                    <a:cubicBezTo>
                      <a:pt x="15" y="23"/>
                      <a:pt x="8" y="42"/>
                      <a:pt x="1" y="65"/>
                    </a:cubicBezTo>
                    <a:cubicBezTo>
                      <a:pt x="22" y="74"/>
                      <a:pt x="45" y="81"/>
                      <a:pt x="68" y="84"/>
                    </a:cubicBezTo>
                    <a:cubicBezTo>
                      <a:pt x="52" y="53"/>
                      <a:pt x="38" y="2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73" name="Google Shape;14473;p57"/>
              <p:cNvSpPr/>
              <p:nvPr/>
            </p:nvSpPr>
            <p:spPr>
              <a:xfrm>
                <a:off x="5123375" y="2218925"/>
                <a:ext cx="17300" cy="33275"/>
              </a:xfrm>
              <a:custGeom>
                <a:avLst/>
                <a:gdLst/>
                <a:ahLst/>
                <a:cxnLst/>
                <a:rect l="l" t="t" r="r" b="b"/>
                <a:pathLst>
                  <a:path w="692" h="1331" extrusionOk="0">
                    <a:moveTo>
                      <a:pt x="75" y="0"/>
                    </a:moveTo>
                    <a:cubicBezTo>
                      <a:pt x="63" y="183"/>
                      <a:pt x="68" y="469"/>
                      <a:pt x="1" y="538"/>
                    </a:cubicBezTo>
                    <a:cubicBezTo>
                      <a:pt x="96" y="605"/>
                      <a:pt x="184" y="668"/>
                      <a:pt x="267" y="728"/>
                    </a:cubicBezTo>
                    <a:cubicBezTo>
                      <a:pt x="280" y="733"/>
                      <a:pt x="293" y="735"/>
                      <a:pt x="306" y="735"/>
                    </a:cubicBezTo>
                    <a:cubicBezTo>
                      <a:pt x="318" y="735"/>
                      <a:pt x="331" y="733"/>
                      <a:pt x="344" y="728"/>
                    </a:cubicBezTo>
                    <a:lnTo>
                      <a:pt x="360" y="798"/>
                    </a:lnTo>
                    <a:cubicBezTo>
                      <a:pt x="434" y="849"/>
                      <a:pt x="504" y="900"/>
                      <a:pt x="569" y="946"/>
                    </a:cubicBezTo>
                    <a:cubicBezTo>
                      <a:pt x="518" y="965"/>
                      <a:pt x="464" y="983"/>
                      <a:pt x="413" y="1004"/>
                    </a:cubicBezTo>
                    <a:lnTo>
                      <a:pt x="444" y="1127"/>
                    </a:lnTo>
                    <a:cubicBezTo>
                      <a:pt x="511" y="1220"/>
                      <a:pt x="564" y="1287"/>
                      <a:pt x="604" y="1331"/>
                    </a:cubicBezTo>
                    <a:cubicBezTo>
                      <a:pt x="631" y="1319"/>
                      <a:pt x="664" y="1308"/>
                      <a:pt x="692" y="1296"/>
                    </a:cubicBezTo>
                    <a:cubicBezTo>
                      <a:pt x="634" y="1064"/>
                      <a:pt x="437" y="547"/>
                      <a:pt x="525" y="339"/>
                    </a:cubicBezTo>
                    <a:lnTo>
                      <a:pt x="358" y="211"/>
                    </a:lnTo>
                    <a:lnTo>
                      <a:pt x="358" y="353"/>
                    </a:lnTo>
                    <a:cubicBezTo>
                      <a:pt x="330" y="279"/>
                      <a:pt x="309" y="214"/>
                      <a:pt x="286" y="158"/>
                    </a:cubicBezTo>
                    <a:cubicBezTo>
                      <a:pt x="221" y="107"/>
                      <a:pt x="149" y="56"/>
                      <a:pt x="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74" name="Google Shape;14474;p57"/>
              <p:cNvSpPr/>
              <p:nvPr/>
            </p:nvSpPr>
            <p:spPr>
              <a:xfrm>
                <a:off x="5140075" y="2022800"/>
                <a:ext cx="151400" cy="229300"/>
              </a:xfrm>
              <a:custGeom>
                <a:avLst/>
                <a:gdLst/>
                <a:ahLst/>
                <a:cxnLst/>
                <a:rect l="l" t="t" r="r" b="b"/>
                <a:pathLst>
                  <a:path w="6056" h="9172" extrusionOk="0">
                    <a:moveTo>
                      <a:pt x="504" y="8450"/>
                    </a:moveTo>
                    <a:lnTo>
                      <a:pt x="765" y="8478"/>
                    </a:lnTo>
                    <a:cubicBezTo>
                      <a:pt x="830" y="8761"/>
                      <a:pt x="541" y="8436"/>
                      <a:pt x="749" y="8916"/>
                    </a:cubicBezTo>
                    <a:cubicBezTo>
                      <a:pt x="643" y="8770"/>
                      <a:pt x="536" y="8624"/>
                      <a:pt x="504" y="8450"/>
                    </a:cubicBezTo>
                    <a:close/>
                    <a:moveTo>
                      <a:pt x="1677" y="0"/>
                    </a:moveTo>
                    <a:lnTo>
                      <a:pt x="1677" y="0"/>
                    </a:lnTo>
                    <a:cubicBezTo>
                      <a:pt x="1537" y="193"/>
                      <a:pt x="1470" y="123"/>
                      <a:pt x="1391" y="327"/>
                    </a:cubicBezTo>
                    <a:cubicBezTo>
                      <a:pt x="1312" y="198"/>
                      <a:pt x="1255" y="168"/>
                      <a:pt x="1206" y="168"/>
                    </a:cubicBezTo>
                    <a:cubicBezTo>
                      <a:pt x="1191" y="168"/>
                      <a:pt x="1176" y="171"/>
                      <a:pt x="1162" y="174"/>
                    </a:cubicBezTo>
                    <a:cubicBezTo>
                      <a:pt x="819" y="3946"/>
                      <a:pt x="497" y="7787"/>
                      <a:pt x="457" y="8555"/>
                    </a:cubicBezTo>
                    <a:lnTo>
                      <a:pt x="369" y="8596"/>
                    </a:lnTo>
                    <a:cubicBezTo>
                      <a:pt x="293" y="8527"/>
                      <a:pt x="165" y="8423"/>
                      <a:pt x="0" y="8295"/>
                    </a:cubicBezTo>
                    <a:lnTo>
                      <a:pt x="0" y="8295"/>
                    </a:lnTo>
                    <a:cubicBezTo>
                      <a:pt x="100" y="8571"/>
                      <a:pt x="109" y="8884"/>
                      <a:pt x="216" y="9060"/>
                    </a:cubicBezTo>
                    <a:cubicBezTo>
                      <a:pt x="230" y="9053"/>
                      <a:pt x="244" y="9048"/>
                      <a:pt x="258" y="9042"/>
                    </a:cubicBezTo>
                    <a:lnTo>
                      <a:pt x="313" y="9081"/>
                    </a:lnTo>
                    <a:cubicBezTo>
                      <a:pt x="293" y="9086"/>
                      <a:pt x="269" y="9093"/>
                      <a:pt x="244" y="9099"/>
                    </a:cubicBezTo>
                    <a:cubicBezTo>
                      <a:pt x="246" y="9104"/>
                      <a:pt x="248" y="9106"/>
                      <a:pt x="251" y="9109"/>
                    </a:cubicBezTo>
                    <a:cubicBezTo>
                      <a:pt x="279" y="9111"/>
                      <a:pt x="316" y="9113"/>
                      <a:pt x="362" y="9113"/>
                    </a:cubicBezTo>
                    <a:lnTo>
                      <a:pt x="443" y="9171"/>
                    </a:lnTo>
                    <a:cubicBezTo>
                      <a:pt x="473" y="9061"/>
                      <a:pt x="462" y="8850"/>
                      <a:pt x="512" y="8850"/>
                    </a:cubicBezTo>
                    <a:cubicBezTo>
                      <a:pt x="536" y="8850"/>
                      <a:pt x="572" y="8897"/>
                      <a:pt x="633" y="9023"/>
                    </a:cubicBezTo>
                    <a:cubicBezTo>
                      <a:pt x="633" y="9044"/>
                      <a:pt x="633" y="9062"/>
                      <a:pt x="631" y="9083"/>
                    </a:cubicBezTo>
                    <a:cubicBezTo>
                      <a:pt x="765" y="9051"/>
                      <a:pt x="888" y="8986"/>
                      <a:pt x="993" y="8895"/>
                    </a:cubicBezTo>
                    <a:cubicBezTo>
                      <a:pt x="974" y="8895"/>
                      <a:pt x="965" y="8831"/>
                      <a:pt x="963" y="8705"/>
                    </a:cubicBezTo>
                    <a:cubicBezTo>
                      <a:pt x="2518" y="7903"/>
                      <a:pt x="3874" y="6767"/>
                      <a:pt x="4938" y="5379"/>
                    </a:cubicBezTo>
                    <a:cubicBezTo>
                      <a:pt x="5386" y="4739"/>
                      <a:pt x="5761" y="4048"/>
                      <a:pt x="6056" y="3325"/>
                    </a:cubicBezTo>
                    <a:cubicBezTo>
                      <a:pt x="5949" y="3167"/>
                      <a:pt x="5838" y="2970"/>
                      <a:pt x="5720" y="2854"/>
                    </a:cubicBezTo>
                    <a:cubicBezTo>
                      <a:pt x="5680" y="2963"/>
                      <a:pt x="5641" y="3072"/>
                      <a:pt x="5597" y="3181"/>
                    </a:cubicBezTo>
                    <a:cubicBezTo>
                      <a:pt x="5590" y="3292"/>
                      <a:pt x="5557" y="3367"/>
                      <a:pt x="5553" y="3482"/>
                    </a:cubicBezTo>
                    <a:lnTo>
                      <a:pt x="5516" y="3390"/>
                    </a:lnTo>
                    <a:cubicBezTo>
                      <a:pt x="5258" y="3999"/>
                      <a:pt x="4943" y="4586"/>
                      <a:pt x="4579" y="5140"/>
                    </a:cubicBezTo>
                    <a:cubicBezTo>
                      <a:pt x="3635" y="6457"/>
                      <a:pt x="2402" y="7539"/>
                      <a:pt x="972" y="8304"/>
                    </a:cubicBezTo>
                    <a:cubicBezTo>
                      <a:pt x="1030" y="6939"/>
                      <a:pt x="1357" y="3424"/>
                      <a:pt x="16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75" name="Google Shape;14475;p57"/>
              <p:cNvSpPr/>
              <p:nvPr/>
            </p:nvSpPr>
            <p:spPr>
              <a:xfrm>
                <a:off x="4837600" y="1924150"/>
                <a:ext cx="1475" cy="3050"/>
              </a:xfrm>
              <a:custGeom>
                <a:avLst/>
                <a:gdLst/>
                <a:ahLst/>
                <a:cxnLst/>
                <a:rect l="l" t="t" r="r" b="b"/>
                <a:pathLst>
                  <a:path w="59" h="122" extrusionOk="0">
                    <a:moveTo>
                      <a:pt x="13" y="1"/>
                    </a:moveTo>
                    <a:cubicBezTo>
                      <a:pt x="9" y="1"/>
                      <a:pt x="5" y="2"/>
                      <a:pt x="1" y="3"/>
                    </a:cubicBezTo>
                    <a:cubicBezTo>
                      <a:pt x="10" y="43"/>
                      <a:pt x="19" y="82"/>
                      <a:pt x="24" y="121"/>
                    </a:cubicBezTo>
                    <a:cubicBezTo>
                      <a:pt x="35" y="89"/>
                      <a:pt x="45" y="59"/>
                      <a:pt x="59" y="26"/>
                    </a:cubicBezTo>
                    <a:cubicBezTo>
                      <a:pt x="42" y="10"/>
                      <a:pt x="27"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76" name="Google Shape;14476;p57"/>
              <p:cNvSpPr/>
              <p:nvPr/>
            </p:nvSpPr>
            <p:spPr>
              <a:xfrm>
                <a:off x="5046350" y="2175450"/>
                <a:ext cx="6000" cy="5775"/>
              </a:xfrm>
              <a:custGeom>
                <a:avLst/>
                <a:gdLst/>
                <a:ahLst/>
                <a:cxnLst/>
                <a:rect l="l" t="t" r="r" b="b"/>
                <a:pathLst>
                  <a:path w="240" h="231" extrusionOk="0">
                    <a:moveTo>
                      <a:pt x="61" y="0"/>
                    </a:moveTo>
                    <a:cubicBezTo>
                      <a:pt x="38" y="0"/>
                      <a:pt x="18" y="18"/>
                      <a:pt x="1" y="59"/>
                    </a:cubicBezTo>
                    <a:lnTo>
                      <a:pt x="240" y="230"/>
                    </a:lnTo>
                    <a:cubicBezTo>
                      <a:pt x="175" y="97"/>
                      <a:pt x="112"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77" name="Google Shape;14477;p57"/>
              <p:cNvSpPr/>
              <p:nvPr/>
            </p:nvSpPr>
            <p:spPr>
              <a:xfrm>
                <a:off x="5039050" y="2160000"/>
                <a:ext cx="6700" cy="16525"/>
              </a:xfrm>
              <a:custGeom>
                <a:avLst/>
                <a:gdLst/>
                <a:ahLst/>
                <a:cxnLst/>
                <a:rect l="l" t="t" r="r" b="b"/>
                <a:pathLst>
                  <a:path w="268" h="661" extrusionOk="0">
                    <a:moveTo>
                      <a:pt x="103" y="1"/>
                    </a:moveTo>
                    <a:cubicBezTo>
                      <a:pt x="71" y="1"/>
                      <a:pt x="51" y="77"/>
                      <a:pt x="14" y="77"/>
                    </a:cubicBezTo>
                    <a:cubicBezTo>
                      <a:pt x="10" y="77"/>
                      <a:pt x="5" y="76"/>
                      <a:pt x="1" y="74"/>
                    </a:cubicBezTo>
                    <a:lnTo>
                      <a:pt x="1" y="74"/>
                    </a:lnTo>
                    <a:cubicBezTo>
                      <a:pt x="52" y="276"/>
                      <a:pt x="93" y="431"/>
                      <a:pt x="124" y="554"/>
                    </a:cubicBezTo>
                    <a:lnTo>
                      <a:pt x="267" y="660"/>
                    </a:lnTo>
                    <a:lnTo>
                      <a:pt x="184" y="127"/>
                    </a:lnTo>
                    <a:cubicBezTo>
                      <a:pt x="147" y="30"/>
                      <a:pt x="122" y="1"/>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78" name="Google Shape;14478;p57"/>
              <p:cNvSpPr/>
              <p:nvPr/>
            </p:nvSpPr>
            <p:spPr>
              <a:xfrm>
                <a:off x="5019925" y="2144575"/>
                <a:ext cx="11400" cy="9700"/>
              </a:xfrm>
              <a:custGeom>
                <a:avLst/>
                <a:gdLst/>
                <a:ahLst/>
                <a:cxnLst/>
                <a:rect l="l" t="t" r="r" b="b"/>
                <a:pathLst>
                  <a:path w="456" h="388" extrusionOk="0">
                    <a:moveTo>
                      <a:pt x="36" y="0"/>
                    </a:moveTo>
                    <a:lnTo>
                      <a:pt x="1" y="46"/>
                    </a:lnTo>
                    <a:lnTo>
                      <a:pt x="251" y="387"/>
                    </a:lnTo>
                    <a:cubicBezTo>
                      <a:pt x="286" y="339"/>
                      <a:pt x="365" y="320"/>
                      <a:pt x="455" y="294"/>
                    </a:cubicBez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79" name="Google Shape;14479;p57"/>
              <p:cNvSpPr/>
              <p:nvPr/>
            </p:nvSpPr>
            <p:spPr>
              <a:xfrm>
                <a:off x="4987250" y="2125575"/>
                <a:ext cx="51600" cy="45625"/>
              </a:xfrm>
              <a:custGeom>
                <a:avLst/>
                <a:gdLst/>
                <a:ahLst/>
                <a:cxnLst/>
                <a:rect l="l" t="t" r="r" b="b"/>
                <a:pathLst>
                  <a:path w="2064" h="1825" extrusionOk="0">
                    <a:moveTo>
                      <a:pt x="169" y="1"/>
                    </a:moveTo>
                    <a:cubicBezTo>
                      <a:pt x="65" y="1"/>
                      <a:pt x="150" y="350"/>
                      <a:pt x="4" y="350"/>
                    </a:cubicBezTo>
                    <a:cubicBezTo>
                      <a:pt x="3" y="350"/>
                      <a:pt x="1" y="350"/>
                      <a:pt x="0" y="350"/>
                    </a:cubicBezTo>
                    <a:lnTo>
                      <a:pt x="0" y="350"/>
                    </a:lnTo>
                    <a:cubicBezTo>
                      <a:pt x="645" y="813"/>
                      <a:pt x="1289" y="1277"/>
                      <a:pt x="1910" y="1724"/>
                    </a:cubicBezTo>
                    <a:cubicBezTo>
                      <a:pt x="1911" y="1724"/>
                      <a:pt x="1912" y="1724"/>
                      <a:pt x="1913" y="1724"/>
                    </a:cubicBezTo>
                    <a:cubicBezTo>
                      <a:pt x="1922" y="1724"/>
                      <a:pt x="1935" y="1737"/>
                      <a:pt x="1950" y="1755"/>
                    </a:cubicBezTo>
                    <a:lnTo>
                      <a:pt x="2047" y="1824"/>
                    </a:lnTo>
                    <a:cubicBezTo>
                      <a:pt x="2059" y="1806"/>
                      <a:pt x="2063" y="1785"/>
                      <a:pt x="2061" y="1764"/>
                    </a:cubicBezTo>
                    <a:cubicBezTo>
                      <a:pt x="1957" y="1553"/>
                      <a:pt x="1853" y="1349"/>
                      <a:pt x="1778" y="1249"/>
                    </a:cubicBezTo>
                    <a:lnTo>
                      <a:pt x="1776" y="1312"/>
                    </a:lnTo>
                    <a:cubicBezTo>
                      <a:pt x="1586" y="1275"/>
                      <a:pt x="1428" y="1092"/>
                      <a:pt x="1254" y="700"/>
                    </a:cubicBezTo>
                    <a:lnTo>
                      <a:pt x="1018" y="533"/>
                    </a:lnTo>
                    <a:lnTo>
                      <a:pt x="930" y="883"/>
                    </a:lnTo>
                    <a:cubicBezTo>
                      <a:pt x="926" y="884"/>
                      <a:pt x="922" y="885"/>
                      <a:pt x="918" y="885"/>
                    </a:cubicBezTo>
                    <a:cubicBezTo>
                      <a:pt x="845" y="885"/>
                      <a:pt x="750" y="628"/>
                      <a:pt x="724" y="405"/>
                    </a:cubicBezTo>
                    <a:cubicBezTo>
                      <a:pt x="699" y="453"/>
                      <a:pt x="670" y="470"/>
                      <a:pt x="639" y="470"/>
                    </a:cubicBezTo>
                    <a:cubicBezTo>
                      <a:pt x="558" y="470"/>
                      <a:pt x="461" y="351"/>
                      <a:pt x="377" y="351"/>
                    </a:cubicBezTo>
                    <a:cubicBezTo>
                      <a:pt x="338" y="351"/>
                      <a:pt x="302" y="376"/>
                      <a:pt x="272" y="449"/>
                    </a:cubicBezTo>
                    <a:lnTo>
                      <a:pt x="285" y="74"/>
                    </a:lnTo>
                    <a:cubicBezTo>
                      <a:pt x="231" y="22"/>
                      <a:pt x="194" y="1"/>
                      <a:pt x="1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80" name="Google Shape;14480;p57"/>
              <p:cNvSpPr/>
              <p:nvPr/>
            </p:nvSpPr>
            <p:spPr>
              <a:xfrm>
                <a:off x="4806550" y="1935050"/>
                <a:ext cx="289800" cy="335875"/>
              </a:xfrm>
              <a:custGeom>
                <a:avLst/>
                <a:gdLst/>
                <a:ahLst/>
                <a:cxnLst/>
                <a:rect l="l" t="t" r="r" b="b"/>
                <a:pathLst>
                  <a:path w="11592" h="13435" extrusionOk="0">
                    <a:moveTo>
                      <a:pt x="1119" y="3179"/>
                    </a:moveTo>
                    <a:lnTo>
                      <a:pt x="1119" y="3179"/>
                    </a:lnTo>
                    <a:cubicBezTo>
                      <a:pt x="1119" y="3179"/>
                      <a:pt x="1119" y="3179"/>
                      <a:pt x="1120" y="3179"/>
                    </a:cubicBezTo>
                    <a:cubicBezTo>
                      <a:pt x="1119" y="3179"/>
                      <a:pt x="1119" y="3179"/>
                      <a:pt x="1119" y="3179"/>
                    </a:cubicBezTo>
                    <a:close/>
                    <a:moveTo>
                      <a:pt x="561" y="2912"/>
                    </a:moveTo>
                    <a:lnTo>
                      <a:pt x="846" y="3364"/>
                    </a:lnTo>
                    <a:lnTo>
                      <a:pt x="628" y="3135"/>
                    </a:lnTo>
                    <a:lnTo>
                      <a:pt x="561" y="2912"/>
                    </a:lnTo>
                    <a:close/>
                    <a:moveTo>
                      <a:pt x="2753" y="9315"/>
                    </a:moveTo>
                    <a:cubicBezTo>
                      <a:pt x="2771" y="9315"/>
                      <a:pt x="2806" y="9380"/>
                      <a:pt x="2877" y="9478"/>
                    </a:cubicBezTo>
                    <a:lnTo>
                      <a:pt x="2726" y="9533"/>
                    </a:lnTo>
                    <a:cubicBezTo>
                      <a:pt x="2732" y="9378"/>
                      <a:pt x="2734" y="9315"/>
                      <a:pt x="2753" y="9315"/>
                    </a:cubicBezTo>
                    <a:close/>
                    <a:moveTo>
                      <a:pt x="737" y="1"/>
                    </a:moveTo>
                    <a:lnTo>
                      <a:pt x="737" y="1"/>
                    </a:lnTo>
                    <a:cubicBezTo>
                      <a:pt x="767" y="237"/>
                      <a:pt x="758" y="488"/>
                      <a:pt x="897" y="810"/>
                    </a:cubicBezTo>
                    <a:cubicBezTo>
                      <a:pt x="810" y="626"/>
                      <a:pt x="693" y="517"/>
                      <a:pt x="609" y="517"/>
                    </a:cubicBezTo>
                    <a:cubicBezTo>
                      <a:pt x="594" y="517"/>
                      <a:pt x="580" y="520"/>
                      <a:pt x="568" y="527"/>
                    </a:cubicBezTo>
                    <a:cubicBezTo>
                      <a:pt x="547" y="610"/>
                      <a:pt x="524" y="694"/>
                      <a:pt x="505" y="777"/>
                    </a:cubicBezTo>
                    <a:cubicBezTo>
                      <a:pt x="508" y="812"/>
                      <a:pt x="512" y="849"/>
                      <a:pt x="519" y="889"/>
                    </a:cubicBezTo>
                    <a:cubicBezTo>
                      <a:pt x="542" y="880"/>
                      <a:pt x="567" y="847"/>
                      <a:pt x="600" y="847"/>
                    </a:cubicBezTo>
                    <a:cubicBezTo>
                      <a:pt x="620" y="847"/>
                      <a:pt x="643" y="859"/>
                      <a:pt x="670" y="896"/>
                    </a:cubicBezTo>
                    <a:cubicBezTo>
                      <a:pt x="659" y="886"/>
                      <a:pt x="649" y="881"/>
                      <a:pt x="640" y="881"/>
                    </a:cubicBezTo>
                    <a:cubicBezTo>
                      <a:pt x="554" y="881"/>
                      <a:pt x="525" y="1270"/>
                      <a:pt x="424" y="1270"/>
                    </a:cubicBezTo>
                    <a:cubicBezTo>
                      <a:pt x="417" y="1270"/>
                      <a:pt x="409" y="1268"/>
                      <a:pt x="401" y="1264"/>
                    </a:cubicBezTo>
                    <a:cubicBezTo>
                      <a:pt x="371" y="1419"/>
                      <a:pt x="345" y="1575"/>
                      <a:pt x="322" y="1730"/>
                    </a:cubicBezTo>
                    <a:cubicBezTo>
                      <a:pt x="342" y="1679"/>
                      <a:pt x="356" y="1620"/>
                      <a:pt x="380" y="1620"/>
                    </a:cubicBezTo>
                    <a:cubicBezTo>
                      <a:pt x="406" y="1620"/>
                      <a:pt x="446" y="1695"/>
                      <a:pt x="519" y="1941"/>
                    </a:cubicBezTo>
                    <a:lnTo>
                      <a:pt x="311" y="1807"/>
                    </a:lnTo>
                    <a:cubicBezTo>
                      <a:pt x="281" y="2022"/>
                      <a:pt x="257" y="2235"/>
                      <a:pt x="241" y="2451"/>
                    </a:cubicBezTo>
                    <a:cubicBezTo>
                      <a:pt x="250" y="2474"/>
                      <a:pt x="262" y="2500"/>
                      <a:pt x="274" y="2525"/>
                    </a:cubicBezTo>
                    <a:lnTo>
                      <a:pt x="239" y="2456"/>
                    </a:lnTo>
                    <a:cubicBezTo>
                      <a:pt x="236" y="2486"/>
                      <a:pt x="234" y="2518"/>
                      <a:pt x="232" y="2548"/>
                    </a:cubicBezTo>
                    <a:cubicBezTo>
                      <a:pt x="199" y="2556"/>
                      <a:pt x="173" y="2560"/>
                      <a:pt x="156" y="2560"/>
                    </a:cubicBezTo>
                    <a:cubicBezTo>
                      <a:pt x="141" y="2560"/>
                      <a:pt x="132" y="2557"/>
                      <a:pt x="130" y="2551"/>
                    </a:cubicBezTo>
                    <a:lnTo>
                      <a:pt x="130" y="2551"/>
                    </a:lnTo>
                    <a:cubicBezTo>
                      <a:pt x="146" y="2641"/>
                      <a:pt x="176" y="2727"/>
                      <a:pt x="216" y="2808"/>
                    </a:cubicBezTo>
                    <a:cubicBezTo>
                      <a:pt x="216" y="2817"/>
                      <a:pt x="216" y="2824"/>
                      <a:pt x="216" y="2831"/>
                    </a:cubicBezTo>
                    <a:cubicBezTo>
                      <a:pt x="199" y="2813"/>
                      <a:pt x="169" y="2780"/>
                      <a:pt x="123" y="2729"/>
                    </a:cubicBezTo>
                    <a:lnTo>
                      <a:pt x="123" y="2729"/>
                    </a:lnTo>
                    <a:cubicBezTo>
                      <a:pt x="0" y="2905"/>
                      <a:pt x="83" y="2947"/>
                      <a:pt x="211" y="3005"/>
                    </a:cubicBezTo>
                    <a:cubicBezTo>
                      <a:pt x="204" y="3235"/>
                      <a:pt x="206" y="3462"/>
                      <a:pt x="213" y="3689"/>
                    </a:cubicBezTo>
                    <a:lnTo>
                      <a:pt x="591" y="4204"/>
                    </a:lnTo>
                    <a:cubicBezTo>
                      <a:pt x="420" y="3770"/>
                      <a:pt x="176" y="3179"/>
                      <a:pt x="225" y="2915"/>
                    </a:cubicBezTo>
                    <a:lnTo>
                      <a:pt x="225" y="2915"/>
                    </a:lnTo>
                    <a:cubicBezTo>
                      <a:pt x="556" y="3102"/>
                      <a:pt x="561" y="3965"/>
                      <a:pt x="672" y="4048"/>
                    </a:cubicBezTo>
                    <a:cubicBezTo>
                      <a:pt x="874" y="5064"/>
                      <a:pt x="505" y="4816"/>
                      <a:pt x="336" y="4948"/>
                    </a:cubicBezTo>
                    <a:cubicBezTo>
                      <a:pt x="742" y="7502"/>
                      <a:pt x="2103" y="9881"/>
                      <a:pt x="4340" y="11749"/>
                    </a:cubicBezTo>
                    <a:cubicBezTo>
                      <a:pt x="5909" y="12915"/>
                      <a:pt x="7695" y="13435"/>
                      <a:pt x="9493" y="13435"/>
                    </a:cubicBezTo>
                    <a:cubicBezTo>
                      <a:pt x="10110" y="13435"/>
                      <a:pt x="10728" y="13373"/>
                      <a:pt x="11338" y="13256"/>
                    </a:cubicBezTo>
                    <a:lnTo>
                      <a:pt x="11290" y="13219"/>
                    </a:lnTo>
                    <a:lnTo>
                      <a:pt x="11350" y="13252"/>
                    </a:lnTo>
                    <a:cubicBezTo>
                      <a:pt x="11431" y="13235"/>
                      <a:pt x="11510" y="13222"/>
                      <a:pt x="11591" y="13203"/>
                    </a:cubicBezTo>
                    <a:cubicBezTo>
                      <a:pt x="11519" y="12902"/>
                      <a:pt x="11373" y="13122"/>
                      <a:pt x="11192" y="12825"/>
                    </a:cubicBezTo>
                    <a:lnTo>
                      <a:pt x="11190" y="12825"/>
                    </a:lnTo>
                    <a:cubicBezTo>
                      <a:pt x="11197" y="13040"/>
                      <a:pt x="11146" y="13104"/>
                      <a:pt x="11070" y="13104"/>
                    </a:cubicBezTo>
                    <a:cubicBezTo>
                      <a:pt x="10954" y="13104"/>
                      <a:pt x="10782" y="12957"/>
                      <a:pt x="10668" y="12957"/>
                    </a:cubicBezTo>
                    <a:cubicBezTo>
                      <a:pt x="10666" y="12957"/>
                      <a:pt x="10664" y="12957"/>
                      <a:pt x="10662" y="12957"/>
                    </a:cubicBezTo>
                    <a:cubicBezTo>
                      <a:pt x="10627" y="13132"/>
                      <a:pt x="10590" y="13202"/>
                      <a:pt x="10551" y="13202"/>
                    </a:cubicBezTo>
                    <a:cubicBezTo>
                      <a:pt x="10496" y="13202"/>
                      <a:pt x="10436" y="13069"/>
                      <a:pt x="10372" y="12895"/>
                    </a:cubicBezTo>
                    <a:cubicBezTo>
                      <a:pt x="10285" y="12897"/>
                      <a:pt x="10199" y="12898"/>
                      <a:pt x="10114" y="12898"/>
                    </a:cubicBezTo>
                    <a:cubicBezTo>
                      <a:pt x="10008" y="12898"/>
                      <a:pt x="9904" y="12896"/>
                      <a:pt x="9799" y="12892"/>
                    </a:cubicBezTo>
                    <a:lnTo>
                      <a:pt x="9799" y="12904"/>
                    </a:lnTo>
                    <a:lnTo>
                      <a:pt x="9795" y="12892"/>
                    </a:lnTo>
                    <a:cubicBezTo>
                      <a:pt x="9621" y="12885"/>
                      <a:pt x="9447" y="12874"/>
                      <a:pt x="9278" y="12855"/>
                    </a:cubicBezTo>
                    <a:lnTo>
                      <a:pt x="9229" y="13177"/>
                    </a:lnTo>
                    <a:lnTo>
                      <a:pt x="9236" y="12992"/>
                    </a:lnTo>
                    <a:cubicBezTo>
                      <a:pt x="9213" y="12936"/>
                      <a:pt x="9189" y="12888"/>
                      <a:pt x="9166" y="12844"/>
                    </a:cubicBezTo>
                    <a:cubicBezTo>
                      <a:pt x="7729" y="12672"/>
                      <a:pt x="6331" y="12102"/>
                      <a:pt x="5109" y="11061"/>
                    </a:cubicBezTo>
                    <a:cubicBezTo>
                      <a:pt x="4625" y="10743"/>
                      <a:pt x="4164" y="10386"/>
                      <a:pt x="3735" y="9997"/>
                    </a:cubicBezTo>
                    <a:cubicBezTo>
                      <a:pt x="3519" y="9950"/>
                      <a:pt x="3283" y="9899"/>
                      <a:pt x="3130" y="9691"/>
                    </a:cubicBezTo>
                    <a:lnTo>
                      <a:pt x="3130" y="9691"/>
                    </a:lnTo>
                    <a:cubicBezTo>
                      <a:pt x="3199" y="9851"/>
                      <a:pt x="3195" y="9978"/>
                      <a:pt x="3227" y="10152"/>
                    </a:cubicBezTo>
                    <a:cubicBezTo>
                      <a:pt x="3014" y="10015"/>
                      <a:pt x="2963" y="9570"/>
                      <a:pt x="2909" y="9151"/>
                    </a:cubicBezTo>
                    <a:cubicBezTo>
                      <a:pt x="2172" y="8307"/>
                      <a:pt x="1593" y="7336"/>
                      <a:pt x="1203" y="6285"/>
                    </a:cubicBezTo>
                    <a:lnTo>
                      <a:pt x="1189" y="6269"/>
                    </a:lnTo>
                    <a:lnTo>
                      <a:pt x="1189" y="6251"/>
                    </a:lnTo>
                    <a:cubicBezTo>
                      <a:pt x="853" y="5330"/>
                      <a:pt x="670" y="4359"/>
                      <a:pt x="644" y="3378"/>
                    </a:cubicBezTo>
                    <a:lnTo>
                      <a:pt x="644" y="3378"/>
                    </a:lnTo>
                    <a:cubicBezTo>
                      <a:pt x="1018" y="3575"/>
                      <a:pt x="2307" y="4468"/>
                      <a:pt x="3946" y="5627"/>
                    </a:cubicBezTo>
                    <a:cubicBezTo>
                      <a:pt x="3952" y="5562"/>
                      <a:pt x="3957" y="5496"/>
                      <a:pt x="3955" y="5429"/>
                    </a:cubicBezTo>
                    <a:lnTo>
                      <a:pt x="3955" y="5429"/>
                    </a:lnTo>
                    <a:cubicBezTo>
                      <a:pt x="3958" y="5517"/>
                      <a:pt x="3981" y="5606"/>
                      <a:pt x="4024" y="5683"/>
                    </a:cubicBezTo>
                    <a:cubicBezTo>
                      <a:pt x="4094" y="5731"/>
                      <a:pt x="4166" y="5782"/>
                      <a:pt x="4238" y="5833"/>
                    </a:cubicBezTo>
                    <a:cubicBezTo>
                      <a:pt x="4166" y="5615"/>
                      <a:pt x="4303" y="5708"/>
                      <a:pt x="4203" y="5340"/>
                    </a:cubicBezTo>
                    <a:cubicBezTo>
                      <a:pt x="2405" y="4094"/>
                      <a:pt x="1084" y="3178"/>
                      <a:pt x="1116" y="3178"/>
                    </a:cubicBezTo>
                    <a:lnTo>
                      <a:pt x="1116" y="3178"/>
                    </a:lnTo>
                    <a:cubicBezTo>
                      <a:pt x="1117" y="3178"/>
                      <a:pt x="1118" y="3178"/>
                      <a:pt x="1119" y="3179"/>
                    </a:cubicBezTo>
                    <a:lnTo>
                      <a:pt x="1119" y="3179"/>
                    </a:lnTo>
                    <a:cubicBezTo>
                      <a:pt x="1101" y="3169"/>
                      <a:pt x="1238" y="3084"/>
                      <a:pt x="1500" y="2940"/>
                    </a:cubicBezTo>
                    <a:cubicBezTo>
                      <a:pt x="1512" y="2807"/>
                      <a:pt x="1513" y="2665"/>
                      <a:pt x="1576" y="2665"/>
                    </a:cubicBezTo>
                    <a:cubicBezTo>
                      <a:pt x="1610" y="2665"/>
                      <a:pt x="1661" y="2705"/>
                      <a:pt x="1741" y="2810"/>
                    </a:cubicBezTo>
                    <a:cubicBezTo>
                      <a:pt x="1980" y="2683"/>
                      <a:pt x="2281" y="2525"/>
                      <a:pt x="2631" y="2347"/>
                    </a:cubicBezTo>
                    <a:cubicBezTo>
                      <a:pt x="2627" y="2266"/>
                      <a:pt x="2622" y="2190"/>
                      <a:pt x="2642" y="2190"/>
                    </a:cubicBezTo>
                    <a:cubicBezTo>
                      <a:pt x="2654" y="2190"/>
                      <a:pt x="2677" y="2221"/>
                      <a:pt x="2717" y="2300"/>
                    </a:cubicBezTo>
                    <a:lnTo>
                      <a:pt x="2833" y="2242"/>
                    </a:lnTo>
                    <a:cubicBezTo>
                      <a:pt x="2754" y="2092"/>
                      <a:pt x="2685" y="1936"/>
                      <a:pt x="2624" y="1776"/>
                    </a:cubicBezTo>
                    <a:cubicBezTo>
                      <a:pt x="2603" y="1769"/>
                      <a:pt x="2583" y="1766"/>
                      <a:pt x="2564" y="1766"/>
                    </a:cubicBezTo>
                    <a:cubicBezTo>
                      <a:pt x="2417" y="1766"/>
                      <a:pt x="2326" y="1962"/>
                      <a:pt x="2221" y="1962"/>
                    </a:cubicBezTo>
                    <a:cubicBezTo>
                      <a:pt x="2173" y="1962"/>
                      <a:pt x="2122" y="1920"/>
                      <a:pt x="2061" y="1800"/>
                    </a:cubicBezTo>
                    <a:lnTo>
                      <a:pt x="2214" y="1744"/>
                    </a:lnTo>
                    <a:cubicBezTo>
                      <a:pt x="2212" y="1737"/>
                      <a:pt x="2207" y="1732"/>
                      <a:pt x="2205" y="1725"/>
                    </a:cubicBezTo>
                    <a:cubicBezTo>
                      <a:pt x="1560" y="2018"/>
                      <a:pt x="1029" y="2249"/>
                      <a:pt x="668" y="2395"/>
                    </a:cubicBezTo>
                    <a:cubicBezTo>
                      <a:pt x="728" y="1623"/>
                      <a:pt x="876" y="863"/>
                      <a:pt x="1110" y="128"/>
                    </a:cubicBezTo>
                    <a:cubicBezTo>
                      <a:pt x="988" y="105"/>
                      <a:pt x="913" y="63"/>
                      <a:pt x="7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81" name="Google Shape;14481;p57"/>
              <p:cNvSpPr/>
              <p:nvPr/>
            </p:nvSpPr>
            <p:spPr>
              <a:xfrm>
                <a:off x="4811925" y="2028375"/>
                <a:ext cx="3050" cy="6400"/>
              </a:xfrm>
              <a:custGeom>
                <a:avLst/>
                <a:gdLst/>
                <a:ahLst/>
                <a:cxnLst/>
                <a:rect l="l" t="t" r="r" b="b"/>
                <a:pathLst>
                  <a:path w="122" h="256" extrusionOk="0">
                    <a:moveTo>
                      <a:pt x="1" y="0"/>
                    </a:moveTo>
                    <a:cubicBezTo>
                      <a:pt x="3" y="65"/>
                      <a:pt x="5" y="132"/>
                      <a:pt x="10" y="197"/>
                    </a:cubicBezTo>
                    <a:cubicBezTo>
                      <a:pt x="40" y="230"/>
                      <a:pt x="79" y="248"/>
                      <a:pt x="121" y="25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82" name="Google Shape;14482;p57"/>
              <p:cNvSpPr/>
              <p:nvPr/>
            </p:nvSpPr>
            <p:spPr>
              <a:xfrm>
                <a:off x="4873350" y="1772825"/>
                <a:ext cx="438350" cy="300900"/>
              </a:xfrm>
              <a:custGeom>
                <a:avLst/>
                <a:gdLst/>
                <a:ahLst/>
                <a:cxnLst/>
                <a:rect l="l" t="t" r="r" b="b"/>
                <a:pathLst>
                  <a:path w="17534" h="12036" extrusionOk="0">
                    <a:moveTo>
                      <a:pt x="16370" y="6538"/>
                    </a:moveTo>
                    <a:cubicBezTo>
                      <a:pt x="16404" y="6538"/>
                      <a:pt x="16475" y="6629"/>
                      <a:pt x="16535" y="6745"/>
                    </a:cubicBezTo>
                    <a:lnTo>
                      <a:pt x="16384" y="6740"/>
                    </a:lnTo>
                    <a:cubicBezTo>
                      <a:pt x="16340" y="6594"/>
                      <a:pt x="16343" y="6538"/>
                      <a:pt x="16370" y="6538"/>
                    </a:cubicBezTo>
                    <a:close/>
                    <a:moveTo>
                      <a:pt x="16695" y="7491"/>
                    </a:moveTo>
                    <a:cubicBezTo>
                      <a:pt x="16696" y="7492"/>
                      <a:pt x="16697" y="7493"/>
                      <a:pt x="16698" y="7493"/>
                    </a:cubicBezTo>
                    <a:lnTo>
                      <a:pt x="16698" y="7493"/>
                    </a:lnTo>
                    <a:cubicBezTo>
                      <a:pt x="16697" y="7493"/>
                      <a:pt x="16696" y="7492"/>
                      <a:pt x="16695" y="7491"/>
                    </a:cubicBezTo>
                    <a:close/>
                    <a:moveTo>
                      <a:pt x="16866" y="8085"/>
                    </a:moveTo>
                    <a:lnTo>
                      <a:pt x="16933" y="8145"/>
                    </a:lnTo>
                    <a:cubicBezTo>
                      <a:pt x="16930" y="8146"/>
                      <a:pt x="16926" y="8147"/>
                      <a:pt x="16923" y="8147"/>
                    </a:cubicBezTo>
                    <a:cubicBezTo>
                      <a:pt x="16902" y="8147"/>
                      <a:pt x="16884" y="8123"/>
                      <a:pt x="16866" y="8085"/>
                    </a:cubicBezTo>
                    <a:close/>
                    <a:moveTo>
                      <a:pt x="7918" y="1"/>
                    </a:moveTo>
                    <a:cubicBezTo>
                      <a:pt x="5900" y="1"/>
                      <a:pt x="3907" y="567"/>
                      <a:pt x="2157" y="1575"/>
                    </a:cubicBezTo>
                    <a:cubicBezTo>
                      <a:pt x="2199" y="1733"/>
                      <a:pt x="2240" y="1909"/>
                      <a:pt x="2287" y="2057"/>
                    </a:cubicBezTo>
                    <a:cubicBezTo>
                      <a:pt x="3935" y="1090"/>
                      <a:pt x="5794" y="524"/>
                      <a:pt x="7631" y="524"/>
                    </a:cubicBezTo>
                    <a:cubicBezTo>
                      <a:pt x="9320" y="524"/>
                      <a:pt x="10990" y="1002"/>
                      <a:pt x="12461" y="2085"/>
                    </a:cubicBezTo>
                    <a:cubicBezTo>
                      <a:pt x="10941" y="2757"/>
                      <a:pt x="5497" y="5423"/>
                      <a:pt x="1605" y="7255"/>
                    </a:cubicBezTo>
                    <a:cubicBezTo>
                      <a:pt x="1603" y="7285"/>
                      <a:pt x="1601" y="7315"/>
                      <a:pt x="1596" y="7345"/>
                    </a:cubicBezTo>
                    <a:cubicBezTo>
                      <a:pt x="1580" y="7324"/>
                      <a:pt x="1568" y="7301"/>
                      <a:pt x="1552" y="7278"/>
                    </a:cubicBezTo>
                    <a:cubicBezTo>
                      <a:pt x="998" y="7540"/>
                      <a:pt x="476" y="7783"/>
                      <a:pt x="1" y="8001"/>
                    </a:cubicBezTo>
                    <a:cubicBezTo>
                      <a:pt x="158" y="8253"/>
                      <a:pt x="316" y="8526"/>
                      <a:pt x="437" y="8526"/>
                    </a:cubicBezTo>
                    <a:cubicBezTo>
                      <a:pt x="479" y="8526"/>
                      <a:pt x="517" y="8493"/>
                      <a:pt x="548" y="8416"/>
                    </a:cubicBezTo>
                    <a:cubicBezTo>
                      <a:pt x="614" y="8349"/>
                      <a:pt x="694" y="8321"/>
                      <a:pt x="784" y="8321"/>
                    </a:cubicBezTo>
                    <a:cubicBezTo>
                      <a:pt x="830" y="8321"/>
                      <a:pt x="878" y="8328"/>
                      <a:pt x="928" y="8342"/>
                    </a:cubicBezTo>
                    <a:cubicBezTo>
                      <a:pt x="1181" y="8212"/>
                      <a:pt x="1452" y="8075"/>
                      <a:pt x="1730" y="7932"/>
                    </a:cubicBezTo>
                    <a:cubicBezTo>
                      <a:pt x="1744" y="7892"/>
                      <a:pt x="1763" y="7862"/>
                      <a:pt x="1798" y="7862"/>
                    </a:cubicBezTo>
                    <a:cubicBezTo>
                      <a:pt x="1810" y="7862"/>
                      <a:pt x="1823" y="7866"/>
                      <a:pt x="1839" y="7874"/>
                    </a:cubicBezTo>
                    <a:cubicBezTo>
                      <a:pt x="1839" y="7874"/>
                      <a:pt x="1839" y="7876"/>
                      <a:pt x="1839" y="7876"/>
                    </a:cubicBezTo>
                    <a:cubicBezTo>
                      <a:pt x="2192" y="7697"/>
                      <a:pt x="2560" y="7512"/>
                      <a:pt x="2940" y="7317"/>
                    </a:cubicBezTo>
                    <a:cubicBezTo>
                      <a:pt x="2996" y="7171"/>
                      <a:pt x="3062" y="7052"/>
                      <a:pt x="3176" y="7052"/>
                    </a:cubicBezTo>
                    <a:cubicBezTo>
                      <a:pt x="3210" y="7052"/>
                      <a:pt x="3248" y="7062"/>
                      <a:pt x="3291" y="7085"/>
                    </a:cubicBezTo>
                    <a:cubicBezTo>
                      <a:pt x="3258" y="6974"/>
                      <a:pt x="3228" y="6800"/>
                      <a:pt x="3156" y="6703"/>
                    </a:cubicBezTo>
                    <a:lnTo>
                      <a:pt x="3156" y="6703"/>
                    </a:lnTo>
                    <a:lnTo>
                      <a:pt x="3411" y="6856"/>
                    </a:lnTo>
                    <a:lnTo>
                      <a:pt x="3367" y="7102"/>
                    </a:lnTo>
                    <a:lnTo>
                      <a:pt x="4556" y="6501"/>
                    </a:lnTo>
                    <a:cubicBezTo>
                      <a:pt x="4491" y="6464"/>
                      <a:pt x="4426" y="6462"/>
                      <a:pt x="4366" y="6376"/>
                    </a:cubicBezTo>
                    <a:lnTo>
                      <a:pt x="4366" y="6376"/>
                    </a:lnTo>
                    <a:cubicBezTo>
                      <a:pt x="4383" y="6389"/>
                      <a:pt x="4403" y="6393"/>
                      <a:pt x="4425" y="6393"/>
                    </a:cubicBezTo>
                    <a:cubicBezTo>
                      <a:pt x="4468" y="6393"/>
                      <a:pt x="4518" y="6376"/>
                      <a:pt x="4563" y="6376"/>
                    </a:cubicBezTo>
                    <a:cubicBezTo>
                      <a:pt x="4605" y="6376"/>
                      <a:pt x="4642" y="6390"/>
                      <a:pt x="4665" y="6446"/>
                    </a:cubicBezTo>
                    <a:cubicBezTo>
                      <a:pt x="4758" y="6399"/>
                      <a:pt x="4853" y="6351"/>
                      <a:pt x="4946" y="6304"/>
                    </a:cubicBezTo>
                    <a:cubicBezTo>
                      <a:pt x="4967" y="6179"/>
                      <a:pt x="4990" y="6061"/>
                      <a:pt x="5018" y="5950"/>
                    </a:cubicBezTo>
                    <a:lnTo>
                      <a:pt x="5268" y="6140"/>
                    </a:lnTo>
                    <a:cubicBezTo>
                      <a:pt x="6114" y="5711"/>
                      <a:pt x="6967" y="5277"/>
                      <a:pt x="7776" y="4865"/>
                    </a:cubicBezTo>
                    <a:lnTo>
                      <a:pt x="7760" y="4684"/>
                    </a:lnTo>
                    <a:lnTo>
                      <a:pt x="7862" y="4821"/>
                    </a:lnTo>
                    <a:cubicBezTo>
                      <a:pt x="10271" y="3587"/>
                      <a:pt x="12288" y="2523"/>
                      <a:pt x="12638" y="2224"/>
                    </a:cubicBezTo>
                    <a:lnTo>
                      <a:pt x="12663" y="2243"/>
                    </a:lnTo>
                    <a:cubicBezTo>
                      <a:pt x="12526" y="2859"/>
                      <a:pt x="12176" y="6395"/>
                      <a:pt x="11842" y="10032"/>
                    </a:cubicBezTo>
                    <a:cubicBezTo>
                      <a:pt x="11967" y="9996"/>
                      <a:pt x="12100" y="9904"/>
                      <a:pt x="12248" y="9904"/>
                    </a:cubicBezTo>
                    <a:cubicBezTo>
                      <a:pt x="12282" y="9904"/>
                      <a:pt x="12317" y="9909"/>
                      <a:pt x="12352" y="9921"/>
                    </a:cubicBezTo>
                    <a:cubicBezTo>
                      <a:pt x="12424" y="9156"/>
                      <a:pt x="12494" y="8398"/>
                      <a:pt x="12563" y="7667"/>
                    </a:cubicBezTo>
                    <a:cubicBezTo>
                      <a:pt x="12540" y="7612"/>
                      <a:pt x="12531" y="7551"/>
                      <a:pt x="12533" y="7491"/>
                    </a:cubicBezTo>
                    <a:lnTo>
                      <a:pt x="12533" y="7491"/>
                    </a:lnTo>
                    <a:cubicBezTo>
                      <a:pt x="12543" y="7517"/>
                      <a:pt x="12556" y="7544"/>
                      <a:pt x="12573" y="7568"/>
                    </a:cubicBezTo>
                    <a:cubicBezTo>
                      <a:pt x="12779" y="5351"/>
                      <a:pt x="12953" y="3430"/>
                      <a:pt x="13006" y="2512"/>
                    </a:cubicBezTo>
                    <a:cubicBezTo>
                      <a:pt x="14729" y="3831"/>
                      <a:pt x="15904" y="5474"/>
                      <a:pt x="16486" y="7257"/>
                    </a:cubicBezTo>
                    <a:cubicBezTo>
                      <a:pt x="16618" y="7222"/>
                      <a:pt x="16778" y="7234"/>
                      <a:pt x="16574" y="6606"/>
                    </a:cubicBezTo>
                    <a:lnTo>
                      <a:pt x="16574" y="6606"/>
                    </a:lnTo>
                    <a:lnTo>
                      <a:pt x="16748" y="7037"/>
                    </a:lnTo>
                    <a:cubicBezTo>
                      <a:pt x="16741" y="7036"/>
                      <a:pt x="16735" y="7035"/>
                      <a:pt x="16730" y="7035"/>
                    </a:cubicBezTo>
                    <a:cubicBezTo>
                      <a:pt x="16570" y="7035"/>
                      <a:pt x="16863" y="7515"/>
                      <a:pt x="16754" y="7515"/>
                    </a:cubicBezTo>
                    <a:cubicBezTo>
                      <a:pt x="16742" y="7515"/>
                      <a:pt x="16723" y="7508"/>
                      <a:pt x="16698" y="7493"/>
                    </a:cubicBezTo>
                    <a:lnTo>
                      <a:pt x="16698" y="7493"/>
                    </a:lnTo>
                    <a:cubicBezTo>
                      <a:pt x="16754" y="7535"/>
                      <a:pt x="16796" y="7928"/>
                      <a:pt x="16866" y="8085"/>
                    </a:cubicBezTo>
                    <a:lnTo>
                      <a:pt x="16787" y="8013"/>
                    </a:lnTo>
                    <a:cubicBezTo>
                      <a:pt x="16792" y="7892"/>
                      <a:pt x="16715" y="7799"/>
                      <a:pt x="16618" y="7704"/>
                    </a:cubicBezTo>
                    <a:lnTo>
                      <a:pt x="16618" y="7704"/>
                    </a:lnTo>
                    <a:cubicBezTo>
                      <a:pt x="16968" y="9017"/>
                      <a:pt x="16998" y="10394"/>
                      <a:pt x="16708" y="11722"/>
                    </a:cubicBezTo>
                    <a:cubicBezTo>
                      <a:pt x="16790" y="11829"/>
                      <a:pt x="16868" y="11933"/>
                      <a:pt x="16945" y="12035"/>
                    </a:cubicBezTo>
                    <a:cubicBezTo>
                      <a:pt x="16949" y="12035"/>
                      <a:pt x="16953" y="12035"/>
                      <a:pt x="16957" y="12035"/>
                    </a:cubicBezTo>
                    <a:cubicBezTo>
                      <a:pt x="17074" y="12035"/>
                      <a:pt x="17124" y="11940"/>
                      <a:pt x="17205" y="11815"/>
                    </a:cubicBezTo>
                    <a:cubicBezTo>
                      <a:pt x="17506" y="10505"/>
                      <a:pt x="17534" y="9149"/>
                      <a:pt x="17283" y="7827"/>
                    </a:cubicBezTo>
                    <a:lnTo>
                      <a:pt x="17144" y="7447"/>
                    </a:lnTo>
                    <a:cubicBezTo>
                      <a:pt x="17188" y="7306"/>
                      <a:pt x="17045" y="7113"/>
                      <a:pt x="17052" y="6926"/>
                    </a:cubicBezTo>
                    <a:lnTo>
                      <a:pt x="17052" y="6926"/>
                    </a:lnTo>
                    <a:cubicBezTo>
                      <a:pt x="17061" y="6935"/>
                      <a:pt x="17070" y="6942"/>
                      <a:pt x="17077" y="6951"/>
                    </a:cubicBezTo>
                    <a:cubicBezTo>
                      <a:pt x="16887" y="6283"/>
                      <a:pt x="16630" y="5639"/>
                      <a:pt x="16310" y="5025"/>
                    </a:cubicBezTo>
                    <a:lnTo>
                      <a:pt x="16224" y="4943"/>
                    </a:lnTo>
                    <a:cubicBezTo>
                      <a:pt x="16224" y="4906"/>
                      <a:pt x="16191" y="4825"/>
                      <a:pt x="16168" y="4758"/>
                    </a:cubicBezTo>
                    <a:cubicBezTo>
                      <a:pt x="15519" y="3603"/>
                      <a:pt x="14671" y="2574"/>
                      <a:pt x="13660" y="1719"/>
                    </a:cubicBezTo>
                    <a:cubicBezTo>
                      <a:pt x="11859" y="535"/>
                      <a:pt x="9877" y="1"/>
                      <a:pt x="79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83" name="Google Shape;14483;p57"/>
              <p:cNvSpPr/>
              <p:nvPr/>
            </p:nvSpPr>
            <p:spPr>
              <a:xfrm>
                <a:off x="5110625" y="2248600"/>
                <a:ext cx="22925" cy="12425"/>
              </a:xfrm>
              <a:custGeom>
                <a:avLst/>
                <a:gdLst/>
                <a:ahLst/>
                <a:cxnLst/>
                <a:rect l="l" t="t" r="r" b="b"/>
                <a:pathLst>
                  <a:path w="917" h="497" extrusionOk="0">
                    <a:moveTo>
                      <a:pt x="360" y="0"/>
                    </a:moveTo>
                    <a:cubicBezTo>
                      <a:pt x="265" y="28"/>
                      <a:pt x="168" y="54"/>
                      <a:pt x="73" y="79"/>
                    </a:cubicBezTo>
                    <a:cubicBezTo>
                      <a:pt x="117" y="167"/>
                      <a:pt x="168" y="251"/>
                      <a:pt x="226" y="332"/>
                    </a:cubicBezTo>
                    <a:lnTo>
                      <a:pt x="1" y="353"/>
                    </a:lnTo>
                    <a:cubicBezTo>
                      <a:pt x="24" y="401"/>
                      <a:pt x="49" y="450"/>
                      <a:pt x="80" y="496"/>
                    </a:cubicBezTo>
                    <a:cubicBezTo>
                      <a:pt x="362" y="415"/>
                      <a:pt x="641" y="325"/>
                      <a:pt x="916" y="220"/>
                    </a:cubicBezTo>
                    <a:cubicBezTo>
                      <a:pt x="871" y="123"/>
                      <a:pt x="833" y="89"/>
                      <a:pt x="799" y="89"/>
                    </a:cubicBezTo>
                    <a:cubicBezTo>
                      <a:pt x="719" y="89"/>
                      <a:pt x="658" y="277"/>
                      <a:pt x="567" y="277"/>
                    </a:cubicBezTo>
                    <a:cubicBezTo>
                      <a:pt x="513" y="277"/>
                      <a:pt x="447" y="211"/>
                      <a:pt x="3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84" name="Google Shape;14484;p57"/>
              <p:cNvSpPr/>
              <p:nvPr/>
            </p:nvSpPr>
            <p:spPr>
              <a:xfrm>
                <a:off x="5056800" y="2173425"/>
                <a:ext cx="64575" cy="56825"/>
              </a:xfrm>
              <a:custGeom>
                <a:avLst/>
                <a:gdLst/>
                <a:ahLst/>
                <a:cxnLst/>
                <a:rect l="l" t="t" r="r" b="b"/>
                <a:pathLst>
                  <a:path w="2583" h="2273" extrusionOk="0">
                    <a:moveTo>
                      <a:pt x="204" y="1"/>
                    </a:moveTo>
                    <a:cubicBezTo>
                      <a:pt x="155" y="179"/>
                      <a:pt x="0" y="184"/>
                      <a:pt x="2" y="443"/>
                    </a:cubicBezTo>
                    <a:lnTo>
                      <a:pt x="1254" y="1345"/>
                    </a:lnTo>
                    <a:cubicBezTo>
                      <a:pt x="1312" y="1229"/>
                      <a:pt x="1338" y="1033"/>
                      <a:pt x="1392" y="1033"/>
                    </a:cubicBezTo>
                    <a:cubicBezTo>
                      <a:pt x="1408" y="1033"/>
                      <a:pt x="1425" y="1048"/>
                      <a:pt x="1447" y="1085"/>
                    </a:cubicBezTo>
                    <a:cubicBezTo>
                      <a:pt x="1551" y="1292"/>
                      <a:pt x="1655" y="1565"/>
                      <a:pt x="1764" y="1586"/>
                    </a:cubicBezTo>
                    <a:lnTo>
                      <a:pt x="1665" y="1250"/>
                    </a:lnTo>
                    <a:lnTo>
                      <a:pt x="1665" y="1250"/>
                    </a:lnTo>
                    <a:cubicBezTo>
                      <a:pt x="1774" y="1334"/>
                      <a:pt x="1732" y="1475"/>
                      <a:pt x="1801" y="1633"/>
                    </a:cubicBezTo>
                    <a:lnTo>
                      <a:pt x="1544" y="1480"/>
                    </a:lnTo>
                    <a:lnTo>
                      <a:pt x="1544" y="1480"/>
                    </a:lnTo>
                    <a:cubicBezTo>
                      <a:pt x="1590" y="1531"/>
                      <a:pt x="1632" y="1584"/>
                      <a:pt x="1669" y="1644"/>
                    </a:cubicBezTo>
                    <a:lnTo>
                      <a:pt x="1941" y="1839"/>
                    </a:lnTo>
                    <a:lnTo>
                      <a:pt x="2017" y="1860"/>
                    </a:lnTo>
                    <a:lnTo>
                      <a:pt x="2022" y="1897"/>
                    </a:lnTo>
                    <a:cubicBezTo>
                      <a:pt x="2207" y="2031"/>
                      <a:pt x="2381" y="2156"/>
                      <a:pt x="2546" y="2272"/>
                    </a:cubicBezTo>
                    <a:cubicBezTo>
                      <a:pt x="2497" y="2136"/>
                      <a:pt x="2453" y="2041"/>
                      <a:pt x="2506" y="1802"/>
                    </a:cubicBezTo>
                    <a:cubicBezTo>
                      <a:pt x="2534" y="1774"/>
                      <a:pt x="2559" y="1742"/>
                      <a:pt x="2583" y="1707"/>
                    </a:cubicBezTo>
                    <a:cubicBezTo>
                      <a:pt x="1957" y="1245"/>
                      <a:pt x="1129" y="654"/>
                      <a:pt x="2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grpSp>
        <p:nvGrpSpPr>
          <p:cNvPr id="14485" name="Google Shape;14485;p57"/>
          <p:cNvGrpSpPr/>
          <p:nvPr/>
        </p:nvGrpSpPr>
        <p:grpSpPr>
          <a:xfrm rot="-5400000">
            <a:off x="1220869" y="304770"/>
            <a:ext cx="1039534" cy="1030209"/>
            <a:chOff x="6544600" y="3886125"/>
            <a:chExt cx="838875" cy="831350"/>
          </a:xfrm>
        </p:grpSpPr>
        <p:sp>
          <p:nvSpPr>
            <p:cNvPr id="14486" name="Google Shape;14486;p57"/>
            <p:cNvSpPr/>
            <p:nvPr/>
          </p:nvSpPr>
          <p:spPr>
            <a:xfrm>
              <a:off x="6637200" y="4284225"/>
              <a:ext cx="57525" cy="44475"/>
            </a:xfrm>
            <a:custGeom>
              <a:avLst/>
              <a:gdLst/>
              <a:ahLst/>
              <a:cxnLst/>
              <a:rect l="l" t="t" r="r" b="b"/>
              <a:pathLst>
                <a:path w="2301" h="1779" extrusionOk="0">
                  <a:moveTo>
                    <a:pt x="2078" y="215"/>
                  </a:moveTo>
                  <a:cubicBezTo>
                    <a:pt x="2078" y="215"/>
                    <a:pt x="2078" y="215"/>
                    <a:pt x="2078" y="215"/>
                  </a:cubicBezTo>
                  <a:cubicBezTo>
                    <a:pt x="2078" y="215"/>
                    <a:pt x="2078" y="215"/>
                    <a:pt x="2078" y="215"/>
                  </a:cubicBezTo>
                  <a:cubicBezTo>
                    <a:pt x="2079" y="215"/>
                    <a:pt x="2079" y="215"/>
                    <a:pt x="2079" y="215"/>
                  </a:cubicBezTo>
                  <a:lnTo>
                    <a:pt x="2079" y="215"/>
                  </a:lnTo>
                  <a:cubicBezTo>
                    <a:pt x="2079" y="215"/>
                    <a:pt x="2079" y="215"/>
                    <a:pt x="2078" y="215"/>
                  </a:cubicBezTo>
                  <a:close/>
                  <a:moveTo>
                    <a:pt x="2079" y="215"/>
                  </a:moveTo>
                  <a:cubicBezTo>
                    <a:pt x="2080" y="215"/>
                    <a:pt x="2080" y="215"/>
                    <a:pt x="2080" y="216"/>
                  </a:cubicBezTo>
                  <a:lnTo>
                    <a:pt x="2080" y="216"/>
                  </a:lnTo>
                  <a:cubicBezTo>
                    <a:pt x="2080" y="215"/>
                    <a:pt x="2080" y="215"/>
                    <a:pt x="2079" y="215"/>
                  </a:cubicBezTo>
                  <a:close/>
                  <a:moveTo>
                    <a:pt x="1321" y="1"/>
                  </a:moveTo>
                  <a:lnTo>
                    <a:pt x="1321" y="1"/>
                  </a:lnTo>
                  <a:cubicBezTo>
                    <a:pt x="1241" y="47"/>
                    <a:pt x="1148" y="118"/>
                    <a:pt x="1020" y="278"/>
                  </a:cubicBezTo>
                  <a:lnTo>
                    <a:pt x="953" y="173"/>
                  </a:lnTo>
                  <a:lnTo>
                    <a:pt x="953" y="173"/>
                  </a:lnTo>
                  <a:cubicBezTo>
                    <a:pt x="989" y="393"/>
                    <a:pt x="1027" y="599"/>
                    <a:pt x="1060" y="612"/>
                  </a:cubicBezTo>
                  <a:lnTo>
                    <a:pt x="1060" y="612"/>
                  </a:lnTo>
                  <a:cubicBezTo>
                    <a:pt x="982" y="595"/>
                    <a:pt x="218" y="206"/>
                    <a:pt x="200" y="165"/>
                  </a:cubicBezTo>
                  <a:cubicBezTo>
                    <a:pt x="199" y="164"/>
                    <a:pt x="197" y="163"/>
                    <a:pt x="196" y="163"/>
                  </a:cubicBezTo>
                  <a:cubicBezTo>
                    <a:pt x="149" y="163"/>
                    <a:pt x="0" y="619"/>
                    <a:pt x="33" y="619"/>
                  </a:cubicBezTo>
                  <a:cubicBezTo>
                    <a:pt x="34" y="619"/>
                    <a:pt x="36" y="618"/>
                    <a:pt x="38" y="617"/>
                  </a:cubicBezTo>
                  <a:cubicBezTo>
                    <a:pt x="67" y="635"/>
                    <a:pt x="912" y="808"/>
                    <a:pt x="961" y="808"/>
                  </a:cubicBezTo>
                  <a:cubicBezTo>
                    <a:pt x="962" y="808"/>
                    <a:pt x="963" y="808"/>
                    <a:pt x="963" y="808"/>
                  </a:cubicBezTo>
                  <a:lnTo>
                    <a:pt x="963" y="808"/>
                  </a:lnTo>
                  <a:cubicBezTo>
                    <a:pt x="923" y="859"/>
                    <a:pt x="280" y="1471"/>
                    <a:pt x="320" y="1519"/>
                  </a:cubicBezTo>
                  <a:cubicBezTo>
                    <a:pt x="319" y="1518"/>
                    <a:pt x="318" y="1518"/>
                    <a:pt x="318" y="1518"/>
                  </a:cubicBezTo>
                  <a:lnTo>
                    <a:pt x="318" y="1518"/>
                  </a:lnTo>
                  <a:cubicBezTo>
                    <a:pt x="314" y="1518"/>
                    <a:pt x="685" y="1773"/>
                    <a:pt x="732" y="1778"/>
                  </a:cubicBezTo>
                  <a:cubicBezTo>
                    <a:pt x="732" y="1778"/>
                    <a:pt x="732" y="1778"/>
                    <a:pt x="733" y="1778"/>
                  </a:cubicBezTo>
                  <a:cubicBezTo>
                    <a:pt x="753" y="1778"/>
                    <a:pt x="1100" y="966"/>
                    <a:pt x="1182" y="966"/>
                  </a:cubicBezTo>
                  <a:cubicBezTo>
                    <a:pt x="1185" y="966"/>
                    <a:pt x="1187" y="967"/>
                    <a:pt x="1188" y="968"/>
                  </a:cubicBezTo>
                  <a:cubicBezTo>
                    <a:pt x="1186" y="967"/>
                    <a:pt x="1185" y="966"/>
                    <a:pt x="1183" y="966"/>
                  </a:cubicBezTo>
                  <a:cubicBezTo>
                    <a:pt x="1131" y="966"/>
                    <a:pt x="1563" y="1752"/>
                    <a:pt x="1589" y="1752"/>
                  </a:cubicBezTo>
                  <a:cubicBezTo>
                    <a:pt x="1590" y="1752"/>
                    <a:pt x="1590" y="1752"/>
                    <a:pt x="1590" y="1752"/>
                  </a:cubicBezTo>
                  <a:cubicBezTo>
                    <a:pt x="1590" y="1752"/>
                    <a:pt x="1902" y="1504"/>
                    <a:pt x="1968" y="1504"/>
                  </a:cubicBezTo>
                  <a:cubicBezTo>
                    <a:pt x="1970" y="1504"/>
                    <a:pt x="1971" y="1504"/>
                    <a:pt x="1973" y="1504"/>
                  </a:cubicBezTo>
                  <a:cubicBezTo>
                    <a:pt x="1910" y="1435"/>
                    <a:pt x="1331" y="806"/>
                    <a:pt x="1331" y="781"/>
                  </a:cubicBezTo>
                  <a:lnTo>
                    <a:pt x="1331" y="781"/>
                  </a:lnTo>
                  <a:cubicBezTo>
                    <a:pt x="1331" y="782"/>
                    <a:pt x="1334" y="782"/>
                    <a:pt x="1340" y="782"/>
                  </a:cubicBezTo>
                  <a:cubicBezTo>
                    <a:pt x="1435" y="782"/>
                    <a:pt x="2232" y="665"/>
                    <a:pt x="2301" y="661"/>
                  </a:cubicBezTo>
                  <a:cubicBezTo>
                    <a:pt x="2289" y="636"/>
                    <a:pt x="2111" y="235"/>
                    <a:pt x="2080" y="216"/>
                  </a:cubicBezTo>
                  <a:lnTo>
                    <a:pt x="2080" y="216"/>
                  </a:lnTo>
                  <a:cubicBezTo>
                    <a:pt x="2090" y="232"/>
                    <a:pt x="1334" y="560"/>
                    <a:pt x="1294" y="575"/>
                  </a:cubicBezTo>
                  <a:lnTo>
                    <a:pt x="1294" y="575"/>
                  </a:lnTo>
                  <a:cubicBezTo>
                    <a:pt x="1295" y="575"/>
                    <a:pt x="1295" y="575"/>
                    <a:pt x="1296" y="575"/>
                  </a:cubicBezTo>
                  <a:lnTo>
                    <a:pt x="1296" y="575"/>
                  </a:lnTo>
                  <a:cubicBezTo>
                    <a:pt x="1294" y="576"/>
                    <a:pt x="1293" y="576"/>
                    <a:pt x="1293" y="576"/>
                  </a:cubicBezTo>
                  <a:cubicBezTo>
                    <a:pt x="1293" y="576"/>
                    <a:pt x="1293" y="576"/>
                    <a:pt x="1294" y="575"/>
                  </a:cubicBezTo>
                  <a:lnTo>
                    <a:pt x="1294" y="575"/>
                  </a:lnTo>
                  <a:cubicBezTo>
                    <a:pt x="1292" y="577"/>
                    <a:pt x="1290" y="577"/>
                    <a:pt x="1289" y="577"/>
                  </a:cubicBezTo>
                  <a:cubicBezTo>
                    <a:pt x="1251" y="577"/>
                    <a:pt x="1283" y="268"/>
                    <a:pt x="132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87" name="Google Shape;14487;p57"/>
            <p:cNvSpPr/>
            <p:nvPr/>
          </p:nvSpPr>
          <p:spPr>
            <a:xfrm>
              <a:off x="7233350" y="4275075"/>
              <a:ext cx="56750" cy="54875"/>
            </a:xfrm>
            <a:custGeom>
              <a:avLst/>
              <a:gdLst/>
              <a:ahLst/>
              <a:cxnLst/>
              <a:rect l="l" t="t" r="r" b="b"/>
              <a:pathLst>
                <a:path w="2270" h="2195" extrusionOk="0">
                  <a:moveTo>
                    <a:pt x="1373" y="1"/>
                  </a:moveTo>
                  <a:cubicBezTo>
                    <a:pt x="1374" y="1"/>
                    <a:pt x="1374" y="2"/>
                    <a:pt x="1374" y="4"/>
                  </a:cubicBezTo>
                  <a:lnTo>
                    <a:pt x="1374" y="4"/>
                  </a:lnTo>
                  <a:cubicBezTo>
                    <a:pt x="1375" y="3"/>
                    <a:pt x="1375" y="2"/>
                    <a:pt x="1373" y="1"/>
                  </a:cubicBezTo>
                  <a:close/>
                  <a:moveTo>
                    <a:pt x="156" y="520"/>
                  </a:moveTo>
                  <a:cubicBezTo>
                    <a:pt x="154" y="521"/>
                    <a:pt x="154" y="521"/>
                    <a:pt x="154" y="523"/>
                  </a:cubicBezTo>
                  <a:lnTo>
                    <a:pt x="154" y="523"/>
                  </a:lnTo>
                  <a:cubicBezTo>
                    <a:pt x="155" y="522"/>
                    <a:pt x="155" y="521"/>
                    <a:pt x="156" y="520"/>
                  </a:cubicBezTo>
                  <a:close/>
                  <a:moveTo>
                    <a:pt x="2099" y="537"/>
                  </a:moveTo>
                  <a:lnTo>
                    <a:pt x="2099" y="537"/>
                  </a:lnTo>
                  <a:cubicBezTo>
                    <a:pt x="2098" y="537"/>
                    <a:pt x="2097" y="538"/>
                    <a:pt x="2096" y="539"/>
                  </a:cubicBezTo>
                  <a:lnTo>
                    <a:pt x="2096" y="539"/>
                  </a:lnTo>
                  <a:cubicBezTo>
                    <a:pt x="2097" y="538"/>
                    <a:pt x="2098" y="537"/>
                    <a:pt x="2099" y="537"/>
                  </a:cubicBezTo>
                  <a:close/>
                  <a:moveTo>
                    <a:pt x="2269" y="1018"/>
                  </a:moveTo>
                  <a:cubicBezTo>
                    <a:pt x="2269" y="1018"/>
                    <a:pt x="2269" y="1018"/>
                    <a:pt x="2269" y="1019"/>
                  </a:cubicBezTo>
                  <a:lnTo>
                    <a:pt x="2269" y="1019"/>
                  </a:lnTo>
                  <a:cubicBezTo>
                    <a:pt x="2269" y="1019"/>
                    <a:pt x="2269" y="1018"/>
                    <a:pt x="2269" y="1018"/>
                  </a:cubicBezTo>
                  <a:close/>
                  <a:moveTo>
                    <a:pt x="4" y="1059"/>
                  </a:moveTo>
                  <a:cubicBezTo>
                    <a:pt x="1" y="1059"/>
                    <a:pt x="1" y="1059"/>
                    <a:pt x="4" y="1061"/>
                  </a:cubicBezTo>
                  <a:cubicBezTo>
                    <a:pt x="4" y="1060"/>
                    <a:pt x="4" y="1060"/>
                    <a:pt x="5" y="1059"/>
                  </a:cubicBezTo>
                  <a:lnTo>
                    <a:pt x="5" y="1059"/>
                  </a:lnTo>
                  <a:cubicBezTo>
                    <a:pt x="4" y="1059"/>
                    <a:pt x="4" y="1059"/>
                    <a:pt x="4" y="1059"/>
                  </a:cubicBezTo>
                  <a:close/>
                  <a:moveTo>
                    <a:pt x="1518" y="2173"/>
                  </a:moveTo>
                  <a:cubicBezTo>
                    <a:pt x="1519" y="2173"/>
                    <a:pt x="1519" y="2173"/>
                    <a:pt x="1519" y="2173"/>
                  </a:cubicBezTo>
                  <a:lnTo>
                    <a:pt x="1519" y="2173"/>
                  </a:lnTo>
                  <a:cubicBezTo>
                    <a:pt x="1519" y="2173"/>
                    <a:pt x="1519" y="2173"/>
                    <a:pt x="1518" y="2173"/>
                  </a:cubicBezTo>
                  <a:close/>
                  <a:moveTo>
                    <a:pt x="1374" y="4"/>
                  </a:moveTo>
                  <a:lnTo>
                    <a:pt x="1374" y="4"/>
                  </a:lnTo>
                  <a:cubicBezTo>
                    <a:pt x="1353" y="27"/>
                    <a:pt x="832" y="20"/>
                    <a:pt x="877" y="62"/>
                  </a:cubicBezTo>
                  <a:lnTo>
                    <a:pt x="877" y="62"/>
                  </a:lnTo>
                  <a:cubicBezTo>
                    <a:pt x="871" y="96"/>
                    <a:pt x="943" y="851"/>
                    <a:pt x="991" y="930"/>
                  </a:cubicBezTo>
                  <a:cubicBezTo>
                    <a:pt x="899" y="883"/>
                    <a:pt x="165" y="559"/>
                    <a:pt x="154" y="523"/>
                  </a:cubicBezTo>
                  <a:lnTo>
                    <a:pt x="154" y="523"/>
                  </a:lnTo>
                  <a:cubicBezTo>
                    <a:pt x="133" y="568"/>
                    <a:pt x="15" y="1004"/>
                    <a:pt x="5" y="1059"/>
                  </a:cubicBezTo>
                  <a:lnTo>
                    <a:pt x="5" y="1059"/>
                  </a:lnTo>
                  <a:cubicBezTo>
                    <a:pt x="61" y="1060"/>
                    <a:pt x="962" y="1202"/>
                    <a:pt x="951" y="1206"/>
                  </a:cubicBezTo>
                  <a:cubicBezTo>
                    <a:pt x="924" y="1210"/>
                    <a:pt x="265" y="1854"/>
                    <a:pt x="266" y="1854"/>
                  </a:cubicBezTo>
                  <a:cubicBezTo>
                    <a:pt x="266" y="1854"/>
                    <a:pt x="266" y="1854"/>
                    <a:pt x="267" y="1853"/>
                  </a:cubicBezTo>
                  <a:cubicBezTo>
                    <a:pt x="267" y="1853"/>
                    <a:pt x="267" y="1853"/>
                    <a:pt x="267" y="1853"/>
                  </a:cubicBezTo>
                  <a:cubicBezTo>
                    <a:pt x="276" y="1853"/>
                    <a:pt x="678" y="2114"/>
                    <a:pt x="688" y="2192"/>
                  </a:cubicBezTo>
                  <a:lnTo>
                    <a:pt x="688" y="2192"/>
                  </a:lnTo>
                  <a:cubicBezTo>
                    <a:pt x="696" y="2152"/>
                    <a:pt x="1067" y="1367"/>
                    <a:pt x="1113" y="1328"/>
                  </a:cubicBezTo>
                  <a:lnTo>
                    <a:pt x="1113" y="1328"/>
                  </a:lnTo>
                  <a:cubicBezTo>
                    <a:pt x="1125" y="1372"/>
                    <a:pt x="1554" y="2173"/>
                    <a:pt x="1519" y="2173"/>
                  </a:cubicBezTo>
                  <a:cubicBezTo>
                    <a:pt x="1519" y="2173"/>
                    <a:pt x="1519" y="2173"/>
                    <a:pt x="1519" y="2173"/>
                  </a:cubicBezTo>
                  <a:lnTo>
                    <a:pt x="1519" y="2173"/>
                  </a:lnTo>
                  <a:cubicBezTo>
                    <a:pt x="1519" y="2173"/>
                    <a:pt x="1519" y="2173"/>
                    <a:pt x="1519" y="2173"/>
                  </a:cubicBezTo>
                  <a:cubicBezTo>
                    <a:pt x="1559" y="2173"/>
                    <a:pt x="1919" y="1870"/>
                    <a:pt x="1944" y="1870"/>
                  </a:cubicBezTo>
                  <a:cubicBezTo>
                    <a:pt x="1946" y="1870"/>
                    <a:pt x="1946" y="1870"/>
                    <a:pt x="1945" y="1872"/>
                  </a:cubicBezTo>
                  <a:cubicBezTo>
                    <a:pt x="1966" y="1864"/>
                    <a:pt x="1335" y="1220"/>
                    <a:pt x="1323" y="1170"/>
                  </a:cubicBezTo>
                  <a:cubicBezTo>
                    <a:pt x="1381" y="1162"/>
                    <a:pt x="2243" y="1023"/>
                    <a:pt x="2269" y="1019"/>
                  </a:cubicBezTo>
                  <a:lnTo>
                    <a:pt x="2269" y="1019"/>
                  </a:lnTo>
                  <a:cubicBezTo>
                    <a:pt x="2269" y="1019"/>
                    <a:pt x="2268" y="1019"/>
                    <a:pt x="2268" y="1019"/>
                  </a:cubicBezTo>
                  <a:cubicBezTo>
                    <a:pt x="2235" y="1019"/>
                    <a:pt x="2067" y="571"/>
                    <a:pt x="2096" y="539"/>
                  </a:cubicBezTo>
                  <a:lnTo>
                    <a:pt x="2096" y="539"/>
                  </a:lnTo>
                  <a:cubicBezTo>
                    <a:pt x="2026" y="579"/>
                    <a:pt x="1297" y="984"/>
                    <a:pt x="1249" y="984"/>
                  </a:cubicBezTo>
                  <a:cubicBezTo>
                    <a:pt x="1248" y="984"/>
                    <a:pt x="1247" y="983"/>
                    <a:pt x="1247" y="983"/>
                  </a:cubicBezTo>
                  <a:cubicBezTo>
                    <a:pt x="1222" y="954"/>
                    <a:pt x="1379" y="73"/>
                    <a:pt x="1374" y="4"/>
                  </a:cubicBezTo>
                  <a:close/>
                  <a:moveTo>
                    <a:pt x="688" y="2192"/>
                  </a:moveTo>
                  <a:cubicBezTo>
                    <a:pt x="687" y="2193"/>
                    <a:pt x="687" y="2194"/>
                    <a:pt x="688" y="2194"/>
                  </a:cubicBezTo>
                  <a:cubicBezTo>
                    <a:pt x="688" y="2194"/>
                    <a:pt x="688" y="2194"/>
                    <a:pt x="688" y="2194"/>
                  </a:cubicBezTo>
                  <a:cubicBezTo>
                    <a:pt x="688" y="2193"/>
                    <a:pt x="688" y="2193"/>
                    <a:pt x="688" y="219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88" name="Google Shape;14488;p57"/>
            <p:cNvSpPr/>
            <p:nvPr/>
          </p:nvSpPr>
          <p:spPr>
            <a:xfrm>
              <a:off x="7360725" y="4426450"/>
              <a:ext cx="300" cy="1700"/>
            </a:xfrm>
            <a:custGeom>
              <a:avLst/>
              <a:gdLst/>
              <a:ahLst/>
              <a:cxnLst/>
              <a:rect l="l" t="t" r="r" b="b"/>
              <a:pathLst>
                <a:path w="12" h="68" extrusionOk="0">
                  <a:moveTo>
                    <a:pt x="11" y="0"/>
                  </a:moveTo>
                  <a:cubicBezTo>
                    <a:pt x="9" y="25"/>
                    <a:pt x="5" y="46"/>
                    <a:pt x="1" y="67"/>
                  </a:cubicBezTo>
                  <a:cubicBezTo>
                    <a:pt x="7" y="65"/>
                    <a:pt x="11" y="46"/>
                    <a:pt x="1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89" name="Google Shape;14489;p57"/>
            <p:cNvSpPr/>
            <p:nvPr/>
          </p:nvSpPr>
          <p:spPr>
            <a:xfrm>
              <a:off x="7138750" y="4668225"/>
              <a:ext cx="75" cy="175"/>
            </a:xfrm>
            <a:custGeom>
              <a:avLst/>
              <a:gdLst/>
              <a:ahLst/>
              <a:cxnLst/>
              <a:rect l="l" t="t" r="r" b="b"/>
              <a:pathLst>
                <a:path w="3" h="7" extrusionOk="0">
                  <a:moveTo>
                    <a:pt x="1" y="1"/>
                  </a:moveTo>
                  <a:lnTo>
                    <a:pt x="1" y="1"/>
                  </a:lnTo>
                  <a:cubicBezTo>
                    <a:pt x="1" y="5"/>
                    <a:pt x="2" y="6"/>
                    <a:pt x="2" y="6"/>
                  </a:cubicBezTo>
                  <a:cubicBezTo>
                    <a:pt x="3" y="6"/>
                    <a:pt x="3" y="4"/>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90" name="Google Shape;14490;p57"/>
            <p:cNvSpPr/>
            <p:nvPr/>
          </p:nvSpPr>
          <p:spPr>
            <a:xfrm>
              <a:off x="7090175" y="4702725"/>
              <a:ext cx="1075" cy="1450"/>
            </a:xfrm>
            <a:custGeom>
              <a:avLst/>
              <a:gdLst/>
              <a:ahLst/>
              <a:cxnLst/>
              <a:rect l="l" t="t" r="r" b="b"/>
              <a:pathLst>
                <a:path w="43" h="58" extrusionOk="0">
                  <a:moveTo>
                    <a:pt x="17" y="0"/>
                  </a:moveTo>
                  <a:cubicBezTo>
                    <a:pt x="7" y="7"/>
                    <a:pt x="1" y="19"/>
                    <a:pt x="9" y="57"/>
                  </a:cubicBezTo>
                  <a:cubicBezTo>
                    <a:pt x="43" y="17"/>
                    <a:pt x="41" y="5"/>
                    <a:pt x="1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91" name="Google Shape;14491;p57"/>
            <p:cNvSpPr/>
            <p:nvPr/>
          </p:nvSpPr>
          <p:spPr>
            <a:xfrm>
              <a:off x="6930300" y="4710125"/>
              <a:ext cx="175" cy="75"/>
            </a:xfrm>
            <a:custGeom>
              <a:avLst/>
              <a:gdLst/>
              <a:ahLst/>
              <a:cxnLst/>
              <a:rect l="l" t="t" r="r" b="b"/>
              <a:pathLst>
                <a:path w="7" h="3" extrusionOk="0">
                  <a:moveTo>
                    <a:pt x="5" y="1"/>
                  </a:moveTo>
                  <a:lnTo>
                    <a:pt x="0" y="3"/>
                  </a:lnTo>
                  <a:lnTo>
                    <a:pt x="7" y="3"/>
                  </a:lnTo>
                  <a:cubicBezTo>
                    <a:pt x="5" y="3"/>
                    <a:pt x="5" y="1"/>
                    <a:pt x="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92" name="Google Shape;14492;p57"/>
            <p:cNvSpPr/>
            <p:nvPr/>
          </p:nvSpPr>
          <p:spPr>
            <a:xfrm>
              <a:off x="6963475" y="4705875"/>
              <a:ext cx="3700" cy="200"/>
            </a:xfrm>
            <a:custGeom>
              <a:avLst/>
              <a:gdLst/>
              <a:ahLst/>
              <a:cxnLst/>
              <a:rect l="l" t="t" r="r" b="b"/>
              <a:pathLst>
                <a:path w="148" h="8" extrusionOk="0">
                  <a:moveTo>
                    <a:pt x="148" y="1"/>
                  </a:moveTo>
                  <a:cubicBezTo>
                    <a:pt x="95" y="1"/>
                    <a:pt x="47" y="3"/>
                    <a:pt x="0" y="5"/>
                  </a:cubicBezTo>
                  <a:cubicBezTo>
                    <a:pt x="0" y="6"/>
                    <a:pt x="6" y="8"/>
                    <a:pt x="22" y="8"/>
                  </a:cubicBezTo>
                  <a:cubicBezTo>
                    <a:pt x="43" y="8"/>
                    <a:pt x="82" y="5"/>
                    <a:pt x="1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93" name="Google Shape;14493;p57"/>
            <p:cNvSpPr/>
            <p:nvPr/>
          </p:nvSpPr>
          <p:spPr>
            <a:xfrm>
              <a:off x="6930450" y="4710175"/>
              <a:ext cx="2575" cy="200"/>
            </a:xfrm>
            <a:custGeom>
              <a:avLst/>
              <a:gdLst/>
              <a:ahLst/>
              <a:cxnLst/>
              <a:rect l="l" t="t" r="r" b="b"/>
              <a:pathLst>
                <a:path w="103" h="8" extrusionOk="0">
                  <a:moveTo>
                    <a:pt x="38" y="0"/>
                  </a:moveTo>
                  <a:cubicBezTo>
                    <a:pt x="28" y="0"/>
                    <a:pt x="16" y="1"/>
                    <a:pt x="1" y="1"/>
                  </a:cubicBezTo>
                  <a:cubicBezTo>
                    <a:pt x="5" y="6"/>
                    <a:pt x="21" y="8"/>
                    <a:pt x="36" y="8"/>
                  </a:cubicBezTo>
                  <a:cubicBezTo>
                    <a:pt x="69" y="8"/>
                    <a:pt x="103" y="0"/>
                    <a:pt x="3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94" name="Google Shape;14494;p57"/>
            <p:cNvSpPr/>
            <p:nvPr/>
          </p:nvSpPr>
          <p:spPr>
            <a:xfrm>
              <a:off x="6902475" y="4694425"/>
              <a:ext cx="675" cy="225"/>
            </a:xfrm>
            <a:custGeom>
              <a:avLst/>
              <a:gdLst/>
              <a:ahLst/>
              <a:cxnLst/>
              <a:rect l="l" t="t" r="r" b="b"/>
              <a:pathLst>
                <a:path w="27" h="9" extrusionOk="0">
                  <a:moveTo>
                    <a:pt x="26" y="0"/>
                  </a:moveTo>
                  <a:cubicBezTo>
                    <a:pt x="7" y="4"/>
                    <a:pt x="1" y="8"/>
                    <a:pt x="5" y="8"/>
                  </a:cubicBezTo>
                  <a:cubicBezTo>
                    <a:pt x="11" y="6"/>
                    <a:pt x="20" y="2"/>
                    <a:pt x="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95" name="Google Shape;14495;p57"/>
            <p:cNvSpPr/>
            <p:nvPr/>
          </p:nvSpPr>
          <p:spPr>
            <a:xfrm>
              <a:off x="6785725" y="4642075"/>
              <a:ext cx="1125" cy="250"/>
            </a:xfrm>
            <a:custGeom>
              <a:avLst/>
              <a:gdLst/>
              <a:ahLst/>
              <a:cxnLst/>
              <a:rect l="l" t="t" r="r" b="b"/>
              <a:pathLst>
                <a:path w="45" h="10" extrusionOk="0">
                  <a:moveTo>
                    <a:pt x="39" y="1"/>
                  </a:moveTo>
                  <a:cubicBezTo>
                    <a:pt x="35" y="1"/>
                    <a:pt x="22" y="3"/>
                    <a:pt x="0" y="10"/>
                  </a:cubicBezTo>
                  <a:cubicBezTo>
                    <a:pt x="32" y="6"/>
                    <a:pt x="45" y="1"/>
                    <a:pt x="3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96" name="Google Shape;14496;p57"/>
            <p:cNvSpPr/>
            <p:nvPr/>
          </p:nvSpPr>
          <p:spPr>
            <a:xfrm>
              <a:off x="6618525" y="4515725"/>
              <a:ext cx="175" cy="550"/>
            </a:xfrm>
            <a:custGeom>
              <a:avLst/>
              <a:gdLst/>
              <a:ahLst/>
              <a:cxnLst/>
              <a:rect l="l" t="t" r="r" b="b"/>
              <a:pathLst>
                <a:path w="7" h="22" extrusionOk="0">
                  <a:moveTo>
                    <a:pt x="7" y="0"/>
                  </a:moveTo>
                  <a:cubicBezTo>
                    <a:pt x="0" y="14"/>
                    <a:pt x="0" y="21"/>
                    <a:pt x="2" y="21"/>
                  </a:cubicBezTo>
                  <a:cubicBezTo>
                    <a:pt x="4" y="21"/>
                    <a:pt x="7" y="14"/>
                    <a:pt x="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97" name="Google Shape;14497;p57"/>
            <p:cNvSpPr/>
            <p:nvPr/>
          </p:nvSpPr>
          <p:spPr>
            <a:xfrm>
              <a:off x="6585925" y="4348100"/>
              <a:ext cx="450" cy="2550"/>
            </a:xfrm>
            <a:custGeom>
              <a:avLst/>
              <a:gdLst/>
              <a:ahLst/>
              <a:cxnLst/>
              <a:rect l="l" t="t" r="r" b="b"/>
              <a:pathLst>
                <a:path w="18" h="102" extrusionOk="0">
                  <a:moveTo>
                    <a:pt x="1" y="1"/>
                  </a:moveTo>
                  <a:lnTo>
                    <a:pt x="1" y="1"/>
                  </a:lnTo>
                  <a:cubicBezTo>
                    <a:pt x="5" y="34"/>
                    <a:pt x="11" y="66"/>
                    <a:pt x="17" y="102"/>
                  </a:cubicBezTo>
                  <a:cubicBezTo>
                    <a:pt x="11" y="49"/>
                    <a:pt x="7" y="20"/>
                    <a:pt x="3" y="3"/>
                  </a:cubicBezTo>
                  <a:cubicBezTo>
                    <a:pt x="3" y="3"/>
                    <a:pt x="1" y="1"/>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98" name="Google Shape;14498;p57"/>
            <p:cNvSpPr/>
            <p:nvPr/>
          </p:nvSpPr>
          <p:spPr>
            <a:xfrm>
              <a:off x="6585875" y="4347900"/>
              <a:ext cx="125" cy="175"/>
            </a:xfrm>
            <a:custGeom>
              <a:avLst/>
              <a:gdLst/>
              <a:ahLst/>
              <a:cxnLst/>
              <a:rect l="l" t="t" r="r" b="b"/>
              <a:pathLst>
                <a:path w="5" h="7" extrusionOk="0">
                  <a:moveTo>
                    <a:pt x="2" y="0"/>
                  </a:moveTo>
                  <a:cubicBezTo>
                    <a:pt x="1" y="0"/>
                    <a:pt x="1" y="1"/>
                    <a:pt x="1" y="2"/>
                  </a:cubicBezTo>
                  <a:lnTo>
                    <a:pt x="5" y="7"/>
                  </a:lnTo>
                  <a:cubicBezTo>
                    <a:pt x="5" y="2"/>
                    <a:pt x="3" y="0"/>
                    <a:pt x="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499" name="Google Shape;14499;p57"/>
            <p:cNvSpPr/>
            <p:nvPr/>
          </p:nvSpPr>
          <p:spPr>
            <a:xfrm>
              <a:off x="6581075" y="4183200"/>
              <a:ext cx="1250" cy="2100"/>
            </a:xfrm>
            <a:custGeom>
              <a:avLst/>
              <a:gdLst/>
              <a:ahLst/>
              <a:cxnLst/>
              <a:rect l="l" t="t" r="r" b="b"/>
              <a:pathLst>
                <a:path w="50" h="84" extrusionOk="0">
                  <a:moveTo>
                    <a:pt x="15" y="0"/>
                  </a:moveTo>
                  <a:cubicBezTo>
                    <a:pt x="0" y="0"/>
                    <a:pt x="2" y="35"/>
                    <a:pt x="37" y="84"/>
                  </a:cubicBezTo>
                  <a:cubicBezTo>
                    <a:pt x="39" y="67"/>
                    <a:pt x="45" y="48"/>
                    <a:pt x="50" y="31"/>
                  </a:cubicBezTo>
                  <a:cubicBezTo>
                    <a:pt x="35" y="10"/>
                    <a:pt x="23" y="0"/>
                    <a:pt x="1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00" name="Google Shape;14500;p57"/>
            <p:cNvSpPr/>
            <p:nvPr/>
          </p:nvSpPr>
          <p:spPr>
            <a:xfrm>
              <a:off x="6890350" y="3930775"/>
              <a:ext cx="825" cy="125"/>
            </a:xfrm>
            <a:custGeom>
              <a:avLst/>
              <a:gdLst/>
              <a:ahLst/>
              <a:cxnLst/>
              <a:rect l="l" t="t" r="r" b="b"/>
              <a:pathLst>
                <a:path w="33" h="5" extrusionOk="0">
                  <a:moveTo>
                    <a:pt x="0" y="0"/>
                  </a:moveTo>
                  <a:cubicBezTo>
                    <a:pt x="11" y="3"/>
                    <a:pt x="24" y="5"/>
                    <a:pt x="28" y="5"/>
                  </a:cubicBezTo>
                  <a:cubicBezTo>
                    <a:pt x="33" y="5"/>
                    <a:pt x="27" y="3"/>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01" name="Google Shape;14501;p57"/>
            <p:cNvSpPr/>
            <p:nvPr/>
          </p:nvSpPr>
          <p:spPr>
            <a:xfrm>
              <a:off x="6819300" y="3923150"/>
              <a:ext cx="775" cy="75"/>
            </a:xfrm>
            <a:custGeom>
              <a:avLst/>
              <a:gdLst/>
              <a:ahLst/>
              <a:cxnLst/>
              <a:rect l="l" t="t" r="r" b="b"/>
              <a:pathLst>
                <a:path w="31" h="3" extrusionOk="0">
                  <a:moveTo>
                    <a:pt x="1" y="0"/>
                  </a:moveTo>
                  <a:cubicBezTo>
                    <a:pt x="20" y="2"/>
                    <a:pt x="28" y="2"/>
                    <a:pt x="30" y="2"/>
                  </a:cubicBezTo>
                  <a:lnTo>
                    <a:pt x="30" y="2"/>
                  </a:lnTo>
                  <a:cubicBezTo>
                    <a:pt x="20" y="0"/>
                    <a:pt x="11" y="0"/>
                    <a:pt x="1" y="0"/>
                  </a:cubicBezTo>
                  <a:close/>
                  <a:moveTo>
                    <a:pt x="30" y="2"/>
                  </a:moveTo>
                  <a:cubicBezTo>
                    <a:pt x="30" y="2"/>
                    <a:pt x="30" y="2"/>
                    <a:pt x="30" y="2"/>
                  </a:cubicBezTo>
                  <a:cubicBezTo>
                    <a:pt x="31" y="2"/>
                    <a:pt x="31" y="2"/>
                    <a:pt x="30" y="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02" name="Google Shape;14502;p57"/>
            <p:cNvSpPr/>
            <p:nvPr/>
          </p:nvSpPr>
          <p:spPr>
            <a:xfrm>
              <a:off x="6909325" y="3924100"/>
              <a:ext cx="975" cy="225"/>
            </a:xfrm>
            <a:custGeom>
              <a:avLst/>
              <a:gdLst/>
              <a:ahLst/>
              <a:cxnLst/>
              <a:rect l="l" t="t" r="r" b="b"/>
              <a:pathLst>
                <a:path w="39" h="9" extrusionOk="0">
                  <a:moveTo>
                    <a:pt x="0" y="0"/>
                  </a:moveTo>
                  <a:cubicBezTo>
                    <a:pt x="13" y="4"/>
                    <a:pt x="25" y="8"/>
                    <a:pt x="38" y="8"/>
                  </a:cubicBezTo>
                  <a:cubicBezTo>
                    <a:pt x="25" y="4"/>
                    <a:pt x="13" y="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03" name="Google Shape;14503;p57"/>
            <p:cNvSpPr/>
            <p:nvPr/>
          </p:nvSpPr>
          <p:spPr>
            <a:xfrm>
              <a:off x="7177875" y="3948575"/>
              <a:ext cx="600" cy="975"/>
            </a:xfrm>
            <a:custGeom>
              <a:avLst/>
              <a:gdLst/>
              <a:ahLst/>
              <a:cxnLst/>
              <a:rect l="l" t="t" r="r" b="b"/>
              <a:pathLst>
                <a:path w="24" h="39" extrusionOk="0">
                  <a:moveTo>
                    <a:pt x="7" y="0"/>
                  </a:moveTo>
                  <a:cubicBezTo>
                    <a:pt x="5" y="0"/>
                    <a:pt x="3" y="1"/>
                    <a:pt x="0" y="3"/>
                  </a:cubicBezTo>
                  <a:cubicBezTo>
                    <a:pt x="7" y="16"/>
                    <a:pt x="15" y="26"/>
                    <a:pt x="23" y="39"/>
                  </a:cubicBezTo>
                  <a:cubicBezTo>
                    <a:pt x="15" y="20"/>
                    <a:pt x="16" y="0"/>
                    <a:pt x="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04" name="Google Shape;14504;p57"/>
            <p:cNvSpPr/>
            <p:nvPr/>
          </p:nvSpPr>
          <p:spPr>
            <a:xfrm>
              <a:off x="7342475" y="4219975"/>
              <a:ext cx="300" cy="400"/>
            </a:xfrm>
            <a:custGeom>
              <a:avLst/>
              <a:gdLst/>
              <a:ahLst/>
              <a:cxnLst/>
              <a:rect l="l" t="t" r="r" b="b"/>
              <a:pathLst>
                <a:path w="12" h="16" extrusionOk="0">
                  <a:moveTo>
                    <a:pt x="1" y="1"/>
                  </a:moveTo>
                  <a:cubicBezTo>
                    <a:pt x="8" y="11"/>
                    <a:pt x="11" y="16"/>
                    <a:pt x="11" y="16"/>
                  </a:cubicBezTo>
                  <a:cubicBezTo>
                    <a:pt x="12" y="16"/>
                    <a:pt x="10" y="13"/>
                    <a:pt x="7" y="7"/>
                  </a:cubicBezTo>
                  <a:cubicBezTo>
                    <a:pt x="5" y="5"/>
                    <a:pt x="3" y="3"/>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05" name="Google Shape;14505;p57"/>
            <p:cNvSpPr/>
            <p:nvPr/>
          </p:nvSpPr>
          <p:spPr>
            <a:xfrm>
              <a:off x="6644825" y="3970975"/>
              <a:ext cx="104050" cy="79000"/>
            </a:xfrm>
            <a:custGeom>
              <a:avLst/>
              <a:gdLst/>
              <a:ahLst/>
              <a:cxnLst/>
              <a:rect l="l" t="t" r="r" b="b"/>
              <a:pathLst>
                <a:path w="4162" h="3160" extrusionOk="0">
                  <a:moveTo>
                    <a:pt x="3935" y="0"/>
                  </a:moveTo>
                  <a:cubicBezTo>
                    <a:pt x="3912" y="0"/>
                    <a:pt x="3884" y="10"/>
                    <a:pt x="3853" y="32"/>
                  </a:cubicBezTo>
                  <a:lnTo>
                    <a:pt x="3918" y="131"/>
                  </a:lnTo>
                  <a:cubicBezTo>
                    <a:pt x="3854" y="103"/>
                    <a:pt x="3807" y="93"/>
                    <a:pt x="3772" y="93"/>
                  </a:cubicBezTo>
                  <a:cubicBezTo>
                    <a:pt x="3673" y="93"/>
                    <a:pt x="3668" y="177"/>
                    <a:pt x="3614" y="177"/>
                  </a:cubicBezTo>
                  <a:cubicBezTo>
                    <a:pt x="3579" y="177"/>
                    <a:pt x="3522" y="140"/>
                    <a:pt x="3403" y="20"/>
                  </a:cubicBezTo>
                  <a:cubicBezTo>
                    <a:pt x="3403" y="24"/>
                    <a:pt x="3401" y="28"/>
                    <a:pt x="3401" y="30"/>
                  </a:cubicBezTo>
                  <a:cubicBezTo>
                    <a:pt x="3386" y="23"/>
                    <a:pt x="3373" y="20"/>
                    <a:pt x="3362" y="20"/>
                  </a:cubicBezTo>
                  <a:cubicBezTo>
                    <a:pt x="3270" y="20"/>
                    <a:pt x="3277" y="238"/>
                    <a:pt x="3096" y="281"/>
                  </a:cubicBezTo>
                  <a:cubicBezTo>
                    <a:pt x="3096" y="287"/>
                    <a:pt x="3094" y="295"/>
                    <a:pt x="3094" y="302"/>
                  </a:cubicBezTo>
                  <a:cubicBezTo>
                    <a:pt x="3131" y="392"/>
                    <a:pt x="2982" y="586"/>
                    <a:pt x="2742" y="764"/>
                  </a:cubicBezTo>
                  <a:cubicBezTo>
                    <a:pt x="2741" y="762"/>
                    <a:pt x="2738" y="761"/>
                    <a:pt x="2732" y="761"/>
                  </a:cubicBezTo>
                  <a:cubicBezTo>
                    <a:pt x="2692" y="761"/>
                    <a:pt x="2562" y="823"/>
                    <a:pt x="2765" y="964"/>
                  </a:cubicBezTo>
                  <a:cubicBezTo>
                    <a:pt x="2467" y="1006"/>
                    <a:pt x="2435" y="1357"/>
                    <a:pt x="2029" y="1385"/>
                  </a:cubicBezTo>
                  <a:cubicBezTo>
                    <a:pt x="2029" y="1412"/>
                    <a:pt x="2038" y="1441"/>
                    <a:pt x="2050" y="1467"/>
                  </a:cubicBezTo>
                  <a:cubicBezTo>
                    <a:pt x="2046" y="1469"/>
                    <a:pt x="2044" y="1471"/>
                    <a:pt x="2042" y="1475"/>
                  </a:cubicBezTo>
                  <a:cubicBezTo>
                    <a:pt x="1945" y="1746"/>
                    <a:pt x="1865" y="1868"/>
                    <a:pt x="1539" y="1990"/>
                  </a:cubicBezTo>
                  <a:cubicBezTo>
                    <a:pt x="1615" y="2083"/>
                    <a:pt x="1682" y="2184"/>
                    <a:pt x="1741" y="2287"/>
                  </a:cubicBezTo>
                  <a:cubicBezTo>
                    <a:pt x="1816" y="2194"/>
                    <a:pt x="1847" y="2130"/>
                    <a:pt x="1912" y="2130"/>
                  </a:cubicBezTo>
                  <a:cubicBezTo>
                    <a:pt x="1958" y="2130"/>
                    <a:pt x="2022" y="2163"/>
                    <a:pt x="2130" y="2241"/>
                  </a:cubicBezTo>
                  <a:lnTo>
                    <a:pt x="1811" y="2606"/>
                  </a:lnTo>
                  <a:cubicBezTo>
                    <a:pt x="1688" y="2311"/>
                    <a:pt x="1544" y="2216"/>
                    <a:pt x="1386" y="2216"/>
                  </a:cubicBezTo>
                  <a:cubicBezTo>
                    <a:pt x="1096" y="2216"/>
                    <a:pt x="760" y="2538"/>
                    <a:pt x="425" y="2539"/>
                  </a:cubicBezTo>
                  <a:cubicBezTo>
                    <a:pt x="416" y="2552"/>
                    <a:pt x="408" y="2564"/>
                    <a:pt x="400" y="2577"/>
                  </a:cubicBezTo>
                  <a:cubicBezTo>
                    <a:pt x="294" y="2577"/>
                    <a:pt x="166" y="2581"/>
                    <a:pt x="32" y="2764"/>
                  </a:cubicBezTo>
                  <a:cubicBezTo>
                    <a:pt x="27" y="2763"/>
                    <a:pt x="23" y="2763"/>
                    <a:pt x="18" y="2763"/>
                  </a:cubicBezTo>
                  <a:cubicBezTo>
                    <a:pt x="13" y="2763"/>
                    <a:pt x="8" y="2763"/>
                    <a:pt x="4" y="2764"/>
                  </a:cubicBezTo>
                  <a:cubicBezTo>
                    <a:pt x="1" y="2951"/>
                    <a:pt x="303" y="3160"/>
                    <a:pt x="567" y="3160"/>
                  </a:cubicBezTo>
                  <a:cubicBezTo>
                    <a:pt x="645" y="3160"/>
                    <a:pt x="720" y="3141"/>
                    <a:pt x="782" y="3099"/>
                  </a:cubicBezTo>
                  <a:cubicBezTo>
                    <a:pt x="710" y="2887"/>
                    <a:pt x="739" y="2839"/>
                    <a:pt x="800" y="2839"/>
                  </a:cubicBezTo>
                  <a:cubicBezTo>
                    <a:pt x="851" y="2839"/>
                    <a:pt x="923" y="2872"/>
                    <a:pt x="978" y="2872"/>
                  </a:cubicBezTo>
                  <a:cubicBezTo>
                    <a:pt x="1042" y="2872"/>
                    <a:pt x="1082" y="2827"/>
                    <a:pt x="1035" y="2632"/>
                  </a:cubicBezTo>
                  <a:lnTo>
                    <a:pt x="1035" y="2632"/>
                  </a:lnTo>
                  <a:lnTo>
                    <a:pt x="1356" y="2968"/>
                  </a:lnTo>
                  <a:cubicBezTo>
                    <a:pt x="1544" y="2918"/>
                    <a:pt x="1668" y="2855"/>
                    <a:pt x="1836" y="2693"/>
                  </a:cubicBezTo>
                  <a:cubicBezTo>
                    <a:pt x="2126" y="2512"/>
                    <a:pt x="2246" y="2333"/>
                    <a:pt x="2368" y="2171"/>
                  </a:cubicBezTo>
                  <a:lnTo>
                    <a:pt x="2191" y="1980"/>
                  </a:lnTo>
                  <a:lnTo>
                    <a:pt x="2711" y="1845"/>
                  </a:lnTo>
                  <a:lnTo>
                    <a:pt x="2660" y="1976"/>
                  </a:lnTo>
                  <a:cubicBezTo>
                    <a:pt x="2678" y="1979"/>
                    <a:pt x="2681" y="1983"/>
                    <a:pt x="2697" y="1983"/>
                  </a:cubicBezTo>
                  <a:cubicBezTo>
                    <a:pt x="2712" y="1983"/>
                    <a:pt x="2740" y="1979"/>
                    <a:pt x="2808" y="1965"/>
                  </a:cubicBezTo>
                  <a:cubicBezTo>
                    <a:pt x="2835" y="1942"/>
                    <a:pt x="2862" y="1883"/>
                    <a:pt x="2894" y="1807"/>
                  </a:cubicBezTo>
                  <a:cubicBezTo>
                    <a:pt x="2768" y="1561"/>
                    <a:pt x="2799" y="1519"/>
                    <a:pt x="2507" y="1176"/>
                  </a:cubicBezTo>
                  <a:lnTo>
                    <a:pt x="2507" y="1176"/>
                  </a:lnTo>
                  <a:cubicBezTo>
                    <a:pt x="2736" y="1204"/>
                    <a:pt x="3033" y="1261"/>
                    <a:pt x="3293" y="1282"/>
                  </a:cubicBezTo>
                  <a:cubicBezTo>
                    <a:pt x="3316" y="1267"/>
                    <a:pt x="3340" y="1248"/>
                    <a:pt x="3358" y="1233"/>
                  </a:cubicBezTo>
                  <a:cubicBezTo>
                    <a:pt x="3541" y="1076"/>
                    <a:pt x="3727" y="943"/>
                    <a:pt x="3756" y="752"/>
                  </a:cubicBezTo>
                  <a:cubicBezTo>
                    <a:pt x="3757" y="752"/>
                    <a:pt x="3759" y="752"/>
                    <a:pt x="3761" y="752"/>
                  </a:cubicBezTo>
                  <a:cubicBezTo>
                    <a:pt x="3830" y="752"/>
                    <a:pt x="3899" y="561"/>
                    <a:pt x="3998" y="561"/>
                  </a:cubicBezTo>
                  <a:cubicBezTo>
                    <a:pt x="4020" y="561"/>
                    <a:pt x="4043" y="570"/>
                    <a:pt x="4067" y="592"/>
                  </a:cubicBezTo>
                  <a:cubicBezTo>
                    <a:pt x="4092" y="512"/>
                    <a:pt x="4124" y="432"/>
                    <a:pt x="4162" y="356"/>
                  </a:cubicBezTo>
                  <a:cubicBezTo>
                    <a:pt x="4078" y="198"/>
                    <a:pt x="4041" y="0"/>
                    <a:pt x="393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06" name="Google Shape;14506;p57"/>
            <p:cNvSpPr/>
            <p:nvPr/>
          </p:nvSpPr>
          <p:spPr>
            <a:xfrm>
              <a:off x="6544600" y="4061350"/>
              <a:ext cx="97650" cy="286625"/>
            </a:xfrm>
            <a:custGeom>
              <a:avLst/>
              <a:gdLst/>
              <a:ahLst/>
              <a:cxnLst/>
              <a:rect l="l" t="t" r="r" b="b"/>
              <a:pathLst>
                <a:path w="3906" h="11465" extrusionOk="0">
                  <a:moveTo>
                    <a:pt x="2465" y="1364"/>
                  </a:moveTo>
                  <a:cubicBezTo>
                    <a:pt x="2467" y="1387"/>
                    <a:pt x="2470" y="1408"/>
                    <a:pt x="2472" y="1433"/>
                  </a:cubicBezTo>
                  <a:cubicBezTo>
                    <a:pt x="2457" y="1370"/>
                    <a:pt x="2457" y="1370"/>
                    <a:pt x="2465" y="1364"/>
                  </a:cubicBezTo>
                  <a:close/>
                  <a:moveTo>
                    <a:pt x="1151" y="11285"/>
                  </a:moveTo>
                  <a:cubicBezTo>
                    <a:pt x="1161" y="11300"/>
                    <a:pt x="1173" y="11316"/>
                    <a:pt x="1187" y="11334"/>
                  </a:cubicBezTo>
                  <a:cubicBezTo>
                    <a:pt x="1175" y="11317"/>
                    <a:pt x="1163" y="11301"/>
                    <a:pt x="1151" y="11285"/>
                  </a:cubicBezTo>
                  <a:close/>
                  <a:moveTo>
                    <a:pt x="3826" y="1"/>
                  </a:moveTo>
                  <a:cubicBezTo>
                    <a:pt x="3424" y="186"/>
                    <a:pt x="3050" y="579"/>
                    <a:pt x="2575" y="846"/>
                  </a:cubicBezTo>
                  <a:cubicBezTo>
                    <a:pt x="2510" y="994"/>
                    <a:pt x="2453" y="1124"/>
                    <a:pt x="2398" y="1153"/>
                  </a:cubicBezTo>
                  <a:cubicBezTo>
                    <a:pt x="2404" y="1153"/>
                    <a:pt x="2409" y="1153"/>
                    <a:pt x="2413" y="1153"/>
                  </a:cubicBezTo>
                  <a:cubicBezTo>
                    <a:pt x="2461" y="1153"/>
                    <a:pt x="2452" y="1188"/>
                    <a:pt x="2465" y="1353"/>
                  </a:cubicBezTo>
                  <a:cubicBezTo>
                    <a:pt x="2318" y="1570"/>
                    <a:pt x="2230" y="1870"/>
                    <a:pt x="2156" y="2316"/>
                  </a:cubicBezTo>
                  <a:cubicBezTo>
                    <a:pt x="2171" y="2644"/>
                    <a:pt x="2078" y="3136"/>
                    <a:pt x="1999" y="3391"/>
                  </a:cubicBezTo>
                  <a:cubicBezTo>
                    <a:pt x="2001" y="3380"/>
                    <a:pt x="2001" y="3376"/>
                    <a:pt x="1999" y="3376"/>
                  </a:cubicBezTo>
                  <a:lnTo>
                    <a:pt x="1999" y="3376"/>
                  </a:lnTo>
                  <a:cubicBezTo>
                    <a:pt x="1992" y="3376"/>
                    <a:pt x="1959" y="3435"/>
                    <a:pt x="1946" y="3435"/>
                  </a:cubicBezTo>
                  <a:cubicBezTo>
                    <a:pt x="1939" y="3435"/>
                    <a:pt x="1938" y="3418"/>
                    <a:pt x="1950" y="3364"/>
                  </a:cubicBezTo>
                  <a:lnTo>
                    <a:pt x="1950" y="3364"/>
                  </a:lnTo>
                  <a:cubicBezTo>
                    <a:pt x="1830" y="3774"/>
                    <a:pt x="1912" y="3830"/>
                    <a:pt x="1879" y="4053"/>
                  </a:cubicBezTo>
                  <a:cubicBezTo>
                    <a:pt x="1767" y="4331"/>
                    <a:pt x="1572" y="4670"/>
                    <a:pt x="1509" y="4905"/>
                  </a:cubicBezTo>
                  <a:cubicBezTo>
                    <a:pt x="1521" y="4922"/>
                    <a:pt x="1532" y="4941"/>
                    <a:pt x="1538" y="4960"/>
                  </a:cubicBezTo>
                  <a:cubicBezTo>
                    <a:pt x="1363" y="5298"/>
                    <a:pt x="1155" y="5395"/>
                    <a:pt x="983" y="5702"/>
                  </a:cubicBezTo>
                  <a:cubicBezTo>
                    <a:pt x="966" y="5723"/>
                    <a:pt x="953" y="5744"/>
                    <a:pt x="943" y="5769"/>
                  </a:cubicBezTo>
                  <a:cubicBezTo>
                    <a:pt x="936" y="5708"/>
                    <a:pt x="928" y="5683"/>
                    <a:pt x="915" y="5683"/>
                  </a:cubicBezTo>
                  <a:cubicBezTo>
                    <a:pt x="894" y="5683"/>
                    <a:pt x="858" y="5753"/>
                    <a:pt x="785" y="5833"/>
                  </a:cubicBezTo>
                  <a:cubicBezTo>
                    <a:pt x="785" y="5847"/>
                    <a:pt x="787" y="5864"/>
                    <a:pt x="789" y="5879"/>
                  </a:cubicBezTo>
                  <a:cubicBezTo>
                    <a:pt x="547" y="6081"/>
                    <a:pt x="398" y="6402"/>
                    <a:pt x="272" y="6878"/>
                  </a:cubicBezTo>
                  <a:cubicBezTo>
                    <a:pt x="217" y="6911"/>
                    <a:pt x="127" y="7050"/>
                    <a:pt x="89" y="7334"/>
                  </a:cubicBezTo>
                  <a:cubicBezTo>
                    <a:pt x="102" y="7614"/>
                    <a:pt x="39" y="7568"/>
                    <a:pt x="68" y="7666"/>
                  </a:cubicBezTo>
                  <a:cubicBezTo>
                    <a:pt x="1" y="8306"/>
                    <a:pt x="85" y="8535"/>
                    <a:pt x="112" y="8972"/>
                  </a:cubicBezTo>
                  <a:cubicBezTo>
                    <a:pt x="184" y="9069"/>
                    <a:pt x="209" y="9416"/>
                    <a:pt x="280" y="9519"/>
                  </a:cubicBezTo>
                  <a:cubicBezTo>
                    <a:pt x="278" y="9790"/>
                    <a:pt x="316" y="9818"/>
                    <a:pt x="369" y="9912"/>
                  </a:cubicBezTo>
                  <a:cubicBezTo>
                    <a:pt x="367" y="9937"/>
                    <a:pt x="363" y="9976"/>
                    <a:pt x="357" y="10024"/>
                  </a:cubicBezTo>
                  <a:lnTo>
                    <a:pt x="357" y="10024"/>
                  </a:lnTo>
                  <a:cubicBezTo>
                    <a:pt x="356" y="10024"/>
                    <a:pt x="356" y="10024"/>
                    <a:pt x="356" y="10024"/>
                  </a:cubicBezTo>
                  <a:cubicBezTo>
                    <a:pt x="356" y="10024"/>
                    <a:pt x="356" y="10025"/>
                    <a:pt x="356" y="10028"/>
                  </a:cubicBezTo>
                  <a:cubicBezTo>
                    <a:pt x="356" y="10027"/>
                    <a:pt x="356" y="10026"/>
                    <a:pt x="357" y="10024"/>
                  </a:cubicBezTo>
                  <a:lnTo>
                    <a:pt x="357" y="10024"/>
                  </a:lnTo>
                  <a:cubicBezTo>
                    <a:pt x="372" y="10038"/>
                    <a:pt x="635" y="10798"/>
                    <a:pt x="625" y="10806"/>
                  </a:cubicBezTo>
                  <a:cubicBezTo>
                    <a:pt x="629" y="10833"/>
                    <a:pt x="636" y="10857"/>
                    <a:pt x="640" y="10882"/>
                  </a:cubicBezTo>
                  <a:cubicBezTo>
                    <a:pt x="811" y="10949"/>
                    <a:pt x="983" y="11065"/>
                    <a:pt x="1151" y="11285"/>
                  </a:cubicBezTo>
                  <a:lnTo>
                    <a:pt x="1151" y="11285"/>
                  </a:lnTo>
                  <a:cubicBezTo>
                    <a:pt x="1021" y="11091"/>
                    <a:pt x="1199" y="11093"/>
                    <a:pt x="1357" y="11077"/>
                  </a:cubicBezTo>
                  <a:cubicBezTo>
                    <a:pt x="1339" y="11034"/>
                    <a:pt x="1342" y="11004"/>
                    <a:pt x="1384" y="11004"/>
                  </a:cubicBezTo>
                  <a:cubicBezTo>
                    <a:pt x="1409" y="11004"/>
                    <a:pt x="1450" y="11015"/>
                    <a:pt x="1509" y="11042"/>
                  </a:cubicBezTo>
                  <a:cubicBezTo>
                    <a:pt x="1473" y="11065"/>
                    <a:pt x="1416" y="11073"/>
                    <a:pt x="1357" y="11077"/>
                  </a:cubicBezTo>
                  <a:cubicBezTo>
                    <a:pt x="1401" y="11185"/>
                    <a:pt x="1574" y="11378"/>
                    <a:pt x="1652" y="11464"/>
                  </a:cubicBezTo>
                  <a:cubicBezTo>
                    <a:pt x="1576" y="11025"/>
                    <a:pt x="1515" y="10836"/>
                    <a:pt x="1403" y="10653"/>
                  </a:cubicBezTo>
                  <a:lnTo>
                    <a:pt x="1403" y="10653"/>
                  </a:lnTo>
                  <a:cubicBezTo>
                    <a:pt x="1406" y="10661"/>
                    <a:pt x="1407" y="10665"/>
                    <a:pt x="1406" y="10665"/>
                  </a:cubicBezTo>
                  <a:cubicBezTo>
                    <a:pt x="1405" y="10665"/>
                    <a:pt x="1370" y="10546"/>
                    <a:pt x="1326" y="10402"/>
                  </a:cubicBezTo>
                  <a:cubicBezTo>
                    <a:pt x="1292" y="10413"/>
                    <a:pt x="1265" y="10440"/>
                    <a:pt x="1241" y="10495"/>
                  </a:cubicBezTo>
                  <a:lnTo>
                    <a:pt x="1307" y="10594"/>
                  </a:lnTo>
                  <a:lnTo>
                    <a:pt x="1048" y="10409"/>
                  </a:lnTo>
                  <a:lnTo>
                    <a:pt x="920" y="10714"/>
                  </a:lnTo>
                  <a:cubicBezTo>
                    <a:pt x="823" y="10297"/>
                    <a:pt x="989" y="10173"/>
                    <a:pt x="1246" y="10158"/>
                  </a:cubicBezTo>
                  <a:cubicBezTo>
                    <a:pt x="1189" y="9996"/>
                    <a:pt x="1134" y="9857"/>
                    <a:pt x="1105" y="9857"/>
                  </a:cubicBezTo>
                  <a:cubicBezTo>
                    <a:pt x="1102" y="9857"/>
                    <a:pt x="1099" y="9858"/>
                    <a:pt x="1096" y="9862"/>
                  </a:cubicBezTo>
                  <a:cubicBezTo>
                    <a:pt x="1094" y="9782"/>
                    <a:pt x="1071" y="9666"/>
                    <a:pt x="1075" y="9622"/>
                  </a:cubicBezTo>
                  <a:cubicBezTo>
                    <a:pt x="987" y="9265"/>
                    <a:pt x="907" y="8998"/>
                    <a:pt x="918" y="8703"/>
                  </a:cubicBezTo>
                  <a:cubicBezTo>
                    <a:pt x="894" y="8564"/>
                    <a:pt x="796" y="8131"/>
                    <a:pt x="842" y="7717"/>
                  </a:cubicBezTo>
                  <a:cubicBezTo>
                    <a:pt x="852" y="7591"/>
                    <a:pt x="901" y="7502"/>
                    <a:pt x="892" y="7294"/>
                  </a:cubicBezTo>
                  <a:cubicBezTo>
                    <a:pt x="939" y="7172"/>
                    <a:pt x="936" y="7046"/>
                    <a:pt x="1023" y="6861"/>
                  </a:cubicBezTo>
                  <a:cubicBezTo>
                    <a:pt x="1067" y="6697"/>
                    <a:pt x="1191" y="6514"/>
                    <a:pt x="1344" y="6327"/>
                  </a:cubicBezTo>
                  <a:cubicBezTo>
                    <a:pt x="1351" y="6336"/>
                    <a:pt x="1359" y="6339"/>
                    <a:pt x="1367" y="6339"/>
                  </a:cubicBezTo>
                  <a:cubicBezTo>
                    <a:pt x="1389" y="6339"/>
                    <a:pt x="1411" y="6317"/>
                    <a:pt x="1422" y="6317"/>
                  </a:cubicBezTo>
                  <a:cubicBezTo>
                    <a:pt x="1429" y="6317"/>
                    <a:pt x="1432" y="6325"/>
                    <a:pt x="1426" y="6352"/>
                  </a:cubicBezTo>
                  <a:cubicBezTo>
                    <a:pt x="1723" y="5786"/>
                    <a:pt x="1927" y="5753"/>
                    <a:pt x="2203" y="5210"/>
                  </a:cubicBezTo>
                  <a:cubicBezTo>
                    <a:pt x="2428" y="5162"/>
                    <a:pt x="2518" y="4710"/>
                    <a:pt x="2632" y="4537"/>
                  </a:cubicBezTo>
                  <a:cubicBezTo>
                    <a:pt x="2642" y="4146"/>
                    <a:pt x="2659" y="3915"/>
                    <a:pt x="2686" y="3568"/>
                  </a:cubicBezTo>
                  <a:cubicBezTo>
                    <a:pt x="2704" y="3622"/>
                    <a:pt x="2725" y="3642"/>
                    <a:pt x="2746" y="3642"/>
                  </a:cubicBezTo>
                  <a:cubicBezTo>
                    <a:pt x="2796" y="3642"/>
                    <a:pt x="2846" y="3531"/>
                    <a:pt x="2852" y="3513"/>
                  </a:cubicBezTo>
                  <a:cubicBezTo>
                    <a:pt x="2863" y="3057"/>
                    <a:pt x="2949" y="2890"/>
                    <a:pt x="2949" y="2455"/>
                  </a:cubicBezTo>
                  <a:cubicBezTo>
                    <a:pt x="3065" y="2018"/>
                    <a:pt x="3042" y="1839"/>
                    <a:pt x="3143" y="1471"/>
                  </a:cubicBezTo>
                  <a:cubicBezTo>
                    <a:pt x="3171" y="1461"/>
                    <a:pt x="3193" y="1451"/>
                    <a:pt x="3210" y="1451"/>
                  </a:cubicBezTo>
                  <a:cubicBezTo>
                    <a:pt x="3242" y="1451"/>
                    <a:pt x="3255" y="1487"/>
                    <a:pt x="3260" y="1627"/>
                  </a:cubicBezTo>
                  <a:cubicBezTo>
                    <a:pt x="3277" y="1311"/>
                    <a:pt x="3326" y="928"/>
                    <a:pt x="3546" y="682"/>
                  </a:cubicBezTo>
                  <a:cubicBezTo>
                    <a:pt x="3673" y="409"/>
                    <a:pt x="3780" y="218"/>
                    <a:pt x="3906" y="146"/>
                  </a:cubicBezTo>
                  <a:lnTo>
                    <a:pt x="3826"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07" name="Google Shape;14507;p57"/>
            <p:cNvSpPr/>
            <p:nvPr/>
          </p:nvSpPr>
          <p:spPr>
            <a:xfrm>
              <a:off x="6629350" y="4045475"/>
              <a:ext cx="6875" cy="7750"/>
            </a:xfrm>
            <a:custGeom>
              <a:avLst/>
              <a:gdLst/>
              <a:ahLst/>
              <a:cxnLst/>
              <a:rect l="l" t="t" r="r" b="b"/>
              <a:pathLst>
                <a:path w="275" h="310" extrusionOk="0">
                  <a:moveTo>
                    <a:pt x="274" y="1"/>
                  </a:moveTo>
                  <a:lnTo>
                    <a:pt x="274" y="1"/>
                  </a:lnTo>
                  <a:cubicBezTo>
                    <a:pt x="252" y="12"/>
                    <a:pt x="228" y="19"/>
                    <a:pt x="203" y="19"/>
                  </a:cubicBezTo>
                  <a:cubicBezTo>
                    <a:pt x="188" y="19"/>
                    <a:pt x="173" y="16"/>
                    <a:pt x="158" y="11"/>
                  </a:cubicBezTo>
                  <a:cubicBezTo>
                    <a:pt x="100" y="102"/>
                    <a:pt x="49" y="182"/>
                    <a:pt x="1" y="255"/>
                  </a:cubicBezTo>
                  <a:cubicBezTo>
                    <a:pt x="62" y="293"/>
                    <a:pt x="109" y="309"/>
                    <a:pt x="145" y="309"/>
                  </a:cubicBezTo>
                  <a:cubicBezTo>
                    <a:pt x="252" y="309"/>
                    <a:pt x="258" y="160"/>
                    <a:pt x="27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08" name="Google Shape;14508;p57"/>
            <p:cNvSpPr/>
            <p:nvPr/>
          </p:nvSpPr>
          <p:spPr>
            <a:xfrm>
              <a:off x="6706125" y="4617600"/>
              <a:ext cx="24525" cy="24150"/>
            </a:xfrm>
            <a:custGeom>
              <a:avLst/>
              <a:gdLst/>
              <a:ahLst/>
              <a:cxnLst/>
              <a:rect l="l" t="t" r="r" b="b"/>
              <a:pathLst>
                <a:path w="981" h="966" extrusionOk="0">
                  <a:moveTo>
                    <a:pt x="276" y="1"/>
                  </a:moveTo>
                  <a:lnTo>
                    <a:pt x="0" y="604"/>
                  </a:lnTo>
                  <a:cubicBezTo>
                    <a:pt x="6" y="606"/>
                    <a:pt x="13" y="608"/>
                    <a:pt x="19" y="610"/>
                  </a:cubicBezTo>
                  <a:lnTo>
                    <a:pt x="179" y="489"/>
                  </a:lnTo>
                  <a:lnTo>
                    <a:pt x="109" y="745"/>
                  </a:lnTo>
                  <a:lnTo>
                    <a:pt x="112" y="745"/>
                  </a:lnTo>
                  <a:lnTo>
                    <a:pt x="225" y="709"/>
                  </a:lnTo>
                  <a:cubicBezTo>
                    <a:pt x="297" y="756"/>
                    <a:pt x="322" y="802"/>
                    <a:pt x="322" y="857"/>
                  </a:cubicBezTo>
                  <a:cubicBezTo>
                    <a:pt x="419" y="905"/>
                    <a:pt x="524" y="943"/>
                    <a:pt x="629" y="966"/>
                  </a:cubicBezTo>
                  <a:lnTo>
                    <a:pt x="980" y="202"/>
                  </a:lnTo>
                  <a:cubicBezTo>
                    <a:pt x="801" y="154"/>
                    <a:pt x="667" y="89"/>
                    <a:pt x="496" y="17"/>
                  </a:cubicBezTo>
                  <a:cubicBezTo>
                    <a:pt x="462" y="21"/>
                    <a:pt x="429" y="23"/>
                    <a:pt x="399" y="23"/>
                  </a:cubicBezTo>
                  <a:cubicBezTo>
                    <a:pt x="345" y="23"/>
                    <a:pt x="301" y="17"/>
                    <a:pt x="27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09" name="Google Shape;14509;p57"/>
            <p:cNvSpPr/>
            <p:nvPr/>
          </p:nvSpPr>
          <p:spPr>
            <a:xfrm>
              <a:off x="6661575" y="4567400"/>
              <a:ext cx="24850" cy="44550"/>
            </a:xfrm>
            <a:custGeom>
              <a:avLst/>
              <a:gdLst/>
              <a:ahLst/>
              <a:cxnLst/>
              <a:rect l="l" t="t" r="r" b="b"/>
              <a:pathLst>
                <a:path w="994" h="1782" extrusionOk="0">
                  <a:moveTo>
                    <a:pt x="436" y="0"/>
                  </a:moveTo>
                  <a:lnTo>
                    <a:pt x="1" y="951"/>
                  </a:lnTo>
                  <a:cubicBezTo>
                    <a:pt x="91" y="1094"/>
                    <a:pt x="190" y="1228"/>
                    <a:pt x="302" y="1355"/>
                  </a:cubicBezTo>
                  <a:cubicBezTo>
                    <a:pt x="161" y="1369"/>
                    <a:pt x="149" y="1406"/>
                    <a:pt x="200" y="1406"/>
                  </a:cubicBezTo>
                  <a:cubicBezTo>
                    <a:pt x="208" y="1406"/>
                    <a:pt x="217" y="1405"/>
                    <a:pt x="228" y="1403"/>
                  </a:cubicBezTo>
                  <a:cubicBezTo>
                    <a:pt x="342" y="1573"/>
                    <a:pt x="434" y="1689"/>
                    <a:pt x="537" y="1781"/>
                  </a:cubicBezTo>
                  <a:cubicBezTo>
                    <a:pt x="596" y="1767"/>
                    <a:pt x="657" y="1752"/>
                    <a:pt x="714" y="1739"/>
                  </a:cubicBezTo>
                  <a:lnTo>
                    <a:pt x="993" y="1123"/>
                  </a:lnTo>
                  <a:cubicBezTo>
                    <a:pt x="926" y="1064"/>
                    <a:pt x="855" y="1010"/>
                    <a:pt x="781" y="959"/>
                  </a:cubicBezTo>
                  <a:cubicBezTo>
                    <a:pt x="689" y="572"/>
                    <a:pt x="625" y="328"/>
                    <a:pt x="520" y="145"/>
                  </a:cubicBezTo>
                  <a:cubicBezTo>
                    <a:pt x="489" y="105"/>
                    <a:pt x="464" y="72"/>
                    <a:pt x="442" y="40"/>
                  </a:cubicBezTo>
                  <a:cubicBezTo>
                    <a:pt x="442" y="28"/>
                    <a:pt x="438" y="13"/>
                    <a:pt x="43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10" name="Google Shape;14510;p57"/>
            <p:cNvSpPr/>
            <p:nvPr/>
          </p:nvSpPr>
          <p:spPr>
            <a:xfrm>
              <a:off x="6750425" y="4633425"/>
              <a:ext cx="399500" cy="84050"/>
            </a:xfrm>
            <a:custGeom>
              <a:avLst/>
              <a:gdLst/>
              <a:ahLst/>
              <a:cxnLst/>
              <a:rect l="l" t="t" r="r" b="b"/>
              <a:pathLst>
                <a:path w="15980" h="3362" extrusionOk="0">
                  <a:moveTo>
                    <a:pt x="1662" y="703"/>
                  </a:moveTo>
                  <a:lnTo>
                    <a:pt x="1355" y="979"/>
                  </a:lnTo>
                  <a:lnTo>
                    <a:pt x="1214" y="993"/>
                  </a:lnTo>
                  <a:lnTo>
                    <a:pt x="1662" y="703"/>
                  </a:lnTo>
                  <a:close/>
                  <a:moveTo>
                    <a:pt x="12655" y="2917"/>
                  </a:moveTo>
                  <a:cubicBezTo>
                    <a:pt x="12627" y="2945"/>
                    <a:pt x="12600" y="2970"/>
                    <a:pt x="12568" y="2993"/>
                  </a:cubicBezTo>
                  <a:cubicBezTo>
                    <a:pt x="12596" y="2966"/>
                    <a:pt x="12625" y="2941"/>
                    <a:pt x="12655" y="2917"/>
                  </a:cubicBezTo>
                  <a:close/>
                  <a:moveTo>
                    <a:pt x="358" y="1"/>
                  </a:moveTo>
                  <a:lnTo>
                    <a:pt x="1" y="781"/>
                  </a:lnTo>
                  <a:cubicBezTo>
                    <a:pt x="43" y="806"/>
                    <a:pt x="89" y="825"/>
                    <a:pt x="138" y="840"/>
                  </a:cubicBezTo>
                  <a:cubicBezTo>
                    <a:pt x="151" y="840"/>
                    <a:pt x="164" y="841"/>
                    <a:pt x="174" y="841"/>
                  </a:cubicBezTo>
                  <a:cubicBezTo>
                    <a:pt x="292" y="841"/>
                    <a:pt x="237" y="802"/>
                    <a:pt x="337" y="800"/>
                  </a:cubicBezTo>
                  <a:cubicBezTo>
                    <a:pt x="392" y="901"/>
                    <a:pt x="678" y="871"/>
                    <a:pt x="1073" y="1010"/>
                  </a:cubicBezTo>
                  <a:cubicBezTo>
                    <a:pt x="1061" y="1010"/>
                    <a:pt x="1048" y="1010"/>
                    <a:pt x="1027" y="1012"/>
                  </a:cubicBezTo>
                  <a:cubicBezTo>
                    <a:pt x="1410" y="1124"/>
                    <a:pt x="1458" y="1233"/>
                    <a:pt x="1751" y="1414"/>
                  </a:cubicBezTo>
                  <a:cubicBezTo>
                    <a:pt x="2184" y="1710"/>
                    <a:pt x="2184" y="1904"/>
                    <a:pt x="2352" y="2013"/>
                  </a:cubicBezTo>
                  <a:cubicBezTo>
                    <a:pt x="2365" y="2026"/>
                    <a:pt x="2375" y="2032"/>
                    <a:pt x="2388" y="2043"/>
                  </a:cubicBezTo>
                  <a:cubicBezTo>
                    <a:pt x="2388" y="2076"/>
                    <a:pt x="2394" y="2112"/>
                    <a:pt x="2398" y="2150"/>
                  </a:cubicBezTo>
                  <a:cubicBezTo>
                    <a:pt x="2731" y="2324"/>
                    <a:pt x="2947" y="2516"/>
                    <a:pt x="3164" y="2688"/>
                  </a:cubicBezTo>
                  <a:cubicBezTo>
                    <a:pt x="3191" y="2676"/>
                    <a:pt x="3221" y="2665"/>
                    <a:pt x="3252" y="2659"/>
                  </a:cubicBezTo>
                  <a:cubicBezTo>
                    <a:pt x="3237" y="2619"/>
                    <a:pt x="3219" y="2581"/>
                    <a:pt x="3195" y="2545"/>
                  </a:cubicBezTo>
                  <a:cubicBezTo>
                    <a:pt x="3170" y="2562"/>
                    <a:pt x="3145" y="2581"/>
                    <a:pt x="3122" y="2600"/>
                  </a:cubicBezTo>
                  <a:cubicBezTo>
                    <a:pt x="3122" y="2539"/>
                    <a:pt x="3133" y="2509"/>
                    <a:pt x="3152" y="2509"/>
                  </a:cubicBezTo>
                  <a:cubicBezTo>
                    <a:pt x="3164" y="2509"/>
                    <a:pt x="3179" y="2521"/>
                    <a:pt x="3195" y="2545"/>
                  </a:cubicBezTo>
                  <a:cubicBezTo>
                    <a:pt x="3265" y="2500"/>
                    <a:pt x="3322" y="2481"/>
                    <a:pt x="3370" y="2481"/>
                  </a:cubicBezTo>
                  <a:cubicBezTo>
                    <a:pt x="3631" y="2481"/>
                    <a:pt x="3627" y="3047"/>
                    <a:pt x="3978" y="3047"/>
                  </a:cubicBezTo>
                  <a:cubicBezTo>
                    <a:pt x="4014" y="3047"/>
                    <a:pt x="4055" y="3040"/>
                    <a:pt x="4100" y="3027"/>
                  </a:cubicBezTo>
                  <a:cubicBezTo>
                    <a:pt x="3973" y="2833"/>
                    <a:pt x="4028" y="2784"/>
                    <a:pt x="4133" y="2784"/>
                  </a:cubicBezTo>
                  <a:cubicBezTo>
                    <a:pt x="4238" y="2784"/>
                    <a:pt x="4392" y="2832"/>
                    <a:pt x="4467" y="2832"/>
                  </a:cubicBezTo>
                  <a:cubicBezTo>
                    <a:pt x="4473" y="2832"/>
                    <a:pt x="4479" y="2832"/>
                    <a:pt x="4485" y="2831"/>
                  </a:cubicBezTo>
                  <a:lnTo>
                    <a:pt x="4485" y="2831"/>
                  </a:lnTo>
                  <a:cubicBezTo>
                    <a:pt x="4539" y="3050"/>
                    <a:pt x="4499" y="3164"/>
                    <a:pt x="4417" y="3227"/>
                  </a:cubicBezTo>
                  <a:cubicBezTo>
                    <a:pt x="4466" y="3241"/>
                    <a:pt x="4510" y="3256"/>
                    <a:pt x="4552" y="3271"/>
                  </a:cubicBezTo>
                  <a:cubicBezTo>
                    <a:pt x="4740" y="3292"/>
                    <a:pt x="5008" y="3325"/>
                    <a:pt x="5258" y="3325"/>
                  </a:cubicBezTo>
                  <a:cubicBezTo>
                    <a:pt x="5285" y="3325"/>
                    <a:pt x="5312" y="3324"/>
                    <a:pt x="5338" y="3323"/>
                  </a:cubicBezTo>
                  <a:cubicBezTo>
                    <a:pt x="5357" y="3267"/>
                    <a:pt x="5397" y="3269"/>
                    <a:pt x="5679" y="3267"/>
                  </a:cubicBezTo>
                  <a:cubicBezTo>
                    <a:pt x="5692" y="3267"/>
                    <a:pt x="5704" y="3268"/>
                    <a:pt x="5715" y="3268"/>
                  </a:cubicBezTo>
                  <a:cubicBezTo>
                    <a:pt x="5814" y="3268"/>
                    <a:pt x="5831" y="3235"/>
                    <a:pt x="6129" y="3218"/>
                  </a:cubicBezTo>
                  <a:lnTo>
                    <a:pt x="6129" y="3218"/>
                  </a:lnTo>
                  <a:cubicBezTo>
                    <a:pt x="6118" y="3227"/>
                    <a:pt x="6131" y="3230"/>
                    <a:pt x="6160" y="3230"/>
                  </a:cubicBezTo>
                  <a:cubicBezTo>
                    <a:pt x="6257" y="3230"/>
                    <a:pt x="6527" y="3188"/>
                    <a:pt x="6535" y="3166"/>
                  </a:cubicBezTo>
                  <a:cubicBezTo>
                    <a:pt x="6926" y="3132"/>
                    <a:pt x="7149" y="3098"/>
                    <a:pt x="7193" y="3069"/>
                  </a:cubicBezTo>
                  <a:lnTo>
                    <a:pt x="7157" y="3069"/>
                  </a:lnTo>
                  <a:cubicBezTo>
                    <a:pt x="7746" y="2989"/>
                    <a:pt x="7921" y="2936"/>
                    <a:pt x="8354" y="2909"/>
                  </a:cubicBezTo>
                  <a:cubicBezTo>
                    <a:pt x="8362" y="2899"/>
                    <a:pt x="8369" y="2886"/>
                    <a:pt x="8381" y="2875"/>
                  </a:cubicBezTo>
                  <a:cubicBezTo>
                    <a:pt x="8384" y="2886"/>
                    <a:pt x="8388" y="2896"/>
                    <a:pt x="8390" y="2907"/>
                  </a:cubicBezTo>
                  <a:cubicBezTo>
                    <a:pt x="8432" y="2905"/>
                    <a:pt x="8474" y="2903"/>
                    <a:pt x="8520" y="2901"/>
                  </a:cubicBezTo>
                  <a:cubicBezTo>
                    <a:pt x="8552" y="2890"/>
                    <a:pt x="8583" y="2884"/>
                    <a:pt x="8617" y="2878"/>
                  </a:cubicBezTo>
                  <a:cubicBezTo>
                    <a:pt x="8886" y="2878"/>
                    <a:pt x="8977" y="2878"/>
                    <a:pt x="9235" y="2880"/>
                  </a:cubicBezTo>
                  <a:cubicBezTo>
                    <a:pt x="9479" y="2913"/>
                    <a:pt x="9906" y="3002"/>
                    <a:pt x="10127" y="3079"/>
                  </a:cubicBezTo>
                  <a:cubicBezTo>
                    <a:pt x="10150" y="3113"/>
                    <a:pt x="10173" y="3134"/>
                    <a:pt x="10192" y="3134"/>
                  </a:cubicBezTo>
                  <a:cubicBezTo>
                    <a:pt x="10409" y="3214"/>
                    <a:pt x="10493" y="3258"/>
                    <a:pt x="10749" y="3349"/>
                  </a:cubicBezTo>
                  <a:cubicBezTo>
                    <a:pt x="11384" y="3248"/>
                    <a:pt x="12104" y="3361"/>
                    <a:pt x="12568" y="2993"/>
                  </a:cubicBezTo>
                  <a:lnTo>
                    <a:pt x="12568" y="2993"/>
                  </a:lnTo>
                  <a:cubicBezTo>
                    <a:pt x="12468" y="3094"/>
                    <a:pt x="12343" y="3241"/>
                    <a:pt x="12213" y="3315"/>
                  </a:cubicBezTo>
                  <a:cubicBezTo>
                    <a:pt x="12316" y="3281"/>
                    <a:pt x="12409" y="3227"/>
                    <a:pt x="12489" y="3153"/>
                  </a:cubicBezTo>
                  <a:cubicBezTo>
                    <a:pt x="12501" y="3153"/>
                    <a:pt x="12513" y="3153"/>
                    <a:pt x="12525" y="3153"/>
                  </a:cubicBezTo>
                  <a:cubicBezTo>
                    <a:pt x="12981" y="3153"/>
                    <a:pt x="13194" y="2961"/>
                    <a:pt x="13384" y="2783"/>
                  </a:cubicBezTo>
                  <a:cubicBezTo>
                    <a:pt x="13398" y="2784"/>
                    <a:pt x="13411" y="2785"/>
                    <a:pt x="13424" y="2785"/>
                  </a:cubicBezTo>
                  <a:cubicBezTo>
                    <a:pt x="13494" y="2785"/>
                    <a:pt x="13561" y="2770"/>
                    <a:pt x="13598" y="2770"/>
                  </a:cubicBezTo>
                  <a:cubicBezTo>
                    <a:pt x="13601" y="2770"/>
                    <a:pt x="13604" y="2770"/>
                    <a:pt x="13607" y="2770"/>
                  </a:cubicBezTo>
                  <a:cubicBezTo>
                    <a:pt x="13633" y="2756"/>
                    <a:pt x="13691" y="2781"/>
                    <a:pt x="13679" y="2701"/>
                  </a:cubicBezTo>
                  <a:cubicBezTo>
                    <a:pt x="13727" y="2606"/>
                    <a:pt x="13988" y="2409"/>
                    <a:pt x="14505" y="2232"/>
                  </a:cubicBezTo>
                  <a:lnTo>
                    <a:pt x="14505" y="2232"/>
                  </a:lnTo>
                  <a:cubicBezTo>
                    <a:pt x="14502" y="2232"/>
                    <a:pt x="14498" y="2232"/>
                    <a:pt x="14494" y="2232"/>
                  </a:cubicBezTo>
                  <a:cubicBezTo>
                    <a:pt x="14292" y="2232"/>
                    <a:pt x="14432" y="2116"/>
                    <a:pt x="14436" y="2089"/>
                  </a:cubicBezTo>
                  <a:cubicBezTo>
                    <a:pt x="14693" y="1832"/>
                    <a:pt x="15079" y="1811"/>
                    <a:pt x="15294" y="1553"/>
                  </a:cubicBezTo>
                  <a:cubicBezTo>
                    <a:pt x="15244" y="1527"/>
                    <a:pt x="15370" y="1477"/>
                    <a:pt x="15391" y="1408"/>
                  </a:cubicBezTo>
                  <a:cubicBezTo>
                    <a:pt x="15398" y="1408"/>
                    <a:pt x="15406" y="1408"/>
                    <a:pt x="15414" y="1408"/>
                  </a:cubicBezTo>
                  <a:cubicBezTo>
                    <a:pt x="15454" y="1408"/>
                    <a:pt x="15492" y="1403"/>
                    <a:pt x="15530" y="1391"/>
                  </a:cubicBezTo>
                  <a:cubicBezTo>
                    <a:pt x="15525" y="1376"/>
                    <a:pt x="15527" y="1332"/>
                    <a:pt x="15612" y="1229"/>
                  </a:cubicBezTo>
                  <a:cubicBezTo>
                    <a:pt x="15794" y="1153"/>
                    <a:pt x="15706" y="1096"/>
                    <a:pt x="15902" y="991"/>
                  </a:cubicBezTo>
                  <a:cubicBezTo>
                    <a:pt x="15902" y="1043"/>
                    <a:pt x="15924" y="1064"/>
                    <a:pt x="15945" y="1064"/>
                  </a:cubicBezTo>
                  <a:cubicBezTo>
                    <a:pt x="15962" y="1064"/>
                    <a:pt x="15977" y="1051"/>
                    <a:pt x="15980" y="1031"/>
                  </a:cubicBezTo>
                  <a:cubicBezTo>
                    <a:pt x="15902" y="953"/>
                    <a:pt x="15805" y="825"/>
                    <a:pt x="15742" y="798"/>
                  </a:cubicBezTo>
                  <a:cubicBezTo>
                    <a:pt x="15609" y="653"/>
                    <a:pt x="15426" y="568"/>
                    <a:pt x="15267" y="467"/>
                  </a:cubicBezTo>
                  <a:cubicBezTo>
                    <a:pt x="15166" y="520"/>
                    <a:pt x="15082" y="566"/>
                    <a:pt x="14987" y="711"/>
                  </a:cubicBezTo>
                  <a:cubicBezTo>
                    <a:pt x="15082" y="739"/>
                    <a:pt x="14941" y="737"/>
                    <a:pt x="14894" y="793"/>
                  </a:cubicBezTo>
                  <a:cubicBezTo>
                    <a:pt x="14902" y="787"/>
                    <a:pt x="14908" y="784"/>
                    <a:pt x="14910" y="784"/>
                  </a:cubicBezTo>
                  <a:lnTo>
                    <a:pt x="14910" y="784"/>
                  </a:lnTo>
                  <a:cubicBezTo>
                    <a:pt x="14923" y="784"/>
                    <a:pt x="14843" y="875"/>
                    <a:pt x="14625" y="966"/>
                  </a:cubicBezTo>
                  <a:cubicBezTo>
                    <a:pt x="14379" y="1044"/>
                    <a:pt x="14203" y="1265"/>
                    <a:pt x="14053" y="1374"/>
                  </a:cubicBezTo>
                  <a:cubicBezTo>
                    <a:pt x="14142" y="1461"/>
                    <a:pt x="14011" y="1524"/>
                    <a:pt x="13867" y="1524"/>
                  </a:cubicBezTo>
                  <a:cubicBezTo>
                    <a:pt x="13844" y="1524"/>
                    <a:pt x="13820" y="1523"/>
                    <a:pt x="13797" y="1519"/>
                  </a:cubicBezTo>
                  <a:cubicBezTo>
                    <a:pt x="13790" y="1700"/>
                    <a:pt x="13296" y="1843"/>
                    <a:pt x="13086" y="2116"/>
                  </a:cubicBezTo>
                  <a:cubicBezTo>
                    <a:pt x="12833" y="2247"/>
                    <a:pt x="12611" y="2371"/>
                    <a:pt x="12289" y="2444"/>
                  </a:cubicBezTo>
                  <a:cubicBezTo>
                    <a:pt x="12007" y="2581"/>
                    <a:pt x="11717" y="2556"/>
                    <a:pt x="11530" y="2594"/>
                  </a:cubicBezTo>
                  <a:cubicBezTo>
                    <a:pt x="11454" y="2573"/>
                    <a:pt x="11392" y="2565"/>
                    <a:pt x="11336" y="2565"/>
                  </a:cubicBezTo>
                  <a:cubicBezTo>
                    <a:pt x="11232" y="2565"/>
                    <a:pt x="11147" y="2592"/>
                    <a:pt x="11031" y="2617"/>
                  </a:cubicBezTo>
                  <a:cubicBezTo>
                    <a:pt x="11018" y="2519"/>
                    <a:pt x="10799" y="2458"/>
                    <a:pt x="10739" y="2458"/>
                  </a:cubicBezTo>
                  <a:cubicBezTo>
                    <a:pt x="10735" y="2458"/>
                    <a:pt x="10731" y="2458"/>
                    <a:pt x="10728" y="2459"/>
                  </a:cubicBezTo>
                  <a:cubicBezTo>
                    <a:pt x="10642" y="2428"/>
                    <a:pt x="10563" y="2409"/>
                    <a:pt x="10494" y="2409"/>
                  </a:cubicBezTo>
                  <a:cubicBezTo>
                    <a:pt x="10469" y="2409"/>
                    <a:pt x="10445" y="2411"/>
                    <a:pt x="10423" y="2417"/>
                  </a:cubicBezTo>
                  <a:cubicBezTo>
                    <a:pt x="10175" y="2301"/>
                    <a:pt x="9757" y="2192"/>
                    <a:pt x="9401" y="2135"/>
                  </a:cubicBezTo>
                  <a:cubicBezTo>
                    <a:pt x="9157" y="2105"/>
                    <a:pt x="8956" y="2079"/>
                    <a:pt x="8766" y="2079"/>
                  </a:cubicBezTo>
                  <a:cubicBezTo>
                    <a:pt x="8646" y="2079"/>
                    <a:pt x="8530" y="2089"/>
                    <a:pt x="8411" y="2116"/>
                  </a:cubicBezTo>
                  <a:cubicBezTo>
                    <a:pt x="8365" y="2114"/>
                    <a:pt x="8320" y="2113"/>
                    <a:pt x="8277" y="2113"/>
                  </a:cubicBezTo>
                  <a:cubicBezTo>
                    <a:pt x="7815" y="2113"/>
                    <a:pt x="7534" y="2237"/>
                    <a:pt x="7309" y="2263"/>
                  </a:cubicBezTo>
                  <a:cubicBezTo>
                    <a:pt x="7263" y="2286"/>
                    <a:pt x="7232" y="2292"/>
                    <a:pt x="7196" y="2292"/>
                  </a:cubicBezTo>
                  <a:cubicBezTo>
                    <a:pt x="7147" y="2292"/>
                    <a:pt x="7090" y="2280"/>
                    <a:pt x="6972" y="2280"/>
                  </a:cubicBezTo>
                  <a:cubicBezTo>
                    <a:pt x="7063" y="2314"/>
                    <a:pt x="6720" y="2388"/>
                    <a:pt x="6386" y="2427"/>
                  </a:cubicBezTo>
                  <a:cubicBezTo>
                    <a:pt x="6399" y="2421"/>
                    <a:pt x="6394" y="2418"/>
                    <a:pt x="6378" y="2418"/>
                  </a:cubicBezTo>
                  <a:cubicBezTo>
                    <a:pt x="6321" y="2418"/>
                    <a:pt x="6129" y="2449"/>
                    <a:pt x="6091" y="2449"/>
                  </a:cubicBezTo>
                  <a:cubicBezTo>
                    <a:pt x="6088" y="2449"/>
                    <a:pt x="6086" y="2449"/>
                    <a:pt x="6085" y="2448"/>
                  </a:cubicBezTo>
                  <a:cubicBezTo>
                    <a:pt x="6003" y="2489"/>
                    <a:pt x="5855" y="2509"/>
                    <a:pt x="5753" y="2509"/>
                  </a:cubicBezTo>
                  <a:cubicBezTo>
                    <a:pt x="5721" y="2509"/>
                    <a:pt x="5694" y="2507"/>
                    <a:pt x="5675" y="2503"/>
                  </a:cubicBezTo>
                  <a:cubicBezTo>
                    <a:pt x="5574" y="2511"/>
                    <a:pt x="5490" y="2515"/>
                    <a:pt x="5414" y="2515"/>
                  </a:cubicBezTo>
                  <a:cubicBezTo>
                    <a:pt x="5152" y="2515"/>
                    <a:pt x="4986" y="2473"/>
                    <a:pt x="4560" y="2436"/>
                  </a:cubicBezTo>
                  <a:cubicBezTo>
                    <a:pt x="4522" y="2400"/>
                    <a:pt x="4085" y="2320"/>
                    <a:pt x="3919" y="2162"/>
                  </a:cubicBezTo>
                  <a:cubicBezTo>
                    <a:pt x="3593" y="1996"/>
                    <a:pt x="3256" y="1818"/>
                    <a:pt x="3086" y="1630"/>
                  </a:cubicBezTo>
                  <a:cubicBezTo>
                    <a:pt x="3143" y="1541"/>
                    <a:pt x="3071" y="1505"/>
                    <a:pt x="2958" y="1505"/>
                  </a:cubicBezTo>
                  <a:cubicBezTo>
                    <a:pt x="2932" y="1505"/>
                    <a:pt x="2904" y="1507"/>
                    <a:pt x="2876" y="1511"/>
                  </a:cubicBezTo>
                  <a:cubicBezTo>
                    <a:pt x="2716" y="1300"/>
                    <a:pt x="2482" y="1067"/>
                    <a:pt x="2291" y="796"/>
                  </a:cubicBezTo>
                  <a:cubicBezTo>
                    <a:pt x="1878" y="684"/>
                    <a:pt x="1596" y="396"/>
                    <a:pt x="1307" y="396"/>
                  </a:cubicBezTo>
                  <a:cubicBezTo>
                    <a:pt x="1302" y="396"/>
                    <a:pt x="1297" y="396"/>
                    <a:pt x="1292" y="396"/>
                  </a:cubicBezTo>
                  <a:cubicBezTo>
                    <a:pt x="1330" y="381"/>
                    <a:pt x="1368" y="367"/>
                    <a:pt x="1408" y="354"/>
                  </a:cubicBezTo>
                  <a:lnTo>
                    <a:pt x="1408" y="354"/>
                  </a:lnTo>
                  <a:cubicBezTo>
                    <a:pt x="1384" y="357"/>
                    <a:pt x="1359" y="359"/>
                    <a:pt x="1334" y="359"/>
                  </a:cubicBezTo>
                  <a:cubicBezTo>
                    <a:pt x="1309" y="359"/>
                    <a:pt x="1284" y="357"/>
                    <a:pt x="1259" y="354"/>
                  </a:cubicBezTo>
                  <a:cubicBezTo>
                    <a:pt x="1151" y="215"/>
                    <a:pt x="724" y="45"/>
                    <a:pt x="35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11" name="Google Shape;14511;p57"/>
            <p:cNvSpPr/>
            <p:nvPr/>
          </p:nvSpPr>
          <p:spPr>
            <a:xfrm>
              <a:off x="6730250" y="3886125"/>
              <a:ext cx="653225" cy="771450"/>
            </a:xfrm>
            <a:custGeom>
              <a:avLst/>
              <a:gdLst/>
              <a:ahLst/>
              <a:cxnLst/>
              <a:rect l="l" t="t" r="r" b="b"/>
              <a:pathLst>
                <a:path w="26129" h="30858" extrusionOk="0">
                  <a:moveTo>
                    <a:pt x="14114" y="1363"/>
                  </a:moveTo>
                  <a:cubicBezTo>
                    <a:pt x="14114" y="1364"/>
                    <a:pt x="14114" y="1365"/>
                    <a:pt x="14114" y="1365"/>
                  </a:cubicBezTo>
                  <a:lnTo>
                    <a:pt x="14114" y="1365"/>
                  </a:lnTo>
                  <a:cubicBezTo>
                    <a:pt x="14114" y="1365"/>
                    <a:pt x="14114" y="1364"/>
                    <a:pt x="14114" y="1363"/>
                  </a:cubicBezTo>
                  <a:close/>
                  <a:moveTo>
                    <a:pt x="6755" y="1050"/>
                  </a:moveTo>
                  <a:lnTo>
                    <a:pt x="7043" y="1176"/>
                  </a:lnTo>
                  <a:lnTo>
                    <a:pt x="7081" y="1119"/>
                  </a:lnTo>
                  <a:lnTo>
                    <a:pt x="7081" y="1193"/>
                  </a:lnTo>
                  <a:lnTo>
                    <a:pt x="7041" y="1176"/>
                  </a:lnTo>
                  <a:lnTo>
                    <a:pt x="6890" y="1397"/>
                  </a:lnTo>
                  <a:lnTo>
                    <a:pt x="6755" y="1050"/>
                  </a:lnTo>
                  <a:close/>
                  <a:moveTo>
                    <a:pt x="2167" y="2443"/>
                  </a:moveTo>
                  <a:lnTo>
                    <a:pt x="2173" y="2451"/>
                  </a:lnTo>
                  <a:cubicBezTo>
                    <a:pt x="2171" y="2448"/>
                    <a:pt x="2169" y="2445"/>
                    <a:pt x="2167" y="2443"/>
                  </a:cubicBezTo>
                  <a:close/>
                  <a:moveTo>
                    <a:pt x="559" y="2609"/>
                  </a:moveTo>
                  <a:cubicBezTo>
                    <a:pt x="558" y="2610"/>
                    <a:pt x="557" y="2610"/>
                    <a:pt x="556" y="2610"/>
                  </a:cubicBezTo>
                  <a:cubicBezTo>
                    <a:pt x="556" y="2611"/>
                    <a:pt x="556" y="2611"/>
                    <a:pt x="557" y="2611"/>
                  </a:cubicBezTo>
                  <a:lnTo>
                    <a:pt x="557" y="2611"/>
                  </a:lnTo>
                  <a:cubicBezTo>
                    <a:pt x="558" y="2610"/>
                    <a:pt x="558" y="2610"/>
                    <a:pt x="559" y="2609"/>
                  </a:cubicBezTo>
                  <a:close/>
                  <a:moveTo>
                    <a:pt x="18789" y="29781"/>
                  </a:moveTo>
                  <a:lnTo>
                    <a:pt x="18789" y="29781"/>
                  </a:lnTo>
                  <a:cubicBezTo>
                    <a:pt x="18787" y="29836"/>
                    <a:pt x="18793" y="29891"/>
                    <a:pt x="18810" y="29943"/>
                  </a:cubicBezTo>
                  <a:cubicBezTo>
                    <a:pt x="18753" y="29897"/>
                    <a:pt x="18755" y="29842"/>
                    <a:pt x="18789" y="29781"/>
                  </a:cubicBezTo>
                  <a:close/>
                  <a:moveTo>
                    <a:pt x="9193" y="1"/>
                  </a:moveTo>
                  <a:lnTo>
                    <a:pt x="9193" y="1"/>
                  </a:lnTo>
                  <a:cubicBezTo>
                    <a:pt x="9221" y="6"/>
                    <a:pt x="9211" y="46"/>
                    <a:pt x="9187" y="46"/>
                  </a:cubicBezTo>
                  <a:cubicBezTo>
                    <a:pt x="9183" y="46"/>
                    <a:pt x="9177" y="44"/>
                    <a:pt x="9172" y="41"/>
                  </a:cubicBezTo>
                  <a:cubicBezTo>
                    <a:pt x="8734" y="49"/>
                    <a:pt x="7857" y="287"/>
                    <a:pt x="7167" y="545"/>
                  </a:cubicBezTo>
                  <a:cubicBezTo>
                    <a:pt x="7073" y="589"/>
                    <a:pt x="6883" y="775"/>
                    <a:pt x="6677" y="775"/>
                  </a:cubicBezTo>
                  <a:cubicBezTo>
                    <a:pt x="6662" y="775"/>
                    <a:pt x="6648" y="774"/>
                    <a:pt x="6633" y="772"/>
                  </a:cubicBezTo>
                  <a:cubicBezTo>
                    <a:pt x="6625" y="787"/>
                    <a:pt x="6324" y="964"/>
                    <a:pt x="6436" y="983"/>
                  </a:cubicBezTo>
                  <a:cubicBezTo>
                    <a:pt x="6311" y="993"/>
                    <a:pt x="6137" y="1084"/>
                    <a:pt x="6145" y="1086"/>
                  </a:cubicBezTo>
                  <a:cubicBezTo>
                    <a:pt x="5910" y="1189"/>
                    <a:pt x="5718" y="1239"/>
                    <a:pt x="5512" y="1357"/>
                  </a:cubicBezTo>
                  <a:cubicBezTo>
                    <a:pt x="5504" y="1357"/>
                    <a:pt x="5491" y="1359"/>
                    <a:pt x="5483" y="1359"/>
                  </a:cubicBezTo>
                  <a:cubicBezTo>
                    <a:pt x="5447" y="1420"/>
                    <a:pt x="5357" y="1477"/>
                    <a:pt x="5466" y="1645"/>
                  </a:cubicBezTo>
                  <a:lnTo>
                    <a:pt x="5142" y="1506"/>
                  </a:lnTo>
                  <a:cubicBezTo>
                    <a:pt x="5174" y="1450"/>
                    <a:pt x="5264" y="1420"/>
                    <a:pt x="5329" y="1376"/>
                  </a:cubicBezTo>
                  <a:lnTo>
                    <a:pt x="5329" y="1376"/>
                  </a:lnTo>
                  <a:cubicBezTo>
                    <a:pt x="5122" y="1413"/>
                    <a:pt x="4865" y="1488"/>
                    <a:pt x="4770" y="1488"/>
                  </a:cubicBezTo>
                  <a:cubicBezTo>
                    <a:pt x="4768" y="1488"/>
                    <a:pt x="4767" y="1487"/>
                    <a:pt x="4766" y="1487"/>
                  </a:cubicBezTo>
                  <a:cubicBezTo>
                    <a:pt x="4733" y="1487"/>
                    <a:pt x="4704" y="1486"/>
                    <a:pt x="4679" y="1486"/>
                  </a:cubicBezTo>
                  <a:cubicBezTo>
                    <a:pt x="4496" y="1486"/>
                    <a:pt x="4523" y="1506"/>
                    <a:pt x="4545" y="1534"/>
                  </a:cubicBezTo>
                  <a:cubicBezTo>
                    <a:pt x="4516" y="1535"/>
                    <a:pt x="4485" y="1536"/>
                    <a:pt x="4451" y="1536"/>
                  </a:cubicBezTo>
                  <a:cubicBezTo>
                    <a:pt x="4226" y="1536"/>
                    <a:pt x="3909" y="1507"/>
                    <a:pt x="3592" y="1485"/>
                  </a:cubicBezTo>
                  <a:cubicBezTo>
                    <a:pt x="3586" y="1487"/>
                    <a:pt x="3527" y="1494"/>
                    <a:pt x="3569" y="1521"/>
                  </a:cubicBezTo>
                  <a:lnTo>
                    <a:pt x="3510" y="1536"/>
                  </a:lnTo>
                  <a:cubicBezTo>
                    <a:pt x="3332" y="1436"/>
                    <a:pt x="3140" y="1393"/>
                    <a:pt x="2950" y="1393"/>
                  </a:cubicBezTo>
                  <a:cubicBezTo>
                    <a:pt x="2769" y="1393"/>
                    <a:pt x="2591" y="1432"/>
                    <a:pt x="2429" y="1500"/>
                  </a:cubicBezTo>
                  <a:cubicBezTo>
                    <a:pt x="2190" y="1603"/>
                    <a:pt x="1784" y="1715"/>
                    <a:pt x="1580" y="1900"/>
                  </a:cubicBezTo>
                  <a:cubicBezTo>
                    <a:pt x="1081" y="2026"/>
                    <a:pt x="930" y="2354"/>
                    <a:pt x="646" y="2556"/>
                  </a:cubicBezTo>
                  <a:cubicBezTo>
                    <a:pt x="638" y="2543"/>
                    <a:pt x="606" y="2535"/>
                    <a:pt x="564" y="2531"/>
                  </a:cubicBezTo>
                  <a:lnTo>
                    <a:pt x="564" y="2531"/>
                  </a:lnTo>
                  <a:cubicBezTo>
                    <a:pt x="585" y="2541"/>
                    <a:pt x="604" y="2556"/>
                    <a:pt x="619" y="2573"/>
                  </a:cubicBezTo>
                  <a:cubicBezTo>
                    <a:pt x="599" y="2586"/>
                    <a:pt x="580" y="2598"/>
                    <a:pt x="559" y="2609"/>
                  </a:cubicBezTo>
                  <a:lnTo>
                    <a:pt x="559" y="2609"/>
                  </a:lnTo>
                  <a:cubicBezTo>
                    <a:pt x="581" y="2603"/>
                    <a:pt x="605" y="2593"/>
                    <a:pt x="625" y="2581"/>
                  </a:cubicBezTo>
                  <a:lnTo>
                    <a:pt x="625" y="2583"/>
                  </a:lnTo>
                  <a:cubicBezTo>
                    <a:pt x="636" y="2599"/>
                    <a:pt x="633" y="2615"/>
                    <a:pt x="596" y="2615"/>
                  </a:cubicBezTo>
                  <a:cubicBezTo>
                    <a:pt x="586" y="2615"/>
                    <a:pt x="573" y="2613"/>
                    <a:pt x="557" y="2611"/>
                  </a:cubicBezTo>
                  <a:lnTo>
                    <a:pt x="557" y="2611"/>
                  </a:lnTo>
                  <a:cubicBezTo>
                    <a:pt x="556" y="2611"/>
                    <a:pt x="555" y="2612"/>
                    <a:pt x="553" y="2613"/>
                  </a:cubicBezTo>
                  <a:cubicBezTo>
                    <a:pt x="539" y="2608"/>
                    <a:pt x="522" y="2606"/>
                    <a:pt x="499" y="2602"/>
                  </a:cubicBezTo>
                  <a:cubicBezTo>
                    <a:pt x="387" y="2781"/>
                    <a:pt x="78" y="3000"/>
                    <a:pt x="0" y="3353"/>
                  </a:cubicBezTo>
                  <a:cubicBezTo>
                    <a:pt x="221" y="3320"/>
                    <a:pt x="224" y="2902"/>
                    <a:pt x="437" y="2902"/>
                  </a:cubicBezTo>
                  <a:cubicBezTo>
                    <a:pt x="499" y="2902"/>
                    <a:pt x="580" y="2938"/>
                    <a:pt x="690" y="3031"/>
                  </a:cubicBezTo>
                  <a:lnTo>
                    <a:pt x="694" y="3540"/>
                  </a:lnTo>
                  <a:cubicBezTo>
                    <a:pt x="755" y="3544"/>
                    <a:pt x="812" y="3548"/>
                    <a:pt x="867" y="3555"/>
                  </a:cubicBezTo>
                  <a:cubicBezTo>
                    <a:pt x="951" y="3450"/>
                    <a:pt x="1041" y="3372"/>
                    <a:pt x="1136" y="3258"/>
                  </a:cubicBezTo>
                  <a:cubicBezTo>
                    <a:pt x="1209" y="3222"/>
                    <a:pt x="1136" y="3153"/>
                    <a:pt x="1095" y="3153"/>
                  </a:cubicBezTo>
                  <a:cubicBezTo>
                    <a:pt x="1093" y="3153"/>
                    <a:pt x="1091" y="3153"/>
                    <a:pt x="1090" y="3153"/>
                  </a:cubicBezTo>
                  <a:cubicBezTo>
                    <a:pt x="1233" y="3094"/>
                    <a:pt x="1369" y="3021"/>
                    <a:pt x="1498" y="2932"/>
                  </a:cubicBezTo>
                  <a:cubicBezTo>
                    <a:pt x="1466" y="2920"/>
                    <a:pt x="1435" y="2911"/>
                    <a:pt x="1401" y="2907"/>
                  </a:cubicBezTo>
                  <a:cubicBezTo>
                    <a:pt x="1647" y="2737"/>
                    <a:pt x="1814" y="2320"/>
                    <a:pt x="1999" y="2320"/>
                  </a:cubicBezTo>
                  <a:cubicBezTo>
                    <a:pt x="2053" y="2320"/>
                    <a:pt x="2108" y="2355"/>
                    <a:pt x="2167" y="2443"/>
                  </a:cubicBezTo>
                  <a:lnTo>
                    <a:pt x="2167" y="2443"/>
                  </a:lnTo>
                  <a:lnTo>
                    <a:pt x="2105" y="2350"/>
                  </a:lnTo>
                  <a:cubicBezTo>
                    <a:pt x="2448" y="2281"/>
                    <a:pt x="2673" y="1747"/>
                    <a:pt x="2991" y="1747"/>
                  </a:cubicBezTo>
                  <a:cubicBezTo>
                    <a:pt x="3093" y="1747"/>
                    <a:pt x="3205" y="1802"/>
                    <a:pt x="3334" y="1946"/>
                  </a:cubicBezTo>
                  <a:cubicBezTo>
                    <a:pt x="3426" y="2028"/>
                    <a:pt x="3508" y="2123"/>
                    <a:pt x="3571" y="2230"/>
                  </a:cubicBezTo>
                  <a:lnTo>
                    <a:pt x="3582" y="2230"/>
                  </a:lnTo>
                  <a:cubicBezTo>
                    <a:pt x="3602" y="2267"/>
                    <a:pt x="3637" y="2279"/>
                    <a:pt x="3671" y="2279"/>
                  </a:cubicBezTo>
                  <a:cubicBezTo>
                    <a:pt x="3733" y="2279"/>
                    <a:pt x="3792" y="2235"/>
                    <a:pt x="3742" y="2217"/>
                  </a:cubicBezTo>
                  <a:cubicBezTo>
                    <a:pt x="3744" y="2217"/>
                    <a:pt x="3746" y="2215"/>
                    <a:pt x="3750" y="2215"/>
                  </a:cubicBezTo>
                  <a:cubicBezTo>
                    <a:pt x="3861" y="2259"/>
                    <a:pt x="3977" y="2289"/>
                    <a:pt x="4097" y="2306"/>
                  </a:cubicBezTo>
                  <a:lnTo>
                    <a:pt x="4440" y="2137"/>
                  </a:lnTo>
                  <a:lnTo>
                    <a:pt x="4442" y="2322"/>
                  </a:lnTo>
                  <a:cubicBezTo>
                    <a:pt x="4547" y="2310"/>
                    <a:pt x="4642" y="2337"/>
                    <a:pt x="4785" y="2272"/>
                  </a:cubicBezTo>
                  <a:cubicBezTo>
                    <a:pt x="5100" y="2251"/>
                    <a:pt x="5489" y="2123"/>
                    <a:pt x="5607" y="2028"/>
                  </a:cubicBezTo>
                  <a:cubicBezTo>
                    <a:pt x="5920" y="2015"/>
                    <a:pt x="6114" y="1853"/>
                    <a:pt x="6391" y="1786"/>
                  </a:cubicBezTo>
                  <a:lnTo>
                    <a:pt x="6404" y="1786"/>
                  </a:lnTo>
                  <a:cubicBezTo>
                    <a:pt x="6383" y="1780"/>
                    <a:pt x="6377" y="1769"/>
                    <a:pt x="6463" y="1755"/>
                  </a:cubicBezTo>
                  <a:lnTo>
                    <a:pt x="6463" y="1755"/>
                  </a:lnTo>
                  <a:cubicBezTo>
                    <a:pt x="6457" y="1758"/>
                    <a:pt x="6457" y="1760"/>
                    <a:pt x="6461" y="1760"/>
                  </a:cubicBezTo>
                  <a:cubicBezTo>
                    <a:pt x="6483" y="1760"/>
                    <a:pt x="6610" y="1726"/>
                    <a:pt x="6692" y="1726"/>
                  </a:cubicBezTo>
                  <a:cubicBezTo>
                    <a:pt x="6706" y="1726"/>
                    <a:pt x="6718" y="1727"/>
                    <a:pt x="6728" y="1729"/>
                  </a:cubicBezTo>
                  <a:cubicBezTo>
                    <a:pt x="6646" y="1677"/>
                    <a:pt x="6931" y="1516"/>
                    <a:pt x="7120" y="1516"/>
                  </a:cubicBezTo>
                  <a:cubicBezTo>
                    <a:pt x="7135" y="1516"/>
                    <a:pt x="7150" y="1517"/>
                    <a:pt x="7163" y="1519"/>
                  </a:cubicBezTo>
                  <a:cubicBezTo>
                    <a:pt x="7073" y="1475"/>
                    <a:pt x="7411" y="1323"/>
                    <a:pt x="7653" y="1286"/>
                  </a:cubicBezTo>
                  <a:cubicBezTo>
                    <a:pt x="8036" y="1000"/>
                    <a:pt x="8637" y="827"/>
                    <a:pt x="9247" y="768"/>
                  </a:cubicBezTo>
                  <a:cubicBezTo>
                    <a:pt x="9525" y="823"/>
                    <a:pt x="9811" y="823"/>
                    <a:pt x="10046" y="918"/>
                  </a:cubicBezTo>
                  <a:cubicBezTo>
                    <a:pt x="10555" y="926"/>
                    <a:pt x="10612" y="1016"/>
                    <a:pt x="10942" y="1271"/>
                  </a:cubicBezTo>
                  <a:cubicBezTo>
                    <a:pt x="10963" y="1300"/>
                    <a:pt x="11039" y="1313"/>
                    <a:pt x="11127" y="1315"/>
                  </a:cubicBezTo>
                  <a:cubicBezTo>
                    <a:pt x="11113" y="1353"/>
                    <a:pt x="11241" y="1466"/>
                    <a:pt x="11649" y="1595"/>
                  </a:cubicBezTo>
                  <a:cubicBezTo>
                    <a:pt x="11784" y="1637"/>
                    <a:pt x="11931" y="1744"/>
                    <a:pt x="11988" y="1784"/>
                  </a:cubicBezTo>
                  <a:cubicBezTo>
                    <a:pt x="12463" y="1934"/>
                    <a:pt x="12673" y="2074"/>
                    <a:pt x="12900" y="2074"/>
                  </a:cubicBezTo>
                  <a:cubicBezTo>
                    <a:pt x="12914" y="2074"/>
                    <a:pt x="12928" y="2073"/>
                    <a:pt x="12942" y="2072"/>
                  </a:cubicBezTo>
                  <a:cubicBezTo>
                    <a:pt x="13392" y="2165"/>
                    <a:pt x="13640" y="2110"/>
                    <a:pt x="13912" y="2242"/>
                  </a:cubicBezTo>
                  <a:cubicBezTo>
                    <a:pt x="14071" y="2241"/>
                    <a:pt x="14278" y="2204"/>
                    <a:pt x="14369" y="2204"/>
                  </a:cubicBezTo>
                  <a:cubicBezTo>
                    <a:pt x="14406" y="2204"/>
                    <a:pt x="14424" y="2210"/>
                    <a:pt x="14410" y="2228"/>
                  </a:cubicBezTo>
                  <a:cubicBezTo>
                    <a:pt x="14471" y="2212"/>
                    <a:pt x="14522" y="2205"/>
                    <a:pt x="14573" y="2205"/>
                  </a:cubicBezTo>
                  <a:cubicBezTo>
                    <a:pt x="14691" y="2205"/>
                    <a:pt x="14806" y="2243"/>
                    <a:pt x="15020" y="2303"/>
                  </a:cubicBezTo>
                  <a:cubicBezTo>
                    <a:pt x="14908" y="2303"/>
                    <a:pt x="14857" y="2317"/>
                    <a:pt x="14893" y="2317"/>
                  </a:cubicBezTo>
                  <a:cubicBezTo>
                    <a:pt x="14899" y="2317"/>
                    <a:pt x="14908" y="2317"/>
                    <a:pt x="14919" y="2316"/>
                  </a:cubicBezTo>
                  <a:cubicBezTo>
                    <a:pt x="15188" y="2327"/>
                    <a:pt x="15561" y="2352"/>
                    <a:pt x="15889" y="2379"/>
                  </a:cubicBezTo>
                  <a:cubicBezTo>
                    <a:pt x="15737" y="2379"/>
                    <a:pt x="16011" y="2402"/>
                    <a:pt x="16038" y="2440"/>
                  </a:cubicBezTo>
                  <a:cubicBezTo>
                    <a:pt x="16050" y="2436"/>
                    <a:pt x="16068" y="2434"/>
                    <a:pt x="16088" y="2434"/>
                  </a:cubicBezTo>
                  <a:cubicBezTo>
                    <a:pt x="16166" y="2434"/>
                    <a:pt x="16289" y="2462"/>
                    <a:pt x="16360" y="2480"/>
                  </a:cubicBezTo>
                  <a:cubicBezTo>
                    <a:pt x="16536" y="2480"/>
                    <a:pt x="16597" y="2573"/>
                    <a:pt x="16837" y="2686"/>
                  </a:cubicBezTo>
                  <a:cubicBezTo>
                    <a:pt x="16883" y="2718"/>
                    <a:pt x="17195" y="2840"/>
                    <a:pt x="17624" y="3168"/>
                  </a:cubicBezTo>
                  <a:cubicBezTo>
                    <a:pt x="17737" y="3370"/>
                    <a:pt x="17920" y="3492"/>
                    <a:pt x="17945" y="3746"/>
                  </a:cubicBezTo>
                  <a:cubicBezTo>
                    <a:pt x="17941" y="3820"/>
                    <a:pt x="17981" y="3889"/>
                    <a:pt x="18048" y="3923"/>
                  </a:cubicBezTo>
                  <a:cubicBezTo>
                    <a:pt x="18225" y="4162"/>
                    <a:pt x="18498" y="4493"/>
                    <a:pt x="18585" y="4909"/>
                  </a:cubicBezTo>
                  <a:cubicBezTo>
                    <a:pt x="18845" y="5124"/>
                    <a:pt x="19112" y="5279"/>
                    <a:pt x="19476" y="5483"/>
                  </a:cubicBezTo>
                  <a:cubicBezTo>
                    <a:pt x="19611" y="5799"/>
                    <a:pt x="19876" y="5864"/>
                    <a:pt x="20193" y="5990"/>
                  </a:cubicBezTo>
                  <a:cubicBezTo>
                    <a:pt x="20246" y="6034"/>
                    <a:pt x="20509" y="6217"/>
                    <a:pt x="20547" y="6350"/>
                  </a:cubicBezTo>
                  <a:cubicBezTo>
                    <a:pt x="20585" y="6335"/>
                    <a:pt x="20623" y="6328"/>
                    <a:pt x="20660" y="6328"/>
                  </a:cubicBezTo>
                  <a:cubicBezTo>
                    <a:pt x="20793" y="6328"/>
                    <a:pt x="20915" y="6410"/>
                    <a:pt x="20990" y="6482"/>
                  </a:cubicBezTo>
                  <a:cubicBezTo>
                    <a:pt x="21382" y="6730"/>
                    <a:pt x="21573" y="6936"/>
                    <a:pt x="21802" y="7113"/>
                  </a:cubicBezTo>
                  <a:cubicBezTo>
                    <a:pt x="22015" y="7363"/>
                    <a:pt x="22181" y="7527"/>
                    <a:pt x="22404" y="7820"/>
                  </a:cubicBezTo>
                  <a:cubicBezTo>
                    <a:pt x="22557" y="8040"/>
                    <a:pt x="22822" y="8183"/>
                    <a:pt x="22908" y="8505"/>
                  </a:cubicBezTo>
                  <a:cubicBezTo>
                    <a:pt x="23028" y="8730"/>
                    <a:pt x="23163" y="9079"/>
                    <a:pt x="23007" y="9372"/>
                  </a:cubicBezTo>
                  <a:cubicBezTo>
                    <a:pt x="23011" y="9466"/>
                    <a:pt x="23011" y="9496"/>
                    <a:pt x="23039" y="9519"/>
                  </a:cubicBezTo>
                  <a:cubicBezTo>
                    <a:pt x="23027" y="9604"/>
                    <a:pt x="23037" y="9848"/>
                    <a:pt x="23126" y="9848"/>
                  </a:cubicBezTo>
                  <a:cubicBezTo>
                    <a:pt x="23131" y="9848"/>
                    <a:pt x="23138" y="9847"/>
                    <a:pt x="23144" y="9845"/>
                  </a:cubicBezTo>
                  <a:lnTo>
                    <a:pt x="23144" y="9845"/>
                  </a:lnTo>
                  <a:cubicBezTo>
                    <a:pt x="23104" y="10179"/>
                    <a:pt x="23171" y="10272"/>
                    <a:pt x="23117" y="10646"/>
                  </a:cubicBezTo>
                  <a:cubicBezTo>
                    <a:pt x="23226" y="10913"/>
                    <a:pt x="23342" y="11260"/>
                    <a:pt x="23459" y="11435"/>
                  </a:cubicBezTo>
                  <a:cubicBezTo>
                    <a:pt x="23695" y="11744"/>
                    <a:pt x="23737" y="12059"/>
                    <a:pt x="23981" y="12438"/>
                  </a:cubicBezTo>
                  <a:cubicBezTo>
                    <a:pt x="23996" y="12425"/>
                    <a:pt x="24010" y="12420"/>
                    <a:pt x="24023" y="12420"/>
                  </a:cubicBezTo>
                  <a:cubicBezTo>
                    <a:pt x="24117" y="12420"/>
                    <a:pt x="24155" y="12716"/>
                    <a:pt x="24195" y="12797"/>
                  </a:cubicBezTo>
                  <a:cubicBezTo>
                    <a:pt x="24366" y="13054"/>
                    <a:pt x="24397" y="13035"/>
                    <a:pt x="24494" y="13207"/>
                  </a:cubicBezTo>
                  <a:cubicBezTo>
                    <a:pt x="24454" y="13268"/>
                    <a:pt x="24486" y="13340"/>
                    <a:pt x="24498" y="13363"/>
                  </a:cubicBezTo>
                  <a:cubicBezTo>
                    <a:pt x="24717" y="13548"/>
                    <a:pt x="24843" y="13636"/>
                    <a:pt x="24866" y="14118"/>
                  </a:cubicBezTo>
                  <a:cubicBezTo>
                    <a:pt x="24868" y="14117"/>
                    <a:pt x="24870" y="14117"/>
                    <a:pt x="24871" y="14117"/>
                  </a:cubicBezTo>
                  <a:cubicBezTo>
                    <a:pt x="24930" y="14117"/>
                    <a:pt x="25025" y="14459"/>
                    <a:pt x="25126" y="14459"/>
                  </a:cubicBezTo>
                  <a:cubicBezTo>
                    <a:pt x="25127" y="14459"/>
                    <a:pt x="25128" y="14459"/>
                    <a:pt x="25129" y="14459"/>
                  </a:cubicBezTo>
                  <a:lnTo>
                    <a:pt x="25129" y="14459"/>
                  </a:lnTo>
                  <a:cubicBezTo>
                    <a:pt x="25098" y="14469"/>
                    <a:pt x="25201" y="14820"/>
                    <a:pt x="25142" y="14955"/>
                  </a:cubicBezTo>
                  <a:cubicBezTo>
                    <a:pt x="25272" y="15466"/>
                    <a:pt x="25211" y="16095"/>
                    <a:pt x="24953" y="16509"/>
                  </a:cubicBezTo>
                  <a:cubicBezTo>
                    <a:pt x="24934" y="16543"/>
                    <a:pt x="24931" y="16612"/>
                    <a:pt x="24938" y="16698"/>
                  </a:cubicBezTo>
                  <a:cubicBezTo>
                    <a:pt x="24513" y="17432"/>
                    <a:pt x="24395" y="18255"/>
                    <a:pt x="24351" y="18551"/>
                  </a:cubicBezTo>
                  <a:cubicBezTo>
                    <a:pt x="24349" y="18717"/>
                    <a:pt x="24395" y="19163"/>
                    <a:pt x="24366" y="19218"/>
                  </a:cubicBezTo>
                  <a:cubicBezTo>
                    <a:pt x="24349" y="19276"/>
                    <a:pt x="24410" y="19559"/>
                    <a:pt x="24370" y="19559"/>
                  </a:cubicBezTo>
                  <a:cubicBezTo>
                    <a:pt x="24369" y="19559"/>
                    <a:pt x="24369" y="19559"/>
                    <a:pt x="24368" y="19558"/>
                  </a:cubicBezTo>
                  <a:lnTo>
                    <a:pt x="24368" y="19558"/>
                  </a:lnTo>
                  <a:cubicBezTo>
                    <a:pt x="24433" y="19992"/>
                    <a:pt x="24444" y="20061"/>
                    <a:pt x="24448" y="20278"/>
                  </a:cubicBezTo>
                  <a:cubicBezTo>
                    <a:pt x="24385" y="20387"/>
                    <a:pt x="24402" y="20593"/>
                    <a:pt x="24460" y="20658"/>
                  </a:cubicBezTo>
                  <a:cubicBezTo>
                    <a:pt x="24418" y="20907"/>
                    <a:pt x="24463" y="21184"/>
                    <a:pt x="24465" y="21733"/>
                  </a:cubicBezTo>
                  <a:cubicBezTo>
                    <a:pt x="24374" y="21996"/>
                    <a:pt x="24397" y="22263"/>
                    <a:pt x="24233" y="22414"/>
                  </a:cubicBezTo>
                  <a:cubicBezTo>
                    <a:pt x="24146" y="22771"/>
                    <a:pt x="24060" y="23164"/>
                    <a:pt x="23952" y="23164"/>
                  </a:cubicBezTo>
                  <a:cubicBezTo>
                    <a:pt x="23947" y="23164"/>
                    <a:pt x="23941" y="23163"/>
                    <a:pt x="23935" y="23161"/>
                  </a:cubicBezTo>
                  <a:cubicBezTo>
                    <a:pt x="23832" y="23327"/>
                    <a:pt x="23731" y="23352"/>
                    <a:pt x="23638" y="23712"/>
                  </a:cubicBezTo>
                  <a:cubicBezTo>
                    <a:pt x="23527" y="23767"/>
                    <a:pt x="23443" y="23731"/>
                    <a:pt x="23302" y="23800"/>
                  </a:cubicBezTo>
                  <a:cubicBezTo>
                    <a:pt x="23293" y="23798"/>
                    <a:pt x="23287" y="23797"/>
                    <a:pt x="23283" y="23797"/>
                  </a:cubicBezTo>
                  <a:cubicBezTo>
                    <a:pt x="23275" y="23797"/>
                    <a:pt x="23275" y="23801"/>
                    <a:pt x="23285" y="23809"/>
                  </a:cubicBezTo>
                  <a:cubicBezTo>
                    <a:pt x="23276" y="23813"/>
                    <a:pt x="23270" y="23815"/>
                    <a:pt x="23262" y="23819"/>
                  </a:cubicBezTo>
                  <a:cubicBezTo>
                    <a:pt x="23207" y="23851"/>
                    <a:pt x="23161" y="23893"/>
                    <a:pt x="23125" y="23943"/>
                  </a:cubicBezTo>
                  <a:cubicBezTo>
                    <a:pt x="23087" y="24128"/>
                    <a:pt x="22969" y="24292"/>
                    <a:pt x="22702" y="24416"/>
                  </a:cubicBezTo>
                  <a:lnTo>
                    <a:pt x="22685" y="24404"/>
                  </a:lnTo>
                  <a:cubicBezTo>
                    <a:pt x="22555" y="24534"/>
                    <a:pt x="22437" y="24650"/>
                    <a:pt x="22345" y="24747"/>
                  </a:cubicBezTo>
                  <a:cubicBezTo>
                    <a:pt x="22126" y="24982"/>
                    <a:pt x="22004" y="25277"/>
                    <a:pt x="21851" y="25497"/>
                  </a:cubicBezTo>
                  <a:cubicBezTo>
                    <a:pt x="21723" y="25625"/>
                    <a:pt x="21503" y="25952"/>
                    <a:pt x="21479" y="26220"/>
                  </a:cubicBezTo>
                  <a:lnTo>
                    <a:pt x="21479" y="26220"/>
                  </a:lnTo>
                  <a:cubicBezTo>
                    <a:pt x="21479" y="26217"/>
                    <a:pt x="21479" y="26215"/>
                    <a:pt x="21478" y="26215"/>
                  </a:cubicBezTo>
                  <a:cubicBezTo>
                    <a:pt x="21467" y="26215"/>
                    <a:pt x="21402" y="26414"/>
                    <a:pt x="21411" y="26454"/>
                  </a:cubicBezTo>
                  <a:cubicBezTo>
                    <a:pt x="21251" y="26555"/>
                    <a:pt x="21014" y="27068"/>
                    <a:pt x="20883" y="27251"/>
                  </a:cubicBezTo>
                  <a:cubicBezTo>
                    <a:pt x="20847" y="27478"/>
                    <a:pt x="20683" y="27693"/>
                    <a:pt x="20488" y="28076"/>
                  </a:cubicBezTo>
                  <a:cubicBezTo>
                    <a:pt x="20475" y="28071"/>
                    <a:pt x="20463" y="28069"/>
                    <a:pt x="20452" y="28069"/>
                  </a:cubicBezTo>
                  <a:cubicBezTo>
                    <a:pt x="20452" y="28067"/>
                    <a:pt x="20450" y="28067"/>
                    <a:pt x="20448" y="28065"/>
                  </a:cubicBezTo>
                  <a:cubicBezTo>
                    <a:pt x="20349" y="28139"/>
                    <a:pt x="20248" y="28265"/>
                    <a:pt x="20130" y="28421"/>
                  </a:cubicBezTo>
                  <a:cubicBezTo>
                    <a:pt x="20170" y="28450"/>
                    <a:pt x="20198" y="28490"/>
                    <a:pt x="20217" y="28534"/>
                  </a:cubicBezTo>
                  <a:cubicBezTo>
                    <a:pt x="19963" y="28856"/>
                    <a:pt x="19975" y="29863"/>
                    <a:pt x="19463" y="29863"/>
                  </a:cubicBezTo>
                  <a:cubicBezTo>
                    <a:pt x="19461" y="29863"/>
                    <a:pt x="19458" y="29863"/>
                    <a:pt x="19455" y="29863"/>
                  </a:cubicBezTo>
                  <a:cubicBezTo>
                    <a:pt x="19451" y="29575"/>
                    <a:pt x="19514" y="29531"/>
                    <a:pt x="19253" y="29270"/>
                  </a:cubicBezTo>
                  <a:cubicBezTo>
                    <a:pt x="19163" y="29438"/>
                    <a:pt x="18873" y="29630"/>
                    <a:pt x="18789" y="29781"/>
                  </a:cubicBezTo>
                  <a:cubicBezTo>
                    <a:pt x="18795" y="29689"/>
                    <a:pt x="18820" y="29598"/>
                    <a:pt x="18860" y="29514"/>
                  </a:cubicBezTo>
                  <a:lnTo>
                    <a:pt x="18860" y="29514"/>
                  </a:lnTo>
                  <a:cubicBezTo>
                    <a:pt x="18768" y="29562"/>
                    <a:pt x="18671" y="29598"/>
                    <a:pt x="18570" y="29619"/>
                  </a:cubicBezTo>
                  <a:cubicBezTo>
                    <a:pt x="18547" y="29613"/>
                    <a:pt x="18524" y="29610"/>
                    <a:pt x="18501" y="29610"/>
                  </a:cubicBezTo>
                  <a:cubicBezTo>
                    <a:pt x="18470" y="29610"/>
                    <a:pt x="18439" y="29616"/>
                    <a:pt x="18408" y="29626"/>
                  </a:cubicBezTo>
                  <a:cubicBezTo>
                    <a:pt x="17853" y="29632"/>
                    <a:pt x="17653" y="29684"/>
                    <a:pt x="17333" y="29783"/>
                  </a:cubicBezTo>
                  <a:cubicBezTo>
                    <a:pt x="16892" y="29996"/>
                    <a:pt x="16574" y="30094"/>
                    <a:pt x="16450" y="30250"/>
                  </a:cubicBezTo>
                  <a:cubicBezTo>
                    <a:pt x="16440" y="30259"/>
                    <a:pt x="16434" y="30262"/>
                    <a:pt x="16429" y="30262"/>
                  </a:cubicBezTo>
                  <a:cubicBezTo>
                    <a:pt x="16427" y="30262"/>
                    <a:pt x="16425" y="30261"/>
                    <a:pt x="16423" y="30261"/>
                  </a:cubicBezTo>
                  <a:lnTo>
                    <a:pt x="16423" y="30261"/>
                  </a:lnTo>
                  <a:cubicBezTo>
                    <a:pt x="16511" y="30702"/>
                    <a:pt x="16808" y="30393"/>
                    <a:pt x="16940" y="30858"/>
                  </a:cubicBezTo>
                  <a:cubicBezTo>
                    <a:pt x="17180" y="30784"/>
                    <a:pt x="17241" y="30612"/>
                    <a:pt x="17584" y="30511"/>
                  </a:cubicBezTo>
                  <a:lnTo>
                    <a:pt x="17584" y="30511"/>
                  </a:lnTo>
                  <a:cubicBezTo>
                    <a:pt x="17487" y="30533"/>
                    <a:pt x="17463" y="30546"/>
                    <a:pt x="17449" y="30546"/>
                  </a:cubicBezTo>
                  <a:cubicBezTo>
                    <a:pt x="17436" y="30546"/>
                    <a:pt x="17431" y="30535"/>
                    <a:pt x="17380" y="30511"/>
                  </a:cubicBezTo>
                  <a:cubicBezTo>
                    <a:pt x="17621" y="30456"/>
                    <a:pt x="17895" y="30477"/>
                    <a:pt x="18395" y="30357"/>
                  </a:cubicBezTo>
                  <a:cubicBezTo>
                    <a:pt x="18465" y="30351"/>
                    <a:pt x="18532" y="30330"/>
                    <a:pt x="18593" y="30296"/>
                  </a:cubicBezTo>
                  <a:cubicBezTo>
                    <a:pt x="18894" y="30269"/>
                    <a:pt x="19190" y="30200"/>
                    <a:pt x="19474" y="30090"/>
                  </a:cubicBezTo>
                  <a:cubicBezTo>
                    <a:pt x="19947" y="29951"/>
                    <a:pt x="20063" y="29743"/>
                    <a:pt x="20427" y="29398"/>
                  </a:cubicBezTo>
                  <a:cubicBezTo>
                    <a:pt x="20751" y="29030"/>
                    <a:pt x="20993" y="28696"/>
                    <a:pt x="21054" y="28500"/>
                  </a:cubicBezTo>
                  <a:cubicBezTo>
                    <a:pt x="21099" y="28497"/>
                    <a:pt x="21121" y="28495"/>
                    <a:pt x="21130" y="28495"/>
                  </a:cubicBezTo>
                  <a:cubicBezTo>
                    <a:pt x="21160" y="28495"/>
                    <a:pt x="21069" y="28510"/>
                    <a:pt x="21224" y="28521"/>
                  </a:cubicBezTo>
                  <a:cubicBezTo>
                    <a:pt x="21218" y="28499"/>
                    <a:pt x="21208" y="28492"/>
                    <a:pt x="21199" y="28492"/>
                  </a:cubicBezTo>
                  <a:cubicBezTo>
                    <a:pt x="21187" y="28492"/>
                    <a:pt x="21175" y="28504"/>
                    <a:pt x="21173" y="28504"/>
                  </a:cubicBezTo>
                  <a:cubicBezTo>
                    <a:pt x="21172" y="28504"/>
                    <a:pt x="21176" y="28498"/>
                    <a:pt x="21188" y="28475"/>
                  </a:cubicBezTo>
                  <a:cubicBezTo>
                    <a:pt x="21386" y="28189"/>
                    <a:pt x="21464" y="27823"/>
                    <a:pt x="21611" y="27527"/>
                  </a:cubicBezTo>
                  <a:cubicBezTo>
                    <a:pt x="21758" y="27247"/>
                    <a:pt x="21996" y="27062"/>
                    <a:pt x="22061" y="26643"/>
                  </a:cubicBezTo>
                  <a:cubicBezTo>
                    <a:pt x="22071" y="26650"/>
                    <a:pt x="22077" y="26653"/>
                    <a:pt x="22080" y="26653"/>
                  </a:cubicBezTo>
                  <a:cubicBezTo>
                    <a:pt x="22101" y="26653"/>
                    <a:pt x="22022" y="26542"/>
                    <a:pt x="22082" y="26406"/>
                  </a:cubicBezTo>
                  <a:cubicBezTo>
                    <a:pt x="22221" y="26236"/>
                    <a:pt x="22259" y="26099"/>
                    <a:pt x="22397" y="25752"/>
                  </a:cubicBezTo>
                  <a:cubicBezTo>
                    <a:pt x="22593" y="25531"/>
                    <a:pt x="22761" y="25310"/>
                    <a:pt x="22871" y="25119"/>
                  </a:cubicBezTo>
                  <a:lnTo>
                    <a:pt x="22871" y="25119"/>
                  </a:lnTo>
                  <a:cubicBezTo>
                    <a:pt x="22856" y="25150"/>
                    <a:pt x="22871" y="25146"/>
                    <a:pt x="22858" y="25155"/>
                  </a:cubicBezTo>
                  <a:cubicBezTo>
                    <a:pt x="23098" y="24997"/>
                    <a:pt x="23188" y="24839"/>
                    <a:pt x="23451" y="24677"/>
                  </a:cubicBezTo>
                  <a:cubicBezTo>
                    <a:pt x="23453" y="24681"/>
                    <a:pt x="23455" y="24686"/>
                    <a:pt x="23457" y="24692"/>
                  </a:cubicBezTo>
                  <a:cubicBezTo>
                    <a:pt x="23455" y="24686"/>
                    <a:pt x="23455" y="24679"/>
                    <a:pt x="23453" y="24675"/>
                  </a:cubicBezTo>
                  <a:cubicBezTo>
                    <a:pt x="23510" y="24639"/>
                    <a:pt x="23571" y="24608"/>
                    <a:pt x="23630" y="24578"/>
                  </a:cubicBezTo>
                  <a:cubicBezTo>
                    <a:pt x="23655" y="24599"/>
                    <a:pt x="23680" y="24618"/>
                    <a:pt x="23708" y="24633"/>
                  </a:cubicBezTo>
                  <a:cubicBezTo>
                    <a:pt x="23735" y="24585"/>
                    <a:pt x="23764" y="24538"/>
                    <a:pt x="23798" y="24492"/>
                  </a:cubicBezTo>
                  <a:cubicBezTo>
                    <a:pt x="23809" y="24486"/>
                    <a:pt x="23819" y="24484"/>
                    <a:pt x="23829" y="24484"/>
                  </a:cubicBezTo>
                  <a:cubicBezTo>
                    <a:pt x="23856" y="24484"/>
                    <a:pt x="23877" y="24502"/>
                    <a:pt x="23892" y="24502"/>
                  </a:cubicBezTo>
                  <a:cubicBezTo>
                    <a:pt x="23903" y="24502"/>
                    <a:pt x="23910" y="24492"/>
                    <a:pt x="23914" y="24458"/>
                  </a:cubicBezTo>
                  <a:cubicBezTo>
                    <a:pt x="23907" y="24429"/>
                    <a:pt x="23899" y="24402"/>
                    <a:pt x="23886" y="24376"/>
                  </a:cubicBezTo>
                  <a:cubicBezTo>
                    <a:pt x="23991" y="24259"/>
                    <a:pt x="24092" y="24183"/>
                    <a:pt x="24193" y="24023"/>
                  </a:cubicBezTo>
                  <a:cubicBezTo>
                    <a:pt x="24210" y="24027"/>
                    <a:pt x="24227" y="24029"/>
                    <a:pt x="24243" y="24029"/>
                  </a:cubicBezTo>
                  <a:cubicBezTo>
                    <a:pt x="24398" y="24029"/>
                    <a:pt x="24503" y="23858"/>
                    <a:pt x="24589" y="23804"/>
                  </a:cubicBezTo>
                  <a:cubicBezTo>
                    <a:pt x="24778" y="23411"/>
                    <a:pt x="24873" y="23022"/>
                    <a:pt x="25035" y="22892"/>
                  </a:cubicBezTo>
                  <a:cubicBezTo>
                    <a:pt x="25075" y="22530"/>
                    <a:pt x="25104" y="22337"/>
                    <a:pt x="25138" y="22154"/>
                  </a:cubicBezTo>
                  <a:cubicBezTo>
                    <a:pt x="25106" y="22082"/>
                    <a:pt x="25047" y="22006"/>
                    <a:pt x="24927" y="21920"/>
                  </a:cubicBezTo>
                  <a:lnTo>
                    <a:pt x="24927" y="21920"/>
                  </a:lnTo>
                  <a:cubicBezTo>
                    <a:pt x="24934" y="21920"/>
                    <a:pt x="24940" y="21921"/>
                    <a:pt x="24946" y="21921"/>
                  </a:cubicBezTo>
                  <a:cubicBezTo>
                    <a:pt x="25142" y="21921"/>
                    <a:pt x="24944" y="21742"/>
                    <a:pt x="25032" y="21742"/>
                  </a:cubicBezTo>
                  <a:cubicBezTo>
                    <a:pt x="25058" y="21742"/>
                    <a:pt x="25109" y="21758"/>
                    <a:pt x="25203" y="21798"/>
                  </a:cubicBezTo>
                  <a:cubicBezTo>
                    <a:pt x="25209" y="21762"/>
                    <a:pt x="25215" y="21725"/>
                    <a:pt x="25222" y="21683"/>
                  </a:cubicBezTo>
                  <a:lnTo>
                    <a:pt x="25222" y="21683"/>
                  </a:lnTo>
                  <a:cubicBezTo>
                    <a:pt x="25221" y="21683"/>
                    <a:pt x="25221" y="21683"/>
                    <a:pt x="25221" y="21683"/>
                  </a:cubicBezTo>
                  <a:cubicBezTo>
                    <a:pt x="25204" y="21683"/>
                    <a:pt x="25177" y="21550"/>
                    <a:pt x="25167" y="21537"/>
                  </a:cubicBezTo>
                  <a:cubicBezTo>
                    <a:pt x="25222" y="21474"/>
                    <a:pt x="25253" y="21039"/>
                    <a:pt x="25226" y="20742"/>
                  </a:cubicBezTo>
                  <a:lnTo>
                    <a:pt x="25226" y="20742"/>
                  </a:lnTo>
                  <a:lnTo>
                    <a:pt x="25203" y="20755"/>
                  </a:lnTo>
                  <a:cubicBezTo>
                    <a:pt x="24511" y="20379"/>
                    <a:pt x="24847" y="20177"/>
                    <a:pt x="25222" y="19985"/>
                  </a:cubicBezTo>
                  <a:cubicBezTo>
                    <a:pt x="25211" y="19859"/>
                    <a:pt x="25201" y="19729"/>
                    <a:pt x="25190" y="19657"/>
                  </a:cubicBezTo>
                  <a:cubicBezTo>
                    <a:pt x="25190" y="19638"/>
                    <a:pt x="25188" y="19622"/>
                    <a:pt x="25188" y="19605"/>
                  </a:cubicBezTo>
                  <a:cubicBezTo>
                    <a:pt x="25114" y="19615"/>
                    <a:pt x="25041" y="19636"/>
                    <a:pt x="24971" y="19664"/>
                  </a:cubicBezTo>
                  <a:cubicBezTo>
                    <a:pt x="24876" y="19604"/>
                    <a:pt x="24842" y="19448"/>
                    <a:pt x="25082" y="19448"/>
                  </a:cubicBezTo>
                  <a:cubicBezTo>
                    <a:pt x="25111" y="19448"/>
                    <a:pt x="25144" y="19450"/>
                    <a:pt x="25182" y="19455"/>
                  </a:cubicBezTo>
                  <a:cubicBezTo>
                    <a:pt x="25180" y="19338"/>
                    <a:pt x="25182" y="19222"/>
                    <a:pt x="25192" y="19104"/>
                  </a:cubicBezTo>
                  <a:cubicBezTo>
                    <a:pt x="25112" y="18928"/>
                    <a:pt x="25146" y="18755"/>
                    <a:pt x="25112" y="18606"/>
                  </a:cubicBezTo>
                  <a:cubicBezTo>
                    <a:pt x="25165" y="18126"/>
                    <a:pt x="25337" y="17674"/>
                    <a:pt x="25596" y="17115"/>
                  </a:cubicBezTo>
                  <a:cubicBezTo>
                    <a:pt x="25602" y="17115"/>
                    <a:pt x="25609" y="17116"/>
                    <a:pt x="25615" y="17116"/>
                  </a:cubicBezTo>
                  <a:cubicBezTo>
                    <a:pt x="25633" y="17116"/>
                    <a:pt x="25651" y="17113"/>
                    <a:pt x="25670" y="17109"/>
                  </a:cubicBezTo>
                  <a:cubicBezTo>
                    <a:pt x="25981" y="16236"/>
                    <a:pt x="26128" y="15403"/>
                    <a:pt x="25994" y="14875"/>
                  </a:cubicBezTo>
                  <a:cubicBezTo>
                    <a:pt x="25945" y="14522"/>
                    <a:pt x="25836" y="14339"/>
                    <a:pt x="25876" y="14309"/>
                  </a:cubicBezTo>
                  <a:cubicBezTo>
                    <a:pt x="25768" y="14158"/>
                    <a:pt x="25661" y="13782"/>
                    <a:pt x="25676" y="13737"/>
                  </a:cubicBezTo>
                  <a:cubicBezTo>
                    <a:pt x="25577" y="13294"/>
                    <a:pt x="25348" y="13260"/>
                    <a:pt x="25226" y="12829"/>
                  </a:cubicBezTo>
                  <a:lnTo>
                    <a:pt x="25226" y="12829"/>
                  </a:lnTo>
                  <a:cubicBezTo>
                    <a:pt x="25235" y="12897"/>
                    <a:pt x="25230" y="12920"/>
                    <a:pt x="25220" y="12920"/>
                  </a:cubicBezTo>
                  <a:cubicBezTo>
                    <a:pt x="25203" y="12920"/>
                    <a:pt x="25172" y="12861"/>
                    <a:pt x="25161" y="12837"/>
                  </a:cubicBezTo>
                  <a:cubicBezTo>
                    <a:pt x="25131" y="12770"/>
                    <a:pt x="25045" y="12543"/>
                    <a:pt x="24948" y="12381"/>
                  </a:cubicBezTo>
                  <a:cubicBezTo>
                    <a:pt x="24935" y="12368"/>
                    <a:pt x="24924" y="12363"/>
                    <a:pt x="24916" y="12363"/>
                  </a:cubicBezTo>
                  <a:cubicBezTo>
                    <a:pt x="24908" y="12363"/>
                    <a:pt x="24902" y="12368"/>
                    <a:pt x="24898" y="12377"/>
                  </a:cubicBezTo>
                  <a:cubicBezTo>
                    <a:pt x="24831" y="12217"/>
                    <a:pt x="24732" y="11935"/>
                    <a:pt x="24660" y="11876"/>
                  </a:cubicBezTo>
                  <a:cubicBezTo>
                    <a:pt x="24664" y="11845"/>
                    <a:pt x="24667" y="11813"/>
                    <a:pt x="24667" y="11784"/>
                  </a:cubicBezTo>
                  <a:cubicBezTo>
                    <a:pt x="24521" y="11630"/>
                    <a:pt x="24368" y="11346"/>
                    <a:pt x="24208" y="11275"/>
                  </a:cubicBezTo>
                  <a:cubicBezTo>
                    <a:pt x="24101" y="10955"/>
                    <a:pt x="24036" y="10524"/>
                    <a:pt x="23941" y="10183"/>
                  </a:cubicBezTo>
                  <a:cubicBezTo>
                    <a:pt x="23929" y="10201"/>
                    <a:pt x="23918" y="10208"/>
                    <a:pt x="23908" y="10208"/>
                  </a:cubicBezTo>
                  <a:cubicBezTo>
                    <a:pt x="23851" y="10208"/>
                    <a:pt x="23842" y="9936"/>
                    <a:pt x="23855" y="9752"/>
                  </a:cubicBezTo>
                  <a:cubicBezTo>
                    <a:pt x="23834" y="9738"/>
                    <a:pt x="23855" y="9599"/>
                    <a:pt x="23909" y="9458"/>
                  </a:cubicBezTo>
                  <a:cubicBezTo>
                    <a:pt x="23869" y="9300"/>
                    <a:pt x="23842" y="9250"/>
                    <a:pt x="23811" y="9212"/>
                  </a:cubicBezTo>
                  <a:cubicBezTo>
                    <a:pt x="23769" y="8850"/>
                    <a:pt x="23659" y="8394"/>
                    <a:pt x="23676" y="8171"/>
                  </a:cubicBezTo>
                  <a:lnTo>
                    <a:pt x="23676" y="8171"/>
                  </a:lnTo>
                  <a:cubicBezTo>
                    <a:pt x="23632" y="8190"/>
                    <a:pt x="23598" y="8192"/>
                    <a:pt x="23590" y="8215"/>
                  </a:cubicBezTo>
                  <a:cubicBezTo>
                    <a:pt x="23485" y="7765"/>
                    <a:pt x="23350" y="7380"/>
                    <a:pt x="23066" y="7235"/>
                  </a:cubicBezTo>
                  <a:cubicBezTo>
                    <a:pt x="22793" y="7054"/>
                    <a:pt x="22513" y="6753"/>
                    <a:pt x="22324" y="6369"/>
                  </a:cubicBezTo>
                  <a:cubicBezTo>
                    <a:pt x="22134" y="6156"/>
                    <a:pt x="21695" y="5946"/>
                    <a:pt x="21382" y="5826"/>
                  </a:cubicBezTo>
                  <a:cubicBezTo>
                    <a:pt x="21302" y="5826"/>
                    <a:pt x="21141" y="5643"/>
                    <a:pt x="21080" y="5643"/>
                  </a:cubicBezTo>
                  <a:cubicBezTo>
                    <a:pt x="21074" y="5643"/>
                    <a:pt x="21070" y="5644"/>
                    <a:pt x="21066" y="5647"/>
                  </a:cubicBezTo>
                  <a:cubicBezTo>
                    <a:pt x="20898" y="5466"/>
                    <a:pt x="20841" y="5466"/>
                    <a:pt x="20660" y="5363"/>
                  </a:cubicBezTo>
                  <a:cubicBezTo>
                    <a:pt x="20660" y="5346"/>
                    <a:pt x="20660" y="5330"/>
                    <a:pt x="20656" y="5309"/>
                  </a:cubicBezTo>
                  <a:cubicBezTo>
                    <a:pt x="20257" y="5294"/>
                    <a:pt x="20092" y="5010"/>
                    <a:pt x="19971" y="4838"/>
                  </a:cubicBezTo>
                  <a:cubicBezTo>
                    <a:pt x="19769" y="4770"/>
                    <a:pt x="19350" y="4425"/>
                    <a:pt x="19251" y="4303"/>
                  </a:cubicBezTo>
                  <a:cubicBezTo>
                    <a:pt x="19033" y="3950"/>
                    <a:pt x="18841" y="3874"/>
                    <a:pt x="18778" y="3490"/>
                  </a:cubicBezTo>
                  <a:cubicBezTo>
                    <a:pt x="18667" y="3466"/>
                    <a:pt x="18726" y="3368"/>
                    <a:pt x="18620" y="3353"/>
                  </a:cubicBezTo>
                  <a:cubicBezTo>
                    <a:pt x="18608" y="3344"/>
                    <a:pt x="18599" y="3340"/>
                    <a:pt x="18589" y="3334"/>
                  </a:cubicBezTo>
                  <a:cubicBezTo>
                    <a:pt x="18583" y="3071"/>
                    <a:pt x="18370" y="2810"/>
                    <a:pt x="17863" y="2554"/>
                  </a:cubicBezTo>
                  <a:cubicBezTo>
                    <a:pt x="17876" y="2537"/>
                    <a:pt x="17891" y="2520"/>
                    <a:pt x="17905" y="2505"/>
                  </a:cubicBezTo>
                  <a:cubicBezTo>
                    <a:pt x="17695" y="2167"/>
                    <a:pt x="17289" y="2001"/>
                    <a:pt x="16967" y="1879"/>
                  </a:cubicBezTo>
                  <a:cubicBezTo>
                    <a:pt x="16770" y="1849"/>
                    <a:pt x="16881" y="1824"/>
                    <a:pt x="16597" y="1679"/>
                  </a:cubicBezTo>
                  <a:cubicBezTo>
                    <a:pt x="16575" y="1679"/>
                    <a:pt x="16554" y="1680"/>
                    <a:pt x="16534" y="1680"/>
                  </a:cubicBezTo>
                  <a:cubicBezTo>
                    <a:pt x="16354" y="1680"/>
                    <a:pt x="16298" y="1658"/>
                    <a:pt x="16232" y="1658"/>
                  </a:cubicBezTo>
                  <a:cubicBezTo>
                    <a:pt x="16198" y="1658"/>
                    <a:pt x="16161" y="1664"/>
                    <a:pt x="16103" y="1681"/>
                  </a:cubicBezTo>
                  <a:cubicBezTo>
                    <a:pt x="16013" y="1662"/>
                    <a:pt x="16055" y="1664"/>
                    <a:pt x="16141" y="1660"/>
                  </a:cubicBezTo>
                  <a:cubicBezTo>
                    <a:pt x="15627" y="1544"/>
                    <a:pt x="15347" y="1487"/>
                    <a:pt x="15038" y="1487"/>
                  </a:cubicBezTo>
                  <a:cubicBezTo>
                    <a:pt x="15021" y="1487"/>
                    <a:pt x="15005" y="1487"/>
                    <a:pt x="14988" y="1487"/>
                  </a:cubicBezTo>
                  <a:cubicBezTo>
                    <a:pt x="14979" y="1483"/>
                    <a:pt x="14968" y="1479"/>
                    <a:pt x="14960" y="1479"/>
                  </a:cubicBezTo>
                  <a:cubicBezTo>
                    <a:pt x="14947" y="1479"/>
                    <a:pt x="14942" y="1488"/>
                    <a:pt x="14957" y="1519"/>
                  </a:cubicBezTo>
                  <a:cubicBezTo>
                    <a:pt x="14721" y="1517"/>
                    <a:pt x="14576" y="1487"/>
                    <a:pt x="14566" y="1456"/>
                  </a:cubicBezTo>
                  <a:cubicBezTo>
                    <a:pt x="14478" y="1408"/>
                    <a:pt x="14123" y="1453"/>
                    <a:pt x="14114" y="1365"/>
                  </a:cubicBezTo>
                  <a:lnTo>
                    <a:pt x="14114" y="1365"/>
                  </a:lnTo>
                  <a:cubicBezTo>
                    <a:pt x="14106" y="1378"/>
                    <a:pt x="13983" y="1425"/>
                    <a:pt x="13906" y="1425"/>
                  </a:cubicBezTo>
                  <a:cubicBezTo>
                    <a:pt x="13890" y="1425"/>
                    <a:pt x="13876" y="1423"/>
                    <a:pt x="13865" y="1418"/>
                  </a:cubicBezTo>
                  <a:cubicBezTo>
                    <a:pt x="13653" y="1418"/>
                    <a:pt x="13388" y="1336"/>
                    <a:pt x="13203" y="1286"/>
                  </a:cubicBezTo>
                  <a:cubicBezTo>
                    <a:pt x="12822" y="1286"/>
                    <a:pt x="12568" y="1248"/>
                    <a:pt x="12202" y="1084"/>
                  </a:cubicBezTo>
                  <a:cubicBezTo>
                    <a:pt x="12248" y="1000"/>
                    <a:pt x="11969" y="1029"/>
                    <a:pt x="11952" y="857"/>
                  </a:cubicBezTo>
                  <a:cubicBezTo>
                    <a:pt x="11809" y="777"/>
                    <a:pt x="11655" y="714"/>
                    <a:pt x="11498" y="672"/>
                  </a:cubicBezTo>
                  <a:cubicBezTo>
                    <a:pt x="11498" y="640"/>
                    <a:pt x="11483" y="611"/>
                    <a:pt x="11458" y="594"/>
                  </a:cubicBezTo>
                  <a:cubicBezTo>
                    <a:pt x="11136" y="379"/>
                    <a:pt x="10726" y="238"/>
                    <a:pt x="10360" y="148"/>
                  </a:cubicBezTo>
                  <a:cubicBezTo>
                    <a:pt x="10067" y="26"/>
                    <a:pt x="9704" y="17"/>
                    <a:pt x="91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12" name="Google Shape;14512;p57"/>
            <p:cNvSpPr/>
            <p:nvPr/>
          </p:nvSpPr>
          <p:spPr>
            <a:xfrm>
              <a:off x="7225025" y="4598150"/>
              <a:ext cx="7350" cy="10075"/>
            </a:xfrm>
            <a:custGeom>
              <a:avLst/>
              <a:gdLst/>
              <a:ahLst/>
              <a:cxnLst/>
              <a:rect l="l" t="t" r="r" b="b"/>
              <a:pathLst>
                <a:path w="294" h="403" extrusionOk="0">
                  <a:moveTo>
                    <a:pt x="293" y="1"/>
                  </a:moveTo>
                  <a:lnTo>
                    <a:pt x="293" y="1"/>
                  </a:lnTo>
                  <a:cubicBezTo>
                    <a:pt x="209" y="112"/>
                    <a:pt x="119" y="238"/>
                    <a:pt x="15" y="375"/>
                  </a:cubicBezTo>
                  <a:cubicBezTo>
                    <a:pt x="11" y="383"/>
                    <a:pt x="5" y="392"/>
                    <a:pt x="1" y="402"/>
                  </a:cubicBezTo>
                  <a:cubicBezTo>
                    <a:pt x="142" y="308"/>
                    <a:pt x="245" y="165"/>
                    <a:pt x="2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13" name="Google Shape;14513;p57"/>
            <p:cNvSpPr/>
            <p:nvPr/>
          </p:nvSpPr>
          <p:spPr>
            <a:xfrm>
              <a:off x="6723825" y="4623175"/>
              <a:ext cx="29425" cy="25550"/>
            </a:xfrm>
            <a:custGeom>
              <a:avLst/>
              <a:gdLst/>
              <a:ahLst/>
              <a:cxnLst/>
              <a:rect l="l" t="t" r="r" b="b"/>
              <a:pathLst>
                <a:path w="1177" h="1022" extrusionOk="0">
                  <a:moveTo>
                    <a:pt x="348" y="1"/>
                  </a:moveTo>
                  <a:lnTo>
                    <a:pt x="182" y="364"/>
                  </a:lnTo>
                  <a:lnTo>
                    <a:pt x="754" y="156"/>
                  </a:lnTo>
                  <a:lnTo>
                    <a:pt x="754" y="156"/>
                  </a:lnTo>
                  <a:cubicBezTo>
                    <a:pt x="825" y="200"/>
                    <a:pt x="783" y="280"/>
                    <a:pt x="623" y="402"/>
                  </a:cubicBezTo>
                  <a:lnTo>
                    <a:pt x="171" y="387"/>
                  </a:lnTo>
                  <a:lnTo>
                    <a:pt x="1" y="760"/>
                  </a:lnTo>
                  <a:cubicBezTo>
                    <a:pt x="44" y="765"/>
                    <a:pt x="87" y="768"/>
                    <a:pt x="131" y="768"/>
                  </a:cubicBezTo>
                  <a:cubicBezTo>
                    <a:pt x="159" y="768"/>
                    <a:pt x="187" y="766"/>
                    <a:pt x="215" y="764"/>
                  </a:cubicBezTo>
                  <a:cubicBezTo>
                    <a:pt x="306" y="699"/>
                    <a:pt x="386" y="634"/>
                    <a:pt x="472" y="566"/>
                  </a:cubicBezTo>
                  <a:cubicBezTo>
                    <a:pt x="511" y="561"/>
                    <a:pt x="544" y="559"/>
                    <a:pt x="569" y="559"/>
                  </a:cubicBezTo>
                  <a:cubicBezTo>
                    <a:pt x="810" y="559"/>
                    <a:pt x="482" y="759"/>
                    <a:pt x="325" y="909"/>
                  </a:cubicBezTo>
                  <a:cubicBezTo>
                    <a:pt x="323" y="917"/>
                    <a:pt x="318" y="922"/>
                    <a:pt x="312" y="924"/>
                  </a:cubicBezTo>
                  <a:cubicBezTo>
                    <a:pt x="306" y="930"/>
                    <a:pt x="299" y="936"/>
                    <a:pt x="293" y="943"/>
                  </a:cubicBezTo>
                  <a:cubicBezTo>
                    <a:pt x="421" y="995"/>
                    <a:pt x="558" y="1021"/>
                    <a:pt x="695" y="1021"/>
                  </a:cubicBezTo>
                  <a:cubicBezTo>
                    <a:pt x="735" y="1021"/>
                    <a:pt x="776" y="1019"/>
                    <a:pt x="817" y="1014"/>
                  </a:cubicBezTo>
                  <a:lnTo>
                    <a:pt x="1176" y="230"/>
                  </a:lnTo>
                  <a:cubicBezTo>
                    <a:pt x="1139" y="211"/>
                    <a:pt x="1096" y="194"/>
                    <a:pt x="1052" y="169"/>
                  </a:cubicBezTo>
                  <a:cubicBezTo>
                    <a:pt x="978" y="188"/>
                    <a:pt x="923" y="198"/>
                    <a:pt x="879" y="198"/>
                  </a:cubicBezTo>
                  <a:cubicBezTo>
                    <a:pt x="775" y="198"/>
                    <a:pt x="735" y="144"/>
                    <a:pt x="670" y="36"/>
                  </a:cubicBezTo>
                  <a:cubicBezTo>
                    <a:pt x="645" y="27"/>
                    <a:pt x="608" y="23"/>
                    <a:pt x="580" y="23"/>
                  </a:cubicBezTo>
                  <a:cubicBezTo>
                    <a:pt x="541" y="23"/>
                    <a:pt x="522" y="31"/>
                    <a:pt x="596" y="43"/>
                  </a:cubicBezTo>
                  <a:cubicBezTo>
                    <a:pt x="512" y="34"/>
                    <a:pt x="430" y="19"/>
                    <a:pt x="3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14" name="Google Shape;14514;p57"/>
            <p:cNvSpPr/>
            <p:nvPr/>
          </p:nvSpPr>
          <p:spPr>
            <a:xfrm>
              <a:off x="6561850" y="4377700"/>
              <a:ext cx="104425" cy="192250"/>
            </a:xfrm>
            <a:custGeom>
              <a:avLst/>
              <a:gdLst/>
              <a:ahLst/>
              <a:cxnLst/>
              <a:rect l="l" t="t" r="r" b="b"/>
              <a:pathLst>
                <a:path w="4177" h="7690" extrusionOk="0">
                  <a:moveTo>
                    <a:pt x="1021" y="3765"/>
                  </a:moveTo>
                  <a:cubicBezTo>
                    <a:pt x="1143" y="3765"/>
                    <a:pt x="1268" y="3785"/>
                    <a:pt x="1218" y="4009"/>
                  </a:cubicBezTo>
                  <a:cubicBezTo>
                    <a:pt x="1077" y="4001"/>
                    <a:pt x="987" y="3895"/>
                    <a:pt x="856" y="3895"/>
                  </a:cubicBezTo>
                  <a:lnTo>
                    <a:pt x="915" y="3765"/>
                  </a:lnTo>
                  <a:cubicBezTo>
                    <a:pt x="924" y="3765"/>
                    <a:pt x="934" y="3766"/>
                    <a:pt x="944" y="3766"/>
                  </a:cubicBezTo>
                  <a:cubicBezTo>
                    <a:pt x="968" y="3766"/>
                    <a:pt x="995" y="3765"/>
                    <a:pt x="1021" y="3765"/>
                  </a:cubicBezTo>
                  <a:close/>
                  <a:moveTo>
                    <a:pt x="1879" y="4557"/>
                  </a:moveTo>
                  <a:cubicBezTo>
                    <a:pt x="1999" y="4557"/>
                    <a:pt x="2125" y="4621"/>
                    <a:pt x="2254" y="4621"/>
                  </a:cubicBezTo>
                  <a:cubicBezTo>
                    <a:pt x="2273" y="4621"/>
                    <a:pt x="2292" y="4620"/>
                    <a:pt x="2312" y="4617"/>
                  </a:cubicBezTo>
                  <a:lnTo>
                    <a:pt x="2312" y="4617"/>
                  </a:lnTo>
                  <a:cubicBezTo>
                    <a:pt x="2688" y="4684"/>
                    <a:pt x="2387" y="4865"/>
                    <a:pt x="2244" y="5044"/>
                  </a:cubicBezTo>
                  <a:cubicBezTo>
                    <a:pt x="2150" y="4845"/>
                    <a:pt x="1766" y="4687"/>
                    <a:pt x="1661" y="4687"/>
                  </a:cubicBezTo>
                  <a:cubicBezTo>
                    <a:pt x="1655" y="4687"/>
                    <a:pt x="1651" y="4687"/>
                    <a:pt x="1647" y="4688"/>
                  </a:cubicBezTo>
                  <a:cubicBezTo>
                    <a:pt x="1720" y="4587"/>
                    <a:pt x="1798" y="4557"/>
                    <a:pt x="1879" y="4557"/>
                  </a:cubicBezTo>
                  <a:close/>
                  <a:moveTo>
                    <a:pt x="2244" y="5044"/>
                  </a:moveTo>
                  <a:lnTo>
                    <a:pt x="2244" y="5044"/>
                  </a:lnTo>
                  <a:cubicBezTo>
                    <a:pt x="2278" y="5113"/>
                    <a:pt x="2272" y="5187"/>
                    <a:pt x="2209" y="5262"/>
                  </a:cubicBezTo>
                  <a:cubicBezTo>
                    <a:pt x="2223" y="5275"/>
                    <a:pt x="2238" y="5288"/>
                    <a:pt x="2255" y="5298"/>
                  </a:cubicBezTo>
                  <a:lnTo>
                    <a:pt x="2495" y="5258"/>
                  </a:lnTo>
                  <a:lnTo>
                    <a:pt x="2082" y="5365"/>
                  </a:lnTo>
                  <a:cubicBezTo>
                    <a:pt x="2131" y="5338"/>
                    <a:pt x="2173" y="5302"/>
                    <a:pt x="2209" y="5260"/>
                  </a:cubicBezTo>
                  <a:cubicBezTo>
                    <a:pt x="2148" y="5195"/>
                    <a:pt x="2181" y="5119"/>
                    <a:pt x="2244" y="5044"/>
                  </a:cubicBezTo>
                  <a:close/>
                  <a:moveTo>
                    <a:pt x="869" y="1"/>
                  </a:moveTo>
                  <a:cubicBezTo>
                    <a:pt x="816" y="1"/>
                    <a:pt x="794" y="46"/>
                    <a:pt x="844" y="200"/>
                  </a:cubicBezTo>
                  <a:lnTo>
                    <a:pt x="974" y="257"/>
                  </a:lnTo>
                  <a:cubicBezTo>
                    <a:pt x="795" y="450"/>
                    <a:pt x="787" y="716"/>
                    <a:pt x="576" y="716"/>
                  </a:cubicBezTo>
                  <a:cubicBezTo>
                    <a:pt x="561" y="716"/>
                    <a:pt x="545" y="714"/>
                    <a:pt x="528" y="711"/>
                  </a:cubicBezTo>
                  <a:lnTo>
                    <a:pt x="253" y="232"/>
                  </a:lnTo>
                  <a:cubicBezTo>
                    <a:pt x="232" y="411"/>
                    <a:pt x="196" y="579"/>
                    <a:pt x="164" y="810"/>
                  </a:cubicBezTo>
                  <a:cubicBezTo>
                    <a:pt x="156" y="823"/>
                    <a:pt x="152" y="836"/>
                    <a:pt x="148" y="848"/>
                  </a:cubicBezTo>
                  <a:cubicBezTo>
                    <a:pt x="125" y="894"/>
                    <a:pt x="106" y="945"/>
                    <a:pt x="91" y="995"/>
                  </a:cubicBezTo>
                  <a:cubicBezTo>
                    <a:pt x="32" y="1206"/>
                    <a:pt x="0" y="1685"/>
                    <a:pt x="0" y="2017"/>
                  </a:cubicBezTo>
                  <a:cubicBezTo>
                    <a:pt x="17" y="2005"/>
                    <a:pt x="42" y="1990"/>
                    <a:pt x="48" y="1990"/>
                  </a:cubicBezTo>
                  <a:cubicBezTo>
                    <a:pt x="52" y="1990"/>
                    <a:pt x="46" y="1997"/>
                    <a:pt x="21" y="2017"/>
                  </a:cubicBezTo>
                  <a:cubicBezTo>
                    <a:pt x="15" y="2577"/>
                    <a:pt x="230" y="2770"/>
                    <a:pt x="305" y="3145"/>
                  </a:cubicBezTo>
                  <a:cubicBezTo>
                    <a:pt x="440" y="3380"/>
                    <a:pt x="596" y="3605"/>
                    <a:pt x="768" y="3815"/>
                  </a:cubicBezTo>
                  <a:lnTo>
                    <a:pt x="783" y="3786"/>
                  </a:lnTo>
                  <a:lnTo>
                    <a:pt x="770" y="3818"/>
                  </a:lnTo>
                  <a:cubicBezTo>
                    <a:pt x="791" y="3845"/>
                    <a:pt x="812" y="3872"/>
                    <a:pt x="833" y="3900"/>
                  </a:cubicBezTo>
                  <a:cubicBezTo>
                    <a:pt x="840" y="3897"/>
                    <a:pt x="848" y="3897"/>
                    <a:pt x="856" y="3895"/>
                  </a:cubicBezTo>
                  <a:lnTo>
                    <a:pt x="856" y="3895"/>
                  </a:lnTo>
                  <a:lnTo>
                    <a:pt x="846" y="3916"/>
                  </a:lnTo>
                  <a:cubicBezTo>
                    <a:pt x="869" y="3946"/>
                    <a:pt x="892" y="3975"/>
                    <a:pt x="915" y="4005"/>
                  </a:cubicBezTo>
                  <a:cubicBezTo>
                    <a:pt x="1147" y="4280"/>
                    <a:pt x="1407" y="4581"/>
                    <a:pt x="1613" y="4896"/>
                  </a:cubicBezTo>
                  <a:cubicBezTo>
                    <a:pt x="1693" y="4915"/>
                    <a:pt x="1902" y="5060"/>
                    <a:pt x="1893" y="5235"/>
                  </a:cubicBezTo>
                  <a:cubicBezTo>
                    <a:pt x="1992" y="5384"/>
                    <a:pt x="2112" y="5421"/>
                    <a:pt x="2216" y="5421"/>
                  </a:cubicBezTo>
                  <a:cubicBezTo>
                    <a:pt x="2225" y="5421"/>
                    <a:pt x="2234" y="5421"/>
                    <a:pt x="2242" y="5420"/>
                  </a:cubicBezTo>
                  <a:cubicBezTo>
                    <a:pt x="2261" y="5452"/>
                    <a:pt x="2272" y="5485"/>
                    <a:pt x="2276" y="5521"/>
                  </a:cubicBezTo>
                  <a:cubicBezTo>
                    <a:pt x="2284" y="5504"/>
                    <a:pt x="2295" y="5489"/>
                    <a:pt x="2307" y="5477"/>
                  </a:cubicBezTo>
                  <a:cubicBezTo>
                    <a:pt x="2486" y="5624"/>
                    <a:pt x="2598" y="5956"/>
                    <a:pt x="2837" y="6312"/>
                  </a:cubicBezTo>
                  <a:cubicBezTo>
                    <a:pt x="3126" y="6562"/>
                    <a:pt x="3159" y="6804"/>
                    <a:pt x="3418" y="6856"/>
                  </a:cubicBezTo>
                  <a:cubicBezTo>
                    <a:pt x="3407" y="7107"/>
                    <a:pt x="3544" y="7050"/>
                    <a:pt x="3580" y="7334"/>
                  </a:cubicBezTo>
                  <a:cubicBezTo>
                    <a:pt x="3613" y="7407"/>
                    <a:pt x="3609" y="7529"/>
                    <a:pt x="3649" y="7689"/>
                  </a:cubicBezTo>
                  <a:lnTo>
                    <a:pt x="4177" y="6533"/>
                  </a:lnTo>
                  <a:cubicBezTo>
                    <a:pt x="4167" y="6505"/>
                    <a:pt x="4162" y="6482"/>
                    <a:pt x="4158" y="6463"/>
                  </a:cubicBezTo>
                  <a:cubicBezTo>
                    <a:pt x="3822" y="6326"/>
                    <a:pt x="3803" y="5891"/>
                    <a:pt x="3548" y="5752"/>
                  </a:cubicBezTo>
                  <a:cubicBezTo>
                    <a:pt x="3276" y="5487"/>
                    <a:pt x="3154" y="5102"/>
                    <a:pt x="2834" y="5102"/>
                  </a:cubicBezTo>
                  <a:cubicBezTo>
                    <a:pt x="2829" y="5102"/>
                    <a:pt x="2825" y="5102"/>
                    <a:pt x="2821" y="5103"/>
                  </a:cubicBezTo>
                  <a:cubicBezTo>
                    <a:pt x="2775" y="4889"/>
                    <a:pt x="2691" y="4734"/>
                    <a:pt x="2612" y="4734"/>
                  </a:cubicBezTo>
                  <a:cubicBezTo>
                    <a:pt x="2590" y="4734"/>
                    <a:pt x="2568" y="4746"/>
                    <a:pt x="2547" y="4772"/>
                  </a:cubicBezTo>
                  <a:cubicBezTo>
                    <a:pt x="2467" y="4461"/>
                    <a:pt x="2194" y="4526"/>
                    <a:pt x="2240" y="4358"/>
                  </a:cubicBezTo>
                  <a:cubicBezTo>
                    <a:pt x="2156" y="4308"/>
                    <a:pt x="2080" y="4244"/>
                    <a:pt x="2015" y="4171"/>
                  </a:cubicBezTo>
                  <a:lnTo>
                    <a:pt x="1780" y="4390"/>
                  </a:lnTo>
                  <a:lnTo>
                    <a:pt x="1651" y="4055"/>
                  </a:lnTo>
                  <a:cubicBezTo>
                    <a:pt x="1693" y="4016"/>
                    <a:pt x="1748" y="3995"/>
                    <a:pt x="1803" y="3995"/>
                  </a:cubicBezTo>
                  <a:cubicBezTo>
                    <a:pt x="1830" y="3995"/>
                    <a:pt x="1858" y="4001"/>
                    <a:pt x="1885" y="4011"/>
                  </a:cubicBezTo>
                  <a:cubicBezTo>
                    <a:pt x="1759" y="3839"/>
                    <a:pt x="1656" y="3670"/>
                    <a:pt x="1475" y="3599"/>
                  </a:cubicBezTo>
                  <a:cubicBezTo>
                    <a:pt x="1399" y="3248"/>
                    <a:pt x="1151" y="3100"/>
                    <a:pt x="995" y="2823"/>
                  </a:cubicBezTo>
                  <a:cubicBezTo>
                    <a:pt x="1025" y="2459"/>
                    <a:pt x="949" y="2402"/>
                    <a:pt x="880" y="2120"/>
                  </a:cubicBezTo>
                  <a:cubicBezTo>
                    <a:pt x="869" y="1956"/>
                    <a:pt x="861" y="1824"/>
                    <a:pt x="854" y="1706"/>
                  </a:cubicBezTo>
                  <a:cubicBezTo>
                    <a:pt x="739" y="1668"/>
                    <a:pt x="617" y="1633"/>
                    <a:pt x="537" y="1513"/>
                  </a:cubicBezTo>
                  <a:lnTo>
                    <a:pt x="537" y="1513"/>
                  </a:lnTo>
                  <a:cubicBezTo>
                    <a:pt x="603" y="1570"/>
                    <a:pt x="650" y="1593"/>
                    <a:pt x="685" y="1593"/>
                  </a:cubicBezTo>
                  <a:cubicBezTo>
                    <a:pt x="813" y="1593"/>
                    <a:pt x="762" y="1272"/>
                    <a:pt x="840" y="1222"/>
                  </a:cubicBezTo>
                  <a:cubicBezTo>
                    <a:pt x="840" y="1193"/>
                    <a:pt x="842" y="1166"/>
                    <a:pt x="844" y="1136"/>
                  </a:cubicBezTo>
                  <a:cubicBezTo>
                    <a:pt x="852" y="1134"/>
                    <a:pt x="860" y="1132"/>
                    <a:pt x="867" y="1132"/>
                  </a:cubicBezTo>
                  <a:cubicBezTo>
                    <a:pt x="885" y="1132"/>
                    <a:pt x="900" y="1144"/>
                    <a:pt x="911" y="1185"/>
                  </a:cubicBezTo>
                  <a:cubicBezTo>
                    <a:pt x="987" y="728"/>
                    <a:pt x="1010" y="438"/>
                    <a:pt x="1052" y="60"/>
                  </a:cubicBezTo>
                  <a:cubicBezTo>
                    <a:pt x="984" y="33"/>
                    <a:pt x="915" y="1"/>
                    <a:pt x="86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15" name="Google Shape;14515;p57"/>
            <p:cNvSpPr/>
            <p:nvPr/>
          </p:nvSpPr>
          <p:spPr>
            <a:xfrm>
              <a:off x="6572650" y="4345875"/>
              <a:ext cx="16400" cy="29800"/>
            </a:xfrm>
            <a:custGeom>
              <a:avLst/>
              <a:gdLst/>
              <a:ahLst/>
              <a:cxnLst/>
              <a:rect l="l" t="t" r="r" b="b"/>
              <a:pathLst>
                <a:path w="656" h="1192" extrusionOk="0">
                  <a:moveTo>
                    <a:pt x="118" y="0"/>
                  </a:moveTo>
                  <a:cubicBezTo>
                    <a:pt x="47" y="0"/>
                    <a:pt x="1" y="63"/>
                    <a:pt x="4" y="287"/>
                  </a:cubicBezTo>
                  <a:cubicBezTo>
                    <a:pt x="73" y="462"/>
                    <a:pt x="204" y="592"/>
                    <a:pt x="399" y="601"/>
                  </a:cubicBezTo>
                  <a:lnTo>
                    <a:pt x="140" y="706"/>
                  </a:lnTo>
                  <a:lnTo>
                    <a:pt x="633" y="1192"/>
                  </a:lnTo>
                  <a:cubicBezTo>
                    <a:pt x="656" y="946"/>
                    <a:pt x="645" y="840"/>
                    <a:pt x="603" y="569"/>
                  </a:cubicBezTo>
                  <a:lnTo>
                    <a:pt x="603" y="569"/>
                  </a:lnTo>
                  <a:cubicBezTo>
                    <a:pt x="604" y="570"/>
                    <a:pt x="604" y="570"/>
                    <a:pt x="604" y="570"/>
                  </a:cubicBezTo>
                  <a:cubicBezTo>
                    <a:pt x="610" y="570"/>
                    <a:pt x="559" y="337"/>
                    <a:pt x="528" y="337"/>
                  </a:cubicBezTo>
                  <a:cubicBezTo>
                    <a:pt x="522" y="337"/>
                    <a:pt x="517" y="345"/>
                    <a:pt x="513" y="363"/>
                  </a:cubicBezTo>
                  <a:cubicBezTo>
                    <a:pt x="525" y="228"/>
                    <a:pt x="525" y="115"/>
                    <a:pt x="530" y="88"/>
                  </a:cubicBezTo>
                  <a:lnTo>
                    <a:pt x="521" y="79"/>
                  </a:lnTo>
                  <a:cubicBezTo>
                    <a:pt x="497" y="96"/>
                    <a:pt x="470" y="102"/>
                    <a:pt x="443" y="102"/>
                  </a:cubicBezTo>
                  <a:cubicBezTo>
                    <a:pt x="334" y="102"/>
                    <a:pt x="207" y="0"/>
                    <a:pt x="11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16" name="Google Shape;14516;p57"/>
            <p:cNvSpPr/>
            <p:nvPr/>
          </p:nvSpPr>
          <p:spPr>
            <a:xfrm>
              <a:off x="7359000" y="4395475"/>
              <a:ext cx="1500" cy="700"/>
            </a:xfrm>
            <a:custGeom>
              <a:avLst/>
              <a:gdLst/>
              <a:ahLst/>
              <a:cxnLst/>
              <a:rect l="l" t="t" r="r" b="b"/>
              <a:pathLst>
                <a:path w="60" h="28" extrusionOk="0">
                  <a:moveTo>
                    <a:pt x="0" y="0"/>
                  </a:moveTo>
                  <a:lnTo>
                    <a:pt x="59" y="28"/>
                  </a:lnTo>
                  <a:lnTo>
                    <a:pt x="59" y="17"/>
                  </a:lnTo>
                  <a:cubicBezTo>
                    <a:pt x="40" y="11"/>
                    <a:pt x="21" y="7"/>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17" name="Google Shape;14517;p57"/>
            <p:cNvSpPr/>
            <p:nvPr/>
          </p:nvSpPr>
          <p:spPr>
            <a:xfrm>
              <a:off x="6722250" y="4170200"/>
              <a:ext cx="59750" cy="209950"/>
            </a:xfrm>
            <a:custGeom>
              <a:avLst/>
              <a:gdLst/>
              <a:ahLst/>
              <a:cxnLst/>
              <a:rect l="l" t="t" r="r" b="b"/>
              <a:pathLst>
                <a:path w="2390" h="8398" extrusionOk="0">
                  <a:moveTo>
                    <a:pt x="789" y="7785"/>
                  </a:moveTo>
                  <a:cubicBezTo>
                    <a:pt x="802" y="7785"/>
                    <a:pt x="819" y="7789"/>
                    <a:pt x="838" y="7796"/>
                  </a:cubicBezTo>
                  <a:lnTo>
                    <a:pt x="770" y="7790"/>
                  </a:lnTo>
                  <a:cubicBezTo>
                    <a:pt x="775" y="7787"/>
                    <a:pt x="781" y="7785"/>
                    <a:pt x="789" y="7785"/>
                  </a:cubicBezTo>
                  <a:close/>
                  <a:moveTo>
                    <a:pt x="1742" y="0"/>
                  </a:moveTo>
                  <a:cubicBezTo>
                    <a:pt x="1736" y="9"/>
                    <a:pt x="1731" y="15"/>
                    <a:pt x="1725" y="19"/>
                  </a:cubicBezTo>
                  <a:lnTo>
                    <a:pt x="1837" y="250"/>
                  </a:lnTo>
                  <a:cubicBezTo>
                    <a:pt x="1801" y="245"/>
                    <a:pt x="1766" y="243"/>
                    <a:pt x="1732" y="243"/>
                  </a:cubicBezTo>
                  <a:cubicBezTo>
                    <a:pt x="1576" y="243"/>
                    <a:pt x="1437" y="293"/>
                    <a:pt x="1302" y="370"/>
                  </a:cubicBezTo>
                  <a:cubicBezTo>
                    <a:pt x="465" y="1893"/>
                    <a:pt x="9" y="3657"/>
                    <a:pt x="1" y="5459"/>
                  </a:cubicBezTo>
                  <a:cubicBezTo>
                    <a:pt x="41" y="6463"/>
                    <a:pt x="238" y="7455"/>
                    <a:pt x="583" y="8397"/>
                  </a:cubicBezTo>
                  <a:cubicBezTo>
                    <a:pt x="634" y="8288"/>
                    <a:pt x="617" y="8145"/>
                    <a:pt x="577" y="7924"/>
                  </a:cubicBezTo>
                  <a:lnTo>
                    <a:pt x="577" y="7924"/>
                  </a:lnTo>
                  <a:cubicBezTo>
                    <a:pt x="724" y="7935"/>
                    <a:pt x="913" y="8086"/>
                    <a:pt x="1050" y="8118"/>
                  </a:cubicBezTo>
                  <a:cubicBezTo>
                    <a:pt x="1029" y="8044"/>
                    <a:pt x="1010" y="7966"/>
                    <a:pt x="989" y="7888"/>
                  </a:cubicBezTo>
                  <a:cubicBezTo>
                    <a:pt x="945" y="7851"/>
                    <a:pt x="894" y="7819"/>
                    <a:pt x="838" y="7796"/>
                  </a:cubicBezTo>
                  <a:lnTo>
                    <a:pt x="838" y="7796"/>
                  </a:lnTo>
                  <a:lnTo>
                    <a:pt x="966" y="7804"/>
                  </a:lnTo>
                  <a:cubicBezTo>
                    <a:pt x="770" y="7033"/>
                    <a:pt x="672" y="6242"/>
                    <a:pt x="672" y="5447"/>
                  </a:cubicBezTo>
                  <a:cubicBezTo>
                    <a:pt x="743" y="3417"/>
                    <a:pt x="1366" y="1571"/>
                    <a:pt x="2390" y="51"/>
                  </a:cubicBezTo>
                  <a:lnTo>
                    <a:pt x="2390" y="51"/>
                  </a:lnTo>
                  <a:cubicBezTo>
                    <a:pt x="2301" y="95"/>
                    <a:pt x="2208" y="133"/>
                    <a:pt x="2101" y="133"/>
                  </a:cubicBezTo>
                  <a:cubicBezTo>
                    <a:pt x="1998" y="133"/>
                    <a:pt x="1881" y="98"/>
                    <a:pt x="174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18" name="Google Shape;14518;p57"/>
            <p:cNvSpPr/>
            <p:nvPr/>
          </p:nvSpPr>
          <p:spPr>
            <a:xfrm>
              <a:off x="6762100" y="4147475"/>
              <a:ext cx="13750" cy="25000"/>
            </a:xfrm>
            <a:custGeom>
              <a:avLst/>
              <a:gdLst/>
              <a:ahLst/>
              <a:cxnLst/>
              <a:rect l="l" t="t" r="r" b="b"/>
              <a:pathLst>
                <a:path w="550" h="1000" extrusionOk="0">
                  <a:moveTo>
                    <a:pt x="548" y="1"/>
                  </a:moveTo>
                  <a:cubicBezTo>
                    <a:pt x="352" y="251"/>
                    <a:pt x="171" y="512"/>
                    <a:pt x="1" y="783"/>
                  </a:cubicBezTo>
                  <a:cubicBezTo>
                    <a:pt x="28" y="852"/>
                    <a:pt x="43" y="926"/>
                    <a:pt x="45" y="1000"/>
                  </a:cubicBezTo>
                  <a:cubicBezTo>
                    <a:pt x="74" y="979"/>
                    <a:pt x="104" y="955"/>
                    <a:pt x="131" y="930"/>
                  </a:cubicBezTo>
                  <a:lnTo>
                    <a:pt x="108" y="884"/>
                  </a:lnTo>
                  <a:lnTo>
                    <a:pt x="108" y="884"/>
                  </a:lnTo>
                  <a:cubicBezTo>
                    <a:pt x="123" y="894"/>
                    <a:pt x="133" y="901"/>
                    <a:pt x="148" y="911"/>
                  </a:cubicBezTo>
                  <a:cubicBezTo>
                    <a:pt x="350" y="705"/>
                    <a:pt x="497" y="352"/>
                    <a:pt x="550" y="3"/>
                  </a:cubicBezTo>
                  <a:cubicBezTo>
                    <a:pt x="550" y="3"/>
                    <a:pt x="548" y="3"/>
                    <a:pt x="5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19" name="Google Shape;14519;p57"/>
            <p:cNvSpPr/>
            <p:nvPr/>
          </p:nvSpPr>
          <p:spPr>
            <a:xfrm>
              <a:off x="6737450" y="4380975"/>
              <a:ext cx="46825" cy="72675"/>
            </a:xfrm>
            <a:custGeom>
              <a:avLst/>
              <a:gdLst/>
              <a:ahLst/>
              <a:cxnLst/>
              <a:rect l="l" t="t" r="r" b="b"/>
              <a:pathLst>
                <a:path w="1873" h="2907" extrusionOk="0">
                  <a:moveTo>
                    <a:pt x="543" y="0"/>
                  </a:moveTo>
                  <a:cubicBezTo>
                    <a:pt x="360" y="6"/>
                    <a:pt x="160" y="6"/>
                    <a:pt x="0" y="34"/>
                  </a:cubicBezTo>
                  <a:cubicBezTo>
                    <a:pt x="390" y="1079"/>
                    <a:pt x="953" y="2050"/>
                    <a:pt x="1670" y="2906"/>
                  </a:cubicBezTo>
                  <a:lnTo>
                    <a:pt x="1872" y="2463"/>
                  </a:lnTo>
                  <a:cubicBezTo>
                    <a:pt x="1822" y="2397"/>
                    <a:pt x="1773" y="2334"/>
                    <a:pt x="1725" y="2269"/>
                  </a:cubicBezTo>
                  <a:cubicBezTo>
                    <a:pt x="1695" y="2263"/>
                    <a:pt x="1667" y="2259"/>
                    <a:pt x="1640" y="2259"/>
                  </a:cubicBezTo>
                  <a:cubicBezTo>
                    <a:pt x="1537" y="2259"/>
                    <a:pt x="1456" y="2310"/>
                    <a:pt x="1433" y="2440"/>
                  </a:cubicBezTo>
                  <a:cubicBezTo>
                    <a:pt x="1458" y="2294"/>
                    <a:pt x="1496" y="2153"/>
                    <a:pt x="1544" y="2015"/>
                  </a:cubicBezTo>
                  <a:cubicBezTo>
                    <a:pt x="1414" y="1825"/>
                    <a:pt x="1294" y="1630"/>
                    <a:pt x="1180" y="1430"/>
                  </a:cubicBezTo>
                  <a:lnTo>
                    <a:pt x="1033" y="1615"/>
                  </a:lnTo>
                  <a:lnTo>
                    <a:pt x="964" y="1298"/>
                  </a:lnTo>
                  <a:lnTo>
                    <a:pt x="1105" y="1295"/>
                  </a:lnTo>
                  <a:cubicBezTo>
                    <a:pt x="882" y="881"/>
                    <a:pt x="694" y="448"/>
                    <a:pt x="54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20" name="Google Shape;14520;p57"/>
            <p:cNvSpPr/>
            <p:nvPr/>
          </p:nvSpPr>
          <p:spPr>
            <a:xfrm>
              <a:off x="6865775" y="4506450"/>
              <a:ext cx="4075" cy="1875"/>
            </a:xfrm>
            <a:custGeom>
              <a:avLst/>
              <a:gdLst/>
              <a:ahLst/>
              <a:cxnLst/>
              <a:rect l="l" t="t" r="r" b="b"/>
              <a:pathLst>
                <a:path w="163" h="75" extrusionOk="0">
                  <a:moveTo>
                    <a:pt x="1" y="1"/>
                  </a:moveTo>
                  <a:lnTo>
                    <a:pt x="1" y="1"/>
                  </a:lnTo>
                  <a:cubicBezTo>
                    <a:pt x="9" y="51"/>
                    <a:pt x="85" y="60"/>
                    <a:pt x="163" y="74"/>
                  </a:cubicBezTo>
                  <a:cubicBezTo>
                    <a:pt x="110" y="51"/>
                    <a:pt x="53" y="26"/>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21" name="Google Shape;14521;p57"/>
            <p:cNvSpPr/>
            <p:nvPr/>
          </p:nvSpPr>
          <p:spPr>
            <a:xfrm>
              <a:off x="6775875" y="4090550"/>
              <a:ext cx="69125" cy="59925"/>
            </a:xfrm>
            <a:custGeom>
              <a:avLst/>
              <a:gdLst/>
              <a:ahLst/>
              <a:cxnLst/>
              <a:rect l="l" t="t" r="r" b="b"/>
              <a:pathLst>
                <a:path w="2765" h="2397" extrusionOk="0">
                  <a:moveTo>
                    <a:pt x="2621" y="0"/>
                  </a:moveTo>
                  <a:lnTo>
                    <a:pt x="2621" y="0"/>
                  </a:lnTo>
                  <a:cubicBezTo>
                    <a:pt x="1605" y="576"/>
                    <a:pt x="716" y="1350"/>
                    <a:pt x="1" y="2273"/>
                  </a:cubicBezTo>
                  <a:lnTo>
                    <a:pt x="1" y="2282"/>
                  </a:lnTo>
                  <a:cubicBezTo>
                    <a:pt x="139" y="2363"/>
                    <a:pt x="259" y="2397"/>
                    <a:pt x="368" y="2397"/>
                  </a:cubicBezTo>
                  <a:cubicBezTo>
                    <a:pt x="815" y="2397"/>
                    <a:pt x="1063" y="1834"/>
                    <a:pt x="1486" y="1741"/>
                  </a:cubicBezTo>
                  <a:cubicBezTo>
                    <a:pt x="1629" y="1598"/>
                    <a:pt x="1778" y="1460"/>
                    <a:pt x="1931" y="1327"/>
                  </a:cubicBezTo>
                  <a:lnTo>
                    <a:pt x="1933" y="1308"/>
                  </a:lnTo>
                  <a:lnTo>
                    <a:pt x="1946" y="1314"/>
                  </a:lnTo>
                  <a:cubicBezTo>
                    <a:pt x="2051" y="1222"/>
                    <a:pt x="2161" y="1134"/>
                    <a:pt x="2270" y="1047"/>
                  </a:cubicBezTo>
                  <a:lnTo>
                    <a:pt x="2270" y="1047"/>
                  </a:lnTo>
                  <a:cubicBezTo>
                    <a:pt x="2245" y="1052"/>
                    <a:pt x="2215" y="1054"/>
                    <a:pt x="2186" y="1060"/>
                  </a:cubicBezTo>
                  <a:cubicBezTo>
                    <a:pt x="2318" y="970"/>
                    <a:pt x="2440" y="593"/>
                    <a:pt x="2764" y="513"/>
                  </a:cubicBezTo>
                  <a:lnTo>
                    <a:pt x="2436" y="227"/>
                  </a:lnTo>
                  <a:cubicBezTo>
                    <a:pt x="2484" y="141"/>
                    <a:pt x="2548" y="65"/>
                    <a:pt x="262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22" name="Google Shape;14522;p57"/>
            <p:cNvSpPr/>
            <p:nvPr/>
          </p:nvSpPr>
          <p:spPr>
            <a:xfrm>
              <a:off x="6800075" y="4465075"/>
              <a:ext cx="21525" cy="24700"/>
            </a:xfrm>
            <a:custGeom>
              <a:avLst/>
              <a:gdLst/>
              <a:ahLst/>
              <a:cxnLst/>
              <a:rect l="l" t="t" r="r" b="b"/>
              <a:pathLst>
                <a:path w="861" h="988" extrusionOk="0">
                  <a:moveTo>
                    <a:pt x="192" y="1"/>
                  </a:moveTo>
                  <a:lnTo>
                    <a:pt x="0" y="419"/>
                  </a:lnTo>
                  <a:cubicBezTo>
                    <a:pt x="215" y="619"/>
                    <a:pt x="440" y="808"/>
                    <a:pt x="673" y="987"/>
                  </a:cubicBezTo>
                  <a:lnTo>
                    <a:pt x="860" y="575"/>
                  </a:lnTo>
                  <a:cubicBezTo>
                    <a:pt x="629" y="394"/>
                    <a:pt x="404" y="203"/>
                    <a:pt x="19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23" name="Google Shape;14523;p57"/>
            <p:cNvSpPr/>
            <p:nvPr/>
          </p:nvSpPr>
          <p:spPr>
            <a:xfrm>
              <a:off x="6823050" y="4484075"/>
              <a:ext cx="18475" cy="13775"/>
            </a:xfrm>
            <a:custGeom>
              <a:avLst/>
              <a:gdLst/>
              <a:ahLst/>
              <a:cxnLst/>
              <a:rect l="l" t="t" r="r" b="b"/>
              <a:pathLst>
                <a:path w="739" h="551" extrusionOk="0">
                  <a:moveTo>
                    <a:pt x="189" y="0"/>
                  </a:moveTo>
                  <a:lnTo>
                    <a:pt x="0" y="412"/>
                  </a:lnTo>
                  <a:cubicBezTo>
                    <a:pt x="65" y="461"/>
                    <a:pt x="135" y="505"/>
                    <a:pt x="202" y="551"/>
                  </a:cubicBezTo>
                  <a:cubicBezTo>
                    <a:pt x="318" y="437"/>
                    <a:pt x="551" y="385"/>
                    <a:pt x="738" y="366"/>
                  </a:cubicBezTo>
                  <a:cubicBezTo>
                    <a:pt x="549" y="248"/>
                    <a:pt x="364" y="128"/>
                    <a:pt x="18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24" name="Google Shape;14524;p57"/>
            <p:cNvSpPr/>
            <p:nvPr/>
          </p:nvSpPr>
          <p:spPr>
            <a:xfrm>
              <a:off x="6872100" y="4509725"/>
              <a:ext cx="5375" cy="4800"/>
            </a:xfrm>
            <a:custGeom>
              <a:avLst/>
              <a:gdLst/>
              <a:ahLst/>
              <a:cxnLst/>
              <a:rect l="l" t="t" r="r" b="b"/>
              <a:pathLst>
                <a:path w="215" h="192" extrusionOk="0">
                  <a:moveTo>
                    <a:pt x="30" y="0"/>
                  </a:moveTo>
                  <a:lnTo>
                    <a:pt x="30" y="0"/>
                  </a:lnTo>
                  <a:cubicBezTo>
                    <a:pt x="59" y="34"/>
                    <a:pt x="59" y="91"/>
                    <a:pt x="0" y="192"/>
                  </a:cubicBezTo>
                  <a:cubicBezTo>
                    <a:pt x="80" y="173"/>
                    <a:pt x="154" y="133"/>
                    <a:pt x="215" y="78"/>
                  </a:cubicBezTo>
                  <a:cubicBezTo>
                    <a:pt x="152" y="53"/>
                    <a:pt x="91" y="25"/>
                    <a:pt x="3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25" name="Google Shape;14525;p57"/>
            <p:cNvSpPr/>
            <p:nvPr/>
          </p:nvSpPr>
          <p:spPr>
            <a:xfrm>
              <a:off x="6784975" y="4449475"/>
              <a:ext cx="18375" cy="24675"/>
            </a:xfrm>
            <a:custGeom>
              <a:avLst/>
              <a:gdLst/>
              <a:ahLst/>
              <a:cxnLst/>
              <a:rect l="l" t="t" r="r" b="b"/>
              <a:pathLst>
                <a:path w="735" h="987" extrusionOk="0">
                  <a:moveTo>
                    <a:pt x="198" y="0"/>
                  </a:moveTo>
                  <a:lnTo>
                    <a:pt x="1" y="433"/>
                  </a:lnTo>
                  <a:cubicBezTo>
                    <a:pt x="175" y="625"/>
                    <a:pt x="356" y="810"/>
                    <a:pt x="543" y="987"/>
                  </a:cubicBezTo>
                  <a:lnTo>
                    <a:pt x="735" y="570"/>
                  </a:lnTo>
                  <a:cubicBezTo>
                    <a:pt x="547" y="387"/>
                    <a:pt x="369" y="198"/>
                    <a:pt x="19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26" name="Google Shape;14526;p57"/>
            <p:cNvSpPr/>
            <p:nvPr/>
          </p:nvSpPr>
          <p:spPr>
            <a:xfrm>
              <a:off x="6875875" y="4067775"/>
              <a:ext cx="26575" cy="12000"/>
            </a:xfrm>
            <a:custGeom>
              <a:avLst/>
              <a:gdLst/>
              <a:ahLst/>
              <a:cxnLst/>
              <a:rect l="l" t="t" r="r" b="b"/>
              <a:pathLst>
                <a:path w="1063" h="480" extrusionOk="0">
                  <a:moveTo>
                    <a:pt x="1063" y="0"/>
                  </a:moveTo>
                  <a:lnTo>
                    <a:pt x="1063" y="0"/>
                  </a:lnTo>
                  <a:cubicBezTo>
                    <a:pt x="703" y="74"/>
                    <a:pt x="348" y="171"/>
                    <a:pt x="1" y="291"/>
                  </a:cubicBezTo>
                  <a:cubicBezTo>
                    <a:pt x="62" y="306"/>
                    <a:pt x="118" y="311"/>
                    <a:pt x="173" y="311"/>
                  </a:cubicBezTo>
                  <a:cubicBezTo>
                    <a:pt x="242" y="311"/>
                    <a:pt x="310" y="304"/>
                    <a:pt x="384" y="304"/>
                  </a:cubicBezTo>
                  <a:cubicBezTo>
                    <a:pt x="529" y="304"/>
                    <a:pt x="699" y="330"/>
                    <a:pt x="958" y="480"/>
                  </a:cubicBezTo>
                  <a:cubicBezTo>
                    <a:pt x="985" y="469"/>
                    <a:pt x="1014" y="461"/>
                    <a:pt x="1044" y="451"/>
                  </a:cubicBezTo>
                  <a:cubicBezTo>
                    <a:pt x="1006" y="303"/>
                    <a:pt x="1012" y="146"/>
                    <a:pt x="106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27" name="Google Shape;14527;p57"/>
            <p:cNvSpPr/>
            <p:nvPr/>
          </p:nvSpPr>
          <p:spPr>
            <a:xfrm>
              <a:off x="6829925" y="4498425"/>
              <a:ext cx="6750" cy="4700"/>
            </a:xfrm>
            <a:custGeom>
              <a:avLst/>
              <a:gdLst/>
              <a:ahLst/>
              <a:cxnLst/>
              <a:rect l="l" t="t" r="r" b="b"/>
              <a:pathLst>
                <a:path w="270" h="188" extrusionOk="0">
                  <a:moveTo>
                    <a:pt x="148" y="1"/>
                  </a:moveTo>
                  <a:cubicBezTo>
                    <a:pt x="111" y="1"/>
                    <a:pt x="63" y="9"/>
                    <a:pt x="1" y="27"/>
                  </a:cubicBezTo>
                  <a:cubicBezTo>
                    <a:pt x="83" y="82"/>
                    <a:pt x="169" y="135"/>
                    <a:pt x="255" y="187"/>
                  </a:cubicBezTo>
                  <a:cubicBezTo>
                    <a:pt x="268" y="90"/>
                    <a:pt x="270" y="1"/>
                    <a:pt x="1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28" name="Google Shape;14528;p57"/>
            <p:cNvSpPr/>
            <p:nvPr/>
          </p:nvSpPr>
          <p:spPr>
            <a:xfrm>
              <a:off x="6844800" y="4497050"/>
              <a:ext cx="20425" cy="17225"/>
            </a:xfrm>
            <a:custGeom>
              <a:avLst/>
              <a:gdLst/>
              <a:ahLst/>
              <a:cxnLst/>
              <a:rect l="l" t="t" r="r" b="b"/>
              <a:pathLst>
                <a:path w="817" h="689" extrusionOk="0">
                  <a:moveTo>
                    <a:pt x="123" y="0"/>
                  </a:moveTo>
                  <a:lnTo>
                    <a:pt x="123" y="0"/>
                  </a:lnTo>
                  <a:cubicBezTo>
                    <a:pt x="125" y="148"/>
                    <a:pt x="51" y="324"/>
                    <a:pt x="1" y="442"/>
                  </a:cubicBezTo>
                  <a:lnTo>
                    <a:pt x="1" y="444"/>
                  </a:lnTo>
                  <a:cubicBezTo>
                    <a:pt x="154" y="530"/>
                    <a:pt x="310" y="610"/>
                    <a:pt x="468" y="688"/>
                  </a:cubicBezTo>
                  <a:cubicBezTo>
                    <a:pt x="613" y="575"/>
                    <a:pt x="739" y="465"/>
                    <a:pt x="817" y="368"/>
                  </a:cubicBezTo>
                  <a:cubicBezTo>
                    <a:pt x="577" y="253"/>
                    <a:pt x="346" y="129"/>
                    <a:pt x="12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29" name="Google Shape;14529;p57"/>
            <p:cNvSpPr/>
            <p:nvPr/>
          </p:nvSpPr>
          <p:spPr>
            <a:xfrm>
              <a:off x="6844750" y="4508150"/>
              <a:ext cx="75" cy="75"/>
            </a:xfrm>
            <a:custGeom>
              <a:avLst/>
              <a:gdLst/>
              <a:ahLst/>
              <a:cxnLst/>
              <a:rect l="l" t="t" r="r" b="b"/>
              <a:pathLst>
                <a:path w="3" h="3" extrusionOk="0">
                  <a:moveTo>
                    <a:pt x="1" y="0"/>
                  </a:moveTo>
                  <a:lnTo>
                    <a:pt x="3" y="2"/>
                  </a:lnTo>
                  <a:lnTo>
                    <a:pt x="3"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30" name="Google Shape;14530;p57"/>
            <p:cNvSpPr/>
            <p:nvPr/>
          </p:nvSpPr>
          <p:spPr>
            <a:xfrm>
              <a:off x="6876200" y="4063075"/>
              <a:ext cx="327975" cy="473900"/>
            </a:xfrm>
            <a:custGeom>
              <a:avLst/>
              <a:gdLst/>
              <a:ahLst/>
              <a:cxnLst/>
              <a:rect l="l" t="t" r="r" b="b"/>
              <a:pathLst>
                <a:path w="13119" h="18956" extrusionOk="0">
                  <a:moveTo>
                    <a:pt x="11497" y="4622"/>
                  </a:moveTo>
                  <a:lnTo>
                    <a:pt x="11439" y="5030"/>
                  </a:lnTo>
                  <a:lnTo>
                    <a:pt x="11304" y="4756"/>
                  </a:lnTo>
                  <a:lnTo>
                    <a:pt x="11497" y="4622"/>
                  </a:lnTo>
                  <a:close/>
                  <a:moveTo>
                    <a:pt x="4682" y="1"/>
                  </a:moveTo>
                  <a:cubicBezTo>
                    <a:pt x="4408" y="1"/>
                    <a:pt x="4130" y="18"/>
                    <a:pt x="3851" y="54"/>
                  </a:cubicBezTo>
                  <a:cubicBezTo>
                    <a:pt x="3533" y="22"/>
                    <a:pt x="3215" y="7"/>
                    <a:pt x="2896" y="7"/>
                  </a:cubicBezTo>
                  <a:cubicBezTo>
                    <a:pt x="2469" y="7"/>
                    <a:pt x="2042" y="35"/>
                    <a:pt x="1618" y="92"/>
                  </a:cubicBezTo>
                  <a:cubicBezTo>
                    <a:pt x="1687" y="207"/>
                    <a:pt x="1745" y="288"/>
                    <a:pt x="1829" y="288"/>
                  </a:cubicBezTo>
                  <a:cubicBezTo>
                    <a:pt x="1834" y="288"/>
                    <a:pt x="1839" y="288"/>
                    <a:pt x="1845" y="287"/>
                  </a:cubicBezTo>
                  <a:cubicBezTo>
                    <a:pt x="1872" y="317"/>
                    <a:pt x="1893" y="350"/>
                    <a:pt x="1908" y="388"/>
                  </a:cubicBezTo>
                  <a:cubicBezTo>
                    <a:pt x="2471" y="254"/>
                    <a:pt x="3043" y="174"/>
                    <a:pt x="3622" y="144"/>
                  </a:cubicBezTo>
                  <a:cubicBezTo>
                    <a:pt x="4105" y="165"/>
                    <a:pt x="4587" y="226"/>
                    <a:pt x="5060" y="329"/>
                  </a:cubicBezTo>
                  <a:cubicBezTo>
                    <a:pt x="5104" y="275"/>
                    <a:pt x="5174" y="241"/>
                    <a:pt x="5214" y="165"/>
                  </a:cubicBezTo>
                  <a:cubicBezTo>
                    <a:pt x="5247" y="142"/>
                    <a:pt x="5281" y="132"/>
                    <a:pt x="5315" y="132"/>
                  </a:cubicBezTo>
                  <a:cubicBezTo>
                    <a:pt x="5474" y="132"/>
                    <a:pt x="5628" y="356"/>
                    <a:pt x="5737" y="462"/>
                  </a:cubicBezTo>
                  <a:lnTo>
                    <a:pt x="5718" y="498"/>
                  </a:lnTo>
                  <a:cubicBezTo>
                    <a:pt x="9500" y="1623"/>
                    <a:pt x="12368" y="5246"/>
                    <a:pt x="12450" y="9286"/>
                  </a:cubicBezTo>
                  <a:cubicBezTo>
                    <a:pt x="12219" y="14649"/>
                    <a:pt x="8297" y="18289"/>
                    <a:pt x="3824" y="18863"/>
                  </a:cubicBezTo>
                  <a:cubicBezTo>
                    <a:pt x="3270" y="18808"/>
                    <a:pt x="2719" y="18724"/>
                    <a:pt x="2175" y="18607"/>
                  </a:cubicBezTo>
                  <a:lnTo>
                    <a:pt x="2175" y="18607"/>
                  </a:lnTo>
                  <a:cubicBezTo>
                    <a:pt x="2187" y="18640"/>
                    <a:pt x="2171" y="18682"/>
                    <a:pt x="2341" y="18697"/>
                  </a:cubicBezTo>
                  <a:cubicBezTo>
                    <a:pt x="2292" y="18719"/>
                    <a:pt x="2158" y="18804"/>
                    <a:pt x="2080" y="18804"/>
                  </a:cubicBezTo>
                  <a:cubicBezTo>
                    <a:pt x="2071" y="18804"/>
                    <a:pt x="2062" y="18803"/>
                    <a:pt x="2055" y="18800"/>
                  </a:cubicBezTo>
                  <a:cubicBezTo>
                    <a:pt x="2280" y="18699"/>
                    <a:pt x="1716" y="18689"/>
                    <a:pt x="1931" y="18560"/>
                  </a:cubicBezTo>
                  <a:lnTo>
                    <a:pt x="1973" y="18560"/>
                  </a:lnTo>
                  <a:cubicBezTo>
                    <a:pt x="1340" y="18415"/>
                    <a:pt x="717" y="18217"/>
                    <a:pt x="116" y="17971"/>
                  </a:cubicBezTo>
                  <a:lnTo>
                    <a:pt x="116" y="17971"/>
                  </a:lnTo>
                  <a:lnTo>
                    <a:pt x="135" y="18323"/>
                  </a:lnTo>
                  <a:cubicBezTo>
                    <a:pt x="110" y="18342"/>
                    <a:pt x="82" y="18356"/>
                    <a:pt x="53" y="18369"/>
                  </a:cubicBezTo>
                  <a:lnTo>
                    <a:pt x="0" y="18386"/>
                  </a:lnTo>
                  <a:cubicBezTo>
                    <a:pt x="1012" y="18763"/>
                    <a:pt x="2080" y="18956"/>
                    <a:pt x="3156" y="18956"/>
                  </a:cubicBezTo>
                  <a:cubicBezTo>
                    <a:pt x="3315" y="18956"/>
                    <a:pt x="3473" y="18951"/>
                    <a:pt x="3632" y="18943"/>
                  </a:cubicBezTo>
                  <a:cubicBezTo>
                    <a:pt x="3756" y="18948"/>
                    <a:pt x="3880" y="18951"/>
                    <a:pt x="4003" y="18951"/>
                  </a:cubicBezTo>
                  <a:cubicBezTo>
                    <a:pt x="8961" y="18951"/>
                    <a:pt x="13020" y="14769"/>
                    <a:pt x="13119" y="9265"/>
                  </a:cubicBezTo>
                  <a:cubicBezTo>
                    <a:pt x="12885" y="4565"/>
                    <a:pt x="9133" y="1"/>
                    <a:pt x="468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4531" name="Google Shape;14531;p57"/>
          <p:cNvGrpSpPr/>
          <p:nvPr/>
        </p:nvGrpSpPr>
        <p:grpSpPr>
          <a:xfrm>
            <a:off x="7948127" y="3725561"/>
            <a:ext cx="550217" cy="500564"/>
            <a:chOff x="560994" y="2900409"/>
            <a:chExt cx="713918" cy="649325"/>
          </a:xfrm>
        </p:grpSpPr>
        <p:sp>
          <p:nvSpPr>
            <p:cNvPr id="14532" name="Google Shape;14532;p57"/>
            <p:cNvSpPr/>
            <p:nvPr/>
          </p:nvSpPr>
          <p:spPr>
            <a:xfrm>
              <a:off x="560994" y="2907216"/>
              <a:ext cx="713918" cy="635754"/>
            </a:xfrm>
            <a:custGeom>
              <a:avLst/>
              <a:gdLst/>
              <a:ahLst/>
              <a:cxnLst/>
              <a:rect l="l" t="t" r="r" b="b"/>
              <a:pathLst>
                <a:path w="14100" h="12555" extrusionOk="0">
                  <a:moveTo>
                    <a:pt x="7253" y="1"/>
                  </a:moveTo>
                  <a:cubicBezTo>
                    <a:pt x="6735" y="1"/>
                    <a:pt x="6217" y="264"/>
                    <a:pt x="5986" y="802"/>
                  </a:cubicBezTo>
                  <a:cubicBezTo>
                    <a:pt x="5770" y="1306"/>
                    <a:pt x="5255" y="1603"/>
                    <a:pt x="4716" y="1603"/>
                  </a:cubicBezTo>
                  <a:cubicBezTo>
                    <a:pt x="4498" y="1603"/>
                    <a:pt x="4277" y="1555"/>
                    <a:pt x="4069" y="1451"/>
                  </a:cubicBezTo>
                  <a:cubicBezTo>
                    <a:pt x="3852" y="1344"/>
                    <a:pt x="3631" y="1296"/>
                    <a:pt x="3418" y="1296"/>
                  </a:cubicBezTo>
                  <a:cubicBezTo>
                    <a:pt x="2505" y="1296"/>
                    <a:pt x="1750" y="2182"/>
                    <a:pt x="2163" y="3088"/>
                  </a:cubicBezTo>
                  <a:cubicBezTo>
                    <a:pt x="2483" y="3790"/>
                    <a:pt x="2085" y="4595"/>
                    <a:pt x="1306" y="4817"/>
                  </a:cubicBezTo>
                  <a:cubicBezTo>
                    <a:pt x="70" y="5172"/>
                    <a:pt x="0" y="6783"/>
                    <a:pt x="1201" y="7242"/>
                  </a:cubicBezTo>
                  <a:cubicBezTo>
                    <a:pt x="1959" y="7530"/>
                    <a:pt x="2286" y="8364"/>
                    <a:pt x="1908" y="9039"/>
                  </a:cubicBezTo>
                  <a:cubicBezTo>
                    <a:pt x="1398" y="9941"/>
                    <a:pt x="2159" y="10935"/>
                    <a:pt x="3127" y="10935"/>
                  </a:cubicBezTo>
                  <a:cubicBezTo>
                    <a:pt x="3302" y="10935"/>
                    <a:pt x="3485" y="10903"/>
                    <a:pt x="3668" y="10831"/>
                  </a:cubicBezTo>
                  <a:cubicBezTo>
                    <a:pt x="3842" y="10762"/>
                    <a:pt x="4023" y="10729"/>
                    <a:pt x="4200" y="10729"/>
                  </a:cubicBezTo>
                  <a:cubicBezTo>
                    <a:pt x="4785" y="10729"/>
                    <a:pt x="5336" y="11082"/>
                    <a:pt x="5522" y="11642"/>
                  </a:cubicBezTo>
                  <a:cubicBezTo>
                    <a:pt x="5723" y="12245"/>
                    <a:pt x="6286" y="12555"/>
                    <a:pt x="6848" y="12555"/>
                  </a:cubicBezTo>
                  <a:cubicBezTo>
                    <a:pt x="7366" y="12555"/>
                    <a:pt x="7883" y="12292"/>
                    <a:pt x="8114" y="11753"/>
                  </a:cubicBezTo>
                  <a:cubicBezTo>
                    <a:pt x="8331" y="11249"/>
                    <a:pt x="8846" y="10951"/>
                    <a:pt x="9385" y="10951"/>
                  </a:cubicBezTo>
                  <a:cubicBezTo>
                    <a:pt x="9603" y="10951"/>
                    <a:pt x="9824" y="11000"/>
                    <a:pt x="10031" y="11102"/>
                  </a:cubicBezTo>
                  <a:cubicBezTo>
                    <a:pt x="10249" y="11210"/>
                    <a:pt x="10471" y="11259"/>
                    <a:pt x="10685" y="11259"/>
                  </a:cubicBezTo>
                  <a:cubicBezTo>
                    <a:pt x="11596" y="11259"/>
                    <a:pt x="12350" y="10373"/>
                    <a:pt x="11937" y="9468"/>
                  </a:cubicBezTo>
                  <a:cubicBezTo>
                    <a:pt x="11617" y="8765"/>
                    <a:pt x="12016" y="7959"/>
                    <a:pt x="12795" y="7736"/>
                  </a:cubicBezTo>
                  <a:cubicBezTo>
                    <a:pt x="14030" y="7384"/>
                    <a:pt x="14100" y="5770"/>
                    <a:pt x="12897" y="5313"/>
                  </a:cubicBezTo>
                  <a:cubicBezTo>
                    <a:pt x="12141" y="5026"/>
                    <a:pt x="11812" y="4189"/>
                    <a:pt x="12192" y="3517"/>
                  </a:cubicBezTo>
                  <a:cubicBezTo>
                    <a:pt x="12702" y="2613"/>
                    <a:pt x="11943" y="1619"/>
                    <a:pt x="10976" y="1619"/>
                  </a:cubicBezTo>
                  <a:cubicBezTo>
                    <a:pt x="10799" y="1619"/>
                    <a:pt x="10616" y="1652"/>
                    <a:pt x="10432" y="1725"/>
                  </a:cubicBezTo>
                  <a:cubicBezTo>
                    <a:pt x="10258" y="1793"/>
                    <a:pt x="10078" y="1825"/>
                    <a:pt x="9901" y="1825"/>
                  </a:cubicBezTo>
                  <a:cubicBezTo>
                    <a:pt x="9316" y="1825"/>
                    <a:pt x="8765" y="1474"/>
                    <a:pt x="8578" y="913"/>
                  </a:cubicBezTo>
                  <a:cubicBezTo>
                    <a:pt x="8378" y="310"/>
                    <a:pt x="7815" y="1"/>
                    <a:pt x="7253" y="1"/>
                  </a:cubicBezTo>
                  <a:close/>
                </a:path>
              </a:pathLst>
            </a:custGeom>
            <a:solidFill>
              <a:schemeClr val="accent2"/>
            </a:solidFill>
            <a:ln w="114300" cap="flat" cmpd="sng">
              <a:solidFill>
                <a:schemeClr val="accent2"/>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4533" name="Google Shape;14533;p57"/>
            <p:cNvGrpSpPr/>
            <p:nvPr/>
          </p:nvGrpSpPr>
          <p:grpSpPr>
            <a:xfrm>
              <a:off x="571918" y="2900409"/>
              <a:ext cx="692096" cy="649325"/>
              <a:chOff x="464600" y="1492275"/>
              <a:chExt cx="341725" cy="320575"/>
            </a:xfrm>
          </p:grpSpPr>
          <p:sp>
            <p:nvSpPr>
              <p:cNvPr id="14534" name="Google Shape;14534;p57"/>
              <p:cNvSpPr/>
              <p:nvPr/>
            </p:nvSpPr>
            <p:spPr>
              <a:xfrm>
                <a:off x="683125" y="1767050"/>
                <a:ext cx="700" cy="925"/>
              </a:xfrm>
              <a:custGeom>
                <a:avLst/>
                <a:gdLst/>
                <a:ahLst/>
                <a:cxnLst/>
                <a:rect l="l" t="t" r="r" b="b"/>
                <a:pathLst>
                  <a:path w="28" h="37" extrusionOk="0">
                    <a:moveTo>
                      <a:pt x="9" y="0"/>
                    </a:moveTo>
                    <a:lnTo>
                      <a:pt x="9" y="0"/>
                    </a:lnTo>
                    <a:cubicBezTo>
                      <a:pt x="1" y="10"/>
                      <a:pt x="17" y="37"/>
                      <a:pt x="19" y="37"/>
                    </a:cubicBezTo>
                    <a:cubicBezTo>
                      <a:pt x="19" y="37"/>
                      <a:pt x="19" y="36"/>
                      <a:pt x="18" y="35"/>
                    </a:cubicBezTo>
                    <a:cubicBezTo>
                      <a:pt x="27" y="35"/>
                      <a:pt x="11" y="7"/>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35" name="Google Shape;14535;p57"/>
              <p:cNvSpPr/>
              <p:nvPr/>
            </p:nvSpPr>
            <p:spPr>
              <a:xfrm>
                <a:off x="681000" y="1770625"/>
                <a:ext cx="200" cy="950"/>
              </a:xfrm>
              <a:custGeom>
                <a:avLst/>
                <a:gdLst/>
                <a:ahLst/>
                <a:cxnLst/>
                <a:rect l="l" t="t" r="r" b="b"/>
                <a:pathLst>
                  <a:path w="8" h="38" extrusionOk="0">
                    <a:moveTo>
                      <a:pt x="3" y="1"/>
                    </a:moveTo>
                    <a:lnTo>
                      <a:pt x="1" y="38"/>
                    </a:lnTo>
                    <a:lnTo>
                      <a:pt x="8" y="12"/>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36" name="Google Shape;14536;p57"/>
              <p:cNvSpPr/>
              <p:nvPr/>
            </p:nvSpPr>
            <p:spPr>
              <a:xfrm>
                <a:off x="678275" y="1770875"/>
                <a:ext cx="1950" cy="1750"/>
              </a:xfrm>
              <a:custGeom>
                <a:avLst/>
                <a:gdLst/>
                <a:ahLst/>
                <a:cxnLst/>
                <a:rect l="l" t="t" r="r" b="b"/>
                <a:pathLst>
                  <a:path w="78" h="70" extrusionOk="0">
                    <a:moveTo>
                      <a:pt x="66" y="0"/>
                    </a:moveTo>
                    <a:cubicBezTo>
                      <a:pt x="46" y="18"/>
                      <a:pt x="28" y="56"/>
                      <a:pt x="5" y="56"/>
                    </a:cubicBezTo>
                    <a:cubicBezTo>
                      <a:pt x="4" y="56"/>
                      <a:pt x="2" y="56"/>
                      <a:pt x="1" y="56"/>
                    </a:cubicBezTo>
                    <a:lnTo>
                      <a:pt x="1" y="56"/>
                    </a:lnTo>
                    <a:cubicBezTo>
                      <a:pt x="10" y="66"/>
                      <a:pt x="17" y="70"/>
                      <a:pt x="23" y="70"/>
                    </a:cubicBezTo>
                    <a:cubicBezTo>
                      <a:pt x="39" y="70"/>
                      <a:pt x="44" y="36"/>
                      <a:pt x="62" y="36"/>
                    </a:cubicBezTo>
                    <a:cubicBezTo>
                      <a:pt x="64" y="36"/>
                      <a:pt x="66" y="36"/>
                      <a:pt x="68" y="37"/>
                    </a:cubicBezTo>
                    <a:lnTo>
                      <a:pt x="77" y="47"/>
                    </a:lnTo>
                    <a:lnTo>
                      <a:pt x="77" y="47"/>
                    </a:lnTo>
                    <a:lnTo>
                      <a:pt x="6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37" name="Google Shape;14537;p57"/>
              <p:cNvSpPr/>
              <p:nvPr/>
            </p:nvSpPr>
            <p:spPr>
              <a:xfrm>
                <a:off x="675225" y="1770225"/>
                <a:ext cx="475" cy="500"/>
              </a:xfrm>
              <a:custGeom>
                <a:avLst/>
                <a:gdLst/>
                <a:ahLst/>
                <a:cxnLst/>
                <a:rect l="l" t="t" r="r" b="b"/>
                <a:pathLst>
                  <a:path w="19" h="20" extrusionOk="0">
                    <a:moveTo>
                      <a:pt x="14" y="1"/>
                    </a:moveTo>
                    <a:cubicBezTo>
                      <a:pt x="9" y="3"/>
                      <a:pt x="5" y="3"/>
                      <a:pt x="0" y="5"/>
                    </a:cubicBezTo>
                    <a:cubicBezTo>
                      <a:pt x="7" y="14"/>
                      <a:pt x="6" y="20"/>
                      <a:pt x="6" y="20"/>
                    </a:cubicBezTo>
                    <a:cubicBezTo>
                      <a:pt x="6" y="20"/>
                      <a:pt x="8" y="15"/>
                      <a:pt x="19" y="3"/>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38" name="Google Shape;14538;p57"/>
              <p:cNvSpPr/>
              <p:nvPr/>
            </p:nvSpPr>
            <p:spPr>
              <a:xfrm>
                <a:off x="675325" y="1770000"/>
                <a:ext cx="375" cy="250"/>
              </a:xfrm>
              <a:custGeom>
                <a:avLst/>
                <a:gdLst/>
                <a:ahLst/>
                <a:cxnLst/>
                <a:rect l="l" t="t" r="r" b="b"/>
                <a:pathLst>
                  <a:path w="15" h="10" extrusionOk="0">
                    <a:moveTo>
                      <a:pt x="5" y="1"/>
                    </a:moveTo>
                    <a:cubicBezTo>
                      <a:pt x="2" y="1"/>
                      <a:pt x="0" y="3"/>
                      <a:pt x="8" y="10"/>
                    </a:cubicBezTo>
                    <a:cubicBezTo>
                      <a:pt x="14" y="5"/>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39" name="Google Shape;14539;p57"/>
              <p:cNvSpPr/>
              <p:nvPr/>
            </p:nvSpPr>
            <p:spPr>
              <a:xfrm>
                <a:off x="673475" y="1770225"/>
                <a:ext cx="950" cy="1075"/>
              </a:xfrm>
              <a:custGeom>
                <a:avLst/>
                <a:gdLst/>
                <a:ahLst/>
                <a:cxnLst/>
                <a:rect l="l" t="t" r="r" b="b"/>
                <a:pathLst>
                  <a:path w="38" h="43" extrusionOk="0">
                    <a:moveTo>
                      <a:pt x="10" y="1"/>
                    </a:moveTo>
                    <a:cubicBezTo>
                      <a:pt x="1" y="19"/>
                      <a:pt x="10" y="28"/>
                      <a:pt x="31" y="42"/>
                    </a:cubicBezTo>
                    <a:lnTo>
                      <a:pt x="38" y="15"/>
                    </a:lnTo>
                    <a:cubicBezTo>
                      <a:pt x="26" y="5"/>
                      <a:pt x="10" y="12"/>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40" name="Google Shape;14540;p57"/>
              <p:cNvSpPr/>
              <p:nvPr/>
            </p:nvSpPr>
            <p:spPr>
              <a:xfrm>
                <a:off x="674375" y="1772000"/>
                <a:ext cx="175" cy="400"/>
              </a:xfrm>
              <a:custGeom>
                <a:avLst/>
                <a:gdLst/>
                <a:ahLst/>
                <a:cxnLst/>
                <a:rect l="l" t="t" r="r" b="b"/>
                <a:pathLst>
                  <a:path w="7" h="16" extrusionOk="0">
                    <a:moveTo>
                      <a:pt x="3" y="0"/>
                    </a:moveTo>
                    <a:cubicBezTo>
                      <a:pt x="1" y="0"/>
                      <a:pt x="1" y="4"/>
                      <a:pt x="4" y="15"/>
                    </a:cubicBezTo>
                    <a:lnTo>
                      <a:pt x="6" y="2"/>
                    </a:lnTo>
                    <a:cubicBezTo>
                      <a:pt x="5" y="1"/>
                      <a:pt x="4"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41" name="Google Shape;14541;p57"/>
              <p:cNvSpPr/>
              <p:nvPr/>
            </p:nvSpPr>
            <p:spPr>
              <a:xfrm>
                <a:off x="674525" y="1771450"/>
                <a:ext cx="325" cy="850"/>
              </a:xfrm>
              <a:custGeom>
                <a:avLst/>
                <a:gdLst/>
                <a:ahLst/>
                <a:cxnLst/>
                <a:rect l="l" t="t" r="r" b="b"/>
                <a:pathLst>
                  <a:path w="13" h="34" extrusionOk="0">
                    <a:moveTo>
                      <a:pt x="10" y="0"/>
                    </a:moveTo>
                    <a:lnTo>
                      <a:pt x="0" y="24"/>
                    </a:lnTo>
                    <a:cubicBezTo>
                      <a:pt x="4" y="27"/>
                      <a:pt x="9" y="34"/>
                      <a:pt x="11" y="34"/>
                    </a:cubicBezTo>
                    <a:cubicBezTo>
                      <a:pt x="12" y="34"/>
                      <a:pt x="11" y="29"/>
                      <a:pt x="5" y="14"/>
                    </a:cubicBezTo>
                    <a:lnTo>
                      <a:pt x="5" y="14"/>
                    </a:lnTo>
                    <a:cubicBezTo>
                      <a:pt x="7" y="19"/>
                      <a:pt x="8" y="21"/>
                      <a:pt x="9" y="21"/>
                    </a:cubicBezTo>
                    <a:cubicBezTo>
                      <a:pt x="10" y="21"/>
                      <a:pt x="8" y="1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42" name="Google Shape;14542;p57"/>
              <p:cNvSpPr/>
              <p:nvPr/>
            </p:nvSpPr>
            <p:spPr>
              <a:xfrm>
                <a:off x="675100" y="1771300"/>
                <a:ext cx="1150" cy="975"/>
              </a:xfrm>
              <a:custGeom>
                <a:avLst/>
                <a:gdLst/>
                <a:ahLst/>
                <a:cxnLst/>
                <a:rect l="l" t="t" r="r" b="b"/>
                <a:pathLst>
                  <a:path w="46" h="39" extrusionOk="0">
                    <a:moveTo>
                      <a:pt x="19" y="0"/>
                    </a:moveTo>
                    <a:cubicBezTo>
                      <a:pt x="13" y="0"/>
                      <a:pt x="7" y="3"/>
                      <a:pt x="0" y="9"/>
                    </a:cubicBezTo>
                    <a:cubicBezTo>
                      <a:pt x="17" y="13"/>
                      <a:pt x="31" y="13"/>
                      <a:pt x="26" y="39"/>
                    </a:cubicBezTo>
                    <a:cubicBezTo>
                      <a:pt x="45" y="21"/>
                      <a:pt x="3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43" name="Google Shape;14543;p57"/>
              <p:cNvSpPr/>
              <p:nvPr/>
            </p:nvSpPr>
            <p:spPr>
              <a:xfrm>
                <a:off x="678775" y="1773300"/>
                <a:ext cx="650" cy="550"/>
              </a:xfrm>
              <a:custGeom>
                <a:avLst/>
                <a:gdLst/>
                <a:ahLst/>
                <a:cxnLst/>
                <a:rect l="l" t="t" r="r" b="b"/>
                <a:pathLst>
                  <a:path w="26" h="22" extrusionOk="0">
                    <a:moveTo>
                      <a:pt x="25" y="1"/>
                    </a:moveTo>
                    <a:cubicBezTo>
                      <a:pt x="25" y="5"/>
                      <a:pt x="21" y="6"/>
                      <a:pt x="16" y="6"/>
                    </a:cubicBezTo>
                    <a:cubicBezTo>
                      <a:pt x="13" y="6"/>
                      <a:pt x="10" y="5"/>
                      <a:pt x="8" y="5"/>
                    </a:cubicBezTo>
                    <a:cubicBezTo>
                      <a:pt x="3" y="5"/>
                      <a:pt x="0" y="6"/>
                      <a:pt x="4" y="12"/>
                    </a:cubicBezTo>
                    <a:lnTo>
                      <a:pt x="25" y="21"/>
                    </a:lnTo>
                    <a:lnTo>
                      <a:pt x="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44" name="Google Shape;14544;p57"/>
              <p:cNvSpPr/>
              <p:nvPr/>
            </p:nvSpPr>
            <p:spPr>
              <a:xfrm>
                <a:off x="671325" y="1772075"/>
                <a:ext cx="950" cy="950"/>
              </a:xfrm>
              <a:custGeom>
                <a:avLst/>
                <a:gdLst/>
                <a:ahLst/>
                <a:cxnLst/>
                <a:rect l="l" t="t" r="r" b="b"/>
                <a:pathLst>
                  <a:path w="38" h="38" extrusionOk="0">
                    <a:moveTo>
                      <a:pt x="1" y="1"/>
                    </a:moveTo>
                    <a:cubicBezTo>
                      <a:pt x="2" y="3"/>
                      <a:pt x="4" y="5"/>
                      <a:pt x="5" y="6"/>
                    </a:cubicBezTo>
                    <a:lnTo>
                      <a:pt x="5" y="6"/>
                    </a:lnTo>
                    <a:cubicBezTo>
                      <a:pt x="4" y="5"/>
                      <a:pt x="2" y="3"/>
                      <a:pt x="1" y="1"/>
                    </a:cubicBezTo>
                    <a:close/>
                    <a:moveTo>
                      <a:pt x="5" y="6"/>
                    </a:moveTo>
                    <a:lnTo>
                      <a:pt x="5" y="6"/>
                    </a:lnTo>
                    <a:cubicBezTo>
                      <a:pt x="16" y="18"/>
                      <a:pt x="26" y="28"/>
                      <a:pt x="36" y="38"/>
                    </a:cubicBezTo>
                    <a:lnTo>
                      <a:pt x="38" y="19"/>
                    </a:lnTo>
                    <a:cubicBezTo>
                      <a:pt x="30" y="17"/>
                      <a:pt x="16" y="17"/>
                      <a:pt x="5"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45" name="Google Shape;14545;p57"/>
              <p:cNvSpPr/>
              <p:nvPr/>
            </p:nvSpPr>
            <p:spPr>
              <a:xfrm>
                <a:off x="672025" y="1773000"/>
                <a:ext cx="500" cy="725"/>
              </a:xfrm>
              <a:custGeom>
                <a:avLst/>
                <a:gdLst/>
                <a:ahLst/>
                <a:cxnLst/>
                <a:rect l="l" t="t" r="r" b="b"/>
                <a:pathLst>
                  <a:path w="20" h="29" extrusionOk="0">
                    <a:moveTo>
                      <a:pt x="8" y="1"/>
                    </a:moveTo>
                    <a:lnTo>
                      <a:pt x="1" y="29"/>
                    </a:lnTo>
                    <a:cubicBezTo>
                      <a:pt x="19" y="22"/>
                      <a:pt x="15" y="10"/>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46" name="Google Shape;14546;p57"/>
              <p:cNvSpPr/>
              <p:nvPr/>
            </p:nvSpPr>
            <p:spPr>
              <a:xfrm>
                <a:off x="675100" y="1772425"/>
                <a:ext cx="250" cy="1425"/>
              </a:xfrm>
              <a:custGeom>
                <a:avLst/>
                <a:gdLst/>
                <a:ahLst/>
                <a:cxnLst/>
                <a:rect l="l" t="t" r="r" b="b"/>
                <a:pathLst>
                  <a:path w="10" h="57" extrusionOk="0">
                    <a:moveTo>
                      <a:pt x="10" y="1"/>
                    </a:moveTo>
                    <a:lnTo>
                      <a:pt x="0" y="56"/>
                    </a:lnTo>
                    <a:lnTo>
                      <a:pt x="5" y="5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47" name="Google Shape;14547;p57"/>
              <p:cNvSpPr/>
              <p:nvPr/>
            </p:nvSpPr>
            <p:spPr>
              <a:xfrm>
                <a:off x="669425" y="1772425"/>
                <a:ext cx="250" cy="1200"/>
              </a:xfrm>
              <a:custGeom>
                <a:avLst/>
                <a:gdLst/>
                <a:ahLst/>
                <a:cxnLst/>
                <a:rect l="l" t="t" r="r" b="b"/>
                <a:pathLst>
                  <a:path w="10" h="48" extrusionOk="0">
                    <a:moveTo>
                      <a:pt x="0" y="1"/>
                    </a:moveTo>
                    <a:lnTo>
                      <a:pt x="10" y="47"/>
                    </a:lnTo>
                    <a:lnTo>
                      <a:pt x="7" y="29"/>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48" name="Google Shape;14548;p57"/>
              <p:cNvSpPr/>
              <p:nvPr/>
            </p:nvSpPr>
            <p:spPr>
              <a:xfrm>
                <a:off x="667450" y="1773000"/>
                <a:ext cx="1175" cy="1425"/>
              </a:xfrm>
              <a:custGeom>
                <a:avLst/>
                <a:gdLst/>
                <a:ahLst/>
                <a:cxnLst/>
                <a:rect l="l" t="t" r="r" b="b"/>
                <a:pathLst>
                  <a:path w="47" h="57" extrusionOk="0">
                    <a:moveTo>
                      <a:pt x="10" y="1"/>
                    </a:moveTo>
                    <a:cubicBezTo>
                      <a:pt x="3" y="17"/>
                      <a:pt x="0" y="38"/>
                      <a:pt x="5" y="57"/>
                    </a:cubicBezTo>
                    <a:cubicBezTo>
                      <a:pt x="7" y="44"/>
                      <a:pt x="16" y="40"/>
                      <a:pt x="32" y="40"/>
                    </a:cubicBezTo>
                    <a:cubicBezTo>
                      <a:pt x="37" y="40"/>
                      <a:pt x="42" y="40"/>
                      <a:pt x="47" y="40"/>
                    </a:cubicBezTo>
                    <a:cubicBezTo>
                      <a:pt x="40" y="17"/>
                      <a:pt x="12" y="1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49" name="Google Shape;14549;p57"/>
              <p:cNvSpPr/>
              <p:nvPr/>
            </p:nvSpPr>
            <p:spPr>
              <a:xfrm>
                <a:off x="667575" y="1774400"/>
                <a:ext cx="125" cy="775"/>
              </a:xfrm>
              <a:custGeom>
                <a:avLst/>
                <a:gdLst/>
                <a:ahLst/>
                <a:cxnLst/>
                <a:rect l="l" t="t" r="r" b="b"/>
                <a:pathLst>
                  <a:path w="5" h="31" extrusionOk="0">
                    <a:moveTo>
                      <a:pt x="0" y="1"/>
                    </a:moveTo>
                    <a:cubicBezTo>
                      <a:pt x="0" y="10"/>
                      <a:pt x="0" y="21"/>
                      <a:pt x="2" y="31"/>
                    </a:cubicBezTo>
                    <a:cubicBezTo>
                      <a:pt x="5" y="21"/>
                      <a:pt x="2" y="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50" name="Google Shape;14550;p57"/>
              <p:cNvSpPr/>
              <p:nvPr/>
            </p:nvSpPr>
            <p:spPr>
              <a:xfrm>
                <a:off x="670350" y="1773525"/>
                <a:ext cx="900" cy="600"/>
              </a:xfrm>
              <a:custGeom>
                <a:avLst/>
                <a:gdLst/>
                <a:ahLst/>
                <a:cxnLst/>
                <a:rect l="l" t="t" r="r" b="b"/>
                <a:pathLst>
                  <a:path w="36" h="24" extrusionOk="0">
                    <a:moveTo>
                      <a:pt x="0" y="1"/>
                    </a:moveTo>
                    <a:lnTo>
                      <a:pt x="28" y="24"/>
                    </a:lnTo>
                    <a:lnTo>
                      <a:pt x="35" y="22"/>
                    </a:lnTo>
                    <a:cubicBezTo>
                      <a:pt x="26" y="10"/>
                      <a:pt x="14"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51" name="Google Shape;14551;p57"/>
              <p:cNvSpPr/>
              <p:nvPr/>
            </p:nvSpPr>
            <p:spPr>
              <a:xfrm>
                <a:off x="670700" y="1774175"/>
                <a:ext cx="425" cy="200"/>
              </a:xfrm>
              <a:custGeom>
                <a:avLst/>
                <a:gdLst/>
                <a:ahLst/>
                <a:cxnLst/>
                <a:rect l="l" t="t" r="r" b="b"/>
                <a:pathLst>
                  <a:path w="17" h="8" extrusionOk="0">
                    <a:moveTo>
                      <a:pt x="17" y="0"/>
                    </a:moveTo>
                    <a:lnTo>
                      <a:pt x="17" y="0"/>
                    </a:lnTo>
                    <a:lnTo>
                      <a:pt x="0" y="7"/>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52" name="Google Shape;14552;p57"/>
              <p:cNvSpPr/>
              <p:nvPr/>
            </p:nvSpPr>
            <p:spPr>
              <a:xfrm>
                <a:off x="671225" y="1774050"/>
                <a:ext cx="125" cy="75"/>
              </a:xfrm>
              <a:custGeom>
                <a:avLst/>
                <a:gdLst/>
                <a:ahLst/>
                <a:cxnLst/>
                <a:rect l="l" t="t" r="r" b="b"/>
                <a:pathLst>
                  <a:path w="5" h="3" extrusionOk="0">
                    <a:moveTo>
                      <a:pt x="0" y="1"/>
                    </a:moveTo>
                    <a:cubicBezTo>
                      <a:pt x="2" y="2"/>
                      <a:pt x="4" y="2"/>
                      <a:pt x="4" y="2"/>
                    </a:cubicBezTo>
                    <a:cubicBezTo>
                      <a:pt x="4" y="2"/>
                      <a:pt x="4" y="2"/>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53" name="Google Shape;14553;p57"/>
              <p:cNvSpPr/>
              <p:nvPr/>
            </p:nvSpPr>
            <p:spPr>
              <a:xfrm>
                <a:off x="673575" y="1773775"/>
                <a:ext cx="850" cy="1625"/>
              </a:xfrm>
              <a:custGeom>
                <a:avLst/>
                <a:gdLst/>
                <a:ahLst/>
                <a:cxnLst/>
                <a:rect l="l" t="t" r="r" b="b"/>
                <a:pathLst>
                  <a:path w="34" h="65" extrusionOk="0">
                    <a:moveTo>
                      <a:pt x="4" y="0"/>
                    </a:moveTo>
                    <a:lnTo>
                      <a:pt x="4" y="0"/>
                    </a:lnTo>
                    <a:cubicBezTo>
                      <a:pt x="4" y="1"/>
                      <a:pt x="4" y="2"/>
                      <a:pt x="4" y="3"/>
                    </a:cubicBezTo>
                    <a:lnTo>
                      <a:pt x="4" y="3"/>
                    </a:lnTo>
                    <a:cubicBezTo>
                      <a:pt x="4" y="2"/>
                      <a:pt x="4" y="1"/>
                      <a:pt x="4" y="0"/>
                    </a:cubicBezTo>
                    <a:close/>
                    <a:moveTo>
                      <a:pt x="4" y="3"/>
                    </a:moveTo>
                    <a:cubicBezTo>
                      <a:pt x="5" y="23"/>
                      <a:pt x="0" y="50"/>
                      <a:pt x="34" y="65"/>
                    </a:cubicBezTo>
                    <a:cubicBezTo>
                      <a:pt x="27" y="40"/>
                      <a:pt x="7" y="33"/>
                      <a:pt x="4"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54" name="Google Shape;14554;p57"/>
              <p:cNvSpPr/>
              <p:nvPr/>
            </p:nvSpPr>
            <p:spPr>
              <a:xfrm>
                <a:off x="672150" y="1773950"/>
                <a:ext cx="600" cy="825"/>
              </a:xfrm>
              <a:custGeom>
                <a:avLst/>
                <a:gdLst/>
                <a:ahLst/>
                <a:cxnLst/>
                <a:rect l="l" t="t" r="r" b="b"/>
                <a:pathLst>
                  <a:path w="24" h="33" extrusionOk="0">
                    <a:moveTo>
                      <a:pt x="5" y="0"/>
                    </a:moveTo>
                    <a:lnTo>
                      <a:pt x="0" y="32"/>
                    </a:lnTo>
                    <a:lnTo>
                      <a:pt x="23" y="28"/>
                    </a:lnTo>
                    <a:cubicBezTo>
                      <a:pt x="16" y="21"/>
                      <a:pt x="5"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55" name="Google Shape;14555;p57"/>
              <p:cNvSpPr/>
              <p:nvPr/>
            </p:nvSpPr>
            <p:spPr>
              <a:xfrm>
                <a:off x="671900" y="1774750"/>
                <a:ext cx="275" cy="375"/>
              </a:xfrm>
              <a:custGeom>
                <a:avLst/>
                <a:gdLst/>
                <a:ahLst/>
                <a:cxnLst/>
                <a:rect l="l" t="t" r="r" b="b"/>
                <a:pathLst>
                  <a:path w="11" h="15" extrusionOk="0">
                    <a:moveTo>
                      <a:pt x="10" y="0"/>
                    </a:moveTo>
                    <a:lnTo>
                      <a:pt x="1" y="3"/>
                    </a:lnTo>
                    <a:lnTo>
                      <a:pt x="8" y="14"/>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56" name="Google Shape;14556;p57"/>
              <p:cNvSpPr/>
              <p:nvPr/>
            </p:nvSpPr>
            <p:spPr>
              <a:xfrm>
                <a:off x="668600" y="1775175"/>
                <a:ext cx="950" cy="925"/>
              </a:xfrm>
              <a:custGeom>
                <a:avLst/>
                <a:gdLst/>
                <a:ahLst/>
                <a:cxnLst/>
                <a:rect l="l" t="t" r="r" b="b"/>
                <a:pathLst>
                  <a:path w="38" h="37" extrusionOk="0">
                    <a:moveTo>
                      <a:pt x="17" y="0"/>
                    </a:moveTo>
                    <a:cubicBezTo>
                      <a:pt x="16" y="0"/>
                      <a:pt x="14" y="1"/>
                      <a:pt x="12" y="2"/>
                    </a:cubicBezTo>
                    <a:cubicBezTo>
                      <a:pt x="15" y="16"/>
                      <a:pt x="10" y="28"/>
                      <a:pt x="1" y="37"/>
                    </a:cubicBezTo>
                    <a:cubicBezTo>
                      <a:pt x="15" y="34"/>
                      <a:pt x="26" y="30"/>
                      <a:pt x="38" y="23"/>
                    </a:cubicBezTo>
                    <a:cubicBezTo>
                      <a:pt x="32" y="15"/>
                      <a:pt x="26"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57" name="Google Shape;14557;p57"/>
              <p:cNvSpPr/>
              <p:nvPr/>
            </p:nvSpPr>
            <p:spPr>
              <a:xfrm>
                <a:off x="670000" y="1774750"/>
                <a:ext cx="100" cy="125"/>
              </a:xfrm>
              <a:custGeom>
                <a:avLst/>
                <a:gdLst/>
                <a:ahLst/>
                <a:cxnLst/>
                <a:rect l="l" t="t" r="r" b="b"/>
                <a:pathLst>
                  <a:path w="4" h="5" extrusionOk="0">
                    <a:moveTo>
                      <a:pt x="0" y="0"/>
                    </a:moveTo>
                    <a:lnTo>
                      <a:pt x="0" y="3"/>
                    </a:lnTo>
                    <a:cubicBezTo>
                      <a:pt x="1" y="4"/>
                      <a:pt x="2" y="4"/>
                      <a:pt x="3" y="4"/>
                    </a:cubicBezTo>
                    <a:cubicBezTo>
                      <a:pt x="4" y="4"/>
                      <a:pt x="3"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58" name="Google Shape;14558;p57"/>
              <p:cNvSpPr/>
              <p:nvPr/>
            </p:nvSpPr>
            <p:spPr>
              <a:xfrm>
                <a:off x="666475" y="1777825"/>
                <a:ext cx="75" cy="125"/>
              </a:xfrm>
              <a:custGeom>
                <a:avLst/>
                <a:gdLst/>
                <a:ahLst/>
                <a:cxnLst/>
                <a:rect l="l" t="t" r="r" b="b"/>
                <a:pathLst>
                  <a:path w="3" h="5" extrusionOk="0">
                    <a:moveTo>
                      <a:pt x="2" y="5"/>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59" name="Google Shape;14559;p57"/>
              <p:cNvSpPr/>
              <p:nvPr/>
            </p:nvSpPr>
            <p:spPr>
              <a:xfrm>
                <a:off x="669525" y="1775275"/>
                <a:ext cx="450" cy="600"/>
              </a:xfrm>
              <a:custGeom>
                <a:avLst/>
                <a:gdLst/>
                <a:ahLst/>
                <a:cxnLst/>
                <a:rect l="l" t="t" r="r" b="b"/>
                <a:pathLst>
                  <a:path w="18" h="24" extrusionOk="0">
                    <a:moveTo>
                      <a:pt x="15" y="0"/>
                    </a:moveTo>
                    <a:lnTo>
                      <a:pt x="15" y="0"/>
                    </a:lnTo>
                    <a:cubicBezTo>
                      <a:pt x="10" y="7"/>
                      <a:pt x="6" y="14"/>
                      <a:pt x="1" y="17"/>
                    </a:cubicBezTo>
                    <a:cubicBezTo>
                      <a:pt x="3" y="20"/>
                      <a:pt x="4" y="23"/>
                      <a:pt x="5" y="23"/>
                    </a:cubicBezTo>
                    <a:cubicBezTo>
                      <a:pt x="5" y="23"/>
                      <a:pt x="6" y="23"/>
                      <a:pt x="6" y="21"/>
                    </a:cubicBezTo>
                    <a:cubicBezTo>
                      <a:pt x="17" y="21"/>
                      <a:pt x="17" y="12"/>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60" name="Google Shape;14560;p57"/>
              <p:cNvSpPr/>
              <p:nvPr/>
            </p:nvSpPr>
            <p:spPr>
              <a:xfrm>
                <a:off x="667250" y="1775900"/>
                <a:ext cx="700" cy="200"/>
              </a:xfrm>
              <a:custGeom>
                <a:avLst/>
                <a:gdLst/>
                <a:ahLst/>
                <a:cxnLst/>
                <a:rect l="l" t="t" r="r" b="b"/>
                <a:pathLst>
                  <a:path w="28" h="8" extrusionOk="0">
                    <a:moveTo>
                      <a:pt x="3" y="0"/>
                    </a:moveTo>
                    <a:cubicBezTo>
                      <a:pt x="1" y="0"/>
                      <a:pt x="0" y="1"/>
                      <a:pt x="2" y="3"/>
                    </a:cubicBezTo>
                    <a:cubicBezTo>
                      <a:pt x="11" y="5"/>
                      <a:pt x="18" y="8"/>
                      <a:pt x="27" y="8"/>
                    </a:cubicBezTo>
                    <a:cubicBezTo>
                      <a:pt x="19" y="5"/>
                      <a:pt x="8"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61" name="Google Shape;14561;p57"/>
              <p:cNvSpPr/>
              <p:nvPr/>
            </p:nvSpPr>
            <p:spPr>
              <a:xfrm>
                <a:off x="669675" y="1774575"/>
                <a:ext cx="125" cy="150"/>
              </a:xfrm>
              <a:custGeom>
                <a:avLst/>
                <a:gdLst/>
                <a:ahLst/>
                <a:cxnLst/>
                <a:rect l="l" t="t" r="r" b="b"/>
                <a:pathLst>
                  <a:path w="5" h="6" extrusionOk="0">
                    <a:moveTo>
                      <a:pt x="2" y="1"/>
                    </a:moveTo>
                    <a:cubicBezTo>
                      <a:pt x="1" y="1"/>
                      <a:pt x="3" y="4"/>
                      <a:pt x="4" y="5"/>
                    </a:cubicBezTo>
                    <a:lnTo>
                      <a:pt x="4" y="3"/>
                    </a:lnTo>
                    <a:cubicBezTo>
                      <a:pt x="3" y="1"/>
                      <a:pt x="2"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62" name="Google Shape;14562;p57"/>
              <p:cNvSpPr/>
              <p:nvPr/>
            </p:nvSpPr>
            <p:spPr>
              <a:xfrm>
                <a:off x="669775" y="1774700"/>
                <a:ext cx="250" cy="600"/>
              </a:xfrm>
              <a:custGeom>
                <a:avLst/>
                <a:gdLst/>
                <a:ahLst/>
                <a:cxnLst/>
                <a:rect l="l" t="t" r="r" b="b"/>
                <a:pathLst>
                  <a:path w="10" h="24" extrusionOk="0">
                    <a:moveTo>
                      <a:pt x="0" y="0"/>
                    </a:moveTo>
                    <a:cubicBezTo>
                      <a:pt x="0" y="7"/>
                      <a:pt x="3" y="16"/>
                      <a:pt x="5" y="23"/>
                    </a:cubicBezTo>
                    <a:cubicBezTo>
                      <a:pt x="7" y="19"/>
                      <a:pt x="9" y="12"/>
                      <a:pt x="9"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63" name="Google Shape;14563;p57"/>
              <p:cNvSpPr/>
              <p:nvPr/>
            </p:nvSpPr>
            <p:spPr>
              <a:xfrm>
                <a:off x="666525" y="1777925"/>
                <a:ext cx="3500" cy="4625"/>
              </a:xfrm>
              <a:custGeom>
                <a:avLst/>
                <a:gdLst/>
                <a:ahLst/>
                <a:cxnLst/>
                <a:rect l="l" t="t" r="r" b="b"/>
                <a:pathLst>
                  <a:path w="140" h="185" extrusionOk="0">
                    <a:moveTo>
                      <a:pt x="0" y="1"/>
                    </a:moveTo>
                    <a:lnTo>
                      <a:pt x="0" y="1"/>
                    </a:lnTo>
                    <a:cubicBezTo>
                      <a:pt x="12" y="13"/>
                      <a:pt x="19" y="31"/>
                      <a:pt x="17" y="47"/>
                    </a:cubicBezTo>
                    <a:cubicBezTo>
                      <a:pt x="35" y="54"/>
                      <a:pt x="82" y="47"/>
                      <a:pt x="88" y="80"/>
                    </a:cubicBezTo>
                    <a:cubicBezTo>
                      <a:pt x="85" y="90"/>
                      <a:pt x="81" y="93"/>
                      <a:pt x="76" y="93"/>
                    </a:cubicBezTo>
                    <a:cubicBezTo>
                      <a:pt x="67" y="93"/>
                      <a:pt x="55" y="84"/>
                      <a:pt x="42" y="82"/>
                    </a:cubicBezTo>
                    <a:lnTo>
                      <a:pt x="42" y="82"/>
                    </a:lnTo>
                    <a:cubicBezTo>
                      <a:pt x="79" y="103"/>
                      <a:pt x="58" y="145"/>
                      <a:pt x="107" y="184"/>
                    </a:cubicBezTo>
                    <a:lnTo>
                      <a:pt x="107" y="154"/>
                    </a:lnTo>
                    <a:cubicBezTo>
                      <a:pt x="114" y="161"/>
                      <a:pt x="119" y="175"/>
                      <a:pt x="128" y="177"/>
                    </a:cubicBezTo>
                    <a:cubicBezTo>
                      <a:pt x="108" y="157"/>
                      <a:pt x="103" y="129"/>
                      <a:pt x="126" y="129"/>
                    </a:cubicBezTo>
                    <a:cubicBezTo>
                      <a:pt x="130" y="129"/>
                      <a:pt x="134" y="129"/>
                      <a:pt x="139" y="131"/>
                    </a:cubicBezTo>
                    <a:cubicBezTo>
                      <a:pt x="137" y="103"/>
                      <a:pt x="56" y="3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64" name="Google Shape;14564;p57"/>
              <p:cNvSpPr/>
              <p:nvPr/>
            </p:nvSpPr>
            <p:spPr>
              <a:xfrm>
                <a:off x="666125" y="1776825"/>
                <a:ext cx="1350" cy="1025"/>
              </a:xfrm>
              <a:custGeom>
                <a:avLst/>
                <a:gdLst/>
                <a:ahLst/>
                <a:cxnLst/>
                <a:rect l="l" t="t" r="r" b="b"/>
                <a:pathLst>
                  <a:path w="54" h="41" extrusionOk="0">
                    <a:moveTo>
                      <a:pt x="2" y="1"/>
                    </a:moveTo>
                    <a:lnTo>
                      <a:pt x="2" y="1"/>
                    </a:lnTo>
                    <a:cubicBezTo>
                      <a:pt x="0" y="15"/>
                      <a:pt x="5" y="29"/>
                      <a:pt x="14" y="40"/>
                    </a:cubicBezTo>
                    <a:lnTo>
                      <a:pt x="49" y="15"/>
                    </a:lnTo>
                    <a:lnTo>
                      <a:pt x="49" y="22"/>
                    </a:lnTo>
                    <a:lnTo>
                      <a:pt x="53" y="13"/>
                    </a:lnTo>
                    <a:cubicBezTo>
                      <a:pt x="35" y="13"/>
                      <a:pt x="19"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65" name="Google Shape;14565;p57"/>
              <p:cNvSpPr/>
              <p:nvPr/>
            </p:nvSpPr>
            <p:spPr>
              <a:xfrm>
                <a:off x="667450" y="1776025"/>
                <a:ext cx="2450" cy="2400"/>
              </a:xfrm>
              <a:custGeom>
                <a:avLst/>
                <a:gdLst/>
                <a:ahLst/>
                <a:cxnLst/>
                <a:rect l="l" t="t" r="r" b="b"/>
                <a:pathLst>
                  <a:path w="98" h="96" extrusionOk="0">
                    <a:moveTo>
                      <a:pt x="23" y="3"/>
                    </a:moveTo>
                    <a:cubicBezTo>
                      <a:pt x="24" y="4"/>
                      <a:pt x="26" y="5"/>
                      <a:pt x="24" y="5"/>
                    </a:cubicBezTo>
                    <a:lnTo>
                      <a:pt x="23" y="3"/>
                    </a:lnTo>
                    <a:close/>
                    <a:moveTo>
                      <a:pt x="24" y="5"/>
                    </a:moveTo>
                    <a:lnTo>
                      <a:pt x="24" y="5"/>
                    </a:lnTo>
                    <a:cubicBezTo>
                      <a:pt x="26" y="7"/>
                      <a:pt x="28" y="12"/>
                      <a:pt x="31" y="17"/>
                    </a:cubicBezTo>
                    <a:cubicBezTo>
                      <a:pt x="17" y="17"/>
                      <a:pt x="24" y="10"/>
                      <a:pt x="24" y="5"/>
                    </a:cubicBezTo>
                    <a:close/>
                    <a:moveTo>
                      <a:pt x="21" y="0"/>
                    </a:moveTo>
                    <a:lnTo>
                      <a:pt x="0" y="40"/>
                    </a:lnTo>
                    <a:cubicBezTo>
                      <a:pt x="2" y="40"/>
                      <a:pt x="3" y="40"/>
                      <a:pt x="5" y="40"/>
                    </a:cubicBezTo>
                    <a:cubicBezTo>
                      <a:pt x="14" y="40"/>
                      <a:pt x="21" y="33"/>
                      <a:pt x="33" y="19"/>
                    </a:cubicBezTo>
                    <a:cubicBezTo>
                      <a:pt x="49" y="51"/>
                      <a:pt x="45" y="75"/>
                      <a:pt x="79" y="96"/>
                    </a:cubicBezTo>
                    <a:cubicBezTo>
                      <a:pt x="98" y="79"/>
                      <a:pt x="72" y="63"/>
                      <a:pt x="75" y="42"/>
                    </a:cubicBezTo>
                    <a:lnTo>
                      <a:pt x="75" y="42"/>
                    </a:lnTo>
                    <a:cubicBezTo>
                      <a:pt x="69" y="49"/>
                      <a:pt x="66" y="51"/>
                      <a:pt x="64" y="51"/>
                    </a:cubicBezTo>
                    <a:cubicBezTo>
                      <a:pt x="57" y="51"/>
                      <a:pt x="64" y="21"/>
                      <a:pt x="38" y="21"/>
                    </a:cubicBezTo>
                    <a:cubicBezTo>
                      <a:pt x="37" y="21"/>
                      <a:pt x="36" y="21"/>
                      <a:pt x="35" y="21"/>
                    </a:cubicBezTo>
                    <a:cubicBezTo>
                      <a:pt x="38" y="14"/>
                      <a:pt x="42" y="7"/>
                      <a:pt x="47" y="3"/>
                    </a:cubicBezTo>
                    <a:lnTo>
                      <a:pt x="22" y="3"/>
                    </a:ln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66" name="Google Shape;14566;p57"/>
              <p:cNvSpPr/>
              <p:nvPr/>
            </p:nvSpPr>
            <p:spPr>
              <a:xfrm>
                <a:off x="674875" y="1776950"/>
                <a:ext cx="200" cy="225"/>
              </a:xfrm>
              <a:custGeom>
                <a:avLst/>
                <a:gdLst/>
                <a:ahLst/>
                <a:cxnLst/>
                <a:rect l="l" t="t" r="r" b="b"/>
                <a:pathLst>
                  <a:path w="8" h="9" extrusionOk="0">
                    <a:moveTo>
                      <a:pt x="0" y="1"/>
                    </a:moveTo>
                    <a:cubicBezTo>
                      <a:pt x="0" y="6"/>
                      <a:pt x="3" y="8"/>
                      <a:pt x="5" y="8"/>
                    </a:cubicBezTo>
                    <a:cubicBezTo>
                      <a:pt x="6" y="8"/>
                      <a:pt x="7" y="8"/>
                      <a:pt x="7" y="8"/>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67" name="Google Shape;14567;p57"/>
              <p:cNvSpPr/>
              <p:nvPr/>
            </p:nvSpPr>
            <p:spPr>
              <a:xfrm>
                <a:off x="672775" y="1775450"/>
                <a:ext cx="2225" cy="1525"/>
              </a:xfrm>
              <a:custGeom>
                <a:avLst/>
                <a:gdLst/>
                <a:ahLst/>
                <a:cxnLst/>
                <a:rect l="l" t="t" r="r" b="b"/>
                <a:pathLst>
                  <a:path w="89" h="61" extrusionOk="0">
                    <a:moveTo>
                      <a:pt x="1" y="0"/>
                    </a:moveTo>
                    <a:lnTo>
                      <a:pt x="1" y="0"/>
                    </a:lnTo>
                    <a:cubicBezTo>
                      <a:pt x="22" y="21"/>
                      <a:pt x="42" y="42"/>
                      <a:pt x="66" y="58"/>
                    </a:cubicBezTo>
                    <a:cubicBezTo>
                      <a:pt x="66" y="54"/>
                      <a:pt x="61" y="40"/>
                      <a:pt x="70" y="40"/>
                    </a:cubicBezTo>
                    <a:cubicBezTo>
                      <a:pt x="82" y="42"/>
                      <a:pt x="80" y="51"/>
                      <a:pt x="87" y="61"/>
                    </a:cubicBezTo>
                    <a:cubicBezTo>
                      <a:pt x="87" y="51"/>
                      <a:pt x="89" y="33"/>
                      <a:pt x="63" y="26"/>
                    </a:cubicBezTo>
                    <a:lnTo>
                      <a:pt x="63" y="30"/>
                    </a:lnTo>
                    <a:cubicBezTo>
                      <a:pt x="40" y="26"/>
                      <a:pt x="19" y="1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68" name="Google Shape;14568;p57"/>
              <p:cNvSpPr/>
              <p:nvPr/>
            </p:nvSpPr>
            <p:spPr>
              <a:xfrm>
                <a:off x="671100" y="1776775"/>
                <a:ext cx="1000" cy="1175"/>
              </a:xfrm>
              <a:custGeom>
                <a:avLst/>
                <a:gdLst/>
                <a:ahLst/>
                <a:cxnLst/>
                <a:rect l="l" t="t" r="r" b="b"/>
                <a:pathLst>
                  <a:path w="40" h="47" extrusionOk="0">
                    <a:moveTo>
                      <a:pt x="17" y="1"/>
                    </a:moveTo>
                    <a:lnTo>
                      <a:pt x="1" y="33"/>
                    </a:lnTo>
                    <a:lnTo>
                      <a:pt x="33" y="47"/>
                    </a:lnTo>
                    <a:lnTo>
                      <a:pt x="21" y="35"/>
                    </a:lnTo>
                    <a:cubicBezTo>
                      <a:pt x="40" y="28"/>
                      <a:pt x="24" y="15"/>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69" name="Google Shape;14569;p57"/>
              <p:cNvSpPr/>
              <p:nvPr/>
            </p:nvSpPr>
            <p:spPr>
              <a:xfrm>
                <a:off x="665475" y="1776825"/>
                <a:ext cx="550" cy="1300"/>
              </a:xfrm>
              <a:custGeom>
                <a:avLst/>
                <a:gdLst/>
                <a:ahLst/>
                <a:cxnLst/>
                <a:rect l="l" t="t" r="r" b="b"/>
                <a:pathLst>
                  <a:path w="22" h="52" extrusionOk="0">
                    <a:moveTo>
                      <a:pt x="1" y="1"/>
                    </a:moveTo>
                    <a:lnTo>
                      <a:pt x="22" y="52"/>
                    </a:lnTo>
                    <a:lnTo>
                      <a:pt x="22" y="3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70" name="Google Shape;14570;p57"/>
              <p:cNvSpPr/>
              <p:nvPr/>
            </p:nvSpPr>
            <p:spPr>
              <a:xfrm>
                <a:off x="664725" y="1777825"/>
                <a:ext cx="550" cy="600"/>
              </a:xfrm>
              <a:custGeom>
                <a:avLst/>
                <a:gdLst/>
                <a:ahLst/>
                <a:cxnLst/>
                <a:rect l="l" t="t" r="r" b="b"/>
                <a:pathLst>
                  <a:path w="22" h="24" extrusionOk="0">
                    <a:moveTo>
                      <a:pt x="1" y="0"/>
                    </a:moveTo>
                    <a:lnTo>
                      <a:pt x="5" y="21"/>
                    </a:lnTo>
                    <a:lnTo>
                      <a:pt x="21" y="24"/>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71" name="Google Shape;14571;p57"/>
              <p:cNvSpPr/>
              <p:nvPr/>
            </p:nvSpPr>
            <p:spPr>
              <a:xfrm>
                <a:off x="621075" y="1808825"/>
                <a:ext cx="325" cy="375"/>
              </a:xfrm>
              <a:custGeom>
                <a:avLst/>
                <a:gdLst/>
                <a:ahLst/>
                <a:cxnLst/>
                <a:rect l="l" t="t" r="r" b="b"/>
                <a:pathLst>
                  <a:path w="13" h="15" extrusionOk="0">
                    <a:moveTo>
                      <a:pt x="12" y="1"/>
                    </a:moveTo>
                    <a:lnTo>
                      <a:pt x="12" y="1"/>
                    </a:lnTo>
                    <a:cubicBezTo>
                      <a:pt x="3" y="8"/>
                      <a:pt x="1" y="12"/>
                      <a:pt x="3" y="15"/>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72" name="Google Shape;14572;p57"/>
              <p:cNvSpPr/>
              <p:nvPr/>
            </p:nvSpPr>
            <p:spPr>
              <a:xfrm>
                <a:off x="647950" y="1795150"/>
                <a:ext cx="1325" cy="950"/>
              </a:xfrm>
              <a:custGeom>
                <a:avLst/>
                <a:gdLst/>
                <a:ahLst/>
                <a:cxnLst/>
                <a:rect l="l" t="t" r="r" b="b"/>
                <a:pathLst>
                  <a:path w="53" h="38" extrusionOk="0">
                    <a:moveTo>
                      <a:pt x="2" y="1"/>
                    </a:moveTo>
                    <a:cubicBezTo>
                      <a:pt x="0" y="1"/>
                      <a:pt x="2" y="4"/>
                      <a:pt x="8" y="12"/>
                    </a:cubicBezTo>
                    <a:lnTo>
                      <a:pt x="34" y="38"/>
                    </a:lnTo>
                    <a:cubicBezTo>
                      <a:pt x="35" y="32"/>
                      <a:pt x="38" y="30"/>
                      <a:pt x="42" y="30"/>
                    </a:cubicBezTo>
                    <a:cubicBezTo>
                      <a:pt x="45" y="30"/>
                      <a:pt x="49" y="31"/>
                      <a:pt x="53" y="33"/>
                    </a:cubicBezTo>
                    <a:cubicBezTo>
                      <a:pt x="31" y="20"/>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73" name="Google Shape;14573;p57"/>
              <p:cNvSpPr/>
              <p:nvPr/>
            </p:nvSpPr>
            <p:spPr>
              <a:xfrm>
                <a:off x="636625" y="1805750"/>
                <a:ext cx="250" cy="900"/>
              </a:xfrm>
              <a:custGeom>
                <a:avLst/>
                <a:gdLst/>
                <a:ahLst/>
                <a:cxnLst/>
                <a:rect l="l" t="t" r="r" b="b"/>
                <a:pathLst>
                  <a:path w="10" h="36" extrusionOk="0">
                    <a:moveTo>
                      <a:pt x="9" y="1"/>
                    </a:moveTo>
                    <a:lnTo>
                      <a:pt x="0" y="24"/>
                    </a:lnTo>
                    <a:cubicBezTo>
                      <a:pt x="0" y="29"/>
                      <a:pt x="2" y="31"/>
                      <a:pt x="5" y="36"/>
                    </a:cubicBezTo>
                    <a:cubicBezTo>
                      <a:pt x="5" y="22"/>
                      <a:pt x="7" y="12"/>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74" name="Google Shape;14574;p57"/>
              <p:cNvSpPr/>
              <p:nvPr/>
            </p:nvSpPr>
            <p:spPr>
              <a:xfrm>
                <a:off x="608925" y="1804200"/>
                <a:ext cx="875" cy="625"/>
              </a:xfrm>
              <a:custGeom>
                <a:avLst/>
                <a:gdLst/>
                <a:ahLst/>
                <a:cxnLst/>
                <a:rect l="l" t="t" r="r" b="b"/>
                <a:pathLst>
                  <a:path w="35" h="25" extrusionOk="0">
                    <a:moveTo>
                      <a:pt x="35" y="0"/>
                    </a:moveTo>
                    <a:lnTo>
                      <a:pt x="0" y="21"/>
                    </a:lnTo>
                    <a:cubicBezTo>
                      <a:pt x="4" y="24"/>
                      <a:pt x="7" y="25"/>
                      <a:pt x="9" y="25"/>
                    </a:cubicBezTo>
                    <a:cubicBezTo>
                      <a:pt x="19" y="25"/>
                      <a:pt x="24" y="11"/>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75" name="Google Shape;14575;p57"/>
              <p:cNvSpPr/>
              <p:nvPr/>
            </p:nvSpPr>
            <p:spPr>
              <a:xfrm>
                <a:off x="657125" y="1787100"/>
                <a:ext cx="1350" cy="375"/>
              </a:xfrm>
              <a:custGeom>
                <a:avLst/>
                <a:gdLst/>
                <a:ahLst/>
                <a:cxnLst/>
                <a:rect l="l" t="t" r="r" b="b"/>
                <a:pathLst>
                  <a:path w="54" h="15" extrusionOk="0">
                    <a:moveTo>
                      <a:pt x="38" y="0"/>
                    </a:moveTo>
                    <a:cubicBezTo>
                      <a:pt x="24" y="3"/>
                      <a:pt x="12" y="7"/>
                      <a:pt x="1" y="14"/>
                    </a:cubicBezTo>
                    <a:cubicBezTo>
                      <a:pt x="10" y="14"/>
                      <a:pt x="20" y="15"/>
                      <a:pt x="28" y="15"/>
                    </a:cubicBezTo>
                    <a:cubicBezTo>
                      <a:pt x="44" y="15"/>
                      <a:pt x="53" y="13"/>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76" name="Google Shape;14576;p57"/>
              <p:cNvSpPr/>
              <p:nvPr/>
            </p:nvSpPr>
            <p:spPr>
              <a:xfrm>
                <a:off x="623400" y="1800300"/>
                <a:ext cx="425" cy="450"/>
              </a:xfrm>
              <a:custGeom>
                <a:avLst/>
                <a:gdLst/>
                <a:ahLst/>
                <a:cxnLst/>
                <a:rect l="l" t="t" r="r" b="b"/>
                <a:pathLst>
                  <a:path w="17" h="18" extrusionOk="0">
                    <a:moveTo>
                      <a:pt x="17" y="1"/>
                    </a:moveTo>
                    <a:cubicBezTo>
                      <a:pt x="10" y="3"/>
                      <a:pt x="5" y="10"/>
                      <a:pt x="1" y="17"/>
                    </a:cubicBezTo>
                    <a:cubicBezTo>
                      <a:pt x="10" y="12"/>
                      <a:pt x="15"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77" name="Google Shape;14577;p57"/>
              <p:cNvSpPr/>
              <p:nvPr/>
            </p:nvSpPr>
            <p:spPr>
              <a:xfrm>
                <a:off x="656375" y="1787450"/>
                <a:ext cx="775" cy="600"/>
              </a:xfrm>
              <a:custGeom>
                <a:avLst/>
                <a:gdLst/>
                <a:ahLst/>
                <a:cxnLst/>
                <a:rect l="l" t="t" r="r" b="b"/>
                <a:pathLst>
                  <a:path w="31" h="24" extrusionOk="0">
                    <a:moveTo>
                      <a:pt x="31" y="0"/>
                    </a:moveTo>
                    <a:cubicBezTo>
                      <a:pt x="12" y="0"/>
                      <a:pt x="1" y="2"/>
                      <a:pt x="17" y="23"/>
                    </a:cubicBezTo>
                    <a:lnTo>
                      <a:pt x="26" y="23"/>
                    </a:lnTo>
                    <a:cubicBezTo>
                      <a:pt x="24" y="16"/>
                      <a:pt x="26" y="7"/>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78" name="Google Shape;14578;p57"/>
              <p:cNvSpPr/>
              <p:nvPr/>
            </p:nvSpPr>
            <p:spPr>
              <a:xfrm>
                <a:off x="588275" y="1780200"/>
                <a:ext cx="100" cy="150"/>
              </a:xfrm>
              <a:custGeom>
                <a:avLst/>
                <a:gdLst/>
                <a:ahLst/>
                <a:cxnLst/>
                <a:rect l="l" t="t" r="r" b="b"/>
                <a:pathLst>
                  <a:path w="4" h="6" extrusionOk="0">
                    <a:moveTo>
                      <a:pt x="3" y="0"/>
                    </a:moveTo>
                    <a:cubicBezTo>
                      <a:pt x="1" y="5"/>
                      <a:pt x="1" y="5"/>
                      <a:pt x="3" y="5"/>
                    </a:cubicBezTo>
                    <a:cubicBezTo>
                      <a:pt x="3" y="3"/>
                      <a:pt x="3" y="3"/>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79" name="Google Shape;14579;p57"/>
              <p:cNvSpPr/>
              <p:nvPr/>
            </p:nvSpPr>
            <p:spPr>
              <a:xfrm>
                <a:off x="584925" y="1768250"/>
                <a:ext cx="425" cy="150"/>
              </a:xfrm>
              <a:custGeom>
                <a:avLst/>
                <a:gdLst/>
                <a:ahLst/>
                <a:cxnLst/>
                <a:rect l="l" t="t" r="r" b="b"/>
                <a:pathLst>
                  <a:path w="17" h="6" extrusionOk="0">
                    <a:moveTo>
                      <a:pt x="0" y="1"/>
                    </a:moveTo>
                    <a:cubicBezTo>
                      <a:pt x="5" y="3"/>
                      <a:pt x="10" y="3"/>
                      <a:pt x="17" y="5"/>
                    </a:cubicBezTo>
                    <a:cubicBezTo>
                      <a:pt x="14" y="3"/>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80" name="Google Shape;14580;p57"/>
              <p:cNvSpPr/>
              <p:nvPr/>
            </p:nvSpPr>
            <p:spPr>
              <a:xfrm>
                <a:off x="661725" y="1781225"/>
                <a:ext cx="100" cy="150"/>
              </a:xfrm>
              <a:custGeom>
                <a:avLst/>
                <a:gdLst/>
                <a:ahLst/>
                <a:cxnLst/>
                <a:rect l="l" t="t" r="r" b="b"/>
                <a:pathLst>
                  <a:path w="4" h="6" extrusionOk="0">
                    <a:moveTo>
                      <a:pt x="3" y="0"/>
                    </a:moveTo>
                    <a:cubicBezTo>
                      <a:pt x="2" y="0"/>
                      <a:pt x="1" y="3"/>
                      <a:pt x="2" y="6"/>
                    </a:cubicBez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81" name="Google Shape;14581;p57"/>
              <p:cNvSpPr/>
              <p:nvPr/>
            </p:nvSpPr>
            <p:spPr>
              <a:xfrm>
                <a:off x="665250" y="1782750"/>
                <a:ext cx="300" cy="375"/>
              </a:xfrm>
              <a:custGeom>
                <a:avLst/>
                <a:gdLst/>
                <a:ahLst/>
                <a:cxnLst/>
                <a:rect l="l" t="t" r="r" b="b"/>
                <a:pathLst>
                  <a:path w="12" h="15" extrusionOk="0">
                    <a:moveTo>
                      <a:pt x="0" y="0"/>
                    </a:moveTo>
                    <a:lnTo>
                      <a:pt x="0" y="0"/>
                    </a:lnTo>
                    <a:cubicBezTo>
                      <a:pt x="3" y="7"/>
                      <a:pt x="7" y="12"/>
                      <a:pt x="12" y="14"/>
                    </a:cubicBezTo>
                    <a:cubicBezTo>
                      <a:pt x="7" y="12"/>
                      <a:pt x="5"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82" name="Google Shape;14582;p57"/>
              <p:cNvSpPr/>
              <p:nvPr/>
            </p:nvSpPr>
            <p:spPr>
              <a:xfrm>
                <a:off x="660275" y="1792650"/>
                <a:ext cx="150" cy="125"/>
              </a:xfrm>
              <a:custGeom>
                <a:avLst/>
                <a:gdLst/>
                <a:ahLst/>
                <a:cxnLst/>
                <a:rect l="l" t="t" r="r" b="b"/>
                <a:pathLst>
                  <a:path w="6" h="5" extrusionOk="0">
                    <a:moveTo>
                      <a:pt x="0" y="1"/>
                    </a:moveTo>
                    <a:cubicBezTo>
                      <a:pt x="2" y="3"/>
                      <a:pt x="5" y="4"/>
                      <a:pt x="5" y="4"/>
                    </a:cubicBezTo>
                    <a:cubicBezTo>
                      <a:pt x="6"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83" name="Google Shape;14583;p57"/>
              <p:cNvSpPr/>
              <p:nvPr/>
            </p:nvSpPr>
            <p:spPr>
              <a:xfrm>
                <a:off x="661950" y="1780925"/>
                <a:ext cx="200" cy="225"/>
              </a:xfrm>
              <a:custGeom>
                <a:avLst/>
                <a:gdLst/>
                <a:ahLst/>
                <a:cxnLst/>
                <a:rect l="l" t="t" r="r" b="b"/>
                <a:pathLst>
                  <a:path w="8" h="9" extrusionOk="0">
                    <a:moveTo>
                      <a:pt x="3" y="0"/>
                    </a:moveTo>
                    <a:cubicBezTo>
                      <a:pt x="2" y="0"/>
                      <a:pt x="0" y="2"/>
                      <a:pt x="0" y="8"/>
                    </a:cubicBezTo>
                    <a:lnTo>
                      <a:pt x="7" y="4"/>
                    </a:lnTo>
                    <a:cubicBezTo>
                      <a:pt x="6" y="2"/>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84" name="Google Shape;14584;p57"/>
              <p:cNvSpPr/>
              <p:nvPr/>
            </p:nvSpPr>
            <p:spPr>
              <a:xfrm>
                <a:off x="661550" y="1781350"/>
                <a:ext cx="350" cy="275"/>
              </a:xfrm>
              <a:custGeom>
                <a:avLst/>
                <a:gdLst/>
                <a:ahLst/>
                <a:cxnLst/>
                <a:rect l="l" t="t" r="r" b="b"/>
                <a:pathLst>
                  <a:path w="14" h="11" extrusionOk="0">
                    <a:moveTo>
                      <a:pt x="9" y="1"/>
                    </a:moveTo>
                    <a:lnTo>
                      <a:pt x="0" y="10"/>
                    </a:lnTo>
                    <a:cubicBezTo>
                      <a:pt x="5" y="8"/>
                      <a:pt x="9" y="3"/>
                      <a:pt x="14" y="3"/>
                    </a:cubicBezTo>
                    <a:cubicBezTo>
                      <a:pt x="12" y="3"/>
                      <a:pt x="9" y="3"/>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85" name="Google Shape;14585;p57"/>
              <p:cNvSpPr/>
              <p:nvPr/>
            </p:nvSpPr>
            <p:spPr>
              <a:xfrm>
                <a:off x="600575" y="1790100"/>
                <a:ext cx="425" cy="100"/>
              </a:xfrm>
              <a:custGeom>
                <a:avLst/>
                <a:gdLst/>
                <a:ahLst/>
                <a:cxnLst/>
                <a:rect l="l" t="t" r="r" b="b"/>
                <a:pathLst>
                  <a:path w="17" h="4" extrusionOk="0">
                    <a:moveTo>
                      <a:pt x="16" y="1"/>
                    </a:moveTo>
                    <a:cubicBezTo>
                      <a:pt x="0" y="1"/>
                      <a:pt x="3" y="3"/>
                      <a:pt x="14" y="3"/>
                    </a:cubicBezTo>
                    <a:cubicBezTo>
                      <a:pt x="14" y="3"/>
                      <a:pt x="1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86" name="Google Shape;14586;p57"/>
              <p:cNvSpPr/>
              <p:nvPr/>
            </p:nvSpPr>
            <p:spPr>
              <a:xfrm>
                <a:off x="649600" y="1806225"/>
                <a:ext cx="25" cy="75"/>
              </a:xfrm>
              <a:custGeom>
                <a:avLst/>
                <a:gdLst/>
                <a:ahLst/>
                <a:cxnLst/>
                <a:rect l="l" t="t" r="r" b="b"/>
                <a:pathLst>
                  <a:path w="1" h="3" extrusionOk="0">
                    <a:moveTo>
                      <a:pt x="0" y="3"/>
                    </a:moveTo>
                    <a:cubicBezTo>
                      <a:pt x="0" y="3"/>
                      <a:pt x="0" y="0"/>
                      <a:pt x="0" y="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87" name="Google Shape;14587;p57"/>
              <p:cNvSpPr/>
              <p:nvPr/>
            </p:nvSpPr>
            <p:spPr>
              <a:xfrm>
                <a:off x="648100" y="1804125"/>
                <a:ext cx="1525" cy="3150"/>
              </a:xfrm>
              <a:custGeom>
                <a:avLst/>
                <a:gdLst/>
                <a:ahLst/>
                <a:cxnLst/>
                <a:rect l="l" t="t" r="r" b="b"/>
                <a:pathLst>
                  <a:path w="61" h="126" extrusionOk="0">
                    <a:moveTo>
                      <a:pt x="0" y="1"/>
                    </a:moveTo>
                    <a:lnTo>
                      <a:pt x="42" y="126"/>
                    </a:lnTo>
                    <a:cubicBezTo>
                      <a:pt x="36" y="90"/>
                      <a:pt x="41" y="83"/>
                      <a:pt x="51" y="83"/>
                    </a:cubicBezTo>
                    <a:cubicBezTo>
                      <a:pt x="54" y="83"/>
                      <a:pt x="57" y="84"/>
                      <a:pt x="60" y="84"/>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88" name="Google Shape;14588;p57"/>
              <p:cNvSpPr/>
              <p:nvPr/>
            </p:nvSpPr>
            <p:spPr>
              <a:xfrm>
                <a:off x="580975" y="1767850"/>
                <a:ext cx="85725" cy="45000"/>
              </a:xfrm>
              <a:custGeom>
                <a:avLst/>
                <a:gdLst/>
                <a:ahLst/>
                <a:cxnLst/>
                <a:rect l="l" t="t" r="r" b="b"/>
                <a:pathLst>
                  <a:path w="3429" h="1800" extrusionOk="0">
                    <a:moveTo>
                      <a:pt x="212" y="212"/>
                    </a:moveTo>
                    <a:lnTo>
                      <a:pt x="188" y="272"/>
                    </a:lnTo>
                    <a:cubicBezTo>
                      <a:pt x="179" y="260"/>
                      <a:pt x="165" y="274"/>
                      <a:pt x="168" y="253"/>
                    </a:cubicBezTo>
                    <a:cubicBezTo>
                      <a:pt x="184" y="239"/>
                      <a:pt x="200" y="228"/>
                      <a:pt x="212" y="212"/>
                    </a:cubicBezTo>
                    <a:close/>
                    <a:moveTo>
                      <a:pt x="761" y="395"/>
                    </a:moveTo>
                    <a:cubicBezTo>
                      <a:pt x="760" y="396"/>
                      <a:pt x="759" y="398"/>
                      <a:pt x="758" y="399"/>
                    </a:cubicBezTo>
                    <a:lnTo>
                      <a:pt x="758" y="399"/>
                    </a:lnTo>
                    <a:cubicBezTo>
                      <a:pt x="759" y="398"/>
                      <a:pt x="760" y="396"/>
                      <a:pt x="761" y="395"/>
                    </a:cubicBezTo>
                    <a:close/>
                    <a:moveTo>
                      <a:pt x="341" y="533"/>
                    </a:moveTo>
                    <a:lnTo>
                      <a:pt x="341" y="534"/>
                    </a:lnTo>
                    <a:cubicBezTo>
                      <a:pt x="341" y="533"/>
                      <a:pt x="341" y="533"/>
                      <a:pt x="341" y="533"/>
                    </a:cubicBezTo>
                    <a:close/>
                    <a:moveTo>
                      <a:pt x="3253" y="543"/>
                    </a:moveTo>
                    <a:cubicBezTo>
                      <a:pt x="3253" y="544"/>
                      <a:pt x="3254" y="545"/>
                      <a:pt x="3254" y="545"/>
                    </a:cubicBezTo>
                    <a:cubicBezTo>
                      <a:pt x="3254" y="545"/>
                      <a:pt x="3254" y="544"/>
                      <a:pt x="3253" y="543"/>
                    </a:cubicBezTo>
                    <a:close/>
                    <a:moveTo>
                      <a:pt x="556" y="630"/>
                    </a:moveTo>
                    <a:cubicBezTo>
                      <a:pt x="555" y="631"/>
                      <a:pt x="554" y="631"/>
                      <a:pt x="552" y="631"/>
                    </a:cubicBezTo>
                    <a:lnTo>
                      <a:pt x="557" y="631"/>
                    </a:lnTo>
                    <a:cubicBezTo>
                      <a:pt x="557" y="631"/>
                      <a:pt x="556" y="631"/>
                      <a:pt x="556" y="630"/>
                    </a:cubicBezTo>
                    <a:close/>
                    <a:moveTo>
                      <a:pt x="3188" y="638"/>
                    </a:moveTo>
                    <a:cubicBezTo>
                      <a:pt x="3179" y="640"/>
                      <a:pt x="3176" y="641"/>
                      <a:pt x="3176" y="641"/>
                    </a:cubicBezTo>
                    <a:cubicBezTo>
                      <a:pt x="3176" y="641"/>
                      <a:pt x="3182" y="639"/>
                      <a:pt x="3188" y="638"/>
                    </a:cubicBezTo>
                    <a:close/>
                    <a:moveTo>
                      <a:pt x="981" y="682"/>
                    </a:moveTo>
                    <a:lnTo>
                      <a:pt x="977" y="694"/>
                    </a:lnTo>
                    <a:cubicBezTo>
                      <a:pt x="958" y="687"/>
                      <a:pt x="970" y="684"/>
                      <a:pt x="981" y="682"/>
                    </a:cubicBezTo>
                    <a:close/>
                    <a:moveTo>
                      <a:pt x="713" y="939"/>
                    </a:moveTo>
                    <a:cubicBezTo>
                      <a:pt x="713" y="939"/>
                      <a:pt x="713" y="939"/>
                      <a:pt x="712" y="939"/>
                    </a:cubicBezTo>
                    <a:cubicBezTo>
                      <a:pt x="713" y="939"/>
                      <a:pt x="713" y="939"/>
                      <a:pt x="713" y="939"/>
                    </a:cubicBezTo>
                    <a:close/>
                    <a:moveTo>
                      <a:pt x="2734" y="1125"/>
                    </a:moveTo>
                    <a:cubicBezTo>
                      <a:pt x="2741" y="1130"/>
                      <a:pt x="2748" y="1132"/>
                      <a:pt x="2755" y="1134"/>
                    </a:cubicBezTo>
                    <a:cubicBezTo>
                      <a:pt x="2748" y="1130"/>
                      <a:pt x="2741" y="1127"/>
                      <a:pt x="2734" y="1125"/>
                    </a:cubicBezTo>
                    <a:close/>
                    <a:moveTo>
                      <a:pt x="810" y="1133"/>
                    </a:moveTo>
                    <a:cubicBezTo>
                      <a:pt x="811" y="1135"/>
                      <a:pt x="813" y="1136"/>
                      <a:pt x="814" y="1137"/>
                    </a:cubicBezTo>
                    <a:cubicBezTo>
                      <a:pt x="813" y="1135"/>
                      <a:pt x="812" y="1134"/>
                      <a:pt x="810" y="1133"/>
                    </a:cubicBezTo>
                    <a:close/>
                    <a:moveTo>
                      <a:pt x="2689" y="1274"/>
                    </a:moveTo>
                    <a:cubicBezTo>
                      <a:pt x="2690" y="1278"/>
                      <a:pt x="2692" y="1281"/>
                      <a:pt x="2694" y="1285"/>
                    </a:cubicBezTo>
                    <a:cubicBezTo>
                      <a:pt x="2690" y="1279"/>
                      <a:pt x="2686" y="1276"/>
                      <a:pt x="2689" y="1274"/>
                    </a:cubicBezTo>
                    <a:close/>
                    <a:moveTo>
                      <a:pt x="2819" y="1492"/>
                    </a:moveTo>
                    <a:cubicBezTo>
                      <a:pt x="2820" y="1493"/>
                      <a:pt x="2821" y="1493"/>
                      <a:pt x="2822" y="1494"/>
                    </a:cubicBezTo>
                    <a:cubicBezTo>
                      <a:pt x="2821" y="1493"/>
                      <a:pt x="2820" y="1492"/>
                      <a:pt x="2819" y="1492"/>
                    </a:cubicBezTo>
                    <a:close/>
                    <a:moveTo>
                      <a:pt x="2273" y="1599"/>
                    </a:moveTo>
                    <a:cubicBezTo>
                      <a:pt x="2276" y="1599"/>
                      <a:pt x="2281" y="1602"/>
                      <a:pt x="2286" y="1607"/>
                    </a:cubicBezTo>
                    <a:cubicBezTo>
                      <a:pt x="2286" y="1612"/>
                      <a:pt x="2283" y="1614"/>
                      <a:pt x="2281" y="1614"/>
                    </a:cubicBezTo>
                    <a:cubicBezTo>
                      <a:pt x="2277" y="1614"/>
                      <a:pt x="2271" y="1609"/>
                      <a:pt x="2266" y="1603"/>
                    </a:cubicBezTo>
                    <a:cubicBezTo>
                      <a:pt x="2267" y="1601"/>
                      <a:pt x="2270" y="1599"/>
                      <a:pt x="2273" y="1599"/>
                    </a:cubicBezTo>
                    <a:close/>
                    <a:moveTo>
                      <a:pt x="1568" y="1628"/>
                    </a:moveTo>
                    <a:lnTo>
                      <a:pt x="1568" y="1628"/>
                    </a:lnTo>
                    <a:cubicBezTo>
                      <a:pt x="1569" y="1629"/>
                      <a:pt x="1570" y="1630"/>
                      <a:pt x="1571" y="1630"/>
                    </a:cubicBezTo>
                    <a:cubicBezTo>
                      <a:pt x="1572" y="1630"/>
                      <a:pt x="1573" y="1629"/>
                      <a:pt x="1573" y="1629"/>
                    </a:cubicBezTo>
                    <a:lnTo>
                      <a:pt x="1573" y="1629"/>
                    </a:lnTo>
                    <a:lnTo>
                      <a:pt x="1568" y="1628"/>
                    </a:lnTo>
                    <a:close/>
                    <a:moveTo>
                      <a:pt x="2363" y="1651"/>
                    </a:moveTo>
                    <a:cubicBezTo>
                      <a:pt x="2363" y="1651"/>
                      <a:pt x="2364" y="1651"/>
                      <a:pt x="2364" y="1651"/>
                    </a:cubicBezTo>
                    <a:lnTo>
                      <a:pt x="2364" y="1651"/>
                    </a:lnTo>
                    <a:cubicBezTo>
                      <a:pt x="2364" y="1651"/>
                      <a:pt x="2363" y="1651"/>
                      <a:pt x="2363" y="1651"/>
                    </a:cubicBezTo>
                    <a:close/>
                    <a:moveTo>
                      <a:pt x="1698" y="1681"/>
                    </a:moveTo>
                    <a:cubicBezTo>
                      <a:pt x="1699" y="1683"/>
                      <a:pt x="1701" y="1685"/>
                      <a:pt x="1703" y="1685"/>
                    </a:cubicBezTo>
                    <a:lnTo>
                      <a:pt x="1703" y="1685"/>
                    </a:lnTo>
                    <a:cubicBezTo>
                      <a:pt x="1701" y="1683"/>
                      <a:pt x="1700" y="1682"/>
                      <a:pt x="1698" y="1681"/>
                    </a:cubicBezTo>
                    <a:close/>
                    <a:moveTo>
                      <a:pt x="198" y="1"/>
                    </a:moveTo>
                    <a:lnTo>
                      <a:pt x="198" y="1"/>
                    </a:lnTo>
                    <a:cubicBezTo>
                      <a:pt x="199" y="23"/>
                      <a:pt x="194" y="29"/>
                      <a:pt x="187" y="29"/>
                    </a:cubicBezTo>
                    <a:cubicBezTo>
                      <a:pt x="184" y="29"/>
                      <a:pt x="180" y="28"/>
                      <a:pt x="177" y="26"/>
                    </a:cubicBezTo>
                    <a:lnTo>
                      <a:pt x="177" y="26"/>
                    </a:lnTo>
                    <a:cubicBezTo>
                      <a:pt x="181" y="35"/>
                      <a:pt x="161" y="56"/>
                      <a:pt x="151" y="75"/>
                    </a:cubicBezTo>
                    <a:lnTo>
                      <a:pt x="130" y="5"/>
                    </a:lnTo>
                    <a:cubicBezTo>
                      <a:pt x="121" y="18"/>
                      <a:pt x="113" y="22"/>
                      <a:pt x="105" y="22"/>
                    </a:cubicBezTo>
                    <a:cubicBezTo>
                      <a:pt x="94" y="22"/>
                      <a:pt x="84" y="14"/>
                      <a:pt x="74" y="14"/>
                    </a:cubicBezTo>
                    <a:cubicBezTo>
                      <a:pt x="67" y="14"/>
                      <a:pt x="60" y="18"/>
                      <a:pt x="52" y="31"/>
                    </a:cubicBezTo>
                    <a:lnTo>
                      <a:pt x="70" y="31"/>
                    </a:lnTo>
                    <a:cubicBezTo>
                      <a:pt x="24" y="75"/>
                      <a:pt x="38" y="161"/>
                      <a:pt x="1" y="228"/>
                    </a:cubicBezTo>
                    <a:cubicBezTo>
                      <a:pt x="8" y="221"/>
                      <a:pt x="13" y="218"/>
                      <a:pt x="17" y="218"/>
                    </a:cubicBezTo>
                    <a:cubicBezTo>
                      <a:pt x="29" y="218"/>
                      <a:pt x="28" y="250"/>
                      <a:pt x="35" y="272"/>
                    </a:cubicBezTo>
                    <a:cubicBezTo>
                      <a:pt x="47" y="260"/>
                      <a:pt x="56" y="249"/>
                      <a:pt x="66" y="235"/>
                    </a:cubicBezTo>
                    <a:lnTo>
                      <a:pt x="61" y="232"/>
                    </a:lnTo>
                    <a:cubicBezTo>
                      <a:pt x="76" y="221"/>
                      <a:pt x="85" y="216"/>
                      <a:pt x="90" y="216"/>
                    </a:cubicBezTo>
                    <a:cubicBezTo>
                      <a:pt x="104" y="216"/>
                      <a:pt x="90" y="249"/>
                      <a:pt x="75" y="279"/>
                    </a:cubicBezTo>
                    <a:cubicBezTo>
                      <a:pt x="77" y="276"/>
                      <a:pt x="79" y="274"/>
                      <a:pt x="84" y="270"/>
                    </a:cubicBezTo>
                    <a:lnTo>
                      <a:pt x="84" y="270"/>
                    </a:lnTo>
                    <a:cubicBezTo>
                      <a:pt x="84" y="288"/>
                      <a:pt x="66" y="290"/>
                      <a:pt x="61" y="307"/>
                    </a:cubicBezTo>
                    <a:cubicBezTo>
                      <a:pt x="73" y="293"/>
                      <a:pt x="83" y="287"/>
                      <a:pt x="91" y="287"/>
                    </a:cubicBezTo>
                    <a:cubicBezTo>
                      <a:pt x="98" y="287"/>
                      <a:pt x="104" y="292"/>
                      <a:pt x="110" y="302"/>
                    </a:cubicBezTo>
                    <a:lnTo>
                      <a:pt x="103" y="309"/>
                    </a:lnTo>
                    <a:cubicBezTo>
                      <a:pt x="158" y="327"/>
                      <a:pt x="163" y="367"/>
                      <a:pt x="202" y="416"/>
                    </a:cubicBezTo>
                    <a:lnTo>
                      <a:pt x="221" y="381"/>
                    </a:lnTo>
                    <a:cubicBezTo>
                      <a:pt x="228" y="392"/>
                      <a:pt x="223" y="404"/>
                      <a:pt x="223" y="416"/>
                    </a:cubicBezTo>
                    <a:cubicBezTo>
                      <a:pt x="270" y="374"/>
                      <a:pt x="195" y="392"/>
                      <a:pt x="242" y="348"/>
                    </a:cubicBezTo>
                    <a:lnTo>
                      <a:pt x="242" y="348"/>
                    </a:lnTo>
                    <a:cubicBezTo>
                      <a:pt x="214" y="420"/>
                      <a:pt x="323" y="399"/>
                      <a:pt x="279" y="476"/>
                    </a:cubicBezTo>
                    <a:cubicBezTo>
                      <a:pt x="281" y="477"/>
                      <a:pt x="282" y="478"/>
                      <a:pt x="284" y="478"/>
                    </a:cubicBezTo>
                    <a:cubicBezTo>
                      <a:pt x="295" y="478"/>
                      <a:pt x="302" y="448"/>
                      <a:pt x="313" y="448"/>
                    </a:cubicBezTo>
                    <a:cubicBezTo>
                      <a:pt x="314" y="448"/>
                      <a:pt x="316" y="449"/>
                      <a:pt x="318" y="450"/>
                    </a:cubicBezTo>
                    <a:lnTo>
                      <a:pt x="307" y="471"/>
                    </a:lnTo>
                    <a:lnTo>
                      <a:pt x="307" y="471"/>
                    </a:lnTo>
                    <a:lnTo>
                      <a:pt x="330" y="450"/>
                    </a:lnTo>
                    <a:lnTo>
                      <a:pt x="330" y="450"/>
                    </a:lnTo>
                    <a:cubicBezTo>
                      <a:pt x="339" y="462"/>
                      <a:pt x="325" y="490"/>
                      <a:pt x="314" y="506"/>
                    </a:cubicBezTo>
                    <a:cubicBezTo>
                      <a:pt x="314" y="504"/>
                      <a:pt x="312" y="504"/>
                      <a:pt x="310" y="504"/>
                    </a:cubicBezTo>
                    <a:cubicBezTo>
                      <a:pt x="307" y="504"/>
                      <a:pt x="300" y="506"/>
                      <a:pt x="297" y="506"/>
                    </a:cubicBezTo>
                    <a:cubicBezTo>
                      <a:pt x="293" y="535"/>
                      <a:pt x="336" y="526"/>
                      <a:pt x="341" y="533"/>
                    </a:cubicBezTo>
                    <a:lnTo>
                      <a:pt x="341" y="533"/>
                    </a:lnTo>
                    <a:lnTo>
                      <a:pt x="334" y="511"/>
                    </a:lnTo>
                    <a:lnTo>
                      <a:pt x="334" y="511"/>
                    </a:lnTo>
                    <a:cubicBezTo>
                      <a:pt x="392" y="527"/>
                      <a:pt x="423" y="589"/>
                      <a:pt x="494" y="589"/>
                    </a:cubicBezTo>
                    <a:lnTo>
                      <a:pt x="506" y="576"/>
                    </a:lnTo>
                    <a:cubicBezTo>
                      <a:pt x="561" y="578"/>
                      <a:pt x="516" y="610"/>
                      <a:pt x="556" y="630"/>
                    </a:cubicBezTo>
                    <a:lnTo>
                      <a:pt x="556" y="630"/>
                    </a:lnTo>
                    <a:cubicBezTo>
                      <a:pt x="562" y="629"/>
                      <a:pt x="569" y="628"/>
                      <a:pt x="574" y="628"/>
                    </a:cubicBezTo>
                    <a:cubicBezTo>
                      <a:pt x="584" y="628"/>
                      <a:pt x="592" y="631"/>
                      <a:pt x="596" y="638"/>
                    </a:cubicBezTo>
                    <a:cubicBezTo>
                      <a:pt x="571" y="645"/>
                      <a:pt x="578" y="680"/>
                      <a:pt x="550" y="684"/>
                    </a:cubicBezTo>
                    <a:cubicBezTo>
                      <a:pt x="564" y="687"/>
                      <a:pt x="573" y="688"/>
                      <a:pt x="580" y="688"/>
                    </a:cubicBezTo>
                    <a:cubicBezTo>
                      <a:pt x="603" y="688"/>
                      <a:pt x="603" y="677"/>
                      <a:pt x="659" y="661"/>
                    </a:cubicBezTo>
                    <a:lnTo>
                      <a:pt x="659" y="661"/>
                    </a:lnTo>
                    <a:lnTo>
                      <a:pt x="640" y="684"/>
                    </a:lnTo>
                    <a:cubicBezTo>
                      <a:pt x="658" y="679"/>
                      <a:pt x="669" y="674"/>
                      <a:pt x="680" y="674"/>
                    </a:cubicBezTo>
                    <a:cubicBezTo>
                      <a:pt x="686" y="674"/>
                      <a:pt x="693" y="676"/>
                      <a:pt x="701" y="680"/>
                    </a:cubicBezTo>
                    <a:cubicBezTo>
                      <a:pt x="668" y="680"/>
                      <a:pt x="673" y="719"/>
                      <a:pt x="631" y="724"/>
                    </a:cubicBezTo>
                    <a:cubicBezTo>
                      <a:pt x="608" y="798"/>
                      <a:pt x="731" y="740"/>
                      <a:pt x="664" y="812"/>
                    </a:cubicBezTo>
                    <a:cubicBezTo>
                      <a:pt x="747" y="782"/>
                      <a:pt x="678" y="754"/>
                      <a:pt x="701" y="754"/>
                    </a:cubicBezTo>
                    <a:cubicBezTo>
                      <a:pt x="709" y="741"/>
                      <a:pt x="725" y="735"/>
                      <a:pt x="740" y="735"/>
                    </a:cubicBezTo>
                    <a:cubicBezTo>
                      <a:pt x="753" y="735"/>
                      <a:pt x="765" y="740"/>
                      <a:pt x="766" y="749"/>
                    </a:cubicBezTo>
                    <a:cubicBezTo>
                      <a:pt x="775" y="761"/>
                      <a:pt x="692" y="826"/>
                      <a:pt x="711" y="857"/>
                    </a:cubicBezTo>
                    <a:lnTo>
                      <a:pt x="711" y="857"/>
                    </a:lnTo>
                    <a:cubicBezTo>
                      <a:pt x="710" y="856"/>
                      <a:pt x="709" y="856"/>
                      <a:pt x="708" y="856"/>
                    </a:cubicBezTo>
                    <a:cubicBezTo>
                      <a:pt x="706" y="856"/>
                      <a:pt x="704" y="856"/>
                      <a:pt x="703" y="854"/>
                    </a:cubicBezTo>
                    <a:lnTo>
                      <a:pt x="703" y="854"/>
                    </a:lnTo>
                    <a:cubicBezTo>
                      <a:pt x="691" y="877"/>
                      <a:pt x="745" y="861"/>
                      <a:pt x="722" y="893"/>
                    </a:cubicBezTo>
                    <a:cubicBezTo>
                      <a:pt x="732" y="890"/>
                      <a:pt x="738" y="889"/>
                      <a:pt x="742" y="889"/>
                    </a:cubicBezTo>
                    <a:cubicBezTo>
                      <a:pt x="753" y="889"/>
                      <a:pt x="751" y="896"/>
                      <a:pt x="759" y="896"/>
                    </a:cubicBezTo>
                    <a:cubicBezTo>
                      <a:pt x="764" y="896"/>
                      <a:pt x="772" y="893"/>
                      <a:pt x="791" y="884"/>
                    </a:cubicBezTo>
                    <a:lnTo>
                      <a:pt x="759" y="861"/>
                    </a:lnTo>
                    <a:lnTo>
                      <a:pt x="759" y="861"/>
                    </a:lnTo>
                    <a:cubicBezTo>
                      <a:pt x="764" y="863"/>
                      <a:pt x="772" y="863"/>
                      <a:pt x="781" y="863"/>
                    </a:cubicBezTo>
                    <a:cubicBezTo>
                      <a:pt x="789" y="863"/>
                      <a:pt x="798" y="863"/>
                      <a:pt x="807" y="863"/>
                    </a:cubicBezTo>
                    <a:cubicBezTo>
                      <a:pt x="832" y="863"/>
                      <a:pt x="854" y="866"/>
                      <a:pt x="845" y="893"/>
                    </a:cubicBezTo>
                    <a:cubicBezTo>
                      <a:pt x="831" y="898"/>
                      <a:pt x="814" y="898"/>
                      <a:pt x="800" y="898"/>
                    </a:cubicBezTo>
                    <a:cubicBezTo>
                      <a:pt x="789" y="916"/>
                      <a:pt x="821" y="905"/>
                      <a:pt x="810" y="926"/>
                    </a:cubicBezTo>
                    <a:cubicBezTo>
                      <a:pt x="798" y="931"/>
                      <a:pt x="789" y="933"/>
                      <a:pt x="782" y="933"/>
                    </a:cubicBezTo>
                    <a:cubicBezTo>
                      <a:pt x="758" y="933"/>
                      <a:pt x="763" y="904"/>
                      <a:pt x="728" y="904"/>
                    </a:cubicBezTo>
                    <a:cubicBezTo>
                      <a:pt x="726" y="904"/>
                      <a:pt x="723" y="904"/>
                      <a:pt x="719" y="905"/>
                    </a:cubicBezTo>
                    <a:cubicBezTo>
                      <a:pt x="701" y="926"/>
                      <a:pt x="781" y="914"/>
                      <a:pt x="713" y="939"/>
                    </a:cubicBezTo>
                    <a:lnTo>
                      <a:pt x="713" y="939"/>
                    </a:lnTo>
                    <a:cubicBezTo>
                      <a:pt x="730" y="933"/>
                      <a:pt x="740" y="931"/>
                      <a:pt x="747" y="931"/>
                    </a:cubicBezTo>
                    <a:cubicBezTo>
                      <a:pt x="758" y="931"/>
                      <a:pt x="760" y="937"/>
                      <a:pt x="761" y="944"/>
                    </a:cubicBezTo>
                    <a:cubicBezTo>
                      <a:pt x="761" y="954"/>
                      <a:pt x="763" y="970"/>
                      <a:pt x="790" y="970"/>
                    </a:cubicBezTo>
                    <a:cubicBezTo>
                      <a:pt x="793" y="970"/>
                      <a:pt x="796" y="970"/>
                      <a:pt x="800" y="970"/>
                    </a:cubicBezTo>
                    <a:lnTo>
                      <a:pt x="800" y="970"/>
                    </a:lnTo>
                    <a:lnTo>
                      <a:pt x="766" y="988"/>
                    </a:lnTo>
                    <a:cubicBezTo>
                      <a:pt x="775" y="988"/>
                      <a:pt x="796" y="988"/>
                      <a:pt x="800" y="995"/>
                    </a:cubicBezTo>
                    <a:lnTo>
                      <a:pt x="747" y="1009"/>
                    </a:lnTo>
                    <a:cubicBezTo>
                      <a:pt x="748" y="1009"/>
                      <a:pt x="749" y="1009"/>
                      <a:pt x="750" y="1009"/>
                    </a:cubicBezTo>
                    <a:cubicBezTo>
                      <a:pt x="796" y="1009"/>
                      <a:pt x="743" y="1067"/>
                      <a:pt x="777" y="1074"/>
                    </a:cubicBezTo>
                    <a:cubicBezTo>
                      <a:pt x="745" y="1035"/>
                      <a:pt x="810" y="1041"/>
                      <a:pt x="821" y="1009"/>
                    </a:cubicBezTo>
                    <a:lnTo>
                      <a:pt x="821" y="1009"/>
                    </a:lnTo>
                    <a:cubicBezTo>
                      <a:pt x="898" y="1027"/>
                      <a:pt x="763" y="1089"/>
                      <a:pt x="810" y="1133"/>
                    </a:cubicBezTo>
                    <a:lnTo>
                      <a:pt x="810" y="1133"/>
                    </a:lnTo>
                    <a:cubicBezTo>
                      <a:pt x="806" y="1124"/>
                      <a:pt x="816" y="1097"/>
                      <a:pt x="835" y="1097"/>
                    </a:cubicBezTo>
                    <a:cubicBezTo>
                      <a:pt x="838" y="1116"/>
                      <a:pt x="833" y="1137"/>
                      <a:pt x="824" y="1153"/>
                    </a:cubicBezTo>
                    <a:cubicBezTo>
                      <a:pt x="831" y="1159"/>
                      <a:pt x="837" y="1161"/>
                      <a:pt x="841" y="1161"/>
                    </a:cubicBezTo>
                    <a:cubicBezTo>
                      <a:pt x="859" y="1161"/>
                      <a:pt x="860" y="1123"/>
                      <a:pt x="884" y="1123"/>
                    </a:cubicBezTo>
                    <a:cubicBezTo>
                      <a:pt x="873" y="1139"/>
                      <a:pt x="875" y="1143"/>
                      <a:pt x="883" y="1143"/>
                    </a:cubicBezTo>
                    <a:cubicBezTo>
                      <a:pt x="895" y="1143"/>
                      <a:pt x="918" y="1134"/>
                      <a:pt x="934" y="1134"/>
                    </a:cubicBezTo>
                    <a:cubicBezTo>
                      <a:pt x="936" y="1134"/>
                      <a:pt x="938" y="1134"/>
                      <a:pt x="940" y="1134"/>
                    </a:cubicBezTo>
                    <a:lnTo>
                      <a:pt x="907" y="1157"/>
                    </a:lnTo>
                    <a:cubicBezTo>
                      <a:pt x="910" y="1171"/>
                      <a:pt x="917" y="1176"/>
                      <a:pt x="924" y="1176"/>
                    </a:cubicBezTo>
                    <a:cubicBezTo>
                      <a:pt x="940" y="1176"/>
                      <a:pt x="963" y="1153"/>
                      <a:pt x="976" y="1153"/>
                    </a:cubicBezTo>
                    <a:cubicBezTo>
                      <a:pt x="982" y="1153"/>
                      <a:pt x="987" y="1157"/>
                      <a:pt x="988" y="1169"/>
                    </a:cubicBezTo>
                    <a:lnTo>
                      <a:pt x="930" y="1190"/>
                    </a:lnTo>
                    <a:lnTo>
                      <a:pt x="958" y="1199"/>
                    </a:lnTo>
                    <a:lnTo>
                      <a:pt x="921" y="1225"/>
                    </a:lnTo>
                    <a:cubicBezTo>
                      <a:pt x="965" y="1225"/>
                      <a:pt x="965" y="1234"/>
                      <a:pt x="974" y="1262"/>
                    </a:cubicBezTo>
                    <a:cubicBezTo>
                      <a:pt x="987" y="1244"/>
                      <a:pt x="1014" y="1227"/>
                      <a:pt x="1032" y="1227"/>
                    </a:cubicBezTo>
                    <a:cubicBezTo>
                      <a:pt x="1038" y="1227"/>
                      <a:pt x="1043" y="1228"/>
                      <a:pt x="1046" y="1232"/>
                    </a:cubicBezTo>
                    <a:cubicBezTo>
                      <a:pt x="1042" y="1257"/>
                      <a:pt x="1014" y="1250"/>
                      <a:pt x="1042" y="1269"/>
                    </a:cubicBezTo>
                    <a:cubicBezTo>
                      <a:pt x="1029" y="1276"/>
                      <a:pt x="1014" y="1284"/>
                      <a:pt x="1006" y="1284"/>
                    </a:cubicBezTo>
                    <a:cubicBezTo>
                      <a:pt x="999" y="1284"/>
                      <a:pt x="997" y="1279"/>
                      <a:pt x="1004" y="1262"/>
                    </a:cubicBezTo>
                    <a:lnTo>
                      <a:pt x="1004" y="1262"/>
                    </a:lnTo>
                    <a:cubicBezTo>
                      <a:pt x="995" y="1271"/>
                      <a:pt x="981" y="1273"/>
                      <a:pt x="972" y="1283"/>
                    </a:cubicBezTo>
                    <a:cubicBezTo>
                      <a:pt x="963" y="1313"/>
                      <a:pt x="1000" y="1317"/>
                      <a:pt x="1009" y="1324"/>
                    </a:cubicBezTo>
                    <a:cubicBezTo>
                      <a:pt x="1004" y="1320"/>
                      <a:pt x="1004" y="1315"/>
                      <a:pt x="1004" y="1308"/>
                    </a:cubicBezTo>
                    <a:lnTo>
                      <a:pt x="1042" y="1306"/>
                    </a:lnTo>
                    <a:lnTo>
                      <a:pt x="1079" y="1301"/>
                    </a:lnTo>
                    <a:lnTo>
                      <a:pt x="1079" y="1301"/>
                    </a:lnTo>
                    <a:cubicBezTo>
                      <a:pt x="1074" y="1317"/>
                      <a:pt x="1062" y="1322"/>
                      <a:pt x="1051" y="1327"/>
                    </a:cubicBezTo>
                    <a:cubicBezTo>
                      <a:pt x="1052" y="1327"/>
                      <a:pt x="1054" y="1327"/>
                      <a:pt x="1056" y="1327"/>
                    </a:cubicBezTo>
                    <a:cubicBezTo>
                      <a:pt x="1063" y="1327"/>
                      <a:pt x="1072" y="1325"/>
                      <a:pt x="1081" y="1325"/>
                    </a:cubicBezTo>
                    <a:cubicBezTo>
                      <a:pt x="1085" y="1325"/>
                      <a:pt x="1089" y="1325"/>
                      <a:pt x="1093" y="1327"/>
                    </a:cubicBezTo>
                    <a:cubicBezTo>
                      <a:pt x="1069" y="1346"/>
                      <a:pt x="1048" y="1368"/>
                      <a:pt x="1025" y="1369"/>
                    </a:cubicBezTo>
                    <a:lnTo>
                      <a:pt x="1025" y="1369"/>
                    </a:lnTo>
                    <a:lnTo>
                      <a:pt x="1018" y="1368"/>
                    </a:lnTo>
                    <a:lnTo>
                      <a:pt x="1018" y="1368"/>
                    </a:lnTo>
                    <a:cubicBezTo>
                      <a:pt x="1020" y="1369"/>
                      <a:pt x="1022" y="1369"/>
                      <a:pt x="1024" y="1369"/>
                    </a:cubicBezTo>
                    <a:cubicBezTo>
                      <a:pt x="1025" y="1369"/>
                      <a:pt x="1025" y="1369"/>
                      <a:pt x="1025" y="1369"/>
                    </a:cubicBezTo>
                    <a:lnTo>
                      <a:pt x="1025" y="1369"/>
                    </a:lnTo>
                    <a:lnTo>
                      <a:pt x="1079" y="1373"/>
                    </a:lnTo>
                    <a:cubicBezTo>
                      <a:pt x="1072" y="1385"/>
                      <a:pt x="1072" y="1417"/>
                      <a:pt x="1058" y="1422"/>
                    </a:cubicBezTo>
                    <a:cubicBezTo>
                      <a:pt x="1061" y="1433"/>
                      <a:pt x="1074" y="1435"/>
                      <a:pt x="1089" y="1435"/>
                    </a:cubicBezTo>
                    <a:cubicBezTo>
                      <a:pt x="1099" y="1435"/>
                      <a:pt x="1110" y="1434"/>
                      <a:pt x="1120" y="1434"/>
                    </a:cubicBezTo>
                    <a:cubicBezTo>
                      <a:pt x="1139" y="1434"/>
                      <a:pt x="1155" y="1437"/>
                      <a:pt x="1160" y="1452"/>
                    </a:cubicBezTo>
                    <a:cubicBezTo>
                      <a:pt x="1167" y="1447"/>
                      <a:pt x="1174" y="1447"/>
                      <a:pt x="1181" y="1447"/>
                    </a:cubicBezTo>
                    <a:cubicBezTo>
                      <a:pt x="1199" y="1468"/>
                      <a:pt x="1199" y="1507"/>
                      <a:pt x="1244" y="1507"/>
                    </a:cubicBezTo>
                    <a:cubicBezTo>
                      <a:pt x="1249" y="1507"/>
                      <a:pt x="1255" y="1506"/>
                      <a:pt x="1262" y="1505"/>
                    </a:cubicBezTo>
                    <a:lnTo>
                      <a:pt x="1262" y="1505"/>
                    </a:lnTo>
                    <a:lnTo>
                      <a:pt x="1250" y="1563"/>
                    </a:lnTo>
                    <a:cubicBezTo>
                      <a:pt x="1251" y="1563"/>
                      <a:pt x="1252" y="1563"/>
                      <a:pt x="1253" y="1563"/>
                    </a:cubicBezTo>
                    <a:cubicBezTo>
                      <a:pt x="1280" y="1563"/>
                      <a:pt x="1267" y="1495"/>
                      <a:pt x="1313" y="1495"/>
                    </a:cubicBezTo>
                    <a:cubicBezTo>
                      <a:pt x="1315" y="1495"/>
                      <a:pt x="1317" y="1496"/>
                      <a:pt x="1320" y="1496"/>
                    </a:cubicBezTo>
                    <a:cubicBezTo>
                      <a:pt x="1359" y="1498"/>
                      <a:pt x="1304" y="1545"/>
                      <a:pt x="1306" y="1563"/>
                    </a:cubicBezTo>
                    <a:cubicBezTo>
                      <a:pt x="1325" y="1555"/>
                      <a:pt x="1353" y="1538"/>
                      <a:pt x="1374" y="1538"/>
                    </a:cubicBezTo>
                    <a:cubicBezTo>
                      <a:pt x="1388" y="1538"/>
                      <a:pt x="1398" y="1545"/>
                      <a:pt x="1401" y="1568"/>
                    </a:cubicBezTo>
                    <a:cubicBezTo>
                      <a:pt x="1398" y="1568"/>
                      <a:pt x="1396" y="1569"/>
                      <a:pt x="1394" y="1569"/>
                    </a:cubicBezTo>
                    <a:cubicBezTo>
                      <a:pt x="1384" y="1569"/>
                      <a:pt x="1380" y="1560"/>
                      <a:pt x="1371" y="1558"/>
                    </a:cubicBezTo>
                    <a:lnTo>
                      <a:pt x="1371" y="1558"/>
                    </a:lnTo>
                    <a:lnTo>
                      <a:pt x="1378" y="1598"/>
                    </a:lnTo>
                    <a:cubicBezTo>
                      <a:pt x="1322" y="1628"/>
                      <a:pt x="1310" y="1600"/>
                      <a:pt x="1308" y="1651"/>
                    </a:cubicBezTo>
                    <a:cubicBezTo>
                      <a:pt x="1326" y="1623"/>
                      <a:pt x="1342" y="1615"/>
                      <a:pt x="1357" y="1615"/>
                    </a:cubicBezTo>
                    <a:cubicBezTo>
                      <a:pt x="1376" y="1615"/>
                      <a:pt x="1394" y="1628"/>
                      <a:pt x="1413" y="1628"/>
                    </a:cubicBezTo>
                    <a:cubicBezTo>
                      <a:pt x="1428" y="1628"/>
                      <a:pt x="1444" y="1620"/>
                      <a:pt x="1461" y="1591"/>
                    </a:cubicBezTo>
                    <a:lnTo>
                      <a:pt x="1463" y="1619"/>
                    </a:lnTo>
                    <a:cubicBezTo>
                      <a:pt x="1463" y="1618"/>
                      <a:pt x="1462" y="1617"/>
                      <a:pt x="1461" y="1617"/>
                    </a:cubicBezTo>
                    <a:cubicBezTo>
                      <a:pt x="1459" y="1617"/>
                      <a:pt x="1457" y="1619"/>
                      <a:pt x="1455" y="1619"/>
                    </a:cubicBezTo>
                    <a:cubicBezTo>
                      <a:pt x="1455" y="1619"/>
                      <a:pt x="1455" y="1619"/>
                      <a:pt x="1454" y="1619"/>
                    </a:cubicBezTo>
                    <a:lnTo>
                      <a:pt x="1454" y="1619"/>
                    </a:lnTo>
                    <a:cubicBezTo>
                      <a:pt x="1455" y="1630"/>
                      <a:pt x="1458" y="1635"/>
                      <a:pt x="1462" y="1635"/>
                    </a:cubicBezTo>
                    <a:cubicBezTo>
                      <a:pt x="1477" y="1635"/>
                      <a:pt x="1507" y="1581"/>
                      <a:pt x="1530" y="1581"/>
                    </a:cubicBezTo>
                    <a:cubicBezTo>
                      <a:pt x="1533" y="1581"/>
                      <a:pt x="1537" y="1583"/>
                      <a:pt x="1540" y="1586"/>
                    </a:cubicBezTo>
                    <a:cubicBezTo>
                      <a:pt x="1549" y="1598"/>
                      <a:pt x="1552" y="1616"/>
                      <a:pt x="1538" y="1626"/>
                    </a:cubicBezTo>
                    <a:lnTo>
                      <a:pt x="1577" y="1612"/>
                    </a:lnTo>
                    <a:lnTo>
                      <a:pt x="1577" y="1612"/>
                    </a:lnTo>
                    <a:cubicBezTo>
                      <a:pt x="1582" y="1615"/>
                      <a:pt x="1578" y="1626"/>
                      <a:pt x="1573" y="1629"/>
                    </a:cubicBezTo>
                    <a:lnTo>
                      <a:pt x="1573" y="1629"/>
                    </a:lnTo>
                    <a:lnTo>
                      <a:pt x="1616" y="1637"/>
                    </a:lnTo>
                    <a:lnTo>
                      <a:pt x="1616" y="1640"/>
                    </a:lnTo>
                    <a:cubicBezTo>
                      <a:pt x="1630" y="1628"/>
                      <a:pt x="1656" y="1609"/>
                      <a:pt x="1667" y="1600"/>
                    </a:cubicBezTo>
                    <a:lnTo>
                      <a:pt x="1667" y="1600"/>
                    </a:lnTo>
                    <a:cubicBezTo>
                      <a:pt x="1677" y="1619"/>
                      <a:pt x="1658" y="1609"/>
                      <a:pt x="1656" y="1623"/>
                    </a:cubicBezTo>
                    <a:cubicBezTo>
                      <a:pt x="1670" y="1619"/>
                      <a:pt x="1681" y="1612"/>
                      <a:pt x="1693" y="1605"/>
                    </a:cubicBezTo>
                    <a:lnTo>
                      <a:pt x="1693" y="1605"/>
                    </a:lnTo>
                    <a:cubicBezTo>
                      <a:pt x="1693" y="1629"/>
                      <a:pt x="1676" y="1647"/>
                      <a:pt x="1658" y="1647"/>
                    </a:cubicBezTo>
                    <a:cubicBezTo>
                      <a:pt x="1653" y="1647"/>
                      <a:pt x="1649" y="1646"/>
                      <a:pt x="1644" y="1644"/>
                    </a:cubicBezTo>
                    <a:lnTo>
                      <a:pt x="1644" y="1644"/>
                    </a:lnTo>
                    <a:cubicBezTo>
                      <a:pt x="1643" y="1681"/>
                      <a:pt x="1646" y="1692"/>
                      <a:pt x="1652" y="1692"/>
                    </a:cubicBezTo>
                    <a:cubicBezTo>
                      <a:pt x="1660" y="1692"/>
                      <a:pt x="1672" y="1676"/>
                      <a:pt x="1686" y="1676"/>
                    </a:cubicBezTo>
                    <a:cubicBezTo>
                      <a:pt x="1690" y="1676"/>
                      <a:pt x="1694" y="1677"/>
                      <a:pt x="1698" y="1681"/>
                    </a:cubicBezTo>
                    <a:lnTo>
                      <a:pt x="1698" y="1681"/>
                    </a:lnTo>
                    <a:cubicBezTo>
                      <a:pt x="1698" y="1679"/>
                      <a:pt x="1698" y="1677"/>
                      <a:pt x="1698" y="1674"/>
                    </a:cubicBezTo>
                    <a:cubicBezTo>
                      <a:pt x="1707" y="1658"/>
                      <a:pt x="1713" y="1652"/>
                      <a:pt x="1717" y="1652"/>
                    </a:cubicBezTo>
                    <a:cubicBezTo>
                      <a:pt x="1722" y="1652"/>
                      <a:pt x="1724" y="1663"/>
                      <a:pt x="1728" y="1672"/>
                    </a:cubicBezTo>
                    <a:cubicBezTo>
                      <a:pt x="1722" y="1675"/>
                      <a:pt x="1711" y="1685"/>
                      <a:pt x="1704" y="1685"/>
                    </a:cubicBezTo>
                    <a:cubicBezTo>
                      <a:pt x="1703" y="1685"/>
                      <a:pt x="1703" y="1685"/>
                      <a:pt x="1703" y="1685"/>
                    </a:cubicBezTo>
                    <a:lnTo>
                      <a:pt x="1703" y="1685"/>
                    </a:lnTo>
                    <a:cubicBezTo>
                      <a:pt x="1706" y="1689"/>
                      <a:pt x="1709" y="1694"/>
                      <a:pt x="1712" y="1700"/>
                    </a:cubicBezTo>
                    <a:lnTo>
                      <a:pt x="1681" y="1707"/>
                    </a:lnTo>
                    <a:cubicBezTo>
                      <a:pt x="1679" y="1769"/>
                      <a:pt x="1705" y="1756"/>
                      <a:pt x="1725" y="1800"/>
                    </a:cubicBezTo>
                    <a:cubicBezTo>
                      <a:pt x="1723" y="1776"/>
                      <a:pt x="1693" y="1691"/>
                      <a:pt x="1730" y="1672"/>
                    </a:cubicBezTo>
                    <a:cubicBezTo>
                      <a:pt x="1733" y="1677"/>
                      <a:pt x="1737" y="1682"/>
                      <a:pt x="1744" y="1682"/>
                    </a:cubicBezTo>
                    <a:cubicBezTo>
                      <a:pt x="1749" y="1682"/>
                      <a:pt x="1756" y="1679"/>
                      <a:pt x="1765" y="1672"/>
                    </a:cubicBezTo>
                    <a:lnTo>
                      <a:pt x="1765" y="1672"/>
                    </a:lnTo>
                    <a:cubicBezTo>
                      <a:pt x="1756" y="1709"/>
                      <a:pt x="1774" y="1705"/>
                      <a:pt x="1795" y="1707"/>
                    </a:cubicBezTo>
                    <a:lnTo>
                      <a:pt x="1781" y="1756"/>
                    </a:lnTo>
                    <a:cubicBezTo>
                      <a:pt x="1807" y="1746"/>
                      <a:pt x="1811" y="1721"/>
                      <a:pt x="1827" y="1700"/>
                    </a:cubicBezTo>
                    <a:cubicBezTo>
                      <a:pt x="1851" y="1709"/>
                      <a:pt x="1846" y="1749"/>
                      <a:pt x="1846" y="1783"/>
                    </a:cubicBezTo>
                    <a:cubicBezTo>
                      <a:pt x="1849" y="1784"/>
                      <a:pt x="1852" y="1785"/>
                      <a:pt x="1854" y="1785"/>
                    </a:cubicBezTo>
                    <a:cubicBezTo>
                      <a:pt x="1878" y="1785"/>
                      <a:pt x="1836" y="1716"/>
                      <a:pt x="1878" y="1714"/>
                    </a:cubicBezTo>
                    <a:cubicBezTo>
                      <a:pt x="1888" y="1722"/>
                      <a:pt x="1898" y="1725"/>
                      <a:pt x="1908" y="1725"/>
                    </a:cubicBezTo>
                    <a:cubicBezTo>
                      <a:pt x="1927" y="1725"/>
                      <a:pt x="1948" y="1711"/>
                      <a:pt x="1976" y="1693"/>
                    </a:cubicBezTo>
                    <a:lnTo>
                      <a:pt x="1976" y="1693"/>
                    </a:lnTo>
                    <a:cubicBezTo>
                      <a:pt x="1997" y="1711"/>
                      <a:pt x="1969" y="1723"/>
                      <a:pt x="1976" y="1739"/>
                    </a:cubicBezTo>
                    <a:lnTo>
                      <a:pt x="1999" y="1700"/>
                    </a:lnTo>
                    <a:cubicBezTo>
                      <a:pt x="2004" y="1702"/>
                      <a:pt x="2001" y="1714"/>
                      <a:pt x="1999" y="1721"/>
                    </a:cubicBezTo>
                    <a:cubicBezTo>
                      <a:pt x="2018" y="1705"/>
                      <a:pt x="2004" y="1670"/>
                      <a:pt x="2029" y="1656"/>
                    </a:cubicBezTo>
                    <a:cubicBezTo>
                      <a:pt x="2031" y="1646"/>
                      <a:pt x="2033" y="1642"/>
                      <a:pt x="2037" y="1642"/>
                    </a:cubicBezTo>
                    <a:cubicBezTo>
                      <a:pt x="2049" y="1642"/>
                      <a:pt x="2072" y="1692"/>
                      <a:pt x="2094" y="1692"/>
                    </a:cubicBezTo>
                    <a:cubicBezTo>
                      <a:pt x="2100" y="1692"/>
                      <a:pt x="2107" y="1687"/>
                      <a:pt x="2113" y="1674"/>
                    </a:cubicBezTo>
                    <a:lnTo>
                      <a:pt x="2113" y="1674"/>
                    </a:lnTo>
                    <a:cubicBezTo>
                      <a:pt x="2122" y="1688"/>
                      <a:pt x="2110" y="1707"/>
                      <a:pt x="2113" y="1725"/>
                    </a:cubicBezTo>
                    <a:cubicBezTo>
                      <a:pt x="2143" y="1702"/>
                      <a:pt x="2166" y="1670"/>
                      <a:pt x="2180" y="1635"/>
                    </a:cubicBezTo>
                    <a:lnTo>
                      <a:pt x="2215" y="1665"/>
                    </a:lnTo>
                    <a:cubicBezTo>
                      <a:pt x="2187" y="1630"/>
                      <a:pt x="2210" y="1582"/>
                      <a:pt x="2226" y="1542"/>
                    </a:cubicBezTo>
                    <a:cubicBezTo>
                      <a:pt x="2217" y="1526"/>
                      <a:pt x="2210" y="1510"/>
                      <a:pt x="2205" y="1503"/>
                    </a:cubicBezTo>
                    <a:lnTo>
                      <a:pt x="2233" y="1473"/>
                    </a:lnTo>
                    <a:cubicBezTo>
                      <a:pt x="2238" y="1487"/>
                      <a:pt x="2240" y="1503"/>
                      <a:pt x="2235" y="1519"/>
                    </a:cubicBezTo>
                    <a:cubicBezTo>
                      <a:pt x="2238" y="1514"/>
                      <a:pt x="2240" y="1510"/>
                      <a:pt x="2240" y="1507"/>
                    </a:cubicBezTo>
                    <a:cubicBezTo>
                      <a:pt x="2254" y="1528"/>
                      <a:pt x="2256" y="1556"/>
                      <a:pt x="2249" y="1582"/>
                    </a:cubicBezTo>
                    <a:lnTo>
                      <a:pt x="2231" y="1554"/>
                    </a:lnTo>
                    <a:cubicBezTo>
                      <a:pt x="2226" y="1584"/>
                      <a:pt x="2226" y="1616"/>
                      <a:pt x="2228" y="1649"/>
                    </a:cubicBezTo>
                    <a:cubicBezTo>
                      <a:pt x="2231" y="1642"/>
                      <a:pt x="2235" y="1637"/>
                      <a:pt x="2240" y="1635"/>
                    </a:cubicBezTo>
                    <a:lnTo>
                      <a:pt x="2240" y="1635"/>
                    </a:lnTo>
                    <a:cubicBezTo>
                      <a:pt x="2238" y="1642"/>
                      <a:pt x="2238" y="1649"/>
                      <a:pt x="2240" y="1656"/>
                    </a:cubicBezTo>
                    <a:cubicBezTo>
                      <a:pt x="2240" y="1657"/>
                      <a:pt x="2241" y="1657"/>
                      <a:pt x="2241" y="1657"/>
                    </a:cubicBezTo>
                    <a:cubicBezTo>
                      <a:pt x="2243" y="1657"/>
                      <a:pt x="2245" y="1647"/>
                      <a:pt x="2249" y="1635"/>
                    </a:cubicBezTo>
                    <a:lnTo>
                      <a:pt x="2266" y="1691"/>
                    </a:lnTo>
                    <a:lnTo>
                      <a:pt x="2266" y="1667"/>
                    </a:lnTo>
                    <a:lnTo>
                      <a:pt x="2324" y="1693"/>
                    </a:lnTo>
                    <a:cubicBezTo>
                      <a:pt x="2349" y="1630"/>
                      <a:pt x="2358" y="1545"/>
                      <a:pt x="2402" y="1507"/>
                    </a:cubicBezTo>
                    <a:cubicBezTo>
                      <a:pt x="2402" y="1552"/>
                      <a:pt x="2419" y="1575"/>
                      <a:pt x="2432" y="1621"/>
                    </a:cubicBezTo>
                    <a:cubicBezTo>
                      <a:pt x="2426" y="1610"/>
                      <a:pt x="2420" y="1606"/>
                      <a:pt x="2415" y="1606"/>
                    </a:cubicBezTo>
                    <a:cubicBezTo>
                      <a:pt x="2398" y="1606"/>
                      <a:pt x="2388" y="1651"/>
                      <a:pt x="2364" y="1651"/>
                    </a:cubicBezTo>
                    <a:cubicBezTo>
                      <a:pt x="2364" y="1651"/>
                      <a:pt x="2364" y="1651"/>
                      <a:pt x="2364" y="1651"/>
                    </a:cubicBezTo>
                    <a:lnTo>
                      <a:pt x="2364" y="1651"/>
                    </a:lnTo>
                    <a:cubicBezTo>
                      <a:pt x="2379" y="1652"/>
                      <a:pt x="2381" y="1677"/>
                      <a:pt x="2379" y="1684"/>
                    </a:cubicBezTo>
                    <a:lnTo>
                      <a:pt x="2400" y="1656"/>
                    </a:lnTo>
                    <a:lnTo>
                      <a:pt x="2421" y="1626"/>
                    </a:lnTo>
                    <a:cubicBezTo>
                      <a:pt x="2430" y="1665"/>
                      <a:pt x="2439" y="1654"/>
                      <a:pt x="2458" y="1665"/>
                    </a:cubicBezTo>
                    <a:cubicBezTo>
                      <a:pt x="2423" y="1591"/>
                      <a:pt x="2481" y="1603"/>
                      <a:pt x="2493" y="1575"/>
                    </a:cubicBezTo>
                    <a:lnTo>
                      <a:pt x="2493" y="1575"/>
                    </a:lnTo>
                    <a:cubicBezTo>
                      <a:pt x="2502" y="1598"/>
                      <a:pt x="2507" y="1626"/>
                      <a:pt x="2479" y="1628"/>
                    </a:cubicBezTo>
                    <a:cubicBezTo>
                      <a:pt x="2486" y="1635"/>
                      <a:pt x="2491" y="1638"/>
                      <a:pt x="2495" y="1638"/>
                    </a:cubicBezTo>
                    <a:cubicBezTo>
                      <a:pt x="2514" y="1638"/>
                      <a:pt x="2496" y="1561"/>
                      <a:pt x="2515" y="1561"/>
                    </a:cubicBezTo>
                    <a:cubicBezTo>
                      <a:pt x="2518" y="1561"/>
                      <a:pt x="2522" y="1563"/>
                      <a:pt x="2528" y="1568"/>
                    </a:cubicBezTo>
                    <a:cubicBezTo>
                      <a:pt x="2521" y="1570"/>
                      <a:pt x="2516" y="1568"/>
                      <a:pt x="2518" y="1582"/>
                    </a:cubicBezTo>
                    <a:cubicBezTo>
                      <a:pt x="2523" y="1569"/>
                      <a:pt x="2533" y="1564"/>
                      <a:pt x="2543" y="1564"/>
                    </a:cubicBezTo>
                    <a:cubicBezTo>
                      <a:pt x="2554" y="1564"/>
                      <a:pt x="2565" y="1571"/>
                      <a:pt x="2567" y="1584"/>
                    </a:cubicBezTo>
                    <a:lnTo>
                      <a:pt x="2560" y="1586"/>
                    </a:lnTo>
                    <a:cubicBezTo>
                      <a:pt x="2604" y="1582"/>
                      <a:pt x="2681" y="1538"/>
                      <a:pt x="2655" y="1475"/>
                    </a:cubicBezTo>
                    <a:lnTo>
                      <a:pt x="2655" y="1475"/>
                    </a:lnTo>
                    <a:cubicBezTo>
                      <a:pt x="2660" y="1482"/>
                      <a:pt x="2687" y="1549"/>
                      <a:pt x="2692" y="1561"/>
                    </a:cubicBezTo>
                    <a:cubicBezTo>
                      <a:pt x="2692" y="1561"/>
                      <a:pt x="2683" y="1503"/>
                      <a:pt x="2671" y="1445"/>
                    </a:cubicBezTo>
                    <a:cubicBezTo>
                      <a:pt x="2657" y="1387"/>
                      <a:pt x="2643" y="1329"/>
                      <a:pt x="2643" y="1329"/>
                    </a:cubicBezTo>
                    <a:lnTo>
                      <a:pt x="2643" y="1329"/>
                    </a:lnTo>
                    <a:cubicBezTo>
                      <a:pt x="2667" y="1385"/>
                      <a:pt x="2762" y="1494"/>
                      <a:pt x="2748" y="1538"/>
                    </a:cubicBezTo>
                    <a:cubicBezTo>
                      <a:pt x="2751" y="1538"/>
                      <a:pt x="2755" y="1539"/>
                      <a:pt x="2758" y="1539"/>
                    </a:cubicBezTo>
                    <a:cubicBezTo>
                      <a:pt x="2768" y="1539"/>
                      <a:pt x="2778" y="1535"/>
                      <a:pt x="2785" y="1514"/>
                    </a:cubicBezTo>
                    <a:cubicBezTo>
                      <a:pt x="2773" y="1510"/>
                      <a:pt x="2727" y="1450"/>
                      <a:pt x="2732" y="1440"/>
                    </a:cubicBezTo>
                    <a:lnTo>
                      <a:pt x="2732" y="1440"/>
                    </a:lnTo>
                    <a:cubicBezTo>
                      <a:pt x="2786" y="1483"/>
                      <a:pt x="2765" y="1464"/>
                      <a:pt x="2819" y="1492"/>
                    </a:cubicBezTo>
                    <a:lnTo>
                      <a:pt x="2819" y="1492"/>
                    </a:lnTo>
                    <a:cubicBezTo>
                      <a:pt x="2801" y="1479"/>
                      <a:pt x="2765" y="1405"/>
                      <a:pt x="2780" y="1401"/>
                    </a:cubicBezTo>
                    <a:lnTo>
                      <a:pt x="2780" y="1401"/>
                    </a:lnTo>
                    <a:cubicBezTo>
                      <a:pt x="2799" y="1429"/>
                      <a:pt x="2817" y="1456"/>
                      <a:pt x="2831" y="1487"/>
                    </a:cubicBezTo>
                    <a:cubicBezTo>
                      <a:pt x="2831" y="1487"/>
                      <a:pt x="2829" y="1463"/>
                      <a:pt x="2824" y="1440"/>
                    </a:cubicBezTo>
                    <a:cubicBezTo>
                      <a:pt x="2821" y="1423"/>
                      <a:pt x="2818" y="1407"/>
                      <a:pt x="2816" y="1398"/>
                    </a:cubicBezTo>
                    <a:lnTo>
                      <a:pt x="2816" y="1398"/>
                    </a:lnTo>
                    <a:cubicBezTo>
                      <a:pt x="2824" y="1420"/>
                      <a:pt x="2859" y="1458"/>
                      <a:pt x="2880" y="1473"/>
                    </a:cubicBezTo>
                    <a:cubicBezTo>
                      <a:pt x="2866" y="1461"/>
                      <a:pt x="2908" y="1456"/>
                      <a:pt x="2915" y="1443"/>
                    </a:cubicBezTo>
                    <a:lnTo>
                      <a:pt x="2887" y="1436"/>
                    </a:lnTo>
                    <a:cubicBezTo>
                      <a:pt x="2933" y="1422"/>
                      <a:pt x="2847" y="1308"/>
                      <a:pt x="2882" y="1290"/>
                    </a:cubicBezTo>
                    <a:lnTo>
                      <a:pt x="2882" y="1290"/>
                    </a:lnTo>
                    <a:cubicBezTo>
                      <a:pt x="2891" y="1308"/>
                      <a:pt x="2942" y="1382"/>
                      <a:pt x="2970" y="1382"/>
                    </a:cubicBezTo>
                    <a:cubicBezTo>
                      <a:pt x="2971" y="1382"/>
                      <a:pt x="2972" y="1382"/>
                      <a:pt x="2973" y="1382"/>
                    </a:cubicBezTo>
                    <a:cubicBezTo>
                      <a:pt x="2952" y="1341"/>
                      <a:pt x="2861" y="1185"/>
                      <a:pt x="2861" y="1139"/>
                    </a:cubicBezTo>
                    <a:lnTo>
                      <a:pt x="2861" y="1139"/>
                    </a:lnTo>
                    <a:lnTo>
                      <a:pt x="2885" y="1153"/>
                    </a:lnTo>
                    <a:lnTo>
                      <a:pt x="2885" y="1116"/>
                    </a:lnTo>
                    <a:cubicBezTo>
                      <a:pt x="2933" y="1197"/>
                      <a:pt x="2973" y="1285"/>
                      <a:pt x="2998" y="1378"/>
                    </a:cubicBezTo>
                    <a:cubicBezTo>
                      <a:pt x="3018" y="1382"/>
                      <a:pt x="3023" y="1390"/>
                      <a:pt x="3029" y="1390"/>
                    </a:cubicBezTo>
                    <a:cubicBezTo>
                      <a:pt x="3032" y="1390"/>
                      <a:pt x="3036" y="1388"/>
                      <a:pt x="3042" y="1382"/>
                    </a:cubicBezTo>
                    <a:cubicBezTo>
                      <a:pt x="3058" y="1389"/>
                      <a:pt x="3063" y="1410"/>
                      <a:pt x="3051" y="1426"/>
                    </a:cubicBezTo>
                    <a:lnTo>
                      <a:pt x="3109" y="1398"/>
                    </a:lnTo>
                    <a:cubicBezTo>
                      <a:pt x="3070" y="1359"/>
                      <a:pt x="3107" y="1329"/>
                      <a:pt x="3072" y="1296"/>
                    </a:cubicBezTo>
                    <a:lnTo>
                      <a:pt x="3072" y="1296"/>
                    </a:lnTo>
                    <a:cubicBezTo>
                      <a:pt x="3072" y="1297"/>
                      <a:pt x="3070" y="1317"/>
                      <a:pt x="3068" y="1338"/>
                    </a:cubicBezTo>
                    <a:lnTo>
                      <a:pt x="3063" y="1380"/>
                    </a:lnTo>
                    <a:cubicBezTo>
                      <a:pt x="3024" y="1341"/>
                      <a:pt x="2987" y="1243"/>
                      <a:pt x="3021" y="1225"/>
                    </a:cubicBezTo>
                    <a:lnTo>
                      <a:pt x="3021" y="1225"/>
                    </a:lnTo>
                    <a:cubicBezTo>
                      <a:pt x="3045" y="1234"/>
                      <a:pt x="3084" y="1299"/>
                      <a:pt x="3098" y="1310"/>
                    </a:cubicBezTo>
                    <a:cubicBezTo>
                      <a:pt x="3089" y="1296"/>
                      <a:pt x="3100" y="1265"/>
                      <a:pt x="3111" y="1265"/>
                    </a:cubicBezTo>
                    <a:cubicBezTo>
                      <a:pt x="3112" y="1265"/>
                      <a:pt x="3113" y="1266"/>
                      <a:pt x="3114" y="1266"/>
                    </a:cubicBezTo>
                    <a:lnTo>
                      <a:pt x="3121" y="1299"/>
                    </a:lnTo>
                    <a:cubicBezTo>
                      <a:pt x="3150" y="1297"/>
                      <a:pt x="3109" y="1238"/>
                      <a:pt x="3140" y="1238"/>
                    </a:cubicBezTo>
                    <a:cubicBezTo>
                      <a:pt x="3144" y="1238"/>
                      <a:pt x="3149" y="1239"/>
                      <a:pt x="3156" y="1241"/>
                    </a:cubicBezTo>
                    <a:cubicBezTo>
                      <a:pt x="3156" y="1241"/>
                      <a:pt x="3157" y="1240"/>
                      <a:pt x="3158" y="1240"/>
                    </a:cubicBezTo>
                    <a:cubicBezTo>
                      <a:pt x="3169" y="1240"/>
                      <a:pt x="3200" y="1254"/>
                      <a:pt x="3209" y="1254"/>
                    </a:cubicBezTo>
                    <a:cubicBezTo>
                      <a:pt x="3213" y="1254"/>
                      <a:pt x="3213" y="1252"/>
                      <a:pt x="3207" y="1245"/>
                    </a:cubicBezTo>
                    <a:cubicBezTo>
                      <a:pt x="3121" y="1190"/>
                      <a:pt x="3042" y="1123"/>
                      <a:pt x="2970" y="1048"/>
                    </a:cubicBezTo>
                    <a:lnTo>
                      <a:pt x="2970" y="1048"/>
                    </a:lnTo>
                    <a:cubicBezTo>
                      <a:pt x="3007" y="1053"/>
                      <a:pt x="3042" y="1060"/>
                      <a:pt x="3077" y="1069"/>
                    </a:cubicBezTo>
                    <a:cubicBezTo>
                      <a:pt x="3126" y="1090"/>
                      <a:pt x="3153" y="1162"/>
                      <a:pt x="3193" y="1181"/>
                    </a:cubicBezTo>
                    <a:cubicBezTo>
                      <a:pt x="3184" y="1169"/>
                      <a:pt x="3177" y="1157"/>
                      <a:pt x="3172" y="1146"/>
                    </a:cubicBezTo>
                    <a:cubicBezTo>
                      <a:pt x="3184" y="1146"/>
                      <a:pt x="3197" y="1164"/>
                      <a:pt x="3206" y="1164"/>
                    </a:cubicBezTo>
                    <a:cubicBezTo>
                      <a:pt x="3209" y="1164"/>
                      <a:pt x="3211" y="1162"/>
                      <a:pt x="3214" y="1157"/>
                    </a:cubicBezTo>
                    <a:cubicBezTo>
                      <a:pt x="3172" y="1120"/>
                      <a:pt x="3246" y="1130"/>
                      <a:pt x="3184" y="1120"/>
                    </a:cubicBezTo>
                    <a:cubicBezTo>
                      <a:pt x="3184" y="1095"/>
                      <a:pt x="3207" y="1111"/>
                      <a:pt x="3221" y="1092"/>
                    </a:cubicBezTo>
                    <a:cubicBezTo>
                      <a:pt x="3181" y="1065"/>
                      <a:pt x="3151" y="1023"/>
                      <a:pt x="3135" y="979"/>
                    </a:cubicBezTo>
                    <a:lnTo>
                      <a:pt x="3135" y="979"/>
                    </a:lnTo>
                    <a:cubicBezTo>
                      <a:pt x="3147" y="986"/>
                      <a:pt x="3158" y="993"/>
                      <a:pt x="3172" y="997"/>
                    </a:cubicBezTo>
                    <a:cubicBezTo>
                      <a:pt x="3200" y="970"/>
                      <a:pt x="3235" y="967"/>
                      <a:pt x="3255" y="935"/>
                    </a:cubicBezTo>
                    <a:cubicBezTo>
                      <a:pt x="3269" y="939"/>
                      <a:pt x="3295" y="933"/>
                      <a:pt x="3311" y="951"/>
                    </a:cubicBezTo>
                    <a:cubicBezTo>
                      <a:pt x="3306" y="942"/>
                      <a:pt x="3293" y="930"/>
                      <a:pt x="3297" y="919"/>
                    </a:cubicBezTo>
                    <a:lnTo>
                      <a:pt x="3297" y="919"/>
                    </a:lnTo>
                    <a:cubicBezTo>
                      <a:pt x="3351" y="928"/>
                      <a:pt x="3290" y="944"/>
                      <a:pt x="3351" y="960"/>
                    </a:cubicBezTo>
                    <a:cubicBezTo>
                      <a:pt x="3320" y="942"/>
                      <a:pt x="3327" y="914"/>
                      <a:pt x="3318" y="891"/>
                    </a:cubicBezTo>
                    <a:cubicBezTo>
                      <a:pt x="3310" y="887"/>
                      <a:pt x="3303" y="885"/>
                      <a:pt x="3299" y="885"/>
                    </a:cubicBezTo>
                    <a:cubicBezTo>
                      <a:pt x="3278" y="885"/>
                      <a:pt x="3292" y="921"/>
                      <a:pt x="3297" y="939"/>
                    </a:cubicBezTo>
                    <a:cubicBezTo>
                      <a:pt x="3237" y="902"/>
                      <a:pt x="3191" y="842"/>
                      <a:pt x="3186" y="791"/>
                    </a:cubicBezTo>
                    <a:cubicBezTo>
                      <a:pt x="3187" y="782"/>
                      <a:pt x="3191" y="778"/>
                      <a:pt x="3196" y="778"/>
                    </a:cubicBezTo>
                    <a:cubicBezTo>
                      <a:pt x="3208" y="778"/>
                      <a:pt x="3226" y="797"/>
                      <a:pt x="3228" y="797"/>
                    </a:cubicBezTo>
                    <a:cubicBezTo>
                      <a:pt x="3228" y="797"/>
                      <a:pt x="3228" y="797"/>
                      <a:pt x="3228" y="796"/>
                    </a:cubicBezTo>
                    <a:cubicBezTo>
                      <a:pt x="3274" y="756"/>
                      <a:pt x="3156" y="684"/>
                      <a:pt x="3230" y="675"/>
                    </a:cubicBezTo>
                    <a:lnTo>
                      <a:pt x="3230" y="675"/>
                    </a:lnTo>
                    <a:cubicBezTo>
                      <a:pt x="3279" y="684"/>
                      <a:pt x="3302" y="726"/>
                      <a:pt x="3332" y="740"/>
                    </a:cubicBezTo>
                    <a:cubicBezTo>
                      <a:pt x="3330" y="770"/>
                      <a:pt x="3283" y="754"/>
                      <a:pt x="3274" y="770"/>
                    </a:cubicBezTo>
                    <a:lnTo>
                      <a:pt x="3302" y="766"/>
                    </a:lnTo>
                    <a:lnTo>
                      <a:pt x="3302" y="766"/>
                    </a:lnTo>
                    <a:cubicBezTo>
                      <a:pt x="3311" y="780"/>
                      <a:pt x="3309" y="800"/>
                      <a:pt x="3293" y="800"/>
                    </a:cubicBezTo>
                    <a:cubicBezTo>
                      <a:pt x="3295" y="801"/>
                      <a:pt x="3297" y="801"/>
                      <a:pt x="3299" y="801"/>
                    </a:cubicBezTo>
                    <a:cubicBezTo>
                      <a:pt x="3337" y="801"/>
                      <a:pt x="3363" y="726"/>
                      <a:pt x="3418" y="717"/>
                    </a:cubicBezTo>
                    <a:cubicBezTo>
                      <a:pt x="3413" y="703"/>
                      <a:pt x="3411" y="682"/>
                      <a:pt x="3392" y="678"/>
                    </a:cubicBezTo>
                    <a:lnTo>
                      <a:pt x="3388" y="691"/>
                    </a:lnTo>
                    <a:cubicBezTo>
                      <a:pt x="3352" y="678"/>
                      <a:pt x="3366" y="643"/>
                      <a:pt x="3343" y="643"/>
                    </a:cubicBezTo>
                    <a:cubicBezTo>
                      <a:pt x="3343" y="643"/>
                      <a:pt x="3342" y="643"/>
                      <a:pt x="3341" y="643"/>
                    </a:cubicBezTo>
                    <a:cubicBezTo>
                      <a:pt x="3334" y="615"/>
                      <a:pt x="3320" y="571"/>
                      <a:pt x="3355" y="564"/>
                    </a:cubicBezTo>
                    <a:lnTo>
                      <a:pt x="3394" y="590"/>
                    </a:lnTo>
                    <a:lnTo>
                      <a:pt x="3394" y="590"/>
                    </a:lnTo>
                    <a:cubicBezTo>
                      <a:pt x="3390" y="587"/>
                      <a:pt x="3385" y="586"/>
                      <a:pt x="3381" y="586"/>
                    </a:cubicBezTo>
                    <a:cubicBezTo>
                      <a:pt x="3372" y="586"/>
                      <a:pt x="3365" y="591"/>
                      <a:pt x="3369" y="601"/>
                    </a:cubicBezTo>
                    <a:cubicBezTo>
                      <a:pt x="3366" y="594"/>
                      <a:pt x="3372" y="593"/>
                      <a:pt x="3380" y="593"/>
                    </a:cubicBezTo>
                    <a:cubicBezTo>
                      <a:pt x="3387" y="593"/>
                      <a:pt x="3395" y="594"/>
                      <a:pt x="3403" y="594"/>
                    </a:cubicBezTo>
                    <a:cubicBezTo>
                      <a:pt x="3418" y="594"/>
                      <a:pt x="3429" y="590"/>
                      <a:pt x="3408" y="564"/>
                    </a:cubicBezTo>
                    <a:lnTo>
                      <a:pt x="3369" y="555"/>
                    </a:lnTo>
                    <a:cubicBezTo>
                      <a:pt x="3364" y="522"/>
                      <a:pt x="3344" y="469"/>
                      <a:pt x="3376" y="462"/>
                    </a:cubicBezTo>
                    <a:cubicBezTo>
                      <a:pt x="3362" y="454"/>
                      <a:pt x="3356" y="452"/>
                      <a:pt x="3354" y="452"/>
                    </a:cubicBezTo>
                    <a:cubicBezTo>
                      <a:pt x="3351" y="452"/>
                      <a:pt x="3352" y="455"/>
                      <a:pt x="3348" y="455"/>
                    </a:cubicBezTo>
                    <a:cubicBezTo>
                      <a:pt x="3345" y="455"/>
                      <a:pt x="3337" y="453"/>
                      <a:pt x="3318" y="443"/>
                    </a:cubicBezTo>
                    <a:lnTo>
                      <a:pt x="3318" y="443"/>
                    </a:lnTo>
                    <a:cubicBezTo>
                      <a:pt x="3381" y="479"/>
                      <a:pt x="3274" y="487"/>
                      <a:pt x="3337" y="517"/>
                    </a:cubicBezTo>
                    <a:lnTo>
                      <a:pt x="3337" y="517"/>
                    </a:lnTo>
                    <a:cubicBezTo>
                      <a:pt x="3319" y="509"/>
                      <a:pt x="3309" y="507"/>
                      <a:pt x="3300" y="507"/>
                    </a:cubicBezTo>
                    <a:cubicBezTo>
                      <a:pt x="3289" y="507"/>
                      <a:pt x="3282" y="512"/>
                      <a:pt x="3268" y="512"/>
                    </a:cubicBezTo>
                    <a:cubicBezTo>
                      <a:pt x="3261" y="512"/>
                      <a:pt x="3251" y="510"/>
                      <a:pt x="3237" y="506"/>
                    </a:cubicBezTo>
                    <a:lnTo>
                      <a:pt x="3237" y="506"/>
                    </a:lnTo>
                    <a:cubicBezTo>
                      <a:pt x="3249" y="515"/>
                      <a:pt x="3267" y="520"/>
                      <a:pt x="3244" y="531"/>
                    </a:cubicBezTo>
                    <a:cubicBezTo>
                      <a:pt x="3249" y="536"/>
                      <a:pt x="3251" y="538"/>
                      <a:pt x="3253" y="543"/>
                    </a:cubicBezTo>
                    <a:cubicBezTo>
                      <a:pt x="3262" y="545"/>
                      <a:pt x="3272" y="548"/>
                      <a:pt x="3281" y="552"/>
                    </a:cubicBezTo>
                    <a:cubicBezTo>
                      <a:pt x="3302" y="585"/>
                      <a:pt x="3279" y="610"/>
                      <a:pt x="3288" y="629"/>
                    </a:cubicBezTo>
                    <a:cubicBezTo>
                      <a:pt x="3286" y="629"/>
                      <a:pt x="3285" y="630"/>
                      <a:pt x="3284" y="630"/>
                    </a:cubicBezTo>
                    <a:cubicBezTo>
                      <a:pt x="3272" y="630"/>
                      <a:pt x="3274" y="612"/>
                      <a:pt x="3258" y="608"/>
                    </a:cubicBezTo>
                    <a:lnTo>
                      <a:pt x="3258" y="608"/>
                    </a:lnTo>
                    <a:lnTo>
                      <a:pt x="3269" y="638"/>
                    </a:lnTo>
                    <a:cubicBezTo>
                      <a:pt x="3253" y="626"/>
                      <a:pt x="3233" y="624"/>
                      <a:pt x="3218" y="618"/>
                    </a:cubicBezTo>
                    <a:lnTo>
                      <a:pt x="3218" y="618"/>
                    </a:lnTo>
                    <a:cubicBezTo>
                      <a:pt x="3220" y="620"/>
                      <a:pt x="3222" y="622"/>
                      <a:pt x="3223" y="624"/>
                    </a:cubicBezTo>
                    <a:cubicBezTo>
                      <a:pt x="3223" y="631"/>
                      <a:pt x="3220" y="634"/>
                      <a:pt x="3216" y="634"/>
                    </a:cubicBezTo>
                    <a:cubicBezTo>
                      <a:pt x="3214" y="634"/>
                      <a:pt x="3210" y="633"/>
                      <a:pt x="3207" y="631"/>
                    </a:cubicBezTo>
                    <a:cubicBezTo>
                      <a:pt x="3213" y="627"/>
                      <a:pt x="3217" y="621"/>
                      <a:pt x="3214" y="615"/>
                    </a:cubicBezTo>
                    <a:lnTo>
                      <a:pt x="3214" y="615"/>
                    </a:lnTo>
                    <a:cubicBezTo>
                      <a:pt x="3215" y="616"/>
                      <a:pt x="3217" y="617"/>
                      <a:pt x="3218" y="618"/>
                    </a:cubicBezTo>
                    <a:lnTo>
                      <a:pt x="3218" y="618"/>
                    </a:lnTo>
                    <a:cubicBezTo>
                      <a:pt x="3216" y="616"/>
                      <a:pt x="3214" y="614"/>
                      <a:pt x="3211" y="613"/>
                    </a:cubicBezTo>
                    <a:lnTo>
                      <a:pt x="3211" y="613"/>
                    </a:lnTo>
                    <a:cubicBezTo>
                      <a:pt x="3212" y="614"/>
                      <a:pt x="3213" y="614"/>
                      <a:pt x="3214" y="615"/>
                    </a:cubicBezTo>
                    <a:lnTo>
                      <a:pt x="3214" y="615"/>
                    </a:lnTo>
                    <a:cubicBezTo>
                      <a:pt x="3206" y="611"/>
                      <a:pt x="3201" y="604"/>
                      <a:pt x="3202" y="592"/>
                    </a:cubicBezTo>
                    <a:lnTo>
                      <a:pt x="3202" y="592"/>
                    </a:lnTo>
                    <a:lnTo>
                      <a:pt x="3181" y="610"/>
                    </a:lnTo>
                    <a:cubicBezTo>
                      <a:pt x="3156" y="610"/>
                      <a:pt x="3133" y="624"/>
                      <a:pt x="3137" y="645"/>
                    </a:cubicBezTo>
                    <a:cubicBezTo>
                      <a:pt x="3126" y="649"/>
                      <a:pt x="3141" y="676"/>
                      <a:pt x="3140" y="676"/>
                    </a:cubicBezTo>
                    <a:cubicBezTo>
                      <a:pt x="3140" y="676"/>
                      <a:pt x="3139" y="674"/>
                      <a:pt x="3135" y="668"/>
                    </a:cubicBezTo>
                    <a:lnTo>
                      <a:pt x="3128" y="715"/>
                    </a:lnTo>
                    <a:lnTo>
                      <a:pt x="3123" y="708"/>
                    </a:lnTo>
                    <a:cubicBezTo>
                      <a:pt x="3107" y="722"/>
                      <a:pt x="3109" y="747"/>
                      <a:pt x="3102" y="770"/>
                    </a:cubicBezTo>
                    <a:cubicBezTo>
                      <a:pt x="3098" y="792"/>
                      <a:pt x="3078" y="809"/>
                      <a:pt x="3056" y="809"/>
                    </a:cubicBezTo>
                    <a:cubicBezTo>
                      <a:pt x="3052" y="809"/>
                      <a:pt x="3048" y="808"/>
                      <a:pt x="3045" y="807"/>
                    </a:cubicBezTo>
                    <a:lnTo>
                      <a:pt x="3045" y="807"/>
                    </a:lnTo>
                    <a:cubicBezTo>
                      <a:pt x="3047" y="821"/>
                      <a:pt x="3049" y="837"/>
                      <a:pt x="3028" y="847"/>
                    </a:cubicBezTo>
                    <a:lnTo>
                      <a:pt x="3000" y="833"/>
                    </a:lnTo>
                    <a:cubicBezTo>
                      <a:pt x="3000" y="849"/>
                      <a:pt x="2947" y="847"/>
                      <a:pt x="2970" y="870"/>
                    </a:cubicBezTo>
                    <a:cubicBezTo>
                      <a:pt x="2955" y="862"/>
                      <a:pt x="2943" y="859"/>
                      <a:pt x="2934" y="859"/>
                    </a:cubicBezTo>
                    <a:cubicBezTo>
                      <a:pt x="2898" y="859"/>
                      <a:pt x="2907" y="911"/>
                      <a:pt x="2885" y="919"/>
                    </a:cubicBezTo>
                    <a:lnTo>
                      <a:pt x="2915" y="946"/>
                    </a:lnTo>
                    <a:cubicBezTo>
                      <a:pt x="2901" y="958"/>
                      <a:pt x="2898" y="977"/>
                      <a:pt x="2896" y="1004"/>
                    </a:cubicBezTo>
                    <a:lnTo>
                      <a:pt x="2924" y="1028"/>
                    </a:lnTo>
                    <a:cubicBezTo>
                      <a:pt x="2933" y="1062"/>
                      <a:pt x="2868" y="1044"/>
                      <a:pt x="2850" y="1067"/>
                    </a:cubicBezTo>
                    <a:cubicBezTo>
                      <a:pt x="2843" y="1058"/>
                      <a:pt x="2847" y="1055"/>
                      <a:pt x="2853" y="1055"/>
                    </a:cubicBezTo>
                    <a:cubicBezTo>
                      <a:pt x="2855" y="1055"/>
                      <a:pt x="2857" y="1055"/>
                      <a:pt x="2859" y="1055"/>
                    </a:cubicBezTo>
                    <a:cubicBezTo>
                      <a:pt x="2848" y="1051"/>
                      <a:pt x="2840" y="1049"/>
                      <a:pt x="2834" y="1049"/>
                    </a:cubicBezTo>
                    <a:cubicBezTo>
                      <a:pt x="2795" y="1049"/>
                      <a:pt x="2826" y="1126"/>
                      <a:pt x="2789" y="1126"/>
                    </a:cubicBezTo>
                    <a:cubicBezTo>
                      <a:pt x="2785" y="1126"/>
                      <a:pt x="2780" y="1125"/>
                      <a:pt x="2773" y="1123"/>
                    </a:cubicBezTo>
                    <a:lnTo>
                      <a:pt x="2773" y="1123"/>
                    </a:lnTo>
                    <a:cubicBezTo>
                      <a:pt x="2775" y="1133"/>
                      <a:pt x="2772" y="1137"/>
                      <a:pt x="2768" y="1137"/>
                    </a:cubicBezTo>
                    <a:cubicBezTo>
                      <a:pt x="2766" y="1137"/>
                      <a:pt x="2763" y="1136"/>
                      <a:pt x="2759" y="1134"/>
                    </a:cubicBezTo>
                    <a:cubicBezTo>
                      <a:pt x="2759" y="1134"/>
                      <a:pt x="2759" y="1132"/>
                      <a:pt x="2759" y="1132"/>
                    </a:cubicBezTo>
                    <a:cubicBezTo>
                      <a:pt x="2757" y="1132"/>
                      <a:pt x="2757" y="1132"/>
                      <a:pt x="2755" y="1134"/>
                    </a:cubicBezTo>
                    <a:cubicBezTo>
                      <a:pt x="2748" y="1141"/>
                      <a:pt x="2743" y="1150"/>
                      <a:pt x="2743" y="1160"/>
                    </a:cubicBezTo>
                    <a:lnTo>
                      <a:pt x="2715" y="1132"/>
                    </a:lnTo>
                    <a:lnTo>
                      <a:pt x="2715" y="1134"/>
                    </a:lnTo>
                    <a:cubicBezTo>
                      <a:pt x="2713" y="1133"/>
                      <a:pt x="2712" y="1133"/>
                      <a:pt x="2711" y="1133"/>
                    </a:cubicBezTo>
                    <a:cubicBezTo>
                      <a:pt x="2704" y="1133"/>
                      <a:pt x="2723" y="1155"/>
                      <a:pt x="2743" y="1174"/>
                    </a:cubicBezTo>
                    <a:cubicBezTo>
                      <a:pt x="2743" y="1183"/>
                      <a:pt x="2745" y="1190"/>
                      <a:pt x="2748" y="1199"/>
                    </a:cubicBezTo>
                    <a:cubicBezTo>
                      <a:pt x="2737" y="1187"/>
                      <a:pt x="2731" y="1184"/>
                      <a:pt x="2727" y="1184"/>
                    </a:cubicBezTo>
                    <a:cubicBezTo>
                      <a:pt x="2720" y="1184"/>
                      <a:pt x="2722" y="1198"/>
                      <a:pt x="2714" y="1198"/>
                    </a:cubicBezTo>
                    <a:cubicBezTo>
                      <a:pt x="2710" y="1198"/>
                      <a:pt x="2703" y="1193"/>
                      <a:pt x="2690" y="1181"/>
                    </a:cubicBezTo>
                    <a:lnTo>
                      <a:pt x="2690" y="1181"/>
                    </a:lnTo>
                    <a:cubicBezTo>
                      <a:pt x="2703" y="1206"/>
                      <a:pt x="2666" y="1224"/>
                      <a:pt x="2688" y="1273"/>
                    </a:cubicBezTo>
                    <a:lnTo>
                      <a:pt x="2688" y="1273"/>
                    </a:lnTo>
                    <a:cubicBezTo>
                      <a:pt x="2686" y="1273"/>
                      <a:pt x="2684" y="1273"/>
                      <a:pt x="2682" y="1273"/>
                    </a:cubicBezTo>
                    <a:cubicBezTo>
                      <a:pt x="2671" y="1273"/>
                      <a:pt x="2660" y="1275"/>
                      <a:pt x="2662" y="1292"/>
                    </a:cubicBezTo>
                    <a:lnTo>
                      <a:pt x="2634" y="1252"/>
                    </a:lnTo>
                    <a:lnTo>
                      <a:pt x="2646" y="1322"/>
                    </a:lnTo>
                    <a:cubicBezTo>
                      <a:pt x="2620" y="1308"/>
                      <a:pt x="2602" y="1280"/>
                      <a:pt x="2597" y="1250"/>
                    </a:cubicBezTo>
                    <a:cubicBezTo>
                      <a:pt x="2597" y="1315"/>
                      <a:pt x="2585" y="1283"/>
                      <a:pt x="2585" y="1345"/>
                    </a:cubicBezTo>
                    <a:lnTo>
                      <a:pt x="2572" y="1315"/>
                    </a:lnTo>
                    <a:cubicBezTo>
                      <a:pt x="2564" y="1321"/>
                      <a:pt x="2566" y="1351"/>
                      <a:pt x="2557" y="1351"/>
                    </a:cubicBezTo>
                    <a:cubicBezTo>
                      <a:pt x="2555" y="1351"/>
                      <a:pt x="2552" y="1349"/>
                      <a:pt x="2548" y="1345"/>
                    </a:cubicBezTo>
                    <a:cubicBezTo>
                      <a:pt x="2538" y="1335"/>
                      <a:pt x="2526" y="1332"/>
                      <a:pt x="2514" y="1332"/>
                    </a:cubicBezTo>
                    <a:cubicBezTo>
                      <a:pt x="2481" y="1332"/>
                      <a:pt x="2443" y="1355"/>
                      <a:pt x="2401" y="1355"/>
                    </a:cubicBezTo>
                    <a:cubicBezTo>
                      <a:pt x="2387" y="1355"/>
                      <a:pt x="2373" y="1352"/>
                      <a:pt x="2358" y="1345"/>
                    </a:cubicBezTo>
                    <a:lnTo>
                      <a:pt x="2358" y="1345"/>
                    </a:lnTo>
                    <a:cubicBezTo>
                      <a:pt x="2369" y="1370"/>
                      <a:pt x="2370" y="1378"/>
                      <a:pt x="2367" y="1378"/>
                    </a:cubicBezTo>
                    <a:cubicBezTo>
                      <a:pt x="2362" y="1378"/>
                      <a:pt x="2347" y="1359"/>
                      <a:pt x="2339" y="1359"/>
                    </a:cubicBezTo>
                    <a:cubicBezTo>
                      <a:pt x="2335" y="1359"/>
                      <a:pt x="2333" y="1365"/>
                      <a:pt x="2337" y="1382"/>
                    </a:cubicBezTo>
                    <a:cubicBezTo>
                      <a:pt x="2328" y="1361"/>
                      <a:pt x="2317" y="1352"/>
                      <a:pt x="2321" y="1331"/>
                    </a:cubicBezTo>
                    <a:lnTo>
                      <a:pt x="2321" y="1331"/>
                    </a:lnTo>
                    <a:cubicBezTo>
                      <a:pt x="2316" y="1338"/>
                      <a:pt x="2310" y="1340"/>
                      <a:pt x="2304" y="1340"/>
                    </a:cubicBezTo>
                    <a:cubicBezTo>
                      <a:pt x="2296" y="1340"/>
                      <a:pt x="2289" y="1336"/>
                      <a:pt x="2282" y="1336"/>
                    </a:cubicBezTo>
                    <a:cubicBezTo>
                      <a:pt x="2274" y="1336"/>
                      <a:pt x="2267" y="1342"/>
                      <a:pt x="2263" y="1368"/>
                    </a:cubicBezTo>
                    <a:cubicBezTo>
                      <a:pt x="2256" y="1347"/>
                      <a:pt x="2263" y="1336"/>
                      <a:pt x="2256" y="1324"/>
                    </a:cubicBezTo>
                    <a:cubicBezTo>
                      <a:pt x="2256" y="1328"/>
                      <a:pt x="2254" y="1337"/>
                      <a:pt x="2251" y="1337"/>
                    </a:cubicBezTo>
                    <a:cubicBezTo>
                      <a:pt x="2250" y="1337"/>
                      <a:pt x="2248" y="1335"/>
                      <a:pt x="2247" y="1331"/>
                    </a:cubicBezTo>
                    <a:cubicBezTo>
                      <a:pt x="2240" y="1320"/>
                      <a:pt x="2247" y="1313"/>
                      <a:pt x="2249" y="1303"/>
                    </a:cubicBezTo>
                    <a:lnTo>
                      <a:pt x="2249" y="1303"/>
                    </a:lnTo>
                    <a:cubicBezTo>
                      <a:pt x="2224" y="1310"/>
                      <a:pt x="2231" y="1378"/>
                      <a:pt x="2240" y="1440"/>
                    </a:cubicBezTo>
                    <a:cubicBezTo>
                      <a:pt x="2232" y="1430"/>
                      <a:pt x="2225" y="1425"/>
                      <a:pt x="2220" y="1425"/>
                    </a:cubicBezTo>
                    <a:cubicBezTo>
                      <a:pt x="2212" y="1425"/>
                      <a:pt x="2208" y="1436"/>
                      <a:pt x="2205" y="1461"/>
                    </a:cubicBezTo>
                    <a:cubicBezTo>
                      <a:pt x="2196" y="1443"/>
                      <a:pt x="2184" y="1422"/>
                      <a:pt x="2203" y="1412"/>
                    </a:cubicBezTo>
                    <a:cubicBezTo>
                      <a:pt x="2197" y="1412"/>
                      <a:pt x="2180" y="1406"/>
                      <a:pt x="2165" y="1406"/>
                    </a:cubicBezTo>
                    <a:cubicBezTo>
                      <a:pt x="2150" y="1406"/>
                      <a:pt x="2137" y="1412"/>
                      <a:pt x="2138" y="1438"/>
                    </a:cubicBezTo>
                    <a:cubicBezTo>
                      <a:pt x="2136" y="1433"/>
                      <a:pt x="2134" y="1431"/>
                      <a:pt x="2131" y="1431"/>
                    </a:cubicBezTo>
                    <a:cubicBezTo>
                      <a:pt x="2126" y="1431"/>
                      <a:pt x="2121" y="1437"/>
                      <a:pt x="2120" y="1440"/>
                    </a:cubicBezTo>
                    <a:cubicBezTo>
                      <a:pt x="2100" y="1440"/>
                      <a:pt x="2094" y="1436"/>
                      <a:pt x="2082" y="1436"/>
                    </a:cubicBezTo>
                    <a:cubicBezTo>
                      <a:pt x="2078" y="1436"/>
                      <a:pt x="2073" y="1437"/>
                      <a:pt x="2066" y="1438"/>
                    </a:cubicBezTo>
                    <a:lnTo>
                      <a:pt x="2073" y="1447"/>
                    </a:lnTo>
                    <a:cubicBezTo>
                      <a:pt x="2069" y="1472"/>
                      <a:pt x="2065" y="1480"/>
                      <a:pt x="2061" y="1480"/>
                    </a:cubicBezTo>
                    <a:cubicBezTo>
                      <a:pt x="2054" y="1480"/>
                      <a:pt x="2047" y="1467"/>
                      <a:pt x="2038" y="1467"/>
                    </a:cubicBezTo>
                    <a:cubicBezTo>
                      <a:pt x="2036" y="1467"/>
                      <a:pt x="2035" y="1468"/>
                      <a:pt x="2034" y="1468"/>
                    </a:cubicBezTo>
                    <a:lnTo>
                      <a:pt x="2034" y="1461"/>
                    </a:lnTo>
                    <a:cubicBezTo>
                      <a:pt x="2021" y="1447"/>
                      <a:pt x="2014" y="1444"/>
                      <a:pt x="2010" y="1444"/>
                    </a:cubicBezTo>
                    <a:cubicBezTo>
                      <a:pt x="2004" y="1444"/>
                      <a:pt x="2001" y="1450"/>
                      <a:pt x="1996" y="1450"/>
                    </a:cubicBezTo>
                    <a:cubicBezTo>
                      <a:pt x="1992" y="1450"/>
                      <a:pt x="1986" y="1445"/>
                      <a:pt x="1973" y="1426"/>
                    </a:cubicBezTo>
                    <a:lnTo>
                      <a:pt x="1971" y="1466"/>
                    </a:lnTo>
                    <a:cubicBezTo>
                      <a:pt x="1967" y="1485"/>
                      <a:pt x="1963" y="1492"/>
                      <a:pt x="1959" y="1492"/>
                    </a:cubicBezTo>
                    <a:cubicBezTo>
                      <a:pt x="1947" y="1492"/>
                      <a:pt x="1933" y="1435"/>
                      <a:pt x="1914" y="1435"/>
                    </a:cubicBezTo>
                    <a:cubicBezTo>
                      <a:pt x="1912" y="1435"/>
                      <a:pt x="1909" y="1436"/>
                      <a:pt x="1906" y="1438"/>
                    </a:cubicBezTo>
                    <a:lnTo>
                      <a:pt x="1911" y="1461"/>
                    </a:lnTo>
                    <a:cubicBezTo>
                      <a:pt x="1909" y="1463"/>
                      <a:pt x="1908" y="1464"/>
                      <a:pt x="1906" y="1464"/>
                    </a:cubicBezTo>
                    <a:cubicBezTo>
                      <a:pt x="1891" y="1464"/>
                      <a:pt x="1894" y="1344"/>
                      <a:pt x="1885" y="1334"/>
                    </a:cubicBezTo>
                    <a:cubicBezTo>
                      <a:pt x="1885" y="1324"/>
                      <a:pt x="1892" y="1322"/>
                      <a:pt x="1897" y="1317"/>
                    </a:cubicBezTo>
                    <a:cubicBezTo>
                      <a:pt x="1892" y="1306"/>
                      <a:pt x="1889" y="1302"/>
                      <a:pt x="1886" y="1302"/>
                    </a:cubicBezTo>
                    <a:cubicBezTo>
                      <a:pt x="1875" y="1302"/>
                      <a:pt x="1875" y="1367"/>
                      <a:pt x="1853" y="1371"/>
                    </a:cubicBezTo>
                    <a:cubicBezTo>
                      <a:pt x="1853" y="1345"/>
                      <a:pt x="1874" y="1306"/>
                      <a:pt x="1860" y="1299"/>
                    </a:cubicBezTo>
                    <a:cubicBezTo>
                      <a:pt x="1860" y="1296"/>
                      <a:pt x="1859" y="1295"/>
                      <a:pt x="1857" y="1295"/>
                    </a:cubicBezTo>
                    <a:cubicBezTo>
                      <a:pt x="1847" y="1295"/>
                      <a:pt x="1812" y="1331"/>
                      <a:pt x="1791" y="1331"/>
                    </a:cubicBezTo>
                    <a:cubicBezTo>
                      <a:pt x="1784" y="1331"/>
                      <a:pt x="1778" y="1326"/>
                      <a:pt x="1776" y="1313"/>
                    </a:cubicBezTo>
                    <a:cubicBezTo>
                      <a:pt x="1774" y="1334"/>
                      <a:pt x="1772" y="1354"/>
                      <a:pt x="1756" y="1366"/>
                    </a:cubicBezTo>
                    <a:cubicBezTo>
                      <a:pt x="1746" y="1366"/>
                      <a:pt x="1742" y="1345"/>
                      <a:pt x="1737" y="1331"/>
                    </a:cubicBezTo>
                    <a:cubicBezTo>
                      <a:pt x="1735" y="1323"/>
                      <a:pt x="1730" y="1316"/>
                      <a:pt x="1723" y="1316"/>
                    </a:cubicBezTo>
                    <a:cubicBezTo>
                      <a:pt x="1717" y="1316"/>
                      <a:pt x="1710" y="1321"/>
                      <a:pt x="1700" y="1334"/>
                    </a:cubicBezTo>
                    <a:cubicBezTo>
                      <a:pt x="1700" y="1327"/>
                      <a:pt x="1700" y="1322"/>
                      <a:pt x="1702" y="1317"/>
                    </a:cubicBezTo>
                    <a:lnTo>
                      <a:pt x="1702" y="1317"/>
                    </a:lnTo>
                    <a:cubicBezTo>
                      <a:pt x="1681" y="1327"/>
                      <a:pt x="1644" y="1324"/>
                      <a:pt x="1621" y="1352"/>
                    </a:cubicBezTo>
                    <a:cubicBezTo>
                      <a:pt x="1638" y="1308"/>
                      <a:pt x="1627" y="1297"/>
                      <a:pt x="1609" y="1297"/>
                    </a:cubicBezTo>
                    <a:cubicBezTo>
                      <a:pt x="1594" y="1297"/>
                      <a:pt x="1574" y="1305"/>
                      <a:pt x="1562" y="1305"/>
                    </a:cubicBezTo>
                    <a:cubicBezTo>
                      <a:pt x="1548" y="1305"/>
                      <a:pt x="1543" y="1296"/>
                      <a:pt x="1563" y="1259"/>
                    </a:cubicBezTo>
                    <a:lnTo>
                      <a:pt x="1519" y="1245"/>
                    </a:lnTo>
                    <a:lnTo>
                      <a:pt x="1526" y="1234"/>
                    </a:lnTo>
                    <a:cubicBezTo>
                      <a:pt x="1520" y="1228"/>
                      <a:pt x="1513" y="1225"/>
                      <a:pt x="1507" y="1225"/>
                    </a:cubicBezTo>
                    <a:cubicBezTo>
                      <a:pt x="1491" y="1225"/>
                      <a:pt x="1474" y="1239"/>
                      <a:pt x="1457" y="1252"/>
                    </a:cubicBezTo>
                    <a:cubicBezTo>
                      <a:pt x="1457" y="1241"/>
                      <a:pt x="1466" y="1234"/>
                      <a:pt x="1470" y="1229"/>
                    </a:cubicBezTo>
                    <a:cubicBezTo>
                      <a:pt x="1460" y="1208"/>
                      <a:pt x="1454" y="1198"/>
                      <a:pt x="1439" y="1198"/>
                    </a:cubicBezTo>
                    <a:cubicBezTo>
                      <a:pt x="1426" y="1198"/>
                      <a:pt x="1407" y="1205"/>
                      <a:pt x="1375" y="1218"/>
                    </a:cubicBezTo>
                    <a:lnTo>
                      <a:pt x="1399" y="1183"/>
                    </a:lnTo>
                    <a:lnTo>
                      <a:pt x="1399" y="1183"/>
                    </a:lnTo>
                    <a:cubicBezTo>
                      <a:pt x="1397" y="1184"/>
                      <a:pt x="1396" y="1184"/>
                      <a:pt x="1395" y="1184"/>
                    </a:cubicBezTo>
                    <a:cubicBezTo>
                      <a:pt x="1376" y="1184"/>
                      <a:pt x="1385" y="1108"/>
                      <a:pt x="1333" y="1108"/>
                    </a:cubicBezTo>
                    <a:cubicBezTo>
                      <a:pt x="1330" y="1108"/>
                      <a:pt x="1327" y="1108"/>
                      <a:pt x="1324" y="1109"/>
                    </a:cubicBezTo>
                    <a:cubicBezTo>
                      <a:pt x="1329" y="1104"/>
                      <a:pt x="1336" y="1099"/>
                      <a:pt x="1341" y="1097"/>
                    </a:cubicBezTo>
                    <a:lnTo>
                      <a:pt x="1341" y="1097"/>
                    </a:lnTo>
                    <a:cubicBezTo>
                      <a:pt x="1340" y="1097"/>
                      <a:pt x="1340" y="1097"/>
                      <a:pt x="1339" y="1097"/>
                    </a:cubicBezTo>
                    <a:cubicBezTo>
                      <a:pt x="1286" y="1097"/>
                      <a:pt x="1315" y="1009"/>
                      <a:pt x="1276" y="1009"/>
                    </a:cubicBezTo>
                    <a:cubicBezTo>
                      <a:pt x="1265" y="1009"/>
                      <a:pt x="1247" y="1017"/>
                      <a:pt x="1220" y="1037"/>
                    </a:cubicBezTo>
                    <a:lnTo>
                      <a:pt x="1171" y="1039"/>
                    </a:lnTo>
                    <a:cubicBezTo>
                      <a:pt x="1190" y="1076"/>
                      <a:pt x="1118" y="1076"/>
                      <a:pt x="1111" y="1104"/>
                    </a:cubicBezTo>
                    <a:cubicBezTo>
                      <a:pt x="1094" y="1098"/>
                      <a:pt x="1112" y="1054"/>
                      <a:pt x="1130" y="1054"/>
                    </a:cubicBezTo>
                    <a:cubicBezTo>
                      <a:pt x="1133" y="1054"/>
                      <a:pt x="1135" y="1054"/>
                      <a:pt x="1137" y="1055"/>
                    </a:cubicBezTo>
                    <a:lnTo>
                      <a:pt x="1132" y="1062"/>
                    </a:lnTo>
                    <a:cubicBezTo>
                      <a:pt x="1197" y="1018"/>
                      <a:pt x="1118" y="1007"/>
                      <a:pt x="1162" y="974"/>
                    </a:cubicBezTo>
                    <a:cubicBezTo>
                      <a:pt x="1104" y="916"/>
                      <a:pt x="1095" y="831"/>
                      <a:pt x="1062" y="773"/>
                    </a:cubicBezTo>
                    <a:lnTo>
                      <a:pt x="1014" y="810"/>
                    </a:lnTo>
                    <a:lnTo>
                      <a:pt x="1002" y="782"/>
                    </a:lnTo>
                    <a:cubicBezTo>
                      <a:pt x="1007" y="774"/>
                      <a:pt x="1022" y="762"/>
                      <a:pt x="1034" y="762"/>
                    </a:cubicBezTo>
                    <a:cubicBezTo>
                      <a:pt x="1039" y="762"/>
                      <a:pt x="1043" y="765"/>
                      <a:pt x="1046" y="770"/>
                    </a:cubicBezTo>
                    <a:cubicBezTo>
                      <a:pt x="1059" y="758"/>
                      <a:pt x="1048" y="753"/>
                      <a:pt x="1032" y="753"/>
                    </a:cubicBezTo>
                    <a:cubicBezTo>
                      <a:pt x="1017" y="753"/>
                      <a:pt x="996" y="758"/>
                      <a:pt x="991" y="761"/>
                    </a:cubicBezTo>
                    <a:cubicBezTo>
                      <a:pt x="991" y="734"/>
                      <a:pt x="1012" y="730"/>
                      <a:pt x="1030" y="730"/>
                    </a:cubicBezTo>
                    <a:cubicBezTo>
                      <a:pt x="1038" y="730"/>
                      <a:pt x="1046" y="731"/>
                      <a:pt x="1051" y="731"/>
                    </a:cubicBezTo>
                    <a:cubicBezTo>
                      <a:pt x="1055" y="731"/>
                      <a:pt x="1056" y="730"/>
                      <a:pt x="1055" y="729"/>
                    </a:cubicBezTo>
                    <a:lnTo>
                      <a:pt x="1042" y="715"/>
                    </a:lnTo>
                    <a:lnTo>
                      <a:pt x="1037" y="722"/>
                    </a:lnTo>
                    <a:cubicBezTo>
                      <a:pt x="1022" y="722"/>
                      <a:pt x="1008" y="726"/>
                      <a:pt x="997" y="726"/>
                    </a:cubicBezTo>
                    <a:cubicBezTo>
                      <a:pt x="987" y="726"/>
                      <a:pt x="980" y="723"/>
                      <a:pt x="974" y="712"/>
                    </a:cubicBezTo>
                    <a:cubicBezTo>
                      <a:pt x="974" y="694"/>
                      <a:pt x="1000" y="687"/>
                      <a:pt x="1000" y="680"/>
                    </a:cubicBezTo>
                    <a:cubicBezTo>
                      <a:pt x="1002" y="678"/>
                      <a:pt x="1004" y="675"/>
                      <a:pt x="995" y="671"/>
                    </a:cubicBezTo>
                    <a:lnTo>
                      <a:pt x="977" y="636"/>
                    </a:lnTo>
                    <a:lnTo>
                      <a:pt x="944" y="675"/>
                    </a:lnTo>
                    <a:cubicBezTo>
                      <a:pt x="928" y="675"/>
                      <a:pt x="925" y="665"/>
                      <a:pt x="918" y="665"/>
                    </a:cubicBezTo>
                    <a:cubicBezTo>
                      <a:pt x="913" y="665"/>
                      <a:pt x="906" y="670"/>
                      <a:pt x="891" y="687"/>
                    </a:cubicBezTo>
                    <a:cubicBezTo>
                      <a:pt x="947" y="622"/>
                      <a:pt x="831" y="559"/>
                      <a:pt x="840" y="534"/>
                    </a:cubicBezTo>
                    <a:lnTo>
                      <a:pt x="840" y="534"/>
                    </a:lnTo>
                    <a:cubicBezTo>
                      <a:pt x="836" y="534"/>
                      <a:pt x="832" y="535"/>
                      <a:pt x="828" y="535"/>
                    </a:cubicBezTo>
                    <a:cubicBezTo>
                      <a:pt x="802" y="535"/>
                      <a:pt x="778" y="521"/>
                      <a:pt x="766" y="497"/>
                    </a:cubicBezTo>
                    <a:cubicBezTo>
                      <a:pt x="764" y="506"/>
                      <a:pt x="739" y="531"/>
                      <a:pt x="723" y="531"/>
                    </a:cubicBezTo>
                    <a:cubicBezTo>
                      <a:pt x="719" y="531"/>
                      <a:pt x="715" y="529"/>
                      <a:pt x="712" y="525"/>
                    </a:cubicBezTo>
                    <a:cubicBezTo>
                      <a:pt x="801" y="461"/>
                      <a:pt x="721" y="462"/>
                      <a:pt x="758" y="399"/>
                    </a:cubicBezTo>
                    <a:lnTo>
                      <a:pt x="758" y="399"/>
                    </a:lnTo>
                    <a:cubicBezTo>
                      <a:pt x="753" y="406"/>
                      <a:pt x="748" y="409"/>
                      <a:pt x="742" y="409"/>
                    </a:cubicBezTo>
                    <a:cubicBezTo>
                      <a:pt x="728" y="409"/>
                      <a:pt x="713" y="395"/>
                      <a:pt x="698" y="395"/>
                    </a:cubicBezTo>
                    <a:cubicBezTo>
                      <a:pt x="687" y="395"/>
                      <a:pt x="676" y="402"/>
                      <a:pt x="666" y="425"/>
                    </a:cubicBezTo>
                    <a:cubicBezTo>
                      <a:pt x="657" y="404"/>
                      <a:pt x="696" y="395"/>
                      <a:pt x="701" y="367"/>
                    </a:cubicBezTo>
                    <a:cubicBezTo>
                      <a:pt x="634" y="362"/>
                      <a:pt x="636" y="274"/>
                      <a:pt x="573" y="246"/>
                    </a:cubicBezTo>
                    <a:cubicBezTo>
                      <a:pt x="564" y="256"/>
                      <a:pt x="559" y="279"/>
                      <a:pt x="534" y="288"/>
                    </a:cubicBezTo>
                    <a:lnTo>
                      <a:pt x="552" y="214"/>
                    </a:lnTo>
                    <a:cubicBezTo>
                      <a:pt x="552" y="214"/>
                      <a:pt x="552" y="214"/>
                      <a:pt x="552" y="214"/>
                    </a:cubicBezTo>
                    <a:cubicBezTo>
                      <a:pt x="541" y="214"/>
                      <a:pt x="517" y="241"/>
                      <a:pt x="507" y="241"/>
                    </a:cubicBezTo>
                    <a:cubicBezTo>
                      <a:pt x="502" y="241"/>
                      <a:pt x="500" y="235"/>
                      <a:pt x="504" y="219"/>
                    </a:cubicBezTo>
                    <a:lnTo>
                      <a:pt x="504" y="219"/>
                    </a:lnTo>
                    <a:cubicBezTo>
                      <a:pt x="499" y="229"/>
                      <a:pt x="493" y="247"/>
                      <a:pt x="484" y="247"/>
                    </a:cubicBezTo>
                    <a:cubicBezTo>
                      <a:pt x="484" y="247"/>
                      <a:pt x="483" y="246"/>
                      <a:pt x="483" y="246"/>
                    </a:cubicBezTo>
                    <a:cubicBezTo>
                      <a:pt x="453" y="184"/>
                      <a:pt x="392" y="163"/>
                      <a:pt x="334" y="137"/>
                    </a:cubicBezTo>
                    <a:cubicBezTo>
                      <a:pt x="283" y="121"/>
                      <a:pt x="239" y="84"/>
                      <a:pt x="212" y="38"/>
                    </a:cubicBezTo>
                    <a:lnTo>
                      <a:pt x="161" y="91"/>
                    </a:lnTo>
                    <a:lnTo>
                      <a:pt x="198" y="45"/>
                    </a:lnTo>
                    <a:cubicBezTo>
                      <a:pt x="193" y="45"/>
                      <a:pt x="181" y="45"/>
                      <a:pt x="198" y="21"/>
                    </a:cubicBezTo>
                    <a:lnTo>
                      <a:pt x="207" y="24"/>
                    </a:lnTo>
                    <a:cubicBezTo>
                      <a:pt x="202" y="17"/>
                      <a:pt x="200" y="10"/>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89" name="Google Shape;14589;p57"/>
              <p:cNvSpPr/>
              <p:nvPr/>
            </p:nvSpPr>
            <p:spPr>
              <a:xfrm>
                <a:off x="661125" y="1783150"/>
                <a:ext cx="475" cy="575"/>
              </a:xfrm>
              <a:custGeom>
                <a:avLst/>
                <a:gdLst/>
                <a:ahLst/>
                <a:cxnLst/>
                <a:rect l="l" t="t" r="r" b="b"/>
                <a:pathLst>
                  <a:path w="19" h="23" extrusionOk="0">
                    <a:moveTo>
                      <a:pt x="5" y="1"/>
                    </a:moveTo>
                    <a:lnTo>
                      <a:pt x="5" y="1"/>
                    </a:lnTo>
                    <a:cubicBezTo>
                      <a:pt x="12" y="8"/>
                      <a:pt x="8" y="15"/>
                      <a:pt x="1" y="19"/>
                    </a:cubicBezTo>
                    <a:cubicBezTo>
                      <a:pt x="4" y="21"/>
                      <a:pt x="8" y="22"/>
                      <a:pt x="11" y="22"/>
                    </a:cubicBezTo>
                    <a:cubicBezTo>
                      <a:pt x="15" y="22"/>
                      <a:pt x="18" y="19"/>
                      <a:pt x="17" y="12"/>
                    </a:cubicBezTo>
                    <a:cubicBezTo>
                      <a:pt x="15" y="8"/>
                      <a:pt x="10"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90" name="Google Shape;14590;p57"/>
              <p:cNvSpPr/>
              <p:nvPr/>
            </p:nvSpPr>
            <p:spPr>
              <a:xfrm>
                <a:off x="636625" y="1809000"/>
                <a:ext cx="250" cy="550"/>
              </a:xfrm>
              <a:custGeom>
                <a:avLst/>
                <a:gdLst/>
                <a:ahLst/>
                <a:cxnLst/>
                <a:rect l="l" t="t" r="r" b="b"/>
                <a:pathLst>
                  <a:path w="10" h="22" extrusionOk="0">
                    <a:moveTo>
                      <a:pt x="2" y="1"/>
                    </a:moveTo>
                    <a:lnTo>
                      <a:pt x="2" y="1"/>
                    </a:lnTo>
                    <a:cubicBezTo>
                      <a:pt x="0" y="8"/>
                      <a:pt x="2" y="17"/>
                      <a:pt x="9" y="21"/>
                    </a:cubicBezTo>
                    <a:cubicBezTo>
                      <a:pt x="5" y="14"/>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91" name="Google Shape;14591;p57"/>
              <p:cNvSpPr/>
              <p:nvPr/>
            </p:nvSpPr>
            <p:spPr>
              <a:xfrm>
                <a:off x="609775" y="1804125"/>
                <a:ext cx="150" cy="150"/>
              </a:xfrm>
              <a:custGeom>
                <a:avLst/>
                <a:gdLst/>
                <a:ahLst/>
                <a:cxnLst/>
                <a:rect l="l" t="t" r="r" b="b"/>
                <a:pathLst>
                  <a:path w="6" h="6" extrusionOk="0">
                    <a:moveTo>
                      <a:pt x="5" y="1"/>
                    </a:moveTo>
                    <a:lnTo>
                      <a:pt x="5" y="1"/>
                    </a:lnTo>
                    <a:lnTo>
                      <a:pt x="1" y="5"/>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92" name="Google Shape;14592;p57"/>
              <p:cNvSpPr/>
              <p:nvPr/>
            </p:nvSpPr>
            <p:spPr>
              <a:xfrm>
                <a:off x="660850" y="1797225"/>
                <a:ext cx="600" cy="175"/>
              </a:xfrm>
              <a:custGeom>
                <a:avLst/>
                <a:gdLst/>
                <a:ahLst/>
                <a:cxnLst/>
                <a:rect l="l" t="t" r="r" b="b"/>
                <a:pathLst>
                  <a:path w="24" h="7" extrusionOk="0">
                    <a:moveTo>
                      <a:pt x="0" y="1"/>
                    </a:moveTo>
                    <a:lnTo>
                      <a:pt x="0" y="1"/>
                    </a:lnTo>
                    <a:cubicBezTo>
                      <a:pt x="3" y="5"/>
                      <a:pt x="7" y="6"/>
                      <a:pt x="12" y="6"/>
                    </a:cubicBezTo>
                    <a:cubicBezTo>
                      <a:pt x="16" y="6"/>
                      <a:pt x="20" y="5"/>
                      <a:pt x="23" y="3"/>
                    </a:cubicBezTo>
                    <a:lnTo>
                      <a:pt x="23" y="3"/>
                    </a:lnTo>
                    <a:cubicBezTo>
                      <a:pt x="21" y="4"/>
                      <a:pt x="19" y="4"/>
                      <a:pt x="17" y="4"/>
                    </a:cubicBezTo>
                    <a:cubicBezTo>
                      <a:pt x="11"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93" name="Google Shape;14593;p57"/>
              <p:cNvSpPr/>
              <p:nvPr/>
            </p:nvSpPr>
            <p:spPr>
              <a:xfrm>
                <a:off x="662925" y="1779275"/>
                <a:ext cx="600" cy="550"/>
              </a:xfrm>
              <a:custGeom>
                <a:avLst/>
                <a:gdLst/>
                <a:ahLst/>
                <a:cxnLst/>
                <a:rect l="l" t="t" r="r" b="b"/>
                <a:pathLst>
                  <a:path w="24" h="22" extrusionOk="0">
                    <a:moveTo>
                      <a:pt x="8" y="0"/>
                    </a:moveTo>
                    <a:lnTo>
                      <a:pt x="8" y="0"/>
                    </a:lnTo>
                    <a:cubicBezTo>
                      <a:pt x="7" y="1"/>
                      <a:pt x="7" y="1"/>
                      <a:pt x="7" y="1"/>
                    </a:cubicBezTo>
                    <a:lnTo>
                      <a:pt x="7" y="1"/>
                    </a:lnTo>
                    <a:lnTo>
                      <a:pt x="8" y="0"/>
                    </a:lnTo>
                    <a:close/>
                    <a:moveTo>
                      <a:pt x="7" y="1"/>
                    </a:moveTo>
                    <a:lnTo>
                      <a:pt x="1" y="21"/>
                    </a:lnTo>
                    <a:cubicBezTo>
                      <a:pt x="4" y="17"/>
                      <a:pt x="8" y="15"/>
                      <a:pt x="12" y="15"/>
                    </a:cubicBezTo>
                    <a:cubicBezTo>
                      <a:pt x="16" y="15"/>
                      <a:pt x="20" y="17"/>
                      <a:pt x="24" y="17"/>
                    </a:cubicBezTo>
                    <a:cubicBezTo>
                      <a:pt x="17" y="10"/>
                      <a:pt x="7" y="5"/>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94" name="Google Shape;14594;p57"/>
              <p:cNvSpPr/>
              <p:nvPr/>
            </p:nvSpPr>
            <p:spPr>
              <a:xfrm>
                <a:off x="670175" y="1780150"/>
                <a:ext cx="600" cy="600"/>
              </a:xfrm>
              <a:custGeom>
                <a:avLst/>
                <a:gdLst/>
                <a:ahLst/>
                <a:cxnLst/>
                <a:rect l="l" t="t" r="r" b="b"/>
                <a:pathLst>
                  <a:path w="24" h="24" extrusionOk="0">
                    <a:moveTo>
                      <a:pt x="10" y="0"/>
                    </a:moveTo>
                    <a:lnTo>
                      <a:pt x="10" y="0"/>
                    </a:lnTo>
                    <a:cubicBezTo>
                      <a:pt x="0" y="7"/>
                      <a:pt x="7" y="23"/>
                      <a:pt x="21" y="23"/>
                    </a:cubicBezTo>
                    <a:cubicBezTo>
                      <a:pt x="21" y="16"/>
                      <a:pt x="24" y="19"/>
                      <a:pt x="24" y="12"/>
                    </a:cubicBez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95" name="Google Shape;14595;p57"/>
              <p:cNvSpPr/>
              <p:nvPr/>
            </p:nvSpPr>
            <p:spPr>
              <a:xfrm>
                <a:off x="665900" y="1780525"/>
                <a:ext cx="825" cy="900"/>
              </a:xfrm>
              <a:custGeom>
                <a:avLst/>
                <a:gdLst/>
                <a:ahLst/>
                <a:cxnLst/>
                <a:rect l="l" t="t" r="r" b="b"/>
                <a:pathLst>
                  <a:path w="33" h="36" extrusionOk="0">
                    <a:moveTo>
                      <a:pt x="6" y="0"/>
                    </a:moveTo>
                    <a:cubicBezTo>
                      <a:pt x="0" y="0"/>
                      <a:pt x="1" y="12"/>
                      <a:pt x="2" y="24"/>
                    </a:cubicBezTo>
                    <a:cubicBezTo>
                      <a:pt x="11" y="32"/>
                      <a:pt x="16" y="35"/>
                      <a:pt x="20" y="35"/>
                    </a:cubicBezTo>
                    <a:cubicBezTo>
                      <a:pt x="27" y="35"/>
                      <a:pt x="29" y="26"/>
                      <a:pt x="32" y="18"/>
                    </a:cubicBezTo>
                    <a:lnTo>
                      <a:pt x="32" y="18"/>
                    </a:lnTo>
                    <a:lnTo>
                      <a:pt x="30" y="20"/>
                    </a:lnTo>
                    <a:cubicBezTo>
                      <a:pt x="18" y="6"/>
                      <a:pt x="11"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96" name="Google Shape;14596;p57"/>
              <p:cNvSpPr/>
              <p:nvPr/>
            </p:nvSpPr>
            <p:spPr>
              <a:xfrm>
                <a:off x="666725" y="1780500"/>
                <a:ext cx="225" cy="350"/>
              </a:xfrm>
              <a:custGeom>
                <a:avLst/>
                <a:gdLst/>
                <a:ahLst/>
                <a:cxnLst/>
                <a:rect l="l" t="t" r="r" b="b"/>
                <a:pathLst>
                  <a:path w="9" h="14" extrusionOk="0">
                    <a:moveTo>
                      <a:pt x="2" y="1"/>
                    </a:moveTo>
                    <a:cubicBezTo>
                      <a:pt x="1" y="1"/>
                      <a:pt x="3" y="8"/>
                      <a:pt x="2" y="13"/>
                    </a:cubicBezTo>
                    <a:lnTo>
                      <a:pt x="2" y="13"/>
                    </a:lnTo>
                    <a:cubicBezTo>
                      <a:pt x="3" y="10"/>
                      <a:pt x="7" y="7"/>
                      <a:pt x="9" y="7"/>
                    </a:cubicBezTo>
                    <a:cubicBezTo>
                      <a:pt x="5" y="3"/>
                      <a:pt x="3" y="1"/>
                      <a:pt x="2" y="1"/>
                    </a:cubicBezTo>
                    <a:close/>
                    <a:moveTo>
                      <a:pt x="2" y="13"/>
                    </a:moveTo>
                    <a:lnTo>
                      <a:pt x="2" y="13"/>
                    </a:lnTo>
                    <a:cubicBezTo>
                      <a:pt x="2" y="13"/>
                      <a:pt x="2" y="14"/>
                      <a:pt x="2" y="14"/>
                    </a:cubicBezTo>
                    <a:cubicBezTo>
                      <a:pt x="2" y="14"/>
                      <a:pt x="2" y="13"/>
                      <a:pt x="2" y="1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97" name="Google Shape;14597;p57"/>
              <p:cNvSpPr/>
              <p:nvPr/>
            </p:nvSpPr>
            <p:spPr>
              <a:xfrm>
                <a:off x="660925" y="1781600"/>
                <a:ext cx="1125" cy="1025"/>
              </a:xfrm>
              <a:custGeom>
                <a:avLst/>
                <a:gdLst/>
                <a:ahLst/>
                <a:cxnLst/>
                <a:rect l="l" t="t" r="r" b="b"/>
                <a:pathLst>
                  <a:path w="45" h="41" extrusionOk="0">
                    <a:moveTo>
                      <a:pt x="7" y="0"/>
                    </a:moveTo>
                    <a:cubicBezTo>
                      <a:pt x="1" y="0"/>
                      <a:pt x="17" y="41"/>
                      <a:pt x="28" y="41"/>
                    </a:cubicBezTo>
                    <a:cubicBezTo>
                      <a:pt x="31" y="41"/>
                      <a:pt x="33" y="38"/>
                      <a:pt x="34" y="30"/>
                    </a:cubicBezTo>
                    <a:cubicBezTo>
                      <a:pt x="45" y="30"/>
                      <a:pt x="8" y="6"/>
                      <a:pt x="14" y="6"/>
                    </a:cubicBezTo>
                    <a:cubicBezTo>
                      <a:pt x="14" y="6"/>
                      <a:pt x="15" y="7"/>
                      <a:pt x="16" y="7"/>
                    </a:cubicBezTo>
                    <a:cubicBezTo>
                      <a:pt x="12" y="2"/>
                      <a:pt x="9"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98" name="Google Shape;14598;p57"/>
              <p:cNvSpPr/>
              <p:nvPr/>
            </p:nvSpPr>
            <p:spPr>
              <a:xfrm>
                <a:off x="667275" y="1782175"/>
                <a:ext cx="900" cy="725"/>
              </a:xfrm>
              <a:custGeom>
                <a:avLst/>
                <a:gdLst/>
                <a:ahLst/>
                <a:cxnLst/>
                <a:rect l="l" t="t" r="r" b="b"/>
                <a:pathLst>
                  <a:path w="36" h="29" extrusionOk="0">
                    <a:moveTo>
                      <a:pt x="1" y="0"/>
                    </a:moveTo>
                    <a:lnTo>
                      <a:pt x="19" y="28"/>
                    </a:lnTo>
                    <a:lnTo>
                      <a:pt x="35"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599" name="Google Shape;14599;p57"/>
              <p:cNvSpPr/>
              <p:nvPr/>
            </p:nvSpPr>
            <p:spPr>
              <a:xfrm>
                <a:off x="665525" y="1783625"/>
                <a:ext cx="850" cy="550"/>
              </a:xfrm>
              <a:custGeom>
                <a:avLst/>
                <a:gdLst/>
                <a:ahLst/>
                <a:cxnLst/>
                <a:rect l="l" t="t" r="r" b="b"/>
                <a:pathLst>
                  <a:path w="34" h="22" extrusionOk="0">
                    <a:moveTo>
                      <a:pt x="26" y="0"/>
                    </a:moveTo>
                    <a:cubicBezTo>
                      <a:pt x="15" y="7"/>
                      <a:pt x="1" y="14"/>
                      <a:pt x="10" y="21"/>
                    </a:cubicBezTo>
                    <a:lnTo>
                      <a:pt x="33" y="12"/>
                    </a:lnTo>
                    <a:cubicBezTo>
                      <a:pt x="29" y="9"/>
                      <a:pt x="26" y="5"/>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00" name="Google Shape;14600;p57"/>
              <p:cNvSpPr/>
              <p:nvPr/>
            </p:nvSpPr>
            <p:spPr>
              <a:xfrm>
                <a:off x="666175" y="1783200"/>
                <a:ext cx="250" cy="450"/>
              </a:xfrm>
              <a:custGeom>
                <a:avLst/>
                <a:gdLst/>
                <a:ahLst/>
                <a:cxnLst/>
                <a:rect l="l" t="t" r="r" b="b"/>
                <a:pathLst>
                  <a:path w="10" h="18" extrusionOk="0">
                    <a:moveTo>
                      <a:pt x="7" y="1"/>
                    </a:moveTo>
                    <a:cubicBezTo>
                      <a:pt x="3" y="6"/>
                      <a:pt x="0" y="10"/>
                      <a:pt x="0" y="17"/>
                    </a:cubicBezTo>
                    <a:cubicBezTo>
                      <a:pt x="5" y="13"/>
                      <a:pt x="10" y="8"/>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01" name="Google Shape;14601;p57"/>
              <p:cNvSpPr/>
              <p:nvPr/>
            </p:nvSpPr>
            <p:spPr>
              <a:xfrm>
                <a:off x="667275" y="1783450"/>
                <a:ext cx="600" cy="250"/>
              </a:xfrm>
              <a:custGeom>
                <a:avLst/>
                <a:gdLst/>
                <a:ahLst/>
                <a:cxnLst/>
                <a:rect l="l" t="t" r="r" b="b"/>
                <a:pathLst>
                  <a:path w="24" h="10" extrusionOk="0">
                    <a:moveTo>
                      <a:pt x="12" y="0"/>
                    </a:moveTo>
                    <a:lnTo>
                      <a:pt x="1" y="9"/>
                    </a:lnTo>
                    <a:lnTo>
                      <a:pt x="24" y="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02" name="Google Shape;14602;p57"/>
              <p:cNvSpPr/>
              <p:nvPr/>
            </p:nvSpPr>
            <p:spPr>
              <a:xfrm>
                <a:off x="661950" y="1788375"/>
                <a:ext cx="600" cy="775"/>
              </a:xfrm>
              <a:custGeom>
                <a:avLst/>
                <a:gdLst/>
                <a:ahLst/>
                <a:cxnLst/>
                <a:rect l="l" t="t" r="r" b="b"/>
                <a:pathLst>
                  <a:path w="24" h="31" extrusionOk="0">
                    <a:moveTo>
                      <a:pt x="5" y="0"/>
                    </a:moveTo>
                    <a:lnTo>
                      <a:pt x="0" y="23"/>
                    </a:lnTo>
                    <a:cubicBezTo>
                      <a:pt x="6" y="28"/>
                      <a:pt x="12" y="30"/>
                      <a:pt x="16" y="30"/>
                    </a:cubicBezTo>
                    <a:cubicBezTo>
                      <a:pt x="21" y="30"/>
                      <a:pt x="23" y="28"/>
                      <a:pt x="23" y="23"/>
                    </a:cubicBezTo>
                    <a:cubicBezTo>
                      <a:pt x="16" y="14"/>
                      <a:pt x="19"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03" name="Google Shape;14603;p57"/>
              <p:cNvSpPr/>
              <p:nvPr/>
            </p:nvSpPr>
            <p:spPr>
              <a:xfrm>
                <a:off x="664600" y="1788300"/>
                <a:ext cx="1075" cy="800"/>
              </a:xfrm>
              <a:custGeom>
                <a:avLst/>
                <a:gdLst/>
                <a:ahLst/>
                <a:cxnLst/>
                <a:rect l="l" t="t" r="r" b="b"/>
                <a:pathLst>
                  <a:path w="43" h="32" extrusionOk="0">
                    <a:moveTo>
                      <a:pt x="1" y="1"/>
                    </a:moveTo>
                    <a:lnTo>
                      <a:pt x="43" y="31"/>
                    </a:lnTo>
                    <a:lnTo>
                      <a:pt x="33" y="13"/>
                    </a:lnTo>
                    <a:cubicBezTo>
                      <a:pt x="22" y="10"/>
                      <a:pt x="10"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04" name="Google Shape;14604;p57"/>
              <p:cNvSpPr/>
              <p:nvPr/>
            </p:nvSpPr>
            <p:spPr>
              <a:xfrm>
                <a:off x="664725" y="1789950"/>
                <a:ext cx="775" cy="825"/>
              </a:xfrm>
              <a:custGeom>
                <a:avLst/>
                <a:gdLst/>
                <a:ahLst/>
                <a:cxnLst/>
                <a:rect l="l" t="t" r="r" b="b"/>
                <a:pathLst>
                  <a:path w="31" h="33" extrusionOk="0">
                    <a:moveTo>
                      <a:pt x="9" y="0"/>
                    </a:moveTo>
                    <a:cubicBezTo>
                      <a:pt x="7" y="0"/>
                      <a:pt x="4" y="1"/>
                      <a:pt x="1" y="2"/>
                    </a:cubicBezTo>
                    <a:cubicBezTo>
                      <a:pt x="9" y="9"/>
                      <a:pt x="16" y="33"/>
                      <a:pt x="23" y="33"/>
                    </a:cubicBezTo>
                    <a:cubicBezTo>
                      <a:pt x="26" y="33"/>
                      <a:pt x="28" y="31"/>
                      <a:pt x="31" y="25"/>
                    </a:cubicBezTo>
                    <a:cubicBezTo>
                      <a:pt x="21" y="18"/>
                      <a:pt x="2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05" name="Google Shape;14605;p57"/>
              <p:cNvSpPr/>
              <p:nvPr/>
            </p:nvSpPr>
            <p:spPr>
              <a:xfrm>
                <a:off x="656600" y="1794275"/>
                <a:ext cx="1600" cy="1475"/>
              </a:xfrm>
              <a:custGeom>
                <a:avLst/>
                <a:gdLst/>
                <a:ahLst/>
                <a:cxnLst/>
                <a:rect l="l" t="t" r="r" b="b"/>
                <a:pathLst>
                  <a:path w="64" h="59" extrusionOk="0">
                    <a:moveTo>
                      <a:pt x="1" y="1"/>
                    </a:moveTo>
                    <a:lnTo>
                      <a:pt x="61" y="59"/>
                    </a:lnTo>
                    <a:lnTo>
                      <a:pt x="64" y="5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06" name="Google Shape;14606;p57"/>
              <p:cNvSpPr/>
              <p:nvPr/>
            </p:nvSpPr>
            <p:spPr>
              <a:xfrm>
                <a:off x="654350" y="1802975"/>
                <a:ext cx="1900" cy="1600"/>
              </a:xfrm>
              <a:custGeom>
                <a:avLst/>
                <a:gdLst/>
                <a:ahLst/>
                <a:cxnLst/>
                <a:rect l="l" t="t" r="r" b="b"/>
                <a:pathLst>
                  <a:path w="76" h="64" extrusionOk="0">
                    <a:moveTo>
                      <a:pt x="17" y="0"/>
                    </a:moveTo>
                    <a:lnTo>
                      <a:pt x="17" y="0"/>
                    </a:lnTo>
                    <a:cubicBezTo>
                      <a:pt x="14" y="28"/>
                      <a:pt x="1" y="24"/>
                      <a:pt x="40" y="63"/>
                    </a:cubicBezTo>
                    <a:cubicBezTo>
                      <a:pt x="75" y="61"/>
                      <a:pt x="20" y="21"/>
                      <a:pt x="47" y="21"/>
                    </a:cubicBezTo>
                    <a:cubicBezTo>
                      <a:pt x="48" y="21"/>
                      <a:pt x="50" y="21"/>
                      <a:pt x="52" y="21"/>
                    </a:cubicBezTo>
                    <a:cubicBezTo>
                      <a:pt x="47" y="3"/>
                      <a:pt x="21" y="19"/>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07" name="Google Shape;14607;p57"/>
              <p:cNvSpPr/>
              <p:nvPr/>
            </p:nvSpPr>
            <p:spPr>
              <a:xfrm>
                <a:off x="583575" y="1766050"/>
                <a:ext cx="275" cy="725"/>
              </a:xfrm>
              <a:custGeom>
                <a:avLst/>
                <a:gdLst/>
                <a:ahLst/>
                <a:cxnLst/>
                <a:rect l="l" t="t" r="r" b="b"/>
                <a:pathLst>
                  <a:path w="11" h="29" extrusionOk="0">
                    <a:moveTo>
                      <a:pt x="1" y="1"/>
                    </a:moveTo>
                    <a:lnTo>
                      <a:pt x="1" y="29"/>
                    </a:lnTo>
                    <a:lnTo>
                      <a:pt x="10" y="2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08" name="Google Shape;14608;p57"/>
              <p:cNvSpPr/>
              <p:nvPr/>
            </p:nvSpPr>
            <p:spPr>
              <a:xfrm>
                <a:off x="582075" y="1766400"/>
                <a:ext cx="775" cy="1250"/>
              </a:xfrm>
              <a:custGeom>
                <a:avLst/>
                <a:gdLst/>
                <a:ahLst/>
                <a:cxnLst/>
                <a:rect l="l" t="t" r="r" b="b"/>
                <a:pathLst>
                  <a:path w="31" h="50" extrusionOk="0">
                    <a:moveTo>
                      <a:pt x="31" y="1"/>
                    </a:moveTo>
                    <a:lnTo>
                      <a:pt x="1" y="38"/>
                    </a:lnTo>
                    <a:cubicBezTo>
                      <a:pt x="8" y="38"/>
                      <a:pt x="15" y="38"/>
                      <a:pt x="12" y="49"/>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09" name="Google Shape;14609;p57"/>
              <p:cNvSpPr/>
              <p:nvPr/>
            </p:nvSpPr>
            <p:spPr>
              <a:xfrm>
                <a:off x="624625" y="1811675"/>
                <a:ext cx="375" cy="825"/>
              </a:xfrm>
              <a:custGeom>
                <a:avLst/>
                <a:gdLst/>
                <a:ahLst/>
                <a:cxnLst/>
                <a:rect l="l" t="t" r="r" b="b"/>
                <a:pathLst>
                  <a:path w="15" h="33" extrusionOk="0">
                    <a:moveTo>
                      <a:pt x="0" y="0"/>
                    </a:moveTo>
                    <a:lnTo>
                      <a:pt x="10" y="33"/>
                    </a:lnTo>
                    <a:lnTo>
                      <a:pt x="14" y="21"/>
                    </a:lnTo>
                    <a:cubicBezTo>
                      <a:pt x="14" y="7"/>
                      <a:pt x="10"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10" name="Google Shape;14610;p57"/>
              <p:cNvSpPr/>
              <p:nvPr/>
            </p:nvSpPr>
            <p:spPr>
              <a:xfrm>
                <a:off x="618250" y="1808300"/>
                <a:ext cx="425" cy="1200"/>
              </a:xfrm>
              <a:custGeom>
                <a:avLst/>
                <a:gdLst/>
                <a:ahLst/>
                <a:cxnLst/>
                <a:rect l="l" t="t" r="r" b="b"/>
                <a:pathLst>
                  <a:path w="17" h="48" extrusionOk="0">
                    <a:moveTo>
                      <a:pt x="17" y="1"/>
                    </a:moveTo>
                    <a:lnTo>
                      <a:pt x="0" y="42"/>
                    </a:lnTo>
                    <a:lnTo>
                      <a:pt x="5" y="47"/>
                    </a:ln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11" name="Google Shape;14611;p57"/>
              <p:cNvSpPr/>
              <p:nvPr/>
            </p:nvSpPr>
            <p:spPr>
              <a:xfrm>
                <a:off x="612225" y="1807550"/>
                <a:ext cx="825" cy="775"/>
              </a:xfrm>
              <a:custGeom>
                <a:avLst/>
                <a:gdLst/>
                <a:ahLst/>
                <a:cxnLst/>
                <a:rect l="l" t="t" r="r" b="b"/>
                <a:pathLst>
                  <a:path w="33" h="31" extrusionOk="0">
                    <a:moveTo>
                      <a:pt x="17" y="1"/>
                    </a:moveTo>
                    <a:cubicBezTo>
                      <a:pt x="15" y="1"/>
                      <a:pt x="10" y="6"/>
                      <a:pt x="0" y="21"/>
                    </a:cubicBezTo>
                    <a:cubicBezTo>
                      <a:pt x="7" y="27"/>
                      <a:pt x="18" y="25"/>
                      <a:pt x="26" y="27"/>
                    </a:cubicBezTo>
                    <a:lnTo>
                      <a:pt x="26" y="27"/>
                    </a:lnTo>
                    <a:cubicBezTo>
                      <a:pt x="18" y="19"/>
                      <a:pt x="22" y="1"/>
                      <a:pt x="17" y="1"/>
                    </a:cubicBezTo>
                    <a:close/>
                    <a:moveTo>
                      <a:pt x="26" y="27"/>
                    </a:moveTo>
                    <a:cubicBezTo>
                      <a:pt x="27" y="29"/>
                      <a:pt x="30" y="30"/>
                      <a:pt x="33" y="31"/>
                    </a:cubicBezTo>
                    <a:cubicBezTo>
                      <a:pt x="31" y="29"/>
                      <a:pt x="28" y="28"/>
                      <a:pt x="26" y="2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12" name="Google Shape;14612;p57"/>
              <p:cNvSpPr/>
              <p:nvPr/>
            </p:nvSpPr>
            <p:spPr>
              <a:xfrm>
                <a:off x="582375" y="1765250"/>
                <a:ext cx="600" cy="800"/>
              </a:xfrm>
              <a:custGeom>
                <a:avLst/>
                <a:gdLst/>
                <a:ahLst/>
                <a:cxnLst/>
                <a:rect l="l" t="t" r="r" b="b"/>
                <a:pathLst>
                  <a:path w="24" h="32" extrusionOk="0">
                    <a:moveTo>
                      <a:pt x="23" y="0"/>
                    </a:moveTo>
                    <a:lnTo>
                      <a:pt x="23" y="0"/>
                    </a:lnTo>
                    <a:cubicBezTo>
                      <a:pt x="9" y="2"/>
                      <a:pt x="0" y="32"/>
                      <a:pt x="2" y="32"/>
                    </a:cubicBezTo>
                    <a:cubicBezTo>
                      <a:pt x="2" y="32"/>
                      <a:pt x="2" y="31"/>
                      <a:pt x="3" y="30"/>
                    </a:cubicBezTo>
                    <a:cubicBezTo>
                      <a:pt x="3" y="31"/>
                      <a:pt x="4" y="31"/>
                      <a:pt x="4" y="31"/>
                    </a:cubicBezTo>
                    <a:cubicBezTo>
                      <a:pt x="9" y="31"/>
                      <a:pt x="19" y="4"/>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13" name="Google Shape;14613;p57"/>
              <p:cNvSpPr/>
              <p:nvPr/>
            </p:nvSpPr>
            <p:spPr>
              <a:xfrm>
                <a:off x="577850" y="1766300"/>
                <a:ext cx="825" cy="650"/>
              </a:xfrm>
              <a:custGeom>
                <a:avLst/>
                <a:gdLst/>
                <a:ahLst/>
                <a:cxnLst/>
                <a:rect l="l" t="t" r="r" b="b"/>
                <a:pathLst>
                  <a:path w="33" h="26" extrusionOk="0">
                    <a:moveTo>
                      <a:pt x="33" y="0"/>
                    </a:moveTo>
                    <a:lnTo>
                      <a:pt x="0" y="26"/>
                    </a:lnTo>
                    <a:lnTo>
                      <a:pt x="26" y="12"/>
                    </a:ln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14" name="Google Shape;14614;p57"/>
              <p:cNvSpPr/>
              <p:nvPr/>
            </p:nvSpPr>
            <p:spPr>
              <a:xfrm>
                <a:off x="575400" y="1765600"/>
                <a:ext cx="2250" cy="1125"/>
              </a:xfrm>
              <a:custGeom>
                <a:avLst/>
                <a:gdLst/>
                <a:ahLst/>
                <a:cxnLst/>
                <a:rect l="l" t="t" r="r" b="b"/>
                <a:pathLst>
                  <a:path w="90" h="45" extrusionOk="0">
                    <a:moveTo>
                      <a:pt x="3" y="0"/>
                    </a:moveTo>
                    <a:lnTo>
                      <a:pt x="3" y="0"/>
                    </a:lnTo>
                    <a:cubicBezTo>
                      <a:pt x="1" y="23"/>
                      <a:pt x="7" y="29"/>
                      <a:pt x="17" y="29"/>
                    </a:cubicBezTo>
                    <a:cubicBezTo>
                      <a:pt x="27" y="29"/>
                      <a:pt x="40" y="23"/>
                      <a:pt x="50" y="23"/>
                    </a:cubicBezTo>
                    <a:cubicBezTo>
                      <a:pt x="56" y="23"/>
                      <a:pt x="61" y="25"/>
                      <a:pt x="64" y="30"/>
                    </a:cubicBezTo>
                    <a:lnTo>
                      <a:pt x="64" y="44"/>
                    </a:lnTo>
                    <a:lnTo>
                      <a:pt x="89" y="5"/>
                    </a:lnTo>
                    <a:cubicBezTo>
                      <a:pt x="88" y="5"/>
                      <a:pt x="86" y="5"/>
                      <a:pt x="84" y="5"/>
                    </a:cubicBezTo>
                    <a:cubicBezTo>
                      <a:pt x="67" y="5"/>
                      <a:pt x="46" y="10"/>
                      <a:pt x="29" y="10"/>
                    </a:cubicBezTo>
                    <a:cubicBezTo>
                      <a:pt x="18" y="10"/>
                      <a:pt x="9" y="8"/>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15" name="Google Shape;14615;p57"/>
              <p:cNvSpPr/>
              <p:nvPr/>
            </p:nvSpPr>
            <p:spPr>
              <a:xfrm>
                <a:off x="572625" y="1762850"/>
                <a:ext cx="325" cy="275"/>
              </a:xfrm>
              <a:custGeom>
                <a:avLst/>
                <a:gdLst/>
                <a:ahLst/>
                <a:cxnLst/>
                <a:rect l="l" t="t" r="r" b="b"/>
                <a:pathLst>
                  <a:path w="13" h="11" extrusionOk="0">
                    <a:moveTo>
                      <a:pt x="10" y="0"/>
                    </a:moveTo>
                    <a:cubicBezTo>
                      <a:pt x="9" y="0"/>
                      <a:pt x="6" y="3"/>
                      <a:pt x="1" y="11"/>
                    </a:cubicBezTo>
                    <a:lnTo>
                      <a:pt x="12" y="6"/>
                    </a:lnTo>
                    <a:cubicBezTo>
                      <a:pt x="12" y="3"/>
                      <a:pt x="12"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16" name="Google Shape;14616;p57"/>
              <p:cNvSpPr/>
              <p:nvPr/>
            </p:nvSpPr>
            <p:spPr>
              <a:xfrm>
                <a:off x="572875" y="1762800"/>
                <a:ext cx="475" cy="525"/>
              </a:xfrm>
              <a:custGeom>
                <a:avLst/>
                <a:gdLst/>
                <a:ahLst/>
                <a:cxnLst/>
                <a:rect l="l" t="t" r="r" b="b"/>
                <a:pathLst>
                  <a:path w="19" h="21" extrusionOk="0">
                    <a:moveTo>
                      <a:pt x="16" y="1"/>
                    </a:moveTo>
                    <a:lnTo>
                      <a:pt x="2" y="8"/>
                    </a:lnTo>
                    <a:cubicBezTo>
                      <a:pt x="2" y="13"/>
                      <a:pt x="1" y="21"/>
                      <a:pt x="3" y="21"/>
                    </a:cubicBezTo>
                    <a:cubicBezTo>
                      <a:pt x="4" y="21"/>
                      <a:pt x="7" y="16"/>
                      <a:pt x="14" y="3"/>
                    </a:cubicBezTo>
                    <a:lnTo>
                      <a:pt x="14" y="3"/>
                    </a:lnTo>
                    <a:cubicBezTo>
                      <a:pt x="12" y="8"/>
                      <a:pt x="12" y="10"/>
                      <a:pt x="12" y="10"/>
                    </a:cubicBezTo>
                    <a:cubicBezTo>
                      <a:pt x="13" y="10"/>
                      <a:pt x="16" y="7"/>
                      <a:pt x="19" y="3"/>
                    </a:cubicBezTo>
                    <a:lnTo>
                      <a:pt x="1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17" name="Google Shape;14617;p57"/>
              <p:cNvSpPr/>
              <p:nvPr/>
            </p:nvSpPr>
            <p:spPr>
              <a:xfrm>
                <a:off x="573800" y="1763750"/>
                <a:ext cx="200" cy="125"/>
              </a:xfrm>
              <a:custGeom>
                <a:avLst/>
                <a:gdLst/>
                <a:ahLst/>
                <a:cxnLst/>
                <a:rect l="l" t="t" r="r" b="b"/>
                <a:pathLst>
                  <a:path w="8" h="5" extrusionOk="0">
                    <a:moveTo>
                      <a:pt x="3" y="0"/>
                    </a:moveTo>
                    <a:lnTo>
                      <a:pt x="0" y="5"/>
                    </a:lnTo>
                    <a:lnTo>
                      <a:pt x="7" y="5"/>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18" name="Google Shape;14618;p57"/>
              <p:cNvSpPr/>
              <p:nvPr/>
            </p:nvSpPr>
            <p:spPr>
              <a:xfrm>
                <a:off x="574825" y="1766800"/>
                <a:ext cx="625" cy="675"/>
              </a:xfrm>
              <a:custGeom>
                <a:avLst/>
                <a:gdLst/>
                <a:ahLst/>
                <a:cxnLst/>
                <a:rect l="l" t="t" r="r" b="b"/>
                <a:pathLst>
                  <a:path w="25" h="27" extrusionOk="0">
                    <a:moveTo>
                      <a:pt x="5" y="1"/>
                    </a:moveTo>
                    <a:cubicBezTo>
                      <a:pt x="3" y="1"/>
                      <a:pt x="2" y="2"/>
                      <a:pt x="1" y="6"/>
                    </a:cubicBezTo>
                    <a:lnTo>
                      <a:pt x="8" y="26"/>
                    </a:lnTo>
                    <a:lnTo>
                      <a:pt x="24" y="10"/>
                    </a:lnTo>
                    <a:lnTo>
                      <a:pt x="24" y="10"/>
                    </a:lnTo>
                    <a:cubicBezTo>
                      <a:pt x="23" y="11"/>
                      <a:pt x="22" y="12"/>
                      <a:pt x="20" y="12"/>
                    </a:cubicBezTo>
                    <a:cubicBezTo>
                      <a:pt x="14" y="12"/>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19" name="Google Shape;14619;p57"/>
              <p:cNvSpPr/>
              <p:nvPr/>
            </p:nvSpPr>
            <p:spPr>
              <a:xfrm>
                <a:off x="570550" y="1760900"/>
                <a:ext cx="425" cy="1175"/>
              </a:xfrm>
              <a:custGeom>
                <a:avLst/>
                <a:gdLst/>
                <a:ahLst/>
                <a:cxnLst/>
                <a:rect l="l" t="t" r="r" b="b"/>
                <a:pathLst>
                  <a:path w="17" h="47" extrusionOk="0">
                    <a:moveTo>
                      <a:pt x="5" y="0"/>
                    </a:moveTo>
                    <a:cubicBezTo>
                      <a:pt x="4" y="3"/>
                      <a:pt x="4" y="5"/>
                      <a:pt x="4" y="7"/>
                    </a:cubicBezTo>
                    <a:lnTo>
                      <a:pt x="4" y="7"/>
                    </a:lnTo>
                    <a:cubicBezTo>
                      <a:pt x="4" y="5"/>
                      <a:pt x="5" y="3"/>
                      <a:pt x="5" y="0"/>
                    </a:cubicBezTo>
                    <a:close/>
                    <a:moveTo>
                      <a:pt x="4" y="7"/>
                    </a:moveTo>
                    <a:lnTo>
                      <a:pt x="4" y="7"/>
                    </a:lnTo>
                    <a:cubicBezTo>
                      <a:pt x="2" y="19"/>
                      <a:pt x="0" y="33"/>
                      <a:pt x="0" y="47"/>
                    </a:cubicBezTo>
                    <a:lnTo>
                      <a:pt x="17" y="38"/>
                    </a:lnTo>
                    <a:cubicBezTo>
                      <a:pt x="13" y="28"/>
                      <a:pt x="4" y="19"/>
                      <a:pt x="4"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20" name="Google Shape;14620;p57"/>
              <p:cNvSpPr/>
              <p:nvPr/>
            </p:nvSpPr>
            <p:spPr>
              <a:xfrm>
                <a:off x="569975" y="1762050"/>
                <a:ext cx="600" cy="475"/>
              </a:xfrm>
              <a:custGeom>
                <a:avLst/>
                <a:gdLst/>
                <a:ahLst/>
                <a:cxnLst/>
                <a:rect l="l" t="t" r="r" b="b"/>
                <a:pathLst>
                  <a:path w="24" h="19" extrusionOk="0">
                    <a:moveTo>
                      <a:pt x="23" y="1"/>
                    </a:moveTo>
                    <a:lnTo>
                      <a:pt x="0" y="17"/>
                    </a:lnTo>
                    <a:cubicBezTo>
                      <a:pt x="4" y="18"/>
                      <a:pt x="7" y="18"/>
                      <a:pt x="9" y="18"/>
                    </a:cubicBezTo>
                    <a:cubicBezTo>
                      <a:pt x="19" y="18"/>
                      <a:pt x="23" y="12"/>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21" name="Google Shape;14621;p57"/>
              <p:cNvSpPr/>
              <p:nvPr/>
            </p:nvSpPr>
            <p:spPr>
              <a:xfrm>
                <a:off x="572000" y="1763750"/>
                <a:ext cx="1300" cy="875"/>
              </a:xfrm>
              <a:custGeom>
                <a:avLst/>
                <a:gdLst/>
                <a:ahLst/>
                <a:cxnLst/>
                <a:rect l="l" t="t" r="r" b="b"/>
                <a:pathLst>
                  <a:path w="52" h="35" extrusionOk="0">
                    <a:moveTo>
                      <a:pt x="51" y="0"/>
                    </a:moveTo>
                    <a:lnTo>
                      <a:pt x="0" y="35"/>
                    </a:lnTo>
                    <a:lnTo>
                      <a:pt x="7" y="35"/>
                    </a:lnTo>
                    <a:lnTo>
                      <a:pt x="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22" name="Google Shape;14622;p57"/>
              <p:cNvSpPr/>
              <p:nvPr/>
            </p:nvSpPr>
            <p:spPr>
              <a:xfrm>
                <a:off x="568350" y="1759850"/>
                <a:ext cx="725" cy="950"/>
              </a:xfrm>
              <a:custGeom>
                <a:avLst/>
                <a:gdLst/>
                <a:ahLst/>
                <a:cxnLst/>
                <a:rect l="l" t="t" r="r" b="b"/>
                <a:pathLst>
                  <a:path w="29" h="38" extrusionOk="0">
                    <a:moveTo>
                      <a:pt x="28" y="1"/>
                    </a:moveTo>
                    <a:lnTo>
                      <a:pt x="0" y="38"/>
                    </a:lnTo>
                    <a:lnTo>
                      <a:pt x="12" y="26"/>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23" name="Google Shape;14623;p57"/>
              <p:cNvSpPr/>
              <p:nvPr/>
            </p:nvSpPr>
            <p:spPr>
              <a:xfrm>
                <a:off x="566325" y="1759100"/>
                <a:ext cx="1300" cy="1300"/>
              </a:xfrm>
              <a:custGeom>
                <a:avLst/>
                <a:gdLst/>
                <a:ahLst/>
                <a:cxnLst/>
                <a:rect l="l" t="t" r="r" b="b"/>
                <a:pathLst>
                  <a:path w="52" h="52" extrusionOk="0">
                    <a:moveTo>
                      <a:pt x="44" y="1"/>
                    </a:moveTo>
                    <a:cubicBezTo>
                      <a:pt x="28" y="1"/>
                      <a:pt x="12" y="19"/>
                      <a:pt x="0" y="35"/>
                    </a:cubicBezTo>
                    <a:cubicBezTo>
                      <a:pt x="4" y="33"/>
                      <a:pt x="7" y="32"/>
                      <a:pt x="11" y="32"/>
                    </a:cubicBezTo>
                    <a:cubicBezTo>
                      <a:pt x="20" y="32"/>
                      <a:pt x="30" y="38"/>
                      <a:pt x="40" y="52"/>
                    </a:cubicBezTo>
                    <a:cubicBezTo>
                      <a:pt x="51" y="31"/>
                      <a:pt x="33" y="12"/>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24" name="Google Shape;14624;p57"/>
              <p:cNvSpPr/>
              <p:nvPr/>
            </p:nvSpPr>
            <p:spPr>
              <a:xfrm>
                <a:off x="565725" y="1759975"/>
                <a:ext cx="550" cy="650"/>
              </a:xfrm>
              <a:custGeom>
                <a:avLst/>
                <a:gdLst/>
                <a:ahLst/>
                <a:cxnLst/>
                <a:rect l="l" t="t" r="r" b="b"/>
                <a:pathLst>
                  <a:path w="22" h="26" extrusionOk="0">
                    <a:moveTo>
                      <a:pt x="22" y="0"/>
                    </a:moveTo>
                    <a:lnTo>
                      <a:pt x="22" y="0"/>
                    </a:lnTo>
                    <a:cubicBezTo>
                      <a:pt x="13" y="7"/>
                      <a:pt x="6" y="17"/>
                      <a:pt x="1" y="26"/>
                    </a:cubicBezTo>
                    <a:cubicBezTo>
                      <a:pt x="8" y="19"/>
                      <a:pt x="15"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25" name="Google Shape;14625;p57"/>
              <p:cNvSpPr/>
              <p:nvPr/>
            </p:nvSpPr>
            <p:spPr>
              <a:xfrm>
                <a:off x="568875" y="1761250"/>
                <a:ext cx="300" cy="950"/>
              </a:xfrm>
              <a:custGeom>
                <a:avLst/>
                <a:gdLst/>
                <a:ahLst/>
                <a:cxnLst/>
                <a:rect l="l" t="t" r="r" b="b"/>
                <a:pathLst>
                  <a:path w="12" h="38" extrusionOk="0">
                    <a:moveTo>
                      <a:pt x="0" y="0"/>
                    </a:moveTo>
                    <a:lnTo>
                      <a:pt x="2" y="35"/>
                    </a:lnTo>
                    <a:cubicBezTo>
                      <a:pt x="5" y="35"/>
                      <a:pt x="7" y="37"/>
                      <a:pt x="9" y="37"/>
                    </a:cubicBezTo>
                    <a:cubicBezTo>
                      <a:pt x="12" y="24"/>
                      <a:pt x="7"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26" name="Google Shape;14626;p57"/>
              <p:cNvSpPr/>
              <p:nvPr/>
            </p:nvSpPr>
            <p:spPr>
              <a:xfrm>
                <a:off x="568525" y="1762000"/>
                <a:ext cx="425" cy="200"/>
              </a:xfrm>
              <a:custGeom>
                <a:avLst/>
                <a:gdLst/>
                <a:ahLst/>
                <a:cxnLst/>
                <a:rect l="l" t="t" r="r" b="b"/>
                <a:pathLst>
                  <a:path w="17" h="8" extrusionOk="0">
                    <a:moveTo>
                      <a:pt x="0" y="0"/>
                    </a:moveTo>
                    <a:lnTo>
                      <a:pt x="16" y="7"/>
                    </a:lnTo>
                    <a:lnTo>
                      <a:pt x="16" y="5"/>
                    </a:lnTo>
                    <a:cubicBezTo>
                      <a:pt x="7" y="3"/>
                      <a:pt x="3"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27" name="Google Shape;14627;p57"/>
              <p:cNvSpPr/>
              <p:nvPr/>
            </p:nvSpPr>
            <p:spPr>
              <a:xfrm>
                <a:off x="569100" y="1762175"/>
                <a:ext cx="150" cy="125"/>
              </a:xfrm>
              <a:custGeom>
                <a:avLst/>
                <a:gdLst/>
                <a:ahLst/>
                <a:cxnLst/>
                <a:rect l="l" t="t" r="r" b="b"/>
                <a:pathLst>
                  <a:path w="6" h="5" extrusionOk="0">
                    <a:moveTo>
                      <a:pt x="3" y="0"/>
                    </a:moveTo>
                    <a:cubicBezTo>
                      <a:pt x="1" y="2"/>
                      <a:pt x="1" y="4"/>
                      <a:pt x="2" y="4"/>
                    </a:cubicBezTo>
                    <a:cubicBezTo>
                      <a:pt x="2" y="4"/>
                      <a:pt x="3"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28" name="Google Shape;14628;p57"/>
              <p:cNvSpPr/>
              <p:nvPr/>
            </p:nvSpPr>
            <p:spPr>
              <a:xfrm>
                <a:off x="569975" y="1763575"/>
                <a:ext cx="1125" cy="1625"/>
              </a:xfrm>
              <a:custGeom>
                <a:avLst/>
                <a:gdLst/>
                <a:ahLst/>
                <a:cxnLst/>
                <a:rect l="l" t="t" r="r" b="b"/>
                <a:pathLst>
                  <a:path w="45" h="65" extrusionOk="0">
                    <a:moveTo>
                      <a:pt x="44" y="0"/>
                    </a:moveTo>
                    <a:cubicBezTo>
                      <a:pt x="28" y="16"/>
                      <a:pt x="0" y="33"/>
                      <a:pt x="16" y="65"/>
                    </a:cubicBezTo>
                    <a:cubicBezTo>
                      <a:pt x="30" y="44"/>
                      <a:pt x="21" y="26"/>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29" name="Google Shape;14629;p57"/>
              <p:cNvSpPr/>
              <p:nvPr/>
            </p:nvSpPr>
            <p:spPr>
              <a:xfrm>
                <a:off x="569225" y="1762800"/>
                <a:ext cx="650" cy="800"/>
              </a:xfrm>
              <a:custGeom>
                <a:avLst/>
                <a:gdLst/>
                <a:ahLst/>
                <a:cxnLst/>
                <a:rect l="l" t="t" r="r" b="b"/>
                <a:pathLst>
                  <a:path w="26" h="32" extrusionOk="0">
                    <a:moveTo>
                      <a:pt x="26" y="1"/>
                    </a:moveTo>
                    <a:lnTo>
                      <a:pt x="0" y="19"/>
                    </a:lnTo>
                    <a:lnTo>
                      <a:pt x="19" y="31"/>
                    </a:lnTo>
                    <a:cubicBezTo>
                      <a:pt x="19" y="22"/>
                      <a:pt x="19" y="8"/>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30" name="Google Shape;14630;p57"/>
              <p:cNvSpPr/>
              <p:nvPr/>
            </p:nvSpPr>
            <p:spPr>
              <a:xfrm>
                <a:off x="568925" y="1763150"/>
                <a:ext cx="325" cy="375"/>
              </a:xfrm>
              <a:custGeom>
                <a:avLst/>
                <a:gdLst/>
                <a:ahLst/>
                <a:cxnLst/>
                <a:rect l="l" t="t" r="r" b="b"/>
                <a:pathLst>
                  <a:path w="13" h="15" extrusionOk="0">
                    <a:moveTo>
                      <a:pt x="5" y="1"/>
                    </a:moveTo>
                    <a:lnTo>
                      <a:pt x="0" y="15"/>
                    </a:lnTo>
                    <a:lnTo>
                      <a:pt x="12"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31" name="Google Shape;14631;p57"/>
              <p:cNvSpPr/>
              <p:nvPr/>
            </p:nvSpPr>
            <p:spPr>
              <a:xfrm>
                <a:off x="565725" y="1761475"/>
                <a:ext cx="1200" cy="775"/>
              </a:xfrm>
              <a:custGeom>
                <a:avLst/>
                <a:gdLst/>
                <a:ahLst/>
                <a:cxnLst/>
                <a:rect l="l" t="t" r="r" b="b"/>
                <a:pathLst>
                  <a:path w="48" h="31" extrusionOk="0">
                    <a:moveTo>
                      <a:pt x="33" y="1"/>
                    </a:moveTo>
                    <a:cubicBezTo>
                      <a:pt x="26" y="10"/>
                      <a:pt x="13" y="17"/>
                      <a:pt x="1" y="17"/>
                    </a:cubicBezTo>
                    <a:cubicBezTo>
                      <a:pt x="10" y="24"/>
                      <a:pt x="24" y="28"/>
                      <a:pt x="36" y="31"/>
                    </a:cubicBezTo>
                    <a:cubicBezTo>
                      <a:pt x="40" y="19"/>
                      <a:pt x="47"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32" name="Google Shape;14632;p57"/>
              <p:cNvSpPr/>
              <p:nvPr/>
            </p:nvSpPr>
            <p:spPr>
              <a:xfrm>
                <a:off x="567650" y="1761875"/>
                <a:ext cx="150" cy="125"/>
              </a:xfrm>
              <a:custGeom>
                <a:avLst/>
                <a:gdLst/>
                <a:ahLst/>
                <a:cxnLst/>
                <a:rect l="l" t="t" r="r" b="b"/>
                <a:pathLst>
                  <a:path w="6" h="5" extrusionOk="0">
                    <a:moveTo>
                      <a:pt x="0" y="1"/>
                    </a:moveTo>
                    <a:cubicBezTo>
                      <a:pt x="0" y="3"/>
                      <a:pt x="1" y="4"/>
                      <a:pt x="2" y="4"/>
                    </a:cubicBezTo>
                    <a:cubicBezTo>
                      <a:pt x="3" y="4"/>
                      <a:pt x="4"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33" name="Google Shape;14633;p57"/>
              <p:cNvSpPr/>
              <p:nvPr/>
            </p:nvSpPr>
            <p:spPr>
              <a:xfrm>
                <a:off x="562850" y="1761650"/>
                <a:ext cx="75" cy="200"/>
              </a:xfrm>
              <a:custGeom>
                <a:avLst/>
                <a:gdLst/>
                <a:ahLst/>
                <a:cxnLst/>
                <a:rect l="l" t="t" r="r" b="b"/>
                <a:pathLst>
                  <a:path w="3" h="8" extrusionOk="0">
                    <a:moveTo>
                      <a:pt x="0" y="1"/>
                    </a:moveTo>
                    <a:lnTo>
                      <a:pt x="2" y="8"/>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34" name="Google Shape;14634;p57"/>
              <p:cNvSpPr/>
              <p:nvPr/>
            </p:nvSpPr>
            <p:spPr>
              <a:xfrm>
                <a:off x="566600" y="1762175"/>
                <a:ext cx="600" cy="300"/>
              </a:xfrm>
              <a:custGeom>
                <a:avLst/>
                <a:gdLst/>
                <a:ahLst/>
                <a:cxnLst/>
                <a:rect l="l" t="t" r="r" b="b"/>
                <a:pathLst>
                  <a:path w="24" h="12" extrusionOk="0">
                    <a:moveTo>
                      <a:pt x="24" y="0"/>
                    </a:moveTo>
                    <a:cubicBezTo>
                      <a:pt x="17" y="0"/>
                      <a:pt x="10" y="3"/>
                      <a:pt x="3" y="3"/>
                    </a:cubicBezTo>
                    <a:cubicBezTo>
                      <a:pt x="1" y="6"/>
                      <a:pt x="1" y="8"/>
                      <a:pt x="2" y="8"/>
                    </a:cubicBezTo>
                    <a:cubicBezTo>
                      <a:pt x="2" y="8"/>
                      <a:pt x="2" y="8"/>
                      <a:pt x="3" y="7"/>
                    </a:cubicBezTo>
                    <a:cubicBezTo>
                      <a:pt x="5" y="10"/>
                      <a:pt x="7" y="11"/>
                      <a:pt x="9" y="11"/>
                    </a:cubicBezTo>
                    <a:cubicBezTo>
                      <a:pt x="14" y="11"/>
                      <a:pt x="19" y="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35" name="Google Shape;14635;p57"/>
              <p:cNvSpPr/>
              <p:nvPr/>
            </p:nvSpPr>
            <p:spPr>
              <a:xfrm>
                <a:off x="564875" y="1760850"/>
                <a:ext cx="375" cy="600"/>
              </a:xfrm>
              <a:custGeom>
                <a:avLst/>
                <a:gdLst/>
                <a:ahLst/>
                <a:cxnLst/>
                <a:rect l="l" t="t" r="r" b="b"/>
                <a:pathLst>
                  <a:path w="15" h="24" extrusionOk="0">
                    <a:moveTo>
                      <a:pt x="2" y="1"/>
                    </a:moveTo>
                    <a:cubicBezTo>
                      <a:pt x="1" y="1"/>
                      <a:pt x="1" y="1"/>
                      <a:pt x="0" y="2"/>
                    </a:cubicBezTo>
                    <a:cubicBezTo>
                      <a:pt x="3" y="9"/>
                      <a:pt x="7" y="16"/>
                      <a:pt x="14" y="23"/>
                    </a:cubicBezTo>
                    <a:cubicBezTo>
                      <a:pt x="10" y="1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36" name="Google Shape;14636;p57"/>
              <p:cNvSpPr/>
              <p:nvPr/>
            </p:nvSpPr>
            <p:spPr>
              <a:xfrm>
                <a:off x="567600" y="1761525"/>
                <a:ext cx="75" cy="150"/>
              </a:xfrm>
              <a:custGeom>
                <a:avLst/>
                <a:gdLst/>
                <a:ahLst/>
                <a:cxnLst/>
                <a:rect l="l" t="t" r="r" b="b"/>
                <a:pathLst>
                  <a:path w="3" h="6" extrusionOk="0">
                    <a:moveTo>
                      <a:pt x="1" y="0"/>
                    </a:moveTo>
                    <a:cubicBezTo>
                      <a:pt x="0" y="0"/>
                      <a:pt x="0" y="3"/>
                      <a:pt x="0" y="6"/>
                    </a:cubicBezTo>
                    <a:lnTo>
                      <a:pt x="2" y="6"/>
                    </a:lnTo>
                    <a:cubicBezTo>
                      <a:pt x="1" y="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37" name="Google Shape;14637;p57"/>
              <p:cNvSpPr/>
              <p:nvPr/>
            </p:nvSpPr>
            <p:spPr>
              <a:xfrm>
                <a:off x="567250" y="1761650"/>
                <a:ext cx="425" cy="550"/>
              </a:xfrm>
              <a:custGeom>
                <a:avLst/>
                <a:gdLst/>
                <a:ahLst/>
                <a:cxnLst/>
                <a:rect l="l" t="t" r="r" b="b"/>
                <a:pathLst>
                  <a:path w="17" h="22" extrusionOk="0">
                    <a:moveTo>
                      <a:pt x="14" y="1"/>
                    </a:moveTo>
                    <a:cubicBezTo>
                      <a:pt x="10" y="8"/>
                      <a:pt x="3" y="12"/>
                      <a:pt x="0" y="21"/>
                    </a:cubicBezTo>
                    <a:cubicBezTo>
                      <a:pt x="5" y="19"/>
                      <a:pt x="12" y="14"/>
                      <a:pt x="16" y="10"/>
                    </a:cubicBezTo>
                    <a:cubicBezTo>
                      <a:pt x="16" y="8"/>
                      <a:pt x="14" y="5"/>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38" name="Google Shape;14638;p57"/>
              <p:cNvSpPr/>
              <p:nvPr/>
            </p:nvSpPr>
            <p:spPr>
              <a:xfrm>
                <a:off x="561150" y="1761775"/>
                <a:ext cx="2300" cy="5300"/>
              </a:xfrm>
              <a:custGeom>
                <a:avLst/>
                <a:gdLst/>
                <a:ahLst/>
                <a:cxnLst/>
                <a:rect l="l" t="t" r="r" b="b"/>
                <a:pathLst>
                  <a:path w="92" h="212" extrusionOk="0">
                    <a:moveTo>
                      <a:pt x="70" y="0"/>
                    </a:moveTo>
                    <a:cubicBezTo>
                      <a:pt x="70" y="19"/>
                      <a:pt x="61" y="35"/>
                      <a:pt x="45" y="44"/>
                    </a:cubicBezTo>
                    <a:cubicBezTo>
                      <a:pt x="52" y="63"/>
                      <a:pt x="91" y="88"/>
                      <a:pt x="70" y="116"/>
                    </a:cubicBezTo>
                    <a:cubicBezTo>
                      <a:pt x="65" y="118"/>
                      <a:pt x="62" y="119"/>
                      <a:pt x="59" y="119"/>
                    </a:cubicBezTo>
                    <a:cubicBezTo>
                      <a:pt x="55" y="119"/>
                      <a:pt x="53" y="117"/>
                      <a:pt x="52" y="116"/>
                    </a:cubicBezTo>
                    <a:lnTo>
                      <a:pt x="24" y="151"/>
                    </a:lnTo>
                    <a:lnTo>
                      <a:pt x="29" y="128"/>
                    </a:lnTo>
                    <a:lnTo>
                      <a:pt x="47" y="111"/>
                    </a:lnTo>
                    <a:cubicBezTo>
                      <a:pt x="45" y="102"/>
                      <a:pt x="40" y="93"/>
                      <a:pt x="36" y="86"/>
                    </a:cubicBezTo>
                    <a:lnTo>
                      <a:pt x="36" y="86"/>
                    </a:lnTo>
                    <a:cubicBezTo>
                      <a:pt x="45" y="125"/>
                      <a:pt x="1" y="144"/>
                      <a:pt x="5" y="200"/>
                    </a:cubicBezTo>
                    <a:lnTo>
                      <a:pt x="29" y="179"/>
                    </a:lnTo>
                    <a:lnTo>
                      <a:pt x="29" y="179"/>
                    </a:lnTo>
                    <a:cubicBezTo>
                      <a:pt x="29" y="188"/>
                      <a:pt x="19" y="202"/>
                      <a:pt x="26" y="211"/>
                    </a:cubicBezTo>
                    <a:cubicBezTo>
                      <a:pt x="28" y="189"/>
                      <a:pt x="39" y="171"/>
                      <a:pt x="52" y="171"/>
                    </a:cubicBezTo>
                    <a:cubicBezTo>
                      <a:pt x="58" y="171"/>
                      <a:pt x="64" y="175"/>
                      <a:pt x="70" y="186"/>
                    </a:cubicBezTo>
                    <a:cubicBezTo>
                      <a:pt x="89" y="162"/>
                      <a:pt x="84" y="60"/>
                      <a:pt x="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39" name="Google Shape;14639;p57"/>
              <p:cNvSpPr/>
              <p:nvPr/>
            </p:nvSpPr>
            <p:spPr>
              <a:xfrm>
                <a:off x="562900" y="1760725"/>
                <a:ext cx="1250" cy="1250"/>
              </a:xfrm>
              <a:custGeom>
                <a:avLst/>
                <a:gdLst/>
                <a:ahLst/>
                <a:cxnLst/>
                <a:rect l="l" t="t" r="r" b="b"/>
                <a:pathLst>
                  <a:path w="50" h="50" extrusionOk="0">
                    <a:moveTo>
                      <a:pt x="21" y="0"/>
                    </a:moveTo>
                    <a:cubicBezTo>
                      <a:pt x="10" y="10"/>
                      <a:pt x="3" y="24"/>
                      <a:pt x="0" y="38"/>
                    </a:cubicBezTo>
                    <a:lnTo>
                      <a:pt x="44" y="45"/>
                    </a:lnTo>
                    <a:lnTo>
                      <a:pt x="40" y="49"/>
                    </a:lnTo>
                    <a:lnTo>
                      <a:pt x="40" y="49"/>
                    </a:lnTo>
                    <a:lnTo>
                      <a:pt x="49" y="45"/>
                    </a:lnTo>
                    <a:cubicBezTo>
                      <a:pt x="40" y="40"/>
                      <a:pt x="33" y="26"/>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40" name="Google Shape;14640;p57"/>
              <p:cNvSpPr/>
              <p:nvPr/>
            </p:nvSpPr>
            <p:spPr>
              <a:xfrm>
                <a:off x="564125" y="1761425"/>
                <a:ext cx="1675" cy="2625"/>
              </a:xfrm>
              <a:custGeom>
                <a:avLst/>
                <a:gdLst/>
                <a:ahLst/>
                <a:cxnLst/>
                <a:rect l="l" t="t" r="r" b="b"/>
                <a:pathLst>
                  <a:path w="67" h="105" extrusionOk="0">
                    <a:moveTo>
                      <a:pt x="44" y="7"/>
                    </a:moveTo>
                    <a:cubicBezTo>
                      <a:pt x="44" y="10"/>
                      <a:pt x="42" y="14"/>
                      <a:pt x="42" y="19"/>
                    </a:cubicBezTo>
                    <a:cubicBezTo>
                      <a:pt x="30" y="12"/>
                      <a:pt x="42" y="10"/>
                      <a:pt x="44" y="7"/>
                    </a:cubicBezTo>
                    <a:close/>
                    <a:moveTo>
                      <a:pt x="44" y="0"/>
                    </a:moveTo>
                    <a:lnTo>
                      <a:pt x="44" y="3"/>
                    </a:lnTo>
                    <a:cubicBezTo>
                      <a:pt x="46" y="6"/>
                      <a:pt x="46" y="8"/>
                      <a:pt x="45" y="8"/>
                    </a:cubicBezTo>
                    <a:cubicBezTo>
                      <a:pt x="45" y="8"/>
                      <a:pt x="45" y="8"/>
                      <a:pt x="44" y="7"/>
                    </a:cubicBezTo>
                    <a:lnTo>
                      <a:pt x="44" y="3"/>
                    </a:lnTo>
                    <a:lnTo>
                      <a:pt x="0" y="17"/>
                    </a:lnTo>
                    <a:cubicBezTo>
                      <a:pt x="9" y="19"/>
                      <a:pt x="17" y="21"/>
                      <a:pt x="26" y="21"/>
                    </a:cubicBezTo>
                    <a:cubicBezTo>
                      <a:pt x="31" y="21"/>
                      <a:pt x="36" y="21"/>
                      <a:pt x="42" y="19"/>
                    </a:cubicBezTo>
                    <a:lnTo>
                      <a:pt x="42" y="19"/>
                    </a:lnTo>
                    <a:cubicBezTo>
                      <a:pt x="30" y="54"/>
                      <a:pt x="9" y="65"/>
                      <a:pt x="16" y="105"/>
                    </a:cubicBezTo>
                    <a:cubicBezTo>
                      <a:pt x="42" y="105"/>
                      <a:pt x="37" y="77"/>
                      <a:pt x="53" y="63"/>
                    </a:cubicBezTo>
                    <a:lnTo>
                      <a:pt x="53" y="63"/>
                    </a:lnTo>
                    <a:cubicBezTo>
                      <a:pt x="49" y="63"/>
                      <a:pt x="46" y="64"/>
                      <a:pt x="44" y="64"/>
                    </a:cubicBezTo>
                    <a:cubicBezTo>
                      <a:pt x="22" y="64"/>
                      <a:pt x="67" y="44"/>
                      <a:pt x="42" y="23"/>
                    </a:cubicBezTo>
                    <a:cubicBezTo>
                      <a:pt x="49" y="19"/>
                      <a:pt x="56" y="17"/>
                      <a:pt x="65" y="17"/>
                    </a:cubicBezTo>
                    <a:cubicBezTo>
                      <a:pt x="56" y="12"/>
                      <a:pt x="51" y="5"/>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41" name="Google Shape;14641;p57"/>
              <p:cNvSpPr/>
              <p:nvPr/>
            </p:nvSpPr>
            <p:spPr>
              <a:xfrm>
                <a:off x="569325" y="1766700"/>
                <a:ext cx="150" cy="200"/>
              </a:xfrm>
              <a:custGeom>
                <a:avLst/>
                <a:gdLst/>
                <a:ahLst/>
                <a:cxnLst/>
                <a:rect l="l" t="t" r="r" b="b"/>
                <a:pathLst>
                  <a:path w="6" h="8" extrusionOk="0">
                    <a:moveTo>
                      <a:pt x="5" y="0"/>
                    </a:moveTo>
                    <a:cubicBezTo>
                      <a:pt x="3" y="3"/>
                      <a:pt x="1" y="5"/>
                      <a:pt x="5" y="7"/>
                    </a:cubicBezTo>
                    <a:cubicBezTo>
                      <a:pt x="5" y="5"/>
                      <a:pt x="5"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42" name="Google Shape;14642;p57"/>
              <p:cNvSpPr/>
              <p:nvPr/>
            </p:nvSpPr>
            <p:spPr>
              <a:xfrm>
                <a:off x="569050" y="1764200"/>
                <a:ext cx="1050" cy="2525"/>
              </a:xfrm>
              <a:custGeom>
                <a:avLst/>
                <a:gdLst/>
                <a:ahLst/>
                <a:cxnLst/>
                <a:rect l="l" t="t" r="r" b="b"/>
                <a:pathLst>
                  <a:path w="42" h="101" extrusionOk="0">
                    <a:moveTo>
                      <a:pt x="2" y="1"/>
                    </a:moveTo>
                    <a:lnTo>
                      <a:pt x="2" y="1"/>
                    </a:lnTo>
                    <a:cubicBezTo>
                      <a:pt x="0" y="28"/>
                      <a:pt x="2" y="56"/>
                      <a:pt x="5" y="84"/>
                    </a:cubicBezTo>
                    <a:cubicBezTo>
                      <a:pt x="9" y="80"/>
                      <a:pt x="13" y="71"/>
                      <a:pt x="19" y="71"/>
                    </a:cubicBezTo>
                    <a:cubicBezTo>
                      <a:pt x="20" y="71"/>
                      <a:pt x="22" y="72"/>
                      <a:pt x="23" y="72"/>
                    </a:cubicBezTo>
                    <a:cubicBezTo>
                      <a:pt x="28" y="84"/>
                      <a:pt x="19" y="89"/>
                      <a:pt x="16" y="100"/>
                    </a:cubicBezTo>
                    <a:cubicBezTo>
                      <a:pt x="26" y="91"/>
                      <a:pt x="42" y="79"/>
                      <a:pt x="28" y="59"/>
                    </a:cubicBezTo>
                    <a:lnTo>
                      <a:pt x="28" y="59"/>
                    </a:lnTo>
                    <a:lnTo>
                      <a:pt x="26" y="63"/>
                    </a:lnTo>
                    <a:cubicBezTo>
                      <a:pt x="12" y="45"/>
                      <a:pt x="5" y="2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43" name="Google Shape;14643;p57"/>
              <p:cNvSpPr/>
              <p:nvPr/>
            </p:nvSpPr>
            <p:spPr>
              <a:xfrm>
                <a:off x="566325" y="1764325"/>
                <a:ext cx="875" cy="1050"/>
              </a:xfrm>
              <a:custGeom>
                <a:avLst/>
                <a:gdLst/>
                <a:ahLst/>
                <a:cxnLst/>
                <a:rect l="l" t="t" r="r" b="b"/>
                <a:pathLst>
                  <a:path w="35" h="42" extrusionOk="0">
                    <a:moveTo>
                      <a:pt x="35" y="0"/>
                    </a:moveTo>
                    <a:lnTo>
                      <a:pt x="0" y="12"/>
                    </a:lnTo>
                    <a:lnTo>
                      <a:pt x="12" y="42"/>
                    </a:lnTo>
                    <a:lnTo>
                      <a:pt x="14" y="26"/>
                    </a:lnTo>
                    <a:cubicBezTo>
                      <a:pt x="17" y="27"/>
                      <a:pt x="19" y="28"/>
                      <a:pt x="21" y="28"/>
                    </a:cubicBezTo>
                    <a:cubicBezTo>
                      <a:pt x="32" y="28"/>
                      <a:pt x="31" y="1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44" name="Google Shape;14644;p57"/>
              <p:cNvSpPr/>
              <p:nvPr/>
            </p:nvSpPr>
            <p:spPr>
              <a:xfrm>
                <a:off x="562325" y="1760325"/>
                <a:ext cx="600" cy="1225"/>
              </a:xfrm>
              <a:custGeom>
                <a:avLst/>
                <a:gdLst/>
                <a:ahLst/>
                <a:cxnLst/>
                <a:rect l="l" t="t" r="r" b="b"/>
                <a:pathLst>
                  <a:path w="24" h="49" extrusionOk="0">
                    <a:moveTo>
                      <a:pt x="23" y="0"/>
                    </a:moveTo>
                    <a:lnTo>
                      <a:pt x="0" y="49"/>
                    </a:lnTo>
                    <a:lnTo>
                      <a:pt x="16" y="35"/>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45" name="Google Shape;14645;p57"/>
              <p:cNvSpPr/>
              <p:nvPr/>
            </p:nvSpPr>
            <p:spPr>
              <a:xfrm>
                <a:off x="561325" y="1760500"/>
                <a:ext cx="325" cy="825"/>
              </a:xfrm>
              <a:custGeom>
                <a:avLst/>
                <a:gdLst/>
                <a:ahLst/>
                <a:cxnLst/>
                <a:rect l="l" t="t" r="r" b="b"/>
                <a:pathLst>
                  <a:path w="13" h="33" extrusionOk="0">
                    <a:moveTo>
                      <a:pt x="12" y="0"/>
                    </a:moveTo>
                    <a:lnTo>
                      <a:pt x="1" y="19"/>
                    </a:lnTo>
                    <a:lnTo>
                      <a:pt x="10" y="3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46" name="Google Shape;14646;p57"/>
              <p:cNvSpPr/>
              <p:nvPr/>
            </p:nvSpPr>
            <p:spPr>
              <a:xfrm>
                <a:off x="507200" y="1753775"/>
                <a:ext cx="425" cy="125"/>
              </a:xfrm>
              <a:custGeom>
                <a:avLst/>
                <a:gdLst/>
                <a:ahLst/>
                <a:cxnLst/>
                <a:rect l="l" t="t" r="r" b="b"/>
                <a:pathLst>
                  <a:path w="17" h="5" extrusionOk="0">
                    <a:moveTo>
                      <a:pt x="17" y="0"/>
                    </a:moveTo>
                    <a:cubicBezTo>
                      <a:pt x="8" y="0"/>
                      <a:pt x="1" y="3"/>
                      <a:pt x="1" y="5"/>
                    </a:cubicBezTo>
                    <a:lnTo>
                      <a:pt x="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47" name="Google Shape;14647;p57"/>
              <p:cNvSpPr/>
              <p:nvPr/>
            </p:nvSpPr>
            <p:spPr>
              <a:xfrm>
                <a:off x="536525" y="1761700"/>
                <a:ext cx="550" cy="1375"/>
              </a:xfrm>
              <a:custGeom>
                <a:avLst/>
                <a:gdLst/>
                <a:ahLst/>
                <a:cxnLst/>
                <a:rect l="l" t="t" r="r" b="b"/>
                <a:pathLst>
                  <a:path w="22" h="55" extrusionOk="0">
                    <a:moveTo>
                      <a:pt x="6" y="0"/>
                    </a:moveTo>
                    <a:cubicBezTo>
                      <a:pt x="5" y="0"/>
                      <a:pt x="4" y="4"/>
                      <a:pt x="3" y="12"/>
                    </a:cubicBezTo>
                    <a:lnTo>
                      <a:pt x="1" y="47"/>
                    </a:lnTo>
                    <a:cubicBezTo>
                      <a:pt x="3" y="46"/>
                      <a:pt x="6" y="45"/>
                      <a:pt x="8" y="45"/>
                    </a:cubicBezTo>
                    <a:cubicBezTo>
                      <a:pt x="14" y="45"/>
                      <a:pt x="18" y="49"/>
                      <a:pt x="21" y="54"/>
                    </a:cubicBezTo>
                    <a:cubicBezTo>
                      <a:pt x="14" y="33"/>
                      <a:pt x="10"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48" name="Google Shape;14648;p57"/>
              <p:cNvSpPr/>
              <p:nvPr/>
            </p:nvSpPr>
            <p:spPr>
              <a:xfrm>
                <a:off x="520125" y="1761825"/>
                <a:ext cx="775" cy="550"/>
              </a:xfrm>
              <a:custGeom>
                <a:avLst/>
                <a:gdLst/>
                <a:ahLst/>
                <a:cxnLst/>
                <a:rect l="l" t="t" r="r" b="b"/>
                <a:pathLst>
                  <a:path w="31" h="22" extrusionOk="0">
                    <a:moveTo>
                      <a:pt x="31" y="1"/>
                    </a:moveTo>
                    <a:lnTo>
                      <a:pt x="5" y="12"/>
                    </a:lnTo>
                    <a:cubicBezTo>
                      <a:pt x="5" y="14"/>
                      <a:pt x="3" y="19"/>
                      <a:pt x="1" y="21"/>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49" name="Google Shape;14649;p57"/>
              <p:cNvSpPr/>
              <p:nvPr/>
            </p:nvSpPr>
            <p:spPr>
              <a:xfrm>
                <a:off x="501925" y="1742650"/>
                <a:ext cx="950" cy="275"/>
              </a:xfrm>
              <a:custGeom>
                <a:avLst/>
                <a:gdLst/>
                <a:ahLst/>
                <a:cxnLst/>
                <a:rect l="l" t="t" r="r" b="b"/>
                <a:pathLst>
                  <a:path w="38" h="11" extrusionOk="0">
                    <a:moveTo>
                      <a:pt x="1" y="0"/>
                    </a:moveTo>
                    <a:cubicBezTo>
                      <a:pt x="2" y="8"/>
                      <a:pt x="5" y="11"/>
                      <a:pt x="11" y="11"/>
                    </a:cubicBezTo>
                    <a:cubicBezTo>
                      <a:pt x="18" y="11"/>
                      <a:pt x="27" y="7"/>
                      <a:pt x="38" y="7"/>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50" name="Google Shape;14650;p57"/>
              <p:cNvSpPr/>
              <p:nvPr/>
            </p:nvSpPr>
            <p:spPr>
              <a:xfrm>
                <a:off x="549050" y="1762350"/>
                <a:ext cx="900" cy="675"/>
              </a:xfrm>
              <a:custGeom>
                <a:avLst/>
                <a:gdLst/>
                <a:ahLst/>
                <a:cxnLst/>
                <a:rect l="l" t="t" r="r" b="b"/>
                <a:pathLst>
                  <a:path w="36" h="27" extrusionOk="0">
                    <a:moveTo>
                      <a:pt x="0" y="0"/>
                    </a:moveTo>
                    <a:cubicBezTo>
                      <a:pt x="13" y="11"/>
                      <a:pt x="25" y="27"/>
                      <a:pt x="32" y="27"/>
                    </a:cubicBezTo>
                    <a:cubicBezTo>
                      <a:pt x="34" y="27"/>
                      <a:pt x="36" y="23"/>
                      <a:pt x="35" y="14"/>
                    </a:cubicBezTo>
                    <a:cubicBezTo>
                      <a:pt x="26" y="5"/>
                      <a:pt x="12"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51" name="Google Shape;14651;p57"/>
              <p:cNvSpPr/>
              <p:nvPr/>
            </p:nvSpPr>
            <p:spPr>
              <a:xfrm>
                <a:off x="515150" y="1749200"/>
                <a:ext cx="600" cy="150"/>
              </a:xfrm>
              <a:custGeom>
                <a:avLst/>
                <a:gdLst/>
                <a:ahLst/>
                <a:cxnLst/>
                <a:rect l="l" t="t" r="r" b="b"/>
                <a:pathLst>
                  <a:path w="24" h="6" extrusionOk="0">
                    <a:moveTo>
                      <a:pt x="14" y="1"/>
                    </a:moveTo>
                    <a:cubicBezTo>
                      <a:pt x="9" y="1"/>
                      <a:pt x="4" y="2"/>
                      <a:pt x="0" y="5"/>
                    </a:cubicBezTo>
                    <a:cubicBezTo>
                      <a:pt x="3" y="5"/>
                      <a:pt x="5" y="6"/>
                      <a:pt x="8" y="6"/>
                    </a:cubicBezTo>
                    <a:cubicBezTo>
                      <a:pt x="14" y="6"/>
                      <a:pt x="18" y="4"/>
                      <a:pt x="23" y="2"/>
                    </a:cubicBezTo>
                    <a:cubicBezTo>
                      <a:pt x="20"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52" name="Google Shape;14652;p57"/>
              <p:cNvSpPr/>
              <p:nvPr/>
            </p:nvSpPr>
            <p:spPr>
              <a:xfrm>
                <a:off x="548300" y="1762025"/>
                <a:ext cx="775" cy="625"/>
              </a:xfrm>
              <a:custGeom>
                <a:avLst/>
                <a:gdLst/>
                <a:ahLst/>
                <a:cxnLst/>
                <a:rect l="l" t="t" r="r" b="b"/>
                <a:pathLst>
                  <a:path w="31" h="25" extrusionOk="0">
                    <a:moveTo>
                      <a:pt x="12" y="1"/>
                    </a:moveTo>
                    <a:cubicBezTo>
                      <a:pt x="7" y="1"/>
                      <a:pt x="4" y="6"/>
                      <a:pt x="0" y="18"/>
                    </a:cubicBezTo>
                    <a:cubicBezTo>
                      <a:pt x="3" y="20"/>
                      <a:pt x="5" y="23"/>
                      <a:pt x="7" y="25"/>
                    </a:cubicBezTo>
                    <a:cubicBezTo>
                      <a:pt x="16" y="18"/>
                      <a:pt x="19" y="13"/>
                      <a:pt x="30" y="13"/>
                    </a:cubicBezTo>
                    <a:cubicBezTo>
                      <a:pt x="23" y="6"/>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53" name="Google Shape;14653;p57"/>
              <p:cNvSpPr/>
              <p:nvPr/>
            </p:nvSpPr>
            <p:spPr>
              <a:xfrm>
                <a:off x="505700" y="1711575"/>
                <a:ext cx="125" cy="150"/>
              </a:xfrm>
              <a:custGeom>
                <a:avLst/>
                <a:gdLst/>
                <a:ahLst/>
                <a:cxnLst/>
                <a:rect l="l" t="t" r="r" b="b"/>
                <a:pathLst>
                  <a:path w="5" h="6" extrusionOk="0">
                    <a:moveTo>
                      <a:pt x="5" y="1"/>
                    </a:moveTo>
                    <a:cubicBezTo>
                      <a:pt x="0" y="3"/>
                      <a:pt x="0" y="3"/>
                      <a:pt x="0" y="5"/>
                    </a:cubicBezTo>
                    <a:cubicBezTo>
                      <a:pt x="3" y="3"/>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54" name="Google Shape;14654;p57"/>
              <p:cNvSpPr/>
              <p:nvPr/>
            </p:nvSpPr>
            <p:spPr>
              <a:xfrm>
                <a:off x="512350" y="1700850"/>
                <a:ext cx="275" cy="375"/>
              </a:xfrm>
              <a:custGeom>
                <a:avLst/>
                <a:gdLst/>
                <a:ahLst/>
                <a:cxnLst/>
                <a:rect l="l" t="t" r="r" b="b"/>
                <a:pathLst>
                  <a:path w="11" h="15" extrusionOk="0">
                    <a:moveTo>
                      <a:pt x="1" y="1"/>
                    </a:moveTo>
                    <a:cubicBezTo>
                      <a:pt x="6" y="5"/>
                      <a:pt x="8" y="10"/>
                      <a:pt x="10" y="15"/>
                    </a:cubicBezTo>
                    <a:cubicBezTo>
                      <a:pt x="10" y="12"/>
                      <a:pt x="10" y="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55" name="Google Shape;14655;p57"/>
              <p:cNvSpPr/>
              <p:nvPr/>
            </p:nvSpPr>
            <p:spPr>
              <a:xfrm>
                <a:off x="556875" y="1760975"/>
                <a:ext cx="150" cy="75"/>
              </a:xfrm>
              <a:custGeom>
                <a:avLst/>
                <a:gdLst/>
                <a:ahLst/>
                <a:cxnLst/>
                <a:rect l="l" t="t" r="r" b="b"/>
                <a:pathLst>
                  <a:path w="6" h="3" extrusionOk="0">
                    <a:moveTo>
                      <a:pt x="5" y="0"/>
                    </a:moveTo>
                    <a:cubicBezTo>
                      <a:pt x="4" y="0"/>
                      <a:pt x="1" y="1"/>
                      <a:pt x="0" y="2"/>
                    </a:cubicBezTo>
                    <a:cubicBezTo>
                      <a:pt x="5" y="1"/>
                      <a:pt x="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56" name="Google Shape;14656;p57"/>
              <p:cNvSpPr/>
              <p:nvPr/>
            </p:nvSpPr>
            <p:spPr>
              <a:xfrm>
                <a:off x="547300" y="1768075"/>
                <a:ext cx="100" cy="150"/>
              </a:xfrm>
              <a:custGeom>
                <a:avLst/>
                <a:gdLst/>
                <a:ahLst/>
                <a:cxnLst/>
                <a:rect l="l" t="t" r="r" b="b"/>
                <a:pathLst>
                  <a:path w="4" h="6" extrusionOk="0">
                    <a:moveTo>
                      <a:pt x="1" y="1"/>
                    </a:moveTo>
                    <a:lnTo>
                      <a:pt x="1" y="1"/>
                    </a:lnTo>
                    <a:cubicBezTo>
                      <a:pt x="3" y="6"/>
                      <a:pt x="3"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57" name="Google Shape;14657;p57"/>
              <p:cNvSpPr/>
              <p:nvPr/>
            </p:nvSpPr>
            <p:spPr>
              <a:xfrm>
                <a:off x="557225" y="1760900"/>
                <a:ext cx="250" cy="200"/>
              </a:xfrm>
              <a:custGeom>
                <a:avLst/>
                <a:gdLst/>
                <a:ahLst/>
                <a:cxnLst/>
                <a:rect l="l" t="t" r="r" b="b"/>
                <a:pathLst>
                  <a:path w="10" h="8" extrusionOk="0">
                    <a:moveTo>
                      <a:pt x="7" y="1"/>
                    </a:moveTo>
                    <a:cubicBezTo>
                      <a:pt x="5" y="1"/>
                      <a:pt x="3" y="2"/>
                      <a:pt x="0" y="5"/>
                    </a:cubicBezTo>
                    <a:lnTo>
                      <a:pt x="9" y="7"/>
                    </a:lnTo>
                    <a:cubicBezTo>
                      <a:pt x="9" y="3"/>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58" name="Google Shape;14658;p57"/>
              <p:cNvSpPr/>
              <p:nvPr/>
            </p:nvSpPr>
            <p:spPr>
              <a:xfrm>
                <a:off x="556525" y="1761025"/>
                <a:ext cx="425" cy="200"/>
              </a:xfrm>
              <a:custGeom>
                <a:avLst/>
                <a:gdLst/>
                <a:ahLst/>
                <a:cxnLst/>
                <a:rect l="l" t="t" r="r" b="b"/>
                <a:pathLst>
                  <a:path w="17" h="8" extrusionOk="0">
                    <a:moveTo>
                      <a:pt x="14" y="0"/>
                    </a:moveTo>
                    <a:lnTo>
                      <a:pt x="0" y="2"/>
                    </a:lnTo>
                    <a:cubicBezTo>
                      <a:pt x="7" y="2"/>
                      <a:pt x="12" y="5"/>
                      <a:pt x="17" y="7"/>
                    </a:cubicBezTo>
                    <a:cubicBezTo>
                      <a:pt x="14" y="5"/>
                      <a:pt x="14" y="2"/>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59" name="Google Shape;14659;p57"/>
              <p:cNvSpPr/>
              <p:nvPr/>
            </p:nvSpPr>
            <p:spPr>
              <a:xfrm>
                <a:off x="507050" y="1726825"/>
                <a:ext cx="300" cy="200"/>
              </a:xfrm>
              <a:custGeom>
                <a:avLst/>
                <a:gdLst/>
                <a:ahLst/>
                <a:cxnLst/>
                <a:rect l="l" t="t" r="r" b="b"/>
                <a:pathLst>
                  <a:path w="12" h="8" extrusionOk="0">
                    <a:moveTo>
                      <a:pt x="1" y="0"/>
                    </a:moveTo>
                    <a:cubicBezTo>
                      <a:pt x="0" y="0"/>
                      <a:pt x="3" y="3"/>
                      <a:pt x="7" y="7"/>
                    </a:cubicBezTo>
                    <a:lnTo>
                      <a:pt x="11" y="7"/>
                    </a:lnTo>
                    <a:cubicBezTo>
                      <a:pt x="5" y="2"/>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60" name="Google Shape;14660;p57"/>
              <p:cNvSpPr/>
              <p:nvPr/>
            </p:nvSpPr>
            <p:spPr>
              <a:xfrm>
                <a:off x="529450" y="1770575"/>
                <a:ext cx="100" cy="75"/>
              </a:xfrm>
              <a:custGeom>
                <a:avLst/>
                <a:gdLst/>
                <a:ahLst/>
                <a:cxnLst/>
                <a:rect l="l" t="t" r="r" b="b"/>
                <a:pathLst>
                  <a:path w="4" h="3" extrusionOk="0">
                    <a:moveTo>
                      <a:pt x="1" y="1"/>
                    </a:moveTo>
                    <a:lnTo>
                      <a:pt x="1" y="3"/>
                    </a:lnTo>
                    <a:lnTo>
                      <a:pt x="3" y="3"/>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61" name="Google Shape;14661;p57"/>
              <p:cNvSpPr/>
              <p:nvPr/>
            </p:nvSpPr>
            <p:spPr>
              <a:xfrm>
                <a:off x="528425" y="1768150"/>
                <a:ext cx="1575" cy="2925"/>
              </a:xfrm>
              <a:custGeom>
                <a:avLst/>
                <a:gdLst/>
                <a:ahLst/>
                <a:cxnLst/>
                <a:rect l="l" t="t" r="r" b="b"/>
                <a:pathLst>
                  <a:path w="63" h="117" extrusionOk="0">
                    <a:moveTo>
                      <a:pt x="63" y="0"/>
                    </a:moveTo>
                    <a:lnTo>
                      <a:pt x="0" y="116"/>
                    </a:lnTo>
                    <a:cubicBezTo>
                      <a:pt x="17" y="95"/>
                      <a:pt x="26" y="88"/>
                      <a:pt x="32" y="88"/>
                    </a:cubicBezTo>
                    <a:cubicBezTo>
                      <a:pt x="36" y="88"/>
                      <a:pt x="39" y="92"/>
                      <a:pt x="42" y="98"/>
                    </a:cubicBezTo>
                    <a:lnTo>
                      <a:pt x="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62" name="Google Shape;14662;p57"/>
              <p:cNvSpPr/>
              <p:nvPr/>
            </p:nvSpPr>
            <p:spPr>
              <a:xfrm>
                <a:off x="509100" y="1699525"/>
                <a:ext cx="1550" cy="1125"/>
              </a:xfrm>
              <a:custGeom>
                <a:avLst/>
                <a:gdLst/>
                <a:ahLst/>
                <a:cxnLst/>
                <a:rect l="l" t="t" r="r" b="b"/>
                <a:pathLst>
                  <a:path w="62" h="45" extrusionOk="0">
                    <a:moveTo>
                      <a:pt x="61" y="0"/>
                    </a:moveTo>
                    <a:lnTo>
                      <a:pt x="61" y="0"/>
                    </a:lnTo>
                    <a:cubicBezTo>
                      <a:pt x="45" y="3"/>
                      <a:pt x="31" y="5"/>
                      <a:pt x="17" y="12"/>
                    </a:cubicBezTo>
                    <a:cubicBezTo>
                      <a:pt x="13" y="17"/>
                      <a:pt x="8" y="21"/>
                      <a:pt x="6" y="26"/>
                    </a:cubicBezTo>
                    <a:cubicBezTo>
                      <a:pt x="0" y="40"/>
                      <a:pt x="1" y="45"/>
                      <a:pt x="5" y="45"/>
                    </a:cubicBezTo>
                    <a:cubicBezTo>
                      <a:pt x="14" y="45"/>
                      <a:pt x="43" y="15"/>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63" name="Google Shape;14663;p57"/>
              <p:cNvSpPr/>
              <p:nvPr/>
            </p:nvSpPr>
            <p:spPr>
              <a:xfrm>
                <a:off x="554725" y="1762000"/>
                <a:ext cx="500" cy="550"/>
              </a:xfrm>
              <a:custGeom>
                <a:avLst/>
                <a:gdLst/>
                <a:ahLst/>
                <a:cxnLst/>
                <a:rect l="l" t="t" r="r" b="b"/>
                <a:pathLst>
                  <a:path w="20" h="22" extrusionOk="0">
                    <a:moveTo>
                      <a:pt x="17" y="0"/>
                    </a:moveTo>
                    <a:cubicBezTo>
                      <a:pt x="17" y="8"/>
                      <a:pt x="13" y="11"/>
                      <a:pt x="7" y="11"/>
                    </a:cubicBezTo>
                    <a:cubicBezTo>
                      <a:pt x="5" y="11"/>
                      <a:pt x="3" y="10"/>
                      <a:pt x="1" y="10"/>
                    </a:cubicBezTo>
                    <a:lnTo>
                      <a:pt x="1" y="10"/>
                    </a:lnTo>
                    <a:cubicBezTo>
                      <a:pt x="2" y="16"/>
                      <a:pt x="5" y="21"/>
                      <a:pt x="9" y="21"/>
                    </a:cubicBezTo>
                    <a:cubicBezTo>
                      <a:pt x="11" y="21"/>
                      <a:pt x="14" y="20"/>
                      <a:pt x="17" y="17"/>
                    </a:cubicBezTo>
                    <a:cubicBezTo>
                      <a:pt x="19" y="10"/>
                      <a:pt x="19"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64" name="Google Shape;14664;p57"/>
              <p:cNvSpPr/>
              <p:nvPr/>
            </p:nvSpPr>
            <p:spPr>
              <a:xfrm>
                <a:off x="503600" y="1700625"/>
                <a:ext cx="4500" cy="5825"/>
              </a:xfrm>
              <a:custGeom>
                <a:avLst/>
                <a:gdLst/>
                <a:ahLst/>
                <a:cxnLst/>
                <a:rect l="l" t="t" r="r" b="b"/>
                <a:pathLst>
                  <a:path w="180" h="233" extrusionOk="0">
                    <a:moveTo>
                      <a:pt x="179" y="0"/>
                    </a:moveTo>
                    <a:lnTo>
                      <a:pt x="179" y="0"/>
                    </a:lnTo>
                    <a:cubicBezTo>
                      <a:pt x="149" y="21"/>
                      <a:pt x="117" y="38"/>
                      <a:pt x="84" y="49"/>
                    </a:cubicBezTo>
                    <a:cubicBezTo>
                      <a:pt x="161" y="49"/>
                      <a:pt x="1" y="135"/>
                      <a:pt x="110" y="137"/>
                    </a:cubicBezTo>
                    <a:cubicBezTo>
                      <a:pt x="105" y="142"/>
                      <a:pt x="100" y="143"/>
                      <a:pt x="94" y="143"/>
                    </a:cubicBezTo>
                    <a:cubicBezTo>
                      <a:pt x="91" y="143"/>
                      <a:pt x="88" y="143"/>
                      <a:pt x="85" y="143"/>
                    </a:cubicBezTo>
                    <a:cubicBezTo>
                      <a:pt x="79" y="143"/>
                      <a:pt x="74" y="143"/>
                      <a:pt x="68" y="147"/>
                    </a:cubicBezTo>
                    <a:cubicBezTo>
                      <a:pt x="103" y="147"/>
                      <a:pt x="112" y="153"/>
                      <a:pt x="105" y="177"/>
                    </a:cubicBezTo>
                    <a:lnTo>
                      <a:pt x="96" y="177"/>
                    </a:lnTo>
                    <a:cubicBezTo>
                      <a:pt x="103" y="193"/>
                      <a:pt x="107" y="214"/>
                      <a:pt x="103" y="232"/>
                    </a:cubicBezTo>
                    <a:cubicBezTo>
                      <a:pt x="107" y="230"/>
                      <a:pt x="112" y="228"/>
                      <a:pt x="119" y="225"/>
                    </a:cubicBezTo>
                    <a:cubicBezTo>
                      <a:pt x="133" y="207"/>
                      <a:pt x="147" y="188"/>
                      <a:pt x="158" y="165"/>
                    </a:cubicBezTo>
                    <a:lnTo>
                      <a:pt x="158" y="165"/>
                    </a:lnTo>
                    <a:lnTo>
                      <a:pt x="126" y="179"/>
                    </a:lnTo>
                    <a:cubicBezTo>
                      <a:pt x="138" y="128"/>
                      <a:pt x="161" y="42"/>
                      <a:pt x="149" y="28"/>
                    </a:cubicBezTo>
                    <a:lnTo>
                      <a:pt x="172" y="26"/>
                    </a:lnTo>
                    <a:cubicBezTo>
                      <a:pt x="175" y="17"/>
                      <a:pt x="177" y="7"/>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65" name="Google Shape;14665;p57"/>
              <p:cNvSpPr/>
              <p:nvPr/>
            </p:nvSpPr>
            <p:spPr>
              <a:xfrm>
                <a:off x="503200" y="1728900"/>
                <a:ext cx="950" cy="850"/>
              </a:xfrm>
              <a:custGeom>
                <a:avLst/>
                <a:gdLst/>
                <a:ahLst/>
                <a:cxnLst/>
                <a:rect l="l" t="t" r="r" b="b"/>
                <a:pathLst>
                  <a:path w="38" h="34" extrusionOk="0">
                    <a:moveTo>
                      <a:pt x="33" y="1"/>
                    </a:moveTo>
                    <a:cubicBezTo>
                      <a:pt x="17" y="10"/>
                      <a:pt x="1" y="19"/>
                      <a:pt x="10" y="33"/>
                    </a:cubicBezTo>
                    <a:cubicBezTo>
                      <a:pt x="15" y="12"/>
                      <a:pt x="24" y="10"/>
                      <a:pt x="35" y="10"/>
                    </a:cubicBezTo>
                    <a:cubicBezTo>
                      <a:pt x="38" y="5"/>
                      <a:pt x="35" y="3"/>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66" name="Google Shape;14666;p57"/>
              <p:cNvSpPr/>
              <p:nvPr/>
            </p:nvSpPr>
            <p:spPr>
              <a:xfrm>
                <a:off x="501475" y="1699300"/>
                <a:ext cx="59600" cy="74725"/>
              </a:xfrm>
              <a:custGeom>
                <a:avLst/>
                <a:gdLst/>
                <a:ahLst/>
                <a:cxnLst/>
                <a:rect l="l" t="t" r="r" b="b"/>
                <a:pathLst>
                  <a:path w="2384" h="2989" extrusionOk="0">
                    <a:moveTo>
                      <a:pt x="341" y="121"/>
                    </a:moveTo>
                    <a:cubicBezTo>
                      <a:pt x="341" y="125"/>
                      <a:pt x="341" y="132"/>
                      <a:pt x="341" y="137"/>
                    </a:cubicBezTo>
                    <a:cubicBezTo>
                      <a:pt x="336" y="135"/>
                      <a:pt x="334" y="130"/>
                      <a:pt x="341" y="121"/>
                    </a:cubicBezTo>
                    <a:close/>
                    <a:moveTo>
                      <a:pt x="340" y="138"/>
                    </a:moveTo>
                    <a:cubicBezTo>
                      <a:pt x="340" y="142"/>
                      <a:pt x="347" y="147"/>
                      <a:pt x="339" y="160"/>
                    </a:cubicBezTo>
                    <a:cubicBezTo>
                      <a:pt x="339" y="154"/>
                      <a:pt x="339" y="145"/>
                      <a:pt x="340" y="138"/>
                    </a:cubicBezTo>
                    <a:close/>
                    <a:moveTo>
                      <a:pt x="445" y="88"/>
                    </a:moveTo>
                    <a:lnTo>
                      <a:pt x="436" y="125"/>
                    </a:lnTo>
                    <a:cubicBezTo>
                      <a:pt x="434" y="125"/>
                      <a:pt x="432" y="124"/>
                      <a:pt x="430" y="124"/>
                    </a:cubicBezTo>
                    <a:cubicBezTo>
                      <a:pt x="406" y="124"/>
                      <a:pt x="407" y="178"/>
                      <a:pt x="362" y="206"/>
                    </a:cubicBezTo>
                    <a:cubicBezTo>
                      <a:pt x="371" y="190"/>
                      <a:pt x="373" y="172"/>
                      <a:pt x="371" y="153"/>
                    </a:cubicBezTo>
                    <a:cubicBezTo>
                      <a:pt x="376" y="139"/>
                      <a:pt x="379" y="135"/>
                      <a:pt x="382" y="135"/>
                    </a:cubicBezTo>
                    <a:cubicBezTo>
                      <a:pt x="385" y="135"/>
                      <a:pt x="388" y="139"/>
                      <a:pt x="392" y="139"/>
                    </a:cubicBezTo>
                    <a:cubicBezTo>
                      <a:pt x="396" y="139"/>
                      <a:pt x="401" y="136"/>
                      <a:pt x="408" y="125"/>
                    </a:cubicBezTo>
                    <a:cubicBezTo>
                      <a:pt x="415" y="109"/>
                      <a:pt x="429" y="98"/>
                      <a:pt x="445" y="88"/>
                    </a:cubicBezTo>
                    <a:close/>
                    <a:moveTo>
                      <a:pt x="380" y="325"/>
                    </a:moveTo>
                    <a:lnTo>
                      <a:pt x="366" y="364"/>
                    </a:lnTo>
                    <a:lnTo>
                      <a:pt x="362" y="339"/>
                    </a:lnTo>
                    <a:lnTo>
                      <a:pt x="380" y="325"/>
                    </a:lnTo>
                    <a:close/>
                    <a:moveTo>
                      <a:pt x="180" y="545"/>
                    </a:moveTo>
                    <a:lnTo>
                      <a:pt x="179" y="547"/>
                    </a:lnTo>
                    <a:cubicBezTo>
                      <a:pt x="179" y="547"/>
                      <a:pt x="180" y="546"/>
                      <a:pt x="180" y="545"/>
                    </a:cubicBezTo>
                    <a:close/>
                    <a:moveTo>
                      <a:pt x="582" y="730"/>
                    </a:moveTo>
                    <a:cubicBezTo>
                      <a:pt x="580" y="731"/>
                      <a:pt x="578" y="731"/>
                      <a:pt x="576" y="732"/>
                    </a:cubicBezTo>
                    <a:lnTo>
                      <a:pt x="576" y="732"/>
                    </a:lnTo>
                    <a:cubicBezTo>
                      <a:pt x="578" y="732"/>
                      <a:pt x="580" y="731"/>
                      <a:pt x="582" y="730"/>
                    </a:cubicBezTo>
                    <a:close/>
                    <a:moveTo>
                      <a:pt x="505" y="1074"/>
                    </a:moveTo>
                    <a:cubicBezTo>
                      <a:pt x="508" y="1074"/>
                      <a:pt x="513" y="1077"/>
                      <a:pt x="519" y="1080"/>
                    </a:cubicBezTo>
                    <a:lnTo>
                      <a:pt x="508" y="1083"/>
                    </a:lnTo>
                    <a:cubicBezTo>
                      <a:pt x="503" y="1076"/>
                      <a:pt x="503" y="1074"/>
                      <a:pt x="505" y="1074"/>
                    </a:cubicBezTo>
                    <a:close/>
                    <a:moveTo>
                      <a:pt x="111" y="1150"/>
                    </a:moveTo>
                    <a:lnTo>
                      <a:pt x="112" y="1150"/>
                    </a:lnTo>
                    <a:lnTo>
                      <a:pt x="112" y="1150"/>
                    </a:lnTo>
                    <a:cubicBezTo>
                      <a:pt x="112" y="1150"/>
                      <a:pt x="112" y="1150"/>
                      <a:pt x="111" y="1150"/>
                    </a:cubicBezTo>
                    <a:close/>
                    <a:moveTo>
                      <a:pt x="129" y="1160"/>
                    </a:moveTo>
                    <a:lnTo>
                      <a:pt x="131" y="1161"/>
                    </a:lnTo>
                    <a:lnTo>
                      <a:pt x="131" y="1161"/>
                    </a:lnTo>
                    <a:cubicBezTo>
                      <a:pt x="130" y="1160"/>
                      <a:pt x="130" y="1160"/>
                      <a:pt x="129" y="1160"/>
                    </a:cubicBezTo>
                    <a:close/>
                    <a:moveTo>
                      <a:pt x="112" y="1150"/>
                    </a:moveTo>
                    <a:cubicBezTo>
                      <a:pt x="116" y="1153"/>
                      <a:pt x="118" y="1159"/>
                      <a:pt x="118" y="1164"/>
                    </a:cubicBezTo>
                    <a:cubicBezTo>
                      <a:pt x="123" y="1162"/>
                      <a:pt x="127" y="1160"/>
                      <a:pt x="129" y="1160"/>
                    </a:cubicBezTo>
                    <a:cubicBezTo>
                      <a:pt x="129" y="1160"/>
                      <a:pt x="129" y="1160"/>
                      <a:pt x="129" y="1160"/>
                    </a:cubicBezTo>
                    <a:lnTo>
                      <a:pt x="129" y="1160"/>
                    </a:lnTo>
                    <a:lnTo>
                      <a:pt x="112" y="1150"/>
                    </a:lnTo>
                    <a:close/>
                    <a:moveTo>
                      <a:pt x="60" y="1283"/>
                    </a:moveTo>
                    <a:cubicBezTo>
                      <a:pt x="60" y="1284"/>
                      <a:pt x="60" y="1284"/>
                      <a:pt x="60" y="1284"/>
                    </a:cubicBezTo>
                    <a:cubicBezTo>
                      <a:pt x="60" y="1284"/>
                      <a:pt x="60" y="1284"/>
                      <a:pt x="60" y="1283"/>
                    </a:cubicBezTo>
                    <a:close/>
                    <a:moveTo>
                      <a:pt x="30" y="1584"/>
                    </a:moveTo>
                    <a:cubicBezTo>
                      <a:pt x="30" y="1584"/>
                      <a:pt x="31" y="1584"/>
                      <a:pt x="31" y="1584"/>
                    </a:cubicBezTo>
                    <a:lnTo>
                      <a:pt x="31" y="1584"/>
                    </a:lnTo>
                    <a:lnTo>
                      <a:pt x="30" y="1584"/>
                    </a:lnTo>
                    <a:close/>
                    <a:moveTo>
                      <a:pt x="225" y="2138"/>
                    </a:moveTo>
                    <a:cubicBezTo>
                      <a:pt x="225" y="2139"/>
                      <a:pt x="226" y="2141"/>
                      <a:pt x="228" y="2142"/>
                    </a:cubicBezTo>
                    <a:lnTo>
                      <a:pt x="228" y="2142"/>
                    </a:lnTo>
                    <a:lnTo>
                      <a:pt x="225" y="2138"/>
                    </a:lnTo>
                    <a:close/>
                    <a:moveTo>
                      <a:pt x="274" y="2259"/>
                    </a:moveTo>
                    <a:cubicBezTo>
                      <a:pt x="271" y="2262"/>
                      <a:pt x="271" y="2265"/>
                      <a:pt x="273" y="2267"/>
                    </a:cubicBezTo>
                    <a:lnTo>
                      <a:pt x="273" y="2267"/>
                    </a:lnTo>
                    <a:cubicBezTo>
                      <a:pt x="274" y="2264"/>
                      <a:pt x="274" y="2261"/>
                      <a:pt x="274" y="2259"/>
                    </a:cubicBezTo>
                    <a:close/>
                    <a:moveTo>
                      <a:pt x="2101" y="2504"/>
                    </a:moveTo>
                    <a:cubicBezTo>
                      <a:pt x="2102" y="2504"/>
                      <a:pt x="2106" y="2507"/>
                      <a:pt x="2112" y="2511"/>
                    </a:cubicBezTo>
                    <a:cubicBezTo>
                      <a:pt x="2112" y="2511"/>
                      <a:pt x="2112" y="2513"/>
                      <a:pt x="2112" y="2513"/>
                    </a:cubicBezTo>
                    <a:cubicBezTo>
                      <a:pt x="2104" y="2507"/>
                      <a:pt x="2101" y="2504"/>
                      <a:pt x="2101" y="2504"/>
                    </a:cubicBezTo>
                    <a:close/>
                    <a:moveTo>
                      <a:pt x="2147" y="2508"/>
                    </a:moveTo>
                    <a:cubicBezTo>
                      <a:pt x="2149" y="2513"/>
                      <a:pt x="2149" y="2517"/>
                      <a:pt x="2149" y="2522"/>
                    </a:cubicBezTo>
                    <a:lnTo>
                      <a:pt x="2149" y="2522"/>
                    </a:lnTo>
                    <a:cubicBezTo>
                      <a:pt x="2146" y="2527"/>
                      <a:pt x="2143" y="2528"/>
                      <a:pt x="2140" y="2528"/>
                    </a:cubicBezTo>
                    <a:cubicBezTo>
                      <a:pt x="2136" y="2528"/>
                      <a:pt x="2133" y="2524"/>
                      <a:pt x="2131" y="2518"/>
                    </a:cubicBezTo>
                    <a:cubicBezTo>
                      <a:pt x="2140" y="2518"/>
                      <a:pt x="2147" y="2518"/>
                      <a:pt x="2147" y="2508"/>
                    </a:cubicBezTo>
                    <a:close/>
                    <a:moveTo>
                      <a:pt x="1231" y="2550"/>
                    </a:moveTo>
                    <a:lnTo>
                      <a:pt x="1231" y="2550"/>
                    </a:lnTo>
                    <a:cubicBezTo>
                      <a:pt x="1231" y="2550"/>
                      <a:pt x="1231" y="2550"/>
                      <a:pt x="1231" y="2551"/>
                    </a:cubicBezTo>
                    <a:lnTo>
                      <a:pt x="1231" y="2551"/>
                    </a:lnTo>
                    <a:cubicBezTo>
                      <a:pt x="1231" y="2550"/>
                      <a:pt x="1231" y="2550"/>
                      <a:pt x="1231" y="2550"/>
                    </a:cubicBezTo>
                    <a:close/>
                    <a:moveTo>
                      <a:pt x="2276" y="2597"/>
                    </a:moveTo>
                    <a:lnTo>
                      <a:pt x="2276" y="2597"/>
                    </a:lnTo>
                    <a:cubicBezTo>
                      <a:pt x="2275" y="2597"/>
                      <a:pt x="2275" y="2598"/>
                      <a:pt x="2274" y="2599"/>
                    </a:cubicBezTo>
                    <a:cubicBezTo>
                      <a:pt x="2275" y="2598"/>
                      <a:pt x="2275" y="2597"/>
                      <a:pt x="2276" y="2597"/>
                    </a:cubicBezTo>
                    <a:close/>
                    <a:moveTo>
                      <a:pt x="733" y="2580"/>
                    </a:moveTo>
                    <a:cubicBezTo>
                      <a:pt x="740" y="2580"/>
                      <a:pt x="744" y="2587"/>
                      <a:pt x="747" y="2599"/>
                    </a:cubicBezTo>
                    <a:cubicBezTo>
                      <a:pt x="743" y="2601"/>
                      <a:pt x="740" y="2602"/>
                      <a:pt x="738" y="2602"/>
                    </a:cubicBezTo>
                    <a:cubicBezTo>
                      <a:pt x="732" y="2602"/>
                      <a:pt x="731" y="2593"/>
                      <a:pt x="733" y="2580"/>
                    </a:cubicBezTo>
                    <a:close/>
                    <a:moveTo>
                      <a:pt x="1274" y="2629"/>
                    </a:moveTo>
                    <a:cubicBezTo>
                      <a:pt x="1274" y="2629"/>
                      <a:pt x="1274" y="2629"/>
                      <a:pt x="1275" y="2629"/>
                    </a:cubicBezTo>
                    <a:lnTo>
                      <a:pt x="1275" y="2629"/>
                    </a:lnTo>
                    <a:cubicBezTo>
                      <a:pt x="1273" y="2632"/>
                      <a:pt x="1272" y="2636"/>
                      <a:pt x="1271" y="2640"/>
                    </a:cubicBezTo>
                    <a:lnTo>
                      <a:pt x="1271" y="2640"/>
                    </a:lnTo>
                    <a:cubicBezTo>
                      <a:pt x="1272" y="2634"/>
                      <a:pt x="1271" y="2629"/>
                      <a:pt x="1274" y="2629"/>
                    </a:cubicBezTo>
                    <a:close/>
                    <a:moveTo>
                      <a:pt x="950" y="2724"/>
                    </a:moveTo>
                    <a:cubicBezTo>
                      <a:pt x="950" y="2724"/>
                      <a:pt x="950" y="2724"/>
                      <a:pt x="951" y="2724"/>
                    </a:cubicBezTo>
                    <a:cubicBezTo>
                      <a:pt x="951" y="2724"/>
                      <a:pt x="951" y="2724"/>
                      <a:pt x="951" y="2724"/>
                    </a:cubicBezTo>
                    <a:lnTo>
                      <a:pt x="951" y="2724"/>
                    </a:lnTo>
                    <a:cubicBezTo>
                      <a:pt x="950" y="2724"/>
                      <a:pt x="950" y="2724"/>
                      <a:pt x="950" y="2724"/>
                    </a:cubicBezTo>
                    <a:close/>
                    <a:moveTo>
                      <a:pt x="944" y="2721"/>
                    </a:moveTo>
                    <a:cubicBezTo>
                      <a:pt x="942" y="2721"/>
                      <a:pt x="940" y="2723"/>
                      <a:pt x="937" y="2729"/>
                    </a:cubicBezTo>
                    <a:cubicBezTo>
                      <a:pt x="941" y="2725"/>
                      <a:pt x="946" y="2724"/>
                      <a:pt x="950" y="2724"/>
                    </a:cubicBezTo>
                    <a:cubicBezTo>
                      <a:pt x="950" y="2724"/>
                      <a:pt x="950" y="2724"/>
                      <a:pt x="950" y="2724"/>
                    </a:cubicBezTo>
                    <a:lnTo>
                      <a:pt x="950" y="2724"/>
                    </a:lnTo>
                    <a:cubicBezTo>
                      <a:pt x="948" y="2723"/>
                      <a:pt x="946" y="2721"/>
                      <a:pt x="944" y="2721"/>
                    </a:cubicBezTo>
                    <a:close/>
                    <a:moveTo>
                      <a:pt x="1210" y="2867"/>
                    </a:moveTo>
                    <a:lnTo>
                      <a:pt x="1210" y="2867"/>
                    </a:lnTo>
                    <a:cubicBezTo>
                      <a:pt x="1210" y="2867"/>
                      <a:pt x="1210" y="2868"/>
                      <a:pt x="1210" y="2868"/>
                    </a:cubicBezTo>
                    <a:cubicBezTo>
                      <a:pt x="1210" y="2868"/>
                      <a:pt x="1210" y="2867"/>
                      <a:pt x="1210" y="2867"/>
                    </a:cubicBezTo>
                    <a:close/>
                    <a:moveTo>
                      <a:pt x="369" y="0"/>
                    </a:moveTo>
                    <a:cubicBezTo>
                      <a:pt x="365" y="0"/>
                      <a:pt x="360" y="1"/>
                      <a:pt x="355" y="2"/>
                    </a:cubicBezTo>
                    <a:lnTo>
                      <a:pt x="369" y="12"/>
                    </a:lnTo>
                    <a:lnTo>
                      <a:pt x="366" y="12"/>
                    </a:lnTo>
                    <a:cubicBezTo>
                      <a:pt x="339" y="44"/>
                      <a:pt x="311" y="74"/>
                      <a:pt x="276" y="100"/>
                    </a:cubicBezTo>
                    <a:lnTo>
                      <a:pt x="269" y="169"/>
                    </a:lnTo>
                    <a:cubicBezTo>
                      <a:pt x="278" y="142"/>
                      <a:pt x="306" y="132"/>
                      <a:pt x="315" y="104"/>
                    </a:cubicBezTo>
                    <a:lnTo>
                      <a:pt x="315" y="104"/>
                    </a:lnTo>
                    <a:cubicBezTo>
                      <a:pt x="322" y="132"/>
                      <a:pt x="296" y="166"/>
                      <a:pt x="323" y="166"/>
                    </a:cubicBezTo>
                    <a:cubicBezTo>
                      <a:pt x="326" y="166"/>
                      <a:pt x="329" y="166"/>
                      <a:pt x="334" y="165"/>
                    </a:cubicBezTo>
                    <a:cubicBezTo>
                      <a:pt x="334" y="162"/>
                      <a:pt x="336" y="162"/>
                      <a:pt x="339" y="160"/>
                    </a:cubicBezTo>
                    <a:lnTo>
                      <a:pt x="339" y="160"/>
                    </a:lnTo>
                    <a:cubicBezTo>
                      <a:pt x="332" y="218"/>
                      <a:pt x="327" y="276"/>
                      <a:pt x="327" y="327"/>
                    </a:cubicBezTo>
                    <a:cubicBezTo>
                      <a:pt x="323" y="319"/>
                      <a:pt x="317" y="317"/>
                      <a:pt x="309" y="317"/>
                    </a:cubicBezTo>
                    <a:cubicBezTo>
                      <a:pt x="295" y="317"/>
                      <a:pt x="276" y="328"/>
                      <a:pt x="262" y="328"/>
                    </a:cubicBezTo>
                    <a:cubicBezTo>
                      <a:pt x="261" y="328"/>
                      <a:pt x="259" y="327"/>
                      <a:pt x="257" y="327"/>
                    </a:cubicBezTo>
                    <a:cubicBezTo>
                      <a:pt x="271" y="320"/>
                      <a:pt x="283" y="308"/>
                      <a:pt x="292" y="297"/>
                    </a:cubicBezTo>
                    <a:cubicBezTo>
                      <a:pt x="292" y="281"/>
                      <a:pt x="301" y="262"/>
                      <a:pt x="288" y="262"/>
                    </a:cubicBezTo>
                    <a:cubicBezTo>
                      <a:pt x="255" y="297"/>
                      <a:pt x="240" y="308"/>
                      <a:pt x="232" y="308"/>
                    </a:cubicBezTo>
                    <a:cubicBezTo>
                      <a:pt x="219" y="308"/>
                      <a:pt x="225" y="278"/>
                      <a:pt x="207" y="278"/>
                    </a:cubicBezTo>
                    <a:cubicBezTo>
                      <a:pt x="206" y="278"/>
                      <a:pt x="205" y="278"/>
                      <a:pt x="204" y="278"/>
                    </a:cubicBezTo>
                    <a:cubicBezTo>
                      <a:pt x="199" y="283"/>
                      <a:pt x="195" y="285"/>
                      <a:pt x="188" y="285"/>
                    </a:cubicBezTo>
                    <a:cubicBezTo>
                      <a:pt x="186" y="308"/>
                      <a:pt x="176" y="334"/>
                      <a:pt x="169" y="371"/>
                    </a:cubicBezTo>
                    <a:lnTo>
                      <a:pt x="209" y="359"/>
                    </a:lnTo>
                    <a:lnTo>
                      <a:pt x="209" y="359"/>
                    </a:lnTo>
                    <a:cubicBezTo>
                      <a:pt x="206" y="373"/>
                      <a:pt x="195" y="378"/>
                      <a:pt x="186" y="385"/>
                    </a:cubicBezTo>
                    <a:cubicBezTo>
                      <a:pt x="187" y="385"/>
                      <a:pt x="189" y="385"/>
                      <a:pt x="191" y="385"/>
                    </a:cubicBezTo>
                    <a:cubicBezTo>
                      <a:pt x="244" y="385"/>
                      <a:pt x="183" y="350"/>
                      <a:pt x="250" y="348"/>
                    </a:cubicBezTo>
                    <a:lnTo>
                      <a:pt x="250" y="348"/>
                    </a:lnTo>
                    <a:cubicBezTo>
                      <a:pt x="174" y="383"/>
                      <a:pt x="267" y="438"/>
                      <a:pt x="179" y="464"/>
                    </a:cubicBezTo>
                    <a:cubicBezTo>
                      <a:pt x="179" y="469"/>
                      <a:pt x="183" y="471"/>
                      <a:pt x="187" y="471"/>
                    </a:cubicBezTo>
                    <a:cubicBezTo>
                      <a:pt x="196" y="471"/>
                      <a:pt x="209" y="465"/>
                      <a:pt x="217" y="465"/>
                    </a:cubicBezTo>
                    <a:cubicBezTo>
                      <a:pt x="222" y="465"/>
                      <a:pt x="224" y="466"/>
                      <a:pt x="225" y="471"/>
                    </a:cubicBezTo>
                    <a:lnTo>
                      <a:pt x="202" y="480"/>
                    </a:lnTo>
                    <a:lnTo>
                      <a:pt x="234" y="480"/>
                    </a:lnTo>
                    <a:cubicBezTo>
                      <a:pt x="232" y="494"/>
                      <a:pt x="202" y="503"/>
                      <a:pt x="181" y="508"/>
                    </a:cubicBezTo>
                    <a:cubicBezTo>
                      <a:pt x="183" y="503"/>
                      <a:pt x="174" y="499"/>
                      <a:pt x="172" y="496"/>
                    </a:cubicBezTo>
                    <a:lnTo>
                      <a:pt x="172" y="496"/>
                    </a:lnTo>
                    <a:cubicBezTo>
                      <a:pt x="146" y="516"/>
                      <a:pt x="182" y="537"/>
                      <a:pt x="180" y="545"/>
                    </a:cubicBezTo>
                    <a:lnTo>
                      <a:pt x="180" y="545"/>
                    </a:lnTo>
                    <a:lnTo>
                      <a:pt x="192" y="526"/>
                    </a:lnTo>
                    <a:cubicBezTo>
                      <a:pt x="204" y="559"/>
                      <a:pt x="211" y="591"/>
                      <a:pt x="213" y="624"/>
                    </a:cubicBezTo>
                    <a:cubicBezTo>
                      <a:pt x="220" y="626"/>
                      <a:pt x="227" y="631"/>
                      <a:pt x="218" y="645"/>
                    </a:cubicBezTo>
                    <a:cubicBezTo>
                      <a:pt x="223" y="661"/>
                      <a:pt x="232" y="677"/>
                      <a:pt x="246" y="689"/>
                    </a:cubicBezTo>
                    <a:lnTo>
                      <a:pt x="264" y="684"/>
                    </a:lnTo>
                    <a:lnTo>
                      <a:pt x="264" y="684"/>
                    </a:lnTo>
                    <a:cubicBezTo>
                      <a:pt x="299" y="723"/>
                      <a:pt x="243" y="716"/>
                      <a:pt x="257" y="758"/>
                    </a:cubicBezTo>
                    <a:lnTo>
                      <a:pt x="253" y="758"/>
                    </a:lnTo>
                    <a:cubicBezTo>
                      <a:pt x="274" y="765"/>
                      <a:pt x="283" y="779"/>
                      <a:pt x="278" y="791"/>
                    </a:cubicBezTo>
                    <a:cubicBezTo>
                      <a:pt x="275" y="789"/>
                      <a:pt x="271" y="788"/>
                      <a:pt x="267" y="788"/>
                    </a:cubicBezTo>
                    <a:cubicBezTo>
                      <a:pt x="254" y="788"/>
                      <a:pt x="240" y="798"/>
                      <a:pt x="226" y="798"/>
                    </a:cubicBezTo>
                    <a:cubicBezTo>
                      <a:pt x="221" y="798"/>
                      <a:pt x="216" y="797"/>
                      <a:pt x="211" y="793"/>
                    </a:cubicBezTo>
                    <a:lnTo>
                      <a:pt x="211" y="793"/>
                    </a:lnTo>
                    <a:cubicBezTo>
                      <a:pt x="246" y="837"/>
                      <a:pt x="239" y="814"/>
                      <a:pt x="306" y="849"/>
                    </a:cubicBezTo>
                    <a:lnTo>
                      <a:pt x="274" y="853"/>
                    </a:lnTo>
                    <a:cubicBezTo>
                      <a:pt x="301" y="865"/>
                      <a:pt x="318" y="867"/>
                      <a:pt x="322" y="890"/>
                    </a:cubicBezTo>
                    <a:cubicBezTo>
                      <a:pt x="315" y="884"/>
                      <a:pt x="308" y="883"/>
                      <a:pt x="300" y="883"/>
                    </a:cubicBezTo>
                    <a:cubicBezTo>
                      <a:pt x="290" y="883"/>
                      <a:pt x="280" y="886"/>
                      <a:pt x="269" y="886"/>
                    </a:cubicBezTo>
                    <a:cubicBezTo>
                      <a:pt x="259" y="886"/>
                      <a:pt x="250" y="884"/>
                      <a:pt x="239" y="876"/>
                    </a:cubicBezTo>
                    <a:lnTo>
                      <a:pt x="239" y="876"/>
                    </a:lnTo>
                    <a:cubicBezTo>
                      <a:pt x="167" y="911"/>
                      <a:pt x="297" y="951"/>
                      <a:pt x="197" y="958"/>
                    </a:cubicBezTo>
                    <a:cubicBezTo>
                      <a:pt x="214" y="965"/>
                      <a:pt x="226" y="968"/>
                      <a:pt x="235" y="968"/>
                    </a:cubicBezTo>
                    <a:cubicBezTo>
                      <a:pt x="264" y="968"/>
                      <a:pt x="257" y="939"/>
                      <a:pt x="263" y="939"/>
                    </a:cubicBezTo>
                    <a:cubicBezTo>
                      <a:pt x="264" y="939"/>
                      <a:pt x="265" y="940"/>
                      <a:pt x="267" y="941"/>
                    </a:cubicBezTo>
                    <a:cubicBezTo>
                      <a:pt x="269" y="941"/>
                      <a:pt x="272" y="940"/>
                      <a:pt x="275" y="940"/>
                    </a:cubicBezTo>
                    <a:cubicBezTo>
                      <a:pt x="300" y="940"/>
                      <a:pt x="326" y="968"/>
                      <a:pt x="318" y="981"/>
                    </a:cubicBezTo>
                    <a:cubicBezTo>
                      <a:pt x="313" y="995"/>
                      <a:pt x="202" y="988"/>
                      <a:pt x="197" y="1022"/>
                    </a:cubicBezTo>
                    <a:cubicBezTo>
                      <a:pt x="197" y="1020"/>
                      <a:pt x="190" y="1018"/>
                      <a:pt x="192" y="1013"/>
                    </a:cubicBezTo>
                    <a:lnTo>
                      <a:pt x="192" y="1013"/>
                    </a:lnTo>
                    <a:cubicBezTo>
                      <a:pt x="167" y="1022"/>
                      <a:pt x="216" y="1046"/>
                      <a:pt x="176" y="1055"/>
                    </a:cubicBezTo>
                    <a:cubicBezTo>
                      <a:pt x="225" y="1076"/>
                      <a:pt x="169" y="1076"/>
                      <a:pt x="234" y="1092"/>
                    </a:cubicBezTo>
                    <a:lnTo>
                      <a:pt x="227" y="1057"/>
                    </a:lnTo>
                    <a:lnTo>
                      <a:pt x="227" y="1057"/>
                    </a:lnTo>
                    <a:cubicBezTo>
                      <a:pt x="239" y="1078"/>
                      <a:pt x="311" y="1115"/>
                      <a:pt x="264" y="1136"/>
                    </a:cubicBezTo>
                    <a:cubicBezTo>
                      <a:pt x="253" y="1129"/>
                      <a:pt x="239" y="1120"/>
                      <a:pt x="230" y="1108"/>
                    </a:cubicBezTo>
                    <a:lnTo>
                      <a:pt x="230" y="1108"/>
                    </a:lnTo>
                    <a:cubicBezTo>
                      <a:pt x="209" y="1113"/>
                      <a:pt x="239" y="1127"/>
                      <a:pt x="216" y="1134"/>
                    </a:cubicBezTo>
                    <a:cubicBezTo>
                      <a:pt x="153" y="1113"/>
                      <a:pt x="211" y="1090"/>
                      <a:pt x="167" y="1057"/>
                    </a:cubicBezTo>
                    <a:lnTo>
                      <a:pt x="167" y="1057"/>
                    </a:lnTo>
                    <a:cubicBezTo>
                      <a:pt x="145" y="1061"/>
                      <a:pt x="181" y="1088"/>
                      <a:pt x="167" y="1088"/>
                    </a:cubicBezTo>
                    <a:cubicBezTo>
                      <a:pt x="162" y="1088"/>
                      <a:pt x="154" y="1086"/>
                      <a:pt x="139" y="1080"/>
                    </a:cubicBezTo>
                    <a:lnTo>
                      <a:pt x="139" y="1080"/>
                    </a:lnTo>
                    <a:cubicBezTo>
                      <a:pt x="181" y="1097"/>
                      <a:pt x="176" y="1106"/>
                      <a:pt x="167" y="1115"/>
                    </a:cubicBezTo>
                    <a:cubicBezTo>
                      <a:pt x="160" y="1122"/>
                      <a:pt x="148" y="1136"/>
                      <a:pt x="179" y="1159"/>
                    </a:cubicBezTo>
                    <a:lnTo>
                      <a:pt x="139" y="1148"/>
                    </a:lnTo>
                    <a:lnTo>
                      <a:pt x="139" y="1148"/>
                    </a:lnTo>
                    <a:cubicBezTo>
                      <a:pt x="144" y="1155"/>
                      <a:pt x="160" y="1169"/>
                      <a:pt x="158" y="1175"/>
                    </a:cubicBezTo>
                    <a:lnTo>
                      <a:pt x="131" y="1161"/>
                    </a:lnTo>
                    <a:lnTo>
                      <a:pt x="131" y="1161"/>
                    </a:lnTo>
                    <a:cubicBezTo>
                      <a:pt x="132" y="1163"/>
                      <a:pt x="126" y="1172"/>
                      <a:pt x="107" y="1194"/>
                    </a:cubicBezTo>
                    <a:cubicBezTo>
                      <a:pt x="118" y="1196"/>
                      <a:pt x="133" y="1202"/>
                      <a:pt x="147" y="1202"/>
                    </a:cubicBezTo>
                    <a:cubicBezTo>
                      <a:pt x="153" y="1202"/>
                      <a:pt x="159" y="1201"/>
                      <a:pt x="165" y="1199"/>
                    </a:cubicBezTo>
                    <a:lnTo>
                      <a:pt x="165" y="1199"/>
                    </a:lnTo>
                    <a:cubicBezTo>
                      <a:pt x="206" y="1265"/>
                      <a:pt x="55" y="1213"/>
                      <a:pt x="60" y="1283"/>
                    </a:cubicBezTo>
                    <a:lnTo>
                      <a:pt x="60" y="1283"/>
                    </a:lnTo>
                    <a:cubicBezTo>
                      <a:pt x="61" y="1276"/>
                      <a:pt x="77" y="1265"/>
                      <a:pt x="91" y="1265"/>
                    </a:cubicBezTo>
                    <a:cubicBezTo>
                      <a:pt x="97" y="1265"/>
                      <a:pt x="102" y="1266"/>
                      <a:pt x="107" y="1271"/>
                    </a:cubicBezTo>
                    <a:cubicBezTo>
                      <a:pt x="93" y="1287"/>
                      <a:pt x="77" y="1296"/>
                      <a:pt x="56" y="1303"/>
                    </a:cubicBezTo>
                    <a:cubicBezTo>
                      <a:pt x="56" y="1319"/>
                      <a:pt x="62" y="1324"/>
                      <a:pt x="69" y="1324"/>
                    </a:cubicBezTo>
                    <a:cubicBezTo>
                      <a:pt x="79" y="1324"/>
                      <a:pt x="93" y="1316"/>
                      <a:pt x="106" y="1316"/>
                    </a:cubicBezTo>
                    <a:cubicBezTo>
                      <a:pt x="111" y="1316"/>
                      <a:pt x="116" y="1317"/>
                      <a:pt x="121" y="1322"/>
                    </a:cubicBezTo>
                    <a:cubicBezTo>
                      <a:pt x="70" y="1333"/>
                      <a:pt x="137" y="1347"/>
                      <a:pt x="151" y="1366"/>
                    </a:cubicBezTo>
                    <a:lnTo>
                      <a:pt x="111" y="1363"/>
                    </a:lnTo>
                    <a:lnTo>
                      <a:pt x="111" y="1363"/>
                    </a:lnTo>
                    <a:cubicBezTo>
                      <a:pt x="79" y="1412"/>
                      <a:pt x="192" y="1382"/>
                      <a:pt x="158" y="1424"/>
                    </a:cubicBezTo>
                    <a:lnTo>
                      <a:pt x="104" y="1403"/>
                    </a:lnTo>
                    <a:lnTo>
                      <a:pt x="104" y="1403"/>
                    </a:lnTo>
                    <a:lnTo>
                      <a:pt x="116" y="1426"/>
                    </a:lnTo>
                    <a:lnTo>
                      <a:pt x="70" y="1419"/>
                    </a:lnTo>
                    <a:lnTo>
                      <a:pt x="70" y="1419"/>
                    </a:lnTo>
                    <a:cubicBezTo>
                      <a:pt x="102" y="1449"/>
                      <a:pt x="95" y="1454"/>
                      <a:pt x="81" y="1479"/>
                    </a:cubicBezTo>
                    <a:cubicBezTo>
                      <a:pt x="86" y="1478"/>
                      <a:pt x="91" y="1478"/>
                      <a:pt x="96" y="1478"/>
                    </a:cubicBezTo>
                    <a:cubicBezTo>
                      <a:pt x="123" y="1478"/>
                      <a:pt x="153" y="1488"/>
                      <a:pt x="155" y="1507"/>
                    </a:cubicBezTo>
                    <a:cubicBezTo>
                      <a:pt x="148" y="1511"/>
                      <a:pt x="142" y="1512"/>
                      <a:pt x="136" y="1512"/>
                    </a:cubicBezTo>
                    <a:cubicBezTo>
                      <a:pt x="132" y="1512"/>
                      <a:pt x="128" y="1511"/>
                      <a:pt x="126" y="1511"/>
                    </a:cubicBezTo>
                    <a:cubicBezTo>
                      <a:pt x="120" y="1511"/>
                      <a:pt x="118" y="1514"/>
                      <a:pt x="121" y="1528"/>
                    </a:cubicBezTo>
                    <a:cubicBezTo>
                      <a:pt x="95" y="1521"/>
                      <a:pt x="63" y="1514"/>
                      <a:pt x="102" y="1500"/>
                    </a:cubicBezTo>
                    <a:cubicBezTo>
                      <a:pt x="88" y="1498"/>
                      <a:pt x="77" y="1493"/>
                      <a:pt x="63" y="1491"/>
                    </a:cubicBezTo>
                    <a:cubicBezTo>
                      <a:pt x="35" y="1507"/>
                      <a:pt x="56" y="1532"/>
                      <a:pt x="58" y="1544"/>
                    </a:cubicBezTo>
                    <a:cubicBezTo>
                      <a:pt x="58" y="1539"/>
                      <a:pt x="63" y="1535"/>
                      <a:pt x="67" y="1532"/>
                    </a:cubicBezTo>
                    <a:lnTo>
                      <a:pt x="125" y="1577"/>
                    </a:lnTo>
                    <a:cubicBezTo>
                      <a:pt x="119" y="1579"/>
                      <a:pt x="113" y="1580"/>
                      <a:pt x="107" y="1580"/>
                    </a:cubicBezTo>
                    <a:cubicBezTo>
                      <a:pt x="99" y="1580"/>
                      <a:pt x="92" y="1578"/>
                      <a:pt x="86" y="1574"/>
                    </a:cubicBezTo>
                    <a:lnTo>
                      <a:pt x="86" y="1574"/>
                    </a:lnTo>
                    <a:cubicBezTo>
                      <a:pt x="90" y="1584"/>
                      <a:pt x="109" y="1588"/>
                      <a:pt x="114" y="1602"/>
                    </a:cubicBezTo>
                    <a:cubicBezTo>
                      <a:pt x="82" y="1600"/>
                      <a:pt x="47" y="1602"/>
                      <a:pt x="31" y="1584"/>
                    </a:cubicBezTo>
                    <a:lnTo>
                      <a:pt x="31" y="1584"/>
                    </a:lnTo>
                    <a:lnTo>
                      <a:pt x="70" y="1628"/>
                    </a:lnTo>
                    <a:cubicBezTo>
                      <a:pt x="55" y="1630"/>
                      <a:pt x="34" y="1649"/>
                      <a:pt x="22" y="1649"/>
                    </a:cubicBezTo>
                    <a:cubicBezTo>
                      <a:pt x="21" y="1649"/>
                      <a:pt x="20" y="1649"/>
                      <a:pt x="19" y="1648"/>
                    </a:cubicBezTo>
                    <a:lnTo>
                      <a:pt x="19" y="1648"/>
                    </a:lnTo>
                    <a:cubicBezTo>
                      <a:pt x="0" y="1676"/>
                      <a:pt x="88" y="1704"/>
                      <a:pt x="67" y="1739"/>
                    </a:cubicBezTo>
                    <a:cubicBezTo>
                      <a:pt x="74" y="1741"/>
                      <a:pt x="81" y="1743"/>
                      <a:pt x="86" y="1750"/>
                    </a:cubicBezTo>
                    <a:cubicBezTo>
                      <a:pt x="84" y="1781"/>
                      <a:pt x="49" y="1815"/>
                      <a:pt x="100" y="1843"/>
                    </a:cubicBezTo>
                    <a:lnTo>
                      <a:pt x="46" y="1873"/>
                    </a:lnTo>
                    <a:cubicBezTo>
                      <a:pt x="50" y="1878"/>
                      <a:pt x="54" y="1879"/>
                      <a:pt x="58" y="1879"/>
                    </a:cubicBezTo>
                    <a:cubicBezTo>
                      <a:pt x="74" y="1879"/>
                      <a:pt x="98" y="1859"/>
                      <a:pt x="120" y="1859"/>
                    </a:cubicBezTo>
                    <a:cubicBezTo>
                      <a:pt x="129" y="1859"/>
                      <a:pt x="138" y="1863"/>
                      <a:pt x="146" y="1873"/>
                    </a:cubicBezTo>
                    <a:cubicBezTo>
                      <a:pt x="174" y="1903"/>
                      <a:pt x="100" y="1896"/>
                      <a:pt x="86" y="1913"/>
                    </a:cubicBezTo>
                    <a:cubicBezTo>
                      <a:pt x="121" y="1924"/>
                      <a:pt x="188" y="1936"/>
                      <a:pt x="148" y="1978"/>
                    </a:cubicBezTo>
                    <a:cubicBezTo>
                      <a:pt x="135" y="1971"/>
                      <a:pt x="141" y="1961"/>
                      <a:pt x="135" y="1952"/>
                    </a:cubicBezTo>
                    <a:lnTo>
                      <a:pt x="109" y="1985"/>
                    </a:lnTo>
                    <a:cubicBezTo>
                      <a:pt x="70" y="1976"/>
                      <a:pt x="61" y="1961"/>
                      <a:pt x="50" y="1961"/>
                    </a:cubicBezTo>
                    <a:cubicBezTo>
                      <a:pt x="43" y="1961"/>
                      <a:pt x="36" y="1965"/>
                      <a:pt x="23" y="1978"/>
                    </a:cubicBezTo>
                    <a:cubicBezTo>
                      <a:pt x="34" y="1975"/>
                      <a:pt x="43" y="1974"/>
                      <a:pt x="51" y="1974"/>
                    </a:cubicBezTo>
                    <a:cubicBezTo>
                      <a:pt x="113" y="1974"/>
                      <a:pt x="86" y="2044"/>
                      <a:pt x="141" y="2044"/>
                    </a:cubicBezTo>
                    <a:cubicBezTo>
                      <a:pt x="150" y="2044"/>
                      <a:pt x="161" y="2042"/>
                      <a:pt x="174" y="2038"/>
                    </a:cubicBezTo>
                    <a:lnTo>
                      <a:pt x="174" y="2038"/>
                    </a:lnTo>
                    <a:lnTo>
                      <a:pt x="158" y="2061"/>
                    </a:lnTo>
                    <a:cubicBezTo>
                      <a:pt x="158" y="2056"/>
                      <a:pt x="151" y="2056"/>
                      <a:pt x="151" y="2052"/>
                    </a:cubicBezTo>
                    <a:lnTo>
                      <a:pt x="151" y="2052"/>
                    </a:lnTo>
                    <a:cubicBezTo>
                      <a:pt x="135" y="2070"/>
                      <a:pt x="143" y="2074"/>
                      <a:pt x="159" y="2074"/>
                    </a:cubicBezTo>
                    <a:cubicBezTo>
                      <a:pt x="172" y="2074"/>
                      <a:pt x="189" y="2072"/>
                      <a:pt x="204" y="2072"/>
                    </a:cubicBezTo>
                    <a:cubicBezTo>
                      <a:pt x="222" y="2072"/>
                      <a:pt x="237" y="2075"/>
                      <a:pt x="237" y="2089"/>
                    </a:cubicBezTo>
                    <a:cubicBezTo>
                      <a:pt x="234" y="2104"/>
                      <a:pt x="225" y="2115"/>
                      <a:pt x="210" y="2115"/>
                    </a:cubicBezTo>
                    <a:cubicBezTo>
                      <a:pt x="209" y="2115"/>
                      <a:pt x="208" y="2115"/>
                      <a:pt x="206" y="2114"/>
                    </a:cubicBezTo>
                    <a:lnTo>
                      <a:pt x="206" y="2114"/>
                    </a:lnTo>
                    <a:lnTo>
                      <a:pt x="243" y="2133"/>
                    </a:lnTo>
                    <a:cubicBezTo>
                      <a:pt x="245" y="2139"/>
                      <a:pt x="238" y="2143"/>
                      <a:pt x="233" y="2143"/>
                    </a:cubicBezTo>
                    <a:cubicBezTo>
                      <a:pt x="231" y="2143"/>
                      <a:pt x="229" y="2142"/>
                      <a:pt x="228" y="2142"/>
                    </a:cubicBezTo>
                    <a:lnTo>
                      <a:pt x="228" y="2142"/>
                    </a:lnTo>
                    <a:lnTo>
                      <a:pt x="255" y="2177"/>
                    </a:lnTo>
                    <a:lnTo>
                      <a:pt x="250" y="2177"/>
                    </a:lnTo>
                    <a:cubicBezTo>
                      <a:pt x="274" y="2177"/>
                      <a:pt x="294" y="2177"/>
                      <a:pt x="315" y="2179"/>
                    </a:cubicBezTo>
                    <a:cubicBezTo>
                      <a:pt x="312" y="2185"/>
                      <a:pt x="309" y="2187"/>
                      <a:pt x="307" y="2187"/>
                    </a:cubicBezTo>
                    <a:cubicBezTo>
                      <a:pt x="303" y="2187"/>
                      <a:pt x="300" y="2184"/>
                      <a:pt x="296" y="2184"/>
                    </a:cubicBezTo>
                    <a:cubicBezTo>
                      <a:pt x="294" y="2184"/>
                      <a:pt x="292" y="2185"/>
                      <a:pt x="290" y="2186"/>
                    </a:cubicBezTo>
                    <a:lnTo>
                      <a:pt x="327" y="2198"/>
                    </a:lnTo>
                    <a:cubicBezTo>
                      <a:pt x="318" y="2208"/>
                      <a:pt x="305" y="2213"/>
                      <a:pt x="294" y="2213"/>
                    </a:cubicBezTo>
                    <a:cubicBezTo>
                      <a:pt x="280" y="2213"/>
                      <a:pt x="268" y="2206"/>
                      <a:pt x="267" y="2196"/>
                    </a:cubicBezTo>
                    <a:lnTo>
                      <a:pt x="267" y="2196"/>
                    </a:lnTo>
                    <a:cubicBezTo>
                      <a:pt x="185" y="2258"/>
                      <a:pt x="279" y="2213"/>
                      <a:pt x="274" y="2259"/>
                    </a:cubicBezTo>
                    <a:lnTo>
                      <a:pt x="274" y="2259"/>
                    </a:lnTo>
                    <a:cubicBezTo>
                      <a:pt x="275" y="2258"/>
                      <a:pt x="277" y="2257"/>
                      <a:pt x="278" y="2256"/>
                    </a:cubicBezTo>
                    <a:cubicBezTo>
                      <a:pt x="291" y="2252"/>
                      <a:pt x="298" y="2250"/>
                      <a:pt x="303" y="2250"/>
                    </a:cubicBezTo>
                    <a:cubicBezTo>
                      <a:pt x="313" y="2250"/>
                      <a:pt x="305" y="2259"/>
                      <a:pt x="300" y="2271"/>
                    </a:cubicBezTo>
                    <a:lnTo>
                      <a:pt x="300" y="2271"/>
                    </a:lnTo>
                    <a:cubicBezTo>
                      <a:pt x="299" y="2271"/>
                      <a:pt x="297" y="2271"/>
                      <a:pt x="296" y="2271"/>
                    </a:cubicBezTo>
                    <a:cubicBezTo>
                      <a:pt x="294" y="2271"/>
                      <a:pt x="292" y="2271"/>
                      <a:pt x="290" y="2272"/>
                    </a:cubicBezTo>
                    <a:lnTo>
                      <a:pt x="290" y="2272"/>
                    </a:lnTo>
                    <a:cubicBezTo>
                      <a:pt x="283" y="2271"/>
                      <a:pt x="276" y="2269"/>
                      <a:pt x="273" y="2267"/>
                    </a:cubicBezTo>
                    <a:lnTo>
                      <a:pt x="273" y="2267"/>
                    </a:lnTo>
                    <a:cubicBezTo>
                      <a:pt x="272" y="2270"/>
                      <a:pt x="271" y="2273"/>
                      <a:pt x="269" y="2277"/>
                    </a:cubicBezTo>
                    <a:lnTo>
                      <a:pt x="243" y="2263"/>
                    </a:lnTo>
                    <a:cubicBezTo>
                      <a:pt x="195" y="2307"/>
                      <a:pt x="225" y="2314"/>
                      <a:pt x="206" y="2358"/>
                    </a:cubicBezTo>
                    <a:cubicBezTo>
                      <a:pt x="219" y="2343"/>
                      <a:pt x="254" y="2279"/>
                      <a:pt x="290" y="2272"/>
                    </a:cubicBezTo>
                    <a:lnTo>
                      <a:pt x="290" y="2272"/>
                    </a:lnTo>
                    <a:cubicBezTo>
                      <a:pt x="293" y="2272"/>
                      <a:pt x="297" y="2272"/>
                      <a:pt x="299" y="2272"/>
                    </a:cubicBezTo>
                    <a:lnTo>
                      <a:pt x="299" y="2274"/>
                    </a:lnTo>
                    <a:cubicBezTo>
                      <a:pt x="299" y="2273"/>
                      <a:pt x="300" y="2272"/>
                      <a:pt x="300" y="2271"/>
                    </a:cubicBezTo>
                    <a:lnTo>
                      <a:pt x="300" y="2271"/>
                    </a:lnTo>
                    <a:cubicBezTo>
                      <a:pt x="301" y="2271"/>
                      <a:pt x="303" y="2272"/>
                      <a:pt x="304" y="2272"/>
                    </a:cubicBezTo>
                    <a:cubicBezTo>
                      <a:pt x="301" y="2281"/>
                      <a:pt x="304" y="2293"/>
                      <a:pt x="332" y="2295"/>
                    </a:cubicBezTo>
                    <a:cubicBezTo>
                      <a:pt x="297" y="2314"/>
                      <a:pt x="313" y="2323"/>
                      <a:pt x="325" y="2337"/>
                    </a:cubicBezTo>
                    <a:lnTo>
                      <a:pt x="278" y="2365"/>
                    </a:lnTo>
                    <a:cubicBezTo>
                      <a:pt x="284" y="2367"/>
                      <a:pt x="289" y="2368"/>
                      <a:pt x="295" y="2368"/>
                    </a:cubicBezTo>
                    <a:cubicBezTo>
                      <a:pt x="314" y="2368"/>
                      <a:pt x="333" y="2357"/>
                      <a:pt x="355" y="2355"/>
                    </a:cubicBezTo>
                    <a:lnTo>
                      <a:pt x="355" y="2355"/>
                    </a:lnTo>
                    <a:cubicBezTo>
                      <a:pt x="362" y="2376"/>
                      <a:pt x="332" y="2402"/>
                      <a:pt x="306" y="2427"/>
                    </a:cubicBezTo>
                    <a:cubicBezTo>
                      <a:pt x="309" y="2433"/>
                      <a:pt x="311" y="2435"/>
                      <a:pt x="315" y="2435"/>
                    </a:cubicBezTo>
                    <a:cubicBezTo>
                      <a:pt x="328" y="2435"/>
                      <a:pt x="345" y="2392"/>
                      <a:pt x="367" y="2392"/>
                    </a:cubicBezTo>
                    <a:cubicBezTo>
                      <a:pt x="371" y="2392"/>
                      <a:pt x="376" y="2393"/>
                      <a:pt x="380" y="2397"/>
                    </a:cubicBezTo>
                    <a:cubicBezTo>
                      <a:pt x="383" y="2434"/>
                      <a:pt x="415" y="2439"/>
                      <a:pt x="464" y="2446"/>
                    </a:cubicBezTo>
                    <a:cubicBezTo>
                      <a:pt x="464" y="2474"/>
                      <a:pt x="434" y="2462"/>
                      <a:pt x="429" y="2478"/>
                    </a:cubicBezTo>
                    <a:lnTo>
                      <a:pt x="475" y="2467"/>
                    </a:lnTo>
                    <a:lnTo>
                      <a:pt x="475" y="2467"/>
                    </a:lnTo>
                    <a:cubicBezTo>
                      <a:pt x="478" y="2469"/>
                      <a:pt x="466" y="2476"/>
                      <a:pt x="461" y="2481"/>
                    </a:cubicBezTo>
                    <a:cubicBezTo>
                      <a:pt x="482" y="2481"/>
                      <a:pt x="498" y="2456"/>
                      <a:pt x="521" y="2456"/>
                    </a:cubicBezTo>
                    <a:cubicBezTo>
                      <a:pt x="524" y="2456"/>
                      <a:pt x="527" y="2456"/>
                      <a:pt x="531" y="2457"/>
                    </a:cubicBezTo>
                    <a:cubicBezTo>
                      <a:pt x="537" y="2453"/>
                      <a:pt x="540" y="2451"/>
                      <a:pt x="543" y="2451"/>
                    </a:cubicBezTo>
                    <a:cubicBezTo>
                      <a:pt x="559" y="2451"/>
                      <a:pt x="521" y="2528"/>
                      <a:pt x="559" y="2528"/>
                    </a:cubicBezTo>
                    <a:cubicBezTo>
                      <a:pt x="563" y="2528"/>
                      <a:pt x="568" y="2527"/>
                      <a:pt x="575" y="2525"/>
                    </a:cubicBezTo>
                    <a:lnTo>
                      <a:pt x="575" y="2525"/>
                    </a:lnTo>
                    <a:cubicBezTo>
                      <a:pt x="570" y="2541"/>
                      <a:pt x="549" y="2546"/>
                      <a:pt x="538" y="2562"/>
                    </a:cubicBezTo>
                    <a:cubicBezTo>
                      <a:pt x="543" y="2562"/>
                      <a:pt x="548" y="2562"/>
                      <a:pt x="553" y="2562"/>
                    </a:cubicBezTo>
                    <a:cubicBezTo>
                      <a:pt x="587" y="2562"/>
                      <a:pt x="621" y="2555"/>
                      <a:pt x="654" y="2543"/>
                    </a:cubicBezTo>
                    <a:lnTo>
                      <a:pt x="654" y="2587"/>
                    </a:lnTo>
                    <a:cubicBezTo>
                      <a:pt x="661" y="2543"/>
                      <a:pt x="714" y="2525"/>
                      <a:pt x="753" y="2508"/>
                    </a:cubicBezTo>
                    <a:cubicBezTo>
                      <a:pt x="760" y="2490"/>
                      <a:pt x="767" y="2474"/>
                      <a:pt x="770" y="2464"/>
                    </a:cubicBezTo>
                    <a:lnTo>
                      <a:pt x="814" y="2462"/>
                    </a:lnTo>
                    <a:lnTo>
                      <a:pt x="814" y="2462"/>
                    </a:lnTo>
                    <a:cubicBezTo>
                      <a:pt x="804" y="2476"/>
                      <a:pt x="793" y="2488"/>
                      <a:pt x="779" y="2497"/>
                    </a:cubicBezTo>
                    <a:lnTo>
                      <a:pt x="793" y="2490"/>
                    </a:lnTo>
                    <a:lnTo>
                      <a:pt x="793" y="2490"/>
                    </a:lnTo>
                    <a:cubicBezTo>
                      <a:pt x="791" y="2513"/>
                      <a:pt x="767" y="2534"/>
                      <a:pt x="742" y="2550"/>
                    </a:cubicBezTo>
                    <a:cubicBezTo>
                      <a:pt x="744" y="2541"/>
                      <a:pt x="749" y="2529"/>
                      <a:pt x="751" y="2518"/>
                    </a:cubicBezTo>
                    <a:lnTo>
                      <a:pt x="751" y="2518"/>
                    </a:lnTo>
                    <a:cubicBezTo>
                      <a:pt x="723" y="2536"/>
                      <a:pt x="698" y="2559"/>
                      <a:pt x="677" y="2585"/>
                    </a:cubicBezTo>
                    <a:cubicBezTo>
                      <a:pt x="684" y="2583"/>
                      <a:pt x="689" y="2580"/>
                      <a:pt x="696" y="2580"/>
                    </a:cubicBezTo>
                    <a:cubicBezTo>
                      <a:pt x="691" y="2585"/>
                      <a:pt x="684" y="2590"/>
                      <a:pt x="682" y="2597"/>
                    </a:cubicBezTo>
                    <a:cubicBezTo>
                      <a:pt x="681" y="2598"/>
                      <a:pt x="680" y="2598"/>
                      <a:pt x="681" y="2598"/>
                    </a:cubicBezTo>
                    <a:cubicBezTo>
                      <a:pt x="682" y="2598"/>
                      <a:pt x="692" y="2593"/>
                      <a:pt x="702" y="2587"/>
                    </a:cubicBezTo>
                    <a:lnTo>
                      <a:pt x="702" y="2587"/>
                    </a:lnTo>
                    <a:lnTo>
                      <a:pt x="672" y="2638"/>
                    </a:lnTo>
                    <a:lnTo>
                      <a:pt x="672" y="2638"/>
                    </a:lnTo>
                    <a:lnTo>
                      <a:pt x="689" y="2622"/>
                    </a:lnTo>
                    <a:lnTo>
                      <a:pt x="709" y="2680"/>
                    </a:lnTo>
                    <a:cubicBezTo>
                      <a:pt x="772" y="2651"/>
                      <a:pt x="843" y="2599"/>
                      <a:pt x="897" y="2599"/>
                    </a:cubicBezTo>
                    <a:cubicBezTo>
                      <a:pt x="900" y="2599"/>
                      <a:pt x="902" y="2599"/>
                      <a:pt x="904" y="2599"/>
                    </a:cubicBezTo>
                    <a:cubicBezTo>
                      <a:pt x="872" y="2629"/>
                      <a:pt x="865" y="2657"/>
                      <a:pt x="839" y="2699"/>
                    </a:cubicBezTo>
                    <a:cubicBezTo>
                      <a:pt x="844" y="2680"/>
                      <a:pt x="839" y="2675"/>
                      <a:pt x="829" y="2675"/>
                    </a:cubicBezTo>
                    <a:cubicBezTo>
                      <a:pt x="819" y="2675"/>
                      <a:pt x="803" y="2681"/>
                      <a:pt x="789" y="2681"/>
                    </a:cubicBezTo>
                    <a:cubicBezTo>
                      <a:pt x="781" y="2681"/>
                      <a:pt x="774" y="2679"/>
                      <a:pt x="770" y="2673"/>
                    </a:cubicBezTo>
                    <a:lnTo>
                      <a:pt x="770" y="2673"/>
                    </a:lnTo>
                    <a:cubicBezTo>
                      <a:pt x="779" y="2687"/>
                      <a:pt x="765" y="2703"/>
                      <a:pt x="756" y="2710"/>
                    </a:cubicBezTo>
                    <a:lnTo>
                      <a:pt x="793" y="2703"/>
                    </a:lnTo>
                    <a:lnTo>
                      <a:pt x="828" y="2694"/>
                    </a:lnTo>
                    <a:lnTo>
                      <a:pt x="828" y="2694"/>
                    </a:lnTo>
                    <a:cubicBezTo>
                      <a:pt x="804" y="2729"/>
                      <a:pt x="818" y="2724"/>
                      <a:pt x="825" y="2747"/>
                    </a:cubicBezTo>
                    <a:cubicBezTo>
                      <a:pt x="839" y="2713"/>
                      <a:pt x="855" y="2705"/>
                      <a:pt x="871" y="2705"/>
                    </a:cubicBezTo>
                    <a:cubicBezTo>
                      <a:pt x="884" y="2705"/>
                      <a:pt x="897" y="2711"/>
                      <a:pt x="910" y="2711"/>
                    </a:cubicBezTo>
                    <a:cubicBezTo>
                      <a:pt x="914" y="2711"/>
                      <a:pt x="918" y="2710"/>
                      <a:pt x="923" y="2708"/>
                    </a:cubicBezTo>
                    <a:lnTo>
                      <a:pt x="923" y="2708"/>
                    </a:lnTo>
                    <a:cubicBezTo>
                      <a:pt x="914" y="2725"/>
                      <a:pt x="903" y="2742"/>
                      <a:pt x="888" y="2742"/>
                    </a:cubicBezTo>
                    <a:cubicBezTo>
                      <a:pt x="883" y="2742"/>
                      <a:pt x="878" y="2740"/>
                      <a:pt x="872" y="2736"/>
                    </a:cubicBezTo>
                    <a:lnTo>
                      <a:pt x="872" y="2736"/>
                    </a:lnTo>
                    <a:cubicBezTo>
                      <a:pt x="872" y="2750"/>
                      <a:pt x="876" y="2755"/>
                      <a:pt x="881" y="2755"/>
                    </a:cubicBezTo>
                    <a:cubicBezTo>
                      <a:pt x="897" y="2755"/>
                      <a:pt x="928" y="2709"/>
                      <a:pt x="943" y="2709"/>
                    </a:cubicBezTo>
                    <a:cubicBezTo>
                      <a:pt x="947" y="2709"/>
                      <a:pt x="950" y="2713"/>
                      <a:pt x="951" y="2724"/>
                    </a:cubicBezTo>
                    <a:lnTo>
                      <a:pt x="951" y="2724"/>
                    </a:lnTo>
                    <a:cubicBezTo>
                      <a:pt x="967" y="2724"/>
                      <a:pt x="979" y="2745"/>
                      <a:pt x="967" y="2761"/>
                    </a:cubicBezTo>
                    <a:lnTo>
                      <a:pt x="960" y="2759"/>
                    </a:lnTo>
                    <a:lnTo>
                      <a:pt x="960" y="2759"/>
                    </a:lnTo>
                    <a:cubicBezTo>
                      <a:pt x="977" y="2772"/>
                      <a:pt x="1008" y="2783"/>
                      <a:pt x="1038" y="2783"/>
                    </a:cubicBezTo>
                    <a:cubicBezTo>
                      <a:pt x="1067" y="2783"/>
                      <a:pt x="1094" y="2772"/>
                      <a:pt x="1108" y="2740"/>
                    </a:cubicBezTo>
                    <a:lnTo>
                      <a:pt x="1108" y="2740"/>
                    </a:lnTo>
                    <a:cubicBezTo>
                      <a:pt x="1106" y="2750"/>
                      <a:pt x="1076" y="2817"/>
                      <a:pt x="1069" y="2828"/>
                    </a:cubicBezTo>
                    <a:cubicBezTo>
                      <a:pt x="1069" y="2828"/>
                      <a:pt x="1106" y="2780"/>
                      <a:pt x="1143" y="2731"/>
                    </a:cubicBezTo>
                    <a:cubicBezTo>
                      <a:pt x="1178" y="2682"/>
                      <a:pt x="1210" y="2634"/>
                      <a:pt x="1210" y="2634"/>
                    </a:cubicBezTo>
                    <a:lnTo>
                      <a:pt x="1210" y="2634"/>
                    </a:lnTo>
                    <a:cubicBezTo>
                      <a:pt x="1187" y="2687"/>
                      <a:pt x="1171" y="2826"/>
                      <a:pt x="1124" y="2847"/>
                    </a:cubicBezTo>
                    <a:cubicBezTo>
                      <a:pt x="1131" y="2855"/>
                      <a:pt x="1137" y="2864"/>
                      <a:pt x="1149" y="2864"/>
                    </a:cubicBezTo>
                    <a:cubicBezTo>
                      <a:pt x="1155" y="2864"/>
                      <a:pt x="1162" y="2862"/>
                      <a:pt x="1171" y="2856"/>
                    </a:cubicBezTo>
                    <a:cubicBezTo>
                      <a:pt x="1164" y="2847"/>
                      <a:pt x="1178" y="2773"/>
                      <a:pt x="1187" y="2770"/>
                    </a:cubicBezTo>
                    <a:cubicBezTo>
                      <a:pt x="1194" y="2837"/>
                      <a:pt x="1194" y="2808"/>
                      <a:pt x="1210" y="2867"/>
                    </a:cubicBezTo>
                    <a:lnTo>
                      <a:pt x="1210" y="2867"/>
                    </a:lnTo>
                    <a:cubicBezTo>
                      <a:pt x="1207" y="2852"/>
                      <a:pt x="1238" y="2775"/>
                      <a:pt x="1253" y="2775"/>
                    </a:cubicBezTo>
                    <a:cubicBezTo>
                      <a:pt x="1253" y="2775"/>
                      <a:pt x="1254" y="2775"/>
                      <a:pt x="1254" y="2775"/>
                    </a:cubicBezTo>
                    <a:cubicBezTo>
                      <a:pt x="1245" y="2808"/>
                      <a:pt x="1236" y="2840"/>
                      <a:pt x="1224" y="2870"/>
                    </a:cubicBezTo>
                    <a:cubicBezTo>
                      <a:pt x="1224" y="2870"/>
                      <a:pt x="1240" y="2852"/>
                      <a:pt x="1257" y="2831"/>
                    </a:cubicBezTo>
                    <a:lnTo>
                      <a:pt x="1283" y="2793"/>
                    </a:lnTo>
                    <a:lnTo>
                      <a:pt x="1283" y="2793"/>
                    </a:lnTo>
                    <a:cubicBezTo>
                      <a:pt x="1272" y="2811"/>
                      <a:pt x="1268" y="2867"/>
                      <a:pt x="1270" y="2891"/>
                    </a:cubicBezTo>
                    <a:cubicBezTo>
                      <a:pt x="1270" y="2886"/>
                      <a:pt x="1273" y="2884"/>
                      <a:pt x="1277" y="2884"/>
                    </a:cubicBezTo>
                    <a:cubicBezTo>
                      <a:pt x="1286" y="2884"/>
                      <a:pt x="1302" y="2892"/>
                      <a:pt x="1311" y="2892"/>
                    </a:cubicBezTo>
                    <a:cubicBezTo>
                      <a:pt x="1314" y="2892"/>
                      <a:pt x="1315" y="2892"/>
                      <a:pt x="1317" y="2891"/>
                    </a:cubicBezTo>
                    <a:lnTo>
                      <a:pt x="1305" y="2868"/>
                    </a:lnTo>
                    <a:lnTo>
                      <a:pt x="1305" y="2868"/>
                    </a:lnTo>
                    <a:cubicBezTo>
                      <a:pt x="1308" y="2869"/>
                      <a:pt x="1311" y="2870"/>
                      <a:pt x="1314" y="2870"/>
                    </a:cubicBezTo>
                    <a:cubicBezTo>
                      <a:pt x="1349" y="2870"/>
                      <a:pt x="1371" y="2761"/>
                      <a:pt x="1406" y="2761"/>
                    </a:cubicBezTo>
                    <a:cubicBezTo>
                      <a:pt x="1407" y="2761"/>
                      <a:pt x="1408" y="2761"/>
                      <a:pt x="1410" y="2761"/>
                    </a:cubicBezTo>
                    <a:cubicBezTo>
                      <a:pt x="1403" y="2780"/>
                      <a:pt x="1382" y="2872"/>
                      <a:pt x="1403" y="2886"/>
                    </a:cubicBezTo>
                    <a:cubicBezTo>
                      <a:pt x="1421" y="2842"/>
                      <a:pt x="1474" y="2673"/>
                      <a:pt x="1512" y="2641"/>
                    </a:cubicBezTo>
                    <a:lnTo>
                      <a:pt x="1514" y="2666"/>
                    </a:lnTo>
                    <a:lnTo>
                      <a:pt x="1544" y="2638"/>
                    </a:lnTo>
                    <a:lnTo>
                      <a:pt x="1544" y="2638"/>
                    </a:lnTo>
                    <a:cubicBezTo>
                      <a:pt x="1514" y="2729"/>
                      <a:pt x="1474" y="2817"/>
                      <a:pt x="1423" y="2898"/>
                    </a:cubicBezTo>
                    <a:cubicBezTo>
                      <a:pt x="1440" y="2921"/>
                      <a:pt x="1426" y="2930"/>
                      <a:pt x="1454" y="2930"/>
                    </a:cubicBezTo>
                    <a:cubicBezTo>
                      <a:pt x="1458" y="2947"/>
                      <a:pt x="1444" y="2965"/>
                      <a:pt x="1426" y="2967"/>
                    </a:cubicBezTo>
                    <a:lnTo>
                      <a:pt x="1488" y="2988"/>
                    </a:lnTo>
                    <a:cubicBezTo>
                      <a:pt x="1491" y="2935"/>
                      <a:pt x="1539" y="2937"/>
                      <a:pt x="1539" y="2893"/>
                    </a:cubicBezTo>
                    <a:lnTo>
                      <a:pt x="1539" y="2893"/>
                    </a:lnTo>
                    <a:lnTo>
                      <a:pt x="1505" y="2919"/>
                    </a:lnTo>
                    <a:lnTo>
                      <a:pt x="1470" y="2944"/>
                    </a:lnTo>
                    <a:cubicBezTo>
                      <a:pt x="1472" y="2893"/>
                      <a:pt x="1516" y="2805"/>
                      <a:pt x="1553" y="2805"/>
                    </a:cubicBezTo>
                    <a:cubicBezTo>
                      <a:pt x="1554" y="2805"/>
                      <a:pt x="1556" y="2805"/>
                      <a:pt x="1558" y="2805"/>
                    </a:cubicBezTo>
                    <a:cubicBezTo>
                      <a:pt x="1567" y="2828"/>
                      <a:pt x="1546" y="2900"/>
                      <a:pt x="1546" y="2919"/>
                    </a:cubicBezTo>
                    <a:cubicBezTo>
                      <a:pt x="1551" y="2905"/>
                      <a:pt x="1572" y="2893"/>
                      <a:pt x="1584" y="2893"/>
                    </a:cubicBezTo>
                    <a:cubicBezTo>
                      <a:pt x="1588" y="2893"/>
                      <a:pt x="1591" y="2894"/>
                      <a:pt x="1593" y="2898"/>
                    </a:cubicBezTo>
                    <a:lnTo>
                      <a:pt x="1572" y="2928"/>
                    </a:lnTo>
                    <a:cubicBezTo>
                      <a:pt x="1574" y="2930"/>
                      <a:pt x="1577" y="2931"/>
                      <a:pt x="1579" y="2931"/>
                    </a:cubicBezTo>
                    <a:cubicBezTo>
                      <a:pt x="1595" y="2931"/>
                      <a:pt x="1608" y="2891"/>
                      <a:pt x="1625" y="2891"/>
                    </a:cubicBezTo>
                    <a:cubicBezTo>
                      <a:pt x="1631" y="2891"/>
                      <a:pt x="1637" y="2896"/>
                      <a:pt x="1644" y="2907"/>
                    </a:cubicBezTo>
                    <a:cubicBezTo>
                      <a:pt x="1651" y="2909"/>
                      <a:pt x="1668" y="2952"/>
                      <a:pt x="1674" y="2952"/>
                    </a:cubicBezTo>
                    <a:cubicBezTo>
                      <a:pt x="1675" y="2952"/>
                      <a:pt x="1676" y="2950"/>
                      <a:pt x="1676" y="2944"/>
                    </a:cubicBezTo>
                    <a:cubicBezTo>
                      <a:pt x="1658" y="2847"/>
                      <a:pt x="1651" y="2747"/>
                      <a:pt x="1655" y="2650"/>
                    </a:cubicBezTo>
                    <a:lnTo>
                      <a:pt x="1655" y="2650"/>
                    </a:lnTo>
                    <a:cubicBezTo>
                      <a:pt x="1678" y="2675"/>
                      <a:pt x="1699" y="2706"/>
                      <a:pt x="1716" y="2736"/>
                    </a:cubicBezTo>
                    <a:cubicBezTo>
                      <a:pt x="1734" y="2782"/>
                      <a:pt x="1702" y="2852"/>
                      <a:pt x="1716" y="2891"/>
                    </a:cubicBezTo>
                    <a:cubicBezTo>
                      <a:pt x="1716" y="2877"/>
                      <a:pt x="1720" y="2863"/>
                      <a:pt x="1727" y="2852"/>
                    </a:cubicBezTo>
                    <a:cubicBezTo>
                      <a:pt x="1735" y="2862"/>
                      <a:pt x="1729" y="2890"/>
                      <a:pt x="1742" y="2890"/>
                    </a:cubicBezTo>
                    <a:cubicBezTo>
                      <a:pt x="1744" y="2890"/>
                      <a:pt x="1746" y="2890"/>
                      <a:pt x="1748" y="2889"/>
                    </a:cubicBezTo>
                    <a:cubicBezTo>
                      <a:pt x="1748" y="2866"/>
                      <a:pt x="1756" y="2863"/>
                      <a:pt x="1762" y="2863"/>
                    </a:cubicBezTo>
                    <a:cubicBezTo>
                      <a:pt x="1765" y="2863"/>
                      <a:pt x="1767" y="2863"/>
                      <a:pt x="1768" y="2863"/>
                    </a:cubicBezTo>
                    <a:cubicBezTo>
                      <a:pt x="1771" y="2863"/>
                      <a:pt x="1768" y="2860"/>
                      <a:pt x="1753" y="2842"/>
                    </a:cubicBezTo>
                    <a:cubicBezTo>
                      <a:pt x="1758" y="2838"/>
                      <a:pt x="1762" y="2837"/>
                      <a:pt x="1765" y="2837"/>
                    </a:cubicBezTo>
                    <a:cubicBezTo>
                      <a:pt x="1775" y="2837"/>
                      <a:pt x="1781" y="2848"/>
                      <a:pt x="1795" y="2848"/>
                    </a:cubicBezTo>
                    <a:cubicBezTo>
                      <a:pt x="1797" y="2848"/>
                      <a:pt x="1799" y="2847"/>
                      <a:pt x="1801" y="2847"/>
                    </a:cubicBezTo>
                    <a:cubicBezTo>
                      <a:pt x="1794" y="2798"/>
                      <a:pt x="1801" y="2752"/>
                      <a:pt x="1824" y="2708"/>
                    </a:cubicBezTo>
                    <a:cubicBezTo>
                      <a:pt x="1827" y="2722"/>
                      <a:pt x="1831" y="2736"/>
                      <a:pt x="1836" y="2747"/>
                    </a:cubicBezTo>
                    <a:cubicBezTo>
                      <a:pt x="1872" y="2747"/>
                      <a:pt x="1897" y="2763"/>
                      <a:pt x="1927" y="2763"/>
                    </a:cubicBezTo>
                    <a:cubicBezTo>
                      <a:pt x="1932" y="2763"/>
                      <a:pt x="1937" y="2762"/>
                      <a:pt x="1943" y="2761"/>
                    </a:cubicBezTo>
                    <a:cubicBezTo>
                      <a:pt x="1950" y="2773"/>
                      <a:pt x="1973" y="2784"/>
                      <a:pt x="1971" y="2808"/>
                    </a:cubicBezTo>
                    <a:cubicBezTo>
                      <a:pt x="1973" y="2798"/>
                      <a:pt x="1973" y="2780"/>
                      <a:pt x="1984" y="2775"/>
                    </a:cubicBezTo>
                    <a:lnTo>
                      <a:pt x="1984" y="2775"/>
                    </a:lnTo>
                    <a:cubicBezTo>
                      <a:pt x="2017" y="2817"/>
                      <a:pt x="1961" y="2789"/>
                      <a:pt x="1991" y="2840"/>
                    </a:cubicBezTo>
                    <a:cubicBezTo>
                      <a:pt x="1984" y="2808"/>
                      <a:pt x="2010" y="2791"/>
                      <a:pt x="2022" y="2768"/>
                    </a:cubicBezTo>
                    <a:cubicBezTo>
                      <a:pt x="2016" y="2754"/>
                      <a:pt x="2011" y="2748"/>
                      <a:pt x="2005" y="2748"/>
                    </a:cubicBezTo>
                    <a:cubicBezTo>
                      <a:pt x="1992" y="2748"/>
                      <a:pt x="1979" y="2775"/>
                      <a:pt x="1971" y="2789"/>
                    </a:cubicBezTo>
                    <a:cubicBezTo>
                      <a:pt x="1954" y="2724"/>
                      <a:pt x="1968" y="2650"/>
                      <a:pt x="2003" y="2610"/>
                    </a:cubicBezTo>
                    <a:cubicBezTo>
                      <a:pt x="2007" y="2607"/>
                      <a:pt x="2010" y="2606"/>
                      <a:pt x="2013" y="2606"/>
                    </a:cubicBezTo>
                    <a:cubicBezTo>
                      <a:pt x="2028" y="2606"/>
                      <a:pt x="2027" y="2642"/>
                      <a:pt x="2028" y="2642"/>
                    </a:cubicBezTo>
                    <a:cubicBezTo>
                      <a:pt x="2028" y="2642"/>
                      <a:pt x="2028" y="2642"/>
                      <a:pt x="2029" y="2641"/>
                    </a:cubicBezTo>
                    <a:cubicBezTo>
                      <a:pt x="2029" y="2641"/>
                      <a:pt x="2030" y="2641"/>
                      <a:pt x="2030" y="2641"/>
                    </a:cubicBezTo>
                    <a:cubicBezTo>
                      <a:pt x="2082" y="2641"/>
                      <a:pt x="2068" y="2549"/>
                      <a:pt x="2101" y="2549"/>
                    </a:cubicBezTo>
                    <a:cubicBezTo>
                      <a:pt x="2106" y="2549"/>
                      <a:pt x="2113" y="2551"/>
                      <a:pt x="2121" y="2557"/>
                    </a:cubicBezTo>
                    <a:cubicBezTo>
                      <a:pt x="2149" y="2597"/>
                      <a:pt x="2135" y="2641"/>
                      <a:pt x="2144" y="2671"/>
                    </a:cubicBezTo>
                    <a:cubicBezTo>
                      <a:pt x="2140" y="2674"/>
                      <a:pt x="2135" y="2676"/>
                      <a:pt x="2130" y="2676"/>
                    </a:cubicBezTo>
                    <a:cubicBezTo>
                      <a:pt x="2113" y="2676"/>
                      <a:pt x="2099" y="2654"/>
                      <a:pt x="2085" y="2654"/>
                    </a:cubicBezTo>
                    <a:cubicBezTo>
                      <a:pt x="2084" y="2654"/>
                      <a:pt x="2083" y="2654"/>
                      <a:pt x="2082" y="2655"/>
                    </a:cubicBezTo>
                    <a:lnTo>
                      <a:pt x="2107" y="2671"/>
                    </a:lnTo>
                    <a:cubicBezTo>
                      <a:pt x="2102" y="2683"/>
                      <a:pt x="2093" y="2693"/>
                      <a:pt x="2084" y="2693"/>
                    </a:cubicBezTo>
                    <a:cubicBezTo>
                      <a:pt x="2081" y="2693"/>
                      <a:pt x="2078" y="2692"/>
                      <a:pt x="2075" y="2689"/>
                    </a:cubicBezTo>
                    <a:lnTo>
                      <a:pt x="2075" y="2689"/>
                    </a:lnTo>
                    <a:cubicBezTo>
                      <a:pt x="2082" y="2701"/>
                      <a:pt x="2096" y="2704"/>
                      <a:pt x="2114" y="2704"/>
                    </a:cubicBezTo>
                    <a:cubicBezTo>
                      <a:pt x="2131" y="2704"/>
                      <a:pt x="2151" y="2701"/>
                      <a:pt x="2170" y="2701"/>
                    </a:cubicBezTo>
                    <a:cubicBezTo>
                      <a:pt x="2190" y="2701"/>
                      <a:pt x="2210" y="2704"/>
                      <a:pt x="2226" y="2715"/>
                    </a:cubicBezTo>
                    <a:cubicBezTo>
                      <a:pt x="2233" y="2699"/>
                      <a:pt x="2244" y="2682"/>
                      <a:pt x="2237" y="2666"/>
                    </a:cubicBezTo>
                    <a:lnTo>
                      <a:pt x="2237" y="2666"/>
                    </a:lnTo>
                    <a:lnTo>
                      <a:pt x="2223" y="2673"/>
                    </a:lnTo>
                    <a:cubicBezTo>
                      <a:pt x="2205" y="2641"/>
                      <a:pt x="2246" y="2624"/>
                      <a:pt x="2226" y="2610"/>
                    </a:cubicBezTo>
                    <a:cubicBezTo>
                      <a:pt x="2241" y="2588"/>
                      <a:pt x="2258" y="2557"/>
                      <a:pt x="2280" y="2557"/>
                    </a:cubicBezTo>
                    <a:cubicBezTo>
                      <a:pt x="2285" y="2557"/>
                      <a:pt x="2290" y="2558"/>
                      <a:pt x="2295" y="2562"/>
                    </a:cubicBezTo>
                    <a:lnTo>
                      <a:pt x="2304" y="2610"/>
                    </a:lnTo>
                    <a:lnTo>
                      <a:pt x="2304" y="2610"/>
                    </a:lnTo>
                    <a:cubicBezTo>
                      <a:pt x="2302" y="2600"/>
                      <a:pt x="2293" y="2592"/>
                      <a:pt x="2285" y="2592"/>
                    </a:cubicBezTo>
                    <a:cubicBezTo>
                      <a:pt x="2282" y="2592"/>
                      <a:pt x="2279" y="2593"/>
                      <a:pt x="2276" y="2597"/>
                    </a:cubicBezTo>
                    <a:lnTo>
                      <a:pt x="2276" y="2597"/>
                    </a:lnTo>
                    <a:cubicBezTo>
                      <a:pt x="2277" y="2595"/>
                      <a:pt x="2278" y="2595"/>
                      <a:pt x="2280" y="2595"/>
                    </a:cubicBezTo>
                    <a:cubicBezTo>
                      <a:pt x="2290" y="2595"/>
                      <a:pt x="2306" y="2622"/>
                      <a:pt x="2318" y="2622"/>
                    </a:cubicBezTo>
                    <a:cubicBezTo>
                      <a:pt x="2324" y="2622"/>
                      <a:pt x="2329" y="2616"/>
                      <a:pt x="2332" y="2599"/>
                    </a:cubicBezTo>
                    <a:lnTo>
                      <a:pt x="2311" y="2564"/>
                    </a:lnTo>
                    <a:cubicBezTo>
                      <a:pt x="2325" y="2546"/>
                      <a:pt x="2348" y="2505"/>
                      <a:pt x="2372" y="2505"/>
                    </a:cubicBezTo>
                    <a:cubicBezTo>
                      <a:pt x="2376" y="2505"/>
                      <a:pt x="2379" y="2506"/>
                      <a:pt x="2383" y="2508"/>
                    </a:cubicBezTo>
                    <a:cubicBezTo>
                      <a:pt x="2378" y="2488"/>
                      <a:pt x="2376" y="2485"/>
                      <a:pt x="2374" y="2485"/>
                    </a:cubicBezTo>
                    <a:cubicBezTo>
                      <a:pt x="2374" y="2485"/>
                      <a:pt x="2373" y="2486"/>
                      <a:pt x="2372" y="2486"/>
                    </a:cubicBezTo>
                    <a:cubicBezTo>
                      <a:pt x="2370" y="2486"/>
                      <a:pt x="2366" y="2483"/>
                      <a:pt x="2358" y="2457"/>
                    </a:cubicBezTo>
                    <a:lnTo>
                      <a:pt x="2358" y="2457"/>
                    </a:lnTo>
                    <a:cubicBezTo>
                      <a:pt x="2365" y="2489"/>
                      <a:pt x="2351" y="2491"/>
                      <a:pt x="2336" y="2491"/>
                    </a:cubicBezTo>
                    <a:cubicBezTo>
                      <a:pt x="2333" y="2491"/>
                      <a:pt x="2331" y="2491"/>
                      <a:pt x="2328" y="2491"/>
                    </a:cubicBezTo>
                    <a:cubicBezTo>
                      <a:pt x="2314" y="2491"/>
                      <a:pt x="2304" y="2494"/>
                      <a:pt x="2313" y="2520"/>
                    </a:cubicBezTo>
                    <a:lnTo>
                      <a:pt x="2313" y="2520"/>
                    </a:lnTo>
                    <a:cubicBezTo>
                      <a:pt x="2292" y="2467"/>
                      <a:pt x="2280" y="2499"/>
                      <a:pt x="2251" y="2448"/>
                    </a:cubicBezTo>
                    <a:lnTo>
                      <a:pt x="2251" y="2448"/>
                    </a:lnTo>
                    <a:cubicBezTo>
                      <a:pt x="2253" y="2460"/>
                      <a:pt x="2260" y="2472"/>
                      <a:pt x="2247" y="2472"/>
                    </a:cubicBezTo>
                    <a:cubicBezTo>
                      <a:pt x="2245" y="2472"/>
                      <a:pt x="2243" y="2472"/>
                      <a:pt x="2239" y="2471"/>
                    </a:cubicBezTo>
                    <a:cubicBezTo>
                      <a:pt x="2237" y="2476"/>
                      <a:pt x="2237" y="2481"/>
                      <a:pt x="2235" y="2485"/>
                    </a:cubicBezTo>
                    <a:lnTo>
                      <a:pt x="2233" y="2485"/>
                    </a:lnTo>
                    <a:lnTo>
                      <a:pt x="2235" y="2488"/>
                    </a:lnTo>
                    <a:cubicBezTo>
                      <a:pt x="2239" y="2495"/>
                      <a:pt x="2244" y="2502"/>
                      <a:pt x="2246" y="2511"/>
                    </a:cubicBezTo>
                    <a:cubicBezTo>
                      <a:pt x="2239" y="2548"/>
                      <a:pt x="2202" y="2550"/>
                      <a:pt x="2193" y="2569"/>
                    </a:cubicBezTo>
                    <a:cubicBezTo>
                      <a:pt x="2179" y="2562"/>
                      <a:pt x="2198" y="2550"/>
                      <a:pt x="2188" y="2534"/>
                    </a:cubicBezTo>
                    <a:lnTo>
                      <a:pt x="2188" y="2534"/>
                    </a:lnTo>
                    <a:lnTo>
                      <a:pt x="2172" y="2562"/>
                    </a:lnTo>
                    <a:cubicBezTo>
                      <a:pt x="2168" y="2527"/>
                      <a:pt x="2131" y="2506"/>
                      <a:pt x="2161" y="2483"/>
                    </a:cubicBezTo>
                    <a:lnTo>
                      <a:pt x="2131" y="2483"/>
                    </a:lnTo>
                    <a:cubicBezTo>
                      <a:pt x="2120" y="2474"/>
                      <a:pt x="2107" y="2467"/>
                      <a:pt x="2095" y="2467"/>
                    </a:cubicBezTo>
                    <a:cubicBezTo>
                      <a:pt x="2087" y="2467"/>
                      <a:pt x="2080" y="2471"/>
                      <a:pt x="2075" y="2478"/>
                    </a:cubicBezTo>
                    <a:cubicBezTo>
                      <a:pt x="2074" y="2478"/>
                      <a:pt x="2073" y="2478"/>
                      <a:pt x="2072" y="2478"/>
                    </a:cubicBezTo>
                    <a:cubicBezTo>
                      <a:pt x="2062" y="2478"/>
                      <a:pt x="2053" y="2502"/>
                      <a:pt x="2052" y="2502"/>
                    </a:cubicBezTo>
                    <a:cubicBezTo>
                      <a:pt x="2052" y="2502"/>
                      <a:pt x="2052" y="2499"/>
                      <a:pt x="2054" y="2492"/>
                    </a:cubicBezTo>
                    <a:lnTo>
                      <a:pt x="2054" y="2492"/>
                    </a:lnTo>
                    <a:lnTo>
                      <a:pt x="2015" y="2522"/>
                    </a:lnTo>
                    <a:lnTo>
                      <a:pt x="2012" y="2513"/>
                    </a:lnTo>
                    <a:cubicBezTo>
                      <a:pt x="1989" y="2513"/>
                      <a:pt x="1971" y="2534"/>
                      <a:pt x="1950" y="2546"/>
                    </a:cubicBezTo>
                    <a:cubicBezTo>
                      <a:pt x="1942" y="2551"/>
                      <a:pt x="1932" y="2553"/>
                      <a:pt x="1923" y="2553"/>
                    </a:cubicBezTo>
                    <a:cubicBezTo>
                      <a:pt x="1907" y="2553"/>
                      <a:pt x="1890" y="2546"/>
                      <a:pt x="1880" y="2532"/>
                    </a:cubicBezTo>
                    <a:cubicBezTo>
                      <a:pt x="1873" y="2541"/>
                      <a:pt x="1865" y="2552"/>
                      <a:pt x="1851" y="2552"/>
                    </a:cubicBezTo>
                    <a:cubicBezTo>
                      <a:pt x="1848" y="2552"/>
                      <a:pt x="1845" y="2551"/>
                      <a:pt x="1841" y="2550"/>
                    </a:cubicBezTo>
                    <a:lnTo>
                      <a:pt x="1831" y="2520"/>
                    </a:lnTo>
                    <a:cubicBezTo>
                      <a:pt x="1829" y="2522"/>
                      <a:pt x="1827" y="2523"/>
                      <a:pt x="1824" y="2523"/>
                    </a:cubicBezTo>
                    <a:cubicBezTo>
                      <a:pt x="1814" y="2523"/>
                      <a:pt x="1801" y="2516"/>
                      <a:pt x="1792" y="2516"/>
                    </a:cubicBezTo>
                    <a:cubicBezTo>
                      <a:pt x="1787" y="2516"/>
                      <a:pt x="1783" y="2519"/>
                      <a:pt x="1783" y="2529"/>
                    </a:cubicBezTo>
                    <a:cubicBezTo>
                      <a:pt x="1772" y="2498"/>
                      <a:pt x="1759" y="2489"/>
                      <a:pt x="1745" y="2489"/>
                    </a:cubicBezTo>
                    <a:cubicBezTo>
                      <a:pt x="1726" y="2489"/>
                      <a:pt x="1705" y="2506"/>
                      <a:pt x="1689" y="2506"/>
                    </a:cubicBezTo>
                    <a:cubicBezTo>
                      <a:pt x="1686" y="2506"/>
                      <a:pt x="1683" y="2505"/>
                      <a:pt x="1681" y="2504"/>
                    </a:cubicBezTo>
                    <a:lnTo>
                      <a:pt x="1681" y="2504"/>
                    </a:lnTo>
                    <a:lnTo>
                      <a:pt x="1683" y="2546"/>
                    </a:lnTo>
                    <a:cubicBezTo>
                      <a:pt x="1662" y="2548"/>
                      <a:pt x="1641" y="2557"/>
                      <a:pt x="1625" y="2573"/>
                    </a:cubicBezTo>
                    <a:lnTo>
                      <a:pt x="1627" y="2610"/>
                    </a:lnTo>
                    <a:cubicBezTo>
                      <a:pt x="1624" y="2616"/>
                      <a:pt x="1619" y="2619"/>
                      <a:pt x="1614" y="2619"/>
                    </a:cubicBezTo>
                    <a:cubicBezTo>
                      <a:pt x="1597" y="2619"/>
                      <a:pt x="1574" y="2587"/>
                      <a:pt x="1551" y="2587"/>
                    </a:cubicBezTo>
                    <a:cubicBezTo>
                      <a:pt x="1550" y="2587"/>
                      <a:pt x="1549" y="2587"/>
                      <a:pt x="1549" y="2587"/>
                    </a:cubicBezTo>
                    <a:cubicBezTo>
                      <a:pt x="1550" y="2581"/>
                      <a:pt x="1552" y="2579"/>
                      <a:pt x="1554" y="2579"/>
                    </a:cubicBezTo>
                    <a:cubicBezTo>
                      <a:pt x="1557" y="2579"/>
                      <a:pt x="1560" y="2582"/>
                      <a:pt x="1563" y="2587"/>
                    </a:cubicBezTo>
                    <a:cubicBezTo>
                      <a:pt x="1556" y="2567"/>
                      <a:pt x="1547" y="2560"/>
                      <a:pt x="1538" y="2560"/>
                    </a:cubicBezTo>
                    <a:cubicBezTo>
                      <a:pt x="1517" y="2560"/>
                      <a:pt x="1493" y="2595"/>
                      <a:pt x="1472" y="2595"/>
                    </a:cubicBezTo>
                    <a:cubicBezTo>
                      <a:pt x="1464" y="2595"/>
                      <a:pt x="1457" y="2591"/>
                      <a:pt x="1451" y="2578"/>
                    </a:cubicBezTo>
                    <a:cubicBezTo>
                      <a:pt x="1447" y="2583"/>
                      <a:pt x="1444" y="2585"/>
                      <a:pt x="1441" y="2585"/>
                    </a:cubicBezTo>
                    <a:cubicBezTo>
                      <a:pt x="1437" y="2585"/>
                      <a:pt x="1433" y="2581"/>
                      <a:pt x="1430" y="2576"/>
                    </a:cubicBezTo>
                    <a:cubicBezTo>
                      <a:pt x="1430" y="2576"/>
                      <a:pt x="1433" y="2576"/>
                      <a:pt x="1433" y="2573"/>
                    </a:cubicBezTo>
                    <a:lnTo>
                      <a:pt x="1430" y="2573"/>
                    </a:lnTo>
                    <a:cubicBezTo>
                      <a:pt x="1428" y="2566"/>
                      <a:pt x="1423" y="2559"/>
                      <a:pt x="1421" y="2553"/>
                    </a:cubicBezTo>
                    <a:lnTo>
                      <a:pt x="1421" y="2553"/>
                    </a:lnTo>
                    <a:cubicBezTo>
                      <a:pt x="1423" y="2559"/>
                      <a:pt x="1426" y="2566"/>
                      <a:pt x="1428" y="2573"/>
                    </a:cubicBezTo>
                    <a:cubicBezTo>
                      <a:pt x="1419" y="2573"/>
                      <a:pt x="1407" y="2578"/>
                      <a:pt x="1400" y="2585"/>
                    </a:cubicBezTo>
                    <a:lnTo>
                      <a:pt x="1403" y="2546"/>
                    </a:lnTo>
                    <a:lnTo>
                      <a:pt x="1400" y="2546"/>
                    </a:lnTo>
                    <a:cubicBezTo>
                      <a:pt x="1399" y="2543"/>
                      <a:pt x="1398" y="2541"/>
                      <a:pt x="1397" y="2541"/>
                    </a:cubicBezTo>
                    <a:cubicBezTo>
                      <a:pt x="1392" y="2541"/>
                      <a:pt x="1389" y="2567"/>
                      <a:pt x="1389" y="2592"/>
                    </a:cubicBezTo>
                    <a:cubicBezTo>
                      <a:pt x="1382" y="2597"/>
                      <a:pt x="1377" y="2604"/>
                      <a:pt x="1372" y="2613"/>
                    </a:cubicBezTo>
                    <a:cubicBezTo>
                      <a:pt x="1373" y="2592"/>
                      <a:pt x="1370" y="2587"/>
                      <a:pt x="1366" y="2587"/>
                    </a:cubicBezTo>
                    <a:cubicBezTo>
                      <a:pt x="1361" y="2587"/>
                      <a:pt x="1356" y="2591"/>
                      <a:pt x="1351" y="2591"/>
                    </a:cubicBezTo>
                    <a:cubicBezTo>
                      <a:pt x="1346" y="2591"/>
                      <a:pt x="1342" y="2585"/>
                      <a:pt x="1342" y="2562"/>
                    </a:cubicBezTo>
                    <a:cubicBezTo>
                      <a:pt x="1329" y="2590"/>
                      <a:pt x="1296" y="2578"/>
                      <a:pt x="1275" y="2629"/>
                    </a:cubicBezTo>
                    <a:lnTo>
                      <a:pt x="1275" y="2629"/>
                    </a:lnTo>
                    <a:cubicBezTo>
                      <a:pt x="1269" y="2623"/>
                      <a:pt x="1264" y="2616"/>
                      <a:pt x="1257" y="2616"/>
                    </a:cubicBezTo>
                    <a:cubicBezTo>
                      <a:pt x="1253" y="2616"/>
                      <a:pt x="1249" y="2618"/>
                      <a:pt x="1243" y="2624"/>
                    </a:cubicBezTo>
                    <a:lnTo>
                      <a:pt x="1252" y="2576"/>
                    </a:lnTo>
                    <a:lnTo>
                      <a:pt x="1210" y="2634"/>
                    </a:lnTo>
                    <a:cubicBezTo>
                      <a:pt x="1201" y="2604"/>
                      <a:pt x="1208" y="2572"/>
                      <a:pt x="1231" y="2551"/>
                    </a:cubicBezTo>
                    <a:lnTo>
                      <a:pt x="1231" y="2551"/>
                    </a:lnTo>
                    <a:cubicBezTo>
                      <a:pt x="1180" y="2596"/>
                      <a:pt x="1198" y="2564"/>
                      <a:pt x="1150" y="2608"/>
                    </a:cubicBezTo>
                    <a:lnTo>
                      <a:pt x="1161" y="2580"/>
                    </a:lnTo>
                    <a:cubicBezTo>
                      <a:pt x="1161" y="2580"/>
                      <a:pt x="1161" y="2580"/>
                      <a:pt x="1160" y="2580"/>
                    </a:cubicBezTo>
                    <a:cubicBezTo>
                      <a:pt x="1153" y="2580"/>
                      <a:pt x="1136" y="2595"/>
                      <a:pt x="1127" y="2595"/>
                    </a:cubicBezTo>
                    <a:cubicBezTo>
                      <a:pt x="1124" y="2595"/>
                      <a:pt x="1121" y="2592"/>
                      <a:pt x="1122" y="2585"/>
                    </a:cubicBezTo>
                    <a:cubicBezTo>
                      <a:pt x="1122" y="2553"/>
                      <a:pt x="1097" y="2541"/>
                      <a:pt x="1064" y="2527"/>
                    </a:cubicBezTo>
                    <a:cubicBezTo>
                      <a:pt x="1034" y="2513"/>
                      <a:pt x="997" y="2495"/>
                      <a:pt x="992" y="2460"/>
                    </a:cubicBezTo>
                    <a:cubicBezTo>
                      <a:pt x="982" y="2483"/>
                      <a:pt x="977" y="2490"/>
                      <a:pt x="974" y="2490"/>
                    </a:cubicBezTo>
                    <a:cubicBezTo>
                      <a:pt x="969" y="2490"/>
                      <a:pt x="974" y="2455"/>
                      <a:pt x="965" y="2455"/>
                    </a:cubicBezTo>
                    <a:cubicBezTo>
                      <a:pt x="961" y="2455"/>
                      <a:pt x="956" y="2460"/>
                      <a:pt x="948" y="2471"/>
                    </a:cubicBezTo>
                    <a:cubicBezTo>
                      <a:pt x="957" y="2451"/>
                      <a:pt x="957" y="2437"/>
                      <a:pt x="978" y="2425"/>
                    </a:cubicBezTo>
                    <a:lnTo>
                      <a:pt x="978" y="2425"/>
                    </a:lnTo>
                    <a:cubicBezTo>
                      <a:pt x="977" y="2425"/>
                      <a:pt x="977" y="2425"/>
                      <a:pt x="976" y="2425"/>
                    </a:cubicBezTo>
                    <a:cubicBezTo>
                      <a:pt x="950" y="2425"/>
                      <a:pt x="952" y="2399"/>
                      <a:pt x="936" y="2399"/>
                    </a:cubicBezTo>
                    <a:cubicBezTo>
                      <a:pt x="930" y="2399"/>
                      <a:pt x="921" y="2403"/>
                      <a:pt x="906" y="2413"/>
                    </a:cubicBezTo>
                    <a:cubicBezTo>
                      <a:pt x="918" y="2393"/>
                      <a:pt x="932" y="2390"/>
                      <a:pt x="937" y="2376"/>
                    </a:cubicBezTo>
                    <a:lnTo>
                      <a:pt x="937" y="2376"/>
                    </a:lnTo>
                    <a:cubicBezTo>
                      <a:pt x="934" y="2378"/>
                      <a:pt x="926" y="2382"/>
                      <a:pt x="923" y="2382"/>
                    </a:cubicBezTo>
                    <a:cubicBezTo>
                      <a:pt x="921" y="2382"/>
                      <a:pt x="920" y="2381"/>
                      <a:pt x="923" y="2376"/>
                    </a:cubicBezTo>
                    <a:cubicBezTo>
                      <a:pt x="927" y="2362"/>
                      <a:pt x="937" y="2362"/>
                      <a:pt x="946" y="2358"/>
                    </a:cubicBezTo>
                    <a:cubicBezTo>
                      <a:pt x="943" y="2357"/>
                      <a:pt x="941" y="2356"/>
                      <a:pt x="938" y="2356"/>
                    </a:cubicBezTo>
                    <a:cubicBezTo>
                      <a:pt x="912" y="2356"/>
                      <a:pt x="872" y="2402"/>
                      <a:pt x="835" y="2448"/>
                    </a:cubicBezTo>
                    <a:cubicBezTo>
                      <a:pt x="837" y="2429"/>
                      <a:pt x="836" y="2421"/>
                      <a:pt x="828" y="2421"/>
                    </a:cubicBezTo>
                    <a:cubicBezTo>
                      <a:pt x="822" y="2421"/>
                      <a:pt x="811" y="2427"/>
                      <a:pt x="795" y="2439"/>
                    </a:cubicBezTo>
                    <a:cubicBezTo>
                      <a:pt x="802" y="2422"/>
                      <a:pt x="810" y="2401"/>
                      <a:pt x="825" y="2401"/>
                    </a:cubicBezTo>
                    <a:cubicBezTo>
                      <a:pt x="827" y="2401"/>
                      <a:pt x="828" y="2401"/>
                      <a:pt x="830" y="2402"/>
                    </a:cubicBezTo>
                    <a:cubicBezTo>
                      <a:pt x="825" y="2397"/>
                      <a:pt x="812" y="2366"/>
                      <a:pt x="789" y="2366"/>
                    </a:cubicBezTo>
                    <a:cubicBezTo>
                      <a:pt x="782" y="2366"/>
                      <a:pt x="773" y="2369"/>
                      <a:pt x="763" y="2379"/>
                    </a:cubicBezTo>
                    <a:cubicBezTo>
                      <a:pt x="768" y="2371"/>
                      <a:pt x="762" y="2368"/>
                      <a:pt x="756" y="2368"/>
                    </a:cubicBezTo>
                    <a:cubicBezTo>
                      <a:pt x="754" y="2368"/>
                      <a:pt x="751" y="2369"/>
                      <a:pt x="749" y="2369"/>
                    </a:cubicBezTo>
                    <a:cubicBezTo>
                      <a:pt x="733" y="2351"/>
                      <a:pt x="735" y="2346"/>
                      <a:pt x="714" y="2332"/>
                    </a:cubicBezTo>
                    <a:lnTo>
                      <a:pt x="714" y="2344"/>
                    </a:lnTo>
                    <a:cubicBezTo>
                      <a:pt x="697" y="2355"/>
                      <a:pt x="689" y="2359"/>
                      <a:pt x="684" y="2359"/>
                    </a:cubicBezTo>
                    <a:cubicBezTo>
                      <a:pt x="672" y="2359"/>
                      <a:pt x="683" y="2336"/>
                      <a:pt x="670" y="2330"/>
                    </a:cubicBezTo>
                    <a:lnTo>
                      <a:pt x="675" y="2328"/>
                    </a:lnTo>
                    <a:cubicBezTo>
                      <a:pt x="679" y="2265"/>
                      <a:pt x="645" y="2328"/>
                      <a:pt x="656" y="2260"/>
                    </a:cubicBezTo>
                    <a:lnTo>
                      <a:pt x="656" y="2260"/>
                    </a:lnTo>
                    <a:lnTo>
                      <a:pt x="626" y="2286"/>
                    </a:lnTo>
                    <a:cubicBezTo>
                      <a:pt x="613" y="2295"/>
                      <a:pt x="605" y="2298"/>
                      <a:pt x="601" y="2298"/>
                    </a:cubicBezTo>
                    <a:cubicBezTo>
                      <a:pt x="582" y="2298"/>
                      <a:pt x="635" y="2226"/>
                      <a:pt x="600" y="2226"/>
                    </a:cubicBezTo>
                    <a:lnTo>
                      <a:pt x="587" y="2247"/>
                    </a:lnTo>
                    <a:cubicBezTo>
                      <a:pt x="586" y="2247"/>
                      <a:pt x="585" y="2247"/>
                      <a:pt x="585" y="2247"/>
                    </a:cubicBezTo>
                    <a:cubicBezTo>
                      <a:pt x="559" y="2247"/>
                      <a:pt x="663" y="2151"/>
                      <a:pt x="665" y="2138"/>
                    </a:cubicBezTo>
                    <a:cubicBezTo>
                      <a:pt x="667" y="2135"/>
                      <a:pt x="670" y="2134"/>
                      <a:pt x="673" y="2134"/>
                    </a:cubicBezTo>
                    <a:cubicBezTo>
                      <a:pt x="676" y="2134"/>
                      <a:pt x="681" y="2135"/>
                      <a:pt x="686" y="2135"/>
                    </a:cubicBezTo>
                    <a:cubicBezTo>
                      <a:pt x="692" y="2121"/>
                      <a:pt x="692" y="2116"/>
                      <a:pt x="687" y="2116"/>
                    </a:cubicBezTo>
                    <a:cubicBezTo>
                      <a:pt x="676" y="2116"/>
                      <a:pt x="642" y="2145"/>
                      <a:pt x="621" y="2145"/>
                    </a:cubicBezTo>
                    <a:cubicBezTo>
                      <a:pt x="618" y="2145"/>
                      <a:pt x="615" y="2144"/>
                      <a:pt x="612" y="2142"/>
                    </a:cubicBezTo>
                    <a:cubicBezTo>
                      <a:pt x="635" y="2126"/>
                      <a:pt x="679" y="2112"/>
                      <a:pt x="675" y="2096"/>
                    </a:cubicBezTo>
                    <a:cubicBezTo>
                      <a:pt x="691" y="2080"/>
                      <a:pt x="568" y="2098"/>
                      <a:pt x="605" y="2052"/>
                    </a:cubicBezTo>
                    <a:lnTo>
                      <a:pt x="605" y="2052"/>
                    </a:lnTo>
                    <a:cubicBezTo>
                      <a:pt x="591" y="2064"/>
                      <a:pt x="575" y="2078"/>
                      <a:pt x="558" y="2078"/>
                    </a:cubicBezTo>
                    <a:cubicBezTo>
                      <a:pt x="556" y="2078"/>
                      <a:pt x="554" y="2078"/>
                      <a:pt x="552" y="2077"/>
                    </a:cubicBezTo>
                    <a:cubicBezTo>
                      <a:pt x="535" y="2065"/>
                      <a:pt x="594" y="2011"/>
                      <a:pt x="548" y="2011"/>
                    </a:cubicBezTo>
                    <a:cubicBezTo>
                      <a:pt x="544" y="2011"/>
                      <a:pt x="539" y="2011"/>
                      <a:pt x="533" y="2012"/>
                    </a:cubicBezTo>
                    <a:cubicBezTo>
                      <a:pt x="538" y="2008"/>
                      <a:pt x="543" y="2005"/>
                      <a:pt x="549" y="2003"/>
                    </a:cubicBezTo>
                    <a:cubicBezTo>
                      <a:pt x="528" y="1997"/>
                      <a:pt x="507" y="1975"/>
                      <a:pt x="473" y="1975"/>
                    </a:cubicBezTo>
                    <a:cubicBezTo>
                      <a:pt x="470" y="1975"/>
                      <a:pt x="467" y="1975"/>
                      <a:pt x="464" y="1975"/>
                    </a:cubicBezTo>
                    <a:cubicBezTo>
                      <a:pt x="526" y="1945"/>
                      <a:pt x="503" y="1931"/>
                      <a:pt x="480" y="1917"/>
                    </a:cubicBezTo>
                    <a:cubicBezTo>
                      <a:pt x="454" y="1903"/>
                      <a:pt x="431" y="1887"/>
                      <a:pt x="494" y="1873"/>
                    </a:cubicBezTo>
                    <a:lnTo>
                      <a:pt x="475" y="1834"/>
                    </a:lnTo>
                    <a:lnTo>
                      <a:pt x="487" y="1834"/>
                    </a:lnTo>
                    <a:cubicBezTo>
                      <a:pt x="489" y="1804"/>
                      <a:pt x="457" y="1801"/>
                      <a:pt x="424" y="1797"/>
                    </a:cubicBezTo>
                    <a:cubicBezTo>
                      <a:pt x="428" y="1793"/>
                      <a:pt x="435" y="1792"/>
                      <a:pt x="441" y="1792"/>
                    </a:cubicBezTo>
                    <a:cubicBezTo>
                      <a:pt x="445" y="1792"/>
                      <a:pt x="449" y="1792"/>
                      <a:pt x="452" y="1792"/>
                    </a:cubicBezTo>
                    <a:cubicBezTo>
                      <a:pt x="468" y="1746"/>
                      <a:pt x="461" y="1743"/>
                      <a:pt x="394" y="1718"/>
                    </a:cubicBezTo>
                    <a:lnTo>
                      <a:pt x="434" y="1709"/>
                    </a:lnTo>
                    <a:cubicBezTo>
                      <a:pt x="408" y="1702"/>
                      <a:pt x="492" y="1644"/>
                      <a:pt x="441" y="1609"/>
                    </a:cubicBezTo>
                    <a:cubicBezTo>
                      <a:pt x="447" y="1609"/>
                      <a:pt x="454" y="1611"/>
                      <a:pt x="459" y="1614"/>
                    </a:cubicBezTo>
                    <a:cubicBezTo>
                      <a:pt x="406" y="1567"/>
                      <a:pt x="573" y="1509"/>
                      <a:pt x="422" y="1491"/>
                    </a:cubicBezTo>
                    <a:lnTo>
                      <a:pt x="385" y="1458"/>
                    </a:lnTo>
                    <a:cubicBezTo>
                      <a:pt x="381" y="1470"/>
                      <a:pt x="373" y="1474"/>
                      <a:pt x="363" y="1474"/>
                    </a:cubicBezTo>
                    <a:cubicBezTo>
                      <a:pt x="346" y="1474"/>
                      <a:pt x="323" y="1462"/>
                      <a:pt x="306" y="1462"/>
                    </a:cubicBezTo>
                    <a:cubicBezTo>
                      <a:pt x="301" y="1462"/>
                      <a:pt x="296" y="1463"/>
                      <a:pt x="292" y="1465"/>
                    </a:cubicBezTo>
                    <a:cubicBezTo>
                      <a:pt x="287" y="1452"/>
                      <a:pt x="315" y="1436"/>
                      <a:pt x="333" y="1436"/>
                    </a:cubicBezTo>
                    <a:cubicBezTo>
                      <a:pt x="340" y="1436"/>
                      <a:pt x="346" y="1439"/>
                      <a:pt x="348" y="1444"/>
                    </a:cubicBezTo>
                    <a:lnTo>
                      <a:pt x="341" y="1447"/>
                    </a:lnTo>
                    <a:cubicBezTo>
                      <a:pt x="348" y="1448"/>
                      <a:pt x="354" y="1448"/>
                      <a:pt x="359" y="1448"/>
                    </a:cubicBezTo>
                    <a:cubicBezTo>
                      <a:pt x="409" y="1448"/>
                      <a:pt x="379" y="1405"/>
                      <a:pt x="421" y="1405"/>
                    </a:cubicBezTo>
                    <a:cubicBezTo>
                      <a:pt x="422" y="1405"/>
                      <a:pt x="424" y="1405"/>
                      <a:pt x="427" y="1405"/>
                    </a:cubicBezTo>
                    <a:cubicBezTo>
                      <a:pt x="431" y="1326"/>
                      <a:pt x="489" y="1261"/>
                      <a:pt x="510" y="1196"/>
                    </a:cubicBezTo>
                    <a:lnTo>
                      <a:pt x="447" y="1189"/>
                    </a:lnTo>
                    <a:lnTo>
                      <a:pt x="459" y="1164"/>
                    </a:lnTo>
                    <a:cubicBezTo>
                      <a:pt x="463" y="1163"/>
                      <a:pt x="467" y="1162"/>
                      <a:pt x="472" y="1162"/>
                    </a:cubicBezTo>
                    <a:cubicBezTo>
                      <a:pt x="488" y="1162"/>
                      <a:pt x="506" y="1169"/>
                      <a:pt x="501" y="1185"/>
                    </a:cubicBezTo>
                    <a:cubicBezTo>
                      <a:pt x="538" y="1182"/>
                      <a:pt x="480" y="1143"/>
                      <a:pt x="468" y="1141"/>
                    </a:cubicBezTo>
                    <a:cubicBezTo>
                      <a:pt x="476" y="1133"/>
                      <a:pt x="483" y="1130"/>
                      <a:pt x="490" y="1130"/>
                    </a:cubicBezTo>
                    <a:cubicBezTo>
                      <a:pt x="512" y="1130"/>
                      <a:pt x="530" y="1161"/>
                      <a:pt x="536" y="1161"/>
                    </a:cubicBezTo>
                    <a:cubicBezTo>
                      <a:pt x="537" y="1161"/>
                      <a:pt x="537" y="1160"/>
                      <a:pt x="538" y="1159"/>
                    </a:cubicBezTo>
                    <a:lnTo>
                      <a:pt x="538" y="1143"/>
                    </a:lnTo>
                    <a:lnTo>
                      <a:pt x="531" y="1145"/>
                    </a:lnTo>
                    <a:cubicBezTo>
                      <a:pt x="510" y="1124"/>
                      <a:pt x="485" y="1120"/>
                      <a:pt x="492" y="1094"/>
                    </a:cubicBezTo>
                    <a:cubicBezTo>
                      <a:pt x="498" y="1090"/>
                      <a:pt x="505" y="1089"/>
                      <a:pt x="512" y="1089"/>
                    </a:cubicBezTo>
                    <a:cubicBezTo>
                      <a:pt x="518" y="1089"/>
                      <a:pt x="524" y="1090"/>
                      <a:pt x="528" y="1090"/>
                    </a:cubicBezTo>
                    <a:cubicBezTo>
                      <a:pt x="532" y="1090"/>
                      <a:pt x="534" y="1089"/>
                      <a:pt x="536" y="1087"/>
                    </a:cubicBezTo>
                    <a:cubicBezTo>
                      <a:pt x="540" y="1087"/>
                      <a:pt x="543" y="1087"/>
                      <a:pt x="538" y="1080"/>
                    </a:cubicBezTo>
                    <a:lnTo>
                      <a:pt x="552" y="1043"/>
                    </a:lnTo>
                    <a:lnTo>
                      <a:pt x="501" y="1050"/>
                    </a:lnTo>
                    <a:cubicBezTo>
                      <a:pt x="484" y="1033"/>
                      <a:pt x="501" y="1021"/>
                      <a:pt x="475" y="1021"/>
                    </a:cubicBezTo>
                    <a:cubicBezTo>
                      <a:pt x="470" y="1021"/>
                      <a:pt x="464" y="1021"/>
                      <a:pt x="455" y="1022"/>
                    </a:cubicBezTo>
                    <a:lnTo>
                      <a:pt x="455" y="1022"/>
                    </a:lnTo>
                    <a:cubicBezTo>
                      <a:pt x="542" y="1011"/>
                      <a:pt x="506" y="893"/>
                      <a:pt x="531" y="881"/>
                    </a:cubicBezTo>
                    <a:cubicBezTo>
                      <a:pt x="505" y="865"/>
                      <a:pt x="496" y="832"/>
                      <a:pt x="508" y="805"/>
                    </a:cubicBezTo>
                    <a:lnTo>
                      <a:pt x="508" y="805"/>
                    </a:lnTo>
                    <a:cubicBezTo>
                      <a:pt x="504" y="807"/>
                      <a:pt x="494" y="809"/>
                      <a:pt x="484" y="809"/>
                    </a:cubicBezTo>
                    <a:cubicBezTo>
                      <a:pt x="465" y="809"/>
                      <a:pt x="444" y="803"/>
                      <a:pt x="450" y="788"/>
                    </a:cubicBezTo>
                    <a:lnTo>
                      <a:pt x="450" y="788"/>
                    </a:lnTo>
                    <a:cubicBezTo>
                      <a:pt x="462" y="790"/>
                      <a:pt x="473" y="791"/>
                      <a:pt x="481" y="791"/>
                    </a:cubicBezTo>
                    <a:cubicBezTo>
                      <a:pt x="547" y="791"/>
                      <a:pt x="510" y="749"/>
                      <a:pt x="576" y="732"/>
                    </a:cubicBezTo>
                    <a:lnTo>
                      <a:pt x="576" y="732"/>
                    </a:lnTo>
                    <a:cubicBezTo>
                      <a:pt x="574" y="732"/>
                      <a:pt x="572" y="732"/>
                      <a:pt x="570" y="732"/>
                    </a:cubicBezTo>
                    <a:cubicBezTo>
                      <a:pt x="540" y="732"/>
                      <a:pt x="554" y="682"/>
                      <a:pt x="519" y="682"/>
                    </a:cubicBezTo>
                    <a:cubicBezTo>
                      <a:pt x="512" y="682"/>
                      <a:pt x="503" y="684"/>
                      <a:pt x="492" y="689"/>
                    </a:cubicBezTo>
                    <a:cubicBezTo>
                      <a:pt x="496" y="678"/>
                      <a:pt x="507" y="678"/>
                      <a:pt x="519" y="678"/>
                    </a:cubicBezTo>
                    <a:cubicBezTo>
                      <a:pt x="521" y="678"/>
                      <a:pt x="522" y="678"/>
                      <a:pt x="524" y="678"/>
                    </a:cubicBezTo>
                    <a:cubicBezTo>
                      <a:pt x="535" y="678"/>
                      <a:pt x="548" y="677"/>
                      <a:pt x="559" y="670"/>
                    </a:cubicBezTo>
                    <a:cubicBezTo>
                      <a:pt x="515" y="624"/>
                      <a:pt x="584" y="561"/>
                      <a:pt x="559" y="501"/>
                    </a:cubicBezTo>
                    <a:cubicBezTo>
                      <a:pt x="549" y="501"/>
                      <a:pt x="536" y="508"/>
                      <a:pt x="521" y="508"/>
                    </a:cubicBezTo>
                    <a:cubicBezTo>
                      <a:pt x="514" y="508"/>
                      <a:pt x="508" y="507"/>
                      <a:pt x="501" y="503"/>
                    </a:cubicBezTo>
                    <a:lnTo>
                      <a:pt x="570" y="464"/>
                    </a:lnTo>
                    <a:cubicBezTo>
                      <a:pt x="561" y="452"/>
                      <a:pt x="482" y="464"/>
                      <a:pt x="531" y="434"/>
                    </a:cubicBezTo>
                    <a:lnTo>
                      <a:pt x="531" y="434"/>
                    </a:lnTo>
                    <a:cubicBezTo>
                      <a:pt x="523" y="437"/>
                      <a:pt x="511" y="441"/>
                      <a:pt x="503" y="441"/>
                    </a:cubicBezTo>
                    <a:cubicBezTo>
                      <a:pt x="499" y="441"/>
                      <a:pt x="496" y="440"/>
                      <a:pt x="494" y="438"/>
                    </a:cubicBezTo>
                    <a:cubicBezTo>
                      <a:pt x="522" y="376"/>
                      <a:pt x="494" y="320"/>
                      <a:pt x="473" y="264"/>
                    </a:cubicBezTo>
                    <a:cubicBezTo>
                      <a:pt x="450" y="211"/>
                      <a:pt x="434" y="153"/>
                      <a:pt x="480" y="79"/>
                    </a:cubicBezTo>
                    <a:lnTo>
                      <a:pt x="480" y="79"/>
                    </a:lnTo>
                    <a:cubicBezTo>
                      <a:pt x="469" y="89"/>
                      <a:pt x="462" y="93"/>
                      <a:pt x="457" y="93"/>
                    </a:cubicBezTo>
                    <a:cubicBezTo>
                      <a:pt x="451" y="93"/>
                      <a:pt x="448" y="88"/>
                      <a:pt x="445" y="81"/>
                    </a:cubicBezTo>
                    <a:cubicBezTo>
                      <a:pt x="441" y="91"/>
                      <a:pt x="410" y="91"/>
                      <a:pt x="392" y="100"/>
                    </a:cubicBezTo>
                    <a:lnTo>
                      <a:pt x="429" y="37"/>
                    </a:lnTo>
                    <a:lnTo>
                      <a:pt x="429" y="37"/>
                    </a:lnTo>
                    <a:cubicBezTo>
                      <a:pt x="425" y="38"/>
                      <a:pt x="421" y="38"/>
                      <a:pt x="418" y="38"/>
                    </a:cubicBezTo>
                    <a:cubicBezTo>
                      <a:pt x="382" y="38"/>
                      <a:pt x="397"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67" name="Google Shape;14667;p57"/>
              <p:cNvSpPr/>
              <p:nvPr/>
            </p:nvSpPr>
            <p:spPr>
              <a:xfrm>
                <a:off x="518050" y="1764025"/>
                <a:ext cx="300" cy="500"/>
              </a:xfrm>
              <a:custGeom>
                <a:avLst/>
                <a:gdLst/>
                <a:ahLst/>
                <a:cxnLst/>
                <a:rect l="l" t="t" r="r" b="b"/>
                <a:pathLst>
                  <a:path w="12" h="20" extrusionOk="0">
                    <a:moveTo>
                      <a:pt x="12" y="1"/>
                    </a:moveTo>
                    <a:lnTo>
                      <a:pt x="12" y="1"/>
                    </a:lnTo>
                    <a:cubicBezTo>
                      <a:pt x="2" y="5"/>
                      <a:pt x="0" y="12"/>
                      <a:pt x="0" y="19"/>
                    </a:cubicBezTo>
                    <a:cubicBezTo>
                      <a:pt x="2" y="12"/>
                      <a:pt x="7" y="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68" name="Google Shape;14668;p57"/>
              <p:cNvSpPr/>
              <p:nvPr/>
            </p:nvSpPr>
            <p:spPr>
              <a:xfrm>
                <a:off x="502850" y="1742875"/>
                <a:ext cx="200" cy="25"/>
              </a:xfrm>
              <a:custGeom>
                <a:avLst/>
                <a:gdLst/>
                <a:ahLst/>
                <a:cxnLst/>
                <a:rect l="l" t="t" r="r" b="b"/>
                <a:pathLst>
                  <a:path w="8" h="1" extrusionOk="0">
                    <a:moveTo>
                      <a:pt x="8" y="0"/>
                    </a:moveTo>
                    <a:lnTo>
                      <a:pt x="8"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69" name="Google Shape;14669;p57"/>
              <p:cNvSpPr/>
              <p:nvPr/>
            </p:nvSpPr>
            <p:spPr>
              <a:xfrm>
                <a:off x="544225" y="1771675"/>
                <a:ext cx="450" cy="500"/>
              </a:xfrm>
              <a:custGeom>
                <a:avLst/>
                <a:gdLst/>
                <a:ahLst/>
                <a:cxnLst/>
                <a:rect l="l" t="t" r="r" b="b"/>
                <a:pathLst>
                  <a:path w="18" h="20" extrusionOk="0">
                    <a:moveTo>
                      <a:pt x="3" y="1"/>
                    </a:moveTo>
                    <a:lnTo>
                      <a:pt x="3" y="1"/>
                    </a:lnTo>
                    <a:cubicBezTo>
                      <a:pt x="1" y="10"/>
                      <a:pt x="8" y="17"/>
                      <a:pt x="17" y="19"/>
                    </a:cubicBezTo>
                    <a:cubicBezTo>
                      <a:pt x="10" y="15"/>
                      <a:pt x="6" y="8"/>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70" name="Google Shape;14670;p57"/>
              <p:cNvSpPr/>
              <p:nvPr/>
            </p:nvSpPr>
            <p:spPr>
              <a:xfrm>
                <a:off x="558850" y="1760500"/>
                <a:ext cx="600" cy="550"/>
              </a:xfrm>
              <a:custGeom>
                <a:avLst/>
                <a:gdLst/>
                <a:ahLst/>
                <a:cxnLst/>
                <a:rect l="l" t="t" r="r" b="b"/>
                <a:pathLst>
                  <a:path w="24" h="22" extrusionOk="0">
                    <a:moveTo>
                      <a:pt x="23" y="0"/>
                    </a:moveTo>
                    <a:cubicBezTo>
                      <a:pt x="22" y="0"/>
                      <a:pt x="21" y="1"/>
                      <a:pt x="21" y="1"/>
                    </a:cubicBezTo>
                    <a:lnTo>
                      <a:pt x="21" y="1"/>
                    </a:lnTo>
                    <a:lnTo>
                      <a:pt x="23" y="0"/>
                    </a:lnTo>
                    <a:close/>
                    <a:moveTo>
                      <a:pt x="21" y="1"/>
                    </a:moveTo>
                    <a:lnTo>
                      <a:pt x="0" y="9"/>
                    </a:lnTo>
                    <a:cubicBezTo>
                      <a:pt x="2" y="9"/>
                      <a:pt x="3" y="9"/>
                      <a:pt x="4" y="9"/>
                    </a:cubicBezTo>
                    <a:cubicBezTo>
                      <a:pt x="15" y="9"/>
                      <a:pt x="17" y="17"/>
                      <a:pt x="23" y="21"/>
                    </a:cubicBezTo>
                    <a:cubicBezTo>
                      <a:pt x="23" y="15"/>
                      <a:pt x="18" y="4"/>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71" name="Google Shape;14671;p57"/>
              <p:cNvSpPr/>
              <p:nvPr/>
            </p:nvSpPr>
            <p:spPr>
              <a:xfrm>
                <a:off x="563350" y="1765950"/>
                <a:ext cx="625" cy="525"/>
              </a:xfrm>
              <a:custGeom>
                <a:avLst/>
                <a:gdLst/>
                <a:ahLst/>
                <a:cxnLst/>
                <a:rect l="l" t="t" r="r" b="b"/>
                <a:pathLst>
                  <a:path w="25" h="21" extrusionOk="0">
                    <a:moveTo>
                      <a:pt x="24" y="0"/>
                    </a:moveTo>
                    <a:cubicBezTo>
                      <a:pt x="10" y="0"/>
                      <a:pt x="1" y="14"/>
                      <a:pt x="13" y="21"/>
                    </a:cubicBezTo>
                    <a:cubicBezTo>
                      <a:pt x="15" y="20"/>
                      <a:pt x="17" y="20"/>
                      <a:pt x="18" y="20"/>
                    </a:cubicBezTo>
                    <a:cubicBezTo>
                      <a:pt x="20" y="20"/>
                      <a:pt x="22" y="20"/>
                      <a:pt x="24" y="19"/>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72" name="Google Shape;14672;p57"/>
              <p:cNvSpPr/>
              <p:nvPr/>
            </p:nvSpPr>
            <p:spPr>
              <a:xfrm>
                <a:off x="560000" y="1763275"/>
                <a:ext cx="725" cy="950"/>
              </a:xfrm>
              <a:custGeom>
                <a:avLst/>
                <a:gdLst/>
                <a:ahLst/>
                <a:cxnLst/>
                <a:rect l="l" t="t" r="r" b="b"/>
                <a:pathLst>
                  <a:path w="29" h="38" extrusionOk="0">
                    <a:moveTo>
                      <a:pt x="20" y="1"/>
                    </a:moveTo>
                    <a:cubicBezTo>
                      <a:pt x="15" y="1"/>
                      <a:pt x="7" y="8"/>
                      <a:pt x="0" y="14"/>
                    </a:cubicBezTo>
                    <a:cubicBezTo>
                      <a:pt x="2" y="32"/>
                      <a:pt x="6" y="37"/>
                      <a:pt x="11" y="37"/>
                    </a:cubicBezTo>
                    <a:cubicBezTo>
                      <a:pt x="16" y="37"/>
                      <a:pt x="22" y="34"/>
                      <a:pt x="28" y="31"/>
                    </a:cubicBezTo>
                    <a:lnTo>
                      <a:pt x="26" y="31"/>
                    </a:lnTo>
                    <a:cubicBezTo>
                      <a:pt x="28" y="8"/>
                      <a:pt x="25"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73" name="Google Shape;14673;p57"/>
              <p:cNvSpPr/>
              <p:nvPr/>
            </p:nvSpPr>
            <p:spPr>
              <a:xfrm>
                <a:off x="560750" y="1763800"/>
                <a:ext cx="400" cy="250"/>
              </a:xfrm>
              <a:custGeom>
                <a:avLst/>
                <a:gdLst/>
                <a:ahLst/>
                <a:cxnLst/>
                <a:rect l="l" t="t" r="r" b="b"/>
                <a:pathLst>
                  <a:path w="16" h="10" extrusionOk="0">
                    <a:moveTo>
                      <a:pt x="14" y="0"/>
                    </a:moveTo>
                    <a:cubicBezTo>
                      <a:pt x="11" y="0"/>
                      <a:pt x="6" y="7"/>
                      <a:pt x="1" y="10"/>
                    </a:cubicBezTo>
                    <a:cubicBezTo>
                      <a:pt x="3" y="8"/>
                      <a:pt x="5" y="8"/>
                      <a:pt x="8" y="8"/>
                    </a:cubicBezTo>
                    <a:cubicBezTo>
                      <a:pt x="10" y="8"/>
                      <a:pt x="12" y="8"/>
                      <a:pt x="15" y="10"/>
                    </a:cubicBezTo>
                    <a:cubicBezTo>
                      <a:pt x="15" y="3"/>
                      <a:pt x="15"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74" name="Google Shape;14674;p57"/>
              <p:cNvSpPr/>
              <p:nvPr/>
            </p:nvSpPr>
            <p:spPr>
              <a:xfrm>
                <a:off x="555575" y="1760775"/>
                <a:ext cx="750" cy="1100"/>
              </a:xfrm>
              <a:custGeom>
                <a:avLst/>
                <a:gdLst/>
                <a:ahLst/>
                <a:cxnLst/>
                <a:rect l="l" t="t" r="r" b="b"/>
                <a:pathLst>
                  <a:path w="30" h="44" extrusionOk="0">
                    <a:moveTo>
                      <a:pt x="27" y="0"/>
                    </a:moveTo>
                    <a:cubicBezTo>
                      <a:pt x="19" y="0"/>
                      <a:pt x="0" y="44"/>
                      <a:pt x="13" y="44"/>
                    </a:cubicBezTo>
                    <a:cubicBezTo>
                      <a:pt x="15" y="44"/>
                      <a:pt x="18" y="43"/>
                      <a:pt x="22" y="40"/>
                    </a:cubicBezTo>
                    <a:cubicBezTo>
                      <a:pt x="23" y="41"/>
                      <a:pt x="23" y="41"/>
                      <a:pt x="24" y="41"/>
                    </a:cubicBezTo>
                    <a:cubicBezTo>
                      <a:pt x="30" y="41"/>
                      <a:pt x="26" y="8"/>
                      <a:pt x="28" y="8"/>
                    </a:cubicBezTo>
                    <a:cubicBezTo>
                      <a:pt x="28" y="8"/>
                      <a:pt x="29" y="9"/>
                      <a:pt x="29" y="10"/>
                    </a:cubicBezTo>
                    <a:cubicBezTo>
                      <a:pt x="30" y="3"/>
                      <a:pt x="28"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75" name="Google Shape;14675;p57"/>
              <p:cNvSpPr/>
              <p:nvPr/>
            </p:nvSpPr>
            <p:spPr>
              <a:xfrm>
                <a:off x="560000" y="1765300"/>
                <a:ext cx="325" cy="1025"/>
              </a:xfrm>
              <a:custGeom>
                <a:avLst/>
                <a:gdLst/>
                <a:ahLst/>
                <a:cxnLst/>
                <a:rect l="l" t="t" r="r" b="b"/>
                <a:pathLst>
                  <a:path w="13" h="41" extrusionOk="0">
                    <a:moveTo>
                      <a:pt x="7" y="1"/>
                    </a:moveTo>
                    <a:lnTo>
                      <a:pt x="0" y="33"/>
                    </a:lnTo>
                    <a:lnTo>
                      <a:pt x="12" y="40"/>
                    </a:lnTo>
                    <a:lnTo>
                      <a:pt x="12"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76" name="Google Shape;14676;p57"/>
              <p:cNvSpPr/>
              <p:nvPr/>
            </p:nvSpPr>
            <p:spPr>
              <a:xfrm>
                <a:off x="557625" y="1765475"/>
                <a:ext cx="650" cy="425"/>
              </a:xfrm>
              <a:custGeom>
                <a:avLst/>
                <a:gdLst/>
                <a:ahLst/>
                <a:cxnLst/>
                <a:rect l="l" t="t" r="r" b="b"/>
                <a:pathLst>
                  <a:path w="26" h="17" extrusionOk="0">
                    <a:moveTo>
                      <a:pt x="8" y="1"/>
                    </a:moveTo>
                    <a:cubicBezTo>
                      <a:pt x="3" y="1"/>
                      <a:pt x="0" y="2"/>
                      <a:pt x="0" y="8"/>
                    </a:cubicBezTo>
                    <a:lnTo>
                      <a:pt x="21" y="17"/>
                    </a:lnTo>
                    <a:cubicBezTo>
                      <a:pt x="21" y="12"/>
                      <a:pt x="24" y="8"/>
                      <a:pt x="26" y="3"/>
                    </a:cubicBezTo>
                    <a:cubicBezTo>
                      <a:pt x="20" y="3"/>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77" name="Google Shape;14677;p57"/>
              <p:cNvSpPr/>
              <p:nvPr/>
            </p:nvSpPr>
            <p:spPr>
              <a:xfrm>
                <a:off x="558325" y="1765350"/>
                <a:ext cx="425" cy="200"/>
              </a:xfrm>
              <a:custGeom>
                <a:avLst/>
                <a:gdLst/>
                <a:ahLst/>
                <a:cxnLst/>
                <a:rect l="l" t="t" r="r" b="b"/>
                <a:pathLst>
                  <a:path w="17" h="8" extrusionOk="0">
                    <a:moveTo>
                      <a:pt x="16" y="1"/>
                    </a:moveTo>
                    <a:cubicBezTo>
                      <a:pt x="12" y="3"/>
                      <a:pt x="5" y="6"/>
                      <a:pt x="0" y="8"/>
                    </a:cubicBezTo>
                    <a:cubicBezTo>
                      <a:pt x="7" y="8"/>
                      <a:pt x="14" y="8"/>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78" name="Google Shape;14678;p57"/>
              <p:cNvSpPr/>
              <p:nvPr/>
            </p:nvSpPr>
            <p:spPr>
              <a:xfrm>
                <a:off x="559025" y="1766350"/>
                <a:ext cx="600" cy="300"/>
              </a:xfrm>
              <a:custGeom>
                <a:avLst/>
                <a:gdLst/>
                <a:ahLst/>
                <a:cxnLst/>
                <a:rect l="l" t="t" r="r" b="b"/>
                <a:pathLst>
                  <a:path w="24" h="12" extrusionOk="0">
                    <a:moveTo>
                      <a:pt x="0" y="0"/>
                    </a:moveTo>
                    <a:lnTo>
                      <a:pt x="23" y="12"/>
                    </a:lnTo>
                    <a:lnTo>
                      <a:pt x="16"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79" name="Google Shape;14679;p57"/>
              <p:cNvSpPr/>
              <p:nvPr/>
            </p:nvSpPr>
            <p:spPr>
              <a:xfrm>
                <a:off x="551300" y="1766175"/>
                <a:ext cx="725" cy="850"/>
              </a:xfrm>
              <a:custGeom>
                <a:avLst/>
                <a:gdLst/>
                <a:ahLst/>
                <a:cxnLst/>
                <a:rect l="l" t="t" r="r" b="b"/>
                <a:pathLst>
                  <a:path w="29" h="34" extrusionOk="0">
                    <a:moveTo>
                      <a:pt x="22" y="0"/>
                    </a:moveTo>
                    <a:lnTo>
                      <a:pt x="1" y="17"/>
                    </a:lnTo>
                    <a:cubicBezTo>
                      <a:pt x="1" y="27"/>
                      <a:pt x="6" y="33"/>
                      <a:pt x="11" y="33"/>
                    </a:cubicBezTo>
                    <a:cubicBezTo>
                      <a:pt x="13" y="33"/>
                      <a:pt x="15" y="32"/>
                      <a:pt x="17" y="31"/>
                    </a:cubicBezTo>
                    <a:cubicBezTo>
                      <a:pt x="24" y="24"/>
                      <a:pt x="29" y="12"/>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80" name="Google Shape;14680;p57"/>
              <p:cNvSpPr/>
              <p:nvPr/>
            </p:nvSpPr>
            <p:spPr>
              <a:xfrm>
                <a:off x="553675" y="1767850"/>
                <a:ext cx="375" cy="1250"/>
              </a:xfrm>
              <a:custGeom>
                <a:avLst/>
                <a:gdLst/>
                <a:ahLst/>
                <a:cxnLst/>
                <a:rect l="l" t="t" r="r" b="b"/>
                <a:pathLst>
                  <a:path w="15" h="50" extrusionOk="0">
                    <a:moveTo>
                      <a:pt x="1" y="1"/>
                    </a:moveTo>
                    <a:lnTo>
                      <a:pt x="8" y="49"/>
                    </a:lnTo>
                    <a:lnTo>
                      <a:pt x="15" y="31"/>
                    </a:lnTo>
                    <a:cubicBezTo>
                      <a:pt x="8" y="21"/>
                      <a:pt x="3" y="1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81" name="Google Shape;14681;p57"/>
              <p:cNvSpPr/>
              <p:nvPr/>
            </p:nvSpPr>
            <p:spPr>
              <a:xfrm>
                <a:off x="552000" y="1769125"/>
                <a:ext cx="1075" cy="975"/>
              </a:xfrm>
              <a:custGeom>
                <a:avLst/>
                <a:gdLst/>
                <a:ahLst/>
                <a:cxnLst/>
                <a:rect l="l" t="t" r="r" b="b"/>
                <a:pathLst>
                  <a:path w="43" h="39" extrusionOk="0">
                    <a:moveTo>
                      <a:pt x="19" y="1"/>
                    </a:moveTo>
                    <a:cubicBezTo>
                      <a:pt x="21" y="13"/>
                      <a:pt x="1" y="39"/>
                      <a:pt x="17" y="39"/>
                    </a:cubicBezTo>
                    <a:cubicBezTo>
                      <a:pt x="19" y="39"/>
                      <a:pt x="21" y="38"/>
                      <a:pt x="24" y="38"/>
                    </a:cubicBezTo>
                    <a:cubicBezTo>
                      <a:pt x="24" y="24"/>
                      <a:pt x="42"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82" name="Google Shape;14682;p57"/>
              <p:cNvSpPr/>
              <p:nvPr/>
            </p:nvSpPr>
            <p:spPr>
              <a:xfrm>
                <a:off x="543475" y="1766750"/>
                <a:ext cx="150" cy="2050"/>
              </a:xfrm>
              <a:custGeom>
                <a:avLst/>
                <a:gdLst/>
                <a:ahLst/>
                <a:cxnLst/>
                <a:rect l="l" t="t" r="r" b="b"/>
                <a:pathLst>
                  <a:path w="6" h="82" extrusionOk="0">
                    <a:moveTo>
                      <a:pt x="1" y="1"/>
                    </a:moveTo>
                    <a:lnTo>
                      <a:pt x="1" y="82"/>
                    </a:lnTo>
                    <a:lnTo>
                      <a:pt x="5" y="8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83" name="Google Shape;14683;p57"/>
              <p:cNvSpPr/>
              <p:nvPr/>
            </p:nvSpPr>
            <p:spPr>
              <a:xfrm>
                <a:off x="534900" y="1771725"/>
                <a:ext cx="1250" cy="1600"/>
              </a:xfrm>
              <a:custGeom>
                <a:avLst/>
                <a:gdLst/>
                <a:ahLst/>
                <a:cxnLst/>
                <a:rect l="l" t="t" r="r" b="b"/>
                <a:pathLst>
                  <a:path w="50" h="64" extrusionOk="0">
                    <a:moveTo>
                      <a:pt x="28" y="1"/>
                    </a:moveTo>
                    <a:lnTo>
                      <a:pt x="28" y="1"/>
                    </a:lnTo>
                    <a:cubicBezTo>
                      <a:pt x="10" y="17"/>
                      <a:pt x="1" y="6"/>
                      <a:pt x="1" y="59"/>
                    </a:cubicBezTo>
                    <a:cubicBezTo>
                      <a:pt x="5" y="62"/>
                      <a:pt x="8" y="64"/>
                      <a:pt x="10" y="64"/>
                    </a:cubicBezTo>
                    <a:cubicBezTo>
                      <a:pt x="22" y="64"/>
                      <a:pt x="20" y="32"/>
                      <a:pt x="30" y="32"/>
                    </a:cubicBezTo>
                    <a:cubicBezTo>
                      <a:pt x="33" y="32"/>
                      <a:pt x="36" y="33"/>
                      <a:pt x="40" y="38"/>
                    </a:cubicBezTo>
                    <a:cubicBezTo>
                      <a:pt x="49" y="19"/>
                      <a:pt x="19" y="15"/>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84" name="Google Shape;14684;p57"/>
              <p:cNvSpPr/>
              <p:nvPr/>
            </p:nvSpPr>
            <p:spPr>
              <a:xfrm>
                <a:off x="512600" y="1698425"/>
                <a:ext cx="600" cy="600"/>
              </a:xfrm>
              <a:custGeom>
                <a:avLst/>
                <a:gdLst/>
                <a:ahLst/>
                <a:cxnLst/>
                <a:rect l="l" t="t" r="r" b="b"/>
                <a:pathLst>
                  <a:path w="24" h="24" extrusionOk="0">
                    <a:moveTo>
                      <a:pt x="23" y="0"/>
                    </a:moveTo>
                    <a:lnTo>
                      <a:pt x="0" y="21"/>
                    </a:lnTo>
                    <a:lnTo>
                      <a:pt x="14" y="24"/>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85" name="Google Shape;14685;p57"/>
              <p:cNvSpPr/>
              <p:nvPr/>
            </p:nvSpPr>
            <p:spPr>
              <a:xfrm>
                <a:off x="511075" y="1698200"/>
                <a:ext cx="1300" cy="525"/>
              </a:xfrm>
              <a:custGeom>
                <a:avLst/>
                <a:gdLst/>
                <a:ahLst/>
                <a:cxnLst/>
                <a:rect l="l" t="t" r="r" b="b"/>
                <a:pathLst>
                  <a:path w="52" h="21" extrusionOk="0">
                    <a:moveTo>
                      <a:pt x="52" y="0"/>
                    </a:moveTo>
                    <a:lnTo>
                      <a:pt x="1" y="7"/>
                    </a:lnTo>
                    <a:cubicBezTo>
                      <a:pt x="6" y="9"/>
                      <a:pt x="12" y="14"/>
                      <a:pt x="1" y="21"/>
                    </a:cubicBez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86" name="Google Shape;14686;p57"/>
              <p:cNvSpPr/>
              <p:nvPr/>
            </p:nvSpPr>
            <p:spPr>
              <a:xfrm>
                <a:off x="507325" y="1757875"/>
                <a:ext cx="600" cy="800"/>
              </a:xfrm>
              <a:custGeom>
                <a:avLst/>
                <a:gdLst/>
                <a:ahLst/>
                <a:cxnLst/>
                <a:rect l="l" t="t" r="r" b="b"/>
                <a:pathLst>
                  <a:path w="24" h="32" extrusionOk="0">
                    <a:moveTo>
                      <a:pt x="19" y="1"/>
                    </a:moveTo>
                    <a:lnTo>
                      <a:pt x="0" y="31"/>
                    </a:lnTo>
                    <a:lnTo>
                      <a:pt x="12" y="24"/>
                    </a:lnTo>
                    <a:cubicBezTo>
                      <a:pt x="23" y="15"/>
                      <a:pt x="21" y="10"/>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87" name="Google Shape;14687;p57"/>
              <p:cNvSpPr/>
              <p:nvPr/>
            </p:nvSpPr>
            <p:spPr>
              <a:xfrm>
                <a:off x="505000" y="1751575"/>
                <a:ext cx="1125" cy="650"/>
              </a:xfrm>
              <a:custGeom>
                <a:avLst/>
                <a:gdLst/>
                <a:ahLst/>
                <a:cxnLst/>
                <a:rect l="l" t="t" r="r" b="b"/>
                <a:pathLst>
                  <a:path w="45" h="26" extrusionOk="0">
                    <a:moveTo>
                      <a:pt x="45" y="0"/>
                    </a:moveTo>
                    <a:lnTo>
                      <a:pt x="0" y="21"/>
                    </a:lnTo>
                    <a:lnTo>
                      <a:pt x="0" y="26"/>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88" name="Google Shape;14688;p57"/>
              <p:cNvSpPr/>
              <p:nvPr/>
            </p:nvSpPr>
            <p:spPr>
              <a:xfrm>
                <a:off x="501700" y="1746975"/>
                <a:ext cx="900" cy="900"/>
              </a:xfrm>
              <a:custGeom>
                <a:avLst/>
                <a:gdLst/>
                <a:ahLst/>
                <a:cxnLst/>
                <a:rect l="l" t="t" r="r" b="b"/>
                <a:pathLst>
                  <a:path w="36" h="36" extrusionOk="0">
                    <a:moveTo>
                      <a:pt x="25" y="1"/>
                    </a:moveTo>
                    <a:cubicBezTo>
                      <a:pt x="21" y="1"/>
                      <a:pt x="14" y="2"/>
                      <a:pt x="0" y="6"/>
                    </a:cubicBezTo>
                    <a:cubicBezTo>
                      <a:pt x="0" y="13"/>
                      <a:pt x="8" y="20"/>
                      <a:pt x="12" y="28"/>
                    </a:cubicBezTo>
                    <a:lnTo>
                      <a:pt x="12" y="28"/>
                    </a:lnTo>
                    <a:cubicBezTo>
                      <a:pt x="13" y="14"/>
                      <a:pt x="35" y="1"/>
                      <a:pt x="25" y="1"/>
                    </a:cubicBezTo>
                    <a:close/>
                    <a:moveTo>
                      <a:pt x="12" y="28"/>
                    </a:moveTo>
                    <a:cubicBezTo>
                      <a:pt x="12" y="30"/>
                      <a:pt x="12" y="33"/>
                      <a:pt x="14" y="36"/>
                    </a:cubicBezTo>
                    <a:cubicBezTo>
                      <a:pt x="14" y="33"/>
                      <a:pt x="13" y="30"/>
                      <a:pt x="12"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89" name="Google Shape;14689;p57"/>
              <p:cNvSpPr/>
              <p:nvPr/>
            </p:nvSpPr>
            <p:spPr>
              <a:xfrm>
                <a:off x="512275" y="1697375"/>
                <a:ext cx="1025" cy="325"/>
              </a:xfrm>
              <a:custGeom>
                <a:avLst/>
                <a:gdLst/>
                <a:ahLst/>
                <a:cxnLst/>
                <a:rect l="l" t="t" r="r" b="b"/>
                <a:pathLst>
                  <a:path w="41" h="13" extrusionOk="0">
                    <a:moveTo>
                      <a:pt x="33" y="1"/>
                    </a:moveTo>
                    <a:cubicBezTo>
                      <a:pt x="21" y="1"/>
                      <a:pt x="6" y="8"/>
                      <a:pt x="2" y="10"/>
                    </a:cubicBezTo>
                    <a:lnTo>
                      <a:pt x="2" y="10"/>
                    </a:lnTo>
                    <a:cubicBezTo>
                      <a:pt x="2" y="10"/>
                      <a:pt x="2" y="10"/>
                      <a:pt x="2" y="10"/>
                    </a:cubicBezTo>
                    <a:cubicBezTo>
                      <a:pt x="1" y="10"/>
                      <a:pt x="1" y="11"/>
                      <a:pt x="1" y="11"/>
                    </a:cubicBezTo>
                    <a:cubicBezTo>
                      <a:pt x="1" y="11"/>
                      <a:pt x="1" y="10"/>
                      <a:pt x="2" y="10"/>
                    </a:cubicBezTo>
                    <a:lnTo>
                      <a:pt x="2" y="10"/>
                    </a:lnTo>
                    <a:cubicBezTo>
                      <a:pt x="2" y="12"/>
                      <a:pt x="3" y="13"/>
                      <a:pt x="6" y="13"/>
                    </a:cubicBezTo>
                    <a:cubicBezTo>
                      <a:pt x="15" y="13"/>
                      <a:pt x="36" y="3"/>
                      <a:pt x="41" y="3"/>
                    </a:cubicBezTo>
                    <a:cubicBezTo>
                      <a:pt x="39" y="1"/>
                      <a:pt x="36"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90" name="Google Shape;14690;p57"/>
              <p:cNvSpPr/>
              <p:nvPr/>
            </p:nvSpPr>
            <p:spPr>
              <a:xfrm>
                <a:off x="508475" y="1695225"/>
                <a:ext cx="1000" cy="200"/>
              </a:xfrm>
              <a:custGeom>
                <a:avLst/>
                <a:gdLst/>
                <a:ahLst/>
                <a:cxnLst/>
                <a:rect l="l" t="t" r="r" b="b"/>
                <a:pathLst>
                  <a:path w="40" h="8" extrusionOk="0">
                    <a:moveTo>
                      <a:pt x="1" y="1"/>
                    </a:moveTo>
                    <a:lnTo>
                      <a:pt x="26" y="8"/>
                    </a:lnTo>
                    <a:lnTo>
                      <a:pt x="40"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91" name="Google Shape;14691;p57"/>
              <p:cNvSpPr/>
              <p:nvPr/>
            </p:nvSpPr>
            <p:spPr>
              <a:xfrm>
                <a:off x="506575" y="1692675"/>
                <a:ext cx="2625" cy="1825"/>
              </a:xfrm>
              <a:custGeom>
                <a:avLst/>
                <a:gdLst/>
                <a:ahLst/>
                <a:cxnLst/>
                <a:rect l="l" t="t" r="r" b="b"/>
                <a:pathLst>
                  <a:path w="105" h="73" extrusionOk="0">
                    <a:moveTo>
                      <a:pt x="46" y="1"/>
                    </a:moveTo>
                    <a:cubicBezTo>
                      <a:pt x="0" y="38"/>
                      <a:pt x="77" y="36"/>
                      <a:pt x="67" y="66"/>
                    </a:cubicBezTo>
                    <a:lnTo>
                      <a:pt x="56" y="73"/>
                    </a:lnTo>
                    <a:lnTo>
                      <a:pt x="104" y="61"/>
                    </a:lnTo>
                    <a:cubicBezTo>
                      <a:pt x="86" y="43"/>
                      <a:pt x="42" y="24"/>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92" name="Google Shape;14692;p57"/>
              <p:cNvSpPr/>
              <p:nvPr/>
            </p:nvSpPr>
            <p:spPr>
              <a:xfrm>
                <a:off x="509350" y="1689775"/>
                <a:ext cx="600" cy="500"/>
              </a:xfrm>
              <a:custGeom>
                <a:avLst/>
                <a:gdLst/>
                <a:ahLst/>
                <a:cxnLst/>
                <a:rect l="l" t="t" r="r" b="b"/>
                <a:pathLst>
                  <a:path w="24" h="20" extrusionOk="0">
                    <a:moveTo>
                      <a:pt x="17" y="1"/>
                    </a:moveTo>
                    <a:cubicBezTo>
                      <a:pt x="8" y="8"/>
                      <a:pt x="3" y="9"/>
                      <a:pt x="2" y="9"/>
                    </a:cubicBezTo>
                    <a:cubicBezTo>
                      <a:pt x="1" y="9"/>
                      <a:pt x="1" y="9"/>
                      <a:pt x="1" y="9"/>
                    </a:cubicBezTo>
                    <a:cubicBezTo>
                      <a:pt x="1" y="9"/>
                      <a:pt x="6" y="9"/>
                      <a:pt x="19" y="20"/>
                    </a:cubicBezTo>
                    <a:lnTo>
                      <a:pt x="24" y="13"/>
                    </a:lnTo>
                    <a:cubicBezTo>
                      <a:pt x="21" y="10"/>
                      <a:pt x="19" y="6"/>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93" name="Google Shape;14693;p57"/>
              <p:cNvSpPr/>
              <p:nvPr/>
            </p:nvSpPr>
            <p:spPr>
              <a:xfrm>
                <a:off x="509925" y="1689950"/>
                <a:ext cx="225" cy="225"/>
              </a:xfrm>
              <a:custGeom>
                <a:avLst/>
                <a:gdLst/>
                <a:ahLst/>
                <a:cxnLst/>
                <a:rect l="l" t="t" r="r" b="b"/>
                <a:pathLst>
                  <a:path w="9" h="9" extrusionOk="0">
                    <a:moveTo>
                      <a:pt x="6" y="0"/>
                    </a:moveTo>
                    <a:cubicBezTo>
                      <a:pt x="5" y="0"/>
                      <a:pt x="3" y="2"/>
                      <a:pt x="1" y="6"/>
                    </a:cubicBezTo>
                    <a:cubicBezTo>
                      <a:pt x="2" y="8"/>
                      <a:pt x="3" y="8"/>
                      <a:pt x="4" y="8"/>
                    </a:cubicBezTo>
                    <a:cubicBezTo>
                      <a:pt x="7" y="8"/>
                      <a:pt x="9"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94" name="Google Shape;14694;p57"/>
              <p:cNvSpPr/>
              <p:nvPr/>
            </p:nvSpPr>
            <p:spPr>
              <a:xfrm>
                <a:off x="508775" y="1688350"/>
                <a:ext cx="1175" cy="700"/>
              </a:xfrm>
              <a:custGeom>
                <a:avLst/>
                <a:gdLst/>
                <a:ahLst/>
                <a:cxnLst/>
                <a:rect l="l" t="t" r="r" b="b"/>
                <a:pathLst>
                  <a:path w="47" h="28" extrusionOk="0">
                    <a:moveTo>
                      <a:pt x="31" y="0"/>
                    </a:moveTo>
                    <a:cubicBezTo>
                      <a:pt x="20" y="0"/>
                      <a:pt x="12" y="10"/>
                      <a:pt x="0" y="23"/>
                    </a:cubicBezTo>
                    <a:lnTo>
                      <a:pt x="30" y="28"/>
                    </a:lnTo>
                    <a:cubicBezTo>
                      <a:pt x="40" y="19"/>
                      <a:pt x="35" y="5"/>
                      <a:pt x="47" y="5"/>
                    </a:cubicBezTo>
                    <a:cubicBezTo>
                      <a:pt x="41" y="1"/>
                      <a:pt x="36"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95" name="Google Shape;14695;p57"/>
              <p:cNvSpPr/>
              <p:nvPr/>
            </p:nvSpPr>
            <p:spPr>
              <a:xfrm>
                <a:off x="507600" y="1689050"/>
                <a:ext cx="450" cy="125"/>
              </a:xfrm>
              <a:custGeom>
                <a:avLst/>
                <a:gdLst/>
                <a:ahLst/>
                <a:cxnLst/>
                <a:rect l="l" t="t" r="r" b="b"/>
                <a:pathLst>
                  <a:path w="18" h="5" extrusionOk="0">
                    <a:moveTo>
                      <a:pt x="13" y="0"/>
                    </a:moveTo>
                    <a:cubicBezTo>
                      <a:pt x="10" y="0"/>
                      <a:pt x="7" y="1"/>
                      <a:pt x="1" y="2"/>
                    </a:cubicBezTo>
                    <a:lnTo>
                      <a:pt x="12" y="4"/>
                    </a:lnTo>
                    <a:cubicBezTo>
                      <a:pt x="16" y="3"/>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96" name="Google Shape;14696;p57"/>
              <p:cNvSpPr/>
              <p:nvPr/>
            </p:nvSpPr>
            <p:spPr>
              <a:xfrm>
                <a:off x="507600" y="1689150"/>
                <a:ext cx="1025" cy="300"/>
              </a:xfrm>
              <a:custGeom>
                <a:avLst/>
                <a:gdLst/>
                <a:ahLst/>
                <a:cxnLst/>
                <a:rect l="l" t="t" r="r" b="b"/>
                <a:pathLst>
                  <a:path w="41" h="12" extrusionOk="0">
                    <a:moveTo>
                      <a:pt x="15" y="0"/>
                    </a:moveTo>
                    <a:cubicBezTo>
                      <a:pt x="10" y="5"/>
                      <a:pt x="1" y="12"/>
                      <a:pt x="4" y="12"/>
                    </a:cubicBezTo>
                    <a:cubicBezTo>
                      <a:pt x="6" y="12"/>
                      <a:pt x="12" y="10"/>
                      <a:pt x="24" y="5"/>
                    </a:cubicBezTo>
                    <a:lnTo>
                      <a:pt x="24" y="5"/>
                    </a:lnTo>
                    <a:cubicBezTo>
                      <a:pt x="16" y="9"/>
                      <a:pt x="16" y="9"/>
                      <a:pt x="20" y="9"/>
                    </a:cubicBezTo>
                    <a:cubicBezTo>
                      <a:pt x="22" y="9"/>
                      <a:pt x="25" y="9"/>
                      <a:pt x="29" y="9"/>
                    </a:cubicBezTo>
                    <a:cubicBezTo>
                      <a:pt x="32" y="9"/>
                      <a:pt x="36" y="9"/>
                      <a:pt x="40" y="10"/>
                    </a:cubicBezTo>
                    <a:lnTo>
                      <a:pt x="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97" name="Google Shape;14697;p57"/>
              <p:cNvSpPr/>
              <p:nvPr/>
            </p:nvSpPr>
            <p:spPr>
              <a:xfrm>
                <a:off x="507675" y="1689725"/>
                <a:ext cx="1325" cy="850"/>
              </a:xfrm>
              <a:custGeom>
                <a:avLst/>
                <a:gdLst/>
                <a:ahLst/>
                <a:cxnLst/>
                <a:rect l="l" t="t" r="r" b="b"/>
                <a:pathLst>
                  <a:path w="53" h="34" extrusionOk="0">
                    <a:moveTo>
                      <a:pt x="35" y="1"/>
                    </a:moveTo>
                    <a:cubicBezTo>
                      <a:pt x="31" y="13"/>
                      <a:pt x="29" y="25"/>
                      <a:pt x="10" y="25"/>
                    </a:cubicBezTo>
                    <a:cubicBezTo>
                      <a:pt x="7" y="25"/>
                      <a:pt x="4" y="24"/>
                      <a:pt x="0" y="24"/>
                    </a:cubicBezTo>
                    <a:lnTo>
                      <a:pt x="0" y="24"/>
                    </a:lnTo>
                    <a:cubicBezTo>
                      <a:pt x="8" y="31"/>
                      <a:pt x="16" y="33"/>
                      <a:pt x="23" y="33"/>
                    </a:cubicBezTo>
                    <a:cubicBezTo>
                      <a:pt x="41" y="33"/>
                      <a:pt x="53" y="17"/>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98" name="Google Shape;14698;p57"/>
              <p:cNvSpPr/>
              <p:nvPr/>
            </p:nvSpPr>
            <p:spPr>
              <a:xfrm>
                <a:off x="506050" y="1693225"/>
                <a:ext cx="600" cy="525"/>
              </a:xfrm>
              <a:custGeom>
                <a:avLst/>
                <a:gdLst/>
                <a:ahLst/>
                <a:cxnLst/>
                <a:rect l="l" t="t" r="r" b="b"/>
                <a:pathLst>
                  <a:path w="24" h="21" extrusionOk="0">
                    <a:moveTo>
                      <a:pt x="15" y="0"/>
                    </a:moveTo>
                    <a:cubicBezTo>
                      <a:pt x="13" y="0"/>
                      <a:pt x="12" y="1"/>
                      <a:pt x="9" y="2"/>
                    </a:cubicBezTo>
                    <a:lnTo>
                      <a:pt x="0" y="21"/>
                    </a:lnTo>
                    <a:lnTo>
                      <a:pt x="23" y="21"/>
                    </a:lnTo>
                    <a:cubicBezTo>
                      <a:pt x="13" y="21"/>
                      <a:pt x="22"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699" name="Google Shape;14699;p57"/>
              <p:cNvSpPr/>
              <p:nvPr/>
            </p:nvSpPr>
            <p:spPr>
              <a:xfrm>
                <a:off x="506150" y="1686825"/>
                <a:ext cx="775" cy="325"/>
              </a:xfrm>
              <a:custGeom>
                <a:avLst/>
                <a:gdLst/>
                <a:ahLst/>
                <a:cxnLst/>
                <a:rect l="l" t="t" r="r" b="b"/>
                <a:pathLst>
                  <a:path w="31" h="13" extrusionOk="0">
                    <a:moveTo>
                      <a:pt x="1" y="1"/>
                    </a:moveTo>
                    <a:lnTo>
                      <a:pt x="1" y="1"/>
                    </a:lnTo>
                    <a:cubicBezTo>
                      <a:pt x="5" y="10"/>
                      <a:pt x="10" y="13"/>
                      <a:pt x="16" y="13"/>
                    </a:cubicBezTo>
                    <a:cubicBezTo>
                      <a:pt x="21" y="13"/>
                      <a:pt x="26" y="11"/>
                      <a:pt x="31" y="8"/>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00" name="Google Shape;14700;p57"/>
              <p:cNvSpPr/>
              <p:nvPr/>
            </p:nvSpPr>
            <p:spPr>
              <a:xfrm>
                <a:off x="506850" y="1689850"/>
                <a:ext cx="725" cy="125"/>
              </a:xfrm>
              <a:custGeom>
                <a:avLst/>
                <a:gdLst/>
                <a:ahLst/>
                <a:cxnLst/>
                <a:rect l="l" t="t" r="r" b="b"/>
                <a:pathLst>
                  <a:path w="29" h="5" extrusionOk="0">
                    <a:moveTo>
                      <a:pt x="1" y="0"/>
                    </a:moveTo>
                    <a:lnTo>
                      <a:pt x="1" y="3"/>
                    </a:lnTo>
                    <a:lnTo>
                      <a:pt x="28" y="5"/>
                    </a:lnTo>
                    <a:lnTo>
                      <a:pt x="28"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01" name="Google Shape;14701;p57"/>
              <p:cNvSpPr/>
              <p:nvPr/>
            </p:nvSpPr>
            <p:spPr>
              <a:xfrm>
                <a:off x="506325" y="1684400"/>
                <a:ext cx="1250" cy="200"/>
              </a:xfrm>
              <a:custGeom>
                <a:avLst/>
                <a:gdLst/>
                <a:ahLst/>
                <a:cxnLst/>
                <a:rect l="l" t="t" r="r" b="b"/>
                <a:pathLst>
                  <a:path w="50" h="8" extrusionOk="0">
                    <a:moveTo>
                      <a:pt x="49" y="0"/>
                    </a:moveTo>
                    <a:lnTo>
                      <a:pt x="1" y="7"/>
                    </a:lnTo>
                    <a:lnTo>
                      <a:pt x="17" y="7"/>
                    </a:lnTo>
                    <a:lnTo>
                      <a:pt x="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02" name="Google Shape;14702;p57"/>
              <p:cNvSpPr/>
              <p:nvPr/>
            </p:nvSpPr>
            <p:spPr>
              <a:xfrm>
                <a:off x="505475" y="1682575"/>
                <a:ext cx="1450" cy="1100"/>
              </a:xfrm>
              <a:custGeom>
                <a:avLst/>
                <a:gdLst/>
                <a:ahLst/>
                <a:cxnLst/>
                <a:rect l="l" t="t" r="r" b="b"/>
                <a:pathLst>
                  <a:path w="58" h="44" extrusionOk="0">
                    <a:moveTo>
                      <a:pt x="24" y="1"/>
                    </a:moveTo>
                    <a:cubicBezTo>
                      <a:pt x="16" y="1"/>
                      <a:pt x="8" y="2"/>
                      <a:pt x="0" y="4"/>
                    </a:cubicBezTo>
                    <a:cubicBezTo>
                      <a:pt x="16" y="6"/>
                      <a:pt x="21" y="18"/>
                      <a:pt x="14" y="43"/>
                    </a:cubicBezTo>
                    <a:cubicBezTo>
                      <a:pt x="39" y="34"/>
                      <a:pt x="39" y="8"/>
                      <a:pt x="58" y="8"/>
                    </a:cubicBezTo>
                    <a:cubicBezTo>
                      <a:pt x="47" y="3"/>
                      <a:pt x="3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03" name="Google Shape;14703;p57"/>
              <p:cNvSpPr/>
              <p:nvPr/>
            </p:nvSpPr>
            <p:spPr>
              <a:xfrm>
                <a:off x="504600" y="1682650"/>
                <a:ext cx="900" cy="100"/>
              </a:xfrm>
              <a:custGeom>
                <a:avLst/>
                <a:gdLst/>
                <a:ahLst/>
                <a:cxnLst/>
                <a:rect l="l" t="t" r="r" b="b"/>
                <a:pathLst>
                  <a:path w="36" h="4" extrusionOk="0">
                    <a:moveTo>
                      <a:pt x="35" y="1"/>
                    </a:moveTo>
                    <a:cubicBezTo>
                      <a:pt x="23" y="1"/>
                      <a:pt x="12" y="1"/>
                      <a:pt x="0" y="3"/>
                    </a:cubicBezTo>
                    <a:cubicBezTo>
                      <a:pt x="12" y="3"/>
                      <a:pt x="23" y="3"/>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04" name="Google Shape;14704;p57"/>
              <p:cNvSpPr/>
              <p:nvPr/>
            </p:nvSpPr>
            <p:spPr>
              <a:xfrm>
                <a:off x="505700" y="1685275"/>
                <a:ext cx="650" cy="825"/>
              </a:xfrm>
              <a:custGeom>
                <a:avLst/>
                <a:gdLst/>
                <a:ahLst/>
                <a:cxnLst/>
                <a:rect l="l" t="t" r="r" b="b"/>
                <a:pathLst>
                  <a:path w="26" h="33" extrusionOk="0">
                    <a:moveTo>
                      <a:pt x="26" y="0"/>
                    </a:moveTo>
                    <a:lnTo>
                      <a:pt x="0" y="26"/>
                    </a:lnTo>
                    <a:lnTo>
                      <a:pt x="5" y="33"/>
                    </a:lnTo>
                    <a:cubicBezTo>
                      <a:pt x="12" y="28"/>
                      <a:pt x="26" y="14"/>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05" name="Google Shape;14705;p57"/>
              <p:cNvSpPr/>
              <p:nvPr/>
            </p:nvSpPr>
            <p:spPr>
              <a:xfrm>
                <a:off x="505475" y="1685550"/>
                <a:ext cx="250" cy="425"/>
              </a:xfrm>
              <a:custGeom>
                <a:avLst/>
                <a:gdLst/>
                <a:ahLst/>
                <a:cxnLst/>
                <a:rect l="l" t="t" r="r" b="b"/>
                <a:pathLst>
                  <a:path w="10" h="17" extrusionOk="0">
                    <a:moveTo>
                      <a:pt x="0" y="1"/>
                    </a:moveTo>
                    <a:lnTo>
                      <a:pt x="9" y="17"/>
                    </a:lnTo>
                    <a:cubicBezTo>
                      <a:pt x="5" y="8"/>
                      <a:pt x="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06" name="Google Shape;14706;p57"/>
              <p:cNvSpPr/>
              <p:nvPr/>
            </p:nvSpPr>
            <p:spPr>
              <a:xfrm>
                <a:off x="505750" y="1686075"/>
                <a:ext cx="150" cy="100"/>
              </a:xfrm>
              <a:custGeom>
                <a:avLst/>
                <a:gdLst/>
                <a:ahLst/>
                <a:cxnLst/>
                <a:rect l="l" t="t" r="r" b="b"/>
                <a:pathLst>
                  <a:path w="6" h="4" extrusionOk="0">
                    <a:moveTo>
                      <a:pt x="5" y="1"/>
                    </a:moveTo>
                    <a:cubicBezTo>
                      <a:pt x="2" y="2"/>
                      <a:pt x="1" y="4"/>
                      <a:pt x="2" y="4"/>
                    </a:cubicBezTo>
                    <a:cubicBezTo>
                      <a:pt x="3" y="4"/>
                      <a:pt x="4" y="4"/>
                      <a:pt x="5"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07" name="Google Shape;14707;p57"/>
              <p:cNvSpPr/>
              <p:nvPr/>
            </p:nvSpPr>
            <p:spPr>
              <a:xfrm>
                <a:off x="504425" y="1688400"/>
                <a:ext cx="1525" cy="650"/>
              </a:xfrm>
              <a:custGeom>
                <a:avLst/>
                <a:gdLst/>
                <a:ahLst/>
                <a:cxnLst/>
                <a:rect l="l" t="t" r="r" b="b"/>
                <a:pathLst>
                  <a:path w="61" h="26" extrusionOk="0">
                    <a:moveTo>
                      <a:pt x="51" y="0"/>
                    </a:moveTo>
                    <a:cubicBezTo>
                      <a:pt x="30" y="0"/>
                      <a:pt x="10" y="2"/>
                      <a:pt x="0" y="26"/>
                    </a:cubicBezTo>
                    <a:cubicBezTo>
                      <a:pt x="23" y="21"/>
                      <a:pt x="33" y="7"/>
                      <a:pt x="58" y="3"/>
                    </a:cubicBezTo>
                    <a:lnTo>
                      <a:pt x="61" y="0"/>
                    </a:lnTo>
                    <a:cubicBezTo>
                      <a:pt x="57" y="0"/>
                      <a:pt x="54"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08" name="Google Shape;14708;p57"/>
              <p:cNvSpPr/>
              <p:nvPr/>
            </p:nvSpPr>
            <p:spPr>
              <a:xfrm>
                <a:off x="505050" y="1686950"/>
                <a:ext cx="900" cy="550"/>
              </a:xfrm>
              <a:custGeom>
                <a:avLst/>
                <a:gdLst/>
                <a:ahLst/>
                <a:cxnLst/>
                <a:rect l="l" t="t" r="r" b="b"/>
                <a:pathLst>
                  <a:path w="36" h="22" extrusionOk="0">
                    <a:moveTo>
                      <a:pt x="1" y="0"/>
                    </a:moveTo>
                    <a:lnTo>
                      <a:pt x="5" y="21"/>
                    </a:lnTo>
                    <a:cubicBezTo>
                      <a:pt x="15" y="17"/>
                      <a:pt x="24" y="5"/>
                      <a:pt x="36" y="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09" name="Google Shape;14709;p57"/>
              <p:cNvSpPr/>
              <p:nvPr/>
            </p:nvSpPr>
            <p:spPr>
              <a:xfrm>
                <a:off x="504650" y="1686725"/>
                <a:ext cx="425" cy="250"/>
              </a:xfrm>
              <a:custGeom>
                <a:avLst/>
                <a:gdLst/>
                <a:ahLst/>
                <a:cxnLst/>
                <a:rect l="l" t="t" r="r" b="b"/>
                <a:pathLst>
                  <a:path w="17" h="10" extrusionOk="0">
                    <a:moveTo>
                      <a:pt x="14" y="0"/>
                    </a:moveTo>
                    <a:lnTo>
                      <a:pt x="1" y="7"/>
                    </a:lnTo>
                    <a:lnTo>
                      <a:pt x="17" y="9"/>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10" name="Google Shape;14710;p57"/>
              <p:cNvSpPr/>
              <p:nvPr/>
            </p:nvSpPr>
            <p:spPr>
              <a:xfrm>
                <a:off x="503675" y="1683650"/>
                <a:ext cx="300" cy="375"/>
              </a:xfrm>
              <a:custGeom>
                <a:avLst/>
                <a:gdLst/>
                <a:ahLst/>
                <a:cxnLst/>
                <a:rect l="l" t="t" r="r" b="b"/>
                <a:pathLst>
                  <a:path w="12" h="15" extrusionOk="0">
                    <a:moveTo>
                      <a:pt x="0" y="0"/>
                    </a:moveTo>
                    <a:cubicBezTo>
                      <a:pt x="0" y="5"/>
                      <a:pt x="2" y="10"/>
                      <a:pt x="7" y="14"/>
                    </a:cubicBezTo>
                    <a:lnTo>
                      <a:pt x="12" y="7"/>
                    </a:lnTo>
                    <a:cubicBezTo>
                      <a:pt x="7" y="5"/>
                      <a:pt x="2"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11" name="Google Shape;14711;p57"/>
              <p:cNvSpPr/>
              <p:nvPr/>
            </p:nvSpPr>
            <p:spPr>
              <a:xfrm>
                <a:off x="503850" y="1683925"/>
                <a:ext cx="300" cy="375"/>
              </a:xfrm>
              <a:custGeom>
                <a:avLst/>
                <a:gdLst/>
                <a:ahLst/>
                <a:cxnLst/>
                <a:rect l="l" t="t" r="r" b="b"/>
                <a:pathLst>
                  <a:path w="12" h="15" extrusionOk="0">
                    <a:moveTo>
                      <a:pt x="9" y="0"/>
                    </a:moveTo>
                    <a:cubicBezTo>
                      <a:pt x="6" y="0"/>
                      <a:pt x="1" y="3"/>
                      <a:pt x="0" y="3"/>
                    </a:cubicBezTo>
                    <a:cubicBezTo>
                      <a:pt x="0" y="8"/>
                      <a:pt x="2" y="10"/>
                      <a:pt x="5" y="15"/>
                    </a:cubicBezTo>
                    <a:cubicBezTo>
                      <a:pt x="12" y="3"/>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12" name="Google Shape;14712;p57"/>
              <p:cNvSpPr/>
              <p:nvPr/>
            </p:nvSpPr>
            <p:spPr>
              <a:xfrm>
                <a:off x="504950" y="1684975"/>
                <a:ext cx="125" cy="50"/>
              </a:xfrm>
              <a:custGeom>
                <a:avLst/>
                <a:gdLst/>
                <a:ahLst/>
                <a:cxnLst/>
                <a:rect l="l" t="t" r="r" b="b"/>
                <a:pathLst>
                  <a:path w="5" h="2" extrusionOk="0">
                    <a:moveTo>
                      <a:pt x="2" y="1"/>
                    </a:moveTo>
                    <a:cubicBezTo>
                      <a:pt x="1" y="1"/>
                      <a:pt x="0" y="2"/>
                      <a:pt x="2" y="2"/>
                    </a:cubicBezTo>
                    <a:cubicBezTo>
                      <a:pt x="2" y="2"/>
                      <a:pt x="3"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13" name="Google Shape;14713;p57"/>
              <p:cNvSpPr/>
              <p:nvPr/>
            </p:nvSpPr>
            <p:spPr>
              <a:xfrm>
                <a:off x="501700" y="1681550"/>
                <a:ext cx="125" cy="150"/>
              </a:xfrm>
              <a:custGeom>
                <a:avLst/>
                <a:gdLst/>
                <a:ahLst/>
                <a:cxnLst/>
                <a:rect l="l" t="t" r="r" b="b"/>
                <a:pathLst>
                  <a:path w="5" h="6" extrusionOk="0">
                    <a:moveTo>
                      <a:pt x="3" y="1"/>
                    </a:moveTo>
                    <a:lnTo>
                      <a:pt x="0" y="5"/>
                    </a:lnTo>
                    <a:lnTo>
                      <a:pt x="5"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14" name="Google Shape;14714;p57"/>
              <p:cNvSpPr/>
              <p:nvPr/>
            </p:nvSpPr>
            <p:spPr>
              <a:xfrm>
                <a:off x="504025" y="1684575"/>
                <a:ext cx="200" cy="300"/>
              </a:xfrm>
              <a:custGeom>
                <a:avLst/>
                <a:gdLst/>
                <a:ahLst/>
                <a:cxnLst/>
                <a:rect l="l" t="t" r="r" b="b"/>
                <a:pathLst>
                  <a:path w="8" h="12" extrusionOk="0">
                    <a:moveTo>
                      <a:pt x="7" y="0"/>
                    </a:moveTo>
                    <a:lnTo>
                      <a:pt x="0" y="7"/>
                    </a:lnTo>
                    <a:cubicBezTo>
                      <a:pt x="0" y="7"/>
                      <a:pt x="2" y="12"/>
                      <a:pt x="5" y="12"/>
                    </a:cubicBezTo>
                    <a:lnTo>
                      <a:pt x="7" y="3"/>
                    </a:lnTo>
                    <a:cubicBezTo>
                      <a:pt x="7" y="3"/>
                      <a:pt x="7"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15" name="Google Shape;14715;p57"/>
              <p:cNvSpPr/>
              <p:nvPr/>
            </p:nvSpPr>
            <p:spPr>
              <a:xfrm>
                <a:off x="504250" y="1684675"/>
                <a:ext cx="250" cy="150"/>
              </a:xfrm>
              <a:custGeom>
                <a:avLst/>
                <a:gdLst/>
                <a:ahLst/>
                <a:cxnLst/>
                <a:rect l="l" t="t" r="r" b="b"/>
                <a:pathLst>
                  <a:path w="10" h="6" extrusionOk="0">
                    <a:moveTo>
                      <a:pt x="5" y="1"/>
                    </a:moveTo>
                    <a:lnTo>
                      <a:pt x="0" y="6"/>
                    </a:lnTo>
                    <a:lnTo>
                      <a:pt x="10" y="6"/>
                    </a:lnTo>
                    <a:cubicBezTo>
                      <a:pt x="7" y="6"/>
                      <a:pt x="7"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16" name="Google Shape;14716;p57"/>
              <p:cNvSpPr/>
              <p:nvPr/>
            </p:nvSpPr>
            <p:spPr>
              <a:xfrm>
                <a:off x="503600" y="1682350"/>
                <a:ext cx="400" cy="675"/>
              </a:xfrm>
              <a:custGeom>
                <a:avLst/>
                <a:gdLst/>
                <a:ahLst/>
                <a:cxnLst/>
                <a:rect l="l" t="t" r="r" b="b"/>
                <a:pathLst>
                  <a:path w="16" h="27" extrusionOk="0">
                    <a:moveTo>
                      <a:pt x="9" y="1"/>
                    </a:moveTo>
                    <a:cubicBezTo>
                      <a:pt x="8" y="1"/>
                      <a:pt x="7" y="1"/>
                      <a:pt x="5" y="1"/>
                    </a:cubicBezTo>
                    <a:cubicBezTo>
                      <a:pt x="3" y="11"/>
                      <a:pt x="3" y="17"/>
                      <a:pt x="1" y="27"/>
                    </a:cubicBezTo>
                    <a:cubicBezTo>
                      <a:pt x="7" y="16"/>
                      <a:pt x="15"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17" name="Google Shape;14717;p57"/>
              <p:cNvSpPr/>
              <p:nvPr/>
            </p:nvSpPr>
            <p:spPr>
              <a:xfrm>
                <a:off x="505125" y="1684675"/>
                <a:ext cx="75" cy="100"/>
              </a:xfrm>
              <a:custGeom>
                <a:avLst/>
                <a:gdLst/>
                <a:ahLst/>
                <a:cxnLst/>
                <a:rect l="l" t="t" r="r" b="b"/>
                <a:pathLst>
                  <a:path w="3" h="4" extrusionOk="0">
                    <a:moveTo>
                      <a:pt x="2" y="1"/>
                    </a:moveTo>
                    <a:lnTo>
                      <a:pt x="0" y="3"/>
                    </a:lnTo>
                    <a:lnTo>
                      <a:pt x="2" y="3"/>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18" name="Google Shape;14718;p57"/>
              <p:cNvSpPr/>
              <p:nvPr/>
            </p:nvSpPr>
            <p:spPr>
              <a:xfrm>
                <a:off x="504475" y="1684750"/>
                <a:ext cx="675" cy="200"/>
              </a:xfrm>
              <a:custGeom>
                <a:avLst/>
                <a:gdLst/>
                <a:ahLst/>
                <a:cxnLst/>
                <a:rect l="l" t="t" r="r" b="b"/>
                <a:pathLst>
                  <a:path w="27" h="8" extrusionOk="0">
                    <a:moveTo>
                      <a:pt x="26" y="0"/>
                    </a:moveTo>
                    <a:cubicBezTo>
                      <a:pt x="17" y="0"/>
                      <a:pt x="10" y="0"/>
                      <a:pt x="1" y="3"/>
                    </a:cubicBezTo>
                    <a:cubicBezTo>
                      <a:pt x="8" y="5"/>
                      <a:pt x="15" y="7"/>
                      <a:pt x="21" y="7"/>
                    </a:cubicBezTo>
                    <a:cubicBezTo>
                      <a:pt x="21" y="5"/>
                      <a:pt x="24" y="3"/>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19" name="Google Shape;14719;p57"/>
              <p:cNvSpPr/>
              <p:nvPr/>
            </p:nvSpPr>
            <p:spPr>
              <a:xfrm>
                <a:off x="496825" y="1681675"/>
                <a:ext cx="4900" cy="3325"/>
              </a:xfrm>
              <a:custGeom>
                <a:avLst/>
                <a:gdLst/>
                <a:ahLst/>
                <a:cxnLst/>
                <a:rect l="l" t="t" r="r" b="b"/>
                <a:pathLst>
                  <a:path w="196" h="133" extrusionOk="0">
                    <a:moveTo>
                      <a:pt x="195" y="0"/>
                    </a:moveTo>
                    <a:cubicBezTo>
                      <a:pt x="184" y="12"/>
                      <a:pt x="169" y="17"/>
                      <a:pt x="153" y="17"/>
                    </a:cubicBezTo>
                    <a:cubicBezTo>
                      <a:pt x="150" y="17"/>
                      <a:pt x="147" y="17"/>
                      <a:pt x="144" y="17"/>
                    </a:cubicBezTo>
                    <a:cubicBezTo>
                      <a:pt x="137" y="33"/>
                      <a:pt x="144" y="77"/>
                      <a:pt x="110" y="82"/>
                    </a:cubicBezTo>
                    <a:cubicBezTo>
                      <a:pt x="79" y="75"/>
                      <a:pt x="105" y="61"/>
                      <a:pt x="107" y="40"/>
                    </a:cubicBezTo>
                    <a:lnTo>
                      <a:pt x="107" y="40"/>
                    </a:lnTo>
                    <a:cubicBezTo>
                      <a:pt x="84" y="72"/>
                      <a:pt x="40" y="56"/>
                      <a:pt x="1" y="100"/>
                    </a:cubicBezTo>
                    <a:lnTo>
                      <a:pt x="31" y="100"/>
                    </a:lnTo>
                    <a:cubicBezTo>
                      <a:pt x="24" y="107"/>
                      <a:pt x="8" y="112"/>
                      <a:pt x="5" y="121"/>
                    </a:cubicBezTo>
                    <a:cubicBezTo>
                      <a:pt x="17" y="111"/>
                      <a:pt x="32" y="105"/>
                      <a:pt x="43" y="105"/>
                    </a:cubicBezTo>
                    <a:cubicBezTo>
                      <a:pt x="56" y="105"/>
                      <a:pt x="64" y="113"/>
                      <a:pt x="56" y="133"/>
                    </a:cubicBezTo>
                    <a:cubicBezTo>
                      <a:pt x="86" y="130"/>
                      <a:pt x="161" y="54"/>
                      <a:pt x="1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20" name="Google Shape;14720;p57"/>
              <p:cNvSpPr/>
              <p:nvPr/>
            </p:nvSpPr>
            <p:spPr>
              <a:xfrm>
                <a:off x="501800" y="1681300"/>
                <a:ext cx="1075" cy="1275"/>
              </a:xfrm>
              <a:custGeom>
                <a:avLst/>
                <a:gdLst/>
                <a:ahLst/>
                <a:cxnLst/>
                <a:rect l="l" t="t" r="r" b="b"/>
                <a:pathLst>
                  <a:path w="43" h="51" extrusionOk="0">
                    <a:moveTo>
                      <a:pt x="35" y="1"/>
                    </a:moveTo>
                    <a:cubicBezTo>
                      <a:pt x="23" y="1"/>
                      <a:pt x="11" y="5"/>
                      <a:pt x="1" y="13"/>
                    </a:cubicBezTo>
                    <a:lnTo>
                      <a:pt x="26" y="46"/>
                    </a:lnTo>
                    <a:lnTo>
                      <a:pt x="22" y="48"/>
                    </a:lnTo>
                    <a:lnTo>
                      <a:pt x="31" y="50"/>
                    </a:lnTo>
                    <a:cubicBezTo>
                      <a:pt x="29" y="34"/>
                      <a:pt x="33" y="15"/>
                      <a:pt x="43" y="2"/>
                    </a:cubicBezTo>
                    <a:cubicBezTo>
                      <a:pt x="40" y="1"/>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21" name="Google Shape;14721;p57"/>
              <p:cNvSpPr/>
              <p:nvPr/>
            </p:nvSpPr>
            <p:spPr>
              <a:xfrm>
                <a:off x="501175" y="1682550"/>
                <a:ext cx="2525" cy="2025"/>
              </a:xfrm>
              <a:custGeom>
                <a:avLst/>
                <a:gdLst/>
                <a:ahLst/>
                <a:cxnLst/>
                <a:rect l="l" t="t" r="r" b="b"/>
                <a:pathLst>
                  <a:path w="101" h="81" extrusionOk="0">
                    <a:moveTo>
                      <a:pt x="58" y="0"/>
                    </a:moveTo>
                    <a:cubicBezTo>
                      <a:pt x="56" y="12"/>
                      <a:pt x="65" y="19"/>
                      <a:pt x="82" y="30"/>
                    </a:cubicBezTo>
                    <a:cubicBezTo>
                      <a:pt x="49" y="47"/>
                      <a:pt x="24" y="42"/>
                      <a:pt x="0" y="74"/>
                    </a:cubicBezTo>
                    <a:cubicBezTo>
                      <a:pt x="6" y="79"/>
                      <a:pt x="11" y="81"/>
                      <a:pt x="16" y="81"/>
                    </a:cubicBezTo>
                    <a:cubicBezTo>
                      <a:pt x="29" y="81"/>
                      <a:pt x="42" y="70"/>
                      <a:pt x="58" y="70"/>
                    </a:cubicBezTo>
                    <a:cubicBezTo>
                      <a:pt x="24" y="47"/>
                      <a:pt x="82" y="67"/>
                      <a:pt x="77" y="33"/>
                    </a:cubicBezTo>
                    <a:lnTo>
                      <a:pt x="77" y="33"/>
                    </a:lnTo>
                    <a:cubicBezTo>
                      <a:pt x="86" y="35"/>
                      <a:pt x="93" y="37"/>
                      <a:pt x="100" y="44"/>
                    </a:cubicBezTo>
                    <a:cubicBezTo>
                      <a:pt x="98" y="36"/>
                      <a:pt x="98" y="28"/>
                      <a:pt x="99" y="20"/>
                    </a:cubicBezTo>
                    <a:lnTo>
                      <a:pt x="99" y="20"/>
                    </a:lnTo>
                    <a:cubicBezTo>
                      <a:pt x="98" y="23"/>
                      <a:pt x="97" y="24"/>
                      <a:pt x="96" y="24"/>
                    </a:cubicBezTo>
                    <a:cubicBezTo>
                      <a:pt x="96" y="24"/>
                      <a:pt x="96" y="24"/>
                      <a:pt x="96" y="23"/>
                    </a:cubicBezTo>
                    <a:cubicBezTo>
                      <a:pt x="91" y="26"/>
                      <a:pt x="86" y="28"/>
                      <a:pt x="84" y="30"/>
                    </a:cubicBezTo>
                    <a:cubicBezTo>
                      <a:pt x="83" y="23"/>
                      <a:pt x="84" y="21"/>
                      <a:pt x="87" y="21"/>
                    </a:cubicBezTo>
                    <a:cubicBezTo>
                      <a:pt x="89" y="21"/>
                      <a:pt x="92" y="22"/>
                      <a:pt x="96" y="23"/>
                    </a:cubicBezTo>
                    <a:lnTo>
                      <a:pt x="99" y="19"/>
                    </a:lnTo>
                    <a:lnTo>
                      <a:pt x="99" y="19"/>
                    </a:lnTo>
                    <a:cubicBezTo>
                      <a:pt x="99" y="20"/>
                      <a:pt x="99" y="20"/>
                      <a:pt x="99" y="20"/>
                    </a:cubicBezTo>
                    <a:lnTo>
                      <a:pt x="99" y="20"/>
                    </a:lnTo>
                    <a:cubicBezTo>
                      <a:pt x="100" y="20"/>
                      <a:pt x="100" y="19"/>
                      <a:pt x="100" y="19"/>
                    </a:cubicBezTo>
                    <a:lnTo>
                      <a:pt x="100" y="19"/>
                    </a:lnTo>
                    <a:lnTo>
                      <a:pt x="99" y="19"/>
                    </a:lnTo>
                    <a:lnTo>
                      <a:pt x="99" y="19"/>
                    </a:lnTo>
                    <a:cubicBezTo>
                      <a:pt x="100" y="19"/>
                      <a:pt x="100" y="19"/>
                      <a:pt x="100" y="19"/>
                    </a:cubicBezTo>
                    <a:lnTo>
                      <a:pt x="100" y="19"/>
                    </a:lnTo>
                    <a:lnTo>
                      <a:pt x="100" y="19"/>
                    </a:lnTo>
                    <a:lnTo>
                      <a:pt x="100" y="16"/>
                    </a:lnTo>
                    <a:cubicBezTo>
                      <a:pt x="100" y="17"/>
                      <a:pt x="100" y="18"/>
                      <a:pt x="100" y="19"/>
                    </a:cubicBezTo>
                    <a:lnTo>
                      <a:pt x="100" y="19"/>
                    </a:lnTo>
                    <a:lnTo>
                      <a:pt x="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22" name="Google Shape;14722;p57"/>
              <p:cNvSpPr/>
              <p:nvPr/>
            </p:nvSpPr>
            <p:spPr>
              <a:xfrm>
                <a:off x="502450" y="1689500"/>
                <a:ext cx="250" cy="200"/>
              </a:xfrm>
              <a:custGeom>
                <a:avLst/>
                <a:gdLst/>
                <a:ahLst/>
                <a:cxnLst/>
                <a:rect l="l" t="t" r="r" b="b"/>
                <a:pathLst>
                  <a:path w="10" h="8" extrusionOk="0">
                    <a:moveTo>
                      <a:pt x="10" y="0"/>
                    </a:moveTo>
                    <a:lnTo>
                      <a:pt x="10" y="0"/>
                    </a:lnTo>
                    <a:cubicBezTo>
                      <a:pt x="5" y="3"/>
                      <a:pt x="0" y="3"/>
                      <a:pt x="5" y="7"/>
                    </a:cubicBezTo>
                    <a:cubicBezTo>
                      <a:pt x="5" y="5"/>
                      <a:pt x="7" y="3"/>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23" name="Google Shape;14723;p57"/>
              <p:cNvSpPr/>
              <p:nvPr/>
            </p:nvSpPr>
            <p:spPr>
              <a:xfrm>
                <a:off x="502675" y="1687525"/>
                <a:ext cx="1650" cy="2000"/>
              </a:xfrm>
              <a:custGeom>
                <a:avLst/>
                <a:gdLst/>
                <a:ahLst/>
                <a:cxnLst/>
                <a:rect l="l" t="t" r="r" b="b"/>
                <a:pathLst>
                  <a:path w="66" h="80" extrusionOk="0">
                    <a:moveTo>
                      <a:pt x="66" y="1"/>
                    </a:moveTo>
                    <a:lnTo>
                      <a:pt x="66" y="1"/>
                    </a:lnTo>
                    <a:cubicBezTo>
                      <a:pt x="42" y="19"/>
                      <a:pt x="22" y="40"/>
                      <a:pt x="3" y="61"/>
                    </a:cubicBezTo>
                    <a:cubicBezTo>
                      <a:pt x="7" y="61"/>
                      <a:pt x="12" y="60"/>
                      <a:pt x="16" y="60"/>
                    </a:cubicBezTo>
                    <a:cubicBezTo>
                      <a:pt x="20" y="60"/>
                      <a:pt x="24" y="61"/>
                      <a:pt x="24" y="65"/>
                    </a:cubicBezTo>
                    <a:cubicBezTo>
                      <a:pt x="22" y="77"/>
                      <a:pt x="10" y="72"/>
                      <a:pt x="1" y="79"/>
                    </a:cubicBezTo>
                    <a:cubicBezTo>
                      <a:pt x="3" y="79"/>
                      <a:pt x="5" y="79"/>
                      <a:pt x="7" y="79"/>
                    </a:cubicBezTo>
                    <a:cubicBezTo>
                      <a:pt x="19" y="79"/>
                      <a:pt x="34" y="78"/>
                      <a:pt x="38" y="59"/>
                    </a:cubicBezTo>
                    <a:lnTo>
                      <a:pt x="33" y="59"/>
                    </a:lnTo>
                    <a:cubicBezTo>
                      <a:pt x="38" y="38"/>
                      <a:pt x="49" y="17"/>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24" name="Google Shape;14724;p57"/>
              <p:cNvSpPr/>
              <p:nvPr/>
            </p:nvSpPr>
            <p:spPr>
              <a:xfrm>
                <a:off x="501650" y="1685950"/>
                <a:ext cx="1225" cy="800"/>
              </a:xfrm>
              <a:custGeom>
                <a:avLst/>
                <a:gdLst/>
                <a:ahLst/>
                <a:cxnLst/>
                <a:rect l="l" t="t" r="r" b="b"/>
                <a:pathLst>
                  <a:path w="49" h="32" extrusionOk="0">
                    <a:moveTo>
                      <a:pt x="14" y="1"/>
                    </a:moveTo>
                    <a:lnTo>
                      <a:pt x="0" y="31"/>
                    </a:lnTo>
                    <a:lnTo>
                      <a:pt x="0" y="31"/>
                    </a:lnTo>
                    <a:lnTo>
                      <a:pt x="14" y="20"/>
                    </a:lnTo>
                    <a:cubicBezTo>
                      <a:pt x="16" y="26"/>
                      <a:pt x="20" y="28"/>
                      <a:pt x="24" y="28"/>
                    </a:cubicBezTo>
                    <a:cubicBezTo>
                      <a:pt x="31" y="28"/>
                      <a:pt x="41" y="19"/>
                      <a:pt x="49" y="15"/>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25" name="Google Shape;14725;p57"/>
              <p:cNvSpPr/>
              <p:nvPr/>
            </p:nvSpPr>
            <p:spPr>
              <a:xfrm>
                <a:off x="501475" y="1680700"/>
                <a:ext cx="1400" cy="525"/>
              </a:xfrm>
              <a:custGeom>
                <a:avLst/>
                <a:gdLst/>
                <a:ahLst/>
                <a:cxnLst/>
                <a:rect l="l" t="t" r="r" b="b"/>
                <a:pathLst>
                  <a:path w="56" h="21" extrusionOk="0">
                    <a:moveTo>
                      <a:pt x="56" y="0"/>
                    </a:moveTo>
                    <a:lnTo>
                      <a:pt x="0" y="19"/>
                    </a:lnTo>
                    <a:lnTo>
                      <a:pt x="23" y="21"/>
                    </a:lnTo>
                    <a:lnTo>
                      <a:pt x="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26" name="Google Shape;14726;p57"/>
              <p:cNvSpPr/>
              <p:nvPr/>
            </p:nvSpPr>
            <p:spPr>
              <a:xfrm>
                <a:off x="501175" y="1680000"/>
                <a:ext cx="650" cy="475"/>
              </a:xfrm>
              <a:custGeom>
                <a:avLst/>
                <a:gdLst/>
                <a:ahLst/>
                <a:cxnLst/>
                <a:rect l="l" t="t" r="r" b="b"/>
                <a:pathLst>
                  <a:path w="26" h="19" extrusionOk="0">
                    <a:moveTo>
                      <a:pt x="26" y="0"/>
                    </a:moveTo>
                    <a:lnTo>
                      <a:pt x="3" y="5"/>
                    </a:lnTo>
                    <a:lnTo>
                      <a:pt x="0" y="19"/>
                    </a:ln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27" name="Google Shape;14727;p57"/>
              <p:cNvSpPr/>
              <p:nvPr/>
            </p:nvSpPr>
            <p:spPr>
              <a:xfrm>
                <a:off x="468325" y="1639100"/>
                <a:ext cx="350" cy="225"/>
              </a:xfrm>
              <a:custGeom>
                <a:avLst/>
                <a:gdLst/>
                <a:ahLst/>
                <a:cxnLst/>
                <a:rect l="l" t="t" r="r" b="b"/>
                <a:pathLst>
                  <a:path w="14" h="9" extrusionOk="0">
                    <a:moveTo>
                      <a:pt x="2" y="1"/>
                    </a:moveTo>
                    <a:cubicBezTo>
                      <a:pt x="1" y="1"/>
                      <a:pt x="1" y="1"/>
                      <a:pt x="0" y="2"/>
                    </a:cubicBezTo>
                    <a:lnTo>
                      <a:pt x="14" y="9"/>
                    </a:lnTo>
                    <a:cubicBezTo>
                      <a:pt x="9" y="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28" name="Google Shape;14728;p57"/>
              <p:cNvSpPr/>
              <p:nvPr/>
            </p:nvSpPr>
            <p:spPr>
              <a:xfrm>
                <a:off x="482275" y="1664300"/>
                <a:ext cx="1150" cy="1175"/>
              </a:xfrm>
              <a:custGeom>
                <a:avLst/>
                <a:gdLst/>
                <a:ahLst/>
                <a:cxnLst/>
                <a:rect l="l" t="t" r="r" b="b"/>
                <a:pathLst>
                  <a:path w="46" h="47" extrusionOk="0">
                    <a:moveTo>
                      <a:pt x="40" y="1"/>
                    </a:moveTo>
                    <a:cubicBezTo>
                      <a:pt x="39" y="1"/>
                      <a:pt x="35" y="2"/>
                      <a:pt x="29" y="7"/>
                    </a:cubicBezTo>
                    <a:lnTo>
                      <a:pt x="1" y="30"/>
                    </a:lnTo>
                    <a:cubicBezTo>
                      <a:pt x="10" y="32"/>
                      <a:pt x="12" y="39"/>
                      <a:pt x="8" y="46"/>
                    </a:cubicBezTo>
                    <a:cubicBezTo>
                      <a:pt x="22" y="26"/>
                      <a:pt x="4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29" name="Google Shape;14729;p57"/>
              <p:cNvSpPr/>
              <p:nvPr/>
            </p:nvSpPr>
            <p:spPr>
              <a:xfrm>
                <a:off x="471100" y="1653675"/>
                <a:ext cx="900" cy="250"/>
              </a:xfrm>
              <a:custGeom>
                <a:avLst/>
                <a:gdLst/>
                <a:ahLst/>
                <a:cxnLst/>
                <a:rect l="l" t="t" r="r" b="b"/>
                <a:pathLst>
                  <a:path w="36" h="10" extrusionOk="0">
                    <a:moveTo>
                      <a:pt x="10" y="1"/>
                    </a:moveTo>
                    <a:cubicBezTo>
                      <a:pt x="7" y="1"/>
                      <a:pt x="3" y="3"/>
                      <a:pt x="0" y="5"/>
                    </a:cubicBezTo>
                    <a:lnTo>
                      <a:pt x="35" y="10"/>
                    </a:lnTo>
                    <a:cubicBezTo>
                      <a:pt x="28" y="5"/>
                      <a:pt x="19"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30" name="Google Shape;14730;p57"/>
              <p:cNvSpPr/>
              <p:nvPr/>
            </p:nvSpPr>
            <p:spPr>
              <a:xfrm>
                <a:off x="472775" y="1627725"/>
                <a:ext cx="900" cy="775"/>
              </a:xfrm>
              <a:custGeom>
                <a:avLst/>
                <a:gdLst/>
                <a:ahLst/>
                <a:cxnLst/>
                <a:rect l="l" t="t" r="r" b="b"/>
                <a:pathLst>
                  <a:path w="36" h="31" extrusionOk="0">
                    <a:moveTo>
                      <a:pt x="14" y="0"/>
                    </a:moveTo>
                    <a:cubicBezTo>
                      <a:pt x="1" y="14"/>
                      <a:pt x="21" y="19"/>
                      <a:pt x="35" y="30"/>
                    </a:cubicBez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31" name="Google Shape;14731;p57"/>
              <p:cNvSpPr/>
              <p:nvPr/>
            </p:nvSpPr>
            <p:spPr>
              <a:xfrm>
                <a:off x="491450" y="1672875"/>
                <a:ext cx="475" cy="1075"/>
              </a:xfrm>
              <a:custGeom>
                <a:avLst/>
                <a:gdLst/>
                <a:ahLst/>
                <a:cxnLst/>
                <a:rect l="l" t="t" r="r" b="b"/>
                <a:pathLst>
                  <a:path w="19" h="43" extrusionOk="0">
                    <a:moveTo>
                      <a:pt x="2" y="0"/>
                    </a:moveTo>
                    <a:cubicBezTo>
                      <a:pt x="4" y="19"/>
                      <a:pt x="0" y="43"/>
                      <a:pt x="8" y="43"/>
                    </a:cubicBezTo>
                    <a:cubicBezTo>
                      <a:pt x="10" y="43"/>
                      <a:pt x="14" y="40"/>
                      <a:pt x="19" y="35"/>
                    </a:cubicBezTo>
                    <a:cubicBezTo>
                      <a:pt x="16" y="23"/>
                      <a:pt x="12" y="9"/>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32" name="Google Shape;14732;p57"/>
              <p:cNvSpPr/>
              <p:nvPr/>
            </p:nvSpPr>
            <p:spPr>
              <a:xfrm>
                <a:off x="477350" y="1641275"/>
                <a:ext cx="500" cy="375"/>
              </a:xfrm>
              <a:custGeom>
                <a:avLst/>
                <a:gdLst/>
                <a:ahLst/>
                <a:cxnLst/>
                <a:rect l="l" t="t" r="r" b="b"/>
                <a:pathLst>
                  <a:path w="20" h="15" extrusionOk="0">
                    <a:moveTo>
                      <a:pt x="1" y="1"/>
                    </a:moveTo>
                    <a:lnTo>
                      <a:pt x="1" y="1"/>
                    </a:lnTo>
                    <a:cubicBezTo>
                      <a:pt x="5" y="8"/>
                      <a:pt x="12" y="12"/>
                      <a:pt x="19" y="15"/>
                    </a:cubicBezTo>
                    <a:cubicBezTo>
                      <a:pt x="15" y="8"/>
                      <a:pt x="10" y="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33" name="Google Shape;14733;p57"/>
              <p:cNvSpPr/>
              <p:nvPr/>
            </p:nvSpPr>
            <p:spPr>
              <a:xfrm>
                <a:off x="490925" y="1672350"/>
                <a:ext cx="600" cy="550"/>
              </a:xfrm>
              <a:custGeom>
                <a:avLst/>
                <a:gdLst/>
                <a:ahLst/>
                <a:cxnLst/>
                <a:rect l="l" t="t" r="r" b="b"/>
                <a:pathLst>
                  <a:path w="24" h="22" extrusionOk="0">
                    <a:moveTo>
                      <a:pt x="15" y="1"/>
                    </a:moveTo>
                    <a:cubicBezTo>
                      <a:pt x="11" y="1"/>
                      <a:pt x="7" y="3"/>
                      <a:pt x="0" y="7"/>
                    </a:cubicBezTo>
                    <a:lnTo>
                      <a:pt x="0" y="16"/>
                    </a:lnTo>
                    <a:cubicBezTo>
                      <a:pt x="4" y="16"/>
                      <a:pt x="7" y="16"/>
                      <a:pt x="10" y="16"/>
                    </a:cubicBezTo>
                    <a:cubicBezTo>
                      <a:pt x="15" y="16"/>
                      <a:pt x="19" y="17"/>
                      <a:pt x="23" y="21"/>
                    </a:cubicBezTo>
                    <a:cubicBezTo>
                      <a:pt x="23" y="10"/>
                      <a:pt x="22"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34" name="Google Shape;14734;p57"/>
              <p:cNvSpPr/>
              <p:nvPr/>
            </p:nvSpPr>
            <p:spPr>
              <a:xfrm>
                <a:off x="499100" y="1608325"/>
                <a:ext cx="175" cy="50"/>
              </a:xfrm>
              <a:custGeom>
                <a:avLst/>
                <a:gdLst/>
                <a:ahLst/>
                <a:cxnLst/>
                <a:rect l="l" t="t" r="r" b="b"/>
                <a:pathLst>
                  <a:path w="7" h="2" extrusionOk="0">
                    <a:moveTo>
                      <a:pt x="4" y="1"/>
                    </a:moveTo>
                    <a:cubicBezTo>
                      <a:pt x="2" y="1"/>
                      <a:pt x="2" y="2"/>
                      <a:pt x="0" y="2"/>
                    </a:cubicBezTo>
                    <a:lnTo>
                      <a:pt x="7" y="2"/>
                    </a:lnTo>
                    <a:cubicBezTo>
                      <a:pt x="5" y="1"/>
                      <a:pt x="4" y="1"/>
                      <a:pt x="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35" name="Google Shape;14735;p57"/>
              <p:cNvSpPr/>
              <p:nvPr/>
            </p:nvSpPr>
            <p:spPr>
              <a:xfrm>
                <a:off x="511850" y="1605175"/>
                <a:ext cx="125" cy="375"/>
              </a:xfrm>
              <a:custGeom>
                <a:avLst/>
                <a:gdLst/>
                <a:ahLst/>
                <a:cxnLst/>
                <a:rect l="l" t="t" r="r" b="b"/>
                <a:pathLst>
                  <a:path w="5" h="15" extrusionOk="0">
                    <a:moveTo>
                      <a:pt x="5" y="0"/>
                    </a:moveTo>
                    <a:cubicBezTo>
                      <a:pt x="5" y="5"/>
                      <a:pt x="2" y="10"/>
                      <a:pt x="0" y="14"/>
                    </a:cubicBezTo>
                    <a:cubicBezTo>
                      <a:pt x="2" y="14"/>
                      <a:pt x="5" y="1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36" name="Google Shape;14736;p57"/>
              <p:cNvSpPr/>
              <p:nvPr/>
            </p:nvSpPr>
            <p:spPr>
              <a:xfrm>
                <a:off x="498050" y="1677200"/>
                <a:ext cx="150" cy="75"/>
              </a:xfrm>
              <a:custGeom>
                <a:avLst/>
                <a:gdLst/>
                <a:ahLst/>
                <a:cxnLst/>
                <a:rect l="l" t="t" r="r" b="b"/>
                <a:pathLst>
                  <a:path w="6" h="3" extrusionOk="0">
                    <a:moveTo>
                      <a:pt x="2" y="0"/>
                    </a:moveTo>
                    <a:cubicBezTo>
                      <a:pt x="1" y="0"/>
                      <a:pt x="1" y="1"/>
                      <a:pt x="0" y="1"/>
                    </a:cubicBezTo>
                    <a:cubicBezTo>
                      <a:pt x="3" y="2"/>
                      <a:pt x="4" y="3"/>
                      <a:pt x="5" y="3"/>
                    </a:cubicBezTo>
                    <a:cubicBezTo>
                      <a:pt x="6" y="3"/>
                      <a:pt x="3"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37" name="Google Shape;14737;p57"/>
              <p:cNvSpPr/>
              <p:nvPr/>
            </p:nvSpPr>
            <p:spPr>
              <a:xfrm>
                <a:off x="496125" y="1680450"/>
                <a:ext cx="375" cy="250"/>
              </a:xfrm>
              <a:custGeom>
                <a:avLst/>
                <a:gdLst/>
                <a:ahLst/>
                <a:cxnLst/>
                <a:rect l="l" t="t" r="r" b="b"/>
                <a:pathLst>
                  <a:path w="15" h="10" extrusionOk="0">
                    <a:moveTo>
                      <a:pt x="15" y="1"/>
                    </a:moveTo>
                    <a:cubicBezTo>
                      <a:pt x="10" y="3"/>
                      <a:pt x="5" y="5"/>
                      <a:pt x="1" y="10"/>
                    </a:cubicBezTo>
                    <a:cubicBezTo>
                      <a:pt x="5" y="5"/>
                      <a:pt x="10" y="3"/>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38" name="Google Shape;14738;p57"/>
              <p:cNvSpPr/>
              <p:nvPr/>
            </p:nvSpPr>
            <p:spPr>
              <a:xfrm>
                <a:off x="485875" y="1675825"/>
                <a:ext cx="75" cy="125"/>
              </a:xfrm>
              <a:custGeom>
                <a:avLst/>
                <a:gdLst/>
                <a:ahLst/>
                <a:cxnLst/>
                <a:rect l="l" t="t" r="r" b="b"/>
                <a:pathLst>
                  <a:path w="3" h="5" extrusionOk="0">
                    <a:moveTo>
                      <a:pt x="3" y="0"/>
                    </a:moveTo>
                    <a:lnTo>
                      <a:pt x="3" y="0"/>
                    </a:lnTo>
                    <a:cubicBezTo>
                      <a:pt x="0" y="5"/>
                      <a:pt x="0"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39" name="Google Shape;14739;p57"/>
              <p:cNvSpPr/>
              <p:nvPr/>
            </p:nvSpPr>
            <p:spPr>
              <a:xfrm>
                <a:off x="498275" y="1677375"/>
                <a:ext cx="325" cy="200"/>
              </a:xfrm>
              <a:custGeom>
                <a:avLst/>
                <a:gdLst/>
                <a:ahLst/>
                <a:cxnLst/>
                <a:rect l="l" t="t" r="r" b="b"/>
                <a:pathLst>
                  <a:path w="13" h="8" extrusionOk="0">
                    <a:moveTo>
                      <a:pt x="1" y="1"/>
                    </a:moveTo>
                    <a:cubicBezTo>
                      <a:pt x="3" y="3"/>
                      <a:pt x="5" y="6"/>
                      <a:pt x="5" y="8"/>
                    </a:cubicBezTo>
                    <a:cubicBezTo>
                      <a:pt x="10" y="6"/>
                      <a:pt x="1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40" name="Google Shape;14740;p57"/>
              <p:cNvSpPr/>
              <p:nvPr/>
            </p:nvSpPr>
            <p:spPr>
              <a:xfrm>
                <a:off x="497750" y="1677025"/>
                <a:ext cx="325" cy="325"/>
              </a:xfrm>
              <a:custGeom>
                <a:avLst/>
                <a:gdLst/>
                <a:ahLst/>
                <a:cxnLst/>
                <a:rect l="l" t="t" r="r" b="b"/>
                <a:pathLst>
                  <a:path w="13" h="13" extrusionOk="0">
                    <a:moveTo>
                      <a:pt x="1" y="1"/>
                    </a:moveTo>
                    <a:lnTo>
                      <a:pt x="2" y="2"/>
                    </a:lnTo>
                    <a:lnTo>
                      <a:pt x="2" y="2"/>
                    </a:lnTo>
                    <a:cubicBezTo>
                      <a:pt x="2" y="2"/>
                      <a:pt x="1" y="1"/>
                      <a:pt x="1" y="1"/>
                    </a:cubicBezTo>
                    <a:close/>
                    <a:moveTo>
                      <a:pt x="2" y="2"/>
                    </a:moveTo>
                    <a:cubicBezTo>
                      <a:pt x="6" y="4"/>
                      <a:pt x="8" y="9"/>
                      <a:pt x="10" y="13"/>
                    </a:cubicBezTo>
                    <a:cubicBezTo>
                      <a:pt x="10" y="10"/>
                      <a:pt x="10" y="8"/>
                      <a:pt x="12" y="8"/>
                    </a:cubicBezTo>
                    <a:lnTo>
                      <a:pt x="2" y="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41" name="Google Shape;14741;p57"/>
              <p:cNvSpPr/>
              <p:nvPr/>
            </p:nvSpPr>
            <p:spPr>
              <a:xfrm>
                <a:off x="488600" y="1619950"/>
                <a:ext cx="150" cy="325"/>
              </a:xfrm>
              <a:custGeom>
                <a:avLst/>
                <a:gdLst/>
                <a:ahLst/>
                <a:cxnLst/>
                <a:rect l="l" t="t" r="r" b="b"/>
                <a:pathLst>
                  <a:path w="6" h="13" extrusionOk="0">
                    <a:moveTo>
                      <a:pt x="3" y="1"/>
                    </a:moveTo>
                    <a:cubicBezTo>
                      <a:pt x="2" y="1"/>
                      <a:pt x="2" y="4"/>
                      <a:pt x="0" y="10"/>
                    </a:cubicBezTo>
                    <a:lnTo>
                      <a:pt x="5" y="12"/>
                    </a:lnTo>
                    <a:cubicBezTo>
                      <a:pt x="4" y="4"/>
                      <a:pt x="3"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42" name="Google Shape;14742;p57"/>
              <p:cNvSpPr/>
              <p:nvPr/>
            </p:nvSpPr>
            <p:spPr>
              <a:xfrm>
                <a:off x="471450" y="1665800"/>
                <a:ext cx="75" cy="75"/>
              </a:xfrm>
              <a:custGeom>
                <a:avLst/>
                <a:gdLst/>
                <a:ahLst/>
                <a:cxnLst/>
                <a:rect l="l" t="t" r="r" b="b"/>
                <a:pathLst>
                  <a:path w="3" h="3" extrusionOk="0">
                    <a:moveTo>
                      <a:pt x="3" y="0"/>
                    </a:moveTo>
                    <a:lnTo>
                      <a:pt x="0" y="3"/>
                    </a:lnTo>
                    <a:lnTo>
                      <a:pt x="3" y="3"/>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43" name="Google Shape;14743;p57"/>
              <p:cNvSpPr/>
              <p:nvPr/>
            </p:nvSpPr>
            <p:spPr>
              <a:xfrm>
                <a:off x="470400" y="1664400"/>
                <a:ext cx="3325" cy="1425"/>
              </a:xfrm>
              <a:custGeom>
                <a:avLst/>
                <a:gdLst/>
                <a:ahLst/>
                <a:cxnLst/>
                <a:rect l="l" t="t" r="r" b="b"/>
                <a:pathLst>
                  <a:path w="133" h="57" extrusionOk="0">
                    <a:moveTo>
                      <a:pt x="133" y="1"/>
                    </a:moveTo>
                    <a:lnTo>
                      <a:pt x="0" y="40"/>
                    </a:lnTo>
                    <a:cubicBezTo>
                      <a:pt x="12" y="38"/>
                      <a:pt x="20" y="38"/>
                      <a:pt x="27" y="38"/>
                    </a:cubicBezTo>
                    <a:cubicBezTo>
                      <a:pt x="48" y="38"/>
                      <a:pt x="46" y="46"/>
                      <a:pt x="45" y="56"/>
                    </a:cubicBezTo>
                    <a:lnTo>
                      <a:pt x="1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44" name="Google Shape;14744;p57"/>
              <p:cNvSpPr/>
              <p:nvPr/>
            </p:nvSpPr>
            <p:spPr>
              <a:xfrm>
                <a:off x="495500" y="1676575"/>
                <a:ext cx="600" cy="450"/>
              </a:xfrm>
              <a:custGeom>
                <a:avLst/>
                <a:gdLst/>
                <a:ahLst/>
                <a:cxnLst/>
                <a:rect l="l" t="t" r="r" b="b"/>
                <a:pathLst>
                  <a:path w="24" h="18" extrusionOk="0">
                    <a:moveTo>
                      <a:pt x="5" y="0"/>
                    </a:moveTo>
                    <a:lnTo>
                      <a:pt x="5" y="0"/>
                    </a:lnTo>
                    <a:cubicBezTo>
                      <a:pt x="1" y="11"/>
                      <a:pt x="0" y="17"/>
                      <a:pt x="8" y="17"/>
                    </a:cubicBezTo>
                    <a:cubicBezTo>
                      <a:pt x="9" y="17"/>
                      <a:pt x="10" y="17"/>
                      <a:pt x="12" y="17"/>
                    </a:cubicBezTo>
                    <a:cubicBezTo>
                      <a:pt x="19" y="14"/>
                      <a:pt x="21" y="12"/>
                      <a:pt x="23" y="5"/>
                    </a:cubicBezTo>
                    <a:lnTo>
                      <a:pt x="23" y="5"/>
                    </a:lnTo>
                    <a:cubicBezTo>
                      <a:pt x="21" y="7"/>
                      <a:pt x="19" y="8"/>
                      <a:pt x="16" y="8"/>
                    </a:cubicBezTo>
                    <a:cubicBezTo>
                      <a:pt x="12" y="8"/>
                      <a:pt x="8"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45" name="Google Shape;14745;p57"/>
              <p:cNvSpPr/>
              <p:nvPr/>
            </p:nvSpPr>
            <p:spPr>
              <a:xfrm>
                <a:off x="464600" y="1601300"/>
                <a:ext cx="48300" cy="80400"/>
              </a:xfrm>
              <a:custGeom>
                <a:avLst/>
                <a:gdLst/>
                <a:ahLst/>
                <a:cxnLst/>
                <a:rect l="l" t="t" r="r" b="b"/>
                <a:pathLst>
                  <a:path w="1932" h="3216" extrusionOk="0">
                    <a:moveTo>
                      <a:pt x="1352" y="319"/>
                    </a:moveTo>
                    <a:lnTo>
                      <a:pt x="1350" y="320"/>
                    </a:lnTo>
                    <a:cubicBezTo>
                      <a:pt x="1350" y="320"/>
                      <a:pt x="1350" y="320"/>
                      <a:pt x="1351" y="320"/>
                    </a:cubicBezTo>
                    <a:cubicBezTo>
                      <a:pt x="1351" y="320"/>
                      <a:pt x="1352" y="320"/>
                      <a:pt x="1352" y="319"/>
                    </a:cubicBezTo>
                    <a:close/>
                    <a:moveTo>
                      <a:pt x="1493" y="711"/>
                    </a:moveTo>
                    <a:cubicBezTo>
                      <a:pt x="1494" y="712"/>
                      <a:pt x="1496" y="713"/>
                      <a:pt x="1498" y="714"/>
                    </a:cubicBezTo>
                    <a:cubicBezTo>
                      <a:pt x="1496" y="713"/>
                      <a:pt x="1495" y="712"/>
                      <a:pt x="1493" y="711"/>
                    </a:cubicBezTo>
                    <a:close/>
                    <a:moveTo>
                      <a:pt x="709" y="765"/>
                    </a:moveTo>
                    <a:cubicBezTo>
                      <a:pt x="709" y="766"/>
                      <a:pt x="708" y="767"/>
                      <a:pt x="708" y="767"/>
                    </a:cubicBezTo>
                    <a:cubicBezTo>
                      <a:pt x="708" y="767"/>
                      <a:pt x="709" y="766"/>
                      <a:pt x="709" y="765"/>
                    </a:cubicBezTo>
                    <a:close/>
                    <a:moveTo>
                      <a:pt x="1177" y="921"/>
                    </a:moveTo>
                    <a:lnTo>
                      <a:pt x="1177" y="921"/>
                    </a:lnTo>
                    <a:cubicBezTo>
                      <a:pt x="1176" y="921"/>
                      <a:pt x="1176" y="922"/>
                      <a:pt x="1176" y="923"/>
                    </a:cubicBezTo>
                    <a:lnTo>
                      <a:pt x="1180" y="924"/>
                    </a:lnTo>
                    <a:lnTo>
                      <a:pt x="1180" y="924"/>
                    </a:lnTo>
                    <a:cubicBezTo>
                      <a:pt x="1179" y="923"/>
                      <a:pt x="1178" y="922"/>
                      <a:pt x="1177" y="921"/>
                    </a:cubicBezTo>
                    <a:close/>
                    <a:moveTo>
                      <a:pt x="460" y="960"/>
                    </a:moveTo>
                    <a:lnTo>
                      <a:pt x="460" y="960"/>
                    </a:lnTo>
                    <a:cubicBezTo>
                      <a:pt x="460" y="960"/>
                      <a:pt x="460" y="961"/>
                      <a:pt x="460" y="961"/>
                    </a:cubicBezTo>
                    <a:lnTo>
                      <a:pt x="460" y="961"/>
                    </a:lnTo>
                    <a:lnTo>
                      <a:pt x="460" y="960"/>
                    </a:lnTo>
                    <a:close/>
                    <a:moveTo>
                      <a:pt x="181" y="1477"/>
                    </a:moveTo>
                    <a:lnTo>
                      <a:pt x="181" y="1477"/>
                    </a:lnTo>
                    <a:cubicBezTo>
                      <a:pt x="180" y="1478"/>
                      <a:pt x="180" y="1480"/>
                      <a:pt x="180" y="1482"/>
                    </a:cubicBezTo>
                    <a:lnTo>
                      <a:pt x="180" y="1482"/>
                    </a:lnTo>
                    <a:lnTo>
                      <a:pt x="181" y="1477"/>
                    </a:lnTo>
                    <a:close/>
                    <a:moveTo>
                      <a:pt x="120" y="1601"/>
                    </a:moveTo>
                    <a:lnTo>
                      <a:pt x="120" y="1601"/>
                    </a:lnTo>
                    <a:cubicBezTo>
                      <a:pt x="118" y="1601"/>
                      <a:pt x="117" y="1602"/>
                      <a:pt x="117" y="1603"/>
                    </a:cubicBezTo>
                    <a:lnTo>
                      <a:pt x="117" y="1603"/>
                    </a:lnTo>
                    <a:cubicBezTo>
                      <a:pt x="118" y="1602"/>
                      <a:pt x="119" y="1601"/>
                      <a:pt x="120" y="1601"/>
                    </a:cubicBezTo>
                    <a:close/>
                    <a:moveTo>
                      <a:pt x="90" y="1581"/>
                    </a:moveTo>
                    <a:cubicBezTo>
                      <a:pt x="30" y="1581"/>
                      <a:pt x="45" y="1605"/>
                      <a:pt x="1" y="1623"/>
                    </a:cubicBezTo>
                    <a:cubicBezTo>
                      <a:pt x="12" y="1621"/>
                      <a:pt x="51" y="1610"/>
                      <a:pt x="85" y="1610"/>
                    </a:cubicBezTo>
                    <a:cubicBezTo>
                      <a:pt x="101" y="1610"/>
                      <a:pt x="116" y="1613"/>
                      <a:pt x="125" y="1621"/>
                    </a:cubicBezTo>
                    <a:lnTo>
                      <a:pt x="125" y="1621"/>
                    </a:lnTo>
                    <a:cubicBezTo>
                      <a:pt x="120" y="1615"/>
                      <a:pt x="114" y="1607"/>
                      <a:pt x="117" y="1603"/>
                    </a:cubicBezTo>
                    <a:lnTo>
                      <a:pt x="117" y="1603"/>
                    </a:lnTo>
                    <a:cubicBezTo>
                      <a:pt x="113" y="1605"/>
                      <a:pt x="110" y="1607"/>
                      <a:pt x="105" y="1609"/>
                    </a:cubicBezTo>
                    <a:lnTo>
                      <a:pt x="98" y="1581"/>
                    </a:lnTo>
                    <a:cubicBezTo>
                      <a:pt x="95" y="1581"/>
                      <a:pt x="92" y="1581"/>
                      <a:pt x="90" y="1581"/>
                    </a:cubicBezTo>
                    <a:close/>
                    <a:moveTo>
                      <a:pt x="125" y="1621"/>
                    </a:moveTo>
                    <a:cubicBezTo>
                      <a:pt x="127" y="1623"/>
                      <a:pt x="129" y="1626"/>
                      <a:pt x="130" y="1627"/>
                    </a:cubicBezTo>
                    <a:cubicBezTo>
                      <a:pt x="129" y="1625"/>
                      <a:pt x="127" y="1623"/>
                      <a:pt x="125" y="1621"/>
                    </a:cubicBezTo>
                    <a:close/>
                    <a:moveTo>
                      <a:pt x="205" y="2130"/>
                    </a:moveTo>
                    <a:lnTo>
                      <a:pt x="205" y="2130"/>
                    </a:lnTo>
                    <a:cubicBezTo>
                      <a:pt x="209" y="2135"/>
                      <a:pt x="209" y="2142"/>
                      <a:pt x="200" y="2154"/>
                    </a:cubicBezTo>
                    <a:lnTo>
                      <a:pt x="200" y="2151"/>
                    </a:lnTo>
                    <a:cubicBezTo>
                      <a:pt x="186" y="2149"/>
                      <a:pt x="191" y="2140"/>
                      <a:pt x="205" y="2130"/>
                    </a:cubicBezTo>
                    <a:close/>
                    <a:moveTo>
                      <a:pt x="556" y="2520"/>
                    </a:moveTo>
                    <a:cubicBezTo>
                      <a:pt x="557" y="2520"/>
                      <a:pt x="557" y="2521"/>
                      <a:pt x="559" y="2522"/>
                    </a:cubicBezTo>
                    <a:lnTo>
                      <a:pt x="559" y="2522"/>
                    </a:lnTo>
                    <a:cubicBezTo>
                      <a:pt x="554" y="2523"/>
                      <a:pt x="550" y="2525"/>
                      <a:pt x="545" y="2527"/>
                    </a:cubicBezTo>
                    <a:cubicBezTo>
                      <a:pt x="550" y="2524"/>
                      <a:pt x="553" y="2520"/>
                      <a:pt x="556" y="2520"/>
                    </a:cubicBezTo>
                    <a:close/>
                    <a:moveTo>
                      <a:pt x="717" y="2564"/>
                    </a:moveTo>
                    <a:lnTo>
                      <a:pt x="717" y="2564"/>
                    </a:lnTo>
                    <a:cubicBezTo>
                      <a:pt x="712" y="2571"/>
                      <a:pt x="710" y="2578"/>
                      <a:pt x="708" y="2585"/>
                    </a:cubicBezTo>
                    <a:cubicBezTo>
                      <a:pt x="710" y="2578"/>
                      <a:pt x="715" y="2571"/>
                      <a:pt x="717" y="2564"/>
                    </a:cubicBezTo>
                    <a:close/>
                    <a:moveTo>
                      <a:pt x="320" y="2649"/>
                    </a:moveTo>
                    <a:lnTo>
                      <a:pt x="320" y="2649"/>
                    </a:lnTo>
                    <a:cubicBezTo>
                      <a:pt x="319" y="2650"/>
                      <a:pt x="319" y="2651"/>
                      <a:pt x="318" y="2652"/>
                    </a:cubicBezTo>
                    <a:cubicBezTo>
                      <a:pt x="319" y="2651"/>
                      <a:pt x="320" y="2650"/>
                      <a:pt x="320" y="2649"/>
                    </a:cubicBezTo>
                    <a:close/>
                    <a:moveTo>
                      <a:pt x="328" y="2661"/>
                    </a:moveTo>
                    <a:cubicBezTo>
                      <a:pt x="326" y="2661"/>
                      <a:pt x="325" y="2661"/>
                      <a:pt x="325" y="2661"/>
                    </a:cubicBezTo>
                    <a:cubicBezTo>
                      <a:pt x="326" y="2661"/>
                      <a:pt x="327" y="2661"/>
                      <a:pt x="328" y="2661"/>
                    </a:cubicBezTo>
                    <a:close/>
                    <a:moveTo>
                      <a:pt x="1230" y="2985"/>
                    </a:moveTo>
                    <a:cubicBezTo>
                      <a:pt x="1230" y="2985"/>
                      <a:pt x="1231" y="2991"/>
                      <a:pt x="1234" y="2998"/>
                    </a:cubicBezTo>
                    <a:lnTo>
                      <a:pt x="1232" y="2998"/>
                    </a:lnTo>
                    <a:cubicBezTo>
                      <a:pt x="1231" y="2988"/>
                      <a:pt x="1230" y="2985"/>
                      <a:pt x="1230" y="2985"/>
                    </a:cubicBezTo>
                    <a:close/>
                    <a:moveTo>
                      <a:pt x="1241" y="3011"/>
                    </a:moveTo>
                    <a:lnTo>
                      <a:pt x="1241" y="3011"/>
                    </a:lnTo>
                    <a:cubicBezTo>
                      <a:pt x="1244" y="3016"/>
                      <a:pt x="1248" y="3019"/>
                      <a:pt x="1252" y="3019"/>
                    </a:cubicBezTo>
                    <a:cubicBezTo>
                      <a:pt x="1255" y="3019"/>
                      <a:pt x="1257" y="3018"/>
                      <a:pt x="1259" y="3016"/>
                    </a:cubicBezTo>
                    <a:lnTo>
                      <a:pt x="1259" y="3016"/>
                    </a:lnTo>
                    <a:cubicBezTo>
                      <a:pt x="1257" y="3023"/>
                      <a:pt x="1255" y="3025"/>
                      <a:pt x="1248" y="3028"/>
                    </a:cubicBezTo>
                    <a:cubicBezTo>
                      <a:pt x="1246" y="3028"/>
                      <a:pt x="1245" y="3028"/>
                      <a:pt x="1244" y="3028"/>
                    </a:cubicBezTo>
                    <a:cubicBezTo>
                      <a:pt x="1236" y="3028"/>
                      <a:pt x="1237" y="3022"/>
                      <a:pt x="1241" y="3011"/>
                    </a:cubicBezTo>
                    <a:close/>
                    <a:moveTo>
                      <a:pt x="1677" y="0"/>
                    </a:moveTo>
                    <a:lnTo>
                      <a:pt x="1677" y="0"/>
                    </a:lnTo>
                    <a:cubicBezTo>
                      <a:pt x="1730" y="51"/>
                      <a:pt x="1554" y="7"/>
                      <a:pt x="1630" y="79"/>
                    </a:cubicBezTo>
                    <a:cubicBezTo>
                      <a:pt x="1612" y="79"/>
                      <a:pt x="1610" y="63"/>
                      <a:pt x="1591" y="58"/>
                    </a:cubicBezTo>
                    <a:lnTo>
                      <a:pt x="1591" y="58"/>
                    </a:lnTo>
                    <a:cubicBezTo>
                      <a:pt x="1619" y="81"/>
                      <a:pt x="1621" y="93"/>
                      <a:pt x="1596" y="102"/>
                    </a:cubicBezTo>
                    <a:lnTo>
                      <a:pt x="1589" y="97"/>
                    </a:lnTo>
                    <a:cubicBezTo>
                      <a:pt x="1570" y="148"/>
                      <a:pt x="1528" y="153"/>
                      <a:pt x="1475" y="190"/>
                    </a:cubicBezTo>
                    <a:lnTo>
                      <a:pt x="1512" y="206"/>
                    </a:lnTo>
                    <a:cubicBezTo>
                      <a:pt x="1506" y="211"/>
                      <a:pt x="1501" y="212"/>
                      <a:pt x="1495" y="212"/>
                    </a:cubicBezTo>
                    <a:cubicBezTo>
                      <a:pt x="1489" y="212"/>
                      <a:pt x="1483" y="211"/>
                      <a:pt x="1477" y="211"/>
                    </a:cubicBezTo>
                    <a:cubicBezTo>
                      <a:pt x="1488" y="222"/>
                      <a:pt x="1495" y="226"/>
                      <a:pt x="1499" y="226"/>
                    </a:cubicBezTo>
                    <a:cubicBezTo>
                      <a:pt x="1508" y="226"/>
                      <a:pt x="1511" y="212"/>
                      <a:pt x="1522" y="212"/>
                    </a:cubicBezTo>
                    <a:cubicBezTo>
                      <a:pt x="1528" y="212"/>
                      <a:pt x="1536" y="216"/>
                      <a:pt x="1549" y="227"/>
                    </a:cubicBezTo>
                    <a:cubicBezTo>
                      <a:pt x="1540" y="224"/>
                      <a:pt x="1533" y="223"/>
                      <a:pt x="1526" y="223"/>
                    </a:cubicBezTo>
                    <a:cubicBezTo>
                      <a:pt x="1484" y="223"/>
                      <a:pt x="1483" y="272"/>
                      <a:pt x="1445" y="272"/>
                    </a:cubicBezTo>
                    <a:cubicBezTo>
                      <a:pt x="1436" y="272"/>
                      <a:pt x="1425" y="269"/>
                      <a:pt x="1410" y="262"/>
                    </a:cubicBezTo>
                    <a:lnTo>
                      <a:pt x="1410" y="262"/>
                    </a:lnTo>
                    <a:cubicBezTo>
                      <a:pt x="1399" y="278"/>
                      <a:pt x="1452" y="283"/>
                      <a:pt x="1440" y="299"/>
                    </a:cubicBezTo>
                    <a:lnTo>
                      <a:pt x="1417" y="290"/>
                    </a:lnTo>
                    <a:lnTo>
                      <a:pt x="1440" y="311"/>
                    </a:lnTo>
                    <a:cubicBezTo>
                      <a:pt x="1437" y="312"/>
                      <a:pt x="1434" y="313"/>
                      <a:pt x="1430" y="313"/>
                    </a:cubicBezTo>
                    <a:cubicBezTo>
                      <a:pt x="1415" y="313"/>
                      <a:pt x="1395" y="304"/>
                      <a:pt x="1382" y="294"/>
                    </a:cubicBezTo>
                    <a:cubicBezTo>
                      <a:pt x="1385" y="294"/>
                      <a:pt x="1382" y="283"/>
                      <a:pt x="1382" y="281"/>
                    </a:cubicBezTo>
                    <a:cubicBezTo>
                      <a:pt x="1381" y="280"/>
                      <a:pt x="1379" y="280"/>
                      <a:pt x="1378" y="280"/>
                    </a:cubicBezTo>
                    <a:cubicBezTo>
                      <a:pt x="1352" y="280"/>
                      <a:pt x="1359" y="314"/>
                      <a:pt x="1352" y="319"/>
                    </a:cubicBezTo>
                    <a:lnTo>
                      <a:pt x="1352" y="319"/>
                    </a:lnTo>
                    <a:lnTo>
                      <a:pt x="1373" y="315"/>
                    </a:lnTo>
                    <a:lnTo>
                      <a:pt x="1373" y="315"/>
                    </a:lnTo>
                    <a:cubicBezTo>
                      <a:pt x="1357" y="369"/>
                      <a:pt x="1290" y="396"/>
                      <a:pt x="1290" y="466"/>
                    </a:cubicBezTo>
                    <a:lnTo>
                      <a:pt x="1306" y="475"/>
                    </a:lnTo>
                    <a:cubicBezTo>
                      <a:pt x="1301" y="526"/>
                      <a:pt x="1266" y="485"/>
                      <a:pt x="1246" y="524"/>
                    </a:cubicBezTo>
                    <a:lnTo>
                      <a:pt x="1243" y="519"/>
                    </a:lnTo>
                    <a:lnTo>
                      <a:pt x="1243" y="519"/>
                    </a:lnTo>
                    <a:cubicBezTo>
                      <a:pt x="1250" y="538"/>
                      <a:pt x="1248" y="554"/>
                      <a:pt x="1236" y="559"/>
                    </a:cubicBezTo>
                    <a:cubicBezTo>
                      <a:pt x="1232" y="538"/>
                      <a:pt x="1192" y="543"/>
                      <a:pt x="1188" y="517"/>
                    </a:cubicBezTo>
                    <a:lnTo>
                      <a:pt x="1188" y="517"/>
                    </a:lnTo>
                    <a:cubicBezTo>
                      <a:pt x="1178" y="570"/>
                      <a:pt x="1190" y="549"/>
                      <a:pt x="1213" y="619"/>
                    </a:cubicBezTo>
                    <a:lnTo>
                      <a:pt x="1188" y="600"/>
                    </a:lnTo>
                    <a:lnTo>
                      <a:pt x="1188" y="600"/>
                    </a:lnTo>
                    <a:cubicBezTo>
                      <a:pt x="1197" y="628"/>
                      <a:pt x="1206" y="640"/>
                      <a:pt x="1192" y="658"/>
                    </a:cubicBezTo>
                    <a:cubicBezTo>
                      <a:pt x="1190" y="628"/>
                      <a:pt x="1150" y="633"/>
                      <a:pt x="1146" y="594"/>
                    </a:cubicBezTo>
                    <a:cubicBezTo>
                      <a:pt x="1139" y="591"/>
                      <a:pt x="1132" y="590"/>
                      <a:pt x="1127" y="590"/>
                    </a:cubicBezTo>
                    <a:cubicBezTo>
                      <a:pt x="1090" y="590"/>
                      <a:pt x="1106" y="641"/>
                      <a:pt x="1087" y="641"/>
                    </a:cubicBezTo>
                    <a:cubicBezTo>
                      <a:pt x="1080" y="641"/>
                      <a:pt x="1070" y="636"/>
                      <a:pt x="1053" y="621"/>
                    </a:cubicBezTo>
                    <a:lnTo>
                      <a:pt x="1053" y="621"/>
                    </a:lnTo>
                    <a:cubicBezTo>
                      <a:pt x="1066" y="653"/>
                      <a:pt x="1079" y="662"/>
                      <a:pt x="1090" y="662"/>
                    </a:cubicBezTo>
                    <a:cubicBezTo>
                      <a:pt x="1101" y="662"/>
                      <a:pt x="1110" y="652"/>
                      <a:pt x="1114" y="652"/>
                    </a:cubicBezTo>
                    <a:cubicBezTo>
                      <a:pt x="1115" y="652"/>
                      <a:pt x="1116" y="653"/>
                      <a:pt x="1116" y="656"/>
                    </a:cubicBezTo>
                    <a:cubicBezTo>
                      <a:pt x="1141" y="672"/>
                      <a:pt x="1139" y="716"/>
                      <a:pt x="1120" y="719"/>
                    </a:cubicBezTo>
                    <a:cubicBezTo>
                      <a:pt x="1120" y="719"/>
                      <a:pt x="1119" y="719"/>
                      <a:pt x="1118" y="719"/>
                    </a:cubicBezTo>
                    <a:cubicBezTo>
                      <a:pt x="1102" y="719"/>
                      <a:pt x="1047" y="664"/>
                      <a:pt x="1016" y="664"/>
                    </a:cubicBezTo>
                    <a:cubicBezTo>
                      <a:pt x="1012" y="664"/>
                      <a:pt x="1008" y="665"/>
                      <a:pt x="1005" y="667"/>
                    </a:cubicBezTo>
                    <a:lnTo>
                      <a:pt x="1005" y="667"/>
                    </a:lnTo>
                    <a:cubicBezTo>
                      <a:pt x="1006" y="665"/>
                      <a:pt x="1005" y="661"/>
                      <a:pt x="1007" y="661"/>
                    </a:cubicBezTo>
                    <a:cubicBezTo>
                      <a:pt x="1004" y="659"/>
                      <a:pt x="1002" y="659"/>
                      <a:pt x="1000" y="659"/>
                    </a:cubicBezTo>
                    <a:cubicBezTo>
                      <a:pt x="989" y="659"/>
                      <a:pt x="993" y="682"/>
                      <a:pt x="979" y="682"/>
                    </a:cubicBezTo>
                    <a:cubicBezTo>
                      <a:pt x="976" y="682"/>
                      <a:pt x="971" y="681"/>
                      <a:pt x="965" y="677"/>
                    </a:cubicBezTo>
                    <a:lnTo>
                      <a:pt x="965" y="677"/>
                    </a:lnTo>
                    <a:cubicBezTo>
                      <a:pt x="984" y="726"/>
                      <a:pt x="944" y="686"/>
                      <a:pt x="977" y="742"/>
                    </a:cubicBezTo>
                    <a:lnTo>
                      <a:pt x="1000" y="714"/>
                    </a:lnTo>
                    <a:lnTo>
                      <a:pt x="1000" y="714"/>
                    </a:lnTo>
                    <a:cubicBezTo>
                      <a:pt x="993" y="735"/>
                      <a:pt x="1012" y="797"/>
                      <a:pt x="977" y="797"/>
                    </a:cubicBezTo>
                    <a:cubicBezTo>
                      <a:pt x="973" y="797"/>
                      <a:pt x="969" y="796"/>
                      <a:pt x="965" y="795"/>
                    </a:cubicBezTo>
                    <a:cubicBezTo>
                      <a:pt x="963" y="781"/>
                      <a:pt x="960" y="767"/>
                      <a:pt x="963" y="753"/>
                    </a:cubicBezTo>
                    <a:cubicBezTo>
                      <a:pt x="960" y="752"/>
                      <a:pt x="957" y="751"/>
                      <a:pt x="956" y="751"/>
                    </a:cubicBezTo>
                    <a:cubicBezTo>
                      <a:pt x="948" y="751"/>
                      <a:pt x="949" y="765"/>
                      <a:pt x="940" y="765"/>
                    </a:cubicBezTo>
                    <a:cubicBezTo>
                      <a:pt x="938" y="765"/>
                      <a:pt x="935" y="764"/>
                      <a:pt x="933" y="763"/>
                    </a:cubicBezTo>
                    <a:cubicBezTo>
                      <a:pt x="905" y="705"/>
                      <a:pt x="965" y="728"/>
                      <a:pt x="956" y="677"/>
                    </a:cubicBezTo>
                    <a:cubicBezTo>
                      <a:pt x="953" y="675"/>
                      <a:pt x="951" y="674"/>
                      <a:pt x="949" y="674"/>
                    </a:cubicBezTo>
                    <a:cubicBezTo>
                      <a:pt x="940" y="674"/>
                      <a:pt x="940" y="697"/>
                      <a:pt x="935" y="697"/>
                    </a:cubicBezTo>
                    <a:cubicBezTo>
                      <a:pt x="932" y="697"/>
                      <a:pt x="927" y="691"/>
                      <a:pt x="919" y="672"/>
                    </a:cubicBezTo>
                    <a:lnTo>
                      <a:pt x="919" y="672"/>
                    </a:lnTo>
                    <a:cubicBezTo>
                      <a:pt x="935" y="712"/>
                      <a:pt x="926" y="714"/>
                      <a:pt x="914" y="716"/>
                    </a:cubicBezTo>
                    <a:cubicBezTo>
                      <a:pt x="900" y="716"/>
                      <a:pt x="882" y="719"/>
                      <a:pt x="886" y="753"/>
                    </a:cubicBezTo>
                    <a:lnTo>
                      <a:pt x="868" y="721"/>
                    </a:lnTo>
                    <a:cubicBezTo>
                      <a:pt x="868" y="728"/>
                      <a:pt x="868" y="751"/>
                      <a:pt x="861" y="753"/>
                    </a:cubicBezTo>
                    <a:lnTo>
                      <a:pt x="847" y="702"/>
                    </a:lnTo>
                    <a:cubicBezTo>
                      <a:pt x="847" y="720"/>
                      <a:pt x="838" y="724"/>
                      <a:pt x="827" y="724"/>
                    </a:cubicBezTo>
                    <a:cubicBezTo>
                      <a:pt x="817" y="724"/>
                      <a:pt x="803" y="720"/>
                      <a:pt x="792" y="720"/>
                    </a:cubicBezTo>
                    <a:cubicBezTo>
                      <a:pt x="784" y="720"/>
                      <a:pt x="777" y="723"/>
                      <a:pt x="775" y="733"/>
                    </a:cubicBezTo>
                    <a:cubicBezTo>
                      <a:pt x="783" y="727"/>
                      <a:pt x="790" y="724"/>
                      <a:pt x="795" y="724"/>
                    </a:cubicBezTo>
                    <a:cubicBezTo>
                      <a:pt x="816" y="724"/>
                      <a:pt x="819" y="765"/>
                      <a:pt x="847" y="774"/>
                    </a:cubicBezTo>
                    <a:cubicBezTo>
                      <a:pt x="842" y="791"/>
                      <a:pt x="835" y="797"/>
                      <a:pt x="826" y="797"/>
                    </a:cubicBezTo>
                    <a:cubicBezTo>
                      <a:pt x="803" y="797"/>
                      <a:pt x="768" y="754"/>
                      <a:pt x="735" y="754"/>
                    </a:cubicBezTo>
                    <a:cubicBezTo>
                      <a:pt x="726" y="754"/>
                      <a:pt x="718" y="757"/>
                      <a:pt x="709" y="765"/>
                    </a:cubicBezTo>
                    <a:lnTo>
                      <a:pt x="709" y="765"/>
                    </a:lnTo>
                    <a:cubicBezTo>
                      <a:pt x="711" y="764"/>
                      <a:pt x="715" y="763"/>
                      <a:pt x="718" y="763"/>
                    </a:cubicBezTo>
                    <a:cubicBezTo>
                      <a:pt x="731" y="763"/>
                      <a:pt x="751" y="772"/>
                      <a:pt x="749" y="788"/>
                    </a:cubicBezTo>
                    <a:cubicBezTo>
                      <a:pt x="731" y="788"/>
                      <a:pt x="710" y="786"/>
                      <a:pt x="691" y="777"/>
                    </a:cubicBezTo>
                    <a:lnTo>
                      <a:pt x="691" y="777"/>
                    </a:lnTo>
                    <a:cubicBezTo>
                      <a:pt x="659" y="811"/>
                      <a:pt x="724" y="804"/>
                      <a:pt x="724" y="835"/>
                    </a:cubicBezTo>
                    <a:cubicBezTo>
                      <a:pt x="716" y="829"/>
                      <a:pt x="710" y="827"/>
                      <a:pt x="707" y="827"/>
                    </a:cubicBezTo>
                    <a:cubicBezTo>
                      <a:pt x="692" y="827"/>
                      <a:pt x="716" y="869"/>
                      <a:pt x="712" y="886"/>
                    </a:cubicBezTo>
                    <a:lnTo>
                      <a:pt x="685" y="858"/>
                    </a:lnTo>
                    <a:lnTo>
                      <a:pt x="685" y="858"/>
                    </a:lnTo>
                    <a:cubicBezTo>
                      <a:pt x="627" y="869"/>
                      <a:pt x="729" y="927"/>
                      <a:pt x="673" y="932"/>
                    </a:cubicBezTo>
                    <a:lnTo>
                      <a:pt x="652" y="879"/>
                    </a:lnTo>
                    <a:lnTo>
                      <a:pt x="643" y="904"/>
                    </a:lnTo>
                    <a:lnTo>
                      <a:pt x="615" y="869"/>
                    </a:lnTo>
                    <a:lnTo>
                      <a:pt x="615" y="869"/>
                    </a:lnTo>
                    <a:cubicBezTo>
                      <a:pt x="617" y="911"/>
                      <a:pt x="603" y="911"/>
                      <a:pt x="576" y="920"/>
                    </a:cubicBezTo>
                    <a:cubicBezTo>
                      <a:pt x="599" y="934"/>
                      <a:pt x="624" y="971"/>
                      <a:pt x="608" y="988"/>
                    </a:cubicBezTo>
                    <a:cubicBezTo>
                      <a:pt x="588" y="984"/>
                      <a:pt x="585" y="971"/>
                      <a:pt x="579" y="971"/>
                    </a:cubicBezTo>
                    <a:cubicBezTo>
                      <a:pt x="577" y="971"/>
                      <a:pt x="573" y="974"/>
                      <a:pt x="566" y="983"/>
                    </a:cubicBezTo>
                    <a:cubicBezTo>
                      <a:pt x="557" y="964"/>
                      <a:pt x="545" y="944"/>
                      <a:pt x="559" y="944"/>
                    </a:cubicBezTo>
                    <a:cubicBezTo>
                      <a:pt x="563" y="944"/>
                      <a:pt x="568" y="945"/>
                      <a:pt x="576" y="948"/>
                    </a:cubicBezTo>
                    <a:cubicBezTo>
                      <a:pt x="566" y="939"/>
                      <a:pt x="562" y="927"/>
                      <a:pt x="555" y="916"/>
                    </a:cubicBezTo>
                    <a:cubicBezTo>
                      <a:pt x="552" y="915"/>
                      <a:pt x="549" y="915"/>
                      <a:pt x="547" y="915"/>
                    </a:cubicBezTo>
                    <a:cubicBezTo>
                      <a:pt x="521" y="915"/>
                      <a:pt x="517" y="944"/>
                      <a:pt x="508" y="951"/>
                    </a:cubicBezTo>
                    <a:cubicBezTo>
                      <a:pt x="512" y="949"/>
                      <a:pt x="516" y="947"/>
                      <a:pt x="520" y="947"/>
                    </a:cubicBezTo>
                    <a:cubicBezTo>
                      <a:pt x="522" y="947"/>
                      <a:pt x="523" y="948"/>
                      <a:pt x="525" y="948"/>
                    </a:cubicBezTo>
                    <a:cubicBezTo>
                      <a:pt x="525" y="948"/>
                      <a:pt x="527" y="967"/>
                      <a:pt x="529" y="983"/>
                    </a:cubicBezTo>
                    <a:lnTo>
                      <a:pt x="532" y="1018"/>
                    </a:lnTo>
                    <a:cubicBezTo>
                      <a:pt x="520" y="1013"/>
                      <a:pt x="508" y="1004"/>
                      <a:pt x="506" y="990"/>
                    </a:cubicBezTo>
                    <a:lnTo>
                      <a:pt x="506" y="990"/>
                    </a:lnTo>
                    <a:cubicBezTo>
                      <a:pt x="504" y="999"/>
                      <a:pt x="513" y="1015"/>
                      <a:pt x="506" y="1027"/>
                    </a:cubicBezTo>
                    <a:cubicBezTo>
                      <a:pt x="485" y="1004"/>
                      <a:pt x="458" y="984"/>
                      <a:pt x="460" y="961"/>
                    </a:cubicBezTo>
                    <a:lnTo>
                      <a:pt x="460" y="961"/>
                    </a:lnTo>
                    <a:lnTo>
                      <a:pt x="455" y="1018"/>
                    </a:lnTo>
                    <a:cubicBezTo>
                      <a:pt x="443" y="1011"/>
                      <a:pt x="411" y="1011"/>
                      <a:pt x="404" y="999"/>
                    </a:cubicBezTo>
                    <a:lnTo>
                      <a:pt x="404" y="999"/>
                    </a:lnTo>
                    <a:cubicBezTo>
                      <a:pt x="372" y="1006"/>
                      <a:pt x="413" y="1085"/>
                      <a:pt x="372" y="1094"/>
                    </a:cubicBezTo>
                    <a:cubicBezTo>
                      <a:pt x="376" y="1099"/>
                      <a:pt x="379" y="1106"/>
                      <a:pt x="379" y="1113"/>
                    </a:cubicBezTo>
                    <a:cubicBezTo>
                      <a:pt x="353" y="1134"/>
                      <a:pt x="302" y="1131"/>
                      <a:pt x="316" y="1189"/>
                    </a:cubicBezTo>
                    <a:lnTo>
                      <a:pt x="253" y="1178"/>
                    </a:lnTo>
                    <a:lnTo>
                      <a:pt x="253" y="1178"/>
                    </a:lnTo>
                    <a:cubicBezTo>
                      <a:pt x="246" y="1208"/>
                      <a:pt x="332" y="1192"/>
                      <a:pt x="323" y="1243"/>
                    </a:cubicBezTo>
                    <a:cubicBezTo>
                      <a:pt x="322" y="1253"/>
                      <a:pt x="318" y="1256"/>
                      <a:pt x="313" y="1256"/>
                    </a:cubicBezTo>
                    <a:cubicBezTo>
                      <a:pt x="298" y="1256"/>
                      <a:pt x="270" y="1231"/>
                      <a:pt x="255" y="1231"/>
                    </a:cubicBezTo>
                    <a:cubicBezTo>
                      <a:pt x="254" y="1231"/>
                      <a:pt x="254" y="1231"/>
                      <a:pt x="253" y="1231"/>
                    </a:cubicBezTo>
                    <a:cubicBezTo>
                      <a:pt x="270" y="1261"/>
                      <a:pt x="307" y="1312"/>
                      <a:pt x="249" y="1319"/>
                    </a:cubicBezTo>
                    <a:cubicBezTo>
                      <a:pt x="244" y="1305"/>
                      <a:pt x="256" y="1301"/>
                      <a:pt x="258" y="1289"/>
                    </a:cubicBezTo>
                    <a:lnTo>
                      <a:pt x="258" y="1289"/>
                    </a:lnTo>
                    <a:lnTo>
                      <a:pt x="216" y="1296"/>
                    </a:lnTo>
                    <a:cubicBezTo>
                      <a:pt x="184" y="1245"/>
                      <a:pt x="212" y="1233"/>
                      <a:pt x="158" y="1233"/>
                    </a:cubicBezTo>
                    <a:cubicBezTo>
                      <a:pt x="256" y="1289"/>
                      <a:pt x="119" y="1324"/>
                      <a:pt x="221" y="1375"/>
                    </a:cubicBezTo>
                    <a:lnTo>
                      <a:pt x="193" y="1379"/>
                    </a:lnTo>
                    <a:cubicBezTo>
                      <a:pt x="195" y="1377"/>
                      <a:pt x="188" y="1372"/>
                      <a:pt x="193" y="1368"/>
                    </a:cubicBezTo>
                    <a:lnTo>
                      <a:pt x="193" y="1368"/>
                    </a:lnTo>
                    <a:cubicBezTo>
                      <a:pt x="128" y="1375"/>
                      <a:pt x="256" y="1423"/>
                      <a:pt x="226" y="1449"/>
                    </a:cubicBezTo>
                    <a:cubicBezTo>
                      <a:pt x="219" y="1454"/>
                      <a:pt x="210" y="1456"/>
                      <a:pt x="203" y="1456"/>
                    </a:cubicBezTo>
                    <a:cubicBezTo>
                      <a:pt x="195" y="1456"/>
                      <a:pt x="188" y="1454"/>
                      <a:pt x="184" y="1447"/>
                    </a:cubicBezTo>
                    <a:lnTo>
                      <a:pt x="184" y="1447"/>
                    </a:lnTo>
                    <a:lnTo>
                      <a:pt x="198" y="1486"/>
                    </a:lnTo>
                    <a:cubicBezTo>
                      <a:pt x="197" y="1488"/>
                      <a:pt x="195" y="1488"/>
                      <a:pt x="192" y="1488"/>
                    </a:cubicBezTo>
                    <a:cubicBezTo>
                      <a:pt x="187" y="1488"/>
                      <a:pt x="182" y="1485"/>
                      <a:pt x="180" y="1482"/>
                    </a:cubicBezTo>
                    <a:lnTo>
                      <a:pt x="180" y="1482"/>
                    </a:lnTo>
                    <a:lnTo>
                      <a:pt x="170" y="1523"/>
                    </a:lnTo>
                    <a:lnTo>
                      <a:pt x="168" y="1521"/>
                    </a:lnTo>
                    <a:lnTo>
                      <a:pt x="168" y="1521"/>
                    </a:lnTo>
                    <a:cubicBezTo>
                      <a:pt x="181" y="1535"/>
                      <a:pt x="202" y="1558"/>
                      <a:pt x="212" y="1569"/>
                    </a:cubicBezTo>
                    <a:cubicBezTo>
                      <a:pt x="208" y="1571"/>
                      <a:pt x="205" y="1571"/>
                      <a:pt x="203" y="1571"/>
                    </a:cubicBezTo>
                    <a:cubicBezTo>
                      <a:pt x="193" y="1571"/>
                      <a:pt x="198" y="1560"/>
                      <a:pt x="186" y="1558"/>
                    </a:cubicBezTo>
                    <a:lnTo>
                      <a:pt x="186" y="1558"/>
                    </a:lnTo>
                    <a:cubicBezTo>
                      <a:pt x="191" y="1569"/>
                      <a:pt x="198" y="1581"/>
                      <a:pt x="205" y="1590"/>
                    </a:cubicBezTo>
                    <a:cubicBezTo>
                      <a:pt x="175" y="1590"/>
                      <a:pt x="151" y="1567"/>
                      <a:pt x="163" y="1546"/>
                    </a:cubicBezTo>
                    <a:cubicBezTo>
                      <a:pt x="156" y="1546"/>
                      <a:pt x="149" y="1546"/>
                      <a:pt x="144" y="1546"/>
                    </a:cubicBezTo>
                    <a:cubicBezTo>
                      <a:pt x="66" y="1546"/>
                      <a:pt x="157" y="1573"/>
                      <a:pt x="120" y="1601"/>
                    </a:cubicBezTo>
                    <a:lnTo>
                      <a:pt x="120" y="1601"/>
                    </a:lnTo>
                    <a:cubicBezTo>
                      <a:pt x="122" y="1600"/>
                      <a:pt x="125" y="1600"/>
                      <a:pt x="128" y="1600"/>
                    </a:cubicBezTo>
                    <a:cubicBezTo>
                      <a:pt x="170" y="1618"/>
                      <a:pt x="147" y="1618"/>
                      <a:pt x="130" y="1627"/>
                    </a:cubicBezTo>
                    <a:cubicBezTo>
                      <a:pt x="119" y="1632"/>
                      <a:pt x="112" y="1641"/>
                      <a:pt x="130" y="1660"/>
                    </a:cubicBezTo>
                    <a:cubicBezTo>
                      <a:pt x="124" y="1659"/>
                      <a:pt x="119" y="1658"/>
                      <a:pt x="115" y="1658"/>
                    </a:cubicBezTo>
                    <a:cubicBezTo>
                      <a:pt x="92" y="1658"/>
                      <a:pt x="96" y="1672"/>
                      <a:pt x="96" y="1688"/>
                    </a:cubicBezTo>
                    <a:lnTo>
                      <a:pt x="42" y="1674"/>
                    </a:lnTo>
                    <a:lnTo>
                      <a:pt x="42" y="1674"/>
                    </a:lnTo>
                    <a:cubicBezTo>
                      <a:pt x="52" y="1697"/>
                      <a:pt x="79" y="1702"/>
                      <a:pt x="100" y="1718"/>
                    </a:cubicBezTo>
                    <a:cubicBezTo>
                      <a:pt x="93" y="1735"/>
                      <a:pt x="62" y="1736"/>
                      <a:pt x="32" y="1736"/>
                    </a:cubicBezTo>
                    <a:cubicBezTo>
                      <a:pt x="25" y="1736"/>
                      <a:pt x="19" y="1736"/>
                      <a:pt x="12" y="1736"/>
                    </a:cubicBezTo>
                    <a:cubicBezTo>
                      <a:pt x="8" y="1747"/>
                      <a:pt x="13" y="1750"/>
                      <a:pt x="23" y="1750"/>
                    </a:cubicBezTo>
                    <a:cubicBezTo>
                      <a:pt x="32" y="1750"/>
                      <a:pt x="47" y="1747"/>
                      <a:pt x="60" y="1747"/>
                    </a:cubicBezTo>
                    <a:cubicBezTo>
                      <a:pt x="74" y="1747"/>
                      <a:pt x="86" y="1751"/>
                      <a:pt x="86" y="1767"/>
                    </a:cubicBezTo>
                    <a:cubicBezTo>
                      <a:pt x="61" y="1792"/>
                      <a:pt x="79" y="1818"/>
                      <a:pt x="107" y="1857"/>
                    </a:cubicBezTo>
                    <a:cubicBezTo>
                      <a:pt x="102" y="1862"/>
                      <a:pt x="96" y="1864"/>
                      <a:pt x="92" y="1864"/>
                    </a:cubicBezTo>
                    <a:cubicBezTo>
                      <a:pt x="82" y="1864"/>
                      <a:pt x="74" y="1856"/>
                      <a:pt x="65" y="1856"/>
                    </a:cubicBezTo>
                    <a:cubicBezTo>
                      <a:pt x="63" y="1856"/>
                      <a:pt x="61" y="1856"/>
                      <a:pt x="59" y="1857"/>
                    </a:cubicBezTo>
                    <a:lnTo>
                      <a:pt x="100" y="1878"/>
                    </a:lnTo>
                    <a:cubicBezTo>
                      <a:pt x="100" y="1880"/>
                      <a:pt x="98" y="1880"/>
                      <a:pt x="94" y="1880"/>
                    </a:cubicBezTo>
                    <a:cubicBezTo>
                      <a:pt x="90" y="1880"/>
                      <a:pt x="83" y="1879"/>
                      <a:pt x="79" y="1878"/>
                    </a:cubicBezTo>
                    <a:lnTo>
                      <a:pt x="79" y="1878"/>
                    </a:lnTo>
                    <a:cubicBezTo>
                      <a:pt x="96" y="1894"/>
                      <a:pt x="133" y="1882"/>
                      <a:pt x="147" y="1908"/>
                    </a:cubicBezTo>
                    <a:cubicBezTo>
                      <a:pt x="205" y="1913"/>
                      <a:pt x="59" y="1957"/>
                      <a:pt x="126" y="1984"/>
                    </a:cubicBezTo>
                    <a:cubicBezTo>
                      <a:pt x="122" y="1987"/>
                      <a:pt x="117" y="1988"/>
                      <a:pt x="112" y="1988"/>
                    </a:cubicBezTo>
                    <a:cubicBezTo>
                      <a:pt x="102" y="1988"/>
                      <a:pt x="91" y="1984"/>
                      <a:pt x="78" y="1984"/>
                    </a:cubicBezTo>
                    <a:cubicBezTo>
                      <a:pt x="76" y="1984"/>
                      <a:pt x="74" y="1984"/>
                      <a:pt x="73" y="1984"/>
                    </a:cubicBezTo>
                    <a:cubicBezTo>
                      <a:pt x="100" y="2015"/>
                      <a:pt x="133" y="2035"/>
                      <a:pt x="170" y="2049"/>
                    </a:cubicBezTo>
                    <a:lnTo>
                      <a:pt x="137" y="2079"/>
                    </a:lnTo>
                    <a:cubicBezTo>
                      <a:pt x="149" y="2072"/>
                      <a:pt x="163" y="2069"/>
                      <a:pt x="177" y="2069"/>
                    </a:cubicBezTo>
                    <a:cubicBezTo>
                      <a:pt x="207" y="2069"/>
                      <a:pt x="239" y="2082"/>
                      <a:pt x="267" y="2091"/>
                    </a:cubicBezTo>
                    <a:cubicBezTo>
                      <a:pt x="286" y="2084"/>
                      <a:pt x="302" y="2075"/>
                      <a:pt x="311" y="2070"/>
                    </a:cubicBezTo>
                    <a:lnTo>
                      <a:pt x="344" y="2100"/>
                    </a:lnTo>
                    <a:cubicBezTo>
                      <a:pt x="334" y="2103"/>
                      <a:pt x="324" y="2104"/>
                      <a:pt x="314" y="2104"/>
                    </a:cubicBezTo>
                    <a:cubicBezTo>
                      <a:pt x="307" y="2104"/>
                      <a:pt x="299" y="2104"/>
                      <a:pt x="293" y="2103"/>
                    </a:cubicBezTo>
                    <a:lnTo>
                      <a:pt x="293" y="2103"/>
                    </a:lnTo>
                    <a:cubicBezTo>
                      <a:pt x="297" y="2105"/>
                      <a:pt x="302" y="2105"/>
                      <a:pt x="307" y="2107"/>
                    </a:cubicBezTo>
                    <a:cubicBezTo>
                      <a:pt x="291" y="2115"/>
                      <a:pt x="274" y="2118"/>
                      <a:pt x="257" y="2118"/>
                    </a:cubicBezTo>
                    <a:cubicBezTo>
                      <a:pt x="246" y="2118"/>
                      <a:pt x="236" y="2117"/>
                      <a:pt x="226" y="2114"/>
                    </a:cubicBezTo>
                    <a:lnTo>
                      <a:pt x="258" y="2098"/>
                    </a:lnTo>
                    <a:cubicBezTo>
                      <a:pt x="236" y="2095"/>
                      <a:pt x="215" y="2093"/>
                      <a:pt x="194" y="2093"/>
                    </a:cubicBezTo>
                    <a:cubicBezTo>
                      <a:pt x="180" y="2093"/>
                      <a:pt x="167" y="2094"/>
                      <a:pt x="154" y="2096"/>
                    </a:cubicBezTo>
                    <a:cubicBezTo>
                      <a:pt x="161" y="2098"/>
                      <a:pt x="168" y="2100"/>
                      <a:pt x="172" y="2105"/>
                    </a:cubicBezTo>
                    <a:lnTo>
                      <a:pt x="149" y="2105"/>
                    </a:lnTo>
                    <a:cubicBezTo>
                      <a:pt x="142" y="2107"/>
                      <a:pt x="156" y="2110"/>
                      <a:pt x="170" y="2114"/>
                    </a:cubicBezTo>
                    <a:lnTo>
                      <a:pt x="112" y="2130"/>
                    </a:lnTo>
                    <a:lnTo>
                      <a:pt x="135" y="2130"/>
                    </a:lnTo>
                    <a:lnTo>
                      <a:pt x="107" y="2186"/>
                    </a:lnTo>
                    <a:cubicBezTo>
                      <a:pt x="175" y="2209"/>
                      <a:pt x="267" y="2219"/>
                      <a:pt x="307" y="2258"/>
                    </a:cubicBezTo>
                    <a:cubicBezTo>
                      <a:pt x="260" y="2258"/>
                      <a:pt x="235" y="2274"/>
                      <a:pt x="186" y="2288"/>
                    </a:cubicBezTo>
                    <a:cubicBezTo>
                      <a:pt x="235" y="2258"/>
                      <a:pt x="151" y="2253"/>
                      <a:pt x="154" y="2223"/>
                    </a:cubicBezTo>
                    <a:lnTo>
                      <a:pt x="154" y="2223"/>
                    </a:lnTo>
                    <a:cubicBezTo>
                      <a:pt x="151" y="2237"/>
                      <a:pt x="128" y="2239"/>
                      <a:pt x="119" y="2239"/>
                    </a:cubicBezTo>
                    <a:lnTo>
                      <a:pt x="149" y="2258"/>
                    </a:lnTo>
                    <a:lnTo>
                      <a:pt x="179" y="2277"/>
                    </a:lnTo>
                    <a:cubicBezTo>
                      <a:pt x="137" y="2286"/>
                      <a:pt x="151" y="2295"/>
                      <a:pt x="140" y="2311"/>
                    </a:cubicBezTo>
                    <a:cubicBezTo>
                      <a:pt x="157" y="2305"/>
                      <a:pt x="169" y="2302"/>
                      <a:pt x="179" y="2302"/>
                    </a:cubicBezTo>
                    <a:cubicBezTo>
                      <a:pt x="213" y="2302"/>
                      <a:pt x="212" y="2335"/>
                      <a:pt x="237" y="2344"/>
                    </a:cubicBezTo>
                    <a:cubicBezTo>
                      <a:pt x="225" y="2348"/>
                      <a:pt x="212" y="2351"/>
                      <a:pt x="202" y="2351"/>
                    </a:cubicBezTo>
                    <a:cubicBezTo>
                      <a:pt x="189" y="2351"/>
                      <a:pt x="180" y="2346"/>
                      <a:pt x="179" y="2332"/>
                    </a:cubicBezTo>
                    <a:lnTo>
                      <a:pt x="179" y="2332"/>
                    </a:lnTo>
                    <a:cubicBezTo>
                      <a:pt x="126" y="2379"/>
                      <a:pt x="283" y="2337"/>
                      <a:pt x="242" y="2376"/>
                    </a:cubicBezTo>
                    <a:cubicBezTo>
                      <a:pt x="240" y="2372"/>
                      <a:pt x="241" y="2369"/>
                      <a:pt x="234" y="2369"/>
                    </a:cubicBezTo>
                    <a:cubicBezTo>
                      <a:pt x="232" y="2369"/>
                      <a:pt x="230" y="2369"/>
                      <a:pt x="228" y="2369"/>
                    </a:cubicBezTo>
                    <a:cubicBezTo>
                      <a:pt x="256" y="2374"/>
                      <a:pt x="253" y="2413"/>
                      <a:pt x="226" y="2413"/>
                    </a:cubicBezTo>
                    <a:lnTo>
                      <a:pt x="221" y="2409"/>
                    </a:lnTo>
                    <a:lnTo>
                      <a:pt x="221" y="2409"/>
                    </a:lnTo>
                    <a:cubicBezTo>
                      <a:pt x="227" y="2444"/>
                      <a:pt x="261" y="2501"/>
                      <a:pt x="312" y="2501"/>
                    </a:cubicBezTo>
                    <a:cubicBezTo>
                      <a:pt x="321" y="2501"/>
                      <a:pt x="331" y="2499"/>
                      <a:pt x="341" y="2494"/>
                    </a:cubicBezTo>
                    <a:lnTo>
                      <a:pt x="341" y="2494"/>
                    </a:lnTo>
                    <a:cubicBezTo>
                      <a:pt x="332" y="2499"/>
                      <a:pt x="260" y="2527"/>
                      <a:pt x="246" y="2529"/>
                    </a:cubicBezTo>
                    <a:cubicBezTo>
                      <a:pt x="246" y="2529"/>
                      <a:pt x="309" y="2522"/>
                      <a:pt x="372" y="2511"/>
                    </a:cubicBezTo>
                    <a:cubicBezTo>
                      <a:pt x="434" y="2499"/>
                      <a:pt x="494" y="2485"/>
                      <a:pt x="494" y="2485"/>
                    </a:cubicBezTo>
                    <a:lnTo>
                      <a:pt x="494" y="2485"/>
                    </a:lnTo>
                    <a:cubicBezTo>
                      <a:pt x="441" y="2507"/>
                      <a:pt x="337" y="2584"/>
                      <a:pt x="283" y="2584"/>
                    </a:cubicBezTo>
                    <a:cubicBezTo>
                      <a:pt x="279" y="2584"/>
                      <a:pt x="275" y="2584"/>
                      <a:pt x="272" y="2583"/>
                    </a:cubicBezTo>
                    <a:lnTo>
                      <a:pt x="272" y="2583"/>
                    </a:lnTo>
                    <a:cubicBezTo>
                      <a:pt x="270" y="2594"/>
                      <a:pt x="267" y="2610"/>
                      <a:pt x="297" y="2617"/>
                    </a:cubicBezTo>
                    <a:cubicBezTo>
                      <a:pt x="302" y="2608"/>
                      <a:pt x="361" y="2566"/>
                      <a:pt x="375" y="2566"/>
                    </a:cubicBezTo>
                    <a:cubicBezTo>
                      <a:pt x="375" y="2566"/>
                      <a:pt x="376" y="2566"/>
                      <a:pt x="376" y="2566"/>
                    </a:cubicBezTo>
                    <a:cubicBezTo>
                      <a:pt x="331" y="2619"/>
                      <a:pt x="352" y="2600"/>
                      <a:pt x="320" y="2649"/>
                    </a:cubicBezTo>
                    <a:lnTo>
                      <a:pt x="320" y="2649"/>
                    </a:lnTo>
                    <a:cubicBezTo>
                      <a:pt x="332" y="2636"/>
                      <a:pt x="390" y="2610"/>
                      <a:pt x="411" y="2610"/>
                    </a:cubicBezTo>
                    <a:cubicBezTo>
                      <a:pt x="415" y="2610"/>
                      <a:pt x="417" y="2611"/>
                      <a:pt x="418" y="2613"/>
                    </a:cubicBezTo>
                    <a:cubicBezTo>
                      <a:pt x="405" y="2617"/>
                      <a:pt x="345" y="2656"/>
                      <a:pt x="328" y="2661"/>
                    </a:cubicBezTo>
                    <a:lnTo>
                      <a:pt x="328" y="2661"/>
                    </a:lnTo>
                    <a:cubicBezTo>
                      <a:pt x="335" y="2660"/>
                      <a:pt x="356" y="2656"/>
                      <a:pt x="376" y="2654"/>
                    </a:cubicBezTo>
                    <a:lnTo>
                      <a:pt x="420" y="2646"/>
                    </a:lnTo>
                    <a:lnTo>
                      <a:pt x="420" y="2646"/>
                    </a:lnTo>
                    <a:cubicBezTo>
                      <a:pt x="398" y="2653"/>
                      <a:pt x="356" y="2687"/>
                      <a:pt x="341" y="2705"/>
                    </a:cubicBezTo>
                    <a:cubicBezTo>
                      <a:pt x="343" y="2704"/>
                      <a:pt x="344" y="2703"/>
                      <a:pt x="345" y="2703"/>
                    </a:cubicBezTo>
                    <a:cubicBezTo>
                      <a:pt x="354" y="2703"/>
                      <a:pt x="360" y="2736"/>
                      <a:pt x="374" y="2738"/>
                    </a:cubicBezTo>
                    <a:lnTo>
                      <a:pt x="381" y="2712"/>
                    </a:lnTo>
                    <a:cubicBezTo>
                      <a:pt x="384" y="2722"/>
                      <a:pt x="393" y="2726"/>
                      <a:pt x="405" y="2726"/>
                    </a:cubicBezTo>
                    <a:cubicBezTo>
                      <a:pt x="436" y="2726"/>
                      <a:pt x="486" y="2701"/>
                      <a:pt x="516" y="2701"/>
                    </a:cubicBezTo>
                    <a:cubicBezTo>
                      <a:pt x="525" y="2701"/>
                      <a:pt x="532" y="2704"/>
                      <a:pt x="536" y="2710"/>
                    </a:cubicBezTo>
                    <a:cubicBezTo>
                      <a:pt x="520" y="2717"/>
                      <a:pt x="432" y="2768"/>
                      <a:pt x="439" y="2793"/>
                    </a:cubicBezTo>
                    <a:cubicBezTo>
                      <a:pt x="483" y="2773"/>
                      <a:pt x="650" y="2689"/>
                      <a:pt x="698" y="2689"/>
                    </a:cubicBezTo>
                    <a:lnTo>
                      <a:pt x="682" y="2712"/>
                    </a:lnTo>
                    <a:lnTo>
                      <a:pt x="724" y="2712"/>
                    </a:lnTo>
                    <a:cubicBezTo>
                      <a:pt x="634" y="2759"/>
                      <a:pt x="541" y="2793"/>
                      <a:pt x="441" y="2819"/>
                    </a:cubicBezTo>
                    <a:cubicBezTo>
                      <a:pt x="436" y="2845"/>
                      <a:pt x="420" y="2842"/>
                      <a:pt x="439" y="2858"/>
                    </a:cubicBezTo>
                    <a:cubicBezTo>
                      <a:pt x="432" y="2869"/>
                      <a:pt x="421" y="2874"/>
                      <a:pt x="410" y="2874"/>
                    </a:cubicBezTo>
                    <a:cubicBezTo>
                      <a:pt x="404" y="2874"/>
                      <a:pt x="398" y="2872"/>
                      <a:pt x="392" y="2868"/>
                    </a:cubicBezTo>
                    <a:lnTo>
                      <a:pt x="392" y="2868"/>
                    </a:lnTo>
                    <a:lnTo>
                      <a:pt x="420" y="2923"/>
                    </a:lnTo>
                    <a:cubicBezTo>
                      <a:pt x="441" y="2905"/>
                      <a:pt x="460" y="2904"/>
                      <a:pt x="477" y="2904"/>
                    </a:cubicBezTo>
                    <a:cubicBezTo>
                      <a:pt x="479" y="2904"/>
                      <a:pt x="480" y="2904"/>
                      <a:pt x="481" y="2904"/>
                    </a:cubicBezTo>
                    <a:cubicBezTo>
                      <a:pt x="497" y="2904"/>
                      <a:pt x="513" y="2904"/>
                      <a:pt x="529" y="2889"/>
                    </a:cubicBezTo>
                    <a:lnTo>
                      <a:pt x="485" y="2884"/>
                    </a:lnTo>
                    <a:lnTo>
                      <a:pt x="446" y="2877"/>
                    </a:lnTo>
                    <a:cubicBezTo>
                      <a:pt x="476" y="2852"/>
                      <a:pt x="540" y="2825"/>
                      <a:pt x="580" y="2825"/>
                    </a:cubicBezTo>
                    <a:cubicBezTo>
                      <a:pt x="595" y="2825"/>
                      <a:pt x="607" y="2829"/>
                      <a:pt x="613" y="2838"/>
                    </a:cubicBezTo>
                    <a:cubicBezTo>
                      <a:pt x="603" y="2861"/>
                      <a:pt x="534" y="2896"/>
                      <a:pt x="520" y="2912"/>
                    </a:cubicBezTo>
                    <a:cubicBezTo>
                      <a:pt x="525" y="2909"/>
                      <a:pt x="530" y="2908"/>
                      <a:pt x="536" y="2908"/>
                    </a:cubicBezTo>
                    <a:cubicBezTo>
                      <a:pt x="553" y="2908"/>
                      <a:pt x="571" y="2917"/>
                      <a:pt x="566" y="2926"/>
                    </a:cubicBezTo>
                    <a:lnTo>
                      <a:pt x="532" y="2933"/>
                    </a:lnTo>
                    <a:cubicBezTo>
                      <a:pt x="532" y="2941"/>
                      <a:pt x="538" y="2944"/>
                      <a:pt x="546" y="2944"/>
                    </a:cubicBezTo>
                    <a:cubicBezTo>
                      <a:pt x="557" y="2944"/>
                      <a:pt x="572" y="2939"/>
                      <a:pt x="583" y="2939"/>
                    </a:cubicBezTo>
                    <a:cubicBezTo>
                      <a:pt x="595" y="2939"/>
                      <a:pt x="603" y="2944"/>
                      <a:pt x="596" y="2965"/>
                    </a:cubicBezTo>
                    <a:cubicBezTo>
                      <a:pt x="600" y="2973"/>
                      <a:pt x="576" y="3017"/>
                      <a:pt x="584" y="3017"/>
                    </a:cubicBezTo>
                    <a:cubicBezTo>
                      <a:pt x="585" y="3017"/>
                      <a:pt x="588" y="3015"/>
                      <a:pt x="592" y="3011"/>
                    </a:cubicBezTo>
                    <a:cubicBezTo>
                      <a:pt x="624" y="2956"/>
                      <a:pt x="761" y="2819"/>
                      <a:pt x="800" y="2791"/>
                    </a:cubicBezTo>
                    <a:lnTo>
                      <a:pt x="800" y="2791"/>
                    </a:lnTo>
                    <a:cubicBezTo>
                      <a:pt x="796" y="2826"/>
                      <a:pt x="789" y="2858"/>
                      <a:pt x="777" y="2891"/>
                    </a:cubicBezTo>
                    <a:cubicBezTo>
                      <a:pt x="756" y="2937"/>
                      <a:pt x="680" y="2963"/>
                      <a:pt x="661" y="3002"/>
                    </a:cubicBezTo>
                    <a:cubicBezTo>
                      <a:pt x="673" y="2993"/>
                      <a:pt x="685" y="2986"/>
                      <a:pt x="698" y="2981"/>
                    </a:cubicBezTo>
                    <a:lnTo>
                      <a:pt x="698" y="2981"/>
                    </a:lnTo>
                    <a:cubicBezTo>
                      <a:pt x="698" y="2998"/>
                      <a:pt x="664" y="3011"/>
                      <a:pt x="685" y="3021"/>
                    </a:cubicBezTo>
                    <a:cubicBezTo>
                      <a:pt x="695" y="3011"/>
                      <a:pt x="702" y="3008"/>
                      <a:pt x="707" y="3008"/>
                    </a:cubicBezTo>
                    <a:cubicBezTo>
                      <a:pt x="716" y="3008"/>
                      <a:pt x="718" y="3017"/>
                      <a:pt x="720" y="3017"/>
                    </a:cubicBezTo>
                    <a:cubicBezTo>
                      <a:pt x="721" y="3017"/>
                      <a:pt x="722" y="3012"/>
                      <a:pt x="724" y="2993"/>
                    </a:cubicBezTo>
                    <a:cubicBezTo>
                      <a:pt x="752" y="2993"/>
                      <a:pt x="736" y="3014"/>
                      <a:pt x="756" y="3028"/>
                    </a:cubicBezTo>
                    <a:cubicBezTo>
                      <a:pt x="787" y="2988"/>
                      <a:pt x="828" y="2960"/>
                      <a:pt x="877" y="2944"/>
                    </a:cubicBezTo>
                    <a:lnTo>
                      <a:pt x="877" y="2944"/>
                    </a:lnTo>
                    <a:cubicBezTo>
                      <a:pt x="868" y="2956"/>
                      <a:pt x="861" y="2967"/>
                      <a:pt x="856" y="2979"/>
                    </a:cubicBezTo>
                    <a:cubicBezTo>
                      <a:pt x="884" y="3007"/>
                      <a:pt x="889" y="3037"/>
                      <a:pt x="921" y="3060"/>
                    </a:cubicBezTo>
                    <a:cubicBezTo>
                      <a:pt x="916" y="3072"/>
                      <a:pt x="923" y="3095"/>
                      <a:pt x="905" y="3111"/>
                    </a:cubicBezTo>
                    <a:cubicBezTo>
                      <a:pt x="913" y="3107"/>
                      <a:pt x="924" y="3096"/>
                      <a:pt x="935" y="3096"/>
                    </a:cubicBezTo>
                    <a:cubicBezTo>
                      <a:pt x="936" y="3096"/>
                      <a:pt x="938" y="3097"/>
                      <a:pt x="940" y="3097"/>
                    </a:cubicBezTo>
                    <a:cubicBezTo>
                      <a:pt x="936" y="3117"/>
                      <a:pt x="931" y="3120"/>
                      <a:pt x="926" y="3120"/>
                    </a:cubicBezTo>
                    <a:cubicBezTo>
                      <a:pt x="923" y="3120"/>
                      <a:pt x="920" y="3119"/>
                      <a:pt x="917" y="3119"/>
                    </a:cubicBezTo>
                    <a:cubicBezTo>
                      <a:pt x="910" y="3119"/>
                      <a:pt x="903" y="3123"/>
                      <a:pt x="895" y="3146"/>
                    </a:cubicBezTo>
                    <a:cubicBezTo>
                      <a:pt x="914" y="3120"/>
                      <a:pt x="944" y="3125"/>
                      <a:pt x="970" y="3118"/>
                    </a:cubicBezTo>
                    <a:cubicBezTo>
                      <a:pt x="983" y="3096"/>
                      <a:pt x="976" y="3089"/>
                      <a:pt x="962" y="3089"/>
                    </a:cubicBezTo>
                    <a:cubicBezTo>
                      <a:pt x="950" y="3089"/>
                      <a:pt x="931" y="3095"/>
                      <a:pt x="919" y="3100"/>
                    </a:cubicBezTo>
                    <a:cubicBezTo>
                      <a:pt x="953" y="3044"/>
                      <a:pt x="1011" y="3004"/>
                      <a:pt x="1076" y="2995"/>
                    </a:cubicBezTo>
                    <a:lnTo>
                      <a:pt x="1076" y="2995"/>
                    </a:lnTo>
                    <a:cubicBezTo>
                      <a:pt x="1111" y="2997"/>
                      <a:pt x="1068" y="3033"/>
                      <a:pt x="1071" y="3033"/>
                    </a:cubicBezTo>
                    <a:cubicBezTo>
                      <a:pt x="1071" y="3033"/>
                      <a:pt x="1071" y="3033"/>
                      <a:pt x="1072" y="3032"/>
                    </a:cubicBezTo>
                    <a:cubicBezTo>
                      <a:pt x="1079" y="3040"/>
                      <a:pt x="1088" y="3043"/>
                      <a:pt x="1097" y="3043"/>
                    </a:cubicBezTo>
                    <a:cubicBezTo>
                      <a:pt x="1126" y="3043"/>
                      <a:pt x="1160" y="3013"/>
                      <a:pt x="1182" y="3013"/>
                    </a:cubicBezTo>
                    <a:cubicBezTo>
                      <a:pt x="1191" y="3013"/>
                      <a:pt x="1199" y="3019"/>
                      <a:pt x="1201" y="3037"/>
                    </a:cubicBezTo>
                    <a:cubicBezTo>
                      <a:pt x="1190" y="3083"/>
                      <a:pt x="1146" y="3104"/>
                      <a:pt x="1130" y="3130"/>
                    </a:cubicBezTo>
                    <a:cubicBezTo>
                      <a:pt x="1099" y="3130"/>
                      <a:pt x="1116" y="3086"/>
                      <a:pt x="1099" y="3079"/>
                    </a:cubicBezTo>
                    <a:lnTo>
                      <a:pt x="1099" y="3079"/>
                    </a:lnTo>
                    <a:lnTo>
                      <a:pt x="1106" y="3106"/>
                    </a:lnTo>
                    <a:cubicBezTo>
                      <a:pt x="1100" y="3109"/>
                      <a:pt x="1093" y="3111"/>
                      <a:pt x="1087" y="3111"/>
                    </a:cubicBezTo>
                    <a:cubicBezTo>
                      <a:pt x="1077" y="3111"/>
                      <a:pt x="1069" y="3107"/>
                      <a:pt x="1069" y="3097"/>
                    </a:cubicBezTo>
                    <a:lnTo>
                      <a:pt x="1069" y="3097"/>
                    </a:lnTo>
                    <a:cubicBezTo>
                      <a:pt x="1058" y="3137"/>
                      <a:pt x="1146" y="3160"/>
                      <a:pt x="1155" y="3215"/>
                    </a:cubicBezTo>
                    <a:cubicBezTo>
                      <a:pt x="1171" y="3208"/>
                      <a:pt x="1192" y="3206"/>
                      <a:pt x="1199" y="3190"/>
                    </a:cubicBezTo>
                    <a:lnTo>
                      <a:pt x="1183" y="3185"/>
                    </a:lnTo>
                    <a:cubicBezTo>
                      <a:pt x="1197" y="3151"/>
                      <a:pt x="1239" y="3167"/>
                      <a:pt x="1234" y="3141"/>
                    </a:cubicBezTo>
                    <a:cubicBezTo>
                      <a:pt x="1250" y="3139"/>
                      <a:pt x="1270" y="3134"/>
                      <a:pt x="1286" y="3134"/>
                    </a:cubicBezTo>
                    <a:cubicBezTo>
                      <a:pt x="1303" y="3134"/>
                      <a:pt x="1316" y="3139"/>
                      <a:pt x="1320" y="3155"/>
                    </a:cubicBezTo>
                    <a:lnTo>
                      <a:pt x="1288" y="3196"/>
                    </a:lnTo>
                    <a:lnTo>
                      <a:pt x="1288" y="3196"/>
                    </a:lnTo>
                    <a:cubicBezTo>
                      <a:pt x="1296" y="3186"/>
                      <a:pt x="1292" y="3166"/>
                      <a:pt x="1280" y="3166"/>
                    </a:cubicBezTo>
                    <a:cubicBezTo>
                      <a:pt x="1278" y="3166"/>
                      <a:pt x="1277" y="3166"/>
                      <a:pt x="1276" y="3167"/>
                    </a:cubicBezTo>
                    <a:cubicBezTo>
                      <a:pt x="1277" y="3166"/>
                      <a:pt x="1278" y="3166"/>
                      <a:pt x="1278" y="3166"/>
                    </a:cubicBezTo>
                    <a:cubicBezTo>
                      <a:pt x="1294" y="3166"/>
                      <a:pt x="1275" y="3216"/>
                      <a:pt x="1295" y="3216"/>
                    </a:cubicBezTo>
                    <a:cubicBezTo>
                      <a:pt x="1300" y="3216"/>
                      <a:pt x="1307" y="3213"/>
                      <a:pt x="1317" y="3206"/>
                    </a:cubicBezTo>
                    <a:lnTo>
                      <a:pt x="1327" y="3167"/>
                    </a:lnTo>
                    <a:cubicBezTo>
                      <a:pt x="1345" y="3164"/>
                      <a:pt x="1372" y="3157"/>
                      <a:pt x="1393" y="3157"/>
                    </a:cubicBezTo>
                    <a:cubicBezTo>
                      <a:pt x="1409" y="3157"/>
                      <a:pt x="1421" y="3161"/>
                      <a:pt x="1424" y="3174"/>
                    </a:cubicBezTo>
                    <a:cubicBezTo>
                      <a:pt x="1454" y="3132"/>
                      <a:pt x="1417" y="3174"/>
                      <a:pt x="1445" y="3120"/>
                    </a:cubicBezTo>
                    <a:lnTo>
                      <a:pt x="1445" y="3120"/>
                    </a:lnTo>
                    <a:cubicBezTo>
                      <a:pt x="1436" y="3135"/>
                      <a:pt x="1428" y="3139"/>
                      <a:pt x="1421" y="3139"/>
                    </a:cubicBezTo>
                    <a:cubicBezTo>
                      <a:pt x="1407" y="3139"/>
                      <a:pt x="1397" y="3118"/>
                      <a:pt x="1385" y="3118"/>
                    </a:cubicBezTo>
                    <a:cubicBezTo>
                      <a:pt x="1380" y="3118"/>
                      <a:pt x="1374" y="3122"/>
                      <a:pt x="1368" y="3132"/>
                    </a:cubicBezTo>
                    <a:lnTo>
                      <a:pt x="1368" y="3132"/>
                    </a:lnTo>
                    <a:cubicBezTo>
                      <a:pt x="1391" y="3085"/>
                      <a:pt x="1358" y="3098"/>
                      <a:pt x="1378" y="3044"/>
                    </a:cubicBezTo>
                    <a:lnTo>
                      <a:pt x="1378" y="3044"/>
                    </a:lnTo>
                    <a:cubicBezTo>
                      <a:pt x="1372" y="3051"/>
                      <a:pt x="1368" y="3061"/>
                      <a:pt x="1362" y="3061"/>
                    </a:cubicBezTo>
                    <a:cubicBezTo>
                      <a:pt x="1359" y="3061"/>
                      <a:pt x="1356" y="3058"/>
                      <a:pt x="1352" y="3051"/>
                    </a:cubicBezTo>
                    <a:cubicBezTo>
                      <a:pt x="1348" y="3053"/>
                      <a:pt x="1343" y="3058"/>
                      <a:pt x="1338" y="3060"/>
                    </a:cubicBezTo>
                    <a:cubicBezTo>
                      <a:pt x="1338" y="3069"/>
                      <a:pt x="1334" y="3076"/>
                      <a:pt x="1329" y="3086"/>
                    </a:cubicBezTo>
                    <a:cubicBezTo>
                      <a:pt x="1318" y="3092"/>
                      <a:pt x="1307" y="3095"/>
                      <a:pt x="1298" y="3095"/>
                    </a:cubicBezTo>
                    <a:cubicBezTo>
                      <a:pt x="1282" y="3095"/>
                      <a:pt x="1269" y="3089"/>
                      <a:pt x="1257" y="3089"/>
                    </a:cubicBezTo>
                    <a:cubicBezTo>
                      <a:pt x="1254" y="3089"/>
                      <a:pt x="1251" y="3089"/>
                      <a:pt x="1248" y="3090"/>
                    </a:cubicBezTo>
                    <a:cubicBezTo>
                      <a:pt x="1243" y="3076"/>
                      <a:pt x="1264" y="3079"/>
                      <a:pt x="1271" y="3062"/>
                    </a:cubicBezTo>
                    <a:lnTo>
                      <a:pt x="1271" y="3062"/>
                    </a:lnTo>
                    <a:lnTo>
                      <a:pt x="1236" y="3074"/>
                    </a:lnTo>
                    <a:cubicBezTo>
                      <a:pt x="1259" y="3045"/>
                      <a:pt x="1251" y="3009"/>
                      <a:pt x="1284" y="3009"/>
                    </a:cubicBezTo>
                    <a:cubicBezTo>
                      <a:pt x="1285" y="3009"/>
                      <a:pt x="1286" y="3009"/>
                      <a:pt x="1287" y="3009"/>
                    </a:cubicBezTo>
                    <a:lnTo>
                      <a:pt x="1266" y="2991"/>
                    </a:lnTo>
                    <a:cubicBezTo>
                      <a:pt x="1266" y="2967"/>
                      <a:pt x="1255" y="2948"/>
                      <a:pt x="1237" y="2948"/>
                    </a:cubicBezTo>
                    <a:cubicBezTo>
                      <a:pt x="1236" y="2948"/>
                      <a:pt x="1234" y="2948"/>
                      <a:pt x="1232" y="2949"/>
                    </a:cubicBezTo>
                    <a:cubicBezTo>
                      <a:pt x="1230" y="2946"/>
                      <a:pt x="1227" y="2945"/>
                      <a:pt x="1223" y="2945"/>
                    </a:cubicBezTo>
                    <a:cubicBezTo>
                      <a:pt x="1213" y="2945"/>
                      <a:pt x="1198" y="2952"/>
                      <a:pt x="1197" y="2952"/>
                    </a:cubicBezTo>
                    <a:cubicBezTo>
                      <a:pt x="1197" y="2952"/>
                      <a:pt x="1199" y="2950"/>
                      <a:pt x="1206" y="2947"/>
                    </a:cubicBezTo>
                    <a:lnTo>
                      <a:pt x="1155" y="2940"/>
                    </a:lnTo>
                    <a:lnTo>
                      <a:pt x="1160" y="2933"/>
                    </a:lnTo>
                    <a:cubicBezTo>
                      <a:pt x="1146" y="2916"/>
                      <a:pt x="1116" y="2919"/>
                      <a:pt x="1093" y="2912"/>
                    </a:cubicBezTo>
                    <a:cubicBezTo>
                      <a:pt x="1067" y="2909"/>
                      <a:pt x="1046" y="2884"/>
                      <a:pt x="1053" y="2858"/>
                    </a:cubicBezTo>
                    <a:cubicBezTo>
                      <a:pt x="1050" y="2858"/>
                      <a:pt x="1047" y="2859"/>
                      <a:pt x="1043" y="2859"/>
                    </a:cubicBezTo>
                    <a:cubicBezTo>
                      <a:pt x="1031" y="2859"/>
                      <a:pt x="1019" y="2857"/>
                      <a:pt x="1011" y="2842"/>
                    </a:cubicBezTo>
                    <a:lnTo>
                      <a:pt x="1028" y="2817"/>
                    </a:lnTo>
                    <a:cubicBezTo>
                      <a:pt x="1012" y="2817"/>
                      <a:pt x="1011" y="2784"/>
                      <a:pt x="997" y="2784"/>
                    </a:cubicBezTo>
                    <a:cubicBezTo>
                      <a:pt x="994" y="2784"/>
                      <a:pt x="990" y="2785"/>
                      <a:pt x="986" y="2789"/>
                    </a:cubicBezTo>
                    <a:cubicBezTo>
                      <a:pt x="1028" y="2715"/>
                      <a:pt x="944" y="2733"/>
                      <a:pt x="935" y="2705"/>
                    </a:cubicBezTo>
                    <a:lnTo>
                      <a:pt x="905" y="2736"/>
                    </a:lnTo>
                    <a:cubicBezTo>
                      <a:pt x="893" y="2722"/>
                      <a:pt x="872" y="2719"/>
                      <a:pt x="844" y="2717"/>
                    </a:cubicBezTo>
                    <a:lnTo>
                      <a:pt x="819" y="2742"/>
                    </a:lnTo>
                    <a:cubicBezTo>
                      <a:pt x="816" y="2743"/>
                      <a:pt x="814" y="2743"/>
                      <a:pt x="812" y="2743"/>
                    </a:cubicBezTo>
                    <a:cubicBezTo>
                      <a:pt x="785" y="2743"/>
                      <a:pt x="801" y="2690"/>
                      <a:pt x="780" y="2673"/>
                    </a:cubicBezTo>
                    <a:cubicBezTo>
                      <a:pt x="783" y="2671"/>
                      <a:pt x="785" y="2670"/>
                      <a:pt x="787" y="2670"/>
                    </a:cubicBezTo>
                    <a:cubicBezTo>
                      <a:pt x="792" y="2670"/>
                      <a:pt x="793" y="2676"/>
                      <a:pt x="791" y="2682"/>
                    </a:cubicBezTo>
                    <a:cubicBezTo>
                      <a:pt x="831" y="2603"/>
                      <a:pt x="691" y="2666"/>
                      <a:pt x="717" y="2603"/>
                    </a:cubicBezTo>
                    <a:lnTo>
                      <a:pt x="717" y="2603"/>
                    </a:lnTo>
                    <a:cubicBezTo>
                      <a:pt x="715" y="2604"/>
                      <a:pt x="713" y="2604"/>
                      <a:pt x="711" y="2604"/>
                    </a:cubicBezTo>
                    <a:cubicBezTo>
                      <a:pt x="701" y="2604"/>
                      <a:pt x="701" y="2597"/>
                      <a:pt x="705" y="2587"/>
                    </a:cubicBezTo>
                    <a:lnTo>
                      <a:pt x="705" y="2587"/>
                    </a:lnTo>
                    <a:cubicBezTo>
                      <a:pt x="705" y="2588"/>
                      <a:pt x="706" y="2589"/>
                      <a:pt x="707" y="2589"/>
                    </a:cubicBezTo>
                    <a:cubicBezTo>
                      <a:pt x="707" y="2589"/>
                      <a:pt x="708" y="2588"/>
                      <a:pt x="708" y="2587"/>
                    </a:cubicBezTo>
                    <a:cubicBezTo>
                      <a:pt x="708" y="2587"/>
                      <a:pt x="708" y="2585"/>
                      <a:pt x="708" y="2585"/>
                    </a:cubicBezTo>
                    <a:cubicBezTo>
                      <a:pt x="698" y="2578"/>
                      <a:pt x="689" y="2573"/>
                      <a:pt x="680" y="2573"/>
                    </a:cubicBezTo>
                    <a:lnTo>
                      <a:pt x="710" y="2548"/>
                    </a:lnTo>
                    <a:lnTo>
                      <a:pt x="708" y="2548"/>
                    </a:lnTo>
                    <a:cubicBezTo>
                      <a:pt x="709" y="2544"/>
                      <a:pt x="709" y="2542"/>
                      <a:pt x="707" y="2542"/>
                    </a:cubicBezTo>
                    <a:cubicBezTo>
                      <a:pt x="702" y="2542"/>
                      <a:pt x="683" y="2558"/>
                      <a:pt x="666" y="2573"/>
                    </a:cubicBezTo>
                    <a:cubicBezTo>
                      <a:pt x="657" y="2573"/>
                      <a:pt x="647" y="2573"/>
                      <a:pt x="638" y="2576"/>
                    </a:cubicBezTo>
                    <a:cubicBezTo>
                      <a:pt x="689" y="2536"/>
                      <a:pt x="606" y="2569"/>
                      <a:pt x="659" y="2522"/>
                    </a:cubicBezTo>
                    <a:lnTo>
                      <a:pt x="659" y="2522"/>
                    </a:lnTo>
                    <a:cubicBezTo>
                      <a:pt x="654" y="2524"/>
                      <a:pt x="649" y="2525"/>
                      <a:pt x="644" y="2525"/>
                    </a:cubicBezTo>
                    <a:cubicBezTo>
                      <a:pt x="629" y="2525"/>
                      <a:pt x="614" y="2515"/>
                      <a:pt x="591" y="2515"/>
                    </a:cubicBezTo>
                    <a:cubicBezTo>
                      <a:pt x="582" y="2515"/>
                      <a:pt x="572" y="2517"/>
                      <a:pt x="559" y="2521"/>
                    </a:cubicBezTo>
                    <a:lnTo>
                      <a:pt x="559" y="2521"/>
                    </a:lnTo>
                    <a:cubicBezTo>
                      <a:pt x="559" y="2509"/>
                      <a:pt x="561" y="2499"/>
                      <a:pt x="544" y="2499"/>
                    </a:cubicBezTo>
                    <a:cubicBezTo>
                      <a:pt x="542" y="2499"/>
                      <a:pt x="540" y="2499"/>
                      <a:pt x="538" y="2499"/>
                    </a:cubicBezTo>
                    <a:lnTo>
                      <a:pt x="580" y="2469"/>
                    </a:lnTo>
                    <a:lnTo>
                      <a:pt x="508" y="2483"/>
                    </a:lnTo>
                    <a:cubicBezTo>
                      <a:pt x="525" y="2455"/>
                      <a:pt x="552" y="2439"/>
                      <a:pt x="583" y="2436"/>
                    </a:cubicBezTo>
                    <a:cubicBezTo>
                      <a:pt x="513" y="2436"/>
                      <a:pt x="550" y="2423"/>
                      <a:pt x="483" y="2423"/>
                    </a:cubicBezTo>
                    <a:lnTo>
                      <a:pt x="513" y="2411"/>
                    </a:lnTo>
                    <a:cubicBezTo>
                      <a:pt x="508" y="2402"/>
                      <a:pt x="460" y="2406"/>
                      <a:pt x="481" y="2390"/>
                    </a:cubicBezTo>
                    <a:cubicBezTo>
                      <a:pt x="529" y="2346"/>
                      <a:pt x="441" y="2281"/>
                      <a:pt x="483" y="2212"/>
                    </a:cubicBezTo>
                    <a:lnTo>
                      <a:pt x="483" y="2212"/>
                    </a:lnTo>
                    <a:cubicBezTo>
                      <a:pt x="465" y="2219"/>
                      <a:pt x="455" y="2221"/>
                      <a:pt x="451" y="2221"/>
                    </a:cubicBezTo>
                    <a:cubicBezTo>
                      <a:pt x="437" y="2221"/>
                      <a:pt x="486" y="2188"/>
                      <a:pt x="461" y="2188"/>
                    </a:cubicBezTo>
                    <a:cubicBezTo>
                      <a:pt x="457" y="2188"/>
                      <a:pt x="451" y="2189"/>
                      <a:pt x="443" y="2191"/>
                    </a:cubicBezTo>
                    <a:cubicBezTo>
                      <a:pt x="463" y="2185"/>
                      <a:pt x="474" y="2176"/>
                      <a:pt x="490" y="2176"/>
                    </a:cubicBezTo>
                    <a:cubicBezTo>
                      <a:pt x="493" y="2176"/>
                      <a:pt x="496" y="2176"/>
                      <a:pt x="499" y="2177"/>
                    </a:cubicBezTo>
                    <a:cubicBezTo>
                      <a:pt x="471" y="2154"/>
                      <a:pt x="525" y="2130"/>
                      <a:pt x="457" y="2124"/>
                    </a:cubicBezTo>
                    <a:cubicBezTo>
                      <a:pt x="469" y="2120"/>
                      <a:pt x="478" y="2120"/>
                      <a:pt x="485" y="2120"/>
                    </a:cubicBezTo>
                    <a:cubicBezTo>
                      <a:pt x="493" y="2120"/>
                      <a:pt x="499" y="2120"/>
                      <a:pt x="506" y="2117"/>
                    </a:cubicBezTo>
                    <a:cubicBezTo>
                      <a:pt x="501" y="2117"/>
                      <a:pt x="483" y="2112"/>
                      <a:pt x="497" y="2107"/>
                    </a:cubicBezTo>
                    <a:cubicBezTo>
                      <a:pt x="501" y="2106"/>
                      <a:pt x="505" y="2105"/>
                      <a:pt x="508" y="2105"/>
                    </a:cubicBezTo>
                    <a:cubicBezTo>
                      <a:pt x="515" y="2105"/>
                      <a:pt x="521" y="2108"/>
                      <a:pt x="529" y="2110"/>
                    </a:cubicBezTo>
                    <a:cubicBezTo>
                      <a:pt x="524" y="2098"/>
                      <a:pt x="503" y="2094"/>
                      <a:pt x="473" y="2094"/>
                    </a:cubicBezTo>
                    <a:cubicBezTo>
                      <a:pt x="447" y="2094"/>
                      <a:pt x="413" y="2097"/>
                      <a:pt x="381" y="2100"/>
                    </a:cubicBezTo>
                    <a:cubicBezTo>
                      <a:pt x="409" y="2082"/>
                      <a:pt x="404" y="2075"/>
                      <a:pt x="360" y="2068"/>
                    </a:cubicBezTo>
                    <a:cubicBezTo>
                      <a:pt x="372" y="2064"/>
                      <a:pt x="385" y="2058"/>
                      <a:pt x="396" y="2058"/>
                    </a:cubicBezTo>
                    <a:cubicBezTo>
                      <a:pt x="403" y="2058"/>
                      <a:pt x="409" y="2060"/>
                      <a:pt x="413" y="2068"/>
                    </a:cubicBezTo>
                    <a:cubicBezTo>
                      <a:pt x="413" y="2057"/>
                      <a:pt x="438" y="2005"/>
                      <a:pt x="387" y="2005"/>
                    </a:cubicBezTo>
                    <a:cubicBezTo>
                      <a:pt x="385" y="2005"/>
                      <a:pt x="384" y="2005"/>
                      <a:pt x="383" y="2005"/>
                    </a:cubicBezTo>
                    <a:cubicBezTo>
                      <a:pt x="397" y="2001"/>
                      <a:pt x="388" y="1989"/>
                      <a:pt x="381" y="1987"/>
                    </a:cubicBezTo>
                    <a:cubicBezTo>
                      <a:pt x="383" y="1964"/>
                      <a:pt x="388" y="1961"/>
                      <a:pt x="383" y="1940"/>
                    </a:cubicBezTo>
                    <a:lnTo>
                      <a:pt x="383" y="1940"/>
                    </a:lnTo>
                    <a:lnTo>
                      <a:pt x="374" y="1945"/>
                    </a:lnTo>
                    <a:cubicBezTo>
                      <a:pt x="309" y="1936"/>
                      <a:pt x="360" y="1926"/>
                      <a:pt x="353" y="1908"/>
                    </a:cubicBezTo>
                    <a:lnTo>
                      <a:pt x="358" y="1908"/>
                    </a:lnTo>
                    <a:cubicBezTo>
                      <a:pt x="409" y="1869"/>
                      <a:pt x="337" y="1887"/>
                      <a:pt x="395" y="1850"/>
                    </a:cubicBezTo>
                    <a:lnTo>
                      <a:pt x="355" y="1848"/>
                    </a:lnTo>
                    <a:cubicBezTo>
                      <a:pt x="267" y="1834"/>
                      <a:pt x="411" y="1815"/>
                      <a:pt x="383" y="1787"/>
                    </a:cubicBezTo>
                    <a:lnTo>
                      <a:pt x="383" y="1787"/>
                    </a:lnTo>
                    <a:lnTo>
                      <a:pt x="360" y="1792"/>
                    </a:lnTo>
                    <a:cubicBezTo>
                      <a:pt x="332" y="1773"/>
                      <a:pt x="483" y="1776"/>
                      <a:pt x="497" y="1767"/>
                    </a:cubicBezTo>
                    <a:cubicBezTo>
                      <a:pt x="504" y="1767"/>
                      <a:pt x="508" y="1773"/>
                      <a:pt x="513" y="1778"/>
                    </a:cubicBezTo>
                    <a:cubicBezTo>
                      <a:pt x="571" y="1757"/>
                      <a:pt x="462" y="1764"/>
                      <a:pt x="455" y="1736"/>
                    </a:cubicBezTo>
                    <a:lnTo>
                      <a:pt x="455" y="1736"/>
                    </a:lnTo>
                    <a:cubicBezTo>
                      <a:pt x="475" y="1738"/>
                      <a:pt x="503" y="1749"/>
                      <a:pt x="520" y="1749"/>
                    </a:cubicBezTo>
                    <a:cubicBezTo>
                      <a:pt x="526" y="1749"/>
                      <a:pt x="531" y="1748"/>
                      <a:pt x="534" y="1743"/>
                    </a:cubicBezTo>
                    <a:cubicBezTo>
                      <a:pt x="557" y="1743"/>
                      <a:pt x="457" y="1671"/>
                      <a:pt x="518" y="1665"/>
                    </a:cubicBezTo>
                    <a:cubicBezTo>
                      <a:pt x="494" y="1662"/>
                      <a:pt x="471" y="1662"/>
                      <a:pt x="460" y="1646"/>
                    </a:cubicBezTo>
                    <a:cubicBezTo>
                      <a:pt x="457" y="1639"/>
                      <a:pt x="481" y="1634"/>
                      <a:pt x="497" y="1630"/>
                    </a:cubicBezTo>
                    <a:cubicBezTo>
                      <a:pt x="513" y="1625"/>
                      <a:pt x="525" y="1614"/>
                      <a:pt x="494" y="1593"/>
                    </a:cubicBezTo>
                    <a:cubicBezTo>
                      <a:pt x="501" y="1593"/>
                      <a:pt x="508" y="1595"/>
                      <a:pt x="513" y="1597"/>
                    </a:cubicBezTo>
                    <a:cubicBezTo>
                      <a:pt x="501" y="1576"/>
                      <a:pt x="506" y="1542"/>
                      <a:pt x="476" y="1518"/>
                    </a:cubicBezTo>
                    <a:lnTo>
                      <a:pt x="476" y="1518"/>
                    </a:lnTo>
                    <a:cubicBezTo>
                      <a:pt x="493" y="1525"/>
                      <a:pt x="506" y="1527"/>
                      <a:pt x="514" y="1527"/>
                    </a:cubicBezTo>
                    <a:cubicBezTo>
                      <a:pt x="561" y="1527"/>
                      <a:pt x="503" y="1453"/>
                      <a:pt x="536" y="1453"/>
                    </a:cubicBezTo>
                    <a:cubicBezTo>
                      <a:pt x="544" y="1453"/>
                      <a:pt x="555" y="1457"/>
                      <a:pt x="573" y="1465"/>
                    </a:cubicBezTo>
                    <a:lnTo>
                      <a:pt x="589" y="1426"/>
                    </a:lnTo>
                    <a:lnTo>
                      <a:pt x="601" y="1433"/>
                    </a:lnTo>
                    <a:cubicBezTo>
                      <a:pt x="622" y="1414"/>
                      <a:pt x="601" y="1391"/>
                      <a:pt x="583" y="1365"/>
                    </a:cubicBezTo>
                    <a:cubicBezTo>
                      <a:pt x="592" y="1365"/>
                      <a:pt x="601" y="1375"/>
                      <a:pt x="606" y="1379"/>
                    </a:cubicBezTo>
                    <a:cubicBezTo>
                      <a:pt x="650" y="1361"/>
                      <a:pt x="647" y="1356"/>
                      <a:pt x="620" y="1291"/>
                    </a:cubicBezTo>
                    <a:lnTo>
                      <a:pt x="620" y="1291"/>
                    </a:lnTo>
                    <a:lnTo>
                      <a:pt x="654" y="1312"/>
                    </a:lnTo>
                    <a:cubicBezTo>
                      <a:pt x="643" y="1289"/>
                      <a:pt x="745" y="1303"/>
                      <a:pt x="736" y="1243"/>
                    </a:cubicBezTo>
                    <a:lnTo>
                      <a:pt x="736" y="1243"/>
                    </a:lnTo>
                    <a:cubicBezTo>
                      <a:pt x="740" y="1247"/>
                      <a:pt x="745" y="1252"/>
                      <a:pt x="747" y="1259"/>
                    </a:cubicBezTo>
                    <a:cubicBezTo>
                      <a:pt x="742" y="1192"/>
                      <a:pt x="905" y="1259"/>
                      <a:pt x="812" y="1145"/>
                    </a:cubicBezTo>
                    <a:lnTo>
                      <a:pt x="810" y="1099"/>
                    </a:lnTo>
                    <a:cubicBezTo>
                      <a:pt x="805" y="1101"/>
                      <a:pt x="801" y="1102"/>
                      <a:pt x="797" y="1102"/>
                    </a:cubicBezTo>
                    <a:cubicBezTo>
                      <a:pt x="769" y="1102"/>
                      <a:pt x="765" y="1049"/>
                      <a:pt x="740" y="1041"/>
                    </a:cubicBezTo>
                    <a:cubicBezTo>
                      <a:pt x="742" y="1037"/>
                      <a:pt x="747" y="1035"/>
                      <a:pt x="753" y="1035"/>
                    </a:cubicBezTo>
                    <a:cubicBezTo>
                      <a:pt x="771" y="1035"/>
                      <a:pt x="800" y="1050"/>
                      <a:pt x="791" y="1064"/>
                    </a:cubicBezTo>
                    <a:lnTo>
                      <a:pt x="784" y="1062"/>
                    </a:lnTo>
                    <a:lnTo>
                      <a:pt x="784" y="1062"/>
                    </a:lnTo>
                    <a:cubicBezTo>
                      <a:pt x="799" y="1081"/>
                      <a:pt x="810" y="1087"/>
                      <a:pt x="820" y="1087"/>
                    </a:cubicBezTo>
                    <a:cubicBezTo>
                      <a:pt x="834" y="1087"/>
                      <a:pt x="844" y="1076"/>
                      <a:pt x="856" y="1076"/>
                    </a:cubicBezTo>
                    <a:cubicBezTo>
                      <a:pt x="862" y="1076"/>
                      <a:pt x="869" y="1079"/>
                      <a:pt x="877" y="1090"/>
                    </a:cubicBezTo>
                    <a:cubicBezTo>
                      <a:pt x="940" y="1036"/>
                      <a:pt x="1030" y="1027"/>
                      <a:pt x="1095" y="997"/>
                    </a:cubicBezTo>
                    <a:lnTo>
                      <a:pt x="1055" y="951"/>
                    </a:lnTo>
                    <a:lnTo>
                      <a:pt x="1083" y="939"/>
                    </a:lnTo>
                    <a:cubicBezTo>
                      <a:pt x="1097" y="946"/>
                      <a:pt x="1118" y="974"/>
                      <a:pt x="1097" y="981"/>
                    </a:cubicBezTo>
                    <a:cubicBezTo>
                      <a:pt x="1101" y="984"/>
                      <a:pt x="1105" y="986"/>
                      <a:pt x="1107" y="986"/>
                    </a:cubicBezTo>
                    <a:cubicBezTo>
                      <a:pt x="1122" y="986"/>
                      <a:pt x="1112" y="938"/>
                      <a:pt x="1106" y="930"/>
                    </a:cubicBezTo>
                    <a:cubicBezTo>
                      <a:pt x="1156" y="930"/>
                      <a:pt x="1131" y="990"/>
                      <a:pt x="1140" y="990"/>
                    </a:cubicBezTo>
                    <a:cubicBezTo>
                      <a:pt x="1140" y="990"/>
                      <a:pt x="1141" y="990"/>
                      <a:pt x="1141" y="990"/>
                    </a:cubicBezTo>
                    <a:lnTo>
                      <a:pt x="1155" y="976"/>
                    </a:lnTo>
                    <a:lnTo>
                      <a:pt x="1148" y="974"/>
                    </a:lnTo>
                    <a:cubicBezTo>
                      <a:pt x="1148" y="946"/>
                      <a:pt x="1134" y="925"/>
                      <a:pt x="1160" y="913"/>
                    </a:cubicBezTo>
                    <a:cubicBezTo>
                      <a:pt x="1166" y="913"/>
                      <a:pt x="1172" y="917"/>
                      <a:pt x="1177" y="921"/>
                    </a:cubicBezTo>
                    <a:lnTo>
                      <a:pt x="1177" y="921"/>
                    </a:lnTo>
                    <a:cubicBezTo>
                      <a:pt x="1178" y="916"/>
                      <a:pt x="1179" y="914"/>
                      <a:pt x="1181" y="914"/>
                    </a:cubicBezTo>
                    <a:cubicBezTo>
                      <a:pt x="1183" y="914"/>
                      <a:pt x="1185" y="920"/>
                      <a:pt x="1188" y="927"/>
                    </a:cubicBezTo>
                    <a:lnTo>
                      <a:pt x="1180" y="924"/>
                    </a:lnTo>
                    <a:lnTo>
                      <a:pt x="1180" y="924"/>
                    </a:lnTo>
                    <a:cubicBezTo>
                      <a:pt x="1186" y="930"/>
                      <a:pt x="1190" y="937"/>
                      <a:pt x="1194" y="937"/>
                    </a:cubicBezTo>
                    <a:cubicBezTo>
                      <a:pt x="1194" y="937"/>
                      <a:pt x="1194" y="937"/>
                      <a:pt x="1195" y="937"/>
                    </a:cubicBezTo>
                    <a:cubicBezTo>
                      <a:pt x="1196" y="939"/>
                      <a:pt x="1196" y="940"/>
                      <a:pt x="1198" y="940"/>
                    </a:cubicBezTo>
                    <a:cubicBezTo>
                      <a:pt x="1199" y="940"/>
                      <a:pt x="1201" y="937"/>
                      <a:pt x="1204" y="932"/>
                    </a:cubicBezTo>
                    <a:lnTo>
                      <a:pt x="1241" y="916"/>
                    </a:lnTo>
                    <a:lnTo>
                      <a:pt x="1199" y="888"/>
                    </a:lnTo>
                    <a:cubicBezTo>
                      <a:pt x="1199" y="859"/>
                      <a:pt x="1229" y="869"/>
                      <a:pt x="1190" y="841"/>
                    </a:cubicBezTo>
                    <a:lnTo>
                      <a:pt x="1190" y="841"/>
                    </a:lnTo>
                    <a:cubicBezTo>
                      <a:pt x="1202" y="848"/>
                      <a:pt x="1214" y="851"/>
                      <a:pt x="1225" y="851"/>
                    </a:cubicBezTo>
                    <a:cubicBezTo>
                      <a:pt x="1276" y="851"/>
                      <a:pt x="1320" y="788"/>
                      <a:pt x="1344" y="788"/>
                    </a:cubicBezTo>
                    <a:cubicBezTo>
                      <a:pt x="1345" y="788"/>
                      <a:pt x="1346" y="788"/>
                      <a:pt x="1348" y="788"/>
                    </a:cubicBezTo>
                    <a:cubicBezTo>
                      <a:pt x="1343" y="758"/>
                      <a:pt x="1359" y="730"/>
                      <a:pt x="1389" y="719"/>
                    </a:cubicBezTo>
                    <a:cubicBezTo>
                      <a:pt x="1375" y="716"/>
                      <a:pt x="1336" y="679"/>
                      <a:pt x="1359" y="670"/>
                    </a:cubicBezTo>
                    <a:lnTo>
                      <a:pt x="1359" y="670"/>
                    </a:lnTo>
                    <a:cubicBezTo>
                      <a:pt x="1386" y="702"/>
                      <a:pt x="1402" y="710"/>
                      <a:pt x="1416" y="710"/>
                    </a:cubicBezTo>
                    <a:cubicBezTo>
                      <a:pt x="1430" y="710"/>
                      <a:pt x="1441" y="702"/>
                      <a:pt x="1459" y="702"/>
                    </a:cubicBezTo>
                    <a:cubicBezTo>
                      <a:pt x="1468" y="702"/>
                      <a:pt x="1479" y="704"/>
                      <a:pt x="1493" y="711"/>
                    </a:cubicBezTo>
                    <a:lnTo>
                      <a:pt x="1493" y="711"/>
                    </a:lnTo>
                    <a:cubicBezTo>
                      <a:pt x="1454" y="688"/>
                      <a:pt x="1539" y="655"/>
                      <a:pt x="1466" y="626"/>
                    </a:cubicBezTo>
                    <a:cubicBezTo>
                      <a:pt x="1468" y="625"/>
                      <a:pt x="1471" y="624"/>
                      <a:pt x="1473" y="624"/>
                    </a:cubicBezTo>
                    <a:cubicBezTo>
                      <a:pt x="1490" y="624"/>
                      <a:pt x="1502" y="652"/>
                      <a:pt x="1528" y="658"/>
                    </a:cubicBezTo>
                    <a:cubicBezTo>
                      <a:pt x="1533" y="596"/>
                      <a:pt x="1628" y="596"/>
                      <a:pt x="1656" y="540"/>
                    </a:cubicBezTo>
                    <a:cubicBezTo>
                      <a:pt x="1644" y="531"/>
                      <a:pt x="1621" y="524"/>
                      <a:pt x="1612" y="501"/>
                    </a:cubicBezTo>
                    <a:lnTo>
                      <a:pt x="1612" y="501"/>
                    </a:lnTo>
                    <a:lnTo>
                      <a:pt x="1691" y="519"/>
                    </a:lnTo>
                    <a:cubicBezTo>
                      <a:pt x="1693" y="507"/>
                      <a:pt x="1644" y="471"/>
                      <a:pt x="1670" y="471"/>
                    </a:cubicBezTo>
                    <a:cubicBezTo>
                      <a:pt x="1673" y="471"/>
                      <a:pt x="1678" y="472"/>
                      <a:pt x="1684" y="473"/>
                    </a:cubicBezTo>
                    <a:cubicBezTo>
                      <a:pt x="1672" y="468"/>
                      <a:pt x="1656" y="461"/>
                      <a:pt x="1656" y="454"/>
                    </a:cubicBezTo>
                    <a:cubicBezTo>
                      <a:pt x="1721" y="427"/>
                      <a:pt x="1744" y="366"/>
                      <a:pt x="1772" y="315"/>
                    </a:cubicBezTo>
                    <a:cubicBezTo>
                      <a:pt x="1795" y="250"/>
                      <a:pt x="1851" y="202"/>
                      <a:pt x="1916" y="185"/>
                    </a:cubicBezTo>
                    <a:lnTo>
                      <a:pt x="1916" y="185"/>
                    </a:lnTo>
                    <a:cubicBezTo>
                      <a:pt x="1912" y="186"/>
                      <a:pt x="1909" y="186"/>
                      <a:pt x="1906" y="186"/>
                    </a:cubicBezTo>
                    <a:cubicBezTo>
                      <a:pt x="1884" y="186"/>
                      <a:pt x="1886" y="177"/>
                      <a:pt x="1890" y="167"/>
                    </a:cubicBezTo>
                    <a:lnTo>
                      <a:pt x="1890" y="167"/>
                    </a:lnTo>
                    <a:cubicBezTo>
                      <a:pt x="1889" y="167"/>
                      <a:pt x="1888" y="168"/>
                      <a:pt x="1887" y="168"/>
                    </a:cubicBezTo>
                    <a:cubicBezTo>
                      <a:pt x="1876" y="168"/>
                      <a:pt x="1856" y="150"/>
                      <a:pt x="1839" y="144"/>
                    </a:cubicBezTo>
                    <a:lnTo>
                      <a:pt x="1913" y="123"/>
                    </a:lnTo>
                    <a:cubicBezTo>
                      <a:pt x="1865" y="93"/>
                      <a:pt x="1932" y="74"/>
                      <a:pt x="1885" y="49"/>
                    </a:cubicBezTo>
                    <a:lnTo>
                      <a:pt x="1885" y="49"/>
                    </a:lnTo>
                    <a:lnTo>
                      <a:pt x="1888" y="67"/>
                    </a:lnTo>
                    <a:cubicBezTo>
                      <a:pt x="1839" y="23"/>
                      <a:pt x="1749" y="37"/>
                      <a:pt x="16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46" name="Google Shape;14746;p57"/>
              <p:cNvSpPr/>
              <p:nvPr/>
            </p:nvSpPr>
            <p:spPr>
              <a:xfrm>
                <a:off x="467975" y="1653650"/>
                <a:ext cx="525" cy="225"/>
              </a:xfrm>
              <a:custGeom>
                <a:avLst/>
                <a:gdLst/>
                <a:ahLst/>
                <a:cxnLst/>
                <a:rect l="l" t="t" r="r" b="b"/>
                <a:pathLst>
                  <a:path w="21" h="9" extrusionOk="0">
                    <a:moveTo>
                      <a:pt x="16" y="1"/>
                    </a:moveTo>
                    <a:cubicBezTo>
                      <a:pt x="11" y="1"/>
                      <a:pt x="5" y="3"/>
                      <a:pt x="0" y="9"/>
                    </a:cubicBezTo>
                    <a:cubicBezTo>
                      <a:pt x="7" y="4"/>
                      <a:pt x="14" y="4"/>
                      <a:pt x="21" y="2"/>
                    </a:cubicBezTo>
                    <a:cubicBezTo>
                      <a:pt x="19" y="1"/>
                      <a:pt x="1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47" name="Google Shape;14747;p57"/>
              <p:cNvSpPr/>
              <p:nvPr/>
            </p:nvSpPr>
            <p:spPr>
              <a:xfrm>
                <a:off x="473650" y="1628475"/>
                <a:ext cx="125" cy="125"/>
              </a:xfrm>
              <a:custGeom>
                <a:avLst/>
                <a:gdLst/>
                <a:ahLst/>
                <a:cxnLst/>
                <a:rect l="l" t="t" r="r" b="b"/>
                <a:pathLst>
                  <a:path w="5" h="5" extrusionOk="0">
                    <a:moveTo>
                      <a:pt x="0" y="0"/>
                    </a:moveTo>
                    <a:cubicBezTo>
                      <a:pt x="0" y="3"/>
                      <a:pt x="3" y="5"/>
                      <a:pt x="5"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48" name="Google Shape;14748;p57"/>
              <p:cNvSpPr/>
              <p:nvPr/>
            </p:nvSpPr>
            <p:spPr>
              <a:xfrm>
                <a:off x="480825" y="1676350"/>
                <a:ext cx="325" cy="600"/>
              </a:xfrm>
              <a:custGeom>
                <a:avLst/>
                <a:gdLst/>
                <a:ahLst/>
                <a:cxnLst/>
                <a:rect l="l" t="t" r="r" b="b"/>
                <a:pathLst>
                  <a:path w="13" h="24" extrusionOk="0">
                    <a:moveTo>
                      <a:pt x="12" y="0"/>
                    </a:moveTo>
                    <a:lnTo>
                      <a:pt x="12" y="0"/>
                    </a:lnTo>
                    <a:cubicBezTo>
                      <a:pt x="5" y="7"/>
                      <a:pt x="1" y="14"/>
                      <a:pt x="8" y="23"/>
                    </a:cubicBezTo>
                    <a:cubicBezTo>
                      <a:pt x="5" y="14"/>
                      <a:pt x="8"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49" name="Google Shape;14749;p57"/>
              <p:cNvSpPr/>
              <p:nvPr/>
            </p:nvSpPr>
            <p:spPr>
              <a:xfrm>
                <a:off x="499675" y="1678300"/>
                <a:ext cx="600" cy="625"/>
              </a:xfrm>
              <a:custGeom>
                <a:avLst/>
                <a:gdLst/>
                <a:ahLst/>
                <a:cxnLst/>
                <a:rect l="l" t="t" r="r" b="b"/>
                <a:pathLst>
                  <a:path w="24" h="25" extrusionOk="0">
                    <a:moveTo>
                      <a:pt x="0" y="1"/>
                    </a:moveTo>
                    <a:lnTo>
                      <a:pt x="0" y="1"/>
                    </a:lnTo>
                    <a:cubicBezTo>
                      <a:pt x="9" y="8"/>
                      <a:pt x="5" y="15"/>
                      <a:pt x="5" y="24"/>
                    </a:cubicBezTo>
                    <a:cubicBezTo>
                      <a:pt x="10" y="18"/>
                      <a:pt x="16" y="8"/>
                      <a:pt x="21" y="7"/>
                    </a:cubicBezTo>
                    <a:lnTo>
                      <a:pt x="21" y="7"/>
                    </a:lnTo>
                    <a:lnTo>
                      <a:pt x="23" y="8"/>
                    </a:lnTo>
                    <a:cubicBezTo>
                      <a:pt x="23" y="7"/>
                      <a:pt x="22" y="7"/>
                      <a:pt x="21" y="7"/>
                    </a:cubicBezTo>
                    <a:cubicBezTo>
                      <a:pt x="21" y="7"/>
                      <a:pt x="21" y="7"/>
                      <a:pt x="21" y="7"/>
                    </a:cubicBezTo>
                    <a:lnTo>
                      <a:pt x="21" y="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50" name="Google Shape;14750;p57"/>
              <p:cNvSpPr/>
              <p:nvPr/>
            </p:nvSpPr>
            <p:spPr>
              <a:xfrm>
                <a:off x="498700" y="1685225"/>
                <a:ext cx="650" cy="425"/>
              </a:xfrm>
              <a:custGeom>
                <a:avLst/>
                <a:gdLst/>
                <a:ahLst/>
                <a:cxnLst/>
                <a:rect l="l" t="t" r="r" b="b"/>
                <a:pathLst>
                  <a:path w="26" h="17" extrusionOk="0">
                    <a:moveTo>
                      <a:pt x="14" y="1"/>
                    </a:moveTo>
                    <a:cubicBezTo>
                      <a:pt x="7" y="1"/>
                      <a:pt x="1" y="5"/>
                      <a:pt x="2" y="14"/>
                    </a:cubicBezTo>
                    <a:cubicBezTo>
                      <a:pt x="6" y="14"/>
                      <a:pt x="7" y="17"/>
                      <a:pt x="9" y="17"/>
                    </a:cubicBezTo>
                    <a:cubicBezTo>
                      <a:pt x="10" y="17"/>
                      <a:pt x="10" y="17"/>
                      <a:pt x="11" y="16"/>
                    </a:cubicBezTo>
                    <a:lnTo>
                      <a:pt x="25" y="4"/>
                    </a:lnTo>
                    <a:cubicBezTo>
                      <a:pt x="22" y="2"/>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51" name="Google Shape;14751;p57"/>
              <p:cNvSpPr/>
              <p:nvPr/>
            </p:nvSpPr>
            <p:spPr>
              <a:xfrm>
                <a:off x="497725" y="1681100"/>
                <a:ext cx="1625" cy="725"/>
              </a:xfrm>
              <a:custGeom>
                <a:avLst/>
                <a:gdLst/>
                <a:ahLst/>
                <a:cxnLst/>
                <a:rect l="l" t="t" r="r" b="b"/>
                <a:pathLst>
                  <a:path w="65" h="29" extrusionOk="0">
                    <a:moveTo>
                      <a:pt x="23" y="0"/>
                    </a:moveTo>
                    <a:cubicBezTo>
                      <a:pt x="0" y="23"/>
                      <a:pt x="14" y="23"/>
                      <a:pt x="28" y="28"/>
                    </a:cubicBezTo>
                    <a:lnTo>
                      <a:pt x="28" y="28"/>
                    </a:lnTo>
                    <a:cubicBezTo>
                      <a:pt x="64" y="0"/>
                      <a:pt x="43" y="0"/>
                      <a:pt x="23" y="0"/>
                    </a:cubicBezTo>
                    <a:close/>
                    <a:moveTo>
                      <a:pt x="28" y="28"/>
                    </a:moveTo>
                    <a:cubicBezTo>
                      <a:pt x="28" y="28"/>
                      <a:pt x="27" y="28"/>
                      <a:pt x="27" y="28"/>
                    </a:cubicBezTo>
                    <a:lnTo>
                      <a:pt x="30" y="28"/>
                    </a:lnTo>
                    <a:cubicBezTo>
                      <a:pt x="29" y="28"/>
                      <a:pt x="28" y="28"/>
                      <a:pt x="28"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52" name="Google Shape;14752;p57"/>
              <p:cNvSpPr/>
              <p:nvPr/>
            </p:nvSpPr>
            <p:spPr>
              <a:xfrm>
                <a:off x="498575" y="1681800"/>
                <a:ext cx="600" cy="300"/>
              </a:xfrm>
              <a:custGeom>
                <a:avLst/>
                <a:gdLst/>
                <a:ahLst/>
                <a:cxnLst/>
                <a:rect l="l" t="t" r="r" b="b"/>
                <a:pathLst>
                  <a:path w="24" h="12" extrusionOk="0">
                    <a:moveTo>
                      <a:pt x="0" y="2"/>
                    </a:moveTo>
                    <a:lnTo>
                      <a:pt x="0" y="2"/>
                    </a:lnTo>
                    <a:cubicBezTo>
                      <a:pt x="2" y="5"/>
                      <a:pt x="7" y="7"/>
                      <a:pt x="9" y="12"/>
                    </a:cubicBezTo>
                    <a:cubicBezTo>
                      <a:pt x="23" y="0"/>
                      <a:pt x="9" y="5"/>
                      <a:pt x="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53" name="Google Shape;14753;p57"/>
              <p:cNvSpPr/>
              <p:nvPr/>
            </p:nvSpPr>
            <p:spPr>
              <a:xfrm>
                <a:off x="496125" y="1676550"/>
                <a:ext cx="1700" cy="725"/>
              </a:xfrm>
              <a:custGeom>
                <a:avLst/>
                <a:gdLst/>
                <a:ahLst/>
                <a:cxnLst/>
                <a:rect l="l" t="t" r="r" b="b"/>
                <a:pathLst>
                  <a:path w="68" h="29" extrusionOk="0">
                    <a:moveTo>
                      <a:pt x="62" y="0"/>
                    </a:moveTo>
                    <a:cubicBezTo>
                      <a:pt x="48" y="0"/>
                      <a:pt x="1" y="22"/>
                      <a:pt x="33" y="27"/>
                    </a:cubicBezTo>
                    <a:cubicBezTo>
                      <a:pt x="33" y="28"/>
                      <a:pt x="34" y="28"/>
                      <a:pt x="34" y="28"/>
                    </a:cubicBezTo>
                    <a:cubicBezTo>
                      <a:pt x="39" y="28"/>
                      <a:pt x="57" y="8"/>
                      <a:pt x="59" y="8"/>
                    </a:cubicBezTo>
                    <a:cubicBezTo>
                      <a:pt x="60" y="8"/>
                      <a:pt x="60" y="9"/>
                      <a:pt x="59" y="11"/>
                    </a:cubicBezTo>
                    <a:cubicBezTo>
                      <a:pt x="68" y="3"/>
                      <a:pt x="67"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54" name="Google Shape;14754;p57"/>
              <p:cNvSpPr/>
              <p:nvPr/>
            </p:nvSpPr>
            <p:spPr>
              <a:xfrm>
                <a:off x="496375" y="1682375"/>
                <a:ext cx="775" cy="825"/>
              </a:xfrm>
              <a:custGeom>
                <a:avLst/>
                <a:gdLst/>
                <a:ahLst/>
                <a:cxnLst/>
                <a:rect l="l" t="t" r="r" b="b"/>
                <a:pathLst>
                  <a:path w="31" h="33" extrusionOk="0">
                    <a:moveTo>
                      <a:pt x="30" y="0"/>
                    </a:moveTo>
                    <a:lnTo>
                      <a:pt x="0" y="19"/>
                    </a:lnTo>
                    <a:lnTo>
                      <a:pt x="5" y="33"/>
                    </a:lnTo>
                    <a:lnTo>
                      <a:pt x="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55" name="Google Shape;14755;p57"/>
              <p:cNvSpPr/>
              <p:nvPr/>
            </p:nvSpPr>
            <p:spPr>
              <a:xfrm>
                <a:off x="495025" y="1680900"/>
                <a:ext cx="600" cy="625"/>
              </a:xfrm>
              <a:custGeom>
                <a:avLst/>
                <a:gdLst/>
                <a:ahLst/>
                <a:cxnLst/>
                <a:rect l="l" t="t" r="r" b="b"/>
                <a:pathLst>
                  <a:path w="24" h="25" extrusionOk="0">
                    <a:moveTo>
                      <a:pt x="7" y="1"/>
                    </a:moveTo>
                    <a:cubicBezTo>
                      <a:pt x="5" y="1"/>
                      <a:pt x="3" y="1"/>
                      <a:pt x="1" y="4"/>
                    </a:cubicBezTo>
                    <a:lnTo>
                      <a:pt x="10" y="24"/>
                    </a:lnTo>
                    <a:cubicBezTo>
                      <a:pt x="12" y="20"/>
                      <a:pt x="19" y="18"/>
                      <a:pt x="24" y="18"/>
                    </a:cubicBezTo>
                    <a:cubicBezTo>
                      <a:pt x="17" y="10"/>
                      <a:pt x="12"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56" name="Google Shape;14756;p57"/>
              <p:cNvSpPr/>
              <p:nvPr/>
            </p:nvSpPr>
            <p:spPr>
              <a:xfrm>
                <a:off x="495550" y="1681325"/>
                <a:ext cx="500" cy="200"/>
              </a:xfrm>
              <a:custGeom>
                <a:avLst/>
                <a:gdLst/>
                <a:ahLst/>
                <a:cxnLst/>
                <a:rect l="l" t="t" r="r" b="b"/>
                <a:pathLst>
                  <a:path w="20" h="8" extrusionOk="0">
                    <a:moveTo>
                      <a:pt x="1" y="1"/>
                    </a:moveTo>
                    <a:cubicBezTo>
                      <a:pt x="5" y="5"/>
                      <a:pt x="12" y="7"/>
                      <a:pt x="19" y="7"/>
                    </a:cubicBezTo>
                    <a:cubicBezTo>
                      <a:pt x="15" y="3"/>
                      <a:pt x="8"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57" name="Google Shape;14757;p57"/>
              <p:cNvSpPr/>
              <p:nvPr/>
            </p:nvSpPr>
            <p:spPr>
              <a:xfrm>
                <a:off x="495550" y="1682375"/>
                <a:ext cx="250" cy="550"/>
              </a:xfrm>
              <a:custGeom>
                <a:avLst/>
                <a:gdLst/>
                <a:ahLst/>
                <a:cxnLst/>
                <a:rect l="l" t="t" r="r" b="b"/>
                <a:pathLst>
                  <a:path w="10" h="22" extrusionOk="0">
                    <a:moveTo>
                      <a:pt x="1" y="0"/>
                    </a:moveTo>
                    <a:lnTo>
                      <a:pt x="8" y="21"/>
                    </a:lnTo>
                    <a:lnTo>
                      <a:pt x="10" y="1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58" name="Google Shape;14758;p57"/>
              <p:cNvSpPr/>
              <p:nvPr/>
            </p:nvSpPr>
            <p:spPr>
              <a:xfrm>
                <a:off x="489650" y="1677375"/>
                <a:ext cx="950" cy="550"/>
              </a:xfrm>
              <a:custGeom>
                <a:avLst/>
                <a:gdLst/>
                <a:ahLst/>
                <a:cxnLst/>
                <a:rect l="l" t="t" r="r" b="b"/>
                <a:pathLst>
                  <a:path w="38" h="22" extrusionOk="0">
                    <a:moveTo>
                      <a:pt x="12" y="1"/>
                    </a:moveTo>
                    <a:cubicBezTo>
                      <a:pt x="0" y="12"/>
                      <a:pt x="2" y="22"/>
                      <a:pt x="12" y="22"/>
                    </a:cubicBezTo>
                    <a:cubicBezTo>
                      <a:pt x="23" y="17"/>
                      <a:pt x="33" y="17"/>
                      <a:pt x="37" y="3"/>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59" name="Google Shape;14759;p57"/>
              <p:cNvSpPr/>
              <p:nvPr/>
            </p:nvSpPr>
            <p:spPr>
              <a:xfrm>
                <a:off x="489825" y="1679925"/>
                <a:ext cx="775" cy="1025"/>
              </a:xfrm>
              <a:custGeom>
                <a:avLst/>
                <a:gdLst/>
                <a:ahLst/>
                <a:cxnLst/>
                <a:rect l="l" t="t" r="r" b="b"/>
                <a:pathLst>
                  <a:path w="31" h="41" extrusionOk="0">
                    <a:moveTo>
                      <a:pt x="30" y="1"/>
                    </a:moveTo>
                    <a:lnTo>
                      <a:pt x="0" y="40"/>
                    </a:lnTo>
                    <a:lnTo>
                      <a:pt x="21" y="29"/>
                    </a:lnTo>
                    <a:cubicBezTo>
                      <a:pt x="21" y="19"/>
                      <a:pt x="26" y="8"/>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60" name="Google Shape;14760;p57"/>
              <p:cNvSpPr/>
              <p:nvPr/>
            </p:nvSpPr>
            <p:spPr>
              <a:xfrm>
                <a:off x="487550" y="1680000"/>
                <a:ext cx="1525" cy="700"/>
              </a:xfrm>
              <a:custGeom>
                <a:avLst/>
                <a:gdLst/>
                <a:ahLst/>
                <a:cxnLst/>
                <a:rect l="l" t="t" r="r" b="b"/>
                <a:pathLst>
                  <a:path w="61" h="28" extrusionOk="0">
                    <a:moveTo>
                      <a:pt x="52" y="0"/>
                    </a:moveTo>
                    <a:lnTo>
                      <a:pt x="52" y="0"/>
                    </a:lnTo>
                    <a:cubicBezTo>
                      <a:pt x="40" y="9"/>
                      <a:pt x="1" y="16"/>
                      <a:pt x="26" y="28"/>
                    </a:cubicBezTo>
                    <a:cubicBezTo>
                      <a:pt x="35" y="19"/>
                      <a:pt x="61" y="19"/>
                      <a:pt x="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61" name="Google Shape;14761;p57"/>
              <p:cNvSpPr/>
              <p:nvPr/>
            </p:nvSpPr>
            <p:spPr>
              <a:xfrm>
                <a:off x="482675" y="1672350"/>
                <a:ext cx="1600" cy="1525"/>
              </a:xfrm>
              <a:custGeom>
                <a:avLst/>
                <a:gdLst/>
                <a:ahLst/>
                <a:cxnLst/>
                <a:rect l="l" t="t" r="r" b="b"/>
                <a:pathLst>
                  <a:path w="64" h="61" extrusionOk="0">
                    <a:moveTo>
                      <a:pt x="64" y="0"/>
                    </a:moveTo>
                    <a:lnTo>
                      <a:pt x="1" y="58"/>
                    </a:lnTo>
                    <a:lnTo>
                      <a:pt x="6" y="60"/>
                    </a:lnTo>
                    <a:lnTo>
                      <a:pt x="6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62" name="Google Shape;14762;p57"/>
              <p:cNvSpPr/>
              <p:nvPr/>
            </p:nvSpPr>
            <p:spPr>
              <a:xfrm>
                <a:off x="473300" y="1670550"/>
                <a:ext cx="1650" cy="950"/>
              </a:xfrm>
              <a:custGeom>
                <a:avLst/>
                <a:gdLst/>
                <a:ahLst/>
                <a:cxnLst/>
                <a:rect l="l" t="t" r="r" b="b"/>
                <a:pathLst>
                  <a:path w="66" h="38" extrusionOk="0">
                    <a:moveTo>
                      <a:pt x="40" y="0"/>
                    </a:moveTo>
                    <a:cubicBezTo>
                      <a:pt x="32" y="0"/>
                      <a:pt x="23" y="6"/>
                      <a:pt x="0" y="26"/>
                    </a:cubicBezTo>
                    <a:cubicBezTo>
                      <a:pt x="1" y="35"/>
                      <a:pt x="4" y="37"/>
                      <a:pt x="9" y="37"/>
                    </a:cubicBezTo>
                    <a:cubicBezTo>
                      <a:pt x="18" y="37"/>
                      <a:pt x="32" y="26"/>
                      <a:pt x="40" y="26"/>
                    </a:cubicBezTo>
                    <a:cubicBezTo>
                      <a:pt x="44" y="26"/>
                      <a:pt x="46" y="29"/>
                      <a:pt x="44" y="37"/>
                    </a:cubicBezTo>
                    <a:cubicBezTo>
                      <a:pt x="65" y="30"/>
                      <a:pt x="47" y="10"/>
                      <a:pt x="65" y="5"/>
                    </a:cubicBezTo>
                    <a:cubicBezTo>
                      <a:pt x="53" y="4"/>
                      <a:pt x="47"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63" name="Google Shape;14763;p57"/>
              <p:cNvSpPr/>
              <p:nvPr/>
            </p:nvSpPr>
            <p:spPr>
              <a:xfrm>
                <a:off x="513575" y="1603900"/>
                <a:ext cx="775" cy="300"/>
              </a:xfrm>
              <a:custGeom>
                <a:avLst/>
                <a:gdLst/>
                <a:ahLst/>
                <a:cxnLst/>
                <a:rect l="l" t="t" r="r" b="b"/>
                <a:pathLst>
                  <a:path w="31" h="12" extrusionOk="0">
                    <a:moveTo>
                      <a:pt x="1" y="0"/>
                    </a:moveTo>
                    <a:lnTo>
                      <a:pt x="8" y="12"/>
                    </a:lnTo>
                    <a:lnTo>
                      <a:pt x="31"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64" name="Google Shape;14764;p57"/>
              <p:cNvSpPr/>
              <p:nvPr/>
            </p:nvSpPr>
            <p:spPr>
              <a:xfrm>
                <a:off x="512650" y="1602500"/>
                <a:ext cx="1350" cy="725"/>
              </a:xfrm>
              <a:custGeom>
                <a:avLst/>
                <a:gdLst/>
                <a:ahLst/>
                <a:cxnLst/>
                <a:rect l="l" t="t" r="r" b="b"/>
                <a:pathLst>
                  <a:path w="54" h="29" extrusionOk="0">
                    <a:moveTo>
                      <a:pt x="12" y="1"/>
                    </a:moveTo>
                    <a:cubicBezTo>
                      <a:pt x="12" y="5"/>
                      <a:pt x="14" y="10"/>
                      <a:pt x="5" y="10"/>
                    </a:cubicBezTo>
                    <a:cubicBezTo>
                      <a:pt x="4" y="10"/>
                      <a:pt x="2" y="10"/>
                      <a:pt x="0" y="10"/>
                    </a:cubicBezTo>
                    <a:lnTo>
                      <a:pt x="0" y="10"/>
                    </a:lnTo>
                    <a:lnTo>
                      <a:pt x="54" y="29"/>
                    </a:lnTo>
                    <a:lnTo>
                      <a:pt x="54" y="29"/>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65" name="Google Shape;14765;p57"/>
              <p:cNvSpPr/>
              <p:nvPr/>
            </p:nvSpPr>
            <p:spPr>
              <a:xfrm>
                <a:off x="464825" y="1642425"/>
                <a:ext cx="900" cy="325"/>
              </a:xfrm>
              <a:custGeom>
                <a:avLst/>
                <a:gdLst/>
                <a:ahLst/>
                <a:cxnLst/>
                <a:rect l="l" t="t" r="r" b="b"/>
                <a:pathLst>
                  <a:path w="36" h="13" extrusionOk="0">
                    <a:moveTo>
                      <a:pt x="36" y="1"/>
                    </a:moveTo>
                    <a:lnTo>
                      <a:pt x="1" y="8"/>
                    </a:lnTo>
                    <a:lnTo>
                      <a:pt x="13" y="13"/>
                    </a:lnTo>
                    <a:cubicBezTo>
                      <a:pt x="29" y="13"/>
                      <a:pt x="31" y="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66" name="Google Shape;14766;p57"/>
              <p:cNvSpPr/>
              <p:nvPr/>
            </p:nvSpPr>
            <p:spPr>
              <a:xfrm>
                <a:off x="468075" y="1636400"/>
                <a:ext cx="1250" cy="450"/>
              </a:xfrm>
              <a:custGeom>
                <a:avLst/>
                <a:gdLst/>
                <a:ahLst/>
                <a:cxnLst/>
                <a:rect l="l" t="t" r="r" b="b"/>
                <a:pathLst>
                  <a:path w="50" h="18" extrusionOk="0">
                    <a:moveTo>
                      <a:pt x="3" y="1"/>
                    </a:moveTo>
                    <a:lnTo>
                      <a:pt x="1" y="6"/>
                    </a:lnTo>
                    <a:lnTo>
                      <a:pt x="49" y="17"/>
                    </a:lnTo>
                    <a:lnTo>
                      <a:pt x="49" y="17"/>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67" name="Google Shape;14767;p57"/>
              <p:cNvSpPr/>
              <p:nvPr/>
            </p:nvSpPr>
            <p:spPr>
              <a:xfrm>
                <a:off x="469250" y="1630800"/>
                <a:ext cx="1475" cy="775"/>
              </a:xfrm>
              <a:custGeom>
                <a:avLst/>
                <a:gdLst/>
                <a:ahLst/>
                <a:cxnLst/>
                <a:rect l="l" t="t" r="r" b="b"/>
                <a:pathLst>
                  <a:path w="59" h="31" extrusionOk="0">
                    <a:moveTo>
                      <a:pt x="12" y="0"/>
                    </a:moveTo>
                    <a:lnTo>
                      <a:pt x="12" y="0"/>
                    </a:lnTo>
                    <a:cubicBezTo>
                      <a:pt x="6" y="5"/>
                      <a:pt x="6" y="16"/>
                      <a:pt x="4" y="24"/>
                    </a:cubicBezTo>
                    <a:lnTo>
                      <a:pt x="4" y="24"/>
                    </a:lnTo>
                    <a:cubicBezTo>
                      <a:pt x="17" y="11"/>
                      <a:pt x="59" y="25"/>
                      <a:pt x="12" y="0"/>
                    </a:cubicBezTo>
                    <a:close/>
                    <a:moveTo>
                      <a:pt x="4" y="24"/>
                    </a:moveTo>
                    <a:cubicBezTo>
                      <a:pt x="2" y="25"/>
                      <a:pt x="1" y="27"/>
                      <a:pt x="0" y="30"/>
                    </a:cubicBezTo>
                    <a:cubicBezTo>
                      <a:pt x="2" y="28"/>
                      <a:pt x="3" y="26"/>
                      <a:pt x="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68" name="Google Shape;14768;p57"/>
              <p:cNvSpPr/>
              <p:nvPr/>
            </p:nvSpPr>
            <p:spPr>
              <a:xfrm>
                <a:off x="514225" y="1602775"/>
                <a:ext cx="1000" cy="575"/>
              </a:xfrm>
              <a:custGeom>
                <a:avLst/>
                <a:gdLst/>
                <a:ahLst/>
                <a:cxnLst/>
                <a:rect l="l" t="t" r="r" b="b"/>
                <a:pathLst>
                  <a:path w="40" h="23" extrusionOk="0">
                    <a:moveTo>
                      <a:pt x="6" y="1"/>
                    </a:moveTo>
                    <a:cubicBezTo>
                      <a:pt x="6" y="1"/>
                      <a:pt x="6" y="1"/>
                      <a:pt x="7" y="1"/>
                    </a:cubicBezTo>
                    <a:lnTo>
                      <a:pt x="7" y="1"/>
                    </a:lnTo>
                    <a:cubicBezTo>
                      <a:pt x="7" y="1"/>
                      <a:pt x="7" y="1"/>
                      <a:pt x="7" y="1"/>
                    </a:cubicBezTo>
                    <a:cubicBezTo>
                      <a:pt x="6" y="1"/>
                      <a:pt x="6" y="1"/>
                      <a:pt x="6" y="1"/>
                    </a:cubicBezTo>
                    <a:close/>
                    <a:moveTo>
                      <a:pt x="7" y="1"/>
                    </a:moveTo>
                    <a:lnTo>
                      <a:pt x="7" y="1"/>
                    </a:lnTo>
                    <a:cubicBezTo>
                      <a:pt x="0" y="8"/>
                      <a:pt x="35" y="18"/>
                      <a:pt x="39" y="22"/>
                    </a:cubicBezTo>
                    <a:cubicBezTo>
                      <a:pt x="38" y="11"/>
                      <a:pt x="13"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69" name="Google Shape;14769;p57"/>
              <p:cNvSpPr/>
              <p:nvPr/>
            </p:nvSpPr>
            <p:spPr>
              <a:xfrm>
                <a:off x="513450" y="1598575"/>
                <a:ext cx="675" cy="700"/>
              </a:xfrm>
              <a:custGeom>
                <a:avLst/>
                <a:gdLst/>
                <a:ahLst/>
                <a:cxnLst/>
                <a:rect l="l" t="t" r="r" b="b"/>
                <a:pathLst>
                  <a:path w="27" h="28" extrusionOk="0">
                    <a:moveTo>
                      <a:pt x="1" y="0"/>
                    </a:moveTo>
                    <a:lnTo>
                      <a:pt x="13" y="23"/>
                    </a:lnTo>
                    <a:lnTo>
                      <a:pt x="26"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70" name="Google Shape;14770;p57"/>
              <p:cNvSpPr/>
              <p:nvPr/>
            </p:nvSpPr>
            <p:spPr>
              <a:xfrm>
                <a:off x="513500" y="1596300"/>
                <a:ext cx="1375" cy="2050"/>
              </a:xfrm>
              <a:custGeom>
                <a:avLst/>
                <a:gdLst/>
                <a:ahLst/>
                <a:cxnLst/>
                <a:rect l="l" t="t" r="r" b="b"/>
                <a:pathLst>
                  <a:path w="55" h="82" extrusionOk="0">
                    <a:moveTo>
                      <a:pt x="44" y="0"/>
                    </a:moveTo>
                    <a:cubicBezTo>
                      <a:pt x="1" y="0"/>
                      <a:pt x="48" y="46"/>
                      <a:pt x="22" y="59"/>
                    </a:cubicBezTo>
                    <a:lnTo>
                      <a:pt x="8" y="59"/>
                    </a:lnTo>
                    <a:lnTo>
                      <a:pt x="50" y="82"/>
                    </a:lnTo>
                    <a:cubicBezTo>
                      <a:pt x="50" y="54"/>
                      <a:pt x="31" y="12"/>
                      <a:pt x="55" y="1"/>
                    </a:cubicBezTo>
                    <a:cubicBezTo>
                      <a:pt x="51" y="0"/>
                      <a:pt x="47"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71" name="Google Shape;14771;p57"/>
              <p:cNvSpPr/>
              <p:nvPr/>
            </p:nvSpPr>
            <p:spPr>
              <a:xfrm>
                <a:off x="518050" y="1595425"/>
                <a:ext cx="425" cy="550"/>
              </a:xfrm>
              <a:custGeom>
                <a:avLst/>
                <a:gdLst/>
                <a:ahLst/>
                <a:cxnLst/>
                <a:rect l="l" t="t" r="r" b="b"/>
                <a:pathLst>
                  <a:path w="17" h="22" extrusionOk="0">
                    <a:moveTo>
                      <a:pt x="1" y="1"/>
                    </a:moveTo>
                    <a:lnTo>
                      <a:pt x="1" y="1"/>
                    </a:lnTo>
                    <a:cubicBezTo>
                      <a:pt x="1" y="1"/>
                      <a:pt x="1" y="1"/>
                      <a:pt x="1" y="1"/>
                    </a:cubicBezTo>
                    <a:lnTo>
                      <a:pt x="1" y="1"/>
                    </a:lnTo>
                    <a:cubicBezTo>
                      <a:pt x="1" y="1"/>
                      <a:pt x="1" y="1"/>
                      <a:pt x="1" y="1"/>
                    </a:cubicBezTo>
                    <a:close/>
                    <a:moveTo>
                      <a:pt x="1" y="1"/>
                    </a:moveTo>
                    <a:cubicBezTo>
                      <a:pt x="2" y="2"/>
                      <a:pt x="4" y="8"/>
                      <a:pt x="5" y="22"/>
                    </a:cubicBezTo>
                    <a:cubicBezTo>
                      <a:pt x="6" y="21"/>
                      <a:pt x="7" y="20"/>
                      <a:pt x="8" y="20"/>
                    </a:cubicBezTo>
                    <a:cubicBezTo>
                      <a:pt x="9" y="20"/>
                      <a:pt x="10" y="21"/>
                      <a:pt x="12" y="22"/>
                    </a:cubicBezTo>
                    <a:cubicBezTo>
                      <a:pt x="12" y="17"/>
                      <a:pt x="14" y="12"/>
                      <a:pt x="16" y="8"/>
                    </a:cubicBezTo>
                    <a:cubicBezTo>
                      <a:pt x="6" y="7"/>
                      <a:pt x="2" y="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72" name="Google Shape;14772;p57"/>
              <p:cNvSpPr/>
              <p:nvPr/>
            </p:nvSpPr>
            <p:spPr>
              <a:xfrm>
                <a:off x="518300" y="1595900"/>
                <a:ext cx="375" cy="175"/>
              </a:xfrm>
              <a:custGeom>
                <a:avLst/>
                <a:gdLst/>
                <a:ahLst/>
                <a:cxnLst/>
                <a:rect l="l" t="t" r="r" b="b"/>
                <a:pathLst>
                  <a:path w="15" h="7" extrusionOk="0">
                    <a:moveTo>
                      <a:pt x="5" y="0"/>
                    </a:moveTo>
                    <a:cubicBezTo>
                      <a:pt x="4" y="0"/>
                      <a:pt x="3" y="0"/>
                      <a:pt x="2" y="0"/>
                    </a:cubicBezTo>
                    <a:cubicBezTo>
                      <a:pt x="1" y="5"/>
                      <a:pt x="3" y="6"/>
                      <a:pt x="5" y="6"/>
                    </a:cubicBezTo>
                    <a:cubicBezTo>
                      <a:pt x="9" y="6"/>
                      <a:pt x="1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73" name="Google Shape;14773;p57"/>
              <p:cNvSpPr/>
              <p:nvPr/>
            </p:nvSpPr>
            <p:spPr>
              <a:xfrm>
                <a:off x="518500" y="1594300"/>
                <a:ext cx="1125" cy="575"/>
              </a:xfrm>
              <a:custGeom>
                <a:avLst/>
                <a:gdLst/>
                <a:ahLst/>
                <a:cxnLst/>
                <a:rect l="l" t="t" r="r" b="b"/>
                <a:pathLst>
                  <a:path w="45" h="23" extrusionOk="0">
                    <a:moveTo>
                      <a:pt x="21" y="0"/>
                    </a:moveTo>
                    <a:cubicBezTo>
                      <a:pt x="15" y="0"/>
                      <a:pt x="8" y="1"/>
                      <a:pt x="1" y="2"/>
                    </a:cubicBezTo>
                    <a:lnTo>
                      <a:pt x="15" y="23"/>
                    </a:lnTo>
                    <a:cubicBezTo>
                      <a:pt x="26" y="23"/>
                      <a:pt x="34" y="14"/>
                      <a:pt x="40" y="14"/>
                    </a:cubicBezTo>
                    <a:cubicBezTo>
                      <a:pt x="42" y="14"/>
                      <a:pt x="43" y="14"/>
                      <a:pt x="45" y="16"/>
                    </a:cubicBezTo>
                    <a:cubicBezTo>
                      <a:pt x="40" y="3"/>
                      <a:pt x="32"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74" name="Google Shape;14774;p57"/>
              <p:cNvSpPr/>
              <p:nvPr/>
            </p:nvSpPr>
            <p:spPr>
              <a:xfrm>
                <a:off x="517525" y="1593650"/>
                <a:ext cx="375" cy="300"/>
              </a:xfrm>
              <a:custGeom>
                <a:avLst/>
                <a:gdLst/>
                <a:ahLst/>
                <a:cxnLst/>
                <a:rect l="l" t="t" r="r" b="b"/>
                <a:pathLst>
                  <a:path w="15" h="12" extrusionOk="0">
                    <a:moveTo>
                      <a:pt x="0" y="0"/>
                    </a:moveTo>
                    <a:lnTo>
                      <a:pt x="5" y="12"/>
                    </a:lnTo>
                    <a:cubicBezTo>
                      <a:pt x="12" y="12"/>
                      <a:pt x="14" y="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75" name="Google Shape;14775;p57"/>
              <p:cNvSpPr/>
              <p:nvPr/>
            </p:nvSpPr>
            <p:spPr>
              <a:xfrm>
                <a:off x="517225" y="1593900"/>
                <a:ext cx="775" cy="625"/>
              </a:xfrm>
              <a:custGeom>
                <a:avLst/>
                <a:gdLst/>
                <a:ahLst/>
                <a:cxnLst/>
                <a:rect l="l" t="t" r="r" b="b"/>
                <a:pathLst>
                  <a:path w="31" h="25" extrusionOk="0">
                    <a:moveTo>
                      <a:pt x="5" y="1"/>
                    </a:moveTo>
                    <a:cubicBezTo>
                      <a:pt x="1" y="1"/>
                      <a:pt x="2" y="3"/>
                      <a:pt x="21" y="11"/>
                    </a:cubicBezTo>
                    <a:cubicBezTo>
                      <a:pt x="18" y="10"/>
                      <a:pt x="17" y="10"/>
                      <a:pt x="16" y="10"/>
                    </a:cubicBezTo>
                    <a:cubicBezTo>
                      <a:pt x="11" y="10"/>
                      <a:pt x="23" y="17"/>
                      <a:pt x="31" y="25"/>
                    </a:cubicBezTo>
                    <a:lnTo>
                      <a:pt x="17" y="2"/>
                    </a:lnTo>
                    <a:cubicBezTo>
                      <a:pt x="13" y="2"/>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76" name="Google Shape;14776;p57"/>
              <p:cNvSpPr/>
              <p:nvPr/>
            </p:nvSpPr>
            <p:spPr>
              <a:xfrm>
                <a:off x="516600" y="1594575"/>
                <a:ext cx="1125" cy="750"/>
              </a:xfrm>
              <a:custGeom>
                <a:avLst/>
                <a:gdLst/>
                <a:ahLst/>
                <a:cxnLst/>
                <a:rect l="l" t="t" r="r" b="b"/>
                <a:pathLst>
                  <a:path w="45" h="30" extrusionOk="0">
                    <a:moveTo>
                      <a:pt x="0" y="0"/>
                    </a:moveTo>
                    <a:cubicBezTo>
                      <a:pt x="0" y="19"/>
                      <a:pt x="13" y="30"/>
                      <a:pt x="24" y="30"/>
                    </a:cubicBezTo>
                    <a:cubicBezTo>
                      <a:pt x="34" y="30"/>
                      <a:pt x="43" y="23"/>
                      <a:pt x="44" y="7"/>
                    </a:cubicBezTo>
                    <a:lnTo>
                      <a:pt x="44" y="7"/>
                    </a:lnTo>
                    <a:cubicBezTo>
                      <a:pt x="36" y="10"/>
                      <a:pt x="29" y="13"/>
                      <a:pt x="22" y="13"/>
                    </a:cubicBezTo>
                    <a:cubicBezTo>
                      <a:pt x="16" y="13"/>
                      <a:pt x="9" y="1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77" name="Google Shape;14777;p57"/>
              <p:cNvSpPr/>
              <p:nvPr/>
            </p:nvSpPr>
            <p:spPr>
              <a:xfrm>
                <a:off x="512875" y="1595725"/>
                <a:ext cx="950" cy="550"/>
              </a:xfrm>
              <a:custGeom>
                <a:avLst/>
                <a:gdLst/>
                <a:ahLst/>
                <a:cxnLst/>
                <a:rect l="l" t="t" r="r" b="b"/>
                <a:pathLst>
                  <a:path w="38" h="22" extrusionOk="0">
                    <a:moveTo>
                      <a:pt x="22" y="0"/>
                    </a:moveTo>
                    <a:lnTo>
                      <a:pt x="1" y="7"/>
                    </a:lnTo>
                    <a:lnTo>
                      <a:pt x="16" y="21"/>
                    </a:lnTo>
                    <a:lnTo>
                      <a:pt x="16" y="21"/>
                    </a:lnTo>
                    <a:cubicBezTo>
                      <a:pt x="9" y="14"/>
                      <a:pt x="37" y="5"/>
                      <a:pt x="22" y="0"/>
                    </a:cubicBezTo>
                    <a:close/>
                    <a:moveTo>
                      <a:pt x="16" y="21"/>
                    </a:moveTo>
                    <a:cubicBezTo>
                      <a:pt x="16" y="21"/>
                      <a:pt x="17" y="21"/>
                      <a:pt x="17" y="21"/>
                    </a:cubicBezTo>
                    <a:lnTo>
                      <a:pt x="16" y="2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78" name="Google Shape;14778;p57"/>
              <p:cNvSpPr/>
              <p:nvPr/>
            </p:nvSpPr>
            <p:spPr>
              <a:xfrm>
                <a:off x="518625" y="1591725"/>
                <a:ext cx="1300" cy="425"/>
              </a:xfrm>
              <a:custGeom>
                <a:avLst/>
                <a:gdLst/>
                <a:ahLst/>
                <a:cxnLst/>
                <a:rect l="l" t="t" r="r" b="b"/>
                <a:pathLst>
                  <a:path w="52" h="17" extrusionOk="0">
                    <a:moveTo>
                      <a:pt x="0" y="1"/>
                    </a:moveTo>
                    <a:lnTo>
                      <a:pt x="12" y="17"/>
                    </a:lnTo>
                    <a:cubicBezTo>
                      <a:pt x="23" y="7"/>
                      <a:pt x="37" y="3"/>
                      <a:pt x="51" y="3"/>
                    </a:cubicBezTo>
                    <a:cubicBezTo>
                      <a:pt x="33" y="1"/>
                      <a:pt x="1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79" name="Google Shape;14779;p57"/>
              <p:cNvSpPr/>
              <p:nvPr/>
            </p:nvSpPr>
            <p:spPr>
              <a:xfrm>
                <a:off x="518050" y="1591150"/>
                <a:ext cx="600" cy="600"/>
              </a:xfrm>
              <a:custGeom>
                <a:avLst/>
                <a:gdLst/>
                <a:ahLst/>
                <a:cxnLst/>
                <a:rect l="l" t="t" r="r" b="b"/>
                <a:pathLst>
                  <a:path w="24" h="24" extrusionOk="0">
                    <a:moveTo>
                      <a:pt x="5" y="0"/>
                    </a:moveTo>
                    <a:lnTo>
                      <a:pt x="5" y="0"/>
                    </a:lnTo>
                    <a:cubicBezTo>
                      <a:pt x="0" y="17"/>
                      <a:pt x="9" y="21"/>
                      <a:pt x="23" y="24"/>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80" name="Google Shape;14780;p57"/>
              <p:cNvSpPr/>
              <p:nvPr/>
            </p:nvSpPr>
            <p:spPr>
              <a:xfrm>
                <a:off x="515900" y="1593050"/>
                <a:ext cx="900" cy="1200"/>
              </a:xfrm>
              <a:custGeom>
                <a:avLst/>
                <a:gdLst/>
                <a:ahLst/>
                <a:cxnLst/>
                <a:rect l="l" t="t" r="r" b="b"/>
                <a:pathLst>
                  <a:path w="36" h="48" extrusionOk="0">
                    <a:moveTo>
                      <a:pt x="0" y="1"/>
                    </a:moveTo>
                    <a:lnTo>
                      <a:pt x="0" y="8"/>
                    </a:lnTo>
                    <a:lnTo>
                      <a:pt x="35" y="4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81" name="Google Shape;14781;p57"/>
              <p:cNvSpPr/>
              <p:nvPr/>
            </p:nvSpPr>
            <p:spPr>
              <a:xfrm>
                <a:off x="519950" y="1589650"/>
                <a:ext cx="1075" cy="650"/>
              </a:xfrm>
              <a:custGeom>
                <a:avLst/>
                <a:gdLst/>
                <a:ahLst/>
                <a:cxnLst/>
                <a:rect l="l" t="t" r="r" b="b"/>
                <a:pathLst>
                  <a:path w="43" h="26" extrusionOk="0">
                    <a:moveTo>
                      <a:pt x="1" y="0"/>
                    </a:moveTo>
                    <a:lnTo>
                      <a:pt x="14" y="12"/>
                    </a:lnTo>
                    <a:lnTo>
                      <a:pt x="42" y="26"/>
                    </a:lnTo>
                    <a:lnTo>
                      <a:pt x="42"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82" name="Google Shape;14782;p57"/>
              <p:cNvSpPr/>
              <p:nvPr/>
            </p:nvSpPr>
            <p:spPr>
              <a:xfrm>
                <a:off x="520350" y="1587675"/>
                <a:ext cx="1475" cy="1050"/>
              </a:xfrm>
              <a:custGeom>
                <a:avLst/>
                <a:gdLst/>
                <a:ahLst/>
                <a:cxnLst/>
                <a:rect l="l" t="t" r="r" b="b"/>
                <a:pathLst>
                  <a:path w="59" h="42" extrusionOk="0">
                    <a:moveTo>
                      <a:pt x="19" y="0"/>
                    </a:moveTo>
                    <a:lnTo>
                      <a:pt x="19" y="0"/>
                    </a:lnTo>
                    <a:cubicBezTo>
                      <a:pt x="29" y="14"/>
                      <a:pt x="24" y="26"/>
                      <a:pt x="1" y="37"/>
                    </a:cubicBezTo>
                    <a:cubicBezTo>
                      <a:pt x="7" y="41"/>
                      <a:pt x="14" y="42"/>
                      <a:pt x="20" y="42"/>
                    </a:cubicBezTo>
                    <a:cubicBezTo>
                      <a:pt x="30" y="42"/>
                      <a:pt x="39" y="39"/>
                      <a:pt x="47" y="39"/>
                    </a:cubicBezTo>
                    <a:cubicBezTo>
                      <a:pt x="52" y="39"/>
                      <a:pt x="55" y="40"/>
                      <a:pt x="59" y="42"/>
                    </a:cubicBezTo>
                    <a:cubicBezTo>
                      <a:pt x="56" y="28"/>
                      <a:pt x="36" y="14"/>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83" name="Google Shape;14783;p57"/>
              <p:cNvSpPr/>
              <p:nvPr/>
            </p:nvSpPr>
            <p:spPr>
              <a:xfrm>
                <a:off x="520175" y="1587150"/>
                <a:ext cx="675" cy="550"/>
              </a:xfrm>
              <a:custGeom>
                <a:avLst/>
                <a:gdLst/>
                <a:ahLst/>
                <a:cxnLst/>
                <a:rect l="l" t="t" r="r" b="b"/>
                <a:pathLst>
                  <a:path w="27" h="22" extrusionOk="0">
                    <a:moveTo>
                      <a:pt x="1" y="0"/>
                    </a:moveTo>
                    <a:lnTo>
                      <a:pt x="1" y="0"/>
                    </a:lnTo>
                    <a:cubicBezTo>
                      <a:pt x="8" y="10"/>
                      <a:pt x="17" y="17"/>
                      <a:pt x="26" y="21"/>
                    </a:cubicBezTo>
                    <a:cubicBezTo>
                      <a:pt x="19" y="12"/>
                      <a:pt x="10"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84" name="Google Shape;14784;p57"/>
              <p:cNvSpPr/>
              <p:nvPr/>
            </p:nvSpPr>
            <p:spPr>
              <a:xfrm>
                <a:off x="518500" y="1590100"/>
                <a:ext cx="950" cy="250"/>
              </a:xfrm>
              <a:custGeom>
                <a:avLst/>
                <a:gdLst/>
                <a:ahLst/>
                <a:cxnLst/>
                <a:rect l="l" t="t" r="r" b="b"/>
                <a:pathLst>
                  <a:path w="38" h="10" extrusionOk="0">
                    <a:moveTo>
                      <a:pt x="1" y="1"/>
                    </a:moveTo>
                    <a:cubicBezTo>
                      <a:pt x="1" y="5"/>
                      <a:pt x="1" y="8"/>
                      <a:pt x="1" y="10"/>
                    </a:cubicBezTo>
                    <a:cubicBezTo>
                      <a:pt x="12" y="10"/>
                      <a:pt x="26" y="8"/>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85" name="Google Shape;14785;p57"/>
              <p:cNvSpPr/>
              <p:nvPr/>
            </p:nvSpPr>
            <p:spPr>
              <a:xfrm>
                <a:off x="518500" y="1589750"/>
                <a:ext cx="150" cy="425"/>
              </a:xfrm>
              <a:custGeom>
                <a:avLst/>
                <a:gdLst/>
                <a:ahLst/>
                <a:cxnLst/>
                <a:rect l="l" t="t" r="r" b="b"/>
                <a:pathLst>
                  <a:path w="6" h="17" extrusionOk="0">
                    <a:moveTo>
                      <a:pt x="5" y="1"/>
                    </a:moveTo>
                    <a:lnTo>
                      <a:pt x="1" y="17"/>
                    </a:lnTo>
                    <a:cubicBezTo>
                      <a:pt x="3" y="10"/>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86" name="Google Shape;14786;p57"/>
              <p:cNvSpPr/>
              <p:nvPr/>
            </p:nvSpPr>
            <p:spPr>
              <a:xfrm>
                <a:off x="518325" y="1590325"/>
                <a:ext cx="200" cy="100"/>
              </a:xfrm>
              <a:custGeom>
                <a:avLst/>
                <a:gdLst/>
                <a:ahLst/>
                <a:cxnLst/>
                <a:rect l="l" t="t" r="r" b="b"/>
                <a:pathLst>
                  <a:path w="8" h="4" extrusionOk="0">
                    <a:moveTo>
                      <a:pt x="8" y="1"/>
                    </a:moveTo>
                    <a:cubicBezTo>
                      <a:pt x="3" y="1"/>
                      <a:pt x="1" y="3"/>
                      <a:pt x="8" y="3"/>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87" name="Google Shape;14787;p57"/>
              <p:cNvSpPr/>
              <p:nvPr/>
            </p:nvSpPr>
            <p:spPr>
              <a:xfrm>
                <a:off x="515250" y="1591425"/>
                <a:ext cx="1775" cy="800"/>
              </a:xfrm>
              <a:custGeom>
                <a:avLst/>
                <a:gdLst/>
                <a:ahLst/>
                <a:cxnLst/>
                <a:rect l="l" t="t" r="r" b="b"/>
                <a:pathLst>
                  <a:path w="71" h="32" extrusionOk="0">
                    <a:moveTo>
                      <a:pt x="22" y="0"/>
                    </a:moveTo>
                    <a:cubicBezTo>
                      <a:pt x="16" y="0"/>
                      <a:pt x="9" y="2"/>
                      <a:pt x="1" y="6"/>
                    </a:cubicBezTo>
                    <a:cubicBezTo>
                      <a:pt x="24" y="17"/>
                      <a:pt x="44" y="8"/>
                      <a:pt x="69" y="30"/>
                    </a:cubicBezTo>
                    <a:lnTo>
                      <a:pt x="69" y="30"/>
                    </a:lnTo>
                    <a:cubicBezTo>
                      <a:pt x="55" y="17"/>
                      <a:pt x="42" y="0"/>
                      <a:pt x="22" y="0"/>
                    </a:cubicBezTo>
                    <a:close/>
                    <a:moveTo>
                      <a:pt x="69" y="30"/>
                    </a:moveTo>
                    <a:cubicBezTo>
                      <a:pt x="69" y="30"/>
                      <a:pt x="70" y="31"/>
                      <a:pt x="70" y="31"/>
                    </a:cubicBezTo>
                    <a:cubicBezTo>
                      <a:pt x="70" y="31"/>
                      <a:pt x="69" y="30"/>
                      <a:pt x="69" y="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88" name="Google Shape;14788;p57"/>
              <p:cNvSpPr/>
              <p:nvPr/>
            </p:nvSpPr>
            <p:spPr>
              <a:xfrm>
                <a:off x="517000" y="1590450"/>
                <a:ext cx="825" cy="675"/>
              </a:xfrm>
              <a:custGeom>
                <a:avLst/>
                <a:gdLst/>
                <a:ahLst/>
                <a:cxnLst/>
                <a:rect l="l" t="t" r="r" b="b"/>
                <a:pathLst>
                  <a:path w="33" h="27" extrusionOk="0">
                    <a:moveTo>
                      <a:pt x="12" y="1"/>
                    </a:moveTo>
                    <a:lnTo>
                      <a:pt x="0" y="19"/>
                    </a:lnTo>
                    <a:cubicBezTo>
                      <a:pt x="10" y="19"/>
                      <a:pt x="24" y="19"/>
                      <a:pt x="33" y="26"/>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89" name="Google Shape;14789;p57"/>
              <p:cNvSpPr/>
              <p:nvPr/>
            </p:nvSpPr>
            <p:spPr>
              <a:xfrm>
                <a:off x="517050" y="1590150"/>
                <a:ext cx="375" cy="325"/>
              </a:xfrm>
              <a:custGeom>
                <a:avLst/>
                <a:gdLst/>
                <a:ahLst/>
                <a:cxnLst/>
                <a:rect l="l" t="t" r="r" b="b"/>
                <a:pathLst>
                  <a:path w="15" h="13" extrusionOk="0">
                    <a:moveTo>
                      <a:pt x="1" y="1"/>
                    </a:moveTo>
                    <a:lnTo>
                      <a:pt x="10" y="13"/>
                    </a:lnTo>
                    <a:lnTo>
                      <a:pt x="15"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90" name="Google Shape;14790;p57"/>
              <p:cNvSpPr/>
              <p:nvPr/>
            </p:nvSpPr>
            <p:spPr>
              <a:xfrm>
                <a:off x="518450" y="1587150"/>
                <a:ext cx="775" cy="1025"/>
              </a:xfrm>
              <a:custGeom>
                <a:avLst/>
                <a:gdLst/>
                <a:ahLst/>
                <a:cxnLst/>
                <a:rect l="l" t="t" r="r" b="b"/>
                <a:pathLst>
                  <a:path w="31" h="41" extrusionOk="0">
                    <a:moveTo>
                      <a:pt x="14" y="0"/>
                    </a:moveTo>
                    <a:cubicBezTo>
                      <a:pt x="7" y="12"/>
                      <a:pt x="3" y="24"/>
                      <a:pt x="0" y="35"/>
                    </a:cubicBezTo>
                    <a:cubicBezTo>
                      <a:pt x="7" y="37"/>
                      <a:pt x="16" y="40"/>
                      <a:pt x="23" y="40"/>
                    </a:cubicBezTo>
                    <a:cubicBezTo>
                      <a:pt x="27" y="40"/>
                      <a:pt x="30" y="39"/>
                      <a:pt x="30" y="33"/>
                    </a:cubicBezTo>
                    <a:cubicBezTo>
                      <a:pt x="21" y="26"/>
                      <a:pt x="14" y="14"/>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91" name="Google Shape;14791;p57"/>
              <p:cNvSpPr/>
              <p:nvPr/>
            </p:nvSpPr>
            <p:spPr>
              <a:xfrm>
                <a:off x="518625" y="1589000"/>
                <a:ext cx="200" cy="75"/>
              </a:xfrm>
              <a:custGeom>
                <a:avLst/>
                <a:gdLst/>
                <a:ahLst/>
                <a:cxnLst/>
                <a:rect l="l" t="t" r="r" b="b"/>
                <a:pathLst>
                  <a:path w="8" h="3" extrusionOk="0">
                    <a:moveTo>
                      <a:pt x="5" y="1"/>
                    </a:moveTo>
                    <a:cubicBezTo>
                      <a:pt x="3" y="1"/>
                      <a:pt x="0" y="1"/>
                      <a:pt x="7"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92" name="Google Shape;14792;p57"/>
              <p:cNvSpPr/>
              <p:nvPr/>
            </p:nvSpPr>
            <p:spPr>
              <a:xfrm>
                <a:off x="518900" y="1584475"/>
                <a:ext cx="150" cy="25"/>
              </a:xfrm>
              <a:custGeom>
                <a:avLst/>
                <a:gdLst/>
                <a:ahLst/>
                <a:cxnLst/>
                <a:rect l="l" t="t" r="r" b="b"/>
                <a:pathLst>
                  <a:path w="6" h="1" extrusionOk="0">
                    <a:moveTo>
                      <a:pt x="5" y="1"/>
                    </a:moveTo>
                    <a:lnTo>
                      <a:pt x="1" y="1"/>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93" name="Google Shape;14793;p57"/>
              <p:cNvSpPr/>
              <p:nvPr/>
            </p:nvSpPr>
            <p:spPr>
              <a:xfrm>
                <a:off x="518050" y="1588000"/>
                <a:ext cx="475" cy="625"/>
              </a:xfrm>
              <a:custGeom>
                <a:avLst/>
                <a:gdLst/>
                <a:ahLst/>
                <a:cxnLst/>
                <a:rect l="l" t="t" r="r" b="b"/>
                <a:pathLst>
                  <a:path w="19" h="25" extrusionOk="0">
                    <a:moveTo>
                      <a:pt x="10" y="1"/>
                    </a:moveTo>
                    <a:cubicBezTo>
                      <a:pt x="9" y="1"/>
                      <a:pt x="8" y="1"/>
                      <a:pt x="9" y="3"/>
                    </a:cubicBezTo>
                    <a:cubicBezTo>
                      <a:pt x="0" y="10"/>
                      <a:pt x="9" y="17"/>
                      <a:pt x="19" y="24"/>
                    </a:cubicBezTo>
                    <a:cubicBezTo>
                      <a:pt x="16" y="17"/>
                      <a:pt x="14" y="8"/>
                      <a:pt x="16" y="1"/>
                    </a:cubicBezTo>
                    <a:cubicBezTo>
                      <a:pt x="14" y="1"/>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94" name="Google Shape;14794;p57"/>
              <p:cNvSpPr/>
              <p:nvPr/>
            </p:nvSpPr>
            <p:spPr>
              <a:xfrm>
                <a:off x="519250" y="1586325"/>
                <a:ext cx="850" cy="375"/>
              </a:xfrm>
              <a:custGeom>
                <a:avLst/>
                <a:gdLst/>
                <a:ahLst/>
                <a:cxnLst/>
                <a:rect l="l" t="t" r="r" b="b"/>
                <a:pathLst>
                  <a:path w="34" h="15" extrusionOk="0">
                    <a:moveTo>
                      <a:pt x="24" y="1"/>
                    </a:moveTo>
                    <a:lnTo>
                      <a:pt x="24" y="1"/>
                    </a:lnTo>
                    <a:cubicBezTo>
                      <a:pt x="15" y="6"/>
                      <a:pt x="8" y="10"/>
                      <a:pt x="1" y="15"/>
                    </a:cubicBezTo>
                    <a:cubicBezTo>
                      <a:pt x="15" y="13"/>
                      <a:pt x="33" y="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95" name="Google Shape;14795;p57"/>
              <p:cNvSpPr/>
              <p:nvPr/>
            </p:nvSpPr>
            <p:spPr>
              <a:xfrm>
                <a:off x="519025" y="1588950"/>
                <a:ext cx="250" cy="25"/>
              </a:xfrm>
              <a:custGeom>
                <a:avLst/>
                <a:gdLst/>
                <a:ahLst/>
                <a:cxnLst/>
                <a:rect l="l" t="t" r="r" b="b"/>
                <a:pathLst>
                  <a:path w="10" h="1" extrusionOk="0">
                    <a:moveTo>
                      <a:pt x="0" y="0"/>
                    </a:moveTo>
                    <a:lnTo>
                      <a:pt x="0" y="0"/>
                    </a:lnTo>
                    <a:cubicBezTo>
                      <a:pt x="10" y="0"/>
                      <a:pt x="5"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96" name="Google Shape;14796;p57"/>
              <p:cNvSpPr/>
              <p:nvPr/>
            </p:nvSpPr>
            <p:spPr>
              <a:xfrm>
                <a:off x="518500" y="1588600"/>
                <a:ext cx="550" cy="425"/>
              </a:xfrm>
              <a:custGeom>
                <a:avLst/>
                <a:gdLst/>
                <a:ahLst/>
                <a:cxnLst/>
                <a:rect l="l" t="t" r="r" b="b"/>
                <a:pathLst>
                  <a:path w="22" h="17" extrusionOk="0">
                    <a:moveTo>
                      <a:pt x="1" y="0"/>
                    </a:moveTo>
                    <a:lnTo>
                      <a:pt x="1" y="0"/>
                    </a:lnTo>
                    <a:cubicBezTo>
                      <a:pt x="3" y="5"/>
                      <a:pt x="5" y="10"/>
                      <a:pt x="10" y="17"/>
                    </a:cubicBezTo>
                    <a:cubicBezTo>
                      <a:pt x="15" y="14"/>
                      <a:pt x="17" y="14"/>
                      <a:pt x="21" y="14"/>
                    </a:cubicBezTo>
                    <a:cubicBezTo>
                      <a:pt x="15" y="7"/>
                      <a:pt x="8"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97" name="Google Shape;14797;p57"/>
              <p:cNvSpPr/>
              <p:nvPr/>
            </p:nvSpPr>
            <p:spPr>
              <a:xfrm>
                <a:off x="513275" y="1583025"/>
                <a:ext cx="5650" cy="1825"/>
              </a:xfrm>
              <a:custGeom>
                <a:avLst/>
                <a:gdLst/>
                <a:ahLst/>
                <a:cxnLst/>
                <a:rect l="l" t="t" r="r" b="b"/>
                <a:pathLst>
                  <a:path w="226" h="73" extrusionOk="0">
                    <a:moveTo>
                      <a:pt x="25" y="0"/>
                    </a:moveTo>
                    <a:cubicBezTo>
                      <a:pt x="21" y="0"/>
                      <a:pt x="17" y="0"/>
                      <a:pt x="13" y="1"/>
                    </a:cubicBezTo>
                    <a:lnTo>
                      <a:pt x="33" y="22"/>
                    </a:lnTo>
                    <a:cubicBezTo>
                      <a:pt x="27" y="22"/>
                      <a:pt x="17" y="17"/>
                      <a:pt x="9" y="17"/>
                    </a:cubicBezTo>
                    <a:cubicBezTo>
                      <a:pt x="6" y="17"/>
                      <a:pt x="3" y="17"/>
                      <a:pt x="1" y="19"/>
                    </a:cubicBezTo>
                    <a:cubicBezTo>
                      <a:pt x="33" y="22"/>
                      <a:pt x="64" y="43"/>
                      <a:pt x="26" y="59"/>
                    </a:cubicBezTo>
                    <a:cubicBezTo>
                      <a:pt x="38" y="69"/>
                      <a:pt x="69" y="73"/>
                      <a:pt x="104" y="73"/>
                    </a:cubicBezTo>
                    <a:cubicBezTo>
                      <a:pt x="145" y="73"/>
                      <a:pt x="191" y="67"/>
                      <a:pt x="226" y="59"/>
                    </a:cubicBezTo>
                    <a:cubicBezTo>
                      <a:pt x="207" y="59"/>
                      <a:pt x="189" y="52"/>
                      <a:pt x="177" y="38"/>
                    </a:cubicBezTo>
                    <a:cubicBezTo>
                      <a:pt x="162" y="42"/>
                      <a:pt x="143" y="66"/>
                      <a:pt x="120" y="66"/>
                    </a:cubicBezTo>
                    <a:cubicBezTo>
                      <a:pt x="115" y="66"/>
                      <a:pt x="109" y="65"/>
                      <a:pt x="103" y="61"/>
                    </a:cubicBezTo>
                    <a:cubicBezTo>
                      <a:pt x="87" y="36"/>
                      <a:pt x="117" y="40"/>
                      <a:pt x="135" y="29"/>
                    </a:cubicBezTo>
                    <a:lnTo>
                      <a:pt x="135" y="29"/>
                    </a:lnTo>
                    <a:cubicBezTo>
                      <a:pt x="131" y="30"/>
                      <a:pt x="128" y="30"/>
                      <a:pt x="124" y="30"/>
                    </a:cubicBezTo>
                    <a:cubicBezTo>
                      <a:pt x="92" y="30"/>
                      <a:pt x="71"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98" name="Google Shape;14798;p57"/>
              <p:cNvSpPr/>
              <p:nvPr/>
            </p:nvSpPr>
            <p:spPr>
              <a:xfrm>
                <a:off x="518725" y="1584550"/>
                <a:ext cx="1300" cy="1175"/>
              </a:xfrm>
              <a:custGeom>
                <a:avLst/>
                <a:gdLst/>
                <a:ahLst/>
                <a:cxnLst/>
                <a:rect l="l" t="t" r="r" b="b"/>
                <a:pathLst>
                  <a:path w="52" h="47" extrusionOk="0">
                    <a:moveTo>
                      <a:pt x="12" y="0"/>
                    </a:moveTo>
                    <a:lnTo>
                      <a:pt x="6" y="39"/>
                    </a:lnTo>
                    <a:lnTo>
                      <a:pt x="1" y="37"/>
                    </a:lnTo>
                    <a:lnTo>
                      <a:pt x="6" y="46"/>
                    </a:lnTo>
                    <a:cubicBezTo>
                      <a:pt x="10" y="37"/>
                      <a:pt x="24" y="30"/>
                      <a:pt x="52" y="19"/>
                    </a:cubicBezTo>
                    <a:cubicBezTo>
                      <a:pt x="43" y="7"/>
                      <a:pt x="29"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799" name="Google Shape;14799;p57"/>
              <p:cNvSpPr/>
              <p:nvPr/>
            </p:nvSpPr>
            <p:spPr>
              <a:xfrm>
                <a:off x="516475" y="1585650"/>
                <a:ext cx="2800" cy="1525"/>
              </a:xfrm>
              <a:custGeom>
                <a:avLst/>
                <a:gdLst/>
                <a:ahLst/>
                <a:cxnLst/>
                <a:rect l="l" t="t" r="r" b="b"/>
                <a:pathLst>
                  <a:path w="112" h="61" extrusionOk="0">
                    <a:moveTo>
                      <a:pt x="96" y="0"/>
                    </a:moveTo>
                    <a:cubicBezTo>
                      <a:pt x="89" y="12"/>
                      <a:pt x="89" y="26"/>
                      <a:pt x="91" y="40"/>
                    </a:cubicBezTo>
                    <a:cubicBezTo>
                      <a:pt x="94" y="36"/>
                      <a:pt x="96" y="34"/>
                      <a:pt x="98" y="34"/>
                    </a:cubicBezTo>
                    <a:cubicBezTo>
                      <a:pt x="102" y="34"/>
                      <a:pt x="103" y="40"/>
                      <a:pt x="105" y="42"/>
                    </a:cubicBezTo>
                    <a:lnTo>
                      <a:pt x="109" y="42"/>
                    </a:lnTo>
                    <a:cubicBezTo>
                      <a:pt x="107" y="43"/>
                      <a:pt x="105" y="44"/>
                      <a:pt x="105" y="44"/>
                    </a:cubicBezTo>
                    <a:cubicBezTo>
                      <a:pt x="104" y="44"/>
                      <a:pt x="104" y="43"/>
                      <a:pt x="105" y="42"/>
                    </a:cubicBezTo>
                    <a:lnTo>
                      <a:pt x="91" y="40"/>
                    </a:lnTo>
                    <a:cubicBezTo>
                      <a:pt x="61" y="32"/>
                      <a:pt x="46" y="15"/>
                      <a:pt x="16" y="15"/>
                    </a:cubicBezTo>
                    <a:cubicBezTo>
                      <a:pt x="12" y="15"/>
                      <a:pt x="6" y="15"/>
                      <a:pt x="0" y="16"/>
                    </a:cubicBezTo>
                    <a:cubicBezTo>
                      <a:pt x="0" y="42"/>
                      <a:pt x="31" y="37"/>
                      <a:pt x="45" y="53"/>
                    </a:cubicBezTo>
                    <a:cubicBezTo>
                      <a:pt x="43" y="41"/>
                      <a:pt x="44" y="37"/>
                      <a:pt x="47" y="37"/>
                    </a:cubicBezTo>
                    <a:cubicBezTo>
                      <a:pt x="52" y="37"/>
                      <a:pt x="61" y="47"/>
                      <a:pt x="72" y="47"/>
                    </a:cubicBezTo>
                    <a:cubicBezTo>
                      <a:pt x="76" y="47"/>
                      <a:pt x="81" y="45"/>
                      <a:pt x="86" y="40"/>
                    </a:cubicBezTo>
                    <a:cubicBezTo>
                      <a:pt x="91" y="46"/>
                      <a:pt x="93" y="53"/>
                      <a:pt x="93" y="60"/>
                    </a:cubicBezTo>
                    <a:cubicBezTo>
                      <a:pt x="100" y="53"/>
                      <a:pt x="105" y="49"/>
                      <a:pt x="112" y="42"/>
                    </a:cubicBezTo>
                    <a:lnTo>
                      <a:pt x="9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00" name="Google Shape;14800;p57"/>
              <p:cNvSpPr/>
              <p:nvPr/>
            </p:nvSpPr>
            <p:spPr>
              <a:xfrm>
                <a:off x="513450" y="1590625"/>
                <a:ext cx="275" cy="75"/>
              </a:xfrm>
              <a:custGeom>
                <a:avLst/>
                <a:gdLst/>
                <a:ahLst/>
                <a:cxnLst/>
                <a:rect l="l" t="t" r="r" b="b"/>
                <a:pathLst>
                  <a:path w="11" h="3" extrusionOk="0">
                    <a:moveTo>
                      <a:pt x="4" y="0"/>
                    </a:moveTo>
                    <a:cubicBezTo>
                      <a:pt x="3" y="0"/>
                      <a:pt x="2" y="1"/>
                      <a:pt x="1" y="3"/>
                    </a:cubicBezTo>
                    <a:lnTo>
                      <a:pt x="10" y="3"/>
                    </a:lnTo>
                    <a:cubicBezTo>
                      <a:pt x="8" y="1"/>
                      <a:pt x="6" y="0"/>
                      <a:pt x="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01" name="Google Shape;14801;p57"/>
              <p:cNvSpPr/>
              <p:nvPr/>
            </p:nvSpPr>
            <p:spPr>
              <a:xfrm>
                <a:off x="513700" y="1590300"/>
                <a:ext cx="2675" cy="800"/>
              </a:xfrm>
              <a:custGeom>
                <a:avLst/>
                <a:gdLst/>
                <a:ahLst/>
                <a:cxnLst/>
                <a:rect l="l" t="t" r="r" b="b"/>
                <a:pathLst>
                  <a:path w="107" h="32" extrusionOk="0">
                    <a:moveTo>
                      <a:pt x="80" y="1"/>
                    </a:moveTo>
                    <a:cubicBezTo>
                      <a:pt x="59" y="1"/>
                      <a:pt x="38" y="3"/>
                      <a:pt x="16" y="4"/>
                    </a:cubicBezTo>
                    <a:cubicBezTo>
                      <a:pt x="21" y="9"/>
                      <a:pt x="33" y="13"/>
                      <a:pt x="28" y="20"/>
                    </a:cubicBezTo>
                    <a:cubicBezTo>
                      <a:pt x="25" y="22"/>
                      <a:pt x="23" y="22"/>
                      <a:pt x="21" y="22"/>
                    </a:cubicBezTo>
                    <a:cubicBezTo>
                      <a:pt x="14" y="22"/>
                      <a:pt x="9" y="18"/>
                      <a:pt x="0" y="16"/>
                    </a:cubicBezTo>
                    <a:lnTo>
                      <a:pt x="0" y="16"/>
                    </a:lnTo>
                    <a:cubicBezTo>
                      <a:pt x="5" y="21"/>
                      <a:pt x="15" y="31"/>
                      <a:pt x="28" y="31"/>
                    </a:cubicBezTo>
                    <a:cubicBezTo>
                      <a:pt x="32" y="31"/>
                      <a:pt x="37" y="30"/>
                      <a:pt x="42" y="27"/>
                    </a:cubicBezTo>
                    <a:lnTo>
                      <a:pt x="37" y="23"/>
                    </a:lnTo>
                    <a:cubicBezTo>
                      <a:pt x="58" y="11"/>
                      <a:pt x="81" y="4"/>
                      <a:pt x="107" y="2"/>
                    </a:cubicBezTo>
                    <a:cubicBezTo>
                      <a:pt x="98" y="1"/>
                      <a:pt x="89" y="1"/>
                      <a:pt x="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02" name="Google Shape;14802;p57"/>
              <p:cNvSpPr/>
              <p:nvPr/>
            </p:nvSpPr>
            <p:spPr>
              <a:xfrm>
                <a:off x="515025" y="1587725"/>
                <a:ext cx="1250" cy="850"/>
              </a:xfrm>
              <a:custGeom>
                <a:avLst/>
                <a:gdLst/>
                <a:ahLst/>
                <a:cxnLst/>
                <a:rect l="l" t="t" r="r" b="b"/>
                <a:pathLst>
                  <a:path w="50" h="34" extrusionOk="0">
                    <a:moveTo>
                      <a:pt x="35" y="1"/>
                    </a:moveTo>
                    <a:lnTo>
                      <a:pt x="1" y="12"/>
                    </a:lnTo>
                    <a:lnTo>
                      <a:pt x="21" y="12"/>
                    </a:lnTo>
                    <a:cubicBezTo>
                      <a:pt x="10" y="31"/>
                      <a:pt x="35" y="31"/>
                      <a:pt x="49" y="33"/>
                    </a:cubicBezTo>
                    <a:lnTo>
                      <a:pt x="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03" name="Google Shape;14803;p57"/>
              <p:cNvSpPr/>
              <p:nvPr/>
            </p:nvSpPr>
            <p:spPr>
              <a:xfrm>
                <a:off x="519150" y="1584025"/>
                <a:ext cx="1350" cy="550"/>
              </a:xfrm>
              <a:custGeom>
                <a:avLst/>
                <a:gdLst/>
                <a:ahLst/>
                <a:cxnLst/>
                <a:rect l="l" t="t" r="r" b="b"/>
                <a:pathLst>
                  <a:path w="54" h="22" extrusionOk="0">
                    <a:moveTo>
                      <a:pt x="0" y="0"/>
                    </a:moveTo>
                    <a:lnTo>
                      <a:pt x="14" y="14"/>
                    </a:lnTo>
                    <a:lnTo>
                      <a:pt x="53" y="21"/>
                    </a:lnTo>
                    <a:lnTo>
                      <a:pt x="53" y="21"/>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04" name="Google Shape;14804;p57"/>
              <p:cNvSpPr/>
              <p:nvPr/>
            </p:nvSpPr>
            <p:spPr>
              <a:xfrm>
                <a:off x="519425" y="1583025"/>
                <a:ext cx="850" cy="325"/>
              </a:xfrm>
              <a:custGeom>
                <a:avLst/>
                <a:gdLst/>
                <a:ahLst/>
                <a:cxnLst/>
                <a:rect l="l" t="t" r="r" b="b"/>
                <a:pathLst>
                  <a:path w="34" h="13" extrusionOk="0">
                    <a:moveTo>
                      <a:pt x="15" y="1"/>
                    </a:moveTo>
                    <a:lnTo>
                      <a:pt x="1" y="10"/>
                    </a:lnTo>
                    <a:lnTo>
                      <a:pt x="33" y="12"/>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05" name="Google Shape;14805;p57"/>
              <p:cNvSpPr/>
              <p:nvPr/>
            </p:nvSpPr>
            <p:spPr>
              <a:xfrm>
                <a:off x="527300" y="1532300"/>
                <a:ext cx="150" cy="400"/>
              </a:xfrm>
              <a:custGeom>
                <a:avLst/>
                <a:gdLst/>
                <a:ahLst/>
                <a:cxnLst/>
                <a:rect l="l" t="t" r="r" b="b"/>
                <a:pathLst>
                  <a:path w="6" h="16" extrusionOk="0">
                    <a:moveTo>
                      <a:pt x="2" y="1"/>
                    </a:moveTo>
                    <a:cubicBezTo>
                      <a:pt x="2" y="1"/>
                      <a:pt x="1" y="1"/>
                      <a:pt x="1" y="1"/>
                    </a:cubicBezTo>
                    <a:lnTo>
                      <a:pt x="6" y="15"/>
                    </a:lnTo>
                    <a:cubicBezTo>
                      <a:pt x="6" y="7"/>
                      <a:pt x="4"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06" name="Google Shape;14806;p57"/>
              <p:cNvSpPr/>
              <p:nvPr/>
            </p:nvSpPr>
            <p:spPr>
              <a:xfrm>
                <a:off x="517525" y="1559800"/>
                <a:ext cx="2100" cy="475"/>
              </a:xfrm>
              <a:custGeom>
                <a:avLst/>
                <a:gdLst/>
                <a:ahLst/>
                <a:cxnLst/>
                <a:rect l="l" t="t" r="r" b="b"/>
                <a:pathLst>
                  <a:path w="84" h="19" extrusionOk="0">
                    <a:moveTo>
                      <a:pt x="9" y="0"/>
                    </a:moveTo>
                    <a:cubicBezTo>
                      <a:pt x="14" y="9"/>
                      <a:pt x="9" y="16"/>
                      <a:pt x="0" y="19"/>
                    </a:cubicBezTo>
                    <a:cubicBezTo>
                      <a:pt x="33" y="12"/>
                      <a:pt x="84" y="7"/>
                      <a:pt x="47" y="3"/>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07" name="Google Shape;14807;p57"/>
              <p:cNvSpPr/>
              <p:nvPr/>
            </p:nvSpPr>
            <p:spPr>
              <a:xfrm>
                <a:off x="518275" y="1544425"/>
                <a:ext cx="600" cy="725"/>
              </a:xfrm>
              <a:custGeom>
                <a:avLst/>
                <a:gdLst/>
                <a:ahLst/>
                <a:cxnLst/>
                <a:rect l="l" t="t" r="r" b="b"/>
                <a:pathLst>
                  <a:path w="24" h="29" extrusionOk="0">
                    <a:moveTo>
                      <a:pt x="0" y="1"/>
                    </a:moveTo>
                    <a:lnTo>
                      <a:pt x="0" y="1"/>
                    </a:lnTo>
                    <a:cubicBezTo>
                      <a:pt x="10" y="10"/>
                      <a:pt x="17" y="19"/>
                      <a:pt x="24" y="29"/>
                    </a:cubicBezTo>
                    <a:lnTo>
                      <a:pt x="12" y="6"/>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08" name="Google Shape;14808;p57"/>
              <p:cNvSpPr/>
              <p:nvPr/>
            </p:nvSpPr>
            <p:spPr>
              <a:xfrm>
                <a:off x="538775" y="1527325"/>
                <a:ext cx="550" cy="975"/>
              </a:xfrm>
              <a:custGeom>
                <a:avLst/>
                <a:gdLst/>
                <a:ahLst/>
                <a:cxnLst/>
                <a:rect l="l" t="t" r="r" b="b"/>
                <a:pathLst>
                  <a:path w="22" h="39" extrusionOk="0">
                    <a:moveTo>
                      <a:pt x="22" y="1"/>
                    </a:moveTo>
                    <a:cubicBezTo>
                      <a:pt x="1" y="3"/>
                      <a:pt x="13" y="20"/>
                      <a:pt x="15" y="38"/>
                    </a:cubicBezTo>
                    <a:lnTo>
                      <a:pt x="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09" name="Google Shape;14809;p57"/>
              <p:cNvSpPr/>
              <p:nvPr/>
            </p:nvSpPr>
            <p:spPr>
              <a:xfrm>
                <a:off x="517250" y="1571500"/>
                <a:ext cx="1100" cy="900"/>
              </a:xfrm>
              <a:custGeom>
                <a:avLst/>
                <a:gdLst/>
                <a:ahLst/>
                <a:cxnLst/>
                <a:rect l="l" t="t" r="r" b="b"/>
                <a:pathLst>
                  <a:path w="44" h="36" extrusionOk="0">
                    <a:moveTo>
                      <a:pt x="44" y="0"/>
                    </a:moveTo>
                    <a:lnTo>
                      <a:pt x="44" y="0"/>
                    </a:lnTo>
                    <a:cubicBezTo>
                      <a:pt x="26" y="20"/>
                      <a:pt x="1" y="35"/>
                      <a:pt x="22" y="35"/>
                    </a:cubicBezTo>
                    <a:cubicBezTo>
                      <a:pt x="24" y="35"/>
                      <a:pt x="25" y="35"/>
                      <a:pt x="27" y="35"/>
                    </a:cubicBezTo>
                    <a:cubicBezTo>
                      <a:pt x="37" y="26"/>
                      <a:pt x="41"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10" name="Google Shape;14810;p57"/>
              <p:cNvSpPr/>
              <p:nvPr/>
            </p:nvSpPr>
            <p:spPr>
              <a:xfrm>
                <a:off x="532125" y="1539800"/>
                <a:ext cx="200" cy="550"/>
              </a:xfrm>
              <a:custGeom>
                <a:avLst/>
                <a:gdLst/>
                <a:ahLst/>
                <a:cxnLst/>
                <a:rect l="l" t="t" r="r" b="b"/>
                <a:pathLst>
                  <a:path w="8" h="22" extrusionOk="0">
                    <a:moveTo>
                      <a:pt x="5" y="0"/>
                    </a:moveTo>
                    <a:lnTo>
                      <a:pt x="5" y="0"/>
                    </a:lnTo>
                    <a:cubicBezTo>
                      <a:pt x="0" y="7"/>
                      <a:pt x="3" y="14"/>
                      <a:pt x="7" y="21"/>
                    </a:cubicBezTo>
                    <a:cubicBezTo>
                      <a:pt x="7" y="14"/>
                      <a:pt x="7"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11" name="Google Shape;14811;p57"/>
              <p:cNvSpPr/>
              <p:nvPr/>
            </p:nvSpPr>
            <p:spPr>
              <a:xfrm>
                <a:off x="517975" y="1570850"/>
                <a:ext cx="900" cy="675"/>
              </a:xfrm>
              <a:custGeom>
                <a:avLst/>
                <a:gdLst/>
                <a:ahLst/>
                <a:cxnLst/>
                <a:rect l="l" t="t" r="r" b="b"/>
                <a:pathLst>
                  <a:path w="36" h="27" extrusionOk="0">
                    <a:moveTo>
                      <a:pt x="8" y="1"/>
                    </a:moveTo>
                    <a:cubicBezTo>
                      <a:pt x="5" y="3"/>
                      <a:pt x="3" y="6"/>
                      <a:pt x="1" y="8"/>
                    </a:cubicBezTo>
                    <a:cubicBezTo>
                      <a:pt x="8" y="15"/>
                      <a:pt x="15" y="17"/>
                      <a:pt x="15" y="26"/>
                    </a:cubicBezTo>
                    <a:cubicBezTo>
                      <a:pt x="26" y="15"/>
                      <a:pt x="36" y="6"/>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12" name="Google Shape;14812;p57"/>
              <p:cNvSpPr/>
              <p:nvPr/>
            </p:nvSpPr>
            <p:spPr>
              <a:xfrm>
                <a:off x="572350" y="1530925"/>
                <a:ext cx="75" cy="150"/>
              </a:xfrm>
              <a:custGeom>
                <a:avLst/>
                <a:gdLst/>
                <a:ahLst/>
                <a:cxnLst/>
                <a:rect l="l" t="t" r="r" b="b"/>
                <a:pathLst>
                  <a:path w="3" h="6" extrusionOk="0">
                    <a:moveTo>
                      <a:pt x="0" y="1"/>
                    </a:moveTo>
                    <a:cubicBezTo>
                      <a:pt x="0" y="3"/>
                      <a:pt x="3" y="3"/>
                      <a:pt x="3" y="5"/>
                    </a:cubicBezTo>
                    <a:cubicBezTo>
                      <a:pt x="3" y="1"/>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13" name="Google Shape;14813;p57"/>
              <p:cNvSpPr/>
              <p:nvPr/>
            </p:nvSpPr>
            <p:spPr>
              <a:xfrm>
                <a:off x="583475" y="1537200"/>
                <a:ext cx="425" cy="200"/>
              </a:xfrm>
              <a:custGeom>
                <a:avLst/>
                <a:gdLst/>
                <a:ahLst/>
                <a:cxnLst/>
                <a:rect l="l" t="t" r="r" b="b"/>
                <a:pathLst>
                  <a:path w="17" h="8" extrusionOk="0">
                    <a:moveTo>
                      <a:pt x="17" y="0"/>
                    </a:moveTo>
                    <a:lnTo>
                      <a:pt x="17" y="0"/>
                    </a:lnTo>
                    <a:cubicBezTo>
                      <a:pt x="12" y="2"/>
                      <a:pt x="5" y="5"/>
                      <a:pt x="0" y="7"/>
                    </a:cubicBezTo>
                    <a:cubicBezTo>
                      <a:pt x="2" y="8"/>
                      <a:pt x="3" y="8"/>
                      <a:pt x="4" y="8"/>
                    </a:cubicBezTo>
                    <a:cubicBezTo>
                      <a:pt x="7" y="8"/>
                      <a:pt x="11"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14" name="Google Shape;14814;p57"/>
              <p:cNvSpPr/>
              <p:nvPr/>
            </p:nvSpPr>
            <p:spPr>
              <a:xfrm>
                <a:off x="519725" y="1578850"/>
                <a:ext cx="75" cy="150"/>
              </a:xfrm>
              <a:custGeom>
                <a:avLst/>
                <a:gdLst/>
                <a:ahLst/>
                <a:cxnLst/>
                <a:rect l="l" t="t" r="r" b="b"/>
                <a:pathLst>
                  <a:path w="3" h="6" extrusionOk="0">
                    <a:moveTo>
                      <a:pt x="0" y="1"/>
                    </a:moveTo>
                    <a:cubicBezTo>
                      <a:pt x="1" y="4"/>
                      <a:pt x="2" y="5"/>
                      <a:pt x="2" y="5"/>
                    </a:cubicBezTo>
                    <a:cubicBezTo>
                      <a:pt x="2" y="5"/>
                      <a:pt x="2"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15" name="Google Shape;14815;p57"/>
              <p:cNvSpPr/>
              <p:nvPr/>
            </p:nvSpPr>
            <p:spPr>
              <a:xfrm>
                <a:off x="512075" y="1569875"/>
                <a:ext cx="125" cy="75"/>
              </a:xfrm>
              <a:custGeom>
                <a:avLst/>
                <a:gdLst/>
                <a:ahLst/>
                <a:cxnLst/>
                <a:rect l="l" t="t" r="r" b="b"/>
                <a:pathLst>
                  <a:path w="5" h="3" extrusionOk="0">
                    <a:moveTo>
                      <a:pt x="5" y="1"/>
                    </a:moveTo>
                    <a:cubicBezTo>
                      <a:pt x="1" y="2"/>
                      <a:pt x="0" y="2"/>
                      <a:pt x="1" y="2"/>
                    </a:cubicBezTo>
                    <a:cubicBezTo>
                      <a:pt x="1" y="2"/>
                      <a:pt x="3"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16" name="Google Shape;14816;p57"/>
              <p:cNvSpPr/>
              <p:nvPr/>
            </p:nvSpPr>
            <p:spPr>
              <a:xfrm>
                <a:off x="519650" y="1579200"/>
                <a:ext cx="275" cy="225"/>
              </a:xfrm>
              <a:custGeom>
                <a:avLst/>
                <a:gdLst/>
                <a:ahLst/>
                <a:cxnLst/>
                <a:rect l="l" t="t" r="r" b="b"/>
                <a:pathLst>
                  <a:path w="11" h="9" extrusionOk="0">
                    <a:moveTo>
                      <a:pt x="3" y="1"/>
                    </a:moveTo>
                    <a:lnTo>
                      <a:pt x="1" y="8"/>
                    </a:lnTo>
                    <a:cubicBezTo>
                      <a:pt x="3" y="8"/>
                      <a:pt x="4" y="9"/>
                      <a:pt x="6" y="9"/>
                    </a:cubicBezTo>
                    <a:cubicBezTo>
                      <a:pt x="9" y="9"/>
                      <a:pt x="10" y="6"/>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17" name="Google Shape;14817;p57"/>
              <p:cNvSpPr/>
              <p:nvPr/>
            </p:nvSpPr>
            <p:spPr>
              <a:xfrm>
                <a:off x="519550" y="1578575"/>
                <a:ext cx="200" cy="375"/>
              </a:xfrm>
              <a:custGeom>
                <a:avLst/>
                <a:gdLst/>
                <a:ahLst/>
                <a:cxnLst/>
                <a:rect l="l" t="t" r="r" b="b"/>
                <a:pathLst>
                  <a:path w="8" h="15" extrusionOk="0">
                    <a:moveTo>
                      <a:pt x="3" y="0"/>
                    </a:moveTo>
                    <a:cubicBezTo>
                      <a:pt x="3" y="1"/>
                      <a:pt x="3" y="2"/>
                      <a:pt x="3" y="3"/>
                    </a:cubicBezTo>
                    <a:lnTo>
                      <a:pt x="3" y="3"/>
                    </a:lnTo>
                    <a:cubicBezTo>
                      <a:pt x="3" y="2"/>
                      <a:pt x="3" y="1"/>
                      <a:pt x="3" y="0"/>
                    </a:cubicBezTo>
                    <a:close/>
                    <a:moveTo>
                      <a:pt x="7" y="12"/>
                    </a:moveTo>
                    <a:cubicBezTo>
                      <a:pt x="7" y="12"/>
                      <a:pt x="7" y="12"/>
                      <a:pt x="7" y="12"/>
                    </a:cubicBezTo>
                    <a:lnTo>
                      <a:pt x="7" y="12"/>
                    </a:lnTo>
                    <a:cubicBezTo>
                      <a:pt x="7" y="12"/>
                      <a:pt x="7" y="12"/>
                      <a:pt x="7" y="12"/>
                    </a:cubicBezTo>
                    <a:cubicBezTo>
                      <a:pt x="7" y="12"/>
                      <a:pt x="7" y="12"/>
                      <a:pt x="7" y="12"/>
                    </a:cubicBezTo>
                    <a:close/>
                    <a:moveTo>
                      <a:pt x="3" y="3"/>
                    </a:moveTo>
                    <a:cubicBezTo>
                      <a:pt x="4" y="7"/>
                      <a:pt x="2" y="10"/>
                      <a:pt x="0" y="14"/>
                    </a:cubicBezTo>
                    <a:cubicBezTo>
                      <a:pt x="3" y="14"/>
                      <a:pt x="5" y="12"/>
                      <a:pt x="7" y="12"/>
                    </a:cubicBezTo>
                    <a:lnTo>
                      <a:pt x="7" y="12"/>
                    </a:lnTo>
                    <a:cubicBezTo>
                      <a:pt x="6" y="11"/>
                      <a:pt x="5" y="7"/>
                      <a:pt x="3"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18" name="Google Shape;14818;p57"/>
              <p:cNvSpPr/>
              <p:nvPr/>
            </p:nvSpPr>
            <p:spPr>
              <a:xfrm>
                <a:off x="556000" y="1532175"/>
                <a:ext cx="250" cy="225"/>
              </a:xfrm>
              <a:custGeom>
                <a:avLst/>
                <a:gdLst/>
                <a:ahLst/>
                <a:cxnLst/>
                <a:rect l="l" t="t" r="r" b="b"/>
                <a:pathLst>
                  <a:path w="10" h="9" extrusionOk="0">
                    <a:moveTo>
                      <a:pt x="9" y="1"/>
                    </a:moveTo>
                    <a:cubicBezTo>
                      <a:pt x="9" y="1"/>
                      <a:pt x="5" y="3"/>
                      <a:pt x="1" y="6"/>
                    </a:cubicBezTo>
                    <a:cubicBezTo>
                      <a:pt x="1" y="6"/>
                      <a:pt x="1" y="9"/>
                      <a:pt x="1" y="9"/>
                    </a:cubicBezTo>
                    <a:cubicBezTo>
                      <a:pt x="7" y="3"/>
                      <a:pt x="10"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19" name="Google Shape;14819;p57"/>
              <p:cNvSpPr/>
              <p:nvPr/>
            </p:nvSpPr>
            <p:spPr>
              <a:xfrm>
                <a:off x="509450" y="1553175"/>
                <a:ext cx="100" cy="100"/>
              </a:xfrm>
              <a:custGeom>
                <a:avLst/>
                <a:gdLst/>
                <a:ahLst/>
                <a:cxnLst/>
                <a:rect l="l" t="t" r="r" b="b"/>
                <a:pathLst>
                  <a:path w="4" h="4" extrusionOk="0">
                    <a:moveTo>
                      <a:pt x="1" y="1"/>
                    </a:moveTo>
                    <a:lnTo>
                      <a:pt x="1"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20" name="Google Shape;14820;p57"/>
              <p:cNvSpPr/>
              <p:nvPr/>
            </p:nvSpPr>
            <p:spPr>
              <a:xfrm>
                <a:off x="509050" y="1552250"/>
                <a:ext cx="3100" cy="1475"/>
              </a:xfrm>
              <a:custGeom>
                <a:avLst/>
                <a:gdLst/>
                <a:ahLst/>
                <a:cxnLst/>
                <a:rect l="l" t="t" r="r" b="b"/>
                <a:pathLst>
                  <a:path w="124" h="59" extrusionOk="0">
                    <a:moveTo>
                      <a:pt x="1" y="1"/>
                    </a:moveTo>
                    <a:cubicBezTo>
                      <a:pt x="40" y="26"/>
                      <a:pt x="31" y="31"/>
                      <a:pt x="19" y="40"/>
                    </a:cubicBezTo>
                    <a:lnTo>
                      <a:pt x="124" y="59"/>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21" name="Google Shape;14821;p57"/>
              <p:cNvSpPr/>
              <p:nvPr/>
            </p:nvSpPr>
            <p:spPr>
              <a:xfrm>
                <a:off x="517975" y="1576900"/>
                <a:ext cx="725" cy="425"/>
              </a:xfrm>
              <a:custGeom>
                <a:avLst/>
                <a:gdLst/>
                <a:ahLst/>
                <a:cxnLst/>
                <a:rect l="l" t="t" r="r" b="b"/>
                <a:pathLst>
                  <a:path w="29" h="17" extrusionOk="0">
                    <a:moveTo>
                      <a:pt x="19" y="0"/>
                    </a:moveTo>
                    <a:lnTo>
                      <a:pt x="19" y="0"/>
                    </a:lnTo>
                    <a:cubicBezTo>
                      <a:pt x="8" y="2"/>
                      <a:pt x="1" y="7"/>
                      <a:pt x="12" y="16"/>
                    </a:cubicBezTo>
                    <a:cubicBezTo>
                      <a:pt x="17" y="16"/>
                      <a:pt x="24" y="16"/>
                      <a:pt x="29" y="14"/>
                    </a:cubicBezTo>
                    <a:cubicBezTo>
                      <a:pt x="17" y="14"/>
                      <a:pt x="17"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22" name="Google Shape;14822;p57"/>
              <p:cNvSpPr/>
              <p:nvPr/>
            </p:nvSpPr>
            <p:spPr>
              <a:xfrm>
                <a:off x="505525" y="1527225"/>
                <a:ext cx="80400" cy="55550"/>
              </a:xfrm>
              <a:custGeom>
                <a:avLst/>
                <a:gdLst/>
                <a:ahLst/>
                <a:cxnLst/>
                <a:rect l="l" t="t" r="r" b="b"/>
                <a:pathLst>
                  <a:path w="3216" h="2222" extrusionOk="0">
                    <a:moveTo>
                      <a:pt x="1505" y="14"/>
                    </a:moveTo>
                    <a:cubicBezTo>
                      <a:pt x="1503" y="15"/>
                      <a:pt x="1502" y="17"/>
                      <a:pt x="1500" y="18"/>
                    </a:cubicBezTo>
                    <a:lnTo>
                      <a:pt x="1500" y="18"/>
                    </a:lnTo>
                    <a:lnTo>
                      <a:pt x="1505" y="14"/>
                    </a:lnTo>
                    <a:close/>
                    <a:moveTo>
                      <a:pt x="2618" y="156"/>
                    </a:moveTo>
                    <a:lnTo>
                      <a:pt x="2618" y="156"/>
                    </a:lnTo>
                    <a:cubicBezTo>
                      <a:pt x="2618" y="157"/>
                      <a:pt x="2619" y="157"/>
                      <a:pt x="2620" y="157"/>
                    </a:cubicBezTo>
                    <a:lnTo>
                      <a:pt x="2620" y="157"/>
                    </a:lnTo>
                    <a:lnTo>
                      <a:pt x="2618" y="156"/>
                    </a:lnTo>
                    <a:close/>
                    <a:moveTo>
                      <a:pt x="914" y="195"/>
                    </a:moveTo>
                    <a:cubicBezTo>
                      <a:pt x="912" y="196"/>
                      <a:pt x="911" y="196"/>
                      <a:pt x="910" y="198"/>
                    </a:cubicBezTo>
                    <a:lnTo>
                      <a:pt x="910" y="198"/>
                    </a:lnTo>
                    <a:lnTo>
                      <a:pt x="914" y="195"/>
                    </a:lnTo>
                    <a:close/>
                    <a:moveTo>
                      <a:pt x="787" y="242"/>
                    </a:moveTo>
                    <a:cubicBezTo>
                      <a:pt x="789" y="242"/>
                      <a:pt x="792" y="244"/>
                      <a:pt x="795" y="248"/>
                    </a:cubicBezTo>
                    <a:cubicBezTo>
                      <a:pt x="804" y="271"/>
                      <a:pt x="804" y="277"/>
                      <a:pt x="798" y="277"/>
                    </a:cubicBezTo>
                    <a:cubicBezTo>
                      <a:pt x="794" y="277"/>
                      <a:pt x="786" y="272"/>
                      <a:pt x="777" y="269"/>
                    </a:cubicBezTo>
                    <a:cubicBezTo>
                      <a:pt x="779" y="262"/>
                      <a:pt x="779" y="242"/>
                      <a:pt x="787" y="242"/>
                    </a:cubicBezTo>
                    <a:close/>
                    <a:moveTo>
                      <a:pt x="2056" y="461"/>
                    </a:moveTo>
                    <a:cubicBezTo>
                      <a:pt x="2060" y="461"/>
                      <a:pt x="2055" y="467"/>
                      <a:pt x="2050" y="476"/>
                    </a:cubicBezTo>
                    <a:lnTo>
                      <a:pt x="2047" y="464"/>
                    </a:lnTo>
                    <a:cubicBezTo>
                      <a:pt x="2052" y="462"/>
                      <a:pt x="2055" y="461"/>
                      <a:pt x="2056" y="461"/>
                    </a:cubicBezTo>
                    <a:close/>
                    <a:moveTo>
                      <a:pt x="2423" y="526"/>
                    </a:moveTo>
                    <a:cubicBezTo>
                      <a:pt x="2424" y="528"/>
                      <a:pt x="2424" y="531"/>
                      <a:pt x="2425" y="534"/>
                    </a:cubicBezTo>
                    <a:cubicBezTo>
                      <a:pt x="2425" y="531"/>
                      <a:pt x="2424" y="528"/>
                      <a:pt x="2423" y="526"/>
                    </a:cubicBezTo>
                    <a:close/>
                    <a:moveTo>
                      <a:pt x="448" y="675"/>
                    </a:moveTo>
                    <a:cubicBezTo>
                      <a:pt x="448" y="682"/>
                      <a:pt x="441" y="687"/>
                      <a:pt x="429" y="687"/>
                    </a:cubicBezTo>
                    <a:cubicBezTo>
                      <a:pt x="420" y="677"/>
                      <a:pt x="432" y="675"/>
                      <a:pt x="448" y="675"/>
                    </a:cubicBezTo>
                    <a:close/>
                    <a:moveTo>
                      <a:pt x="339" y="705"/>
                    </a:moveTo>
                    <a:cubicBezTo>
                      <a:pt x="339" y="705"/>
                      <a:pt x="338" y="705"/>
                      <a:pt x="338" y="706"/>
                    </a:cubicBezTo>
                    <a:lnTo>
                      <a:pt x="338" y="706"/>
                    </a:lnTo>
                    <a:cubicBezTo>
                      <a:pt x="338" y="705"/>
                      <a:pt x="339" y="705"/>
                      <a:pt x="339" y="705"/>
                    </a:cubicBezTo>
                    <a:close/>
                    <a:moveTo>
                      <a:pt x="133" y="1119"/>
                    </a:moveTo>
                    <a:cubicBezTo>
                      <a:pt x="132" y="1119"/>
                      <a:pt x="131" y="1120"/>
                      <a:pt x="130" y="1120"/>
                    </a:cubicBezTo>
                    <a:cubicBezTo>
                      <a:pt x="131" y="1120"/>
                      <a:pt x="132" y="1120"/>
                      <a:pt x="133" y="1119"/>
                    </a:cubicBezTo>
                    <a:close/>
                    <a:moveTo>
                      <a:pt x="385" y="1178"/>
                    </a:moveTo>
                    <a:cubicBezTo>
                      <a:pt x="394" y="1178"/>
                      <a:pt x="399" y="1178"/>
                      <a:pt x="399" y="1182"/>
                    </a:cubicBezTo>
                    <a:lnTo>
                      <a:pt x="399" y="1182"/>
                    </a:lnTo>
                    <a:cubicBezTo>
                      <a:pt x="395" y="1181"/>
                      <a:pt x="390" y="1179"/>
                      <a:pt x="385" y="1178"/>
                    </a:cubicBezTo>
                    <a:close/>
                    <a:moveTo>
                      <a:pt x="530" y="1960"/>
                    </a:moveTo>
                    <a:cubicBezTo>
                      <a:pt x="529" y="1962"/>
                      <a:pt x="526" y="1966"/>
                      <a:pt x="524" y="1971"/>
                    </a:cubicBezTo>
                    <a:lnTo>
                      <a:pt x="522" y="1971"/>
                    </a:lnTo>
                    <a:cubicBezTo>
                      <a:pt x="526" y="1965"/>
                      <a:pt x="529" y="1962"/>
                      <a:pt x="530" y="1960"/>
                    </a:cubicBezTo>
                    <a:close/>
                    <a:moveTo>
                      <a:pt x="517" y="1987"/>
                    </a:moveTo>
                    <a:lnTo>
                      <a:pt x="517" y="1987"/>
                    </a:lnTo>
                    <a:cubicBezTo>
                      <a:pt x="515" y="1994"/>
                      <a:pt x="517" y="2001"/>
                      <a:pt x="527" y="2001"/>
                    </a:cubicBezTo>
                    <a:cubicBezTo>
                      <a:pt x="524" y="2002"/>
                      <a:pt x="521" y="2003"/>
                      <a:pt x="518" y="2003"/>
                    </a:cubicBezTo>
                    <a:cubicBezTo>
                      <a:pt x="516" y="2003"/>
                      <a:pt x="513" y="2002"/>
                      <a:pt x="510" y="2001"/>
                    </a:cubicBezTo>
                    <a:cubicBezTo>
                      <a:pt x="499" y="1994"/>
                      <a:pt x="506" y="1989"/>
                      <a:pt x="517" y="1987"/>
                    </a:cubicBezTo>
                    <a:close/>
                    <a:moveTo>
                      <a:pt x="427" y="2117"/>
                    </a:moveTo>
                    <a:lnTo>
                      <a:pt x="427" y="2117"/>
                    </a:lnTo>
                    <a:cubicBezTo>
                      <a:pt x="428" y="2117"/>
                      <a:pt x="428" y="2118"/>
                      <a:pt x="429" y="2118"/>
                    </a:cubicBezTo>
                    <a:lnTo>
                      <a:pt x="429" y="2118"/>
                    </a:lnTo>
                    <a:cubicBezTo>
                      <a:pt x="429" y="2118"/>
                      <a:pt x="428" y="2117"/>
                      <a:pt x="427" y="2117"/>
                    </a:cubicBezTo>
                    <a:close/>
                    <a:moveTo>
                      <a:pt x="1430" y="1"/>
                    </a:moveTo>
                    <a:cubicBezTo>
                      <a:pt x="1405" y="1"/>
                      <a:pt x="1381" y="52"/>
                      <a:pt x="1351" y="52"/>
                    </a:cubicBezTo>
                    <a:cubicBezTo>
                      <a:pt x="1347" y="52"/>
                      <a:pt x="1342" y="51"/>
                      <a:pt x="1338" y="49"/>
                    </a:cubicBezTo>
                    <a:cubicBezTo>
                      <a:pt x="1338" y="56"/>
                      <a:pt x="1333" y="63"/>
                      <a:pt x="1329" y="68"/>
                    </a:cubicBezTo>
                    <a:cubicBezTo>
                      <a:pt x="1309" y="66"/>
                      <a:pt x="1288" y="55"/>
                      <a:pt x="1269" y="55"/>
                    </a:cubicBezTo>
                    <a:cubicBezTo>
                      <a:pt x="1255" y="55"/>
                      <a:pt x="1242" y="61"/>
                      <a:pt x="1229" y="81"/>
                    </a:cubicBezTo>
                    <a:lnTo>
                      <a:pt x="1197" y="30"/>
                    </a:lnTo>
                    <a:lnTo>
                      <a:pt x="1197" y="30"/>
                    </a:lnTo>
                    <a:cubicBezTo>
                      <a:pt x="1169" y="49"/>
                      <a:pt x="1241" y="93"/>
                      <a:pt x="1197" y="123"/>
                    </a:cubicBezTo>
                    <a:cubicBezTo>
                      <a:pt x="1192" y="127"/>
                      <a:pt x="1188" y="129"/>
                      <a:pt x="1184" y="129"/>
                    </a:cubicBezTo>
                    <a:cubicBezTo>
                      <a:pt x="1166" y="129"/>
                      <a:pt x="1169" y="77"/>
                      <a:pt x="1155" y="68"/>
                    </a:cubicBezTo>
                    <a:cubicBezTo>
                      <a:pt x="1146" y="91"/>
                      <a:pt x="1135" y="136"/>
                      <a:pt x="1109" y="136"/>
                    </a:cubicBezTo>
                    <a:cubicBezTo>
                      <a:pt x="1102" y="136"/>
                      <a:pt x="1094" y="133"/>
                      <a:pt x="1085" y="126"/>
                    </a:cubicBezTo>
                    <a:cubicBezTo>
                      <a:pt x="1092" y="112"/>
                      <a:pt x="1104" y="119"/>
                      <a:pt x="1111" y="112"/>
                    </a:cubicBezTo>
                    <a:lnTo>
                      <a:pt x="1078" y="88"/>
                    </a:lnTo>
                    <a:cubicBezTo>
                      <a:pt x="1092" y="30"/>
                      <a:pt x="1122" y="42"/>
                      <a:pt x="1085" y="5"/>
                    </a:cubicBezTo>
                    <a:lnTo>
                      <a:pt x="1085" y="5"/>
                    </a:lnTo>
                    <a:cubicBezTo>
                      <a:pt x="1113" y="109"/>
                      <a:pt x="988" y="44"/>
                      <a:pt x="1020" y="149"/>
                    </a:cubicBezTo>
                    <a:lnTo>
                      <a:pt x="997" y="132"/>
                    </a:lnTo>
                    <a:cubicBezTo>
                      <a:pt x="1002" y="132"/>
                      <a:pt x="999" y="126"/>
                      <a:pt x="1004" y="126"/>
                    </a:cubicBezTo>
                    <a:cubicBezTo>
                      <a:pt x="997" y="120"/>
                      <a:pt x="993" y="118"/>
                      <a:pt x="989" y="118"/>
                    </a:cubicBezTo>
                    <a:cubicBezTo>
                      <a:pt x="969" y="118"/>
                      <a:pt x="1005" y="207"/>
                      <a:pt x="967" y="207"/>
                    </a:cubicBezTo>
                    <a:cubicBezTo>
                      <a:pt x="951" y="202"/>
                      <a:pt x="935" y="193"/>
                      <a:pt x="937" y="177"/>
                    </a:cubicBezTo>
                    <a:lnTo>
                      <a:pt x="937" y="177"/>
                    </a:lnTo>
                    <a:lnTo>
                      <a:pt x="918" y="214"/>
                    </a:lnTo>
                    <a:cubicBezTo>
                      <a:pt x="911" y="214"/>
                      <a:pt x="906" y="203"/>
                      <a:pt x="910" y="198"/>
                    </a:cubicBezTo>
                    <a:lnTo>
                      <a:pt x="910" y="198"/>
                    </a:lnTo>
                    <a:lnTo>
                      <a:pt x="872" y="223"/>
                    </a:lnTo>
                    <a:lnTo>
                      <a:pt x="872" y="218"/>
                    </a:lnTo>
                    <a:cubicBezTo>
                      <a:pt x="872" y="239"/>
                      <a:pt x="872" y="260"/>
                      <a:pt x="870" y="281"/>
                    </a:cubicBezTo>
                    <a:cubicBezTo>
                      <a:pt x="851" y="272"/>
                      <a:pt x="870" y="267"/>
                      <a:pt x="860" y="255"/>
                    </a:cubicBezTo>
                    <a:lnTo>
                      <a:pt x="860" y="255"/>
                    </a:lnTo>
                    <a:lnTo>
                      <a:pt x="849" y="290"/>
                    </a:lnTo>
                    <a:cubicBezTo>
                      <a:pt x="826" y="272"/>
                      <a:pt x="833" y="237"/>
                      <a:pt x="851" y="232"/>
                    </a:cubicBezTo>
                    <a:cubicBezTo>
                      <a:pt x="831" y="209"/>
                      <a:pt x="821" y="201"/>
                      <a:pt x="816" y="201"/>
                    </a:cubicBezTo>
                    <a:cubicBezTo>
                      <a:pt x="805" y="201"/>
                      <a:pt x="817" y="241"/>
                      <a:pt x="787" y="241"/>
                    </a:cubicBezTo>
                    <a:cubicBezTo>
                      <a:pt x="781" y="241"/>
                      <a:pt x="774" y="240"/>
                      <a:pt x="765" y="237"/>
                    </a:cubicBezTo>
                    <a:lnTo>
                      <a:pt x="782" y="211"/>
                    </a:lnTo>
                    <a:cubicBezTo>
                      <a:pt x="735" y="167"/>
                      <a:pt x="728" y="195"/>
                      <a:pt x="680" y="177"/>
                    </a:cubicBezTo>
                    <a:lnTo>
                      <a:pt x="680" y="177"/>
                    </a:lnTo>
                    <a:cubicBezTo>
                      <a:pt x="698" y="190"/>
                      <a:pt x="784" y="232"/>
                      <a:pt x="772" y="269"/>
                    </a:cubicBezTo>
                    <a:cubicBezTo>
                      <a:pt x="770" y="268"/>
                      <a:pt x="767" y="268"/>
                      <a:pt x="765" y="268"/>
                    </a:cubicBezTo>
                    <a:cubicBezTo>
                      <a:pt x="756" y="268"/>
                      <a:pt x="749" y="275"/>
                      <a:pt x="747" y="295"/>
                    </a:cubicBezTo>
                    <a:cubicBezTo>
                      <a:pt x="737" y="280"/>
                      <a:pt x="730" y="275"/>
                      <a:pt x="724" y="275"/>
                    </a:cubicBezTo>
                    <a:cubicBezTo>
                      <a:pt x="716" y="275"/>
                      <a:pt x="709" y="283"/>
                      <a:pt x="700" y="290"/>
                    </a:cubicBezTo>
                    <a:lnTo>
                      <a:pt x="673" y="246"/>
                    </a:lnTo>
                    <a:lnTo>
                      <a:pt x="673" y="246"/>
                    </a:lnTo>
                    <a:cubicBezTo>
                      <a:pt x="661" y="269"/>
                      <a:pt x="677" y="290"/>
                      <a:pt x="682" y="316"/>
                    </a:cubicBezTo>
                    <a:cubicBezTo>
                      <a:pt x="679" y="317"/>
                      <a:pt x="676" y="317"/>
                      <a:pt x="673" y="317"/>
                    </a:cubicBezTo>
                    <a:cubicBezTo>
                      <a:pt x="652" y="317"/>
                      <a:pt x="628" y="292"/>
                      <a:pt x="605" y="272"/>
                    </a:cubicBezTo>
                    <a:lnTo>
                      <a:pt x="605" y="272"/>
                    </a:lnTo>
                    <a:cubicBezTo>
                      <a:pt x="566" y="285"/>
                      <a:pt x="666" y="309"/>
                      <a:pt x="633" y="341"/>
                    </a:cubicBezTo>
                    <a:cubicBezTo>
                      <a:pt x="596" y="343"/>
                      <a:pt x="589" y="374"/>
                      <a:pt x="582" y="420"/>
                    </a:cubicBezTo>
                    <a:cubicBezTo>
                      <a:pt x="552" y="420"/>
                      <a:pt x="564" y="392"/>
                      <a:pt x="547" y="385"/>
                    </a:cubicBezTo>
                    <a:lnTo>
                      <a:pt x="547" y="385"/>
                    </a:lnTo>
                    <a:lnTo>
                      <a:pt x="561" y="429"/>
                    </a:lnTo>
                    <a:cubicBezTo>
                      <a:pt x="561" y="429"/>
                      <a:pt x="560" y="430"/>
                      <a:pt x="560" y="430"/>
                    </a:cubicBezTo>
                    <a:cubicBezTo>
                      <a:pt x="555" y="430"/>
                      <a:pt x="549" y="420"/>
                      <a:pt x="545" y="415"/>
                    </a:cubicBezTo>
                    <a:lnTo>
                      <a:pt x="545" y="415"/>
                    </a:lnTo>
                    <a:cubicBezTo>
                      <a:pt x="543" y="438"/>
                      <a:pt x="580" y="455"/>
                      <a:pt x="571" y="480"/>
                    </a:cubicBezTo>
                    <a:cubicBezTo>
                      <a:pt x="581" y="493"/>
                      <a:pt x="578" y="496"/>
                      <a:pt x="568" y="496"/>
                    </a:cubicBezTo>
                    <a:cubicBezTo>
                      <a:pt x="557" y="496"/>
                      <a:pt x="536" y="491"/>
                      <a:pt x="520" y="491"/>
                    </a:cubicBezTo>
                    <a:cubicBezTo>
                      <a:pt x="501" y="491"/>
                      <a:pt x="487" y="498"/>
                      <a:pt x="496" y="524"/>
                    </a:cubicBezTo>
                    <a:cubicBezTo>
                      <a:pt x="480" y="520"/>
                      <a:pt x="476" y="499"/>
                      <a:pt x="459" y="487"/>
                    </a:cubicBezTo>
                    <a:lnTo>
                      <a:pt x="459" y="487"/>
                    </a:lnTo>
                    <a:cubicBezTo>
                      <a:pt x="455" y="524"/>
                      <a:pt x="462" y="564"/>
                      <a:pt x="478" y="596"/>
                    </a:cubicBezTo>
                    <a:lnTo>
                      <a:pt x="432" y="596"/>
                    </a:lnTo>
                    <a:cubicBezTo>
                      <a:pt x="478" y="603"/>
                      <a:pt x="499" y="654"/>
                      <a:pt x="515" y="691"/>
                    </a:cubicBezTo>
                    <a:cubicBezTo>
                      <a:pt x="536" y="698"/>
                      <a:pt x="554" y="703"/>
                      <a:pt x="561" y="705"/>
                    </a:cubicBezTo>
                    <a:lnTo>
                      <a:pt x="566" y="747"/>
                    </a:lnTo>
                    <a:cubicBezTo>
                      <a:pt x="550" y="740"/>
                      <a:pt x="538" y="728"/>
                      <a:pt x="527" y="714"/>
                    </a:cubicBezTo>
                    <a:lnTo>
                      <a:pt x="527" y="714"/>
                    </a:lnTo>
                    <a:cubicBezTo>
                      <a:pt x="529" y="719"/>
                      <a:pt x="531" y="724"/>
                      <a:pt x="534" y="726"/>
                    </a:cubicBezTo>
                    <a:cubicBezTo>
                      <a:pt x="508" y="719"/>
                      <a:pt x="485" y="703"/>
                      <a:pt x="471" y="680"/>
                    </a:cubicBezTo>
                    <a:lnTo>
                      <a:pt x="471" y="680"/>
                    </a:lnTo>
                    <a:lnTo>
                      <a:pt x="506" y="689"/>
                    </a:lnTo>
                    <a:cubicBezTo>
                      <a:pt x="485" y="661"/>
                      <a:pt x="462" y="638"/>
                      <a:pt x="434" y="619"/>
                    </a:cubicBezTo>
                    <a:lnTo>
                      <a:pt x="434" y="619"/>
                    </a:lnTo>
                    <a:cubicBezTo>
                      <a:pt x="436" y="624"/>
                      <a:pt x="438" y="631"/>
                      <a:pt x="438" y="638"/>
                    </a:cubicBezTo>
                    <a:cubicBezTo>
                      <a:pt x="434" y="631"/>
                      <a:pt x="429" y="626"/>
                      <a:pt x="422" y="622"/>
                    </a:cubicBezTo>
                    <a:cubicBezTo>
                      <a:pt x="422" y="621"/>
                      <a:pt x="421" y="621"/>
                      <a:pt x="421" y="621"/>
                    </a:cubicBezTo>
                    <a:cubicBezTo>
                      <a:pt x="419" y="621"/>
                      <a:pt x="425" y="630"/>
                      <a:pt x="432" y="642"/>
                    </a:cubicBezTo>
                    <a:lnTo>
                      <a:pt x="376" y="615"/>
                    </a:lnTo>
                    <a:lnTo>
                      <a:pt x="376" y="615"/>
                    </a:lnTo>
                    <a:lnTo>
                      <a:pt x="394" y="631"/>
                    </a:lnTo>
                    <a:lnTo>
                      <a:pt x="334" y="649"/>
                    </a:lnTo>
                    <a:cubicBezTo>
                      <a:pt x="364" y="710"/>
                      <a:pt x="425" y="779"/>
                      <a:pt x="420" y="833"/>
                    </a:cubicBezTo>
                    <a:cubicBezTo>
                      <a:pt x="387" y="800"/>
                      <a:pt x="357" y="796"/>
                      <a:pt x="313" y="770"/>
                    </a:cubicBezTo>
                    <a:lnTo>
                      <a:pt x="313" y="770"/>
                    </a:lnTo>
                    <a:cubicBezTo>
                      <a:pt x="319" y="771"/>
                      <a:pt x="323" y="772"/>
                      <a:pt x="327" y="772"/>
                    </a:cubicBezTo>
                    <a:cubicBezTo>
                      <a:pt x="358" y="772"/>
                      <a:pt x="317" y="723"/>
                      <a:pt x="338" y="706"/>
                    </a:cubicBezTo>
                    <a:lnTo>
                      <a:pt x="338" y="706"/>
                    </a:lnTo>
                    <a:cubicBezTo>
                      <a:pt x="336" y="707"/>
                      <a:pt x="333" y="708"/>
                      <a:pt x="329" y="708"/>
                    </a:cubicBezTo>
                    <a:cubicBezTo>
                      <a:pt x="318" y="708"/>
                      <a:pt x="305" y="699"/>
                      <a:pt x="302" y="694"/>
                    </a:cubicBezTo>
                    <a:lnTo>
                      <a:pt x="302" y="694"/>
                    </a:lnTo>
                    <a:cubicBezTo>
                      <a:pt x="302" y="694"/>
                      <a:pt x="306" y="710"/>
                      <a:pt x="309" y="726"/>
                    </a:cubicBezTo>
                    <a:cubicBezTo>
                      <a:pt x="313" y="745"/>
                      <a:pt x="318" y="761"/>
                      <a:pt x="318" y="761"/>
                    </a:cubicBezTo>
                    <a:cubicBezTo>
                      <a:pt x="302" y="752"/>
                      <a:pt x="294" y="749"/>
                      <a:pt x="288" y="749"/>
                    </a:cubicBezTo>
                    <a:cubicBezTo>
                      <a:pt x="280" y="749"/>
                      <a:pt x="276" y="754"/>
                      <a:pt x="262" y="758"/>
                    </a:cubicBezTo>
                    <a:cubicBezTo>
                      <a:pt x="341" y="786"/>
                      <a:pt x="288" y="821"/>
                      <a:pt x="304" y="849"/>
                    </a:cubicBezTo>
                    <a:cubicBezTo>
                      <a:pt x="279" y="837"/>
                      <a:pt x="253" y="823"/>
                      <a:pt x="272" y="800"/>
                    </a:cubicBezTo>
                    <a:lnTo>
                      <a:pt x="272" y="800"/>
                    </a:lnTo>
                    <a:cubicBezTo>
                      <a:pt x="200" y="802"/>
                      <a:pt x="346" y="874"/>
                      <a:pt x="285" y="877"/>
                    </a:cubicBezTo>
                    <a:cubicBezTo>
                      <a:pt x="288" y="870"/>
                      <a:pt x="292" y="870"/>
                      <a:pt x="281" y="860"/>
                    </a:cubicBezTo>
                    <a:lnTo>
                      <a:pt x="281" y="860"/>
                    </a:lnTo>
                    <a:cubicBezTo>
                      <a:pt x="293" y="878"/>
                      <a:pt x="277" y="896"/>
                      <a:pt x="260" y="896"/>
                    </a:cubicBezTo>
                    <a:cubicBezTo>
                      <a:pt x="255" y="896"/>
                      <a:pt x="250" y="894"/>
                      <a:pt x="246" y="891"/>
                    </a:cubicBezTo>
                    <a:lnTo>
                      <a:pt x="248" y="886"/>
                    </a:lnTo>
                    <a:lnTo>
                      <a:pt x="248" y="886"/>
                    </a:lnTo>
                    <a:cubicBezTo>
                      <a:pt x="221" y="916"/>
                      <a:pt x="200" y="997"/>
                      <a:pt x="267" y="1025"/>
                    </a:cubicBezTo>
                    <a:cubicBezTo>
                      <a:pt x="258" y="1023"/>
                      <a:pt x="186" y="993"/>
                      <a:pt x="174" y="986"/>
                    </a:cubicBezTo>
                    <a:lnTo>
                      <a:pt x="174" y="986"/>
                    </a:lnTo>
                    <a:cubicBezTo>
                      <a:pt x="174" y="986"/>
                      <a:pt x="223" y="1023"/>
                      <a:pt x="276" y="1055"/>
                    </a:cubicBezTo>
                    <a:cubicBezTo>
                      <a:pt x="327" y="1088"/>
                      <a:pt x="383" y="1120"/>
                      <a:pt x="383" y="1120"/>
                    </a:cubicBezTo>
                    <a:cubicBezTo>
                      <a:pt x="325" y="1097"/>
                      <a:pt x="177" y="1081"/>
                      <a:pt x="153" y="1039"/>
                    </a:cubicBezTo>
                    <a:cubicBezTo>
                      <a:pt x="142" y="1046"/>
                      <a:pt x="128" y="1055"/>
                      <a:pt x="142" y="1081"/>
                    </a:cubicBezTo>
                    <a:cubicBezTo>
                      <a:pt x="144" y="1080"/>
                      <a:pt x="147" y="1080"/>
                      <a:pt x="152" y="1080"/>
                    </a:cubicBezTo>
                    <a:cubicBezTo>
                      <a:pt x="177" y="1080"/>
                      <a:pt x="235" y="1089"/>
                      <a:pt x="237" y="1097"/>
                    </a:cubicBezTo>
                    <a:cubicBezTo>
                      <a:pt x="164" y="1104"/>
                      <a:pt x="194" y="1104"/>
                      <a:pt x="133" y="1119"/>
                    </a:cubicBezTo>
                    <a:lnTo>
                      <a:pt x="133" y="1119"/>
                    </a:lnTo>
                    <a:cubicBezTo>
                      <a:pt x="134" y="1119"/>
                      <a:pt x="135" y="1119"/>
                      <a:pt x="137" y="1119"/>
                    </a:cubicBezTo>
                    <a:cubicBezTo>
                      <a:pt x="163" y="1119"/>
                      <a:pt x="236" y="1147"/>
                      <a:pt x="232" y="1159"/>
                    </a:cubicBezTo>
                    <a:cubicBezTo>
                      <a:pt x="197" y="1153"/>
                      <a:pt x="163" y="1143"/>
                      <a:pt x="130" y="1134"/>
                    </a:cubicBezTo>
                    <a:lnTo>
                      <a:pt x="130" y="1134"/>
                    </a:lnTo>
                    <a:cubicBezTo>
                      <a:pt x="130" y="1134"/>
                      <a:pt x="149" y="1148"/>
                      <a:pt x="172" y="1162"/>
                    </a:cubicBezTo>
                    <a:lnTo>
                      <a:pt x="209" y="1189"/>
                    </a:lnTo>
                    <a:lnTo>
                      <a:pt x="209" y="1189"/>
                    </a:lnTo>
                    <a:cubicBezTo>
                      <a:pt x="194" y="1180"/>
                      <a:pt x="157" y="1177"/>
                      <a:pt x="129" y="1177"/>
                    </a:cubicBezTo>
                    <a:cubicBezTo>
                      <a:pt x="121" y="1177"/>
                      <a:pt x="113" y="1178"/>
                      <a:pt x="107" y="1178"/>
                    </a:cubicBezTo>
                    <a:cubicBezTo>
                      <a:pt x="126" y="1178"/>
                      <a:pt x="98" y="1210"/>
                      <a:pt x="107" y="1222"/>
                    </a:cubicBezTo>
                    <a:lnTo>
                      <a:pt x="130" y="1210"/>
                    </a:lnTo>
                    <a:lnTo>
                      <a:pt x="130" y="1210"/>
                    </a:lnTo>
                    <a:cubicBezTo>
                      <a:pt x="109" y="1250"/>
                      <a:pt x="255" y="1271"/>
                      <a:pt x="246" y="1310"/>
                    </a:cubicBezTo>
                    <a:cubicBezTo>
                      <a:pt x="233" y="1305"/>
                      <a:pt x="180" y="1292"/>
                      <a:pt x="144" y="1292"/>
                    </a:cubicBezTo>
                    <a:cubicBezTo>
                      <a:pt x="129" y="1292"/>
                      <a:pt x="116" y="1295"/>
                      <a:pt x="112" y="1301"/>
                    </a:cubicBezTo>
                    <a:cubicBezTo>
                      <a:pt x="158" y="1317"/>
                      <a:pt x="339" y="1370"/>
                      <a:pt x="374" y="1403"/>
                    </a:cubicBezTo>
                    <a:lnTo>
                      <a:pt x="346" y="1408"/>
                    </a:lnTo>
                    <a:lnTo>
                      <a:pt x="374" y="1433"/>
                    </a:lnTo>
                    <a:cubicBezTo>
                      <a:pt x="279" y="1408"/>
                      <a:pt x="183" y="1370"/>
                      <a:pt x="95" y="1322"/>
                    </a:cubicBezTo>
                    <a:cubicBezTo>
                      <a:pt x="72" y="1336"/>
                      <a:pt x="63" y="1322"/>
                      <a:pt x="63" y="1347"/>
                    </a:cubicBezTo>
                    <a:cubicBezTo>
                      <a:pt x="60" y="1348"/>
                      <a:pt x="57" y="1348"/>
                      <a:pt x="55" y="1348"/>
                    </a:cubicBezTo>
                    <a:cubicBezTo>
                      <a:pt x="39" y="1348"/>
                      <a:pt x="25" y="1338"/>
                      <a:pt x="24" y="1322"/>
                    </a:cubicBezTo>
                    <a:lnTo>
                      <a:pt x="0" y="1380"/>
                    </a:lnTo>
                    <a:cubicBezTo>
                      <a:pt x="65" y="1382"/>
                      <a:pt x="63" y="1428"/>
                      <a:pt x="109" y="1428"/>
                    </a:cubicBezTo>
                    <a:lnTo>
                      <a:pt x="84" y="1396"/>
                    </a:lnTo>
                    <a:cubicBezTo>
                      <a:pt x="70" y="1380"/>
                      <a:pt x="56" y="1361"/>
                      <a:pt x="56" y="1361"/>
                    </a:cubicBezTo>
                    <a:lnTo>
                      <a:pt x="56" y="1361"/>
                    </a:lnTo>
                    <a:cubicBezTo>
                      <a:pt x="114" y="1363"/>
                      <a:pt x="214" y="1410"/>
                      <a:pt x="200" y="1445"/>
                    </a:cubicBezTo>
                    <a:cubicBezTo>
                      <a:pt x="195" y="1446"/>
                      <a:pt x="190" y="1447"/>
                      <a:pt x="182" y="1447"/>
                    </a:cubicBezTo>
                    <a:cubicBezTo>
                      <a:pt x="151" y="1447"/>
                      <a:pt x="97" y="1433"/>
                      <a:pt x="81" y="1433"/>
                    </a:cubicBezTo>
                    <a:cubicBezTo>
                      <a:pt x="100" y="1440"/>
                      <a:pt x="116" y="1472"/>
                      <a:pt x="102" y="1477"/>
                    </a:cubicBezTo>
                    <a:lnTo>
                      <a:pt x="75" y="1459"/>
                    </a:lnTo>
                    <a:lnTo>
                      <a:pt x="75" y="1459"/>
                    </a:lnTo>
                    <a:cubicBezTo>
                      <a:pt x="51" y="1482"/>
                      <a:pt x="149" y="1498"/>
                      <a:pt x="95" y="1526"/>
                    </a:cubicBezTo>
                    <a:cubicBezTo>
                      <a:pt x="91" y="1535"/>
                      <a:pt x="24" y="1556"/>
                      <a:pt x="56" y="1556"/>
                    </a:cubicBezTo>
                    <a:cubicBezTo>
                      <a:pt x="134" y="1542"/>
                      <a:pt x="211" y="1535"/>
                      <a:pt x="290" y="1535"/>
                    </a:cubicBezTo>
                    <a:cubicBezTo>
                      <a:pt x="317" y="1535"/>
                      <a:pt x="344" y="1536"/>
                      <a:pt x="371" y="1537"/>
                    </a:cubicBezTo>
                    <a:cubicBezTo>
                      <a:pt x="341" y="1558"/>
                      <a:pt x="311" y="1577"/>
                      <a:pt x="279" y="1595"/>
                    </a:cubicBezTo>
                    <a:cubicBezTo>
                      <a:pt x="268" y="1599"/>
                      <a:pt x="255" y="1600"/>
                      <a:pt x="243" y="1600"/>
                    </a:cubicBezTo>
                    <a:cubicBezTo>
                      <a:pt x="210" y="1600"/>
                      <a:pt x="172" y="1592"/>
                      <a:pt x="142" y="1592"/>
                    </a:cubicBezTo>
                    <a:cubicBezTo>
                      <a:pt x="132" y="1592"/>
                      <a:pt x="122" y="1593"/>
                      <a:pt x="114" y="1595"/>
                    </a:cubicBezTo>
                    <a:cubicBezTo>
                      <a:pt x="128" y="1595"/>
                      <a:pt x="142" y="1598"/>
                      <a:pt x="156" y="1605"/>
                    </a:cubicBezTo>
                    <a:cubicBezTo>
                      <a:pt x="144" y="1614"/>
                      <a:pt x="107" y="1605"/>
                      <a:pt x="116" y="1623"/>
                    </a:cubicBezTo>
                    <a:cubicBezTo>
                      <a:pt x="157" y="1623"/>
                      <a:pt x="140" y="1644"/>
                      <a:pt x="144" y="1644"/>
                    </a:cubicBezTo>
                    <a:cubicBezTo>
                      <a:pt x="146" y="1644"/>
                      <a:pt x="151" y="1640"/>
                      <a:pt x="165" y="1630"/>
                    </a:cubicBezTo>
                    <a:lnTo>
                      <a:pt x="165" y="1630"/>
                    </a:lnTo>
                    <a:cubicBezTo>
                      <a:pt x="183" y="1649"/>
                      <a:pt x="156" y="1651"/>
                      <a:pt x="160" y="1674"/>
                    </a:cubicBezTo>
                    <a:cubicBezTo>
                      <a:pt x="172" y="1673"/>
                      <a:pt x="183" y="1672"/>
                      <a:pt x="194" y="1672"/>
                    </a:cubicBezTo>
                    <a:cubicBezTo>
                      <a:pt x="234" y="1672"/>
                      <a:pt x="273" y="1681"/>
                      <a:pt x="309" y="1697"/>
                    </a:cubicBezTo>
                    <a:cubicBezTo>
                      <a:pt x="295" y="1700"/>
                      <a:pt x="281" y="1702"/>
                      <a:pt x="267" y="1707"/>
                    </a:cubicBezTo>
                    <a:cubicBezTo>
                      <a:pt x="267" y="1746"/>
                      <a:pt x="246" y="1771"/>
                      <a:pt x="253" y="1809"/>
                    </a:cubicBezTo>
                    <a:cubicBezTo>
                      <a:pt x="242" y="1813"/>
                      <a:pt x="229" y="1832"/>
                      <a:pt x="206" y="1832"/>
                    </a:cubicBezTo>
                    <a:cubicBezTo>
                      <a:pt x="205" y="1832"/>
                      <a:pt x="203" y="1832"/>
                      <a:pt x="202" y="1832"/>
                    </a:cubicBezTo>
                    <a:lnTo>
                      <a:pt x="202" y="1832"/>
                    </a:lnTo>
                    <a:cubicBezTo>
                      <a:pt x="214" y="1836"/>
                      <a:pt x="232" y="1836"/>
                      <a:pt x="237" y="1846"/>
                    </a:cubicBezTo>
                    <a:cubicBezTo>
                      <a:pt x="226" y="1853"/>
                      <a:pt x="220" y="1856"/>
                      <a:pt x="215" y="1856"/>
                    </a:cubicBezTo>
                    <a:cubicBezTo>
                      <a:pt x="206" y="1856"/>
                      <a:pt x="207" y="1844"/>
                      <a:pt x="195" y="1844"/>
                    </a:cubicBezTo>
                    <a:cubicBezTo>
                      <a:pt x="190" y="1844"/>
                      <a:pt x="182" y="1846"/>
                      <a:pt x="170" y="1853"/>
                    </a:cubicBezTo>
                    <a:cubicBezTo>
                      <a:pt x="174" y="1852"/>
                      <a:pt x="178" y="1851"/>
                      <a:pt x="181" y="1851"/>
                    </a:cubicBezTo>
                    <a:cubicBezTo>
                      <a:pt x="207" y="1851"/>
                      <a:pt x="223" y="1870"/>
                      <a:pt x="244" y="1880"/>
                    </a:cubicBezTo>
                    <a:cubicBezTo>
                      <a:pt x="295" y="1867"/>
                      <a:pt x="246" y="1843"/>
                      <a:pt x="223" y="1834"/>
                    </a:cubicBezTo>
                    <a:cubicBezTo>
                      <a:pt x="244" y="1829"/>
                      <a:pt x="266" y="1827"/>
                      <a:pt x="287" y="1827"/>
                    </a:cubicBezTo>
                    <a:cubicBezTo>
                      <a:pt x="337" y="1827"/>
                      <a:pt x="384" y="1839"/>
                      <a:pt x="413" y="1862"/>
                    </a:cubicBezTo>
                    <a:cubicBezTo>
                      <a:pt x="436" y="1892"/>
                      <a:pt x="369" y="1883"/>
                      <a:pt x="381" y="1887"/>
                    </a:cubicBezTo>
                    <a:cubicBezTo>
                      <a:pt x="378" y="1945"/>
                      <a:pt x="515" y="1918"/>
                      <a:pt x="469" y="1973"/>
                    </a:cubicBezTo>
                    <a:cubicBezTo>
                      <a:pt x="427" y="1999"/>
                      <a:pt x="381" y="1985"/>
                      <a:pt x="348" y="1994"/>
                    </a:cubicBezTo>
                    <a:cubicBezTo>
                      <a:pt x="327" y="1971"/>
                      <a:pt x="371" y="1952"/>
                      <a:pt x="367" y="1936"/>
                    </a:cubicBezTo>
                    <a:lnTo>
                      <a:pt x="367" y="1936"/>
                    </a:lnTo>
                    <a:lnTo>
                      <a:pt x="348" y="1959"/>
                    </a:lnTo>
                    <a:cubicBezTo>
                      <a:pt x="332" y="1955"/>
                      <a:pt x="318" y="1938"/>
                      <a:pt x="330" y="1929"/>
                    </a:cubicBezTo>
                    <a:lnTo>
                      <a:pt x="330" y="1929"/>
                    </a:lnTo>
                    <a:cubicBezTo>
                      <a:pt x="292" y="1950"/>
                      <a:pt x="336" y="2024"/>
                      <a:pt x="302" y="2071"/>
                    </a:cubicBezTo>
                    <a:cubicBezTo>
                      <a:pt x="314" y="2076"/>
                      <a:pt x="326" y="2083"/>
                      <a:pt x="338" y="2083"/>
                    </a:cubicBezTo>
                    <a:cubicBezTo>
                      <a:pt x="343" y="2083"/>
                      <a:pt x="348" y="2082"/>
                      <a:pt x="353" y="2080"/>
                    </a:cubicBezTo>
                    <a:lnTo>
                      <a:pt x="346" y="2068"/>
                    </a:lnTo>
                    <a:cubicBezTo>
                      <a:pt x="352" y="2065"/>
                      <a:pt x="358" y="2064"/>
                      <a:pt x="364" y="2064"/>
                    </a:cubicBezTo>
                    <a:cubicBezTo>
                      <a:pt x="381" y="2064"/>
                      <a:pt x="394" y="2076"/>
                      <a:pt x="404" y="2076"/>
                    </a:cubicBezTo>
                    <a:cubicBezTo>
                      <a:pt x="407" y="2076"/>
                      <a:pt x="410" y="2074"/>
                      <a:pt x="413" y="2071"/>
                    </a:cubicBezTo>
                    <a:cubicBezTo>
                      <a:pt x="441" y="2089"/>
                      <a:pt x="485" y="2108"/>
                      <a:pt x="464" y="2138"/>
                    </a:cubicBezTo>
                    <a:lnTo>
                      <a:pt x="416" y="2144"/>
                    </a:lnTo>
                    <a:lnTo>
                      <a:pt x="416" y="2144"/>
                    </a:lnTo>
                    <a:cubicBezTo>
                      <a:pt x="429" y="2141"/>
                      <a:pt x="440" y="2127"/>
                      <a:pt x="429" y="2118"/>
                    </a:cubicBezTo>
                    <a:lnTo>
                      <a:pt x="429" y="2118"/>
                    </a:lnTo>
                    <a:cubicBezTo>
                      <a:pt x="443" y="2131"/>
                      <a:pt x="360" y="2161"/>
                      <a:pt x="427" y="2173"/>
                    </a:cubicBezTo>
                    <a:lnTo>
                      <a:pt x="462" y="2152"/>
                    </a:lnTo>
                    <a:cubicBezTo>
                      <a:pt x="489" y="2170"/>
                      <a:pt x="545" y="2196"/>
                      <a:pt x="527" y="2221"/>
                    </a:cubicBezTo>
                    <a:cubicBezTo>
                      <a:pt x="578" y="2210"/>
                      <a:pt x="522" y="2214"/>
                      <a:pt x="582" y="2198"/>
                    </a:cubicBezTo>
                    <a:lnTo>
                      <a:pt x="582" y="2198"/>
                    </a:lnTo>
                    <a:cubicBezTo>
                      <a:pt x="576" y="2199"/>
                      <a:pt x="570" y="2200"/>
                      <a:pt x="566" y="2200"/>
                    </a:cubicBezTo>
                    <a:cubicBezTo>
                      <a:pt x="527" y="2200"/>
                      <a:pt x="560" y="2153"/>
                      <a:pt x="530" y="2153"/>
                    </a:cubicBezTo>
                    <a:cubicBezTo>
                      <a:pt x="527" y="2153"/>
                      <a:pt x="522" y="2154"/>
                      <a:pt x="517" y="2155"/>
                    </a:cubicBezTo>
                    <a:lnTo>
                      <a:pt x="517" y="2155"/>
                    </a:lnTo>
                    <a:cubicBezTo>
                      <a:pt x="571" y="2136"/>
                      <a:pt x="537" y="2125"/>
                      <a:pt x="591" y="2098"/>
                    </a:cubicBezTo>
                    <a:cubicBezTo>
                      <a:pt x="584" y="2098"/>
                      <a:pt x="577" y="2100"/>
                      <a:pt x="572" y="2100"/>
                    </a:cubicBezTo>
                    <a:cubicBezTo>
                      <a:pt x="566" y="2100"/>
                      <a:pt x="564" y="2098"/>
                      <a:pt x="566" y="2087"/>
                    </a:cubicBezTo>
                    <a:cubicBezTo>
                      <a:pt x="561" y="2084"/>
                      <a:pt x="557" y="2084"/>
                      <a:pt x="552" y="2082"/>
                    </a:cubicBezTo>
                    <a:lnTo>
                      <a:pt x="552" y="2080"/>
                    </a:lnTo>
                    <a:lnTo>
                      <a:pt x="550" y="2080"/>
                    </a:lnTo>
                    <a:cubicBezTo>
                      <a:pt x="543" y="2087"/>
                      <a:pt x="534" y="2091"/>
                      <a:pt x="524" y="2094"/>
                    </a:cubicBezTo>
                    <a:cubicBezTo>
                      <a:pt x="485" y="2084"/>
                      <a:pt x="483" y="2052"/>
                      <a:pt x="462" y="2043"/>
                    </a:cubicBezTo>
                    <a:cubicBezTo>
                      <a:pt x="464" y="2038"/>
                      <a:pt x="467" y="2037"/>
                      <a:pt x="470" y="2037"/>
                    </a:cubicBezTo>
                    <a:cubicBezTo>
                      <a:pt x="476" y="2037"/>
                      <a:pt x="482" y="2040"/>
                      <a:pt x="490" y="2040"/>
                    </a:cubicBezTo>
                    <a:cubicBezTo>
                      <a:pt x="493" y="2040"/>
                      <a:pt x="496" y="2039"/>
                      <a:pt x="499" y="2038"/>
                    </a:cubicBezTo>
                    <a:lnTo>
                      <a:pt x="466" y="2024"/>
                    </a:lnTo>
                    <a:cubicBezTo>
                      <a:pt x="495" y="2021"/>
                      <a:pt x="512" y="2002"/>
                      <a:pt x="530" y="2002"/>
                    </a:cubicBezTo>
                    <a:cubicBezTo>
                      <a:pt x="537" y="2002"/>
                      <a:pt x="544" y="2005"/>
                      <a:pt x="552" y="2013"/>
                    </a:cubicBezTo>
                    <a:lnTo>
                      <a:pt x="550" y="1985"/>
                    </a:lnTo>
                    <a:cubicBezTo>
                      <a:pt x="571" y="1966"/>
                      <a:pt x="575" y="1943"/>
                      <a:pt x="557" y="1931"/>
                    </a:cubicBezTo>
                    <a:cubicBezTo>
                      <a:pt x="562" y="1920"/>
                      <a:pt x="530" y="1911"/>
                      <a:pt x="531" y="1911"/>
                    </a:cubicBezTo>
                    <a:cubicBezTo>
                      <a:pt x="532" y="1911"/>
                      <a:pt x="534" y="1911"/>
                      <a:pt x="540" y="1913"/>
                    </a:cubicBezTo>
                    <a:lnTo>
                      <a:pt x="510" y="1876"/>
                    </a:lnTo>
                    <a:lnTo>
                      <a:pt x="520" y="1873"/>
                    </a:lnTo>
                    <a:cubicBezTo>
                      <a:pt x="520" y="1853"/>
                      <a:pt x="499" y="1834"/>
                      <a:pt x="487" y="1816"/>
                    </a:cubicBezTo>
                    <a:cubicBezTo>
                      <a:pt x="469" y="1795"/>
                      <a:pt x="476" y="1762"/>
                      <a:pt x="499" y="1751"/>
                    </a:cubicBezTo>
                    <a:cubicBezTo>
                      <a:pt x="487" y="1741"/>
                      <a:pt x="473" y="1732"/>
                      <a:pt x="480" y="1711"/>
                    </a:cubicBezTo>
                    <a:lnTo>
                      <a:pt x="513" y="1704"/>
                    </a:lnTo>
                    <a:cubicBezTo>
                      <a:pt x="499" y="1690"/>
                      <a:pt x="538" y="1658"/>
                      <a:pt x="503" y="1658"/>
                    </a:cubicBezTo>
                    <a:cubicBezTo>
                      <a:pt x="589" y="1632"/>
                      <a:pt x="515" y="1588"/>
                      <a:pt x="529" y="1563"/>
                    </a:cubicBezTo>
                    <a:lnTo>
                      <a:pt x="487" y="1563"/>
                    </a:lnTo>
                    <a:cubicBezTo>
                      <a:pt x="487" y="1547"/>
                      <a:pt x="476" y="1530"/>
                      <a:pt x="457" y="1510"/>
                    </a:cubicBezTo>
                    <a:lnTo>
                      <a:pt x="420" y="1512"/>
                    </a:lnTo>
                    <a:cubicBezTo>
                      <a:pt x="387" y="1493"/>
                      <a:pt x="445" y="1465"/>
                      <a:pt x="443" y="1438"/>
                    </a:cubicBezTo>
                    <a:lnTo>
                      <a:pt x="443" y="1438"/>
                    </a:lnTo>
                    <a:cubicBezTo>
                      <a:pt x="459" y="1440"/>
                      <a:pt x="455" y="1447"/>
                      <a:pt x="443" y="1452"/>
                    </a:cubicBezTo>
                    <a:cubicBezTo>
                      <a:pt x="531" y="1424"/>
                      <a:pt x="385" y="1375"/>
                      <a:pt x="452" y="1347"/>
                    </a:cubicBezTo>
                    <a:cubicBezTo>
                      <a:pt x="441" y="1338"/>
                      <a:pt x="445" y="1331"/>
                      <a:pt x="457" y="1329"/>
                    </a:cubicBezTo>
                    <a:cubicBezTo>
                      <a:pt x="457" y="1329"/>
                      <a:pt x="457" y="1329"/>
                      <a:pt x="457" y="1326"/>
                    </a:cubicBezTo>
                    <a:cubicBezTo>
                      <a:pt x="464" y="1324"/>
                      <a:pt x="473" y="1322"/>
                      <a:pt x="480" y="1317"/>
                    </a:cubicBezTo>
                    <a:lnTo>
                      <a:pt x="480" y="1317"/>
                    </a:lnTo>
                    <a:cubicBezTo>
                      <a:pt x="471" y="1319"/>
                      <a:pt x="464" y="1322"/>
                      <a:pt x="457" y="1324"/>
                    </a:cubicBezTo>
                    <a:cubicBezTo>
                      <a:pt x="457" y="1315"/>
                      <a:pt x="452" y="1306"/>
                      <a:pt x="448" y="1299"/>
                    </a:cubicBezTo>
                    <a:lnTo>
                      <a:pt x="448" y="1299"/>
                    </a:lnTo>
                    <a:lnTo>
                      <a:pt x="487" y="1301"/>
                    </a:lnTo>
                    <a:cubicBezTo>
                      <a:pt x="487" y="1299"/>
                      <a:pt x="487" y="1299"/>
                      <a:pt x="487" y="1299"/>
                    </a:cubicBezTo>
                    <a:cubicBezTo>
                      <a:pt x="503" y="1292"/>
                      <a:pt x="469" y="1287"/>
                      <a:pt x="438" y="1287"/>
                    </a:cubicBezTo>
                    <a:cubicBezTo>
                      <a:pt x="432" y="1282"/>
                      <a:pt x="425" y="1278"/>
                      <a:pt x="415" y="1273"/>
                    </a:cubicBezTo>
                    <a:lnTo>
                      <a:pt x="415" y="1273"/>
                    </a:lnTo>
                    <a:cubicBezTo>
                      <a:pt x="418" y="1273"/>
                      <a:pt x="420" y="1273"/>
                      <a:pt x="422" y="1273"/>
                    </a:cubicBezTo>
                    <a:cubicBezTo>
                      <a:pt x="475" y="1273"/>
                      <a:pt x="407" y="1245"/>
                      <a:pt x="464" y="1245"/>
                    </a:cubicBezTo>
                    <a:cubicBezTo>
                      <a:pt x="466" y="1245"/>
                      <a:pt x="468" y="1245"/>
                      <a:pt x="471" y="1245"/>
                    </a:cubicBezTo>
                    <a:cubicBezTo>
                      <a:pt x="441" y="1232"/>
                      <a:pt x="453" y="1202"/>
                      <a:pt x="399" y="1182"/>
                    </a:cubicBezTo>
                    <a:lnTo>
                      <a:pt x="399" y="1182"/>
                    </a:lnTo>
                    <a:cubicBezTo>
                      <a:pt x="409" y="1173"/>
                      <a:pt x="420" y="1166"/>
                      <a:pt x="404" y="1153"/>
                    </a:cubicBezTo>
                    <a:lnTo>
                      <a:pt x="404" y="1153"/>
                    </a:lnTo>
                    <a:lnTo>
                      <a:pt x="455" y="1162"/>
                    </a:lnTo>
                    <a:lnTo>
                      <a:pt x="455" y="1162"/>
                    </a:lnTo>
                    <a:lnTo>
                      <a:pt x="394" y="1120"/>
                    </a:lnTo>
                    <a:cubicBezTo>
                      <a:pt x="402" y="1118"/>
                      <a:pt x="410" y="1117"/>
                      <a:pt x="418" y="1117"/>
                    </a:cubicBezTo>
                    <a:cubicBezTo>
                      <a:pt x="441" y="1117"/>
                      <a:pt x="463" y="1125"/>
                      <a:pt x="480" y="1139"/>
                    </a:cubicBezTo>
                    <a:cubicBezTo>
                      <a:pt x="432" y="1092"/>
                      <a:pt x="466" y="1108"/>
                      <a:pt x="420" y="1062"/>
                    </a:cubicBezTo>
                    <a:lnTo>
                      <a:pt x="420" y="1062"/>
                    </a:lnTo>
                    <a:lnTo>
                      <a:pt x="450" y="1074"/>
                    </a:lnTo>
                    <a:cubicBezTo>
                      <a:pt x="452" y="1065"/>
                      <a:pt x="418" y="1036"/>
                      <a:pt x="442" y="1036"/>
                    </a:cubicBezTo>
                    <a:cubicBezTo>
                      <a:pt x="443" y="1036"/>
                      <a:pt x="444" y="1037"/>
                      <a:pt x="445" y="1037"/>
                    </a:cubicBezTo>
                    <a:cubicBezTo>
                      <a:pt x="478" y="1037"/>
                      <a:pt x="492" y="1011"/>
                      <a:pt x="506" y="983"/>
                    </a:cubicBezTo>
                    <a:cubicBezTo>
                      <a:pt x="522" y="953"/>
                      <a:pt x="540" y="918"/>
                      <a:pt x="578" y="914"/>
                    </a:cubicBezTo>
                    <a:cubicBezTo>
                      <a:pt x="487" y="877"/>
                      <a:pt x="629" y="914"/>
                      <a:pt x="566" y="874"/>
                    </a:cubicBezTo>
                    <a:lnTo>
                      <a:pt x="566" y="874"/>
                    </a:lnTo>
                    <a:cubicBezTo>
                      <a:pt x="587" y="884"/>
                      <a:pt x="603" y="881"/>
                      <a:pt x="615" y="900"/>
                    </a:cubicBezTo>
                    <a:cubicBezTo>
                      <a:pt x="612" y="863"/>
                      <a:pt x="670" y="884"/>
                      <a:pt x="629" y="833"/>
                    </a:cubicBezTo>
                    <a:lnTo>
                      <a:pt x="629" y="833"/>
                    </a:lnTo>
                    <a:cubicBezTo>
                      <a:pt x="649" y="844"/>
                      <a:pt x="654" y="856"/>
                      <a:pt x="666" y="863"/>
                    </a:cubicBezTo>
                    <a:cubicBezTo>
                      <a:pt x="664" y="859"/>
                      <a:pt x="657" y="848"/>
                      <a:pt x="663" y="848"/>
                    </a:cubicBezTo>
                    <a:cubicBezTo>
                      <a:pt x="665" y="848"/>
                      <a:pt x="666" y="848"/>
                      <a:pt x="668" y="849"/>
                    </a:cubicBezTo>
                    <a:cubicBezTo>
                      <a:pt x="682" y="853"/>
                      <a:pt x="682" y="863"/>
                      <a:pt x="687" y="872"/>
                    </a:cubicBezTo>
                    <a:cubicBezTo>
                      <a:pt x="700" y="847"/>
                      <a:pt x="645" y="805"/>
                      <a:pt x="591" y="768"/>
                    </a:cubicBezTo>
                    <a:lnTo>
                      <a:pt x="591" y="768"/>
                    </a:lnTo>
                    <a:cubicBezTo>
                      <a:pt x="597" y="768"/>
                      <a:pt x="602" y="769"/>
                      <a:pt x="605" y="769"/>
                    </a:cubicBezTo>
                    <a:cubicBezTo>
                      <a:pt x="626" y="769"/>
                      <a:pt x="622" y="758"/>
                      <a:pt x="598" y="731"/>
                    </a:cubicBezTo>
                    <a:lnTo>
                      <a:pt x="598" y="731"/>
                    </a:lnTo>
                    <a:cubicBezTo>
                      <a:pt x="619" y="738"/>
                      <a:pt x="645" y="745"/>
                      <a:pt x="638" y="763"/>
                    </a:cubicBezTo>
                    <a:cubicBezTo>
                      <a:pt x="647" y="756"/>
                      <a:pt x="705" y="735"/>
                      <a:pt x="666" y="700"/>
                    </a:cubicBezTo>
                    <a:lnTo>
                      <a:pt x="666" y="700"/>
                    </a:lnTo>
                    <a:cubicBezTo>
                      <a:pt x="668" y="702"/>
                      <a:pt x="670" y="702"/>
                      <a:pt x="671" y="702"/>
                    </a:cubicBezTo>
                    <a:cubicBezTo>
                      <a:pt x="677" y="702"/>
                      <a:pt x="677" y="692"/>
                      <a:pt x="675" y="687"/>
                    </a:cubicBezTo>
                    <a:cubicBezTo>
                      <a:pt x="693" y="673"/>
                      <a:pt x="700" y="675"/>
                      <a:pt x="712" y="654"/>
                    </a:cubicBezTo>
                    <a:lnTo>
                      <a:pt x="700" y="654"/>
                    </a:lnTo>
                    <a:cubicBezTo>
                      <a:pt x="663" y="605"/>
                      <a:pt x="707" y="631"/>
                      <a:pt x="717" y="615"/>
                    </a:cubicBezTo>
                    <a:lnTo>
                      <a:pt x="719" y="619"/>
                    </a:lnTo>
                    <a:cubicBezTo>
                      <a:pt x="723" y="620"/>
                      <a:pt x="727" y="620"/>
                      <a:pt x="730" y="620"/>
                    </a:cubicBezTo>
                    <a:cubicBezTo>
                      <a:pt x="770" y="620"/>
                      <a:pt x="740" y="600"/>
                      <a:pt x="764" y="600"/>
                    </a:cubicBezTo>
                    <a:cubicBezTo>
                      <a:pt x="769" y="600"/>
                      <a:pt x="777" y="601"/>
                      <a:pt x="789" y="603"/>
                    </a:cubicBezTo>
                    <a:lnTo>
                      <a:pt x="763" y="573"/>
                    </a:lnTo>
                    <a:cubicBezTo>
                      <a:pt x="747" y="552"/>
                      <a:pt x="747" y="545"/>
                      <a:pt x="755" y="545"/>
                    </a:cubicBezTo>
                    <a:cubicBezTo>
                      <a:pt x="768" y="545"/>
                      <a:pt x="798" y="560"/>
                      <a:pt x="815" y="560"/>
                    </a:cubicBezTo>
                    <a:cubicBezTo>
                      <a:pt x="822" y="560"/>
                      <a:pt x="827" y="557"/>
                      <a:pt x="828" y="550"/>
                    </a:cubicBezTo>
                    <a:lnTo>
                      <a:pt x="805" y="536"/>
                    </a:lnTo>
                    <a:cubicBezTo>
                      <a:pt x="804" y="532"/>
                      <a:pt x="806" y="530"/>
                      <a:pt x="809" y="530"/>
                    </a:cubicBezTo>
                    <a:cubicBezTo>
                      <a:pt x="828" y="530"/>
                      <a:pt x="909" y="608"/>
                      <a:pt x="921" y="610"/>
                    </a:cubicBezTo>
                    <a:cubicBezTo>
                      <a:pt x="928" y="615"/>
                      <a:pt x="925" y="622"/>
                      <a:pt x="925" y="629"/>
                    </a:cubicBezTo>
                    <a:cubicBezTo>
                      <a:pt x="933" y="632"/>
                      <a:pt x="938" y="633"/>
                      <a:pt x="941" y="633"/>
                    </a:cubicBezTo>
                    <a:cubicBezTo>
                      <a:pt x="960" y="633"/>
                      <a:pt x="902" y="581"/>
                      <a:pt x="916" y="561"/>
                    </a:cubicBezTo>
                    <a:lnTo>
                      <a:pt x="916" y="561"/>
                    </a:lnTo>
                    <a:cubicBezTo>
                      <a:pt x="934" y="582"/>
                      <a:pt x="948" y="619"/>
                      <a:pt x="963" y="619"/>
                    </a:cubicBezTo>
                    <a:cubicBezTo>
                      <a:pt x="964" y="619"/>
                      <a:pt x="964" y="619"/>
                      <a:pt x="965" y="619"/>
                    </a:cubicBezTo>
                    <a:cubicBezTo>
                      <a:pt x="966" y="620"/>
                      <a:pt x="967" y="621"/>
                      <a:pt x="968" y="621"/>
                    </a:cubicBezTo>
                    <a:cubicBezTo>
                      <a:pt x="979" y="621"/>
                      <a:pt x="969" y="548"/>
                      <a:pt x="995" y="548"/>
                    </a:cubicBezTo>
                    <a:cubicBezTo>
                      <a:pt x="999" y="548"/>
                      <a:pt x="1005" y="550"/>
                      <a:pt x="1011" y="554"/>
                    </a:cubicBezTo>
                    <a:cubicBezTo>
                      <a:pt x="997" y="538"/>
                      <a:pt x="983" y="522"/>
                      <a:pt x="986" y="503"/>
                    </a:cubicBezTo>
                    <a:cubicBezTo>
                      <a:pt x="987" y="501"/>
                      <a:pt x="990" y="501"/>
                      <a:pt x="993" y="501"/>
                    </a:cubicBezTo>
                    <a:cubicBezTo>
                      <a:pt x="1006" y="501"/>
                      <a:pt x="1030" y="517"/>
                      <a:pt x="1044" y="517"/>
                    </a:cubicBezTo>
                    <a:cubicBezTo>
                      <a:pt x="1054" y="517"/>
                      <a:pt x="1059" y="510"/>
                      <a:pt x="1055" y="487"/>
                    </a:cubicBezTo>
                    <a:lnTo>
                      <a:pt x="1055" y="487"/>
                    </a:lnTo>
                    <a:cubicBezTo>
                      <a:pt x="1060" y="489"/>
                      <a:pt x="1062" y="494"/>
                      <a:pt x="1064" y="501"/>
                    </a:cubicBezTo>
                    <a:cubicBezTo>
                      <a:pt x="1071" y="480"/>
                      <a:pt x="1099" y="457"/>
                      <a:pt x="1095" y="422"/>
                    </a:cubicBezTo>
                    <a:lnTo>
                      <a:pt x="1095" y="422"/>
                    </a:lnTo>
                    <a:cubicBezTo>
                      <a:pt x="1109" y="450"/>
                      <a:pt x="1120" y="460"/>
                      <a:pt x="1130" y="460"/>
                    </a:cubicBezTo>
                    <a:cubicBezTo>
                      <a:pt x="1140" y="460"/>
                      <a:pt x="1148" y="448"/>
                      <a:pt x="1155" y="436"/>
                    </a:cubicBezTo>
                    <a:cubicBezTo>
                      <a:pt x="1163" y="424"/>
                      <a:pt x="1171" y="411"/>
                      <a:pt x="1180" y="411"/>
                    </a:cubicBezTo>
                    <a:cubicBezTo>
                      <a:pt x="1187" y="411"/>
                      <a:pt x="1195" y="421"/>
                      <a:pt x="1203" y="448"/>
                    </a:cubicBezTo>
                    <a:lnTo>
                      <a:pt x="1245" y="432"/>
                    </a:lnTo>
                    <a:lnTo>
                      <a:pt x="1248" y="443"/>
                    </a:lnTo>
                    <a:cubicBezTo>
                      <a:pt x="1249" y="443"/>
                      <a:pt x="1250" y="443"/>
                      <a:pt x="1250" y="443"/>
                    </a:cubicBezTo>
                    <a:cubicBezTo>
                      <a:pt x="1276" y="443"/>
                      <a:pt x="1280" y="414"/>
                      <a:pt x="1285" y="385"/>
                    </a:cubicBezTo>
                    <a:cubicBezTo>
                      <a:pt x="1294" y="392"/>
                      <a:pt x="1292" y="404"/>
                      <a:pt x="1292" y="411"/>
                    </a:cubicBezTo>
                    <a:cubicBezTo>
                      <a:pt x="1306" y="415"/>
                      <a:pt x="1316" y="418"/>
                      <a:pt x="1324" y="418"/>
                    </a:cubicBezTo>
                    <a:cubicBezTo>
                      <a:pt x="1344" y="418"/>
                      <a:pt x="1351" y="401"/>
                      <a:pt x="1370" y="355"/>
                    </a:cubicBezTo>
                    <a:lnTo>
                      <a:pt x="1380" y="394"/>
                    </a:lnTo>
                    <a:cubicBezTo>
                      <a:pt x="1381" y="391"/>
                      <a:pt x="1383" y="389"/>
                      <a:pt x="1386" y="389"/>
                    </a:cubicBezTo>
                    <a:cubicBezTo>
                      <a:pt x="1399" y="389"/>
                      <a:pt x="1428" y="415"/>
                      <a:pt x="1456" y="415"/>
                    </a:cubicBezTo>
                    <a:cubicBezTo>
                      <a:pt x="1467" y="415"/>
                      <a:pt x="1477" y="411"/>
                      <a:pt x="1486" y="399"/>
                    </a:cubicBezTo>
                    <a:lnTo>
                      <a:pt x="1486" y="399"/>
                    </a:lnTo>
                    <a:cubicBezTo>
                      <a:pt x="1486" y="406"/>
                      <a:pt x="1484" y="413"/>
                      <a:pt x="1482" y="418"/>
                    </a:cubicBezTo>
                    <a:cubicBezTo>
                      <a:pt x="1489" y="411"/>
                      <a:pt x="1496" y="408"/>
                      <a:pt x="1504" y="408"/>
                    </a:cubicBezTo>
                    <a:cubicBezTo>
                      <a:pt x="1531" y="408"/>
                      <a:pt x="1559" y="444"/>
                      <a:pt x="1581" y="444"/>
                    </a:cubicBezTo>
                    <a:cubicBezTo>
                      <a:pt x="1595" y="444"/>
                      <a:pt x="1607" y="430"/>
                      <a:pt x="1614" y="383"/>
                    </a:cubicBezTo>
                    <a:lnTo>
                      <a:pt x="1646" y="348"/>
                    </a:lnTo>
                    <a:cubicBezTo>
                      <a:pt x="1605" y="334"/>
                      <a:pt x="1658" y="285"/>
                      <a:pt x="1639" y="260"/>
                    </a:cubicBezTo>
                    <a:cubicBezTo>
                      <a:pt x="1640" y="260"/>
                      <a:pt x="1642" y="259"/>
                      <a:pt x="1643" y="259"/>
                    </a:cubicBezTo>
                    <a:cubicBezTo>
                      <a:pt x="1661" y="259"/>
                      <a:pt x="1682" y="307"/>
                      <a:pt x="1660" y="313"/>
                    </a:cubicBezTo>
                    <a:lnTo>
                      <a:pt x="1658" y="304"/>
                    </a:lnTo>
                    <a:lnTo>
                      <a:pt x="1658" y="304"/>
                    </a:lnTo>
                    <a:cubicBezTo>
                      <a:pt x="1646" y="378"/>
                      <a:pt x="1709" y="334"/>
                      <a:pt x="1704" y="385"/>
                    </a:cubicBezTo>
                    <a:cubicBezTo>
                      <a:pt x="1788" y="390"/>
                      <a:pt x="1855" y="443"/>
                      <a:pt x="1927" y="464"/>
                    </a:cubicBezTo>
                    <a:lnTo>
                      <a:pt x="1931" y="406"/>
                    </a:lnTo>
                    <a:lnTo>
                      <a:pt x="1962" y="415"/>
                    </a:lnTo>
                    <a:cubicBezTo>
                      <a:pt x="1966" y="430"/>
                      <a:pt x="1962" y="456"/>
                      <a:pt x="1945" y="456"/>
                    </a:cubicBezTo>
                    <a:cubicBezTo>
                      <a:pt x="1943" y="456"/>
                      <a:pt x="1941" y="455"/>
                      <a:pt x="1938" y="455"/>
                    </a:cubicBezTo>
                    <a:lnTo>
                      <a:pt x="1938" y="455"/>
                    </a:lnTo>
                    <a:cubicBezTo>
                      <a:pt x="1939" y="463"/>
                      <a:pt x="1943" y="466"/>
                      <a:pt x="1947" y="466"/>
                    </a:cubicBezTo>
                    <a:cubicBezTo>
                      <a:pt x="1960" y="466"/>
                      <a:pt x="1984" y="434"/>
                      <a:pt x="1987" y="427"/>
                    </a:cubicBezTo>
                    <a:lnTo>
                      <a:pt x="1987" y="427"/>
                    </a:lnTo>
                    <a:cubicBezTo>
                      <a:pt x="2022" y="459"/>
                      <a:pt x="1952" y="487"/>
                      <a:pt x="1966" y="492"/>
                    </a:cubicBezTo>
                    <a:lnTo>
                      <a:pt x="1985" y="492"/>
                    </a:lnTo>
                    <a:lnTo>
                      <a:pt x="1982" y="485"/>
                    </a:lnTo>
                    <a:cubicBezTo>
                      <a:pt x="2000" y="467"/>
                      <a:pt x="2008" y="448"/>
                      <a:pt x="2025" y="448"/>
                    </a:cubicBezTo>
                    <a:cubicBezTo>
                      <a:pt x="2028" y="448"/>
                      <a:pt x="2032" y="449"/>
                      <a:pt x="2036" y="450"/>
                    </a:cubicBezTo>
                    <a:cubicBezTo>
                      <a:pt x="2050" y="464"/>
                      <a:pt x="2036" y="485"/>
                      <a:pt x="2043" y="489"/>
                    </a:cubicBezTo>
                    <a:cubicBezTo>
                      <a:pt x="2043" y="492"/>
                      <a:pt x="2043" y="494"/>
                      <a:pt x="2045" y="494"/>
                    </a:cubicBezTo>
                    <a:cubicBezTo>
                      <a:pt x="2046" y="494"/>
                      <a:pt x="2048" y="494"/>
                      <a:pt x="2052" y="492"/>
                    </a:cubicBezTo>
                    <a:lnTo>
                      <a:pt x="2089" y="506"/>
                    </a:lnTo>
                    <a:lnTo>
                      <a:pt x="2084" y="457"/>
                    </a:lnTo>
                    <a:cubicBezTo>
                      <a:pt x="2105" y="438"/>
                      <a:pt x="2119" y="466"/>
                      <a:pt x="2112" y="413"/>
                    </a:cubicBezTo>
                    <a:lnTo>
                      <a:pt x="2112" y="413"/>
                    </a:lnTo>
                    <a:cubicBezTo>
                      <a:pt x="2124" y="496"/>
                      <a:pt x="2251" y="462"/>
                      <a:pt x="2265" y="487"/>
                    </a:cubicBezTo>
                    <a:cubicBezTo>
                      <a:pt x="2278" y="469"/>
                      <a:pt x="2299" y="459"/>
                      <a:pt x="2319" y="459"/>
                    </a:cubicBezTo>
                    <a:cubicBezTo>
                      <a:pt x="2328" y="459"/>
                      <a:pt x="2336" y="461"/>
                      <a:pt x="2344" y="464"/>
                    </a:cubicBezTo>
                    <a:cubicBezTo>
                      <a:pt x="2340" y="453"/>
                      <a:pt x="2337" y="408"/>
                      <a:pt x="2358" y="408"/>
                    </a:cubicBezTo>
                    <a:cubicBezTo>
                      <a:pt x="2359" y="408"/>
                      <a:pt x="2361" y="408"/>
                      <a:pt x="2363" y="408"/>
                    </a:cubicBezTo>
                    <a:cubicBezTo>
                      <a:pt x="2347" y="511"/>
                      <a:pt x="2403" y="461"/>
                      <a:pt x="2423" y="526"/>
                    </a:cubicBezTo>
                    <a:lnTo>
                      <a:pt x="2423" y="526"/>
                    </a:lnTo>
                    <a:cubicBezTo>
                      <a:pt x="2416" y="486"/>
                      <a:pt x="2498" y="516"/>
                      <a:pt x="2469" y="448"/>
                    </a:cubicBezTo>
                    <a:lnTo>
                      <a:pt x="2469" y="448"/>
                    </a:lnTo>
                    <a:cubicBezTo>
                      <a:pt x="2492" y="457"/>
                      <a:pt x="2472" y="487"/>
                      <a:pt x="2488" y="513"/>
                    </a:cubicBezTo>
                    <a:cubicBezTo>
                      <a:pt x="2501" y="502"/>
                      <a:pt x="2515" y="498"/>
                      <a:pt x="2529" y="498"/>
                    </a:cubicBezTo>
                    <a:cubicBezTo>
                      <a:pt x="2563" y="498"/>
                      <a:pt x="2600" y="518"/>
                      <a:pt x="2639" y="518"/>
                    </a:cubicBezTo>
                    <a:cubicBezTo>
                      <a:pt x="2650" y="518"/>
                      <a:pt x="2660" y="516"/>
                      <a:pt x="2671" y="513"/>
                    </a:cubicBezTo>
                    <a:cubicBezTo>
                      <a:pt x="2671" y="499"/>
                      <a:pt x="2655" y="478"/>
                      <a:pt x="2666" y="457"/>
                    </a:cubicBezTo>
                    <a:lnTo>
                      <a:pt x="2666" y="457"/>
                    </a:lnTo>
                    <a:lnTo>
                      <a:pt x="2710" y="522"/>
                    </a:lnTo>
                    <a:cubicBezTo>
                      <a:pt x="2719" y="515"/>
                      <a:pt x="2714" y="471"/>
                      <a:pt x="2724" y="471"/>
                    </a:cubicBezTo>
                    <a:cubicBezTo>
                      <a:pt x="2727" y="471"/>
                      <a:pt x="2732" y="475"/>
                      <a:pt x="2738" y="485"/>
                    </a:cubicBezTo>
                    <a:cubicBezTo>
                      <a:pt x="2734" y="473"/>
                      <a:pt x="2727" y="457"/>
                      <a:pt x="2734" y="452"/>
                    </a:cubicBezTo>
                    <a:lnTo>
                      <a:pt x="2734" y="452"/>
                    </a:lnTo>
                    <a:cubicBezTo>
                      <a:pt x="2754" y="460"/>
                      <a:pt x="2773" y="463"/>
                      <a:pt x="2792" y="463"/>
                    </a:cubicBezTo>
                    <a:cubicBezTo>
                      <a:pt x="2837" y="463"/>
                      <a:pt x="2879" y="446"/>
                      <a:pt x="2921" y="432"/>
                    </a:cubicBezTo>
                    <a:cubicBezTo>
                      <a:pt x="2951" y="417"/>
                      <a:pt x="2983" y="410"/>
                      <a:pt x="3015" y="410"/>
                    </a:cubicBezTo>
                    <a:cubicBezTo>
                      <a:pt x="3051" y="410"/>
                      <a:pt x="3088" y="419"/>
                      <a:pt x="3121" y="436"/>
                    </a:cubicBezTo>
                    <a:cubicBezTo>
                      <a:pt x="3095" y="418"/>
                      <a:pt x="3104" y="411"/>
                      <a:pt x="3116" y="406"/>
                    </a:cubicBezTo>
                    <a:cubicBezTo>
                      <a:pt x="3107" y="401"/>
                      <a:pt x="3104" y="374"/>
                      <a:pt x="3097" y="355"/>
                    </a:cubicBezTo>
                    <a:lnTo>
                      <a:pt x="3097" y="355"/>
                    </a:lnTo>
                    <a:lnTo>
                      <a:pt x="3165" y="390"/>
                    </a:lnTo>
                    <a:cubicBezTo>
                      <a:pt x="3155" y="336"/>
                      <a:pt x="3216" y="369"/>
                      <a:pt x="3202" y="320"/>
                    </a:cubicBezTo>
                    <a:lnTo>
                      <a:pt x="3202" y="320"/>
                    </a:lnTo>
                    <a:lnTo>
                      <a:pt x="3190" y="334"/>
                    </a:lnTo>
                    <a:cubicBezTo>
                      <a:pt x="3188" y="272"/>
                      <a:pt x="3114" y="218"/>
                      <a:pt x="3091" y="146"/>
                    </a:cubicBezTo>
                    <a:lnTo>
                      <a:pt x="3091" y="146"/>
                    </a:lnTo>
                    <a:cubicBezTo>
                      <a:pt x="3091" y="162"/>
                      <a:pt x="3087" y="167"/>
                      <a:pt x="3081" y="167"/>
                    </a:cubicBezTo>
                    <a:cubicBezTo>
                      <a:pt x="3066" y="167"/>
                      <a:pt x="3036" y="135"/>
                      <a:pt x="3016" y="135"/>
                    </a:cubicBezTo>
                    <a:cubicBezTo>
                      <a:pt x="3006" y="135"/>
                      <a:pt x="2998" y="144"/>
                      <a:pt x="2998" y="172"/>
                    </a:cubicBezTo>
                    <a:cubicBezTo>
                      <a:pt x="2986" y="160"/>
                      <a:pt x="2998" y="146"/>
                      <a:pt x="2989" y="132"/>
                    </a:cubicBezTo>
                    <a:lnTo>
                      <a:pt x="2989" y="132"/>
                    </a:lnTo>
                    <a:cubicBezTo>
                      <a:pt x="2989" y="157"/>
                      <a:pt x="2985" y="168"/>
                      <a:pt x="2972" y="168"/>
                    </a:cubicBezTo>
                    <a:cubicBezTo>
                      <a:pt x="2967" y="168"/>
                      <a:pt x="2962" y="167"/>
                      <a:pt x="2956" y="165"/>
                    </a:cubicBezTo>
                    <a:lnTo>
                      <a:pt x="2956" y="158"/>
                    </a:lnTo>
                    <a:cubicBezTo>
                      <a:pt x="2941" y="165"/>
                      <a:pt x="2927" y="168"/>
                      <a:pt x="2913" y="168"/>
                    </a:cubicBezTo>
                    <a:cubicBezTo>
                      <a:pt x="2881" y="168"/>
                      <a:pt x="2851" y="154"/>
                      <a:pt x="2805" y="149"/>
                    </a:cubicBezTo>
                    <a:lnTo>
                      <a:pt x="2805" y="149"/>
                    </a:lnTo>
                    <a:lnTo>
                      <a:pt x="2819" y="183"/>
                    </a:lnTo>
                    <a:cubicBezTo>
                      <a:pt x="2805" y="181"/>
                      <a:pt x="2798" y="170"/>
                      <a:pt x="2789" y="163"/>
                    </a:cubicBezTo>
                    <a:lnTo>
                      <a:pt x="2789" y="163"/>
                    </a:lnTo>
                    <a:cubicBezTo>
                      <a:pt x="2788" y="188"/>
                      <a:pt x="2796" y="190"/>
                      <a:pt x="2804" y="190"/>
                    </a:cubicBezTo>
                    <a:cubicBezTo>
                      <a:pt x="2806" y="190"/>
                      <a:pt x="2808" y="190"/>
                      <a:pt x="2810" y="190"/>
                    </a:cubicBezTo>
                    <a:cubicBezTo>
                      <a:pt x="2820" y="190"/>
                      <a:pt x="2829" y="193"/>
                      <a:pt x="2829" y="223"/>
                    </a:cubicBezTo>
                    <a:cubicBezTo>
                      <a:pt x="2816" y="197"/>
                      <a:pt x="2801" y="192"/>
                      <a:pt x="2784" y="192"/>
                    </a:cubicBezTo>
                    <a:cubicBezTo>
                      <a:pt x="2773" y="192"/>
                      <a:pt x="2761" y="195"/>
                      <a:pt x="2750" y="195"/>
                    </a:cubicBezTo>
                    <a:cubicBezTo>
                      <a:pt x="2732" y="195"/>
                      <a:pt x="2717" y="188"/>
                      <a:pt x="2706" y="156"/>
                    </a:cubicBezTo>
                    <a:lnTo>
                      <a:pt x="2706" y="156"/>
                    </a:lnTo>
                    <a:cubicBezTo>
                      <a:pt x="2685" y="158"/>
                      <a:pt x="2720" y="197"/>
                      <a:pt x="2699" y="200"/>
                    </a:cubicBezTo>
                    <a:lnTo>
                      <a:pt x="2689" y="177"/>
                    </a:lnTo>
                    <a:lnTo>
                      <a:pt x="2689" y="209"/>
                    </a:lnTo>
                    <a:cubicBezTo>
                      <a:pt x="2676" y="204"/>
                      <a:pt x="2664" y="177"/>
                      <a:pt x="2659" y="158"/>
                    </a:cubicBezTo>
                    <a:lnTo>
                      <a:pt x="2659" y="158"/>
                    </a:lnTo>
                    <a:cubicBezTo>
                      <a:pt x="2660" y="158"/>
                      <a:pt x="2660" y="158"/>
                      <a:pt x="2661" y="158"/>
                    </a:cubicBezTo>
                    <a:cubicBezTo>
                      <a:pt x="2665" y="158"/>
                      <a:pt x="2669" y="151"/>
                      <a:pt x="2671" y="149"/>
                    </a:cubicBezTo>
                    <a:cubicBezTo>
                      <a:pt x="2666" y="143"/>
                      <a:pt x="2661" y="140"/>
                      <a:pt x="2655" y="140"/>
                    </a:cubicBezTo>
                    <a:cubicBezTo>
                      <a:pt x="2641" y="140"/>
                      <a:pt x="2627" y="157"/>
                      <a:pt x="2620" y="157"/>
                    </a:cubicBezTo>
                    <a:cubicBezTo>
                      <a:pt x="2620" y="157"/>
                      <a:pt x="2620" y="157"/>
                      <a:pt x="2620" y="157"/>
                    </a:cubicBezTo>
                    <a:lnTo>
                      <a:pt x="2620" y="157"/>
                    </a:lnTo>
                    <a:lnTo>
                      <a:pt x="2638" y="167"/>
                    </a:lnTo>
                    <a:cubicBezTo>
                      <a:pt x="2585" y="195"/>
                      <a:pt x="2518" y="170"/>
                      <a:pt x="2465" y="218"/>
                    </a:cubicBezTo>
                    <a:lnTo>
                      <a:pt x="2469" y="234"/>
                    </a:lnTo>
                    <a:cubicBezTo>
                      <a:pt x="2459" y="243"/>
                      <a:pt x="2451" y="246"/>
                      <a:pt x="2446" y="246"/>
                    </a:cubicBezTo>
                    <a:cubicBezTo>
                      <a:pt x="2431" y="246"/>
                      <a:pt x="2427" y="227"/>
                      <a:pt x="2405" y="227"/>
                    </a:cubicBezTo>
                    <a:cubicBezTo>
                      <a:pt x="2401" y="227"/>
                      <a:pt x="2396" y="228"/>
                      <a:pt x="2390" y="230"/>
                    </a:cubicBezTo>
                    <a:lnTo>
                      <a:pt x="2393" y="225"/>
                    </a:lnTo>
                    <a:lnTo>
                      <a:pt x="2393" y="225"/>
                    </a:lnTo>
                    <a:cubicBezTo>
                      <a:pt x="2382" y="242"/>
                      <a:pt x="2372" y="251"/>
                      <a:pt x="2360" y="251"/>
                    </a:cubicBezTo>
                    <a:cubicBezTo>
                      <a:pt x="2358" y="251"/>
                      <a:pt x="2357" y="251"/>
                      <a:pt x="2356" y="251"/>
                    </a:cubicBezTo>
                    <a:cubicBezTo>
                      <a:pt x="2370" y="230"/>
                      <a:pt x="2337" y="207"/>
                      <a:pt x="2353" y="186"/>
                    </a:cubicBezTo>
                    <a:lnTo>
                      <a:pt x="2353" y="186"/>
                    </a:lnTo>
                    <a:cubicBezTo>
                      <a:pt x="2307" y="218"/>
                      <a:pt x="2330" y="211"/>
                      <a:pt x="2293" y="276"/>
                    </a:cubicBezTo>
                    <a:lnTo>
                      <a:pt x="2291" y="246"/>
                    </a:lnTo>
                    <a:cubicBezTo>
                      <a:pt x="2277" y="272"/>
                      <a:pt x="2275" y="285"/>
                      <a:pt x="2249" y="290"/>
                    </a:cubicBezTo>
                    <a:cubicBezTo>
                      <a:pt x="2272" y="267"/>
                      <a:pt x="2240" y="246"/>
                      <a:pt x="2265" y="214"/>
                    </a:cubicBezTo>
                    <a:cubicBezTo>
                      <a:pt x="2256" y="198"/>
                      <a:pt x="2247" y="192"/>
                      <a:pt x="2238" y="192"/>
                    </a:cubicBezTo>
                    <a:cubicBezTo>
                      <a:pt x="2221" y="192"/>
                      <a:pt x="2205" y="212"/>
                      <a:pt x="2193" y="212"/>
                    </a:cubicBezTo>
                    <a:cubicBezTo>
                      <a:pt x="2186" y="212"/>
                      <a:pt x="2181" y="203"/>
                      <a:pt x="2179" y="174"/>
                    </a:cubicBezTo>
                    <a:lnTo>
                      <a:pt x="2179" y="174"/>
                    </a:lnTo>
                    <a:cubicBezTo>
                      <a:pt x="2142" y="251"/>
                      <a:pt x="2212" y="223"/>
                      <a:pt x="2198" y="239"/>
                    </a:cubicBezTo>
                    <a:cubicBezTo>
                      <a:pt x="2202" y="264"/>
                      <a:pt x="2178" y="288"/>
                      <a:pt x="2162" y="288"/>
                    </a:cubicBezTo>
                    <a:cubicBezTo>
                      <a:pt x="2159" y="288"/>
                      <a:pt x="2156" y="287"/>
                      <a:pt x="2154" y="285"/>
                    </a:cubicBezTo>
                    <a:cubicBezTo>
                      <a:pt x="2138" y="283"/>
                      <a:pt x="2147" y="179"/>
                      <a:pt x="2110" y="174"/>
                    </a:cubicBezTo>
                    <a:cubicBezTo>
                      <a:pt x="2112" y="174"/>
                      <a:pt x="2115" y="170"/>
                      <a:pt x="2119" y="170"/>
                    </a:cubicBezTo>
                    <a:cubicBezTo>
                      <a:pt x="2117" y="164"/>
                      <a:pt x="2114" y="163"/>
                      <a:pt x="2111" y="163"/>
                    </a:cubicBezTo>
                    <a:cubicBezTo>
                      <a:pt x="2104" y="163"/>
                      <a:pt x="2095" y="171"/>
                      <a:pt x="2088" y="171"/>
                    </a:cubicBezTo>
                    <a:cubicBezTo>
                      <a:pt x="2082" y="171"/>
                      <a:pt x="2078" y="167"/>
                      <a:pt x="2075" y="156"/>
                    </a:cubicBezTo>
                    <a:cubicBezTo>
                      <a:pt x="2067" y="174"/>
                      <a:pt x="2062" y="176"/>
                      <a:pt x="2058" y="176"/>
                    </a:cubicBezTo>
                    <a:cubicBezTo>
                      <a:pt x="2056" y="176"/>
                      <a:pt x="2055" y="176"/>
                      <a:pt x="2054" y="176"/>
                    </a:cubicBezTo>
                    <a:cubicBezTo>
                      <a:pt x="2049" y="176"/>
                      <a:pt x="2045" y="179"/>
                      <a:pt x="2036" y="209"/>
                    </a:cubicBezTo>
                    <a:lnTo>
                      <a:pt x="2073" y="202"/>
                    </a:lnTo>
                    <a:lnTo>
                      <a:pt x="2073" y="202"/>
                    </a:lnTo>
                    <a:cubicBezTo>
                      <a:pt x="2055" y="211"/>
                      <a:pt x="2030" y="252"/>
                      <a:pt x="2007" y="252"/>
                    </a:cubicBezTo>
                    <a:cubicBezTo>
                      <a:pt x="2000" y="252"/>
                      <a:pt x="1993" y="247"/>
                      <a:pt x="1987" y="237"/>
                    </a:cubicBezTo>
                    <a:cubicBezTo>
                      <a:pt x="1994" y="225"/>
                      <a:pt x="2003" y="214"/>
                      <a:pt x="2015" y="204"/>
                    </a:cubicBezTo>
                    <a:cubicBezTo>
                      <a:pt x="2014" y="199"/>
                      <a:pt x="2011" y="198"/>
                      <a:pt x="2009" y="198"/>
                    </a:cubicBezTo>
                    <a:cubicBezTo>
                      <a:pt x="2005" y="198"/>
                      <a:pt x="2000" y="200"/>
                      <a:pt x="1996" y="200"/>
                    </a:cubicBezTo>
                    <a:cubicBezTo>
                      <a:pt x="1993" y="200"/>
                      <a:pt x="1989" y="198"/>
                      <a:pt x="1987" y="190"/>
                    </a:cubicBezTo>
                    <a:cubicBezTo>
                      <a:pt x="1996" y="166"/>
                      <a:pt x="2005" y="162"/>
                      <a:pt x="2016" y="162"/>
                    </a:cubicBezTo>
                    <a:cubicBezTo>
                      <a:pt x="2022" y="162"/>
                      <a:pt x="2028" y="163"/>
                      <a:pt x="2035" y="163"/>
                    </a:cubicBezTo>
                    <a:cubicBezTo>
                      <a:pt x="2045" y="163"/>
                      <a:pt x="2055" y="161"/>
                      <a:pt x="2066" y="146"/>
                    </a:cubicBezTo>
                    <a:cubicBezTo>
                      <a:pt x="2065" y="141"/>
                      <a:pt x="2063" y="139"/>
                      <a:pt x="2060" y="139"/>
                    </a:cubicBezTo>
                    <a:cubicBezTo>
                      <a:pt x="2053" y="139"/>
                      <a:pt x="2042" y="148"/>
                      <a:pt x="2037" y="148"/>
                    </a:cubicBezTo>
                    <a:cubicBezTo>
                      <a:pt x="2033" y="148"/>
                      <a:pt x="2033" y="141"/>
                      <a:pt x="2043" y="119"/>
                    </a:cubicBezTo>
                    <a:lnTo>
                      <a:pt x="2043" y="119"/>
                    </a:lnTo>
                    <a:cubicBezTo>
                      <a:pt x="2031" y="144"/>
                      <a:pt x="2024" y="151"/>
                      <a:pt x="2017" y="151"/>
                    </a:cubicBezTo>
                    <a:cubicBezTo>
                      <a:pt x="2013" y="151"/>
                      <a:pt x="2010" y="149"/>
                      <a:pt x="2006" y="146"/>
                    </a:cubicBezTo>
                    <a:cubicBezTo>
                      <a:pt x="2001" y="143"/>
                      <a:pt x="1995" y="138"/>
                      <a:pt x="1987" y="138"/>
                    </a:cubicBezTo>
                    <a:cubicBezTo>
                      <a:pt x="1979" y="138"/>
                      <a:pt x="1970" y="142"/>
                      <a:pt x="1959" y="156"/>
                    </a:cubicBezTo>
                    <a:lnTo>
                      <a:pt x="1971" y="121"/>
                    </a:lnTo>
                    <a:lnTo>
                      <a:pt x="1971" y="121"/>
                    </a:lnTo>
                    <a:cubicBezTo>
                      <a:pt x="1964" y="125"/>
                      <a:pt x="1952" y="137"/>
                      <a:pt x="1943" y="137"/>
                    </a:cubicBezTo>
                    <a:cubicBezTo>
                      <a:pt x="1942" y="137"/>
                      <a:pt x="1941" y="137"/>
                      <a:pt x="1941" y="137"/>
                    </a:cubicBezTo>
                    <a:lnTo>
                      <a:pt x="1971" y="93"/>
                    </a:lnTo>
                    <a:lnTo>
                      <a:pt x="1971" y="93"/>
                    </a:lnTo>
                    <a:cubicBezTo>
                      <a:pt x="1965" y="99"/>
                      <a:pt x="1959" y="102"/>
                      <a:pt x="1954" y="102"/>
                    </a:cubicBezTo>
                    <a:cubicBezTo>
                      <a:pt x="1935" y="102"/>
                      <a:pt x="1926" y="61"/>
                      <a:pt x="1907" y="61"/>
                    </a:cubicBezTo>
                    <a:cubicBezTo>
                      <a:pt x="1904" y="61"/>
                      <a:pt x="1902" y="61"/>
                      <a:pt x="1899" y="63"/>
                    </a:cubicBezTo>
                    <a:cubicBezTo>
                      <a:pt x="1950" y="72"/>
                      <a:pt x="1901" y="109"/>
                      <a:pt x="1918" y="142"/>
                    </a:cubicBezTo>
                    <a:cubicBezTo>
                      <a:pt x="1909" y="147"/>
                      <a:pt x="1902" y="149"/>
                      <a:pt x="1897" y="149"/>
                    </a:cubicBezTo>
                    <a:cubicBezTo>
                      <a:pt x="1858" y="149"/>
                      <a:pt x="1890" y="44"/>
                      <a:pt x="1830" y="44"/>
                    </a:cubicBezTo>
                    <a:cubicBezTo>
                      <a:pt x="1829" y="44"/>
                      <a:pt x="1829" y="44"/>
                      <a:pt x="1828" y="44"/>
                    </a:cubicBezTo>
                    <a:lnTo>
                      <a:pt x="1828" y="44"/>
                    </a:lnTo>
                    <a:cubicBezTo>
                      <a:pt x="1828" y="44"/>
                      <a:pt x="1827" y="44"/>
                      <a:pt x="1827" y="44"/>
                    </a:cubicBezTo>
                    <a:cubicBezTo>
                      <a:pt x="1826" y="44"/>
                      <a:pt x="1825" y="44"/>
                      <a:pt x="1825" y="44"/>
                    </a:cubicBezTo>
                    <a:cubicBezTo>
                      <a:pt x="1826" y="44"/>
                      <a:pt x="1827" y="44"/>
                      <a:pt x="1828" y="44"/>
                    </a:cubicBezTo>
                    <a:lnTo>
                      <a:pt x="1828" y="44"/>
                    </a:lnTo>
                    <a:cubicBezTo>
                      <a:pt x="1839" y="47"/>
                      <a:pt x="1855" y="76"/>
                      <a:pt x="1839" y="86"/>
                    </a:cubicBezTo>
                    <a:cubicBezTo>
                      <a:pt x="1825" y="75"/>
                      <a:pt x="1811" y="58"/>
                      <a:pt x="1806" y="40"/>
                    </a:cubicBezTo>
                    <a:lnTo>
                      <a:pt x="1806" y="40"/>
                    </a:lnTo>
                    <a:cubicBezTo>
                      <a:pt x="1758" y="42"/>
                      <a:pt x="1809" y="79"/>
                      <a:pt x="1785" y="100"/>
                    </a:cubicBezTo>
                    <a:cubicBezTo>
                      <a:pt x="1782" y="88"/>
                      <a:pt x="1779" y="83"/>
                      <a:pt x="1775" y="83"/>
                    </a:cubicBezTo>
                    <a:cubicBezTo>
                      <a:pt x="1765" y="83"/>
                      <a:pt x="1752" y="120"/>
                      <a:pt x="1737" y="130"/>
                    </a:cubicBezTo>
                    <a:lnTo>
                      <a:pt x="1741" y="91"/>
                    </a:lnTo>
                    <a:cubicBezTo>
                      <a:pt x="1735" y="87"/>
                      <a:pt x="1730" y="86"/>
                      <a:pt x="1726" y="86"/>
                    </a:cubicBezTo>
                    <a:cubicBezTo>
                      <a:pt x="1701" y="86"/>
                      <a:pt x="1711" y="143"/>
                      <a:pt x="1691" y="143"/>
                    </a:cubicBezTo>
                    <a:cubicBezTo>
                      <a:pt x="1687" y="143"/>
                      <a:pt x="1682" y="141"/>
                      <a:pt x="1676" y="137"/>
                    </a:cubicBezTo>
                    <a:lnTo>
                      <a:pt x="1700" y="84"/>
                    </a:lnTo>
                    <a:lnTo>
                      <a:pt x="1674" y="98"/>
                    </a:lnTo>
                    <a:lnTo>
                      <a:pt x="1681" y="54"/>
                    </a:lnTo>
                    <a:lnTo>
                      <a:pt x="1681" y="54"/>
                    </a:lnTo>
                    <a:cubicBezTo>
                      <a:pt x="1667" y="69"/>
                      <a:pt x="1658" y="74"/>
                      <a:pt x="1649" y="74"/>
                    </a:cubicBezTo>
                    <a:cubicBezTo>
                      <a:pt x="1640" y="74"/>
                      <a:pt x="1631" y="69"/>
                      <a:pt x="1618" y="63"/>
                    </a:cubicBezTo>
                    <a:lnTo>
                      <a:pt x="1618" y="63"/>
                    </a:lnTo>
                    <a:cubicBezTo>
                      <a:pt x="1623" y="91"/>
                      <a:pt x="1611" y="132"/>
                      <a:pt x="1588" y="132"/>
                    </a:cubicBezTo>
                    <a:cubicBezTo>
                      <a:pt x="1575" y="113"/>
                      <a:pt x="1590" y="101"/>
                      <a:pt x="1577" y="101"/>
                    </a:cubicBezTo>
                    <a:cubicBezTo>
                      <a:pt x="1575" y="101"/>
                      <a:pt x="1571" y="101"/>
                      <a:pt x="1565" y="102"/>
                    </a:cubicBezTo>
                    <a:cubicBezTo>
                      <a:pt x="1570" y="85"/>
                      <a:pt x="1575" y="66"/>
                      <a:pt x="1583" y="66"/>
                    </a:cubicBezTo>
                    <a:cubicBezTo>
                      <a:pt x="1586" y="66"/>
                      <a:pt x="1591" y="71"/>
                      <a:pt x="1595" y="84"/>
                    </a:cubicBezTo>
                    <a:cubicBezTo>
                      <a:pt x="1598" y="70"/>
                      <a:pt x="1602" y="58"/>
                      <a:pt x="1605" y="47"/>
                    </a:cubicBezTo>
                    <a:cubicBezTo>
                      <a:pt x="1598" y="36"/>
                      <a:pt x="1589" y="33"/>
                      <a:pt x="1581" y="33"/>
                    </a:cubicBezTo>
                    <a:cubicBezTo>
                      <a:pt x="1568" y="33"/>
                      <a:pt x="1555" y="40"/>
                      <a:pt x="1547" y="40"/>
                    </a:cubicBezTo>
                    <a:cubicBezTo>
                      <a:pt x="1554" y="42"/>
                      <a:pt x="1558" y="44"/>
                      <a:pt x="1560" y="49"/>
                    </a:cubicBezTo>
                    <a:lnTo>
                      <a:pt x="1512" y="105"/>
                    </a:lnTo>
                    <a:cubicBezTo>
                      <a:pt x="1507" y="93"/>
                      <a:pt x="1507" y="77"/>
                      <a:pt x="1516" y="68"/>
                    </a:cubicBezTo>
                    <a:lnTo>
                      <a:pt x="1516" y="68"/>
                    </a:lnTo>
                    <a:cubicBezTo>
                      <a:pt x="1505" y="70"/>
                      <a:pt x="1500" y="88"/>
                      <a:pt x="1484" y="93"/>
                    </a:cubicBezTo>
                    <a:cubicBezTo>
                      <a:pt x="1486" y="63"/>
                      <a:pt x="1484" y="33"/>
                      <a:pt x="1500" y="18"/>
                    </a:cubicBezTo>
                    <a:lnTo>
                      <a:pt x="1500" y="18"/>
                    </a:lnTo>
                    <a:lnTo>
                      <a:pt x="1458" y="51"/>
                    </a:lnTo>
                    <a:cubicBezTo>
                      <a:pt x="1456" y="37"/>
                      <a:pt x="1431" y="14"/>
                      <a:pt x="1438" y="3"/>
                    </a:cubicBezTo>
                    <a:cubicBezTo>
                      <a:pt x="1435" y="1"/>
                      <a:pt x="1432" y="1"/>
                      <a:pt x="1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23" name="Google Shape;14823;p57"/>
              <p:cNvSpPr/>
              <p:nvPr/>
            </p:nvSpPr>
            <p:spPr>
              <a:xfrm>
                <a:off x="516000" y="1542475"/>
                <a:ext cx="550" cy="250"/>
              </a:xfrm>
              <a:custGeom>
                <a:avLst/>
                <a:gdLst/>
                <a:ahLst/>
                <a:cxnLst/>
                <a:rect l="l" t="t" r="r" b="b"/>
                <a:pathLst>
                  <a:path w="22" h="10" extrusionOk="0">
                    <a:moveTo>
                      <a:pt x="1" y="0"/>
                    </a:moveTo>
                    <a:cubicBezTo>
                      <a:pt x="8" y="2"/>
                      <a:pt x="15" y="7"/>
                      <a:pt x="22" y="9"/>
                    </a:cubicBezTo>
                    <a:cubicBezTo>
                      <a:pt x="17" y="2"/>
                      <a:pt x="10"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24" name="Google Shape;14824;p57"/>
              <p:cNvSpPr/>
              <p:nvPr/>
            </p:nvSpPr>
            <p:spPr>
              <a:xfrm>
                <a:off x="539075" y="1528275"/>
                <a:ext cx="25" cy="200"/>
              </a:xfrm>
              <a:custGeom>
                <a:avLst/>
                <a:gdLst/>
                <a:ahLst/>
                <a:cxnLst/>
                <a:rect l="l" t="t" r="r" b="b"/>
                <a:pathLst>
                  <a:path w="1" h="8" extrusionOk="0">
                    <a:moveTo>
                      <a:pt x="1" y="7"/>
                    </a:moveTo>
                    <a:lnTo>
                      <a:pt x="1" y="7"/>
                    </a:lnTo>
                    <a:cubicBezTo>
                      <a:pt x="1" y="5"/>
                      <a:pt x="1"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25" name="Google Shape;14825;p57"/>
              <p:cNvSpPr/>
              <p:nvPr/>
            </p:nvSpPr>
            <p:spPr>
              <a:xfrm>
                <a:off x="507850" y="1567100"/>
                <a:ext cx="525" cy="300"/>
              </a:xfrm>
              <a:custGeom>
                <a:avLst/>
                <a:gdLst/>
                <a:ahLst/>
                <a:cxnLst/>
                <a:rect l="l" t="t" r="r" b="b"/>
                <a:pathLst>
                  <a:path w="21" h="12" extrusionOk="0">
                    <a:moveTo>
                      <a:pt x="21" y="0"/>
                    </a:moveTo>
                    <a:cubicBezTo>
                      <a:pt x="12" y="0"/>
                      <a:pt x="2" y="3"/>
                      <a:pt x="0" y="12"/>
                    </a:cubicBezTo>
                    <a:cubicBezTo>
                      <a:pt x="7" y="7"/>
                      <a:pt x="14" y="3"/>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26" name="Google Shape;14826;p57"/>
              <p:cNvSpPr/>
              <p:nvPr/>
            </p:nvSpPr>
            <p:spPr>
              <a:xfrm>
                <a:off x="519650" y="1580775"/>
                <a:ext cx="675" cy="475"/>
              </a:xfrm>
              <a:custGeom>
                <a:avLst/>
                <a:gdLst/>
                <a:ahLst/>
                <a:cxnLst/>
                <a:rect l="l" t="t" r="r" b="b"/>
                <a:pathLst>
                  <a:path w="27" h="19" extrusionOk="0">
                    <a:moveTo>
                      <a:pt x="15" y="0"/>
                    </a:moveTo>
                    <a:lnTo>
                      <a:pt x="15" y="0"/>
                    </a:lnTo>
                    <a:cubicBezTo>
                      <a:pt x="17" y="10"/>
                      <a:pt x="8" y="14"/>
                      <a:pt x="1" y="19"/>
                    </a:cubicBezTo>
                    <a:cubicBezTo>
                      <a:pt x="9" y="19"/>
                      <a:pt x="16" y="17"/>
                      <a:pt x="21" y="17"/>
                    </a:cubicBezTo>
                    <a:cubicBezTo>
                      <a:pt x="24" y="17"/>
                      <a:pt x="25" y="17"/>
                      <a:pt x="26" y="18"/>
                    </a:cubicBezTo>
                    <a:lnTo>
                      <a:pt x="26" y="18"/>
                    </a:lnTo>
                    <a:lnTo>
                      <a:pt x="15" y="0"/>
                    </a:lnTo>
                    <a:close/>
                    <a:moveTo>
                      <a:pt x="26" y="18"/>
                    </a:moveTo>
                    <a:lnTo>
                      <a:pt x="26" y="19"/>
                    </a:lnTo>
                    <a:cubicBezTo>
                      <a:pt x="26" y="19"/>
                      <a:pt x="26" y="19"/>
                      <a:pt x="2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27" name="Google Shape;14827;p57"/>
              <p:cNvSpPr/>
              <p:nvPr/>
            </p:nvSpPr>
            <p:spPr>
              <a:xfrm>
                <a:off x="513875" y="1585150"/>
                <a:ext cx="600" cy="350"/>
              </a:xfrm>
              <a:custGeom>
                <a:avLst/>
                <a:gdLst/>
                <a:ahLst/>
                <a:cxnLst/>
                <a:rect l="l" t="t" r="r" b="b"/>
                <a:pathLst>
                  <a:path w="24" h="14" extrusionOk="0">
                    <a:moveTo>
                      <a:pt x="11" y="0"/>
                    </a:moveTo>
                    <a:cubicBezTo>
                      <a:pt x="7" y="0"/>
                      <a:pt x="4" y="2"/>
                      <a:pt x="0" y="6"/>
                    </a:cubicBezTo>
                    <a:cubicBezTo>
                      <a:pt x="5" y="9"/>
                      <a:pt x="0" y="11"/>
                      <a:pt x="5" y="13"/>
                    </a:cubicBezTo>
                    <a:lnTo>
                      <a:pt x="23" y="13"/>
                    </a:lnTo>
                    <a:cubicBezTo>
                      <a:pt x="23" y="6"/>
                      <a:pt x="18"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28" name="Google Shape;14828;p57"/>
              <p:cNvSpPr/>
              <p:nvPr/>
            </p:nvSpPr>
            <p:spPr>
              <a:xfrm>
                <a:off x="516075" y="1581825"/>
                <a:ext cx="1525" cy="650"/>
              </a:xfrm>
              <a:custGeom>
                <a:avLst/>
                <a:gdLst/>
                <a:ahLst/>
                <a:cxnLst/>
                <a:rect l="l" t="t" r="r" b="b"/>
                <a:pathLst>
                  <a:path w="61" h="26" extrusionOk="0">
                    <a:moveTo>
                      <a:pt x="35" y="0"/>
                    </a:moveTo>
                    <a:cubicBezTo>
                      <a:pt x="0" y="0"/>
                      <a:pt x="12" y="12"/>
                      <a:pt x="19" y="26"/>
                    </a:cubicBezTo>
                    <a:lnTo>
                      <a:pt x="19" y="23"/>
                    </a:lnTo>
                    <a:cubicBezTo>
                      <a:pt x="25" y="24"/>
                      <a:pt x="30" y="24"/>
                      <a:pt x="34" y="24"/>
                    </a:cubicBezTo>
                    <a:cubicBezTo>
                      <a:pt x="61" y="24"/>
                      <a:pt x="47" y="12"/>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29" name="Google Shape;14829;p57"/>
              <p:cNvSpPr/>
              <p:nvPr/>
            </p:nvSpPr>
            <p:spPr>
              <a:xfrm>
                <a:off x="516525" y="1582500"/>
                <a:ext cx="550" cy="375"/>
              </a:xfrm>
              <a:custGeom>
                <a:avLst/>
                <a:gdLst/>
                <a:ahLst/>
                <a:cxnLst/>
                <a:rect l="l" t="t" r="r" b="b"/>
                <a:pathLst>
                  <a:path w="22" h="15" extrusionOk="0">
                    <a:moveTo>
                      <a:pt x="1" y="1"/>
                    </a:moveTo>
                    <a:lnTo>
                      <a:pt x="1" y="1"/>
                    </a:lnTo>
                    <a:cubicBezTo>
                      <a:pt x="3" y="6"/>
                      <a:pt x="3" y="10"/>
                      <a:pt x="1" y="15"/>
                    </a:cubicBezTo>
                    <a:cubicBezTo>
                      <a:pt x="22" y="15"/>
                      <a:pt x="5"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30" name="Google Shape;14830;p57"/>
              <p:cNvSpPr/>
              <p:nvPr/>
            </p:nvSpPr>
            <p:spPr>
              <a:xfrm>
                <a:off x="518725" y="1577850"/>
                <a:ext cx="1725" cy="525"/>
              </a:xfrm>
              <a:custGeom>
                <a:avLst/>
                <a:gdLst/>
                <a:ahLst/>
                <a:cxnLst/>
                <a:rect l="l" t="t" r="r" b="b"/>
                <a:pathLst>
                  <a:path w="69" h="21" extrusionOk="0">
                    <a:moveTo>
                      <a:pt x="11" y="1"/>
                    </a:moveTo>
                    <a:cubicBezTo>
                      <a:pt x="4" y="1"/>
                      <a:pt x="1" y="4"/>
                      <a:pt x="8" y="13"/>
                    </a:cubicBezTo>
                    <a:cubicBezTo>
                      <a:pt x="4" y="17"/>
                      <a:pt x="15" y="17"/>
                      <a:pt x="26" y="17"/>
                    </a:cubicBezTo>
                    <a:cubicBezTo>
                      <a:pt x="36" y="17"/>
                      <a:pt x="46" y="17"/>
                      <a:pt x="40" y="20"/>
                    </a:cubicBezTo>
                    <a:cubicBezTo>
                      <a:pt x="41" y="20"/>
                      <a:pt x="43" y="20"/>
                      <a:pt x="44" y="20"/>
                    </a:cubicBezTo>
                    <a:cubicBezTo>
                      <a:pt x="69" y="20"/>
                      <a:pt x="28"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31" name="Google Shape;14831;p57"/>
              <p:cNvSpPr/>
              <p:nvPr/>
            </p:nvSpPr>
            <p:spPr>
              <a:xfrm>
                <a:off x="514100" y="1581825"/>
                <a:ext cx="1075" cy="300"/>
              </a:xfrm>
              <a:custGeom>
                <a:avLst/>
                <a:gdLst/>
                <a:ahLst/>
                <a:cxnLst/>
                <a:rect l="l" t="t" r="r" b="b"/>
                <a:pathLst>
                  <a:path w="43" h="12" extrusionOk="0">
                    <a:moveTo>
                      <a:pt x="7" y="0"/>
                    </a:moveTo>
                    <a:lnTo>
                      <a:pt x="0" y="12"/>
                    </a:lnTo>
                    <a:lnTo>
                      <a:pt x="42" y="5"/>
                    </a:lnTo>
                    <a:lnTo>
                      <a:pt x="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32" name="Google Shape;14832;p57"/>
              <p:cNvSpPr/>
              <p:nvPr/>
            </p:nvSpPr>
            <p:spPr>
              <a:xfrm>
                <a:off x="514500" y="1579550"/>
                <a:ext cx="600" cy="675"/>
              </a:xfrm>
              <a:custGeom>
                <a:avLst/>
                <a:gdLst/>
                <a:ahLst/>
                <a:cxnLst/>
                <a:rect l="l" t="t" r="r" b="b"/>
                <a:pathLst>
                  <a:path w="24" h="27" extrusionOk="0">
                    <a:moveTo>
                      <a:pt x="10" y="1"/>
                    </a:moveTo>
                    <a:lnTo>
                      <a:pt x="1" y="22"/>
                    </a:lnTo>
                    <a:cubicBezTo>
                      <a:pt x="5" y="22"/>
                      <a:pt x="10" y="24"/>
                      <a:pt x="15" y="26"/>
                    </a:cubicBezTo>
                    <a:cubicBezTo>
                      <a:pt x="17" y="15"/>
                      <a:pt x="2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33" name="Google Shape;14833;p57"/>
              <p:cNvSpPr/>
              <p:nvPr/>
            </p:nvSpPr>
            <p:spPr>
              <a:xfrm>
                <a:off x="514800" y="1580200"/>
                <a:ext cx="250" cy="425"/>
              </a:xfrm>
              <a:custGeom>
                <a:avLst/>
                <a:gdLst/>
                <a:ahLst/>
                <a:cxnLst/>
                <a:rect l="l" t="t" r="r" b="b"/>
                <a:pathLst>
                  <a:path w="10" h="17" extrusionOk="0">
                    <a:moveTo>
                      <a:pt x="3" y="0"/>
                    </a:moveTo>
                    <a:lnTo>
                      <a:pt x="3" y="0"/>
                    </a:lnTo>
                    <a:cubicBezTo>
                      <a:pt x="0" y="7"/>
                      <a:pt x="5" y="14"/>
                      <a:pt x="10" y="16"/>
                    </a:cubicBezTo>
                    <a:cubicBezTo>
                      <a:pt x="10" y="12"/>
                      <a:pt x="7"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34" name="Google Shape;14834;p57"/>
              <p:cNvSpPr/>
              <p:nvPr/>
            </p:nvSpPr>
            <p:spPr>
              <a:xfrm>
                <a:off x="513750" y="1580900"/>
                <a:ext cx="325" cy="525"/>
              </a:xfrm>
              <a:custGeom>
                <a:avLst/>
                <a:gdLst/>
                <a:ahLst/>
                <a:cxnLst/>
                <a:rect l="l" t="t" r="r" b="b"/>
                <a:pathLst>
                  <a:path w="13" h="21" extrusionOk="0">
                    <a:moveTo>
                      <a:pt x="12" y="0"/>
                    </a:moveTo>
                    <a:lnTo>
                      <a:pt x="1" y="21"/>
                    </a:lnTo>
                    <a:lnTo>
                      <a:pt x="10" y="14"/>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35" name="Google Shape;14835;p57"/>
              <p:cNvSpPr/>
              <p:nvPr/>
            </p:nvSpPr>
            <p:spPr>
              <a:xfrm>
                <a:off x="513225" y="1573650"/>
                <a:ext cx="1025" cy="600"/>
              </a:xfrm>
              <a:custGeom>
                <a:avLst/>
                <a:gdLst/>
                <a:ahLst/>
                <a:cxnLst/>
                <a:rect l="l" t="t" r="r" b="b"/>
                <a:pathLst>
                  <a:path w="41" h="24" extrusionOk="0">
                    <a:moveTo>
                      <a:pt x="24" y="0"/>
                    </a:moveTo>
                    <a:cubicBezTo>
                      <a:pt x="8" y="0"/>
                      <a:pt x="1" y="10"/>
                      <a:pt x="8" y="16"/>
                    </a:cubicBezTo>
                    <a:cubicBezTo>
                      <a:pt x="12" y="21"/>
                      <a:pt x="19" y="24"/>
                      <a:pt x="26" y="24"/>
                    </a:cubicBezTo>
                    <a:cubicBezTo>
                      <a:pt x="30" y="24"/>
                      <a:pt x="35" y="23"/>
                      <a:pt x="40" y="21"/>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36" name="Google Shape;14836;p57"/>
              <p:cNvSpPr/>
              <p:nvPr/>
            </p:nvSpPr>
            <p:spPr>
              <a:xfrm>
                <a:off x="511075" y="1575850"/>
                <a:ext cx="1375" cy="375"/>
              </a:xfrm>
              <a:custGeom>
                <a:avLst/>
                <a:gdLst/>
                <a:ahLst/>
                <a:cxnLst/>
                <a:rect l="l" t="t" r="r" b="b"/>
                <a:pathLst>
                  <a:path w="55" h="15" extrusionOk="0">
                    <a:moveTo>
                      <a:pt x="54" y="0"/>
                    </a:moveTo>
                    <a:lnTo>
                      <a:pt x="1" y="10"/>
                    </a:lnTo>
                    <a:lnTo>
                      <a:pt x="22" y="14"/>
                    </a:lnTo>
                    <a:cubicBezTo>
                      <a:pt x="31" y="7"/>
                      <a:pt x="43" y="5"/>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37" name="Google Shape;14837;p57"/>
              <p:cNvSpPr/>
              <p:nvPr/>
            </p:nvSpPr>
            <p:spPr>
              <a:xfrm>
                <a:off x="510000" y="1574550"/>
                <a:ext cx="1100" cy="475"/>
              </a:xfrm>
              <a:custGeom>
                <a:avLst/>
                <a:gdLst/>
                <a:ahLst/>
                <a:cxnLst/>
                <a:rect l="l" t="t" r="r" b="b"/>
                <a:pathLst>
                  <a:path w="44" h="19" extrusionOk="0">
                    <a:moveTo>
                      <a:pt x="9" y="0"/>
                    </a:moveTo>
                    <a:cubicBezTo>
                      <a:pt x="3" y="0"/>
                      <a:pt x="1" y="3"/>
                      <a:pt x="4" y="13"/>
                    </a:cubicBezTo>
                    <a:cubicBezTo>
                      <a:pt x="13" y="13"/>
                      <a:pt x="22" y="19"/>
                      <a:pt x="30" y="19"/>
                    </a:cubicBezTo>
                    <a:cubicBezTo>
                      <a:pt x="36" y="19"/>
                      <a:pt x="40" y="16"/>
                      <a:pt x="44" y="8"/>
                    </a:cubicBezTo>
                    <a:cubicBezTo>
                      <a:pt x="34" y="8"/>
                      <a:pt x="17"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38" name="Google Shape;14838;p57"/>
              <p:cNvSpPr/>
              <p:nvPr/>
            </p:nvSpPr>
            <p:spPr>
              <a:xfrm>
                <a:off x="511375" y="1566275"/>
                <a:ext cx="2225" cy="200"/>
              </a:xfrm>
              <a:custGeom>
                <a:avLst/>
                <a:gdLst/>
                <a:ahLst/>
                <a:cxnLst/>
                <a:rect l="l" t="t" r="r" b="b"/>
                <a:pathLst>
                  <a:path w="89" h="8" extrusionOk="0">
                    <a:moveTo>
                      <a:pt x="0" y="1"/>
                    </a:moveTo>
                    <a:lnTo>
                      <a:pt x="3" y="8"/>
                    </a:lnTo>
                    <a:lnTo>
                      <a:pt x="89" y="3"/>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39" name="Google Shape;14839;p57"/>
              <p:cNvSpPr/>
              <p:nvPr/>
            </p:nvSpPr>
            <p:spPr>
              <a:xfrm>
                <a:off x="506100" y="1558275"/>
                <a:ext cx="2225" cy="1000"/>
              </a:xfrm>
              <a:custGeom>
                <a:avLst/>
                <a:gdLst/>
                <a:ahLst/>
                <a:cxnLst/>
                <a:rect l="l" t="t" r="r" b="b"/>
                <a:pathLst>
                  <a:path w="89" h="40" extrusionOk="0">
                    <a:moveTo>
                      <a:pt x="26" y="1"/>
                    </a:moveTo>
                    <a:cubicBezTo>
                      <a:pt x="1" y="26"/>
                      <a:pt x="77" y="15"/>
                      <a:pt x="49" y="38"/>
                    </a:cubicBezTo>
                    <a:cubicBezTo>
                      <a:pt x="51" y="39"/>
                      <a:pt x="53" y="39"/>
                      <a:pt x="55" y="39"/>
                    </a:cubicBezTo>
                    <a:cubicBezTo>
                      <a:pt x="66" y="39"/>
                      <a:pt x="72" y="26"/>
                      <a:pt x="81" y="26"/>
                    </a:cubicBezTo>
                    <a:cubicBezTo>
                      <a:pt x="83" y="26"/>
                      <a:pt x="86" y="27"/>
                      <a:pt x="89" y="29"/>
                    </a:cubicBezTo>
                    <a:cubicBezTo>
                      <a:pt x="70" y="8"/>
                      <a:pt x="84"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40" name="Google Shape;14840;p57"/>
              <p:cNvSpPr/>
              <p:nvPr/>
            </p:nvSpPr>
            <p:spPr>
              <a:xfrm>
                <a:off x="585850" y="1537375"/>
                <a:ext cx="650" cy="525"/>
              </a:xfrm>
              <a:custGeom>
                <a:avLst/>
                <a:gdLst/>
                <a:ahLst/>
                <a:cxnLst/>
                <a:rect l="l" t="t" r="r" b="b"/>
                <a:pathLst>
                  <a:path w="26" h="21" extrusionOk="0">
                    <a:moveTo>
                      <a:pt x="5" y="0"/>
                    </a:moveTo>
                    <a:lnTo>
                      <a:pt x="0" y="12"/>
                    </a:lnTo>
                    <a:lnTo>
                      <a:pt x="26" y="21"/>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41" name="Google Shape;14841;p57"/>
              <p:cNvSpPr/>
              <p:nvPr/>
            </p:nvSpPr>
            <p:spPr>
              <a:xfrm>
                <a:off x="586125" y="1535975"/>
                <a:ext cx="675" cy="1175"/>
              </a:xfrm>
              <a:custGeom>
                <a:avLst/>
                <a:gdLst/>
                <a:ahLst/>
                <a:cxnLst/>
                <a:rect l="l" t="t" r="r" b="b"/>
                <a:pathLst>
                  <a:path w="27" h="47" extrusionOk="0">
                    <a:moveTo>
                      <a:pt x="20" y="0"/>
                    </a:moveTo>
                    <a:cubicBezTo>
                      <a:pt x="17" y="2"/>
                      <a:pt x="14" y="5"/>
                      <a:pt x="10" y="5"/>
                    </a:cubicBezTo>
                    <a:cubicBezTo>
                      <a:pt x="7" y="5"/>
                      <a:pt x="4" y="4"/>
                      <a:pt x="1" y="0"/>
                    </a:cubicBezTo>
                    <a:lnTo>
                      <a:pt x="1" y="0"/>
                    </a:lnTo>
                    <a:lnTo>
                      <a:pt x="26" y="47"/>
                    </a:lnTo>
                    <a:lnTo>
                      <a:pt x="2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42" name="Google Shape;14842;p57"/>
              <p:cNvSpPr/>
              <p:nvPr/>
            </p:nvSpPr>
            <p:spPr>
              <a:xfrm>
                <a:off x="522275" y="1532425"/>
                <a:ext cx="775" cy="500"/>
              </a:xfrm>
              <a:custGeom>
                <a:avLst/>
                <a:gdLst/>
                <a:ahLst/>
                <a:cxnLst/>
                <a:rect l="l" t="t" r="r" b="b"/>
                <a:pathLst>
                  <a:path w="31" h="20" extrusionOk="0">
                    <a:moveTo>
                      <a:pt x="0" y="1"/>
                    </a:moveTo>
                    <a:lnTo>
                      <a:pt x="5" y="13"/>
                    </a:lnTo>
                    <a:cubicBezTo>
                      <a:pt x="9" y="17"/>
                      <a:pt x="15" y="20"/>
                      <a:pt x="21" y="20"/>
                    </a:cubicBezTo>
                    <a:cubicBezTo>
                      <a:pt x="24" y="20"/>
                      <a:pt x="27" y="19"/>
                      <a:pt x="30" y="1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43" name="Google Shape;14843;p57"/>
              <p:cNvSpPr/>
              <p:nvPr/>
            </p:nvSpPr>
            <p:spPr>
              <a:xfrm>
                <a:off x="529100" y="1530225"/>
                <a:ext cx="675" cy="1075"/>
              </a:xfrm>
              <a:custGeom>
                <a:avLst/>
                <a:gdLst/>
                <a:ahLst/>
                <a:cxnLst/>
                <a:rect l="l" t="t" r="r" b="b"/>
                <a:pathLst>
                  <a:path w="27" h="43" extrusionOk="0">
                    <a:moveTo>
                      <a:pt x="1" y="1"/>
                    </a:moveTo>
                    <a:lnTo>
                      <a:pt x="26" y="43"/>
                    </a:lnTo>
                    <a:lnTo>
                      <a:pt x="26" y="43"/>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44" name="Google Shape;14844;p57"/>
              <p:cNvSpPr/>
              <p:nvPr/>
            </p:nvSpPr>
            <p:spPr>
              <a:xfrm>
                <a:off x="533850" y="1527175"/>
                <a:ext cx="900" cy="650"/>
              </a:xfrm>
              <a:custGeom>
                <a:avLst/>
                <a:gdLst/>
                <a:ahLst/>
                <a:cxnLst/>
                <a:rect l="l" t="t" r="r" b="b"/>
                <a:pathLst>
                  <a:path w="36" h="26" extrusionOk="0">
                    <a:moveTo>
                      <a:pt x="8" y="12"/>
                    </a:moveTo>
                    <a:cubicBezTo>
                      <a:pt x="5" y="12"/>
                      <a:pt x="3" y="12"/>
                      <a:pt x="1" y="14"/>
                    </a:cubicBezTo>
                    <a:cubicBezTo>
                      <a:pt x="3" y="14"/>
                      <a:pt x="6" y="13"/>
                      <a:pt x="8" y="12"/>
                    </a:cubicBezTo>
                    <a:lnTo>
                      <a:pt x="8" y="12"/>
                    </a:lnTo>
                    <a:cubicBezTo>
                      <a:pt x="8" y="12"/>
                      <a:pt x="8" y="12"/>
                      <a:pt x="8" y="12"/>
                    </a:cubicBezTo>
                    <a:close/>
                    <a:moveTo>
                      <a:pt x="29" y="0"/>
                    </a:moveTo>
                    <a:cubicBezTo>
                      <a:pt x="22" y="0"/>
                      <a:pt x="15" y="8"/>
                      <a:pt x="8" y="12"/>
                    </a:cubicBezTo>
                    <a:lnTo>
                      <a:pt x="8" y="12"/>
                    </a:lnTo>
                    <a:cubicBezTo>
                      <a:pt x="18" y="12"/>
                      <a:pt x="29" y="25"/>
                      <a:pt x="33" y="25"/>
                    </a:cubicBezTo>
                    <a:cubicBezTo>
                      <a:pt x="35" y="25"/>
                      <a:pt x="34" y="19"/>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45" name="Google Shape;14845;p57"/>
              <p:cNvSpPr/>
              <p:nvPr/>
            </p:nvSpPr>
            <p:spPr>
              <a:xfrm>
                <a:off x="587125" y="1537100"/>
                <a:ext cx="675" cy="925"/>
              </a:xfrm>
              <a:custGeom>
                <a:avLst/>
                <a:gdLst/>
                <a:ahLst/>
                <a:cxnLst/>
                <a:rect l="l" t="t" r="r" b="b"/>
                <a:pathLst>
                  <a:path w="27" h="37" extrusionOk="0">
                    <a:moveTo>
                      <a:pt x="9" y="0"/>
                    </a:moveTo>
                    <a:cubicBezTo>
                      <a:pt x="9" y="0"/>
                      <a:pt x="9" y="1"/>
                      <a:pt x="10" y="2"/>
                    </a:cubicBezTo>
                    <a:cubicBezTo>
                      <a:pt x="0" y="2"/>
                      <a:pt x="17" y="30"/>
                      <a:pt x="17" y="37"/>
                    </a:cubicBezTo>
                    <a:cubicBezTo>
                      <a:pt x="27" y="28"/>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46" name="Google Shape;14846;p57"/>
              <p:cNvSpPr/>
              <p:nvPr/>
            </p:nvSpPr>
            <p:spPr>
              <a:xfrm>
                <a:off x="589675" y="1533475"/>
                <a:ext cx="200" cy="1025"/>
              </a:xfrm>
              <a:custGeom>
                <a:avLst/>
                <a:gdLst/>
                <a:ahLst/>
                <a:cxnLst/>
                <a:rect l="l" t="t" r="r" b="b"/>
                <a:pathLst>
                  <a:path w="8" h="41" extrusionOk="0">
                    <a:moveTo>
                      <a:pt x="7" y="1"/>
                    </a:moveTo>
                    <a:lnTo>
                      <a:pt x="0" y="26"/>
                    </a:lnTo>
                    <a:lnTo>
                      <a:pt x="5"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47" name="Google Shape;14847;p57"/>
              <p:cNvSpPr/>
              <p:nvPr/>
            </p:nvSpPr>
            <p:spPr>
              <a:xfrm>
                <a:off x="590650" y="1532425"/>
                <a:ext cx="1950" cy="1775"/>
              </a:xfrm>
              <a:custGeom>
                <a:avLst/>
                <a:gdLst/>
                <a:ahLst/>
                <a:cxnLst/>
                <a:rect l="l" t="t" r="r" b="b"/>
                <a:pathLst>
                  <a:path w="78" h="71" extrusionOk="0">
                    <a:moveTo>
                      <a:pt x="56" y="1"/>
                    </a:moveTo>
                    <a:cubicBezTo>
                      <a:pt x="39" y="1"/>
                      <a:pt x="34" y="37"/>
                      <a:pt x="15" y="37"/>
                    </a:cubicBezTo>
                    <a:cubicBezTo>
                      <a:pt x="14" y="37"/>
                      <a:pt x="12" y="36"/>
                      <a:pt x="10" y="36"/>
                    </a:cubicBezTo>
                    <a:lnTo>
                      <a:pt x="1" y="24"/>
                    </a:lnTo>
                    <a:lnTo>
                      <a:pt x="1" y="24"/>
                    </a:lnTo>
                    <a:lnTo>
                      <a:pt x="12" y="71"/>
                    </a:lnTo>
                    <a:cubicBezTo>
                      <a:pt x="34" y="53"/>
                      <a:pt x="50" y="15"/>
                      <a:pt x="73" y="15"/>
                    </a:cubicBezTo>
                    <a:cubicBezTo>
                      <a:pt x="75" y="15"/>
                      <a:pt x="76" y="15"/>
                      <a:pt x="77" y="15"/>
                    </a:cubicBezTo>
                    <a:cubicBezTo>
                      <a:pt x="68" y="5"/>
                      <a:pt x="61"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48" name="Google Shape;14848;p57"/>
              <p:cNvSpPr/>
              <p:nvPr/>
            </p:nvSpPr>
            <p:spPr>
              <a:xfrm>
                <a:off x="595225" y="1534325"/>
                <a:ext cx="500" cy="575"/>
              </a:xfrm>
              <a:custGeom>
                <a:avLst/>
                <a:gdLst/>
                <a:ahLst/>
                <a:cxnLst/>
                <a:rect l="l" t="t" r="r" b="b"/>
                <a:pathLst>
                  <a:path w="20" h="23" extrusionOk="0">
                    <a:moveTo>
                      <a:pt x="12" y="1"/>
                    </a:moveTo>
                    <a:cubicBezTo>
                      <a:pt x="12" y="1"/>
                      <a:pt x="11" y="6"/>
                      <a:pt x="1" y="18"/>
                    </a:cubicBezTo>
                    <a:lnTo>
                      <a:pt x="6" y="22"/>
                    </a:lnTo>
                    <a:cubicBezTo>
                      <a:pt x="10" y="20"/>
                      <a:pt x="15" y="18"/>
                      <a:pt x="19" y="15"/>
                    </a:cubicBezTo>
                    <a:cubicBezTo>
                      <a:pt x="11" y="7"/>
                      <a:pt x="12"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49" name="Google Shape;14849;p57"/>
              <p:cNvSpPr/>
              <p:nvPr/>
            </p:nvSpPr>
            <p:spPr>
              <a:xfrm>
                <a:off x="595200" y="1534875"/>
                <a:ext cx="375" cy="200"/>
              </a:xfrm>
              <a:custGeom>
                <a:avLst/>
                <a:gdLst/>
                <a:ahLst/>
                <a:cxnLst/>
                <a:rect l="l" t="t" r="r" b="b"/>
                <a:pathLst>
                  <a:path w="15" h="8" extrusionOk="0">
                    <a:moveTo>
                      <a:pt x="7" y="0"/>
                    </a:moveTo>
                    <a:lnTo>
                      <a:pt x="7" y="0"/>
                    </a:lnTo>
                    <a:cubicBezTo>
                      <a:pt x="0" y="4"/>
                      <a:pt x="7" y="7"/>
                      <a:pt x="10" y="7"/>
                    </a:cubicBezTo>
                    <a:cubicBezTo>
                      <a:pt x="13" y="7"/>
                      <a:pt x="15" y="5"/>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50" name="Google Shape;14850;p57"/>
              <p:cNvSpPr/>
              <p:nvPr/>
            </p:nvSpPr>
            <p:spPr>
              <a:xfrm>
                <a:off x="596450" y="1533825"/>
                <a:ext cx="1025" cy="1075"/>
              </a:xfrm>
              <a:custGeom>
                <a:avLst/>
                <a:gdLst/>
                <a:ahLst/>
                <a:cxnLst/>
                <a:rect l="l" t="t" r="r" b="b"/>
                <a:pathLst>
                  <a:path w="41" h="43" extrusionOk="0">
                    <a:moveTo>
                      <a:pt x="8" y="1"/>
                    </a:moveTo>
                    <a:lnTo>
                      <a:pt x="1" y="26"/>
                    </a:lnTo>
                    <a:cubicBezTo>
                      <a:pt x="12" y="35"/>
                      <a:pt x="28" y="28"/>
                      <a:pt x="28" y="42"/>
                    </a:cubicBezTo>
                    <a:cubicBezTo>
                      <a:pt x="40" y="21"/>
                      <a:pt x="28" y="12"/>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51" name="Google Shape;14851;p57"/>
              <p:cNvSpPr/>
              <p:nvPr/>
            </p:nvSpPr>
            <p:spPr>
              <a:xfrm>
                <a:off x="596325" y="1532725"/>
                <a:ext cx="200" cy="350"/>
              </a:xfrm>
              <a:custGeom>
                <a:avLst/>
                <a:gdLst/>
                <a:ahLst/>
                <a:cxnLst/>
                <a:rect l="l" t="t" r="r" b="b"/>
                <a:pathLst>
                  <a:path w="8" h="14" extrusionOk="0">
                    <a:moveTo>
                      <a:pt x="6" y="1"/>
                    </a:moveTo>
                    <a:lnTo>
                      <a:pt x="1" y="12"/>
                    </a:lnTo>
                    <a:cubicBezTo>
                      <a:pt x="3" y="13"/>
                      <a:pt x="4" y="14"/>
                      <a:pt x="5" y="14"/>
                    </a:cubicBezTo>
                    <a:cubicBezTo>
                      <a:pt x="7" y="14"/>
                      <a:pt x="7" y="1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52" name="Google Shape;14852;p57"/>
              <p:cNvSpPr/>
              <p:nvPr/>
            </p:nvSpPr>
            <p:spPr>
              <a:xfrm>
                <a:off x="596075" y="1532750"/>
                <a:ext cx="275" cy="875"/>
              </a:xfrm>
              <a:custGeom>
                <a:avLst/>
                <a:gdLst/>
                <a:ahLst/>
                <a:cxnLst/>
                <a:rect l="l" t="t" r="r" b="b"/>
                <a:pathLst>
                  <a:path w="11" h="35" extrusionOk="0">
                    <a:moveTo>
                      <a:pt x="1" y="1"/>
                    </a:moveTo>
                    <a:cubicBezTo>
                      <a:pt x="0" y="1"/>
                      <a:pt x="1" y="6"/>
                      <a:pt x="6" y="20"/>
                    </a:cubicBezTo>
                    <a:cubicBezTo>
                      <a:pt x="4" y="16"/>
                      <a:pt x="3" y="14"/>
                      <a:pt x="3" y="14"/>
                    </a:cubicBezTo>
                    <a:cubicBezTo>
                      <a:pt x="2" y="14"/>
                      <a:pt x="4" y="25"/>
                      <a:pt x="4" y="34"/>
                    </a:cubicBezTo>
                    <a:lnTo>
                      <a:pt x="11" y="11"/>
                    </a:lnTo>
                    <a:cubicBezTo>
                      <a:pt x="7" y="7"/>
                      <a:pt x="3"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53" name="Google Shape;14853;p57"/>
              <p:cNvSpPr/>
              <p:nvPr/>
            </p:nvSpPr>
            <p:spPr>
              <a:xfrm>
                <a:off x="594650" y="1532775"/>
                <a:ext cx="1125" cy="1050"/>
              </a:xfrm>
              <a:custGeom>
                <a:avLst/>
                <a:gdLst/>
                <a:ahLst/>
                <a:cxnLst/>
                <a:rect l="l" t="t" r="r" b="b"/>
                <a:pathLst>
                  <a:path w="45" h="42" extrusionOk="0">
                    <a:moveTo>
                      <a:pt x="19" y="1"/>
                    </a:moveTo>
                    <a:cubicBezTo>
                      <a:pt x="0" y="18"/>
                      <a:pt x="10" y="41"/>
                      <a:pt x="27" y="41"/>
                    </a:cubicBezTo>
                    <a:cubicBezTo>
                      <a:pt x="32" y="41"/>
                      <a:pt x="39" y="39"/>
                      <a:pt x="45" y="33"/>
                    </a:cubicBezTo>
                    <a:cubicBezTo>
                      <a:pt x="31" y="26"/>
                      <a:pt x="15" y="26"/>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54" name="Google Shape;14854;p57"/>
              <p:cNvSpPr/>
              <p:nvPr/>
            </p:nvSpPr>
            <p:spPr>
              <a:xfrm>
                <a:off x="591475" y="1531225"/>
                <a:ext cx="650" cy="550"/>
              </a:xfrm>
              <a:custGeom>
                <a:avLst/>
                <a:gdLst/>
                <a:ahLst/>
                <a:cxnLst/>
                <a:rect l="l" t="t" r="r" b="b"/>
                <a:pathLst>
                  <a:path w="26" h="22" extrusionOk="0">
                    <a:moveTo>
                      <a:pt x="0" y="0"/>
                    </a:moveTo>
                    <a:lnTo>
                      <a:pt x="0" y="21"/>
                    </a:lnTo>
                    <a:cubicBezTo>
                      <a:pt x="0" y="17"/>
                      <a:pt x="5" y="17"/>
                      <a:pt x="10" y="17"/>
                    </a:cubicBezTo>
                    <a:cubicBezTo>
                      <a:pt x="12" y="17"/>
                      <a:pt x="13" y="17"/>
                      <a:pt x="14" y="17"/>
                    </a:cubicBezTo>
                    <a:cubicBezTo>
                      <a:pt x="21" y="17"/>
                      <a:pt x="26" y="17"/>
                      <a:pt x="21" y="1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55" name="Google Shape;14855;p57"/>
              <p:cNvSpPr/>
              <p:nvPr/>
            </p:nvSpPr>
            <p:spPr>
              <a:xfrm>
                <a:off x="598600" y="1532100"/>
                <a:ext cx="1000" cy="875"/>
              </a:xfrm>
              <a:custGeom>
                <a:avLst/>
                <a:gdLst/>
                <a:ahLst/>
                <a:cxnLst/>
                <a:rect l="l" t="t" r="r" b="b"/>
                <a:pathLst>
                  <a:path w="40" h="35" extrusionOk="0">
                    <a:moveTo>
                      <a:pt x="5" y="0"/>
                    </a:moveTo>
                    <a:lnTo>
                      <a:pt x="0" y="19"/>
                    </a:lnTo>
                    <a:cubicBezTo>
                      <a:pt x="14" y="19"/>
                      <a:pt x="28" y="26"/>
                      <a:pt x="40" y="35"/>
                    </a:cubicBezTo>
                    <a:cubicBezTo>
                      <a:pt x="33" y="23"/>
                      <a:pt x="14"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56" name="Google Shape;14856;p57"/>
              <p:cNvSpPr/>
              <p:nvPr/>
            </p:nvSpPr>
            <p:spPr>
              <a:xfrm>
                <a:off x="598425" y="1531325"/>
                <a:ext cx="425" cy="800"/>
              </a:xfrm>
              <a:custGeom>
                <a:avLst/>
                <a:gdLst/>
                <a:ahLst/>
                <a:cxnLst/>
                <a:rect l="l" t="t" r="r" b="b"/>
                <a:pathLst>
                  <a:path w="17" h="32" extrusionOk="0">
                    <a:moveTo>
                      <a:pt x="17" y="1"/>
                    </a:moveTo>
                    <a:cubicBezTo>
                      <a:pt x="0" y="10"/>
                      <a:pt x="3" y="19"/>
                      <a:pt x="12" y="31"/>
                    </a:cubicBez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57" name="Google Shape;14857;p57"/>
              <p:cNvSpPr/>
              <p:nvPr/>
            </p:nvSpPr>
            <p:spPr>
              <a:xfrm>
                <a:off x="595525" y="1531225"/>
                <a:ext cx="250" cy="1475"/>
              </a:xfrm>
              <a:custGeom>
                <a:avLst/>
                <a:gdLst/>
                <a:ahLst/>
                <a:cxnLst/>
                <a:rect l="l" t="t" r="r" b="b"/>
                <a:pathLst>
                  <a:path w="10" h="59" extrusionOk="0">
                    <a:moveTo>
                      <a:pt x="10" y="0"/>
                    </a:moveTo>
                    <a:lnTo>
                      <a:pt x="5" y="5"/>
                    </a:lnTo>
                    <a:lnTo>
                      <a:pt x="1" y="58"/>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58" name="Google Shape;14858;p57"/>
              <p:cNvSpPr/>
              <p:nvPr/>
            </p:nvSpPr>
            <p:spPr>
              <a:xfrm>
                <a:off x="601200" y="1531450"/>
                <a:ext cx="250" cy="1175"/>
              </a:xfrm>
              <a:custGeom>
                <a:avLst/>
                <a:gdLst/>
                <a:ahLst/>
                <a:cxnLst/>
                <a:rect l="l" t="t" r="r" b="b"/>
                <a:pathLst>
                  <a:path w="10" h="47" extrusionOk="0">
                    <a:moveTo>
                      <a:pt x="1" y="1"/>
                    </a:moveTo>
                    <a:lnTo>
                      <a:pt x="3" y="19"/>
                    </a:lnTo>
                    <a:lnTo>
                      <a:pt x="10" y="47"/>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59" name="Google Shape;14859;p57"/>
              <p:cNvSpPr/>
              <p:nvPr/>
            </p:nvSpPr>
            <p:spPr>
              <a:xfrm>
                <a:off x="602250" y="1530650"/>
                <a:ext cx="1175" cy="1400"/>
              </a:xfrm>
              <a:custGeom>
                <a:avLst/>
                <a:gdLst/>
                <a:ahLst/>
                <a:cxnLst/>
                <a:rect l="l" t="t" r="r" b="b"/>
                <a:pathLst>
                  <a:path w="47" h="56" extrusionOk="0">
                    <a:moveTo>
                      <a:pt x="42" y="0"/>
                    </a:moveTo>
                    <a:cubicBezTo>
                      <a:pt x="40" y="12"/>
                      <a:pt x="32" y="18"/>
                      <a:pt x="17" y="18"/>
                    </a:cubicBezTo>
                    <a:cubicBezTo>
                      <a:pt x="12" y="18"/>
                      <a:pt x="7" y="17"/>
                      <a:pt x="0" y="16"/>
                    </a:cubicBezTo>
                    <a:lnTo>
                      <a:pt x="0" y="16"/>
                    </a:lnTo>
                    <a:cubicBezTo>
                      <a:pt x="10" y="40"/>
                      <a:pt x="38" y="40"/>
                      <a:pt x="38" y="56"/>
                    </a:cubicBezTo>
                    <a:cubicBezTo>
                      <a:pt x="47" y="40"/>
                      <a:pt x="47" y="19"/>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60" name="Google Shape;14860;p57"/>
              <p:cNvSpPr/>
              <p:nvPr/>
            </p:nvSpPr>
            <p:spPr>
              <a:xfrm>
                <a:off x="603225" y="1529875"/>
                <a:ext cx="150" cy="800"/>
              </a:xfrm>
              <a:custGeom>
                <a:avLst/>
                <a:gdLst/>
                <a:ahLst/>
                <a:cxnLst/>
                <a:rect l="l" t="t" r="r" b="b"/>
                <a:pathLst>
                  <a:path w="6" h="32" extrusionOk="0">
                    <a:moveTo>
                      <a:pt x="1" y="1"/>
                    </a:moveTo>
                    <a:cubicBezTo>
                      <a:pt x="1" y="10"/>
                      <a:pt x="1" y="22"/>
                      <a:pt x="3" y="31"/>
                    </a:cubicBezTo>
                    <a:cubicBezTo>
                      <a:pt x="6" y="22"/>
                      <a:pt x="3"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61" name="Google Shape;14861;p57"/>
              <p:cNvSpPr/>
              <p:nvPr/>
            </p:nvSpPr>
            <p:spPr>
              <a:xfrm>
                <a:off x="599575" y="1530925"/>
                <a:ext cx="950" cy="600"/>
              </a:xfrm>
              <a:custGeom>
                <a:avLst/>
                <a:gdLst/>
                <a:ahLst/>
                <a:cxnLst/>
                <a:rect l="l" t="t" r="r" b="b"/>
                <a:pathLst>
                  <a:path w="38" h="24" extrusionOk="0">
                    <a:moveTo>
                      <a:pt x="8" y="1"/>
                    </a:moveTo>
                    <a:lnTo>
                      <a:pt x="1" y="3"/>
                    </a:lnTo>
                    <a:cubicBezTo>
                      <a:pt x="10" y="15"/>
                      <a:pt x="24" y="22"/>
                      <a:pt x="38" y="24"/>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62" name="Google Shape;14862;p57"/>
              <p:cNvSpPr/>
              <p:nvPr/>
            </p:nvSpPr>
            <p:spPr>
              <a:xfrm>
                <a:off x="599750" y="1530700"/>
                <a:ext cx="500" cy="250"/>
              </a:xfrm>
              <a:custGeom>
                <a:avLst/>
                <a:gdLst/>
                <a:ahLst/>
                <a:cxnLst/>
                <a:rect l="l" t="t" r="r" b="b"/>
                <a:pathLst>
                  <a:path w="20" h="10" extrusionOk="0">
                    <a:moveTo>
                      <a:pt x="19" y="0"/>
                    </a:moveTo>
                    <a:lnTo>
                      <a:pt x="1" y="10"/>
                    </a:lnTo>
                    <a:lnTo>
                      <a:pt x="1" y="1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63" name="Google Shape;14863;p57"/>
              <p:cNvSpPr/>
              <p:nvPr/>
            </p:nvSpPr>
            <p:spPr>
              <a:xfrm>
                <a:off x="599575" y="1530950"/>
                <a:ext cx="100" cy="125"/>
              </a:xfrm>
              <a:custGeom>
                <a:avLst/>
                <a:gdLst/>
                <a:ahLst/>
                <a:cxnLst/>
                <a:rect l="l" t="t" r="r" b="b"/>
                <a:pathLst>
                  <a:path w="4" h="5" extrusionOk="0">
                    <a:moveTo>
                      <a:pt x="1" y="1"/>
                    </a:moveTo>
                    <a:cubicBezTo>
                      <a:pt x="0" y="1"/>
                      <a:pt x="1" y="2"/>
                      <a:pt x="3" y="4"/>
                    </a:cubicBezTo>
                    <a:cubicBezTo>
                      <a:pt x="2" y="2"/>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64" name="Google Shape;14864;p57"/>
              <p:cNvSpPr/>
              <p:nvPr/>
            </p:nvSpPr>
            <p:spPr>
              <a:xfrm>
                <a:off x="596450" y="1529725"/>
                <a:ext cx="925" cy="1625"/>
              </a:xfrm>
              <a:custGeom>
                <a:avLst/>
                <a:gdLst/>
                <a:ahLst/>
                <a:cxnLst/>
                <a:rect l="l" t="t" r="r" b="b"/>
                <a:pathLst>
                  <a:path w="37" h="65" extrusionOk="0">
                    <a:moveTo>
                      <a:pt x="1" y="0"/>
                    </a:moveTo>
                    <a:lnTo>
                      <a:pt x="1" y="0"/>
                    </a:lnTo>
                    <a:cubicBezTo>
                      <a:pt x="7" y="25"/>
                      <a:pt x="27" y="30"/>
                      <a:pt x="31" y="62"/>
                    </a:cubicBezTo>
                    <a:lnTo>
                      <a:pt x="31" y="62"/>
                    </a:lnTo>
                    <a:cubicBezTo>
                      <a:pt x="29" y="40"/>
                      <a:pt x="36" y="13"/>
                      <a:pt x="1" y="0"/>
                    </a:cubicBezTo>
                    <a:close/>
                    <a:moveTo>
                      <a:pt x="31" y="62"/>
                    </a:moveTo>
                    <a:lnTo>
                      <a:pt x="31" y="62"/>
                    </a:lnTo>
                    <a:cubicBezTo>
                      <a:pt x="31" y="63"/>
                      <a:pt x="31" y="64"/>
                      <a:pt x="31" y="65"/>
                    </a:cubicBezTo>
                    <a:cubicBezTo>
                      <a:pt x="31" y="64"/>
                      <a:pt x="31" y="63"/>
                      <a:pt x="31" y="6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65" name="Google Shape;14865;p57"/>
              <p:cNvSpPr/>
              <p:nvPr/>
            </p:nvSpPr>
            <p:spPr>
              <a:xfrm>
                <a:off x="598200" y="1530300"/>
                <a:ext cx="550" cy="825"/>
              </a:xfrm>
              <a:custGeom>
                <a:avLst/>
                <a:gdLst/>
                <a:ahLst/>
                <a:cxnLst/>
                <a:rect l="l" t="t" r="r" b="b"/>
                <a:pathLst>
                  <a:path w="22" h="33" extrusionOk="0">
                    <a:moveTo>
                      <a:pt x="21" y="0"/>
                    </a:moveTo>
                    <a:lnTo>
                      <a:pt x="0" y="5"/>
                    </a:lnTo>
                    <a:cubicBezTo>
                      <a:pt x="5" y="12"/>
                      <a:pt x="16" y="21"/>
                      <a:pt x="16" y="33"/>
                    </a:cubicBez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66" name="Google Shape;14866;p57"/>
              <p:cNvSpPr/>
              <p:nvPr/>
            </p:nvSpPr>
            <p:spPr>
              <a:xfrm>
                <a:off x="598725" y="1529950"/>
                <a:ext cx="250" cy="375"/>
              </a:xfrm>
              <a:custGeom>
                <a:avLst/>
                <a:gdLst/>
                <a:ahLst/>
                <a:cxnLst/>
                <a:rect l="l" t="t" r="r" b="b"/>
                <a:pathLst>
                  <a:path w="10" h="15" extrusionOk="0">
                    <a:moveTo>
                      <a:pt x="2" y="0"/>
                    </a:moveTo>
                    <a:lnTo>
                      <a:pt x="0" y="14"/>
                    </a:lnTo>
                    <a:lnTo>
                      <a:pt x="9" y="12"/>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67" name="Google Shape;14867;p57"/>
              <p:cNvSpPr/>
              <p:nvPr/>
            </p:nvSpPr>
            <p:spPr>
              <a:xfrm>
                <a:off x="601325" y="1528950"/>
                <a:ext cx="950" cy="975"/>
              </a:xfrm>
              <a:custGeom>
                <a:avLst/>
                <a:gdLst/>
                <a:ahLst/>
                <a:cxnLst/>
                <a:rect l="l" t="t" r="r" b="b"/>
                <a:pathLst>
                  <a:path w="38" h="39" extrusionOk="0">
                    <a:moveTo>
                      <a:pt x="37" y="1"/>
                    </a:moveTo>
                    <a:lnTo>
                      <a:pt x="37" y="1"/>
                    </a:lnTo>
                    <a:cubicBezTo>
                      <a:pt x="24" y="3"/>
                      <a:pt x="12" y="8"/>
                      <a:pt x="0" y="17"/>
                    </a:cubicBezTo>
                    <a:cubicBezTo>
                      <a:pt x="6" y="25"/>
                      <a:pt x="12" y="38"/>
                      <a:pt x="20" y="38"/>
                    </a:cubicBezTo>
                    <a:cubicBezTo>
                      <a:pt x="22" y="38"/>
                      <a:pt x="24" y="37"/>
                      <a:pt x="26" y="36"/>
                    </a:cubicBezTo>
                    <a:cubicBezTo>
                      <a:pt x="24" y="22"/>
                      <a:pt x="28" y="1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68" name="Google Shape;14868;p57"/>
              <p:cNvSpPr/>
              <p:nvPr/>
            </p:nvSpPr>
            <p:spPr>
              <a:xfrm>
                <a:off x="600775" y="1530200"/>
                <a:ext cx="100" cy="125"/>
              </a:xfrm>
              <a:custGeom>
                <a:avLst/>
                <a:gdLst/>
                <a:ahLst/>
                <a:cxnLst/>
                <a:rect l="l" t="t" r="r" b="b"/>
                <a:pathLst>
                  <a:path w="4" h="5" extrusionOk="0">
                    <a:moveTo>
                      <a:pt x="1" y="0"/>
                    </a:moveTo>
                    <a:cubicBezTo>
                      <a:pt x="1" y="0"/>
                      <a:pt x="1" y="2"/>
                      <a:pt x="4" y="4"/>
                    </a:cubicBezTo>
                    <a:lnTo>
                      <a:pt x="4" y="2"/>
                    </a:ln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69" name="Google Shape;14869;p57"/>
              <p:cNvSpPr/>
              <p:nvPr/>
            </p:nvSpPr>
            <p:spPr>
              <a:xfrm>
                <a:off x="604325" y="1527100"/>
                <a:ext cx="150" cy="200"/>
              </a:xfrm>
              <a:custGeom>
                <a:avLst/>
                <a:gdLst/>
                <a:ahLst/>
                <a:cxnLst/>
                <a:rect l="l" t="t" r="r" b="b"/>
                <a:pathLst>
                  <a:path w="6" h="8" extrusionOk="0">
                    <a:moveTo>
                      <a:pt x="1" y="1"/>
                    </a:moveTo>
                    <a:lnTo>
                      <a:pt x="3" y="8"/>
                    </a:lnTo>
                    <a:lnTo>
                      <a:pt x="6" y="8"/>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70" name="Google Shape;14870;p57"/>
              <p:cNvSpPr/>
              <p:nvPr/>
            </p:nvSpPr>
            <p:spPr>
              <a:xfrm>
                <a:off x="600925" y="1529225"/>
                <a:ext cx="425" cy="575"/>
              </a:xfrm>
              <a:custGeom>
                <a:avLst/>
                <a:gdLst/>
                <a:ahLst/>
                <a:cxnLst/>
                <a:rect l="l" t="t" r="r" b="b"/>
                <a:pathLst>
                  <a:path w="17" h="23" extrusionOk="0">
                    <a:moveTo>
                      <a:pt x="13" y="1"/>
                    </a:moveTo>
                    <a:cubicBezTo>
                      <a:pt x="13" y="1"/>
                      <a:pt x="12" y="1"/>
                      <a:pt x="12" y="1"/>
                    </a:cubicBezTo>
                    <a:cubicBezTo>
                      <a:pt x="0" y="1"/>
                      <a:pt x="0" y="11"/>
                      <a:pt x="2" y="22"/>
                    </a:cubicBezTo>
                    <a:cubicBezTo>
                      <a:pt x="7" y="15"/>
                      <a:pt x="12" y="11"/>
                      <a:pt x="16" y="6"/>
                    </a:cubicBezTo>
                    <a:cubicBezTo>
                      <a:pt x="15" y="3"/>
                      <a:pt x="14"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71" name="Google Shape;14871;p57"/>
              <p:cNvSpPr/>
              <p:nvPr/>
            </p:nvSpPr>
            <p:spPr>
              <a:xfrm>
                <a:off x="602950" y="1528950"/>
                <a:ext cx="700" cy="225"/>
              </a:xfrm>
              <a:custGeom>
                <a:avLst/>
                <a:gdLst/>
                <a:ahLst/>
                <a:cxnLst/>
                <a:rect l="l" t="t" r="r" b="b"/>
                <a:pathLst>
                  <a:path w="28" h="9" extrusionOk="0">
                    <a:moveTo>
                      <a:pt x="0" y="1"/>
                    </a:moveTo>
                    <a:cubicBezTo>
                      <a:pt x="8" y="4"/>
                      <a:pt x="20" y="8"/>
                      <a:pt x="24" y="8"/>
                    </a:cubicBezTo>
                    <a:cubicBezTo>
                      <a:pt x="26" y="8"/>
                      <a:pt x="27" y="8"/>
                      <a:pt x="26" y="6"/>
                    </a:cubicBezTo>
                    <a:cubicBezTo>
                      <a:pt x="19" y="1"/>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72" name="Google Shape;14872;p57"/>
              <p:cNvSpPr/>
              <p:nvPr/>
            </p:nvSpPr>
            <p:spPr>
              <a:xfrm>
                <a:off x="601100" y="1530350"/>
                <a:ext cx="125" cy="150"/>
              </a:xfrm>
              <a:custGeom>
                <a:avLst/>
                <a:gdLst/>
                <a:ahLst/>
                <a:cxnLst/>
                <a:rect l="l" t="t" r="r" b="b"/>
                <a:pathLst>
                  <a:path w="5" h="6" extrusionOk="0">
                    <a:moveTo>
                      <a:pt x="0" y="1"/>
                    </a:moveTo>
                    <a:lnTo>
                      <a:pt x="0" y="3"/>
                    </a:lnTo>
                    <a:cubicBezTo>
                      <a:pt x="3" y="5"/>
                      <a:pt x="4" y="5"/>
                      <a:pt x="4" y="5"/>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73" name="Google Shape;14873;p57"/>
              <p:cNvSpPr/>
              <p:nvPr/>
            </p:nvSpPr>
            <p:spPr>
              <a:xfrm>
                <a:off x="600850" y="1529775"/>
                <a:ext cx="275" cy="600"/>
              </a:xfrm>
              <a:custGeom>
                <a:avLst/>
                <a:gdLst/>
                <a:ahLst/>
                <a:cxnLst/>
                <a:rect l="l" t="t" r="r" b="b"/>
                <a:pathLst>
                  <a:path w="11" h="24" extrusionOk="0">
                    <a:moveTo>
                      <a:pt x="5" y="0"/>
                    </a:moveTo>
                    <a:cubicBezTo>
                      <a:pt x="3" y="5"/>
                      <a:pt x="1" y="12"/>
                      <a:pt x="1" y="19"/>
                    </a:cubicBezTo>
                    <a:lnTo>
                      <a:pt x="10" y="24"/>
                    </a:lnTo>
                    <a:cubicBezTo>
                      <a:pt x="10" y="17"/>
                      <a:pt x="8" y="7"/>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74" name="Google Shape;14874;p57"/>
              <p:cNvSpPr/>
              <p:nvPr/>
            </p:nvSpPr>
            <p:spPr>
              <a:xfrm>
                <a:off x="600850" y="1522575"/>
                <a:ext cx="3500" cy="4550"/>
              </a:xfrm>
              <a:custGeom>
                <a:avLst/>
                <a:gdLst/>
                <a:ahLst/>
                <a:cxnLst/>
                <a:rect l="l" t="t" r="r" b="b"/>
                <a:pathLst>
                  <a:path w="140" h="182" extrusionOk="0">
                    <a:moveTo>
                      <a:pt x="36" y="1"/>
                    </a:moveTo>
                    <a:lnTo>
                      <a:pt x="36" y="29"/>
                    </a:lnTo>
                    <a:cubicBezTo>
                      <a:pt x="29" y="24"/>
                      <a:pt x="24" y="8"/>
                      <a:pt x="12" y="6"/>
                    </a:cubicBezTo>
                    <a:lnTo>
                      <a:pt x="12" y="6"/>
                    </a:lnTo>
                    <a:cubicBezTo>
                      <a:pt x="32" y="26"/>
                      <a:pt x="37" y="54"/>
                      <a:pt x="14" y="54"/>
                    </a:cubicBezTo>
                    <a:cubicBezTo>
                      <a:pt x="10" y="54"/>
                      <a:pt x="6" y="53"/>
                      <a:pt x="1" y="52"/>
                    </a:cubicBezTo>
                    <a:lnTo>
                      <a:pt x="1" y="52"/>
                    </a:lnTo>
                    <a:cubicBezTo>
                      <a:pt x="3" y="82"/>
                      <a:pt x="84" y="152"/>
                      <a:pt x="140" y="182"/>
                    </a:cubicBezTo>
                    <a:cubicBezTo>
                      <a:pt x="128" y="170"/>
                      <a:pt x="121" y="154"/>
                      <a:pt x="124" y="135"/>
                    </a:cubicBezTo>
                    <a:cubicBezTo>
                      <a:pt x="105" y="128"/>
                      <a:pt x="61" y="135"/>
                      <a:pt x="52" y="103"/>
                    </a:cubicBezTo>
                    <a:cubicBezTo>
                      <a:pt x="55" y="93"/>
                      <a:pt x="60" y="89"/>
                      <a:pt x="65" y="89"/>
                    </a:cubicBezTo>
                    <a:cubicBezTo>
                      <a:pt x="74" y="89"/>
                      <a:pt x="85" y="99"/>
                      <a:pt x="98" y="101"/>
                    </a:cubicBezTo>
                    <a:cubicBezTo>
                      <a:pt x="63" y="80"/>
                      <a:pt x="82" y="3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75" name="Google Shape;14875;p57"/>
              <p:cNvSpPr/>
              <p:nvPr/>
            </p:nvSpPr>
            <p:spPr>
              <a:xfrm>
                <a:off x="603400" y="1527275"/>
                <a:ext cx="1375" cy="1025"/>
              </a:xfrm>
              <a:custGeom>
                <a:avLst/>
                <a:gdLst/>
                <a:ahLst/>
                <a:cxnLst/>
                <a:rect l="l" t="t" r="r" b="b"/>
                <a:pathLst>
                  <a:path w="55" h="41" extrusionOk="0">
                    <a:moveTo>
                      <a:pt x="40" y="1"/>
                    </a:moveTo>
                    <a:lnTo>
                      <a:pt x="5" y="24"/>
                    </a:lnTo>
                    <a:lnTo>
                      <a:pt x="5" y="19"/>
                    </a:lnTo>
                    <a:lnTo>
                      <a:pt x="1" y="26"/>
                    </a:lnTo>
                    <a:cubicBezTo>
                      <a:pt x="19" y="26"/>
                      <a:pt x="38" y="31"/>
                      <a:pt x="54" y="40"/>
                    </a:cubicBezTo>
                    <a:cubicBezTo>
                      <a:pt x="54" y="26"/>
                      <a:pt x="50" y="10"/>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76" name="Google Shape;14876;p57"/>
              <p:cNvSpPr/>
              <p:nvPr/>
            </p:nvSpPr>
            <p:spPr>
              <a:xfrm>
                <a:off x="601025" y="1526700"/>
                <a:ext cx="2400" cy="2350"/>
              </a:xfrm>
              <a:custGeom>
                <a:avLst/>
                <a:gdLst/>
                <a:ahLst/>
                <a:cxnLst/>
                <a:rect l="l" t="t" r="r" b="b"/>
                <a:pathLst>
                  <a:path w="96" h="94" extrusionOk="0">
                    <a:moveTo>
                      <a:pt x="17" y="0"/>
                    </a:moveTo>
                    <a:lnTo>
                      <a:pt x="17" y="0"/>
                    </a:lnTo>
                    <a:cubicBezTo>
                      <a:pt x="1" y="17"/>
                      <a:pt x="24" y="33"/>
                      <a:pt x="22" y="54"/>
                    </a:cubicBezTo>
                    <a:cubicBezTo>
                      <a:pt x="27" y="47"/>
                      <a:pt x="31" y="44"/>
                      <a:pt x="33" y="44"/>
                    </a:cubicBezTo>
                    <a:cubicBezTo>
                      <a:pt x="39" y="44"/>
                      <a:pt x="33" y="72"/>
                      <a:pt x="59" y="72"/>
                    </a:cubicBezTo>
                    <a:cubicBezTo>
                      <a:pt x="59" y="72"/>
                      <a:pt x="60" y="72"/>
                      <a:pt x="61" y="72"/>
                    </a:cubicBezTo>
                    <a:lnTo>
                      <a:pt x="61" y="72"/>
                    </a:lnTo>
                    <a:cubicBezTo>
                      <a:pt x="59" y="82"/>
                      <a:pt x="56" y="89"/>
                      <a:pt x="49" y="93"/>
                    </a:cubicBezTo>
                    <a:lnTo>
                      <a:pt x="80" y="93"/>
                    </a:lnTo>
                    <a:lnTo>
                      <a:pt x="75" y="91"/>
                    </a:lnTo>
                    <a:cubicBezTo>
                      <a:pt x="70" y="89"/>
                      <a:pt x="68" y="86"/>
                      <a:pt x="73" y="86"/>
                    </a:cubicBezTo>
                    <a:cubicBezTo>
                      <a:pt x="70" y="84"/>
                      <a:pt x="68" y="79"/>
                      <a:pt x="66" y="77"/>
                    </a:cubicBezTo>
                    <a:cubicBezTo>
                      <a:pt x="68" y="77"/>
                      <a:pt x="69" y="77"/>
                      <a:pt x="70" y="77"/>
                    </a:cubicBezTo>
                    <a:cubicBezTo>
                      <a:pt x="78" y="77"/>
                      <a:pt x="73" y="82"/>
                      <a:pt x="73" y="86"/>
                    </a:cubicBezTo>
                    <a:lnTo>
                      <a:pt x="75" y="91"/>
                    </a:lnTo>
                    <a:lnTo>
                      <a:pt x="96" y="51"/>
                    </a:lnTo>
                    <a:lnTo>
                      <a:pt x="96" y="51"/>
                    </a:lnTo>
                    <a:cubicBezTo>
                      <a:pt x="84" y="54"/>
                      <a:pt x="77" y="61"/>
                      <a:pt x="66" y="75"/>
                    </a:cubicBezTo>
                    <a:cubicBezTo>
                      <a:pt x="47" y="47"/>
                      <a:pt x="52"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77" name="Google Shape;14877;p57"/>
              <p:cNvSpPr/>
              <p:nvPr/>
            </p:nvSpPr>
            <p:spPr>
              <a:xfrm>
                <a:off x="595825" y="1527900"/>
                <a:ext cx="200" cy="225"/>
              </a:xfrm>
              <a:custGeom>
                <a:avLst/>
                <a:gdLst/>
                <a:ahLst/>
                <a:cxnLst/>
                <a:rect l="l" t="t" r="r" b="b"/>
                <a:pathLst>
                  <a:path w="8" h="9" extrusionOk="0">
                    <a:moveTo>
                      <a:pt x="2" y="1"/>
                    </a:moveTo>
                    <a:cubicBezTo>
                      <a:pt x="2" y="1"/>
                      <a:pt x="1" y="1"/>
                      <a:pt x="0" y="1"/>
                    </a:cubicBezTo>
                    <a:cubicBezTo>
                      <a:pt x="2" y="3"/>
                      <a:pt x="5" y="6"/>
                      <a:pt x="7" y="8"/>
                    </a:cubicBezTo>
                    <a:cubicBezTo>
                      <a:pt x="7" y="4"/>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78" name="Google Shape;14878;p57"/>
              <p:cNvSpPr/>
              <p:nvPr/>
            </p:nvSpPr>
            <p:spPr>
              <a:xfrm>
                <a:off x="595925" y="1528100"/>
                <a:ext cx="2225" cy="1525"/>
              </a:xfrm>
              <a:custGeom>
                <a:avLst/>
                <a:gdLst/>
                <a:ahLst/>
                <a:cxnLst/>
                <a:rect l="l" t="t" r="r" b="b"/>
                <a:pathLst>
                  <a:path w="89" h="61" extrusionOk="0">
                    <a:moveTo>
                      <a:pt x="3" y="0"/>
                    </a:moveTo>
                    <a:cubicBezTo>
                      <a:pt x="3" y="9"/>
                      <a:pt x="1" y="30"/>
                      <a:pt x="26" y="35"/>
                    </a:cubicBezTo>
                    <a:lnTo>
                      <a:pt x="26" y="30"/>
                    </a:lnTo>
                    <a:cubicBezTo>
                      <a:pt x="49" y="35"/>
                      <a:pt x="70" y="44"/>
                      <a:pt x="89" y="60"/>
                    </a:cubicBezTo>
                    <a:cubicBezTo>
                      <a:pt x="68" y="40"/>
                      <a:pt x="47" y="21"/>
                      <a:pt x="24" y="2"/>
                    </a:cubicBezTo>
                    <a:lnTo>
                      <a:pt x="24" y="2"/>
                    </a:lnTo>
                    <a:cubicBezTo>
                      <a:pt x="24" y="9"/>
                      <a:pt x="29" y="21"/>
                      <a:pt x="19" y="23"/>
                    </a:cubicBezTo>
                    <a:cubicBezTo>
                      <a:pt x="8" y="19"/>
                      <a:pt x="10" y="9"/>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79" name="Google Shape;14879;p57"/>
              <p:cNvSpPr/>
              <p:nvPr/>
            </p:nvSpPr>
            <p:spPr>
              <a:xfrm>
                <a:off x="598775" y="1527100"/>
                <a:ext cx="1000" cy="1200"/>
              </a:xfrm>
              <a:custGeom>
                <a:avLst/>
                <a:gdLst/>
                <a:ahLst/>
                <a:cxnLst/>
                <a:rect l="l" t="t" r="r" b="b"/>
                <a:pathLst>
                  <a:path w="40" h="48" extrusionOk="0">
                    <a:moveTo>
                      <a:pt x="7" y="1"/>
                    </a:moveTo>
                    <a:lnTo>
                      <a:pt x="21" y="15"/>
                    </a:lnTo>
                    <a:cubicBezTo>
                      <a:pt x="0" y="22"/>
                      <a:pt x="19" y="33"/>
                      <a:pt x="26" y="47"/>
                    </a:cubicBezTo>
                    <a:lnTo>
                      <a:pt x="40" y="15"/>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80" name="Google Shape;14880;p57"/>
              <p:cNvSpPr/>
              <p:nvPr/>
            </p:nvSpPr>
            <p:spPr>
              <a:xfrm>
                <a:off x="604850" y="1526925"/>
                <a:ext cx="600" cy="1300"/>
              </a:xfrm>
              <a:custGeom>
                <a:avLst/>
                <a:gdLst/>
                <a:ahLst/>
                <a:cxnLst/>
                <a:rect l="l" t="t" r="r" b="b"/>
                <a:pathLst>
                  <a:path w="24" h="52" extrusionOk="0">
                    <a:moveTo>
                      <a:pt x="1" y="1"/>
                    </a:moveTo>
                    <a:lnTo>
                      <a:pt x="1" y="22"/>
                    </a:lnTo>
                    <a:lnTo>
                      <a:pt x="24" y="5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81" name="Google Shape;14881;p57"/>
              <p:cNvSpPr/>
              <p:nvPr/>
            </p:nvSpPr>
            <p:spPr>
              <a:xfrm>
                <a:off x="605600" y="1526650"/>
                <a:ext cx="625" cy="600"/>
              </a:xfrm>
              <a:custGeom>
                <a:avLst/>
                <a:gdLst/>
                <a:ahLst/>
                <a:cxnLst/>
                <a:rect l="l" t="t" r="r" b="b"/>
                <a:pathLst>
                  <a:path w="25" h="24" extrusionOk="0">
                    <a:moveTo>
                      <a:pt x="1" y="0"/>
                    </a:moveTo>
                    <a:lnTo>
                      <a:pt x="24" y="23"/>
                    </a:lnTo>
                    <a:lnTo>
                      <a:pt x="24" y="23"/>
                    </a:lnTo>
                    <a:lnTo>
                      <a:pt x="17"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82" name="Google Shape;14882;p57"/>
              <p:cNvSpPr/>
              <p:nvPr/>
            </p:nvSpPr>
            <p:spPr>
              <a:xfrm>
                <a:off x="649550" y="1495875"/>
                <a:ext cx="300" cy="375"/>
              </a:xfrm>
              <a:custGeom>
                <a:avLst/>
                <a:gdLst/>
                <a:ahLst/>
                <a:cxnLst/>
                <a:rect l="l" t="t" r="r" b="b"/>
                <a:pathLst>
                  <a:path w="12" h="15" extrusionOk="0">
                    <a:moveTo>
                      <a:pt x="7" y="0"/>
                    </a:moveTo>
                    <a:lnTo>
                      <a:pt x="0" y="14"/>
                    </a:lnTo>
                    <a:cubicBezTo>
                      <a:pt x="7" y="7"/>
                      <a:pt x="12"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83" name="Google Shape;14883;p57"/>
              <p:cNvSpPr/>
              <p:nvPr/>
            </p:nvSpPr>
            <p:spPr>
              <a:xfrm>
                <a:off x="621675" y="1508975"/>
                <a:ext cx="1275" cy="925"/>
              </a:xfrm>
              <a:custGeom>
                <a:avLst/>
                <a:gdLst/>
                <a:ahLst/>
                <a:cxnLst/>
                <a:rect l="l" t="t" r="r" b="b"/>
                <a:pathLst>
                  <a:path w="51" h="37" extrusionOk="0">
                    <a:moveTo>
                      <a:pt x="19" y="0"/>
                    </a:moveTo>
                    <a:cubicBezTo>
                      <a:pt x="17" y="6"/>
                      <a:pt x="12" y="8"/>
                      <a:pt x="7" y="8"/>
                    </a:cubicBezTo>
                    <a:cubicBezTo>
                      <a:pt x="5" y="8"/>
                      <a:pt x="2" y="8"/>
                      <a:pt x="0" y="7"/>
                    </a:cubicBezTo>
                    <a:lnTo>
                      <a:pt x="0" y="7"/>
                    </a:lnTo>
                    <a:cubicBezTo>
                      <a:pt x="20" y="19"/>
                      <a:pt x="44" y="37"/>
                      <a:pt x="48" y="37"/>
                    </a:cubicBezTo>
                    <a:cubicBezTo>
                      <a:pt x="50" y="37"/>
                      <a:pt x="49" y="34"/>
                      <a:pt x="42" y="26"/>
                    </a:cubicBez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84" name="Google Shape;14884;p57"/>
              <p:cNvSpPr/>
              <p:nvPr/>
            </p:nvSpPr>
            <p:spPr>
              <a:xfrm>
                <a:off x="634000" y="1498425"/>
                <a:ext cx="275" cy="875"/>
              </a:xfrm>
              <a:custGeom>
                <a:avLst/>
                <a:gdLst/>
                <a:ahLst/>
                <a:cxnLst/>
                <a:rect l="l" t="t" r="r" b="b"/>
                <a:pathLst>
                  <a:path w="11" h="35" extrusionOk="0">
                    <a:moveTo>
                      <a:pt x="5" y="0"/>
                    </a:moveTo>
                    <a:cubicBezTo>
                      <a:pt x="3" y="14"/>
                      <a:pt x="3" y="26"/>
                      <a:pt x="1" y="35"/>
                    </a:cubicBezTo>
                    <a:lnTo>
                      <a:pt x="10"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85" name="Google Shape;14885;p57"/>
              <p:cNvSpPr/>
              <p:nvPr/>
            </p:nvSpPr>
            <p:spPr>
              <a:xfrm>
                <a:off x="661125" y="1500275"/>
                <a:ext cx="850" cy="600"/>
              </a:xfrm>
              <a:custGeom>
                <a:avLst/>
                <a:gdLst/>
                <a:ahLst/>
                <a:cxnLst/>
                <a:rect l="l" t="t" r="r" b="b"/>
                <a:pathLst>
                  <a:path w="34" h="24" extrusionOk="0">
                    <a:moveTo>
                      <a:pt x="25" y="0"/>
                    </a:moveTo>
                    <a:cubicBezTo>
                      <a:pt x="15" y="0"/>
                      <a:pt x="10" y="14"/>
                      <a:pt x="1" y="24"/>
                    </a:cubicBezTo>
                    <a:lnTo>
                      <a:pt x="33" y="3"/>
                    </a:lnTo>
                    <a:cubicBezTo>
                      <a:pt x="30"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86" name="Google Shape;14886;p57"/>
              <p:cNvSpPr/>
              <p:nvPr/>
            </p:nvSpPr>
            <p:spPr>
              <a:xfrm>
                <a:off x="612400" y="1517600"/>
                <a:ext cx="1350" cy="375"/>
              </a:xfrm>
              <a:custGeom>
                <a:avLst/>
                <a:gdLst/>
                <a:ahLst/>
                <a:cxnLst/>
                <a:rect l="l" t="t" r="r" b="b"/>
                <a:pathLst>
                  <a:path w="54" h="15" extrusionOk="0">
                    <a:moveTo>
                      <a:pt x="53" y="1"/>
                    </a:moveTo>
                    <a:lnTo>
                      <a:pt x="53" y="1"/>
                    </a:lnTo>
                    <a:cubicBezTo>
                      <a:pt x="48" y="1"/>
                      <a:pt x="42" y="1"/>
                      <a:pt x="37" y="1"/>
                    </a:cubicBezTo>
                    <a:cubicBezTo>
                      <a:pt x="33" y="1"/>
                      <a:pt x="30" y="1"/>
                      <a:pt x="26" y="1"/>
                    </a:cubicBezTo>
                    <a:cubicBezTo>
                      <a:pt x="10" y="1"/>
                      <a:pt x="1" y="2"/>
                      <a:pt x="16" y="14"/>
                    </a:cubicBezTo>
                    <a:cubicBezTo>
                      <a:pt x="30" y="14"/>
                      <a:pt x="42" y="10"/>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87" name="Google Shape;14887;p57"/>
              <p:cNvSpPr/>
              <p:nvPr/>
            </p:nvSpPr>
            <p:spPr>
              <a:xfrm>
                <a:off x="647050" y="1504325"/>
                <a:ext cx="425" cy="500"/>
              </a:xfrm>
              <a:custGeom>
                <a:avLst/>
                <a:gdLst/>
                <a:ahLst/>
                <a:cxnLst/>
                <a:rect l="l" t="t" r="r" b="b"/>
                <a:pathLst>
                  <a:path w="17" h="20" extrusionOk="0">
                    <a:moveTo>
                      <a:pt x="17" y="1"/>
                    </a:moveTo>
                    <a:cubicBezTo>
                      <a:pt x="10" y="5"/>
                      <a:pt x="3" y="10"/>
                      <a:pt x="0" y="19"/>
                    </a:cubicBezTo>
                    <a:cubicBezTo>
                      <a:pt x="7" y="15"/>
                      <a:pt x="12"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88" name="Google Shape;14888;p57"/>
              <p:cNvSpPr/>
              <p:nvPr/>
            </p:nvSpPr>
            <p:spPr>
              <a:xfrm>
                <a:off x="613725" y="1517025"/>
                <a:ext cx="825" cy="600"/>
              </a:xfrm>
              <a:custGeom>
                <a:avLst/>
                <a:gdLst/>
                <a:ahLst/>
                <a:cxnLst/>
                <a:rect l="l" t="t" r="r" b="b"/>
                <a:pathLst>
                  <a:path w="33" h="24" extrusionOk="0">
                    <a:moveTo>
                      <a:pt x="5" y="0"/>
                    </a:moveTo>
                    <a:cubicBezTo>
                      <a:pt x="7" y="10"/>
                      <a:pt x="5" y="17"/>
                      <a:pt x="0" y="24"/>
                    </a:cubicBezTo>
                    <a:cubicBezTo>
                      <a:pt x="19" y="24"/>
                      <a:pt x="33"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89" name="Google Shape;14889;p57"/>
              <p:cNvSpPr/>
              <p:nvPr/>
            </p:nvSpPr>
            <p:spPr>
              <a:xfrm>
                <a:off x="682525" y="1524725"/>
                <a:ext cx="75" cy="150"/>
              </a:xfrm>
              <a:custGeom>
                <a:avLst/>
                <a:gdLst/>
                <a:ahLst/>
                <a:cxnLst/>
                <a:rect l="l" t="t" r="r" b="b"/>
                <a:pathLst>
                  <a:path w="3" h="6" extrusionOk="0">
                    <a:moveTo>
                      <a:pt x="0" y="1"/>
                    </a:moveTo>
                    <a:cubicBezTo>
                      <a:pt x="0" y="1"/>
                      <a:pt x="0" y="3"/>
                      <a:pt x="0" y="5"/>
                    </a:cubicBezTo>
                    <a:cubicBezTo>
                      <a:pt x="3" y="3"/>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90" name="Google Shape;14890;p57"/>
              <p:cNvSpPr/>
              <p:nvPr/>
            </p:nvSpPr>
            <p:spPr>
              <a:xfrm>
                <a:off x="685600" y="1536675"/>
                <a:ext cx="425" cy="125"/>
              </a:xfrm>
              <a:custGeom>
                <a:avLst/>
                <a:gdLst/>
                <a:ahLst/>
                <a:cxnLst/>
                <a:rect l="l" t="t" r="r" b="b"/>
                <a:pathLst>
                  <a:path w="17" h="5" extrusionOk="0">
                    <a:moveTo>
                      <a:pt x="0" y="0"/>
                    </a:moveTo>
                    <a:cubicBezTo>
                      <a:pt x="0" y="3"/>
                      <a:pt x="5" y="5"/>
                      <a:pt x="16" y="5"/>
                    </a:cubicBezTo>
                    <a:cubicBezTo>
                      <a:pt x="9" y="5"/>
                      <a:pt x="5"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91" name="Google Shape;14891;p57"/>
              <p:cNvSpPr/>
              <p:nvPr/>
            </p:nvSpPr>
            <p:spPr>
              <a:xfrm>
                <a:off x="609100" y="1523750"/>
                <a:ext cx="100" cy="100"/>
              </a:xfrm>
              <a:custGeom>
                <a:avLst/>
                <a:gdLst/>
                <a:ahLst/>
                <a:cxnLst/>
                <a:rect l="l" t="t" r="r" b="b"/>
                <a:pathLst>
                  <a:path w="4" h="4" extrusionOk="0">
                    <a:moveTo>
                      <a:pt x="2" y="0"/>
                    </a:moveTo>
                    <a:lnTo>
                      <a:pt x="2" y="0"/>
                    </a:lnTo>
                    <a:cubicBezTo>
                      <a:pt x="1" y="3"/>
                      <a:pt x="0" y="4"/>
                      <a:pt x="1" y="4"/>
                    </a:cubicBezTo>
                    <a:cubicBezTo>
                      <a:pt x="2" y="4"/>
                      <a:pt x="4" y="2"/>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92" name="Google Shape;14892;p57"/>
              <p:cNvSpPr/>
              <p:nvPr/>
            </p:nvSpPr>
            <p:spPr>
              <a:xfrm>
                <a:off x="605425" y="1521950"/>
                <a:ext cx="275" cy="375"/>
              </a:xfrm>
              <a:custGeom>
                <a:avLst/>
                <a:gdLst/>
                <a:ahLst/>
                <a:cxnLst/>
                <a:rect l="l" t="t" r="r" b="b"/>
                <a:pathLst>
                  <a:path w="11" h="15" extrusionOk="0">
                    <a:moveTo>
                      <a:pt x="1" y="0"/>
                    </a:moveTo>
                    <a:cubicBezTo>
                      <a:pt x="3" y="3"/>
                      <a:pt x="8" y="7"/>
                      <a:pt x="10" y="14"/>
                    </a:cubicBezTo>
                    <a:cubicBezTo>
                      <a:pt x="8" y="7"/>
                      <a:pt x="3"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93" name="Google Shape;14893;p57"/>
              <p:cNvSpPr/>
              <p:nvPr/>
            </p:nvSpPr>
            <p:spPr>
              <a:xfrm>
                <a:off x="610475" y="1512350"/>
                <a:ext cx="150" cy="50"/>
              </a:xfrm>
              <a:custGeom>
                <a:avLst/>
                <a:gdLst/>
                <a:ahLst/>
                <a:cxnLst/>
                <a:rect l="l" t="t" r="r" b="b"/>
                <a:pathLst>
                  <a:path w="6" h="2" extrusionOk="0">
                    <a:moveTo>
                      <a:pt x="1" y="0"/>
                    </a:moveTo>
                    <a:cubicBezTo>
                      <a:pt x="1" y="0"/>
                      <a:pt x="2" y="1"/>
                      <a:pt x="5" y="2"/>
                    </a:cubicBezTo>
                    <a:cubicBezTo>
                      <a:pt x="3" y="1"/>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94" name="Google Shape;14894;p57"/>
              <p:cNvSpPr/>
              <p:nvPr/>
            </p:nvSpPr>
            <p:spPr>
              <a:xfrm>
                <a:off x="608750" y="1523975"/>
                <a:ext cx="200" cy="200"/>
              </a:xfrm>
              <a:custGeom>
                <a:avLst/>
                <a:gdLst/>
                <a:ahLst/>
                <a:cxnLst/>
                <a:rect l="l" t="t" r="r" b="b"/>
                <a:pathLst>
                  <a:path w="8" h="8" extrusionOk="0">
                    <a:moveTo>
                      <a:pt x="7" y="1"/>
                    </a:moveTo>
                    <a:lnTo>
                      <a:pt x="0" y="5"/>
                    </a:lnTo>
                    <a:cubicBezTo>
                      <a:pt x="1" y="6"/>
                      <a:pt x="3" y="7"/>
                      <a:pt x="4" y="7"/>
                    </a:cubicBezTo>
                    <a:cubicBezTo>
                      <a:pt x="6" y="7"/>
                      <a:pt x="7" y="6"/>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95" name="Google Shape;14895;p57"/>
              <p:cNvSpPr/>
              <p:nvPr/>
            </p:nvSpPr>
            <p:spPr>
              <a:xfrm>
                <a:off x="608975" y="1523450"/>
                <a:ext cx="375" cy="325"/>
              </a:xfrm>
              <a:custGeom>
                <a:avLst/>
                <a:gdLst/>
                <a:ahLst/>
                <a:cxnLst/>
                <a:rect l="l" t="t" r="r" b="b"/>
                <a:pathLst>
                  <a:path w="15" h="13" extrusionOk="0">
                    <a:moveTo>
                      <a:pt x="14" y="1"/>
                    </a:moveTo>
                    <a:cubicBezTo>
                      <a:pt x="10" y="5"/>
                      <a:pt x="5" y="8"/>
                      <a:pt x="0" y="10"/>
                    </a:cubicBezTo>
                    <a:cubicBezTo>
                      <a:pt x="5" y="10"/>
                      <a:pt x="5" y="10"/>
                      <a:pt x="7" y="12"/>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96" name="Google Shape;14896;p57"/>
              <p:cNvSpPr/>
              <p:nvPr/>
            </p:nvSpPr>
            <p:spPr>
              <a:xfrm>
                <a:off x="669875" y="1514875"/>
                <a:ext cx="500" cy="150"/>
              </a:xfrm>
              <a:custGeom>
                <a:avLst/>
                <a:gdLst/>
                <a:ahLst/>
                <a:cxnLst/>
                <a:rect l="l" t="t" r="r" b="b"/>
                <a:pathLst>
                  <a:path w="20" h="6" extrusionOk="0">
                    <a:moveTo>
                      <a:pt x="3" y="1"/>
                    </a:moveTo>
                    <a:cubicBezTo>
                      <a:pt x="3" y="3"/>
                      <a:pt x="3" y="3"/>
                      <a:pt x="1" y="5"/>
                    </a:cubicBezTo>
                    <a:cubicBezTo>
                      <a:pt x="19" y="3"/>
                      <a:pt x="15"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97" name="Google Shape;14897;p57"/>
              <p:cNvSpPr/>
              <p:nvPr/>
            </p:nvSpPr>
            <p:spPr>
              <a:xfrm>
                <a:off x="621250" y="1498775"/>
                <a:ext cx="100" cy="75"/>
              </a:xfrm>
              <a:custGeom>
                <a:avLst/>
                <a:gdLst/>
                <a:ahLst/>
                <a:cxnLst/>
                <a:rect l="l" t="t" r="r" b="b"/>
                <a:pathLst>
                  <a:path w="4" h="3" extrusionOk="0">
                    <a:moveTo>
                      <a:pt x="1" y="0"/>
                    </a:moveTo>
                    <a:lnTo>
                      <a:pt x="1" y="2"/>
                    </a:lnTo>
                    <a:lnTo>
                      <a:pt x="3"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98" name="Google Shape;14898;p57"/>
              <p:cNvSpPr/>
              <p:nvPr/>
            </p:nvSpPr>
            <p:spPr>
              <a:xfrm>
                <a:off x="621250" y="1497850"/>
                <a:ext cx="1550" cy="3075"/>
              </a:xfrm>
              <a:custGeom>
                <a:avLst/>
                <a:gdLst/>
                <a:ahLst/>
                <a:cxnLst/>
                <a:rect l="l" t="t" r="r" b="b"/>
                <a:pathLst>
                  <a:path w="62" h="123" extrusionOk="0">
                    <a:moveTo>
                      <a:pt x="19" y="0"/>
                    </a:moveTo>
                    <a:cubicBezTo>
                      <a:pt x="25" y="34"/>
                      <a:pt x="20" y="40"/>
                      <a:pt x="11" y="40"/>
                    </a:cubicBezTo>
                    <a:cubicBezTo>
                      <a:pt x="8" y="40"/>
                      <a:pt x="4" y="40"/>
                      <a:pt x="1" y="39"/>
                    </a:cubicBezTo>
                    <a:lnTo>
                      <a:pt x="1" y="39"/>
                    </a:lnTo>
                    <a:lnTo>
                      <a:pt x="61" y="123"/>
                    </a:ln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899" name="Google Shape;14899;p57"/>
              <p:cNvSpPr/>
              <p:nvPr/>
            </p:nvSpPr>
            <p:spPr>
              <a:xfrm>
                <a:off x="609325" y="1521375"/>
                <a:ext cx="475" cy="550"/>
              </a:xfrm>
              <a:custGeom>
                <a:avLst/>
                <a:gdLst/>
                <a:ahLst/>
                <a:cxnLst/>
                <a:rect l="l" t="t" r="r" b="b"/>
                <a:pathLst>
                  <a:path w="19" h="22" extrusionOk="0">
                    <a:moveTo>
                      <a:pt x="7" y="1"/>
                    </a:moveTo>
                    <a:cubicBezTo>
                      <a:pt x="3" y="1"/>
                      <a:pt x="0" y="3"/>
                      <a:pt x="0" y="9"/>
                    </a:cubicBezTo>
                    <a:cubicBezTo>
                      <a:pt x="3" y="16"/>
                      <a:pt x="7" y="19"/>
                      <a:pt x="12" y="21"/>
                    </a:cubicBezTo>
                    <a:cubicBezTo>
                      <a:pt x="7" y="14"/>
                      <a:pt x="10" y="7"/>
                      <a:pt x="19" y="3"/>
                    </a:cubicBezTo>
                    <a:cubicBezTo>
                      <a:pt x="14" y="2"/>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00" name="Google Shape;14900;p57"/>
              <p:cNvSpPr/>
              <p:nvPr/>
            </p:nvSpPr>
            <p:spPr>
              <a:xfrm>
                <a:off x="604075" y="1492275"/>
                <a:ext cx="85875" cy="45000"/>
              </a:xfrm>
              <a:custGeom>
                <a:avLst/>
                <a:gdLst/>
                <a:ahLst/>
                <a:cxnLst/>
                <a:rect l="l" t="t" r="r" b="b"/>
                <a:pathLst>
                  <a:path w="3435" h="1800" extrusionOk="0">
                    <a:moveTo>
                      <a:pt x="1731" y="113"/>
                    </a:moveTo>
                    <a:cubicBezTo>
                      <a:pt x="1733" y="115"/>
                      <a:pt x="1734" y="116"/>
                      <a:pt x="1735" y="117"/>
                    </a:cubicBezTo>
                    <a:lnTo>
                      <a:pt x="1735" y="117"/>
                    </a:lnTo>
                    <a:cubicBezTo>
                      <a:pt x="1734" y="115"/>
                      <a:pt x="1733" y="113"/>
                      <a:pt x="1731" y="113"/>
                    </a:cubicBezTo>
                    <a:close/>
                    <a:moveTo>
                      <a:pt x="1710" y="0"/>
                    </a:moveTo>
                    <a:cubicBezTo>
                      <a:pt x="1712" y="21"/>
                      <a:pt x="1737" y="93"/>
                      <a:pt x="1715" y="121"/>
                    </a:cubicBezTo>
                    <a:lnTo>
                      <a:pt x="1715" y="121"/>
                    </a:lnTo>
                    <a:cubicBezTo>
                      <a:pt x="1720" y="117"/>
                      <a:pt x="1726" y="113"/>
                      <a:pt x="1730" y="113"/>
                    </a:cubicBezTo>
                    <a:cubicBezTo>
                      <a:pt x="1730" y="113"/>
                      <a:pt x="1731" y="113"/>
                      <a:pt x="1731" y="113"/>
                    </a:cubicBezTo>
                    <a:lnTo>
                      <a:pt x="1731" y="113"/>
                    </a:lnTo>
                    <a:cubicBezTo>
                      <a:pt x="1729" y="110"/>
                      <a:pt x="1727" y="105"/>
                      <a:pt x="1724" y="100"/>
                    </a:cubicBezTo>
                    <a:lnTo>
                      <a:pt x="1754" y="93"/>
                    </a:lnTo>
                    <a:cubicBezTo>
                      <a:pt x="1757" y="28"/>
                      <a:pt x="1729" y="45"/>
                      <a:pt x="1710" y="0"/>
                    </a:cubicBezTo>
                    <a:close/>
                    <a:moveTo>
                      <a:pt x="1715" y="121"/>
                    </a:moveTo>
                    <a:cubicBezTo>
                      <a:pt x="1711" y="123"/>
                      <a:pt x="1708" y="126"/>
                      <a:pt x="1706" y="128"/>
                    </a:cubicBezTo>
                    <a:cubicBezTo>
                      <a:pt x="1709" y="126"/>
                      <a:pt x="1712" y="124"/>
                      <a:pt x="1715" y="121"/>
                    </a:cubicBezTo>
                    <a:close/>
                    <a:moveTo>
                      <a:pt x="1152" y="184"/>
                    </a:moveTo>
                    <a:cubicBezTo>
                      <a:pt x="1156" y="184"/>
                      <a:pt x="1162" y="188"/>
                      <a:pt x="1169" y="196"/>
                    </a:cubicBezTo>
                    <a:lnTo>
                      <a:pt x="1169" y="196"/>
                    </a:lnTo>
                    <a:cubicBezTo>
                      <a:pt x="1166" y="197"/>
                      <a:pt x="1164" y="198"/>
                      <a:pt x="1161" y="198"/>
                    </a:cubicBezTo>
                    <a:cubicBezTo>
                      <a:pt x="1157" y="198"/>
                      <a:pt x="1152" y="196"/>
                      <a:pt x="1147" y="191"/>
                    </a:cubicBezTo>
                    <a:cubicBezTo>
                      <a:pt x="1148" y="186"/>
                      <a:pt x="1150" y="184"/>
                      <a:pt x="1152" y="184"/>
                    </a:cubicBezTo>
                    <a:close/>
                    <a:moveTo>
                      <a:pt x="915" y="221"/>
                    </a:moveTo>
                    <a:cubicBezTo>
                      <a:pt x="913" y="225"/>
                      <a:pt x="911" y="229"/>
                      <a:pt x="908" y="232"/>
                    </a:cubicBezTo>
                    <a:lnTo>
                      <a:pt x="908" y="232"/>
                    </a:lnTo>
                    <a:cubicBezTo>
                      <a:pt x="914" y="230"/>
                      <a:pt x="917" y="231"/>
                      <a:pt x="915" y="221"/>
                    </a:cubicBezTo>
                    <a:close/>
                    <a:moveTo>
                      <a:pt x="908" y="232"/>
                    </a:moveTo>
                    <a:cubicBezTo>
                      <a:pt x="907" y="232"/>
                      <a:pt x="906" y="232"/>
                      <a:pt x="906" y="232"/>
                    </a:cubicBezTo>
                    <a:cubicBezTo>
                      <a:pt x="906" y="232"/>
                      <a:pt x="906" y="233"/>
                      <a:pt x="906" y="233"/>
                    </a:cubicBezTo>
                    <a:lnTo>
                      <a:pt x="906" y="233"/>
                    </a:lnTo>
                    <a:cubicBezTo>
                      <a:pt x="907" y="232"/>
                      <a:pt x="907" y="232"/>
                      <a:pt x="908" y="232"/>
                    </a:cubicBezTo>
                    <a:close/>
                    <a:moveTo>
                      <a:pt x="611" y="304"/>
                    </a:moveTo>
                    <a:cubicBezTo>
                      <a:pt x="613" y="305"/>
                      <a:pt x="614" y="306"/>
                      <a:pt x="615" y="306"/>
                    </a:cubicBezTo>
                    <a:lnTo>
                      <a:pt x="615" y="306"/>
                    </a:lnTo>
                    <a:cubicBezTo>
                      <a:pt x="614" y="305"/>
                      <a:pt x="612" y="304"/>
                      <a:pt x="611" y="304"/>
                    </a:cubicBezTo>
                    <a:close/>
                    <a:moveTo>
                      <a:pt x="2419" y="432"/>
                    </a:moveTo>
                    <a:lnTo>
                      <a:pt x="2420" y="432"/>
                    </a:lnTo>
                    <a:cubicBezTo>
                      <a:pt x="2419" y="432"/>
                      <a:pt x="2419" y="432"/>
                      <a:pt x="2419" y="432"/>
                    </a:cubicBezTo>
                    <a:close/>
                    <a:moveTo>
                      <a:pt x="741" y="513"/>
                    </a:moveTo>
                    <a:lnTo>
                      <a:pt x="741" y="513"/>
                    </a:lnTo>
                    <a:cubicBezTo>
                      <a:pt x="745" y="519"/>
                      <a:pt x="749" y="521"/>
                      <a:pt x="747" y="525"/>
                    </a:cubicBezTo>
                    <a:lnTo>
                      <a:pt x="747" y="525"/>
                    </a:lnTo>
                    <a:cubicBezTo>
                      <a:pt x="746" y="521"/>
                      <a:pt x="744" y="517"/>
                      <a:pt x="741" y="513"/>
                    </a:cubicBezTo>
                    <a:close/>
                    <a:moveTo>
                      <a:pt x="2621" y="663"/>
                    </a:moveTo>
                    <a:lnTo>
                      <a:pt x="2621" y="663"/>
                    </a:lnTo>
                    <a:cubicBezTo>
                      <a:pt x="2622" y="664"/>
                      <a:pt x="2623" y="665"/>
                      <a:pt x="2624" y="666"/>
                    </a:cubicBezTo>
                    <a:lnTo>
                      <a:pt x="2624" y="666"/>
                    </a:lnTo>
                    <a:cubicBezTo>
                      <a:pt x="2623" y="665"/>
                      <a:pt x="2622" y="664"/>
                      <a:pt x="2621" y="663"/>
                    </a:cubicBezTo>
                    <a:close/>
                    <a:moveTo>
                      <a:pt x="679" y="666"/>
                    </a:moveTo>
                    <a:cubicBezTo>
                      <a:pt x="686" y="668"/>
                      <a:pt x="692" y="673"/>
                      <a:pt x="699" y="675"/>
                    </a:cubicBezTo>
                    <a:cubicBezTo>
                      <a:pt x="692" y="670"/>
                      <a:pt x="688" y="666"/>
                      <a:pt x="679" y="666"/>
                    </a:cubicBezTo>
                    <a:close/>
                    <a:moveTo>
                      <a:pt x="2457" y="1106"/>
                    </a:moveTo>
                    <a:lnTo>
                      <a:pt x="2457" y="1106"/>
                    </a:lnTo>
                    <a:cubicBezTo>
                      <a:pt x="2475" y="1111"/>
                      <a:pt x="2464" y="1113"/>
                      <a:pt x="2452" y="1116"/>
                    </a:cubicBezTo>
                    <a:lnTo>
                      <a:pt x="2457" y="1106"/>
                    </a:lnTo>
                    <a:close/>
                    <a:moveTo>
                      <a:pt x="248" y="1159"/>
                    </a:moveTo>
                    <a:lnTo>
                      <a:pt x="248" y="1159"/>
                    </a:lnTo>
                    <a:cubicBezTo>
                      <a:pt x="247" y="1159"/>
                      <a:pt x="246" y="1159"/>
                      <a:pt x="245" y="1160"/>
                    </a:cubicBezTo>
                    <a:lnTo>
                      <a:pt x="243" y="1160"/>
                    </a:lnTo>
                    <a:cubicBezTo>
                      <a:pt x="245" y="1159"/>
                      <a:pt x="246" y="1159"/>
                      <a:pt x="248" y="1159"/>
                    </a:cubicBezTo>
                    <a:close/>
                    <a:moveTo>
                      <a:pt x="2879" y="1171"/>
                    </a:moveTo>
                    <a:cubicBezTo>
                      <a:pt x="2879" y="1171"/>
                      <a:pt x="2879" y="1172"/>
                      <a:pt x="2880" y="1172"/>
                    </a:cubicBezTo>
                    <a:lnTo>
                      <a:pt x="2880" y="1172"/>
                    </a:lnTo>
                    <a:cubicBezTo>
                      <a:pt x="2881" y="1172"/>
                      <a:pt x="2882" y="1171"/>
                      <a:pt x="2883" y="1171"/>
                    </a:cubicBezTo>
                    <a:close/>
                    <a:moveTo>
                      <a:pt x="217" y="1165"/>
                    </a:moveTo>
                    <a:cubicBezTo>
                      <a:pt x="220" y="1165"/>
                      <a:pt x="224" y="1166"/>
                      <a:pt x="229" y="1167"/>
                    </a:cubicBezTo>
                    <a:lnTo>
                      <a:pt x="227" y="1167"/>
                    </a:lnTo>
                    <a:cubicBezTo>
                      <a:pt x="220" y="1171"/>
                      <a:pt x="217" y="1178"/>
                      <a:pt x="222" y="1185"/>
                    </a:cubicBezTo>
                    <a:cubicBezTo>
                      <a:pt x="217" y="1183"/>
                      <a:pt x="213" y="1180"/>
                      <a:pt x="210" y="1173"/>
                    </a:cubicBezTo>
                    <a:cubicBezTo>
                      <a:pt x="210" y="1167"/>
                      <a:pt x="213" y="1165"/>
                      <a:pt x="217" y="1165"/>
                    </a:cubicBezTo>
                    <a:close/>
                    <a:moveTo>
                      <a:pt x="3094" y="1269"/>
                    </a:moveTo>
                    <a:cubicBezTo>
                      <a:pt x="3094" y="1269"/>
                      <a:pt x="3094" y="1269"/>
                      <a:pt x="3095" y="1270"/>
                    </a:cubicBezTo>
                    <a:lnTo>
                      <a:pt x="3095" y="1270"/>
                    </a:lnTo>
                    <a:lnTo>
                      <a:pt x="3094" y="1269"/>
                    </a:lnTo>
                    <a:close/>
                    <a:moveTo>
                      <a:pt x="2678" y="1403"/>
                    </a:moveTo>
                    <a:lnTo>
                      <a:pt x="2678" y="1403"/>
                    </a:lnTo>
                    <a:cubicBezTo>
                      <a:pt x="2677" y="1404"/>
                      <a:pt x="2676" y="1406"/>
                      <a:pt x="2675" y="1408"/>
                    </a:cubicBezTo>
                    <a:cubicBezTo>
                      <a:pt x="2676" y="1406"/>
                      <a:pt x="2677" y="1404"/>
                      <a:pt x="2678" y="1403"/>
                    </a:cubicBezTo>
                    <a:close/>
                    <a:moveTo>
                      <a:pt x="1579" y="17"/>
                    </a:moveTo>
                    <a:cubicBezTo>
                      <a:pt x="1559" y="17"/>
                      <a:pt x="1599" y="84"/>
                      <a:pt x="1557" y="86"/>
                    </a:cubicBezTo>
                    <a:cubicBezTo>
                      <a:pt x="1547" y="79"/>
                      <a:pt x="1538" y="75"/>
                      <a:pt x="1528" y="75"/>
                    </a:cubicBezTo>
                    <a:cubicBezTo>
                      <a:pt x="1508" y="75"/>
                      <a:pt x="1488" y="89"/>
                      <a:pt x="1460" y="107"/>
                    </a:cubicBezTo>
                    <a:cubicBezTo>
                      <a:pt x="1439" y="89"/>
                      <a:pt x="1467" y="77"/>
                      <a:pt x="1460" y="61"/>
                    </a:cubicBezTo>
                    <a:lnTo>
                      <a:pt x="1460" y="61"/>
                    </a:lnTo>
                    <a:lnTo>
                      <a:pt x="1437" y="100"/>
                    </a:lnTo>
                    <a:cubicBezTo>
                      <a:pt x="1432" y="98"/>
                      <a:pt x="1434" y="86"/>
                      <a:pt x="1437" y="82"/>
                    </a:cubicBezTo>
                    <a:lnTo>
                      <a:pt x="1437" y="82"/>
                    </a:lnTo>
                    <a:cubicBezTo>
                      <a:pt x="1418" y="96"/>
                      <a:pt x="1432" y="130"/>
                      <a:pt x="1404" y="144"/>
                    </a:cubicBezTo>
                    <a:cubicBezTo>
                      <a:pt x="1403" y="154"/>
                      <a:pt x="1401" y="158"/>
                      <a:pt x="1397" y="158"/>
                    </a:cubicBezTo>
                    <a:cubicBezTo>
                      <a:pt x="1386" y="158"/>
                      <a:pt x="1363" y="108"/>
                      <a:pt x="1341" y="108"/>
                    </a:cubicBezTo>
                    <a:cubicBezTo>
                      <a:pt x="1334" y="108"/>
                      <a:pt x="1327" y="113"/>
                      <a:pt x="1321" y="126"/>
                    </a:cubicBezTo>
                    <a:cubicBezTo>
                      <a:pt x="1314" y="112"/>
                      <a:pt x="1323" y="93"/>
                      <a:pt x="1321" y="75"/>
                    </a:cubicBezTo>
                    <a:lnTo>
                      <a:pt x="1321" y="75"/>
                    </a:lnTo>
                    <a:cubicBezTo>
                      <a:pt x="1291" y="98"/>
                      <a:pt x="1270" y="130"/>
                      <a:pt x="1253" y="165"/>
                    </a:cubicBezTo>
                    <a:lnTo>
                      <a:pt x="1221" y="135"/>
                    </a:lnTo>
                    <a:lnTo>
                      <a:pt x="1221" y="135"/>
                    </a:lnTo>
                    <a:cubicBezTo>
                      <a:pt x="1247" y="170"/>
                      <a:pt x="1223" y="218"/>
                      <a:pt x="1207" y="258"/>
                    </a:cubicBezTo>
                    <a:cubicBezTo>
                      <a:pt x="1219" y="274"/>
                      <a:pt x="1226" y="290"/>
                      <a:pt x="1230" y="297"/>
                    </a:cubicBezTo>
                    <a:lnTo>
                      <a:pt x="1202" y="327"/>
                    </a:lnTo>
                    <a:cubicBezTo>
                      <a:pt x="1196" y="313"/>
                      <a:pt x="1196" y="297"/>
                      <a:pt x="1200" y="281"/>
                    </a:cubicBezTo>
                    <a:lnTo>
                      <a:pt x="1200" y="281"/>
                    </a:lnTo>
                    <a:lnTo>
                      <a:pt x="1196" y="295"/>
                    </a:lnTo>
                    <a:cubicBezTo>
                      <a:pt x="1182" y="272"/>
                      <a:pt x="1177" y="244"/>
                      <a:pt x="1186" y="218"/>
                    </a:cubicBezTo>
                    <a:lnTo>
                      <a:pt x="1186" y="218"/>
                    </a:lnTo>
                    <a:cubicBezTo>
                      <a:pt x="1191" y="228"/>
                      <a:pt x="1198" y="237"/>
                      <a:pt x="1202" y="246"/>
                    </a:cubicBezTo>
                    <a:cubicBezTo>
                      <a:pt x="1209" y="216"/>
                      <a:pt x="1209" y="184"/>
                      <a:pt x="1205" y="151"/>
                    </a:cubicBezTo>
                    <a:lnTo>
                      <a:pt x="1205" y="151"/>
                    </a:lnTo>
                    <a:cubicBezTo>
                      <a:pt x="1205" y="158"/>
                      <a:pt x="1200" y="163"/>
                      <a:pt x="1196" y="167"/>
                    </a:cubicBezTo>
                    <a:cubicBezTo>
                      <a:pt x="1196" y="160"/>
                      <a:pt x="1196" y="153"/>
                      <a:pt x="1196" y="147"/>
                    </a:cubicBezTo>
                    <a:cubicBezTo>
                      <a:pt x="1195" y="145"/>
                      <a:pt x="1195" y="144"/>
                      <a:pt x="1194" y="144"/>
                    </a:cubicBezTo>
                    <a:cubicBezTo>
                      <a:pt x="1192" y="144"/>
                      <a:pt x="1190" y="154"/>
                      <a:pt x="1186" y="165"/>
                    </a:cubicBezTo>
                    <a:lnTo>
                      <a:pt x="1168" y="109"/>
                    </a:lnTo>
                    <a:lnTo>
                      <a:pt x="1168" y="133"/>
                    </a:lnTo>
                    <a:lnTo>
                      <a:pt x="1110" y="107"/>
                    </a:lnTo>
                    <a:cubicBezTo>
                      <a:pt x="1084" y="170"/>
                      <a:pt x="1075" y="258"/>
                      <a:pt x="1031" y="293"/>
                    </a:cubicBezTo>
                    <a:cubicBezTo>
                      <a:pt x="1031" y="249"/>
                      <a:pt x="1015" y="228"/>
                      <a:pt x="1001" y="179"/>
                    </a:cubicBezTo>
                    <a:lnTo>
                      <a:pt x="1001" y="179"/>
                    </a:lnTo>
                    <a:cubicBezTo>
                      <a:pt x="1008" y="190"/>
                      <a:pt x="1013" y="194"/>
                      <a:pt x="1018" y="194"/>
                    </a:cubicBezTo>
                    <a:cubicBezTo>
                      <a:pt x="1035" y="194"/>
                      <a:pt x="1045" y="151"/>
                      <a:pt x="1068" y="151"/>
                    </a:cubicBezTo>
                    <a:cubicBezTo>
                      <a:pt x="1068" y="151"/>
                      <a:pt x="1069" y="151"/>
                      <a:pt x="1070" y="151"/>
                    </a:cubicBezTo>
                    <a:cubicBezTo>
                      <a:pt x="1054" y="149"/>
                      <a:pt x="1052" y="126"/>
                      <a:pt x="1054" y="116"/>
                    </a:cubicBezTo>
                    <a:lnTo>
                      <a:pt x="1054" y="116"/>
                    </a:lnTo>
                    <a:cubicBezTo>
                      <a:pt x="1054" y="116"/>
                      <a:pt x="1043" y="130"/>
                      <a:pt x="1033" y="144"/>
                    </a:cubicBezTo>
                    <a:lnTo>
                      <a:pt x="1012" y="174"/>
                    </a:lnTo>
                    <a:cubicBezTo>
                      <a:pt x="1003" y="135"/>
                      <a:pt x="994" y="149"/>
                      <a:pt x="975" y="135"/>
                    </a:cubicBezTo>
                    <a:lnTo>
                      <a:pt x="975" y="135"/>
                    </a:lnTo>
                    <a:cubicBezTo>
                      <a:pt x="1008" y="209"/>
                      <a:pt x="952" y="198"/>
                      <a:pt x="941" y="228"/>
                    </a:cubicBezTo>
                    <a:cubicBezTo>
                      <a:pt x="931" y="202"/>
                      <a:pt x="927" y="174"/>
                      <a:pt x="954" y="172"/>
                    </a:cubicBezTo>
                    <a:cubicBezTo>
                      <a:pt x="948" y="166"/>
                      <a:pt x="943" y="163"/>
                      <a:pt x="939" y="163"/>
                    </a:cubicBezTo>
                    <a:cubicBezTo>
                      <a:pt x="920" y="163"/>
                      <a:pt x="937" y="239"/>
                      <a:pt x="918" y="239"/>
                    </a:cubicBezTo>
                    <a:cubicBezTo>
                      <a:pt x="915" y="239"/>
                      <a:pt x="911" y="237"/>
                      <a:pt x="906" y="233"/>
                    </a:cubicBezTo>
                    <a:lnTo>
                      <a:pt x="906" y="233"/>
                    </a:lnTo>
                    <a:cubicBezTo>
                      <a:pt x="902" y="236"/>
                      <a:pt x="897" y="238"/>
                      <a:pt x="892" y="238"/>
                    </a:cubicBezTo>
                    <a:cubicBezTo>
                      <a:pt x="880" y="238"/>
                      <a:pt x="869" y="230"/>
                      <a:pt x="866" y="216"/>
                    </a:cubicBezTo>
                    <a:lnTo>
                      <a:pt x="873" y="214"/>
                    </a:lnTo>
                    <a:lnTo>
                      <a:pt x="873" y="214"/>
                    </a:lnTo>
                    <a:cubicBezTo>
                      <a:pt x="829" y="218"/>
                      <a:pt x="753" y="262"/>
                      <a:pt x="778" y="325"/>
                    </a:cubicBezTo>
                    <a:cubicBezTo>
                      <a:pt x="774" y="318"/>
                      <a:pt x="746" y="251"/>
                      <a:pt x="741" y="237"/>
                    </a:cubicBezTo>
                    <a:lnTo>
                      <a:pt x="741" y="237"/>
                    </a:lnTo>
                    <a:cubicBezTo>
                      <a:pt x="741" y="237"/>
                      <a:pt x="750" y="295"/>
                      <a:pt x="762" y="353"/>
                    </a:cubicBezTo>
                    <a:cubicBezTo>
                      <a:pt x="776" y="411"/>
                      <a:pt x="790" y="469"/>
                      <a:pt x="790" y="469"/>
                    </a:cubicBezTo>
                    <a:cubicBezTo>
                      <a:pt x="767" y="415"/>
                      <a:pt x="672" y="306"/>
                      <a:pt x="686" y="260"/>
                    </a:cubicBezTo>
                    <a:cubicBezTo>
                      <a:pt x="682" y="259"/>
                      <a:pt x="679" y="259"/>
                      <a:pt x="675" y="259"/>
                    </a:cubicBezTo>
                    <a:cubicBezTo>
                      <a:pt x="665" y="259"/>
                      <a:pt x="655" y="263"/>
                      <a:pt x="648" y="283"/>
                    </a:cubicBezTo>
                    <a:cubicBezTo>
                      <a:pt x="658" y="288"/>
                      <a:pt x="706" y="348"/>
                      <a:pt x="702" y="357"/>
                    </a:cubicBezTo>
                    <a:cubicBezTo>
                      <a:pt x="647" y="314"/>
                      <a:pt x="668" y="336"/>
                      <a:pt x="615" y="306"/>
                    </a:cubicBezTo>
                    <a:lnTo>
                      <a:pt x="615" y="306"/>
                    </a:lnTo>
                    <a:cubicBezTo>
                      <a:pt x="633" y="320"/>
                      <a:pt x="666" y="393"/>
                      <a:pt x="653" y="399"/>
                    </a:cubicBezTo>
                    <a:cubicBezTo>
                      <a:pt x="635" y="369"/>
                      <a:pt x="616" y="341"/>
                      <a:pt x="602" y="311"/>
                    </a:cubicBezTo>
                    <a:lnTo>
                      <a:pt x="602" y="311"/>
                    </a:lnTo>
                    <a:lnTo>
                      <a:pt x="609" y="360"/>
                    </a:lnTo>
                    <a:lnTo>
                      <a:pt x="617" y="399"/>
                    </a:lnTo>
                    <a:lnTo>
                      <a:pt x="617" y="399"/>
                    </a:lnTo>
                    <a:cubicBezTo>
                      <a:pt x="610" y="378"/>
                      <a:pt x="574" y="339"/>
                      <a:pt x="553" y="325"/>
                    </a:cubicBezTo>
                    <a:lnTo>
                      <a:pt x="553" y="325"/>
                    </a:lnTo>
                    <a:cubicBezTo>
                      <a:pt x="567" y="339"/>
                      <a:pt x="523" y="344"/>
                      <a:pt x="519" y="355"/>
                    </a:cubicBezTo>
                    <a:lnTo>
                      <a:pt x="546" y="362"/>
                    </a:lnTo>
                    <a:cubicBezTo>
                      <a:pt x="500" y="376"/>
                      <a:pt x="586" y="490"/>
                      <a:pt x="551" y="508"/>
                    </a:cubicBezTo>
                    <a:cubicBezTo>
                      <a:pt x="542" y="492"/>
                      <a:pt x="491" y="415"/>
                      <a:pt x="463" y="415"/>
                    </a:cubicBezTo>
                    <a:cubicBezTo>
                      <a:pt x="462" y="415"/>
                      <a:pt x="461" y="415"/>
                      <a:pt x="461" y="415"/>
                    </a:cubicBezTo>
                    <a:cubicBezTo>
                      <a:pt x="482" y="459"/>
                      <a:pt x="572" y="615"/>
                      <a:pt x="572" y="661"/>
                    </a:cubicBezTo>
                    <a:lnTo>
                      <a:pt x="549" y="645"/>
                    </a:lnTo>
                    <a:lnTo>
                      <a:pt x="549" y="684"/>
                    </a:lnTo>
                    <a:cubicBezTo>
                      <a:pt x="500" y="601"/>
                      <a:pt x="461" y="513"/>
                      <a:pt x="435" y="420"/>
                    </a:cubicBezTo>
                    <a:cubicBezTo>
                      <a:pt x="415" y="417"/>
                      <a:pt x="411" y="409"/>
                      <a:pt x="404" y="409"/>
                    </a:cubicBezTo>
                    <a:cubicBezTo>
                      <a:pt x="401" y="409"/>
                      <a:pt x="398" y="411"/>
                      <a:pt x="391" y="418"/>
                    </a:cubicBezTo>
                    <a:cubicBezTo>
                      <a:pt x="375" y="408"/>
                      <a:pt x="370" y="388"/>
                      <a:pt x="382" y="374"/>
                    </a:cubicBezTo>
                    <a:lnTo>
                      <a:pt x="382" y="374"/>
                    </a:lnTo>
                    <a:lnTo>
                      <a:pt x="322" y="399"/>
                    </a:lnTo>
                    <a:cubicBezTo>
                      <a:pt x="361" y="439"/>
                      <a:pt x="324" y="469"/>
                      <a:pt x="359" y="501"/>
                    </a:cubicBezTo>
                    <a:cubicBezTo>
                      <a:pt x="359" y="501"/>
                      <a:pt x="361" y="480"/>
                      <a:pt x="363" y="459"/>
                    </a:cubicBezTo>
                    <a:cubicBezTo>
                      <a:pt x="366" y="441"/>
                      <a:pt x="370" y="418"/>
                      <a:pt x="370" y="418"/>
                    </a:cubicBezTo>
                    <a:cubicBezTo>
                      <a:pt x="407" y="457"/>
                      <a:pt x="447" y="557"/>
                      <a:pt x="412" y="575"/>
                    </a:cubicBezTo>
                    <a:cubicBezTo>
                      <a:pt x="389" y="566"/>
                      <a:pt x="347" y="499"/>
                      <a:pt x="333" y="487"/>
                    </a:cubicBezTo>
                    <a:lnTo>
                      <a:pt x="333" y="487"/>
                    </a:lnTo>
                    <a:cubicBezTo>
                      <a:pt x="342" y="504"/>
                      <a:pt x="333" y="532"/>
                      <a:pt x="321" y="532"/>
                    </a:cubicBezTo>
                    <a:cubicBezTo>
                      <a:pt x="320" y="532"/>
                      <a:pt x="318" y="532"/>
                      <a:pt x="317" y="531"/>
                    </a:cubicBezTo>
                    <a:lnTo>
                      <a:pt x="310" y="499"/>
                    </a:lnTo>
                    <a:lnTo>
                      <a:pt x="310" y="499"/>
                    </a:lnTo>
                    <a:cubicBezTo>
                      <a:pt x="281" y="501"/>
                      <a:pt x="324" y="560"/>
                      <a:pt x="293" y="560"/>
                    </a:cubicBezTo>
                    <a:cubicBezTo>
                      <a:pt x="289" y="560"/>
                      <a:pt x="284" y="559"/>
                      <a:pt x="278" y="557"/>
                    </a:cubicBezTo>
                    <a:cubicBezTo>
                      <a:pt x="277" y="557"/>
                      <a:pt x="276" y="557"/>
                      <a:pt x="275" y="557"/>
                    </a:cubicBezTo>
                    <a:cubicBezTo>
                      <a:pt x="264" y="557"/>
                      <a:pt x="235" y="546"/>
                      <a:pt x="225" y="546"/>
                    </a:cubicBezTo>
                    <a:cubicBezTo>
                      <a:pt x="220" y="546"/>
                      <a:pt x="220" y="548"/>
                      <a:pt x="227" y="555"/>
                    </a:cubicBezTo>
                    <a:cubicBezTo>
                      <a:pt x="312" y="610"/>
                      <a:pt x="391" y="675"/>
                      <a:pt x="461" y="749"/>
                    </a:cubicBezTo>
                    <a:cubicBezTo>
                      <a:pt x="424" y="747"/>
                      <a:pt x="389" y="740"/>
                      <a:pt x="354" y="728"/>
                    </a:cubicBezTo>
                    <a:cubicBezTo>
                      <a:pt x="305" y="708"/>
                      <a:pt x="278" y="638"/>
                      <a:pt x="238" y="619"/>
                    </a:cubicBezTo>
                    <a:lnTo>
                      <a:pt x="238" y="619"/>
                    </a:lnTo>
                    <a:cubicBezTo>
                      <a:pt x="247" y="629"/>
                      <a:pt x="254" y="640"/>
                      <a:pt x="259" y="654"/>
                    </a:cubicBezTo>
                    <a:cubicBezTo>
                      <a:pt x="247" y="654"/>
                      <a:pt x="234" y="636"/>
                      <a:pt x="225" y="636"/>
                    </a:cubicBezTo>
                    <a:cubicBezTo>
                      <a:pt x="222" y="636"/>
                      <a:pt x="219" y="638"/>
                      <a:pt x="217" y="643"/>
                    </a:cubicBezTo>
                    <a:cubicBezTo>
                      <a:pt x="259" y="680"/>
                      <a:pt x="185" y="670"/>
                      <a:pt x="245" y="680"/>
                    </a:cubicBezTo>
                    <a:cubicBezTo>
                      <a:pt x="245" y="703"/>
                      <a:pt x="222" y="689"/>
                      <a:pt x="208" y="708"/>
                    </a:cubicBezTo>
                    <a:cubicBezTo>
                      <a:pt x="247" y="735"/>
                      <a:pt x="280" y="775"/>
                      <a:pt x="296" y="821"/>
                    </a:cubicBezTo>
                    <a:cubicBezTo>
                      <a:pt x="284" y="812"/>
                      <a:pt x="271" y="807"/>
                      <a:pt x="259" y="803"/>
                    </a:cubicBezTo>
                    <a:cubicBezTo>
                      <a:pt x="229" y="830"/>
                      <a:pt x="194" y="833"/>
                      <a:pt x="173" y="863"/>
                    </a:cubicBezTo>
                    <a:cubicBezTo>
                      <a:pt x="159" y="858"/>
                      <a:pt x="134" y="865"/>
                      <a:pt x="118" y="847"/>
                    </a:cubicBezTo>
                    <a:lnTo>
                      <a:pt x="118" y="847"/>
                    </a:lnTo>
                    <a:cubicBezTo>
                      <a:pt x="125" y="856"/>
                      <a:pt x="138" y="870"/>
                      <a:pt x="131" y="879"/>
                    </a:cubicBezTo>
                    <a:cubicBezTo>
                      <a:pt x="78" y="872"/>
                      <a:pt x="141" y="856"/>
                      <a:pt x="80" y="840"/>
                    </a:cubicBezTo>
                    <a:lnTo>
                      <a:pt x="80" y="840"/>
                    </a:lnTo>
                    <a:cubicBezTo>
                      <a:pt x="108" y="856"/>
                      <a:pt x="104" y="886"/>
                      <a:pt x="111" y="909"/>
                    </a:cubicBezTo>
                    <a:cubicBezTo>
                      <a:pt x="119" y="913"/>
                      <a:pt x="126" y="915"/>
                      <a:pt x="130" y="915"/>
                    </a:cubicBezTo>
                    <a:cubicBezTo>
                      <a:pt x="151" y="915"/>
                      <a:pt x="139" y="879"/>
                      <a:pt x="131" y="861"/>
                    </a:cubicBezTo>
                    <a:lnTo>
                      <a:pt x="131" y="861"/>
                    </a:lnTo>
                    <a:cubicBezTo>
                      <a:pt x="192" y="895"/>
                      <a:pt x="240" y="958"/>
                      <a:pt x="243" y="1007"/>
                    </a:cubicBezTo>
                    <a:cubicBezTo>
                      <a:pt x="242" y="1017"/>
                      <a:pt x="238" y="1021"/>
                      <a:pt x="233" y="1021"/>
                    </a:cubicBezTo>
                    <a:cubicBezTo>
                      <a:pt x="221" y="1021"/>
                      <a:pt x="204" y="1003"/>
                      <a:pt x="203" y="1003"/>
                    </a:cubicBezTo>
                    <a:lnTo>
                      <a:pt x="203" y="1003"/>
                    </a:lnTo>
                    <a:cubicBezTo>
                      <a:pt x="202" y="1003"/>
                      <a:pt x="203" y="1003"/>
                      <a:pt x="203" y="1004"/>
                    </a:cubicBezTo>
                    <a:cubicBezTo>
                      <a:pt x="157" y="1044"/>
                      <a:pt x="273" y="1113"/>
                      <a:pt x="199" y="1125"/>
                    </a:cubicBezTo>
                    <a:cubicBezTo>
                      <a:pt x="150" y="1113"/>
                      <a:pt x="127" y="1074"/>
                      <a:pt x="97" y="1058"/>
                    </a:cubicBezTo>
                    <a:cubicBezTo>
                      <a:pt x="101" y="1030"/>
                      <a:pt x="145" y="1044"/>
                      <a:pt x="155" y="1030"/>
                    </a:cubicBezTo>
                    <a:lnTo>
                      <a:pt x="155" y="1030"/>
                    </a:lnTo>
                    <a:lnTo>
                      <a:pt x="125" y="1034"/>
                    </a:lnTo>
                    <a:cubicBezTo>
                      <a:pt x="118" y="1018"/>
                      <a:pt x="118" y="1000"/>
                      <a:pt x="136" y="1000"/>
                    </a:cubicBezTo>
                    <a:cubicBezTo>
                      <a:pt x="134" y="999"/>
                      <a:pt x="131" y="999"/>
                      <a:pt x="129" y="999"/>
                    </a:cubicBezTo>
                    <a:cubicBezTo>
                      <a:pt x="89" y="999"/>
                      <a:pt x="66" y="1072"/>
                      <a:pt x="9" y="1081"/>
                    </a:cubicBezTo>
                    <a:cubicBezTo>
                      <a:pt x="18" y="1099"/>
                      <a:pt x="20" y="1120"/>
                      <a:pt x="39" y="1127"/>
                    </a:cubicBezTo>
                    <a:lnTo>
                      <a:pt x="43" y="1113"/>
                    </a:lnTo>
                    <a:cubicBezTo>
                      <a:pt x="78" y="1124"/>
                      <a:pt x="66" y="1160"/>
                      <a:pt x="86" y="1160"/>
                    </a:cubicBezTo>
                    <a:cubicBezTo>
                      <a:pt x="87" y="1160"/>
                      <a:pt x="88" y="1160"/>
                      <a:pt x="90" y="1160"/>
                    </a:cubicBezTo>
                    <a:lnTo>
                      <a:pt x="90" y="1160"/>
                    </a:lnTo>
                    <a:cubicBezTo>
                      <a:pt x="97" y="1190"/>
                      <a:pt x="111" y="1231"/>
                      <a:pt x="76" y="1238"/>
                    </a:cubicBezTo>
                    <a:lnTo>
                      <a:pt x="37" y="1213"/>
                    </a:lnTo>
                    <a:lnTo>
                      <a:pt x="37" y="1213"/>
                    </a:lnTo>
                    <a:cubicBezTo>
                      <a:pt x="41" y="1215"/>
                      <a:pt x="46" y="1216"/>
                      <a:pt x="50" y="1216"/>
                    </a:cubicBezTo>
                    <a:cubicBezTo>
                      <a:pt x="59" y="1216"/>
                      <a:pt x="66" y="1211"/>
                      <a:pt x="62" y="1201"/>
                    </a:cubicBezTo>
                    <a:lnTo>
                      <a:pt x="62" y="1201"/>
                    </a:lnTo>
                    <a:cubicBezTo>
                      <a:pt x="65" y="1209"/>
                      <a:pt x="58" y="1210"/>
                      <a:pt x="48" y="1210"/>
                    </a:cubicBezTo>
                    <a:cubicBezTo>
                      <a:pt x="43" y="1210"/>
                      <a:pt x="37" y="1210"/>
                      <a:pt x="32" y="1210"/>
                    </a:cubicBezTo>
                    <a:cubicBezTo>
                      <a:pt x="15" y="1210"/>
                      <a:pt x="1" y="1213"/>
                      <a:pt x="23" y="1241"/>
                    </a:cubicBezTo>
                    <a:lnTo>
                      <a:pt x="62" y="1250"/>
                    </a:lnTo>
                    <a:cubicBezTo>
                      <a:pt x="67" y="1280"/>
                      <a:pt x="87" y="1333"/>
                      <a:pt x="57" y="1340"/>
                    </a:cubicBezTo>
                    <a:cubicBezTo>
                      <a:pt x="72" y="1350"/>
                      <a:pt x="77" y="1352"/>
                      <a:pt x="79" y="1352"/>
                    </a:cubicBezTo>
                    <a:cubicBezTo>
                      <a:pt x="81" y="1352"/>
                      <a:pt x="80" y="1349"/>
                      <a:pt x="84" y="1349"/>
                    </a:cubicBezTo>
                    <a:cubicBezTo>
                      <a:pt x="88" y="1349"/>
                      <a:pt x="96" y="1351"/>
                      <a:pt x="113" y="1359"/>
                    </a:cubicBezTo>
                    <a:cubicBezTo>
                      <a:pt x="50" y="1323"/>
                      <a:pt x="156" y="1315"/>
                      <a:pt x="97" y="1286"/>
                    </a:cubicBezTo>
                    <a:lnTo>
                      <a:pt x="97" y="1286"/>
                    </a:lnTo>
                    <a:cubicBezTo>
                      <a:pt x="113" y="1293"/>
                      <a:pt x="123" y="1295"/>
                      <a:pt x="131" y="1295"/>
                    </a:cubicBezTo>
                    <a:cubicBezTo>
                      <a:pt x="143" y="1295"/>
                      <a:pt x="149" y="1291"/>
                      <a:pt x="164" y="1291"/>
                    </a:cubicBezTo>
                    <a:cubicBezTo>
                      <a:pt x="171" y="1291"/>
                      <a:pt x="182" y="1292"/>
                      <a:pt x="196" y="1296"/>
                    </a:cubicBezTo>
                    <a:cubicBezTo>
                      <a:pt x="182" y="1287"/>
                      <a:pt x="164" y="1282"/>
                      <a:pt x="187" y="1271"/>
                    </a:cubicBezTo>
                    <a:cubicBezTo>
                      <a:pt x="182" y="1269"/>
                      <a:pt x="180" y="1264"/>
                      <a:pt x="178" y="1259"/>
                    </a:cubicBezTo>
                    <a:cubicBezTo>
                      <a:pt x="169" y="1259"/>
                      <a:pt x="159" y="1257"/>
                      <a:pt x="150" y="1252"/>
                    </a:cubicBezTo>
                    <a:cubicBezTo>
                      <a:pt x="129" y="1220"/>
                      <a:pt x="152" y="1194"/>
                      <a:pt x="145" y="1173"/>
                    </a:cubicBezTo>
                    <a:cubicBezTo>
                      <a:pt x="147" y="1173"/>
                      <a:pt x="148" y="1173"/>
                      <a:pt x="149" y="1173"/>
                    </a:cubicBezTo>
                    <a:cubicBezTo>
                      <a:pt x="159" y="1173"/>
                      <a:pt x="159" y="1190"/>
                      <a:pt x="173" y="1194"/>
                    </a:cubicBezTo>
                    <a:lnTo>
                      <a:pt x="162" y="1164"/>
                    </a:lnTo>
                    <a:lnTo>
                      <a:pt x="162" y="1164"/>
                    </a:lnTo>
                    <a:cubicBezTo>
                      <a:pt x="189" y="1185"/>
                      <a:pt x="231" y="1176"/>
                      <a:pt x="229" y="1213"/>
                    </a:cubicBezTo>
                    <a:lnTo>
                      <a:pt x="250" y="1192"/>
                    </a:lnTo>
                    <a:cubicBezTo>
                      <a:pt x="275" y="1192"/>
                      <a:pt x="298" y="1178"/>
                      <a:pt x="294" y="1160"/>
                    </a:cubicBezTo>
                    <a:cubicBezTo>
                      <a:pt x="304" y="1154"/>
                      <a:pt x="291" y="1127"/>
                      <a:pt x="291" y="1127"/>
                    </a:cubicBezTo>
                    <a:lnTo>
                      <a:pt x="291" y="1127"/>
                    </a:lnTo>
                    <a:cubicBezTo>
                      <a:pt x="291" y="1127"/>
                      <a:pt x="292" y="1130"/>
                      <a:pt x="296" y="1136"/>
                    </a:cubicBezTo>
                    <a:lnTo>
                      <a:pt x="303" y="1088"/>
                    </a:lnTo>
                    <a:lnTo>
                      <a:pt x="312" y="1092"/>
                    </a:lnTo>
                    <a:cubicBezTo>
                      <a:pt x="326" y="1078"/>
                      <a:pt x="326" y="1051"/>
                      <a:pt x="333" y="1030"/>
                    </a:cubicBezTo>
                    <a:cubicBezTo>
                      <a:pt x="337" y="1005"/>
                      <a:pt x="358" y="990"/>
                      <a:pt x="382" y="990"/>
                    </a:cubicBezTo>
                    <a:cubicBezTo>
                      <a:pt x="385" y="990"/>
                      <a:pt x="388" y="990"/>
                      <a:pt x="391" y="990"/>
                    </a:cubicBezTo>
                    <a:cubicBezTo>
                      <a:pt x="389" y="976"/>
                      <a:pt x="386" y="963"/>
                      <a:pt x="405" y="953"/>
                    </a:cubicBezTo>
                    <a:lnTo>
                      <a:pt x="435" y="967"/>
                    </a:lnTo>
                    <a:cubicBezTo>
                      <a:pt x="435" y="951"/>
                      <a:pt x="486" y="953"/>
                      <a:pt x="463" y="930"/>
                    </a:cubicBezTo>
                    <a:lnTo>
                      <a:pt x="463" y="930"/>
                    </a:lnTo>
                    <a:cubicBezTo>
                      <a:pt x="478" y="937"/>
                      <a:pt x="490" y="940"/>
                      <a:pt x="499" y="940"/>
                    </a:cubicBezTo>
                    <a:cubicBezTo>
                      <a:pt x="536" y="940"/>
                      <a:pt x="527" y="889"/>
                      <a:pt x="551" y="881"/>
                    </a:cubicBezTo>
                    <a:lnTo>
                      <a:pt x="519" y="854"/>
                    </a:lnTo>
                    <a:cubicBezTo>
                      <a:pt x="533" y="842"/>
                      <a:pt x="535" y="823"/>
                      <a:pt x="539" y="796"/>
                    </a:cubicBezTo>
                    <a:lnTo>
                      <a:pt x="509" y="772"/>
                    </a:lnTo>
                    <a:cubicBezTo>
                      <a:pt x="502" y="738"/>
                      <a:pt x="565" y="754"/>
                      <a:pt x="586" y="733"/>
                    </a:cubicBezTo>
                    <a:lnTo>
                      <a:pt x="586" y="733"/>
                    </a:lnTo>
                    <a:cubicBezTo>
                      <a:pt x="591" y="742"/>
                      <a:pt x="588" y="745"/>
                      <a:pt x="581" y="745"/>
                    </a:cubicBezTo>
                    <a:cubicBezTo>
                      <a:pt x="579" y="745"/>
                      <a:pt x="577" y="745"/>
                      <a:pt x="574" y="745"/>
                    </a:cubicBezTo>
                    <a:lnTo>
                      <a:pt x="574" y="745"/>
                    </a:lnTo>
                    <a:cubicBezTo>
                      <a:pt x="585" y="749"/>
                      <a:pt x="593" y="751"/>
                      <a:pt x="599" y="751"/>
                    </a:cubicBezTo>
                    <a:cubicBezTo>
                      <a:pt x="639" y="751"/>
                      <a:pt x="609" y="672"/>
                      <a:pt x="646" y="672"/>
                    </a:cubicBezTo>
                    <a:cubicBezTo>
                      <a:pt x="650" y="672"/>
                      <a:pt x="654" y="673"/>
                      <a:pt x="660" y="675"/>
                    </a:cubicBezTo>
                    <a:cubicBezTo>
                      <a:pt x="659" y="666"/>
                      <a:pt x="661" y="663"/>
                      <a:pt x="666" y="663"/>
                    </a:cubicBezTo>
                    <a:cubicBezTo>
                      <a:pt x="668" y="663"/>
                      <a:pt x="672" y="664"/>
                      <a:pt x="676" y="666"/>
                    </a:cubicBezTo>
                    <a:lnTo>
                      <a:pt x="676" y="668"/>
                    </a:lnTo>
                    <a:cubicBezTo>
                      <a:pt x="676" y="668"/>
                      <a:pt x="676" y="666"/>
                      <a:pt x="679" y="666"/>
                    </a:cubicBezTo>
                    <a:cubicBezTo>
                      <a:pt x="686" y="657"/>
                      <a:pt x="690" y="650"/>
                      <a:pt x="692" y="638"/>
                    </a:cubicBezTo>
                    <a:lnTo>
                      <a:pt x="718" y="668"/>
                    </a:lnTo>
                    <a:lnTo>
                      <a:pt x="718" y="666"/>
                    </a:lnTo>
                    <a:cubicBezTo>
                      <a:pt x="720" y="667"/>
                      <a:pt x="721" y="667"/>
                      <a:pt x="722" y="667"/>
                    </a:cubicBezTo>
                    <a:cubicBezTo>
                      <a:pt x="729" y="667"/>
                      <a:pt x="711" y="645"/>
                      <a:pt x="692" y="626"/>
                    </a:cubicBezTo>
                    <a:cubicBezTo>
                      <a:pt x="692" y="617"/>
                      <a:pt x="690" y="608"/>
                      <a:pt x="688" y="601"/>
                    </a:cubicBezTo>
                    <a:lnTo>
                      <a:pt x="688" y="601"/>
                    </a:lnTo>
                    <a:cubicBezTo>
                      <a:pt x="699" y="613"/>
                      <a:pt x="705" y="616"/>
                      <a:pt x="709" y="616"/>
                    </a:cubicBezTo>
                    <a:cubicBezTo>
                      <a:pt x="716" y="616"/>
                      <a:pt x="714" y="602"/>
                      <a:pt x="722" y="602"/>
                    </a:cubicBezTo>
                    <a:cubicBezTo>
                      <a:pt x="726" y="602"/>
                      <a:pt x="733" y="607"/>
                      <a:pt x="746" y="619"/>
                    </a:cubicBezTo>
                    <a:cubicBezTo>
                      <a:pt x="733" y="592"/>
                      <a:pt x="769" y="576"/>
                      <a:pt x="748" y="527"/>
                    </a:cubicBezTo>
                    <a:lnTo>
                      <a:pt x="748" y="527"/>
                    </a:lnTo>
                    <a:cubicBezTo>
                      <a:pt x="761" y="527"/>
                      <a:pt x="776" y="526"/>
                      <a:pt x="774" y="506"/>
                    </a:cubicBezTo>
                    <a:lnTo>
                      <a:pt x="774" y="506"/>
                    </a:lnTo>
                    <a:lnTo>
                      <a:pt x="801" y="545"/>
                    </a:lnTo>
                    <a:lnTo>
                      <a:pt x="801" y="545"/>
                    </a:lnTo>
                    <a:lnTo>
                      <a:pt x="790" y="478"/>
                    </a:lnTo>
                    <a:lnTo>
                      <a:pt x="790" y="478"/>
                    </a:lnTo>
                    <a:cubicBezTo>
                      <a:pt x="815" y="492"/>
                      <a:pt x="834" y="520"/>
                      <a:pt x="839" y="550"/>
                    </a:cubicBezTo>
                    <a:cubicBezTo>
                      <a:pt x="839" y="483"/>
                      <a:pt x="850" y="517"/>
                      <a:pt x="850" y="455"/>
                    </a:cubicBezTo>
                    <a:lnTo>
                      <a:pt x="864" y="483"/>
                    </a:lnTo>
                    <a:cubicBezTo>
                      <a:pt x="871" y="479"/>
                      <a:pt x="871" y="448"/>
                      <a:pt x="880" y="448"/>
                    </a:cubicBezTo>
                    <a:cubicBezTo>
                      <a:pt x="882" y="448"/>
                      <a:pt x="884" y="450"/>
                      <a:pt x="887" y="455"/>
                    </a:cubicBezTo>
                    <a:cubicBezTo>
                      <a:pt x="898" y="465"/>
                      <a:pt x="909" y="468"/>
                      <a:pt x="922" y="468"/>
                    </a:cubicBezTo>
                    <a:cubicBezTo>
                      <a:pt x="954" y="468"/>
                      <a:pt x="991" y="446"/>
                      <a:pt x="1032" y="446"/>
                    </a:cubicBezTo>
                    <a:cubicBezTo>
                      <a:pt x="1047" y="446"/>
                      <a:pt x="1062" y="449"/>
                      <a:pt x="1077" y="457"/>
                    </a:cubicBezTo>
                    <a:cubicBezTo>
                      <a:pt x="1066" y="431"/>
                      <a:pt x="1065" y="423"/>
                      <a:pt x="1068" y="423"/>
                    </a:cubicBezTo>
                    <a:cubicBezTo>
                      <a:pt x="1073" y="423"/>
                      <a:pt x="1089" y="443"/>
                      <a:pt x="1097" y="443"/>
                    </a:cubicBezTo>
                    <a:cubicBezTo>
                      <a:pt x="1101" y="443"/>
                      <a:pt x="1102" y="437"/>
                      <a:pt x="1098" y="420"/>
                    </a:cubicBezTo>
                    <a:lnTo>
                      <a:pt x="1098" y="420"/>
                    </a:lnTo>
                    <a:cubicBezTo>
                      <a:pt x="1107" y="441"/>
                      <a:pt x="1119" y="448"/>
                      <a:pt x="1114" y="471"/>
                    </a:cubicBezTo>
                    <a:cubicBezTo>
                      <a:pt x="1120" y="463"/>
                      <a:pt x="1126" y="461"/>
                      <a:pt x="1132" y="461"/>
                    </a:cubicBezTo>
                    <a:cubicBezTo>
                      <a:pt x="1140" y="461"/>
                      <a:pt x="1147" y="465"/>
                      <a:pt x="1153" y="465"/>
                    </a:cubicBezTo>
                    <a:cubicBezTo>
                      <a:pt x="1162" y="465"/>
                      <a:pt x="1168" y="459"/>
                      <a:pt x="1172" y="432"/>
                    </a:cubicBezTo>
                    <a:cubicBezTo>
                      <a:pt x="1179" y="453"/>
                      <a:pt x="1172" y="464"/>
                      <a:pt x="1177" y="478"/>
                    </a:cubicBezTo>
                    <a:cubicBezTo>
                      <a:pt x="1177" y="473"/>
                      <a:pt x="1181" y="464"/>
                      <a:pt x="1184" y="464"/>
                    </a:cubicBezTo>
                    <a:cubicBezTo>
                      <a:pt x="1186" y="464"/>
                      <a:pt x="1187" y="466"/>
                      <a:pt x="1189" y="469"/>
                    </a:cubicBezTo>
                    <a:cubicBezTo>
                      <a:pt x="1193" y="483"/>
                      <a:pt x="1189" y="487"/>
                      <a:pt x="1186" y="499"/>
                    </a:cubicBezTo>
                    <a:cubicBezTo>
                      <a:pt x="1212" y="490"/>
                      <a:pt x="1205" y="422"/>
                      <a:pt x="1196" y="360"/>
                    </a:cubicBezTo>
                    <a:lnTo>
                      <a:pt x="1196" y="360"/>
                    </a:lnTo>
                    <a:cubicBezTo>
                      <a:pt x="1204" y="371"/>
                      <a:pt x="1211" y="377"/>
                      <a:pt x="1216" y="377"/>
                    </a:cubicBezTo>
                    <a:cubicBezTo>
                      <a:pt x="1223" y="377"/>
                      <a:pt x="1228" y="365"/>
                      <a:pt x="1230" y="339"/>
                    </a:cubicBezTo>
                    <a:cubicBezTo>
                      <a:pt x="1240" y="360"/>
                      <a:pt x="1251" y="381"/>
                      <a:pt x="1233" y="390"/>
                    </a:cubicBezTo>
                    <a:cubicBezTo>
                      <a:pt x="1238" y="390"/>
                      <a:pt x="1254" y="395"/>
                      <a:pt x="1269" y="395"/>
                    </a:cubicBezTo>
                    <a:cubicBezTo>
                      <a:pt x="1285" y="395"/>
                      <a:pt x="1299" y="389"/>
                      <a:pt x="1298" y="364"/>
                    </a:cubicBezTo>
                    <a:lnTo>
                      <a:pt x="1298" y="364"/>
                    </a:lnTo>
                    <a:cubicBezTo>
                      <a:pt x="1299" y="368"/>
                      <a:pt x="1302" y="370"/>
                      <a:pt x="1304" y="370"/>
                    </a:cubicBezTo>
                    <a:cubicBezTo>
                      <a:pt x="1309" y="370"/>
                      <a:pt x="1315" y="364"/>
                      <a:pt x="1316" y="360"/>
                    </a:cubicBezTo>
                    <a:cubicBezTo>
                      <a:pt x="1327" y="363"/>
                      <a:pt x="1337" y="364"/>
                      <a:pt x="1347" y="364"/>
                    </a:cubicBezTo>
                    <a:cubicBezTo>
                      <a:pt x="1354" y="364"/>
                      <a:pt x="1360" y="363"/>
                      <a:pt x="1367" y="362"/>
                    </a:cubicBezTo>
                    <a:lnTo>
                      <a:pt x="1362" y="353"/>
                    </a:lnTo>
                    <a:cubicBezTo>
                      <a:pt x="1366" y="329"/>
                      <a:pt x="1370" y="322"/>
                      <a:pt x="1375" y="322"/>
                    </a:cubicBezTo>
                    <a:cubicBezTo>
                      <a:pt x="1381" y="322"/>
                      <a:pt x="1389" y="335"/>
                      <a:pt x="1398" y="335"/>
                    </a:cubicBezTo>
                    <a:cubicBezTo>
                      <a:pt x="1399" y="335"/>
                      <a:pt x="1401" y="335"/>
                      <a:pt x="1402" y="334"/>
                    </a:cubicBezTo>
                    <a:lnTo>
                      <a:pt x="1402" y="339"/>
                    </a:lnTo>
                    <a:cubicBezTo>
                      <a:pt x="1415" y="354"/>
                      <a:pt x="1422" y="358"/>
                      <a:pt x="1427" y="358"/>
                    </a:cubicBezTo>
                    <a:cubicBezTo>
                      <a:pt x="1432" y="358"/>
                      <a:pt x="1435" y="352"/>
                      <a:pt x="1440" y="352"/>
                    </a:cubicBezTo>
                    <a:cubicBezTo>
                      <a:pt x="1445" y="352"/>
                      <a:pt x="1452" y="356"/>
                      <a:pt x="1464" y="374"/>
                    </a:cubicBezTo>
                    <a:lnTo>
                      <a:pt x="1467" y="337"/>
                    </a:lnTo>
                    <a:cubicBezTo>
                      <a:pt x="1470" y="317"/>
                      <a:pt x="1474" y="310"/>
                      <a:pt x="1478" y="310"/>
                    </a:cubicBezTo>
                    <a:cubicBezTo>
                      <a:pt x="1489" y="310"/>
                      <a:pt x="1503" y="365"/>
                      <a:pt x="1521" y="365"/>
                    </a:cubicBezTo>
                    <a:cubicBezTo>
                      <a:pt x="1524" y="365"/>
                      <a:pt x="1527" y="364"/>
                      <a:pt x="1529" y="362"/>
                    </a:cubicBezTo>
                    <a:lnTo>
                      <a:pt x="1525" y="339"/>
                    </a:lnTo>
                    <a:cubicBezTo>
                      <a:pt x="1526" y="337"/>
                      <a:pt x="1528" y="336"/>
                      <a:pt x="1529" y="336"/>
                    </a:cubicBezTo>
                    <a:cubicBezTo>
                      <a:pt x="1545" y="336"/>
                      <a:pt x="1542" y="456"/>
                      <a:pt x="1550" y="469"/>
                    </a:cubicBezTo>
                    <a:cubicBezTo>
                      <a:pt x="1550" y="476"/>
                      <a:pt x="1543" y="478"/>
                      <a:pt x="1539" y="483"/>
                    </a:cubicBezTo>
                    <a:cubicBezTo>
                      <a:pt x="1543" y="494"/>
                      <a:pt x="1547" y="498"/>
                      <a:pt x="1550" y="498"/>
                    </a:cubicBezTo>
                    <a:cubicBezTo>
                      <a:pt x="1561" y="498"/>
                      <a:pt x="1561" y="433"/>
                      <a:pt x="1585" y="429"/>
                    </a:cubicBezTo>
                    <a:lnTo>
                      <a:pt x="1585" y="429"/>
                    </a:lnTo>
                    <a:cubicBezTo>
                      <a:pt x="1583" y="457"/>
                      <a:pt x="1562" y="494"/>
                      <a:pt x="1576" y="504"/>
                    </a:cubicBezTo>
                    <a:cubicBezTo>
                      <a:pt x="1576" y="506"/>
                      <a:pt x="1577" y="507"/>
                      <a:pt x="1578" y="507"/>
                    </a:cubicBezTo>
                    <a:cubicBezTo>
                      <a:pt x="1588" y="507"/>
                      <a:pt x="1624" y="470"/>
                      <a:pt x="1645" y="470"/>
                    </a:cubicBezTo>
                    <a:cubicBezTo>
                      <a:pt x="1652" y="470"/>
                      <a:pt x="1658" y="474"/>
                      <a:pt x="1659" y="487"/>
                    </a:cubicBezTo>
                    <a:cubicBezTo>
                      <a:pt x="1661" y="466"/>
                      <a:pt x="1664" y="446"/>
                      <a:pt x="1680" y="434"/>
                    </a:cubicBezTo>
                    <a:cubicBezTo>
                      <a:pt x="1680" y="434"/>
                      <a:pt x="1681" y="434"/>
                      <a:pt x="1681" y="434"/>
                    </a:cubicBezTo>
                    <a:cubicBezTo>
                      <a:pt x="1690" y="434"/>
                      <a:pt x="1694" y="456"/>
                      <a:pt x="1699" y="471"/>
                    </a:cubicBezTo>
                    <a:cubicBezTo>
                      <a:pt x="1701" y="479"/>
                      <a:pt x="1706" y="485"/>
                      <a:pt x="1713" y="485"/>
                    </a:cubicBezTo>
                    <a:cubicBezTo>
                      <a:pt x="1719" y="485"/>
                      <a:pt x="1727" y="480"/>
                      <a:pt x="1738" y="469"/>
                    </a:cubicBezTo>
                    <a:lnTo>
                      <a:pt x="1738" y="469"/>
                    </a:lnTo>
                    <a:cubicBezTo>
                      <a:pt x="1738" y="473"/>
                      <a:pt x="1736" y="480"/>
                      <a:pt x="1733" y="485"/>
                    </a:cubicBezTo>
                    <a:cubicBezTo>
                      <a:pt x="1754" y="476"/>
                      <a:pt x="1791" y="478"/>
                      <a:pt x="1814" y="450"/>
                    </a:cubicBezTo>
                    <a:lnTo>
                      <a:pt x="1814" y="450"/>
                    </a:lnTo>
                    <a:cubicBezTo>
                      <a:pt x="1798" y="494"/>
                      <a:pt x="1808" y="505"/>
                      <a:pt x="1826" y="505"/>
                    </a:cubicBezTo>
                    <a:cubicBezTo>
                      <a:pt x="1841" y="505"/>
                      <a:pt x="1862" y="497"/>
                      <a:pt x="1875" y="497"/>
                    </a:cubicBezTo>
                    <a:cubicBezTo>
                      <a:pt x="1888" y="497"/>
                      <a:pt x="1892" y="506"/>
                      <a:pt x="1872" y="541"/>
                    </a:cubicBezTo>
                    <a:lnTo>
                      <a:pt x="1917" y="557"/>
                    </a:lnTo>
                    <a:lnTo>
                      <a:pt x="1910" y="566"/>
                    </a:lnTo>
                    <a:cubicBezTo>
                      <a:pt x="1916" y="572"/>
                      <a:pt x="1922" y="575"/>
                      <a:pt x="1929" y="575"/>
                    </a:cubicBezTo>
                    <a:cubicBezTo>
                      <a:pt x="1945" y="575"/>
                      <a:pt x="1961" y="561"/>
                      <a:pt x="1979" y="550"/>
                    </a:cubicBezTo>
                    <a:lnTo>
                      <a:pt x="1979" y="550"/>
                    </a:lnTo>
                    <a:cubicBezTo>
                      <a:pt x="1979" y="559"/>
                      <a:pt x="1970" y="566"/>
                      <a:pt x="1965" y="571"/>
                    </a:cubicBezTo>
                    <a:cubicBezTo>
                      <a:pt x="1977" y="593"/>
                      <a:pt x="1983" y="603"/>
                      <a:pt x="1998" y="603"/>
                    </a:cubicBezTo>
                    <a:cubicBezTo>
                      <a:pt x="2010" y="603"/>
                      <a:pt x="2028" y="596"/>
                      <a:pt x="2060" y="585"/>
                    </a:cubicBezTo>
                    <a:lnTo>
                      <a:pt x="2060" y="585"/>
                    </a:lnTo>
                    <a:lnTo>
                      <a:pt x="2037" y="617"/>
                    </a:lnTo>
                    <a:cubicBezTo>
                      <a:pt x="2038" y="616"/>
                      <a:pt x="2040" y="616"/>
                      <a:pt x="2041" y="616"/>
                    </a:cubicBezTo>
                    <a:cubicBezTo>
                      <a:pt x="2060" y="616"/>
                      <a:pt x="2051" y="694"/>
                      <a:pt x="2103" y="694"/>
                    </a:cubicBezTo>
                    <a:cubicBezTo>
                      <a:pt x="2105" y="694"/>
                      <a:pt x="2108" y="694"/>
                      <a:pt x="2111" y="694"/>
                    </a:cubicBezTo>
                    <a:lnTo>
                      <a:pt x="2111" y="694"/>
                    </a:lnTo>
                    <a:cubicBezTo>
                      <a:pt x="2107" y="698"/>
                      <a:pt x="2100" y="701"/>
                      <a:pt x="2095" y="703"/>
                    </a:cubicBezTo>
                    <a:cubicBezTo>
                      <a:pt x="2096" y="703"/>
                      <a:pt x="2096" y="703"/>
                      <a:pt x="2097" y="703"/>
                    </a:cubicBezTo>
                    <a:cubicBezTo>
                      <a:pt x="2150" y="703"/>
                      <a:pt x="2120" y="793"/>
                      <a:pt x="2160" y="793"/>
                    </a:cubicBezTo>
                    <a:cubicBezTo>
                      <a:pt x="2171" y="793"/>
                      <a:pt x="2189" y="785"/>
                      <a:pt x="2216" y="765"/>
                    </a:cubicBezTo>
                    <a:lnTo>
                      <a:pt x="2264" y="763"/>
                    </a:lnTo>
                    <a:cubicBezTo>
                      <a:pt x="2246" y="726"/>
                      <a:pt x="2318" y="724"/>
                      <a:pt x="2325" y="696"/>
                    </a:cubicBezTo>
                    <a:lnTo>
                      <a:pt x="2325" y="696"/>
                    </a:lnTo>
                    <a:cubicBezTo>
                      <a:pt x="2342" y="702"/>
                      <a:pt x="2323" y="748"/>
                      <a:pt x="2304" y="748"/>
                    </a:cubicBezTo>
                    <a:cubicBezTo>
                      <a:pt x="2302" y="748"/>
                      <a:pt x="2301" y="748"/>
                      <a:pt x="2299" y="747"/>
                    </a:cubicBezTo>
                    <a:lnTo>
                      <a:pt x="2304" y="740"/>
                    </a:lnTo>
                    <a:lnTo>
                      <a:pt x="2304" y="740"/>
                    </a:lnTo>
                    <a:cubicBezTo>
                      <a:pt x="2239" y="784"/>
                      <a:pt x="2318" y="796"/>
                      <a:pt x="2274" y="826"/>
                    </a:cubicBezTo>
                    <a:cubicBezTo>
                      <a:pt x="2329" y="884"/>
                      <a:pt x="2341" y="969"/>
                      <a:pt x="2373" y="1030"/>
                    </a:cubicBezTo>
                    <a:lnTo>
                      <a:pt x="2422" y="993"/>
                    </a:lnTo>
                    <a:lnTo>
                      <a:pt x="2433" y="1018"/>
                    </a:lnTo>
                    <a:cubicBezTo>
                      <a:pt x="2429" y="1028"/>
                      <a:pt x="2414" y="1040"/>
                      <a:pt x="2402" y="1040"/>
                    </a:cubicBezTo>
                    <a:cubicBezTo>
                      <a:pt x="2397" y="1040"/>
                      <a:pt x="2392" y="1038"/>
                      <a:pt x="2389" y="1032"/>
                    </a:cubicBezTo>
                    <a:lnTo>
                      <a:pt x="2389" y="1032"/>
                    </a:lnTo>
                    <a:cubicBezTo>
                      <a:pt x="2377" y="1045"/>
                      <a:pt x="2388" y="1049"/>
                      <a:pt x="2403" y="1049"/>
                    </a:cubicBezTo>
                    <a:cubicBezTo>
                      <a:pt x="2419" y="1049"/>
                      <a:pt x="2439" y="1045"/>
                      <a:pt x="2445" y="1041"/>
                    </a:cubicBezTo>
                    <a:lnTo>
                      <a:pt x="2445" y="1041"/>
                    </a:lnTo>
                    <a:cubicBezTo>
                      <a:pt x="2445" y="1067"/>
                      <a:pt x="2423" y="1071"/>
                      <a:pt x="2405" y="1071"/>
                    </a:cubicBezTo>
                    <a:cubicBezTo>
                      <a:pt x="2398" y="1071"/>
                      <a:pt x="2392" y="1070"/>
                      <a:pt x="2388" y="1070"/>
                    </a:cubicBezTo>
                    <a:cubicBezTo>
                      <a:pt x="2382" y="1070"/>
                      <a:pt x="2379" y="1071"/>
                      <a:pt x="2380" y="1074"/>
                    </a:cubicBezTo>
                    <a:lnTo>
                      <a:pt x="2394" y="1085"/>
                    </a:lnTo>
                    <a:lnTo>
                      <a:pt x="2396" y="1081"/>
                    </a:lnTo>
                    <a:cubicBezTo>
                      <a:pt x="2413" y="1081"/>
                      <a:pt x="2427" y="1077"/>
                      <a:pt x="2439" y="1077"/>
                    </a:cubicBezTo>
                    <a:cubicBezTo>
                      <a:pt x="2448" y="1077"/>
                      <a:pt x="2456" y="1079"/>
                      <a:pt x="2461" y="1090"/>
                    </a:cubicBezTo>
                    <a:cubicBezTo>
                      <a:pt x="2461" y="1109"/>
                      <a:pt x="2433" y="1116"/>
                      <a:pt x="2436" y="1122"/>
                    </a:cubicBezTo>
                    <a:cubicBezTo>
                      <a:pt x="2433" y="1125"/>
                      <a:pt x="2431" y="1127"/>
                      <a:pt x="2440" y="1132"/>
                    </a:cubicBezTo>
                    <a:lnTo>
                      <a:pt x="2459" y="1167"/>
                    </a:lnTo>
                    <a:lnTo>
                      <a:pt x="2489" y="1127"/>
                    </a:lnTo>
                    <a:cubicBezTo>
                      <a:pt x="2506" y="1127"/>
                      <a:pt x="2510" y="1136"/>
                      <a:pt x="2517" y="1136"/>
                    </a:cubicBezTo>
                    <a:cubicBezTo>
                      <a:pt x="2522" y="1136"/>
                      <a:pt x="2529" y="1131"/>
                      <a:pt x="2545" y="1113"/>
                    </a:cubicBezTo>
                    <a:lnTo>
                      <a:pt x="2545" y="1113"/>
                    </a:lnTo>
                    <a:cubicBezTo>
                      <a:pt x="2489" y="1180"/>
                      <a:pt x="2605" y="1241"/>
                      <a:pt x="2596" y="1269"/>
                    </a:cubicBezTo>
                    <a:cubicBezTo>
                      <a:pt x="2600" y="1267"/>
                      <a:pt x="2605" y="1267"/>
                      <a:pt x="2610" y="1267"/>
                    </a:cubicBezTo>
                    <a:cubicBezTo>
                      <a:pt x="2635" y="1267"/>
                      <a:pt x="2658" y="1282"/>
                      <a:pt x="2670" y="1306"/>
                    </a:cubicBezTo>
                    <a:cubicBezTo>
                      <a:pt x="2672" y="1295"/>
                      <a:pt x="2696" y="1271"/>
                      <a:pt x="2712" y="1271"/>
                    </a:cubicBezTo>
                    <a:cubicBezTo>
                      <a:pt x="2717" y="1271"/>
                      <a:pt x="2721" y="1273"/>
                      <a:pt x="2723" y="1278"/>
                    </a:cubicBezTo>
                    <a:cubicBezTo>
                      <a:pt x="2635" y="1341"/>
                      <a:pt x="2715" y="1340"/>
                      <a:pt x="2678" y="1403"/>
                    </a:cubicBezTo>
                    <a:lnTo>
                      <a:pt x="2678" y="1403"/>
                    </a:lnTo>
                    <a:cubicBezTo>
                      <a:pt x="2683" y="1396"/>
                      <a:pt x="2688" y="1393"/>
                      <a:pt x="2694" y="1393"/>
                    </a:cubicBezTo>
                    <a:cubicBezTo>
                      <a:pt x="2708" y="1393"/>
                      <a:pt x="2723" y="1406"/>
                      <a:pt x="2738" y="1406"/>
                    </a:cubicBezTo>
                    <a:cubicBezTo>
                      <a:pt x="2749" y="1406"/>
                      <a:pt x="2759" y="1400"/>
                      <a:pt x="2770" y="1377"/>
                    </a:cubicBezTo>
                    <a:lnTo>
                      <a:pt x="2770" y="1377"/>
                    </a:lnTo>
                    <a:cubicBezTo>
                      <a:pt x="2779" y="1398"/>
                      <a:pt x="2739" y="1405"/>
                      <a:pt x="2735" y="1435"/>
                    </a:cubicBezTo>
                    <a:cubicBezTo>
                      <a:pt x="2800" y="1438"/>
                      <a:pt x="2800" y="1528"/>
                      <a:pt x="2862" y="1556"/>
                    </a:cubicBezTo>
                    <a:cubicBezTo>
                      <a:pt x="2872" y="1544"/>
                      <a:pt x="2876" y="1524"/>
                      <a:pt x="2902" y="1514"/>
                    </a:cubicBezTo>
                    <a:lnTo>
                      <a:pt x="2902" y="1514"/>
                    </a:lnTo>
                    <a:lnTo>
                      <a:pt x="2883" y="1588"/>
                    </a:lnTo>
                    <a:cubicBezTo>
                      <a:pt x="2893" y="1588"/>
                      <a:pt x="2918" y="1560"/>
                      <a:pt x="2929" y="1560"/>
                    </a:cubicBezTo>
                    <a:cubicBezTo>
                      <a:pt x="2934" y="1560"/>
                      <a:pt x="2935" y="1566"/>
                      <a:pt x="2932" y="1581"/>
                    </a:cubicBezTo>
                    <a:cubicBezTo>
                      <a:pt x="2936" y="1571"/>
                      <a:pt x="2943" y="1556"/>
                      <a:pt x="2951" y="1556"/>
                    </a:cubicBezTo>
                    <a:cubicBezTo>
                      <a:pt x="2952" y="1556"/>
                      <a:pt x="2952" y="1556"/>
                      <a:pt x="2953" y="1556"/>
                    </a:cubicBezTo>
                    <a:cubicBezTo>
                      <a:pt x="2983" y="1616"/>
                      <a:pt x="3043" y="1639"/>
                      <a:pt x="3101" y="1663"/>
                    </a:cubicBezTo>
                    <a:cubicBezTo>
                      <a:pt x="3159" y="1688"/>
                      <a:pt x="3212" y="1716"/>
                      <a:pt x="3238" y="1799"/>
                    </a:cubicBezTo>
                    <a:cubicBezTo>
                      <a:pt x="3236" y="1779"/>
                      <a:pt x="3241" y="1773"/>
                      <a:pt x="3248" y="1773"/>
                    </a:cubicBezTo>
                    <a:cubicBezTo>
                      <a:pt x="3251" y="1773"/>
                      <a:pt x="3255" y="1775"/>
                      <a:pt x="3259" y="1776"/>
                    </a:cubicBezTo>
                    <a:cubicBezTo>
                      <a:pt x="3254" y="1767"/>
                      <a:pt x="3275" y="1746"/>
                      <a:pt x="3284" y="1728"/>
                    </a:cubicBezTo>
                    <a:lnTo>
                      <a:pt x="3305" y="1797"/>
                    </a:lnTo>
                    <a:cubicBezTo>
                      <a:pt x="3315" y="1784"/>
                      <a:pt x="3323" y="1780"/>
                      <a:pt x="3331" y="1780"/>
                    </a:cubicBezTo>
                    <a:cubicBezTo>
                      <a:pt x="3342" y="1780"/>
                      <a:pt x="3351" y="1788"/>
                      <a:pt x="3361" y="1788"/>
                    </a:cubicBezTo>
                    <a:cubicBezTo>
                      <a:pt x="3369" y="1788"/>
                      <a:pt x="3376" y="1784"/>
                      <a:pt x="3384" y="1772"/>
                    </a:cubicBezTo>
                    <a:lnTo>
                      <a:pt x="3384" y="1772"/>
                    </a:lnTo>
                    <a:lnTo>
                      <a:pt x="3365" y="1774"/>
                    </a:lnTo>
                    <a:cubicBezTo>
                      <a:pt x="3412" y="1728"/>
                      <a:pt x="3398" y="1642"/>
                      <a:pt x="3435" y="1575"/>
                    </a:cubicBezTo>
                    <a:lnTo>
                      <a:pt x="3435" y="1575"/>
                    </a:lnTo>
                    <a:cubicBezTo>
                      <a:pt x="3428" y="1582"/>
                      <a:pt x="3422" y="1585"/>
                      <a:pt x="3418" y="1585"/>
                    </a:cubicBezTo>
                    <a:cubicBezTo>
                      <a:pt x="3400" y="1585"/>
                      <a:pt x="3411" y="1515"/>
                      <a:pt x="3383" y="1515"/>
                    </a:cubicBezTo>
                    <a:cubicBezTo>
                      <a:pt x="3376" y="1515"/>
                      <a:pt x="3366" y="1520"/>
                      <a:pt x="3351" y="1533"/>
                    </a:cubicBezTo>
                    <a:cubicBezTo>
                      <a:pt x="3351" y="1514"/>
                      <a:pt x="3370" y="1514"/>
                      <a:pt x="3375" y="1496"/>
                    </a:cubicBezTo>
                    <a:lnTo>
                      <a:pt x="3375" y="1496"/>
                    </a:lnTo>
                    <a:cubicBezTo>
                      <a:pt x="3362" y="1509"/>
                      <a:pt x="3353" y="1515"/>
                      <a:pt x="3345" y="1515"/>
                    </a:cubicBezTo>
                    <a:cubicBezTo>
                      <a:pt x="3338" y="1515"/>
                      <a:pt x="3331" y="1510"/>
                      <a:pt x="3326" y="1500"/>
                    </a:cubicBezTo>
                    <a:lnTo>
                      <a:pt x="3333" y="1493"/>
                    </a:lnTo>
                    <a:cubicBezTo>
                      <a:pt x="3277" y="1475"/>
                      <a:pt x="3275" y="1435"/>
                      <a:pt x="3233" y="1387"/>
                    </a:cubicBezTo>
                    <a:lnTo>
                      <a:pt x="3215" y="1422"/>
                    </a:lnTo>
                    <a:cubicBezTo>
                      <a:pt x="3208" y="1410"/>
                      <a:pt x="3210" y="1398"/>
                      <a:pt x="3212" y="1387"/>
                    </a:cubicBezTo>
                    <a:lnTo>
                      <a:pt x="3212" y="1387"/>
                    </a:lnTo>
                    <a:cubicBezTo>
                      <a:pt x="3166" y="1428"/>
                      <a:pt x="3240" y="1410"/>
                      <a:pt x="3194" y="1456"/>
                    </a:cubicBezTo>
                    <a:cubicBezTo>
                      <a:pt x="3224" y="1382"/>
                      <a:pt x="3113" y="1403"/>
                      <a:pt x="3157" y="1326"/>
                    </a:cubicBezTo>
                    <a:cubicBezTo>
                      <a:pt x="3155" y="1325"/>
                      <a:pt x="3154" y="1325"/>
                      <a:pt x="3152" y="1325"/>
                    </a:cubicBezTo>
                    <a:cubicBezTo>
                      <a:pt x="3140" y="1325"/>
                      <a:pt x="3134" y="1356"/>
                      <a:pt x="3122" y="1356"/>
                    </a:cubicBezTo>
                    <a:cubicBezTo>
                      <a:pt x="3121" y="1356"/>
                      <a:pt x="3119" y="1356"/>
                      <a:pt x="3117" y="1354"/>
                    </a:cubicBezTo>
                    <a:lnTo>
                      <a:pt x="3129" y="1331"/>
                    </a:lnTo>
                    <a:lnTo>
                      <a:pt x="3129" y="1331"/>
                    </a:lnTo>
                    <a:lnTo>
                      <a:pt x="3106" y="1352"/>
                    </a:lnTo>
                    <a:cubicBezTo>
                      <a:pt x="3096" y="1340"/>
                      <a:pt x="3110" y="1315"/>
                      <a:pt x="3124" y="1299"/>
                    </a:cubicBezTo>
                    <a:cubicBezTo>
                      <a:pt x="3124" y="1299"/>
                      <a:pt x="3125" y="1300"/>
                      <a:pt x="3127" y="1300"/>
                    </a:cubicBezTo>
                    <a:cubicBezTo>
                      <a:pt x="3130" y="1300"/>
                      <a:pt x="3135" y="1299"/>
                      <a:pt x="3138" y="1299"/>
                    </a:cubicBezTo>
                    <a:cubicBezTo>
                      <a:pt x="3143" y="1268"/>
                      <a:pt x="3099" y="1277"/>
                      <a:pt x="3095" y="1270"/>
                    </a:cubicBezTo>
                    <a:lnTo>
                      <a:pt x="3095" y="1270"/>
                    </a:lnTo>
                    <a:lnTo>
                      <a:pt x="3101" y="1292"/>
                    </a:lnTo>
                    <a:cubicBezTo>
                      <a:pt x="3043" y="1275"/>
                      <a:pt x="3013" y="1213"/>
                      <a:pt x="2941" y="1213"/>
                    </a:cubicBezTo>
                    <a:lnTo>
                      <a:pt x="2930" y="1229"/>
                    </a:lnTo>
                    <a:cubicBezTo>
                      <a:pt x="2875" y="1225"/>
                      <a:pt x="2919" y="1193"/>
                      <a:pt x="2880" y="1172"/>
                    </a:cubicBezTo>
                    <a:lnTo>
                      <a:pt x="2880" y="1172"/>
                    </a:lnTo>
                    <a:cubicBezTo>
                      <a:pt x="2874" y="1173"/>
                      <a:pt x="2869" y="1173"/>
                      <a:pt x="2864" y="1173"/>
                    </a:cubicBezTo>
                    <a:cubicBezTo>
                      <a:pt x="2853" y="1173"/>
                      <a:pt x="2844" y="1170"/>
                      <a:pt x="2839" y="1164"/>
                    </a:cubicBezTo>
                    <a:cubicBezTo>
                      <a:pt x="2865" y="1157"/>
                      <a:pt x="2858" y="1120"/>
                      <a:pt x="2886" y="1118"/>
                    </a:cubicBezTo>
                    <a:cubicBezTo>
                      <a:pt x="2872" y="1116"/>
                      <a:pt x="2863" y="1115"/>
                      <a:pt x="2856" y="1115"/>
                    </a:cubicBezTo>
                    <a:cubicBezTo>
                      <a:pt x="2833" y="1115"/>
                      <a:pt x="2833" y="1125"/>
                      <a:pt x="2777" y="1141"/>
                    </a:cubicBezTo>
                    <a:lnTo>
                      <a:pt x="2795" y="1116"/>
                    </a:lnTo>
                    <a:lnTo>
                      <a:pt x="2795" y="1116"/>
                    </a:lnTo>
                    <a:cubicBezTo>
                      <a:pt x="2778" y="1121"/>
                      <a:pt x="2766" y="1127"/>
                      <a:pt x="2755" y="1127"/>
                    </a:cubicBezTo>
                    <a:cubicBezTo>
                      <a:pt x="2749" y="1127"/>
                      <a:pt x="2743" y="1125"/>
                      <a:pt x="2735" y="1120"/>
                    </a:cubicBezTo>
                    <a:cubicBezTo>
                      <a:pt x="2767" y="1120"/>
                      <a:pt x="2763" y="1083"/>
                      <a:pt x="2804" y="1078"/>
                    </a:cubicBezTo>
                    <a:cubicBezTo>
                      <a:pt x="2828" y="1004"/>
                      <a:pt x="2705" y="1062"/>
                      <a:pt x="2772" y="990"/>
                    </a:cubicBezTo>
                    <a:lnTo>
                      <a:pt x="2772" y="990"/>
                    </a:lnTo>
                    <a:cubicBezTo>
                      <a:pt x="2688" y="1020"/>
                      <a:pt x="2758" y="1048"/>
                      <a:pt x="2735" y="1048"/>
                    </a:cubicBezTo>
                    <a:cubicBezTo>
                      <a:pt x="2726" y="1060"/>
                      <a:pt x="2710" y="1065"/>
                      <a:pt x="2696" y="1065"/>
                    </a:cubicBezTo>
                    <a:cubicBezTo>
                      <a:pt x="2683" y="1065"/>
                      <a:pt x="2671" y="1061"/>
                      <a:pt x="2670" y="1053"/>
                    </a:cubicBezTo>
                    <a:cubicBezTo>
                      <a:pt x="2661" y="1039"/>
                      <a:pt x="2746" y="972"/>
                      <a:pt x="2723" y="944"/>
                    </a:cubicBezTo>
                    <a:lnTo>
                      <a:pt x="2723" y="944"/>
                    </a:lnTo>
                    <a:cubicBezTo>
                      <a:pt x="2724" y="945"/>
                      <a:pt x="2726" y="945"/>
                      <a:pt x="2728" y="945"/>
                    </a:cubicBezTo>
                    <a:cubicBezTo>
                      <a:pt x="2730" y="945"/>
                      <a:pt x="2731" y="945"/>
                      <a:pt x="2733" y="946"/>
                    </a:cubicBezTo>
                    <a:cubicBezTo>
                      <a:pt x="2744" y="925"/>
                      <a:pt x="2691" y="942"/>
                      <a:pt x="2714" y="909"/>
                    </a:cubicBezTo>
                    <a:lnTo>
                      <a:pt x="2714" y="909"/>
                    </a:lnTo>
                    <a:cubicBezTo>
                      <a:pt x="2704" y="912"/>
                      <a:pt x="2698" y="914"/>
                      <a:pt x="2693" y="914"/>
                    </a:cubicBezTo>
                    <a:cubicBezTo>
                      <a:pt x="2682" y="914"/>
                      <a:pt x="2685" y="906"/>
                      <a:pt x="2677" y="906"/>
                    </a:cubicBezTo>
                    <a:cubicBezTo>
                      <a:pt x="2672" y="906"/>
                      <a:pt x="2663" y="909"/>
                      <a:pt x="2644" y="918"/>
                    </a:cubicBezTo>
                    <a:lnTo>
                      <a:pt x="2677" y="939"/>
                    </a:lnTo>
                    <a:cubicBezTo>
                      <a:pt x="2672" y="938"/>
                      <a:pt x="2666" y="938"/>
                      <a:pt x="2659" y="938"/>
                    </a:cubicBezTo>
                    <a:cubicBezTo>
                      <a:pt x="2650" y="938"/>
                      <a:pt x="2640" y="938"/>
                      <a:pt x="2630" y="938"/>
                    </a:cubicBezTo>
                    <a:cubicBezTo>
                      <a:pt x="2604" y="938"/>
                      <a:pt x="2581" y="935"/>
                      <a:pt x="2589" y="907"/>
                    </a:cubicBezTo>
                    <a:cubicBezTo>
                      <a:pt x="2600" y="905"/>
                      <a:pt x="2611" y="904"/>
                      <a:pt x="2621" y="904"/>
                    </a:cubicBezTo>
                    <a:cubicBezTo>
                      <a:pt x="2626" y="904"/>
                      <a:pt x="2630" y="904"/>
                      <a:pt x="2635" y="905"/>
                    </a:cubicBezTo>
                    <a:cubicBezTo>
                      <a:pt x="2647" y="886"/>
                      <a:pt x="2614" y="895"/>
                      <a:pt x="2626" y="874"/>
                    </a:cubicBezTo>
                    <a:cubicBezTo>
                      <a:pt x="2637" y="870"/>
                      <a:pt x="2646" y="868"/>
                      <a:pt x="2652" y="868"/>
                    </a:cubicBezTo>
                    <a:cubicBezTo>
                      <a:pt x="2677" y="868"/>
                      <a:pt x="2672" y="898"/>
                      <a:pt x="2707" y="898"/>
                    </a:cubicBezTo>
                    <a:cubicBezTo>
                      <a:pt x="2710" y="898"/>
                      <a:pt x="2713" y="898"/>
                      <a:pt x="2716" y="898"/>
                    </a:cubicBezTo>
                    <a:cubicBezTo>
                      <a:pt x="2735" y="874"/>
                      <a:pt x="2654" y="888"/>
                      <a:pt x="2721" y="863"/>
                    </a:cubicBezTo>
                    <a:lnTo>
                      <a:pt x="2721" y="863"/>
                    </a:lnTo>
                    <a:cubicBezTo>
                      <a:pt x="2705" y="868"/>
                      <a:pt x="2695" y="870"/>
                      <a:pt x="2688" y="870"/>
                    </a:cubicBezTo>
                    <a:cubicBezTo>
                      <a:pt x="2677" y="870"/>
                      <a:pt x="2676" y="864"/>
                      <a:pt x="2675" y="856"/>
                    </a:cubicBezTo>
                    <a:cubicBezTo>
                      <a:pt x="2673" y="846"/>
                      <a:pt x="2672" y="832"/>
                      <a:pt x="2645" y="832"/>
                    </a:cubicBezTo>
                    <a:cubicBezTo>
                      <a:pt x="2642" y="832"/>
                      <a:pt x="2638" y="832"/>
                      <a:pt x="2633" y="833"/>
                    </a:cubicBezTo>
                    <a:lnTo>
                      <a:pt x="2670" y="814"/>
                    </a:lnTo>
                    <a:cubicBezTo>
                      <a:pt x="2661" y="814"/>
                      <a:pt x="2640" y="814"/>
                      <a:pt x="2635" y="807"/>
                    </a:cubicBezTo>
                    <a:lnTo>
                      <a:pt x="2688" y="793"/>
                    </a:lnTo>
                    <a:lnTo>
                      <a:pt x="2688" y="793"/>
                    </a:lnTo>
                    <a:cubicBezTo>
                      <a:pt x="2688" y="793"/>
                      <a:pt x="2687" y="793"/>
                      <a:pt x="2686" y="793"/>
                    </a:cubicBezTo>
                    <a:cubicBezTo>
                      <a:pt x="2639" y="793"/>
                      <a:pt x="2692" y="733"/>
                      <a:pt x="2658" y="726"/>
                    </a:cubicBezTo>
                    <a:lnTo>
                      <a:pt x="2658" y="726"/>
                    </a:lnTo>
                    <a:cubicBezTo>
                      <a:pt x="2691" y="765"/>
                      <a:pt x="2626" y="761"/>
                      <a:pt x="2614" y="793"/>
                    </a:cubicBezTo>
                    <a:cubicBezTo>
                      <a:pt x="2537" y="775"/>
                      <a:pt x="2677" y="712"/>
                      <a:pt x="2624" y="666"/>
                    </a:cubicBezTo>
                    <a:lnTo>
                      <a:pt x="2624" y="666"/>
                    </a:lnTo>
                    <a:cubicBezTo>
                      <a:pt x="2631" y="675"/>
                      <a:pt x="2622" y="703"/>
                      <a:pt x="2602" y="703"/>
                    </a:cubicBezTo>
                    <a:cubicBezTo>
                      <a:pt x="2602" y="703"/>
                      <a:pt x="2601" y="703"/>
                      <a:pt x="2600" y="703"/>
                    </a:cubicBezTo>
                    <a:cubicBezTo>
                      <a:pt x="2598" y="684"/>
                      <a:pt x="2603" y="666"/>
                      <a:pt x="2612" y="650"/>
                    </a:cubicBezTo>
                    <a:cubicBezTo>
                      <a:pt x="2604" y="643"/>
                      <a:pt x="2598" y="640"/>
                      <a:pt x="2594" y="640"/>
                    </a:cubicBezTo>
                    <a:cubicBezTo>
                      <a:pt x="2576" y="640"/>
                      <a:pt x="2575" y="677"/>
                      <a:pt x="2552" y="677"/>
                    </a:cubicBezTo>
                    <a:cubicBezTo>
                      <a:pt x="2562" y="663"/>
                      <a:pt x="2560" y="658"/>
                      <a:pt x="2553" y="658"/>
                    </a:cubicBezTo>
                    <a:cubicBezTo>
                      <a:pt x="2542" y="658"/>
                      <a:pt x="2520" y="667"/>
                      <a:pt x="2504" y="667"/>
                    </a:cubicBezTo>
                    <a:cubicBezTo>
                      <a:pt x="2501" y="667"/>
                      <a:pt x="2499" y="666"/>
                      <a:pt x="2496" y="666"/>
                    </a:cubicBezTo>
                    <a:lnTo>
                      <a:pt x="2529" y="643"/>
                    </a:lnTo>
                    <a:cubicBezTo>
                      <a:pt x="2525" y="630"/>
                      <a:pt x="2519" y="626"/>
                      <a:pt x="2512" y="626"/>
                    </a:cubicBezTo>
                    <a:cubicBezTo>
                      <a:pt x="2496" y="626"/>
                      <a:pt x="2474" y="648"/>
                      <a:pt x="2460" y="648"/>
                    </a:cubicBezTo>
                    <a:cubicBezTo>
                      <a:pt x="2454" y="648"/>
                      <a:pt x="2449" y="644"/>
                      <a:pt x="2447" y="631"/>
                    </a:cubicBezTo>
                    <a:lnTo>
                      <a:pt x="2505" y="610"/>
                    </a:lnTo>
                    <a:lnTo>
                      <a:pt x="2478" y="601"/>
                    </a:lnTo>
                    <a:lnTo>
                      <a:pt x="2515" y="578"/>
                    </a:lnTo>
                    <a:cubicBezTo>
                      <a:pt x="2471" y="578"/>
                      <a:pt x="2471" y="566"/>
                      <a:pt x="2461" y="538"/>
                    </a:cubicBezTo>
                    <a:cubicBezTo>
                      <a:pt x="2448" y="557"/>
                      <a:pt x="2421" y="575"/>
                      <a:pt x="2402" y="575"/>
                    </a:cubicBezTo>
                    <a:cubicBezTo>
                      <a:pt x="2397" y="575"/>
                      <a:pt x="2393" y="574"/>
                      <a:pt x="2389" y="571"/>
                    </a:cubicBezTo>
                    <a:cubicBezTo>
                      <a:pt x="2394" y="543"/>
                      <a:pt x="2422" y="550"/>
                      <a:pt x="2394" y="531"/>
                    </a:cubicBezTo>
                    <a:cubicBezTo>
                      <a:pt x="2407" y="525"/>
                      <a:pt x="2422" y="517"/>
                      <a:pt x="2430" y="517"/>
                    </a:cubicBezTo>
                    <a:cubicBezTo>
                      <a:pt x="2436" y="517"/>
                      <a:pt x="2438" y="523"/>
                      <a:pt x="2431" y="538"/>
                    </a:cubicBezTo>
                    <a:cubicBezTo>
                      <a:pt x="2440" y="531"/>
                      <a:pt x="2454" y="527"/>
                      <a:pt x="2464" y="520"/>
                    </a:cubicBezTo>
                    <a:cubicBezTo>
                      <a:pt x="2473" y="490"/>
                      <a:pt x="2436" y="485"/>
                      <a:pt x="2429" y="478"/>
                    </a:cubicBezTo>
                    <a:lnTo>
                      <a:pt x="2429" y="478"/>
                    </a:lnTo>
                    <a:cubicBezTo>
                      <a:pt x="2431" y="483"/>
                      <a:pt x="2431" y="487"/>
                      <a:pt x="2431" y="492"/>
                    </a:cubicBezTo>
                    <a:lnTo>
                      <a:pt x="2394" y="497"/>
                    </a:lnTo>
                    <a:lnTo>
                      <a:pt x="2357" y="499"/>
                    </a:lnTo>
                    <a:cubicBezTo>
                      <a:pt x="2362" y="485"/>
                      <a:pt x="2373" y="478"/>
                      <a:pt x="2387" y="473"/>
                    </a:cubicBezTo>
                    <a:cubicBezTo>
                      <a:pt x="2386" y="473"/>
                      <a:pt x="2384" y="473"/>
                      <a:pt x="2383" y="473"/>
                    </a:cubicBezTo>
                    <a:cubicBezTo>
                      <a:pt x="2375" y="473"/>
                      <a:pt x="2365" y="476"/>
                      <a:pt x="2357" y="476"/>
                    </a:cubicBezTo>
                    <a:cubicBezTo>
                      <a:pt x="2352" y="476"/>
                      <a:pt x="2349" y="475"/>
                      <a:pt x="2345" y="473"/>
                    </a:cubicBezTo>
                    <a:cubicBezTo>
                      <a:pt x="2370" y="456"/>
                      <a:pt x="2390" y="432"/>
                      <a:pt x="2416" y="432"/>
                    </a:cubicBezTo>
                    <a:cubicBezTo>
                      <a:pt x="2417" y="432"/>
                      <a:pt x="2418" y="432"/>
                      <a:pt x="2419" y="432"/>
                    </a:cubicBezTo>
                    <a:lnTo>
                      <a:pt x="2419" y="432"/>
                    </a:lnTo>
                    <a:lnTo>
                      <a:pt x="2359" y="427"/>
                    </a:lnTo>
                    <a:cubicBezTo>
                      <a:pt x="2366" y="415"/>
                      <a:pt x="2366" y="385"/>
                      <a:pt x="2378" y="381"/>
                    </a:cubicBezTo>
                    <a:cubicBezTo>
                      <a:pt x="2375" y="369"/>
                      <a:pt x="2362" y="367"/>
                      <a:pt x="2347" y="367"/>
                    </a:cubicBezTo>
                    <a:cubicBezTo>
                      <a:pt x="2337" y="367"/>
                      <a:pt x="2327" y="367"/>
                      <a:pt x="2317" y="367"/>
                    </a:cubicBezTo>
                    <a:cubicBezTo>
                      <a:pt x="2298" y="367"/>
                      <a:pt x="2281" y="364"/>
                      <a:pt x="2276" y="348"/>
                    </a:cubicBezTo>
                    <a:cubicBezTo>
                      <a:pt x="2271" y="353"/>
                      <a:pt x="2264" y="355"/>
                      <a:pt x="2257" y="355"/>
                    </a:cubicBezTo>
                    <a:cubicBezTo>
                      <a:pt x="2239" y="335"/>
                      <a:pt x="2237" y="295"/>
                      <a:pt x="2194" y="295"/>
                    </a:cubicBezTo>
                    <a:cubicBezTo>
                      <a:pt x="2188" y="295"/>
                      <a:pt x="2181" y="296"/>
                      <a:pt x="2174" y="297"/>
                    </a:cubicBezTo>
                    <a:lnTo>
                      <a:pt x="2188" y="239"/>
                    </a:lnTo>
                    <a:cubicBezTo>
                      <a:pt x="2186" y="239"/>
                      <a:pt x="2185" y="239"/>
                      <a:pt x="2184" y="239"/>
                    </a:cubicBezTo>
                    <a:cubicBezTo>
                      <a:pt x="2156" y="239"/>
                      <a:pt x="2168" y="305"/>
                      <a:pt x="2126" y="305"/>
                    </a:cubicBezTo>
                    <a:cubicBezTo>
                      <a:pt x="2124" y="305"/>
                      <a:pt x="2121" y="305"/>
                      <a:pt x="2118" y="304"/>
                    </a:cubicBezTo>
                    <a:cubicBezTo>
                      <a:pt x="2076" y="302"/>
                      <a:pt x="2132" y="258"/>
                      <a:pt x="2130" y="239"/>
                    </a:cubicBezTo>
                    <a:lnTo>
                      <a:pt x="2130" y="239"/>
                    </a:lnTo>
                    <a:cubicBezTo>
                      <a:pt x="2110" y="248"/>
                      <a:pt x="2084" y="263"/>
                      <a:pt x="2064" y="263"/>
                    </a:cubicBezTo>
                    <a:cubicBezTo>
                      <a:pt x="2050" y="263"/>
                      <a:pt x="2040" y="256"/>
                      <a:pt x="2037" y="235"/>
                    </a:cubicBezTo>
                    <a:cubicBezTo>
                      <a:pt x="2039" y="234"/>
                      <a:pt x="2041" y="234"/>
                      <a:pt x="2043" y="234"/>
                    </a:cubicBezTo>
                    <a:cubicBezTo>
                      <a:pt x="2053" y="234"/>
                      <a:pt x="2057" y="242"/>
                      <a:pt x="2065" y="242"/>
                    </a:cubicBezTo>
                    <a:lnTo>
                      <a:pt x="2058" y="204"/>
                    </a:lnTo>
                    <a:cubicBezTo>
                      <a:pt x="2114" y="172"/>
                      <a:pt x="2125" y="200"/>
                      <a:pt x="2125" y="149"/>
                    </a:cubicBezTo>
                    <a:lnTo>
                      <a:pt x="2125" y="149"/>
                    </a:lnTo>
                    <a:cubicBezTo>
                      <a:pt x="2108" y="177"/>
                      <a:pt x="2092" y="185"/>
                      <a:pt x="2077" y="185"/>
                    </a:cubicBezTo>
                    <a:cubicBezTo>
                      <a:pt x="2057" y="185"/>
                      <a:pt x="2039" y="172"/>
                      <a:pt x="2021" y="172"/>
                    </a:cubicBezTo>
                    <a:cubicBezTo>
                      <a:pt x="2006" y="172"/>
                      <a:pt x="1991" y="180"/>
                      <a:pt x="1974" y="209"/>
                    </a:cubicBezTo>
                    <a:lnTo>
                      <a:pt x="1970" y="181"/>
                    </a:lnTo>
                    <a:lnTo>
                      <a:pt x="1970" y="181"/>
                    </a:lnTo>
                    <a:cubicBezTo>
                      <a:pt x="1971" y="182"/>
                      <a:pt x="1972" y="183"/>
                      <a:pt x="1973" y="183"/>
                    </a:cubicBezTo>
                    <a:cubicBezTo>
                      <a:pt x="1975" y="183"/>
                      <a:pt x="1977" y="181"/>
                      <a:pt x="1979" y="181"/>
                    </a:cubicBezTo>
                    <a:cubicBezTo>
                      <a:pt x="1980" y="181"/>
                      <a:pt x="1981" y="181"/>
                      <a:pt x="1981" y="181"/>
                    </a:cubicBezTo>
                    <a:cubicBezTo>
                      <a:pt x="1980" y="170"/>
                      <a:pt x="1977" y="165"/>
                      <a:pt x="1973" y="165"/>
                    </a:cubicBezTo>
                    <a:cubicBezTo>
                      <a:pt x="1958" y="165"/>
                      <a:pt x="1928" y="219"/>
                      <a:pt x="1904" y="219"/>
                    </a:cubicBezTo>
                    <a:cubicBezTo>
                      <a:pt x="1900" y="219"/>
                      <a:pt x="1897" y="217"/>
                      <a:pt x="1893" y="214"/>
                    </a:cubicBezTo>
                    <a:cubicBezTo>
                      <a:pt x="1884" y="202"/>
                      <a:pt x="1882" y="184"/>
                      <a:pt x="1896" y="174"/>
                    </a:cubicBezTo>
                    <a:lnTo>
                      <a:pt x="1896" y="174"/>
                    </a:lnTo>
                    <a:lnTo>
                      <a:pt x="1856" y="188"/>
                    </a:lnTo>
                    <a:cubicBezTo>
                      <a:pt x="1851" y="185"/>
                      <a:pt x="1855" y="174"/>
                      <a:pt x="1860" y="171"/>
                    </a:cubicBezTo>
                    <a:lnTo>
                      <a:pt x="1860" y="171"/>
                    </a:lnTo>
                    <a:lnTo>
                      <a:pt x="1865" y="172"/>
                    </a:lnTo>
                    <a:cubicBezTo>
                      <a:pt x="1864" y="171"/>
                      <a:pt x="1863" y="170"/>
                      <a:pt x="1862" y="170"/>
                    </a:cubicBezTo>
                    <a:cubicBezTo>
                      <a:pt x="1861" y="170"/>
                      <a:pt x="1861" y="171"/>
                      <a:pt x="1860" y="171"/>
                    </a:cubicBezTo>
                    <a:lnTo>
                      <a:pt x="1860" y="171"/>
                    </a:lnTo>
                    <a:lnTo>
                      <a:pt x="1817" y="163"/>
                    </a:lnTo>
                    <a:lnTo>
                      <a:pt x="1819" y="160"/>
                    </a:lnTo>
                    <a:lnTo>
                      <a:pt x="1819" y="160"/>
                    </a:lnTo>
                    <a:cubicBezTo>
                      <a:pt x="1805" y="172"/>
                      <a:pt x="1777" y="191"/>
                      <a:pt x="1766" y="200"/>
                    </a:cubicBezTo>
                    <a:cubicBezTo>
                      <a:pt x="1759" y="181"/>
                      <a:pt x="1777" y="191"/>
                      <a:pt x="1777" y="177"/>
                    </a:cubicBezTo>
                    <a:lnTo>
                      <a:pt x="1777" y="177"/>
                    </a:lnTo>
                    <a:cubicBezTo>
                      <a:pt x="1766" y="181"/>
                      <a:pt x="1754" y="188"/>
                      <a:pt x="1743" y="195"/>
                    </a:cubicBezTo>
                    <a:cubicBezTo>
                      <a:pt x="1743" y="170"/>
                      <a:pt x="1760" y="151"/>
                      <a:pt x="1780" y="151"/>
                    </a:cubicBezTo>
                    <a:cubicBezTo>
                      <a:pt x="1784" y="151"/>
                      <a:pt x="1788" y="152"/>
                      <a:pt x="1791" y="153"/>
                    </a:cubicBezTo>
                    <a:cubicBezTo>
                      <a:pt x="1793" y="118"/>
                      <a:pt x="1790" y="108"/>
                      <a:pt x="1784" y="108"/>
                    </a:cubicBezTo>
                    <a:cubicBezTo>
                      <a:pt x="1776" y="108"/>
                      <a:pt x="1764" y="124"/>
                      <a:pt x="1750" y="124"/>
                    </a:cubicBezTo>
                    <a:cubicBezTo>
                      <a:pt x="1745" y="124"/>
                      <a:pt x="1740" y="122"/>
                      <a:pt x="1735" y="117"/>
                    </a:cubicBezTo>
                    <a:lnTo>
                      <a:pt x="1735" y="117"/>
                    </a:lnTo>
                    <a:cubicBezTo>
                      <a:pt x="1735" y="119"/>
                      <a:pt x="1736" y="121"/>
                      <a:pt x="1736" y="123"/>
                    </a:cubicBezTo>
                    <a:cubicBezTo>
                      <a:pt x="1727" y="140"/>
                      <a:pt x="1722" y="146"/>
                      <a:pt x="1718" y="146"/>
                    </a:cubicBezTo>
                    <a:cubicBezTo>
                      <a:pt x="1713" y="146"/>
                      <a:pt x="1711" y="136"/>
                      <a:pt x="1706" y="128"/>
                    </a:cubicBezTo>
                    <a:cubicBezTo>
                      <a:pt x="1703" y="122"/>
                      <a:pt x="1698" y="117"/>
                      <a:pt x="1692" y="117"/>
                    </a:cubicBezTo>
                    <a:cubicBezTo>
                      <a:pt x="1686" y="117"/>
                      <a:pt x="1678" y="121"/>
                      <a:pt x="1668" y="128"/>
                    </a:cubicBezTo>
                    <a:cubicBezTo>
                      <a:pt x="1680" y="91"/>
                      <a:pt x="1661" y="96"/>
                      <a:pt x="1641" y="93"/>
                    </a:cubicBezTo>
                    <a:lnTo>
                      <a:pt x="1655" y="45"/>
                    </a:lnTo>
                    <a:lnTo>
                      <a:pt x="1655" y="45"/>
                    </a:lnTo>
                    <a:cubicBezTo>
                      <a:pt x="1629" y="54"/>
                      <a:pt x="1624" y="82"/>
                      <a:pt x="1608" y="100"/>
                    </a:cubicBezTo>
                    <a:cubicBezTo>
                      <a:pt x="1585" y="91"/>
                      <a:pt x="1587" y="51"/>
                      <a:pt x="1587" y="19"/>
                    </a:cubicBezTo>
                    <a:cubicBezTo>
                      <a:pt x="1584" y="18"/>
                      <a:pt x="1581" y="17"/>
                      <a:pt x="1579" y="1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01" name="Google Shape;14901;p57"/>
              <p:cNvSpPr/>
              <p:nvPr/>
            </p:nvSpPr>
            <p:spPr>
              <a:xfrm>
                <a:off x="634075" y="1495525"/>
                <a:ext cx="200" cy="550"/>
              </a:xfrm>
              <a:custGeom>
                <a:avLst/>
                <a:gdLst/>
                <a:ahLst/>
                <a:cxnLst/>
                <a:rect l="l" t="t" r="r" b="b"/>
                <a:pathLst>
                  <a:path w="8" h="22" extrusionOk="0">
                    <a:moveTo>
                      <a:pt x="0" y="0"/>
                    </a:moveTo>
                    <a:lnTo>
                      <a:pt x="0" y="0"/>
                    </a:lnTo>
                    <a:cubicBezTo>
                      <a:pt x="2" y="7"/>
                      <a:pt x="5" y="14"/>
                      <a:pt x="5" y="21"/>
                    </a:cubicBezTo>
                    <a:cubicBezTo>
                      <a:pt x="7" y="14"/>
                      <a:pt x="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02" name="Google Shape;14902;p57"/>
              <p:cNvSpPr/>
              <p:nvPr/>
            </p:nvSpPr>
            <p:spPr>
              <a:xfrm>
                <a:off x="660950" y="1500850"/>
                <a:ext cx="150" cy="150"/>
              </a:xfrm>
              <a:custGeom>
                <a:avLst/>
                <a:gdLst/>
                <a:ahLst/>
                <a:cxnLst/>
                <a:rect l="l" t="t" r="r" b="b"/>
                <a:pathLst>
                  <a:path w="6" h="6" extrusionOk="0">
                    <a:moveTo>
                      <a:pt x="1" y="5"/>
                    </a:moveTo>
                    <a:lnTo>
                      <a:pt x="1"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03" name="Google Shape;14903;p57"/>
              <p:cNvSpPr/>
              <p:nvPr/>
            </p:nvSpPr>
            <p:spPr>
              <a:xfrm>
                <a:off x="609425" y="1507675"/>
                <a:ext cx="675" cy="225"/>
              </a:xfrm>
              <a:custGeom>
                <a:avLst/>
                <a:gdLst/>
                <a:ahLst/>
                <a:cxnLst/>
                <a:rect l="l" t="t" r="r" b="b"/>
                <a:pathLst>
                  <a:path w="27" h="9" extrusionOk="0">
                    <a:moveTo>
                      <a:pt x="11" y="0"/>
                    </a:moveTo>
                    <a:cubicBezTo>
                      <a:pt x="7" y="0"/>
                      <a:pt x="4" y="2"/>
                      <a:pt x="1" y="3"/>
                    </a:cubicBezTo>
                    <a:cubicBezTo>
                      <a:pt x="3" y="3"/>
                      <a:pt x="6" y="3"/>
                      <a:pt x="8" y="3"/>
                    </a:cubicBezTo>
                    <a:cubicBezTo>
                      <a:pt x="14" y="3"/>
                      <a:pt x="20" y="5"/>
                      <a:pt x="26" y="8"/>
                    </a:cubicBezTo>
                    <a:cubicBezTo>
                      <a:pt x="22" y="3"/>
                      <a:pt x="17"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04" name="Google Shape;14904;p57"/>
              <p:cNvSpPr/>
              <p:nvPr/>
            </p:nvSpPr>
            <p:spPr>
              <a:xfrm>
                <a:off x="607350" y="1525250"/>
                <a:ext cx="600" cy="550"/>
              </a:xfrm>
              <a:custGeom>
                <a:avLst/>
                <a:gdLst/>
                <a:ahLst/>
                <a:cxnLst/>
                <a:rect l="l" t="t" r="r" b="b"/>
                <a:pathLst>
                  <a:path w="24" h="22" extrusionOk="0">
                    <a:moveTo>
                      <a:pt x="24" y="1"/>
                    </a:moveTo>
                    <a:cubicBezTo>
                      <a:pt x="20" y="5"/>
                      <a:pt x="16" y="6"/>
                      <a:pt x="12" y="6"/>
                    </a:cubicBezTo>
                    <a:cubicBezTo>
                      <a:pt x="8" y="6"/>
                      <a:pt x="4" y="5"/>
                      <a:pt x="0" y="5"/>
                    </a:cubicBezTo>
                    <a:cubicBezTo>
                      <a:pt x="6" y="11"/>
                      <a:pt x="17" y="15"/>
                      <a:pt x="18" y="19"/>
                    </a:cubicBezTo>
                    <a:lnTo>
                      <a:pt x="18" y="19"/>
                    </a:lnTo>
                    <a:lnTo>
                      <a:pt x="24" y="1"/>
                    </a:lnTo>
                    <a:close/>
                    <a:moveTo>
                      <a:pt x="18" y="19"/>
                    </a:moveTo>
                    <a:lnTo>
                      <a:pt x="17" y="21"/>
                    </a:lnTo>
                    <a:cubicBezTo>
                      <a:pt x="18" y="21"/>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05" name="Google Shape;14905;p57"/>
              <p:cNvSpPr/>
              <p:nvPr/>
            </p:nvSpPr>
            <p:spPr>
              <a:xfrm>
                <a:off x="600100" y="1524375"/>
                <a:ext cx="600" cy="550"/>
              </a:xfrm>
              <a:custGeom>
                <a:avLst/>
                <a:gdLst/>
                <a:ahLst/>
                <a:cxnLst/>
                <a:rect l="l" t="t" r="r" b="b"/>
                <a:pathLst>
                  <a:path w="24" h="22" extrusionOk="0">
                    <a:moveTo>
                      <a:pt x="8" y="1"/>
                    </a:moveTo>
                    <a:cubicBezTo>
                      <a:pt x="7" y="1"/>
                      <a:pt x="6" y="1"/>
                      <a:pt x="5" y="1"/>
                    </a:cubicBezTo>
                    <a:cubicBezTo>
                      <a:pt x="5" y="5"/>
                      <a:pt x="1" y="5"/>
                      <a:pt x="1" y="10"/>
                    </a:cubicBezTo>
                    <a:lnTo>
                      <a:pt x="15" y="22"/>
                    </a:lnTo>
                    <a:cubicBezTo>
                      <a:pt x="23" y="15"/>
                      <a:pt x="18"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06" name="Google Shape;14906;p57"/>
              <p:cNvSpPr/>
              <p:nvPr/>
            </p:nvSpPr>
            <p:spPr>
              <a:xfrm>
                <a:off x="604150" y="1523675"/>
                <a:ext cx="850" cy="900"/>
              </a:xfrm>
              <a:custGeom>
                <a:avLst/>
                <a:gdLst/>
                <a:ahLst/>
                <a:cxnLst/>
                <a:rect l="l" t="t" r="r" b="b"/>
                <a:pathLst>
                  <a:path w="34" h="36" extrusionOk="0">
                    <a:moveTo>
                      <a:pt x="14" y="0"/>
                    </a:moveTo>
                    <a:cubicBezTo>
                      <a:pt x="6" y="0"/>
                      <a:pt x="4" y="10"/>
                      <a:pt x="1" y="19"/>
                    </a:cubicBezTo>
                    <a:lnTo>
                      <a:pt x="3" y="17"/>
                    </a:lnTo>
                    <a:cubicBezTo>
                      <a:pt x="15" y="31"/>
                      <a:pt x="22" y="36"/>
                      <a:pt x="26" y="36"/>
                    </a:cubicBezTo>
                    <a:cubicBezTo>
                      <a:pt x="33" y="36"/>
                      <a:pt x="33" y="23"/>
                      <a:pt x="33" y="10"/>
                    </a:cubicBezTo>
                    <a:cubicBezTo>
                      <a:pt x="25" y="3"/>
                      <a:pt x="19"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07" name="Google Shape;14907;p57"/>
              <p:cNvSpPr/>
              <p:nvPr/>
            </p:nvSpPr>
            <p:spPr>
              <a:xfrm>
                <a:off x="603925" y="1524200"/>
                <a:ext cx="275" cy="400"/>
              </a:xfrm>
              <a:custGeom>
                <a:avLst/>
                <a:gdLst/>
                <a:ahLst/>
                <a:cxnLst/>
                <a:rect l="l" t="t" r="r" b="b"/>
                <a:pathLst>
                  <a:path w="11" h="16" extrusionOk="0">
                    <a:moveTo>
                      <a:pt x="10" y="1"/>
                    </a:moveTo>
                    <a:cubicBezTo>
                      <a:pt x="8" y="3"/>
                      <a:pt x="3" y="8"/>
                      <a:pt x="1" y="10"/>
                    </a:cubicBezTo>
                    <a:cubicBezTo>
                      <a:pt x="4" y="14"/>
                      <a:pt x="6" y="16"/>
                      <a:pt x="7" y="16"/>
                    </a:cubicBezTo>
                    <a:cubicBezTo>
                      <a:pt x="10" y="16"/>
                      <a:pt x="8" y="6"/>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08" name="Google Shape;14908;p57"/>
              <p:cNvSpPr/>
              <p:nvPr/>
            </p:nvSpPr>
            <p:spPr>
              <a:xfrm>
                <a:off x="608875" y="1522425"/>
                <a:ext cx="1100" cy="1075"/>
              </a:xfrm>
              <a:custGeom>
                <a:avLst/>
                <a:gdLst/>
                <a:ahLst/>
                <a:cxnLst/>
                <a:rect l="l" t="t" r="r" b="b"/>
                <a:pathLst>
                  <a:path w="44" h="43" extrusionOk="0">
                    <a:moveTo>
                      <a:pt x="16" y="1"/>
                    </a:moveTo>
                    <a:cubicBezTo>
                      <a:pt x="13" y="1"/>
                      <a:pt x="11" y="4"/>
                      <a:pt x="9" y="12"/>
                    </a:cubicBezTo>
                    <a:cubicBezTo>
                      <a:pt x="0" y="12"/>
                      <a:pt x="36" y="38"/>
                      <a:pt x="30" y="38"/>
                    </a:cubicBezTo>
                    <a:cubicBezTo>
                      <a:pt x="29" y="38"/>
                      <a:pt x="29" y="37"/>
                      <a:pt x="28" y="37"/>
                    </a:cubicBezTo>
                    <a:lnTo>
                      <a:pt x="28" y="37"/>
                    </a:lnTo>
                    <a:cubicBezTo>
                      <a:pt x="31" y="41"/>
                      <a:pt x="34" y="43"/>
                      <a:pt x="36" y="43"/>
                    </a:cubicBezTo>
                    <a:cubicBezTo>
                      <a:pt x="44" y="43"/>
                      <a:pt x="2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09" name="Google Shape;14909;p57"/>
              <p:cNvSpPr/>
              <p:nvPr/>
            </p:nvSpPr>
            <p:spPr>
              <a:xfrm>
                <a:off x="602775" y="1522175"/>
                <a:ext cx="825" cy="725"/>
              </a:xfrm>
              <a:custGeom>
                <a:avLst/>
                <a:gdLst/>
                <a:ahLst/>
                <a:cxnLst/>
                <a:rect l="l" t="t" r="r" b="b"/>
                <a:pathLst>
                  <a:path w="33" h="29" extrusionOk="0">
                    <a:moveTo>
                      <a:pt x="14" y="1"/>
                    </a:moveTo>
                    <a:lnTo>
                      <a:pt x="0" y="3"/>
                    </a:lnTo>
                    <a:lnTo>
                      <a:pt x="33" y="2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10" name="Google Shape;14910;p57"/>
              <p:cNvSpPr/>
              <p:nvPr/>
            </p:nvSpPr>
            <p:spPr>
              <a:xfrm>
                <a:off x="604575" y="1520900"/>
                <a:ext cx="825" cy="550"/>
              </a:xfrm>
              <a:custGeom>
                <a:avLst/>
                <a:gdLst/>
                <a:ahLst/>
                <a:cxnLst/>
                <a:rect l="l" t="t" r="r" b="b"/>
                <a:pathLst>
                  <a:path w="33" h="22" extrusionOk="0">
                    <a:moveTo>
                      <a:pt x="21" y="1"/>
                    </a:moveTo>
                    <a:lnTo>
                      <a:pt x="0" y="10"/>
                    </a:lnTo>
                    <a:cubicBezTo>
                      <a:pt x="3" y="12"/>
                      <a:pt x="7" y="17"/>
                      <a:pt x="7" y="22"/>
                    </a:cubicBezTo>
                    <a:cubicBezTo>
                      <a:pt x="16" y="15"/>
                      <a:pt x="33" y="8"/>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11" name="Google Shape;14911;p57"/>
              <p:cNvSpPr/>
              <p:nvPr/>
            </p:nvSpPr>
            <p:spPr>
              <a:xfrm>
                <a:off x="604500" y="1521425"/>
                <a:ext cx="275" cy="500"/>
              </a:xfrm>
              <a:custGeom>
                <a:avLst/>
                <a:gdLst/>
                <a:ahLst/>
                <a:cxnLst/>
                <a:rect l="l" t="t" r="r" b="b"/>
                <a:pathLst>
                  <a:path w="11" h="20" extrusionOk="0">
                    <a:moveTo>
                      <a:pt x="10" y="1"/>
                    </a:moveTo>
                    <a:lnTo>
                      <a:pt x="10" y="1"/>
                    </a:lnTo>
                    <a:cubicBezTo>
                      <a:pt x="3" y="5"/>
                      <a:pt x="1" y="12"/>
                      <a:pt x="3" y="19"/>
                    </a:cubicBezTo>
                    <a:cubicBezTo>
                      <a:pt x="6" y="12"/>
                      <a:pt x="8" y="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12" name="Google Shape;14912;p57"/>
              <p:cNvSpPr/>
              <p:nvPr/>
            </p:nvSpPr>
            <p:spPr>
              <a:xfrm>
                <a:off x="603000" y="1521375"/>
                <a:ext cx="600" cy="250"/>
              </a:xfrm>
              <a:custGeom>
                <a:avLst/>
                <a:gdLst/>
                <a:ahLst/>
                <a:cxnLst/>
                <a:rect l="l" t="t" r="r" b="b"/>
                <a:pathLst>
                  <a:path w="24" h="10" extrusionOk="0">
                    <a:moveTo>
                      <a:pt x="24" y="0"/>
                    </a:moveTo>
                    <a:lnTo>
                      <a:pt x="1" y="7"/>
                    </a:lnTo>
                    <a:lnTo>
                      <a:pt x="12"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13" name="Google Shape;14913;p57"/>
              <p:cNvSpPr/>
              <p:nvPr/>
            </p:nvSpPr>
            <p:spPr>
              <a:xfrm>
                <a:off x="608325" y="1515925"/>
                <a:ext cx="625" cy="825"/>
              </a:xfrm>
              <a:custGeom>
                <a:avLst/>
                <a:gdLst/>
                <a:ahLst/>
                <a:cxnLst/>
                <a:rect l="l" t="t" r="r" b="b"/>
                <a:pathLst>
                  <a:path w="25" h="33" extrusionOk="0">
                    <a:moveTo>
                      <a:pt x="8" y="0"/>
                    </a:moveTo>
                    <a:cubicBezTo>
                      <a:pt x="4" y="0"/>
                      <a:pt x="1" y="3"/>
                      <a:pt x="1" y="7"/>
                    </a:cubicBezTo>
                    <a:cubicBezTo>
                      <a:pt x="8" y="17"/>
                      <a:pt x="8" y="26"/>
                      <a:pt x="19" y="33"/>
                    </a:cubicBezTo>
                    <a:lnTo>
                      <a:pt x="24" y="7"/>
                    </a:ln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14" name="Google Shape;14914;p57"/>
              <p:cNvSpPr/>
              <p:nvPr/>
            </p:nvSpPr>
            <p:spPr>
              <a:xfrm>
                <a:off x="605200" y="1516025"/>
                <a:ext cx="1075" cy="725"/>
              </a:xfrm>
              <a:custGeom>
                <a:avLst/>
                <a:gdLst/>
                <a:ahLst/>
                <a:cxnLst/>
                <a:rect l="l" t="t" r="r" b="b"/>
                <a:pathLst>
                  <a:path w="43" h="29" extrusionOk="0">
                    <a:moveTo>
                      <a:pt x="1" y="1"/>
                    </a:moveTo>
                    <a:lnTo>
                      <a:pt x="10" y="19"/>
                    </a:lnTo>
                    <a:cubicBezTo>
                      <a:pt x="22" y="22"/>
                      <a:pt x="33" y="24"/>
                      <a:pt x="42" y="29"/>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15" name="Google Shape;14915;p57"/>
              <p:cNvSpPr/>
              <p:nvPr/>
            </p:nvSpPr>
            <p:spPr>
              <a:xfrm>
                <a:off x="605425" y="1514275"/>
                <a:ext cx="725" cy="850"/>
              </a:xfrm>
              <a:custGeom>
                <a:avLst/>
                <a:gdLst/>
                <a:ahLst/>
                <a:cxnLst/>
                <a:rect l="l" t="t" r="r" b="b"/>
                <a:pathLst>
                  <a:path w="29" h="34" extrusionOk="0">
                    <a:moveTo>
                      <a:pt x="8" y="1"/>
                    </a:moveTo>
                    <a:cubicBezTo>
                      <a:pt x="6" y="1"/>
                      <a:pt x="4" y="3"/>
                      <a:pt x="1" y="8"/>
                    </a:cubicBezTo>
                    <a:cubicBezTo>
                      <a:pt x="9" y="16"/>
                      <a:pt x="8" y="34"/>
                      <a:pt x="20" y="34"/>
                    </a:cubicBezTo>
                    <a:cubicBezTo>
                      <a:pt x="23" y="34"/>
                      <a:pt x="25" y="33"/>
                      <a:pt x="29" y="32"/>
                    </a:cubicBezTo>
                    <a:cubicBezTo>
                      <a:pt x="20" y="24"/>
                      <a:pt x="15"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16" name="Google Shape;14916;p57"/>
              <p:cNvSpPr/>
              <p:nvPr/>
            </p:nvSpPr>
            <p:spPr>
              <a:xfrm>
                <a:off x="612675" y="1509325"/>
                <a:ext cx="1650" cy="1525"/>
              </a:xfrm>
              <a:custGeom>
                <a:avLst/>
                <a:gdLst/>
                <a:ahLst/>
                <a:cxnLst/>
                <a:rect l="l" t="t" r="r" b="b"/>
                <a:pathLst>
                  <a:path w="66" h="61" extrusionOk="0">
                    <a:moveTo>
                      <a:pt x="3" y="0"/>
                    </a:moveTo>
                    <a:lnTo>
                      <a:pt x="1" y="5"/>
                    </a:lnTo>
                    <a:lnTo>
                      <a:pt x="66" y="60"/>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17" name="Google Shape;14917;p57"/>
              <p:cNvSpPr/>
              <p:nvPr/>
            </p:nvSpPr>
            <p:spPr>
              <a:xfrm>
                <a:off x="614650" y="1500550"/>
                <a:ext cx="1950" cy="1550"/>
              </a:xfrm>
              <a:custGeom>
                <a:avLst/>
                <a:gdLst/>
                <a:ahLst/>
                <a:cxnLst/>
                <a:rect l="l" t="t" r="r" b="b"/>
                <a:pathLst>
                  <a:path w="78" h="62" extrusionOk="0">
                    <a:moveTo>
                      <a:pt x="35" y="1"/>
                    </a:moveTo>
                    <a:lnTo>
                      <a:pt x="35" y="1"/>
                    </a:lnTo>
                    <a:cubicBezTo>
                      <a:pt x="0" y="3"/>
                      <a:pt x="55" y="41"/>
                      <a:pt x="29" y="41"/>
                    </a:cubicBezTo>
                    <a:cubicBezTo>
                      <a:pt x="27" y="41"/>
                      <a:pt x="26" y="41"/>
                      <a:pt x="24" y="40"/>
                    </a:cubicBezTo>
                    <a:lnTo>
                      <a:pt x="24" y="40"/>
                    </a:lnTo>
                    <a:cubicBezTo>
                      <a:pt x="31" y="59"/>
                      <a:pt x="54" y="43"/>
                      <a:pt x="59" y="61"/>
                    </a:cubicBezTo>
                    <a:cubicBezTo>
                      <a:pt x="61" y="36"/>
                      <a:pt x="77" y="38"/>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18" name="Google Shape;14918;p57"/>
              <p:cNvSpPr/>
              <p:nvPr/>
            </p:nvSpPr>
            <p:spPr>
              <a:xfrm>
                <a:off x="687050" y="1538300"/>
                <a:ext cx="250" cy="775"/>
              </a:xfrm>
              <a:custGeom>
                <a:avLst/>
                <a:gdLst/>
                <a:ahLst/>
                <a:cxnLst/>
                <a:rect l="l" t="t" r="r" b="b"/>
                <a:pathLst>
                  <a:path w="10" h="31" extrusionOk="0">
                    <a:moveTo>
                      <a:pt x="9" y="0"/>
                    </a:moveTo>
                    <a:lnTo>
                      <a:pt x="0" y="7"/>
                    </a:lnTo>
                    <a:lnTo>
                      <a:pt x="9" y="30"/>
                    </a:ln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19" name="Google Shape;14919;p57"/>
              <p:cNvSpPr/>
              <p:nvPr/>
            </p:nvSpPr>
            <p:spPr>
              <a:xfrm>
                <a:off x="688025" y="1537425"/>
                <a:ext cx="825" cy="1250"/>
              </a:xfrm>
              <a:custGeom>
                <a:avLst/>
                <a:gdLst/>
                <a:ahLst/>
                <a:cxnLst/>
                <a:rect l="l" t="t" r="r" b="b"/>
                <a:pathLst>
                  <a:path w="33" h="50" extrusionOk="0">
                    <a:moveTo>
                      <a:pt x="19" y="0"/>
                    </a:moveTo>
                    <a:lnTo>
                      <a:pt x="0" y="49"/>
                    </a:lnTo>
                    <a:lnTo>
                      <a:pt x="0" y="49"/>
                    </a:lnTo>
                    <a:lnTo>
                      <a:pt x="33" y="12"/>
                    </a:lnTo>
                    <a:lnTo>
                      <a:pt x="33" y="12"/>
                    </a:lnTo>
                    <a:cubicBezTo>
                      <a:pt x="32" y="13"/>
                      <a:pt x="30" y="13"/>
                      <a:pt x="28" y="13"/>
                    </a:cubicBezTo>
                    <a:cubicBezTo>
                      <a:pt x="23" y="13"/>
                      <a:pt x="17" y="1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20" name="Google Shape;14920;p57"/>
              <p:cNvSpPr/>
              <p:nvPr/>
            </p:nvSpPr>
            <p:spPr>
              <a:xfrm>
                <a:off x="645900" y="1492575"/>
                <a:ext cx="350" cy="825"/>
              </a:xfrm>
              <a:custGeom>
                <a:avLst/>
                <a:gdLst/>
                <a:ahLst/>
                <a:cxnLst/>
                <a:rect l="l" t="t" r="r" b="b"/>
                <a:pathLst>
                  <a:path w="14" h="33" extrusionOk="0">
                    <a:moveTo>
                      <a:pt x="5" y="0"/>
                    </a:moveTo>
                    <a:lnTo>
                      <a:pt x="0" y="12"/>
                    </a:lnTo>
                    <a:cubicBezTo>
                      <a:pt x="0" y="28"/>
                      <a:pt x="5" y="28"/>
                      <a:pt x="14" y="33"/>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21" name="Google Shape;14921;p57"/>
              <p:cNvSpPr/>
              <p:nvPr/>
            </p:nvSpPr>
            <p:spPr>
              <a:xfrm>
                <a:off x="652200" y="1495625"/>
                <a:ext cx="425" cy="1125"/>
              </a:xfrm>
              <a:custGeom>
                <a:avLst/>
                <a:gdLst/>
                <a:ahLst/>
                <a:cxnLst/>
                <a:rect l="l" t="t" r="r" b="b"/>
                <a:pathLst>
                  <a:path w="17" h="45" extrusionOk="0">
                    <a:moveTo>
                      <a:pt x="12" y="1"/>
                    </a:moveTo>
                    <a:lnTo>
                      <a:pt x="1" y="45"/>
                    </a:lnTo>
                    <a:lnTo>
                      <a:pt x="17" y="3"/>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22" name="Google Shape;14922;p57"/>
              <p:cNvSpPr/>
              <p:nvPr/>
            </p:nvSpPr>
            <p:spPr>
              <a:xfrm>
                <a:off x="657825" y="1496725"/>
                <a:ext cx="850" cy="800"/>
              </a:xfrm>
              <a:custGeom>
                <a:avLst/>
                <a:gdLst/>
                <a:ahLst/>
                <a:cxnLst/>
                <a:rect l="l" t="t" r="r" b="b"/>
                <a:pathLst>
                  <a:path w="34" h="32" extrusionOk="0">
                    <a:moveTo>
                      <a:pt x="1" y="1"/>
                    </a:moveTo>
                    <a:lnTo>
                      <a:pt x="1" y="1"/>
                    </a:lnTo>
                    <a:cubicBezTo>
                      <a:pt x="3" y="3"/>
                      <a:pt x="6" y="4"/>
                      <a:pt x="8" y="4"/>
                    </a:cubicBezTo>
                    <a:lnTo>
                      <a:pt x="8" y="4"/>
                    </a:lnTo>
                    <a:cubicBezTo>
                      <a:pt x="7" y="3"/>
                      <a:pt x="4" y="1"/>
                      <a:pt x="1" y="1"/>
                    </a:cubicBezTo>
                    <a:close/>
                    <a:moveTo>
                      <a:pt x="8" y="4"/>
                    </a:moveTo>
                    <a:cubicBezTo>
                      <a:pt x="17" y="12"/>
                      <a:pt x="13" y="31"/>
                      <a:pt x="18" y="31"/>
                    </a:cubicBezTo>
                    <a:cubicBezTo>
                      <a:pt x="20" y="31"/>
                      <a:pt x="24" y="26"/>
                      <a:pt x="33" y="10"/>
                    </a:cubicBezTo>
                    <a:cubicBezTo>
                      <a:pt x="26" y="5"/>
                      <a:pt x="17" y="6"/>
                      <a:pt x="8"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23" name="Google Shape;14923;p57"/>
              <p:cNvSpPr/>
              <p:nvPr/>
            </p:nvSpPr>
            <p:spPr>
              <a:xfrm>
                <a:off x="687900" y="1539000"/>
                <a:ext cx="625" cy="825"/>
              </a:xfrm>
              <a:custGeom>
                <a:avLst/>
                <a:gdLst/>
                <a:ahLst/>
                <a:cxnLst/>
                <a:rect l="l" t="t" r="r" b="b"/>
                <a:pathLst>
                  <a:path w="25" h="33" extrusionOk="0">
                    <a:moveTo>
                      <a:pt x="24" y="1"/>
                    </a:moveTo>
                    <a:cubicBezTo>
                      <a:pt x="24" y="1"/>
                      <a:pt x="24" y="1"/>
                      <a:pt x="24" y="2"/>
                    </a:cubicBezTo>
                    <a:cubicBezTo>
                      <a:pt x="23" y="2"/>
                      <a:pt x="23" y="1"/>
                      <a:pt x="22" y="1"/>
                    </a:cubicBezTo>
                    <a:cubicBezTo>
                      <a:pt x="15" y="1"/>
                      <a:pt x="5" y="28"/>
                      <a:pt x="1" y="32"/>
                    </a:cubicBezTo>
                    <a:cubicBezTo>
                      <a:pt x="17" y="3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24" name="Google Shape;14924;p57"/>
              <p:cNvSpPr/>
              <p:nvPr/>
            </p:nvSpPr>
            <p:spPr>
              <a:xfrm>
                <a:off x="692250" y="1538175"/>
                <a:ext cx="775" cy="600"/>
              </a:xfrm>
              <a:custGeom>
                <a:avLst/>
                <a:gdLst/>
                <a:ahLst/>
                <a:cxnLst/>
                <a:rect l="l" t="t" r="r" b="b"/>
                <a:pathLst>
                  <a:path w="31" h="24" extrusionOk="0">
                    <a:moveTo>
                      <a:pt x="31" y="0"/>
                    </a:moveTo>
                    <a:lnTo>
                      <a:pt x="8" y="12"/>
                    </a:lnTo>
                    <a:lnTo>
                      <a:pt x="1" y="24"/>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25" name="Google Shape;14925;p57"/>
              <p:cNvSpPr/>
              <p:nvPr/>
            </p:nvSpPr>
            <p:spPr>
              <a:xfrm>
                <a:off x="693250" y="1538350"/>
                <a:ext cx="2275" cy="1125"/>
              </a:xfrm>
              <a:custGeom>
                <a:avLst/>
                <a:gdLst/>
                <a:ahLst/>
                <a:cxnLst/>
                <a:rect l="l" t="t" r="r" b="b"/>
                <a:pathLst>
                  <a:path w="91" h="45" extrusionOk="0">
                    <a:moveTo>
                      <a:pt x="26" y="0"/>
                    </a:moveTo>
                    <a:lnTo>
                      <a:pt x="0" y="40"/>
                    </a:lnTo>
                    <a:cubicBezTo>
                      <a:pt x="2" y="40"/>
                      <a:pt x="4" y="40"/>
                      <a:pt x="7" y="40"/>
                    </a:cubicBezTo>
                    <a:cubicBezTo>
                      <a:pt x="24" y="40"/>
                      <a:pt x="45" y="35"/>
                      <a:pt x="62" y="35"/>
                    </a:cubicBezTo>
                    <a:cubicBezTo>
                      <a:pt x="74" y="35"/>
                      <a:pt x="83" y="38"/>
                      <a:pt x="88" y="44"/>
                    </a:cubicBezTo>
                    <a:cubicBezTo>
                      <a:pt x="91" y="22"/>
                      <a:pt x="84" y="16"/>
                      <a:pt x="74" y="16"/>
                    </a:cubicBezTo>
                    <a:cubicBezTo>
                      <a:pt x="64" y="16"/>
                      <a:pt x="50" y="22"/>
                      <a:pt x="40" y="22"/>
                    </a:cubicBezTo>
                    <a:cubicBezTo>
                      <a:pt x="34" y="22"/>
                      <a:pt x="29" y="20"/>
                      <a:pt x="26" y="14"/>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26" name="Google Shape;14926;p57"/>
              <p:cNvSpPr/>
              <p:nvPr/>
            </p:nvSpPr>
            <p:spPr>
              <a:xfrm>
                <a:off x="695800" y="1542475"/>
                <a:ext cx="575" cy="425"/>
              </a:xfrm>
              <a:custGeom>
                <a:avLst/>
                <a:gdLst/>
                <a:ahLst/>
                <a:cxnLst/>
                <a:rect l="l" t="t" r="r" b="b"/>
                <a:pathLst>
                  <a:path w="23" h="17" extrusionOk="0">
                    <a:moveTo>
                      <a:pt x="22" y="1"/>
                    </a:moveTo>
                    <a:cubicBezTo>
                      <a:pt x="22" y="1"/>
                      <a:pt x="21" y="1"/>
                      <a:pt x="21" y="1"/>
                    </a:cubicBezTo>
                    <a:lnTo>
                      <a:pt x="21" y="1"/>
                    </a:lnTo>
                    <a:cubicBezTo>
                      <a:pt x="22" y="1"/>
                      <a:pt x="22" y="1"/>
                      <a:pt x="22" y="1"/>
                    </a:cubicBezTo>
                    <a:close/>
                    <a:moveTo>
                      <a:pt x="21" y="1"/>
                    </a:moveTo>
                    <a:lnTo>
                      <a:pt x="21" y="1"/>
                    </a:lnTo>
                    <a:cubicBezTo>
                      <a:pt x="19" y="2"/>
                      <a:pt x="13" y="4"/>
                      <a:pt x="0" y="5"/>
                    </a:cubicBezTo>
                    <a:lnTo>
                      <a:pt x="0" y="12"/>
                    </a:lnTo>
                    <a:cubicBezTo>
                      <a:pt x="5" y="12"/>
                      <a:pt x="9" y="14"/>
                      <a:pt x="14" y="16"/>
                    </a:cubicBezTo>
                    <a:cubicBezTo>
                      <a:pt x="15" y="7"/>
                      <a:pt x="19"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27" name="Google Shape;14927;p57"/>
              <p:cNvSpPr/>
              <p:nvPr/>
            </p:nvSpPr>
            <p:spPr>
              <a:xfrm>
                <a:off x="695625" y="1542750"/>
                <a:ext cx="275" cy="250"/>
              </a:xfrm>
              <a:custGeom>
                <a:avLst/>
                <a:gdLst/>
                <a:ahLst/>
                <a:cxnLst/>
                <a:rect l="l" t="t" r="r" b="b"/>
                <a:pathLst>
                  <a:path w="11" h="10" extrusionOk="0">
                    <a:moveTo>
                      <a:pt x="8" y="0"/>
                    </a:moveTo>
                    <a:cubicBezTo>
                      <a:pt x="1" y="0"/>
                      <a:pt x="5" y="9"/>
                      <a:pt x="8" y="9"/>
                    </a:cubicBezTo>
                    <a:cubicBezTo>
                      <a:pt x="9" y="9"/>
                      <a:pt x="10" y="7"/>
                      <a:pt x="9" y="1"/>
                    </a:cubicBezTo>
                    <a:cubicBezTo>
                      <a:pt x="9" y="1"/>
                      <a:pt x="8"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28" name="Google Shape;14928;p57"/>
              <p:cNvSpPr/>
              <p:nvPr/>
            </p:nvSpPr>
            <p:spPr>
              <a:xfrm>
                <a:off x="696950" y="1542875"/>
                <a:ext cx="725" cy="1050"/>
              </a:xfrm>
              <a:custGeom>
                <a:avLst/>
                <a:gdLst/>
                <a:ahLst/>
                <a:cxnLst/>
                <a:rect l="l" t="t" r="r" b="b"/>
                <a:pathLst>
                  <a:path w="29" h="42" extrusionOk="0">
                    <a:moveTo>
                      <a:pt x="24" y="0"/>
                    </a:moveTo>
                    <a:lnTo>
                      <a:pt x="0" y="14"/>
                    </a:lnTo>
                    <a:cubicBezTo>
                      <a:pt x="0" y="28"/>
                      <a:pt x="17" y="35"/>
                      <a:pt x="7" y="42"/>
                    </a:cubicBezTo>
                    <a:cubicBezTo>
                      <a:pt x="28" y="37"/>
                      <a:pt x="28"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29" name="Google Shape;14929;p57"/>
              <p:cNvSpPr/>
              <p:nvPr/>
            </p:nvSpPr>
            <p:spPr>
              <a:xfrm>
                <a:off x="697925" y="1541950"/>
                <a:ext cx="325" cy="275"/>
              </a:xfrm>
              <a:custGeom>
                <a:avLst/>
                <a:gdLst/>
                <a:ahLst/>
                <a:cxnLst/>
                <a:rect l="l" t="t" r="r" b="b"/>
                <a:pathLst>
                  <a:path w="13" h="11" extrusionOk="0">
                    <a:moveTo>
                      <a:pt x="12" y="0"/>
                    </a:moveTo>
                    <a:lnTo>
                      <a:pt x="1" y="7"/>
                    </a:lnTo>
                    <a:cubicBezTo>
                      <a:pt x="1" y="9"/>
                      <a:pt x="1" y="11"/>
                      <a:pt x="3" y="11"/>
                    </a:cubicBezTo>
                    <a:cubicBezTo>
                      <a:pt x="4" y="11"/>
                      <a:pt x="7" y="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30" name="Google Shape;14930;p57"/>
              <p:cNvSpPr/>
              <p:nvPr/>
            </p:nvSpPr>
            <p:spPr>
              <a:xfrm>
                <a:off x="697350" y="1541750"/>
                <a:ext cx="650" cy="675"/>
              </a:xfrm>
              <a:custGeom>
                <a:avLst/>
                <a:gdLst/>
                <a:ahLst/>
                <a:cxnLst/>
                <a:rect l="l" t="t" r="r" b="b"/>
                <a:pathLst>
                  <a:path w="26" h="27" extrusionOk="0">
                    <a:moveTo>
                      <a:pt x="24" y="1"/>
                    </a:moveTo>
                    <a:cubicBezTo>
                      <a:pt x="23" y="1"/>
                      <a:pt x="20" y="5"/>
                      <a:pt x="15" y="17"/>
                    </a:cubicBezTo>
                    <a:cubicBezTo>
                      <a:pt x="16" y="13"/>
                      <a:pt x="16" y="12"/>
                      <a:pt x="16" y="12"/>
                    </a:cubicBezTo>
                    <a:cubicBezTo>
                      <a:pt x="15" y="12"/>
                      <a:pt x="9" y="20"/>
                      <a:pt x="1" y="27"/>
                    </a:cubicBezTo>
                    <a:lnTo>
                      <a:pt x="24" y="15"/>
                    </a:lnTo>
                    <a:cubicBezTo>
                      <a:pt x="24" y="1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31" name="Google Shape;14931;p57"/>
              <p:cNvSpPr/>
              <p:nvPr/>
            </p:nvSpPr>
            <p:spPr>
              <a:xfrm>
                <a:off x="696200" y="1541125"/>
                <a:ext cx="1075" cy="1025"/>
              </a:xfrm>
              <a:custGeom>
                <a:avLst/>
                <a:gdLst/>
                <a:ahLst/>
                <a:cxnLst/>
                <a:rect l="l" t="t" r="r" b="b"/>
                <a:pathLst>
                  <a:path w="43" h="41" extrusionOk="0">
                    <a:moveTo>
                      <a:pt x="42" y="1"/>
                    </a:moveTo>
                    <a:cubicBezTo>
                      <a:pt x="7" y="1"/>
                      <a:pt x="0" y="40"/>
                      <a:pt x="37" y="40"/>
                    </a:cubicBezTo>
                    <a:cubicBezTo>
                      <a:pt x="30" y="24"/>
                      <a:pt x="19" y="15"/>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32" name="Google Shape;14932;p57"/>
              <p:cNvSpPr/>
              <p:nvPr/>
            </p:nvSpPr>
            <p:spPr>
              <a:xfrm>
                <a:off x="695450" y="1537600"/>
                <a:ext cx="600" cy="675"/>
              </a:xfrm>
              <a:custGeom>
                <a:avLst/>
                <a:gdLst/>
                <a:ahLst/>
                <a:cxnLst/>
                <a:rect l="l" t="t" r="r" b="b"/>
                <a:pathLst>
                  <a:path w="24" h="27" extrusionOk="0">
                    <a:moveTo>
                      <a:pt x="16" y="0"/>
                    </a:moveTo>
                    <a:lnTo>
                      <a:pt x="0" y="17"/>
                    </a:lnTo>
                    <a:cubicBezTo>
                      <a:pt x="1" y="16"/>
                      <a:pt x="2" y="15"/>
                      <a:pt x="3" y="15"/>
                    </a:cubicBezTo>
                    <a:cubicBezTo>
                      <a:pt x="9" y="15"/>
                      <a:pt x="15" y="26"/>
                      <a:pt x="19" y="26"/>
                    </a:cubicBezTo>
                    <a:cubicBezTo>
                      <a:pt x="21" y="26"/>
                      <a:pt x="22" y="25"/>
                      <a:pt x="23" y="21"/>
                    </a:cubicBezTo>
                    <a:lnTo>
                      <a:pt x="1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33" name="Google Shape;14933;p57"/>
              <p:cNvSpPr/>
              <p:nvPr/>
            </p:nvSpPr>
            <p:spPr>
              <a:xfrm>
                <a:off x="699900" y="1542975"/>
                <a:ext cx="425" cy="1250"/>
              </a:xfrm>
              <a:custGeom>
                <a:avLst/>
                <a:gdLst/>
                <a:ahLst/>
                <a:cxnLst/>
                <a:rect l="l" t="t" r="r" b="b"/>
                <a:pathLst>
                  <a:path w="17" h="50" extrusionOk="0">
                    <a:moveTo>
                      <a:pt x="17" y="1"/>
                    </a:moveTo>
                    <a:lnTo>
                      <a:pt x="1" y="12"/>
                    </a:lnTo>
                    <a:cubicBezTo>
                      <a:pt x="5" y="22"/>
                      <a:pt x="14" y="29"/>
                      <a:pt x="15" y="42"/>
                    </a:cubicBezTo>
                    <a:lnTo>
                      <a:pt x="15" y="42"/>
                    </a:lnTo>
                    <a:cubicBezTo>
                      <a:pt x="15" y="28"/>
                      <a:pt x="17" y="15"/>
                      <a:pt x="17" y="1"/>
                    </a:cubicBezTo>
                    <a:close/>
                    <a:moveTo>
                      <a:pt x="15" y="42"/>
                    </a:moveTo>
                    <a:cubicBezTo>
                      <a:pt x="15" y="44"/>
                      <a:pt x="15" y="47"/>
                      <a:pt x="15" y="50"/>
                    </a:cubicBezTo>
                    <a:cubicBezTo>
                      <a:pt x="15" y="47"/>
                      <a:pt x="15" y="44"/>
                      <a:pt x="15"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34" name="Google Shape;14934;p57"/>
              <p:cNvSpPr/>
              <p:nvPr/>
            </p:nvSpPr>
            <p:spPr>
              <a:xfrm>
                <a:off x="700300" y="1542550"/>
                <a:ext cx="675" cy="450"/>
              </a:xfrm>
              <a:custGeom>
                <a:avLst/>
                <a:gdLst/>
                <a:ahLst/>
                <a:cxnLst/>
                <a:rect l="l" t="t" r="r" b="b"/>
                <a:pathLst>
                  <a:path w="27" h="18" extrusionOk="0">
                    <a:moveTo>
                      <a:pt x="18" y="0"/>
                    </a:moveTo>
                    <a:cubicBezTo>
                      <a:pt x="6" y="0"/>
                      <a:pt x="3" y="8"/>
                      <a:pt x="1" y="18"/>
                    </a:cubicBezTo>
                    <a:lnTo>
                      <a:pt x="26" y="2"/>
                    </a:lnTo>
                    <a:cubicBezTo>
                      <a:pt x="23" y="1"/>
                      <a:pt x="20"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35" name="Google Shape;14935;p57"/>
              <p:cNvSpPr/>
              <p:nvPr/>
            </p:nvSpPr>
            <p:spPr>
              <a:xfrm>
                <a:off x="697650" y="1540425"/>
                <a:ext cx="1225" cy="900"/>
              </a:xfrm>
              <a:custGeom>
                <a:avLst/>
                <a:gdLst/>
                <a:ahLst/>
                <a:cxnLst/>
                <a:rect l="l" t="t" r="r" b="b"/>
                <a:pathLst>
                  <a:path w="49" h="36" extrusionOk="0">
                    <a:moveTo>
                      <a:pt x="42" y="1"/>
                    </a:moveTo>
                    <a:lnTo>
                      <a:pt x="0" y="36"/>
                    </a:lnTo>
                    <a:lnTo>
                      <a:pt x="0" y="36"/>
                    </a:lnTo>
                    <a:lnTo>
                      <a:pt x="49" y="3"/>
                    </a:lnTo>
                    <a:lnTo>
                      <a:pt x="4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36" name="Google Shape;14936;p57"/>
              <p:cNvSpPr/>
              <p:nvPr/>
            </p:nvSpPr>
            <p:spPr>
              <a:xfrm>
                <a:off x="701825" y="1544250"/>
                <a:ext cx="700" cy="1025"/>
              </a:xfrm>
              <a:custGeom>
                <a:avLst/>
                <a:gdLst/>
                <a:ahLst/>
                <a:cxnLst/>
                <a:rect l="l" t="t" r="r" b="b"/>
                <a:pathLst>
                  <a:path w="28" h="41" extrusionOk="0">
                    <a:moveTo>
                      <a:pt x="28" y="1"/>
                    </a:moveTo>
                    <a:lnTo>
                      <a:pt x="16" y="15"/>
                    </a:lnTo>
                    <a:lnTo>
                      <a:pt x="0" y="40"/>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37" name="Google Shape;14937;p57"/>
              <p:cNvSpPr/>
              <p:nvPr/>
            </p:nvSpPr>
            <p:spPr>
              <a:xfrm>
                <a:off x="703325" y="1544675"/>
                <a:ext cx="1300" cy="1350"/>
              </a:xfrm>
              <a:custGeom>
                <a:avLst/>
                <a:gdLst/>
                <a:ahLst/>
                <a:cxnLst/>
                <a:rect l="l" t="t" r="r" b="b"/>
                <a:pathLst>
                  <a:path w="52" h="54" extrusionOk="0">
                    <a:moveTo>
                      <a:pt x="12" y="0"/>
                    </a:moveTo>
                    <a:lnTo>
                      <a:pt x="12" y="0"/>
                    </a:lnTo>
                    <a:cubicBezTo>
                      <a:pt x="0" y="21"/>
                      <a:pt x="19" y="40"/>
                      <a:pt x="7" y="53"/>
                    </a:cubicBezTo>
                    <a:cubicBezTo>
                      <a:pt x="24" y="51"/>
                      <a:pt x="38" y="33"/>
                      <a:pt x="51" y="16"/>
                    </a:cubicBezTo>
                    <a:lnTo>
                      <a:pt x="51" y="16"/>
                    </a:lnTo>
                    <a:cubicBezTo>
                      <a:pt x="47" y="19"/>
                      <a:pt x="43" y="21"/>
                      <a:pt x="38" y="21"/>
                    </a:cubicBezTo>
                    <a:cubicBezTo>
                      <a:pt x="30" y="21"/>
                      <a:pt x="21" y="1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38" name="Google Shape;14938;p57"/>
              <p:cNvSpPr/>
              <p:nvPr/>
            </p:nvSpPr>
            <p:spPr>
              <a:xfrm>
                <a:off x="704600" y="1544425"/>
                <a:ext cx="600" cy="675"/>
              </a:xfrm>
              <a:custGeom>
                <a:avLst/>
                <a:gdLst/>
                <a:ahLst/>
                <a:cxnLst/>
                <a:rect l="l" t="t" r="r" b="b"/>
                <a:pathLst>
                  <a:path w="24" h="27" extrusionOk="0">
                    <a:moveTo>
                      <a:pt x="24" y="1"/>
                    </a:moveTo>
                    <a:lnTo>
                      <a:pt x="24" y="1"/>
                    </a:lnTo>
                    <a:cubicBezTo>
                      <a:pt x="14" y="8"/>
                      <a:pt x="7" y="17"/>
                      <a:pt x="0" y="26"/>
                    </a:cubicBezTo>
                    <a:cubicBezTo>
                      <a:pt x="10" y="19"/>
                      <a:pt x="17" y="1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39" name="Google Shape;14939;p57"/>
              <p:cNvSpPr/>
              <p:nvPr/>
            </p:nvSpPr>
            <p:spPr>
              <a:xfrm>
                <a:off x="701700" y="1542875"/>
                <a:ext cx="325" cy="950"/>
              </a:xfrm>
              <a:custGeom>
                <a:avLst/>
                <a:gdLst/>
                <a:ahLst/>
                <a:cxnLst/>
                <a:rect l="l" t="t" r="r" b="b"/>
                <a:pathLst>
                  <a:path w="13" h="38" extrusionOk="0">
                    <a:moveTo>
                      <a:pt x="3" y="0"/>
                    </a:moveTo>
                    <a:cubicBezTo>
                      <a:pt x="1" y="14"/>
                      <a:pt x="5" y="26"/>
                      <a:pt x="12" y="37"/>
                    </a:cubicBezTo>
                    <a:lnTo>
                      <a:pt x="10" y="3"/>
                    </a:lnTo>
                    <a:cubicBezTo>
                      <a:pt x="7" y="3"/>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40" name="Google Shape;14940;p57"/>
              <p:cNvSpPr/>
              <p:nvPr/>
            </p:nvSpPr>
            <p:spPr>
              <a:xfrm>
                <a:off x="701925" y="1542925"/>
                <a:ext cx="500" cy="150"/>
              </a:xfrm>
              <a:custGeom>
                <a:avLst/>
                <a:gdLst/>
                <a:ahLst/>
                <a:cxnLst/>
                <a:rect l="l" t="t" r="r" b="b"/>
                <a:pathLst>
                  <a:path w="20" h="6" extrusionOk="0">
                    <a:moveTo>
                      <a:pt x="1" y="1"/>
                    </a:moveTo>
                    <a:lnTo>
                      <a:pt x="19"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41" name="Google Shape;14941;p57"/>
              <p:cNvSpPr/>
              <p:nvPr/>
            </p:nvSpPr>
            <p:spPr>
              <a:xfrm>
                <a:off x="701700" y="1542800"/>
                <a:ext cx="75" cy="100"/>
              </a:xfrm>
              <a:custGeom>
                <a:avLst/>
                <a:gdLst/>
                <a:ahLst/>
                <a:cxnLst/>
                <a:rect l="l" t="t" r="r" b="b"/>
                <a:pathLst>
                  <a:path w="3" h="4" extrusionOk="0">
                    <a:moveTo>
                      <a:pt x="2" y="1"/>
                    </a:moveTo>
                    <a:cubicBezTo>
                      <a:pt x="2" y="1"/>
                      <a:pt x="2" y="1"/>
                      <a:pt x="1" y="3"/>
                    </a:cubicBezTo>
                    <a:lnTo>
                      <a:pt x="3" y="3"/>
                    </a:lnTo>
                    <a:cubicBezTo>
                      <a:pt x="3" y="2"/>
                      <a:pt x="3"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42" name="Google Shape;14942;p57"/>
              <p:cNvSpPr/>
              <p:nvPr/>
            </p:nvSpPr>
            <p:spPr>
              <a:xfrm>
                <a:off x="699800" y="1539850"/>
                <a:ext cx="1100" cy="1650"/>
              </a:xfrm>
              <a:custGeom>
                <a:avLst/>
                <a:gdLst/>
                <a:ahLst/>
                <a:cxnLst/>
                <a:rect l="l" t="t" r="r" b="b"/>
                <a:pathLst>
                  <a:path w="44" h="66" extrusionOk="0">
                    <a:moveTo>
                      <a:pt x="28" y="1"/>
                    </a:moveTo>
                    <a:lnTo>
                      <a:pt x="28" y="1"/>
                    </a:lnTo>
                    <a:cubicBezTo>
                      <a:pt x="14" y="21"/>
                      <a:pt x="25" y="41"/>
                      <a:pt x="3" y="63"/>
                    </a:cubicBezTo>
                    <a:lnTo>
                      <a:pt x="3" y="63"/>
                    </a:lnTo>
                    <a:cubicBezTo>
                      <a:pt x="19" y="48"/>
                      <a:pt x="43" y="34"/>
                      <a:pt x="28" y="1"/>
                    </a:cubicBezTo>
                    <a:close/>
                    <a:moveTo>
                      <a:pt x="3" y="63"/>
                    </a:moveTo>
                    <a:cubicBezTo>
                      <a:pt x="2" y="64"/>
                      <a:pt x="1" y="65"/>
                      <a:pt x="0" y="66"/>
                    </a:cubicBezTo>
                    <a:cubicBezTo>
                      <a:pt x="1" y="65"/>
                      <a:pt x="2" y="64"/>
                      <a:pt x="3" y="6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43" name="Google Shape;14943;p57"/>
              <p:cNvSpPr/>
              <p:nvPr/>
            </p:nvSpPr>
            <p:spPr>
              <a:xfrm>
                <a:off x="701000" y="1541475"/>
                <a:ext cx="725" cy="850"/>
              </a:xfrm>
              <a:custGeom>
                <a:avLst/>
                <a:gdLst/>
                <a:ahLst/>
                <a:cxnLst/>
                <a:rect l="l" t="t" r="r" b="b"/>
                <a:pathLst>
                  <a:path w="29" h="34" extrusionOk="0">
                    <a:moveTo>
                      <a:pt x="8" y="1"/>
                    </a:moveTo>
                    <a:cubicBezTo>
                      <a:pt x="5" y="10"/>
                      <a:pt x="8" y="24"/>
                      <a:pt x="1" y="33"/>
                    </a:cubicBezTo>
                    <a:lnTo>
                      <a:pt x="29" y="1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44" name="Google Shape;14944;p57"/>
              <p:cNvSpPr/>
              <p:nvPr/>
            </p:nvSpPr>
            <p:spPr>
              <a:xfrm>
                <a:off x="701650" y="1541600"/>
                <a:ext cx="375" cy="300"/>
              </a:xfrm>
              <a:custGeom>
                <a:avLst/>
                <a:gdLst/>
                <a:ahLst/>
                <a:cxnLst/>
                <a:rect l="l" t="t" r="r" b="b"/>
                <a:pathLst>
                  <a:path w="15" h="12" extrusionOk="0">
                    <a:moveTo>
                      <a:pt x="14" y="0"/>
                    </a:moveTo>
                    <a:lnTo>
                      <a:pt x="0" y="7"/>
                    </a:lnTo>
                    <a:lnTo>
                      <a:pt x="9" y="12"/>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45" name="Google Shape;14945;p57"/>
              <p:cNvSpPr/>
              <p:nvPr/>
            </p:nvSpPr>
            <p:spPr>
              <a:xfrm>
                <a:off x="703950" y="1542875"/>
                <a:ext cx="1200" cy="725"/>
              </a:xfrm>
              <a:custGeom>
                <a:avLst/>
                <a:gdLst/>
                <a:ahLst/>
                <a:cxnLst/>
                <a:rect l="l" t="t" r="r" b="b"/>
                <a:pathLst>
                  <a:path w="48" h="29" extrusionOk="0">
                    <a:moveTo>
                      <a:pt x="13" y="0"/>
                    </a:moveTo>
                    <a:cubicBezTo>
                      <a:pt x="8" y="10"/>
                      <a:pt x="1" y="28"/>
                      <a:pt x="15" y="28"/>
                    </a:cubicBezTo>
                    <a:cubicBezTo>
                      <a:pt x="21" y="20"/>
                      <a:pt x="32" y="14"/>
                      <a:pt x="43" y="14"/>
                    </a:cubicBezTo>
                    <a:cubicBezTo>
                      <a:pt x="44" y="14"/>
                      <a:pt x="46" y="14"/>
                      <a:pt x="47" y="14"/>
                    </a:cubicBezTo>
                    <a:cubicBezTo>
                      <a:pt x="38" y="5"/>
                      <a:pt x="24"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46" name="Google Shape;14946;p57"/>
              <p:cNvSpPr/>
              <p:nvPr/>
            </p:nvSpPr>
            <p:spPr>
              <a:xfrm>
                <a:off x="703150" y="1543075"/>
                <a:ext cx="75" cy="100"/>
              </a:xfrm>
              <a:custGeom>
                <a:avLst/>
                <a:gdLst/>
                <a:ahLst/>
                <a:cxnLst/>
                <a:rect l="l" t="t" r="r" b="b"/>
                <a:pathLst>
                  <a:path w="3" h="4" extrusionOk="0">
                    <a:moveTo>
                      <a:pt x="3" y="0"/>
                    </a:moveTo>
                    <a:cubicBezTo>
                      <a:pt x="2" y="0"/>
                      <a:pt x="2" y="2"/>
                      <a:pt x="1" y="4"/>
                    </a:cubicBezTo>
                    <a:lnTo>
                      <a:pt x="3" y="4"/>
                    </a:ln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47" name="Google Shape;14947;p57"/>
              <p:cNvSpPr/>
              <p:nvPr/>
            </p:nvSpPr>
            <p:spPr>
              <a:xfrm>
                <a:off x="708025" y="1543275"/>
                <a:ext cx="75" cy="150"/>
              </a:xfrm>
              <a:custGeom>
                <a:avLst/>
                <a:gdLst/>
                <a:ahLst/>
                <a:cxnLst/>
                <a:rect l="l" t="t" r="r" b="b"/>
                <a:pathLst>
                  <a:path w="3" h="6" extrusionOk="0">
                    <a:moveTo>
                      <a:pt x="0" y="0"/>
                    </a:moveTo>
                    <a:lnTo>
                      <a:pt x="0" y="5"/>
                    </a:lnTo>
                    <a:lnTo>
                      <a:pt x="3" y="5"/>
                    </a:lnTo>
                    <a:cubicBezTo>
                      <a:pt x="0" y="5"/>
                      <a:pt x="0"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48" name="Google Shape;14948;p57"/>
              <p:cNvSpPr/>
              <p:nvPr/>
            </p:nvSpPr>
            <p:spPr>
              <a:xfrm>
                <a:off x="703675" y="1542600"/>
                <a:ext cx="625" cy="350"/>
              </a:xfrm>
              <a:custGeom>
                <a:avLst/>
                <a:gdLst/>
                <a:ahLst/>
                <a:cxnLst/>
                <a:rect l="l" t="t" r="r" b="b"/>
                <a:pathLst>
                  <a:path w="25" h="14" extrusionOk="0">
                    <a:moveTo>
                      <a:pt x="15" y="0"/>
                    </a:moveTo>
                    <a:cubicBezTo>
                      <a:pt x="10" y="0"/>
                      <a:pt x="5" y="7"/>
                      <a:pt x="0" y="14"/>
                    </a:cubicBezTo>
                    <a:cubicBezTo>
                      <a:pt x="5" y="12"/>
                      <a:pt x="10" y="10"/>
                      <a:pt x="16" y="10"/>
                    </a:cubicBezTo>
                    <a:cubicBezTo>
                      <a:pt x="18" y="10"/>
                      <a:pt x="21" y="11"/>
                      <a:pt x="24" y="11"/>
                    </a:cubicBezTo>
                    <a:cubicBezTo>
                      <a:pt x="24" y="6"/>
                      <a:pt x="25" y="3"/>
                      <a:pt x="24" y="3"/>
                    </a:cubicBezTo>
                    <a:cubicBezTo>
                      <a:pt x="23" y="3"/>
                      <a:pt x="22" y="4"/>
                      <a:pt x="21" y="4"/>
                    </a:cubicBezTo>
                    <a:cubicBezTo>
                      <a:pt x="19" y="2"/>
                      <a:pt x="17"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49" name="Google Shape;14949;p57"/>
              <p:cNvSpPr/>
              <p:nvPr/>
            </p:nvSpPr>
            <p:spPr>
              <a:xfrm>
                <a:off x="705650" y="1543625"/>
                <a:ext cx="425" cy="600"/>
              </a:xfrm>
              <a:custGeom>
                <a:avLst/>
                <a:gdLst/>
                <a:ahLst/>
                <a:cxnLst/>
                <a:rect l="l" t="t" r="r" b="b"/>
                <a:pathLst>
                  <a:path w="17" h="24" extrusionOk="0">
                    <a:moveTo>
                      <a:pt x="0" y="0"/>
                    </a:moveTo>
                    <a:lnTo>
                      <a:pt x="0" y="0"/>
                    </a:lnTo>
                    <a:cubicBezTo>
                      <a:pt x="4" y="10"/>
                      <a:pt x="9" y="24"/>
                      <a:pt x="14" y="24"/>
                    </a:cubicBezTo>
                    <a:cubicBezTo>
                      <a:pt x="15" y="24"/>
                      <a:pt x="16" y="23"/>
                      <a:pt x="16" y="21"/>
                    </a:cubicBezTo>
                    <a:cubicBezTo>
                      <a:pt x="12" y="14"/>
                      <a:pt x="7"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50" name="Google Shape;14950;p57"/>
              <p:cNvSpPr/>
              <p:nvPr/>
            </p:nvSpPr>
            <p:spPr>
              <a:xfrm>
                <a:off x="703200" y="1543400"/>
                <a:ext cx="100" cy="175"/>
              </a:xfrm>
              <a:custGeom>
                <a:avLst/>
                <a:gdLst/>
                <a:ahLst/>
                <a:cxnLst/>
                <a:rect l="l" t="t" r="r" b="b"/>
                <a:pathLst>
                  <a:path w="4" h="7" extrusionOk="0">
                    <a:moveTo>
                      <a:pt x="3" y="0"/>
                    </a:moveTo>
                    <a:lnTo>
                      <a:pt x="1" y="2"/>
                    </a:lnTo>
                    <a:cubicBezTo>
                      <a:pt x="2" y="5"/>
                      <a:pt x="2" y="7"/>
                      <a:pt x="3" y="7"/>
                    </a:cubicBezTo>
                    <a:cubicBezTo>
                      <a:pt x="3" y="7"/>
                      <a:pt x="3" y="4"/>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51" name="Google Shape;14951;p57"/>
              <p:cNvSpPr/>
              <p:nvPr/>
            </p:nvSpPr>
            <p:spPr>
              <a:xfrm>
                <a:off x="703200" y="1542925"/>
                <a:ext cx="500" cy="500"/>
              </a:xfrm>
              <a:custGeom>
                <a:avLst/>
                <a:gdLst/>
                <a:ahLst/>
                <a:cxnLst/>
                <a:rect l="l" t="t" r="r" b="b"/>
                <a:pathLst>
                  <a:path w="20" h="20" extrusionOk="0">
                    <a:moveTo>
                      <a:pt x="19" y="1"/>
                    </a:moveTo>
                    <a:cubicBezTo>
                      <a:pt x="12" y="3"/>
                      <a:pt x="8" y="5"/>
                      <a:pt x="1" y="10"/>
                    </a:cubicBezTo>
                    <a:cubicBezTo>
                      <a:pt x="1" y="12"/>
                      <a:pt x="1" y="14"/>
                      <a:pt x="3" y="19"/>
                    </a:cubicBezTo>
                    <a:cubicBezTo>
                      <a:pt x="10" y="12"/>
                      <a:pt x="15"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52" name="Google Shape;14952;p57"/>
              <p:cNvSpPr/>
              <p:nvPr/>
            </p:nvSpPr>
            <p:spPr>
              <a:xfrm>
                <a:off x="707500" y="1538000"/>
                <a:ext cx="2275" cy="5300"/>
              </a:xfrm>
              <a:custGeom>
                <a:avLst/>
                <a:gdLst/>
                <a:ahLst/>
                <a:cxnLst/>
                <a:rect l="l" t="t" r="r" b="b"/>
                <a:pathLst>
                  <a:path w="91" h="212" extrusionOk="0">
                    <a:moveTo>
                      <a:pt x="65" y="1"/>
                    </a:moveTo>
                    <a:lnTo>
                      <a:pt x="65" y="1"/>
                    </a:lnTo>
                    <a:cubicBezTo>
                      <a:pt x="64" y="22"/>
                      <a:pt x="52" y="42"/>
                      <a:pt x="39" y="42"/>
                    </a:cubicBezTo>
                    <a:cubicBezTo>
                      <a:pt x="33" y="42"/>
                      <a:pt x="27" y="37"/>
                      <a:pt x="21" y="26"/>
                    </a:cubicBezTo>
                    <a:cubicBezTo>
                      <a:pt x="0" y="47"/>
                      <a:pt x="5" y="151"/>
                      <a:pt x="21" y="211"/>
                    </a:cubicBezTo>
                    <a:cubicBezTo>
                      <a:pt x="21" y="193"/>
                      <a:pt x="31" y="177"/>
                      <a:pt x="44" y="167"/>
                    </a:cubicBezTo>
                    <a:cubicBezTo>
                      <a:pt x="37" y="149"/>
                      <a:pt x="0" y="126"/>
                      <a:pt x="19" y="98"/>
                    </a:cubicBezTo>
                    <a:cubicBezTo>
                      <a:pt x="25" y="94"/>
                      <a:pt x="30" y="93"/>
                      <a:pt x="34" y="93"/>
                    </a:cubicBezTo>
                    <a:cubicBezTo>
                      <a:pt x="47" y="93"/>
                      <a:pt x="45" y="113"/>
                      <a:pt x="54" y="126"/>
                    </a:cubicBezTo>
                    <a:cubicBezTo>
                      <a:pt x="44" y="86"/>
                      <a:pt x="91" y="68"/>
                      <a:pt x="84" y="12"/>
                    </a:cubicBezTo>
                    <a:lnTo>
                      <a:pt x="84" y="12"/>
                    </a:lnTo>
                    <a:lnTo>
                      <a:pt x="63" y="33"/>
                    </a:lnTo>
                    <a:cubicBezTo>
                      <a:pt x="63" y="24"/>
                      <a:pt x="70" y="10"/>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53" name="Google Shape;14953;p57"/>
              <p:cNvSpPr/>
              <p:nvPr/>
            </p:nvSpPr>
            <p:spPr>
              <a:xfrm>
                <a:off x="706750" y="1543100"/>
                <a:ext cx="1225" cy="1250"/>
              </a:xfrm>
              <a:custGeom>
                <a:avLst/>
                <a:gdLst/>
                <a:ahLst/>
                <a:cxnLst/>
                <a:rect l="l" t="t" r="r" b="b"/>
                <a:pathLst>
                  <a:path w="49" h="50" extrusionOk="0">
                    <a:moveTo>
                      <a:pt x="10" y="1"/>
                    </a:moveTo>
                    <a:lnTo>
                      <a:pt x="0" y="5"/>
                    </a:lnTo>
                    <a:cubicBezTo>
                      <a:pt x="10" y="12"/>
                      <a:pt x="16" y="24"/>
                      <a:pt x="28" y="49"/>
                    </a:cubicBezTo>
                    <a:cubicBezTo>
                      <a:pt x="40" y="40"/>
                      <a:pt x="47" y="26"/>
                      <a:pt x="49" y="12"/>
                    </a:cubicBezTo>
                    <a:lnTo>
                      <a:pt x="7" y="5"/>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54" name="Google Shape;14954;p57"/>
              <p:cNvSpPr/>
              <p:nvPr/>
            </p:nvSpPr>
            <p:spPr>
              <a:xfrm>
                <a:off x="705125" y="1541025"/>
                <a:ext cx="1650" cy="2675"/>
              </a:xfrm>
              <a:custGeom>
                <a:avLst/>
                <a:gdLst/>
                <a:ahLst/>
                <a:cxnLst/>
                <a:rect l="l" t="t" r="r" b="b"/>
                <a:pathLst>
                  <a:path w="66" h="107" extrusionOk="0">
                    <a:moveTo>
                      <a:pt x="24" y="86"/>
                    </a:moveTo>
                    <a:lnTo>
                      <a:pt x="24" y="86"/>
                    </a:lnTo>
                    <a:cubicBezTo>
                      <a:pt x="35" y="93"/>
                      <a:pt x="24" y="95"/>
                      <a:pt x="21" y="97"/>
                    </a:cubicBezTo>
                    <a:lnTo>
                      <a:pt x="21" y="102"/>
                    </a:lnTo>
                    <a:cubicBezTo>
                      <a:pt x="19" y="99"/>
                      <a:pt x="19" y="97"/>
                      <a:pt x="20" y="97"/>
                    </a:cubicBezTo>
                    <a:cubicBezTo>
                      <a:pt x="20" y="97"/>
                      <a:pt x="21" y="97"/>
                      <a:pt x="21" y="97"/>
                    </a:cubicBezTo>
                    <a:cubicBezTo>
                      <a:pt x="21" y="93"/>
                      <a:pt x="24" y="90"/>
                      <a:pt x="24" y="86"/>
                    </a:cubicBezTo>
                    <a:close/>
                    <a:moveTo>
                      <a:pt x="49" y="0"/>
                    </a:moveTo>
                    <a:cubicBezTo>
                      <a:pt x="24" y="0"/>
                      <a:pt x="28" y="28"/>
                      <a:pt x="12" y="42"/>
                    </a:cubicBezTo>
                    <a:cubicBezTo>
                      <a:pt x="16" y="41"/>
                      <a:pt x="19" y="41"/>
                      <a:pt x="21" y="41"/>
                    </a:cubicBezTo>
                    <a:cubicBezTo>
                      <a:pt x="44" y="41"/>
                      <a:pt x="1" y="60"/>
                      <a:pt x="26" y="81"/>
                    </a:cubicBezTo>
                    <a:cubicBezTo>
                      <a:pt x="19" y="86"/>
                      <a:pt x="10" y="88"/>
                      <a:pt x="0" y="88"/>
                    </a:cubicBezTo>
                    <a:cubicBezTo>
                      <a:pt x="10" y="93"/>
                      <a:pt x="17" y="100"/>
                      <a:pt x="21" y="107"/>
                    </a:cubicBezTo>
                    <a:lnTo>
                      <a:pt x="21" y="104"/>
                    </a:lnTo>
                    <a:lnTo>
                      <a:pt x="65" y="88"/>
                    </a:lnTo>
                    <a:cubicBezTo>
                      <a:pt x="57" y="85"/>
                      <a:pt x="48" y="83"/>
                      <a:pt x="40" y="83"/>
                    </a:cubicBezTo>
                    <a:cubicBezTo>
                      <a:pt x="35" y="83"/>
                      <a:pt x="30" y="84"/>
                      <a:pt x="26" y="86"/>
                    </a:cubicBezTo>
                    <a:cubicBezTo>
                      <a:pt x="35" y="51"/>
                      <a:pt x="58" y="39"/>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55" name="Google Shape;14955;p57"/>
              <p:cNvSpPr/>
              <p:nvPr/>
            </p:nvSpPr>
            <p:spPr>
              <a:xfrm>
                <a:off x="701400" y="1538175"/>
                <a:ext cx="150" cy="250"/>
              </a:xfrm>
              <a:custGeom>
                <a:avLst/>
                <a:gdLst/>
                <a:ahLst/>
                <a:cxnLst/>
                <a:rect l="l" t="t" r="r" b="b"/>
                <a:pathLst>
                  <a:path w="6" h="10" extrusionOk="0">
                    <a:moveTo>
                      <a:pt x="1" y="0"/>
                    </a:moveTo>
                    <a:cubicBezTo>
                      <a:pt x="1" y="3"/>
                      <a:pt x="1" y="5"/>
                      <a:pt x="1" y="10"/>
                    </a:cubicBezTo>
                    <a:cubicBezTo>
                      <a:pt x="3" y="5"/>
                      <a:pt x="6"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56" name="Google Shape;14956;p57"/>
              <p:cNvSpPr/>
              <p:nvPr/>
            </p:nvSpPr>
            <p:spPr>
              <a:xfrm>
                <a:off x="700775" y="1538400"/>
                <a:ext cx="1075" cy="2525"/>
              </a:xfrm>
              <a:custGeom>
                <a:avLst/>
                <a:gdLst/>
                <a:ahLst/>
                <a:cxnLst/>
                <a:rect l="l" t="t" r="r" b="b"/>
                <a:pathLst>
                  <a:path w="43" h="101" extrusionOk="0">
                    <a:moveTo>
                      <a:pt x="26" y="1"/>
                    </a:moveTo>
                    <a:lnTo>
                      <a:pt x="26" y="1"/>
                    </a:lnTo>
                    <a:cubicBezTo>
                      <a:pt x="19" y="8"/>
                      <a:pt x="0" y="19"/>
                      <a:pt x="14" y="40"/>
                    </a:cubicBezTo>
                    <a:lnTo>
                      <a:pt x="19" y="36"/>
                    </a:lnTo>
                    <a:cubicBezTo>
                      <a:pt x="31" y="54"/>
                      <a:pt x="40" y="77"/>
                      <a:pt x="40" y="100"/>
                    </a:cubicBezTo>
                    <a:cubicBezTo>
                      <a:pt x="42" y="70"/>
                      <a:pt x="40" y="42"/>
                      <a:pt x="38" y="15"/>
                    </a:cubicBezTo>
                    <a:cubicBezTo>
                      <a:pt x="34" y="19"/>
                      <a:pt x="30" y="27"/>
                      <a:pt x="23" y="27"/>
                    </a:cubicBezTo>
                    <a:cubicBezTo>
                      <a:pt x="22" y="27"/>
                      <a:pt x="20" y="27"/>
                      <a:pt x="19" y="26"/>
                    </a:cubicBezTo>
                    <a:cubicBezTo>
                      <a:pt x="14" y="15"/>
                      <a:pt x="24" y="10"/>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57" name="Google Shape;14957;p57"/>
              <p:cNvSpPr/>
              <p:nvPr/>
            </p:nvSpPr>
            <p:spPr>
              <a:xfrm>
                <a:off x="703675" y="1539675"/>
                <a:ext cx="900" cy="1125"/>
              </a:xfrm>
              <a:custGeom>
                <a:avLst/>
                <a:gdLst/>
                <a:ahLst/>
                <a:cxnLst/>
                <a:rect l="l" t="t" r="r" b="b"/>
                <a:pathLst>
                  <a:path w="36" h="45" extrusionOk="0">
                    <a:moveTo>
                      <a:pt x="24" y="1"/>
                    </a:moveTo>
                    <a:lnTo>
                      <a:pt x="21" y="19"/>
                    </a:lnTo>
                    <a:cubicBezTo>
                      <a:pt x="18" y="17"/>
                      <a:pt x="16" y="16"/>
                      <a:pt x="14" y="16"/>
                    </a:cubicBezTo>
                    <a:cubicBezTo>
                      <a:pt x="5" y="16"/>
                      <a:pt x="4" y="34"/>
                      <a:pt x="0" y="45"/>
                    </a:cubicBezTo>
                    <a:lnTo>
                      <a:pt x="35" y="31"/>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58" name="Google Shape;14958;p57"/>
              <p:cNvSpPr/>
              <p:nvPr/>
            </p:nvSpPr>
            <p:spPr>
              <a:xfrm>
                <a:off x="707950" y="1543500"/>
                <a:ext cx="625" cy="1250"/>
              </a:xfrm>
              <a:custGeom>
                <a:avLst/>
                <a:gdLst/>
                <a:ahLst/>
                <a:cxnLst/>
                <a:rect l="l" t="t" r="r" b="b"/>
                <a:pathLst>
                  <a:path w="25" h="50" extrusionOk="0">
                    <a:moveTo>
                      <a:pt x="24" y="1"/>
                    </a:moveTo>
                    <a:lnTo>
                      <a:pt x="8" y="15"/>
                    </a:lnTo>
                    <a:lnTo>
                      <a:pt x="1" y="49"/>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59" name="Google Shape;14959;p57"/>
              <p:cNvSpPr/>
              <p:nvPr/>
            </p:nvSpPr>
            <p:spPr>
              <a:xfrm>
                <a:off x="709225" y="1543800"/>
                <a:ext cx="325" cy="775"/>
              </a:xfrm>
              <a:custGeom>
                <a:avLst/>
                <a:gdLst/>
                <a:ahLst/>
                <a:cxnLst/>
                <a:rect l="l" t="t" r="r" b="b"/>
                <a:pathLst>
                  <a:path w="13" h="31" extrusionOk="0">
                    <a:moveTo>
                      <a:pt x="3" y="0"/>
                    </a:moveTo>
                    <a:lnTo>
                      <a:pt x="1" y="31"/>
                    </a:lnTo>
                    <a:lnTo>
                      <a:pt x="13" y="12"/>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60" name="Google Shape;14960;p57"/>
              <p:cNvSpPr/>
              <p:nvPr/>
            </p:nvSpPr>
            <p:spPr>
              <a:xfrm>
                <a:off x="763250" y="1551150"/>
                <a:ext cx="425" cy="150"/>
              </a:xfrm>
              <a:custGeom>
                <a:avLst/>
                <a:gdLst/>
                <a:ahLst/>
                <a:cxnLst/>
                <a:rect l="l" t="t" r="r" b="b"/>
                <a:pathLst>
                  <a:path w="17" h="6" extrusionOk="0">
                    <a:moveTo>
                      <a:pt x="17" y="1"/>
                    </a:moveTo>
                    <a:lnTo>
                      <a:pt x="1" y="5"/>
                    </a:lnTo>
                    <a:cubicBezTo>
                      <a:pt x="10" y="5"/>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61" name="Google Shape;14961;p57"/>
              <p:cNvSpPr/>
              <p:nvPr/>
            </p:nvSpPr>
            <p:spPr>
              <a:xfrm>
                <a:off x="733875" y="1542000"/>
                <a:ext cx="475" cy="1375"/>
              </a:xfrm>
              <a:custGeom>
                <a:avLst/>
                <a:gdLst/>
                <a:ahLst/>
                <a:cxnLst/>
                <a:rect l="l" t="t" r="r" b="b"/>
                <a:pathLst>
                  <a:path w="19" h="55" extrusionOk="0">
                    <a:moveTo>
                      <a:pt x="0" y="0"/>
                    </a:moveTo>
                    <a:lnTo>
                      <a:pt x="0" y="0"/>
                    </a:lnTo>
                    <a:cubicBezTo>
                      <a:pt x="5" y="23"/>
                      <a:pt x="9" y="55"/>
                      <a:pt x="13" y="55"/>
                    </a:cubicBezTo>
                    <a:cubicBezTo>
                      <a:pt x="14" y="55"/>
                      <a:pt x="15" y="51"/>
                      <a:pt x="16" y="42"/>
                    </a:cubicBezTo>
                    <a:lnTo>
                      <a:pt x="19" y="7"/>
                    </a:lnTo>
                    <a:lnTo>
                      <a:pt x="19" y="7"/>
                    </a:lnTo>
                    <a:cubicBezTo>
                      <a:pt x="16" y="9"/>
                      <a:pt x="13" y="10"/>
                      <a:pt x="10" y="10"/>
                    </a:cubicBezTo>
                    <a:cubicBezTo>
                      <a:pt x="5" y="10"/>
                      <a:pt x="2"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62" name="Google Shape;14962;p57"/>
              <p:cNvSpPr/>
              <p:nvPr/>
            </p:nvSpPr>
            <p:spPr>
              <a:xfrm>
                <a:off x="749975" y="1542700"/>
                <a:ext cx="775" cy="550"/>
              </a:xfrm>
              <a:custGeom>
                <a:avLst/>
                <a:gdLst/>
                <a:ahLst/>
                <a:cxnLst/>
                <a:rect l="l" t="t" r="r" b="b"/>
                <a:pathLst>
                  <a:path w="31" h="22" extrusionOk="0">
                    <a:moveTo>
                      <a:pt x="31" y="0"/>
                    </a:moveTo>
                    <a:lnTo>
                      <a:pt x="1" y="21"/>
                    </a:lnTo>
                    <a:lnTo>
                      <a:pt x="1" y="21"/>
                    </a:lnTo>
                    <a:lnTo>
                      <a:pt x="26" y="12"/>
                    </a:lnTo>
                    <a:cubicBezTo>
                      <a:pt x="26" y="7"/>
                      <a:pt x="28" y="5"/>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63" name="Google Shape;14963;p57"/>
              <p:cNvSpPr/>
              <p:nvPr/>
            </p:nvSpPr>
            <p:spPr>
              <a:xfrm>
                <a:off x="768000" y="1562125"/>
                <a:ext cx="1025" cy="300"/>
              </a:xfrm>
              <a:custGeom>
                <a:avLst/>
                <a:gdLst/>
                <a:ahLst/>
                <a:cxnLst/>
                <a:rect l="l" t="t" r="r" b="b"/>
                <a:pathLst>
                  <a:path w="41" h="12" extrusionOk="0">
                    <a:moveTo>
                      <a:pt x="29" y="1"/>
                    </a:moveTo>
                    <a:cubicBezTo>
                      <a:pt x="21" y="1"/>
                      <a:pt x="11" y="5"/>
                      <a:pt x="1" y="5"/>
                    </a:cubicBezTo>
                    <a:lnTo>
                      <a:pt x="40" y="12"/>
                    </a:lnTo>
                    <a:cubicBezTo>
                      <a:pt x="39" y="3"/>
                      <a:pt x="35"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64" name="Google Shape;14964;p57"/>
              <p:cNvSpPr/>
              <p:nvPr/>
            </p:nvSpPr>
            <p:spPr>
              <a:xfrm>
                <a:off x="720925" y="1542050"/>
                <a:ext cx="975" cy="675"/>
              </a:xfrm>
              <a:custGeom>
                <a:avLst/>
                <a:gdLst/>
                <a:ahLst/>
                <a:cxnLst/>
                <a:rect l="l" t="t" r="r" b="b"/>
                <a:pathLst>
                  <a:path w="39" h="27" extrusionOk="0">
                    <a:moveTo>
                      <a:pt x="5" y="0"/>
                    </a:moveTo>
                    <a:cubicBezTo>
                      <a:pt x="2" y="0"/>
                      <a:pt x="0" y="3"/>
                      <a:pt x="1" y="12"/>
                    </a:cubicBezTo>
                    <a:cubicBezTo>
                      <a:pt x="10" y="22"/>
                      <a:pt x="24" y="26"/>
                      <a:pt x="38" y="26"/>
                    </a:cubicBezTo>
                    <a:cubicBezTo>
                      <a:pt x="24" y="15"/>
                      <a:pt x="11"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65" name="Google Shape;14965;p57"/>
              <p:cNvSpPr/>
              <p:nvPr/>
            </p:nvSpPr>
            <p:spPr>
              <a:xfrm>
                <a:off x="755125" y="1555700"/>
                <a:ext cx="625" cy="150"/>
              </a:xfrm>
              <a:custGeom>
                <a:avLst/>
                <a:gdLst/>
                <a:ahLst/>
                <a:cxnLst/>
                <a:rect l="l" t="t" r="r" b="b"/>
                <a:pathLst>
                  <a:path w="25" h="6" extrusionOk="0">
                    <a:moveTo>
                      <a:pt x="18" y="1"/>
                    </a:moveTo>
                    <a:cubicBezTo>
                      <a:pt x="12" y="1"/>
                      <a:pt x="6" y="3"/>
                      <a:pt x="1" y="4"/>
                    </a:cubicBezTo>
                    <a:cubicBezTo>
                      <a:pt x="4" y="5"/>
                      <a:pt x="7" y="6"/>
                      <a:pt x="10" y="6"/>
                    </a:cubicBezTo>
                    <a:cubicBezTo>
                      <a:pt x="15" y="6"/>
                      <a:pt x="20" y="5"/>
                      <a:pt x="24" y="2"/>
                    </a:cubicBezTo>
                    <a:cubicBezTo>
                      <a:pt x="22" y="1"/>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66" name="Google Shape;14966;p57"/>
              <p:cNvSpPr/>
              <p:nvPr/>
            </p:nvSpPr>
            <p:spPr>
              <a:xfrm>
                <a:off x="721875" y="1542400"/>
                <a:ext cx="725" cy="625"/>
              </a:xfrm>
              <a:custGeom>
                <a:avLst/>
                <a:gdLst/>
                <a:ahLst/>
                <a:cxnLst/>
                <a:rect l="l" t="t" r="r" b="b"/>
                <a:pathLst>
                  <a:path w="29" h="25" extrusionOk="0">
                    <a:moveTo>
                      <a:pt x="21" y="1"/>
                    </a:moveTo>
                    <a:cubicBezTo>
                      <a:pt x="15" y="7"/>
                      <a:pt x="11" y="13"/>
                      <a:pt x="4" y="13"/>
                    </a:cubicBezTo>
                    <a:cubicBezTo>
                      <a:pt x="3" y="13"/>
                      <a:pt x="2" y="13"/>
                      <a:pt x="0" y="12"/>
                    </a:cubicBezTo>
                    <a:lnTo>
                      <a:pt x="0" y="12"/>
                    </a:lnTo>
                    <a:cubicBezTo>
                      <a:pt x="6" y="19"/>
                      <a:pt x="12" y="25"/>
                      <a:pt x="16" y="25"/>
                    </a:cubicBezTo>
                    <a:cubicBezTo>
                      <a:pt x="21" y="25"/>
                      <a:pt x="25" y="20"/>
                      <a:pt x="28" y="8"/>
                    </a:cubicBezTo>
                    <a:cubicBezTo>
                      <a:pt x="26" y="5"/>
                      <a:pt x="23"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67" name="Google Shape;14967;p57"/>
              <p:cNvSpPr/>
              <p:nvPr/>
            </p:nvSpPr>
            <p:spPr>
              <a:xfrm>
                <a:off x="765050" y="1593400"/>
                <a:ext cx="150" cy="100"/>
              </a:xfrm>
              <a:custGeom>
                <a:avLst/>
                <a:gdLst/>
                <a:ahLst/>
                <a:cxnLst/>
                <a:rect l="l" t="t" r="r" b="b"/>
                <a:pathLst>
                  <a:path w="6" h="4" extrusionOk="0">
                    <a:moveTo>
                      <a:pt x="5" y="1"/>
                    </a:moveTo>
                    <a:cubicBezTo>
                      <a:pt x="3" y="1"/>
                      <a:pt x="3" y="3"/>
                      <a:pt x="0" y="3"/>
                    </a:cubicBezTo>
                    <a:cubicBezTo>
                      <a:pt x="5" y="3"/>
                      <a:pt x="5"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68" name="Google Shape;14968;p57"/>
              <p:cNvSpPr/>
              <p:nvPr/>
            </p:nvSpPr>
            <p:spPr>
              <a:xfrm>
                <a:off x="758275" y="1603850"/>
                <a:ext cx="250" cy="350"/>
              </a:xfrm>
              <a:custGeom>
                <a:avLst/>
                <a:gdLst/>
                <a:ahLst/>
                <a:cxnLst/>
                <a:rect l="l" t="t" r="r" b="b"/>
                <a:pathLst>
                  <a:path w="10" h="14" extrusionOk="0">
                    <a:moveTo>
                      <a:pt x="0" y="0"/>
                    </a:moveTo>
                    <a:cubicBezTo>
                      <a:pt x="0" y="2"/>
                      <a:pt x="0" y="7"/>
                      <a:pt x="9" y="14"/>
                    </a:cubicBezTo>
                    <a:cubicBezTo>
                      <a:pt x="5" y="9"/>
                      <a:pt x="2"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69" name="Google Shape;14969;p57"/>
              <p:cNvSpPr/>
              <p:nvPr/>
            </p:nvSpPr>
            <p:spPr>
              <a:xfrm>
                <a:off x="713850" y="1544025"/>
                <a:ext cx="175" cy="100"/>
              </a:xfrm>
              <a:custGeom>
                <a:avLst/>
                <a:gdLst/>
                <a:ahLst/>
                <a:cxnLst/>
                <a:rect l="l" t="t" r="r" b="b"/>
                <a:pathLst>
                  <a:path w="7" h="4" extrusionOk="0">
                    <a:moveTo>
                      <a:pt x="6" y="1"/>
                    </a:moveTo>
                    <a:lnTo>
                      <a:pt x="6" y="1"/>
                    </a:lnTo>
                    <a:cubicBezTo>
                      <a:pt x="1" y="2"/>
                      <a:pt x="1" y="3"/>
                      <a:pt x="3" y="3"/>
                    </a:cubicBezTo>
                    <a:cubicBezTo>
                      <a:pt x="4" y="3"/>
                      <a:pt x="6" y="3"/>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70" name="Google Shape;14970;p57"/>
              <p:cNvSpPr/>
              <p:nvPr/>
            </p:nvSpPr>
            <p:spPr>
              <a:xfrm>
                <a:off x="723500" y="1536850"/>
                <a:ext cx="125" cy="200"/>
              </a:xfrm>
              <a:custGeom>
                <a:avLst/>
                <a:gdLst/>
                <a:ahLst/>
                <a:cxnLst/>
                <a:rect l="l" t="t" r="r" b="b"/>
                <a:pathLst>
                  <a:path w="5" h="8" extrusionOk="0">
                    <a:moveTo>
                      <a:pt x="5" y="7"/>
                    </a:moveTo>
                    <a:lnTo>
                      <a:pt x="5" y="7"/>
                    </a:lnTo>
                    <a:cubicBezTo>
                      <a:pt x="0" y="0"/>
                      <a:pt x="0" y="0"/>
                      <a:pt x="5"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71" name="Google Shape;14971;p57"/>
              <p:cNvSpPr/>
              <p:nvPr/>
            </p:nvSpPr>
            <p:spPr>
              <a:xfrm>
                <a:off x="713425" y="1544025"/>
                <a:ext cx="250" cy="175"/>
              </a:xfrm>
              <a:custGeom>
                <a:avLst/>
                <a:gdLst/>
                <a:ahLst/>
                <a:cxnLst/>
                <a:rect l="l" t="t" r="r" b="b"/>
                <a:pathLst>
                  <a:path w="10" h="7" extrusionOk="0">
                    <a:moveTo>
                      <a:pt x="2" y="1"/>
                    </a:moveTo>
                    <a:cubicBezTo>
                      <a:pt x="1" y="4"/>
                      <a:pt x="1" y="7"/>
                      <a:pt x="3" y="7"/>
                    </a:cubicBezTo>
                    <a:cubicBezTo>
                      <a:pt x="5" y="7"/>
                      <a:pt x="7" y="6"/>
                      <a:pt x="9" y="3"/>
                    </a:cubicBez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72" name="Google Shape;14972;p57"/>
              <p:cNvSpPr/>
              <p:nvPr/>
            </p:nvSpPr>
            <p:spPr>
              <a:xfrm>
                <a:off x="713925" y="1543900"/>
                <a:ext cx="425" cy="150"/>
              </a:xfrm>
              <a:custGeom>
                <a:avLst/>
                <a:gdLst/>
                <a:ahLst/>
                <a:cxnLst/>
                <a:rect l="l" t="t" r="r" b="b"/>
                <a:pathLst>
                  <a:path w="17" h="6" extrusionOk="0">
                    <a:moveTo>
                      <a:pt x="1" y="1"/>
                    </a:moveTo>
                    <a:cubicBezTo>
                      <a:pt x="1" y="1"/>
                      <a:pt x="2" y="2"/>
                      <a:pt x="2" y="2"/>
                    </a:cubicBezTo>
                    <a:lnTo>
                      <a:pt x="2" y="2"/>
                    </a:lnTo>
                    <a:cubicBezTo>
                      <a:pt x="2" y="1"/>
                      <a:pt x="1" y="1"/>
                      <a:pt x="1" y="1"/>
                    </a:cubicBezTo>
                    <a:close/>
                    <a:moveTo>
                      <a:pt x="2" y="2"/>
                    </a:moveTo>
                    <a:cubicBezTo>
                      <a:pt x="3" y="3"/>
                      <a:pt x="3" y="4"/>
                      <a:pt x="3" y="6"/>
                    </a:cubicBezTo>
                    <a:cubicBezTo>
                      <a:pt x="8" y="6"/>
                      <a:pt x="10" y="3"/>
                      <a:pt x="17" y="3"/>
                    </a:cubicBezTo>
                    <a:cubicBezTo>
                      <a:pt x="11" y="3"/>
                      <a:pt x="6" y="3"/>
                      <a:pt x="2"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73" name="Google Shape;14973;p57"/>
              <p:cNvSpPr/>
              <p:nvPr/>
            </p:nvSpPr>
            <p:spPr>
              <a:xfrm>
                <a:off x="763600" y="1578050"/>
                <a:ext cx="225" cy="225"/>
              </a:xfrm>
              <a:custGeom>
                <a:avLst/>
                <a:gdLst/>
                <a:ahLst/>
                <a:cxnLst/>
                <a:rect l="l" t="t" r="r" b="b"/>
                <a:pathLst>
                  <a:path w="9" h="9" extrusionOk="0">
                    <a:moveTo>
                      <a:pt x="0" y="0"/>
                    </a:moveTo>
                    <a:cubicBezTo>
                      <a:pt x="6" y="6"/>
                      <a:pt x="8" y="8"/>
                      <a:pt x="9" y="8"/>
                    </a:cubicBezTo>
                    <a:cubicBezTo>
                      <a:pt x="9" y="8"/>
                      <a:pt x="6"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74" name="Google Shape;14974;p57"/>
              <p:cNvSpPr/>
              <p:nvPr/>
            </p:nvSpPr>
            <p:spPr>
              <a:xfrm>
                <a:off x="741350" y="1534400"/>
                <a:ext cx="75" cy="100"/>
              </a:xfrm>
              <a:custGeom>
                <a:avLst/>
                <a:gdLst/>
                <a:ahLst/>
                <a:cxnLst/>
                <a:rect l="l" t="t" r="r" b="b"/>
                <a:pathLst>
                  <a:path w="3" h="4" extrusionOk="0">
                    <a:moveTo>
                      <a:pt x="3" y="1"/>
                    </a:moveTo>
                    <a:lnTo>
                      <a:pt x="0" y="3"/>
                    </a:lnTo>
                    <a:lnTo>
                      <a:pt x="3"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75" name="Google Shape;14975;p57"/>
              <p:cNvSpPr/>
              <p:nvPr/>
            </p:nvSpPr>
            <p:spPr>
              <a:xfrm>
                <a:off x="740875" y="1534050"/>
                <a:ext cx="1600" cy="2925"/>
              </a:xfrm>
              <a:custGeom>
                <a:avLst/>
                <a:gdLst/>
                <a:ahLst/>
                <a:cxnLst/>
                <a:rect l="l" t="t" r="r" b="b"/>
                <a:pathLst>
                  <a:path w="64" h="117" extrusionOk="0">
                    <a:moveTo>
                      <a:pt x="63" y="1"/>
                    </a:moveTo>
                    <a:cubicBezTo>
                      <a:pt x="48" y="21"/>
                      <a:pt x="39" y="27"/>
                      <a:pt x="33" y="27"/>
                    </a:cubicBezTo>
                    <a:cubicBezTo>
                      <a:pt x="28" y="27"/>
                      <a:pt x="25" y="22"/>
                      <a:pt x="22" y="17"/>
                    </a:cubicBezTo>
                    <a:lnTo>
                      <a:pt x="1" y="117"/>
                    </a:lnTo>
                    <a:lnTo>
                      <a:pt x="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76" name="Google Shape;14976;p57"/>
              <p:cNvSpPr/>
              <p:nvPr/>
            </p:nvSpPr>
            <p:spPr>
              <a:xfrm>
                <a:off x="709825" y="1530925"/>
                <a:ext cx="59650" cy="74850"/>
              </a:xfrm>
              <a:custGeom>
                <a:avLst/>
                <a:gdLst/>
                <a:ahLst/>
                <a:cxnLst/>
                <a:rect l="l" t="t" r="r" b="b"/>
                <a:pathLst>
                  <a:path w="2386" h="2994" extrusionOk="0">
                    <a:moveTo>
                      <a:pt x="1159" y="119"/>
                    </a:moveTo>
                    <a:lnTo>
                      <a:pt x="1159" y="119"/>
                    </a:lnTo>
                    <a:cubicBezTo>
                      <a:pt x="1159" y="119"/>
                      <a:pt x="1159" y="119"/>
                      <a:pt x="1159" y="120"/>
                    </a:cubicBezTo>
                    <a:lnTo>
                      <a:pt x="1159" y="120"/>
                    </a:lnTo>
                    <a:cubicBezTo>
                      <a:pt x="1159" y="119"/>
                      <a:pt x="1159" y="119"/>
                      <a:pt x="1159" y="119"/>
                    </a:cubicBezTo>
                    <a:close/>
                    <a:moveTo>
                      <a:pt x="1173" y="119"/>
                    </a:moveTo>
                    <a:lnTo>
                      <a:pt x="1173" y="119"/>
                    </a:lnTo>
                    <a:cubicBezTo>
                      <a:pt x="1173" y="120"/>
                      <a:pt x="1174" y="120"/>
                      <a:pt x="1174" y="121"/>
                    </a:cubicBezTo>
                    <a:lnTo>
                      <a:pt x="1174" y="121"/>
                    </a:lnTo>
                    <a:cubicBezTo>
                      <a:pt x="1174" y="120"/>
                      <a:pt x="1173" y="120"/>
                      <a:pt x="1173" y="119"/>
                    </a:cubicBezTo>
                    <a:close/>
                    <a:moveTo>
                      <a:pt x="1449" y="260"/>
                    </a:moveTo>
                    <a:lnTo>
                      <a:pt x="1449" y="260"/>
                    </a:lnTo>
                    <a:cubicBezTo>
                      <a:pt x="1445" y="264"/>
                      <a:pt x="1440" y="265"/>
                      <a:pt x="1435" y="265"/>
                    </a:cubicBezTo>
                    <a:cubicBezTo>
                      <a:pt x="1435" y="265"/>
                      <a:pt x="1434" y="265"/>
                      <a:pt x="1433" y="265"/>
                    </a:cubicBezTo>
                    <a:lnTo>
                      <a:pt x="1433" y="265"/>
                    </a:lnTo>
                    <a:cubicBezTo>
                      <a:pt x="1436" y="266"/>
                      <a:pt x="1438" y="268"/>
                      <a:pt x="1440" y="268"/>
                    </a:cubicBezTo>
                    <a:cubicBezTo>
                      <a:pt x="1442" y="268"/>
                      <a:pt x="1444" y="266"/>
                      <a:pt x="1449" y="260"/>
                    </a:cubicBezTo>
                    <a:close/>
                    <a:moveTo>
                      <a:pt x="109" y="392"/>
                    </a:moveTo>
                    <a:cubicBezTo>
                      <a:pt x="109" y="393"/>
                      <a:pt x="108" y="394"/>
                      <a:pt x="108" y="394"/>
                    </a:cubicBezTo>
                    <a:lnTo>
                      <a:pt x="108" y="394"/>
                    </a:lnTo>
                    <a:cubicBezTo>
                      <a:pt x="108" y="394"/>
                      <a:pt x="109" y="393"/>
                      <a:pt x="109" y="392"/>
                    </a:cubicBezTo>
                    <a:close/>
                    <a:moveTo>
                      <a:pt x="1646" y="392"/>
                    </a:moveTo>
                    <a:cubicBezTo>
                      <a:pt x="1651" y="392"/>
                      <a:pt x="1652" y="401"/>
                      <a:pt x="1651" y="413"/>
                    </a:cubicBezTo>
                    <a:cubicBezTo>
                      <a:pt x="1644" y="413"/>
                      <a:pt x="1639" y="406"/>
                      <a:pt x="1639" y="395"/>
                    </a:cubicBezTo>
                    <a:cubicBezTo>
                      <a:pt x="1642" y="393"/>
                      <a:pt x="1644" y="392"/>
                      <a:pt x="1646" y="392"/>
                    </a:cubicBezTo>
                    <a:close/>
                    <a:moveTo>
                      <a:pt x="244" y="465"/>
                    </a:moveTo>
                    <a:cubicBezTo>
                      <a:pt x="248" y="465"/>
                      <a:pt x="251" y="470"/>
                      <a:pt x="253" y="476"/>
                    </a:cubicBezTo>
                    <a:cubicBezTo>
                      <a:pt x="244" y="476"/>
                      <a:pt x="237" y="476"/>
                      <a:pt x="237" y="488"/>
                    </a:cubicBezTo>
                    <a:cubicBezTo>
                      <a:pt x="234" y="481"/>
                      <a:pt x="234" y="476"/>
                      <a:pt x="237" y="471"/>
                    </a:cubicBezTo>
                    <a:cubicBezTo>
                      <a:pt x="239" y="467"/>
                      <a:pt x="242" y="465"/>
                      <a:pt x="244" y="465"/>
                    </a:cubicBezTo>
                    <a:close/>
                    <a:moveTo>
                      <a:pt x="271" y="481"/>
                    </a:moveTo>
                    <a:cubicBezTo>
                      <a:pt x="280" y="487"/>
                      <a:pt x="283" y="490"/>
                      <a:pt x="283" y="490"/>
                    </a:cubicBezTo>
                    <a:cubicBezTo>
                      <a:pt x="282" y="490"/>
                      <a:pt x="277" y="487"/>
                      <a:pt x="271" y="483"/>
                    </a:cubicBezTo>
                    <a:cubicBezTo>
                      <a:pt x="271" y="483"/>
                      <a:pt x="271" y="483"/>
                      <a:pt x="271" y="481"/>
                    </a:cubicBezTo>
                    <a:close/>
                    <a:moveTo>
                      <a:pt x="2112" y="727"/>
                    </a:moveTo>
                    <a:cubicBezTo>
                      <a:pt x="2111" y="730"/>
                      <a:pt x="2111" y="732"/>
                      <a:pt x="2111" y="735"/>
                    </a:cubicBezTo>
                    <a:lnTo>
                      <a:pt x="2111" y="735"/>
                    </a:lnTo>
                    <a:cubicBezTo>
                      <a:pt x="2114" y="731"/>
                      <a:pt x="2114" y="729"/>
                      <a:pt x="2112" y="727"/>
                    </a:cubicBezTo>
                    <a:close/>
                    <a:moveTo>
                      <a:pt x="2131" y="812"/>
                    </a:moveTo>
                    <a:lnTo>
                      <a:pt x="2131" y="812"/>
                    </a:lnTo>
                    <a:lnTo>
                      <a:pt x="2131" y="812"/>
                    </a:lnTo>
                    <a:cubicBezTo>
                      <a:pt x="2131" y="812"/>
                      <a:pt x="2132" y="812"/>
                      <a:pt x="2133" y="812"/>
                    </a:cubicBezTo>
                    <a:close/>
                    <a:moveTo>
                      <a:pt x="2155" y="847"/>
                    </a:moveTo>
                    <a:lnTo>
                      <a:pt x="2158" y="852"/>
                    </a:lnTo>
                    <a:cubicBezTo>
                      <a:pt x="2158" y="849"/>
                      <a:pt x="2157" y="848"/>
                      <a:pt x="2155" y="847"/>
                    </a:cubicBezTo>
                    <a:close/>
                    <a:moveTo>
                      <a:pt x="2357" y="1405"/>
                    </a:moveTo>
                    <a:lnTo>
                      <a:pt x="2358" y="1406"/>
                    </a:lnTo>
                    <a:cubicBezTo>
                      <a:pt x="2358" y="1405"/>
                      <a:pt x="2357" y="1405"/>
                      <a:pt x="2357" y="1405"/>
                    </a:cubicBezTo>
                    <a:close/>
                    <a:moveTo>
                      <a:pt x="2325" y="1705"/>
                    </a:moveTo>
                    <a:lnTo>
                      <a:pt x="2325" y="1705"/>
                    </a:lnTo>
                    <a:cubicBezTo>
                      <a:pt x="2325" y="1706"/>
                      <a:pt x="2325" y="1707"/>
                      <a:pt x="2325" y="1708"/>
                    </a:cubicBezTo>
                    <a:lnTo>
                      <a:pt x="2325" y="1708"/>
                    </a:lnTo>
                    <a:cubicBezTo>
                      <a:pt x="2326" y="1707"/>
                      <a:pt x="2326" y="1706"/>
                      <a:pt x="2325" y="1705"/>
                    </a:cubicBezTo>
                    <a:close/>
                    <a:moveTo>
                      <a:pt x="1876" y="1911"/>
                    </a:moveTo>
                    <a:cubicBezTo>
                      <a:pt x="1880" y="1919"/>
                      <a:pt x="1880" y="1921"/>
                      <a:pt x="1878" y="1921"/>
                    </a:cubicBezTo>
                    <a:cubicBezTo>
                      <a:pt x="1876" y="1921"/>
                      <a:pt x="1870" y="1918"/>
                      <a:pt x="1864" y="1916"/>
                    </a:cubicBezTo>
                    <a:lnTo>
                      <a:pt x="1876" y="1911"/>
                    </a:lnTo>
                    <a:close/>
                    <a:moveTo>
                      <a:pt x="1812" y="2262"/>
                    </a:moveTo>
                    <a:cubicBezTo>
                      <a:pt x="1810" y="2262"/>
                      <a:pt x="1808" y="2263"/>
                      <a:pt x="1806" y="2263"/>
                    </a:cubicBezTo>
                    <a:cubicBezTo>
                      <a:pt x="1808" y="2263"/>
                      <a:pt x="1810" y="2262"/>
                      <a:pt x="1812" y="2262"/>
                    </a:cubicBezTo>
                    <a:close/>
                    <a:moveTo>
                      <a:pt x="2209" y="2446"/>
                    </a:moveTo>
                    <a:lnTo>
                      <a:pt x="2209" y="2446"/>
                    </a:lnTo>
                    <a:cubicBezTo>
                      <a:pt x="2209" y="2447"/>
                      <a:pt x="2208" y="2447"/>
                      <a:pt x="2208" y="2448"/>
                    </a:cubicBezTo>
                    <a:lnTo>
                      <a:pt x="2208" y="2448"/>
                    </a:lnTo>
                    <a:lnTo>
                      <a:pt x="2209" y="2446"/>
                    </a:lnTo>
                    <a:close/>
                    <a:moveTo>
                      <a:pt x="897" y="1"/>
                    </a:moveTo>
                    <a:cubicBezTo>
                      <a:pt x="897" y="54"/>
                      <a:pt x="844" y="52"/>
                      <a:pt x="846" y="96"/>
                    </a:cubicBezTo>
                    <a:lnTo>
                      <a:pt x="879" y="70"/>
                    </a:lnTo>
                    <a:lnTo>
                      <a:pt x="916" y="47"/>
                    </a:lnTo>
                    <a:lnTo>
                      <a:pt x="916" y="47"/>
                    </a:lnTo>
                    <a:cubicBezTo>
                      <a:pt x="914" y="96"/>
                      <a:pt x="869" y="184"/>
                      <a:pt x="831" y="184"/>
                    </a:cubicBezTo>
                    <a:cubicBezTo>
                      <a:pt x="829" y="184"/>
                      <a:pt x="827" y="184"/>
                      <a:pt x="825" y="184"/>
                    </a:cubicBezTo>
                    <a:cubicBezTo>
                      <a:pt x="816" y="161"/>
                      <a:pt x="839" y="89"/>
                      <a:pt x="839" y="70"/>
                    </a:cubicBezTo>
                    <a:lnTo>
                      <a:pt x="839" y="70"/>
                    </a:lnTo>
                    <a:cubicBezTo>
                      <a:pt x="834" y="84"/>
                      <a:pt x="813" y="96"/>
                      <a:pt x="801" y="96"/>
                    </a:cubicBezTo>
                    <a:cubicBezTo>
                      <a:pt x="797" y="96"/>
                      <a:pt x="794" y="95"/>
                      <a:pt x="793" y="91"/>
                    </a:cubicBezTo>
                    <a:lnTo>
                      <a:pt x="811" y="61"/>
                    </a:lnTo>
                    <a:cubicBezTo>
                      <a:pt x="809" y="59"/>
                      <a:pt x="807" y="58"/>
                      <a:pt x="805" y="58"/>
                    </a:cubicBezTo>
                    <a:cubicBezTo>
                      <a:pt x="790" y="58"/>
                      <a:pt x="777" y="98"/>
                      <a:pt x="760" y="98"/>
                    </a:cubicBezTo>
                    <a:cubicBezTo>
                      <a:pt x="755" y="98"/>
                      <a:pt x="749" y="93"/>
                      <a:pt x="742" y="82"/>
                    </a:cubicBezTo>
                    <a:cubicBezTo>
                      <a:pt x="733" y="80"/>
                      <a:pt x="717" y="37"/>
                      <a:pt x="711" y="37"/>
                    </a:cubicBezTo>
                    <a:cubicBezTo>
                      <a:pt x="710" y="37"/>
                      <a:pt x="709" y="39"/>
                      <a:pt x="709" y="45"/>
                    </a:cubicBezTo>
                    <a:cubicBezTo>
                      <a:pt x="728" y="142"/>
                      <a:pt x="735" y="242"/>
                      <a:pt x="728" y="341"/>
                    </a:cubicBezTo>
                    <a:cubicBezTo>
                      <a:pt x="707" y="314"/>
                      <a:pt x="686" y="284"/>
                      <a:pt x="668" y="253"/>
                    </a:cubicBezTo>
                    <a:cubicBezTo>
                      <a:pt x="649" y="207"/>
                      <a:pt x="684" y="137"/>
                      <a:pt x="668" y="98"/>
                    </a:cubicBezTo>
                    <a:lnTo>
                      <a:pt x="668" y="98"/>
                    </a:lnTo>
                    <a:cubicBezTo>
                      <a:pt x="668" y="112"/>
                      <a:pt x="665" y="126"/>
                      <a:pt x="658" y="137"/>
                    </a:cubicBezTo>
                    <a:cubicBezTo>
                      <a:pt x="648" y="127"/>
                      <a:pt x="656" y="99"/>
                      <a:pt x="644" y="99"/>
                    </a:cubicBezTo>
                    <a:cubicBezTo>
                      <a:pt x="642" y="99"/>
                      <a:pt x="640" y="99"/>
                      <a:pt x="638" y="100"/>
                    </a:cubicBezTo>
                    <a:cubicBezTo>
                      <a:pt x="638" y="123"/>
                      <a:pt x="630" y="126"/>
                      <a:pt x="623" y="126"/>
                    </a:cubicBezTo>
                    <a:cubicBezTo>
                      <a:pt x="621" y="126"/>
                      <a:pt x="618" y="126"/>
                      <a:pt x="617" y="126"/>
                    </a:cubicBezTo>
                    <a:cubicBezTo>
                      <a:pt x="614" y="126"/>
                      <a:pt x="616" y="129"/>
                      <a:pt x="631" y="147"/>
                    </a:cubicBezTo>
                    <a:cubicBezTo>
                      <a:pt x="626" y="151"/>
                      <a:pt x="622" y="152"/>
                      <a:pt x="619" y="152"/>
                    </a:cubicBezTo>
                    <a:cubicBezTo>
                      <a:pt x="610" y="152"/>
                      <a:pt x="603" y="142"/>
                      <a:pt x="590" y="142"/>
                    </a:cubicBezTo>
                    <a:cubicBezTo>
                      <a:pt x="588" y="142"/>
                      <a:pt x="586" y="142"/>
                      <a:pt x="584" y="142"/>
                    </a:cubicBezTo>
                    <a:cubicBezTo>
                      <a:pt x="591" y="191"/>
                      <a:pt x="582" y="239"/>
                      <a:pt x="559" y="281"/>
                    </a:cubicBezTo>
                    <a:cubicBezTo>
                      <a:pt x="556" y="267"/>
                      <a:pt x="554" y="253"/>
                      <a:pt x="550" y="242"/>
                    </a:cubicBezTo>
                    <a:cubicBezTo>
                      <a:pt x="514" y="242"/>
                      <a:pt x="488" y="226"/>
                      <a:pt x="457" y="226"/>
                    </a:cubicBezTo>
                    <a:cubicBezTo>
                      <a:pt x="452" y="226"/>
                      <a:pt x="446" y="227"/>
                      <a:pt x="441" y="228"/>
                    </a:cubicBezTo>
                    <a:cubicBezTo>
                      <a:pt x="436" y="216"/>
                      <a:pt x="413" y="205"/>
                      <a:pt x="415" y="182"/>
                    </a:cubicBezTo>
                    <a:lnTo>
                      <a:pt x="415" y="182"/>
                    </a:lnTo>
                    <a:cubicBezTo>
                      <a:pt x="410" y="191"/>
                      <a:pt x="410" y="209"/>
                      <a:pt x="401" y="214"/>
                    </a:cubicBezTo>
                    <a:cubicBezTo>
                      <a:pt x="369" y="172"/>
                      <a:pt x="424" y="202"/>
                      <a:pt x="394" y="149"/>
                    </a:cubicBezTo>
                    <a:lnTo>
                      <a:pt x="394" y="149"/>
                    </a:lnTo>
                    <a:cubicBezTo>
                      <a:pt x="399" y="182"/>
                      <a:pt x="376" y="198"/>
                      <a:pt x="364" y="221"/>
                    </a:cubicBezTo>
                    <a:cubicBezTo>
                      <a:pt x="368" y="236"/>
                      <a:pt x="374" y="241"/>
                      <a:pt x="380" y="241"/>
                    </a:cubicBezTo>
                    <a:cubicBezTo>
                      <a:pt x="393" y="241"/>
                      <a:pt x="407" y="216"/>
                      <a:pt x="415" y="200"/>
                    </a:cubicBezTo>
                    <a:lnTo>
                      <a:pt x="415" y="200"/>
                    </a:lnTo>
                    <a:cubicBezTo>
                      <a:pt x="429" y="265"/>
                      <a:pt x="417" y="339"/>
                      <a:pt x="383" y="379"/>
                    </a:cubicBezTo>
                    <a:cubicBezTo>
                      <a:pt x="378" y="382"/>
                      <a:pt x="374" y="384"/>
                      <a:pt x="371" y="384"/>
                    </a:cubicBezTo>
                    <a:cubicBezTo>
                      <a:pt x="356" y="384"/>
                      <a:pt x="358" y="348"/>
                      <a:pt x="357" y="348"/>
                    </a:cubicBezTo>
                    <a:lnTo>
                      <a:pt x="357" y="348"/>
                    </a:lnTo>
                    <a:cubicBezTo>
                      <a:pt x="357" y="348"/>
                      <a:pt x="357" y="348"/>
                      <a:pt x="357" y="348"/>
                    </a:cubicBezTo>
                    <a:cubicBezTo>
                      <a:pt x="357" y="348"/>
                      <a:pt x="356" y="348"/>
                      <a:pt x="355" y="348"/>
                    </a:cubicBezTo>
                    <a:cubicBezTo>
                      <a:pt x="304" y="348"/>
                      <a:pt x="316" y="440"/>
                      <a:pt x="283" y="440"/>
                    </a:cubicBezTo>
                    <a:cubicBezTo>
                      <a:pt x="277" y="440"/>
                      <a:pt x="271" y="438"/>
                      <a:pt x="262" y="432"/>
                    </a:cubicBezTo>
                    <a:cubicBezTo>
                      <a:pt x="237" y="392"/>
                      <a:pt x="250" y="348"/>
                      <a:pt x="241" y="318"/>
                    </a:cubicBezTo>
                    <a:cubicBezTo>
                      <a:pt x="246" y="315"/>
                      <a:pt x="250" y="313"/>
                      <a:pt x="254" y="313"/>
                    </a:cubicBezTo>
                    <a:cubicBezTo>
                      <a:pt x="271" y="313"/>
                      <a:pt x="287" y="335"/>
                      <a:pt x="301" y="335"/>
                    </a:cubicBezTo>
                    <a:cubicBezTo>
                      <a:pt x="302" y="335"/>
                      <a:pt x="303" y="335"/>
                      <a:pt x="304" y="335"/>
                    </a:cubicBezTo>
                    <a:lnTo>
                      <a:pt x="278" y="318"/>
                    </a:lnTo>
                    <a:cubicBezTo>
                      <a:pt x="282" y="308"/>
                      <a:pt x="292" y="297"/>
                      <a:pt x="302" y="297"/>
                    </a:cubicBezTo>
                    <a:cubicBezTo>
                      <a:pt x="305" y="297"/>
                      <a:pt x="308" y="298"/>
                      <a:pt x="311" y="300"/>
                    </a:cubicBezTo>
                    <a:cubicBezTo>
                      <a:pt x="303" y="289"/>
                      <a:pt x="290" y="286"/>
                      <a:pt x="274" y="286"/>
                    </a:cubicBezTo>
                    <a:cubicBezTo>
                      <a:pt x="255" y="286"/>
                      <a:pt x="233" y="289"/>
                      <a:pt x="211" y="289"/>
                    </a:cubicBezTo>
                    <a:cubicBezTo>
                      <a:pt x="193" y="289"/>
                      <a:pt x="175" y="287"/>
                      <a:pt x="160" y="277"/>
                    </a:cubicBezTo>
                    <a:cubicBezTo>
                      <a:pt x="153" y="290"/>
                      <a:pt x="142" y="307"/>
                      <a:pt x="148" y="323"/>
                    </a:cubicBezTo>
                    <a:lnTo>
                      <a:pt x="162" y="316"/>
                    </a:lnTo>
                    <a:lnTo>
                      <a:pt x="162" y="316"/>
                    </a:lnTo>
                    <a:cubicBezTo>
                      <a:pt x="179" y="348"/>
                      <a:pt x="139" y="365"/>
                      <a:pt x="158" y="381"/>
                    </a:cubicBezTo>
                    <a:cubicBezTo>
                      <a:pt x="144" y="402"/>
                      <a:pt x="126" y="432"/>
                      <a:pt x="104" y="432"/>
                    </a:cubicBezTo>
                    <a:cubicBezTo>
                      <a:pt x="99" y="432"/>
                      <a:pt x="94" y="431"/>
                      <a:pt x="88" y="427"/>
                    </a:cubicBezTo>
                    <a:lnTo>
                      <a:pt x="82" y="383"/>
                    </a:lnTo>
                    <a:lnTo>
                      <a:pt x="82" y="383"/>
                    </a:lnTo>
                    <a:cubicBezTo>
                      <a:pt x="84" y="391"/>
                      <a:pt x="93" y="398"/>
                      <a:pt x="100" y="398"/>
                    </a:cubicBezTo>
                    <a:cubicBezTo>
                      <a:pt x="103" y="398"/>
                      <a:pt x="106" y="397"/>
                      <a:pt x="108" y="394"/>
                    </a:cubicBezTo>
                    <a:lnTo>
                      <a:pt x="108" y="394"/>
                    </a:lnTo>
                    <a:cubicBezTo>
                      <a:pt x="107" y="395"/>
                      <a:pt x="106" y="396"/>
                      <a:pt x="105" y="396"/>
                    </a:cubicBezTo>
                    <a:cubicBezTo>
                      <a:pt x="96" y="396"/>
                      <a:pt x="79" y="368"/>
                      <a:pt x="66" y="368"/>
                    </a:cubicBezTo>
                    <a:cubicBezTo>
                      <a:pt x="60" y="368"/>
                      <a:pt x="54" y="374"/>
                      <a:pt x="51" y="392"/>
                    </a:cubicBezTo>
                    <a:lnTo>
                      <a:pt x="74" y="425"/>
                    </a:lnTo>
                    <a:cubicBezTo>
                      <a:pt x="56" y="447"/>
                      <a:pt x="32" y="490"/>
                      <a:pt x="9" y="490"/>
                    </a:cubicBezTo>
                    <a:cubicBezTo>
                      <a:pt x="6" y="490"/>
                      <a:pt x="3" y="489"/>
                      <a:pt x="0" y="488"/>
                    </a:cubicBezTo>
                    <a:lnTo>
                      <a:pt x="0" y="488"/>
                    </a:lnTo>
                    <a:cubicBezTo>
                      <a:pt x="6" y="506"/>
                      <a:pt x="8" y="509"/>
                      <a:pt x="10" y="509"/>
                    </a:cubicBezTo>
                    <a:cubicBezTo>
                      <a:pt x="11" y="509"/>
                      <a:pt x="11" y="508"/>
                      <a:pt x="12" y="508"/>
                    </a:cubicBezTo>
                    <a:cubicBezTo>
                      <a:pt x="15" y="508"/>
                      <a:pt x="19" y="511"/>
                      <a:pt x="28" y="536"/>
                    </a:cubicBezTo>
                    <a:cubicBezTo>
                      <a:pt x="20" y="505"/>
                      <a:pt x="33" y="502"/>
                      <a:pt x="47" y="502"/>
                    </a:cubicBezTo>
                    <a:cubicBezTo>
                      <a:pt x="50" y="502"/>
                      <a:pt x="53" y="502"/>
                      <a:pt x="56" y="502"/>
                    </a:cubicBezTo>
                    <a:cubicBezTo>
                      <a:pt x="69" y="502"/>
                      <a:pt x="80" y="500"/>
                      <a:pt x="73" y="476"/>
                    </a:cubicBezTo>
                    <a:lnTo>
                      <a:pt x="73" y="476"/>
                    </a:lnTo>
                    <a:cubicBezTo>
                      <a:pt x="92" y="528"/>
                      <a:pt x="106" y="495"/>
                      <a:pt x="132" y="548"/>
                    </a:cubicBezTo>
                    <a:cubicBezTo>
                      <a:pt x="132" y="535"/>
                      <a:pt x="126" y="523"/>
                      <a:pt x="136" y="523"/>
                    </a:cubicBezTo>
                    <a:cubicBezTo>
                      <a:pt x="139" y="523"/>
                      <a:pt x="142" y="523"/>
                      <a:pt x="146" y="525"/>
                    </a:cubicBezTo>
                    <a:cubicBezTo>
                      <a:pt x="146" y="518"/>
                      <a:pt x="148" y="513"/>
                      <a:pt x="148" y="508"/>
                    </a:cubicBezTo>
                    <a:lnTo>
                      <a:pt x="151" y="508"/>
                    </a:lnTo>
                    <a:cubicBezTo>
                      <a:pt x="144" y="501"/>
                      <a:pt x="139" y="492"/>
                      <a:pt x="137" y="483"/>
                    </a:cubicBezTo>
                    <a:cubicBezTo>
                      <a:pt x="146" y="446"/>
                      <a:pt x="181" y="446"/>
                      <a:pt x="190" y="425"/>
                    </a:cubicBezTo>
                    <a:lnTo>
                      <a:pt x="190" y="425"/>
                    </a:lnTo>
                    <a:cubicBezTo>
                      <a:pt x="204" y="432"/>
                      <a:pt x="188" y="443"/>
                      <a:pt x="195" y="462"/>
                    </a:cubicBezTo>
                    <a:lnTo>
                      <a:pt x="211" y="432"/>
                    </a:lnTo>
                    <a:cubicBezTo>
                      <a:pt x="216" y="467"/>
                      <a:pt x="253" y="488"/>
                      <a:pt x="223" y="511"/>
                    </a:cubicBezTo>
                    <a:lnTo>
                      <a:pt x="253" y="511"/>
                    </a:lnTo>
                    <a:cubicBezTo>
                      <a:pt x="264" y="520"/>
                      <a:pt x="277" y="526"/>
                      <a:pt x="288" y="526"/>
                    </a:cubicBezTo>
                    <a:cubicBezTo>
                      <a:pt x="297" y="526"/>
                      <a:pt x="305" y="523"/>
                      <a:pt x="311" y="515"/>
                    </a:cubicBezTo>
                    <a:cubicBezTo>
                      <a:pt x="312" y="516"/>
                      <a:pt x="313" y="516"/>
                      <a:pt x="313" y="516"/>
                    </a:cubicBezTo>
                    <a:cubicBezTo>
                      <a:pt x="323" y="516"/>
                      <a:pt x="331" y="492"/>
                      <a:pt x="331" y="492"/>
                    </a:cubicBezTo>
                    <a:lnTo>
                      <a:pt x="331" y="492"/>
                    </a:lnTo>
                    <a:cubicBezTo>
                      <a:pt x="332" y="492"/>
                      <a:pt x="331" y="494"/>
                      <a:pt x="329" y="501"/>
                    </a:cubicBezTo>
                    <a:lnTo>
                      <a:pt x="371" y="471"/>
                    </a:lnTo>
                    <a:lnTo>
                      <a:pt x="373" y="481"/>
                    </a:lnTo>
                    <a:cubicBezTo>
                      <a:pt x="394" y="481"/>
                      <a:pt x="413" y="460"/>
                      <a:pt x="434" y="448"/>
                    </a:cubicBezTo>
                    <a:cubicBezTo>
                      <a:pt x="442" y="443"/>
                      <a:pt x="452" y="440"/>
                      <a:pt x="462" y="440"/>
                    </a:cubicBezTo>
                    <a:cubicBezTo>
                      <a:pt x="477" y="440"/>
                      <a:pt x="493" y="448"/>
                      <a:pt x="503" y="462"/>
                    </a:cubicBezTo>
                    <a:cubicBezTo>
                      <a:pt x="511" y="453"/>
                      <a:pt x="520" y="442"/>
                      <a:pt x="534" y="442"/>
                    </a:cubicBezTo>
                    <a:cubicBezTo>
                      <a:pt x="537" y="442"/>
                      <a:pt x="541" y="442"/>
                      <a:pt x="545" y="443"/>
                    </a:cubicBezTo>
                    <a:lnTo>
                      <a:pt x="554" y="474"/>
                    </a:lnTo>
                    <a:cubicBezTo>
                      <a:pt x="556" y="471"/>
                      <a:pt x="559" y="470"/>
                      <a:pt x="562" y="470"/>
                    </a:cubicBezTo>
                    <a:cubicBezTo>
                      <a:pt x="571" y="470"/>
                      <a:pt x="584" y="478"/>
                      <a:pt x="593" y="478"/>
                    </a:cubicBezTo>
                    <a:cubicBezTo>
                      <a:pt x="599" y="478"/>
                      <a:pt x="603" y="475"/>
                      <a:pt x="603" y="464"/>
                    </a:cubicBezTo>
                    <a:cubicBezTo>
                      <a:pt x="613" y="495"/>
                      <a:pt x="625" y="504"/>
                      <a:pt x="639" y="504"/>
                    </a:cubicBezTo>
                    <a:cubicBezTo>
                      <a:pt x="658" y="504"/>
                      <a:pt x="678" y="488"/>
                      <a:pt x="694" y="488"/>
                    </a:cubicBezTo>
                    <a:cubicBezTo>
                      <a:pt x="697" y="488"/>
                      <a:pt x="700" y="489"/>
                      <a:pt x="703" y="490"/>
                    </a:cubicBezTo>
                    <a:lnTo>
                      <a:pt x="703" y="448"/>
                    </a:lnTo>
                    <a:cubicBezTo>
                      <a:pt x="723" y="446"/>
                      <a:pt x="744" y="437"/>
                      <a:pt x="760" y="420"/>
                    </a:cubicBezTo>
                    <a:lnTo>
                      <a:pt x="758" y="383"/>
                    </a:lnTo>
                    <a:cubicBezTo>
                      <a:pt x="762" y="377"/>
                      <a:pt x="766" y="375"/>
                      <a:pt x="771" y="375"/>
                    </a:cubicBezTo>
                    <a:cubicBezTo>
                      <a:pt x="789" y="375"/>
                      <a:pt x="812" y="406"/>
                      <a:pt x="835" y="406"/>
                    </a:cubicBezTo>
                    <a:cubicBezTo>
                      <a:pt x="836" y="406"/>
                      <a:pt x="836" y="406"/>
                      <a:pt x="837" y="406"/>
                    </a:cubicBezTo>
                    <a:lnTo>
                      <a:pt x="837" y="406"/>
                    </a:lnTo>
                    <a:cubicBezTo>
                      <a:pt x="836" y="413"/>
                      <a:pt x="834" y="415"/>
                      <a:pt x="831" y="415"/>
                    </a:cubicBezTo>
                    <a:cubicBezTo>
                      <a:pt x="828" y="415"/>
                      <a:pt x="825" y="411"/>
                      <a:pt x="821" y="406"/>
                    </a:cubicBezTo>
                    <a:lnTo>
                      <a:pt x="821" y="406"/>
                    </a:lnTo>
                    <a:cubicBezTo>
                      <a:pt x="829" y="427"/>
                      <a:pt x="838" y="434"/>
                      <a:pt x="848" y="434"/>
                    </a:cubicBezTo>
                    <a:cubicBezTo>
                      <a:pt x="869" y="434"/>
                      <a:pt x="894" y="399"/>
                      <a:pt x="914" y="399"/>
                    </a:cubicBezTo>
                    <a:cubicBezTo>
                      <a:pt x="922" y="399"/>
                      <a:pt x="928" y="403"/>
                      <a:pt x="934" y="416"/>
                    </a:cubicBezTo>
                    <a:cubicBezTo>
                      <a:pt x="938" y="411"/>
                      <a:pt x="942" y="409"/>
                      <a:pt x="945" y="409"/>
                    </a:cubicBezTo>
                    <a:cubicBezTo>
                      <a:pt x="949" y="409"/>
                      <a:pt x="953" y="413"/>
                      <a:pt x="955" y="418"/>
                    </a:cubicBezTo>
                    <a:cubicBezTo>
                      <a:pt x="953" y="418"/>
                      <a:pt x="953" y="420"/>
                      <a:pt x="953" y="420"/>
                    </a:cubicBezTo>
                    <a:lnTo>
                      <a:pt x="955" y="420"/>
                    </a:lnTo>
                    <a:cubicBezTo>
                      <a:pt x="958" y="427"/>
                      <a:pt x="960" y="434"/>
                      <a:pt x="964" y="441"/>
                    </a:cubicBezTo>
                    <a:cubicBezTo>
                      <a:pt x="962" y="434"/>
                      <a:pt x="960" y="427"/>
                      <a:pt x="958" y="420"/>
                    </a:cubicBezTo>
                    <a:cubicBezTo>
                      <a:pt x="967" y="420"/>
                      <a:pt x="978" y="416"/>
                      <a:pt x="985" y="411"/>
                    </a:cubicBezTo>
                    <a:lnTo>
                      <a:pt x="985" y="411"/>
                    </a:lnTo>
                    <a:lnTo>
                      <a:pt x="983" y="448"/>
                    </a:lnTo>
                    <a:lnTo>
                      <a:pt x="985" y="448"/>
                    </a:lnTo>
                    <a:cubicBezTo>
                      <a:pt x="987" y="451"/>
                      <a:pt x="989" y="452"/>
                      <a:pt x="990" y="452"/>
                    </a:cubicBezTo>
                    <a:cubicBezTo>
                      <a:pt x="995" y="452"/>
                      <a:pt x="997" y="427"/>
                      <a:pt x="997" y="404"/>
                    </a:cubicBezTo>
                    <a:cubicBezTo>
                      <a:pt x="1004" y="397"/>
                      <a:pt x="1009" y="390"/>
                      <a:pt x="1013" y="383"/>
                    </a:cubicBezTo>
                    <a:lnTo>
                      <a:pt x="1013" y="383"/>
                    </a:lnTo>
                    <a:cubicBezTo>
                      <a:pt x="1012" y="403"/>
                      <a:pt x="1015" y="408"/>
                      <a:pt x="1020" y="408"/>
                    </a:cubicBezTo>
                    <a:cubicBezTo>
                      <a:pt x="1024" y="408"/>
                      <a:pt x="1030" y="404"/>
                      <a:pt x="1034" y="404"/>
                    </a:cubicBezTo>
                    <a:cubicBezTo>
                      <a:pt x="1039" y="404"/>
                      <a:pt x="1043" y="409"/>
                      <a:pt x="1043" y="432"/>
                    </a:cubicBezTo>
                    <a:cubicBezTo>
                      <a:pt x="1057" y="404"/>
                      <a:pt x="1094" y="418"/>
                      <a:pt x="1115" y="353"/>
                    </a:cubicBezTo>
                    <a:lnTo>
                      <a:pt x="1115" y="353"/>
                    </a:lnTo>
                    <a:cubicBezTo>
                      <a:pt x="1113" y="362"/>
                      <a:pt x="1115" y="367"/>
                      <a:pt x="1111" y="367"/>
                    </a:cubicBezTo>
                    <a:cubicBezTo>
                      <a:pt x="1116" y="373"/>
                      <a:pt x="1122" y="378"/>
                      <a:pt x="1128" y="378"/>
                    </a:cubicBezTo>
                    <a:cubicBezTo>
                      <a:pt x="1133" y="378"/>
                      <a:pt x="1137" y="376"/>
                      <a:pt x="1143" y="369"/>
                    </a:cubicBezTo>
                    <a:lnTo>
                      <a:pt x="1143" y="369"/>
                    </a:lnTo>
                    <a:lnTo>
                      <a:pt x="1134" y="418"/>
                    </a:lnTo>
                    <a:lnTo>
                      <a:pt x="1134" y="418"/>
                    </a:lnTo>
                    <a:lnTo>
                      <a:pt x="1175" y="360"/>
                    </a:lnTo>
                    <a:lnTo>
                      <a:pt x="1175" y="360"/>
                    </a:lnTo>
                    <a:cubicBezTo>
                      <a:pt x="1185" y="390"/>
                      <a:pt x="1178" y="420"/>
                      <a:pt x="1157" y="443"/>
                    </a:cubicBezTo>
                    <a:cubicBezTo>
                      <a:pt x="1208" y="397"/>
                      <a:pt x="1189" y="430"/>
                      <a:pt x="1238" y="386"/>
                    </a:cubicBezTo>
                    <a:lnTo>
                      <a:pt x="1238" y="386"/>
                    </a:lnTo>
                    <a:lnTo>
                      <a:pt x="1226" y="413"/>
                    </a:lnTo>
                    <a:cubicBezTo>
                      <a:pt x="1227" y="413"/>
                      <a:pt x="1227" y="413"/>
                      <a:pt x="1227" y="413"/>
                    </a:cubicBezTo>
                    <a:cubicBezTo>
                      <a:pt x="1235" y="413"/>
                      <a:pt x="1252" y="398"/>
                      <a:pt x="1261" y="398"/>
                    </a:cubicBezTo>
                    <a:cubicBezTo>
                      <a:pt x="1264" y="398"/>
                      <a:pt x="1267" y="401"/>
                      <a:pt x="1266" y="409"/>
                    </a:cubicBezTo>
                    <a:cubicBezTo>
                      <a:pt x="1266" y="439"/>
                      <a:pt x="1291" y="453"/>
                      <a:pt x="1324" y="467"/>
                    </a:cubicBezTo>
                    <a:cubicBezTo>
                      <a:pt x="1354" y="481"/>
                      <a:pt x="1391" y="497"/>
                      <a:pt x="1396" y="532"/>
                    </a:cubicBezTo>
                    <a:cubicBezTo>
                      <a:pt x="1406" y="510"/>
                      <a:pt x="1411" y="502"/>
                      <a:pt x="1414" y="502"/>
                    </a:cubicBezTo>
                    <a:cubicBezTo>
                      <a:pt x="1419" y="502"/>
                      <a:pt x="1414" y="536"/>
                      <a:pt x="1423" y="536"/>
                    </a:cubicBezTo>
                    <a:cubicBezTo>
                      <a:pt x="1426" y="536"/>
                      <a:pt x="1432" y="532"/>
                      <a:pt x="1440" y="520"/>
                    </a:cubicBezTo>
                    <a:lnTo>
                      <a:pt x="1440" y="520"/>
                    </a:lnTo>
                    <a:cubicBezTo>
                      <a:pt x="1430" y="541"/>
                      <a:pt x="1430" y="557"/>
                      <a:pt x="1410" y="566"/>
                    </a:cubicBezTo>
                    <a:cubicBezTo>
                      <a:pt x="1410" y="566"/>
                      <a:pt x="1411" y="566"/>
                      <a:pt x="1412" y="566"/>
                    </a:cubicBezTo>
                    <a:cubicBezTo>
                      <a:pt x="1438" y="566"/>
                      <a:pt x="1435" y="594"/>
                      <a:pt x="1452" y="594"/>
                    </a:cubicBezTo>
                    <a:cubicBezTo>
                      <a:pt x="1459" y="594"/>
                      <a:pt x="1467" y="591"/>
                      <a:pt x="1481" y="580"/>
                    </a:cubicBezTo>
                    <a:lnTo>
                      <a:pt x="1481" y="580"/>
                    </a:lnTo>
                    <a:cubicBezTo>
                      <a:pt x="1472" y="599"/>
                      <a:pt x="1456" y="603"/>
                      <a:pt x="1451" y="615"/>
                    </a:cubicBezTo>
                    <a:cubicBezTo>
                      <a:pt x="1454" y="614"/>
                      <a:pt x="1461" y="610"/>
                      <a:pt x="1465" y="610"/>
                    </a:cubicBezTo>
                    <a:cubicBezTo>
                      <a:pt x="1467" y="610"/>
                      <a:pt x="1468" y="612"/>
                      <a:pt x="1465" y="617"/>
                    </a:cubicBezTo>
                    <a:cubicBezTo>
                      <a:pt x="1461" y="629"/>
                      <a:pt x="1451" y="629"/>
                      <a:pt x="1442" y="636"/>
                    </a:cubicBezTo>
                    <a:cubicBezTo>
                      <a:pt x="1444" y="637"/>
                      <a:pt x="1447" y="638"/>
                      <a:pt x="1450" y="638"/>
                    </a:cubicBezTo>
                    <a:cubicBezTo>
                      <a:pt x="1476" y="638"/>
                      <a:pt x="1516" y="590"/>
                      <a:pt x="1553" y="546"/>
                    </a:cubicBezTo>
                    <a:lnTo>
                      <a:pt x="1553" y="546"/>
                    </a:lnTo>
                    <a:cubicBezTo>
                      <a:pt x="1551" y="563"/>
                      <a:pt x="1552" y="571"/>
                      <a:pt x="1558" y="571"/>
                    </a:cubicBezTo>
                    <a:cubicBezTo>
                      <a:pt x="1565" y="571"/>
                      <a:pt x="1575" y="564"/>
                      <a:pt x="1593" y="552"/>
                    </a:cubicBezTo>
                    <a:lnTo>
                      <a:pt x="1593" y="552"/>
                    </a:lnTo>
                    <a:cubicBezTo>
                      <a:pt x="1584" y="569"/>
                      <a:pt x="1578" y="590"/>
                      <a:pt x="1563" y="590"/>
                    </a:cubicBezTo>
                    <a:cubicBezTo>
                      <a:pt x="1561" y="590"/>
                      <a:pt x="1560" y="590"/>
                      <a:pt x="1558" y="590"/>
                    </a:cubicBezTo>
                    <a:lnTo>
                      <a:pt x="1558" y="590"/>
                    </a:lnTo>
                    <a:cubicBezTo>
                      <a:pt x="1563" y="596"/>
                      <a:pt x="1576" y="627"/>
                      <a:pt x="1597" y="627"/>
                    </a:cubicBezTo>
                    <a:cubicBezTo>
                      <a:pt x="1604" y="627"/>
                      <a:pt x="1613" y="623"/>
                      <a:pt x="1623" y="613"/>
                    </a:cubicBezTo>
                    <a:lnTo>
                      <a:pt x="1623" y="613"/>
                    </a:lnTo>
                    <a:cubicBezTo>
                      <a:pt x="1620" y="623"/>
                      <a:pt x="1626" y="625"/>
                      <a:pt x="1632" y="625"/>
                    </a:cubicBezTo>
                    <a:cubicBezTo>
                      <a:pt x="1634" y="625"/>
                      <a:pt x="1637" y="625"/>
                      <a:pt x="1639" y="624"/>
                    </a:cubicBezTo>
                    <a:cubicBezTo>
                      <a:pt x="1655" y="641"/>
                      <a:pt x="1653" y="645"/>
                      <a:pt x="1674" y="659"/>
                    </a:cubicBezTo>
                    <a:lnTo>
                      <a:pt x="1674" y="648"/>
                    </a:lnTo>
                    <a:cubicBezTo>
                      <a:pt x="1690" y="637"/>
                      <a:pt x="1698" y="633"/>
                      <a:pt x="1703" y="633"/>
                    </a:cubicBezTo>
                    <a:cubicBezTo>
                      <a:pt x="1715" y="633"/>
                      <a:pt x="1705" y="655"/>
                      <a:pt x="1718" y="661"/>
                    </a:cubicBezTo>
                    <a:lnTo>
                      <a:pt x="1713" y="666"/>
                    </a:lnTo>
                    <a:cubicBezTo>
                      <a:pt x="1706" y="726"/>
                      <a:pt x="1743" y="666"/>
                      <a:pt x="1732" y="731"/>
                    </a:cubicBezTo>
                    <a:lnTo>
                      <a:pt x="1760" y="705"/>
                    </a:lnTo>
                    <a:cubicBezTo>
                      <a:pt x="1772" y="697"/>
                      <a:pt x="1780" y="694"/>
                      <a:pt x="1784" y="694"/>
                    </a:cubicBezTo>
                    <a:cubicBezTo>
                      <a:pt x="1804" y="694"/>
                      <a:pt x="1751" y="766"/>
                      <a:pt x="1785" y="766"/>
                    </a:cubicBezTo>
                    <a:lnTo>
                      <a:pt x="1799" y="745"/>
                    </a:lnTo>
                    <a:cubicBezTo>
                      <a:pt x="1799" y="745"/>
                      <a:pt x="1800" y="745"/>
                      <a:pt x="1800" y="745"/>
                    </a:cubicBezTo>
                    <a:cubicBezTo>
                      <a:pt x="1831" y="745"/>
                      <a:pt x="1725" y="840"/>
                      <a:pt x="1720" y="856"/>
                    </a:cubicBezTo>
                    <a:cubicBezTo>
                      <a:pt x="1718" y="858"/>
                      <a:pt x="1715" y="859"/>
                      <a:pt x="1712" y="859"/>
                    </a:cubicBezTo>
                    <a:cubicBezTo>
                      <a:pt x="1709" y="859"/>
                      <a:pt x="1705" y="858"/>
                      <a:pt x="1702" y="858"/>
                    </a:cubicBezTo>
                    <a:cubicBezTo>
                      <a:pt x="1695" y="872"/>
                      <a:pt x="1695" y="876"/>
                      <a:pt x="1699" y="876"/>
                    </a:cubicBezTo>
                    <a:cubicBezTo>
                      <a:pt x="1709" y="876"/>
                      <a:pt x="1743" y="847"/>
                      <a:pt x="1765" y="847"/>
                    </a:cubicBezTo>
                    <a:cubicBezTo>
                      <a:pt x="1768" y="847"/>
                      <a:pt x="1771" y="848"/>
                      <a:pt x="1774" y="849"/>
                    </a:cubicBezTo>
                    <a:cubicBezTo>
                      <a:pt x="1750" y="868"/>
                      <a:pt x="1709" y="879"/>
                      <a:pt x="1711" y="896"/>
                    </a:cubicBezTo>
                    <a:cubicBezTo>
                      <a:pt x="1695" y="912"/>
                      <a:pt x="1818" y="893"/>
                      <a:pt x="1780" y="940"/>
                    </a:cubicBezTo>
                    <a:cubicBezTo>
                      <a:pt x="1794" y="923"/>
                      <a:pt x="1815" y="914"/>
                      <a:pt x="1836" y="914"/>
                    </a:cubicBezTo>
                    <a:cubicBezTo>
                      <a:pt x="1851" y="927"/>
                      <a:pt x="1792" y="982"/>
                      <a:pt x="1840" y="982"/>
                    </a:cubicBezTo>
                    <a:cubicBezTo>
                      <a:pt x="1843" y="982"/>
                      <a:pt x="1848" y="982"/>
                      <a:pt x="1852" y="981"/>
                    </a:cubicBezTo>
                    <a:lnTo>
                      <a:pt x="1852" y="981"/>
                    </a:lnTo>
                    <a:cubicBezTo>
                      <a:pt x="1848" y="984"/>
                      <a:pt x="1843" y="988"/>
                      <a:pt x="1838" y="991"/>
                    </a:cubicBezTo>
                    <a:cubicBezTo>
                      <a:pt x="1860" y="995"/>
                      <a:pt x="1881" y="1017"/>
                      <a:pt x="1913" y="1017"/>
                    </a:cubicBezTo>
                    <a:cubicBezTo>
                      <a:pt x="1916" y="1017"/>
                      <a:pt x="1919" y="1016"/>
                      <a:pt x="1922" y="1016"/>
                    </a:cubicBezTo>
                    <a:lnTo>
                      <a:pt x="1922" y="1016"/>
                    </a:lnTo>
                    <a:cubicBezTo>
                      <a:pt x="1859" y="1046"/>
                      <a:pt x="1883" y="1060"/>
                      <a:pt x="1908" y="1074"/>
                    </a:cubicBezTo>
                    <a:cubicBezTo>
                      <a:pt x="1931" y="1090"/>
                      <a:pt x="1957" y="1104"/>
                      <a:pt x="1894" y="1118"/>
                    </a:cubicBezTo>
                    <a:lnTo>
                      <a:pt x="1913" y="1158"/>
                    </a:lnTo>
                    <a:lnTo>
                      <a:pt x="1899" y="1160"/>
                    </a:lnTo>
                    <a:cubicBezTo>
                      <a:pt x="1896" y="1190"/>
                      <a:pt x="1929" y="1192"/>
                      <a:pt x="1961" y="1197"/>
                    </a:cubicBezTo>
                    <a:cubicBezTo>
                      <a:pt x="1957" y="1201"/>
                      <a:pt x="1951" y="1202"/>
                      <a:pt x="1946" y="1202"/>
                    </a:cubicBezTo>
                    <a:cubicBezTo>
                      <a:pt x="1942" y="1202"/>
                      <a:pt x="1939" y="1202"/>
                      <a:pt x="1936" y="1202"/>
                    </a:cubicBezTo>
                    <a:cubicBezTo>
                      <a:pt x="1917" y="1248"/>
                      <a:pt x="1924" y="1250"/>
                      <a:pt x="1994" y="1276"/>
                    </a:cubicBezTo>
                    <a:lnTo>
                      <a:pt x="1952" y="1285"/>
                    </a:lnTo>
                    <a:cubicBezTo>
                      <a:pt x="1980" y="1292"/>
                      <a:pt x="1894" y="1350"/>
                      <a:pt x="1947" y="1385"/>
                    </a:cubicBezTo>
                    <a:cubicBezTo>
                      <a:pt x="1940" y="1385"/>
                      <a:pt x="1934" y="1382"/>
                      <a:pt x="1927" y="1380"/>
                    </a:cubicBezTo>
                    <a:lnTo>
                      <a:pt x="1927" y="1380"/>
                    </a:lnTo>
                    <a:cubicBezTo>
                      <a:pt x="1980" y="1426"/>
                      <a:pt x="1813" y="1484"/>
                      <a:pt x="1966" y="1503"/>
                    </a:cubicBezTo>
                    <a:lnTo>
                      <a:pt x="2003" y="1535"/>
                    </a:lnTo>
                    <a:cubicBezTo>
                      <a:pt x="2007" y="1523"/>
                      <a:pt x="2014" y="1520"/>
                      <a:pt x="2023" y="1520"/>
                    </a:cubicBezTo>
                    <a:cubicBezTo>
                      <a:pt x="2040" y="1520"/>
                      <a:pt x="2063" y="1532"/>
                      <a:pt x="2080" y="1532"/>
                    </a:cubicBezTo>
                    <a:cubicBezTo>
                      <a:pt x="2085" y="1532"/>
                      <a:pt x="2090" y="1531"/>
                      <a:pt x="2093" y="1528"/>
                    </a:cubicBezTo>
                    <a:lnTo>
                      <a:pt x="2093" y="1528"/>
                    </a:lnTo>
                    <a:cubicBezTo>
                      <a:pt x="2100" y="1542"/>
                      <a:pt x="2072" y="1557"/>
                      <a:pt x="2054" y="1557"/>
                    </a:cubicBezTo>
                    <a:cubicBezTo>
                      <a:pt x="2047" y="1557"/>
                      <a:pt x="2041" y="1554"/>
                      <a:pt x="2040" y="1549"/>
                    </a:cubicBezTo>
                    <a:lnTo>
                      <a:pt x="2047" y="1547"/>
                    </a:lnTo>
                    <a:cubicBezTo>
                      <a:pt x="2040" y="1546"/>
                      <a:pt x="2034" y="1545"/>
                      <a:pt x="2028" y="1545"/>
                    </a:cubicBezTo>
                    <a:cubicBezTo>
                      <a:pt x="1978" y="1545"/>
                      <a:pt x="2007" y="1589"/>
                      <a:pt x="1965" y="1589"/>
                    </a:cubicBezTo>
                    <a:cubicBezTo>
                      <a:pt x="1963" y="1589"/>
                      <a:pt x="1961" y="1589"/>
                      <a:pt x="1959" y="1589"/>
                    </a:cubicBezTo>
                    <a:cubicBezTo>
                      <a:pt x="1957" y="1668"/>
                      <a:pt x="1899" y="1732"/>
                      <a:pt x="1876" y="1797"/>
                    </a:cubicBezTo>
                    <a:lnTo>
                      <a:pt x="1938" y="1804"/>
                    </a:lnTo>
                    <a:lnTo>
                      <a:pt x="1929" y="1830"/>
                    </a:lnTo>
                    <a:cubicBezTo>
                      <a:pt x="1925" y="1831"/>
                      <a:pt x="1920" y="1831"/>
                      <a:pt x="1915" y="1831"/>
                    </a:cubicBezTo>
                    <a:cubicBezTo>
                      <a:pt x="1899" y="1831"/>
                      <a:pt x="1880" y="1825"/>
                      <a:pt x="1887" y="1809"/>
                    </a:cubicBezTo>
                    <a:lnTo>
                      <a:pt x="1887" y="1809"/>
                    </a:lnTo>
                    <a:cubicBezTo>
                      <a:pt x="1850" y="1811"/>
                      <a:pt x="1906" y="1851"/>
                      <a:pt x="1920" y="1853"/>
                    </a:cubicBezTo>
                    <a:cubicBezTo>
                      <a:pt x="1912" y="1860"/>
                      <a:pt x="1905" y="1863"/>
                      <a:pt x="1898" y="1863"/>
                    </a:cubicBezTo>
                    <a:cubicBezTo>
                      <a:pt x="1875" y="1863"/>
                      <a:pt x="1856" y="1833"/>
                      <a:pt x="1849" y="1833"/>
                    </a:cubicBezTo>
                    <a:cubicBezTo>
                      <a:pt x="1849" y="1833"/>
                      <a:pt x="1848" y="1833"/>
                      <a:pt x="1848" y="1834"/>
                    </a:cubicBezTo>
                    <a:lnTo>
                      <a:pt x="1848" y="1851"/>
                    </a:lnTo>
                    <a:lnTo>
                      <a:pt x="1857" y="1848"/>
                    </a:lnTo>
                    <a:cubicBezTo>
                      <a:pt x="1878" y="1869"/>
                      <a:pt x="1903" y="1874"/>
                      <a:pt x="1894" y="1899"/>
                    </a:cubicBezTo>
                    <a:cubicBezTo>
                      <a:pt x="1888" y="1904"/>
                      <a:pt x="1881" y="1905"/>
                      <a:pt x="1875" y="1905"/>
                    </a:cubicBezTo>
                    <a:cubicBezTo>
                      <a:pt x="1867" y="1905"/>
                      <a:pt x="1860" y="1903"/>
                      <a:pt x="1856" y="1903"/>
                    </a:cubicBezTo>
                    <a:cubicBezTo>
                      <a:pt x="1854" y="1903"/>
                      <a:pt x="1853" y="1903"/>
                      <a:pt x="1852" y="1904"/>
                    </a:cubicBezTo>
                    <a:cubicBezTo>
                      <a:pt x="1848" y="1904"/>
                      <a:pt x="1845" y="1904"/>
                      <a:pt x="1848" y="1913"/>
                    </a:cubicBezTo>
                    <a:lnTo>
                      <a:pt x="1834" y="1950"/>
                    </a:lnTo>
                    <a:lnTo>
                      <a:pt x="1885" y="1943"/>
                    </a:lnTo>
                    <a:lnTo>
                      <a:pt x="1885" y="1943"/>
                    </a:lnTo>
                    <a:cubicBezTo>
                      <a:pt x="1902" y="1961"/>
                      <a:pt x="1885" y="1973"/>
                      <a:pt x="1910" y="1973"/>
                    </a:cubicBezTo>
                    <a:cubicBezTo>
                      <a:pt x="1915" y="1973"/>
                      <a:pt x="1922" y="1973"/>
                      <a:pt x="1931" y="1971"/>
                    </a:cubicBezTo>
                    <a:lnTo>
                      <a:pt x="1931" y="1971"/>
                    </a:lnTo>
                    <a:cubicBezTo>
                      <a:pt x="1846" y="1983"/>
                      <a:pt x="1882" y="2101"/>
                      <a:pt x="1855" y="2113"/>
                    </a:cubicBezTo>
                    <a:cubicBezTo>
                      <a:pt x="1880" y="2129"/>
                      <a:pt x="1892" y="2161"/>
                      <a:pt x="1880" y="2189"/>
                    </a:cubicBezTo>
                    <a:cubicBezTo>
                      <a:pt x="1884" y="2187"/>
                      <a:pt x="1893" y="2185"/>
                      <a:pt x="1904" y="2185"/>
                    </a:cubicBezTo>
                    <a:cubicBezTo>
                      <a:pt x="1922" y="2185"/>
                      <a:pt x="1943" y="2190"/>
                      <a:pt x="1938" y="2203"/>
                    </a:cubicBezTo>
                    <a:cubicBezTo>
                      <a:pt x="1927" y="2202"/>
                      <a:pt x="1918" y="2201"/>
                      <a:pt x="1910" y="2201"/>
                    </a:cubicBezTo>
                    <a:cubicBezTo>
                      <a:pt x="1837" y="2201"/>
                      <a:pt x="1877" y="2244"/>
                      <a:pt x="1812" y="2262"/>
                    </a:cubicBezTo>
                    <a:lnTo>
                      <a:pt x="1812" y="2262"/>
                    </a:lnTo>
                    <a:cubicBezTo>
                      <a:pt x="1814" y="2261"/>
                      <a:pt x="1816" y="2261"/>
                      <a:pt x="1818" y="2261"/>
                    </a:cubicBezTo>
                    <a:cubicBezTo>
                      <a:pt x="1848" y="2261"/>
                      <a:pt x="1834" y="2311"/>
                      <a:pt x="1869" y="2311"/>
                    </a:cubicBezTo>
                    <a:cubicBezTo>
                      <a:pt x="1876" y="2311"/>
                      <a:pt x="1885" y="2309"/>
                      <a:pt x="1896" y="2305"/>
                    </a:cubicBezTo>
                    <a:lnTo>
                      <a:pt x="1896" y="2305"/>
                    </a:lnTo>
                    <a:cubicBezTo>
                      <a:pt x="1892" y="2315"/>
                      <a:pt x="1881" y="2316"/>
                      <a:pt x="1868" y="2316"/>
                    </a:cubicBezTo>
                    <a:cubicBezTo>
                      <a:pt x="1866" y="2316"/>
                      <a:pt x="1864" y="2316"/>
                      <a:pt x="1863" y="2316"/>
                    </a:cubicBezTo>
                    <a:cubicBezTo>
                      <a:pt x="1851" y="2316"/>
                      <a:pt x="1838" y="2316"/>
                      <a:pt x="1827" y="2324"/>
                    </a:cubicBezTo>
                    <a:cubicBezTo>
                      <a:pt x="1871" y="2370"/>
                      <a:pt x="1804" y="2433"/>
                      <a:pt x="1827" y="2493"/>
                    </a:cubicBezTo>
                    <a:cubicBezTo>
                      <a:pt x="1837" y="2493"/>
                      <a:pt x="1851" y="2486"/>
                      <a:pt x="1867" y="2486"/>
                    </a:cubicBezTo>
                    <a:cubicBezTo>
                      <a:pt x="1874" y="2486"/>
                      <a:pt x="1880" y="2487"/>
                      <a:pt x="1887" y="2490"/>
                    </a:cubicBezTo>
                    <a:lnTo>
                      <a:pt x="1818" y="2530"/>
                    </a:lnTo>
                    <a:cubicBezTo>
                      <a:pt x="1827" y="2541"/>
                      <a:pt x="1903" y="2530"/>
                      <a:pt x="1857" y="2560"/>
                    </a:cubicBezTo>
                    <a:cubicBezTo>
                      <a:pt x="1865" y="2557"/>
                      <a:pt x="1875" y="2551"/>
                      <a:pt x="1883" y="2551"/>
                    </a:cubicBezTo>
                    <a:cubicBezTo>
                      <a:pt x="1887" y="2551"/>
                      <a:pt x="1890" y="2553"/>
                      <a:pt x="1892" y="2555"/>
                    </a:cubicBezTo>
                    <a:cubicBezTo>
                      <a:pt x="1866" y="2618"/>
                      <a:pt x="1894" y="2674"/>
                      <a:pt x="1915" y="2729"/>
                    </a:cubicBezTo>
                    <a:cubicBezTo>
                      <a:pt x="1936" y="2783"/>
                      <a:pt x="1952" y="2841"/>
                      <a:pt x="1908" y="2915"/>
                    </a:cubicBezTo>
                    <a:cubicBezTo>
                      <a:pt x="1917" y="2904"/>
                      <a:pt x="1924" y="2900"/>
                      <a:pt x="1929" y="2900"/>
                    </a:cubicBezTo>
                    <a:cubicBezTo>
                      <a:pt x="1935" y="2900"/>
                      <a:pt x="1938" y="2906"/>
                      <a:pt x="1940" y="2912"/>
                    </a:cubicBezTo>
                    <a:cubicBezTo>
                      <a:pt x="1945" y="2903"/>
                      <a:pt x="1975" y="2901"/>
                      <a:pt x="1996" y="2894"/>
                    </a:cubicBezTo>
                    <a:lnTo>
                      <a:pt x="1996" y="2894"/>
                    </a:lnTo>
                    <a:lnTo>
                      <a:pt x="1959" y="2956"/>
                    </a:lnTo>
                    <a:cubicBezTo>
                      <a:pt x="1963" y="2956"/>
                      <a:pt x="1967" y="2955"/>
                      <a:pt x="1970" y="2955"/>
                    </a:cubicBezTo>
                    <a:cubicBezTo>
                      <a:pt x="2006" y="2955"/>
                      <a:pt x="1991" y="2993"/>
                      <a:pt x="2019" y="2993"/>
                    </a:cubicBezTo>
                    <a:cubicBezTo>
                      <a:pt x="2023" y="2993"/>
                      <a:pt x="2028" y="2993"/>
                      <a:pt x="2033" y="2991"/>
                    </a:cubicBezTo>
                    <a:lnTo>
                      <a:pt x="2019" y="2982"/>
                    </a:lnTo>
                    <a:cubicBezTo>
                      <a:pt x="2084" y="2980"/>
                      <a:pt x="2140" y="2910"/>
                      <a:pt x="2219" y="2887"/>
                    </a:cubicBezTo>
                    <a:lnTo>
                      <a:pt x="2219" y="2887"/>
                    </a:lnTo>
                    <a:cubicBezTo>
                      <a:pt x="2218" y="2887"/>
                      <a:pt x="2217" y="2887"/>
                      <a:pt x="2216" y="2887"/>
                    </a:cubicBezTo>
                    <a:cubicBezTo>
                      <a:pt x="2146" y="2887"/>
                      <a:pt x="2298" y="2803"/>
                      <a:pt x="2191" y="2801"/>
                    </a:cubicBezTo>
                    <a:cubicBezTo>
                      <a:pt x="2197" y="2796"/>
                      <a:pt x="2202" y="2796"/>
                      <a:pt x="2208" y="2796"/>
                    </a:cubicBezTo>
                    <a:cubicBezTo>
                      <a:pt x="2211" y="2796"/>
                      <a:pt x="2215" y="2796"/>
                      <a:pt x="2218" y="2796"/>
                    </a:cubicBezTo>
                    <a:cubicBezTo>
                      <a:pt x="2224" y="2796"/>
                      <a:pt x="2229" y="2795"/>
                      <a:pt x="2235" y="2792"/>
                    </a:cubicBezTo>
                    <a:cubicBezTo>
                      <a:pt x="2198" y="2792"/>
                      <a:pt x="2189" y="2785"/>
                      <a:pt x="2198" y="2762"/>
                    </a:cubicBezTo>
                    <a:lnTo>
                      <a:pt x="2207" y="2762"/>
                    </a:lnTo>
                    <a:cubicBezTo>
                      <a:pt x="2182" y="2713"/>
                      <a:pt x="2209" y="2681"/>
                      <a:pt x="2216" y="2620"/>
                    </a:cubicBezTo>
                    <a:lnTo>
                      <a:pt x="2216" y="2620"/>
                    </a:lnTo>
                    <a:lnTo>
                      <a:pt x="2179" y="2632"/>
                    </a:lnTo>
                    <a:cubicBezTo>
                      <a:pt x="2182" y="2620"/>
                      <a:pt x="2193" y="2613"/>
                      <a:pt x="2200" y="2606"/>
                    </a:cubicBezTo>
                    <a:cubicBezTo>
                      <a:pt x="2198" y="2606"/>
                      <a:pt x="2196" y="2606"/>
                      <a:pt x="2195" y="2606"/>
                    </a:cubicBezTo>
                    <a:cubicBezTo>
                      <a:pt x="2142" y="2606"/>
                      <a:pt x="2205" y="2641"/>
                      <a:pt x="2138" y="2643"/>
                    </a:cubicBezTo>
                    <a:cubicBezTo>
                      <a:pt x="2212" y="2611"/>
                      <a:pt x="2119" y="2553"/>
                      <a:pt x="2209" y="2528"/>
                    </a:cubicBezTo>
                    <a:cubicBezTo>
                      <a:pt x="2208" y="2523"/>
                      <a:pt x="2205" y="2521"/>
                      <a:pt x="2200" y="2521"/>
                    </a:cubicBezTo>
                    <a:cubicBezTo>
                      <a:pt x="2191" y="2521"/>
                      <a:pt x="2177" y="2527"/>
                      <a:pt x="2169" y="2527"/>
                    </a:cubicBezTo>
                    <a:cubicBezTo>
                      <a:pt x="2164" y="2527"/>
                      <a:pt x="2161" y="2525"/>
                      <a:pt x="2161" y="2521"/>
                    </a:cubicBezTo>
                    <a:lnTo>
                      <a:pt x="2184" y="2511"/>
                    </a:lnTo>
                    <a:lnTo>
                      <a:pt x="2151" y="2511"/>
                    </a:lnTo>
                    <a:cubicBezTo>
                      <a:pt x="2156" y="2497"/>
                      <a:pt x="2186" y="2488"/>
                      <a:pt x="2207" y="2486"/>
                    </a:cubicBezTo>
                    <a:lnTo>
                      <a:pt x="2207" y="2486"/>
                    </a:lnTo>
                    <a:cubicBezTo>
                      <a:pt x="2205" y="2488"/>
                      <a:pt x="2214" y="2493"/>
                      <a:pt x="2216" y="2495"/>
                    </a:cubicBezTo>
                    <a:cubicBezTo>
                      <a:pt x="2240" y="2478"/>
                      <a:pt x="2205" y="2457"/>
                      <a:pt x="2208" y="2448"/>
                    </a:cubicBezTo>
                    <a:lnTo>
                      <a:pt x="2208" y="2448"/>
                    </a:lnTo>
                    <a:lnTo>
                      <a:pt x="2195" y="2465"/>
                    </a:lnTo>
                    <a:cubicBezTo>
                      <a:pt x="2165" y="2416"/>
                      <a:pt x="2193" y="2351"/>
                      <a:pt x="2142" y="2303"/>
                    </a:cubicBezTo>
                    <a:lnTo>
                      <a:pt x="2124" y="2307"/>
                    </a:lnTo>
                    <a:cubicBezTo>
                      <a:pt x="2087" y="2268"/>
                      <a:pt x="2144" y="2275"/>
                      <a:pt x="2128" y="2233"/>
                    </a:cubicBezTo>
                    <a:lnTo>
                      <a:pt x="2128" y="2233"/>
                    </a:lnTo>
                    <a:lnTo>
                      <a:pt x="2133" y="2235"/>
                    </a:lnTo>
                    <a:cubicBezTo>
                      <a:pt x="2114" y="2226"/>
                      <a:pt x="2103" y="2212"/>
                      <a:pt x="2107" y="2201"/>
                    </a:cubicBezTo>
                    <a:lnTo>
                      <a:pt x="2107" y="2201"/>
                    </a:lnTo>
                    <a:cubicBezTo>
                      <a:pt x="2111" y="2203"/>
                      <a:pt x="2115" y="2204"/>
                      <a:pt x="2119" y="2204"/>
                    </a:cubicBezTo>
                    <a:cubicBezTo>
                      <a:pt x="2133" y="2204"/>
                      <a:pt x="2148" y="2194"/>
                      <a:pt x="2162" y="2194"/>
                    </a:cubicBezTo>
                    <a:cubicBezTo>
                      <a:pt x="2167" y="2194"/>
                      <a:pt x="2172" y="2195"/>
                      <a:pt x="2177" y="2198"/>
                    </a:cubicBezTo>
                    <a:cubicBezTo>
                      <a:pt x="2142" y="2154"/>
                      <a:pt x="2147" y="2178"/>
                      <a:pt x="2080" y="2143"/>
                    </a:cubicBezTo>
                    <a:lnTo>
                      <a:pt x="2112" y="2138"/>
                    </a:lnTo>
                    <a:cubicBezTo>
                      <a:pt x="2084" y="2127"/>
                      <a:pt x="2070" y="2124"/>
                      <a:pt x="2066" y="2101"/>
                    </a:cubicBezTo>
                    <a:lnTo>
                      <a:pt x="2066" y="2101"/>
                    </a:lnTo>
                    <a:cubicBezTo>
                      <a:pt x="2073" y="2107"/>
                      <a:pt x="2080" y="2109"/>
                      <a:pt x="2087" y="2109"/>
                    </a:cubicBezTo>
                    <a:cubicBezTo>
                      <a:pt x="2096" y="2109"/>
                      <a:pt x="2106" y="2106"/>
                      <a:pt x="2116" y="2106"/>
                    </a:cubicBezTo>
                    <a:cubicBezTo>
                      <a:pt x="2126" y="2106"/>
                      <a:pt x="2136" y="2109"/>
                      <a:pt x="2147" y="2117"/>
                    </a:cubicBezTo>
                    <a:cubicBezTo>
                      <a:pt x="2221" y="2080"/>
                      <a:pt x="2089" y="2041"/>
                      <a:pt x="2191" y="2034"/>
                    </a:cubicBezTo>
                    <a:cubicBezTo>
                      <a:pt x="2174" y="2027"/>
                      <a:pt x="2162" y="2025"/>
                      <a:pt x="2153" y="2025"/>
                    </a:cubicBezTo>
                    <a:cubicBezTo>
                      <a:pt x="2123" y="2025"/>
                      <a:pt x="2131" y="2054"/>
                      <a:pt x="2123" y="2054"/>
                    </a:cubicBezTo>
                    <a:cubicBezTo>
                      <a:pt x="2122" y="2054"/>
                      <a:pt x="2121" y="2054"/>
                      <a:pt x="2119" y="2052"/>
                    </a:cubicBezTo>
                    <a:cubicBezTo>
                      <a:pt x="2117" y="2053"/>
                      <a:pt x="2115" y="2053"/>
                      <a:pt x="2113" y="2053"/>
                    </a:cubicBezTo>
                    <a:cubicBezTo>
                      <a:pt x="2087" y="2053"/>
                      <a:pt x="2059" y="2024"/>
                      <a:pt x="2070" y="2011"/>
                    </a:cubicBezTo>
                    <a:cubicBezTo>
                      <a:pt x="2075" y="1997"/>
                      <a:pt x="2184" y="2004"/>
                      <a:pt x="2191" y="1969"/>
                    </a:cubicBezTo>
                    <a:cubicBezTo>
                      <a:pt x="2191" y="1974"/>
                      <a:pt x="2195" y="1974"/>
                      <a:pt x="2193" y="1978"/>
                    </a:cubicBezTo>
                    <a:cubicBezTo>
                      <a:pt x="2219" y="1969"/>
                      <a:pt x="2170" y="1946"/>
                      <a:pt x="2209" y="1936"/>
                    </a:cubicBezTo>
                    <a:cubicBezTo>
                      <a:pt x="2161" y="1918"/>
                      <a:pt x="2219" y="1918"/>
                      <a:pt x="2154" y="1899"/>
                    </a:cubicBezTo>
                    <a:lnTo>
                      <a:pt x="2154" y="1899"/>
                    </a:lnTo>
                    <a:lnTo>
                      <a:pt x="2161" y="1936"/>
                    </a:lnTo>
                    <a:cubicBezTo>
                      <a:pt x="2147" y="1913"/>
                      <a:pt x="2077" y="1878"/>
                      <a:pt x="2121" y="1855"/>
                    </a:cubicBezTo>
                    <a:lnTo>
                      <a:pt x="2121" y="1855"/>
                    </a:lnTo>
                    <a:cubicBezTo>
                      <a:pt x="2135" y="1862"/>
                      <a:pt x="2147" y="1874"/>
                      <a:pt x="2156" y="1883"/>
                    </a:cubicBezTo>
                    <a:cubicBezTo>
                      <a:pt x="2179" y="1878"/>
                      <a:pt x="2149" y="1865"/>
                      <a:pt x="2170" y="1858"/>
                    </a:cubicBezTo>
                    <a:lnTo>
                      <a:pt x="2170" y="1858"/>
                    </a:lnTo>
                    <a:cubicBezTo>
                      <a:pt x="2235" y="1878"/>
                      <a:pt x="2175" y="1902"/>
                      <a:pt x="2219" y="1934"/>
                    </a:cubicBezTo>
                    <a:cubicBezTo>
                      <a:pt x="2242" y="1931"/>
                      <a:pt x="2208" y="1904"/>
                      <a:pt x="2221" y="1904"/>
                    </a:cubicBezTo>
                    <a:cubicBezTo>
                      <a:pt x="2224" y="1904"/>
                      <a:pt x="2233" y="1907"/>
                      <a:pt x="2249" y="1913"/>
                    </a:cubicBezTo>
                    <a:cubicBezTo>
                      <a:pt x="2205" y="1895"/>
                      <a:pt x="2209" y="1888"/>
                      <a:pt x="2219" y="1878"/>
                    </a:cubicBezTo>
                    <a:cubicBezTo>
                      <a:pt x="2228" y="1869"/>
                      <a:pt x="2240" y="1855"/>
                      <a:pt x="2209" y="1832"/>
                    </a:cubicBezTo>
                    <a:lnTo>
                      <a:pt x="2209" y="1832"/>
                    </a:lnTo>
                    <a:lnTo>
                      <a:pt x="2246" y="1844"/>
                    </a:lnTo>
                    <a:cubicBezTo>
                      <a:pt x="2242" y="1837"/>
                      <a:pt x="2226" y="1825"/>
                      <a:pt x="2230" y="1816"/>
                    </a:cubicBezTo>
                    <a:lnTo>
                      <a:pt x="2230" y="1816"/>
                    </a:lnTo>
                    <a:lnTo>
                      <a:pt x="2277" y="1841"/>
                    </a:lnTo>
                    <a:cubicBezTo>
                      <a:pt x="2240" y="1809"/>
                      <a:pt x="2325" y="1802"/>
                      <a:pt x="2304" y="1774"/>
                    </a:cubicBezTo>
                    <a:lnTo>
                      <a:pt x="2304" y="1774"/>
                    </a:lnTo>
                    <a:cubicBezTo>
                      <a:pt x="2301" y="1792"/>
                      <a:pt x="2294" y="1797"/>
                      <a:pt x="2284" y="1797"/>
                    </a:cubicBezTo>
                    <a:cubicBezTo>
                      <a:pt x="2271" y="1797"/>
                      <a:pt x="2254" y="1788"/>
                      <a:pt x="2237" y="1788"/>
                    </a:cubicBezTo>
                    <a:cubicBezTo>
                      <a:pt x="2233" y="1788"/>
                      <a:pt x="2228" y="1788"/>
                      <a:pt x="2223" y="1790"/>
                    </a:cubicBezTo>
                    <a:cubicBezTo>
                      <a:pt x="2182" y="1724"/>
                      <a:pt x="2328" y="1775"/>
                      <a:pt x="2325" y="1708"/>
                    </a:cubicBezTo>
                    <a:lnTo>
                      <a:pt x="2325" y="1708"/>
                    </a:lnTo>
                    <a:cubicBezTo>
                      <a:pt x="2324" y="1715"/>
                      <a:pt x="2309" y="1725"/>
                      <a:pt x="2296" y="1725"/>
                    </a:cubicBezTo>
                    <a:cubicBezTo>
                      <a:pt x="2290" y="1725"/>
                      <a:pt x="2285" y="1723"/>
                      <a:pt x="2281" y="1719"/>
                    </a:cubicBezTo>
                    <a:cubicBezTo>
                      <a:pt x="2293" y="1702"/>
                      <a:pt x="2311" y="1693"/>
                      <a:pt x="2330" y="1686"/>
                    </a:cubicBezTo>
                    <a:cubicBezTo>
                      <a:pt x="2329" y="1670"/>
                      <a:pt x="2324" y="1665"/>
                      <a:pt x="2316" y="1665"/>
                    </a:cubicBezTo>
                    <a:cubicBezTo>
                      <a:pt x="2306" y="1665"/>
                      <a:pt x="2293" y="1673"/>
                      <a:pt x="2281" y="1673"/>
                    </a:cubicBezTo>
                    <a:cubicBezTo>
                      <a:pt x="2276" y="1673"/>
                      <a:pt x="2271" y="1672"/>
                      <a:pt x="2267" y="1668"/>
                    </a:cubicBezTo>
                    <a:cubicBezTo>
                      <a:pt x="2316" y="1658"/>
                      <a:pt x="2249" y="1642"/>
                      <a:pt x="2235" y="1623"/>
                    </a:cubicBezTo>
                    <a:lnTo>
                      <a:pt x="2235" y="1623"/>
                    </a:lnTo>
                    <a:lnTo>
                      <a:pt x="2277" y="1626"/>
                    </a:lnTo>
                    <a:cubicBezTo>
                      <a:pt x="2307" y="1579"/>
                      <a:pt x="2193" y="1607"/>
                      <a:pt x="2228" y="1566"/>
                    </a:cubicBezTo>
                    <a:lnTo>
                      <a:pt x="2228" y="1566"/>
                    </a:lnTo>
                    <a:lnTo>
                      <a:pt x="2284" y="1586"/>
                    </a:lnTo>
                    <a:lnTo>
                      <a:pt x="2270" y="1563"/>
                    </a:lnTo>
                    <a:lnTo>
                      <a:pt x="2316" y="1570"/>
                    </a:lnTo>
                    <a:cubicBezTo>
                      <a:pt x="2284" y="1542"/>
                      <a:pt x="2293" y="1535"/>
                      <a:pt x="2307" y="1510"/>
                    </a:cubicBezTo>
                    <a:lnTo>
                      <a:pt x="2307" y="1510"/>
                    </a:lnTo>
                    <a:cubicBezTo>
                      <a:pt x="2302" y="1511"/>
                      <a:pt x="2296" y="1511"/>
                      <a:pt x="2291" y="1511"/>
                    </a:cubicBezTo>
                    <a:cubicBezTo>
                      <a:pt x="2263" y="1511"/>
                      <a:pt x="2233" y="1502"/>
                      <a:pt x="2233" y="1484"/>
                    </a:cubicBezTo>
                    <a:cubicBezTo>
                      <a:pt x="2241" y="1479"/>
                      <a:pt x="2248" y="1478"/>
                      <a:pt x="2253" y="1478"/>
                    </a:cubicBezTo>
                    <a:cubicBezTo>
                      <a:pt x="2255" y="1478"/>
                      <a:pt x="2257" y="1478"/>
                      <a:pt x="2259" y="1478"/>
                    </a:cubicBezTo>
                    <a:cubicBezTo>
                      <a:pt x="2265" y="1478"/>
                      <a:pt x="2267" y="1476"/>
                      <a:pt x="2265" y="1461"/>
                    </a:cubicBezTo>
                    <a:lnTo>
                      <a:pt x="2265" y="1461"/>
                    </a:lnTo>
                    <a:cubicBezTo>
                      <a:pt x="2291" y="1468"/>
                      <a:pt x="2323" y="1477"/>
                      <a:pt x="2284" y="1489"/>
                    </a:cubicBezTo>
                    <a:cubicBezTo>
                      <a:pt x="2297" y="1491"/>
                      <a:pt x="2309" y="1498"/>
                      <a:pt x="2323" y="1498"/>
                    </a:cubicBezTo>
                    <a:cubicBezTo>
                      <a:pt x="2353" y="1482"/>
                      <a:pt x="2330" y="1457"/>
                      <a:pt x="2330" y="1445"/>
                    </a:cubicBezTo>
                    <a:lnTo>
                      <a:pt x="2330" y="1445"/>
                    </a:lnTo>
                    <a:cubicBezTo>
                      <a:pt x="2328" y="1452"/>
                      <a:pt x="2325" y="1457"/>
                      <a:pt x="2321" y="1459"/>
                    </a:cubicBezTo>
                    <a:lnTo>
                      <a:pt x="2263" y="1413"/>
                    </a:lnTo>
                    <a:cubicBezTo>
                      <a:pt x="2268" y="1410"/>
                      <a:pt x="2274" y="1409"/>
                      <a:pt x="2280" y="1409"/>
                    </a:cubicBezTo>
                    <a:cubicBezTo>
                      <a:pt x="2288" y="1409"/>
                      <a:pt x="2296" y="1411"/>
                      <a:pt x="2302" y="1415"/>
                    </a:cubicBezTo>
                    <a:cubicBezTo>
                      <a:pt x="2297" y="1406"/>
                      <a:pt x="2279" y="1401"/>
                      <a:pt x="2272" y="1387"/>
                    </a:cubicBezTo>
                    <a:lnTo>
                      <a:pt x="2272" y="1387"/>
                    </a:lnTo>
                    <a:cubicBezTo>
                      <a:pt x="2306" y="1389"/>
                      <a:pt x="2341" y="1387"/>
                      <a:pt x="2357" y="1405"/>
                    </a:cubicBezTo>
                    <a:lnTo>
                      <a:pt x="2357" y="1405"/>
                    </a:lnTo>
                    <a:lnTo>
                      <a:pt x="2318" y="1362"/>
                    </a:lnTo>
                    <a:cubicBezTo>
                      <a:pt x="2330" y="1359"/>
                      <a:pt x="2350" y="1342"/>
                      <a:pt x="2363" y="1342"/>
                    </a:cubicBezTo>
                    <a:cubicBezTo>
                      <a:pt x="2366" y="1342"/>
                      <a:pt x="2368" y="1342"/>
                      <a:pt x="2369" y="1343"/>
                    </a:cubicBezTo>
                    <a:cubicBezTo>
                      <a:pt x="2386" y="1313"/>
                      <a:pt x="2300" y="1285"/>
                      <a:pt x="2321" y="1250"/>
                    </a:cubicBezTo>
                    <a:cubicBezTo>
                      <a:pt x="2311" y="1248"/>
                      <a:pt x="2307" y="1246"/>
                      <a:pt x="2300" y="1241"/>
                    </a:cubicBezTo>
                    <a:cubicBezTo>
                      <a:pt x="2304" y="1209"/>
                      <a:pt x="2339" y="1174"/>
                      <a:pt x="2286" y="1146"/>
                    </a:cubicBezTo>
                    <a:lnTo>
                      <a:pt x="2339" y="1116"/>
                    </a:lnTo>
                    <a:cubicBezTo>
                      <a:pt x="2336" y="1111"/>
                      <a:pt x="2332" y="1110"/>
                      <a:pt x="2328" y="1110"/>
                    </a:cubicBezTo>
                    <a:cubicBezTo>
                      <a:pt x="2312" y="1110"/>
                      <a:pt x="2288" y="1130"/>
                      <a:pt x="2267" y="1130"/>
                    </a:cubicBezTo>
                    <a:cubicBezTo>
                      <a:pt x="2258" y="1130"/>
                      <a:pt x="2249" y="1126"/>
                      <a:pt x="2242" y="1116"/>
                    </a:cubicBezTo>
                    <a:cubicBezTo>
                      <a:pt x="2214" y="1086"/>
                      <a:pt x="2288" y="1093"/>
                      <a:pt x="2300" y="1076"/>
                    </a:cubicBezTo>
                    <a:cubicBezTo>
                      <a:pt x="2265" y="1067"/>
                      <a:pt x="2198" y="1053"/>
                      <a:pt x="2235" y="1011"/>
                    </a:cubicBezTo>
                    <a:lnTo>
                      <a:pt x="2235" y="1011"/>
                    </a:lnTo>
                    <a:cubicBezTo>
                      <a:pt x="2251" y="1018"/>
                      <a:pt x="2244" y="1028"/>
                      <a:pt x="2251" y="1037"/>
                    </a:cubicBezTo>
                    <a:lnTo>
                      <a:pt x="2277" y="1005"/>
                    </a:lnTo>
                    <a:cubicBezTo>
                      <a:pt x="2316" y="1013"/>
                      <a:pt x="2324" y="1028"/>
                      <a:pt x="2336" y="1028"/>
                    </a:cubicBezTo>
                    <a:cubicBezTo>
                      <a:pt x="2342" y="1028"/>
                      <a:pt x="2349" y="1024"/>
                      <a:pt x="2362" y="1011"/>
                    </a:cubicBezTo>
                    <a:lnTo>
                      <a:pt x="2362" y="1011"/>
                    </a:lnTo>
                    <a:cubicBezTo>
                      <a:pt x="2351" y="1014"/>
                      <a:pt x="2342" y="1015"/>
                      <a:pt x="2334" y="1015"/>
                    </a:cubicBezTo>
                    <a:cubicBezTo>
                      <a:pt x="2272" y="1015"/>
                      <a:pt x="2299" y="946"/>
                      <a:pt x="2241" y="946"/>
                    </a:cubicBezTo>
                    <a:cubicBezTo>
                      <a:pt x="2233" y="946"/>
                      <a:pt x="2222" y="948"/>
                      <a:pt x="2209" y="951"/>
                    </a:cubicBezTo>
                    <a:lnTo>
                      <a:pt x="2228" y="930"/>
                    </a:lnTo>
                    <a:cubicBezTo>
                      <a:pt x="2228" y="935"/>
                      <a:pt x="2235" y="933"/>
                      <a:pt x="2235" y="937"/>
                    </a:cubicBezTo>
                    <a:cubicBezTo>
                      <a:pt x="2251" y="920"/>
                      <a:pt x="2242" y="916"/>
                      <a:pt x="2226" y="916"/>
                    </a:cubicBezTo>
                    <a:cubicBezTo>
                      <a:pt x="2214" y="916"/>
                      <a:pt x="2198" y="918"/>
                      <a:pt x="2184" y="918"/>
                    </a:cubicBezTo>
                    <a:cubicBezTo>
                      <a:pt x="2165" y="918"/>
                      <a:pt x="2149" y="915"/>
                      <a:pt x="2149" y="900"/>
                    </a:cubicBezTo>
                    <a:cubicBezTo>
                      <a:pt x="2151" y="887"/>
                      <a:pt x="2161" y="874"/>
                      <a:pt x="2176" y="874"/>
                    </a:cubicBezTo>
                    <a:cubicBezTo>
                      <a:pt x="2177" y="874"/>
                      <a:pt x="2178" y="875"/>
                      <a:pt x="2179" y="875"/>
                    </a:cubicBezTo>
                    <a:lnTo>
                      <a:pt x="2140" y="856"/>
                    </a:lnTo>
                    <a:cubicBezTo>
                      <a:pt x="2140" y="852"/>
                      <a:pt x="2148" y="847"/>
                      <a:pt x="2153" y="847"/>
                    </a:cubicBezTo>
                    <a:cubicBezTo>
                      <a:pt x="2154" y="847"/>
                      <a:pt x="2155" y="847"/>
                      <a:pt x="2155" y="847"/>
                    </a:cubicBezTo>
                    <a:lnTo>
                      <a:pt x="2155" y="847"/>
                    </a:lnTo>
                    <a:lnTo>
                      <a:pt x="2131" y="812"/>
                    </a:lnTo>
                    <a:lnTo>
                      <a:pt x="2131" y="812"/>
                    </a:lnTo>
                    <a:cubicBezTo>
                      <a:pt x="2124" y="813"/>
                      <a:pt x="2118" y="813"/>
                      <a:pt x="2112" y="813"/>
                    </a:cubicBezTo>
                    <a:cubicBezTo>
                      <a:pt x="2098" y="813"/>
                      <a:pt x="2083" y="812"/>
                      <a:pt x="2068" y="812"/>
                    </a:cubicBezTo>
                    <a:cubicBezTo>
                      <a:pt x="2071" y="805"/>
                      <a:pt x="2074" y="803"/>
                      <a:pt x="2077" y="803"/>
                    </a:cubicBezTo>
                    <a:cubicBezTo>
                      <a:pt x="2080" y="803"/>
                      <a:pt x="2083" y="806"/>
                      <a:pt x="2087" y="806"/>
                    </a:cubicBezTo>
                    <a:cubicBezTo>
                      <a:pt x="2089" y="806"/>
                      <a:pt x="2091" y="805"/>
                      <a:pt x="2093" y="803"/>
                    </a:cubicBezTo>
                    <a:lnTo>
                      <a:pt x="2056" y="791"/>
                    </a:lnTo>
                    <a:cubicBezTo>
                      <a:pt x="2067" y="782"/>
                      <a:pt x="2079" y="778"/>
                      <a:pt x="2090" y="778"/>
                    </a:cubicBezTo>
                    <a:cubicBezTo>
                      <a:pt x="2104" y="778"/>
                      <a:pt x="2116" y="784"/>
                      <a:pt x="2119" y="794"/>
                    </a:cubicBezTo>
                    <a:cubicBezTo>
                      <a:pt x="2198" y="733"/>
                      <a:pt x="2112" y="773"/>
                      <a:pt x="2111" y="735"/>
                    </a:cubicBezTo>
                    <a:lnTo>
                      <a:pt x="2111" y="735"/>
                    </a:lnTo>
                    <a:cubicBezTo>
                      <a:pt x="2110" y="736"/>
                      <a:pt x="2109" y="737"/>
                      <a:pt x="2107" y="738"/>
                    </a:cubicBezTo>
                    <a:cubicBezTo>
                      <a:pt x="2094" y="742"/>
                      <a:pt x="2086" y="744"/>
                      <a:pt x="2082" y="744"/>
                    </a:cubicBezTo>
                    <a:cubicBezTo>
                      <a:pt x="2071" y="744"/>
                      <a:pt x="2081" y="733"/>
                      <a:pt x="2084" y="722"/>
                    </a:cubicBezTo>
                    <a:cubicBezTo>
                      <a:pt x="2092" y="722"/>
                      <a:pt x="2107" y="723"/>
                      <a:pt x="2112" y="727"/>
                    </a:cubicBezTo>
                    <a:lnTo>
                      <a:pt x="2112" y="727"/>
                    </a:lnTo>
                    <a:cubicBezTo>
                      <a:pt x="2113" y="723"/>
                      <a:pt x="2114" y="718"/>
                      <a:pt x="2117" y="712"/>
                    </a:cubicBezTo>
                    <a:lnTo>
                      <a:pt x="2117" y="712"/>
                    </a:lnTo>
                    <a:lnTo>
                      <a:pt x="2142" y="729"/>
                    </a:lnTo>
                    <a:cubicBezTo>
                      <a:pt x="2191" y="685"/>
                      <a:pt x="2161" y="678"/>
                      <a:pt x="2179" y="631"/>
                    </a:cubicBezTo>
                    <a:lnTo>
                      <a:pt x="2179" y="631"/>
                    </a:lnTo>
                    <a:cubicBezTo>
                      <a:pt x="2166" y="649"/>
                      <a:pt x="2127" y="720"/>
                      <a:pt x="2088" y="720"/>
                    </a:cubicBezTo>
                    <a:cubicBezTo>
                      <a:pt x="2085" y="720"/>
                      <a:pt x="2082" y="720"/>
                      <a:pt x="2080" y="719"/>
                    </a:cubicBezTo>
                    <a:cubicBezTo>
                      <a:pt x="2084" y="708"/>
                      <a:pt x="2080" y="699"/>
                      <a:pt x="2054" y="696"/>
                    </a:cubicBezTo>
                    <a:cubicBezTo>
                      <a:pt x="2089" y="675"/>
                      <a:pt x="2073" y="666"/>
                      <a:pt x="2059" y="652"/>
                    </a:cubicBezTo>
                    <a:lnTo>
                      <a:pt x="2105" y="627"/>
                    </a:lnTo>
                    <a:cubicBezTo>
                      <a:pt x="2099" y="625"/>
                      <a:pt x="2094" y="624"/>
                      <a:pt x="2089" y="624"/>
                    </a:cubicBezTo>
                    <a:cubicBezTo>
                      <a:pt x="2070" y="624"/>
                      <a:pt x="2053" y="634"/>
                      <a:pt x="2031" y="636"/>
                    </a:cubicBezTo>
                    <a:cubicBezTo>
                      <a:pt x="2022" y="613"/>
                      <a:pt x="2052" y="587"/>
                      <a:pt x="2080" y="564"/>
                    </a:cubicBezTo>
                    <a:cubicBezTo>
                      <a:pt x="2077" y="558"/>
                      <a:pt x="2074" y="556"/>
                      <a:pt x="2071" y="556"/>
                    </a:cubicBezTo>
                    <a:cubicBezTo>
                      <a:pt x="2058" y="556"/>
                      <a:pt x="2042" y="598"/>
                      <a:pt x="2020" y="598"/>
                    </a:cubicBezTo>
                    <a:cubicBezTo>
                      <a:pt x="2015" y="598"/>
                      <a:pt x="2010" y="596"/>
                      <a:pt x="2005" y="592"/>
                    </a:cubicBezTo>
                    <a:cubicBezTo>
                      <a:pt x="2001" y="555"/>
                      <a:pt x="1971" y="550"/>
                      <a:pt x="1922" y="543"/>
                    </a:cubicBezTo>
                    <a:cubicBezTo>
                      <a:pt x="1922" y="515"/>
                      <a:pt x="1950" y="525"/>
                      <a:pt x="1954" y="511"/>
                    </a:cubicBezTo>
                    <a:lnTo>
                      <a:pt x="1954" y="511"/>
                    </a:lnTo>
                    <a:lnTo>
                      <a:pt x="1910" y="522"/>
                    </a:lnTo>
                    <a:cubicBezTo>
                      <a:pt x="1908" y="518"/>
                      <a:pt x="1920" y="511"/>
                      <a:pt x="1924" y="508"/>
                    </a:cubicBezTo>
                    <a:cubicBezTo>
                      <a:pt x="1904" y="508"/>
                      <a:pt x="1887" y="533"/>
                      <a:pt x="1865" y="533"/>
                    </a:cubicBezTo>
                    <a:cubicBezTo>
                      <a:pt x="1861" y="533"/>
                      <a:pt x="1858" y="533"/>
                      <a:pt x="1855" y="532"/>
                    </a:cubicBezTo>
                    <a:cubicBezTo>
                      <a:pt x="1849" y="536"/>
                      <a:pt x="1845" y="538"/>
                      <a:pt x="1843" y="538"/>
                    </a:cubicBezTo>
                    <a:cubicBezTo>
                      <a:pt x="1826" y="538"/>
                      <a:pt x="1865" y="459"/>
                      <a:pt x="1824" y="459"/>
                    </a:cubicBezTo>
                    <a:cubicBezTo>
                      <a:pt x="1820" y="459"/>
                      <a:pt x="1815" y="460"/>
                      <a:pt x="1808" y="462"/>
                    </a:cubicBezTo>
                    <a:cubicBezTo>
                      <a:pt x="1813" y="448"/>
                      <a:pt x="1834" y="443"/>
                      <a:pt x="1848" y="427"/>
                    </a:cubicBezTo>
                    <a:cubicBezTo>
                      <a:pt x="1840" y="426"/>
                      <a:pt x="1832" y="426"/>
                      <a:pt x="1824" y="426"/>
                    </a:cubicBezTo>
                    <a:cubicBezTo>
                      <a:pt x="1792" y="426"/>
                      <a:pt x="1761" y="433"/>
                      <a:pt x="1732" y="446"/>
                    </a:cubicBezTo>
                    <a:lnTo>
                      <a:pt x="1732" y="402"/>
                    </a:lnTo>
                    <a:cubicBezTo>
                      <a:pt x="1723" y="446"/>
                      <a:pt x="1672" y="464"/>
                      <a:pt x="1630" y="481"/>
                    </a:cubicBezTo>
                    <a:cubicBezTo>
                      <a:pt x="1625" y="499"/>
                      <a:pt x="1618" y="515"/>
                      <a:pt x="1616" y="525"/>
                    </a:cubicBezTo>
                    <a:lnTo>
                      <a:pt x="1572" y="527"/>
                    </a:lnTo>
                    <a:cubicBezTo>
                      <a:pt x="1579" y="513"/>
                      <a:pt x="1590" y="501"/>
                      <a:pt x="1604" y="492"/>
                    </a:cubicBezTo>
                    <a:lnTo>
                      <a:pt x="1604" y="492"/>
                    </a:lnTo>
                    <a:lnTo>
                      <a:pt x="1593" y="497"/>
                    </a:lnTo>
                    <a:cubicBezTo>
                      <a:pt x="1595" y="476"/>
                      <a:pt x="1618" y="455"/>
                      <a:pt x="1644" y="439"/>
                    </a:cubicBezTo>
                    <a:lnTo>
                      <a:pt x="1644" y="439"/>
                    </a:lnTo>
                    <a:cubicBezTo>
                      <a:pt x="1639" y="448"/>
                      <a:pt x="1637" y="460"/>
                      <a:pt x="1634" y="471"/>
                    </a:cubicBezTo>
                    <a:cubicBezTo>
                      <a:pt x="1662" y="453"/>
                      <a:pt x="1685" y="430"/>
                      <a:pt x="1706" y="404"/>
                    </a:cubicBezTo>
                    <a:lnTo>
                      <a:pt x="1706" y="404"/>
                    </a:lnTo>
                    <a:cubicBezTo>
                      <a:pt x="1702" y="406"/>
                      <a:pt x="1695" y="409"/>
                      <a:pt x="1688" y="409"/>
                    </a:cubicBezTo>
                    <a:cubicBezTo>
                      <a:pt x="1695" y="404"/>
                      <a:pt x="1699" y="399"/>
                      <a:pt x="1704" y="392"/>
                    </a:cubicBezTo>
                    <a:cubicBezTo>
                      <a:pt x="1705" y="391"/>
                      <a:pt x="1704" y="391"/>
                      <a:pt x="1704" y="391"/>
                    </a:cubicBezTo>
                    <a:cubicBezTo>
                      <a:pt x="1702" y="391"/>
                      <a:pt x="1694" y="396"/>
                      <a:pt x="1683" y="402"/>
                    </a:cubicBezTo>
                    <a:lnTo>
                      <a:pt x="1711" y="351"/>
                    </a:lnTo>
                    <a:lnTo>
                      <a:pt x="1695" y="367"/>
                    </a:lnTo>
                    <a:lnTo>
                      <a:pt x="1676" y="309"/>
                    </a:lnTo>
                    <a:cubicBezTo>
                      <a:pt x="1612" y="338"/>
                      <a:pt x="1543" y="388"/>
                      <a:pt x="1486" y="388"/>
                    </a:cubicBezTo>
                    <a:cubicBezTo>
                      <a:pt x="1484" y="388"/>
                      <a:pt x="1482" y="388"/>
                      <a:pt x="1479" y="388"/>
                    </a:cubicBezTo>
                    <a:cubicBezTo>
                      <a:pt x="1514" y="360"/>
                      <a:pt x="1519" y="330"/>
                      <a:pt x="1546" y="290"/>
                    </a:cubicBezTo>
                    <a:lnTo>
                      <a:pt x="1546" y="290"/>
                    </a:lnTo>
                    <a:cubicBezTo>
                      <a:pt x="1540" y="309"/>
                      <a:pt x="1545" y="314"/>
                      <a:pt x="1555" y="314"/>
                    </a:cubicBezTo>
                    <a:cubicBezTo>
                      <a:pt x="1566" y="314"/>
                      <a:pt x="1582" y="308"/>
                      <a:pt x="1595" y="308"/>
                    </a:cubicBezTo>
                    <a:cubicBezTo>
                      <a:pt x="1603" y="308"/>
                      <a:pt x="1609" y="310"/>
                      <a:pt x="1614" y="316"/>
                    </a:cubicBezTo>
                    <a:cubicBezTo>
                      <a:pt x="1604" y="302"/>
                      <a:pt x="1621" y="286"/>
                      <a:pt x="1630" y="279"/>
                    </a:cubicBezTo>
                    <a:lnTo>
                      <a:pt x="1630" y="279"/>
                    </a:lnTo>
                    <a:lnTo>
                      <a:pt x="1593" y="286"/>
                    </a:lnTo>
                    <a:lnTo>
                      <a:pt x="1558" y="295"/>
                    </a:lnTo>
                    <a:cubicBezTo>
                      <a:pt x="1579" y="260"/>
                      <a:pt x="1565" y="263"/>
                      <a:pt x="1560" y="242"/>
                    </a:cubicBezTo>
                    <a:lnTo>
                      <a:pt x="1560" y="242"/>
                    </a:lnTo>
                    <a:cubicBezTo>
                      <a:pt x="1546" y="276"/>
                      <a:pt x="1531" y="284"/>
                      <a:pt x="1515" y="284"/>
                    </a:cubicBezTo>
                    <a:cubicBezTo>
                      <a:pt x="1502" y="284"/>
                      <a:pt x="1489" y="279"/>
                      <a:pt x="1476" y="279"/>
                    </a:cubicBezTo>
                    <a:cubicBezTo>
                      <a:pt x="1471" y="279"/>
                      <a:pt x="1467" y="279"/>
                      <a:pt x="1463" y="281"/>
                    </a:cubicBezTo>
                    <a:cubicBezTo>
                      <a:pt x="1472" y="264"/>
                      <a:pt x="1481" y="247"/>
                      <a:pt x="1497" y="247"/>
                    </a:cubicBezTo>
                    <a:cubicBezTo>
                      <a:pt x="1502" y="247"/>
                      <a:pt x="1507" y="249"/>
                      <a:pt x="1514" y="253"/>
                    </a:cubicBezTo>
                    <a:cubicBezTo>
                      <a:pt x="1513" y="240"/>
                      <a:pt x="1510" y="234"/>
                      <a:pt x="1505" y="234"/>
                    </a:cubicBezTo>
                    <a:cubicBezTo>
                      <a:pt x="1489" y="234"/>
                      <a:pt x="1457" y="280"/>
                      <a:pt x="1441" y="280"/>
                    </a:cubicBezTo>
                    <a:cubicBezTo>
                      <a:pt x="1437" y="280"/>
                      <a:pt x="1434" y="276"/>
                      <a:pt x="1433" y="265"/>
                    </a:cubicBezTo>
                    <a:lnTo>
                      <a:pt x="1433" y="265"/>
                    </a:lnTo>
                    <a:cubicBezTo>
                      <a:pt x="1433" y="265"/>
                      <a:pt x="1433" y="265"/>
                      <a:pt x="1433" y="265"/>
                    </a:cubicBezTo>
                    <a:lnTo>
                      <a:pt x="1433" y="265"/>
                    </a:lnTo>
                    <a:cubicBezTo>
                      <a:pt x="1433" y="265"/>
                      <a:pt x="1433" y="265"/>
                      <a:pt x="1433" y="265"/>
                    </a:cubicBezTo>
                    <a:lnTo>
                      <a:pt x="1433" y="265"/>
                    </a:lnTo>
                    <a:cubicBezTo>
                      <a:pt x="1433" y="265"/>
                      <a:pt x="1433" y="265"/>
                      <a:pt x="1433" y="265"/>
                    </a:cubicBezTo>
                    <a:lnTo>
                      <a:pt x="1433" y="265"/>
                    </a:lnTo>
                    <a:cubicBezTo>
                      <a:pt x="1417" y="263"/>
                      <a:pt x="1405" y="244"/>
                      <a:pt x="1419" y="228"/>
                    </a:cubicBezTo>
                    <a:lnTo>
                      <a:pt x="1419" y="228"/>
                    </a:lnTo>
                    <a:lnTo>
                      <a:pt x="1423" y="230"/>
                    </a:lnTo>
                    <a:cubicBezTo>
                      <a:pt x="1407" y="217"/>
                      <a:pt x="1376" y="205"/>
                      <a:pt x="1346" y="205"/>
                    </a:cubicBezTo>
                    <a:cubicBezTo>
                      <a:pt x="1318" y="205"/>
                      <a:pt x="1290" y="216"/>
                      <a:pt x="1275" y="246"/>
                    </a:cubicBezTo>
                    <a:cubicBezTo>
                      <a:pt x="1277" y="239"/>
                      <a:pt x="1310" y="172"/>
                      <a:pt x="1317" y="161"/>
                    </a:cubicBezTo>
                    <a:lnTo>
                      <a:pt x="1317" y="161"/>
                    </a:lnTo>
                    <a:cubicBezTo>
                      <a:pt x="1317" y="161"/>
                      <a:pt x="1277" y="207"/>
                      <a:pt x="1243" y="256"/>
                    </a:cubicBezTo>
                    <a:cubicBezTo>
                      <a:pt x="1206" y="307"/>
                      <a:pt x="1173" y="355"/>
                      <a:pt x="1173" y="355"/>
                    </a:cubicBezTo>
                    <a:cubicBezTo>
                      <a:pt x="1199" y="302"/>
                      <a:pt x="1215" y="163"/>
                      <a:pt x="1259" y="140"/>
                    </a:cubicBezTo>
                    <a:cubicBezTo>
                      <a:pt x="1254" y="134"/>
                      <a:pt x="1249" y="125"/>
                      <a:pt x="1237" y="125"/>
                    </a:cubicBezTo>
                    <a:cubicBezTo>
                      <a:pt x="1231" y="125"/>
                      <a:pt x="1224" y="127"/>
                      <a:pt x="1215" y="133"/>
                    </a:cubicBezTo>
                    <a:cubicBezTo>
                      <a:pt x="1219" y="142"/>
                      <a:pt x="1208" y="216"/>
                      <a:pt x="1196" y="219"/>
                    </a:cubicBezTo>
                    <a:cubicBezTo>
                      <a:pt x="1192" y="152"/>
                      <a:pt x="1192" y="181"/>
                      <a:pt x="1174" y="121"/>
                    </a:cubicBezTo>
                    <a:lnTo>
                      <a:pt x="1174" y="121"/>
                    </a:lnTo>
                    <a:cubicBezTo>
                      <a:pt x="1178" y="140"/>
                      <a:pt x="1147" y="214"/>
                      <a:pt x="1133" y="214"/>
                    </a:cubicBezTo>
                    <a:cubicBezTo>
                      <a:pt x="1133" y="214"/>
                      <a:pt x="1132" y="214"/>
                      <a:pt x="1131" y="214"/>
                    </a:cubicBezTo>
                    <a:cubicBezTo>
                      <a:pt x="1136" y="203"/>
                      <a:pt x="1149" y="132"/>
                      <a:pt x="1159" y="120"/>
                    </a:cubicBezTo>
                    <a:lnTo>
                      <a:pt x="1159" y="120"/>
                    </a:lnTo>
                    <a:cubicBezTo>
                      <a:pt x="1155" y="124"/>
                      <a:pt x="1141" y="140"/>
                      <a:pt x="1129" y="158"/>
                    </a:cubicBezTo>
                    <a:lnTo>
                      <a:pt x="1102" y="194"/>
                    </a:lnTo>
                    <a:lnTo>
                      <a:pt x="1102" y="194"/>
                    </a:lnTo>
                    <a:cubicBezTo>
                      <a:pt x="1113" y="175"/>
                      <a:pt x="1117" y="122"/>
                      <a:pt x="1113" y="98"/>
                    </a:cubicBezTo>
                    <a:lnTo>
                      <a:pt x="1113" y="98"/>
                    </a:lnTo>
                    <a:cubicBezTo>
                      <a:pt x="1113" y="102"/>
                      <a:pt x="1111" y="104"/>
                      <a:pt x="1107" y="104"/>
                    </a:cubicBezTo>
                    <a:cubicBezTo>
                      <a:pt x="1100" y="104"/>
                      <a:pt x="1085" y="96"/>
                      <a:pt x="1075" y="96"/>
                    </a:cubicBezTo>
                    <a:cubicBezTo>
                      <a:pt x="1071" y="96"/>
                      <a:pt x="1069" y="97"/>
                      <a:pt x="1066" y="98"/>
                    </a:cubicBezTo>
                    <a:lnTo>
                      <a:pt x="1080" y="121"/>
                    </a:lnTo>
                    <a:cubicBezTo>
                      <a:pt x="1077" y="120"/>
                      <a:pt x="1074" y="119"/>
                      <a:pt x="1071" y="119"/>
                    </a:cubicBezTo>
                    <a:cubicBezTo>
                      <a:pt x="1035" y="119"/>
                      <a:pt x="1014" y="228"/>
                      <a:pt x="978" y="228"/>
                    </a:cubicBezTo>
                    <a:cubicBezTo>
                      <a:pt x="976" y="228"/>
                      <a:pt x="975" y="228"/>
                      <a:pt x="974" y="228"/>
                    </a:cubicBezTo>
                    <a:cubicBezTo>
                      <a:pt x="983" y="209"/>
                      <a:pt x="1004" y="117"/>
                      <a:pt x="983" y="103"/>
                    </a:cubicBezTo>
                    <a:lnTo>
                      <a:pt x="983" y="103"/>
                    </a:lnTo>
                    <a:cubicBezTo>
                      <a:pt x="964" y="147"/>
                      <a:pt x="911" y="316"/>
                      <a:pt x="874" y="348"/>
                    </a:cubicBezTo>
                    <a:lnTo>
                      <a:pt x="869" y="323"/>
                    </a:lnTo>
                    <a:lnTo>
                      <a:pt x="842" y="351"/>
                    </a:lnTo>
                    <a:cubicBezTo>
                      <a:pt x="869" y="260"/>
                      <a:pt x="909" y="172"/>
                      <a:pt x="960" y="91"/>
                    </a:cubicBezTo>
                    <a:cubicBezTo>
                      <a:pt x="946" y="68"/>
                      <a:pt x="960" y="59"/>
                      <a:pt x="932" y="59"/>
                    </a:cubicBezTo>
                    <a:cubicBezTo>
                      <a:pt x="927" y="42"/>
                      <a:pt x="939" y="24"/>
                      <a:pt x="958" y="24"/>
                    </a:cubicBezTo>
                    <a:lnTo>
                      <a:pt x="8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77" name="Google Shape;14977;p57"/>
              <p:cNvSpPr/>
              <p:nvPr/>
            </p:nvSpPr>
            <p:spPr>
              <a:xfrm>
                <a:off x="715675" y="1542525"/>
                <a:ext cx="475" cy="550"/>
              </a:xfrm>
              <a:custGeom>
                <a:avLst/>
                <a:gdLst/>
                <a:ahLst/>
                <a:cxnLst/>
                <a:rect l="l" t="t" r="r" b="b"/>
                <a:pathLst>
                  <a:path w="19" h="22" extrusionOk="0">
                    <a:moveTo>
                      <a:pt x="10" y="1"/>
                    </a:moveTo>
                    <a:cubicBezTo>
                      <a:pt x="8" y="1"/>
                      <a:pt x="6" y="2"/>
                      <a:pt x="3" y="5"/>
                    </a:cubicBezTo>
                    <a:cubicBezTo>
                      <a:pt x="0" y="10"/>
                      <a:pt x="0" y="17"/>
                      <a:pt x="3" y="21"/>
                    </a:cubicBezTo>
                    <a:cubicBezTo>
                      <a:pt x="3" y="12"/>
                      <a:pt x="12" y="12"/>
                      <a:pt x="19" y="12"/>
                    </a:cubicBezTo>
                    <a:cubicBezTo>
                      <a:pt x="17" y="6"/>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78" name="Google Shape;14978;p57"/>
              <p:cNvSpPr/>
              <p:nvPr/>
            </p:nvSpPr>
            <p:spPr>
              <a:xfrm>
                <a:off x="752575" y="1540600"/>
                <a:ext cx="325" cy="450"/>
              </a:xfrm>
              <a:custGeom>
                <a:avLst/>
                <a:gdLst/>
                <a:ahLst/>
                <a:cxnLst/>
                <a:rect l="l" t="t" r="r" b="b"/>
                <a:pathLst>
                  <a:path w="13" h="18" extrusionOk="0">
                    <a:moveTo>
                      <a:pt x="13" y="1"/>
                    </a:moveTo>
                    <a:cubicBezTo>
                      <a:pt x="8" y="5"/>
                      <a:pt x="6" y="12"/>
                      <a:pt x="1" y="17"/>
                    </a:cubicBezTo>
                    <a:cubicBezTo>
                      <a:pt x="8" y="15"/>
                      <a:pt x="13" y="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79" name="Google Shape;14979;p57"/>
              <p:cNvSpPr/>
              <p:nvPr/>
            </p:nvSpPr>
            <p:spPr>
              <a:xfrm>
                <a:off x="767825" y="1562225"/>
                <a:ext cx="200" cy="25"/>
              </a:xfrm>
              <a:custGeom>
                <a:avLst/>
                <a:gdLst/>
                <a:ahLst/>
                <a:cxnLst/>
                <a:rect l="l" t="t" r="r" b="b"/>
                <a:pathLst>
                  <a:path w="8" h="1" extrusionOk="0">
                    <a:moveTo>
                      <a:pt x="1" y="1"/>
                    </a:moveTo>
                    <a:lnTo>
                      <a:pt x="1" y="1"/>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80" name="Google Shape;14980;p57"/>
              <p:cNvSpPr/>
              <p:nvPr/>
            </p:nvSpPr>
            <p:spPr>
              <a:xfrm>
                <a:off x="726225" y="1532900"/>
                <a:ext cx="425" cy="550"/>
              </a:xfrm>
              <a:custGeom>
                <a:avLst/>
                <a:gdLst/>
                <a:ahLst/>
                <a:cxnLst/>
                <a:rect l="l" t="t" r="r" b="b"/>
                <a:pathLst>
                  <a:path w="17" h="22" extrusionOk="0">
                    <a:moveTo>
                      <a:pt x="0" y="1"/>
                    </a:moveTo>
                    <a:cubicBezTo>
                      <a:pt x="7" y="5"/>
                      <a:pt x="12" y="12"/>
                      <a:pt x="16" y="21"/>
                    </a:cubicBezTo>
                    <a:cubicBezTo>
                      <a:pt x="14" y="12"/>
                      <a:pt x="1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81" name="Google Shape;14981;p57"/>
              <p:cNvSpPr/>
              <p:nvPr/>
            </p:nvSpPr>
            <p:spPr>
              <a:xfrm>
                <a:off x="711450" y="1544025"/>
                <a:ext cx="525" cy="550"/>
              </a:xfrm>
              <a:custGeom>
                <a:avLst/>
                <a:gdLst/>
                <a:ahLst/>
                <a:cxnLst/>
                <a:rect l="l" t="t" r="r" b="b"/>
                <a:pathLst>
                  <a:path w="21" h="22" extrusionOk="0">
                    <a:moveTo>
                      <a:pt x="2" y="1"/>
                    </a:moveTo>
                    <a:cubicBezTo>
                      <a:pt x="2" y="8"/>
                      <a:pt x="5" y="17"/>
                      <a:pt x="3" y="20"/>
                    </a:cubicBezTo>
                    <a:lnTo>
                      <a:pt x="3" y="20"/>
                    </a:lnTo>
                    <a:lnTo>
                      <a:pt x="21" y="12"/>
                    </a:lnTo>
                    <a:lnTo>
                      <a:pt x="21" y="12"/>
                    </a:lnTo>
                    <a:cubicBezTo>
                      <a:pt x="20" y="12"/>
                      <a:pt x="19" y="13"/>
                      <a:pt x="18" y="13"/>
                    </a:cubicBezTo>
                    <a:cubicBezTo>
                      <a:pt x="11" y="13"/>
                      <a:pt x="6" y="5"/>
                      <a:pt x="2" y="1"/>
                    </a:cubicBezTo>
                    <a:close/>
                    <a:moveTo>
                      <a:pt x="3" y="20"/>
                    </a:moveTo>
                    <a:lnTo>
                      <a:pt x="0" y="22"/>
                    </a:lnTo>
                    <a:cubicBezTo>
                      <a:pt x="1" y="22"/>
                      <a:pt x="2" y="21"/>
                      <a:pt x="3"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82" name="Google Shape;14982;p57"/>
              <p:cNvSpPr/>
              <p:nvPr/>
            </p:nvSpPr>
            <p:spPr>
              <a:xfrm>
                <a:off x="706975" y="1538575"/>
                <a:ext cx="550" cy="550"/>
              </a:xfrm>
              <a:custGeom>
                <a:avLst/>
                <a:gdLst/>
                <a:ahLst/>
                <a:cxnLst/>
                <a:rect l="l" t="t" r="r" b="b"/>
                <a:pathLst>
                  <a:path w="22" h="22" extrusionOk="0">
                    <a:moveTo>
                      <a:pt x="10" y="1"/>
                    </a:moveTo>
                    <a:cubicBezTo>
                      <a:pt x="7" y="3"/>
                      <a:pt x="6" y="3"/>
                      <a:pt x="4" y="3"/>
                    </a:cubicBezTo>
                    <a:cubicBezTo>
                      <a:pt x="3" y="3"/>
                      <a:pt x="2" y="3"/>
                      <a:pt x="1" y="5"/>
                    </a:cubicBezTo>
                    <a:lnTo>
                      <a:pt x="1" y="22"/>
                    </a:lnTo>
                    <a:cubicBezTo>
                      <a:pt x="10" y="22"/>
                      <a:pt x="21" y="8"/>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83" name="Google Shape;14983;p57"/>
              <p:cNvSpPr/>
              <p:nvPr/>
            </p:nvSpPr>
            <p:spPr>
              <a:xfrm>
                <a:off x="710175" y="1540875"/>
                <a:ext cx="775" cy="925"/>
              </a:xfrm>
              <a:custGeom>
                <a:avLst/>
                <a:gdLst/>
                <a:ahLst/>
                <a:cxnLst/>
                <a:rect l="l" t="t" r="r" b="b"/>
                <a:pathLst>
                  <a:path w="31" h="37" extrusionOk="0">
                    <a:moveTo>
                      <a:pt x="18" y="0"/>
                    </a:moveTo>
                    <a:cubicBezTo>
                      <a:pt x="13" y="0"/>
                      <a:pt x="7" y="4"/>
                      <a:pt x="0" y="6"/>
                    </a:cubicBezTo>
                    <a:lnTo>
                      <a:pt x="2" y="6"/>
                    </a:lnTo>
                    <a:cubicBezTo>
                      <a:pt x="0" y="29"/>
                      <a:pt x="3" y="37"/>
                      <a:pt x="8" y="37"/>
                    </a:cubicBezTo>
                    <a:cubicBezTo>
                      <a:pt x="14" y="37"/>
                      <a:pt x="22" y="29"/>
                      <a:pt x="30" y="22"/>
                    </a:cubicBezTo>
                    <a:cubicBezTo>
                      <a:pt x="29" y="5"/>
                      <a:pt x="24"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84" name="Google Shape;14984;p57"/>
              <p:cNvSpPr/>
              <p:nvPr/>
            </p:nvSpPr>
            <p:spPr>
              <a:xfrm>
                <a:off x="709750" y="1541075"/>
                <a:ext cx="375" cy="250"/>
              </a:xfrm>
              <a:custGeom>
                <a:avLst/>
                <a:gdLst/>
                <a:ahLst/>
                <a:cxnLst/>
                <a:rect l="l" t="t" r="r" b="b"/>
                <a:pathLst>
                  <a:path w="15" h="10" extrusionOk="0">
                    <a:moveTo>
                      <a:pt x="1" y="0"/>
                    </a:moveTo>
                    <a:cubicBezTo>
                      <a:pt x="1" y="7"/>
                      <a:pt x="2" y="10"/>
                      <a:pt x="3" y="10"/>
                    </a:cubicBezTo>
                    <a:cubicBezTo>
                      <a:pt x="6" y="10"/>
                      <a:pt x="10" y="3"/>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85" name="Google Shape;14985;p57"/>
              <p:cNvSpPr/>
              <p:nvPr/>
            </p:nvSpPr>
            <p:spPr>
              <a:xfrm>
                <a:off x="714600" y="1543175"/>
                <a:ext cx="750" cy="1150"/>
              </a:xfrm>
              <a:custGeom>
                <a:avLst/>
                <a:gdLst/>
                <a:ahLst/>
                <a:cxnLst/>
                <a:rect l="l" t="t" r="r" b="b"/>
                <a:pathLst>
                  <a:path w="30" h="46" extrusionOk="0">
                    <a:moveTo>
                      <a:pt x="16" y="1"/>
                    </a:moveTo>
                    <a:cubicBezTo>
                      <a:pt x="13" y="1"/>
                      <a:pt x="10" y="2"/>
                      <a:pt x="6" y="4"/>
                    </a:cubicBezTo>
                    <a:cubicBezTo>
                      <a:pt x="6" y="4"/>
                      <a:pt x="5" y="4"/>
                      <a:pt x="5" y="4"/>
                    </a:cubicBezTo>
                    <a:cubicBezTo>
                      <a:pt x="1" y="4"/>
                      <a:pt x="5" y="36"/>
                      <a:pt x="3" y="36"/>
                    </a:cubicBezTo>
                    <a:cubicBezTo>
                      <a:pt x="2" y="36"/>
                      <a:pt x="2" y="36"/>
                      <a:pt x="2" y="35"/>
                    </a:cubicBezTo>
                    <a:lnTo>
                      <a:pt x="2" y="35"/>
                    </a:lnTo>
                    <a:cubicBezTo>
                      <a:pt x="1" y="42"/>
                      <a:pt x="2" y="45"/>
                      <a:pt x="3" y="45"/>
                    </a:cubicBezTo>
                    <a:cubicBezTo>
                      <a:pt x="10" y="45"/>
                      <a:pt x="30"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86" name="Google Shape;14986;p57"/>
              <p:cNvSpPr/>
              <p:nvPr/>
            </p:nvSpPr>
            <p:spPr>
              <a:xfrm>
                <a:off x="710575" y="1538750"/>
                <a:ext cx="375" cy="1025"/>
              </a:xfrm>
              <a:custGeom>
                <a:avLst/>
                <a:gdLst/>
                <a:ahLst/>
                <a:cxnLst/>
                <a:rect l="l" t="t" r="r" b="b"/>
                <a:pathLst>
                  <a:path w="15" h="41" extrusionOk="0">
                    <a:moveTo>
                      <a:pt x="0" y="1"/>
                    </a:moveTo>
                    <a:lnTo>
                      <a:pt x="7" y="40"/>
                    </a:lnTo>
                    <a:lnTo>
                      <a:pt x="14"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87" name="Google Shape;14987;p57"/>
              <p:cNvSpPr/>
              <p:nvPr/>
            </p:nvSpPr>
            <p:spPr>
              <a:xfrm>
                <a:off x="712600" y="1539150"/>
                <a:ext cx="675" cy="425"/>
              </a:xfrm>
              <a:custGeom>
                <a:avLst/>
                <a:gdLst/>
                <a:ahLst/>
                <a:cxnLst/>
                <a:rect l="l" t="t" r="r" b="b"/>
                <a:pathLst>
                  <a:path w="27" h="17" extrusionOk="0">
                    <a:moveTo>
                      <a:pt x="5" y="1"/>
                    </a:moveTo>
                    <a:cubicBezTo>
                      <a:pt x="5" y="6"/>
                      <a:pt x="3" y="10"/>
                      <a:pt x="0" y="15"/>
                    </a:cubicBezTo>
                    <a:cubicBezTo>
                      <a:pt x="7" y="15"/>
                      <a:pt x="14" y="17"/>
                      <a:pt x="20" y="17"/>
                    </a:cubicBezTo>
                    <a:cubicBezTo>
                      <a:pt x="24" y="17"/>
                      <a:pt x="27" y="15"/>
                      <a:pt x="26" y="10"/>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88" name="Google Shape;14988;p57"/>
              <p:cNvSpPr/>
              <p:nvPr/>
            </p:nvSpPr>
            <p:spPr>
              <a:xfrm>
                <a:off x="712125" y="1539500"/>
                <a:ext cx="500" cy="200"/>
              </a:xfrm>
              <a:custGeom>
                <a:avLst/>
                <a:gdLst/>
                <a:ahLst/>
                <a:cxnLst/>
                <a:rect l="l" t="t" r="r" b="b"/>
                <a:pathLst>
                  <a:path w="20" h="8" extrusionOk="0">
                    <a:moveTo>
                      <a:pt x="19" y="1"/>
                    </a:moveTo>
                    <a:cubicBezTo>
                      <a:pt x="12" y="1"/>
                      <a:pt x="5" y="1"/>
                      <a:pt x="1" y="8"/>
                    </a:cubicBezTo>
                    <a:cubicBezTo>
                      <a:pt x="8" y="8"/>
                      <a:pt x="15" y="5"/>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89" name="Google Shape;14989;p57"/>
              <p:cNvSpPr/>
              <p:nvPr/>
            </p:nvSpPr>
            <p:spPr>
              <a:xfrm>
                <a:off x="711325" y="1538475"/>
                <a:ext cx="550" cy="250"/>
              </a:xfrm>
              <a:custGeom>
                <a:avLst/>
                <a:gdLst/>
                <a:ahLst/>
                <a:cxnLst/>
                <a:rect l="l" t="t" r="r" b="b"/>
                <a:pathLst>
                  <a:path w="22" h="10" extrusionOk="0">
                    <a:moveTo>
                      <a:pt x="0" y="0"/>
                    </a:moveTo>
                    <a:lnTo>
                      <a:pt x="5" y="7"/>
                    </a:lnTo>
                    <a:lnTo>
                      <a:pt x="21" y="9"/>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90" name="Google Shape;14990;p57"/>
              <p:cNvSpPr/>
              <p:nvPr/>
            </p:nvSpPr>
            <p:spPr>
              <a:xfrm>
                <a:off x="718925" y="1538050"/>
                <a:ext cx="650" cy="850"/>
              </a:xfrm>
              <a:custGeom>
                <a:avLst/>
                <a:gdLst/>
                <a:ahLst/>
                <a:cxnLst/>
                <a:rect l="l" t="t" r="r" b="b"/>
                <a:pathLst>
                  <a:path w="26" h="34" extrusionOk="0">
                    <a:moveTo>
                      <a:pt x="16" y="0"/>
                    </a:moveTo>
                    <a:cubicBezTo>
                      <a:pt x="14" y="0"/>
                      <a:pt x="12" y="1"/>
                      <a:pt x="9" y="3"/>
                    </a:cubicBezTo>
                    <a:cubicBezTo>
                      <a:pt x="2" y="10"/>
                      <a:pt x="0" y="22"/>
                      <a:pt x="5" y="33"/>
                    </a:cubicBezTo>
                    <a:lnTo>
                      <a:pt x="26" y="17"/>
                    </a:lnTo>
                    <a:cubicBezTo>
                      <a:pt x="26" y="7"/>
                      <a:pt x="22"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91" name="Google Shape;14991;p57"/>
              <p:cNvSpPr/>
              <p:nvPr/>
            </p:nvSpPr>
            <p:spPr>
              <a:xfrm>
                <a:off x="716825" y="1535975"/>
                <a:ext cx="425" cy="1250"/>
              </a:xfrm>
              <a:custGeom>
                <a:avLst/>
                <a:gdLst/>
                <a:ahLst/>
                <a:cxnLst/>
                <a:rect l="l" t="t" r="r" b="b"/>
                <a:pathLst>
                  <a:path w="17" h="50" extrusionOk="0">
                    <a:moveTo>
                      <a:pt x="8" y="0"/>
                    </a:moveTo>
                    <a:lnTo>
                      <a:pt x="1" y="19"/>
                    </a:lnTo>
                    <a:cubicBezTo>
                      <a:pt x="8" y="28"/>
                      <a:pt x="12" y="37"/>
                      <a:pt x="17" y="49"/>
                    </a:cubicBezTo>
                    <a:lnTo>
                      <a:pt x="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92" name="Google Shape;14992;p57"/>
              <p:cNvSpPr/>
              <p:nvPr/>
            </p:nvSpPr>
            <p:spPr>
              <a:xfrm>
                <a:off x="717825" y="1535025"/>
                <a:ext cx="1050" cy="925"/>
              </a:xfrm>
              <a:custGeom>
                <a:avLst/>
                <a:gdLst/>
                <a:ahLst/>
                <a:cxnLst/>
                <a:rect l="l" t="t" r="r" b="b"/>
                <a:pathLst>
                  <a:path w="42" h="37" extrusionOk="0">
                    <a:moveTo>
                      <a:pt x="26" y="0"/>
                    </a:moveTo>
                    <a:cubicBezTo>
                      <a:pt x="24" y="0"/>
                      <a:pt x="22" y="1"/>
                      <a:pt x="19" y="1"/>
                    </a:cubicBezTo>
                    <a:cubicBezTo>
                      <a:pt x="19" y="15"/>
                      <a:pt x="0" y="29"/>
                      <a:pt x="23" y="36"/>
                    </a:cubicBezTo>
                    <a:cubicBezTo>
                      <a:pt x="23" y="24"/>
                      <a:pt x="4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93" name="Google Shape;14993;p57"/>
              <p:cNvSpPr/>
              <p:nvPr/>
            </p:nvSpPr>
            <p:spPr>
              <a:xfrm>
                <a:off x="727250" y="1536250"/>
                <a:ext cx="200" cy="2075"/>
              </a:xfrm>
              <a:custGeom>
                <a:avLst/>
                <a:gdLst/>
                <a:ahLst/>
                <a:cxnLst/>
                <a:rect l="l" t="t" r="r" b="b"/>
                <a:pathLst>
                  <a:path w="8" h="83" extrusionOk="0">
                    <a:moveTo>
                      <a:pt x="1" y="1"/>
                    </a:moveTo>
                    <a:lnTo>
                      <a:pt x="6" y="8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94" name="Google Shape;14994;p57"/>
              <p:cNvSpPr/>
              <p:nvPr/>
            </p:nvSpPr>
            <p:spPr>
              <a:xfrm>
                <a:off x="734800" y="1531750"/>
                <a:ext cx="1175" cy="1650"/>
              </a:xfrm>
              <a:custGeom>
                <a:avLst/>
                <a:gdLst/>
                <a:ahLst/>
                <a:cxnLst/>
                <a:rect l="l" t="t" r="r" b="b"/>
                <a:pathLst>
                  <a:path w="47" h="66" extrusionOk="0">
                    <a:moveTo>
                      <a:pt x="37" y="0"/>
                    </a:moveTo>
                    <a:cubicBezTo>
                      <a:pt x="25" y="0"/>
                      <a:pt x="27" y="32"/>
                      <a:pt x="18" y="32"/>
                    </a:cubicBezTo>
                    <a:cubicBezTo>
                      <a:pt x="16" y="32"/>
                      <a:pt x="13" y="30"/>
                      <a:pt x="10" y="26"/>
                    </a:cubicBezTo>
                    <a:lnTo>
                      <a:pt x="10" y="26"/>
                    </a:lnTo>
                    <a:cubicBezTo>
                      <a:pt x="0" y="44"/>
                      <a:pt x="28" y="49"/>
                      <a:pt x="19" y="65"/>
                    </a:cubicBezTo>
                    <a:cubicBezTo>
                      <a:pt x="40" y="47"/>
                      <a:pt x="47" y="60"/>
                      <a:pt x="47" y="5"/>
                    </a:cubicBezTo>
                    <a:cubicBezTo>
                      <a:pt x="43" y="1"/>
                      <a:pt x="40"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95" name="Google Shape;14995;p57"/>
              <p:cNvSpPr/>
              <p:nvPr/>
            </p:nvSpPr>
            <p:spPr>
              <a:xfrm>
                <a:off x="757675" y="1606050"/>
                <a:ext cx="625" cy="600"/>
              </a:xfrm>
              <a:custGeom>
                <a:avLst/>
                <a:gdLst/>
                <a:ahLst/>
                <a:cxnLst/>
                <a:rect l="l" t="t" r="r" b="b"/>
                <a:pathLst>
                  <a:path w="25" h="24" extrusionOk="0">
                    <a:moveTo>
                      <a:pt x="13" y="0"/>
                    </a:moveTo>
                    <a:lnTo>
                      <a:pt x="1" y="23"/>
                    </a:lnTo>
                    <a:lnTo>
                      <a:pt x="24" y="2"/>
                    </a:lnTo>
                    <a:lnTo>
                      <a:pt x="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96" name="Google Shape;14996;p57"/>
              <p:cNvSpPr/>
              <p:nvPr/>
            </p:nvSpPr>
            <p:spPr>
              <a:xfrm>
                <a:off x="758500" y="1606325"/>
                <a:ext cx="1300" cy="600"/>
              </a:xfrm>
              <a:custGeom>
                <a:avLst/>
                <a:gdLst/>
                <a:ahLst/>
                <a:cxnLst/>
                <a:rect l="l" t="t" r="r" b="b"/>
                <a:pathLst>
                  <a:path w="52" h="24" extrusionOk="0">
                    <a:moveTo>
                      <a:pt x="51" y="1"/>
                    </a:moveTo>
                    <a:lnTo>
                      <a:pt x="0" y="24"/>
                    </a:lnTo>
                    <a:lnTo>
                      <a:pt x="51" y="17"/>
                    </a:lnTo>
                    <a:cubicBezTo>
                      <a:pt x="49" y="12"/>
                      <a:pt x="40" y="8"/>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97" name="Google Shape;14997;p57"/>
              <p:cNvSpPr/>
              <p:nvPr/>
            </p:nvSpPr>
            <p:spPr>
              <a:xfrm>
                <a:off x="762950" y="1546475"/>
                <a:ext cx="625" cy="700"/>
              </a:xfrm>
              <a:custGeom>
                <a:avLst/>
                <a:gdLst/>
                <a:ahLst/>
                <a:cxnLst/>
                <a:rect l="l" t="t" r="r" b="b"/>
                <a:pathLst>
                  <a:path w="25" h="28" extrusionOk="0">
                    <a:moveTo>
                      <a:pt x="24" y="0"/>
                    </a:moveTo>
                    <a:lnTo>
                      <a:pt x="13" y="5"/>
                    </a:lnTo>
                    <a:cubicBezTo>
                      <a:pt x="1" y="14"/>
                      <a:pt x="3" y="19"/>
                      <a:pt x="8" y="28"/>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98" name="Google Shape;14998;p57"/>
              <p:cNvSpPr/>
              <p:nvPr/>
            </p:nvSpPr>
            <p:spPr>
              <a:xfrm>
                <a:off x="764750" y="1552850"/>
                <a:ext cx="1125" cy="650"/>
              </a:xfrm>
              <a:custGeom>
                <a:avLst/>
                <a:gdLst/>
                <a:ahLst/>
                <a:cxnLst/>
                <a:rect l="l" t="t" r="r" b="b"/>
                <a:pathLst>
                  <a:path w="45" h="26" extrusionOk="0">
                    <a:moveTo>
                      <a:pt x="45" y="0"/>
                    </a:moveTo>
                    <a:lnTo>
                      <a:pt x="1" y="26"/>
                    </a:lnTo>
                    <a:lnTo>
                      <a:pt x="1" y="26"/>
                    </a:lnTo>
                    <a:lnTo>
                      <a:pt x="45" y="5"/>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4999" name="Google Shape;14999;p57"/>
              <p:cNvSpPr/>
              <p:nvPr/>
            </p:nvSpPr>
            <p:spPr>
              <a:xfrm>
                <a:off x="768300" y="1557250"/>
                <a:ext cx="875" cy="875"/>
              </a:xfrm>
              <a:custGeom>
                <a:avLst/>
                <a:gdLst/>
                <a:ahLst/>
                <a:cxnLst/>
                <a:rect l="l" t="t" r="r" b="b"/>
                <a:pathLst>
                  <a:path w="35" h="35" extrusionOk="0">
                    <a:moveTo>
                      <a:pt x="21" y="0"/>
                    </a:moveTo>
                    <a:cubicBezTo>
                      <a:pt x="21" y="3"/>
                      <a:pt x="22" y="6"/>
                      <a:pt x="23" y="8"/>
                    </a:cubicBezTo>
                    <a:lnTo>
                      <a:pt x="23" y="8"/>
                    </a:lnTo>
                    <a:cubicBezTo>
                      <a:pt x="23" y="6"/>
                      <a:pt x="23" y="3"/>
                      <a:pt x="21" y="0"/>
                    </a:cubicBezTo>
                    <a:close/>
                    <a:moveTo>
                      <a:pt x="23" y="8"/>
                    </a:moveTo>
                    <a:cubicBezTo>
                      <a:pt x="22" y="22"/>
                      <a:pt x="1" y="35"/>
                      <a:pt x="12" y="35"/>
                    </a:cubicBezTo>
                    <a:cubicBezTo>
                      <a:pt x="16" y="35"/>
                      <a:pt x="23" y="33"/>
                      <a:pt x="35" y="30"/>
                    </a:cubicBezTo>
                    <a:cubicBezTo>
                      <a:pt x="35" y="22"/>
                      <a:pt x="27" y="16"/>
                      <a:pt x="23"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00" name="Google Shape;15000;p57"/>
              <p:cNvSpPr/>
              <p:nvPr/>
            </p:nvSpPr>
            <p:spPr>
              <a:xfrm>
                <a:off x="757575" y="1607350"/>
                <a:ext cx="1025" cy="350"/>
              </a:xfrm>
              <a:custGeom>
                <a:avLst/>
                <a:gdLst/>
                <a:ahLst/>
                <a:cxnLst/>
                <a:rect l="l" t="t" r="r" b="b"/>
                <a:pathLst>
                  <a:path w="41" h="14" extrusionOk="0">
                    <a:moveTo>
                      <a:pt x="36" y="1"/>
                    </a:moveTo>
                    <a:cubicBezTo>
                      <a:pt x="27" y="1"/>
                      <a:pt x="6" y="11"/>
                      <a:pt x="0" y="11"/>
                    </a:cubicBezTo>
                    <a:cubicBezTo>
                      <a:pt x="3" y="12"/>
                      <a:pt x="6" y="13"/>
                      <a:pt x="10" y="13"/>
                    </a:cubicBezTo>
                    <a:cubicBezTo>
                      <a:pt x="21" y="13"/>
                      <a:pt x="36" y="6"/>
                      <a:pt x="40" y="4"/>
                    </a:cubicBezTo>
                    <a:lnTo>
                      <a:pt x="40" y="4"/>
                    </a:lnTo>
                    <a:cubicBezTo>
                      <a:pt x="40" y="4"/>
                      <a:pt x="40" y="4"/>
                      <a:pt x="40" y="4"/>
                    </a:cubicBezTo>
                    <a:cubicBezTo>
                      <a:pt x="40" y="3"/>
                      <a:pt x="41" y="3"/>
                      <a:pt x="41" y="3"/>
                    </a:cubicBezTo>
                    <a:lnTo>
                      <a:pt x="41" y="3"/>
                    </a:lnTo>
                    <a:cubicBezTo>
                      <a:pt x="41" y="3"/>
                      <a:pt x="40" y="3"/>
                      <a:pt x="40" y="4"/>
                    </a:cubicBezTo>
                    <a:lnTo>
                      <a:pt x="40" y="4"/>
                    </a:lnTo>
                    <a:cubicBezTo>
                      <a:pt x="40" y="2"/>
                      <a:pt x="38"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01" name="Google Shape;15001;p57"/>
              <p:cNvSpPr/>
              <p:nvPr/>
            </p:nvSpPr>
            <p:spPr>
              <a:xfrm>
                <a:off x="761400" y="1609625"/>
                <a:ext cx="1075" cy="200"/>
              </a:xfrm>
              <a:custGeom>
                <a:avLst/>
                <a:gdLst/>
                <a:ahLst/>
                <a:cxnLst/>
                <a:rect l="l" t="t" r="r" b="b"/>
                <a:pathLst>
                  <a:path w="43" h="8" extrusionOk="0">
                    <a:moveTo>
                      <a:pt x="14" y="1"/>
                    </a:moveTo>
                    <a:lnTo>
                      <a:pt x="0" y="6"/>
                    </a:lnTo>
                    <a:lnTo>
                      <a:pt x="42" y="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02" name="Google Shape;15002;p57"/>
              <p:cNvSpPr/>
              <p:nvPr/>
            </p:nvSpPr>
            <p:spPr>
              <a:xfrm>
                <a:off x="761675" y="1610550"/>
                <a:ext cx="2700" cy="1825"/>
              </a:xfrm>
              <a:custGeom>
                <a:avLst/>
                <a:gdLst/>
                <a:ahLst/>
                <a:cxnLst/>
                <a:rect l="l" t="t" r="r" b="b"/>
                <a:pathLst>
                  <a:path w="108" h="73" extrusionOk="0">
                    <a:moveTo>
                      <a:pt x="50" y="1"/>
                    </a:moveTo>
                    <a:lnTo>
                      <a:pt x="1" y="13"/>
                    </a:lnTo>
                    <a:cubicBezTo>
                      <a:pt x="22" y="31"/>
                      <a:pt x="64" y="50"/>
                      <a:pt x="59" y="73"/>
                    </a:cubicBezTo>
                    <a:cubicBezTo>
                      <a:pt x="108" y="36"/>
                      <a:pt x="31" y="38"/>
                      <a:pt x="38" y="10"/>
                    </a:cubicBezTo>
                    <a:lnTo>
                      <a:pt x="5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03" name="Google Shape;15003;p57"/>
              <p:cNvSpPr/>
              <p:nvPr/>
            </p:nvSpPr>
            <p:spPr>
              <a:xfrm>
                <a:off x="761000" y="1614800"/>
                <a:ext cx="775" cy="550"/>
              </a:xfrm>
              <a:custGeom>
                <a:avLst/>
                <a:gdLst/>
                <a:ahLst/>
                <a:cxnLst/>
                <a:rect l="l" t="t" r="r" b="b"/>
                <a:pathLst>
                  <a:path w="31" h="22" extrusionOk="0">
                    <a:moveTo>
                      <a:pt x="2" y="0"/>
                    </a:moveTo>
                    <a:cubicBezTo>
                      <a:pt x="2" y="3"/>
                      <a:pt x="0" y="5"/>
                      <a:pt x="0" y="7"/>
                    </a:cubicBezTo>
                    <a:cubicBezTo>
                      <a:pt x="2" y="9"/>
                      <a:pt x="2" y="14"/>
                      <a:pt x="5" y="19"/>
                    </a:cubicBezTo>
                    <a:cubicBezTo>
                      <a:pt x="23" y="5"/>
                      <a:pt x="30" y="21"/>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04" name="Google Shape;15004;p57"/>
              <p:cNvSpPr/>
              <p:nvPr/>
            </p:nvSpPr>
            <p:spPr>
              <a:xfrm>
                <a:off x="760725" y="1614900"/>
                <a:ext cx="300" cy="225"/>
              </a:xfrm>
              <a:custGeom>
                <a:avLst/>
                <a:gdLst/>
                <a:ahLst/>
                <a:cxnLst/>
                <a:rect l="l" t="t" r="r" b="b"/>
                <a:pathLst>
                  <a:path w="12" h="9" extrusionOk="0">
                    <a:moveTo>
                      <a:pt x="7" y="0"/>
                    </a:moveTo>
                    <a:cubicBezTo>
                      <a:pt x="2" y="0"/>
                      <a:pt x="1" y="8"/>
                      <a:pt x="4" y="8"/>
                    </a:cubicBezTo>
                    <a:cubicBezTo>
                      <a:pt x="6" y="8"/>
                      <a:pt x="8" y="7"/>
                      <a:pt x="11" y="3"/>
                    </a:cubicBezTo>
                    <a:cubicBezTo>
                      <a:pt x="9" y="1"/>
                      <a:pt x="8"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05" name="Google Shape;15005;p57"/>
              <p:cNvSpPr/>
              <p:nvPr/>
            </p:nvSpPr>
            <p:spPr>
              <a:xfrm>
                <a:off x="761000" y="1616000"/>
                <a:ext cx="1125" cy="750"/>
              </a:xfrm>
              <a:custGeom>
                <a:avLst/>
                <a:gdLst/>
                <a:ahLst/>
                <a:cxnLst/>
                <a:rect l="l" t="t" r="r" b="b"/>
                <a:pathLst>
                  <a:path w="45" h="30" extrusionOk="0">
                    <a:moveTo>
                      <a:pt x="14" y="1"/>
                    </a:moveTo>
                    <a:cubicBezTo>
                      <a:pt x="7" y="10"/>
                      <a:pt x="12" y="26"/>
                      <a:pt x="0" y="26"/>
                    </a:cubicBezTo>
                    <a:cubicBezTo>
                      <a:pt x="5" y="29"/>
                      <a:pt x="9" y="30"/>
                      <a:pt x="13" y="30"/>
                    </a:cubicBezTo>
                    <a:cubicBezTo>
                      <a:pt x="24" y="30"/>
                      <a:pt x="32" y="21"/>
                      <a:pt x="44" y="6"/>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06" name="Google Shape;15006;p57"/>
              <p:cNvSpPr/>
              <p:nvPr/>
            </p:nvSpPr>
            <p:spPr>
              <a:xfrm>
                <a:off x="762850" y="1615900"/>
                <a:ext cx="425" cy="150"/>
              </a:xfrm>
              <a:custGeom>
                <a:avLst/>
                <a:gdLst/>
                <a:ahLst/>
                <a:cxnLst/>
                <a:rect l="l" t="t" r="r" b="b"/>
                <a:pathLst>
                  <a:path w="17" h="6" extrusionOk="0">
                    <a:moveTo>
                      <a:pt x="5" y="0"/>
                    </a:moveTo>
                    <a:lnTo>
                      <a:pt x="5" y="0"/>
                    </a:lnTo>
                    <a:cubicBezTo>
                      <a:pt x="2" y="4"/>
                      <a:pt x="1" y="6"/>
                      <a:pt x="7" y="6"/>
                    </a:cubicBezTo>
                    <a:cubicBezTo>
                      <a:pt x="9" y="6"/>
                      <a:pt x="12" y="5"/>
                      <a:pt x="17" y="5"/>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07" name="Google Shape;15007;p57"/>
              <p:cNvSpPr/>
              <p:nvPr/>
            </p:nvSpPr>
            <p:spPr>
              <a:xfrm>
                <a:off x="762275" y="1615650"/>
                <a:ext cx="1050" cy="275"/>
              </a:xfrm>
              <a:custGeom>
                <a:avLst/>
                <a:gdLst/>
                <a:ahLst/>
                <a:cxnLst/>
                <a:rect l="l" t="t" r="r" b="b"/>
                <a:pathLst>
                  <a:path w="42" h="11" extrusionOk="0">
                    <a:moveTo>
                      <a:pt x="37" y="0"/>
                    </a:moveTo>
                    <a:cubicBezTo>
                      <a:pt x="34" y="0"/>
                      <a:pt x="28" y="2"/>
                      <a:pt x="16" y="6"/>
                    </a:cubicBezTo>
                    <a:cubicBezTo>
                      <a:pt x="24" y="2"/>
                      <a:pt x="24" y="2"/>
                      <a:pt x="20" y="2"/>
                    </a:cubicBezTo>
                    <a:cubicBezTo>
                      <a:pt x="18" y="2"/>
                      <a:pt x="15" y="2"/>
                      <a:pt x="12" y="2"/>
                    </a:cubicBezTo>
                    <a:cubicBezTo>
                      <a:pt x="8" y="2"/>
                      <a:pt x="4" y="2"/>
                      <a:pt x="0" y="1"/>
                    </a:cubicBezTo>
                    <a:lnTo>
                      <a:pt x="0" y="1"/>
                    </a:lnTo>
                    <a:lnTo>
                      <a:pt x="28" y="10"/>
                    </a:lnTo>
                    <a:cubicBezTo>
                      <a:pt x="32" y="6"/>
                      <a:pt x="41"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08" name="Google Shape;15008;p57"/>
              <p:cNvSpPr/>
              <p:nvPr/>
            </p:nvSpPr>
            <p:spPr>
              <a:xfrm>
                <a:off x="761900" y="1614500"/>
                <a:ext cx="1325" cy="900"/>
              </a:xfrm>
              <a:custGeom>
                <a:avLst/>
                <a:gdLst/>
                <a:ahLst/>
                <a:cxnLst/>
                <a:rect l="l" t="t" r="r" b="b"/>
                <a:pathLst>
                  <a:path w="53" h="36" extrusionOk="0">
                    <a:moveTo>
                      <a:pt x="30" y="0"/>
                    </a:moveTo>
                    <a:cubicBezTo>
                      <a:pt x="13" y="0"/>
                      <a:pt x="1" y="17"/>
                      <a:pt x="17" y="35"/>
                    </a:cubicBezTo>
                    <a:cubicBezTo>
                      <a:pt x="23" y="21"/>
                      <a:pt x="24" y="9"/>
                      <a:pt x="43" y="9"/>
                    </a:cubicBezTo>
                    <a:cubicBezTo>
                      <a:pt x="45" y="9"/>
                      <a:pt x="48" y="9"/>
                      <a:pt x="52" y="10"/>
                    </a:cubicBezTo>
                    <a:cubicBezTo>
                      <a:pt x="45" y="3"/>
                      <a:pt x="37"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09" name="Google Shape;15009;p57"/>
              <p:cNvSpPr/>
              <p:nvPr/>
            </p:nvSpPr>
            <p:spPr>
              <a:xfrm>
                <a:off x="764225" y="1611325"/>
                <a:ext cx="675" cy="525"/>
              </a:xfrm>
              <a:custGeom>
                <a:avLst/>
                <a:gdLst/>
                <a:ahLst/>
                <a:cxnLst/>
                <a:rect l="l" t="t" r="r" b="b"/>
                <a:pathLst>
                  <a:path w="27" h="21" extrusionOk="0">
                    <a:moveTo>
                      <a:pt x="1" y="0"/>
                    </a:moveTo>
                    <a:cubicBezTo>
                      <a:pt x="11" y="0"/>
                      <a:pt x="2" y="21"/>
                      <a:pt x="10" y="21"/>
                    </a:cubicBezTo>
                    <a:cubicBezTo>
                      <a:pt x="11" y="21"/>
                      <a:pt x="13" y="20"/>
                      <a:pt x="15" y="19"/>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10" name="Google Shape;15010;p57"/>
              <p:cNvSpPr/>
              <p:nvPr/>
            </p:nvSpPr>
            <p:spPr>
              <a:xfrm>
                <a:off x="762950" y="1617975"/>
                <a:ext cx="1025" cy="950"/>
              </a:xfrm>
              <a:custGeom>
                <a:avLst/>
                <a:gdLst/>
                <a:ahLst/>
                <a:cxnLst/>
                <a:rect l="l" t="t" r="r" b="b"/>
                <a:pathLst>
                  <a:path w="41" h="38" extrusionOk="0">
                    <a:moveTo>
                      <a:pt x="19" y="1"/>
                    </a:moveTo>
                    <a:cubicBezTo>
                      <a:pt x="17" y="11"/>
                      <a:pt x="17" y="23"/>
                      <a:pt x="6" y="34"/>
                    </a:cubicBezTo>
                    <a:lnTo>
                      <a:pt x="6" y="34"/>
                    </a:lnTo>
                    <a:cubicBezTo>
                      <a:pt x="18" y="24"/>
                      <a:pt x="30" y="16"/>
                      <a:pt x="40" y="5"/>
                    </a:cubicBezTo>
                    <a:lnTo>
                      <a:pt x="19" y="1"/>
                    </a:lnTo>
                    <a:close/>
                    <a:moveTo>
                      <a:pt x="6" y="34"/>
                    </a:moveTo>
                    <a:lnTo>
                      <a:pt x="6" y="34"/>
                    </a:lnTo>
                    <a:cubicBezTo>
                      <a:pt x="4" y="35"/>
                      <a:pt x="3" y="36"/>
                      <a:pt x="1" y="38"/>
                    </a:cubicBezTo>
                    <a:cubicBezTo>
                      <a:pt x="3" y="36"/>
                      <a:pt x="4" y="35"/>
                      <a:pt x="6" y="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11" name="Google Shape;15011;p57"/>
              <p:cNvSpPr/>
              <p:nvPr/>
            </p:nvSpPr>
            <p:spPr>
              <a:xfrm>
                <a:off x="763950" y="1617925"/>
                <a:ext cx="725" cy="300"/>
              </a:xfrm>
              <a:custGeom>
                <a:avLst/>
                <a:gdLst/>
                <a:ahLst/>
                <a:cxnLst/>
                <a:rect l="l" t="t" r="r" b="b"/>
                <a:pathLst>
                  <a:path w="29" h="12" extrusionOk="0">
                    <a:moveTo>
                      <a:pt x="15" y="0"/>
                    </a:moveTo>
                    <a:cubicBezTo>
                      <a:pt x="11" y="0"/>
                      <a:pt x="6" y="3"/>
                      <a:pt x="0" y="7"/>
                    </a:cubicBezTo>
                    <a:lnTo>
                      <a:pt x="28" y="12"/>
                    </a:lnTo>
                    <a:cubicBezTo>
                      <a:pt x="25" y="3"/>
                      <a:pt x="20"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12" name="Google Shape;15012;p57"/>
              <p:cNvSpPr/>
              <p:nvPr/>
            </p:nvSpPr>
            <p:spPr>
              <a:xfrm>
                <a:off x="763300" y="1615075"/>
                <a:ext cx="1550" cy="325"/>
              </a:xfrm>
              <a:custGeom>
                <a:avLst/>
                <a:gdLst/>
                <a:ahLst/>
                <a:cxnLst/>
                <a:rect l="l" t="t" r="r" b="b"/>
                <a:pathLst>
                  <a:path w="62" h="13" extrusionOk="0">
                    <a:moveTo>
                      <a:pt x="1" y="1"/>
                    </a:moveTo>
                    <a:lnTo>
                      <a:pt x="61" y="12"/>
                    </a:lnTo>
                    <a:lnTo>
                      <a:pt x="61" y="12"/>
                    </a:lnTo>
                    <a:lnTo>
                      <a:pt x="56"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13" name="Google Shape;15013;p57"/>
              <p:cNvSpPr/>
              <p:nvPr/>
            </p:nvSpPr>
            <p:spPr>
              <a:xfrm>
                <a:off x="763300" y="1620475"/>
                <a:ext cx="1300" cy="200"/>
              </a:xfrm>
              <a:custGeom>
                <a:avLst/>
                <a:gdLst/>
                <a:ahLst/>
                <a:cxnLst/>
                <a:rect l="l" t="t" r="r" b="b"/>
                <a:pathLst>
                  <a:path w="52" h="8" extrusionOk="0">
                    <a:moveTo>
                      <a:pt x="33" y="0"/>
                    </a:moveTo>
                    <a:lnTo>
                      <a:pt x="1" y="7"/>
                    </a:ln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14" name="Google Shape;15014;p57"/>
              <p:cNvSpPr/>
              <p:nvPr/>
            </p:nvSpPr>
            <p:spPr>
              <a:xfrm>
                <a:off x="763950" y="1621450"/>
                <a:ext cx="1525" cy="1050"/>
              </a:xfrm>
              <a:custGeom>
                <a:avLst/>
                <a:gdLst/>
                <a:ahLst/>
                <a:cxnLst/>
                <a:rect l="l" t="t" r="r" b="b"/>
                <a:pathLst>
                  <a:path w="61" h="42" extrusionOk="0">
                    <a:moveTo>
                      <a:pt x="44" y="1"/>
                    </a:moveTo>
                    <a:cubicBezTo>
                      <a:pt x="19" y="8"/>
                      <a:pt x="19" y="33"/>
                      <a:pt x="0" y="36"/>
                    </a:cubicBezTo>
                    <a:cubicBezTo>
                      <a:pt x="11" y="39"/>
                      <a:pt x="21" y="41"/>
                      <a:pt x="33" y="41"/>
                    </a:cubicBezTo>
                    <a:cubicBezTo>
                      <a:pt x="42" y="41"/>
                      <a:pt x="51" y="40"/>
                      <a:pt x="61" y="38"/>
                    </a:cubicBezTo>
                    <a:cubicBezTo>
                      <a:pt x="44" y="36"/>
                      <a:pt x="37" y="24"/>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15" name="Google Shape;15015;p57"/>
              <p:cNvSpPr/>
              <p:nvPr/>
            </p:nvSpPr>
            <p:spPr>
              <a:xfrm>
                <a:off x="765450" y="1622325"/>
                <a:ext cx="850" cy="100"/>
              </a:xfrm>
              <a:custGeom>
                <a:avLst/>
                <a:gdLst/>
                <a:ahLst/>
                <a:cxnLst/>
                <a:rect l="l" t="t" r="r" b="b"/>
                <a:pathLst>
                  <a:path w="34" h="4" extrusionOk="0">
                    <a:moveTo>
                      <a:pt x="33" y="1"/>
                    </a:moveTo>
                    <a:cubicBezTo>
                      <a:pt x="21" y="1"/>
                      <a:pt x="10" y="1"/>
                      <a:pt x="1" y="3"/>
                    </a:cubicBezTo>
                    <a:cubicBezTo>
                      <a:pt x="3" y="4"/>
                      <a:pt x="6" y="4"/>
                      <a:pt x="9" y="4"/>
                    </a:cubicBezTo>
                    <a:cubicBezTo>
                      <a:pt x="17" y="4"/>
                      <a:pt x="25" y="2"/>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16" name="Google Shape;15016;p57"/>
              <p:cNvSpPr/>
              <p:nvPr/>
            </p:nvSpPr>
            <p:spPr>
              <a:xfrm>
                <a:off x="764525" y="1618975"/>
                <a:ext cx="675" cy="825"/>
              </a:xfrm>
              <a:custGeom>
                <a:avLst/>
                <a:gdLst/>
                <a:ahLst/>
                <a:cxnLst/>
                <a:rect l="l" t="t" r="r" b="b"/>
                <a:pathLst>
                  <a:path w="27" h="33" extrusionOk="0">
                    <a:moveTo>
                      <a:pt x="21" y="0"/>
                    </a:moveTo>
                    <a:cubicBezTo>
                      <a:pt x="17" y="5"/>
                      <a:pt x="1" y="19"/>
                      <a:pt x="1" y="33"/>
                    </a:cubicBezTo>
                    <a:lnTo>
                      <a:pt x="26" y="7"/>
                    </a:lnTo>
                    <a:cubicBezTo>
                      <a:pt x="26" y="5"/>
                      <a:pt x="24" y="2"/>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17" name="Google Shape;15017;p57"/>
              <p:cNvSpPr/>
              <p:nvPr/>
            </p:nvSpPr>
            <p:spPr>
              <a:xfrm>
                <a:off x="765175" y="1619100"/>
                <a:ext cx="250" cy="425"/>
              </a:xfrm>
              <a:custGeom>
                <a:avLst/>
                <a:gdLst/>
                <a:ahLst/>
                <a:cxnLst/>
                <a:rect l="l" t="t" r="r" b="b"/>
                <a:pathLst>
                  <a:path w="10" h="17" extrusionOk="0">
                    <a:moveTo>
                      <a:pt x="1" y="1"/>
                    </a:moveTo>
                    <a:lnTo>
                      <a:pt x="1" y="1"/>
                    </a:lnTo>
                    <a:cubicBezTo>
                      <a:pt x="4" y="9"/>
                      <a:pt x="8" y="16"/>
                      <a:pt x="9" y="16"/>
                    </a:cubicBezTo>
                    <a:cubicBezTo>
                      <a:pt x="9" y="16"/>
                      <a:pt x="9" y="16"/>
                      <a:pt x="9" y="16"/>
                    </a:cubicBezTo>
                    <a:cubicBezTo>
                      <a:pt x="7" y="14"/>
                      <a:pt x="5" y="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18" name="Google Shape;15018;p57"/>
              <p:cNvSpPr/>
              <p:nvPr/>
            </p:nvSpPr>
            <p:spPr>
              <a:xfrm>
                <a:off x="765050" y="1618900"/>
                <a:ext cx="150" cy="100"/>
              </a:xfrm>
              <a:custGeom>
                <a:avLst/>
                <a:gdLst/>
                <a:ahLst/>
                <a:cxnLst/>
                <a:rect l="l" t="t" r="r" b="b"/>
                <a:pathLst>
                  <a:path w="6" h="4" extrusionOk="0">
                    <a:moveTo>
                      <a:pt x="0" y="1"/>
                    </a:moveTo>
                    <a:lnTo>
                      <a:pt x="0" y="3"/>
                    </a:lnTo>
                    <a:cubicBezTo>
                      <a:pt x="3" y="1"/>
                      <a:pt x="5"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19" name="Google Shape;15019;p57"/>
              <p:cNvSpPr/>
              <p:nvPr/>
            </p:nvSpPr>
            <p:spPr>
              <a:xfrm>
                <a:off x="764750" y="1616000"/>
                <a:ext cx="1725" cy="750"/>
              </a:xfrm>
              <a:custGeom>
                <a:avLst/>
                <a:gdLst/>
                <a:ahLst/>
                <a:cxnLst/>
                <a:rect l="l" t="t" r="r" b="b"/>
                <a:pathLst>
                  <a:path w="69" h="30" extrusionOk="0">
                    <a:moveTo>
                      <a:pt x="68" y="1"/>
                    </a:moveTo>
                    <a:lnTo>
                      <a:pt x="68" y="1"/>
                    </a:lnTo>
                    <a:cubicBezTo>
                      <a:pt x="43" y="6"/>
                      <a:pt x="36" y="26"/>
                      <a:pt x="1" y="29"/>
                    </a:cubicBezTo>
                    <a:cubicBezTo>
                      <a:pt x="7" y="29"/>
                      <a:pt x="15" y="29"/>
                      <a:pt x="22" y="29"/>
                    </a:cubicBezTo>
                    <a:cubicBezTo>
                      <a:pt x="40" y="29"/>
                      <a:pt x="58" y="26"/>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20" name="Google Shape;15020;p57"/>
              <p:cNvSpPr/>
              <p:nvPr/>
            </p:nvSpPr>
            <p:spPr>
              <a:xfrm>
                <a:off x="764925" y="1617575"/>
                <a:ext cx="900" cy="550"/>
              </a:xfrm>
              <a:custGeom>
                <a:avLst/>
                <a:gdLst/>
                <a:ahLst/>
                <a:cxnLst/>
                <a:rect l="l" t="t" r="r" b="b"/>
                <a:pathLst>
                  <a:path w="36" h="22" extrusionOk="0">
                    <a:moveTo>
                      <a:pt x="31" y="0"/>
                    </a:moveTo>
                    <a:cubicBezTo>
                      <a:pt x="24" y="7"/>
                      <a:pt x="15" y="17"/>
                      <a:pt x="1" y="19"/>
                    </a:cubicBezTo>
                    <a:lnTo>
                      <a:pt x="36" y="21"/>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21" name="Google Shape;15021;p57"/>
              <p:cNvSpPr/>
              <p:nvPr/>
            </p:nvSpPr>
            <p:spPr>
              <a:xfrm>
                <a:off x="765800" y="1618100"/>
                <a:ext cx="425" cy="250"/>
              </a:xfrm>
              <a:custGeom>
                <a:avLst/>
                <a:gdLst/>
                <a:ahLst/>
                <a:cxnLst/>
                <a:rect l="l" t="t" r="r" b="b"/>
                <a:pathLst>
                  <a:path w="17" h="10" extrusionOk="0">
                    <a:moveTo>
                      <a:pt x="1" y="0"/>
                    </a:moveTo>
                    <a:lnTo>
                      <a:pt x="3" y="10"/>
                    </a:lnTo>
                    <a:lnTo>
                      <a:pt x="17"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22" name="Google Shape;15022;p57"/>
              <p:cNvSpPr/>
              <p:nvPr/>
            </p:nvSpPr>
            <p:spPr>
              <a:xfrm>
                <a:off x="766100" y="1620600"/>
                <a:ext cx="1175" cy="875"/>
              </a:xfrm>
              <a:custGeom>
                <a:avLst/>
                <a:gdLst/>
                <a:ahLst/>
                <a:cxnLst/>
                <a:rect l="l" t="t" r="r" b="b"/>
                <a:pathLst>
                  <a:path w="47" h="35" extrusionOk="0">
                    <a:moveTo>
                      <a:pt x="30" y="0"/>
                    </a:moveTo>
                    <a:cubicBezTo>
                      <a:pt x="21" y="5"/>
                      <a:pt x="0" y="12"/>
                      <a:pt x="9" y="21"/>
                    </a:cubicBezTo>
                    <a:cubicBezTo>
                      <a:pt x="23" y="21"/>
                      <a:pt x="35" y="26"/>
                      <a:pt x="46" y="35"/>
                    </a:cubicBezTo>
                    <a:cubicBezTo>
                      <a:pt x="42" y="21"/>
                      <a:pt x="37" y="9"/>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23" name="Google Shape;15023;p57"/>
              <p:cNvSpPr/>
              <p:nvPr/>
            </p:nvSpPr>
            <p:spPr>
              <a:xfrm>
                <a:off x="765800" y="1620050"/>
                <a:ext cx="150" cy="100"/>
              </a:xfrm>
              <a:custGeom>
                <a:avLst/>
                <a:gdLst/>
                <a:ahLst/>
                <a:cxnLst/>
                <a:rect l="l" t="t" r="r" b="b"/>
                <a:pathLst>
                  <a:path w="6" h="4" extrusionOk="0">
                    <a:moveTo>
                      <a:pt x="5" y="1"/>
                    </a:moveTo>
                    <a:cubicBezTo>
                      <a:pt x="5" y="1"/>
                      <a:pt x="3" y="2"/>
                      <a:pt x="1" y="3"/>
                    </a:cubicBezTo>
                    <a:lnTo>
                      <a:pt x="5" y="3"/>
                    </a:lnTo>
                    <a:cubicBezTo>
                      <a:pt x="5" y="2"/>
                      <a:pt x="6"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24" name="Google Shape;15024;p57"/>
              <p:cNvSpPr/>
              <p:nvPr/>
            </p:nvSpPr>
            <p:spPr>
              <a:xfrm>
                <a:off x="769050" y="1623375"/>
                <a:ext cx="125" cy="125"/>
              </a:xfrm>
              <a:custGeom>
                <a:avLst/>
                <a:gdLst/>
                <a:ahLst/>
                <a:cxnLst/>
                <a:rect l="l" t="t" r="r" b="b"/>
                <a:pathLst>
                  <a:path w="5" h="5" extrusionOk="0">
                    <a:moveTo>
                      <a:pt x="5" y="0"/>
                    </a:moveTo>
                    <a:lnTo>
                      <a:pt x="0" y="3"/>
                    </a:lnTo>
                    <a:lnTo>
                      <a:pt x="0" y="5"/>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25" name="Google Shape;15025;p57"/>
              <p:cNvSpPr/>
              <p:nvPr/>
            </p:nvSpPr>
            <p:spPr>
              <a:xfrm>
                <a:off x="766375" y="1620200"/>
                <a:ext cx="675" cy="425"/>
              </a:xfrm>
              <a:custGeom>
                <a:avLst/>
                <a:gdLst/>
                <a:ahLst/>
                <a:cxnLst/>
                <a:rect l="l" t="t" r="r" b="b"/>
                <a:pathLst>
                  <a:path w="27" h="17" extrusionOk="0">
                    <a:moveTo>
                      <a:pt x="13" y="1"/>
                    </a:moveTo>
                    <a:cubicBezTo>
                      <a:pt x="9" y="1"/>
                      <a:pt x="5" y="1"/>
                      <a:pt x="1" y="2"/>
                    </a:cubicBezTo>
                    <a:cubicBezTo>
                      <a:pt x="8" y="4"/>
                      <a:pt x="15" y="9"/>
                      <a:pt x="19" y="16"/>
                    </a:cubicBezTo>
                    <a:cubicBezTo>
                      <a:pt x="24" y="14"/>
                      <a:pt x="26" y="11"/>
                      <a:pt x="24" y="9"/>
                    </a:cubicBezTo>
                    <a:cubicBezTo>
                      <a:pt x="24" y="3"/>
                      <a:pt x="20"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26" name="Google Shape;15026;p57"/>
              <p:cNvSpPr/>
              <p:nvPr/>
            </p:nvSpPr>
            <p:spPr>
              <a:xfrm>
                <a:off x="766950" y="1622100"/>
                <a:ext cx="325" cy="625"/>
              </a:xfrm>
              <a:custGeom>
                <a:avLst/>
                <a:gdLst/>
                <a:ahLst/>
                <a:cxnLst/>
                <a:rect l="l" t="t" r="r" b="b"/>
                <a:pathLst>
                  <a:path w="13" h="25" extrusionOk="0">
                    <a:moveTo>
                      <a:pt x="12" y="0"/>
                    </a:moveTo>
                    <a:lnTo>
                      <a:pt x="12" y="0"/>
                    </a:lnTo>
                    <a:cubicBezTo>
                      <a:pt x="6" y="9"/>
                      <a:pt x="0" y="24"/>
                      <a:pt x="5" y="24"/>
                    </a:cubicBezTo>
                    <a:cubicBezTo>
                      <a:pt x="6" y="24"/>
                      <a:pt x="7" y="24"/>
                      <a:pt x="8" y="23"/>
                    </a:cubicBezTo>
                    <a:cubicBezTo>
                      <a:pt x="10" y="17"/>
                      <a:pt x="10"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27" name="Google Shape;15027;p57"/>
              <p:cNvSpPr/>
              <p:nvPr/>
            </p:nvSpPr>
            <p:spPr>
              <a:xfrm>
                <a:off x="765625" y="1620350"/>
                <a:ext cx="150" cy="100"/>
              </a:xfrm>
              <a:custGeom>
                <a:avLst/>
                <a:gdLst/>
                <a:ahLst/>
                <a:cxnLst/>
                <a:rect l="l" t="t" r="r" b="b"/>
                <a:pathLst>
                  <a:path w="6" h="4" extrusionOk="0">
                    <a:moveTo>
                      <a:pt x="3" y="1"/>
                    </a:moveTo>
                    <a:cubicBezTo>
                      <a:pt x="1" y="3"/>
                      <a:pt x="1" y="3"/>
                      <a:pt x="1" y="3"/>
                    </a:cubicBezTo>
                    <a:cubicBezTo>
                      <a:pt x="2" y="3"/>
                      <a:pt x="4"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28" name="Google Shape;15028;p57"/>
              <p:cNvSpPr/>
              <p:nvPr/>
            </p:nvSpPr>
            <p:spPr>
              <a:xfrm>
                <a:off x="765750" y="1620125"/>
                <a:ext cx="650" cy="250"/>
              </a:xfrm>
              <a:custGeom>
                <a:avLst/>
                <a:gdLst/>
                <a:ahLst/>
                <a:cxnLst/>
                <a:rect l="l" t="t" r="r" b="b"/>
                <a:pathLst>
                  <a:path w="26" h="10" extrusionOk="0">
                    <a:moveTo>
                      <a:pt x="7" y="0"/>
                    </a:moveTo>
                    <a:cubicBezTo>
                      <a:pt x="5" y="3"/>
                      <a:pt x="3" y="5"/>
                      <a:pt x="0" y="10"/>
                    </a:cubicBezTo>
                    <a:cubicBezTo>
                      <a:pt x="9" y="10"/>
                      <a:pt x="16" y="7"/>
                      <a:pt x="26" y="5"/>
                    </a:cubicBezTo>
                    <a:cubicBezTo>
                      <a:pt x="19" y="3"/>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29" name="Google Shape;15029;p57"/>
              <p:cNvSpPr/>
              <p:nvPr/>
            </p:nvSpPr>
            <p:spPr>
              <a:xfrm>
                <a:off x="769150" y="1620125"/>
                <a:ext cx="4975" cy="3275"/>
              </a:xfrm>
              <a:custGeom>
                <a:avLst/>
                <a:gdLst/>
                <a:ahLst/>
                <a:cxnLst/>
                <a:rect l="l" t="t" r="r" b="b"/>
                <a:pathLst>
                  <a:path w="199" h="131" extrusionOk="0">
                    <a:moveTo>
                      <a:pt x="140" y="0"/>
                    </a:moveTo>
                    <a:cubicBezTo>
                      <a:pt x="110" y="3"/>
                      <a:pt x="36" y="79"/>
                      <a:pt x="1" y="130"/>
                    </a:cubicBezTo>
                    <a:cubicBezTo>
                      <a:pt x="12" y="121"/>
                      <a:pt x="26" y="115"/>
                      <a:pt x="40" y="115"/>
                    </a:cubicBezTo>
                    <a:cubicBezTo>
                      <a:pt x="44" y="115"/>
                      <a:pt x="48" y="115"/>
                      <a:pt x="52" y="116"/>
                    </a:cubicBezTo>
                    <a:cubicBezTo>
                      <a:pt x="61" y="98"/>
                      <a:pt x="52" y="56"/>
                      <a:pt x="87" y="49"/>
                    </a:cubicBezTo>
                    <a:cubicBezTo>
                      <a:pt x="117" y="56"/>
                      <a:pt x="94" y="72"/>
                      <a:pt x="89" y="93"/>
                    </a:cubicBezTo>
                    <a:cubicBezTo>
                      <a:pt x="112" y="58"/>
                      <a:pt x="156" y="77"/>
                      <a:pt x="198" y="33"/>
                    </a:cubicBezTo>
                    <a:lnTo>
                      <a:pt x="166" y="33"/>
                    </a:lnTo>
                    <a:cubicBezTo>
                      <a:pt x="173" y="26"/>
                      <a:pt x="189" y="21"/>
                      <a:pt x="191" y="12"/>
                    </a:cubicBezTo>
                    <a:lnTo>
                      <a:pt x="191" y="12"/>
                    </a:lnTo>
                    <a:cubicBezTo>
                      <a:pt x="179" y="22"/>
                      <a:pt x="165" y="27"/>
                      <a:pt x="155" y="27"/>
                    </a:cubicBezTo>
                    <a:cubicBezTo>
                      <a:pt x="142" y="27"/>
                      <a:pt x="134" y="19"/>
                      <a:pt x="1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30" name="Google Shape;15030;p57"/>
              <p:cNvSpPr/>
              <p:nvPr/>
            </p:nvSpPr>
            <p:spPr>
              <a:xfrm>
                <a:off x="768000" y="1622500"/>
                <a:ext cx="1075" cy="1250"/>
              </a:xfrm>
              <a:custGeom>
                <a:avLst/>
                <a:gdLst/>
                <a:ahLst/>
                <a:cxnLst/>
                <a:rect l="l" t="t" r="r" b="b"/>
                <a:pathLst>
                  <a:path w="43" h="50" extrusionOk="0">
                    <a:moveTo>
                      <a:pt x="15" y="1"/>
                    </a:moveTo>
                    <a:lnTo>
                      <a:pt x="15" y="1"/>
                    </a:lnTo>
                    <a:cubicBezTo>
                      <a:pt x="17" y="10"/>
                      <a:pt x="12" y="24"/>
                      <a:pt x="1" y="49"/>
                    </a:cubicBezTo>
                    <a:cubicBezTo>
                      <a:pt x="3" y="50"/>
                      <a:pt x="6" y="50"/>
                      <a:pt x="9" y="50"/>
                    </a:cubicBezTo>
                    <a:cubicBezTo>
                      <a:pt x="22" y="50"/>
                      <a:pt x="33" y="45"/>
                      <a:pt x="42" y="38"/>
                    </a:cubicBezTo>
                    <a:lnTo>
                      <a:pt x="17" y="5"/>
                    </a:lnTo>
                    <a:lnTo>
                      <a:pt x="24" y="5"/>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31" name="Google Shape;15031;p57"/>
              <p:cNvSpPr/>
              <p:nvPr/>
            </p:nvSpPr>
            <p:spPr>
              <a:xfrm>
                <a:off x="767200" y="1620500"/>
                <a:ext cx="2450" cy="2025"/>
              </a:xfrm>
              <a:custGeom>
                <a:avLst/>
                <a:gdLst/>
                <a:ahLst/>
                <a:cxnLst/>
                <a:rect l="l" t="t" r="r" b="b"/>
                <a:pathLst>
                  <a:path w="98" h="81" extrusionOk="0">
                    <a:moveTo>
                      <a:pt x="83" y="1"/>
                    </a:moveTo>
                    <a:cubicBezTo>
                      <a:pt x="71" y="1"/>
                      <a:pt x="58" y="11"/>
                      <a:pt x="43" y="11"/>
                    </a:cubicBezTo>
                    <a:cubicBezTo>
                      <a:pt x="42" y="11"/>
                      <a:pt x="41" y="11"/>
                      <a:pt x="40" y="11"/>
                    </a:cubicBezTo>
                    <a:lnTo>
                      <a:pt x="40" y="11"/>
                    </a:lnTo>
                    <a:cubicBezTo>
                      <a:pt x="79" y="36"/>
                      <a:pt x="22" y="14"/>
                      <a:pt x="23" y="47"/>
                    </a:cubicBezTo>
                    <a:lnTo>
                      <a:pt x="23" y="47"/>
                    </a:lnTo>
                    <a:cubicBezTo>
                      <a:pt x="52" y="35"/>
                      <a:pt x="76" y="36"/>
                      <a:pt x="98" y="6"/>
                    </a:cubicBezTo>
                    <a:cubicBezTo>
                      <a:pt x="93" y="2"/>
                      <a:pt x="88" y="1"/>
                      <a:pt x="83" y="1"/>
                    </a:cubicBezTo>
                    <a:close/>
                    <a:moveTo>
                      <a:pt x="16" y="53"/>
                    </a:moveTo>
                    <a:cubicBezTo>
                      <a:pt x="18" y="58"/>
                      <a:pt x="16" y="60"/>
                      <a:pt x="14" y="60"/>
                    </a:cubicBezTo>
                    <a:cubicBezTo>
                      <a:pt x="12" y="60"/>
                      <a:pt x="8" y="58"/>
                      <a:pt x="5" y="57"/>
                    </a:cubicBezTo>
                    <a:lnTo>
                      <a:pt x="4" y="58"/>
                    </a:lnTo>
                    <a:lnTo>
                      <a:pt x="4" y="58"/>
                    </a:lnTo>
                    <a:cubicBezTo>
                      <a:pt x="5" y="57"/>
                      <a:pt x="5" y="56"/>
                      <a:pt x="5" y="56"/>
                    </a:cubicBezTo>
                    <a:cubicBezTo>
                      <a:pt x="5" y="56"/>
                      <a:pt x="5" y="57"/>
                      <a:pt x="5" y="57"/>
                    </a:cubicBezTo>
                    <a:cubicBezTo>
                      <a:pt x="7" y="55"/>
                      <a:pt x="12" y="53"/>
                      <a:pt x="16" y="53"/>
                    </a:cubicBezTo>
                    <a:close/>
                    <a:moveTo>
                      <a:pt x="2" y="39"/>
                    </a:moveTo>
                    <a:cubicBezTo>
                      <a:pt x="2" y="45"/>
                      <a:pt x="2" y="52"/>
                      <a:pt x="2" y="60"/>
                    </a:cubicBezTo>
                    <a:lnTo>
                      <a:pt x="2" y="60"/>
                    </a:lnTo>
                    <a:lnTo>
                      <a:pt x="0" y="62"/>
                    </a:lnTo>
                    <a:lnTo>
                      <a:pt x="42" y="81"/>
                    </a:lnTo>
                    <a:cubicBezTo>
                      <a:pt x="42" y="71"/>
                      <a:pt x="33" y="62"/>
                      <a:pt x="16" y="50"/>
                    </a:cubicBezTo>
                    <a:cubicBezTo>
                      <a:pt x="18" y="49"/>
                      <a:pt x="20" y="49"/>
                      <a:pt x="22" y="48"/>
                    </a:cubicBezTo>
                    <a:lnTo>
                      <a:pt x="22" y="48"/>
                    </a:lnTo>
                    <a:cubicBezTo>
                      <a:pt x="22" y="48"/>
                      <a:pt x="23" y="48"/>
                      <a:pt x="23" y="48"/>
                    </a:cubicBezTo>
                    <a:cubicBezTo>
                      <a:pt x="23" y="48"/>
                      <a:pt x="23" y="47"/>
                      <a:pt x="23" y="47"/>
                    </a:cubicBezTo>
                    <a:lnTo>
                      <a:pt x="23" y="47"/>
                    </a:lnTo>
                    <a:cubicBezTo>
                      <a:pt x="23" y="47"/>
                      <a:pt x="22" y="48"/>
                      <a:pt x="22" y="48"/>
                    </a:cubicBezTo>
                    <a:lnTo>
                      <a:pt x="22" y="48"/>
                    </a:lnTo>
                    <a:cubicBezTo>
                      <a:pt x="13" y="46"/>
                      <a:pt x="7" y="43"/>
                      <a:pt x="2" y="3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32" name="Google Shape;15032;p57"/>
              <p:cNvSpPr/>
              <p:nvPr/>
            </p:nvSpPr>
            <p:spPr>
              <a:xfrm>
                <a:off x="768175" y="1615425"/>
                <a:ext cx="250" cy="150"/>
              </a:xfrm>
              <a:custGeom>
                <a:avLst/>
                <a:gdLst/>
                <a:ahLst/>
                <a:cxnLst/>
                <a:rect l="l" t="t" r="r" b="b"/>
                <a:pathLst>
                  <a:path w="10" h="6" extrusionOk="0">
                    <a:moveTo>
                      <a:pt x="8" y="1"/>
                    </a:moveTo>
                    <a:cubicBezTo>
                      <a:pt x="5" y="1"/>
                      <a:pt x="3" y="3"/>
                      <a:pt x="1" y="5"/>
                    </a:cubicBezTo>
                    <a:cubicBezTo>
                      <a:pt x="5" y="5"/>
                      <a:pt x="10" y="3"/>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33" name="Google Shape;15033;p57"/>
              <p:cNvSpPr/>
              <p:nvPr/>
            </p:nvSpPr>
            <p:spPr>
              <a:xfrm>
                <a:off x="766550" y="1615550"/>
                <a:ext cx="1650" cy="2000"/>
              </a:xfrm>
              <a:custGeom>
                <a:avLst/>
                <a:gdLst/>
                <a:ahLst/>
                <a:cxnLst/>
                <a:rect l="l" t="t" r="r" b="b"/>
                <a:pathLst>
                  <a:path w="66" h="80" extrusionOk="0">
                    <a:moveTo>
                      <a:pt x="60" y="0"/>
                    </a:moveTo>
                    <a:cubicBezTo>
                      <a:pt x="49" y="0"/>
                      <a:pt x="32" y="2"/>
                      <a:pt x="28" y="21"/>
                    </a:cubicBezTo>
                    <a:lnTo>
                      <a:pt x="33" y="21"/>
                    </a:lnTo>
                    <a:cubicBezTo>
                      <a:pt x="28" y="44"/>
                      <a:pt x="17" y="63"/>
                      <a:pt x="1" y="79"/>
                    </a:cubicBezTo>
                    <a:cubicBezTo>
                      <a:pt x="24" y="61"/>
                      <a:pt x="45" y="40"/>
                      <a:pt x="63" y="19"/>
                    </a:cubicBezTo>
                    <a:cubicBezTo>
                      <a:pt x="59" y="19"/>
                      <a:pt x="53" y="21"/>
                      <a:pt x="49" y="21"/>
                    </a:cubicBezTo>
                    <a:cubicBezTo>
                      <a:pt x="46" y="21"/>
                      <a:pt x="43" y="20"/>
                      <a:pt x="42" y="17"/>
                    </a:cubicBezTo>
                    <a:cubicBezTo>
                      <a:pt x="47" y="3"/>
                      <a:pt x="56" y="7"/>
                      <a:pt x="66" y="0"/>
                    </a:cubicBezTo>
                    <a:cubicBezTo>
                      <a:pt x="64" y="0"/>
                      <a:pt x="62"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34" name="Google Shape;15034;p57"/>
              <p:cNvSpPr/>
              <p:nvPr/>
            </p:nvSpPr>
            <p:spPr>
              <a:xfrm>
                <a:off x="768000" y="1618325"/>
                <a:ext cx="1250" cy="775"/>
              </a:xfrm>
              <a:custGeom>
                <a:avLst/>
                <a:gdLst/>
                <a:ahLst/>
                <a:cxnLst/>
                <a:rect l="l" t="t" r="r" b="b"/>
                <a:pathLst>
                  <a:path w="50" h="31" extrusionOk="0">
                    <a:moveTo>
                      <a:pt x="49" y="1"/>
                    </a:moveTo>
                    <a:lnTo>
                      <a:pt x="35" y="12"/>
                    </a:lnTo>
                    <a:cubicBezTo>
                      <a:pt x="34" y="6"/>
                      <a:pt x="31" y="4"/>
                      <a:pt x="27" y="4"/>
                    </a:cubicBezTo>
                    <a:cubicBezTo>
                      <a:pt x="20" y="4"/>
                      <a:pt x="10" y="12"/>
                      <a:pt x="1" y="17"/>
                    </a:cubicBezTo>
                    <a:lnTo>
                      <a:pt x="35" y="31"/>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35" name="Google Shape;15035;p57"/>
              <p:cNvSpPr/>
              <p:nvPr/>
            </p:nvSpPr>
            <p:spPr>
              <a:xfrm>
                <a:off x="768050" y="1623825"/>
                <a:ext cx="1375" cy="550"/>
              </a:xfrm>
              <a:custGeom>
                <a:avLst/>
                <a:gdLst/>
                <a:ahLst/>
                <a:cxnLst/>
                <a:rect l="l" t="t" r="r" b="b"/>
                <a:pathLst>
                  <a:path w="55" h="22" extrusionOk="0">
                    <a:moveTo>
                      <a:pt x="31" y="1"/>
                    </a:moveTo>
                    <a:lnTo>
                      <a:pt x="1" y="22"/>
                    </a:lnTo>
                    <a:lnTo>
                      <a:pt x="54" y="3"/>
                    </a:ln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36" name="Google Shape;15036;p57"/>
              <p:cNvSpPr/>
              <p:nvPr/>
            </p:nvSpPr>
            <p:spPr>
              <a:xfrm>
                <a:off x="769100" y="1624575"/>
                <a:ext cx="675" cy="550"/>
              </a:xfrm>
              <a:custGeom>
                <a:avLst/>
                <a:gdLst/>
                <a:ahLst/>
                <a:cxnLst/>
                <a:rect l="l" t="t" r="r" b="b"/>
                <a:pathLst>
                  <a:path w="27" h="22" extrusionOk="0">
                    <a:moveTo>
                      <a:pt x="26" y="1"/>
                    </a:moveTo>
                    <a:lnTo>
                      <a:pt x="1" y="22"/>
                    </a:lnTo>
                    <a:lnTo>
                      <a:pt x="24" y="17"/>
                    </a:lnTo>
                    <a:lnTo>
                      <a:pt x="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37" name="Google Shape;15037;p57"/>
              <p:cNvSpPr/>
              <p:nvPr/>
            </p:nvSpPr>
            <p:spPr>
              <a:xfrm>
                <a:off x="802200" y="1665725"/>
                <a:ext cx="375" cy="250"/>
              </a:xfrm>
              <a:custGeom>
                <a:avLst/>
                <a:gdLst/>
                <a:ahLst/>
                <a:cxnLst/>
                <a:rect l="l" t="t" r="r" b="b"/>
                <a:pathLst>
                  <a:path w="15" h="10" extrusionOk="0">
                    <a:moveTo>
                      <a:pt x="0" y="1"/>
                    </a:moveTo>
                    <a:cubicBezTo>
                      <a:pt x="5" y="6"/>
                      <a:pt x="9" y="10"/>
                      <a:pt x="12" y="10"/>
                    </a:cubicBezTo>
                    <a:cubicBezTo>
                      <a:pt x="13" y="10"/>
                      <a:pt x="14" y="9"/>
                      <a:pt x="14" y="8"/>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38" name="Google Shape;15038;p57"/>
              <p:cNvSpPr/>
              <p:nvPr/>
            </p:nvSpPr>
            <p:spPr>
              <a:xfrm>
                <a:off x="787475" y="1639600"/>
                <a:ext cx="1175" cy="1200"/>
              </a:xfrm>
              <a:custGeom>
                <a:avLst/>
                <a:gdLst/>
                <a:ahLst/>
                <a:cxnLst/>
                <a:rect l="l" t="t" r="r" b="b"/>
                <a:pathLst>
                  <a:path w="47" h="48" extrusionOk="0">
                    <a:moveTo>
                      <a:pt x="38" y="0"/>
                    </a:moveTo>
                    <a:lnTo>
                      <a:pt x="38" y="0"/>
                    </a:lnTo>
                    <a:cubicBezTo>
                      <a:pt x="23" y="20"/>
                      <a:pt x="0" y="47"/>
                      <a:pt x="5" y="47"/>
                    </a:cubicBezTo>
                    <a:cubicBezTo>
                      <a:pt x="6" y="47"/>
                      <a:pt x="10" y="45"/>
                      <a:pt x="17" y="40"/>
                    </a:cubicBezTo>
                    <a:lnTo>
                      <a:pt x="47" y="19"/>
                    </a:lnTo>
                    <a:cubicBezTo>
                      <a:pt x="35" y="17"/>
                      <a:pt x="35" y="1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39" name="Google Shape;15039;p57"/>
              <p:cNvSpPr/>
              <p:nvPr/>
            </p:nvSpPr>
            <p:spPr>
              <a:xfrm>
                <a:off x="798950" y="1651200"/>
                <a:ext cx="900" cy="250"/>
              </a:xfrm>
              <a:custGeom>
                <a:avLst/>
                <a:gdLst/>
                <a:ahLst/>
                <a:cxnLst/>
                <a:rect l="l" t="t" r="r" b="b"/>
                <a:pathLst>
                  <a:path w="36" h="10" extrusionOk="0">
                    <a:moveTo>
                      <a:pt x="1" y="0"/>
                    </a:moveTo>
                    <a:lnTo>
                      <a:pt x="1" y="0"/>
                    </a:lnTo>
                    <a:cubicBezTo>
                      <a:pt x="7" y="5"/>
                      <a:pt x="14" y="7"/>
                      <a:pt x="26" y="9"/>
                    </a:cubicBezTo>
                    <a:lnTo>
                      <a:pt x="35"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40" name="Google Shape;15040;p57"/>
              <p:cNvSpPr/>
              <p:nvPr/>
            </p:nvSpPr>
            <p:spPr>
              <a:xfrm>
                <a:off x="797200" y="1676575"/>
                <a:ext cx="975" cy="825"/>
              </a:xfrm>
              <a:custGeom>
                <a:avLst/>
                <a:gdLst/>
                <a:ahLst/>
                <a:cxnLst/>
                <a:rect l="l" t="t" r="r" b="b"/>
                <a:pathLst>
                  <a:path w="39" h="33" extrusionOk="0">
                    <a:moveTo>
                      <a:pt x="1" y="0"/>
                    </a:moveTo>
                    <a:lnTo>
                      <a:pt x="24" y="33"/>
                    </a:lnTo>
                    <a:cubicBezTo>
                      <a:pt x="38" y="17"/>
                      <a:pt x="15"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41" name="Google Shape;15041;p57"/>
              <p:cNvSpPr/>
              <p:nvPr/>
            </p:nvSpPr>
            <p:spPr>
              <a:xfrm>
                <a:off x="779025" y="1631125"/>
                <a:ext cx="400" cy="1075"/>
              </a:xfrm>
              <a:custGeom>
                <a:avLst/>
                <a:gdLst/>
                <a:ahLst/>
                <a:cxnLst/>
                <a:rect l="l" t="t" r="r" b="b"/>
                <a:pathLst>
                  <a:path w="16" h="43" extrusionOk="0">
                    <a:moveTo>
                      <a:pt x="9" y="1"/>
                    </a:moveTo>
                    <a:cubicBezTo>
                      <a:pt x="7" y="1"/>
                      <a:pt x="4" y="3"/>
                      <a:pt x="0" y="8"/>
                    </a:cubicBezTo>
                    <a:cubicBezTo>
                      <a:pt x="0" y="22"/>
                      <a:pt x="5" y="33"/>
                      <a:pt x="14" y="43"/>
                    </a:cubicBezTo>
                    <a:cubicBezTo>
                      <a:pt x="12" y="23"/>
                      <a:pt x="16"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42" name="Google Shape;15042;p57"/>
              <p:cNvSpPr/>
              <p:nvPr/>
            </p:nvSpPr>
            <p:spPr>
              <a:xfrm>
                <a:off x="793050" y="1663425"/>
                <a:ext cx="475" cy="375"/>
              </a:xfrm>
              <a:custGeom>
                <a:avLst/>
                <a:gdLst/>
                <a:ahLst/>
                <a:cxnLst/>
                <a:rect l="l" t="t" r="r" b="b"/>
                <a:pathLst>
                  <a:path w="19" h="15" extrusionOk="0">
                    <a:moveTo>
                      <a:pt x="0" y="0"/>
                    </a:moveTo>
                    <a:cubicBezTo>
                      <a:pt x="5" y="7"/>
                      <a:pt x="12" y="12"/>
                      <a:pt x="19" y="14"/>
                    </a:cubicBezTo>
                    <a:cubicBezTo>
                      <a:pt x="14" y="7"/>
                      <a:pt x="7"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43" name="Google Shape;15043;p57"/>
              <p:cNvSpPr/>
              <p:nvPr/>
            </p:nvSpPr>
            <p:spPr>
              <a:xfrm>
                <a:off x="779350" y="1632175"/>
                <a:ext cx="675" cy="525"/>
              </a:xfrm>
              <a:custGeom>
                <a:avLst/>
                <a:gdLst/>
                <a:ahLst/>
                <a:cxnLst/>
                <a:rect l="l" t="t" r="r" b="b"/>
                <a:pathLst>
                  <a:path w="27" h="21" extrusionOk="0">
                    <a:moveTo>
                      <a:pt x="1" y="1"/>
                    </a:moveTo>
                    <a:cubicBezTo>
                      <a:pt x="1" y="12"/>
                      <a:pt x="2" y="21"/>
                      <a:pt x="10" y="21"/>
                    </a:cubicBezTo>
                    <a:cubicBezTo>
                      <a:pt x="14" y="21"/>
                      <a:pt x="19" y="19"/>
                      <a:pt x="26" y="15"/>
                    </a:cubicBezTo>
                    <a:lnTo>
                      <a:pt x="26" y="5"/>
                    </a:lnTo>
                    <a:cubicBezTo>
                      <a:pt x="24" y="6"/>
                      <a:pt x="22" y="6"/>
                      <a:pt x="19" y="6"/>
                    </a:cubicBezTo>
                    <a:cubicBezTo>
                      <a:pt x="12" y="6"/>
                      <a:pt x="6"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44" name="Google Shape;15044;p57"/>
              <p:cNvSpPr/>
              <p:nvPr/>
            </p:nvSpPr>
            <p:spPr>
              <a:xfrm>
                <a:off x="771650" y="1696675"/>
                <a:ext cx="150" cy="75"/>
              </a:xfrm>
              <a:custGeom>
                <a:avLst/>
                <a:gdLst/>
                <a:ahLst/>
                <a:cxnLst/>
                <a:rect l="l" t="t" r="r" b="b"/>
                <a:pathLst>
                  <a:path w="6" h="3" extrusionOk="0">
                    <a:moveTo>
                      <a:pt x="1" y="1"/>
                    </a:moveTo>
                    <a:cubicBezTo>
                      <a:pt x="2" y="2"/>
                      <a:pt x="3" y="3"/>
                      <a:pt x="4" y="3"/>
                    </a:cubicBezTo>
                    <a:cubicBezTo>
                      <a:pt x="5" y="3"/>
                      <a:pt x="5"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45" name="Google Shape;15045;p57"/>
              <p:cNvSpPr/>
              <p:nvPr/>
            </p:nvSpPr>
            <p:spPr>
              <a:xfrm>
                <a:off x="758900" y="1699525"/>
                <a:ext cx="150" cy="425"/>
              </a:xfrm>
              <a:custGeom>
                <a:avLst/>
                <a:gdLst/>
                <a:ahLst/>
                <a:cxnLst/>
                <a:rect l="l" t="t" r="r" b="b"/>
                <a:pathLst>
                  <a:path w="6" h="17" extrusionOk="0">
                    <a:moveTo>
                      <a:pt x="5" y="0"/>
                    </a:moveTo>
                    <a:cubicBezTo>
                      <a:pt x="3" y="3"/>
                      <a:pt x="1" y="5"/>
                      <a:pt x="1" y="17"/>
                    </a:cubicBezTo>
                    <a:cubicBezTo>
                      <a:pt x="1"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46" name="Google Shape;15046;p57"/>
              <p:cNvSpPr/>
              <p:nvPr/>
            </p:nvSpPr>
            <p:spPr>
              <a:xfrm>
                <a:off x="772700" y="1627850"/>
                <a:ext cx="150" cy="75"/>
              </a:xfrm>
              <a:custGeom>
                <a:avLst/>
                <a:gdLst/>
                <a:ahLst/>
                <a:cxnLst/>
                <a:rect l="l" t="t" r="r" b="b"/>
                <a:pathLst>
                  <a:path w="6" h="3" extrusionOk="0">
                    <a:moveTo>
                      <a:pt x="1" y="0"/>
                    </a:moveTo>
                    <a:cubicBezTo>
                      <a:pt x="1" y="0"/>
                      <a:pt x="3" y="2"/>
                      <a:pt x="5" y="2"/>
                    </a:cubicBez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47" name="Google Shape;15047;p57"/>
              <p:cNvSpPr/>
              <p:nvPr/>
            </p:nvSpPr>
            <p:spPr>
              <a:xfrm>
                <a:off x="774375" y="1624350"/>
                <a:ext cx="375" cy="250"/>
              </a:xfrm>
              <a:custGeom>
                <a:avLst/>
                <a:gdLst/>
                <a:ahLst/>
                <a:cxnLst/>
                <a:rect l="l" t="t" r="r" b="b"/>
                <a:pathLst>
                  <a:path w="15" h="10" extrusionOk="0">
                    <a:moveTo>
                      <a:pt x="15" y="1"/>
                    </a:moveTo>
                    <a:cubicBezTo>
                      <a:pt x="10" y="5"/>
                      <a:pt x="5" y="8"/>
                      <a:pt x="1" y="10"/>
                    </a:cubicBezTo>
                    <a:cubicBezTo>
                      <a:pt x="5" y="8"/>
                      <a:pt x="10" y="5"/>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48" name="Google Shape;15048;p57"/>
              <p:cNvSpPr/>
              <p:nvPr/>
            </p:nvSpPr>
            <p:spPr>
              <a:xfrm>
                <a:off x="784925" y="1629100"/>
                <a:ext cx="75" cy="200"/>
              </a:xfrm>
              <a:custGeom>
                <a:avLst/>
                <a:gdLst/>
                <a:ahLst/>
                <a:cxnLst/>
                <a:rect l="l" t="t" r="r" b="b"/>
                <a:pathLst>
                  <a:path w="3" h="8" extrusionOk="0">
                    <a:moveTo>
                      <a:pt x="1" y="8"/>
                    </a:moveTo>
                    <a:lnTo>
                      <a:pt x="1" y="8"/>
                    </a:lnTo>
                    <a:cubicBezTo>
                      <a:pt x="3" y="1"/>
                      <a:pt x="3" y="1"/>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49" name="Google Shape;15049;p57"/>
              <p:cNvSpPr/>
              <p:nvPr/>
            </p:nvSpPr>
            <p:spPr>
              <a:xfrm>
                <a:off x="772300" y="1627475"/>
                <a:ext cx="300" cy="200"/>
              </a:xfrm>
              <a:custGeom>
                <a:avLst/>
                <a:gdLst/>
                <a:ahLst/>
                <a:cxnLst/>
                <a:rect l="l" t="t" r="r" b="b"/>
                <a:pathLst>
                  <a:path w="12" h="8" extrusionOk="0">
                    <a:moveTo>
                      <a:pt x="7" y="1"/>
                    </a:moveTo>
                    <a:cubicBezTo>
                      <a:pt x="2" y="6"/>
                      <a:pt x="0" y="8"/>
                      <a:pt x="12" y="8"/>
                    </a:cubicBezTo>
                    <a:cubicBezTo>
                      <a:pt x="12" y="6"/>
                      <a:pt x="9"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50" name="Google Shape;15050;p57"/>
              <p:cNvSpPr/>
              <p:nvPr/>
            </p:nvSpPr>
            <p:spPr>
              <a:xfrm>
                <a:off x="772825" y="1627725"/>
                <a:ext cx="350" cy="375"/>
              </a:xfrm>
              <a:custGeom>
                <a:avLst/>
                <a:gdLst/>
                <a:ahLst/>
                <a:cxnLst/>
                <a:rect l="l" t="t" r="r" b="b"/>
                <a:pathLst>
                  <a:path w="14" h="15" extrusionOk="0">
                    <a:moveTo>
                      <a:pt x="2" y="0"/>
                    </a:moveTo>
                    <a:cubicBezTo>
                      <a:pt x="2" y="2"/>
                      <a:pt x="2" y="5"/>
                      <a:pt x="0" y="7"/>
                    </a:cubicBezTo>
                    <a:lnTo>
                      <a:pt x="14" y="14"/>
                    </a:lnTo>
                    <a:cubicBezTo>
                      <a:pt x="9" y="9"/>
                      <a:pt x="5" y="5"/>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51" name="Google Shape;15051;p57"/>
              <p:cNvSpPr/>
              <p:nvPr/>
            </p:nvSpPr>
            <p:spPr>
              <a:xfrm>
                <a:off x="782200" y="1684800"/>
                <a:ext cx="75" cy="350"/>
              </a:xfrm>
              <a:custGeom>
                <a:avLst/>
                <a:gdLst/>
                <a:ahLst/>
                <a:cxnLst/>
                <a:rect l="l" t="t" r="r" b="b"/>
                <a:pathLst>
                  <a:path w="3" h="14" extrusionOk="0">
                    <a:moveTo>
                      <a:pt x="1" y="1"/>
                    </a:moveTo>
                    <a:cubicBezTo>
                      <a:pt x="1" y="10"/>
                      <a:pt x="1" y="13"/>
                      <a:pt x="2" y="13"/>
                    </a:cubicBezTo>
                    <a:cubicBezTo>
                      <a:pt x="2" y="13"/>
                      <a:pt x="3" y="9"/>
                      <a:pt x="3" y="3"/>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52" name="Google Shape;15052;p57"/>
              <p:cNvSpPr/>
              <p:nvPr/>
            </p:nvSpPr>
            <p:spPr>
              <a:xfrm>
                <a:off x="799425" y="1639250"/>
                <a:ext cx="75" cy="75"/>
              </a:xfrm>
              <a:custGeom>
                <a:avLst/>
                <a:gdLst/>
                <a:ahLst/>
                <a:cxnLst/>
                <a:rect l="l" t="t" r="r" b="b"/>
                <a:pathLst>
                  <a:path w="3" h="3" extrusionOk="0">
                    <a:moveTo>
                      <a:pt x="0" y="0"/>
                    </a:moveTo>
                    <a:lnTo>
                      <a:pt x="0" y="3"/>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53" name="Google Shape;15053;p57"/>
              <p:cNvSpPr/>
              <p:nvPr/>
            </p:nvSpPr>
            <p:spPr>
              <a:xfrm>
                <a:off x="797200" y="1639250"/>
                <a:ext cx="3275" cy="1475"/>
              </a:xfrm>
              <a:custGeom>
                <a:avLst/>
                <a:gdLst/>
                <a:ahLst/>
                <a:cxnLst/>
                <a:rect l="l" t="t" r="r" b="b"/>
                <a:pathLst>
                  <a:path w="131" h="59" extrusionOk="0">
                    <a:moveTo>
                      <a:pt x="87" y="0"/>
                    </a:moveTo>
                    <a:lnTo>
                      <a:pt x="1" y="58"/>
                    </a:lnTo>
                    <a:lnTo>
                      <a:pt x="131" y="17"/>
                    </a:lnTo>
                    <a:lnTo>
                      <a:pt x="131" y="17"/>
                    </a:lnTo>
                    <a:cubicBezTo>
                      <a:pt x="120" y="18"/>
                      <a:pt x="112" y="19"/>
                      <a:pt x="105" y="19"/>
                    </a:cubicBezTo>
                    <a:cubicBezTo>
                      <a:pt x="85" y="19"/>
                      <a:pt x="85" y="11"/>
                      <a:pt x="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54" name="Google Shape;15054;p57"/>
              <p:cNvSpPr/>
              <p:nvPr/>
            </p:nvSpPr>
            <p:spPr>
              <a:xfrm>
                <a:off x="758025" y="1623300"/>
                <a:ext cx="48300" cy="80425"/>
              </a:xfrm>
              <a:custGeom>
                <a:avLst/>
                <a:gdLst/>
                <a:ahLst/>
                <a:cxnLst/>
                <a:rect l="l" t="t" r="r" b="b"/>
                <a:pathLst>
                  <a:path w="1932" h="3217" extrusionOk="0">
                    <a:moveTo>
                      <a:pt x="655" y="54"/>
                    </a:moveTo>
                    <a:lnTo>
                      <a:pt x="655" y="54"/>
                    </a:lnTo>
                    <a:cubicBezTo>
                      <a:pt x="654" y="54"/>
                      <a:pt x="654" y="54"/>
                      <a:pt x="653" y="55"/>
                    </a:cubicBezTo>
                    <a:lnTo>
                      <a:pt x="653" y="55"/>
                    </a:lnTo>
                    <a:cubicBezTo>
                      <a:pt x="654" y="55"/>
                      <a:pt x="654" y="54"/>
                      <a:pt x="655" y="54"/>
                    </a:cubicBezTo>
                    <a:close/>
                    <a:moveTo>
                      <a:pt x="686" y="191"/>
                    </a:moveTo>
                    <a:cubicBezTo>
                      <a:pt x="696" y="191"/>
                      <a:pt x="694" y="199"/>
                      <a:pt x="689" y="207"/>
                    </a:cubicBezTo>
                    <a:cubicBezTo>
                      <a:pt x="686" y="203"/>
                      <a:pt x="683" y="199"/>
                      <a:pt x="679" y="199"/>
                    </a:cubicBezTo>
                    <a:cubicBezTo>
                      <a:pt x="677" y="199"/>
                      <a:pt x="674" y="200"/>
                      <a:pt x="671" y="203"/>
                    </a:cubicBezTo>
                    <a:cubicBezTo>
                      <a:pt x="673" y="196"/>
                      <a:pt x="678" y="193"/>
                      <a:pt x="682" y="191"/>
                    </a:cubicBezTo>
                    <a:cubicBezTo>
                      <a:pt x="684" y="191"/>
                      <a:pt x="685" y="191"/>
                      <a:pt x="686" y="191"/>
                    </a:cubicBezTo>
                    <a:close/>
                    <a:moveTo>
                      <a:pt x="699" y="224"/>
                    </a:moveTo>
                    <a:cubicBezTo>
                      <a:pt x="700" y="232"/>
                      <a:pt x="700" y="235"/>
                      <a:pt x="700" y="235"/>
                    </a:cubicBezTo>
                    <a:cubicBezTo>
                      <a:pt x="700" y="235"/>
                      <a:pt x="699" y="230"/>
                      <a:pt x="696" y="224"/>
                    </a:cubicBezTo>
                    <a:close/>
                    <a:moveTo>
                      <a:pt x="1610" y="567"/>
                    </a:moveTo>
                    <a:cubicBezTo>
                      <a:pt x="1609" y="567"/>
                      <a:pt x="1609" y="568"/>
                      <a:pt x="1609" y="568"/>
                    </a:cubicBezTo>
                    <a:lnTo>
                      <a:pt x="1609" y="568"/>
                    </a:lnTo>
                    <a:cubicBezTo>
                      <a:pt x="1609" y="568"/>
                      <a:pt x="1609" y="567"/>
                      <a:pt x="1610" y="567"/>
                    </a:cubicBezTo>
                    <a:close/>
                    <a:moveTo>
                      <a:pt x="1387" y="694"/>
                    </a:moveTo>
                    <a:cubicBezTo>
                      <a:pt x="1381" y="697"/>
                      <a:pt x="1378" y="701"/>
                      <a:pt x="1375" y="701"/>
                    </a:cubicBezTo>
                    <a:cubicBezTo>
                      <a:pt x="1375" y="701"/>
                      <a:pt x="1374" y="700"/>
                      <a:pt x="1374" y="700"/>
                    </a:cubicBezTo>
                    <a:lnTo>
                      <a:pt x="1374" y="700"/>
                    </a:lnTo>
                    <a:cubicBezTo>
                      <a:pt x="1378" y="698"/>
                      <a:pt x="1382" y="696"/>
                      <a:pt x="1387" y="694"/>
                    </a:cubicBezTo>
                    <a:close/>
                    <a:moveTo>
                      <a:pt x="1686" y="843"/>
                    </a:moveTo>
                    <a:cubicBezTo>
                      <a:pt x="1687" y="847"/>
                      <a:pt x="1687" y="850"/>
                      <a:pt x="1693" y="850"/>
                    </a:cubicBezTo>
                    <a:cubicBezTo>
                      <a:pt x="1695" y="850"/>
                      <a:pt x="1697" y="850"/>
                      <a:pt x="1700" y="849"/>
                    </a:cubicBezTo>
                    <a:cubicBezTo>
                      <a:pt x="1694" y="849"/>
                      <a:pt x="1689" y="847"/>
                      <a:pt x="1686" y="843"/>
                    </a:cubicBezTo>
                    <a:close/>
                    <a:moveTo>
                      <a:pt x="1772" y="995"/>
                    </a:moveTo>
                    <a:cubicBezTo>
                      <a:pt x="1772" y="995"/>
                      <a:pt x="1772" y="995"/>
                      <a:pt x="1772" y="995"/>
                    </a:cubicBezTo>
                    <a:cubicBezTo>
                      <a:pt x="1772" y="995"/>
                      <a:pt x="1772" y="995"/>
                      <a:pt x="1772" y="995"/>
                    </a:cubicBezTo>
                    <a:close/>
                    <a:moveTo>
                      <a:pt x="1730" y="1067"/>
                    </a:moveTo>
                    <a:lnTo>
                      <a:pt x="1730" y="1067"/>
                    </a:lnTo>
                    <a:cubicBezTo>
                      <a:pt x="1744" y="1070"/>
                      <a:pt x="1740" y="1077"/>
                      <a:pt x="1726" y="1088"/>
                    </a:cubicBezTo>
                    <a:cubicBezTo>
                      <a:pt x="1721" y="1084"/>
                      <a:pt x="1721" y="1077"/>
                      <a:pt x="1730" y="1067"/>
                    </a:cubicBezTo>
                    <a:close/>
                    <a:moveTo>
                      <a:pt x="1815" y="1616"/>
                    </a:moveTo>
                    <a:lnTo>
                      <a:pt x="1815" y="1616"/>
                    </a:lnTo>
                    <a:cubicBezTo>
                      <a:pt x="1813" y="1617"/>
                      <a:pt x="1812" y="1618"/>
                      <a:pt x="1811" y="1619"/>
                    </a:cubicBezTo>
                    <a:lnTo>
                      <a:pt x="1811" y="1619"/>
                    </a:lnTo>
                    <a:cubicBezTo>
                      <a:pt x="1813" y="1619"/>
                      <a:pt x="1815" y="1618"/>
                      <a:pt x="1815" y="1616"/>
                    </a:cubicBezTo>
                    <a:close/>
                    <a:moveTo>
                      <a:pt x="1932" y="1594"/>
                    </a:moveTo>
                    <a:cubicBezTo>
                      <a:pt x="1919" y="1596"/>
                      <a:pt x="1880" y="1607"/>
                      <a:pt x="1846" y="1607"/>
                    </a:cubicBezTo>
                    <a:cubicBezTo>
                      <a:pt x="1829" y="1607"/>
                      <a:pt x="1813" y="1604"/>
                      <a:pt x="1804" y="1596"/>
                    </a:cubicBezTo>
                    <a:lnTo>
                      <a:pt x="1804" y="1596"/>
                    </a:lnTo>
                    <a:cubicBezTo>
                      <a:pt x="1809" y="1603"/>
                      <a:pt x="1816" y="1611"/>
                      <a:pt x="1815" y="1616"/>
                    </a:cubicBezTo>
                    <a:lnTo>
                      <a:pt x="1815" y="1616"/>
                    </a:lnTo>
                    <a:cubicBezTo>
                      <a:pt x="1818" y="1614"/>
                      <a:pt x="1822" y="1612"/>
                      <a:pt x="1828" y="1610"/>
                    </a:cubicBezTo>
                    <a:lnTo>
                      <a:pt x="1828" y="1610"/>
                    </a:lnTo>
                    <a:lnTo>
                      <a:pt x="1837" y="1635"/>
                    </a:lnTo>
                    <a:cubicBezTo>
                      <a:pt x="1840" y="1635"/>
                      <a:pt x="1842" y="1635"/>
                      <a:pt x="1845" y="1635"/>
                    </a:cubicBezTo>
                    <a:cubicBezTo>
                      <a:pt x="1901" y="1635"/>
                      <a:pt x="1888" y="1611"/>
                      <a:pt x="1932" y="1594"/>
                    </a:cubicBezTo>
                    <a:close/>
                    <a:moveTo>
                      <a:pt x="1754" y="1739"/>
                    </a:moveTo>
                    <a:lnTo>
                      <a:pt x="1753" y="1742"/>
                    </a:lnTo>
                    <a:cubicBezTo>
                      <a:pt x="1754" y="1741"/>
                      <a:pt x="1754" y="1740"/>
                      <a:pt x="1754" y="1739"/>
                    </a:cubicBezTo>
                    <a:close/>
                    <a:moveTo>
                      <a:pt x="1473" y="2258"/>
                    </a:moveTo>
                    <a:lnTo>
                      <a:pt x="1473" y="2259"/>
                    </a:lnTo>
                    <a:cubicBezTo>
                      <a:pt x="1473" y="2259"/>
                      <a:pt x="1473" y="2258"/>
                      <a:pt x="1473" y="2258"/>
                    </a:cubicBezTo>
                    <a:close/>
                    <a:moveTo>
                      <a:pt x="752" y="2295"/>
                    </a:moveTo>
                    <a:cubicBezTo>
                      <a:pt x="753" y="2296"/>
                      <a:pt x="753" y="2296"/>
                      <a:pt x="754" y="2297"/>
                    </a:cubicBezTo>
                    <a:lnTo>
                      <a:pt x="754" y="2297"/>
                    </a:lnTo>
                    <a:cubicBezTo>
                      <a:pt x="754" y="2297"/>
                      <a:pt x="754" y="2296"/>
                      <a:pt x="754" y="2296"/>
                    </a:cubicBezTo>
                    <a:lnTo>
                      <a:pt x="752" y="2295"/>
                    </a:lnTo>
                    <a:close/>
                    <a:moveTo>
                      <a:pt x="1223" y="2451"/>
                    </a:moveTo>
                    <a:lnTo>
                      <a:pt x="1223" y="2451"/>
                    </a:lnTo>
                    <a:cubicBezTo>
                      <a:pt x="1222" y="2452"/>
                      <a:pt x="1221" y="2453"/>
                      <a:pt x="1221" y="2453"/>
                    </a:cubicBezTo>
                    <a:lnTo>
                      <a:pt x="1221" y="2453"/>
                    </a:lnTo>
                    <a:cubicBezTo>
                      <a:pt x="1222" y="2453"/>
                      <a:pt x="1222" y="2452"/>
                      <a:pt x="1223" y="2451"/>
                    </a:cubicBezTo>
                    <a:close/>
                    <a:moveTo>
                      <a:pt x="434" y="2505"/>
                    </a:moveTo>
                    <a:cubicBezTo>
                      <a:pt x="436" y="2506"/>
                      <a:pt x="438" y="2507"/>
                      <a:pt x="440" y="2507"/>
                    </a:cubicBezTo>
                    <a:lnTo>
                      <a:pt x="440" y="2507"/>
                    </a:lnTo>
                    <a:cubicBezTo>
                      <a:pt x="438" y="2506"/>
                      <a:pt x="436" y="2506"/>
                      <a:pt x="434" y="2505"/>
                    </a:cubicBezTo>
                    <a:close/>
                    <a:moveTo>
                      <a:pt x="249" y="2746"/>
                    </a:moveTo>
                    <a:cubicBezTo>
                      <a:pt x="249" y="2746"/>
                      <a:pt x="250" y="2746"/>
                      <a:pt x="250" y="2746"/>
                    </a:cubicBezTo>
                    <a:lnTo>
                      <a:pt x="250" y="2746"/>
                    </a:lnTo>
                    <a:cubicBezTo>
                      <a:pt x="250" y="2746"/>
                      <a:pt x="249" y="2746"/>
                      <a:pt x="249" y="2746"/>
                    </a:cubicBezTo>
                    <a:close/>
                    <a:moveTo>
                      <a:pt x="582" y="2899"/>
                    </a:moveTo>
                    <a:cubicBezTo>
                      <a:pt x="581" y="2899"/>
                      <a:pt x="581" y="2899"/>
                      <a:pt x="580" y="2899"/>
                    </a:cubicBezTo>
                    <a:lnTo>
                      <a:pt x="580" y="2899"/>
                    </a:lnTo>
                    <a:lnTo>
                      <a:pt x="583" y="2899"/>
                    </a:lnTo>
                    <a:cubicBezTo>
                      <a:pt x="582" y="2899"/>
                      <a:pt x="582" y="2899"/>
                      <a:pt x="582" y="2899"/>
                    </a:cubicBezTo>
                    <a:close/>
                    <a:moveTo>
                      <a:pt x="775" y="1"/>
                    </a:moveTo>
                    <a:cubicBezTo>
                      <a:pt x="759" y="8"/>
                      <a:pt x="738" y="10"/>
                      <a:pt x="731" y="29"/>
                    </a:cubicBezTo>
                    <a:lnTo>
                      <a:pt x="747" y="31"/>
                    </a:lnTo>
                    <a:cubicBezTo>
                      <a:pt x="736" y="68"/>
                      <a:pt x="694" y="54"/>
                      <a:pt x="699" y="77"/>
                    </a:cubicBezTo>
                    <a:cubicBezTo>
                      <a:pt x="682" y="81"/>
                      <a:pt x="663" y="86"/>
                      <a:pt x="646" y="86"/>
                    </a:cubicBezTo>
                    <a:cubicBezTo>
                      <a:pt x="630" y="86"/>
                      <a:pt x="616" y="81"/>
                      <a:pt x="613" y="64"/>
                    </a:cubicBezTo>
                    <a:lnTo>
                      <a:pt x="643" y="28"/>
                    </a:lnTo>
                    <a:lnTo>
                      <a:pt x="643" y="28"/>
                    </a:lnTo>
                    <a:cubicBezTo>
                      <a:pt x="635" y="39"/>
                      <a:pt x="637" y="55"/>
                      <a:pt x="650" y="55"/>
                    </a:cubicBezTo>
                    <a:cubicBezTo>
                      <a:pt x="651" y="55"/>
                      <a:pt x="652" y="55"/>
                      <a:pt x="653" y="55"/>
                    </a:cubicBezTo>
                    <a:lnTo>
                      <a:pt x="653" y="55"/>
                    </a:lnTo>
                    <a:cubicBezTo>
                      <a:pt x="653" y="55"/>
                      <a:pt x="652" y="55"/>
                      <a:pt x="652" y="55"/>
                    </a:cubicBezTo>
                    <a:cubicBezTo>
                      <a:pt x="636" y="55"/>
                      <a:pt x="657" y="5"/>
                      <a:pt x="636" y="5"/>
                    </a:cubicBezTo>
                    <a:cubicBezTo>
                      <a:pt x="631" y="5"/>
                      <a:pt x="623" y="8"/>
                      <a:pt x="613" y="15"/>
                    </a:cubicBezTo>
                    <a:lnTo>
                      <a:pt x="604" y="52"/>
                    </a:lnTo>
                    <a:cubicBezTo>
                      <a:pt x="584" y="55"/>
                      <a:pt x="556" y="63"/>
                      <a:pt x="534" y="63"/>
                    </a:cubicBezTo>
                    <a:cubicBezTo>
                      <a:pt x="520" y="63"/>
                      <a:pt x="509" y="59"/>
                      <a:pt x="506" y="47"/>
                    </a:cubicBezTo>
                    <a:lnTo>
                      <a:pt x="506" y="47"/>
                    </a:lnTo>
                    <a:cubicBezTo>
                      <a:pt x="476" y="89"/>
                      <a:pt x="513" y="47"/>
                      <a:pt x="485" y="101"/>
                    </a:cubicBezTo>
                    <a:cubicBezTo>
                      <a:pt x="495" y="86"/>
                      <a:pt x="502" y="82"/>
                      <a:pt x="509" y="82"/>
                    </a:cubicBezTo>
                    <a:cubicBezTo>
                      <a:pt x="523" y="82"/>
                      <a:pt x="533" y="103"/>
                      <a:pt x="545" y="103"/>
                    </a:cubicBezTo>
                    <a:cubicBezTo>
                      <a:pt x="550" y="103"/>
                      <a:pt x="556" y="99"/>
                      <a:pt x="563" y="89"/>
                    </a:cubicBezTo>
                    <a:lnTo>
                      <a:pt x="563" y="89"/>
                    </a:lnTo>
                    <a:cubicBezTo>
                      <a:pt x="539" y="136"/>
                      <a:pt x="570" y="123"/>
                      <a:pt x="553" y="177"/>
                    </a:cubicBezTo>
                    <a:cubicBezTo>
                      <a:pt x="559" y="169"/>
                      <a:pt x="563" y="159"/>
                      <a:pt x="569" y="159"/>
                    </a:cubicBezTo>
                    <a:cubicBezTo>
                      <a:pt x="571" y="159"/>
                      <a:pt x="574" y="162"/>
                      <a:pt x="578" y="168"/>
                    </a:cubicBezTo>
                    <a:cubicBezTo>
                      <a:pt x="583" y="166"/>
                      <a:pt x="590" y="163"/>
                      <a:pt x="592" y="161"/>
                    </a:cubicBezTo>
                    <a:cubicBezTo>
                      <a:pt x="592" y="152"/>
                      <a:pt x="597" y="142"/>
                      <a:pt x="601" y="135"/>
                    </a:cubicBezTo>
                    <a:cubicBezTo>
                      <a:pt x="613" y="129"/>
                      <a:pt x="623" y="126"/>
                      <a:pt x="633" y="126"/>
                    </a:cubicBezTo>
                    <a:cubicBezTo>
                      <a:pt x="648" y="126"/>
                      <a:pt x="662" y="132"/>
                      <a:pt x="673" y="132"/>
                    </a:cubicBezTo>
                    <a:cubicBezTo>
                      <a:pt x="677" y="132"/>
                      <a:pt x="680" y="132"/>
                      <a:pt x="682" y="131"/>
                    </a:cubicBezTo>
                    <a:lnTo>
                      <a:pt x="682" y="131"/>
                    </a:lnTo>
                    <a:cubicBezTo>
                      <a:pt x="689" y="142"/>
                      <a:pt x="666" y="140"/>
                      <a:pt x="659" y="159"/>
                    </a:cubicBezTo>
                    <a:lnTo>
                      <a:pt x="694" y="147"/>
                    </a:lnTo>
                    <a:lnTo>
                      <a:pt x="694" y="147"/>
                    </a:lnTo>
                    <a:cubicBezTo>
                      <a:pt x="672" y="176"/>
                      <a:pt x="682" y="212"/>
                      <a:pt x="646" y="212"/>
                    </a:cubicBezTo>
                    <a:cubicBezTo>
                      <a:pt x="645" y="212"/>
                      <a:pt x="644" y="212"/>
                      <a:pt x="643" y="212"/>
                    </a:cubicBezTo>
                    <a:lnTo>
                      <a:pt x="643" y="212"/>
                    </a:lnTo>
                    <a:lnTo>
                      <a:pt x="664" y="230"/>
                    </a:lnTo>
                    <a:cubicBezTo>
                      <a:pt x="664" y="255"/>
                      <a:pt x="676" y="272"/>
                      <a:pt x="695" y="272"/>
                    </a:cubicBezTo>
                    <a:cubicBezTo>
                      <a:pt x="696" y="272"/>
                      <a:pt x="697" y="272"/>
                      <a:pt x="699" y="272"/>
                    </a:cubicBezTo>
                    <a:cubicBezTo>
                      <a:pt x="700" y="275"/>
                      <a:pt x="703" y="276"/>
                      <a:pt x="707" y="276"/>
                    </a:cubicBezTo>
                    <a:cubicBezTo>
                      <a:pt x="718" y="276"/>
                      <a:pt x="732" y="269"/>
                      <a:pt x="733" y="269"/>
                    </a:cubicBezTo>
                    <a:lnTo>
                      <a:pt x="733" y="269"/>
                    </a:lnTo>
                    <a:cubicBezTo>
                      <a:pt x="733" y="269"/>
                      <a:pt x="731" y="271"/>
                      <a:pt x="724" y="275"/>
                    </a:cubicBezTo>
                    <a:lnTo>
                      <a:pt x="775" y="281"/>
                    </a:lnTo>
                    <a:lnTo>
                      <a:pt x="771" y="288"/>
                    </a:lnTo>
                    <a:cubicBezTo>
                      <a:pt x="787" y="302"/>
                      <a:pt x="815" y="302"/>
                      <a:pt x="838" y="309"/>
                    </a:cubicBezTo>
                    <a:cubicBezTo>
                      <a:pt x="866" y="312"/>
                      <a:pt x="884" y="337"/>
                      <a:pt x="877" y="363"/>
                    </a:cubicBezTo>
                    <a:cubicBezTo>
                      <a:pt x="883" y="362"/>
                      <a:pt x="888" y="361"/>
                      <a:pt x="893" y="361"/>
                    </a:cubicBezTo>
                    <a:cubicBezTo>
                      <a:pt x="903" y="361"/>
                      <a:pt x="913" y="364"/>
                      <a:pt x="919" y="377"/>
                    </a:cubicBezTo>
                    <a:lnTo>
                      <a:pt x="903" y="407"/>
                    </a:lnTo>
                    <a:cubicBezTo>
                      <a:pt x="920" y="407"/>
                      <a:pt x="920" y="438"/>
                      <a:pt x="933" y="438"/>
                    </a:cubicBezTo>
                    <a:cubicBezTo>
                      <a:pt x="936" y="438"/>
                      <a:pt x="939" y="437"/>
                      <a:pt x="944" y="432"/>
                    </a:cubicBezTo>
                    <a:lnTo>
                      <a:pt x="944" y="432"/>
                    </a:lnTo>
                    <a:cubicBezTo>
                      <a:pt x="903" y="506"/>
                      <a:pt x="986" y="488"/>
                      <a:pt x="995" y="516"/>
                    </a:cubicBezTo>
                    <a:lnTo>
                      <a:pt x="1026" y="488"/>
                    </a:lnTo>
                    <a:cubicBezTo>
                      <a:pt x="1037" y="499"/>
                      <a:pt x="1058" y="502"/>
                      <a:pt x="1086" y="504"/>
                    </a:cubicBezTo>
                    <a:lnTo>
                      <a:pt x="1111" y="479"/>
                    </a:lnTo>
                    <a:cubicBezTo>
                      <a:pt x="1113" y="478"/>
                      <a:pt x="1115" y="478"/>
                      <a:pt x="1117" y="478"/>
                    </a:cubicBezTo>
                    <a:cubicBezTo>
                      <a:pt x="1146" y="478"/>
                      <a:pt x="1129" y="531"/>
                      <a:pt x="1153" y="548"/>
                    </a:cubicBezTo>
                    <a:cubicBezTo>
                      <a:pt x="1149" y="551"/>
                      <a:pt x="1146" y="552"/>
                      <a:pt x="1144" y="552"/>
                    </a:cubicBezTo>
                    <a:cubicBezTo>
                      <a:pt x="1138" y="552"/>
                      <a:pt x="1137" y="545"/>
                      <a:pt x="1139" y="539"/>
                    </a:cubicBezTo>
                    <a:lnTo>
                      <a:pt x="1139" y="539"/>
                    </a:lnTo>
                    <a:cubicBezTo>
                      <a:pt x="1100" y="618"/>
                      <a:pt x="1239" y="555"/>
                      <a:pt x="1213" y="620"/>
                    </a:cubicBezTo>
                    <a:cubicBezTo>
                      <a:pt x="1215" y="620"/>
                      <a:pt x="1217" y="619"/>
                      <a:pt x="1219" y="619"/>
                    </a:cubicBezTo>
                    <a:cubicBezTo>
                      <a:pt x="1229" y="619"/>
                      <a:pt x="1229" y="626"/>
                      <a:pt x="1225" y="634"/>
                    </a:cubicBezTo>
                    <a:lnTo>
                      <a:pt x="1223" y="634"/>
                    </a:lnTo>
                    <a:cubicBezTo>
                      <a:pt x="1220" y="634"/>
                      <a:pt x="1223" y="634"/>
                      <a:pt x="1223" y="636"/>
                    </a:cubicBezTo>
                    <a:cubicBezTo>
                      <a:pt x="1220" y="643"/>
                      <a:pt x="1216" y="650"/>
                      <a:pt x="1213" y="657"/>
                    </a:cubicBezTo>
                    <a:cubicBezTo>
                      <a:pt x="1218" y="650"/>
                      <a:pt x="1220" y="645"/>
                      <a:pt x="1223" y="638"/>
                    </a:cubicBezTo>
                    <a:cubicBezTo>
                      <a:pt x="1232" y="643"/>
                      <a:pt x="1241" y="648"/>
                      <a:pt x="1250" y="650"/>
                    </a:cubicBezTo>
                    <a:lnTo>
                      <a:pt x="1220" y="676"/>
                    </a:lnTo>
                    <a:lnTo>
                      <a:pt x="1223" y="676"/>
                    </a:lnTo>
                    <a:cubicBezTo>
                      <a:pt x="1221" y="679"/>
                      <a:pt x="1221" y="680"/>
                      <a:pt x="1222" y="680"/>
                    </a:cubicBezTo>
                    <a:cubicBezTo>
                      <a:pt x="1227" y="680"/>
                      <a:pt x="1246" y="664"/>
                      <a:pt x="1264" y="648"/>
                    </a:cubicBezTo>
                    <a:cubicBezTo>
                      <a:pt x="1267" y="648"/>
                      <a:pt x="1270" y="649"/>
                      <a:pt x="1272" y="649"/>
                    </a:cubicBezTo>
                    <a:cubicBezTo>
                      <a:pt x="1279" y="649"/>
                      <a:pt x="1286" y="647"/>
                      <a:pt x="1292" y="645"/>
                    </a:cubicBezTo>
                    <a:lnTo>
                      <a:pt x="1292" y="645"/>
                    </a:lnTo>
                    <a:cubicBezTo>
                      <a:pt x="1243" y="687"/>
                      <a:pt x="1327" y="652"/>
                      <a:pt x="1274" y="699"/>
                    </a:cubicBezTo>
                    <a:cubicBezTo>
                      <a:pt x="1278" y="697"/>
                      <a:pt x="1283" y="696"/>
                      <a:pt x="1287" y="696"/>
                    </a:cubicBezTo>
                    <a:cubicBezTo>
                      <a:pt x="1303" y="696"/>
                      <a:pt x="1317" y="706"/>
                      <a:pt x="1340" y="706"/>
                    </a:cubicBezTo>
                    <a:cubicBezTo>
                      <a:pt x="1349" y="706"/>
                      <a:pt x="1360" y="705"/>
                      <a:pt x="1373" y="700"/>
                    </a:cubicBezTo>
                    <a:lnTo>
                      <a:pt x="1373" y="700"/>
                    </a:lnTo>
                    <a:cubicBezTo>
                      <a:pt x="1373" y="713"/>
                      <a:pt x="1372" y="724"/>
                      <a:pt x="1394" y="724"/>
                    </a:cubicBezTo>
                    <a:lnTo>
                      <a:pt x="1350" y="752"/>
                    </a:lnTo>
                    <a:lnTo>
                      <a:pt x="1350" y="752"/>
                    </a:lnTo>
                    <a:lnTo>
                      <a:pt x="1424" y="740"/>
                    </a:lnTo>
                    <a:lnTo>
                      <a:pt x="1424" y="740"/>
                    </a:lnTo>
                    <a:cubicBezTo>
                      <a:pt x="1408" y="766"/>
                      <a:pt x="1380" y="785"/>
                      <a:pt x="1348" y="787"/>
                    </a:cubicBezTo>
                    <a:cubicBezTo>
                      <a:pt x="1417" y="787"/>
                      <a:pt x="1383" y="798"/>
                      <a:pt x="1450" y="798"/>
                    </a:cubicBezTo>
                    <a:lnTo>
                      <a:pt x="1420" y="810"/>
                    </a:lnTo>
                    <a:cubicBezTo>
                      <a:pt x="1424" y="819"/>
                      <a:pt x="1473" y="817"/>
                      <a:pt x="1450" y="833"/>
                    </a:cubicBezTo>
                    <a:cubicBezTo>
                      <a:pt x="1403" y="877"/>
                      <a:pt x="1489" y="940"/>
                      <a:pt x="1447" y="1012"/>
                    </a:cubicBezTo>
                    <a:cubicBezTo>
                      <a:pt x="1467" y="1004"/>
                      <a:pt x="1477" y="1001"/>
                      <a:pt x="1481" y="1001"/>
                    </a:cubicBezTo>
                    <a:cubicBezTo>
                      <a:pt x="1494" y="1001"/>
                      <a:pt x="1445" y="1033"/>
                      <a:pt x="1470" y="1033"/>
                    </a:cubicBezTo>
                    <a:cubicBezTo>
                      <a:pt x="1474" y="1033"/>
                      <a:pt x="1479" y="1032"/>
                      <a:pt x="1487" y="1030"/>
                    </a:cubicBezTo>
                    <a:lnTo>
                      <a:pt x="1487" y="1030"/>
                    </a:lnTo>
                    <a:cubicBezTo>
                      <a:pt x="1470" y="1038"/>
                      <a:pt x="1459" y="1045"/>
                      <a:pt x="1444" y="1045"/>
                    </a:cubicBezTo>
                    <a:cubicBezTo>
                      <a:pt x="1441" y="1045"/>
                      <a:pt x="1437" y="1045"/>
                      <a:pt x="1434" y="1044"/>
                    </a:cubicBezTo>
                    <a:lnTo>
                      <a:pt x="1434" y="1044"/>
                    </a:lnTo>
                    <a:cubicBezTo>
                      <a:pt x="1461" y="1067"/>
                      <a:pt x="1406" y="1093"/>
                      <a:pt x="1473" y="1097"/>
                    </a:cubicBezTo>
                    <a:cubicBezTo>
                      <a:pt x="1465" y="1101"/>
                      <a:pt x="1457" y="1102"/>
                      <a:pt x="1451" y="1102"/>
                    </a:cubicBezTo>
                    <a:cubicBezTo>
                      <a:pt x="1447" y="1102"/>
                      <a:pt x="1443" y="1102"/>
                      <a:pt x="1439" y="1102"/>
                    </a:cubicBezTo>
                    <a:cubicBezTo>
                      <a:pt x="1435" y="1102"/>
                      <a:pt x="1430" y="1102"/>
                      <a:pt x="1427" y="1104"/>
                    </a:cubicBezTo>
                    <a:cubicBezTo>
                      <a:pt x="1431" y="1104"/>
                      <a:pt x="1447" y="1109"/>
                      <a:pt x="1434" y="1114"/>
                    </a:cubicBezTo>
                    <a:cubicBezTo>
                      <a:pt x="1430" y="1115"/>
                      <a:pt x="1427" y="1116"/>
                      <a:pt x="1424" y="1116"/>
                    </a:cubicBezTo>
                    <a:cubicBezTo>
                      <a:pt x="1417" y="1116"/>
                      <a:pt x="1411" y="1113"/>
                      <a:pt x="1403" y="1111"/>
                    </a:cubicBezTo>
                    <a:lnTo>
                      <a:pt x="1403" y="1111"/>
                    </a:lnTo>
                    <a:cubicBezTo>
                      <a:pt x="1408" y="1125"/>
                      <a:pt x="1430" y="1129"/>
                      <a:pt x="1459" y="1129"/>
                    </a:cubicBezTo>
                    <a:cubicBezTo>
                      <a:pt x="1486" y="1129"/>
                      <a:pt x="1519" y="1125"/>
                      <a:pt x="1552" y="1121"/>
                    </a:cubicBezTo>
                    <a:lnTo>
                      <a:pt x="1552" y="1121"/>
                    </a:lnTo>
                    <a:cubicBezTo>
                      <a:pt x="1522" y="1142"/>
                      <a:pt x="1526" y="1146"/>
                      <a:pt x="1573" y="1153"/>
                    </a:cubicBezTo>
                    <a:cubicBezTo>
                      <a:pt x="1560" y="1157"/>
                      <a:pt x="1546" y="1164"/>
                      <a:pt x="1536" y="1164"/>
                    </a:cubicBezTo>
                    <a:cubicBezTo>
                      <a:pt x="1529" y="1164"/>
                      <a:pt x="1524" y="1161"/>
                      <a:pt x="1519" y="1155"/>
                    </a:cubicBezTo>
                    <a:lnTo>
                      <a:pt x="1519" y="1155"/>
                    </a:lnTo>
                    <a:cubicBezTo>
                      <a:pt x="1519" y="1167"/>
                      <a:pt x="1495" y="1218"/>
                      <a:pt x="1546" y="1218"/>
                    </a:cubicBezTo>
                    <a:cubicBezTo>
                      <a:pt x="1547" y="1218"/>
                      <a:pt x="1548" y="1218"/>
                      <a:pt x="1549" y="1218"/>
                    </a:cubicBezTo>
                    <a:lnTo>
                      <a:pt x="1549" y="1218"/>
                    </a:lnTo>
                    <a:cubicBezTo>
                      <a:pt x="1536" y="1220"/>
                      <a:pt x="1545" y="1232"/>
                      <a:pt x="1552" y="1234"/>
                    </a:cubicBezTo>
                    <a:cubicBezTo>
                      <a:pt x="1549" y="1257"/>
                      <a:pt x="1545" y="1260"/>
                      <a:pt x="1549" y="1283"/>
                    </a:cubicBezTo>
                    <a:lnTo>
                      <a:pt x="1559" y="1276"/>
                    </a:lnTo>
                    <a:cubicBezTo>
                      <a:pt x="1624" y="1285"/>
                      <a:pt x="1573" y="1295"/>
                      <a:pt x="1580" y="1313"/>
                    </a:cubicBezTo>
                    <a:lnTo>
                      <a:pt x="1573" y="1313"/>
                    </a:lnTo>
                    <a:cubicBezTo>
                      <a:pt x="1524" y="1352"/>
                      <a:pt x="1596" y="1334"/>
                      <a:pt x="1538" y="1371"/>
                    </a:cubicBezTo>
                    <a:lnTo>
                      <a:pt x="1577" y="1373"/>
                    </a:lnTo>
                    <a:cubicBezTo>
                      <a:pt x="1665" y="1390"/>
                      <a:pt x="1522" y="1406"/>
                      <a:pt x="1549" y="1434"/>
                    </a:cubicBezTo>
                    <a:lnTo>
                      <a:pt x="1573" y="1429"/>
                    </a:lnTo>
                    <a:lnTo>
                      <a:pt x="1573" y="1429"/>
                    </a:lnTo>
                    <a:cubicBezTo>
                      <a:pt x="1600" y="1448"/>
                      <a:pt x="1450" y="1445"/>
                      <a:pt x="1436" y="1454"/>
                    </a:cubicBezTo>
                    <a:cubicBezTo>
                      <a:pt x="1427" y="1454"/>
                      <a:pt x="1424" y="1448"/>
                      <a:pt x="1420" y="1443"/>
                    </a:cubicBezTo>
                    <a:lnTo>
                      <a:pt x="1420" y="1443"/>
                    </a:lnTo>
                    <a:cubicBezTo>
                      <a:pt x="1362" y="1464"/>
                      <a:pt x="1471" y="1457"/>
                      <a:pt x="1478" y="1485"/>
                    </a:cubicBezTo>
                    <a:cubicBezTo>
                      <a:pt x="1457" y="1483"/>
                      <a:pt x="1429" y="1473"/>
                      <a:pt x="1412" y="1473"/>
                    </a:cubicBezTo>
                    <a:cubicBezTo>
                      <a:pt x="1406" y="1473"/>
                      <a:pt x="1401" y="1474"/>
                      <a:pt x="1399" y="1478"/>
                    </a:cubicBezTo>
                    <a:cubicBezTo>
                      <a:pt x="1376" y="1478"/>
                      <a:pt x="1475" y="1550"/>
                      <a:pt x="1415" y="1556"/>
                    </a:cubicBezTo>
                    <a:cubicBezTo>
                      <a:pt x="1418" y="1556"/>
                      <a:pt x="1420" y="1556"/>
                      <a:pt x="1423" y="1556"/>
                    </a:cubicBezTo>
                    <a:cubicBezTo>
                      <a:pt x="1441" y="1556"/>
                      <a:pt x="1459" y="1563"/>
                      <a:pt x="1473" y="1575"/>
                    </a:cubicBezTo>
                    <a:cubicBezTo>
                      <a:pt x="1473" y="1584"/>
                      <a:pt x="1452" y="1589"/>
                      <a:pt x="1436" y="1591"/>
                    </a:cubicBezTo>
                    <a:cubicBezTo>
                      <a:pt x="1417" y="1596"/>
                      <a:pt x="1408" y="1607"/>
                      <a:pt x="1436" y="1628"/>
                    </a:cubicBezTo>
                    <a:cubicBezTo>
                      <a:pt x="1431" y="1628"/>
                      <a:pt x="1424" y="1628"/>
                      <a:pt x="1420" y="1626"/>
                    </a:cubicBezTo>
                    <a:lnTo>
                      <a:pt x="1420" y="1626"/>
                    </a:lnTo>
                    <a:cubicBezTo>
                      <a:pt x="1431" y="1645"/>
                      <a:pt x="1427" y="1679"/>
                      <a:pt x="1457" y="1703"/>
                    </a:cubicBezTo>
                    <a:cubicBezTo>
                      <a:pt x="1440" y="1696"/>
                      <a:pt x="1427" y="1694"/>
                      <a:pt x="1419" y="1694"/>
                    </a:cubicBezTo>
                    <a:cubicBezTo>
                      <a:pt x="1372" y="1694"/>
                      <a:pt x="1429" y="1769"/>
                      <a:pt x="1397" y="1769"/>
                    </a:cubicBezTo>
                    <a:cubicBezTo>
                      <a:pt x="1390" y="1769"/>
                      <a:pt x="1378" y="1765"/>
                      <a:pt x="1359" y="1756"/>
                    </a:cubicBezTo>
                    <a:lnTo>
                      <a:pt x="1343" y="1798"/>
                    </a:lnTo>
                    <a:lnTo>
                      <a:pt x="1332" y="1788"/>
                    </a:lnTo>
                    <a:lnTo>
                      <a:pt x="1332" y="1788"/>
                    </a:lnTo>
                    <a:cubicBezTo>
                      <a:pt x="1311" y="1809"/>
                      <a:pt x="1332" y="1832"/>
                      <a:pt x="1350" y="1856"/>
                    </a:cubicBezTo>
                    <a:cubicBezTo>
                      <a:pt x="1341" y="1856"/>
                      <a:pt x="1332" y="1846"/>
                      <a:pt x="1327" y="1842"/>
                    </a:cubicBezTo>
                    <a:cubicBezTo>
                      <a:pt x="1283" y="1860"/>
                      <a:pt x="1285" y="1865"/>
                      <a:pt x="1313" y="1930"/>
                    </a:cubicBezTo>
                    <a:lnTo>
                      <a:pt x="1278" y="1909"/>
                    </a:lnTo>
                    <a:lnTo>
                      <a:pt x="1278" y="1909"/>
                    </a:lnTo>
                    <a:cubicBezTo>
                      <a:pt x="1290" y="1930"/>
                      <a:pt x="1188" y="1918"/>
                      <a:pt x="1197" y="1976"/>
                    </a:cubicBezTo>
                    <a:cubicBezTo>
                      <a:pt x="1192" y="1971"/>
                      <a:pt x="1188" y="1967"/>
                      <a:pt x="1185" y="1962"/>
                    </a:cubicBezTo>
                    <a:lnTo>
                      <a:pt x="1185" y="1962"/>
                    </a:lnTo>
                    <a:cubicBezTo>
                      <a:pt x="1190" y="2029"/>
                      <a:pt x="1028" y="1962"/>
                      <a:pt x="1121" y="2073"/>
                    </a:cubicBezTo>
                    <a:lnTo>
                      <a:pt x="1123" y="2120"/>
                    </a:lnTo>
                    <a:cubicBezTo>
                      <a:pt x="1127" y="2118"/>
                      <a:pt x="1131" y="2117"/>
                      <a:pt x="1134" y="2117"/>
                    </a:cubicBezTo>
                    <a:cubicBezTo>
                      <a:pt x="1163" y="2117"/>
                      <a:pt x="1168" y="2172"/>
                      <a:pt x="1192" y="2178"/>
                    </a:cubicBezTo>
                    <a:cubicBezTo>
                      <a:pt x="1191" y="2183"/>
                      <a:pt x="1186" y="2185"/>
                      <a:pt x="1179" y="2185"/>
                    </a:cubicBezTo>
                    <a:cubicBezTo>
                      <a:pt x="1161" y="2185"/>
                      <a:pt x="1132" y="2168"/>
                      <a:pt x="1139" y="2155"/>
                    </a:cubicBezTo>
                    <a:lnTo>
                      <a:pt x="1139" y="2155"/>
                    </a:lnTo>
                    <a:lnTo>
                      <a:pt x="1148" y="2159"/>
                    </a:lnTo>
                    <a:cubicBezTo>
                      <a:pt x="1133" y="2139"/>
                      <a:pt x="1122" y="2133"/>
                      <a:pt x="1112" y="2133"/>
                    </a:cubicBezTo>
                    <a:cubicBezTo>
                      <a:pt x="1099" y="2133"/>
                      <a:pt x="1089" y="2143"/>
                      <a:pt x="1077" y="2143"/>
                    </a:cubicBezTo>
                    <a:cubicBezTo>
                      <a:pt x="1070" y="2143"/>
                      <a:pt x="1062" y="2139"/>
                      <a:pt x="1053" y="2129"/>
                    </a:cubicBezTo>
                    <a:cubicBezTo>
                      <a:pt x="993" y="2182"/>
                      <a:pt x="903" y="2192"/>
                      <a:pt x="838" y="2222"/>
                    </a:cubicBezTo>
                    <a:lnTo>
                      <a:pt x="877" y="2268"/>
                    </a:lnTo>
                    <a:lnTo>
                      <a:pt x="849" y="2280"/>
                    </a:lnTo>
                    <a:cubicBezTo>
                      <a:pt x="835" y="2271"/>
                      <a:pt x="815" y="2245"/>
                      <a:pt x="835" y="2236"/>
                    </a:cubicBezTo>
                    <a:cubicBezTo>
                      <a:pt x="832" y="2233"/>
                      <a:pt x="828" y="2232"/>
                      <a:pt x="826" y="2232"/>
                    </a:cubicBezTo>
                    <a:cubicBezTo>
                      <a:pt x="811" y="2232"/>
                      <a:pt x="820" y="2279"/>
                      <a:pt x="826" y="2289"/>
                    </a:cubicBezTo>
                    <a:cubicBezTo>
                      <a:pt x="777" y="2289"/>
                      <a:pt x="801" y="2229"/>
                      <a:pt x="792" y="2229"/>
                    </a:cubicBezTo>
                    <a:cubicBezTo>
                      <a:pt x="792" y="2229"/>
                      <a:pt x="792" y="2229"/>
                      <a:pt x="791" y="2229"/>
                    </a:cubicBezTo>
                    <a:lnTo>
                      <a:pt x="777" y="2240"/>
                    </a:lnTo>
                    <a:lnTo>
                      <a:pt x="784" y="2245"/>
                    </a:lnTo>
                    <a:cubicBezTo>
                      <a:pt x="784" y="2275"/>
                      <a:pt x="798" y="2294"/>
                      <a:pt x="773" y="2305"/>
                    </a:cubicBezTo>
                    <a:cubicBezTo>
                      <a:pt x="765" y="2305"/>
                      <a:pt x="759" y="2301"/>
                      <a:pt x="754" y="2297"/>
                    </a:cubicBezTo>
                    <a:lnTo>
                      <a:pt x="754" y="2297"/>
                    </a:lnTo>
                    <a:cubicBezTo>
                      <a:pt x="752" y="2303"/>
                      <a:pt x="751" y="2306"/>
                      <a:pt x="750" y="2306"/>
                    </a:cubicBezTo>
                    <a:cubicBezTo>
                      <a:pt x="748" y="2306"/>
                      <a:pt x="746" y="2299"/>
                      <a:pt x="745" y="2291"/>
                    </a:cubicBezTo>
                    <a:lnTo>
                      <a:pt x="745" y="2291"/>
                    </a:lnTo>
                    <a:lnTo>
                      <a:pt x="752" y="2295"/>
                    </a:lnTo>
                    <a:lnTo>
                      <a:pt x="752" y="2295"/>
                    </a:lnTo>
                    <a:cubicBezTo>
                      <a:pt x="746" y="2289"/>
                      <a:pt x="743" y="2282"/>
                      <a:pt x="739" y="2282"/>
                    </a:cubicBezTo>
                    <a:cubicBezTo>
                      <a:pt x="739" y="2282"/>
                      <a:pt x="738" y="2282"/>
                      <a:pt x="738" y="2282"/>
                    </a:cubicBezTo>
                    <a:cubicBezTo>
                      <a:pt x="737" y="2280"/>
                      <a:pt x="736" y="2279"/>
                      <a:pt x="735" y="2279"/>
                    </a:cubicBezTo>
                    <a:cubicBezTo>
                      <a:pt x="733" y="2279"/>
                      <a:pt x="732" y="2281"/>
                      <a:pt x="729" y="2287"/>
                    </a:cubicBezTo>
                    <a:lnTo>
                      <a:pt x="692" y="2303"/>
                    </a:lnTo>
                    <a:lnTo>
                      <a:pt x="733" y="2331"/>
                    </a:lnTo>
                    <a:cubicBezTo>
                      <a:pt x="731" y="2360"/>
                      <a:pt x="703" y="2350"/>
                      <a:pt x="744" y="2379"/>
                    </a:cubicBezTo>
                    <a:lnTo>
                      <a:pt x="744" y="2379"/>
                    </a:lnTo>
                    <a:cubicBezTo>
                      <a:pt x="731" y="2371"/>
                      <a:pt x="719" y="2367"/>
                      <a:pt x="707" y="2367"/>
                    </a:cubicBezTo>
                    <a:cubicBezTo>
                      <a:pt x="655" y="2367"/>
                      <a:pt x="612" y="2431"/>
                      <a:pt x="587" y="2431"/>
                    </a:cubicBezTo>
                    <a:cubicBezTo>
                      <a:pt x="585" y="2431"/>
                      <a:pt x="584" y="2431"/>
                      <a:pt x="583" y="2430"/>
                    </a:cubicBezTo>
                    <a:lnTo>
                      <a:pt x="583" y="2430"/>
                    </a:lnTo>
                    <a:cubicBezTo>
                      <a:pt x="590" y="2461"/>
                      <a:pt x="571" y="2488"/>
                      <a:pt x="543" y="2500"/>
                    </a:cubicBezTo>
                    <a:cubicBezTo>
                      <a:pt x="557" y="2502"/>
                      <a:pt x="597" y="2539"/>
                      <a:pt x="573" y="2549"/>
                    </a:cubicBezTo>
                    <a:cubicBezTo>
                      <a:pt x="547" y="2516"/>
                      <a:pt x="531" y="2508"/>
                      <a:pt x="517" y="2508"/>
                    </a:cubicBezTo>
                    <a:cubicBezTo>
                      <a:pt x="503" y="2508"/>
                      <a:pt x="491" y="2516"/>
                      <a:pt x="474" y="2516"/>
                    </a:cubicBezTo>
                    <a:cubicBezTo>
                      <a:pt x="465" y="2516"/>
                      <a:pt x="454" y="2514"/>
                      <a:pt x="440" y="2507"/>
                    </a:cubicBezTo>
                    <a:lnTo>
                      <a:pt x="440" y="2507"/>
                    </a:lnTo>
                    <a:cubicBezTo>
                      <a:pt x="478" y="2531"/>
                      <a:pt x="393" y="2564"/>
                      <a:pt x="467" y="2593"/>
                    </a:cubicBezTo>
                    <a:cubicBezTo>
                      <a:pt x="465" y="2594"/>
                      <a:pt x="462" y="2594"/>
                      <a:pt x="460" y="2594"/>
                    </a:cubicBezTo>
                    <a:cubicBezTo>
                      <a:pt x="443" y="2594"/>
                      <a:pt x="431" y="2564"/>
                      <a:pt x="404" y="2560"/>
                    </a:cubicBezTo>
                    <a:cubicBezTo>
                      <a:pt x="400" y="2623"/>
                      <a:pt x="307" y="2623"/>
                      <a:pt x="277" y="2679"/>
                    </a:cubicBezTo>
                    <a:cubicBezTo>
                      <a:pt x="288" y="2688"/>
                      <a:pt x="312" y="2695"/>
                      <a:pt x="321" y="2716"/>
                    </a:cubicBezTo>
                    <a:lnTo>
                      <a:pt x="242" y="2699"/>
                    </a:lnTo>
                    <a:lnTo>
                      <a:pt x="242" y="2699"/>
                    </a:lnTo>
                    <a:cubicBezTo>
                      <a:pt x="240" y="2712"/>
                      <a:pt x="289" y="2748"/>
                      <a:pt x="263" y="2748"/>
                    </a:cubicBezTo>
                    <a:cubicBezTo>
                      <a:pt x="260" y="2748"/>
                      <a:pt x="255" y="2747"/>
                      <a:pt x="250" y="2746"/>
                    </a:cubicBezTo>
                    <a:lnTo>
                      <a:pt x="250" y="2746"/>
                    </a:lnTo>
                    <a:cubicBezTo>
                      <a:pt x="261" y="2749"/>
                      <a:pt x="277" y="2758"/>
                      <a:pt x="277" y="2764"/>
                    </a:cubicBezTo>
                    <a:cubicBezTo>
                      <a:pt x="212" y="2792"/>
                      <a:pt x="189" y="2852"/>
                      <a:pt x="161" y="2903"/>
                    </a:cubicBezTo>
                    <a:cubicBezTo>
                      <a:pt x="138" y="2968"/>
                      <a:pt x="82" y="3017"/>
                      <a:pt x="17" y="3031"/>
                    </a:cubicBezTo>
                    <a:cubicBezTo>
                      <a:pt x="50" y="3031"/>
                      <a:pt x="47" y="3040"/>
                      <a:pt x="43" y="3052"/>
                    </a:cubicBezTo>
                    <a:cubicBezTo>
                      <a:pt x="44" y="3051"/>
                      <a:pt x="45" y="3051"/>
                      <a:pt x="46" y="3051"/>
                    </a:cubicBezTo>
                    <a:cubicBezTo>
                      <a:pt x="56" y="3051"/>
                      <a:pt x="77" y="3069"/>
                      <a:pt x="94" y="3075"/>
                    </a:cubicBezTo>
                    <a:lnTo>
                      <a:pt x="19" y="3096"/>
                    </a:lnTo>
                    <a:cubicBezTo>
                      <a:pt x="66" y="3126"/>
                      <a:pt x="1" y="3144"/>
                      <a:pt x="47" y="3170"/>
                    </a:cubicBezTo>
                    <a:lnTo>
                      <a:pt x="45" y="3151"/>
                    </a:lnTo>
                    <a:lnTo>
                      <a:pt x="45" y="3151"/>
                    </a:lnTo>
                    <a:cubicBezTo>
                      <a:pt x="94" y="3193"/>
                      <a:pt x="184" y="3179"/>
                      <a:pt x="256" y="3216"/>
                    </a:cubicBezTo>
                    <a:cubicBezTo>
                      <a:pt x="200" y="3168"/>
                      <a:pt x="376" y="3212"/>
                      <a:pt x="302" y="3138"/>
                    </a:cubicBezTo>
                    <a:cubicBezTo>
                      <a:pt x="321" y="3138"/>
                      <a:pt x="321" y="3156"/>
                      <a:pt x="342" y="3161"/>
                    </a:cubicBezTo>
                    <a:cubicBezTo>
                      <a:pt x="314" y="3138"/>
                      <a:pt x="312" y="3126"/>
                      <a:pt x="337" y="3114"/>
                    </a:cubicBezTo>
                    <a:lnTo>
                      <a:pt x="337" y="3114"/>
                    </a:lnTo>
                    <a:lnTo>
                      <a:pt x="342" y="3121"/>
                    </a:lnTo>
                    <a:cubicBezTo>
                      <a:pt x="363" y="3070"/>
                      <a:pt x="404" y="3066"/>
                      <a:pt x="458" y="3026"/>
                    </a:cubicBezTo>
                    <a:lnTo>
                      <a:pt x="420" y="3010"/>
                    </a:lnTo>
                    <a:cubicBezTo>
                      <a:pt x="425" y="3007"/>
                      <a:pt x="430" y="3006"/>
                      <a:pt x="435" y="3006"/>
                    </a:cubicBezTo>
                    <a:cubicBezTo>
                      <a:pt x="442" y="3006"/>
                      <a:pt x="449" y="3008"/>
                      <a:pt x="455" y="3008"/>
                    </a:cubicBezTo>
                    <a:cubicBezTo>
                      <a:pt x="445" y="2996"/>
                      <a:pt x="438" y="2993"/>
                      <a:pt x="433" y="2993"/>
                    </a:cubicBezTo>
                    <a:cubicBezTo>
                      <a:pt x="424" y="2993"/>
                      <a:pt x="421" y="3006"/>
                      <a:pt x="410" y="3006"/>
                    </a:cubicBezTo>
                    <a:cubicBezTo>
                      <a:pt x="404" y="3006"/>
                      <a:pt x="396" y="3003"/>
                      <a:pt x="383" y="2991"/>
                    </a:cubicBezTo>
                    <a:lnTo>
                      <a:pt x="383" y="2991"/>
                    </a:lnTo>
                    <a:cubicBezTo>
                      <a:pt x="392" y="2994"/>
                      <a:pt x="400" y="2996"/>
                      <a:pt x="407" y="2996"/>
                    </a:cubicBezTo>
                    <a:cubicBezTo>
                      <a:pt x="448" y="2996"/>
                      <a:pt x="450" y="2947"/>
                      <a:pt x="488" y="2947"/>
                    </a:cubicBezTo>
                    <a:cubicBezTo>
                      <a:pt x="497" y="2947"/>
                      <a:pt x="508" y="2949"/>
                      <a:pt x="522" y="2957"/>
                    </a:cubicBezTo>
                    <a:cubicBezTo>
                      <a:pt x="534" y="2940"/>
                      <a:pt x="481" y="2936"/>
                      <a:pt x="492" y="2920"/>
                    </a:cubicBezTo>
                    <a:lnTo>
                      <a:pt x="492" y="2920"/>
                    </a:lnTo>
                    <a:lnTo>
                      <a:pt x="516" y="2929"/>
                    </a:lnTo>
                    <a:lnTo>
                      <a:pt x="492" y="2908"/>
                    </a:lnTo>
                    <a:cubicBezTo>
                      <a:pt x="495" y="2907"/>
                      <a:pt x="499" y="2906"/>
                      <a:pt x="503" y="2906"/>
                    </a:cubicBezTo>
                    <a:cubicBezTo>
                      <a:pt x="517" y="2906"/>
                      <a:pt x="537" y="2915"/>
                      <a:pt x="550" y="2924"/>
                    </a:cubicBezTo>
                    <a:cubicBezTo>
                      <a:pt x="548" y="2924"/>
                      <a:pt x="550" y="2934"/>
                      <a:pt x="550" y="2938"/>
                    </a:cubicBezTo>
                    <a:cubicBezTo>
                      <a:pt x="552" y="2938"/>
                      <a:pt x="553" y="2938"/>
                      <a:pt x="555" y="2938"/>
                    </a:cubicBezTo>
                    <a:cubicBezTo>
                      <a:pt x="581" y="2938"/>
                      <a:pt x="574" y="2904"/>
                      <a:pt x="580" y="2899"/>
                    </a:cubicBezTo>
                    <a:lnTo>
                      <a:pt x="580" y="2899"/>
                    </a:lnTo>
                    <a:lnTo>
                      <a:pt x="560" y="2903"/>
                    </a:lnTo>
                    <a:cubicBezTo>
                      <a:pt x="576" y="2848"/>
                      <a:pt x="643" y="2820"/>
                      <a:pt x="643" y="2753"/>
                    </a:cubicBezTo>
                    <a:lnTo>
                      <a:pt x="627" y="2743"/>
                    </a:lnTo>
                    <a:cubicBezTo>
                      <a:pt x="631" y="2692"/>
                      <a:pt x="664" y="2734"/>
                      <a:pt x="685" y="2695"/>
                    </a:cubicBezTo>
                    <a:lnTo>
                      <a:pt x="687" y="2699"/>
                    </a:lnTo>
                    <a:cubicBezTo>
                      <a:pt x="680" y="2681"/>
                      <a:pt x="682" y="2665"/>
                      <a:pt x="694" y="2658"/>
                    </a:cubicBezTo>
                    <a:cubicBezTo>
                      <a:pt x="701" y="2681"/>
                      <a:pt x="740" y="2676"/>
                      <a:pt x="745" y="2702"/>
                    </a:cubicBezTo>
                    <a:cubicBezTo>
                      <a:pt x="752" y="2648"/>
                      <a:pt x="740" y="2667"/>
                      <a:pt x="720" y="2600"/>
                    </a:cubicBezTo>
                    <a:lnTo>
                      <a:pt x="720" y="2600"/>
                    </a:lnTo>
                    <a:lnTo>
                      <a:pt x="745" y="2618"/>
                    </a:lnTo>
                    <a:cubicBezTo>
                      <a:pt x="733" y="2590"/>
                      <a:pt x="726" y="2579"/>
                      <a:pt x="740" y="2560"/>
                    </a:cubicBezTo>
                    <a:lnTo>
                      <a:pt x="740" y="2560"/>
                    </a:lnTo>
                    <a:cubicBezTo>
                      <a:pt x="740" y="2590"/>
                      <a:pt x="780" y="2586"/>
                      <a:pt x="787" y="2625"/>
                    </a:cubicBezTo>
                    <a:cubicBezTo>
                      <a:pt x="794" y="2627"/>
                      <a:pt x="800" y="2628"/>
                      <a:pt x="805" y="2628"/>
                    </a:cubicBezTo>
                    <a:cubicBezTo>
                      <a:pt x="842" y="2628"/>
                      <a:pt x="825" y="2576"/>
                      <a:pt x="845" y="2576"/>
                    </a:cubicBezTo>
                    <a:cubicBezTo>
                      <a:pt x="851" y="2576"/>
                      <a:pt x="861" y="2581"/>
                      <a:pt x="877" y="2595"/>
                    </a:cubicBezTo>
                    <a:cubicBezTo>
                      <a:pt x="865" y="2563"/>
                      <a:pt x="853" y="2555"/>
                      <a:pt x="842" y="2555"/>
                    </a:cubicBezTo>
                    <a:cubicBezTo>
                      <a:pt x="831" y="2555"/>
                      <a:pt x="822" y="2565"/>
                      <a:pt x="817" y="2565"/>
                    </a:cubicBezTo>
                    <a:cubicBezTo>
                      <a:pt x="816" y="2565"/>
                      <a:pt x="815" y="2563"/>
                      <a:pt x="815" y="2560"/>
                    </a:cubicBezTo>
                    <a:cubicBezTo>
                      <a:pt x="789" y="2546"/>
                      <a:pt x="794" y="2502"/>
                      <a:pt x="810" y="2500"/>
                    </a:cubicBezTo>
                    <a:cubicBezTo>
                      <a:pt x="811" y="2499"/>
                      <a:pt x="812" y="2499"/>
                      <a:pt x="813" y="2499"/>
                    </a:cubicBezTo>
                    <a:cubicBezTo>
                      <a:pt x="832" y="2499"/>
                      <a:pt x="885" y="2554"/>
                      <a:pt x="916" y="2554"/>
                    </a:cubicBezTo>
                    <a:cubicBezTo>
                      <a:pt x="919" y="2554"/>
                      <a:pt x="922" y="2553"/>
                      <a:pt x="925" y="2552"/>
                    </a:cubicBezTo>
                    <a:lnTo>
                      <a:pt x="925" y="2552"/>
                    </a:lnTo>
                    <a:cubicBezTo>
                      <a:pt x="924" y="2553"/>
                      <a:pt x="925" y="2556"/>
                      <a:pt x="924" y="2558"/>
                    </a:cubicBezTo>
                    <a:cubicBezTo>
                      <a:pt x="926" y="2559"/>
                      <a:pt x="928" y="2560"/>
                      <a:pt x="930" y="2560"/>
                    </a:cubicBezTo>
                    <a:cubicBezTo>
                      <a:pt x="941" y="2560"/>
                      <a:pt x="937" y="2535"/>
                      <a:pt x="952" y="2535"/>
                    </a:cubicBezTo>
                    <a:cubicBezTo>
                      <a:pt x="955" y="2535"/>
                      <a:pt x="960" y="2536"/>
                      <a:pt x="965" y="2539"/>
                    </a:cubicBezTo>
                    <a:cubicBezTo>
                      <a:pt x="947" y="2493"/>
                      <a:pt x="986" y="2532"/>
                      <a:pt x="954" y="2477"/>
                    </a:cubicBezTo>
                    <a:lnTo>
                      <a:pt x="954" y="2477"/>
                    </a:lnTo>
                    <a:lnTo>
                      <a:pt x="930" y="2505"/>
                    </a:lnTo>
                    <a:cubicBezTo>
                      <a:pt x="939" y="2483"/>
                      <a:pt x="920" y="2422"/>
                      <a:pt x="954" y="2422"/>
                    </a:cubicBezTo>
                    <a:cubicBezTo>
                      <a:pt x="957" y="2422"/>
                      <a:pt x="961" y="2422"/>
                      <a:pt x="965" y="2424"/>
                    </a:cubicBezTo>
                    <a:cubicBezTo>
                      <a:pt x="970" y="2437"/>
                      <a:pt x="970" y="2451"/>
                      <a:pt x="970" y="2465"/>
                    </a:cubicBezTo>
                    <a:cubicBezTo>
                      <a:pt x="973" y="2467"/>
                      <a:pt x="975" y="2468"/>
                      <a:pt x="977" y="2468"/>
                    </a:cubicBezTo>
                    <a:cubicBezTo>
                      <a:pt x="984" y="2468"/>
                      <a:pt x="982" y="2454"/>
                      <a:pt x="991" y="2454"/>
                    </a:cubicBezTo>
                    <a:cubicBezTo>
                      <a:pt x="993" y="2454"/>
                      <a:pt x="995" y="2455"/>
                      <a:pt x="998" y="2456"/>
                    </a:cubicBezTo>
                    <a:cubicBezTo>
                      <a:pt x="1028" y="2514"/>
                      <a:pt x="968" y="2491"/>
                      <a:pt x="975" y="2542"/>
                    </a:cubicBezTo>
                    <a:cubicBezTo>
                      <a:pt x="977" y="2544"/>
                      <a:pt x="979" y="2545"/>
                      <a:pt x="981" y="2545"/>
                    </a:cubicBezTo>
                    <a:cubicBezTo>
                      <a:pt x="990" y="2545"/>
                      <a:pt x="990" y="2521"/>
                      <a:pt x="996" y="2521"/>
                    </a:cubicBezTo>
                    <a:cubicBezTo>
                      <a:pt x="999" y="2521"/>
                      <a:pt x="1003" y="2528"/>
                      <a:pt x="1012" y="2546"/>
                    </a:cubicBezTo>
                    <a:cubicBezTo>
                      <a:pt x="995" y="2505"/>
                      <a:pt x="1005" y="2502"/>
                      <a:pt x="1019" y="2502"/>
                    </a:cubicBezTo>
                    <a:cubicBezTo>
                      <a:pt x="1030" y="2502"/>
                      <a:pt x="1051" y="2500"/>
                      <a:pt x="1044" y="2463"/>
                    </a:cubicBezTo>
                    <a:lnTo>
                      <a:pt x="1044" y="2463"/>
                    </a:lnTo>
                    <a:lnTo>
                      <a:pt x="1065" y="2498"/>
                    </a:lnTo>
                    <a:cubicBezTo>
                      <a:pt x="1065" y="2488"/>
                      <a:pt x="1065" y="2468"/>
                      <a:pt x="1072" y="2465"/>
                    </a:cubicBezTo>
                    <a:lnTo>
                      <a:pt x="1086" y="2514"/>
                    </a:lnTo>
                    <a:cubicBezTo>
                      <a:pt x="1085" y="2498"/>
                      <a:pt x="1092" y="2494"/>
                      <a:pt x="1103" y="2494"/>
                    </a:cubicBezTo>
                    <a:cubicBezTo>
                      <a:pt x="1114" y="2494"/>
                      <a:pt x="1129" y="2499"/>
                      <a:pt x="1140" y="2499"/>
                    </a:cubicBezTo>
                    <a:cubicBezTo>
                      <a:pt x="1149" y="2499"/>
                      <a:pt x="1156" y="2496"/>
                      <a:pt x="1158" y="2486"/>
                    </a:cubicBezTo>
                    <a:lnTo>
                      <a:pt x="1158" y="2486"/>
                    </a:lnTo>
                    <a:cubicBezTo>
                      <a:pt x="1150" y="2491"/>
                      <a:pt x="1143" y="2493"/>
                      <a:pt x="1138" y="2493"/>
                    </a:cubicBezTo>
                    <a:cubicBezTo>
                      <a:pt x="1115" y="2493"/>
                      <a:pt x="1114" y="2452"/>
                      <a:pt x="1086" y="2442"/>
                    </a:cubicBezTo>
                    <a:cubicBezTo>
                      <a:pt x="1090" y="2426"/>
                      <a:pt x="1097" y="2420"/>
                      <a:pt x="1106" y="2420"/>
                    </a:cubicBezTo>
                    <a:cubicBezTo>
                      <a:pt x="1129" y="2420"/>
                      <a:pt x="1165" y="2465"/>
                      <a:pt x="1197" y="2465"/>
                    </a:cubicBezTo>
                    <a:cubicBezTo>
                      <a:pt x="1205" y="2465"/>
                      <a:pt x="1213" y="2462"/>
                      <a:pt x="1221" y="2453"/>
                    </a:cubicBezTo>
                    <a:lnTo>
                      <a:pt x="1221" y="2453"/>
                    </a:lnTo>
                    <a:cubicBezTo>
                      <a:pt x="1219" y="2455"/>
                      <a:pt x="1216" y="2455"/>
                      <a:pt x="1212" y="2455"/>
                    </a:cubicBezTo>
                    <a:cubicBezTo>
                      <a:pt x="1200" y="2455"/>
                      <a:pt x="1181" y="2447"/>
                      <a:pt x="1181" y="2430"/>
                    </a:cubicBezTo>
                    <a:cubicBezTo>
                      <a:pt x="1184" y="2430"/>
                      <a:pt x="1188" y="2430"/>
                      <a:pt x="1191" y="2430"/>
                    </a:cubicBezTo>
                    <a:cubicBezTo>
                      <a:pt x="1208" y="2430"/>
                      <a:pt x="1223" y="2434"/>
                      <a:pt x="1239" y="2442"/>
                    </a:cubicBezTo>
                    <a:cubicBezTo>
                      <a:pt x="1271" y="2407"/>
                      <a:pt x="1209" y="2414"/>
                      <a:pt x="1211" y="2384"/>
                    </a:cubicBezTo>
                    <a:lnTo>
                      <a:pt x="1211" y="2384"/>
                    </a:lnTo>
                    <a:cubicBezTo>
                      <a:pt x="1219" y="2389"/>
                      <a:pt x="1223" y="2391"/>
                      <a:pt x="1227" y="2391"/>
                    </a:cubicBezTo>
                    <a:cubicBezTo>
                      <a:pt x="1241" y="2391"/>
                      <a:pt x="1216" y="2350"/>
                      <a:pt x="1220" y="2333"/>
                    </a:cubicBezTo>
                    <a:lnTo>
                      <a:pt x="1220" y="2333"/>
                    </a:lnTo>
                    <a:lnTo>
                      <a:pt x="1248" y="2361"/>
                    </a:lnTo>
                    <a:cubicBezTo>
                      <a:pt x="1306" y="2347"/>
                      <a:pt x="1204" y="2291"/>
                      <a:pt x="1260" y="2287"/>
                    </a:cubicBezTo>
                    <a:lnTo>
                      <a:pt x="1260" y="2287"/>
                    </a:lnTo>
                    <a:lnTo>
                      <a:pt x="1281" y="2338"/>
                    </a:lnTo>
                    <a:lnTo>
                      <a:pt x="1290" y="2312"/>
                    </a:lnTo>
                    <a:lnTo>
                      <a:pt x="1318" y="2349"/>
                    </a:lnTo>
                    <a:cubicBezTo>
                      <a:pt x="1318" y="2308"/>
                      <a:pt x="1329" y="2308"/>
                      <a:pt x="1357" y="2298"/>
                    </a:cubicBezTo>
                    <a:cubicBezTo>
                      <a:pt x="1334" y="2282"/>
                      <a:pt x="1311" y="2245"/>
                      <a:pt x="1325" y="2229"/>
                    </a:cubicBezTo>
                    <a:lnTo>
                      <a:pt x="1325" y="2229"/>
                    </a:lnTo>
                    <a:cubicBezTo>
                      <a:pt x="1345" y="2234"/>
                      <a:pt x="1347" y="2247"/>
                      <a:pt x="1353" y="2247"/>
                    </a:cubicBezTo>
                    <a:cubicBezTo>
                      <a:pt x="1356" y="2247"/>
                      <a:pt x="1360" y="2244"/>
                      <a:pt x="1366" y="2236"/>
                    </a:cubicBezTo>
                    <a:cubicBezTo>
                      <a:pt x="1375" y="2252"/>
                      <a:pt x="1388" y="2273"/>
                      <a:pt x="1374" y="2273"/>
                    </a:cubicBezTo>
                    <a:cubicBezTo>
                      <a:pt x="1370" y="2273"/>
                      <a:pt x="1365" y="2272"/>
                      <a:pt x="1357" y="2268"/>
                    </a:cubicBezTo>
                    <a:lnTo>
                      <a:pt x="1357" y="2268"/>
                    </a:lnTo>
                    <a:cubicBezTo>
                      <a:pt x="1366" y="2280"/>
                      <a:pt x="1371" y="2291"/>
                      <a:pt x="1378" y="2301"/>
                    </a:cubicBezTo>
                    <a:cubicBezTo>
                      <a:pt x="1381" y="2301"/>
                      <a:pt x="1384" y="2302"/>
                      <a:pt x="1386" y="2302"/>
                    </a:cubicBezTo>
                    <a:cubicBezTo>
                      <a:pt x="1411" y="2302"/>
                      <a:pt x="1416" y="2274"/>
                      <a:pt x="1424" y="2266"/>
                    </a:cubicBezTo>
                    <a:lnTo>
                      <a:pt x="1424" y="2266"/>
                    </a:lnTo>
                    <a:cubicBezTo>
                      <a:pt x="1420" y="2268"/>
                      <a:pt x="1413" y="2271"/>
                      <a:pt x="1408" y="2271"/>
                    </a:cubicBezTo>
                    <a:cubicBezTo>
                      <a:pt x="1408" y="2271"/>
                      <a:pt x="1408" y="2252"/>
                      <a:pt x="1403" y="2233"/>
                    </a:cubicBezTo>
                    <a:cubicBezTo>
                      <a:pt x="1401" y="2217"/>
                      <a:pt x="1399" y="2199"/>
                      <a:pt x="1399" y="2199"/>
                    </a:cubicBezTo>
                    <a:lnTo>
                      <a:pt x="1399" y="2199"/>
                    </a:lnTo>
                    <a:cubicBezTo>
                      <a:pt x="1417" y="2203"/>
                      <a:pt x="1422" y="2215"/>
                      <a:pt x="1427" y="2229"/>
                    </a:cubicBezTo>
                    <a:cubicBezTo>
                      <a:pt x="1429" y="2220"/>
                      <a:pt x="1420" y="2201"/>
                      <a:pt x="1427" y="2189"/>
                    </a:cubicBezTo>
                    <a:lnTo>
                      <a:pt x="1427" y="2189"/>
                    </a:lnTo>
                    <a:cubicBezTo>
                      <a:pt x="1447" y="2212"/>
                      <a:pt x="1475" y="2233"/>
                      <a:pt x="1473" y="2258"/>
                    </a:cubicBezTo>
                    <a:lnTo>
                      <a:pt x="1473" y="2258"/>
                    </a:lnTo>
                    <a:lnTo>
                      <a:pt x="1478" y="2201"/>
                    </a:lnTo>
                    <a:cubicBezTo>
                      <a:pt x="1489" y="2208"/>
                      <a:pt x="1522" y="2208"/>
                      <a:pt x="1529" y="2220"/>
                    </a:cubicBezTo>
                    <a:cubicBezTo>
                      <a:pt x="1561" y="2213"/>
                      <a:pt x="1519" y="2134"/>
                      <a:pt x="1561" y="2124"/>
                    </a:cubicBezTo>
                    <a:cubicBezTo>
                      <a:pt x="1556" y="2118"/>
                      <a:pt x="1554" y="2111"/>
                      <a:pt x="1554" y="2104"/>
                    </a:cubicBezTo>
                    <a:cubicBezTo>
                      <a:pt x="1580" y="2085"/>
                      <a:pt x="1631" y="2087"/>
                      <a:pt x="1617" y="2029"/>
                    </a:cubicBezTo>
                    <a:lnTo>
                      <a:pt x="1617" y="2029"/>
                    </a:lnTo>
                    <a:lnTo>
                      <a:pt x="1679" y="2041"/>
                    </a:lnTo>
                    <a:cubicBezTo>
                      <a:pt x="1686" y="2009"/>
                      <a:pt x="1600" y="2027"/>
                      <a:pt x="1610" y="1974"/>
                    </a:cubicBezTo>
                    <a:cubicBezTo>
                      <a:pt x="1610" y="1964"/>
                      <a:pt x="1614" y="1960"/>
                      <a:pt x="1620" y="1960"/>
                    </a:cubicBezTo>
                    <a:cubicBezTo>
                      <a:pt x="1635" y="1960"/>
                      <a:pt x="1664" y="1988"/>
                      <a:pt x="1679" y="1988"/>
                    </a:cubicBezTo>
                    <a:cubicBezTo>
                      <a:pt x="1665" y="1958"/>
                      <a:pt x="1626" y="1904"/>
                      <a:pt x="1684" y="1900"/>
                    </a:cubicBezTo>
                    <a:lnTo>
                      <a:pt x="1684" y="1900"/>
                    </a:lnTo>
                    <a:cubicBezTo>
                      <a:pt x="1689" y="1913"/>
                      <a:pt x="1677" y="1918"/>
                      <a:pt x="1677" y="1930"/>
                    </a:cubicBezTo>
                    <a:lnTo>
                      <a:pt x="1716" y="1923"/>
                    </a:lnTo>
                    <a:cubicBezTo>
                      <a:pt x="1751" y="1971"/>
                      <a:pt x="1721" y="1983"/>
                      <a:pt x="1774" y="1985"/>
                    </a:cubicBezTo>
                    <a:cubicBezTo>
                      <a:pt x="1677" y="1930"/>
                      <a:pt x="1814" y="1893"/>
                      <a:pt x="1712" y="1842"/>
                    </a:cubicBezTo>
                    <a:lnTo>
                      <a:pt x="1740" y="1839"/>
                    </a:lnTo>
                    <a:lnTo>
                      <a:pt x="1740" y="1839"/>
                    </a:lnTo>
                    <a:cubicBezTo>
                      <a:pt x="1737" y="1842"/>
                      <a:pt x="1744" y="1846"/>
                      <a:pt x="1740" y="1849"/>
                    </a:cubicBezTo>
                    <a:cubicBezTo>
                      <a:pt x="1804" y="1844"/>
                      <a:pt x="1675" y="1795"/>
                      <a:pt x="1707" y="1767"/>
                    </a:cubicBezTo>
                    <a:cubicBezTo>
                      <a:pt x="1713" y="1763"/>
                      <a:pt x="1720" y="1761"/>
                      <a:pt x="1727" y="1761"/>
                    </a:cubicBezTo>
                    <a:cubicBezTo>
                      <a:pt x="1735" y="1761"/>
                      <a:pt x="1743" y="1764"/>
                      <a:pt x="1749" y="1770"/>
                    </a:cubicBezTo>
                    <a:lnTo>
                      <a:pt x="1735" y="1733"/>
                    </a:lnTo>
                    <a:cubicBezTo>
                      <a:pt x="1736" y="1731"/>
                      <a:pt x="1738" y="1730"/>
                      <a:pt x="1740" y="1730"/>
                    </a:cubicBezTo>
                    <a:cubicBezTo>
                      <a:pt x="1746" y="1730"/>
                      <a:pt x="1753" y="1734"/>
                      <a:pt x="1754" y="1739"/>
                    </a:cubicBezTo>
                    <a:lnTo>
                      <a:pt x="1754" y="1739"/>
                    </a:lnTo>
                    <a:lnTo>
                      <a:pt x="1763" y="1696"/>
                    </a:lnTo>
                    <a:lnTo>
                      <a:pt x="1765" y="1696"/>
                    </a:lnTo>
                    <a:cubicBezTo>
                      <a:pt x="1751" y="1684"/>
                      <a:pt x="1730" y="1658"/>
                      <a:pt x="1723" y="1647"/>
                    </a:cubicBezTo>
                    <a:cubicBezTo>
                      <a:pt x="1726" y="1646"/>
                      <a:pt x="1728" y="1645"/>
                      <a:pt x="1730" y="1645"/>
                    </a:cubicBezTo>
                    <a:cubicBezTo>
                      <a:pt x="1740" y="1645"/>
                      <a:pt x="1735" y="1658"/>
                      <a:pt x="1746" y="1658"/>
                    </a:cubicBezTo>
                    <a:cubicBezTo>
                      <a:pt x="1742" y="1647"/>
                      <a:pt x="1735" y="1635"/>
                      <a:pt x="1728" y="1626"/>
                    </a:cubicBezTo>
                    <a:cubicBezTo>
                      <a:pt x="1760" y="1626"/>
                      <a:pt x="1781" y="1649"/>
                      <a:pt x="1770" y="1670"/>
                    </a:cubicBezTo>
                    <a:cubicBezTo>
                      <a:pt x="1777" y="1670"/>
                      <a:pt x="1783" y="1671"/>
                      <a:pt x="1789" y="1671"/>
                    </a:cubicBezTo>
                    <a:cubicBezTo>
                      <a:pt x="1865" y="1671"/>
                      <a:pt x="1779" y="1645"/>
                      <a:pt x="1811" y="1619"/>
                    </a:cubicBezTo>
                    <a:lnTo>
                      <a:pt x="1811" y="1619"/>
                    </a:lnTo>
                    <a:cubicBezTo>
                      <a:pt x="1810" y="1619"/>
                      <a:pt x="1809" y="1619"/>
                      <a:pt x="1808" y="1619"/>
                    </a:cubicBezTo>
                    <a:cubicBezTo>
                      <a:pt x="1807" y="1619"/>
                      <a:pt x="1806" y="1619"/>
                      <a:pt x="1804" y="1619"/>
                    </a:cubicBezTo>
                    <a:cubicBezTo>
                      <a:pt x="1761" y="1601"/>
                      <a:pt x="1783" y="1601"/>
                      <a:pt x="1799" y="1592"/>
                    </a:cubicBezTo>
                    <a:lnTo>
                      <a:pt x="1799" y="1592"/>
                    </a:lnTo>
                    <a:cubicBezTo>
                      <a:pt x="1801" y="1593"/>
                      <a:pt x="1802" y="1595"/>
                      <a:pt x="1804" y="1596"/>
                    </a:cubicBezTo>
                    <a:lnTo>
                      <a:pt x="1804" y="1596"/>
                    </a:lnTo>
                    <a:cubicBezTo>
                      <a:pt x="1802" y="1594"/>
                      <a:pt x="1801" y="1593"/>
                      <a:pt x="1800" y="1591"/>
                    </a:cubicBezTo>
                    <a:lnTo>
                      <a:pt x="1800" y="1591"/>
                    </a:lnTo>
                    <a:cubicBezTo>
                      <a:pt x="1800" y="1591"/>
                      <a:pt x="1799" y="1591"/>
                      <a:pt x="1799" y="1592"/>
                    </a:cubicBezTo>
                    <a:lnTo>
                      <a:pt x="1799" y="1592"/>
                    </a:lnTo>
                    <a:cubicBezTo>
                      <a:pt x="1799" y="1591"/>
                      <a:pt x="1798" y="1590"/>
                      <a:pt x="1797" y="1589"/>
                    </a:cubicBezTo>
                    <a:cubicBezTo>
                      <a:pt x="1809" y="1584"/>
                      <a:pt x="1816" y="1575"/>
                      <a:pt x="1797" y="1556"/>
                    </a:cubicBezTo>
                    <a:lnTo>
                      <a:pt x="1797" y="1556"/>
                    </a:lnTo>
                    <a:cubicBezTo>
                      <a:pt x="1806" y="1558"/>
                      <a:pt x="1812" y="1559"/>
                      <a:pt x="1817" y="1559"/>
                    </a:cubicBezTo>
                    <a:cubicBezTo>
                      <a:pt x="1837" y="1559"/>
                      <a:pt x="1833" y="1546"/>
                      <a:pt x="1835" y="1531"/>
                    </a:cubicBezTo>
                    <a:lnTo>
                      <a:pt x="1835" y="1531"/>
                    </a:lnTo>
                    <a:lnTo>
                      <a:pt x="1888" y="1543"/>
                    </a:lnTo>
                    <a:cubicBezTo>
                      <a:pt x="1876" y="1519"/>
                      <a:pt x="1848" y="1515"/>
                      <a:pt x="1830" y="1499"/>
                    </a:cubicBezTo>
                    <a:cubicBezTo>
                      <a:pt x="1836" y="1484"/>
                      <a:pt x="1858" y="1482"/>
                      <a:pt x="1883" y="1482"/>
                    </a:cubicBezTo>
                    <a:cubicBezTo>
                      <a:pt x="1894" y="1482"/>
                      <a:pt x="1905" y="1482"/>
                      <a:pt x="1916" y="1482"/>
                    </a:cubicBezTo>
                    <a:cubicBezTo>
                      <a:pt x="1921" y="1471"/>
                      <a:pt x="1916" y="1468"/>
                      <a:pt x="1907" y="1468"/>
                    </a:cubicBezTo>
                    <a:cubicBezTo>
                      <a:pt x="1897" y="1468"/>
                      <a:pt x="1882" y="1471"/>
                      <a:pt x="1869" y="1471"/>
                    </a:cubicBezTo>
                    <a:cubicBezTo>
                      <a:pt x="1856" y="1471"/>
                      <a:pt x="1845" y="1468"/>
                      <a:pt x="1844" y="1452"/>
                    </a:cubicBezTo>
                    <a:cubicBezTo>
                      <a:pt x="1869" y="1427"/>
                      <a:pt x="1851" y="1401"/>
                      <a:pt x="1821" y="1362"/>
                    </a:cubicBezTo>
                    <a:cubicBezTo>
                      <a:pt x="1826" y="1357"/>
                      <a:pt x="1832" y="1355"/>
                      <a:pt x="1836" y="1355"/>
                    </a:cubicBezTo>
                    <a:cubicBezTo>
                      <a:pt x="1846" y="1355"/>
                      <a:pt x="1854" y="1363"/>
                      <a:pt x="1863" y="1363"/>
                    </a:cubicBezTo>
                    <a:cubicBezTo>
                      <a:pt x="1865" y="1363"/>
                      <a:pt x="1867" y="1363"/>
                      <a:pt x="1869" y="1362"/>
                    </a:cubicBezTo>
                    <a:lnTo>
                      <a:pt x="1828" y="1341"/>
                    </a:lnTo>
                    <a:cubicBezTo>
                      <a:pt x="1828" y="1339"/>
                      <a:pt x="1831" y="1338"/>
                      <a:pt x="1834" y="1338"/>
                    </a:cubicBezTo>
                    <a:cubicBezTo>
                      <a:pt x="1839" y="1338"/>
                      <a:pt x="1846" y="1340"/>
                      <a:pt x="1848" y="1341"/>
                    </a:cubicBezTo>
                    <a:cubicBezTo>
                      <a:pt x="1835" y="1322"/>
                      <a:pt x="1795" y="1336"/>
                      <a:pt x="1781" y="1311"/>
                    </a:cubicBezTo>
                    <a:cubicBezTo>
                      <a:pt x="1723" y="1304"/>
                      <a:pt x="1872" y="1262"/>
                      <a:pt x="1802" y="1232"/>
                    </a:cubicBezTo>
                    <a:cubicBezTo>
                      <a:pt x="1806" y="1230"/>
                      <a:pt x="1810" y="1229"/>
                      <a:pt x="1815" y="1229"/>
                    </a:cubicBezTo>
                    <a:cubicBezTo>
                      <a:pt x="1825" y="1229"/>
                      <a:pt x="1836" y="1232"/>
                      <a:pt x="1848" y="1232"/>
                    </a:cubicBezTo>
                    <a:cubicBezTo>
                      <a:pt x="1851" y="1232"/>
                      <a:pt x="1853" y="1232"/>
                      <a:pt x="1855" y="1232"/>
                    </a:cubicBezTo>
                    <a:cubicBezTo>
                      <a:pt x="1830" y="1204"/>
                      <a:pt x="1795" y="1183"/>
                      <a:pt x="1760" y="1169"/>
                    </a:cubicBezTo>
                    <a:lnTo>
                      <a:pt x="1793" y="1139"/>
                    </a:lnTo>
                    <a:lnTo>
                      <a:pt x="1793" y="1139"/>
                    </a:lnTo>
                    <a:cubicBezTo>
                      <a:pt x="1780" y="1147"/>
                      <a:pt x="1766" y="1150"/>
                      <a:pt x="1752" y="1150"/>
                    </a:cubicBezTo>
                    <a:cubicBezTo>
                      <a:pt x="1722" y="1150"/>
                      <a:pt x="1689" y="1136"/>
                      <a:pt x="1661" y="1125"/>
                    </a:cubicBezTo>
                    <a:cubicBezTo>
                      <a:pt x="1642" y="1135"/>
                      <a:pt x="1626" y="1144"/>
                      <a:pt x="1619" y="1146"/>
                    </a:cubicBezTo>
                    <a:lnTo>
                      <a:pt x="1584" y="1118"/>
                    </a:lnTo>
                    <a:cubicBezTo>
                      <a:pt x="1594" y="1115"/>
                      <a:pt x="1605" y="1114"/>
                      <a:pt x="1616" y="1114"/>
                    </a:cubicBezTo>
                    <a:cubicBezTo>
                      <a:pt x="1622" y="1114"/>
                      <a:pt x="1629" y="1114"/>
                      <a:pt x="1635" y="1116"/>
                    </a:cubicBezTo>
                    <a:cubicBezTo>
                      <a:pt x="1631" y="1114"/>
                      <a:pt x="1626" y="1114"/>
                      <a:pt x="1621" y="1111"/>
                    </a:cubicBezTo>
                    <a:cubicBezTo>
                      <a:pt x="1639" y="1104"/>
                      <a:pt x="1657" y="1099"/>
                      <a:pt x="1676" y="1099"/>
                    </a:cubicBezTo>
                    <a:cubicBezTo>
                      <a:pt x="1685" y="1099"/>
                      <a:pt x="1694" y="1100"/>
                      <a:pt x="1702" y="1102"/>
                    </a:cubicBezTo>
                    <a:lnTo>
                      <a:pt x="1672" y="1121"/>
                    </a:lnTo>
                    <a:cubicBezTo>
                      <a:pt x="1691" y="1123"/>
                      <a:pt x="1711" y="1125"/>
                      <a:pt x="1731" y="1125"/>
                    </a:cubicBezTo>
                    <a:cubicBezTo>
                      <a:pt x="1746" y="1125"/>
                      <a:pt x="1760" y="1124"/>
                      <a:pt x="1774" y="1123"/>
                    </a:cubicBezTo>
                    <a:cubicBezTo>
                      <a:pt x="1767" y="1121"/>
                      <a:pt x="1760" y="1116"/>
                      <a:pt x="1758" y="1111"/>
                    </a:cubicBezTo>
                    <a:lnTo>
                      <a:pt x="1758" y="1111"/>
                    </a:lnTo>
                    <a:cubicBezTo>
                      <a:pt x="1762" y="1113"/>
                      <a:pt x="1765" y="1113"/>
                      <a:pt x="1769" y="1113"/>
                    </a:cubicBezTo>
                    <a:cubicBezTo>
                      <a:pt x="1772" y="1113"/>
                      <a:pt x="1775" y="1113"/>
                      <a:pt x="1779" y="1111"/>
                    </a:cubicBezTo>
                    <a:cubicBezTo>
                      <a:pt x="1786" y="1109"/>
                      <a:pt x="1772" y="1107"/>
                      <a:pt x="1758" y="1104"/>
                    </a:cubicBezTo>
                    <a:lnTo>
                      <a:pt x="1816" y="1088"/>
                    </a:lnTo>
                    <a:lnTo>
                      <a:pt x="1793" y="1088"/>
                    </a:lnTo>
                    <a:lnTo>
                      <a:pt x="1821" y="1033"/>
                    </a:lnTo>
                    <a:cubicBezTo>
                      <a:pt x="1753" y="1009"/>
                      <a:pt x="1661" y="1000"/>
                      <a:pt x="1624" y="958"/>
                    </a:cubicBezTo>
                    <a:cubicBezTo>
                      <a:pt x="1670" y="958"/>
                      <a:pt x="1693" y="944"/>
                      <a:pt x="1744" y="931"/>
                    </a:cubicBezTo>
                    <a:lnTo>
                      <a:pt x="1744" y="931"/>
                    </a:lnTo>
                    <a:cubicBezTo>
                      <a:pt x="1693" y="958"/>
                      <a:pt x="1776" y="965"/>
                      <a:pt x="1772" y="995"/>
                    </a:cubicBezTo>
                    <a:lnTo>
                      <a:pt x="1772" y="995"/>
                    </a:lnTo>
                    <a:cubicBezTo>
                      <a:pt x="1774" y="983"/>
                      <a:pt x="1790" y="978"/>
                      <a:pt x="1802" y="978"/>
                    </a:cubicBezTo>
                    <a:cubicBezTo>
                      <a:pt x="1805" y="978"/>
                      <a:pt x="1807" y="979"/>
                      <a:pt x="1809" y="979"/>
                    </a:cubicBezTo>
                    <a:lnTo>
                      <a:pt x="1779" y="961"/>
                    </a:lnTo>
                    <a:lnTo>
                      <a:pt x="1746" y="942"/>
                    </a:lnTo>
                    <a:cubicBezTo>
                      <a:pt x="1788" y="933"/>
                      <a:pt x="1777" y="924"/>
                      <a:pt x="1788" y="905"/>
                    </a:cubicBezTo>
                    <a:lnTo>
                      <a:pt x="1788" y="905"/>
                    </a:lnTo>
                    <a:cubicBezTo>
                      <a:pt x="1770" y="912"/>
                      <a:pt x="1757" y="915"/>
                      <a:pt x="1747" y="915"/>
                    </a:cubicBezTo>
                    <a:cubicBezTo>
                      <a:pt x="1713" y="915"/>
                      <a:pt x="1716" y="882"/>
                      <a:pt x="1691" y="875"/>
                    </a:cubicBezTo>
                    <a:cubicBezTo>
                      <a:pt x="1702" y="870"/>
                      <a:pt x="1714" y="867"/>
                      <a:pt x="1724" y="867"/>
                    </a:cubicBezTo>
                    <a:cubicBezTo>
                      <a:pt x="1737" y="867"/>
                      <a:pt x="1748" y="872"/>
                      <a:pt x="1749" y="887"/>
                    </a:cubicBezTo>
                    <a:cubicBezTo>
                      <a:pt x="1800" y="840"/>
                      <a:pt x="1644" y="881"/>
                      <a:pt x="1683" y="841"/>
                    </a:cubicBezTo>
                    <a:lnTo>
                      <a:pt x="1683" y="841"/>
                    </a:lnTo>
                    <a:cubicBezTo>
                      <a:pt x="1684" y="842"/>
                      <a:pt x="1685" y="843"/>
                      <a:pt x="1686" y="843"/>
                    </a:cubicBezTo>
                    <a:lnTo>
                      <a:pt x="1686" y="843"/>
                    </a:lnTo>
                    <a:cubicBezTo>
                      <a:pt x="1685" y="842"/>
                      <a:pt x="1685" y="841"/>
                      <a:pt x="1684" y="840"/>
                    </a:cubicBezTo>
                    <a:lnTo>
                      <a:pt x="1684" y="840"/>
                    </a:lnTo>
                    <a:cubicBezTo>
                      <a:pt x="1684" y="840"/>
                      <a:pt x="1683" y="841"/>
                      <a:pt x="1683" y="841"/>
                    </a:cubicBezTo>
                    <a:lnTo>
                      <a:pt x="1683" y="841"/>
                    </a:lnTo>
                    <a:cubicBezTo>
                      <a:pt x="1673" y="828"/>
                      <a:pt x="1680" y="805"/>
                      <a:pt x="1700" y="805"/>
                    </a:cubicBezTo>
                    <a:cubicBezTo>
                      <a:pt x="1701" y="805"/>
                      <a:pt x="1702" y="805"/>
                      <a:pt x="1702" y="805"/>
                    </a:cubicBezTo>
                    <a:lnTo>
                      <a:pt x="1705" y="810"/>
                    </a:lnTo>
                    <a:cubicBezTo>
                      <a:pt x="1701" y="774"/>
                      <a:pt x="1666" y="717"/>
                      <a:pt x="1614" y="717"/>
                    </a:cubicBezTo>
                    <a:cubicBezTo>
                      <a:pt x="1606" y="717"/>
                      <a:pt x="1598" y="718"/>
                      <a:pt x="1590" y="721"/>
                    </a:cubicBezTo>
                    <a:lnTo>
                      <a:pt x="1590" y="721"/>
                    </a:lnTo>
                    <a:cubicBezTo>
                      <a:pt x="1605" y="715"/>
                      <a:pt x="1667" y="691"/>
                      <a:pt x="1682" y="687"/>
                    </a:cubicBezTo>
                    <a:lnTo>
                      <a:pt x="1682" y="687"/>
                    </a:lnTo>
                    <a:cubicBezTo>
                      <a:pt x="1682" y="687"/>
                      <a:pt x="1617" y="696"/>
                      <a:pt x="1556" y="708"/>
                    </a:cubicBezTo>
                    <a:cubicBezTo>
                      <a:pt x="1494" y="720"/>
                      <a:pt x="1434" y="734"/>
                      <a:pt x="1434" y="734"/>
                    </a:cubicBezTo>
                    <a:cubicBezTo>
                      <a:pt x="1487" y="712"/>
                      <a:pt x="1591" y="635"/>
                      <a:pt x="1643" y="635"/>
                    </a:cubicBezTo>
                    <a:cubicBezTo>
                      <a:pt x="1647" y="635"/>
                      <a:pt x="1650" y="635"/>
                      <a:pt x="1654" y="636"/>
                    </a:cubicBezTo>
                    <a:cubicBezTo>
                      <a:pt x="1658" y="625"/>
                      <a:pt x="1661" y="606"/>
                      <a:pt x="1631" y="601"/>
                    </a:cubicBezTo>
                    <a:cubicBezTo>
                      <a:pt x="1626" y="610"/>
                      <a:pt x="1570" y="651"/>
                      <a:pt x="1554" y="651"/>
                    </a:cubicBezTo>
                    <a:cubicBezTo>
                      <a:pt x="1553" y="651"/>
                      <a:pt x="1552" y="651"/>
                      <a:pt x="1552" y="650"/>
                    </a:cubicBezTo>
                    <a:cubicBezTo>
                      <a:pt x="1598" y="600"/>
                      <a:pt x="1575" y="620"/>
                      <a:pt x="1609" y="568"/>
                    </a:cubicBezTo>
                    <a:lnTo>
                      <a:pt x="1609" y="568"/>
                    </a:lnTo>
                    <a:cubicBezTo>
                      <a:pt x="1599" y="581"/>
                      <a:pt x="1538" y="609"/>
                      <a:pt x="1517" y="609"/>
                    </a:cubicBezTo>
                    <a:cubicBezTo>
                      <a:pt x="1513" y="609"/>
                      <a:pt x="1511" y="608"/>
                      <a:pt x="1510" y="606"/>
                    </a:cubicBezTo>
                    <a:cubicBezTo>
                      <a:pt x="1538" y="587"/>
                      <a:pt x="1570" y="571"/>
                      <a:pt x="1600" y="557"/>
                    </a:cubicBezTo>
                    <a:lnTo>
                      <a:pt x="1600" y="557"/>
                    </a:lnTo>
                    <a:lnTo>
                      <a:pt x="1549" y="564"/>
                    </a:lnTo>
                    <a:lnTo>
                      <a:pt x="1498" y="574"/>
                    </a:lnTo>
                    <a:cubicBezTo>
                      <a:pt x="1533" y="560"/>
                      <a:pt x="1563" y="539"/>
                      <a:pt x="1587" y="511"/>
                    </a:cubicBezTo>
                    <a:lnTo>
                      <a:pt x="1587" y="511"/>
                    </a:lnTo>
                    <a:cubicBezTo>
                      <a:pt x="1585" y="513"/>
                      <a:pt x="1583" y="514"/>
                      <a:pt x="1581" y="514"/>
                    </a:cubicBezTo>
                    <a:cubicBezTo>
                      <a:pt x="1571" y="514"/>
                      <a:pt x="1566" y="482"/>
                      <a:pt x="1554" y="479"/>
                    </a:cubicBezTo>
                    <a:lnTo>
                      <a:pt x="1545" y="504"/>
                    </a:lnTo>
                    <a:cubicBezTo>
                      <a:pt x="1542" y="494"/>
                      <a:pt x="1534" y="491"/>
                      <a:pt x="1523" y="491"/>
                    </a:cubicBezTo>
                    <a:cubicBezTo>
                      <a:pt x="1492" y="491"/>
                      <a:pt x="1440" y="517"/>
                      <a:pt x="1409" y="517"/>
                    </a:cubicBezTo>
                    <a:cubicBezTo>
                      <a:pt x="1400" y="517"/>
                      <a:pt x="1393" y="515"/>
                      <a:pt x="1389" y="509"/>
                    </a:cubicBezTo>
                    <a:cubicBezTo>
                      <a:pt x="1408" y="502"/>
                      <a:pt x="1494" y="451"/>
                      <a:pt x="1489" y="425"/>
                    </a:cubicBezTo>
                    <a:lnTo>
                      <a:pt x="1489" y="425"/>
                    </a:lnTo>
                    <a:cubicBezTo>
                      <a:pt x="1443" y="444"/>
                      <a:pt x="1278" y="527"/>
                      <a:pt x="1227" y="530"/>
                    </a:cubicBezTo>
                    <a:lnTo>
                      <a:pt x="1246" y="506"/>
                    </a:lnTo>
                    <a:lnTo>
                      <a:pt x="1246" y="506"/>
                    </a:lnTo>
                    <a:lnTo>
                      <a:pt x="1204" y="509"/>
                    </a:lnTo>
                    <a:cubicBezTo>
                      <a:pt x="1292" y="462"/>
                      <a:pt x="1387" y="425"/>
                      <a:pt x="1485" y="402"/>
                    </a:cubicBezTo>
                    <a:cubicBezTo>
                      <a:pt x="1491" y="374"/>
                      <a:pt x="1508" y="379"/>
                      <a:pt x="1489" y="360"/>
                    </a:cubicBezTo>
                    <a:cubicBezTo>
                      <a:pt x="1495" y="350"/>
                      <a:pt x="1505" y="346"/>
                      <a:pt x="1516" y="346"/>
                    </a:cubicBezTo>
                    <a:cubicBezTo>
                      <a:pt x="1522" y="346"/>
                      <a:pt x="1529" y="347"/>
                      <a:pt x="1536" y="351"/>
                    </a:cubicBezTo>
                    <a:lnTo>
                      <a:pt x="1505" y="295"/>
                    </a:lnTo>
                    <a:cubicBezTo>
                      <a:pt x="1485" y="314"/>
                      <a:pt x="1466" y="315"/>
                      <a:pt x="1448" y="315"/>
                    </a:cubicBezTo>
                    <a:cubicBezTo>
                      <a:pt x="1447" y="315"/>
                      <a:pt x="1446" y="315"/>
                      <a:pt x="1445" y="315"/>
                    </a:cubicBezTo>
                    <a:cubicBezTo>
                      <a:pt x="1428" y="315"/>
                      <a:pt x="1413" y="315"/>
                      <a:pt x="1396" y="330"/>
                    </a:cubicBezTo>
                    <a:lnTo>
                      <a:pt x="1440" y="335"/>
                    </a:lnTo>
                    <a:lnTo>
                      <a:pt x="1485" y="339"/>
                    </a:lnTo>
                    <a:cubicBezTo>
                      <a:pt x="1454" y="366"/>
                      <a:pt x="1392" y="392"/>
                      <a:pt x="1352" y="392"/>
                    </a:cubicBezTo>
                    <a:cubicBezTo>
                      <a:pt x="1337" y="392"/>
                      <a:pt x="1325" y="388"/>
                      <a:pt x="1320" y="379"/>
                    </a:cubicBezTo>
                    <a:cubicBezTo>
                      <a:pt x="1329" y="358"/>
                      <a:pt x="1399" y="321"/>
                      <a:pt x="1413" y="307"/>
                    </a:cubicBezTo>
                    <a:lnTo>
                      <a:pt x="1413" y="307"/>
                    </a:lnTo>
                    <a:cubicBezTo>
                      <a:pt x="1408" y="309"/>
                      <a:pt x="1403" y="310"/>
                      <a:pt x="1398" y="310"/>
                    </a:cubicBezTo>
                    <a:cubicBezTo>
                      <a:pt x="1379" y="310"/>
                      <a:pt x="1359" y="300"/>
                      <a:pt x="1364" y="291"/>
                    </a:cubicBezTo>
                    <a:lnTo>
                      <a:pt x="1399" y="284"/>
                    </a:lnTo>
                    <a:cubicBezTo>
                      <a:pt x="1398" y="276"/>
                      <a:pt x="1393" y="274"/>
                      <a:pt x="1386" y="274"/>
                    </a:cubicBezTo>
                    <a:cubicBezTo>
                      <a:pt x="1375" y="274"/>
                      <a:pt x="1359" y="280"/>
                      <a:pt x="1347" y="280"/>
                    </a:cubicBezTo>
                    <a:cubicBezTo>
                      <a:pt x="1336" y="280"/>
                      <a:pt x="1329" y="274"/>
                      <a:pt x="1336" y="254"/>
                    </a:cubicBezTo>
                    <a:cubicBezTo>
                      <a:pt x="1332" y="246"/>
                      <a:pt x="1357" y="201"/>
                      <a:pt x="1348" y="201"/>
                    </a:cubicBezTo>
                    <a:cubicBezTo>
                      <a:pt x="1347" y="201"/>
                      <a:pt x="1345" y="202"/>
                      <a:pt x="1341" y="205"/>
                    </a:cubicBezTo>
                    <a:cubicBezTo>
                      <a:pt x="1281" y="288"/>
                      <a:pt x="1211" y="360"/>
                      <a:pt x="1132" y="425"/>
                    </a:cubicBezTo>
                    <a:cubicBezTo>
                      <a:pt x="1137" y="393"/>
                      <a:pt x="1144" y="358"/>
                      <a:pt x="1153" y="326"/>
                    </a:cubicBezTo>
                    <a:cubicBezTo>
                      <a:pt x="1176" y="281"/>
                      <a:pt x="1250" y="256"/>
                      <a:pt x="1269" y="217"/>
                    </a:cubicBezTo>
                    <a:lnTo>
                      <a:pt x="1269" y="217"/>
                    </a:lnTo>
                    <a:cubicBezTo>
                      <a:pt x="1260" y="226"/>
                      <a:pt x="1246" y="233"/>
                      <a:pt x="1232" y="237"/>
                    </a:cubicBezTo>
                    <a:cubicBezTo>
                      <a:pt x="1232" y="221"/>
                      <a:pt x="1269" y="205"/>
                      <a:pt x="1246" y="198"/>
                    </a:cubicBezTo>
                    <a:lnTo>
                      <a:pt x="1246" y="198"/>
                    </a:lnTo>
                    <a:cubicBezTo>
                      <a:pt x="1236" y="207"/>
                      <a:pt x="1230" y="210"/>
                      <a:pt x="1225" y="210"/>
                    </a:cubicBezTo>
                    <a:cubicBezTo>
                      <a:pt x="1216" y="210"/>
                      <a:pt x="1214" y="200"/>
                      <a:pt x="1212" y="200"/>
                    </a:cubicBezTo>
                    <a:cubicBezTo>
                      <a:pt x="1210" y="200"/>
                      <a:pt x="1209" y="206"/>
                      <a:pt x="1206" y="226"/>
                    </a:cubicBezTo>
                    <a:cubicBezTo>
                      <a:pt x="1181" y="226"/>
                      <a:pt x="1197" y="205"/>
                      <a:pt x="1176" y="191"/>
                    </a:cubicBezTo>
                    <a:cubicBezTo>
                      <a:pt x="1144" y="230"/>
                      <a:pt x="1102" y="258"/>
                      <a:pt x="1056" y="272"/>
                    </a:cubicBezTo>
                    <a:cubicBezTo>
                      <a:pt x="1063" y="263"/>
                      <a:pt x="1070" y="251"/>
                      <a:pt x="1077" y="237"/>
                    </a:cubicBezTo>
                    <a:cubicBezTo>
                      <a:pt x="1046" y="212"/>
                      <a:pt x="1042" y="179"/>
                      <a:pt x="1009" y="159"/>
                    </a:cubicBezTo>
                    <a:cubicBezTo>
                      <a:pt x="1014" y="145"/>
                      <a:pt x="1007" y="122"/>
                      <a:pt x="1028" y="108"/>
                    </a:cubicBezTo>
                    <a:lnTo>
                      <a:pt x="1028" y="108"/>
                    </a:lnTo>
                    <a:cubicBezTo>
                      <a:pt x="1018" y="111"/>
                      <a:pt x="1007" y="120"/>
                      <a:pt x="998" y="120"/>
                    </a:cubicBezTo>
                    <a:cubicBezTo>
                      <a:pt x="996" y="120"/>
                      <a:pt x="995" y="120"/>
                      <a:pt x="993" y="119"/>
                    </a:cubicBezTo>
                    <a:cubicBezTo>
                      <a:pt x="996" y="99"/>
                      <a:pt x="1000" y="96"/>
                      <a:pt x="1006" y="96"/>
                    </a:cubicBezTo>
                    <a:cubicBezTo>
                      <a:pt x="1009" y="96"/>
                      <a:pt x="1012" y="97"/>
                      <a:pt x="1015" y="97"/>
                    </a:cubicBezTo>
                    <a:cubicBezTo>
                      <a:pt x="1022" y="97"/>
                      <a:pt x="1030" y="93"/>
                      <a:pt x="1037" y="71"/>
                    </a:cubicBezTo>
                    <a:lnTo>
                      <a:pt x="1037" y="71"/>
                    </a:lnTo>
                    <a:cubicBezTo>
                      <a:pt x="1016" y="96"/>
                      <a:pt x="986" y="91"/>
                      <a:pt x="961" y="101"/>
                    </a:cubicBezTo>
                    <a:cubicBezTo>
                      <a:pt x="948" y="122"/>
                      <a:pt x="957" y="129"/>
                      <a:pt x="971" y="129"/>
                    </a:cubicBezTo>
                    <a:cubicBezTo>
                      <a:pt x="983" y="129"/>
                      <a:pt x="1001" y="124"/>
                      <a:pt x="1012" y="119"/>
                    </a:cubicBezTo>
                    <a:lnTo>
                      <a:pt x="1012" y="119"/>
                    </a:lnTo>
                    <a:cubicBezTo>
                      <a:pt x="977" y="175"/>
                      <a:pt x="921" y="212"/>
                      <a:pt x="856" y="224"/>
                    </a:cubicBezTo>
                    <a:cubicBezTo>
                      <a:pt x="821" y="219"/>
                      <a:pt x="865" y="184"/>
                      <a:pt x="860" y="184"/>
                    </a:cubicBezTo>
                    <a:cubicBezTo>
                      <a:pt x="860" y="184"/>
                      <a:pt x="859" y="184"/>
                      <a:pt x="859" y="184"/>
                    </a:cubicBezTo>
                    <a:cubicBezTo>
                      <a:pt x="852" y="177"/>
                      <a:pt x="843" y="174"/>
                      <a:pt x="835" y="174"/>
                    </a:cubicBezTo>
                    <a:cubicBezTo>
                      <a:pt x="806" y="174"/>
                      <a:pt x="772" y="206"/>
                      <a:pt x="751" y="206"/>
                    </a:cubicBezTo>
                    <a:cubicBezTo>
                      <a:pt x="741" y="206"/>
                      <a:pt x="734" y="199"/>
                      <a:pt x="731" y="182"/>
                    </a:cubicBezTo>
                    <a:cubicBezTo>
                      <a:pt x="743" y="135"/>
                      <a:pt x="784" y="115"/>
                      <a:pt x="803" y="87"/>
                    </a:cubicBezTo>
                    <a:cubicBezTo>
                      <a:pt x="833" y="89"/>
                      <a:pt x="817" y="131"/>
                      <a:pt x="831" y="140"/>
                    </a:cubicBezTo>
                    <a:lnTo>
                      <a:pt x="826" y="110"/>
                    </a:lnTo>
                    <a:cubicBezTo>
                      <a:pt x="832" y="107"/>
                      <a:pt x="838" y="106"/>
                      <a:pt x="844" y="106"/>
                    </a:cubicBezTo>
                    <a:cubicBezTo>
                      <a:pt x="855" y="106"/>
                      <a:pt x="863" y="110"/>
                      <a:pt x="863" y="119"/>
                    </a:cubicBezTo>
                    <a:cubicBezTo>
                      <a:pt x="873" y="80"/>
                      <a:pt x="784" y="57"/>
                      <a:pt x="7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55" name="Google Shape;15055;p57"/>
              <p:cNvSpPr/>
              <p:nvPr/>
            </p:nvSpPr>
            <p:spPr>
              <a:xfrm>
                <a:off x="774775" y="1628050"/>
                <a:ext cx="650" cy="450"/>
              </a:xfrm>
              <a:custGeom>
                <a:avLst/>
                <a:gdLst/>
                <a:ahLst/>
                <a:cxnLst/>
                <a:rect l="l" t="t" r="r" b="b"/>
                <a:pathLst>
                  <a:path w="26" h="18" extrusionOk="0">
                    <a:moveTo>
                      <a:pt x="16" y="1"/>
                    </a:moveTo>
                    <a:cubicBezTo>
                      <a:pt x="15" y="1"/>
                      <a:pt x="14" y="1"/>
                      <a:pt x="12" y="1"/>
                    </a:cubicBezTo>
                    <a:cubicBezTo>
                      <a:pt x="8" y="3"/>
                      <a:pt x="3" y="6"/>
                      <a:pt x="1" y="13"/>
                    </a:cubicBezTo>
                    <a:cubicBezTo>
                      <a:pt x="4" y="10"/>
                      <a:pt x="7" y="9"/>
                      <a:pt x="9" y="9"/>
                    </a:cubicBezTo>
                    <a:cubicBezTo>
                      <a:pt x="13" y="9"/>
                      <a:pt x="16" y="13"/>
                      <a:pt x="19" y="17"/>
                    </a:cubicBezTo>
                    <a:cubicBezTo>
                      <a:pt x="24" y="9"/>
                      <a:pt x="2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56" name="Google Shape;15056;p57"/>
              <p:cNvSpPr/>
              <p:nvPr/>
            </p:nvSpPr>
            <p:spPr>
              <a:xfrm>
                <a:off x="802375" y="1651250"/>
                <a:ext cx="550" cy="150"/>
              </a:xfrm>
              <a:custGeom>
                <a:avLst/>
                <a:gdLst/>
                <a:ahLst/>
                <a:cxnLst/>
                <a:rect l="l" t="t" r="r" b="b"/>
                <a:pathLst>
                  <a:path w="22" h="6" extrusionOk="0">
                    <a:moveTo>
                      <a:pt x="21" y="0"/>
                    </a:moveTo>
                    <a:cubicBezTo>
                      <a:pt x="14" y="3"/>
                      <a:pt x="7" y="3"/>
                      <a:pt x="0" y="5"/>
                    </a:cubicBezTo>
                    <a:cubicBezTo>
                      <a:pt x="2" y="6"/>
                      <a:pt x="4" y="6"/>
                      <a:pt x="6" y="6"/>
                    </a:cubicBezTo>
                    <a:cubicBezTo>
                      <a:pt x="11" y="6"/>
                      <a:pt x="16" y="4"/>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57" name="Google Shape;15057;p57"/>
              <p:cNvSpPr/>
              <p:nvPr/>
            </p:nvSpPr>
            <p:spPr>
              <a:xfrm>
                <a:off x="797150" y="1676450"/>
                <a:ext cx="150" cy="150"/>
              </a:xfrm>
              <a:custGeom>
                <a:avLst/>
                <a:gdLst/>
                <a:ahLst/>
                <a:cxnLst/>
                <a:rect l="l" t="t" r="r" b="b"/>
                <a:pathLst>
                  <a:path w="6" h="6" extrusionOk="0">
                    <a:moveTo>
                      <a:pt x="1" y="1"/>
                    </a:moveTo>
                    <a:cubicBezTo>
                      <a:pt x="1" y="3"/>
                      <a:pt x="3" y="3"/>
                      <a:pt x="5" y="5"/>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58" name="Google Shape;15058;p57"/>
              <p:cNvSpPr/>
              <p:nvPr/>
            </p:nvSpPr>
            <p:spPr>
              <a:xfrm>
                <a:off x="789800" y="1628175"/>
                <a:ext cx="250" cy="550"/>
              </a:xfrm>
              <a:custGeom>
                <a:avLst/>
                <a:gdLst/>
                <a:ahLst/>
                <a:cxnLst/>
                <a:rect l="l" t="t" r="r" b="b"/>
                <a:pathLst>
                  <a:path w="10" h="22" extrusionOk="0">
                    <a:moveTo>
                      <a:pt x="5" y="1"/>
                    </a:moveTo>
                    <a:cubicBezTo>
                      <a:pt x="5" y="8"/>
                      <a:pt x="3" y="15"/>
                      <a:pt x="0" y="22"/>
                    </a:cubicBezTo>
                    <a:cubicBezTo>
                      <a:pt x="7" y="17"/>
                      <a:pt x="10" y="8"/>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59" name="Google Shape;15059;p57"/>
              <p:cNvSpPr/>
              <p:nvPr/>
            </p:nvSpPr>
            <p:spPr>
              <a:xfrm>
                <a:off x="770600" y="1626200"/>
                <a:ext cx="625" cy="550"/>
              </a:xfrm>
              <a:custGeom>
                <a:avLst/>
                <a:gdLst/>
                <a:ahLst/>
                <a:cxnLst/>
                <a:rect l="l" t="t" r="r" b="b"/>
                <a:pathLst>
                  <a:path w="25" h="22" extrusionOk="0">
                    <a:moveTo>
                      <a:pt x="19" y="1"/>
                    </a:moveTo>
                    <a:cubicBezTo>
                      <a:pt x="14" y="6"/>
                      <a:pt x="8" y="15"/>
                      <a:pt x="4" y="16"/>
                    </a:cubicBezTo>
                    <a:lnTo>
                      <a:pt x="4" y="16"/>
                    </a:lnTo>
                    <a:lnTo>
                      <a:pt x="1" y="15"/>
                    </a:lnTo>
                    <a:lnTo>
                      <a:pt x="1" y="15"/>
                    </a:lnTo>
                    <a:cubicBezTo>
                      <a:pt x="2" y="16"/>
                      <a:pt x="2" y="16"/>
                      <a:pt x="3" y="16"/>
                    </a:cubicBezTo>
                    <a:cubicBezTo>
                      <a:pt x="4" y="16"/>
                      <a:pt x="4" y="16"/>
                      <a:pt x="4" y="16"/>
                    </a:cubicBezTo>
                    <a:lnTo>
                      <a:pt x="4" y="16"/>
                    </a:lnTo>
                    <a:lnTo>
                      <a:pt x="24" y="22"/>
                    </a:lnTo>
                    <a:cubicBezTo>
                      <a:pt x="15" y="17"/>
                      <a:pt x="19"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60" name="Google Shape;15060;p57"/>
              <p:cNvSpPr/>
              <p:nvPr/>
            </p:nvSpPr>
            <p:spPr>
              <a:xfrm>
                <a:off x="771550" y="1619400"/>
                <a:ext cx="650" cy="475"/>
              </a:xfrm>
              <a:custGeom>
                <a:avLst/>
                <a:gdLst/>
                <a:ahLst/>
                <a:cxnLst/>
                <a:rect l="l" t="t" r="r" b="b"/>
                <a:pathLst>
                  <a:path w="26" h="19" extrusionOk="0">
                    <a:moveTo>
                      <a:pt x="17" y="1"/>
                    </a:moveTo>
                    <a:cubicBezTo>
                      <a:pt x="16" y="1"/>
                      <a:pt x="15" y="1"/>
                      <a:pt x="14" y="2"/>
                    </a:cubicBezTo>
                    <a:lnTo>
                      <a:pt x="0" y="13"/>
                    </a:lnTo>
                    <a:cubicBezTo>
                      <a:pt x="3" y="17"/>
                      <a:pt x="7" y="18"/>
                      <a:pt x="11" y="18"/>
                    </a:cubicBezTo>
                    <a:cubicBezTo>
                      <a:pt x="19" y="18"/>
                      <a:pt x="26" y="13"/>
                      <a:pt x="26" y="4"/>
                    </a:cubicBezTo>
                    <a:cubicBezTo>
                      <a:pt x="20" y="4"/>
                      <a:pt x="20"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61" name="Google Shape;15061;p57"/>
              <p:cNvSpPr/>
              <p:nvPr/>
            </p:nvSpPr>
            <p:spPr>
              <a:xfrm>
                <a:off x="771550" y="1623250"/>
                <a:ext cx="1675" cy="725"/>
              </a:xfrm>
              <a:custGeom>
                <a:avLst/>
                <a:gdLst/>
                <a:ahLst/>
                <a:cxnLst/>
                <a:rect l="l" t="t" r="r" b="b"/>
                <a:pathLst>
                  <a:path w="67" h="29" extrusionOk="0">
                    <a:moveTo>
                      <a:pt x="35" y="1"/>
                    </a:moveTo>
                    <a:cubicBezTo>
                      <a:pt x="35" y="1"/>
                      <a:pt x="36" y="1"/>
                      <a:pt x="37" y="1"/>
                    </a:cubicBezTo>
                    <a:lnTo>
                      <a:pt x="37" y="1"/>
                    </a:lnTo>
                    <a:cubicBezTo>
                      <a:pt x="37" y="1"/>
                      <a:pt x="37" y="1"/>
                      <a:pt x="37" y="1"/>
                    </a:cubicBezTo>
                    <a:close/>
                    <a:moveTo>
                      <a:pt x="37" y="1"/>
                    </a:moveTo>
                    <a:cubicBezTo>
                      <a:pt x="0" y="28"/>
                      <a:pt x="21" y="28"/>
                      <a:pt x="44" y="28"/>
                    </a:cubicBezTo>
                    <a:cubicBezTo>
                      <a:pt x="66" y="6"/>
                      <a:pt x="50" y="3"/>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62" name="Google Shape;15062;p57"/>
              <p:cNvSpPr/>
              <p:nvPr/>
            </p:nvSpPr>
            <p:spPr>
              <a:xfrm>
                <a:off x="771700" y="1622975"/>
                <a:ext cx="675" cy="300"/>
              </a:xfrm>
              <a:custGeom>
                <a:avLst/>
                <a:gdLst/>
                <a:ahLst/>
                <a:cxnLst/>
                <a:rect l="l" t="t" r="r" b="b"/>
                <a:pathLst>
                  <a:path w="27" h="12" extrusionOk="0">
                    <a:moveTo>
                      <a:pt x="17" y="0"/>
                    </a:moveTo>
                    <a:cubicBezTo>
                      <a:pt x="1" y="12"/>
                      <a:pt x="17" y="7"/>
                      <a:pt x="26" y="9"/>
                    </a:cubicBezTo>
                    <a:cubicBezTo>
                      <a:pt x="22" y="7"/>
                      <a:pt x="17"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63" name="Google Shape;15063;p57"/>
              <p:cNvSpPr/>
              <p:nvPr/>
            </p:nvSpPr>
            <p:spPr>
              <a:xfrm>
                <a:off x="773050" y="1627800"/>
                <a:ext cx="1700" cy="725"/>
              </a:xfrm>
              <a:custGeom>
                <a:avLst/>
                <a:gdLst/>
                <a:ahLst/>
                <a:cxnLst/>
                <a:rect l="l" t="t" r="r" b="b"/>
                <a:pathLst>
                  <a:path w="68" h="29" extrusionOk="0">
                    <a:moveTo>
                      <a:pt x="34" y="0"/>
                    </a:moveTo>
                    <a:cubicBezTo>
                      <a:pt x="29" y="0"/>
                      <a:pt x="11" y="21"/>
                      <a:pt x="9" y="21"/>
                    </a:cubicBezTo>
                    <a:cubicBezTo>
                      <a:pt x="8" y="21"/>
                      <a:pt x="8" y="20"/>
                      <a:pt x="10" y="18"/>
                    </a:cubicBezTo>
                    <a:lnTo>
                      <a:pt x="10" y="18"/>
                    </a:lnTo>
                    <a:cubicBezTo>
                      <a:pt x="0" y="25"/>
                      <a:pt x="1" y="28"/>
                      <a:pt x="6" y="28"/>
                    </a:cubicBezTo>
                    <a:cubicBezTo>
                      <a:pt x="20" y="28"/>
                      <a:pt x="67" y="7"/>
                      <a:pt x="35" y="2"/>
                    </a:cubicBezTo>
                    <a:cubicBezTo>
                      <a:pt x="35" y="1"/>
                      <a:pt x="35"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64" name="Google Shape;15064;p57"/>
              <p:cNvSpPr/>
              <p:nvPr/>
            </p:nvSpPr>
            <p:spPr>
              <a:xfrm>
                <a:off x="773750" y="1621875"/>
                <a:ext cx="775" cy="825"/>
              </a:xfrm>
              <a:custGeom>
                <a:avLst/>
                <a:gdLst/>
                <a:ahLst/>
                <a:cxnLst/>
                <a:rect l="l" t="t" r="r" b="b"/>
                <a:pathLst>
                  <a:path w="31" h="33" extrusionOk="0">
                    <a:moveTo>
                      <a:pt x="28" y="0"/>
                    </a:moveTo>
                    <a:lnTo>
                      <a:pt x="0" y="32"/>
                    </a:lnTo>
                    <a:lnTo>
                      <a:pt x="30" y="14"/>
                    </a:lnTo>
                    <a:lnTo>
                      <a:pt x="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65" name="Google Shape;15065;p57"/>
              <p:cNvSpPr/>
              <p:nvPr/>
            </p:nvSpPr>
            <p:spPr>
              <a:xfrm>
                <a:off x="775250" y="1623600"/>
                <a:ext cx="600" cy="625"/>
              </a:xfrm>
              <a:custGeom>
                <a:avLst/>
                <a:gdLst/>
                <a:ahLst/>
                <a:cxnLst/>
                <a:rect l="l" t="t" r="r" b="b"/>
                <a:pathLst>
                  <a:path w="24" h="25" extrusionOk="0">
                    <a:moveTo>
                      <a:pt x="14" y="1"/>
                    </a:moveTo>
                    <a:cubicBezTo>
                      <a:pt x="12" y="3"/>
                      <a:pt x="5" y="5"/>
                      <a:pt x="0" y="5"/>
                    </a:cubicBezTo>
                    <a:cubicBezTo>
                      <a:pt x="8" y="13"/>
                      <a:pt x="14" y="24"/>
                      <a:pt x="19" y="24"/>
                    </a:cubicBezTo>
                    <a:cubicBezTo>
                      <a:pt x="21" y="24"/>
                      <a:pt x="22" y="23"/>
                      <a:pt x="24" y="21"/>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66" name="Google Shape;15066;p57"/>
              <p:cNvSpPr/>
              <p:nvPr/>
            </p:nvSpPr>
            <p:spPr>
              <a:xfrm>
                <a:off x="774850" y="1623575"/>
                <a:ext cx="425" cy="175"/>
              </a:xfrm>
              <a:custGeom>
                <a:avLst/>
                <a:gdLst/>
                <a:ahLst/>
                <a:cxnLst/>
                <a:rect l="l" t="t" r="r" b="b"/>
                <a:pathLst>
                  <a:path w="17" h="7" extrusionOk="0">
                    <a:moveTo>
                      <a:pt x="5" y="1"/>
                    </a:moveTo>
                    <a:cubicBezTo>
                      <a:pt x="3" y="1"/>
                      <a:pt x="1" y="1"/>
                      <a:pt x="0" y="2"/>
                    </a:cubicBezTo>
                    <a:cubicBezTo>
                      <a:pt x="5" y="4"/>
                      <a:pt x="12" y="6"/>
                      <a:pt x="16" y="6"/>
                    </a:cubicBezTo>
                    <a:cubicBezTo>
                      <a:pt x="15" y="3"/>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67" name="Google Shape;15067;p57"/>
              <p:cNvSpPr/>
              <p:nvPr/>
            </p:nvSpPr>
            <p:spPr>
              <a:xfrm>
                <a:off x="775125" y="1622150"/>
                <a:ext cx="275" cy="550"/>
              </a:xfrm>
              <a:custGeom>
                <a:avLst/>
                <a:gdLst/>
                <a:ahLst/>
                <a:cxnLst/>
                <a:rect l="l" t="t" r="r" b="b"/>
                <a:pathLst>
                  <a:path w="11" h="22" extrusionOk="0">
                    <a:moveTo>
                      <a:pt x="1" y="1"/>
                    </a:moveTo>
                    <a:lnTo>
                      <a:pt x="1" y="10"/>
                    </a:lnTo>
                    <a:lnTo>
                      <a:pt x="10" y="2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68" name="Google Shape;15068;p57"/>
              <p:cNvSpPr/>
              <p:nvPr/>
            </p:nvSpPr>
            <p:spPr>
              <a:xfrm>
                <a:off x="780300" y="1627125"/>
                <a:ext cx="950" cy="550"/>
              </a:xfrm>
              <a:custGeom>
                <a:avLst/>
                <a:gdLst/>
                <a:ahLst/>
                <a:cxnLst/>
                <a:rect l="l" t="t" r="r" b="b"/>
                <a:pathLst>
                  <a:path w="38" h="22" extrusionOk="0">
                    <a:moveTo>
                      <a:pt x="28" y="1"/>
                    </a:moveTo>
                    <a:cubicBezTo>
                      <a:pt x="16" y="6"/>
                      <a:pt x="5" y="6"/>
                      <a:pt x="0" y="20"/>
                    </a:cubicBezTo>
                    <a:lnTo>
                      <a:pt x="28" y="22"/>
                    </a:lnTo>
                    <a:cubicBezTo>
                      <a:pt x="37" y="10"/>
                      <a:pt x="37"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69" name="Google Shape;15069;p57"/>
              <p:cNvSpPr/>
              <p:nvPr/>
            </p:nvSpPr>
            <p:spPr>
              <a:xfrm>
                <a:off x="780300" y="1624175"/>
                <a:ext cx="825" cy="1025"/>
              </a:xfrm>
              <a:custGeom>
                <a:avLst/>
                <a:gdLst/>
                <a:ahLst/>
                <a:cxnLst/>
                <a:rect l="l" t="t" r="r" b="b"/>
                <a:pathLst>
                  <a:path w="33" h="41" extrusionOk="0">
                    <a:moveTo>
                      <a:pt x="33" y="1"/>
                    </a:moveTo>
                    <a:lnTo>
                      <a:pt x="12" y="10"/>
                    </a:lnTo>
                    <a:cubicBezTo>
                      <a:pt x="9" y="22"/>
                      <a:pt x="5" y="31"/>
                      <a:pt x="0" y="40"/>
                    </a:cubicBezTo>
                    <a:lnTo>
                      <a:pt x="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70" name="Google Shape;15070;p57"/>
              <p:cNvSpPr/>
              <p:nvPr/>
            </p:nvSpPr>
            <p:spPr>
              <a:xfrm>
                <a:off x="781800" y="1624350"/>
                <a:ext cx="1525" cy="775"/>
              </a:xfrm>
              <a:custGeom>
                <a:avLst/>
                <a:gdLst/>
                <a:ahLst/>
                <a:cxnLst/>
                <a:rect l="l" t="t" r="r" b="b"/>
                <a:pathLst>
                  <a:path w="61" h="31" extrusionOk="0">
                    <a:moveTo>
                      <a:pt x="35" y="1"/>
                    </a:moveTo>
                    <a:lnTo>
                      <a:pt x="35" y="1"/>
                    </a:lnTo>
                    <a:cubicBezTo>
                      <a:pt x="26" y="12"/>
                      <a:pt x="0" y="10"/>
                      <a:pt x="10" y="31"/>
                    </a:cubicBezTo>
                    <a:cubicBezTo>
                      <a:pt x="21" y="19"/>
                      <a:pt x="61" y="15"/>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71" name="Google Shape;15071;p57"/>
              <p:cNvSpPr/>
              <p:nvPr/>
            </p:nvSpPr>
            <p:spPr>
              <a:xfrm>
                <a:off x="786600" y="1631200"/>
                <a:ext cx="1600" cy="1525"/>
              </a:xfrm>
              <a:custGeom>
                <a:avLst/>
                <a:gdLst/>
                <a:ahLst/>
                <a:cxnLst/>
                <a:rect l="l" t="t" r="r" b="b"/>
                <a:pathLst>
                  <a:path w="64" h="61" extrusionOk="0">
                    <a:moveTo>
                      <a:pt x="59" y="0"/>
                    </a:moveTo>
                    <a:lnTo>
                      <a:pt x="1" y="61"/>
                    </a:lnTo>
                    <a:lnTo>
                      <a:pt x="1" y="61"/>
                    </a:lnTo>
                    <a:lnTo>
                      <a:pt x="63" y="3"/>
                    </a:lnTo>
                    <a:lnTo>
                      <a:pt x="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72" name="Google Shape;15072;p57"/>
              <p:cNvSpPr/>
              <p:nvPr/>
            </p:nvSpPr>
            <p:spPr>
              <a:xfrm>
                <a:off x="795925" y="1633575"/>
                <a:ext cx="1650" cy="975"/>
              </a:xfrm>
              <a:custGeom>
                <a:avLst/>
                <a:gdLst/>
                <a:ahLst/>
                <a:cxnLst/>
                <a:rect l="l" t="t" r="r" b="b"/>
                <a:pathLst>
                  <a:path w="66" h="39" extrusionOk="0">
                    <a:moveTo>
                      <a:pt x="22" y="0"/>
                    </a:moveTo>
                    <a:lnTo>
                      <a:pt x="22" y="0"/>
                    </a:lnTo>
                    <a:cubicBezTo>
                      <a:pt x="1" y="7"/>
                      <a:pt x="20" y="30"/>
                      <a:pt x="1" y="35"/>
                    </a:cubicBezTo>
                    <a:cubicBezTo>
                      <a:pt x="15" y="35"/>
                      <a:pt x="21" y="38"/>
                      <a:pt x="28" y="38"/>
                    </a:cubicBezTo>
                    <a:cubicBezTo>
                      <a:pt x="36" y="38"/>
                      <a:pt x="44" y="33"/>
                      <a:pt x="66" y="12"/>
                    </a:cubicBezTo>
                    <a:cubicBezTo>
                      <a:pt x="65" y="3"/>
                      <a:pt x="62" y="1"/>
                      <a:pt x="58" y="1"/>
                    </a:cubicBezTo>
                    <a:cubicBezTo>
                      <a:pt x="49" y="1"/>
                      <a:pt x="35" y="13"/>
                      <a:pt x="28" y="13"/>
                    </a:cubicBezTo>
                    <a:cubicBezTo>
                      <a:pt x="24" y="13"/>
                      <a:pt x="21"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73" name="Google Shape;15073;p57"/>
              <p:cNvSpPr/>
              <p:nvPr/>
            </p:nvSpPr>
            <p:spPr>
              <a:xfrm>
                <a:off x="756525" y="1700925"/>
                <a:ext cx="775" cy="250"/>
              </a:xfrm>
              <a:custGeom>
                <a:avLst/>
                <a:gdLst/>
                <a:ahLst/>
                <a:cxnLst/>
                <a:rect l="l" t="t" r="r" b="b"/>
                <a:pathLst>
                  <a:path w="31" h="10" extrusionOk="0">
                    <a:moveTo>
                      <a:pt x="24" y="0"/>
                    </a:moveTo>
                    <a:lnTo>
                      <a:pt x="1" y="9"/>
                    </a:lnTo>
                    <a:lnTo>
                      <a:pt x="31"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74" name="Google Shape;15074;p57"/>
              <p:cNvSpPr/>
              <p:nvPr/>
            </p:nvSpPr>
            <p:spPr>
              <a:xfrm>
                <a:off x="756925" y="1701850"/>
                <a:ext cx="1300" cy="700"/>
              </a:xfrm>
              <a:custGeom>
                <a:avLst/>
                <a:gdLst/>
                <a:ahLst/>
                <a:cxnLst/>
                <a:rect l="l" t="t" r="r" b="b"/>
                <a:pathLst>
                  <a:path w="52" h="28" extrusionOk="0">
                    <a:moveTo>
                      <a:pt x="1" y="0"/>
                    </a:moveTo>
                    <a:lnTo>
                      <a:pt x="40" y="28"/>
                    </a:lnTo>
                    <a:cubicBezTo>
                      <a:pt x="40" y="24"/>
                      <a:pt x="40" y="18"/>
                      <a:pt x="48" y="18"/>
                    </a:cubicBezTo>
                    <a:cubicBezTo>
                      <a:pt x="49" y="18"/>
                      <a:pt x="50" y="18"/>
                      <a:pt x="52" y="19"/>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75" name="Google Shape;15075;p57"/>
              <p:cNvSpPr/>
              <p:nvPr/>
            </p:nvSpPr>
            <p:spPr>
              <a:xfrm>
                <a:off x="805200" y="1662325"/>
                <a:ext cx="850" cy="375"/>
              </a:xfrm>
              <a:custGeom>
                <a:avLst/>
                <a:gdLst/>
                <a:ahLst/>
                <a:cxnLst/>
                <a:rect l="l" t="t" r="r" b="b"/>
                <a:pathLst>
                  <a:path w="34" h="15" extrusionOk="0">
                    <a:moveTo>
                      <a:pt x="22" y="0"/>
                    </a:moveTo>
                    <a:cubicBezTo>
                      <a:pt x="8" y="2"/>
                      <a:pt x="6" y="5"/>
                      <a:pt x="1" y="14"/>
                    </a:cubicBezTo>
                    <a:lnTo>
                      <a:pt x="33" y="5"/>
                    </a:lnTo>
                    <a:lnTo>
                      <a:pt x="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76" name="Google Shape;15076;p57"/>
              <p:cNvSpPr/>
              <p:nvPr/>
            </p:nvSpPr>
            <p:spPr>
              <a:xfrm>
                <a:off x="801625" y="1668225"/>
                <a:ext cx="1225" cy="425"/>
              </a:xfrm>
              <a:custGeom>
                <a:avLst/>
                <a:gdLst/>
                <a:ahLst/>
                <a:cxnLst/>
                <a:rect l="l" t="t" r="r" b="b"/>
                <a:pathLst>
                  <a:path w="49" h="17" extrusionOk="0">
                    <a:moveTo>
                      <a:pt x="0" y="1"/>
                    </a:moveTo>
                    <a:lnTo>
                      <a:pt x="44" y="17"/>
                    </a:lnTo>
                    <a:lnTo>
                      <a:pt x="49" y="1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77" name="Google Shape;15077;p57"/>
              <p:cNvSpPr/>
              <p:nvPr/>
            </p:nvSpPr>
            <p:spPr>
              <a:xfrm>
                <a:off x="800125" y="1673550"/>
                <a:ext cx="1525" cy="725"/>
              </a:xfrm>
              <a:custGeom>
                <a:avLst/>
                <a:gdLst/>
                <a:ahLst/>
                <a:cxnLst/>
                <a:rect l="l" t="t" r="r" b="b"/>
                <a:pathLst>
                  <a:path w="61" h="29" extrusionOk="0">
                    <a:moveTo>
                      <a:pt x="60" y="1"/>
                    </a:moveTo>
                    <a:cubicBezTo>
                      <a:pt x="59" y="2"/>
                      <a:pt x="58" y="4"/>
                      <a:pt x="57" y="6"/>
                    </a:cubicBezTo>
                    <a:lnTo>
                      <a:pt x="57" y="6"/>
                    </a:lnTo>
                    <a:cubicBezTo>
                      <a:pt x="59" y="5"/>
                      <a:pt x="60" y="3"/>
                      <a:pt x="60" y="1"/>
                    </a:cubicBezTo>
                    <a:close/>
                    <a:moveTo>
                      <a:pt x="57" y="6"/>
                    </a:moveTo>
                    <a:lnTo>
                      <a:pt x="57" y="6"/>
                    </a:lnTo>
                    <a:cubicBezTo>
                      <a:pt x="44" y="18"/>
                      <a:pt x="1" y="4"/>
                      <a:pt x="49" y="29"/>
                    </a:cubicBezTo>
                    <a:cubicBezTo>
                      <a:pt x="56" y="23"/>
                      <a:pt x="55" y="13"/>
                      <a:pt x="5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78" name="Google Shape;15078;p57"/>
              <p:cNvSpPr/>
              <p:nvPr/>
            </p:nvSpPr>
            <p:spPr>
              <a:xfrm>
                <a:off x="755650" y="1701725"/>
                <a:ext cx="1025" cy="550"/>
              </a:xfrm>
              <a:custGeom>
                <a:avLst/>
                <a:gdLst/>
                <a:ahLst/>
                <a:cxnLst/>
                <a:rect l="l" t="t" r="r" b="b"/>
                <a:pathLst>
                  <a:path w="41" h="22" extrusionOk="0">
                    <a:moveTo>
                      <a:pt x="1" y="1"/>
                    </a:moveTo>
                    <a:cubicBezTo>
                      <a:pt x="3" y="15"/>
                      <a:pt x="33" y="22"/>
                      <a:pt x="35" y="22"/>
                    </a:cubicBezTo>
                    <a:cubicBezTo>
                      <a:pt x="35" y="22"/>
                      <a:pt x="34" y="22"/>
                      <a:pt x="33" y="21"/>
                    </a:cubicBezTo>
                    <a:cubicBezTo>
                      <a:pt x="40" y="14"/>
                      <a:pt x="8"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79" name="Google Shape;15079;p57"/>
              <p:cNvSpPr/>
              <p:nvPr/>
            </p:nvSpPr>
            <p:spPr>
              <a:xfrm>
                <a:off x="756825" y="1705775"/>
                <a:ext cx="650" cy="725"/>
              </a:xfrm>
              <a:custGeom>
                <a:avLst/>
                <a:gdLst/>
                <a:ahLst/>
                <a:cxnLst/>
                <a:rect l="l" t="t" r="r" b="b"/>
                <a:pathLst>
                  <a:path w="26" h="29" extrusionOk="0">
                    <a:moveTo>
                      <a:pt x="0" y="1"/>
                    </a:moveTo>
                    <a:lnTo>
                      <a:pt x="26" y="29"/>
                    </a:lnTo>
                    <a:lnTo>
                      <a:pt x="12"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80" name="Google Shape;15080;p57"/>
              <p:cNvSpPr/>
              <p:nvPr/>
            </p:nvSpPr>
            <p:spPr>
              <a:xfrm>
                <a:off x="756075" y="1706700"/>
                <a:ext cx="1350" cy="2075"/>
              </a:xfrm>
              <a:custGeom>
                <a:avLst/>
                <a:gdLst/>
                <a:ahLst/>
                <a:cxnLst/>
                <a:rect l="l" t="t" r="r" b="b"/>
                <a:pathLst>
                  <a:path w="54" h="83" extrusionOk="0">
                    <a:moveTo>
                      <a:pt x="5" y="1"/>
                    </a:moveTo>
                    <a:cubicBezTo>
                      <a:pt x="2" y="29"/>
                      <a:pt x="21" y="70"/>
                      <a:pt x="0" y="82"/>
                    </a:cubicBezTo>
                    <a:cubicBezTo>
                      <a:pt x="4" y="82"/>
                      <a:pt x="7" y="83"/>
                      <a:pt x="10" y="83"/>
                    </a:cubicBezTo>
                    <a:cubicBezTo>
                      <a:pt x="54" y="83"/>
                      <a:pt x="6" y="37"/>
                      <a:pt x="33" y="24"/>
                    </a:cubicBezTo>
                    <a:lnTo>
                      <a:pt x="46" y="24"/>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81" name="Google Shape;15081;p57"/>
              <p:cNvSpPr/>
              <p:nvPr/>
            </p:nvSpPr>
            <p:spPr>
              <a:xfrm>
                <a:off x="752350" y="1709125"/>
                <a:ext cx="475" cy="525"/>
              </a:xfrm>
              <a:custGeom>
                <a:avLst/>
                <a:gdLst/>
                <a:ahLst/>
                <a:cxnLst/>
                <a:rect l="l" t="t" r="r" b="b"/>
                <a:pathLst>
                  <a:path w="19" h="21" extrusionOk="0">
                    <a:moveTo>
                      <a:pt x="12" y="1"/>
                    </a:moveTo>
                    <a:cubicBezTo>
                      <a:pt x="6" y="1"/>
                      <a:pt x="1" y="7"/>
                      <a:pt x="3" y="13"/>
                    </a:cubicBezTo>
                    <a:cubicBezTo>
                      <a:pt x="12" y="14"/>
                      <a:pt x="16" y="17"/>
                      <a:pt x="18" y="19"/>
                    </a:cubicBezTo>
                    <a:lnTo>
                      <a:pt x="18" y="19"/>
                    </a:lnTo>
                    <a:cubicBezTo>
                      <a:pt x="17" y="17"/>
                      <a:pt x="15" y="12"/>
                      <a:pt x="15" y="1"/>
                    </a:cubicBezTo>
                    <a:cubicBezTo>
                      <a:pt x="14" y="1"/>
                      <a:pt x="13" y="1"/>
                      <a:pt x="12" y="1"/>
                    </a:cubicBezTo>
                    <a:close/>
                    <a:moveTo>
                      <a:pt x="18" y="19"/>
                    </a:moveTo>
                    <a:cubicBezTo>
                      <a:pt x="18" y="20"/>
                      <a:pt x="18" y="20"/>
                      <a:pt x="18" y="20"/>
                    </a:cubicBezTo>
                    <a:cubicBezTo>
                      <a:pt x="18" y="20"/>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82" name="Google Shape;15082;p57"/>
              <p:cNvSpPr/>
              <p:nvPr/>
            </p:nvSpPr>
            <p:spPr>
              <a:xfrm>
                <a:off x="752200" y="1709000"/>
                <a:ext cx="375" cy="175"/>
              </a:xfrm>
              <a:custGeom>
                <a:avLst/>
                <a:gdLst/>
                <a:ahLst/>
                <a:cxnLst/>
                <a:rect l="l" t="t" r="r" b="b"/>
                <a:pathLst>
                  <a:path w="15" h="7" extrusionOk="0">
                    <a:moveTo>
                      <a:pt x="11" y="1"/>
                    </a:moveTo>
                    <a:cubicBezTo>
                      <a:pt x="6" y="1"/>
                      <a:pt x="0" y="6"/>
                      <a:pt x="10" y="6"/>
                    </a:cubicBezTo>
                    <a:cubicBezTo>
                      <a:pt x="11" y="6"/>
                      <a:pt x="12" y="6"/>
                      <a:pt x="14" y="6"/>
                    </a:cubicBezTo>
                    <a:cubicBezTo>
                      <a:pt x="14" y="2"/>
                      <a:pt x="13"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83" name="Google Shape;15083;p57"/>
              <p:cNvSpPr/>
              <p:nvPr/>
            </p:nvSpPr>
            <p:spPr>
              <a:xfrm>
                <a:off x="751300" y="1710175"/>
                <a:ext cx="1125" cy="625"/>
              </a:xfrm>
              <a:custGeom>
                <a:avLst/>
                <a:gdLst/>
                <a:ahLst/>
                <a:cxnLst/>
                <a:rect l="l" t="t" r="r" b="b"/>
                <a:pathLst>
                  <a:path w="45" h="25" extrusionOk="0">
                    <a:moveTo>
                      <a:pt x="31" y="1"/>
                    </a:moveTo>
                    <a:cubicBezTo>
                      <a:pt x="18" y="1"/>
                      <a:pt x="11" y="10"/>
                      <a:pt x="5" y="10"/>
                    </a:cubicBezTo>
                    <a:cubicBezTo>
                      <a:pt x="4" y="10"/>
                      <a:pt x="2" y="9"/>
                      <a:pt x="1" y="8"/>
                    </a:cubicBezTo>
                    <a:lnTo>
                      <a:pt x="1" y="8"/>
                    </a:lnTo>
                    <a:cubicBezTo>
                      <a:pt x="4" y="21"/>
                      <a:pt x="10" y="25"/>
                      <a:pt x="21" y="25"/>
                    </a:cubicBezTo>
                    <a:cubicBezTo>
                      <a:pt x="28" y="25"/>
                      <a:pt x="35" y="24"/>
                      <a:pt x="45" y="22"/>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84" name="Google Shape;15084;p57"/>
              <p:cNvSpPr/>
              <p:nvPr/>
            </p:nvSpPr>
            <p:spPr>
              <a:xfrm>
                <a:off x="753000" y="1711125"/>
                <a:ext cx="425" cy="300"/>
              </a:xfrm>
              <a:custGeom>
                <a:avLst/>
                <a:gdLst/>
                <a:ahLst/>
                <a:cxnLst/>
                <a:rect l="l" t="t" r="r" b="b"/>
                <a:pathLst>
                  <a:path w="17" h="12" extrusionOk="0">
                    <a:moveTo>
                      <a:pt x="9" y="0"/>
                    </a:moveTo>
                    <a:cubicBezTo>
                      <a:pt x="2" y="0"/>
                      <a:pt x="0" y="2"/>
                      <a:pt x="16" y="12"/>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85" name="Google Shape;15085;p57"/>
              <p:cNvSpPr/>
              <p:nvPr/>
            </p:nvSpPr>
            <p:spPr>
              <a:xfrm>
                <a:off x="752875" y="1710525"/>
                <a:ext cx="775" cy="625"/>
              </a:xfrm>
              <a:custGeom>
                <a:avLst/>
                <a:gdLst/>
                <a:ahLst/>
                <a:cxnLst/>
                <a:rect l="l" t="t" r="r" b="b"/>
                <a:pathLst>
                  <a:path w="31" h="25" extrusionOk="0">
                    <a:moveTo>
                      <a:pt x="1" y="1"/>
                    </a:moveTo>
                    <a:lnTo>
                      <a:pt x="14" y="24"/>
                    </a:lnTo>
                    <a:cubicBezTo>
                      <a:pt x="18" y="24"/>
                      <a:pt x="23" y="25"/>
                      <a:pt x="26" y="25"/>
                    </a:cubicBezTo>
                    <a:cubicBezTo>
                      <a:pt x="30" y="25"/>
                      <a:pt x="29" y="23"/>
                      <a:pt x="10" y="15"/>
                    </a:cubicBezTo>
                    <a:lnTo>
                      <a:pt x="10" y="15"/>
                    </a:lnTo>
                    <a:cubicBezTo>
                      <a:pt x="13" y="16"/>
                      <a:pt x="15" y="16"/>
                      <a:pt x="16" y="16"/>
                    </a:cubicBezTo>
                    <a:cubicBezTo>
                      <a:pt x="19" y="16"/>
                      <a:pt x="8"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86" name="Google Shape;15086;p57"/>
              <p:cNvSpPr/>
              <p:nvPr/>
            </p:nvSpPr>
            <p:spPr>
              <a:xfrm>
                <a:off x="753225" y="1709775"/>
                <a:ext cx="1075" cy="725"/>
              </a:xfrm>
              <a:custGeom>
                <a:avLst/>
                <a:gdLst/>
                <a:ahLst/>
                <a:cxnLst/>
                <a:rect l="l" t="t" r="r" b="b"/>
                <a:pathLst>
                  <a:path w="43" h="29" extrusionOk="0">
                    <a:moveTo>
                      <a:pt x="19" y="1"/>
                    </a:moveTo>
                    <a:cubicBezTo>
                      <a:pt x="9" y="1"/>
                      <a:pt x="0" y="8"/>
                      <a:pt x="0" y="24"/>
                    </a:cubicBezTo>
                    <a:cubicBezTo>
                      <a:pt x="8" y="20"/>
                      <a:pt x="15" y="16"/>
                      <a:pt x="22" y="16"/>
                    </a:cubicBezTo>
                    <a:cubicBezTo>
                      <a:pt x="28" y="16"/>
                      <a:pt x="35" y="19"/>
                      <a:pt x="42" y="29"/>
                    </a:cubicBezTo>
                    <a:cubicBezTo>
                      <a:pt x="42" y="11"/>
                      <a:pt x="3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87" name="Google Shape;15087;p57"/>
              <p:cNvSpPr/>
              <p:nvPr/>
            </p:nvSpPr>
            <p:spPr>
              <a:xfrm>
                <a:off x="757050" y="1708800"/>
                <a:ext cx="1000" cy="550"/>
              </a:xfrm>
              <a:custGeom>
                <a:avLst/>
                <a:gdLst/>
                <a:ahLst/>
                <a:cxnLst/>
                <a:rect l="l" t="t" r="r" b="b"/>
                <a:pathLst>
                  <a:path w="40" h="22" extrusionOk="0">
                    <a:moveTo>
                      <a:pt x="24" y="0"/>
                    </a:moveTo>
                    <a:cubicBezTo>
                      <a:pt x="31" y="7"/>
                      <a:pt x="0" y="17"/>
                      <a:pt x="19" y="21"/>
                    </a:cubicBezTo>
                    <a:lnTo>
                      <a:pt x="40" y="17"/>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88" name="Google Shape;15088;p57"/>
              <p:cNvSpPr/>
              <p:nvPr/>
            </p:nvSpPr>
            <p:spPr>
              <a:xfrm>
                <a:off x="750975" y="1712975"/>
                <a:ext cx="1350" cy="375"/>
              </a:xfrm>
              <a:custGeom>
                <a:avLst/>
                <a:gdLst/>
                <a:ahLst/>
                <a:cxnLst/>
                <a:rect l="l" t="t" r="r" b="b"/>
                <a:pathLst>
                  <a:path w="54" h="15" extrusionOk="0">
                    <a:moveTo>
                      <a:pt x="42" y="0"/>
                    </a:moveTo>
                    <a:cubicBezTo>
                      <a:pt x="30" y="7"/>
                      <a:pt x="16" y="12"/>
                      <a:pt x="0" y="12"/>
                    </a:cubicBezTo>
                    <a:cubicBezTo>
                      <a:pt x="7" y="14"/>
                      <a:pt x="16" y="15"/>
                      <a:pt x="25" y="15"/>
                    </a:cubicBezTo>
                    <a:cubicBezTo>
                      <a:pt x="34" y="15"/>
                      <a:pt x="44" y="14"/>
                      <a:pt x="53" y="14"/>
                    </a:cubicBezTo>
                    <a:lnTo>
                      <a:pt x="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89" name="Google Shape;15089;p57"/>
              <p:cNvSpPr/>
              <p:nvPr/>
            </p:nvSpPr>
            <p:spPr>
              <a:xfrm>
                <a:off x="752300" y="1713325"/>
                <a:ext cx="600" cy="600"/>
              </a:xfrm>
              <a:custGeom>
                <a:avLst/>
                <a:gdLst/>
                <a:ahLst/>
                <a:cxnLst/>
                <a:rect l="l" t="t" r="r" b="b"/>
                <a:pathLst>
                  <a:path w="24" h="24" extrusionOk="0">
                    <a:moveTo>
                      <a:pt x="0" y="0"/>
                    </a:moveTo>
                    <a:lnTo>
                      <a:pt x="17" y="23"/>
                    </a:lnTo>
                    <a:cubicBezTo>
                      <a:pt x="24" y="7"/>
                      <a:pt x="14"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90" name="Google Shape;15090;p57"/>
              <p:cNvSpPr/>
              <p:nvPr/>
            </p:nvSpPr>
            <p:spPr>
              <a:xfrm>
                <a:off x="754100" y="1710825"/>
                <a:ext cx="875" cy="1175"/>
              </a:xfrm>
              <a:custGeom>
                <a:avLst/>
                <a:gdLst/>
                <a:ahLst/>
                <a:cxnLst/>
                <a:rect l="l" t="t" r="r" b="b"/>
                <a:pathLst>
                  <a:path w="35" h="47" extrusionOk="0">
                    <a:moveTo>
                      <a:pt x="0" y="0"/>
                    </a:moveTo>
                    <a:lnTo>
                      <a:pt x="35" y="47"/>
                    </a:lnTo>
                    <a:lnTo>
                      <a:pt x="35" y="42"/>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91" name="Google Shape;15091;p57"/>
              <p:cNvSpPr/>
              <p:nvPr/>
            </p:nvSpPr>
            <p:spPr>
              <a:xfrm>
                <a:off x="749925" y="1714775"/>
                <a:ext cx="1000" cy="700"/>
              </a:xfrm>
              <a:custGeom>
                <a:avLst/>
                <a:gdLst/>
                <a:ahLst/>
                <a:cxnLst/>
                <a:rect l="l" t="t" r="r" b="b"/>
                <a:pathLst>
                  <a:path w="40" h="28" extrusionOk="0">
                    <a:moveTo>
                      <a:pt x="0" y="0"/>
                    </a:moveTo>
                    <a:lnTo>
                      <a:pt x="40" y="28"/>
                    </a:lnTo>
                    <a:lnTo>
                      <a:pt x="26" y="16"/>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92" name="Google Shape;15092;p57"/>
              <p:cNvSpPr/>
              <p:nvPr/>
            </p:nvSpPr>
            <p:spPr>
              <a:xfrm>
                <a:off x="749050" y="1716325"/>
                <a:ext cx="1475" cy="1075"/>
              </a:xfrm>
              <a:custGeom>
                <a:avLst/>
                <a:gdLst/>
                <a:ahLst/>
                <a:cxnLst/>
                <a:rect l="l" t="t" r="r" b="b"/>
                <a:pathLst>
                  <a:path w="59" h="43" extrusionOk="0">
                    <a:moveTo>
                      <a:pt x="1" y="1"/>
                    </a:moveTo>
                    <a:lnTo>
                      <a:pt x="1" y="1"/>
                    </a:lnTo>
                    <a:cubicBezTo>
                      <a:pt x="3" y="15"/>
                      <a:pt x="21" y="29"/>
                      <a:pt x="40" y="42"/>
                    </a:cubicBezTo>
                    <a:cubicBezTo>
                      <a:pt x="33" y="31"/>
                      <a:pt x="38" y="17"/>
                      <a:pt x="58" y="5"/>
                    </a:cubicBezTo>
                    <a:cubicBezTo>
                      <a:pt x="52" y="2"/>
                      <a:pt x="47" y="1"/>
                      <a:pt x="41" y="1"/>
                    </a:cubicBezTo>
                    <a:cubicBezTo>
                      <a:pt x="31" y="1"/>
                      <a:pt x="22" y="5"/>
                      <a:pt x="14" y="5"/>
                    </a:cubicBezTo>
                    <a:cubicBezTo>
                      <a:pt x="9" y="5"/>
                      <a:pt x="5"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93" name="Google Shape;15093;p57"/>
              <p:cNvSpPr/>
              <p:nvPr/>
            </p:nvSpPr>
            <p:spPr>
              <a:xfrm>
                <a:off x="750100" y="1717375"/>
                <a:ext cx="650" cy="550"/>
              </a:xfrm>
              <a:custGeom>
                <a:avLst/>
                <a:gdLst/>
                <a:ahLst/>
                <a:cxnLst/>
                <a:rect l="l" t="t" r="r" b="b"/>
                <a:pathLst>
                  <a:path w="26" h="22" extrusionOk="0">
                    <a:moveTo>
                      <a:pt x="0" y="0"/>
                    </a:moveTo>
                    <a:lnTo>
                      <a:pt x="0" y="0"/>
                    </a:lnTo>
                    <a:cubicBezTo>
                      <a:pt x="7" y="10"/>
                      <a:pt x="14" y="17"/>
                      <a:pt x="26" y="21"/>
                    </a:cubicBezTo>
                    <a:cubicBezTo>
                      <a:pt x="16" y="12"/>
                      <a:pt x="1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94" name="Google Shape;15094;p57"/>
              <p:cNvSpPr/>
              <p:nvPr/>
            </p:nvSpPr>
            <p:spPr>
              <a:xfrm>
                <a:off x="751425" y="1714700"/>
                <a:ext cx="1000" cy="275"/>
              </a:xfrm>
              <a:custGeom>
                <a:avLst/>
                <a:gdLst/>
                <a:ahLst/>
                <a:cxnLst/>
                <a:rect l="l" t="t" r="r" b="b"/>
                <a:pathLst>
                  <a:path w="40" h="11" extrusionOk="0">
                    <a:moveTo>
                      <a:pt x="33" y="0"/>
                    </a:moveTo>
                    <a:cubicBezTo>
                      <a:pt x="21" y="0"/>
                      <a:pt x="10" y="4"/>
                      <a:pt x="1" y="10"/>
                    </a:cubicBezTo>
                    <a:lnTo>
                      <a:pt x="38" y="8"/>
                    </a:lnTo>
                    <a:cubicBezTo>
                      <a:pt x="38" y="5"/>
                      <a:pt x="38" y="3"/>
                      <a:pt x="40" y="1"/>
                    </a:cubicBezTo>
                    <a:cubicBezTo>
                      <a:pt x="38" y="0"/>
                      <a:pt x="35"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95" name="Google Shape;15095;p57"/>
              <p:cNvSpPr/>
              <p:nvPr/>
            </p:nvSpPr>
            <p:spPr>
              <a:xfrm>
                <a:off x="752250" y="1714875"/>
                <a:ext cx="125" cy="425"/>
              </a:xfrm>
              <a:custGeom>
                <a:avLst/>
                <a:gdLst/>
                <a:ahLst/>
                <a:cxnLst/>
                <a:rect l="l" t="t" r="r" b="b"/>
                <a:pathLst>
                  <a:path w="5" h="17" extrusionOk="0">
                    <a:moveTo>
                      <a:pt x="5" y="1"/>
                    </a:moveTo>
                    <a:cubicBezTo>
                      <a:pt x="2" y="10"/>
                      <a:pt x="0" y="15"/>
                      <a:pt x="0" y="17"/>
                    </a:cubicBezTo>
                    <a:cubicBezTo>
                      <a:pt x="2" y="15"/>
                      <a:pt x="2" y="10"/>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96" name="Google Shape;15096;p57"/>
              <p:cNvSpPr/>
              <p:nvPr/>
            </p:nvSpPr>
            <p:spPr>
              <a:xfrm>
                <a:off x="752400" y="1714650"/>
                <a:ext cx="100" cy="75"/>
              </a:xfrm>
              <a:custGeom>
                <a:avLst/>
                <a:gdLst/>
                <a:ahLst/>
                <a:cxnLst/>
                <a:rect l="l" t="t" r="r" b="b"/>
                <a:pathLst>
                  <a:path w="4" h="3" extrusionOk="0">
                    <a:moveTo>
                      <a:pt x="1" y="0"/>
                    </a:moveTo>
                    <a:lnTo>
                      <a:pt x="1" y="0"/>
                    </a:lnTo>
                    <a:cubicBezTo>
                      <a:pt x="2" y="2"/>
                      <a:pt x="3" y="2"/>
                      <a:pt x="4" y="2"/>
                    </a:cubicBezTo>
                    <a:cubicBezTo>
                      <a:pt x="4" y="2"/>
                      <a:pt x="3"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97" name="Google Shape;15097;p57"/>
              <p:cNvSpPr/>
              <p:nvPr/>
            </p:nvSpPr>
            <p:spPr>
              <a:xfrm>
                <a:off x="753925" y="1712850"/>
                <a:ext cx="1700" cy="825"/>
              </a:xfrm>
              <a:custGeom>
                <a:avLst/>
                <a:gdLst/>
                <a:ahLst/>
                <a:cxnLst/>
                <a:rect l="l" t="t" r="r" b="b"/>
                <a:pathLst>
                  <a:path w="68" h="33" extrusionOk="0">
                    <a:moveTo>
                      <a:pt x="0" y="1"/>
                    </a:moveTo>
                    <a:cubicBezTo>
                      <a:pt x="13" y="14"/>
                      <a:pt x="26" y="32"/>
                      <a:pt x="49" y="32"/>
                    </a:cubicBezTo>
                    <a:cubicBezTo>
                      <a:pt x="54" y="32"/>
                      <a:pt x="60" y="31"/>
                      <a:pt x="68" y="28"/>
                    </a:cubicBezTo>
                    <a:cubicBezTo>
                      <a:pt x="44" y="15"/>
                      <a:pt x="26" y="2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98" name="Google Shape;15098;p57"/>
              <p:cNvSpPr/>
              <p:nvPr/>
            </p:nvSpPr>
            <p:spPr>
              <a:xfrm>
                <a:off x="753050" y="1713950"/>
                <a:ext cx="825" cy="675"/>
              </a:xfrm>
              <a:custGeom>
                <a:avLst/>
                <a:gdLst/>
                <a:ahLst/>
                <a:cxnLst/>
                <a:rect l="l" t="t" r="r" b="b"/>
                <a:pathLst>
                  <a:path w="33" h="27" extrusionOk="0">
                    <a:moveTo>
                      <a:pt x="0" y="1"/>
                    </a:moveTo>
                    <a:lnTo>
                      <a:pt x="21" y="26"/>
                    </a:lnTo>
                    <a:lnTo>
                      <a:pt x="33" y="8"/>
                    </a:lnTo>
                    <a:cubicBezTo>
                      <a:pt x="24" y="8"/>
                      <a:pt x="10" y="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099" name="Google Shape;15099;p57"/>
              <p:cNvSpPr/>
              <p:nvPr/>
            </p:nvSpPr>
            <p:spPr>
              <a:xfrm>
                <a:off x="753450" y="1714600"/>
                <a:ext cx="375" cy="300"/>
              </a:xfrm>
              <a:custGeom>
                <a:avLst/>
                <a:gdLst/>
                <a:ahLst/>
                <a:cxnLst/>
                <a:rect l="l" t="t" r="r" b="b"/>
                <a:pathLst>
                  <a:path w="15" h="12" extrusionOk="0">
                    <a:moveTo>
                      <a:pt x="5" y="0"/>
                    </a:moveTo>
                    <a:lnTo>
                      <a:pt x="1" y="7"/>
                    </a:lnTo>
                    <a:lnTo>
                      <a:pt x="15"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00" name="Google Shape;15100;p57"/>
              <p:cNvSpPr/>
              <p:nvPr/>
            </p:nvSpPr>
            <p:spPr>
              <a:xfrm>
                <a:off x="751650" y="1716900"/>
                <a:ext cx="775" cy="1025"/>
              </a:xfrm>
              <a:custGeom>
                <a:avLst/>
                <a:gdLst/>
                <a:ahLst/>
                <a:cxnLst/>
                <a:rect l="l" t="t" r="r" b="b"/>
                <a:pathLst>
                  <a:path w="31" h="41" extrusionOk="0">
                    <a:moveTo>
                      <a:pt x="9" y="0"/>
                    </a:moveTo>
                    <a:cubicBezTo>
                      <a:pt x="4" y="0"/>
                      <a:pt x="1" y="2"/>
                      <a:pt x="1" y="8"/>
                    </a:cubicBezTo>
                    <a:cubicBezTo>
                      <a:pt x="10" y="15"/>
                      <a:pt x="17" y="26"/>
                      <a:pt x="17" y="40"/>
                    </a:cubicBezTo>
                    <a:cubicBezTo>
                      <a:pt x="24" y="29"/>
                      <a:pt x="29" y="17"/>
                      <a:pt x="31" y="6"/>
                    </a:cubicBezTo>
                    <a:cubicBezTo>
                      <a:pt x="26" y="4"/>
                      <a:pt x="16"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01" name="Google Shape;15101;p57"/>
              <p:cNvSpPr/>
              <p:nvPr/>
            </p:nvSpPr>
            <p:spPr>
              <a:xfrm>
                <a:off x="752075" y="1716050"/>
                <a:ext cx="200" cy="75"/>
              </a:xfrm>
              <a:custGeom>
                <a:avLst/>
                <a:gdLst/>
                <a:ahLst/>
                <a:cxnLst/>
                <a:rect l="l" t="t" r="r" b="b"/>
                <a:pathLst>
                  <a:path w="8" h="3" extrusionOk="0">
                    <a:moveTo>
                      <a:pt x="0" y="0"/>
                    </a:moveTo>
                    <a:lnTo>
                      <a:pt x="0" y="2"/>
                    </a:lnTo>
                    <a:cubicBezTo>
                      <a:pt x="5" y="0"/>
                      <a:pt x="7"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02" name="Google Shape;15102;p57"/>
              <p:cNvSpPr/>
              <p:nvPr/>
            </p:nvSpPr>
            <p:spPr>
              <a:xfrm>
                <a:off x="751825" y="1720550"/>
                <a:ext cx="200" cy="100"/>
              </a:xfrm>
              <a:custGeom>
                <a:avLst/>
                <a:gdLst/>
                <a:ahLst/>
                <a:cxnLst/>
                <a:rect l="l" t="t" r="r" b="b"/>
                <a:pathLst>
                  <a:path w="8" h="4" extrusionOk="0">
                    <a:moveTo>
                      <a:pt x="1" y="1"/>
                    </a:moveTo>
                    <a:lnTo>
                      <a:pt x="1" y="3"/>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03" name="Google Shape;15103;p57"/>
              <p:cNvSpPr/>
              <p:nvPr/>
            </p:nvSpPr>
            <p:spPr>
              <a:xfrm>
                <a:off x="752350" y="1716500"/>
                <a:ext cx="500" cy="600"/>
              </a:xfrm>
              <a:custGeom>
                <a:avLst/>
                <a:gdLst/>
                <a:ahLst/>
                <a:cxnLst/>
                <a:rect l="l" t="t" r="r" b="b"/>
                <a:pathLst>
                  <a:path w="20" h="24" extrusionOk="0">
                    <a:moveTo>
                      <a:pt x="1" y="1"/>
                    </a:moveTo>
                    <a:lnTo>
                      <a:pt x="1" y="1"/>
                    </a:lnTo>
                    <a:cubicBezTo>
                      <a:pt x="3" y="8"/>
                      <a:pt x="5" y="15"/>
                      <a:pt x="3" y="22"/>
                    </a:cubicBezTo>
                    <a:cubicBezTo>
                      <a:pt x="6" y="23"/>
                      <a:pt x="9" y="23"/>
                      <a:pt x="10" y="23"/>
                    </a:cubicBezTo>
                    <a:cubicBezTo>
                      <a:pt x="11" y="23"/>
                      <a:pt x="11" y="23"/>
                      <a:pt x="10" y="22"/>
                    </a:cubicBezTo>
                    <a:cubicBezTo>
                      <a:pt x="19" y="12"/>
                      <a:pt x="10"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04" name="Google Shape;15104;p57"/>
              <p:cNvSpPr/>
              <p:nvPr/>
            </p:nvSpPr>
            <p:spPr>
              <a:xfrm>
                <a:off x="750850" y="1718350"/>
                <a:ext cx="775" cy="375"/>
              </a:xfrm>
              <a:custGeom>
                <a:avLst/>
                <a:gdLst/>
                <a:ahLst/>
                <a:cxnLst/>
                <a:rect l="l" t="t" r="r" b="b"/>
                <a:pathLst>
                  <a:path w="31" h="15" extrusionOk="0">
                    <a:moveTo>
                      <a:pt x="31" y="1"/>
                    </a:moveTo>
                    <a:lnTo>
                      <a:pt x="31" y="1"/>
                    </a:lnTo>
                    <a:cubicBezTo>
                      <a:pt x="19" y="3"/>
                      <a:pt x="0" y="12"/>
                      <a:pt x="10" y="15"/>
                    </a:cubicBezTo>
                    <a:cubicBezTo>
                      <a:pt x="17" y="10"/>
                      <a:pt x="24" y="5"/>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05" name="Google Shape;15105;p57"/>
              <p:cNvSpPr/>
              <p:nvPr/>
            </p:nvSpPr>
            <p:spPr>
              <a:xfrm>
                <a:off x="751675" y="1716100"/>
                <a:ext cx="175" cy="50"/>
              </a:xfrm>
              <a:custGeom>
                <a:avLst/>
                <a:gdLst/>
                <a:ahLst/>
                <a:cxnLst/>
                <a:rect l="l" t="t" r="r" b="b"/>
                <a:pathLst>
                  <a:path w="7" h="2" extrusionOk="0">
                    <a:moveTo>
                      <a:pt x="7" y="0"/>
                    </a:moveTo>
                    <a:cubicBezTo>
                      <a:pt x="1" y="0"/>
                      <a:pt x="2" y="1"/>
                      <a:pt x="4" y="1"/>
                    </a:cubicBezTo>
                    <a:cubicBezTo>
                      <a:pt x="5" y="1"/>
                      <a:pt x="6" y="1"/>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06" name="Google Shape;15106;p57"/>
              <p:cNvSpPr/>
              <p:nvPr/>
            </p:nvSpPr>
            <p:spPr>
              <a:xfrm>
                <a:off x="751825" y="1716100"/>
                <a:ext cx="550" cy="425"/>
              </a:xfrm>
              <a:custGeom>
                <a:avLst/>
                <a:gdLst/>
                <a:ahLst/>
                <a:cxnLst/>
                <a:rect l="l" t="t" r="r" b="b"/>
                <a:pathLst>
                  <a:path w="22" h="17" extrusionOk="0">
                    <a:moveTo>
                      <a:pt x="1" y="0"/>
                    </a:moveTo>
                    <a:cubicBezTo>
                      <a:pt x="8" y="7"/>
                      <a:pt x="15" y="12"/>
                      <a:pt x="22" y="17"/>
                    </a:cubicBezTo>
                    <a:cubicBezTo>
                      <a:pt x="19" y="10"/>
                      <a:pt x="17" y="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07" name="Google Shape;15107;p57"/>
              <p:cNvSpPr/>
              <p:nvPr/>
            </p:nvSpPr>
            <p:spPr>
              <a:xfrm>
                <a:off x="752000" y="1720200"/>
                <a:ext cx="5600" cy="1900"/>
              </a:xfrm>
              <a:custGeom>
                <a:avLst/>
                <a:gdLst/>
                <a:ahLst/>
                <a:cxnLst/>
                <a:rect l="l" t="t" r="r" b="b"/>
                <a:pathLst>
                  <a:path w="224" h="76" extrusionOk="0">
                    <a:moveTo>
                      <a:pt x="121" y="1"/>
                    </a:moveTo>
                    <a:cubicBezTo>
                      <a:pt x="81" y="1"/>
                      <a:pt x="34" y="6"/>
                      <a:pt x="1" y="15"/>
                    </a:cubicBezTo>
                    <a:cubicBezTo>
                      <a:pt x="3" y="15"/>
                      <a:pt x="5" y="15"/>
                      <a:pt x="6" y="15"/>
                    </a:cubicBezTo>
                    <a:cubicBezTo>
                      <a:pt x="23" y="15"/>
                      <a:pt x="37" y="23"/>
                      <a:pt x="47" y="36"/>
                    </a:cubicBezTo>
                    <a:cubicBezTo>
                      <a:pt x="62" y="32"/>
                      <a:pt x="82" y="8"/>
                      <a:pt x="105" y="8"/>
                    </a:cubicBezTo>
                    <a:cubicBezTo>
                      <a:pt x="110" y="8"/>
                      <a:pt x="116" y="10"/>
                      <a:pt x="121" y="13"/>
                    </a:cubicBezTo>
                    <a:cubicBezTo>
                      <a:pt x="138" y="40"/>
                      <a:pt x="110" y="33"/>
                      <a:pt x="91" y="45"/>
                    </a:cubicBezTo>
                    <a:cubicBezTo>
                      <a:pt x="95" y="44"/>
                      <a:pt x="99" y="44"/>
                      <a:pt x="103" y="44"/>
                    </a:cubicBezTo>
                    <a:cubicBezTo>
                      <a:pt x="135" y="44"/>
                      <a:pt x="155" y="76"/>
                      <a:pt x="203" y="76"/>
                    </a:cubicBezTo>
                    <a:cubicBezTo>
                      <a:pt x="206" y="76"/>
                      <a:pt x="209" y="75"/>
                      <a:pt x="212" y="75"/>
                    </a:cubicBezTo>
                    <a:lnTo>
                      <a:pt x="191" y="52"/>
                    </a:lnTo>
                    <a:cubicBezTo>
                      <a:pt x="198" y="52"/>
                      <a:pt x="208" y="57"/>
                      <a:pt x="216" y="57"/>
                    </a:cubicBezTo>
                    <a:cubicBezTo>
                      <a:pt x="219" y="57"/>
                      <a:pt x="221" y="56"/>
                      <a:pt x="223" y="54"/>
                    </a:cubicBezTo>
                    <a:cubicBezTo>
                      <a:pt x="191" y="52"/>
                      <a:pt x="161" y="31"/>
                      <a:pt x="198" y="15"/>
                    </a:cubicBezTo>
                    <a:cubicBezTo>
                      <a:pt x="187" y="5"/>
                      <a:pt x="157" y="1"/>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08" name="Google Shape;15108;p57"/>
              <p:cNvSpPr/>
              <p:nvPr/>
            </p:nvSpPr>
            <p:spPr>
              <a:xfrm>
                <a:off x="750850" y="1719400"/>
                <a:ext cx="1300" cy="1175"/>
              </a:xfrm>
              <a:custGeom>
                <a:avLst/>
                <a:gdLst/>
                <a:ahLst/>
                <a:cxnLst/>
                <a:rect l="l" t="t" r="r" b="b"/>
                <a:pathLst>
                  <a:path w="52" h="47" extrusionOk="0">
                    <a:moveTo>
                      <a:pt x="49" y="1"/>
                    </a:moveTo>
                    <a:cubicBezTo>
                      <a:pt x="42" y="8"/>
                      <a:pt x="28" y="14"/>
                      <a:pt x="0" y="26"/>
                    </a:cubicBezTo>
                    <a:cubicBezTo>
                      <a:pt x="12" y="38"/>
                      <a:pt x="26" y="45"/>
                      <a:pt x="40" y="47"/>
                    </a:cubicBezTo>
                    <a:lnTo>
                      <a:pt x="47" y="5"/>
                    </a:lnTo>
                    <a:lnTo>
                      <a:pt x="51" y="8"/>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09" name="Google Shape;15109;p57"/>
              <p:cNvSpPr/>
              <p:nvPr/>
            </p:nvSpPr>
            <p:spPr>
              <a:xfrm>
                <a:off x="751600" y="1717900"/>
                <a:ext cx="2800" cy="1525"/>
              </a:xfrm>
              <a:custGeom>
                <a:avLst/>
                <a:gdLst/>
                <a:ahLst/>
                <a:cxnLst/>
                <a:rect l="l" t="t" r="r" b="b"/>
                <a:pathLst>
                  <a:path w="112" h="61" extrusionOk="0">
                    <a:moveTo>
                      <a:pt x="19" y="0"/>
                    </a:moveTo>
                    <a:cubicBezTo>
                      <a:pt x="12" y="7"/>
                      <a:pt x="7" y="12"/>
                      <a:pt x="1" y="19"/>
                    </a:cubicBezTo>
                    <a:lnTo>
                      <a:pt x="3" y="19"/>
                    </a:lnTo>
                    <a:lnTo>
                      <a:pt x="17" y="61"/>
                    </a:lnTo>
                    <a:cubicBezTo>
                      <a:pt x="24" y="49"/>
                      <a:pt x="26" y="35"/>
                      <a:pt x="21" y="21"/>
                    </a:cubicBezTo>
                    <a:lnTo>
                      <a:pt x="21" y="21"/>
                    </a:lnTo>
                    <a:cubicBezTo>
                      <a:pt x="18" y="25"/>
                      <a:pt x="16" y="26"/>
                      <a:pt x="15" y="26"/>
                    </a:cubicBezTo>
                    <a:cubicBezTo>
                      <a:pt x="12" y="26"/>
                      <a:pt x="11" y="20"/>
                      <a:pt x="7" y="19"/>
                    </a:cubicBezTo>
                    <a:lnTo>
                      <a:pt x="7" y="19"/>
                    </a:lnTo>
                    <a:lnTo>
                      <a:pt x="21" y="21"/>
                    </a:lnTo>
                    <a:cubicBezTo>
                      <a:pt x="21" y="21"/>
                      <a:pt x="21" y="21"/>
                      <a:pt x="21" y="21"/>
                    </a:cubicBezTo>
                    <a:lnTo>
                      <a:pt x="21" y="21"/>
                    </a:lnTo>
                    <a:cubicBezTo>
                      <a:pt x="53" y="31"/>
                      <a:pt x="66" y="46"/>
                      <a:pt x="95" y="46"/>
                    </a:cubicBezTo>
                    <a:cubicBezTo>
                      <a:pt x="100" y="46"/>
                      <a:pt x="106" y="45"/>
                      <a:pt x="112" y="44"/>
                    </a:cubicBezTo>
                    <a:cubicBezTo>
                      <a:pt x="112" y="21"/>
                      <a:pt x="82" y="26"/>
                      <a:pt x="68" y="10"/>
                    </a:cubicBezTo>
                    <a:lnTo>
                      <a:pt x="68" y="10"/>
                    </a:lnTo>
                    <a:cubicBezTo>
                      <a:pt x="70" y="21"/>
                      <a:pt x="69" y="25"/>
                      <a:pt x="66" y="25"/>
                    </a:cubicBezTo>
                    <a:cubicBezTo>
                      <a:pt x="62" y="25"/>
                      <a:pt x="52" y="14"/>
                      <a:pt x="41" y="14"/>
                    </a:cubicBezTo>
                    <a:cubicBezTo>
                      <a:pt x="36" y="14"/>
                      <a:pt x="31" y="16"/>
                      <a:pt x="26" y="21"/>
                    </a:cubicBezTo>
                    <a:cubicBezTo>
                      <a:pt x="21" y="14"/>
                      <a:pt x="19"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10" name="Google Shape;15110;p57"/>
              <p:cNvSpPr/>
              <p:nvPr/>
            </p:nvSpPr>
            <p:spPr>
              <a:xfrm>
                <a:off x="757225" y="1714350"/>
                <a:ext cx="200" cy="150"/>
              </a:xfrm>
              <a:custGeom>
                <a:avLst/>
                <a:gdLst/>
                <a:ahLst/>
                <a:cxnLst/>
                <a:rect l="l" t="t" r="r" b="b"/>
                <a:pathLst>
                  <a:path w="8" h="6" extrusionOk="0">
                    <a:moveTo>
                      <a:pt x="0" y="1"/>
                    </a:moveTo>
                    <a:cubicBezTo>
                      <a:pt x="2" y="3"/>
                      <a:pt x="3" y="5"/>
                      <a:pt x="4" y="5"/>
                    </a:cubicBezTo>
                    <a:cubicBezTo>
                      <a:pt x="5" y="5"/>
                      <a:pt x="6" y="4"/>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11" name="Google Shape;15111;p57"/>
              <p:cNvSpPr/>
              <p:nvPr/>
            </p:nvSpPr>
            <p:spPr>
              <a:xfrm>
                <a:off x="754550" y="1714000"/>
                <a:ext cx="2700" cy="750"/>
              </a:xfrm>
              <a:custGeom>
                <a:avLst/>
                <a:gdLst/>
                <a:ahLst/>
                <a:cxnLst/>
                <a:rect l="l" t="t" r="r" b="b"/>
                <a:pathLst>
                  <a:path w="108" h="30" extrusionOk="0">
                    <a:moveTo>
                      <a:pt x="79" y="0"/>
                    </a:moveTo>
                    <a:cubicBezTo>
                      <a:pt x="75" y="0"/>
                      <a:pt x="69" y="2"/>
                      <a:pt x="63" y="6"/>
                    </a:cubicBezTo>
                    <a:lnTo>
                      <a:pt x="68" y="8"/>
                    </a:lnTo>
                    <a:cubicBezTo>
                      <a:pt x="47" y="22"/>
                      <a:pt x="24" y="29"/>
                      <a:pt x="1" y="29"/>
                    </a:cubicBezTo>
                    <a:cubicBezTo>
                      <a:pt x="10" y="29"/>
                      <a:pt x="18" y="30"/>
                      <a:pt x="27" y="30"/>
                    </a:cubicBezTo>
                    <a:cubicBezTo>
                      <a:pt x="49" y="30"/>
                      <a:pt x="70" y="28"/>
                      <a:pt x="91" y="26"/>
                    </a:cubicBezTo>
                    <a:cubicBezTo>
                      <a:pt x="87" y="22"/>
                      <a:pt x="73" y="17"/>
                      <a:pt x="77" y="10"/>
                    </a:cubicBezTo>
                    <a:cubicBezTo>
                      <a:pt x="80" y="9"/>
                      <a:pt x="82" y="9"/>
                      <a:pt x="85" y="9"/>
                    </a:cubicBezTo>
                    <a:cubicBezTo>
                      <a:pt x="92" y="9"/>
                      <a:pt x="97" y="13"/>
                      <a:pt x="107" y="15"/>
                    </a:cubicBezTo>
                    <a:cubicBezTo>
                      <a:pt x="101" y="10"/>
                      <a:pt x="92"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12" name="Google Shape;15112;p57"/>
              <p:cNvSpPr/>
              <p:nvPr/>
            </p:nvSpPr>
            <p:spPr>
              <a:xfrm>
                <a:off x="754675" y="1716500"/>
                <a:ext cx="1175" cy="850"/>
              </a:xfrm>
              <a:custGeom>
                <a:avLst/>
                <a:gdLst/>
                <a:ahLst/>
                <a:cxnLst/>
                <a:rect l="l" t="t" r="r" b="b"/>
                <a:pathLst>
                  <a:path w="47" h="34" extrusionOk="0">
                    <a:moveTo>
                      <a:pt x="0" y="1"/>
                    </a:moveTo>
                    <a:lnTo>
                      <a:pt x="12" y="33"/>
                    </a:lnTo>
                    <a:lnTo>
                      <a:pt x="47" y="22"/>
                    </a:lnTo>
                    <a:lnTo>
                      <a:pt x="28" y="22"/>
                    </a:lnTo>
                    <a:cubicBezTo>
                      <a:pt x="38" y="3"/>
                      <a:pt x="14" y="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13" name="Google Shape;15113;p57"/>
              <p:cNvSpPr/>
              <p:nvPr/>
            </p:nvSpPr>
            <p:spPr>
              <a:xfrm>
                <a:off x="750450" y="1720500"/>
                <a:ext cx="1350" cy="600"/>
              </a:xfrm>
              <a:custGeom>
                <a:avLst/>
                <a:gdLst/>
                <a:ahLst/>
                <a:cxnLst/>
                <a:rect l="l" t="t" r="r" b="b"/>
                <a:pathLst>
                  <a:path w="54" h="24" extrusionOk="0">
                    <a:moveTo>
                      <a:pt x="0" y="1"/>
                    </a:moveTo>
                    <a:lnTo>
                      <a:pt x="53" y="24"/>
                    </a:lnTo>
                    <a:lnTo>
                      <a:pt x="37"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14" name="Google Shape;15114;p57"/>
              <p:cNvSpPr/>
              <p:nvPr/>
            </p:nvSpPr>
            <p:spPr>
              <a:xfrm>
                <a:off x="750625" y="1721725"/>
                <a:ext cx="825" cy="300"/>
              </a:xfrm>
              <a:custGeom>
                <a:avLst/>
                <a:gdLst/>
                <a:ahLst/>
                <a:cxnLst/>
                <a:rect l="l" t="t" r="r" b="b"/>
                <a:pathLst>
                  <a:path w="33" h="12" extrusionOk="0">
                    <a:moveTo>
                      <a:pt x="0" y="0"/>
                    </a:moveTo>
                    <a:lnTo>
                      <a:pt x="21" y="12"/>
                    </a:lnTo>
                    <a:lnTo>
                      <a:pt x="33"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15" name="Google Shape;15115;p57"/>
              <p:cNvSpPr/>
              <p:nvPr/>
            </p:nvSpPr>
            <p:spPr>
              <a:xfrm>
                <a:off x="743425" y="1772375"/>
                <a:ext cx="150" cy="375"/>
              </a:xfrm>
              <a:custGeom>
                <a:avLst/>
                <a:gdLst/>
                <a:ahLst/>
                <a:cxnLst/>
                <a:rect l="l" t="t" r="r" b="b"/>
                <a:pathLst>
                  <a:path w="6" h="15" extrusionOk="0">
                    <a:moveTo>
                      <a:pt x="1" y="0"/>
                    </a:moveTo>
                    <a:cubicBezTo>
                      <a:pt x="1" y="10"/>
                      <a:pt x="3" y="14"/>
                      <a:pt x="5" y="14"/>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16" name="Google Shape;15116;p57"/>
              <p:cNvSpPr/>
              <p:nvPr/>
            </p:nvSpPr>
            <p:spPr>
              <a:xfrm>
                <a:off x="751250" y="1744775"/>
                <a:ext cx="2125" cy="500"/>
              </a:xfrm>
              <a:custGeom>
                <a:avLst/>
                <a:gdLst/>
                <a:ahLst/>
                <a:cxnLst/>
                <a:rect l="l" t="t" r="r" b="b"/>
                <a:pathLst>
                  <a:path w="85" h="20" extrusionOk="0">
                    <a:moveTo>
                      <a:pt x="84" y="1"/>
                    </a:moveTo>
                    <a:lnTo>
                      <a:pt x="84" y="1"/>
                    </a:lnTo>
                    <a:cubicBezTo>
                      <a:pt x="52" y="8"/>
                      <a:pt x="1" y="13"/>
                      <a:pt x="38" y="17"/>
                    </a:cubicBezTo>
                    <a:lnTo>
                      <a:pt x="75" y="20"/>
                    </a:lnTo>
                    <a:cubicBezTo>
                      <a:pt x="70" y="10"/>
                      <a:pt x="75" y="6"/>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17" name="Google Shape;15117;p57"/>
              <p:cNvSpPr/>
              <p:nvPr/>
            </p:nvSpPr>
            <p:spPr>
              <a:xfrm>
                <a:off x="752000" y="1759925"/>
                <a:ext cx="600" cy="700"/>
              </a:xfrm>
              <a:custGeom>
                <a:avLst/>
                <a:gdLst/>
                <a:ahLst/>
                <a:cxnLst/>
                <a:rect l="l" t="t" r="r" b="b"/>
                <a:pathLst>
                  <a:path w="24" h="28" extrusionOk="0">
                    <a:moveTo>
                      <a:pt x="1" y="0"/>
                    </a:moveTo>
                    <a:lnTo>
                      <a:pt x="12" y="26"/>
                    </a:lnTo>
                    <a:lnTo>
                      <a:pt x="24"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18" name="Google Shape;15118;p57"/>
              <p:cNvSpPr/>
              <p:nvPr/>
            </p:nvSpPr>
            <p:spPr>
              <a:xfrm>
                <a:off x="731550" y="1776825"/>
                <a:ext cx="550" cy="900"/>
              </a:xfrm>
              <a:custGeom>
                <a:avLst/>
                <a:gdLst/>
                <a:ahLst/>
                <a:cxnLst/>
                <a:rect l="l" t="t" r="r" b="b"/>
                <a:pathLst>
                  <a:path w="22" h="36" extrusionOk="0">
                    <a:moveTo>
                      <a:pt x="7" y="1"/>
                    </a:moveTo>
                    <a:lnTo>
                      <a:pt x="0" y="36"/>
                    </a:lnTo>
                    <a:cubicBezTo>
                      <a:pt x="21" y="33"/>
                      <a:pt x="10" y="17"/>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19" name="Google Shape;15119;p57"/>
              <p:cNvSpPr/>
              <p:nvPr/>
            </p:nvSpPr>
            <p:spPr>
              <a:xfrm>
                <a:off x="752575" y="1732675"/>
                <a:ext cx="1050" cy="900"/>
              </a:xfrm>
              <a:custGeom>
                <a:avLst/>
                <a:gdLst/>
                <a:ahLst/>
                <a:cxnLst/>
                <a:rect l="l" t="t" r="r" b="b"/>
                <a:pathLst>
                  <a:path w="42" h="36" extrusionOk="0">
                    <a:moveTo>
                      <a:pt x="19" y="0"/>
                    </a:moveTo>
                    <a:cubicBezTo>
                      <a:pt x="18" y="0"/>
                      <a:pt x="17" y="0"/>
                      <a:pt x="15" y="0"/>
                    </a:cubicBezTo>
                    <a:cubicBezTo>
                      <a:pt x="6" y="10"/>
                      <a:pt x="1" y="21"/>
                      <a:pt x="1" y="35"/>
                    </a:cubicBezTo>
                    <a:cubicBezTo>
                      <a:pt x="16" y="18"/>
                      <a:pt x="42"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20" name="Google Shape;15120;p57"/>
              <p:cNvSpPr/>
              <p:nvPr/>
            </p:nvSpPr>
            <p:spPr>
              <a:xfrm>
                <a:off x="738550" y="1764725"/>
                <a:ext cx="200" cy="600"/>
              </a:xfrm>
              <a:custGeom>
                <a:avLst/>
                <a:gdLst/>
                <a:ahLst/>
                <a:cxnLst/>
                <a:rect l="l" t="t" r="r" b="b"/>
                <a:pathLst>
                  <a:path w="8" h="24" extrusionOk="0">
                    <a:moveTo>
                      <a:pt x="3" y="0"/>
                    </a:moveTo>
                    <a:lnTo>
                      <a:pt x="3" y="0"/>
                    </a:lnTo>
                    <a:cubicBezTo>
                      <a:pt x="1" y="7"/>
                      <a:pt x="1" y="17"/>
                      <a:pt x="6" y="24"/>
                    </a:cubicBezTo>
                    <a:cubicBezTo>
                      <a:pt x="8" y="14"/>
                      <a:pt x="6" y="7"/>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21" name="Google Shape;15121;p57"/>
              <p:cNvSpPr/>
              <p:nvPr/>
            </p:nvSpPr>
            <p:spPr>
              <a:xfrm>
                <a:off x="752000" y="1733550"/>
                <a:ext cx="900" cy="650"/>
              </a:xfrm>
              <a:custGeom>
                <a:avLst/>
                <a:gdLst/>
                <a:ahLst/>
                <a:cxnLst/>
                <a:rect l="l" t="t" r="r" b="b"/>
                <a:pathLst>
                  <a:path w="36" h="26" extrusionOk="0">
                    <a:moveTo>
                      <a:pt x="24" y="0"/>
                    </a:moveTo>
                    <a:cubicBezTo>
                      <a:pt x="10" y="12"/>
                      <a:pt x="1" y="21"/>
                      <a:pt x="29" y="26"/>
                    </a:cubicBezTo>
                    <a:cubicBezTo>
                      <a:pt x="31" y="23"/>
                      <a:pt x="33" y="21"/>
                      <a:pt x="36" y="19"/>
                    </a:cubicBezTo>
                    <a:cubicBezTo>
                      <a:pt x="29" y="14"/>
                      <a:pt x="24" y="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22" name="Google Shape;15122;p57"/>
              <p:cNvSpPr/>
              <p:nvPr/>
            </p:nvSpPr>
            <p:spPr>
              <a:xfrm>
                <a:off x="698450" y="1774050"/>
                <a:ext cx="100" cy="125"/>
              </a:xfrm>
              <a:custGeom>
                <a:avLst/>
                <a:gdLst/>
                <a:ahLst/>
                <a:cxnLst/>
                <a:rect l="l" t="t" r="r" b="b"/>
                <a:pathLst>
                  <a:path w="4" h="5" extrusionOk="0">
                    <a:moveTo>
                      <a:pt x="1" y="1"/>
                    </a:moveTo>
                    <a:cubicBezTo>
                      <a:pt x="1" y="3"/>
                      <a:pt x="1" y="5"/>
                      <a:pt x="1" y="5"/>
                    </a:cubicBezTo>
                    <a:cubicBezTo>
                      <a:pt x="2" y="5"/>
                      <a:pt x="2" y="4"/>
                      <a:pt x="3" y="3"/>
                    </a:cubicBezTo>
                    <a:cubicBezTo>
                      <a:pt x="3" y="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23" name="Google Shape;15123;p57"/>
              <p:cNvSpPr/>
              <p:nvPr/>
            </p:nvSpPr>
            <p:spPr>
              <a:xfrm>
                <a:off x="687050" y="1767675"/>
                <a:ext cx="350" cy="200"/>
              </a:xfrm>
              <a:custGeom>
                <a:avLst/>
                <a:gdLst/>
                <a:ahLst/>
                <a:cxnLst/>
                <a:rect l="l" t="t" r="r" b="b"/>
                <a:pathLst>
                  <a:path w="14" h="8" extrusionOk="0">
                    <a:moveTo>
                      <a:pt x="14" y="1"/>
                    </a:moveTo>
                    <a:cubicBezTo>
                      <a:pt x="12" y="1"/>
                      <a:pt x="7" y="1"/>
                      <a:pt x="0" y="8"/>
                    </a:cubicBezTo>
                    <a:cubicBezTo>
                      <a:pt x="5" y="5"/>
                      <a:pt x="9" y="3"/>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24" name="Google Shape;15124;p57"/>
              <p:cNvSpPr/>
              <p:nvPr/>
            </p:nvSpPr>
            <p:spPr>
              <a:xfrm>
                <a:off x="751100" y="1726075"/>
                <a:ext cx="125" cy="125"/>
              </a:xfrm>
              <a:custGeom>
                <a:avLst/>
                <a:gdLst/>
                <a:ahLst/>
                <a:cxnLst/>
                <a:rect l="l" t="t" r="r" b="b"/>
                <a:pathLst>
                  <a:path w="5" h="5" extrusionOk="0">
                    <a:moveTo>
                      <a:pt x="1" y="1"/>
                    </a:moveTo>
                    <a:cubicBezTo>
                      <a:pt x="0" y="1"/>
                      <a:pt x="1" y="5"/>
                      <a:pt x="4" y="5"/>
                    </a:cubicBezTo>
                    <a:cubicBezTo>
                      <a:pt x="3" y="2"/>
                      <a:pt x="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25" name="Google Shape;15125;p57"/>
              <p:cNvSpPr/>
              <p:nvPr/>
            </p:nvSpPr>
            <p:spPr>
              <a:xfrm>
                <a:off x="758675" y="1735100"/>
                <a:ext cx="200" cy="100"/>
              </a:xfrm>
              <a:custGeom>
                <a:avLst/>
                <a:gdLst/>
                <a:ahLst/>
                <a:cxnLst/>
                <a:rect l="l" t="t" r="r" b="b"/>
                <a:pathLst>
                  <a:path w="8" h="4" extrusionOk="0">
                    <a:moveTo>
                      <a:pt x="0" y="3"/>
                    </a:moveTo>
                    <a:lnTo>
                      <a:pt x="0" y="3"/>
                    </a:lnTo>
                    <a:cubicBezTo>
                      <a:pt x="7" y="1"/>
                      <a:pt x="7" y="1"/>
                      <a:pt x="0"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26" name="Google Shape;15126;p57"/>
              <p:cNvSpPr/>
              <p:nvPr/>
            </p:nvSpPr>
            <p:spPr>
              <a:xfrm>
                <a:off x="750975" y="1725650"/>
                <a:ext cx="250" cy="275"/>
              </a:xfrm>
              <a:custGeom>
                <a:avLst/>
                <a:gdLst/>
                <a:ahLst/>
                <a:cxnLst/>
                <a:rect l="l" t="t" r="r" b="b"/>
                <a:pathLst>
                  <a:path w="10" h="11" extrusionOk="0">
                    <a:moveTo>
                      <a:pt x="9" y="1"/>
                    </a:moveTo>
                    <a:cubicBezTo>
                      <a:pt x="2" y="1"/>
                      <a:pt x="0" y="1"/>
                      <a:pt x="7" y="10"/>
                    </a:cubicBezTo>
                    <a:lnTo>
                      <a:pt x="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27" name="Google Shape;15127;p57"/>
              <p:cNvSpPr/>
              <p:nvPr/>
            </p:nvSpPr>
            <p:spPr>
              <a:xfrm>
                <a:off x="751200" y="1726125"/>
                <a:ext cx="125" cy="375"/>
              </a:xfrm>
              <a:custGeom>
                <a:avLst/>
                <a:gdLst/>
                <a:ahLst/>
                <a:cxnLst/>
                <a:rect l="l" t="t" r="r" b="b"/>
                <a:pathLst>
                  <a:path w="5" h="15" extrusionOk="0">
                    <a:moveTo>
                      <a:pt x="5" y="0"/>
                    </a:moveTo>
                    <a:cubicBezTo>
                      <a:pt x="3" y="0"/>
                      <a:pt x="3" y="3"/>
                      <a:pt x="0" y="3"/>
                    </a:cubicBezTo>
                    <a:cubicBezTo>
                      <a:pt x="0" y="5"/>
                      <a:pt x="0" y="10"/>
                      <a:pt x="3" y="14"/>
                    </a:cubicBezTo>
                    <a:cubicBezTo>
                      <a:pt x="3"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28" name="Google Shape;15128;p57"/>
              <p:cNvSpPr/>
              <p:nvPr/>
            </p:nvSpPr>
            <p:spPr>
              <a:xfrm>
                <a:off x="714650" y="1772675"/>
                <a:ext cx="225" cy="225"/>
              </a:xfrm>
              <a:custGeom>
                <a:avLst/>
                <a:gdLst/>
                <a:ahLst/>
                <a:cxnLst/>
                <a:rect l="l" t="t" r="r" b="b"/>
                <a:pathLst>
                  <a:path w="9" h="9" extrusionOk="0">
                    <a:moveTo>
                      <a:pt x="9" y="0"/>
                    </a:moveTo>
                    <a:cubicBezTo>
                      <a:pt x="3" y="6"/>
                      <a:pt x="1" y="8"/>
                      <a:pt x="1" y="8"/>
                    </a:cubicBezTo>
                    <a:cubicBezTo>
                      <a:pt x="1" y="8"/>
                      <a:pt x="4" y="6"/>
                      <a:pt x="9" y="2"/>
                    </a:cubicBezTo>
                    <a:cubicBezTo>
                      <a:pt x="9" y="2"/>
                      <a:pt x="9"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29" name="Google Shape;15129;p57"/>
              <p:cNvSpPr/>
              <p:nvPr/>
            </p:nvSpPr>
            <p:spPr>
              <a:xfrm>
                <a:off x="761350" y="1751850"/>
                <a:ext cx="75" cy="25"/>
              </a:xfrm>
              <a:custGeom>
                <a:avLst/>
                <a:gdLst/>
                <a:ahLst/>
                <a:cxnLst/>
                <a:rect l="l" t="t" r="r" b="b"/>
                <a:pathLst>
                  <a:path w="3" h="1" extrusionOk="0">
                    <a:moveTo>
                      <a:pt x="2" y="1"/>
                    </a:moveTo>
                    <a:lnTo>
                      <a:pt x="2"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30" name="Google Shape;15130;p57"/>
              <p:cNvSpPr/>
              <p:nvPr/>
            </p:nvSpPr>
            <p:spPr>
              <a:xfrm>
                <a:off x="758725" y="1751325"/>
                <a:ext cx="3100" cy="1550"/>
              </a:xfrm>
              <a:custGeom>
                <a:avLst/>
                <a:gdLst/>
                <a:ahLst/>
                <a:cxnLst/>
                <a:rect l="l" t="t" r="r" b="b"/>
                <a:pathLst>
                  <a:path w="124" h="62" extrusionOk="0">
                    <a:moveTo>
                      <a:pt x="1" y="1"/>
                    </a:moveTo>
                    <a:lnTo>
                      <a:pt x="124" y="61"/>
                    </a:lnTo>
                    <a:cubicBezTo>
                      <a:pt x="84" y="36"/>
                      <a:pt x="93" y="29"/>
                      <a:pt x="105" y="22"/>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31" name="Google Shape;15131;p57"/>
              <p:cNvSpPr/>
              <p:nvPr/>
            </p:nvSpPr>
            <p:spPr>
              <a:xfrm>
                <a:off x="752175" y="1727750"/>
                <a:ext cx="725" cy="475"/>
              </a:xfrm>
              <a:custGeom>
                <a:avLst/>
                <a:gdLst/>
                <a:ahLst/>
                <a:cxnLst/>
                <a:rect l="l" t="t" r="r" b="b"/>
                <a:pathLst>
                  <a:path w="29" h="19" extrusionOk="0">
                    <a:moveTo>
                      <a:pt x="9" y="1"/>
                    </a:moveTo>
                    <a:cubicBezTo>
                      <a:pt x="6" y="1"/>
                      <a:pt x="3" y="2"/>
                      <a:pt x="1" y="3"/>
                    </a:cubicBezTo>
                    <a:cubicBezTo>
                      <a:pt x="12" y="3"/>
                      <a:pt x="12" y="10"/>
                      <a:pt x="12" y="19"/>
                    </a:cubicBezTo>
                    <a:cubicBezTo>
                      <a:pt x="22" y="14"/>
                      <a:pt x="29" y="10"/>
                      <a:pt x="19" y="3"/>
                    </a:cubicBezTo>
                    <a:cubicBezTo>
                      <a:pt x="16"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32" name="Google Shape;15132;p57"/>
              <p:cNvSpPr/>
              <p:nvPr/>
            </p:nvSpPr>
            <p:spPr>
              <a:xfrm>
                <a:off x="684900" y="1722300"/>
                <a:ext cx="80350" cy="55600"/>
              </a:xfrm>
              <a:custGeom>
                <a:avLst/>
                <a:gdLst/>
                <a:ahLst/>
                <a:cxnLst/>
                <a:rect l="l" t="t" r="r" b="b"/>
                <a:pathLst>
                  <a:path w="3214" h="2224" extrusionOk="0">
                    <a:moveTo>
                      <a:pt x="2700" y="219"/>
                    </a:moveTo>
                    <a:cubicBezTo>
                      <a:pt x="2703" y="219"/>
                      <a:pt x="2707" y="220"/>
                      <a:pt x="2710" y="221"/>
                    </a:cubicBezTo>
                    <a:cubicBezTo>
                      <a:pt x="2720" y="228"/>
                      <a:pt x="2713" y="232"/>
                      <a:pt x="2703" y="237"/>
                    </a:cubicBezTo>
                    <a:cubicBezTo>
                      <a:pt x="2703" y="228"/>
                      <a:pt x="2703" y="221"/>
                      <a:pt x="2692" y="221"/>
                    </a:cubicBezTo>
                    <a:cubicBezTo>
                      <a:pt x="2694" y="220"/>
                      <a:pt x="2697" y="219"/>
                      <a:pt x="2700" y="219"/>
                    </a:cubicBezTo>
                    <a:close/>
                    <a:moveTo>
                      <a:pt x="2699" y="253"/>
                    </a:moveTo>
                    <a:cubicBezTo>
                      <a:pt x="2693" y="260"/>
                      <a:pt x="2690" y="263"/>
                      <a:pt x="2690" y="263"/>
                    </a:cubicBezTo>
                    <a:cubicBezTo>
                      <a:pt x="2689" y="263"/>
                      <a:pt x="2692" y="258"/>
                      <a:pt x="2696" y="253"/>
                    </a:cubicBezTo>
                    <a:close/>
                    <a:moveTo>
                      <a:pt x="3084" y="1104"/>
                    </a:moveTo>
                    <a:lnTo>
                      <a:pt x="3084" y="1104"/>
                    </a:lnTo>
                    <a:cubicBezTo>
                      <a:pt x="3082" y="1104"/>
                      <a:pt x="3081" y="1104"/>
                      <a:pt x="3080" y="1105"/>
                    </a:cubicBezTo>
                    <a:lnTo>
                      <a:pt x="3080" y="1105"/>
                    </a:lnTo>
                    <a:cubicBezTo>
                      <a:pt x="3082" y="1105"/>
                      <a:pt x="3083" y="1104"/>
                      <a:pt x="3084" y="1104"/>
                    </a:cubicBezTo>
                    <a:close/>
                    <a:moveTo>
                      <a:pt x="2875" y="1516"/>
                    </a:moveTo>
                    <a:cubicBezTo>
                      <a:pt x="2875" y="1516"/>
                      <a:pt x="2875" y="1516"/>
                      <a:pt x="2875" y="1517"/>
                    </a:cubicBezTo>
                    <a:cubicBezTo>
                      <a:pt x="2875" y="1516"/>
                      <a:pt x="2875" y="1516"/>
                      <a:pt x="2875" y="1516"/>
                    </a:cubicBezTo>
                    <a:close/>
                    <a:moveTo>
                      <a:pt x="2789" y="1533"/>
                    </a:moveTo>
                    <a:cubicBezTo>
                      <a:pt x="2796" y="1544"/>
                      <a:pt x="2792" y="1548"/>
                      <a:pt x="2781" y="1548"/>
                    </a:cubicBezTo>
                    <a:cubicBezTo>
                      <a:pt x="2778" y="1548"/>
                      <a:pt x="2775" y="1547"/>
                      <a:pt x="2771" y="1547"/>
                    </a:cubicBezTo>
                    <a:cubicBezTo>
                      <a:pt x="2771" y="1540"/>
                      <a:pt x="2777" y="1535"/>
                      <a:pt x="2789" y="1533"/>
                    </a:cubicBezTo>
                    <a:close/>
                    <a:moveTo>
                      <a:pt x="791" y="1688"/>
                    </a:moveTo>
                    <a:cubicBezTo>
                      <a:pt x="791" y="1690"/>
                      <a:pt x="792" y="1692"/>
                      <a:pt x="793" y="1694"/>
                    </a:cubicBezTo>
                    <a:lnTo>
                      <a:pt x="793" y="1694"/>
                    </a:lnTo>
                    <a:cubicBezTo>
                      <a:pt x="792" y="1693"/>
                      <a:pt x="792" y="1690"/>
                      <a:pt x="791" y="1688"/>
                    </a:cubicBezTo>
                    <a:close/>
                    <a:moveTo>
                      <a:pt x="1169" y="1746"/>
                    </a:moveTo>
                    <a:lnTo>
                      <a:pt x="1171" y="1758"/>
                    </a:lnTo>
                    <a:cubicBezTo>
                      <a:pt x="1167" y="1760"/>
                      <a:pt x="1165" y="1761"/>
                      <a:pt x="1163" y="1761"/>
                    </a:cubicBezTo>
                    <a:cubicBezTo>
                      <a:pt x="1160" y="1761"/>
                      <a:pt x="1164" y="1754"/>
                      <a:pt x="1169" y="1746"/>
                    </a:cubicBezTo>
                    <a:close/>
                    <a:moveTo>
                      <a:pt x="2420" y="1945"/>
                    </a:moveTo>
                    <a:cubicBezTo>
                      <a:pt x="2425" y="1945"/>
                      <a:pt x="2433" y="1949"/>
                      <a:pt x="2441" y="1952"/>
                    </a:cubicBezTo>
                    <a:cubicBezTo>
                      <a:pt x="2440" y="1960"/>
                      <a:pt x="2439" y="1979"/>
                      <a:pt x="2432" y="1979"/>
                    </a:cubicBezTo>
                    <a:cubicBezTo>
                      <a:pt x="2429" y="1979"/>
                      <a:pt x="2427" y="1978"/>
                      <a:pt x="2423" y="1973"/>
                    </a:cubicBezTo>
                    <a:cubicBezTo>
                      <a:pt x="2414" y="1951"/>
                      <a:pt x="2415" y="1945"/>
                      <a:pt x="2420" y="1945"/>
                    </a:cubicBezTo>
                    <a:close/>
                    <a:moveTo>
                      <a:pt x="2306" y="2027"/>
                    </a:moveTo>
                    <a:lnTo>
                      <a:pt x="2302" y="2029"/>
                    </a:lnTo>
                    <a:cubicBezTo>
                      <a:pt x="2304" y="2029"/>
                      <a:pt x="2305" y="2028"/>
                      <a:pt x="2306" y="2027"/>
                    </a:cubicBezTo>
                    <a:close/>
                    <a:moveTo>
                      <a:pt x="596" y="2067"/>
                    </a:moveTo>
                    <a:lnTo>
                      <a:pt x="598" y="2068"/>
                    </a:lnTo>
                    <a:cubicBezTo>
                      <a:pt x="598" y="2067"/>
                      <a:pt x="597" y="2067"/>
                      <a:pt x="596" y="2067"/>
                    </a:cubicBezTo>
                    <a:close/>
                    <a:moveTo>
                      <a:pt x="1713" y="2209"/>
                    </a:moveTo>
                    <a:lnTo>
                      <a:pt x="1711" y="2210"/>
                    </a:lnTo>
                    <a:cubicBezTo>
                      <a:pt x="1712" y="2209"/>
                      <a:pt x="1712" y="2209"/>
                      <a:pt x="1713" y="2209"/>
                    </a:cubicBezTo>
                    <a:close/>
                    <a:moveTo>
                      <a:pt x="2692" y="0"/>
                    </a:moveTo>
                    <a:lnTo>
                      <a:pt x="2692" y="0"/>
                    </a:lnTo>
                    <a:cubicBezTo>
                      <a:pt x="2641" y="12"/>
                      <a:pt x="2699" y="7"/>
                      <a:pt x="2638" y="24"/>
                    </a:cubicBezTo>
                    <a:cubicBezTo>
                      <a:pt x="2644" y="23"/>
                      <a:pt x="2649" y="22"/>
                      <a:pt x="2653" y="22"/>
                    </a:cubicBezTo>
                    <a:cubicBezTo>
                      <a:pt x="2694" y="22"/>
                      <a:pt x="2659" y="69"/>
                      <a:pt x="2689" y="69"/>
                    </a:cubicBezTo>
                    <a:cubicBezTo>
                      <a:pt x="2693" y="69"/>
                      <a:pt x="2698" y="68"/>
                      <a:pt x="2705" y="66"/>
                    </a:cubicBezTo>
                    <a:lnTo>
                      <a:pt x="2705" y="66"/>
                    </a:lnTo>
                    <a:cubicBezTo>
                      <a:pt x="2649" y="85"/>
                      <a:pt x="2682" y="97"/>
                      <a:pt x="2627" y="123"/>
                    </a:cubicBezTo>
                    <a:cubicBezTo>
                      <a:pt x="2636" y="123"/>
                      <a:pt x="2643" y="121"/>
                      <a:pt x="2648" y="121"/>
                    </a:cubicBezTo>
                    <a:cubicBezTo>
                      <a:pt x="2654" y="121"/>
                      <a:pt x="2656" y="124"/>
                      <a:pt x="2652" y="135"/>
                    </a:cubicBezTo>
                    <a:cubicBezTo>
                      <a:pt x="2657" y="137"/>
                      <a:pt x="2664" y="137"/>
                      <a:pt x="2669" y="140"/>
                    </a:cubicBezTo>
                    <a:cubicBezTo>
                      <a:pt x="2678" y="133"/>
                      <a:pt x="2685" y="130"/>
                      <a:pt x="2694" y="128"/>
                    </a:cubicBezTo>
                    <a:cubicBezTo>
                      <a:pt x="2736" y="135"/>
                      <a:pt x="2736" y="167"/>
                      <a:pt x="2757" y="179"/>
                    </a:cubicBezTo>
                    <a:cubicBezTo>
                      <a:pt x="2755" y="182"/>
                      <a:pt x="2752" y="183"/>
                      <a:pt x="2749" y="183"/>
                    </a:cubicBezTo>
                    <a:cubicBezTo>
                      <a:pt x="2745" y="183"/>
                      <a:pt x="2739" y="181"/>
                      <a:pt x="2732" y="181"/>
                    </a:cubicBezTo>
                    <a:cubicBezTo>
                      <a:pt x="2728" y="181"/>
                      <a:pt x="2724" y="181"/>
                      <a:pt x="2720" y="184"/>
                    </a:cubicBezTo>
                    <a:lnTo>
                      <a:pt x="2752" y="198"/>
                    </a:lnTo>
                    <a:cubicBezTo>
                      <a:pt x="2725" y="201"/>
                      <a:pt x="2707" y="220"/>
                      <a:pt x="2689" y="220"/>
                    </a:cubicBezTo>
                    <a:cubicBezTo>
                      <a:pt x="2681" y="220"/>
                      <a:pt x="2674" y="217"/>
                      <a:pt x="2666" y="209"/>
                    </a:cubicBezTo>
                    <a:lnTo>
                      <a:pt x="2666" y="209"/>
                    </a:lnTo>
                    <a:lnTo>
                      <a:pt x="2669" y="237"/>
                    </a:lnTo>
                    <a:cubicBezTo>
                      <a:pt x="2650" y="253"/>
                      <a:pt x="2645" y="276"/>
                      <a:pt x="2662" y="288"/>
                    </a:cubicBezTo>
                    <a:cubicBezTo>
                      <a:pt x="2658" y="300"/>
                      <a:pt x="2695" y="310"/>
                      <a:pt x="2687" y="310"/>
                    </a:cubicBezTo>
                    <a:cubicBezTo>
                      <a:pt x="2686" y="310"/>
                      <a:pt x="2683" y="310"/>
                      <a:pt x="2678" y="309"/>
                    </a:cubicBezTo>
                    <a:lnTo>
                      <a:pt x="2678" y="309"/>
                    </a:lnTo>
                    <a:lnTo>
                      <a:pt x="2708" y="346"/>
                    </a:lnTo>
                    <a:lnTo>
                      <a:pt x="2699" y="348"/>
                    </a:lnTo>
                    <a:cubicBezTo>
                      <a:pt x="2699" y="369"/>
                      <a:pt x="2722" y="385"/>
                      <a:pt x="2733" y="406"/>
                    </a:cubicBezTo>
                    <a:cubicBezTo>
                      <a:pt x="2750" y="427"/>
                      <a:pt x="2745" y="457"/>
                      <a:pt x="2720" y="471"/>
                    </a:cubicBezTo>
                    <a:cubicBezTo>
                      <a:pt x="2731" y="478"/>
                      <a:pt x="2745" y="490"/>
                      <a:pt x="2738" y="508"/>
                    </a:cubicBezTo>
                    <a:lnTo>
                      <a:pt x="2706" y="517"/>
                    </a:lnTo>
                    <a:cubicBezTo>
                      <a:pt x="2720" y="529"/>
                      <a:pt x="2680" y="561"/>
                      <a:pt x="2715" y="564"/>
                    </a:cubicBezTo>
                    <a:cubicBezTo>
                      <a:pt x="2629" y="589"/>
                      <a:pt x="2703" y="631"/>
                      <a:pt x="2689" y="657"/>
                    </a:cubicBezTo>
                    <a:lnTo>
                      <a:pt x="2733" y="657"/>
                    </a:lnTo>
                    <a:cubicBezTo>
                      <a:pt x="2733" y="673"/>
                      <a:pt x="2745" y="689"/>
                      <a:pt x="2761" y="710"/>
                    </a:cubicBezTo>
                    <a:lnTo>
                      <a:pt x="2798" y="708"/>
                    </a:lnTo>
                    <a:lnTo>
                      <a:pt x="2798" y="708"/>
                    </a:lnTo>
                    <a:cubicBezTo>
                      <a:pt x="2831" y="724"/>
                      <a:pt x="2773" y="754"/>
                      <a:pt x="2775" y="782"/>
                    </a:cubicBezTo>
                    <a:cubicBezTo>
                      <a:pt x="2761" y="779"/>
                      <a:pt x="2764" y="772"/>
                      <a:pt x="2773" y="768"/>
                    </a:cubicBezTo>
                    <a:lnTo>
                      <a:pt x="2773" y="768"/>
                    </a:lnTo>
                    <a:cubicBezTo>
                      <a:pt x="2687" y="796"/>
                      <a:pt x="2831" y="844"/>
                      <a:pt x="2764" y="872"/>
                    </a:cubicBezTo>
                    <a:cubicBezTo>
                      <a:pt x="2777" y="881"/>
                      <a:pt x="2773" y="886"/>
                      <a:pt x="2761" y="891"/>
                    </a:cubicBezTo>
                    <a:lnTo>
                      <a:pt x="2759" y="888"/>
                    </a:lnTo>
                    <a:cubicBezTo>
                      <a:pt x="2759" y="891"/>
                      <a:pt x="2759" y="891"/>
                      <a:pt x="2759" y="893"/>
                    </a:cubicBezTo>
                    <a:cubicBezTo>
                      <a:pt x="2752" y="895"/>
                      <a:pt x="2745" y="898"/>
                      <a:pt x="2738" y="900"/>
                    </a:cubicBezTo>
                    <a:cubicBezTo>
                      <a:pt x="2745" y="900"/>
                      <a:pt x="2752" y="898"/>
                      <a:pt x="2759" y="895"/>
                    </a:cubicBezTo>
                    <a:cubicBezTo>
                      <a:pt x="2761" y="905"/>
                      <a:pt x="2764" y="914"/>
                      <a:pt x="2771" y="921"/>
                    </a:cubicBezTo>
                    <a:lnTo>
                      <a:pt x="2731" y="919"/>
                    </a:lnTo>
                    <a:lnTo>
                      <a:pt x="2731" y="921"/>
                    </a:lnTo>
                    <a:cubicBezTo>
                      <a:pt x="2718" y="927"/>
                      <a:pt x="2737" y="931"/>
                      <a:pt x="2763" y="931"/>
                    </a:cubicBezTo>
                    <a:cubicBezTo>
                      <a:pt x="2768" y="931"/>
                      <a:pt x="2774" y="931"/>
                      <a:pt x="2780" y="930"/>
                    </a:cubicBezTo>
                    <a:cubicBezTo>
                      <a:pt x="2787" y="937"/>
                      <a:pt x="2794" y="942"/>
                      <a:pt x="2801" y="946"/>
                    </a:cubicBezTo>
                    <a:cubicBezTo>
                      <a:pt x="2798" y="946"/>
                      <a:pt x="2796" y="946"/>
                      <a:pt x="2794" y="946"/>
                    </a:cubicBezTo>
                    <a:cubicBezTo>
                      <a:pt x="2743" y="946"/>
                      <a:pt x="2812" y="974"/>
                      <a:pt x="2754" y="974"/>
                    </a:cubicBezTo>
                    <a:cubicBezTo>
                      <a:pt x="2752" y="974"/>
                      <a:pt x="2750" y="974"/>
                      <a:pt x="2747" y="974"/>
                    </a:cubicBezTo>
                    <a:lnTo>
                      <a:pt x="2747" y="974"/>
                    </a:lnTo>
                    <a:cubicBezTo>
                      <a:pt x="2780" y="986"/>
                      <a:pt x="2764" y="1021"/>
                      <a:pt x="2833" y="1041"/>
                    </a:cubicBezTo>
                    <a:cubicBezTo>
                      <a:pt x="2824" y="1039"/>
                      <a:pt x="2817" y="1041"/>
                      <a:pt x="2819" y="1037"/>
                    </a:cubicBezTo>
                    <a:lnTo>
                      <a:pt x="2819" y="1037"/>
                    </a:lnTo>
                    <a:cubicBezTo>
                      <a:pt x="2808" y="1044"/>
                      <a:pt x="2796" y="1053"/>
                      <a:pt x="2815" y="1067"/>
                    </a:cubicBezTo>
                    <a:lnTo>
                      <a:pt x="2764" y="1058"/>
                    </a:lnTo>
                    <a:lnTo>
                      <a:pt x="2764" y="1058"/>
                    </a:lnTo>
                    <a:lnTo>
                      <a:pt x="2824" y="1099"/>
                    </a:lnTo>
                    <a:cubicBezTo>
                      <a:pt x="2816" y="1101"/>
                      <a:pt x="2808" y="1102"/>
                      <a:pt x="2800" y="1102"/>
                    </a:cubicBezTo>
                    <a:cubicBezTo>
                      <a:pt x="2778" y="1102"/>
                      <a:pt x="2755" y="1095"/>
                      <a:pt x="2736" y="1081"/>
                    </a:cubicBezTo>
                    <a:lnTo>
                      <a:pt x="2736" y="1081"/>
                    </a:lnTo>
                    <a:cubicBezTo>
                      <a:pt x="2784" y="1127"/>
                      <a:pt x="2750" y="1111"/>
                      <a:pt x="2798" y="1157"/>
                    </a:cubicBezTo>
                    <a:lnTo>
                      <a:pt x="2768" y="1146"/>
                    </a:lnTo>
                    <a:lnTo>
                      <a:pt x="2768" y="1146"/>
                    </a:lnTo>
                    <a:cubicBezTo>
                      <a:pt x="2764" y="1154"/>
                      <a:pt x="2796" y="1181"/>
                      <a:pt x="2778" y="1181"/>
                    </a:cubicBezTo>
                    <a:cubicBezTo>
                      <a:pt x="2776" y="1181"/>
                      <a:pt x="2775" y="1181"/>
                      <a:pt x="2773" y="1180"/>
                    </a:cubicBezTo>
                    <a:cubicBezTo>
                      <a:pt x="2738" y="1180"/>
                      <a:pt x="2726" y="1206"/>
                      <a:pt x="2710" y="1236"/>
                    </a:cubicBezTo>
                    <a:cubicBezTo>
                      <a:pt x="2696" y="1266"/>
                      <a:pt x="2678" y="1301"/>
                      <a:pt x="2641" y="1303"/>
                    </a:cubicBezTo>
                    <a:cubicBezTo>
                      <a:pt x="2731" y="1340"/>
                      <a:pt x="2587" y="1306"/>
                      <a:pt x="2652" y="1345"/>
                    </a:cubicBezTo>
                    <a:cubicBezTo>
                      <a:pt x="2629" y="1336"/>
                      <a:pt x="2615" y="1336"/>
                      <a:pt x="2601" y="1320"/>
                    </a:cubicBezTo>
                    <a:lnTo>
                      <a:pt x="2601" y="1320"/>
                    </a:lnTo>
                    <a:cubicBezTo>
                      <a:pt x="2606" y="1354"/>
                      <a:pt x="2546" y="1336"/>
                      <a:pt x="2590" y="1387"/>
                    </a:cubicBezTo>
                    <a:cubicBezTo>
                      <a:pt x="2567" y="1375"/>
                      <a:pt x="2564" y="1364"/>
                      <a:pt x="2550" y="1357"/>
                    </a:cubicBezTo>
                    <a:lnTo>
                      <a:pt x="2550" y="1357"/>
                    </a:lnTo>
                    <a:cubicBezTo>
                      <a:pt x="2552" y="1361"/>
                      <a:pt x="2559" y="1371"/>
                      <a:pt x="2553" y="1371"/>
                    </a:cubicBezTo>
                    <a:cubicBezTo>
                      <a:pt x="2551" y="1371"/>
                      <a:pt x="2550" y="1371"/>
                      <a:pt x="2548" y="1371"/>
                    </a:cubicBezTo>
                    <a:cubicBezTo>
                      <a:pt x="2536" y="1364"/>
                      <a:pt x="2536" y="1357"/>
                      <a:pt x="2529" y="1347"/>
                    </a:cubicBezTo>
                    <a:lnTo>
                      <a:pt x="2529" y="1347"/>
                    </a:lnTo>
                    <a:cubicBezTo>
                      <a:pt x="2516" y="1371"/>
                      <a:pt x="2573" y="1412"/>
                      <a:pt x="2627" y="1452"/>
                    </a:cubicBezTo>
                    <a:cubicBezTo>
                      <a:pt x="2620" y="1451"/>
                      <a:pt x="2615" y="1450"/>
                      <a:pt x="2610" y="1450"/>
                    </a:cubicBezTo>
                    <a:cubicBezTo>
                      <a:pt x="2591" y="1450"/>
                      <a:pt x="2595" y="1460"/>
                      <a:pt x="2618" y="1489"/>
                    </a:cubicBezTo>
                    <a:cubicBezTo>
                      <a:pt x="2597" y="1482"/>
                      <a:pt x="2573" y="1475"/>
                      <a:pt x="2578" y="1456"/>
                    </a:cubicBezTo>
                    <a:lnTo>
                      <a:pt x="2578" y="1456"/>
                    </a:lnTo>
                    <a:cubicBezTo>
                      <a:pt x="2569" y="1463"/>
                      <a:pt x="2513" y="1484"/>
                      <a:pt x="2553" y="1519"/>
                    </a:cubicBezTo>
                    <a:cubicBezTo>
                      <a:pt x="2550" y="1518"/>
                      <a:pt x="2549" y="1517"/>
                      <a:pt x="2547" y="1517"/>
                    </a:cubicBezTo>
                    <a:cubicBezTo>
                      <a:pt x="2540" y="1517"/>
                      <a:pt x="2539" y="1527"/>
                      <a:pt x="2541" y="1533"/>
                    </a:cubicBezTo>
                    <a:cubicBezTo>
                      <a:pt x="2522" y="1547"/>
                      <a:pt x="2518" y="1544"/>
                      <a:pt x="2504" y="1563"/>
                    </a:cubicBezTo>
                    <a:lnTo>
                      <a:pt x="2516" y="1565"/>
                    </a:lnTo>
                    <a:cubicBezTo>
                      <a:pt x="2555" y="1616"/>
                      <a:pt x="2511" y="1588"/>
                      <a:pt x="2502" y="1607"/>
                    </a:cubicBezTo>
                    <a:lnTo>
                      <a:pt x="2497" y="1602"/>
                    </a:lnTo>
                    <a:cubicBezTo>
                      <a:pt x="2491" y="1602"/>
                      <a:pt x="2486" y="1601"/>
                      <a:pt x="2482" y="1601"/>
                    </a:cubicBezTo>
                    <a:cubicBezTo>
                      <a:pt x="2449" y="1601"/>
                      <a:pt x="2478" y="1621"/>
                      <a:pt x="2450" y="1621"/>
                    </a:cubicBezTo>
                    <a:cubicBezTo>
                      <a:pt x="2445" y="1621"/>
                      <a:pt x="2438" y="1620"/>
                      <a:pt x="2427" y="1619"/>
                    </a:cubicBezTo>
                    <a:lnTo>
                      <a:pt x="2427" y="1619"/>
                    </a:lnTo>
                    <a:lnTo>
                      <a:pt x="2455" y="1646"/>
                    </a:lnTo>
                    <a:cubicBezTo>
                      <a:pt x="2471" y="1668"/>
                      <a:pt x="2470" y="1674"/>
                      <a:pt x="2461" y="1674"/>
                    </a:cubicBezTo>
                    <a:cubicBezTo>
                      <a:pt x="2449" y="1674"/>
                      <a:pt x="2420" y="1661"/>
                      <a:pt x="2403" y="1661"/>
                    </a:cubicBezTo>
                    <a:cubicBezTo>
                      <a:pt x="2396" y="1661"/>
                      <a:pt x="2390" y="1663"/>
                      <a:pt x="2390" y="1672"/>
                    </a:cubicBezTo>
                    <a:lnTo>
                      <a:pt x="2411" y="1684"/>
                    </a:lnTo>
                    <a:cubicBezTo>
                      <a:pt x="2412" y="1688"/>
                      <a:pt x="2410" y="1690"/>
                      <a:pt x="2407" y="1690"/>
                    </a:cubicBezTo>
                    <a:cubicBezTo>
                      <a:pt x="2389" y="1690"/>
                      <a:pt x="2309" y="1614"/>
                      <a:pt x="2295" y="1612"/>
                    </a:cubicBezTo>
                    <a:cubicBezTo>
                      <a:pt x="2288" y="1607"/>
                      <a:pt x="2293" y="1600"/>
                      <a:pt x="2293" y="1593"/>
                    </a:cubicBezTo>
                    <a:cubicBezTo>
                      <a:pt x="2285" y="1590"/>
                      <a:pt x="2280" y="1588"/>
                      <a:pt x="2277" y="1588"/>
                    </a:cubicBezTo>
                    <a:cubicBezTo>
                      <a:pt x="2259" y="1588"/>
                      <a:pt x="2316" y="1640"/>
                      <a:pt x="2302" y="1660"/>
                    </a:cubicBezTo>
                    <a:cubicBezTo>
                      <a:pt x="2285" y="1641"/>
                      <a:pt x="2271" y="1602"/>
                      <a:pt x="2254" y="1602"/>
                    </a:cubicBezTo>
                    <a:cubicBezTo>
                      <a:pt x="2253" y="1602"/>
                      <a:pt x="2252" y="1602"/>
                      <a:pt x="2251" y="1602"/>
                    </a:cubicBezTo>
                    <a:cubicBezTo>
                      <a:pt x="2250" y="1601"/>
                      <a:pt x="2249" y="1601"/>
                      <a:pt x="2248" y="1601"/>
                    </a:cubicBezTo>
                    <a:cubicBezTo>
                      <a:pt x="2239" y="1601"/>
                      <a:pt x="2247" y="1674"/>
                      <a:pt x="2221" y="1674"/>
                    </a:cubicBezTo>
                    <a:cubicBezTo>
                      <a:pt x="2217" y="1674"/>
                      <a:pt x="2211" y="1672"/>
                      <a:pt x="2205" y="1667"/>
                    </a:cubicBezTo>
                    <a:lnTo>
                      <a:pt x="2205" y="1667"/>
                    </a:lnTo>
                    <a:cubicBezTo>
                      <a:pt x="2221" y="1684"/>
                      <a:pt x="2235" y="1700"/>
                      <a:pt x="2233" y="1718"/>
                    </a:cubicBezTo>
                    <a:cubicBezTo>
                      <a:pt x="2231" y="1720"/>
                      <a:pt x="2228" y="1721"/>
                      <a:pt x="2225" y="1721"/>
                    </a:cubicBezTo>
                    <a:cubicBezTo>
                      <a:pt x="2211" y="1721"/>
                      <a:pt x="2187" y="1704"/>
                      <a:pt x="2172" y="1704"/>
                    </a:cubicBezTo>
                    <a:cubicBezTo>
                      <a:pt x="2162" y="1704"/>
                      <a:pt x="2157" y="1711"/>
                      <a:pt x="2161" y="1735"/>
                    </a:cubicBezTo>
                    <a:cubicBezTo>
                      <a:pt x="2159" y="1730"/>
                      <a:pt x="2154" y="1725"/>
                      <a:pt x="2152" y="1721"/>
                    </a:cubicBezTo>
                    <a:cubicBezTo>
                      <a:pt x="2145" y="1741"/>
                      <a:pt x="2119" y="1762"/>
                      <a:pt x="2124" y="1799"/>
                    </a:cubicBezTo>
                    <a:cubicBezTo>
                      <a:pt x="2108" y="1772"/>
                      <a:pt x="2097" y="1762"/>
                      <a:pt x="2088" y="1762"/>
                    </a:cubicBezTo>
                    <a:cubicBezTo>
                      <a:pt x="2077" y="1762"/>
                      <a:pt x="2070" y="1773"/>
                      <a:pt x="2061" y="1786"/>
                    </a:cubicBezTo>
                    <a:cubicBezTo>
                      <a:pt x="2054" y="1798"/>
                      <a:pt x="2047" y="1810"/>
                      <a:pt x="2038" y="1810"/>
                    </a:cubicBezTo>
                    <a:cubicBezTo>
                      <a:pt x="2031" y="1810"/>
                      <a:pt x="2024" y="1800"/>
                      <a:pt x="2015" y="1772"/>
                    </a:cubicBezTo>
                    <a:lnTo>
                      <a:pt x="1973" y="1790"/>
                    </a:lnTo>
                    <a:lnTo>
                      <a:pt x="1971" y="1776"/>
                    </a:lnTo>
                    <a:cubicBezTo>
                      <a:pt x="1941" y="1776"/>
                      <a:pt x="1936" y="1806"/>
                      <a:pt x="1931" y="1834"/>
                    </a:cubicBezTo>
                    <a:cubicBezTo>
                      <a:pt x="1924" y="1827"/>
                      <a:pt x="1927" y="1816"/>
                      <a:pt x="1924" y="1811"/>
                    </a:cubicBezTo>
                    <a:cubicBezTo>
                      <a:pt x="1910" y="1806"/>
                      <a:pt x="1899" y="1803"/>
                      <a:pt x="1891" y="1803"/>
                    </a:cubicBezTo>
                    <a:cubicBezTo>
                      <a:pt x="1873" y="1803"/>
                      <a:pt x="1867" y="1819"/>
                      <a:pt x="1848" y="1864"/>
                    </a:cubicBezTo>
                    <a:lnTo>
                      <a:pt x="1839" y="1827"/>
                    </a:lnTo>
                    <a:cubicBezTo>
                      <a:pt x="1837" y="1830"/>
                      <a:pt x="1835" y="1832"/>
                      <a:pt x="1832" y="1832"/>
                    </a:cubicBezTo>
                    <a:cubicBezTo>
                      <a:pt x="1819" y="1832"/>
                      <a:pt x="1790" y="1804"/>
                      <a:pt x="1762" y="1804"/>
                    </a:cubicBezTo>
                    <a:cubicBezTo>
                      <a:pt x="1752" y="1804"/>
                      <a:pt x="1741" y="1808"/>
                      <a:pt x="1732" y="1820"/>
                    </a:cubicBezTo>
                    <a:cubicBezTo>
                      <a:pt x="1732" y="1816"/>
                      <a:pt x="1732" y="1809"/>
                      <a:pt x="1734" y="1802"/>
                    </a:cubicBezTo>
                    <a:lnTo>
                      <a:pt x="1734" y="1802"/>
                    </a:lnTo>
                    <a:cubicBezTo>
                      <a:pt x="1727" y="1809"/>
                      <a:pt x="1720" y="1812"/>
                      <a:pt x="1712" y="1812"/>
                    </a:cubicBezTo>
                    <a:cubicBezTo>
                      <a:pt x="1686" y="1812"/>
                      <a:pt x="1658" y="1778"/>
                      <a:pt x="1636" y="1778"/>
                    </a:cubicBezTo>
                    <a:cubicBezTo>
                      <a:pt x="1622" y="1778"/>
                      <a:pt x="1611" y="1792"/>
                      <a:pt x="1604" y="1839"/>
                    </a:cubicBezTo>
                    <a:lnTo>
                      <a:pt x="1570" y="1874"/>
                    </a:lnTo>
                    <a:cubicBezTo>
                      <a:pt x="1611" y="1885"/>
                      <a:pt x="1560" y="1936"/>
                      <a:pt x="1577" y="1959"/>
                    </a:cubicBezTo>
                    <a:cubicBezTo>
                      <a:pt x="1575" y="1960"/>
                      <a:pt x="1574" y="1960"/>
                      <a:pt x="1572" y="1960"/>
                    </a:cubicBezTo>
                    <a:cubicBezTo>
                      <a:pt x="1555" y="1960"/>
                      <a:pt x="1537" y="1915"/>
                      <a:pt x="1556" y="1908"/>
                    </a:cubicBezTo>
                    <a:lnTo>
                      <a:pt x="1556" y="1908"/>
                    </a:lnTo>
                    <a:lnTo>
                      <a:pt x="1558" y="1915"/>
                    </a:lnTo>
                    <a:cubicBezTo>
                      <a:pt x="1572" y="1841"/>
                      <a:pt x="1507" y="1888"/>
                      <a:pt x="1514" y="1834"/>
                    </a:cubicBezTo>
                    <a:cubicBezTo>
                      <a:pt x="1431" y="1832"/>
                      <a:pt x="1361" y="1776"/>
                      <a:pt x="1292" y="1758"/>
                    </a:cubicBezTo>
                    <a:lnTo>
                      <a:pt x="1285" y="1816"/>
                    </a:lnTo>
                    <a:lnTo>
                      <a:pt x="1254" y="1804"/>
                    </a:lnTo>
                    <a:cubicBezTo>
                      <a:pt x="1252" y="1791"/>
                      <a:pt x="1254" y="1764"/>
                      <a:pt x="1272" y="1764"/>
                    </a:cubicBezTo>
                    <a:cubicBezTo>
                      <a:pt x="1273" y="1764"/>
                      <a:pt x="1275" y="1764"/>
                      <a:pt x="1278" y="1765"/>
                    </a:cubicBezTo>
                    <a:cubicBezTo>
                      <a:pt x="1277" y="1756"/>
                      <a:pt x="1274" y="1753"/>
                      <a:pt x="1270" y="1753"/>
                    </a:cubicBezTo>
                    <a:cubicBezTo>
                      <a:pt x="1258" y="1753"/>
                      <a:pt x="1233" y="1787"/>
                      <a:pt x="1231" y="1797"/>
                    </a:cubicBezTo>
                    <a:cubicBezTo>
                      <a:pt x="1194" y="1762"/>
                      <a:pt x="1264" y="1735"/>
                      <a:pt x="1252" y="1730"/>
                    </a:cubicBezTo>
                    <a:lnTo>
                      <a:pt x="1231" y="1730"/>
                    </a:lnTo>
                    <a:lnTo>
                      <a:pt x="1236" y="1737"/>
                    </a:lnTo>
                    <a:cubicBezTo>
                      <a:pt x="1218" y="1755"/>
                      <a:pt x="1210" y="1775"/>
                      <a:pt x="1191" y="1775"/>
                    </a:cubicBezTo>
                    <a:cubicBezTo>
                      <a:pt x="1189" y="1775"/>
                      <a:pt x="1186" y="1775"/>
                      <a:pt x="1183" y="1774"/>
                    </a:cubicBezTo>
                    <a:cubicBezTo>
                      <a:pt x="1169" y="1758"/>
                      <a:pt x="1183" y="1737"/>
                      <a:pt x="1176" y="1735"/>
                    </a:cubicBezTo>
                    <a:cubicBezTo>
                      <a:pt x="1176" y="1731"/>
                      <a:pt x="1176" y="1729"/>
                      <a:pt x="1172" y="1729"/>
                    </a:cubicBezTo>
                    <a:cubicBezTo>
                      <a:pt x="1171" y="1729"/>
                      <a:pt x="1169" y="1729"/>
                      <a:pt x="1166" y="1730"/>
                    </a:cubicBezTo>
                    <a:lnTo>
                      <a:pt x="1127" y="1716"/>
                    </a:lnTo>
                    <a:lnTo>
                      <a:pt x="1134" y="1765"/>
                    </a:lnTo>
                    <a:cubicBezTo>
                      <a:pt x="1111" y="1783"/>
                      <a:pt x="1097" y="1756"/>
                      <a:pt x="1103" y="1809"/>
                    </a:cubicBezTo>
                    <a:lnTo>
                      <a:pt x="1103" y="1809"/>
                    </a:lnTo>
                    <a:cubicBezTo>
                      <a:pt x="1092" y="1726"/>
                      <a:pt x="965" y="1762"/>
                      <a:pt x="953" y="1737"/>
                    </a:cubicBezTo>
                    <a:cubicBezTo>
                      <a:pt x="938" y="1754"/>
                      <a:pt x="916" y="1764"/>
                      <a:pt x="894" y="1764"/>
                    </a:cubicBezTo>
                    <a:cubicBezTo>
                      <a:pt x="887" y="1764"/>
                      <a:pt x="879" y="1762"/>
                      <a:pt x="872" y="1760"/>
                    </a:cubicBezTo>
                    <a:lnTo>
                      <a:pt x="872" y="1760"/>
                    </a:lnTo>
                    <a:cubicBezTo>
                      <a:pt x="878" y="1769"/>
                      <a:pt x="879" y="1814"/>
                      <a:pt x="860" y="1814"/>
                    </a:cubicBezTo>
                    <a:cubicBezTo>
                      <a:pt x="859" y="1814"/>
                      <a:pt x="857" y="1814"/>
                      <a:pt x="856" y="1813"/>
                    </a:cubicBezTo>
                    <a:cubicBezTo>
                      <a:pt x="869" y="1710"/>
                      <a:pt x="815" y="1764"/>
                      <a:pt x="793" y="1694"/>
                    </a:cubicBezTo>
                    <a:lnTo>
                      <a:pt x="793" y="1694"/>
                    </a:lnTo>
                    <a:cubicBezTo>
                      <a:pt x="801" y="1736"/>
                      <a:pt x="718" y="1705"/>
                      <a:pt x="747" y="1774"/>
                    </a:cubicBezTo>
                    <a:cubicBezTo>
                      <a:pt x="726" y="1765"/>
                      <a:pt x="744" y="1735"/>
                      <a:pt x="728" y="1709"/>
                    </a:cubicBezTo>
                    <a:lnTo>
                      <a:pt x="728" y="1709"/>
                    </a:lnTo>
                    <a:cubicBezTo>
                      <a:pt x="715" y="1720"/>
                      <a:pt x="701" y="1724"/>
                      <a:pt x="686" y="1724"/>
                    </a:cubicBezTo>
                    <a:cubicBezTo>
                      <a:pt x="652" y="1724"/>
                      <a:pt x="615" y="1705"/>
                      <a:pt x="577" y="1705"/>
                    </a:cubicBezTo>
                    <a:cubicBezTo>
                      <a:pt x="567" y="1705"/>
                      <a:pt x="557" y="1706"/>
                      <a:pt x="547" y="1709"/>
                    </a:cubicBezTo>
                    <a:cubicBezTo>
                      <a:pt x="547" y="1723"/>
                      <a:pt x="561" y="1744"/>
                      <a:pt x="550" y="1765"/>
                    </a:cubicBezTo>
                    <a:lnTo>
                      <a:pt x="508" y="1700"/>
                    </a:lnTo>
                    <a:cubicBezTo>
                      <a:pt x="497" y="1707"/>
                      <a:pt x="503" y="1751"/>
                      <a:pt x="493" y="1751"/>
                    </a:cubicBezTo>
                    <a:cubicBezTo>
                      <a:pt x="489" y="1751"/>
                      <a:pt x="485" y="1747"/>
                      <a:pt x="478" y="1737"/>
                    </a:cubicBezTo>
                    <a:lnTo>
                      <a:pt x="478" y="1737"/>
                    </a:lnTo>
                    <a:cubicBezTo>
                      <a:pt x="482" y="1748"/>
                      <a:pt x="492" y="1765"/>
                      <a:pt x="482" y="1772"/>
                    </a:cubicBezTo>
                    <a:cubicBezTo>
                      <a:pt x="462" y="1764"/>
                      <a:pt x="443" y="1761"/>
                      <a:pt x="424" y="1761"/>
                    </a:cubicBezTo>
                    <a:cubicBezTo>
                      <a:pt x="379" y="1761"/>
                      <a:pt x="338" y="1778"/>
                      <a:pt x="297" y="1792"/>
                    </a:cubicBezTo>
                    <a:cubicBezTo>
                      <a:pt x="267" y="1805"/>
                      <a:pt x="235" y="1812"/>
                      <a:pt x="203" y="1812"/>
                    </a:cubicBezTo>
                    <a:cubicBezTo>
                      <a:pt x="167" y="1812"/>
                      <a:pt x="130" y="1803"/>
                      <a:pt x="98" y="1786"/>
                    </a:cubicBezTo>
                    <a:lnTo>
                      <a:pt x="98" y="1786"/>
                    </a:lnTo>
                    <a:cubicBezTo>
                      <a:pt x="123" y="1806"/>
                      <a:pt x="112" y="1811"/>
                      <a:pt x="100" y="1816"/>
                    </a:cubicBezTo>
                    <a:cubicBezTo>
                      <a:pt x="109" y="1820"/>
                      <a:pt x="112" y="1850"/>
                      <a:pt x="118" y="1867"/>
                    </a:cubicBezTo>
                    <a:lnTo>
                      <a:pt x="51" y="1832"/>
                    </a:lnTo>
                    <a:lnTo>
                      <a:pt x="51" y="1832"/>
                    </a:lnTo>
                    <a:cubicBezTo>
                      <a:pt x="63" y="1885"/>
                      <a:pt x="0" y="1853"/>
                      <a:pt x="14" y="1904"/>
                    </a:cubicBezTo>
                    <a:lnTo>
                      <a:pt x="26" y="1888"/>
                    </a:lnTo>
                    <a:cubicBezTo>
                      <a:pt x="28" y="1952"/>
                      <a:pt x="102" y="2003"/>
                      <a:pt x="128" y="2075"/>
                    </a:cubicBezTo>
                    <a:cubicBezTo>
                      <a:pt x="127" y="2060"/>
                      <a:pt x="131" y="2055"/>
                      <a:pt x="137" y="2055"/>
                    </a:cubicBezTo>
                    <a:cubicBezTo>
                      <a:pt x="152" y="2055"/>
                      <a:pt x="181" y="2087"/>
                      <a:pt x="200" y="2087"/>
                    </a:cubicBezTo>
                    <a:cubicBezTo>
                      <a:pt x="210" y="2087"/>
                      <a:pt x="218" y="2078"/>
                      <a:pt x="218" y="2050"/>
                    </a:cubicBezTo>
                    <a:cubicBezTo>
                      <a:pt x="230" y="2064"/>
                      <a:pt x="220" y="2075"/>
                      <a:pt x="230" y="2092"/>
                    </a:cubicBezTo>
                    <a:cubicBezTo>
                      <a:pt x="228" y="2065"/>
                      <a:pt x="233" y="2053"/>
                      <a:pt x="246" y="2053"/>
                    </a:cubicBezTo>
                    <a:cubicBezTo>
                      <a:pt x="250" y="2053"/>
                      <a:pt x="254" y="2055"/>
                      <a:pt x="260" y="2057"/>
                    </a:cubicBezTo>
                    <a:lnTo>
                      <a:pt x="260" y="2066"/>
                    </a:lnTo>
                    <a:cubicBezTo>
                      <a:pt x="277" y="2059"/>
                      <a:pt x="292" y="2056"/>
                      <a:pt x="306" y="2056"/>
                    </a:cubicBezTo>
                    <a:cubicBezTo>
                      <a:pt x="338" y="2056"/>
                      <a:pt x="368" y="2069"/>
                      <a:pt x="411" y="2075"/>
                    </a:cubicBezTo>
                    <a:lnTo>
                      <a:pt x="399" y="2038"/>
                    </a:lnTo>
                    <a:lnTo>
                      <a:pt x="399" y="2038"/>
                    </a:lnTo>
                    <a:cubicBezTo>
                      <a:pt x="413" y="2041"/>
                      <a:pt x="418" y="2052"/>
                      <a:pt x="427" y="2059"/>
                    </a:cubicBezTo>
                    <a:cubicBezTo>
                      <a:pt x="428" y="2035"/>
                      <a:pt x="421" y="2032"/>
                      <a:pt x="414" y="2032"/>
                    </a:cubicBezTo>
                    <a:cubicBezTo>
                      <a:pt x="411" y="2032"/>
                      <a:pt x="408" y="2032"/>
                      <a:pt x="406" y="2032"/>
                    </a:cubicBezTo>
                    <a:cubicBezTo>
                      <a:pt x="397" y="2032"/>
                      <a:pt x="390" y="2029"/>
                      <a:pt x="390" y="2001"/>
                    </a:cubicBezTo>
                    <a:lnTo>
                      <a:pt x="390" y="2001"/>
                    </a:lnTo>
                    <a:cubicBezTo>
                      <a:pt x="402" y="2025"/>
                      <a:pt x="417" y="2030"/>
                      <a:pt x="432" y="2030"/>
                    </a:cubicBezTo>
                    <a:cubicBezTo>
                      <a:pt x="445" y="2030"/>
                      <a:pt x="457" y="2027"/>
                      <a:pt x="469" y="2027"/>
                    </a:cubicBezTo>
                    <a:cubicBezTo>
                      <a:pt x="486" y="2027"/>
                      <a:pt x="502" y="2034"/>
                      <a:pt x="513" y="2066"/>
                    </a:cubicBezTo>
                    <a:cubicBezTo>
                      <a:pt x="533" y="2064"/>
                      <a:pt x="499" y="2024"/>
                      <a:pt x="520" y="2022"/>
                    </a:cubicBezTo>
                    <a:lnTo>
                      <a:pt x="520" y="2022"/>
                    </a:lnTo>
                    <a:lnTo>
                      <a:pt x="529" y="2045"/>
                    </a:lnTo>
                    <a:lnTo>
                      <a:pt x="529" y="2015"/>
                    </a:lnTo>
                    <a:cubicBezTo>
                      <a:pt x="543" y="2020"/>
                      <a:pt x="554" y="2047"/>
                      <a:pt x="557" y="2066"/>
                    </a:cubicBezTo>
                    <a:cubicBezTo>
                      <a:pt x="556" y="2066"/>
                      <a:pt x="556" y="2066"/>
                      <a:pt x="556" y="2066"/>
                    </a:cubicBezTo>
                    <a:cubicBezTo>
                      <a:pt x="553" y="2066"/>
                      <a:pt x="549" y="2073"/>
                      <a:pt x="545" y="2075"/>
                    </a:cubicBezTo>
                    <a:cubicBezTo>
                      <a:pt x="550" y="2081"/>
                      <a:pt x="555" y="2084"/>
                      <a:pt x="561" y="2084"/>
                    </a:cubicBezTo>
                    <a:cubicBezTo>
                      <a:pt x="575" y="2084"/>
                      <a:pt x="589" y="2067"/>
                      <a:pt x="596" y="2067"/>
                    </a:cubicBezTo>
                    <a:cubicBezTo>
                      <a:pt x="596" y="2067"/>
                      <a:pt x="596" y="2067"/>
                      <a:pt x="596" y="2067"/>
                    </a:cubicBezTo>
                    <a:lnTo>
                      <a:pt x="596" y="2067"/>
                    </a:lnTo>
                    <a:lnTo>
                      <a:pt x="577" y="2057"/>
                    </a:lnTo>
                    <a:cubicBezTo>
                      <a:pt x="631" y="2029"/>
                      <a:pt x="698" y="2054"/>
                      <a:pt x="751" y="2006"/>
                    </a:cubicBezTo>
                    <a:lnTo>
                      <a:pt x="747" y="1990"/>
                    </a:lnTo>
                    <a:cubicBezTo>
                      <a:pt x="757" y="1981"/>
                      <a:pt x="765" y="1978"/>
                      <a:pt x="771" y="1978"/>
                    </a:cubicBezTo>
                    <a:cubicBezTo>
                      <a:pt x="786" y="1978"/>
                      <a:pt x="791" y="1997"/>
                      <a:pt x="813" y="1997"/>
                    </a:cubicBezTo>
                    <a:cubicBezTo>
                      <a:pt x="817" y="1997"/>
                      <a:pt x="822" y="1996"/>
                      <a:pt x="828" y="1994"/>
                    </a:cubicBezTo>
                    <a:lnTo>
                      <a:pt x="828" y="1994"/>
                    </a:lnTo>
                    <a:lnTo>
                      <a:pt x="826" y="1999"/>
                    </a:lnTo>
                    <a:cubicBezTo>
                      <a:pt x="834" y="1982"/>
                      <a:pt x="846" y="1973"/>
                      <a:pt x="857" y="1973"/>
                    </a:cubicBezTo>
                    <a:cubicBezTo>
                      <a:pt x="858" y="1973"/>
                      <a:pt x="859" y="1973"/>
                      <a:pt x="860" y="1973"/>
                    </a:cubicBezTo>
                    <a:cubicBezTo>
                      <a:pt x="846" y="1994"/>
                      <a:pt x="879" y="2015"/>
                      <a:pt x="863" y="2038"/>
                    </a:cubicBezTo>
                    <a:cubicBezTo>
                      <a:pt x="909" y="2006"/>
                      <a:pt x="886" y="2013"/>
                      <a:pt x="921" y="1948"/>
                    </a:cubicBezTo>
                    <a:lnTo>
                      <a:pt x="925" y="1978"/>
                    </a:lnTo>
                    <a:cubicBezTo>
                      <a:pt x="939" y="1952"/>
                      <a:pt x="941" y="1939"/>
                      <a:pt x="967" y="1934"/>
                    </a:cubicBezTo>
                    <a:lnTo>
                      <a:pt x="967" y="1934"/>
                    </a:lnTo>
                    <a:cubicBezTo>
                      <a:pt x="944" y="1957"/>
                      <a:pt x="974" y="1980"/>
                      <a:pt x="951" y="2010"/>
                    </a:cubicBezTo>
                    <a:cubicBezTo>
                      <a:pt x="960" y="2026"/>
                      <a:pt x="969" y="2032"/>
                      <a:pt x="978" y="2032"/>
                    </a:cubicBezTo>
                    <a:cubicBezTo>
                      <a:pt x="995" y="2032"/>
                      <a:pt x="1011" y="2013"/>
                      <a:pt x="1022" y="2013"/>
                    </a:cubicBezTo>
                    <a:cubicBezTo>
                      <a:pt x="1030" y="2013"/>
                      <a:pt x="1035" y="2022"/>
                      <a:pt x="1037" y="2052"/>
                    </a:cubicBezTo>
                    <a:cubicBezTo>
                      <a:pt x="1074" y="1973"/>
                      <a:pt x="1004" y="2001"/>
                      <a:pt x="1018" y="1985"/>
                    </a:cubicBezTo>
                    <a:cubicBezTo>
                      <a:pt x="1014" y="1960"/>
                      <a:pt x="1038" y="1936"/>
                      <a:pt x="1054" y="1936"/>
                    </a:cubicBezTo>
                    <a:cubicBezTo>
                      <a:pt x="1057" y="1936"/>
                      <a:pt x="1060" y="1937"/>
                      <a:pt x="1062" y="1939"/>
                    </a:cubicBezTo>
                    <a:cubicBezTo>
                      <a:pt x="1078" y="1941"/>
                      <a:pt x="1069" y="2045"/>
                      <a:pt x="1106" y="2050"/>
                    </a:cubicBezTo>
                    <a:cubicBezTo>
                      <a:pt x="1101" y="2050"/>
                      <a:pt x="1101" y="2054"/>
                      <a:pt x="1097" y="2054"/>
                    </a:cubicBezTo>
                    <a:cubicBezTo>
                      <a:pt x="1099" y="2060"/>
                      <a:pt x="1102" y="2061"/>
                      <a:pt x="1105" y="2061"/>
                    </a:cubicBezTo>
                    <a:cubicBezTo>
                      <a:pt x="1112" y="2061"/>
                      <a:pt x="1121" y="2053"/>
                      <a:pt x="1128" y="2053"/>
                    </a:cubicBezTo>
                    <a:cubicBezTo>
                      <a:pt x="1133" y="2053"/>
                      <a:pt x="1138" y="2057"/>
                      <a:pt x="1141" y="2068"/>
                    </a:cubicBezTo>
                    <a:cubicBezTo>
                      <a:pt x="1149" y="2050"/>
                      <a:pt x="1154" y="2048"/>
                      <a:pt x="1158" y="2048"/>
                    </a:cubicBezTo>
                    <a:cubicBezTo>
                      <a:pt x="1160" y="2048"/>
                      <a:pt x="1161" y="2048"/>
                      <a:pt x="1163" y="2048"/>
                    </a:cubicBezTo>
                    <a:cubicBezTo>
                      <a:pt x="1167" y="2048"/>
                      <a:pt x="1172" y="2045"/>
                      <a:pt x="1180" y="2017"/>
                    </a:cubicBezTo>
                    <a:lnTo>
                      <a:pt x="1180" y="2017"/>
                    </a:lnTo>
                    <a:lnTo>
                      <a:pt x="1143" y="2022"/>
                    </a:lnTo>
                    <a:cubicBezTo>
                      <a:pt x="1161" y="2013"/>
                      <a:pt x="1186" y="1972"/>
                      <a:pt x="1209" y="1972"/>
                    </a:cubicBezTo>
                    <a:cubicBezTo>
                      <a:pt x="1216" y="1972"/>
                      <a:pt x="1223" y="1977"/>
                      <a:pt x="1229" y="1987"/>
                    </a:cubicBezTo>
                    <a:cubicBezTo>
                      <a:pt x="1222" y="1999"/>
                      <a:pt x="1213" y="2010"/>
                      <a:pt x="1201" y="2020"/>
                    </a:cubicBezTo>
                    <a:cubicBezTo>
                      <a:pt x="1203" y="2026"/>
                      <a:pt x="1205" y="2028"/>
                      <a:pt x="1208" y="2028"/>
                    </a:cubicBezTo>
                    <a:cubicBezTo>
                      <a:pt x="1211" y="2028"/>
                      <a:pt x="1215" y="2025"/>
                      <a:pt x="1219" y="2025"/>
                    </a:cubicBezTo>
                    <a:cubicBezTo>
                      <a:pt x="1223" y="2025"/>
                      <a:pt x="1226" y="2027"/>
                      <a:pt x="1229" y="2034"/>
                    </a:cubicBezTo>
                    <a:cubicBezTo>
                      <a:pt x="1219" y="2058"/>
                      <a:pt x="1210" y="2062"/>
                      <a:pt x="1199" y="2062"/>
                    </a:cubicBezTo>
                    <a:cubicBezTo>
                      <a:pt x="1193" y="2062"/>
                      <a:pt x="1187" y="2061"/>
                      <a:pt x="1180" y="2061"/>
                    </a:cubicBezTo>
                    <a:cubicBezTo>
                      <a:pt x="1170" y="2061"/>
                      <a:pt x="1160" y="2064"/>
                      <a:pt x="1148" y="2078"/>
                    </a:cubicBezTo>
                    <a:cubicBezTo>
                      <a:pt x="1149" y="2083"/>
                      <a:pt x="1151" y="2085"/>
                      <a:pt x="1155" y="2085"/>
                    </a:cubicBezTo>
                    <a:cubicBezTo>
                      <a:pt x="1162" y="2085"/>
                      <a:pt x="1173" y="2076"/>
                      <a:pt x="1177" y="2076"/>
                    </a:cubicBezTo>
                    <a:cubicBezTo>
                      <a:pt x="1181" y="2076"/>
                      <a:pt x="1181" y="2083"/>
                      <a:pt x="1171" y="2105"/>
                    </a:cubicBezTo>
                    <a:cubicBezTo>
                      <a:pt x="1183" y="2080"/>
                      <a:pt x="1191" y="2073"/>
                      <a:pt x="1198" y="2073"/>
                    </a:cubicBezTo>
                    <a:cubicBezTo>
                      <a:pt x="1201" y="2073"/>
                      <a:pt x="1205" y="2075"/>
                      <a:pt x="1208" y="2078"/>
                    </a:cubicBezTo>
                    <a:cubicBezTo>
                      <a:pt x="1213" y="2081"/>
                      <a:pt x="1219" y="2086"/>
                      <a:pt x="1227" y="2086"/>
                    </a:cubicBezTo>
                    <a:cubicBezTo>
                      <a:pt x="1235" y="2086"/>
                      <a:pt x="1244" y="2082"/>
                      <a:pt x="1257" y="2068"/>
                    </a:cubicBezTo>
                    <a:lnTo>
                      <a:pt x="1257" y="2068"/>
                    </a:lnTo>
                    <a:lnTo>
                      <a:pt x="1245" y="2105"/>
                    </a:lnTo>
                    <a:cubicBezTo>
                      <a:pt x="1249" y="2099"/>
                      <a:pt x="1264" y="2087"/>
                      <a:pt x="1271" y="2087"/>
                    </a:cubicBezTo>
                    <a:cubicBezTo>
                      <a:pt x="1272" y="2087"/>
                      <a:pt x="1272" y="2087"/>
                      <a:pt x="1273" y="2087"/>
                    </a:cubicBezTo>
                    <a:lnTo>
                      <a:pt x="1245" y="2131"/>
                    </a:lnTo>
                    <a:cubicBezTo>
                      <a:pt x="1251" y="2125"/>
                      <a:pt x="1257" y="2122"/>
                      <a:pt x="1261" y="2122"/>
                    </a:cubicBezTo>
                    <a:cubicBezTo>
                      <a:pt x="1281" y="2122"/>
                      <a:pt x="1290" y="2163"/>
                      <a:pt x="1309" y="2163"/>
                    </a:cubicBezTo>
                    <a:cubicBezTo>
                      <a:pt x="1312" y="2163"/>
                      <a:pt x="1314" y="2163"/>
                      <a:pt x="1317" y="2161"/>
                    </a:cubicBezTo>
                    <a:cubicBezTo>
                      <a:pt x="1264" y="2152"/>
                      <a:pt x="1315" y="2115"/>
                      <a:pt x="1298" y="2082"/>
                    </a:cubicBezTo>
                    <a:cubicBezTo>
                      <a:pt x="1307" y="2077"/>
                      <a:pt x="1314" y="2075"/>
                      <a:pt x="1319" y="2075"/>
                    </a:cubicBezTo>
                    <a:cubicBezTo>
                      <a:pt x="1358" y="2075"/>
                      <a:pt x="1326" y="2180"/>
                      <a:pt x="1386" y="2180"/>
                    </a:cubicBezTo>
                    <a:cubicBezTo>
                      <a:pt x="1387" y="2180"/>
                      <a:pt x="1388" y="2180"/>
                      <a:pt x="1390" y="2180"/>
                    </a:cubicBezTo>
                    <a:lnTo>
                      <a:pt x="1390" y="2180"/>
                    </a:lnTo>
                    <a:cubicBezTo>
                      <a:pt x="1390" y="2180"/>
                      <a:pt x="1390" y="2180"/>
                      <a:pt x="1390" y="2180"/>
                    </a:cubicBezTo>
                    <a:cubicBezTo>
                      <a:pt x="1390" y="2180"/>
                      <a:pt x="1391" y="2180"/>
                      <a:pt x="1391" y="2180"/>
                    </a:cubicBezTo>
                    <a:lnTo>
                      <a:pt x="1391" y="2180"/>
                    </a:lnTo>
                    <a:cubicBezTo>
                      <a:pt x="1391" y="2180"/>
                      <a:pt x="1390" y="2180"/>
                      <a:pt x="1390" y="2180"/>
                    </a:cubicBezTo>
                    <a:lnTo>
                      <a:pt x="1390" y="2180"/>
                    </a:lnTo>
                    <a:cubicBezTo>
                      <a:pt x="1378" y="2179"/>
                      <a:pt x="1357" y="2151"/>
                      <a:pt x="1375" y="2136"/>
                    </a:cubicBezTo>
                    <a:lnTo>
                      <a:pt x="1375" y="2136"/>
                    </a:lnTo>
                    <a:cubicBezTo>
                      <a:pt x="1391" y="2147"/>
                      <a:pt x="1403" y="2166"/>
                      <a:pt x="1410" y="2184"/>
                    </a:cubicBezTo>
                    <a:cubicBezTo>
                      <a:pt x="1458" y="2182"/>
                      <a:pt x="1407" y="2145"/>
                      <a:pt x="1431" y="2124"/>
                    </a:cubicBezTo>
                    <a:lnTo>
                      <a:pt x="1431" y="2124"/>
                    </a:lnTo>
                    <a:cubicBezTo>
                      <a:pt x="1433" y="2136"/>
                      <a:pt x="1436" y="2141"/>
                      <a:pt x="1439" y="2141"/>
                    </a:cubicBezTo>
                    <a:cubicBezTo>
                      <a:pt x="1449" y="2141"/>
                      <a:pt x="1462" y="2104"/>
                      <a:pt x="1477" y="2094"/>
                    </a:cubicBezTo>
                    <a:lnTo>
                      <a:pt x="1477" y="2094"/>
                    </a:lnTo>
                    <a:lnTo>
                      <a:pt x="1475" y="2133"/>
                    </a:lnTo>
                    <a:cubicBezTo>
                      <a:pt x="1481" y="2137"/>
                      <a:pt x="1486" y="2138"/>
                      <a:pt x="1490" y="2138"/>
                    </a:cubicBezTo>
                    <a:cubicBezTo>
                      <a:pt x="1515" y="2138"/>
                      <a:pt x="1505" y="2081"/>
                      <a:pt x="1525" y="2081"/>
                    </a:cubicBezTo>
                    <a:cubicBezTo>
                      <a:pt x="1529" y="2081"/>
                      <a:pt x="1534" y="2083"/>
                      <a:pt x="1540" y="2087"/>
                    </a:cubicBezTo>
                    <a:lnTo>
                      <a:pt x="1514" y="2140"/>
                    </a:lnTo>
                    <a:lnTo>
                      <a:pt x="1542" y="2126"/>
                    </a:lnTo>
                    <a:lnTo>
                      <a:pt x="1542" y="2126"/>
                    </a:lnTo>
                    <a:lnTo>
                      <a:pt x="1533" y="2170"/>
                    </a:lnTo>
                    <a:cubicBezTo>
                      <a:pt x="1548" y="2156"/>
                      <a:pt x="1557" y="2151"/>
                      <a:pt x="1567" y="2151"/>
                    </a:cubicBezTo>
                    <a:cubicBezTo>
                      <a:pt x="1575" y="2151"/>
                      <a:pt x="1584" y="2155"/>
                      <a:pt x="1598" y="2161"/>
                    </a:cubicBezTo>
                    <a:cubicBezTo>
                      <a:pt x="1593" y="2133"/>
                      <a:pt x="1602" y="2092"/>
                      <a:pt x="1628" y="2092"/>
                    </a:cubicBezTo>
                    <a:cubicBezTo>
                      <a:pt x="1639" y="2111"/>
                      <a:pt x="1625" y="2123"/>
                      <a:pt x="1638" y="2123"/>
                    </a:cubicBezTo>
                    <a:cubicBezTo>
                      <a:pt x="1641" y="2123"/>
                      <a:pt x="1645" y="2123"/>
                      <a:pt x="1651" y="2122"/>
                    </a:cubicBezTo>
                    <a:lnTo>
                      <a:pt x="1651" y="2122"/>
                    </a:lnTo>
                    <a:cubicBezTo>
                      <a:pt x="1646" y="2139"/>
                      <a:pt x="1641" y="2158"/>
                      <a:pt x="1633" y="2158"/>
                    </a:cubicBezTo>
                    <a:cubicBezTo>
                      <a:pt x="1630" y="2158"/>
                      <a:pt x="1625" y="2153"/>
                      <a:pt x="1621" y="2140"/>
                    </a:cubicBezTo>
                    <a:cubicBezTo>
                      <a:pt x="1618" y="2154"/>
                      <a:pt x="1611" y="2166"/>
                      <a:pt x="1611" y="2177"/>
                    </a:cubicBezTo>
                    <a:cubicBezTo>
                      <a:pt x="1618" y="2187"/>
                      <a:pt x="1626" y="2191"/>
                      <a:pt x="1635" y="2191"/>
                    </a:cubicBezTo>
                    <a:cubicBezTo>
                      <a:pt x="1648" y="2191"/>
                      <a:pt x="1661" y="2183"/>
                      <a:pt x="1669" y="2182"/>
                    </a:cubicBezTo>
                    <a:cubicBezTo>
                      <a:pt x="1662" y="2182"/>
                      <a:pt x="1658" y="2180"/>
                      <a:pt x="1655" y="2175"/>
                    </a:cubicBezTo>
                    <a:lnTo>
                      <a:pt x="1704" y="2119"/>
                    </a:lnTo>
                    <a:lnTo>
                      <a:pt x="1704" y="2119"/>
                    </a:lnTo>
                    <a:cubicBezTo>
                      <a:pt x="1709" y="2131"/>
                      <a:pt x="1709" y="2147"/>
                      <a:pt x="1700" y="2156"/>
                    </a:cubicBezTo>
                    <a:cubicBezTo>
                      <a:pt x="1711" y="2154"/>
                      <a:pt x="1716" y="2136"/>
                      <a:pt x="1730" y="2131"/>
                    </a:cubicBezTo>
                    <a:lnTo>
                      <a:pt x="1730" y="2131"/>
                    </a:lnTo>
                    <a:cubicBezTo>
                      <a:pt x="1727" y="2163"/>
                      <a:pt x="1730" y="2194"/>
                      <a:pt x="1713" y="2209"/>
                    </a:cubicBezTo>
                    <a:lnTo>
                      <a:pt x="1713" y="2209"/>
                    </a:lnTo>
                    <a:lnTo>
                      <a:pt x="1757" y="2173"/>
                    </a:lnTo>
                    <a:cubicBezTo>
                      <a:pt x="1760" y="2187"/>
                      <a:pt x="1785" y="2210"/>
                      <a:pt x="1778" y="2221"/>
                    </a:cubicBezTo>
                    <a:cubicBezTo>
                      <a:pt x="1781" y="2223"/>
                      <a:pt x="1784" y="2223"/>
                      <a:pt x="1786" y="2223"/>
                    </a:cubicBezTo>
                    <a:cubicBezTo>
                      <a:pt x="1811" y="2223"/>
                      <a:pt x="1835" y="2172"/>
                      <a:pt x="1863" y="2172"/>
                    </a:cubicBezTo>
                    <a:cubicBezTo>
                      <a:pt x="1867" y="2172"/>
                      <a:pt x="1872" y="2173"/>
                      <a:pt x="1876" y="2175"/>
                    </a:cubicBezTo>
                    <a:cubicBezTo>
                      <a:pt x="1878" y="2168"/>
                      <a:pt x="1883" y="2161"/>
                      <a:pt x="1887" y="2156"/>
                    </a:cubicBezTo>
                    <a:cubicBezTo>
                      <a:pt x="1907" y="2158"/>
                      <a:pt x="1927" y="2169"/>
                      <a:pt x="1947" y="2169"/>
                    </a:cubicBezTo>
                    <a:cubicBezTo>
                      <a:pt x="1961" y="2169"/>
                      <a:pt x="1974" y="2163"/>
                      <a:pt x="1987" y="2143"/>
                    </a:cubicBezTo>
                    <a:lnTo>
                      <a:pt x="2019" y="2194"/>
                    </a:lnTo>
                    <a:cubicBezTo>
                      <a:pt x="2047" y="2177"/>
                      <a:pt x="1975" y="2131"/>
                      <a:pt x="2019" y="2101"/>
                    </a:cubicBezTo>
                    <a:cubicBezTo>
                      <a:pt x="2024" y="2097"/>
                      <a:pt x="2028" y="2095"/>
                      <a:pt x="2031" y="2095"/>
                    </a:cubicBezTo>
                    <a:cubicBezTo>
                      <a:pt x="2049" y="2095"/>
                      <a:pt x="2047" y="2147"/>
                      <a:pt x="2061" y="2156"/>
                    </a:cubicBezTo>
                    <a:cubicBezTo>
                      <a:pt x="2070" y="2133"/>
                      <a:pt x="2081" y="2088"/>
                      <a:pt x="2107" y="2088"/>
                    </a:cubicBezTo>
                    <a:cubicBezTo>
                      <a:pt x="2114" y="2088"/>
                      <a:pt x="2122" y="2091"/>
                      <a:pt x="2131" y="2098"/>
                    </a:cubicBezTo>
                    <a:cubicBezTo>
                      <a:pt x="2124" y="2112"/>
                      <a:pt x="2112" y="2105"/>
                      <a:pt x="2103" y="2112"/>
                    </a:cubicBezTo>
                    <a:lnTo>
                      <a:pt x="2138" y="2136"/>
                    </a:lnTo>
                    <a:cubicBezTo>
                      <a:pt x="2121" y="2194"/>
                      <a:pt x="2094" y="2182"/>
                      <a:pt x="2131" y="2217"/>
                    </a:cubicBezTo>
                    <a:cubicBezTo>
                      <a:pt x="2103" y="2115"/>
                      <a:pt x="2228" y="2180"/>
                      <a:pt x="2196" y="2075"/>
                    </a:cubicBezTo>
                    <a:lnTo>
                      <a:pt x="2196" y="2075"/>
                    </a:lnTo>
                    <a:lnTo>
                      <a:pt x="2219" y="2092"/>
                    </a:lnTo>
                    <a:cubicBezTo>
                      <a:pt x="2214" y="2092"/>
                      <a:pt x="2214" y="2098"/>
                      <a:pt x="2210" y="2098"/>
                    </a:cubicBezTo>
                    <a:cubicBezTo>
                      <a:pt x="2217" y="2104"/>
                      <a:pt x="2222" y="2106"/>
                      <a:pt x="2225" y="2106"/>
                    </a:cubicBezTo>
                    <a:cubicBezTo>
                      <a:pt x="2247" y="2106"/>
                      <a:pt x="2211" y="2017"/>
                      <a:pt x="2249" y="2017"/>
                    </a:cubicBezTo>
                    <a:cubicBezTo>
                      <a:pt x="2265" y="2020"/>
                      <a:pt x="2281" y="2031"/>
                      <a:pt x="2277" y="2047"/>
                    </a:cubicBezTo>
                    <a:lnTo>
                      <a:pt x="2295" y="2010"/>
                    </a:lnTo>
                    <a:cubicBezTo>
                      <a:pt x="2303" y="2010"/>
                      <a:pt x="2309" y="2022"/>
                      <a:pt x="2306" y="2027"/>
                    </a:cubicBezTo>
                    <a:lnTo>
                      <a:pt x="2306" y="2027"/>
                    </a:lnTo>
                    <a:lnTo>
                      <a:pt x="2344" y="2001"/>
                    </a:lnTo>
                    <a:lnTo>
                      <a:pt x="2344" y="2001"/>
                    </a:lnTo>
                    <a:cubicBezTo>
                      <a:pt x="2344" y="2003"/>
                      <a:pt x="2344" y="2004"/>
                      <a:pt x="2344" y="2006"/>
                    </a:cubicBezTo>
                    <a:lnTo>
                      <a:pt x="2344" y="2001"/>
                    </a:lnTo>
                    <a:lnTo>
                      <a:pt x="2344" y="2001"/>
                    </a:lnTo>
                    <a:lnTo>
                      <a:pt x="2344" y="2001"/>
                    </a:lnTo>
                    <a:cubicBezTo>
                      <a:pt x="2342" y="1982"/>
                      <a:pt x="2344" y="1963"/>
                      <a:pt x="2344" y="1943"/>
                    </a:cubicBezTo>
                    <a:cubicBezTo>
                      <a:pt x="2363" y="1952"/>
                      <a:pt x="2344" y="1957"/>
                      <a:pt x="2353" y="1966"/>
                    </a:cubicBezTo>
                    <a:lnTo>
                      <a:pt x="2365" y="1932"/>
                    </a:lnTo>
                    <a:lnTo>
                      <a:pt x="2365" y="1932"/>
                    </a:lnTo>
                    <a:cubicBezTo>
                      <a:pt x="2388" y="1952"/>
                      <a:pt x="2383" y="1987"/>
                      <a:pt x="2363" y="1990"/>
                    </a:cubicBezTo>
                    <a:cubicBezTo>
                      <a:pt x="2384" y="2013"/>
                      <a:pt x="2394" y="2021"/>
                      <a:pt x="2399" y="2021"/>
                    </a:cubicBezTo>
                    <a:cubicBezTo>
                      <a:pt x="2410" y="2021"/>
                      <a:pt x="2398" y="1982"/>
                      <a:pt x="2428" y="1982"/>
                    </a:cubicBezTo>
                    <a:cubicBezTo>
                      <a:pt x="2434" y="1982"/>
                      <a:pt x="2441" y="1984"/>
                      <a:pt x="2451" y="1987"/>
                    </a:cubicBezTo>
                    <a:lnTo>
                      <a:pt x="2434" y="2013"/>
                    </a:lnTo>
                    <a:cubicBezTo>
                      <a:pt x="2460" y="2037"/>
                      <a:pt x="2474" y="2039"/>
                      <a:pt x="2489" y="2039"/>
                    </a:cubicBezTo>
                    <a:cubicBezTo>
                      <a:pt x="2493" y="2039"/>
                      <a:pt x="2496" y="2039"/>
                      <a:pt x="2500" y="2039"/>
                    </a:cubicBezTo>
                    <a:cubicBezTo>
                      <a:pt x="2510" y="2039"/>
                      <a:pt x="2521" y="2040"/>
                      <a:pt x="2536" y="2045"/>
                    </a:cubicBezTo>
                    <a:cubicBezTo>
                      <a:pt x="2518" y="2034"/>
                      <a:pt x="2430" y="1992"/>
                      <a:pt x="2444" y="1955"/>
                    </a:cubicBezTo>
                    <a:lnTo>
                      <a:pt x="2444" y="1955"/>
                    </a:lnTo>
                    <a:cubicBezTo>
                      <a:pt x="2446" y="1955"/>
                      <a:pt x="2448" y="1955"/>
                      <a:pt x="2450" y="1955"/>
                    </a:cubicBezTo>
                    <a:cubicBezTo>
                      <a:pt x="2459" y="1955"/>
                      <a:pt x="2467" y="1950"/>
                      <a:pt x="2469" y="1929"/>
                    </a:cubicBezTo>
                    <a:cubicBezTo>
                      <a:pt x="2478" y="1943"/>
                      <a:pt x="2485" y="1948"/>
                      <a:pt x="2491" y="1948"/>
                    </a:cubicBezTo>
                    <a:cubicBezTo>
                      <a:pt x="2498" y="1948"/>
                      <a:pt x="2504" y="1940"/>
                      <a:pt x="2513" y="1934"/>
                    </a:cubicBezTo>
                    <a:lnTo>
                      <a:pt x="2543" y="1978"/>
                    </a:lnTo>
                    <a:cubicBezTo>
                      <a:pt x="2553" y="1955"/>
                      <a:pt x="2536" y="1934"/>
                      <a:pt x="2534" y="1908"/>
                    </a:cubicBezTo>
                    <a:cubicBezTo>
                      <a:pt x="2537" y="1907"/>
                      <a:pt x="2540" y="1907"/>
                      <a:pt x="2543" y="1907"/>
                    </a:cubicBezTo>
                    <a:cubicBezTo>
                      <a:pt x="2564" y="1907"/>
                      <a:pt x="2588" y="1932"/>
                      <a:pt x="2611" y="1952"/>
                    </a:cubicBezTo>
                    <a:cubicBezTo>
                      <a:pt x="2648" y="1936"/>
                      <a:pt x="2548" y="1915"/>
                      <a:pt x="2580" y="1883"/>
                    </a:cubicBezTo>
                    <a:cubicBezTo>
                      <a:pt x="2620" y="1881"/>
                      <a:pt x="2624" y="1850"/>
                      <a:pt x="2631" y="1804"/>
                    </a:cubicBezTo>
                    <a:cubicBezTo>
                      <a:pt x="2662" y="1804"/>
                      <a:pt x="2650" y="1832"/>
                      <a:pt x="2666" y="1837"/>
                    </a:cubicBezTo>
                    <a:lnTo>
                      <a:pt x="2655" y="1795"/>
                    </a:lnTo>
                    <a:cubicBezTo>
                      <a:pt x="2655" y="1795"/>
                      <a:pt x="2656" y="1794"/>
                      <a:pt x="2656" y="1794"/>
                    </a:cubicBezTo>
                    <a:cubicBezTo>
                      <a:pt x="2661" y="1794"/>
                      <a:pt x="2666" y="1802"/>
                      <a:pt x="2669" y="1809"/>
                    </a:cubicBezTo>
                    <a:cubicBezTo>
                      <a:pt x="2671" y="1786"/>
                      <a:pt x="2636" y="1769"/>
                      <a:pt x="2643" y="1741"/>
                    </a:cubicBezTo>
                    <a:cubicBezTo>
                      <a:pt x="2633" y="1730"/>
                      <a:pt x="2637" y="1727"/>
                      <a:pt x="2646" y="1727"/>
                    </a:cubicBezTo>
                    <a:cubicBezTo>
                      <a:pt x="2658" y="1727"/>
                      <a:pt x="2678" y="1731"/>
                      <a:pt x="2695" y="1731"/>
                    </a:cubicBezTo>
                    <a:cubicBezTo>
                      <a:pt x="2713" y="1731"/>
                      <a:pt x="2727" y="1725"/>
                      <a:pt x="2717" y="1700"/>
                    </a:cubicBezTo>
                    <a:lnTo>
                      <a:pt x="2717" y="1700"/>
                    </a:lnTo>
                    <a:cubicBezTo>
                      <a:pt x="2733" y="1704"/>
                      <a:pt x="2740" y="1725"/>
                      <a:pt x="2757" y="1737"/>
                    </a:cubicBezTo>
                    <a:cubicBezTo>
                      <a:pt x="2759" y="1697"/>
                      <a:pt x="2752" y="1660"/>
                      <a:pt x="2736" y="1628"/>
                    </a:cubicBezTo>
                    <a:lnTo>
                      <a:pt x="2782" y="1628"/>
                    </a:lnTo>
                    <a:cubicBezTo>
                      <a:pt x="2736" y="1619"/>
                      <a:pt x="2717" y="1570"/>
                      <a:pt x="2699" y="1533"/>
                    </a:cubicBezTo>
                    <a:cubicBezTo>
                      <a:pt x="2678" y="1526"/>
                      <a:pt x="2662" y="1521"/>
                      <a:pt x="2652" y="1519"/>
                    </a:cubicBezTo>
                    <a:lnTo>
                      <a:pt x="2650" y="1477"/>
                    </a:lnTo>
                    <a:lnTo>
                      <a:pt x="2650" y="1477"/>
                    </a:lnTo>
                    <a:cubicBezTo>
                      <a:pt x="2664" y="1484"/>
                      <a:pt x="2678" y="1496"/>
                      <a:pt x="2687" y="1510"/>
                    </a:cubicBezTo>
                    <a:cubicBezTo>
                      <a:pt x="2685" y="1505"/>
                      <a:pt x="2682" y="1500"/>
                      <a:pt x="2680" y="1498"/>
                    </a:cubicBezTo>
                    <a:lnTo>
                      <a:pt x="2680" y="1498"/>
                    </a:lnTo>
                    <a:cubicBezTo>
                      <a:pt x="2708" y="1503"/>
                      <a:pt x="2731" y="1521"/>
                      <a:pt x="2745" y="1544"/>
                    </a:cubicBezTo>
                    <a:cubicBezTo>
                      <a:pt x="2733" y="1542"/>
                      <a:pt x="2722" y="1540"/>
                      <a:pt x="2710" y="1535"/>
                    </a:cubicBezTo>
                    <a:lnTo>
                      <a:pt x="2710" y="1535"/>
                    </a:lnTo>
                    <a:cubicBezTo>
                      <a:pt x="2731" y="1561"/>
                      <a:pt x="2754" y="1584"/>
                      <a:pt x="2780" y="1605"/>
                    </a:cubicBezTo>
                    <a:cubicBezTo>
                      <a:pt x="2777" y="1600"/>
                      <a:pt x="2777" y="1593"/>
                      <a:pt x="2777" y="1586"/>
                    </a:cubicBezTo>
                    <a:lnTo>
                      <a:pt x="2777" y="1586"/>
                    </a:lnTo>
                    <a:cubicBezTo>
                      <a:pt x="2782" y="1593"/>
                      <a:pt x="2787" y="1598"/>
                      <a:pt x="2794" y="1602"/>
                    </a:cubicBezTo>
                    <a:cubicBezTo>
                      <a:pt x="2794" y="1603"/>
                      <a:pt x="2794" y="1603"/>
                      <a:pt x="2795" y="1603"/>
                    </a:cubicBezTo>
                    <a:cubicBezTo>
                      <a:pt x="2797" y="1603"/>
                      <a:pt x="2791" y="1592"/>
                      <a:pt x="2784" y="1582"/>
                    </a:cubicBezTo>
                    <a:lnTo>
                      <a:pt x="2784" y="1582"/>
                    </a:lnTo>
                    <a:lnTo>
                      <a:pt x="2838" y="1609"/>
                    </a:lnTo>
                    <a:lnTo>
                      <a:pt x="2819" y="1593"/>
                    </a:lnTo>
                    <a:lnTo>
                      <a:pt x="2880" y="1575"/>
                    </a:lnTo>
                    <a:cubicBezTo>
                      <a:pt x="2852" y="1512"/>
                      <a:pt x="2791" y="1445"/>
                      <a:pt x="2796" y="1391"/>
                    </a:cubicBezTo>
                    <a:lnTo>
                      <a:pt x="2796" y="1391"/>
                    </a:lnTo>
                    <a:cubicBezTo>
                      <a:pt x="2829" y="1424"/>
                      <a:pt x="2856" y="1429"/>
                      <a:pt x="2903" y="1454"/>
                    </a:cubicBezTo>
                    <a:cubicBezTo>
                      <a:pt x="2896" y="1452"/>
                      <a:pt x="2891" y="1451"/>
                      <a:pt x="2887" y="1451"/>
                    </a:cubicBezTo>
                    <a:cubicBezTo>
                      <a:pt x="2859" y="1451"/>
                      <a:pt x="2897" y="1499"/>
                      <a:pt x="2875" y="1516"/>
                    </a:cubicBezTo>
                    <a:lnTo>
                      <a:pt x="2875" y="1516"/>
                    </a:lnTo>
                    <a:cubicBezTo>
                      <a:pt x="2878" y="1515"/>
                      <a:pt x="2880" y="1514"/>
                      <a:pt x="2883" y="1514"/>
                    </a:cubicBezTo>
                    <a:cubicBezTo>
                      <a:pt x="2895" y="1514"/>
                      <a:pt x="2908" y="1525"/>
                      <a:pt x="2912" y="1531"/>
                    </a:cubicBezTo>
                    <a:cubicBezTo>
                      <a:pt x="2912" y="1531"/>
                      <a:pt x="2907" y="1514"/>
                      <a:pt x="2905" y="1498"/>
                    </a:cubicBezTo>
                    <a:cubicBezTo>
                      <a:pt x="2903" y="1480"/>
                      <a:pt x="2896" y="1463"/>
                      <a:pt x="2896" y="1463"/>
                    </a:cubicBezTo>
                    <a:lnTo>
                      <a:pt x="2896" y="1463"/>
                    </a:lnTo>
                    <a:cubicBezTo>
                      <a:pt x="2911" y="1472"/>
                      <a:pt x="2920" y="1475"/>
                      <a:pt x="2927" y="1475"/>
                    </a:cubicBezTo>
                    <a:cubicBezTo>
                      <a:pt x="2935" y="1475"/>
                      <a:pt x="2940" y="1470"/>
                      <a:pt x="2954" y="1466"/>
                    </a:cubicBezTo>
                    <a:cubicBezTo>
                      <a:pt x="2873" y="1438"/>
                      <a:pt x="2926" y="1403"/>
                      <a:pt x="2910" y="1375"/>
                    </a:cubicBezTo>
                    <a:lnTo>
                      <a:pt x="2910" y="1375"/>
                    </a:lnTo>
                    <a:cubicBezTo>
                      <a:pt x="2935" y="1387"/>
                      <a:pt x="2961" y="1401"/>
                      <a:pt x="2942" y="1422"/>
                    </a:cubicBezTo>
                    <a:cubicBezTo>
                      <a:pt x="3014" y="1419"/>
                      <a:pt x="2868" y="1350"/>
                      <a:pt x="2928" y="1347"/>
                    </a:cubicBezTo>
                    <a:lnTo>
                      <a:pt x="2928" y="1347"/>
                    </a:lnTo>
                    <a:cubicBezTo>
                      <a:pt x="2928" y="1354"/>
                      <a:pt x="2921" y="1354"/>
                      <a:pt x="2935" y="1361"/>
                    </a:cubicBezTo>
                    <a:cubicBezTo>
                      <a:pt x="2921" y="1345"/>
                      <a:pt x="2937" y="1328"/>
                      <a:pt x="2954" y="1328"/>
                    </a:cubicBezTo>
                    <a:cubicBezTo>
                      <a:pt x="2959" y="1328"/>
                      <a:pt x="2965" y="1330"/>
                      <a:pt x="2970" y="1333"/>
                    </a:cubicBezTo>
                    <a:lnTo>
                      <a:pt x="2968" y="1338"/>
                    </a:lnTo>
                    <a:cubicBezTo>
                      <a:pt x="2993" y="1308"/>
                      <a:pt x="3016" y="1227"/>
                      <a:pt x="2949" y="1199"/>
                    </a:cubicBezTo>
                    <a:lnTo>
                      <a:pt x="2949" y="1199"/>
                    </a:lnTo>
                    <a:cubicBezTo>
                      <a:pt x="2956" y="1201"/>
                      <a:pt x="3028" y="1231"/>
                      <a:pt x="3042" y="1238"/>
                    </a:cubicBezTo>
                    <a:cubicBezTo>
                      <a:pt x="3042" y="1238"/>
                      <a:pt x="2991" y="1201"/>
                      <a:pt x="2937" y="1169"/>
                    </a:cubicBezTo>
                    <a:cubicBezTo>
                      <a:pt x="2886" y="1134"/>
                      <a:pt x="2833" y="1104"/>
                      <a:pt x="2833" y="1104"/>
                    </a:cubicBezTo>
                    <a:lnTo>
                      <a:pt x="2833" y="1104"/>
                    </a:lnTo>
                    <a:cubicBezTo>
                      <a:pt x="2891" y="1127"/>
                      <a:pt x="3039" y="1143"/>
                      <a:pt x="3063" y="1185"/>
                    </a:cubicBezTo>
                    <a:cubicBezTo>
                      <a:pt x="3074" y="1178"/>
                      <a:pt x="3088" y="1169"/>
                      <a:pt x="3072" y="1143"/>
                    </a:cubicBezTo>
                    <a:lnTo>
                      <a:pt x="3072" y="1143"/>
                    </a:lnTo>
                    <a:cubicBezTo>
                      <a:pt x="3070" y="1144"/>
                      <a:pt x="3067" y="1144"/>
                      <a:pt x="3063" y="1144"/>
                    </a:cubicBezTo>
                    <a:cubicBezTo>
                      <a:pt x="3039" y="1144"/>
                      <a:pt x="2981" y="1135"/>
                      <a:pt x="2979" y="1125"/>
                    </a:cubicBezTo>
                    <a:cubicBezTo>
                      <a:pt x="3050" y="1120"/>
                      <a:pt x="3020" y="1120"/>
                      <a:pt x="3080" y="1105"/>
                    </a:cubicBezTo>
                    <a:lnTo>
                      <a:pt x="3080" y="1105"/>
                    </a:lnTo>
                    <a:cubicBezTo>
                      <a:pt x="3079" y="1105"/>
                      <a:pt x="3078" y="1105"/>
                      <a:pt x="3077" y="1105"/>
                    </a:cubicBezTo>
                    <a:cubicBezTo>
                      <a:pt x="3051" y="1105"/>
                      <a:pt x="2978" y="1077"/>
                      <a:pt x="2984" y="1065"/>
                    </a:cubicBezTo>
                    <a:lnTo>
                      <a:pt x="2984" y="1065"/>
                    </a:lnTo>
                    <a:cubicBezTo>
                      <a:pt x="3019" y="1072"/>
                      <a:pt x="3051" y="1081"/>
                      <a:pt x="3086" y="1090"/>
                    </a:cubicBezTo>
                    <a:cubicBezTo>
                      <a:pt x="3086" y="1090"/>
                      <a:pt x="3065" y="1076"/>
                      <a:pt x="3044" y="1062"/>
                    </a:cubicBezTo>
                    <a:lnTo>
                      <a:pt x="3002" y="1036"/>
                    </a:lnTo>
                    <a:lnTo>
                      <a:pt x="3002" y="1036"/>
                    </a:lnTo>
                    <a:cubicBezTo>
                      <a:pt x="3016" y="1043"/>
                      <a:pt x="3051" y="1048"/>
                      <a:pt x="3081" y="1048"/>
                    </a:cubicBezTo>
                    <a:cubicBezTo>
                      <a:pt x="3091" y="1048"/>
                      <a:pt x="3101" y="1047"/>
                      <a:pt x="3109" y="1046"/>
                    </a:cubicBezTo>
                    <a:cubicBezTo>
                      <a:pt x="3088" y="1046"/>
                      <a:pt x="3116" y="1016"/>
                      <a:pt x="3109" y="1004"/>
                    </a:cubicBezTo>
                    <a:lnTo>
                      <a:pt x="3109" y="1004"/>
                    </a:lnTo>
                    <a:lnTo>
                      <a:pt x="3084" y="1016"/>
                    </a:lnTo>
                    <a:cubicBezTo>
                      <a:pt x="3104" y="976"/>
                      <a:pt x="2958" y="953"/>
                      <a:pt x="2970" y="916"/>
                    </a:cubicBezTo>
                    <a:lnTo>
                      <a:pt x="2970" y="916"/>
                    </a:lnTo>
                    <a:cubicBezTo>
                      <a:pt x="2983" y="921"/>
                      <a:pt x="3033" y="933"/>
                      <a:pt x="3068" y="933"/>
                    </a:cubicBezTo>
                    <a:cubicBezTo>
                      <a:pt x="3084" y="933"/>
                      <a:pt x="3098" y="931"/>
                      <a:pt x="3102" y="923"/>
                    </a:cubicBezTo>
                    <a:cubicBezTo>
                      <a:pt x="3056" y="907"/>
                      <a:pt x="2875" y="856"/>
                      <a:pt x="2840" y="823"/>
                    </a:cubicBezTo>
                    <a:lnTo>
                      <a:pt x="2868" y="819"/>
                    </a:lnTo>
                    <a:lnTo>
                      <a:pt x="2840" y="791"/>
                    </a:lnTo>
                    <a:lnTo>
                      <a:pt x="2840" y="791"/>
                    </a:lnTo>
                    <a:cubicBezTo>
                      <a:pt x="2937" y="819"/>
                      <a:pt x="3030" y="856"/>
                      <a:pt x="3118" y="905"/>
                    </a:cubicBezTo>
                    <a:cubicBezTo>
                      <a:pt x="3144" y="891"/>
                      <a:pt x="3153" y="905"/>
                      <a:pt x="3153" y="879"/>
                    </a:cubicBezTo>
                    <a:cubicBezTo>
                      <a:pt x="3156" y="878"/>
                      <a:pt x="3160" y="877"/>
                      <a:pt x="3163" y="877"/>
                    </a:cubicBezTo>
                    <a:cubicBezTo>
                      <a:pt x="3177" y="877"/>
                      <a:pt x="3190" y="887"/>
                      <a:pt x="3190" y="902"/>
                    </a:cubicBezTo>
                    <a:lnTo>
                      <a:pt x="3213" y="844"/>
                    </a:lnTo>
                    <a:cubicBezTo>
                      <a:pt x="3155" y="844"/>
                      <a:pt x="3160" y="796"/>
                      <a:pt x="3111" y="796"/>
                    </a:cubicBezTo>
                    <a:lnTo>
                      <a:pt x="3141" y="828"/>
                    </a:lnTo>
                    <a:lnTo>
                      <a:pt x="3167" y="863"/>
                    </a:lnTo>
                    <a:cubicBezTo>
                      <a:pt x="3109" y="861"/>
                      <a:pt x="3009" y="817"/>
                      <a:pt x="3023" y="779"/>
                    </a:cubicBezTo>
                    <a:cubicBezTo>
                      <a:pt x="3027" y="778"/>
                      <a:pt x="3033" y="777"/>
                      <a:pt x="3041" y="777"/>
                    </a:cubicBezTo>
                    <a:cubicBezTo>
                      <a:pt x="3072" y="777"/>
                      <a:pt x="3127" y="791"/>
                      <a:pt x="3144" y="791"/>
                    </a:cubicBezTo>
                    <a:cubicBezTo>
                      <a:pt x="3123" y="784"/>
                      <a:pt x="3107" y="752"/>
                      <a:pt x="3121" y="747"/>
                    </a:cubicBezTo>
                    <a:lnTo>
                      <a:pt x="3121" y="747"/>
                    </a:lnTo>
                    <a:lnTo>
                      <a:pt x="3151" y="766"/>
                    </a:lnTo>
                    <a:cubicBezTo>
                      <a:pt x="3172" y="742"/>
                      <a:pt x="3074" y="728"/>
                      <a:pt x="3128" y="701"/>
                    </a:cubicBezTo>
                    <a:cubicBezTo>
                      <a:pt x="3132" y="689"/>
                      <a:pt x="3202" y="668"/>
                      <a:pt x="3167" y="668"/>
                    </a:cubicBezTo>
                    <a:cubicBezTo>
                      <a:pt x="3084" y="683"/>
                      <a:pt x="3000" y="690"/>
                      <a:pt x="2917" y="690"/>
                    </a:cubicBezTo>
                    <a:cubicBezTo>
                      <a:pt x="2896" y="690"/>
                      <a:pt x="2875" y="690"/>
                      <a:pt x="2854" y="689"/>
                    </a:cubicBezTo>
                    <a:cubicBezTo>
                      <a:pt x="2882" y="666"/>
                      <a:pt x="2912" y="647"/>
                      <a:pt x="2944" y="631"/>
                    </a:cubicBezTo>
                    <a:cubicBezTo>
                      <a:pt x="2956" y="627"/>
                      <a:pt x="2969" y="625"/>
                      <a:pt x="2982" y="625"/>
                    </a:cubicBezTo>
                    <a:cubicBezTo>
                      <a:pt x="3015" y="625"/>
                      <a:pt x="3053" y="635"/>
                      <a:pt x="3083" y="635"/>
                    </a:cubicBezTo>
                    <a:cubicBezTo>
                      <a:pt x="3092" y="635"/>
                      <a:pt x="3101" y="634"/>
                      <a:pt x="3109" y="631"/>
                    </a:cubicBezTo>
                    <a:cubicBezTo>
                      <a:pt x="3095" y="629"/>
                      <a:pt x="3081" y="626"/>
                      <a:pt x="3067" y="619"/>
                    </a:cubicBezTo>
                    <a:cubicBezTo>
                      <a:pt x="3081" y="610"/>
                      <a:pt x="3116" y="619"/>
                      <a:pt x="3107" y="601"/>
                    </a:cubicBezTo>
                    <a:cubicBezTo>
                      <a:pt x="3067" y="601"/>
                      <a:pt x="3082" y="581"/>
                      <a:pt x="3079" y="581"/>
                    </a:cubicBezTo>
                    <a:cubicBezTo>
                      <a:pt x="3078" y="581"/>
                      <a:pt x="3073" y="585"/>
                      <a:pt x="3058" y="596"/>
                    </a:cubicBezTo>
                    <a:cubicBezTo>
                      <a:pt x="3039" y="578"/>
                      <a:pt x="3067" y="573"/>
                      <a:pt x="3063" y="550"/>
                    </a:cubicBezTo>
                    <a:lnTo>
                      <a:pt x="3063" y="550"/>
                    </a:lnTo>
                    <a:cubicBezTo>
                      <a:pt x="3050" y="552"/>
                      <a:pt x="3038" y="552"/>
                      <a:pt x="3025" y="552"/>
                    </a:cubicBezTo>
                    <a:cubicBezTo>
                      <a:pt x="2987" y="552"/>
                      <a:pt x="2949" y="544"/>
                      <a:pt x="2914" y="527"/>
                    </a:cubicBezTo>
                    <a:cubicBezTo>
                      <a:pt x="2931" y="527"/>
                      <a:pt x="2944" y="522"/>
                      <a:pt x="2956" y="517"/>
                    </a:cubicBezTo>
                    <a:cubicBezTo>
                      <a:pt x="2956" y="478"/>
                      <a:pt x="2977" y="453"/>
                      <a:pt x="2970" y="418"/>
                    </a:cubicBezTo>
                    <a:cubicBezTo>
                      <a:pt x="2983" y="411"/>
                      <a:pt x="2993" y="392"/>
                      <a:pt x="3014" y="392"/>
                    </a:cubicBezTo>
                    <a:cubicBezTo>
                      <a:pt x="3016" y="392"/>
                      <a:pt x="3019" y="392"/>
                      <a:pt x="3021" y="392"/>
                    </a:cubicBezTo>
                    <a:cubicBezTo>
                      <a:pt x="3012" y="388"/>
                      <a:pt x="2991" y="388"/>
                      <a:pt x="2986" y="378"/>
                    </a:cubicBezTo>
                    <a:cubicBezTo>
                      <a:pt x="2997" y="371"/>
                      <a:pt x="3003" y="368"/>
                      <a:pt x="3007" y="368"/>
                    </a:cubicBezTo>
                    <a:cubicBezTo>
                      <a:pt x="3017" y="368"/>
                      <a:pt x="3016" y="380"/>
                      <a:pt x="3029" y="380"/>
                    </a:cubicBezTo>
                    <a:cubicBezTo>
                      <a:pt x="3035" y="380"/>
                      <a:pt x="3043" y="378"/>
                      <a:pt x="3056" y="371"/>
                    </a:cubicBezTo>
                    <a:lnTo>
                      <a:pt x="3056" y="371"/>
                    </a:lnTo>
                    <a:cubicBezTo>
                      <a:pt x="3051" y="372"/>
                      <a:pt x="3047" y="373"/>
                      <a:pt x="3043" y="373"/>
                    </a:cubicBezTo>
                    <a:cubicBezTo>
                      <a:pt x="3016" y="373"/>
                      <a:pt x="2999" y="354"/>
                      <a:pt x="2979" y="344"/>
                    </a:cubicBezTo>
                    <a:lnTo>
                      <a:pt x="2979" y="344"/>
                    </a:lnTo>
                    <a:cubicBezTo>
                      <a:pt x="2931" y="357"/>
                      <a:pt x="2977" y="381"/>
                      <a:pt x="3002" y="390"/>
                    </a:cubicBezTo>
                    <a:cubicBezTo>
                      <a:pt x="2982" y="394"/>
                      <a:pt x="2960" y="396"/>
                      <a:pt x="2940" y="396"/>
                    </a:cubicBezTo>
                    <a:cubicBezTo>
                      <a:pt x="2887" y="396"/>
                      <a:pt x="2838" y="383"/>
                      <a:pt x="2808" y="360"/>
                    </a:cubicBezTo>
                    <a:cubicBezTo>
                      <a:pt x="2782" y="330"/>
                      <a:pt x="2849" y="339"/>
                      <a:pt x="2838" y="334"/>
                    </a:cubicBezTo>
                    <a:cubicBezTo>
                      <a:pt x="2840" y="276"/>
                      <a:pt x="2706" y="306"/>
                      <a:pt x="2750" y="249"/>
                    </a:cubicBezTo>
                    <a:cubicBezTo>
                      <a:pt x="2791" y="223"/>
                      <a:pt x="2840" y="237"/>
                      <a:pt x="2873" y="228"/>
                    </a:cubicBezTo>
                    <a:lnTo>
                      <a:pt x="2873" y="228"/>
                    </a:lnTo>
                    <a:cubicBezTo>
                      <a:pt x="2891" y="251"/>
                      <a:pt x="2847" y="269"/>
                      <a:pt x="2854" y="286"/>
                    </a:cubicBezTo>
                    <a:lnTo>
                      <a:pt x="2870" y="262"/>
                    </a:lnTo>
                    <a:cubicBezTo>
                      <a:pt x="2886" y="267"/>
                      <a:pt x="2900" y="283"/>
                      <a:pt x="2889" y="293"/>
                    </a:cubicBezTo>
                    <a:cubicBezTo>
                      <a:pt x="2926" y="272"/>
                      <a:pt x="2882" y="198"/>
                      <a:pt x="2917" y="151"/>
                    </a:cubicBezTo>
                    <a:cubicBezTo>
                      <a:pt x="2904" y="148"/>
                      <a:pt x="2892" y="139"/>
                      <a:pt x="2879" y="139"/>
                    </a:cubicBezTo>
                    <a:cubicBezTo>
                      <a:pt x="2874" y="139"/>
                      <a:pt x="2870" y="140"/>
                      <a:pt x="2866" y="142"/>
                    </a:cubicBezTo>
                    <a:lnTo>
                      <a:pt x="2875" y="153"/>
                    </a:lnTo>
                    <a:cubicBezTo>
                      <a:pt x="2868" y="157"/>
                      <a:pt x="2862" y="158"/>
                      <a:pt x="2856" y="158"/>
                    </a:cubicBezTo>
                    <a:cubicBezTo>
                      <a:pt x="2838" y="158"/>
                      <a:pt x="2826" y="146"/>
                      <a:pt x="2816" y="146"/>
                    </a:cubicBezTo>
                    <a:cubicBezTo>
                      <a:pt x="2812" y="146"/>
                      <a:pt x="2809" y="147"/>
                      <a:pt x="2805" y="151"/>
                    </a:cubicBezTo>
                    <a:cubicBezTo>
                      <a:pt x="2777" y="135"/>
                      <a:pt x="2736" y="114"/>
                      <a:pt x="2754" y="84"/>
                    </a:cubicBezTo>
                    <a:lnTo>
                      <a:pt x="2803" y="78"/>
                    </a:lnTo>
                    <a:lnTo>
                      <a:pt x="2803" y="78"/>
                    </a:lnTo>
                    <a:cubicBezTo>
                      <a:pt x="2789" y="81"/>
                      <a:pt x="2779" y="99"/>
                      <a:pt x="2794" y="105"/>
                    </a:cubicBezTo>
                    <a:cubicBezTo>
                      <a:pt x="2771" y="93"/>
                      <a:pt x="2861" y="61"/>
                      <a:pt x="2794" y="49"/>
                    </a:cubicBezTo>
                    <a:lnTo>
                      <a:pt x="2794" y="49"/>
                    </a:lnTo>
                    <a:lnTo>
                      <a:pt x="2759" y="70"/>
                    </a:lnTo>
                    <a:cubicBezTo>
                      <a:pt x="2731" y="51"/>
                      <a:pt x="2675" y="26"/>
                      <a:pt x="2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33" name="Google Shape;15133;p57"/>
              <p:cNvSpPr/>
              <p:nvPr/>
            </p:nvSpPr>
            <p:spPr>
              <a:xfrm>
                <a:off x="754375" y="1762350"/>
                <a:ext cx="500" cy="250"/>
              </a:xfrm>
              <a:custGeom>
                <a:avLst/>
                <a:gdLst/>
                <a:ahLst/>
                <a:cxnLst/>
                <a:rect l="l" t="t" r="r" b="b"/>
                <a:pathLst>
                  <a:path w="20" h="10" extrusionOk="0">
                    <a:moveTo>
                      <a:pt x="1" y="0"/>
                    </a:moveTo>
                    <a:lnTo>
                      <a:pt x="1" y="0"/>
                    </a:lnTo>
                    <a:cubicBezTo>
                      <a:pt x="3" y="7"/>
                      <a:pt x="12" y="10"/>
                      <a:pt x="19" y="10"/>
                    </a:cubicBezTo>
                    <a:cubicBezTo>
                      <a:pt x="12" y="7"/>
                      <a:pt x="5"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34" name="Google Shape;15134;p57"/>
              <p:cNvSpPr/>
              <p:nvPr/>
            </p:nvSpPr>
            <p:spPr>
              <a:xfrm>
                <a:off x="731775" y="1776650"/>
                <a:ext cx="25" cy="200"/>
              </a:xfrm>
              <a:custGeom>
                <a:avLst/>
                <a:gdLst/>
                <a:ahLst/>
                <a:cxnLst/>
                <a:rect l="l" t="t" r="r" b="b"/>
                <a:pathLst>
                  <a:path w="1" h="8" extrusionOk="0">
                    <a:moveTo>
                      <a:pt x="1" y="1"/>
                    </a:moveTo>
                    <a:lnTo>
                      <a:pt x="1" y="1"/>
                    </a:lnTo>
                    <a:cubicBezTo>
                      <a:pt x="1" y="1"/>
                      <a:pt x="1" y="6"/>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35" name="Google Shape;15135;p57"/>
              <p:cNvSpPr/>
              <p:nvPr/>
            </p:nvSpPr>
            <p:spPr>
              <a:xfrm>
                <a:off x="762500" y="1737725"/>
                <a:ext cx="550" cy="300"/>
              </a:xfrm>
              <a:custGeom>
                <a:avLst/>
                <a:gdLst/>
                <a:ahLst/>
                <a:cxnLst/>
                <a:rect l="l" t="t" r="r" b="b"/>
                <a:pathLst>
                  <a:path w="22" h="12" extrusionOk="0">
                    <a:moveTo>
                      <a:pt x="21" y="0"/>
                    </a:moveTo>
                    <a:lnTo>
                      <a:pt x="21" y="0"/>
                    </a:lnTo>
                    <a:cubicBezTo>
                      <a:pt x="17" y="5"/>
                      <a:pt x="10" y="9"/>
                      <a:pt x="0" y="12"/>
                    </a:cubicBezTo>
                    <a:cubicBezTo>
                      <a:pt x="12" y="12"/>
                      <a:pt x="19" y="7"/>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36" name="Google Shape;15136;p57"/>
              <p:cNvSpPr/>
              <p:nvPr/>
            </p:nvSpPr>
            <p:spPr>
              <a:xfrm>
                <a:off x="750550" y="1723800"/>
                <a:ext cx="675" cy="500"/>
              </a:xfrm>
              <a:custGeom>
                <a:avLst/>
                <a:gdLst/>
                <a:ahLst/>
                <a:cxnLst/>
                <a:rect l="l" t="t" r="r" b="b"/>
                <a:pathLst>
                  <a:path w="27" h="20" extrusionOk="0">
                    <a:moveTo>
                      <a:pt x="1" y="1"/>
                    </a:moveTo>
                    <a:lnTo>
                      <a:pt x="1" y="1"/>
                    </a:lnTo>
                    <a:cubicBezTo>
                      <a:pt x="1" y="1"/>
                      <a:pt x="1" y="1"/>
                      <a:pt x="1" y="1"/>
                    </a:cubicBezTo>
                    <a:lnTo>
                      <a:pt x="1" y="1"/>
                    </a:lnTo>
                    <a:lnTo>
                      <a:pt x="1" y="1"/>
                    </a:lnTo>
                    <a:close/>
                    <a:moveTo>
                      <a:pt x="26" y="1"/>
                    </a:moveTo>
                    <a:cubicBezTo>
                      <a:pt x="20" y="1"/>
                      <a:pt x="12" y="3"/>
                      <a:pt x="6" y="3"/>
                    </a:cubicBezTo>
                    <a:cubicBezTo>
                      <a:pt x="4" y="3"/>
                      <a:pt x="2" y="2"/>
                      <a:pt x="1" y="1"/>
                    </a:cubicBezTo>
                    <a:lnTo>
                      <a:pt x="1" y="1"/>
                    </a:lnTo>
                    <a:lnTo>
                      <a:pt x="12" y="19"/>
                    </a:lnTo>
                    <a:cubicBezTo>
                      <a:pt x="10" y="10"/>
                      <a:pt x="19" y="5"/>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37" name="Google Shape;15137;p57"/>
              <p:cNvSpPr/>
              <p:nvPr/>
            </p:nvSpPr>
            <p:spPr>
              <a:xfrm>
                <a:off x="756400" y="1719575"/>
                <a:ext cx="625" cy="375"/>
              </a:xfrm>
              <a:custGeom>
                <a:avLst/>
                <a:gdLst/>
                <a:ahLst/>
                <a:cxnLst/>
                <a:rect l="l" t="t" r="r" b="b"/>
                <a:pathLst>
                  <a:path w="25" h="15" extrusionOk="0">
                    <a:moveTo>
                      <a:pt x="1" y="1"/>
                    </a:moveTo>
                    <a:cubicBezTo>
                      <a:pt x="1" y="8"/>
                      <a:pt x="8" y="14"/>
                      <a:pt x="15" y="14"/>
                    </a:cubicBezTo>
                    <a:cubicBezTo>
                      <a:pt x="19" y="14"/>
                      <a:pt x="22" y="13"/>
                      <a:pt x="24" y="10"/>
                    </a:cubicBezTo>
                    <a:cubicBezTo>
                      <a:pt x="20" y="5"/>
                      <a:pt x="24" y="3"/>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38" name="Google Shape;15138;p57"/>
              <p:cNvSpPr/>
              <p:nvPr/>
            </p:nvSpPr>
            <p:spPr>
              <a:xfrm>
                <a:off x="753300" y="1722600"/>
                <a:ext cx="1525" cy="700"/>
              </a:xfrm>
              <a:custGeom>
                <a:avLst/>
                <a:gdLst/>
                <a:ahLst/>
                <a:cxnLst/>
                <a:rect l="l" t="t" r="r" b="b"/>
                <a:pathLst>
                  <a:path w="61" h="28" extrusionOk="0">
                    <a:moveTo>
                      <a:pt x="44" y="0"/>
                    </a:moveTo>
                    <a:lnTo>
                      <a:pt x="44" y="2"/>
                    </a:lnTo>
                    <a:cubicBezTo>
                      <a:pt x="38" y="2"/>
                      <a:pt x="34" y="2"/>
                      <a:pt x="30" y="2"/>
                    </a:cubicBezTo>
                    <a:cubicBezTo>
                      <a:pt x="1" y="2"/>
                      <a:pt x="13" y="16"/>
                      <a:pt x="28" y="28"/>
                    </a:cubicBezTo>
                    <a:cubicBezTo>
                      <a:pt x="60" y="26"/>
                      <a:pt x="48"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39" name="Google Shape;15139;p57"/>
              <p:cNvSpPr/>
              <p:nvPr/>
            </p:nvSpPr>
            <p:spPr>
              <a:xfrm>
                <a:off x="753950" y="1722225"/>
                <a:ext cx="400" cy="325"/>
              </a:xfrm>
              <a:custGeom>
                <a:avLst/>
                <a:gdLst/>
                <a:ahLst/>
                <a:cxnLst/>
                <a:rect l="l" t="t" r="r" b="b"/>
                <a:pathLst>
                  <a:path w="16" h="13" extrusionOk="0">
                    <a:moveTo>
                      <a:pt x="10" y="1"/>
                    </a:moveTo>
                    <a:cubicBezTo>
                      <a:pt x="1" y="1"/>
                      <a:pt x="11" y="7"/>
                      <a:pt x="15" y="13"/>
                    </a:cubicBezTo>
                    <a:cubicBezTo>
                      <a:pt x="15" y="8"/>
                      <a:pt x="15" y="3"/>
                      <a:pt x="15" y="1"/>
                    </a:cubicBezTo>
                    <a:cubicBezTo>
                      <a:pt x="13" y="1"/>
                      <a:pt x="11"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40" name="Google Shape;15140;p57"/>
              <p:cNvSpPr/>
              <p:nvPr/>
            </p:nvSpPr>
            <p:spPr>
              <a:xfrm>
                <a:off x="750550" y="1726750"/>
                <a:ext cx="1600" cy="500"/>
              </a:xfrm>
              <a:custGeom>
                <a:avLst/>
                <a:gdLst/>
                <a:ahLst/>
                <a:cxnLst/>
                <a:rect l="l" t="t" r="r" b="b"/>
                <a:pathLst>
                  <a:path w="64" h="20" extrusionOk="0">
                    <a:moveTo>
                      <a:pt x="21" y="1"/>
                    </a:moveTo>
                    <a:cubicBezTo>
                      <a:pt x="1" y="1"/>
                      <a:pt x="38" y="19"/>
                      <a:pt x="54" y="19"/>
                    </a:cubicBezTo>
                    <a:cubicBezTo>
                      <a:pt x="61" y="19"/>
                      <a:pt x="64" y="16"/>
                      <a:pt x="56" y="6"/>
                    </a:cubicBezTo>
                    <a:cubicBezTo>
                      <a:pt x="59" y="3"/>
                      <a:pt x="53" y="2"/>
                      <a:pt x="46" y="2"/>
                    </a:cubicBezTo>
                    <a:cubicBezTo>
                      <a:pt x="39" y="2"/>
                      <a:pt x="32" y="3"/>
                      <a:pt x="28" y="3"/>
                    </a:cubicBezTo>
                    <a:cubicBezTo>
                      <a:pt x="24" y="3"/>
                      <a:pt x="22" y="2"/>
                      <a:pt x="26" y="1"/>
                    </a:cubicBezTo>
                    <a:cubicBezTo>
                      <a:pt x="24" y="1"/>
                      <a:pt x="22"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41" name="Google Shape;15141;p57"/>
              <p:cNvSpPr/>
              <p:nvPr/>
            </p:nvSpPr>
            <p:spPr>
              <a:xfrm>
                <a:off x="755725" y="1723000"/>
                <a:ext cx="1125" cy="300"/>
              </a:xfrm>
              <a:custGeom>
                <a:avLst/>
                <a:gdLst/>
                <a:ahLst/>
                <a:cxnLst/>
                <a:rect l="l" t="t" r="r" b="b"/>
                <a:pathLst>
                  <a:path w="45" h="12" extrusionOk="0">
                    <a:moveTo>
                      <a:pt x="44" y="0"/>
                    </a:moveTo>
                    <a:lnTo>
                      <a:pt x="0" y="5"/>
                    </a:lnTo>
                    <a:lnTo>
                      <a:pt x="35" y="12"/>
                    </a:lnTo>
                    <a:lnTo>
                      <a:pt x="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42" name="Google Shape;15142;p57"/>
              <p:cNvSpPr/>
              <p:nvPr/>
            </p:nvSpPr>
            <p:spPr>
              <a:xfrm>
                <a:off x="755825" y="1724850"/>
                <a:ext cx="550" cy="650"/>
              </a:xfrm>
              <a:custGeom>
                <a:avLst/>
                <a:gdLst/>
                <a:ahLst/>
                <a:cxnLst/>
                <a:rect l="l" t="t" r="r" b="b"/>
                <a:pathLst>
                  <a:path w="22" h="26" extrusionOk="0">
                    <a:moveTo>
                      <a:pt x="8" y="0"/>
                    </a:moveTo>
                    <a:cubicBezTo>
                      <a:pt x="8" y="12"/>
                      <a:pt x="1" y="26"/>
                      <a:pt x="12" y="26"/>
                    </a:cubicBezTo>
                    <a:lnTo>
                      <a:pt x="22" y="5"/>
                    </a:lnTo>
                    <a:cubicBezTo>
                      <a:pt x="17" y="5"/>
                      <a:pt x="10" y="3"/>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43" name="Google Shape;15143;p57"/>
              <p:cNvSpPr/>
              <p:nvPr/>
            </p:nvSpPr>
            <p:spPr>
              <a:xfrm>
                <a:off x="755825" y="1724450"/>
                <a:ext cx="200" cy="425"/>
              </a:xfrm>
              <a:custGeom>
                <a:avLst/>
                <a:gdLst/>
                <a:ahLst/>
                <a:cxnLst/>
                <a:rect l="l" t="t" r="r" b="b"/>
                <a:pathLst>
                  <a:path w="8" h="17" extrusionOk="0">
                    <a:moveTo>
                      <a:pt x="1" y="0"/>
                    </a:moveTo>
                    <a:cubicBezTo>
                      <a:pt x="1" y="7"/>
                      <a:pt x="3" y="12"/>
                      <a:pt x="8" y="16"/>
                    </a:cubicBezTo>
                    <a:cubicBezTo>
                      <a:pt x="8" y="10"/>
                      <a:pt x="5"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44" name="Google Shape;15144;p57"/>
              <p:cNvSpPr/>
              <p:nvPr/>
            </p:nvSpPr>
            <p:spPr>
              <a:xfrm>
                <a:off x="756875" y="1723625"/>
                <a:ext cx="250" cy="550"/>
              </a:xfrm>
              <a:custGeom>
                <a:avLst/>
                <a:gdLst/>
                <a:ahLst/>
                <a:cxnLst/>
                <a:rect l="l" t="t" r="r" b="b"/>
                <a:pathLst>
                  <a:path w="10" h="22" extrusionOk="0">
                    <a:moveTo>
                      <a:pt x="10" y="1"/>
                    </a:moveTo>
                    <a:lnTo>
                      <a:pt x="3" y="8"/>
                    </a:lnTo>
                    <a:lnTo>
                      <a:pt x="1" y="2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45" name="Google Shape;15145;p57"/>
              <p:cNvSpPr/>
              <p:nvPr/>
            </p:nvSpPr>
            <p:spPr>
              <a:xfrm>
                <a:off x="756700" y="1730850"/>
                <a:ext cx="950" cy="575"/>
              </a:xfrm>
              <a:custGeom>
                <a:avLst/>
                <a:gdLst/>
                <a:ahLst/>
                <a:cxnLst/>
                <a:rect l="l" t="t" r="r" b="b"/>
                <a:pathLst>
                  <a:path w="38" h="23" extrusionOk="0">
                    <a:moveTo>
                      <a:pt x="12" y="0"/>
                    </a:moveTo>
                    <a:cubicBezTo>
                      <a:pt x="9" y="0"/>
                      <a:pt x="5" y="1"/>
                      <a:pt x="1" y="4"/>
                    </a:cubicBezTo>
                    <a:lnTo>
                      <a:pt x="17" y="22"/>
                    </a:lnTo>
                    <a:cubicBezTo>
                      <a:pt x="31" y="22"/>
                      <a:pt x="38" y="15"/>
                      <a:pt x="31" y="9"/>
                    </a:cubicBezTo>
                    <a:cubicBezTo>
                      <a:pt x="26" y="4"/>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46" name="Google Shape;15146;p57"/>
              <p:cNvSpPr/>
              <p:nvPr/>
            </p:nvSpPr>
            <p:spPr>
              <a:xfrm>
                <a:off x="758500" y="1728850"/>
                <a:ext cx="1300" cy="375"/>
              </a:xfrm>
              <a:custGeom>
                <a:avLst/>
                <a:gdLst/>
                <a:ahLst/>
                <a:cxnLst/>
                <a:rect l="l" t="t" r="r" b="b"/>
                <a:pathLst>
                  <a:path w="52" h="15" extrusionOk="0">
                    <a:moveTo>
                      <a:pt x="31" y="0"/>
                    </a:moveTo>
                    <a:cubicBezTo>
                      <a:pt x="21" y="7"/>
                      <a:pt x="10" y="12"/>
                      <a:pt x="0" y="14"/>
                    </a:cubicBezTo>
                    <a:lnTo>
                      <a:pt x="51" y="7"/>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47" name="Google Shape;15147;p57"/>
              <p:cNvSpPr/>
              <p:nvPr/>
            </p:nvSpPr>
            <p:spPr>
              <a:xfrm>
                <a:off x="759825" y="1730050"/>
                <a:ext cx="1050" cy="475"/>
              </a:xfrm>
              <a:custGeom>
                <a:avLst/>
                <a:gdLst/>
                <a:ahLst/>
                <a:cxnLst/>
                <a:rect l="l" t="t" r="r" b="b"/>
                <a:pathLst>
                  <a:path w="42" h="19" extrusionOk="0">
                    <a:moveTo>
                      <a:pt x="12" y="0"/>
                    </a:moveTo>
                    <a:cubicBezTo>
                      <a:pt x="7" y="0"/>
                      <a:pt x="3" y="3"/>
                      <a:pt x="1" y="10"/>
                    </a:cubicBezTo>
                    <a:cubicBezTo>
                      <a:pt x="9" y="10"/>
                      <a:pt x="25" y="18"/>
                      <a:pt x="34" y="18"/>
                    </a:cubicBezTo>
                    <a:cubicBezTo>
                      <a:pt x="39" y="18"/>
                      <a:pt x="41" y="15"/>
                      <a:pt x="38" y="6"/>
                    </a:cubicBezTo>
                    <a:lnTo>
                      <a:pt x="38" y="6"/>
                    </a:lnTo>
                    <a:cubicBezTo>
                      <a:pt x="37" y="6"/>
                      <a:pt x="36" y="6"/>
                      <a:pt x="36" y="6"/>
                    </a:cubicBezTo>
                    <a:cubicBezTo>
                      <a:pt x="29" y="6"/>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48" name="Google Shape;15148;p57"/>
              <p:cNvSpPr/>
              <p:nvPr/>
            </p:nvSpPr>
            <p:spPr>
              <a:xfrm>
                <a:off x="757275" y="1738575"/>
                <a:ext cx="2225" cy="200"/>
              </a:xfrm>
              <a:custGeom>
                <a:avLst/>
                <a:gdLst/>
                <a:ahLst/>
                <a:cxnLst/>
                <a:rect l="l" t="t" r="r" b="b"/>
                <a:pathLst>
                  <a:path w="89" h="8" extrusionOk="0">
                    <a:moveTo>
                      <a:pt x="89" y="1"/>
                    </a:moveTo>
                    <a:lnTo>
                      <a:pt x="1" y="8"/>
                    </a:lnTo>
                    <a:lnTo>
                      <a:pt x="89" y="8"/>
                    </a:lnTo>
                    <a:lnTo>
                      <a:pt x="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49" name="Google Shape;15149;p57"/>
              <p:cNvSpPr/>
              <p:nvPr/>
            </p:nvSpPr>
            <p:spPr>
              <a:xfrm>
                <a:off x="762550" y="1745850"/>
                <a:ext cx="2225" cy="925"/>
              </a:xfrm>
              <a:custGeom>
                <a:avLst/>
                <a:gdLst/>
                <a:ahLst/>
                <a:cxnLst/>
                <a:rect l="l" t="t" r="r" b="b"/>
                <a:pathLst>
                  <a:path w="89" h="37" extrusionOk="0">
                    <a:moveTo>
                      <a:pt x="34" y="0"/>
                    </a:moveTo>
                    <a:cubicBezTo>
                      <a:pt x="22" y="0"/>
                      <a:pt x="17" y="13"/>
                      <a:pt x="7" y="13"/>
                    </a:cubicBezTo>
                    <a:cubicBezTo>
                      <a:pt x="5" y="13"/>
                      <a:pt x="3" y="13"/>
                      <a:pt x="1" y="11"/>
                    </a:cubicBezTo>
                    <a:lnTo>
                      <a:pt x="1" y="11"/>
                    </a:lnTo>
                    <a:cubicBezTo>
                      <a:pt x="19" y="30"/>
                      <a:pt x="5" y="37"/>
                      <a:pt x="63" y="37"/>
                    </a:cubicBezTo>
                    <a:cubicBezTo>
                      <a:pt x="89" y="11"/>
                      <a:pt x="12" y="23"/>
                      <a:pt x="42" y="2"/>
                    </a:cubicBezTo>
                    <a:cubicBezTo>
                      <a:pt x="39" y="1"/>
                      <a:pt x="37"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50" name="Google Shape;15150;p57"/>
              <p:cNvSpPr/>
              <p:nvPr/>
            </p:nvSpPr>
            <p:spPr>
              <a:xfrm>
                <a:off x="684375" y="1767150"/>
                <a:ext cx="650" cy="550"/>
              </a:xfrm>
              <a:custGeom>
                <a:avLst/>
                <a:gdLst/>
                <a:ahLst/>
                <a:cxnLst/>
                <a:rect l="l" t="t" r="r" b="b"/>
                <a:pathLst>
                  <a:path w="26" h="22" extrusionOk="0">
                    <a:moveTo>
                      <a:pt x="0" y="1"/>
                    </a:moveTo>
                    <a:lnTo>
                      <a:pt x="24" y="22"/>
                    </a:lnTo>
                    <a:lnTo>
                      <a:pt x="26" y="1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51" name="Google Shape;15151;p57"/>
              <p:cNvSpPr/>
              <p:nvPr/>
            </p:nvSpPr>
            <p:spPr>
              <a:xfrm>
                <a:off x="684150" y="1767900"/>
                <a:ext cx="600" cy="1200"/>
              </a:xfrm>
              <a:custGeom>
                <a:avLst/>
                <a:gdLst/>
                <a:ahLst/>
                <a:cxnLst/>
                <a:rect l="l" t="t" r="r" b="b"/>
                <a:pathLst>
                  <a:path w="24" h="48" extrusionOk="0">
                    <a:moveTo>
                      <a:pt x="0" y="1"/>
                    </a:moveTo>
                    <a:lnTo>
                      <a:pt x="7" y="47"/>
                    </a:lnTo>
                    <a:cubicBezTo>
                      <a:pt x="9" y="46"/>
                      <a:pt x="12" y="43"/>
                      <a:pt x="16" y="43"/>
                    </a:cubicBezTo>
                    <a:cubicBezTo>
                      <a:pt x="18" y="43"/>
                      <a:pt x="21" y="44"/>
                      <a:pt x="23" y="4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52" name="Google Shape;15152;p57"/>
              <p:cNvSpPr/>
              <p:nvPr/>
            </p:nvSpPr>
            <p:spPr>
              <a:xfrm>
                <a:off x="747825" y="1772150"/>
                <a:ext cx="775" cy="475"/>
              </a:xfrm>
              <a:custGeom>
                <a:avLst/>
                <a:gdLst/>
                <a:ahLst/>
                <a:cxnLst/>
                <a:rect l="l" t="t" r="r" b="b"/>
                <a:pathLst>
                  <a:path w="31" h="19" extrusionOk="0">
                    <a:moveTo>
                      <a:pt x="11" y="0"/>
                    </a:moveTo>
                    <a:cubicBezTo>
                      <a:pt x="7" y="0"/>
                      <a:pt x="4" y="1"/>
                      <a:pt x="1" y="2"/>
                    </a:cubicBezTo>
                    <a:lnTo>
                      <a:pt x="31" y="19"/>
                    </a:lnTo>
                    <a:lnTo>
                      <a:pt x="24" y="7"/>
                    </a:lnTo>
                    <a:cubicBezTo>
                      <a:pt x="21" y="3"/>
                      <a:pt x="16"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53" name="Google Shape;15153;p57"/>
              <p:cNvSpPr/>
              <p:nvPr/>
            </p:nvSpPr>
            <p:spPr>
              <a:xfrm>
                <a:off x="741100" y="1773775"/>
                <a:ext cx="725" cy="1050"/>
              </a:xfrm>
              <a:custGeom>
                <a:avLst/>
                <a:gdLst/>
                <a:ahLst/>
                <a:cxnLst/>
                <a:rect l="l" t="t" r="r" b="b"/>
                <a:pathLst>
                  <a:path w="29" h="42" extrusionOk="0">
                    <a:moveTo>
                      <a:pt x="1" y="0"/>
                    </a:moveTo>
                    <a:lnTo>
                      <a:pt x="22" y="42"/>
                    </a:lnTo>
                    <a:lnTo>
                      <a:pt x="29" y="4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54" name="Google Shape;15154;p57"/>
              <p:cNvSpPr/>
              <p:nvPr/>
            </p:nvSpPr>
            <p:spPr>
              <a:xfrm>
                <a:off x="736150" y="1777250"/>
                <a:ext cx="875" cy="650"/>
              </a:xfrm>
              <a:custGeom>
                <a:avLst/>
                <a:gdLst/>
                <a:ahLst/>
                <a:cxnLst/>
                <a:rect l="l" t="t" r="r" b="b"/>
                <a:pathLst>
                  <a:path w="35" h="26" extrusionOk="0">
                    <a:moveTo>
                      <a:pt x="3" y="0"/>
                    </a:moveTo>
                    <a:cubicBezTo>
                      <a:pt x="0" y="0"/>
                      <a:pt x="1" y="6"/>
                      <a:pt x="7" y="26"/>
                    </a:cubicBezTo>
                    <a:cubicBezTo>
                      <a:pt x="14" y="26"/>
                      <a:pt x="21" y="19"/>
                      <a:pt x="28" y="16"/>
                    </a:cubicBezTo>
                    <a:lnTo>
                      <a:pt x="28" y="16"/>
                    </a:lnTo>
                    <a:cubicBezTo>
                      <a:pt x="28" y="16"/>
                      <a:pt x="28" y="16"/>
                      <a:pt x="29" y="16"/>
                    </a:cubicBezTo>
                    <a:cubicBezTo>
                      <a:pt x="31" y="16"/>
                      <a:pt x="33" y="15"/>
                      <a:pt x="34" y="14"/>
                    </a:cubicBezTo>
                    <a:cubicBezTo>
                      <a:pt x="32" y="14"/>
                      <a:pt x="30" y="15"/>
                      <a:pt x="28" y="16"/>
                    </a:cubicBezTo>
                    <a:lnTo>
                      <a:pt x="28" y="16"/>
                    </a:lnTo>
                    <a:cubicBezTo>
                      <a:pt x="17" y="15"/>
                      <a:pt x="6"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55" name="Google Shape;15155;p57"/>
              <p:cNvSpPr/>
              <p:nvPr/>
            </p:nvSpPr>
            <p:spPr>
              <a:xfrm>
                <a:off x="530275" y="1642300"/>
                <a:ext cx="125" cy="275"/>
              </a:xfrm>
              <a:custGeom>
                <a:avLst/>
                <a:gdLst/>
                <a:ahLst/>
                <a:cxnLst/>
                <a:rect l="l" t="t" r="r" b="b"/>
                <a:pathLst>
                  <a:path w="5" h="11" extrusionOk="0">
                    <a:moveTo>
                      <a:pt x="3" y="0"/>
                    </a:moveTo>
                    <a:cubicBezTo>
                      <a:pt x="2" y="0"/>
                      <a:pt x="1" y="4"/>
                      <a:pt x="0" y="11"/>
                    </a:cubicBezTo>
                    <a:lnTo>
                      <a:pt x="5" y="11"/>
                    </a:lnTo>
                    <a:cubicBezTo>
                      <a:pt x="4" y="4"/>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56" name="Google Shape;15156;p57"/>
              <p:cNvSpPr/>
              <p:nvPr/>
            </p:nvSpPr>
            <p:spPr>
              <a:xfrm>
                <a:off x="520250" y="1654675"/>
                <a:ext cx="24875" cy="21900"/>
              </a:xfrm>
              <a:custGeom>
                <a:avLst/>
                <a:gdLst/>
                <a:ahLst/>
                <a:cxnLst/>
                <a:rect l="l" t="t" r="r" b="b"/>
                <a:pathLst>
                  <a:path w="995" h="876" extrusionOk="0">
                    <a:moveTo>
                      <a:pt x="801" y="0"/>
                    </a:moveTo>
                    <a:cubicBezTo>
                      <a:pt x="796" y="0"/>
                      <a:pt x="786" y="6"/>
                      <a:pt x="767" y="26"/>
                    </a:cubicBezTo>
                    <a:lnTo>
                      <a:pt x="758" y="70"/>
                    </a:lnTo>
                    <a:cubicBezTo>
                      <a:pt x="769" y="59"/>
                      <a:pt x="782" y="49"/>
                      <a:pt x="787" y="49"/>
                    </a:cubicBezTo>
                    <a:cubicBezTo>
                      <a:pt x="790" y="49"/>
                      <a:pt x="791" y="51"/>
                      <a:pt x="791" y="56"/>
                    </a:cubicBezTo>
                    <a:cubicBezTo>
                      <a:pt x="788" y="63"/>
                      <a:pt x="777" y="81"/>
                      <a:pt x="770" y="102"/>
                    </a:cubicBezTo>
                    <a:cubicBezTo>
                      <a:pt x="770" y="103"/>
                      <a:pt x="771" y="103"/>
                      <a:pt x="771" y="103"/>
                    </a:cubicBezTo>
                    <a:cubicBezTo>
                      <a:pt x="777" y="103"/>
                      <a:pt x="796" y="83"/>
                      <a:pt x="805" y="81"/>
                    </a:cubicBezTo>
                    <a:cubicBezTo>
                      <a:pt x="853" y="26"/>
                      <a:pt x="818" y="30"/>
                      <a:pt x="823" y="9"/>
                    </a:cubicBezTo>
                    <a:lnTo>
                      <a:pt x="823" y="9"/>
                    </a:lnTo>
                    <a:cubicBezTo>
                      <a:pt x="820" y="11"/>
                      <a:pt x="818" y="11"/>
                      <a:pt x="817" y="11"/>
                    </a:cubicBezTo>
                    <a:cubicBezTo>
                      <a:pt x="809" y="11"/>
                      <a:pt x="809" y="0"/>
                      <a:pt x="801" y="0"/>
                    </a:cubicBezTo>
                    <a:close/>
                    <a:moveTo>
                      <a:pt x="793" y="454"/>
                    </a:moveTo>
                    <a:lnTo>
                      <a:pt x="749" y="510"/>
                    </a:lnTo>
                    <a:lnTo>
                      <a:pt x="781" y="487"/>
                    </a:lnTo>
                    <a:lnTo>
                      <a:pt x="793" y="454"/>
                    </a:lnTo>
                    <a:close/>
                    <a:moveTo>
                      <a:pt x="953" y="573"/>
                    </a:moveTo>
                    <a:lnTo>
                      <a:pt x="971" y="584"/>
                    </a:lnTo>
                    <a:cubicBezTo>
                      <a:pt x="965" y="591"/>
                      <a:pt x="960" y="598"/>
                      <a:pt x="958" y="607"/>
                    </a:cubicBezTo>
                    <a:cubicBezTo>
                      <a:pt x="959" y="608"/>
                      <a:pt x="960" y="608"/>
                      <a:pt x="961" y="608"/>
                    </a:cubicBezTo>
                    <a:cubicBezTo>
                      <a:pt x="969" y="608"/>
                      <a:pt x="978" y="591"/>
                      <a:pt x="995" y="573"/>
                    </a:cubicBezTo>
                    <a:close/>
                    <a:moveTo>
                      <a:pt x="591" y="649"/>
                    </a:moveTo>
                    <a:cubicBezTo>
                      <a:pt x="590" y="651"/>
                      <a:pt x="588" y="653"/>
                      <a:pt x="587" y="655"/>
                    </a:cubicBezTo>
                    <a:lnTo>
                      <a:pt x="587" y="655"/>
                    </a:lnTo>
                    <a:cubicBezTo>
                      <a:pt x="588" y="653"/>
                      <a:pt x="590" y="651"/>
                      <a:pt x="591" y="649"/>
                    </a:cubicBezTo>
                    <a:close/>
                    <a:moveTo>
                      <a:pt x="723" y="645"/>
                    </a:moveTo>
                    <a:lnTo>
                      <a:pt x="716" y="656"/>
                    </a:lnTo>
                    <a:lnTo>
                      <a:pt x="723" y="670"/>
                    </a:lnTo>
                    <a:lnTo>
                      <a:pt x="723" y="645"/>
                    </a:lnTo>
                    <a:close/>
                    <a:moveTo>
                      <a:pt x="587" y="655"/>
                    </a:moveTo>
                    <a:cubicBezTo>
                      <a:pt x="553" y="703"/>
                      <a:pt x="558" y="708"/>
                      <a:pt x="569" y="708"/>
                    </a:cubicBezTo>
                    <a:cubicBezTo>
                      <a:pt x="572" y="708"/>
                      <a:pt x="575" y="707"/>
                      <a:pt x="579" y="707"/>
                    </a:cubicBezTo>
                    <a:cubicBezTo>
                      <a:pt x="585" y="707"/>
                      <a:pt x="591" y="709"/>
                      <a:pt x="591" y="716"/>
                    </a:cubicBezTo>
                    <a:cubicBezTo>
                      <a:pt x="603" y="698"/>
                      <a:pt x="598" y="677"/>
                      <a:pt x="626" y="661"/>
                    </a:cubicBezTo>
                    <a:cubicBezTo>
                      <a:pt x="626" y="658"/>
                      <a:pt x="624" y="657"/>
                      <a:pt x="621" y="657"/>
                    </a:cubicBezTo>
                    <a:cubicBezTo>
                      <a:pt x="611" y="657"/>
                      <a:pt x="593" y="666"/>
                      <a:pt x="586" y="666"/>
                    </a:cubicBezTo>
                    <a:cubicBezTo>
                      <a:pt x="582" y="666"/>
                      <a:pt x="582" y="663"/>
                      <a:pt x="587" y="655"/>
                    </a:cubicBezTo>
                    <a:close/>
                    <a:moveTo>
                      <a:pt x="635" y="675"/>
                    </a:moveTo>
                    <a:lnTo>
                      <a:pt x="624" y="716"/>
                    </a:lnTo>
                    <a:lnTo>
                      <a:pt x="584" y="735"/>
                    </a:lnTo>
                    <a:cubicBezTo>
                      <a:pt x="570" y="767"/>
                      <a:pt x="596" y="767"/>
                      <a:pt x="580" y="798"/>
                    </a:cubicBezTo>
                    <a:cubicBezTo>
                      <a:pt x="594" y="789"/>
                      <a:pt x="607" y="785"/>
                      <a:pt x="617" y="785"/>
                    </a:cubicBezTo>
                    <a:cubicBezTo>
                      <a:pt x="626" y="785"/>
                      <a:pt x="632" y="789"/>
                      <a:pt x="633" y="798"/>
                    </a:cubicBezTo>
                    <a:cubicBezTo>
                      <a:pt x="649" y="742"/>
                      <a:pt x="635" y="758"/>
                      <a:pt x="624" y="742"/>
                    </a:cubicBezTo>
                    <a:lnTo>
                      <a:pt x="661" y="691"/>
                    </a:lnTo>
                    <a:lnTo>
                      <a:pt x="661" y="691"/>
                    </a:lnTo>
                    <a:cubicBezTo>
                      <a:pt x="650" y="703"/>
                      <a:pt x="644" y="707"/>
                      <a:pt x="640" y="707"/>
                    </a:cubicBezTo>
                    <a:cubicBezTo>
                      <a:pt x="631" y="707"/>
                      <a:pt x="640" y="678"/>
                      <a:pt x="635" y="675"/>
                    </a:cubicBezTo>
                    <a:close/>
                    <a:moveTo>
                      <a:pt x="132" y="693"/>
                    </a:moveTo>
                    <a:lnTo>
                      <a:pt x="107" y="735"/>
                    </a:lnTo>
                    <a:lnTo>
                      <a:pt x="77" y="703"/>
                    </a:lnTo>
                    <a:lnTo>
                      <a:pt x="77" y="703"/>
                    </a:lnTo>
                    <a:cubicBezTo>
                      <a:pt x="58" y="716"/>
                      <a:pt x="84" y="707"/>
                      <a:pt x="72" y="726"/>
                    </a:cubicBezTo>
                    <a:lnTo>
                      <a:pt x="28" y="758"/>
                    </a:lnTo>
                    <a:cubicBezTo>
                      <a:pt x="53" y="705"/>
                      <a:pt x="37" y="737"/>
                      <a:pt x="33" y="710"/>
                    </a:cubicBezTo>
                    <a:lnTo>
                      <a:pt x="33" y="710"/>
                    </a:lnTo>
                    <a:cubicBezTo>
                      <a:pt x="28" y="721"/>
                      <a:pt x="21" y="730"/>
                      <a:pt x="12" y="740"/>
                    </a:cubicBezTo>
                    <a:lnTo>
                      <a:pt x="0" y="749"/>
                    </a:lnTo>
                    <a:cubicBezTo>
                      <a:pt x="17" y="772"/>
                      <a:pt x="25" y="802"/>
                      <a:pt x="61" y="802"/>
                    </a:cubicBezTo>
                    <a:cubicBezTo>
                      <a:pt x="68" y="802"/>
                      <a:pt x="76" y="800"/>
                      <a:pt x="86" y="798"/>
                    </a:cubicBezTo>
                    <a:lnTo>
                      <a:pt x="132" y="693"/>
                    </a:lnTo>
                    <a:close/>
                    <a:moveTo>
                      <a:pt x="76" y="835"/>
                    </a:moveTo>
                    <a:cubicBezTo>
                      <a:pt x="75" y="835"/>
                      <a:pt x="71" y="837"/>
                      <a:pt x="63" y="844"/>
                    </a:cubicBezTo>
                    <a:cubicBezTo>
                      <a:pt x="49" y="868"/>
                      <a:pt x="45" y="875"/>
                      <a:pt x="47" y="875"/>
                    </a:cubicBezTo>
                    <a:cubicBezTo>
                      <a:pt x="49" y="875"/>
                      <a:pt x="57" y="866"/>
                      <a:pt x="63" y="863"/>
                    </a:cubicBezTo>
                    <a:lnTo>
                      <a:pt x="63" y="863"/>
                    </a:lnTo>
                    <a:cubicBezTo>
                      <a:pt x="59" y="867"/>
                      <a:pt x="59" y="872"/>
                      <a:pt x="62" y="872"/>
                    </a:cubicBezTo>
                    <a:cubicBezTo>
                      <a:pt x="63" y="872"/>
                      <a:pt x="65" y="871"/>
                      <a:pt x="67" y="869"/>
                    </a:cubicBezTo>
                    <a:cubicBezTo>
                      <a:pt x="69" y="863"/>
                      <a:pt x="68" y="861"/>
                      <a:pt x="67" y="861"/>
                    </a:cubicBezTo>
                    <a:cubicBezTo>
                      <a:pt x="66" y="861"/>
                      <a:pt x="64" y="862"/>
                      <a:pt x="63" y="863"/>
                    </a:cubicBezTo>
                    <a:cubicBezTo>
                      <a:pt x="68" y="851"/>
                      <a:pt x="80" y="835"/>
                      <a:pt x="76" y="83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57" name="Google Shape;15157;p57"/>
              <p:cNvSpPr/>
              <p:nvPr/>
            </p:nvSpPr>
            <p:spPr>
              <a:xfrm>
                <a:off x="542275" y="1667775"/>
                <a:ext cx="25" cy="175"/>
              </a:xfrm>
              <a:custGeom>
                <a:avLst/>
                <a:gdLst/>
                <a:ahLst/>
                <a:cxnLst/>
                <a:rect l="l" t="t" r="r" b="b"/>
                <a:pathLst>
                  <a:path w="1" h="7" extrusionOk="0">
                    <a:moveTo>
                      <a:pt x="0" y="0"/>
                    </a:moveTo>
                    <a:lnTo>
                      <a:pt x="0" y="0"/>
                    </a:lnTo>
                    <a:cubicBezTo>
                      <a:pt x="0" y="7"/>
                      <a:pt x="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58" name="Google Shape;15158;p57"/>
              <p:cNvSpPr/>
              <p:nvPr/>
            </p:nvSpPr>
            <p:spPr>
              <a:xfrm>
                <a:off x="637775" y="1556250"/>
                <a:ext cx="1125" cy="1025"/>
              </a:xfrm>
              <a:custGeom>
                <a:avLst/>
                <a:gdLst/>
                <a:ahLst/>
                <a:cxnLst/>
                <a:rect l="l" t="t" r="r" b="b"/>
                <a:pathLst>
                  <a:path w="45" h="41" extrusionOk="0">
                    <a:moveTo>
                      <a:pt x="7" y="1"/>
                    </a:moveTo>
                    <a:cubicBezTo>
                      <a:pt x="3" y="15"/>
                      <a:pt x="1" y="26"/>
                      <a:pt x="1" y="40"/>
                    </a:cubicBezTo>
                    <a:cubicBezTo>
                      <a:pt x="17" y="36"/>
                      <a:pt x="31" y="31"/>
                      <a:pt x="45" y="26"/>
                    </a:cubicBezTo>
                    <a:cubicBezTo>
                      <a:pt x="33" y="17"/>
                      <a:pt x="19" y="10"/>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59" name="Google Shape;15159;p57"/>
              <p:cNvSpPr/>
              <p:nvPr/>
            </p:nvSpPr>
            <p:spPr>
              <a:xfrm>
                <a:off x="623125" y="1549300"/>
                <a:ext cx="125" cy="550"/>
              </a:xfrm>
              <a:custGeom>
                <a:avLst/>
                <a:gdLst/>
                <a:ahLst/>
                <a:cxnLst/>
                <a:rect l="l" t="t" r="r" b="b"/>
                <a:pathLst>
                  <a:path w="5" h="22" extrusionOk="0">
                    <a:moveTo>
                      <a:pt x="2" y="1"/>
                    </a:moveTo>
                    <a:lnTo>
                      <a:pt x="2" y="1"/>
                    </a:lnTo>
                    <a:cubicBezTo>
                      <a:pt x="0" y="8"/>
                      <a:pt x="2" y="15"/>
                      <a:pt x="5" y="21"/>
                    </a:cubicBezTo>
                    <a:cubicBezTo>
                      <a:pt x="5" y="15"/>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60" name="Google Shape;15160;p57"/>
              <p:cNvSpPr/>
              <p:nvPr/>
            </p:nvSpPr>
            <p:spPr>
              <a:xfrm>
                <a:off x="622875" y="1550450"/>
                <a:ext cx="425" cy="975"/>
              </a:xfrm>
              <a:custGeom>
                <a:avLst/>
                <a:gdLst/>
                <a:ahLst/>
                <a:cxnLst/>
                <a:rect l="l" t="t" r="r" b="b"/>
                <a:pathLst>
                  <a:path w="17" h="39" extrusionOk="0">
                    <a:moveTo>
                      <a:pt x="17" y="1"/>
                    </a:moveTo>
                    <a:lnTo>
                      <a:pt x="1" y="38"/>
                    </a:lnTo>
                    <a:cubicBezTo>
                      <a:pt x="8" y="24"/>
                      <a:pt x="12" y="15"/>
                      <a:pt x="17" y="6"/>
                    </a:cubicBezTo>
                    <a:cubicBezTo>
                      <a:pt x="17" y="3"/>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61" name="Google Shape;15161;p57"/>
              <p:cNvSpPr/>
              <p:nvPr/>
            </p:nvSpPr>
            <p:spPr>
              <a:xfrm>
                <a:off x="633600" y="1555050"/>
                <a:ext cx="1625" cy="2500"/>
              </a:xfrm>
              <a:custGeom>
                <a:avLst/>
                <a:gdLst/>
                <a:ahLst/>
                <a:cxnLst/>
                <a:rect l="l" t="t" r="r" b="b"/>
                <a:pathLst>
                  <a:path w="65" h="100" extrusionOk="0">
                    <a:moveTo>
                      <a:pt x="53" y="0"/>
                    </a:moveTo>
                    <a:cubicBezTo>
                      <a:pt x="48" y="0"/>
                      <a:pt x="41" y="5"/>
                      <a:pt x="28" y="16"/>
                    </a:cubicBezTo>
                    <a:lnTo>
                      <a:pt x="42" y="30"/>
                    </a:lnTo>
                    <a:lnTo>
                      <a:pt x="5" y="67"/>
                    </a:lnTo>
                    <a:cubicBezTo>
                      <a:pt x="17" y="58"/>
                      <a:pt x="26" y="56"/>
                      <a:pt x="47" y="42"/>
                    </a:cubicBezTo>
                    <a:cubicBezTo>
                      <a:pt x="55" y="30"/>
                      <a:pt x="65" y="0"/>
                      <a:pt x="53" y="0"/>
                    </a:cubicBezTo>
                    <a:close/>
                    <a:moveTo>
                      <a:pt x="29" y="78"/>
                    </a:moveTo>
                    <a:cubicBezTo>
                      <a:pt x="24" y="78"/>
                      <a:pt x="13" y="84"/>
                      <a:pt x="1" y="91"/>
                    </a:cubicBezTo>
                    <a:lnTo>
                      <a:pt x="28" y="100"/>
                    </a:lnTo>
                    <a:cubicBezTo>
                      <a:pt x="35" y="83"/>
                      <a:pt x="34" y="78"/>
                      <a:pt x="29" y="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62" name="Google Shape;15162;p57"/>
              <p:cNvSpPr/>
              <p:nvPr/>
            </p:nvSpPr>
            <p:spPr>
              <a:xfrm>
                <a:off x="539175" y="1719325"/>
                <a:ext cx="4500" cy="8100"/>
              </a:xfrm>
              <a:custGeom>
                <a:avLst/>
                <a:gdLst/>
                <a:ahLst/>
                <a:cxnLst/>
                <a:rect l="l" t="t" r="r" b="b"/>
                <a:pathLst>
                  <a:path w="180" h="324" extrusionOk="0">
                    <a:moveTo>
                      <a:pt x="150" y="0"/>
                    </a:moveTo>
                    <a:cubicBezTo>
                      <a:pt x="145" y="0"/>
                      <a:pt x="133" y="11"/>
                      <a:pt x="124" y="11"/>
                    </a:cubicBezTo>
                    <a:lnTo>
                      <a:pt x="152" y="11"/>
                    </a:lnTo>
                    <a:cubicBezTo>
                      <a:pt x="153" y="3"/>
                      <a:pt x="152" y="0"/>
                      <a:pt x="150" y="0"/>
                    </a:cubicBezTo>
                    <a:close/>
                    <a:moveTo>
                      <a:pt x="52" y="101"/>
                    </a:moveTo>
                    <a:lnTo>
                      <a:pt x="31" y="126"/>
                    </a:lnTo>
                    <a:cubicBezTo>
                      <a:pt x="38" y="119"/>
                      <a:pt x="48" y="110"/>
                      <a:pt x="52" y="101"/>
                    </a:cubicBezTo>
                    <a:close/>
                    <a:moveTo>
                      <a:pt x="1" y="113"/>
                    </a:moveTo>
                    <a:lnTo>
                      <a:pt x="1" y="113"/>
                    </a:lnTo>
                    <a:cubicBezTo>
                      <a:pt x="0" y="119"/>
                      <a:pt x="0" y="124"/>
                      <a:pt x="1" y="127"/>
                    </a:cubicBezTo>
                    <a:lnTo>
                      <a:pt x="1" y="127"/>
                    </a:lnTo>
                    <a:lnTo>
                      <a:pt x="1" y="113"/>
                    </a:lnTo>
                    <a:close/>
                    <a:moveTo>
                      <a:pt x="163" y="101"/>
                    </a:moveTo>
                    <a:lnTo>
                      <a:pt x="163" y="101"/>
                    </a:lnTo>
                    <a:cubicBezTo>
                      <a:pt x="154" y="110"/>
                      <a:pt x="147" y="119"/>
                      <a:pt x="143" y="131"/>
                    </a:cubicBezTo>
                    <a:lnTo>
                      <a:pt x="163" y="101"/>
                    </a:lnTo>
                    <a:close/>
                    <a:moveTo>
                      <a:pt x="31" y="126"/>
                    </a:moveTo>
                    <a:cubicBezTo>
                      <a:pt x="24" y="133"/>
                      <a:pt x="17" y="136"/>
                      <a:pt x="12" y="136"/>
                    </a:cubicBezTo>
                    <a:cubicBezTo>
                      <a:pt x="7" y="136"/>
                      <a:pt x="3" y="133"/>
                      <a:pt x="1" y="127"/>
                    </a:cubicBezTo>
                    <a:lnTo>
                      <a:pt x="1" y="127"/>
                    </a:lnTo>
                    <a:lnTo>
                      <a:pt x="1" y="161"/>
                    </a:lnTo>
                    <a:lnTo>
                      <a:pt x="31" y="126"/>
                    </a:lnTo>
                    <a:close/>
                    <a:moveTo>
                      <a:pt x="119" y="115"/>
                    </a:moveTo>
                    <a:lnTo>
                      <a:pt x="119" y="115"/>
                    </a:lnTo>
                    <a:cubicBezTo>
                      <a:pt x="101" y="133"/>
                      <a:pt x="89" y="161"/>
                      <a:pt x="87" y="187"/>
                    </a:cubicBezTo>
                    <a:lnTo>
                      <a:pt x="106" y="198"/>
                    </a:lnTo>
                    <a:cubicBezTo>
                      <a:pt x="112" y="184"/>
                      <a:pt x="101" y="189"/>
                      <a:pt x="112" y="170"/>
                    </a:cubicBezTo>
                    <a:cubicBezTo>
                      <a:pt x="119" y="175"/>
                      <a:pt x="147" y="166"/>
                      <a:pt x="126" y="194"/>
                    </a:cubicBezTo>
                    <a:cubicBezTo>
                      <a:pt x="180" y="140"/>
                      <a:pt x="133" y="157"/>
                      <a:pt x="143" y="131"/>
                    </a:cubicBezTo>
                    <a:lnTo>
                      <a:pt x="143" y="131"/>
                    </a:lnTo>
                    <a:lnTo>
                      <a:pt x="129" y="154"/>
                    </a:lnTo>
                    <a:cubicBezTo>
                      <a:pt x="124" y="157"/>
                      <a:pt x="121" y="158"/>
                      <a:pt x="119" y="158"/>
                    </a:cubicBezTo>
                    <a:cubicBezTo>
                      <a:pt x="107" y="158"/>
                      <a:pt x="129" y="121"/>
                      <a:pt x="119" y="115"/>
                    </a:cubicBezTo>
                    <a:close/>
                    <a:moveTo>
                      <a:pt x="120" y="233"/>
                    </a:moveTo>
                    <a:cubicBezTo>
                      <a:pt x="118" y="233"/>
                      <a:pt x="114" y="234"/>
                      <a:pt x="110" y="235"/>
                    </a:cubicBezTo>
                    <a:cubicBezTo>
                      <a:pt x="109" y="240"/>
                      <a:pt x="103" y="249"/>
                      <a:pt x="104" y="249"/>
                    </a:cubicBezTo>
                    <a:cubicBezTo>
                      <a:pt x="105" y="249"/>
                      <a:pt x="107" y="247"/>
                      <a:pt x="112" y="242"/>
                    </a:cubicBezTo>
                    <a:lnTo>
                      <a:pt x="112" y="242"/>
                    </a:lnTo>
                    <a:lnTo>
                      <a:pt x="71" y="303"/>
                    </a:lnTo>
                    <a:cubicBezTo>
                      <a:pt x="73" y="302"/>
                      <a:pt x="75" y="302"/>
                      <a:pt x="76" y="302"/>
                    </a:cubicBezTo>
                    <a:cubicBezTo>
                      <a:pt x="92" y="302"/>
                      <a:pt x="85" y="323"/>
                      <a:pt x="95" y="323"/>
                    </a:cubicBezTo>
                    <a:cubicBezTo>
                      <a:pt x="99" y="323"/>
                      <a:pt x="106" y="320"/>
                      <a:pt x="117" y="312"/>
                    </a:cubicBezTo>
                    <a:cubicBezTo>
                      <a:pt x="107" y="299"/>
                      <a:pt x="146" y="233"/>
                      <a:pt x="120" y="2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grpSp>
        <p:nvGrpSpPr>
          <p:cNvPr id="15163" name="Google Shape;15163;p57"/>
          <p:cNvGrpSpPr/>
          <p:nvPr/>
        </p:nvGrpSpPr>
        <p:grpSpPr>
          <a:xfrm rot="-900047">
            <a:off x="382715" y="434892"/>
            <a:ext cx="1511376" cy="1083123"/>
            <a:chOff x="446923" y="1007091"/>
            <a:chExt cx="1303108" cy="933791"/>
          </a:xfrm>
        </p:grpSpPr>
        <p:sp>
          <p:nvSpPr>
            <p:cNvPr id="15164" name="Google Shape;15164;p57"/>
            <p:cNvSpPr/>
            <p:nvPr/>
          </p:nvSpPr>
          <p:spPr>
            <a:xfrm>
              <a:off x="524000" y="1257300"/>
              <a:ext cx="1145700" cy="435600"/>
            </a:xfrm>
            <a:prstGeom prst="roundRect">
              <a:avLst>
                <a:gd name="adj" fmla="val 16667"/>
              </a:avLst>
            </a:prstGeom>
            <a:solidFill>
              <a:schemeClr val="lt2"/>
            </a:solidFill>
            <a:ln w="114300" cap="flat" cmpd="sng">
              <a:solidFill>
                <a:schemeClr val="lt2"/>
              </a:solidFill>
              <a:prstDash val="solid"/>
              <a:round/>
              <a:headEnd type="none" w="sm" len="sm"/>
              <a:tailEnd type="none" w="sm" len="sm"/>
            </a:ln>
            <a:effectLst>
              <a:outerShdw blurRad="42863"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65" name="Google Shape;15165;p57"/>
            <p:cNvSpPr/>
            <p:nvPr/>
          </p:nvSpPr>
          <p:spPr>
            <a:xfrm rot="-851263">
              <a:off x="510601" y="1141023"/>
              <a:ext cx="1175753" cy="665926"/>
            </a:xfrm>
            <a:custGeom>
              <a:avLst/>
              <a:gdLst/>
              <a:ahLst/>
              <a:cxnLst/>
              <a:rect l="l" t="t" r="r" b="b"/>
              <a:pathLst>
                <a:path w="47030" h="26637" extrusionOk="0">
                  <a:moveTo>
                    <a:pt x="7892" y="308"/>
                  </a:moveTo>
                  <a:cubicBezTo>
                    <a:pt x="7884" y="308"/>
                    <a:pt x="7882" y="309"/>
                    <a:pt x="7884" y="312"/>
                  </a:cubicBezTo>
                  <a:lnTo>
                    <a:pt x="7884" y="312"/>
                  </a:lnTo>
                  <a:cubicBezTo>
                    <a:pt x="7887" y="310"/>
                    <a:pt x="7889" y="309"/>
                    <a:pt x="7892" y="308"/>
                  </a:cubicBezTo>
                  <a:close/>
                  <a:moveTo>
                    <a:pt x="6018" y="132"/>
                  </a:moveTo>
                  <a:cubicBezTo>
                    <a:pt x="6418" y="132"/>
                    <a:pt x="6955" y="318"/>
                    <a:pt x="7432" y="318"/>
                  </a:cubicBezTo>
                  <a:cubicBezTo>
                    <a:pt x="7440" y="318"/>
                    <a:pt x="7448" y="318"/>
                    <a:pt x="7456" y="317"/>
                  </a:cubicBezTo>
                  <a:lnTo>
                    <a:pt x="7456" y="317"/>
                  </a:lnTo>
                  <a:cubicBezTo>
                    <a:pt x="7316" y="396"/>
                    <a:pt x="7184" y="426"/>
                    <a:pt x="7055" y="426"/>
                  </a:cubicBezTo>
                  <a:cubicBezTo>
                    <a:pt x="6682" y="426"/>
                    <a:pt x="6336" y="175"/>
                    <a:pt x="5891" y="139"/>
                  </a:cubicBezTo>
                  <a:cubicBezTo>
                    <a:pt x="5931" y="134"/>
                    <a:pt x="5974" y="132"/>
                    <a:pt x="6018" y="132"/>
                  </a:cubicBezTo>
                  <a:close/>
                  <a:moveTo>
                    <a:pt x="3346" y="2823"/>
                  </a:moveTo>
                  <a:lnTo>
                    <a:pt x="3346" y="2823"/>
                  </a:lnTo>
                  <a:cubicBezTo>
                    <a:pt x="3347" y="2823"/>
                    <a:pt x="3344" y="2829"/>
                    <a:pt x="3336" y="2840"/>
                  </a:cubicBezTo>
                  <a:lnTo>
                    <a:pt x="3336" y="2840"/>
                  </a:lnTo>
                  <a:cubicBezTo>
                    <a:pt x="3342" y="2828"/>
                    <a:pt x="3346" y="2823"/>
                    <a:pt x="3346" y="2823"/>
                  </a:cubicBezTo>
                  <a:close/>
                  <a:moveTo>
                    <a:pt x="2968" y="2890"/>
                  </a:moveTo>
                  <a:cubicBezTo>
                    <a:pt x="2968" y="2890"/>
                    <a:pt x="2968" y="2890"/>
                    <a:pt x="2968" y="2891"/>
                  </a:cubicBezTo>
                  <a:lnTo>
                    <a:pt x="2968" y="2891"/>
                  </a:lnTo>
                  <a:cubicBezTo>
                    <a:pt x="2968" y="2890"/>
                    <a:pt x="2968" y="2890"/>
                    <a:pt x="2968" y="2890"/>
                  </a:cubicBezTo>
                  <a:close/>
                  <a:moveTo>
                    <a:pt x="2968" y="2891"/>
                  </a:moveTo>
                  <a:cubicBezTo>
                    <a:pt x="2968" y="2891"/>
                    <a:pt x="2968" y="2891"/>
                    <a:pt x="2968" y="2891"/>
                  </a:cubicBezTo>
                  <a:cubicBezTo>
                    <a:pt x="2968" y="2891"/>
                    <a:pt x="2968" y="2891"/>
                    <a:pt x="2968" y="2891"/>
                  </a:cubicBezTo>
                  <a:cubicBezTo>
                    <a:pt x="2968" y="2891"/>
                    <a:pt x="2968" y="2891"/>
                    <a:pt x="2968" y="2891"/>
                  </a:cubicBezTo>
                  <a:close/>
                  <a:moveTo>
                    <a:pt x="3183" y="3628"/>
                  </a:moveTo>
                  <a:lnTo>
                    <a:pt x="3183" y="3628"/>
                  </a:lnTo>
                  <a:cubicBezTo>
                    <a:pt x="3123" y="3718"/>
                    <a:pt x="3064" y="3810"/>
                    <a:pt x="3004" y="3904"/>
                  </a:cubicBezTo>
                  <a:lnTo>
                    <a:pt x="3004" y="3904"/>
                  </a:lnTo>
                  <a:cubicBezTo>
                    <a:pt x="3061" y="3956"/>
                    <a:pt x="3103" y="4026"/>
                    <a:pt x="3132" y="4111"/>
                  </a:cubicBezTo>
                  <a:lnTo>
                    <a:pt x="3132" y="4111"/>
                  </a:lnTo>
                  <a:cubicBezTo>
                    <a:pt x="3076" y="4084"/>
                    <a:pt x="3001" y="4068"/>
                    <a:pt x="2903" y="4066"/>
                  </a:cubicBezTo>
                  <a:cubicBezTo>
                    <a:pt x="2937" y="4011"/>
                    <a:pt x="2970" y="3957"/>
                    <a:pt x="3004" y="3904"/>
                  </a:cubicBezTo>
                  <a:lnTo>
                    <a:pt x="3004" y="3904"/>
                  </a:lnTo>
                  <a:cubicBezTo>
                    <a:pt x="2978" y="3880"/>
                    <a:pt x="2948" y="3859"/>
                    <a:pt x="2914" y="3843"/>
                  </a:cubicBezTo>
                  <a:cubicBezTo>
                    <a:pt x="3005" y="3771"/>
                    <a:pt x="3095" y="3699"/>
                    <a:pt x="3183" y="3628"/>
                  </a:cubicBezTo>
                  <a:close/>
                  <a:moveTo>
                    <a:pt x="4669" y="4368"/>
                  </a:moveTo>
                  <a:lnTo>
                    <a:pt x="4669" y="4368"/>
                  </a:lnTo>
                  <a:cubicBezTo>
                    <a:pt x="4674" y="4375"/>
                    <a:pt x="4678" y="4383"/>
                    <a:pt x="4683" y="4391"/>
                  </a:cubicBezTo>
                  <a:cubicBezTo>
                    <a:pt x="4679" y="4381"/>
                    <a:pt x="4674" y="4374"/>
                    <a:pt x="4669" y="4368"/>
                  </a:cubicBezTo>
                  <a:close/>
                  <a:moveTo>
                    <a:pt x="3132" y="4111"/>
                  </a:moveTo>
                  <a:lnTo>
                    <a:pt x="3132" y="4111"/>
                  </a:lnTo>
                  <a:cubicBezTo>
                    <a:pt x="3280" y="4182"/>
                    <a:pt x="3284" y="4327"/>
                    <a:pt x="3182" y="4458"/>
                  </a:cubicBezTo>
                  <a:lnTo>
                    <a:pt x="3182" y="4458"/>
                  </a:lnTo>
                  <a:cubicBezTo>
                    <a:pt x="3180" y="4326"/>
                    <a:pt x="3164" y="4209"/>
                    <a:pt x="3132" y="4111"/>
                  </a:cubicBezTo>
                  <a:close/>
                  <a:moveTo>
                    <a:pt x="2243" y="4386"/>
                  </a:moveTo>
                  <a:lnTo>
                    <a:pt x="2243" y="4386"/>
                  </a:lnTo>
                  <a:cubicBezTo>
                    <a:pt x="2109" y="4404"/>
                    <a:pt x="1961" y="4436"/>
                    <a:pt x="1827" y="4486"/>
                  </a:cubicBezTo>
                  <a:cubicBezTo>
                    <a:pt x="1875" y="4491"/>
                    <a:pt x="1919" y="4494"/>
                    <a:pt x="1958" y="4494"/>
                  </a:cubicBezTo>
                  <a:cubicBezTo>
                    <a:pt x="2115" y="4494"/>
                    <a:pt x="2203" y="4451"/>
                    <a:pt x="2243" y="4386"/>
                  </a:cubicBezTo>
                  <a:close/>
                  <a:moveTo>
                    <a:pt x="1738" y="4588"/>
                  </a:moveTo>
                  <a:cubicBezTo>
                    <a:pt x="1737" y="4588"/>
                    <a:pt x="1736" y="4588"/>
                    <a:pt x="1735" y="4588"/>
                  </a:cubicBezTo>
                  <a:lnTo>
                    <a:pt x="1735" y="4588"/>
                  </a:lnTo>
                  <a:cubicBezTo>
                    <a:pt x="1768" y="4596"/>
                    <a:pt x="1789" y="4599"/>
                    <a:pt x="1800" y="4599"/>
                  </a:cubicBezTo>
                  <a:cubicBezTo>
                    <a:pt x="1821" y="4599"/>
                    <a:pt x="1799" y="4588"/>
                    <a:pt x="1738" y="4588"/>
                  </a:cubicBezTo>
                  <a:close/>
                  <a:moveTo>
                    <a:pt x="2879" y="5096"/>
                  </a:moveTo>
                  <a:cubicBezTo>
                    <a:pt x="2892" y="5100"/>
                    <a:pt x="2905" y="5105"/>
                    <a:pt x="2919" y="5109"/>
                  </a:cubicBezTo>
                  <a:cubicBezTo>
                    <a:pt x="2906" y="5102"/>
                    <a:pt x="2893" y="5098"/>
                    <a:pt x="2879" y="5096"/>
                  </a:cubicBezTo>
                  <a:close/>
                  <a:moveTo>
                    <a:pt x="2236" y="5968"/>
                  </a:moveTo>
                  <a:cubicBezTo>
                    <a:pt x="2236" y="5971"/>
                    <a:pt x="2235" y="5974"/>
                    <a:pt x="2234" y="5977"/>
                  </a:cubicBezTo>
                  <a:lnTo>
                    <a:pt x="2234" y="5977"/>
                  </a:lnTo>
                  <a:cubicBezTo>
                    <a:pt x="2246" y="5975"/>
                    <a:pt x="2258" y="5974"/>
                    <a:pt x="2268" y="5972"/>
                  </a:cubicBezTo>
                  <a:lnTo>
                    <a:pt x="2268" y="5972"/>
                  </a:lnTo>
                  <a:cubicBezTo>
                    <a:pt x="2284" y="5974"/>
                    <a:pt x="2300" y="5975"/>
                    <a:pt x="2317" y="5975"/>
                  </a:cubicBezTo>
                  <a:cubicBezTo>
                    <a:pt x="2336" y="5975"/>
                    <a:pt x="2355" y="5974"/>
                    <a:pt x="2374" y="5972"/>
                  </a:cubicBezTo>
                  <a:cubicBezTo>
                    <a:pt x="2366" y="5969"/>
                    <a:pt x="2353" y="5968"/>
                    <a:pt x="2337" y="5968"/>
                  </a:cubicBezTo>
                  <a:cubicBezTo>
                    <a:pt x="2319" y="5968"/>
                    <a:pt x="2295" y="5969"/>
                    <a:pt x="2268" y="5972"/>
                  </a:cubicBezTo>
                  <a:lnTo>
                    <a:pt x="2268" y="5972"/>
                  </a:lnTo>
                  <a:cubicBezTo>
                    <a:pt x="2258" y="5971"/>
                    <a:pt x="2247" y="5970"/>
                    <a:pt x="2236" y="5968"/>
                  </a:cubicBezTo>
                  <a:close/>
                  <a:moveTo>
                    <a:pt x="1880" y="6136"/>
                  </a:moveTo>
                  <a:lnTo>
                    <a:pt x="1880" y="6136"/>
                  </a:lnTo>
                  <a:cubicBezTo>
                    <a:pt x="1879" y="6138"/>
                    <a:pt x="1879" y="6139"/>
                    <a:pt x="1878" y="6140"/>
                  </a:cubicBezTo>
                  <a:lnTo>
                    <a:pt x="1878" y="6140"/>
                  </a:lnTo>
                  <a:cubicBezTo>
                    <a:pt x="1880" y="6139"/>
                    <a:pt x="1881" y="6138"/>
                    <a:pt x="1882" y="6136"/>
                  </a:cubicBezTo>
                  <a:lnTo>
                    <a:pt x="1882" y="6136"/>
                  </a:lnTo>
                  <a:cubicBezTo>
                    <a:pt x="1882" y="6136"/>
                    <a:pt x="1881" y="6136"/>
                    <a:pt x="1880" y="6136"/>
                  </a:cubicBezTo>
                  <a:close/>
                  <a:moveTo>
                    <a:pt x="1604" y="6146"/>
                  </a:moveTo>
                  <a:cubicBezTo>
                    <a:pt x="1551" y="6156"/>
                    <a:pt x="1528" y="6171"/>
                    <a:pt x="1521" y="6188"/>
                  </a:cubicBezTo>
                  <a:lnTo>
                    <a:pt x="1521" y="6188"/>
                  </a:lnTo>
                  <a:cubicBezTo>
                    <a:pt x="1545" y="6173"/>
                    <a:pt x="1573" y="6160"/>
                    <a:pt x="1604" y="6146"/>
                  </a:cubicBezTo>
                  <a:close/>
                  <a:moveTo>
                    <a:pt x="1521" y="6188"/>
                  </a:moveTo>
                  <a:cubicBezTo>
                    <a:pt x="1451" y="6228"/>
                    <a:pt x="1409" y="6270"/>
                    <a:pt x="1417" y="6312"/>
                  </a:cubicBezTo>
                  <a:cubicBezTo>
                    <a:pt x="1608" y="6310"/>
                    <a:pt x="1497" y="6239"/>
                    <a:pt x="1521" y="6188"/>
                  </a:cubicBezTo>
                  <a:close/>
                  <a:moveTo>
                    <a:pt x="2234" y="5977"/>
                  </a:moveTo>
                  <a:cubicBezTo>
                    <a:pt x="2064" y="5999"/>
                    <a:pt x="1787" y="6065"/>
                    <a:pt x="1604" y="6146"/>
                  </a:cubicBezTo>
                  <a:lnTo>
                    <a:pt x="1604" y="6146"/>
                  </a:lnTo>
                  <a:cubicBezTo>
                    <a:pt x="1644" y="6139"/>
                    <a:pt x="1701" y="6134"/>
                    <a:pt x="1782" y="6134"/>
                  </a:cubicBezTo>
                  <a:cubicBezTo>
                    <a:pt x="1812" y="6134"/>
                    <a:pt x="1844" y="6135"/>
                    <a:pt x="1880" y="6136"/>
                  </a:cubicBezTo>
                  <a:lnTo>
                    <a:pt x="1880" y="6136"/>
                  </a:lnTo>
                  <a:cubicBezTo>
                    <a:pt x="1891" y="6110"/>
                    <a:pt x="1927" y="6076"/>
                    <a:pt x="2001" y="6032"/>
                  </a:cubicBezTo>
                  <a:lnTo>
                    <a:pt x="2001" y="6032"/>
                  </a:lnTo>
                  <a:cubicBezTo>
                    <a:pt x="1954" y="6071"/>
                    <a:pt x="1915" y="6105"/>
                    <a:pt x="1882" y="6136"/>
                  </a:cubicBezTo>
                  <a:lnTo>
                    <a:pt x="1882" y="6136"/>
                  </a:lnTo>
                  <a:cubicBezTo>
                    <a:pt x="1899" y="6137"/>
                    <a:pt x="1917" y="6138"/>
                    <a:pt x="1936" y="6138"/>
                  </a:cubicBezTo>
                  <a:cubicBezTo>
                    <a:pt x="2182" y="6175"/>
                    <a:pt x="2110" y="6211"/>
                    <a:pt x="2014" y="6211"/>
                  </a:cubicBezTo>
                  <a:cubicBezTo>
                    <a:pt x="1944" y="6211"/>
                    <a:pt x="1861" y="6192"/>
                    <a:pt x="1878" y="6140"/>
                  </a:cubicBezTo>
                  <a:lnTo>
                    <a:pt x="1878" y="6140"/>
                  </a:lnTo>
                  <a:cubicBezTo>
                    <a:pt x="1578" y="6429"/>
                    <a:pt x="1857" y="6417"/>
                    <a:pt x="2273" y="6620"/>
                  </a:cubicBezTo>
                  <a:lnTo>
                    <a:pt x="2273" y="6620"/>
                  </a:lnTo>
                  <a:cubicBezTo>
                    <a:pt x="2166" y="6462"/>
                    <a:pt x="2170" y="6221"/>
                    <a:pt x="2234" y="5977"/>
                  </a:cubicBezTo>
                  <a:close/>
                  <a:moveTo>
                    <a:pt x="2273" y="6620"/>
                  </a:moveTo>
                  <a:lnTo>
                    <a:pt x="2273" y="6620"/>
                  </a:lnTo>
                  <a:cubicBezTo>
                    <a:pt x="2332" y="6708"/>
                    <a:pt x="2427" y="6770"/>
                    <a:pt x="2564" y="6792"/>
                  </a:cubicBezTo>
                  <a:cubicBezTo>
                    <a:pt x="2464" y="6720"/>
                    <a:pt x="2365" y="6665"/>
                    <a:pt x="2273" y="6620"/>
                  </a:cubicBezTo>
                  <a:close/>
                  <a:moveTo>
                    <a:pt x="33682" y="6885"/>
                  </a:moveTo>
                  <a:lnTo>
                    <a:pt x="33682" y="6885"/>
                  </a:lnTo>
                  <a:cubicBezTo>
                    <a:pt x="33683" y="6891"/>
                    <a:pt x="33685" y="6896"/>
                    <a:pt x="33687" y="6902"/>
                  </a:cubicBezTo>
                  <a:lnTo>
                    <a:pt x="33687" y="6902"/>
                  </a:lnTo>
                  <a:cubicBezTo>
                    <a:pt x="33817" y="6936"/>
                    <a:pt x="33944" y="6969"/>
                    <a:pt x="34069" y="7001"/>
                  </a:cubicBezTo>
                  <a:lnTo>
                    <a:pt x="34069" y="7001"/>
                  </a:lnTo>
                  <a:cubicBezTo>
                    <a:pt x="33956" y="6961"/>
                    <a:pt x="33827" y="6922"/>
                    <a:pt x="33682" y="6885"/>
                  </a:cubicBezTo>
                  <a:close/>
                  <a:moveTo>
                    <a:pt x="1580" y="7206"/>
                  </a:moveTo>
                  <a:cubicBezTo>
                    <a:pt x="1604" y="7208"/>
                    <a:pt x="1619" y="7208"/>
                    <a:pt x="1591" y="7235"/>
                  </a:cubicBezTo>
                  <a:cubicBezTo>
                    <a:pt x="1587" y="7225"/>
                    <a:pt x="1583" y="7215"/>
                    <a:pt x="1580" y="7206"/>
                  </a:cubicBezTo>
                  <a:close/>
                  <a:moveTo>
                    <a:pt x="38325" y="7949"/>
                  </a:moveTo>
                  <a:cubicBezTo>
                    <a:pt x="38325" y="7949"/>
                    <a:pt x="38325" y="7949"/>
                    <a:pt x="38326" y="7949"/>
                  </a:cubicBezTo>
                  <a:lnTo>
                    <a:pt x="38326" y="7949"/>
                  </a:lnTo>
                  <a:cubicBezTo>
                    <a:pt x="38326" y="7949"/>
                    <a:pt x="38325" y="7949"/>
                    <a:pt x="38325" y="7949"/>
                  </a:cubicBezTo>
                  <a:close/>
                  <a:moveTo>
                    <a:pt x="3595" y="8005"/>
                  </a:moveTo>
                  <a:cubicBezTo>
                    <a:pt x="3625" y="8020"/>
                    <a:pt x="3658" y="8031"/>
                    <a:pt x="3693" y="8039"/>
                  </a:cubicBezTo>
                  <a:cubicBezTo>
                    <a:pt x="3659" y="8028"/>
                    <a:pt x="3626" y="8016"/>
                    <a:pt x="3595" y="8005"/>
                  </a:cubicBezTo>
                  <a:close/>
                  <a:moveTo>
                    <a:pt x="35063" y="8055"/>
                  </a:moveTo>
                  <a:cubicBezTo>
                    <a:pt x="35081" y="8060"/>
                    <a:pt x="35092" y="8063"/>
                    <a:pt x="35092" y="8063"/>
                  </a:cubicBezTo>
                  <a:cubicBezTo>
                    <a:pt x="35092" y="8063"/>
                    <a:pt x="35092" y="8063"/>
                    <a:pt x="35091" y="8063"/>
                  </a:cubicBezTo>
                  <a:cubicBezTo>
                    <a:pt x="35082" y="8060"/>
                    <a:pt x="35072" y="8058"/>
                    <a:pt x="35063" y="8055"/>
                  </a:cubicBezTo>
                  <a:close/>
                  <a:moveTo>
                    <a:pt x="35315" y="8036"/>
                  </a:moveTo>
                  <a:cubicBezTo>
                    <a:pt x="35342" y="8045"/>
                    <a:pt x="35374" y="8055"/>
                    <a:pt x="35416" y="8064"/>
                  </a:cubicBezTo>
                  <a:lnTo>
                    <a:pt x="35416" y="8064"/>
                  </a:lnTo>
                  <a:cubicBezTo>
                    <a:pt x="35362" y="8071"/>
                    <a:pt x="35306" y="8079"/>
                    <a:pt x="35252" y="8087"/>
                  </a:cubicBezTo>
                  <a:lnTo>
                    <a:pt x="35252" y="8087"/>
                  </a:lnTo>
                  <a:cubicBezTo>
                    <a:pt x="35279" y="8067"/>
                    <a:pt x="35300" y="8050"/>
                    <a:pt x="35315" y="8036"/>
                  </a:cubicBezTo>
                  <a:close/>
                  <a:moveTo>
                    <a:pt x="38326" y="7949"/>
                  </a:moveTo>
                  <a:cubicBezTo>
                    <a:pt x="38571" y="8141"/>
                    <a:pt x="38948" y="8183"/>
                    <a:pt x="39280" y="8192"/>
                  </a:cubicBezTo>
                  <a:lnTo>
                    <a:pt x="39280" y="8192"/>
                  </a:lnTo>
                  <a:cubicBezTo>
                    <a:pt x="39244" y="8185"/>
                    <a:pt x="38347" y="7957"/>
                    <a:pt x="38326" y="7949"/>
                  </a:cubicBezTo>
                  <a:close/>
                  <a:moveTo>
                    <a:pt x="39280" y="8192"/>
                  </a:moveTo>
                  <a:cubicBezTo>
                    <a:pt x="39280" y="8192"/>
                    <a:pt x="39281" y="8193"/>
                    <a:pt x="39281" y="8193"/>
                  </a:cubicBezTo>
                  <a:cubicBezTo>
                    <a:pt x="39281" y="8193"/>
                    <a:pt x="39281" y="8193"/>
                    <a:pt x="39280" y="8192"/>
                  </a:cubicBezTo>
                  <a:cubicBezTo>
                    <a:pt x="39280" y="8192"/>
                    <a:pt x="39280" y="8192"/>
                    <a:pt x="39280" y="8192"/>
                  </a:cubicBezTo>
                  <a:close/>
                  <a:moveTo>
                    <a:pt x="34069" y="7001"/>
                  </a:moveTo>
                  <a:cubicBezTo>
                    <a:pt x="35163" y="7386"/>
                    <a:pt x="34883" y="7859"/>
                    <a:pt x="35015" y="7998"/>
                  </a:cubicBezTo>
                  <a:cubicBezTo>
                    <a:pt x="35059" y="7991"/>
                    <a:pt x="35094" y="7988"/>
                    <a:pt x="35124" y="7988"/>
                  </a:cubicBezTo>
                  <a:cubicBezTo>
                    <a:pt x="35159" y="7988"/>
                    <a:pt x="35187" y="7992"/>
                    <a:pt x="35212" y="7999"/>
                  </a:cubicBezTo>
                  <a:lnTo>
                    <a:pt x="35212" y="7999"/>
                  </a:lnTo>
                  <a:cubicBezTo>
                    <a:pt x="35252" y="7992"/>
                    <a:pt x="35282" y="7988"/>
                    <a:pt x="35302" y="7988"/>
                  </a:cubicBezTo>
                  <a:cubicBezTo>
                    <a:pt x="35347" y="7988"/>
                    <a:pt x="35347" y="8005"/>
                    <a:pt x="35315" y="8036"/>
                  </a:cubicBezTo>
                  <a:lnTo>
                    <a:pt x="35315" y="8036"/>
                  </a:lnTo>
                  <a:cubicBezTo>
                    <a:pt x="35275" y="8022"/>
                    <a:pt x="35245" y="8008"/>
                    <a:pt x="35212" y="7999"/>
                  </a:cubicBezTo>
                  <a:lnTo>
                    <a:pt x="35212" y="7999"/>
                  </a:lnTo>
                  <a:cubicBezTo>
                    <a:pt x="35164" y="8008"/>
                    <a:pt x="35103" y="8021"/>
                    <a:pt x="35025" y="8041"/>
                  </a:cubicBezTo>
                  <a:lnTo>
                    <a:pt x="35025" y="8041"/>
                  </a:lnTo>
                  <a:cubicBezTo>
                    <a:pt x="34978" y="8020"/>
                    <a:pt x="34937" y="7990"/>
                    <a:pt x="34904" y="7951"/>
                  </a:cubicBezTo>
                  <a:cubicBezTo>
                    <a:pt x="34894" y="7950"/>
                    <a:pt x="34885" y="7949"/>
                    <a:pt x="34875" y="7949"/>
                  </a:cubicBezTo>
                  <a:cubicBezTo>
                    <a:pt x="34835" y="7949"/>
                    <a:pt x="34796" y="7960"/>
                    <a:pt x="34762" y="7979"/>
                  </a:cubicBezTo>
                  <a:lnTo>
                    <a:pt x="34762" y="7979"/>
                  </a:lnTo>
                  <a:cubicBezTo>
                    <a:pt x="34762" y="7979"/>
                    <a:pt x="34762" y="7979"/>
                    <a:pt x="34762" y="7979"/>
                  </a:cubicBezTo>
                  <a:lnTo>
                    <a:pt x="34762" y="7979"/>
                  </a:lnTo>
                  <a:cubicBezTo>
                    <a:pt x="34762" y="7979"/>
                    <a:pt x="34762" y="7979"/>
                    <a:pt x="34762" y="7979"/>
                  </a:cubicBezTo>
                  <a:cubicBezTo>
                    <a:pt x="34762" y="7979"/>
                    <a:pt x="34762" y="7979"/>
                    <a:pt x="34762" y="7979"/>
                  </a:cubicBezTo>
                  <a:lnTo>
                    <a:pt x="34762" y="7979"/>
                  </a:lnTo>
                  <a:cubicBezTo>
                    <a:pt x="34768" y="7980"/>
                    <a:pt x="34920" y="8019"/>
                    <a:pt x="35016" y="8043"/>
                  </a:cubicBezTo>
                  <a:lnTo>
                    <a:pt x="35016" y="8043"/>
                  </a:lnTo>
                  <a:cubicBezTo>
                    <a:pt x="34976" y="8053"/>
                    <a:pt x="34933" y="8064"/>
                    <a:pt x="34885" y="8077"/>
                  </a:cubicBezTo>
                  <a:cubicBezTo>
                    <a:pt x="34879" y="8104"/>
                    <a:pt x="34916" y="8114"/>
                    <a:pt x="34977" y="8114"/>
                  </a:cubicBezTo>
                  <a:cubicBezTo>
                    <a:pt x="35045" y="8114"/>
                    <a:pt x="35146" y="8101"/>
                    <a:pt x="35252" y="8087"/>
                  </a:cubicBezTo>
                  <a:lnTo>
                    <a:pt x="35252" y="8087"/>
                  </a:lnTo>
                  <a:cubicBezTo>
                    <a:pt x="35245" y="8092"/>
                    <a:pt x="35238" y="8097"/>
                    <a:pt x="35230" y="8102"/>
                  </a:cubicBezTo>
                  <a:cubicBezTo>
                    <a:pt x="35249" y="8097"/>
                    <a:pt x="35265" y="8095"/>
                    <a:pt x="35280" y="8095"/>
                  </a:cubicBezTo>
                  <a:cubicBezTo>
                    <a:pt x="35395" y="8095"/>
                    <a:pt x="35408" y="8227"/>
                    <a:pt x="35954" y="8250"/>
                  </a:cubicBezTo>
                  <a:lnTo>
                    <a:pt x="35954" y="8250"/>
                  </a:lnTo>
                  <a:cubicBezTo>
                    <a:pt x="36133" y="8292"/>
                    <a:pt x="36431" y="8365"/>
                    <a:pt x="36602" y="8440"/>
                  </a:cubicBezTo>
                  <a:lnTo>
                    <a:pt x="36602" y="8440"/>
                  </a:lnTo>
                  <a:cubicBezTo>
                    <a:pt x="36642" y="8358"/>
                    <a:pt x="36696" y="8307"/>
                    <a:pt x="36686" y="8263"/>
                  </a:cubicBezTo>
                  <a:lnTo>
                    <a:pt x="36686" y="8263"/>
                  </a:lnTo>
                  <a:cubicBezTo>
                    <a:pt x="36689" y="8263"/>
                    <a:pt x="36692" y="8263"/>
                    <a:pt x="36695" y="8263"/>
                  </a:cubicBezTo>
                  <a:cubicBezTo>
                    <a:pt x="36754" y="8263"/>
                    <a:pt x="36819" y="8262"/>
                    <a:pt x="36890" y="8260"/>
                  </a:cubicBezTo>
                  <a:cubicBezTo>
                    <a:pt x="36752" y="8090"/>
                    <a:pt x="36406" y="7970"/>
                    <a:pt x="36648" y="7970"/>
                  </a:cubicBezTo>
                  <a:cubicBezTo>
                    <a:pt x="36691" y="7970"/>
                    <a:pt x="36752" y="7974"/>
                    <a:pt x="36836" y="7982"/>
                  </a:cubicBezTo>
                  <a:lnTo>
                    <a:pt x="36836" y="7982"/>
                  </a:lnTo>
                  <a:cubicBezTo>
                    <a:pt x="36688" y="7987"/>
                    <a:pt x="36769" y="8060"/>
                    <a:pt x="36801" y="8060"/>
                  </a:cubicBezTo>
                  <a:cubicBezTo>
                    <a:pt x="36815" y="8060"/>
                    <a:pt x="36820" y="8046"/>
                    <a:pt x="36793" y="8007"/>
                  </a:cubicBezTo>
                  <a:lnTo>
                    <a:pt x="36793" y="8007"/>
                  </a:lnTo>
                  <a:cubicBezTo>
                    <a:pt x="37310" y="8062"/>
                    <a:pt x="37724" y="8191"/>
                    <a:pt x="37858" y="8191"/>
                  </a:cubicBezTo>
                  <a:cubicBezTo>
                    <a:pt x="37932" y="8191"/>
                    <a:pt x="37921" y="8152"/>
                    <a:pt x="37794" y="8039"/>
                  </a:cubicBezTo>
                  <a:cubicBezTo>
                    <a:pt x="37729" y="7973"/>
                    <a:pt x="36288" y="7579"/>
                    <a:pt x="34069" y="7001"/>
                  </a:cubicBezTo>
                  <a:close/>
                  <a:moveTo>
                    <a:pt x="36698" y="8341"/>
                  </a:moveTo>
                  <a:lnTo>
                    <a:pt x="36698" y="8341"/>
                  </a:lnTo>
                  <a:cubicBezTo>
                    <a:pt x="36768" y="8407"/>
                    <a:pt x="36973" y="8494"/>
                    <a:pt x="37270" y="8591"/>
                  </a:cubicBezTo>
                  <a:lnTo>
                    <a:pt x="37270" y="8591"/>
                  </a:lnTo>
                  <a:cubicBezTo>
                    <a:pt x="37268" y="8590"/>
                    <a:pt x="37266" y="8590"/>
                    <a:pt x="37264" y="8589"/>
                  </a:cubicBezTo>
                  <a:cubicBezTo>
                    <a:pt x="37229" y="8437"/>
                    <a:pt x="37252" y="8405"/>
                    <a:pt x="37239" y="8405"/>
                  </a:cubicBezTo>
                  <a:lnTo>
                    <a:pt x="37239" y="8405"/>
                  </a:lnTo>
                  <a:cubicBezTo>
                    <a:pt x="37230" y="8405"/>
                    <a:pt x="37203" y="8421"/>
                    <a:pt x="37122" y="8421"/>
                  </a:cubicBezTo>
                  <a:cubicBezTo>
                    <a:pt x="37043" y="8421"/>
                    <a:pt x="36913" y="8405"/>
                    <a:pt x="36698" y="8341"/>
                  </a:cubicBezTo>
                  <a:close/>
                  <a:moveTo>
                    <a:pt x="36602" y="8440"/>
                  </a:moveTo>
                  <a:cubicBezTo>
                    <a:pt x="36577" y="8491"/>
                    <a:pt x="36558" y="8552"/>
                    <a:pt x="36561" y="8631"/>
                  </a:cubicBezTo>
                  <a:cubicBezTo>
                    <a:pt x="36808" y="8580"/>
                    <a:pt x="36759" y="8509"/>
                    <a:pt x="36602" y="8440"/>
                  </a:cubicBezTo>
                  <a:close/>
                  <a:moveTo>
                    <a:pt x="37270" y="8591"/>
                  </a:moveTo>
                  <a:cubicBezTo>
                    <a:pt x="37334" y="8616"/>
                    <a:pt x="37407" y="8639"/>
                    <a:pt x="37488" y="8660"/>
                  </a:cubicBezTo>
                  <a:lnTo>
                    <a:pt x="37488" y="8660"/>
                  </a:lnTo>
                  <a:cubicBezTo>
                    <a:pt x="37411" y="8637"/>
                    <a:pt x="37338" y="8614"/>
                    <a:pt x="37270" y="8591"/>
                  </a:cubicBezTo>
                  <a:close/>
                  <a:moveTo>
                    <a:pt x="41064" y="8668"/>
                  </a:moveTo>
                  <a:cubicBezTo>
                    <a:pt x="41084" y="8681"/>
                    <a:pt x="41109" y="8694"/>
                    <a:pt x="41141" y="8708"/>
                  </a:cubicBezTo>
                  <a:lnTo>
                    <a:pt x="41141" y="8708"/>
                  </a:lnTo>
                  <a:cubicBezTo>
                    <a:pt x="41139" y="8711"/>
                    <a:pt x="41137" y="8714"/>
                    <a:pt x="41135" y="8717"/>
                  </a:cubicBezTo>
                  <a:lnTo>
                    <a:pt x="41135" y="8717"/>
                  </a:lnTo>
                  <a:cubicBezTo>
                    <a:pt x="41099" y="8707"/>
                    <a:pt x="41066" y="8698"/>
                    <a:pt x="41035" y="8691"/>
                  </a:cubicBezTo>
                  <a:lnTo>
                    <a:pt x="41035" y="8691"/>
                  </a:lnTo>
                  <a:cubicBezTo>
                    <a:pt x="41046" y="8682"/>
                    <a:pt x="41055" y="8675"/>
                    <a:pt x="41064" y="8668"/>
                  </a:cubicBezTo>
                  <a:close/>
                  <a:moveTo>
                    <a:pt x="41239" y="8746"/>
                  </a:moveTo>
                  <a:cubicBezTo>
                    <a:pt x="41238" y="8746"/>
                    <a:pt x="41238" y="8746"/>
                    <a:pt x="41238" y="8746"/>
                  </a:cubicBezTo>
                  <a:lnTo>
                    <a:pt x="41238" y="8746"/>
                  </a:lnTo>
                  <a:cubicBezTo>
                    <a:pt x="41241" y="8747"/>
                    <a:pt x="41244" y="8748"/>
                    <a:pt x="41246" y="8749"/>
                  </a:cubicBezTo>
                  <a:cubicBezTo>
                    <a:pt x="41244" y="8748"/>
                    <a:pt x="41241" y="8747"/>
                    <a:pt x="41239" y="8746"/>
                  </a:cubicBezTo>
                  <a:close/>
                  <a:moveTo>
                    <a:pt x="41008" y="8710"/>
                  </a:moveTo>
                  <a:cubicBezTo>
                    <a:pt x="41014" y="8750"/>
                    <a:pt x="41043" y="8779"/>
                    <a:pt x="41100" y="8780"/>
                  </a:cubicBezTo>
                  <a:lnTo>
                    <a:pt x="41100" y="8780"/>
                  </a:lnTo>
                  <a:cubicBezTo>
                    <a:pt x="41066" y="8843"/>
                    <a:pt x="41053" y="8884"/>
                    <a:pt x="41041" y="8884"/>
                  </a:cubicBezTo>
                  <a:cubicBezTo>
                    <a:pt x="41029" y="8884"/>
                    <a:pt x="41017" y="8839"/>
                    <a:pt x="40984" y="8728"/>
                  </a:cubicBezTo>
                  <a:cubicBezTo>
                    <a:pt x="40993" y="8722"/>
                    <a:pt x="41001" y="8716"/>
                    <a:pt x="41008" y="8710"/>
                  </a:cubicBezTo>
                  <a:close/>
                  <a:moveTo>
                    <a:pt x="42028" y="8832"/>
                  </a:moveTo>
                  <a:lnTo>
                    <a:pt x="42028" y="8832"/>
                  </a:lnTo>
                  <a:cubicBezTo>
                    <a:pt x="42040" y="8881"/>
                    <a:pt x="42051" y="8928"/>
                    <a:pt x="42061" y="8971"/>
                  </a:cubicBezTo>
                  <a:lnTo>
                    <a:pt x="42061" y="8971"/>
                  </a:lnTo>
                  <a:cubicBezTo>
                    <a:pt x="42122" y="8999"/>
                    <a:pt x="42185" y="9026"/>
                    <a:pt x="42248" y="9053"/>
                  </a:cubicBezTo>
                  <a:lnTo>
                    <a:pt x="42248" y="9053"/>
                  </a:lnTo>
                  <a:cubicBezTo>
                    <a:pt x="42190" y="8978"/>
                    <a:pt x="42120" y="8904"/>
                    <a:pt x="42028" y="8832"/>
                  </a:cubicBezTo>
                  <a:close/>
                  <a:moveTo>
                    <a:pt x="43359" y="9265"/>
                  </a:moveTo>
                  <a:cubicBezTo>
                    <a:pt x="43257" y="9265"/>
                    <a:pt x="43156" y="9294"/>
                    <a:pt x="43021" y="9352"/>
                  </a:cubicBezTo>
                  <a:lnTo>
                    <a:pt x="43021" y="9352"/>
                  </a:lnTo>
                  <a:cubicBezTo>
                    <a:pt x="43298" y="9447"/>
                    <a:pt x="43529" y="9508"/>
                    <a:pt x="43646" y="9508"/>
                  </a:cubicBezTo>
                  <a:cubicBezTo>
                    <a:pt x="43696" y="9508"/>
                    <a:pt x="43724" y="9497"/>
                    <a:pt x="43727" y="9472"/>
                  </a:cubicBezTo>
                  <a:cubicBezTo>
                    <a:pt x="43944" y="9515"/>
                    <a:pt x="44148" y="9570"/>
                    <a:pt x="44338" y="9637"/>
                  </a:cubicBezTo>
                  <a:lnTo>
                    <a:pt x="44338" y="9637"/>
                  </a:lnTo>
                  <a:cubicBezTo>
                    <a:pt x="44341" y="9634"/>
                    <a:pt x="44343" y="9632"/>
                    <a:pt x="44346" y="9630"/>
                  </a:cubicBezTo>
                  <a:cubicBezTo>
                    <a:pt x="43793" y="9392"/>
                    <a:pt x="43574" y="9265"/>
                    <a:pt x="43359" y="9265"/>
                  </a:cubicBezTo>
                  <a:close/>
                  <a:moveTo>
                    <a:pt x="43052" y="9683"/>
                  </a:moveTo>
                  <a:cubicBezTo>
                    <a:pt x="42943" y="9809"/>
                    <a:pt x="42994" y="9840"/>
                    <a:pt x="43185" y="9856"/>
                  </a:cubicBezTo>
                  <a:lnTo>
                    <a:pt x="43185" y="9856"/>
                  </a:lnTo>
                  <a:cubicBezTo>
                    <a:pt x="43149" y="9774"/>
                    <a:pt x="43102" y="9718"/>
                    <a:pt x="43052" y="9683"/>
                  </a:cubicBezTo>
                  <a:close/>
                  <a:moveTo>
                    <a:pt x="42750" y="9816"/>
                  </a:moveTo>
                  <a:cubicBezTo>
                    <a:pt x="42767" y="9837"/>
                    <a:pt x="42790" y="9856"/>
                    <a:pt x="42820" y="9872"/>
                  </a:cubicBezTo>
                  <a:lnTo>
                    <a:pt x="42820" y="9872"/>
                  </a:lnTo>
                  <a:cubicBezTo>
                    <a:pt x="42855" y="9907"/>
                    <a:pt x="42907" y="9943"/>
                    <a:pt x="42980" y="9977"/>
                  </a:cubicBezTo>
                  <a:cubicBezTo>
                    <a:pt x="42938" y="9948"/>
                    <a:pt x="42899" y="9919"/>
                    <a:pt x="42863" y="9890"/>
                  </a:cubicBezTo>
                  <a:lnTo>
                    <a:pt x="42863" y="9890"/>
                  </a:lnTo>
                  <a:cubicBezTo>
                    <a:pt x="42910" y="9905"/>
                    <a:pt x="42971" y="9915"/>
                    <a:pt x="43051" y="9915"/>
                  </a:cubicBezTo>
                  <a:cubicBezTo>
                    <a:pt x="43095" y="9915"/>
                    <a:pt x="43146" y="9912"/>
                    <a:pt x="43203" y="9906"/>
                  </a:cubicBezTo>
                  <a:cubicBezTo>
                    <a:pt x="43199" y="9894"/>
                    <a:pt x="43195" y="9884"/>
                    <a:pt x="43191" y="9873"/>
                  </a:cubicBezTo>
                  <a:lnTo>
                    <a:pt x="43191" y="9873"/>
                  </a:lnTo>
                  <a:cubicBezTo>
                    <a:pt x="43281" y="9882"/>
                    <a:pt x="43354" y="9887"/>
                    <a:pt x="43408" y="9887"/>
                  </a:cubicBezTo>
                  <a:cubicBezTo>
                    <a:pt x="43455" y="9887"/>
                    <a:pt x="43487" y="9883"/>
                    <a:pt x="43502" y="9875"/>
                  </a:cubicBezTo>
                  <a:cubicBezTo>
                    <a:pt x="43372" y="9868"/>
                    <a:pt x="43266" y="9863"/>
                    <a:pt x="43185" y="9856"/>
                  </a:cubicBezTo>
                  <a:lnTo>
                    <a:pt x="43185" y="9856"/>
                  </a:lnTo>
                  <a:cubicBezTo>
                    <a:pt x="43187" y="9862"/>
                    <a:pt x="43189" y="9868"/>
                    <a:pt x="43191" y="9873"/>
                  </a:cubicBezTo>
                  <a:lnTo>
                    <a:pt x="43191" y="9873"/>
                  </a:lnTo>
                  <a:cubicBezTo>
                    <a:pt x="43080" y="9862"/>
                    <a:pt x="42942" y="9844"/>
                    <a:pt x="42783" y="9821"/>
                  </a:cubicBezTo>
                  <a:lnTo>
                    <a:pt x="42783" y="9821"/>
                  </a:lnTo>
                  <a:cubicBezTo>
                    <a:pt x="42781" y="9819"/>
                    <a:pt x="42780" y="9818"/>
                    <a:pt x="42779" y="9817"/>
                  </a:cubicBezTo>
                  <a:lnTo>
                    <a:pt x="42779" y="9817"/>
                  </a:lnTo>
                  <a:cubicBezTo>
                    <a:pt x="42779" y="9818"/>
                    <a:pt x="42780" y="9819"/>
                    <a:pt x="42781" y="9820"/>
                  </a:cubicBezTo>
                  <a:lnTo>
                    <a:pt x="42781" y="9820"/>
                  </a:lnTo>
                  <a:cubicBezTo>
                    <a:pt x="42771" y="9819"/>
                    <a:pt x="42761" y="9817"/>
                    <a:pt x="42750" y="9816"/>
                  </a:cubicBezTo>
                  <a:close/>
                  <a:moveTo>
                    <a:pt x="40708" y="8355"/>
                  </a:moveTo>
                  <a:cubicBezTo>
                    <a:pt x="40706" y="8588"/>
                    <a:pt x="40838" y="8631"/>
                    <a:pt x="40951" y="8631"/>
                  </a:cubicBezTo>
                  <a:cubicBezTo>
                    <a:pt x="40972" y="8631"/>
                    <a:pt x="40992" y="8630"/>
                    <a:pt x="41011" y="8628"/>
                  </a:cubicBezTo>
                  <a:lnTo>
                    <a:pt x="41011" y="8628"/>
                  </a:lnTo>
                  <a:cubicBezTo>
                    <a:pt x="41013" y="8630"/>
                    <a:pt x="41015" y="8632"/>
                    <a:pt x="41017" y="8634"/>
                  </a:cubicBezTo>
                  <a:lnTo>
                    <a:pt x="41017" y="8634"/>
                  </a:lnTo>
                  <a:cubicBezTo>
                    <a:pt x="41011" y="8651"/>
                    <a:pt x="41008" y="8668"/>
                    <a:pt x="41007" y="8684"/>
                  </a:cubicBezTo>
                  <a:lnTo>
                    <a:pt x="41007" y="8684"/>
                  </a:lnTo>
                  <a:cubicBezTo>
                    <a:pt x="40857" y="8647"/>
                    <a:pt x="40764" y="8636"/>
                    <a:pt x="40679" y="8636"/>
                  </a:cubicBezTo>
                  <a:cubicBezTo>
                    <a:pt x="40534" y="8636"/>
                    <a:pt x="40410" y="8670"/>
                    <a:pt x="40059" y="8670"/>
                  </a:cubicBezTo>
                  <a:cubicBezTo>
                    <a:pt x="39934" y="8670"/>
                    <a:pt x="39780" y="8665"/>
                    <a:pt x="39586" y="8654"/>
                  </a:cubicBezTo>
                  <a:lnTo>
                    <a:pt x="39586" y="8654"/>
                  </a:lnTo>
                  <a:cubicBezTo>
                    <a:pt x="39475" y="8668"/>
                    <a:pt x="40300" y="8786"/>
                    <a:pt x="40282" y="8988"/>
                  </a:cubicBezTo>
                  <a:cubicBezTo>
                    <a:pt x="39482" y="8907"/>
                    <a:pt x="38192" y="8844"/>
                    <a:pt x="37488" y="8660"/>
                  </a:cubicBezTo>
                  <a:lnTo>
                    <a:pt x="37488" y="8660"/>
                  </a:lnTo>
                  <a:cubicBezTo>
                    <a:pt x="38622" y="9005"/>
                    <a:pt x="40692" y="9457"/>
                    <a:pt x="42084" y="9705"/>
                  </a:cubicBezTo>
                  <a:lnTo>
                    <a:pt x="42084" y="9705"/>
                  </a:lnTo>
                  <a:cubicBezTo>
                    <a:pt x="42079" y="9776"/>
                    <a:pt x="42080" y="9873"/>
                    <a:pt x="42085" y="10003"/>
                  </a:cubicBezTo>
                  <a:cubicBezTo>
                    <a:pt x="42090" y="9869"/>
                    <a:pt x="42113" y="9795"/>
                    <a:pt x="42129" y="9713"/>
                  </a:cubicBezTo>
                  <a:lnTo>
                    <a:pt x="42129" y="9713"/>
                  </a:lnTo>
                  <a:cubicBezTo>
                    <a:pt x="42358" y="9753"/>
                    <a:pt x="42567" y="9788"/>
                    <a:pt x="42750" y="9816"/>
                  </a:cubicBezTo>
                  <a:lnTo>
                    <a:pt x="42750" y="9816"/>
                  </a:lnTo>
                  <a:cubicBezTo>
                    <a:pt x="42735" y="9797"/>
                    <a:pt x="42724" y="9776"/>
                    <a:pt x="42716" y="9755"/>
                  </a:cubicBezTo>
                  <a:lnTo>
                    <a:pt x="42716" y="9755"/>
                  </a:lnTo>
                  <a:cubicBezTo>
                    <a:pt x="42735" y="9775"/>
                    <a:pt x="42756" y="9796"/>
                    <a:pt x="42779" y="9817"/>
                  </a:cubicBezTo>
                  <a:lnTo>
                    <a:pt x="42779" y="9817"/>
                  </a:lnTo>
                  <a:cubicBezTo>
                    <a:pt x="42728" y="9718"/>
                    <a:pt x="42806" y="9638"/>
                    <a:pt x="42913" y="9638"/>
                  </a:cubicBezTo>
                  <a:cubicBezTo>
                    <a:pt x="42957" y="9638"/>
                    <a:pt x="43006" y="9651"/>
                    <a:pt x="43052" y="9683"/>
                  </a:cubicBezTo>
                  <a:lnTo>
                    <a:pt x="43052" y="9683"/>
                  </a:lnTo>
                  <a:cubicBezTo>
                    <a:pt x="43063" y="9671"/>
                    <a:pt x="43075" y="9658"/>
                    <a:pt x="43089" y="9644"/>
                  </a:cubicBezTo>
                  <a:cubicBezTo>
                    <a:pt x="42985" y="9577"/>
                    <a:pt x="42898" y="9553"/>
                    <a:pt x="42828" y="9553"/>
                  </a:cubicBezTo>
                  <a:cubicBezTo>
                    <a:pt x="42760" y="9553"/>
                    <a:pt x="42708" y="9576"/>
                    <a:pt x="42671" y="9602"/>
                  </a:cubicBezTo>
                  <a:lnTo>
                    <a:pt x="42671" y="9602"/>
                  </a:lnTo>
                  <a:cubicBezTo>
                    <a:pt x="42666" y="9590"/>
                    <a:pt x="42661" y="9578"/>
                    <a:pt x="42653" y="9567"/>
                  </a:cubicBezTo>
                  <a:cubicBezTo>
                    <a:pt x="43026" y="9430"/>
                    <a:pt x="43067" y="9369"/>
                    <a:pt x="42986" y="9368"/>
                  </a:cubicBezTo>
                  <a:lnTo>
                    <a:pt x="42986" y="9368"/>
                  </a:lnTo>
                  <a:cubicBezTo>
                    <a:pt x="42998" y="9362"/>
                    <a:pt x="43009" y="9357"/>
                    <a:pt x="43021" y="9352"/>
                  </a:cubicBezTo>
                  <a:lnTo>
                    <a:pt x="43021" y="9352"/>
                  </a:lnTo>
                  <a:cubicBezTo>
                    <a:pt x="42782" y="9271"/>
                    <a:pt x="42510" y="9166"/>
                    <a:pt x="42248" y="9053"/>
                  </a:cubicBezTo>
                  <a:lnTo>
                    <a:pt x="42248" y="9053"/>
                  </a:lnTo>
                  <a:cubicBezTo>
                    <a:pt x="42374" y="9218"/>
                    <a:pt x="42442" y="9388"/>
                    <a:pt x="42562" y="9565"/>
                  </a:cubicBezTo>
                  <a:lnTo>
                    <a:pt x="42562" y="9565"/>
                  </a:lnTo>
                  <a:cubicBezTo>
                    <a:pt x="42557" y="9572"/>
                    <a:pt x="42552" y="9579"/>
                    <a:pt x="42547" y="9586"/>
                  </a:cubicBezTo>
                  <a:cubicBezTo>
                    <a:pt x="42554" y="9582"/>
                    <a:pt x="42562" y="9578"/>
                    <a:pt x="42569" y="9574"/>
                  </a:cubicBezTo>
                  <a:lnTo>
                    <a:pt x="42569" y="9574"/>
                  </a:lnTo>
                  <a:cubicBezTo>
                    <a:pt x="42580" y="9590"/>
                    <a:pt x="42591" y="9605"/>
                    <a:pt x="42602" y="9621"/>
                  </a:cubicBezTo>
                  <a:lnTo>
                    <a:pt x="42602" y="9621"/>
                  </a:lnTo>
                  <a:cubicBezTo>
                    <a:pt x="42402" y="9596"/>
                    <a:pt x="42271" y="9527"/>
                    <a:pt x="42189" y="9527"/>
                  </a:cubicBezTo>
                  <a:cubicBezTo>
                    <a:pt x="42174" y="9527"/>
                    <a:pt x="42160" y="9530"/>
                    <a:pt x="42148" y="9536"/>
                  </a:cubicBezTo>
                  <a:lnTo>
                    <a:pt x="42148" y="9536"/>
                  </a:lnTo>
                  <a:cubicBezTo>
                    <a:pt x="42147" y="9419"/>
                    <a:pt x="42127" y="9253"/>
                    <a:pt x="42061" y="8971"/>
                  </a:cubicBezTo>
                  <a:lnTo>
                    <a:pt x="42061" y="8971"/>
                  </a:lnTo>
                  <a:cubicBezTo>
                    <a:pt x="41870" y="8885"/>
                    <a:pt x="41691" y="8798"/>
                    <a:pt x="41540" y="8716"/>
                  </a:cubicBezTo>
                  <a:lnTo>
                    <a:pt x="41540" y="8716"/>
                  </a:lnTo>
                  <a:cubicBezTo>
                    <a:pt x="41486" y="8808"/>
                    <a:pt x="41415" y="8845"/>
                    <a:pt x="41351" y="8845"/>
                  </a:cubicBezTo>
                  <a:cubicBezTo>
                    <a:pt x="41289" y="8845"/>
                    <a:pt x="41235" y="8810"/>
                    <a:pt x="41211" y="8757"/>
                  </a:cubicBezTo>
                  <a:lnTo>
                    <a:pt x="41211" y="8757"/>
                  </a:lnTo>
                  <a:cubicBezTo>
                    <a:pt x="41220" y="8754"/>
                    <a:pt x="41229" y="8750"/>
                    <a:pt x="41238" y="8746"/>
                  </a:cubicBezTo>
                  <a:lnTo>
                    <a:pt x="41238" y="8746"/>
                  </a:lnTo>
                  <a:cubicBezTo>
                    <a:pt x="41226" y="8743"/>
                    <a:pt x="41215" y="8740"/>
                    <a:pt x="41203" y="8736"/>
                  </a:cubicBezTo>
                  <a:lnTo>
                    <a:pt x="41203" y="8736"/>
                  </a:lnTo>
                  <a:cubicBezTo>
                    <a:pt x="41203" y="8735"/>
                    <a:pt x="41203" y="8734"/>
                    <a:pt x="41202" y="8733"/>
                  </a:cubicBezTo>
                  <a:lnTo>
                    <a:pt x="41202" y="8733"/>
                  </a:lnTo>
                  <a:cubicBezTo>
                    <a:pt x="41214" y="8737"/>
                    <a:pt x="41226" y="8741"/>
                    <a:pt x="41239" y="8746"/>
                  </a:cubicBezTo>
                  <a:lnTo>
                    <a:pt x="41239" y="8746"/>
                  </a:lnTo>
                  <a:cubicBezTo>
                    <a:pt x="41289" y="8725"/>
                    <a:pt x="41349" y="8693"/>
                    <a:pt x="41420" y="8648"/>
                  </a:cubicBezTo>
                  <a:lnTo>
                    <a:pt x="41420" y="8648"/>
                  </a:lnTo>
                  <a:cubicBezTo>
                    <a:pt x="41457" y="8670"/>
                    <a:pt x="41497" y="8693"/>
                    <a:pt x="41540" y="8716"/>
                  </a:cubicBezTo>
                  <a:lnTo>
                    <a:pt x="41540" y="8716"/>
                  </a:lnTo>
                  <a:cubicBezTo>
                    <a:pt x="41570" y="8666"/>
                    <a:pt x="41595" y="8599"/>
                    <a:pt x="41610" y="8512"/>
                  </a:cubicBezTo>
                  <a:lnTo>
                    <a:pt x="41610" y="8512"/>
                  </a:lnTo>
                  <a:cubicBezTo>
                    <a:pt x="41540" y="8567"/>
                    <a:pt x="41476" y="8612"/>
                    <a:pt x="41420" y="8648"/>
                  </a:cubicBezTo>
                  <a:lnTo>
                    <a:pt x="41420" y="8648"/>
                  </a:lnTo>
                  <a:cubicBezTo>
                    <a:pt x="41362" y="8614"/>
                    <a:pt x="41311" y="8582"/>
                    <a:pt x="41268" y="8552"/>
                  </a:cubicBezTo>
                  <a:lnTo>
                    <a:pt x="41268" y="8552"/>
                  </a:lnTo>
                  <a:cubicBezTo>
                    <a:pt x="41256" y="8564"/>
                    <a:pt x="41245" y="8575"/>
                    <a:pt x="41235" y="8586"/>
                  </a:cubicBezTo>
                  <a:lnTo>
                    <a:pt x="41235" y="8586"/>
                  </a:lnTo>
                  <a:cubicBezTo>
                    <a:pt x="41243" y="8574"/>
                    <a:pt x="41253" y="8562"/>
                    <a:pt x="41265" y="8550"/>
                  </a:cubicBezTo>
                  <a:lnTo>
                    <a:pt x="41265" y="8550"/>
                  </a:lnTo>
                  <a:cubicBezTo>
                    <a:pt x="41266" y="8550"/>
                    <a:pt x="41267" y="8551"/>
                    <a:pt x="41268" y="8552"/>
                  </a:cubicBezTo>
                  <a:lnTo>
                    <a:pt x="41268" y="8552"/>
                  </a:lnTo>
                  <a:cubicBezTo>
                    <a:pt x="41289" y="8530"/>
                    <a:pt x="41313" y="8509"/>
                    <a:pt x="41339" y="8487"/>
                  </a:cubicBezTo>
                  <a:lnTo>
                    <a:pt x="41339" y="8487"/>
                  </a:lnTo>
                  <a:cubicBezTo>
                    <a:pt x="41309" y="8507"/>
                    <a:pt x="41284" y="8529"/>
                    <a:pt x="41265" y="8550"/>
                  </a:cubicBezTo>
                  <a:lnTo>
                    <a:pt x="41265" y="8550"/>
                  </a:lnTo>
                  <a:cubicBezTo>
                    <a:pt x="41230" y="8525"/>
                    <a:pt x="41200" y="8501"/>
                    <a:pt x="41177" y="8480"/>
                  </a:cubicBezTo>
                  <a:cubicBezTo>
                    <a:pt x="41104" y="8497"/>
                    <a:pt x="41045" y="8562"/>
                    <a:pt x="41020" y="8627"/>
                  </a:cubicBezTo>
                  <a:lnTo>
                    <a:pt x="41020" y="8627"/>
                  </a:lnTo>
                  <a:cubicBezTo>
                    <a:pt x="41017" y="8627"/>
                    <a:pt x="41014" y="8627"/>
                    <a:pt x="41011" y="8628"/>
                  </a:cubicBezTo>
                  <a:lnTo>
                    <a:pt x="41011" y="8628"/>
                  </a:lnTo>
                  <a:cubicBezTo>
                    <a:pt x="40948" y="8567"/>
                    <a:pt x="40946" y="8502"/>
                    <a:pt x="40708" y="8355"/>
                  </a:cubicBezTo>
                  <a:close/>
                  <a:moveTo>
                    <a:pt x="645" y="10226"/>
                  </a:moveTo>
                  <a:cubicBezTo>
                    <a:pt x="642" y="10226"/>
                    <a:pt x="634" y="10232"/>
                    <a:pt x="619" y="10244"/>
                  </a:cubicBezTo>
                  <a:cubicBezTo>
                    <a:pt x="622" y="10256"/>
                    <a:pt x="623" y="10271"/>
                    <a:pt x="623" y="10286"/>
                  </a:cubicBezTo>
                  <a:lnTo>
                    <a:pt x="623" y="10286"/>
                  </a:lnTo>
                  <a:cubicBezTo>
                    <a:pt x="638" y="10249"/>
                    <a:pt x="651" y="10226"/>
                    <a:pt x="645" y="10226"/>
                  </a:cubicBezTo>
                  <a:close/>
                  <a:moveTo>
                    <a:pt x="43163" y="10613"/>
                  </a:moveTo>
                  <a:cubicBezTo>
                    <a:pt x="43436" y="10839"/>
                    <a:pt x="43596" y="10923"/>
                    <a:pt x="43665" y="10923"/>
                  </a:cubicBezTo>
                  <a:cubicBezTo>
                    <a:pt x="43677" y="10923"/>
                    <a:pt x="43686" y="10920"/>
                    <a:pt x="43693" y="10915"/>
                  </a:cubicBezTo>
                  <a:lnTo>
                    <a:pt x="43693" y="10915"/>
                  </a:lnTo>
                  <a:cubicBezTo>
                    <a:pt x="43575" y="10847"/>
                    <a:pt x="43372" y="10759"/>
                    <a:pt x="43163" y="10613"/>
                  </a:cubicBezTo>
                  <a:close/>
                  <a:moveTo>
                    <a:pt x="40274" y="10964"/>
                  </a:moveTo>
                  <a:cubicBezTo>
                    <a:pt x="40264" y="10968"/>
                    <a:pt x="40255" y="10972"/>
                    <a:pt x="40247" y="10977"/>
                  </a:cubicBezTo>
                  <a:cubicBezTo>
                    <a:pt x="40257" y="10973"/>
                    <a:pt x="40266" y="10968"/>
                    <a:pt x="40274" y="10964"/>
                  </a:cubicBezTo>
                  <a:close/>
                  <a:moveTo>
                    <a:pt x="6441" y="1"/>
                  </a:moveTo>
                  <a:cubicBezTo>
                    <a:pt x="5418" y="1"/>
                    <a:pt x="3315" y="879"/>
                    <a:pt x="3288" y="2499"/>
                  </a:cubicBezTo>
                  <a:lnTo>
                    <a:pt x="3288" y="2499"/>
                  </a:lnTo>
                  <a:cubicBezTo>
                    <a:pt x="3320" y="2460"/>
                    <a:pt x="3342" y="2434"/>
                    <a:pt x="3343" y="2432"/>
                  </a:cubicBezTo>
                  <a:lnTo>
                    <a:pt x="3343" y="2432"/>
                  </a:lnTo>
                  <a:cubicBezTo>
                    <a:pt x="3340" y="2437"/>
                    <a:pt x="3333" y="2678"/>
                    <a:pt x="3326" y="2853"/>
                  </a:cubicBezTo>
                  <a:lnTo>
                    <a:pt x="3326" y="2853"/>
                  </a:lnTo>
                  <a:cubicBezTo>
                    <a:pt x="3323" y="2856"/>
                    <a:pt x="3320" y="2859"/>
                    <a:pt x="3317" y="2863"/>
                  </a:cubicBezTo>
                  <a:lnTo>
                    <a:pt x="3317" y="2863"/>
                  </a:lnTo>
                  <a:cubicBezTo>
                    <a:pt x="3296" y="2738"/>
                    <a:pt x="3287" y="2616"/>
                    <a:pt x="3288" y="2499"/>
                  </a:cubicBezTo>
                  <a:lnTo>
                    <a:pt x="3288" y="2499"/>
                  </a:lnTo>
                  <a:cubicBezTo>
                    <a:pt x="3186" y="2623"/>
                    <a:pt x="2975" y="2879"/>
                    <a:pt x="2968" y="2890"/>
                  </a:cubicBezTo>
                  <a:lnTo>
                    <a:pt x="2968" y="2890"/>
                  </a:lnTo>
                  <a:cubicBezTo>
                    <a:pt x="2968" y="2890"/>
                    <a:pt x="2968" y="2890"/>
                    <a:pt x="2968" y="2890"/>
                  </a:cubicBezTo>
                  <a:cubicBezTo>
                    <a:pt x="2977" y="2890"/>
                    <a:pt x="3090" y="2937"/>
                    <a:pt x="3184" y="2976"/>
                  </a:cubicBezTo>
                  <a:lnTo>
                    <a:pt x="3184" y="2976"/>
                  </a:lnTo>
                  <a:cubicBezTo>
                    <a:pt x="3251" y="2929"/>
                    <a:pt x="3293" y="2890"/>
                    <a:pt x="3317" y="2863"/>
                  </a:cubicBezTo>
                  <a:lnTo>
                    <a:pt x="3317" y="2863"/>
                  </a:lnTo>
                  <a:cubicBezTo>
                    <a:pt x="3318" y="2869"/>
                    <a:pt x="3319" y="2875"/>
                    <a:pt x="3320" y="2881"/>
                  </a:cubicBezTo>
                  <a:cubicBezTo>
                    <a:pt x="3322" y="2876"/>
                    <a:pt x="3324" y="2871"/>
                    <a:pt x="3325" y="2866"/>
                  </a:cubicBezTo>
                  <a:lnTo>
                    <a:pt x="3325" y="2866"/>
                  </a:lnTo>
                  <a:cubicBezTo>
                    <a:pt x="3322" y="2959"/>
                    <a:pt x="3318" y="3030"/>
                    <a:pt x="3316" y="3030"/>
                  </a:cubicBezTo>
                  <a:cubicBezTo>
                    <a:pt x="3316" y="3030"/>
                    <a:pt x="3316" y="3030"/>
                    <a:pt x="3316" y="3030"/>
                  </a:cubicBezTo>
                  <a:lnTo>
                    <a:pt x="3316" y="3030"/>
                  </a:lnTo>
                  <a:cubicBezTo>
                    <a:pt x="3316" y="3030"/>
                    <a:pt x="3316" y="3030"/>
                    <a:pt x="3316" y="3030"/>
                  </a:cubicBezTo>
                  <a:cubicBezTo>
                    <a:pt x="3316" y="3030"/>
                    <a:pt x="3316" y="3030"/>
                    <a:pt x="3315" y="3030"/>
                  </a:cubicBezTo>
                  <a:lnTo>
                    <a:pt x="3315" y="3030"/>
                  </a:lnTo>
                  <a:cubicBezTo>
                    <a:pt x="3315" y="3030"/>
                    <a:pt x="3315" y="3030"/>
                    <a:pt x="3316" y="3030"/>
                  </a:cubicBezTo>
                  <a:lnTo>
                    <a:pt x="3316" y="3030"/>
                  </a:lnTo>
                  <a:cubicBezTo>
                    <a:pt x="3313" y="3030"/>
                    <a:pt x="3253" y="3005"/>
                    <a:pt x="3184" y="2976"/>
                  </a:cubicBezTo>
                  <a:lnTo>
                    <a:pt x="3184" y="2976"/>
                  </a:lnTo>
                  <a:cubicBezTo>
                    <a:pt x="3137" y="3009"/>
                    <a:pt x="3078" y="3046"/>
                    <a:pt x="3002" y="3085"/>
                  </a:cubicBezTo>
                  <a:cubicBezTo>
                    <a:pt x="2921" y="3081"/>
                    <a:pt x="3239" y="3058"/>
                    <a:pt x="2585" y="2909"/>
                  </a:cubicBezTo>
                  <a:lnTo>
                    <a:pt x="2585" y="2909"/>
                  </a:lnTo>
                  <a:cubicBezTo>
                    <a:pt x="2655" y="3136"/>
                    <a:pt x="2478" y="3510"/>
                    <a:pt x="1820" y="3709"/>
                  </a:cubicBezTo>
                  <a:cubicBezTo>
                    <a:pt x="1996" y="3719"/>
                    <a:pt x="2374" y="4174"/>
                    <a:pt x="2243" y="4386"/>
                  </a:cubicBezTo>
                  <a:lnTo>
                    <a:pt x="2243" y="4386"/>
                  </a:lnTo>
                  <a:cubicBezTo>
                    <a:pt x="2336" y="4374"/>
                    <a:pt x="2421" y="4369"/>
                    <a:pt x="2491" y="4369"/>
                  </a:cubicBezTo>
                  <a:cubicBezTo>
                    <a:pt x="2673" y="4369"/>
                    <a:pt x="2747" y="4405"/>
                    <a:pt x="2550" y="4455"/>
                  </a:cubicBezTo>
                  <a:cubicBezTo>
                    <a:pt x="2443" y="4582"/>
                    <a:pt x="2470" y="4674"/>
                    <a:pt x="2170" y="4674"/>
                  </a:cubicBezTo>
                  <a:cubicBezTo>
                    <a:pt x="2038" y="4674"/>
                    <a:pt x="1842" y="4656"/>
                    <a:pt x="1542" y="4615"/>
                  </a:cubicBezTo>
                  <a:cubicBezTo>
                    <a:pt x="1625" y="4594"/>
                    <a:pt x="1690" y="4588"/>
                    <a:pt x="1735" y="4588"/>
                  </a:cubicBezTo>
                  <a:lnTo>
                    <a:pt x="1735" y="4588"/>
                  </a:lnTo>
                  <a:cubicBezTo>
                    <a:pt x="1664" y="4569"/>
                    <a:pt x="1539" y="4523"/>
                    <a:pt x="1354" y="4421"/>
                  </a:cubicBezTo>
                  <a:lnTo>
                    <a:pt x="1354" y="4421"/>
                  </a:lnTo>
                  <a:cubicBezTo>
                    <a:pt x="1492" y="4574"/>
                    <a:pt x="1645" y="5860"/>
                    <a:pt x="2236" y="5968"/>
                  </a:cubicBezTo>
                  <a:lnTo>
                    <a:pt x="2236" y="5968"/>
                  </a:lnTo>
                  <a:cubicBezTo>
                    <a:pt x="2352" y="5535"/>
                    <a:pt x="2652" y="5094"/>
                    <a:pt x="2858" y="5094"/>
                  </a:cubicBezTo>
                  <a:cubicBezTo>
                    <a:pt x="2865" y="5094"/>
                    <a:pt x="2872" y="5095"/>
                    <a:pt x="2879" y="5096"/>
                  </a:cubicBezTo>
                  <a:lnTo>
                    <a:pt x="2879" y="5096"/>
                  </a:lnTo>
                  <a:cubicBezTo>
                    <a:pt x="2610" y="5007"/>
                    <a:pt x="2540" y="4981"/>
                    <a:pt x="2497" y="4981"/>
                  </a:cubicBezTo>
                  <a:cubicBezTo>
                    <a:pt x="2440" y="4981"/>
                    <a:pt x="2428" y="5024"/>
                    <a:pt x="2084" y="5024"/>
                  </a:cubicBezTo>
                  <a:cubicBezTo>
                    <a:pt x="1978" y="5024"/>
                    <a:pt x="1841" y="5020"/>
                    <a:pt x="1662" y="5009"/>
                  </a:cubicBezTo>
                  <a:cubicBezTo>
                    <a:pt x="1971" y="4824"/>
                    <a:pt x="2392" y="4740"/>
                    <a:pt x="2599" y="4665"/>
                  </a:cubicBezTo>
                  <a:lnTo>
                    <a:pt x="2599" y="4665"/>
                  </a:lnTo>
                  <a:cubicBezTo>
                    <a:pt x="2661" y="4689"/>
                    <a:pt x="2703" y="4704"/>
                    <a:pt x="2592" y="4727"/>
                  </a:cubicBezTo>
                  <a:cubicBezTo>
                    <a:pt x="2868" y="4710"/>
                    <a:pt x="3079" y="4591"/>
                    <a:pt x="3182" y="4458"/>
                  </a:cubicBezTo>
                  <a:lnTo>
                    <a:pt x="3182" y="4458"/>
                  </a:lnTo>
                  <a:cubicBezTo>
                    <a:pt x="3196" y="5536"/>
                    <a:pt x="2296" y="7562"/>
                    <a:pt x="2632" y="7562"/>
                  </a:cubicBezTo>
                  <a:cubicBezTo>
                    <a:pt x="2641" y="7562"/>
                    <a:pt x="2651" y="7560"/>
                    <a:pt x="2662" y="7557"/>
                  </a:cubicBezTo>
                  <a:lnTo>
                    <a:pt x="2662" y="7557"/>
                  </a:lnTo>
                  <a:cubicBezTo>
                    <a:pt x="2437" y="7630"/>
                    <a:pt x="2384" y="7707"/>
                    <a:pt x="2517" y="7745"/>
                  </a:cubicBezTo>
                  <a:lnTo>
                    <a:pt x="2517" y="7745"/>
                  </a:lnTo>
                  <a:cubicBezTo>
                    <a:pt x="2521" y="7732"/>
                    <a:pt x="2532" y="7724"/>
                    <a:pt x="2547" y="7724"/>
                  </a:cubicBezTo>
                  <a:cubicBezTo>
                    <a:pt x="2565" y="7724"/>
                    <a:pt x="2590" y="7735"/>
                    <a:pt x="2622" y="7762"/>
                  </a:cubicBezTo>
                  <a:lnTo>
                    <a:pt x="2622" y="7762"/>
                  </a:lnTo>
                  <a:cubicBezTo>
                    <a:pt x="2579" y="7758"/>
                    <a:pt x="2544" y="7752"/>
                    <a:pt x="2517" y="7745"/>
                  </a:cubicBezTo>
                  <a:lnTo>
                    <a:pt x="2517" y="7745"/>
                  </a:lnTo>
                  <a:cubicBezTo>
                    <a:pt x="2502" y="7785"/>
                    <a:pt x="2542" y="7877"/>
                    <a:pt x="2661" y="7945"/>
                  </a:cubicBezTo>
                  <a:lnTo>
                    <a:pt x="2661" y="7945"/>
                  </a:lnTo>
                  <a:cubicBezTo>
                    <a:pt x="2663" y="7916"/>
                    <a:pt x="2677" y="7886"/>
                    <a:pt x="2705" y="7856"/>
                  </a:cubicBezTo>
                  <a:lnTo>
                    <a:pt x="2705" y="7856"/>
                  </a:lnTo>
                  <a:cubicBezTo>
                    <a:pt x="2674" y="7814"/>
                    <a:pt x="2646" y="7783"/>
                    <a:pt x="2622" y="7762"/>
                  </a:cubicBezTo>
                  <a:lnTo>
                    <a:pt x="2622" y="7762"/>
                  </a:lnTo>
                  <a:cubicBezTo>
                    <a:pt x="2660" y="7766"/>
                    <a:pt x="2705" y="7768"/>
                    <a:pt x="2757" y="7768"/>
                  </a:cubicBezTo>
                  <a:cubicBezTo>
                    <a:pt x="2781" y="7768"/>
                    <a:pt x="2807" y="7767"/>
                    <a:pt x="2834" y="7766"/>
                  </a:cubicBezTo>
                  <a:lnTo>
                    <a:pt x="2834" y="7766"/>
                  </a:lnTo>
                  <a:cubicBezTo>
                    <a:pt x="2777" y="7792"/>
                    <a:pt x="2734" y="7824"/>
                    <a:pt x="2705" y="7856"/>
                  </a:cubicBezTo>
                  <a:lnTo>
                    <a:pt x="2705" y="7856"/>
                  </a:lnTo>
                  <a:cubicBezTo>
                    <a:pt x="2732" y="7893"/>
                    <a:pt x="2762" y="7940"/>
                    <a:pt x="2794" y="7998"/>
                  </a:cubicBezTo>
                  <a:lnTo>
                    <a:pt x="2794" y="7998"/>
                  </a:lnTo>
                  <a:cubicBezTo>
                    <a:pt x="2742" y="7984"/>
                    <a:pt x="2697" y="7966"/>
                    <a:pt x="2661" y="7945"/>
                  </a:cubicBezTo>
                  <a:lnTo>
                    <a:pt x="2661" y="7945"/>
                  </a:lnTo>
                  <a:cubicBezTo>
                    <a:pt x="2656" y="8007"/>
                    <a:pt x="2710" y="8056"/>
                    <a:pt x="2822" y="8056"/>
                  </a:cubicBezTo>
                  <a:cubicBezTo>
                    <a:pt x="2872" y="8056"/>
                    <a:pt x="2934" y="8046"/>
                    <a:pt x="3007" y="8023"/>
                  </a:cubicBezTo>
                  <a:cubicBezTo>
                    <a:pt x="2948" y="8023"/>
                    <a:pt x="2895" y="8018"/>
                    <a:pt x="2847" y="8010"/>
                  </a:cubicBezTo>
                  <a:lnTo>
                    <a:pt x="2847" y="8010"/>
                  </a:lnTo>
                  <a:cubicBezTo>
                    <a:pt x="3165" y="7942"/>
                    <a:pt x="3278" y="7925"/>
                    <a:pt x="3282" y="7884"/>
                  </a:cubicBezTo>
                  <a:lnTo>
                    <a:pt x="3282" y="7884"/>
                  </a:lnTo>
                  <a:cubicBezTo>
                    <a:pt x="3360" y="7919"/>
                    <a:pt x="3461" y="7958"/>
                    <a:pt x="3595" y="8005"/>
                  </a:cubicBezTo>
                  <a:lnTo>
                    <a:pt x="3595" y="8005"/>
                  </a:lnTo>
                  <a:cubicBezTo>
                    <a:pt x="3482" y="7950"/>
                    <a:pt x="3409" y="7848"/>
                    <a:pt x="3368" y="7713"/>
                  </a:cubicBezTo>
                  <a:lnTo>
                    <a:pt x="3368" y="7713"/>
                  </a:lnTo>
                  <a:cubicBezTo>
                    <a:pt x="3380" y="7711"/>
                    <a:pt x="3392" y="7710"/>
                    <a:pt x="3403" y="7708"/>
                  </a:cubicBezTo>
                  <a:cubicBezTo>
                    <a:pt x="3391" y="7706"/>
                    <a:pt x="3378" y="7705"/>
                    <a:pt x="3366" y="7704"/>
                  </a:cubicBezTo>
                  <a:lnTo>
                    <a:pt x="3366" y="7704"/>
                  </a:lnTo>
                  <a:cubicBezTo>
                    <a:pt x="3102" y="6781"/>
                    <a:pt x="4310" y="4349"/>
                    <a:pt x="4628" y="4349"/>
                  </a:cubicBezTo>
                  <a:cubicBezTo>
                    <a:pt x="4644" y="4349"/>
                    <a:pt x="4658" y="4355"/>
                    <a:pt x="4669" y="4368"/>
                  </a:cubicBezTo>
                  <a:lnTo>
                    <a:pt x="4669" y="4368"/>
                  </a:lnTo>
                  <a:cubicBezTo>
                    <a:pt x="3916" y="3130"/>
                    <a:pt x="5084" y="2051"/>
                    <a:pt x="6037" y="2051"/>
                  </a:cubicBezTo>
                  <a:cubicBezTo>
                    <a:pt x="6114" y="2051"/>
                    <a:pt x="6189" y="2058"/>
                    <a:pt x="6262" y="2072"/>
                  </a:cubicBezTo>
                  <a:cubicBezTo>
                    <a:pt x="6274" y="2071"/>
                    <a:pt x="6288" y="2071"/>
                    <a:pt x="6305" y="2071"/>
                  </a:cubicBezTo>
                  <a:cubicBezTo>
                    <a:pt x="8261" y="2071"/>
                    <a:pt x="40267" y="10504"/>
                    <a:pt x="40122" y="10856"/>
                  </a:cubicBezTo>
                  <a:cubicBezTo>
                    <a:pt x="40691" y="10630"/>
                    <a:pt x="40513" y="10497"/>
                    <a:pt x="40542" y="10497"/>
                  </a:cubicBezTo>
                  <a:lnTo>
                    <a:pt x="40542" y="10497"/>
                  </a:lnTo>
                  <a:cubicBezTo>
                    <a:pt x="40562" y="10497"/>
                    <a:pt x="40681" y="10560"/>
                    <a:pt x="41214" y="10701"/>
                  </a:cubicBezTo>
                  <a:cubicBezTo>
                    <a:pt x="41188" y="10700"/>
                    <a:pt x="41163" y="10700"/>
                    <a:pt x="41140" y="10700"/>
                  </a:cubicBezTo>
                  <a:cubicBezTo>
                    <a:pt x="40358" y="10700"/>
                    <a:pt x="40444" y="10872"/>
                    <a:pt x="40274" y="10964"/>
                  </a:cubicBezTo>
                  <a:lnTo>
                    <a:pt x="40274" y="10964"/>
                  </a:lnTo>
                  <a:cubicBezTo>
                    <a:pt x="40368" y="10925"/>
                    <a:pt x="40548" y="10909"/>
                    <a:pt x="40770" y="10909"/>
                  </a:cubicBezTo>
                  <a:cubicBezTo>
                    <a:pt x="41660" y="10909"/>
                    <a:pt x="43230" y="11162"/>
                    <a:pt x="42755" y="11204"/>
                  </a:cubicBezTo>
                  <a:cubicBezTo>
                    <a:pt x="43438" y="11542"/>
                    <a:pt x="44448" y="12006"/>
                    <a:pt x="45124" y="12664"/>
                  </a:cubicBezTo>
                  <a:lnTo>
                    <a:pt x="45124" y="12664"/>
                  </a:lnTo>
                  <a:cubicBezTo>
                    <a:pt x="44728" y="11600"/>
                    <a:pt x="44303" y="10811"/>
                    <a:pt x="43567" y="10673"/>
                  </a:cubicBezTo>
                  <a:lnTo>
                    <a:pt x="43567" y="10673"/>
                  </a:lnTo>
                  <a:cubicBezTo>
                    <a:pt x="43682" y="10788"/>
                    <a:pt x="43731" y="10888"/>
                    <a:pt x="43693" y="10915"/>
                  </a:cubicBezTo>
                  <a:lnTo>
                    <a:pt x="43693" y="10915"/>
                  </a:lnTo>
                  <a:cubicBezTo>
                    <a:pt x="43831" y="10995"/>
                    <a:pt x="43853" y="11048"/>
                    <a:pt x="43628" y="11136"/>
                  </a:cubicBezTo>
                  <a:lnTo>
                    <a:pt x="43628" y="11136"/>
                  </a:lnTo>
                  <a:cubicBezTo>
                    <a:pt x="43597" y="11093"/>
                    <a:pt x="43443" y="11058"/>
                    <a:pt x="43181" y="11058"/>
                  </a:cubicBezTo>
                  <a:cubicBezTo>
                    <a:pt x="43120" y="11058"/>
                    <a:pt x="43052" y="11060"/>
                    <a:pt x="42978" y="11065"/>
                  </a:cubicBezTo>
                  <a:cubicBezTo>
                    <a:pt x="43293" y="10949"/>
                    <a:pt x="6329" y="1945"/>
                    <a:pt x="6721" y="1558"/>
                  </a:cubicBezTo>
                  <a:cubicBezTo>
                    <a:pt x="6597" y="1460"/>
                    <a:pt x="6462" y="1415"/>
                    <a:pt x="6316" y="1415"/>
                  </a:cubicBezTo>
                  <a:cubicBezTo>
                    <a:pt x="5602" y="1415"/>
                    <a:pt x="4604" y="2472"/>
                    <a:pt x="3183" y="3628"/>
                  </a:cubicBezTo>
                  <a:lnTo>
                    <a:pt x="3183" y="3628"/>
                  </a:lnTo>
                  <a:cubicBezTo>
                    <a:pt x="4311" y="1925"/>
                    <a:pt x="5470" y="906"/>
                    <a:pt x="6555" y="906"/>
                  </a:cubicBezTo>
                  <a:cubicBezTo>
                    <a:pt x="6685" y="906"/>
                    <a:pt x="6814" y="921"/>
                    <a:pt x="6941" y="950"/>
                  </a:cubicBezTo>
                  <a:cubicBezTo>
                    <a:pt x="7438" y="1178"/>
                    <a:pt x="34241" y="7830"/>
                    <a:pt x="34488" y="7830"/>
                  </a:cubicBezTo>
                  <a:cubicBezTo>
                    <a:pt x="34490" y="7830"/>
                    <a:pt x="34490" y="7829"/>
                    <a:pt x="34489" y="7828"/>
                  </a:cubicBezTo>
                  <a:cubicBezTo>
                    <a:pt x="34217" y="7525"/>
                    <a:pt x="33740" y="7548"/>
                    <a:pt x="34486" y="7532"/>
                  </a:cubicBezTo>
                  <a:cubicBezTo>
                    <a:pt x="34121" y="7091"/>
                    <a:pt x="33800" y="7285"/>
                    <a:pt x="33687" y="6902"/>
                  </a:cubicBezTo>
                  <a:lnTo>
                    <a:pt x="33687" y="6902"/>
                  </a:lnTo>
                  <a:cubicBezTo>
                    <a:pt x="25521" y="4782"/>
                    <a:pt x="8025" y="452"/>
                    <a:pt x="7884" y="312"/>
                  </a:cubicBezTo>
                  <a:lnTo>
                    <a:pt x="7884" y="312"/>
                  </a:lnTo>
                  <a:cubicBezTo>
                    <a:pt x="7505" y="490"/>
                    <a:pt x="7587" y="366"/>
                    <a:pt x="8165" y="649"/>
                  </a:cubicBezTo>
                  <a:cubicBezTo>
                    <a:pt x="8125" y="652"/>
                    <a:pt x="8086" y="654"/>
                    <a:pt x="8050" y="654"/>
                  </a:cubicBezTo>
                  <a:cubicBezTo>
                    <a:pt x="7424" y="654"/>
                    <a:pt x="7343" y="208"/>
                    <a:pt x="7797" y="127"/>
                  </a:cubicBezTo>
                  <a:lnTo>
                    <a:pt x="7797" y="127"/>
                  </a:lnTo>
                  <a:cubicBezTo>
                    <a:pt x="7560" y="163"/>
                    <a:pt x="7522" y="203"/>
                    <a:pt x="7426" y="203"/>
                  </a:cubicBezTo>
                  <a:cubicBezTo>
                    <a:pt x="7341" y="203"/>
                    <a:pt x="7209" y="172"/>
                    <a:pt x="6855" y="79"/>
                  </a:cubicBezTo>
                  <a:cubicBezTo>
                    <a:pt x="6759" y="26"/>
                    <a:pt x="6616" y="1"/>
                    <a:pt x="6441" y="1"/>
                  </a:cubicBezTo>
                  <a:close/>
                  <a:moveTo>
                    <a:pt x="45124" y="12664"/>
                  </a:moveTo>
                  <a:cubicBezTo>
                    <a:pt x="45307" y="13157"/>
                    <a:pt x="45484" y="13710"/>
                    <a:pt x="45684" y="14284"/>
                  </a:cubicBezTo>
                  <a:lnTo>
                    <a:pt x="45684" y="14284"/>
                  </a:lnTo>
                  <a:cubicBezTo>
                    <a:pt x="45740" y="14226"/>
                    <a:pt x="45791" y="14167"/>
                    <a:pt x="45835" y="14105"/>
                  </a:cubicBezTo>
                  <a:lnTo>
                    <a:pt x="45835" y="14105"/>
                  </a:lnTo>
                  <a:cubicBezTo>
                    <a:pt x="45825" y="13542"/>
                    <a:pt x="45537" y="13067"/>
                    <a:pt x="45124" y="12664"/>
                  </a:cubicBezTo>
                  <a:close/>
                  <a:moveTo>
                    <a:pt x="2247" y="6915"/>
                  </a:moveTo>
                  <a:lnTo>
                    <a:pt x="2247" y="6915"/>
                  </a:lnTo>
                  <a:cubicBezTo>
                    <a:pt x="2088" y="6976"/>
                    <a:pt x="1957" y="6926"/>
                    <a:pt x="1572" y="7185"/>
                  </a:cubicBezTo>
                  <a:lnTo>
                    <a:pt x="1572" y="7185"/>
                  </a:lnTo>
                  <a:cubicBezTo>
                    <a:pt x="1541" y="7100"/>
                    <a:pt x="1515" y="7026"/>
                    <a:pt x="1410" y="6950"/>
                  </a:cubicBezTo>
                  <a:lnTo>
                    <a:pt x="1410" y="6950"/>
                  </a:lnTo>
                  <a:cubicBezTo>
                    <a:pt x="1453" y="7130"/>
                    <a:pt x="955" y="8825"/>
                    <a:pt x="964" y="8825"/>
                  </a:cubicBezTo>
                  <a:cubicBezTo>
                    <a:pt x="964" y="8825"/>
                    <a:pt x="964" y="8824"/>
                    <a:pt x="965" y="8823"/>
                  </a:cubicBezTo>
                  <a:lnTo>
                    <a:pt x="965" y="8823"/>
                  </a:lnTo>
                  <a:cubicBezTo>
                    <a:pt x="961" y="8873"/>
                    <a:pt x="965" y="8925"/>
                    <a:pt x="980" y="8958"/>
                  </a:cubicBezTo>
                  <a:lnTo>
                    <a:pt x="980" y="8958"/>
                  </a:lnTo>
                  <a:cubicBezTo>
                    <a:pt x="965" y="8978"/>
                    <a:pt x="955" y="9014"/>
                    <a:pt x="951" y="9014"/>
                  </a:cubicBezTo>
                  <a:cubicBezTo>
                    <a:pt x="949" y="9014"/>
                    <a:pt x="948" y="9008"/>
                    <a:pt x="948" y="8992"/>
                  </a:cubicBezTo>
                  <a:cubicBezTo>
                    <a:pt x="914" y="8992"/>
                    <a:pt x="749" y="9514"/>
                    <a:pt x="765" y="9799"/>
                  </a:cubicBezTo>
                  <a:cubicBezTo>
                    <a:pt x="897" y="9846"/>
                    <a:pt x="968" y="9994"/>
                    <a:pt x="919" y="9994"/>
                  </a:cubicBezTo>
                  <a:cubicBezTo>
                    <a:pt x="900" y="9994"/>
                    <a:pt x="863" y="9971"/>
                    <a:pt x="805" y="9913"/>
                  </a:cubicBezTo>
                  <a:lnTo>
                    <a:pt x="805" y="9913"/>
                  </a:lnTo>
                  <a:cubicBezTo>
                    <a:pt x="807" y="9959"/>
                    <a:pt x="800" y="9973"/>
                    <a:pt x="791" y="9973"/>
                  </a:cubicBezTo>
                  <a:cubicBezTo>
                    <a:pt x="779" y="9973"/>
                    <a:pt x="762" y="9946"/>
                    <a:pt x="758" y="9946"/>
                  </a:cubicBezTo>
                  <a:lnTo>
                    <a:pt x="758" y="9946"/>
                  </a:lnTo>
                  <a:cubicBezTo>
                    <a:pt x="756" y="9946"/>
                    <a:pt x="758" y="9956"/>
                    <a:pt x="768" y="9984"/>
                  </a:cubicBezTo>
                  <a:cubicBezTo>
                    <a:pt x="759" y="9968"/>
                    <a:pt x="750" y="9960"/>
                    <a:pt x="741" y="9960"/>
                  </a:cubicBezTo>
                  <a:cubicBezTo>
                    <a:pt x="693" y="9960"/>
                    <a:pt x="654" y="10188"/>
                    <a:pt x="663" y="10362"/>
                  </a:cubicBezTo>
                  <a:cubicBezTo>
                    <a:pt x="656" y="10365"/>
                    <a:pt x="650" y="10367"/>
                    <a:pt x="646" y="10367"/>
                  </a:cubicBezTo>
                  <a:cubicBezTo>
                    <a:pt x="619" y="10367"/>
                    <a:pt x="623" y="10326"/>
                    <a:pt x="623" y="10286"/>
                  </a:cubicBezTo>
                  <a:lnTo>
                    <a:pt x="623" y="10286"/>
                  </a:lnTo>
                  <a:cubicBezTo>
                    <a:pt x="607" y="10324"/>
                    <a:pt x="590" y="10376"/>
                    <a:pt x="587" y="10436"/>
                  </a:cubicBezTo>
                  <a:cubicBezTo>
                    <a:pt x="589" y="10428"/>
                    <a:pt x="591" y="10425"/>
                    <a:pt x="591" y="10425"/>
                  </a:cubicBezTo>
                  <a:lnTo>
                    <a:pt x="591" y="10425"/>
                  </a:lnTo>
                  <a:cubicBezTo>
                    <a:pt x="593" y="10425"/>
                    <a:pt x="229" y="11638"/>
                    <a:pt x="290" y="11783"/>
                  </a:cubicBezTo>
                  <a:cubicBezTo>
                    <a:pt x="0" y="12743"/>
                    <a:pt x="47" y="13752"/>
                    <a:pt x="302" y="14642"/>
                  </a:cubicBezTo>
                  <a:cubicBezTo>
                    <a:pt x="325" y="14533"/>
                    <a:pt x="330" y="14405"/>
                    <a:pt x="311" y="14357"/>
                  </a:cubicBezTo>
                  <a:lnTo>
                    <a:pt x="311" y="14357"/>
                  </a:lnTo>
                  <a:cubicBezTo>
                    <a:pt x="621" y="14765"/>
                    <a:pt x="1007" y="14611"/>
                    <a:pt x="1324" y="14725"/>
                  </a:cubicBezTo>
                  <a:cubicBezTo>
                    <a:pt x="904" y="13983"/>
                    <a:pt x="798" y="12905"/>
                    <a:pt x="1030" y="11966"/>
                  </a:cubicBezTo>
                  <a:lnTo>
                    <a:pt x="1030" y="11966"/>
                  </a:lnTo>
                  <a:cubicBezTo>
                    <a:pt x="1030" y="11968"/>
                    <a:pt x="1030" y="11968"/>
                    <a:pt x="1030" y="11968"/>
                  </a:cubicBezTo>
                  <a:cubicBezTo>
                    <a:pt x="1055" y="11968"/>
                    <a:pt x="1844" y="8806"/>
                    <a:pt x="1817" y="8493"/>
                  </a:cubicBezTo>
                  <a:lnTo>
                    <a:pt x="1817" y="8493"/>
                  </a:lnTo>
                  <a:cubicBezTo>
                    <a:pt x="1838" y="8501"/>
                    <a:pt x="1859" y="8508"/>
                    <a:pt x="1878" y="8519"/>
                  </a:cubicBezTo>
                  <a:cubicBezTo>
                    <a:pt x="1878" y="8519"/>
                    <a:pt x="1878" y="8519"/>
                    <a:pt x="1878" y="8519"/>
                  </a:cubicBezTo>
                  <a:cubicBezTo>
                    <a:pt x="1881" y="8519"/>
                    <a:pt x="1915" y="8369"/>
                    <a:pt x="1917" y="8366"/>
                  </a:cubicBezTo>
                  <a:cubicBezTo>
                    <a:pt x="1853" y="8352"/>
                    <a:pt x="1797" y="8334"/>
                    <a:pt x="1767" y="8299"/>
                  </a:cubicBezTo>
                  <a:lnTo>
                    <a:pt x="1767" y="8299"/>
                  </a:lnTo>
                  <a:cubicBezTo>
                    <a:pt x="1708" y="8440"/>
                    <a:pt x="1756" y="8469"/>
                    <a:pt x="1815" y="8492"/>
                  </a:cubicBezTo>
                  <a:lnTo>
                    <a:pt x="1815" y="8492"/>
                  </a:lnTo>
                  <a:cubicBezTo>
                    <a:pt x="1813" y="8549"/>
                    <a:pt x="1797" y="8570"/>
                    <a:pt x="1772" y="8570"/>
                  </a:cubicBezTo>
                  <a:cubicBezTo>
                    <a:pt x="1708" y="8570"/>
                    <a:pt x="1591" y="8428"/>
                    <a:pt x="1544" y="8427"/>
                  </a:cubicBezTo>
                  <a:lnTo>
                    <a:pt x="1544" y="8427"/>
                  </a:lnTo>
                  <a:cubicBezTo>
                    <a:pt x="1618" y="8223"/>
                    <a:pt x="1797" y="8054"/>
                    <a:pt x="1987" y="8035"/>
                  </a:cubicBezTo>
                  <a:cubicBezTo>
                    <a:pt x="1988" y="8040"/>
                    <a:pt x="1989" y="8043"/>
                    <a:pt x="1991" y="8043"/>
                  </a:cubicBezTo>
                  <a:cubicBezTo>
                    <a:pt x="2025" y="8043"/>
                    <a:pt x="2275" y="7116"/>
                    <a:pt x="2247" y="6915"/>
                  </a:cubicBezTo>
                  <a:close/>
                  <a:moveTo>
                    <a:pt x="2119" y="14714"/>
                  </a:moveTo>
                  <a:lnTo>
                    <a:pt x="2119" y="14714"/>
                  </a:lnTo>
                  <a:cubicBezTo>
                    <a:pt x="2109" y="14735"/>
                    <a:pt x="2171" y="14770"/>
                    <a:pt x="2248" y="14794"/>
                  </a:cubicBezTo>
                  <a:lnTo>
                    <a:pt x="2248" y="14794"/>
                  </a:lnTo>
                  <a:cubicBezTo>
                    <a:pt x="2208" y="14764"/>
                    <a:pt x="2165" y="14737"/>
                    <a:pt x="2119" y="14714"/>
                  </a:cubicBezTo>
                  <a:close/>
                  <a:moveTo>
                    <a:pt x="3303" y="15299"/>
                  </a:moveTo>
                  <a:cubicBezTo>
                    <a:pt x="3300" y="15299"/>
                    <a:pt x="3298" y="15299"/>
                    <a:pt x="3295" y="15299"/>
                  </a:cubicBezTo>
                  <a:lnTo>
                    <a:pt x="3295" y="15299"/>
                  </a:lnTo>
                  <a:cubicBezTo>
                    <a:pt x="3361" y="15331"/>
                    <a:pt x="3428" y="15360"/>
                    <a:pt x="3496" y="15386"/>
                  </a:cubicBezTo>
                  <a:cubicBezTo>
                    <a:pt x="3427" y="15325"/>
                    <a:pt x="3361" y="15299"/>
                    <a:pt x="3303" y="15299"/>
                  </a:cubicBezTo>
                  <a:close/>
                  <a:moveTo>
                    <a:pt x="4354" y="15509"/>
                  </a:moveTo>
                  <a:lnTo>
                    <a:pt x="4354" y="15509"/>
                  </a:lnTo>
                  <a:cubicBezTo>
                    <a:pt x="4350" y="15509"/>
                    <a:pt x="4358" y="15512"/>
                    <a:pt x="4395" y="15520"/>
                  </a:cubicBezTo>
                  <a:lnTo>
                    <a:pt x="4395" y="15520"/>
                  </a:lnTo>
                  <a:cubicBezTo>
                    <a:pt x="4409" y="15518"/>
                    <a:pt x="4362" y="15509"/>
                    <a:pt x="4354" y="15509"/>
                  </a:cubicBezTo>
                  <a:close/>
                  <a:moveTo>
                    <a:pt x="2677" y="8565"/>
                  </a:moveTo>
                  <a:cubicBezTo>
                    <a:pt x="2590" y="8565"/>
                    <a:pt x="2516" y="8615"/>
                    <a:pt x="2439" y="8765"/>
                  </a:cubicBezTo>
                  <a:cubicBezTo>
                    <a:pt x="2382" y="8788"/>
                    <a:pt x="1549" y="12018"/>
                    <a:pt x="1526" y="12018"/>
                  </a:cubicBezTo>
                  <a:cubicBezTo>
                    <a:pt x="1526" y="12018"/>
                    <a:pt x="1526" y="12018"/>
                    <a:pt x="1526" y="12017"/>
                  </a:cubicBezTo>
                  <a:lnTo>
                    <a:pt x="1526" y="12017"/>
                  </a:lnTo>
                  <a:cubicBezTo>
                    <a:pt x="1359" y="12903"/>
                    <a:pt x="1465" y="13879"/>
                    <a:pt x="1901" y="14732"/>
                  </a:cubicBezTo>
                  <a:cubicBezTo>
                    <a:pt x="1990" y="14684"/>
                    <a:pt x="2075" y="14667"/>
                    <a:pt x="2154" y="14667"/>
                  </a:cubicBezTo>
                  <a:cubicBezTo>
                    <a:pt x="2292" y="14667"/>
                    <a:pt x="2411" y="14718"/>
                    <a:pt x="2499" y="14741"/>
                  </a:cubicBezTo>
                  <a:cubicBezTo>
                    <a:pt x="2514" y="14801"/>
                    <a:pt x="2468" y="14822"/>
                    <a:pt x="2404" y="14822"/>
                  </a:cubicBezTo>
                  <a:cubicBezTo>
                    <a:pt x="2357" y="14822"/>
                    <a:pt x="2299" y="14810"/>
                    <a:pt x="2248" y="14794"/>
                  </a:cubicBezTo>
                  <a:lnTo>
                    <a:pt x="2248" y="14794"/>
                  </a:lnTo>
                  <a:cubicBezTo>
                    <a:pt x="2562" y="15027"/>
                    <a:pt x="2722" y="15425"/>
                    <a:pt x="3067" y="15639"/>
                  </a:cubicBezTo>
                  <a:lnTo>
                    <a:pt x="3067" y="15639"/>
                  </a:lnTo>
                  <a:cubicBezTo>
                    <a:pt x="3071" y="15664"/>
                    <a:pt x="3080" y="15698"/>
                    <a:pt x="3093" y="15698"/>
                  </a:cubicBezTo>
                  <a:cubicBezTo>
                    <a:pt x="3098" y="15698"/>
                    <a:pt x="3103" y="15693"/>
                    <a:pt x="3109" y="15683"/>
                  </a:cubicBezTo>
                  <a:cubicBezTo>
                    <a:pt x="3065" y="15471"/>
                    <a:pt x="3154" y="15305"/>
                    <a:pt x="3295" y="15299"/>
                  </a:cubicBezTo>
                  <a:lnTo>
                    <a:pt x="3295" y="15299"/>
                  </a:lnTo>
                  <a:cubicBezTo>
                    <a:pt x="2283" y="14800"/>
                    <a:pt x="1694" y="13559"/>
                    <a:pt x="2006" y="12055"/>
                  </a:cubicBezTo>
                  <a:lnTo>
                    <a:pt x="2006" y="12055"/>
                  </a:lnTo>
                  <a:cubicBezTo>
                    <a:pt x="2006" y="12057"/>
                    <a:pt x="2006" y="12058"/>
                    <a:pt x="2007" y="12058"/>
                  </a:cubicBezTo>
                  <a:cubicBezTo>
                    <a:pt x="2045" y="12058"/>
                    <a:pt x="2885" y="8710"/>
                    <a:pt x="2957" y="8657"/>
                  </a:cubicBezTo>
                  <a:lnTo>
                    <a:pt x="2957" y="8657"/>
                  </a:lnTo>
                  <a:cubicBezTo>
                    <a:pt x="2958" y="8657"/>
                    <a:pt x="2959" y="8658"/>
                    <a:pt x="2961" y="8658"/>
                  </a:cubicBezTo>
                  <a:cubicBezTo>
                    <a:pt x="2960" y="8657"/>
                    <a:pt x="2959" y="8656"/>
                    <a:pt x="2959" y="8656"/>
                  </a:cubicBezTo>
                  <a:cubicBezTo>
                    <a:pt x="2958" y="8656"/>
                    <a:pt x="2958" y="8656"/>
                    <a:pt x="2957" y="8657"/>
                  </a:cubicBezTo>
                  <a:lnTo>
                    <a:pt x="2957" y="8657"/>
                  </a:lnTo>
                  <a:cubicBezTo>
                    <a:pt x="2847" y="8608"/>
                    <a:pt x="2757" y="8565"/>
                    <a:pt x="2677" y="8565"/>
                  </a:cubicBezTo>
                  <a:close/>
                  <a:moveTo>
                    <a:pt x="5070" y="15757"/>
                  </a:moveTo>
                  <a:cubicBezTo>
                    <a:pt x="5081" y="15840"/>
                    <a:pt x="5104" y="15956"/>
                    <a:pt x="5096" y="16005"/>
                  </a:cubicBezTo>
                  <a:cubicBezTo>
                    <a:pt x="4862" y="15982"/>
                    <a:pt x="4780" y="15891"/>
                    <a:pt x="4797" y="15815"/>
                  </a:cubicBezTo>
                  <a:lnTo>
                    <a:pt x="4797" y="15815"/>
                  </a:lnTo>
                  <a:cubicBezTo>
                    <a:pt x="4800" y="15820"/>
                    <a:pt x="4813" y="15823"/>
                    <a:pt x="4831" y="15823"/>
                  </a:cubicBezTo>
                  <a:cubicBezTo>
                    <a:pt x="4890" y="15823"/>
                    <a:pt x="5011" y="15795"/>
                    <a:pt x="5070" y="15757"/>
                  </a:cubicBezTo>
                  <a:close/>
                  <a:moveTo>
                    <a:pt x="2696" y="16267"/>
                  </a:moveTo>
                  <a:lnTo>
                    <a:pt x="2696" y="16267"/>
                  </a:lnTo>
                  <a:cubicBezTo>
                    <a:pt x="2714" y="16270"/>
                    <a:pt x="2732" y="16272"/>
                    <a:pt x="2751" y="16275"/>
                  </a:cubicBezTo>
                  <a:lnTo>
                    <a:pt x="2751" y="16275"/>
                  </a:lnTo>
                  <a:cubicBezTo>
                    <a:pt x="2736" y="16270"/>
                    <a:pt x="2717" y="16267"/>
                    <a:pt x="2696" y="16267"/>
                  </a:cubicBezTo>
                  <a:close/>
                  <a:moveTo>
                    <a:pt x="1753" y="16254"/>
                  </a:moveTo>
                  <a:cubicBezTo>
                    <a:pt x="1630" y="16254"/>
                    <a:pt x="1502" y="16262"/>
                    <a:pt x="1375" y="16276"/>
                  </a:cubicBezTo>
                  <a:cubicBezTo>
                    <a:pt x="1656" y="16587"/>
                    <a:pt x="1994" y="16835"/>
                    <a:pt x="2374" y="17011"/>
                  </a:cubicBezTo>
                  <a:cubicBezTo>
                    <a:pt x="2518" y="16867"/>
                    <a:pt x="2680" y="16737"/>
                    <a:pt x="2546" y="16499"/>
                  </a:cubicBezTo>
                  <a:cubicBezTo>
                    <a:pt x="2422" y="16320"/>
                    <a:pt x="2108" y="16254"/>
                    <a:pt x="1753" y="16254"/>
                  </a:cubicBezTo>
                  <a:close/>
                  <a:moveTo>
                    <a:pt x="2905" y="17245"/>
                  </a:moveTo>
                  <a:lnTo>
                    <a:pt x="2905" y="17247"/>
                  </a:lnTo>
                  <a:cubicBezTo>
                    <a:pt x="2908" y="17247"/>
                    <a:pt x="2910" y="17248"/>
                    <a:pt x="2913" y="17248"/>
                  </a:cubicBezTo>
                  <a:lnTo>
                    <a:pt x="2913" y="17248"/>
                  </a:lnTo>
                  <a:cubicBezTo>
                    <a:pt x="2910" y="17247"/>
                    <a:pt x="2907" y="17246"/>
                    <a:pt x="2905" y="17245"/>
                  </a:cubicBezTo>
                  <a:close/>
                  <a:moveTo>
                    <a:pt x="15423" y="18804"/>
                  </a:moveTo>
                  <a:cubicBezTo>
                    <a:pt x="15428" y="18804"/>
                    <a:pt x="15438" y="18805"/>
                    <a:pt x="15454" y="18807"/>
                  </a:cubicBezTo>
                  <a:lnTo>
                    <a:pt x="15454" y="18807"/>
                  </a:lnTo>
                  <a:cubicBezTo>
                    <a:pt x="15450" y="18810"/>
                    <a:pt x="15445" y="18810"/>
                    <a:pt x="15440" y="18810"/>
                  </a:cubicBezTo>
                  <a:cubicBezTo>
                    <a:pt x="15424" y="18810"/>
                    <a:pt x="15409" y="18804"/>
                    <a:pt x="15423" y="18804"/>
                  </a:cubicBezTo>
                  <a:close/>
                  <a:moveTo>
                    <a:pt x="16247" y="18911"/>
                  </a:moveTo>
                  <a:lnTo>
                    <a:pt x="16247" y="18911"/>
                  </a:lnTo>
                  <a:cubicBezTo>
                    <a:pt x="16262" y="18914"/>
                    <a:pt x="16279" y="18917"/>
                    <a:pt x="16300" y="18921"/>
                  </a:cubicBezTo>
                  <a:cubicBezTo>
                    <a:pt x="16267" y="18921"/>
                    <a:pt x="16250" y="18917"/>
                    <a:pt x="16247" y="18911"/>
                  </a:cubicBezTo>
                  <a:close/>
                  <a:moveTo>
                    <a:pt x="4213" y="15506"/>
                  </a:moveTo>
                  <a:cubicBezTo>
                    <a:pt x="4468" y="15586"/>
                    <a:pt x="3944" y="15895"/>
                    <a:pt x="4036" y="15895"/>
                  </a:cubicBezTo>
                  <a:cubicBezTo>
                    <a:pt x="4040" y="15895"/>
                    <a:pt x="4046" y="15895"/>
                    <a:pt x="4053" y="15894"/>
                  </a:cubicBezTo>
                  <a:lnTo>
                    <a:pt x="4053" y="15894"/>
                  </a:lnTo>
                  <a:cubicBezTo>
                    <a:pt x="3895" y="15928"/>
                    <a:pt x="13253" y="18315"/>
                    <a:pt x="14957" y="18678"/>
                  </a:cubicBezTo>
                  <a:lnTo>
                    <a:pt x="14957" y="18678"/>
                  </a:lnTo>
                  <a:cubicBezTo>
                    <a:pt x="14941" y="18707"/>
                    <a:pt x="14950" y="18746"/>
                    <a:pt x="14990" y="18796"/>
                  </a:cubicBezTo>
                  <a:cubicBezTo>
                    <a:pt x="15019" y="18792"/>
                    <a:pt x="15050" y="18790"/>
                    <a:pt x="15080" y="18790"/>
                  </a:cubicBezTo>
                  <a:cubicBezTo>
                    <a:pt x="15221" y="18790"/>
                    <a:pt x="15364" y="18828"/>
                    <a:pt x="15430" y="18828"/>
                  </a:cubicBezTo>
                  <a:cubicBezTo>
                    <a:pt x="15454" y="18828"/>
                    <a:pt x="15468" y="18823"/>
                    <a:pt x="15468" y="18810"/>
                  </a:cubicBezTo>
                  <a:lnTo>
                    <a:pt x="15468" y="18810"/>
                  </a:lnTo>
                  <a:cubicBezTo>
                    <a:pt x="15485" y="18813"/>
                    <a:pt x="15507" y="18817"/>
                    <a:pt x="15535" y="18824"/>
                  </a:cubicBezTo>
                  <a:cubicBezTo>
                    <a:pt x="15461" y="18722"/>
                    <a:pt x="15484" y="18678"/>
                    <a:pt x="15551" y="18678"/>
                  </a:cubicBezTo>
                  <a:cubicBezTo>
                    <a:pt x="15656" y="18678"/>
                    <a:pt x="15867" y="18786"/>
                    <a:pt x="15980" y="18951"/>
                  </a:cubicBezTo>
                  <a:cubicBezTo>
                    <a:pt x="15659" y="18962"/>
                    <a:pt x="16110" y="19034"/>
                    <a:pt x="16162" y="19034"/>
                  </a:cubicBezTo>
                  <a:cubicBezTo>
                    <a:pt x="16169" y="19034"/>
                    <a:pt x="16169" y="19033"/>
                    <a:pt x="16161" y="19030"/>
                  </a:cubicBezTo>
                  <a:cubicBezTo>
                    <a:pt x="16456" y="18989"/>
                    <a:pt x="16418" y="18969"/>
                    <a:pt x="16348" y="18969"/>
                  </a:cubicBezTo>
                  <a:cubicBezTo>
                    <a:pt x="16332" y="18969"/>
                    <a:pt x="16314" y="18970"/>
                    <a:pt x="16299" y="18972"/>
                  </a:cubicBezTo>
                  <a:lnTo>
                    <a:pt x="16299" y="18972"/>
                  </a:lnTo>
                  <a:cubicBezTo>
                    <a:pt x="16370" y="18943"/>
                    <a:pt x="16307" y="18917"/>
                    <a:pt x="16247" y="18902"/>
                  </a:cubicBezTo>
                  <a:lnTo>
                    <a:pt x="16247" y="18902"/>
                  </a:lnTo>
                  <a:cubicBezTo>
                    <a:pt x="16282" y="18848"/>
                    <a:pt x="16794" y="18698"/>
                    <a:pt x="16793" y="18698"/>
                  </a:cubicBezTo>
                  <a:lnTo>
                    <a:pt x="16793" y="18698"/>
                  </a:lnTo>
                  <a:cubicBezTo>
                    <a:pt x="16793" y="18698"/>
                    <a:pt x="16791" y="18698"/>
                    <a:pt x="16789" y="18699"/>
                  </a:cubicBezTo>
                  <a:cubicBezTo>
                    <a:pt x="16905" y="18655"/>
                    <a:pt x="5634" y="15765"/>
                    <a:pt x="5084" y="15678"/>
                  </a:cubicBezTo>
                  <a:lnTo>
                    <a:pt x="5084" y="15678"/>
                  </a:lnTo>
                  <a:cubicBezTo>
                    <a:pt x="5066" y="15663"/>
                    <a:pt x="5036" y="15648"/>
                    <a:pt x="4989" y="15634"/>
                  </a:cubicBezTo>
                  <a:lnTo>
                    <a:pt x="4989" y="15634"/>
                  </a:lnTo>
                  <a:cubicBezTo>
                    <a:pt x="4990" y="15656"/>
                    <a:pt x="4970" y="15666"/>
                    <a:pt x="4939" y="15666"/>
                  </a:cubicBezTo>
                  <a:cubicBezTo>
                    <a:pt x="4812" y="15666"/>
                    <a:pt x="4488" y="15518"/>
                    <a:pt x="4463" y="15518"/>
                  </a:cubicBezTo>
                  <a:lnTo>
                    <a:pt x="4463" y="15518"/>
                  </a:lnTo>
                  <a:cubicBezTo>
                    <a:pt x="4458" y="15518"/>
                    <a:pt x="4465" y="15524"/>
                    <a:pt x="4488" y="15539"/>
                  </a:cubicBezTo>
                  <a:cubicBezTo>
                    <a:pt x="4446" y="15531"/>
                    <a:pt x="4415" y="15524"/>
                    <a:pt x="4395" y="15520"/>
                  </a:cubicBezTo>
                  <a:lnTo>
                    <a:pt x="4395" y="15520"/>
                  </a:lnTo>
                  <a:cubicBezTo>
                    <a:pt x="4393" y="15520"/>
                    <a:pt x="4390" y="15520"/>
                    <a:pt x="4386" y="15520"/>
                  </a:cubicBezTo>
                  <a:cubicBezTo>
                    <a:pt x="4365" y="15520"/>
                    <a:pt x="4316" y="15517"/>
                    <a:pt x="4213" y="15506"/>
                  </a:cubicBezTo>
                  <a:close/>
                  <a:moveTo>
                    <a:pt x="11223" y="19255"/>
                  </a:moveTo>
                  <a:cubicBezTo>
                    <a:pt x="11226" y="19255"/>
                    <a:pt x="11240" y="19266"/>
                    <a:pt x="11268" y="19294"/>
                  </a:cubicBezTo>
                  <a:lnTo>
                    <a:pt x="11268" y="19294"/>
                  </a:lnTo>
                  <a:cubicBezTo>
                    <a:pt x="11236" y="19271"/>
                    <a:pt x="11221" y="19255"/>
                    <a:pt x="11223" y="19255"/>
                  </a:cubicBezTo>
                  <a:close/>
                  <a:moveTo>
                    <a:pt x="14816" y="19314"/>
                  </a:moveTo>
                  <a:cubicBezTo>
                    <a:pt x="14813" y="19314"/>
                    <a:pt x="14807" y="19318"/>
                    <a:pt x="14799" y="19324"/>
                  </a:cubicBezTo>
                  <a:lnTo>
                    <a:pt x="14799" y="19324"/>
                  </a:lnTo>
                  <a:cubicBezTo>
                    <a:pt x="14804" y="19322"/>
                    <a:pt x="14811" y="19321"/>
                    <a:pt x="14818" y="19320"/>
                  </a:cubicBezTo>
                  <a:cubicBezTo>
                    <a:pt x="14819" y="19316"/>
                    <a:pt x="14818" y="19314"/>
                    <a:pt x="14816" y="19314"/>
                  </a:cubicBezTo>
                  <a:close/>
                  <a:moveTo>
                    <a:pt x="14799" y="19324"/>
                  </a:moveTo>
                  <a:cubicBezTo>
                    <a:pt x="14785" y="19328"/>
                    <a:pt x="14780" y="19333"/>
                    <a:pt x="14781" y="19339"/>
                  </a:cubicBezTo>
                  <a:lnTo>
                    <a:pt x="14781" y="19339"/>
                  </a:lnTo>
                  <a:cubicBezTo>
                    <a:pt x="14788" y="19333"/>
                    <a:pt x="14794" y="19328"/>
                    <a:pt x="14799" y="19324"/>
                  </a:cubicBezTo>
                  <a:close/>
                  <a:moveTo>
                    <a:pt x="14781" y="19339"/>
                  </a:moveTo>
                  <a:lnTo>
                    <a:pt x="14781" y="19339"/>
                  </a:lnTo>
                  <a:cubicBezTo>
                    <a:pt x="14773" y="19347"/>
                    <a:pt x="14765" y="19355"/>
                    <a:pt x="14755" y="19364"/>
                  </a:cubicBezTo>
                  <a:lnTo>
                    <a:pt x="14755" y="19364"/>
                  </a:lnTo>
                  <a:cubicBezTo>
                    <a:pt x="14790" y="19373"/>
                    <a:pt x="14824" y="19382"/>
                    <a:pt x="14857" y="19390"/>
                  </a:cubicBezTo>
                  <a:lnTo>
                    <a:pt x="14857" y="19390"/>
                  </a:lnTo>
                  <a:cubicBezTo>
                    <a:pt x="14814" y="19371"/>
                    <a:pt x="14783" y="19353"/>
                    <a:pt x="14781" y="19339"/>
                  </a:cubicBezTo>
                  <a:close/>
                  <a:moveTo>
                    <a:pt x="13228" y="19303"/>
                  </a:moveTo>
                  <a:cubicBezTo>
                    <a:pt x="13420" y="19303"/>
                    <a:pt x="13406" y="19525"/>
                    <a:pt x="13750" y="19589"/>
                  </a:cubicBezTo>
                  <a:cubicBezTo>
                    <a:pt x="13609" y="19590"/>
                    <a:pt x="13467" y="19607"/>
                    <a:pt x="13330" y="19639"/>
                  </a:cubicBezTo>
                  <a:lnTo>
                    <a:pt x="13330" y="19639"/>
                  </a:lnTo>
                  <a:cubicBezTo>
                    <a:pt x="13362" y="19497"/>
                    <a:pt x="13126" y="19450"/>
                    <a:pt x="13140" y="19315"/>
                  </a:cubicBezTo>
                  <a:cubicBezTo>
                    <a:pt x="13174" y="19307"/>
                    <a:pt x="13203" y="19303"/>
                    <a:pt x="13228" y="19303"/>
                  </a:cubicBezTo>
                  <a:close/>
                  <a:moveTo>
                    <a:pt x="12504" y="19656"/>
                  </a:moveTo>
                  <a:cubicBezTo>
                    <a:pt x="12460" y="19666"/>
                    <a:pt x="12470" y="19687"/>
                    <a:pt x="12623" y="19709"/>
                  </a:cubicBezTo>
                  <a:cubicBezTo>
                    <a:pt x="12579" y="19700"/>
                    <a:pt x="12539" y="19681"/>
                    <a:pt x="12504" y="19656"/>
                  </a:cubicBezTo>
                  <a:close/>
                  <a:moveTo>
                    <a:pt x="12741" y="19698"/>
                  </a:moveTo>
                  <a:cubicBezTo>
                    <a:pt x="12744" y="19702"/>
                    <a:pt x="12747" y="19705"/>
                    <a:pt x="12751" y="19709"/>
                  </a:cubicBezTo>
                  <a:cubicBezTo>
                    <a:pt x="12748" y="19705"/>
                    <a:pt x="12745" y="19702"/>
                    <a:pt x="12741" y="19698"/>
                  </a:cubicBezTo>
                  <a:close/>
                  <a:moveTo>
                    <a:pt x="45151" y="15682"/>
                  </a:moveTo>
                  <a:cubicBezTo>
                    <a:pt x="44473" y="16916"/>
                    <a:pt x="43623" y="19151"/>
                    <a:pt x="43397" y="19435"/>
                  </a:cubicBezTo>
                  <a:lnTo>
                    <a:pt x="43397" y="19435"/>
                  </a:lnTo>
                  <a:cubicBezTo>
                    <a:pt x="43378" y="19427"/>
                    <a:pt x="43359" y="19419"/>
                    <a:pt x="43340" y="19410"/>
                  </a:cubicBezTo>
                  <a:lnTo>
                    <a:pt x="43340" y="19410"/>
                  </a:lnTo>
                  <a:cubicBezTo>
                    <a:pt x="43340" y="19447"/>
                    <a:pt x="43347" y="19465"/>
                    <a:pt x="43359" y="19465"/>
                  </a:cubicBezTo>
                  <a:cubicBezTo>
                    <a:pt x="43369" y="19465"/>
                    <a:pt x="43381" y="19454"/>
                    <a:pt x="43397" y="19435"/>
                  </a:cubicBezTo>
                  <a:lnTo>
                    <a:pt x="43397" y="19435"/>
                  </a:lnTo>
                  <a:cubicBezTo>
                    <a:pt x="43874" y="19639"/>
                    <a:pt x="44042" y="19731"/>
                    <a:pt x="44064" y="19731"/>
                  </a:cubicBezTo>
                  <a:cubicBezTo>
                    <a:pt x="44083" y="19731"/>
                    <a:pt x="43980" y="19654"/>
                    <a:pt x="43877" y="19517"/>
                  </a:cubicBezTo>
                  <a:cubicBezTo>
                    <a:pt x="44082" y="19436"/>
                    <a:pt x="44630" y="17128"/>
                    <a:pt x="45151" y="15682"/>
                  </a:cubicBezTo>
                  <a:close/>
                  <a:moveTo>
                    <a:pt x="14901" y="19716"/>
                  </a:moveTo>
                  <a:cubicBezTo>
                    <a:pt x="14911" y="19716"/>
                    <a:pt x="14921" y="19717"/>
                    <a:pt x="14930" y="19719"/>
                  </a:cubicBezTo>
                  <a:cubicBezTo>
                    <a:pt x="14982" y="19758"/>
                    <a:pt x="15002" y="19793"/>
                    <a:pt x="14967" y="19793"/>
                  </a:cubicBezTo>
                  <a:cubicBezTo>
                    <a:pt x="14946" y="19793"/>
                    <a:pt x="14905" y="19780"/>
                    <a:pt x="14837" y="19746"/>
                  </a:cubicBezTo>
                  <a:lnTo>
                    <a:pt x="14837" y="19746"/>
                  </a:lnTo>
                  <a:cubicBezTo>
                    <a:pt x="14917" y="19794"/>
                    <a:pt x="15007" y="19823"/>
                    <a:pt x="15067" y="19850"/>
                  </a:cubicBezTo>
                  <a:lnTo>
                    <a:pt x="15067" y="19850"/>
                  </a:lnTo>
                  <a:cubicBezTo>
                    <a:pt x="14737" y="19776"/>
                    <a:pt x="14817" y="19716"/>
                    <a:pt x="14901" y="19716"/>
                  </a:cubicBezTo>
                  <a:close/>
                  <a:moveTo>
                    <a:pt x="44483" y="19862"/>
                  </a:moveTo>
                  <a:cubicBezTo>
                    <a:pt x="44488" y="19870"/>
                    <a:pt x="44494" y="19877"/>
                    <a:pt x="44499" y="19884"/>
                  </a:cubicBezTo>
                  <a:lnTo>
                    <a:pt x="44499" y="19884"/>
                  </a:lnTo>
                  <a:cubicBezTo>
                    <a:pt x="44494" y="19876"/>
                    <a:pt x="44488" y="19869"/>
                    <a:pt x="44483" y="19862"/>
                  </a:cubicBezTo>
                  <a:close/>
                  <a:moveTo>
                    <a:pt x="2751" y="16275"/>
                  </a:moveTo>
                  <a:cubicBezTo>
                    <a:pt x="3021" y="16362"/>
                    <a:pt x="2501" y="17090"/>
                    <a:pt x="2733" y="17222"/>
                  </a:cubicBezTo>
                  <a:cubicBezTo>
                    <a:pt x="2734" y="17215"/>
                    <a:pt x="2754" y="17213"/>
                    <a:pt x="2783" y="17213"/>
                  </a:cubicBezTo>
                  <a:cubicBezTo>
                    <a:pt x="2887" y="17213"/>
                    <a:pt x="3110" y="17248"/>
                    <a:pt x="2945" y="17248"/>
                  </a:cubicBezTo>
                  <a:cubicBezTo>
                    <a:pt x="2936" y="17248"/>
                    <a:pt x="2925" y="17248"/>
                    <a:pt x="2913" y="17248"/>
                  </a:cubicBezTo>
                  <a:lnTo>
                    <a:pt x="2913" y="17248"/>
                  </a:lnTo>
                  <a:cubicBezTo>
                    <a:pt x="3255" y="17352"/>
                    <a:pt x="7839" y="18486"/>
                    <a:pt x="8110" y="18486"/>
                  </a:cubicBezTo>
                  <a:cubicBezTo>
                    <a:pt x="8114" y="18486"/>
                    <a:pt x="8116" y="18486"/>
                    <a:pt x="8118" y="18485"/>
                  </a:cubicBezTo>
                  <a:lnTo>
                    <a:pt x="8118" y="18485"/>
                  </a:lnTo>
                  <a:cubicBezTo>
                    <a:pt x="8067" y="18494"/>
                    <a:pt x="8134" y="18539"/>
                    <a:pt x="8308" y="18578"/>
                  </a:cubicBezTo>
                  <a:lnTo>
                    <a:pt x="8308" y="18578"/>
                  </a:lnTo>
                  <a:lnTo>
                    <a:pt x="8279" y="18590"/>
                  </a:lnTo>
                  <a:lnTo>
                    <a:pt x="8302" y="18597"/>
                  </a:lnTo>
                  <a:cubicBezTo>
                    <a:pt x="8304" y="18590"/>
                    <a:pt x="8306" y="18585"/>
                    <a:pt x="8309" y="18578"/>
                  </a:cubicBezTo>
                  <a:lnTo>
                    <a:pt x="8309" y="18578"/>
                  </a:lnTo>
                  <a:cubicBezTo>
                    <a:pt x="8373" y="18593"/>
                    <a:pt x="8451" y="18606"/>
                    <a:pt x="8543" y="18617"/>
                  </a:cubicBezTo>
                  <a:lnTo>
                    <a:pt x="8543" y="18617"/>
                  </a:lnTo>
                  <a:cubicBezTo>
                    <a:pt x="8670" y="18660"/>
                    <a:pt x="11197" y="19391"/>
                    <a:pt x="11430" y="19391"/>
                  </a:cubicBezTo>
                  <a:cubicBezTo>
                    <a:pt x="11436" y="19391"/>
                    <a:pt x="11440" y="19390"/>
                    <a:pt x="11443" y="19389"/>
                  </a:cubicBezTo>
                  <a:cubicBezTo>
                    <a:pt x="11405" y="19374"/>
                    <a:pt x="11372" y="19358"/>
                    <a:pt x="11343" y="19342"/>
                  </a:cubicBezTo>
                  <a:lnTo>
                    <a:pt x="11343" y="19342"/>
                  </a:lnTo>
                  <a:cubicBezTo>
                    <a:pt x="11461" y="19273"/>
                    <a:pt x="11558" y="19248"/>
                    <a:pt x="11640" y="19248"/>
                  </a:cubicBezTo>
                  <a:cubicBezTo>
                    <a:pt x="11868" y="19248"/>
                    <a:pt x="11974" y="19447"/>
                    <a:pt x="12080" y="19447"/>
                  </a:cubicBezTo>
                  <a:cubicBezTo>
                    <a:pt x="12131" y="19447"/>
                    <a:pt x="12182" y="19402"/>
                    <a:pt x="12245" y="19269"/>
                  </a:cubicBezTo>
                  <a:cubicBezTo>
                    <a:pt x="12279" y="19327"/>
                    <a:pt x="12349" y="19548"/>
                    <a:pt x="12504" y="19656"/>
                  </a:cubicBezTo>
                  <a:lnTo>
                    <a:pt x="12504" y="19656"/>
                  </a:lnTo>
                  <a:cubicBezTo>
                    <a:pt x="12519" y="19653"/>
                    <a:pt x="12539" y="19651"/>
                    <a:pt x="12562" y="19651"/>
                  </a:cubicBezTo>
                  <a:cubicBezTo>
                    <a:pt x="12624" y="19651"/>
                    <a:pt x="12705" y="19664"/>
                    <a:pt x="12741" y="19698"/>
                  </a:cubicBezTo>
                  <a:lnTo>
                    <a:pt x="12741" y="19698"/>
                  </a:lnTo>
                  <a:cubicBezTo>
                    <a:pt x="12710" y="19661"/>
                    <a:pt x="12709" y="19647"/>
                    <a:pt x="12728" y="19647"/>
                  </a:cubicBezTo>
                  <a:cubicBezTo>
                    <a:pt x="12785" y="19647"/>
                    <a:pt x="13033" y="19779"/>
                    <a:pt x="13219" y="19793"/>
                  </a:cubicBezTo>
                  <a:cubicBezTo>
                    <a:pt x="13228" y="19785"/>
                    <a:pt x="13236" y="19777"/>
                    <a:pt x="13243" y="19770"/>
                  </a:cubicBezTo>
                  <a:lnTo>
                    <a:pt x="13243" y="19770"/>
                  </a:lnTo>
                  <a:cubicBezTo>
                    <a:pt x="13347" y="19901"/>
                    <a:pt x="13462" y="19946"/>
                    <a:pt x="13579" y="19946"/>
                  </a:cubicBezTo>
                  <a:cubicBezTo>
                    <a:pt x="13819" y="19946"/>
                    <a:pt x="14070" y="19762"/>
                    <a:pt x="14273" y="19762"/>
                  </a:cubicBezTo>
                  <a:cubicBezTo>
                    <a:pt x="14302" y="19762"/>
                    <a:pt x="14330" y="19766"/>
                    <a:pt x="14357" y="19774"/>
                  </a:cubicBezTo>
                  <a:cubicBezTo>
                    <a:pt x="14357" y="19777"/>
                    <a:pt x="14357" y="19778"/>
                    <a:pt x="14359" y="19778"/>
                  </a:cubicBezTo>
                  <a:cubicBezTo>
                    <a:pt x="14384" y="19778"/>
                    <a:pt x="14635" y="19484"/>
                    <a:pt x="14755" y="19364"/>
                  </a:cubicBezTo>
                  <a:lnTo>
                    <a:pt x="14755" y="19364"/>
                  </a:lnTo>
                  <a:cubicBezTo>
                    <a:pt x="11784" y="18605"/>
                    <a:pt x="3128" y="16466"/>
                    <a:pt x="3230" y="16401"/>
                  </a:cubicBezTo>
                  <a:cubicBezTo>
                    <a:pt x="3313" y="16326"/>
                    <a:pt x="2988" y="16309"/>
                    <a:pt x="2751" y="16275"/>
                  </a:cubicBezTo>
                  <a:close/>
                  <a:moveTo>
                    <a:pt x="14857" y="19390"/>
                  </a:moveTo>
                  <a:cubicBezTo>
                    <a:pt x="14973" y="19443"/>
                    <a:pt x="15179" y="19507"/>
                    <a:pt x="15122" y="19522"/>
                  </a:cubicBezTo>
                  <a:cubicBezTo>
                    <a:pt x="15144" y="19614"/>
                    <a:pt x="15101" y="19635"/>
                    <a:pt x="15025" y="19635"/>
                  </a:cubicBezTo>
                  <a:cubicBezTo>
                    <a:pt x="14961" y="19635"/>
                    <a:pt x="14874" y="19620"/>
                    <a:pt x="14782" y="19620"/>
                  </a:cubicBezTo>
                  <a:cubicBezTo>
                    <a:pt x="14641" y="19620"/>
                    <a:pt x="14490" y="19656"/>
                    <a:pt x="14401" y="19837"/>
                  </a:cubicBezTo>
                  <a:cubicBezTo>
                    <a:pt x="14439" y="19959"/>
                    <a:pt x="14527" y="20000"/>
                    <a:pt x="14629" y="20000"/>
                  </a:cubicBezTo>
                  <a:cubicBezTo>
                    <a:pt x="14792" y="20000"/>
                    <a:pt x="14990" y="19895"/>
                    <a:pt x="15069" y="19851"/>
                  </a:cubicBezTo>
                  <a:lnTo>
                    <a:pt x="15069" y="19851"/>
                  </a:lnTo>
                  <a:cubicBezTo>
                    <a:pt x="15153" y="19889"/>
                    <a:pt x="15180" y="19925"/>
                    <a:pt x="15037" y="20002"/>
                  </a:cubicBezTo>
                  <a:lnTo>
                    <a:pt x="15037" y="20002"/>
                  </a:lnTo>
                  <a:cubicBezTo>
                    <a:pt x="15451" y="19807"/>
                    <a:pt x="15697" y="19727"/>
                    <a:pt x="15741" y="19628"/>
                  </a:cubicBezTo>
                  <a:cubicBezTo>
                    <a:pt x="15757" y="19624"/>
                    <a:pt x="15424" y="19535"/>
                    <a:pt x="14857" y="19390"/>
                  </a:cubicBezTo>
                  <a:close/>
                  <a:moveTo>
                    <a:pt x="15037" y="20002"/>
                  </a:moveTo>
                  <a:lnTo>
                    <a:pt x="15037" y="20002"/>
                  </a:lnTo>
                  <a:cubicBezTo>
                    <a:pt x="14996" y="20022"/>
                    <a:pt x="14953" y="20042"/>
                    <a:pt x="14909" y="20064"/>
                  </a:cubicBezTo>
                  <a:cubicBezTo>
                    <a:pt x="14962" y="20041"/>
                    <a:pt x="15004" y="20020"/>
                    <a:pt x="15037" y="20002"/>
                  </a:cubicBezTo>
                  <a:close/>
                  <a:moveTo>
                    <a:pt x="14137" y="19902"/>
                  </a:moveTo>
                  <a:cubicBezTo>
                    <a:pt x="14130" y="19955"/>
                    <a:pt x="14111" y="20004"/>
                    <a:pt x="14081" y="20048"/>
                  </a:cubicBezTo>
                  <a:lnTo>
                    <a:pt x="14081" y="20048"/>
                  </a:lnTo>
                  <a:cubicBezTo>
                    <a:pt x="14081" y="20048"/>
                    <a:pt x="14081" y="20048"/>
                    <a:pt x="14081" y="20048"/>
                  </a:cubicBezTo>
                  <a:lnTo>
                    <a:pt x="14081" y="20048"/>
                  </a:lnTo>
                  <a:cubicBezTo>
                    <a:pt x="14081" y="20048"/>
                    <a:pt x="14081" y="20048"/>
                    <a:pt x="14081" y="20048"/>
                  </a:cubicBezTo>
                  <a:cubicBezTo>
                    <a:pt x="14081" y="20048"/>
                    <a:pt x="14081" y="20048"/>
                    <a:pt x="14081" y="20048"/>
                  </a:cubicBezTo>
                  <a:lnTo>
                    <a:pt x="14081" y="20048"/>
                  </a:lnTo>
                  <a:cubicBezTo>
                    <a:pt x="14087" y="20048"/>
                    <a:pt x="14335" y="20113"/>
                    <a:pt x="14336" y="20113"/>
                  </a:cubicBezTo>
                  <a:cubicBezTo>
                    <a:pt x="14336" y="20113"/>
                    <a:pt x="14336" y="20113"/>
                    <a:pt x="14336" y="20113"/>
                  </a:cubicBezTo>
                  <a:cubicBezTo>
                    <a:pt x="14346" y="20006"/>
                    <a:pt x="14281" y="19904"/>
                    <a:pt x="14137" y="19902"/>
                  </a:cubicBezTo>
                  <a:close/>
                  <a:moveTo>
                    <a:pt x="44868" y="20028"/>
                  </a:moveTo>
                  <a:cubicBezTo>
                    <a:pt x="44877" y="20113"/>
                    <a:pt x="44891" y="20178"/>
                    <a:pt x="44914" y="20219"/>
                  </a:cubicBezTo>
                  <a:cubicBezTo>
                    <a:pt x="44864" y="20186"/>
                    <a:pt x="44820" y="20154"/>
                    <a:pt x="44783" y="20122"/>
                  </a:cubicBezTo>
                  <a:lnTo>
                    <a:pt x="44783" y="20122"/>
                  </a:lnTo>
                  <a:cubicBezTo>
                    <a:pt x="44784" y="20122"/>
                    <a:pt x="44785" y="20122"/>
                    <a:pt x="44786" y="20122"/>
                  </a:cubicBezTo>
                  <a:cubicBezTo>
                    <a:pt x="44829" y="20122"/>
                    <a:pt x="44855" y="20087"/>
                    <a:pt x="44868" y="20028"/>
                  </a:cubicBezTo>
                  <a:close/>
                  <a:moveTo>
                    <a:pt x="17279" y="20546"/>
                  </a:moveTo>
                  <a:lnTo>
                    <a:pt x="17279" y="20546"/>
                  </a:lnTo>
                  <a:cubicBezTo>
                    <a:pt x="17285" y="20558"/>
                    <a:pt x="17322" y="20583"/>
                    <a:pt x="17336" y="20637"/>
                  </a:cubicBezTo>
                  <a:cubicBezTo>
                    <a:pt x="17328" y="20640"/>
                    <a:pt x="17323" y="20643"/>
                    <a:pt x="17319" y="20645"/>
                  </a:cubicBezTo>
                  <a:lnTo>
                    <a:pt x="17319" y="20645"/>
                  </a:lnTo>
                  <a:cubicBezTo>
                    <a:pt x="17315" y="20635"/>
                    <a:pt x="17309" y="20623"/>
                    <a:pt x="17304" y="20604"/>
                  </a:cubicBezTo>
                  <a:cubicBezTo>
                    <a:pt x="17291" y="20596"/>
                    <a:pt x="17271" y="20569"/>
                    <a:pt x="17279" y="20546"/>
                  </a:cubicBezTo>
                  <a:close/>
                  <a:moveTo>
                    <a:pt x="17291" y="20661"/>
                  </a:moveTo>
                  <a:cubicBezTo>
                    <a:pt x="17292" y="20661"/>
                    <a:pt x="17295" y="20662"/>
                    <a:pt x="17298" y="20666"/>
                  </a:cubicBezTo>
                  <a:lnTo>
                    <a:pt x="17298" y="20666"/>
                  </a:lnTo>
                  <a:cubicBezTo>
                    <a:pt x="17291" y="20665"/>
                    <a:pt x="17290" y="20661"/>
                    <a:pt x="17291" y="20661"/>
                  </a:cubicBezTo>
                  <a:close/>
                  <a:moveTo>
                    <a:pt x="21787" y="20166"/>
                  </a:moveTo>
                  <a:cubicBezTo>
                    <a:pt x="21643" y="20166"/>
                    <a:pt x="21483" y="20172"/>
                    <a:pt x="21298" y="20173"/>
                  </a:cubicBezTo>
                  <a:cubicBezTo>
                    <a:pt x="21275" y="20212"/>
                    <a:pt x="21284" y="20263"/>
                    <a:pt x="21319" y="20293"/>
                  </a:cubicBezTo>
                  <a:lnTo>
                    <a:pt x="21319" y="20293"/>
                  </a:lnTo>
                  <a:cubicBezTo>
                    <a:pt x="21319" y="20293"/>
                    <a:pt x="21318" y="20293"/>
                    <a:pt x="21318" y="20293"/>
                  </a:cubicBezTo>
                  <a:lnTo>
                    <a:pt x="21318" y="20293"/>
                  </a:lnTo>
                  <a:cubicBezTo>
                    <a:pt x="21318" y="20293"/>
                    <a:pt x="21318" y="20293"/>
                    <a:pt x="21319" y="20294"/>
                  </a:cubicBezTo>
                  <a:cubicBezTo>
                    <a:pt x="21319" y="20293"/>
                    <a:pt x="21319" y="20293"/>
                    <a:pt x="21319" y="20293"/>
                  </a:cubicBezTo>
                  <a:lnTo>
                    <a:pt x="21319" y="20293"/>
                  </a:lnTo>
                  <a:cubicBezTo>
                    <a:pt x="21339" y="20297"/>
                    <a:pt x="22813" y="20683"/>
                    <a:pt x="22844" y="20683"/>
                  </a:cubicBezTo>
                  <a:cubicBezTo>
                    <a:pt x="22844" y="20683"/>
                    <a:pt x="22844" y="20683"/>
                    <a:pt x="22844" y="20683"/>
                  </a:cubicBezTo>
                  <a:cubicBezTo>
                    <a:pt x="22819" y="20683"/>
                    <a:pt x="22907" y="20613"/>
                    <a:pt x="22853" y="20606"/>
                  </a:cubicBezTo>
                  <a:cubicBezTo>
                    <a:pt x="22476" y="20218"/>
                    <a:pt x="22192" y="20166"/>
                    <a:pt x="21787" y="20166"/>
                  </a:cubicBezTo>
                  <a:close/>
                  <a:moveTo>
                    <a:pt x="17338" y="20662"/>
                  </a:moveTo>
                  <a:lnTo>
                    <a:pt x="17338" y="20662"/>
                  </a:lnTo>
                  <a:cubicBezTo>
                    <a:pt x="17336" y="20728"/>
                    <a:pt x="17328" y="20805"/>
                    <a:pt x="17320" y="20805"/>
                  </a:cubicBezTo>
                  <a:cubicBezTo>
                    <a:pt x="17314" y="20805"/>
                    <a:pt x="17309" y="20771"/>
                    <a:pt x="17304" y="20675"/>
                  </a:cubicBezTo>
                  <a:lnTo>
                    <a:pt x="17304" y="20675"/>
                  </a:lnTo>
                  <a:cubicBezTo>
                    <a:pt x="17305" y="20677"/>
                    <a:pt x="17307" y="20680"/>
                    <a:pt x="17308" y="20683"/>
                  </a:cubicBezTo>
                  <a:cubicBezTo>
                    <a:pt x="17318" y="20675"/>
                    <a:pt x="17322" y="20670"/>
                    <a:pt x="17323" y="20664"/>
                  </a:cubicBezTo>
                  <a:lnTo>
                    <a:pt x="17323" y="20664"/>
                  </a:lnTo>
                  <a:cubicBezTo>
                    <a:pt x="17324" y="20664"/>
                    <a:pt x="17325" y="20664"/>
                    <a:pt x="17326" y="20664"/>
                  </a:cubicBezTo>
                  <a:cubicBezTo>
                    <a:pt x="17329" y="20664"/>
                    <a:pt x="17333" y="20664"/>
                    <a:pt x="17338" y="20662"/>
                  </a:cubicBezTo>
                  <a:close/>
                  <a:moveTo>
                    <a:pt x="20955" y="20857"/>
                  </a:moveTo>
                  <a:cubicBezTo>
                    <a:pt x="20954" y="20857"/>
                    <a:pt x="20954" y="20858"/>
                    <a:pt x="20954" y="20858"/>
                  </a:cubicBezTo>
                  <a:lnTo>
                    <a:pt x="20954" y="20858"/>
                  </a:lnTo>
                  <a:cubicBezTo>
                    <a:pt x="20955" y="20858"/>
                    <a:pt x="20955" y="20857"/>
                    <a:pt x="20955" y="20857"/>
                  </a:cubicBezTo>
                  <a:close/>
                  <a:moveTo>
                    <a:pt x="17260" y="20136"/>
                  </a:moveTo>
                  <a:cubicBezTo>
                    <a:pt x="16872" y="20198"/>
                    <a:pt x="17037" y="20562"/>
                    <a:pt x="16960" y="20776"/>
                  </a:cubicBezTo>
                  <a:cubicBezTo>
                    <a:pt x="16960" y="20776"/>
                    <a:pt x="16960" y="20776"/>
                    <a:pt x="16960" y="20776"/>
                  </a:cubicBezTo>
                  <a:lnTo>
                    <a:pt x="16960" y="20776"/>
                  </a:lnTo>
                  <a:cubicBezTo>
                    <a:pt x="16936" y="20776"/>
                    <a:pt x="18483" y="21152"/>
                    <a:pt x="18487" y="21152"/>
                  </a:cubicBezTo>
                  <a:cubicBezTo>
                    <a:pt x="18487" y="21152"/>
                    <a:pt x="18487" y="21152"/>
                    <a:pt x="18486" y="21151"/>
                  </a:cubicBezTo>
                  <a:cubicBezTo>
                    <a:pt x="18667" y="20808"/>
                    <a:pt x="18563" y="20732"/>
                    <a:pt x="18353" y="20732"/>
                  </a:cubicBezTo>
                  <a:cubicBezTo>
                    <a:pt x="18187" y="20732"/>
                    <a:pt x="17955" y="20779"/>
                    <a:pt x="17748" y="20779"/>
                  </a:cubicBezTo>
                  <a:cubicBezTo>
                    <a:pt x="17583" y="20779"/>
                    <a:pt x="17434" y="20750"/>
                    <a:pt x="17343" y="20644"/>
                  </a:cubicBezTo>
                  <a:cubicBezTo>
                    <a:pt x="17333" y="20649"/>
                    <a:pt x="17327" y="20653"/>
                    <a:pt x="17323" y="20657"/>
                  </a:cubicBezTo>
                  <a:lnTo>
                    <a:pt x="17323" y="20657"/>
                  </a:lnTo>
                  <a:cubicBezTo>
                    <a:pt x="17323" y="20656"/>
                    <a:pt x="17323" y="20655"/>
                    <a:pt x="17322" y="20653"/>
                  </a:cubicBezTo>
                  <a:lnTo>
                    <a:pt x="17322" y="20653"/>
                  </a:lnTo>
                  <a:cubicBezTo>
                    <a:pt x="17514" y="20579"/>
                    <a:pt x="17310" y="20161"/>
                    <a:pt x="17260" y="20136"/>
                  </a:cubicBezTo>
                  <a:close/>
                  <a:moveTo>
                    <a:pt x="20371" y="21325"/>
                  </a:moveTo>
                  <a:lnTo>
                    <a:pt x="20371" y="21325"/>
                  </a:lnTo>
                  <a:cubicBezTo>
                    <a:pt x="20370" y="21326"/>
                    <a:pt x="20370" y="21326"/>
                    <a:pt x="20370" y="21327"/>
                  </a:cubicBezTo>
                  <a:lnTo>
                    <a:pt x="20370" y="21327"/>
                  </a:lnTo>
                  <a:cubicBezTo>
                    <a:pt x="20371" y="21326"/>
                    <a:pt x="20371" y="21325"/>
                    <a:pt x="20371" y="21325"/>
                  </a:cubicBezTo>
                  <a:close/>
                  <a:moveTo>
                    <a:pt x="18855" y="21172"/>
                  </a:moveTo>
                  <a:cubicBezTo>
                    <a:pt x="18801" y="21172"/>
                    <a:pt x="18741" y="21182"/>
                    <a:pt x="18671" y="21205"/>
                  </a:cubicBezTo>
                  <a:cubicBezTo>
                    <a:pt x="18685" y="21209"/>
                    <a:pt x="19404" y="21388"/>
                    <a:pt x="19411" y="21388"/>
                  </a:cubicBezTo>
                  <a:cubicBezTo>
                    <a:pt x="19177" y="21323"/>
                    <a:pt x="19067" y="21172"/>
                    <a:pt x="18855" y="21172"/>
                  </a:cubicBezTo>
                  <a:close/>
                  <a:moveTo>
                    <a:pt x="19909" y="21383"/>
                  </a:moveTo>
                  <a:cubicBezTo>
                    <a:pt x="19799" y="21408"/>
                    <a:pt x="19711" y="21419"/>
                    <a:pt x="19632" y="21419"/>
                  </a:cubicBezTo>
                  <a:cubicBezTo>
                    <a:pt x="19564" y="21419"/>
                    <a:pt x="19503" y="21411"/>
                    <a:pt x="19441" y="21397"/>
                  </a:cubicBezTo>
                  <a:lnTo>
                    <a:pt x="19441" y="21397"/>
                  </a:lnTo>
                  <a:cubicBezTo>
                    <a:pt x="19450" y="21402"/>
                    <a:pt x="19935" y="21522"/>
                    <a:pt x="19948" y="21522"/>
                  </a:cubicBezTo>
                  <a:cubicBezTo>
                    <a:pt x="19948" y="21522"/>
                    <a:pt x="19949" y="21522"/>
                    <a:pt x="19949" y="21522"/>
                  </a:cubicBezTo>
                  <a:lnTo>
                    <a:pt x="19949" y="21522"/>
                  </a:lnTo>
                  <a:cubicBezTo>
                    <a:pt x="19949" y="21522"/>
                    <a:pt x="19949" y="21522"/>
                    <a:pt x="19949" y="21522"/>
                  </a:cubicBezTo>
                  <a:cubicBezTo>
                    <a:pt x="19949" y="21522"/>
                    <a:pt x="19949" y="21522"/>
                    <a:pt x="19949" y="21522"/>
                  </a:cubicBezTo>
                  <a:lnTo>
                    <a:pt x="19949" y="21522"/>
                  </a:lnTo>
                  <a:cubicBezTo>
                    <a:pt x="19949" y="21522"/>
                    <a:pt x="19949" y="21522"/>
                    <a:pt x="19949" y="21522"/>
                  </a:cubicBezTo>
                  <a:lnTo>
                    <a:pt x="19949" y="21522"/>
                  </a:lnTo>
                  <a:cubicBezTo>
                    <a:pt x="19943" y="21522"/>
                    <a:pt x="19900" y="21385"/>
                    <a:pt x="19909" y="21383"/>
                  </a:cubicBezTo>
                  <a:close/>
                  <a:moveTo>
                    <a:pt x="24794" y="21599"/>
                  </a:moveTo>
                  <a:lnTo>
                    <a:pt x="24794" y="21599"/>
                  </a:lnTo>
                  <a:cubicBezTo>
                    <a:pt x="24796" y="21609"/>
                    <a:pt x="24802" y="21620"/>
                    <a:pt x="24810" y="21632"/>
                  </a:cubicBezTo>
                  <a:lnTo>
                    <a:pt x="24810" y="21632"/>
                  </a:lnTo>
                  <a:cubicBezTo>
                    <a:pt x="24805" y="21621"/>
                    <a:pt x="24800" y="21610"/>
                    <a:pt x="24794" y="21599"/>
                  </a:cubicBezTo>
                  <a:close/>
                  <a:moveTo>
                    <a:pt x="20370" y="21327"/>
                  </a:moveTo>
                  <a:lnTo>
                    <a:pt x="20370" y="21327"/>
                  </a:lnTo>
                  <a:cubicBezTo>
                    <a:pt x="20355" y="21350"/>
                    <a:pt x="20119" y="21563"/>
                    <a:pt x="20118" y="21564"/>
                  </a:cubicBezTo>
                  <a:lnTo>
                    <a:pt x="20118" y="21564"/>
                  </a:lnTo>
                  <a:cubicBezTo>
                    <a:pt x="20118" y="21564"/>
                    <a:pt x="20118" y="21564"/>
                    <a:pt x="20118" y="21564"/>
                  </a:cubicBezTo>
                  <a:lnTo>
                    <a:pt x="20118" y="21564"/>
                  </a:lnTo>
                  <a:cubicBezTo>
                    <a:pt x="20118" y="21564"/>
                    <a:pt x="20118" y="21564"/>
                    <a:pt x="20118" y="21564"/>
                  </a:cubicBezTo>
                  <a:cubicBezTo>
                    <a:pt x="20118" y="21564"/>
                    <a:pt x="20118" y="21564"/>
                    <a:pt x="20118" y="21564"/>
                  </a:cubicBezTo>
                  <a:lnTo>
                    <a:pt x="20118" y="21564"/>
                  </a:lnTo>
                  <a:cubicBezTo>
                    <a:pt x="20117" y="21566"/>
                    <a:pt x="20390" y="21638"/>
                    <a:pt x="20405" y="21638"/>
                  </a:cubicBezTo>
                  <a:cubicBezTo>
                    <a:pt x="20405" y="21638"/>
                    <a:pt x="20405" y="21638"/>
                    <a:pt x="20405" y="21638"/>
                  </a:cubicBezTo>
                  <a:cubicBezTo>
                    <a:pt x="20348" y="21546"/>
                    <a:pt x="20334" y="21431"/>
                    <a:pt x="20370" y="21327"/>
                  </a:cubicBezTo>
                  <a:close/>
                  <a:moveTo>
                    <a:pt x="27981" y="21745"/>
                  </a:moveTo>
                  <a:cubicBezTo>
                    <a:pt x="28206" y="21847"/>
                    <a:pt x="28964" y="21689"/>
                    <a:pt x="28545" y="22086"/>
                  </a:cubicBezTo>
                  <a:cubicBezTo>
                    <a:pt x="28494" y="21840"/>
                    <a:pt x="28141" y="21900"/>
                    <a:pt x="27979" y="21745"/>
                  </a:cubicBezTo>
                  <a:close/>
                  <a:moveTo>
                    <a:pt x="23127" y="20201"/>
                  </a:moveTo>
                  <a:lnTo>
                    <a:pt x="23129" y="20203"/>
                  </a:lnTo>
                  <a:cubicBezTo>
                    <a:pt x="23273" y="20289"/>
                    <a:pt x="23122" y="20331"/>
                    <a:pt x="22784" y="20400"/>
                  </a:cubicBezTo>
                  <a:cubicBezTo>
                    <a:pt x="22860" y="20419"/>
                    <a:pt x="22960" y="20600"/>
                    <a:pt x="23146" y="20759"/>
                  </a:cubicBezTo>
                  <a:cubicBezTo>
                    <a:pt x="23083" y="20783"/>
                    <a:pt x="28927" y="22188"/>
                    <a:pt x="29041" y="22220"/>
                  </a:cubicBezTo>
                  <a:cubicBezTo>
                    <a:pt x="29073" y="22079"/>
                    <a:pt x="29242" y="21919"/>
                    <a:pt x="29528" y="21775"/>
                  </a:cubicBezTo>
                  <a:lnTo>
                    <a:pt x="29528" y="21775"/>
                  </a:lnTo>
                  <a:cubicBezTo>
                    <a:pt x="29527" y="21775"/>
                    <a:pt x="29527" y="21775"/>
                    <a:pt x="29526" y="21775"/>
                  </a:cubicBezTo>
                  <a:cubicBezTo>
                    <a:pt x="29382" y="21775"/>
                    <a:pt x="23265" y="20249"/>
                    <a:pt x="23127" y="20201"/>
                  </a:cubicBezTo>
                  <a:close/>
                  <a:moveTo>
                    <a:pt x="42995" y="22487"/>
                  </a:moveTo>
                  <a:cubicBezTo>
                    <a:pt x="42976" y="22487"/>
                    <a:pt x="42935" y="22495"/>
                    <a:pt x="42904" y="22513"/>
                  </a:cubicBezTo>
                  <a:lnTo>
                    <a:pt x="42904" y="22513"/>
                  </a:lnTo>
                  <a:cubicBezTo>
                    <a:pt x="43010" y="22499"/>
                    <a:pt x="43019" y="22487"/>
                    <a:pt x="42995" y="22487"/>
                  </a:cubicBezTo>
                  <a:close/>
                  <a:moveTo>
                    <a:pt x="28591" y="22505"/>
                  </a:moveTo>
                  <a:cubicBezTo>
                    <a:pt x="28553" y="22505"/>
                    <a:pt x="28500" y="22519"/>
                    <a:pt x="28438" y="22542"/>
                  </a:cubicBezTo>
                  <a:lnTo>
                    <a:pt x="28438" y="22542"/>
                  </a:lnTo>
                  <a:cubicBezTo>
                    <a:pt x="28526" y="22540"/>
                    <a:pt x="28592" y="22532"/>
                    <a:pt x="28633" y="22514"/>
                  </a:cubicBezTo>
                  <a:cubicBezTo>
                    <a:pt x="28623" y="22508"/>
                    <a:pt x="28608" y="22505"/>
                    <a:pt x="28591" y="22505"/>
                  </a:cubicBezTo>
                  <a:close/>
                  <a:moveTo>
                    <a:pt x="28751" y="22480"/>
                  </a:moveTo>
                  <a:lnTo>
                    <a:pt x="28751" y="22480"/>
                  </a:lnTo>
                  <a:cubicBezTo>
                    <a:pt x="28677" y="22588"/>
                    <a:pt x="28628" y="22665"/>
                    <a:pt x="28599" y="22719"/>
                  </a:cubicBezTo>
                  <a:lnTo>
                    <a:pt x="28599" y="22719"/>
                  </a:lnTo>
                  <a:cubicBezTo>
                    <a:pt x="28619" y="22718"/>
                    <a:pt x="28639" y="22718"/>
                    <a:pt x="28660" y="22718"/>
                  </a:cubicBezTo>
                  <a:cubicBezTo>
                    <a:pt x="28665" y="22718"/>
                    <a:pt x="28670" y="22718"/>
                    <a:pt x="28675" y="22718"/>
                  </a:cubicBezTo>
                  <a:lnTo>
                    <a:pt x="28675" y="22718"/>
                  </a:lnTo>
                  <a:cubicBezTo>
                    <a:pt x="28681" y="22659"/>
                    <a:pt x="28703" y="22581"/>
                    <a:pt x="28751" y="22480"/>
                  </a:cubicBezTo>
                  <a:close/>
                  <a:moveTo>
                    <a:pt x="43862" y="19942"/>
                  </a:moveTo>
                  <a:cubicBezTo>
                    <a:pt x="43827" y="19942"/>
                    <a:pt x="43799" y="19961"/>
                    <a:pt x="43806" y="19992"/>
                  </a:cubicBezTo>
                  <a:cubicBezTo>
                    <a:pt x="43800" y="19991"/>
                    <a:pt x="43795" y="19991"/>
                    <a:pt x="43789" y="19991"/>
                  </a:cubicBezTo>
                  <a:cubicBezTo>
                    <a:pt x="43419" y="19991"/>
                    <a:pt x="43120" y="22403"/>
                    <a:pt x="43191" y="22540"/>
                  </a:cubicBezTo>
                  <a:cubicBezTo>
                    <a:pt x="43137" y="22546"/>
                    <a:pt x="43091" y="22551"/>
                    <a:pt x="43051" y="22554"/>
                  </a:cubicBezTo>
                  <a:lnTo>
                    <a:pt x="43051" y="22554"/>
                  </a:lnTo>
                  <a:cubicBezTo>
                    <a:pt x="43031" y="22539"/>
                    <a:pt x="43005" y="22530"/>
                    <a:pt x="42972" y="22530"/>
                  </a:cubicBezTo>
                  <a:cubicBezTo>
                    <a:pt x="42944" y="22530"/>
                    <a:pt x="42911" y="22536"/>
                    <a:pt x="42869" y="22549"/>
                  </a:cubicBezTo>
                  <a:cubicBezTo>
                    <a:pt x="42876" y="22534"/>
                    <a:pt x="42889" y="22522"/>
                    <a:pt x="42904" y="22513"/>
                  </a:cubicBezTo>
                  <a:lnTo>
                    <a:pt x="42904" y="22513"/>
                  </a:lnTo>
                  <a:cubicBezTo>
                    <a:pt x="42863" y="22519"/>
                    <a:pt x="42809" y="22525"/>
                    <a:pt x="42737" y="22531"/>
                  </a:cubicBezTo>
                  <a:cubicBezTo>
                    <a:pt x="42799" y="22534"/>
                    <a:pt x="42800" y="22559"/>
                    <a:pt x="42928" y="22559"/>
                  </a:cubicBezTo>
                  <a:cubicBezTo>
                    <a:pt x="42960" y="22559"/>
                    <a:pt x="43000" y="22558"/>
                    <a:pt x="43051" y="22554"/>
                  </a:cubicBezTo>
                  <a:lnTo>
                    <a:pt x="43051" y="22554"/>
                  </a:lnTo>
                  <a:cubicBezTo>
                    <a:pt x="43129" y="22608"/>
                    <a:pt x="43149" y="22746"/>
                    <a:pt x="43332" y="22830"/>
                  </a:cubicBezTo>
                  <a:lnTo>
                    <a:pt x="43332" y="22830"/>
                  </a:lnTo>
                  <a:cubicBezTo>
                    <a:pt x="43362" y="22752"/>
                    <a:pt x="43390" y="22672"/>
                    <a:pt x="43416" y="22591"/>
                  </a:cubicBezTo>
                  <a:cubicBezTo>
                    <a:pt x="43197" y="22591"/>
                    <a:pt x="43757" y="20295"/>
                    <a:pt x="43904" y="20295"/>
                  </a:cubicBezTo>
                  <a:cubicBezTo>
                    <a:pt x="43910" y="20295"/>
                    <a:pt x="43915" y="20298"/>
                    <a:pt x="43919" y="20305"/>
                  </a:cubicBezTo>
                  <a:cubicBezTo>
                    <a:pt x="44174" y="20270"/>
                    <a:pt x="44026" y="20321"/>
                    <a:pt x="43928" y="20171"/>
                  </a:cubicBezTo>
                  <a:cubicBezTo>
                    <a:pt x="44000" y="20003"/>
                    <a:pt x="43922" y="19942"/>
                    <a:pt x="43862" y="19942"/>
                  </a:cubicBezTo>
                  <a:close/>
                  <a:moveTo>
                    <a:pt x="43332" y="22830"/>
                  </a:moveTo>
                  <a:cubicBezTo>
                    <a:pt x="43328" y="22840"/>
                    <a:pt x="43324" y="22850"/>
                    <a:pt x="43320" y="22860"/>
                  </a:cubicBezTo>
                  <a:lnTo>
                    <a:pt x="43320" y="22860"/>
                  </a:lnTo>
                  <a:cubicBezTo>
                    <a:pt x="43362" y="22865"/>
                    <a:pt x="43404" y="22868"/>
                    <a:pt x="43446" y="22869"/>
                  </a:cubicBezTo>
                  <a:cubicBezTo>
                    <a:pt x="43402" y="22858"/>
                    <a:pt x="43364" y="22845"/>
                    <a:pt x="43332" y="22830"/>
                  </a:cubicBezTo>
                  <a:close/>
                  <a:moveTo>
                    <a:pt x="28675" y="22718"/>
                  </a:moveTo>
                  <a:lnTo>
                    <a:pt x="28675" y="22718"/>
                  </a:lnTo>
                  <a:cubicBezTo>
                    <a:pt x="28664" y="22831"/>
                    <a:pt x="28713" y="22872"/>
                    <a:pt x="28754" y="22872"/>
                  </a:cubicBezTo>
                  <a:cubicBezTo>
                    <a:pt x="28809" y="22872"/>
                    <a:pt x="28849" y="22796"/>
                    <a:pt x="28700" y="22718"/>
                  </a:cubicBezTo>
                  <a:cubicBezTo>
                    <a:pt x="28692" y="22718"/>
                    <a:pt x="28683" y="22718"/>
                    <a:pt x="28675" y="22718"/>
                  </a:cubicBezTo>
                  <a:close/>
                  <a:moveTo>
                    <a:pt x="30054" y="23143"/>
                  </a:moveTo>
                  <a:cubicBezTo>
                    <a:pt x="30054" y="23143"/>
                    <a:pt x="30054" y="23143"/>
                    <a:pt x="30054" y="23143"/>
                  </a:cubicBezTo>
                  <a:lnTo>
                    <a:pt x="30054" y="23143"/>
                  </a:lnTo>
                  <a:cubicBezTo>
                    <a:pt x="30054" y="23143"/>
                    <a:pt x="30054" y="23143"/>
                    <a:pt x="30054" y="23143"/>
                  </a:cubicBezTo>
                  <a:close/>
                  <a:moveTo>
                    <a:pt x="30054" y="23143"/>
                  </a:moveTo>
                  <a:cubicBezTo>
                    <a:pt x="30049" y="23147"/>
                    <a:pt x="30047" y="23154"/>
                    <a:pt x="30047" y="23163"/>
                  </a:cubicBezTo>
                  <a:cubicBezTo>
                    <a:pt x="30045" y="23163"/>
                    <a:pt x="30225" y="23187"/>
                    <a:pt x="30223" y="23187"/>
                  </a:cubicBezTo>
                  <a:cubicBezTo>
                    <a:pt x="30230" y="23187"/>
                    <a:pt x="30055" y="23144"/>
                    <a:pt x="30054" y="23143"/>
                  </a:cubicBezTo>
                  <a:close/>
                  <a:moveTo>
                    <a:pt x="26595" y="22948"/>
                  </a:moveTo>
                  <a:cubicBezTo>
                    <a:pt x="26271" y="22983"/>
                    <a:pt x="26268" y="23036"/>
                    <a:pt x="26326" y="23124"/>
                  </a:cubicBezTo>
                  <a:cubicBezTo>
                    <a:pt x="26322" y="23126"/>
                    <a:pt x="26707" y="23228"/>
                    <a:pt x="26724" y="23228"/>
                  </a:cubicBezTo>
                  <a:cubicBezTo>
                    <a:pt x="26725" y="23228"/>
                    <a:pt x="26725" y="23228"/>
                    <a:pt x="26725" y="23228"/>
                  </a:cubicBezTo>
                  <a:cubicBezTo>
                    <a:pt x="26669" y="23140"/>
                    <a:pt x="26628" y="23045"/>
                    <a:pt x="26595" y="22948"/>
                  </a:cubicBezTo>
                  <a:close/>
                  <a:moveTo>
                    <a:pt x="27637" y="23066"/>
                  </a:moveTo>
                  <a:lnTo>
                    <a:pt x="27637" y="23066"/>
                  </a:lnTo>
                  <a:cubicBezTo>
                    <a:pt x="28157" y="23260"/>
                    <a:pt x="28114" y="23332"/>
                    <a:pt x="28274" y="23436"/>
                  </a:cubicBezTo>
                  <a:lnTo>
                    <a:pt x="28274" y="23436"/>
                  </a:lnTo>
                  <a:cubicBezTo>
                    <a:pt x="28220" y="23426"/>
                    <a:pt x="28172" y="23421"/>
                    <a:pt x="28129" y="23421"/>
                  </a:cubicBezTo>
                  <a:cubicBezTo>
                    <a:pt x="28107" y="23421"/>
                    <a:pt x="28087" y="23422"/>
                    <a:pt x="28068" y="23424"/>
                  </a:cubicBezTo>
                  <a:lnTo>
                    <a:pt x="28068" y="23424"/>
                  </a:lnTo>
                  <a:cubicBezTo>
                    <a:pt x="27864" y="23376"/>
                    <a:pt x="27696" y="23337"/>
                    <a:pt x="27574" y="23309"/>
                  </a:cubicBezTo>
                  <a:lnTo>
                    <a:pt x="27574" y="23309"/>
                  </a:lnTo>
                  <a:cubicBezTo>
                    <a:pt x="27555" y="23328"/>
                    <a:pt x="27534" y="23345"/>
                    <a:pt x="27508" y="23357"/>
                  </a:cubicBezTo>
                  <a:lnTo>
                    <a:pt x="27508" y="23357"/>
                  </a:lnTo>
                  <a:cubicBezTo>
                    <a:pt x="27469" y="23333"/>
                    <a:pt x="27426" y="23303"/>
                    <a:pt x="27381" y="23265"/>
                  </a:cubicBezTo>
                  <a:lnTo>
                    <a:pt x="27381" y="23265"/>
                  </a:lnTo>
                  <a:cubicBezTo>
                    <a:pt x="27421" y="23274"/>
                    <a:pt x="27486" y="23289"/>
                    <a:pt x="27574" y="23309"/>
                  </a:cubicBezTo>
                  <a:lnTo>
                    <a:pt x="27574" y="23309"/>
                  </a:lnTo>
                  <a:cubicBezTo>
                    <a:pt x="27648" y="23229"/>
                    <a:pt x="27665" y="23106"/>
                    <a:pt x="27637" y="23066"/>
                  </a:cubicBezTo>
                  <a:close/>
                  <a:moveTo>
                    <a:pt x="20954" y="20858"/>
                  </a:moveTo>
                  <a:lnTo>
                    <a:pt x="20954" y="20858"/>
                  </a:lnTo>
                  <a:cubicBezTo>
                    <a:pt x="20930" y="20935"/>
                    <a:pt x="20969" y="20990"/>
                    <a:pt x="21046" y="21113"/>
                  </a:cubicBezTo>
                  <a:lnTo>
                    <a:pt x="21046" y="21113"/>
                  </a:lnTo>
                  <a:cubicBezTo>
                    <a:pt x="20990" y="21155"/>
                    <a:pt x="20842" y="21488"/>
                    <a:pt x="20591" y="21666"/>
                  </a:cubicBezTo>
                  <a:cubicBezTo>
                    <a:pt x="20602" y="21696"/>
                    <a:pt x="23245" y="22366"/>
                    <a:pt x="23322" y="22389"/>
                  </a:cubicBezTo>
                  <a:cubicBezTo>
                    <a:pt x="23611" y="22218"/>
                    <a:pt x="24018" y="21963"/>
                    <a:pt x="24466" y="21963"/>
                  </a:cubicBezTo>
                  <a:cubicBezTo>
                    <a:pt x="24543" y="21963"/>
                    <a:pt x="24621" y="21971"/>
                    <a:pt x="24701" y="21988"/>
                  </a:cubicBezTo>
                  <a:lnTo>
                    <a:pt x="24701" y="21988"/>
                  </a:lnTo>
                  <a:cubicBezTo>
                    <a:pt x="25917" y="22642"/>
                    <a:pt x="27100" y="22301"/>
                    <a:pt x="27617" y="22753"/>
                  </a:cubicBezTo>
                  <a:cubicBezTo>
                    <a:pt x="27646" y="22745"/>
                    <a:pt x="27664" y="22741"/>
                    <a:pt x="27673" y="22741"/>
                  </a:cubicBezTo>
                  <a:cubicBezTo>
                    <a:pt x="27750" y="22741"/>
                    <a:pt x="27201" y="23017"/>
                    <a:pt x="26996" y="23284"/>
                  </a:cubicBezTo>
                  <a:cubicBezTo>
                    <a:pt x="27230" y="23384"/>
                    <a:pt x="27342" y="23414"/>
                    <a:pt x="27381" y="23414"/>
                  </a:cubicBezTo>
                  <a:cubicBezTo>
                    <a:pt x="27415" y="23414"/>
                    <a:pt x="27393" y="23391"/>
                    <a:pt x="27348" y="23372"/>
                  </a:cubicBezTo>
                  <a:lnTo>
                    <a:pt x="27348" y="23372"/>
                  </a:lnTo>
                  <a:cubicBezTo>
                    <a:pt x="27370" y="23377"/>
                    <a:pt x="27391" y="23379"/>
                    <a:pt x="27410" y="23379"/>
                  </a:cubicBezTo>
                  <a:cubicBezTo>
                    <a:pt x="27447" y="23379"/>
                    <a:pt x="27480" y="23371"/>
                    <a:pt x="27508" y="23357"/>
                  </a:cubicBezTo>
                  <a:lnTo>
                    <a:pt x="27508" y="23357"/>
                  </a:lnTo>
                  <a:cubicBezTo>
                    <a:pt x="27630" y="23431"/>
                    <a:pt x="27728" y="23451"/>
                    <a:pt x="27802" y="23451"/>
                  </a:cubicBezTo>
                  <a:cubicBezTo>
                    <a:pt x="27887" y="23451"/>
                    <a:pt x="27940" y="23425"/>
                    <a:pt x="27962" y="23425"/>
                  </a:cubicBezTo>
                  <a:cubicBezTo>
                    <a:pt x="27972" y="23425"/>
                    <a:pt x="27975" y="23431"/>
                    <a:pt x="27971" y="23447"/>
                  </a:cubicBezTo>
                  <a:lnTo>
                    <a:pt x="27971" y="23447"/>
                  </a:lnTo>
                  <a:cubicBezTo>
                    <a:pt x="27999" y="23436"/>
                    <a:pt x="28031" y="23428"/>
                    <a:pt x="28068" y="23424"/>
                  </a:cubicBezTo>
                  <a:lnTo>
                    <a:pt x="28068" y="23424"/>
                  </a:lnTo>
                  <a:cubicBezTo>
                    <a:pt x="28226" y="23462"/>
                    <a:pt x="28407" y="23504"/>
                    <a:pt x="28606" y="23552"/>
                  </a:cubicBezTo>
                  <a:lnTo>
                    <a:pt x="28606" y="23552"/>
                  </a:lnTo>
                  <a:cubicBezTo>
                    <a:pt x="28495" y="23499"/>
                    <a:pt x="28398" y="23465"/>
                    <a:pt x="28313" y="23445"/>
                  </a:cubicBezTo>
                  <a:lnTo>
                    <a:pt x="28313" y="23445"/>
                  </a:lnTo>
                  <a:cubicBezTo>
                    <a:pt x="28422" y="23369"/>
                    <a:pt x="28489" y="23294"/>
                    <a:pt x="28541" y="23294"/>
                  </a:cubicBezTo>
                  <a:cubicBezTo>
                    <a:pt x="28589" y="23294"/>
                    <a:pt x="28623" y="23363"/>
                    <a:pt x="28662" y="23565"/>
                  </a:cubicBezTo>
                  <a:lnTo>
                    <a:pt x="28662" y="23565"/>
                  </a:lnTo>
                  <a:cubicBezTo>
                    <a:pt x="28643" y="23561"/>
                    <a:pt x="28625" y="23556"/>
                    <a:pt x="28606" y="23552"/>
                  </a:cubicBezTo>
                  <a:lnTo>
                    <a:pt x="28606" y="23552"/>
                  </a:lnTo>
                  <a:cubicBezTo>
                    <a:pt x="28625" y="23561"/>
                    <a:pt x="28645" y="23571"/>
                    <a:pt x="28665" y="23581"/>
                  </a:cubicBezTo>
                  <a:cubicBezTo>
                    <a:pt x="28664" y="23575"/>
                    <a:pt x="28663" y="23570"/>
                    <a:pt x="28662" y="23565"/>
                  </a:cubicBezTo>
                  <a:lnTo>
                    <a:pt x="28662" y="23565"/>
                  </a:lnTo>
                  <a:cubicBezTo>
                    <a:pt x="28797" y="23597"/>
                    <a:pt x="28939" y="23631"/>
                    <a:pt x="29089" y="23667"/>
                  </a:cubicBezTo>
                  <a:lnTo>
                    <a:pt x="29089" y="23667"/>
                  </a:lnTo>
                  <a:cubicBezTo>
                    <a:pt x="28873" y="23293"/>
                    <a:pt x="28734" y="23162"/>
                    <a:pt x="28940" y="23162"/>
                  </a:cubicBezTo>
                  <a:cubicBezTo>
                    <a:pt x="28965" y="23162"/>
                    <a:pt x="28997" y="23164"/>
                    <a:pt x="29034" y="23168"/>
                  </a:cubicBezTo>
                  <a:cubicBezTo>
                    <a:pt x="28819" y="22716"/>
                    <a:pt x="28457" y="22992"/>
                    <a:pt x="28599" y="22719"/>
                  </a:cubicBezTo>
                  <a:lnTo>
                    <a:pt x="28599" y="22719"/>
                  </a:lnTo>
                  <a:cubicBezTo>
                    <a:pt x="28138" y="22743"/>
                    <a:pt x="28094" y="23034"/>
                    <a:pt x="27925" y="23034"/>
                  </a:cubicBezTo>
                  <a:cubicBezTo>
                    <a:pt x="27877" y="23034"/>
                    <a:pt x="27819" y="23010"/>
                    <a:pt x="27738" y="22950"/>
                  </a:cubicBezTo>
                  <a:cubicBezTo>
                    <a:pt x="27859" y="22846"/>
                    <a:pt x="28209" y="22629"/>
                    <a:pt x="28438" y="22542"/>
                  </a:cubicBezTo>
                  <a:lnTo>
                    <a:pt x="28438" y="22542"/>
                  </a:lnTo>
                  <a:cubicBezTo>
                    <a:pt x="28428" y="22542"/>
                    <a:pt x="28418" y="22542"/>
                    <a:pt x="28407" y="22542"/>
                  </a:cubicBezTo>
                  <a:cubicBezTo>
                    <a:pt x="27567" y="22542"/>
                    <a:pt x="25051" y="21957"/>
                    <a:pt x="24810" y="21632"/>
                  </a:cubicBezTo>
                  <a:lnTo>
                    <a:pt x="24810" y="21632"/>
                  </a:lnTo>
                  <a:cubicBezTo>
                    <a:pt x="24937" y="21884"/>
                    <a:pt x="24965" y="21948"/>
                    <a:pt x="24938" y="21948"/>
                  </a:cubicBezTo>
                  <a:cubicBezTo>
                    <a:pt x="24917" y="21948"/>
                    <a:pt x="24865" y="21911"/>
                    <a:pt x="24800" y="21893"/>
                  </a:cubicBezTo>
                  <a:lnTo>
                    <a:pt x="24800" y="21893"/>
                  </a:lnTo>
                  <a:cubicBezTo>
                    <a:pt x="24798" y="21870"/>
                    <a:pt x="24796" y="21847"/>
                    <a:pt x="24789" y="21826"/>
                  </a:cubicBezTo>
                  <a:cubicBezTo>
                    <a:pt x="24928" y="21815"/>
                    <a:pt x="23371" y="21456"/>
                    <a:pt x="23242" y="21456"/>
                  </a:cubicBezTo>
                  <a:cubicBezTo>
                    <a:pt x="23237" y="21456"/>
                    <a:pt x="23234" y="21456"/>
                    <a:pt x="23234" y="21457"/>
                  </a:cubicBezTo>
                  <a:cubicBezTo>
                    <a:pt x="23321" y="21483"/>
                    <a:pt x="23342" y="21549"/>
                    <a:pt x="23188" y="21582"/>
                  </a:cubicBezTo>
                  <a:lnTo>
                    <a:pt x="23188" y="21582"/>
                  </a:lnTo>
                  <a:cubicBezTo>
                    <a:pt x="23136" y="21553"/>
                    <a:pt x="22804" y="21393"/>
                    <a:pt x="22849" y="21383"/>
                  </a:cubicBezTo>
                  <a:cubicBezTo>
                    <a:pt x="22895" y="21369"/>
                    <a:pt x="22944" y="21360"/>
                    <a:pt x="22993" y="21353"/>
                  </a:cubicBezTo>
                  <a:cubicBezTo>
                    <a:pt x="22920" y="21330"/>
                    <a:pt x="20980" y="20888"/>
                    <a:pt x="20954" y="20858"/>
                  </a:cubicBezTo>
                  <a:close/>
                  <a:moveTo>
                    <a:pt x="27971" y="23447"/>
                  </a:moveTo>
                  <a:lnTo>
                    <a:pt x="27971" y="23447"/>
                  </a:lnTo>
                  <a:cubicBezTo>
                    <a:pt x="27787" y="23517"/>
                    <a:pt x="27784" y="23704"/>
                    <a:pt x="27871" y="23704"/>
                  </a:cubicBezTo>
                  <a:cubicBezTo>
                    <a:pt x="27872" y="23704"/>
                    <a:pt x="27872" y="23704"/>
                    <a:pt x="27872" y="23704"/>
                  </a:cubicBezTo>
                  <a:cubicBezTo>
                    <a:pt x="27931" y="23552"/>
                    <a:pt x="27964" y="23479"/>
                    <a:pt x="27971" y="23447"/>
                  </a:cubicBezTo>
                  <a:close/>
                  <a:moveTo>
                    <a:pt x="30762" y="22067"/>
                  </a:moveTo>
                  <a:cubicBezTo>
                    <a:pt x="30755" y="22067"/>
                    <a:pt x="30752" y="22067"/>
                    <a:pt x="30752" y="22069"/>
                  </a:cubicBezTo>
                  <a:cubicBezTo>
                    <a:pt x="30478" y="22389"/>
                    <a:pt x="30448" y="22248"/>
                    <a:pt x="29657" y="22317"/>
                  </a:cubicBezTo>
                  <a:cubicBezTo>
                    <a:pt x="29821" y="22394"/>
                    <a:pt x="29852" y="22415"/>
                    <a:pt x="29867" y="22415"/>
                  </a:cubicBezTo>
                  <a:cubicBezTo>
                    <a:pt x="29882" y="22415"/>
                    <a:pt x="29879" y="22394"/>
                    <a:pt x="29980" y="22389"/>
                  </a:cubicBezTo>
                  <a:lnTo>
                    <a:pt x="29980" y="22389"/>
                  </a:lnTo>
                  <a:cubicBezTo>
                    <a:pt x="29793" y="22442"/>
                    <a:pt x="39686" y="24979"/>
                    <a:pt x="40099" y="24979"/>
                  </a:cubicBezTo>
                  <a:cubicBezTo>
                    <a:pt x="40101" y="24979"/>
                    <a:pt x="40104" y="24979"/>
                    <a:pt x="40106" y="24979"/>
                  </a:cubicBezTo>
                  <a:cubicBezTo>
                    <a:pt x="40259" y="25015"/>
                    <a:pt x="40415" y="25032"/>
                    <a:pt x="40574" y="25032"/>
                  </a:cubicBezTo>
                  <a:cubicBezTo>
                    <a:pt x="41638" y="25032"/>
                    <a:pt x="42779" y="24233"/>
                    <a:pt x="43320" y="22860"/>
                  </a:cubicBezTo>
                  <a:lnTo>
                    <a:pt x="43320" y="22860"/>
                  </a:lnTo>
                  <a:cubicBezTo>
                    <a:pt x="43091" y="22832"/>
                    <a:pt x="42874" y="22750"/>
                    <a:pt x="42788" y="22750"/>
                  </a:cubicBezTo>
                  <a:cubicBezTo>
                    <a:pt x="42779" y="22750"/>
                    <a:pt x="42771" y="22751"/>
                    <a:pt x="42765" y="22753"/>
                  </a:cubicBezTo>
                  <a:cubicBezTo>
                    <a:pt x="42517" y="23805"/>
                    <a:pt x="41594" y="24485"/>
                    <a:pt x="40472" y="24485"/>
                  </a:cubicBezTo>
                  <a:cubicBezTo>
                    <a:pt x="40281" y="24485"/>
                    <a:pt x="40085" y="24465"/>
                    <a:pt x="39885" y="24425"/>
                  </a:cubicBezTo>
                  <a:cubicBezTo>
                    <a:pt x="39885" y="24426"/>
                    <a:pt x="39883" y="24427"/>
                    <a:pt x="39878" y="24427"/>
                  </a:cubicBezTo>
                  <a:cubicBezTo>
                    <a:pt x="39594" y="24427"/>
                    <a:pt x="31098" y="22067"/>
                    <a:pt x="30762" y="22067"/>
                  </a:cubicBezTo>
                  <a:close/>
                  <a:moveTo>
                    <a:pt x="44338" y="9637"/>
                  </a:moveTo>
                  <a:lnTo>
                    <a:pt x="44338" y="9637"/>
                  </a:lnTo>
                  <a:cubicBezTo>
                    <a:pt x="43287" y="10668"/>
                    <a:pt x="44538" y="10540"/>
                    <a:pt x="44615" y="11123"/>
                  </a:cubicBezTo>
                  <a:cubicBezTo>
                    <a:pt x="44703" y="11077"/>
                    <a:pt x="44775" y="11027"/>
                    <a:pt x="44825" y="10983"/>
                  </a:cubicBezTo>
                  <a:lnTo>
                    <a:pt x="44825" y="10983"/>
                  </a:lnTo>
                  <a:cubicBezTo>
                    <a:pt x="44848" y="10995"/>
                    <a:pt x="44879" y="11000"/>
                    <a:pt x="44916" y="11000"/>
                  </a:cubicBezTo>
                  <a:cubicBezTo>
                    <a:pt x="45102" y="11000"/>
                    <a:pt x="45443" y="10884"/>
                    <a:pt x="45647" y="10884"/>
                  </a:cubicBezTo>
                  <a:cubicBezTo>
                    <a:pt x="45750" y="10884"/>
                    <a:pt x="45818" y="10913"/>
                    <a:pt x="45813" y="11002"/>
                  </a:cubicBezTo>
                  <a:cubicBezTo>
                    <a:pt x="45500" y="11146"/>
                    <a:pt x="45521" y="11264"/>
                    <a:pt x="45370" y="11382"/>
                  </a:cubicBezTo>
                  <a:cubicBezTo>
                    <a:pt x="46030" y="12339"/>
                    <a:pt x="46375" y="13358"/>
                    <a:pt x="45835" y="14105"/>
                  </a:cubicBezTo>
                  <a:lnTo>
                    <a:pt x="45835" y="14105"/>
                  </a:lnTo>
                  <a:cubicBezTo>
                    <a:pt x="45838" y="14244"/>
                    <a:pt x="45823" y="14388"/>
                    <a:pt x="45790" y="14537"/>
                  </a:cubicBezTo>
                  <a:cubicBezTo>
                    <a:pt x="45785" y="14539"/>
                    <a:pt x="45780" y="14540"/>
                    <a:pt x="45774" y="14542"/>
                  </a:cubicBezTo>
                  <a:lnTo>
                    <a:pt x="45774" y="14542"/>
                  </a:lnTo>
                  <a:cubicBezTo>
                    <a:pt x="45744" y="14455"/>
                    <a:pt x="45713" y="14369"/>
                    <a:pt x="45684" y="14284"/>
                  </a:cubicBezTo>
                  <a:lnTo>
                    <a:pt x="45684" y="14284"/>
                  </a:lnTo>
                  <a:cubicBezTo>
                    <a:pt x="45647" y="14320"/>
                    <a:pt x="45609" y="14356"/>
                    <a:pt x="45567" y="14391"/>
                  </a:cubicBezTo>
                  <a:cubicBezTo>
                    <a:pt x="45568" y="14475"/>
                    <a:pt x="45554" y="14620"/>
                    <a:pt x="45530" y="14810"/>
                  </a:cubicBezTo>
                  <a:lnTo>
                    <a:pt x="45530" y="14810"/>
                  </a:lnTo>
                  <a:cubicBezTo>
                    <a:pt x="45409" y="15016"/>
                    <a:pt x="45281" y="15322"/>
                    <a:pt x="45151" y="15682"/>
                  </a:cubicBezTo>
                  <a:lnTo>
                    <a:pt x="45151" y="15682"/>
                  </a:lnTo>
                  <a:cubicBezTo>
                    <a:pt x="45268" y="15469"/>
                    <a:pt x="45380" y="15286"/>
                    <a:pt x="45483" y="15148"/>
                  </a:cubicBezTo>
                  <a:lnTo>
                    <a:pt x="45483" y="15148"/>
                  </a:lnTo>
                  <a:cubicBezTo>
                    <a:pt x="45300" y="16385"/>
                    <a:pt x="44885" y="18666"/>
                    <a:pt x="44860" y="19715"/>
                  </a:cubicBezTo>
                  <a:lnTo>
                    <a:pt x="44860" y="19715"/>
                  </a:lnTo>
                  <a:cubicBezTo>
                    <a:pt x="44879" y="19843"/>
                    <a:pt x="44884" y="19954"/>
                    <a:pt x="44868" y="20028"/>
                  </a:cubicBezTo>
                  <a:lnTo>
                    <a:pt x="44868" y="20028"/>
                  </a:lnTo>
                  <a:cubicBezTo>
                    <a:pt x="44859" y="19943"/>
                    <a:pt x="44857" y="19837"/>
                    <a:pt x="44860" y="19715"/>
                  </a:cubicBezTo>
                  <a:lnTo>
                    <a:pt x="44860" y="19715"/>
                  </a:lnTo>
                  <a:cubicBezTo>
                    <a:pt x="44859" y="19706"/>
                    <a:pt x="44857" y="19697"/>
                    <a:pt x="44856" y="19688"/>
                  </a:cubicBezTo>
                  <a:cubicBezTo>
                    <a:pt x="44823" y="19668"/>
                    <a:pt x="44788" y="19659"/>
                    <a:pt x="44754" y="19659"/>
                  </a:cubicBezTo>
                  <a:cubicBezTo>
                    <a:pt x="44600" y="19659"/>
                    <a:pt x="44475" y="19858"/>
                    <a:pt x="44783" y="20122"/>
                  </a:cubicBezTo>
                  <a:lnTo>
                    <a:pt x="44783" y="20122"/>
                  </a:lnTo>
                  <a:cubicBezTo>
                    <a:pt x="44723" y="20120"/>
                    <a:pt x="44631" y="20050"/>
                    <a:pt x="44499" y="19884"/>
                  </a:cubicBezTo>
                  <a:lnTo>
                    <a:pt x="44499" y="19884"/>
                  </a:lnTo>
                  <a:cubicBezTo>
                    <a:pt x="44769" y="20284"/>
                    <a:pt x="44380" y="22732"/>
                    <a:pt x="43884" y="23050"/>
                  </a:cubicBezTo>
                  <a:cubicBezTo>
                    <a:pt x="43766" y="24854"/>
                    <a:pt x="42266" y="25953"/>
                    <a:pt x="40431" y="25953"/>
                  </a:cubicBezTo>
                  <a:cubicBezTo>
                    <a:pt x="40174" y="25953"/>
                    <a:pt x="39911" y="25931"/>
                    <a:pt x="39644" y="25887"/>
                  </a:cubicBezTo>
                  <a:cubicBezTo>
                    <a:pt x="39807" y="25769"/>
                    <a:pt x="30578" y="23657"/>
                    <a:pt x="30777" y="23265"/>
                  </a:cubicBezTo>
                  <a:cubicBezTo>
                    <a:pt x="30817" y="23232"/>
                    <a:pt x="30823" y="23216"/>
                    <a:pt x="30807" y="23216"/>
                  </a:cubicBezTo>
                  <a:cubicBezTo>
                    <a:pt x="30747" y="23216"/>
                    <a:pt x="30397" y="23413"/>
                    <a:pt x="30274" y="23660"/>
                  </a:cubicBezTo>
                  <a:cubicBezTo>
                    <a:pt x="30317" y="23564"/>
                    <a:pt x="30082" y="23438"/>
                    <a:pt x="29824" y="23438"/>
                  </a:cubicBezTo>
                  <a:cubicBezTo>
                    <a:pt x="29629" y="23438"/>
                    <a:pt x="29421" y="23509"/>
                    <a:pt x="29311" y="23720"/>
                  </a:cubicBezTo>
                  <a:lnTo>
                    <a:pt x="29311" y="23720"/>
                  </a:lnTo>
                  <a:cubicBezTo>
                    <a:pt x="29235" y="23702"/>
                    <a:pt x="29161" y="23684"/>
                    <a:pt x="29089" y="23667"/>
                  </a:cubicBezTo>
                  <a:lnTo>
                    <a:pt x="29089" y="23667"/>
                  </a:lnTo>
                  <a:cubicBezTo>
                    <a:pt x="29137" y="23749"/>
                    <a:pt x="29188" y="23843"/>
                    <a:pt x="29240" y="23949"/>
                  </a:cubicBezTo>
                  <a:cubicBezTo>
                    <a:pt x="29253" y="23859"/>
                    <a:pt x="29277" y="23783"/>
                    <a:pt x="29311" y="23720"/>
                  </a:cubicBezTo>
                  <a:lnTo>
                    <a:pt x="29311" y="23720"/>
                  </a:lnTo>
                  <a:cubicBezTo>
                    <a:pt x="32803" y="24558"/>
                    <a:pt x="39680" y="26254"/>
                    <a:pt x="39413" y="26397"/>
                  </a:cubicBezTo>
                  <a:cubicBezTo>
                    <a:pt x="39805" y="26560"/>
                    <a:pt x="40225" y="26637"/>
                    <a:pt x="40653" y="26637"/>
                  </a:cubicBezTo>
                  <a:cubicBezTo>
                    <a:pt x="42558" y="26637"/>
                    <a:pt x="44620" y="25122"/>
                    <a:pt x="45076" y="22925"/>
                  </a:cubicBezTo>
                  <a:cubicBezTo>
                    <a:pt x="44407" y="22567"/>
                    <a:pt x="46422" y="14722"/>
                    <a:pt x="46879" y="14722"/>
                  </a:cubicBezTo>
                  <a:cubicBezTo>
                    <a:pt x="46882" y="14722"/>
                    <a:pt x="46884" y="14722"/>
                    <a:pt x="46887" y="14723"/>
                  </a:cubicBezTo>
                  <a:cubicBezTo>
                    <a:pt x="47029" y="12710"/>
                    <a:pt x="46531" y="10406"/>
                    <a:pt x="44338" y="963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Tree>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5169"/>
        <p:cNvGrpSpPr/>
        <p:nvPr/>
      </p:nvGrpSpPr>
      <p:grpSpPr>
        <a:xfrm>
          <a:off x="0" y="0"/>
          <a:ext cx="0" cy="0"/>
          <a:chOff x="0" y="0"/>
          <a:chExt cx="0" cy="0"/>
        </a:xfrm>
      </p:grpSpPr>
      <p:grpSp>
        <p:nvGrpSpPr>
          <p:cNvPr id="15170" name="Google Shape;15170;p58"/>
          <p:cNvGrpSpPr/>
          <p:nvPr/>
        </p:nvGrpSpPr>
        <p:grpSpPr>
          <a:xfrm>
            <a:off x="6054943" y="2647950"/>
            <a:ext cx="2375824" cy="1475045"/>
            <a:chOff x="713243" y="2720977"/>
            <a:chExt cx="3858736" cy="1475045"/>
          </a:xfrm>
        </p:grpSpPr>
        <p:sp>
          <p:nvSpPr>
            <p:cNvPr id="15171" name="Google Shape;15171;p58"/>
            <p:cNvSpPr/>
            <p:nvPr/>
          </p:nvSpPr>
          <p:spPr>
            <a:xfrm>
              <a:off x="713243" y="2720977"/>
              <a:ext cx="3858736" cy="1362169"/>
            </a:xfrm>
            <a:custGeom>
              <a:avLst/>
              <a:gdLst/>
              <a:ahLst/>
              <a:cxnLst/>
              <a:rect l="l" t="t" r="r" b="b"/>
              <a:pathLst>
                <a:path w="65689" h="41971" extrusionOk="0">
                  <a:moveTo>
                    <a:pt x="0" y="0"/>
                  </a:moveTo>
                  <a:lnTo>
                    <a:pt x="439" y="41435"/>
                  </a:lnTo>
                  <a:lnTo>
                    <a:pt x="65688" y="41971"/>
                  </a:lnTo>
                  <a:lnTo>
                    <a:pt x="64829" y="422"/>
                  </a:lnTo>
                  <a:lnTo>
                    <a:pt x="34696" y="505"/>
                  </a:lnTo>
                  <a:lnTo>
                    <a:pt x="0" y="0"/>
                  </a:lnTo>
                  <a:close/>
                </a:path>
              </a:pathLst>
            </a:custGeom>
            <a:solidFill>
              <a:srgbClr val="E2DBBD"/>
            </a:solidFill>
            <a:ln>
              <a:noFill/>
            </a:ln>
            <a:effectLst>
              <a:outerShdw blurRad="57150" dist="19050" dir="5400000" algn="bl" rotWithShape="0">
                <a:srgbClr val="263A43">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72" name="Google Shape;15172;p58"/>
            <p:cNvSpPr/>
            <p:nvPr/>
          </p:nvSpPr>
          <p:spPr>
            <a:xfrm>
              <a:off x="737496" y="3941400"/>
              <a:ext cx="3833947" cy="254623"/>
            </a:xfrm>
            <a:custGeom>
              <a:avLst/>
              <a:gdLst/>
              <a:ahLst/>
              <a:cxnLst/>
              <a:rect l="l" t="t" r="r" b="b"/>
              <a:pathLst>
                <a:path w="65267" h="2666" extrusionOk="0">
                  <a:moveTo>
                    <a:pt x="55311" y="399"/>
                  </a:moveTo>
                  <a:lnTo>
                    <a:pt x="55311" y="399"/>
                  </a:lnTo>
                  <a:cubicBezTo>
                    <a:pt x="55312" y="400"/>
                    <a:pt x="55314" y="401"/>
                    <a:pt x="55315" y="402"/>
                  </a:cubicBezTo>
                  <a:lnTo>
                    <a:pt x="55315" y="402"/>
                  </a:lnTo>
                  <a:cubicBezTo>
                    <a:pt x="55314" y="401"/>
                    <a:pt x="55313" y="400"/>
                    <a:pt x="55311" y="399"/>
                  </a:cubicBezTo>
                  <a:close/>
                  <a:moveTo>
                    <a:pt x="50017" y="577"/>
                  </a:moveTo>
                  <a:cubicBezTo>
                    <a:pt x="49996" y="610"/>
                    <a:pt x="49984" y="621"/>
                    <a:pt x="49979" y="621"/>
                  </a:cubicBezTo>
                  <a:cubicBezTo>
                    <a:pt x="49970" y="621"/>
                    <a:pt x="49986" y="582"/>
                    <a:pt x="50017" y="577"/>
                  </a:cubicBezTo>
                  <a:close/>
                  <a:moveTo>
                    <a:pt x="37986" y="674"/>
                  </a:moveTo>
                  <a:cubicBezTo>
                    <a:pt x="38085" y="674"/>
                    <a:pt x="38225" y="716"/>
                    <a:pt x="37974" y="716"/>
                  </a:cubicBezTo>
                  <a:cubicBezTo>
                    <a:pt x="37958" y="716"/>
                    <a:pt x="37941" y="716"/>
                    <a:pt x="37922" y="716"/>
                  </a:cubicBezTo>
                  <a:cubicBezTo>
                    <a:pt x="37938" y="706"/>
                    <a:pt x="37953" y="692"/>
                    <a:pt x="37965" y="675"/>
                  </a:cubicBezTo>
                  <a:cubicBezTo>
                    <a:pt x="37972" y="675"/>
                    <a:pt x="37979" y="674"/>
                    <a:pt x="37986" y="674"/>
                  </a:cubicBezTo>
                  <a:close/>
                  <a:moveTo>
                    <a:pt x="15099" y="2106"/>
                  </a:moveTo>
                  <a:cubicBezTo>
                    <a:pt x="15108" y="2106"/>
                    <a:pt x="15092" y="2144"/>
                    <a:pt x="15061" y="2149"/>
                  </a:cubicBezTo>
                  <a:cubicBezTo>
                    <a:pt x="15082" y="2116"/>
                    <a:pt x="15094" y="2106"/>
                    <a:pt x="15099" y="2106"/>
                  </a:cubicBezTo>
                  <a:close/>
                  <a:moveTo>
                    <a:pt x="31031" y="2147"/>
                  </a:moveTo>
                  <a:cubicBezTo>
                    <a:pt x="31034" y="2147"/>
                    <a:pt x="31038" y="2161"/>
                    <a:pt x="31044" y="2177"/>
                  </a:cubicBezTo>
                  <a:cubicBezTo>
                    <a:pt x="31044" y="2177"/>
                    <a:pt x="31043" y="2177"/>
                    <a:pt x="31043" y="2177"/>
                  </a:cubicBezTo>
                  <a:cubicBezTo>
                    <a:pt x="31036" y="2177"/>
                    <a:pt x="31031" y="2183"/>
                    <a:pt x="31029" y="2200"/>
                  </a:cubicBezTo>
                  <a:lnTo>
                    <a:pt x="31029" y="2200"/>
                  </a:lnTo>
                  <a:cubicBezTo>
                    <a:pt x="31028" y="2160"/>
                    <a:pt x="31029" y="2147"/>
                    <a:pt x="31031" y="2147"/>
                  </a:cubicBezTo>
                  <a:close/>
                  <a:moveTo>
                    <a:pt x="43" y="1"/>
                  </a:moveTo>
                  <a:cubicBezTo>
                    <a:pt x="29" y="1"/>
                    <a:pt x="15" y="3"/>
                    <a:pt x="1" y="9"/>
                  </a:cubicBezTo>
                  <a:cubicBezTo>
                    <a:pt x="1" y="57"/>
                    <a:pt x="1" y="67"/>
                    <a:pt x="2" y="99"/>
                  </a:cubicBezTo>
                  <a:cubicBezTo>
                    <a:pt x="2" y="97"/>
                    <a:pt x="2" y="97"/>
                    <a:pt x="2" y="97"/>
                  </a:cubicBezTo>
                  <a:cubicBezTo>
                    <a:pt x="2" y="97"/>
                    <a:pt x="2" y="164"/>
                    <a:pt x="3" y="221"/>
                  </a:cubicBezTo>
                  <a:cubicBezTo>
                    <a:pt x="5" y="310"/>
                    <a:pt x="5" y="329"/>
                    <a:pt x="5" y="336"/>
                  </a:cubicBezTo>
                  <a:cubicBezTo>
                    <a:pt x="5" y="375"/>
                    <a:pt x="6" y="416"/>
                    <a:pt x="6" y="454"/>
                  </a:cubicBezTo>
                  <a:lnTo>
                    <a:pt x="6" y="496"/>
                  </a:lnTo>
                  <a:cubicBezTo>
                    <a:pt x="6" y="514"/>
                    <a:pt x="6" y="543"/>
                    <a:pt x="7" y="572"/>
                  </a:cubicBezTo>
                  <a:lnTo>
                    <a:pt x="7" y="631"/>
                  </a:lnTo>
                  <a:lnTo>
                    <a:pt x="7" y="677"/>
                  </a:lnTo>
                  <a:lnTo>
                    <a:pt x="7" y="678"/>
                  </a:lnTo>
                  <a:cubicBezTo>
                    <a:pt x="7" y="682"/>
                    <a:pt x="7" y="704"/>
                    <a:pt x="10" y="850"/>
                  </a:cubicBezTo>
                  <a:cubicBezTo>
                    <a:pt x="11" y="979"/>
                    <a:pt x="11" y="996"/>
                    <a:pt x="12" y="1056"/>
                  </a:cubicBezTo>
                  <a:lnTo>
                    <a:pt x="12" y="1076"/>
                  </a:lnTo>
                  <a:cubicBezTo>
                    <a:pt x="17" y="1495"/>
                    <a:pt x="16" y="1430"/>
                    <a:pt x="21" y="1848"/>
                  </a:cubicBezTo>
                  <a:cubicBezTo>
                    <a:pt x="23" y="1996"/>
                    <a:pt x="28" y="2436"/>
                    <a:pt x="28" y="2436"/>
                  </a:cubicBezTo>
                  <a:cubicBezTo>
                    <a:pt x="77" y="2466"/>
                    <a:pt x="130" y="2478"/>
                    <a:pt x="220" y="2478"/>
                  </a:cubicBezTo>
                  <a:cubicBezTo>
                    <a:pt x="328" y="2478"/>
                    <a:pt x="489" y="2461"/>
                    <a:pt x="757" y="2435"/>
                  </a:cubicBezTo>
                  <a:cubicBezTo>
                    <a:pt x="760" y="2448"/>
                    <a:pt x="867" y="2456"/>
                    <a:pt x="960" y="2456"/>
                  </a:cubicBezTo>
                  <a:cubicBezTo>
                    <a:pt x="1026" y="2456"/>
                    <a:pt x="1085" y="2452"/>
                    <a:pt x="1093" y="2444"/>
                  </a:cubicBezTo>
                  <a:cubicBezTo>
                    <a:pt x="1093" y="2443"/>
                    <a:pt x="1097" y="2443"/>
                    <a:pt x="1103" y="2443"/>
                  </a:cubicBezTo>
                  <a:cubicBezTo>
                    <a:pt x="1169" y="2443"/>
                    <a:pt x="1522" y="2479"/>
                    <a:pt x="1611" y="2535"/>
                  </a:cubicBezTo>
                  <a:cubicBezTo>
                    <a:pt x="1655" y="2505"/>
                    <a:pt x="1716" y="2495"/>
                    <a:pt x="1781" y="2495"/>
                  </a:cubicBezTo>
                  <a:cubicBezTo>
                    <a:pt x="1869" y="2495"/>
                    <a:pt x="1964" y="2514"/>
                    <a:pt x="2029" y="2524"/>
                  </a:cubicBezTo>
                  <a:cubicBezTo>
                    <a:pt x="2030" y="2524"/>
                    <a:pt x="2031" y="2524"/>
                    <a:pt x="2033" y="2524"/>
                  </a:cubicBezTo>
                  <a:cubicBezTo>
                    <a:pt x="2069" y="2524"/>
                    <a:pt x="2106" y="2556"/>
                    <a:pt x="2144" y="2556"/>
                  </a:cubicBezTo>
                  <a:cubicBezTo>
                    <a:pt x="2173" y="2556"/>
                    <a:pt x="2202" y="2538"/>
                    <a:pt x="2233" y="2477"/>
                  </a:cubicBezTo>
                  <a:cubicBezTo>
                    <a:pt x="2244" y="2479"/>
                    <a:pt x="2255" y="2480"/>
                    <a:pt x="2266" y="2480"/>
                  </a:cubicBezTo>
                  <a:cubicBezTo>
                    <a:pt x="2330" y="2480"/>
                    <a:pt x="2392" y="2448"/>
                    <a:pt x="2453" y="2427"/>
                  </a:cubicBezTo>
                  <a:cubicBezTo>
                    <a:pt x="2457" y="2419"/>
                    <a:pt x="2466" y="2415"/>
                    <a:pt x="2479" y="2415"/>
                  </a:cubicBezTo>
                  <a:cubicBezTo>
                    <a:pt x="2543" y="2415"/>
                    <a:pt x="2706" y="2505"/>
                    <a:pt x="2903" y="2505"/>
                  </a:cubicBezTo>
                  <a:cubicBezTo>
                    <a:pt x="2958" y="2505"/>
                    <a:pt x="3016" y="2498"/>
                    <a:pt x="3075" y="2479"/>
                  </a:cubicBezTo>
                  <a:cubicBezTo>
                    <a:pt x="3088" y="2475"/>
                    <a:pt x="3105" y="2474"/>
                    <a:pt x="3124" y="2474"/>
                  </a:cubicBezTo>
                  <a:cubicBezTo>
                    <a:pt x="3215" y="2474"/>
                    <a:pt x="3364" y="2512"/>
                    <a:pt x="3493" y="2512"/>
                  </a:cubicBezTo>
                  <a:cubicBezTo>
                    <a:pt x="3593" y="2512"/>
                    <a:pt x="3682" y="2489"/>
                    <a:pt x="3723" y="2409"/>
                  </a:cubicBezTo>
                  <a:cubicBezTo>
                    <a:pt x="3735" y="2405"/>
                    <a:pt x="3749" y="2403"/>
                    <a:pt x="3764" y="2403"/>
                  </a:cubicBezTo>
                  <a:cubicBezTo>
                    <a:pt x="3863" y="2403"/>
                    <a:pt x="4004" y="2487"/>
                    <a:pt x="4129" y="2487"/>
                  </a:cubicBezTo>
                  <a:cubicBezTo>
                    <a:pt x="4147" y="2487"/>
                    <a:pt x="4164" y="2486"/>
                    <a:pt x="4181" y="2482"/>
                  </a:cubicBezTo>
                  <a:cubicBezTo>
                    <a:pt x="4198" y="2478"/>
                    <a:pt x="4215" y="2476"/>
                    <a:pt x="4233" y="2476"/>
                  </a:cubicBezTo>
                  <a:cubicBezTo>
                    <a:pt x="4261" y="2476"/>
                    <a:pt x="4290" y="2480"/>
                    <a:pt x="4319" y="2480"/>
                  </a:cubicBezTo>
                  <a:cubicBezTo>
                    <a:pt x="4356" y="2480"/>
                    <a:pt x="4394" y="2475"/>
                    <a:pt x="4433" y="2453"/>
                  </a:cubicBezTo>
                  <a:cubicBezTo>
                    <a:pt x="4532" y="2449"/>
                    <a:pt x="4630" y="2431"/>
                    <a:pt x="4725" y="2401"/>
                  </a:cubicBezTo>
                  <a:cubicBezTo>
                    <a:pt x="4755" y="2421"/>
                    <a:pt x="4786" y="2429"/>
                    <a:pt x="4817" y="2429"/>
                  </a:cubicBezTo>
                  <a:cubicBezTo>
                    <a:pt x="4894" y="2429"/>
                    <a:pt x="4974" y="2377"/>
                    <a:pt x="5059" y="2329"/>
                  </a:cubicBezTo>
                  <a:cubicBezTo>
                    <a:pt x="5085" y="2348"/>
                    <a:pt x="5112" y="2355"/>
                    <a:pt x="5139" y="2355"/>
                  </a:cubicBezTo>
                  <a:cubicBezTo>
                    <a:pt x="5206" y="2355"/>
                    <a:pt x="5275" y="2313"/>
                    <a:pt x="5346" y="2313"/>
                  </a:cubicBezTo>
                  <a:cubicBezTo>
                    <a:pt x="5376" y="2313"/>
                    <a:pt x="5406" y="2320"/>
                    <a:pt x="5437" y="2341"/>
                  </a:cubicBezTo>
                  <a:cubicBezTo>
                    <a:pt x="5436" y="2284"/>
                    <a:pt x="5454" y="2255"/>
                    <a:pt x="5489" y="2255"/>
                  </a:cubicBezTo>
                  <a:cubicBezTo>
                    <a:pt x="5525" y="2255"/>
                    <a:pt x="5579" y="2287"/>
                    <a:pt x="5648" y="2348"/>
                  </a:cubicBezTo>
                  <a:cubicBezTo>
                    <a:pt x="5672" y="2300"/>
                    <a:pt x="5698" y="2271"/>
                    <a:pt x="5727" y="2271"/>
                  </a:cubicBezTo>
                  <a:cubicBezTo>
                    <a:pt x="5737" y="2271"/>
                    <a:pt x="5747" y="2274"/>
                    <a:pt x="5757" y="2281"/>
                  </a:cubicBezTo>
                  <a:cubicBezTo>
                    <a:pt x="5763" y="2275"/>
                    <a:pt x="5769" y="2272"/>
                    <a:pt x="5775" y="2272"/>
                  </a:cubicBezTo>
                  <a:cubicBezTo>
                    <a:pt x="5810" y="2272"/>
                    <a:pt x="5848" y="2363"/>
                    <a:pt x="5888" y="2366"/>
                  </a:cubicBezTo>
                  <a:cubicBezTo>
                    <a:pt x="5931" y="2405"/>
                    <a:pt x="5975" y="2421"/>
                    <a:pt x="6022" y="2421"/>
                  </a:cubicBezTo>
                  <a:cubicBezTo>
                    <a:pt x="6077" y="2421"/>
                    <a:pt x="6135" y="2398"/>
                    <a:pt x="6196" y="2364"/>
                  </a:cubicBezTo>
                  <a:cubicBezTo>
                    <a:pt x="6233" y="2406"/>
                    <a:pt x="6270" y="2426"/>
                    <a:pt x="6308" y="2426"/>
                  </a:cubicBezTo>
                  <a:cubicBezTo>
                    <a:pt x="6349" y="2426"/>
                    <a:pt x="6390" y="2402"/>
                    <a:pt x="6433" y="2354"/>
                  </a:cubicBezTo>
                  <a:cubicBezTo>
                    <a:pt x="6483" y="2347"/>
                    <a:pt x="6533" y="2317"/>
                    <a:pt x="6585" y="2317"/>
                  </a:cubicBezTo>
                  <a:cubicBezTo>
                    <a:pt x="6619" y="2317"/>
                    <a:pt x="6654" y="2331"/>
                    <a:pt x="6690" y="2373"/>
                  </a:cubicBezTo>
                  <a:cubicBezTo>
                    <a:pt x="6724" y="2402"/>
                    <a:pt x="6757" y="2412"/>
                    <a:pt x="6791" y="2412"/>
                  </a:cubicBezTo>
                  <a:cubicBezTo>
                    <a:pt x="6873" y="2412"/>
                    <a:pt x="6956" y="2353"/>
                    <a:pt x="7041" y="2353"/>
                  </a:cubicBezTo>
                  <a:cubicBezTo>
                    <a:pt x="7069" y="2353"/>
                    <a:pt x="7098" y="2359"/>
                    <a:pt x="7128" y="2378"/>
                  </a:cubicBezTo>
                  <a:cubicBezTo>
                    <a:pt x="7203" y="2381"/>
                    <a:pt x="7279" y="2403"/>
                    <a:pt x="7355" y="2415"/>
                  </a:cubicBezTo>
                  <a:cubicBezTo>
                    <a:pt x="7381" y="2418"/>
                    <a:pt x="7406" y="2420"/>
                    <a:pt x="7432" y="2420"/>
                  </a:cubicBezTo>
                  <a:cubicBezTo>
                    <a:pt x="7483" y="2420"/>
                    <a:pt x="7534" y="2411"/>
                    <a:pt x="7584" y="2384"/>
                  </a:cubicBezTo>
                  <a:cubicBezTo>
                    <a:pt x="7649" y="2350"/>
                    <a:pt x="7746" y="2337"/>
                    <a:pt x="7855" y="2337"/>
                  </a:cubicBezTo>
                  <a:cubicBezTo>
                    <a:pt x="8053" y="2337"/>
                    <a:pt x="8287" y="2380"/>
                    <a:pt x="8425" y="2415"/>
                  </a:cubicBezTo>
                  <a:lnTo>
                    <a:pt x="8534" y="2305"/>
                  </a:lnTo>
                  <a:cubicBezTo>
                    <a:pt x="8563" y="2349"/>
                    <a:pt x="8591" y="2367"/>
                    <a:pt x="8618" y="2367"/>
                  </a:cubicBezTo>
                  <a:cubicBezTo>
                    <a:pt x="8714" y="2367"/>
                    <a:pt x="8810" y="2147"/>
                    <a:pt x="9027" y="2065"/>
                  </a:cubicBezTo>
                  <a:cubicBezTo>
                    <a:pt x="9048" y="2102"/>
                    <a:pt x="9068" y="2140"/>
                    <a:pt x="9088" y="2177"/>
                  </a:cubicBezTo>
                  <a:cubicBezTo>
                    <a:pt x="9124" y="2123"/>
                    <a:pt x="9207" y="2098"/>
                    <a:pt x="9294" y="2098"/>
                  </a:cubicBezTo>
                  <a:cubicBezTo>
                    <a:pt x="9421" y="2098"/>
                    <a:pt x="9556" y="2150"/>
                    <a:pt x="9567" y="2236"/>
                  </a:cubicBezTo>
                  <a:cubicBezTo>
                    <a:pt x="9631" y="2073"/>
                    <a:pt x="9801" y="2056"/>
                    <a:pt x="9974" y="2056"/>
                  </a:cubicBezTo>
                  <a:cubicBezTo>
                    <a:pt x="10019" y="2056"/>
                    <a:pt x="10064" y="2057"/>
                    <a:pt x="10108" y="2057"/>
                  </a:cubicBezTo>
                  <a:cubicBezTo>
                    <a:pt x="10228" y="2057"/>
                    <a:pt x="10336" y="2048"/>
                    <a:pt x="10392" y="1982"/>
                  </a:cubicBezTo>
                  <a:cubicBezTo>
                    <a:pt x="10427" y="2035"/>
                    <a:pt x="10462" y="2060"/>
                    <a:pt x="10495" y="2060"/>
                  </a:cubicBezTo>
                  <a:cubicBezTo>
                    <a:pt x="10543" y="2060"/>
                    <a:pt x="10589" y="2008"/>
                    <a:pt x="10633" y="1912"/>
                  </a:cubicBezTo>
                  <a:cubicBezTo>
                    <a:pt x="10643" y="1874"/>
                    <a:pt x="10653" y="1862"/>
                    <a:pt x="10664" y="1862"/>
                  </a:cubicBezTo>
                  <a:cubicBezTo>
                    <a:pt x="10683" y="1862"/>
                    <a:pt x="10702" y="1904"/>
                    <a:pt x="10721" y="1904"/>
                  </a:cubicBezTo>
                  <a:cubicBezTo>
                    <a:pt x="10730" y="1904"/>
                    <a:pt x="10739" y="1894"/>
                    <a:pt x="10747" y="1867"/>
                  </a:cubicBezTo>
                  <a:cubicBezTo>
                    <a:pt x="10768" y="1846"/>
                    <a:pt x="10787" y="1772"/>
                    <a:pt x="10808" y="1772"/>
                  </a:cubicBezTo>
                  <a:cubicBezTo>
                    <a:pt x="10824" y="1772"/>
                    <a:pt x="10840" y="1819"/>
                    <a:pt x="10858" y="1977"/>
                  </a:cubicBezTo>
                  <a:cubicBezTo>
                    <a:pt x="10872" y="1952"/>
                    <a:pt x="10887" y="1943"/>
                    <a:pt x="10901" y="1943"/>
                  </a:cubicBezTo>
                  <a:cubicBezTo>
                    <a:pt x="10948" y="1943"/>
                    <a:pt x="10995" y="2043"/>
                    <a:pt x="11039" y="2043"/>
                  </a:cubicBezTo>
                  <a:cubicBezTo>
                    <a:pt x="11048" y="2043"/>
                    <a:pt x="11057" y="2039"/>
                    <a:pt x="11066" y="2029"/>
                  </a:cubicBezTo>
                  <a:cubicBezTo>
                    <a:pt x="11082" y="2060"/>
                    <a:pt x="11099" y="2071"/>
                    <a:pt x="11115" y="2071"/>
                  </a:cubicBezTo>
                  <a:cubicBezTo>
                    <a:pt x="11163" y="2071"/>
                    <a:pt x="11208" y="1967"/>
                    <a:pt x="11253" y="1954"/>
                  </a:cubicBezTo>
                  <a:cubicBezTo>
                    <a:pt x="11262" y="1942"/>
                    <a:pt x="11271" y="1937"/>
                    <a:pt x="11280" y="1937"/>
                  </a:cubicBezTo>
                  <a:cubicBezTo>
                    <a:pt x="11308" y="1937"/>
                    <a:pt x="11336" y="1978"/>
                    <a:pt x="11363" y="1978"/>
                  </a:cubicBezTo>
                  <a:cubicBezTo>
                    <a:pt x="11382" y="1978"/>
                    <a:pt x="11402" y="1955"/>
                    <a:pt x="11419" y="1878"/>
                  </a:cubicBezTo>
                  <a:cubicBezTo>
                    <a:pt x="11421" y="1878"/>
                    <a:pt x="11423" y="1878"/>
                    <a:pt x="11425" y="1878"/>
                  </a:cubicBezTo>
                  <a:cubicBezTo>
                    <a:pt x="11454" y="1878"/>
                    <a:pt x="11481" y="1846"/>
                    <a:pt x="11508" y="1846"/>
                  </a:cubicBezTo>
                  <a:cubicBezTo>
                    <a:pt x="11528" y="1846"/>
                    <a:pt x="11548" y="1865"/>
                    <a:pt x="11568" y="1932"/>
                  </a:cubicBezTo>
                  <a:cubicBezTo>
                    <a:pt x="11661" y="2037"/>
                    <a:pt x="11956" y="2038"/>
                    <a:pt x="12020" y="2123"/>
                  </a:cubicBezTo>
                  <a:cubicBezTo>
                    <a:pt x="12034" y="2046"/>
                    <a:pt x="12055" y="2016"/>
                    <a:pt x="12078" y="2016"/>
                  </a:cubicBezTo>
                  <a:cubicBezTo>
                    <a:pt x="12150" y="2016"/>
                    <a:pt x="12248" y="2304"/>
                    <a:pt x="12272" y="2304"/>
                  </a:cubicBezTo>
                  <a:cubicBezTo>
                    <a:pt x="12274" y="2305"/>
                    <a:pt x="12275" y="2306"/>
                    <a:pt x="12276" y="2306"/>
                  </a:cubicBezTo>
                  <a:cubicBezTo>
                    <a:pt x="12294" y="2306"/>
                    <a:pt x="12222" y="2129"/>
                    <a:pt x="12214" y="2129"/>
                  </a:cubicBezTo>
                  <a:cubicBezTo>
                    <a:pt x="12214" y="2129"/>
                    <a:pt x="12213" y="2129"/>
                    <a:pt x="12213" y="2131"/>
                  </a:cubicBezTo>
                  <a:cubicBezTo>
                    <a:pt x="12213" y="2110"/>
                    <a:pt x="12215" y="2101"/>
                    <a:pt x="12220" y="2101"/>
                  </a:cubicBezTo>
                  <a:cubicBezTo>
                    <a:pt x="12241" y="2101"/>
                    <a:pt x="12308" y="2321"/>
                    <a:pt x="12328" y="2321"/>
                  </a:cubicBezTo>
                  <a:cubicBezTo>
                    <a:pt x="12329" y="2321"/>
                    <a:pt x="12330" y="2321"/>
                    <a:pt x="12330" y="2319"/>
                  </a:cubicBezTo>
                  <a:cubicBezTo>
                    <a:pt x="12316" y="2299"/>
                    <a:pt x="12265" y="2158"/>
                    <a:pt x="12301" y="2142"/>
                  </a:cubicBezTo>
                  <a:lnTo>
                    <a:pt x="12301" y="2142"/>
                  </a:lnTo>
                  <a:cubicBezTo>
                    <a:pt x="12320" y="2149"/>
                    <a:pt x="12344" y="2240"/>
                    <a:pt x="12371" y="2240"/>
                  </a:cubicBezTo>
                  <a:cubicBezTo>
                    <a:pt x="12376" y="2240"/>
                    <a:pt x="12381" y="2237"/>
                    <a:pt x="12386" y="2229"/>
                  </a:cubicBezTo>
                  <a:cubicBezTo>
                    <a:pt x="12399" y="2202"/>
                    <a:pt x="12414" y="2111"/>
                    <a:pt x="12431" y="2111"/>
                  </a:cubicBezTo>
                  <a:cubicBezTo>
                    <a:pt x="12434" y="2111"/>
                    <a:pt x="12438" y="2114"/>
                    <a:pt x="12441" y="2122"/>
                  </a:cubicBezTo>
                  <a:cubicBezTo>
                    <a:pt x="12450" y="2153"/>
                    <a:pt x="12459" y="2159"/>
                    <a:pt x="12469" y="2159"/>
                  </a:cubicBezTo>
                  <a:cubicBezTo>
                    <a:pt x="12476" y="2159"/>
                    <a:pt x="12483" y="2156"/>
                    <a:pt x="12491" y="2156"/>
                  </a:cubicBezTo>
                  <a:cubicBezTo>
                    <a:pt x="12497" y="2156"/>
                    <a:pt x="12503" y="2158"/>
                    <a:pt x="12510" y="2166"/>
                  </a:cubicBezTo>
                  <a:cubicBezTo>
                    <a:pt x="12529" y="2116"/>
                    <a:pt x="12548" y="2050"/>
                    <a:pt x="12570" y="2050"/>
                  </a:cubicBezTo>
                  <a:cubicBezTo>
                    <a:pt x="12577" y="2050"/>
                    <a:pt x="12583" y="2055"/>
                    <a:pt x="12590" y="2067"/>
                  </a:cubicBezTo>
                  <a:cubicBezTo>
                    <a:pt x="12597" y="2064"/>
                    <a:pt x="12604" y="2062"/>
                    <a:pt x="12611" y="2062"/>
                  </a:cubicBezTo>
                  <a:cubicBezTo>
                    <a:pt x="12634" y="2062"/>
                    <a:pt x="12658" y="2079"/>
                    <a:pt x="12684" y="2118"/>
                  </a:cubicBezTo>
                  <a:cubicBezTo>
                    <a:pt x="12735" y="2154"/>
                    <a:pt x="12792" y="2276"/>
                    <a:pt x="12854" y="2276"/>
                  </a:cubicBezTo>
                  <a:cubicBezTo>
                    <a:pt x="12875" y="2276"/>
                    <a:pt x="12896" y="2262"/>
                    <a:pt x="12917" y="2228"/>
                  </a:cubicBezTo>
                  <a:cubicBezTo>
                    <a:pt x="13001" y="2238"/>
                    <a:pt x="13066" y="2268"/>
                    <a:pt x="13116" y="2268"/>
                  </a:cubicBezTo>
                  <a:cubicBezTo>
                    <a:pt x="13135" y="2268"/>
                    <a:pt x="13152" y="2264"/>
                    <a:pt x="13168" y="2252"/>
                  </a:cubicBezTo>
                  <a:cubicBezTo>
                    <a:pt x="13170" y="2252"/>
                    <a:pt x="13173" y="2252"/>
                    <a:pt x="13176" y="2252"/>
                  </a:cubicBezTo>
                  <a:cubicBezTo>
                    <a:pt x="13207" y="2252"/>
                    <a:pt x="13231" y="2237"/>
                    <a:pt x="13251" y="2237"/>
                  </a:cubicBezTo>
                  <a:cubicBezTo>
                    <a:pt x="13263" y="2237"/>
                    <a:pt x="13274" y="2243"/>
                    <a:pt x="13285" y="2263"/>
                  </a:cubicBezTo>
                  <a:cubicBezTo>
                    <a:pt x="13296" y="2266"/>
                    <a:pt x="13307" y="2267"/>
                    <a:pt x="13318" y="2267"/>
                  </a:cubicBezTo>
                  <a:cubicBezTo>
                    <a:pt x="13360" y="2267"/>
                    <a:pt x="13404" y="2248"/>
                    <a:pt x="13517" y="2189"/>
                  </a:cubicBezTo>
                  <a:cubicBezTo>
                    <a:pt x="13534" y="2147"/>
                    <a:pt x="13553" y="2133"/>
                    <a:pt x="13574" y="2133"/>
                  </a:cubicBezTo>
                  <a:cubicBezTo>
                    <a:pt x="13619" y="2133"/>
                    <a:pt x="13672" y="2197"/>
                    <a:pt x="13735" y="2197"/>
                  </a:cubicBezTo>
                  <a:cubicBezTo>
                    <a:pt x="13766" y="2197"/>
                    <a:pt x="13799" y="2182"/>
                    <a:pt x="13834" y="2137"/>
                  </a:cubicBezTo>
                  <a:cubicBezTo>
                    <a:pt x="13870" y="2128"/>
                    <a:pt x="13910" y="2123"/>
                    <a:pt x="13952" y="2123"/>
                  </a:cubicBezTo>
                  <a:cubicBezTo>
                    <a:pt x="14078" y="2123"/>
                    <a:pt x="14232" y="2161"/>
                    <a:pt x="14420" y="2210"/>
                  </a:cubicBezTo>
                  <a:cubicBezTo>
                    <a:pt x="14519" y="2216"/>
                    <a:pt x="14605" y="2221"/>
                    <a:pt x="14680" y="2222"/>
                  </a:cubicBezTo>
                  <a:cubicBezTo>
                    <a:pt x="14680" y="2214"/>
                    <a:pt x="14683" y="2208"/>
                    <a:pt x="14692" y="2208"/>
                  </a:cubicBezTo>
                  <a:cubicBezTo>
                    <a:pt x="14698" y="2208"/>
                    <a:pt x="14708" y="2212"/>
                    <a:pt x="14721" y="2221"/>
                  </a:cubicBezTo>
                  <a:lnTo>
                    <a:pt x="14752" y="2221"/>
                  </a:lnTo>
                  <a:lnTo>
                    <a:pt x="14749" y="2224"/>
                  </a:lnTo>
                  <a:cubicBezTo>
                    <a:pt x="14815" y="2224"/>
                    <a:pt x="14881" y="2217"/>
                    <a:pt x="14945" y="2205"/>
                  </a:cubicBezTo>
                  <a:cubicBezTo>
                    <a:pt x="14970" y="2205"/>
                    <a:pt x="14996" y="2208"/>
                    <a:pt x="15021" y="2214"/>
                  </a:cubicBezTo>
                  <a:cubicBezTo>
                    <a:pt x="15048" y="2185"/>
                    <a:pt x="15077" y="2176"/>
                    <a:pt x="15107" y="2176"/>
                  </a:cubicBezTo>
                  <a:cubicBezTo>
                    <a:pt x="15179" y="2176"/>
                    <a:pt x="15263" y="2231"/>
                    <a:pt x="15362" y="2231"/>
                  </a:cubicBezTo>
                  <a:cubicBezTo>
                    <a:pt x="15392" y="2231"/>
                    <a:pt x="15423" y="2226"/>
                    <a:pt x="15455" y="2214"/>
                  </a:cubicBezTo>
                  <a:cubicBezTo>
                    <a:pt x="15516" y="2210"/>
                    <a:pt x="15580" y="2137"/>
                    <a:pt x="15653" y="2137"/>
                  </a:cubicBezTo>
                  <a:cubicBezTo>
                    <a:pt x="15694" y="2137"/>
                    <a:pt x="15739" y="2161"/>
                    <a:pt x="15786" y="2236"/>
                  </a:cubicBezTo>
                  <a:cubicBezTo>
                    <a:pt x="15813" y="2246"/>
                    <a:pt x="15841" y="2249"/>
                    <a:pt x="15870" y="2249"/>
                  </a:cubicBezTo>
                  <a:cubicBezTo>
                    <a:pt x="15924" y="2249"/>
                    <a:pt x="15982" y="2238"/>
                    <a:pt x="16043" y="2238"/>
                  </a:cubicBezTo>
                  <a:cubicBezTo>
                    <a:pt x="16100" y="2238"/>
                    <a:pt x="16161" y="2247"/>
                    <a:pt x="16225" y="2285"/>
                  </a:cubicBezTo>
                  <a:cubicBezTo>
                    <a:pt x="16248" y="2302"/>
                    <a:pt x="16270" y="2308"/>
                    <a:pt x="16291" y="2308"/>
                  </a:cubicBezTo>
                  <a:cubicBezTo>
                    <a:pt x="16364" y="2308"/>
                    <a:pt x="16424" y="2226"/>
                    <a:pt x="16475" y="2226"/>
                  </a:cubicBezTo>
                  <a:cubicBezTo>
                    <a:pt x="16489" y="2226"/>
                    <a:pt x="16502" y="2232"/>
                    <a:pt x="16515" y="2248"/>
                  </a:cubicBezTo>
                  <a:cubicBezTo>
                    <a:pt x="16570" y="2292"/>
                    <a:pt x="16611" y="2334"/>
                    <a:pt x="16642" y="2334"/>
                  </a:cubicBezTo>
                  <a:cubicBezTo>
                    <a:pt x="16651" y="2334"/>
                    <a:pt x="16660" y="2330"/>
                    <a:pt x="16668" y="2320"/>
                  </a:cubicBezTo>
                  <a:cubicBezTo>
                    <a:pt x="16719" y="2330"/>
                    <a:pt x="16735" y="2346"/>
                    <a:pt x="16745" y="2346"/>
                  </a:cubicBezTo>
                  <a:cubicBezTo>
                    <a:pt x="16748" y="2346"/>
                    <a:pt x="16750" y="2345"/>
                    <a:pt x="16753" y="2342"/>
                  </a:cubicBezTo>
                  <a:cubicBezTo>
                    <a:pt x="16756" y="2352"/>
                    <a:pt x="16759" y="2356"/>
                    <a:pt x="16763" y="2356"/>
                  </a:cubicBezTo>
                  <a:cubicBezTo>
                    <a:pt x="16777" y="2356"/>
                    <a:pt x="16804" y="2308"/>
                    <a:pt x="16874" y="2306"/>
                  </a:cubicBezTo>
                  <a:cubicBezTo>
                    <a:pt x="16905" y="2347"/>
                    <a:pt x="16946" y="2411"/>
                    <a:pt x="16996" y="2411"/>
                  </a:cubicBezTo>
                  <a:cubicBezTo>
                    <a:pt x="17020" y="2411"/>
                    <a:pt x="17046" y="2397"/>
                    <a:pt x="17074" y="2360"/>
                  </a:cubicBezTo>
                  <a:cubicBezTo>
                    <a:pt x="17126" y="2368"/>
                    <a:pt x="17188" y="2381"/>
                    <a:pt x="17261" y="2381"/>
                  </a:cubicBezTo>
                  <a:cubicBezTo>
                    <a:pt x="17312" y="2381"/>
                    <a:pt x="17368" y="2375"/>
                    <a:pt x="17430" y="2356"/>
                  </a:cubicBezTo>
                  <a:cubicBezTo>
                    <a:pt x="17574" y="2415"/>
                    <a:pt x="17684" y="2441"/>
                    <a:pt x="17767" y="2441"/>
                  </a:cubicBezTo>
                  <a:cubicBezTo>
                    <a:pt x="17857" y="2441"/>
                    <a:pt x="17915" y="2410"/>
                    <a:pt x="17950" y="2356"/>
                  </a:cubicBezTo>
                  <a:cubicBezTo>
                    <a:pt x="17957" y="2347"/>
                    <a:pt x="17963" y="2341"/>
                    <a:pt x="17968" y="2333"/>
                  </a:cubicBezTo>
                  <a:cubicBezTo>
                    <a:pt x="17961" y="2318"/>
                    <a:pt x="17961" y="2299"/>
                    <a:pt x="17978" y="2291"/>
                  </a:cubicBezTo>
                  <a:cubicBezTo>
                    <a:pt x="17984" y="2277"/>
                    <a:pt x="17992" y="2271"/>
                    <a:pt x="18002" y="2271"/>
                  </a:cubicBezTo>
                  <a:cubicBezTo>
                    <a:pt x="18048" y="2271"/>
                    <a:pt x="18144" y="2393"/>
                    <a:pt x="18323" y="2393"/>
                  </a:cubicBezTo>
                  <a:cubicBezTo>
                    <a:pt x="18326" y="2393"/>
                    <a:pt x="18329" y="2393"/>
                    <a:pt x="18332" y="2393"/>
                  </a:cubicBezTo>
                  <a:cubicBezTo>
                    <a:pt x="18525" y="2362"/>
                    <a:pt x="18635" y="2321"/>
                    <a:pt x="18692" y="2321"/>
                  </a:cubicBezTo>
                  <a:cubicBezTo>
                    <a:pt x="18702" y="2321"/>
                    <a:pt x="18710" y="2322"/>
                    <a:pt x="18716" y="2324"/>
                  </a:cubicBezTo>
                  <a:cubicBezTo>
                    <a:pt x="18751" y="2330"/>
                    <a:pt x="18751" y="2371"/>
                    <a:pt x="18735" y="2371"/>
                  </a:cubicBezTo>
                  <a:cubicBezTo>
                    <a:pt x="18728" y="2371"/>
                    <a:pt x="18719" y="2364"/>
                    <a:pt x="18707" y="2345"/>
                  </a:cubicBezTo>
                  <a:cubicBezTo>
                    <a:pt x="18688" y="2364"/>
                    <a:pt x="18663" y="2370"/>
                    <a:pt x="18639" y="2370"/>
                  </a:cubicBezTo>
                  <a:cubicBezTo>
                    <a:pt x="18611" y="2370"/>
                    <a:pt x="18585" y="2362"/>
                    <a:pt x="18574" y="2362"/>
                  </a:cubicBezTo>
                  <a:cubicBezTo>
                    <a:pt x="18560" y="2362"/>
                    <a:pt x="18570" y="2375"/>
                    <a:pt x="18634" y="2435"/>
                  </a:cubicBezTo>
                  <a:cubicBezTo>
                    <a:pt x="18668" y="2448"/>
                    <a:pt x="18702" y="2451"/>
                    <a:pt x="18736" y="2451"/>
                  </a:cubicBezTo>
                  <a:cubicBezTo>
                    <a:pt x="18769" y="2451"/>
                    <a:pt x="18803" y="2448"/>
                    <a:pt x="18839" y="2448"/>
                  </a:cubicBezTo>
                  <a:cubicBezTo>
                    <a:pt x="18876" y="2448"/>
                    <a:pt x="18915" y="2451"/>
                    <a:pt x="18957" y="2464"/>
                  </a:cubicBezTo>
                  <a:cubicBezTo>
                    <a:pt x="19078" y="2359"/>
                    <a:pt x="19223" y="2318"/>
                    <a:pt x="19411" y="2312"/>
                  </a:cubicBezTo>
                  <a:cubicBezTo>
                    <a:pt x="19414" y="2311"/>
                    <a:pt x="19416" y="2311"/>
                    <a:pt x="19418" y="2311"/>
                  </a:cubicBezTo>
                  <a:cubicBezTo>
                    <a:pt x="19511" y="2311"/>
                    <a:pt x="19638" y="2619"/>
                    <a:pt x="19751" y="2619"/>
                  </a:cubicBezTo>
                  <a:cubicBezTo>
                    <a:pt x="19755" y="2619"/>
                    <a:pt x="19758" y="2619"/>
                    <a:pt x="19761" y="2618"/>
                  </a:cubicBezTo>
                  <a:cubicBezTo>
                    <a:pt x="19796" y="2614"/>
                    <a:pt x="19832" y="2612"/>
                    <a:pt x="19870" y="2612"/>
                  </a:cubicBezTo>
                  <a:cubicBezTo>
                    <a:pt x="19961" y="2612"/>
                    <a:pt x="20059" y="2624"/>
                    <a:pt x="20166" y="2647"/>
                  </a:cubicBezTo>
                  <a:cubicBezTo>
                    <a:pt x="20316" y="2625"/>
                    <a:pt x="20416" y="2603"/>
                    <a:pt x="20484" y="2490"/>
                  </a:cubicBezTo>
                  <a:cubicBezTo>
                    <a:pt x="20518" y="2505"/>
                    <a:pt x="20544" y="2516"/>
                    <a:pt x="20566" y="2516"/>
                  </a:cubicBezTo>
                  <a:cubicBezTo>
                    <a:pt x="20589" y="2516"/>
                    <a:pt x="20606" y="2503"/>
                    <a:pt x="20620" y="2469"/>
                  </a:cubicBezTo>
                  <a:cubicBezTo>
                    <a:pt x="20656" y="2473"/>
                    <a:pt x="20674" y="2522"/>
                    <a:pt x="20714" y="2522"/>
                  </a:cubicBezTo>
                  <a:cubicBezTo>
                    <a:pt x="20737" y="2522"/>
                    <a:pt x="20766" y="2507"/>
                    <a:pt x="20809" y="2459"/>
                  </a:cubicBezTo>
                  <a:cubicBezTo>
                    <a:pt x="20871" y="2402"/>
                    <a:pt x="20960" y="2417"/>
                    <a:pt x="21096" y="2407"/>
                  </a:cubicBezTo>
                  <a:cubicBezTo>
                    <a:pt x="21169" y="2446"/>
                    <a:pt x="21238" y="2461"/>
                    <a:pt x="21304" y="2461"/>
                  </a:cubicBezTo>
                  <a:cubicBezTo>
                    <a:pt x="21491" y="2461"/>
                    <a:pt x="21657" y="2347"/>
                    <a:pt x="21855" y="2347"/>
                  </a:cubicBezTo>
                  <a:cubicBezTo>
                    <a:pt x="21868" y="2347"/>
                    <a:pt x="21882" y="2347"/>
                    <a:pt x="21896" y="2348"/>
                  </a:cubicBezTo>
                  <a:cubicBezTo>
                    <a:pt x="22017" y="2360"/>
                    <a:pt x="22475" y="2495"/>
                    <a:pt x="22498" y="2495"/>
                  </a:cubicBezTo>
                  <a:cubicBezTo>
                    <a:pt x="23137" y="2466"/>
                    <a:pt x="23741" y="2253"/>
                    <a:pt x="24388" y="2253"/>
                  </a:cubicBezTo>
                  <a:cubicBezTo>
                    <a:pt x="24563" y="2253"/>
                    <a:pt x="24742" y="2268"/>
                    <a:pt x="24926" y="2308"/>
                  </a:cubicBezTo>
                  <a:cubicBezTo>
                    <a:pt x="24951" y="2317"/>
                    <a:pt x="24977" y="2320"/>
                    <a:pt x="25003" y="2320"/>
                  </a:cubicBezTo>
                  <a:cubicBezTo>
                    <a:pt x="25093" y="2320"/>
                    <a:pt x="25193" y="2280"/>
                    <a:pt x="25306" y="2280"/>
                  </a:cubicBezTo>
                  <a:cubicBezTo>
                    <a:pt x="25359" y="2280"/>
                    <a:pt x="25416" y="2289"/>
                    <a:pt x="25475" y="2315"/>
                  </a:cubicBezTo>
                  <a:cubicBezTo>
                    <a:pt x="25550" y="2331"/>
                    <a:pt x="25631" y="2336"/>
                    <a:pt x="25716" y="2336"/>
                  </a:cubicBezTo>
                  <a:cubicBezTo>
                    <a:pt x="25757" y="2336"/>
                    <a:pt x="25799" y="2335"/>
                    <a:pt x="25842" y="2333"/>
                  </a:cubicBezTo>
                  <a:cubicBezTo>
                    <a:pt x="25975" y="2327"/>
                    <a:pt x="26120" y="2313"/>
                    <a:pt x="26279" y="2305"/>
                  </a:cubicBezTo>
                  <a:cubicBezTo>
                    <a:pt x="26312" y="2299"/>
                    <a:pt x="26343" y="2296"/>
                    <a:pt x="26373" y="2296"/>
                  </a:cubicBezTo>
                  <a:cubicBezTo>
                    <a:pt x="26437" y="2296"/>
                    <a:pt x="26496" y="2306"/>
                    <a:pt x="26551" y="2306"/>
                  </a:cubicBezTo>
                  <a:cubicBezTo>
                    <a:pt x="26566" y="2306"/>
                    <a:pt x="26580" y="2306"/>
                    <a:pt x="26594" y="2304"/>
                  </a:cubicBezTo>
                  <a:cubicBezTo>
                    <a:pt x="26625" y="2335"/>
                    <a:pt x="26655" y="2344"/>
                    <a:pt x="26682" y="2344"/>
                  </a:cubicBezTo>
                  <a:cubicBezTo>
                    <a:pt x="26722" y="2344"/>
                    <a:pt x="26757" y="2326"/>
                    <a:pt x="26791" y="2326"/>
                  </a:cubicBezTo>
                  <a:cubicBezTo>
                    <a:pt x="26804" y="2326"/>
                    <a:pt x="26817" y="2329"/>
                    <a:pt x="26829" y="2337"/>
                  </a:cubicBezTo>
                  <a:cubicBezTo>
                    <a:pt x="26916" y="2352"/>
                    <a:pt x="26984" y="2402"/>
                    <a:pt x="27035" y="2402"/>
                  </a:cubicBezTo>
                  <a:cubicBezTo>
                    <a:pt x="27061" y="2402"/>
                    <a:pt x="27082" y="2389"/>
                    <a:pt x="27099" y="2351"/>
                  </a:cubicBezTo>
                  <a:cubicBezTo>
                    <a:pt x="27161" y="2305"/>
                    <a:pt x="27176" y="2278"/>
                    <a:pt x="27167" y="2278"/>
                  </a:cubicBezTo>
                  <a:cubicBezTo>
                    <a:pt x="27160" y="2278"/>
                    <a:pt x="27142" y="2291"/>
                    <a:pt x="27119" y="2319"/>
                  </a:cubicBezTo>
                  <a:cubicBezTo>
                    <a:pt x="27126" y="2311"/>
                    <a:pt x="27080" y="2310"/>
                    <a:pt x="27038" y="2310"/>
                  </a:cubicBezTo>
                  <a:cubicBezTo>
                    <a:pt x="27032" y="2310"/>
                    <a:pt x="27025" y="2310"/>
                    <a:pt x="27020" y="2310"/>
                  </a:cubicBezTo>
                  <a:cubicBezTo>
                    <a:pt x="26957" y="2310"/>
                    <a:pt x="26926" y="2309"/>
                    <a:pt x="27151" y="2277"/>
                  </a:cubicBezTo>
                  <a:cubicBezTo>
                    <a:pt x="27320" y="2253"/>
                    <a:pt x="27616" y="2242"/>
                    <a:pt x="27863" y="2242"/>
                  </a:cubicBezTo>
                  <a:cubicBezTo>
                    <a:pt x="27944" y="2242"/>
                    <a:pt x="28020" y="2243"/>
                    <a:pt x="28084" y="2245"/>
                  </a:cubicBezTo>
                  <a:cubicBezTo>
                    <a:pt x="28726" y="2270"/>
                    <a:pt x="28720" y="2362"/>
                    <a:pt x="29362" y="2387"/>
                  </a:cubicBezTo>
                  <a:cubicBezTo>
                    <a:pt x="29283" y="2360"/>
                    <a:pt x="29252" y="2286"/>
                    <a:pt x="29297" y="2238"/>
                  </a:cubicBezTo>
                  <a:lnTo>
                    <a:pt x="29297" y="2238"/>
                  </a:lnTo>
                  <a:cubicBezTo>
                    <a:pt x="29330" y="2278"/>
                    <a:pt x="29397" y="2297"/>
                    <a:pt x="29465" y="2297"/>
                  </a:cubicBezTo>
                  <a:cubicBezTo>
                    <a:pt x="29539" y="2297"/>
                    <a:pt x="29612" y="2274"/>
                    <a:pt x="29640" y="2228"/>
                  </a:cubicBezTo>
                  <a:cubicBezTo>
                    <a:pt x="29710" y="2234"/>
                    <a:pt x="29817" y="2236"/>
                    <a:pt x="29941" y="2236"/>
                  </a:cubicBezTo>
                  <a:cubicBezTo>
                    <a:pt x="30176" y="2236"/>
                    <a:pt x="30474" y="2229"/>
                    <a:pt x="30712" y="2229"/>
                  </a:cubicBezTo>
                  <a:cubicBezTo>
                    <a:pt x="30932" y="2229"/>
                    <a:pt x="31101" y="2235"/>
                    <a:pt x="31121" y="2261"/>
                  </a:cubicBezTo>
                  <a:cubicBezTo>
                    <a:pt x="31109" y="2245"/>
                    <a:pt x="31094" y="2225"/>
                    <a:pt x="31080" y="2208"/>
                  </a:cubicBezTo>
                  <a:cubicBezTo>
                    <a:pt x="31082" y="2208"/>
                    <a:pt x="31084" y="2208"/>
                    <a:pt x="31086" y="2208"/>
                  </a:cubicBezTo>
                  <a:cubicBezTo>
                    <a:pt x="31116" y="2208"/>
                    <a:pt x="31161" y="2272"/>
                    <a:pt x="31221" y="2312"/>
                  </a:cubicBezTo>
                  <a:cubicBezTo>
                    <a:pt x="31221" y="2317"/>
                    <a:pt x="31224" y="2320"/>
                    <a:pt x="31226" y="2324"/>
                  </a:cubicBezTo>
                  <a:cubicBezTo>
                    <a:pt x="31229" y="2339"/>
                    <a:pt x="31232" y="2345"/>
                    <a:pt x="31235" y="2345"/>
                  </a:cubicBezTo>
                  <a:cubicBezTo>
                    <a:pt x="31238" y="2345"/>
                    <a:pt x="31242" y="2338"/>
                    <a:pt x="31246" y="2326"/>
                  </a:cubicBezTo>
                  <a:cubicBezTo>
                    <a:pt x="31247" y="2326"/>
                    <a:pt x="31248" y="2327"/>
                    <a:pt x="31249" y="2328"/>
                  </a:cubicBezTo>
                  <a:cubicBezTo>
                    <a:pt x="31308" y="2338"/>
                    <a:pt x="31345" y="2341"/>
                    <a:pt x="31366" y="2341"/>
                  </a:cubicBezTo>
                  <a:cubicBezTo>
                    <a:pt x="31441" y="2341"/>
                    <a:pt x="31318" y="2295"/>
                    <a:pt x="31255" y="2295"/>
                  </a:cubicBezTo>
                  <a:cubicBezTo>
                    <a:pt x="31254" y="2295"/>
                    <a:pt x="31254" y="2295"/>
                    <a:pt x="31253" y="2295"/>
                  </a:cubicBezTo>
                  <a:cubicBezTo>
                    <a:pt x="31276" y="2192"/>
                    <a:pt x="31309" y="1970"/>
                    <a:pt x="31370" y="1970"/>
                  </a:cubicBezTo>
                  <a:cubicBezTo>
                    <a:pt x="31374" y="1970"/>
                    <a:pt x="31379" y="1971"/>
                    <a:pt x="31383" y="1973"/>
                  </a:cubicBezTo>
                  <a:cubicBezTo>
                    <a:pt x="31419" y="1981"/>
                    <a:pt x="31464" y="2029"/>
                    <a:pt x="31519" y="2029"/>
                  </a:cubicBezTo>
                  <a:cubicBezTo>
                    <a:pt x="31540" y="2029"/>
                    <a:pt x="31563" y="2021"/>
                    <a:pt x="31588" y="2001"/>
                  </a:cubicBezTo>
                  <a:lnTo>
                    <a:pt x="31588" y="2001"/>
                  </a:lnTo>
                  <a:cubicBezTo>
                    <a:pt x="31557" y="2027"/>
                    <a:pt x="32020" y="2048"/>
                    <a:pt x="32491" y="2048"/>
                  </a:cubicBezTo>
                  <a:cubicBezTo>
                    <a:pt x="32905" y="2048"/>
                    <a:pt x="33326" y="2032"/>
                    <a:pt x="33425" y="1987"/>
                  </a:cubicBezTo>
                  <a:cubicBezTo>
                    <a:pt x="33536" y="2180"/>
                    <a:pt x="34057" y="2226"/>
                    <a:pt x="34275" y="2226"/>
                  </a:cubicBezTo>
                  <a:cubicBezTo>
                    <a:pt x="34319" y="2226"/>
                    <a:pt x="34351" y="2224"/>
                    <a:pt x="34364" y="2221"/>
                  </a:cubicBezTo>
                  <a:cubicBezTo>
                    <a:pt x="34385" y="2217"/>
                    <a:pt x="34406" y="2215"/>
                    <a:pt x="34427" y="2215"/>
                  </a:cubicBezTo>
                  <a:cubicBezTo>
                    <a:pt x="34488" y="2215"/>
                    <a:pt x="34550" y="2230"/>
                    <a:pt x="34608" y="2245"/>
                  </a:cubicBezTo>
                  <a:cubicBezTo>
                    <a:pt x="34685" y="2266"/>
                    <a:pt x="35031" y="2266"/>
                    <a:pt x="35363" y="2266"/>
                  </a:cubicBezTo>
                  <a:cubicBezTo>
                    <a:pt x="35694" y="2266"/>
                    <a:pt x="36011" y="2266"/>
                    <a:pt x="36027" y="2287"/>
                  </a:cubicBezTo>
                  <a:cubicBezTo>
                    <a:pt x="36051" y="2285"/>
                    <a:pt x="36069" y="2282"/>
                    <a:pt x="36090" y="2282"/>
                  </a:cubicBezTo>
                  <a:cubicBezTo>
                    <a:pt x="36122" y="2282"/>
                    <a:pt x="36162" y="2288"/>
                    <a:pt x="36242" y="2314"/>
                  </a:cubicBezTo>
                  <a:cubicBezTo>
                    <a:pt x="36290" y="2318"/>
                    <a:pt x="36353" y="2340"/>
                    <a:pt x="36436" y="2340"/>
                  </a:cubicBezTo>
                  <a:cubicBezTo>
                    <a:pt x="36469" y="2340"/>
                    <a:pt x="36505" y="2336"/>
                    <a:pt x="36545" y="2327"/>
                  </a:cubicBezTo>
                  <a:cubicBezTo>
                    <a:pt x="36582" y="2344"/>
                    <a:pt x="36621" y="2350"/>
                    <a:pt x="36664" y="2350"/>
                  </a:cubicBezTo>
                  <a:cubicBezTo>
                    <a:pt x="36735" y="2350"/>
                    <a:pt x="36814" y="2335"/>
                    <a:pt x="36904" y="2335"/>
                  </a:cubicBezTo>
                  <a:cubicBezTo>
                    <a:pt x="36971" y="2335"/>
                    <a:pt x="37044" y="2343"/>
                    <a:pt x="37124" y="2371"/>
                  </a:cubicBezTo>
                  <a:cubicBezTo>
                    <a:pt x="37331" y="2388"/>
                    <a:pt x="37480" y="2393"/>
                    <a:pt x="37587" y="2397"/>
                  </a:cubicBezTo>
                  <a:cubicBezTo>
                    <a:pt x="37598" y="2390"/>
                    <a:pt x="37611" y="2384"/>
                    <a:pt x="37626" y="2375"/>
                  </a:cubicBezTo>
                  <a:cubicBezTo>
                    <a:pt x="37652" y="2379"/>
                    <a:pt x="37675" y="2383"/>
                    <a:pt x="37695" y="2385"/>
                  </a:cubicBezTo>
                  <a:cubicBezTo>
                    <a:pt x="37665" y="2385"/>
                    <a:pt x="37633" y="2389"/>
                    <a:pt x="37604" y="2397"/>
                  </a:cubicBezTo>
                  <a:cubicBezTo>
                    <a:pt x="37682" y="2401"/>
                    <a:pt x="37735" y="2404"/>
                    <a:pt x="37768" y="2413"/>
                  </a:cubicBezTo>
                  <a:cubicBezTo>
                    <a:pt x="37789" y="2425"/>
                    <a:pt x="37803" y="2430"/>
                    <a:pt x="37810" y="2430"/>
                  </a:cubicBezTo>
                  <a:cubicBezTo>
                    <a:pt x="37828" y="2430"/>
                    <a:pt x="37801" y="2399"/>
                    <a:pt x="37756" y="2399"/>
                  </a:cubicBezTo>
                  <a:cubicBezTo>
                    <a:pt x="37755" y="2399"/>
                    <a:pt x="37754" y="2399"/>
                    <a:pt x="37752" y="2399"/>
                  </a:cubicBezTo>
                  <a:cubicBezTo>
                    <a:pt x="37742" y="2395"/>
                    <a:pt x="37733" y="2392"/>
                    <a:pt x="37723" y="2390"/>
                  </a:cubicBezTo>
                  <a:lnTo>
                    <a:pt x="37723" y="2390"/>
                  </a:lnTo>
                  <a:cubicBezTo>
                    <a:pt x="37756" y="2394"/>
                    <a:pt x="37782" y="2395"/>
                    <a:pt x="37803" y="2395"/>
                  </a:cubicBezTo>
                  <a:cubicBezTo>
                    <a:pt x="37879" y="2395"/>
                    <a:pt x="37882" y="2375"/>
                    <a:pt x="37890" y="2366"/>
                  </a:cubicBezTo>
                  <a:cubicBezTo>
                    <a:pt x="37890" y="2366"/>
                    <a:pt x="37890" y="2366"/>
                    <a:pt x="37891" y="2366"/>
                  </a:cubicBezTo>
                  <a:cubicBezTo>
                    <a:pt x="37904" y="2366"/>
                    <a:pt x="37933" y="2311"/>
                    <a:pt x="38227" y="2289"/>
                  </a:cubicBezTo>
                  <a:cubicBezTo>
                    <a:pt x="38245" y="2294"/>
                    <a:pt x="38262" y="2296"/>
                    <a:pt x="38280" y="2296"/>
                  </a:cubicBezTo>
                  <a:cubicBezTo>
                    <a:pt x="38340" y="2296"/>
                    <a:pt x="38396" y="2271"/>
                    <a:pt x="38449" y="2271"/>
                  </a:cubicBezTo>
                  <a:cubicBezTo>
                    <a:pt x="38466" y="2271"/>
                    <a:pt x="38482" y="2273"/>
                    <a:pt x="38498" y="2280"/>
                  </a:cubicBezTo>
                  <a:cubicBezTo>
                    <a:pt x="38524" y="2258"/>
                    <a:pt x="38549" y="2249"/>
                    <a:pt x="38574" y="2249"/>
                  </a:cubicBezTo>
                  <a:cubicBezTo>
                    <a:pt x="38625" y="2249"/>
                    <a:pt x="38673" y="2285"/>
                    <a:pt x="38718" y="2318"/>
                  </a:cubicBezTo>
                  <a:cubicBezTo>
                    <a:pt x="38787" y="2411"/>
                    <a:pt x="39053" y="2553"/>
                    <a:pt x="39113" y="2641"/>
                  </a:cubicBezTo>
                  <a:cubicBezTo>
                    <a:pt x="39137" y="2622"/>
                    <a:pt x="39162" y="2612"/>
                    <a:pt x="39187" y="2612"/>
                  </a:cubicBezTo>
                  <a:cubicBezTo>
                    <a:pt x="39219" y="2612"/>
                    <a:pt x="39251" y="2628"/>
                    <a:pt x="39283" y="2660"/>
                  </a:cubicBezTo>
                  <a:cubicBezTo>
                    <a:pt x="39287" y="2664"/>
                    <a:pt x="39292" y="2665"/>
                    <a:pt x="39299" y="2665"/>
                  </a:cubicBezTo>
                  <a:cubicBezTo>
                    <a:pt x="39392" y="2665"/>
                    <a:pt x="39757" y="2373"/>
                    <a:pt x="39856" y="2373"/>
                  </a:cubicBezTo>
                  <a:cubicBezTo>
                    <a:pt x="39864" y="2373"/>
                    <a:pt x="39871" y="2375"/>
                    <a:pt x="39875" y="2379"/>
                  </a:cubicBezTo>
                  <a:cubicBezTo>
                    <a:pt x="39933" y="2387"/>
                    <a:pt x="39994" y="2371"/>
                    <a:pt x="40063" y="2440"/>
                  </a:cubicBezTo>
                  <a:cubicBezTo>
                    <a:pt x="40090" y="2438"/>
                    <a:pt x="40113" y="2437"/>
                    <a:pt x="40133" y="2437"/>
                  </a:cubicBezTo>
                  <a:cubicBezTo>
                    <a:pt x="40246" y="2437"/>
                    <a:pt x="40263" y="2468"/>
                    <a:pt x="40273" y="2468"/>
                  </a:cubicBezTo>
                  <a:cubicBezTo>
                    <a:pt x="40274" y="2468"/>
                    <a:pt x="40275" y="2467"/>
                    <a:pt x="40277" y="2465"/>
                  </a:cubicBezTo>
                  <a:cubicBezTo>
                    <a:pt x="40282" y="2463"/>
                    <a:pt x="40287" y="2374"/>
                    <a:pt x="40309" y="2374"/>
                  </a:cubicBezTo>
                  <a:cubicBezTo>
                    <a:pt x="40315" y="2374"/>
                    <a:pt x="40322" y="2380"/>
                    <a:pt x="40330" y="2395"/>
                  </a:cubicBezTo>
                  <a:cubicBezTo>
                    <a:pt x="40370" y="2395"/>
                    <a:pt x="40438" y="2375"/>
                    <a:pt x="40563" y="2354"/>
                  </a:cubicBezTo>
                  <a:cubicBezTo>
                    <a:pt x="40619" y="2378"/>
                    <a:pt x="40665" y="2386"/>
                    <a:pt x="40702" y="2386"/>
                  </a:cubicBezTo>
                  <a:cubicBezTo>
                    <a:pt x="40750" y="2386"/>
                    <a:pt x="40785" y="2374"/>
                    <a:pt x="40811" y="2370"/>
                  </a:cubicBezTo>
                  <a:cubicBezTo>
                    <a:pt x="40844" y="2311"/>
                    <a:pt x="40862" y="2286"/>
                    <a:pt x="40875" y="2286"/>
                  </a:cubicBezTo>
                  <a:cubicBezTo>
                    <a:pt x="40881" y="2286"/>
                    <a:pt x="40885" y="2290"/>
                    <a:pt x="40889" y="2298"/>
                  </a:cubicBezTo>
                  <a:cubicBezTo>
                    <a:pt x="40893" y="2300"/>
                    <a:pt x="40897" y="2301"/>
                    <a:pt x="40901" y="2301"/>
                  </a:cubicBezTo>
                  <a:cubicBezTo>
                    <a:pt x="40918" y="2301"/>
                    <a:pt x="40939" y="2278"/>
                    <a:pt x="41063" y="2273"/>
                  </a:cubicBezTo>
                  <a:cubicBezTo>
                    <a:pt x="41101" y="2293"/>
                    <a:pt x="41139" y="2305"/>
                    <a:pt x="41181" y="2305"/>
                  </a:cubicBezTo>
                  <a:cubicBezTo>
                    <a:pt x="41224" y="2305"/>
                    <a:pt x="41271" y="2293"/>
                    <a:pt x="41328" y="2263"/>
                  </a:cubicBezTo>
                  <a:lnTo>
                    <a:pt x="41328" y="2263"/>
                  </a:lnTo>
                  <a:cubicBezTo>
                    <a:pt x="41369" y="2271"/>
                    <a:pt x="41189" y="2499"/>
                    <a:pt x="41122" y="2577"/>
                  </a:cubicBezTo>
                  <a:cubicBezTo>
                    <a:pt x="41284" y="2477"/>
                    <a:pt x="42609" y="2393"/>
                    <a:pt x="42767" y="2393"/>
                  </a:cubicBezTo>
                  <a:cubicBezTo>
                    <a:pt x="42771" y="2393"/>
                    <a:pt x="42773" y="2393"/>
                    <a:pt x="42776" y="2393"/>
                  </a:cubicBezTo>
                  <a:cubicBezTo>
                    <a:pt x="42783" y="2397"/>
                    <a:pt x="42790" y="2399"/>
                    <a:pt x="42797" y="2399"/>
                  </a:cubicBezTo>
                  <a:cubicBezTo>
                    <a:pt x="42834" y="2399"/>
                    <a:pt x="42872" y="2349"/>
                    <a:pt x="42914" y="2349"/>
                  </a:cubicBezTo>
                  <a:cubicBezTo>
                    <a:pt x="42929" y="2349"/>
                    <a:pt x="42944" y="2356"/>
                    <a:pt x="42960" y="2374"/>
                  </a:cubicBezTo>
                  <a:cubicBezTo>
                    <a:pt x="42984" y="2392"/>
                    <a:pt x="43009" y="2395"/>
                    <a:pt x="43034" y="2395"/>
                  </a:cubicBezTo>
                  <a:cubicBezTo>
                    <a:pt x="43052" y="2395"/>
                    <a:pt x="43071" y="2393"/>
                    <a:pt x="43090" y="2393"/>
                  </a:cubicBezTo>
                  <a:cubicBezTo>
                    <a:pt x="43118" y="2393"/>
                    <a:pt x="43147" y="2398"/>
                    <a:pt x="43177" y="2418"/>
                  </a:cubicBezTo>
                  <a:cubicBezTo>
                    <a:pt x="43203" y="2428"/>
                    <a:pt x="43230" y="2432"/>
                    <a:pt x="43257" y="2432"/>
                  </a:cubicBezTo>
                  <a:cubicBezTo>
                    <a:pt x="43325" y="2432"/>
                    <a:pt x="43397" y="2411"/>
                    <a:pt x="43474" y="2411"/>
                  </a:cubicBezTo>
                  <a:cubicBezTo>
                    <a:pt x="43520" y="2411"/>
                    <a:pt x="43567" y="2418"/>
                    <a:pt x="43617" y="2443"/>
                  </a:cubicBezTo>
                  <a:cubicBezTo>
                    <a:pt x="43667" y="2417"/>
                    <a:pt x="43718" y="2392"/>
                    <a:pt x="43772" y="2392"/>
                  </a:cubicBezTo>
                  <a:cubicBezTo>
                    <a:pt x="43806" y="2392"/>
                    <a:pt x="43842" y="2403"/>
                    <a:pt x="43879" y="2431"/>
                  </a:cubicBezTo>
                  <a:cubicBezTo>
                    <a:pt x="43933" y="2472"/>
                    <a:pt x="43995" y="2488"/>
                    <a:pt x="44064" y="2488"/>
                  </a:cubicBezTo>
                  <a:cubicBezTo>
                    <a:pt x="44303" y="2488"/>
                    <a:pt x="44619" y="2291"/>
                    <a:pt x="44952" y="2291"/>
                  </a:cubicBezTo>
                  <a:cubicBezTo>
                    <a:pt x="44953" y="2291"/>
                    <a:pt x="44955" y="2291"/>
                    <a:pt x="44957" y="2291"/>
                  </a:cubicBezTo>
                  <a:cubicBezTo>
                    <a:pt x="45001" y="2291"/>
                    <a:pt x="45046" y="2295"/>
                    <a:pt x="45090" y="2301"/>
                  </a:cubicBezTo>
                  <a:cubicBezTo>
                    <a:pt x="45089" y="2296"/>
                    <a:pt x="45088" y="2290"/>
                    <a:pt x="45086" y="2284"/>
                  </a:cubicBezTo>
                  <a:cubicBezTo>
                    <a:pt x="45084" y="2277"/>
                    <a:pt x="45080" y="2270"/>
                    <a:pt x="45078" y="2264"/>
                  </a:cubicBezTo>
                  <a:lnTo>
                    <a:pt x="45078" y="2264"/>
                  </a:lnTo>
                  <a:cubicBezTo>
                    <a:pt x="45086" y="2269"/>
                    <a:pt x="45096" y="2272"/>
                    <a:pt x="45106" y="2272"/>
                  </a:cubicBezTo>
                  <a:cubicBezTo>
                    <a:pt x="45112" y="2272"/>
                    <a:pt x="45119" y="2271"/>
                    <a:pt x="45125" y="2268"/>
                  </a:cubicBezTo>
                  <a:cubicBezTo>
                    <a:pt x="45162" y="2244"/>
                    <a:pt x="45216" y="2233"/>
                    <a:pt x="45295" y="2219"/>
                  </a:cubicBezTo>
                  <a:cubicBezTo>
                    <a:pt x="45361" y="2230"/>
                    <a:pt x="45444" y="2283"/>
                    <a:pt x="45545" y="2283"/>
                  </a:cubicBezTo>
                  <a:cubicBezTo>
                    <a:pt x="45567" y="2283"/>
                    <a:pt x="45590" y="2280"/>
                    <a:pt x="45613" y="2275"/>
                  </a:cubicBezTo>
                  <a:cubicBezTo>
                    <a:pt x="45651" y="2291"/>
                    <a:pt x="45686" y="2297"/>
                    <a:pt x="45720" y="2297"/>
                  </a:cubicBezTo>
                  <a:cubicBezTo>
                    <a:pt x="45778" y="2297"/>
                    <a:pt x="45830" y="2279"/>
                    <a:pt x="45878" y="2266"/>
                  </a:cubicBezTo>
                  <a:lnTo>
                    <a:pt x="45893" y="2261"/>
                  </a:lnTo>
                  <a:cubicBezTo>
                    <a:pt x="45873" y="2228"/>
                    <a:pt x="45867" y="2169"/>
                    <a:pt x="45888" y="2169"/>
                  </a:cubicBezTo>
                  <a:cubicBezTo>
                    <a:pt x="45894" y="2169"/>
                    <a:pt x="45902" y="2174"/>
                    <a:pt x="45913" y="2187"/>
                  </a:cubicBezTo>
                  <a:cubicBezTo>
                    <a:pt x="45950" y="2124"/>
                    <a:pt x="45990" y="2146"/>
                    <a:pt x="46029" y="2109"/>
                  </a:cubicBezTo>
                  <a:cubicBezTo>
                    <a:pt x="46063" y="2139"/>
                    <a:pt x="46097" y="2183"/>
                    <a:pt x="46131" y="2183"/>
                  </a:cubicBezTo>
                  <a:cubicBezTo>
                    <a:pt x="46140" y="2183"/>
                    <a:pt x="46148" y="2180"/>
                    <a:pt x="46157" y="2174"/>
                  </a:cubicBezTo>
                  <a:cubicBezTo>
                    <a:pt x="46162" y="2168"/>
                    <a:pt x="46171" y="2164"/>
                    <a:pt x="46179" y="2164"/>
                  </a:cubicBezTo>
                  <a:cubicBezTo>
                    <a:pt x="46185" y="2164"/>
                    <a:pt x="46192" y="2166"/>
                    <a:pt x="46197" y="2170"/>
                  </a:cubicBezTo>
                  <a:cubicBezTo>
                    <a:pt x="46240" y="2170"/>
                    <a:pt x="46274" y="2201"/>
                    <a:pt x="46296" y="2247"/>
                  </a:cubicBezTo>
                  <a:cubicBezTo>
                    <a:pt x="46328" y="2270"/>
                    <a:pt x="46341" y="2287"/>
                    <a:pt x="46340" y="2296"/>
                  </a:cubicBezTo>
                  <a:cubicBezTo>
                    <a:pt x="46496" y="2366"/>
                    <a:pt x="46861" y="2410"/>
                    <a:pt x="47195" y="2410"/>
                  </a:cubicBezTo>
                  <a:cubicBezTo>
                    <a:pt x="47461" y="2410"/>
                    <a:pt x="47707" y="2382"/>
                    <a:pt x="47812" y="2318"/>
                  </a:cubicBezTo>
                  <a:cubicBezTo>
                    <a:pt x="47841" y="2350"/>
                    <a:pt x="47870" y="2362"/>
                    <a:pt x="47899" y="2362"/>
                  </a:cubicBezTo>
                  <a:cubicBezTo>
                    <a:pt x="47980" y="2362"/>
                    <a:pt x="48064" y="2270"/>
                    <a:pt x="48155" y="2270"/>
                  </a:cubicBezTo>
                  <a:cubicBezTo>
                    <a:pt x="48164" y="2270"/>
                    <a:pt x="48173" y="2271"/>
                    <a:pt x="48182" y="2273"/>
                  </a:cubicBezTo>
                  <a:cubicBezTo>
                    <a:pt x="48265" y="2196"/>
                    <a:pt x="48353" y="2152"/>
                    <a:pt x="48447" y="2152"/>
                  </a:cubicBezTo>
                  <a:cubicBezTo>
                    <a:pt x="48502" y="2152"/>
                    <a:pt x="48559" y="2167"/>
                    <a:pt x="48617" y="2200"/>
                  </a:cubicBezTo>
                  <a:cubicBezTo>
                    <a:pt x="48697" y="2267"/>
                    <a:pt x="48780" y="2300"/>
                    <a:pt x="48865" y="2301"/>
                  </a:cubicBezTo>
                  <a:cubicBezTo>
                    <a:pt x="48869" y="2301"/>
                    <a:pt x="48872" y="2301"/>
                    <a:pt x="48875" y="2301"/>
                  </a:cubicBezTo>
                  <a:cubicBezTo>
                    <a:pt x="48958" y="2301"/>
                    <a:pt x="49043" y="2271"/>
                    <a:pt x="49130" y="2212"/>
                  </a:cubicBezTo>
                  <a:cubicBezTo>
                    <a:pt x="49225" y="2276"/>
                    <a:pt x="49303" y="2298"/>
                    <a:pt x="49367" y="2298"/>
                  </a:cubicBezTo>
                  <a:cubicBezTo>
                    <a:pt x="49494" y="2298"/>
                    <a:pt x="49569" y="2214"/>
                    <a:pt x="49615" y="2198"/>
                  </a:cubicBezTo>
                  <a:cubicBezTo>
                    <a:pt x="49644" y="2237"/>
                    <a:pt x="49662" y="2249"/>
                    <a:pt x="49674" y="2249"/>
                  </a:cubicBezTo>
                  <a:cubicBezTo>
                    <a:pt x="49690" y="2249"/>
                    <a:pt x="49692" y="2224"/>
                    <a:pt x="49695" y="2221"/>
                  </a:cubicBezTo>
                  <a:cubicBezTo>
                    <a:pt x="49699" y="2211"/>
                    <a:pt x="49704" y="2189"/>
                    <a:pt x="49725" y="2189"/>
                  </a:cubicBezTo>
                  <a:cubicBezTo>
                    <a:pt x="49739" y="2189"/>
                    <a:pt x="49760" y="2199"/>
                    <a:pt x="49794" y="2230"/>
                  </a:cubicBezTo>
                  <a:cubicBezTo>
                    <a:pt x="49856" y="2285"/>
                    <a:pt x="50027" y="2303"/>
                    <a:pt x="50237" y="2303"/>
                  </a:cubicBezTo>
                  <a:cubicBezTo>
                    <a:pt x="50622" y="2303"/>
                    <a:pt x="51137" y="2243"/>
                    <a:pt x="51330" y="2243"/>
                  </a:cubicBezTo>
                  <a:cubicBezTo>
                    <a:pt x="51335" y="2243"/>
                    <a:pt x="51339" y="2243"/>
                    <a:pt x="51344" y="2243"/>
                  </a:cubicBezTo>
                  <a:lnTo>
                    <a:pt x="51787" y="2250"/>
                  </a:lnTo>
                  <a:cubicBezTo>
                    <a:pt x="51787" y="2250"/>
                    <a:pt x="51788" y="2250"/>
                    <a:pt x="51789" y="2250"/>
                  </a:cubicBezTo>
                  <a:cubicBezTo>
                    <a:pt x="51881" y="2250"/>
                    <a:pt x="52118" y="2182"/>
                    <a:pt x="52251" y="2182"/>
                  </a:cubicBezTo>
                  <a:cubicBezTo>
                    <a:pt x="52297" y="2182"/>
                    <a:pt x="52330" y="2190"/>
                    <a:pt x="52340" y="2212"/>
                  </a:cubicBezTo>
                  <a:cubicBezTo>
                    <a:pt x="52361" y="2254"/>
                    <a:pt x="52381" y="2264"/>
                    <a:pt x="52402" y="2264"/>
                  </a:cubicBezTo>
                  <a:cubicBezTo>
                    <a:pt x="52418" y="2264"/>
                    <a:pt x="52434" y="2258"/>
                    <a:pt x="52451" y="2258"/>
                  </a:cubicBezTo>
                  <a:cubicBezTo>
                    <a:pt x="52468" y="2258"/>
                    <a:pt x="52485" y="2264"/>
                    <a:pt x="52503" y="2286"/>
                  </a:cubicBezTo>
                  <a:cubicBezTo>
                    <a:pt x="52518" y="2300"/>
                    <a:pt x="52533" y="2306"/>
                    <a:pt x="52547" y="2306"/>
                  </a:cubicBezTo>
                  <a:cubicBezTo>
                    <a:pt x="52593" y="2306"/>
                    <a:pt x="52639" y="2254"/>
                    <a:pt x="52690" y="2243"/>
                  </a:cubicBezTo>
                  <a:cubicBezTo>
                    <a:pt x="52709" y="2207"/>
                    <a:pt x="52729" y="2194"/>
                    <a:pt x="52750" y="2194"/>
                  </a:cubicBezTo>
                  <a:cubicBezTo>
                    <a:pt x="52800" y="2194"/>
                    <a:pt x="52855" y="2271"/>
                    <a:pt x="52912" y="2280"/>
                  </a:cubicBezTo>
                  <a:cubicBezTo>
                    <a:pt x="52939" y="2315"/>
                    <a:pt x="52967" y="2326"/>
                    <a:pt x="52996" y="2326"/>
                  </a:cubicBezTo>
                  <a:cubicBezTo>
                    <a:pt x="53032" y="2326"/>
                    <a:pt x="53070" y="2309"/>
                    <a:pt x="53109" y="2309"/>
                  </a:cubicBezTo>
                  <a:cubicBezTo>
                    <a:pt x="53128" y="2309"/>
                    <a:pt x="53148" y="2313"/>
                    <a:pt x="53169" y="2326"/>
                  </a:cubicBezTo>
                  <a:cubicBezTo>
                    <a:pt x="53261" y="2371"/>
                    <a:pt x="53339" y="2418"/>
                    <a:pt x="53404" y="2425"/>
                  </a:cubicBezTo>
                  <a:cubicBezTo>
                    <a:pt x="53405" y="2425"/>
                    <a:pt x="53407" y="2425"/>
                    <a:pt x="53408" y="2425"/>
                  </a:cubicBezTo>
                  <a:cubicBezTo>
                    <a:pt x="53447" y="2425"/>
                    <a:pt x="53482" y="2479"/>
                    <a:pt x="53512" y="2479"/>
                  </a:cubicBezTo>
                  <a:cubicBezTo>
                    <a:pt x="53530" y="2479"/>
                    <a:pt x="53546" y="2460"/>
                    <a:pt x="53559" y="2397"/>
                  </a:cubicBezTo>
                  <a:cubicBezTo>
                    <a:pt x="53575" y="2414"/>
                    <a:pt x="53589" y="2421"/>
                    <a:pt x="53602" y="2421"/>
                  </a:cubicBezTo>
                  <a:cubicBezTo>
                    <a:pt x="53642" y="2421"/>
                    <a:pt x="53668" y="2354"/>
                    <a:pt x="53686" y="2354"/>
                  </a:cubicBezTo>
                  <a:cubicBezTo>
                    <a:pt x="53694" y="2354"/>
                    <a:pt x="53700" y="2364"/>
                    <a:pt x="53706" y="2393"/>
                  </a:cubicBezTo>
                  <a:cubicBezTo>
                    <a:pt x="53719" y="2379"/>
                    <a:pt x="53725" y="2376"/>
                    <a:pt x="53729" y="2376"/>
                  </a:cubicBezTo>
                  <a:cubicBezTo>
                    <a:pt x="53733" y="2376"/>
                    <a:pt x="53734" y="2378"/>
                    <a:pt x="53736" y="2378"/>
                  </a:cubicBezTo>
                  <a:cubicBezTo>
                    <a:pt x="53741" y="2378"/>
                    <a:pt x="53747" y="2371"/>
                    <a:pt x="53772" y="2329"/>
                  </a:cubicBezTo>
                  <a:cubicBezTo>
                    <a:pt x="53787" y="2238"/>
                    <a:pt x="53811" y="2177"/>
                    <a:pt x="53848" y="2177"/>
                  </a:cubicBezTo>
                  <a:cubicBezTo>
                    <a:pt x="53873" y="2177"/>
                    <a:pt x="53904" y="2203"/>
                    <a:pt x="53942" y="2266"/>
                  </a:cubicBezTo>
                  <a:cubicBezTo>
                    <a:pt x="53982" y="2264"/>
                    <a:pt x="54028" y="2191"/>
                    <a:pt x="54085" y="2191"/>
                  </a:cubicBezTo>
                  <a:cubicBezTo>
                    <a:pt x="54095" y="2191"/>
                    <a:pt x="54106" y="2193"/>
                    <a:pt x="54117" y="2198"/>
                  </a:cubicBezTo>
                  <a:cubicBezTo>
                    <a:pt x="54137" y="2182"/>
                    <a:pt x="54158" y="2177"/>
                    <a:pt x="54181" y="2177"/>
                  </a:cubicBezTo>
                  <a:cubicBezTo>
                    <a:pt x="54237" y="2177"/>
                    <a:pt x="54301" y="2211"/>
                    <a:pt x="54372" y="2215"/>
                  </a:cubicBezTo>
                  <a:cubicBezTo>
                    <a:pt x="54427" y="2180"/>
                    <a:pt x="54477" y="2170"/>
                    <a:pt x="54523" y="2170"/>
                  </a:cubicBezTo>
                  <a:cubicBezTo>
                    <a:pt x="54584" y="2170"/>
                    <a:pt x="54638" y="2188"/>
                    <a:pt x="54684" y="2188"/>
                  </a:cubicBezTo>
                  <a:cubicBezTo>
                    <a:pt x="54697" y="2188"/>
                    <a:pt x="54709" y="2187"/>
                    <a:pt x="54721" y="2183"/>
                  </a:cubicBezTo>
                  <a:cubicBezTo>
                    <a:pt x="54744" y="2203"/>
                    <a:pt x="54764" y="2210"/>
                    <a:pt x="54782" y="2210"/>
                  </a:cubicBezTo>
                  <a:cubicBezTo>
                    <a:pt x="54828" y="2210"/>
                    <a:pt x="54861" y="2167"/>
                    <a:pt x="54886" y="2167"/>
                  </a:cubicBezTo>
                  <a:cubicBezTo>
                    <a:pt x="54889" y="2167"/>
                    <a:pt x="54892" y="2168"/>
                    <a:pt x="54895" y="2169"/>
                  </a:cubicBezTo>
                  <a:cubicBezTo>
                    <a:pt x="54903" y="2168"/>
                    <a:pt x="54910" y="2165"/>
                    <a:pt x="54918" y="2163"/>
                  </a:cubicBezTo>
                  <a:lnTo>
                    <a:pt x="54918" y="2163"/>
                  </a:lnTo>
                  <a:cubicBezTo>
                    <a:pt x="54916" y="2175"/>
                    <a:pt x="54913" y="2191"/>
                    <a:pt x="54912" y="2205"/>
                  </a:cubicBezTo>
                  <a:cubicBezTo>
                    <a:pt x="54904" y="2214"/>
                    <a:pt x="54910" y="2231"/>
                    <a:pt x="54963" y="2249"/>
                  </a:cubicBezTo>
                  <a:cubicBezTo>
                    <a:pt x="55015" y="2266"/>
                    <a:pt x="55110" y="2284"/>
                    <a:pt x="55279" y="2294"/>
                  </a:cubicBezTo>
                  <a:cubicBezTo>
                    <a:pt x="55314" y="2348"/>
                    <a:pt x="55347" y="2367"/>
                    <a:pt x="55378" y="2367"/>
                  </a:cubicBezTo>
                  <a:cubicBezTo>
                    <a:pt x="55416" y="2367"/>
                    <a:pt x="55452" y="2337"/>
                    <a:pt x="55487" y="2305"/>
                  </a:cubicBezTo>
                  <a:cubicBezTo>
                    <a:pt x="55488" y="2305"/>
                    <a:pt x="55490" y="2305"/>
                    <a:pt x="55492" y="2305"/>
                  </a:cubicBezTo>
                  <a:cubicBezTo>
                    <a:pt x="55592" y="2305"/>
                    <a:pt x="56656" y="2211"/>
                    <a:pt x="56706" y="2103"/>
                  </a:cubicBezTo>
                  <a:cubicBezTo>
                    <a:pt x="56709" y="2102"/>
                    <a:pt x="56713" y="2102"/>
                    <a:pt x="56717" y="2102"/>
                  </a:cubicBezTo>
                  <a:cubicBezTo>
                    <a:pt x="56840" y="2102"/>
                    <a:pt x="57289" y="2440"/>
                    <a:pt x="57370" y="2465"/>
                  </a:cubicBezTo>
                  <a:cubicBezTo>
                    <a:pt x="57385" y="2461"/>
                    <a:pt x="57418" y="2458"/>
                    <a:pt x="57462" y="2458"/>
                  </a:cubicBezTo>
                  <a:cubicBezTo>
                    <a:pt x="57671" y="2458"/>
                    <a:pt x="58136" y="2509"/>
                    <a:pt x="58207" y="2589"/>
                  </a:cubicBezTo>
                  <a:cubicBezTo>
                    <a:pt x="58250" y="2646"/>
                    <a:pt x="58292" y="2616"/>
                    <a:pt x="58340" y="2664"/>
                  </a:cubicBezTo>
                  <a:cubicBezTo>
                    <a:pt x="58385" y="2621"/>
                    <a:pt x="58434" y="2599"/>
                    <a:pt x="58486" y="2567"/>
                  </a:cubicBezTo>
                  <a:cubicBezTo>
                    <a:pt x="58503" y="2560"/>
                    <a:pt x="58522" y="2557"/>
                    <a:pt x="58540" y="2557"/>
                  </a:cubicBezTo>
                  <a:cubicBezTo>
                    <a:pt x="58603" y="2557"/>
                    <a:pt x="58673" y="2590"/>
                    <a:pt x="58750" y="2590"/>
                  </a:cubicBezTo>
                  <a:cubicBezTo>
                    <a:pt x="58787" y="2590"/>
                    <a:pt x="58826" y="2582"/>
                    <a:pt x="58866" y="2560"/>
                  </a:cubicBezTo>
                  <a:cubicBezTo>
                    <a:pt x="58875" y="2562"/>
                    <a:pt x="58883" y="2563"/>
                    <a:pt x="58892" y="2563"/>
                  </a:cubicBezTo>
                  <a:cubicBezTo>
                    <a:pt x="58941" y="2563"/>
                    <a:pt x="58992" y="2530"/>
                    <a:pt x="59048" y="2530"/>
                  </a:cubicBezTo>
                  <a:cubicBezTo>
                    <a:pt x="59069" y="2530"/>
                    <a:pt x="59092" y="2535"/>
                    <a:pt x="59114" y="2549"/>
                  </a:cubicBezTo>
                  <a:cubicBezTo>
                    <a:pt x="59196" y="2543"/>
                    <a:pt x="59871" y="2461"/>
                    <a:pt x="60052" y="2461"/>
                  </a:cubicBezTo>
                  <a:cubicBezTo>
                    <a:pt x="60071" y="2461"/>
                    <a:pt x="60085" y="2462"/>
                    <a:pt x="60092" y="2464"/>
                  </a:cubicBezTo>
                  <a:cubicBezTo>
                    <a:pt x="60096" y="2467"/>
                    <a:pt x="60104" y="2469"/>
                    <a:pt x="60116" y="2469"/>
                  </a:cubicBezTo>
                  <a:cubicBezTo>
                    <a:pt x="60296" y="2469"/>
                    <a:pt x="61303" y="2124"/>
                    <a:pt x="61491" y="2058"/>
                  </a:cubicBezTo>
                  <a:cubicBezTo>
                    <a:pt x="61511" y="2148"/>
                    <a:pt x="61527" y="2172"/>
                    <a:pt x="61550" y="2172"/>
                  </a:cubicBezTo>
                  <a:cubicBezTo>
                    <a:pt x="61574" y="2172"/>
                    <a:pt x="61604" y="2146"/>
                    <a:pt x="61650" y="2144"/>
                  </a:cubicBezTo>
                  <a:cubicBezTo>
                    <a:pt x="61654" y="2143"/>
                    <a:pt x="61658" y="2143"/>
                    <a:pt x="61662" y="2143"/>
                  </a:cubicBezTo>
                  <a:cubicBezTo>
                    <a:pt x="61707" y="2143"/>
                    <a:pt x="61753" y="2153"/>
                    <a:pt x="61800" y="2153"/>
                  </a:cubicBezTo>
                  <a:cubicBezTo>
                    <a:pt x="61816" y="2153"/>
                    <a:pt x="61832" y="2152"/>
                    <a:pt x="61848" y="2149"/>
                  </a:cubicBezTo>
                  <a:cubicBezTo>
                    <a:pt x="61861" y="2165"/>
                    <a:pt x="61875" y="2171"/>
                    <a:pt x="61888" y="2171"/>
                  </a:cubicBezTo>
                  <a:cubicBezTo>
                    <a:pt x="61924" y="2171"/>
                    <a:pt x="61960" y="2129"/>
                    <a:pt x="61997" y="2129"/>
                  </a:cubicBezTo>
                  <a:cubicBezTo>
                    <a:pt x="62017" y="2129"/>
                    <a:pt x="62037" y="2141"/>
                    <a:pt x="62059" y="2180"/>
                  </a:cubicBezTo>
                  <a:cubicBezTo>
                    <a:pt x="62101" y="2183"/>
                    <a:pt x="62145" y="2223"/>
                    <a:pt x="62189" y="2223"/>
                  </a:cubicBezTo>
                  <a:cubicBezTo>
                    <a:pt x="62221" y="2223"/>
                    <a:pt x="62254" y="2202"/>
                    <a:pt x="62285" y="2130"/>
                  </a:cubicBezTo>
                  <a:cubicBezTo>
                    <a:pt x="62335" y="2171"/>
                    <a:pt x="62386" y="2200"/>
                    <a:pt x="62438" y="2200"/>
                  </a:cubicBezTo>
                  <a:cubicBezTo>
                    <a:pt x="62471" y="2200"/>
                    <a:pt x="62505" y="2188"/>
                    <a:pt x="62540" y="2159"/>
                  </a:cubicBezTo>
                  <a:cubicBezTo>
                    <a:pt x="62582" y="2122"/>
                    <a:pt x="62627" y="2106"/>
                    <a:pt x="62673" y="2106"/>
                  </a:cubicBezTo>
                  <a:cubicBezTo>
                    <a:pt x="62722" y="2106"/>
                    <a:pt x="62773" y="2124"/>
                    <a:pt x="62826" y="2154"/>
                  </a:cubicBezTo>
                  <a:cubicBezTo>
                    <a:pt x="62893" y="2158"/>
                    <a:pt x="62963" y="2177"/>
                    <a:pt x="63036" y="2177"/>
                  </a:cubicBezTo>
                  <a:cubicBezTo>
                    <a:pt x="63075" y="2177"/>
                    <a:pt x="63114" y="2172"/>
                    <a:pt x="63154" y="2156"/>
                  </a:cubicBezTo>
                  <a:cubicBezTo>
                    <a:pt x="63169" y="2182"/>
                    <a:pt x="63183" y="2190"/>
                    <a:pt x="63197" y="2190"/>
                  </a:cubicBezTo>
                  <a:cubicBezTo>
                    <a:pt x="63223" y="2190"/>
                    <a:pt x="63249" y="2160"/>
                    <a:pt x="63275" y="2160"/>
                  </a:cubicBezTo>
                  <a:cubicBezTo>
                    <a:pt x="63293" y="2160"/>
                    <a:pt x="63311" y="2174"/>
                    <a:pt x="63330" y="2222"/>
                  </a:cubicBezTo>
                  <a:cubicBezTo>
                    <a:pt x="63347" y="2235"/>
                    <a:pt x="63364" y="2240"/>
                    <a:pt x="63381" y="2240"/>
                  </a:cubicBezTo>
                  <a:cubicBezTo>
                    <a:pt x="63421" y="2240"/>
                    <a:pt x="63461" y="2211"/>
                    <a:pt x="63500" y="2188"/>
                  </a:cubicBezTo>
                  <a:cubicBezTo>
                    <a:pt x="63524" y="2194"/>
                    <a:pt x="63547" y="2195"/>
                    <a:pt x="63570" y="2195"/>
                  </a:cubicBezTo>
                  <a:cubicBezTo>
                    <a:pt x="63605" y="2195"/>
                    <a:pt x="63640" y="2192"/>
                    <a:pt x="63675" y="2192"/>
                  </a:cubicBezTo>
                  <a:cubicBezTo>
                    <a:pt x="63729" y="2192"/>
                    <a:pt x="63783" y="2201"/>
                    <a:pt x="63838" y="2247"/>
                  </a:cubicBezTo>
                  <a:cubicBezTo>
                    <a:pt x="63881" y="2307"/>
                    <a:pt x="63924" y="2324"/>
                    <a:pt x="63967" y="2324"/>
                  </a:cubicBezTo>
                  <a:cubicBezTo>
                    <a:pt x="64022" y="2324"/>
                    <a:pt x="64076" y="2296"/>
                    <a:pt x="64130" y="2296"/>
                  </a:cubicBezTo>
                  <a:cubicBezTo>
                    <a:pt x="64145" y="2296"/>
                    <a:pt x="64161" y="2298"/>
                    <a:pt x="64176" y="2304"/>
                  </a:cubicBezTo>
                  <a:cubicBezTo>
                    <a:pt x="64462" y="2418"/>
                    <a:pt x="64942" y="2402"/>
                    <a:pt x="65264" y="2436"/>
                  </a:cubicBezTo>
                  <a:cubicBezTo>
                    <a:pt x="65266" y="2227"/>
                    <a:pt x="65264" y="2018"/>
                    <a:pt x="65260" y="1808"/>
                  </a:cubicBezTo>
                  <a:lnTo>
                    <a:pt x="65260" y="1808"/>
                  </a:lnTo>
                  <a:cubicBezTo>
                    <a:pt x="65260" y="1819"/>
                    <a:pt x="65260" y="1831"/>
                    <a:pt x="65261" y="1846"/>
                  </a:cubicBezTo>
                  <a:cubicBezTo>
                    <a:pt x="65265" y="1778"/>
                    <a:pt x="65265" y="1727"/>
                    <a:pt x="65264" y="1692"/>
                  </a:cubicBezTo>
                  <a:lnTo>
                    <a:pt x="65236" y="463"/>
                  </a:lnTo>
                  <a:lnTo>
                    <a:pt x="64820" y="497"/>
                  </a:lnTo>
                  <a:cubicBezTo>
                    <a:pt x="64776" y="554"/>
                    <a:pt x="64730" y="572"/>
                    <a:pt x="64681" y="572"/>
                  </a:cubicBezTo>
                  <a:cubicBezTo>
                    <a:pt x="64602" y="572"/>
                    <a:pt x="64517" y="523"/>
                    <a:pt x="64433" y="519"/>
                  </a:cubicBezTo>
                  <a:cubicBezTo>
                    <a:pt x="64374" y="562"/>
                    <a:pt x="64307" y="590"/>
                    <a:pt x="64236" y="600"/>
                  </a:cubicBezTo>
                  <a:cubicBezTo>
                    <a:pt x="64225" y="601"/>
                    <a:pt x="64213" y="602"/>
                    <a:pt x="64202" y="602"/>
                  </a:cubicBezTo>
                  <a:cubicBezTo>
                    <a:pt x="64147" y="602"/>
                    <a:pt x="64093" y="587"/>
                    <a:pt x="64046" y="558"/>
                  </a:cubicBezTo>
                  <a:cubicBezTo>
                    <a:pt x="63860" y="596"/>
                    <a:pt x="63797" y="577"/>
                    <a:pt x="63748" y="589"/>
                  </a:cubicBezTo>
                  <a:cubicBezTo>
                    <a:pt x="63716" y="645"/>
                    <a:pt x="63690" y="667"/>
                    <a:pt x="63670" y="667"/>
                  </a:cubicBezTo>
                  <a:cubicBezTo>
                    <a:pt x="63648" y="667"/>
                    <a:pt x="63634" y="641"/>
                    <a:pt x="63630" y="605"/>
                  </a:cubicBezTo>
                  <a:cubicBezTo>
                    <a:pt x="63629" y="631"/>
                    <a:pt x="63625" y="667"/>
                    <a:pt x="63610" y="667"/>
                  </a:cubicBezTo>
                  <a:cubicBezTo>
                    <a:pt x="63599" y="667"/>
                    <a:pt x="63581" y="647"/>
                    <a:pt x="63554" y="589"/>
                  </a:cubicBezTo>
                  <a:cubicBezTo>
                    <a:pt x="63548" y="578"/>
                    <a:pt x="63541" y="575"/>
                    <a:pt x="63534" y="575"/>
                  </a:cubicBezTo>
                  <a:cubicBezTo>
                    <a:pt x="63529" y="575"/>
                    <a:pt x="63524" y="577"/>
                    <a:pt x="63518" y="577"/>
                  </a:cubicBezTo>
                  <a:cubicBezTo>
                    <a:pt x="63507" y="577"/>
                    <a:pt x="63495" y="572"/>
                    <a:pt x="63481" y="545"/>
                  </a:cubicBezTo>
                  <a:cubicBezTo>
                    <a:pt x="63468" y="479"/>
                    <a:pt x="63456" y="452"/>
                    <a:pt x="63443" y="452"/>
                  </a:cubicBezTo>
                  <a:cubicBezTo>
                    <a:pt x="63422" y="452"/>
                    <a:pt x="63400" y="520"/>
                    <a:pt x="63376" y="608"/>
                  </a:cubicBezTo>
                  <a:cubicBezTo>
                    <a:pt x="63332" y="599"/>
                    <a:pt x="63281" y="544"/>
                    <a:pt x="63224" y="538"/>
                  </a:cubicBezTo>
                  <a:cubicBezTo>
                    <a:pt x="63223" y="538"/>
                    <a:pt x="63222" y="538"/>
                    <a:pt x="63221" y="538"/>
                  </a:cubicBezTo>
                  <a:cubicBezTo>
                    <a:pt x="63189" y="538"/>
                    <a:pt x="63152" y="506"/>
                    <a:pt x="63114" y="506"/>
                  </a:cubicBezTo>
                  <a:cubicBezTo>
                    <a:pt x="63086" y="506"/>
                    <a:pt x="63056" y="524"/>
                    <a:pt x="63026" y="585"/>
                  </a:cubicBezTo>
                  <a:cubicBezTo>
                    <a:pt x="63015" y="583"/>
                    <a:pt x="63004" y="582"/>
                    <a:pt x="62993" y="582"/>
                  </a:cubicBezTo>
                  <a:cubicBezTo>
                    <a:pt x="62929" y="582"/>
                    <a:pt x="62867" y="614"/>
                    <a:pt x="62806" y="635"/>
                  </a:cubicBezTo>
                  <a:cubicBezTo>
                    <a:pt x="62783" y="680"/>
                    <a:pt x="62760" y="698"/>
                    <a:pt x="62736" y="698"/>
                  </a:cubicBezTo>
                  <a:cubicBezTo>
                    <a:pt x="62690" y="698"/>
                    <a:pt x="62643" y="628"/>
                    <a:pt x="62598" y="576"/>
                  </a:cubicBezTo>
                  <a:cubicBezTo>
                    <a:pt x="62564" y="543"/>
                    <a:pt x="62532" y="533"/>
                    <a:pt x="62501" y="533"/>
                  </a:cubicBezTo>
                  <a:cubicBezTo>
                    <a:pt x="62469" y="533"/>
                    <a:pt x="62439" y="543"/>
                    <a:pt x="62410" y="548"/>
                  </a:cubicBezTo>
                  <a:cubicBezTo>
                    <a:pt x="62399" y="540"/>
                    <a:pt x="62388" y="537"/>
                    <a:pt x="62377" y="537"/>
                  </a:cubicBezTo>
                  <a:cubicBezTo>
                    <a:pt x="62345" y="537"/>
                    <a:pt x="62313" y="566"/>
                    <a:pt x="62284" y="566"/>
                  </a:cubicBezTo>
                  <a:cubicBezTo>
                    <a:pt x="62271" y="566"/>
                    <a:pt x="62258" y="561"/>
                    <a:pt x="62246" y="545"/>
                  </a:cubicBezTo>
                  <a:cubicBezTo>
                    <a:pt x="62234" y="550"/>
                    <a:pt x="62222" y="553"/>
                    <a:pt x="62211" y="553"/>
                  </a:cubicBezTo>
                  <a:cubicBezTo>
                    <a:pt x="62126" y="553"/>
                    <a:pt x="62053" y="425"/>
                    <a:pt x="62004" y="414"/>
                  </a:cubicBezTo>
                  <a:cubicBezTo>
                    <a:pt x="61960" y="423"/>
                    <a:pt x="61932" y="492"/>
                    <a:pt x="61921" y="492"/>
                  </a:cubicBezTo>
                  <a:cubicBezTo>
                    <a:pt x="61918" y="492"/>
                    <a:pt x="61917" y="487"/>
                    <a:pt x="61916" y="472"/>
                  </a:cubicBezTo>
                  <a:cubicBezTo>
                    <a:pt x="61916" y="471"/>
                    <a:pt x="61916" y="470"/>
                    <a:pt x="61915" y="470"/>
                  </a:cubicBezTo>
                  <a:cubicBezTo>
                    <a:pt x="61910" y="470"/>
                    <a:pt x="61872" y="522"/>
                    <a:pt x="61789" y="522"/>
                  </a:cubicBezTo>
                  <a:cubicBezTo>
                    <a:pt x="61771" y="522"/>
                    <a:pt x="61750" y="520"/>
                    <a:pt x="61728" y="514"/>
                  </a:cubicBezTo>
                  <a:cubicBezTo>
                    <a:pt x="61713" y="550"/>
                    <a:pt x="61698" y="562"/>
                    <a:pt x="61680" y="562"/>
                  </a:cubicBezTo>
                  <a:cubicBezTo>
                    <a:pt x="61642" y="562"/>
                    <a:pt x="61598" y="502"/>
                    <a:pt x="61550" y="502"/>
                  </a:cubicBezTo>
                  <a:cubicBezTo>
                    <a:pt x="61523" y="502"/>
                    <a:pt x="61495" y="521"/>
                    <a:pt x="61466" y="577"/>
                  </a:cubicBezTo>
                  <a:cubicBezTo>
                    <a:pt x="61441" y="586"/>
                    <a:pt x="61415" y="589"/>
                    <a:pt x="61388" y="589"/>
                  </a:cubicBezTo>
                  <a:cubicBezTo>
                    <a:pt x="61322" y="589"/>
                    <a:pt x="61248" y="571"/>
                    <a:pt x="61167" y="571"/>
                  </a:cubicBezTo>
                  <a:cubicBezTo>
                    <a:pt x="61136" y="571"/>
                    <a:pt x="61104" y="573"/>
                    <a:pt x="61070" y="581"/>
                  </a:cubicBezTo>
                  <a:cubicBezTo>
                    <a:pt x="61053" y="585"/>
                    <a:pt x="61035" y="587"/>
                    <a:pt x="61017" y="587"/>
                  </a:cubicBezTo>
                  <a:cubicBezTo>
                    <a:pt x="60988" y="587"/>
                    <a:pt x="60959" y="583"/>
                    <a:pt x="60930" y="583"/>
                  </a:cubicBezTo>
                  <a:cubicBezTo>
                    <a:pt x="60893" y="583"/>
                    <a:pt x="60855" y="588"/>
                    <a:pt x="60817" y="610"/>
                  </a:cubicBezTo>
                  <a:cubicBezTo>
                    <a:pt x="60716" y="614"/>
                    <a:pt x="60618" y="632"/>
                    <a:pt x="60524" y="663"/>
                  </a:cubicBezTo>
                  <a:cubicBezTo>
                    <a:pt x="60493" y="642"/>
                    <a:pt x="60462" y="633"/>
                    <a:pt x="60431" y="633"/>
                  </a:cubicBezTo>
                  <a:cubicBezTo>
                    <a:pt x="60353" y="633"/>
                    <a:pt x="60274" y="685"/>
                    <a:pt x="60190" y="734"/>
                  </a:cubicBezTo>
                  <a:cubicBezTo>
                    <a:pt x="60163" y="715"/>
                    <a:pt x="60136" y="708"/>
                    <a:pt x="60109" y="708"/>
                  </a:cubicBezTo>
                  <a:cubicBezTo>
                    <a:pt x="60042" y="708"/>
                    <a:pt x="59974" y="750"/>
                    <a:pt x="59903" y="750"/>
                  </a:cubicBezTo>
                  <a:cubicBezTo>
                    <a:pt x="59873" y="750"/>
                    <a:pt x="59842" y="742"/>
                    <a:pt x="59810" y="721"/>
                  </a:cubicBezTo>
                  <a:lnTo>
                    <a:pt x="59810" y="721"/>
                  </a:lnTo>
                  <a:cubicBezTo>
                    <a:pt x="59812" y="779"/>
                    <a:pt x="59794" y="808"/>
                    <a:pt x="59759" y="808"/>
                  </a:cubicBezTo>
                  <a:cubicBezTo>
                    <a:pt x="59723" y="808"/>
                    <a:pt x="59668" y="776"/>
                    <a:pt x="59598" y="715"/>
                  </a:cubicBezTo>
                  <a:cubicBezTo>
                    <a:pt x="59574" y="763"/>
                    <a:pt x="59548" y="793"/>
                    <a:pt x="59519" y="793"/>
                  </a:cubicBezTo>
                  <a:cubicBezTo>
                    <a:pt x="59509" y="793"/>
                    <a:pt x="59499" y="789"/>
                    <a:pt x="59489" y="782"/>
                  </a:cubicBezTo>
                  <a:cubicBezTo>
                    <a:pt x="59483" y="788"/>
                    <a:pt x="59477" y="791"/>
                    <a:pt x="59471" y="791"/>
                  </a:cubicBezTo>
                  <a:cubicBezTo>
                    <a:pt x="59436" y="791"/>
                    <a:pt x="59397" y="700"/>
                    <a:pt x="59357" y="696"/>
                  </a:cubicBezTo>
                  <a:cubicBezTo>
                    <a:pt x="59315" y="658"/>
                    <a:pt x="59270" y="642"/>
                    <a:pt x="59223" y="642"/>
                  </a:cubicBezTo>
                  <a:cubicBezTo>
                    <a:pt x="59167" y="642"/>
                    <a:pt x="59108" y="665"/>
                    <a:pt x="59047" y="699"/>
                  </a:cubicBezTo>
                  <a:cubicBezTo>
                    <a:pt x="59010" y="657"/>
                    <a:pt x="58972" y="636"/>
                    <a:pt x="58934" y="636"/>
                  </a:cubicBezTo>
                  <a:cubicBezTo>
                    <a:pt x="58893" y="636"/>
                    <a:pt x="58851" y="661"/>
                    <a:pt x="58809" y="708"/>
                  </a:cubicBezTo>
                  <a:cubicBezTo>
                    <a:pt x="58759" y="715"/>
                    <a:pt x="58709" y="746"/>
                    <a:pt x="58657" y="746"/>
                  </a:cubicBezTo>
                  <a:cubicBezTo>
                    <a:pt x="58623" y="746"/>
                    <a:pt x="58588" y="732"/>
                    <a:pt x="58552" y="691"/>
                  </a:cubicBezTo>
                  <a:cubicBezTo>
                    <a:pt x="58518" y="661"/>
                    <a:pt x="58484" y="651"/>
                    <a:pt x="58449" y="651"/>
                  </a:cubicBezTo>
                  <a:cubicBezTo>
                    <a:pt x="58367" y="651"/>
                    <a:pt x="58284" y="710"/>
                    <a:pt x="58199" y="710"/>
                  </a:cubicBezTo>
                  <a:cubicBezTo>
                    <a:pt x="58170" y="710"/>
                    <a:pt x="58141" y="704"/>
                    <a:pt x="58112" y="685"/>
                  </a:cubicBezTo>
                  <a:cubicBezTo>
                    <a:pt x="58037" y="682"/>
                    <a:pt x="57960" y="660"/>
                    <a:pt x="57883" y="649"/>
                  </a:cubicBezTo>
                  <a:cubicBezTo>
                    <a:pt x="57857" y="645"/>
                    <a:pt x="57831" y="643"/>
                    <a:pt x="57805" y="643"/>
                  </a:cubicBezTo>
                  <a:cubicBezTo>
                    <a:pt x="57754" y="643"/>
                    <a:pt x="57704" y="652"/>
                    <a:pt x="57654" y="678"/>
                  </a:cubicBezTo>
                  <a:cubicBezTo>
                    <a:pt x="57626" y="695"/>
                    <a:pt x="57598" y="697"/>
                    <a:pt x="57569" y="697"/>
                  </a:cubicBezTo>
                  <a:cubicBezTo>
                    <a:pt x="57561" y="697"/>
                    <a:pt x="57552" y="697"/>
                    <a:pt x="57544" y="697"/>
                  </a:cubicBezTo>
                  <a:cubicBezTo>
                    <a:pt x="57503" y="697"/>
                    <a:pt x="57463" y="701"/>
                    <a:pt x="57423" y="750"/>
                  </a:cubicBezTo>
                  <a:cubicBezTo>
                    <a:pt x="57414" y="761"/>
                    <a:pt x="57404" y="766"/>
                    <a:pt x="57394" y="766"/>
                  </a:cubicBezTo>
                  <a:cubicBezTo>
                    <a:pt x="57344" y="766"/>
                    <a:pt x="57291" y="646"/>
                    <a:pt x="57240" y="646"/>
                  </a:cubicBezTo>
                  <a:cubicBezTo>
                    <a:pt x="57225" y="646"/>
                    <a:pt x="57209" y="658"/>
                    <a:pt x="57194" y="688"/>
                  </a:cubicBezTo>
                  <a:cubicBezTo>
                    <a:pt x="57156" y="665"/>
                    <a:pt x="57120" y="658"/>
                    <a:pt x="57086" y="658"/>
                  </a:cubicBezTo>
                  <a:cubicBezTo>
                    <a:pt x="57025" y="658"/>
                    <a:pt x="56972" y="682"/>
                    <a:pt x="56926" y="682"/>
                  </a:cubicBezTo>
                  <a:cubicBezTo>
                    <a:pt x="56896" y="682"/>
                    <a:pt x="56869" y="673"/>
                    <a:pt x="56845" y="642"/>
                  </a:cubicBezTo>
                  <a:cubicBezTo>
                    <a:pt x="56841" y="641"/>
                    <a:pt x="56837" y="641"/>
                    <a:pt x="56833" y="641"/>
                  </a:cubicBezTo>
                  <a:cubicBezTo>
                    <a:pt x="56776" y="641"/>
                    <a:pt x="56734" y="758"/>
                    <a:pt x="56701" y="758"/>
                  </a:cubicBezTo>
                  <a:cubicBezTo>
                    <a:pt x="56689" y="758"/>
                    <a:pt x="56678" y="742"/>
                    <a:pt x="56668" y="701"/>
                  </a:cubicBezTo>
                  <a:cubicBezTo>
                    <a:pt x="56650" y="672"/>
                    <a:pt x="56637" y="663"/>
                    <a:pt x="56627" y="663"/>
                  </a:cubicBezTo>
                  <a:cubicBezTo>
                    <a:pt x="56608" y="663"/>
                    <a:pt x="56602" y="700"/>
                    <a:pt x="56601" y="710"/>
                  </a:cubicBezTo>
                  <a:cubicBezTo>
                    <a:pt x="56601" y="706"/>
                    <a:pt x="56603" y="693"/>
                    <a:pt x="56603" y="669"/>
                  </a:cubicBezTo>
                  <a:cubicBezTo>
                    <a:pt x="56603" y="542"/>
                    <a:pt x="56607" y="491"/>
                    <a:pt x="56600" y="491"/>
                  </a:cubicBezTo>
                  <a:cubicBezTo>
                    <a:pt x="56595" y="491"/>
                    <a:pt x="56583" y="528"/>
                    <a:pt x="56556" y="589"/>
                  </a:cubicBezTo>
                  <a:cubicBezTo>
                    <a:pt x="56547" y="619"/>
                    <a:pt x="56538" y="630"/>
                    <a:pt x="56526" y="630"/>
                  </a:cubicBezTo>
                  <a:cubicBezTo>
                    <a:pt x="56502" y="630"/>
                    <a:pt x="56470" y="584"/>
                    <a:pt x="56430" y="584"/>
                  </a:cubicBezTo>
                  <a:cubicBezTo>
                    <a:pt x="56421" y="584"/>
                    <a:pt x="56412" y="587"/>
                    <a:pt x="56402" y="593"/>
                  </a:cubicBezTo>
                  <a:cubicBezTo>
                    <a:pt x="56390" y="561"/>
                    <a:pt x="56379" y="551"/>
                    <a:pt x="56367" y="551"/>
                  </a:cubicBezTo>
                  <a:cubicBezTo>
                    <a:pt x="56348" y="551"/>
                    <a:pt x="56328" y="579"/>
                    <a:pt x="56305" y="579"/>
                  </a:cubicBezTo>
                  <a:cubicBezTo>
                    <a:pt x="56293" y="579"/>
                    <a:pt x="56280" y="570"/>
                    <a:pt x="56266" y="544"/>
                  </a:cubicBezTo>
                  <a:cubicBezTo>
                    <a:pt x="56247" y="566"/>
                    <a:pt x="56227" y="578"/>
                    <a:pt x="56206" y="578"/>
                  </a:cubicBezTo>
                  <a:cubicBezTo>
                    <a:pt x="56169" y="578"/>
                    <a:pt x="56129" y="543"/>
                    <a:pt x="56084" y="468"/>
                  </a:cubicBezTo>
                  <a:cubicBezTo>
                    <a:pt x="56026" y="501"/>
                    <a:pt x="55972" y="453"/>
                    <a:pt x="55925" y="553"/>
                  </a:cubicBezTo>
                  <a:cubicBezTo>
                    <a:pt x="55916" y="587"/>
                    <a:pt x="55907" y="600"/>
                    <a:pt x="55897" y="600"/>
                  </a:cubicBezTo>
                  <a:cubicBezTo>
                    <a:pt x="55867" y="600"/>
                    <a:pt x="55836" y="464"/>
                    <a:pt x="55808" y="464"/>
                  </a:cubicBezTo>
                  <a:cubicBezTo>
                    <a:pt x="55800" y="464"/>
                    <a:pt x="55793" y="474"/>
                    <a:pt x="55786" y="502"/>
                  </a:cubicBezTo>
                  <a:cubicBezTo>
                    <a:pt x="55758" y="538"/>
                    <a:pt x="55732" y="547"/>
                    <a:pt x="55707" y="547"/>
                  </a:cubicBezTo>
                  <a:cubicBezTo>
                    <a:pt x="55679" y="547"/>
                    <a:pt x="55653" y="536"/>
                    <a:pt x="55629" y="536"/>
                  </a:cubicBezTo>
                  <a:cubicBezTo>
                    <a:pt x="55610" y="536"/>
                    <a:pt x="55591" y="543"/>
                    <a:pt x="55575" y="568"/>
                  </a:cubicBezTo>
                  <a:cubicBezTo>
                    <a:pt x="55561" y="573"/>
                    <a:pt x="55548" y="576"/>
                    <a:pt x="55535" y="576"/>
                  </a:cubicBezTo>
                  <a:cubicBezTo>
                    <a:pt x="55440" y="576"/>
                    <a:pt x="55372" y="444"/>
                    <a:pt x="55315" y="402"/>
                  </a:cubicBezTo>
                  <a:lnTo>
                    <a:pt x="55315" y="402"/>
                  </a:lnTo>
                  <a:cubicBezTo>
                    <a:pt x="55341" y="428"/>
                    <a:pt x="55209" y="558"/>
                    <a:pt x="55153" y="558"/>
                  </a:cubicBezTo>
                  <a:cubicBezTo>
                    <a:pt x="55131" y="558"/>
                    <a:pt x="55120" y="539"/>
                    <a:pt x="55133" y="488"/>
                  </a:cubicBezTo>
                  <a:lnTo>
                    <a:pt x="55133" y="488"/>
                  </a:lnTo>
                  <a:cubicBezTo>
                    <a:pt x="55108" y="554"/>
                    <a:pt x="55078" y="574"/>
                    <a:pt x="55044" y="574"/>
                  </a:cubicBezTo>
                  <a:cubicBezTo>
                    <a:pt x="54996" y="574"/>
                    <a:pt x="54938" y="536"/>
                    <a:pt x="54866" y="534"/>
                  </a:cubicBezTo>
                  <a:cubicBezTo>
                    <a:pt x="54857" y="526"/>
                    <a:pt x="54847" y="523"/>
                    <a:pt x="54837" y="523"/>
                  </a:cubicBezTo>
                  <a:cubicBezTo>
                    <a:pt x="54807" y="523"/>
                    <a:pt x="54775" y="552"/>
                    <a:pt x="54739" y="552"/>
                  </a:cubicBezTo>
                  <a:cubicBezTo>
                    <a:pt x="54725" y="552"/>
                    <a:pt x="54711" y="548"/>
                    <a:pt x="54697" y="537"/>
                  </a:cubicBezTo>
                  <a:cubicBezTo>
                    <a:pt x="54667" y="518"/>
                    <a:pt x="54636" y="504"/>
                    <a:pt x="54602" y="504"/>
                  </a:cubicBezTo>
                  <a:cubicBezTo>
                    <a:pt x="54563" y="504"/>
                    <a:pt x="54520" y="523"/>
                    <a:pt x="54475" y="576"/>
                  </a:cubicBezTo>
                  <a:cubicBezTo>
                    <a:pt x="54440" y="523"/>
                    <a:pt x="54406" y="498"/>
                    <a:pt x="54373" y="498"/>
                  </a:cubicBezTo>
                  <a:cubicBezTo>
                    <a:pt x="54325" y="498"/>
                    <a:pt x="54279" y="550"/>
                    <a:pt x="54235" y="646"/>
                  </a:cubicBezTo>
                  <a:cubicBezTo>
                    <a:pt x="54225" y="685"/>
                    <a:pt x="54214" y="697"/>
                    <a:pt x="54204" y="697"/>
                  </a:cubicBezTo>
                  <a:cubicBezTo>
                    <a:pt x="54184" y="697"/>
                    <a:pt x="54164" y="655"/>
                    <a:pt x="54146" y="655"/>
                  </a:cubicBezTo>
                  <a:cubicBezTo>
                    <a:pt x="54137" y="655"/>
                    <a:pt x="54128" y="664"/>
                    <a:pt x="54120" y="692"/>
                  </a:cubicBezTo>
                  <a:cubicBezTo>
                    <a:pt x="54100" y="712"/>
                    <a:pt x="54081" y="786"/>
                    <a:pt x="54061" y="786"/>
                  </a:cubicBezTo>
                  <a:cubicBezTo>
                    <a:pt x="54045" y="786"/>
                    <a:pt x="54028" y="739"/>
                    <a:pt x="54008" y="581"/>
                  </a:cubicBezTo>
                  <a:cubicBezTo>
                    <a:pt x="53994" y="606"/>
                    <a:pt x="53980" y="615"/>
                    <a:pt x="53966" y="615"/>
                  </a:cubicBezTo>
                  <a:cubicBezTo>
                    <a:pt x="53919" y="615"/>
                    <a:pt x="53871" y="514"/>
                    <a:pt x="53827" y="514"/>
                  </a:cubicBezTo>
                  <a:cubicBezTo>
                    <a:pt x="53818" y="514"/>
                    <a:pt x="53809" y="519"/>
                    <a:pt x="53800" y="529"/>
                  </a:cubicBezTo>
                  <a:cubicBezTo>
                    <a:pt x="53782" y="498"/>
                    <a:pt x="53766" y="487"/>
                    <a:pt x="53750" y="487"/>
                  </a:cubicBezTo>
                  <a:cubicBezTo>
                    <a:pt x="53702" y="487"/>
                    <a:pt x="53657" y="591"/>
                    <a:pt x="53613" y="604"/>
                  </a:cubicBezTo>
                  <a:cubicBezTo>
                    <a:pt x="53603" y="616"/>
                    <a:pt x="53594" y="621"/>
                    <a:pt x="53584" y="621"/>
                  </a:cubicBezTo>
                  <a:cubicBezTo>
                    <a:pt x="53556" y="621"/>
                    <a:pt x="53528" y="580"/>
                    <a:pt x="53502" y="580"/>
                  </a:cubicBezTo>
                  <a:cubicBezTo>
                    <a:pt x="53482" y="580"/>
                    <a:pt x="53463" y="603"/>
                    <a:pt x="53446" y="680"/>
                  </a:cubicBezTo>
                  <a:cubicBezTo>
                    <a:pt x="53444" y="680"/>
                    <a:pt x="53442" y="680"/>
                    <a:pt x="53440" y="680"/>
                  </a:cubicBezTo>
                  <a:cubicBezTo>
                    <a:pt x="53411" y="680"/>
                    <a:pt x="53384" y="712"/>
                    <a:pt x="53357" y="712"/>
                  </a:cubicBezTo>
                  <a:cubicBezTo>
                    <a:pt x="53337" y="712"/>
                    <a:pt x="53317" y="693"/>
                    <a:pt x="53296" y="626"/>
                  </a:cubicBezTo>
                  <a:cubicBezTo>
                    <a:pt x="53272" y="599"/>
                    <a:pt x="53249" y="590"/>
                    <a:pt x="53227" y="590"/>
                  </a:cubicBezTo>
                  <a:cubicBezTo>
                    <a:pt x="53183" y="590"/>
                    <a:pt x="53143" y="626"/>
                    <a:pt x="53107" y="626"/>
                  </a:cubicBezTo>
                  <a:cubicBezTo>
                    <a:pt x="53091" y="626"/>
                    <a:pt x="53076" y="619"/>
                    <a:pt x="53062" y="600"/>
                  </a:cubicBezTo>
                  <a:cubicBezTo>
                    <a:pt x="53039" y="728"/>
                    <a:pt x="53017" y="766"/>
                    <a:pt x="52997" y="766"/>
                  </a:cubicBezTo>
                  <a:cubicBezTo>
                    <a:pt x="52965" y="766"/>
                    <a:pt x="52938" y="677"/>
                    <a:pt x="52918" y="677"/>
                  </a:cubicBezTo>
                  <a:cubicBezTo>
                    <a:pt x="52890" y="657"/>
                    <a:pt x="52872" y="627"/>
                    <a:pt x="52867" y="593"/>
                  </a:cubicBezTo>
                  <a:lnTo>
                    <a:pt x="52867" y="593"/>
                  </a:lnTo>
                  <a:cubicBezTo>
                    <a:pt x="52868" y="644"/>
                    <a:pt x="52869" y="658"/>
                    <a:pt x="52868" y="658"/>
                  </a:cubicBezTo>
                  <a:cubicBezTo>
                    <a:pt x="52868" y="658"/>
                    <a:pt x="52866" y="644"/>
                    <a:pt x="52864" y="644"/>
                  </a:cubicBezTo>
                  <a:cubicBezTo>
                    <a:pt x="52862" y="644"/>
                    <a:pt x="52860" y="650"/>
                    <a:pt x="52858" y="669"/>
                  </a:cubicBezTo>
                  <a:cubicBezTo>
                    <a:pt x="52847" y="619"/>
                    <a:pt x="52829" y="577"/>
                    <a:pt x="52797" y="577"/>
                  </a:cubicBezTo>
                  <a:cubicBezTo>
                    <a:pt x="52791" y="577"/>
                    <a:pt x="52786" y="578"/>
                    <a:pt x="52779" y="581"/>
                  </a:cubicBezTo>
                  <a:cubicBezTo>
                    <a:pt x="52761" y="575"/>
                    <a:pt x="52737" y="483"/>
                    <a:pt x="52710" y="483"/>
                  </a:cubicBezTo>
                  <a:cubicBezTo>
                    <a:pt x="52705" y="483"/>
                    <a:pt x="52699" y="487"/>
                    <a:pt x="52694" y="495"/>
                  </a:cubicBezTo>
                  <a:cubicBezTo>
                    <a:pt x="52680" y="521"/>
                    <a:pt x="52666" y="614"/>
                    <a:pt x="52649" y="614"/>
                  </a:cubicBezTo>
                  <a:cubicBezTo>
                    <a:pt x="52646" y="614"/>
                    <a:pt x="52643" y="610"/>
                    <a:pt x="52639" y="603"/>
                  </a:cubicBezTo>
                  <a:cubicBezTo>
                    <a:pt x="52629" y="571"/>
                    <a:pt x="52620" y="564"/>
                    <a:pt x="52610" y="564"/>
                  </a:cubicBezTo>
                  <a:cubicBezTo>
                    <a:pt x="52603" y="564"/>
                    <a:pt x="52596" y="568"/>
                    <a:pt x="52589" y="568"/>
                  </a:cubicBezTo>
                  <a:cubicBezTo>
                    <a:pt x="52583" y="568"/>
                    <a:pt x="52577" y="565"/>
                    <a:pt x="52571" y="557"/>
                  </a:cubicBezTo>
                  <a:cubicBezTo>
                    <a:pt x="52552" y="608"/>
                    <a:pt x="52532" y="675"/>
                    <a:pt x="52510" y="675"/>
                  </a:cubicBezTo>
                  <a:cubicBezTo>
                    <a:pt x="52504" y="675"/>
                    <a:pt x="52498" y="670"/>
                    <a:pt x="52492" y="657"/>
                  </a:cubicBezTo>
                  <a:cubicBezTo>
                    <a:pt x="52485" y="660"/>
                    <a:pt x="52478" y="662"/>
                    <a:pt x="52471" y="662"/>
                  </a:cubicBezTo>
                  <a:cubicBezTo>
                    <a:pt x="52447" y="662"/>
                    <a:pt x="52423" y="645"/>
                    <a:pt x="52396" y="605"/>
                  </a:cubicBezTo>
                  <a:cubicBezTo>
                    <a:pt x="52345" y="570"/>
                    <a:pt x="52286" y="448"/>
                    <a:pt x="52224" y="448"/>
                  </a:cubicBezTo>
                  <a:cubicBezTo>
                    <a:pt x="52204" y="448"/>
                    <a:pt x="52183" y="461"/>
                    <a:pt x="52162" y="496"/>
                  </a:cubicBezTo>
                  <a:cubicBezTo>
                    <a:pt x="52077" y="486"/>
                    <a:pt x="52012" y="455"/>
                    <a:pt x="51962" y="455"/>
                  </a:cubicBezTo>
                  <a:cubicBezTo>
                    <a:pt x="51943" y="455"/>
                    <a:pt x="51925" y="460"/>
                    <a:pt x="51910" y="472"/>
                  </a:cubicBezTo>
                  <a:cubicBezTo>
                    <a:pt x="51908" y="472"/>
                    <a:pt x="51906" y="471"/>
                    <a:pt x="51904" y="471"/>
                  </a:cubicBezTo>
                  <a:cubicBezTo>
                    <a:pt x="51872" y="471"/>
                    <a:pt x="51847" y="488"/>
                    <a:pt x="51827" y="488"/>
                  </a:cubicBezTo>
                  <a:cubicBezTo>
                    <a:pt x="51814" y="488"/>
                    <a:pt x="51803" y="482"/>
                    <a:pt x="51792" y="461"/>
                  </a:cubicBezTo>
                  <a:cubicBezTo>
                    <a:pt x="51780" y="459"/>
                    <a:pt x="51769" y="457"/>
                    <a:pt x="51757" y="457"/>
                  </a:cubicBezTo>
                  <a:cubicBezTo>
                    <a:pt x="51716" y="457"/>
                    <a:pt x="51671" y="477"/>
                    <a:pt x="51559" y="534"/>
                  </a:cubicBezTo>
                  <a:cubicBezTo>
                    <a:pt x="51542" y="577"/>
                    <a:pt x="51524" y="591"/>
                    <a:pt x="51503" y="591"/>
                  </a:cubicBezTo>
                  <a:cubicBezTo>
                    <a:pt x="51458" y="591"/>
                    <a:pt x="51404" y="527"/>
                    <a:pt x="51341" y="527"/>
                  </a:cubicBezTo>
                  <a:cubicBezTo>
                    <a:pt x="51310" y="527"/>
                    <a:pt x="51277" y="542"/>
                    <a:pt x="51242" y="586"/>
                  </a:cubicBezTo>
                  <a:cubicBezTo>
                    <a:pt x="51205" y="596"/>
                    <a:pt x="51165" y="600"/>
                    <a:pt x="51122" y="600"/>
                  </a:cubicBezTo>
                  <a:cubicBezTo>
                    <a:pt x="50996" y="600"/>
                    <a:pt x="50842" y="563"/>
                    <a:pt x="50654" y="515"/>
                  </a:cubicBezTo>
                  <a:cubicBezTo>
                    <a:pt x="50555" y="507"/>
                    <a:pt x="50469" y="502"/>
                    <a:pt x="50394" y="501"/>
                  </a:cubicBezTo>
                  <a:lnTo>
                    <a:pt x="50394" y="501"/>
                  </a:lnTo>
                  <a:cubicBezTo>
                    <a:pt x="50394" y="509"/>
                    <a:pt x="50391" y="516"/>
                    <a:pt x="50382" y="516"/>
                  </a:cubicBezTo>
                  <a:cubicBezTo>
                    <a:pt x="50375" y="516"/>
                    <a:pt x="50366" y="512"/>
                    <a:pt x="50353" y="502"/>
                  </a:cubicBezTo>
                  <a:lnTo>
                    <a:pt x="50322" y="502"/>
                  </a:lnTo>
                  <a:lnTo>
                    <a:pt x="50324" y="501"/>
                  </a:lnTo>
                  <a:cubicBezTo>
                    <a:pt x="50318" y="501"/>
                    <a:pt x="50312" y="501"/>
                    <a:pt x="50307" y="501"/>
                  </a:cubicBezTo>
                  <a:cubicBezTo>
                    <a:pt x="50247" y="501"/>
                    <a:pt x="50187" y="507"/>
                    <a:pt x="50128" y="519"/>
                  </a:cubicBezTo>
                  <a:cubicBezTo>
                    <a:pt x="50102" y="519"/>
                    <a:pt x="50077" y="515"/>
                    <a:pt x="50051" y="510"/>
                  </a:cubicBezTo>
                  <a:cubicBezTo>
                    <a:pt x="50024" y="538"/>
                    <a:pt x="49996" y="548"/>
                    <a:pt x="49965" y="548"/>
                  </a:cubicBezTo>
                  <a:cubicBezTo>
                    <a:pt x="49893" y="548"/>
                    <a:pt x="49809" y="492"/>
                    <a:pt x="49709" y="492"/>
                  </a:cubicBezTo>
                  <a:cubicBezTo>
                    <a:pt x="49680" y="492"/>
                    <a:pt x="49649" y="497"/>
                    <a:pt x="49616" y="510"/>
                  </a:cubicBezTo>
                  <a:cubicBezTo>
                    <a:pt x="49556" y="514"/>
                    <a:pt x="49491" y="587"/>
                    <a:pt x="49418" y="587"/>
                  </a:cubicBezTo>
                  <a:cubicBezTo>
                    <a:pt x="49376" y="587"/>
                    <a:pt x="49332" y="563"/>
                    <a:pt x="49284" y="487"/>
                  </a:cubicBezTo>
                  <a:cubicBezTo>
                    <a:pt x="49257" y="478"/>
                    <a:pt x="49230" y="475"/>
                    <a:pt x="49201" y="475"/>
                  </a:cubicBezTo>
                  <a:cubicBezTo>
                    <a:pt x="49146" y="475"/>
                    <a:pt x="49088" y="486"/>
                    <a:pt x="49026" y="486"/>
                  </a:cubicBezTo>
                  <a:cubicBezTo>
                    <a:pt x="48969" y="486"/>
                    <a:pt x="48908" y="476"/>
                    <a:pt x="48844" y="439"/>
                  </a:cubicBezTo>
                  <a:cubicBezTo>
                    <a:pt x="48821" y="422"/>
                    <a:pt x="48799" y="416"/>
                    <a:pt x="48779" y="416"/>
                  </a:cubicBezTo>
                  <a:cubicBezTo>
                    <a:pt x="48705" y="416"/>
                    <a:pt x="48645" y="498"/>
                    <a:pt x="48594" y="498"/>
                  </a:cubicBezTo>
                  <a:cubicBezTo>
                    <a:pt x="48580" y="498"/>
                    <a:pt x="48567" y="492"/>
                    <a:pt x="48554" y="475"/>
                  </a:cubicBezTo>
                  <a:cubicBezTo>
                    <a:pt x="48498" y="433"/>
                    <a:pt x="48457" y="390"/>
                    <a:pt x="48426" y="390"/>
                  </a:cubicBezTo>
                  <a:cubicBezTo>
                    <a:pt x="48417" y="390"/>
                    <a:pt x="48408" y="394"/>
                    <a:pt x="48401" y="403"/>
                  </a:cubicBezTo>
                  <a:cubicBezTo>
                    <a:pt x="48349" y="394"/>
                    <a:pt x="48333" y="377"/>
                    <a:pt x="48323" y="377"/>
                  </a:cubicBezTo>
                  <a:cubicBezTo>
                    <a:pt x="48320" y="377"/>
                    <a:pt x="48318" y="378"/>
                    <a:pt x="48316" y="381"/>
                  </a:cubicBezTo>
                  <a:cubicBezTo>
                    <a:pt x="48313" y="371"/>
                    <a:pt x="48309" y="367"/>
                    <a:pt x="48305" y="367"/>
                  </a:cubicBezTo>
                  <a:cubicBezTo>
                    <a:pt x="48291" y="367"/>
                    <a:pt x="48265" y="416"/>
                    <a:pt x="48194" y="417"/>
                  </a:cubicBezTo>
                  <a:cubicBezTo>
                    <a:pt x="48161" y="377"/>
                    <a:pt x="48121" y="313"/>
                    <a:pt x="48071" y="313"/>
                  </a:cubicBezTo>
                  <a:cubicBezTo>
                    <a:pt x="48047" y="313"/>
                    <a:pt x="48022" y="327"/>
                    <a:pt x="47994" y="363"/>
                  </a:cubicBezTo>
                  <a:cubicBezTo>
                    <a:pt x="47941" y="356"/>
                    <a:pt x="47879" y="343"/>
                    <a:pt x="47806" y="343"/>
                  </a:cubicBezTo>
                  <a:cubicBezTo>
                    <a:pt x="47755" y="343"/>
                    <a:pt x="47698" y="350"/>
                    <a:pt x="47636" y="369"/>
                  </a:cubicBezTo>
                  <a:cubicBezTo>
                    <a:pt x="47491" y="309"/>
                    <a:pt x="47381" y="283"/>
                    <a:pt x="47298" y="283"/>
                  </a:cubicBezTo>
                  <a:cubicBezTo>
                    <a:pt x="47208" y="283"/>
                    <a:pt x="47150" y="314"/>
                    <a:pt x="47115" y="367"/>
                  </a:cubicBezTo>
                  <a:cubicBezTo>
                    <a:pt x="47108" y="376"/>
                    <a:pt x="47102" y="384"/>
                    <a:pt x="47097" y="390"/>
                  </a:cubicBezTo>
                  <a:cubicBezTo>
                    <a:pt x="47104" y="407"/>
                    <a:pt x="47104" y="425"/>
                    <a:pt x="47087" y="433"/>
                  </a:cubicBezTo>
                  <a:cubicBezTo>
                    <a:pt x="47081" y="447"/>
                    <a:pt x="47073" y="453"/>
                    <a:pt x="47064" y="453"/>
                  </a:cubicBezTo>
                  <a:cubicBezTo>
                    <a:pt x="47017" y="453"/>
                    <a:pt x="46921" y="330"/>
                    <a:pt x="46739" y="330"/>
                  </a:cubicBezTo>
                  <a:cubicBezTo>
                    <a:pt x="46736" y="330"/>
                    <a:pt x="46734" y="330"/>
                    <a:pt x="46732" y="330"/>
                  </a:cubicBezTo>
                  <a:cubicBezTo>
                    <a:pt x="46538" y="361"/>
                    <a:pt x="46428" y="404"/>
                    <a:pt x="46371" y="404"/>
                  </a:cubicBezTo>
                  <a:cubicBezTo>
                    <a:pt x="46362" y="404"/>
                    <a:pt x="46354" y="403"/>
                    <a:pt x="46347" y="400"/>
                  </a:cubicBezTo>
                  <a:cubicBezTo>
                    <a:pt x="46313" y="394"/>
                    <a:pt x="46312" y="353"/>
                    <a:pt x="46328" y="353"/>
                  </a:cubicBezTo>
                  <a:cubicBezTo>
                    <a:pt x="46335" y="353"/>
                    <a:pt x="46345" y="360"/>
                    <a:pt x="46356" y="380"/>
                  </a:cubicBezTo>
                  <a:cubicBezTo>
                    <a:pt x="46376" y="360"/>
                    <a:pt x="46401" y="355"/>
                    <a:pt x="46425" y="355"/>
                  </a:cubicBezTo>
                  <a:cubicBezTo>
                    <a:pt x="46453" y="355"/>
                    <a:pt x="46479" y="362"/>
                    <a:pt x="46490" y="362"/>
                  </a:cubicBezTo>
                  <a:cubicBezTo>
                    <a:pt x="46504" y="362"/>
                    <a:pt x="46493" y="349"/>
                    <a:pt x="46430" y="288"/>
                  </a:cubicBezTo>
                  <a:cubicBezTo>
                    <a:pt x="46397" y="276"/>
                    <a:pt x="46364" y="273"/>
                    <a:pt x="46330" y="273"/>
                  </a:cubicBezTo>
                  <a:cubicBezTo>
                    <a:pt x="46295" y="273"/>
                    <a:pt x="46260" y="276"/>
                    <a:pt x="46223" y="276"/>
                  </a:cubicBezTo>
                  <a:cubicBezTo>
                    <a:pt x="46186" y="276"/>
                    <a:pt x="46147" y="273"/>
                    <a:pt x="46106" y="260"/>
                  </a:cubicBezTo>
                  <a:cubicBezTo>
                    <a:pt x="45985" y="365"/>
                    <a:pt x="45840" y="407"/>
                    <a:pt x="45651" y="413"/>
                  </a:cubicBezTo>
                  <a:cubicBezTo>
                    <a:pt x="45642" y="415"/>
                    <a:pt x="45632" y="416"/>
                    <a:pt x="45622" y="416"/>
                  </a:cubicBezTo>
                  <a:cubicBezTo>
                    <a:pt x="45545" y="416"/>
                    <a:pt x="45462" y="372"/>
                    <a:pt x="45371" y="372"/>
                  </a:cubicBezTo>
                  <a:cubicBezTo>
                    <a:pt x="45357" y="372"/>
                    <a:pt x="45343" y="373"/>
                    <a:pt x="45329" y="375"/>
                  </a:cubicBezTo>
                  <a:cubicBezTo>
                    <a:pt x="45295" y="379"/>
                    <a:pt x="45258" y="381"/>
                    <a:pt x="45221" y="381"/>
                  </a:cubicBezTo>
                  <a:cubicBezTo>
                    <a:pt x="45130" y="381"/>
                    <a:pt x="45031" y="369"/>
                    <a:pt x="44924" y="346"/>
                  </a:cubicBezTo>
                  <a:cubicBezTo>
                    <a:pt x="44773" y="370"/>
                    <a:pt x="44674" y="390"/>
                    <a:pt x="44605" y="503"/>
                  </a:cubicBezTo>
                  <a:cubicBezTo>
                    <a:pt x="44572" y="488"/>
                    <a:pt x="44545" y="477"/>
                    <a:pt x="44524" y="477"/>
                  </a:cubicBezTo>
                  <a:cubicBezTo>
                    <a:pt x="44501" y="477"/>
                    <a:pt x="44483" y="490"/>
                    <a:pt x="44469" y="524"/>
                  </a:cubicBezTo>
                  <a:cubicBezTo>
                    <a:pt x="44434" y="521"/>
                    <a:pt x="44415" y="472"/>
                    <a:pt x="44375" y="472"/>
                  </a:cubicBezTo>
                  <a:cubicBezTo>
                    <a:pt x="44353" y="472"/>
                    <a:pt x="44323" y="487"/>
                    <a:pt x="44280" y="535"/>
                  </a:cubicBezTo>
                  <a:cubicBezTo>
                    <a:pt x="44220" y="593"/>
                    <a:pt x="44130" y="577"/>
                    <a:pt x="43993" y="586"/>
                  </a:cubicBezTo>
                  <a:cubicBezTo>
                    <a:pt x="43928" y="552"/>
                    <a:pt x="43857" y="534"/>
                    <a:pt x="43783" y="534"/>
                  </a:cubicBezTo>
                  <a:cubicBezTo>
                    <a:pt x="43772" y="534"/>
                    <a:pt x="43760" y="534"/>
                    <a:pt x="43749" y="535"/>
                  </a:cubicBezTo>
                  <a:cubicBezTo>
                    <a:pt x="43655" y="540"/>
                    <a:pt x="43546" y="524"/>
                    <a:pt x="43422" y="627"/>
                  </a:cubicBezTo>
                  <a:cubicBezTo>
                    <a:pt x="43390" y="639"/>
                    <a:pt x="43359" y="643"/>
                    <a:pt x="43328" y="643"/>
                  </a:cubicBezTo>
                  <a:cubicBezTo>
                    <a:pt x="43279" y="643"/>
                    <a:pt x="43232" y="633"/>
                    <a:pt x="43188" y="633"/>
                  </a:cubicBezTo>
                  <a:cubicBezTo>
                    <a:pt x="43155" y="633"/>
                    <a:pt x="43124" y="639"/>
                    <a:pt x="43095" y="659"/>
                  </a:cubicBezTo>
                  <a:cubicBezTo>
                    <a:pt x="43021" y="656"/>
                    <a:pt x="42955" y="634"/>
                    <a:pt x="42898" y="634"/>
                  </a:cubicBezTo>
                  <a:cubicBezTo>
                    <a:pt x="42883" y="634"/>
                    <a:pt x="42869" y="636"/>
                    <a:pt x="42855" y="640"/>
                  </a:cubicBezTo>
                  <a:cubicBezTo>
                    <a:pt x="42794" y="601"/>
                    <a:pt x="42744" y="592"/>
                    <a:pt x="42704" y="592"/>
                  </a:cubicBezTo>
                  <a:cubicBezTo>
                    <a:pt x="42662" y="592"/>
                    <a:pt x="42630" y="602"/>
                    <a:pt x="42606" y="602"/>
                  </a:cubicBezTo>
                  <a:cubicBezTo>
                    <a:pt x="42603" y="602"/>
                    <a:pt x="42600" y="602"/>
                    <a:pt x="42596" y="601"/>
                  </a:cubicBezTo>
                  <a:cubicBezTo>
                    <a:pt x="42546" y="586"/>
                    <a:pt x="42550" y="523"/>
                    <a:pt x="42553" y="523"/>
                  </a:cubicBezTo>
                  <a:lnTo>
                    <a:pt x="42553" y="523"/>
                  </a:lnTo>
                  <a:cubicBezTo>
                    <a:pt x="42554" y="523"/>
                    <a:pt x="42554" y="523"/>
                    <a:pt x="42554" y="525"/>
                  </a:cubicBezTo>
                  <a:cubicBezTo>
                    <a:pt x="42556" y="517"/>
                    <a:pt x="42559" y="515"/>
                    <a:pt x="42562" y="515"/>
                  </a:cubicBezTo>
                  <a:cubicBezTo>
                    <a:pt x="42571" y="515"/>
                    <a:pt x="42586" y="544"/>
                    <a:pt x="42602" y="544"/>
                  </a:cubicBezTo>
                  <a:cubicBezTo>
                    <a:pt x="42614" y="544"/>
                    <a:pt x="42626" y="531"/>
                    <a:pt x="42638" y="487"/>
                  </a:cubicBezTo>
                  <a:cubicBezTo>
                    <a:pt x="42717" y="482"/>
                    <a:pt x="42817" y="481"/>
                    <a:pt x="42815" y="395"/>
                  </a:cubicBezTo>
                  <a:cubicBezTo>
                    <a:pt x="42815" y="386"/>
                    <a:pt x="42813" y="382"/>
                    <a:pt x="42809" y="382"/>
                  </a:cubicBezTo>
                  <a:cubicBezTo>
                    <a:pt x="42795" y="382"/>
                    <a:pt x="42754" y="436"/>
                    <a:pt x="42696" y="436"/>
                  </a:cubicBezTo>
                  <a:cubicBezTo>
                    <a:pt x="42689" y="436"/>
                    <a:pt x="42682" y="435"/>
                    <a:pt x="42675" y="433"/>
                  </a:cubicBezTo>
                  <a:cubicBezTo>
                    <a:pt x="42658" y="421"/>
                    <a:pt x="42640" y="416"/>
                    <a:pt x="42621" y="416"/>
                  </a:cubicBezTo>
                  <a:cubicBezTo>
                    <a:pt x="42544" y="416"/>
                    <a:pt x="42456" y="497"/>
                    <a:pt x="42366" y="523"/>
                  </a:cubicBezTo>
                  <a:cubicBezTo>
                    <a:pt x="42254" y="570"/>
                    <a:pt x="42141" y="567"/>
                    <a:pt x="42056" y="575"/>
                  </a:cubicBezTo>
                  <a:cubicBezTo>
                    <a:pt x="42042" y="566"/>
                    <a:pt x="42029" y="562"/>
                    <a:pt x="42017" y="562"/>
                  </a:cubicBezTo>
                  <a:cubicBezTo>
                    <a:pt x="41966" y="562"/>
                    <a:pt x="41932" y="626"/>
                    <a:pt x="41920" y="626"/>
                  </a:cubicBezTo>
                  <a:cubicBezTo>
                    <a:pt x="41917" y="626"/>
                    <a:pt x="41916" y="622"/>
                    <a:pt x="41916" y="614"/>
                  </a:cubicBezTo>
                  <a:lnTo>
                    <a:pt x="41916" y="614"/>
                  </a:lnTo>
                  <a:cubicBezTo>
                    <a:pt x="41916" y="637"/>
                    <a:pt x="41900" y="644"/>
                    <a:pt x="41872" y="644"/>
                  </a:cubicBezTo>
                  <a:cubicBezTo>
                    <a:pt x="41815" y="644"/>
                    <a:pt x="41710" y="614"/>
                    <a:pt x="41587" y="614"/>
                  </a:cubicBezTo>
                  <a:cubicBezTo>
                    <a:pt x="41584" y="614"/>
                    <a:pt x="41581" y="614"/>
                    <a:pt x="41577" y="614"/>
                  </a:cubicBezTo>
                  <a:cubicBezTo>
                    <a:pt x="41541" y="623"/>
                    <a:pt x="41504" y="626"/>
                    <a:pt x="41466" y="626"/>
                  </a:cubicBezTo>
                  <a:cubicBezTo>
                    <a:pt x="41418" y="626"/>
                    <a:pt x="41370" y="622"/>
                    <a:pt x="41322" y="622"/>
                  </a:cubicBezTo>
                  <a:cubicBezTo>
                    <a:pt x="41308" y="622"/>
                    <a:pt x="41294" y="622"/>
                    <a:pt x="41281" y="623"/>
                  </a:cubicBezTo>
                  <a:cubicBezTo>
                    <a:pt x="41224" y="632"/>
                    <a:pt x="41170" y="651"/>
                    <a:pt x="41119" y="651"/>
                  </a:cubicBezTo>
                  <a:cubicBezTo>
                    <a:pt x="41081" y="651"/>
                    <a:pt x="41045" y="641"/>
                    <a:pt x="41012" y="607"/>
                  </a:cubicBezTo>
                  <a:cubicBezTo>
                    <a:pt x="40969" y="648"/>
                    <a:pt x="40932" y="660"/>
                    <a:pt x="40895" y="660"/>
                  </a:cubicBezTo>
                  <a:cubicBezTo>
                    <a:pt x="40845" y="660"/>
                    <a:pt x="40795" y="638"/>
                    <a:pt x="40730" y="632"/>
                  </a:cubicBezTo>
                  <a:cubicBezTo>
                    <a:pt x="40673" y="664"/>
                    <a:pt x="40603" y="636"/>
                    <a:pt x="40511" y="682"/>
                  </a:cubicBezTo>
                  <a:cubicBezTo>
                    <a:pt x="40460" y="695"/>
                    <a:pt x="40402" y="704"/>
                    <a:pt x="40335" y="704"/>
                  </a:cubicBezTo>
                  <a:cubicBezTo>
                    <a:pt x="40282" y="704"/>
                    <a:pt x="40223" y="698"/>
                    <a:pt x="40157" y="684"/>
                  </a:cubicBezTo>
                  <a:cubicBezTo>
                    <a:pt x="40133" y="675"/>
                    <a:pt x="40108" y="672"/>
                    <a:pt x="40082" y="672"/>
                  </a:cubicBezTo>
                  <a:cubicBezTo>
                    <a:pt x="39992" y="672"/>
                    <a:pt x="39892" y="713"/>
                    <a:pt x="39778" y="713"/>
                  </a:cubicBezTo>
                  <a:cubicBezTo>
                    <a:pt x="39725" y="713"/>
                    <a:pt x="39668" y="704"/>
                    <a:pt x="39609" y="678"/>
                  </a:cubicBezTo>
                  <a:cubicBezTo>
                    <a:pt x="39534" y="662"/>
                    <a:pt x="39453" y="657"/>
                    <a:pt x="39368" y="657"/>
                  </a:cubicBezTo>
                  <a:cubicBezTo>
                    <a:pt x="39327" y="657"/>
                    <a:pt x="39285" y="658"/>
                    <a:pt x="39242" y="660"/>
                  </a:cubicBezTo>
                  <a:cubicBezTo>
                    <a:pt x="39109" y="666"/>
                    <a:pt x="38962" y="680"/>
                    <a:pt x="38803" y="688"/>
                  </a:cubicBezTo>
                  <a:cubicBezTo>
                    <a:pt x="38771" y="695"/>
                    <a:pt x="38740" y="697"/>
                    <a:pt x="38710" y="697"/>
                  </a:cubicBezTo>
                  <a:cubicBezTo>
                    <a:pt x="38646" y="697"/>
                    <a:pt x="38587" y="687"/>
                    <a:pt x="38532" y="687"/>
                  </a:cubicBezTo>
                  <a:cubicBezTo>
                    <a:pt x="38517" y="687"/>
                    <a:pt x="38503" y="687"/>
                    <a:pt x="38489" y="689"/>
                  </a:cubicBezTo>
                  <a:cubicBezTo>
                    <a:pt x="38458" y="658"/>
                    <a:pt x="38428" y="649"/>
                    <a:pt x="38401" y="649"/>
                  </a:cubicBezTo>
                  <a:cubicBezTo>
                    <a:pt x="38362" y="649"/>
                    <a:pt x="38326" y="667"/>
                    <a:pt x="38293" y="667"/>
                  </a:cubicBezTo>
                  <a:cubicBezTo>
                    <a:pt x="38279" y="667"/>
                    <a:pt x="38266" y="664"/>
                    <a:pt x="38254" y="656"/>
                  </a:cubicBezTo>
                  <a:cubicBezTo>
                    <a:pt x="38166" y="641"/>
                    <a:pt x="38098" y="591"/>
                    <a:pt x="38048" y="591"/>
                  </a:cubicBezTo>
                  <a:cubicBezTo>
                    <a:pt x="38022" y="591"/>
                    <a:pt x="38001" y="604"/>
                    <a:pt x="37984" y="642"/>
                  </a:cubicBezTo>
                  <a:cubicBezTo>
                    <a:pt x="37929" y="683"/>
                    <a:pt x="37912" y="708"/>
                    <a:pt x="37914" y="713"/>
                  </a:cubicBezTo>
                  <a:cubicBezTo>
                    <a:pt x="37881" y="713"/>
                    <a:pt x="37844" y="712"/>
                    <a:pt x="37801" y="710"/>
                  </a:cubicBezTo>
                  <a:cubicBezTo>
                    <a:pt x="37745" y="669"/>
                    <a:pt x="37694" y="630"/>
                    <a:pt x="37646" y="630"/>
                  </a:cubicBezTo>
                  <a:cubicBezTo>
                    <a:pt x="37622" y="630"/>
                    <a:pt x="37599" y="640"/>
                    <a:pt x="37577" y="666"/>
                  </a:cubicBezTo>
                  <a:cubicBezTo>
                    <a:pt x="37569" y="662"/>
                    <a:pt x="37561" y="661"/>
                    <a:pt x="37553" y="661"/>
                  </a:cubicBezTo>
                  <a:cubicBezTo>
                    <a:pt x="37505" y="661"/>
                    <a:pt x="37463" y="724"/>
                    <a:pt x="37422" y="724"/>
                  </a:cubicBezTo>
                  <a:cubicBezTo>
                    <a:pt x="37415" y="724"/>
                    <a:pt x="37408" y="722"/>
                    <a:pt x="37401" y="717"/>
                  </a:cubicBezTo>
                  <a:cubicBezTo>
                    <a:pt x="37304" y="758"/>
                    <a:pt x="37229" y="795"/>
                    <a:pt x="37163" y="795"/>
                  </a:cubicBezTo>
                  <a:cubicBezTo>
                    <a:pt x="37113" y="795"/>
                    <a:pt x="37068" y="774"/>
                    <a:pt x="37022" y="716"/>
                  </a:cubicBezTo>
                  <a:cubicBezTo>
                    <a:pt x="36995" y="720"/>
                    <a:pt x="36968" y="722"/>
                    <a:pt x="36940" y="722"/>
                  </a:cubicBezTo>
                  <a:cubicBezTo>
                    <a:pt x="36862" y="722"/>
                    <a:pt x="36775" y="710"/>
                    <a:pt x="36653" y="706"/>
                  </a:cubicBezTo>
                  <a:cubicBezTo>
                    <a:pt x="36611" y="744"/>
                    <a:pt x="36565" y="769"/>
                    <a:pt x="36513" y="769"/>
                  </a:cubicBezTo>
                  <a:cubicBezTo>
                    <a:pt x="36463" y="769"/>
                    <a:pt x="36408" y="746"/>
                    <a:pt x="36346" y="688"/>
                  </a:cubicBezTo>
                  <a:cubicBezTo>
                    <a:pt x="36299" y="718"/>
                    <a:pt x="36248" y="727"/>
                    <a:pt x="36192" y="727"/>
                  </a:cubicBezTo>
                  <a:cubicBezTo>
                    <a:pt x="36104" y="727"/>
                    <a:pt x="36005" y="703"/>
                    <a:pt x="35894" y="694"/>
                  </a:cubicBezTo>
                  <a:cubicBezTo>
                    <a:pt x="35861" y="697"/>
                    <a:pt x="35829" y="698"/>
                    <a:pt x="35798" y="698"/>
                  </a:cubicBezTo>
                  <a:cubicBezTo>
                    <a:pt x="35619" y="698"/>
                    <a:pt x="35480" y="664"/>
                    <a:pt x="35374" y="664"/>
                  </a:cubicBezTo>
                  <a:cubicBezTo>
                    <a:pt x="35318" y="664"/>
                    <a:pt x="35272" y="673"/>
                    <a:pt x="35233" y="701"/>
                  </a:cubicBezTo>
                  <a:cubicBezTo>
                    <a:pt x="35196" y="706"/>
                    <a:pt x="35159" y="708"/>
                    <a:pt x="35121" y="708"/>
                  </a:cubicBezTo>
                  <a:cubicBezTo>
                    <a:pt x="35155" y="739"/>
                    <a:pt x="35188" y="780"/>
                    <a:pt x="35191" y="780"/>
                  </a:cubicBezTo>
                  <a:cubicBezTo>
                    <a:pt x="35191" y="780"/>
                    <a:pt x="35191" y="780"/>
                    <a:pt x="35191" y="780"/>
                  </a:cubicBezTo>
                  <a:lnTo>
                    <a:pt x="35191" y="780"/>
                  </a:lnTo>
                  <a:cubicBezTo>
                    <a:pt x="35191" y="799"/>
                    <a:pt x="35192" y="817"/>
                    <a:pt x="35160" y="817"/>
                  </a:cubicBezTo>
                  <a:cubicBezTo>
                    <a:pt x="35137" y="817"/>
                    <a:pt x="35097" y="807"/>
                    <a:pt x="35028" y="782"/>
                  </a:cubicBezTo>
                  <a:cubicBezTo>
                    <a:pt x="34994" y="782"/>
                    <a:pt x="34952" y="728"/>
                    <a:pt x="34902" y="728"/>
                  </a:cubicBezTo>
                  <a:cubicBezTo>
                    <a:pt x="34892" y="728"/>
                    <a:pt x="34882" y="730"/>
                    <a:pt x="34872" y="735"/>
                  </a:cubicBezTo>
                  <a:cubicBezTo>
                    <a:pt x="34842" y="822"/>
                    <a:pt x="34807" y="851"/>
                    <a:pt x="34768" y="851"/>
                  </a:cubicBezTo>
                  <a:cubicBezTo>
                    <a:pt x="34730" y="851"/>
                    <a:pt x="34688" y="823"/>
                    <a:pt x="34641" y="795"/>
                  </a:cubicBezTo>
                  <a:cubicBezTo>
                    <a:pt x="34590" y="808"/>
                    <a:pt x="34535" y="814"/>
                    <a:pt x="34474" y="814"/>
                  </a:cubicBezTo>
                  <a:cubicBezTo>
                    <a:pt x="34425" y="814"/>
                    <a:pt x="34374" y="811"/>
                    <a:pt x="34318" y="804"/>
                  </a:cubicBezTo>
                  <a:cubicBezTo>
                    <a:pt x="34288" y="791"/>
                    <a:pt x="34257" y="786"/>
                    <a:pt x="34225" y="786"/>
                  </a:cubicBezTo>
                  <a:cubicBezTo>
                    <a:pt x="34151" y="786"/>
                    <a:pt x="34071" y="811"/>
                    <a:pt x="33984" y="811"/>
                  </a:cubicBezTo>
                  <a:cubicBezTo>
                    <a:pt x="33953" y="811"/>
                    <a:pt x="33920" y="808"/>
                    <a:pt x="33887" y="799"/>
                  </a:cubicBezTo>
                  <a:cubicBezTo>
                    <a:pt x="33817" y="798"/>
                    <a:pt x="33754" y="791"/>
                    <a:pt x="33698" y="791"/>
                  </a:cubicBezTo>
                  <a:cubicBezTo>
                    <a:pt x="33624" y="791"/>
                    <a:pt x="33563" y="803"/>
                    <a:pt x="33513" y="855"/>
                  </a:cubicBezTo>
                  <a:cubicBezTo>
                    <a:pt x="33500" y="850"/>
                    <a:pt x="33488" y="849"/>
                    <a:pt x="33477" y="849"/>
                  </a:cubicBezTo>
                  <a:cubicBezTo>
                    <a:pt x="33451" y="849"/>
                    <a:pt x="33428" y="858"/>
                    <a:pt x="33409" y="866"/>
                  </a:cubicBezTo>
                  <a:cubicBezTo>
                    <a:pt x="33409" y="903"/>
                    <a:pt x="33408" y="916"/>
                    <a:pt x="33406" y="916"/>
                  </a:cubicBezTo>
                  <a:cubicBezTo>
                    <a:pt x="33403" y="916"/>
                    <a:pt x="33399" y="902"/>
                    <a:pt x="33393" y="886"/>
                  </a:cubicBezTo>
                  <a:cubicBezTo>
                    <a:pt x="33400" y="886"/>
                    <a:pt x="33406" y="881"/>
                    <a:pt x="33407" y="866"/>
                  </a:cubicBezTo>
                  <a:lnTo>
                    <a:pt x="33407" y="866"/>
                  </a:lnTo>
                  <a:cubicBezTo>
                    <a:pt x="33401" y="869"/>
                    <a:pt x="33393" y="871"/>
                    <a:pt x="33387" y="872"/>
                  </a:cubicBezTo>
                  <a:cubicBezTo>
                    <a:pt x="33382" y="861"/>
                    <a:pt x="33374" y="851"/>
                    <a:pt x="33364" y="844"/>
                  </a:cubicBezTo>
                  <a:cubicBezTo>
                    <a:pt x="33361" y="848"/>
                    <a:pt x="33358" y="851"/>
                    <a:pt x="33353" y="852"/>
                  </a:cubicBezTo>
                  <a:cubicBezTo>
                    <a:pt x="33359" y="860"/>
                    <a:pt x="33365" y="866"/>
                    <a:pt x="33373" y="874"/>
                  </a:cubicBezTo>
                  <a:cubicBezTo>
                    <a:pt x="33359" y="872"/>
                    <a:pt x="33346" y="864"/>
                    <a:pt x="33341" y="851"/>
                  </a:cubicBezTo>
                  <a:cubicBezTo>
                    <a:pt x="33326" y="844"/>
                    <a:pt x="33313" y="836"/>
                    <a:pt x="33302" y="824"/>
                  </a:cubicBezTo>
                  <a:cubicBezTo>
                    <a:pt x="33303" y="820"/>
                    <a:pt x="33304" y="816"/>
                    <a:pt x="33307" y="813"/>
                  </a:cubicBezTo>
                  <a:cubicBezTo>
                    <a:pt x="33304" y="812"/>
                    <a:pt x="33302" y="812"/>
                    <a:pt x="33299" y="812"/>
                  </a:cubicBezTo>
                  <a:cubicBezTo>
                    <a:pt x="33296" y="812"/>
                    <a:pt x="33293" y="812"/>
                    <a:pt x="33290" y="814"/>
                  </a:cubicBezTo>
                  <a:cubicBezTo>
                    <a:pt x="33261" y="787"/>
                    <a:pt x="33227" y="752"/>
                    <a:pt x="33185" y="732"/>
                  </a:cubicBezTo>
                  <a:cubicBezTo>
                    <a:pt x="33092" y="717"/>
                    <a:pt x="33024" y="713"/>
                    <a:pt x="32973" y="713"/>
                  </a:cubicBezTo>
                  <a:cubicBezTo>
                    <a:pt x="32900" y="713"/>
                    <a:pt x="32861" y="722"/>
                    <a:pt x="32837" y="722"/>
                  </a:cubicBezTo>
                  <a:cubicBezTo>
                    <a:pt x="32813" y="722"/>
                    <a:pt x="32801" y="714"/>
                    <a:pt x="32783" y="682"/>
                  </a:cubicBezTo>
                  <a:cubicBezTo>
                    <a:pt x="32773" y="635"/>
                    <a:pt x="32762" y="621"/>
                    <a:pt x="32747" y="621"/>
                  </a:cubicBezTo>
                  <a:cubicBezTo>
                    <a:pt x="32728" y="621"/>
                    <a:pt x="32703" y="645"/>
                    <a:pt x="32665" y="645"/>
                  </a:cubicBezTo>
                  <a:cubicBezTo>
                    <a:pt x="32651" y="645"/>
                    <a:pt x="32636" y="641"/>
                    <a:pt x="32618" y="633"/>
                  </a:cubicBezTo>
                  <a:cubicBezTo>
                    <a:pt x="32582" y="625"/>
                    <a:pt x="32538" y="578"/>
                    <a:pt x="32483" y="578"/>
                  </a:cubicBezTo>
                  <a:cubicBezTo>
                    <a:pt x="32462" y="578"/>
                    <a:pt x="32438" y="585"/>
                    <a:pt x="32414" y="605"/>
                  </a:cubicBezTo>
                  <a:cubicBezTo>
                    <a:pt x="32406" y="609"/>
                    <a:pt x="32398" y="610"/>
                    <a:pt x="32391" y="610"/>
                  </a:cubicBezTo>
                  <a:cubicBezTo>
                    <a:pt x="32323" y="610"/>
                    <a:pt x="32242" y="498"/>
                    <a:pt x="32147" y="498"/>
                  </a:cubicBezTo>
                  <a:cubicBezTo>
                    <a:pt x="32125" y="498"/>
                    <a:pt x="32102" y="504"/>
                    <a:pt x="32078" y="520"/>
                  </a:cubicBezTo>
                  <a:cubicBezTo>
                    <a:pt x="31948" y="476"/>
                    <a:pt x="31842" y="457"/>
                    <a:pt x="31755" y="457"/>
                  </a:cubicBezTo>
                  <a:cubicBezTo>
                    <a:pt x="31717" y="457"/>
                    <a:pt x="31683" y="460"/>
                    <a:pt x="31651" y="467"/>
                  </a:cubicBezTo>
                  <a:cubicBezTo>
                    <a:pt x="31578" y="458"/>
                    <a:pt x="31521" y="426"/>
                    <a:pt x="31475" y="426"/>
                  </a:cubicBezTo>
                  <a:cubicBezTo>
                    <a:pt x="31455" y="426"/>
                    <a:pt x="31438" y="431"/>
                    <a:pt x="31422" y="447"/>
                  </a:cubicBezTo>
                  <a:cubicBezTo>
                    <a:pt x="31409" y="447"/>
                    <a:pt x="31397" y="446"/>
                    <a:pt x="31386" y="446"/>
                  </a:cubicBezTo>
                  <a:cubicBezTo>
                    <a:pt x="31305" y="446"/>
                    <a:pt x="31267" y="472"/>
                    <a:pt x="31193" y="538"/>
                  </a:cubicBezTo>
                  <a:cubicBezTo>
                    <a:pt x="31180" y="577"/>
                    <a:pt x="31165" y="588"/>
                    <a:pt x="31149" y="588"/>
                  </a:cubicBezTo>
                  <a:cubicBezTo>
                    <a:pt x="31126" y="588"/>
                    <a:pt x="31099" y="567"/>
                    <a:pt x="31068" y="567"/>
                  </a:cubicBezTo>
                  <a:cubicBezTo>
                    <a:pt x="31052" y="567"/>
                    <a:pt x="31034" y="573"/>
                    <a:pt x="31015" y="591"/>
                  </a:cubicBezTo>
                  <a:cubicBezTo>
                    <a:pt x="31000" y="587"/>
                    <a:pt x="30985" y="586"/>
                    <a:pt x="30968" y="586"/>
                  </a:cubicBezTo>
                  <a:cubicBezTo>
                    <a:pt x="30893" y="586"/>
                    <a:pt x="30798" y="619"/>
                    <a:pt x="30674" y="621"/>
                  </a:cubicBezTo>
                  <a:cubicBezTo>
                    <a:pt x="30441" y="604"/>
                    <a:pt x="30328" y="590"/>
                    <a:pt x="30280" y="590"/>
                  </a:cubicBezTo>
                  <a:cubicBezTo>
                    <a:pt x="30235" y="590"/>
                    <a:pt x="30248" y="603"/>
                    <a:pt x="30273" y="637"/>
                  </a:cubicBezTo>
                  <a:cubicBezTo>
                    <a:pt x="30301" y="725"/>
                    <a:pt x="30342" y="764"/>
                    <a:pt x="30337" y="764"/>
                  </a:cubicBezTo>
                  <a:cubicBezTo>
                    <a:pt x="30333" y="764"/>
                    <a:pt x="30292" y="733"/>
                    <a:pt x="30173" y="678"/>
                  </a:cubicBezTo>
                  <a:cubicBezTo>
                    <a:pt x="30146" y="684"/>
                    <a:pt x="30121" y="686"/>
                    <a:pt x="30100" y="686"/>
                  </a:cubicBezTo>
                  <a:cubicBezTo>
                    <a:pt x="29985" y="686"/>
                    <a:pt x="29941" y="618"/>
                    <a:pt x="29917" y="618"/>
                  </a:cubicBezTo>
                  <a:cubicBezTo>
                    <a:pt x="29903" y="618"/>
                    <a:pt x="29896" y="639"/>
                    <a:pt x="29885" y="702"/>
                  </a:cubicBezTo>
                  <a:cubicBezTo>
                    <a:pt x="29879" y="704"/>
                    <a:pt x="29872" y="704"/>
                    <a:pt x="29863" y="704"/>
                  </a:cubicBezTo>
                  <a:cubicBezTo>
                    <a:pt x="29843" y="704"/>
                    <a:pt x="29814" y="702"/>
                    <a:pt x="29764" y="701"/>
                  </a:cubicBezTo>
                  <a:cubicBezTo>
                    <a:pt x="29754" y="697"/>
                    <a:pt x="29742" y="695"/>
                    <a:pt x="29729" y="695"/>
                  </a:cubicBezTo>
                  <a:cubicBezTo>
                    <a:pt x="29677" y="695"/>
                    <a:pt x="29608" y="721"/>
                    <a:pt x="29514" y="721"/>
                  </a:cubicBezTo>
                  <a:cubicBezTo>
                    <a:pt x="29472" y="721"/>
                    <a:pt x="29424" y="715"/>
                    <a:pt x="29371" y="701"/>
                  </a:cubicBezTo>
                  <a:cubicBezTo>
                    <a:pt x="29322" y="689"/>
                    <a:pt x="29279" y="685"/>
                    <a:pt x="29242" y="685"/>
                  </a:cubicBezTo>
                  <a:cubicBezTo>
                    <a:pt x="29117" y="685"/>
                    <a:pt x="29048" y="733"/>
                    <a:pt x="29002" y="733"/>
                  </a:cubicBezTo>
                  <a:cubicBezTo>
                    <a:pt x="28985" y="733"/>
                    <a:pt x="28971" y="727"/>
                    <a:pt x="28959" y="710"/>
                  </a:cubicBezTo>
                  <a:cubicBezTo>
                    <a:pt x="28935" y="713"/>
                    <a:pt x="28917" y="717"/>
                    <a:pt x="28895" y="717"/>
                  </a:cubicBezTo>
                  <a:cubicBezTo>
                    <a:pt x="28864" y="717"/>
                    <a:pt x="28824" y="710"/>
                    <a:pt x="28747" y="685"/>
                  </a:cubicBezTo>
                  <a:cubicBezTo>
                    <a:pt x="28698" y="682"/>
                    <a:pt x="28636" y="660"/>
                    <a:pt x="28553" y="660"/>
                  </a:cubicBezTo>
                  <a:cubicBezTo>
                    <a:pt x="28520" y="660"/>
                    <a:pt x="28483" y="663"/>
                    <a:pt x="28444" y="673"/>
                  </a:cubicBezTo>
                  <a:cubicBezTo>
                    <a:pt x="28407" y="655"/>
                    <a:pt x="28368" y="650"/>
                    <a:pt x="28325" y="650"/>
                  </a:cubicBezTo>
                  <a:cubicBezTo>
                    <a:pt x="28255" y="650"/>
                    <a:pt x="28175" y="664"/>
                    <a:pt x="28085" y="664"/>
                  </a:cubicBezTo>
                  <a:cubicBezTo>
                    <a:pt x="28018" y="664"/>
                    <a:pt x="27945" y="656"/>
                    <a:pt x="27865" y="628"/>
                  </a:cubicBezTo>
                  <a:cubicBezTo>
                    <a:pt x="27659" y="612"/>
                    <a:pt x="27510" y="607"/>
                    <a:pt x="27403" y="603"/>
                  </a:cubicBezTo>
                  <a:lnTo>
                    <a:pt x="27363" y="624"/>
                  </a:lnTo>
                  <a:cubicBezTo>
                    <a:pt x="27338" y="621"/>
                    <a:pt x="27315" y="617"/>
                    <a:pt x="27293" y="614"/>
                  </a:cubicBezTo>
                  <a:cubicBezTo>
                    <a:pt x="27325" y="614"/>
                    <a:pt x="27356" y="610"/>
                    <a:pt x="27386" y="603"/>
                  </a:cubicBezTo>
                  <a:cubicBezTo>
                    <a:pt x="27309" y="599"/>
                    <a:pt x="27255" y="596"/>
                    <a:pt x="27222" y="586"/>
                  </a:cubicBezTo>
                  <a:cubicBezTo>
                    <a:pt x="27201" y="574"/>
                    <a:pt x="27187" y="570"/>
                    <a:pt x="27181" y="570"/>
                  </a:cubicBezTo>
                  <a:cubicBezTo>
                    <a:pt x="27162" y="570"/>
                    <a:pt x="27190" y="600"/>
                    <a:pt x="27234" y="600"/>
                  </a:cubicBezTo>
                  <a:cubicBezTo>
                    <a:pt x="27235" y="600"/>
                    <a:pt x="27236" y="600"/>
                    <a:pt x="27238" y="600"/>
                  </a:cubicBezTo>
                  <a:cubicBezTo>
                    <a:pt x="27248" y="605"/>
                    <a:pt x="27258" y="608"/>
                    <a:pt x="27268" y="610"/>
                  </a:cubicBezTo>
                  <a:cubicBezTo>
                    <a:pt x="27233" y="606"/>
                    <a:pt x="27206" y="605"/>
                    <a:pt x="27185" y="605"/>
                  </a:cubicBezTo>
                  <a:cubicBezTo>
                    <a:pt x="27112" y="605"/>
                    <a:pt x="27109" y="624"/>
                    <a:pt x="27100" y="633"/>
                  </a:cubicBezTo>
                  <a:cubicBezTo>
                    <a:pt x="27100" y="633"/>
                    <a:pt x="27100" y="633"/>
                    <a:pt x="27099" y="633"/>
                  </a:cubicBezTo>
                  <a:cubicBezTo>
                    <a:pt x="27087" y="633"/>
                    <a:pt x="27058" y="690"/>
                    <a:pt x="26763" y="711"/>
                  </a:cubicBezTo>
                  <a:cubicBezTo>
                    <a:pt x="26745" y="706"/>
                    <a:pt x="26728" y="704"/>
                    <a:pt x="26710" y="704"/>
                  </a:cubicBezTo>
                  <a:cubicBezTo>
                    <a:pt x="26650" y="704"/>
                    <a:pt x="26595" y="729"/>
                    <a:pt x="26542" y="729"/>
                  </a:cubicBezTo>
                  <a:cubicBezTo>
                    <a:pt x="26525" y="729"/>
                    <a:pt x="26509" y="726"/>
                    <a:pt x="26493" y="720"/>
                  </a:cubicBezTo>
                  <a:cubicBezTo>
                    <a:pt x="26467" y="741"/>
                    <a:pt x="26441" y="750"/>
                    <a:pt x="26417" y="750"/>
                  </a:cubicBezTo>
                  <a:cubicBezTo>
                    <a:pt x="26366" y="750"/>
                    <a:pt x="26318" y="714"/>
                    <a:pt x="26272" y="682"/>
                  </a:cubicBezTo>
                  <a:cubicBezTo>
                    <a:pt x="26248" y="649"/>
                    <a:pt x="26224" y="641"/>
                    <a:pt x="26202" y="641"/>
                  </a:cubicBezTo>
                  <a:cubicBezTo>
                    <a:pt x="26184" y="641"/>
                    <a:pt x="26166" y="646"/>
                    <a:pt x="26148" y="646"/>
                  </a:cubicBezTo>
                  <a:cubicBezTo>
                    <a:pt x="26127" y="646"/>
                    <a:pt x="26106" y="639"/>
                    <a:pt x="26085" y="608"/>
                  </a:cubicBezTo>
                  <a:cubicBezTo>
                    <a:pt x="26059" y="628"/>
                    <a:pt x="26034" y="638"/>
                    <a:pt x="26010" y="638"/>
                  </a:cubicBezTo>
                  <a:cubicBezTo>
                    <a:pt x="25978" y="638"/>
                    <a:pt x="25946" y="621"/>
                    <a:pt x="25914" y="590"/>
                  </a:cubicBezTo>
                  <a:cubicBezTo>
                    <a:pt x="25901" y="577"/>
                    <a:pt x="25888" y="573"/>
                    <a:pt x="25874" y="573"/>
                  </a:cubicBezTo>
                  <a:cubicBezTo>
                    <a:pt x="25845" y="573"/>
                    <a:pt x="25817" y="594"/>
                    <a:pt x="25787" y="594"/>
                  </a:cubicBezTo>
                  <a:cubicBezTo>
                    <a:pt x="25773" y="594"/>
                    <a:pt x="25759" y="589"/>
                    <a:pt x="25744" y="575"/>
                  </a:cubicBezTo>
                  <a:cubicBezTo>
                    <a:pt x="25685" y="567"/>
                    <a:pt x="25624" y="582"/>
                    <a:pt x="25557" y="514"/>
                  </a:cubicBezTo>
                  <a:cubicBezTo>
                    <a:pt x="25530" y="516"/>
                    <a:pt x="25506" y="517"/>
                    <a:pt x="25486" y="517"/>
                  </a:cubicBezTo>
                  <a:cubicBezTo>
                    <a:pt x="25373" y="517"/>
                    <a:pt x="25357" y="486"/>
                    <a:pt x="25347" y="486"/>
                  </a:cubicBezTo>
                  <a:cubicBezTo>
                    <a:pt x="25346" y="486"/>
                    <a:pt x="25344" y="486"/>
                    <a:pt x="25343" y="488"/>
                  </a:cubicBezTo>
                  <a:cubicBezTo>
                    <a:pt x="25338" y="490"/>
                    <a:pt x="25332" y="579"/>
                    <a:pt x="25310" y="579"/>
                  </a:cubicBezTo>
                  <a:cubicBezTo>
                    <a:pt x="25304" y="579"/>
                    <a:pt x="25298" y="573"/>
                    <a:pt x="25289" y="558"/>
                  </a:cubicBezTo>
                  <a:cubicBezTo>
                    <a:pt x="25250" y="558"/>
                    <a:pt x="25181" y="579"/>
                    <a:pt x="25057" y="600"/>
                  </a:cubicBezTo>
                  <a:cubicBezTo>
                    <a:pt x="25001" y="576"/>
                    <a:pt x="24955" y="568"/>
                    <a:pt x="24917" y="568"/>
                  </a:cubicBezTo>
                  <a:cubicBezTo>
                    <a:pt x="24870" y="568"/>
                    <a:pt x="24835" y="580"/>
                    <a:pt x="24809" y="584"/>
                  </a:cubicBezTo>
                  <a:cubicBezTo>
                    <a:pt x="24776" y="643"/>
                    <a:pt x="24757" y="667"/>
                    <a:pt x="24744" y="667"/>
                  </a:cubicBezTo>
                  <a:cubicBezTo>
                    <a:pt x="24739" y="667"/>
                    <a:pt x="24735" y="663"/>
                    <a:pt x="24731" y="656"/>
                  </a:cubicBezTo>
                  <a:cubicBezTo>
                    <a:pt x="24726" y="654"/>
                    <a:pt x="24723" y="653"/>
                    <a:pt x="24719" y="653"/>
                  </a:cubicBezTo>
                  <a:cubicBezTo>
                    <a:pt x="24701" y="653"/>
                    <a:pt x="24680" y="675"/>
                    <a:pt x="24557" y="680"/>
                  </a:cubicBezTo>
                  <a:cubicBezTo>
                    <a:pt x="24519" y="660"/>
                    <a:pt x="24482" y="648"/>
                    <a:pt x="24440" y="648"/>
                  </a:cubicBezTo>
                  <a:cubicBezTo>
                    <a:pt x="24397" y="648"/>
                    <a:pt x="24350" y="661"/>
                    <a:pt x="24293" y="691"/>
                  </a:cubicBezTo>
                  <a:cubicBezTo>
                    <a:pt x="24253" y="683"/>
                    <a:pt x="24207" y="622"/>
                    <a:pt x="24157" y="622"/>
                  </a:cubicBezTo>
                  <a:cubicBezTo>
                    <a:pt x="24136" y="622"/>
                    <a:pt x="24114" y="632"/>
                    <a:pt x="24091" y="663"/>
                  </a:cubicBezTo>
                  <a:cubicBezTo>
                    <a:pt x="24064" y="698"/>
                    <a:pt x="24036" y="710"/>
                    <a:pt x="24006" y="710"/>
                  </a:cubicBezTo>
                  <a:cubicBezTo>
                    <a:pt x="23946" y="710"/>
                    <a:pt x="23879" y="663"/>
                    <a:pt x="23805" y="660"/>
                  </a:cubicBezTo>
                  <a:cubicBezTo>
                    <a:pt x="23798" y="656"/>
                    <a:pt x="23791" y="654"/>
                    <a:pt x="23784" y="654"/>
                  </a:cubicBezTo>
                  <a:cubicBezTo>
                    <a:pt x="23747" y="654"/>
                    <a:pt x="23709" y="704"/>
                    <a:pt x="23667" y="704"/>
                  </a:cubicBezTo>
                  <a:cubicBezTo>
                    <a:pt x="23652" y="704"/>
                    <a:pt x="23637" y="698"/>
                    <a:pt x="23621" y="680"/>
                  </a:cubicBezTo>
                  <a:cubicBezTo>
                    <a:pt x="23597" y="663"/>
                    <a:pt x="23573" y="659"/>
                    <a:pt x="23547" y="659"/>
                  </a:cubicBezTo>
                  <a:cubicBezTo>
                    <a:pt x="23529" y="659"/>
                    <a:pt x="23510" y="661"/>
                    <a:pt x="23491" y="661"/>
                  </a:cubicBezTo>
                  <a:cubicBezTo>
                    <a:pt x="23463" y="661"/>
                    <a:pt x="23435" y="657"/>
                    <a:pt x="23405" y="636"/>
                  </a:cubicBezTo>
                  <a:cubicBezTo>
                    <a:pt x="23378" y="626"/>
                    <a:pt x="23351" y="622"/>
                    <a:pt x="23323" y="622"/>
                  </a:cubicBezTo>
                  <a:cubicBezTo>
                    <a:pt x="23255" y="622"/>
                    <a:pt x="23184" y="643"/>
                    <a:pt x="23108" y="643"/>
                  </a:cubicBezTo>
                  <a:cubicBezTo>
                    <a:pt x="23062" y="643"/>
                    <a:pt x="23014" y="636"/>
                    <a:pt x="22965" y="612"/>
                  </a:cubicBezTo>
                  <a:cubicBezTo>
                    <a:pt x="22916" y="637"/>
                    <a:pt x="22865" y="662"/>
                    <a:pt x="22811" y="662"/>
                  </a:cubicBezTo>
                  <a:cubicBezTo>
                    <a:pt x="22776" y="662"/>
                    <a:pt x="22740" y="651"/>
                    <a:pt x="22703" y="623"/>
                  </a:cubicBezTo>
                  <a:cubicBezTo>
                    <a:pt x="22675" y="660"/>
                    <a:pt x="22646" y="673"/>
                    <a:pt x="22617" y="673"/>
                  </a:cubicBezTo>
                  <a:cubicBezTo>
                    <a:pt x="22551" y="673"/>
                    <a:pt x="22482" y="606"/>
                    <a:pt x="22410" y="586"/>
                  </a:cubicBezTo>
                  <a:cubicBezTo>
                    <a:pt x="22337" y="581"/>
                    <a:pt x="22259" y="545"/>
                    <a:pt x="22179" y="545"/>
                  </a:cubicBezTo>
                  <a:cubicBezTo>
                    <a:pt x="22148" y="545"/>
                    <a:pt x="22117" y="550"/>
                    <a:pt x="22086" y="565"/>
                  </a:cubicBezTo>
                  <a:cubicBezTo>
                    <a:pt x="22007" y="564"/>
                    <a:pt x="21927" y="537"/>
                    <a:pt x="21843" y="537"/>
                  </a:cubicBezTo>
                  <a:cubicBezTo>
                    <a:pt x="21805" y="537"/>
                    <a:pt x="21765" y="543"/>
                    <a:pt x="21726" y="559"/>
                  </a:cubicBezTo>
                  <a:cubicBezTo>
                    <a:pt x="21706" y="557"/>
                    <a:pt x="21686" y="556"/>
                    <a:pt x="21666" y="556"/>
                  </a:cubicBezTo>
                  <a:cubicBezTo>
                    <a:pt x="21586" y="556"/>
                    <a:pt x="21502" y="571"/>
                    <a:pt x="21416" y="571"/>
                  </a:cubicBezTo>
                  <a:cubicBezTo>
                    <a:pt x="21361" y="571"/>
                    <a:pt x="21304" y="565"/>
                    <a:pt x="21246" y="544"/>
                  </a:cubicBezTo>
                  <a:cubicBezTo>
                    <a:pt x="21228" y="551"/>
                    <a:pt x="21211" y="553"/>
                    <a:pt x="21193" y="553"/>
                  </a:cubicBezTo>
                  <a:cubicBezTo>
                    <a:pt x="21103" y="553"/>
                    <a:pt x="21018" y="480"/>
                    <a:pt x="20941" y="480"/>
                  </a:cubicBezTo>
                  <a:cubicBezTo>
                    <a:pt x="20938" y="480"/>
                    <a:pt x="20936" y="480"/>
                    <a:pt x="20934" y="481"/>
                  </a:cubicBezTo>
                  <a:cubicBezTo>
                    <a:pt x="20904" y="469"/>
                    <a:pt x="20876" y="465"/>
                    <a:pt x="20848" y="465"/>
                  </a:cubicBezTo>
                  <a:cubicBezTo>
                    <a:pt x="20804" y="465"/>
                    <a:pt x="20763" y="474"/>
                    <a:pt x="20724" y="474"/>
                  </a:cubicBezTo>
                  <a:cubicBezTo>
                    <a:pt x="20707" y="474"/>
                    <a:pt x="20691" y="472"/>
                    <a:pt x="20675" y="468"/>
                  </a:cubicBezTo>
                  <a:cubicBezTo>
                    <a:pt x="20608" y="516"/>
                    <a:pt x="20546" y="529"/>
                    <a:pt x="20490" y="529"/>
                  </a:cubicBezTo>
                  <a:cubicBezTo>
                    <a:pt x="20427" y="529"/>
                    <a:pt x="20370" y="512"/>
                    <a:pt x="20320" y="512"/>
                  </a:cubicBezTo>
                  <a:cubicBezTo>
                    <a:pt x="20313" y="512"/>
                    <a:pt x="20305" y="513"/>
                    <a:pt x="20298" y="514"/>
                  </a:cubicBezTo>
                  <a:cubicBezTo>
                    <a:pt x="20253" y="514"/>
                    <a:pt x="20209" y="510"/>
                    <a:pt x="20164" y="503"/>
                  </a:cubicBezTo>
                  <a:lnTo>
                    <a:pt x="20164" y="503"/>
                  </a:lnTo>
                  <a:cubicBezTo>
                    <a:pt x="20166" y="509"/>
                    <a:pt x="20167" y="515"/>
                    <a:pt x="20168" y="521"/>
                  </a:cubicBezTo>
                  <a:cubicBezTo>
                    <a:pt x="20171" y="528"/>
                    <a:pt x="20175" y="535"/>
                    <a:pt x="20177" y="540"/>
                  </a:cubicBezTo>
                  <a:cubicBezTo>
                    <a:pt x="20169" y="535"/>
                    <a:pt x="20159" y="533"/>
                    <a:pt x="20150" y="533"/>
                  </a:cubicBezTo>
                  <a:cubicBezTo>
                    <a:pt x="20143" y="533"/>
                    <a:pt x="20136" y="534"/>
                    <a:pt x="20130" y="537"/>
                  </a:cubicBezTo>
                  <a:cubicBezTo>
                    <a:pt x="20093" y="561"/>
                    <a:pt x="20038" y="572"/>
                    <a:pt x="19959" y="586"/>
                  </a:cubicBezTo>
                  <a:cubicBezTo>
                    <a:pt x="19894" y="575"/>
                    <a:pt x="19811" y="522"/>
                    <a:pt x="19710" y="522"/>
                  </a:cubicBezTo>
                  <a:cubicBezTo>
                    <a:pt x="19688" y="522"/>
                    <a:pt x="19665" y="524"/>
                    <a:pt x="19641" y="530"/>
                  </a:cubicBezTo>
                  <a:cubicBezTo>
                    <a:pt x="19604" y="514"/>
                    <a:pt x="19569" y="508"/>
                    <a:pt x="19535" y="508"/>
                  </a:cubicBezTo>
                  <a:cubicBezTo>
                    <a:pt x="19478" y="508"/>
                    <a:pt x="19425" y="525"/>
                    <a:pt x="19377" y="539"/>
                  </a:cubicBezTo>
                  <a:lnTo>
                    <a:pt x="19361" y="545"/>
                  </a:lnTo>
                  <a:cubicBezTo>
                    <a:pt x="19382" y="577"/>
                    <a:pt x="19388" y="636"/>
                    <a:pt x="19367" y="636"/>
                  </a:cubicBezTo>
                  <a:cubicBezTo>
                    <a:pt x="19361" y="636"/>
                    <a:pt x="19353" y="630"/>
                    <a:pt x="19342" y="618"/>
                  </a:cubicBezTo>
                  <a:cubicBezTo>
                    <a:pt x="19305" y="680"/>
                    <a:pt x="19266" y="659"/>
                    <a:pt x="19225" y="694"/>
                  </a:cubicBezTo>
                  <a:cubicBezTo>
                    <a:pt x="19193" y="666"/>
                    <a:pt x="19158" y="622"/>
                    <a:pt x="19124" y="622"/>
                  </a:cubicBezTo>
                  <a:cubicBezTo>
                    <a:pt x="19116" y="622"/>
                    <a:pt x="19108" y="624"/>
                    <a:pt x="19099" y="631"/>
                  </a:cubicBezTo>
                  <a:cubicBezTo>
                    <a:pt x="19094" y="637"/>
                    <a:pt x="19085" y="640"/>
                    <a:pt x="19077" y="640"/>
                  </a:cubicBezTo>
                  <a:cubicBezTo>
                    <a:pt x="19070" y="640"/>
                    <a:pt x="19064" y="638"/>
                    <a:pt x="19059" y="635"/>
                  </a:cubicBezTo>
                  <a:cubicBezTo>
                    <a:pt x="19015" y="635"/>
                    <a:pt x="18984" y="604"/>
                    <a:pt x="18961" y="558"/>
                  </a:cubicBezTo>
                  <a:cubicBezTo>
                    <a:pt x="18947" y="549"/>
                    <a:pt x="18935" y="538"/>
                    <a:pt x="18925" y="526"/>
                  </a:cubicBezTo>
                  <a:cubicBezTo>
                    <a:pt x="18916" y="524"/>
                    <a:pt x="18907" y="522"/>
                    <a:pt x="18897" y="522"/>
                  </a:cubicBezTo>
                  <a:cubicBezTo>
                    <a:pt x="18871" y="522"/>
                    <a:pt x="18846" y="533"/>
                    <a:pt x="18827" y="552"/>
                  </a:cubicBezTo>
                  <a:cubicBezTo>
                    <a:pt x="18811" y="565"/>
                    <a:pt x="18795" y="570"/>
                    <a:pt x="18779" y="570"/>
                  </a:cubicBezTo>
                  <a:cubicBezTo>
                    <a:pt x="18701" y="570"/>
                    <a:pt x="18619" y="449"/>
                    <a:pt x="18538" y="449"/>
                  </a:cubicBezTo>
                  <a:cubicBezTo>
                    <a:pt x="18537" y="449"/>
                    <a:pt x="18536" y="449"/>
                    <a:pt x="18536" y="449"/>
                  </a:cubicBezTo>
                  <a:cubicBezTo>
                    <a:pt x="18521" y="450"/>
                    <a:pt x="18506" y="451"/>
                    <a:pt x="18492" y="451"/>
                  </a:cubicBezTo>
                  <a:cubicBezTo>
                    <a:pt x="18402" y="451"/>
                    <a:pt x="18314" y="427"/>
                    <a:pt x="18235" y="383"/>
                  </a:cubicBezTo>
                  <a:cubicBezTo>
                    <a:pt x="18190" y="375"/>
                    <a:pt x="18141" y="330"/>
                    <a:pt x="18089" y="330"/>
                  </a:cubicBezTo>
                  <a:cubicBezTo>
                    <a:pt x="18065" y="330"/>
                    <a:pt x="18041" y="339"/>
                    <a:pt x="18017" y="365"/>
                  </a:cubicBezTo>
                  <a:cubicBezTo>
                    <a:pt x="18001" y="364"/>
                    <a:pt x="17985" y="363"/>
                    <a:pt x="17969" y="363"/>
                  </a:cubicBezTo>
                  <a:cubicBezTo>
                    <a:pt x="17904" y="363"/>
                    <a:pt x="17833" y="374"/>
                    <a:pt x="17757" y="418"/>
                  </a:cubicBezTo>
                  <a:cubicBezTo>
                    <a:pt x="17663" y="464"/>
                    <a:pt x="17560" y="418"/>
                    <a:pt x="17448" y="488"/>
                  </a:cubicBezTo>
                  <a:cubicBezTo>
                    <a:pt x="17419" y="456"/>
                    <a:pt x="17391" y="444"/>
                    <a:pt x="17362" y="444"/>
                  </a:cubicBezTo>
                  <a:cubicBezTo>
                    <a:pt x="17281" y="444"/>
                    <a:pt x="17197" y="534"/>
                    <a:pt x="17107" y="534"/>
                  </a:cubicBezTo>
                  <a:cubicBezTo>
                    <a:pt x="17098" y="534"/>
                    <a:pt x="17089" y="533"/>
                    <a:pt x="17080" y="531"/>
                  </a:cubicBezTo>
                  <a:cubicBezTo>
                    <a:pt x="16997" y="609"/>
                    <a:pt x="16909" y="654"/>
                    <a:pt x="16816" y="654"/>
                  </a:cubicBezTo>
                  <a:cubicBezTo>
                    <a:pt x="16761" y="654"/>
                    <a:pt x="16704" y="638"/>
                    <a:pt x="16645" y="605"/>
                  </a:cubicBezTo>
                  <a:cubicBezTo>
                    <a:pt x="16566" y="539"/>
                    <a:pt x="16483" y="505"/>
                    <a:pt x="16398" y="503"/>
                  </a:cubicBezTo>
                  <a:cubicBezTo>
                    <a:pt x="16396" y="503"/>
                    <a:pt x="16395" y="503"/>
                    <a:pt x="16393" y="503"/>
                  </a:cubicBezTo>
                  <a:cubicBezTo>
                    <a:pt x="16309" y="503"/>
                    <a:pt x="16223" y="533"/>
                    <a:pt x="16133" y="593"/>
                  </a:cubicBezTo>
                  <a:cubicBezTo>
                    <a:pt x="16040" y="529"/>
                    <a:pt x="15963" y="508"/>
                    <a:pt x="15898" y="508"/>
                  </a:cubicBezTo>
                  <a:cubicBezTo>
                    <a:pt x="15772" y="508"/>
                    <a:pt x="15696" y="591"/>
                    <a:pt x="15650" y="607"/>
                  </a:cubicBezTo>
                  <a:cubicBezTo>
                    <a:pt x="15621" y="568"/>
                    <a:pt x="15603" y="556"/>
                    <a:pt x="15592" y="556"/>
                  </a:cubicBezTo>
                  <a:cubicBezTo>
                    <a:pt x="15576" y="556"/>
                    <a:pt x="15574" y="581"/>
                    <a:pt x="15570" y="584"/>
                  </a:cubicBezTo>
                  <a:cubicBezTo>
                    <a:pt x="15567" y="593"/>
                    <a:pt x="15562" y="616"/>
                    <a:pt x="15541" y="616"/>
                  </a:cubicBezTo>
                  <a:cubicBezTo>
                    <a:pt x="15527" y="616"/>
                    <a:pt x="15506" y="605"/>
                    <a:pt x="15472" y="575"/>
                  </a:cubicBezTo>
                  <a:cubicBezTo>
                    <a:pt x="15462" y="596"/>
                    <a:pt x="15450" y="604"/>
                    <a:pt x="15437" y="604"/>
                  </a:cubicBezTo>
                  <a:cubicBezTo>
                    <a:pt x="15406" y="604"/>
                    <a:pt x="15366" y="556"/>
                    <a:pt x="15316" y="556"/>
                  </a:cubicBezTo>
                  <a:cubicBezTo>
                    <a:pt x="15305" y="556"/>
                    <a:pt x="15294" y="559"/>
                    <a:pt x="15282" y="565"/>
                  </a:cubicBezTo>
                  <a:cubicBezTo>
                    <a:pt x="15228" y="541"/>
                    <a:pt x="15163" y="512"/>
                    <a:pt x="15085" y="512"/>
                  </a:cubicBezTo>
                  <a:cubicBezTo>
                    <a:pt x="15038" y="512"/>
                    <a:pt x="14987" y="523"/>
                    <a:pt x="14931" y="552"/>
                  </a:cubicBezTo>
                  <a:cubicBezTo>
                    <a:pt x="14864" y="561"/>
                    <a:pt x="14804" y="567"/>
                    <a:pt x="14751" y="567"/>
                  </a:cubicBezTo>
                  <a:cubicBezTo>
                    <a:pt x="14686" y="567"/>
                    <a:pt x="14630" y="559"/>
                    <a:pt x="14584" y="540"/>
                  </a:cubicBezTo>
                  <a:cubicBezTo>
                    <a:pt x="14531" y="548"/>
                    <a:pt x="14489" y="583"/>
                    <a:pt x="14457" y="583"/>
                  </a:cubicBezTo>
                  <a:cubicBezTo>
                    <a:pt x="14438" y="583"/>
                    <a:pt x="14422" y="571"/>
                    <a:pt x="14408" y="535"/>
                  </a:cubicBezTo>
                  <a:cubicBezTo>
                    <a:pt x="14403" y="536"/>
                    <a:pt x="14398" y="536"/>
                    <a:pt x="14393" y="536"/>
                  </a:cubicBezTo>
                  <a:cubicBezTo>
                    <a:pt x="14385" y="536"/>
                    <a:pt x="14377" y="535"/>
                    <a:pt x="14369" y="533"/>
                  </a:cubicBezTo>
                  <a:lnTo>
                    <a:pt x="14369" y="539"/>
                  </a:lnTo>
                  <a:cubicBezTo>
                    <a:pt x="14370" y="566"/>
                    <a:pt x="14363" y="588"/>
                    <a:pt x="14337" y="588"/>
                  </a:cubicBezTo>
                  <a:cubicBezTo>
                    <a:pt x="14325" y="588"/>
                    <a:pt x="14310" y="584"/>
                    <a:pt x="14290" y="573"/>
                  </a:cubicBezTo>
                  <a:cubicBezTo>
                    <a:pt x="14226" y="539"/>
                    <a:pt x="14117" y="554"/>
                    <a:pt x="13928" y="544"/>
                  </a:cubicBezTo>
                  <a:cubicBezTo>
                    <a:pt x="13850" y="480"/>
                    <a:pt x="13784" y="459"/>
                    <a:pt x="13729" y="459"/>
                  </a:cubicBezTo>
                  <a:cubicBezTo>
                    <a:pt x="13623" y="459"/>
                    <a:pt x="13556" y="537"/>
                    <a:pt x="13514" y="537"/>
                  </a:cubicBezTo>
                  <a:cubicBezTo>
                    <a:pt x="13507" y="537"/>
                    <a:pt x="13501" y="535"/>
                    <a:pt x="13496" y="530"/>
                  </a:cubicBezTo>
                  <a:cubicBezTo>
                    <a:pt x="13481" y="515"/>
                    <a:pt x="13471" y="510"/>
                    <a:pt x="13464" y="510"/>
                  </a:cubicBezTo>
                  <a:cubicBezTo>
                    <a:pt x="13449" y="510"/>
                    <a:pt x="13457" y="541"/>
                    <a:pt x="13471" y="541"/>
                  </a:cubicBezTo>
                  <a:cubicBezTo>
                    <a:pt x="13473" y="541"/>
                    <a:pt x="13476" y="541"/>
                    <a:pt x="13478" y="539"/>
                  </a:cubicBezTo>
                  <a:cubicBezTo>
                    <a:pt x="13501" y="557"/>
                    <a:pt x="13536" y="566"/>
                    <a:pt x="13535" y="566"/>
                  </a:cubicBezTo>
                  <a:cubicBezTo>
                    <a:pt x="13533" y="566"/>
                    <a:pt x="13486" y="554"/>
                    <a:pt x="13327" y="530"/>
                  </a:cubicBezTo>
                  <a:cubicBezTo>
                    <a:pt x="13267" y="568"/>
                    <a:pt x="13212" y="582"/>
                    <a:pt x="13161" y="582"/>
                  </a:cubicBezTo>
                  <a:cubicBezTo>
                    <a:pt x="13042" y="582"/>
                    <a:pt x="12941" y="511"/>
                    <a:pt x="12840" y="511"/>
                  </a:cubicBezTo>
                  <a:cubicBezTo>
                    <a:pt x="12839" y="511"/>
                    <a:pt x="12838" y="511"/>
                    <a:pt x="12837" y="511"/>
                  </a:cubicBezTo>
                  <a:cubicBezTo>
                    <a:pt x="12809" y="499"/>
                    <a:pt x="12781" y="495"/>
                    <a:pt x="12753" y="495"/>
                  </a:cubicBezTo>
                  <a:cubicBezTo>
                    <a:pt x="12708" y="495"/>
                    <a:pt x="12661" y="506"/>
                    <a:pt x="12613" y="511"/>
                  </a:cubicBezTo>
                  <a:cubicBezTo>
                    <a:pt x="12606" y="513"/>
                    <a:pt x="12599" y="514"/>
                    <a:pt x="12592" y="514"/>
                  </a:cubicBezTo>
                  <a:cubicBezTo>
                    <a:pt x="12533" y="514"/>
                    <a:pt x="12470" y="442"/>
                    <a:pt x="12401" y="442"/>
                  </a:cubicBezTo>
                  <a:cubicBezTo>
                    <a:pt x="12383" y="442"/>
                    <a:pt x="12365" y="447"/>
                    <a:pt x="12347" y="459"/>
                  </a:cubicBezTo>
                  <a:cubicBezTo>
                    <a:pt x="12326" y="415"/>
                    <a:pt x="12306" y="405"/>
                    <a:pt x="12285" y="405"/>
                  </a:cubicBezTo>
                  <a:cubicBezTo>
                    <a:pt x="12269" y="405"/>
                    <a:pt x="12252" y="411"/>
                    <a:pt x="12236" y="411"/>
                  </a:cubicBezTo>
                  <a:cubicBezTo>
                    <a:pt x="12219" y="411"/>
                    <a:pt x="12202" y="405"/>
                    <a:pt x="12184" y="383"/>
                  </a:cubicBezTo>
                  <a:cubicBezTo>
                    <a:pt x="12170" y="369"/>
                    <a:pt x="12155" y="363"/>
                    <a:pt x="12141" y="363"/>
                  </a:cubicBezTo>
                  <a:cubicBezTo>
                    <a:pt x="12095" y="363"/>
                    <a:pt x="12048" y="415"/>
                    <a:pt x="11997" y="426"/>
                  </a:cubicBezTo>
                  <a:cubicBezTo>
                    <a:pt x="11978" y="461"/>
                    <a:pt x="11958" y="474"/>
                    <a:pt x="11937" y="474"/>
                  </a:cubicBezTo>
                  <a:cubicBezTo>
                    <a:pt x="11887" y="474"/>
                    <a:pt x="11833" y="398"/>
                    <a:pt x="11777" y="390"/>
                  </a:cubicBezTo>
                  <a:cubicBezTo>
                    <a:pt x="11750" y="354"/>
                    <a:pt x="11722" y="343"/>
                    <a:pt x="11693" y="343"/>
                  </a:cubicBezTo>
                  <a:cubicBezTo>
                    <a:pt x="11657" y="343"/>
                    <a:pt x="11620" y="359"/>
                    <a:pt x="11581" y="359"/>
                  </a:cubicBezTo>
                  <a:cubicBezTo>
                    <a:pt x="11561" y="359"/>
                    <a:pt x="11541" y="355"/>
                    <a:pt x="11521" y="343"/>
                  </a:cubicBezTo>
                  <a:cubicBezTo>
                    <a:pt x="11429" y="299"/>
                    <a:pt x="11352" y="252"/>
                    <a:pt x="11288" y="245"/>
                  </a:cubicBezTo>
                  <a:cubicBezTo>
                    <a:pt x="11287" y="245"/>
                    <a:pt x="11286" y="245"/>
                    <a:pt x="11284" y="245"/>
                  </a:cubicBezTo>
                  <a:cubicBezTo>
                    <a:pt x="11246" y="245"/>
                    <a:pt x="11211" y="190"/>
                    <a:pt x="11181" y="190"/>
                  </a:cubicBezTo>
                  <a:cubicBezTo>
                    <a:pt x="11163" y="190"/>
                    <a:pt x="11146" y="210"/>
                    <a:pt x="11132" y="273"/>
                  </a:cubicBezTo>
                  <a:cubicBezTo>
                    <a:pt x="11116" y="255"/>
                    <a:pt x="11102" y="249"/>
                    <a:pt x="11090" y="249"/>
                  </a:cubicBezTo>
                  <a:cubicBezTo>
                    <a:pt x="11050" y="249"/>
                    <a:pt x="11024" y="315"/>
                    <a:pt x="11005" y="315"/>
                  </a:cubicBezTo>
                  <a:cubicBezTo>
                    <a:pt x="10998" y="315"/>
                    <a:pt x="10992" y="304"/>
                    <a:pt x="10987" y="276"/>
                  </a:cubicBezTo>
                  <a:cubicBezTo>
                    <a:pt x="10973" y="290"/>
                    <a:pt x="10967" y="293"/>
                    <a:pt x="10963" y="293"/>
                  </a:cubicBezTo>
                  <a:cubicBezTo>
                    <a:pt x="10960" y="293"/>
                    <a:pt x="10958" y="292"/>
                    <a:pt x="10956" y="292"/>
                  </a:cubicBezTo>
                  <a:cubicBezTo>
                    <a:pt x="10952" y="292"/>
                    <a:pt x="10946" y="298"/>
                    <a:pt x="10921" y="339"/>
                  </a:cubicBezTo>
                  <a:cubicBezTo>
                    <a:pt x="10904" y="431"/>
                    <a:pt x="10881" y="492"/>
                    <a:pt x="10843" y="492"/>
                  </a:cubicBezTo>
                  <a:cubicBezTo>
                    <a:pt x="10819" y="492"/>
                    <a:pt x="10788" y="465"/>
                    <a:pt x="10750" y="403"/>
                  </a:cubicBezTo>
                  <a:cubicBezTo>
                    <a:pt x="10710" y="406"/>
                    <a:pt x="10664" y="479"/>
                    <a:pt x="10608" y="479"/>
                  </a:cubicBezTo>
                  <a:cubicBezTo>
                    <a:pt x="10597" y="479"/>
                    <a:pt x="10587" y="476"/>
                    <a:pt x="10576" y="470"/>
                  </a:cubicBezTo>
                  <a:cubicBezTo>
                    <a:pt x="10555" y="486"/>
                    <a:pt x="10534" y="492"/>
                    <a:pt x="10511" y="492"/>
                  </a:cubicBezTo>
                  <a:cubicBezTo>
                    <a:pt x="10455" y="492"/>
                    <a:pt x="10392" y="457"/>
                    <a:pt x="10321" y="454"/>
                  </a:cubicBezTo>
                  <a:cubicBezTo>
                    <a:pt x="10266" y="489"/>
                    <a:pt x="10216" y="499"/>
                    <a:pt x="10171" y="499"/>
                  </a:cubicBezTo>
                  <a:cubicBezTo>
                    <a:pt x="10109" y="499"/>
                    <a:pt x="10056" y="481"/>
                    <a:pt x="10011" y="481"/>
                  </a:cubicBezTo>
                  <a:cubicBezTo>
                    <a:pt x="9998" y="481"/>
                    <a:pt x="9986" y="482"/>
                    <a:pt x="9975" y="486"/>
                  </a:cubicBezTo>
                  <a:cubicBezTo>
                    <a:pt x="9952" y="466"/>
                    <a:pt x="9932" y="459"/>
                    <a:pt x="9914" y="459"/>
                  </a:cubicBezTo>
                  <a:cubicBezTo>
                    <a:pt x="9868" y="459"/>
                    <a:pt x="9835" y="502"/>
                    <a:pt x="9809" y="502"/>
                  </a:cubicBezTo>
                  <a:cubicBezTo>
                    <a:pt x="9805" y="502"/>
                    <a:pt x="9802" y="501"/>
                    <a:pt x="9800" y="500"/>
                  </a:cubicBezTo>
                  <a:cubicBezTo>
                    <a:pt x="9792" y="502"/>
                    <a:pt x="9784" y="503"/>
                    <a:pt x="9777" y="507"/>
                  </a:cubicBezTo>
                  <a:cubicBezTo>
                    <a:pt x="9780" y="493"/>
                    <a:pt x="9783" y="478"/>
                    <a:pt x="9784" y="464"/>
                  </a:cubicBezTo>
                  <a:cubicBezTo>
                    <a:pt x="9792" y="455"/>
                    <a:pt x="9784" y="437"/>
                    <a:pt x="9733" y="421"/>
                  </a:cubicBezTo>
                  <a:cubicBezTo>
                    <a:pt x="9682" y="403"/>
                    <a:pt x="9587" y="385"/>
                    <a:pt x="9418" y="376"/>
                  </a:cubicBezTo>
                  <a:cubicBezTo>
                    <a:pt x="9384" y="322"/>
                    <a:pt x="9351" y="302"/>
                    <a:pt x="9320" y="302"/>
                  </a:cubicBezTo>
                  <a:cubicBezTo>
                    <a:pt x="9282" y="302"/>
                    <a:pt x="9246" y="332"/>
                    <a:pt x="9212" y="363"/>
                  </a:cubicBezTo>
                  <a:cubicBezTo>
                    <a:pt x="9169" y="361"/>
                    <a:pt x="9129" y="310"/>
                    <a:pt x="9092" y="310"/>
                  </a:cubicBezTo>
                  <a:cubicBezTo>
                    <a:pt x="9074" y="310"/>
                    <a:pt x="9056" y="322"/>
                    <a:pt x="9039" y="358"/>
                  </a:cubicBezTo>
                  <a:cubicBezTo>
                    <a:pt x="8981" y="371"/>
                    <a:pt x="8929" y="378"/>
                    <a:pt x="8879" y="378"/>
                  </a:cubicBezTo>
                  <a:cubicBezTo>
                    <a:pt x="8838" y="378"/>
                    <a:pt x="8799" y="373"/>
                    <a:pt x="8761" y="361"/>
                  </a:cubicBezTo>
                  <a:cubicBezTo>
                    <a:pt x="8707" y="379"/>
                    <a:pt x="8656" y="420"/>
                    <a:pt x="8603" y="420"/>
                  </a:cubicBezTo>
                  <a:cubicBezTo>
                    <a:pt x="8575" y="420"/>
                    <a:pt x="8546" y="408"/>
                    <a:pt x="8516" y="374"/>
                  </a:cubicBezTo>
                  <a:cubicBezTo>
                    <a:pt x="8474" y="318"/>
                    <a:pt x="8430" y="347"/>
                    <a:pt x="8385" y="299"/>
                  </a:cubicBezTo>
                  <a:cubicBezTo>
                    <a:pt x="8339" y="342"/>
                    <a:pt x="8291" y="363"/>
                    <a:pt x="8238" y="395"/>
                  </a:cubicBezTo>
                  <a:cubicBezTo>
                    <a:pt x="8221" y="403"/>
                    <a:pt x="8202" y="406"/>
                    <a:pt x="8183" y="406"/>
                  </a:cubicBezTo>
                  <a:cubicBezTo>
                    <a:pt x="8121" y="406"/>
                    <a:pt x="8052" y="374"/>
                    <a:pt x="7976" y="374"/>
                  </a:cubicBezTo>
                  <a:cubicBezTo>
                    <a:pt x="7939" y="374"/>
                    <a:pt x="7901" y="381"/>
                    <a:pt x="7860" y="403"/>
                  </a:cubicBezTo>
                  <a:cubicBezTo>
                    <a:pt x="7852" y="401"/>
                    <a:pt x="7844" y="400"/>
                    <a:pt x="7835" y="400"/>
                  </a:cubicBezTo>
                  <a:cubicBezTo>
                    <a:pt x="7786" y="400"/>
                    <a:pt x="7735" y="432"/>
                    <a:pt x="7680" y="432"/>
                  </a:cubicBezTo>
                  <a:cubicBezTo>
                    <a:pt x="7658" y="432"/>
                    <a:pt x="7635" y="427"/>
                    <a:pt x="7612" y="413"/>
                  </a:cubicBezTo>
                  <a:cubicBezTo>
                    <a:pt x="7565" y="418"/>
                    <a:pt x="7515" y="439"/>
                    <a:pt x="7463" y="439"/>
                  </a:cubicBezTo>
                  <a:cubicBezTo>
                    <a:pt x="7416" y="439"/>
                    <a:pt x="7367" y="422"/>
                    <a:pt x="7315" y="358"/>
                  </a:cubicBezTo>
                  <a:cubicBezTo>
                    <a:pt x="7259" y="377"/>
                    <a:pt x="7206" y="388"/>
                    <a:pt x="7156" y="388"/>
                  </a:cubicBezTo>
                  <a:cubicBezTo>
                    <a:pt x="7109" y="388"/>
                    <a:pt x="7065" y="378"/>
                    <a:pt x="7023" y="356"/>
                  </a:cubicBezTo>
                  <a:cubicBezTo>
                    <a:pt x="6971" y="326"/>
                    <a:pt x="6922" y="326"/>
                    <a:pt x="6878" y="326"/>
                  </a:cubicBezTo>
                  <a:cubicBezTo>
                    <a:pt x="6876" y="326"/>
                    <a:pt x="6875" y="326"/>
                    <a:pt x="6874" y="326"/>
                  </a:cubicBezTo>
                  <a:cubicBezTo>
                    <a:pt x="6845" y="326"/>
                    <a:pt x="6819" y="325"/>
                    <a:pt x="6793" y="318"/>
                  </a:cubicBezTo>
                  <a:cubicBezTo>
                    <a:pt x="6774" y="304"/>
                    <a:pt x="6756" y="300"/>
                    <a:pt x="6738" y="300"/>
                  </a:cubicBezTo>
                  <a:cubicBezTo>
                    <a:pt x="6724" y="300"/>
                    <a:pt x="6710" y="303"/>
                    <a:pt x="6697" y="303"/>
                  </a:cubicBezTo>
                  <a:cubicBezTo>
                    <a:pt x="6668" y="303"/>
                    <a:pt x="6641" y="292"/>
                    <a:pt x="6615" y="227"/>
                  </a:cubicBezTo>
                  <a:cubicBezTo>
                    <a:pt x="6564" y="271"/>
                    <a:pt x="6521" y="268"/>
                    <a:pt x="6482" y="304"/>
                  </a:cubicBezTo>
                  <a:cubicBezTo>
                    <a:pt x="6478" y="304"/>
                    <a:pt x="6473" y="303"/>
                    <a:pt x="6469" y="303"/>
                  </a:cubicBezTo>
                  <a:cubicBezTo>
                    <a:pt x="6379" y="303"/>
                    <a:pt x="6324" y="341"/>
                    <a:pt x="6279" y="341"/>
                  </a:cubicBezTo>
                  <a:cubicBezTo>
                    <a:pt x="6253" y="341"/>
                    <a:pt x="6231" y="328"/>
                    <a:pt x="6208" y="288"/>
                  </a:cubicBezTo>
                  <a:cubicBezTo>
                    <a:pt x="6166" y="208"/>
                    <a:pt x="6124" y="182"/>
                    <a:pt x="6056" y="182"/>
                  </a:cubicBezTo>
                  <a:cubicBezTo>
                    <a:pt x="6017" y="182"/>
                    <a:pt x="5970" y="190"/>
                    <a:pt x="5910" y="202"/>
                  </a:cubicBezTo>
                  <a:cubicBezTo>
                    <a:pt x="5883" y="231"/>
                    <a:pt x="5855" y="243"/>
                    <a:pt x="5826" y="243"/>
                  </a:cubicBezTo>
                  <a:cubicBezTo>
                    <a:pt x="5768" y="243"/>
                    <a:pt x="5707" y="195"/>
                    <a:pt x="5645" y="151"/>
                  </a:cubicBezTo>
                  <a:cubicBezTo>
                    <a:pt x="5610" y="198"/>
                    <a:pt x="5574" y="295"/>
                    <a:pt x="5537" y="295"/>
                  </a:cubicBezTo>
                  <a:cubicBezTo>
                    <a:pt x="5527" y="295"/>
                    <a:pt x="5517" y="289"/>
                    <a:pt x="5508" y="273"/>
                  </a:cubicBezTo>
                  <a:cubicBezTo>
                    <a:pt x="5459" y="166"/>
                    <a:pt x="5412" y="241"/>
                    <a:pt x="5364" y="136"/>
                  </a:cubicBezTo>
                  <a:cubicBezTo>
                    <a:pt x="5357" y="130"/>
                    <a:pt x="5350" y="127"/>
                    <a:pt x="5343" y="127"/>
                  </a:cubicBezTo>
                  <a:cubicBezTo>
                    <a:pt x="5306" y="127"/>
                    <a:pt x="5270" y="197"/>
                    <a:pt x="5233" y="197"/>
                  </a:cubicBezTo>
                  <a:cubicBezTo>
                    <a:pt x="5230" y="197"/>
                    <a:pt x="5227" y="196"/>
                    <a:pt x="5224" y="196"/>
                  </a:cubicBezTo>
                  <a:cubicBezTo>
                    <a:pt x="5176" y="183"/>
                    <a:pt x="5130" y="206"/>
                    <a:pt x="5084" y="132"/>
                  </a:cubicBezTo>
                  <a:cubicBezTo>
                    <a:pt x="5072" y="121"/>
                    <a:pt x="5061" y="116"/>
                    <a:pt x="5049" y="116"/>
                  </a:cubicBezTo>
                  <a:cubicBezTo>
                    <a:pt x="5015" y="116"/>
                    <a:pt x="4982" y="160"/>
                    <a:pt x="4949" y="202"/>
                  </a:cubicBezTo>
                  <a:cubicBezTo>
                    <a:pt x="4943" y="197"/>
                    <a:pt x="4937" y="195"/>
                    <a:pt x="4931" y="195"/>
                  </a:cubicBezTo>
                  <a:cubicBezTo>
                    <a:pt x="4908" y="195"/>
                    <a:pt x="4886" y="221"/>
                    <a:pt x="4863" y="221"/>
                  </a:cubicBezTo>
                  <a:cubicBezTo>
                    <a:pt x="4849" y="221"/>
                    <a:pt x="4834" y="210"/>
                    <a:pt x="4819" y="173"/>
                  </a:cubicBezTo>
                  <a:cubicBezTo>
                    <a:pt x="4777" y="161"/>
                    <a:pt x="4735" y="157"/>
                    <a:pt x="4696" y="157"/>
                  </a:cubicBezTo>
                  <a:cubicBezTo>
                    <a:pt x="4594" y="157"/>
                    <a:pt x="4505" y="184"/>
                    <a:pt x="4434" y="184"/>
                  </a:cubicBezTo>
                  <a:cubicBezTo>
                    <a:pt x="4425" y="184"/>
                    <a:pt x="4417" y="184"/>
                    <a:pt x="4408" y="183"/>
                  </a:cubicBezTo>
                  <a:cubicBezTo>
                    <a:pt x="4377" y="116"/>
                    <a:pt x="4347" y="29"/>
                    <a:pt x="4320" y="29"/>
                  </a:cubicBezTo>
                  <a:cubicBezTo>
                    <a:pt x="4314" y="29"/>
                    <a:pt x="4308" y="33"/>
                    <a:pt x="4303" y="42"/>
                  </a:cubicBezTo>
                  <a:cubicBezTo>
                    <a:pt x="4293" y="31"/>
                    <a:pt x="4283" y="23"/>
                    <a:pt x="4273" y="23"/>
                  </a:cubicBezTo>
                  <a:cubicBezTo>
                    <a:pt x="4251" y="23"/>
                    <a:pt x="4231" y="59"/>
                    <a:pt x="4213" y="176"/>
                  </a:cubicBezTo>
                  <a:cubicBezTo>
                    <a:pt x="4185" y="239"/>
                    <a:pt x="4157" y="217"/>
                    <a:pt x="4130" y="273"/>
                  </a:cubicBezTo>
                  <a:cubicBezTo>
                    <a:pt x="4125" y="268"/>
                    <a:pt x="4120" y="266"/>
                    <a:pt x="4115" y="266"/>
                  </a:cubicBezTo>
                  <a:cubicBezTo>
                    <a:pt x="4100" y="266"/>
                    <a:pt x="4086" y="285"/>
                    <a:pt x="4071" y="285"/>
                  </a:cubicBezTo>
                  <a:cubicBezTo>
                    <a:pt x="4063" y="285"/>
                    <a:pt x="4055" y="280"/>
                    <a:pt x="4047" y="264"/>
                  </a:cubicBezTo>
                  <a:cubicBezTo>
                    <a:pt x="4044" y="265"/>
                    <a:pt x="4041" y="265"/>
                    <a:pt x="4038" y="265"/>
                  </a:cubicBezTo>
                  <a:cubicBezTo>
                    <a:pt x="4006" y="265"/>
                    <a:pt x="3972" y="228"/>
                    <a:pt x="3937" y="228"/>
                  </a:cubicBezTo>
                  <a:cubicBezTo>
                    <a:pt x="3912" y="228"/>
                    <a:pt x="3887" y="245"/>
                    <a:pt x="3861" y="304"/>
                  </a:cubicBezTo>
                  <a:cubicBezTo>
                    <a:pt x="3837" y="377"/>
                    <a:pt x="3810" y="408"/>
                    <a:pt x="3782" y="408"/>
                  </a:cubicBezTo>
                  <a:cubicBezTo>
                    <a:pt x="3771" y="408"/>
                    <a:pt x="3759" y="403"/>
                    <a:pt x="3747" y="394"/>
                  </a:cubicBezTo>
                  <a:cubicBezTo>
                    <a:pt x="3723" y="289"/>
                    <a:pt x="3698" y="250"/>
                    <a:pt x="3672" y="250"/>
                  </a:cubicBezTo>
                  <a:cubicBezTo>
                    <a:pt x="3652" y="250"/>
                    <a:pt x="3631" y="275"/>
                    <a:pt x="3609" y="310"/>
                  </a:cubicBezTo>
                  <a:cubicBezTo>
                    <a:pt x="3604" y="310"/>
                    <a:pt x="3598" y="311"/>
                    <a:pt x="3593" y="311"/>
                  </a:cubicBezTo>
                  <a:cubicBezTo>
                    <a:pt x="3547" y="311"/>
                    <a:pt x="3501" y="301"/>
                    <a:pt x="3455" y="301"/>
                  </a:cubicBezTo>
                  <a:cubicBezTo>
                    <a:pt x="3439" y="301"/>
                    <a:pt x="3423" y="302"/>
                    <a:pt x="3407" y="305"/>
                  </a:cubicBezTo>
                  <a:cubicBezTo>
                    <a:pt x="3394" y="289"/>
                    <a:pt x="3380" y="283"/>
                    <a:pt x="3367" y="283"/>
                  </a:cubicBezTo>
                  <a:cubicBezTo>
                    <a:pt x="3331" y="283"/>
                    <a:pt x="3296" y="325"/>
                    <a:pt x="3259" y="325"/>
                  </a:cubicBezTo>
                  <a:cubicBezTo>
                    <a:pt x="3239" y="325"/>
                    <a:pt x="3218" y="312"/>
                    <a:pt x="3197" y="273"/>
                  </a:cubicBezTo>
                  <a:cubicBezTo>
                    <a:pt x="3155" y="270"/>
                    <a:pt x="3112" y="231"/>
                    <a:pt x="3068" y="231"/>
                  </a:cubicBezTo>
                  <a:cubicBezTo>
                    <a:pt x="3036" y="231"/>
                    <a:pt x="3004" y="252"/>
                    <a:pt x="2971" y="324"/>
                  </a:cubicBezTo>
                  <a:cubicBezTo>
                    <a:pt x="2923" y="283"/>
                    <a:pt x="2873" y="254"/>
                    <a:pt x="2821" y="254"/>
                  </a:cubicBezTo>
                  <a:cubicBezTo>
                    <a:pt x="2788" y="254"/>
                    <a:pt x="2753" y="266"/>
                    <a:pt x="2719" y="296"/>
                  </a:cubicBezTo>
                  <a:cubicBezTo>
                    <a:pt x="2676" y="333"/>
                    <a:pt x="2632" y="349"/>
                    <a:pt x="2586" y="349"/>
                  </a:cubicBezTo>
                  <a:cubicBezTo>
                    <a:pt x="2537" y="349"/>
                    <a:pt x="2487" y="331"/>
                    <a:pt x="2434" y="300"/>
                  </a:cubicBezTo>
                  <a:cubicBezTo>
                    <a:pt x="2367" y="296"/>
                    <a:pt x="2298" y="277"/>
                    <a:pt x="2225" y="277"/>
                  </a:cubicBezTo>
                  <a:cubicBezTo>
                    <a:pt x="2187" y="277"/>
                    <a:pt x="2148" y="282"/>
                    <a:pt x="2108" y="297"/>
                  </a:cubicBezTo>
                  <a:cubicBezTo>
                    <a:pt x="2094" y="272"/>
                    <a:pt x="2080" y="263"/>
                    <a:pt x="2066" y="263"/>
                  </a:cubicBezTo>
                  <a:cubicBezTo>
                    <a:pt x="2040" y="263"/>
                    <a:pt x="2014" y="294"/>
                    <a:pt x="1987" y="294"/>
                  </a:cubicBezTo>
                  <a:cubicBezTo>
                    <a:pt x="1969" y="294"/>
                    <a:pt x="1951" y="280"/>
                    <a:pt x="1932" y="231"/>
                  </a:cubicBezTo>
                  <a:cubicBezTo>
                    <a:pt x="1916" y="219"/>
                    <a:pt x="1899" y="214"/>
                    <a:pt x="1882" y="214"/>
                  </a:cubicBezTo>
                  <a:cubicBezTo>
                    <a:pt x="1842" y="214"/>
                    <a:pt x="1803" y="242"/>
                    <a:pt x="1763" y="266"/>
                  </a:cubicBezTo>
                  <a:cubicBezTo>
                    <a:pt x="1740" y="260"/>
                    <a:pt x="1717" y="258"/>
                    <a:pt x="1694" y="258"/>
                  </a:cubicBezTo>
                  <a:cubicBezTo>
                    <a:pt x="1658" y="258"/>
                    <a:pt x="1623" y="262"/>
                    <a:pt x="1588" y="262"/>
                  </a:cubicBezTo>
                  <a:cubicBezTo>
                    <a:pt x="1535" y="262"/>
                    <a:pt x="1481" y="253"/>
                    <a:pt x="1427" y="208"/>
                  </a:cubicBezTo>
                  <a:cubicBezTo>
                    <a:pt x="1384" y="148"/>
                    <a:pt x="1341" y="131"/>
                    <a:pt x="1299" y="131"/>
                  </a:cubicBezTo>
                  <a:cubicBezTo>
                    <a:pt x="1245" y="131"/>
                    <a:pt x="1192" y="158"/>
                    <a:pt x="1138" y="158"/>
                  </a:cubicBezTo>
                  <a:cubicBezTo>
                    <a:pt x="1123" y="158"/>
                    <a:pt x="1107" y="155"/>
                    <a:pt x="1091" y="150"/>
                  </a:cubicBezTo>
                  <a:cubicBezTo>
                    <a:pt x="978" y="84"/>
                    <a:pt x="865" y="106"/>
                    <a:pt x="748" y="78"/>
                  </a:cubicBezTo>
                  <a:cubicBezTo>
                    <a:pt x="722" y="91"/>
                    <a:pt x="695" y="96"/>
                    <a:pt x="669" y="96"/>
                  </a:cubicBezTo>
                  <a:cubicBezTo>
                    <a:pt x="577" y="96"/>
                    <a:pt x="483" y="37"/>
                    <a:pt x="386" y="30"/>
                  </a:cubicBezTo>
                  <a:cubicBezTo>
                    <a:pt x="355" y="70"/>
                    <a:pt x="322" y="85"/>
                    <a:pt x="289" y="85"/>
                  </a:cubicBezTo>
                  <a:cubicBezTo>
                    <a:pt x="209" y="85"/>
                    <a:pt x="127" y="1"/>
                    <a:pt x="43" y="1"/>
                  </a:cubicBezTo>
                  <a:close/>
                </a:path>
              </a:pathLst>
            </a:custGeom>
            <a:solidFill>
              <a:srgbClr val="FFFFFF"/>
            </a:solidFill>
            <a:ln>
              <a:noFill/>
            </a:ln>
            <a:effectLst>
              <a:outerShdw blurRad="57150" dist="19050" dir="5400000" algn="bl" rotWithShape="0">
                <a:srgbClr val="263A43">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5173" name="Google Shape;15173;p58"/>
          <p:cNvGrpSpPr/>
          <p:nvPr/>
        </p:nvGrpSpPr>
        <p:grpSpPr>
          <a:xfrm flipH="1">
            <a:off x="3384020" y="2647941"/>
            <a:ext cx="2375824" cy="1475045"/>
            <a:chOff x="713243" y="2720977"/>
            <a:chExt cx="3858736" cy="1475045"/>
          </a:xfrm>
        </p:grpSpPr>
        <p:sp>
          <p:nvSpPr>
            <p:cNvPr id="15174" name="Google Shape;15174;p58"/>
            <p:cNvSpPr/>
            <p:nvPr/>
          </p:nvSpPr>
          <p:spPr>
            <a:xfrm>
              <a:off x="713243" y="2720977"/>
              <a:ext cx="3858736" cy="1362169"/>
            </a:xfrm>
            <a:custGeom>
              <a:avLst/>
              <a:gdLst/>
              <a:ahLst/>
              <a:cxnLst/>
              <a:rect l="l" t="t" r="r" b="b"/>
              <a:pathLst>
                <a:path w="65689" h="41971" extrusionOk="0">
                  <a:moveTo>
                    <a:pt x="0" y="0"/>
                  </a:moveTo>
                  <a:lnTo>
                    <a:pt x="439" y="41435"/>
                  </a:lnTo>
                  <a:lnTo>
                    <a:pt x="65688" y="41971"/>
                  </a:lnTo>
                  <a:lnTo>
                    <a:pt x="64829" y="422"/>
                  </a:lnTo>
                  <a:lnTo>
                    <a:pt x="34696" y="505"/>
                  </a:lnTo>
                  <a:lnTo>
                    <a:pt x="0" y="0"/>
                  </a:lnTo>
                  <a:close/>
                </a:path>
              </a:pathLst>
            </a:custGeom>
            <a:solidFill>
              <a:srgbClr val="E2DBBD"/>
            </a:solidFill>
            <a:ln>
              <a:noFill/>
            </a:ln>
            <a:effectLst>
              <a:outerShdw blurRad="57150" dist="19050" dir="5400000" algn="bl" rotWithShape="0">
                <a:srgbClr val="263A43">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75" name="Google Shape;15175;p58"/>
            <p:cNvSpPr/>
            <p:nvPr/>
          </p:nvSpPr>
          <p:spPr>
            <a:xfrm>
              <a:off x="737496" y="3941400"/>
              <a:ext cx="3833947" cy="254623"/>
            </a:xfrm>
            <a:custGeom>
              <a:avLst/>
              <a:gdLst/>
              <a:ahLst/>
              <a:cxnLst/>
              <a:rect l="l" t="t" r="r" b="b"/>
              <a:pathLst>
                <a:path w="65267" h="2666" extrusionOk="0">
                  <a:moveTo>
                    <a:pt x="55311" y="399"/>
                  </a:moveTo>
                  <a:lnTo>
                    <a:pt x="55311" y="399"/>
                  </a:lnTo>
                  <a:cubicBezTo>
                    <a:pt x="55312" y="400"/>
                    <a:pt x="55314" y="401"/>
                    <a:pt x="55315" y="402"/>
                  </a:cubicBezTo>
                  <a:lnTo>
                    <a:pt x="55315" y="402"/>
                  </a:lnTo>
                  <a:cubicBezTo>
                    <a:pt x="55314" y="401"/>
                    <a:pt x="55313" y="400"/>
                    <a:pt x="55311" y="399"/>
                  </a:cubicBezTo>
                  <a:close/>
                  <a:moveTo>
                    <a:pt x="50017" y="577"/>
                  </a:moveTo>
                  <a:cubicBezTo>
                    <a:pt x="49996" y="610"/>
                    <a:pt x="49984" y="621"/>
                    <a:pt x="49979" y="621"/>
                  </a:cubicBezTo>
                  <a:cubicBezTo>
                    <a:pt x="49970" y="621"/>
                    <a:pt x="49986" y="582"/>
                    <a:pt x="50017" y="577"/>
                  </a:cubicBezTo>
                  <a:close/>
                  <a:moveTo>
                    <a:pt x="37986" y="674"/>
                  </a:moveTo>
                  <a:cubicBezTo>
                    <a:pt x="38085" y="674"/>
                    <a:pt x="38225" y="716"/>
                    <a:pt x="37974" y="716"/>
                  </a:cubicBezTo>
                  <a:cubicBezTo>
                    <a:pt x="37958" y="716"/>
                    <a:pt x="37941" y="716"/>
                    <a:pt x="37922" y="716"/>
                  </a:cubicBezTo>
                  <a:cubicBezTo>
                    <a:pt x="37938" y="706"/>
                    <a:pt x="37953" y="692"/>
                    <a:pt x="37965" y="675"/>
                  </a:cubicBezTo>
                  <a:cubicBezTo>
                    <a:pt x="37972" y="675"/>
                    <a:pt x="37979" y="674"/>
                    <a:pt x="37986" y="674"/>
                  </a:cubicBezTo>
                  <a:close/>
                  <a:moveTo>
                    <a:pt x="15099" y="2106"/>
                  </a:moveTo>
                  <a:cubicBezTo>
                    <a:pt x="15108" y="2106"/>
                    <a:pt x="15092" y="2144"/>
                    <a:pt x="15061" y="2149"/>
                  </a:cubicBezTo>
                  <a:cubicBezTo>
                    <a:pt x="15082" y="2116"/>
                    <a:pt x="15094" y="2106"/>
                    <a:pt x="15099" y="2106"/>
                  </a:cubicBezTo>
                  <a:close/>
                  <a:moveTo>
                    <a:pt x="31031" y="2147"/>
                  </a:moveTo>
                  <a:cubicBezTo>
                    <a:pt x="31034" y="2147"/>
                    <a:pt x="31038" y="2161"/>
                    <a:pt x="31044" y="2177"/>
                  </a:cubicBezTo>
                  <a:cubicBezTo>
                    <a:pt x="31044" y="2177"/>
                    <a:pt x="31043" y="2177"/>
                    <a:pt x="31043" y="2177"/>
                  </a:cubicBezTo>
                  <a:cubicBezTo>
                    <a:pt x="31036" y="2177"/>
                    <a:pt x="31031" y="2183"/>
                    <a:pt x="31029" y="2200"/>
                  </a:cubicBezTo>
                  <a:lnTo>
                    <a:pt x="31029" y="2200"/>
                  </a:lnTo>
                  <a:cubicBezTo>
                    <a:pt x="31028" y="2160"/>
                    <a:pt x="31029" y="2147"/>
                    <a:pt x="31031" y="2147"/>
                  </a:cubicBezTo>
                  <a:close/>
                  <a:moveTo>
                    <a:pt x="43" y="1"/>
                  </a:moveTo>
                  <a:cubicBezTo>
                    <a:pt x="29" y="1"/>
                    <a:pt x="15" y="3"/>
                    <a:pt x="1" y="9"/>
                  </a:cubicBezTo>
                  <a:cubicBezTo>
                    <a:pt x="1" y="57"/>
                    <a:pt x="1" y="67"/>
                    <a:pt x="2" y="99"/>
                  </a:cubicBezTo>
                  <a:cubicBezTo>
                    <a:pt x="2" y="97"/>
                    <a:pt x="2" y="97"/>
                    <a:pt x="2" y="97"/>
                  </a:cubicBezTo>
                  <a:cubicBezTo>
                    <a:pt x="2" y="97"/>
                    <a:pt x="2" y="164"/>
                    <a:pt x="3" y="221"/>
                  </a:cubicBezTo>
                  <a:cubicBezTo>
                    <a:pt x="5" y="310"/>
                    <a:pt x="5" y="329"/>
                    <a:pt x="5" y="336"/>
                  </a:cubicBezTo>
                  <a:cubicBezTo>
                    <a:pt x="5" y="375"/>
                    <a:pt x="6" y="416"/>
                    <a:pt x="6" y="454"/>
                  </a:cubicBezTo>
                  <a:lnTo>
                    <a:pt x="6" y="496"/>
                  </a:lnTo>
                  <a:cubicBezTo>
                    <a:pt x="6" y="514"/>
                    <a:pt x="6" y="543"/>
                    <a:pt x="7" y="572"/>
                  </a:cubicBezTo>
                  <a:lnTo>
                    <a:pt x="7" y="631"/>
                  </a:lnTo>
                  <a:lnTo>
                    <a:pt x="7" y="677"/>
                  </a:lnTo>
                  <a:lnTo>
                    <a:pt x="7" y="678"/>
                  </a:lnTo>
                  <a:cubicBezTo>
                    <a:pt x="7" y="682"/>
                    <a:pt x="7" y="704"/>
                    <a:pt x="10" y="850"/>
                  </a:cubicBezTo>
                  <a:cubicBezTo>
                    <a:pt x="11" y="979"/>
                    <a:pt x="11" y="996"/>
                    <a:pt x="12" y="1056"/>
                  </a:cubicBezTo>
                  <a:lnTo>
                    <a:pt x="12" y="1076"/>
                  </a:lnTo>
                  <a:cubicBezTo>
                    <a:pt x="17" y="1495"/>
                    <a:pt x="16" y="1430"/>
                    <a:pt x="21" y="1848"/>
                  </a:cubicBezTo>
                  <a:cubicBezTo>
                    <a:pt x="23" y="1996"/>
                    <a:pt x="28" y="2436"/>
                    <a:pt x="28" y="2436"/>
                  </a:cubicBezTo>
                  <a:cubicBezTo>
                    <a:pt x="77" y="2466"/>
                    <a:pt x="130" y="2478"/>
                    <a:pt x="220" y="2478"/>
                  </a:cubicBezTo>
                  <a:cubicBezTo>
                    <a:pt x="328" y="2478"/>
                    <a:pt x="489" y="2461"/>
                    <a:pt x="757" y="2435"/>
                  </a:cubicBezTo>
                  <a:cubicBezTo>
                    <a:pt x="760" y="2448"/>
                    <a:pt x="867" y="2456"/>
                    <a:pt x="960" y="2456"/>
                  </a:cubicBezTo>
                  <a:cubicBezTo>
                    <a:pt x="1026" y="2456"/>
                    <a:pt x="1085" y="2452"/>
                    <a:pt x="1093" y="2444"/>
                  </a:cubicBezTo>
                  <a:cubicBezTo>
                    <a:pt x="1093" y="2443"/>
                    <a:pt x="1097" y="2443"/>
                    <a:pt x="1103" y="2443"/>
                  </a:cubicBezTo>
                  <a:cubicBezTo>
                    <a:pt x="1169" y="2443"/>
                    <a:pt x="1522" y="2479"/>
                    <a:pt x="1611" y="2535"/>
                  </a:cubicBezTo>
                  <a:cubicBezTo>
                    <a:pt x="1655" y="2505"/>
                    <a:pt x="1716" y="2495"/>
                    <a:pt x="1781" y="2495"/>
                  </a:cubicBezTo>
                  <a:cubicBezTo>
                    <a:pt x="1869" y="2495"/>
                    <a:pt x="1964" y="2514"/>
                    <a:pt x="2029" y="2524"/>
                  </a:cubicBezTo>
                  <a:cubicBezTo>
                    <a:pt x="2030" y="2524"/>
                    <a:pt x="2031" y="2524"/>
                    <a:pt x="2033" y="2524"/>
                  </a:cubicBezTo>
                  <a:cubicBezTo>
                    <a:pt x="2069" y="2524"/>
                    <a:pt x="2106" y="2556"/>
                    <a:pt x="2144" y="2556"/>
                  </a:cubicBezTo>
                  <a:cubicBezTo>
                    <a:pt x="2173" y="2556"/>
                    <a:pt x="2202" y="2538"/>
                    <a:pt x="2233" y="2477"/>
                  </a:cubicBezTo>
                  <a:cubicBezTo>
                    <a:pt x="2244" y="2479"/>
                    <a:pt x="2255" y="2480"/>
                    <a:pt x="2266" y="2480"/>
                  </a:cubicBezTo>
                  <a:cubicBezTo>
                    <a:pt x="2330" y="2480"/>
                    <a:pt x="2392" y="2448"/>
                    <a:pt x="2453" y="2427"/>
                  </a:cubicBezTo>
                  <a:cubicBezTo>
                    <a:pt x="2457" y="2419"/>
                    <a:pt x="2466" y="2415"/>
                    <a:pt x="2479" y="2415"/>
                  </a:cubicBezTo>
                  <a:cubicBezTo>
                    <a:pt x="2543" y="2415"/>
                    <a:pt x="2706" y="2505"/>
                    <a:pt x="2903" y="2505"/>
                  </a:cubicBezTo>
                  <a:cubicBezTo>
                    <a:pt x="2958" y="2505"/>
                    <a:pt x="3016" y="2498"/>
                    <a:pt x="3075" y="2479"/>
                  </a:cubicBezTo>
                  <a:cubicBezTo>
                    <a:pt x="3088" y="2475"/>
                    <a:pt x="3105" y="2474"/>
                    <a:pt x="3124" y="2474"/>
                  </a:cubicBezTo>
                  <a:cubicBezTo>
                    <a:pt x="3215" y="2474"/>
                    <a:pt x="3364" y="2512"/>
                    <a:pt x="3493" y="2512"/>
                  </a:cubicBezTo>
                  <a:cubicBezTo>
                    <a:pt x="3593" y="2512"/>
                    <a:pt x="3682" y="2489"/>
                    <a:pt x="3723" y="2409"/>
                  </a:cubicBezTo>
                  <a:cubicBezTo>
                    <a:pt x="3735" y="2405"/>
                    <a:pt x="3749" y="2403"/>
                    <a:pt x="3764" y="2403"/>
                  </a:cubicBezTo>
                  <a:cubicBezTo>
                    <a:pt x="3863" y="2403"/>
                    <a:pt x="4004" y="2487"/>
                    <a:pt x="4129" y="2487"/>
                  </a:cubicBezTo>
                  <a:cubicBezTo>
                    <a:pt x="4147" y="2487"/>
                    <a:pt x="4164" y="2486"/>
                    <a:pt x="4181" y="2482"/>
                  </a:cubicBezTo>
                  <a:cubicBezTo>
                    <a:pt x="4198" y="2478"/>
                    <a:pt x="4215" y="2476"/>
                    <a:pt x="4233" y="2476"/>
                  </a:cubicBezTo>
                  <a:cubicBezTo>
                    <a:pt x="4261" y="2476"/>
                    <a:pt x="4290" y="2480"/>
                    <a:pt x="4319" y="2480"/>
                  </a:cubicBezTo>
                  <a:cubicBezTo>
                    <a:pt x="4356" y="2480"/>
                    <a:pt x="4394" y="2475"/>
                    <a:pt x="4433" y="2453"/>
                  </a:cubicBezTo>
                  <a:cubicBezTo>
                    <a:pt x="4532" y="2449"/>
                    <a:pt x="4630" y="2431"/>
                    <a:pt x="4725" y="2401"/>
                  </a:cubicBezTo>
                  <a:cubicBezTo>
                    <a:pt x="4755" y="2421"/>
                    <a:pt x="4786" y="2429"/>
                    <a:pt x="4817" y="2429"/>
                  </a:cubicBezTo>
                  <a:cubicBezTo>
                    <a:pt x="4894" y="2429"/>
                    <a:pt x="4974" y="2377"/>
                    <a:pt x="5059" y="2329"/>
                  </a:cubicBezTo>
                  <a:cubicBezTo>
                    <a:pt x="5085" y="2348"/>
                    <a:pt x="5112" y="2355"/>
                    <a:pt x="5139" y="2355"/>
                  </a:cubicBezTo>
                  <a:cubicBezTo>
                    <a:pt x="5206" y="2355"/>
                    <a:pt x="5275" y="2313"/>
                    <a:pt x="5346" y="2313"/>
                  </a:cubicBezTo>
                  <a:cubicBezTo>
                    <a:pt x="5376" y="2313"/>
                    <a:pt x="5406" y="2320"/>
                    <a:pt x="5437" y="2341"/>
                  </a:cubicBezTo>
                  <a:cubicBezTo>
                    <a:pt x="5436" y="2284"/>
                    <a:pt x="5454" y="2255"/>
                    <a:pt x="5489" y="2255"/>
                  </a:cubicBezTo>
                  <a:cubicBezTo>
                    <a:pt x="5525" y="2255"/>
                    <a:pt x="5579" y="2287"/>
                    <a:pt x="5648" y="2348"/>
                  </a:cubicBezTo>
                  <a:cubicBezTo>
                    <a:pt x="5672" y="2300"/>
                    <a:pt x="5698" y="2271"/>
                    <a:pt x="5727" y="2271"/>
                  </a:cubicBezTo>
                  <a:cubicBezTo>
                    <a:pt x="5737" y="2271"/>
                    <a:pt x="5747" y="2274"/>
                    <a:pt x="5757" y="2281"/>
                  </a:cubicBezTo>
                  <a:cubicBezTo>
                    <a:pt x="5763" y="2275"/>
                    <a:pt x="5769" y="2272"/>
                    <a:pt x="5775" y="2272"/>
                  </a:cubicBezTo>
                  <a:cubicBezTo>
                    <a:pt x="5810" y="2272"/>
                    <a:pt x="5848" y="2363"/>
                    <a:pt x="5888" y="2366"/>
                  </a:cubicBezTo>
                  <a:cubicBezTo>
                    <a:pt x="5931" y="2405"/>
                    <a:pt x="5975" y="2421"/>
                    <a:pt x="6022" y="2421"/>
                  </a:cubicBezTo>
                  <a:cubicBezTo>
                    <a:pt x="6077" y="2421"/>
                    <a:pt x="6135" y="2398"/>
                    <a:pt x="6196" y="2364"/>
                  </a:cubicBezTo>
                  <a:cubicBezTo>
                    <a:pt x="6233" y="2406"/>
                    <a:pt x="6270" y="2426"/>
                    <a:pt x="6308" y="2426"/>
                  </a:cubicBezTo>
                  <a:cubicBezTo>
                    <a:pt x="6349" y="2426"/>
                    <a:pt x="6390" y="2402"/>
                    <a:pt x="6433" y="2354"/>
                  </a:cubicBezTo>
                  <a:cubicBezTo>
                    <a:pt x="6483" y="2347"/>
                    <a:pt x="6533" y="2317"/>
                    <a:pt x="6585" y="2317"/>
                  </a:cubicBezTo>
                  <a:cubicBezTo>
                    <a:pt x="6619" y="2317"/>
                    <a:pt x="6654" y="2331"/>
                    <a:pt x="6690" y="2373"/>
                  </a:cubicBezTo>
                  <a:cubicBezTo>
                    <a:pt x="6724" y="2402"/>
                    <a:pt x="6757" y="2412"/>
                    <a:pt x="6791" y="2412"/>
                  </a:cubicBezTo>
                  <a:cubicBezTo>
                    <a:pt x="6873" y="2412"/>
                    <a:pt x="6956" y="2353"/>
                    <a:pt x="7041" y="2353"/>
                  </a:cubicBezTo>
                  <a:cubicBezTo>
                    <a:pt x="7069" y="2353"/>
                    <a:pt x="7098" y="2359"/>
                    <a:pt x="7128" y="2378"/>
                  </a:cubicBezTo>
                  <a:cubicBezTo>
                    <a:pt x="7203" y="2381"/>
                    <a:pt x="7279" y="2403"/>
                    <a:pt x="7355" y="2415"/>
                  </a:cubicBezTo>
                  <a:cubicBezTo>
                    <a:pt x="7381" y="2418"/>
                    <a:pt x="7406" y="2420"/>
                    <a:pt x="7432" y="2420"/>
                  </a:cubicBezTo>
                  <a:cubicBezTo>
                    <a:pt x="7483" y="2420"/>
                    <a:pt x="7534" y="2411"/>
                    <a:pt x="7584" y="2384"/>
                  </a:cubicBezTo>
                  <a:cubicBezTo>
                    <a:pt x="7649" y="2350"/>
                    <a:pt x="7746" y="2337"/>
                    <a:pt x="7855" y="2337"/>
                  </a:cubicBezTo>
                  <a:cubicBezTo>
                    <a:pt x="8053" y="2337"/>
                    <a:pt x="8287" y="2380"/>
                    <a:pt x="8425" y="2415"/>
                  </a:cubicBezTo>
                  <a:lnTo>
                    <a:pt x="8534" y="2305"/>
                  </a:lnTo>
                  <a:cubicBezTo>
                    <a:pt x="8563" y="2349"/>
                    <a:pt x="8591" y="2367"/>
                    <a:pt x="8618" y="2367"/>
                  </a:cubicBezTo>
                  <a:cubicBezTo>
                    <a:pt x="8714" y="2367"/>
                    <a:pt x="8810" y="2147"/>
                    <a:pt x="9027" y="2065"/>
                  </a:cubicBezTo>
                  <a:cubicBezTo>
                    <a:pt x="9048" y="2102"/>
                    <a:pt x="9068" y="2140"/>
                    <a:pt x="9088" y="2177"/>
                  </a:cubicBezTo>
                  <a:cubicBezTo>
                    <a:pt x="9124" y="2123"/>
                    <a:pt x="9207" y="2098"/>
                    <a:pt x="9294" y="2098"/>
                  </a:cubicBezTo>
                  <a:cubicBezTo>
                    <a:pt x="9421" y="2098"/>
                    <a:pt x="9556" y="2150"/>
                    <a:pt x="9567" y="2236"/>
                  </a:cubicBezTo>
                  <a:cubicBezTo>
                    <a:pt x="9631" y="2073"/>
                    <a:pt x="9801" y="2056"/>
                    <a:pt x="9974" y="2056"/>
                  </a:cubicBezTo>
                  <a:cubicBezTo>
                    <a:pt x="10019" y="2056"/>
                    <a:pt x="10064" y="2057"/>
                    <a:pt x="10108" y="2057"/>
                  </a:cubicBezTo>
                  <a:cubicBezTo>
                    <a:pt x="10228" y="2057"/>
                    <a:pt x="10336" y="2048"/>
                    <a:pt x="10392" y="1982"/>
                  </a:cubicBezTo>
                  <a:cubicBezTo>
                    <a:pt x="10427" y="2035"/>
                    <a:pt x="10462" y="2060"/>
                    <a:pt x="10495" y="2060"/>
                  </a:cubicBezTo>
                  <a:cubicBezTo>
                    <a:pt x="10543" y="2060"/>
                    <a:pt x="10589" y="2008"/>
                    <a:pt x="10633" y="1912"/>
                  </a:cubicBezTo>
                  <a:cubicBezTo>
                    <a:pt x="10643" y="1874"/>
                    <a:pt x="10653" y="1862"/>
                    <a:pt x="10664" y="1862"/>
                  </a:cubicBezTo>
                  <a:cubicBezTo>
                    <a:pt x="10683" y="1862"/>
                    <a:pt x="10702" y="1904"/>
                    <a:pt x="10721" y="1904"/>
                  </a:cubicBezTo>
                  <a:cubicBezTo>
                    <a:pt x="10730" y="1904"/>
                    <a:pt x="10739" y="1894"/>
                    <a:pt x="10747" y="1867"/>
                  </a:cubicBezTo>
                  <a:cubicBezTo>
                    <a:pt x="10768" y="1846"/>
                    <a:pt x="10787" y="1772"/>
                    <a:pt x="10808" y="1772"/>
                  </a:cubicBezTo>
                  <a:cubicBezTo>
                    <a:pt x="10824" y="1772"/>
                    <a:pt x="10840" y="1819"/>
                    <a:pt x="10858" y="1977"/>
                  </a:cubicBezTo>
                  <a:cubicBezTo>
                    <a:pt x="10872" y="1952"/>
                    <a:pt x="10887" y="1943"/>
                    <a:pt x="10901" y="1943"/>
                  </a:cubicBezTo>
                  <a:cubicBezTo>
                    <a:pt x="10948" y="1943"/>
                    <a:pt x="10995" y="2043"/>
                    <a:pt x="11039" y="2043"/>
                  </a:cubicBezTo>
                  <a:cubicBezTo>
                    <a:pt x="11048" y="2043"/>
                    <a:pt x="11057" y="2039"/>
                    <a:pt x="11066" y="2029"/>
                  </a:cubicBezTo>
                  <a:cubicBezTo>
                    <a:pt x="11082" y="2060"/>
                    <a:pt x="11099" y="2071"/>
                    <a:pt x="11115" y="2071"/>
                  </a:cubicBezTo>
                  <a:cubicBezTo>
                    <a:pt x="11163" y="2071"/>
                    <a:pt x="11208" y="1967"/>
                    <a:pt x="11253" y="1954"/>
                  </a:cubicBezTo>
                  <a:cubicBezTo>
                    <a:pt x="11262" y="1942"/>
                    <a:pt x="11271" y="1937"/>
                    <a:pt x="11280" y="1937"/>
                  </a:cubicBezTo>
                  <a:cubicBezTo>
                    <a:pt x="11308" y="1937"/>
                    <a:pt x="11336" y="1978"/>
                    <a:pt x="11363" y="1978"/>
                  </a:cubicBezTo>
                  <a:cubicBezTo>
                    <a:pt x="11382" y="1978"/>
                    <a:pt x="11402" y="1955"/>
                    <a:pt x="11419" y="1878"/>
                  </a:cubicBezTo>
                  <a:cubicBezTo>
                    <a:pt x="11421" y="1878"/>
                    <a:pt x="11423" y="1878"/>
                    <a:pt x="11425" y="1878"/>
                  </a:cubicBezTo>
                  <a:cubicBezTo>
                    <a:pt x="11454" y="1878"/>
                    <a:pt x="11481" y="1846"/>
                    <a:pt x="11508" y="1846"/>
                  </a:cubicBezTo>
                  <a:cubicBezTo>
                    <a:pt x="11528" y="1846"/>
                    <a:pt x="11548" y="1865"/>
                    <a:pt x="11568" y="1932"/>
                  </a:cubicBezTo>
                  <a:cubicBezTo>
                    <a:pt x="11661" y="2037"/>
                    <a:pt x="11956" y="2038"/>
                    <a:pt x="12020" y="2123"/>
                  </a:cubicBezTo>
                  <a:cubicBezTo>
                    <a:pt x="12034" y="2046"/>
                    <a:pt x="12055" y="2016"/>
                    <a:pt x="12078" y="2016"/>
                  </a:cubicBezTo>
                  <a:cubicBezTo>
                    <a:pt x="12150" y="2016"/>
                    <a:pt x="12248" y="2304"/>
                    <a:pt x="12272" y="2304"/>
                  </a:cubicBezTo>
                  <a:cubicBezTo>
                    <a:pt x="12274" y="2305"/>
                    <a:pt x="12275" y="2306"/>
                    <a:pt x="12276" y="2306"/>
                  </a:cubicBezTo>
                  <a:cubicBezTo>
                    <a:pt x="12294" y="2306"/>
                    <a:pt x="12222" y="2129"/>
                    <a:pt x="12214" y="2129"/>
                  </a:cubicBezTo>
                  <a:cubicBezTo>
                    <a:pt x="12214" y="2129"/>
                    <a:pt x="12213" y="2129"/>
                    <a:pt x="12213" y="2131"/>
                  </a:cubicBezTo>
                  <a:cubicBezTo>
                    <a:pt x="12213" y="2110"/>
                    <a:pt x="12215" y="2101"/>
                    <a:pt x="12220" y="2101"/>
                  </a:cubicBezTo>
                  <a:cubicBezTo>
                    <a:pt x="12241" y="2101"/>
                    <a:pt x="12308" y="2321"/>
                    <a:pt x="12328" y="2321"/>
                  </a:cubicBezTo>
                  <a:cubicBezTo>
                    <a:pt x="12329" y="2321"/>
                    <a:pt x="12330" y="2321"/>
                    <a:pt x="12330" y="2319"/>
                  </a:cubicBezTo>
                  <a:cubicBezTo>
                    <a:pt x="12316" y="2299"/>
                    <a:pt x="12265" y="2158"/>
                    <a:pt x="12301" y="2142"/>
                  </a:cubicBezTo>
                  <a:lnTo>
                    <a:pt x="12301" y="2142"/>
                  </a:lnTo>
                  <a:cubicBezTo>
                    <a:pt x="12320" y="2149"/>
                    <a:pt x="12344" y="2240"/>
                    <a:pt x="12371" y="2240"/>
                  </a:cubicBezTo>
                  <a:cubicBezTo>
                    <a:pt x="12376" y="2240"/>
                    <a:pt x="12381" y="2237"/>
                    <a:pt x="12386" y="2229"/>
                  </a:cubicBezTo>
                  <a:cubicBezTo>
                    <a:pt x="12399" y="2202"/>
                    <a:pt x="12414" y="2111"/>
                    <a:pt x="12431" y="2111"/>
                  </a:cubicBezTo>
                  <a:cubicBezTo>
                    <a:pt x="12434" y="2111"/>
                    <a:pt x="12438" y="2114"/>
                    <a:pt x="12441" y="2122"/>
                  </a:cubicBezTo>
                  <a:cubicBezTo>
                    <a:pt x="12450" y="2153"/>
                    <a:pt x="12459" y="2159"/>
                    <a:pt x="12469" y="2159"/>
                  </a:cubicBezTo>
                  <a:cubicBezTo>
                    <a:pt x="12476" y="2159"/>
                    <a:pt x="12483" y="2156"/>
                    <a:pt x="12491" y="2156"/>
                  </a:cubicBezTo>
                  <a:cubicBezTo>
                    <a:pt x="12497" y="2156"/>
                    <a:pt x="12503" y="2158"/>
                    <a:pt x="12510" y="2166"/>
                  </a:cubicBezTo>
                  <a:cubicBezTo>
                    <a:pt x="12529" y="2116"/>
                    <a:pt x="12548" y="2050"/>
                    <a:pt x="12570" y="2050"/>
                  </a:cubicBezTo>
                  <a:cubicBezTo>
                    <a:pt x="12577" y="2050"/>
                    <a:pt x="12583" y="2055"/>
                    <a:pt x="12590" y="2067"/>
                  </a:cubicBezTo>
                  <a:cubicBezTo>
                    <a:pt x="12597" y="2064"/>
                    <a:pt x="12604" y="2062"/>
                    <a:pt x="12611" y="2062"/>
                  </a:cubicBezTo>
                  <a:cubicBezTo>
                    <a:pt x="12634" y="2062"/>
                    <a:pt x="12658" y="2079"/>
                    <a:pt x="12684" y="2118"/>
                  </a:cubicBezTo>
                  <a:cubicBezTo>
                    <a:pt x="12735" y="2154"/>
                    <a:pt x="12792" y="2276"/>
                    <a:pt x="12854" y="2276"/>
                  </a:cubicBezTo>
                  <a:cubicBezTo>
                    <a:pt x="12875" y="2276"/>
                    <a:pt x="12896" y="2262"/>
                    <a:pt x="12917" y="2228"/>
                  </a:cubicBezTo>
                  <a:cubicBezTo>
                    <a:pt x="13001" y="2238"/>
                    <a:pt x="13066" y="2268"/>
                    <a:pt x="13116" y="2268"/>
                  </a:cubicBezTo>
                  <a:cubicBezTo>
                    <a:pt x="13135" y="2268"/>
                    <a:pt x="13152" y="2264"/>
                    <a:pt x="13168" y="2252"/>
                  </a:cubicBezTo>
                  <a:cubicBezTo>
                    <a:pt x="13170" y="2252"/>
                    <a:pt x="13173" y="2252"/>
                    <a:pt x="13176" y="2252"/>
                  </a:cubicBezTo>
                  <a:cubicBezTo>
                    <a:pt x="13207" y="2252"/>
                    <a:pt x="13231" y="2237"/>
                    <a:pt x="13251" y="2237"/>
                  </a:cubicBezTo>
                  <a:cubicBezTo>
                    <a:pt x="13263" y="2237"/>
                    <a:pt x="13274" y="2243"/>
                    <a:pt x="13285" y="2263"/>
                  </a:cubicBezTo>
                  <a:cubicBezTo>
                    <a:pt x="13296" y="2266"/>
                    <a:pt x="13307" y="2267"/>
                    <a:pt x="13318" y="2267"/>
                  </a:cubicBezTo>
                  <a:cubicBezTo>
                    <a:pt x="13360" y="2267"/>
                    <a:pt x="13404" y="2248"/>
                    <a:pt x="13517" y="2189"/>
                  </a:cubicBezTo>
                  <a:cubicBezTo>
                    <a:pt x="13534" y="2147"/>
                    <a:pt x="13553" y="2133"/>
                    <a:pt x="13574" y="2133"/>
                  </a:cubicBezTo>
                  <a:cubicBezTo>
                    <a:pt x="13619" y="2133"/>
                    <a:pt x="13672" y="2197"/>
                    <a:pt x="13735" y="2197"/>
                  </a:cubicBezTo>
                  <a:cubicBezTo>
                    <a:pt x="13766" y="2197"/>
                    <a:pt x="13799" y="2182"/>
                    <a:pt x="13834" y="2137"/>
                  </a:cubicBezTo>
                  <a:cubicBezTo>
                    <a:pt x="13870" y="2128"/>
                    <a:pt x="13910" y="2123"/>
                    <a:pt x="13952" y="2123"/>
                  </a:cubicBezTo>
                  <a:cubicBezTo>
                    <a:pt x="14078" y="2123"/>
                    <a:pt x="14232" y="2161"/>
                    <a:pt x="14420" y="2210"/>
                  </a:cubicBezTo>
                  <a:cubicBezTo>
                    <a:pt x="14519" y="2216"/>
                    <a:pt x="14605" y="2221"/>
                    <a:pt x="14680" y="2222"/>
                  </a:cubicBezTo>
                  <a:cubicBezTo>
                    <a:pt x="14680" y="2214"/>
                    <a:pt x="14683" y="2208"/>
                    <a:pt x="14692" y="2208"/>
                  </a:cubicBezTo>
                  <a:cubicBezTo>
                    <a:pt x="14698" y="2208"/>
                    <a:pt x="14708" y="2212"/>
                    <a:pt x="14721" y="2221"/>
                  </a:cubicBezTo>
                  <a:lnTo>
                    <a:pt x="14752" y="2221"/>
                  </a:lnTo>
                  <a:lnTo>
                    <a:pt x="14749" y="2224"/>
                  </a:lnTo>
                  <a:cubicBezTo>
                    <a:pt x="14815" y="2224"/>
                    <a:pt x="14881" y="2217"/>
                    <a:pt x="14945" y="2205"/>
                  </a:cubicBezTo>
                  <a:cubicBezTo>
                    <a:pt x="14970" y="2205"/>
                    <a:pt x="14996" y="2208"/>
                    <a:pt x="15021" y="2214"/>
                  </a:cubicBezTo>
                  <a:cubicBezTo>
                    <a:pt x="15048" y="2185"/>
                    <a:pt x="15077" y="2176"/>
                    <a:pt x="15107" y="2176"/>
                  </a:cubicBezTo>
                  <a:cubicBezTo>
                    <a:pt x="15179" y="2176"/>
                    <a:pt x="15263" y="2231"/>
                    <a:pt x="15362" y="2231"/>
                  </a:cubicBezTo>
                  <a:cubicBezTo>
                    <a:pt x="15392" y="2231"/>
                    <a:pt x="15423" y="2226"/>
                    <a:pt x="15455" y="2214"/>
                  </a:cubicBezTo>
                  <a:cubicBezTo>
                    <a:pt x="15516" y="2210"/>
                    <a:pt x="15580" y="2137"/>
                    <a:pt x="15653" y="2137"/>
                  </a:cubicBezTo>
                  <a:cubicBezTo>
                    <a:pt x="15694" y="2137"/>
                    <a:pt x="15739" y="2161"/>
                    <a:pt x="15786" y="2236"/>
                  </a:cubicBezTo>
                  <a:cubicBezTo>
                    <a:pt x="15813" y="2246"/>
                    <a:pt x="15841" y="2249"/>
                    <a:pt x="15870" y="2249"/>
                  </a:cubicBezTo>
                  <a:cubicBezTo>
                    <a:pt x="15924" y="2249"/>
                    <a:pt x="15982" y="2238"/>
                    <a:pt x="16043" y="2238"/>
                  </a:cubicBezTo>
                  <a:cubicBezTo>
                    <a:pt x="16100" y="2238"/>
                    <a:pt x="16161" y="2247"/>
                    <a:pt x="16225" y="2285"/>
                  </a:cubicBezTo>
                  <a:cubicBezTo>
                    <a:pt x="16248" y="2302"/>
                    <a:pt x="16270" y="2308"/>
                    <a:pt x="16291" y="2308"/>
                  </a:cubicBezTo>
                  <a:cubicBezTo>
                    <a:pt x="16364" y="2308"/>
                    <a:pt x="16424" y="2226"/>
                    <a:pt x="16475" y="2226"/>
                  </a:cubicBezTo>
                  <a:cubicBezTo>
                    <a:pt x="16489" y="2226"/>
                    <a:pt x="16502" y="2232"/>
                    <a:pt x="16515" y="2248"/>
                  </a:cubicBezTo>
                  <a:cubicBezTo>
                    <a:pt x="16570" y="2292"/>
                    <a:pt x="16611" y="2334"/>
                    <a:pt x="16642" y="2334"/>
                  </a:cubicBezTo>
                  <a:cubicBezTo>
                    <a:pt x="16651" y="2334"/>
                    <a:pt x="16660" y="2330"/>
                    <a:pt x="16668" y="2320"/>
                  </a:cubicBezTo>
                  <a:cubicBezTo>
                    <a:pt x="16719" y="2330"/>
                    <a:pt x="16735" y="2346"/>
                    <a:pt x="16745" y="2346"/>
                  </a:cubicBezTo>
                  <a:cubicBezTo>
                    <a:pt x="16748" y="2346"/>
                    <a:pt x="16750" y="2345"/>
                    <a:pt x="16753" y="2342"/>
                  </a:cubicBezTo>
                  <a:cubicBezTo>
                    <a:pt x="16756" y="2352"/>
                    <a:pt x="16759" y="2356"/>
                    <a:pt x="16763" y="2356"/>
                  </a:cubicBezTo>
                  <a:cubicBezTo>
                    <a:pt x="16777" y="2356"/>
                    <a:pt x="16804" y="2308"/>
                    <a:pt x="16874" y="2306"/>
                  </a:cubicBezTo>
                  <a:cubicBezTo>
                    <a:pt x="16905" y="2347"/>
                    <a:pt x="16946" y="2411"/>
                    <a:pt x="16996" y="2411"/>
                  </a:cubicBezTo>
                  <a:cubicBezTo>
                    <a:pt x="17020" y="2411"/>
                    <a:pt x="17046" y="2397"/>
                    <a:pt x="17074" y="2360"/>
                  </a:cubicBezTo>
                  <a:cubicBezTo>
                    <a:pt x="17126" y="2368"/>
                    <a:pt x="17188" y="2381"/>
                    <a:pt x="17261" y="2381"/>
                  </a:cubicBezTo>
                  <a:cubicBezTo>
                    <a:pt x="17312" y="2381"/>
                    <a:pt x="17368" y="2375"/>
                    <a:pt x="17430" y="2356"/>
                  </a:cubicBezTo>
                  <a:cubicBezTo>
                    <a:pt x="17574" y="2415"/>
                    <a:pt x="17684" y="2441"/>
                    <a:pt x="17767" y="2441"/>
                  </a:cubicBezTo>
                  <a:cubicBezTo>
                    <a:pt x="17857" y="2441"/>
                    <a:pt x="17915" y="2410"/>
                    <a:pt x="17950" y="2356"/>
                  </a:cubicBezTo>
                  <a:cubicBezTo>
                    <a:pt x="17957" y="2347"/>
                    <a:pt x="17963" y="2341"/>
                    <a:pt x="17968" y="2333"/>
                  </a:cubicBezTo>
                  <a:cubicBezTo>
                    <a:pt x="17961" y="2318"/>
                    <a:pt x="17961" y="2299"/>
                    <a:pt x="17978" y="2291"/>
                  </a:cubicBezTo>
                  <a:cubicBezTo>
                    <a:pt x="17984" y="2277"/>
                    <a:pt x="17992" y="2271"/>
                    <a:pt x="18002" y="2271"/>
                  </a:cubicBezTo>
                  <a:cubicBezTo>
                    <a:pt x="18048" y="2271"/>
                    <a:pt x="18144" y="2393"/>
                    <a:pt x="18323" y="2393"/>
                  </a:cubicBezTo>
                  <a:cubicBezTo>
                    <a:pt x="18326" y="2393"/>
                    <a:pt x="18329" y="2393"/>
                    <a:pt x="18332" y="2393"/>
                  </a:cubicBezTo>
                  <a:cubicBezTo>
                    <a:pt x="18525" y="2362"/>
                    <a:pt x="18635" y="2321"/>
                    <a:pt x="18692" y="2321"/>
                  </a:cubicBezTo>
                  <a:cubicBezTo>
                    <a:pt x="18702" y="2321"/>
                    <a:pt x="18710" y="2322"/>
                    <a:pt x="18716" y="2324"/>
                  </a:cubicBezTo>
                  <a:cubicBezTo>
                    <a:pt x="18751" y="2330"/>
                    <a:pt x="18751" y="2371"/>
                    <a:pt x="18735" y="2371"/>
                  </a:cubicBezTo>
                  <a:cubicBezTo>
                    <a:pt x="18728" y="2371"/>
                    <a:pt x="18719" y="2364"/>
                    <a:pt x="18707" y="2345"/>
                  </a:cubicBezTo>
                  <a:cubicBezTo>
                    <a:pt x="18688" y="2364"/>
                    <a:pt x="18663" y="2370"/>
                    <a:pt x="18639" y="2370"/>
                  </a:cubicBezTo>
                  <a:cubicBezTo>
                    <a:pt x="18611" y="2370"/>
                    <a:pt x="18585" y="2362"/>
                    <a:pt x="18574" y="2362"/>
                  </a:cubicBezTo>
                  <a:cubicBezTo>
                    <a:pt x="18560" y="2362"/>
                    <a:pt x="18570" y="2375"/>
                    <a:pt x="18634" y="2435"/>
                  </a:cubicBezTo>
                  <a:cubicBezTo>
                    <a:pt x="18668" y="2448"/>
                    <a:pt x="18702" y="2451"/>
                    <a:pt x="18736" y="2451"/>
                  </a:cubicBezTo>
                  <a:cubicBezTo>
                    <a:pt x="18769" y="2451"/>
                    <a:pt x="18803" y="2448"/>
                    <a:pt x="18839" y="2448"/>
                  </a:cubicBezTo>
                  <a:cubicBezTo>
                    <a:pt x="18876" y="2448"/>
                    <a:pt x="18915" y="2451"/>
                    <a:pt x="18957" y="2464"/>
                  </a:cubicBezTo>
                  <a:cubicBezTo>
                    <a:pt x="19078" y="2359"/>
                    <a:pt x="19223" y="2318"/>
                    <a:pt x="19411" y="2312"/>
                  </a:cubicBezTo>
                  <a:cubicBezTo>
                    <a:pt x="19414" y="2311"/>
                    <a:pt x="19416" y="2311"/>
                    <a:pt x="19418" y="2311"/>
                  </a:cubicBezTo>
                  <a:cubicBezTo>
                    <a:pt x="19511" y="2311"/>
                    <a:pt x="19638" y="2619"/>
                    <a:pt x="19751" y="2619"/>
                  </a:cubicBezTo>
                  <a:cubicBezTo>
                    <a:pt x="19755" y="2619"/>
                    <a:pt x="19758" y="2619"/>
                    <a:pt x="19761" y="2618"/>
                  </a:cubicBezTo>
                  <a:cubicBezTo>
                    <a:pt x="19796" y="2614"/>
                    <a:pt x="19832" y="2612"/>
                    <a:pt x="19870" y="2612"/>
                  </a:cubicBezTo>
                  <a:cubicBezTo>
                    <a:pt x="19961" y="2612"/>
                    <a:pt x="20059" y="2624"/>
                    <a:pt x="20166" y="2647"/>
                  </a:cubicBezTo>
                  <a:cubicBezTo>
                    <a:pt x="20316" y="2625"/>
                    <a:pt x="20416" y="2603"/>
                    <a:pt x="20484" y="2490"/>
                  </a:cubicBezTo>
                  <a:cubicBezTo>
                    <a:pt x="20518" y="2505"/>
                    <a:pt x="20544" y="2516"/>
                    <a:pt x="20566" y="2516"/>
                  </a:cubicBezTo>
                  <a:cubicBezTo>
                    <a:pt x="20589" y="2516"/>
                    <a:pt x="20606" y="2503"/>
                    <a:pt x="20620" y="2469"/>
                  </a:cubicBezTo>
                  <a:cubicBezTo>
                    <a:pt x="20656" y="2473"/>
                    <a:pt x="20674" y="2522"/>
                    <a:pt x="20714" y="2522"/>
                  </a:cubicBezTo>
                  <a:cubicBezTo>
                    <a:pt x="20737" y="2522"/>
                    <a:pt x="20766" y="2507"/>
                    <a:pt x="20809" y="2459"/>
                  </a:cubicBezTo>
                  <a:cubicBezTo>
                    <a:pt x="20871" y="2402"/>
                    <a:pt x="20960" y="2417"/>
                    <a:pt x="21096" y="2407"/>
                  </a:cubicBezTo>
                  <a:cubicBezTo>
                    <a:pt x="21169" y="2446"/>
                    <a:pt x="21238" y="2461"/>
                    <a:pt x="21304" y="2461"/>
                  </a:cubicBezTo>
                  <a:cubicBezTo>
                    <a:pt x="21491" y="2461"/>
                    <a:pt x="21657" y="2347"/>
                    <a:pt x="21855" y="2347"/>
                  </a:cubicBezTo>
                  <a:cubicBezTo>
                    <a:pt x="21868" y="2347"/>
                    <a:pt x="21882" y="2347"/>
                    <a:pt x="21896" y="2348"/>
                  </a:cubicBezTo>
                  <a:cubicBezTo>
                    <a:pt x="22017" y="2360"/>
                    <a:pt x="22475" y="2495"/>
                    <a:pt x="22498" y="2495"/>
                  </a:cubicBezTo>
                  <a:cubicBezTo>
                    <a:pt x="23137" y="2466"/>
                    <a:pt x="23741" y="2253"/>
                    <a:pt x="24388" y="2253"/>
                  </a:cubicBezTo>
                  <a:cubicBezTo>
                    <a:pt x="24563" y="2253"/>
                    <a:pt x="24742" y="2268"/>
                    <a:pt x="24926" y="2308"/>
                  </a:cubicBezTo>
                  <a:cubicBezTo>
                    <a:pt x="24951" y="2317"/>
                    <a:pt x="24977" y="2320"/>
                    <a:pt x="25003" y="2320"/>
                  </a:cubicBezTo>
                  <a:cubicBezTo>
                    <a:pt x="25093" y="2320"/>
                    <a:pt x="25193" y="2280"/>
                    <a:pt x="25306" y="2280"/>
                  </a:cubicBezTo>
                  <a:cubicBezTo>
                    <a:pt x="25359" y="2280"/>
                    <a:pt x="25416" y="2289"/>
                    <a:pt x="25475" y="2315"/>
                  </a:cubicBezTo>
                  <a:cubicBezTo>
                    <a:pt x="25550" y="2331"/>
                    <a:pt x="25631" y="2336"/>
                    <a:pt x="25716" y="2336"/>
                  </a:cubicBezTo>
                  <a:cubicBezTo>
                    <a:pt x="25757" y="2336"/>
                    <a:pt x="25799" y="2335"/>
                    <a:pt x="25842" y="2333"/>
                  </a:cubicBezTo>
                  <a:cubicBezTo>
                    <a:pt x="25975" y="2327"/>
                    <a:pt x="26120" y="2313"/>
                    <a:pt x="26279" y="2305"/>
                  </a:cubicBezTo>
                  <a:cubicBezTo>
                    <a:pt x="26312" y="2299"/>
                    <a:pt x="26343" y="2296"/>
                    <a:pt x="26373" y="2296"/>
                  </a:cubicBezTo>
                  <a:cubicBezTo>
                    <a:pt x="26437" y="2296"/>
                    <a:pt x="26496" y="2306"/>
                    <a:pt x="26551" y="2306"/>
                  </a:cubicBezTo>
                  <a:cubicBezTo>
                    <a:pt x="26566" y="2306"/>
                    <a:pt x="26580" y="2306"/>
                    <a:pt x="26594" y="2304"/>
                  </a:cubicBezTo>
                  <a:cubicBezTo>
                    <a:pt x="26625" y="2335"/>
                    <a:pt x="26655" y="2344"/>
                    <a:pt x="26682" y="2344"/>
                  </a:cubicBezTo>
                  <a:cubicBezTo>
                    <a:pt x="26722" y="2344"/>
                    <a:pt x="26757" y="2326"/>
                    <a:pt x="26791" y="2326"/>
                  </a:cubicBezTo>
                  <a:cubicBezTo>
                    <a:pt x="26804" y="2326"/>
                    <a:pt x="26817" y="2329"/>
                    <a:pt x="26829" y="2337"/>
                  </a:cubicBezTo>
                  <a:cubicBezTo>
                    <a:pt x="26916" y="2352"/>
                    <a:pt x="26984" y="2402"/>
                    <a:pt x="27035" y="2402"/>
                  </a:cubicBezTo>
                  <a:cubicBezTo>
                    <a:pt x="27061" y="2402"/>
                    <a:pt x="27082" y="2389"/>
                    <a:pt x="27099" y="2351"/>
                  </a:cubicBezTo>
                  <a:cubicBezTo>
                    <a:pt x="27161" y="2305"/>
                    <a:pt x="27176" y="2278"/>
                    <a:pt x="27167" y="2278"/>
                  </a:cubicBezTo>
                  <a:cubicBezTo>
                    <a:pt x="27160" y="2278"/>
                    <a:pt x="27142" y="2291"/>
                    <a:pt x="27119" y="2319"/>
                  </a:cubicBezTo>
                  <a:cubicBezTo>
                    <a:pt x="27126" y="2311"/>
                    <a:pt x="27080" y="2310"/>
                    <a:pt x="27038" y="2310"/>
                  </a:cubicBezTo>
                  <a:cubicBezTo>
                    <a:pt x="27032" y="2310"/>
                    <a:pt x="27025" y="2310"/>
                    <a:pt x="27020" y="2310"/>
                  </a:cubicBezTo>
                  <a:cubicBezTo>
                    <a:pt x="26957" y="2310"/>
                    <a:pt x="26926" y="2309"/>
                    <a:pt x="27151" y="2277"/>
                  </a:cubicBezTo>
                  <a:cubicBezTo>
                    <a:pt x="27320" y="2253"/>
                    <a:pt x="27616" y="2242"/>
                    <a:pt x="27863" y="2242"/>
                  </a:cubicBezTo>
                  <a:cubicBezTo>
                    <a:pt x="27944" y="2242"/>
                    <a:pt x="28020" y="2243"/>
                    <a:pt x="28084" y="2245"/>
                  </a:cubicBezTo>
                  <a:cubicBezTo>
                    <a:pt x="28726" y="2270"/>
                    <a:pt x="28720" y="2362"/>
                    <a:pt x="29362" y="2387"/>
                  </a:cubicBezTo>
                  <a:cubicBezTo>
                    <a:pt x="29283" y="2360"/>
                    <a:pt x="29252" y="2286"/>
                    <a:pt x="29297" y="2238"/>
                  </a:cubicBezTo>
                  <a:lnTo>
                    <a:pt x="29297" y="2238"/>
                  </a:lnTo>
                  <a:cubicBezTo>
                    <a:pt x="29330" y="2278"/>
                    <a:pt x="29397" y="2297"/>
                    <a:pt x="29465" y="2297"/>
                  </a:cubicBezTo>
                  <a:cubicBezTo>
                    <a:pt x="29539" y="2297"/>
                    <a:pt x="29612" y="2274"/>
                    <a:pt x="29640" y="2228"/>
                  </a:cubicBezTo>
                  <a:cubicBezTo>
                    <a:pt x="29710" y="2234"/>
                    <a:pt x="29817" y="2236"/>
                    <a:pt x="29941" y="2236"/>
                  </a:cubicBezTo>
                  <a:cubicBezTo>
                    <a:pt x="30176" y="2236"/>
                    <a:pt x="30474" y="2229"/>
                    <a:pt x="30712" y="2229"/>
                  </a:cubicBezTo>
                  <a:cubicBezTo>
                    <a:pt x="30932" y="2229"/>
                    <a:pt x="31101" y="2235"/>
                    <a:pt x="31121" y="2261"/>
                  </a:cubicBezTo>
                  <a:cubicBezTo>
                    <a:pt x="31109" y="2245"/>
                    <a:pt x="31094" y="2225"/>
                    <a:pt x="31080" y="2208"/>
                  </a:cubicBezTo>
                  <a:cubicBezTo>
                    <a:pt x="31082" y="2208"/>
                    <a:pt x="31084" y="2208"/>
                    <a:pt x="31086" y="2208"/>
                  </a:cubicBezTo>
                  <a:cubicBezTo>
                    <a:pt x="31116" y="2208"/>
                    <a:pt x="31161" y="2272"/>
                    <a:pt x="31221" y="2312"/>
                  </a:cubicBezTo>
                  <a:cubicBezTo>
                    <a:pt x="31221" y="2317"/>
                    <a:pt x="31224" y="2320"/>
                    <a:pt x="31226" y="2324"/>
                  </a:cubicBezTo>
                  <a:cubicBezTo>
                    <a:pt x="31229" y="2339"/>
                    <a:pt x="31232" y="2345"/>
                    <a:pt x="31235" y="2345"/>
                  </a:cubicBezTo>
                  <a:cubicBezTo>
                    <a:pt x="31238" y="2345"/>
                    <a:pt x="31242" y="2338"/>
                    <a:pt x="31246" y="2326"/>
                  </a:cubicBezTo>
                  <a:cubicBezTo>
                    <a:pt x="31247" y="2326"/>
                    <a:pt x="31248" y="2327"/>
                    <a:pt x="31249" y="2328"/>
                  </a:cubicBezTo>
                  <a:cubicBezTo>
                    <a:pt x="31308" y="2338"/>
                    <a:pt x="31345" y="2341"/>
                    <a:pt x="31366" y="2341"/>
                  </a:cubicBezTo>
                  <a:cubicBezTo>
                    <a:pt x="31441" y="2341"/>
                    <a:pt x="31318" y="2295"/>
                    <a:pt x="31255" y="2295"/>
                  </a:cubicBezTo>
                  <a:cubicBezTo>
                    <a:pt x="31254" y="2295"/>
                    <a:pt x="31254" y="2295"/>
                    <a:pt x="31253" y="2295"/>
                  </a:cubicBezTo>
                  <a:cubicBezTo>
                    <a:pt x="31276" y="2192"/>
                    <a:pt x="31309" y="1970"/>
                    <a:pt x="31370" y="1970"/>
                  </a:cubicBezTo>
                  <a:cubicBezTo>
                    <a:pt x="31374" y="1970"/>
                    <a:pt x="31379" y="1971"/>
                    <a:pt x="31383" y="1973"/>
                  </a:cubicBezTo>
                  <a:cubicBezTo>
                    <a:pt x="31419" y="1981"/>
                    <a:pt x="31464" y="2029"/>
                    <a:pt x="31519" y="2029"/>
                  </a:cubicBezTo>
                  <a:cubicBezTo>
                    <a:pt x="31540" y="2029"/>
                    <a:pt x="31563" y="2021"/>
                    <a:pt x="31588" y="2001"/>
                  </a:cubicBezTo>
                  <a:lnTo>
                    <a:pt x="31588" y="2001"/>
                  </a:lnTo>
                  <a:cubicBezTo>
                    <a:pt x="31557" y="2027"/>
                    <a:pt x="32020" y="2048"/>
                    <a:pt x="32491" y="2048"/>
                  </a:cubicBezTo>
                  <a:cubicBezTo>
                    <a:pt x="32905" y="2048"/>
                    <a:pt x="33326" y="2032"/>
                    <a:pt x="33425" y="1987"/>
                  </a:cubicBezTo>
                  <a:cubicBezTo>
                    <a:pt x="33536" y="2180"/>
                    <a:pt x="34057" y="2226"/>
                    <a:pt x="34275" y="2226"/>
                  </a:cubicBezTo>
                  <a:cubicBezTo>
                    <a:pt x="34319" y="2226"/>
                    <a:pt x="34351" y="2224"/>
                    <a:pt x="34364" y="2221"/>
                  </a:cubicBezTo>
                  <a:cubicBezTo>
                    <a:pt x="34385" y="2217"/>
                    <a:pt x="34406" y="2215"/>
                    <a:pt x="34427" y="2215"/>
                  </a:cubicBezTo>
                  <a:cubicBezTo>
                    <a:pt x="34488" y="2215"/>
                    <a:pt x="34550" y="2230"/>
                    <a:pt x="34608" y="2245"/>
                  </a:cubicBezTo>
                  <a:cubicBezTo>
                    <a:pt x="34685" y="2266"/>
                    <a:pt x="35031" y="2266"/>
                    <a:pt x="35363" y="2266"/>
                  </a:cubicBezTo>
                  <a:cubicBezTo>
                    <a:pt x="35694" y="2266"/>
                    <a:pt x="36011" y="2266"/>
                    <a:pt x="36027" y="2287"/>
                  </a:cubicBezTo>
                  <a:cubicBezTo>
                    <a:pt x="36051" y="2285"/>
                    <a:pt x="36069" y="2282"/>
                    <a:pt x="36090" y="2282"/>
                  </a:cubicBezTo>
                  <a:cubicBezTo>
                    <a:pt x="36122" y="2282"/>
                    <a:pt x="36162" y="2288"/>
                    <a:pt x="36242" y="2314"/>
                  </a:cubicBezTo>
                  <a:cubicBezTo>
                    <a:pt x="36290" y="2318"/>
                    <a:pt x="36353" y="2340"/>
                    <a:pt x="36436" y="2340"/>
                  </a:cubicBezTo>
                  <a:cubicBezTo>
                    <a:pt x="36469" y="2340"/>
                    <a:pt x="36505" y="2336"/>
                    <a:pt x="36545" y="2327"/>
                  </a:cubicBezTo>
                  <a:cubicBezTo>
                    <a:pt x="36582" y="2344"/>
                    <a:pt x="36621" y="2350"/>
                    <a:pt x="36664" y="2350"/>
                  </a:cubicBezTo>
                  <a:cubicBezTo>
                    <a:pt x="36735" y="2350"/>
                    <a:pt x="36814" y="2335"/>
                    <a:pt x="36904" y="2335"/>
                  </a:cubicBezTo>
                  <a:cubicBezTo>
                    <a:pt x="36971" y="2335"/>
                    <a:pt x="37044" y="2343"/>
                    <a:pt x="37124" y="2371"/>
                  </a:cubicBezTo>
                  <a:cubicBezTo>
                    <a:pt x="37331" y="2388"/>
                    <a:pt x="37480" y="2393"/>
                    <a:pt x="37587" y="2397"/>
                  </a:cubicBezTo>
                  <a:cubicBezTo>
                    <a:pt x="37598" y="2390"/>
                    <a:pt x="37611" y="2384"/>
                    <a:pt x="37626" y="2375"/>
                  </a:cubicBezTo>
                  <a:cubicBezTo>
                    <a:pt x="37652" y="2379"/>
                    <a:pt x="37675" y="2383"/>
                    <a:pt x="37695" y="2385"/>
                  </a:cubicBezTo>
                  <a:cubicBezTo>
                    <a:pt x="37665" y="2385"/>
                    <a:pt x="37633" y="2389"/>
                    <a:pt x="37604" y="2397"/>
                  </a:cubicBezTo>
                  <a:cubicBezTo>
                    <a:pt x="37682" y="2401"/>
                    <a:pt x="37735" y="2404"/>
                    <a:pt x="37768" y="2413"/>
                  </a:cubicBezTo>
                  <a:cubicBezTo>
                    <a:pt x="37789" y="2425"/>
                    <a:pt x="37803" y="2430"/>
                    <a:pt x="37810" y="2430"/>
                  </a:cubicBezTo>
                  <a:cubicBezTo>
                    <a:pt x="37828" y="2430"/>
                    <a:pt x="37801" y="2399"/>
                    <a:pt x="37756" y="2399"/>
                  </a:cubicBezTo>
                  <a:cubicBezTo>
                    <a:pt x="37755" y="2399"/>
                    <a:pt x="37754" y="2399"/>
                    <a:pt x="37752" y="2399"/>
                  </a:cubicBezTo>
                  <a:cubicBezTo>
                    <a:pt x="37742" y="2395"/>
                    <a:pt x="37733" y="2392"/>
                    <a:pt x="37723" y="2390"/>
                  </a:cubicBezTo>
                  <a:lnTo>
                    <a:pt x="37723" y="2390"/>
                  </a:lnTo>
                  <a:cubicBezTo>
                    <a:pt x="37756" y="2394"/>
                    <a:pt x="37782" y="2395"/>
                    <a:pt x="37803" y="2395"/>
                  </a:cubicBezTo>
                  <a:cubicBezTo>
                    <a:pt x="37879" y="2395"/>
                    <a:pt x="37882" y="2375"/>
                    <a:pt x="37890" y="2366"/>
                  </a:cubicBezTo>
                  <a:cubicBezTo>
                    <a:pt x="37890" y="2366"/>
                    <a:pt x="37890" y="2366"/>
                    <a:pt x="37891" y="2366"/>
                  </a:cubicBezTo>
                  <a:cubicBezTo>
                    <a:pt x="37904" y="2366"/>
                    <a:pt x="37933" y="2311"/>
                    <a:pt x="38227" y="2289"/>
                  </a:cubicBezTo>
                  <a:cubicBezTo>
                    <a:pt x="38245" y="2294"/>
                    <a:pt x="38262" y="2296"/>
                    <a:pt x="38280" y="2296"/>
                  </a:cubicBezTo>
                  <a:cubicBezTo>
                    <a:pt x="38340" y="2296"/>
                    <a:pt x="38396" y="2271"/>
                    <a:pt x="38449" y="2271"/>
                  </a:cubicBezTo>
                  <a:cubicBezTo>
                    <a:pt x="38466" y="2271"/>
                    <a:pt x="38482" y="2273"/>
                    <a:pt x="38498" y="2280"/>
                  </a:cubicBezTo>
                  <a:cubicBezTo>
                    <a:pt x="38524" y="2258"/>
                    <a:pt x="38549" y="2249"/>
                    <a:pt x="38574" y="2249"/>
                  </a:cubicBezTo>
                  <a:cubicBezTo>
                    <a:pt x="38625" y="2249"/>
                    <a:pt x="38673" y="2285"/>
                    <a:pt x="38718" y="2318"/>
                  </a:cubicBezTo>
                  <a:cubicBezTo>
                    <a:pt x="38787" y="2411"/>
                    <a:pt x="39053" y="2553"/>
                    <a:pt x="39113" y="2641"/>
                  </a:cubicBezTo>
                  <a:cubicBezTo>
                    <a:pt x="39137" y="2622"/>
                    <a:pt x="39162" y="2612"/>
                    <a:pt x="39187" y="2612"/>
                  </a:cubicBezTo>
                  <a:cubicBezTo>
                    <a:pt x="39219" y="2612"/>
                    <a:pt x="39251" y="2628"/>
                    <a:pt x="39283" y="2660"/>
                  </a:cubicBezTo>
                  <a:cubicBezTo>
                    <a:pt x="39287" y="2664"/>
                    <a:pt x="39292" y="2665"/>
                    <a:pt x="39299" y="2665"/>
                  </a:cubicBezTo>
                  <a:cubicBezTo>
                    <a:pt x="39392" y="2665"/>
                    <a:pt x="39757" y="2373"/>
                    <a:pt x="39856" y="2373"/>
                  </a:cubicBezTo>
                  <a:cubicBezTo>
                    <a:pt x="39864" y="2373"/>
                    <a:pt x="39871" y="2375"/>
                    <a:pt x="39875" y="2379"/>
                  </a:cubicBezTo>
                  <a:cubicBezTo>
                    <a:pt x="39933" y="2387"/>
                    <a:pt x="39994" y="2371"/>
                    <a:pt x="40063" y="2440"/>
                  </a:cubicBezTo>
                  <a:cubicBezTo>
                    <a:pt x="40090" y="2438"/>
                    <a:pt x="40113" y="2437"/>
                    <a:pt x="40133" y="2437"/>
                  </a:cubicBezTo>
                  <a:cubicBezTo>
                    <a:pt x="40246" y="2437"/>
                    <a:pt x="40263" y="2468"/>
                    <a:pt x="40273" y="2468"/>
                  </a:cubicBezTo>
                  <a:cubicBezTo>
                    <a:pt x="40274" y="2468"/>
                    <a:pt x="40275" y="2467"/>
                    <a:pt x="40277" y="2465"/>
                  </a:cubicBezTo>
                  <a:cubicBezTo>
                    <a:pt x="40282" y="2463"/>
                    <a:pt x="40287" y="2374"/>
                    <a:pt x="40309" y="2374"/>
                  </a:cubicBezTo>
                  <a:cubicBezTo>
                    <a:pt x="40315" y="2374"/>
                    <a:pt x="40322" y="2380"/>
                    <a:pt x="40330" y="2395"/>
                  </a:cubicBezTo>
                  <a:cubicBezTo>
                    <a:pt x="40370" y="2395"/>
                    <a:pt x="40438" y="2375"/>
                    <a:pt x="40563" y="2354"/>
                  </a:cubicBezTo>
                  <a:cubicBezTo>
                    <a:pt x="40619" y="2378"/>
                    <a:pt x="40665" y="2386"/>
                    <a:pt x="40702" y="2386"/>
                  </a:cubicBezTo>
                  <a:cubicBezTo>
                    <a:pt x="40750" y="2386"/>
                    <a:pt x="40785" y="2374"/>
                    <a:pt x="40811" y="2370"/>
                  </a:cubicBezTo>
                  <a:cubicBezTo>
                    <a:pt x="40844" y="2311"/>
                    <a:pt x="40862" y="2286"/>
                    <a:pt x="40875" y="2286"/>
                  </a:cubicBezTo>
                  <a:cubicBezTo>
                    <a:pt x="40881" y="2286"/>
                    <a:pt x="40885" y="2290"/>
                    <a:pt x="40889" y="2298"/>
                  </a:cubicBezTo>
                  <a:cubicBezTo>
                    <a:pt x="40893" y="2300"/>
                    <a:pt x="40897" y="2301"/>
                    <a:pt x="40901" y="2301"/>
                  </a:cubicBezTo>
                  <a:cubicBezTo>
                    <a:pt x="40918" y="2301"/>
                    <a:pt x="40939" y="2278"/>
                    <a:pt x="41063" y="2273"/>
                  </a:cubicBezTo>
                  <a:cubicBezTo>
                    <a:pt x="41101" y="2293"/>
                    <a:pt x="41139" y="2305"/>
                    <a:pt x="41181" y="2305"/>
                  </a:cubicBezTo>
                  <a:cubicBezTo>
                    <a:pt x="41224" y="2305"/>
                    <a:pt x="41271" y="2293"/>
                    <a:pt x="41328" y="2263"/>
                  </a:cubicBezTo>
                  <a:lnTo>
                    <a:pt x="41328" y="2263"/>
                  </a:lnTo>
                  <a:cubicBezTo>
                    <a:pt x="41369" y="2271"/>
                    <a:pt x="41189" y="2499"/>
                    <a:pt x="41122" y="2577"/>
                  </a:cubicBezTo>
                  <a:cubicBezTo>
                    <a:pt x="41284" y="2477"/>
                    <a:pt x="42609" y="2393"/>
                    <a:pt x="42767" y="2393"/>
                  </a:cubicBezTo>
                  <a:cubicBezTo>
                    <a:pt x="42771" y="2393"/>
                    <a:pt x="42773" y="2393"/>
                    <a:pt x="42776" y="2393"/>
                  </a:cubicBezTo>
                  <a:cubicBezTo>
                    <a:pt x="42783" y="2397"/>
                    <a:pt x="42790" y="2399"/>
                    <a:pt x="42797" y="2399"/>
                  </a:cubicBezTo>
                  <a:cubicBezTo>
                    <a:pt x="42834" y="2399"/>
                    <a:pt x="42872" y="2349"/>
                    <a:pt x="42914" y="2349"/>
                  </a:cubicBezTo>
                  <a:cubicBezTo>
                    <a:pt x="42929" y="2349"/>
                    <a:pt x="42944" y="2356"/>
                    <a:pt x="42960" y="2374"/>
                  </a:cubicBezTo>
                  <a:cubicBezTo>
                    <a:pt x="42984" y="2392"/>
                    <a:pt x="43009" y="2395"/>
                    <a:pt x="43034" y="2395"/>
                  </a:cubicBezTo>
                  <a:cubicBezTo>
                    <a:pt x="43052" y="2395"/>
                    <a:pt x="43071" y="2393"/>
                    <a:pt x="43090" y="2393"/>
                  </a:cubicBezTo>
                  <a:cubicBezTo>
                    <a:pt x="43118" y="2393"/>
                    <a:pt x="43147" y="2398"/>
                    <a:pt x="43177" y="2418"/>
                  </a:cubicBezTo>
                  <a:cubicBezTo>
                    <a:pt x="43203" y="2428"/>
                    <a:pt x="43230" y="2432"/>
                    <a:pt x="43257" y="2432"/>
                  </a:cubicBezTo>
                  <a:cubicBezTo>
                    <a:pt x="43325" y="2432"/>
                    <a:pt x="43397" y="2411"/>
                    <a:pt x="43474" y="2411"/>
                  </a:cubicBezTo>
                  <a:cubicBezTo>
                    <a:pt x="43520" y="2411"/>
                    <a:pt x="43567" y="2418"/>
                    <a:pt x="43617" y="2443"/>
                  </a:cubicBezTo>
                  <a:cubicBezTo>
                    <a:pt x="43667" y="2417"/>
                    <a:pt x="43718" y="2392"/>
                    <a:pt x="43772" y="2392"/>
                  </a:cubicBezTo>
                  <a:cubicBezTo>
                    <a:pt x="43806" y="2392"/>
                    <a:pt x="43842" y="2403"/>
                    <a:pt x="43879" y="2431"/>
                  </a:cubicBezTo>
                  <a:cubicBezTo>
                    <a:pt x="43933" y="2472"/>
                    <a:pt x="43995" y="2488"/>
                    <a:pt x="44064" y="2488"/>
                  </a:cubicBezTo>
                  <a:cubicBezTo>
                    <a:pt x="44303" y="2488"/>
                    <a:pt x="44619" y="2291"/>
                    <a:pt x="44952" y="2291"/>
                  </a:cubicBezTo>
                  <a:cubicBezTo>
                    <a:pt x="44953" y="2291"/>
                    <a:pt x="44955" y="2291"/>
                    <a:pt x="44957" y="2291"/>
                  </a:cubicBezTo>
                  <a:cubicBezTo>
                    <a:pt x="45001" y="2291"/>
                    <a:pt x="45046" y="2295"/>
                    <a:pt x="45090" y="2301"/>
                  </a:cubicBezTo>
                  <a:cubicBezTo>
                    <a:pt x="45089" y="2296"/>
                    <a:pt x="45088" y="2290"/>
                    <a:pt x="45086" y="2284"/>
                  </a:cubicBezTo>
                  <a:cubicBezTo>
                    <a:pt x="45084" y="2277"/>
                    <a:pt x="45080" y="2270"/>
                    <a:pt x="45078" y="2264"/>
                  </a:cubicBezTo>
                  <a:lnTo>
                    <a:pt x="45078" y="2264"/>
                  </a:lnTo>
                  <a:cubicBezTo>
                    <a:pt x="45086" y="2269"/>
                    <a:pt x="45096" y="2272"/>
                    <a:pt x="45106" y="2272"/>
                  </a:cubicBezTo>
                  <a:cubicBezTo>
                    <a:pt x="45112" y="2272"/>
                    <a:pt x="45119" y="2271"/>
                    <a:pt x="45125" y="2268"/>
                  </a:cubicBezTo>
                  <a:cubicBezTo>
                    <a:pt x="45162" y="2244"/>
                    <a:pt x="45216" y="2233"/>
                    <a:pt x="45295" y="2219"/>
                  </a:cubicBezTo>
                  <a:cubicBezTo>
                    <a:pt x="45361" y="2230"/>
                    <a:pt x="45444" y="2283"/>
                    <a:pt x="45545" y="2283"/>
                  </a:cubicBezTo>
                  <a:cubicBezTo>
                    <a:pt x="45567" y="2283"/>
                    <a:pt x="45590" y="2280"/>
                    <a:pt x="45613" y="2275"/>
                  </a:cubicBezTo>
                  <a:cubicBezTo>
                    <a:pt x="45651" y="2291"/>
                    <a:pt x="45686" y="2297"/>
                    <a:pt x="45720" y="2297"/>
                  </a:cubicBezTo>
                  <a:cubicBezTo>
                    <a:pt x="45778" y="2297"/>
                    <a:pt x="45830" y="2279"/>
                    <a:pt x="45878" y="2266"/>
                  </a:cubicBezTo>
                  <a:lnTo>
                    <a:pt x="45893" y="2261"/>
                  </a:lnTo>
                  <a:cubicBezTo>
                    <a:pt x="45873" y="2228"/>
                    <a:pt x="45867" y="2169"/>
                    <a:pt x="45888" y="2169"/>
                  </a:cubicBezTo>
                  <a:cubicBezTo>
                    <a:pt x="45894" y="2169"/>
                    <a:pt x="45902" y="2174"/>
                    <a:pt x="45913" y="2187"/>
                  </a:cubicBezTo>
                  <a:cubicBezTo>
                    <a:pt x="45950" y="2124"/>
                    <a:pt x="45990" y="2146"/>
                    <a:pt x="46029" y="2109"/>
                  </a:cubicBezTo>
                  <a:cubicBezTo>
                    <a:pt x="46063" y="2139"/>
                    <a:pt x="46097" y="2183"/>
                    <a:pt x="46131" y="2183"/>
                  </a:cubicBezTo>
                  <a:cubicBezTo>
                    <a:pt x="46140" y="2183"/>
                    <a:pt x="46148" y="2180"/>
                    <a:pt x="46157" y="2174"/>
                  </a:cubicBezTo>
                  <a:cubicBezTo>
                    <a:pt x="46162" y="2168"/>
                    <a:pt x="46171" y="2164"/>
                    <a:pt x="46179" y="2164"/>
                  </a:cubicBezTo>
                  <a:cubicBezTo>
                    <a:pt x="46185" y="2164"/>
                    <a:pt x="46192" y="2166"/>
                    <a:pt x="46197" y="2170"/>
                  </a:cubicBezTo>
                  <a:cubicBezTo>
                    <a:pt x="46240" y="2170"/>
                    <a:pt x="46274" y="2201"/>
                    <a:pt x="46296" y="2247"/>
                  </a:cubicBezTo>
                  <a:cubicBezTo>
                    <a:pt x="46328" y="2270"/>
                    <a:pt x="46341" y="2287"/>
                    <a:pt x="46340" y="2296"/>
                  </a:cubicBezTo>
                  <a:cubicBezTo>
                    <a:pt x="46496" y="2366"/>
                    <a:pt x="46861" y="2410"/>
                    <a:pt x="47195" y="2410"/>
                  </a:cubicBezTo>
                  <a:cubicBezTo>
                    <a:pt x="47461" y="2410"/>
                    <a:pt x="47707" y="2382"/>
                    <a:pt x="47812" y="2318"/>
                  </a:cubicBezTo>
                  <a:cubicBezTo>
                    <a:pt x="47841" y="2350"/>
                    <a:pt x="47870" y="2362"/>
                    <a:pt x="47899" y="2362"/>
                  </a:cubicBezTo>
                  <a:cubicBezTo>
                    <a:pt x="47980" y="2362"/>
                    <a:pt x="48064" y="2270"/>
                    <a:pt x="48155" y="2270"/>
                  </a:cubicBezTo>
                  <a:cubicBezTo>
                    <a:pt x="48164" y="2270"/>
                    <a:pt x="48173" y="2271"/>
                    <a:pt x="48182" y="2273"/>
                  </a:cubicBezTo>
                  <a:cubicBezTo>
                    <a:pt x="48265" y="2196"/>
                    <a:pt x="48353" y="2152"/>
                    <a:pt x="48447" y="2152"/>
                  </a:cubicBezTo>
                  <a:cubicBezTo>
                    <a:pt x="48502" y="2152"/>
                    <a:pt x="48559" y="2167"/>
                    <a:pt x="48617" y="2200"/>
                  </a:cubicBezTo>
                  <a:cubicBezTo>
                    <a:pt x="48697" y="2267"/>
                    <a:pt x="48780" y="2300"/>
                    <a:pt x="48865" y="2301"/>
                  </a:cubicBezTo>
                  <a:cubicBezTo>
                    <a:pt x="48869" y="2301"/>
                    <a:pt x="48872" y="2301"/>
                    <a:pt x="48875" y="2301"/>
                  </a:cubicBezTo>
                  <a:cubicBezTo>
                    <a:pt x="48958" y="2301"/>
                    <a:pt x="49043" y="2271"/>
                    <a:pt x="49130" y="2212"/>
                  </a:cubicBezTo>
                  <a:cubicBezTo>
                    <a:pt x="49225" y="2276"/>
                    <a:pt x="49303" y="2298"/>
                    <a:pt x="49367" y="2298"/>
                  </a:cubicBezTo>
                  <a:cubicBezTo>
                    <a:pt x="49494" y="2298"/>
                    <a:pt x="49569" y="2214"/>
                    <a:pt x="49615" y="2198"/>
                  </a:cubicBezTo>
                  <a:cubicBezTo>
                    <a:pt x="49644" y="2237"/>
                    <a:pt x="49662" y="2249"/>
                    <a:pt x="49674" y="2249"/>
                  </a:cubicBezTo>
                  <a:cubicBezTo>
                    <a:pt x="49690" y="2249"/>
                    <a:pt x="49692" y="2224"/>
                    <a:pt x="49695" y="2221"/>
                  </a:cubicBezTo>
                  <a:cubicBezTo>
                    <a:pt x="49699" y="2211"/>
                    <a:pt x="49704" y="2189"/>
                    <a:pt x="49725" y="2189"/>
                  </a:cubicBezTo>
                  <a:cubicBezTo>
                    <a:pt x="49739" y="2189"/>
                    <a:pt x="49760" y="2199"/>
                    <a:pt x="49794" y="2230"/>
                  </a:cubicBezTo>
                  <a:cubicBezTo>
                    <a:pt x="49856" y="2285"/>
                    <a:pt x="50027" y="2303"/>
                    <a:pt x="50237" y="2303"/>
                  </a:cubicBezTo>
                  <a:cubicBezTo>
                    <a:pt x="50622" y="2303"/>
                    <a:pt x="51137" y="2243"/>
                    <a:pt x="51330" y="2243"/>
                  </a:cubicBezTo>
                  <a:cubicBezTo>
                    <a:pt x="51335" y="2243"/>
                    <a:pt x="51339" y="2243"/>
                    <a:pt x="51344" y="2243"/>
                  </a:cubicBezTo>
                  <a:lnTo>
                    <a:pt x="51787" y="2250"/>
                  </a:lnTo>
                  <a:cubicBezTo>
                    <a:pt x="51787" y="2250"/>
                    <a:pt x="51788" y="2250"/>
                    <a:pt x="51789" y="2250"/>
                  </a:cubicBezTo>
                  <a:cubicBezTo>
                    <a:pt x="51881" y="2250"/>
                    <a:pt x="52118" y="2182"/>
                    <a:pt x="52251" y="2182"/>
                  </a:cubicBezTo>
                  <a:cubicBezTo>
                    <a:pt x="52297" y="2182"/>
                    <a:pt x="52330" y="2190"/>
                    <a:pt x="52340" y="2212"/>
                  </a:cubicBezTo>
                  <a:cubicBezTo>
                    <a:pt x="52361" y="2254"/>
                    <a:pt x="52381" y="2264"/>
                    <a:pt x="52402" y="2264"/>
                  </a:cubicBezTo>
                  <a:cubicBezTo>
                    <a:pt x="52418" y="2264"/>
                    <a:pt x="52434" y="2258"/>
                    <a:pt x="52451" y="2258"/>
                  </a:cubicBezTo>
                  <a:cubicBezTo>
                    <a:pt x="52468" y="2258"/>
                    <a:pt x="52485" y="2264"/>
                    <a:pt x="52503" y="2286"/>
                  </a:cubicBezTo>
                  <a:cubicBezTo>
                    <a:pt x="52518" y="2300"/>
                    <a:pt x="52533" y="2306"/>
                    <a:pt x="52547" y="2306"/>
                  </a:cubicBezTo>
                  <a:cubicBezTo>
                    <a:pt x="52593" y="2306"/>
                    <a:pt x="52639" y="2254"/>
                    <a:pt x="52690" y="2243"/>
                  </a:cubicBezTo>
                  <a:cubicBezTo>
                    <a:pt x="52709" y="2207"/>
                    <a:pt x="52729" y="2194"/>
                    <a:pt x="52750" y="2194"/>
                  </a:cubicBezTo>
                  <a:cubicBezTo>
                    <a:pt x="52800" y="2194"/>
                    <a:pt x="52855" y="2271"/>
                    <a:pt x="52912" y="2280"/>
                  </a:cubicBezTo>
                  <a:cubicBezTo>
                    <a:pt x="52939" y="2315"/>
                    <a:pt x="52967" y="2326"/>
                    <a:pt x="52996" y="2326"/>
                  </a:cubicBezTo>
                  <a:cubicBezTo>
                    <a:pt x="53032" y="2326"/>
                    <a:pt x="53070" y="2309"/>
                    <a:pt x="53109" y="2309"/>
                  </a:cubicBezTo>
                  <a:cubicBezTo>
                    <a:pt x="53128" y="2309"/>
                    <a:pt x="53148" y="2313"/>
                    <a:pt x="53169" y="2326"/>
                  </a:cubicBezTo>
                  <a:cubicBezTo>
                    <a:pt x="53261" y="2371"/>
                    <a:pt x="53339" y="2418"/>
                    <a:pt x="53404" y="2425"/>
                  </a:cubicBezTo>
                  <a:cubicBezTo>
                    <a:pt x="53405" y="2425"/>
                    <a:pt x="53407" y="2425"/>
                    <a:pt x="53408" y="2425"/>
                  </a:cubicBezTo>
                  <a:cubicBezTo>
                    <a:pt x="53447" y="2425"/>
                    <a:pt x="53482" y="2479"/>
                    <a:pt x="53512" y="2479"/>
                  </a:cubicBezTo>
                  <a:cubicBezTo>
                    <a:pt x="53530" y="2479"/>
                    <a:pt x="53546" y="2460"/>
                    <a:pt x="53559" y="2397"/>
                  </a:cubicBezTo>
                  <a:cubicBezTo>
                    <a:pt x="53575" y="2414"/>
                    <a:pt x="53589" y="2421"/>
                    <a:pt x="53602" y="2421"/>
                  </a:cubicBezTo>
                  <a:cubicBezTo>
                    <a:pt x="53642" y="2421"/>
                    <a:pt x="53668" y="2354"/>
                    <a:pt x="53686" y="2354"/>
                  </a:cubicBezTo>
                  <a:cubicBezTo>
                    <a:pt x="53694" y="2354"/>
                    <a:pt x="53700" y="2364"/>
                    <a:pt x="53706" y="2393"/>
                  </a:cubicBezTo>
                  <a:cubicBezTo>
                    <a:pt x="53719" y="2379"/>
                    <a:pt x="53725" y="2376"/>
                    <a:pt x="53729" y="2376"/>
                  </a:cubicBezTo>
                  <a:cubicBezTo>
                    <a:pt x="53733" y="2376"/>
                    <a:pt x="53734" y="2378"/>
                    <a:pt x="53736" y="2378"/>
                  </a:cubicBezTo>
                  <a:cubicBezTo>
                    <a:pt x="53741" y="2378"/>
                    <a:pt x="53747" y="2371"/>
                    <a:pt x="53772" y="2329"/>
                  </a:cubicBezTo>
                  <a:cubicBezTo>
                    <a:pt x="53787" y="2238"/>
                    <a:pt x="53811" y="2177"/>
                    <a:pt x="53848" y="2177"/>
                  </a:cubicBezTo>
                  <a:cubicBezTo>
                    <a:pt x="53873" y="2177"/>
                    <a:pt x="53904" y="2203"/>
                    <a:pt x="53942" y="2266"/>
                  </a:cubicBezTo>
                  <a:cubicBezTo>
                    <a:pt x="53982" y="2264"/>
                    <a:pt x="54028" y="2191"/>
                    <a:pt x="54085" y="2191"/>
                  </a:cubicBezTo>
                  <a:cubicBezTo>
                    <a:pt x="54095" y="2191"/>
                    <a:pt x="54106" y="2193"/>
                    <a:pt x="54117" y="2198"/>
                  </a:cubicBezTo>
                  <a:cubicBezTo>
                    <a:pt x="54137" y="2182"/>
                    <a:pt x="54158" y="2177"/>
                    <a:pt x="54181" y="2177"/>
                  </a:cubicBezTo>
                  <a:cubicBezTo>
                    <a:pt x="54237" y="2177"/>
                    <a:pt x="54301" y="2211"/>
                    <a:pt x="54372" y="2215"/>
                  </a:cubicBezTo>
                  <a:cubicBezTo>
                    <a:pt x="54427" y="2180"/>
                    <a:pt x="54477" y="2170"/>
                    <a:pt x="54523" y="2170"/>
                  </a:cubicBezTo>
                  <a:cubicBezTo>
                    <a:pt x="54584" y="2170"/>
                    <a:pt x="54638" y="2188"/>
                    <a:pt x="54684" y="2188"/>
                  </a:cubicBezTo>
                  <a:cubicBezTo>
                    <a:pt x="54697" y="2188"/>
                    <a:pt x="54709" y="2187"/>
                    <a:pt x="54721" y="2183"/>
                  </a:cubicBezTo>
                  <a:cubicBezTo>
                    <a:pt x="54744" y="2203"/>
                    <a:pt x="54764" y="2210"/>
                    <a:pt x="54782" y="2210"/>
                  </a:cubicBezTo>
                  <a:cubicBezTo>
                    <a:pt x="54828" y="2210"/>
                    <a:pt x="54861" y="2167"/>
                    <a:pt x="54886" y="2167"/>
                  </a:cubicBezTo>
                  <a:cubicBezTo>
                    <a:pt x="54889" y="2167"/>
                    <a:pt x="54892" y="2168"/>
                    <a:pt x="54895" y="2169"/>
                  </a:cubicBezTo>
                  <a:cubicBezTo>
                    <a:pt x="54903" y="2168"/>
                    <a:pt x="54910" y="2165"/>
                    <a:pt x="54918" y="2163"/>
                  </a:cubicBezTo>
                  <a:lnTo>
                    <a:pt x="54918" y="2163"/>
                  </a:lnTo>
                  <a:cubicBezTo>
                    <a:pt x="54916" y="2175"/>
                    <a:pt x="54913" y="2191"/>
                    <a:pt x="54912" y="2205"/>
                  </a:cubicBezTo>
                  <a:cubicBezTo>
                    <a:pt x="54904" y="2214"/>
                    <a:pt x="54910" y="2231"/>
                    <a:pt x="54963" y="2249"/>
                  </a:cubicBezTo>
                  <a:cubicBezTo>
                    <a:pt x="55015" y="2266"/>
                    <a:pt x="55110" y="2284"/>
                    <a:pt x="55279" y="2294"/>
                  </a:cubicBezTo>
                  <a:cubicBezTo>
                    <a:pt x="55314" y="2348"/>
                    <a:pt x="55347" y="2367"/>
                    <a:pt x="55378" y="2367"/>
                  </a:cubicBezTo>
                  <a:cubicBezTo>
                    <a:pt x="55416" y="2367"/>
                    <a:pt x="55452" y="2337"/>
                    <a:pt x="55487" y="2305"/>
                  </a:cubicBezTo>
                  <a:cubicBezTo>
                    <a:pt x="55488" y="2305"/>
                    <a:pt x="55490" y="2305"/>
                    <a:pt x="55492" y="2305"/>
                  </a:cubicBezTo>
                  <a:cubicBezTo>
                    <a:pt x="55592" y="2305"/>
                    <a:pt x="56656" y="2211"/>
                    <a:pt x="56706" y="2103"/>
                  </a:cubicBezTo>
                  <a:cubicBezTo>
                    <a:pt x="56709" y="2102"/>
                    <a:pt x="56713" y="2102"/>
                    <a:pt x="56717" y="2102"/>
                  </a:cubicBezTo>
                  <a:cubicBezTo>
                    <a:pt x="56840" y="2102"/>
                    <a:pt x="57289" y="2440"/>
                    <a:pt x="57370" y="2465"/>
                  </a:cubicBezTo>
                  <a:cubicBezTo>
                    <a:pt x="57385" y="2461"/>
                    <a:pt x="57418" y="2458"/>
                    <a:pt x="57462" y="2458"/>
                  </a:cubicBezTo>
                  <a:cubicBezTo>
                    <a:pt x="57671" y="2458"/>
                    <a:pt x="58136" y="2509"/>
                    <a:pt x="58207" y="2589"/>
                  </a:cubicBezTo>
                  <a:cubicBezTo>
                    <a:pt x="58250" y="2646"/>
                    <a:pt x="58292" y="2616"/>
                    <a:pt x="58340" y="2664"/>
                  </a:cubicBezTo>
                  <a:cubicBezTo>
                    <a:pt x="58385" y="2621"/>
                    <a:pt x="58434" y="2599"/>
                    <a:pt x="58486" y="2567"/>
                  </a:cubicBezTo>
                  <a:cubicBezTo>
                    <a:pt x="58503" y="2560"/>
                    <a:pt x="58522" y="2557"/>
                    <a:pt x="58540" y="2557"/>
                  </a:cubicBezTo>
                  <a:cubicBezTo>
                    <a:pt x="58603" y="2557"/>
                    <a:pt x="58673" y="2590"/>
                    <a:pt x="58750" y="2590"/>
                  </a:cubicBezTo>
                  <a:cubicBezTo>
                    <a:pt x="58787" y="2590"/>
                    <a:pt x="58826" y="2582"/>
                    <a:pt x="58866" y="2560"/>
                  </a:cubicBezTo>
                  <a:cubicBezTo>
                    <a:pt x="58875" y="2562"/>
                    <a:pt x="58883" y="2563"/>
                    <a:pt x="58892" y="2563"/>
                  </a:cubicBezTo>
                  <a:cubicBezTo>
                    <a:pt x="58941" y="2563"/>
                    <a:pt x="58992" y="2530"/>
                    <a:pt x="59048" y="2530"/>
                  </a:cubicBezTo>
                  <a:cubicBezTo>
                    <a:pt x="59069" y="2530"/>
                    <a:pt x="59092" y="2535"/>
                    <a:pt x="59114" y="2549"/>
                  </a:cubicBezTo>
                  <a:cubicBezTo>
                    <a:pt x="59196" y="2543"/>
                    <a:pt x="59871" y="2461"/>
                    <a:pt x="60052" y="2461"/>
                  </a:cubicBezTo>
                  <a:cubicBezTo>
                    <a:pt x="60071" y="2461"/>
                    <a:pt x="60085" y="2462"/>
                    <a:pt x="60092" y="2464"/>
                  </a:cubicBezTo>
                  <a:cubicBezTo>
                    <a:pt x="60096" y="2467"/>
                    <a:pt x="60104" y="2469"/>
                    <a:pt x="60116" y="2469"/>
                  </a:cubicBezTo>
                  <a:cubicBezTo>
                    <a:pt x="60296" y="2469"/>
                    <a:pt x="61303" y="2124"/>
                    <a:pt x="61491" y="2058"/>
                  </a:cubicBezTo>
                  <a:cubicBezTo>
                    <a:pt x="61511" y="2148"/>
                    <a:pt x="61527" y="2172"/>
                    <a:pt x="61550" y="2172"/>
                  </a:cubicBezTo>
                  <a:cubicBezTo>
                    <a:pt x="61574" y="2172"/>
                    <a:pt x="61604" y="2146"/>
                    <a:pt x="61650" y="2144"/>
                  </a:cubicBezTo>
                  <a:cubicBezTo>
                    <a:pt x="61654" y="2143"/>
                    <a:pt x="61658" y="2143"/>
                    <a:pt x="61662" y="2143"/>
                  </a:cubicBezTo>
                  <a:cubicBezTo>
                    <a:pt x="61707" y="2143"/>
                    <a:pt x="61753" y="2153"/>
                    <a:pt x="61800" y="2153"/>
                  </a:cubicBezTo>
                  <a:cubicBezTo>
                    <a:pt x="61816" y="2153"/>
                    <a:pt x="61832" y="2152"/>
                    <a:pt x="61848" y="2149"/>
                  </a:cubicBezTo>
                  <a:cubicBezTo>
                    <a:pt x="61861" y="2165"/>
                    <a:pt x="61875" y="2171"/>
                    <a:pt x="61888" y="2171"/>
                  </a:cubicBezTo>
                  <a:cubicBezTo>
                    <a:pt x="61924" y="2171"/>
                    <a:pt x="61960" y="2129"/>
                    <a:pt x="61997" y="2129"/>
                  </a:cubicBezTo>
                  <a:cubicBezTo>
                    <a:pt x="62017" y="2129"/>
                    <a:pt x="62037" y="2141"/>
                    <a:pt x="62059" y="2180"/>
                  </a:cubicBezTo>
                  <a:cubicBezTo>
                    <a:pt x="62101" y="2183"/>
                    <a:pt x="62145" y="2223"/>
                    <a:pt x="62189" y="2223"/>
                  </a:cubicBezTo>
                  <a:cubicBezTo>
                    <a:pt x="62221" y="2223"/>
                    <a:pt x="62254" y="2202"/>
                    <a:pt x="62285" y="2130"/>
                  </a:cubicBezTo>
                  <a:cubicBezTo>
                    <a:pt x="62335" y="2171"/>
                    <a:pt x="62386" y="2200"/>
                    <a:pt x="62438" y="2200"/>
                  </a:cubicBezTo>
                  <a:cubicBezTo>
                    <a:pt x="62471" y="2200"/>
                    <a:pt x="62505" y="2188"/>
                    <a:pt x="62540" y="2159"/>
                  </a:cubicBezTo>
                  <a:cubicBezTo>
                    <a:pt x="62582" y="2122"/>
                    <a:pt x="62627" y="2106"/>
                    <a:pt x="62673" y="2106"/>
                  </a:cubicBezTo>
                  <a:cubicBezTo>
                    <a:pt x="62722" y="2106"/>
                    <a:pt x="62773" y="2124"/>
                    <a:pt x="62826" y="2154"/>
                  </a:cubicBezTo>
                  <a:cubicBezTo>
                    <a:pt x="62893" y="2158"/>
                    <a:pt x="62963" y="2177"/>
                    <a:pt x="63036" y="2177"/>
                  </a:cubicBezTo>
                  <a:cubicBezTo>
                    <a:pt x="63075" y="2177"/>
                    <a:pt x="63114" y="2172"/>
                    <a:pt x="63154" y="2156"/>
                  </a:cubicBezTo>
                  <a:cubicBezTo>
                    <a:pt x="63169" y="2182"/>
                    <a:pt x="63183" y="2190"/>
                    <a:pt x="63197" y="2190"/>
                  </a:cubicBezTo>
                  <a:cubicBezTo>
                    <a:pt x="63223" y="2190"/>
                    <a:pt x="63249" y="2160"/>
                    <a:pt x="63275" y="2160"/>
                  </a:cubicBezTo>
                  <a:cubicBezTo>
                    <a:pt x="63293" y="2160"/>
                    <a:pt x="63311" y="2174"/>
                    <a:pt x="63330" y="2222"/>
                  </a:cubicBezTo>
                  <a:cubicBezTo>
                    <a:pt x="63347" y="2235"/>
                    <a:pt x="63364" y="2240"/>
                    <a:pt x="63381" y="2240"/>
                  </a:cubicBezTo>
                  <a:cubicBezTo>
                    <a:pt x="63421" y="2240"/>
                    <a:pt x="63461" y="2211"/>
                    <a:pt x="63500" y="2188"/>
                  </a:cubicBezTo>
                  <a:cubicBezTo>
                    <a:pt x="63524" y="2194"/>
                    <a:pt x="63547" y="2195"/>
                    <a:pt x="63570" y="2195"/>
                  </a:cubicBezTo>
                  <a:cubicBezTo>
                    <a:pt x="63605" y="2195"/>
                    <a:pt x="63640" y="2192"/>
                    <a:pt x="63675" y="2192"/>
                  </a:cubicBezTo>
                  <a:cubicBezTo>
                    <a:pt x="63729" y="2192"/>
                    <a:pt x="63783" y="2201"/>
                    <a:pt x="63838" y="2247"/>
                  </a:cubicBezTo>
                  <a:cubicBezTo>
                    <a:pt x="63881" y="2307"/>
                    <a:pt x="63924" y="2324"/>
                    <a:pt x="63967" y="2324"/>
                  </a:cubicBezTo>
                  <a:cubicBezTo>
                    <a:pt x="64022" y="2324"/>
                    <a:pt x="64076" y="2296"/>
                    <a:pt x="64130" y="2296"/>
                  </a:cubicBezTo>
                  <a:cubicBezTo>
                    <a:pt x="64145" y="2296"/>
                    <a:pt x="64161" y="2298"/>
                    <a:pt x="64176" y="2304"/>
                  </a:cubicBezTo>
                  <a:cubicBezTo>
                    <a:pt x="64462" y="2418"/>
                    <a:pt x="64942" y="2402"/>
                    <a:pt x="65264" y="2436"/>
                  </a:cubicBezTo>
                  <a:cubicBezTo>
                    <a:pt x="65266" y="2227"/>
                    <a:pt x="65264" y="2018"/>
                    <a:pt x="65260" y="1808"/>
                  </a:cubicBezTo>
                  <a:lnTo>
                    <a:pt x="65260" y="1808"/>
                  </a:lnTo>
                  <a:cubicBezTo>
                    <a:pt x="65260" y="1819"/>
                    <a:pt x="65260" y="1831"/>
                    <a:pt x="65261" y="1846"/>
                  </a:cubicBezTo>
                  <a:cubicBezTo>
                    <a:pt x="65265" y="1778"/>
                    <a:pt x="65265" y="1727"/>
                    <a:pt x="65264" y="1692"/>
                  </a:cubicBezTo>
                  <a:lnTo>
                    <a:pt x="65236" y="463"/>
                  </a:lnTo>
                  <a:lnTo>
                    <a:pt x="64820" y="497"/>
                  </a:lnTo>
                  <a:cubicBezTo>
                    <a:pt x="64776" y="554"/>
                    <a:pt x="64730" y="572"/>
                    <a:pt x="64681" y="572"/>
                  </a:cubicBezTo>
                  <a:cubicBezTo>
                    <a:pt x="64602" y="572"/>
                    <a:pt x="64517" y="523"/>
                    <a:pt x="64433" y="519"/>
                  </a:cubicBezTo>
                  <a:cubicBezTo>
                    <a:pt x="64374" y="562"/>
                    <a:pt x="64307" y="590"/>
                    <a:pt x="64236" y="600"/>
                  </a:cubicBezTo>
                  <a:cubicBezTo>
                    <a:pt x="64225" y="601"/>
                    <a:pt x="64213" y="602"/>
                    <a:pt x="64202" y="602"/>
                  </a:cubicBezTo>
                  <a:cubicBezTo>
                    <a:pt x="64147" y="602"/>
                    <a:pt x="64093" y="587"/>
                    <a:pt x="64046" y="558"/>
                  </a:cubicBezTo>
                  <a:cubicBezTo>
                    <a:pt x="63860" y="596"/>
                    <a:pt x="63797" y="577"/>
                    <a:pt x="63748" y="589"/>
                  </a:cubicBezTo>
                  <a:cubicBezTo>
                    <a:pt x="63716" y="645"/>
                    <a:pt x="63690" y="667"/>
                    <a:pt x="63670" y="667"/>
                  </a:cubicBezTo>
                  <a:cubicBezTo>
                    <a:pt x="63648" y="667"/>
                    <a:pt x="63634" y="641"/>
                    <a:pt x="63630" y="605"/>
                  </a:cubicBezTo>
                  <a:cubicBezTo>
                    <a:pt x="63629" y="631"/>
                    <a:pt x="63625" y="667"/>
                    <a:pt x="63610" y="667"/>
                  </a:cubicBezTo>
                  <a:cubicBezTo>
                    <a:pt x="63599" y="667"/>
                    <a:pt x="63581" y="647"/>
                    <a:pt x="63554" y="589"/>
                  </a:cubicBezTo>
                  <a:cubicBezTo>
                    <a:pt x="63548" y="578"/>
                    <a:pt x="63541" y="575"/>
                    <a:pt x="63534" y="575"/>
                  </a:cubicBezTo>
                  <a:cubicBezTo>
                    <a:pt x="63529" y="575"/>
                    <a:pt x="63524" y="577"/>
                    <a:pt x="63518" y="577"/>
                  </a:cubicBezTo>
                  <a:cubicBezTo>
                    <a:pt x="63507" y="577"/>
                    <a:pt x="63495" y="572"/>
                    <a:pt x="63481" y="545"/>
                  </a:cubicBezTo>
                  <a:cubicBezTo>
                    <a:pt x="63468" y="479"/>
                    <a:pt x="63456" y="452"/>
                    <a:pt x="63443" y="452"/>
                  </a:cubicBezTo>
                  <a:cubicBezTo>
                    <a:pt x="63422" y="452"/>
                    <a:pt x="63400" y="520"/>
                    <a:pt x="63376" y="608"/>
                  </a:cubicBezTo>
                  <a:cubicBezTo>
                    <a:pt x="63332" y="599"/>
                    <a:pt x="63281" y="544"/>
                    <a:pt x="63224" y="538"/>
                  </a:cubicBezTo>
                  <a:cubicBezTo>
                    <a:pt x="63223" y="538"/>
                    <a:pt x="63222" y="538"/>
                    <a:pt x="63221" y="538"/>
                  </a:cubicBezTo>
                  <a:cubicBezTo>
                    <a:pt x="63189" y="538"/>
                    <a:pt x="63152" y="506"/>
                    <a:pt x="63114" y="506"/>
                  </a:cubicBezTo>
                  <a:cubicBezTo>
                    <a:pt x="63086" y="506"/>
                    <a:pt x="63056" y="524"/>
                    <a:pt x="63026" y="585"/>
                  </a:cubicBezTo>
                  <a:cubicBezTo>
                    <a:pt x="63015" y="583"/>
                    <a:pt x="63004" y="582"/>
                    <a:pt x="62993" y="582"/>
                  </a:cubicBezTo>
                  <a:cubicBezTo>
                    <a:pt x="62929" y="582"/>
                    <a:pt x="62867" y="614"/>
                    <a:pt x="62806" y="635"/>
                  </a:cubicBezTo>
                  <a:cubicBezTo>
                    <a:pt x="62783" y="680"/>
                    <a:pt x="62760" y="698"/>
                    <a:pt x="62736" y="698"/>
                  </a:cubicBezTo>
                  <a:cubicBezTo>
                    <a:pt x="62690" y="698"/>
                    <a:pt x="62643" y="628"/>
                    <a:pt x="62598" y="576"/>
                  </a:cubicBezTo>
                  <a:cubicBezTo>
                    <a:pt x="62564" y="543"/>
                    <a:pt x="62532" y="533"/>
                    <a:pt x="62501" y="533"/>
                  </a:cubicBezTo>
                  <a:cubicBezTo>
                    <a:pt x="62469" y="533"/>
                    <a:pt x="62439" y="543"/>
                    <a:pt x="62410" y="548"/>
                  </a:cubicBezTo>
                  <a:cubicBezTo>
                    <a:pt x="62399" y="540"/>
                    <a:pt x="62388" y="537"/>
                    <a:pt x="62377" y="537"/>
                  </a:cubicBezTo>
                  <a:cubicBezTo>
                    <a:pt x="62345" y="537"/>
                    <a:pt x="62313" y="566"/>
                    <a:pt x="62284" y="566"/>
                  </a:cubicBezTo>
                  <a:cubicBezTo>
                    <a:pt x="62271" y="566"/>
                    <a:pt x="62258" y="561"/>
                    <a:pt x="62246" y="545"/>
                  </a:cubicBezTo>
                  <a:cubicBezTo>
                    <a:pt x="62234" y="550"/>
                    <a:pt x="62222" y="553"/>
                    <a:pt x="62211" y="553"/>
                  </a:cubicBezTo>
                  <a:cubicBezTo>
                    <a:pt x="62126" y="553"/>
                    <a:pt x="62053" y="425"/>
                    <a:pt x="62004" y="414"/>
                  </a:cubicBezTo>
                  <a:cubicBezTo>
                    <a:pt x="61960" y="423"/>
                    <a:pt x="61932" y="492"/>
                    <a:pt x="61921" y="492"/>
                  </a:cubicBezTo>
                  <a:cubicBezTo>
                    <a:pt x="61918" y="492"/>
                    <a:pt x="61917" y="487"/>
                    <a:pt x="61916" y="472"/>
                  </a:cubicBezTo>
                  <a:cubicBezTo>
                    <a:pt x="61916" y="471"/>
                    <a:pt x="61916" y="470"/>
                    <a:pt x="61915" y="470"/>
                  </a:cubicBezTo>
                  <a:cubicBezTo>
                    <a:pt x="61910" y="470"/>
                    <a:pt x="61872" y="522"/>
                    <a:pt x="61789" y="522"/>
                  </a:cubicBezTo>
                  <a:cubicBezTo>
                    <a:pt x="61771" y="522"/>
                    <a:pt x="61750" y="520"/>
                    <a:pt x="61728" y="514"/>
                  </a:cubicBezTo>
                  <a:cubicBezTo>
                    <a:pt x="61713" y="550"/>
                    <a:pt x="61698" y="562"/>
                    <a:pt x="61680" y="562"/>
                  </a:cubicBezTo>
                  <a:cubicBezTo>
                    <a:pt x="61642" y="562"/>
                    <a:pt x="61598" y="502"/>
                    <a:pt x="61550" y="502"/>
                  </a:cubicBezTo>
                  <a:cubicBezTo>
                    <a:pt x="61523" y="502"/>
                    <a:pt x="61495" y="521"/>
                    <a:pt x="61466" y="577"/>
                  </a:cubicBezTo>
                  <a:cubicBezTo>
                    <a:pt x="61441" y="586"/>
                    <a:pt x="61415" y="589"/>
                    <a:pt x="61388" y="589"/>
                  </a:cubicBezTo>
                  <a:cubicBezTo>
                    <a:pt x="61322" y="589"/>
                    <a:pt x="61248" y="571"/>
                    <a:pt x="61167" y="571"/>
                  </a:cubicBezTo>
                  <a:cubicBezTo>
                    <a:pt x="61136" y="571"/>
                    <a:pt x="61104" y="573"/>
                    <a:pt x="61070" y="581"/>
                  </a:cubicBezTo>
                  <a:cubicBezTo>
                    <a:pt x="61053" y="585"/>
                    <a:pt x="61035" y="587"/>
                    <a:pt x="61017" y="587"/>
                  </a:cubicBezTo>
                  <a:cubicBezTo>
                    <a:pt x="60988" y="587"/>
                    <a:pt x="60959" y="583"/>
                    <a:pt x="60930" y="583"/>
                  </a:cubicBezTo>
                  <a:cubicBezTo>
                    <a:pt x="60893" y="583"/>
                    <a:pt x="60855" y="588"/>
                    <a:pt x="60817" y="610"/>
                  </a:cubicBezTo>
                  <a:cubicBezTo>
                    <a:pt x="60716" y="614"/>
                    <a:pt x="60618" y="632"/>
                    <a:pt x="60524" y="663"/>
                  </a:cubicBezTo>
                  <a:cubicBezTo>
                    <a:pt x="60493" y="642"/>
                    <a:pt x="60462" y="633"/>
                    <a:pt x="60431" y="633"/>
                  </a:cubicBezTo>
                  <a:cubicBezTo>
                    <a:pt x="60353" y="633"/>
                    <a:pt x="60274" y="685"/>
                    <a:pt x="60190" y="734"/>
                  </a:cubicBezTo>
                  <a:cubicBezTo>
                    <a:pt x="60163" y="715"/>
                    <a:pt x="60136" y="708"/>
                    <a:pt x="60109" y="708"/>
                  </a:cubicBezTo>
                  <a:cubicBezTo>
                    <a:pt x="60042" y="708"/>
                    <a:pt x="59974" y="750"/>
                    <a:pt x="59903" y="750"/>
                  </a:cubicBezTo>
                  <a:cubicBezTo>
                    <a:pt x="59873" y="750"/>
                    <a:pt x="59842" y="742"/>
                    <a:pt x="59810" y="721"/>
                  </a:cubicBezTo>
                  <a:lnTo>
                    <a:pt x="59810" y="721"/>
                  </a:lnTo>
                  <a:cubicBezTo>
                    <a:pt x="59812" y="779"/>
                    <a:pt x="59794" y="808"/>
                    <a:pt x="59759" y="808"/>
                  </a:cubicBezTo>
                  <a:cubicBezTo>
                    <a:pt x="59723" y="808"/>
                    <a:pt x="59668" y="776"/>
                    <a:pt x="59598" y="715"/>
                  </a:cubicBezTo>
                  <a:cubicBezTo>
                    <a:pt x="59574" y="763"/>
                    <a:pt x="59548" y="793"/>
                    <a:pt x="59519" y="793"/>
                  </a:cubicBezTo>
                  <a:cubicBezTo>
                    <a:pt x="59509" y="793"/>
                    <a:pt x="59499" y="789"/>
                    <a:pt x="59489" y="782"/>
                  </a:cubicBezTo>
                  <a:cubicBezTo>
                    <a:pt x="59483" y="788"/>
                    <a:pt x="59477" y="791"/>
                    <a:pt x="59471" y="791"/>
                  </a:cubicBezTo>
                  <a:cubicBezTo>
                    <a:pt x="59436" y="791"/>
                    <a:pt x="59397" y="700"/>
                    <a:pt x="59357" y="696"/>
                  </a:cubicBezTo>
                  <a:cubicBezTo>
                    <a:pt x="59315" y="658"/>
                    <a:pt x="59270" y="642"/>
                    <a:pt x="59223" y="642"/>
                  </a:cubicBezTo>
                  <a:cubicBezTo>
                    <a:pt x="59167" y="642"/>
                    <a:pt x="59108" y="665"/>
                    <a:pt x="59047" y="699"/>
                  </a:cubicBezTo>
                  <a:cubicBezTo>
                    <a:pt x="59010" y="657"/>
                    <a:pt x="58972" y="636"/>
                    <a:pt x="58934" y="636"/>
                  </a:cubicBezTo>
                  <a:cubicBezTo>
                    <a:pt x="58893" y="636"/>
                    <a:pt x="58851" y="661"/>
                    <a:pt x="58809" y="708"/>
                  </a:cubicBezTo>
                  <a:cubicBezTo>
                    <a:pt x="58759" y="715"/>
                    <a:pt x="58709" y="746"/>
                    <a:pt x="58657" y="746"/>
                  </a:cubicBezTo>
                  <a:cubicBezTo>
                    <a:pt x="58623" y="746"/>
                    <a:pt x="58588" y="732"/>
                    <a:pt x="58552" y="691"/>
                  </a:cubicBezTo>
                  <a:cubicBezTo>
                    <a:pt x="58518" y="661"/>
                    <a:pt x="58484" y="651"/>
                    <a:pt x="58449" y="651"/>
                  </a:cubicBezTo>
                  <a:cubicBezTo>
                    <a:pt x="58367" y="651"/>
                    <a:pt x="58284" y="710"/>
                    <a:pt x="58199" y="710"/>
                  </a:cubicBezTo>
                  <a:cubicBezTo>
                    <a:pt x="58170" y="710"/>
                    <a:pt x="58141" y="704"/>
                    <a:pt x="58112" y="685"/>
                  </a:cubicBezTo>
                  <a:cubicBezTo>
                    <a:pt x="58037" y="682"/>
                    <a:pt x="57960" y="660"/>
                    <a:pt x="57883" y="649"/>
                  </a:cubicBezTo>
                  <a:cubicBezTo>
                    <a:pt x="57857" y="645"/>
                    <a:pt x="57831" y="643"/>
                    <a:pt x="57805" y="643"/>
                  </a:cubicBezTo>
                  <a:cubicBezTo>
                    <a:pt x="57754" y="643"/>
                    <a:pt x="57704" y="652"/>
                    <a:pt x="57654" y="678"/>
                  </a:cubicBezTo>
                  <a:cubicBezTo>
                    <a:pt x="57626" y="695"/>
                    <a:pt x="57598" y="697"/>
                    <a:pt x="57569" y="697"/>
                  </a:cubicBezTo>
                  <a:cubicBezTo>
                    <a:pt x="57561" y="697"/>
                    <a:pt x="57552" y="697"/>
                    <a:pt x="57544" y="697"/>
                  </a:cubicBezTo>
                  <a:cubicBezTo>
                    <a:pt x="57503" y="697"/>
                    <a:pt x="57463" y="701"/>
                    <a:pt x="57423" y="750"/>
                  </a:cubicBezTo>
                  <a:cubicBezTo>
                    <a:pt x="57414" y="761"/>
                    <a:pt x="57404" y="766"/>
                    <a:pt x="57394" y="766"/>
                  </a:cubicBezTo>
                  <a:cubicBezTo>
                    <a:pt x="57344" y="766"/>
                    <a:pt x="57291" y="646"/>
                    <a:pt x="57240" y="646"/>
                  </a:cubicBezTo>
                  <a:cubicBezTo>
                    <a:pt x="57225" y="646"/>
                    <a:pt x="57209" y="658"/>
                    <a:pt x="57194" y="688"/>
                  </a:cubicBezTo>
                  <a:cubicBezTo>
                    <a:pt x="57156" y="665"/>
                    <a:pt x="57120" y="658"/>
                    <a:pt x="57086" y="658"/>
                  </a:cubicBezTo>
                  <a:cubicBezTo>
                    <a:pt x="57025" y="658"/>
                    <a:pt x="56972" y="682"/>
                    <a:pt x="56926" y="682"/>
                  </a:cubicBezTo>
                  <a:cubicBezTo>
                    <a:pt x="56896" y="682"/>
                    <a:pt x="56869" y="673"/>
                    <a:pt x="56845" y="642"/>
                  </a:cubicBezTo>
                  <a:cubicBezTo>
                    <a:pt x="56841" y="641"/>
                    <a:pt x="56837" y="641"/>
                    <a:pt x="56833" y="641"/>
                  </a:cubicBezTo>
                  <a:cubicBezTo>
                    <a:pt x="56776" y="641"/>
                    <a:pt x="56734" y="758"/>
                    <a:pt x="56701" y="758"/>
                  </a:cubicBezTo>
                  <a:cubicBezTo>
                    <a:pt x="56689" y="758"/>
                    <a:pt x="56678" y="742"/>
                    <a:pt x="56668" y="701"/>
                  </a:cubicBezTo>
                  <a:cubicBezTo>
                    <a:pt x="56650" y="672"/>
                    <a:pt x="56637" y="663"/>
                    <a:pt x="56627" y="663"/>
                  </a:cubicBezTo>
                  <a:cubicBezTo>
                    <a:pt x="56608" y="663"/>
                    <a:pt x="56602" y="700"/>
                    <a:pt x="56601" y="710"/>
                  </a:cubicBezTo>
                  <a:cubicBezTo>
                    <a:pt x="56601" y="706"/>
                    <a:pt x="56603" y="693"/>
                    <a:pt x="56603" y="669"/>
                  </a:cubicBezTo>
                  <a:cubicBezTo>
                    <a:pt x="56603" y="542"/>
                    <a:pt x="56607" y="491"/>
                    <a:pt x="56600" y="491"/>
                  </a:cubicBezTo>
                  <a:cubicBezTo>
                    <a:pt x="56595" y="491"/>
                    <a:pt x="56583" y="528"/>
                    <a:pt x="56556" y="589"/>
                  </a:cubicBezTo>
                  <a:cubicBezTo>
                    <a:pt x="56547" y="619"/>
                    <a:pt x="56538" y="630"/>
                    <a:pt x="56526" y="630"/>
                  </a:cubicBezTo>
                  <a:cubicBezTo>
                    <a:pt x="56502" y="630"/>
                    <a:pt x="56470" y="584"/>
                    <a:pt x="56430" y="584"/>
                  </a:cubicBezTo>
                  <a:cubicBezTo>
                    <a:pt x="56421" y="584"/>
                    <a:pt x="56412" y="587"/>
                    <a:pt x="56402" y="593"/>
                  </a:cubicBezTo>
                  <a:cubicBezTo>
                    <a:pt x="56390" y="561"/>
                    <a:pt x="56379" y="551"/>
                    <a:pt x="56367" y="551"/>
                  </a:cubicBezTo>
                  <a:cubicBezTo>
                    <a:pt x="56348" y="551"/>
                    <a:pt x="56328" y="579"/>
                    <a:pt x="56305" y="579"/>
                  </a:cubicBezTo>
                  <a:cubicBezTo>
                    <a:pt x="56293" y="579"/>
                    <a:pt x="56280" y="570"/>
                    <a:pt x="56266" y="544"/>
                  </a:cubicBezTo>
                  <a:cubicBezTo>
                    <a:pt x="56247" y="566"/>
                    <a:pt x="56227" y="578"/>
                    <a:pt x="56206" y="578"/>
                  </a:cubicBezTo>
                  <a:cubicBezTo>
                    <a:pt x="56169" y="578"/>
                    <a:pt x="56129" y="543"/>
                    <a:pt x="56084" y="468"/>
                  </a:cubicBezTo>
                  <a:cubicBezTo>
                    <a:pt x="56026" y="501"/>
                    <a:pt x="55972" y="453"/>
                    <a:pt x="55925" y="553"/>
                  </a:cubicBezTo>
                  <a:cubicBezTo>
                    <a:pt x="55916" y="587"/>
                    <a:pt x="55907" y="600"/>
                    <a:pt x="55897" y="600"/>
                  </a:cubicBezTo>
                  <a:cubicBezTo>
                    <a:pt x="55867" y="600"/>
                    <a:pt x="55836" y="464"/>
                    <a:pt x="55808" y="464"/>
                  </a:cubicBezTo>
                  <a:cubicBezTo>
                    <a:pt x="55800" y="464"/>
                    <a:pt x="55793" y="474"/>
                    <a:pt x="55786" y="502"/>
                  </a:cubicBezTo>
                  <a:cubicBezTo>
                    <a:pt x="55758" y="538"/>
                    <a:pt x="55732" y="547"/>
                    <a:pt x="55707" y="547"/>
                  </a:cubicBezTo>
                  <a:cubicBezTo>
                    <a:pt x="55679" y="547"/>
                    <a:pt x="55653" y="536"/>
                    <a:pt x="55629" y="536"/>
                  </a:cubicBezTo>
                  <a:cubicBezTo>
                    <a:pt x="55610" y="536"/>
                    <a:pt x="55591" y="543"/>
                    <a:pt x="55575" y="568"/>
                  </a:cubicBezTo>
                  <a:cubicBezTo>
                    <a:pt x="55561" y="573"/>
                    <a:pt x="55548" y="576"/>
                    <a:pt x="55535" y="576"/>
                  </a:cubicBezTo>
                  <a:cubicBezTo>
                    <a:pt x="55440" y="576"/>
                    <a:pt x="55372" y="444"/>
                    <a:pt x="55315" y="402"/>
                  </a:cubicBezTo>
                  <a:lnTo>
                    <a:pt x="55315" y="402"/>
                  </a:lnTo>
                  <a:cubicBezTo>
                    <a:pt x="55341" y="428"/>
                    <a:pt x="55209" y="558"/>
                    <a:pt x="55153" y="558"/>
                  </a:cubicBezTo>
                  <a:cubicBezTo>
                    <a:pt x="55131" y="558"/>
                    <a:pt x="55120" y="539"/>
                    <a:pt x="55133" y="488"/>
                  </a:cubicBezTo>
                  <a:lnTo>
                    <a:pt x="55133" y="488"/>
                  </a:lnTo>
                  <a:cubicBezTo>
                    <a:pt x="55108" y="554"/>
                    <a:pt x="55078" y="574"/>
                    <a:pt x="55044" y="574"/>
                  </a:cubicBezTo>
                  <a:cubicBezTo>
                    <a:pt x="54996" y="574"/>
                    <a:pt x="54938" y="536"/>
                    <a:pt x="54866" y="534"/>
                  </a:cubicBezTo>
                  <a:cubicBezTo>
                    <a:pt x="54857" y="526"/>
                    <a:pt x="54847" y="523"/>
                    <a:pt x="54837" y="523"/>
                  </a:cubicBezTo>
                  <a:cubicBezTo>
                    <a:pt x="54807" y="523"/>
                    <a:pt x="54775" y="552"/>
                    <a:pt x="54739" y="552"/>
                  </a:cubicBezTo>
                  <a:cubicBezTo>
                    <a:pt x="54725" y="552"/>
                    <a:pt x="54711" y="548"/>
                    <a:pt x="54697" y="537"/>
                  </a:cubicBezTo>
                  <a:cubicBezTo>
                    <a:pt x="54667" y="518"/>
                    <a:pt x="54636" y="504"/>
                    <a:pt x="54602" y="504"/>
                  </a:cubicBezTo>
                  <a:cubicBezTo>
                    <a:pt x="54563" y="504"/>
                    <a:pt x="54520" y="523"/>
                    <a:pt x="54475" y="576"/>
                  </a:cubicBezTo>
                  <a:cubicBezTo>
                    <a:pt x="54440" y="523"/>
                    <a:pt x="54406" y="498"/>
                    <a:pt x="54373" y="498"/>
                  </a:cubicBezTo>
                  <a:cubicBezTo>
                    <a:pt x="54325" y="498"/>
                    <a:pt x="54279" y="550"/>
                    <a:pt x="54235" y="646"/>
                  </a:cubicBezTo>
                  <a:cubicBezTo>
                    <a:pt x="54225" y="685"/>
                    <a:pt x="54214" y="697"/>
                    <a:pt x="54204" y="697"/>
                  </a:cubicBezTo>
                  <a:cubicBezTo>
                    <a:pt x="54184" y="697"/>
                    <a:pt x="54164" y="655"/>
                    <a:pt x="54146" y="655"/>
                  </a:cubicBezTo>
                  <a:cubicBezTo>
                    <a:pt x="54137" y="655"/>
                    <a:pt x="54128" y="664"/>
                    <a:pt x="54120" y="692"/>
                  </a:cubicBezTo>
                  <a:cubicBezTo>
                    <a:pt x="54100" y="712"/>
                    <a:pt x="54081" y="786"/>
                    <a:pt x="54061" y="786"/>
                  </a:cubicBezTo>
                  <a:cubicBezTo>
                    <a:pt x="54045" y="786"/>
                    <a:pt x="54028" y="739"/>
                    <a:pt x="54008" y="581"/>
                  </a:cubicBezTo>
                  <a:cubicBezTo>
                    <a:pt x="53994" y="606"/>
                    <a:pt x="53980" y="615"/>
                    <a:pt x="53966" y="615"/>
                  </a:cubicBezTo>
                  <a:cubicBezTo>
                    <a:pt x="53919" y="615"/>
                    <a:pt x="53871" y="514"/>
                    <a:pt x="53827" y="514"/>
                  </a:cubicBezTo>
                  <a:cubicBezTo>
                    <a:pt x="53818" y="514"/>
                    <a:pt x="53809" y="519"/>
                    <a:pt x="53800" y="529"/>
                  </a:cubicBezTo>
                  <a:cubicBezTo>
                    <a:pt x="53782" y="498"/>
                    <a:pt x="53766" y="487"/>
                    <a:pt x="53750" y="487"/>
                  </a:cubicBezTo>
                  <a:cubicBezTo>
                    <a:pt x="53702" y="487"/>
                    <a:pt x="53657" y="591"/>
                    <a:pt x="53613" y="604"/>
                  </a:cubicBezTo>
                  <a:cubicBezTo>
                    <a:pt x="53603" y="616"/>
                    <a:pt x="53594" y="621"/>
                    <a:pt x="53584" y="621"/>
                  </a:cubicBezTo>
                  <a:cubicBezTo>
                    <a:pt x="53556" y="621"/>
                    <a:pt x="53528" y="580"/>
                    <a:pt x="53502" y="580"/>
                  </a:cubicBezTo>
                  <a:cubicBezTo>
                    <a:pt x="53482" y="580"/>
                    <a:pt x="53463" y="603"/>
                    <a:pt x="53446" y="680"/>
                  </a:cubicBezTo>
                  <a:cubicBezTo>
                    <a:pt x="53444" y="680"/>
                    <a:pt x="53442" y="680"/>
                    <a:pt x="53440" y="680"/>
                  </a:cubicBezTo>
                  <a:cubicBezTo>
                    <a:pt x="53411" y="680"/>
                    <a:pt x="53384" y="712"/>
                    <a:pt x="53357" y="712"/>
                  </a:cubicBezTo>
                  <a:cubicBezTo>
                    <a:pt x="53337" y="712"/>
                    <a:pt x="53317" y="693"/>
                    <a:pt x="53296" y="626"/>
                  </a:cubicBezTo>
                  <a:cubicBezTo>
                    <a:pt x="53272" y="599"/>
                    <a:pt x="53249" y="590"/>
                    <a:pt x="53227" y="590"/>
                  </a:cubicBezTo>
                  <a:cubicBezTo>
                    <a:pt x="53183" y="590"/>
                    <a:pt x="53143" y="626"/>
                    <a:pt x="53107" y="626"/>
                  </a:cubicBezTo>
                  <a:cubicBezTo>
                    <a:pt x="53091" y="626"/>
                    <a:pt x="53076" y="619"/>
                    <a:pt x="53062" y="600"/>
                  </a:cubicBezTo>
                  <a:cubicBezTo>
                    <a:pt x="53039" y="728"/>
                    <a:pt x="53017" y="766"/>
                    <a:pt x="52997" y="766"/>
                  </a:cubicBezTo>
                  <a:cubicBezTo>
                    <a:pt x="52965" y="766"/>
                    <a:pt x="52938" y="677"/>
                    <a:pt x="52918" y="677"/>
                  </a:cubicBezTo>
                  <a:cubicBezTo>
                    <a:pt x="52890" y="657"/>
                    <a:pt x="52872" y="627"/>
                    <a:pt x="52867" y="593"/>
                  </a:cubicBezTo>
                  <a:lnTo>
                    <a:pt x="52867" y="593"/>
                  </a:lnTo>
                  <a:cubicBezTo>
                    <a:pt x="52868" y="644"/>
                    <a:pt x="52869" y="658"/>
                    <a:pt x="52868" y="658"/>
                  </a:cubicBezTo>
                  <a:cubicBezTo>
                    <a:pt x="52868" y="658"/>
                    <a:pt x="52866" y="644"/>
                    <a:pt x="52864" y="644"/>
                  </a:cubicBezTo>
                  <a:cubicBezTo>
                    <a:pt x="52862" y="644"/>
                    <a:pt x="52860" y="650"/>
                    <a:pt x="52858" y="669"/>
                  </a:cubicBezTo>
                  <a:cubicBezTo>
                    <a:pt x="52847" y="619"/>
                    <a:pt x="52829" y="577"/>
                    <a:pt x="52797" y="577"/>
                  </a:cubicBezTo>
                  <a:cubicBezTo>
                    <a:pt x="52791" y="577"/>
                    <a:pt x="52786" y="578"/>
                    <a:pt x="52779" y="581"/>
                  </a:cubicBezTo>
                  <a:cubicBezTo>
                    <a:pt x="52761" y="575"/>
                    <a:pt x="52737" y="483"/>
                    <a:pt x="52710" y="483"/>
                  </a:cubicBezTo>
                  <a:cubicBezTo>
                    <a:pt x="52705" y="483"/>
                    <a:pt x="52699" y="487"/>
                    <a:pt x="52694" y="495"/>
                  </a:cubicBezTo>
                  <a:cubicBezTo>
                    <a:pt x="52680" y="521"/>
                    <a:pt x="52666" y="614"/>
                    <a:pt x="52649" y="614"/>
                  </a:cubicBezTo>
                  <a:cubicBezTo>
                    <a:pt x="52646" y="614"/>
                    <a:pt x="52643" y="610"/>
                    <a:pt x="52639" y="603"/>
                  </a:cubicBezTo>
                  <a:cubicBezTo>
                    <a:pt x="52629" y="571"/>
                    <a:pt x="52620" y="564"/>
                    <a:pt x="52610" y="564"/>
                  </a:cubicBezTo>
                  <a:cubicBezTo>
                    <a:pt x="52603" y="564"/>
                    <a:pt x="52596" y="568"/>
                    <a:pt x="52589" y="568"/>
                  </a:cubicBezTo>
                  <a:cubicBezTo>
                    <a:pt x="52583" y="568"/>
                    <a:pt x="52577" y="565"/>
                    <a:pt x="52571" y="557"/>
                  </a:cubicBezTo>
                  <a:cubicBezTo>
                    <a:pt x="52552" y="608"/>
                    <a:pt x="52532" y="675"/>
                    <a:pt x="52510" y="675"/>
                  </a:cubicBezTo>
                  <a:cubicBezTo>
                    <a:pt x="52504" y="675"/>
                    <a:pt x="52498" y="670"/>
                    <a:pt x="52492" y="657"/>
                  </a:cubicBezTo>
                  <a:cubicBezTo>
                    <a:pt x="52485" y="660"/>
                    <a:pt x="52478" y="662"/>
                    <a:pt x="52471" y="662"/>
                  </a:cubicBezTo>
                  <a:cubicBezTo>
                    <a:pt x="52447" y="662"/>
                    <a:pt x="52423" y="645"/>
                    <a:pt x="52396" y="605"/>
                  </a:cubicBezTo>
                  <a:cubicBezTo>
                    <a:pt x="52345" y="570"/>
                    <a:pt x="52286" y="448"/>
                    <a:pt x="52224" y="448"/>
                  </a:cubicBezTo>
                  <a:cubicBezTo>
                    <a:pt x="52204" y="448"/>
                    <a:pt x="52183" y="461"/>
                    <a:pt x="52162" y="496"/>
                  </a:cubicBezTo>
                  <a:cubicBezTo>
                    <a:pt x="52077" y="486"/>
                    <a:pt x="52012" y="455"/>
                    <a:pt x="51962" y="455"/>
                  </a:cubicBezTo>
                  <a:cubicBezTo>
                    <a:pt x="51943" y="455"/>
                    <a:pt x="51925" y="460"/>
                    <a:pt x="51910" y="472"/>
                  </a:cubicBezTo>
                  <a:cubicBezTo>
                    <a:pt x="51908" y="472"/>
                    <a:pt x="51906" y="471"/>
                    <a:pt x="51904" y="471"/>
                  </a:cubicBezTo>
                  <a:cubicBezTo>
                    <a:pt x="51872" y="471"/>
                    <a:pt x="51847" y="488"/>
                    <a:pt x="51827" y="488"/>
                  </a:cubicBezTo>
                  <a:cubicBezTo>
                    <a:pt x="51814" y="488"/>
                    <a:pt x="51803" y="482"/>
                    <a:pt x="51792" y="461"/>
                  </a:cubicBezTo>
                  <a:cubicBezTo>
                    <a:pt x="51780" y="459"/>
                    <a:pt x="51769" y="457"/>
                    <a:pt x="51757" y="457"/>
                  </a:cubicBezTo>
                  <a:cubicBezTo>
                    <a:pt x="51716" y="457"/>
                    <a:pt x="51671" y="477"/>
                    <a:pt x="51559" y="534"/>
                  </a:cubicBezTo>
                  <a:cubicBezTo>
                    <a:pt x="51542" y="577"/>
                    <a:pt x="51524" y="591"/>
                    <a:pt x="51503" y="591"/>
                  </a:cubicBezTo>
                  <a:cubicBezTo>
                    <a:pt x="51458" y="591"/>
                    <a:pt x="51404" y="527"/>
                    <a:pt x="51341" y="527"/>
                  </a:cubicBezTo>
                  <a:cubicBezTo>
                    <a:pt x="51310" y="527"/>
                    <a:pt x="51277" y="542"/>
                    <a:pt x="51242" y="586"/>
                  </a:cubicBezTo>
                  <a:cubicBezTo>
                    <a:pt x="51205" y="596"/>
                    <a:pt x="51165" y="600"/>
                    <a:pt x="51122" y="600"/>
                  </a:cubicBezTo>
                  <a:cubicBezTo>
                    <a:pt x="50996" y="600"/>
                    <a:pt x="50842" y="563"/>
                    <a:pt x="50654" y="515"/>
                  </a:cubicBezTo>
                  <a:cubicBezTo>
                    <a:pt x="50555" y="507"/>
                    <a:pt x="50469" y="502"/>
                    <a:pt x="50394" y="501"/>
                  </a:cubicBezTo>
                  <a:lnTo>
                    <a:pt x="50394" y="501"/>
                  </a:lnTo>
                  <a:cubicBezTo>
                    <a:pt x="50394" y="509"/>
                    <a:pt x="50391" y="516"/>
                    <a:pt x="50382" y="516"/>
                  </a:cubicBezTo>
                  <a:cubicBezTo>
                    <a:pt x="50375" y="516"/>
                    <a:pt x="50366" y="512"/>
                    <a:pt x="50353" y="502"/>
                  </a:cubicBezTo>
                  <a:lnTo>
                    <a:pt x="50322" y="502"/>
                  </a:lnTo>
                  <a:lnTo>
                    <a:pt x="50324" y="501"/>
                  </a:lnTo>
                  <a:cubicBezTo>
                    <a:pt x="50318" y="501"/>
                    <a:pt x="50312" y="501"/>
                    <a:pt x="50307" y="501"/>
                  </a:cubicBezTo>
                  <a:cubicBezTo>
                    <a:pt x="50247" y="501"/>
                    <a:pt x="50187" y="507"/>
                    <a:pt x="50128" y="519"/>
                  </a:cubicBezTo>
                  <a:cubicBezTo>
                    <a:pt x="50102" y="519"/>
                    <a:pt x="50077" y="515"/>
                    <a:pt x="50051" y="510"/>
                  </a:cubicBezTo>
                  <a:cubicBezTo>
                    <a:pt x="50024" y="538"/>
                    <a:pt x="49996" y="548"/>
                    <a:pt x="49965" y="548"/>
                  </a:cubicBezTo>
                  <a:cubicBezTo>
                    <a:pt x="49893" y="548"/>
                    <a:pt x="49809" y="492"/>
                    <a:pt x="49709" y="492"/>
                  </a:cubicBezTo>
                  <a:cubicBezTo>
                    <a:pt x="49680" y="492"/>
                    <a:pt x="49649" y="497"/>
                    <a:pt x="49616" y="510"/>
                  </a:cubicBezTo>
                  <a:cubicBezTo>
                    <a:pt x="49556" y="514"/>
                    <a:pt x="49491" y="587"/>
                    <a:pt x="49418" y="587"/>
                  </a:cubicBezTo>
                  <a:cubicBezTo>
                    <a:pt x="49376" y="587"/>
                    <a:pt x="49332" y="563"/>
                    <a:pt x="49284" y="487"/>
                  </a:cubicBezTo>
                  <a:cubicBezTo>
                    <a:pt x="49257" y="478"/>
                    <a:pt x="49230" y="475"/>
                    <a:pt x="49201" y="475"/>
                  </a:cubicBezTo>
                  <a:cubicBezTo>
                    <a:pt x="49146" y="475"/>
                    <a:pt x="49088" y="486"/>
                    <a:pt x="49026" y="486"/>
                  </a:cubicBezTo>
                  <a:cubicBezTo>
                    <a:pt x="48969" y="486"/>
                    <a:pt x="48908" y="476"/>
                    <a:pt x="48844" y="439"/>
                  </a:cubicBezTo>
                  <a:cubicBezTo>
                    <a:pt x="48821" y="422"/>
                    <a:pt x="48799" y="416"/>
                    <a:pt x="48779" y="416"/>
                  </a:cubicBezTo>
                  <a:cubicBezTo>
                    <a:pt x="48705" y="416"/>
                    <a:pt x="48645" y="498"/>
                    <a:pt x="48594" y="498"/>
                  </a:cubicBezTo>
                  <a:cubicBezTo>
                    <a:pt x="48580" y="498"/>
                    <a:pt x="48567" y="492"/>
                    <a:pt x="48554" y="475"/>
                  </a:cubicBezTo>
                  <a:cubicBezTo>
                    <a:pt x="48498" y="433"/>
                    <a:pt x="48457" y="390"/>
                    <a:pt x="48426" y="390"/>
                  </a:cubicBezTo>
                  <a:cubicBezTo>
                    <a:pt x="48417" y="390"/>
                    <a:pt x="48408" y="394"/>
                    <a:pt x="48401" y="403"/>
                  </a:cubicBezTo>
                  <a:cubicBezTo>
                    <a:pt x="48349" y="394"/>
                    <a:pt x="48333" y="377"/>
                    <a:pt x="48323" y="377"/>
                  </a:cubicBezTo>
                  <a:cubicBezTo>
                    <a:pt x="48320" y="377"/>
                    <a:pt x="48318" y="378"/>
                    <a:pt x="48316" y="381"/>
                  </a:cubicBezTo>
                  <a:cubicBezTo>
                    <a:pt x="48313" y="371"/>
                    <a:pt x="48309" y="367"/>
                    <a:pt x="48305" y="367"/>
                  </a:cubicBezTo>
                  <a:cubicBezTo>
                    <a:pt x="48291" y="367"/>
                    <a:pt x="48265" y="416"/>
                    <a:pt x="48194" y="417"/>
                  </a:cubicBezTo>
                  <a:cubicBezTo>
                    <a:pt x="48161" y="377"/>
                    <a:pt x="48121" y="313"/>
                    <a:pt x="48071" y="313"/>
                  </a:cubicBezTo>
                  <a:cubicBezTo>
                    <a:pt x="48047" y="313"/>
                    <a:pt x="48022" y="327"/>
                    <a:pt x="47994" y="363"/>
                  </a:cubicBezTo>
                  <a:cubicBezTo>
                    <a:pt x="47941" y="356"/>
                    <a:pt x="47879" y="343"/>
                    <a:pt x="47806" y="343"/>
                  </a:cubicBezTo>
                  <a:cubicBezTo>
                    <a:pt x="47755" y="343"/>
                    <a:pt x="47698" y="350"/>
                    <a:pt x="47636" y="369"/>
                  </a:cubicBezTo>
                  <a:cubicBezTo>
                    <a:pt x="47491" y="309"/>
                    <a:pt x="47381" y="283"/>
                    <a:pt x="47298" y="283"/>
                  </a:cubicBezTo>
                  <a:cubicBezTo>
                    <a:pt x="47208" y="283"/>
                    <a:pt x="47150" y="314"/>
                    <a:pt x="47115" y="367"/>
                  </a:cubicBezTo>
                  <a:cubicBezTo>
                    <a:pt x="47108" y="376"/>
                    <a:pt x="47102" y="384"/>
                    <a:pt x="47097" y="390"/>
                  </a:cubicBezTo>
                  <a:cubicBezTo>
                    <a:pt x="47104" y="407"/>
                    <a:pt x="47104" y="425"/>
                    <a:pt x="47087" y="433"/>
                  </a:cubicBezTo>
                  <a:cubicBezTo>
                    <a:pt x="47081" y="447"/>
                    <a:pt x="47073" y="453"/>
                    <a:pt x="47064" y="453"/>
                  </a:cubicBezTo>
                  <a:cubicBezTo>
                    <a:pt x="47017" y="453"/>
                    <a:pt x="46921" y="330"/>
                    <a:pt x="46739" y="330"/>
                  </a:cubicBezTo>
                  <a:cubicBezTo>
                    <a:pt x="46736" y="330"/>
                    <a:pt x="46734" y="330"/>
                    <a:pt x="46732" y="330"/>
                  </a:cubicBezTo>
                  <a:cubicBezTo>
                    <a:pt x="46538" y="361"/>
                    <a:pt x="46428" y="404"/>
                    <a:pt x="46371" y="404"/>
                  </a:cubicBezTo>
                  <a:cubicBezTo>
                    <a:pt x="46362" y="404"/>
                    <a:pt x="46354" y="403"/>
                    <a:pt x="46347" y="400"/>
                  </a:cubicBezTo>
                  <a:cubicBezTo>
                    <a:pt x="46313" y="394"/>
                    <a:pt x="46312" y="353"/>
                    <a:pt x="46328" y="353"/>
                  </a:cubicBezTo>
                  <a:cubicBezTo>
                    <a:pt x="46335" y="353"/>
                    <a:pt x="46345" y="360"/>
                    <a:pt x="46356" y="380"/>
                  </a:cubicBezTo>
                  <a:cubicBezTo>
                    <a:pt x="46376" y="360"/>
                    <a:pt x="46401" y="355"/>
                    <a:pt x="46425" y="355"/>
                  </a:cubicBezTo>
                  <a:cubicBezTo>
                    <a:pt x="46453" y="355"/>
                    <a:pt x="46479" y="362"/>
                    <a:pt x="46490" y="362"/>
                  </a:cubicBezTo>
                  <a:cubicBezTo>
                    <a:pt x="46504" y="362"/>
                    <a:pt x="46493" y="349"/>
                    <a:pt x="46430" y="288"/>
                  </a:cubicBezTo>
                  <a:cubicBezTo>
                    <a:pt x="46397" y="276"/>
                    <a:pt x="46364" y="273"/>
                    <a:pt x="46330" y="273"/>
                  </a:cubicBezTo>
                  <a:cubicBezTo>
                    <a:pt x="46295" y="273"/>
                    <a:pt x="46260" y="276"/>
                    <a:pt x="46223" y="276"/>
                  </a:cubicBezTo>
                  <a:cubicBezTo>
                    <a:pt x="46186" y="276"/>
                    <a:pt x="46147" y="273"/>
                    <a:pt x="46106" y="260"/>
                  </a:cubicBezTo>
                  <a:cubicBezTo>
                    <a:pt x="45985" y="365"/>
                    <a:pt x="45840" y="407"/>
                    <a:pt x="45651" y="413"/>
                  </a:cubicBezTo>
                  <a:cubicBezTo>
                    <a:pt x="45642" y="415"/>
                    <a:pt x="45632" y="416"/>
                    <a:pt x="45622" y="416"/>
                  </a:cubicBezTo>
                  <a:cubicBezTo>
                    <a:pt x="45545" y="416"/>
                    <a:pt x="45462" y="372"/>
                    <a:pt x="45371" y="372"/>
                  </a:cubicBezTo>
                  <a:cubicBezTo>
                    <a:pt x="45357" y="372"/>
                    <a:pt x="45343" y="373"/>
                    <a:pt x="45329" y="375"/>
                  </a:cubicBezTo>
                  <a:cubicBezTo>
                    <a:pt x="45295" y="379"/>
                    <a:pt x="45258" y="381"/>
                    <a:pt x="45221" y="381"/>
                  </a:cubicBezTo>
                  <a:cubicBezTo>
                    <a:pt x="45130" y="381"/>
                    <a:pt x="45031" y="369"/>
                    <a:pt x="44924" y="346"/>
                  </a:cubicBezTo>
                  <a:cubicBezTo>
                    <a:pt x="44773" y="370"/>
                    <a:pt x="44674" y="390"/>
                    <a:pt x="44605" y="503"/>
                  </a:cubicBezTo>
                  <a:cubicBezTo>
                    <a:pt x="44572" y="488"/>
                    <a:pt x="44545" y="477"/>
                    <a:pt x="44524" y="477"/>
                  </a:cubicBezTo>
                  <a:cubicBezTo>
                    <a:pt x="44501" y="477"/>
                    <a:pt x="44483" y="490"/>
                    <a:pt x="44469" y="524"/>
                  </a:cubicBezTo>
                  <a:cubicBezTo>
                    <a:pt x="44434" y="521"/>
                    <a:pt x="44415" y="472"/>
                    <a:pt x="44375" y="472"/>
                  </a:cubicBezTo>
                  <a:cubicBezTo>
                    <a:pt x="44353" y="472"/>
                    <a:pt x="44323" y="487"/>
                    <a:pt x="44280" y="535"/>
                  </a:cubicBezTo>
                  <a:cubicBezTo>
                    <a:pt x="44220" y="593"/>
                    <a:pt x="44130" y="577"/>
                    <a:pt x="43993" y="586"/>
                  </a:cubicBezTo>
                  <a:cubicBezTo>
                    <a:pt x="43928" y="552"/>
                    <a:pt x="43857" y="534"/>
                    <a:pt x="43783" y="534"/>
                  </a:cubicBezTo>
                  <a:cubicBezTo>
                    <a:pt x="43772" y="534"/>
                    <a:pt x="43760" y="534"/>
                    <a:pt x="43749" y="535"/>
                  </a:cubicBezTo>
                  <a:cubicBezTo>
                    <a:pt x="43655" y="540"/>
                    <a:pt x="43546" y="524"/>
                    <a:pt x="43422" y="627"/>
                  </a:cubicBezTo>
                  <a:cubicBezTo>
                    <a:pt x="43390" y="639"/>
                    <a:pt x="43359" y="643"/>
                    <a:pt x="43328" y="643"/>
                  </a:cubicBezTo>
                  <a:cubicBezTo>
                    <a:pt x="43279" y="643"/>
                    <a:pt x="43232" y="633"/>
                    <a:pt x="43188" y="633"/>
                  </a:cubicBezTo>
                  <a:cubicBezTo>
                    <a:pt x="43155" y="633"/>
                    <a:pt x="43124" y="639"/>
                    <a:pt x="43095" y="659"/>
                  </a:cubicBezTo>
                  <a:cubicBezTo>
                    <a:pt x="43021" y="656"/>
                    <a:pt x="42955" y="634"/>
                    <a:pt x="42898" y="634"/>
                  </a:cubicBezTo>
                  <a:cubicBezTo>
                    <a:pt x="42883" y="634"/>
                    <a:pt x="42869" y="636"/>
                    <a:pt x="42855" y="640"/>
                  </a:cubicBezTo>
                  <a:cubicBezTo>
                    <a:pt x="42794" y="601"/>
                    <a:pt x="42744" y="592"/>
                    <a:pt x="42704" y="592"/>
                  </a:cubicBezTo>
                  <a:cubicBezTo>
                    <a:pt x="42662" y="592"/>
                    <a:pt x="42630" y="602"/>
                    <a:pt x="42606" y="602"/>
                  </a:cubicBezTo>
                  <a:cubicBezTo>
                    <a:pt x="42603" y="602"/>
                    <a:pt x="42600" y="602"/>
                    <a:pt x="42596" y="601"/>
                  </a:cubicBezTo>
                  <a:cubicBezTo>
                    <a:pt x="42546" y="586"/>
                    <a:pt x="42550" y="523"/>
                    <a:pt x="42553" y="523"/>
                  </a:cubicBezTo>
                  <a:lnTo>
                    <a:pt x="42553" y="523"/>
                  </a:lnTo>
                  <a:cubicBezTo>
                    <a:pt x="42554" y="523"/>
                    <a:pt x="42554" y="523"/>
                    <a:pt x="42554" y="525"/>
                  </a:cubicBezTo>
                  <a:cubicBezTo>
                    <a:pt x="42556" y="517"/>
                    <a:pt x="42559" y="515"/>
                    <a:pt x="42562" y="515"/>
                  </a:cubicBezTo>
                  <a:cubicBezTo>
                    <a:pt x="42571" y="515"/>
                    <a:pt x="42586" y="544"/>
                    <a:pt x="42602" y="544"/>
                  </a:cubicBezTo>
                  <a:cubicBezTo>
                    <a:pt x="42614" y="544"/>
                    <a:pt x="42626" y="531"/>
                    <a:pt x="42638" y="487"/>
                  </a:cubicBezTo>
                  <a:cubicBezTo>
                    <a:pt x="42717" y="482"/>
                    <a:pt x="42817" y="481"/>
                    <a:pt x="42815" y="395"/>
                  </a:cubicBezTo>
                  <a:cubicBezTo>
                    <a:pt x="42815" y="386"/>
                    <a:pt x="42813" y="382"/>
                    <a:pt x="42809" y="382"/>
                  </a:cubicBezTo>
                  <a:cubicBezTo>
                    <a:pt x="42795" y="382"/>
                    <a:pt x="42754" y="436"/>
                    <a:pt x="42696" y="436"/>
                  </a:cubicBezTo>
                  <a:cubicBezTo>
                    <a:pt x="42689" y="436"/>
                    <a:pt x="42682" y="435"/>
                    <a:pt x="42675" y="433"/>
                  </a:cubicBezTo>
                  <a:cubicBezTo>
                    <a:pt x="42658" y="421"/>
                    <a:pt x="42640" y="416"/>
                    <a:pt x="42621" y="416"/>
                  </a:cubicBezTo>
                  <a:cubicBezTo>
                    <a:pt x="42544" y="416"/>
                    <a:pt x="42456" y="497"/>
                    <a:pt x="42366" y="523"/>
                  </a:cubicBezTo>
                  <a:cubicBezTo>
                    <a:pt x="42254" y="570"/>
                    <a:pt x="42141" y="567"/>
                    <a:pt x="42056" y="575"/>
                  </a:cubicBezTo>
                  <a:cubicBezTo>
                    <a:pt x="42042" y="566"/>
                    <a:pt x="42029" y="562"/>
                    <a:pt x="42017" y="562"/>
                  </a:cubicBezTo>
                  <a:cubicBezTo>
                    <a:pt x="41966" y="562"/>
                    <a:pt x="41932" y="626"/>
                    <a:pt x="41920" y="626"/>
                  </a:cubicBezTo>
                  <a:cubicBezTo>
                    <a:pt x="41917" y="626"/>
                    <a:pt x="41916" y="622"/>
                    <a:pt x="41916" y="614"/>
                  </a:cubicBezTo>
                  <a:lnTo>
                    <a:pt x="41916" y="614"/>
                  </a:lnTo>
                  <a:cubicBezTo>
                    <a:pt x="41916" y="637"/>
                    <a:pt x="41900" y="644"/>
                    <a:pt x="41872" y="644"/>
                  </a:cubicBezTo>
                  <a:cubicBezTo>
                    <a:pt x="41815" y="644"/>
                    <a:pt x="41710" y="614"/>
                    <a:pt x="41587" y="614"/>
                  </a:cubicBezTo>
                  <a:cubicBezTo>
                    <a:pt x="41584" y="614"/>
                    <a:pt x="41581" y="614"/>
                    <a:pt x="41577" y="614"/>
                  </a:cubicBezTo>
                  <a:cubicBezTo>
                    <a:pt x="41541" y="623"/>
                    <a:pt x="41504" y="626"/>
                    <a:pt x="41466" y="626"/>
                  </a:cubicBezTo>
                  <a:cubicBezTo>
                    <a:pt x="41418" y="626"/>
                    <a:pt x="41370" y="622"/>
                    <a:pt x="41322" y="622"/>
                  </a:cubicBezTo>
                  <a:cubicBezTo>
                    <a:pt x="41308" y="622"/>
                    <a:pt x="41294" y="622"/>
                    <a:pt x="41281" y="623"/>
                  </a:cubicBezTo>
                  <a:cubicBezTo>
                    <a:pt x="41224" y="632"/>
                    <a:pt x="41170" y="651"/>
                    <a:pt x="41119" y="651"/>
                  </a:cubicBezTo>
                  <a:cubicBezTo>
                    <a:pt x="41081" y="651"/>
                    <a:pt x="41045" y="641"/>
                    <a:pt x="41012" y="607"/>
                  </a:cubicBezTo>
                  <a:cubicBezTo>
                    <a:pt x="40969" y="648"/>
                    <a:pt x="40932" y="660"/>
                    <a:pt x="40895" y="660"/>
                  </a:cubicBezTo>
                  <a:cubicBezTo>
                    <a:pt x="40845" y="660"/>
                    <a:pt x="40795" y="638"/>
                    <a:pt x="40730" y="632"/>
                  </a:cubicBezTo>
                  <a:cubicBezTo>
                    <a:pt x="40673" y="664"/>
                    <a:pt x="40603" y="636"/>
                    <a:pt x="40511" y="682"/>
                  </a:cubicBezTo>
                  <a:cubicBezTo>
                    <a:pt x="40460" y="695"/>
                    <a:pt x="40402" y="704"/>
                    <a:pt x="40335" y="704"/>
                  </a:cubicBezTo>
                  <a:cubicBezTo>
                    <a:pt x="40282" y="704"/>
                    <a:pt x="40223" y="698"/>
                    <a:pt x="40157" y="684"/>
                  </a:cubicBezTo>
                  <a:cubicBezTo>
                    <a:pt x="40133" y="675"/>
                    <a:pt x="40108" y="672"/>
                    <a:pt x="40082" y="672"/>
                  </a:cubicBezTo>
                  <a:cubicBezTo>
                    <a:pt x="39992" y="672"/>
                    <a:pt x="39892" y="713"/>
                    <a:pt x="39778" y="713"/>
                  </a:cubicBezTo>
                  <a:cubicBezTo>
                    <a:pt x="39725" y="713"/>
                    <a:pt x="39668" y="704"/>
                    <a:pt x="39609" y="678"/>
                  </a:cubicBezTo>
                  <a:cubicBezTo>
                    <a:pt x="39534" y="662"/>
                    <a:pt x="39453" y="657"/>
                    <a:pt x="39368" y="657"/>
                  </a:cubicBezTo>
                  <a:cubicBezTo>
                    <a:pt x="39327" y="657"/>
                    <a:pt x="39285" y="658"/>
                    <a:pt x="39242" y="660"/>
                  </a:cubicBezTo>
                  <a:cubicBezTo>
                    <a:pt x="39109" y="666"/>
                    <a:pt x="38962" y="680"/>
                    <a:pt x="38803" y="688"/>
                  </a:cubicBezTo>
                  <a:cubicBezTo>
                    <a:pt x="38771" y="695"/>
                    <a:pt x="38740" y="697"/>
                    <a:pt x="38710" y="697"/>
                  </a:cubicBezTo>
                  <a:cubicBezTo>
                    <a:pt x="38646" y="697"/>
                    <a:pt x="38587" y="687"/>
                    <a:pt x="38532" y="687"/>
                  </a:cubicBezTo>
                  <a:cubicBezTo>
                    <a:pt x="38517" y="687"/>
                    <a:pt x="38503" y="687"/>
                    <a:pt x="38489" y="689"/>
                  </a:cubicBezTo>
                  <a:cubicBezTo>
                    <a:pt x="38458" y="658"/>
                    <a:pt x="38428" y="649"/>
                    <a:pt x="38401" y="649"/>
                  </a:cubicBezTo>
                  <a:cubicBezTo>
                    <a:pt x="38362" y="649"/>
                    <a:pt x="38326" y="667"/>
                    <a:pt x="38293" y="667"/>
                  </a:cubicBezTo>
                  <a:cubicBezTo>
                    <a:pt x="38279" y="667"/>
                    <a:pt x="38266" y="664"/>
                    <a:pt x="38254" y="656"/>
                  </a:cubicBezTo>
                  <a:cubicBezTo>
                    <a:pt x="38166" y="641"/>
                    <a:pt x="38098" y="591"/>
                    <a:pt x="38048" y="591"/>
                  </a:cubicBezTo>
                  <a:cubicBezTo>
                    <a:pt x="38022" y="591"/>
                    <a:pt x="38001" y="604"/>
                    <a:pt x="37984" y="642"/>
                  </a:cubicBezTo>
                  <a:cubicBezTo>
                    <a:pt x="37929" y="683"/>
                    <a:pt x="37912" y="708"/>
                    <a:pt x="37914" y="713"/>
                  </a:cubicBezTo>
                  <a:cubicBezTo>
                    <a:pt x="37881" y="713"/>
                    <a:pt x="37844" y="712"/>
                    <a:pt x="37801" y="710"/>
                  </a:cubicBezTo>
                  <a:cubicBezTo>
                    <a:pt x="37745" y="669"/>
                    <a:pt x="37694" y="630"/>
                    <a:pt x="37646" y="630"/>
                  </a:cubicBezTo>
                  <a:cubicBezTo>
                    <a:pt x="37622" y="630"/>
                    <a:pt x="37599" y="640"/>
                    <a:pt x="37577" y="666"/>
                  </a:cubicBezTo>
                  <a:cubicBezTo>
                    <a:pt x="37569" y="662"/>
                    <a:pt x="37561" y="661"/>
                    <a:pt x="37553" y="661"/>
                  </a:cubicBezTo>
                  <a:cubicBezTo>
                    <a:pt x="37505" y="661"/>
                    <a:pt x="37463" y="724"/>
                    <a:pt x="37422" y="724"/>
                  </a:cubicBezTo>
                  <a:cubicBezTo>
                    <a:pt x="37415" y="724"/>
                    <a:pt x="37408" y="722"/>
                    <a:pt x="37401" y="717"/>
                  </a:cubicBezTo>
                  <a:cubicBezTo>
                    <a:pt x="37304" y="758"/>
                    <a:pt x="37229" y="795"/>
                    <a:pt x="37163" y="795"/>
                  </a:cubicBezTo>
                  <a:cubicBezTo>
                    <a:pt x="37113" y="795"/>
                    <a:pt x="37068" y="774"/>
                    <a:pt x="37022" y="716"/>
                  </a:cubicBezTo>
                  <a:cubicBezTo>
                    <a:pt x="36995" y="720"/>
                    <a:pt x="36968" y="722"/>
                    <a:pt x="36940" y="722"/>
                  </a:cubicBezTo>
                  <a:cubicBezTo>
                    <a:pt x="36862" y="722"/>
                    <a:pt x="36775" y="710"/>
                    <a:pt x="36653" y="706"/>
                  </a:cubicBezTo>
                  <a:cubicBezTo>
                    <a:pt x="36611" y="744"/>
                    <a:pt x="36565" y="769"/>
                    <a:pt x="36513" y="769"/>
                  </a:cubicBezTo>
                  <a:cubicBezTo>
                    <a:pt x="36463" y="769"/>
                    <a:pt x="36408" y="746"/>
                    <a:pt x="36346" y="688"/>
                  </a:cubicBezTo>
                  <a:cubicBezTo>
                    <a:pt x="36299" y="718"/>
                    <a:pt x="36248" y="727"/>
                    <a:pt x="36192" y="727"/>
                  </a:cubicBezTo>
                  <a:cubicBezTo>
                    <a:pt x="36104" y="727"/>
                    <a:pt x="36005" y="703"/>
                    <a:pt x="35894" y="694"/>
                  </a:cubicBezTo>
                  <a:cubicBezTo>
                    <a:pt x="35861" y="697"/>
                    <a:pt x="35829" y="698"/>
                    <a:pt x="35798" y="698"/>
                  </a:cubicBezTo>
                  <a:cubicBezTo>
                    <a:pt x="35619" y="698"/>
                    <a:pt x="35480" y="664"/>
                    <a:pt x="35374" y="664"/>
                  </a:cubicBezTo>
                  <a:cubicBezTo>
                    <a:pt x="35318" y="664"/>
                    <a:pt x="35272" y="673"/>
                    <a:pt x="35233" y="701"/>
                  </a:cubicBezTo>
                  <a:cubicBezTo>
                    <a:pt x="35196" y="706"/>
                    <a:pt x="35159" y="708"/>
                    <a:pt x="35121" y="708"/>
                  </a:cubicBezTo>
                  <a:cubicBezTo>
                    <a:pt x="35155" y="739"/>
                    <a:pt x="35188" y="780"/>
                    <a:pt x="35191" y="780"/>
                  </a:cubicBezTo>
                  <a:cubicBezTo>
                    <a:pt x="35191" y="780"/>
                    <a:pt x="35191" y="780"/>
                    <a:pt x="35191" y="780"/>
                  </a:cubicBezTo>
                  <a:lnTo>
                    <a:pt x="35191" y="780"/>
                  </a:lnTo>
                  <a:cubicBezTo>
                    <a:pt x="35191" y="799"/>
                    <a:pt x="35192" y="817"/>
                    <a:pt x="35160" y="817"/>
                  </a:cubicBezTo>
                  <a:cubicBezTo>
                    <a:pt x="35137" y="817"/>
                    <a:pt x="35097" y="807"/>
                    <a:pt x="35028" y="782"/>
                  </a:cubicBezTo>
                  <a:cubicBezTo>
                    <a:pt x="34994" y="782"/>
                    <a:pt x="34952" y="728"/>
                    <a:pt x="34902" y="728"/>
                  </a:cubicBezTo>
                  <a:cubicBezTo>
                    <a:pt x="34892" y="728"/>
                    <a:pt x="34882" y="730"/>
                    <a:pt x="34872" y="735"/>
                  </a:cubicBezTo>
                  <a:cubicBezTo>
                    <a:pt x="34842" y="822"/>
                    <a:pt x="34807" y="851"/>
                    <a:pt x="34768" y="851"/>
                  </a:cubicBezTo>
                  <a:cubicBezTo>
                    <a:pt x="34730" y="851"/>
                    <a:pt x="34688" y="823"/>
                    <a:pt x="34641" y="795"/>
                  </a:cubicBezTo>
                  <a:cubicBezTo>
                    <a:pt x="34590" y="808"/>
                    <a:pt x="34535" y="814"/>
                    <a:pt x="34474" y="814"/>
                  </a:cubicBezTo>
                  <a:cubicBezTo>
                    <a:pt x="34425" y="814"/>
                    <a:pt x="34374" y="811"/>
                    <a:pt x="34318" y="804"/>
                  </a:cubicBezTo>
                  <a:cubicBezTo>
                    <a:pt x="34288" y="791"/>
                    <a:pt x="34257" y="786"/>
                    <a:pt x="34225" y="786"/>
                  </a:cubicBezTo>
                  <a:cubicBezTo>
                    <a:pt x="34151" y="786"/>
                    <a:pt x="34071" y="811"/>
                    <a:pt x="33984" y="811"/>
                  </a:cubicBezTo>
                  <a:cubicBezTo>
                    <a:pt x="33953" y="811"/>
                    <a:pt x="33920" y="808"/>
                    <a:pt x="33887" y="799"/>
                  </a:cubicBezTo>
                  <a:cubicBezTo>
                    <a:pt x="33817" y="798"/>
                    <a:pt x="33754" y="791"/>
                    <a:pt x="33698" y="791"/>
                  </a:cubicBezTo>
                  <a:cubicBezTo>
                    <a:pt x="33624" y="791"/>
                    <a:pt x="33563" y="803"/>
                    <a:pt x="33513" y="855"/>
                  </a:cubicBezTo>
                  <a:cubicBezTo>
                    <a:pt x="33500" y="850"/>
                    <a:pt x="33488" y="849"/>
                    <a:pt x="33477" y="849"/>
                  </a:cubicBezTo>
                  <a:cubicBezTo>
                    <a:pt x="33451" y="849"/>
                    <a:pt x="33428" y="858"/>
                    <a:pt x="33409" y="866"/>
                  </a:cubicBezTo>
                  <a:cubicBezTo>
                    <a:pt x="33409" y="903"/>
                    <a:pt x="33408" y="916"/>
                    <a:pt x="33406" y="916"/>
                  </a:cubicBezTo>
                  <a:cubicBezTo>
                    <a:pt x="33403" y="916"/>
                    <a:pt x="33399" y="902"/>
                    <a:pt x="33393" y="886"/>
                  </a:cubicBezTo>
                  <a:cubicBezTo>
                    <a:pt x="33400" y="886"/>
                    <a:pt x="33406" y="881"/>
                    <a:pt x="33407" y="866"/>
                  </a:cubicBezTo>
                  <a:lnTo>
                    <a:pt x="33407" y="866"/>
                  </a:lnTo>
                  <a:cubicBezTo>
                    <a:pt x="33401" y="869"/>
                    <a:pt x="33393" y="871"/>
                    <a:pt x="33387" y="872"/>
                  </a:cubicBezTo>
                  <a:cubicBezTo>
                    <a:pt x="33382" y="861"/>
                    <a:pt x="33374" y="851"/>
                    <a:pt x="33364" y="844"/>
                  </a:cubicBezTo>
                  <a:cubicBezTo>
                    <a:pt x="33361" y="848"/>
                    <a:pt x="33358" y="851"/>
                    <a:pt x="33353" y="852"/>
                  </a:cubicBezTo>
                  <a:cubicBezTo>
                    <a:pt x="33359" y="860"/>
                    <a:pt x="33365" y="866"/>
                    <a:pt x="33373" y="874"/>
                  </a:cubicBezTo>
                  <a:cubicBezTo>
                    <a:pt x="33359" y="872"/>
                    <a:pt x="33346" y="864"/>
                    <a:pt x="33341" y="851"/>
                  </a:cubicBezTo>
                  <a:cubicBezTo>
                    <a:pt x="33326" y="844"/>
                    <a:pt x="33313" y="836"/>
                    <a:pt x="33302" y="824"/>
                  </a:cubicBezTo>
                  <a:cubicBezTo>
                    <a:pt x="33303" y="820"/>
                    <a:pt x="33304" y="816"/>
                    <a:pt x="33307" y="813"/>
                  </a:cubicBezTo>
                  <a:cubicBezTo>
                    <a:pt x="33304" y="812"/>
                    <a:pt x="33302" y="812"/>
                    <a:pt x="33299" y="812"/>
                  </a:cubicBezTo>
                  <a:cubicBezTo>
                    <a:pt x="33296" y="812"/>
                    <a:pt x="33293" y="812"/>
                    <a:pt x="33290" y="814"/>
                  </a:cubicBezTo>
                  <a:cubicBezTo>
                    <a:pt x="33261" y="787"/>
                    <a:pt x="33227" y="752"/>
                    <a:pt x="33185" y="732"/>
                  </a:cubicBezTo>
                  <a:cubicBezTo>
                    <a:pt x="33092" y="717"/>
                    <a:pt x="33024" y="713"/>
                    <a:pt x="32973" y="713"/>
                  </a:cubicBezTo>
                  <a:cubicBezTo>
                    <a:pt x="32900" y="713"/>
                    <a:pt x="32861" y="722"/>
                    <a:pt x="32837" y="722"/>
                  </a:cubicBezTo>
                  <a:cubicBezTo>
                    <a:pt x="32813" y="722"/>
                    <a:pt x="32801" y="714"/>
                    <a:pt x="32783" y="682"/>
                  </a:cubicBezTo>
                  <a:cubicBezTo>
                    <a:pt x="32773" y="635"/>
                    <a:pt x="32762" y="621"/>
                    <a:pt x="32747" y="621"/>
                  </a:cubicBezTo>
                  <a:cubicBezTo>
                    <a:pt x="32728" y="621"/>
                    <a:pt x="32703" y="645"/>
                    <a:pt x="32665" y="645"/>
                  </a:cubicBezTo>
                  <a:cubicBezTo>
                    <a:pt x="32651" y="645"/>
                    <a:pt x="32636" y="641"/>
                    <a:pt x="32618" y="633"/>
                  </a:cubicBezTo>
                  <a:cubicBezTo>
                    <a:pt x="32582" y="625"/>
                    <a:pt x="32538" y="578"/>
                    <a:pt x="32483" y="578"/>
                  </a:cubicBezTo>
                  <a:cubicBezTo>
                    <a:pt x="32462" y="578"/>
                    <a:pt x="32438" y="585"/>
                    <a:pt x="32414" y="605"/>
                  </a:cubicBezTo>
                  <a:cubicBezTo>
                    <a:pt x="32406" y="609"/>
                    <a:pt x="32398" y="610"/>
                    <a:pt x="32391" y="610"/>
                  </a:cubicBezTo>
                  <a:cubicBezTo>
                    <a:pt x="32323" y="610"/>
                    <a:pt x="32242" y="498"/>
                    <a:pt x="32147" y="498"/>
                  </a:cubicBezTo>
                  <a:cubicBezTo>
                    <a:pt x="32125" y="498"/>
                    <a:pt x="32102" y="504"/>
                    <a:pt x="32078" y="520"/>
                  </a:cubicBezTo>
                  <a:cubicBezTo>
                    <a:pt x="31948" y="476"/>
                    <a:pt x="31842" y="457"/>
                    <a:pt x="31755" y="457"/>
                  </a:cubicBezTo>
                  <a:cubicBezTo>
                    <a:pt x="31717" y="457"/>
                    <a:pt x="31683" y="460"/>
                    <a:pt x="31651" y="467"/>
                  </a:cubicBezTo>
                  <a:cubicBezTo>
                    <a:pt x="31578" y="458"/>
                    <a:pt x="31521" y="426"/>
                    <a:pt x="31475" y="426"/>
                  </a:cubicBezTo>
                  <a:cubicBezTo>
                    <a:pt x="31455" y="426"/>
                    <a:pt x="31438" y="431"/>
                    <a:pt x="31422" y="447"/>
                  </a:cubicBezTo>
                  <a:cubicBezTo>
                    <a:pt x="31409" y="447"/>
                    <a:pt x="31397" y="446"/>
                    <a:pt x="31386" y="446"/>
                  </a:cubicBezTo>
                  <a:cubicBezTo>
                    <a:pt x="31305" y="446"/>
                    <a:pt x="31267" y="472"/>
                    <a:pt x="31193" y="538"/>
                  </a:cubicBezTo>
                  <a:cubicBezTo>
                    <a:pt x="31180" y="577"/>
                    <a:pt x="31165" y="588"/>
                    <a:pt x="31149" y="588"/>
                  </a:cubicBezTo>
                  <a:cubicBezTo>
                    <a:pt x="31126" y="588"/>
                    <a:pt x="31099" y="567"/>
                    <a:pt x="31068" y="567"/>
                  </a:cubicBezTo>
                  <a:cubicBezTo>
                    <a:pt x="31052" y="567"/>
                    <a:pt x="31034" y="573"/>
                    <a:pt x="31015" y="591"/>
                  </a:cubicBezTo>
                  <a:cubicBezTo>
                    <a:pt x="31000" y="587"/>
                    <a:pt x="30985" y="586"/>
                    <a:pt x="30968" y="586"/>
                  </a:cubicBezTo>
                  <a:cubicBezTo>
                    <a:pt x="30893" y="586"/>
                    <a:pt x="30798" y="619"/>
                    <a:pt x="30674" y="621"/>
                  </a:cubicBezTo>
                  <a:cubicBezTo>
                    <a:pt x="30441" y="604"/>
                    <a:pt x="30328" y="590"/>
                    <a:pt x="30280" y="590"/>
                  </a:cubicBezTo>
                  <a:cubicBezTo>
                    <a:pt x="30235" y="590"/>
                    <a:pt x="30248" y="603"/>
                    <a:pt x="30273" y="637"/>
                  </a:cubicBezTo>
                  <a:cubicBezTo>
                    <a:pt x="30301" y="725"/>
                    <a:pt x="30342" y="764"/>
                    <a:pt x="30337" y="764"/>
                  </a:cubicBezTo>
                  <a:cubicBezTo>
                    <a:pt x="30333" y="764"/>
                    <a:pt x="30292" y="733"/>
                    <a:pt x="30173" y="678"/>
                  </a:cubicBezTo>
                  <a:cubicBezTo>
                    <a:pt x="30146" y="684"/>
                    <a:pt x="30121" y="686"/>
                    <a:pt x="30100" y="686"/>
                  </a:cubicBezTo>
                  <a:cubicBezTo>
                    <a:pt x="29985" y="686"/>
                    <a:pt x="29941" y="618"/>
                    <a:pt x="29917" y="618"/>
                  </a:cubicBezTo>
                  <a:cubicBezTo>
                    <a:pt x="29903" y="618"/>
                    <a:pt x="29896" y="639"/>
                    <a:pt x="29885" y="702"/>
                  </a:cubicBezTo>
                  <a:cubicBezTo>
                    <a:pt x="29879" y="704"/>
                    <a:pt x="29872" y="704"/>
                    <a:pt x="29863" y="704"/>
                  </a:cubicBezTo>
                  <a:cubicBezTo>
                    <a:pt x="29843" y="704"/>
                    <a:pt x="29814" y="702"/>
                    <a:pt x="29764" y="701"/>
                  </a:cubicBezTo>
                  <a:cubicBezTo>
                    <a:pt x="29754" y="697"/>
                    <a:pt x="29742" y="695"/>
                    <a:pt x="29729" y="695"/>
                  </a:cubicBezTo>
                  <a:cubicBezTo>
                    <a:pt x="29677" y="695"/>
                    <a:pt x="29608" y="721"/>
                    <a:pt x="29514" y="721"/>
                  </a:cubicBezTo>
                  <a:cubicBezTo>
                    <a:pt x="29472" y="721"/>
                    <a:pt x="29424" y="715"/>
                    <a:pt x="29371" y="701"/>
                  </a:cubicBezTo>
                  <a:cubicBezTo>
                    <a:pt x="29322" y="689"/>
                    <a:pt x="29279" y="685"/>
                    <a:pt x="29242" y="685"/>
                  </a:cubicBezTo>
                  <a:cubicBezTo>
                    <a:pt x="29117" y="685"/>
                    <a:pt x="29048" y="733"/>
                    <a:pt x="29002" y="733"/>
                  </a:cubicBezTo>
                  <a:cubicBezTo>
                    <a:pt x="28985" y="733"/>
                    <a:pt x="28971" y="727"/>
                    <a:pt x="28959" y="710"/>
                  </a:cubicBezTo>
                  <a:cubicBezTo>
                    <a:pt x="28935" y="713"/>
                    <a:pt x="28917" y="717"/>
                    <a:pt x="28895" y="717"/>
                  </a:cubicBezTo>
                  <a:cubicBezTo>
                    <a:pt x="28864" y="717"/>
                    <a:pt x="28824" y="710"/>
                    <a:pt x="28747" y="685"/>
                  </a:cubicBezTo>
                  <a:cubicBezTo>
                    <a:pt x="28698" y="682"/>
                    <a:pt x="28636" y="660"/>
                    <a:pt x="28553" y="660"/>
                  </a:cubicBezTo>
                  <a:cubicBezTo>
                    <a:pt x="28520" y="660"/>
                    <a:pt x="28483" y="663"/>
                    <a:pt x="28444" y="673"/>
                  </a:cubicBezTo>
                  <a:cubicBezTo>
                    <a:pt x="28407" y="655"/>
                    <a:pt x="28368" y="650"/>
                    <a:pt x="28325" y="650"/>
                  </a:cubicBezTo>
                  <a:cubicBezTo>
                    <a:pt x="28255" y="650"/>
                    <a:pt x="28175" y="664"/>
                    <a:pt x="28085" y="664"/>
                  </a:cubicBezTo>
                  <a:cubicBezTo>
                    <a:pt x="28018" y="664"/>
                    <a:pt x="27945" y="656"/>
                    <a:pt x="27865" y="628"/>
                  </a:cubicBezTo>
                  <a:cubicBezTo>
                    <a:pt x="27659" y="612"/>
                    <a:pt x="27510" y="607"/>
                    <a:pt x="27403" y="603"/>
                  </a:cubicBezTo>
                  <a:lnTo>
                    <a:pt x="27363" y="624"/>
                  </a:lnTo>
                  <a:cubicBezTo>
                    <a:pt x="27338" y="621"/>
                    <a:pt x="27315" y="617"/>
                    <a:pt x="27293" y="614"/>
                  </a:cubicBezTo>
                  <a:cubicBezTo>
                    <a:pt x="27325" y="614"/>
                    <a:pt x="27356" y="610"/>
                    <a:pt x="27386" y="603"/>
                  </a:cubicBezTo>
                  <a:cubicBezTo>
                    <a:pt x="27309" y="599"/>
                    <a:pt x="27255" y="596"/>
                    <a:pt x="27222" y="586"/>
                  </a:cubicBezTo>
                  <a:cubicBezTo>
                    <a:pt x="27201" y="574"/>
                    <a:pt x="27187" y="570"/>
                    <a:pt x="27181" y="570"/>
                  </a:cubicBezTo>
                  <a:cubicBezTo>
                    <a:pt x="27162" y="570"/>
                    <a:pt x="27190" y="600"/>
                    <a:pt x="27234" y="600"/>
                  </a:cubicBezTo>
                  <a:cubicBezTo>
                    <a:pt x="27235" y="600"/>
                    <a:pt x="27236" y="600"/>
                    <a:pt x="27238" y="600"/>
                  </a:cubicBezTo>
                  <a:cubicBezTo>
                    <a:pt x="27248" y="605"/>
                    <a:pt x="27258" y="608"/>
                    <a:pt x="27268" y="610"/>
                  </a:cubicBezTo>
                  <a:cubicBezTo>
                    <a:pt x="27233" y="606"/>
                    <a:pt x="27206" y="605"/>
                    <a:pt x="27185" y="605"/>
                  </a:cubicBezTo>
                  <a:cubicBezTo>
                    <a:pt x="27112" y="605"/>
                    <a:pt x="27109" y="624"/>
                    <a:pt x="27100" y="633"/>
                  </a:cubicBezTo>
                  <a:cubicBezTo>
                    <a:pt x="27100" y="633"/>
                    <a:pt x="27100" y="633"/>
                    <a:pt x="27099" y="633"/>
                  </a:cubicBezTo>
                  <a:cubicBezTo>
                    <a:pt x="27087" y="633"/>
                    <a:pt x="27058" y="690"/>
                    <a:pt x="26763" y="711"/>
                  </a:cubicBezTo>
                  <a:cubicBezTo>
                    <a:pt x="26745" y="706"/>
                    <a:pt x="26728" y="704"/>
                    <a:pt x="26710" y="704"/>
                  </a:cubicBezTo>
                  <a:cubicBezTo>
                    <a:pt x="26650" y="704"/>
                    <a:pt x="26595" y="729"/>
                    <a:pt x="26542" y="729"/>
                  </a:cubicBezTo>
                  <a:cubicBezTo>
                    <a:pt x="26525" y="729"/>
                    <a:pt x="26509" y="726"/>
                    <a:pt x="26493" y="720"/>
                  </a:cubicBezTo>
                  <a:cubicBezTo>
                    <a:pt x="26467" y="741"/>
                    <a:pt x="26441" y="750"/>
                    <a:pt x="26417" y="750"/>
                  </a:cubicBezTo>
                  <a:cubicBezTo>
                    <a:pt x="26366" y="750"/>
                    <a:pt x="26318" y="714"/>
                    <a:pt x="26272" y="682"/>
                  </a:cubicBezTo>
                  <a:cubicBezTo>
                    <a:pt x="26248" y="649"/>
                    <a:pt x="26224" y="641"/>
                    <a:pt x="26202" y="641"/>
                  </a:cubicBezTo>
                  <a:cubicBezTo>
                    <a:pt x="26184" y="641"/>
                    <a:pt x="26166" y="646"/>
                    <a:pt x="26148" y="646"/>
                  </a:cubicBezTo>
                  <a:cubicBezTo>
                    <a:pt x="26127" y="646"/>
                    <a:pt x="26106" y="639"/>
                    <a:pt x="26085" y="608"/>
                  </a:cubicBezTo>
                  <a:cubicBezTo>
                    <a:pt x="26059" y="628"/>
                    <a:pt x="26034" y="638"/>
                    <a:pt x="26010" y="638"/>
                  </a:cubicBezTo>
                  <a:cubicBezTo>
                    <a:pt x="25978" y="638"/>
                    <a:pt x="25946" y="621"/>
                    <a:pt x="25914" y="590"/>
                  </a:cubicBezTo>
                  <a:cubicBezTo>
                    <a:pt x="25901" y="577"/>
                    <a:pt x="25888" y="573"/>
                    <a:pt x="25874" y="573"/>
                  </a:cubicBezTo>
                  <a:cubicBezTo>
                    <a:pt x="25845" y="573"/>
                    <a:pt x="25817" y="594"/>
                    <a:pt x="25787" y="594"/>
                  </a:cubicBezTo>
                  <a:cubicBezTo>
                    <a:pt x="25773" y="594"/>
                    <a:pt x="25759" y="589"/>
                    <a:pt x="25744" y="575"/>
                  </a:cubicBezTo>
                  <a:cubicBezTo>
                    <a:pt x="25685" y="567"/>
                    <a:pt x="25624" y="582"/>
                    <a:pt x="25557" y="514"/>
                  </a:cubicBezTo>
                  <a:cubicBezTo>
                    <a:pt x="25530" y="516"/>
                    <a:pt x="25506" y="517"/>
                    <a:pt x="25486" y="517"/>
                  </a:cubicBezTo>
                  <a:cubicBezTo>
                    <a:pt x="25373" y="517"/>
                    <a:pt x="25357" y="486"/>
                    <a:pt x="25347" y="486"/>
                  </a:cubicBezTo>
                  <a:cubicBezTo>
                    <a:pt x="25346" y="486"/>
                    <a:pt x="25344" y="486"/>
                    <a:pt x="25343" y="488"/>
                  </a:cubicBezTo>
                  <a:cubicBezTo>
                    <a:pt x="25338" y="490"/>
                    <a:pt x="25332" y="579"/>
                    <a:pt x="25310" y="579"/>
                  </a:cubicBezTo>
                  <a:cubicBezTo>
                    <a:pt x="25304" y="579"/>
                    <a:pt x="25298" y="573"/>
                    <a:pt x="25289" y="558"/>
                  </a:cubicBezTo>
                  <a:cubicBezTo>
                    <a:pt x="25250" y="558"/>
                    <a:pt x="25181" y="579"/>
                    <a:pt x="25057" y="600"/>
                  </a:cubicBezTo>
                  <a:cubicBezTo>
                    <a:pt x="25001" y="576"/>
                    <a:pt x="24955" y="568"/>
                    <a:pt x="24917" y="568"/>
                  </a:cubicBezTo>
                  <a:cubicBezTo>
                    <a:pt x="24870" y="568"/>
                    <a:pt x="24835" y="580"/>
                    <a:pt x="24809" y="584"/>
                  </a:cubicBezTo>
                  <a:cubicBezTo>
                    <a:pt x="24776" y="643"/>
                    <a:pt x="24757" y="667"/>
                    <a:pt x="24744" y="667"/>
                  </a:cubicBezTo>
                  <a:cubicBezTo>
                    <a:pt x="24739" y="667"/>
                    <a:pt x="24735" y="663"/>
                    <a:pt x="24731" y="656"/>
                  </a:cubicBezTo>
                  <a:cubicBezTo>
                    <a:pt x="24726" y="654"/>
                    <a:pt x="24723" y="653"/>
                    <a:pt x="24719" y="653"/>
                  </a:cubicBezTo>
                  <a:cubicBezTo>
                    <a:pt x="24701" y="653"/>
                    <a:pt x="24680" y="675"/>
                    <a:pt x="24557" y="680"/>
                  </a:cubicBezTo>
                  <a:cubicBezTo>
                    <a:pt x="24519" y="660"/>
                    <a:pt x="24482" y="648"/>
                    <a:pt x="24440" y="648"/>
                  </a:cubicBezTo>
                  <a:cubicBezTo>
                    <a:pt x="24397" y="648"/>
                    <a:pt x="24350" y="661"/>
                    <a:pt x="24293" y="691"/>
                  </a:cubicBezTo>
                  <a:cubicBezTo>
                    <a:pt x="24253" y="683"/>
                    <a:pt x="24207" y="622"/>
                    <a:pt x="24157" y="622"/>
                  </a:cubicBezTo>
                  <a:cubicBezTo>
                    <a:pt x="24136" y="622"/>
                    <a:pt x="24114" y="632"/>
                    <a:pt x="24091" y="663"/>
                  </a:cubicBezTo>
                  <a:cubicBezTo>
                    <a:pt x="24064" y="698"/>
                    <a:pt x="24036" y="710"/>
                    <a:pt x="24006" y="710"/>
                  </a:cubicBezTo>
                  <a:cubicBezTo>
                    <a:pt x="23946" y="710"/>
                    <a:pt x="23879" y="663"/>
                    <a:pt x="23805" y="660"/>
                  </a:cubicBezTo>
                  <a:cubicBezTo>
                    <a:pt x="23798" y="656"/>
                    <a:pt x="23791" y="654"/>
                    <a:pt x="23784" y="654"/>
                  </a:cubicBezTo>
                  <a:cubicBezTo>
                    <a:pt x="23747" y="654"/>
                    <a:pt x="23709" y="704"/>
                    <a:pt x="23667" y="704"/>
                  </a:cubicBezTo>
                  <a:cubicBezTo>
                    <a:pt x="23652" y="704"/>
                    <a:pt x="23637" y="698"/>
                    <a:pt x="23621" y="680"/>
                  </a:cubicBezTo>
                  <a:cubicBezTo>
                    <a:pt x="23597" y="663"/>
                    <a:pt x="23573" y="659"/>
                    <a:pt x="23547" y="659"/>
                  </a:cubicBezTo>
                  <a:cubicBezTo>
                    <a:pt x="23529" y="659"/>
                    <a:pt x="23510" y="661"/>
                    <a:pt x="23491" y="661"/>
                  </a:cubicBezTo>
                  <a:cubicBezTo>
                    <a:pt x="23463" y="661"/>
                    <a:pt x="23435" y="657"/>
                    <a:pt x="23405" y="636"/>
                  </a:cubicBezTo>
                  <a:cubicBezTo>
                    <a:pt x="23378" y="626"/>
                    <a:pt x="23351" y="622"/>
                    <a:pt x="23323" y="622"/>
                  </a:cubicBezTo>
                  <a:cubicBezTo>
                    <a:pt x="23255" y="622"/>
                    <a:pt x="23184" y="643"/>
                    <a:pt x="23108" y="643"/>
                  </a:cubicBezTo>
                  <a:cubicBezTo>
                    <a:pt x="23062" y="643"/>
                    <a:pt x="23014" y="636"/>
                    <a:pt x="22965" y="612"/>
                  </a:cubicBezTo>
                  <a:cubicBezTo>
                    <a:pt x="22916" y="637"/>
                    <a:pt x="22865" y="662"/>
                    <a:pt x="22811" y="662"/>
                  </a:cubicBezTo>
                  <a:cubicBezTo>
                    <a:pt x="22776" y="662"/>
                    <a:pt x="22740" y="651"/>
                    <a:pt x="22703" y="623"/>
                  </a:cubicBezTo>
                  <a:cubicBezTo>
                    <a:pt x="22675" y="660"/>
                    <a:pt x="22646" y="673"/>
                    <a:pt x="22617" y="673"/>
                  </a:cubicBezTo>
                  <a:cubicBezTo>
                    <a:pt x="22551" y="673"/>
                    <a:pt x="22482" y="606"/>
                    <a:pt x="22410" y="586"/>
                  </a:cubicBezTo>
                  <a:cubicBezTo>
                    <a:pt x="22337" y="581"/>
                    <a:pt x="22259" y="545"/>
                    <a:pt x="22179" y="545"/>
                  </a:cubicBezTo>
                  <a:cubicBezTo>
                    <a:pt x="22148" y="545"/>
                    <a:pt x="22117" y="550"/>
                    <a:pt x="22086" y="565"/>
                  </a:cubicBezTo>
                  <a:cubicBezTo>
                    <a:pt x="22007" y="564"/>
                    <a:pt x="21927" y="537"/>
                    <a:pt x="21843" y="537"/>
                  </a:cubicBezTo>
                  <a:cubicBezTo>
                    <a:pt x="21805" y="537"/>
                    <a:pt x="21765" y="543"/>
                    <a:pt x="21726" y="559"/>
                  </a:cubicBezTo>
                  <a:cubicBezTo>
                    <a:pt x="21706" y="557"/>
                    <a:pt x="21686" y="556"/>
                    <a:pt x="21666" y="556"/>
                  </a:cubicBezTo>
                  <a:cubicBezTo>
                    <a:pt x="21586" y="556"/>
                    <a:pt x="21502" y="571"/>
                    <a:pt x="21416" y="571"/>
                  </a:cubicBezTo>
                  <a:cubicBezTo>
                    <a:pt x="21361" y="571"/>
                    <a:pt x="21304" y="565"/>
                    <a:pt x="21246" y="544"/>
                  </a:cubicBezTo>
                  <a:cubicBezTo>
                    <a:pt x="21228" y="551"/>
                    <a:pt x="21211" y="553"/>
                    <a:pt x="21193" y="553"/>
                  </a:cubicBezTo>
                  <a:cubicBezTo>
                    <a:pt x="21103" y="553"/>
                    <a:pt x="21018" y="480"/>
                    <a:pt x="20941" y="480"/>
                  </a:cubicBezTo>
                  <a:cubicBezTo>
                    <a:pt x="20938" y="480"/>
                    <a:pt x="20936" y="480"/>
                    <a:pt x="20934" y="481"/>
                  </a:cubicBezTo>
                  <a:cubicBezTo>
                    <a:pt x="20904" y="469"/>
                    <a:pt x="20876" y="465"/>
                    <a:pt x="20848" y="465"/>
                  </a:cubicBezTo>
                  <a:cubicBezTo>
                    <a:pt x="20804" y="465"/>
                    <a:pt x="20763" y="474"/>
                    <a:pt x="20724" y="474"/>
                  </a:cubicBezTo>
                  <a:cubicBezTo>
                    <a:pt x="20707" y="474"/>
                    <a:pt x="20691" y="472"/>
                    <a:pt x="20675" y="468"/>
                  </a:cubicBezTo>
                  <a:cubicBezTo>
                    <a:pt x="20608" y="516"/>
                    <a:pt x="20546" y="529"/>
                    <a:pt x="20490" y="529"/>
                  </a:cubicBezTo>
                  <a:cubicBezTo>
                    <a:pt x="20427" y="529"/>
                    <a:pt x="20370" y="512"/>
                    <a:pt x="20320" y="512"/>
                  </a:cubicBezTo>
                  <a:cubicBezTo>
                    <a:pt x="20313" y="512"/>
                    <a:pt x="20305" y="513"/>
                    <a:pt x="20298" y="514"/>
                  </a:cubicBezTo>
                  <a:cubicBezTo>
                    <a:pt x="20253" y="514"/>
                    <a:pt x="20209" y="510"/>
                    <a:pt x="20164" y="503"/>
                  </a:cubicBezTo>
                  <a:lnTo>
                    <a:pt x="20164" y="503"/>
                  </a:lnTo>
                  <a:cubicBezTo>
                    <a:pt x="20166" y="509"/>
                    <a:pt x="20167" y="515"/>
                    <a:pt x="20168" y="521"/>
                  </a:cubicBezTo>
                  <a:cubicBezTo>
                    <a:pt x="20171" y="528"/>
                    <a:pt x="20175" y="535"/>
                    <a:pt x="20177" y="540"/>
                  </a:cubicBezTo>
                  <a:cubicBezTo>
                    <a:pt x="20169" y="535"/>
                    <a:pt x="20159" y="533"/>
                    <a:pt x="20150" y="533"/>
                  </a:cubicBezTo>
                  <a:cubicBezTo>
                    <a:pt x="20143" y="533"/>
                    <a:pt x="20136" y="534"/>
                    <a:pt x="20130" y="537"/>
                  </a:cubicBezTo>
                  <a:cubicBezTo>
                    <a:pt x="20093" y="561"/>
                    <a:pt x="20038" y="572"/>
                    <a:pt x="19959" y="586"/>
                  </a:cubicBezTo>
                  <a:cubicBezTo>
                    <a:pt x="19894" y="575"/>
                    <a:pt x="19811" y="522"/>
                    <a:pt x="19710" y="522"/>
                  </a:cubicBezTo>
                  <a:cubicBezTo>
                    <a:pt x="19688" y="522"/>
                    <a:pt x="19665" y="524"/>
                    <a:pt x="19641" y="530"/>
                  </a:cubicBezTo>
                  <a:cubicBezTo>
                    <a:pt x="19604" y="514"/>
                    <a:pt x="19569" y="508"/>
                    <a:pt x="19535" y="508"/>
                  </a:cubicBezTo>
                  <a:cubicBezTo>
                    <a:pt x="19478" y="508"/>
                    <a:pt x="19425" y="525"/>
                    <a:pt x="19377" y="539"/>
                  </a:cubicBezTo>
                  <a:lnTo>
                    <a:pt x="19361" y="545"/>
                  </a:lnTo>
                  <a:cubicBezTo>
                    <a:pt x="19382" y="577"/>
                    <a:pt x="19388" y="636"/>
                    <a:pt x="19367" y="636"/>
                  </a:cubicBezTo>
                  <a:cubicBezTo>
                    <a:pt x="19361" y="636"/>
                    <a:pt x="19353" y="630"/>
                    <a:pt x="19342" y="618"/>
                  </a:cubicBezTo>
                  <a:cubicBezTo>
                    <a:pt x="19305" y="680"/>
                    <a:pt x="19266" y="659"/>
                    <a:pt x="19225" y="694"/>
                  </a:cubicBezTo>
                  <a:cubicBezTo>
                    <a:pt x="19193" y="666"/>
                    <a:pt x="19158" y="622"/>
                    <a:pt x="19124" y="622"/>
                  </a:cubicBezTo>
                  <a:cubicBezTo>
                    <a:pt x="19116" y="622"/>
                    <a:pt x="19108" y="624"/>
                    <a:pt x="19099" y="631"/>
                  </a:cubicBezTo>
                  <a:cubicBezTo>
                    <a:pt x="19094" y="637"/>
                    <a:pt x="19085" y="640"/>
                    <a:pt x="19077" y="640"/>
                  </a:cubicBezTo>
                  <a:cubicBezTo>
                    <a:pt x="19070" y="640"/>
                    <a:pt x="19064" y="638"/>
                    <a:pt x="19059" y="635"/>
                  </a:cubicBezTo>
                  <a:cubicBezTo>
                    <a:pt x="19015" y="635"/>
                    <a:pt x="18984" y="604"/>
                    <a:pt x="18961" y="558"/>
                  </a:cubicBezTo>
                  <a:cubicBezTo>
                    <a:pt x="18947" y="549"/>
                    <a:pt x="18935" y="538"/>
                    <a:pt x="18925" y="526"/>
                  </a:cubicBezTo>
                  <a:cubicBezTo>
                    <a:pt x="18916" y="524"/>
                    <a:pt x="18907" y="522"/>
                    <a:pt x="18897" y="522"/>
                  </a:cubicBezTo>
                  <a:cubicBezTo>
                    <a:pt x="18871" y="522"/>
                    <a:pt x="18846" y="533"/>
                    <a:pt x="18827" y="552"/>
                  </a:cubicBezTo>
                  <a:cubicBezTo>
                    <a:pt x="18811" y="565"/>
                    <a:pt x="18795" y="570"/>
                    <a:pt x="18779" y="570"/>
                  </a:cubicBezTo>
                  <a:cubicBezTo>
                    <a:pt x="18701" y="570"/>
                    <a:pt x="18619" y="449"/>
                    <a:pt x="18538" y="449"/>
                  </a:cubicBezTo>
                  <a:cubicBezTo>
                    <a:pt x="18537" y="449"/>
                    <a:pt x="18536" y="449"/>
                    <a:pt x="18536" y="449"/>
                  </a:cubicBezTo>
                  <a:cubicBezTo>
                    <a:pt x="18521" y="450"/>
                    <a:pt x="18506" y="451"/>
                    <a:pt x="18492" y="451"/>
                  </a:cubicBezTo>
                  <a:cubicBezTo>
                    <a:pt x="18402" y="451"/>
                    <a:pt x="18314" y="427"/>
                    <a:pt x="18235" y="383"/>
                  </a:cubicBezTo>
                  <a:cubicBezTo>
                    <a:pt x="18190" y="375"/>
                    <a:pt x="18141" y="330"/>
                    <a:pt x="18089" y="330"/>
                  </a:cubicBezTo>
                  <a:cubicBezTo>
                    <a:pt x="18065" y="330"/>
                    <a:pt x="18041" y="339"/>
                    <a:pt x="18017" y="365"/>
                  </a:cubicBezTo>
                  <a:cubicBezTo>
                    <a:pt x="18001" y="364"/>
                    <a:pt x="17985" y="363"/>
                    <a:pt x="17969" y="363"/>
                  </a:cubicBezTo>
                  <a:cubicBezTo>
                    <a:pt x="17904" y="363"/>
                    <a:pt x="17833" y="374"/>
                    <a:pt x="17757" y="418"/>
                  </a:cubicBezTo>
                  <a:cubicBezTo>
                    <a:pt x="17663" y="464"/>
                    <a:pt x="17560" y="418"/>
                    <a:pt x="17448" y="488"/>
                  </a:cubicBezTo>
                  <a:cubicBezTo>
                    <a:pt x="17419" y="456"/>
                    <a:pt x="17391" y="444"/>
                    <a:pt x="17362" y="444"/>
                  </a:cubicBezTo>
                  <a:cubicBezTo>
                    <a:pt x="17281" y="444"/>
                    <a:pt x="17197" y="534"/>
                    <a:pt x="17107" y="534"/>
                  </a:cubicBezTo>
                  <a:cubicBezTo>
                    <a:pt x="17098" y="534"/>
                    <a:pt x="17089" y="533"/>
                    <a:pt x="17080" y="531"/>
                  </a:cubicBezTo>
                  <a:cubicBezTo>
                    <a:pt x="16997" y="609"/>
                    <a:pt x="16909" y="654"/>
                    <a:pt x="16816" y="654"/>
                  </a:cubicBezTo>
                  <a:cubicBezTo>
                    <a:pt x="16761" y="654"/>
                    <a:pt x="16704" y="638"/>
                    <a:pt x="16645" y="605"/>
                  </a:cubicBezTo>
                  <a:cubicBezTo>
                    <a:pt x="16566" y="539"/>
                    <a:pt x="16483" y="505"/>
                    <a:pt x="16398" y="503"/>
                  </a:cubicBezTo>
                  <a:cubicBezTo>
                    <a:pt x="16396" y="503"/>
                    <a:pt x="16395" y="503"/>
                    <a:pt x="16393" y="503"/>
                  </a:cubicBezTo>
                  <a:cubicBezTo>
                    <a:pt x="16309" y="503"/>
                    <a:pt x="16223" y="533"/>
                    <a:pt x="16133" y="593"/>
                  </a:cubicBezTo>
                  <a:cubicBezTo>
                    <a:pt x="16040" y="529"/>
                    <a:pt x="15963" y="508"/>
                    <a:pt x="15898" y="508"/>
                  </a:cubicBezTo>
                  <a:cubicBezTo>
                    <a:pt x="15772" y="508"/>
                    <a:pt x="15696" y="591"/>
                    <a:pt x="15650" y="607"/>
                  </a:cubicBezTo>
                  <a:cubicBezTo>
                    <a:pt x="15621" y="568"/>
                    <a:pt x="15603" y="556"/>
                    <a:pt x="15592" y="556"/>
                  </a:cubicBezTo>
                  <a:cubicBezTo>
                    <a:pt x="15576" y="556"/>
                    <a:pt x="15574" y="581"/>
                    <a:pt x="15570" y="584"/>
                  </a:cubicBezTo>
                  <a:cubicBezTo>
                    <a:pt x="15567" y="593"/>
                    <a:pt x="15562" y="616"/>
                    <a:pt x="15541" y="616"/>
                  </a:cubicBezTo>
                  <a:cubicBezTo>
                    <a:pt x="15527" y="616"/>
                    <a:pt x="15506" y="605"/>
                    <a:pt x="15472" y="575"/>
                  </a:cubicBezTo>
                  <a:cubicBezTo>
                    <a:pt x="15462" y="596"/>
                    <a:pt x="15450" y="604"/>
                    <a:pt x="15437" y="604"/>
                  </a:cubicBezTo>
                  <a:cubicBezTo>
                    <a:pt x="15406" y="604"/>
                    <a:pt x="15366" y="556"/>
                    <a:pt x="15316" y="556"/>
                  </a:cubicBezTo>
                  <a:cubicBezTo>
                    <a:pt x="15305" y="556"/>
                    <a:pt x="15294" y="559"/>
                    <a:pt x="15282" y="565"/>
                  </a:cubicBezTo>
                  <a:cubicBezTo>
                    <a:pt x="15228" y="541"/>
                    <a:pt x="15163" y="512"/>
                    <a:pt x="15085" y="512"/>
                  </a:cubicBezTo>
                  <a:cubicBezTo>
                    <a:pt x="15038" y="512"/>
                    <a:pt x="14987" y="523"/>
                    <a:pt x="14931" y="552"/>
                  </a:cubicBezTo>
                  <a:cubicBezTo>
                    <a:pt x="14864" y="561"/>
                    <a:pt x="14804" y="567"/>
                    <a:pt x="14751" y="567"/>
                  </a:cubicBezTo>
                  <a:cubicBezTo>
                    <a:pt x="14686" y="567"/>
                    <a:pt x="14630" y="559"/>
                    <a:pt x="14584" y="540"/>
                  </a:cubicBezTo>
                  <a:cubicBezTo>
                    <a:pt x="14531" y="548"/>
                    <a:pt x="14489" y="583"/>
                    <a:pt x="14457" y="583"/>
                  </a:cubicBezTo>
                  <a:cubicBezTo>
                    <a:pt x="14438" y="583"/>
                    <a:pt x="14422" y="571"/>
                    <a:pt x="14408" y="535"/>
                  </a:cubicBezTo>
                  <a:cubicBezTo>
                    <a:pt x="14403" y="536"/>
                    <a:pt x="14398" y="536"/>
                    <a:pt x="14393" y="536"/>
                  </a:cubicBezTo>
                  <a:cubicBezTo>
                    <a:pt x="14385" y="536"/>
                    <a:pt x="14377" y="535"/>
                    <a:pt x="14369" y="533"/>
                  </a:cubicBezTo>
                  <a:lnTo>
                    <a:pt x="14369" y="539"/>
                  </a:lnTo>
                  <a:cubicBezTo>
                    <a:pt x="14370" y="566"/>
                    <a:pt x="14363" y="588"/>
                    <a:pt x="14337" y="588"/>
                  </a:cubicBezTo>
                  <a:cubicBezTo>
                    <a:pt x="14325" y="588"/>
                    <a:pt x="14310" y="584"/>
                    <a:pt x="14290" y="573"/>
                  </a:cubicBezTo>
                  <a:cubicBezTo>
                    <a:pt x="14226" y="539"/>
                    <a:pt x="14117" y="554"/>
                    <a:pt x="13928" y="544"/>
                  </a:cubicBezTo>
                  <a:cubicBezTo>
                    <a:pt x="13850" y="480"/>
                    <a:pt x="13784" y="459"/>
                    <a:pt x="13729" y="459"/>
                  </a:cubicBezTo>
                  <a:cubicBezTo>
                    <a:pt x="13623" y="459"/>
                    <a:pt x="13556" y="537"/>
                    <a:pt x="13514" y="537"/>
                  </a:cubicBezTo>
                  <a:cubicBezTo>
                    <a:pt x="13507" y="537"/>
                    <a:pt x="13501" y="535"/>
                    <a:pt x="13496" y="530"/>
                  </a:cubicBezTo>
                  <a:cubicBezTo>
                    <a:pt x="13481" y="515"/>
                    <a:pt x="13471" y="510"/>
                    <a:pt x="13464" y="510"/>
                  </a:cubicBezTo>
                  <a:cubicBezTo>
                    <a:pt x="13449" y="510"/>
                    <a:pt x="13457" y="541"/>
                    <a:pt x="13471" y="541"/>
                  </a:cubicBezTo>
                  <a:cubicBezTo>
                    <a:pt x="13473" y="541"/>
                    <a:pt x="13476" y="541"/>
                    <a:pt x="13478" y="539"/>
                  </a:cubicBezTo>
                  <a:cubicBezTo>
                    <a:pt x="13501" y="557"/>
                    <a:pt x="13536" y="566"/>
                    <a:pt x="13535" y="566"/>
                  </a:cubicBezTo>
                  <a:cubicBezTo>
                    <a:pt x="13533" y="566"/>
                    <a:pt x="13486" y="554"/>
                    <a:pt x="13327" y="530"/>
                  </a:cubicBezTo>
                  <a:cubicBezTo>
                    <a:pt x="13267" y="568"/>
                    <a:pt x="13212" y="582"/>
                    <a:pt x="13161" y="582"/>
                  </a:cubicBezTo>
                  <a:cubicBezTo>
                    <a:pt x="13042" y="582"/>
                    <a:pt x="12941" y="511"/>
                    <a:pt x="12840" y="511"/>
                  </a:cubicBezTo>
                  <a:cubicBezTo>
                    <a:pt x="12839" y="511"/>
                    <a:pt x="12838" y="511"/>
                    <a:pt x="12837" y="511"/>
                  </a:cubicBezTo>
                  <a:cubicBezTo>
                    <a:pt x="12809" y="499"/>
                    <a:pt x="12781" y="495"/>
                    <a:pt x="12753" y="495"/>
                  </a:cubicBezTo>
                  <a:cubicBezTo>
                    <a:pt x="12708" y="495"/>
                    <a:pt x="12661" y="506"/>
                    <a:pt x="12613" y="511"/>
                  </a:cubicBezTo>
                  <a:cubicBezTo>
                    <a:pt x="12606" y="513"/>
                    <a:pt x="12599" y="514"/>
                    <a:pt x="12592" y="514"/>
                  </a:cubicBezTo>
                  <a:cubicBezTo>
                    <a:pt x="12533" y="514"/>
                    <a:pt x="12470" y="442"/>
                    <a:pt x="12401" y="442"/>
                  </a:cubicBezTo>
                  <a:cubicBezTo>
                    <a:pt x="12383" y="442"/>
                    <a:pt x="12365" y="447"/>
                    <a:pt x="12347" y="459"/>
                  </a:cubicBezTo>
                  <a:cubicBezTo>
                    <a:pt x="12326" y="415"/>
                    <a:pt x="12306" y="405"/>
                    <a:pt x="12285" y="405"/>
                  </a:cubicBezTo>
                  <a:cubicBezTo>
                    <a:pt x="12269" y="405"/>
                    <a:pt x="12252" y="411"/>
                    <a:pt x="12236" y="411"/>
                  </a:cubicBezTo>
                  <a:cubicBezTo>
                    <a:pt x="12219" y="411"/>
                    <a:pt x="12202" y="405"/>
                    <a:pt x="12184" y="383"/>
                  </a:cubicBezTo>
                  <a:cubicBezTo>
                    <a:pt x="12170" y="369"/>
                    <a:pt x="12155" y="363"/>
                    <a:pt x="12141" y="363"/>
                  </a:cubicBezTo>
                  <a:cubicBezTo>
                    <a:pt x="12095" y="363"/>
                    <a:pt x="12048" y="415"/>
                    <a:pt x="11997" y="426"/>
                  </a:cubicBezTo>
                  <a:cubicBezTo>
                    <a:pt x="11978" y="461"/>
                    <a:pt x="11958" y="474"/>
                    <a:pt x="11937" y="474"/>
                  </a:cubicBezTo>
                  <a:cubicBezTo>
                    <a:pt x="11887" y="474"/>
                    <a:pt x="11833" y="398"/>
                    <a:pt x="11777" y="390"/>
                  </a:cubicBezTo>
                  <a:cubicBezTo>
                    <a:pt x="11750" y="354"/>
                    <a:pt x="11722" y="343"/>
                    <a:pt x="11693" y="343"/>
                  </a:cubicBezTo>
                  <a:cubicBezTo>
                    <a:pt x="11657" y="343"/>
                    <a:pt x="11620" y="359"/>
                    <a:pt x="11581" y="359"/>
                  </a:cubicBezTo>
                  <a:cubicBezTo>
                    <a:pt x="11561" y="359"/>
                    <a:pt x="11541" y="355"/>
                    <a:pt x="11521" y="343"/>
                  </a:cubicBezTo>
                  <a:cubicBezTo>
                    <a:pt x="11429" y="299"/>
                    <a:pt x="11352" y="252"/>
                    <a:pt x="11288" y="245"/>
                  </a:cubicBezTo>
                  <a:cubicBezTo>
                    <a:pt x="11287" y="245"/>
                    <a:pt x="11286" y="245"/>
                    <a:pt x="11284" y="245"/>
                  </a:cubicBezTo>
                  <a:cubicBezTo>
                    <a:pt x="11246" y="245"/>
                    <a:pt x="11211" y="190"/>
                    <a:pt x="11181" y="190"/>
                  </a:cubicBezTo>
                  <a:cubicBezTo>
                    <a:pt x="11163" y="190"/>
                    <a:pt x="11146" y="210"/>
                    <a:pt x="11132" y="273"/>
                  </a:cubicBezTo>
                  <a:cubicBezTo>
                    <a:pt x="11116" y="255"/>
                    <a:pt x="11102" y="249"/>
                    <a:pt x="11090" y="249"/>
                  </a:cubicBezTo>
                  <a:cubicBezTo>
                    <a:pt x="11050" y="249"/>
                    <a:pt x="11024" y="315"/>
                    <a:pt x="11005" y="315"/>
                  </a:cubicBezTo>
                  <a:cubicBezTo>
                    <a:pt x="10998" y="315"/>
                    <a:pt x="10992" y="304"/>
                    <a:pt x="10987" y="276"/>
                  </a:cubicBezTo>
                  <a:cubicBezTo>
                    <a:pt x="10973" y="290"/>
                    <a:pt x="10967" y="293"/>
                    <a:pt x="10963" y="293"/>
                  </a:cubicBezTo>
                  <a:cubicBezTo>
                    <a:pt x="10960" y="293"/>
                    <a:pt x="10958" y="292"/>
                    <a:pt x="10956" y="292"/>
                  </a:cubicBezTo>
                  <a:cubicBezTo>
                    <a:pt x="10952" y="292"/>
                    <a:pt x="10946" y="298"/>
                    <a:pt x="10921" y="339"/>
                  </a:cubicBezTo>
                  <a:cubicBezTo>
                    <a:pt x="10904" y="431"/>
                    <a:pt x="10881" y="492"/>
                    <a:pt x="10843" y="492"/>
                  </a:cubicBezTo>
                  <a:cubicBezTo>
                    <a:pt x="10819" y="492"/>
                    <a:pt x="10788" y="465"/>
                    <a:pt x="10750" y="403"/>
                  </a:cubicBezTo>
                  <a:cubicBezTo>
                    <a:pt x="10710" y="406"/>
                    <a:pt x="10664" y="479"/>
                    <a:pt x="10608" y="479"/>
                  </a:cubicBezTo>
                  <a:cubicBezTo>
                    <a:pt x="10597" y="479"/>
                    <a:pt x="10587" y="476"/>
                    <a:pt x="10576" y="470"/>
                  </a:cubicBezTo>
                  <a:cubicBezTo>
                    <a:pt x="10555" y="486"/>
                    <a:pt x="10534" y="492"/>
                    <a:pt x="10511" y="492"/>
                  </a:cubicBezTo>
                  <a:cubicBezTo>
                    <a:pt x="10455" y="492"/>
                    <a:pt x="10392" y="457"/>
                    <a:pt x="10321" y="454"/>
                  </a:cubicBezTo>
                  <a:cubicBezTo>
                    <a:pt x="10266" y="489"/>
                    <a:pt x="10216" y="499"/>
                    <a:pt x="10171" y="499"/>
                  </a:cubicBezTo>
                  <a:cubicBezTo>
                    <a:pt x="10109" y="499"/>
                    <a:pt x="10056" y="481"/>
                    <a:pt x="10011" y="481"/>
                  </a:cubicBezTo>
                  <a:cubicBezTo>
                    <a:pt x="9998" y="481"/>
                    <a:pt x="9986" y="482"/>
                    <a:pt x="9975" y="486"/>
                  </a:cubicBezTo>
                  <a:cubicBezTo>
                    <a:pt x="9952" y="466"/>
                    <a:pt x="9932" y="459"/>
                    <a:pt x="9914" y="459"/>
                  </a:cubicBezTo>
                  <a:cubicBezTo>
                    <a:pt x="9868" y="459"/>
                    <a:pt x="9835" y="502"/>
                    <a:pt x="9809" y="502"/>
                  </a:cubicBezTo>
                  <a:cubicBezTo>
                    <a:pt x="9805" y="502"/>
                    <a:pt x="9802" y="501"/>
                    <a:pt x="9800" y="500"/>
                  </a:cubicBezTo>
                  <a:cubicBezTo>
                    <a:pt x="9792" y="502"/>
                    <a:pt x="9784" y="503"/>
                    <a:pt x="9777" y="507"/>
                  </a:cubicBezTo>
                  <a:cubicBezTo>
                    <a:pt x="9780" y="493"/>
                    <a:pt x="9783" y="478"/>
                    <a:pt x="9784" y="464"/>
                  </a:cubicBezTo>
                  <a:cubicBezTo>
                    <a:pt x="9792" y="455"/>
                    <a:pt x="9784" y="437"/>
                    <a:pt x="9733" y="421"/>
                  </a:cubicBezTo>
                  <a:cubicBezTo>
                    <a:pt x="9682" y="403"/>
                    <a:pt x="9587" y="385"/>
                    <a:pt x="9418" y="376"/>
                  </a:cubicBezTo>
                  <a:cubicBezTo>
                    <a:pt x="9384" y="322"/>
                    <a:pt x="9351" y="302"/>
                    <a:pt x="9320" y="302"/>
                  </a:cubicBezTo>
                  <a:cubicBezTo>
                    <a:pt x="9282" y="302"/>
                    <a:pt x="9246" y="332"/>
                    <a:pt x="9212" y="363"/>
                  </a:cubicBezTo>
                  <a:cubicBezTo>
                    <a:pt x="9169" y="361"/>
                    <a:pt x="9129" y="310"/>
                    <a:pt x="9092" y="310"/>
                  </a:cubicBezTo>
                  <a:cubicBezTo>
                    <a:pt x="9074" y="310"/>
                    <a:pt x="9056" y="322"/>
                    <a:pt x="9039" y="358"/>
                  </a:cubicBezTo>
                  <a:cubicBezTo>
                    <a:pt x="8981" y="371"/>
                    <a:pt x="8929" y="378"/>
                    <a:pt x="8879" y="378"/>
                  </a:cubicBezTo>
                  <a:cubicBezTo>
                    <a:pt x="8838" y="378"/>
                    <a:pt x="8799" y="373"/>
                    <a:pt x="8761" y="361"/>
                  </a:cubicBezTo>
                  <a:cubicBezTo>
                    <a:pt x="8707" y="379"/>
                    <a:pt x="8656" y="420"/>
                    <a:pt x="8603" y="420"/>
                  </a:cubicBezTo>
                  <a:cubicBezTo>
                    <a:pt x="8575" y="420"/>
                    <a:pt x="8546" y="408"/>
                    <a:pt x="8516" y="374"/>
                  </a:cubicBezTo>
                  <a:cubicBezTo>
                    <a:pt x="8474" y="318"/>
                    <a:pt x="8430" y="347"/>
                    <a:pt x="8385" y="299"/>
                  </a:cubicBezTo>
                  <a:cubicBezTo>
                    <a:pt x="8339" y="342"/>
                    <a:pt x="8291" y="363"/>
                    <a:pt x="8238" y="395"/>
                  </a:cubicBezTo>
                  <a:cubicBezTo>
                    <a:pt x="8221" y="403"/>
                    <a:pt x="8202" y="406"/>
                    <a:pt x="8183" y="406"/>
                  </a:cubicBezTo>
                  <a:cubicBezTo>
                    <a:pt x="8121" y="406"/>
                    <a:pt x="8052" y="374"/>
                    <a:pt x="7976" y="374"/>
                  </a:cubicBezTo>
                  <a:cubicBezTo>
                    <a:pt x="7939" y="374"/>
                    <a:pt x="7901" y="381"/>
                    <a:pt x="7860" y="403"/>
                  </a:cubicBezTo>
                  <a:cubicBezTo>
                    <a:pt x="7852" y="401"/>
                    <a:pt x="7844" y="400"/>
                    <a:pt x="7835" y="400"/>
                  </a:cubicBezTo>
                  <a:cubicBezTo>
                    <a:pt x="7786" y="400"/>
                    <a:pt x="7735" y="432"/>
                    <a:pt x="7680" y="432"/>
                  </a:cubicBezTo>
                  <a:cubicBezTo>
                    <a:pt x="7658" y="432"/>
                    <a:pt x="7635" y="427"/>
                    <a:pt x="7612" y="413"/>
                  </a:cubicBezTo>
                  <a:cubicBezTo>
                    <a:pt x="7565" y="418"/>
                    <a:pt x="7515" y="439"/>
                    <a:pt x="7463" y="439"/>
                  </a:cubicBezTo>
                  <a:cubicBezTo>
                    <a:pt x="7416" y="439"/>
                    <a:pt x="7367" y="422"/>
                    <a:pt x="7315" y="358"/>
                  </a:cubicBezTo>
                  <a:cubicBezTo>
                    <a:pt x="7259" y="377"/>
                    <a:pt x="7206" y="388"/>
                    <a:pt x="7156" y="388"/>
                  </a:cubicBezTo>
                  <a:cubicBezTo>
                    <a:pt x="7109" y="388"/>
                    <a:pt x="7065" y="378"/>
                    <a:pt x="7023" y="356"/>
                  </a:cubicBezTo>
                  <a:cubicBezTo>
                    <a:pt x="6971" y="326"/>
                    <a:pt x="6922" y="326"/>
                    <a:pt x="6878" y="326"/>
                  </a:cubicBezTo>
                  <a:cubicBezTo>
                    <a:pt x="6876" y="326"/>
                    <a:pt x="6875" y="326"/>
                    <a:pt x="6874" y="326"/>
                  </a:cubicBezTo>
                  <a:cubicBezTo>
                    <a:pt x="6845" y="326"/>
                    <a:pt x="6819" y="325"/>
                    <a:pt x="6793" y="318"/>
                  </a:cubicBezTo>
                  <a:cubicBezTo>
                    <a:pt x="6774" y="304"/>
                    <a:pt x="6756" y="300"/>
                    <a:pt x="6738" y="300"/>
                  </a:cubicBezTo>
                  <a:cubicBezTo>
                    <a:pt x="6724" y="300"/>
                    <a:pt x="6710" y="303"/>
                    <a:pt x="6697" y="303"/>
                  </a:cubicBezTo>
                  <a:cubicBezTo>
                    <a:pt x="6668" y="303"/>
                    <a:pt x="6641" y="292"/>
                    <a:pt x="6615" y="227"/>
                  </a:cubicBezTo>
                  <a:cubicBezTo>
                    <a:pt x="6564" y="271"/>
                    <a:pt x="6521" y="268"/>
                    <a:pt x="6482" y="304"/>
                  </a:cubicBezTo>
                  <a:cubicBezTo>
                    <a:pt x="6478" y="304"/>
                    <a:pt x="6473" y="303"/>
                    <a:pt x="6469" y="303"/>
                  </a:cubicBezTo>
                  <a:cubicBezTo>
                    <a:pt x="6379" y="303"/>
                    <a:pt x="6324" y="341"/>
                    <a:pt x="6279" y="341"/>
                  </a:cubicBezTo>
                  <a:cubicBezTo>
                    <a:pt x="6253" y="341"/>
                    <a:pt x="6231" y="328"/>
                    <a:pt x="6208" y="288"/>
                  </a:cubicBezTo>
                  <a:cubicBezTo>
                    <a:pt x="6166" y="208"/>
                    <a:pt x="6124" y="182"/>
                    <a:pt x="6056" y="182"/>
                  </a:cubicBezTo>
                  <a:cubicBezTo>
                    <a:pt x="6017" y="182"/>
                    <a:pt x="5970" y="190"/>
                    <a:pt x="5910" y="202"/>
                  </a:cubicBezTo>
                  <a:cubicBezTo>
                    <a:pt x="5883" y="231"/>
                    <a:pt x="5855" y="243"/>
                    <a:pt x="5826" y="243"/>
                  </a:cubicBezTo>
                  <a:cubicBezTo>
                    <a:pt x="5768" y="243"/>
                    <a:pt x="5707" y="195"/>
                    <a:pt x="5645" y="151"/>
                  </a:cubicBezTo>
                  <a:cubicBezTo>
                    <a:pt x="5610" y="198"/>
                    <a:pt x="5574" y="295"/>
                    <a:pt x="5537" y="295"/>
                  </a:cubicBezTo>
                  <a:cubicBezTo>
                    <a:pt x="5527" y="295"/>
                    <a:pt x="5517" y="289"/>
                    <a:pt x="5508" y="273"/>
                  </a:cubicBezTo>
                  <a:cubicBezTo>
                    <a:pt x="5459" y="166"/>
                    <a:pt x="5412" y="241"/>
                    <a:pt x="5364" y="136"/>
                  </a:cubicBezTo>
                  <a:cubicBezTo>
                    <a:pt x="5357" y="130"/>
                    <a:pt x="5350" y="127"/>
                    <a:pt x="5343" y="127"/>
                  </a:cubicBezTo>
                  <a:cubicBezTo>
                    <a:pt x="5306" y="127"/>
                    <a:pt x="5270" y="197"/>
                    <a:pt x="5233" y="197"/>
                  </a:cubicBezTo>
                  <a:cubicBezTo>
                    <a:pt x="5230" y="197"/>
                    <a:pt x="5227" y="196"/>
                    <a:pt x="5224" y="196"/>
                  </a:cubicBezTo>
                  <a:cubicBezTo>
                    <a:pt x="5176" y="183"/>
                    <a:pt x="5130" y="206"/>
                    <a:pt x="5084" y="132"/>
                  </a:cubicBezTo>
                  <a:cubicBezTo>
                    <a:pt x="5072" y="121"/>
                    <a:pt x="5061" y="116"/>
                    <a:pt x="5049" y="116"/>
                  </a:cubicBezTo>
                  <a:cubicBezTo>
                    <a:pt x="5015" y="116"/>
                    <a:pt x="4982" y="160"/>
                    <a:pt x="4949" y="202"/>
                  </a:cubicBezTo>
                  <a:cubicBezTo>
                    <a:pt x="4943" y="197"/>
                    <a:pt x="4937" y="195"/>
                    <a:pt x="4931" y="195"/>
                  </a:cubicBezTo>
                  <a:cubicBezTo>
                    <a:pt x="4908" y="195"/>
                    <a:pt x="4886" y="221"/>
                    <a:pt x="4863" y="221"/>
                  </a:cubicBezTo>
                  <a:cubicBezTo>
                    <a:pt x="4849" y="221"/>
                    <a:pt x="4834" y="210"/>
                    <a:pt x="4819" y="173"/>
                  </a:cubicBezTo>
                  <a:cubicBezTo>
                    <a:pt x="4777" y="161"/>
                    <a:pt x="4735" y="157"/>
                    <a:pt x="4696" y="157"/>
                  </a:cubicBezTo>
                  <a:cubicBezTo>
                    <a:pt x="4594" y="157"/>
                    <a:pt x="4505" y="184"/>
                    <a:pt x="4434" y="184"/>
                  </a:cubicBezTo>
                  <a:cubicBezTo>
                    <a:pt x="4425" y="184"/>
                    <a:pt x="4417" y="184"/>
                    <a:pt x="4408" y="183"/>
                  </a:cubicBezTo>
                  <a:cubicBezTo>
                    <a:pt x="4377" y="116"/>
                    <a:pt x="4347" y="29"/>
                    <a:pt x="4320" y="29"/>
                  </a:cubicBezTo>
                  <a:cubicBezTo>
                    <a:pt x="4314" y="29"/>
                    <a:pt x="4308" y="33"/>
                    <a:pt x="4303" y="42"/>
                  </a:cubicBezTo>
                  <a:cubicBezTo>
                    <a:pt x="4293" y="31"/>
                    <a:pt x="4283" y="23"/>
                    <a:pt x="4273" y="23"/>
                  </a:cubicBezTo>
                  <a:cubicBezTo>
                    <a:pt x="4251" y="23"/>
                    <a:pt x="4231" y="59"/>
                    <a:pt x="4213" y="176"/>
                  </a:cubicBezTo>
                  <a:cubicBezTo>
                    <a:pt x="4185" y="239"/>
                    <a:pt x="4157" y="217"/>
                    <a:pt x="4130" y="273"/>
                  </a:cubicBezTo>
                  <a:cubicBezTo>
                    <a:pt x="4125" y="268"/>
                    <a:pt x="4120" y="266"/>
                    <a:pt x="4115" y="266"/>
                  </a:cubicBezTo>
                  <a:cubicBezTo>
                    <a:pt x="4100" y="266"/>
                    <a:pt x="4086" y="285"/>
                    <a:pt x="4071" y="285"/>
                  </a:cubicBezTo>
                  <a:cubicBezTo>
                    <a:pt x="4063" y="285"/>
                    <a:pt x="4055" y="280"/>
                    <a:pt x="4047" y="264"/>
                  </a:cubicBezTo>
                  <a:cubicBezTo>
                    <a:pt x="4044" y="265"/>
                    <a:pt x="4041" y="265"/>
                    <a:pt x="4038" y="265"/>
                  </a:cubicBezTo>
                  <a:cubicBezTo>
                    <a:pt x="4006" y="265"/>
                    <a:pt x="3972" y="228"/>
                    <a:pt x="3937" y="228"/>
                  </a:cubicBezTo>
                  <a:cubicBezTo>
                    <a:pt x="3912" y="228"/>
                    <a:pt x="3887" y="245"/>
                    <a:pt x="3861" y="304"/>
                  </a:cubicBezTo>
                  <a:cubicBezTo>
                    <a:pt x="3837" y="377"/>
                    <a:pt x="3810" y="408"/>
                    <a:pt x="3782" y="408"/>
                  </a:cubicBezTo>
                  <a:cubicBezTo>
                    <a:pt x="3771" y="408"/>
                    <a:pt x="3759" y="403"/>
                    <a:pt x="3747" y="394"/>
                  </a:cubicBezTo>
                  <a:cubicBezTo>
                    <a:pt x="3723" y="289"/>
                    <a:pt x="3698" y="250"/>
                    <a:pt x="3672" y="250"/>
                  </a:cubicBezTo>
                  <a:cubicBezTo>
                    <a:pt x="3652" y="250"/>
                    <a:pt x="3631" y="275"/>
                    <a:pt x="3609" y="310"/>
                  </a:cubicBezTo>
                  <a:cubicBezTo>
                    <a:pt x="3604" y="310"/>
                    <a:pt x="3598" y="311"/>
                    <a:pt x="3593" y="311"/>
                  </a:cubicBezTo>
                  <a:cubicBezTo>
                    <a:pt x="3547" y="311"/>
                    <a:pt x="3501" y="301"/>
                    <a:pt x="3455" y="301"/>
                  </a:cubicBezTo>
                  <a:cubicBezTo>
                    <a:pt x="3439" y="301"/>
                    <a:pt x="3423" y="302"/>
                    <a:pt x="3407" y="305"/>
                  </a:cubicBezTo>
                  <a:cubicBezTo>
                    <a:pt x="3394" y="289"/>
                    <a:pt x="3380" y="283"/>
                    <a:pt x="3367" y="283"/>
                  </a:cubicBezTo>
                  <a:cubicBezTo>
                    <a:pt x="3331" y="283"/>
                    <a:pt x="3296" y="325"/>
                    <a:pt x="3259" y="325"/>
                  </a:cubicBezTo>
                  <a:cubicBezTo>
                    <a:pt x="3239" y="325"/>
                    <a:pt x="3218" y="312"/>
                    <a:pt x="3197" y="273"/>
                  </a:cubicBezTo>
                  <a:cubicBezTo>
                    <a:pt x="3155" y="270"/>
                    <a:pt x="3112" y="231"/>
                    <a:pt x="3068" y="231"/>
                  </a:cubicBezTo>
                  <a:cubicBezTo>
                    <a:pt x="3036" y="231"/>
                    <a:pt x="3004" y="252"/>
                    <a:pt x="2971" y="324"/>
                  </a:cubicBezTo>
                  <a:cubicBezTo>
                    <a:pt x="2923" y="283"/>
                    <a:pt x="2873" y="254"/>
                    <a:pt x="2821" y="254"/>
                  </a:cubicBezTo>
                  <a:cubicBezTo>
                    <a:pt x="2788" y="254"/>
                    <a:pt x="2753" y="266"/>
                    <a:pt x="2719" y="296"/>
                  </a:cubicBezTo>
                  <a:cubicBezTo>
                    <a:pt x="2676" y="333"/>
                    <a:pt x="2632" y="349"/>
                    <a:pt x="2586" y="349"/>
                  </a:cubicBezTo>
                  <a:cubicBezTo>
                    <a:pt x="2537" y="349"/>
                    <a:pt x="2487" y="331"/>
                    <a:pt x="2434" y="300"/>
                  </a:cubicBezTo>
                  <a:cubicBezTo>
                    <a:pt x="2367" y="296"/>
                    <a:pt x="2298" y="277"/>
                    <a:pt x="2225" y="277"/>
                  </a:cubicBezTo>
                  <a:cubicBezTo>
                    <a:pt x="2187" y="277"/>
                    <a:pt x="2148" y="282"/>
                    <a:pt x="2108" y="297"/>
                  </a:cubicBezTo>
                  <a:cubicBezTo>
                    <a:pt x="2094" y="272"/>
                    <a:pt x="2080" y="263"/>
                    <a:pt x="2066" y="263"/>
                  </a:cubicBezTo>
                  <a:cubicBezTo>
                    <a:pt x="2040" y="263"/>
                    <a:pt x="2014" y="294"/>
                    <a:pt x="1987" y="294"/>
                  </a:cubicBezTo>
                  <a:cubicBezTo>
                    <a:pt x="1969" y="294"/>
                    <a:pt x="1951" y="280"/>
                    <a:pt x="1932" y="231"/>
                  </a:cubicBezTo>
                  <a:cubicBezTo>
                    <a:pt x="1916" y="219"/>
                    <a:pt x="1899" y="214"/>
                    <a:pt x="1882" y="214"/>
                  </a:cubicBezTo>
                  <a:cubicBezTo>
                    <a:pt x="1842" y="214"/>
                    <a:pt x="1803" y="242"/>
                    <a:pt x="1763" y="266"/>
                  </a:cubicBezTo>
                  <a:cubicBezTo>
                    <a:pt x="1740" y="260"/>
                    <a:pt x="1717" y="258"/>
                    <a:pt x="1694" y="258"/>
                  </a:cubicBezTo>
                  <a:cubicBezTo>
                    <a:pt x="1658" y="258"/>
                    <a:pt x="1623" y="262"/>
                    <a:pt x="1588" y="262"/>
                  </a:cubicBezTo>
                  <a:cubicBezTo>
                    <a:pt x="1535" y="262"/>
                    <a:pt x="1481" y="253"/>
                    <a:pt x="1427" y="208"/>
                  </a:cubicBezTo>
                  <a:cubicBezTo>
                    <a:pt x="1384" y="148"/>
                    <a:pt x="1341" y="131"/>
                    <a:pt x="1299" y="131"/>
                  </a:cubicBezTo>
                  <a:cubicBezTo>
                    <a:pt x="1245" y="131"/>
                    <a:pt x="1192" y="158"/>
                    <a:pt x="1138" y="158"/>
                  </a:cubicBezTo>
                  <a:cubicBezTo>
                    <a:pt x="1123" y="158"/>
                    <a:pt x="1107" y="155"/>
                    <a:pt x="1091" y="150"/>
                  </a:cubicBezTo>
                  <a:cubicBezTo>
                    <a:pt x="978" y="84"/>
                    <a:pt x="865" y="106"/>
                    <a:pt x="748" y="78"/>
                  </a:cubicBezTo>
                  <a:cubicBezTo>
                    <a:pt x="722" y="91"/>
                    <a:pt x="695" y="96"/>
                    <a:pt x="669" y="96"/>
                  </a:cubicBezTo>
                  <a:cubicBezTo>
                    <a:pt x="577" y="96"/>
                    <a:pt x="483" y="37"/>
                    <a:pt x="386" y="30"/>
                  </a:cubicBezTo>
                  <a:cubicBezTo>
                    <a:pt x="355" y="70"/>
                    <a:pt x="322" y="85"/>
                    <a:pt x="289" y="85"/>
                  </a:cubicBezTo>
                  <a:cubicBezTo>
                    <a:pt x="209" y="85"/>
                    <a:pt x="127" y="1"/>
                    <a:pt x="43" y="1"/>
                  </a:cubicBezTo>
                  <a:close/>
                </a:path>
              </a:pathLst>
            </a:custGeom>
            <a:solidFill>
              <a:srgbClr val="FFFFFF"/>
            </a:solidFill>
            <a:ln>
              <a:noFill/>
            </a:ln>
            <a:effectLst>
              <a:outerShdw blurRad="57150" dist="19050" dir="5400000" algn="bl" rotWithShape="0">
                <a:srgbClr val="263A43">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5176" name="Google Shape;15176;p58"/>
          <p:cNvGrpSpPr/>
          <p:nvPr/>
        </p:nvGrpSpPr>
        <p:grpSpPr>
          <a:xfrm>
            <a:off x="713238" y="2647950"/>
            <a:ext cx="2375824" cy="1475045"/>
            <a:chOff x="713243" y="2720977"/>
            <a:chExt cx="3858736" cy="1475045"/>
          </a:xfrm>
        </p:grpSpPr>
        <p:sp>
          <p:nvSpPr>
            <p:cNvPr id="15177" name="Google Shape;15177;p58"/>
            <p:cNvSpPr/>
            <p:nvPr/>
          </p:nvSpPr>
          <p:spPr>
            <a:xfrm>
              <a:off x="713243" y="2720977"/>
              <a:ext cx="3858736" cy="1362169"/>
            </a:xfrm>
            <a:custGeom>
              <a:avLst/>
              <a:gdLst/>
              <a:ahLst/>
              <a:cxnLst/>
              <a:rect l="l" t="t" r="r" b="b"/>
              <a:pathLst>
                <a:path w="65689" h="41971" extrusionOk="0">
                  <a:moveTo>
                    <a:pt x="0" y="0"/>
                  </a:moveTo>
                  <a:lnTo>
                    <a:pt x="439" y="41435"/>
                  </a:lnTo>
                  <a:lnTo>
                    <a:pt x="65688" y="41971"/>
                  </a:lnTo>
                  <a:lnTo>
                    <a:pt x="64829" y="422"/>
                  </a:lnTo>
                  <a:lnTo>
                    <a:pt x="34696" y="505"/>
                  </a:lnTo>
                  <a:lnTo>
                    <a:pt x="0" y="0"/>
                  </a:lnTo>
                  <a:close/>
                </a:path>
              </a:pathLst>
            </a:custGeom>
            <a:solidFill>
              <a:srgbClr val="E2DBBD"/>
            </a:solidFill>
            <a:ln>
              <a:noFill/>
            </a:ln>
            <a:effectLst>
              <a:outerShdw blurRad="57150" dist="19050" dir="5400000" algn="bl" rotWithShape="0">
                <a:srgbClr val="263A43">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78" name="Google Shape;15178;p58"/>
            <p:cNvSpPr/>
            <p:nvPr/>
          </p:nvSpPr>
          <p:spPr>
            <a:xfrm>
              <a:off x="737496" y="3941400"/>
              <a:ext cx="3833947" cy="254623"/>
            </a:xfrm>
            <a:custGeom>
              <a:avLst/>
              <a:gdLst/>
              <a:ahLst/>
              <a:cxnLst/>
              <a:rect l="l" t="t" r="r" b="b"/>
              <a:pathLst>
                <a:path w="65267" h="2666" extrusionOk="0">
                  <a:moveTo>
                    <a:pt x="55311" y="399"/>
                  </a:moveTo>
                  <a:lnTo>
                    <a:pt x="55311" y="399"/>
                  </a:lnTo>
                  <a:cubicBezTo>
                    <a:pt x="55312" y="400"/>
                    <a:pt x="55314" y="401"/>
                    <a:pt x="55315" y="402"/>
                  </a:cubicBezTo>
                  <a:lnTo>
                    <a:pt x="55315" y="402"/>
                  </a:lnTo>
                  <a:cubicBezTo>
                    <a:pt x="55314" y="401"/>
                    <a:pt x="55313" y="400"/>
                    <a:pt x="55311" y="399"/>
                  </a:cubicBezTo>
                  <a:close/>
                  <a:moveTo>
                    <a:pt x="50017" y="577"/>
                  </a:moveTo>
                  <a:cubicBezTo>
                    <a:pt x="49996" y="610"/>
                    <a:pt x="49984" y="621"/>
                    <a:pt x="49979" y="621"/>
                  </a:cubicBezTo>
                  <a:cubicBezTo>
                    <a:pt x="49970" y="621"/>
                    <a:pt x="49986" y="582"/>
                    <a:pt x="50017" y="577"/>
                  </a:cubicBezTo>
                  <a:close/>
                  <a:moveTo>
                    <a:pt x="37986" y="674"/>
                  </a:moveTo>
                  <a:cubicBezTo>
                    <a:pt x="38085" y="674"/>
                    <a:pt x="38225" y="716"/>
                    <a:pt x="37974" y="716"/>
                  </a:cubicBezTo>
                  <a:cubicBezTo>
                    <a:pt x="37958" y="716"/>
                    <a:pt x="37941" y="716"/>
                    <a:pt x="37922" y="716"/>
                  </a:cubicBezTo>
                  <a:cubicBezTo>
                    <a:pt x="37938" y="706"/>
                    <a:pt x="37953" y="692"/>
                    <a:pt x="37965" y="675"/>
                  </a:cubicBezTo>
                  <a:cubicBezTo>
                    <a:pt x="37972" y="675"/>
                    <a:pt x="37979" y="674"/>
                    <a:pt x="37986" y="674"/>
                  </a:cubicBezTo>
                  <a:close/>
                  <a:moveTo>
                    <a:pt x="15099" y="2106"/>
                  </a:moveTo>
                  <a:cubicBezTo>
                    <a:pt x="15108" y="2106"/>
                    <a:pt x="15092" y="2144"/>
                    <a:pt x="15061" y="2149"/>
                  </a:cubicBezTo>
                  <a:cubicBezTo>
                    <a:pt x="15082" y="2116"/>
                    <a:pt x="15094" y="2106"/>
                    <a:pt x="15099" y="2106"/>
                  </a:cubicBezTo>
                  <a:close/>
                  <a:moveTo>
                    <a:pt x="31031" y="2147"/>
                  </a:moveTo>
                  <a:cubicBezTo>
                    <a:pt x="31034" y="2147"/>
                    <a:pt x="31038" y="2161"/>
                    <a:pt x="31044" y="2177"/>
                  </a:cubicBezTo>
                  <a:cubicBezTo>
                    <a:pt x="31044" y="2177"/>
                    <a:pt x="31043" y="2177"/>
                    <a:pt x="31043" y="2177"/>
                  </a:cubicBezTo>
                  <a:cubicBezTo>
                    <a:pt x="31036" y="2177"/>
                    <a:pt x="31031" y="2183"/>
                    <a:pt x="31029" y="2200"/>
                  </a:cubicBezTo>
                  <a:lnTo>
                    <a:pt x="31029" y="2200"/>
                  </a:lnTo>
                  <a:cubicBezTo>
                    <a:pt x="31028" y="2160"/>
                    <a:pt x="31029" y="2147"/>
                    <a:pt x="31031" y="2147"/>
                  </a:cubicBezTo>
                  <a:close/>
                  <a:moveTo>
                    <a:pt x="43" y="1"/>
                  </a:moveTo>
                  <a:cubicBezTo>
                    <a:pt x="29" y="1"/>
                    <a:pt x="15" y="3"/>
                    <a:pt x="1" y="9"/>
                  </a:cubicBezTo>
                  <a:cubicBezTo>
                    <a:pt x="1" y="57"/>
                    <a:pt x="1" y="67"/>
                    <a:pt x="2" y="99"/>
                  </a:cubicBezTo>
                  <a:cubicBezTo>
                    <a:pt x="2" y="97"/>
                    <a:pt x="2" y="97"/>
                    <a:pt x="2" y="97"/>
                  </a:cubicBezTo>
                  <a:cubicBezTo>
                    <a:pt x="2" y="97"/>
                    <a:pt x="2" y="164"/>
                    <a:pt x="3" y="221"/>
                  </a:cubicBezTo>
                  <a:cubicBezTo>
                    <a:pt x="5" y="310"/>
                    <a:pt x="5" y="329"/>
                    <a:pt x="5" y="336"/>
                  </a:cubicBezTo>
                  <a:cubicBezTo>
                    <a:pt x="5" y="375"/>
                    <a:pt x="6" y="416"/>
                    <a:pt x="6" y="454"/>
                  </a:cubicBezTo>
                  <a:lnTo>
                    <a:pt x="6" y="496"/>
                  </a:lnTo>
                  <a:cubicBezTo>
                    <a:pt x="6" y="514"/>
                    <a:pt x="6" y="543"/>
                    <a:pt x="7" y="572"/>
                  </a:cubicBezTo>
                  <a:lnTo>
                    <a:pt x="7" y="631"/>
                  </a:lnTo>
                  <a:lnTo>
                    <a:pt x="7" y="677"/>
                  </a:lnTo>
                  <a:lnTo>
                    <a:pt x="7" y="678"/>
                  </a:lnTo>
                  <a:cubicBezTo>
                    <a:pt x="7" y="682"/>
                    <a:pt x="7" y="704"/>
                    <a:pt x="10" y="850"/>
                  </a:cubicBezTo>
                  <a:cubicBezTo>
                    <a:pt x="11" y="979"/>
                    <a:pt x="11" y="996"/>
                    <a:pt x="12" y="1056"/>
                  </a:cubicBezTo>
                  <a:lnTo>
                    <a:pt x="12" y="1076"/>
                  </a:lnTo>
                  <a:cubicBezTo>
                    <a:pt x="17" y="1495"/>
                    <a:pt x="16" y="1430"/>
                    <a:pt x="21" y="1848"/>
                  </a:cubicBezTo>
                  <a:cubicBezTo>
                    <a:pt x="23" y="1996"/>
                    <a:pt x="28" y="2436"/>
                    <a:pt x="28" y="2436"/>
                  </a:cubicBezTo>
                  <a:cubicBezTo>
                    <a:pt x="77" y="2466"/>
                    <a:pt x="130" y="2478"/>
                    <a:pt x="220" y="2478"/>
                  </a:cubicBezTo>
                  <a:cubicBezTo>
                    <a:pt x="328" y="2478"/>
                    <a:pt x="489" y="2461"/>
                    <a:pt x="757" y="2435"/>
                  </a:cubicBezTo>
                  <a:cubicBezTo>
                    <a:pt x="760" y="2448"/>
                    <a:pt x="867" y="2456"/>
                    <a:pt x="960" y="2456"/>
                  </a:cubicBezTo>
                  <a:cubicBezTo>
                    <a:pt x="1026" y="2456"/>
                    <a:pt x="1085" y="2452"/>
                    <a:pt x="1093" y="2444"/>
                  </a:cubicBezTo>
                  <a:cubicBezTo>
                    <a:pt x="1093" y="2443"/>
                    <a:pt x="1097" y="2443"/>
                    <a:pt x="1103" y="2443"/>
                  </a:cubicBezTo>
                  <a:cubicBezTo>
                    <a:pt x="1169" y="2443"/>
                    <a:pt x="1522" y="2479"/>
                    <a:pt x="1611" y="2535"/>
                  </a:cubicBezTo>
                  <a:cubicBezTo>
                    <a:pt x="1655" y="2505"/>
                    <a:pt x="1716" y="2495"/>
                    <a:pt x="1781" y="2495"/>
                  </a:cubicBezTo>
                  <a:cubicBezTo>
                    <a:pt x="1869" y="2495"/>
                    <a:pt x="1964" y="2514"/>
                    <a:pt x="2029" y="2524"/>
                  </a:cubicBezTo>
                  <a:cubicBezTo>
                    <a:pt x="2030" y="2524"/>
                    <a:pt x="2031" y="2524"/>
                    <a:pt x="2033" y="2524"/>
                  </a:cubicBezTo>
                  <a:cubicBezTo>
                    <a:pt x="2069" y="2524"/>
                    <a:pt x="2106" y="2556"/>
                    <a:pt x="2144" y="2556"/>
                  </a:cubicBezTo>
                  <a:cubicBezTo>
                    <a:pt x="2173" y="2556"/>
                    <a:pt x="2202" y="2538"/>
                    <a:pt x="2233" y="2477"/>
                  </a:cubicBezTo>
                  <a:cubicBezTo>
                    <a:pt x="2244" y="2479"/>
                    <a:pt x="2255" y="2480"/>
                    <a:pt x="2266" y="2480"/>
                  </a:cubicBezTo>
                  <a:cubicBezTo>
                    <a:pt x="2330" y="2480"/>
                    <a:pt x="2392" y="2448"/>
                    <a:pt x="2453" y="2427"/>
                  </a:cubicBezTo>
                  <a:cubicBezTo>
                    <a:pt x="2457" y="2419"/>
                    <a:pt x="2466" y="2415"/>
                    <a:pt x="2479" y="2415"/>
                  </a:cubicBezTo>
                  <a:cubicBezTo>
                    <a:pt x="2543" y="2415"/>
                    <a:pt x="2706" y="2505"/>
                    <a:pt x="2903" y="2505"/>
                  </a:cubicBezTo>
                  <a:cubicBezTo>
                    <a:pt x="2958" y="2505"/>
                    <a:pt x="3016" y="2498"/>
                    <a:pt x="3075" y="2479"/>
                  </a:cubicBezTo>
                  <a:cubicBezTo>
                    <a:pt x="3088" y="2475"/>
                    <a:pt x="3105" y="2474"/>
                    <a:pt x="3124" y="2474"/>
                  </a:cubicBezTo>
                  <a:cubicBezTo>
                    <a:pt x="3215" y="2474"/>
                    <a:pt x="3364" y="2512"/>
                    <a:pt x="3493" y="2512"/>
                  </a:cubicBezTo>
                  <a:cubicBezTo>
                    <a:pt x="3593" y="2512"/>
                    <a:pt x="3682" y="2489"/>
                    <a:pt x="3723" y="2409"/>
                  </a:cubicBezTo>
                  <a:cubicBezTo>
                    <a:pt x="3735" y="2405"/>
                    <a:pt x="3749" y="2403"/>
                    <a:pt x="3764" y="2403"/>
                  </a:cubicBezTo>
                  <a:cubicBezTo>
                    <a:pt x="3863" y="2403"/>
                    <a:pt x="4004" y="2487"/>
                    <a:pt x="4129" y="2487"/>
                  </a:cubicBezTo>
                  <a:cubicBezTo>
                    <a:pt x="4147" y="2487"/>
                    <a:pt x="4164" y="2486"/>
                    <a:pt x="4181" y="2482"/>
                  </a:cubicBezTo>
                  <a:cubicBezTo>
                    <a:pt x="4198" y="2478"/>
                    <a:pt x="4215" y="2476"/>
                    <a:pt x="4233" y="2476"/>
                  </a:cubicBezTo>
                  <a:cubicBezTo>
                    <a:pt x="4261" y="2476"/>
                    <a:pt x="4290" y="2480"/>
                    <a:pt x="4319" y="2480"/>
                  </a:cubicBezTo>
                  <a:cubicBezTo>
                    <a:pt x="4356" y="2480"/>
                    <a:pt x="4394" y="2475"/>
                    <a:pt x="4433" y="2453"/>
                  </a:cubicBezTo>
                  <a:cubicBezTo>
                    <a:pt x="4532" y="2449"/>
                    <a:pt x="4630" y="2431"/>
                    <a:pt x="4725" y="2401"/>
                  </a:cubicBezTo>
                  <a:cubicBezTo>
                    <a:pt x="4755" y="2421"/>
                    <a:pt x="4786" y="2429"/>
                    <a:pt x="4817" y="2429"/>
                  </a:cubicBezTo>
                  <a:cubicBezTo>
                    <a:pt x="4894" y="2429"/>
                    <a:pt x="4974" y="2377"/>
                    <a:pt x="5059" y="2329"/>
                  </a:cubicBezTo>
                  <a:cubicBezTo>
                    <a:pt x="5085" y="2348"/>
                    <a:pt x="5112" y="2355"/>
                    <a:pt x="5139" y="2355"/>
                  </a:cubicBezTo>
                  <a:cubicBezTo>
                    <a:pt x="5206" y="2355"/>
                    <a:pt x="5275" y="2313"/>
                    <a:pt x="5346" y="2313"/>
                  </a:cubicBezTo>
                  <a:cubicBezTo>
                    <a:pt x="5376" y="2313"/>
                    <a:pt x="5406" y="2320"/>
                    <a:pt x="5437" y="2341"/>
                  </a:cubicBezTo>
                  <a:cubicBezTo>
                    <a:pt x="5436" y="2284"/>
                    <a:pt x="5454" y="2255"/>
                    <a:pt x="5489" y="2255"/>
                  </a:cubicBezTo>
                  <a:cubicBezTo>
                    <a:pt x="5525" y="2255"/>
                    <a:pt x="5579" y="2287"/>
                    <a:pt x="5648" y="2348"/>
                  </a:cubicBezTo>
                  <a:cubicBezTo>
                    <a:pt x="5672" y="2300"/>
                    <a:pt x="5698" y="2271"/>
                    <a:pt x="5727" y="2271"/>
                  </a:cubicBezTo>
                  <a:cubicBezTo>
                    <a:pt x="5737" y="2271"/>
                    <a:pt x="5747" y="2274"/>
                    <a:pt x="5757" y="2281"/>
                  </a:cubicBezTo>
                  <a:cubicBezTo>
                    <a:pt x="5763" y="2275"/>
                    <a:pt x="5769" y="2272"/>
                    <a:pt x="5775" y="2272"/>
                  </a:cubicBezTo>
                  <a:cubicBezTo>
                    <a:pt x="5810" y="2272"/>
                    <a:pt x="5848" y="2363"/>
                    <a:pt x="5888" y="2366"/>
                  </a:cubicBezTo>
                  <a:cubicBezTo>
                    <a:pt x="5931" y="2405"/>
                    <a:pt x="5975" y="2421"/>
                    <a:pt x="6022" y="2421"/>
                  </a:cubicBezTo>
                  <a:cubicBezTo>
                    <a:pt x="6077" y="2421"/>
                    <a:pt x="6135" y="2398"/>
                    <a:pt x="6196" y="2364"/>
                  </a:cubicBezTo>
                  <a:cubicBezTo>
                    <a:pt x="6233" y="2406"/>
                    <a:pt x="6270" y="2426"/>
                    <a:pt x="6308" y="2426"/>
                  </a:cubicBezTo>
                  <a:cubicBezTo>
                    <a:pt x="6349" y="2426"/>
                    <a:pt x="6390" y="2402"/>
                    <a:pt x="6433" y="2354"/>
                  </a:cubicBezTo>
                  <a:cubicBezTo>
                    <a:pt x="6483" y="2347"/>
                    <a:pt x="6533" y="2317"/>
                    <a:pt x="6585" y="2317"/>
                  </a:cubicBezTo>
                  <a:cubicBezTo>
                    <a:pt x="6619" y="2317"/>
                    <a:pt x="6654" y="2331"/>
                    <a:pt x="6690" y="2373"/>
                  </a:cubicBezTo>
                  <a:cubicBezTo>
                    <a:pt x="6724" y="2402"/>
                    <a:pt x="6757" y="2412"/>
                    <a:pt x="6791" y="2412"/>
                  </a:cubicBezTo>
                  <a:cubicBezTo>
                    <a:pt x="6873" y="2412"/>
                    <a:pt x="6956" y="2353"/>
                    <a:pt x="7041" y="2353"/>
                  </a:cubicBezTo>
                  <a:cubicBezTo>
                    <a:pt x="7069" y="2353"/>
                    <a:pt x="7098" y="2359"/>
                    <a:pt x="7128" y="2378"/>
                  </a:cubicBezTo>
                  <a:cubicBezTo>
                    <a:pt x="7203" y="2381"/>
                    <a:pt x="7279" y="2403"/>
                    <a:pt x="7355" y="2415"/>
                  </a:cubicBezTo>
                  <a:cubicBezTo>
                    <a:pt x="7381" y="2418"/>
                    <a:pt x="7406" y="2420"/>
                    <a:pt x="7432" y="2420"/>
                  </a:cubicBezTo>
                  <a:cubicBezTo>
                    <a:pt x="7483" y="2420"/>
                    <a:pt x="7534" y="2411"/>
                    <a:pt x="7584" y="2384"/>
                  </a:cubicBezTo>
                  <a:cubicBezTo>
                    <a:pt x="7649" y="2350"/>
                    <a:pt x="7746" y="2337"/>
                    <a:pt x="7855" y="2337"/>
                  </a:cubicBezTo>
                  <a:cubicBezTo>
                    <a:pt x="8053" y="2337"/>
                    <a:pt x="8287" y="2380"/>
                    <a:pt x="8425" y="2415"/>
                  </a:cubicBezTo>
                  <a:lnTo>
                    <a:pt x="8534" y="2305"/>
                  </a:lnTo>
                  <a:cubicBezTo>
                    <a:pt x="8563" y="2349"/>
                    <a:pt x="8591" y="2367"/>
                    <a:pt x="8618" y="2367"/>
                  </a:cubicBezTo>
                  <a:cubicBezTo>
                    <a:pt x="8714" y="2367"/>
                    <a:pt x="8810" y="2147"/>
                    <a:pt x="9027" y="2065"/>
                  </a:cubicBezTo>
                  <a:cubicBezTo>
                    <a:pt x="9048" y="2102"/>
                    <a:pt x="9068" y="2140"/>
                    <a:pt x="9088" y="2177"/>
                  </a:cubicBezTo>
                  <a:cubicBezTo>
                    <a:pt x="9124" y="2123"/>
                    <a:pt x="9207" y="2098"/>
                    <a:pt x="9294" y="2098"/>
                  </a:cubicBezTo>
                  <a:cubicBezTo>
                    <a:pt x="9421" y="2098"/>
                    <a:pt x="9556" y="2150"/>
                    <a:pt x="9567" y="2236"/>
                  </a:cubicBezTo>
                  <a:cubicBezTo>
                    <a:pt x="9631" y="2073"/>
                    <a:pt x="9801" y="2056"/>
                    <a:pt x="9974" y="2056"/>
                  </a:cubicBezTo>
                  <a:cubicBezTo>
                    <a:pt x="10019" y="2056"/>
                    <a:pt x="10064" y="2057"/>
                    <a:pt x="10108" y="2057"/>
                  </a:cubicBezTo>
                  <a:cubicBezTo>
                    <a:pt x="10228" y="2057"/>
                    <a:pt x="10336" y="2048"/>
                    <a:pt x="10392" y="1982"/>
                  </a:cubicBezTo>
                  <a:cubicBezTo>
                    <a:pt x="10427" y="2035"/>
                    <a:pt x="10462" y="2060"/>
                    <a:pt x="10495" y="2060"/>
                  </a:cubicBezTo>
                  <a:cubicBezTo>
                    <a:pt x="10543" y="2060"/>
                    <a:pt x="10589" y="2008"/>
                    <a:pt x="10633" y="1912"/>
                  </a:cubicBezTo>
                  <a:cubicBezTo>
                    <a:pt x="10643" y="1874"/>
                    <a:pt x="10653" y="1862"/>
                    <a:pt x="10664" y="1862"/>
                  </a:cubicBezTo>
                  <a:cubicBezTo>
                    <a:pt x="10683" y="1862"/>
                    <a:pt x="10702" y="1904"/>
                    <a:pt x="10721" y="1904"/>
                  </a:cubicBezTo>
                  <a:cubicBezTo>
                    <a:pt x="10730" y="1904"/>
                    <a:pt x="10739" y="1894"/>
                    <a:pt x="10747" y="1867"/>
                  </a:cubicBezTo>
                  <a:cubicBezTo>
                    <a:pt x="10768" y="1846"/>
                    <a:pt x="10787" y="1772"/>
                    <a:pt x="10808" y="1772"/>
                  </a:cubicBezTo>
                  <a:cubicBezTo>
                    <a:pt x="10824" y="1772"/>
                    <a:pt x="10840" y="1819"/>
                    <a:pt x="10858" y="1977"/>
                  </a:cubicBezTo>
                  <a:cubicBezTo>
                    <a:pt x="10872" y="1952"/>
                    <a:pt x="10887" y="1943"/>
                    <a:pt x="10901" y="1943"/>
                  </a:cubicBezTo>
                  <a:cubicBezTo>
                    <a:pt x="10948" y="1943"/>
                    <a:pt x="10995" y="2043"/>
                    <a:pt x="11039" y="2043"/>
                  </a:cubicBezTo>
                  <a:cubicBezTo>
                    <a:pt x="11048" y="2043"/>
                    <a:pt x="11057" y="2039"/>
                    <a:pt x="11066" y="2029"/>
                  </a:cubicBezTo>
                  <a:cubicBezTo>
                    <a:pt x="11082" y="2060"/>
                    <a:pt x="11099" y="2071"/>
                    <a:pt x="11115" y="2071"/>
                  </a:cubicBezTo>
                  <a:cubicBezTo>
                    <a:pt x="11163" y="2071"/>
                    <a:pt x="11208" y="1967"/>
                    <a:pt x="11253" y="1954"/>
                  </a:cubicBezTo>
                  <a:cubicBezTo>
                    <a:pt x="11262" y="1942"/>
                    <a:pt x="11271" y="1937"/>
                    <a:pt x="11280" y="1937"/>
                  </a:cubicBezTo>
                  <a:cubicBezTo>
                    <a:pt x="11308" y="1937"/>
                    <a:pt x="11336" y="1978"/>
                    <a:pt x="11363" y="1978"/>
                  </a:cubicBezTo>
                  <a:cubicBezTo>
                    <a:pt x="11382" y="1978"/>
                    <a:pt x="11402" y="1955"/>
                    <a:pt x="11419" y="1878"/>
                  </a:cubicBezTo>
                  <a:cubicBezTo>
                    <a:pt x="11421" y="1878"/>
                    <a:pt x="11423" y="1878"/>
                    <a:pt x="11425" y="1878"/>
                  </a:cubicBezTo>
                  <a:cubicBezTo>
                    <a:pt x="11454" y="1878"/>
                    <a:pt x="11481" y="1846"/>
                    <a:pt x="11508" y="1846"/>
                  </a:cubicBezTo>
                  <a:cubicBezTo>
                    <a:pt x="11528" y="1846"/>
                    <a:pt x="11548" y="1865"/>
                    <a:pt x="11568" y="1932"/>
                  </a:cubicBezTo>
                  <a:cubicBezTo>
                    <a:pt x="11661" y="2037"/>
                    <a:pt x="11956" y="2038"/>
                    <a:pt x="12020" y="2123"/>
                  </a:cubicBezTo>
                  <a:cubicBezTo>
                    <a:pt x="12034" y="2046"/>
                    <a:pt x="12055" y="2016"/>
                    <a:pt x="12078" y="2016"/>
                  </a:cubicBezTo>
                  <a:cubicBezTo>
                    <a:pt x="12150" y="2016"/>
                    <a:pt x="12248" y="2304"/>
                    <a:pt x="12272" y="2304"/>
                  </a:cubicBezTo>
                  <a:cubicBezTo>
                    <a:pt x="12274" y="2305"/>
                    <a:pt x="12275" y="2306"/>
                    <a:pt x="12276" y="2306"/>
                  </a:cubicBezTo>
                  <a:cubicBezTo>
                    <a:pt x="12294" y="2306"/>
                    <a:pt x="12222" y="2129"/>
                    <a:pt x="12214" y="2129"/>
                  </a:cubicBezTo>
                  <a:cubicBezTo>
                    <a:pt x="12214" y="2129"/>
                    <a:pt x="12213" y="2129"/>
                    <a:pt x="12213" y="2131"/>
                  </a:cubicBezTo>
                  <a:cubicBezTo>
                    <a:pt x="12213" y="2110"/>
                    <a:pt x="12215" y="2101"/>
                    <a:pt x="12220" y="2101"/>
                  </a:cubicBezTo>
                  <a:cubicBezTo>
                    <a:pt x="12241" y="2101"/>
                    <a:pt x="12308" y="2321"/>
                    <a:pt x="12328" y="2321"/>
                  </a:cubicBezTo>
                  <a:cubicBezTo>
                    <a:pt x="12329" y="2321"/>
                    <a:pt x="12330" y="2321"/>
                    <a:pt x="12330" y="2319"/>
                  </a:cubicBezTo>
                  <a:cubicBezTo>
                    <a:pt x="12316" y="2299"/>
                    <a:pt x="12265" y="2158"/>
                    <a:pt x="12301" y="2142"/>
                  </a:cubicBezTo>
                  <a:lnTo>
                    <a:pt x="12301" y="2142"/>
                  </a:lnTo>
                  <a:cubicBezTo>
                    <a:pt x="12320" y="2149"/>
                    <a:pt x="12344" y="2240"/>
                    <a:pt x="12371" y="2240"/>
                  </a:cubicBezTo>
                  <a:cubicBezTo>
                    <a:pt x="12376" y="2240"/>
                    <a:pt x="12381" y="2237"/>
                    <a:pt x="12386" y="2229"/>
                  </a:cubicBezTo>
                  <a:cubicBezTo>
                    <a:pt x="12399" y="2202"/>
                    <a:pt x="12414" y="2111"/>
                    <a:pt x="12431" y="2111"/>
                  </a:cubicBezTo>
                  <a:cubicBezTo>
                    <a:pt x="12434" y="2111"/>
                    <a:pt x="12438" y="2114"/>
                    <a:pt x="12441" y="2122"/>
                  </a:cubicBezTo>
                  <a:cubicBezTo>
                    <a:pt x="12450" y="2153"/>
                    <a:pt x="12459" y="2159"/>
                    <a:pt x="12469" y="2159"/>
                  </a:cubicBezTo>
                  <a:cubicBezTo>
                    <a:pt x="12476" y="2159"/>
                    <a:pt x="12483" y="2156"/>
                    <a:pt x="12491" y="2156"/>
                  </a:cubicBezTo>
                  <a:cubicBezTo>
                    <a:pt x="12497" y="2156"/>
                    <a:pt x="12503" y="2158"/>
                    <a:pt x="12510" y="2166"/>
                  </a:cubicBezTo>
                  <a:cubicBezTo>
                    <a:pt x="12529" y="2116"/>
                    <a:pt x="12548" y="2050"/>
                    <a:pt x="12570" y="2050"/>
                  </a:cubicBezTo>
                  <a:cubicBezTo>
                    <a:pt x="12577" y="2050"/>
                    <a:pt x="12583" y="2055"/>
                    <a:pt x="12590" y="2067"/>
                  </a:cubicBezTo>
                  <a:cubicBezTo>
                    <a:pt x="12597" y="2064"/>
                    <a:pt x="12604" y="2062"/>
                    <a:pt x="12611" y="2062"/>
                  </a:cubicBezTo>
                  <a:cubicBezTo>
                    <a:pt x="12634" y="2062"/>
                    <a:pt x="12658" y="2079"/>
                    <a:pt x="12684" y="2118"/>
                  </a:cubicBezTo>
                  <a:cubicBezTo>
                    <a:pt x="12735" y="2154"/>
                    <a:pt x="12792" y="2276"/>
                    <a:pt x="12854" y="2276"/>
                  </a:cubicBezTo>
                  <a:cubicBezTo>
                    <a:pt x="12875" y="2276"/>
                    <a:pt x="12896" y="2262"/>
                    <a:pt x="12917" y="2228"/>
                  </a:cubicBezTo>
                  <a:cubicBezTo>
                    <a:pt x="13001" y="2238"/>
                    <a:pt x="13066" y="2268"/>
                    <a:pt x="13116" y="2268"/>
                  </a:cubicBezTo>
                  <a:cubicBezTo>
                    <a:pt x="13135" y="2268"/>
                    <a:pt x="13152" y="2264"/>
                    <a:pt x="13168" y="2252"/>
                  </a:cubicBezTo>
                  <a:cubicBezTo>
                    <a:pt x="13170" y="2252"/>
                    <a:pt x="13173" y="2252"/>
                    <a:pt x="13176" y="2252"/>
                  </a:cubicBezTo>
                  <a:cubicBezTo>
                    <a:pt x="13207" y="2252"/>
                    <a:pt x="13231" y="2237"/>
                    <a:pt x="13251" y="2237"/>
                  </a:cubicBezTo>
                  <a:cubicBezTo>
                    <a:pt x="13263" y="2237"/>
                    <a:pt x="13274" y="2243"/>
                    <a:pt x="13285" y="2263"/>
                  </a:cubicBezTo>
                  <a:cubicBezTo>
                    <a:pt x="13296" y="2266"/>
                    <a:pt x="13307" y="2267"/>
                    <a:pt x="13318" y="2267"/>
                  </a:cubicBezTo>
                  <a:cubicBezTo>
                    <a:pt x="13360" y="2267"/>
                    <a:pt x="13404" y="2248"/>
                    <a:pt x="13517" y="2189"/>
                  </a:cubicBezTo>
                  <a:cubicBezTo>
                    <a:pt x="13534" y="2147"/>
                    <a:pt x="13553" y="2133"/>
                    <a:pt x="13574" y="2133"/>
                  </a:cubicBezTo>
                  <a:cubicBezTo>
                    <a:pt x="13619" y="2133"/>
                    <a:pt x="13672" y="2197"/>
                    <a:pt x="13735" y="2197"/>
                  </a:cubicBezTo>
                  <a:cubicBezTo>
                    <a:pt x="13766" y="2197"/>
                    <a:pt x="13799" y="2182"/>
                    <a:pt x="13834" y="2137"/>
                  </a:cubicBezTo>
                  <a:cubicBezTo>
                    <a:pt x="13870" y="2128"/>
                    <a:pt x="13910" y="2123"/>
                    <a:pt x="13952" y="2123"/>
                  </a:cubicBezTo>
                  <a:cubicBezTo>
                    <a:pt x="14078" y="2123"/>
                    <a:pt x="14232" y="2161"/>
                    <a:pt x="14420" y="2210"/>
                  </a:cubicBezTo>
                  <a:cubicBezTo>
                    <a:pt x="14519" y="2216"/>
                    <a:pt x="14605" y="2221"/>
                    <a:pt x="14680" y="2222"/>
                  </a:cubicBezTo>
                  <a:cubicBezTo>
                    <a:pt x="14680" y="2214"/>
                    <a:pt x="14683" y="2208"/>
                    <a:pt x="14692" y="2208"/>
                  </a:cubicBezTo>
                  <a:cubicBezTo>
                    <a:pt x="14698" y="2208"/>
                    <a:pt x="14708" y="2212"/>
                    <a:pt x="14721" y="2221"/>
                  </a:cubicBezTo>
                  <a:lnTo>
                    <a:pt x="14752" y="2221"/>
                  </a:lnTo>
                  <a:lnTo>
                    <a:pt x="14749" y="2224"/>
                  </a:lnTo>
                  <a:cubicBezTo>
                    <a:pt x="14815" y="2224"/>
                    <a:pt x="14881" y="2217"/>
                    <a:pt x="14945" y="2205"/>
                  </a:cubicBezTo>
                  <a:cubicBezTo>
                    <a:pt x="14970" y="2205"/>
                    <a:pt x="14996" y="2208"/>
                    <a:pt x="15021" y="2214"/>
                  </a:cubicBezTo>
                  <a:cubicBezTo>
                    <a:pt x="15048" y="2185"/>
                    <a:pt x="15077" y="2176"/>
                    <a:pt x="15107" y="2176"/>
                  </a:cubicBezTo>
                  <a:cubicBezTo>
                    <a:pt x="15179" y="2176"/>
                    <a:pt x="15263" y="2231"/>
                    <a:pt x="15362" y="2231"/>
                  </a:cubicBezTo>
                  <a:cubicBezTo>
                    <a:pt x="15392" y="2231"/>
                    <a:pt x="15423" y="2226"/>
                    <a:pt x="15455" y="2214"/>
                  </a:cubicBezTo>
                  <a:cubicBezTo>
                    <a:pt x="15516" y="2210"/>
                    <a:pt x="15580" y="2137"/>
                    <a:pt x="15653" y="2137"/>
                  </a:cubicBezTo>
                  <a:cubicBezTo>
                    <a:pt x="15694" y="2137"/>
                    <a:pt x="15739" y="2161"/>
                    <a:pt x="15786" y="2236"/>
                  </a:cubicBezTo>
                  <a:cubicBezTo>
                    <a:pt x="15813" y="2246"/>
                    <a:pt x="15841" y="2249"/>
                    <a:pt x="15870" y="2249"/>
                  </a:cubicBezTo>
                  <a:cubicBezTo>
                    <a:pt x="15924" y="2249"/>
                    <a:pt x="15982" y="2238"/>
                    <a:pt x="16043" y="2238"/>
                  </a:cubicBezTo>
                  <a:cubicBezTo>
                    <a:pt x="16100" y="2238"/>
                    <a:pt x="16161" y="2247"/>
                    <a:pt x="16225" y="2285"/>
                  </a:cubicBezTo>
                  <a:cubicBezTo>
                    <a:pt x="16248" y="2302"/>
                    <a:pt x="16270" y="2308"/>
                    <a:pt x="16291" y="2308"/>
                  </a:cubicBezTo>
                  <a:cubicBezTo>
                    <a:pt x="16364" y="2308"/>
                    <a:pt x="16424" y="2226"/>
                    <a:pt x="16475" y="2226"/>
                  </a:cubicBezTo>
                  <a:cubicBezTo>
                    <a:pt x="16489" y="2226"/>
                    <a:pt x="16502" y="2232"/>
                    <a:pt x="16515" y="2248"/>
                  </a:cubicBezTo>
                  <a:cubicBezTo>
                    <a:pt x="16570" y="2292"/>
                    <a:pt x="16611" y="2334"/>
                    <a:pt x="16642" y="2334"/>
                  </a:cubicBezTo>
                  <a:cubicBezTo>
                    <a:pt x="16651" y="2334"/>
                    <a:pt x="16660" y="2330"/>
                    <a:pt x="16668" y="2320"/>
                  </a:cubicBezTo>
                  <a:cubicBezTo>
                    <a:pt x="16719" y="2330"/>
                    <a:pt x="16735" y="2346"/>
                    <a:pt x="16745" y="2346"/>
                  </a:cubicBezTo>
                  <a:cubicBezTo>
                    <a:pt x="16748" y="2346"/>
                    <a:pt x="16750" y="2345"/>
                    <a:pt x="16753" y="2342"/>
                  </a:cubicBezTo>
                  <a:cubicBezTo>
                    <a:pt x="16756" y="2352"/>
                    <a:pt x="16759" y="2356"/>
                    <a:pt x="16763" y="2356"/>
                  </a:cubicBezTo>
                  <a:cubicBezTo>
                    <a:pt x="16777" y="2356"/>
                    <a:pt x="16804" y="2308"/>
                    <a:pt x="16874" y="2306"/>
                  </a:cubicBezTo>
                  <a:cubicBezTo>
                    <a:pt x="16905" y="2347"/>
                    <a:pt x="16946" y="2411"/>
                    <a:pt x="16996" y="2411"/>
                  </a:cubicBezTo>
                  <a:cubicBezTo>
                    <a:pt x="17020" y="2411"/>
                    <a:pt x="17046" y="2397"/>
                    <a:pt x="17074" y="2360"/>
                  </a:cubicBezTo>
                  <a:cubicBezTo>
                    <a:pt x="17126" y="2368"/>
                    <a:pt x="17188" y="2381"/>
                    <a:pt x="17261" y="2381"/>
                  </a:cubicBezTo>
                  <a:cubicBezTo>
                    <a:pt x="17312" y="2381"/>
                    <a:pt x="17368" y="2375"/>
                    <a:pt x="17430" y="2356"/>
                  </a:cubicBezTo>
                  <a:cubicBezTo>
                    <a:pt x="17574" y="2415"/>
                    <a:pt x="17684" y="2441"/>
                    <a:pt x="17767" y="2441"/>
                  </a:cubicBezTo>
                  <a:cubicBezTo>
                    <a:pt x="17857" y="2441"/>
                    <a:pt x="17915" y="2410"/>
                    <a:pt x="17950" y="2356"/>
                  </a:cubicBezTo>
                  <a:cubicBezTo>
                    <a:pt x="17957" y="2347"/>
                    <a:pt x="17963" y="2341"/>
                    <a:pt x="17968" y="2333"/>
                  </a:cubicBezTo>
                  <a:cubicBezTo>
                    <a:pt x="17961" y="2318"/>
                    <a:pt x="17961" y="2299"/>
                    <a:pt x="17978" y="2291"/>
                  </a:cubicBezTo>
                  <a:cubicBezTo>
                    <a:pt x="17984" y="2277"/>
                    <a:pt x="17992" y="2271"/>
                    <a:pt x="18002" y="2271"/>
                  </a:cubicBezTo>
                  <a:cubicBezTo>
                    <a:pt x="18048" y="2271"/>
                    <a:pt x="18144" y="2393"/>
                    <a:pt x="18323" y="2393"/>
                  </a:cubicBezTo>
                  <a:cubicBezTo>
                    <a:pt x="18326" y="2393"/>
                    <a:pt x="18329" y="2393"/>
                    <a:pt x="18332" y="2393"/>
                  </a:cubicBezTo>
                  <a:cubicBezTo>
                    <a:pt x="18525" y="2362"/>
                    <a:pt x="18635" y="2321"/>
                    <a:pt x="18692" y="2321"/>
                  </a:cubicBezTo>
                  <a:cubicBezTo>
                    <a:pt x="18702" y="2321"/>
                    <a:pt x="18710" y="2322"/>
                    <a:pt x="18716" y="2324"/>
                  </a:cubicBezTo>
                  <a:cubicBezTo>
                    <a:pt x="18751" y="2330"/>
                    <a:pt x="18751" y="2371"/>
                    <a:pt x="18735" y="2371"/>
                  </a:cubicBezTo>
                  <a:cubicBezTo>
                    <a:pt x="18728" y="2371"/>
                    <a:pt x="18719" y="2364"/>
                    <a:pt x="18707" y="2345"/>
                  </a:cubicBezTo>
                  <a:cubicBezTo>
                    <a:pt x="18688" y="2364"/>
                    <a:pt x="18663" y="2370"/>
                    <a:pt x="18639" y="2370"/>
                  </a:cubicBezTo>
                  <a:cubicBezTo>
                    <a:pt x="18611" y="2370"/>
                    <a:pt x="18585" y="2362"/>
                    <a:pt x="18574" y="2362"/>
                  </a:cubicBezTo>
                  <a:cubicBezTo>
                    <a:pt x="18560" y="2362"/>
                    <a:pt x="18570" y="2375"/>
                    <a:pt x="18634" y="2435"/>
                  </a:cubicBezTo>
                  <a:cubicBezTo>
                    <a:pt x="18668" y="2448"/>
                    <a:pt x="18702" y="2451"/>
                    <a:pt x="18736" y="2451"/>
                  </a:cubicBezTo>
                  <a:cubicBezTo>
                    <a:pt x="18769" y="2451"/>
                    <a:pt x="18803" y="2448"/>
                    <a:pt x="18839" y="2448"/>
                  </a:cubicBezTo>
                  <a:cubicBezTo>
                    <a:pt x="18876" y="2448"/>
                    <a:pt x="18915" y="2451"/>
                    <a:pt x="18957" y="2464"/>
                  </a:cubicBezTo>
                  <a:cubicBezTo>
                    <a:pt x="19078" y="2359"/>
                    <a:pt x="19223" y="2318"/>
                    <a:pt x="19411" y="2312"/>
                  </a:cubicBezTo>
                  <a:cubicBezTo>
                    <a:pt x="19414" y="2311"/>
                    <a:pt x="19416" y="2311"/>
                    <a:pt x="19418" y="2311"/>
                  </a:cubicBezTo>
                  <a:cubicBezTo>
                    <a:pt x="19511" y="2311"/>
                    <a:pt x="19638" y="2619"/>
                    <a:pt x="19751" y="2619"/>
                  </a:cubicBezTo>
                  <a:cubicBezTo>
                    <a:pt x="19755" y="2619"/>
                    <a:pt x="19758" y="2619"/>
                    <a:pt x="19761" y="2618"/>
                  </a:cubicBezTo>
                  <a:cubicBezTo>
                    <a:pt x="19796" y="2614"/>
                    <a:pt x="19832" y="2612"/>
                    <a:pt x="19870" y="2612"/>
                  </a:cubicBezTo>
                  <a:cubicBezTo>
                    <a:pt x="19961" y="2612"/>
                    <a:pt x="20059" y="2624"/>
                    <a:pt x="20166" y="2647"/>
                  </a:cubicBezTo>
                  <a:cubicBezTo>
                    <a:pt x="20316" y="2625"/>
                    <a:pt x="20416" y="2603"/>
                    <a:pt x="20484" y="2490"/>
                  </a:cubicBezTo>
                  <a:cubicBezTo>
                    <a:pt x="20518" y="2505"/>
                    <a:pt x="20544" y="2516"/>
                    <a:pt x="20566" y="2516"/>
                  </a:cubicBezTo>
                  <a:cubicBezTo>
                    <a:pt x="20589" y="2516"/>
                    <a:pt x="20606" y="2503"/>
                    <a:pt x="20620" y="2469"/>
                  </a:cubicBezTo>
                  <a:cubicBezTo>
                    <a:pt x="20656" y="2473"/>
                    <a:pt x="20674" y="2522"/>
                    <a:pt x="20714" y="2522"/>
                  </a:cubicBezTo>
                  <a:cubicBezTo>
                    <a:pt x="20737" y="2522"/>
                    <a:pt x="20766" y="2507"/>
                    <a:pt x="20809" y="2459"/>
                  </a:cubicBezTo>
                  <a:cubicBezTo>
                    <a:pt x="20871" y="2402"/>
                    <a:pt x="20960" y="2417"/>
                    <a:pt x="21096" y="2407"/>
                  </a:cubicBezTo>
                  <a:cubicBezTo>
                    <a:pt x="21169" y="2446"/>
                    <a:pt x="21238" y="2461"/>
                    <a:pt x="21304" y="2461"/>
                  </a:cubicBezTo>
                  <a:cubicBezTo>
                    <a:pt x="21491" y="2461"/>
                    <a:pt x="21657" y="2347"/>
                    <a:pt x="21855" y="2347"/>
                  </a:cubicBezTo>
                  <a:cubicBezTo>
                    <a:pt x="21868" y="2347"/>
                    <a:pt x="21882" y="2347"/>
                    <a:pt x="21896" y="2348"/>
                  </a:cubicBezTo>
                  <a:cubicBezTo>
                    <a:pt x="22017" y="2360"/>
                    <a:pt x="22475" y="2495"/>
                    <a:pt x="22498" y="2495"/>
                  </a:cubicBezTo>
                  <a:cubicBezTo>
                    <a:pt x="23137" y="2466"/>
                    <a:pt x="23741" y="2253"/>
                    <a:pt x="24388" y="2253"/>
                  </a:cubicBezTo>
                  <a:cubicBezTo>
                    <a:pt x="24563" y="2253"/>
                    <a:pt x="24742" y="2268"/>
                    <a:pt x="24926" y="2308"/>
                  </a:cubicBezTo>
                  <a:cubicBezTo>
                    <a:pt x="24951" y="2317"/>
                    <a:pt x="24977" y="2320"/>
                    <a:pt x="25003" y="2320"/>
                  </a:cubicBezTo>
                  <a:cubicBezTo>
                    <a:pt x="25093" y="2320"/>
                    <a:pt x="25193" y="2280"/>
                    <a:pt x="25306" y="2280"/>
                  </a:cubicBezTo>
                  <a:cubicBezTo>
                    <a:pt x="25359" y="2280"/>
                    <a:pt x="25416" y="2289"/>
                    <a:pt x="25475" y="2315"/>
                  </a:cubicBezTo>
                  <a:cubicBezTo>
                    <a:pt x="25550" y="2331"/>
                    <a:pt x="25631" y="2336"/>
                    <a:pt x="25716" y="2336"/>
                  </a:cubicBezTo>
                  <a:cubicBezTo>
                    <a:pt x="25757" y="2336"/>
                    <a:pt x="25799" y="2335"/>
                    <a:pt x="25842" y="2333"/>
                  </a:cubicBezTo>
                  <a:cubicBezTo>
                    <a:pt x="25975" y="2327"/>
                    <a:pt x="26120" y="2313"/>
                    <a:pt x="26279" y="2305"/>
                  </a:cubicBezTo>
                  <a:cubicBezTo>
                    <a:pt x="26312" y="2299"/>
                    <a:pt x="26343" y="2296"/>
                    <a:pt x="26373" y="2296"/>
                  </a:cubicBezTo>
                  <a:cubicBezTo>
                    <a:pt x="26437" y="2296"/>
                    <a:pt x="26496" y="2306"/>
                    <a:pt x="26551" y="2306"/>
                  </a:cubicBezTo>
                  <a:cubicBezTo>
                    <a:pt x="26566" y="2306"/>
                    <a:pt x="26580" y="2306"/>
                    <a:pt x="26594" y="2304"/>
                  </a:cubicBezTo>
                  <a:cubicBezTo>
                    <a:pt x="26625" y="2335"/>
                    <a:pt x="26655" y="2344"/>
                    <a:pt x="26682" y="2344"/>
                  </a:cubicBezTo>
                  <a:cubicBezTo>
                    <a:pt x="26722" y="2344"/>
                    <a:pt x="26757" y="2326"/>
                    <a:pt x="26791" y="2326"/>
                  </a:cubicBezTo>
                  <a:cubicBezTo>
                    <a:pt x="26804" y="2326"/>
                    <a:pt x="26817" y="2329"/>
                    <a:pt x="26829" y="2337"/>
                  </a:cubicBezTo>
                  <a:cubicBezTo>
                    <a:pt x="26916" y="2352"/>
                    <a:pt x="26984" y="2402"/>
                    <a:pt x="27035" y="2402"/>
                  </a:cubicBezTo>
                  <a:cubicBezTo>
                    <a:pt x="27061" y="2402"/>
                    <a:pt x="27082" y="2389"/>
                    <a:pt x="27099" y="2351"/>
                  </a:cubicBezTo>
                  <a:cubicBezTo>
                    <a:pt x="27161" y="2305"/>
                    <a:pt x="27176" y="2278"/>
                    <a:pt x="27167" y="2278"/>
                  </a:cubicBezTo>
                  <a:cubicBezTo>
                    <a:pt x="27160" y="2278"/>
                    <a:pt x="27142" y="2291"/>
                    <a:pt x="27119" y="2319"/>
                  </a:cubicBezTo>
                  <a:cubicBezTo>
                    <a:pt x="27126" y="2311"/>
                    <a:pt x="27080" y="2310"/>
                    <a:pt x="27038" y="2310"/>
                  </a:cubicBezTo>
                  <a:cubicBezTo>
                    <a:pt x="27032" y="2310"/>
                    <a:pt x="27025" y="2310"/>
                    <a:pt x="27020" y="2310"/>
                  </a:cubicBezTo>
                  <a:cubicBezTo>
                    <a:pt x="26957" y="2310"/>
                    <a:pt x="26926" y="2309"/>
                    <a:pt x="27151" y="2277"/>
                  </a:cubicBezTo>
                  <a:cubicBezTo>
                    <a:pt x="27320" y="2253"/>
                    <a:pt x="27616" y="2242"/>
                    <a:pt x="27863" y="2242"/>
                  </a:cubicBezTo>
                  <a:cubicBezTo>
                    <a:pt x="27944" y="2242"/>
                    <a:pt x="28020" y="2243"/>
                    <a:pt x="28084" y="2245"/>
                  </a:cubicBezTo>
                  <a:cubicBezTo>
                    <a:pt x="28726" y="2270"/>
                    <a:pt x="28720" y="2362"/>
                    <a:pt x="29362" y="2387"/>
                  </a:cubicBezTo>
                  <a:cubicBezTo>
                    <a:pt x="29283" y="2360"/>
                    <a:pt x="29252" y="2286"/>
                    <a:pt x="29297" y="2238"/>
                  </a:cubicBezTo>
                  <a:lnTo>
                    <a:pt x="29297" y="2238"/>
                  </a:lnTo>
                  <a:cubicBezTo>
                    <a:pt x="29330" y="2278"/>
                    <a:pt x="29397" y="2297"/>
                    <a:pt x="29465" y="2297"/>
                  </a:cubicBezTo>
                  <a:cubicBezTo>
                    <a:pt x="29539" y="2297"/>
                    <a:pt x="29612" y="2274"/>
                    <a:pt x="29640" y="2228"/>
                  </a:cubicBezTo>
                  <a:cubicBezTo>
                    <a:pt x="29710" y="2234"/>
                    <a:pt x="29817" y="2236"/>
                    <a:pt x="29941" y="2236"/>
                  </a:cubicBezTo>
                  <a:cubicBezTo>
                    <a:pt x="30176" y="2236"/>
                    <a:pt x="30474" y="2229"/>
                    <a:pt x="30712" y="2229"/>
                  </a:cubicBezTo>
                  <a:cubicBezTo>
                    <a:pt x="30932" y="2229"/>
                    <a:pt x="31101" y="2235"/>
                    <a:pt x="31121" y="2261"/>
                  </a:cubicBezTo>
                  <a:cubicBezTo>
                    <a:pt x="31109" y="2245"/>
                    <a:pt x="31094" y="2225"/>
                    <a:pt x="31080" y="2208"/>
                  </a:cubicBezTo>
                  <a:cubicBezTo>
                    <a:pt x="31082" y="2208"/>
                    <a:pt x="31084" y="2208"/>
                    <a:pt x="31086" y="2208"/>
                  </a:cubicBezTo>
                  <a:cubicBezTo>
                    <a:pt x="31116" y="2208"/>
                    <a:pt x="31161" y="2272"/>
                    <a:pt x="31221" y="2312"/>
                  </a:cubicBezTo>
                  <a:cubicBezTo>
                    <a:pt x="31221" y="2317"/>
                    <a:pt x="31224" y="2320"/>
                    <a:pt x="31226" y="2324"/>
                  </a:cubicBezTo>
                  <a:cubicBezTo>
                    <a:pt x="31229" y="2339"/>
                    <a:pt x="31232" y="2345"/>
                    <a:pt x="31235" y="2345"/>
                  </a:cubicBezTo>
                  <a:cubicBezTo>
                    <a:pt x="31238" y="2345"/>
                    <a:pt x="31242" y="2338"/>
                    <a:pt x="31246" y="2326"/>
                  </a:cubicBezTo>
                  <a:cubicBezTo>
                    <a:pt x="31247" y="2326"/>
                    <a:pt x="31248" y="2327"/>
                    <a:pt x="31249" y="2328"/>
                  </a:cubicBezTo>
                  <a:cubicBezTo>
                    <a:pt x="31308" y="2338"/>
                    <a:pt x="31345" y="2341"/>
                    <a:pt x="31366" y="2341"/>
                  </a:cubicBezTo>
                  <a:cubicBezTo>
                    <a:pt x="31441" y="2341"/>
                    <a:pt x="31318" y="2295"/>
                    <a:pt x="31255" y="2295"/>
                  </a:cubicBezTo>
                  <a:cubicBezTo>
                    <a:pt x="31254" y="2295"/>
                    <a:pt x="31254" y="2295"/>
                    <a:pt x="31253" y="2295"/>
                  </a:cubicBezTo>
                  <a:cubicBezTo>
                    <a:pt x="31276" y="2192"/>
                    <a:pt x="31309" y="1970"/>
                    <a:pt x="31370" y="1970"/>
                  </a:cubicBezTo>
                  <a:cubicBezTo>
                    <a:pt x="31374" y="1970"/>
                    <a:pt x="31379" y="1971"/>
                    <a:pt x="31383" y="1973"/>
                  </a:cubicBezTo>
                  <a:cubicBezTo>
                    <a:pt x="31419" y="1981"/>
                    <a:pt x="31464" y="2029"/>
                    <a:pt x="31519" y="2029"/>
                  </a:cubicBezTo>
                  <a:cubicBezTo>
                    <a:pt x="31540" y="2029"/>
                    <a:pt x="31563" y="2021"/>
                    <a:pt x="31588" y="2001"/>
                  </a:cubicBezTo>
                  <a:lnTo>
                    <a:pt x="31588" y="2001"/>
                  </a:lnTo>
                  <a:cubicBezTo>
                    <a:pt x="31557" y="2027"/>
                    <a:pt x="32020" y="2048"/>
                    <a:pt x="32491" y="2048"/>
                  </a:cubicBezTo>
                  <a:cubicBezTo>
                    <a:pt x="32905" y="2048"/>
                    <a:pt x="33326" y="2032"/>
                    <a:pt x="33425" y="1987"/>
                  </a:cubicBezTo>
                  <a:cubicBezTo>
                    <a:pt x="33536" y="2180"/>
                    <a:pt x="34057" y="2226"/>
                    <a:pt x="34275" y="2226"/>
                  </a:cubicBezTo>
                  <a:cubicBezTo>
                    <a:pt x="34319" y="2226"/>
                    <a:pt x="34351" y="2224"/>
                    <a:pt x="34364" y="2221"/>
                  </a:cubicBezTo>
                  <a:cubicBezTo>
                    <a:pt x="34385" y="2217"/>
                    <a:pt x="34406" y="2215"/>
                    <a:pt x="34427" y="2215"/>
                  </a:cubicBezTo>
                  <a:cubicBezTo>
                    <a:pt x="34488" y="2215"/>
                    <a:pt x="34550" y="2230"/>
                    <a:pt x="34608" y="2245"/>
                  </a:cubicBezTo>
                  <a:cubicBezTo>
                    <a:pt x="34685" y="2266"/>
                    <a:pt x="35031" y="2266"/>
                    <a:pt x="35363" y="2266"/>
                  </a:cubicBezTo>
                  <a:cubicBezTo>
                    <a:pt x="35694" y="2266"/>
                    <a:pt x="36011" y="2266"/>
                    <a:pt x="36027" y="2287"/>
                  </a:cubicBezTo>
                  <a:cubicBezTo>
                    <a:pt x="36051" y="2285"/>
                    <a:pt x="36069" y="2282"/>
                    <a:pt x="36090" y="2282"/>
                  </a:cubicBezTo>
                  <a:cubicBezTo>
                    <a:pt x="36122" y="2282"/>
                    <a:pt x="36162" y="2288"/>
                    <a:pt x="36242" y="2314"/>
                  </a:cubicBezTo>
                  <a:cubicBezTo>
                    <a:pt x="36290" y="2318"/>
                    <a:pt x="36353" y="2340"/>
                    <a:pt x="36436" y="2340"/>
                  </a:cubicBezTo>
                  <a:cubicBezTo>
                    <a:pt x="36469" y="2340"/>
                    <a:pt x="36505" y="2336"/>
                    <a:pt x="36545" y="2327"/>
                  </a:cubicBezTo>
                  <a:cubicBezTo>
                    <a:pt x="36582" y="2344"/>
                    <a:pt x="36621" y="2350"/>
                    <a:pt x="36664" y="2350"/>
                  </a:cubicBezTo>
                  <a:cubicBezTo>
                    <a:pt x="36735" y="2350"/>
                    <a:pt x="36814" y="2335"/>
                    <a:pt x="36904" y="2335"/>
                  </a:cubicBezTo>
                  <a:cubicBezTo>
                    <a:pt x="36971" y="2335"/>
                    <a:pt x="37044" y="2343"/>
                    <a:pt x="37124" y="2371"/>
                  </a:cubicBezTo>
                  <a:cubicBezTo>
                    <a:pt x="37331" y="2388"/>
                    <a:pt x="37480" y="2393"/>
                    <a:pt x="37587" y="2397"/>
                  </a:cubicBezTo>
                  <a:cubicBezTo>
                    <a:pt x="37598" y="2390"/>
                    <a:pt x="37611" y="2384"/>
                    <a:pt x="37626" y="2375"/>
                  </a:cubicBezTo>
                  <a:cubicBezTo>
                    <a:pt x="37652" y="2379"/>
                    <a:pt x="37675" y="2383"/>
                    <a:pt x="37695" y="2385"/>
                  </a:cubicBezTo>
                  <a:cubicBezTo>
                    <a:pt x="37665" y="2385"/>
                    <a:pt x="37633" y="2389"/>
                    <a:pt x="37604" y="2397"/>
                  </a:cubicBezTo>
                  <a:cubicBezTo>
                    <a:pt x="37682" y="2401"/>
                    <a:pt x="37735" y="2404"/>
                    <a:pt x="37768" y="2413"/>
                  </a:cubicBezTo>
                  <a:cubicBezTo>
                    <a:pt x="37789" y="2425"/>
                    <a:pt x="37803" y="2430"/>
                    <a:pt x="37810" y="2430"/>
                  </a:cubicBezTo>
                  <a:cubicBezTo>
                    <a:pt x="37828" y="2430"/>
                    <a:pt x="37801" y="2399"/>
                    <a:pt x="37756" y="2399"/>
                  </a:cubicBezTo>
                  <a:cubicBezTo>
                    <a:pt x="37755" y="2399"/>
                    <a:pt x="37754" y="2399"/>
                    <a:pt x="37752" y="2399"/>
                  </a:cubicBezTo>
                  <a:cubicBezTo>
                    <a:pt x="37742" y="2395"/>
                    <a:pt x="37733" y="2392"/>
                    <a:pt x="37723" y="2390"/>
                  </a:cubicBezTo>
                  <a:lnTo>
                    <a:pt x="37723" y="2390"/>
                  </a:lnTo>
                  <a:cubicBezTo>
                    <a:pt x="37756" y="2394"/>
                    <a:pt x="37782" y="2395"/>
                    <a:pt x="37803" y="2395"/>
                  </a:cubicBezTo>
                  <a:cubicBezTo>
                    <a:pt x="37879" y="2395"/>
                    <a:pt x="37882" y="2375"/>
                    <a:pt x="37890" y="2366"/>
                  </a:cubicBezTo>
                  <a:cubicBezTo>
                    <a:pt x="37890" y="2366"/>
                    <a:pt x="37890" y="2366"/>
                    <a:pt x="37891" y="2366"/>
                  </a:cubicBezTo>
                  <a:cubicBezTo>
                    <a:pt x="37904" y="2366"/>
                    <a:pt x="37933" y="2311"/>
                    <a:pt x="38227" y="2289"/>
                  </a:cubicBezTo>
                  <a:cubicBezTo>
                    <a:pt x="38245" y="2294"/>
                    <a:pt x="38262" y="2296"/>
                    <a:pt x="38280" y="2296"/>
                  </a:cubicBezTo>
                  <a:cubicBezTo>
                    <a:pt x="38340" y="2296"/>
                    <a:pt x="38396" y="2271"/>
                    <a:pt x="38449" y="2271"/>
                  </a:cubicBezTo>
                  <a:cubicBezTo>
                    <a:pt x="38466" y="2271"/>
                    <a:pt x="38482" y="2273"/>
                    <a:pt x="38498" y="2280"/>
                  </a:cubicBezTo>
                  <a:cubicBezTo>
                    <a:pt x="38524" y="2258"/>
                    <a:pt x="38549" y="2249"/>
                    <a:pt x="38574" y="2249"/>
                  </a:cubicBezTo>
                  <a:cubicBezTo>
                    <a:pt x="38625" y="2249"/>
                    <a:pt x="38673" y="2285"/>
                    <a:pt x="38718" y="2318"/>
                  </a:cubicBezTo>
                  <a:cubicBezTo>
                    <a:pt x="38787" y="2411"/>
                    <a:pt x="39053" y="2553"/>
                    <a:pt x="39113" y="2641"/>
                  </a:cubicBezTo>
                  <a:cubicBezTo>
                    <a:pt x="39137" y="2622"/>
                    <a:pt x="39162" y="2612"/>
                    <a:pt x="39187" y="2612"/>
                  </a:cubicBezTo>
                  <a:cubicBezTo>
                    <a:pt x="39219" y="2612"/>
                    <a:pt x="39251" y="2628"/>
                    <a:pt x="39283" y="2660"/>
                  </a:cubicBezTo>
                  <a:cubicBezTo>
                    <a:pt x="39287" y="2664"/>
                    <a:pt x="39292" y="2665"/>
                    <a:pt x="39299" y="2665"/>
                  </a:cubicBezTo>
                  <a:cubicBezTo>
                    <a:pt x="39392" y="2665"/>
                    <a:pt x="39757" y="2373"/>
                    <a:pt x="39856" y="2373"/>
                  </a:cubicBezTo>
                  <a:cubicBezTo>
                    <a:pt x="39864" y="2373"/>
                    <a:pt x="39871" y="2375"/>
                    <a:pt x="39875" y="2379"/>
                  </a:cubicBezTo>
                  <a:cubicBezTo>
                    <a:pt x="39933" y="2387"/>
                    <a:pt x="39994" y="2371"/>
                    <a:pt x="40063" y="2440"/>
                  </a:cubicBezTo>
                  <a:cubicBezTo>
                    <a:pt x="40090" y="2438"/>
                    <a:pt x="40113" y="2437"/>
                    <a:pt x="40133" y="2437"/>
                  </a:cubicBezTo>
                  <a:cubicBezTo>
                    <a:pt x="40246" y="2437"/>
                    <a:pt x="40263" y="2468"/>
                    <a:pt x="40273" y="2468"/>
                  </a:cubicBezTo>
                  <a:cubicBezTo>
                    <a:pt x="40274" y="2468"/>
                    <a:pt x="40275" y="2467"/>
                    <a:pt x="40277" y="2465"/>
                  </a:cubicBezTo>
                  <a:cubicBezTo>
                    <a:pt x="40282" y="2463"/>
                    <a:pt x="40287" y="2374"/>
                    <a:pt x="40309" y="2374"/>
                  </a:cubicBezTo>
                  <a:cubicBezTo>
                    <a:pt x="40315" y="2374"/>
                    <a:pt x="40322" y="2380"/>
                    <a:pt x="40330" y="2395"/>
                  </a:cubicBezTo>
                  <a:cubicBezTo>
                    <a:pt x="40370" y="2395"/>
                    <a:pt x="40438" y="2375"/>
                    <a:pt x="40563" y="2354"/>
                  </a:cubicBezTo>
                  <a:cubicBezTo>
                    <a:pt x="40619" y="2378"/>
                    <a:pt x="40665" y="2386"/>
                    <a:pt x="40702" y="2386"/>
                  </a:cubicBezTo>
                  <a:cubicBezTo>
                    <a:pt x="40750" y="2386"/>
                    <a:pt x="40785" y="2374"/>
                    <a:pt x="40811" y="2370"/>
                  </a:cubicBezTo>
                  <a:cubicBezTo>
                    <a:pt x="40844" y="2311"/>
                    <a:pt x="40862" y="2286"/>
                    <a:pt x="40875" y="2286"/>
                  </a:cubicBezTo>
                  <a:cubicBezTo>
                    <a:pt x="40881" y="2286"/>
                    <a:pt x="40885" y="2290"/>
                    <a:pt x="40889" y="2298"/>
                  </a:cubicBezTo>
                  <a:cubicBezTo>
                    <a:pt x="40893" y="2300"/>
                    <a:pt x="40897" y="2301"/>
                    <a:pt x="40901" y="2301"/>
                  </a:cubicBezTo>
                  <a:cubicBezTo>
                    <a:pt x="40918" y="2301"/>
                    <a:pt x="40939" y="2278"/>
                    <a:pt x="41063" y="2273"/>
                  </a:cubicBezTo>
                  <a:cubicBezTo>
                    <a:pt x="41101" y="2293"/>
                    <a:pt x="41139" y="2305"/>
                    <a:pt x="41181" y="2305"/>
                  </a:cubicBezTo>
                  <a:cubicBezTo>
                    <a:pt x="41224" y="2305"/>
                    <a:pt x="41271" y="2293"/>
                    <a:pt x="41328" y="2263"/>
                  </a:cubicBezTo>
                  <a:lnTo>
                    <a:pt x="41328" y="2263"/>
                  </a:lnTo>
                  <a:cubicBezTo>
                    <a:pt x="41369" y="2271"/>
                    <a:pt x="41189" y="2499"/>
                    <a:pt x="41122" y="2577"/>
                  </a:cubicBezTo>
                  <a:cubicBezTo>
                    <a:pt x="41284" y="2477"/>
                    <a:pt x="42609" y="2393"/>
                    <a:pt x="42767" y="2393"/>
                  </a:cubicBezTo>
                  <a:cubicBezTo>
                    <a:pt x="42771" y="2393"/>
                    <a:pt x="42773" y="2393"/>
                    <a:pt x="42776" y="2393"/>
                  </a:cubicBezTo>
                  <a:cubicBezTo>
                    <a:pt x="42783" y="2397"/>
                    <a:pt x="42790" y="2399"/>
                    <a:pt x="42797" y="2399"/>
                  </a:cubicBezTo>
                  <a:cubicBezTo>
                    <a:pt x="42834" y="2399"/>
                    <a:pt x="42872" y="2349"/>
                    <a:pt x="42914" y="2349"/>
                  </a:cubicBezTo>
                  <a:cubicBezTo>
                    <a:pt x="42929" y="2349"/>
                    <a:pt x="42944" y="2356"/>
                    <a:pt x="42960" y="2374"/>
                  </a:cubicBezTo>
                  <a:cubicBezTo>
                    <a:pt x="42984" y="2392"/>
                    <a:pt x="43009" y="2395"/>
                    <a:pt x="43034" y="2395"/>
                  </a:cubicBezTo>
                  <a:cubicBezTo>
                    <a:pt x="43052" y="2395"/>
                    <a:pt x="43071" y="2393"/>
                    <a:pt x="43090" y="2393"/>
                  </a:cubicBezTo>
                  <a:cubicBezTo>
                    <a:pt x="43118" y="2393"/>
                    <a:pt x="43147" y="2398"/>
                    <a:pt x="43177" y="2418"/>
                  </a:cubicBezTo>
                  <a:cubicBezTo>
                    <a:pt x="43203" y="2428"/>
                    <a:pt x="43230" y="2432"/>
                    <a:pt x="43257" y="2432"/>
                  </a:cubicBezTo>
                  <a:cubicBezTo>
                    <a:pt x="43325" y="2432"/>
                    <a:pt x="43397" y="2411"/>
                    <a:pt x="43474" y="2411"/>
                  </a:cubicBezTo>
                  <a:cubicBezTo>
                    <a:pt x="43520" y="2411"/>
                    <a:pt x="43567" y="2418"/>
                    <a:pt x="43617" y="2443"/>
                  </a:cubicBezTo>
                  <a:cubicBezTo>
                    <a:pt x="43667" y="2417"/>
                    <a:pt x="43718" y="2392"/>
                    <a:pt x="43772" y="2392"/>
                  </a:cubicBezTo>
                  <a:cubicBezTo>
                    <a:pt x="43806" y="2392"/>
                    <a:pt x="43842" y="2403"/>
                    <a:pt x="43879" y="2431"/>
                  </a:cubicBezTo>
                  <a:cubicBezTo>
                    <a:pt x="43933" y="2472"/>
                    <a:pt x="43995" y="2488"/>
                    <a:pt x="44064" y="2488"/>
                  </a:cubicBezTo>
                  <a:cubicBezTo>
                    <a:pt x="44303" y="2488"/>
                    <a:pt x="44619" y="2291"/>
                    <a:pt x="44952" y="2291"/>
                  </a:cubicBezTo>
                  <a:cubicBezTo>
                    <a:pt x="44953" y="2291"/>
                    <a:pt x="44955" y="2291"/>
                    <a:pt x="44957" y="2291"/>
                  </a:cubicBezTo>
                  <a:cubicBezTo>
                    <a:pt x="45001" y="2291"/>
                    <a:pt x="45046" y="2295"/>
                    <a:pt x="45090" y="2301"/>
                  </a:cubicBezTo>
                  <a:cubicBezTo>
                    <a:pt x="45089" y="2296"/>
                    <a:pt x="45088" y="2290"/>
                    <a:pt x="45086" y="2284"/>
                  </a:cubicBezTo>
                  <a:cubicBezTo>
                    <a:pt x="45084" y="2277"/>
                    <a:pt x="45080" y="2270"/>
                    <a:pt x="45078" y="2264"/>
                  </a:cubicBezTo>
                  <a:lnTo>
                    <a:pt x="45078" y="2264"/>
                  </a:lnTo>
                  <a:cubicBezTo>
                    <a:pt x="45086" y="2269"/>
                    <a:pt x="45096" y="2272"/>
                    <a:pt x="45106" y="2272"/>
                  </a:cubicBezTo>
                  <a:cubicBezTo>
                    <a:pt x="45112" y="2272"/>
                    <a:pt x="45119" y="2271"/>
                    <a:pt x="45125" y="2268"/>
                  </a:cubicBezTo>
                  <a:cubicBezTo>
                    <a:pt x="45162" y="2244"/>
                    <a:pt x="45216" y="2233"/>
                    <a:pt x="45295" y="2219"/>
                  </a:cubicBezTo>
                  <a:cubicBezTo>
                    <a:pt x="45361" y="2230"/>
                    <a:pt x="45444" y="2283"/>
                    <a:pt x="45545" y="2283"/>
                  </a:cubicBezTo>
                  <a:cubicBezTo>
                    <a:pt x="45567" y="2283"/>
                    <a:pt x="45590" y="2280"/>
                    <a:pt x="45613" y="2275"/>
                  </a:cubicBezTo>
                  <a:cubicBezTo>
                    <a:pt x="45651" y="2291"/>
                    <a:pt x="45686" y="2297"/>
                    <a:pt x="45720" y="2297"/>
                  </a:cubicBezTo>
                  <a:cubicBezTo>
                    <a:pt x="45778" y="2297"/>
                    <a:pt x="45830" y="2279"/>
                    <a:pt x="45878" y="2266"/>
                  </a:cubicBezTo>
                  <a:lnTo>
                    <a:pt x="45893" y="2261"/>
                  </a:lnTo>
                  <a:cubicBezTo>
                    <a:pt x="45873" y="2228"/>
                    <a:pt x="45867" y="2169"/>
                    <a:pt x="45888" y="2169"/>
                  </a:cubicBezTo>
                  <a:cubicBezTo>
                    <a:pt x="45894" y="2169"/>
                    <a:pt x="45902" y="2174"/>
                    <a:pt x="45913" y="2187"/>
                  </a:cubicBezTo>
                  <a:cubicBezTo>
                    <a:pt x="45950" y="2124"/>
                    <a:pt x="45990" y="2146"/>
                    <a:pt x="46029" y="2109"/>
                  </a:cubicBezTo>
                  <a:cubicBezTo>
                    <a:pt x="46063" y="2139"/>
                    <a:pt x="46097" y="2183"/>
                    <a:pt x="46131" y="2183"/>
                  </a:cubicBezTo>
                  <a:cubicBezTo>
                    <a:pt x="46140" y="2183"/>
                    <a:pt x="46148" y="2180"/>
                    <a:pt x="46157" y="2174"/>
                  </a:cubicBezTo>
                  <a:cubicBezTo>
                    <a:pt x="46162" y="2168"/>
                    <a:pt x="46171" y="2164"/>
                    <a:pt x="46179" y="2164"/>
                  </a:cubicBezTo>
                  <a:cubicBezTo>
                    <a:pt x="46185" y="2164"/>
                    <a:pt x="46192" y="2166"/>
                    <a:pt x="46197" y="2170"/>
                  </a:cubicBezTo>
                  <a:cubicBezTo>
                    <a:pt x="46240" y="2170"/>
                    <a:pt x="46274" y="2201"/>
                    <a:pt x="46296" y="2247"/>
                  </a:cubicBezTo>
                  <a:cubicBezTo>
                    <a:pt x="46328" y="2270"/>
                    <a:pt x="46341" y="2287"/>
                    <a:pt x="46340" y="2296"/>
                  </a:cubicBezTo>
                  <a:cubicBezTo>
                    <a:pt x="46496" y="2366"/>
                    <a:pt x="46861" y="2410"/>
                    <a:pt x="47195" y="2410"/>
                  </a:cubicBezTo>
                  <a:cubicBezTo>
                    <a:pt x="47461" y="2410"/>
                    <a:pt x="47707" y="2382"/>
                    <a:pt x="47812" y="2318"/>
                  </a:cubicBezTo>
                  <a:cubicBezTo>
                    <a:pt x="47841" y="2350"/>
                    <a:pt x="47870" y="2362"/>
                    <a:pt x="47899" y="2362"/>
                  </a:cubicBezTo>
                  <a:cubicBezTo>
                    <a:pt x="47980" y="2362"/>
                    <a:pt x="48064" y="2270"/>
                    <a:pt x="48155" y="2270"/>
                  </a:cubicBezTo>
                  <a:cubicBezTo>
                    <a:pt x="48164" y="2270"/>
                    <a:pt x="48173" y="2271"/>
                    <a:pt x="48182" y="2273"/>
                  </a:cubicBezTo>
                  <a:cubicBezTo>
                    <a:pt x="48265" y="2196"/>
                    <a:pt x="48353" y="2152"/>
                    <a:pt x="48447" y="2152"/>
                  </a:cubicBezTo>
                  <a:cubicBezTo>
                    <a:pt x="48502" y="2152"/>
                    <a:pt x="48559" y="2167"/>
                    <a:pt x="48617" y="2200"/>
                  </a:cubicBezTo>
                  <a:cubicBezTo>
                    <a:pt x="48697" y="2267"/>
                    <a:pt x="48780" y="2300"/>
                    <a:pt x="48865" y="2301"/>
                  </a:cubicBezTo>
                  <a:cubicBezTo>
                    <a:pt x="48869" y="2301"/>
                    <a:pt x="48872" y="2301"/>
                    <a:pt x="48875" y="2301"/>
                  </a:cubicBezTo>
                  <a:cubicBezTo>
                    <a:pt x="48958" y="2301"/>
                    <a:pt x="49043" y="2271"/>
                    <a:pt x="49130" y="2212"/>
                  </a:cubicBezTo>
                  <a:cubicBezTo>
                    <a:pt x="49225" y="2276"/>
                    <a:pt x="49303" y="2298"/>
                    <a:pt x="49367" y="2298"/>
                  </a:cubicBezTo>
                  <a:cubicBezTo>
                    <a:pt x="49494" y="2298"/>
                    <a:pt x="49569" y="2214"/>
                    <a:pt x="49615" y="2198"/>
                  </a:cubicBezTo>
                  <a:cubicBezTo>
                    <a:pt x="49644" y="2237"/>
                    <a:pt x="49662" y="2249"/>
                    <a:pt x="49674" y="2249"/>
                  </a:cubicBezTo>
                  <a:cubicBezTo>
                    <a:pt x="49690" y="2249"/>
                    <a:pt x="49692" y="2224"/>
                    <a:pt x="49695" y="2221"/>
                  </a:cubicBezTo>
                  <a:cubicBezTo>
                    <a:pt x="49699" y="2211"/>
                    <a:pt x="49704" y="2189"/>
                    <a:pt x="49725" y="2189"/>
                  </a:cubicBezTo>
                  <a:cubicBezTo>
                    <a:pt x="49739" y="2189"/>
                    <a:pt x="49760" y="2199"/>
                    <a:pt x="49794" y="2230"/>
                  </a:cubicBezTo>
                  <a:cubicBezTo>
                    <a:pt x="49856" y="2285"/>
                    <a:pt x="50027" y="2303"/>
                    <a:pt x="50237" y="2303"/>
                  </a:cubicBezTo>
                  <a:cubicBezTo>
                    <a:pt x="50622" y="2303"/>
                    <a:pt x="51137" y="2243"/>
                    <a:pt x="51330" y="2243"/>
                  </a:cubicBezTo>
                  <a:cubicBezTo>
                    <a:pt x="51335" y="2243"/>
                    <a:pt x="51339" y="2243"/>
                    <a:pt x="51344" y="2243"/>
                  </a:cubicBezTo>
                  <a:lnTo>
                    <a:pt x="51787" y="2250"/>
                  </a:lnTo>
                  <a:cubicBezTo>
                    <a:pt x="51787" y="2250"/>
                    <a:pt x="51788" y="2250"/>
                    <a:pt x="51789" y="2250"/>
                  </a:cubicBezTo>
                  <a:cubicBezTo>
                    <a:pt x="51881" y="2250"/>
                    <a:pt x="52118" y="2182"/>
                    <a:pt x="52251" y="2182"/>
                  </a:cubicBezTo>
                  <a:cubicBezTo>
                    <a:pt x="52297" y="2182"/>
                    <a:pt x="52330" y="2190"/>
                    <a:pt x="52340" y="2212"/>
                  </a:cubicBezTo>
                  <a:cubicBezTo>
                    <a:pt x="52361" y="2254"/>
                    <a:pt x="52381" y="2264"/>
                    <a:pt x="52402" y="2264"/>
                  </a:cubicBezTo>
                  <a:cubicBezTo>
                    <a:pt x="52418" y="2264"/>
                    <a:pt x="52434" y="2258"/>
                    <a:pt x="52451" y="2258"/>
                  </a:cubicBezTo>
                  <a:cubicBezTo>
                    <a:pt x="52468" y="2258"/>
                    <a:pt x="52485" y="2264"/>
                    <a:pt x="52503" y="2286"/>
                  </a:cubicBezTo>
                  <a:cubicBezTo>
                    <a:pt x="52518" y="2300"/>
                    <a:pt x="52533" y="2306"/>
                    <a:pt x="52547" y="2306"/>
                  </a:cubicBezTo>
                  <a:cubicBezTo>
                    <a:pt x="52593" y="2306"/>
                    <a:pt x="52639" y="2254"/>
                    <a:pt x="52690" y="2243"/>
                  </a:cubicBezTo>
                  <a:cubicBezTo>
                    <a:pt x="52709" y="2207"/>
                    <a:pt x="52729" y="2194"/>
                    <a:pt x="52750" y="2194"/>
                  </a:cubicBezTo>
                  <a:cubicBezTo>
                    <a:pt x="52800" y="2194"/>
                    <a:pt x="52855" y="2271"/>
                    <a:pt x="52912" y="2280"/>
                  </a:cubicBezTo>
                  <a:cubicBezTo>
                    <a:pt x="52939" y="2315"/>
                    <a:pt x="52967" y="2326"/>
                    <a:pt x="52996" y="2326"/>
                  </a:cubicBezTo>
                  <a:cubicBezTo>
                    <a:pt x="53032" y="2326"/>
                    <a:pt x="53070" y="2309"/>
                    <a:pt x="53109" y="2309"/>
                  </a:cubicBezTo>
                  <a:cubicBezTo>
                    <a:pt x="53128" y="2309"/>
                    <a:pt x="53148" y="2313"/>
                    <a:pt x="53169" y="2326"/>
                  </a:cubicBezTo>
                  <a:cubicBezTo>
                    <a:pt x="53261" y="2371"/>
                    <a:pt x="53339" y="2418"/>
                    <a:pt x="53404" y="2425"/>
                  </a:cubicBezTo>
                  <a:cubicBezTo>
                    <a:pt x="53405" y="2425"/>
                    <a:pt x="53407" y="2425"/>
                    <a:pt x="53408" y="2425"/>
                  </a:cubicBezTo>
                  <a:cubicBezTo>
                    <a:pt x="53447" y="2425"/>
                    <a:pt x="53482" y="2479"/>
                    <a:pt x="53512" y="2479"/>
                  </a:cubicBezTo>
                  <a:cubicBezTo>
                    <a:pt x="53530" y="2479"/>
                    <a:pt x="53546" y="2460"/>
                    <a:pt x="53559" y="2397"/>
                  </a:cubicBezTo>
                  <a:cubicBezTo>
                    <a:pt x="53575" y="2414"/>
                    <a:pt x="53589" y="2421"/>
                    <a:pt x="53602" y="2421"/>
                  </a:cubicBezTo>
                  <a:cubicBezTo>
                    <a:pt x="53642" y="2421"/>
                    <a:pt x="53668" y="2354"/>
                    <a:pt x="53686" y="2354"/>
                  </a:cubicBezTo>
                  <a:cubicBezTo>
                    <a:pt x="53694" y="2354"/>
                    <a:pt x="53700" y="2364"/>
                    <a:pt x="53706" y="2393"/>
                  </a:cubicBezTo>
                  <a:cubicBezTo>
                    <a:pt x="53719" y="2379"/>
                    <a:pt x="53725" y="2376"/>
                    <a:pt x="53729" y="2376"/>
                  </a:cubicBezTo>
                  <a:cubicBezTo>
                    <a:pt x="53733" y="2376"/>
                    <a:pt x="53734" y="2378"/>
                    <a:pt x="53736" y="2378"/>
                  </a:cubicBezTo>
                  <a:cubicBezTo>
                    <a:pt x="53741" y="2378"/>
                    <a:pt x="53747" y="2371"/>
                    <a:pt x="53772" y="2329"/>
                  </a:cubicBezTo>
                  <a:cubicBezTo>
                    <a:pt x="53787" y="2238"/>
                    <a:pt x="53811" y="2177"/>
                    <a:pt x="53848" y="2177"/>
                  </a:cubicBezTo>
                  <a:cubicBezTo>
                    <a:pt x="53873" y="2177"/>
                    <a:pt x="53904" y="2203"/>
                    <a:pt x="53942" y="2266"/>
                  </a:cubicBezTo>
                  <a:cubicBezTo>
                    <a:pt x="53982" y="2264"/>
                    <a:pt x="54028" y="2191"/>
                    <a:pt x="54085" y="2191"/>
                  </a:cubicBezTo>
                  <a:cubicBezTo>
                    <a:pt x="54095" y="2191"/>
                    <a:pt x="54106" y="2193"/>
                    <a:pt x="54117" y="2198"/>
                  </a:cubicBezTo>
                  <a:cubicBezTo>
                    <a:pt x="54137" y="2182"/>
                    <a:pt x="54158" y="2177"/>
                    <a:pt x="54181" y="2177"/>
                  </a:cubicBezTo>
                  <a:cubicBezTo>
                    <a:pt x="54237" y="2177"/>
                    <a:pt x="54301" y="2211"/>
                    <a:pt x="54372" y="2215"/>
                  </a:cubicBezTo>
                  <a:cubicBezTo>
                    <a:pt x="54427" y="2180"/>
                    <a:pt x="54477" y="2170"/>
                    <a:pt x="54523" y="2170"/>
                  </a:cubicBezTo>
                  <a:cubicBezTo>
                    <a:pt x="54584" y="2170"/>
                    <a:pt x="54638" y="2188"/>
                    <a:pt x="54684" y="2188"/>
                  </a:cubicBezTo>
                  <a:cubicBezTo>
                    <a:pt x="54697" y="2188"/>
                    <a:pt x="54709" y="2187"/>
                    <a:pt x="54721" y="2183"/>
                  </a:cubicBezTo>
                  <a:cubicBezTo>
                    <a:pt x="54744" y="2203"/>
                    <a:pt x="54764" y="2210"/>
                    <a:pt x="54782" y="2210"/>
                  </a:cubicBezTo>
                  <a:cubicBezTo>
                    <a:pt x="54828" y="2210"/>
                    <a:pt x="54861" y="2167"/>
                    <a:pt x="54886" y="2167"/>
                  </a:cubicBezTo>
                  <a:cubicBezTo>
                    <a:pt x="54889" y="2167"/>
                    <a:pt x="54892" y="2168"/>
                    <a:pt x="54895" y="2169"/>
                  </a:cubicBezTo>
                  <a:cubicBezTo>
                    <a:pt x="54903" y="2168"/>
                    <a:pt x="54910" y="2165"/>
                    <a:pt x="54918" y="2163"/>
                  </a:cubicBezTo>
                  <a:lnTo>
                    <a:pt x="54918" y="2163"/>
                  </a:lnTo>
                  <a:cubicBezTo>
                    <a:pt x="54916" y="2175"/>
                    <a:pt x="54913" y="2191"/>
                    <a:pt x="54912" y="2205"/>
                  </a:cubicBezTo>
                  <a:cubicBezTo>
                    <a:pt x="54904" y="2214"/>
                    <a:pt x="54910" y="2231"/>
                    <a:pt x="54963" y="2249"/>
                  </a:cubicBezTo>
                  <a:cubicBezTo>
                    <a:pt x="55015" y="2266"/>
                    <a:pt x="55110" y="2284"/>
                    <a:pt x="55279" y="2294"/>
                  </a:cubicBezTo>
                  <a:cubicBezTo>
                    <a:pt x="55314" y="2348"/>
                    <a:pt x="55347" y="2367"/>
                    <a:pt x="55378" y="2367"/>
                  </a:cubicBezTo>
                  <a:cubicBezTo>
                    <a:pt x="55416" y="2367"/>
                    <a:pt x="55452" y="2337"/>
                    <a:pt x="55487" y="2305"/>
                  </a:cubicBezTo>
                  <a:cubicBezTo>
                    <a:pt x="55488" y="2305"/>
                    <a:pt x="55490" y="2305"/>
                    <a:pt x="55492" y="2305"/>
                  </a:cubicBezTo>
                  <a:cubicBezTo>
                    <a:pt x="55592" y="2305"/>
                    <a:pt x="56656" y="2211"/>
                    <a:pt x="56706" y="2103"/>
                  </a:cubicBezTo>
                  <a:cubicBezTo>
                    <a:pt x="56709" y="2102"/>
                    <a:pt x="56713" y="2102"/>
                    <a:pt x="56717" y="2102"/>
                  </a:cubicBezTo>
                  <a:cubicBezTo>
                    <a:pt x="56840" y="2102"/>
                    <a:pt x="57289" y="2440"/>
                    <a:pt x="57370" y="2465"/>
                  </a:cubicBezTo>
                  <a:cubicBezTo>
                    <a:pt x="57385" y="2461"/>
                    <a:pt x="57418" y="2458"/>
                    <a:pt x="57462" y="2458"/>
                  </a:cubicBezTo>
                  <a:cubicBezTo>
                    <a:pt x="57671" y="2458"/>
                    <a:pt x="58136" y="2509"/>
                    <a:pt x="58207" y="2589"/>
                  </a:cubicBezTo>
                  <a:cubicBezTo>
                    <a:pt x="58250" y="2646"/>
                    <a:pt x="58292" y="2616"/>
                    <a:pt x="58340" y="2664"/>
                  </a:cubicBezTo>
                  <a:cubicBezTo>
                    <a:pt x="58385" y="2621"/>
                    <a:pt x="58434" y="2599"/>
                    <a:pt x="58486" y="2567"/>
                  </a:cubicBezTo>
                  <a:cubicBezTo>
                    <a:pt x="58503" y="2560"/>
                    <a:pt x="58522" y="2557"/>
                    <a:pt x="58540" y="2557"/>
                  </a:cubicBezTo>
                  <a:cubicBezTo>
                    <a:pt x="58603" y="2557"/>
                    <a:pt x="58673" y="2590"/>
                    <a:pt x="58750" y="2590"/>
                  </a:cubicBezTo>
                  <a:cubicBezTo>
                    <a:pt x="58787" y="2590"/>
                    <a:pt x="58826" y="2582"/>
                    <a:pt x="58866" y="2560"/>
                  </a:cubicBezTo>
                  <a:cubicBezTo>
                    <a:pt x="58875" y="2562"/>
                    <a:pt x="58883" y="2563"/>
                    <a:pt x="58892" y="2563"/>
                  </a:cubicBezTo>
                  <a:cubicBezTo>
                    <a:pt x="58941" y="2563"/>
                    <a:pt x="58992" y="2530"/>
                    <a:pt x="59048" y="2530"/>
                  </a:cubicBezTo>
                  <a:cubicBezTo>
                    <a:pt x="59069" y="2530"/>
                    <a:pt x="59092" y="2535"/>
                    <a:pt x="59114" y="2549"/>
                  </a:cubicBezTo>
                  <a:cubicBezTo>
                    <a:pt x="59196" y="2543"/>
                    <a:pt x="59871" y="2461"/>
                    <a:pt x="60052" y="2461"/>
                  </a:cubicBezTo>
                  <a:cubicBezTo>
                    <a:pt x="60071" y="2461"/>
                    <a:pt x="60085" y="2462"/>
                    <a:pt x="60092" y="2464"/>
                  </a:cubicBezTo>
                  <a:cubicBezTo>
                    <a:pt x="60096" y="2467"/>
                    <a:pt x="60104" y="2469"/>
                    <a:pt x="60116" y="2469"/>
                  </a:cubicBezTo>
                  <a:cubicBezTo>
                    <a:pt x="60296" y="2469"/>
                    <a:pt x="61303" y="2124"/>
                    <a:pt x="61491" y="2058"/>
                  </a:cubicBezTo>
                  <a:cubicBezTo>
                    <a:pt x="61511" y="2148"/>
                    <a:pt x="61527" y="2172"/>
                    <a:pt x="61550" y="2172"/>
                  </a:cubicBezTo>
                  <a:cubicBezTo>
                    <a:pt x="61574" y="2172"/>
                    <a:pt x="61604" y="2146"/>
                    <a:pt x="61650" y="2144"/>
                  </a:cubicBezTo>
                  <a:cubicBezTo>
                    <a:pt x="61654" y="2143"/>
                    <a:pt x="61658" y="2143"/>
                    <a:pt x="61662" y="2143"/>
                  </a:cubicBezTo>
                  <a:cubicBezTo>
                    <a:pt x="61707" y="2143"/>
                    <a:pt x="61753" y="2153"/>
                    <a:pt x="61800" y="2153"/>
                  </a:cubicBezTo>
                  <a:cubicBezTo>
                    <a:pt x="61816" y="2153"/>
                    <a:pt x="61832" y="2152"/>
                    <a:pt x="61848" y="2149"/>
                  </a:cubicBezTo>
                  <a:cubicBezTo>
                    <a:pt x="61861" y="2165"/>
                    <a:pt x="61875" y="2171"/>
                    <a:pt x="61888" y="2171"/>
                  </a:cubicBezTo>
                  <a:cubicBezTo>
                    <a:pt x="61924" y="2171"/>
                    <a:pt x="61960" y="2129"/>
                    <a:pt x="61997" y="2129"/>
                  </a:cubicBezTo>
                  <a:cubicBezTo>
                    <a:pt x="62017" y="2129"/>
                    <a:pt x="62037" y="2141"/>
                    <a:pt x="62059" y="2180"/>
                  </a:cubicBezTo>
                  <a:cubicBezTo>
                    <a:pt x="62101" y="2183"/>
                    <a:pt x="62145" y="2223"/>
                    <a:pt x="62189" y="2223"/>
                  </a:cubicBezTo>
                  <a:cubicBezTo>
                    <a:pt x="62221" y="2223"/>
                    <a:pt x="62254" y="2202"/>
                    <a:pt x="62285" y="2130"/>
                  </a:cubicBezTo>
                  <a:cubicBezTo>
                    <a:pt x="62335" y="2171"/>
                    <a:pt x="62386" y="2200"/>
                    <a:pt x="62438" y="2200"/>
                  </a:cubicBezTo>
                  <a:cubicBezTo>
                    <a:pt x="62471" y="2200"/>
                    <a:pt x="62505" y="2188"/>
                    <a:pt x="62540" y="2159"/>
                  </a:cubicBezTo>
                  <a:cubicBezTo>
                    <a:pt x="62582" y="2122"/>
                    <a:pt x="62627" y="2106"/>
                    <a:pt x="62673" y="2106"/>
                  </a:cubicBezTo>
                  <a:cubicBezTo>
                    <a:pt x="62722" y="2106"/>
                    <a:pt x="62773" y="2124"/>
                    <a:pt x="62826" y="2154"/>
                  </a:cubicBezTo>
                  <a:cubicBezTo>
                    <a:pt x="62893" y="2158"/>
                    <a:pt x="62963" y="2177"/>
                    <a:pt x="63036" y="2177"/>
                  </a:cubicBezTo>
                  <a:cubicBezTo>
                    <a:pt x="63075" y="2177"/>
                    <a:pt x="63114" y="2172"/>
                    <a:pt x="63154" y="2156"/>
                  </a:cubicBezTo>
                  <a:cubicBezTo>
                    <a:pt x="63169" y="2182"/>
                    <a:pt x="63183" y="2190"/>
                    <a:pt x="63197" y="2190"/>
                  </a:cubicBezTo>
                  <a:cubicBezTo>
                    <a:pt x="63223" y="2190"/>
                    <a:pt x="63249" y="2160"/>
                    <a:pt x="63275" y="2160"/>
                  </a:cubicBezTo>
                  <a:cubicBezTo>
                    <a:pt x="63293" y="2160"/>
                    <a:pt x="63311" y="2174"/>
                    <a:pt x="63330" y="2222"/>
                  </a:cubicBezTo>
                  <a:cubicBezTo>
                    <a:pt x="63347" y="2235"/>
                    <a:pt x="63364" y="2240"/>
                    <a:pt x="63381" y="2240"/>
                  </a:cubicBezTo>
                  <a:cubicBezTo>
                    <a:pt x="63421" y="2240"/>
                    <a:pt x="63461" y="2211"/>
                    <a:pt x="63500" y="2188"/>
                  </a:cubicBezTo>
                  <a:cubicBezTo>
                    <a:pt x="63524" y="2194"/>
                    <a:pt x="63547" y="2195"/>
                    <a:pt x="63570" y="2195"/>
                  </a:cubicBezTo>
                  <a:cubicBezTo>
                    <a:pt x="63605" y="2195"/>
                    <a:pt x="63640" y="2192"/>
                    <a:pt x="63675" y="2192"/>
                  </a:cubicBezTo>
                  <a:cubicBezTo>
                    <a:pt x="63729" y="2192"/>
                    <a:pt x="63783" y="2201"/>
                    <a:pt x="63838" y="2247"/>
                  </a:cubicBezTo>
                  <a:cubicBezTo>
                    <a:pt x="63881" y="2307"/>
                    <a:pt x="63924" y="2324"/>
                    <a:pt x="63967" y="2324"/>
                  </a:cubicBezTo>
                  <a:cubicBezTo>
                    <a:pt x="64022" y="2324"/>
                    <a:pt x="64076" y="2296"/>
                    <a:pt x="64130" y="2296"/>
                  </a:cubicBezTo>
                  <a:cubicBezTo>
                    <a:pt x="64145" y="2296"/>
                    <a:pt x="64161" y="2298"/>
                    <a:pt x="64176" y="2304"/>
                  </a:cubicBezTo>
                  <a:cubicBezTo>
                    <a:pt x="64462" y="2418"/>
                    <a:pt x="64942" y="2402"/>
                    <a:pt x="65264" y="2436"/>
                  </a:cubicBezTo>
                  <a:cubicBezTo>
                    <a:pt x="65266" y="2227"/>
                    <a:pt x="65264" y="2018"/>
                    <a:pt x="65260" y="1808"/>
                  </a:cubicBezTo>
                  <a:lnTo>
                    <a:pt x="65260" y="1808"/>
                  </a:lnTo>
                  <a:cubicBezTo>
                    <a:pt x="65260" y="1819"/>
                    <a:pt x="65260" y="1831"/>
                    <a:pt x="65261" y="1846"/>
                  </a:cubicBezTo>
                  <a:cubicBezTo>
                    <a:pt x="65265" y="1778"/>
                    <a:pt x="65265" y="1727"/>
                    <a:pt x="65264" y="1692"/>
                  </a:cubicBezTo>
                  <a:lnTo>
                    <a:pt x="65236" y="463"/>
                  </a:lnTo>
                  <a:lnTo>
                    <a:pt x="64820" y="497"/>
                  </a:lnTo>
                  <a:cubicBezTo>
                    <a:pt x="64776" y="554"/>
                    <a:pt x="64730" y="572"/>
                    <a:pt x="64681" y="572"/>
                  </a:cubicBezTo>
                  <a:cubicBezTo>
                    <a:pt x="64602" y="572"/>
                    <a:pt x="64517" y="523"/>
                    <a:pt x="64433" y="519"/>
                  </a:cubicBezTo>
                  <a:cubicBezTo>
                    <a:pt x="64374" y="562"/>
                    <a:pt x="64307" y="590"/>
                    <a:pt x="64236" y="600"/>
                  </a:cubicBezTo>
                  <a:cubicBezTo>
                    <a:pt x="64225" y="601"/>
                    <a:pt x="64213" y="602"/>
                    <a:pt x="64202" y="602"/>
                  </a:cubicBezTo>
                  <a:cubicBezTo>
                    <a:pt x="64147" y="602"/>
                    <a:pt x="64093" y="587"/>
                    <a:pt x="64046" y="558"/>
                  </a:cubicBezTo>
                  <a:cubicBezTo>
                    <a:pt x="63860" y="596"/>
                    <a:pt x="63797" y="577"/>
                    <a:pt x="63748" y="589"/>
                  </a:cubicBezTo>
                  <a:cubicBezTo>
                    <a:pt x="63716" y="645"/>
                    <a:pt x="63690" y="667"/>
                    <a:pt x="63670" y="667"/>
                  </a:cubicBezTo>
                  <a:cubicBezTo>
                    <a:pt x="63648" y="667"/>
                    <a:pt x="63634" y="641"/>
                    <a:pt x="63630" y="605"/>
                  </a:cubicBezTo>
                  <a:cubicBezTo>
                    <a:pt x="63629" y="631"/>
                    <a:pt x="63625" y="667"/>
                    <a:pt x="63610" y="667"/>
                  </a:cubicBezTo>
                  <a:cubicBezTo>
                    <a:pt x="63599" y="667"/>
                    <a:pt x="63581" y="647"/>
                    <a:pt x="63554" y="589"/>
                  </a:cubicBezTo>
                  <a:cubicBezTo>
                    <a:pt x="63548" y="578"/>
                    <a:pt x="63541" y="575"/>
                    <a:pt x="63534" y="575"/>
                  </a:cubicBezTo>
                  <a:cubicBezTo>
                    <a:pt x="63529" y="575"/>
                    <a:pt x="63524" y="577"/>
                    <a:pt x="63518" y="577"/>
                  </a:cubicBezTo>
                  <a:cubicBezTo>
                    <a:pt x="63507" y="577"/>
                    <a:pt x="63495" y="572"/>
                    <a:pt x="63481" y="545"/>
                  </a:cubicBezTo>
                  <a:cubicBezTo>
                    <a:pt x="63468" y="479"/>
                    <a:pt x="63456" y="452"/>
                    <a:pt x="63443" y="452"/>
                  </a:cubicBezTo>
                  <a:cubicBezTo>
                    <a:pt x="63422" y="452"/>
                    <a:pt x="63400" y="520"/>
                    <a:pt x="63376" y="608"/>
                  </a:cubicBezTo>
                  <a:cubicBezTo>
                    <a:pt x="63332" y="599"/>
                    <a:pt x="63281" y="544"/>
                    <a:pt x="63224" y="538"/>
                  </a:cubicBezTo>
                  <a:cubicBezTo>
                    <a:pt x="63223" y="538"/>
                    <a:pt x="63222" y="538"/>
                    <a:pt x="63221" y="538"/>
                  </a:cubicBezTo>
                  <a:cubicBezTo>
                    <a:pt x="63189" y="538"/>
                    <a:pt x="63152" y="506"/>
                    <a:pt x="63114" y="506"/>
                  </a:cubicBezTo>
                  <a:cubicBezTo>
                    <a:pt x="63086" y="506"/>
                    <a:pt x="63056" y="524"/>
                    <a:pt x="63026" y="585"/>
                  </a:cubicBezTo>
                  <a:cubicBezTo>
                    <a:pt x="63015" y="583"/>
                    <a:pt x="63004" y="582"/>
                    <a:pt x="62993" y="582"/>
                  </a:cubicBezTo>
                  <a:cubicBezTo>
                    <a:pt x="62929" y="582"/>
                    <a:pt x="62867" y="614"/>
                    <a:pt x="62806" y="635"/>
                  </a:cubicBezTo>
                  <a:cubicBezTo>
                    <a:pt x="62783" y="680"/>
                    <a:pt x="62760" y="698"/>
                    <a:pt x="62736" y="698"/>
                  </a:cubicBezTo>
                  <a:cubicBezTo>
                    <a:pt x="62690" y="698"/>
                    <a:pt x="62643" y="628"/>
                    <a:pt x="62598" y="576"/>
                  </a:cubicBezTo>
                  <a:cubicBezTo>
                    <a:pt x="62564" y="543"/>
                    <a:pt x="62532" y="533"/>
                    <a:pt x="62501" y="533"/>
                  </a:cubicBezTo>
                  <a:cubicBezTo>
                    <a:pt x="62469" y="533"/>
                    <a:pt x="62439" y="543"/>
                    <a:pt x="62410" y="548"/>
                  </a:cubicBezTo>
                  <a:cubicBezTo>
                    <a:pt x="62399" y="540"/>
                    <a:pt x="62388" y="537"/>
                    <a:pt x="62377" y="537"/>
                  </a:cubicBezTo>
                  <a:cubicBezTo>
                    <a:pt x="62345" y="537"/>
                    <a:pt x="62313" y="566"/>
                    <a:pt x="62284" y="566"/>
                  </a:cubicBezTo>
                  <a:cubicBezTo>
                    <a:pt x="62271" y="566"/>
                    <a:pt x="62258" y="561"/>
                    <a:pt x="62246" y="545"/>
                  </a:cubicBezTo>
                  <a:cubicBezTo>
                    <a:pt x="62234" y="550"/>
                    <a:pt x="62222" y="553"/>
                    <a:pt x="62211" y="553"/>
                  </a:cubicBezTo>
                  <a:cubicBezTo>
                    <a:pt x="62126" y="553"/>
                    <a:pt x="62053" y="425"/>
                    <a:pt x="62004" y="414"/>
                  </a:cubicBezTo>
                  <a:cubicBezTo>
                    <a:pt x="61960" y="423"/>
                    <a:pt x="61932" y="492"/>
                    <a:pt x="61921" y="492"/>
                  </a:cubicBezTo>
                  <a:cubicBezTo>
                    <a:pt x="61918" y="492"/>
                    <a:pt x="61917" y="487"/>
                    <a:pt x="61916" y="472"/>
                  </a:cubicBezTo>
                  <a:cubicBezTo>
                    <a:pt x="61916" y="471"/>
                    <a:pt x="61916" y="470"/>
                    <a:pt x="61915" y="470"/>
                  </a:cubicBezTo>
                  <a:cubicBezTo>
                    <a:pt x="61910" y="470"/>
                    <a:pt x="61872" y="522"/>
                    <a:pt x="61789" y="522"/>
                  </a:cubicBezTo>
                  <a:cubicBezTo>
                    <a:pt x="61771" y="522"/>
                    <a:pt x="61750" y="520"/>
                    <a:pt x="61728" y="514"/>
                  </a:cubicBezTo>
                  <a:cubicBezTo>
                    <a:pt x="61713" y="550"/>
                    <a:pt x="61698" y="562"/>
                    <a:pt x="61680" y="562"/>
                  </a:cubicBezTo>
                  <a:cubicBezTo>
                    <a:pt x="61642" y="562"/>
                    <a:pt x="61598" y="502"/>
                    <a:pt x="61550" y="502"/>
                  </a:cubicBezTo>
                  <a:cubicBezTo>
                    <a:pt x="61523" y="502"/>
                    <a:pt x="61495" y="521"/>
                    <a:pt x="61466" y="577"/>
                  </a:cubicBezTo>
                  <a:cubicBezTo>
                    <a:pt x="61441" y="586"/>
                    <a:pt x="61415" y="589"/>
                    <a:pt x="61388" y="589"/>
                  </a:cubicBezTo>
                  <a:cubicBezTo>
                    <a:pt x="61322" y="589"/>
                    <a:pt x="61248" y="571"/>
                    <a:pt x="61167" y="571"/>
                  </a:cubicBezTo>
                  <a:cubicBezTo>
                    <a:pt x="61136" y="571"/>
                    <a:pt x="61104" y="573"/>
                    <a:pt x="61070" y="581"/>
                  </a:cubicBezTo>
                  <a:cubicBezTo>
                    <a:pt x="61053" y="585"/>
                    <a:pt x="61035" y="587"/>
                    <a:pt x="61017" y="587"/>
                  </a:cubicBezTo>
                  <a:cubicBezTo>
                    <a:pt x="60988" y="587"/>
                    <a:pt x="60959" y="583"/>
                    <a:pt x="60930" y="583"/>
                  </a:cubicBezTo>
                  <a:cubicBezTo>
                    <a:pt x="60893" y="583"/>
                    <a:pt x="60855" y="588"/>
                    <a:pt x="60817" y="610"/>
                  </a:cubicBezTo>
                  <a:cubicBezTo>
                    <a:pt x="60716" y="614"/>
                    <a:pt x="60618" y="632"/>
                    <a:pt x="60524" y="663"/>
                  </a:cubicBezTo>
                  <a:cubicBezTo>
                    <a:pt x="60493" y="642"/>
                    <a:pt x="60462" y="633"/>
                    <a:pt x="60431" y="633"/>
                  </a:cubicBezTo>
                  <a:cubicBezTo>
                    <a:pt x="60353" y="633"/>
                    <a:pt x="60274" y="685"/>
                    <a:pt x="60190" y="734"/>
                  </a:cubicBezTo>
                  <a:cubicBezTo>
                    <a:pt x="60163" y="715"/>
                    <a:pt x="60136" y="708"/>
                    <a:pt x="60109" y="708"/>
                  </a:cubicBezTo>
                  <a:cubicBezTo>
                    <a:pt x="60042" y="708"/>
                    <a:pt x="59974" y="750"/>
                    <a:pt x="59903" y="750"/>
                  </a:cubicBezTo>
                  <a:cubicBezTo>
                    <a:pt x="59873" y="750"/>
                    <a:pt x="59842" y="742"/>
                    <a:pt x="59810" y="721"/>
                  </a:cubicBezTo>
                  <a:lnTo>
                    <a:pt x="59810" y="721"/>
                  </a:lnTo>
                  <a:cubicBezTo>
                    <a:pt x="59812" y="779"/>
                    <a:pt x="59794" y="808"/>
                    <a:pt x="59759" y="808"/>
                  </a:cubicBezTo>
                  <a:cubicBezTo>
                    <a:pt x="59723" y="808"/>
                    <a:pt x="59668" y="776"/>
                    <a:pt x="59598" y="715"/>
                  </a:cubicBezTo>
                  <a:cubicBezTo>
                    <a:pt x="59574" y="763"/>
                    <a:pt x="59548" y="793"/>
                    <a:pt x="59519" y="793"/>
                  </a:cubicBezTo>
                  <a:cubicBezTo>
                    <a:pt x="59509" y="793"/>
                    <a:pt x="59499" y="789"/>
                    <a:pt x="59489" y="782"/>
                  </a:cubicBezTo>
                  <a:cubicBezTo>
                    <a:pt x="59483" y="788"/>
                    <a:pt x="59477" y="791"/>
                    <a:pt x="59471" y="791"/>
                  </a:cubicBezTo>
                  <a:cubicBezTo>
                    <a:pt x="59436" y="791"/>
                    <a:pt x="59397" y="700"/>
                    <a:pt x="59357" y="696"/>
                  </a:cubicBezTo>
                  <a:cubicBezTo>
                    <a:pt x="59315" y="658"/>
                    <a:pt x="59270" y="642"/>
                    <a:pt x="59223" y="642"/>
                  </a:cubicBezTo>
                  <a:cubicBezTo>
                    <a:pt x="59167" y="642"/>
                    <a:pt x="59108" y="665"/>
                    <a:pt x="59047" y="699"/>
                  </a:cubicBezTo>
                  <a:cubicBezTo>
                    <a:pt x="59010" y="657"/>
                    <a:pt x="58972" y="636"/>
                    <a:pt x="58934" y="636"/>
                  </a:cubicBezTo>
                  <a:cubicBezTo>
                    <a:pt x="58893" y="636"/>
                    <a:pt x="58851" y="661"/>
                    <a:pt x="58809" y="708"/>
                  </a:cubicBezTo>
                  <a:cubicBezTo>
                    <a:pt x="58759" y="715"/>
                    <a:pt x="58709" y="746"/>
                    <a:pt x="58657" y="746"/>
                  </a:cubicBezTo>
                  <a:cubicBezTo>
                    <a:pt x="58623" y="746"/>
                    <a:pt x="58588" y="732"/>
                    <a:pt x="58552" y="691"/>
                  </a:cubicBezTo>
                  <a:cubicBezTo>
                    <a:pt x="58518" y="661"/>
                    <a:pt x="58484" y="651"/>
                    <a:pt x="58449" y="651"/>
                  </a:cubicBezTo>
                  <a:cubicBezTo>
                    <a:pt x="58367" y="651"/>
                    <a:pt x="58284" y="710"/>
                    <a:pt x="58199" y="710"/>
                  </a:cubicBezTo>
                  <a:cubicBezTo>
                    <a:pt x="58170" y="710"/>
                    <a:pt x="58141" y="704"/>
                    <a:pt x="58112" y="685"/>
                  </a:cubicBezTo>
                  <a:cubicBezTo>
                    <a:pt x="58037" y="682"/>
                    <a:pt x="57960" y="660"/>
                    <a:pt x="57883" y="649"/>
                  </a:cubicBezTo>
                  <a:cubicBezTo>
                    <a:pt x="57857" y="645"/>
                    <a:pt x="57831" y="643"/>
                    <a:pt x="57805" y="643"/>
                  </a:cubicBezTo>
                  <a:cubicBezTo>
                    <a:pt x="57754" y="643"/>
                    <a:pt x="57704" y="652"/>
                    <a:pt x="57654" y="678"/>
                  </a:cubicBezTo>
                  <a:cubicBezTo>
                    <a:pt x="57626" y="695"/>
                    <a:pt x="57598" y="697"/>
                    <a:pt x="57569" y="697"/>
                  </a:cubicBezTo>
                  <a:cubicBezTo>
                    <a:pt x="57561" y="697"/>
                    <a:pt x="57552" y="697"/>
                    <a:pt x="57544" y="697"/>
                  </a:cubicBezTo>
                  <a:cubicBezTo>
                    <a:pt x="57503" y="697"/>
                    <a:pt x="57463" y="701"/>
                    <a:pt x="57423" y="750"/>
                  </a:cubicBezTo>
                  <a:cubicBezTo>
                    <a:pt x="57414" y="761"/>
                    <a:pt x="57404" y="766"/>
                    <a:pt x="57394" y="766"/>
                  </a:cubicBezTo>
                  <a:cubicBezTo>
                    <a:pt x="57344" y="766"/>
                    <a:pt x="57291" y="646"/>
                    <a:pt x="57240" y="646"/>
                  </a:cubicBezTo>
                  <a:cubicBezTo>
                    <a:pt x="57225" y="646"/>
                    <a:pt x="57209" y="658"/>
                    <a:pt x="57194" y="688"/>
                  </a:cubicBezTo>
                  <a:cubicBezTo>
                    <a:pt x="57156" y="665"/>
                    <a:pt x="57120" y="658"/>
                    <a:pt x="57086" y="658"/>
                  </a:cubicBezTo>
                  <a:cubicBezTo>
                    <a:pt x="57025" y="658"/>
                    <a:pt x="56972" y="682"/>
                    <a:pt x="56926" y="682"/>
                  </a:cubicBezTo>
                  <a:cubicBezTo>
                    <a:pt x="56896" y="682"/>
                    <a:pt x="56869" y="673"/>
                    <a:pt x="56845" y="642"/>
                  </a:cubicBezTo>
                  <a:cubicBezTo>
                    <a:pt x="56841" y="641"/>
                    <a:pt x="56837" y="641"/>
                    <a:pt x="56833" y="641"/>
                  </a:cubicBezTo>
                  <a:cubicBezTo>
                    <a:pt x="56776" y="641"/>
                    <a:pt x="56734" y="758"/>
                    <a:pt x="56701" y="758"/>
                  </a:cubicBezTo>
                  <a:cubicBezTo>
                    <a:pt x="56689" y="758"/>
                    <a:pt x="56678" y="742"/>
                    <a:pt x="56668" y="701"/>
                  </a:cubicBezTo>
                  <a:cubicBezTo>
                    <a:pt x="56650" y="672"/>
                    <a:pt x="56637" y="663"/>
                    <a:pt x="56627" y="663"/>
                  </a:cubicBezTo>
                  <a:cubicBezTo>
                    <a:pt x="56608" y="663"/>
                    <a:pt x="56602" y="700"/>
                    <a:pt x="56601" y="710"/>
                  </a:cubicBezTo>
                  <a:cubicBezTo>
                    <a:pt x="56601" y="706"/>
                    <a:pt x="56603" y="693"/>
                    <a:pt x="56603" y="669"/>
                  </a:cubicBezTo>
                  <a:cubicBezTo>
                    <a:pt x="56603" y="542"/>
                    <a:pt x="56607" y="491"/>
                    <a:pt x="56600" y="491"/>
                  </a:cubicBezTo>
                  <a:cubicBezTo>
                    <a:pt x="56595" y="491"/>
                    <a:pt x="56583" y="528"/>
                    <a:pt x="56556" y="589"/>
                  </a:cubicBezTo>
                  <a:cubicBezTo>
                    <a:pt x="56547" y="619"/>
                    <a:pt x="56538" y="630"/>
                    <a:pt x="56526" y="630"/>
                  </a:cubicBezTo>
                  <a:cubicBezTo>
                    <a:pt x="56502" y="630"/>
                    <a:pt x="56470" y="584"/>
                    <a:pt x="56430" y="584"/>
                  </a:cubicBezTo>
                  <a:cubicBezTo>
                    <a:pt x="56421" y="584"/>
                    <a:pt x="56412" y="587"/>
                    <a:pt x="56402" y="593"/>
                  </a:cubicBezTo>
                  <a:cubicBezTo>
                    <a:pt x="56390" y="561"/>
                    <a:pt x="56379" y="551"/>
                    <a:pt x="56367" y="551"/>
                  </a:cubicBezTo>
                  <a:cubicBezTo>
                    <a:pt x="56348" y="551"/>
                    <a:pt x="56328" y="579"/>
                    <a:pt x="56305" y="579"/>
                  </a:cubicBezTo>
                  <a:cubicBezTo>
                    <a:pt x="56293" y="579"/>
                    <a:pt x="56280" y="570"/>
                    <a:pt x="56266" y="544"/>
                  </a:cubicBezTo>
                  <a:cubicBezTo>
                    <a:pt x="56247" y="566"/>
                    <a:pt x="56227" y="578"/>
                    <a:pt x="56206" y="578"/>
                  </a:cubicBezTo>
                  <a:cubicBezTo>
                    <a:pt x="56169" y="578"/>
                    <a:pt x="56129" y="543"/>
                    <a:pt x="56084" y="468"/>
                  </a:cubicBezTo>
                  <a:cubicBezTo>
                    <a:pt x="56026" y="501"/>
                    <a:pt x="55972" y="453"/>
                    <a:pt x="55925" y="553"/>
                  </a:cubicBezTo>
                  <a:cubicBezTo>
                    <a:pt x="55916" y="587"/>
                    <a:pt x="55907" y="600"/>
                    <a:pt x="55897" y="600"/>
                  </a:cubicBezTo>
                  <a:cubicBezTo>
                    <a:pt x="55867" y="600"/>
                    <a:pt x="55836" y="464"/>
                    <a:pt x="55808" y="464"/>
                  </a:cubicBezTo>
                  <a:cubicBezTo>
                    <a:pt x="55800" y="464"/>
                    <a:pt x="55793" y="474"/>
                    <a:pt x="55786" y="502"/>
                  </a:cubicBezTo>
                  <a:cubicBezTo>
                    <a:pt x="55758" y="538"/>
                    <a:pt x="55732" y="547"/>
                    <a:pt x="55707" y="547"/>
                  </a:cubicBezTo>
                  <a:cubicBezTo>
                    <a:pt x="55679" y="547"/>
                    <a:pt x="55653" y="536"/>
                    <a:pt x="55629" y="536"/>
                  </a:cubicBezTo>
                  <a:cubicBezTo>
                    <a:pt x="55610" y="536"/>
                    <a:pt x="55591" y="543"/>
                    <a:pt x="55575" y="568"/>
                  </a:cubicBezTo>
                  <a:cubicBezTo>
                    <a:pt x="55561" y="573"/>
                    <a:pt x="55548" y="576"/>
                    <a:pt x="55535" y="576"/>
                  </a:cubicBezTo>
                  <a:cubicBezTo>
                    <a:pt x="55440" y="576"/>
                    <a:pt x="55372" y="444"/>
                    <a:pt x="55315" y="402"/>
                  </a:cubicBezTo>
                  <a:lnTo>
                    <a:pt x="55315" y="402"/>
                  </a:lnTo>
                  <a:cubicBezTo>
                    <a:pt x="55341" y="428"/>
                    <a:pt x="55209" y="558"/>
                    <a:pt x="55153" y="558"/>
                  </a:cubicBezTo>
                  <a:cubicBezTo>
                    <a:pt x="55131" y="558"/>
                    <a:pt x="55120" y="539"/>
                    <a:pt x="55133" y="488"/>
                  </a:cubicBezTo>
                  <a:lnTo>
                    <a:pt x="55133" y="488"/>
                  </a:lnTo>
                  <a:cubicBezTo>
                    <a:pt x="55108" y="554"/>
                    <a:pt x="55078" y="574"/>
                    <a:pt x="55044" y="574"/>
                  </a:cubicBezTo>
                  <a:cubicBezTo>
                    <a:pt x="54996" y="574"/>
                    <a:pt x="54938" y="536"/>
                    <a:pt x="54866" y="534"/>
                  </a:cubicBezTo>
                  <a:cubicBezTo>
                    <a:pt x="54857" y="526"/>
                    <a:pt x="54847" y="523"/>
                    <a:pt x="54837" y="523"/>
                  </a:cubicBezTo>
                  <a:cubicBezTo>
                    <a:pt x="54807" y="523"/>
                    <a:pt x="54775" y="552"/>
                    <a:pt x="54739" y="552"/>
                  </a:cubicBezTo>
                  <a:cubicBezTo>
                    <a:pt x="54725" y="552"/>
                    <a:pt x="54711" y="548"/>
                    <a:pt x="54697" y="537"/>
                  </a:cubicBezTo>
                  <a:cubicBezTo>
                    <a:pt x="54667" y="518"/>
                    <a:pt x="54636" y="504"/>
                    <a:pt x="54602" y="504"/>
                  </a:cubicBezTo>
                  <a:cubicBezTo>
                    <a:pt x="54563" y="504"/>
                    <a:pt x="54520" y="523"/>
                    <a:pt x="54475" y="576"/>
                  </a:cubicBezTo>
                  <a:cubicBezTo>
                    <a:pt x="54440" y="523"/>
                    <a:pt x="54406" y="498"/>
                    <a:pt x="54373" y="498"/>
                  </a:cubicBezTo>
                  <a:cubicBezTo>
                    <a:pt x="54325" y="498"/>
                    <a:pt x="54279" y="550"/>
                    <a:pt x="54235" y="646"/>
                  </a:cubicBezTo>
                  <a:cubicBezTo>
                    <a:pt x="54225" y="685"/>
                    <a:pt x="54214" y="697"/>
                    <a:pt x="54204" y="697"/>
                  </a:cubicBezTo>
                  <a:cubicBezTo>
                    <a:pt x="54184" y="697"/>
                    <a:pt x="54164" y="655"/>
                    <a:pt x="54146" y="655"/>
                  </a:cubicBezTo>
                  <a:cubicBezTo>
                    <a:pt x="54137" y="655"/>
                    <a:pt x="54128" y="664"/>
                    <a:pt x="54120" y="692"/>
                  </a:cubicBezTo>
                  <a:cubicBezTo>
                    <a:pt x="54100" y="712"/>
                    <a:pt x="54081" y="786"/>
                    <a:pt x="54061" y="786"/>
                  </a:cubicBezTo>
                  <a:cubicBezTo>
                    <a:pt x="54045" y="786"/>
                    <a:pt x="54028" y="739"/>
                    <a:pt x="54008" y="581"/>
                  </a:cubicBezTo>
                  <a:cubicBezTo>
                    <a:pt x="53994" y="606"/>
                    <a:pt x="53980" y="615"/>
                    <a:pt x="53966" y="615"/>
                  </a:cubicBezTo>
                  <a:cubicBezTo>
                    <a:pt x="53919" y="615"/>
                    <a:pt x="53871" y="514"/>
                    <a:pt x="53827" y="514"/>
                  </a:cubicBezTo>
                  <a:cubicBezTo>
                    <a:pt x="53818" y="514"/>
                    <a:pt x="53809" y="519"/>
                    <a:pt x="53800" y="529"/>
                  </a:cubicBezTo>
                  <a:cubicBezTo>
                    <a:pt x="53782" y="498"/>
                    <a:pt x="53766" y="487"/>
                    <a:pt x="53750" y="487"/>
                  </a:cubicBezTo>
                  <a:cubicBezTo>
                    <a:pt x="53702" y="487"/>
                    <a:pt x="53657" y="591"/>
                    <a:pt x="53613" y="604"/>
                  </a:cubicBezTo>
                  <a:cubicBezTo>
                    <a:pt x="53603" y="616"/>
                    <a:pt x="53594" y="621"/>
                    <a:pt x="53584" y="621"/>
                  </a:cubicBezTo>
                  <a:cubicBezTo>
                    <a:pt x="53556" y="621"/>
                    <a:pt x="53528" y="580"/>
                    <a:pt x="53502" y="580"/>
                  </a:cubicBezTo>
                  <a:cubicBezTo>
                    <a:pt x="53482" y="580"/>
                    <a:pt x="53463" y="603"/>
                    <a:pt x="53446" y="680"/>
                  </a:cubicBezTo>
                  <a:cubicBezTo>
                    <a:pt x="53444" y="680"/>
                    <a:pt x="53442" y="680"/>
                    <a:pt x="53440" y="680"/>
                  </a:cubicBezTo>
                  <a:cubicBezTo>
                    <a:pt x="53411" y="680"/>
                    <a:pt x="53384" y="712"/>
                    <a:pt x="53357" y="712"/>
                  </a:cubicBezTo>
                  <a:cubicBezTo>
                    <a:pt x="53337" y="712"/>
                    <a:pt x="53317" y="693"/>
                    <a:pt x="53296" y="626"/>
                  </a:cubicBezTo>
                  <a:cubicBezTo>
                    <a:pt x="53272" y="599"/>
                    <a:pt x="53249" y="590"/>
                    <a:pt x="53227" y="590"/>
                  </a:cubicBezTo>
                  <a:cubicBezTo>
                    <a:pt x="53183" y="590"/>
                    <a:pt x="53143" y="626"/>
                    <a:pt x="53107" y="626"/>
                  </a:cubicBezTo>
                  <a:cubicBezTo>
                    <a:pt x="53091" y="626"/>
                    <a:pt x="53076" y="619"/>
                    <a:pt x="53062" y="600"/>
                  </a:cubicBezTo>
                  <a:cubicBezTo>
                    <a:pt x="53039" y="728"/>
                    <a:pt x="53017" y="766"/>
                    <a:pt x="52997" y="766"/>
                  </a:cubicBezTo>
                  <a:cubicBezTo>
                    <a:pt x="52965" y="766"/>
                    <a:pt x="52938" y="677"/>
                    <a:pt x="52918" y="677"/>
                  </a:cubicBezTo>
                  <a:cubicBezTo>
                    <a:pt x="52890" y="657"/>
                    <a:pt x="52872" y="627"/>
                    <a:pt x="52867" y="593"/>
                  </a:cubicBezTo>
                  <a:lnTo>
                    <a:pt x="52867" y="593"/>
                  </a:lnTo>
                  <a:cubicBezTo>
                    <a:pt x="52868" y="644"/>
                    <a:pt x="52869" y="658"/>
                    <a:pt x="52868" y="658"/>
                  </a:cubicBezTo>
                  <a:cubicBezTo>
                    <a:pt x="52868" y="658"/>
                    <a:pt x="52866" y="644"/>
                    <a:pt x="52864" y="644"/>
                  </a:cubicBezTo>
                  <a:cubicBezTo>
                    <a:pt x="52862" y="644"/>
                    <a:pt x="52860" y="650"/>
                    <a:pt x="52858" y="669"/>
                  </a:cubicBezTo>
                  <a:cubicBezTo>
                    <a:pt x="52847" y="619"/>
                    <a:pt x="52829" y="577"/>
                    <a:pt x="52797" y="577"/>
                  </a:cubicBezTo>
                  <a:cubicBezTo>
                    <a:pt x="52791" y="577"/>
                    <a:pt x="52786" y="578"/>
                    <a:pt x="52779" y="581"/>
                  </a:cubicBezTo>
                  <a:cubicBezTo>
                    <a:pt x="52761" y="575"/>
                    <a:pt x="52737" y="483"/>
                    <a:pt x="52710" y="483"/>
                  </a:cubicBezTo>
                  <a:cubicBezTo>
                    <a:pt x="52705" y="483"/>
                    <a:pt x="52699" y="487"/>
                    <a:pt x="52694" y="495"/>
                  </a:cubicBezTo>
                  <a:cubicBezTo>
                    <a:pt x="52680" y="521"/>
                    <a:pt x="52666" y="614"/>
                    <a:pt x="52649" y="614"/>
                  </a:cubicBezTo>
                  <a:cubicBezTo>
                    <a:pt x="52646" y="614"/>
                    <a:pt x="52643" y="610"/>
                    <a:pt x="52639" y="603"/>
                  </a:cubicBezTo>
                  <a:cubicBezTo>
                    <a:pt x="52629" y="571"/>
                    <a:pt x="52620" y="564"/>
                    <a:pt x="52610" y="564"/>
                  </a:cubicBezTo>
                  <a:cubicBezTo>
                    <a:pt x="52603" y="564"/>
                    <a:pt x="52596" y="568"/>
                    <a:pt x="52589" y="568"/>
                  </a:cubicBezTo>
                  <a:cubicBezTo>
                    <a:pt x="52583" y="568"/>
                    <a:pt x="52577" y="565"/>
                    <a:pt x="52571" y="557"/>
                  </a:cubicBezTo>
                  <a:cubicBezTo>
                    <a:pt x="52552" y="608"/>
                    <a:pt x="52532" y="675"/>
                    <a:pt x="52510" y="675"/>
                  </a:cubicBezTo>
                  <a:cubicBezTo>
                    <a:pt x="52504" y="675"/>
                    <a:pt x="52498" y="670"/>
                    <a:pt x="52492" y="657"/>
                  </a:cubicBezTo>
                  <a:cubicBezTo>
                    <a:pt x="52485" y="660"/>
                    <a:pt x="52478" y="662"/>
                    <a:pt x="52471" y="662"/>
                  </a:cubicBezTo>
                  <a:cubicBezTo>
                    <a:pt x="52447" y="662"/>
                    <a:pt x="52423" y="645"/>
                    <a:pt x="52396" y="605"/>
                  </a:cubicBezTo>
                  <a:cubicBezTo>
                    <a:pt x="52345" y="570"/>
                    <a:pt x="52286" y="448"/>
                    <a:pt x="52224" y="448"/>
                  </a:cubicBezTo>
                  <a:cubicBezTo>
                    <a:pt x="52204" y="448"/>
                    <a:pt x="52183" y="461"/>
                    <a:pt x="52162" y="496"/>
                  </a:cubicBezTo>
                  <a:cubicBezTo>
                    <a:pt x="52077" y="486"/>
                    <a:pt x="52012" y="455"/>
                    <a:pt x="51962" y="455"/>
                  </a:cubicBezTo>
                  <a:cubicBezTo>
                    <a:pt x="51943" y="455"/>
                    <a:pt x="51925" y="460"/>
                    <a:pt x="51910" y="472"/>
                  </a:cubicBezTo>
                  <a:cubicBezTo>
                    <a:pt x="51908" y="472"/>
                    <a:pt x="51906" y="471"/>
                    <a:pt x="51904" y="471"/>
                  </a:cubicBezTo>
                  <a:cubicBezTo>
                    <a:pt x="51872" y="471"/>
                    <a:pt x="51847" y="488"/>
                    <a:pt x="51827" y="488"/>
                  </a:cubicBezTo>
                  <a:cubicBezTo>
                    <a:pt x="51814" y="488"/>
                    <a:pt x="51803" y="482"/>
                    <a:pt x="51792" y="461"/>
                  </a:cubicBezTo>
                  <a:cubicBezTo>
                    <a:pt x="51780" y="459"/>
                    <a:pt x="51769" y="457"/>
                    <a:pt x="51757" y="457"/>
                  </a:cubicBezTo>
                  <a:cubicBezTo>
                    <a:pt x="51716" y="457"/>
                    <a:pt x="51671" y="477"/>
                    <a:pt x="51559" y="534"/>
                  </a:cubicBezTo>
                  <a:cubicBezTo>
                    <a:pt x="51542" y="577"/>
                    <a:pt x="51524" y="591"/>
                    <a:pt x="51503" y="591"/>
                  </a:cubicBezTo>
                  <a:cubicBezTo>
                    <a:pt x="51458" y="591"/>
                    <a:pt x="51404" y="527"/>
                    <a:pt x="51341" y="527"/>
                  </a:cubicBezTo>
                  <a:cubicBezTo>
                    <a:pt x="51310" y="527"/>
                    <a:pt x="51277" y="542"/>
                    <a:pt x="51242" y="586"/>
                  </a:cubicBezTo>
                  <a:cubicBezTo>
                    <a:pt x="51205" y="596"/>
                    <a:pt x="51165" y="600"/>
                    <a:pt x="51122" y="600"/>
                  </a:cubicBezTo>
                  <a:cubicBezTo>
                    <a:pt x="50996" y="600"/>
                    <a:pt x="50842" y="563"/>
                    <a:pt x="50654" y="515"/>
                  </a:cubicBezTo>
                  <a:cubicBezTo>
                    <a:pt x="50555" y="507"/>
                    <a:pt x="50469" y="502"/>
                    <a:pt x="50394" y="501"/>
                  </a:cubicBezTo>
                  <a:lnTo>
                    <a:pt x="50394" y="501"/>
                  </a:lnTo>
                  <a:cubicBezTo>
                    <a:pt x="50394" y="509"/>
                    <a:pt x="50391" y="516"/>
                    <a:pt x="50382" y="516"/>
                  </a:cubicBezTo>
                  <a:cubicBezTo>
                    <a:pt x="50375" y="516"/>
                    <a:pt x="50366" y="512"/>
                    <a:pt x="50353" y="502"/>
                  </a:cubicBezTo>
                  <a:lnTo>
                    <a:pt x="50322" y="502"/>
                  </a:lnTo>
                  <a:lnTo>
                    <a:pt x="50324" y="501"/>
                  </a:lnTo>
                  <a:cubicBezTo>
                    <a:pt x="50318" y="501"/>
                    <a:pt x="50312" y="501"/>
                    <a:pt x="50307" y="501"/>
                  </a:cubicBezTo>
                  <a:cubicBezTo>
                    <a:pt x="50247" y="501"/>
                    <a:pt x="50187" y="507"/>
                    <a:pt x="50128" y="519"/>
                  </a:cubicBezTo>
                  <a:cubicBezTo>
                    <a:pt x="50102" y="519"/>
                    <a:pt x="50077" y="515"/>
                    <a:pt x="50051" y="510"/>
                  </a:cubicBezTo>
                  <a:cubicBezTo>
                    <a:pt x="50024" y="538"/>
                    <a:pt x="49996" y="548"/>
                    <a:pt x="49965" y="548"/>
                  </a:cubicBezTo>
                  <a:cubicBezTo>
                    <a:pt x="49893" y="548"/>
                    <a:pt x="49809" y="492"/>
                    <a:pt x="49709" y="492"/>
                  </a:cubicBezTo>
                  <a:cubicBezTo>
                    <a:pt x="49680" y="492"/>
                    <a:pt x="49649" y="497"/>
                    <a:pt x="49616" y="510"/>
                  </a:cubicBezTo>
                  <a:cubicBezTo>
                    <a:pt x="49556" y="514"/>
                    <a:pt x="49491" y="587"/>
                    <a:pt x="49418" y="587"/>
                  </a:cubicBezTo>
                  <a:cubicBezTo>
                    <a:pt x="49376" y="587"/>
                    <a:pt x="49332" y="563"/>
                    <a:pt x="49284" y="487"/>
                  </a:cubicBezTo>
                  <a:cubicBezTo>
                    <a:pt x="49257" y="478"/>
                    <a:pt x="49230" y="475"/>
                    <a:pt x="49201" y="475"/>
                  </a:cubicBezTo>
                  <a:cubicBezTo>
                    <a:pt x="49146" y="475"/>
                    <a:pt x="49088" y="486"/>
                    <a:pt x="49026" y="486"/>
                  </a:cubicBezTo>
                  <a:cubicBezTo>
                    <a:pt x="48969" y="486"/>
                    <a:pt x="48908" y="476"/>
                    <a:pt x="48844" y="439"/>
                  </a:cubicBezTo>
                  <a:cubicBezTo>
                    <a:pt x="48821" y="422"/>
                    <a:pt x="48799" y="416"/>
                    <a:pt x="48779" y="416"/>
                  </a:cubicBezTo>
                  <a:cubicBezTo>
                    <a:pt x="48705" y="416"/>
                    <a:pt x="48645" y="498"/>
                    <a:pt x="48594" y="498"/>
                  </a:cubicBezTo>
                  <a:cubicBezTo>
                    <a:pt x="48580" y="498"/>
                    <a:pt x="48567" y="492"/>
                    <a:pt x="48554" y="475"/>
                  </a:cubicBezTo>
                  <a:cubicBezTo>
                    <a:pt x="48498" y="433"/>
                    <a:pt x="48457" y="390"/>
                    <a:pt x="48426" y="390"/>
                  </a:cubicBezTo>
                  <a:cubicBezTo>
                    <a:pt x="48417" y="390"/>
                    <a:pt x="48408" y="394"/>
                    <a:pt x="48401" y="403"/>
                  </a:cubicBezTo>
                  <a:cubicBezTo>
                    <a:pt x="48349" y="394"/>
                    <a:pt x="48333" y="377"/>
                    <a:pt x="48323" y="377"/>
                  </a:cubicBezTo>
                  <a:cubicBezTo>
                    <a:pt x="48320" y="377"/>
                    <a:pt x="48318" y="378"/>
                    <a:pt x="48316" y="381"/>
                  </a:cubicBezTo>
                  <a:cubicBezTo>
                    <a:pt x="48313" y="371"/>
                    <a:pt x="48309" y="367"/>
                    <a:pt x="48305" y="367"/>
                  </a:cubicBezTo>
                  <a:cubicBezTo>
                    <a:pt x="48291" y="367"/>
                    <a:pt x="48265" y="416"/>
                    <a:pt x="48194" y="417"/>
                  </a:cubicBezTo>
                  <a:cubicBezTo>
                    <a:pt x="48161" y="377"/>
                    <a:pt x="48121" y="313"/>
                    <a:pt x="48071" y="313"/>
                  </a:cubicBezTo>
                  <a:cubicBezTo>
                    <a:pt x="48047" y="313"/>
                    <a:pt x="48022" y="327"/>
                    <a:pt x="47994" y="363"/>
                  </a:cubicBezTo>
                  <a:cubicBezTo>
                    <a:pt x="47941" y="356"/>
                    <a:pt x="47879" y="343"/>
                    <a:pt x="47806" y="343"/>
                  </a:cubicBezTo>
                  <a:cubicBezTo>
                    <a:pt x="47755" y="343"/>
                    <a:pt x="47698" y="350"/>
                    <a:pt x="47636" y="369"/>
                  </a:cubicBezTo>
                  <a:cubicBezTo>
                    <a:pt x="47491" y="309"/>
                    <a:pt x="47381" y="283"/>
                    <a:pt x="47298" y="283"/>
                  </a:cubicBezTo>
                  <a:cubicBezTo>
                    <a:pt x="47208" y="283"/>
                    <a:pt x="47150" y="314"/>
                    <a:pt x="47115" y="367"/>
                  </a:cubicBezTo>
                  <a:cubicBezTo>
                    <a:pt x="47108" y="376"/>
                    <a:pt x="47102" y="384"/>
                    <a:pt x="47097" y="390"/>
                  </a:cubicBezTo>
                  <a:cubicBezTo>
                    <a:pt x="47104" y="407"/>
                    <a:pt x="47104" y="425"/>
                    <a:pt x="47087" y="433"/>
                  </a:cubicBezTo>
                  <a:cubicBezTo>
                    <a:pt x="47081" y="447"/>
                    <a:pt x="47073" y="453"/>
                    <a:pt x="47064" y="453"/>
                  </a:cubicBezTo>
                  <a:cubicBezTo>
                    <a:pt x="47017" y="453"/>
                    <a:pt x="46921" y="330"/>
                    <a:pt x="46739" y="330"/>
                  </a:cubicBezTo>
                  <a:cubicBezTo>
                    <a:pt x="46736" y="330"/>
                    <a:pt x="46734" y="330"/>
                    <a:pt x="46732" y="330"/>
                  </a:cubicBezTo>
                  <a:cubicBezTo>
                    <a:pt x="46538" y="361"/>
                    <a:pt x="46428" y="404"/>
                    <a:pt x="46371" y="404"/>
                  </a:cubicBezTo>
                  <a:cubicBezTo>
                    <a:pt x="46362" y="404"/>
                    <a:pt x="46354" y="403"/>
                    <a:pt x="46347" y="400"/>
                  </a:cubicBezTo>
                  <a:cubicBezTo>
                    <a:pt x="46313" y="394"/>
                    <a:pt x="46312" y="353"/>
                    <a:pt x="46328" y="353"/>
                  </a:cubicBezTo>
                  <a:cubicBezTo>
                    <a:pt x="46335" y="353"/>
                    <a:pt x="46345" y="360"/>
                    <a:pt x="46356" y="380"/>
                  </a:cubicBezTo>
                  <a:cubicBezTo>
                    <a:pt x="46376" y="360"/>
                    <a:pt x="46401" y="355"/>
                    <a:pt x="46425" y="355"/>
                  </a:cubicBezTo>
                  <a:cubicBezTo>
                    <a:pt x="46453" y="355"/>
                    <a:pt x="46479" y="362"/>
                    <a:pt x="46490" y="362"/>
                  </a:cubicBezTo>
                  <a:cubicBezTo>
                    <a:pt x="46504" y="362"/>
                    <a:pt x="46493" y="349"/>
                    <a:pt x="46430" y="288"/>
                  </a:cubicBezTo>
                  <a:cubicBezTo>
                    <a:pt x="46397" y="276"/>
                    <a:pt x="46364" y="273"/>
                    <a:pt x="46330" y="273"/>
                  </a:cubicBezTo>
                  <a:cubicBezTo>
                    <a:pt x="46295" y="273"/>
                    <a:pt x="46260" y="276"/>
                    <a:pt x="46223" y="276"/>
                  </a:cubicBezTo>
                  <a:cubicBezTo>
                    <a:pt x="46186" y="276"/>
                    <a:pt x="46147" y="273"/>
                    <a:pt x="46106" y="260"/>
                  </a:cubicBezTo>
                  <a:cubicBezTo>
                    <a:pt x="45985" y="365"/>
                    <a:pt x="45840" y="407"/>
                    <a:pt x="45651" y="413"/>
                  </a:cubicBezTo>
                  <a:cubicBezTo>
                    <a:pt x="45642" y="415"/>
                    <a:pt x="45632" y="416"/>
                    <a:pt x="45622" y="416"/>
                  </a:cubicBezTo>
                  <a:cubicBezTo>
                    <a:pt x="45545" y="416"/>
                    <a:pt x="45462" y="372"/>
                    <a:pt x="45371" y="372"/>
                  </a:cubicBezTo>
                  <a:cubicBezTo>
                    <a:pt x="45357" y="372"/>
                    <a:pt x="45343" y="373"/>
                    <a:pt x="45329" y="375"/>
                  </a:cubicBezTo>
                  <a:cubicBezTo>
                    <a:pt x="45295" y="379"/>
                    <a:pt x="45258" y="381"/>
                    <a:pt x="45221" y="381"/>
                  </a:cubicBezTo>
                  <a:cubicBezTo>
                    <a:pt x="45130" y="381"/>
                    <a:pt x="45031" y="369"/>
                    <a:pt x="44924" y="346"/>
                  </a:cubicBezTo>
                  <a:cubicBezTo>
                    <a:pt x="44773" y="370"/>
                    <a:pt x="44674" y="390"/>
                    <a:pt x="44605" y="503"/>
                  </a:cubicBezTo>
                  <a:cubicBezTo>
                    <a:pt x="44572" y="488"/>
                    <a:pt x="44545" y="477"/>
                    <a:pt x="44524" y="477"/>
                  </a:cubicBezTo>
                  <a:cubicBezTo>
                    <a:pt x="44501" y="477"/>
                    <a:pt x="44483" y="490"/>
                    <a:pt x="44469" y="524"/>
                  </a:cubicBezTo>
                  <a:cubicBezTo>
                    <a:pt x="44434" y="521"/>
                    <a:pt x="44415" y="472"/>
                    <a:pt x="44375" y="472"/>
                  </a:cubicBezTo>
                  <a:cubicBezTo>
                    <a:pt x="44353" y="472"/>
                    <a:pt x="44323" y="487"/>
                    <a:pt x="44280" y="535"/>
                  </a:cubicBezTo>
                  <a:cubicBezTo>
                    <a:pt x="44220" y="593"/>
                    <a:pt x="44130" y="577"/>
                    <a:pt x="43993" y="586"/>
                  </a:cubicBezTo>
                  <a:cubicBezTo>
                    <a:pt x="43928" y="552"/>
                    <a:pt x="43857" y="534"/>
                    <a:pt x="43783" y="534"/>
                  </a:cubicBezTo>
                  <a:cubicBezTo>
                    <a:pt x="43772" y="534"/>
                    <a:pt x="43760" y="534"/>
                    <a:pt x="43749" y="535"/>
                  </a:cubicBezTo>
                  <a:cubicBezTo>
                    <a:pt x="43655" y="540"/>
                    <a:pt x="43546" y="524"/>
                    <a:pt x="43422" y="627"/>
                  </a:cubicBezTo>
                  <a:cubicBezTo>
                    <a:pt x="43390" y="639"/>
                    <a:pt x="43359" y="643"/>
                    <a:pt x="43328" y="643"/>
                  </a:cubicBezTo>
                  <a:cubicBezTo>
                    <a:pt x="43279" y="643"/>
                    <a:pt x="43232" y="633"/>
                    <a:pt x="43188" y="633"/>
                  </a:cubicBezTo>
                  <a:cubicBezTo>
                    <a:pt x="43155" y="633"/>
                    <a:pt x="43124" y="639"/>
                    <a:pt x="43095" y="659"/>
                  </a:cubicBezTo>
                  <a:cubicBezTo>
                    <a:pt x="43021" y="656"/>
                    <a:pt x="42955" y="634"/>
                    <a:pt x="42898" y="634"/>
                  </a:cubicBezTo>
                  <a:cubicBezTo>
                    <a:pt x="42883" y="634"/>
                    <a:pt x="42869" y="636"/>
                    <a:pt x="42855" y="640"/>
                  </a:cubicBezTo>
                  <a:cubicBezTo>
                    <a:pt x="42794" y="601"/>
                    <a:pt x="42744" y="592"/>
                    <a:pt x="42704" y="592"/>
                  </a:cubicBezTo>
                  <a:cubicBezTo>
                    <a:pt x="42662" y="592"/>
                    <a:pt x="42630" y="602"/>
                    <a:pt x="42606" y="602"/>
                  </a:cubicBezTo>
                  <a:cubicBezTo>
                    <a:pt x="42603" y="602"/>
                    <a:pt x="42600" y="602"/>
                    <a:pt x="42596" y="601"/>
                  </a:cubicBezTo>
                  <a:cubicBezTo>
                    <a:pt x="42546" y="586"/>
                    <a:pt x="42550" y="523"/>
                    <a:pt x="42553" y="523"/>
                  </a:cubicBezTo>
                  <a:lnTo>
                    <a:pt x="42553" y="523"/>
                  </a:lnTo>
                  <a:cubicBezTo>
                    <a:pt x="42554" y="523"/>
                    <a:pt x="42554" y="523"/>
                    <a:pt x="42554" y="525"/>
                  </a:cubicBezTo>
                  <a:cubicBezTo>
                    <a:pt x="42556" y="517"/>
                    <a:pt x="42559" y="515"/>
                    <a:pt x="42562" y="515"/>
                  </a:cubicBezTo>
                  <a:cubicBezTo>
                    <a:pt x="42571" y="515"/>
                    <a:pt x="42586" y="544"/>
                    <a:pt x="42602" y="544"/>
                  </a:cubicBezTo>
                  <a:cubicBezTo>
                    <a:pt x="42614" y="544"/>
                    <a:pt x="42626" y="531"/>
                    <a:pt x="42638" y="487"/>
                  </a:cubicBezTo>
                  <a:cubicBezTo>
                    <a:pt x="42717" y="482"/>
                    <a:pt x="42817" y="481"/>
                    <a:pt x="42815" y="395"/>
                  </a:cubicBezTo>
                  <a:cubicBezTo>
                    <a:pt x="42815" y="386"/>
                    <a:pt x="42813" y="382"/>
                    <a:pt x="42809" y="382"/>
                  </a:cubicBezTo>
                  <a:cubicBezTo>
                    <a:pt x="42795" y="382"/>
                    <a:pt x="42754" y="436"/>
                    <a:pt x="42696" y="436"/>
                  </a:cubicBezTo>
                  <a:cubicBezTo>
                    <a:pt x="42689" y="436"/>
                    <a:pt x="42682" y="435"/>
                    <a:pt x="42675" y="433"/>
                  </a:cubicBezTo>
                  <a:cubicBezTo>
                    <a:pt x="42658" y="421"/>
                    <a:pt x="42640" y="416"/>
                    <a:pt x="42621" y="416"/>
                  </a:cubicBezTo>
                  <a:cubicBezTo>
                    <a:pt x="42544" y="416"/>
                    <a:pt x="42456" y="497"/>
                    <a:pt x="42366" y="523"/>
                  </a:cubicBezTo>
                  <a:cubicBezTo>
                    <a:pt x="42254" y="570"/>
                    <a:pt x="42141" y="567"/>
                    <a:pt x="42056" y="575"/>
                  </a:cubicBezTo>
                  <a:cubicBezTo>
                    <a:pt x="42042" y="566"/>
                    <a:pt x="42029" y="562"/>
                    <a:pt x="42017" y="562"/>
                  </a:cubicBezTo>
                  <a:cubicBezTo>
                    <a:pt x="41966" y="562"/>
                    <a:pt x="41932" y="626"/>
                    <a:pt x="41920" y="626"/>
                  </a:cubicBezTo>
                  <a:cubicBezTo>
                    <a:pt x="41917" y="626"/>
                    <a:pt x="41916" y="622"/>
                    <a:pt x="41916" y="614"/>
                  </a:cubicBezTo>
                  <a:lnTo>
                    <a:pt x="41916" y="614"/>
                  </a:lnTo>
                  <a:cubicBezTo>
                    <a:pt x="41916" y="637"/>
                    <a:pt x="41900" y="644"/>
                    <a:pt x="41872" y="644"/>
                  </a:cubicBezTo>
                  <a:cubicBezTo>
                    <a:pt x="41815" y="644"/>
                    <a:pt x="41710" y="614"/>
                    <a:pt x="41587" y="614"/>
                  </a:cubicBezTo>
                  <a:cubicBezTo>
                    <a:pt x="41584" y="614"/>
                    <a:pt x="41581" y="614"/>
                    <a:pt x="41577" y="614"/>
                  </a:cubicBezTo>
                  <a:cubicBezTo>
                    <a:pt x="41541" y="623"/>
                    <a:pt x="41504" y="626"/>
                    <a:pt x="41466" y="626"/>
                  </a:cubicBezTo>
                  <a:cubicBezTo>
                    <a:pt x="41418" y="626"/>
                    <a:pt x="41370" y="622"/>
                    <a:pt x="41322" y="622"/>
                  </a:cubicBezTo>
                  <a:cubicBezTo>
                    <a:pt x="41308" y="622"/>
                    <a:pt x="41294" y="622"/>
                    <a:pt x="41281" y="623"/>
                  </a:cubicBezTo>
                  <a:cubicBezTo>
                    <a:pt x="41224" y="632"/>
                    <a:pt x="41170" y="651"/>
                    <a:pt x="41119" y="651"/>
                  </a:cubicBezTo>
                  <a:cubicBezTo>
                    <a:pt x="41081" y="651"/>
                    <a:pt x="41045" y="641"/>
                    <a:pt x="41012" y="607"/>
                  </a:cubicBezTo>
                  <a:cubicBezTo>
                    <a:pt x="40969" y="648"/>
                    <a:pt x="40932" y="660"/>
                    <a:pt x="40895" y="660"/>
                  </a:cubicBezTo>
                  <a:cubicBezTo>
                    <a:pt x="40845" y="660"/>
                    <a:pt x="40795" y="638"/>
                    <a:pt x="40730" y="632"/>
                  </a:cubicBezTo>
                  <a:cubicBezTo>
                    <a:pt x="40673" y="664"/>
                    <a:pt x="40603" y="636"/>
                    <a:pt x="40511" y="682"/>
                  </a:cubicBezTo>
                  <a:cubicBezTo>
                    <a:pt x="40460" y="695"/>
                    <a:pt x="40402" y="704"/>
                    <a:pt x="40335" y="704"/>
                  </a:cubicBezTo>
                  <a:cubicBezTo>
                    <a:pt x="40282" y="704"/>
                    <a:pt x="40223" y="698"/>
                    <a:pt x="40157" y="684"/>
                  </a:cubicBezTo>
                  <a:cubicBezTo>
                    <a:pt x="40133" y="675"/>
                    <a:pt x="40108" y="672"/>
                    <a:pt x="40082" y="672"/>
                  </a:cubicBezTo>
                  <a:cubicBezTo>
                    <a:pt x="39992" y="672"/>
                    <a:pt x="39892" y="713"/>
                    <a:pt x="39778" y="713"/>
                  </a:cubicBezTo>
                  <a:cubicBezTo>
                    <a:pt x="39725" y="713"/>
                    <a:pt x="39668" y="704"/>
                    <a:pt x="39609" y="678"/>
                  </a:cubicBezTo>
                  <a:cubicBezTo>
                    <a:pt x="39534" y="662"/>
                    <a:pt x="39453" y="657"/>
                    <a:pt x="39368" y="657"/>
                  </a:cubicBezTo>
                  <a:cubicBezTo>
                    <a:pt x="39327" y="657"/>
                    <a:pt x="39285" y="658"/>
                    <a:pt x="39242" y="660"/>
                  </a:cubicBezTo>
                  <a:cubicBezTo>
                    <a:pt x="39109" y="666"/>
                    <a:pt x="38962" y="680"/>
                    <a:pt x="38803" y="688"/>
                  </a:cubicBezTo>
                  <a:cubicBezTo>
                    <a:pt x="38771" y="695"/>
                    <a:pt x="38740" y="697"/>
                    <a:pt x="38710" y="697"/>
                  </a:cubicBezTo>
                  <a:cubicBezTo>
                    <a:pt x="38646" y="697"/>
                    <a:pt x="38587" y="687"/>
                    <a:pt x="38532" y="687"/>
                  </a:cubicBezTo>
                  <a:cubicBezTo>
                    <a:pt x="38517" y="687"/>
                    <a:pt x="38503" y="687"/>
                    <a:pt x="38489" y="689"/>
                  </a:cubicBezTo>
                  <a:cubicBezTo>
                    <a:pt x="38458" y="658"/>
                    <a:pt x="38428" y="649"/>
                    <a:pt x="38401" y="649"/>
                  </a:cubicBezTo>
                  <a:cubicBezTo>
                    <a:pt x="38362" y="649"/>
                    <a:pt x="38326" y="667"/>
                    <a:pt x="38293" y="667"/>
                  </a:cubicBezTo>
                  <a:cubicBezTo>
                    <a:pt x="38279" y="667"/>
                    <a:pt x="38266" y="664"/>
                    <a:pt x="38254" y="656"/>
                  </a:cubicBezTo>
                  <a:cubicBezTo>
                    <a:pt x="38166" y="641"/>
                    <a:pt x="38098" y="591"/>
                    <a:pt x="38048" y="591"/>
                  </a:cubicBezTo>
                  <a:cubicBezTo>
                    <a:pt x="38022" y="591"/>
                    <a:pt x="38001" y="604"/>
                    <a:pt x="37984" y="642"/>
                  </a:cubicBezTo>
                  <a:cubicBezTo>
                    <a:pt x="37929" y="683"/>
                    <a:pt x="37912" y="708"/>
                    <a:pt x="37914" y="713"/>
                  </a:cubicBezTo>
                  <a:cubicBezTo>
                    <a:pt x="37881" y="713"/>
                    <a:pt x="37844" y="712"/>
                    <a:pt x="37801" y="710"/>
                  </a:cubicBezTo>
                  <a:cubicBezTo>
                    <a:pt x="37745" y="669"/>
                    <a:pt x="37694" y="630"/>
                    <a:pt x="37646" y="630"/>
                  </a:cubicBezTo>
                  <a:cubicBezTo>
                    <a:pt x="37622" y="630"/>
                    <a:pt x="37599" y="640"/>
                    <a:pt x="37577" y="666"/>
                  </a:cubicBezTo>
                  <a:cubicBezTo>
                    <a:pt x="37569" y="662"/>
                    <a:pt x="37561" y="661"/>
                    <a:pt x="37553" y="661"/>
                  </a:cubicBezTo>
                  <a:cubicBezTo>
                    <a:pt x="37505" y="661"/>
                    <a:pt x="37463" y="724"/>
                    <a:pt x="37422" y="724"/>
                  </a:cubicBezTo>
                  <a:cubicBezTo>
                    <a:pt x="37415" y="724"/>
                    <a:pt x="37408" y="722"/>
                    <a:pt x="37401" y="717"/>
                  </a:cubicBezTo>
                  <a:cubicBezTo>
                    <a:pt x="37304" y="758"/>
                    <a:pt x="37229" y="795"/>
                    <a:pt x="37163" y="795"/>
                  </a:cubicBezTo>
                  <a:cubicBezTo>
                    <a:pt x="37113" y="795"/>
                    <a:pt x="37068" y="774"/>
                    <a:pt x="37022" y="716"/>
                  </a:cubicBezTo>
                  <a:cubicBezTo>
                    <a:pt x="36995" y="720"/>
                    <a:pt x="36968" y="722"/>
                    <a:pt x="36940" y="722"/>
                  </a:cubicBezTo>
                  <a:cubicBezTo>
                    <a:pt x="36862" y="722"/>
                    <a:pt x="36775" y="710"/>
                    <a:pt x="36653" y="706"/>
                  </a:cubicBezTo>
                  <a:cubicBezTo>
                    <a:pt x="36611" y="744"/>
                    <a:pt x="36565" y="769"/>
                    <a:pt x="36513" y="769"/>
                  </a:cubicBezTo>
                  <a:cubicBezTo>
                    <a:pt x="36463" y="769"/>
                    <a:pt x="36408" y="746"/>
                    <a:pt x="36346" y="688"/>
                  </a:cubicBezTo>
                  <a:cubicBezTo>
                    <a:pt x="36299" y="718"/>
                    <a:pt x="36248" y="727"/>
                    <a:pt x="36192" y="727"/>
                  </a:cubicBezTo>
                  <a:cubicBezTo>
                    <a:pt x="36104" y="727"/>
                    <a:pt x="36005" y="703"/>
                    <a:pt x="35894" y="694"/>
                  </a:cubicBezTo>
                  <a:cubicBezTo>
                    <a:pt x="35861" y="697"/>
                    <a:pt x="35829" y="698"/>
                    <a:pt x="35798" y="698"/>
                  </a:cubicBezTo>
                  <a:cubicBezTo>
                    <a:pt x="35619" y="698"/>
                    <a:pt x="35480" y="664"/>
                    <a:pt x="35374" y="664"/>
                  </a:cubicBezTo>
                  <a:cubicBezTo>
                    <a:pt x="35318" y="664"/>
                    <a:pt x="35272" y="673"/>
                    <a:pt x="35233" y="701"/>
                  </a:cubicBezTo>
                  <a:cubicBezTo>
                    <a:pt x="35196" y="706"/>
                    <a:pt x="35159" y="708"/>
                    <a:pt x="35121" y="708"/>
                  </a:cubicBezTo>
                  <a:cubicBezTo>
                    <a:pt x="35155" y="739"/>
                    <a:pt x="35188" y="780"/>
                    <a:pt x="35191" y="780"/>
                  </a:cubicBezTo>
                  <a:cubicBezTo>
                    <a:pt x="35191" y="780"/>
                    <a:pt x="35191" y="780"/>
                    <a:pt x="35191" y="780"/>
                  </a:cubicBezTo>
                  <a:lnTo>
                    <a:pt x="35191" y="780"/>
                  </a:lnTo>
                  <a:cubicBezTo>
                    <a:pt x="35191" y="799"/>
                    <a:pt x="35192" y="817"/>
                    <a:pt x="35160" y="817"/>
                  </a:cubicBezTo>
                  <a:cubicBezTo>
                    <a:pt x="35137" y="817"/>
                    <a:pt x="35097" y="807"/>
                    <a:pt x="35028" y="782"/>
                  </a:cubicBezTo>
                  <a:cubicBezTo>
                    <a:pt x="34994" y="782"/>
                    <a:pt x="34952" y="728"/>
                    <a:pt x="34902" y="728"/>
                  </a:cubicBezTo>
                  <a:cubicBezTo>
                    <a:pt x="34892" y="728"/>
                    <a:pt x="34882" y="730"/>
                    <a:pt x="34872" y="735"/>
                  </a:cubicBezTo>
                  <a:cubicBezTo>
                    <a:pt x="34842" y="822"/>
                    <a:pt x="34807" y="851"/>
                    <a:pt x="34768" y="851"/>
                  </a:cubicBezTo>
                  <a:cubicBezTo>
                    <a:pt x="34730" y="851"/>
                    <a:pt x="34688" y="823"/>
                    <a:pt x="34641" y="795"/>
                  </a:cubicBezTo>
                  <a:cubicBezTo>
                    <a:pt x="34590" y="808"/>
                    <a:pt x="34535" y="814"/>
                    <a:pt x="34474" y="814"/>
                  </a:cubicBezTo>
                  <a:cubicBezTo>
                    <a:pt x="34425" y="814"/>
                    <a:pt x="34374" y="811"/>
                    <a:pt x="34318" y="804"/>
                  </a:cubicBezTo>
                  <a:cubicBezTo>
                    <a:pt x="34288" y="791"/>
                    <a:pt x="34257" y="786"/>
                    <a:pt x="34225" y="786"/>
                  </a:cubicBezTo>
                  <a:cubicBezTo>
                    <a:pt x="34151" y="786"/>
                    <a:pt x="34071" y="811"/>
                    <a:pt x="33984" y="811"/>
                  </a:cubicBezTo>
                  <a:cubicBezTo>
                    <a:pt x="33953" y="811"/>
                    <a:pt x="33920" y="808"/>
                    <a:pt x="33887" y="799"/>
                  </a:cubicBezTo>
                  <a:cubicBezTo>
                    <a:pt x="33817" y="798"/>
                    <a:pt x="33754" y="791"/>
                    <a:pt x="33698" y="791"/>
                  </a:cubicBezTo>
                  <a:cubicBezTo>
                    <a:pt x="33624" y="791"/>
                    <a:pt x="33563" y="803"/>
                    <a:pt x="33513" y="855"/>
                  </a:cubicBezTo>
                  <a:cubicBezTo>
                    <a:pt x="33500" y="850"/>
                    <a:pt x="33488" y="849"/>
                    <a:pt x="33477" y="849"/>
                  </a:cubicBezTo>
                  <a:cubicBezTo>
                    <a:pt x="33451" y="849"/>
                    <a:pt x="33428" y="858"/>
                    <a:pt x="33409" y="866"/>
                  </a:cubicBezTo>
                  <a:cubicBezTo>
                    <a:pt x="33409" y="903"/>
                    <a:pt x="33408" y="916"/>
                    <a:pt x="33406" y="916"/>
                  </a:cubicBezTo>
                  <a:cubicBezTo>
                    <a:pt x="33403" y="916"/>
                    <a:pt x="33399" y="902"/>
                    <a:pt x="33393" y="886"/>
                  </a:cubicBezTo>
                  <a:cubicBezTo>
                    <a:pt x="33400" y="886"/>
                    <a:pt x="33406" y="881"/>
                    <a:pt x="33407" y="866"/>
                  </a:cubicBezTo>
                  <a:lnTo>
                    <a:pt x="33407" y="866"/>
                  </a:lnTo>
                  <a:cubicBezTo>
                    <a:pt x="33401" y="869"/>
                    <a:pt x="33393" y="871"/>
                    <a:pt x="33387" y="872"/>
                  </a:cubicBezTo>
                  <a:cubicBezTo>
                    <a:pt x="33382" y="861"/>
                    <a:pt x="33374" y="851"/>
                    <a:pt x="33364" y="844"/>
                  </a:cubicBezTo>
                  <a:cubicBezTo>
                    <a:pt x="33361" y="848"/>
                    <a:pt x="33358" y="851"/>
                    <a:pt x="33353" y="852"/>
                  </a:cubicBezTo>
                  <a:cubicBezTo>
                    <a:pt x="33359" y="860"/>
                    <a:pt x="33365" y="866"/>
                    <a:pt x="33373" y="874"/>
                  </a:cubicBezTo>
                  <a:cubicBezTo>
                    <a:pt x="33359" y="872"/>
                    <a:pt x="33346" y="864"/>
                    <a:pt x="33341" y="851"/>
                  </a:cubicBezTo>
                  <a:cubicBezTo>
                    <a:pt x="33326" y="844"/>
                    <a:pt x="33313" y="836"/>
                    <a:pt x="33302" y="824"/>
                  </a:cubicBezTo>
                  <a:cubicBezTo>
                    <a:pt x="33303" y="820"/>
                    <a:pt x="33304" y="816"/>
                    <a:pt x="33307" y="813"/>
                  </a:cubicBezTo>
                  <a:cubicBezTo>
                    <a:pt x="33304" y="812"/>
                    <a:pt x="33302" y="812"/>
                    <a:pt x="33299" y="812"/>
                  </a:cubicBezTo>
                  <a:cubicBezTo>
                    <a:pt x="33296" y="812"/>
                    <a:pt x="33293" y="812"/>
                    <a:pt x="33290" y="814"/>
                  </a:cubicBezTo>
                  <a:cubicBezTo>
                    <a:pt x="33261" y="787"/>
                    <a:pt x="33227" y="752"/>
                    <a:pt x="33185" y="732"/>
                  </a:cubicBezTo>
                  <a:cubicBezTo>
                    <a:pt x="33092" y="717"/>
                    <a:pt x="33024" y="713"/>
                    <a:pt x="32973" y="713"/>
                  </a:cubicBezTo>
                  <a:cubicBezTo>
                    <a:pt x="32900" y="713"/>
                    <a:pt x="32861" y="722"/>
                    <a:pt x="32837" y="722"/>
                  </a:cubicBezTo>
                  <a:cubicBezTo>
                    <a:pt x="32813" y="722"/>
                    <a:pt x="32801" y="714"/>
                    <a:pt x="32783" y="682"/>
                  </a:cubicBezTo>
                  <a:cubicBezTo>
                    <a:pt x="32773" y="635"/>
                    <a:pt x="32762" y="621"/>
                    <a:pt x="32747" y="621"/>
                  </a:cubicBezTo>
                  <a:cubicBezTo>
                    <a:pt x="32728" y="621"/>
                    <a:pt x="32703" y="645"/>
                    <a:pt x="32665" y="645"/>
                  </a:cubicBezTo>
                  <a:cubicBezTo>
                    <a:pt x="32651" y="645"/>
                    <a:pt x="32636" y="641"/>
                    <a:pt x="32618" y="633"/>
                  </a:cubicBezTo>
                  <a:cubicBezTo>
                    <a:pt x="32582" y="625"/>
                    <a:pt x="32538" y="578"/>
                    <a:pt x="32483" y="578"/>
                  </a:cubicBezTo>
                  <a:cubicBezTo>
                    <a:pt x="32462" y="578"/>
                    <a:pt x="32438" y="585"/>
                    <a:pt x="32414" y="605"/>
                  </a:cubicBezTo>
                  <a:cubicBezTo>
                    <a:pt x="32406" y="609"/>
                    <a:pt x="32398" y="610"/>
                    <a:pt x="32391" y="610"/>
                  </a:cubicBezTo>
                  <a:cubicBezTo>
                    <a:pt x="32323" y="610"/>
                    <a:pt x="32242" y="498"/>
                    <a:pt x="32147" y="498"/>
                  </a:cubicBezTo>
                  <a:cubicBezTo>
                    <a:pt x="32125" y="498"/>
                    <a:pt x="32102" y="504"/>
                    <a:pt x="32078" y="520"/>
                  </a:cubicBezTo>
                  <a:cubicBezTo>
                    <a:pt x="31948" y="476"/>
                    <a:pt x="31842" y="457"/>
                    <a:pt x="31755" y="457"/>
                  </a:cubicBezTo>
                  <a:cubicBezTo>
                    <a:pt x="31717" y="457"/>
                    <a:pt x="31683" y="460"/>
                    <a:pt x="31651" y="467"/>
                  </a:cubicBezTo>
                  <a:cubicBezTo>
                    <a:pt x="31578" y="458"/>
                    <a:pt x="31521" y="426"/>
                    <a:pt x="31475" y="426"/>
                  </a:cubicBezTo>
                  <a:cubicBezTo>
                    <a:pt x="31455" y="426"/>
                    <a:pt x="31438" y="431"/>
                    <a:pt x="31422" y="447"/>
                  </a:cubicBezTo>
                  <a:cubicBezTo>
                    <a:pt x="31409" y="447"/>
                    <a:pt x="31397" y="446"/>
                    <a:pt x="31386" y="446"/>
                  </a:cubicBezTo>
                  <a:cubicBezTo>
                    <a:pt x="31305" y="446"/>
                    <a:pt x="31267" y="472"/>
                    <a:pt x="31193" y="538"/>
                  </a:cubicBezTo>
                  <a:cubicBezTo>
                    <a:pt x="31180" y="577"/>
                    <a:pt x="31165" y="588"/>
                    <a:pt x="31149" y="588"/>
                  </a:cubicBezTo>
                  <a:cubicBezTo>
                    <a:pt x="31126" y="588"/>
                    <a:pt x="31099" y="567"/>
                    <a:pt x="31068" y="567"/>
                  </a:cubicBezTo>
                  <a:cubicBezTo>
                    <a:pt x="31052" y="567"/>
                    <a:pt x="31034" y="573"/>
                    <a:pt x="31015" y="591"/>
                  </a:cubicBezTo>
                  <a:cubicBezTo>
                    <a:pt x="31000" y="587"/>
                    <a:pt x="30985" y="586"/>
                    <a:pt x="30968" y="586"/>
                  </a:cubicBezTo>
                  <a:cubicBezTo>
                    <a:pt x="30893" y="586"/>
                    <a:pt x="30798" y="619"/>
                    <a:pt x="30674" y="621"/>
                  </a:cubicBezTo>
                  <a:cubicBezTo>
                    <a:pt x="30441" y="604"/>
                    <a:pt x="30328" y="590"/>
                    <a:pt x="30280" y="590"/>
                  </a:cubicBezTo>
                  <a:cubicBezTo>
                    <a:pt x="30235" y="590"/>
                    <a:pt x="30248" y="603"/>
                    <a:pt x="30273" y="637"/>
                  </a:cubicBezTo>
                  <a:cubicBezTo>
                    <a:pt x="30301" y="725"/>
                    <a:pt x="30342" y="764"/>
                    <a:pt x="30337" y="764"/>
                  </a:cubicBezTo>
                  <a:cubicBezTo>
                    <a:pt x="30333" y="764"/>
                    <a:pt x="30292" y="733"/>
                    <a:pt x="30173" y="678"/>
                  </a:cubicBezTo>
                  <a:cubicBezTo>
                    <a:pt x="30146" y="684"/>
                    <a:pt x="30121" y="686"/>
                    <a:pt x="30100" y="686"/>
                  </a:cubicBezTo>
                  <a:cubicBezTo>
                    <a:pt x="29985" y="686"/>
                    <a:pt x="29941" y="618"/>
                    <a:pt x="29917" y="618"/>
                  </a:cubicBezTo>
                  <a:cubicBezTo>
                    <a:pt x="29903" y="618"/>
                    <a:pt x="29896" y="639"/>
                    <a:pt x="29885" y="702"/>
                  </a:cubicBezTo>
                  <a:cubicBezTo>
                    <a:pt x="29879" y="704"/>
                    <a:pt x="29872" y="704"/>
                    <a:pt x="29863" y="704"/>
                  </a:cubicBezTo>
                  <a:cubicBezTo>
                    <a:pt x="29843" y="704"/>
                    <a:pt x="29814" y="702"/>
                    <a:pt x="29764" y="701"/>
                  </a:cubicBezTo>
                  <a:cubicBezTo>
                    <a:pt x="29754" y="697"/>
                    <a:pt x="29742" y="695"/>
                    <a:pt x="29729" y="695"/>
                  </a:cubicBezTo>
                  <a:cubicBezTo>
                    <a:pt x="29677" y="695"/>
                    <a:pt x="29608" y="721"/>
                    <a:pt x="29514" y="721"/>
                  </a:cubicBezTo>
                  <a:cubicBezTo>
                    <a:pt x="29472" y="721"/>
                    <a:pt x="29424" y="715"/>
                    <a:pt x="29371" y="701"/>
                  </a:cubicBezTo>
                  <a:cubicBezTo>
                    <a:pt x="29322" y="689"/>
                    <a:pt x="29279" y="685"/>
                    <a:pt x="29242" y="685"/>
                  </a:cubicBezTo>
                  <a:cubicBezTo>
                    <a:pt x="29117" y="685"/>
                    <a:pt x="29048" y="733"/>
                    <a:pt x="29002" y="733"/>
                  </a:cubicBezTo>
                  <a:cubicBezTo>
                    <a:pt x="28985" y="733"/>
                    <a:pt x="28971" y="727"/>
                    <a:pt x="28959" y="710"/>
                  </a:cubicBezTo>
                  <a:cubicBezTo>
                    <a:pt x="28935" y="713"/>
                    <a:pt x="28917" y="717"/>
                    <a:pt x="28895" y="717"/>
                  </a:cubicBezTo>
                  <a:cubicBezTo>
                    <a:pt x="28864" y="717"/>
                    <a:pt x="28824" y="710"/>
                    <a:pt x="28747" y="685"/>
                  </a:cubicBezTo>
                  <a:cubicBezTo>
                    <a:pt x="28698" y="682"/>
                    <a:pt x="28636" y="660"/>
                    <a:pt x="28553" y="660"/>
                  </a:cubicBezTo>
                  <a:cubicBezTo>
                    <a:pt x="28520" y="660"/>
                    <a:pt x="28483" y="663"/>
                    <a:pt x="28444" y="673"/>
                  </a:cubicBezTo>
                  <a:cubicBezTo>
                    <a:pt x="28407" y="655"/>
                    <a:pt x="28368" y="650"/>
                    <a:pt x="28325" y="650"/>
                  </a:cubicBezTo>
                  <a:cubicBezTo>
                    <a:pt x="28255" y="650"/>
                    <a:pt x="28175" y="664"/>
                    <a:pt x="28085" y="664"/>
                  </a:cubicBezTo>
                  <a:cubicBezTo>
                    <a:pt x="28018" y="664"/>
                    <a:pt x="27945" y="656"/>
                    <a:pt x="27865" y="628"/>
                  </a:cubicBezTo>
                  <a:cubicBezTo>
                    <a:pt x="27659" y="612"/>
                    <a:pt x="27510" y="607"/>
                    <a:pt x="27403" y="603"/>
                  </a:cubicBezTo>
                  <a:lnTo>
                    <a:pt x="27363" y="624"/>
                  </a:lnTo>
                  <a:cubicBezTo>
                    <a:pt x="27338" y="621"/>
                    <a:pt x="27315" y="617"/>
                    <a:pt x="27293" y="614"/>
                  </a:cubicBezTo>
                  <a:cubicBezTo>
                    <a:pt x="27325" y="614"/>
                    <a:pt x="27356" y="610"/>
                    <a:pt x="27386" y="603"/>
                  </a:cubicBezTo>
                  <a:cubicBezTo>
                    <a:pt x="27309" y="599"/>
                    <a:pt x="27255" y="596"/>
                    <a:pt x="27222" y="586"/>
                  </a:cubicBezTo>
                  <a:cubicBezTo>
                    <a:pt x="27201" y="574"/>
                    <a:pt x="27187" y="570"/>
                    <a:pt x="27181" y="570"/>
                  </a:cubicBezTo>
                  <a:cubicBezTo>
                    <a:pt x="27162" y="570"/>
                    <a:pt x="27190" y="600"/>
                    <a:pt x="27234" y="600"/>
                  </a:cubicBezTo>
                  <a:cubicBezTo>
                    <a:pt x="27235" y="600"/>
                    <a:pt x="27236" y="600"/>
                    <a:pt x="27238" y="600"/>
                  </a:cubicBezTo>
                  <a:cubicBezTo>
                    <a:pt x="27248" y="605"/>
                    <a:pt x="27258" y="608"/>
                    <a:pt x="27268" y="610"/>
                  </a:cubicBezTo>
                  <a:cubicBezTo>
                    <a:pt x="27233" y="606"/>
                    <a:pt x="27206" y="605"/>
                    <a:pt x="27185" y="605"/>
                  </a:cubicBezTo>
                  <a:cubicBezTo>
                    <a:pt x="27112" y="605"/>
                    <a:pt x="27109" y="624"/>
                    <a:pt x="27100" y="633"/>
                  </a:cubicBezTo>
                  <a:cubicBezTo>
                    <a:pt x="27100" y="633"/>
                    <a:pt x="27100" y="633"/>
                    <a:pt x="27099" y="633"/>
                  </a:cubicBezTo>
                  <a:cubicBezTo>
                    <a:pt x="27087" y="633"/>
                    <a:pt x="27058" y="690"/>
                    <a:pt x="26763" y="711"/>
                  </a:cubicBezTo>
                  <a:cubicBezTo>
                    <a:pt x="26745" y="706"/>
                    <a:pt x="26728" y="704"/>
                    <a:pt x="26710" y="704"/>
                  </a:cubicBezTo>
                  <a:cubicBezTo>
                    <a:pt x="26650" y="704"/>
                    <a:pt x="26595" y="729"/>
                    <a:pt x="26542" y="729"/>
                  </a:cubicBezTo>
                  <a:cubicBezTo>
                    <a:pt x="26525" y="729"/>
                    <a:pt x="26509" y="726"/>
                    <a:pt x="26493" y="720"/>
                  </a:cubicBezTo>
                  <a:cubicBezTo>
                    <a:pt x="26467" y="741"/>
                    <a:pt x="26441" y="750"/>
                    <a:pt x="26417" y="750"/>
                  </a:cubicBezTo>
                  <a:cubicBezTo>
                    <a:pt x="26366" y="750"/>
                    <a:pt x="26318" y="714"/>
                    <a:pt x="26272" y="682"/>
                  </a:cubicBezTo>
                  <a:cubicBezTo>
                    <a:pt x="26248" y="649"/>
                    <a:pt x="26224" y="641"/>
                    <a:pt x="26202" y="641"/>
                  </a:cubicBezTo>
                  <a:cubicBezTo>
                    <a:pt x="26184" y="641"/>
                    <a:pt x="26166" y="646"/>
                    <a:pt x="26148" y="646"/>
                  </a:cubicBezTo>
                  <a:cubicBezTo>
                    <a:pt x="26127" y="646"/>
                    <a:pt x="26106" y="639"/>
                    <a:pt x="26085" y="608"/>
                  </a:cubicBezTo>
                  <a:cubicBezTo>
                    <a:pt x="26059" y="628"/>
                    <a:pt x="26034" y="638"/>
                    <a:pt x="26010" y="638"/>
                  </a:cubicBezTo>
                  <a:cubicBezTo>
                    <a:pt x="25978" y="638"/>
                    <a:pt x="25946" y="621"/>
                    <a:pt x="25914" y="590"/>
                  </a:cubicBezTo>
                  <a:cubicBezTo>
                    <a:pt x="25901" y="577"/>
                    <a:pt x="25888" y="573"/>
                    <a:pt x="25874" y="573"/>
                  </a:cubicBezTo>
                  <a:cubicBezTo>
                    <a:pt x="25845" y="573"/>
                    <a:pt x="25817" y="594"/>
                    <a:pt x="25787" y="594"/>
                  </a:cubicBezTo>
                  <a:cubicBezTo>
                    <a:pt x="25773" y="594"/>
                    <a:pt x="25759" y="589"/>
                    <a:pt x="25744" y="575"/>
                  </a:cubicBezTo>
                  <a:cubicBezTo>
                    <a:pt x="25685" y="567"/>
                    <a:pt x="25624" y="582"/>
                    <a:pt x="25557" y="514"/>
                  </a:cubicBezTo>
                  <a:cubicBezTo>
                    <a:pt x="25530" y="516"/>
                    <a:pt x="25506" y="517"/>
                    <a:pt x="25486" y="517"/>
                  </a:cubicBezTo>
                  <a:cubicBezTo>
                    <a:pt x="25373" y="517"/>
                    <a:pt x="25357" y="486"/>
                    <a:pt x="25347" y="486"/>
                  </a:cubicBezTo>
                  <a:cubicBezTo>
                    <a:pt x="25346" y="486"/>
                    <a:pt x="25344" y="486"/>
                    <a:pt x="25343" y="488"/>
                  </a:cubicBezTo>
                  <a:cubicBezTo>
                    <a:pt x="25338" y="490"/>
                    <a:pt x="25332" y="579"/>
                    <a:pt x="25310" y="579"/>
                  </a:cubicBezTo>
                  <a:cubicBezTo>
                    <a:pt x="25304" y="579"/>
                    <a:pt x="25298" y="573"/>
                    <a:pt x="25289" y="558"/>
                  </a:cubicBezTo>
                  <a:cubicBezTo>
                    <a:pt x="25250" y="558"/>
                    <a:pt x="25181" y="579"/>
                    <a:pt x="25057" y="600"/>
                  </a:cubicBezTo>
                  <a:cubicBezTo>
                    <a:pt x="25001" y="576"/>
                    <a:pt x="24955" y="568"/>
                    <a:pt x="24917" y="568"/>
                  </a:cubicBezTo>
                  <a:cubicBezTo>
                    <a:pt x="24870" y="568"/>
                    <a:pt x="24835" y="580"/>
                    <a:pt x="24809" y="584"/>
                  </a:cubicBezTo>
                  <a:cubicBezTo>
                    <a:pt x="24776" y="643"/>
                    <a:pt x="24757" y="667"/>
                    <a:pt x="24744" y="667"/>
                  </a:cubicBezTo>
                  <a:cubicBezTo>
                    <a:pt x="24739" y="667"/>
                    <a:pt x="24735" y="663"/>
                    <a:pt x="24731" y="656"/>
                  </a:cubicBezTo>
                  <a:cubicBezTo>
                    <a:pt x="24726" y="654"/>
                    <a:pt x="24723" y="653"/>
                    <a:pt x="24719" y="653"/>
                  </a:cubicBezTo>
                  <a:cubicBezTo>
                    <a:pt x="24701" y="653"/>
                    <a:pt x="24680" y="675"/>
                    <a:pt x="24557" y="680"/>
                  </a:cubicBezTo>
                  <a:cubicBezTo>
                    <a:pt x="24519" y="660"/>
                    <a:pt x="24482" y="648"/>
                    <a:pt x="24440" y="648"/>
                  </a:cubicBezTo>
                  <a:cubicBezTo>
                    <a:pt x="24397" y="648"/>
                    <a:pt x="24350" y="661"/>
                    <a:pt x="24293" y="691"/>
                  </a:cubicBezTo>
                  <a:cubicBezTo>
                    <a:pt x="24253" y="683"/>
                    <a:pt x="24207" y="622"/>
                    <a:pt x="24157" y="622"/>
                  </a:cubicBezTo>
                  <a:cubicBezTo>
                    <a:pt x="24136" y="622"/>
                    <a:pt x="24114" y="632"/>
                    <a:pt x="24091" y="663"/>
                  </a:cubicBezTo>
                  <a:cubicBezTo>
                    <a:pt x="24064" y="698"/>
                    <a:pt x="24036" y="710"/>
                    <a:pt x="24006" y="710"/>
                  </a:cubicBezTo>
                  <a:cubicBezTo>
                    <a:pt x="23946" y="710"/>
                    <a:pt x="23879" y="663"/>
                    <a:pt x="23805" y="660"/>
                  </a:cubicBezTo>
                  <a:cubicBezTo>
                    <a:pt x="23798" y="656"/>
                    <a:pt x="23791" y="654"/>
                    <a:pt x="23784" y="654"/>
                  </a:cubicBezTo>
                  <a:cubicBezTo>
                    <a:pt x="23747" y="654"/>
                    <a:pt x="23709" y="704"/>
                    <a:pt x="23667" y="704"/>
                  </a:cubicBezTo>
                  <a:cubicBezTo>
                    <a:pt x="23652" y="704"/>
                    <a:pt x="23637" y="698"/>
                    <a:pt x="23621" y="680"/>
                  </a:cubicBezTo>
                  <a:cubicBezTo>
                    <a:pt x="23597" y="663"/>
                    <a:pt x="23573" y="659"/>
                    <a:pt x="23547" y="659"/>
                  </a:cubicBezTo>
                  <a:cubicBezTo>
                    <a:pt x="23529" y="659"/>
                    <a:pt x="23510" y="661"/>
                    <a:pt x="23491" y="661"/>
                  </a:cubicBezTo>
                  <a:cubicBezTo>
                    <a:pt x="23463" y="661"/>
                    <a:pt x="23435" y="657"/>
                    <a:pt x="23405" y="636"/>
                  </a:cubicBezTo>
                  <a:cubicBezTo>
                    <a:pt x="23378" y="626"/>
                    <a:pt x="23351" y="622"/>
                    <a:pt x="23323" y="622"/>
                  </a:cubicBezTo>
                  <a:cubicBezTo>
                    <a:pt x="23255" y="622"/>
                    <a:pt x="23184" y="643"/>
                    <a:pt x="23108" y="643"/>
                  </a:cubicBezTo>
                  <a:cubicBezTo>
                    <a:pt x="23062" y="643"/>
                    <a:pt x="23014" y="636"/>
                    <a:pt x="22965" y="612"/>
                  </a:cubicBezTo>
                  <a:cubicBezTo>
                    <a:pt x="22916" y="637"/>
                    <a:pt x="22865" y="662"/>
                    <a:pt x="22811" y="662"/>
                  </a:cubicBezTo>
                  <a:cubicBezTo>
                    <a:pt x="22776" y="662"/>
                    <a:pt x="22740" y="651"/>
                    <a:pt x="22703" y="623"/>
                  </a:cubicBezTo>
                  <a:cubicBezTo>
                    <a:pt x="22675" y="660"/>
                    <a:pt x="22646" y="673"/>
                    <a:pt x="22617" y="673"/>
                  </a:cubicBezTo>
                  <a:cubicBezTo>
                    <a:pt x="22551" y="673"/>
                    <a:pt x="22482" y="606"/>
                    <a:pt x="22410" y="586"/>
                  </a:cubicBezTo>
                  <a:cubicBezTo>
                    <a:pt x="22337" y="581"/>
                    <a:pt x="22259" y="545"/>
                    <a:pt x="22179" y="545"/>
                  </a:cubicBezTo>
                  <a:cubicBezTo>
                    <a:pt x="22148" y="545"/>
                    <a:pt x="22117" y="550"/>
                    <a:pt x="22086" y="565"/>
                  </a:cubicBezTo>
                  <a:cubicBezTo>
                    <a:pt x="22007" y="564"/>
                    <a:pt x="21927" y="537"/>
                    <a:pt x="21843" y="537"/>
                  </a:cubicBezTo>
                  <a:cubicBezTo>
                    <a:pt x="21805" y="537"/>
                    <a:pt x="21765" y="543"/>
                    <a:pt x="21726" y="559"/>
                  </a:cubicBezTo>
                  <a:cubicBezTo>
                    <a:pt x="21706" y="557"/>
                    <a:pt x="21686" y="556"/>
                    <a:pt x="21666" y="556"/>
                  </a:cubicBezTo>
                  <a:cubicBezTo>
                    <a:pt x="21586" y="556"/>
                    <a:pt x="21502" y="571"/>
                    <a:pt x="21416" y="571"/>
                  </a:cubicBezTo>
                  <a:cubicBezTo>
                    <a:pt x="21361" y="571"/>
                    <a:pt x="21304" y="565"/>
                    <a:pt x="21246" y="544"/>
                  </a:cubicBezTo>
                  <a:cubicBezTo>
                    <a:pt x="21228" y="551"/>
                    <a:pt x="21211" y="553"/>
                    <a:pt x="21193" y="553"/>
                  </a:cubicBezTo>
                  <a:cubicBezTo>
                    <a:pt x="21103" y="553"/>
                    <a:pt x="21018" y="480"/>
                    <a:pt x="20941" y="480"/>
                  </a:cubicBezTo>
                  <a:cubicBezTo>
                    <a:pt x="20938" y="480"/>
                    <a:pt x="20936" y="480"/>
                    <a:pt x="20934" y="481"/>
                  </a:cubicBezTo>
                  <a:cubicBezTo>
                    <a:pt x="20904" y="469"/>
                    <a:pt x="20876" y="465"/>
                    <a:pt x="20848" y="465"/>
                  </a:cubicBezTo>
                  <a:cubicBezTo>
                    <a:pt x="20804" y="465"/>
                    <a:pt x="20763" y="474"/>
                    <a:pt x="20724" y="474"/>
                  </a:cubicBezTo>
                  <a:cubicBezTo>
                    <a:pt x="20707" y="474"/>
                    <a:pt x="20691" y="472"/>
                    <a:pt x="20675" y="468"/>
                  </a:cubicBezTo>
                  <a:cubicBezTo>
                    <a:pt x="20608" y="516"/>
                    <a:pt x="20546" y="529"/>
                    <a:pt x="20490" y="529"/>
                  </a:cubicBezTo>
                  <a:cubicBezTo>
                    <a:pt x="20427" y="529"/>
                    <a:pt x="20370" y="512"/>
                    <a:pt x="20320" y="512"/>
                  </a:cubicBezTo>
                  <a:cubicBezTo>
                    <a:pt x="20313" y="512"/>
                    <a:pt x="20305" y="513"/>
                    <a:pt x="20298" y="514"/>
                  </a:cubicBezTo>
                  <a:cubicBezTo>
                    <a:pt x="20253" y="514"/>
                    <a:pt x="20209" y="510"/>
                    <a:pt x="20164" y="503"/>
                  </a:cubicBezTo>
                  <a:lnTo>
                    <a:pt x="20164" y="503"/>
                  </a:lnTo>
                  <a:cubicBezTo>
                    <a:pt x="20166" y="509"/>
                    <a:pt x="20167" y="515"/>
                    <a:pt x="20168" y="521"/>
                  </a:cubicBezTo>
                  <a:cubicBezTo>
                    <a:pt x="20171" y="528"/>
                    <a:pt x="20175" y="535"/>
                    <a:pt x="20177" y="540"/>
                  </a:cubicBezTo>
                  <a:cubicBezTo>
                    <a:pt x="20169" y="535"/>
                    <a:pt x="20159" y="533"/>
                    <a:pt x="20150" y="533"/>
                  </a:cubicBezTo>
                  <a:cubicBezTo>
                    <a:pt x="20143" y="533"/>
                    <a:pt x="20136" y="534"/>
                    <a:pt x="20130" y="537"/>
                  </a:cubicBezTo>
                  <a:cubicBezTo>
                    <a:pt x="20093" y="561"/>
                    <a:pt x="20038" y="572"/>
                    <a:pt x="19959" y="586"/>
                  </a:cubicBezTo>
                  <a:cubicBezTo>
                    <a:pt x="19894" y="575"/>
                    <a:pt x="19811" y="522"/>
                    <a:pt x="19710" y="522"/>
                  </a:cubicBezTo>
                  <a:cubicBezTo>
                    <a:pt x="19688" y="522"/>
                    <a:pt x="19665" y="524"/>
                    <a:pt x="19641" y="530"/>
                  </a:cubicBezTo>
                  <a:cubicBezTo>
                    <a:pt x="19604" y="514"/>
                    <a:pt x="19569" y="508"/>
                    <a:pt x="19535" y="508"/>
                  </a:cubicBezTo>
                  <a:cubicBezTo>
                    <a:pt x="19478" y="508"/>
                    <a:pt x="19425" y="525"/>
                    <a:pt x="19377" y="539"/>
                  </a:cubicBezTo>
                  <a:lnTo>
                    <a:pt x="19361" y="545"/>
                  </a:lnTo>
                  <a:cubicBezTo>
                    <a:pt x="19382" y="577"/>
                    <a:pt x="19388" y="636"/>
                    <a:pt x="19367" y="636"/>
                  </a:cubicBezTo>
                  <a:cubicBezTo>
                    <a:pt x="19361" y="636"/>
                    <a:pt x="19353" y="630"/>
                    <a:pt x="19342" y="618"/>
                  </a:cubicBezTo>
                  <a:cubicBezTo>
                    <a:pt x="19305" y="680"/>
                    <a:pt x="19266" y="659"/>
                    <a:pt x="19225" y="694"/>
                  </a:cubicBezTo>
                  <a:cubicBezTo>
                    <a:pt x="19193" y="666"/>
                    <a:pt x="19158" y="622"/>
                    <a:pt x="19124" y="622"/>
                  </a:cubicBezTo>
                  <a:cubicBezTo>
                    <a:pt x="19116" y="622"/>
                    <a:pt x="19108" y="624"/>
                    <a:pt x="19099" y="631"/>
                  </a:cubicBezTo>
                  <a:cubicBezTo>
                    <a:pt x="19094" y="637"/>
                    <a:pt x="19085" y="640"/>
                    <a:pt x="19077" y="640"/>
                  </a:cubicBezTo>
                  <a:cubicBezTo>
                    <a:pt x="19070" y="640"/>
                    <a:pt x="19064" y="638"/>
                    <a:pt x="19059" y="635"/>
                  </a:cubicBezTo>
                  <a:cubicBezTo>
                    <a:pt x="19015" y="635"/>
                    <a:pt x="18984" y="604"/>
                    <a:pt x="18961" y="558"/>
                  </a:cubicBezTo>
                  <a:cubicBezTo>
                    <a:pt x="18947" y="549"/>
                    <a:pt x="18935" y="538"/>
                    <a:pt x="18925" y="526"/>
                  </a:cubicBezTo>
                  <a:cubicBezTo>
                    <a:pt x="18916" y="524"/>
                    <a:pt x="18907" y="522"/>
                    <a:pt x="18897" y="522"/>
                  </a:cubicBezTo>
                  <a:cubicBezTo>
                    <a:pt x="18871" y="522"/>
                    <a:pt x="18846" y="533"/>
                    <a:pt x="18827" y="552"/>
                  </a:cubicBezTo>
                  <a:cubicBezTo>
                    <a:pt x="18811" y="565"/>
                    <a:pt x="18795" y="570"/>
                    <a:pt x="18779" y="570"/>
                  </a:cubicBezTo>
                  <a:cubicBezTo>
                    <a:pt x="18701" y="570"/>
                    <a:pt x="18619" y="449"/>
                    <a:pt x="18538" y="449"/>
                  </a:cubicBezTo>
                  <a:cubicBezTo>
                    <a:pt x="18537" y="449"/>
                    <a:pt x="18536" y="449"/>
                    <a:pt x="18536" y="449"/>
                  </a:cubicBezTo>
                  <a:cubicBezTo>
                    <a:pt x="18521" y="450"/>
                    <a:pt x="18506" y="451"/>
                    <a:pt x="18492" y="451"/>
                  </a:cubicBezTo>
                  <a:cubicBezTo>
                    <a:pt x="18402" y="451"/>
                    <a:pt x="18314" y="427"/>
                    <a:pt x="18235" y="383"/>
                  </a:cubicBezTo>
                  <a:cubicBezTo>
                    <a:pt x="18190" y="375"/>
                    <a:pt x="18141" y="330"/>
                    <a:pt x="18089" y="330"/>
                  </a:cubicBezTo>
                  <a:cubicBezTo>
                    <a:pt x="18065" y="330"/>
                    <a:pt x="18041" y="339"/>
                    <a:pt x="18017" y="365"/>
                  </a:cubicBezTo>
                  <a:cubicBezTo>
                    <a:pt x="18001" y="364"/>
                    <a:pt x="17985" y="363"/>
                    <a:pt x="17969" y="363"/>
                  </a:cubicBezTo>
                  <a:cubicBezTo>
                    <a:pt x="17904" y="363"/>
                    <a:pt x="17833" y="374"/>
                    <a:pt x="17757" y="418"/>
                  </a:cubicBezTo>
                  <a:cubicBezTo>
                    <a:pt x="17663" y="464"/>
                    <a:pt x="17560" y="418"/>
                    <a:pt x="17448" y="488"/>
                  </a:cubicBezTo>
                  <a:cubicBezTo>
                    <a:pt x="17419" y="456"/>
                    <a:pt x="17391" y="444"/>
                    <a:pt x="17362" y="444"/>
                  </a:cubicBezTo>
                  <a:cubicBezTo>
                    <a:pt x="17281" y="444"/>
                    <a:pt x="17197" y="534"/>
                    <a:pt x="17107" y="534"/>
                  </a:cubicBezTo>
                  <a:cubicBezTo>
                    <a:pt x="17098" y="534"/>
                    <a:pt x="17089" y="533"/>
                    <a:pt x="17080" y="531"/>
                  </a:cubicBezTo>
                  <a:cubicBezTo>
                    <a:pt x="16997" y="609"/>
                    <a:pt x="16909" y="654"/>
                    <a:pt x="16816" y="654"/>
                  </a:cubicBezTo>
                  <a:cubicBezTo>
                    <a:pt x="16761" y="654"/>
                    <a:pt x="16704" y="638"/>
                    <a:pt x="16645" y="605"/>
                  </a:cubicBezTo>
                  <a:cubicBezTo>
                    <a:pt x="16566" y="539"/>
                    <a:pt x="16483" y="505"/>
                    <a:pt x="16398" y="503"/>
                  </a:cubicBezTo>
                  <a:cubicBezTo>
                    <a:pt x="16396" y="503"/>
                    <a:pt x="16395" y="503"/>
                    <a:pt x="16393" y="503"/>
                  </a:cubicBezTo>
                  <a:cubicBezTo>
                    <a:pt x="16309" y="503"/>
                    <a:pt x="16223" y="533"/>
                    <a:pt x="16133" y="593"/>
                  </a:cubicBezTo>
                  <a:cubicBezTo>
                    <a:pt x="16040" y="529"/>
                    <a:pt x="15963" y="508"/>
                    <a:pt x="15898" y="508"/>
                  </a:cubicBezTo>
                  <a:cubicBezTo>
                    <a:pt x="15772" y="508"/>
                    <a:pt x="15696" y="591"/>
                    <a:pt x="15650" y="607"/>
                  </a:cubicBezTo>
                  <a:cubicBezTo>
                    <a:pt x="15621" y="568"/>
                    <a:pt x="15603" y="556"/>
                    <a:pt x="15592" y="556"/>
                  </a:cubicBezTo>
                  <a:cubicBezTo>
                    <a:pt x="15576" y="556"/>
                    <a:pt x="15574" y="581"/>
                    <a:pt x="15570" y="584"/>
                  </a:cubicBezTo>
                  <a:cubicBezTo>
                    <a:pt x="15567" y="593"/>
                    <a:pt x="15562" y="616"/>
                    <a:pt x="15541" y="616"/>
                  </a:cubicBezTo>
                  <a:cubicBezTo>
                    <a:pt x="15527" y="616"/>
                    <a:pt x="15506" y="605"/>
                    <a:pt x="15472" y="575"/>
                  </a:cubicBezTo>
                  <a:cubicBezTo>
                    <a:pt x="15462" y="596"/>
                    <a:pt x="15450" y="604"/>
                    <a:pt x="15437" y="604"/>
                  </a:cubicBezTo>
                  <a:cubicBezTo>
                    <a:pt x="15406" y="604"/>
                    <a:pt x="15366" y="556"/>
                    <a:pt x="15316" y="556"/>
                  </a:cubicBezTo>
                  <a:cubicBezTo>
                    <a:pt x="15305" y="556"/>
                    <a:pt x="15294" y="559"/>
                    <a:pt x="15282" y="565"/>
                  </a:cubicBezTo>
                  <a:cubicBezTo>
                    <a:pt x="15228" y="541"/>
                    <a:pt x="15163" y="512"/>
                    <a:pt x="15085" y="512"/>
                  </a:cubicBezTo>
                  <a:cubicBezTo>
                    <a:pt x="15038" y="512"/>
                    <a:pt x="14987" y="523"/>
                    <a:pt x="14931" y="552"/>
                  </a:cubicBezTo>
                  <a:cubicBezTo>
                    <a:pt x="14864" y="561"/>
                    <a:pt x="14804" y="567"/>
                    <a:pt x="14751" y="567"/>
                  </a:cubicBezTo>
                  <a:cubicBezTo>
                    <a:pt x="14686" y="567"/>
                    <a:pt x="14630" y="559"/>
                    <a:pt x="14584" y="540"/>
                  </a:cubicBezTo>
                  <a:cubicBezTo>
                    <a:pt x="14531" y="548"/>
                    <a:pt x="14489" y="583"/>
                    <a:pt x="14457" y="583"/>
                  </a:cubicBezTo>
                  <a:cubicBezTo>
                    <a:pt x="14438" y="583"/>
                    <a:pt x="14422" y="571"/>
                    <a:pt x="14408" y="535"/>
                  </a:cubicBezTo>
                  <a:cubicBezTo>
                    <a:pt x="14403" y="536"/>
                    <a:pt x="14398" y="536"/>
                    <a:pt x="14393" y="536"/>
                  </a:cubicBezTo>
                  <a:cubicBezTo>
                    <a:pt x="14385" y="536"/>
                    <a:pt x="14377" y="535"/>
                    <a:pt x="14369" y="533"/>
                  </a:cubicBezTo>
                  <a:lnTo>
                    <a:pt x="14369" y="539"/>
                  </a:lnTo>
                  <a:cubicBezTo>
                    <a:pt x="14370" y="566"/>
                    <a:pt x="14363" y="588"/>
                    <a:pt x="14337" y="588"/>
                  </a:cubicBezTo>
                  <a:cubicBezTo>
                    <a:pt x="14325" y="588"/>
                    <a:pt x="14310" y="584"/>
                    <a:pt x="14290" y="573"/>
                  </a:cubicBezTo>
                  <a:cubicBezTo>
                    <a:pt x="14226" y="539"/>
                    <a:pt x="14117" y="554"/>
                    <a:pt x="13928" y="544"/>
                  </a:cubicBezTo>
                  <a:cubicBezTo>
                    <a:pt x="13850" y="480"/>
                    <a:pt x="13784" y="459"/>
                    <a:pt x="13729" y="459"/>
                  </a:cubicBezTo>
                  <a:cubicBezTo>
                    <a:pt x="13623" y="459"/>
                    <a:pt x="13556" y="537"/>
                    <a:pt x="13514" y="537"/>
                  </a:cubicBezTo>
                  <a:cubicBezTo>
                    <a:pt x="13507" y="537"/>
                    <a:pt x="13501" y="535"/>
                    <a:pt x="13496" y="530"/>
                  </a:cubicBezTo>
                  <a:cubicBezTo>
                    <a:pt x="13481" y="515"/>
                    <a:pt x="13471" y="510"/>
                    <a:pt x="13464" y="510"/>
                  </a:cubicBezTo>
                  <a:cubicBezTo>
                    <a:pt x="13449" y="510"/>
                    <a:pt x="13457" y="541"/>
                    <a:pt x="13471" y="541"/>
                  </a:cubicBezTo>
                  <a:cubicBezTo>
                    <a:pt x="13473" y="541"/>
                    <a:pt x="13476" y="541"/>
                    <a:pt x="13478" y="539"/>
                  </a:cubicBezTo>
                  <a:cubicBezTo>
                    <a:pt x="13501" y="557"/>
                    <a:pt x="13536" y="566"/>
                    <a:pt x="13535" y="566"/>
                  </a:cubicBezTo>
                  <a:cubicBezTo>
                    <a:pt x="13533" y="566"/>
                    <a:pt x="13486" y="554"/>
                    <a:pt x="13327" y="530"/>
                  </a:cubicBezTo>
                  <a:cubicBezTo>
                    <a:pt x="13267" y="568"/>
                    <a:pt x="13212" y="582"/>
                    <a:pt x="13161" y="582"/>
                  </a:cubicBezTo>
                  <a:cubicBezTo>
                    <a:pt x="13042" y="582"/>
                    <a:pt x="12941" y="511"/>
                    <a:pt x="12840" y="511"/>
                  </a:cubicBezTo>
                  <a:cubicBezTo>
                    <a:pt x="12839" y="511"/>
                    <a:pt x="12838" y="511"/>
                    <a:pt x="12837" y="511"/>
                  </a:cubicBezTo>
                  <a:cubicBezTo>
                    <a:pt x="12809" y="499"/>
                    <a:pt x="12781" y="495"/>
                    <a:pt x="12753" y="495"/>
                  </a:cubicBezTo>
                  <a:cubicBezTo>
                    <a:pt x="12708" y="495"/>
                    <a:pt x="12661" y="506"/>
                    <a:pt x="12613" y="511"/>
                  </a:cubicBezTo>
                  <a:cubicBezTo>
                    <a:pt x="12606" y="513"/>
                    <a:pt x="12599" y="514"/>
                    <a:pt x="12592" y="514"/>
                  </a:cubicBezTo>
                  <a:cubicBezTo>
                    <a:pt x="12533" y="514"/>
                    <a:pt x="12470" y="442"/>
                    <a:pt x="12401" y="442"/>
                  </a:cubicBezTo>
                  <a:cubicBezTo>
                    <a:pt x="12383" y="442"/>
                    <a:pt x="12365" y="447"/>
                    <a:pt x="12347" y="459"/>
                  </a:cubicBezTo>
                  <a:cubicBezTo>
                    <a:pt x="12326" y="415"/>
                    <a:pt x="12306" y="405"/>
                    <a:pt x="12285" y="405"/>
                  </a:cubicBezTo>
                  <a:cubicBezTo>
                    <a:pt x="12269" y="405"/>
                    <a:pt x="12252" y="411"/>
                    <a:pt x="12236" y="411"/>
                  </a:cubicBezTo>
                  <a:cubicBezTo>
                    <a:pt x="12219" y="411"/>
                    <a:pt x="12202" y="405"/>
                    <a:pt x="12184" y="383"/>
                  </a:cubicBezTo>
                  <a:cubicBezTo>
                    <a:pt x="12170" y="369"/>
                    <a:pt x="12155" y="363"/>
                    <a:pt x="12141" y="363"/>
                  </a:cubicBezTo>
                  <a:cubicBezTo>
                    <a:pt x="12095" y="363"/>
                    <a:pt x="12048" y="415"/>
                    <a:pt x="11997" y="426"/>
                  </a:cubicBezTo>
                  <a:cubicBezTo>
                    <a:pt x="11978" y="461"/>
                    <a:pt x="11958" y="474"/>
                    <a:pt x="11937" y="474"/>
                  </a:cubicBezTo>
                  <a:cubicBezTo>
                    <a:pt x="11887" y="474"/>
                    <a:pt x="11833" y="398"/>
                    <a:pt x="11777" y="390"/>
                  </a:cubicBezTo>
                  <a:cubicBezTo>
                    <a:pt x="11750" y="354"/>
                    <a:pt x="11722" y="343"/>
                    <a:pt x="11693" y="343"/>
                  </a:cubicBezTo>
                  <a:cubicBezTo>
                    <a:pt x="11657" y="343"/>
                    <a:pt x="11620" y="359"/>
                    <a:pt x="11581" y="359"/>
                  </a:cubicBezTo>
                  <a:cubicBezTo>
                    <a:pt x="11561" y="359"/>
                    <a:pt x="11541" y="355"/>
                    <a:pt x="11521" y="343"/>
                  </a:cubicBezTo>
                  <a:cubicBezTo>
                    <a:pt x="11429" y="299"/>
                    <a:pt x="11352" y="252"/>
                    <a:pt x="11288" y="245"/>
                  </a:cubicBezTo>
                  <a:cubicBezTo>
                    <a:pt x="11287" y="245"/>
                    <a:pt x="11286" y="245"/>
                    <a:pt x="11284" y="245"/>
                  </a:cubicBezTo>
                  <a:cubicBezTo>
                    <a:pt x="11246" y="245"/>
                    <a:pt x="11211" y="190"/>
                    <a:pt x="11181" y="190"/>
                  </a:cubicBezTo>
                  <a:cubicBezTo>
                    <a:pt x="11163" y="190"/>
                    <a:pt x="11146" y="210"/>
                    <a:pt x="11132" y="273"/>
                  </a:cubicBezTo>
                  <a:cubicBezTo>
                    <a:pt x="11116" y="255"/>
                    <a:pt x="11102" y="249"/>
                    <a:pt x="11090" y="249"/>
                  </a:cubicBezTo>
                  <a:cubicBezTo>
                    <a:pt x="11050" y="249"/>
                    <a:pt x="11024" y="315"/>
                    <a:pt x="11005" y="315"/>
                  </a:cubicBezTo>
                  <a:cubicBezTo>
                    <a:pt x="10998" y="315"/>
                    <a:pt x="10992" y="304"/>
                    <a:pt x="10987" y="276"/>
                  </a:cubicBezTo>
                  <a:cubicBezTo>
                    <a:pt x="10973" y="290"/>
                    <a:pt x="10967" y="293"/>
                    <a:pt x="10963" y="293"/>
                  </a:cubicBezTo>
                  <a:cubicBezTo>
                    <a:pt x="10960" y="293"/>
                    <a:pt x="10958" y="292"/>
                    <a:pt x="10956" y="292"/>
                  </a:cubicBezTo>
                  <a:cubicBezTo>
                    <a:pt x="10952" y="292"/>
                    <a:pt x="10946" y="298"/>
                    <a:pt x="10921" y="339"/>
                  </a:cubicBezTo>
                  <a:cubicBezTo>
                    <a:pt x="10904" y="431"/>
                    <a:pt x="10881" y="492"/>
                    <a:pt x="10843" y="492"/>
                  </a:cubicBezTo>
                  <a:cubicBezTo>
                    <a:pt x="10819" y="492"/>
                    <a:pt x="10788" y="465"/>
                    <a:pt x="10750" y="403"/>
                  </a:cubicBezTo>
                  <a:cubicBezTo>
                    <a:pt x="10710" y="406"/>
                    <a:pt x="10664" y="479"/>
                    <a:pt x="10608" y="479"/>
                  </a:cubicBezTo>
                  <a:cubicBezTo>
                    <a:pt x="10597" y="479"/>
                    <a:pt x="10587" y="476"/>
                    <a:pt x="10576" y="470"/>
                  </a:cubicBezTo>
                  <a:cubicBezTo>
                    <a:pt x="10555" y="486"/>
                    <a:pt x="10534" y="492"/>
                    <a:pt x="10511" y="492"/>
                  </a:cubicBezTo>
                  <a:cubicBezTo>
                    <a:pt x="10455" y="492"/>
                    <a:pt x="10392" y="457"/>
                    <a:pt x="10321" y="454"/>
                  </a:cubicBezTo>
                  <a:cubicBezTo>
                    <a:pt x="10266" y="489"/>
                    <a:pt x="10216" y="499"/>
                    <a:pt x="10171" y="499"/>
                  </a:cubicBezTo>
                  <a:cubicBezTo>
                    <a:pt x="10109" y="499"/>
                    <a:pt x="10056" y="481"/>
                    <a:pt x="10011" y="481"/>
                  </a:cubicBezTo>
                  <a:cubicBezTo>
                    <a:pt x="9998" y="481"/>
                    <a:pt x="9986" y="482"/>
                    <a:pt x="9975" y="486"/>
                  </a:cubicBezTo>
                  <a:cubicBezTo>
                    <a:pt x="9952" y="466"/>
                    <a:pt x="9932" y="459"/>
                    <a:pt x="9914" y="459"/>
                  </a:cubicBezTo>
                  <a:cubicBezTo>
                    <a:pt x="9868" y="459"/>
                    <a:pt x="9835" y="502"/>
                    <a:pt x="9809" y="502"/>
                  </a:cubicBezTo>
                  <a:cubicBezTo>
                    <a:pt x="9805" y="502"/>
                    <a:pt x="9802" y="501"/>
                    <a:pt x="9800" y="500"/>
                  </a:cubicBezTo>
                  <a:cubicBezTo>
                    <a:pt x="9792" y="502"/>
                    <a:pt x="9784" y="503"/>
                    <a:pt x="9777" y="507"/>
                  </a:cubicBezTo>
                  <a:cubicBezTo>
                    <a:pt x="9780" y="493"/>
                    <a:pt x="9783" y="478"/>
                    <a:pt x="9784" y="464"/>
                  </a:cubicBezTo>
                  <a:cubicBezTo>
                    <a:pt x="9792" y="455"/>
                    <a:pt x="9784" y="437"/>
                    <a:pt x="9733" y="421"/>
                  </a:cubicBezTo>
                  <a:cubicBezTo>
                    <a:pt x="9682" y="403"/>
                    <a:pt x="9587" y="385"/>
                    <a:pt x="9418" y="376"/>
                  </a:cubicBezTo>
                  <a:cubicBezTo>
                    <a:pt x="9384" y="322"/>
                    <a:pt x="9351" y="302"/>
                    <a:pt x="9320" y="302"/>
                  </a:cubicBezTo>
                  <a:cubicBezTo>
                    <a:pt x="9282" y="302"/>
                    <a:pt x="9246" y="332"/>
                    <a:pt x="9212" y="363"/>
                  </a:cubicBezTo>
                  <a:cubicBezTo>
                    <a:pt x="9169" y="361"/>
                    <a:pt x="9129" y="310"/>
                    <a:pt x="9092" y="310"/>
                  </a:cubicBezTo>
                  <a:cubicBezTo>
                    <a:pt x="9074" y="310"/>
                    <a:pt x="9056" y="322"/>
                    <a:pt x="9039" y="358"/>
                  </a:cubicBezTo>
                  <a:cubicBezTo>
                    <a:pt x="8981" y="371"/>
                    <a:pt x="8929" y="378"/>
                    <a:pt x="8879" y="378"/>
                  </a:cubicBezTo>
                  <a:cubicBezTo>
                    <a:pt x="8838" y="378"/>
                    <a:pt x="8799" y="373"/>
                    <a:pt x="8761" y="361"/>
                  </a:cubicBezTo>
                  <a:cubicBezTo>
                    <a:pt x="8707" y="379"/>
                    <a:pt x="8656" y="420"/>
                    <a:pt x="8603" y="420"/>
                  </a:cubicBezTo>
                  <a:cubicBezTo>
                    <a:pt x="8575" y="420"/>
                    <a:pt x="8546" y="408"/>
                    <a:pt x="8516" y="374"/>
                  </a:cubicBezTo>
                  <a:cubicBezTo>
                    <a:pt x="8474" y="318"/>
                    <a:pt x="8430" y="347"/>
                    <a:pt x="8385" y="299"/>
                  </a:cubicBezTo>
                  <a:cubicBezTo>
                    <a:pt x="8339" y="342"/>
                    <a:pt x="8291" y="363"/>
                    <a:pt x="8238" y="395"/>
                  </a:cubicBezTo>
                  <a:cubicBezTo>
                    <a:pt x="8221" y="403"/>
                    <a:pt x="8202" y="406"/>
                    <a:pt x="8183" y="406"/>
                  </a:cubicBezTo>
                  <a:cubicBezTo>
                    <a:pt x="8121" y="406"/>
                    <a:pt x="8052" y="374"/>
                    <a:pt x="7976" y="374"/>
                  </a:cubicBezTo>
                  <a:cubicBezTo>
                    <a:pt x="7939" y="374"/>
                    <a:pt x="7901" y="381"/>
                    <a:pt x="7860" y="403"/>
                  </a:cubicBezTo>
                  <a:cubicBezTo>
                    <a:pt x="7852" y="401"/>
                    <a:pt x="7844" y="400"/>
                    <a:pt x="7835" y="400"/>
                  </a:cubicBezTo>
                  <a:cubicBezTo>
                    <a:pt x="7786" y="400"/>
                    <a:pt x="7735" y="432"/>
                    <a:pt x="7680" y="432"/>
                  </a:cubicBezTo>
                  <a:cubicBezTo>
                    <a:pt x="7658" y="432"/>
                    <a:pt x="7635" y="427"/>
                    <a:pt x="7612" y="413"/>
                  </a:cubicBezTo>
                  <a:cubicBezTo>
                    <a:pt x="7565" y="418"/>
                    <a:pt x="7515" y="439"/>
                    <a:pt x="7463" y="439"/>
                  </a:cubicBezTo>
                  <a:cubicBezTo>
                    <a:pt x="7416" y="439"/>
                    <a:pt x="7367" y="422"/>
                    <a:pt x="7315" y="358"/>
                  </a:cubicBezTo>
                  <a:cubicBezTo>
                    <a:pt x="7259" y="377"/>
                    <a:pt x="7206" y="388"/>
                    <a:pt x="7156" y="388"/>
                  </a:cubicBezTo>
                  <a:cubicBezTo>
                    <a:pt x="7109" y="388"/>
                    <a:pt x="7065" y="378"/>
                    <a:pt x="7023" y="356"/>
                  </a:cubicBezTo>
                  <a:cubicBezTo>
                    <a:pt x="6971" y="326"/>
                    <a:pt x="6922" y="326"/>
                    <a:pt x="6878" y="326"/>
                  </a:cubicBezTo>
                  <a:cubicBezTo>
                    <a:pt x="6876" y="326"/>
                    <a:pt x="6875" y="326"/>
                    <a:pt x="6874" y="326"/>
                  </a:cubicBezTo>
                  <a:cubicBezTo>
                    <a:pt x="6845" y="326"/>
                    <a:pt x="6819" y="325"/>
                    <a:pt x="6793" y="318"/>
                  </a:cubicBezTo>
                  <a:cubicBezTo>
                    <a:pt x="6774" y="304"/>
                    <a:pt x="6756" y="300"/>
                    <a:pt x="6738" y="300"/>
                  </a:cubicBezTo>
                  <a:cubicBezTo>
                    <a:pt x="6724" y="300"/>
                    <a:pt x="6710" y="303"/>
                    <a:pt x="6697" y="303"/>
                  </a:cubicBezTo>
                  <a:cubicBezTo>
                    <a:pt x="6668" y="303"/>
                    <a:pt x="6641" y="292"/>
                    <a:pt x="6615" y="227"/>
                  </a:cubicBezTo>
                  <a:cubicBezTo>
                    <a:pt x="6564" y="271"/>
                    <a:pt x="6521" y="268"/>
                    <a:pt x="6482" y="304"/>
                  </a:cubicBezTo>
                  <a:cubicBezTo>
                    <a:pt x="6478" y="304"/>
                    <a:pt x="6473" y="303"/>
                    <a:pt x="6469" y="303"/>
                  </a:cubicBezTo>
                  <a:cubicBezTo>
                    <a:pt x="6379" y="303"/>
                    <a:pt x="6324" y="341"/>
                    <a:pt x="6279" y="341"/>
                  </a:cubicBezTo>
                  <a:cubicBezTo>
                    <a:pt x="6253" y="341"/>
                    <a:pt x="6231" y="328"/>
                    <a:pt x="6208" y="288"/>
                  </a:cubicBezTo>
                  <a:cubicBezTo>
                    <a:pt x="6166" y="208"/>
                    <a:pt x="6124" y="182"/>
                    <a:pt x="6056" y="182"/>
                  </a:cubicBezTo>
                  <a:cubicBezTo>
                    <a:pt x="6017" y="182"/>
                    <a:pt x="5970" y="190"/>
                    <a:pt x="5910" y="202"/>
                  </a:cubicBezTo>
                  <a:cubicBezTo>
                    <a:pt x="5883" y="231"/>
                    <a:pt x="5855" y="243"/>
                    <a:pt x="5826" y="243"/>
                  </a:cubicBezTo>
                  <a:cubicBezTo>
                    <a:pt x="5768" y="243"/>
                    <a:pt x="5707" y="195"/>
                    <a:pt x="5645" y="151"/>
                  </a:cubicBezTo>
                  <a:cubicBezTo>
                    <a:pt x="5610" y="198"/>
                    <a:pt x="5574" y="295"/>
                    <a:pt x="5537" y="295"/>
                  </a:cubicBezTo>
                  <a:cubicBezTo>
                    <a:pt x="5527" y="295"/>
                    <a:pt x="5517" y="289"/>
                    <a:pt x="5508" y="273"/>
                  </a:cubicBezTo>
                  <a:cubicBezTo>
                    <a:pt x="5459" y="166"/>
                    <a:pt x="5412" y="241"/>
                    <a:pt x="5364" y="136"/>
                  </a:cubicBezTo>
                  <a:cubicBezTo>
                    <a:pt x="5357" y="130"/>
                    <a:pt x="5350" y="127"/>
                    <a:pt x="5343" y="127"/>
                  </a:cubicBezTo>
                  <a:cubicBezTo>
                    <a:pt x="5306" y="127"/>
                    <a:pt x="5270" y="197"/>
                    <a:pt x="5233" y="197"/>
                  </a:cubicBezTo>
                  <a:cubicBezTo>
                    <a:pt x="5230" y="197"/>
                    <a:pt x="5227" y="196"/>
                    <a:pt x="5224" y="196"/>
                  </a:cubicBezTo>
                  <a:cubicBezTo>
                    <a:pt x="5176" y="183"/>
                    <a:pt x="5130" y="206"/>
                    <a:pt x="5084" y="132"/>
                  </a:cubicBezTo>
                  <a:cubicBezTo>
                    <a:pt x="5072" y="121"/>
                    <a:pt x="5061" y="116"/>
                    <a:pt x="5049" y="116"/>
                  </a:cubicBezTo>
                  <a:cubicBezTo>
                    <a:pt x="5015" y="116"/>
                    <a:pt x="4982" y="160"/>
                    <a:pt x="4949" y="202"/>
                  </a:cubicBezTo>
                  <a:cubicBezTo>
                    <a:pt x="4943" y="197"/>
                    <a:pt x="4937" y="195"/>
                    <a:pt x="4931" y="195"/>
                  </a:cubicBezTo>
                  <a:cubicBezTo>
                    <a:pt x="4908" y="195"/>
                    <a:pt x="4886" y="221"/>
                    <a:pt x="4863" y="221"/>
                  </a:cubicBezTo>
                  <a:cubicBezTo>
                    <a:pt x="4849" y="221"/>
                    <a:pt x="4834" y="210"/>
                    <a:pt x="4819" y="173"/>
                  </a:cubicBezTo>
                  <a:cubicBezTo>
                    <a:pt x="4777" y="161"/>
                    <a:pt x="4735" y="157"/>
                    <a:pt x="4696" y="157"/>
                  </a:cubicBezTo>
                  <a:cubicBezTo>
                    <a:pt x="4594" y="157"/>
                    <a:pt x="4505" y="184"/>
                    <a:pt x="4434" y="184"/>
                  </a:cubicBezTo>
                  <a:cubicBezTo>
                    <a:pt x="4425" y="184"/>
                    <a:pt x="4417" y="184"/>
                    <a:pt x="4408" y="183"/>
                  </a:cubicBezTo>
                  <a:cubicBezTo>
                    <a:pt x="4377" y="116"/>
                    <a:pt x="4347" y="29"/>
                    <a:pt x="4320" y="29"/>
                  </a:cubicBezTo>
                  <a:cubicBezTo>
                    <a:pt x="4314" y="29"/>
                    <a:pt x="4308" y="33"/>
                    <a:pt x="4303" y="42"/>
                  </a:cubicBezTo>
                  <a:cubicBezTo>
                    <a:pt x="4293" y="31"/>
                    <a:pt x="4283" y="23"/>
                    <a:pt x="4273" y="23"/>
                  </a:cubicBezTo>
                  <a:cubicBezTo>
                    <a:pt x="4251" y="23"/>
                    <a:pt x="4231" y="59"/>
                    <a:pt x="4213" y="176"/>
                  </a:cubicBezTo>
                  <a:cubicBezTo>
                    <a:pt x="4185" y="239"/>
                    <a:pt x="4157" y="217"/>
                    <a:pt x="4130" y="273"/>
                  </a:cubicBezTo>
                  <a:cubicBezTo>
                    <a:pt x="4125" y="268"/>
                    <a:pt x="4120" y="266"/>
                    <a:pt x="4115" y="266"/>
                  </a:cubicBezTo>
                  <a:cubicBezTo>
                    <a:pt x="4100" y="266"/>
                    <a:pt x="4086" y="285"/>
                    <a:pt x="4071" y="285"/>
                  </a:cubicBezTo>
                  <a:cubicBezTo>
                    <a:pt x="4063" y="285"/>
                    <a:pt x="4055" y="280"/>
                    <a:pt x="4047" y="264"/>
                  </a:cubicBezTo>
                  <a:cubicBezTo>
                    <a:pt x="4044" y="265"/>
                    <a:pt x="4041" y="265"/>
                    <a:pt x="4038" y="265"/>
                  </a:cubicBezTo>
                  <a:cubicBezTo>
                    <a:pt x="4006" y="265"/>
                    <a:pt x="3972" y="228"/>
                    <a:pt x="3937" y="228"/>
                  </a:cubicBezTo>
                  <a:cubicBezTo>
                    <a:pt x="3912" y="228"/>
                    <a:pt x="3887" y="245"/>
                    <a:pt x="3861" y="304"/>
                  </a:cubicBezTo>
                  <a:cubicBezTo>
                    <a:pt x="3837" y="377"/>
                    <a:pt x="3810" y="408"/>
                    <a:pt x="3782" y="408"/>
                  </a:cubicBezTo>
                  <a:cubicBezTo>
                    <a:pt x="3771" y="408"/>
                    <a:pt x="3759" y="403"/>
                    <a:pt x="3747" y="394"/>
                  </a:cubicBezTo>
                  <a:cubicBezTo>
                    <a:pt x="3723" y="289"/>
                    <a:pt x="3698" y="250"/>
                    <a:pt x="3672" y="250"/>
                  </a:cubicBezTo>
                  <a:cubicBezTo>
                    <a:pt x="3652" y="250"/>
                    <a:pt x="3631" y="275"/>
                    <a:pt x="3609" y="310"/>
                  </a:cubicBezTo>
                  <a:cubicBezTo>
                    <a:pt x="3604" y="310"/>
                    <a:pt x="3598" y="311"/>
                    <a:pt x="3593" y="311"/>
                  </a:cubicBezTo>
                  <a:cubicBezTo>
                    <a:pt x="3547" y="311"/>
                    <a:pt x="3501" y="301"/>
                    <a:pt x="3455" y="301"/>
                  </a:cubicBezTo>
                  <a:cubicBezTo>
                    <a:pt x="3439" y="301"/>
                    <a:pt x="3423" y="302"/>
                    <a:pt x="3407" y="305"/>
                  </a:cubicBezTo>
                  <a:cubicBezTo>
                    <a:pt x="3394" y="289"/>
                    <a:pt x="3380" y="283"/>
                    <a:pt x="3367" y="283"/>
                  </a:cubicBezTo>
                  <a:cubicBezTo>
                    <a:pt x="3331" y="283"/>
                    <a:pt x="3296" y="325"/>
                    <a:pt x="3259" y="325"/>
                  </a:cubicBezTo>
                  <a:cubicBezTo>
                    <a:pt x="3239" y="325"/>
                    <a:pt x="3218" y="312"/>
                    <a:pt x="3197" y="273"/>
                  </a:cubicBezTo>
                  <a:cubicBezTo>
                    <a:pt x="3155" y="270"/>
                    <a:pt x="3112" y="231"/>
                    <a:pt x="3068" y="231"/>
                  </a:cubicBezTo>
                  <a:cubicBezTo>
                    <a:pt x="3036" y="231"/>
                    <a:pt x="3004" y="252"/>
                    <a:pt x="2971" y="324"/>
                  </a:cubicBezTo>
                  <a:cubicBezTo>
                    <a:pt x="2923" y="283"/>
                    <a:pt x="2873" y="254"/>
                    <a:pt x="2821" y="254"/>
                  </a:cubicBezTo>
                  <a:cubicBezTo>
                    <a:pt x="2788" y="254"/>
                    <a:pt x="2753" y="266"/>
                    <a:pt x="2719" y="296"/>
                  </a:cubicBezTo>
                  <a:cubicBezTo>
                    <a:pt x="2676" y="333"/>
                    <a:pt x="2632" y="349"/>
                    <a:pt x="2586" y="349"/>
                  </a:cubicBezTo>
                  <a:cubicBezTo>
                    <a:pt x="2537" y="349"/>
                    <a:pt x="2487" y="331"/>
                    <a:pt x="2434" y="300"/>
                  </a:cubicBezTo>
                  <a:cubicBezTo>
                    <a:pt x="2367" y="296"/>
                    <a:pt x="2298" y="277"/>
                    <a:pt x="2225" y="277"/>
                  </a:cubicBezTo>
                  <a:cubicBezTo>
                    <a:pt x="2187" y="277"/>
                    <a:pt x="2148" y="282"/>
                    <a:pt x="2108" y="297"/>
                  </a:cubicBezTo>
                  <a:cubicBezTo>
                    <a:pt x="2094" y="272"/>
                    <a:pt x="2080" y="263"/>
                    <a:pt x="2066" y="263"/>
                  </a:cubicBezTo>
                  <a:cubicBezTo>
                    <a:pt x="2040" y="263"/>
                    <a:pt x="2014" y="294"/>
                    <a:pt x="1987" y="294"/>
                  </a:cubicBezTo>
                  <a:cubicBezTo>
                    <a:pt x="1969" y="294"/>
                    <a:pt x="1951" y="280"/>
                    <a:pt x="1932" y="231"/>
                  </a:cubicBezTo>
                  <a:cubicBezTo>
                    <a:pt x="1916" y="219"/>
                    <a:pt x="1899" y="214"/>
                    <a:pt x="1882" y="214"/>
                  </a:cubicBezTo>
                  <a:cubicBezTo>
                    <a:pt x="1842" y="214"/>
                    <a:pt x="1803" y="242"/>
                    <a:pt x="1763" y="266"/>
                  </a:cubicBezTo>
                  <a:cubicBezTo>
                    <a:pt x="1740" y="260"/>
                    <a:pt x="1717" y="258"/>
                    <a:pt x="1694" y="258"/>
                  </a:cubicBezTo>
                  <a:cubicBezTo>
                    <a:pt x="1658" y="258"/>
                    <a:pt x="1623" y="262"/>
                    <a:pt x="1588" y="262"/>
                  </a:cubicBezTo>
                  <a:cubicBezTo>
                    <a:pt x="1535" y="262"/>
                    <a:pt x="1481" y="253"/>
                    <a:pt x="1427" y="208"/>
                  </a:cubicBezTo>
                  <a:cubicBezTo>
                    <a:pt x="1384" y="148"/>
                    <a:pt x="1341" y="131"/>
                    <a:pt x="1299" y="131"/>
                  </a:cubicBezTo>
                  <a:cubicBezTo>
                    <a:pt x="1245" y="131"/>
                    <a:pt x="1192" y="158"/>
                    <a:pt x="1138" y="158"/>
                  </a:cubicBezTo>
                  <a:cubicBezTo>
                    <a:pt x="1123" y="158"/>
                    <a:pt x="1107" y="155"/>
                    <a:pt x="1091" y="150"/>
                  </a:cubicBezTo>
                  <a:cubicBezTo>
                    <a:pt x="978" y="84"/>
                    <a:pt x="865" y="106"/>
                    <a:pt x="748" y="78"/>
                  </a:cubicBezTo>
                  <a:cubicBezTo>
                    <a:pt x="722" y="91"/>
                    <a:pt x="695" y="96"/>
                    <a:pt x="669" y="96"/>
                  </a:cubicBezTo>
                  <a:cubicBezTo>
                    <a:pt x="577" y="96"/>
                    <a:pt x="483" y="37"/>
                    <a:pt x="386" y="30"/>
                  </a:cubicBezTo>
                  <a:cubicBezTo>
                    <a:pt x="355" y="70"/>
                    <a:pt x="322" y="85"/>
                    <a:pt x="289" y="85"/>
                  </a:cubicBezTo>
                  <a:cubicBezTo>
                    <a:pt x="209" y="85"/>
                    <a:pt x="127" y="1"/>
                    <a:pt x="43" y="1"/>
                  </a:cubicBezTo>
                  <a:close/>
                </a:path>
              </a:pathLst>
            </a:custGeom>
            <a:solidFill>
              <a:srgbClr val="FFFFFF"/>
            </a:solidFill>
            <a:ln>
              <a:noFill/>
            </a:ln>
            <a:effectLst>
              <a:outerShdw blurRad="57150" dist="19050" dir="5400000" algn="bl" rotWithShape="0">
                <a:srgbClr val="263A43">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
        <p:nvSpPr>
          <p:cNvPr id="15179" name="Google Shape;15179;p58"/>
          <p:cNvSpPr txBox="1">
            <a:spLocks noGrp="1"/>
          </p:cNvSpPr>
          <p:nvPr>
            <p:ph type="title"/>
          </p:nvPr>
        </p:nvSpPr>
        <p:spPr>
          <a:xfrm>
            <a:off x="713299" y="2780050"/>
            <a:ext cx="2375700" cy="38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Mercury</a:t>
            </a:r>
          </a:p>
        </p:txBody>
      </p:sp>
      <p:sp>
        <p:nvSpPr>
          <p:cNvPr id="15180" name="Google Shape;15180;p58"/>
          <p:cNvSpPr txBox="1">
            <a:spLocks noGrp="1"/>
          </p:cNvSpPr>
          <p:nvPr>
            <p:ph type="subTitle" idx="1"/>
          </p:nvPr>
        </p:nvSpPr>
        <p:spPr>
          <a:xfrm>
            <a:off x="713299" y="3166225"/>
            <a:ext cx="2375700" cy="593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latin typeface="Calibri"/>
                <a:ea typeface="微软雅黑"/>
                <a:sym typeface="Calibri"/>
              </a:rPr>
              <a:t>It’s the closest planet to the Sun</a:t>
            </a:r>
          </a:p>
        </p:txBody>
      </p:sp>
      <p:sp>
        <p:nvSpPr>
          <p:cNvPr id="15181" name="Google Shape;15181;p58"/>
          <p:cNvSpPr txBox="1">
            <a:spLocks noGrp="1"/>
          </p:cNvSpPr>
          <p:nvPr>
            <p:ph type="title" idx="2"/>
          </p:nvPr>
        </p:nvSpPr>
        <p:spPr>
          <a:xfrm>
            <a:off x="3384082" y="2780050"/>
            <a:ext cx="2375700" cy="38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Venus</a:t>
            </a:r>
          </a:p>
        </p:txBody>
      </p:sp>
      <p:sp>
        <p:nvSpPr>
          <p:cNvPr id="15182" name="Google Shape;15182;p58"/>
          <p:cNvSpPr txBox="1">
            <a:spLocks noGrp="1"/>
          </p:cNvSpPr>
          <p:nvPr>
            <p:ph type="subTitle" idx="3"/>
          </p:nvPr>
        </p:nvSpPr>
        <p:spPr>
          <a:xfrm>
            <a:off x="3384082" y="3166225"/>
            <a:ext cx="2375700" cy="593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latin typeface="Calibri"/>
                <a:ea typeface="微软雅黑"/>
                <a:sym typeface="Calibri"/>
              </a:rPr>
              <a:t>Venus is the second planet from the Sun</a:t>
            </a:r>
          </a:p>
        </p:txBody>
      </p:sp>
      <p:sp>
        <p:nvSpPr>
          <p:cNvPr id="15183" name="Google Shape;15183;p58"/>
          <p:cNvSpPr txBox="1">
            <a:spLocks noGrp="1"/>
          </p:cNvSpPr>
          <p:nvPr>
            <p:ph type="title" idx="4"/>
          </p:nvPr>
        </p:nvSpPr>
        <p:spPr>
          <a:xfrm>
            <a:off x="6055005" y="2780050"/>
            <a:ext cx="2375700" cy="386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Mars</a:t>
            </a:r>
          </a:p>
        </p:txBody>
      </p:sp>
      <p:sp>
        <p:nvSpPr>
          <p:cNvPr id="15184" name="Google Shape;15184;p58"/>
          <p:cNvSpPr txBox="1">
            <a:spLocks noGrp="1"/>
          </p:cNvSpPr>
          <p:nvPr>
            <p:ph type="subTitle" idx="5"/>
          </p:nvPr>
        </p:nvSpPr>
        <p:spPr>
          <a:xfrm>
            <a:off x="6055005" y="3166225"/>
            <a:ext cx="2375700" cy="593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latin typeface="Calibri"/>
                <a:ea typeface="微软雅黑"/>
                <a:sym typeface="Calibri"/>
              </a:rPr>
              <a:t>Despite being red, Mars is a cold place</a:t>
            </a:r>
          </a:p>
        </p:txBody>
      </p:sp>
      <p:sp>
        <p:nvSpPr>
          <p:cNvPr id="15185" name="Google Shape;15185;p58"/>
          <p:cNvSpPr txBox="1">
            <a:spLocks noGrp="1"/>
          </p:cNvSpPr>
          <p:nvPr>
            <p:ph type="title" idx="6"/>
          </p:nvPr>
        </p:nvSpPr>
        <p:spPr>
          <a:xfrm>
            <a:off x="713225" y="539500"/>
            <a:ext cx="77175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Inspiration</a:t>
            </a:r>
          </a:p>
        </p:txBody>
      </p:sp>
      <p:sp>
        <p:nvSpPr>
          <p:cNvPr id="15186" name="Google Shape;15186;p58"/>
          <p:cNvSpPr/>
          <p:nvPr/>
        </p:nvSpPr>
        <p:spPr>
          <a:xfrm>
            <a:off x="1500949" y="1515350"/>
            <a:ext cx="800400" cy="800400"/>
          </a:xfrm>
          <a:prstGeom prst="ellipse">
            <a:avLst/>
          </a:prstGeom>
          <a:solidFill>
            <a:schemeClr val="accent2"/>
          </a:solidFill>
          <a:ln w="114300" cap="flat" cmpd="sng">
            <a:solidFill>
              <a:schemeClr val="accent2"/>
            </a:solidFill>
            <a:prstDash val="solid"/>
            <a:round/>
            <a:headEnd type="none" w="sm" len="sm"/>
            <a:tailEnd type="none" w="sm" len="sm"/>
          </a:ln>
          <a:effectLst>
            <a:outerShdw blurRad="57150" dist="19050" dir="4200000" algn="bl" rotWithShape="0">
              <a:srgbClr val="263A43">
                <a:alpha val="64999"/>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87" name="Google Shape;15187;p58"/>
          <p:cNvSpPr/>
          <p:nvPr/>
        </p:nvSpPr>
        <p:spPr>
          <a:xfrm>
            <a:off x="1500949" y="1515350"/>
            <a:ext cx="800400" cy="8004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88" name="Google Shape;15188;p58"/>
          <p:cNvSpPr/>
          <p:nvPr/>
        </p:nvSpPr>
        <p:spPr>
          <a:xfrm>
            <a:off x="4171732" y="1515350"/>
            <a:ext cx="800400" cy="800400"/>
          </a:xfrm>
          <a:prstGeom prst="ellipse">
            <a:avLst/>
          </a:prstGeom>
          <a:solidFill>
            <a:schemeClr val="accent2"/>
          </a:solidFill>
          <a:ln w="114300" cap="flat" cmpd="sng">
            <a:solidFill>
              <a:schemeClr val="accent2"/>
            </a:solidFill>
            <a:prstDash val="solid"/>
            <a:round/>
            <a:headEnd type="none" w="sm" len="sm"/>
            <a:tailEnd type="none" w="sm" len="sm"/>
          </a:ln>
          <a:effectLst>
            <a:outerShdw blurRad="57150" dist="19050" dir="4200000" algn="bl" rotWithShape="0">
              <a:srgbClr val="263A43">
                <a:alpha val="64999"/>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89" name="Google Shape;15189;p58"/>
          <p:cNvSpPr/>
          <p:nvPr/>
        </p:nvSpPr>
        <p:spPr>
          <a:xfrm>
            <a:off x="4171732" y="1515350"/>
            <a:ext cx="800400" cy="8004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90" name="Google Shape;15190;p58"/>
          <p:cNvSpPr/>
          <p:nvPr/>
        </p:nvSpPr>
        <p:spPr>
          <a:xfrm>
            <a:off x="6842655" y="1515350"/>
            <a:ext cx="800400" cy="800400"/>
          </a:xfrm>
          <a:prstGeom prst="ellipse">
            <a:avLst/>
          </a:prstGeom>
          <a:solidFill>
            <a:schemeClr val="accent2"/>
          </a:solidFill>
          <a:ln w="114300" cap="flat" cmpd="sng">
            <a:solidFill>
              <a:schemeClr val="accent2"/>
            </a:solidFill>
            <a:prstDash val="solid"/>
            <a:round/>
            <a:headEnd type="none" w="sm" len="sm"/>
            <a:tailEnd type="none" w="sm" len="sm"/>
          </a:ln>
          <a:effectLst>
            <a:outerShdw blurRad="57150" dist="19050" dir="4200000" algn="bl" rotWithShape="0">
              <a:srgbClr val="263A43">
                <a:alpha val="64999"/>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91" name="Google Shape;15191;p58"/>
          <p:cNvSpPr/>
          <p:nvPr/>
        </p:nvSpPr>
        <p:spPr>
          <a:xfrm>
            <a:off x="6842655" y="1515350"/>
            <a:ext cx="800400" cy="8004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5192" name="Google Shape;15192;p58"/>
          <p:cNvGrpSpPr/>
          <p:nvPr/>
        </p:nvGrpSpPr>
        <p:grpSpPr>
          <a:xfrm>
            <a:off x="7065205" y="1772563"/>
            <a:ext cx="355300" cy="285975"/>
            <a:chOff x="6282813" y="2672975"/>
            <a:chExt cx="355300" cy="285975"/>
          </a:xfrm>
        </p:grpSpPr>
        <p:sp>
          <p:nvSpPr>
            <p:cNvPr id="15193" name="Google Shape;15193;p58"/>
            <p:cNvSpPr/>
            <p:nvPr/>
          </p:nvSpPr>
          <p:spPr>
            <a:xfrm>
              <a:off x="6282813" y="2672975"/>
              <a:ext cx="355300" cy="285975"/>
            </a:xfrm>
            <a:custGeom>
              <a:avLst/>
              <a:gdLst/>
              <a:ahLst/>
              <a:cxnLst/>
              <a:rect l="l" t="t" r="r" b="b"/>
              <a:pathLst>
                <a:path w="14212" h="11439" extrusionOk="0">
                  <a:moveTo>
                    <a:pt x="12851" y="557"/>
                  </a:moveTo>
                  <a:cubicBezTo>
                    <a:pt x="12953" y="949"/>
                    <a:pt x="13259" y="1255"/>
                    <a:pt x="13649" y="1357"/>
                  </a:cubicBezTo>
                  <a:lnTo>
                    <a:pt x="13649" y="1926"/>
                  </a:lnTo>
                  <a:cubicBezTo>
                    <a:pt x="13157" y="2052"/>
                    <a:pt x="12817" y="2494"/>
                    <a:pt x="12817" y="3001"/>
                  </a:cubicBezTo>
                  <a:cubicBezTo>
                    <a:pt x="12817" y="3508"/>
                    <a:pt x="13157" y="3950"/>
                    <a:pt x="13649" y="4077"/>
                  </a:cubicBezTo>
                  <a:lnTo>
                    <a:pt x="13658" y="4074"/>
                  </a:lnTo>
                  <a:lnTo>
                    <a:pt x="13658" y="4645"/>
                  </a:lnTo>
                  <a:cubicBezTo>
                    <a:pt x="13167" y="4772"/>
                    <a:pt x="12824" y="5214"/>
                    <a:pt x="12824" y="5721"/>
                  </a:cubicBezTo>
                  <a:cubicBezTo>
                    <a:pt x="12824" y="6225"/>
                    <a:pt x="13167" y="6670"/>
                    <a:pt x="13658" y="6796"/>
                  </a:cubicBezTo>
                  <a:lnTo>
                    <a:pt x="13658" y="7368"/>
                  </a:lnTo>
                  <a:cubicBezTo>
                    <a:pt x="13167" y="7492"/>
                    <a:pt x="12824" y="7937"/>
                    <a:pt x="12824" y="8441"/>
                  </a:cubicBezTo>
                  <a:cubicBezTo>
                    <a:pt x="12824" y="8947"/>
                    <a:pt x="13167" y="9389"/>
                    <a:pt x="13658" y="9516"/>
                  </a:cubicBezTo>
                  <a:lnTo>
                    <a:pt x="13658" y="10088"/>
                  </a:lnTo>
                  <a:cubicBezTo>
                    <a:pt x="13266" y="10190"/>
                    <a:pt x="12960" y="10493"/>
                    <a:pt x="12861" y="10885"/>
                  </a:cubicBezTo>
                  <a:lnTo>
                    <a:pt x="12277" y="10885"/>
                  </a:lnTo>
                  <a:cubicBezTo>
                    <a:pt x="12150" y="10397"/>
                    <a:pt x="11708" y="10054"/>
                    <a:pt x="11204" y="10054"/>
                  </a:cubicBezTo>
                  <a:cubicBezTo>
                    <a:pt x="10697" y="10054"/>
                    <a:pt x="10255" y="10397"/>
                    <a:pt x="10129" y="10885"/>
                  </a:cubicBezTo>
                  <a:lnTo>
                    <a:pt x="9548" y="10885"/>
                  </a:lnTo>
                  <a:cubicBezTo>
                    <a:pt x="9418" y="10397"/>
                    <a:pt x="8976" y="10054"/>
                    <a:pt x="8472" y="10054"/>
                  </a:cubicBezTo>
                  <a:cubicBezTo>
                    <a:pt x="7965" y="10054"/>
                    <a:pt x="7523" y="10397"/>
                    <a:pt x="7397" y="10885"/>
                  </a:cubicBezTo>
                  <a:lnTo>
                    <a:pt x="6816" y="10885"/>
                  </a:lnTo>
                  <a:cubicBezTo>
                    <a:pt x="6686" y="10397"/>
                    <a:pt x="6244" y="10054"/>
                    <a:pt x="5740" y="10054"/>
                  </a:cubicBezTo>
                  <a:cubicBezTo>
                    <a:pt x="5236" y="10054"/>
                    <a:pt x="4794" y="10397"/>
                    <a:pt x="4665" y="10885"/>
                  </a:cubicBezTo>
                  <a:lnTo>
                    <a:pt x="4083" y="10885"/>
                  </a:lnTo>
                  <a:cubicBezTo>
                    <a:pt x="3957" y="10397"/>
                    <a:pt x="3515" y="10054"/>
                    <a:pt x="3008" y="10054"/>
                  </a:cubicBezTo>
                  <a:cubicBezTo>
                    <a:pt x="2504" y="10054"/>
                    <a:pt x="2062" y="10397"/>
                    <a:pt x="1936" y="10885"/>
                  </a:cubicBezTo>
                  <a:lnTo>
                    <a:pt x="1351" y="10885"/>
                  </a:lnTo>
                  <a:cubicBezTo>
                    <a:pt x="1249" y="10493"/>
                    <a:pt x="947" y="10190"/>
                    <a:pt x="554" y="10088"/>
                  </a:cubicBezTo>
                  <a:lnTo>
                    <a:pt x="554" y="9516"/>
                  </a:lnTo>
                  <a:cubicBezTo>
                    <a:pt x="1045" y="9389"/>
                    <a:pt x="1385" y="8947"/>
                    <a:pt x="1385" y="8441"/>
                  </a:cubicBezTo>
                  <a:cubicBezTo>
                    <a:pt x="1385" y="7937"/>
                    <a:pt x="1045" y="7495"/>
                    <a:pt x="554" y="7368"/>
                  </a:cubicBezTo>
                  <a:lnTo>
                    <a:pt x="554" y="6796"/>
                  </a:lnTo>
                  <a:cubicBezTo>
                    <a:pt x="1045" y="6670"/>
                    <a:pt x="1388" y="6228"/>
                    <a:pt x="1388" y="5721"/>
                  </a:cubicBezTo>
                  <a:cubicBezTo>
                    <a:pt x="1388" y="5214"/>
                    <a:pt x="1045" y="4772"/>
                    <a:pt x="554" y="4645"/>
                  </a:cubicBezTo>
                  <a:lnTo>
                    <a:pt x="554" y="4077"/>
                  </a:lnTo>
                  <a:cubicBezTo>
                    <a:pt x="1045" y="3950"/>
                    <a:pt x="1385" y="3508"/>
                    <a:pt x="1385" y="3001"/>
                  </a:cubicBezTo>
                  <a:cubicBezTo>
                    <a:pt x="1385" y="2494"/>
                    <a:pt x="1045" y="2052"/>
                    <a:pt x="554" y="1926"/>
                  </a:cubicBezTo>
                  <a:lnTo>
                    <a:pt x="554" y="1357"/>
                  </a:lnTo>
                  <a:cubicBezTo>
                    <a:pt x="947" y="1255"/>
                    <a:pt x="1249" y="949"/>
                    <a:pt x="1351" y="557"/>
                  </a:cubicBezTo>
                  <a:lnTo>
                    <a:pt x="1932" y="557"/>
                  </a:lnTo>
                  <a:cubicBezTo>
                    <a:pt x="2059" y="1048"/>
                    <a:pt x="2501" y="1391"/>
                    <a:pt x="3008" y="1391"/>
                  </a:cubicBezTo>
                  <a:cubicBezTo>
                    <a:pt x="3515" y="1391"/>
                    <a:pt x="3957" y="1048"/>
                    <a:pt x="4083" y="557"/>
                  </a:cubicBezTo>
                  <a:lnTo>
                    <a:pt x="4661" y="557"/>
                  </a:lnTo>
                  <a:cubicBezTo>
                    <a:pt x="4788" y="1048"/>
                    <a:pt x="5230" y="1391"/>
                    <a:pt x="5737" y="1391"/>
                  </a:cubicBezTo>
                  <a:cubicBezTo>
                    <a:pt x="6244" y="1391"/>
                    <a:pt x="6686" y="1048"/>
                    <a:pt x="6812" y="557"/>
                  </a:cubicBezTo>
                  <a:lnTo>
                    <a:pt x="7390" y="557"/>
                  </a:lnTo>
                  <a:cubicBezTo>
                    <a:pt x="7517" y="1048"/>
                    <a:pt x="7959" y="1391"/>
                    <a:pt x="8466" y="1391"/>
                  </a:cubicBezTo>
                  <a:cubicBezTo>
                    <a:pt x="8973" y="1391"/>
                    <a:pt x="9415" y="1048"/>
                    <a:pt x="9541" y="557"/>
                  </a:cubicBezTo>
                  <a:lnTo>
                    <a:pt x="10123" y="557"/>
                  </a:lnTo>
                  <a:cubicBezTo>
                    <a:pt x="10249" y="1048"/>
                    <a:pt x="10691" y="1391"/>
                    <a:pt x="11198" y="1391"/>
                  </a:cubicBezTo>
                  <a:cubicBezTo>
                    <a:pt x="11702" y="1391"/>
                    <a:pt x="12144" y="1048"/>
                    <a:pt x="12270" y="557"/>
                  </a:cubicBezTo>
                  <a:close/>
                  <a:moveTo>
                    <a:pt x="1110" y="0"/>
                  </a:moveTo>
                  <a:cubicBezTo>
                    <a:pt x="956" y="0"/>
                    <a:pt x="832" y="127"/>
                    <a:pt x="832" y="278"/>
                  </a:cubicBezTo>
                  <a:cubicBezTo>
                    <a:pt x="832" y="584"/>
                    <a:pt x="585" y="835"/>
                    <a:pt x="276" y="835"/>
                  </a:cubicBezTo>
                  <a:cubicBezTo>
                    <a:pt x="124" y="835"/>
                    <a:pt x="1" y="958"/>
                    <a:pt x="1" y="1113"/>
                  </a:cubicBezTo>
                  <a:lnTo>
                    <a:pt x="1" y="2167"/>
                  </a:lnTo>
                  <a:cubicBezTo>
                    <a:pt x="1" y="2321"/>
                    <a:pt x="124" y="2445"/>
                    <a:pt x="276" y="2445"/>
                  </a:cubicBezTo>
                  <a:cubicBezTo>
                    <a:pt x="585" y="2445"/>
                    <a:pt x="832" y="2692"/>
                    <a:pt x="832" y="3001"/>
                  </a:cubicBezTo>
                  <a:cubicBezTo>
                    <a:pt x="832" y="3307"/>
                    <a:pt x="585" y="3554"/>
                    <a:pt x="276" y="3554"/>
                  </a:cubicBezTo>
                  <a:cubicBezTo>
                    <a:pt x="124" y="3554"/>
                    <a:pt x="1" y="3678"/>
                    <a:pt x="1" y="3833"/>
                  </a:cubicBezTo>
                  <a:lnTo>
                    <a:pt x="1" y="4886"/>
                  </a:lnTo>
                  <a:cubicBezTo>
                    <a:pt x="1" y="5041"/>
                    <a:pt x="124" y="5165"/>
                    <a:pt x="276" y="5165"/>
                  </a:cubicBezTo>
                  <a:cubicBezTo>
                    <a:pt x="585" y="5165"/>
                    <a:pt x="832" y="5412"/>
                    <a:pt x="832" y="5721"/>
                  </a:cubicBezTo>
                  <a:cubicBezTo>
                    <a:pt x="832" y="6027"/>
                    <a:pt x="585" y="6274"/>
                    <a:pt x="276" y="6274"/>
                  </a:cubicBezTo>
                  <a:cubicBezTo>
                    <a:pt x="124" y="6274"/>
                    <a:pt x="1" y="6401"/>
                    <a:pt x="1" y="6552"/>
                  </a:cubicBezTo>
                  <a:lnTo>
                    <a:pt x="1" y="7606"/>
                  </a:lnTo>
                  <a:cubicBezTo>
                    <a:pt x="1" y="7761"/>
                    <a:pt x="124" y="7884"/>
                    <a:pt x="276" y="7884"/>
                  </a:cubicBezTo>
                  <a:cubicBezTo>
                    <a:pt x="585" y="7884"/>
                    <a:pt x="832" y="8135"/>
                    <a:pt x="832" y="8441"/>
                  </a:cubicBezTo>
                  <a:cubicBezTo>
                    <a:pt x="832" y="8747"/>
                    <a:pt x="585" y="8994"/>
                    <a:pt x="276" y="8997"/>
                  </a:cubicBezTo>
                  <a:cubicBezTo>
                    <a:pt x="124" y="8997"/>
                    <a:pt x="1" y="9120"/>
                    <a:pt x="1" y="9272"/>
                  </a:cubicBezTo>
                  <a:lnTo>
                    <a:pt x="1" y="10329"/>
                  </a:lnTo>
                  <a:cubicBezTo>
                    <a:pt x="1" y="10480"/>
                    <a:pt x="124" y="10604"/>
                    <a:pt x="276" y="10604"/>
                  </a:cubicBezTo>
                  <a:cubicBezTo>
                    <a:pt x="585" y="10604"/>
                    <a:pt x="832" y="10854"/>
                    <a:pt x="832" y="11160"/>
                  </a:cubicBezTo>
                  <a:cubicBezTo>
                    <a:pt x="832" y="11315"/>
                    <a:pt x="956" y="11438"/>
                    <a:pt x="1110" y="11438"/>
                  </a:cubicBezTo>
                  <a:lnTo>
                    <a:pt x="2177" y="11438"/>
                  </a:lnTo>
                  <a:cubicBezTo>
                    <a:pt x="2328" y="11438"/>
                    <a:pt x="2452" y="11315"/>
                    <a:pt x="2455" y="11160"/>
                  </a:cubicBezTo>
                  <a:cubicBezTo>
                    <a:pt x="2455" y="10854"/>
                    <a:pt x="2702" y="10607"/>
                    <a:pt x="3008" y="10607"/>
                  </a:cubicBezTo>
                  <a:cubicBezTo>
                    <a:pt x="3314" y="10607"/>
                    <a:pt x="3564" y="10854"/>
                    <a:pt x="3564" y="11160"/>
                  </a:cubicBezTo>
                  <a:cubicBezTo>
                    <a:pt x="3564" y="11315"/>
                    <a:pt x="3688" y="11438"/>
                    <a:pt x="3842" y="11438"/>
                  </a:cubicBezTo>
                  <a:lnTo>
                    <a:pt x="4909" y="11438"/>
                  </a:lnTo>
                  <a:cubicBezTo>
                    <a:pt x="5060" y="11438"/>
                    <a:pt x="5184" y="11315"/>
                    <a:pt x="5184" y="11160"/>
                  </a:cubicBezTo>
                  <a:cubicBezTo>
                    <a:pt x="5184" y="10854"/>
                    <a:pt x="5434" y="10607"/>
                    <a:pt x="5740" y="10607"/>
                  </a:cubicBezTo>
                  <a:cubicBezTo>
                    <a:pt x="6046" y="10607"/>
                    <a:pt x="6296" y="10854"/>
                    <a:pt x="6296" y="11160"/>
                  </a:cubicBezTo>
                  <a:cubicBezTo>
                    <a:pt x="6296" y="11315"/>
                    <a:pt x="6420" y="11438"/>
                    <a:pt x="6575" y="11438"/>
                  </a:cubicBezTo>
                  <a:lnTo>
                    <a:pt x="7638" y="11438"/>
                  </a:lnTo>
                  <a:cubicBezTo>
                    <a:pt x="7792" y="11438"/>
                    <a:pt x="7916" y="11315"/>
                    <a:pt x="7916" y="11160"/>
                  </a:cubicBezTo>
                  <a:cubicBezTo>
                    <a:pt x="7916" y="10854"/>
                    <a:pt x="8166" y="10607"/>
                    <a:pt x="8472" y="10607"/>
                  </a:cubicBezTo>
                  <a:cubicBezTo>
                    <a:pt x="8778" y="10607"/>
                    <a:pt x="9025" y="10854"/>
                    <a:pt x="9025" y="11160"/>
                  </a:cubicBezTo>
                  <a:cubicBezTo>
                    <a:pt x="9028" y="11315"/>
                    <a:pt x="9152" y="11438"/>
                    <a:pt x="9303" y="11438"/>
                  </a:cubicBezTo>
                  <a:lnTo>
                    <a:pt x="10370" y="11438"/>
                  </a:lnTo>
                  <a:cubicBezTo>
                    <a:pt x="10524" y="11438"/>
                    <a:pt x="10648" y="11315"/>
                    <a:pt x="10648" y="11160"/>
                  </a:cubicBezTo>
                  <a:cubicBezTo>
                    <a:pt x="10648" y="10854"/>
                    <a:pt x="10895" y="10607"/>
                    <a:pt x="11204" y="10607"/>
                  </a:cubicBezTo>
                  <a:cubicBezTo>
                    <a:pt x="11510" y="10607"/>
                    <a:pt x="11757" y="10854"/>
                    <a:pt x="11757" y="11160"/>
                  </a:cubicBezTo>
                  <a:cubicBezTo>
                    <a:pt x="11757" y="11315"/>
                    <a:pt x="11884" y="11438"/>
                    <a:pt x="12036" y="11438"/>
                  </a:cubicBezTo>
                  <a:lnTo>
                    <a:pt x="13102" y="11438"/>
                  </a:lnTo>
                  <a:cubicBezTo>
                    <a:pt x="13256" y="11438"/>
                    <a:pt x="13380" y="11315"/>
                    <a:pt x="13380" y="11160"/>
                  </a:cubicBezTo>
                  <a:cubicBezTo>
                    <a:pt x="13380" y="10854"/>
                    <a:pt x="13627" y="10607"/>
                    <a:pt x="13933" y="10604"/>
                  </a:cubicBezTo>
                  <a:cubicBezTo>
                    <a:pt x="14088" y="10604"/>
                    <a:pt x="14211" y="10480"/>
                    <a:pt x="14211" y="10329"/>
                  </a:cubicBezTo>
                  <a:lnTo>
                    <a:pt x="14211" y="9272"/>
                  </a:lnTo>
                  <a:cubicBezTo>
                    <a:pt x="14211" y="9122"/>
                    <a:pt x="14091" y="8997"/>
                    <a:pt x="13939" y="8997"/>
                  </a:cubicBezTo>
                  <a:cubicBezTo>
                    <a:pt x="13937" y="8997"/>
                    <a:pt x="13935" y="8997"/>
                    <a:pt x="13933" y="8997"/>
                  </a:cubicBezTo>
                  <a:cubicBezTo>
                    <a:pt x="13627" y="8997"/>
                    <a:pt x="13380" y="8747"/>
                    <a:pt x="13380" y="8441"/>
                  </a:cubicBezTo>
                  <a:cubicBezTo>
                    <a:pt x="13380" y="8135"/>
                    <a:pt x="13627" y="7884"/>
                    <a:pt x="13933" y="7884"/>
                  </a:cubicBezTo>
                  <a:cubicBezTo>
                    <a:pt x="14088" y="7884"/>
                    <a:pt x="14211" y="7761"/>
                    <a:pt x="14211" y="7606"/>
                  </a:cubicBezTo>
                  <a:lnTo>
                    <a:pt x="14211" y="6552"/>
                  </a:lnTo>
                  <a:cubicBezTo>
                    <a:pt x="14211" y="6398"/>
                    <a:pt x="14088" y="6274"/>
                    <a:pt x="13933" y="6274"/>
                  </a:cubicBezTo>
                  <a:cubicBezTo>
                    <a:pt x="13627" y="6274"/>
                    <a:pt x="13380" y="6027"/>
                    <a:pt x="13380" y="5721"/>
                  </a:cubicBezTo>
                  <a:cubicBezTo>
                    <a:pt x="13380" y="5412"/>
                    <a:pt x="13627" y="5165"/>
                    <a:pt x="13933" y="5165"/>
                  </a:cubicBezTo>
                  <a:cubicBezTo>
                    <a:pt x="14088" y="5165"/>
                    <a:pt x="14211" y="5041"/>
                    <a:pt x="14211" y="4886"/>
                  </a:cubicBezTo>
                  <a:lnTo>
                    <a:pt x="14211" y="3833"/>
                  </a:lnTo>
                  <a:cubicBezTo>
                    <a:pt x="14211" y="3678"/>
                    <a:pt x="14088" y="3554"/>
                    <a:pt x="13933" y="3554"/>
                  </a:cubicBezTo>
                  <a:cubicBezTo>
                    <a:pt x="13627" y="3554"/>
                    <a:pt x="13380" y="3307"/>
                    <a:pt x="13380" y="2998"/>
                  </a:cubicBezTo>
                  <a:cubicBezTo>
                    <a:pt x="13380" y="2692"/>
                    <a:pt x="13627" y="2445"/>
                    <a:pt x="13933" y="2445"/>
                  </a:cubicBezTo>
                  <a:cubicBezTo>
                    <a:pt x="14088" y="2445"/>
                    <a:pt x="14211" y="2321"/>
                    <a:pt x="14211" y="2167"/>
                  </a:cubicBezTo>
                  <a:lnTo>
                    <a:pt x="14211" y="1113"/>
                  </a:lnTo>
                  <a:cubicBezTo>
                    <a:pt x="14211" y="958"/>
                    <a:pt x="14088" y="835"/>
                    <a:pt x="13933" y="835"/>
                  </a:cubicBezTo>
                  <a:cubicBezTo>
                    <a:pt x="13627" y="835"/>
                    <a:pt x="13380" y="584"/>
                    <a:pt x="13380" y="278"/>
                  </a:cubicBezTo>
                  <a:cubicBezTo>
                    <a:pt x="13380" y="127"/>
                    <a:pt x="13256" y="0"/>
                    <a:pt x="13102" y="0"/>
                  </a:cubicBezTo>
                  <a:lnTo>
                    <a:pt x="12036" y="0"/>
                  </a:lnTo>
                  <a:cubicBezTo>
                    <a:pt x="11881" y="0"/>
                    <a:pt x="11757" y="127"/>
                    <a:pt x="11757" y="278"/>
                  </a:cubicBezTo>
                  <a:cubicBezTo>
                    <a:pt x="11757" y="584"/>
                    <a:pt x="11510" y="835"/>
                    <a:pt x="11204" y="835"/>
                  </a:cubicBezTo>
                  <a:cubicBezTo>
                    <a:pt x="10895" y="835"/>
                    <a:pt x="10648" y="584"/>
                    <a:pt x="10648" y="278"/>
                  </a:cubicBezTo>
                  <a:cubicBezTo>
                    <a:pt x="10648" y="127"/>
                    <a:pt x="10524" y="0"/>
                    <a:pt x="10370" y="0"/>
                  </a:cubicBezTo>
                  <a:lnTo>
                    <a:pt x="9303" y="0"/>
                  </a:lnTo>
                  <a:cubicBezTo>
                    <a:pt x="9152" y="0"/>
                    <a:pt x="9025" y="127"/>
                    <a:pt x="9025" y="278"/>
                  </a:cubicBezTo>
                  <a:cubicBezTo>
                    <a:pt x="9025" y="584"/>
                    <a:pt x="8778" y="835"/>
                    <a:pt x="8472" y="835"/>
                  </a:cubicBezTo>
                  <a:cubicBezTo>
                    <a:pt x="8166" y="835"/>
                    <a:pt x="7916" y="584"/>
                    <a:pt x="7916" y="278"/>
                  </a:cubicBezTo>
                  <a:cubicBezTo>
                    <a:pt x="7916" y="127"/>
                    <a:pt x="7792" y="0"/>
                    <a:pt x="7638" y="0"/>
                  </a:cubicBezTo>
                  <a:lnTo>
                    <a:pt x="6575" y="0"/>
                  </a:lnTo>
                  <a:cubicBezTo>
                    <a:pt x="6420" y="0"/>
                    <a:pt x="6296" y="127"/>
                    <a:pt x="6296" y="278"/>
                  </a:cubicBezTo>
                  <a:cubicBezTo>
                    <a:pt x="6296" y="584"/>
                    <a:pt x="6046" y="835"/>
                    <a:pt x="5740" y="835"/>
                  </a:cubicBezTo>
                  <a:cubicBezTo>
                    <a:pt x="5434" y="835"/>
                    <a:pt x="5184" y="584"/>
                    <a:pt x="5184" y="278"/>
                  </a:cubicBezTo>
                  <a:cubicBezTo>
                    <a:pt x="5184" y="127"/>
                    <a:pt x="5060" y="0"/>
                    <a:pt x="4909" y="0"/>
                  </a:cubicBezTo>
                  <a:lnTo>
                    <a:pt x="3842" y="0"/>
                  </a:lnTo>
                  <a:cubicBezTo>
                    <a:pt x="3688" y="0"/>
                    <a:pt x="3564" y="127"/>
                    <a:pt x="3564" y="278"/>
                  </a:cubicBezTo>
                  <a:cubicBezTo>
                    <a:pt x="3564" y="584"/>
                    <a:pt x="3314" y="835"/>
                    <a:pt x="3008" y="835"/>
                  </a:cubicBezTo>
                  <a:cubicBezTo>
                    <a:pt x="2702" y="835"/>
                    <a:pt x="2455" y="584"/>
                    <a:pt x="2455" y="278"/>
                  </a:cubicBezTo>
                  <a:cubicBezTo>
                    <a:pt x="2455" y="127"/>
                    <a:pt x="2328" y="0"/>
                    <a:pt x="2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94" name="Google Shape;15194;p58"/>
            <p:cNvSpPr/>
            <p:nvPr/>
          </p:nvSpPr>
          <p:spPr>
            <a:xfrm>
              <a:off x="6331338" y="2721575"/>
              <a:ext cx="258250" cy="188775"/>
            </a:xfrm>
            <a:custGeom>
              <a:avLst/>
              <a:gdLst/>
              <a:ahLst/>
              <a:cxnLst/>
              <a:rect l="l" t="t" r="r" b="b"/>
              <a:pathLst>
                <a:path w="10330" h="7551" extrusionOk="0">
                  <a:moveTo>
                    <a:pt x="3555" y="3336"/>
                  </a:moveTo>
                  <a:cubicBezTo>
                    <a:pt x="3628" y="3336"/>
                    <a:pt x="3700" y="3358"/>
                    <a:pt x="3762" y="3403"/>
                  </a:cubicBezTo>
                  <a:lnTo>
                    <a:pt x="8151" y="6994"/>
                  </a:lnTo>
                  <a:lnTo>
                    <a:pt x="557" y="6997"/>
                  </a:lnTo>
                  <a:lnTo>
                    <a:pt x="557" y="5687"/>
                  </a:lnTo>
                  <a:lnTo>
                    <a:pt x="3348" y="3403"/>
                  </a:lnTo>
                  <a:cubicBezTo>
                    <a:pt x="3410" y="3358"/>
                    <a:pt x="3482" y="3336"/>
                    <a:pt x="3555" y="3336"/>
                  </a:cubicBezTo>
                  <a:close/>
                  <a:moveTo>
                    <a:pt x="9773" y="556"/>
                  </a:moveTo>
                  <a:lnTo>
                    <a:pt x="9773" y="6997"/>
                  </a:lnTo>
                  <a:lnTo>
                    <a:pt x="9025" y="6997"/>
                  </a:lnTo>
                  <a:lnTo>
                    <a:pt x="4114" y="2973"/>
                  </a:lnTo>
                  <a:cubicBezTo>
                    <a:pt x="3950" y="2844"/>
                    <a:pt x="3753" y="2779"/>
                    <a:pt x="3555" y="2779"/>
                  </a:cubicBezTo>
                  <a:cubicBezTo>
                    <a:pt x="3357" y="2779"/>
                    <a:pt x="3159" y="2844"/>
                    <a:pt x="2995" y="2973"/>
                  </a:cubicBezTo>
                  <a:lnTo>
                    <a:pt x="557" y="4970"/>
                  </a:lnTo>
                  <a:lnTo>
                    <a:pt x="557" y="556"/>
                  </a:lnTo>
                  <a:close/>
                  <a:moveTo>
                    <a:pt x="279" y="0"/>
                  </a:moveTo>
                  <a:cubicBezTo>
                    <a:pt x="124" y="0"/>
                    <a:pt x="1" y="124"/>
                    <a:pt x="1" y="278"/>
                  </a:cubicBezTo>
                  <a:lnTo>
                    <a:pt x="1" y="7272"/>
                  </a:lnTo>
                  <a:cubicBezTo>
                    <a:pt x="1" y="7427"/>
                    <a:pt x="127" y="7550"/>
                    <a:pt x="279" y="7550"/>
                  </a:cubicBezTo>
                  <a:lnTo>
                    <a:pt x="10051" y="7550"/>
                  </a:lnTo>
                  <a:cubicBezTo>
                    <a:pt x="10203" y="7550"/>
                    <a:pt x="10329" y="7427"/>
                    <a:pt x="10329" y="7272"/>
                  </a:cubicBezTo>
                  <a:lnTo>
                    <a:pt x="10329" y="278"/>
                  </a:lnTo>
                  <a:cubicBezTo>
                    <a:pt x="10329" y="124"/>
                    <a:pt x="10203" y="0"/>
                    <a:pt x="100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95" name="Google Shape;15195;p58"/>
            <p:cNvSpPr/>
            <p:nvPr/>
          </p:nvSpPr>
          <p:spPr>
            <a:xfrm>
              <a:off x="6490438" y="2776800"/>
              <a:ext cx="55250" cy="47350"/>
            </a:xfrm>
            <a:custGeom>
              <a:avLst/>
              <a:gdLst/>
              <a:ahLst/>
              <a:cxnLst/>
              <a:rect l="l" t="t" r="r" b="b"/>
              <a:pathLst>
                <a:path w="2210" h="1894" extrusionOk="0">
                  <a:moveTo>
                    <a:pt x="1262" y="555"/>
                  </a:moveTo>
                  <a:cubicBezTo>
                    <a:pt x="1462" y="555"/>
                    <a:pt x="1654" y="711"/>
                    <a:pt x="1654" y="947"/>
                  </a:cubicBezTo>
                  <a:cubicBezTo>
                    <a:pt x="1654" y="1163"/>
                    <a:pt x="1481" y="1336"/>
                    <a:pt x="1264" y="1336"/>
                  </a:cubicBezTo>
                  <a:cubicBezTo>
                    <a:pt x="915" y="1336"/>
                    <a:pt x="742" y="916"/>
                    <a:pt x="989" y="672"/>
                  </a:cubicBezTo>
                  <a:cubicBezTo>
                    <a:pt x="1069" y="591"/>
                    <a:pt x="1166" y="555"/>
                    <a:pt x="1262" y="555"/>
                  </a:cubicBezTo>
                  <a:close/>
                  <a:moveTo>
                    <a:pt x="1264" y="1"/>
                  </a:moveTo>
                  <a:cubicBezTo>
                    <a:pt x="421" y="1"/>
                    <a:pt x="0" y="1018"/>
                    <a:pt x="597" y="1614"/>
                  </a:cubicBezTo>
                  <a:cubicBezTo>
                    <a:pt x="789" y="1807"/>
                    <a:pt x="1026" y="1894"/>
                    <a:pt x="1258" y="1894"/>
                  </a:cubicBezTo>
                  <a:cubicBezTo>
                    <a:pt x="1744" y="1894"/>
                    <a:pt x="2210" y="1517"/>
                    <a:pt x="2210" y="947"/>
                  </a:cubicBezTo>
                  <a:cubicBezTo>
                    <a:pt x="2210" y="424"/>
                    <a:pt x="1787" y="1"/>
                    <a:pt x="1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96" name="Google Shape;15196;p58"/>
            <p:cNvSpPr/>
            <p:nvPr/>
          </p:nvSpPr>
          <p:spPr>
            <a:xfrm>
              <a:off x="6512688" y="2749300"/>
              <a:ext cx="49400" cy="13950"/>
            </a:xfrm>
            <a:custGeom>
              <a:avLst/>
              <a:gdLst/>
              <a:ahLst/>
              <a:cxnLst/>
              <a:rect l="l" t="t" r="r" b="b"/>
              <a:pathLst>
                <a:path w="1976" h="558" extrusionOk="0">
                  <a:moveTo>
                    <a:pt x="1696" y="0"/>
                  </a:moveTo>
                  <a:cubicBezTo>
                    <a:pt x="1692" y="0"/>
                    <a:pt x="1688" y="1"/>
                    <a:pt x="1685" y="1"/>
                  </a:cubicBezTo>
                  <a:lnTo>
                    <a:pt x="269" y="1"/>
                  </a:lnTo>
                  <a:cubicBezTo>
                    <a:pt x="121" y="7"/>
                    <a:pt x="0" y="131"/>
                    <a:pt x="0" y="279"/>
                  </a:cubicBezTo>
                  <a:cubicBezTo>
                    <a:pt x="0" y="430"/>
                    <a:pt x="121" y="551"/>
                    <a:pt x="269" y="557"/>
                  </a:cubicBezTo>
                  <a:lnTo>
                    <a:pt x="1685" y="557"/>
                  </a:lnTo>
                  <a:cubicBezTo>
                    <a:pt x="1688" y="557"/>
                    <a:pt x="1692" y="557"/>
                    <a:pt x="1696" y="557"/>
                  </a:cubicBezTo>
                  <a:cubicBezTo>
                    <a:pt x="1848" y="557"/>
                    <a:pt x="1975" y="433"/>
                    <a:pt x="1975" y="279"/>
                  </a:cubicBezTo>
                  <a:cubicBezTo>
                    <a:pt x="1975" y="125"/>
                    <a:pt x="1848" y="0"/>
                    <a:pt x="16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97" name="Google Shape;15197;p58"/>
            <p:cNvSpPr/>
            <p:nvPr/>
          </p:nvSpPr>
          <p:spPr>
            <a:xfrm>
              <a:off x="6492138" y="2749300"/>
              <a:ext cx="14550" cy="13950"/>
            </a:xfrm>
            <a:custGeom>
              <a:avLst/>
              <a:gdLst/>
              <a:ahLst/>
              <a:cxnLst/>
              <a:rect l="l" t="t" r="r" b="b"/>
              <a:pathLst>
                <a:path w="582" h="558" extrusionOk="0">
                  <a:moveTo>
                    <a:pt x="277" y="0"/>
                  </a:moveTo>
                  <a:cubicBezTo>
                    <a:pt x="124" y="0"/>
                    <a:pt x="0" y="125"/>
                    <a:pt x="0" y="279"/>
                  </a:cubicBezTo>
                  <a:cubicBezTo>
                    <a:pt x="0" y="433"/>
                    <a:pt x="124" y="557"/>
                    <a:pt x="277" y="557"/>
                  </a:cubicBezTo>
                  <a:cubicBezTo>
                    <a:pt x="280" y="557"/>
                    <a:pt x="284" y="557"/>
                    <a:pt x="288" y="557"/>
                  </a:cubicBezTo>
                  <a:lnTo>
                    <a:pt x="294" y="557"/>
                  </a:lnTo>
                  <a:cubicBezTo>
                    <a:pt x="298" y="557"/>
                    <a:pt x="301" y="557"/>
                    <a:pt x="305" y="557"/>
                  </a:cubicBezTo>
                  <a:cubicBezTo>
                    <a:pt x="457" y="557"/>
                    <a:pt x="581" y="433"/>
                    <a:pt x="581" y="279"/>
                  </a:cubicBezTo>
                  <a:cubicBezTo>
                    <a:pt x="581" y="125"/>
                    <a:pt x="457" y="0"/>
                    <a:pt x="305" y="0"/>
                  </a:cubicBezTo>
                  <a:cubicBezTo>
                    <a:pt x="301" y="0"/>
                    <a:pt x="298" y="1"/>
                    <a:pt x="294" y="1"/>
                  </a:cubicBezTo>
                  <a:lnTo>
                    <a:pt x="288" y="1"/>
                  </a:lnTo>
                  <a:cubicBezTo>
                    <a:pt x="284" y="1"/>
                    <a:pt x="280" y="0"/>
                    <a:pt x="2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98" name="Google Shape;15198;p58"/>
            <p:cNvSpPr/>
            <p:nvPr/>
          </p:nvSpPr>
          <p:spPr>
            <a:xfrm>
              <a:off x="6361563" y="2867200"/>
              <a:ext cx="49300" cy="13950"/>
            </a:xfrm>
            <a:custGeom>
              <a:avLst/>
              <a:gdLst/>
              <a:ahLst/>
              <a:cxnLst/>
              <a:rect l="l" t="t" r="r" b="b"/>
              <a:pathLst>
                <a:path w="1972" h="558" extrusionOk="0">
                  <a:moveTo>
                    <a:pt x="1696" y="1"/>
                  </a:moveTo>
                  <a:cubicBezTo>
                    <a:pt x="1692" y="1"/>
                    <a:pt x="1688" y="1"/>
                    <a:pt x="1684" y="1"/>
                  </a:cubicBezTo>
                  <a:lnTo>
                    <a:pt x="266" y="1"/>
                  </a:lnTo>
                  <a:cubicBezTo>
                    <a:pt x="118" y="7"/>
                    <a:pt x="0" y="131"/>
                    <a:pt x="0" y="279"/>
                  </a:cubicBezTo>
                  <a:cubicBezTo>
                    <a:pt x="0" y="427"/>
                    <a:pt x="118" y="551"/>
                    <a:pt x="266" y="557"/>
                  </a:cubicBezTo>
                  <a:lnTo>
                    <a:pt x="1684" y="557"/>
                  </a:lnTo>
                  <a:cubicBezTo>
                    <a:pt x="1688" y="557"/>
                    <a:pt x="1692" y="557"/>
                    <a:pt x="1696" y="557"/>
                  </a:cubicBezTo>
                  <a:cubicBezTo>
                    <a:pt x="1848" y="557"/>
                    <a:pt x="1972" y="433"/>
                    <a:pt x="1972" y="279"/>
                  </a:cubicBezTo>
                  <a:cubicBezTo>
                    <a:pt x="1972" y="125"/>
                    <a:pt x="1848" y="1"/>
                    <a:pt x="16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199" name="Google Shape;15199;p58"/>
            <p:cNvSpPr/>
            <p:nvPr/>
          </p:nvSpPr>
          <p:spPr>
            <a:xfrm>
              <a:off x="6416413" y="2867200"/>
              <a:ext cx="14000" cy="13950"/>
            </a:xfrm>
            <a:custGeom>
              <a:avLst/>
              <a:gdLst/>
              <a:ahLst/>
              <a:cxnLst/>
              <a:rect l="l" t="t" r="r" b="b"/>
              <a:pathLst>
                <a:path w="560" h="558" extrusionOk="0">
                  <a:moveTo>
                    <a:pt x="277" y="1"/>
                  </a:moveTo>
                  <a:cubicBezTo>
                    <a:pt x="124" y="1"/>
                    <a:pt x="0" y="125"/>
                    <a:pt x="0" y="279"/>
                  </a:cubicBezTo>
                  <a:cubicBezTo>
                    <a:pt x="0" y="433"/>
                    <a:pt x="124" y="557"/>
                    <a:pt x="277" y="557"/>
                  </a:cubicBezTo>
                  <a:cubicBezTo>
                    <a:pt x="280" y="557"/>
                    <a:pt x="284" y="557"/>
                    <a:pt x="288" y="557"/>
                  </a:cubicBezTo>
                  <a:lnTo>
                    <a:pt x="294" y="557"/>
                  </a:lnTo>
                  <a:cubicBezTo>
                    <a:pt x="442" y="551"/>
                    <a:pt x="560" y="427"/>
                    <a:pt x="560" y="279"/>
                  </a:cubicBezTo>
                  <a:cubicBezTo>
                    <a:pt x="560" y="131"/>
                    <a:pt x="442" y="7"/>
                    <a:pt x="294" y="1"/>
                  </a:cubicBezTo>
                  <a:lnTo>
                    <a:pt x="288" y="1"/>
                  </a:lnTo>
                  <a:cubicBezTo>
                    <a:pt x="284" y="1"/>
                    <a:pt x="280" y="1"/>
                    <a:pt x="2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5200" name="Google Shape;15200;p58"/>
          <p:cNvGrpSpPr/>
          <p:nvPr/>
        </p:nvGrpSpPr>
        <p:grpSpPr>
          <a:xfrm>
            <a:off x="1723274" y="1780888"/>
            <a:ext cx="355750" cy="269325"/>
            <a:chOff x="5532663" y="2681300"/>
            <a:chExt cx="355750" cy="269325"/>
          </a:xfrm>
        </p:grpSpPr>
        <p:sp>
          <p:nvSpPr>
            <p:cNvPr id="15201" name="Google Shape;15201;p58"/>
            <p:cNvSpPr/>
            <p:nvPr/>
          </p:nvSpPr>
          <p:spPr>
            <a:xfrm>
              <a:off x="5616013" y="2709125"/>
              <a:ext cx="14100" cy="13875"/>
            </a:xfrm>
            <a:custGeom>
              <a:avLst/>
              <a:gdLst/>
              <a:ahLst/>
              <a:cxnLst/>
              <a:rect l="l" t="t" r="r" b="b"/>
              <a:pathLst>
                <a:path w="564" h="555" extrusionOk="0">
                  <a:moveTo>
                    <a:pt x="287" y="0"/>
                  </a:moveTo>
                  <a:cubicBezTo>
                    <a:pt x="284" y="0"/>
                    <a:pt x="280" y="0"/>
                    <a:pt x="276" y="1"/>
                  </a:cubicBezTo>
                  <a:lnTo>
                    <a:pt x="270" y="1"/>
                  </a:lnTo>
                  <a:cubicBezTo>
                    <a:pt x="118" y="4"/>
                    <a:pt x="1" y="127"/>
                    <a:pt x="1" y="276"/>
                  </a:cubicBezTo>
                  <a:cubicBezTo>
                    <a:pt x="1" y="427"/>
                    <a:pt x="118" y="548"/>
                    <a:pt x="270" y="554"/>
                  </a:cubicBezTo>
                  <a:lnTo>
                    <a:pt x="276" y="554"/>
                  </a:lnTo>
                  <a:cubicBezTo>
                    <a:pt x="280" y="554"/>
                    <a:pt x="283" y="554"/>
                    <a:pt x="287" y="554"/>
                  </a:cubicBezTo>
                  <a:cubicBezTo>
                    <a:pt x="440" y="554"/>
                    <a:pt x="563" y="430"/>
                    <a:pt x="563" y="276"/>
                  </a:cubicBezTo>
                  <a:cubicBezTo>
                    <a:pt x="563" y="122"/>
                    <a:pt x="440" y="0"/>
                    <a:pt x="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02" name="Google Shape;15202;p58"/>
            <p:cNvSpPr/>
            <p:nvPr/>
          </p:nvSpPr>
          <p:spPr>
            <a:xfrm>
              <a:off x="5560163" y="2709125"/>
              <a:ext cx="49325" cy="13875"/>
            </a:xfrm>
            <a:custGeom>
              <a:avLst/>
              <a:gdLst/>
              <a:ahLst/>
              <a:cxnLst/>
              <a:rect l="l" t="t" r="r" b="b"/>
              <a:pathLst>
                <a:path w="1973" h="555" extrusionOk="0">
                  <a:moveTo>
                    <a:pt x="277" y="0"/>
                  </a:moveTo>
                  <a:cubicBezTo>
                    <a:pt x="124" y="0"/>
                    <a:pt x="1" y="122"/>
                    <a:pt x="1" y="276"/>
                  </a:cubicBezTo>
                  <a:cubicBezTo>
                    <a:pt x="1" y="430"/>
                    <a:pt x="124" y="554"/>
                    <a:pt x="277" y="554"/>
                  </a:cubicBezTo>
                  <a:cubicBezTo>
                    <a:pt x="281" y="554"/>
                    <a:pt x="284" y="554"/>
                    <a:pt x="288" y="554"/>
                  </a:cubicBezTo>
                  <a:lnTo>
                    <a:pt x="1703" y="554"/>
                  </a:lnTo>
                  <a:cubicBezTo>
                    <a:pt x="1852" y="548"/>
                    <a:pt x="1972" y="427"/>
                    <a:pt x="1972" y="276"/>
                  </a:cubicBezTo>
                  <a:cubicBezTo>
                    <a:pt x="1972" y="127"/>
                    <a:pt x="1852" y="4"/>
                    <a:pt x="1703" y="1"/>
                  </a:cubicBezTo>
                  <a:lnTo>
                    <a:pt x="288" y="1"/>
                  </a:lnTo>
                  <a:cubicBezTo>
                    <a:pt x="284" y="0"/>
                    <a:pt x="280" y="0"/>
                    <a:pt x="2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03" name="Google Shape;15203;p58"/>
            <p:cNvSpPr/>
            <p:nvPr/>
          </p:nvSpPr>
          <p:spPr>
            <a:xfrm>
              <a:off x="5655738" y="2849500"/>
              <a:ext cx="14100" cy="13950"/>
            </a:xfrm>
            <a:custGeom>
              <a:avLst/>
              <a:gdLst/>
              <a:ahLst/>
              <a:cxnLst/>
              <a:rect l="l" t="t" r="r" b="b"/>
              <a:pathLst>
                <a:path w="564" h="558" extrusionOk="0">
                  <a:moveTo>
                    <a:pt x="287" y="1"/>
                  </a:moveTo>
                  <a:cubicBezTo>
                    <a:pt x="283" y="1"/>
                    <a:pt x="279" y="1"/>
                    <a:pt x="276" y="1"/>
                  </a:cubicBezTo>
                  <a:lnTo>
                    <a:pt x="269" y="1"/>
                  </a:lnTo>
                  <a:cubicBezTo>
                    <a:pt x="121" y="7"/>
                    <a:pt x="1" y="131"/>
                    <a:pt x="1" y="279"/>
                  </a:cubicBezTo>
                  <a:cubicBezTo>
                    <a:pt x="1" y="428"/>
                    <a:pt x="121" y="551"/>
                    <a:pt x="269" y="557"/>
                  </a:cubicBezTo>
                  <a:lnTo>
                    <a:pt x="276" y="557"/>
                  </a:lnTo>
                  <a:cubicBezTo>
                    <a:pt x="279" y="558"/>
                    <a:pt x="283" y="558"/>
                    <a:pt x="287" y="558"/>
                  </a:cubicBezTo>
                  <a:cubicBezTo>
                    <a:pt x="439" y="558"/>
                    <a:pt x="563" y="433"/>
                    <a:pt x="563" y="279"/>
                  </a:cubicBezTo>
                  <a:cubicBezTo>
                    <a:pt x="563" y="125"/>
                    <a:pt x="439" y="1"/>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04" name="Google Shape;15204;p58"/>
            <p:cNvSpPr/>
            <p:nvPr/>
          </p:nvSpPr>
          <p:spPr>
            <a:xfrm>
              <a:off x="5675363" y="2849500"/>
              <a:ext cx="49325" cy="13950"/>
            </a:xfrm>
            <a:custGeom>
              <a:avLst/>
              <a:gdLst/>
              <a:ahLst/>
              <a:cxnLst/>
              <a:rect l="l" t="t" r="r" b="b"/>
              <a:pathLst>
                <a:path w="1973" h="558" extrusionOk="0">
                  <a:moveTo>
                    <a:pt x="280" y="1"/>
                  </a:moveTo>
                  <a:cubicBezTo>
                    <a:pt x="127" y="1"/>
                    <a:pt x="1" y="125"/>
                    <a:pt x="1" y="279"/>
                  </a:cubicBezTo>
                  <a:cubicBezTo>
                    <a:pt x="1" y="433"/>
                    <a:pt x="127" y="558"/>
                    <a:pt x="280" y="558"/>
                  </a:cubicBezTo>
                  <a:cubicBezTo>
                    <a:pt x="284" y="558"/>
                    <a:pt x="287" y="558"/>
                    <a:pt x="291" y="557"/>
                  </a:cubicBezTo>
                  <a:lnTo>
                    <a:pt x="1707" y="557"/>
                  </a:lnTo>
                  <a:cubicBezTo>
                    <a:pt x="1855" y="551"/>
                    <a:pt x="1972" y="428"/>
                    <a:pt x="1972" y="279"/>
                  </a:cubicBezTo>
                  <a:cubicBezTo>
                    <a:pt x="1972" y="131"/>
                    <a:pt x="1855" y="7"/>
                    <a:pt x="1707" y="1"/>
                  </a:cubicBezTo>
                  <a:lnTo>
                    <a:pt x="291" y="1"/>
                  </a:lnTo>
                  <a:cubicBezTo>
                    <a:pt x="287" y="1"/>
                    <a:pt x="284"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05" name="Google Shape;15205;p58"/>
            <p:cNvSpPr/>
            <p:nvPr/>
          </p:nvSpPr>
          <p:spPr>
            <a:xfrm>
              <a:off x="5532663" y="2681300"/>
              <a:ext cx="355750" cy="269325"/>
            </a:xfrm>
            <a:custGeom>
              <a:avLst/>
              <a:gdLst/>
              <a:ahLst/>
              <a:cxnLst/>
              <a:rect l="l" t="t" r="r" b="b"/>
              <a:pathLst>
                <a:path w="14230" h="10773" extrusionOk="0">
                  <a:moveTo>
                    <a:pt x="11837" y="557"/>
                  </a:moveTo>
                  <a:cubicBezTo>
                    <a:pt x="11955" y="557"/>
                    <a:pt x="12050" y="653"/>
                    <a:pt x="12050" y="771"/>
                  </a:cubicBezTo>
                  <a:lnTo>
                    <a:pt x="12050" y="1735"/>
                  </a:lnTo>
                  <a:cubicBezTo>
                    <a:pt x="12054" y="2087"/>
                    <a:pt x="11853" y="2405"/>
                    <a:pt x="11534" y="2557"/>
                  </a:cubicBezTo>
                  <a:lnTo>
                    <a:pt x="11519" y="2566"/>
                  </a:lnTo>
                  <a:lnTo>
                    <a:pt x="6756" y="5314"/>
                  </a:lnTo>
                  <a:cubicBezTo>
                    <a:pt x="6616" y="5394"/>
                    <a:pt x="6459" y="5435"/>
                    <a:pt x="6303" y="5435"/>
                  </a:cubicBezTo>
                  <a:cubicBezTo>
                    <a:pt x="6142" y="5435"/>
                    <a:pt x="5981" y="5392"/>
                    <a:pt x="5838" y="5308"/>
                  </a:cubicBezTo>
                  <a:lnTo>
                    <a:pt x="1011" y="2523"/>
                  </a:lnTo>
                  <a:cubicBezTo>
                    <a:pt x="730" y="2359"/>
                    <a:pt x="557" y="2059"/>
                    <a:pt x="557" y="1735"/>
                  </a:cubicBezTo>
                  <a:cubicBezTo>
                    <a:pt x="557" y="1722"/>
                    <a:pt x="557" y="1710"/>
                    <a:pt x="553" y="1698"/>
                  </a:cubicBezTo>
                  <a:lnTo>
                    <a:pt x="553" y="771"/>
                  </a:lnTo>
                  <a:cubicBezTo>
                    <a:pt x="553" y="653"/>
                    <a:pt x="649" y="557"/>
                    <a:pt x="767" y="557"/>
                  </a:cubicBezTo>
                  <a:close/>
                  <a:moveTo>
                    <a:pt x="12050" y="2884"/>
                  </a:moveTo>
                  <a:lnTo>
                    <a:pt x="12050" y="6306"/>
                  </a:lnTo>
                  <a:lnTo>
                    <a:pt x="11680" y="5610"/>
                  </a:lnTo>
                  <a:cubicBezTo>
                    <a:pt x="11629" y="5513"/>
                    <a:pt x="11533" y="5464"/>
                    <a:pt x="11437" y="5464"/>
                  </a:cubicBezTo>
                  <a:cubicBezTo>
                    <a:pt x="11340" y="5464"/>
                    <a:pt x="11244" y="5513"/>
                    <a:pt x="11191" y="5610"/>
                  </a:cubicBezTo>
                  <a:lnTo>
                    <a:pt x="10848" y="6256"/>
                  </a:lnTo>
                  <a:lnTo>
                    <a:pt x="9025" y="4646"/>
                  </a:lnTo>
                  <a:lnTo>
                    <a:pt x="11788" y="3054"/>
                  </a:lnTo>
                  <a:cubicBezTo>
                    <a:pt x="11880" y="3008"/>
                    <a:pt x="11970" y="2952"/>
                    <a:pt x="12050" y="2884"/>
                  </a:cubicBezTo>
                  <a:close/>
                  <a:moveTo>
                    <a:pt x="553" y="2881"/>
                  </a:moveTo>
                  <a:cubicBezTo>
                    <a:pt x="612" y="2928"/>
                    <a:pt x="671" y="2968"/>
                    <a:pt x="733" y="3005"/>
                  </a:cubicBezTo>
                  <a:lnTo>
                    <a:pt x="3641" y="4680"/>
                  </a:lnTo>
                  <a:lnTo>
                    <a:pt x="553" y="7397"/>
                  </a:lnTo>
                  <a:lnTo>
                    <a:pt x="553" y="2881"/>
                  </a:lnTo>
                  <a:close/>
                  <a:moveTo>
                    <a:pt x="8515" y="4940"/>
                  </a:moveTo>
                  <a:lnTo>
                    <a:pt x="10579" y="6760"/>
                  </a:lnTo>
                  <a:lnTo>
                    <a:pt x="10446" y="7007"/>
                  </a:lnTo>
                  <a:lnTo>
                    <a:pt x="8889" y="7282"/>
                  </a:lnTo>
                  <a:cubicBezTo>
                    <a:pt x="8669" y="7323"/>
                    <a:pt x="8583" y="7588"/>
                    <a:pt x="8737" y="7749"/>
                  </a:cubicBezTo>
                  <a:lnTo>
                    <a:pt x="8824" y="7839"/>
                  </a:lnTo>
                  <a:lnTo>
                    <a:pt x="890" y="7839"/>
                  </a:lnTo>
                  <a:lnTo>
                    <a:pt x="4148" y="4974"/>
                  </a:lnTo>
                  <a:lnTo>
                    <a:pt x="5557" y="5787"/>
                  </a:lnTo>
                  <a:cubicBezTo>
                    <a:pt x="5787" y="5923"/>
                    <a:pt x="6044" y="5991"/>
                    <a:pt x="6302" y="5991"/>
                  </a:cubicBezTo>
                  <a:cubicBezTo>
                    <a:pt x="6554" y="5991"/>
                    <a:pt x="6805" y="5926"/>
                    <a:pt x="7031" y="5796"/>
                  </a:cubicBezTo>
                  <a:lnTo>
                    <a:pt x="8515" y="4940"/>
                  </a:lnTo>
                  <a:close/>
                  <a:moveTo>
                    <a:pt x="11435" y="6334"/>
                  </a:moveTo>
                  <a:lnTo>
                    <a:pt x="11998" y="7391"/>
                  </a:lnTo>
                  <a:cubicBezTo>
                    <a:pt x="12038" y="7465"/>
                    <a:pt x="12109" y="7517"/>
                    <a:pt x="12193" y="7533"/>
                  </a:cubicBezTo>
                  <a:lnTo>
                    <a:pt x="13373" y="7740"/>
                  </a:lnTo>
                  <a:lnTo>
                    <a:pt x="12542" y="8599"/>
                  </a:lnTo>
                  <a:cubicBezTo>
                    <a:pt x="12480" y="8661"/>
                    <a:pt x="12452" y="8747"/>
                    <a:pt x="12465" y="8831"/>
                  </a:cubicBezTo>
                  <a:lnTo>
                    <a:pt x="12632" y="10014"/>
                  </a:lnTo>
                  <a:lnTo>
                    <a:pt x="11559" y="9492"/>
                  </a:lnTo>
                  <a:cubicBezTo>
                    <a:pt x="11520" y="9474"/>
                    <a:pt x="11479" y="9464"/>
                    <a:pt x="11437" y="9464"/>
                  </a:cubicBezTo>
                  <a:cubicBezTo>
                    <a:pt x="11395" y="9464"/>
                    <a:pt x="11354" y="9474"/>
                    <a:pt x="11315" y="9492"/>
                  </a:cubicBezTo>
                  <a:lnTo>
                    <a:pt x="10239" y="10014"/>
                  </a:lnTo>
                  <a:lnTo>
                    <a:pt x="10239" y="10014"/>
                  </a:lnTo>
                  <a:lnTo>
                    <a:pt x="10406" y="8831"/>
                  </a:lnTo>
                  <a:cubicBezTo>
                    <a:pt x="10419" y="8747"/>
                    <a:pt x="10391" y="8661"/>
                    <a:pt x="10332" y="8599"/>
                  </a:cubicBezTo>
                  <a:lnTo>
                    <a:pt x="9501" y="7740"/>
                  </a:lnTo>
                  <a:lnTo>
                    <a:pt x="10678" y="7533"/>
                  </a:lnTo>
                  <a:cubicBezTo>
                    <a:pt x="10762" y="7517"/>
                    <a:pt x="10833" y="7465"/>
                    <a:pt x="10873" y="7391"/>
                  </a:cubicBezTo>
                  <a:lnTo>
                    <a:pt x="11435" y="6334"/>
                  </a:lnTo>
                  <a:close/>
                  <a:moveTo>
                    <a:pt x="767" y="1"/>
                  </a:moveTo>
                  <a:cubicBezTo>
                    <a:pt x="343" y="4"/>
                    <a:pt x="0" y="347"/>
                    <a:pt x="0" y="771"/>
                  </a:cubicBezTo>
                  <a:lnTo>
                    <a:pt x="0" y="7629"/>
                  </a:lnTo>
                  <a:cubicBezTo>
                    <a:pt x="0" y="8052"/>
                    <a:pt x="343" y="8395"/>
                    <a:pt x="767" y="8395"/>
                  </a:cubicBezTo>
                  <a:lnTo>
                    <a:pt x="9362" y="8395"/>
                  </a:lnTo>
                  <a:lnTo>
                    <a:pt x="9838" y="8889"/>
                  </a:lnTo>
                  <a:lnTo>
                    <a:pt x="9618" y="10456"/>
                  </a:lnTo>
                  <a:cubicBezTo>
                    <a:pt x="9594" y="10631"/>
                    <a:pt x="9734" y="10773"/>
                    <a:pt x="9894" y="10773"/>
                  </a:cubicBezTo>
                  <a:cubicBezTo>
                    <a:pt x="9934" y="10773"/>
                    <a:pt x="9976" y="10764"/>
                    <a:pt x="10017" y="10744"/>
                  </a:cubicBezTo>
                  <a:lnTo>
                    <a:pt x="11439" y="10048"/>
                  </a:lnTo>
                  <a:lnTo>
                    <a:pt x="12860" y="10744"/>
                  </a:lnTo>
                  <a:cubicBezTo>
                    <a:pt x="12900" y="10763"/>
                    <a:pt x="12942" y="10772"/>
                    <a:pt x="12981" y="10772"/>
                  </a:cubicBezTo>
                  <a:cubicBezTo>
                    <a:pt x="13141" y="10772"/>
                    <a:pt x="13281" y="10631"/>
                    <a:pt x="13256" y="10453"/>
                  </a:cubicBezTo>
                  <a:lnTo>
                    <a:pt x="13036" y="8886"/>
                  </a:lnTo>
                  <a:lnTo>
                    <a:pt x="14137" y="7749"/>
                  </a:lnTo>
                  <a:cubicBezTo>
                    <a:pt x="14205" y="7675"/>
                    <a:pt x="14229" y="7567"/>
                    <a:pt x="14198" y="7471"/>
                  </a:cubicBezTo>
                  <a:cubicBezTo>
                    <a:pt x="14168" y="7372"/>
                    <a:pt x="14084" y="7301"/>
                    <a:pt x="13982" y="7282"/>
                  </a:cubicBezTo>
                  <a:lnTo>
                    <a:pt x="12607" y="7041"/>
                  </a:lnTo>
                  <a:lnTo>
                    <a:pt x="12607" y="771"/>
                  </a:lnTo>
                  <a:cubicBezTo>
                    <a:pt x="12607" y="347"/>
                    <a:pt x="12261" y="4"/>
                    <a:pt x="118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5206" name="Google Shape;15206;p58"/>
          <p:cNvGrpSpPr/>
          <p:nvPr/>
        </p:nvGrpSpPr>
        <p:grpSpPr>
          <a:xfrm>
            <a:off x="4394257" y="1737875"/>
            <a:ext cx="355350" cy="355350"/>
            <a:chOff x="7027813" y="1556200"/>
            <a:chExt cx="355350" cy="355350"/>
          </a:xfrm>
        </p:grpSpPr>
        <p:sp>
          <p:nvSpPr>
            <p:cNvPr id="15207" name="Google Shape;15207;p58"/>
            <p:cNvSpPr/>
            <p:nvPr/>
          </p:nvSpPr>
          <p:spPr>
            <a:xfrm>
              <a:off x="7157988" y="1631325"/>
              <a:ext cx="14875" cy="13925"/>
            </a:xfrm>
            <a:custGeom>
              <a:avLst/>
              <a:gdLst/>
              <a:ahLst/>
              <a:cxnLst/>
              <a:rect l="l" t="t" r="r" b="b"/>
              <a:pathLst>
                <a:path w="595" h="557" extrusionOk="0">
                  <a:moveTo>
                    <a:pt x="304" y="1"/>
                  </a:moveTo>
                  <a:cubicBezTo>
                    <a:pt x="288" y="1"/>
                    <a:pt x="271" y="2"/>
                    <a:pt x="254" y="5"/>
                  </a:cubicBezTo>
                  <a:cubicBezTo>
                    <a:pt x="103" y="30"/>
                    <a:pt x="1" y="175"/>
                    <a:pt x="29" y="327"/>
                  </a:cubicBezTo>
                  <a:lnTo>
                    <a:pt x="29" y="336"/>
                  </a:lnTo>
                  <a:cubicBezTo>
                    <a:pt x="56" y="466"/>
                    <a:pt x="171" y="556"/>
                    <a:pt x="300" y="556"/>
                  </a:cubicBezTo>
                  <a:cubicBezTo>
                    <a:pt x="316" y="556"/>
                    <a:pt x="331" y="555"/>
                    <a:pt x="347" y="552"/>
                  </a:cubicBezTo>
                  <a:cubicBezTo>
                    <a:pt x="495" y="528"/>
                    <a:pt x="594" y="392"/>
                    <a:pt x="576" y="243"/>
                  </a:cubicBezTo>
                  <a:lnTo>
                    <a:pt x="576" y="231"/>
                  </a:lnTo>
                  <a:cubicBezTo>
                    <a:pt x="551" y="96"/>
                    <a:pt x="436" y="1"/>
                    <a:pt x="3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08" name="Google Shape;15208;p58"/>
            <p:cNvSpPr/>
            <p:nvPr/>
          </p:nvSpPr>
          <p:spPr>
            <a:xfrm>
              <a:off x="7159313" y="1583925"/>
              <a:ext cx="80225" cy="41525"/>
            </a:xfrm>
            <a:custGeom>
              <a:avLst/>
              <a:gdLst/>
              <a:ahLst/>
              <a:cxnLst/>
              <a:rect l="l" t="t" r="r" b="b"/>
              <a:pathLst>
                <a:path w="3209" h="1661" extrusionOk="0">
                  <a:moveTo>
                    <a:pt x="1853" y="1"/>
                  </a:moveTo>
                  <a:cubicBezTo>
                    <a:pt x="1078" y="1"/>
                    <a:pt x="324" y="475"/>
                    <a:pt x="47" y="1295"/>
                  </a:cubicBezTo>
                  <a:cubicBezTo>
                    <a:pt x="0" y="1441"/>
                    <a:pt x="78" y="1595"/>
                    <a:pt x="223" y="1645"/>
                  </a:cubicBezTo>
                  <a:cubicBezTo>
                    <a:pt x="251" y="1654"/>
                    <a:pt x="282" y="1660"/>
                    <a:pt x="313" y="1660"/>
                  </a:cubicBezTo>
                  <a:cubicBezTo>
                    <a:pt x="430" y="1660"/>
                    <a:pt x="535" y="1583"/>
                    <a:pt x="575" y="1472"/>
                  </a:cubicBezTo>
                  <a:cubicBezTo>
                    <a:pt x="770" y="891"/>
                    <a:pt x="1302" y="556"/>
                    <a:pt x="1850" y="556"/>
                  </a:cubicBezTo>
                  <a:cubicBezTo>
                    <a:pt x="2153" y="556"/>
                    <a:pt x="2462" y="658"/>
                    <a:pt x="2720" y="878"/>
                  </a:cubicBezTo>
                  <a:cubicBezTo>
                    <a:pt x="2771" y="922"/>
                    <a:pt x="2834" y="944"/>
                    <a:pt x="2898" y="944"/>
                  </a:cubicBezTo>
                  <a:cubicBezTo>
                    <a:pt x="2976" y="944"/>
                    <a:pt x="3055" y="911"/>
                    <a:pt x="3110" y="847"/>
                  </a:cubicBezTo>
                  <a:cubicBezTo>
                    <a:pt x="3209" y="730"/>
                    <a:pt x="3196" y="554"/>
                    <a:pt x="3079" y="455"/>
                  </a:cubicBezTo>
                  <a:cubicBezTo>
                    <a:pt x="2715" y="145"/>
                    <a:pt x="2281" y="1"/>
                    <a:pt x="18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09" name="Google Shape;15209;p58"/>
            <p:cNvSpPr/>
            <p:nvPr/>
          </p:nvSpPr>
          <p:spPr>
            <a:xfrm>
              <a:off x="7027813" y="1556200"/>
              <a:ext cx="355350" cy="355350"/>
            </a:xfrm>
            <a:custGeom>
              <a:avLst/>
              <a:gdLst/>
              <a:ahLst/>
              <a:cxnLst/>
              <a:rect l="l" t="t" r="r" b="b"/>
              <a:pathLst>
                <a:path w="14214" h="14214" extrusionOk="0">
                  <a:moveTo>
                    <a:pt x="7106" y="618"/>
                  </a:moveTo>
                  <a:cubicBezTo>
                    <a:pt x="8438" y="618"/>
                    <a:pt x="9526" y="1681"/>
                    <a:pt x="9560" y="3010"/>
                  </a:cubicBezTo>
                  <a:cubicBezTo>
                    <a:pt x="9560" y="3937"/>
                    <a:pt x="9087" y="4559"/>
                    <a:pt x="8583" y="5214"/>
                  </a:cubicBezTo>
                  <a:cubicBezTo>
                    <a:pt x="7993" y="5986"/>
                    <a:pt x="7384" y="6784"/>
                    <a:pt x="7696" y="8032"/>
                  </a:cubicBezTo>
                  <a:cubicBezTo>
                    <a:pt x="7823" y="8545"/>
                    <a:pt x="8274" y="9408"/>
                    <a:pt x="9862" y="9408"/>
                  </a:cubicBezTo>
                  <a:lnTo>
                    <a:pt x="11655" y="9408"/>
                  </a:lnTo>
                  <a:cubicBezTo>
                    <a:pt x="12474" y="9408"/>
                    <a:pt x="13135" y="10069"/>
                    <a:pt x="13135" y="10888"/>
                  </a:cubicBezTo>
                  <a:lnTo>
                    <a:pt x="13135" y="11361"/>
                  </a:lnTo>
                  <a:cubicBezTo>
                    <a:pt x="13135" y="11515"/>
                    <a:pt x="13262" y="11639"/>
                    <a:pt x="13413" y="11639"/>
                  </a:cubicBezTo>
                  <a:cubicBezTo>
                    <a:pt x="13549" y="11639"/>
                    <a:pt x="13658" y="11747"/>
                    <a:pt x="13658" y="11880"/>
                  </a:cubicBezTo>
                  <a:lnTo>
                    <a:pt x="13658" y="12372"/>
                  </a:lnTo>
                  <a:lnTo>
                    <a:pt x="557" y="12372"/>
                  </a:lnTo>
                  <a:lnTo>
                    <a:pt x="557" y="11880"/>
                  </a:lnTo>
                  <a:cubicBezTo>
                    <a:pt x="557" y="11747"/>
                    <a:pt x="665" y="11639"/>
                    <a:pt x="801" y="11639"/>
                  </a:cubicBezTo>
                  <a:lnTo>
                    <a:pt x="9547" y="11639"/>
                  </a:lnTo>
                  <a:cubicBezTo>
                    <a:pt x="9695" y="11633"/>
                    <a:pt x="9813" y="11509"/>
                    <a:pt x="9813" y="11361"/>
                  </a:cubicBezTo>
                  <a:cubicBezTo>
                    <a:pt x="9813" y="11213"/>
                    <a:pt x="9695" y="11089"/>
                    <a:pt x="9547" y="11083"/>
                  </a:cubicBezTo>
                  <a:lnTo>
                    <a:pt x="1076" y="11083"/>
                  </a:lnTo>
                  <a:lnTo>
                    <a:pt x="1076" y="10888"/>
                  </a:lnTo>
                  <a:cubicBezTo>
                    <a:pt x="1079" y="10069"/>
                    <a:pt x="1740" y="9408"/>
                    <a:pt x="2559" y="9408"/>
                  </a:cubicBezTo>
                  <a:lnTo>
                    <a:pt x="4352" y="9408"/>
                  </a:lnTo>
                  <a:cubicBezTo>
                    <a:pt x="5937" y="9408"/>
                    <a:pt x="6392" y="8545"/>
                    <a:pt x="6518" y="8032"/>
                  </a:cubicBezTo>
                  <a:cubicBezTo>
                    <a:pt x="6831" y="6781"/>
                    <a:pt x="6219" y="5983"/>
                    <a:pt x="5628" y="5214"/>
                  </a:cubicBezTo>
                  <a:cubicBezTo>
                    <a:pt x="5128" y="4556"/>
                    <a:pt x="4655" y="3937"/>
                    <a:pt x="4655" y="3010"/>
                  </a:cubicBezTo>
                  <a:cubicBezTo>
                    <a:pt x="4686" y="1681"/>
                    <a:pt x="5777" y="618"/>
                    <a:pt x="7106" y="618"/>
                  </a:cubicBezTo>
                  <a:close/>
                  <a:moveTo>
                    <a:pt x="12740" y="12925"/>
                  </a:moveTo>
                  <a:lnTo>
                    <a:pt x="12740" y="13416"/>
                  </a:lnTo>
                  <a:cubicBezTo>
                    <a:pt x="12740" y="13549"/>
                    <a:pt x="12632" y="13657"/>
                    <a:pt x="12499" y="13657"/>
                  </a:cubicBezTo>
                  <a:lnTo>
                    <a:pt x="1719" y="13657"/>
                  </a:lnTo>
                  <a:cubicBezTo>
                    <a:pt x="1583" y="13657"/>
                    <a:pt x="1475" y="13549"/>
                    <a:pt x="1475" y="13416"/>
                  </a:cubicBezTo>
                  <a:lnTo>
                    <a:pt x="1475" y="12925"/>
                  </a:lnTo>
                  <a:close/>
                  <a:moveTo>
                    <a:pt x="7109" y="0"/>
                  </a:moveTo>
                  <a:cubicBezTo>
                    <a:pt x="5446" y="0"/>
                    <a:pt x="4098" y="1347"/>
                    <a:pt x="4098" y="3010"/>
                  </a:cubicBezTo>
                  <a:cubicBezTo>
                    <a:pt x="4098" y="4126"/>
                    <a:pt x="4679" y="4880"/>
                    <a:pt x="5189" y="5551"/>
                  </a:cubicBezTo>
                  <a:cubicBezTo>
                    <a:pt x="5746" y="6277"/>
                    <a:pt x="6228" y="6907"/>
                    <a:pt x="5981" y="7900"/>
                  </a:cubicBezTo>
                  <a:cubicBezTo>
                    <a:pt x="5823" y="8530"/>
                    <a:pt x="5273" y="8851"/>
                    <a:pt x="4352" y="8851"/>
                  </a:cubicBezTo>
                  <a:lnTo>
                    <a:pt x="2559" y="8851"/>
                  </a:lnTo>
                  <a:cubicBezTo>
                    <a:pt x="1434" y="8851"/>
                    <a:pt x="523" y="9763"/>
                    <a:pt x="523" y="10888"/>
                  </a:cubicBezTo>
                  <a:lnTo>
                    <a:pt x="523" y="11132"/>
                  </a:lnTo>
                  <a:cubicBezTo>
                    <a:pt x="210" y="11250"/>
                    <a:pt x="3" y="11546"/>
                    <a:pt x="3" y="11880"/>
                  </a:cubicBezTo>
                  <a:lnTo>
                    <a:pt x="3" y="12647"/>
                  </a:lnTo>
                  <a:cubicBezTo>
                    <a:pt x="0" y="12801"/>
                    <a:pt x="127" y="12925"/>
                    <a:pt x="278" y="12925"/>
                  </a:cubicBezTo>
                  <a:lnTo>
                    <a:pt x="921" y="12925"/>
                  </a:lnTo>
                  <a:lnTo>
                    <a:pt x="921" y="13416"/>
                  </a:lnTo>
                  <a:cubicBezTo>
                    <a:pt x="921" y="13855"/>
                    <a:pt x="1280" y="14210"/>
                    <a:pt x="1719" y="14214"/>
                  </a:cubicBezTo>
                  <a:lnTo>
                    <a:pt x="12499" y="14214"/>
                  </a:lnTo>
                  <a:cubicBezTo>
                    <a:pt x="12938" y="14214"/>
                    <a:pt x="13296" y="13855"/>
                    <a:pt x="13296" y="13416"/>
                  </a:cubicBezTo>
                  <a:lnTo>
                    <a:pt x="13296" y="12925"/>
                  </a:lnTo>
                  <a:lnTo>
                    <a:pt x="13939" y="12925"/>
                  </a:lnTo>
                  <a:cubicBezTo>
                    <a:pt x="14090" y="12925"/>
                    <a:pt x="14214" y="12801"/>
                    <a:pt x="14214" y="12647"/>
                  </a:cubicBezTo>
                  <a:lnTo>
                    <a:pt x="14214" y="11880"/>
                  </a:lnTo>
                  <a:cubicBezTo>
                    <a:pt x="14214" y="11546"/>
                    <a:pt x="14007" y="11250"/>
                    <a:pt x="13695" y="11132"/>
                  </a:cubicBezTo>
                  <a:lnTo>
                    <a:pt x="13695" y="10888"/>
                  </a:lnTo>
                  <a:cubicBezTo>
                    <a:pt x="13692" y="9763"/>
                    <a:pt x="12780" y="8851"/>
                    <a:pt x="11658" y="8851"/>
                  </a:cubicBezTo>
                  <a:lnTo>
                    <a:pt x="9865" y="8851"/>
                  </a:lnTo>
                  <a:cubicBezTo>
                    <a:pt x="8941" y="8851"/>
                    <a:pt x="8394" y="8530"/>
                    <a:pt x="8237" y="7900"/>
                  </a:cubicBezTo>
                  <a:cubicBezTo>
                    <a:pt x="7989" y="6907"/>
                    <a:pt x="8469" y="6277"/>
                    <a:pt x="9028" y="5551"/>
                  </a:cubicBezTo>
                  <a:cubicBezTo>
                    <a:pt x="9538" y="4880"/>
                    <a:pt x="10116" y="4126"/>
                    <a:pt x="10116" y="3010"/>
                  </a:cubicBezTo>
                  <a:cubicBezTo>
                    <a:pt x="10116" y="1347"/>
                    <a:pt x="8768" y="0"/>
                    <a:pt x="71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10" name="Google Shape;15210;p58"/>
            <p:cNvSpPr/>
            <p:nvPr/>
          </p:nvSpPr>
          <p:spPr>
            <a:xfrm>
              <a:off x="7279238" y="1833250"/>
              <a:ext cx="14550" cy="13950"/>
            </a:xfrm>
            <a:custGeom>
              <a:avLst/>
              <a:gdLst/>
              <a:ahLst/>
              <a:cxnLst/>
              <a:rect l="l" t="t" r="r" b="b"/>
              <a:pathLst>
                <a:path w="582" h="558" extrusionOk="0">
                  <a:moveTo>
                    <a:pt x="276" y="1"/>
                  </a:moveTo>
                  <a:cubicBezTo>
                    <a:pt x="124" y="1"/>
                    <a:pt x="0" y="125"/>
                    <a:pt x="0" y="279"/>
                  </a:cubicBezTo>
                  <a:cubicBezTo>
                    <a:pt x="0" y="433"/>
                    <a:pt x="124" y="557"/>
                    <a:pt x="276" y="557"/>
                  </a:cubicBezTo>
                  <a:cubicBezTo>
                    <a:pt x="280" y="557"/>
                    <a:pt x="284" y="557"/>
                    <a:pt x="288" y="557"/>
                  </a:cubicBezTo>
                  <a:lnTo>
                    <a:pt x="294" y="557"/>
                  </a:lnTo>
                  <a:cubicBezTo>
                    <a:pt x="297" y="557"/>
                    <a:pt x="301" y="557"/>
                    <a:pt x="305" y="557"/>
                  </a:cubicBezTo>
                  <a:cubicBezTo>
                    <a:pt x="457" y="557"/>
                    <a:pt x="581" y="433"/>
                    <a:pt x="581" y="279"/>
                  </a:cubicBezTo>
                  <a:cubicBezTo>
                    <a:pt x="581" y="125"/>
                    <a:pt x="457" y="1"/>
                    <a:pt x="305" y="1"/>
                  </a:cubicBezTo>
                  <a:cubicBezTo>
                    <a:pt x="301" y="1"/>
                    <a:pt x="297" y="1"/>
                    <a:pt x="294" y="1"/>
                  </a:cubicBezTo>
                  <a:lnTo>
                    <a:pt x="288" y="1"/>
                  </a:lnTo>
                  <a:cubicBezTo>
                    <a:pt x="284" y="1"/>
                    <a:pt x="280" y="1"/>
                    <a:pt x="2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5211" name="Google Shape;15211;p58"/>
          <p:cNvGrpSpPr/>
          <p:nvPr/>
        </p:nvGrpSpPr>
        <p:grpSpPr>
          <a:xfrm>
            <a:off x="1440344" y="386230"/>
            <a:ext cx="1309307" cy="978178"/>
            <a:chOff x="3355075" y="3306025"/>
            <a:chExt cx="1749475" cy="1307025"/>
          </a:xfrm>
        </p:grpSpPr>
        <p:sp>
          <p:nvSpPr>
            <p:cNvPr id="15212" name="Google Shape;15212;p58"/>
            <p:cNvSpPr/>
            <p:nvPr/>
          </p:nvSpPr>
          <p:spPr>
            <a:xfrm>
              <a:off x="3355075" y="4328500"/>
              <a:ext cx="1500" cy="1225"/>
            </a:xfrm>
            <a:custGeom>
              <a:avLst/>
              <a:gdLst/>
              <a:ahLst/>
              <a:cxnLst/>
              <a:rect l="l" t="t" r="r" b="b"/>
              <a:pathLst>
                <a:path w="60" h="49" extrusionOk="0">
                  <a:moveTo>
                    <a:pt x="1" y="0"/>
                  </a:moveTo>
                  <a:lnTo>
                    <a:pt x="1" y="0"/>
                  </a:lnTo>
                  <a:cubicBezTo>
                    <a:pt x="13" y="21"/>
                    <a:pt x="32" y="38"/>
                    <a:pt x="55" y="49"/>
                  </a:cubicBezTo>
                  <a:cubicBezTo>
                    <a:pt x="55" y="34"/>
                    <a:pt x="58" y="21"/>
                    <a:pt x="60" y="9"/>
                  </a:cubicBezTo>
                  <a:lnTo>
                    <a:pt x="60" y="9"/>
                  </a:lnTo>
                  <a:cubicBezTo>
                    <a:pt x="56" y="9"/>
                    <a:pt x="52" y="9"/>
                    <a:pt x="49" y="9"/>
                  </a:cubicBezTo>
                  <a:cubicBezTo>
                    <a:pt x="32" y="9"/>
                    <a:pt x="16" y="5"/>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13" name="Google Shape;15213;p58"/>
            <p:cNvSpPr/>
            <p:nvPr/>
          </p:nvSpPr>
          <p:spPr>
            <a:xfrm>
              <a:off x="5072925" y="3724250"/>
              <a:ext cx="4325" cy="3875"/>
            </a:xfrm>
            <a:custGeom>
              <a:avLst/>
              <a:gdLst/>
              <a:ahLst/>
              <a:cxnLst/>
              <a:rect l="l" t="t" r="r" b="b"/>
              <a:pathLst>
                <a:path w="173" h="155" extrusionOk="0">
                  <a:moveTo>
                    <a:pt x="173" y="1"/>
                  </a:moveTo>
                  <a:lnTo>
                    <a:pt x="173" y="1"/>
                  </a:lnTo>
                  <a:cubicBezTo>
                    <a:pt x="51" y="36"/>
                    <a:pt x="0" y="80"/>
                    <a:pt x="145" y="154"/>
                  </a:cubicBezTo>
                  <a:cubicBezTo>
                    <a:pt x="154" y="101"/>
                    <a:pt x="164" y="51"/>
                    <a:pt x="1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14" name="Google Shape;15214;p58"/>
            <p:cNvSpPr/>
            <p:nvPr/>
          </p:nvSpPr>
          <p:spPr>
            <a:xfrm>
              <a:off x="3355250" y="4329700"/>
              <a:ext cx="1342900" cy="254500"/>
            </a:xfrm>
            <a:custGeom>
              <a:avLst/>
              <a:gdLst/>
              <a:ahLst/>
              <a:cxnLst/>
              <a:rect l="l" t="t" r="r" b="b"/>
              <a:pathLst>
                <a:path w="53716" h="10180" extrusionOk="0">
                  <a:moveTo>
                    <a:pt x="17232" y="3839"/>
                  </a:moveTo>
                  <a:lnTo>
                    <a:pt x="17672" y="3967"/>
                  </a:lnTo>
                  <a:lnTo>
                    <a:pt x="17653" y="4116"/>
                  </a:lnTo>
                  <a:lnTo>
                    <a:pt x="17232" y="3839"/>
                  </a:lnTo>
                  <a:close/>
                  <a:moveTo>
                    <a:pt x="39148" y="7083"/>
                  </a:moveTo>
                  <a:lnTo>
                    <a:pt x="39673" y="7258"/>
                  </a:lnTo>
                  <a:lnTo>
                    <a:pt x="39269" y="7275"/>
                  </a:lnTo>
                  <a:lnTo>
                    <a:pt x="39299" y="7323"/>
                  </a:lnTo>
                  <a:lnTo>
                    <a:pt x="39299" y="7323"/>
                  </a:lnTo>
                  <a:lnTo>
                    <a:pt x="39211" y="7277"/>
                  </a:lnTo>
                  <a:lnTo>
                    <a:pt x="39267" y="7275"/>
                  </a:lnTo>
                  <a:lnTo>
                    <a:pt x="39148" y="7083"/>
                  </a:lnTo>
                  <a:close/>
                  <a:moveTo>
                    <a:pt x="41552" y="7693"/>
                  </a:moveTo>
                  <a:cubicBezTo>
                    <a:pt x="41566" y="7693"/>
                    <a:pt x="41589" y="7698"/>
                    <a:pt x="41625" y="7710"/>
                  </a:cubicBezTo>
                  <a:cubicBezTo>
                    <a:pt x="41554" y="7748"/>
                    <a:pt x="41746" y="7925"/>
                    <a:pt x="41603" y="7925"/>
                  </a:cubicBezTo>
                  <a:cubicBezTo>
                    <a:pt x="41547" y="7925"/>
                    <a:pt x="41439" y="7898"/>
                    <a:pt x="41242" y="7824"/>
                  </a:cubicBezTo>
                  <a:lnTo>
                    <a:pt x="41242" y="7824"/>
                  </a:lnTo>
                  <a:cubicBezTo>
                    <a:pt x="41309" y="7833"/>
                    <a:pt x="41361" y="7837"/>
                    <a:pt x="41402" y="7837"/>
                  </a:cubicBezTo>
                  <a:cubicBezTo>
                    <a:pt x="41646" y="7837"/>
                    <a:pt x="41475" y="7693"/>
                    <a:pt x="41552" y="7693"/>
                  </a:cubicBezTo>
                  <a:close/>
                  <a:moveTo>
                    <a:pt x="40769" y="7944"/>
                  </a:moveTo>
                  <a:cubicBezTo>
                    <a:pt x="40908" y="7944"/>
                    <a:pt x="41047" y="7963"/>
                    <a:pt x="41181" y="8000"/>
                  </a:cubicBezTo>
                  <a:cubicBezTo>
                    <a:pt x="41068" y="7984"/>
                    <a:pt x="40935" y="7967"/>
                    <a:pt x="40769" y="7944"/>
                  </a:cubicBezTo>
                  <a:close/>
                  <a:moveTo>
                    <a:pt x="41181" y="8000"/>
                  </a:moveTo>
                  <a:cubicBezTo>
                    <a:pt x="41619" y="8068"/>
                    <a:pt x="41715" y="8120"/>
                    <a:pt x="41898" y="8383"/>
                  </a:cubicBezTo>
                  <a:cubicBezTo>
                    <a:pt x="41892" y="8383"/>
                    <a:pt x="41885" y="8384"/>
                    <a:pt x="41879" y="8384"/>
                  </a:cubicBezTo>
                  <a:cubicBezTo>
                    <a:pt x="41602" y="8384"/>
                    <a:pt x="41570" y="8120"/>
                    <a:pt x="41181" y="8000"/>
                  </a:cubicBezTo>
                  <a:close/>
                  <a:moveTo>
                    <a:pt x="51975" y="9100"/>
                  </a:moveTo>
                  <a:cubicBezTo>
                    <a:pt x="52006" y="9100"/>
                    <a:pt x="52038" y="9103"/>
                    <a:pt x="52068" y="9111"/>
                  </a:cubicBezTo>
                  <a:lnTo>
                    <a:pt x="51932" y="9409"/>
                  </a:lnTo>
                  <a:lnTo>
                    <a:pt x="51505" y="9182"/>
                  </a:lnTo>
                  <a:cubicBezTo>
                    <a:pt x="51655" y="9175"/>
                    <a:pt x="51820" y="9100"/>
                    <a:pt x="51975" y="9100"/>
                  </a:cubicBezTo>
                  <a:close/>
                  <a:moveTo>
                    <a:pt x="51" y="1"/>
                  </a:moveTo>
                  <a:lnTo>
                    <a:pt x="51" y="1"/>
                  </a:lnTo>
                  <a:cubicBezTo>
                    <a:pt x="1" y="602"/>
                    <a:pt x="14" y="933"/>
                    <a:pt x="105" y="933"/>
                  </a:cubicBezTo>
                  <a:cubicBezTo>
                    <a:pt x="115" y="933"/>
                    <a:pt x="127" y="928"/>
                    <a:pt x="140" y="919"/>
                  </a:cubicBezTo>
                  <a:lnTo>
                    <a:pt x="140" y="919"/>
                  </a:lnTo>
                  <a:cubicBezTo>
                    <a:pt x="5" y="1151"/>
                    <a:pt x="15089" y="3924"/>
                    <a:pt x="30376" y="6551"/>
                  </a:cubicBezTo>
                  <a:cubicBezTo>
                    <a:pt x="30367" y="6530"/>
                    <a:pt x="30396" y="6516"/>
                    <a:pt x="30498" y="6516"/>
                  </a:cubicBezTo>
                  <a:cubicBezTo>
                    <a:pt x="30547" y="6516"/>
                    <a:pt x="30612" y="6519"/>
                    <a:pt x="30698" y="6526"/>
                  </a:cubicBezTo>
                  <a:cubicBezTo>
                    <a:pt x="31028" y="6753"/>
                    <a:pt x="31413" y="6598"/>
                    <a:pt x="31663" y="6772"/>
                  </a:cubicBezTo>
                  <a:cubicBezTo>
                    <a:pt x="34948" y="7336"/>
                    <a:pt x="38226" y="7887"/>
                    <a:pt x="41343" y="8402"/>
                  </a:cubicBezTo>
                  <a:cubicBezTo>
                    <a:pt x="41179" y="8316"/>
                    <a:pt x="41002" y="8259"/>
                    <a:pt x="40817" y="8234"/>
                  </a:cubicBezTo>
                  <a:lnTo>
                    <a:pt x="40840" y="8087"/>
                  </a:lnTo>
                  <a:cubicBezTo>
                    <a:pt x="41284" y="8215"/>
                    <a:pt x="40979" y="8375"/>
                    <a:pt x="41709" y="8442"/>
                  </a:cubicBezTo>
                  <a:cubicBezTo>
                    <a:pt x="41692" y="8446"/>
                    <a:pt x="41675" y="8450"/>
                    <a:pt x="41658" y="8455"/>
                  </a:cubicBezTo>
                  <a:cubicBezTo>
                    <a:pt x="42897" y="8659"/>
                    <a:pt x="44108" y="8856"/>
                    <a:pt x="45286" y="9048"/>
                  </a:cubicBezTo>
                  <a:lnTo>
                    <a:pt x="45385" y="9014"/>
                  </a:lnTo>
                  <a:cubicBezTo>
                    <a:pt x="45480" y="9039"/>
                    <a:pt x="45572" y="9071"/>
                    <a:pt x="45665" y="9109"/>
                  </a:cubicBezTo>
                  <a:cubicBezTo>
                    <a:pt x="47690" y="9437"/>
                    <a:pt x="49604" y="9740"/>
                    <a:pt x="51360" y="10011"/>
                  </a:cubicBezTo>
                  <a:lnTo>
                    <a:pt x="51475" y="10017"/>
                  </a:lnTo>
                  <a:cubicBezTo>
                    <a:pt x="51482" y="10023"/>
                    <a:pt x="51488" y="10026"/>
                    <a:pt x="51492" y="10030"/>
                  </a:cubicBezTo>
                  <a:cubicBezTo>
                    <a:pt x="51820" y="10080"/>
                    <a:pt x="52140" y="10131"/>
                    <a:pt x="52455" y="10179"/>
                  </a:cubicBezTo>
                  <a:cubicBezTo>
                    <a:pt x="52302" y="10070"/>
                    <a:pt x="52129" y="9992"/>
                    <a:pt x="51946" y="9948"/>
                  </a:cubicBezTo>
                  <a:cubicBezTo>
                    <a:pt x="52616" y="9919"/>
                    <a:pt x="52457" y="9410"/>
                    <a:pt x="53415" y="9410"/>
                  </a:cubicBezTo>
                  <a:cubicBezTo>
                    <a:pt x="53505" y="9410"/>
                    <a:pt x="53604" y="9414"/>
                    <a:pt x="53715" y="9424"/>
                  </a:cubicBezTo>
                  <a:lnTo>
                    <a:pt x="53715" y="9409"/>
                  </a:lnTo>
                  <a:cubicBezTo>
                    <a:pt x="53595" y="9365"/>
                    <a:pt x="53494" y="9327"/>
                    <a:pt x="53404" y="9292"/>
                  </a:cubicBezTo>
                  <a:cubicBezTo>
                    <a:pt x="48161" y="8503"/>
                    <a:pt x="41162" y="7397"/>
                    <a:pt x="33959" y="6219"/>
                  </a:cubicBezTo>
                  <a:cubicBezTo>
                    <a:pt x="33926" y="6263"/>
                    <a:pt x="33888" y="6303"/>
                    <a:pt x="33842" y="6339"/>
                  </a:cubicBezTo>
                  <a:cubicBezTo>
                    <a:pt x="33843" y="6339"/>
                    <a:pt x="33844" y="6339"/>
                    <a:pt x="33845" y="6339"/>
                  </a:cubicBezTo>
                  <a:cubicBezTo>
                    <a:pt x="33939" y="6339"/>
                    <a:pt x="34183" y="6569"/>
                    <a:pt x="34529" y="6650"/>
                  </a:cubicBezTo>
                  <a:cubicBezTo>
                    <a:pt x="34222" y="6909"/>
                    <a:pt x="33146" y="6713"/>
                    <a:pt x="32843" y="6922"/>
                  </a:cubicBezTo>
                  <a:cubicBezTo>
                    <a:pt x="32337" y="6746"/>
                    <a:pt x="32487" y="6722"/>
                    <a:pt x="32722" y="6722"/>
                  </a:cubicBezTo>
                  <a:cubicBezTo>
                    <a:pt x="32810" y="6722"/>
                    <a:pt x="32911" y="6725"/>
                    <a:pt x="32992" y="6725"/>
                  </a:cubicBezTo>
                  <a:cubicBezTo>
                    <a:pt x="33067" y="6725"/>
                    <a:pt x="33126" y="6722"/>
                    <a:pt x="33146" y="6711"/>
                  </a:cubicBezTo>
                  <a:lnTo>
                    <a:pt x="33146" y="6711"/>
                  </a:lnTo>
                  <a:cubicBezTo>
                    <a:pt x="33144" y="6711"/>
                    <a:pt x="33143" y="6711"/>
                    <a:pt x="33141" y="6711"/>
                  </a:cubicBezTo>
                  <a:cubicBezTo>
                    <a:pt x="33066" y="6711"/>
                    <a:pt x="32648" y="6644"/>
                    <a:pt x="32376" y="6644"/>
                  </a:cubicBezTo>
                  <a:cubicBezTo>
                    <a:pt x="32243" y="6644"/>
                    <a:pt x="32146" y="6660"/>
                    <a:pt x="32138" y="6707"/>
                  </a:cubicBezTo>
                  <a:cubicBezTo>
                    <a:pt x="31537" y="6440"/>
                    <a:pt x="30660" y="6135"/>
                    <a:pt x="31493" y="6099"/>
                  </a:cubicBezTo>
                  <a:cubicBezTo>
                    <a:pt x="31318" y="5960"/>
                    <a:pt x="31259" y="5857"/>
                    <a:pt x="31268" y="5775"/>
                  </a:cubicBezTo>
                  <a:cubicBezTo>
                    <a:pt x="16191" y="3290"/>
                    <a:pt x="1075" y="625"/>
                    <a:pt x="5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15" name="Google Shape;15215;p58"/>
            <p:cNvSpPr/>
            <p:nvPr/>
          </p:nvSpPr>
          <p:spPr>
            <a:xfrm>
              <a:off x="4944950" y="4108200"/>
              <a:ext cx="65600" cy="250925"/>
            </a:xfrm>
            <a:custGeom>
              <a:avLst/>
              <a:gdLst/>
              <a:ahLst/>
              <a:cxnLst/>
              <a:rect l="l" t="t" r="r" b="b"/>
              <a:pathLst>
                <a:path w="2624" h="10037" extrusionOk="0">
                  <a:moveTo>
                    <a:pt x="1872" y="1"/>
                  </a:moveTo>
                  <a:cubicBezTo>
                    <a:pt x="1538" y="1685"/>
                    <a:pt x="1210" y="3359"/>
                    <a:pt x="899" y="4981"/>
                  </a:cubicBezTo>
                  <a:cubicBezTo>
                    <a:pt x="984" y="4970"/>
                    <a:pt x="1084" y="4954"/>
                    <a:pt x="1200" y="4954"/>
                  </a:cubicBezTo>
                  <a:cubicBezTo>
                    <a:pt x="1324" y="4954"/>
                    <a:pt x="1467" y="4973"/>
                    <a:pt x="1628" y="5039"/>
                  </a:cubicBezTo>
                  <a:cubicBezTo>
                    <a:pt x="1592" y="5037"/>
                    <a:pt x="1556" y="5036"/>
                    <a:pt x="1521" y="5036"/>
                  </a:cubicBezTo>
                  <a:cubicBezTo>
                    <a:pt x="1283" y="5036"/>
                    <a:pt x="1064" y="5081"/>
                    <a:pt x="875" y="5103"/>
                  </a:cubicBezTo>
                  <a:cubicBezTo>
                    <a:pt x="625" y="6400"/>
                    <a:pt x="388" y="7662"/>
                    <a:pt x="165" y="8865"/>
                  </a:cubicBezTo>
                  <a:cubicBezTo>
                    <a:pt x="194" y="8869"/>
                    <a:pt x="224" y="8871"/>
                    <a:pt x="249" y="8873"/>
                  </a:cubicBezTo>
                  <a:cubicBezTo>
                    <a:pt x="221" y="8884"/>
                    <a:pt x="190" y="8890"/>
                    <a:pt x="160" y="8892"/>
                  </a:cubicBezTo>
                  <a:cubicBezTo>
                    <a:pt x="144" y="8987"/>
                    <a:pt x="125" y="9079"/>
                    <a:pt x="108" y="9172"/>
                  </a:cubicBezTo>
                  <a:cubicBezTo>
                    <a:pt x="173" y="9210"/>
                    <a:pt x="270" y="9252"/>
                    <a:pt x="461" y="9304"/>
                  </a:cubicBezTo>
                  <a:cubicBezTo>
                    <a:pt x="394" y="9382"/>
                    <a:pt x="249" y="9433"/>
                    <a:pt x="53" y="9462"/>
                  </a:cubicBezTo>
                  <a:cubicBezTo>
                    <a:pt x="36" y="9561"/>
                    <a:pt x="20" y="9658"/>
                    <a:pt x="1" y="9756"/>
                  </a:cubicBezTo>
                  <a:cubicBezTo>
                    <a:pt x="312" y="9836"/>
                    <a:pt x="629" y="9952"/>
                    <a:pt x="918" y="10036"/>
                  </a:cubicBezTo>
                  <a:cubicBezTo>
                    <a:pt x="1466" y="7046"/>
                    <a:pt x="2047" y="3645"/>
                    <a:pt x="2623" y="209"/>
                  </a:cubicBezTo>
                  <a:cubicBezTo>
                    <a:pt x="2375" y="144"/>
                    <a:pt x="2114" y="66"/>
                    <a:pt x="187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16" name="Google Shape;15216;p58"/>
            <p:cNvSpPr/>
            <p:nvPr/>
          </p:nvSpPr>
          <p:spPr>
            <a:xfrm>
              <a:off x="5034200" y="3902975"/>
              <a:ext cx="11150" cy="8575"/>
            </a:xfrm>
            <a:custGeom>
              <a:avLst/>
              <a:gdLst/>
              <a:ahLst/>
              <a:cxnLst/>
              <a:rect l="l" t="t" r="r" b="b"/>
              <a:pathLst>
                <a:path w="446" h="343" extrusionOk="0">
                  <a:moveTo>
                    <a:pt x="111" y="1"/>
                  </a:moveTo>
                  <a:cubicBezTo>
                    <a:pt x="38" y="1"/>
                    <a:pt x="1" y="40"/>
                    <a:pt x="14" y="128"/>
                  </a:cubicBezTo>
                  <a:cubicBezTo>
                    <a:pt x="170" y="296"/>
                    <a:pt x="277" y="305"/>
                    <a:pt x="407" y="342"/>
                  </a:cubicBezTo>
                  <a:cubicBezTo>
                    <a:pt x="420" y="271"/>
                    <a:pt x="433" y="197"/>
                    <a:pt x="445" y="126"/>
                  </a:cubicBezTo>
                  <a:cubicBezTo>
                    <a:pt x="306" y="46"/>
                    <a:pt x="189" y="1"/>
                    <a:pt x="11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17" name="Google Shape;15217;p58"/>
            <p:cNvSpPr/>
            <p:nvPr/>
          </p:nvSpPr>
          <p:spPr>
            <a:xfrm>
              <a:off x="5090800" y="3594925"/>
              <a:ext cx="13750" cy="48875"/>
            </a:xfrm>
            <a:custGeom>
              <a:avLst/>
              <a:gdLst/>
              <a:ahLst/>
              <a:cxnLst/>
              <a:rect l="l" t="t" r="r" b="b"/>
              <a:pathLst>
                <a:path w="550" h="1955" extrusionOk="0">
                  <a:moveTo>
                    <a:pt x="522" y="0"/>
                  </a:moveTo>
                  <a:cubicBezTo>
                    <a:pt x="408" y="332"/>
                    <a:pt x="230" y="1007"/>
                    <a:pt x="0" y="1954"/>
                  </a:cubicBezTo>
                  <a:cubicBezTo>
                    <a:pt x="8" y="1954"/>
                    <a:pt x="15" y="1955"/>
                    <a:pt x="23" y="1955"/>
                  </a:cubicBezTo>
                  <a:cubicBezTo>
                    <a:pt x="47" y="1955"/>
                    <a:pt x="71" y="1952"/>
                    <a:pt x="95" y="1945"/>
                  </a:cubicBezTo>
                  <a:cubicBezTo>
                    <a:pt x="116" y="1847"/>
                    <a:pt x="137" y="1750"/>
                    <a:pt x="156" y="1657"/>
                  </a:cubicBezTo>
                  <a:lnTo>
                    <a:pt x="108" y="1603"/>
                  </a:lnTo>
                  <a:cubicBezTo>
                    <a:pt x="106" y="1447"/>
                    <a:pt x="150" y="1369"/>
                    <a:pt x="225" y="1346"/>
                  </a:cubicBezTo>
                  <a:cubicBezTo>
                    <a:pt x="341" y="833"/>
                    <a:pt x="448" y="387"/>
                    <a:pt x="549" y="11"/>
                  </a:cubicBezTo>
                  <a:lnTo>
                    <a:pt x="522"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18" name="Google Shape;15218;p58"/>
            <p:cNvSpPr/>
            <p:nvPr/>
          </p:nvSpPr>
          <p:spPr>
            <a:xfrm>
              <a:off x="4992475" y="4078925"/>
              <a:ext cx="13900" cy="12800"/>
            </a:xfrm>
            <a:custGeom>
              <a:avLst/>
              <a:gdLst/>
              <a:ahLst/>
              <a:cxnLst/>
              <a:rect l="l" t="t" r="r" b="b"/>
              <a:pathLst>
                <a:path w="556" h="512" extrusionOk="0">
                  <a:moveTo>
                    <a:pt x="535" y="0"/>
                  </a:moveTo>
                  <a:lnTo>
                    <a:pt x="205" y="15"/>
                  </a:lnTo>
                  <a:cubicBezTo>
                    <a:pt x="171" y="179"/>
                    <a:pt x="137" y="345"/>
                    <a:pt x="104" y="511"/>
                  </a:cubicBezTo>
                  <a:cubicBezTo>
                    <a:pt x="556" y="482"/>
                    <a:pt x="1" y="114"/>
                    <a:pt x="53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19" name="Google Shape;15219;p58"/>
            <p:cNvSpPr/>
            <p:nvPr/>
          </p:nvSpPr>
          <p:spPr>
            <a:xfrm>
              <a:off x="4993000" y="4092325"/>
              <a:ext cx="12625" cy="10025"/>
            </a:xfrm>
            <a:custGeom>
              <a:avLst/>
              <a:gdLst/>
              <a:ahLst/>
              <a:cxnLst/>
              <a:rect l="l" t="t" r="r" b="b"/>
              <a:pathLst>
                <a:path w="505" h="401" extrusionOk="0">
                  <a:moveTo>
                    <a:pt x="79" y="1"/>
                  </a:moveTo>
                  <a:lnTo>
                    <a:pt x="1" y="400"/>
                  </a:lnTo>
                  <a:cubicBezTo>
                    <a:pt x="15" y="401"/>
                    <a:pt x="30" y="401"/>
                    <a:pt x="44" y="401"/>
                  </a:cubicBezTo>
                  <a:cubicBezTo>
                    <a:pt x="397" y="401"/>
                    <a:pt x="505" y="225"/>
                    <a:pt x="333" y="59"/>
                  </a:cubicBezTo>
                  <a:lnTo>
                    <a:pt x="79"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20" name="Google Shape;15220;p58"/>
            <p:cNvSpPr/>
            <p:nvPr/>
          </p:nvSpPr>
          <p:spPr>
            <a:xfrm>
              <a:off x="4756950" y="4355400"/>
              <a:ext cx="210575" cy="257650"/>
            </a:xfrm>
            <a:custGeom>
              <a:avLst/>
              <a:gdLst/>
              <a:ahLst/>
              <a:cxnLst/>
              <a:rect l="l" t="t" r="r" b="b"/>
              <a:pathLst>
                <a:path w="8423" h="10306" extrusionOk="0">
                  <a:moveTo>
                    <a:pt x="7497" y="1"/>
                  </a:moveTo>
                  <a:cubicBezTo>
                    <a:pt x="6526" y="5324"/>
                    <a:pt x="5922" y="9248"/>
                    <a:pt x="6179" y="9450"/>
                  </a:cubicBezTo>
                  <a:cubicBezTo>
                    <a:pt x="6168" y="9450"/>
                    <a:pt x="6155" y="9450"/>
                    <a:pt x="6141" y="9450"/>
                  </a:cubicBezTo>
                  <a:cubicBezTo>
                    <a:pt x="5899" y="9450"/>
                    <a:pt x="5245" y="9381"/>
                    <a:pt x="4255" y="9254"/>
                  </a:cubicBezTo>
                  <a:lnTo>
                    <a:pt x="4051" y="9490"/>
                  </a:lnTo>
                  <a:lnTo>
                    <a:pt x="4028" y="9225"/>
                  </a:lnTo>
                  <a:cubicBezTo>
                    <a:pt x="3853" y="9202"/>
                    <a:pt x="3668" y="9178"/>
                    <a:pt x="3474" y="9151"/>
                  </a:cubicBezTo>
                  <a:cubicBezTo>
                    <a:pt x="3436" y="9195"/>
                    <a:pt x="3385" y="9232"/>
                    <a:pt x="3279" y="9232"/>
                  </a:cubicBezTo>
                  <a:cubicBezTo>
                    <a:pt x="3197" y="9232"/>
                    <a:pt x="3081" y="9209"/>
                    <a:pt x="2911" y="9149"/>
                  </a:cubicBezTo>
                  <a:lnTo>
                    <a:pt x="3323" y="9132"/>
                  </a:lnTo>
                  <a:cubicBezTo>
                    <a:pt x="2701" y="9048"/>
                    <a:pt x="1990" y="8947"/>
                    <a:pt x="1201" y="8834"/>
                  </a:cubicBezTo>
                  <a:cubicBezTo>
                    <a:pt x="1012" y="8926"/>
                    <a:pt x="791" y="9017"/>
                    <a:pt x="892" y="9138"/>
                  </a:cubicBezTo>
                  <a:cubicBezTo>
                    <a:pt x="812" y="9096"/>
                    <a:pt x="650" y="9012"/>
                    <a:pt x="473" y="9012"/>
                  </a:cubicBezTo>
                  <a:cubicBezTo>
                    <a:pt x="465" y="9012"/>
                    <a:pt x="456" y="9012"/>
                    <a:pt x="448" y="9012"/>
                  </a:cubicBezTo>
                  <a:cubicBezTo>
                    <a:pt x="442" y="9056"/>
                    <a:pt x="423" y="9099"/>
                    <a:pt x="394" y="9132"/>
                  </a:cubicBezTo>
                  <a:cubicBezTo>
                    <a:pt x="434" y="9138"/>
                    <a:pt x="476" y="9145"/>
                    <a:pt x="526" y="9157"/>
                  </a:cubicBezTo>
                  <a:cubicBezTo>
                    <a:pt x="646" y="9260"/>
                    <a:pt x="431" y="9244"/>
                    <a:pt x="269" y="9250"/>
                  </a:cubicBezTo>
                  <a:cubicBezTo>
                    <a:pt x="137" y="9359"/>
                    <a:pt x="0" y="9471"/>
                    <a:pt x="101" y="9700"/>
                  </a:cubicBezTo>
                  <a:cubicBezTo>
                    <a:pt x="2793" y="10080"/>
                    <a:pt x="4691" y="10305"/>
                    <a:pt x="5430" y="10305"/>
                  </a:cubicBezTo>
                  <a:cubicBezTo>
                    <a:pt x="5673" y="10305"/>
                    <a:pt x="5791" y="10281"/>
                    <a:pt x="5771" y="10230"/>
                  </a:cubicBezTo>
                  <a:lnTo>
                    <a:pt x="5771" y="10230"/>
                  </a:lnTo>
                  <a:cubicBezTo>
                    <a:pt x="5788" y="10238"/>
                    <a:pt x="5806" y="10242"/>
                    <a:pt x="5823" y="10242"/>
                  </a:cubicBezTo>
                  <a:cubicBezTo>
                    <a:pt x="6297" y="10242"/>
                    <a:pt x="7007" y="7489"/>
                    <a:pt x="7821" y="3393"/>
                  </a:cubicBezTo>
                  <a:lnTo>
                    <a:pt x="7821" y="3393"/>
                  </a:lnTo>
                  <a:lnTo>
                    <a:pt x="7687" y="3399"/>
                  </a:lnTo>
                  <a:lnTo>
                    <a:pt x="7809" y="3198"/>
                  </a:lnTo>
                  <a:lnTo>
                    <a:pt x="7857" y="3210"/>
                  </a:lnTo>
                  <a:cubicBezTo>
                    <a:pt x="8040" y="2279"/>
                    <a:pt x="8231" y="1282"/>
                    <a:pt x="8423" y="230"/>
                  </a:cubicBezTo>
                  <a:cubicBezTo>
                    <a:pt x="8133" y="169"/>
                    <a:pt x="7807" y="79"/>
                    <a:pt x="749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21" name="Google Shape;15221;p58"/>
            <p:cNvSpPr/>
            <p:nvPr/>
          </p:nvSpPr>
          <p:spPr>
            <a:xfrm>
              <a:off x="5076350" y="3665675"/>
              <a:ext cx="12150" cy="40150"/>
            </a:xfrm>
            <a:custGeom>
              <a:avLst/>
              <a:gdLst/>
              <a:ahLst/>
              <a:cxnLst/>
              <a:rect l="l" t="t" r="r" b="b"/>
              <a:pathLst>
                <a:path w="486" h="1606" extrusionOk="0">
                  <a:moveTo>
                    <a:pt x="368" y="1"/>
                  </a:moveTo>
                  <a:cubicBezTo>
                    <a:pt x="257" y="487"/>
                    <a:pt x="133" y="1025"/>
                    <a:pt x="0" y="1605"/>
                  </a:cubicBezTo>
                  <a:lnTo>
                    <a:pt x="175" y="1597"/>
                  </a:lnTo>
                  <a:cubicBezTo>
                    <a:pt x="282" y="1035"/>
                    <a:pt x="385" y="506"/>
                    <a:pt x="486" y="11"/>
                  </a:cubicBezTo>
                  <a:cubicBezTo>
                    <a:pt x="448" y="7"/>
                    <a:pt x="408" y="3"/>
                    <a:pt x="36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22" name="Google Shape;15222;p58"/>
            <p:cNvSpPr/>
            <p:nvPr/>
          </p:nvSpPr>
          <p:spPr>
            <a:xfrm>
              <a:off x="5046475" y="3784500"/>
              <a:ext cx="19850" cy="58025"/>
            </a:xfrm>
            <a:custGeom>
              <a:avLst/>
              <a:gdLst/>
              <a:ahLst/>
              <a:cxnLst/>
              <a:rect l="l" t="t" r="r" b="b"/>
              <a:pathLst>
                <a:path w="794" h="2321" extrusionOk="0">
                  <a:moveTo>
                    <a:pt x="793" y="1"/>
                  </a:moveTo>
                  <a:lnTo>
                    <a:pt x="793" y="1"/>
                  </a:lnTo>
                  <a:cubicBezTo>
                    <a:pt x="690" y="9"/>
                    <a:pt x="589" y="13"/>
                    <a:pt x="495" y="17"/>
                  </a:cubicBezTo>
                  <a:cubicBezTo>
                    <a:pt x="337" y="753"/>
                    <a:pt x="171" y="1523"/>
                    <a:pt x="1" y="2320"/>
                  </a:cubicBezTo>
                  <a:lnTo>
                    <a:pt x="396" y="2272"/>
                  </a:lnTo>
                  <a:lnTo>
                    <a:pt x="415" y="2171"/>
                  </a:lnTo>
                  <a:cubicBezTo>
                    <a:pt x="385" y="2045"/>
                    <a:pt x="453" y="1904"/>
                    <a:pt x="387" y="1868"/>
                  </a:cubicBezTo>
                  <a:lnTo>
                    <a:pt x="387" y="1868"/>
                  </a:lnTo>
                  <a:cubicBezTo>
                    <a:pt x="413" y="1876"/>
                    <a:pt x="438" y="1887"/>
                    <a:pt x="461" y="1900"/>
                  </a:cubicBezTo>
                  <a:cubicBezTo>
                    <a:pt x="573" y="1248"/>
                    <a:pt x="684" y="615"/>
                    <a:pt x="7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23" name="Google Shape;15223;p58"/>
            <p:cNvSpPr/>
            <p:nvPr/>
          </p:nvSpPr>
          <p:spPr>
            <a:xfrm>
              <a:off x="5036275" y="3843225"/>
              <a:ext cx="19000" cy="59750"/>
            </a:xfrm>
            <a:custGeom>
              <a:avLst/>
              <a:gdLst/>
              <a:ahLst/>
              <a:cxnLst/>
              <a:rect l="l" t="t" r="r" b="b"/>
              <a:pathLst>
                <a:path w="760" h="2390" extrusionOk="0">
                  <a:moveTo>
                    <a:pt x="402" y="1"/>
                  </a:moveTo>
                  <a:cubicBezTo>
                    <a:pt x="282" y="560"/>
                    <a:pt x="162" y="1134"/>
                    <a:pt x="38" y="1721"/>
                  </a:cubicBezTo>
                  <a:lnTo>
                    <a:pt x="87" y="1702"/>
                  </a:lnTo>
                  <a:lnTo>
                    <a:pt x="87" y="1702"/>
                  </a:lnTo>
                  <a:cubicBezTo>
                    <a:pt x="72" y="1723"/>
                    <a:pt x="53" y="1740"/>
                    <a:pt x="32" y="1752"/>
                  </a:cubicBezTo>
                  <a:cubicBezTo>
                    <a:pt x="22" y="1803"/>
                    <a:pt x="11" y="1853"/>
                    <a:pt x="1" y="1906"/>
                  </a:cubicBezTo>
                  <a:cubicBezTo>
                    <a:pt x="524" y="2356"/>
                    <a:pt x="148" y="2026"/>
                    <a:pt x="383" y="2390"/>
                  </a:cubicBezTo>
                  <a:cubicBezTo>
                    <a:pt x="421" y="2165"/>
                    <a:pt x="459" y="1940"/>
                    <a:pt x="499" y="1715"/>
                  </a:cubicBezTo>
                  <a:lnTo>
                    <a:pt x="387" y="1515"/>
                  </a:lnTo>
                  <a:lnTo>
                    <a:pt x="507" y="1660"/>
                  </a:lnTo>
                  <a:cubicBezTo>
                    <a:pt x="594" y="1159"/>
                    <a:pt x="678" y="665"/>
                    <a:pt x="760" y="181"/>
                  </a:cubicBezTo>
                  <a:cubicBezTo>
                    <a:pt x="636" y="118"/>
                    <a:pt x="514" y="59"/>
                    <a:pt x="40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24" name="Google Shape;15224;p58"/>
            <p:cNvSpPr/>
            <p:nvPr/>
          </p:nvSpPr>
          <p:spPr>
            <a:xfrm>
              <a:off x="4997850" y="4025075"/>
              <a:ext cx="25050" cy="52975"/>
            </a:xfrm>
            <a:custGeom>
              <a:avLst/>
              <a:gdLst/>
              <a:ahLst/>
              <a:cxnLst/>
              <a:rect l="l" t="t" r="r" b="b"/>
              <a:pathLst>
                <a:path w="1002" h="2119" extrusionOk="0">
                  <a:moveTo>
                    <a:pt x="427" y="1"/>
                  </a:moveTo>
                  <a:cubicBezTo>
                    <a:pt x="284" y="703"/>
                    <a:pt x="141" y="1410"/>
                    <a:pt x="0" y="2119"/>
                  </a:cubicBezTo>
                  <a:lnTo>
                    <a:pt x="692" y="2087"/>
                  </a:lnTo>
                  <a:cubicBezTo>
                    <a:pt x="713" y="2093"/>
                    <a:pt x="730" y="2100"/>
                    <a:pt x="749" y="2106"/>
                  </a:cubicBezTo>
                  <a:cubicBezTo>
                    <a:pt x="833" y="1601"/>
                    <a:pt x="917" y="1097"/>
                    <a:pt x="1001" y="592"/>
                  </a:cubicBezTo>
                  <a:lnTo>
                    <a:pt x="427"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25" name="Google Shape;15225;p58"/>
            <p:cNvSpPr/>
            <p:nvPr/>
          </p:nvSpPr>
          <p:spPr>
            <a:xfrm>
              <a:off x="5011100" y="4104100"/>
              <a:ext cx="1075" cy="1775"/>
            </a:xfrm>
            <a:custGeom>
              <a:avLst/>
              <a:gdLst/>
              <a:ahLst/>
              <a:cxnLst/>
              <a:rect l="l" t="t" r="r" b="b"/>
              <a:pathLst>
                <a:path w="43" h="71" extrusionOk="0">
                  <a:moveTo>
                    <a:pt x="42" y="1"/>
                  </a:moveTo>
                  <a:cubicBezTo>
                    <a:pt x="23" y="17"/>
                    <a:pt x="9" y="39"/>
                    <a:pt x="0" y="62"/>
                  </a:cubicBezTo>
                  <a:cubicBezTo>
                    <a:pt x="11" y="64"/>
                    <a:pt x="19" y="68"/>
                    <a:pt x="30" y="70"/>
                  </a:cubicBezTo>
                  <a:cubicBezTo>
                    <a:pt x="34" y="47"/>
                    <a:pt x="38" y="24"/>
                    <a:pt x="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26" name="Google Shape;15226;p58"/>
            <p:cNvSpPr/>
            <p:nvPr/>
          </p:nvSpPr>
          <p:spPr>
            <a:xfrm>
              <a:off x="5012450" y="4094050"/>
              <a:ext cx="1400" cy="3075"/>
            </a:xfrm>
            <a:custGeom>
              <a:avLst/>
              <a:gdLst/>
              <a:ahLst/>
              <a:cxnLst/>
              <a:rect l="l" t="t" r="r" b="b"/>
              <a:pathLst>
                <a:path w="56" h="123" extrusionOk="0">
                  <a:moveTo>
                    <a:pt x="56" y="1"/>
                  </a:moveTo>
                  <a:cubicBezTo>
                    <a:pt x="14" y="35"/>
                    <a:pt x="1" y="75"/>
                    <a:pt x="35" y="123"/>
                  </a:cubicBezTo>
                  <a:cubicBezTo>
                    <a:pt x="41" y="83"/>
                    <a:pt x="47" y="41"/>
                    <a:pt x="5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27" name="Google Shape;15227;p58"/>
            <p:cNvSpPr/>
            <p:nvPr/>
          </p:nvSpPr>
          <p:spPr>
            <a:xfrm>
              <a:off x="5075075" y="3707050"/>
              <a:ext cx="5025" cy="4450"/>
            </a:xfrm>
            <a:custGeom>
              <a:avLst/>
              <a:gdLst/>
              <a:ahLst/>
              <a:cxnLst/>
              <a:rect l="l" t="t" r="r" b="b"/>
              <a:pathLst>
                <a:path w="201" h="178" extrusionOk="0">
                  <a:moveTo>
                    <a:pt x="41" y="1"/>
                  </a:moveTo>
                  <a:lnTo>
                    <a:pt x="41" y="1"/>
                  </a:lnTo>
                  <a:cubicBezTo>
                    <a:pt x="28" y="60"/>
                    <a:pt x="15" y="119"/>
                    <a:pt x="1" y="177"/>
                  </a:cubicBezTo>
                  <a:cubicBezTo>
                    <a:pt x="139" y="131"/>
                    <a:pt x="200" y="79"/>
                    <a:pt x="4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28" name="Google Shape;15228;p58"/>
            <p:cNvSpPr/>
            <p:nvPr/>
          </p:nvSpPr>
          <p:spPr>
            <a:xfrm>
              <a:off x="4698050" y="4563125"/>
              <a:ext cx="68900" cy="33725"/>
            </a:xfrm>
            <a:custGeom>
              <a:avLst/>
              <a:gdLst/>
              <a:ahLst/>
              <a:cxnLst/>
              <a:rect l="l" t="t" r="r" b="b"/>
              <a:pathLst>
                <a:path w="2756" h="1349" extrusionOk="0">
                  <a:moveTo>
                    <a:pt x="703" y="649"/>
                  </a:moveTo>
                  <a:lnTo>
                    <a:pt x="703" y="649"/>
                  </a:lnTo>
                  <a:cubicBezTo>
                    <a:pt x="829" y="665"/>
                    <a:pt x="954" y="689"/>
                    <a:pt x="1076" y="720"/>
                  </a:cubicBezTo>
                  <a:lnTo>
                    <a:pt x="703" y="649"/>
                  </a:lnTo>
                  <a:close/>
                  <a:moveTo>
                    <a:pt x="1444" y="615"/>
                  </a:moveTo>
                  <a:lnTo>
                    <a:pt x="1444" y="615"/>
                  </a:lnTo>
                  <a:cubicBezTo>
                    <a:pt x="1654" y="655"/>
                    <a:pt x="1770" y="699"/>
                    <a:pt x="1841" y="745"/>
                  </a:cubicBezTo>
                  <a:lnTo>
                    <a:pt x="1444" y="615"/>
                  </a:lnTo>
                  <a:close/>
                  <a:moveTo>
                    <a:pt x="1076" y="720"/>
                  </a:moveTo>
                  <a:lnTo>
                    <a:pt x="1330" y="768"/>
                  </a:lnTo>
                  <a:cubicBezTo>
                    <a:pt x="1322" y="777"/>
                    <a:pt x="1315" y="787"/>
                    <a:pt x="1311" y="798"/>
                  </a:cubicBezTo>
                  <a:cubicBezTo>
                    <a:pt x="1235" y="766"/>
                    <a:pt x="1155" y="741"/>
                    <a:pt x="1076" y="720"/>
                  </a:cubicBezTo>
                  <a:close/>
                  <a:moveTo>
                    <a:pt x="9" y="1"/>
                  </a:moveTo>
                  <a:cubicBezTo>
                    <a:pt x="5" y="24"/>
                    <a:pt x="1" y="47"/>
                    <a:pt x="1" y="72"/>
                  </a:cubicBezTo>
                  <a:lnTo>
                    <a:pt x="51" y="89"/>
                  </a:lnTo>
                  <a:cubicBezTo>
                    <a:pt x="32" y="87"/>
                    <a:pt x="18" y="87"/>
                    <a:pt x="1" y="87"/>
                  </a:cubicBezTo>
                  <a:cubicBezTo>
                    <a:pt x="5" y="356"/>
                    <a:pt x="232" y="676"/>
                    <a:pt x="5" y="1033"/>
                  </a:cubicBezTo>
                  <a:cubicBezTo>
                    <a:pt x="771" y="1147"/>
                    <a:pt x="1494" y="1252"/>
                    <a:pt x="2169" y="1349"/>
                  </a:cubicBezTo>
                  <a:cubicBezTo>
                    <a:pt x="2358" y="1261"/>
                    <a:pt x="2377" y="1130"/>
                    <a:pt x="2018" y="1082"/>
                  </a:cubicBezTo>
                  <a:cubicBezTo>
                    <a:pt x="1813" y="1018"/>
                    <a:pt x="1685" y="995"/>
                    <a:pt x="1601" y="995"/>
                  </a:cubicBezTo>
                  <a:cubicBezTo>
                    <a:pt x="1384" y="995"/>
                    <a:pt x="1463" y="1149"/>
                    <a:pt x="1275" y="1149"/>
                  </a:cubicBezTo>
                  <a:cubicBezTo>
                    <a:pt x="1193" y="1149"/>
                    <a:pt x="1062" y="1120"/>
                    <a:pt x="836" y="1038"/>
                  </a:cubicBezTo>
                  <a:lnTo>
                    <a:pt x="836" y="1038"/>
                  </a:lnTo>
                  <a:cubicBezTo>
                    <a:pt x="972" y="1069"/>
                    <a:pt x="1070" y="1082"/>
                    <a:pt x="1140" y="1082"/>
                  </a:cubicBezTo>
                  <a:cubicBezTo>
                    <a:pt x="1405" y="1082"/>
                    <a:pt x="1278" y="896"/>
                    <a:pt x="1311" y="798"/>
                  </a:cubicBezTo>
                  <a:lnTo>
                    <a:pt x="1311" y="798"/>
                  </a:lnTo>
                  <a:cubicBezTo>
                    <a:pt x="1542" y="890"/>
                    <a:pt x="1664" y="985"/>
                    <a:pt x="2121" y="1027"/>
                  </a:cubicBezTo>
                  <a:cubicBezTo>
                    <a:pt x="1950" y="937"/>
                    <a:pt x="1982" y="838"/>
                    <a:pt x="1841" y="745"/>
                  </a:cubicBezTo>
                  <a:lnTo>
                    <a:pt x="1841" y="745"/>
                  </a:lnTo>
                  <a:lnTo>
                    <a:pt x="2493" y="962"/>
                  </a:lnTo>
                  <a:cubicBezTo>
                    <a:pt x="2531" y="949"/>
                    <a:pt x="2572" y="941"/>
                    <a:pt x="2612" y="941"/>
                  </a:cubicBezTo>
                  <a:cubicBezTo>
                    <a:pt x="2616" y="941"/>
                    <a:pt x="2621" y="941"/>
                    <a:pt x="2625" y="941"/>
                  </a:cubicBezTo>
                  <a:cubicBezTo>
                    <a:pt x="2670" y="905"/>
                    <a:pt x="2712" y="865"/>
                    <a:pt x="2747" y="823"/>
                  </a:cubicBezTo>
                  <a:cubicBezTo>
                    <a:pt x="2683" y="816"/>
                    <a:pt x="2618" y="812"/>
                    <a:pt x="2553" y="812"/>
                  </a:cubicBezTo>
                  <a:cubicBezTo>
                    <a:pt x="2509" y="812"/>
                    <a:pt x="2465" y="814"/>
                    <a:pt x="2421" y="817"/>
                  </a:cubicBezTo>
                  <a:lnTo>
                    <a:pt x="2720" y="657"/>
                  </a:lnTo>
                  <a:cubicBezTo>
                    <a:pt x="2575" y="610"/>
                    <a:pt x="2488" y="593"/>
                    <a:pt x="2431" y="593"/>
                  </a:cubicBezTo>
                  <a:cubicBezTo>
                    <a:pt x="2295" y="593"/>
                    <a:pt x="2327" y="688"/>
                    <a:pt x="2139" y="688"/>
                  </a:cubicBezTo>
                  <a:cubicBezTo>
                    <a:pt x="2120" y="688"/>
                    <a:pt x="2097" y="687"/>
                    <a:pt x="2072" y="684"/>
                  </a:cubicBezTo>
                  <a:lnTo>
                    <a:pt x="2293" y="430"/>
                  </a:lnTo>
                  <a:lnTo>
                    <a:pt x="1675" y="262"/>
                  </a:lnTo>
                  <a:lnTo>
                    <a:pt x="2756" y="409"/>
                  </a:lnTo>
                  <a:lnTo>
                    <a:pt x="2756" y="409"/>
                  </a:lnTo>
                  <a:lnTo>
                    <a:pt x="2754" y="407"/>
                  </a:lnTo>
                  <a:cubicBezTo>
                    <a:pt x="1910" y="285"/>
                    <a:pt x="991" y="148"/>
                    <a:pt x="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29" name="Google Shape;15229;p58"/>
            <p:cNvSpPr/>
            <p:nvPr/>
          </p:nvSpPr>
          <p:spPr>
            <a:xfrm>
              <a:off x="5059875" y="3779925"/>
              <a:ext cx="600" cy="350"/>
            </a:xfrm>
            <a:custGeom>
              <a:avLst/>
              <a:gdLst/>
              <a:ahLst/>
              <a:cxnLst/>
              <a:rect l="l" t="t" r="r" b="b"/>
              <a:pathLst>
                <a:path w="24" h="14" extrusionOk="0">
                  <a:moveTo>
                    <a:pt x="3" y="1"/>
                  </a:moveTo>
                  <a:lnTo>
                    <a:pt x="1" y="13"/>
                  </a:lnTo>
                  <a:cubicBezTo>
                    <a:pt x="7" y="9"/>
                    <a:pt x="16" y="7"/>
                    <a:pt x="24" y="3"/>
                  </a:cubicBezTo>
                  <a:lnTo>
                    <a:pt x="3"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30" name="Google Shape;15230;p58"/>
            <p:cNvSpPr/>
            <p:nvPr/>
          </p:nvSpPr>
          <p:spPr>
            <a:xfrm>
              <a:off x="5010350" y="3935375"/>
              <a:ext cx="36375" cy="84325"/>
            </a:xfrm>
            <a:custGeom>
              <a:avLst/>
              <a:gdLst/>
              <a:ahLst/>
              <a:cxnLst/>
              <a:rect l="l" t="t" r="r" b="b"/>
              <a:pathLst>
                <a:path w="1455" h="3373" extrusionOk="0">
                  <a:moveTo>
                    <a:pt x="567" y="2528"/>
                  </a:moveTo>
                  <a:cubicBezTo>
                    <a:pt x="601" y="2528"/>
                    <a:pt x="637" y="2534"/>
                    <a:pt x="676" y="2548"/>
                  </a:cubicBezTo>
                  <a:lnTo>
                    <a:pt x="335" y="2592"/>
                  </a:lnTo>
                  <a:cubicBezTo>
                    <a:pt x="409" y="2563"/>
                    <a:pt x="481" y="2528"/>
                    <a:pt x="567" y="2528"/>
                  </a:cubicBezTo>
                  <a:close/>
                  <a:moveTo>
                    <a:pt x="169" y="2868"/>
                  </a:moveTo>
                  <a:lnTo>
                    <a:pt x="320" y="2912"/>
                  </a:lnTo>
                  <a:cubicBezTo>
                    <a:pt x="312" y="2948"/>
                    <a:pt x="298" y="2963"/>
                    <a:pt x="281" y="2963"/>
                  </a:cubicBezTo>
                  <a:cubicBezTo>
                    <a:pt x="253" y="2963"/>
                    <a:pt x="214" y="2921"/>
                    <a:pt x="169" y="2868"/>
                  </a:cubicBezTo>
                  <a:close/>
                  <a:moveTo>
                    <a:pt x="933" y="1"/>
                  </a:moveTo>
                  <a:cubicBezTo>
                    <a:pt x="816" y="1"/>
                    <a:pt x="717" y="22"/>
                    <a:pt x="653" y="60"/>
                  </a:cubicBezTo>
                  <a:cubicBezTo>
                    <a:pt x="642" y="111"/>
                    <a:pt x="632" y="159"/>
                    <a:pt x="621" y="209"/>
                  </a:cubicBezTo>
                  <a:cubicBezTo>
                    <a:pt x="632" y="249"/>
                    <a:pt x="646" y="289"/>
                    <a:pt x="663" y="327"/>
                  </a:cubicBezTo>
                  <a:cubicBezTo>
                    <a:pt x="642" y="308"/>
                    <a:pt x="625" y="289"/>
                    <a:pt x="611" y="266"/>
                  </a:cubicBezTo>
                  <a:cubicBezTo>
                    <a:pt x="592" y="357"/>
                    <a:pt x="573" y="445"/>
                    <a:pt x="554" y="535"/>
                  </a:cubicBezTo>
                  <a:cubicBezTo>
                    <a:pt x="695" y="609"/>
                    <a:pt x="846" y="661"/>
                    <a:pt x="1002" y="689"/>
                  </a:cubicBezTo>
                  <a:cubicBezTo>
                    <a:pt x="835" y="670"/>
                    <a:pt x="723" y="663"/>
                    <a:pt x="651" y="663"/>
                  </a:cubicBezTo>
                  <a:cubicBezTo>
                    <a:pt x="184" y="663"/>
                    <a:pt x="1454" y="1002"/>
                    <a:pt x="605" y="1002"/>
                  </a:cubicBezTo>
                  <a:cubicBezTo>
                    <a:pt x="601" y="1002"/>
                    <a:pt x="596" y="1002"/>
                    <a:pt x="592" y="1002"/>
                  </a:cubicBezTo>
                  <a:cubicBezTo>
                    <a:pt x="545" y="990"/>
                    <a:pt x="503" y="977"/>
                    <a:pt x="466" y="966"/>
                  </a:cubicBezTo>
                  <a:cubicBezTo>
                    <a:pt x="421" y="1179"/>
                    <a:pt x="377" y="1391"/>
                    <a:pt x="333" y="1606"/>
                  </a:cubicBezTo>
                  <a:lnTo>
                    <a:pt x="489" y="1688"/>
                  </a:lnTo>
                  <a:lnTo>
                    <a:pt x="291" y="1810"/>
                  </a:lnTo>
                  <a:lnTo>
                    <a:pt x="125" y="2621"/>
                  </a:lnTo>
                  <a:lnTo>
                    <a:pt x="335" y="2592"/>
                  </a:lnTo>
                  <a:lnTo>
                    <a:pt x="335" y="2592"/>
                  </a:lnTo>
                  <a:cubicBezTo>
                    <a:pt x="283" y="2619"/>
                    <a:pt x="225" y="2632"/>
                    <a:pt x="167" y="2632"/>
                  </a:cubicBezTo>
                  <a:cubicBezTo>
                    <a:pt x="152" y="2632"/>
                    <a:pt x="137" y="2632"/>
                    <a:pt x="123" y="2630"/>
                  </a:cubicBezTo>
                  <a:lnTo>
                    <a:pt x="93" y="2777"/>
                  </a:lnTo>
                  <a:cubicBezTo>
                    <a:pt x="119" y="2809"/>
                    <a:pt x="146" y="2838"/>
                    <a:pt x="169" y="2868"/>
                  </a:cubicBezTo>
                  <a:lnTo>
                    <a:pt x="81" y="2840"/>
                  </a:lnTo>
                  <a:cubicBezTo>
                    <a:pt x="53" y="2968"/>
                    <a:pt x="28" y="3099"/>
                    <a:pt x="1" y="3227"/>
                  </a:cubicBezTo>
                  <a:lnTo>
                    <a:pt x="53" y="3324"/>
                  </a:lnTo>
                  <a:cubicBezTo>
                    <a:pt x="95" y="3280"/>
                    <a:pt x="153" y="3262"/>
                    <a:pt x="222" y="3262"/>
                  </a:cubicBezTo>
                  <a:cubicBezTo>
                    <a:pt x="338" y="3262"/>
                    <a:pt x="484" y="3312"/>
                    <a:pt x="638" y="3372"/>
                  </a:cubicBezTo>
                  <a:cubicBezTo>
                    <a:pt x="825" y="2245"/>
                    <a:pt x="1012" y="1126"/>
                    <a:pt x="1197" y="33"/>
                  </a:cubicBezTo>
                  <a:cubicBezTo>
                    <a:pt x="1105" y="11"/>
                    <a:pt x="1015" y="1"/>
                    <a:pt x="93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31" name="Google Shape;15231;p58"/>
            <p:cNvSpPr/>
            <p:nvPr/>
          </p:nvSpPr>
          <p:spPr>
            <a:xfrm>
              <a:off x="5063025" y="3726975"/>
              <a:ext cx="13450" cy="38875"/>
            </a:xfrm>
            <a:custGeom>
              <a:avLst/>
              <a:gdLst/>
              <a:ahLst/>
              <a:cxnLst/>
              <a:rect l="l" t="t" r="r" b="b"/>
              <a:pathLst>
                <a:path w="538" h="1555" extrusionOk="0">
                  <a:moveTo>
                    <a:pt x="344" y="1"/>
                  </a:moveTo>
                  <a:cubicBezTo>
                    <a:pt x="270" y="329"/>
                    <a:pt x="194" y="670"/>
                    <a:pt x="117" y="1023"/>
                  </a:cubicBezTo>
                  <a:lnTo>
                    <a:pt x="142" y="1031"/>
                  </a:lnTo>
                  <a:lnTo>
                    <a:pt x="117" y="1033"/>
                  </a:lnTo>
                  <a:cubicBezTo>
                    <a:pt x="79" y="1204"/>
                    <a:pt x="39" y="1378"/>
                    <a:pt x="1" y="1555"/>
                  </a:cubicBezTo>
                  <a:cubicBezTo>
                    <a:pt x="81" y="1549"/>
                    <a:pt x="169" y="1544"/>
                    <a:pt x="268" y="1544"/>
                  </a:cubicBezTo>
                  <a:cubicBezTo>
                    <a:pt x="358" y="1036"/>
                    <a:pt x="449" y="543"/>
                    <a:pt x="537" y="68"/>
                  </a:cubicBezTo>
                  <a:cubicBezTo>
                    <a:pt x="455" y="43"/>
                    <a:pt x="392" y="20"/>
                    <a:pt x="34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32" name="Google Shape;15232;p58"/>
            <p:cNvSpPr/>
            <p:nvPr/>
          </p:nvSpPr>
          <p:spPr>
            <a:xfrm>
              <a:off x="3548825" y="3306025"/>
              <a:ext cx="811725" cy="142525"/>
            </a:xfrm>
            <a:custGeom>
              <a:avLst/>
              <a:gdLst/>
              <a:ahLst/>
              <a:cxnLst/>
              <a:rect l="l" t="t" r="r" b="b"/>
              <a:pathLst>
                <a:path w="32469" h="5701" extrusionOk="0">
                  <a:moveTo>
                    <a:pt x="467" y="1"/>
                  </a:moveTo>
                  <a:cubicBezTo>
                    <a:pt x="435" y="1"/>
                    <a:pt x="435" y="6"/>
                    <a:pt x="469" y="17"/>
                  </a:cubicBezTo>
                  <a:cubicBezTo>
                    <a:pt x="471" y="16"/>
                    <a:pt x="472" y="16"/>
                    <a:pt x="473" y="16"/>
                  </a:cubicBezTo>
                  <a:cubicBezTo>
                    <a:pt x="476" y="16"/>
                    <a:pt x="478" y="18"/>
                    <a:pt x="480" y="19"/>
                  </a:cubicBezTo>
                  <a:lnTo>
                    <a:pt x="469" y="17"/>
                  </a:lnTo>
                  <a:cubicBezTo>
                    <a:pt x="408" y="32"/>
                    <a:pt x="242" y="583"/>
                    <a:pt x="0" y="1548"/>
                  </a:cubicBezTo>
                  <a:cubicBezTo>
                    <a:pt x="63" y="1556"/>
                    <a:pt x="122" y="1561"/>
                    <a:pt x="175" y="1565"/>
                  </a:cubicBezTo>
                  <a:cubicBezTo>
                    <a:pt x="349" y="992"/>
                    <a:pt x="498" y="676"/>
                    <a:pt x="618" y="676"/>
                  </a:cubicBezTo>
                  <a:cubicBezTo>
                    <a:pt x="622" y="676"/>
                    <a:pt x="627" y="676"/>
                    <a:pt x="631" y="677"/>
                  </a:cubicBezTo>
                  <a:cubicBezTo>
                    <a:pt x="613" y="664"/>
                    <a:pt x="632" y="657"/>
                    <a:pt x="688" y="657"/>
                  </a:cubicBezTo>
                  <a:cubicBezTo>
                    <a:pt x="1073" y="657"/>
                    <a:pt x="3173" y="972"/>
                    <a:pt x="6381" y="1491"/>
                  </a:cubicBezTo>
                  <a:lnTo>
                    <a:pt x="6507" y="1468"/>
                  </a:lnTo>
                  <a:cubicBezTo>
                    <a:pt x="6499" y="1462"/>
                    <a:pt x="6492" y="1455"/>
                    <a:pt x="6484" y="1451"/>
                  </a:cubicBezTo>
                  <a:lnTo>
                    <a:pt x="6484" y="1451"/>
                  </a:lnTo>
                  <a:lnTo>
                    <a:pt x="6553" y="1460"/>
                  </a:lnTo>
                  <a:cubicBezTo>
                    <a:pt x="6861" y="1398"/>
                    <a:pt x="7047" y="1352"/>
                    <a:pt x="7287" y="1352"/>
                  </a:cubicBezTo>
                  <a:cubicBezTo>
                    <a:pt x="7459" y="1352"/>
                    <a:pt x="7657" y="1376"/>
                    <a:pt x="7948" y="1434"/>
                  </a:cubicBezTo>
                  <a:cubicBezTo>
                    <a:pt x="7934" y="1533"/>
                    <a:pt x="7797" y="1567"/>
                    <a:pt x="7597" y="1567"/>
                  </a:cubicBezTo>
                  <a:cubicBezTo>
                    <a:pt x="7317" y="1567"/>
                    <a:pt x="6913" y="1501"/>
                    <a:pt x="6553" y="1460"/>
                  </a:cubicBezTo>
                  <a:lnTo>
                    <a:pt x="6507" y="1468"/>
                  </a:lnTo>
                  <a:cubicBezTo>
                    <a:pt x="6528" y="1485"/>
                    <a:pt x="6551" y="1502"/>
                    <a:pt x="6572" y="1521"/>
                  </a:cubicBezTo>
                  <a:cubicBezTo>
                    <a:pt x="9056" y="1924"/>
                    <a:pt x="12179" y="2446"/>
                    <a:pt x="15674" y="3041"/>
                  </a:cubicBezTo>
                  <a:cubicBezTo>
                    <a:pt x="15486" y="2930"/>
                    <a:pt x="15158" y="2802"/>
                    <a:pt x="15492" y="2802"/>
                  </a:cubicBezTo>
                  <a:cubicBezTo>
                    <a:pt x="15531" y="2802"/>
                    <a:pt x="15580" y="2804"/>
                    <a:pt x="15638" y="2808"/>
                  </a:cubicBezTo>
                  <a:cubicBezTo>
                    <a:pt x="15483" y="2867"/>
                    <a:pt x="15664" y="2968"/>
                    <a:pt x="15889" y="3077"/>
                  </a:cubicBezTo>
                  <a:cubicBezTo>
                    <a:pt x="18805" y="3573"/>
                    <a:pt x="21973" y="4118"/>
                    <a:pt x="25238" y="4684"/>
                  </a:cubicBezTo>
                  <a:lnTo>
                    <a:pt x="25930" y="4608"/>
                  </a:lnTo>
                  <a:lnTo>
                    <a:pt x="25930" y="4608"/>
                  </a:lnTo>
                  <a:cubicBezTo>
                    <a:pt x="26011" y="4704"/>
                    <a:pt x="25883" y="4733"/>
                    <a:pt x="25704" y="4733"/>
                  </a:cubicBezTo>
                  <a:cubicBezTo>
                    <a:pt x="25625" y="4733"/>
                    <a:pt x="25535" y="4727"/>
                    <a:pt x="25449" y="4719"/>
                  </a:cubicBezTo>
                  <a:lnTo>
                    <a:pt x="25449" y="4719"/>
                  </a:lnTo>
                  <a:cubicBezTo>
                    <a:pt x="27022" y="4993"/>
                    <a:pt x="28616" y="5270"/>
                    <a:pt x="30216" y="5548"/>
                  </a:cubicBezTo>
                  <a:cubicBezTo>
                    <a:pt x="30218" y="5506"/>
                    <a:pt x="30239" y="5468"/>
                    <a:pt x="30305" y="5443"/>
                  </a:cubicBezTo>
                  <a:lnTo>
                    <a:pt x="31186" y="5699"/>
                  </a:lnTo>
                  <a:cubicBezTo>
                    <a:pt x="31208" y="5700"/>
                    <a:pt x="31229" y="5700"/>
                    <a:pt x="31249" y="5700"/>
                  </a:cubicBezTo>
                  <a:cubicBezTo>
                    <a:pt x="31821" y="5700"/>
                    <a:pt x="31765" y="5422"/>
                    <a:pt x="31434" y="5247"/>
                  </a:cubicBezTo>
                  <a:lnTo>
                    <a:pt x="31434" y="5247"/>
                  </a:lnTo>
                  <a:cubicBezTo>
                    <a:pt x="31298" y="5253"/>
                    <a:pt x="31246" y="5360"/>
                    <a:pt x="31201" y="5360"/>
                  </a:cubicBezTo>
                  <a:cubicBezTo>
                    <a:pt x="31184" y="5360"/>
                    <a:pt x="31169" y="5346"/>
                    <a:pt x="31150" y="5308"/>
                  </a:cubicBezTo>
                  <a:lnTo>
                    <a:pt x="31278" y="5058"/>
                  </a:lnTo>
                  <a:lnTo>
                    <a:pt x="31613" y="5289"/>
                  </a:lnTo>
                  <a:cubicBezTo>
                    <a:pt x="31662" y="5291"/>
                    <a:pt x="31709" y="5291"/>
                    <a:pt x="31754" y="5291"/>
                  </a:cubicBezTo>
                  <a:cubicBezTo>
                    <a:pt x="32333" y="5291"/>
                    <a:pt x="32469" y="5167"/>
                    <a:pt x="32445" y="4997"/>
                  </a:cubicBezTo>
                  <a:cubicBezTo>
                    <a:pt x="23018" y="3466"/>
                    <a:pt x="13489" y="1950"/>
                    <a:pt x="7310" y="997"/>
                  </a:cubicBezTo>
                  <a:lnTo>
                    <a:pt x="7310" y="997"/>
                  </a:lnTo>
                  <a:cubicBezTo>
                    <a:pt x="7420" y="1024"/>
                    <a:pt x="7527" y="1062"/>
                    <a:pt x="7632" y="1106"/>
                  </a:cubicBezTo>
                  <a:lnTo>
                    <a:pt x="7127" y="968"/>
                  </a:lnTo>
                  <a:lnTo>
                    <a:pt x="7092" y="961"/>
                  </a:lnTo>
                  <a:cubicBezTo>
                    <a:pt x="7084" y="961"/>
                    <a:pt x="7077" y="961"/>
                    <a:pt x="7070" y="961"/>
                  </a:cubicBezTo>
                  <a:cubicBezTo>
                    <a:pt x="6878" y="961"/>
                    <a:pt x="6774" y="1035"/>
                    <a:pt x="6529" y="1035"/>
                  </a:cubicBezTo>
                  <a:cubicBezTo>
                    <a:pt x="6419" y="1035"/>
                    <a:pt x="6280" y="1020"/>
                    <a:pt x="6091" y="976"/>
                  </a:cubicBezTo>
                  <a:cubicBezTo>
                    <a:pt x="6090" y="976"/>
                    <a:pt x="6089" y="976"/>
                    <a:pt x="6088" y="976"/>
                  </a:cubicBezTo>
                  <a:cubicBezTo>
                    <a:pt x="6031" y="976"/>
                    <a:pt x="5805" y="836"/>
                    <a:pt x="5533" y="724"/>
                  </a:cubicBezTo>
                  <a:cubicBezTo>
                    <a:pt x="2569" y="270"/>
                    <a:pt x="697" y="1"/>
                    <a:pt x="46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33" name="Google Shape;15233;p58"/>
            <p:cNvSpPr/>
            <p:nvPr/>
          </p:nvSpPr>
          <p:spPr>
            <a:xfrm>
              <a:off x="3472000" y="3681975"/>
              <a:ext cx="15900" cy="13850"/>
            </a:xfrm>
            <a:custGeom>
              <a:avLst/>
              <a:gdLst/>
              <a:ahLst/>
              <a:cxnLst/>
              <a:rect l="l" t="t" r="r" b="b"/>
              <a:pathLst>
                <a:path w="636" h="554" extrusionOk="0">
                  <a:moveTo>
                    <a:pt x="114" y="1"/>
                  </a:moveTo>
                  <a:cubicBezTo>
                    <a:pt x="77" y="184"/>
                    <a:pt x="39" y="369"/>
                    <a:pt x="1" y="554"/>
                  </a:cubicBezTo>
                  <a:cubicBezTo>
                    <a:pt x="105" y="527"/>
                    <a:pt x="211" y="514"/>
                    <a:pt x="318" y="514"/>
                  </a:cubicBezTo>
                  <a:cubicBezTo>
                    <a:pt x="404" y="514"/>
                    <a:pt x="490" y="522"/>
                    <a:pt x="575" y="539"/>
                  </a:cubicBezTo>
                  <a:lnTo>
                    <a:pt x="611" y="318"/>
                  </a:lnTo>
                  <a:cubicBezTo>
                    <a:pt x="590" y="314"/>
                    <a:pt x="575" y="304"/>
                    <a:pt x="577" y="287"/>
                  </a:cubicBezTo>
                  <a:cubicBezTo>
                    <a:pt x="592" y="280"/>
                    <a:pt x="607" y="274"/>
                    <a:pt x="619" y="266"/>
                  </a:cubicBezTo>
                  <a:lnTo>
                    <a:pt x="636" y="177"/>
                  </a:lnTo>
                  <a:cubicBezTo>
                    <a:pt x="560" y="114"/>
                    <a:pt x="329" y="51"/>
                    <a:pt x="11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34" name="Google Shape;15234;p58"/>
            <p:cNvSpPr/>
            <p:nvPr/>
          </p:nvSpPr>
          <p:spPr>
            <a:xfrm>
              <a:off x="3440525" y="3959475"/>
              <a:ext cx="1375" cy="400"/>
            </a:xfrm>
            <a:custGeom>
              <a:avLst/>
              <a:gdLst/>
              <a:ahLst/>
              <a:cxnLst/>
              <a:rect l="l" t="t" r="r" b="b"/>
              <a:pathLst>
                <a:path w="55" h="16" extrusionOk="0">
                  <a:moveTo>
                    <a:pt x="0" y="0"/>
                  </a:moveTo>
                  <a:cubicBezTo>
                    <a:pt x="21" y="5"/>
                    <a:pt x="36" y="11"/>
                    <a:pt x="53" y="15"/>
                  </a:cubicBezTo>
                  <a:cubicBezTo>
                    <a:pt x="53" y="11"/>
                    <a:pt x="55" y="7"/>
                    <a:pt x="55" y="5"/>
                  </a:cubicBezTo>
                  <a:cubicBezTo>
                    <a:pt x="36" y="2"/>
                    <a:pt x="21" y="2"/>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35" name="Google Shape;15235;p58"/>
            <p:cNvSpPr/>
            <p:nvPr/>
          </p:nvSpPr>
          <p:spPr>
            <a:xfrm>
              <a:off x="3391975" y="3964050"/>
              <a:ext cx="47200" cy="127675"/>
            </a:xfrm>
            <a:custGeom>
              <a:avLst/>
              <a:gdLst/>
              <a:ahLst/>
              <a:cxnLst/>
              <a:rect l="l" t="t" r="r" b="b"/>
              <a:pathLst>
                <a:path w="1888" h="5107" extrusionOk="0">
                  <a:moveTo>
                    <a:pt x="1088" y="0"/>
                  </a:moveTo>
                  <a:cubicBezTo>
                    <a:pt x="1332" y="129"/>
                    <a:pt x="1193" y="177"/>
                    <a:pt x="1021" y="204"/>
                  </a:cubicBezTo>
                  <a:cubicBezTo>
                    <a:pt x="699" y="1868"/>
                    <a:pt x="396" y="3483"/>
                    <a:pt x="117" y="4999"/>
                  </a:cubicBezTo>
                  <a:lnTo>
                    <a:pt x="449" y="5077"/>
                  </a:lnTo>
                  <a:cubicBezTo>
                    <a:pt x="534" y="5029"/>
                    <a:pt x="371" y="4808"/>
                    <a:pt x="562" y="4808"/>
                  </a:cubicBezTo>
                  <a:cubicBezTo>
                    <a:pt x="589" y="4808"/>
                    <a:pt x="624" y="4812"/>
                    <a:pt x="668" y="4822"/>
                  </a:cubicBezTo>
                  <a:cubicBezTo>
                    <a:pt x="268" y="4839"/>
                    <a:pt x="609" y="5010"/>
                    <a:pt x="996" y="5106"/>
                  </a:cubicBezTo>
                  <a:lnTo>
                    <a:pt x="937" y="5050"/>
                  </a:lnTo>
                  <a:lnTo>
                    <a:pt x="1078" y="4801"/>
                  </a:lnTo>
                  <a:lnTo>
                    <a:pt x="1101" y="4877"/>
                  </a:lnTo>
                  <a:cubicBezTo>
                    <a:pt x="1128" y="4728"/>
                    <a:pt x="1156" y="4576"/>
                    <a:pt x="1183" y="4425"/>
                  </a:cubicBezTo>
                  <a:lnTo>
                    <a:pt x="1095" y="4412"/>
                  </a:lnTo>
                  <a:cubicBezTo>
                    <a:pt x="1447" y="4306"/>
                    <a:pt x="1" y="3871"/>
                    <a:pt x="660" y="3871"/>
                  </a:cubicBezTo>
                  <a:cubicBezTo>
                    <a:pt x="721" y="3871"/>
                    <a:pt x="800" y="3874"/>
                    <a:pt x="899" y="3882"/>
                  </a:cubicBezTo>
                  <a:cubicBezTo>
                    <a:pt x="1179" y="4032"/>
                    <a:pt x="1065" y="4156"/>
                    <a:pt x="1210" y="4282"/>
                  </a:cubicBezTo>
                  <a:cubicBezTo>
                    <a:pt x="1431" y="3062"/>
                    <a:pt x="1658" y="1777"/>
                    <a:pt x="1887" y="457"/>
                  </a:cubicBezTo>
                  <a:cubicBezTo>
                    <a:pt x="1719" y="320"/>
                    <a:pt x="1587" y="137"/>
                    <a:pt x="108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36" name="Google Shape;15236;p58"/>
            <p:cNvSpPr/>
            <p:nvPr/>
          </p:nvSpPr>
          <p:spPr>
            <a:xfrm>
              <a:off x="3475325" y="3673525"/>
              <a:ext cx="2975" cy="6175"/>
            </a:xfrm>
            <a:custGeom>
              <a:avLst/>
              <a:gdLst/>
              <a:ahLst/>
              <a:cxnLst/>
              <a:rect l="l" t="t" r="r" b="b"/>
              <a:pathLst>
                <a:path w="119" h="247" extrusionOk="0">
                  <a:moveTo>
                    <a:pt x="51" y="0"/>
                  </a:moveTo>
                  <a:lnTo>
                    <a:pt x="0" y="246"/>
                  </a:lnTo>
                  <a:cubicBezTo>
                    <a:pt x="74" y="189"/>
                    <a:pt x="118" y="99"/>
                    <a:pt x="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37" name="Google Shape;15237;p58"/>
            <p:cNvSpPr/>
            <p:nvPr/>
          </p:nvSpPr>
          <p:spPr>
            <a:xfrm>
              <a:off x="3441250" y="3844425"/>
              <a:ext cx="5400" cy="3450"/>
            </a:xfrm>
            <a:custGeom>
              <a:avLst/>
              <a:gdLst/>
              <a:ahLst/>
              <a:cxnLst/>
              <a:rect l="l" t="t" r="r" b="b"/>
              <a:pathLst>
                <a:path w="216" h="138" extrusionOk="0">
                  <a:moveTo>
                    <a:pt x="28" y="1"/>
                  </a:moveTo>
                  <a:cubicBezTo>
                    <a:pt x="17" y="45"/>
                    <a:pt x="9" y="91"/>
                    <a:pt x="1" y="138"/>
                  </a:cubicBezTo>
                  <a:cubicBezTo>
                    <a:pt x="215" y="108"/>
                    <a:pt x="173" y="58"/>
                    <a:pt x="2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38" name="Google Shape;15238;p58"/>
            <p:cNvSpPr/>
            <p:nvPr/>
          </p:nvSpPr>
          <p:spPr>
            <a:xfrm>
              <a:off x="4503325" y="3476200"/>
              <a:ext cx="24000" cy="7225"/>
            </a:xfrm>
            <a:custGeom>
              <a:avLst/>
              <a:gdLst/>
              <a:ahLst/>
              <a:cxnLst/>
              <a:rect l="l" t="t" r="r" b="b"/>
              <a:pathLst>
                <a:path w="960" h="289" extrusionOk="0">
                  <a:moveTo>
                    <a:pt x="93" y="1"/>
                  </a:moveTo>
                  <a:cubicBezTo>
                    <a:pt x="7" y="32"/>
                    <a:pt x="0" y="83"/>
                    <a:pt x="49" y="146"/>
                  </a:cubicBezTo>
                  <a:lnTo>
                    <a:pt x="856" y="289"/>
                  </a:lnTo>
                  <a:lnTo>
                    <a:pt x="959" y="276"/>
                  </a:lnTo>
                  <a:cubicBezTo>
                    <a:pt x="926" y="118"/>
                    <a:pt x="415" y="171"/>
                    <a:pt x="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39" name="Google Shape;15239;p58"/>
            <p:cNvSpPr/>
            <p:nvPr/>
          </p:nvSpPr>
          <p:spPr>
            <a:xfrm>
              <a:off x="3477325" y="3631350"/>
              <a:ext cx="19050" cy="41250"/>
            </a:xfrm>
            <a:custGeom>
              <a:avLst/>
              <a:gdLst/>
              <a:ahLst/>
              <a:cxnLst/>
              <a:rect l="l" t="t" r="r" b="b"/>
              <a:pathLst>
                <a:path w="762" h="1650" extrusionOk="0">
                  <a:moveTo>
                    <a:pt x="322" y="1"/>
                  </a:moveTo>
                  <a:cubicBezTo>
                    <a:pt x="215" y="507"/>
                    <a:pt x="107" y="1023"/>
                    <a:pt x="0" y="1546"/>
                  </a:cubicBezTo>
                  <a:lnTo>
                    <a:pt x="515" y="1649"/>
                  </a:lnTo>
                  <a:cubicBezTo>
                    <a:pt x="524" y="1601"/>
                    <a:pt x="532" y="1550"/>
                    <a:pt x="539" y="1502"/>
                  </a:cubicBezTo>
                  <a:lnTo>
                    <a:pt x="484" y="1473"/>
                  </a:lnTo>
                  <a:cubicBezTo>
                    <a:pt x="505" y="1458"/>
                    <a:pt x="526" y="1447"/>
                    <a:pt x="549" y="1441"/>
                  </a:cubicBezTo>
                  <a:cubicBezTo>
                    <a:pt x="597" y="1153"/>
                    <a:pt x="646" y="869"/>
                    <a:pt x="694" y="585"/>
                  </a:cubicBezTo>
                  <a:cubicBezTo>
                    <a:pt x="642" y="570"/>
                    <a:pt x="589" y="556"/>
                    <a:pt x="528" y="539"/>
                  </a:cubicBezTo>
                  <a:lnTo>
                    <a:pt x="715" y="461"/>
                  </a:lnTo>
                  <a:cubicBezTo>
                    <a:pt x="732" y="369"/>
                    <a:pt x="747" y="276"/>
                    <a:pt x="762" y="183"/>
                  </a:cubicBezTo>
                  <a:cubicBezTo>
                    <a:pt x="612" y="131"/>
                    <a:pt x="465" y="70"/>
                    <a:pt x="32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40" name="Google Shape;15240;p58"/>
            <p:cNvSpPr/>
            <p:nvPr/>
          </p:nvSpPr>
          <p:spPr>
            <a:xfrm>
              <a:off x="3420900" y="3934075"/>
              <a:ext cx="24700" cy="19475"/>
            </a:xfrm>
            <a:custGeom>
              <a:avLst/>
              <a:gdLst/>
              <a:ahLst/>
              <a:cxnLst/>
              <a:rect l="l" t="t" r="r" b="b"/>
              <a:pathLst>
                <a:path w="988" h="779" extrusionOk="0">
                  <a:moveTo>
                    <a:pt x="135" y="1"/>
                  </a:moveTo>
                  <a:cubicBezTo>
                    <a:pt x="89" y="232"/>
                    <a:pt x="45" y="461"/>
                    <a:pt x="1" y="690"/>
                  </a:cubicBezTo>
                  <a:cubicBezTo>
                    <a:pt x="64" y="701"/>
                    <a:pt x="125" y="720"/>
                    <a:pt x="182" y="747"/>
                  </a:cubicBezTo>
                  <a:cubicBezTo>
                    <a:pt x="392" y="756"/>
                    <a:pt x="640" y="770"/>
                    <a:pt x="882" y="779"/>
                  </a:cubicBezTo>
                  <a:lnTo>
                    <a:pt x="928" y="507"/>
                  </a:lnTo>
                  <a:lnTo>
                    <a:pt x="608" y="337"/>
                  </a:lnTo>
                  <a:lnTo>
                    <a:pt x="608" y="337"/>
                  </a:lnTo>
                  <a:lnTo>
                    <a:pt x="937" y="455"/>
                  </a:lnTo>
                  <a:cubicBezTo>
                    <a:pt x="953" y="356"/>
                    <a:pt x="970" y="257"/>
                    <a:pt x="987" y="156"/>
                  </a:cubicBezTo>
                  <a:cubicBezTo>
                    <a:pt x="733" y="68"/>
                    <a:pt x="465" y="20"/>
                    <a:pt x="196" y="13"/>
                  </a:cubicBezTo>
                  <a:cubicBezTo>
                    <a:pt x="175" y="9"/>
                    <a:pt x="156" y="5"/>
                    <a:pt x="13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41" name="Google Shape;15241;p58"/>
            <p:cNvSpPr/>
            <p:nvPr/>
          </p:nvSpPr>
          <p:spPr>
            <a:xfrm>
              <a:off x="3418700" y="3954425"/>
              <a:ext cx="25900" cy="9325"/>
            </a:xfrm>
            <a:custGeom>
              <a:avLst/>
              <a:gdLst/>
              <a:ahLst/>
              <a:cxnLst/>
              <a:rect l="l" t="t" r="r" b="b"/>
              <a:pathLst>
                <a:path w="1036" h="373" extrusionOk="0">
                  <a:moveTo>
                    <a:pt x="66" y="0"/>
                  </a:moveTo>
                  <a:cubicBezTo>
                    <a:pt x="45" y="114"/>
                    <a:pt x="21" y="228"/>
                    <a:pt x="0" y="341"/>
                  </a:cubicBezTo>
                  <a:cubicBezTo>
                    <a:pt x="467" y="335"/>
                    <a:pt x="1035" y="373"/>
                    <a:pt x="535" y="21"/>
                  </a:cubicBezTo>
                  <a:cubicBezTo>
                    <a:pt x="377" y="13"/>
                    <a:pt x="219" y="9"/>
                    <a:pt x="6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42" name="Google Shape;15242;p58"/>
            <p:cNvSpPr/>
            <p:nvPr/>
          </p:nvSpPr>
          <p:spPr>
            <a:xfrm>
              <a:off x="3437475" y="3853150"/>
              <a:ext cx="22100" cy="14050"/>
            </a:xfrm>
            <a:custGeom>
              <a:avLst/>
              <a:gdLst/>
              <a:ahLst/>
              <a:cxnLst/>
              <a:rect l="l" t="t" r="r" b="b"/>
              <a:pathLst>
                <a:path w="884" h="562" extrusionOk="0">
                  <a:moveTo>
                    <a:pt x="525" y="1"/>
                  </a:moveTo>
                  <a:cubicBezTo>
                    <a:pt x="417" y="1"/>
                    <a:pt x="310" y="19"/>
                    <a:pt x="173" y="19"/>
                  </a:cubicBezTo>
                  <a:cubicBezTo>
                    <a:pt x="151" y="19"/>
                    <a:pt x="129" y="19"/>
                    <a:pt x="105" y="18"/>
                  </a:cubicBezTo>
                  <a:cubicBezTo>
                    <a:pt x="70" y="195"/>
                    <a:pt x="34" y="369"/>
                    <a:pt x="0" y="546"/>
                  </a:cubicBezTo>
                  <a:cubicBezTo>
                    <a:pt x="88" y="555"/>
                    <a:pt x="191" y="562"/>
                    <a:pt x="288" y="562"/>
                  </a:cubicBezTo>
                  <a:cubicBezTo>
                    <a:pt x="502" y="562"/>
                    <a:pt x="683" y="528"/>
                    <a:pt x="587" y="409"/>
                  </a:cubicBezTo>
                  <a:lnTo>
                    <a:pt x="135" y="331"/>
                  </a:lnTo>
                  <a:cubicBezTo>
                    <a:pt x="224" y="316"/>
                    <a:pt x="304" y="309"/>
                    <a:pt x="375" y="309"/>
                  </a:cubicBezTo>
                  <a:cubicBezTo>
                    <a:pt x="565" y="309"/>
                    <a:pt x="700" y="357"/>
                    <a:pt x="829" y="413"/>
                  </a:cubicBezTo>
                  <a:cubicBezTo>
                    <a:pt x="848" y="306"/>
                    <a:pt x="865" y="199"/>
                    <a:pt x="883" y="91"/>
                  </a:cubicBezTo>
                  <a:cubicBezTo>
                    <a:pt x="741" y="19"/>
                    <a:pt x="632" y="1"/>
                    <a:pt x="52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43" name="Google Shape;15243;p58"/>
            <p:cNvSpPr/>
            <p:nvPr/>
          </p:nvSpPr>
          <p:spPr>
            <a:xfrm>
              <a:off x="3451925" y="3700275"/>
              <a:ext cx="33450" cy="94025"/>
            </a:xfrm>
            <a:custGeom>
              <a:avLst/>
              <a:gdLst/>
              <a:ahLst/>
              <a:cxnLst/>
              <a:rect l="l" t="t" r="r" b="b"/>
              <a:pathLst>
                <a:path w="1338" h="3761" extrusionOk="0">
                  <a:moveTo>
                    <a:pt x="1222" y="1"/>
                  </a:moveTo>
                  <a:lnTo>
                    <a:pt x="926" y="162"/>
                  </a:lnTo>
                  <a:cubicBezTo>
                    <a:pt x="848" y="133"/>
                    <a:pt x="791" y="110"/>
                    <a:pt x="747" y="89"/>
                  </a:cubicBezTo>
                  <a:cubicBezTo>
                    <a:pt x="623" y="697"/>
                    <a:pt x="497" y="1309"/>
                    <a:pt x="373" y="1927"/>
                  </a:cubicBezTo>
                  <a:cubicBezTo>
                    <a:pt x="543" y="2007"/>
                    <a:pt x="629" y="2095"/>
                    <a:pt x="543" y="2188"/>
                  </a:cubicBezTo>
                  <a:lnTo>
                    <a:pt x="329" y="2146"/>
                  </a:lnTo>
                  <a:cubicBezTo>
                    <a:pt x="219" y="2682"/>
                    <a:pt x="110" y="3220"/>
                    <a:pt x="0" y="3761"/>
                  </a:cubicBezTo>
                  <a:lnTo>
                    <a:pt x="737" y="3624"/>
                  </a:lnTo>
                  <a:cubicBezTo>
                    <a:pt x="941" y="2415"/>
                    <a:pt x="1140" y="1212"/>
                    <a:pt x="1338" y="34"/>
                  </a:cubicBezTo>
                  <a:cubicBezTo>
                    <a:pt x="1300" y="22"/>
                    <a:pt x="1260" y="11"/>
                    <a:pt x="122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44" name="Google Shape;15244;p58"/>
            <p:cNvSpPr/>
            <p:nvPr/>
          </p:nvSpPr>
          <p:spPr>
            <a:xfrm>
              <a:off x="3400250" y="4182275"/>
              <a:ext cx="700" cy="1725"/>
            </a:xfrm>
            <a:custGeom>
              <a:avLst/>
              <a:gdLst/>
              <a:ahLst/>
              <a:cxnLst/>
              <a:rect l="l" t="t" r="r" b="b"/>
              <a:pathLst>
                <a:path w="28" h="69" extrusionOk="0">
                  <a:moveTo>
                    <a:pt x="28" y="1"/>
                  </a:moveTo>
                  <a:cubicBezTo>
                    <a:pt x="7" y="18"/>
                    <a:pt x="0" y="45"/>
                    <a:pt x="13" y="68"/>
                  </a:cubicBezTo>
                  <a:lnTo>
                    <a:pt x="28"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45" name="Google Shape;15245;p58"/>
            <p:cNvSpPr/>
            <p:nvPr/>
          </p:nvSpPr>
          <p:spPr>
            <a:xfrm>
              <a:off x="3391300" y="4092225"/>
              <a:ext cx="26050" cy="29200"/>
            </a:xfrm>
            <a:custGeom>
              <a:avLst/>
              <a:gdLst/>
              <a:ahLst/>
              <a:cxnLst/>
              <a:rect l="l" t="t" r="r" b="b"/>
              <a:pathLst>
                <a:path w="1042" h="1168" extrusionOk="0">
                  <a:moveTo>
                    <a:pt x="463" y="0"/>
                  </a:moveTo>
                  <a:lnTo>
                    <a:pt x="463" y="0"/>
                  </a:lnTo>
                  <a:cubicBezTo>
                    <a:pt x="438" y="196"/>
                    <a:pt x="678" y="482"/>
                    <a:pt x="383" y="593"/>
                  </a:cubicBezTo>
                  <a:cubicBezTo>
                    <a:pt x="243" y="562"/>
                    <a:pt x="125" y="532"/>
                    <a:pt x="28" y="507"/>
                  </a:cubicBezTo>
                  <a:lnTo>
                    <a:pt x="1" y="646"/>
                  </a:lnTo>
                  <a:cubicBezTo>
                    <a:pt x="32" y="730"/>
                    <a:pt x="62" y="816"/>
                    <a:pt x="93" y="911"/>
                  </a:cubicBezTo>
                  <a:cubicBezTo>
                    <a:pt x="114" y="907"/>
                    <a:pt x="133" y="900"/>
                    <a:pt x="156" y="896"/>
                  </a:cubicBezTo>
                  <a:lnTo>
                    <a:pt x="156" y="896"/>
                  </a:lnTo>
                  <a:cubicBezTo>
                    <a:pt x="320" y="1035"/>
                    <a:pt x="127" y="1092"/>
                    <a:pt x="667" y="1168"/>
                  </a:cubicBezTo>
                  <a:cubicBezTo>
                    <a:pt x="681" y="1076"/>
                    <a:pt x="864" y="892"/>
                    <a:pt x="321" y="774"/>
                  </a:cubicBezTo>
                  <a:lnTo>
                    <a:pt x="321" y="774"/>
                  </a:lnTo>
                  <a:cubicBezTo>
                    <a:pt x="438" y="793"/>
                    <a:pt x="537" y="801"/>
                    <a:pt x="621" y="801"/>
                  </a:cubicBezTo>
                  <a:cubicBezTo>
                    <a:pt x="760" y="801"/>
                    <a:pt x="861" y="779"/>
                    <a:pt x="941" y="747"/>
                  </a:cubicBezTo>
                  <a:cubicBezTo>
                    <a:pt x="974" y="568"/>
                    <a:pt x="1008" y="387"/>
                    <a:pt x="1042" y="204"/>
                  </a:cubicBezTo>
                  <a:lnTo>
                    <a:pt x="463"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46" name="Google Shape;15246;p58"/>
            <p:cNvSpPr/>
            <p:nvPr/>
          </p:nvSpPr>
          <p:spPr>
            <a:xfrm>
              <a:off x="3402450" y="4143700"/>
              <a:ext cx="6025" cy="5125"/>
            </a:xfrm>
            <a:custGeom>
              <a:avLst/>
              <a:gdLst/>
              <a:ahLst/>
              <a:cxnLst/>
              <a:rect l="l" t="t" r="r" b="b"/>
              <a:pathLst>
                <a:path w="241" h="205" extrusionOk="0">
                  <a:moveTo>
                    <a:pt x="1" y="0"/>
                  </a:moveTo>
                  <a:cubicBezTo>
                    <a:pt x="74" y="63"/>
                    <a:pt x="144" y="131"/>
                    <a:pt x="207" y="204"/>
                  </a:cubicBezTo>
                  <a:cubicBezTo>
                    <a:pt x="217" y="147"/>
                    <a:pt x="230" y="91"/>
                    <a:pt x="240" y="32"/>
                  </a:cubicBezTo>
                  <a:cubicBezTo>
                    <a:pt x="160" y="23"/>
                    <a:pt x="83" y="13"/>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47" name="Google Shape;15247;p58"/>
            <p:cNvSpPr/>
            <p:nvPr/>
          </p:nvSpPr>
          <p:spPr>
            <a:xfrm>
              <a:off x="3471175" y="3695975"/>
              <a:ext cx="16200" cy="4325"/>
            </a:xfrm>
            <a:custGeom>
              <a:avLst/>
              <a:gdLst/>
              <a:ahLst/>
              <a:cxnLst/>
              <a:rect l="l" t="t" r="r" b="b"/>
              <a:pathLst>
                <a:path w="648" h="173" extrusionOk="0">
                  <a:moveTo>
                    <a:pt x="32" y="0"/>
                  </a:moveTo>
                  <a:lnTo>
                    <a:pt x="0" y="149"/>
                  </a:lnTo>
                  <a:cubicBezTo>
                    <a:pt x="234" y="135"/>
                    <a:pt x="648" y="173"/>
                    <a:pt x="3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48" name="Google Shape;15248;p58"/>
            <p:cNvSpPr/>
            <p:nvPr/>
          </p:nvSpPr>
          <p:spPr>
            <a:xfrm>
              <a:off x="3442400" y="3794850"/>
              <a:ext cx="26700" cy="55775"/>
            </a:xfrm>
            <a:custGeom>
              <a:avLst/>
              <a:gdLst/>
              <a:ahLst/>
              <a:cxnLst/>
              <a:rect l="l" t="t" r="r" b="b"/>
              <a:pathLst>
                <a:path w="1068" h="2231" extrusionOk="0">
                  <a:moveTo>
                    <a:pt x="377" y="1"/>
                  </a:moveTo>
                  <a:cubicBezTo>
                    <a:pt x="327" y="251"/>
                    <a:pt x="276" y="501"/>
                    <a:pt x="226" y="754"/>
                  </a:cubicBezTo>
                  <a:cubicBezTo>
                    <a:pt x="508" y="859"/>
                    <a:pt x="327" y="932"/>
                    <a:pt x="175" y="1000"/>
                  </a:cubicBezTo>
                  <a:cubicBezTo>
                    <a:pt x="117" y="1292"/>
                    <a:pt x="60" y="1584"/>
                    <a:pt x="1" y="1879"/>
                  </a:cubicBezTo>
                  <a:lnTo>
                    <a:pt x="411" y="1957"/>
                  </a:lnTo>
                  <a:cubicBezTo>
                    <a:pt x="638" y="2032"/>
                    <a:pt x="384" y="2127"/>
                    <a:pt x="720" y="2230"/>
                  </a:cubicBezTo>
                  <a:cubicBezTo>
                    <a:pt x="811" y="1681"/>
                    <a:pt x="903" y="1134"/>
                    <a:pt x="996" y="585"/>
                  </a:cubicBezTo>
                  <a:lnTo>
                    <a:pt x="968" y="583"/>
                  </a:lnTo>
                  <a:cubicBezTo>
                    <a:pt x="909" y="583"/>
                    <a:pt x="850" y="577"/>
                    <a:pt x="792" y="567"/>
                  </a:cubicBezTo>
                  <a:lnTo>
                    <a:pt x="792" y="567"/>
                  </a:lnTo>
                  <a:lnTo>
                    <a:pt x="968" y="583"/>
                  </a:lnTo>
                  <a:cubicBezTo>
                    <a:pt x="979" y="583"/>
                    <a:pt x="987" y="583"/>
                    <a:pt x="996" y="581"/>
                  </a:cubicBezTo>
                  <a:lnTo>
                    <a:pt x="1067" y="142"/>
                  </a:lnTo>
                  <a:cubicBezTo>
                    <a:pt x="829" y="77"/>
                    <a:pt x="575" y="11"/>
                    <a:pt x="37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49" name="Google Shape;15249;p58"/>
            <p:cNvSpPr/>
            <p:nvPr/>
          </p:nvSpPr>
          <p:spPr>
            <a:xfrm>
              <a:off x="4516950" y="3459175"/>
              <a:ext cx="251475" cy="67475"/>
            </a:xfrm>
            <a:custGeom>
              <a:avLst/>
              <a:gdLst/>
              <a:ahLst/>
              <a:cxnLst/>
              <a:rect l="l" t="t" r="r" b="b"/>
              <a:pathLst>
                <a:path w="10059" h="2699" extrusionOk="0">
                  <a:moveTo>
                    <a:pt x="1834" y="467"/>
                  </a:moveTo>
                  <a:lnTo>
                    <a:pt x="1834" y="467"/>
                  </a:lnTo>
                  <a:cubicBezTo>
                    <a:pt x="1815" y="473"/>
                    <a:pt x="1798" y="478"/>
                    <a:pt x="1777" y="482"/>
                  </a:cubicBezTo>
                  <a:cubicBezTo>
                    <a:pt x="1777" y="473"/>
                    <a:pt x="1802" y="469"/>
                    <a:pt x="1834" y="467"/>
                  </a:cubicBezTo>
                  <a:close/>
                  <a:moveTo>
                    <a:pt x="3438" y="1350"/>
                  </a:moveTo>
                  <a:lnTo>
                    <a:pt x="3438" y="1350"/>
                  </a:lnTo>
                  <a:cubicBezTo>
                    <a:pt x="3394" y="1371"/>
                    <a:pt x="3346" y="1386"/>
                    <a:pt x="3298" y="1395"/>
                  </a:cubicBezTo>
                  <a:cubicBezTo>
                    <a:pt x="3344" y="1382"/>
                    <a:pt x="3394" y="1367"/>
                    <a:pt x="3438" y="1350"/>
                  </a:cubicBezTo>
                  <a:close/>
                  <a:moveTo>
                    <a:pt x="5075" y="1550"/>
                  </a:moveTo>
                  <a:lnTo>
                    <a:pt x="5075" y="1550"/>
                  </a:lnTo>
                  <a:cubicBezTo>
                    <a:pt x="5076" y="1550"/>
                    <a:pt x="5090" y="1555"/>
                    <a:pt x="5115" y="1563"/>
                  </a:cubicBezTo>
                  <a:lnTo>
                    <a:pt x="5110" y="1563"/>
                  </a:lnTo>
                  <a:cubicBezTo>
                    <a:pt x="5086" y="1554"/>
                    <a:pt x="5075" y="1550"/>
                    <a:pt x="5075" y="1550"/>
                  </a:cubicBezTo>
                  <a:close/>
                  <a:moveTo>
                    <a:pt x="5118" y="1563"/>
                  </a:moveTo>
                  <a:lnTo>
                    <a:pt x="6105" y="1666"/>
                  </a:lnTo>
                  <a:cubicBezTo>
                    <a:pt x="6117" y="1720"/>
                    <a:pt x="6061" y="1740"/>
                    <a:pt x="5970" y="1740"/>
                  </a:cubicBezTo>
                  <a:cubicBezTo>
                    <a:pt x="5733" y="1740"/>
                    <a:pt x="5259" y="1604"/>
                    <a:pt x="5118" y="1563"/>
                  </a:cubicBezTo>
                  <a:close/>
                  <a:moveTo>
                    <a:pt x="7218" y="1567"/>
                  </a:moveTo>
                  <a:cubicBezTo>
                    <a:pt x="7306" y="1573"/>
                    <a:pt x="7392" y="1590"/>
                    <a:pt x="7476" y="1622"/>
                  </a:cubicBezTo>
                  <a:lnTo>
                    <a:pt x="8553" y="1851"/>
                  </a:lnTo>
                  <a:cubicBezTo>
                    <a:pt x="8524" y="1890"/>
                    <a:pt x="8393" y="1901"/>
                    <a:pt x="8224" y="1901"/>
                  </a:cubicBezTo>
                  <a:cubicBezTo>
                    <a:pt x="7974" y="1901"/>
                    <a:pt x="7643" y="1876"/>
                    <a:pt x="7442" y="1876"/>
                  </a:cubicBezTo>
                  <a:cubicBezTo>
                    <a:pt x="7374" y="1876"/>
                    <a:pt x="7321" y="1879"/>
                    <a:pt x="7291" y="1887"/>
                  </a:cubicBezTo>
                  <a:cubicBezTo>
                    <a:pt x="7373" y="1838"/>
                    <a:pt x="7880" y="1889"/>
                    <a:pt x="7827" y="1784"/>
                  </a:cubicBezTo>
                  <a:cubicBezTo>
                    <a:pt x="7705" y="1756"/>
                    <a:pt x="7630" y="1676"/>
                    <a:pt x="7474" y="1622"/>
                  </a:cubicBezTo>
                  <a:lnTo>
                    <a:pt x="7218" y="1567"/>
                  </a:lnTo>
                  <a:close/>
                  <a:moveTo>
                    <a:pt x="6567" y="1719"/>
                  </a:moveTo>
                  <a:cubicBezTo>
                    <a:pt x="6605" y="1719"/>
                    <a:pt x="6659" y="1723"/>
                    <a:pt x="6732" y="1733"/>
                  </a:cubicBezTo>
                  <a:cubicBezTo>
                    <a:pt x="6971" y="1860"/>
                    <a:pt x="6674" y="1883"/>
                    <a:pt x="6550" y="1930"/>
                  </a:cubicBezTo>
                  <a:lnTo>
                    <a:pt x="6550" y="1930"/>
                  </a:lnTo>
                  <a:cubicBezTo>
                    <a:pt x="6643" y="1868"/>
                    <a:pt x="6342" y="1719"/>
                    <a:pt x="6567" y="1719"/>
                  </a:cubicBezTo>
                  <a:close/>
                  <a:moveTo>
                    <a:pt x="7291" y="1887"/>
                  </a:moveTo>
                  <a:lnTo>
                    <a:pt x="7291" y="1887"/>
                  </a:lnTo>
                  <a:cubicBezTo>
                    <a:pt x="7262" y="1906"/>
                    <a:pt x="7289" y="1937"/>
                    <a:pt x="7432" y="1998"/>
                  </a:cubicBezTo>
                  <a:cubicBezTo>
                    <a:pt x="7262" y="1933"/>
                    <a:pt x="7234" y="1901"/>
                    <a:pt x="7291" y="1887"/>
                  </a:cubicBezTo>
                  <a:close/>
                  <a:moveTo>
                    <a:pt x="639" y="0"/>
                  </a:moveTo>
                  <a:lnTo>
                    <a:pt x="639" y="0"/>
                  </a:lnTo>
                  <a:cubicBezTo>
                    <a:pt x="450" y="57"/>
                    <a:pt x="406" y="141"/>
                    <a:pt x="1153" y="364"/>
                  </a:cubicBezTo>
                  <a:cubicBezTo>
                    <a:pt x="792" y="429"/>
                    <a:pt x="566" y="710"/>
                    <a:pt x="60" y="710"/>
                  </a:cubicBezTo>
                  <a:cubicBezTo>
                    <a:pt x="40" y="710"/>
                    <a:pt x="20" y="710"/>
                    <a:pt x="0" y="709"/>
                  </a:cubicBezTo>
                  <a:lnTo>
                    <a:pt x="0" y="709"/>
                  </a:lnTo>
                  <a:lnTo>
                    <a:pt x="1268" y="852"/>
                  </a:lnTo>
                  <a:lnTo>
                    <a:pt x="414" y="957"/>
                  </a:lnTo>
                  <a:cubicBezTo>
                    <a:pt x="416" y="968"/>
                    <a:pt x="425" y="976"/>
                    <a:pt x="423" y="987"/>
                  </a:cubicBezTo>
                  <a:lnTo>
                    <a:pt x="406" y="987"/>
                  </a:lnTo>
                  <a:lnTo>
                    <a:pt x="2532" y="1363"/>
                  </a:lnTo>
                  <a:cubicBezTo>
                    <a:pt x="2515" y="1352"/>
                    <a:pt x="2503" y="1344"/>
                    <a:pt x="2482" y="1336"/>
                  </a:cubicBezTo>
                  <a:lnTo>
                    <a:pt x="2482" y="1336"/>
                  </a:lnTo>
                  <a:cubicBezTo>
                    <a:pt x="2658" y="1359"/>
                    <a:pt x="2835" y="1397"/>
                    <a:pt x="3005" y="1445"/>
                  </a:cubicBezTo>
                  <a:lnTo>
                    <a:pt x="4248" y="1666"/>
                  </a:lnTo>
                  <a:cubicBezTo>
                    <a:pt x="4254" y="1655"/>
                    <a:pt x="4273" y="1649"/>
                    <a:pt x="4320" y="1649"/>
                  </a:cubicBezTo>
                  <a:cubicBezTo>
                    <a:pt x="4376" y="1649"/>
                    <a:pt x="4472" y="1659"/>
                    <a:pt x="4631" y="1681"/>
                  </a:cubicBezTo>
                  <a:lnTo>
                    <a:pt x="4574" y="1723"/>
                  </a:lnTo>
                  <a:cubicBezTo>
                    <a:pt x="6486" y="2061"/>
                    <a:pt x="8326" y="2389"/>
                    <a:pt x="10059" y="2698"/>
                  </a:cubicBezTo>
                  <a:cubicBezTo>
                    <a:pt x="10029" y="2503"/>
                    <a:pt x="9287" y="2265"/>
                    <a:pt x="9167" y="2067"/>
                  </a:cubicBezTo>
                  <a:lnTo>
                    <a:pt x="9903" y="2034"/>
                  </a:lnTo>
                  <a:cubicBezTo>
                    <a:pt x="8934" y="1746"/>
                    <a:pt x="9844" y="1689"/>
                    <a:pt x="9499" y="1468"/>
                  </a:cubicBezTo>
                  <a:cubicBezTo>
                    <a:pt x="8921" y="1371"/>
                    <a:pt x="8334" y="1273"/>
                    <a:pt x="7737" y="1174"/>
                  </a:cubicBezTo>
                  <a:cubicBezTo>
                    <a:pt x="7733" y="1182"/>
                    <a:pt x="7731" y="1191"/>
                    <a:pt x="7731" y="1201"/>
                  </a:cubicBezTo>
                  <a:lnTo>
                    <a:pt x="8265" y="1273"/>
                  </a:lnTo>
                  <a:lnTo>
                    <a:pt x="7787" y="1443"/>
                  </a:lnTo>
                  <a:lnTo>
                    <a:pt x="7964" y="1483"/>
                  </a:lnTo>
                  <a:lnTo>
                    <a:pt x="7501" y="1504"/>
                  </a:lnTo>
                  <a:cubicBezTo>
                    <a:pt x="7424" y="1411"/>
                    <a:pt x="7609" y="1403"/>
                    <a:pt x="7623" y="1302"/>
                  </a:cubicBezTo>
                  <a:lnTo>
                    <a:pt x="7623" y="1302"/>
                  </a:lnTo>
                  <a:cubicBezTo>
                    <a:pt x="7622" y="1302"/>
                    <a:pt x="7620" y="1302"/>
                    <a:pt x="7619" y="1302"/>
                  </a:cubicBezTo>
                  <a:cubicBezTo>
                    <a:pt x="7535" y="1302"/>
                    <a:pt x="7289" y="1216"/>
                    <a:pt x="7150" y="1216"/>
                  </a:cubicBezTo>
                  <a:cubicBezTo>
                    <a:pt x="7122" y="1216"/>
                    <a:pt x="7098" y="1220"/>
                    <a:pt x="7081" y="1228"/>
                  </a:cubicBezTo>
                  <a:lnTo>
                    <a:pt x="7154" y="1077"/>
                  </a:lnTo>
                  <a:lnTo>
                    <a:pt x="5060" y="730"/>
                  </a:lnTo>
                  <a:lnTo>
                    <a:pt x="5060" y="730"/>
                  </a:lnTo>
                  <a:cubicBezTo>
                    <a:pt x="4990" y="827"/>
                    <a:pt x="4925" y="917"/>
                    <a:pt x="5459" y="1056"/>
                  </a:cubicBezTo>
                  <a:cubicBezTo>
                    <a:pt x="5600" y="1192"/>
                    <a:pt x="5552" y="1233"/>
                    <a:pt x="5423" y="1233"/>
                  </a:cubicBezTo>
                  <a:cubicBezTo>
                    <a:pt x="5229" y="1233"/>
                    <a:pt x="4851" y="1140"/>
                    <a:pt x="4659" y="1140"/>
                  </a:cubicBezTo>
                  <a:cubicBezTo>
                    <a:pt x="4540" y="1140"/>
                    <a:pt x="4492" y="1175"/>
                    <a:pt x="4599" y="1289"/>
                  </a:cubicBezTo>
                  <a:cubicBezTo>
                    <a:pt x="4734" y="1322"/>
                    <a:pt x="4976" y="1377"/>
                    <a:pt x="5127" y="1377"/>
                  </a:cubicBezTo>
                  <a:cubicBezTo>
                    <a:pt x="5171" y="1377"/>
                    <a:pt x="5207" y="1372"/>
                    <a:pt x="5230" y="1361"/>
                  </a:cubicBezTo>
                  <a:cubicBezTo>
                    <a:pt x="5390" y="1421"/>
                    <a:pt x="5381" y="1437"/>
                    <a:pt x="5315" y="1437"/>
                  </a:cubicBezTo>
                  <a:cubicBezTo>
                    <a:pt x="5242" y="1437"/>
                    <a:pt x="5101" y="1417"/>
                    <a:pt x="5045" y="1417"/>
                  </a:cubicBezTo>
                  <a:cubicBezTo>
                    <a:pt x="5042" y="1417"/>
                    <a:pt x="5039" y="1418"/>
                    <a:pt x="5037" y="1418"/>
                  </a:cubicBezTo>
                  <a:cubicBezTo>
                    <a:pt x="5033" y="1418"/>
                    <a:pt x="5030" y="1418"/>
                    <a:pt x="5026" y="1418"/>
                  </a:cubicBezTo>
                  <a:cubicBezTo>
                    <a:pt x="4827" y="1418"/>
                    <a:pt x="4154" y="1209"/>
                    <a:pt x="4172" y="1064"/>
                  </a:cubicBezTo>
                  <a:lnTo>
                    <a:pt x="4172" y="1064"/>
                  </a:lnTo>
                  <a:cubicBezTo>
                    <a:pt x="4434" y="1113"/>
                    <a:pt x="4597" y="1133"/>
                    <a:pt x="4689" y="1133"/>
                  </a:cubicBezTo>
                  <a:cubicBezTo>
                    <a:pt x="5107" y="1133"/>
                    <a:pt x="4109" y="721"/>
                    <a:pt x="4238" y="593"/>
                  </a:cubicBezTo>
                  <a:lnTo>
                    <a:pt x="3287" y="436"/>
                  </a:lnTo>
                  <a:cubicBezTo>
                    <a:pt x="2993" y="440"/>
                    <a:pt x="2864" y="505"/>
                    <a:pt x="3211" y="713"/>
                  </a:cubicBezTo>
                  <a:lnTo>
                    <a:pt x="3457" y="740"/>
                  </a:lnTo>
                  <a:cubicBezTo>
                    <a:pt x="3480" y="734"/>
                    <a:pt x="3508" y="730"/>
                    <a:pt x="3543" y="730"/>
                  </a:cubicBezTo>
                  <a:cubicBezTo>
                    <a:pt x="3611" y="730"/>
                    <a:pt x="3708" y="745"/>
                    <a:pt x="3849" y="783"/>
                  </a:cubicBezTo>
                  <a:lnTo>
                    <a:pt x="3457" y="740"/>
                  </a:lnTo>
                  <a:cubicBezTo>
                    <a:pt x="3327" y="776"/>
                    <a:pt x="3365" y="902"/>
                    <a:pt x="3184" y="911"/>
                  </a:cubicBezTo>
                  <a:lnTo>
                    <a:pt x="3706" y="1081"/>
                  </a:lnTo>
                  <a:cubicBezTo>
                    <a:pt x="3817" y="1140"/>
                    <a:pt x="3659" y="1249"/>
                    <a:pt x="3506" y="1321"/>
                  </a:cubicBezTo>
                  <a:cubicBezTo>
                    <a:pt x="3588" y="1275"/>
                    <a:pt x="3573" y="1209"/>
                    <a:pt x="3251" y="1104"/>
                  </a:cubicBezTo>
                  <a:cubicBezTo>
                    <a:pt x="3047" y="1076"/>
                    <a:pt x="2692" y="1027"/>
                    <a:pt x="2485" y="1027"/>
                  </a:cubicBezTo>
                  <a:cubicBezTo>
                    <a:pt x="2416" y="1027"/>
                    <a:pt x="2364" y="1032"/>
                    <a:pt x="2339" y="1045"/>
                  </a:cubicBezTo>
                  <a:cubicBezTo>
                    <a:pt x="2269" y="902"/>
                    <a:pt x="2549" y="839"/>
                    <a:pt x="2126" y="614"/>
                  </a:cubicBezTo>
                  <a:lnTo>
                    <a:pt x="2126" y="614"/>
                  </a:lnTo>
                  <a:lnTo>
                    <a:pt x="2726" y="881"/>
                  </a:lnTo>
                  <a:lnTo>
                    <a:pt x="2681" y="589"/>
                  </a:lnTo>
                  <a:cubicBezTo>
                    <a:pt x="2403" y="525"/>
                    <a:pt x="2016" y="467"/>
                    <a:pt x="1856" y="467"/>
                  </a:cubicBezTo>
                  <a:cubicBezTo>
                    <a:pt x="1848" y="467"/>
                    <a:pt x="1841" y="467"/>
                    <a:pt x="1834" y="467"/>
                  </a:cubicBezTo>
                  <a:cubicBezTo>
                    <a:pt x="2017" y="425"/>
                    <a:pt x="2097" y="343"/>
                    <a:pt x="2135" y="246"/>
                  </a:cubicBezTo>
                  <a:lnTo>
                    <a:pt x="639"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50" name="Google Shape;15250;p58"/>
            <p:cNvSpPr/>
            <p:nvPr/>
          </p:nvSpPr>
          <p:spPr>
            <a:xfrm>
              <a:off x="3560550" y="3306425"/>
              <a:ext cx="275" cy="100"/>
            </a:xfrm>
            <a:custGeom>
              <a:avLst/>
              <a:gdLst/>
              <a:ahLst/>
              <a:cxnLst/>
              <a:rect l="l" t="t" r="r" b="b"/>
              <a:pathLst>
                <a:path w="11" h="4" extrusionOk="0">
                  <a:moveTo>
                    <a:pt x="4" y="0"/>
                  </a:moveTo>
                  <a:cubicBezTo>
                    <a:pt x="3" y="0"/>
                    <a:pt x="2" y="0"/>
                    <a:pt x="0" y="1"/>
                  </a:cubicBezTo>
                  <a:lnTo>
                    <a:pt x="11" y="3"/>
                  </a:lnTo>
                  <a:cubicBezTo>
                    <a:pt x="9" y="2"/>
                    <a:pt x="7" y="0"/>
                    <a:pt x="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51" name="Google Shape;15251;p58"/>
            <p:cNvSpPr/>
            <p:nvPr/>
          </p:nvSpPr>
          <p:spPr>
            <a:xfrm>
              <a:off x="3426100" y="3867100"/>
              <a:ext cx="31150" cy="65375"/>
            </a:xfrm>
            <a:custGeom>
              <a:avLst/>
              <a:gdLst/>
              <a:ahLst/>
              <a:cxnLst/>
              <a:rect l="l" t="t" r="r" b="b"/>
              <a:pathLst>
                <a:path w="1246" h="2615" extrusionOk="0">
                  <a:moveTo>
                    <a:pt x="453" y="0"/>
                  </a:moveTo>
                  <a:cubicBezTo>
                    <a:pt x="300" y="772"/>
                    <a:pt x="148" y="1540"/>
                    <a:pt x="1" y="2303"/>
                  </a:cubicBezTo>
                  <a:cubicBezTo>
                    <a:pt x="249" y="2398"/>
                    <a:pt x="543" y="2505"/>
                    <a:pt x="817" y="2614"/>
                  </a:cubicBezTo>
                  <a:cubicBezTo>
                    <a:pt x="960" y="1779"/>
                    <a:pt x="1103" y="934"/>
                    <a:pt x="1246" y="82"/>
                  </a:cubicBezTo>
                  <a:cubicBezTo>
                    <a:pt x="1107" y="82"/>
                    <a:pt x="1006" y="97"/>
                    <a:pt x="1000" y="148"/>
                  </a:cubicBezTo>
                  <a:cubicBezTo>
                    <a:pt x="995" y="148"/>
                    <a:pt x="990" y="148"/>
                    <a:pt x="985" y="148"/>
                  </a:cubicBezTo>
                  <a:cubicBezTo>
                    <a:pt x="825" y="148"/>
                    <a:pt x="618" y="53"/>
                    <a:pt x="45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52" name="Google Shape;15252;p58"/>
            <p:cNvSpPr/>
            <p:nvPr/>
          </p:nvSpPr>
          <p:spPr>
            <a:xfrm>
              <a:off x="4755700" y="3498700"/>
              <a:ext cx="239125" cy="59750"/>
            </a:xfrm>
            <a:custGeom>
              <a:avLst/>
              <a:gdLst/>
              <a:ahLst/>
              <a:cxnLst/>
              <a:rect l="l" t="t" r="r" b="b"/>
              <a:pathLst>
                <a:path w="9565" h="2390" extrusionOk="0">
                  <a:moveTo>
                    <a:pt x="639" y="1"/>
                  </a:moveTo>
                  <a:lnTo>
                    <a:pt x="639" y="1"/>
                  </a:lnTo>
                  <a:cubicBezTo>
                    <a:pt x="484" y="60"/>
                    <a:pt x="686" y="239"/>
                    <a:pt x="543" y="239"/>
                  </a:cubicBezTo>
                  <a:cubicBezTo>
                    <a:pt x="483" y="239"/>
                    <a:pt x="361" y="207"/>
                    <a:pt x="124" y="121"/>
                  </a:cubicBezTo>
                  <a:lnTo>
                    <a:pt x="124" y="121"/>
                  </a:lnTo>
                  <a:cubicBezTo>
                    <a:pt x="260" y="239"/>
                    <a:pt x="770" y="442"/>
                    <a:pt x="1051" y="442"/>
                  </a:cubicBezTo>
                  <a:cubicBezTo>
                    <a:pt x="1105" y="442"/>
                    <a:pt x="1151" y="434"/>
                    <a:pt x="1184" y="417"/>
                  </a:cubicBezTo>
                  <a:lnTo>
                    <a:pt x="1184" y="417"/>
                  </a:lnTo>
                  <a:cubicBezTo>
                    <a:pt x="1252" y="536"/>
                    <a:pt x="1155" y="568"/>
                    <a:pt x="993" y="568"/>
                  </a:cubicBezTo>
                  <a:cubicBezTo>
                    <a:pt x="811" y="568"/>
                    <a:pt x="548" y="528"/>
                    <a:pt x="343" y="528"/>
                  </a:cubicBezTo>
                  <a:cubicBezTo>
                    <a:pt x="144" y="528"/>
                    <a:pt x="0" y="566"/>
                    <a:pt x="42" y="714"/>
                  </a:cubicBezTo>
                  <a:cubicBezTo>
                    <a:pt x="271" y="795"/>
                    <a:pt x="419" y="811"/>
                    <a:pt x="552" y="811"/>
                  </a:cubicBezTo>
                  <a:cubicBezTo>
                    <a:pt x="642" y="811"/>
                    <a:pt x="725" y="804"/>
                    <a:pt x="820" y="804"/>
                  </a:cubicBezTo>
                  <a:cubicBezTo>
                    <a:pt x="961" y="804"/>
                    <a:pt x="1129" y="820"/>
                    <a:pt x="1388" y="899"/>
                  </a:cubicBezTo>
                  <a:cubicBezTo>
                    <a:pt x="1381" y="953"/>
                    <a:pt x="1348" y="972"/>
                    <a:pt x="1300" y="972"/>
                  </a:cubicBezTo>
                  <a:cubicBezTo>
                    <a:pt x="1170" y="972"/>
                    <a:pt x="929" y="827"/>
                    <a:pt x="813" y="827"/>
                  </a:cubicBezTo>
                  <a:cubicBezTo>
                    <a:pt x="777" y="827"/>
                    <a:pt x="754" y="841"/>
                    <a:pt x="748" y="878"/>
                  </a:cubicBezTo>
                  <a:lnTo>
                    <a:pt x="1077" y="1157"/>
                  </a:lnTo>
                  <a:lnTo>
                    <a:pt x="1262" y="1149"/>
                  </a:lnTo>
                  <a:lnTo>
                    <a:pt x="1262" y="1149"/>
                  </a:lnTo>
                  <a:lnTo>
                    <a:pt x="896" y="1185"/>
                  </a:lnTo>
                  <a:cubicBezTo>
                    <a:pt x="2252" y="1429"/>
                    <a:pt x="3539" y="1658"/>
                    <a:pt x="4740" y="1877"/>
                  </a:cubicBezTo>
                  <a:lnTo>
                    <a:pt x="5653" y="1837"/>
                  </a:lnTo>
                  <a:lnTo>
                    <a:pt x="5552" y="1940"/>
                  </a:lnTo>
                  <a:cubicBezTo>
                    <a:pt x="5588" y="1938"/>
                    <a:pt x="5624" y="1937"/>
                    <a:pt x="5659" y="1937"/>
                  </a:cubicBezTo>
                  <a:cubicBezTo>
                    <a:pt x="6084" y="1937"/>
                    <a:pt x="6351" y="2064"/>
                    <a:pt x="6483" y="2192"/>
                  </a:cubicBezTo>
                  <a:lnTo>
                    <a:pt x="7571" y="2390"/>
                  </a:lnTo>
                  <a:cubicBezTo>
                    <a:pt x="7283" y="2232"/>
                    <a:pt x="6900" y="2064"/>
                    <a:pt x="7026" y="1874"/>
                  </a:cubicBezTo>
                  <a:lnTo>
                    <a:pt x="7026" y="1874"/>
                  </a:lnTo>
                  <a:lnTo>
                    <a:pt x="7575" y="1900"/>
                  </a:lnTo>
                  <a:lnTo>
                    <a:pt x="7062" y="1626"/>
                  </a:lnTo>
                  <a:lnTo>
                    <a:pt x="7718" y="1548"/>
                  </a:lnTo>
                  <a:lnTo>
                    <a:pt x="7718" y="1548"/>
                  </a:lnTo>
                  <a:cubicBezTo>
                    <a:pt x="9209" y="2022"/>
                    <a:pt x="7320" y="1763"/>
                    <a:pt x="8000" y="2125"/>
                  </a:cubicBezTo>
                  <a:cubicBezTo>
                    <a:pt x="8302" y="1801"/>
                    <a:pt x="9114" y="1721"/>
                    <a:pt x="9564" y="1534"/>
                  </a:cubicBezTo>
                  <a:lnTo>
                    <a:pt x="9272" y="1481"/>
                  </a:lnTo>
                  <a:cubicBezTo>
                    <a:pt x="9157" y="1491"/>
                    <a:pt x="9030" y="1571"/>
                    <a:pt x="8870" y="1571"/>
                  </a:cubicBezTo>
                  <a:cubicBezTo>
                    <a:pt x="8778" y="1571"/>
                    <a:pt x="8675" y="1544"/>
                    <a:pt x="8557" y="1462"/>
                  </a:cubicBezTo>
                  <a:cubicBezTo>
                    <a:pt x="8544" y="1427"/>
                    <a:pt x="8540" y="1389"/>
                    <a:pt x="8546" y="1353"/>
                  </a:cubicBezTo>
                  <a:cubicBezTo>
                    <a:pt x="6347" y="966"/>
                    <a:pt x="3651" y="508"/>
                    <a:pt x="63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53" name="Google Shape;15253;p58"/>
            <p:cNvSpPr/>
            <p:nvPr/>
          </p:nvSpPr>
          <p:spPr>
            <a:xfrm>
              <a:off x="4879925" y="3546650"/>
              <a:ext cx="8050" cy="1450"/>
            </a:xfrm>
            <a:custGeom>
              <a:avLst/>
              <a:gdLst/>
              <a:ahLst/>
              <a:cxnLst/>
              <a:rect l="l" t="t" r="r" b="b"/>
              <a:pathLst>
                <a:path w="322" h="58" extrusionOk="0">
                  <a:moveTo>
                    <a:pt x="0" y="1"/>
                  </a:moveTo>
                  <a:lnTo>
                    <a:pt x="322" y="57"/>
                  </a:lnTo>
                  <a:cubicBezTo>
                    <a:pt x="316" y="49"/>
                    <a:pt x="311" y="43"/>
                    <a:pt x="303" y="34"/>
                  </a:cubicBezTo>
                  <a:lnTo>
                    <a:pt x="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54" name="Google Shape;15254;p58"/>
            <p:cNvSpPr/>
            <p:nvPr/>
          </p:nvSpPr>
          <p:spPr>
            <a:xfrm>
              <a:off x="3356500" y="4182400"/>
              <a:ext cx="43350" cy="146325"/>
            </a:xfrm>
            <a:custGeom>
              <a:avLst/>
              <a:gdLst/>
              <a:ahLst/>
              <a:cxnLst/>
              <a:rect l="l" t="t" r="r" b="b"/>
              <a:pathLst>
                <a:path w="1734" h="5853" extrusionOk="0">
                  <a:moveTo>
                    <a:pt x="867" y="0"/>
                  </a:moveTo>
                  <a:cubicBezTo>
                    <a:pt x="657" y="1228"/>
                    <a:pt x="476" y="2334"/>
                    <a:pt x="331" y="3283"/>
                  </a:cubicBezTo>
                  <a:cubicBezTo>
                    <a:pt x="392" y="3373"/>
                    <a:pt x="461" y="3455"/>
                    <a:pt x="537" y="3533"/>
                  </a:cubicBezTo>
                  <a:cubicBezTo>
                    <a:pt x="457" y="3720"/>
                    <a:pt x="360" y="3788"/>
                    <a:pt x="249" y="3844"/>
                  </a:cubicBezTo>
                  <a:cubicBezTo>
                    <a:pt x="129" y="4673"/>
                    <a:pt x="45" y="5352"/>
                    <a:pt x="1" y="5853"/>
                  </a:cubicBezTo>
                  <a:cubicBezTo>
                    <a:pt x="295" y="5836"/>
                    <a:pt x="674" y="4772"/>
                    <a:pt x="1111" y="3001"/>
                  </a:cubicBezTo>
                  <a:lnTo>
                    <a:pt x="1111" y="3001"/>
                  </a:lnTo>
                  <a:cubicBezTo>
                    <a:pt x="1082" y="3004"/>
                    <a:pt x="1056" y="3005"/>
                    <a:pt x="1032" y="3005"/>
                  </a:cubicBezTo>
                  <a:cubicBezTo>
                    <a:pt x="637" y="3005"/>
                    <a:pt x="843" y="2654"/>
                    <a:pt x="688" y="2164"/>
                  </a:cubicBezTo>
                  <a:cubicBezTo>
                    <a:pt x="696" y="2163"/>
                    <a:pt x="705" y="2162"/>
                    <a:pt x="714" y="2162"/>
                  </a:cubicBezTo>
                  <a:cubicBezTo>
                    <a:pt x="872" y="2162"/>
                    <a:pt x="1133" y="2319"/>
                    <a:pt x="1218" y="2559"/>
                  </a:cubicBezTo>
                  <a:cubicBezTo>
                    <a:pt x="1382" y="1863"/>
                    <a:pt x="1555" y="1075"/>
                    <a:pt x="1733" y="208"/>
                  </a:cubicBezTo>
                  <a:cubicBezTo>
                    <a:pt x="1456" y="151"/>
                    <a:pt x="1140" y="61"/>
                    <a:pt x="86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55" name="Google Shape;15255;p58"/>
            <p:cNvSpPr/>
            <p:nvPr/>
          </p:nvSpPr>
          <p:spPr>
            <a:xfrm>
              <a:off x="3485675" y="3344825"/>
              <a:ext cx="67325" cy="284775"/>
            </a:xfrm>
            <a:custGeom>
              <a:avLst/>
              <a:gdLst/>
              <a:ahLst/>
              <a:cxnLst/>
              <a:rect l="l" t="t" r="r" b="b"/>
              <a:pathLst>
                <a:path w="2693" h="11391" extrusionOk="0">
                  <a:moveTo>
                    <a:pt x="2524" y="0"/>
                  </a:moveTo>
                  <a:cubicBezTo>
                    <a:pt x="1977" y="2168"/>
                    <a:pt x="1040" y="6427"/>
                    <a:pt x="1" y="11390"/>
                  </a:cubicBezTo>
                  <a:lnTo>
                    <a:pt x="501" y="11209"/>
                  </a:lnTo>
                  <a:cubicBezTo>
                    <a:pt x="1372" y="6109"/>
                    <a:pt x="2152" y="1834"/>
                    <a:pt x="2692" y="36"/>
                  </a:cubicBezTo>
                  <a:cubicBezTo>
                    <a:pt x="2644" y="23"/>
                    <a:pt x="2587" y="11"/>
                    <a:pt x="252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56" name="Google Shape;15256;p58"/>
            <p:cNvSpPr/>
            <p:nvPr/>
          </p:nvSpPr>
          <p:spPr>
            <a:xfrm>
              <a:off x="4429975" y="4364150"/>
              <a:ext cx="47250" cy="10525"/>
            </a:xfrm>
            <a:custGeom>
              <a:avLst/>
              <a:gdLst/>
              <a:ahLst/>
              <a:cxnLst/>
              <a:rect l="l" t="t" r="r" b="b"/>
              <a:pathLst>
                <a:path w="1890" h="421" extrusionOk="0">
                  <a:moveTo>
                    <a:pt x="440" y="0"/>
                  </a:moveTo>
                  <a:lnTo>
                    <a:pt x="440" y="0"/>
                  </a:lnTo>
                  <a:cubicBezTo>
                    <a:pt x="501" y="19"/>
                    <a:pt x="566" y="42"/>
                    <a:pt x="640" y="67"/>
                  </a:cubicBezTo>
                  <a:lnTo>
                    <a:pt x="1" y="97"/>
                  </a:lnTo>
                  <a:cubicBezTo>
                    <a:pt x="421" y="322"/>
                    <a:pt x="890" y="252"/>
                    <a:pt x="1509" y="421"/>
                  </a:cubicBezTo>
                  <a:cubicBezTo>
                    <a:pt x="1889" y="339"/>
                    <a:pt x="1527" y="244"/>
                    <a:pt x="1229" y="133"/>
                  </a:cubicBezTo>
                  <a:lnTo>
                    <a:pt x="44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57" name="Google Shape;15257;p58"/>
            <p:cNvSpPr/>
            <p:nvPr/>
          </p:nvSpPr>
          <p:spPr>
            <a:xfrm>
              <a:off x="3843625" y="4263450"/>
              <a:ext cx="93550" cy="22950"/>
            </a:xfrm>
            <a:custGeom>
              <a:avLst/>
              <a:gdLst/>
              <a:ahLst/>
              <a:cxnLst/>
              <a:rect l="l" t="t" r="r" b="b"/>
              <a:pathLst>
                <a:path w="3742" h="918" extrusionOk="0">
                  <a:moveTo>
                    <a:pt x="2" y="1"/>
                  </a:moveTo>
                  <a:lnTo>
                    <a:pt x="2" y="1"/>
                  </a:lnTo>
                  <a:cubicBezTo>
                    <a:pt x="1" y="1"/>
                    <a:pt x="17" y="4"/>
                    <a:pt x="51" y="10"/>
                  </a:cubicBezTo>
                  <a:lnTo>
                    <a:pt x="51" y="10"/>
                  </a:lnTo>
                  <a:cubicBezTo>
                    <a:pt x="36" y="7"/>
                    <a:pt x="19" y="4"/>
                    <a:pt x="2" y="1"/>
                  </a:cubicBezTo>
                  <a:close/>
                  <a:moveTo>
                    <a:pt x="51" y="10"/>
                  </a:moveTo>
                  <a:lnTo>
                    <a:pt x="51" y="10"/>
                  </a:lnTo>
                  <a:cubicBezTo>
                    <a:pt x="642" y="124"/>
                    <a:pt x="74" y="312"/>
                    <a:pt x="580" y="405"/>
                  </a:cubicBezTo>
                  <a:lnTo>
                    <a:pt x="3636" y="918"/>
                  </a:lnTo>
                  <a:cubicBezTo>
                    <a:pt x="3657" y="817"/>
                    <a:pt x="3693" y="722"/>
                    <a:pt x="3741" y="634"/>
                  </a:cubicBezTo>
                  <a:cubicBezTo>
                    <a:pt x="1725" y="293"/>
                    <a:pt x="325" y="57"/>
                    <a:pt x="51" y="1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58" name="Google Shape;15258;p58"/>
            <p:cNvSpPr/>
            <p:nvPr/>
          </p:nvSpPr>
          <p:spPr>
            <a:xfrm>
              <a:off x="4170575" y="4320925"/>
              <a:ext cx="249450" cy="45600"/>
            </a:xfrm>
            <a:custGeom>
              <a:avLst/>
              <a:gdLst/>
              <a:ahLst/>
              <a:cxnLst/>
              <a:rect l="l" t="t" r="r" b="b"/>
              <a:pathLst>
                <a:path w="9978" h="1824" extrusionOk="0">
                  <a:moveTo>
                    <a:pt x="619" y="45"/>
                  </a:moveTo>
                  <a:lnTo>
                    <a:pt x="619" y="45"/>
                  </a:lnTo>
                  <a:cubicBezTo>
                    <a:pt x="652" y="47"/>
                    <a:pt x="688" y="47"/>
                    <a:pt x="724" y="49"/>
                  </a:cubicBezTo>
                  <a:lnTo>
                    <a:pt x="629" y="53"/>
                  </a:lnTo>
                  <a:lnTo>
                    <a:pt x="619" y="45"/>
                  </a:lnTo>
                  <a:close/>
                  <a:moveTo>
                    <a:pt x="7698" y="1249"/>
                  </a:moveTo>
                  <a:cubicBezTo>
                    <a:pt x="7910" y="1249"/>
                    <a:pt x="8246" y="1394"/>
                    <a:pt x="8314" y="1475"/>
                  </a:cubicBezTo>
                  <a:cubicBezTo>
                    <a:pt x="8217" y="1499"/>
                    <a:pt x="8160" y="1509"/>
                    <a:pt x="8125" y="1509"/>
                  </a:cubicBezTo>
                  <a:cubicBezTo>
                    <a:pt x="7988" y="1509"/>
                    <a:pt x="8186" y="1352"/>
                    <a:pt x="7611" y="1260"/>
                  </a:cubicBezTo>
                  <a:cubicBezTo>
                    <a:pt x="7636" y="1253"/>
                    <a:pt x="7666" y="1249"/>
                    <a:pt x="7698" y="1249"/>
                  </a:cubicBezTo>
                  <a:close/>
                  <a:moveTo>
                    <a:pt x="554" y="0"/>
                  </a:moveTo>
                  <a:lnTo>
                    <a:pt x="554" y="0"/>
                  </a:lnTo>
                  <a:cubicBezTo>
                    <a:pt x="575" y="15"/>
                    <a:pt x="596" y="30"/>
                    <a:pt x="619" y="45"/>
                  </a:cubicBezTo>
                  <a:cubicBezTo>
                    <a:pt x="597" y="44"/>
                    <a:pt x="576" y="44"/>
                    <a:pt x="555" y="44"/>
                  </a:cubicBezTo>
                  <a:cubicBezTo>
                    <a:pt x="213" y="44"/>
                    <a:pt x="62" y="109"/>
                    <a:pt x="0" y="204"/>
                  </a:cubicBezTo>
                  <a:cubicBezTo>
                    <a:pt x="3294" y="760"/>
                    <a:pt x="6577" y="1311"/>
                    <a:pt x="8930" y="1708"/>
                  </a:cubicBezTo>
                  <a:lnTo>
                    <a:pt x="8924" y="1693"/>
                  </a:lnTo>
                  <a:lnTo>
                    <a:pt x="8924" y="1693"/>
                  </a:lnTo>
                  <a:cubicBezTo>
                    <a:pt x="8957" y="1704"/>
                    <a:pt x="8987" y="1712"/>
                    <a:pt x="9018" y="1723"/>
                  </a:cubicBezTo>
                  <a:lnTo>
                    <a:pt x="9622" y="1824"/>
                  </a:lnTo>
                  <a:cubicBezTo>
                    <a:pt x="9840" y="1811"/>
                    <a:pt x="9914" y="1706"/>
                    <a:pt x="9977" y="1588"/>
                  </a:cubicBezTo>
                  <a:cubicBezTo>
                    <a:pt x="7666" y="1197"/>
                    <a:pt x="4150" y="606"/>
                    <a:pt x="55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59" name="Google Shape;15259;p58"/>
            <p:cNvSpPr/>
            <p:nvPr/>
          </p:nvSpPr>
          <p:spPr>
            <a:xfrm>
              <a:off x="3952075" y="4283800"/>
              <a:ext cx="196225" cy="35675"/>
            </a:xfrm>
            <a:custGeom>
              <a:avLst/>
              <a:gdLst/>
              <a:ahLst/>
              <a:cxnLst/>
              <a:rect l="l" t="t" r="r" b="b"/>
              <a:pathLst>
                <a:path w="7849" h="1427" extrusionOk="0">
                  <a:moveTo>
                    <a:pt x="2445" y="449"/>
                  </a:moveTo>
                  <a:cubicBezTo>
                    <a:pt x="2540" y="449"/>
                    <a:pt x="2683" y="475"/>
                    <a:pt x="2909" y="550"/>
                  </a:cubicBezTo>
                  <a:cubicBezTo>
                    <a:pt x="2721" y="498"/>
                    <a:pt x="2596" y="480"/>
                    <a:pt x="2505" y="480"/>
                  </a:cubicBezTo>
                  <a:cubicBezTo>
                    <a:pt x="2352" y="480"/>
                    <a:pt x="2296" y="532"/>
                    <a:pt x="2202" y="562"/>
                  </a:cubicBezTo>
                  <a:cubicBezTo>
                    <a:pt x="2260" y="523"/>
                    <a:pt x="2285" y="449"/>
                    <a:pt x="2445" y="449"/>
                  </a:cubicBezTo>
                  <a:close/>
                  <a:moveTo>
                    <a:pt x="474" y="1"/>
                  </a:moveTo>
                  <a:lnTo>
                    <a:pt x="474" y="1"/>
                  </a:lnTo>
                  <a:cubicBezTo>
                    <a:pt x="492" y="85"/>
                    <a:pt x="574" y="211"/>
                    <a:pt x="385" y="217"/>
                  </a:cubicBezTo>
                  <a:cubicBezTo>
                    <a:pt x="342" y="195"/>
                    <a:pt x="295" y="187"/>
                    <a:pt x="244" y="187"/>
                  </a:cubicBezTo>
                  <a:cubicBezTo>
                    <a:pt x="169" y="187"/>
                    <a:pt x="87" y="204"/>
                    <a:pt x="0" y="222"/>
                  </a:cubicBezTo>
                  <a:lnTo>
                    <a:pt x="2127" y="579"/>
                  </a:lnTo>
                  <a:cubicBezTo>
                    <a:pt x="2152" y="575"/>
                    <a:pt x="2177" y="571"/>
                    <a:pt x="2202" y="562"/>
                  </a:cubicBezTo>
                  <a:lnTo>
                    <a:pt x="2202" y="562"/>
                  </a:lnTo>
                  <a:cubicBezTo>
                    <a:pt x="2188" y="573"/>
                    <a:pt x="2171" y="579"/>
                    <a:pt x="2152" y="583"/>
                  </a:cubicBezTo>
                  <a:lnTo>
                    <a:pt x="7174" y="1427"/>
                  </a:lnTo>
                  <a:cubicBezTo>
                    <a:pt x="7216" y="1363"/>
                    <a:pt x="7308" y="1311"/>
                    <a:pt x="7481" y="1277"/>
                  </a:cubicBezTo>
                  <a:cubicBezTo>
                    <a:pt x="7523" y="1280"/>
                    <a:pt x="7561" y="1281"/>
                    <a:pt x="7596" y="1281"/>
                  </a:cubicBezTo>
                  <a:cubicBezTo>
                    <a:pt x="7714" y="1281"/>
                    <a:pt x="7792" y="1266"/>
                    <a:pt x="7849" y="1241"/>
                  </a:cubicBezTo>
                  <a:lnTo>
                    <a:pt x="474"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60" name="Google Shape;15260;p58"/>
            <p:cNvSpPr/>
            <p:nvPr/>
          </p:nvSpPr>
          <p:spPr>
            <a:xfrm>
              <a:off x="4366050" y="4173350"/>
              <a:ext cx="5800" cy="1900"/>
            </a:xfrm>
            <a:custGeom>
              <a:avLst/>
              <a:gdLst/>
              <a:ahLst/>
              <a:cxnLst/>
              <a:rect l="l" t="t" r="r" b="b"/>
              <a:pathLst>
                <a:path w="232" h="76" extrusionOk="0">
                  <a:moveTo>
                    <a:pt x="0" y="0"/>
                  </a:moveTo>
                  <a:lnTo>
                    <a:pt x="0" y="0"/>
                  </a:lnTo>
                  <a:cubicBezTo>
                    <a:pt x="26" y="15"/>
                    <a:pt x="51" y="30"/>
                    <a:pt x="76" y="49"/>
                  </a:cubicBezTo>
                  <a:lnTo>
                    <a:pt x="232" y="76"/>
                  </a:lnTo>
                  <a:cubicBezTo>
                    <a:pt x="158" y="36"/>
                    <a:pt x="80" y="11"/>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61" name="Google Shape;15261;p58"/>
            <p:cNvSpPr/>
            <p:nvPr/>
          </p:nvSpPr>
          <p:spPr>
            <a:xfrm>
              <a:off x="4140600" y="4130650"/>
              <a:ext cx="384875" cy="68000"/>
            </a:xfrm>
            <a:custGeom>
              <a:avLst/>
              <a:gdLst/>
              <a:ahLst/>
              <a:cxnLst/>
              <a:rect l="l" t="t" r="r" b="b"/>
              <a:pathLst>
                <a:path w="15395" h="2720" extrusionOk="0">
                  <a:moveTo>
                    <a:pt x="1" y="1"/>
                  </a:moveTo>
                  <a:lnTo>
                    <a:pt x="1" y="1"/>
                  </a:lnTo>
                  <a:cubicBezTo>
                    <a:pt x="34" y="8"/>
                    <a:pt x="67" y="15"/>
                    <a:pt x="100" y="21"/>
                  </a:cubicBezTo>
                  <a:lnTo>
                    <a:pt x="100" y="21"/>
                  </a:lnTo>
                  <a:cubicBezTo>
                    <a:pt x="71" y="14"/>
                    <a:pt x="38" y="8"/>
                    <a:pt x="1" y="1"/>
                  </a:cubicBezTo>
                  <a:close/>
                  <a:moveTo>
                    <a:pt x="15391" y="2522"/>
                  </a:moveTo>
                  <a:lnTo>
                    <a:pt x="15391" y="2522"/>
                  </a:lnTo>
                  <a:cubicBezTo>
                    <a:pt x="15393" y="2522"/>
                    <a:pt x="15394" y="2522"/>
                    <a:pt x="15394" y="2522"/>
                  </a:cubicBezTo>
                  <a:lnTo>
                    <a:pt x="15394" y="2522"/>
                  </a:lnTo>
                  <a:cubicBezTo>
                    <a:pt x="15393" y="2522"/>
                    <a:pt x="15392" y="2522"/>
                    <a:pt x="15391" y="2522"/>
                  </a:cubicBezTo>
                  <a:close/>
                  <a:moveTo>
                    <a:pt x="15394" y="2522"/>
                  </a:moveTo>
                  <a:cubicBezTo>
                    <a:pt x="15395" y="2522"/>
                    <a:pt x="15395" y="2522"/>
                    <a:pt x="15395" y="2522"/>
                  </a:cubicBezTo>
                  <a:cubicBezTo>
                    <a:pt x="15395" y="2522"/>
                    <a:pt x="15395" y="2522"/>
                    <a:pt x="15394" y="2522"/>
                  </a:cubicBezTo>
                  <a:close/>
                  <a:moveTo>
                    <a:pt x="100" y="21"/>
                  </a:moveTo>
                  <a:cubicBezTo>
                    <a:pt x="430" y="97"/>
                    <a:pt x="266" y="155"/>
                    <a:pt x="144" y="217"/>
                  </a:cubicBezTo>
                  <a:cubicBezTo>
                    <a:pt x="198" y="234"/>
                    <a:pt x="230" y="251"/>
                    <a:pt x="219" y="264"/>
                  </a:cubicBezTo>
                  <a:lnTo>
                    <a:pt x="1075" y="409"/>
                  </a:lnTo>
                  <a:lnTo>
                    <a:pt x="966" y="299"/>
                  </a:lnTo>
                  <a:lnTo>
                    <a:pt x="966" y="299"/>
                  </a:lnTo>
                  <a:cubicBezTo>
                    <a:pt x="1069" y="339"/>
                    <a:pt x="1168" y="388"/>
                    <a:pt x="1265" y="440"/>
                  </a:cubicBezTo>
                  <a:lnTo>
                    <a:pt x="8857" y="1717"/>
                  </a:lnTo>
                  <a:cubicBezTo>
                    <a:pt x="8934" y="1706"/>
                    <a:pt x="9014" y="1699"/>
                    <a:pt x="9097" y="1699"/>
                  </a:cubicBezTo>
                  <a:cubicBezTo>
                    <a:pt x="9241" y="1699"/>
                    <a:pt x="9393" y="1720"/>
                    <a:pt x="9555" y="1782"/>
                  </a:cubicBezTo>
                  <a:lnTo>
                    <a:pt x="9574" y="1837"/>
                  </a:lnTo>
                  <a:cubicBezTo>
                    <a:pt x="12547" y="2337"/>
                    <a:pt x="14641" y="2689"/>
                    <a:pt x="14648" y="2689"/>
                  </a:cubicBezTo>
                  <a:cubicBezTo>
                    <a:pt x="14649" y="2689"/>
                    <a:pt x="14644" y="2688"/>
                    <a:pt x="14633" y="2686"/>
                  </a:cubicBezTo>
                  <a:lnTo>
                    <a:pt x="14633" y="2686"/>
                  </a:lnTo>
                  <a:cubicBezTo>
                    <a:pt x="14777" y="2710"/>
                    <a:pt x="14890" y="2719"/>
                    <a:pt x="14980" y="2719"/>
                  </a:cubicBezTo>
                  <a:cubicBezTo>
                    <a:pt x="15388" y="2719"/>
                    <a:pt x="15315" y="2521"/>
                    <a:pt x="15385" y="2521"/>
                  </a:cubicBezTo>
                  <a:cubicBezTo>
                    <a:pt x="15387" y="2521"/>
                    <a:pt x="15389" y="2521"/>
                    <a:pt x="15391" y="2522"/>
                  </a:cubicBezTo>
                  <a:lnTo>
                    <a:pt x="15391" y="2522"/>
                  </a:lnTo>
                  <a:cubicBezTo>
                    <a:pt x="15285" y="2502"/>
                    <a:pt x="12700" y="2068"/>
                    <a:pt x="9195" y="1479"/>
                  </a:cubicBezTo>
                  <a:lnTo>
                    <a:pt x="9195" y="1479"/>
                  </a:lnTo>
                  <a:cubicBezTo>
                    <a:pt x="9269" y="1506"/>
                    <a:pt x="9292" y="1546"/>
                    <a:pt x="9218" y="1603"/>
                  </a:cubicBezTo>
                  <a:lnTo>
                    <a:pt x="8886" y="1427"/>
                  </a:lnTo>
                  <a:lnTo>
                    <a:pt x="8819" y="1414"/>
                  </a:lnTo>
                  <a:lnTo>
                    <a:pt x="8819" y="1414"/>
                  </a:lnTo>
                  <a:cubicBezTo>
                    <a:pt x="8747" y="1420"/>
                    <a:pt x="8848" y="1519"/>
                    <a:pt x="8770" y="1523"/>
                  </a:cubicBezTo>
                  <a:lnTo>
                    <a:pt x="8608" y="1384"/>
                  </a:lnTo>
                  <a:lnTo>
                    <a:pt x="8608" y="1384"/>
                  </a:lnTo>
                  <a:cubicBezTo>
                    <a:pt x="8640" y="1389"/>
                    <a:pt x="8676" y="1393"/>
                    <a:pt x="8716" y="1397"/>
                  </a:cubicBezTo>
                  <a:lnTo>
                    <a:pt x="1014" y="102"/>
                  </a:lnTo>
                  <a:cubicBezTo>
                    <a:pt x="966" y="104"/>
                    <a:pt x="915" y="106"/>
                    <a:pt x="861" y="106"/>
                  </a:cubicBezTo>
                  <a:cubicBezTo>
                    <a:pt x="658" y="106"/>
                    <a:pt x="414" y="84"/>
                    <a:pt x="100" y="2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62" name="Google Shape;15262;p58"/>
            <p:cNvSpPr/>
            <p:nvPr/>
          </p:nvSpPr>
          <p:spPr>
            <a:xfrm>
              <a:off x="3890975" y="4086900"/>
              <a:ext cx="9600" cy="1850"/>
            </a:xfrm>
            <a:custGeom>
              <a:avLst/>
              <a:gdLst/>
              <a:ahLst/>
              <a:cxnLst/>
              <a:rect l="l" t="t" r="r" b="b"/>
              <a:pathLst>
                <a:path w="384" h="74" extrusionOk="0">
                  <a:moveTo>
                    <a:pt x="1" y="1"/>
                  </a:moveTo>
                  <a:cubicBezTo>
                    <a:pt x="155" y="52"/>
                    <a:pt x="255" y="73"/>
                    <a:pt x="321" y="73"/>
                  </a:cubicBezTo>
                  <a:cubicBezTo>
                    <a:pt x="347" y="73"/>
                    <a:pt x="367" y="70"/>
                    <a:pt x="383" y="64"/>
                  </a:cubicBezTo>
                  <a:lnTo>
                    <a:pt x="1"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63" name="Google Shape;15263;p58"/>
            <p:cNvSpPr/>
            <p:nvPr/>
          </p:nvSpPr>
          <p:spPr>
            <a:xfrm>
              <a:off x="3982925" y="4102375"/>
              <a:ext cx="161275" cy="34350"/>
            </a:xfrm>
            <a:custGeom>
              <a:avLst/>
              <a:gdLst/>
              <a:ahLst/>
              <a:cxnLst/>
              <a:rect l="l" t="t" r="r" b="b"/>
              <a:pathLst>
                <a:path w="6451" h="1374" extrusionOk="0">
                  <a:moveTo>
                    <a:pt x="1" y="0"/>
                  </a:moveTo>
                  <a:lnTo>
                    <a:pt x="1" y="0"/>
                  </a:lnTo>
                  <a:cubicBezTo>
                    <a:pt x="135" y="126"/>
                    <a:pt x="285" y="259"/>
                    <a:pt x="325" y="351"/>
                  </a:cubicBezTo>
                  <a:lnTo>
                    <a:pt x="6402" y="1374"/>
                  </a:lnTo>
                  <a:cubicBezTo>
                    <a:pt x="6417" y="1365"/>
                    <a:pt x="6432" y="1357"/>
                    <a:pt x="6451" y="1348"/>
                  </a:cubicBezTo>
                  <a:cubicBezTo>
                    <a:pt x="6235" y="1279"/>
                    <a:pt x="5643" y="1192"/>
                    <a:pt x="5647" y="1192"/>
                  </a:cubicBezTo>
                  <a:lnTo>
                    <a:pt x="5647" y="1192"/>
                  </a:lnTo>
                  <a:cubicBezTo>
                    <a:pt x="5648" y="1192"/>
                    <a:pt x="5677" y="1196"/>
                    <a:pt x="5744" y="1205"/>
                  </a:cubicBezTo>
                  <a:cubicBezTo>
                    <a:pt x="5765" y="1083"/>
                    <a:pt x="6369" y="1201"/>
                    <a:pt x="6201" y="1043"/>
                  </a:cubicBezTo>
                  <a:lnTo>
                    <a:pt x="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64" name="Google Shape;15264;p58"/>
            <p:cNvSpPr/>
            <p:nvPr/>
          </p:nvSpPr>
          <p:spPr>
            <a:xfrm>
              <a:off x="3872375" y="4083750"/>
              <a:ext cx="39975" cy="11750"/>
            </a:xfrm>
            <a:custGeom>
              <a:avLst/>
              <a:gdLst/>
              <a:ahLst/>
              <a:cxnLst/>
              <a:rect l="l" t="t" r="r" b="b"/>
              <a:pathLst>
                <a:path w="1599" h="470" extrusionOk="0">
                  <a:moveTo>
                    <a:pt x="0" y="1"/>
                  </a:moveTo>
                  <a:lnTo>
                    <a:pt x="0" y="1"/>
                  </a:lnTo>
                  <a:cubicBezTo>
                    <a:pt x="0" y="1"/>
                    <a:pt x="0" y="1"/>
                    <a:pt x="0" y="1"/>
                  </a:cubicBezTo>
                  <a:cubicBezTo>
                    <a:pt x="694" y="118"/>
                    <a:pt x="766" y="367"/>
                    <a:pt x="455" y="367"/>
                  </a:cubicBezTo>
                  <a:cubicBezTo>
                    <a:pt x="419" y="367"/>
                    <a:pt x="378" y="363"/>
                    <a:pt x="332" y="356"/>
                  </a:cubicBezTo>
                  <a:lnTo>
                    <a:pt x="332" y="356"/>
                  </a:lnTo>
                  <a:lnTo>
                    <a:pt x="1012" y="470"/>
                  </a:lnTo>
                  <a:cubicBezTo>
                    <a:pt x="1281" y="445"/>
                    <a:pt x="1599" y="428"/>
                    <a:pt x="736" y="125"/>
                  </a:cubicBezTo>
                  <a:cubicBezTo>
                    <a:pt x="271" y="47"/>
                    <a:pt x="6" y="1"/>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65" name="Google Shape;15265;p58"/>
            <p:cNvSpPr/>
            <p:nvPr/>
          </p:nvSpPr>
          <p:spPr>
            <a:xfrm>
              <a:off x="3880400" y="4092600"/>
              <a:ext cx="300" cy="75"/>
            </a:xfrm>
            <a:custGeom>
              <a:avLst/>
              <a:gdLst/>
              <a:ahLst/>
              <a:cxnLst/>
              <a:rect l="l" t="t" r="r" b="b"/>
              <a:pathLst>
                <a:path w="12" h="3" extrusionOk="0">
                  <a:moveTo>
                    <a:pt x="2" y="1"/>
                  </a:moveTo>
                  <a:cubicBezTo>
                    <a:pt x="0" y="1"/>
                    <a:pt x="2" y="1"/>
                    <a:pt x="7" y="2"/>
                  </a:cubicBezTo>
                  <a:lnTo>
                    <a:pt x="11" y="2"/>
                  </a:lnTo>
                  <a:cubicBezTo>
                    <a:pt x="6" y="1"/>
                    <a:pt x="3" y="1"/>
                    <a:pt x="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66" name="Google Shape;15266;p58"/>
            <p:cNvSpPr/>
            <p:nvPr/>
          </p:nvSpPr>
          <p:spPr>
            <a:xfrm>
              <a:off x="3904025" y="3904225"/>
              <a:ext cx="650050" cy="115000"/>
            </a:xfrm>
            <a:custGeom>
              <a:avLst/>
              <a:gdLst/>
              <a:ahLst/>
              <a:cxnLst/>
              <a:rect l="l" t="t" r="r" b="b"/>
              <a:pathLst>
                <a:path w="26002" h="4600" extrusionOk="0">
                  <a:moveTo>
                    <a:pt x="0" y="0"/>
                  </a:moveTo>
                  <a:cubicBezTo>
                    <a:pt x="63" y="19"/>
                    <a:pt x="654" y="408"/>
                    <a:pt x="598" y="408"/>
                  </a:cubicBezTo>
                  <a:cubicBezTo>
                    <a:pt x="598" y="408"/>
                    <a:pt x="598" y="408"/>
                    <a:pt x="597" y="408"/>
                  </a:cubicBezTo>
                  <a:lnTo>
                    <a:pt x="597" y="408"/>
                  </a:lnTo>
                  <a:cubicBezTo>
                    <a:pt x="654" y="421"/>
                    <a:pt x="25442" y="4581"/>
                    <a:pt x="25450" y="4581"/>
                  </a:cubicBezTo>
                  <a:cubicBezTo>
                    <a:pt x="25450" y="4581"/>
                    <a:pt x="25445" y="4580"/>
                    <a:pt x="25436" y="4578"/>
                  </a:cubicBezTo>
                  <a:lnTo>
                    <a:pt x="25436" y="4578"/>
                  </a:lnTo>
                  <a:cubicBezTo>
                    <a:pt x="25525" y="4593"/>
                    <a:pt x="25596" y="4600"/>
                    <a:pt x="25651" y="4600"/>
                  </a:cubicBezTo>
                  <a:cubicBezTo>
                    <a:pt x="26002" y="4600"/>
                    <a:pt x="25696" y="4330"/>
                    <a:pt x="25444" y="4286"/>
                  </a:cubicBezTo>
                  <a:lnTo>
                    <a:pt x="25444" y="4286"/>
                  </a:lnTo>
                  <a:cubicBezTo>
                    <a:pt x="25445" y="4286"/>
                    <a:pt x="25446" y="4286"/>
                    <a:pt x="25446" y="4286"/>
                  </a:cubicBezTo>
                  <a:cubicBezTo>
                    <a:pt x="25425" y="4286"/>
                    <a:pt x="444" y="8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67" name="Google Shape;15267;p58"/>
            <p:cNvSpPr/>
            <p:nvPr/>
          </p:nvSpPr>
          <p:spPr>
            <a:xfrm>
              <a:off x="4151025" y="3765950"/>
              <a:ext cx="19100" cy="6000"/>
            </a:xfrm>
            <a:custGeom>
              <a:avLst/>
              <a:gdLst/>
              <a:ahLst/>
              <a:cxnLst/>
              <a:rect l="l" t="t" r="r" b="b"/>
              <a:pathLst>
                <a:path w="764" h="240" extrusionOk="0">
                  <a:moveTo>
                    <a:pt x="309" y="0"/>
                  </a:moveTo>
                  <a:cubicBezTo>
                    <a:pt x="276" y="2"/>
                    <a:pt x="240" y="7"/>
                    <a:pt x="206" y="11"/>
                  </a:cubicBezTo>
                  <a:cubicBezTo>
                    <a:pt x="212" y="56"/>
                    <a:pt x="180" y="87"/>
                    <a:pt x="71" y="87"/>
                  </a:cubicBezTo>
                  <a:cubicBezTo>
                    <a:pt x="53" y="87"/>
                    <a:pt x="33" y="86"/>
                    <a:pt x="11" y="84"/>
                  </a:cubicBezTo>
                  <a:cubicBezTo>
                    <a:pt x="4" y="93"/>
                    <a:pt x="0" y="101"/>
                    <a:pt x="0" y="112"/>
                  </a:cubicBezTo>
                  <a:lnTo>
                    <a:pt x="764" y="240"/>
                  </a:lnTo>
                  <a:lnTo>
                    <a:pt x="309"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68" name="Google Shape;15268;p58"/>
            <p:cNvSpPr/>
            <p:nvPr/>
          </p:nvSpPr>
          <p:spPr>
            <a:xfrm>
              <a:off x="3967275" y="3731300"/>
              <a:ext cx="86300" cy="19800"/>
            </a:xfrm>
            <a:custGeom>
              <a:avLst/>
              <a:gdLst/>
              <a:ahLst/>
              <a:cxnLst/>
              <a:rect l="l" t="t" r="r" b="b"/>
              <a:pathLst>
                <a:path w="3452" h="792" extrusionOk="0">
                  <a:moveTo>
                    <a:pt x="229" y="0"/>
                  </a:moveTo>
                  <a:cubicBezTo>
                    <a:pt x="185" y="84"/>
                    <a:pt x="0" y="131"/>
                    <a:pt x="55" y="272"/>
                  </a:cubicBezTo>
                  <a:lnTo>
                    <a:pt x="2469" y="677"/>
                  </a:lnTo>
                  <a:cubicBezTo>
                    <a:pt x="2438" y="633"/>
                    <a:pt x="2381" y="589"/>
                    <a:pt x="2278" y="545"/>
                  </a:cubicBezTo>
                  <a:lnTo>
                    <a:pt x="2278" y="545"/>
                  </a:lnTo>
                  <a:lnTo>
                    <a:pt x="3436" y="791"/>
                  </a:lnTo>
                  <a:cubicBezTo>
                    <a:pt x="3451" y="692"/>
                    <a:pt x="3102" y="560"/>
                    <a:pt x="2663" y="431"/>
                  </a:cubicBezTo>
                  <a:lnTo>
                    <a:pt x="2663" y="431"/>
                  </a:lnTo>
                  <a:lnTo>
                    <a:pt x="3201" y="507"/>
                  </a:lnTo>
                  <a:cubicBezTo>
                    <a:pt x="3157" y="499"/>
                    <a:pt x="3117" y="488"/>
                    <a:pt x="3073" y="478"/>
                  </a:cubicBezTo>
                  <a:cubicBezTo>
                    <a:pt x="2196" y="330"/>
                    <a:pt x="1405" y="198"/>
                    <a:pt x="736" y="84"/>
                  </a:cubicBezTo>
                  <a:lnTo>
                    <a:pt x="736" y="84"/>
                  </a:lnTo>
                  <a:lnTo>
                    <a:pt x="772" y="173"/>
                  </a:lnTo>
                  <a:cubicBezTo>
                    <a:pt x="746" y="178"/>
                    <a:pt x="723" y="181"/>
                    <a:pt x="702" y="181"/>
                  </a:cubicBezTo>
                  <a:cubicBezTo>
                    <a:pt x="595" y="181"/>
                    <a:pt x="544" y="114"/>
                    <a:pt x="475" y="40"/>
                  </a:cubicBezTo>
                  <a:lnTo>
                    <a:pt x="229"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69" name="Google Shape;15269;p58"/>
            <p:cNvSpPr/>
            <p:nvPr/>
          </p:nvSpPr>
          <p:spPr>
            <a:xfrm>
              <a:off x="4057750" y="3745550"/>
              <a:ext cx="36150" cy="12000"/>
            </a:xfrm>
            <a:custGeom>
              <a:avLst/>
              <a:gdLst/>
              <a:ahLst/>
              <a:cxnLst/>
              <a:rect l="l" t="t" r="r" b="b"/>
              <a:pathLst>
                <a:path w="1446" h="480" extrusionOk="0">
                  <a:moveTo>
                    <a:pt x="0" y="0"/>
                  </a:moveTo>
                  <a:lnTo>
                    <a:pt x="0" y="0"/>
                  </a:lnTo>
                  <a:cubicBezTo>
                    <a:pt x="196" y="131"/>
                    <a:pt x="371" y="259"/>
                    <a:pt x="478" y="381"/>
                  </a:cubicBezTo>
                  <a:lnTo>
                    <a:pt x="1071" y="480"/>
                  </a:lnTo>
                  <a:cubicBezTo>
                    <a:pt x="1117" y="387"/>
                    <a:pt x="1311" y="320"/>
                    <a:pt x="1445" y="244"/>
                  </a:cubicBezTo>
                  <a:lnTo>
                    <a:pt x="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70" name="Google Shape;15270;p58"/>
            <p:cNvSpPr/>
            <p:nvPr/>
          </p:nvSpPr>
          <p:spPr>
            <a:xfrm>
              <a:off x="4127350" y="3758225"/>
              <a:ext cx="28850" cy="9850"/>
            </a:xfrm>
            <a:custGeom>
              <a:avLst/>
              <a:gdLst/>
              <a:ahLst/>
              <a:cxnLst/>
              <a:rect l="l" t="t" r="r" b="b"/>
              <a:pathLst>
                <a:path w="1154" h="394" extrusionOk="0">
                  <a:moveTo>
                    <a:pt x="226" y="0"/>
                  </a:moveTo>
                  <a:lnTo>
                    <a:pt x="226" y="0"/>
                  </a:lnTo>
                  <a:cubicBezTo>
                    <a:pt x="1" y="46"/>
                    <a:pt x="325" y="271"/>
                    <a:pt x="613" y="339"/>
                  </a:cubicBezTo>
                  <a:cubicBezTo>
                    <a:pt x="726" y="364"/>
                    <a:pt x="842" y="383"/>
                    <a:pt x="958" y="393"/>
                  </a:cubicBezTo>
                  <a:cubicBezTo>
                    <a:pt x="989" y="360"/>
                    <a:pt x="1065" y="334"/>
                    <a:pt x="1153" y="320"/>
                  </a:cubicBezTo>
                  <a:cubicBezTo>
                    <a:pt x="1147" y="271"/>
                    <a:pt x="1099" y="206"/>
                    <a:pt x="1057" y="141"/>
                  </a:cubicBezTo>
                  <a:lnTo>
                    <a:pt x="226"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71" name="Google Shape;15271;p58"/>
            <p:cNvSpPr/>
            <p:nvPr/>
          </p:nvSpPr>
          <p:spPr>
            <a:xfrm>
              <a:off x="3928475" y="3723725"/>
              <a:ext cx="17250" cy="7650"/>
            </a:xfrm>
            <a:custGeom>
              <a:avLst/>
              <a:gdLst/>
              <a:ahLst/>
              <a:cxnLst/>
              <a:rect l="l" t="t" r="r" b="b"/>
              <a:pathLst>
                <a:path w="690" h="306" extrusionOk="0">
                  <a:moveTo>
                    <a:pt x="0" y="0"/>
                  </a:moveTo>
                  <a:lnTo>
                    <a:pt x="0" y="0"/>
                  </a:lnTo>
                  <a:cubicBezTo>
                    <a:pt x="168" y="34"/>
                    <a:pt x="356" y="198"/>
                    <a:pt x="469" y="305"/>
                  </a:cubicBezTo>
                  <a:cubicBezTo>
                    <a:pt x="549" y="242"/>
                    <a:pt x="633" y="179"/>
                    <a:pt x="690" y="118"/>
                  </a:cubicBezTo>
                  <a:lnTo>
                    <a:pt x="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72" name="Google Shape;15272;p58"/>
            <p:cNvSpPr/>
            <p:nvPr/>
          </p:nvSpPr>
          <p:spPr>
            <a:xfrm>
              <a:off x="4171825" y="3765150"/>
              <a:ext cx="87000" cy="19325"/>
            </a:xfrm>
            <a:custGeom>
              <a:avLst/>
              <a:gdLst/>
              <a:ahLst/>
              <a:cxnLst/>
              <a:rect l="l" t="t" r="r" b="b"/>
              <a:pathLst>
                <a:path w="3480" h="773" extrusionOk="0">
                  <a:moveTo>
                    <a:pt x="98" y="1"/>
                  </a:moveTo>
                  <a:lnTo>
                    <a:pt x="1" y="282"/>
                  </a:lnTo>
                  <a:lnTo>
                    <a:pt x="2091" y="634"/>
                  </a:lnTo>
                  <a:cubicBezTo>
                    <a:pt x="2114" y="635"/>
                    <a:pt x="2136" y="635"/>
                    <a:pt x="2157" y="635"/>
                  </a:cubicBezTo>
                  <a:cubicBezTo>
                    <a:pt x="2347" y="635"/>
                    <a:pt x="2427" y="589"/>
                    <a:pt x="2266" y="449"/>
                  </a:cubicBezTo>
                  <a:lnTo>
                    <a:pt x="2266" y="449"/>
                  </a:lnTo>
                  <a:lnTo>
                    <a:pt x="3134" y="754"/>
                  </a:lnTo>
                  <a:cubicBezTo>
                    <a:pt x="3212" y="767"/>
                    <a:pt x="3266" y="773"/>
                    <a:pt x="3303" y="773"/>
                  </a:cubicBezTo>
                  <a:cubicBezTo>
                    <a:pt x="3480" y="773"/>
                    <a:pt x="3260" y="641"/>
                    <a:pt x="3341" y="596"/>
                  </a:cubicBezTo>
                  <a:cubicBezTo>
                    <a:pt x="3143" y="543"/>
                    <a:pt x="2970" y="499"/>
                    <a:pt x="2823" y="459"/>
                  </a:cubicBezTo>
                  <a:lnTo>
                    <a:pt x="98"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73" name="Google Shape;15273;p58"/>
            <p:cNvSpPr/>
            <p:nvPr/>
          </p:nvSpPr>
          <p:spPr>
            <a:xfrm>
              <a:off x="4273525" y="3781925"/>
              <a:ext cx="109325" cy="23900"/>
            </a:xfrm>
            <a:custGeom>
              <a:avLst/>
              <a:gdLst/>
              <a:ahLst/>
              <a:cxnLst/>
              <a:rect l="l" t="t" r="r" b="b"/>
              <a:pathLst>
                <a:path w="4373" h="956" extrusionOk="0">
                  <a:moveTo>
                    <a:pt x="17" y="1"/>
                  </a:moveTo>
                  <a:lnTo>
                    <a:pt x="17" y="1"/>
                  </a:lnTo>
                  <a:cubicBezTo>
                    <a:pt x="0" y="106"/>
                    <a:pt x="15" y="211"/>
                    <a:pt x="55" y="305"/>
                  </a:cubicBezTo>
                  <a:lnTo>
                    <a:pt x="3914" y="955"/>
                  </a:lnTo>
                  <a:cubicBezTo>
                    <a:pt x="4061" y="871"/>
                    <a:pt x="4215" y="798"/>
                    <a:pt x="4372" y="734"/>
                  </a:cubicBezTo>
                  <a:lnTo>
                    <a:pt x="2459" y="413"/>
                  </a:lnTo>
                  <a:lnTo>
                    <a:pt x="2459" y="413"/>
                  </a:lnTo>
                  <a:cubicBezTo>
                    <a:pt x="2463" y="421"/>
                    <a:pt x="2467" y="429"/>
                    <a:pt x="2472" y="436"/>
                  </a:cubicBezTo>
                  <a:lnTo>
                    <a:pt x="2472" y="436"/>
                  </a:lnTo>
                  <a:lnTo>
                    <a:pt x="2450" y="411"/>
                  </a:lnTo>
                  <a:lnTo>
                    <a:pt x="17"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74" name="Google Shape;15274;p58"/>
            <p:cNvSpPr/>
            <p:nvPr/>
          </p:nvSpPr>
          <p:spPr>
            <a:xfrm>
              <a:off x="4393600" y="3802125"/>
              <a:ext cx="142350" cy="31350"/>
            </a:xfrm>
            <a:custGeom>
              <a:avLst/>
              <a:gdLst/>
              <a:ahLst/>
              <a:cxnLst/>
              <a:rect l="l" t="t" r="r" b="b"/>
              <a:pathLst>
                <a:path w="5694" h="1254" extrusionOk="0">
                  <a:moveTo>
                    <a:pt x="0" y="0"/>
                  </a:moveTo>
                  <a:lnTo>
                    <a:pt x="0" y="0"/>
                  </a:lnTo>
                  <a:cubicBezTo>
                    <a:pt x="68" y="99"/>
                    <a:pt x="211" y="229"/>
                    <a:pt x="301" y="347"/>
                  </a:cubicBezTo>
                  <a:lnTo>
                    <a:pt x="2225" y="669"/>
                  </a:lnTo>
                  <a:cubicBezTo>
                    <a:pt x="2243" y="656"/>
                    <a:pt x="2270" y="650"/>
                    <a:pt x="2304" y="650"/>
                  </a:cubicBezTo>
                  <a:cubicBezTo>
                    <a:pt x="2408" y="650"/>
                    <a:pt x="2579" y="704"/>
                    <a:pt x="2764" y="759"/>
                  </a:cubicBezTo>
                  <a:lnTo>
                    <a:pt x="3460" y="877"/>
                  </a:lnTo>
                  <a:lnTo>
                    <a:pt x="3483" y="877"/>
                  </a:lnTo>
                  <a:cubicBezTo>
                    <a:pt x="3480" y="878"/>
                    <a:pt x="3476" y="878"/>
                    <a:pt x="3473" y="878"/>
                  </a:cubicBezTo>
                  <a:cubicBezTo>
                    <a:pt x="3469" y="878"/>
                    <a:pt x="3466" y="878"/>
                    <a:pt x="3464" y="879"/>
                  </a:cubicBezTo>
                  <a:lnTo>
                    <a:pt x="4036" y="974"/>
                  </a:lnTo>
                  <a:cubicBezTo>
                    <a:pt x="3822" y="864"/>
                    <a:pt x="4049" y="778"/>
                    <a:pt x="4059" y="705"/>
                  </a:cubicBezTo>
                  <a:lnTo>
                    <a:pt x="4591" y="827"/>
                  </a:lnTo>
                  <a:lnTo>
                    <a:pt x="4410" y="1037"/>
                  </a:lnTo>
                  <a:lnTo>
                    <a:pt x="5693" y="1253"/>
                  </a:lnTo>
                  <a:cubicBezTo>
                    <a:pt x="5500" y="1150"/>
                    <a:pt x="5296" y="1047"/>
                    <a:pt x="5567" y="938"/>
                  </a:cubicBezTo>
                  <a:lnTo>
                    <a:pt x="5439" y="915"/>
                  </a:lnTo>
                  <a:cubicBezTo>
                    <a:pt x="5287" y="925"/>
                    <a:pt x="5109" y="930"/>
                    <a:pt x="5029" y="953"/>
                  </a:cubicBezTo>
                  <a:cubicBezTo>
                    <a:pt x="5035" y="906"/>
                    <a:pt x="5100" y="881"/>
                    <a:pt x="5193" y="873"/>
                  </a:cubicBezTo>
                  <a:lnTo>
                    <a:pt x="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75" name="Google Shape;15275;p58"/>
            <p:cNvSpPr/>
            <p:nvPr/>
          </p:nvSpPr>
          <p:spPr>
            <a:xfrm>
              <a:off x="3976725" y="3547175"/>
              <a:ext cx="102600" cy="24225"/>
            </a:xfrm>
            <a:custGeom>
              <a:avLst/>
              <a:gdLst/>
              <a:ahLst/>
              <a:cxnLst/>
              <a:rect l="l" t="t" r="r" b="b"/>
              <a:pathLst>
                <a:path w="4104" h="969" extrusionOk="0">
                  <a:moveTo>
                    <a:pt x="1" y="1"/>
                  </a:moveTo>
                  <a:lnTo>
                    <a:pt x="5" y="55"/>
                  </a:lnTo>
                  <a:lnTo>
                    <a:pt x="545" y="131"/>
                  </a:lnTo>
                  <a:cubicBezTo>
                    <a:pt x="709" y="217"/>
                    <a:pt x="857" y="331"/>
                    <a:pt x="981" y="468"/>
                  </a:cubicBezTo>
                  <a:lnTo>
                    <a:pt x="3944" y="968"/>
                  </a:lnTo>
                  <a:cubicBezTo>
                    <a:pt x="3994" y="941"/>
                    <a:pt x="4049" y="918"/>
                    <a:pt x="4104" y="903"/>
                  </a:cubicBezTo>
                  <a:lnTo>
                    <a:pt x="3569" y="779"/>
                  </a:lnTo>
                  <a:cubicBezTo>
                    <a:pt x="3521" y="703"/>
                    <a:pt x="3612" y="661"/>
                    <a:pt x="3721" y="627"/>
                  </a:cubicBezTo>
                  <a:lnTo>
                    <a:pt x="1124" y="190"/>
                  </a:lnTo>
                  <a:cubicBezTo>
                    <a:pt x="1111" y="194"/>
                    <a:pt x="1098" y="198"/>
                    <a:pt x="1086" y="205"/>
                  </a:cubicBezTo>
                  <a:lnTo>
                    <a:pt x="1031" y="175"/>
                  </a:lnTo>
                  <a:lnTo>
                    <a:pt x="1"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76" name="Google Shape;15276;p58"/>
            <p:cNvSpPr/>
            <p:nvPr/>
          </p:nvSpPr>
          <p:spPr>
            <a:xfrm>
              <a:off x="4085625" y="3565525"/>
              <a:ext cx="20300" cy="4700"/>
            </a:xfrm>
            <a:custGeom>
              <a:avLst/>
              <a:gdLst/>
              <a:ahLst/>
              <a:cxnLst/>
              <a:rect l="l" t="t" r="r" b="b"/>
              <a:pathLst>
                <a:path w="812" h="188" extrusionOk="0">
                  <a:moveTo>
                    <a:pt x="0" y="1"/>
                  </a:moveTo>
                  <a:lnTo>
                    <a:pt x="0" y="1"/>
                  </a:lnTo>
                  <a:cubicBezTo>
                    <a:pt x="48" y="85"/>
                    <a:pt x="183" y="160"/>
                    <a:pt x="479" y="186"/>
                  </a:cubicBezTo>
                  <a:cubicBezTo>
                    <a:pt x="501" y="187"/>
                    <a:pt x="522" y="187"/>
                    <a:pt x="542" y="187"/>
                  </a:cubicBezTo>
                  <a:cubicBezTo>
                    <a:pt x="670" y="187"/>
                    <a:pt x="750" y="165"/>
                    <a:pt x="812" y="137"/>
                  </a:cubicBezTo>
                  <a:lnTo>
                    <a:pt x="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77" name="Google Shape;15277;p58"/>
            <p:cNvSpPr/>
            <p:nvPr/>
          </p:nvSpPr>
          <p:spPr>
            <a:xfrm>
              <a:off x="4106550" y="3569675"/>
              <a:ext cx="234550" cy="44150"/>
            </a:xfrm>
            <a:custGeom>
              <a:avLst/>
              <a:gdLst/>
              <a:ahLst/>
              <a:cxnLst/>
              <a:rect l="l" t="t" r="r" b="b"/>
              <a:pathLst>
                <a:path w="9382" h="1766" extrusionOk="0">
                  <a:moveTo>
                    <a:pt x="145" y="1"/>
                  </a:moveTo>
                  <a:cubicBezTo>
                    <a:pt x="0" y="64"/>
                    <a:pt x="46" y="190"/>
                    <a:pt x="44" y="287"/>
                  </a:cubicBezTo>
                  <a:lnTo>
                    <a:pt x="458" y="356"/>
                  </a:lnTo>
                  <a:cubicBezTo>
                    <a:pt x="468" y="340"/>
                    <a:pt x="494" y="331"/>
                    <a:pt x="545" y="331"/>
                  </a:cubicBezTo>
                  <a:cubicBezTo>
                    <a:pt x="597" y="331"/>
                    <a:pt x="673" y="340"/>
                    <a:pt x="782" y="362"/>
                  </a:cubicBezTo>
                  <a:cubicBezTo>
                    <a:pt x="799" y="381"/>
                    <a:pt x="816" y="400"/>
                    <a:pt x="833" y="419"/>
                  </a:cubicBezTo>
                  <a:lnTo>
                    <a:pt x="8824" y="1765"/>
                  </a:lnTo>
                  <a:cubicBezTo>
                    <a:pt x="8986" y="1643"/>
                    <a:pt x="9180" y="1572"/>
                    <a:pt x="9382" y="1555"/>
                  </a:cubicBezTo>
                  <a:lnTo>
                    <a:pt x="145"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78" name="Google Shape;15278;p58"/>
            <p:cNvSpPr/>
            <p:nvPr/>
          </p:nvSpPr>
          <p:spPr>
            <a:xfrm>
              <a:off x="4091075" y="3574025"/>
              <a:ext cx="14125" cy="2400"/>
            </a:xfrm>
            <a:custGeom>
              <a:avLst/>
              <a:gdLst/>
              <a:ahLst/>
              <a:cxnLst/>
              <a:rect l="l" t="t" r="r" b="b"/>
              <a:pathLst>
                <a:path w="565" h="96" extrusionOk="0">
                  <a:moveTo>
                    <a:pt x="54" y="0"/>
                  </a:moveTo>
                  <a:cubicBezTo>
                    <a:pt x="36" y="0"/>
                    <a:pt x="18" y="1"/>
                    <a:pt x="1" y="1"/>
                  </a:cubicBezTo>
                  <a:lnTo>
                    <a:pt x="564" y="96"/>
                  </a:lnTo>
                  <a:cubicBezTo>
                    <a:pt x="516" y="71"/>
                    <a:pt x="468" y="50"/>
                    <a:pt x="415" y="35"/>
                  </a:cubicBezTo>
                  <a:cubicBezTo>
                    <a:pt x="296" y="13"/>
                    <a:pt x="175" y="0"/>
                    <a:pt x="5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79" name="Google Shape;15279;p58"/>
            <p:cNvSpPr/>
            <p:nvPr/>
          </p:nvSpPr>
          <p:spPr>
            <a:xfrm>
              <a:off x="4367725" y="3613000"/>
              <a:ext cx="239975" cy="46125"/>
            </a:xfrm>
            <a:custGeom>
              <a:avLst/>
              <a:gdLst/>
              <a:ahLst/>
              <a:cxnLst/>
              <a:rect l="l" t="t" r="r" b="b"/>
              <a:pathLst>
                <a:path w="9599" h="1845" extrusionOk="0">
                  <a:moveTo>
                    <a:pt x="1" y="1"/>
                  </a:moveTo>
                  <a:lnTo>
                    <a:pt x="1" y="1"/>
                  </a:lnTo>
                  <a:cubicBezTo>
                    <a:pt x="255" y="95"/>
                    <a:pt x="499" y="179"/>
                    <a:pt x="705" y="226"/>
                  </a:cubicBezTo>
                  <a:cubicBezTo>
                    <a:pt x="802" y="236"/>
                    <a:pt x="907" y="249"/>
                    <a:pt x="1019" y="263"/>
                  </a:cubicBezTo>
                  <a:cubicBezTo>
                    <a:pt x="911" y="263"/>
                    <a:pt x="806" y="251"/>
                    <a:pt x="703" y="226"/>
                  </a:cubicBezTo>
                  <a:cubicBezTo>
                    <a:pt x="590" y="215"/>
                    <a:pt x="488" y="208"/>
                    <a:pt x="404" y="208"/>
                  </a:cubicBezTo>
                  <a:cubicBezTo>
                    <a:pt x="213" y="208"/>
                    <a:pt x="112" y="242"/>
                    <a:pt x="173" y="335"/>
                  </a:cubicBezTo>
                  <a:cubicBezTo>
                    <a:pt x="5053" y="1156"/>
                    <a:pt x="9147" y="1845"/>
                    <a:pt x="9153" y="1845"/>
                  </a:cubicBezTo>
                  <a:cubicBezTo>
                    <a:pt x="9153" y="1845"/>
                    <a:pt x="9149" y="1844"/>
                    <a:pt x="9140" y="1843"/>
                  </a:cubicBezTo>
                  <a:lnTo>
                    <a:pt x="9140" y="1843"/>
                  </a:lnTo>
                  <a:cubicBezTo>
                    <a:pt x="9144" y="1843"/>
                    <a:pt x="9147" y="1843"/>
                    <a:pt x="9151" y="1843"/>
                  </a:cubicBezTo>
                  <a:cubicBezTo>
                    <a:pt x="9202" y="1843"/>
                    <a:pt x="9276" y="1804"/>
                    <a:pt x="9351" y="1759"/>
                  </a:cubicBezTo>
                  <a:lnTo>
                    <a:pt x="9338" y="1759"/>
                  </a:lnTo>
                  <a:lnTo>
                    <a:pt x="9355" y="1757"/>
                  </a:lnTo>
                  <a:cubicBezTo>
                    <a:pt x="9435" y="1710"/>
                    <a:pt x="9508" y="1656"/>
                    <a:pt x="9557" y="1633"/>
                  </a:cubicBezTo>
                  <a:lnTo>
                    <a:pt x="9452" y="1607"/>
                  </a:lnTo>
                  <a:lnTo>
                    <a:pt x="9557" y="1630"/>
                  </a:lnTo>
                  <a:cubicBezTo>
                    <a:pt x="9569" y="1622"/>
                    <a:pt x="9584" y="1618"/>
                    <a:pt x="9599" y="1616"/>
                  </a:cubicBezTo>
                  <a:cubicBezTo>
                    <a:pt x="9534" y="1605"/>
                    <a:pt x="5136" y="865"/>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5280" name="Google Shape;15280;p58"/>
          <p:cNvGrpSpPr/>
          <p:nvPr/>
        </p:nvGrpSpPr>
        <p:grpSpPr>
          <a:xfrm rot="-2700000">
            <a:off x="424914" y="-115689"/>
            <a:ext cx="1670120" cy="1788594"/>
            <a:chOff x="973692" y="3508917"/>
            <a:chExt cx="1252337" cy="1341174"/>
          </a:xfrm>
        </p:grpSpPr>
        <p:sp>
          <p:nvSpPr>
            <p:cNvPr id="15281" name="Google Shape;15281;p58"/>
            <p:cNvSpPr/>
            <p:nvPr/>
          </p:nvSpPr>
          <p:spPr>
            <a:xfrm rot="1799966">
              <a:off x="1084045" y="3990391"/>
              <a:ext cx="1030218" cy="379289"/>
            </a:xfrm>
            <a:prstGeom prst="rect">
              <a:avLst/>
            </a:prstGeom>
            <a:solidFill>
              <a:schemeClr val="accent3"/>
            </a:solidFill>
            <a:ln w="114300" cap="flat" cmpd="sng">
              <a:solidFill>
                <a:schemeClr val="accent3"/>
              </a:solidFill>
              <a:prstDash val="solid"/>
              <a:round/>
              <a:headEnd type="none" w="sm" len="sm"/>
              <a:tailEnd type="none" w="sm" len="sm"/>
            </a:ln>
            <a:effectLst>
              <a:outerShdw blurRad="28575" dist="19050" dir="414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5282" name="Google Shape;15282;p58"/>
            <p:cNvGrpSpPr/>
            <p:nvPr/>
          </p:nvGrpSpPr>
          <p:grpSpPr>
            <a:xfrm rot="3542737">
              <a:off x="1062550" y="3771611"/>
              <a:ext cx="1074621" cy="815786"/>
              <a:chOff x="6148050" y="1482375"/>
              <a:chExt cx="1138725" cy="864450"/>
            </a:xfrm>
          </p:grpSpPr>
          <p:sp>
            <p:nvSpPr>
              <p:cNvPr id="15283" name="Google Shape;15283;p58"/>
              <p:cNvSpPr/>
              <p:nvPr/>
            </p:nvSpPr>
            <p:spPr>
              <a:xfrm>
                <a:off x="6332350" y="2346300"/>
                <a:ext cx="825" cy="525"/>
              </a:xfrm>
              <a:custGeom>
                <a:avLst/>
                <a:gdLst/>
                <a:ahLst/>
                <a:cxnLst/>
                <a:rect l="l" t="t" r="r" b="b"/>
                <a:pathLst>
                  <a:path w="33" h="21" extrusionOk="0">
                    <a:moveTo>
                      <a:pt x="33" y="1"/>
                    </a:moveTo>
                    <a:lnTo>
                      <a:pt x="33" y="1"/>
                    </a:lnTo>
                    <a:cubicBezTo>
                      <a:pt x="19" y="8"/>
                      <a:pt x="9" y="15"/>
                      <a:pt x="0" y="19"/>
                    </a:cubicBezTo>
                    <a:cubicBezTo>
                      <a:pt x="3" y="20"/>
                      <a:pt x="6" y="21"/>
                      <a:pt x="9" y="21"/>
                    </a:cubicBezTo>
                    <a:cubicBezTo>
                      <a:pt x="20" y="21"/>
                      <a:pt x="27" y="14"/>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84" name="Google Shape;15284;p58"/>
              <p:cNvSpPr/>
              <p:nvPr/>
            </p:nvSpPr>
            <p:spPr>
              <a:xfrm>
                <a:off x="7190200" y="1654500"/>
                <a:ext cx="325" cy="75"/>
              </a:xfrm>
              <a:custGeom>
                <a:avLst/>
                <a:gdLst/>
                <a:ahLst/>
                <a:cxnLst/>
                <a:rect l="l" t="t" r="r" b="b"/>
                <a:pathLst>
                  <a:path w="13" h="3" extrusionOk="0">
                    <a:moveTo>
                      <a:pt x="12" y="0"/>
                    </a:moveTo>
                    <a:cubicBezTo>
                      <a:pt x="8" y="0"/>
                      <a:pt x="3" y="0"/>
                      <a:pt x="1" y="2"/>
                    </a:cubicBezTo>
                    <a:cubicBezTo>
                      <a:pt x="5" y="2"/>
                      <a:pt x="8"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85" name="Google Shape;15285;p58"/>
              <p:cNvSpPr/>
              <p:nvPr/>
            </p:nvSpPr>
            <p:spPr>
              <a:xfrm>
                <a:off x="7253675" y="1799525"/>
                <a:ext cx="20875" cy="21100"/>
              </a:xfrm>
              <a:custGeom>
                <a:avLst/>
                <a:gdLst/>
                <a:ahLst/>
                <a:cxnLst/>
                <a:rect l="l" t="t" r="r" b="b"/>
                <a:pathLst>
                  <a:path w="835" h="844" extrusionOk="0">
                    <a:moveTo>
                      <a:pt x="209" y="1"/>
                    </a:moveTo>
                    <a:cubicBezTo>
                      <a:pt x="133" y="1"/>
                      <a:pt x="61" y="14"/>
                      <a:pt x="0" y="48"/>
                    </a:cubicBezTo>
                    <a:cubicBezTo>
                      <a:pt x="211" y="396"/>
                      <a:pt x="547" y="516"/>
                      <a:pt x="798" y="843"/>
                    </a:cubicBezTo>
                    <a:cubicBezTo>
                      <a:pt x="795" y="829"/>
                      <a:pt x="798" y="815"/>
                      <a:pt x="802" y="804"/>
                    </a:cubicBezTo>
                    <a:cubicBezTo>
                      <a:pt x="805" y="781"/>
                      <a:pt x="816" y="760"/>
                      <a:pt x="835" y="744"/>
                    </a:cubicBezTo>
                    <a:cubicBezTo>
                      <a:pt x="763" y="635"/>
                      <a:pt x="689" y="516"/>
                      <a:pt x="605" y="384"/>
                    </a:cubicBezTo>
                    <a:cubicBezTo>
                      <a:pt x="478" y="380"/>
                      <a:pt x="336" y="326"/>
                      <a:pt x="380" y="252"/>
                    </a:cubicBezTo>
                    <a:lnTo>
                      <a:pt x="380" y="252"/>
                    </a:lnTo>
                    <a:cubicBezTo>
                      <a:pt x="436" y="318"/>
                      <a:pt x="480" y="342"/>
                      <a:pt x="518" y="342"/>
                    </a:cubicBezTo>
                    <a:cubicBezTo>
                      <a:pt x="537" y="342"/>
                      <a:pt x="554" y="336"/>
                      <a:pt x="570" y="326"/>
                    </a:cubicBezTo>
                    <a:cubicBezTo>
                      <a:pt x="510" y="231"/>
                      <a:pt x="448" y="127"/>
                      <a:pt x="383" y="20"/>
                    </a:cubicBezTo>
                    <a:cubicBezTo>
                      <a:pt x="326" y="8"/>
                      <a:pt x="266" y="1"/>
                      <a:pt x="2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86" name="Google Shape;15286;p58"/>
              <p:cNvSpPr/>
              <p:nvPr/>
            </p:nvSpPr>
            <p:spPr>
              <a:xfrm>
                <a:off x="6604725" y="1737025"/>
                <a:ext cx="47900" cy="30100"/>
              </a:xfrm>
              <a:custGeom>
                <a:avLst/>
                <a:gdLst/>
                <a:ahLst/>
                <a:cxnLst/>
                <a:rect l="l" t="t" r="r" b="b"/>
                <a:pathLst>
                  <a:path w="1916" h="1204" extrusionOk="0">
                    <a:moveTo>
                      <a:pt x="1566" y="0"/>
                    </a:moveTo>
                    <a:lnTo>
                      <a:pt x="1566" y="0"/>
                    </a:lnTo>
                    <a:cubicBezTo>
                      <a:pt x="1480" y="204"/>
                      <a:pt x="1269" y="12"/>
                      <a:pt x="1141" y="237"/>
                    </a:cubicBezTo>
                    <a:cubicBezTo>
                      <a:pt x="1115" y="260"/>
                      <a:pt x="1087" y="270"/>
                      <a:pt x="1058" y="270"/>
                    </a:cubicBezTo>
                    <a:cubicBezTo>
                      <a:pt x="993" y="270"/>
                      <a:pt x="924" y="219"/>
                      <a:pt x="863" y="142"/>
                    </a:cubicBezTo>
                    <a:lnTo>
                      <a:pt x="766" y="195"/>
                    </a:lnTo>
                    <a:lnTo>
                      <a:pt x="805" y="221"/>
                    </a:lnTo>
                    <a:lnTo>
                      <a:pt x="701" y="230"/>
                    </a:lnTo>
                    <a:lnTo>
                      <a:pt x="490" y="346"/>
                    </a:lnTo>
                    <a:lnTo>
                      <a:pt x="548" y="571"/>
                    </a:lnTo>
                    <a:cubicBezTo>
                      <a:pt x="526" y="590"/>
                      <a:pt x="505" y="598"/>
                      <a:pt x="486" y="598"/>
                    </a:cubicBezTo>
                    <a:cubicBezTo>
                      <a:pt x="427" y="598"/>
                      <a:pt x="378" y="523"/>
                      <a:pt x="328" y="436"/>
                    </a:cubicBezTo>
                    <a:cubicBezTo>
                      <a:pt x="270" y="469"/>
                      <a:pt x="212" y="501"/>
                      <a:pt x="154" y="534"/>
                    </a:cubicBezTo>
                    <a:cubicBezTo>
                      <a:pt x="239" y="649"/>
                      <a:pt x="238" y="683"/>
                      <a:pt x="203" y="683"/>
                    </a:cubicBezTo>
                    <a:cubicBezTo>
                      <a:pt x="156" y="683"/>
                      <a:pt x="47" y="623"/>
                      <a:pt x="1" y="622"/>
                    </a:cubicBezTo>
                    <a:lnTo>
                      <a:pt x="1" y="622"/>
                    </a:lnTo>
                    <a:cubicBezTo>
                      <a:pt x="138" y="786"/>
                      <a:pt x="200" y="993"/>
                      <a:pt x="258" y="1203"/>
                    </a:cubicBezTo>
                    <a:lnTo>
                      <a:pt x="1916" y="290"/>
                    </a:lnTo>
                    <a:cubicBezTo>
                      <a:pt x="1876" y="234"/>
                      <a:pt x="1828" y="183"/>
                      <a:pt x="1774" y="139"/>
                    </a:cubicBezTo>
                    <a:lnTo>
                      <a:pt x="1563" y="364"/>
                    </a:lnTo>
                    <a:cubicBezTo>
                      <a:pt x="1394" y="304"/>
                      <a:pt x="1649" y="163"/>
                      <a:pt x="15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87" name="Google Shape;15287;p58"/>
              <p:cNvSpPr/>
              <p:nvPr/>
            </p:nvSpPr>
            <p:spPr>
              <a:xfrm>
                <a:off x="7006950" y="1527275"/>
                <a:ext cx="7500" cy="5525"/>
              </a:xfrm>
              <a:custGeom>
                <a:avLst/>
                <a:gdLst/>
                <a:ahLst/>
                <a:cxnLst/>
                <a:rect l="l" t="t" r="r" b="b"/>
                <a:pathLst>
                  <a:path w="300" h="221" extrusionOk="0">
                    <a:moveTo>
                      <a:pt x="265" y="1"/>
                    </a:moveTo>
                    <a:lnTo>
                      <a:pt x="0" y="147"/>
                    </a:lnTo>
                    <a:lnTo>
                      <a:pt x="211" y="221"/>
                    </a:lnTo>
                    <a:cubicBezTo>
                      <a:pt x="299" y="191"/>
                      <a:pt x="295" y="103"/>
                      <a:pt x="2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88" name="Google Shape;15288;p58"/>
              <p:cNvSpPr/>
              <p:nvPr/>
            </p:nvSpPr>
            <p:spPr>
              <a:xfrm>
                <a:off x="6524350" y="1765525"/>
                <a:ext cx="80000" cy="44425"/>
              </a:xfrm>
              <a:custGeom>
                <a:avLst/>
                <a:gdLst/>
                <a:ahLst/>
                <a:cxnLst/>
                <a:rect l="l" t="t" r="r" b="b"/>
                <a:pathLst>
                  <a:path w="3200" h="1777" extrusionOk="0">
                    <a:moveTo>
                      <a:pt x="2275" y="1"/>
                    </a:moveTo>
                    <a:lnTo>
                      <a:pt x="2017" y="145"/>
                    </a:lnTo>
                    <a:cubicBezTo>
                      <a:pt x="1971" y="196"/>
                      <a:pt x="1932" y="254"/>
                      <a:pt x="1901" y="318"/>
                    </a:cubicBezTo>
                    <a:cubicBezTo>
                      <a:pt x="1876" y="298"/>
                      <a:pt x="1853" y="274"/>
                      <a:pt x="1834" y="247"/>
                    </a:cubicBezTo>
                    <a:cubicBezTo>
                      <a:pt x="1792" y="270"/>
                      <a:pt x="1753" y="291"/>
                      <a:pt x="1711" y="314"/>
                    </a:cubicBezTo>
                    <a:cubicBezTo>
                      <a:pt x="1744" y="339"/>
                      <a:pt x="1779" y="356"/>
                      <a:pt x="1818" y="367"/>
                    </a:cubicBezTo>
                    <a:cubicBezTo>
                      <a:pt x="1808" y="460"/>
                      <a:pt x="1785" y="496"/>
                      <a:pt x="1755" y="496"/>
                    </a:cubicBezTo>
                    <a:cubicBezTo>
                      <a:pt x="1716" y="496"/>
                      <a:pt x="1665" y="439"/>
                      <a:pt x="1609" y="372"/>
                    </a:cubicBezTo>
                    <a:cubicBezTo>
                      <a:pt x="1069" y="673"/>
                      <a:pt x="531" y="972"/>
                      <a:pt x="0" y="1271"/>
                    </a:cubicBezTo>
                    <a:lnTo>
                      <a:pt x="197" y="1304"/>
                    </a:lnTo>
                    <a:lnTo>
                      <a:pt x="360" y="1777"/>
                    </a:lnTo>
                    <a:cubicBezTo>
                      <a:pt x="1294" y="1262"/>
                      <a:pt x="2244" y="740"/>
                      <a:pt x="3200" y="212"/>
                    </a:cubicBezTo>
                    <a:cubicBezTo>
                      <a:pt x="2968" y="54"/>
                      <a:pt x="2695" y="27"/>
                      <a:pt x="2485" y="27"/>
                    </a:cubicBezTo>
                    <a:cubicBezTo>
                      <a:pt x="2426" y="27"/>
                      <a:pt x="2372" y="29"/>
                      <a:pt x="2326" y="31"/>
                    </a:cubicBezTo>
                    <a:cubicBezTo>
                      <a:pt x="2312" y="15"/>
                      <a:pt x="2295" y="3"/>
                      <a:pt x="2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89" name="Google Shape;15289;p58"/>
              <p:cNvSpPr/>
              <p:nvPr/>
            </p:nvSpPr>
            <p:spPr>
              <a:xfrm>
                <a:off x="6363000" y="1817400"/>
                <a:ext cx="139050" cy="84300"/>
              </a:xfrm>
              <a:custGeom>
                <a:avLst/>
                <a:gdLst/>
                <a:ahLst/>
                <a:cxnLst/>
                <a:rect l="l" t="t" r="r" b="b"/>
                <a:pathLst>
                  <a:path w="5562" h="3372" extrusionOk="0">
                    <a:moveTo>
                      <a:pt x="1220" y="2203"/>
                    </a:moveTo>
                    <a:lnTo>
                      <a:pt x="1180" y="2286"/>
                    </a:lnTo>
                    <a:cubicBezTo>
                      <a:pt x="1174" y="2252"/>
                      <a:pt x="1190" y="2219"/>
                      <a:pt x="1220" y="2203"/>
                    </a:cubicBezTo>
                    <a:close/>
                    <a:moveTo>
                      <a:pt x="280" y="2952"/>
                    </a:moveTo>
                    <a:cubicBezTo>
                      <a:pt x="318" y="2952"/>
                      <a:pt x="359" y="2998"/>
                      <a:pt x="397" y="3061"/>
                    </a:cubicBezTo>
                    <a:cubicBezTo>
                      <a:pt x="351" y="3028"/>
                      <a:pt x="309" y="2994"/>
                      <a:pt x="267" y="2954"/>
                    </a:cubicBezTo>
                    <a:cubicBezTo>
                      <a:pt x="271" y="2953"/>
                      <a:pt x="275" y="2952"/>
                      <a:pt x="280" y="2952"/>
                    </a:cubicBezTo>
                    <a:close/>
                    <a:moveTo>
                      <a:pt x="5015" y="1"/>
                    </a:moveTo>
                    <a:lnTo>
                      <a:pt x="4904" y="63"/>
                    </a:lnTo>
                    <a:lnTo>
                      <a:pt x="5193" y="430"/>
                    </a:lnTo>
                    <a:lnTo>
                      <a:pt x="5015" y="583"/>
                    </a:lnTo>
                    <a:cubicBezTo>
                      <a:pt x="5177" y="441"/>
                      <a:pt x="4973" y="281"/>
                      <a:pt x="4871" y="82"/>
                    </a:cubicBezTo>
                    <a:cubicBezTo>
                      <a:pt x="3654" y="763"/>
                      <a:pt x="2476" y="1424"/>
                      <a:pt x="1364" y="2052"/>
                    </a:cubicBezTo>
                    <a:lnTo>
                      <a:pt x="1554" y="2321"/>
                    </a:lnTo>
                    <a:cubicBezTo>
                      <a:pt x="1471" y="2252"/>
                      <a:pt x="1350" y="2193"/>
                      <a:pt x="1269" y="2193"/>
                    </a:cubicBezTo>
                    <a:cubicBezTo>
                      <a:pt x="1250" y="2193"/>
                      <a:pt x="1233" y="2196"/>
                      <a:pt x="1220" y="2203"/>
                    </a:cubicBezTo>
                    <a:lnTo>
                      <a:pt x="1262" y="2110"/>
                    </a:lnTo>
                    <a:lnTo>
                      <a:pt x="376" y="2611"/>
                    </a:lnTo>
                    <a:cubicBezTo>
                      <a:pt x="422" y="2655"/>
                      <a:pt x="464" y="2701"/>
                      <a:pt x="504" y="2750"/>
                    </a:cubicBezTo>
                    <a:cubicBezTo>
                      <a:pt x="443" y="2734"/>
                      <a:pt x="392" y="2678"/>
                      <a:pt x="348" y="2627"/>
                    </a:cubicBezTo>
                    <a:lnTo>
                      <a:pt x="135" y="2748"/>
                    </a:lnTo>
                    <a:cubicBezTo>
                      <a:pt x="295" y="3033"/>
                      <a:pt x="119" y="3056"/>
                      <a:pt x="0" y="3105"/>
                    </a:cubicBezTo>
                    <a:cubicBezTo>
                      <a:pt x="56" y="3153"/>
                      <a:pt x="100" y="3230"/>
                      <a:pt x="128" y="3371"/>
                    </a:cubicBezTo>
                    <a:cubicBezTo>
                      <a:pt x="237" y="3311"/>
                      <a:pt x="348" y="3251"/>
                      <a:pt x="459" y="3191"/>
                    </a:cubicBezTo>
                    <a:cubicBezTo>
                      <a:pt x="441" y="3147"/>
                      <a:pt x="420" y="3102"/>
                      <a:pt x="397" y="3061"/>
                    </a:cubicBezTo>
                    <a:lnTo>
                      <a:pt x="397" y="3061"/>
                    </a:lnTo>
                    <a:cubicBezTo>
                      <a:pt x="443" y="3093"/>
                      <a:pt x="490" y="3121"/>
                      <a:pt x="538" y="3147"/>
                    </a:cubicBezTo>
                    <a:cubicBezTo>
                      <a:pt x="2080" y="2303"/>
                      <a:pt x="3782" y="1368"/>
                      <a:pt x="5562" y="390"/>
                    </a:cubicBezTo>
                    <a:cubicBezTo>
                      <a:pt x="5393" y="318"/>
                      <a:pt x="5186" y="70"/>
                      <a:pt x="50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90" name="Google Shape;15290;p58"/>
              <p:cNvSpPr/>
              <p:nvPr/>
            </p:nvSpPr>
            <p:spPr>
              <a:xfrm>
                <a:off x="7104150" y="1482375"/>
                <a:ext cx="175" cy="125"/>
              </a:xfrm>
              <a:custGeom>
                <a:avLst/>
                <a:gdLst/>
                <a:ahLst/>
                <a:cxnLst/>
                <a:rect l="l" t="t" r="r" b="b"/>
                <a:pathLst>
                  <a:path w="7" h="5" extrusionOk="0">
                    <a:moveTo>
                      <a:pt x="7" y="0"/>
                    </a:moveTo>
                    <a:lnTo>
                      <a:pt x="0" y="5"/>
                    </a:lnTo>
                    <a:lnTo>
                      <a:pt x="5" y="5"/>
                    </a:lnTo>
                    <a:cubicBezTo>
                      <a:pt x="5" y="2"/>
                      <a:pt x="7"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91" name="Google Shape;15291;p58"/>
              <p:cNvSpPr/>
              <p:nvPr/>
            </p:nvSpPr>
            <p:spPr>
              <a:xfrm>
                <a:off x="6798550" y="1533200"/>
                <a:ext cx="210850" cy="126350"/>
              </a:xfrm>
              <a:custGeom>
                <a:avLst/>
                <a:gdLst/>
                <a:ahLst/>
                <a:cxnLst/>
                <a:rect l="l" t="t" r="r" b="b"/>
                <a:pathLst>
                  <a:path w="8434" h="5054" extrusionOk="0">
                    <a:moveTo>
                      <a:pt x="6832" y="1229"/>
                    </a:moveTo>
                    <a:cubicBezTo>
                      <a:pt x="6871" y="1264"/>
                      <a:pt x="6906" y="1308"/>
                      <a:pt x="6932" y="1356"/>
                    </a:cubicBezTo>
                    <a:cubicBezTo>
                      <a:pt x="6836" y="1338"/>
                      <a:pt x="6820" y="1289"/>
                      <a:pt x="6832" y="1229"/>
                    </a:cubicBezTo>
                    <a:close/>
                    <a:moveTo>
                      <a:pt x="1222" y="4045"/>
                    </a:moveTo>
                    <a:lnTo>
                      <a:pt x="1433" y="4080"/>
                    </a:lnTo>
                    <a:cubicBezTo>
                      <a:pt x="1474" y="4110"/>
                      <a:pt x="1516" y="4191"/>
                      <a:pt x="1472" y="4215"/>
                    </a:cubicBezTo>
                    <a:lnTo>
                      <a:pt x="1222" y="4045"/>
                    </a:lnTo>
                    <a:close/>
                    <a:moveTo>
                      <a:pt x="8165" y="0"/>
                    </a:moveTo>
                    <a:lnTo>
                      <a:pt x="8165" y="0"/>
                    </a:lnTo>
                    <a:cubicBezTo>
                      <a:pt x="7759" y="223"/>
                      <a:pt x="7326" y="459"/>
                      <a:pt x="6864" y="712"/>
                    </a:cubicBezTo>
                    <a:lnTo>
                      <a:pt x="7020" y="788"/>
                    </a:lnTo>
                    <a:lnTo>
                      <a:pt x="6725" y="851"/>
                    </a:lnTo>
                    <a:lnTo>
                      <a:pt x="6725" y="786"/>
                    </a:lnTo>
                    <a:lnTo>
                      <a:pt x="6528" y="895"/>
                    </a:lnTo>
                    <a:cubicBezTo>
                      <a:pt x="6653" y="923"/>
                      <a:pt x="6776" y="965"/>
                      <a:pt x="6892" y="1018"/>
                    </a:cubicBezTo>
                    <a:cubicBezTo>
                      <a:pt x="6892" y="1076"/>
                      <a:pt x="6843" y="1157"/>
                      <a:pt x="6832" y="1229"/>
                    </a:cubicBezTo>
                    <a:cubicBezTo>
                      <a:pt x="6750" y="1158"/>
                      <a:pt x="6660" y="1139"/>
                      <a:pt x="6573" y="1139"/>
                    </a:cubicBezTo>
                    <a:cubicBezTo>
                      <a:pt x="6469" y="1139"/>
                      <a:pt x="6371" y="1166"/>
                      <a:pt x="6302" y="1166"/>
                    </a:cubicBezTo>
                    <a:cubicBezTo>
                      <a:pt x="6243" y="1166"/>
                      <a:pt x="6205" y="1147"/>
                      <a:pt x="6201" y="1073"/>
                    </a:cubicBezTo>
                    <a:cubicBezTo>
                      <a:pt x="4613" y="1943"/>
                      <a:pt x="2770" y="2954"/>
                      <a:pt x="791" y="4043"/>
                    </a:cubicBezTo>
                    <a:cubicBezTo>
                      <a:pt x="859" y="4160"/>
                      <a:pt x="930" y="4326"/>
                      <a:pt x="1088" y="4326"/>
                    </a:cubicBezTo>
                    <a:cubicBezTo>
                      <a:pt x="1090" y="4326"/>
                      <a:pt x="1092" y="4326"/>
                      <a:pt x="1094" y="4326"/>
                    </a:cubicBezTo>
                    <a:lnTo>
                      <a:pt x="1094" y="4326"/>
                    </a:lnTo>
                    <a:cubicBezTo>
                      <a:pt x="1056" y="4480"/>
                      <a:pt x="940" y="4534"/>
                      <a:pt x="810" y="4534"/>
                    </a:cubicBezTo>
                    <a:cubicBezTo>
                      <a:pt x="640" y="4534"/>
                      <a:pt x="447" y="4442"/>
                      <a:pt x="376" y="4365"/>
                    </a:cubicBezTo>
                    <a:lnTo>
                      <a:pt x="376" y="4365"/>
                    </a:lnTo>
                    <a:cubicBezTo>
                      <a:pt x="419" y="4408"/>
                      <a:pt x="460" y="4424"/>
                      <a:pt x="499" y="4424"/>
                    </a:cubicBezTo>
                    <a:cubicBezTo>
                      <a:pt x="610" y="4424"/>
                      <a:pt x="705" y="4296"/>
                      <a:pt x="797" y="4282"/>
                    </a:cubicBezTo>
                    <a:cubicBezTo>
                      <a:pt x="749" y="4212"/>
                      <a:pt x="709" y="4157"/>
                      <a:pt x="672" y="4110"/>
                    </a:cubicBezTo>
                    <a:lnTo>
                      <a:pt x="0" y="4481"/>
                    </a:lnTo>
                    <a:cubicBezTo>
                      <a:pt x="47" y="4520"/>
                      <a:pt x="92" y="4562"/>
                      <a:pt x="127" y="4562"/>
                    </a:cubicBezTo>
                    <a:cubicBezTo>
                      <a:pt x="142" y="4562"/>
                      <a:pt x="154" y="4555"/>
                      <a:pt x="165" y="4537"/>
                    </a:cubicBezTo>
                    <a:lnTo>
                      <a:pt x="165" y="4537"/>
                    </a:lnTo>
                    <a:lnTo>
                      <a:pt x="121" y="4820"/>
                    </a:lnTo>
                    <a:lnTo>
                      <a:pt x="373" y="4780"/>
                    </a:lnTo>
                    <a:lnTo>
                      <a:pt x="373" y="4780"/>
                    </a:lnTo>
                    <a:cubicBezTo>
                      <a:pt x="336" y="4889"/>
                      <a:pt x="269" y="4943"/>
                      <a:pt x="304" y="5054"/>
                    </a:cubicBezTo>
                    <a:cubicBezTo>
                      <a:pt x="2617" y="3777"/>
                      <a:pt x="4748" y="2599"/>
                      <a:pt x="6491" y="1630"/>
                    </a:cubicBezTo>
                    <a:cubicBezTo>
                      <a:pt x="7191" y="1261"/>
                      <a:pt x="7840" y="920"/>
                      <a:pt x="8434" y="612"/>
                    </a:cubicBezTo>
                    <a:cubicBezTo>
                      <a:pt x="8422" y="543"/>
                      <a:pt x="8383" y="445"/>
                      <a:pt x="8292" y="283"/>
                    </a:cubicBezTo>
                    <a:lnTo>
                      <a:pt x="8079" y="401"/>
                    </a:lnTo>
                    <a:cubicBezTo>
                      <a:pt x="8163" y="355"/>
                      <a:pt x="8165" y="204"/>
                      <a:pt x="81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92" name="Google Shape;15292;p58"/>
              <p:cNvSpPr/>
              <p:nvPr/>
            </p:nvSpPr>
            <p:spPr>
              <a:xfrm>
                <a:off x="7025025" y="1764950"/>
                <a:ext cx="6575" cy="16725"/>
              </a:xfrm>
              <a:custGeom>
                <a:avLst/>
                <a:gdLst/>
                <a:ahLst/>
                <a:cxnLst/>
                <a:rect l="l" t="t" r="r" b="b"/>
                <a:pathLst>
                  <a:path w="263" h="669" extrusionOk="0">
                    <a:moveTo>
                      <a:pt x="1" y="1"/>
                    </a:moveTo>
                    <a:lnTo>
                      <a:pt x="1" y="1"/>
                    </a:lnTo>
                    <a:cubicBezTo>
                      <a:pt x="24" y="149"/>
                      <a:pt x="47" y="316"/>
                      <a:pt x="77" y="494"/>
                    </a:cubicBezTo>
                    <a:lnTo>
                      <a:pt x="172" y="520"/>
                    </a:lnTo>
                    <a:lnTo>
                      <a:pt x="263" y="668"/>
                    </a:lnTo>
                    <a:cubicBezTo>
                      <a:pt x="232" y="476"/>
                      <a:pt x="202" y="297"/>
                      <a:pt x="177" y="137"/>
                    </a:cubicBezTo>
                    <a:cubicBezTo>
                      <a:pt x="119" y="91"/>
                      <a:pt x="59" y="4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93" name="Google Shape;15293;p58"/>
              <p:cNvSpPr/>
              <p:nvPr/>
            </p:nvSpPr>
            <p:spPr>
              <a:xfrm>
                <a:off x="7002775" y="1531850"/>
                <a:ext cx="4150" cy="3325"/>
              </a:xfrm>
              <a:custGeom>
                <a:avLst/>
                <a:gdLst/>
                <a:ahLst/>
                <a:cxnLst/>
                <a:rect l="l" t="t" r="r" b="b"/>
                <a:pathLst>
                  <a:path w="166" h="133" extrusionOk="0">
                    <a:moveTo>
                      <a:pt x="96" y="1"/>
                    </a:moveTo>
                    <a:lnTo>
                      <a:pt x="0" y="54"/>
                    </a:lnTo>
                    <a:cubicBezTo>
                      <a:pt x="55" y="97"/>
                      <a:pt x="98" y="132"/>
                      <a:pt x="129" y="132"/>
                    </a:cubicBezTo>
                    <a:cubicBezTo>
                      <a:pt x="144" y="132"/>
                      <a:pt x="156" y="125"/>
                      <a:pt x="165" y="107"/>
                    </a:cubicBezTo>
                    <a:lnTo>
                      <a:pt x="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94" name="Google Shape;15294;p58"/>
              <p:cNvSpPr/>
              <p:nvPr/>
            </p:nvSpPr>
            <p:spPr>
              <a:xfrm>
                <a:off x="6647225" y="1661050"/>
                <a:ext cx="137425" cy="79175"/>
              </a:xfrm>
              <a:custGeom>
                <a:avLst/>
                <a:gdLst/>
                <a:ahLst/>
                <a:cxnLst/>
                <a:rect l="l" t="t" r="r" b="b"/>
                <a:pathLst>
                  <a:path w="5497" h="3167" extrusionOk="0">
                    <a:moveTo>
                      <a:pt x="1009" y="2242"/>
                    </a:moveTo>
                    <a:lnTo>
                      <a:pt x="1009" y="2242"/>
                    </a:lnTo>
                    <a:cubicBezTo>
                      <a:pt x="1050" y="2272"/>
                      <a:pt x="1345" y="2416"/>
                      <a:pt x="1342" y="2675"/>
                    </a:cubicBezTo>
                    <a:lnTo>
                      <a:pt x="1050" y="2529"/>
                    </a:lnTo>
                    <a:lnTo>
                      <a:pt x="1219" y="2434"/>
                    </a:lnTo>
                    <a:lnTo>
                      <a:pt x="1009" y="2242"/>
                    </a:lnTo>
                    <a:close/>
                    <a:moveTo>
                      <a:pt x="4908" y="0"/>
                    </a:moveTo>
                    <a:lnTo>
                      <a:pt x="4657" y="139"/>
                    </a:lnTo>
                    <a:lnTo>
                      <a:pt x="4820" y="362"/>
                    </a:lnTo>
                    <a:lnTo>
                      <a:pt x="4535" y="206"/>
                    </a:lnTo>
                    <a:cubicBezTo>
                      <a:pt x="3308" y="883"/>
                      <a:pt x="2047" y="1581"/>
                      <a:pt x="779" y="2284"/>
                    </a:cubicBezTo>
                    <a:cubicBezTo>
                      <a:pt x="849" y="2314"/>
                      <a:pt x="913" y="2395"/>
                      <a:pt x="967" y="2578"/>
                    </a:cubicBezTo>
                    <a:cubicBezTo>
                      <a:pt x="939" y="2588"/>
                      <a:pt x="916" y="2592"/>
                      <a:pt x="897" y="2592"/>
                    </a:cubicBezTo>
                    <a:cubicBezTo>
                      <a:pt x="776" y="2592"/>
                      <a:pt x="821" y="2413"/>
                      <a:pt x="733" y="2309"/>
                    </a:cubicBezTo>
                    <a:lnTo>
                      <a:pt x="489" y="2446"/>
                    </a:lnTo>
                    <a:cubicBezTo>
                      <a:pt x="494" y="2455"/>
                      <a:pt x="499" y="2464"/>
                      <a:pt x="503" y="2474"/>
                    </a:cubicBezTo>
                    <a:cubicBezTo>
                      <a:pt x="566" y="2557"/>
                      <a:pt x="629" y="2695"/>
                      <a:pt x="691" y="2695"/>
                    </a:cubicBezTo>
                    <a:cubicBezTo>
                      <a:pt x="705" y="2695"/>
                      <a:pt x="719" y="2689"/>
                      <a:pt x="733" y="2673"/>
                    </a:cubicBezTo>
                    <a:lnTo>
                      <a:pt x="714" y="2566"/>
                    </a:lnTo>
                    <a:lnTo>
                      <a:pt x="756" y="2643"/>
                    </a:lnTo>
                    <a:cubicBezTo>
                      <a:pt x="749" y="2654"/>
                      <a:pt x="742" y="2664"/>
                      <a:pt x="733" y="2673"/>
                    </a:cubicBezTo>
                    <a:lnTo>
                      <a:pt x="754" y="2798"/>
                    </a:lnTo>
                    <a:cubicBezTo>
                      <a:pt x="547" y="2659"/>
                      <a:pt x="482" y="2652"/>
                      <a:pt x="352" y="2520"/>
                    </a:cubicBezTo>
                    <a:lnTo>
                      <a:pt x="0" y="2715"/>
                    </a:lnTo>
                    <a:cubicBezTo>
                      <a:pt x="60" y="2817"/>
                      <a:pt x="125" y="2912"/>
                      <a:pt x="228" y="2912"/>
                    </a:cubicBezTo>
                    <a:cubicBezTo>
                      <a:pt x="237" y="2912"/>
                      <a:pt x="246" y="2911"/>
                      <a:pt x="255" y="2909"/>
                    </a:cubicBezTo>
                    <a:cubicBezTo>
                      <a:pt x="253" y="2898"/>
                      <a:pt x="248" y="2891"/>
                      <a:pt x="246" y="2879"/>
                    </a:cubicBezTo>
                    <a:cubicBezTo>
                      <a:pt x="246" y="2833"/>
                      <a:pt x="262" y="2818"/>
                      <a:pt x="284" y="2818"/>
                    </a:cubicBezTo>
                    <a:cubicBezTo>
                      <a:pt x="312" y="2818"/>
                      <a:pt x="350" y="2844"/>
                      <a:pt x="373" y="2861"/>
                    </a:cubicBezTo>
                    <a:cubicBezTo>
                      <a:pt x="339" y="2886"/>
                      <a:pt x="297" y="2903"/>
                      <a:pt x="255" y="2909"/>
                    </a:cubicBezTo>
                    <a:cubicBezTo>
                      <a:pt x="325" y="3136"/>
                      <a:pt x="397" y="3167"/>
                      <a:pt x="473" y="3167"/>
                    </a:cubicBezTo>
                    <a:cubicBezTo>
                      <a:pt x="488" y="3167"/>
                      <a:pt x="502" y="3166"/>
                      <a:pt x="517" y="3165"/>
                    </a:cubicBezTo>
                    <a:cubicBezTo>
                      <a:pt x="2209" y="2233"/>
                      <a:pt x="3890" y="1305"/>
                      <a:pt x="5497" y="417"/>
                    </a:cubicBezTo>
                    <a:cubicBezTo>
                      <a:pt x="5311" y="276"/>
                      <a:pt x="5063" y="204"/>
                      <a:pt x="49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95" name="Google Shape;15295;p58"/>
              <p:cNvSpPr/>
              <p:nvPr/>
            </p:nvSpPr>
            <p:spPr>
              <a:xfrm>
                <a:off x="7057475" y="1483875"/>
                <a:ext cx="177500" cy="290125"/>
              </a:xfrm>
              <a:custGeom>
                <a:avLst/>
                <a:gdLst/>
                <a:ahLst/>
                <a:cxnLst/>
                <a:rect l="l" t="t" r="r" b="b"/>
                <a:pathLst>
                  <a:path w="7100" h="11605" extrusionOk="0">
                    <a:moveTo>
                      <a:pt x="1026" y="415"/>
                    </a:moveTo>
                    <a:lnTo>
                      <a:pt x="1026" y="415"/>
                    </a:lnTo>
                    <a:cubicBezTo>
                      <a:pt x="1151" y="554"/>
                      <a:pt x="1320" y="612"/>
                      <a:pt x="1362" y="749"/>
                    </a:cubicBezTo>
                    <a:lnTo>
                      <a:pt x="1362" y="434"/>
                    </a:lnTo>
                    <a:cubicBezTo>
                      <a:pt x="1531" y="443"/>
                      <a:pt x="1443" y="853"/>
                      <a:pt x="1651" y="1048"/>
                    </a:cubicBezTo>
                    <a:cubicBezTo>
                      <a:pt x="1514" y="1041"/>
                      <a:pt x="1435" y="798"/>
                      <a:pt x="1342" y="798"/>
                    </a:cubicBezTo>
                    <a:cubicBezTo>
                      <a:pt x="1320" y="798"/>
                      <a:pt x="1298" y="811"/>
                      <a:pt x="1274" y="844"/>
                    </a:cubicBezTo>
                    <a:cubicBezTo>
                      <a:pt x="1310" y="915"/>
                      <a:pt x="1348" y="986"/>
                      <a:pt x="1383" y="986"/>
                    </a:cubicBezTo>
                    <a:cubicBezTo>
                      <a:pt x="1389" y="986"/>
                      <a:pt x="1394" y="984"/>
                      <a:pt x="1399" y="981"/>
                    </a:cubicBezTo>
                    <a:lnTo>
                      <a:pt x="1399" y="981"/>
                    </a:lnTo>
                    <a:cubicBezTo>
                      <a:pt x="1387" y="1136"/>
                      <a:pt x="1350" y="1193"/>
                      <a:pt x="1297" y="1193"/>
                    </a:cubicBezTo>
                    <a:cubicBezTo>
                      <a:pt x="1146" y="1193"/>
                      <a:pt x="865" y="733"/>
                      <a:pt x="646" y="733"/>
                    </a:cubicBezTo>
                    <a:cubicBezTo>
                      <a:pt x="644" y="733"/>
                      <a:pt x="642" y="733"/>
                      <a:pt x="641" y="733"/>
                    </a:cubicBezTo>
                    <a:cubicBezTo>
                      <a:pt x="650" y="685"/>
                      <a:pt x="678" y="667"/>
                      <a:pt x="717" y="667"/>
                    </a:cubicBezTo>
                    <a:cubicBezTo>
                      <a:pt x="822" y="667"/>
                      <a:pt x="1005" y="793"/>
                      <a:pt x="1126" y="793"/>
                    </a:cubicBezTo>
                    <a:cubicBezTo>
                      <a:pt x="1176" y="793"/>
                      <a:pt x="1215" y="772"/>
                      <a:pt x="1234" y="714"/>
                    </a:cubicBezTo>
                    <a:lnTo>
                      <a:pt x="1234" y="712"/>
                    </a:lnTo>
                    <a:cubicBezTo>
                      <a:pt x="1192" y="582"/>
                      <a:pt x="1023" y="573"/>
                      <a:pt x="1026" y="415"/>
                    </a:cubicBezTo>
                    <a:close/>
                    <a:moveTo>
                      <a:pt x="5688" y="8373"/>
                    </a:moveTo>
                    <a:cubicBezTo>
                      <a:pt x="5688" y="8383"/>
                      <a:pt x="5688" y="8394"/>
                      <a:pt x="5690" y="8406"/>
                    </a:cubicBezTo>
                    <a:cubicBezTo>
                      <a:pt x="5690" y="8396"/>
                      <a:pt x="5689" y="8385"/>
                      <a:pt x="5688" y="8373"/>
                    </a:cubicBezTo>
                    <a:close/>
                    <a:moveTo>
                      <a:pt x="1777" y="0"/>
                    </a:moveTo>
                    <a:lnTo>
                      <a:pt x="1777" y="0"/>
                    </a:lnTo>
                    <a:cubicBezTo>
                      <a:pt x="1733" y="28"/>
                      <a:pt x="1679" y="58"/>
                      <a:pt x="1619" y="93"/>
                    </a:cubicBezTo>
                    <a:lnTo>
                      <a:pt x="1742" y="432"/>
                    </a:lnTo>
                    <a:lnTo>
                      <a:pt x="1278" y="228"/>
                    </a:lnTo>
                    <a:lnTo>
                      <a:pt x="1450" y="158"/>
                    </a:lnTo>
                    <a:cubicBezTo>
                      <a:pt x="1431" y="123"/>
                      <a:pt x="1417" y="88"/>
                      <a:pt x="1410" y="51"/>
                    </a:cubicBezTo>
                    <a:cubicBezTo>
                      <a:pt x="1411" y="50"/>
                      <a:pt x="1411" y="49"/>
                      <a:pt x="1410" y="49"/>
                    </a:cubicBezTo>
                    <a:cubicBezTo>
                      <a:pt x="1386" y="49"/>
                      <a:pt x="979" y="263"/>
                      <a:pt x="265" y="647"/>
                    </a:cubicBezTo>
                    <a:cubicBezTo>
                      <a:pt x="291" y="682"/>
                      <a:pt x="318" y="717"/>
                      <a:pt x="346" y="747"/>
                    </a:cubicBezTo>
                    <a:lnTo>
                      <a:pt x="240" y="661"/>
                    </a:lnTo>
                    <a:lnTo>
                      <a:pt x="1" y="789"/>
                    </a:lnTo>
                    <a:cubicBezTo>
                      <a:pt x="54" y="872"/>
                      <a:pt x="131" y="939"/>
                      <a:pt x="221" y="979"/>
                    </a:cubicBezTo>
                    <a:lnTo>
                      <a:pt x="133" y="1176"/>
                    </a:lnTo>
                    <a:cubicBezTo>
                      <a:pt x="214" y="1254"/>
                      <a:pt x="302" y="1340"/>
                      <a:pt x="383" y="1407"/>
                    </a:cubicBezTo>
                    <a:cubicBezTo>
                      <a:pt x="458" y="1370"/>
                      <a:pt x="532" y="1336"/>
                      <a:pt x="599" y="1301"/>
                    </a:cubicBezTo>
                    <a:cubicBezTo>
                      <a:pt x="583" y="1236"/>
                      <a:pt x="553" y="1173"/>
                      <a:pt x="513" y="1120"/>
                    </a:cubicBezTo>
                    <a:lnTo>
                      <a:pt x="386" y="1192"/>
                    </a:lnTo>
                    <a:lnTo>
                      <a:pt x="346" y="1009"/>
                    </a:lnTo>
                    <a:cubicBezTo>
                      <a:pt x="364" y="967"/>
                      <a:pt x="391" y="949"/>
                      <a:pt x="425" y="949"/>
                    </a:cubicBezTo>
                    <a:cubicBezTo>
                      <a:pt x="518" y="949"/>
                      <a:pt x="660" y="1085"/>
                      <a:pt x="773" y="1217"/>
                    </a:cubicBezTo>
                    <a:lnTo>
                      <a:pt x="798" y="1203"/>
                    </a:lnTo>
                    <a:cubicBezTo>
                      <a:pt x="819" y="1248"/>
                      <a:pt x="845" y="1296"/>
                      <a:pt x="875" y="1352"/>
                    </a:cubicBezTo>
                    <a:lnTo>
                      <a:pt x="891" y="1373"/>
                    </a:lnTo>
                    <a:lnTo>
                      <a:pt x="889" y="1373"/>
                    </a:lnTo>
                    <a:cubicBezTo>
                      <a:pt x="1311" y="2131"/>
                      <a:pt x="2574" y="3930"/>
                      <a:pt x="3654" y="5256"/>
                    </a:cubicBezTo>
                    <a:cubicBezTo>
                      <a:pt x="3907" y="5775"/>
                      <a:pt x="4171" y="6313"/>
                      <a:pt x="4438" y="6855"/>
                    </a:cubicBezTo>
                    <a:lnTo>
                      <a:pt x="4452" y="6899"/>
                    </a:lnTo>
                    <a:cubicBezTo>
                      <a:pt x="4473" y="6878"/>
                      <a:pt x="4494" y="6860"/>
                      <a:pt x="4517" y="6837"/>
                    </a:cubicBezTo>
                    <a:lnTo>
                      <a:pt x="4227" y="6329"/>
                    </a:lnTo>
                    <a:lnTo>
                      <a:pt x="4227" y="6329"/>
                    </a:lnTo>
                    <a:cubicBezTo>
                      <a:pt x="4436" y="6626"/>
                      <a:pt x="4811" y="7189"/>
                      <a:pt x="5103" y="7437"/>
                    </a:cubicBezTo>
                    <a:lnTo>
                      <a:pt x="4769" y="7319"/>
                    </a:lnTo>
                    <a:lnTo>
                      <a:pt x="4892" y="7558"/>
                    </a:lnTo>
                    <a:cubicBezTo>
                      <a:pt x="4823" y="7451"/>
                      <a:pt x="4758" y="7402"/>
                      <a:pt x="4698" y="7382"/>
                    </a:cubicBezTo>
                    <a:lnTo>
                      <a:pt x="4698" y="7382"/>
                    </a:lnTo>
                    <a:cubicBezTo>
                      <a:pt x="4774" y="7537"/>
                      <a:pt x="4851" y="7690"/>
                      <a:pt x="4927" y="7845"/>
                    </a:cubicBezTo>
                    <a:cubicBezTo>
                      <a:pt x="5020" y="8432"/>
                      <a:pt x="5161" y="9336"/>
                      <a:pt x="5312" y="10309"/>
                    </a:cubicBezTo>
                    <a:cubicBezTo>
                      <a:pt x="5532" y="10305"/>
                      <a:pt x="5386" y="9932"/>
                      <a:pt x="5439" y="9878"/>
                    </a:cubicBezTo>
                    <a:cubicBezTo>
                      <a:pt x="5358" y="9347"/>
                      <a:pt x="5277" y="8847"/>
                      <a:pt x="5210" y="8422"/>
                    </a:cubicBezTo>
                    <a:lnTo>
                      <a:pt x="5210" y="8422"/>
                    </a:lnTo>
                    <a:cubicBezTo>
                      <a:pt x="5463" y="8937"/>
                      <a:pt x="5711" y="9442"/>
                      <a:pt x="5947" y="9925"/>
                    </a:cubicBezTo>
                    <a:lnTo>
                      <a:pt x="5968" y="9906"/>
                    </a:lnTo>
                    <a:cubicBezTo>
                      <a:pt x="5956" y="9894"/>
                      <a:pt x="5945" y="9883"/>
                      <a:pt x="5929" y="9871"/>
                    </a:cubicBezTo>
                    <a:lnTo>
                      <a:pt x="5929" y="9871"/>
                    </a:lnTo>
                    <a:lnTo>
                      <a:pt x="5973" y="9901"/>
                    </a:lnTo>
                    <a:lnTo>
                      <a:pt x="5968" y="9906"/>
                    </a:lnTo>
                    <a:cubicBezTo>
                      <a:pt x="6079" y="10003"/>
                      <a:pt x="6077" y="10059"/>
                      <a:pt x="6038" y="10110"/>
                    </a:cubicBezTo>
                    <a:cubicBezTo>
                      <a:pt x="6279" y="10602"/>
                      <a:pt x="6504" y="11072"/>
                      <a:pt x="6708" y="11501"/>
                    </a:cubicBezTo>
                    <a:cubicBezTo>
                      <a:pt x="6796" y="11563"/>
                      <a:pt x="6884" y="11605"/>
                      <a:pt x="6956" y="11605"/>
                    </a:cubicBezTo>
                    <a:cubicBezTo>
                      <a:pt x="7020" y="11605"/>
                      <a:pt x="7072" y="11572"/>
                      <a:pt x="7099" y="11492"/>
                    </a:cubicBezTo>
                    <a:cubicBezTo>
                      <a:pt x="7002" y="11428"/>
                      <a:pt x="6883" y="11225"/>
                      <a:pt x="6794" y="11225"/>
                    </a:cubicBezTo>
                    <a:cubicBezTo>
                      <a:pt x="6766" y="11225"/>
                      <a:pt x="6742" y="11244"/>
                      <a:pt x="6721" y="11292"/>
                    </a:cubicBezTo>
                    <a:cubicBezTo>
                      <a:pt x="6763" y="11323"/>
                      <a:pt x="6803" y="11399"/>
                      <a:pt x="6763" y="11422"/>
                    </a:cubicBezTo>
                    <a:lnTo>
                      <a:pt x="6513" y="10993"/>
                    </a:lnTo>
                    <a:cubicBezTo>
                      <a:pt x="6584" y="10868"/>
                      <a:pt x="6642" y="10798"/>
                      <a:pt x="6722" y="10798"/>
                    </a:cubicBezTo>
                    <a:cubicBezTo>
                      <a:pt x="6787" y="10798"/>
                      <a:pt x="6865" y="10842"/>
                      <a:pt x="6976" y="10940"/>
                    </a:cubicBezTo>
                    <a:cubicBezTo>
                      <a:pt x="7011" y="10757"/>
                      <a:pt x="6782" y="10463"/>
                      <a:pt x="6663" y="10463"/>
                    </a:cubicBezTo>
                    <a:cubicBezTo>
                      <a:pt x="6632" y="10463"/>
                      <a:pt x="6608" y="10484"/>
                      <a:pt x="6599" y="10532"/>
                    </a:cubicBezTo>
                    <a:lnTo>
                      <a:pt x="6603" y="10219"/>
                    </a:lnTo>
                    <a:lnTo>
                      <a:pt x="6267" y="9994"/>
                    </a:lnTo>
                    <a:cubicBezTo>
                      <a:pt x="6269" y="9644"/>
                      <a:pt x="6339" y="9549"/>
                      <a:pt x="6385" y="9440"/>
                    </a:cubicBezTo>
                    <a:cubicBezTo>
                      <a:pt x="6290" y="9271"/>
                      <a:pt x="6195" y="9097"/>
                      <a:pt x="6100" y="8923"/>
                    </a:cubicBezTo>
                    <a:cubicBezTo>
                      <a:pt x="6067" y="8941"/>
                      <a:pt x="6034" y="8957"/>
                      <a:pt x="5983" y="8957"/>
                    </a:cubicBezTo>
                    <a:cubicBezTo>
                      <a:pt x="5949" y="8957"/>
                      <a:pt x="5908" y="8950"/>
                      <a:pt x="5852" y="8932"/>
                    </a:cubicBezTo>
                    <a:lnTo>
                      <a:pt x="5940" y="8631"/>
                    </a:lnTo>
                    <a:cubicBezTo>
                      <a:pt x="5938" y="8629"/>
                      <a:pt x="5936" y="8624"/>
                      <a:pt x="5933" y="8619"/>
                    </a:cubicBezTo>
                    <a:cubicBezTo>
                      <a:pt x="5917" y="8605"/>
                      <a:pt x="5902" y="8599"/>
                      <a:pt x="5887" y="8599"/>
                    </a:cubicBezTo>
                    <a:cubicBezTo>
                      <a:pt x="5820" y="8599"/>
                      <a:pt x="5762" y="8717"/>
                      <a:pt x="5699" y="8717"/>
                    </a:cubicBezTo>
                    <a:cubicBezTo>
                      <a:pt x="5668" y="8717"/>
                      <a:pt x="5637" y="8689"/>
                      <a:pt x="5602" y="8608"/>
                    </a:cubicBezTo>
                    <a:cubicBezTo>
                      <a:pt x="5393" y="8362"/>
                      <a:pt x="5773" y="8253"/>
                      <a:pt x="5439" y="8079"/>
                    </a:cubicBezTo>
                    <a:cubicBezTo>
                      <a:pt x="5447" y="8075"/>
                      <a:pt x="5456" y="8073"/>
                      <a:pt x="5465" y="8073"/>
                    </a:cubicBezTo>
                    <a:cubicBezTo>
                      <a:pt x="5546" y="8073"/>
                      <a:pt x="5669" y="8237"/>
                      <a:pt x="5688" y="8373"/>
                    </a:cubicBezTo>
                    <a:lnTo>
                      <a:pt x="5688" y="8373"/>
                    </a:lnTo>
                    <a:cubicBezTo>
                      <a:pt x="5686" y="8316"/>
                      <a:pt x="5703" y="8296"/>
                      <a:pt x="5729" y="8296"/>
                    </a:cubicBezTo>
                    <a:cubicBezTo>
                      <a:pt x="5737" y="8296"/>
                      <a:pt x="5747" y="8298"/>
                      <a:pt x="5757" y="8302"/>
                    </a:cubicBezTo>
                    <a:cubicBezTo>
                      <a:pt x="5514" y="7861"/>
                      <a:pt x="5270" y="7412"/>
                      <a:pt x="5027" y="6964"/>
                    </a:cubicBezTo>
                    <a:cubicBezTo>
                      <a:pt x="5180" y="6888"/>
                      <a:pt x="5277" y="6841"/>
                      <a:pt x="5310" y="6830"/>
                    </a:cubicBezTo>
                    <a:lnTo>
                      <a:pt x="5310" y="6830"/>
                    </a:lnTo>
                    <a:cubicBezTo>
                      <a:pt x="5302" y="6832"/>
                      <a:pt x="5293" y="6833"/>
                      <a:pt x="5284" y="6833"/>
                    </a:cubicBezTo>
                    <a:cubicBezTo>
                      <a:pt x="5178" y="6833"/>
                      <a:pt x="5000" y="6710"/>
                      <a:pt x="4772" y="6498"/>
                    </a:cubicBezTo>
                    <a:cubicBezTo>
                      <a:pt x="4081" y="5223"/>
                      <a:pt x="3413" y="3969"/>
                      <a:pt x="2857" y="2912"/>
                    </a:cubicBezTo>
                    <a:cubicBezTo>
                      <a:pt x="2407" y="1811"/>
                      <a:pt x="2027" y="798"/>
                      <a:pt x="1948" y="251"/>
                    </a:cubicBezTo>
                    <a:cubicBezTo>
                      <a:pt x="1906" y="255"/>
                      <a:pt x="1886" y="288"/>
                      <a:pt x="1911" y="387"/>
                    </a:cubicBezTo>
                    <a:lnTo>
                      <a:pt x="1953" y="418"/>
                    </a:lnTo>
                    <a:cubicBezTo>
                      <a:pt x="1968" y="487"/>
                      <a:pt x="1967" y="508"/>
                      <a:pt x="1956" y="508"/>
                    </a:cubicBezTo>
                    <a:cubicBezTo>
                      <a:pt x="1940" y="508"/>
                      <a:pt x="1905" y="462"/>
                      <a:pt x="1879" y="462"/>
                    </a:cubicBezTo>
                    <a:cubicBezTo>
                      <a:pt x="1875" y="462"/>
                      <a:pt x="1872" y="462"/>
                      <a:pt x="1869" y="464"/>
                    </a:cubicBezTo>
                    <a:cubicBezTo>
                      <a:pt x="1932" y="350"/>
                      <a:pt x="1760" y="109"/>
                      <a:pt x="1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96" name="Google Shape;15296;p58"/>
              <p:cNvSpPr/>
              <p:nvPr/>
            </p:nvSpPr>
            <p:spPr>
              <a:xfrm>
                <a:off x="7249250" y="1818850"/>
                <a:ext cx="37525" cy="26850"/>
              </a:xfrm>
              <a:custGeom>
                <a:avLst/>
                <a:gdLst/>
                <a:ahLst/>
                <a:cxnLst/>
                <a:rect l="l" t="t" r="r" b="b"/>
                <a:pathLst>
                  <a:path w="1501" h="1074" extrusionOk="0">
                    <a:moveTo>
                      <a:pt x="1027" y="0"/>
                    </a:moveTo>
                    <a:cubicBezTo>
                      <a:pt x="1006" y="0"/>
                      <a:pt x="988" y="11"/>
                      <a:pt x="979" y="28"/>
                    </a:cubicBezTo>
                    <a:cubicBezTo>
                      <a:pt x="977" y="42"/>
                      <a:pt x="975" y="56"/>
                      <a:pt x="975" y="68"/>
                    </a:cubicBezTo>
                    <a:cubicBezTo>
                      <a:pt x="979" y="112"/>
                      <a:pt x="1005" y="179"/>
                      <a:pt x="1056" y="281"/>
                    </a:cubicBezTo>
                    <a:lnTo>
                      <a:pt x="805" y="8"/>
                    </a:lnTo>
                    <a:cubicBezTo>
                      <a:pt x="744" y="149"/>
                      <a:pt x="585" y="247"/>
                      <a:pt x="423" y="247"/>
                    </a:cubicBezTo>
                    <a:cubicBezTo>
                      <a:pt x="351" y="247"/>
                      <a:pt x="278" y="227"/>
                      <a:pt x="214" y="184"/>
                    </a:cubicBezTo>
                    <a:lnTo>
                      <a:pt x="214" y="184"/>
                    </a:lnTo>
                    <a:lnTo>
                      <a:pt x="339" y="427"/>
                    </a:lnTo>
                    <a:cubicBezTo>
                      <a:pt x="187" y="513"/>
                      <a:pt x="239" y="566"/>
                      <a:pt x="69" y="566"/>
                    </a:cubicBezTo>
                    <a:cubicBezTo>
                      <a:pt x="49" y="566"/>
                      <a:pt x="27" y="565"/>
                      <a:pt x="1" y="564"/>
                    </a:cubicBezTo>
                    <a:lnTo>
                      <a:pt x="1" y="564"/>
                    </a:lnTo>
                    <a:cubicBezTo>
                      <a:pt x="68" y="687"/>
                      <a:pt x="147" y="803"/>
                      <a:pt x="240" y="909"/>
                    </a:cubicBezTo>
                    <a:cubicBezTo>
                      <a:pt x="318" y="953"/>
                      <a:pt x="388" y="1009"/>
                      <a:pt x="451" y="1074"/>
                    </a:cubicBezTo>
                    <a:cubicBezTo>
                      <a:pt x="1051" y="777"/>
                      <a:pt x="1417" y="606"/>
                      <a:pt x="1501" y="594"/>
                    </a:cubicBezTo>
                    <a:cubicBezTo>
                      <a:pt x="1429" y="566"/>
                      <a:pt x="1264" y="353"/>
                      <a:pt x="1033" y="1"/>
                    </a:cubicBezTo>
                    <a:cubicBezTo>
                      <a:pt x="1031" y="0"/>
                      <a:pt x="1029" y="0"/>
                      <a:pt x="10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97" name="Google Shape;15297;p58"/>
              <p:cNvSpPr/>
              <p:nvPr/>
            </p:nvSpPr>
            <p:spPr>
              <a:xfrm>
                <a:off x="6336000" y="1902900"/>
                <a:ext cx="875" cy="1300"/>
              </a:xfrm>
              <a:custGeom>
                <a:avLst/>
                <a:gdLst/>
                <a:ahLst/>
                <a:cxnLst/>
                <a:rect l="l" t="t" r="r" b="b"/>
                <a:pathLst>
                  <a:path w="35" h="52" extrusionOk="0">
                    <a:moveTo>
                      <a:pt x="30" y="0"/>
                    </a:moveTo>
                    <a:lnTo>
                      <a:pt x="0" y="19"/>
                    </a:lnTo>
                    <a:cubicBezTo>
                      <a:pt x="14" y="28"/>
                      <a:pt x="26" y="39"/>
                      <a:pt x="35" y="51"/>
                    </a:cubicBezTo>
                    <a:cubicBezTo>
                      <a:pt x="35" y="33"/>
                      <a:pt x="35" y="16"/>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98" name="Google Shape;15298;p58"/>
              <p:cNvSpPr/>
              <p:nvPr/>
            </p:nvSpPr>
            <p:spPr>
              <a:xfrm>
                <a:off x="7197575" y="1788950"/>
                <a:ext cx="12925" cy="59475"/>
              </a:xfrm>
              <a:custGeom>
                <a:avLst/>
                <a:gdLst/>
                <a:ahLst/>
                <a:cxnLst/>
                <a:rect l="l" t="t" r="r" b="b"/>
                <a:pathLst>
                  <a:path w="517" h="2379" extrusionOk="0">
                    <a:moveTo>
                      <a:pt x="225" y="207"/>
                    </a:moveTo>
                    <a:lnTo>
                      <a:pt x="225" y="207"/>
                    </a:lnTo>
                    <a:cubicBezTo>
                      <a:pt x="225" y="207"/>
                      <a:pt x="225" y="208"/>
                      <a:pt x="225" y="209"/>
                    </a:cubicBezTo>
                    <a:lnTo>
                      <a:pt x="225" y="209"/>
                    </a:lnTo>
                    <a:cubicBezTo>
                      <a:pt x="225" y="210"/>
                      <a:pt x="225" y="211"/>
                      <a:pt x="225" y="211"/>
                    </a:cubicBezTo>
                    <a:cubicBezTo>
                      <a:pt x="225" y="209"/>
                      <a:pt x="225" y="209"/>
                      <a:pt x="225" y="207"/>
                    </a:cubicBezTo>
                    <a:close/>
                    <a:moveTo>
                      <a:pt x="0" y="0"/>
                    </a:moveTo>
                    <a:cubicBezTo>
                      <a:pt x="74" y="501"/>
                      <a:pt x="148" y="979"/>
                      <a:pt x="211" y="1398"/>
                    </a:cubicBezTo>
                    <a:lnTo>
                      <a:pt x="216" y="1405"/>
                    </a:lnTo>
                    <a:lnTo>
                      <a:pt x="211" y="1408"/>
                    </a:lnTo>
                    <a:cubicBezTo>
                      <a:pt x="269" y="1788"/>
                      <a:pt x="318" y="2119"/>
                      <a:pt x="357" y="2379"/>
                    </a:cubicBezTo>
                    <a:cubicBezTo>
                      <a:pt x="413" y="2363"/>
                      <a:pt x="466" y="2344"/>
                      <a:pt x="517" y="2321"/>
                    </a:cubicBezTo>
                    <a:cubicBezTo>
                      <a:pt x="496" y="2142"/>
                      <a:pt x="468" y="1927"/>
                      <a:pt x="436" y="1681"/>
                    </a:cubicBezTo>
                    <a:lnTo>
                      <a:pt x="383" y="1672"/>
                    </a:lnTo>
                    <a:cubicBezTo>
                      <a:pt x="357" y="1570"/>
                      <a:pt x="373" y="1530"/>
                      <a:pt x="415" y="1521"/>
                    </a:cubicBezTo>
                    <a:cubicBezTo>
                      <a:pt x="401" y="1428"/>
                      <a:pt x="387" y="1331"/>
                      <a:pt x="373" y="1229"/>
                    </a:cubicBezTo>
                    <a:cubicBezTo>
                      <a:pt x="253" y="1104"/>
                      <a:pt x="172" y="946"/>
                      <a:pt x="137" y="775"/>
                    </a:cubicBezTo>
                    <a:cubicBezTo>
                      <a:pt x="264" y="756"/>
                      <a:pt x="181" y="443"/>
                      <a:pt x="225" y="209"/>
                    </a:cubicBezTo>
                    <a:lnTo>
                      <a:pt x="225" y="209"/>
                    </a:lnTo>
                    <a:cubicBezTo>
                      <a:pt x="218" y="166"/>
                      <a:pt x="211" y="123"/>
                      <a:pt x="206" y="82"/>
                    </a:cubicBezTo>
                    <a:cubicBezTo>
                      <a:pt x="139" y="47"/>
                      <a:pt x="72" y="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299" name="Google Shape;15299;p58"/>
              <p:cNvSpPr/>
              <p:nvPr/>
            </p:nvSpPr>
            <p:spPr>
              <a:xfrm>
                <a:off x="6301450" y="1891750"/>
                <a:ext cx="590025" cy="454575"/>
              </a:xfrm>
              <a:custGeom>
                <a:avLst/>
                <a:gdLst/>
                <a:ahLst/>
                <a:cxnLst/>
                <a:rect l="l" t="t" r="r" b="b"/>
                <a:pathLst>
                  <a:path w="23601" h="18183" extrusionOk="0">
                    <a:moveTo>
                      <a:pt x="184" y="15178"/>
                    </a:moveTo>
                    <a:cubicBezTo>
                      <a:pt x="209" y="15190"/>
                      <a:pt x="232" y="15204"/>
                      <a:pt x="256" y="15218"/>
                    </a:cubicBezTo>
                    <a:cubicBezTo>
                      <a:pt x="228" y="15215"/>
                      <a:pt x="200" y="15202"/>
                      <a:pt x="184" y="15178"/>
                    </a:cubicBezTo>
                    <a:close/>
                    <a:moveTo>
                      <a:pt x="17976" y="1"/>
                    </a:moveTo>
                    <a:lnTo>
                      <a:pt x="17485" y="272"/>
                    </a:lnTo>
                    <a:lnTo>
                      <a:pt x="17651" y="593"/>
                    </a:lnTo>
                    <a:lnTo>
                      <a:pt x="17651" y="593"/>
                    </a:lnTo>
                    <a:cubicBezTo>
                      <a:pt x="17621" y="536"/>
                      <a:pt x="17456" y="415"/>
                      <a:pt x="17408" y="312"/>
                    </a:cubicBezTo>
                    <a:cubicBezTo>
                      <a:pt x="14962" y="1645"/>
                      <a:pt x="12500" y="2991"/>
                      <a:pt x="10182" y="4257"/>
                    </a:cubicBezTo>
                    <a:cubicBezTo>
                      <a:pt x="10191" y="4308"/>
                      <a:pt x="10233" y="4369"/>
                      <a:pt x="10328" y="4447"/>
                    </a:cubicBezTo>
                    <a:cubicBezTo>
                      <a:pt x="10161" y="4489"/>
                      <a:pt x="9950" y="4401"/>
                      <a:pt x="9906" y="4630"/>
                    </a:cubicBezTo>
                    <a:cubicBezTo>
                      <a:pt x="9962" y="4691"/>
                      <a:pt x="10018" y="4793"/>
                      <a:pt x="10071" y="4876"/>
                    </a:cubicBezTo>
                    <a:lnTo>
                      <a:pt x="10166" y="4825"/>
                    </a:lnTo>
                    <a:cubicBezTo>
                      <a:pt x="10173" y="4874"/>
                      <a:pt x="10185" y="4936"/>
                      <a:pt x="10194" y="5006"/>
                    </a:cubicBezTo>
                    <a:cubicBezTo>
                      <a:pt x="10204" y="5012"/>
                      <a:pt x="10215" y="5014"/>
                      <a:pt x="10227" y="5014"/>
                    </a:cubicBezTo>
                    <a:cubicBezTo>
                      <a:pt x="10248" y="5014"/>
                      <a:pt x="10268" y="5005"/>
                      <a:pt x="10282" y="4990"/>
                    </a:cubicBezTo>
                    <a:cubicBezTo>
                      <a:pt x="10287" y="4974"/>
                      <a:pt x="10289" y="4960"/>
                      <a:pt x="10293" y="4946"/>
                    </a:cubicBezTo>
                    <a:cubicBezTo>
                      <a:pt x="10282" y="4881"/>
                      <a:pt x="10273" y="4823"/>
                      <a:pt x="10261" y="4772"/>
                    </a:cubicBezTo>
                    <a:cubicBezTo>
                      <a:pt x="11221" y="4239"/>
                      <a:pt x="12208" y="3692"/>
                      <a:pt x="13214" y="3138"/>
                    </a:cubicBezTo>
                    <a:cubicBezTo>
                      <a:pt x="13425" y="4426"/>
                      <a:pt x="14160" y="9174"/>
                      <a:pt x="14394" y="10549"/>
                    </a:cubicBezTo>
                    <a:lnTo>
                      <a:pt x="14297" y="10605"/>
                    </a:lnTo>
                    <a:cubicBezTo>
                      <a:pt x="14299" y="10667"/>
                      <a:pt x="14311" y="10727"/>
                      <a:pt x="14330" y="10788"/>
                    </a:cubicBezTo>
                    <a:cubicBezTo>
                      <a:pt x="14307" y="10814"/>
                      <a:pt x="14277" y="10825"/>
                      <a:pt x="14244" y="10825"/>
                    </a:cubicBezTo>
                    <a:cubicBezTo>
                      <a:pt x="14185" y="10825"/>
                      <a:pt x="14112" y="10792"/>
                      <a:pt x="14035" y="10751"/>
                    </a:cubicBezTo>
                    <a:cubicBezTo>
                      <a:pt x="13131" y="11256"/>
                      <a:pt x="12250" y="11752"/>
                      <a:pt x="11404" y="12227"/>
                    </a:cubicBezTo>
                    <a:cubicBezTo>
                      <a:pt x="11256" y="11203"/>
                      <a:pt x="10725" y="7558"/>
                      <a:pt x="10414" y="5646"/>
                    </a:cubicBezTo>
                    <a:cubicBezTo>
                      <a:pt x="10402" y="5677"/>
                      <a:pt x="10380" y="5695"/>
                      <a:pt x="10343" y="5695"/>
                    </a:cubicBezTo>
                    <a:cubicBezTo>
                      <a:pt x="10336" y="5695"/>
                      <a:pt x="10328" y="5694"/>
                      <a:pt x="10319" y="5692"/>
                    </a:cubicBezTo>
                    <a:cubicBezTo>
                      <a:pt x="10317" y="5553"/>
                      <a:pt x="10289" y="5416"/>
                      <a:pt x="10236" y="5287"/>
                    </a:cubicBezTo>
                    <a:lnTo>
                      <a:pt x="10236" y="5287"/>
                    </a:lnTo>
                    <a:cubicBezTo>
                      <a:pt x="10481" y="6972"/>
                      <a:pt x="11119" y="11583"/>
                      <a:pt x="11223" y="12327"/>
                    </a:cubicBezTo>
                    <a:cubicBezTo>
                      <a:pt x="10180" y="12916"/>
                      <a:pt x="9188" y="13474"/>
                      <a:pt x="8274" y="13991"/>
                    </a:cubicBezTo>
                    <a:cubicBezTo>
                      <a:pt x="8119" y="13078"/>
                      <a:pt x="7723" y="10222"/>
                      <a:pt x="7463" y="8284"/>
                    </a:cubicBezTo>
                    <a:cubicBezTo>
                      <a:pt x="7450" y="8334"/>
                      <a:pt x="7430" y="8354"/>
                      <a:pt x="7405" y="8354"/>
                    </a:cubicBezTo>
                    <a:cubicBezTo>
                      <a:pt x="7369" y="8354"/>
                      <a:pt x="7322" y="8311"/>
                      <a:pt x="7270" y="8265"/>
                    </a:cubicBezTo>
                    <a:lnTo>
                      <a:pt x="7270" y="8265"/>
                    </a:lnTo>
                    <a:cubicBezTo>
                      <a:pt x="7574" y="10382"/>
                      <a:pt x="8008" y="13468"/>
                      <a:pt x="8091" y="14096"/>
                    </a:cubicBezTo>
                    <a:cubicBezTo>
                      <a:pt x="6997" y="14717"/>
                      <a:pt x="6014" y="15278"/>
                      <a:pt x="5184" y="15756"/>
                    </a:cubicBezTo>
                    <a:cubicBezTo>
                      <a:pt x="5168" y="15610"/>
                      <a:pt x="5145" y="15419"/>
                      <a:pt x="5117" y="15197"/>
                    </a:cubicBezTo>
                    <a:cubicBezTo>
                      <a:pt x="5024" y="15164"/>
                      <a:pt x="4920" y="15116"/>
                      <a:pt x="4825" y="15076"/>
                    </a:cubicBezTo>
                    <a:lnTo>
                      <a:pt x="4825" y="15076"/>
                    </a:lnTo>
                    <a:cubicBezTo>
                      <a:pt x="4890" y="15498"/>
                      <a:pt x="4936" y="15793"/>
                      <a:pt x="4955" y="15888"/>
                    </a:cubicBezTo>
                    <a:cubicBezTo>
                      <a:pt x="3339" y="16820"/>
                      <a:pt x="2354" y="17411"/>
                      <a:pt x="2312" y="17490"/>
                    </a:cubicBezTo>
                    <a:cubicBezTo>
                      <a:pt x="2254" y="17457"/>
                      <a:pt x="2150" y="17334"/>
                      <a:pt x="2010" y="17133"/>
                    </a:cubicBezTo>
                    <a:cubicBezTo>
                      <a:pt x="1946" y="16715"/>
                      <a:pt x="1855" y="16085"/>
                      <a:pt x="1748" y="15366"/>
                    </a:cubicBezTo>
                    <a:lnTo>
                      <a:pt x="1728" y="15426"/>
                    </a:lnTo>
                    <a:cubicBezTo>
                      <a:pt x="1670" y="15234"/>
                      <a:pt x="1605" y="15139"/>
                      <a:pt x="1535" y="15088"/>
                    </a:cubicBezTo>
                    <a:lnTo>
                      <a:pt x="1535" y="15088"/>
                    </a:lnTo>
                    <a:cubicBezTo>
                      <a:pt x="1633" y="15749"/>
                      <a:pt x="1728" y="16356"/>
                      <a:pt x="1804" y="16824"/>
                    </a:cubicBezTo>
                    <a:cubicBezTo>
                      <a:pt x="1489" y="16340"/>
                      <a:pt x="1065" y="15623"/>
                      <a:pt x="578" y="14777"/>
                    </a:cubicBezTo>
                    <a:lnTo>
                      <a:pt x="578" y="14777"/>
                    </a:lnTo>
                    <a:cubicBezTo>
                      <a:pt x="617" y="14995"/>
                      <a:pt x="371" y="14849"/>
                      <a:pt x="633" y="15213"/>
                    </a:cubicBezTo>
                    <a:cubicBezTo>
                      <a:pt x="599" y="15227"/>
                      <a:pt x="572" y="15233"/>
                      <a:pt x="552" y="15233"/>
                    </a:cubicBezTo>
                    <a:cubicBezTo>
                      <a:pt x="401" y="15233"/>
                      <a:pt x="603" y="14892"/>
                      <a:pt x="341" y="14810"/>
                    </a:cubicBezTo>
                    <a:cubicBezTo>
                      <a:pt x="340" y="14810"/>
                      <a:pt x="339" y="14810"/>
                      <a:pt x="338" y="14810"/>
                    </a:cubicBezTo>
                    <a:cubicBezTo>
                      <a:pt x="260" y="14810"/>
                      <a:pt x="342" y="14969"/>
                      <a:pt x="383" y="15046"/>
                    </a:cubicBezTo>
                    <a:cubicBezTo>
                      <a:pt x="333" y="15012"/>
                      <a:pt x="296" y="15003"/>
                      <a:pt x="262" y="15003"/>
                    </a:cubicBezTo>
                    <a:cubicBezTo>
                      <a:pt x="227" y="15003"/>
                      <a:pt x="194" y="15013"/>
                      <a:pt x="153" y="15013"/>
                    </a:cubicBezTo>
                    <a:cubicBezTo>
                      <a:pt x="134" y="15013"/>
                      <a:pt x="113" y="15011"/>
                      <a:pt x="89" y="15005"/>
                    </a:cubicBezTo>
                    <a:lnTo>
                      <a:pt x="89" y="15005"/>
                    </a:lnTo>
                    <a:cubicBezTo>
                      <a:pt x="116" y="15058"/>
                      <a:pt x="144" y="15134"/>
                      <a:pt x="184" y="15178"/>
                    </a:cubicBezTo>
                    <a:cubicBezTo>
                      <a:pt x="148" y="15161"/>
                      <a:pt x="117" y="15153"/>
                      <a:pt x="90" y="15153"/>
                    </a:cubicBezTo>
                    <a:cubicBezTo>
                      <a:pt x="51" y="15153"/>
                      <a:pt x="21" y="15170"/>
                      <a:pt x="1" y="15204"/>
                    </a:cubicBezTo>
                    <a:lnTo>
                      <a:pt x="42" y="15287"/>
                    </a:lnTo>
                    <a:lnTo>
                      <a:pt x="40" y="15285"/>
                    </a:lnTo>
                    <a:lnTo>
                      <a:pt x="40" y="15285"/>
                    </a:lnTo>
                    <a:cubicBezTo>
                      <a:pt x="798" y="16864"/>
                      <a:pt x="1317" y="18018"/>
                      <a:pt x="1266" y="18183"/>
                    </a:cubicBezTo>
                    <a:cubicBezTo>
                      <a:pt x="1368" y="18116"/>
                      <a:pt x="1612" y="17976"/>
                      <a:pt x="1973" y="17770"/>
                    </a:cubicBezTo>
                    <a:cubicBezTo>
                      <a:pt x="1976" y="17775"/>
                      <a:pt x="1978" y="17779"/>
                      <a:pt x="1980" y="17779"/>
                    </a:cubicBezTo>
                    <a:cubicBezTo>
                      <a:pt x="1972" y="17785"/>
                      <a:pt x="1969" y="17788"/>
                      <a:pt x="1970" y="17788"/>
                    </a:cubicBezTo>
                    <a:cubicBezTo>
                      <a:pt x="1974" y="17788"/>
                      <a:pt x="2026" y="17757"/>
                      <a:pt x="2061" y="17721"/>
                    </a:cubicBezTo>
                    <a:cubicBezTo>
                      <a:pt x="2748" y="17334"/>
                      <a:pt x="3816" y="16741"/>
                      <a:pt x="5170" y="15994"/>
                    </a:cubicBezTo>
                    <a:cubicBezTo>
                      <a:pt x="5193" y="16013"/>
                      <a:pt x="5203" y="16043"/>
                      <a:pt x="5196" y="16071"/>
                    </a:cubicBezTo>
                    <a:cubicBezTo>
                      <a:pt x="5203" y="16071"/>
                      <a:pt x="5205" y="16038"/>
                      <a:pt x="5203" y="15978"/>
                    </a:cubicBezTo>
                    <a:cubicBezTo>
                      <a:pt x="6121" y="15470"/>
                      <a:pt x="7168" y="14896"/>
                      <a:pt x="8314" y="14270"/>
                    </a:cubicBezTo>
                    <a:cubicBezTo>
                      <a:pt x="8321" y="14274"/>
                      <a:pt x="8330" y="14277"/>
                      <a:pt x="8337" y="14281"/>
                    </a:cubicBezTo>
                    <a:cubicBezTo>
                      <a:pt x="8332" y="14274"/>
                      <a:pt x="8330" y="14270"/>
                      <a:pt x="8328" y="14263"/>
                    </a:cubicBezTo>
                    <a:cubicBezTo>
                      <a:pt x="10168" y="13257"/>
                      <a:pt x="12257" y="12118"/>
                      <a:pt x="14459" y="10922"/>
                    </a:cubicBezTo>
                    <a:lnTo>
                      <a:pt x="14464" y="10922"/>
                    </a:lnTo>
                    <a:lnTo>
                      <a:pt x="14464" y="10920"/>
                    </a:lnTo>
                    <a:lnTo>
                      <a:pt x="16240" y="9955"/>
                    </a:lnTo>
                    <a:cubicBezTo>
                      <a:pt x="16219" y="9918"/>
                      <a:pt x="16203" y="9881"/>
                      <a:pt x="16191" y="9842"/>
                    </a:cubicBezTo>
                    <a:cubicBezTo>
                      <a:pt x="16215" y="9800"/>
                      <a:pt x="16264" y="9760"/>
                      <a:pt x="16332" y="9760"/>
                    </a:cubicBezTo>
                    <a:cubicBezTo>
                      <a:pt x="16376" y="9760"/>
                      <a:pt x="16428" y="9777"/>
                      <a:pt x="16485" y="9821"/>
                    </a:cubicBezTo>
                    <a:lnTo>
                      <a:pt x="16601" y="9758"/>
                    </a:lnTo>
                    <a:cubicBezTo>
                      <a:pt x="16474" y="9687"/>
                      <a:pt x="16349" y="9605"/>
                      <a:pt x="16230" y="9520"/>
                    </a:cubicBezTo>
                    <a:cubicBezTo>
                      <a:pt x="15656" y="9840"/>
                      <a:pt x="15085" y="10159"/>
                      <a:pt x="14522" y="10475"/>
                    </a:cubicBezTo>
                    <a:lnTo>
                      <a:pt x="14580" y="10642"/>
                    </a:lnTo>
                    <a:lnTo>
                      <a:pt x="14415" y="10322"/>
                    </a:lnTo>
                    <a:lnTo>
                      <a:pt x="14457" y="10299"/>
                    </a:lnTo>
                    <a:lnTo>
                      <a:pt x="14510" y="10445"/>
                    </a:lnTo>
                    <a:cubicBezTo>
                      <a:pt x="14332" y="9035"/>
                      <a:pt x="13532" y="3768"/>
                      <a:pt x="13428" y="3017"/>
                    </a:cubicBezTo>
                    <a:lnTo>
                      <a:pt x="14605" y="2366"/>
                    </a:lnTo>
                    <a:cubicBezTo>
                      <a:pt x="14605" y="2361"/>
                      <a:pt x="14603" y="2359"/>
                      <a:pt x="14601" y="2356"/>
                    </a:cubicBezTo>
                    <a:cubicBezTo>
                      <a:pt x="14728" y="2284"/>
                      <a:pt x="14561" y="2067"/>
                      <a:pt x="14731" y="2025"/>
                    </a:cubicBezTo>
                    <a:cubicBezTo>
                      <a:pt x="14777" y="2036"/>
                      <a:pt x="14853" y="2113"/>
                      <a:pt x="14930" y="2185"/>
                    </a:cubicBezTo>
                    <a:lnTo>
                      <a:pt x="15959" y="1617"/>
                    </a:lnTo>
                    <a:lnTo>
                      <a:pt x="15871" y="1538"/>
                    </a:lnTo>
                    <a:lnTo>
                      <a:pt x="16017" y="1584"/>
                    </a:lnTo>
                    <a:lnTo>
                      <a:pt x="16446" y="1348"/>
                    </a:lnTo>
                    <a:cubicBezTo>
                      <a:pt x="16469" y="2050"/>
                      <a:pt x="17313" y="7503"/>
                      <a:pt x="17496" y="8813"/>
                    </a:cubicBezTo>
                    <a:lnTo>
                      <a:pt x="17206" y="8975"/>
                    </a:lnTo>
                    <a:cubicBezTo>
                      <a:pt x="17176" y="9114"/>
                      <a:pt x="17130" y="9297"/>
                      <a:pt x="17250" y="9408"/>
                    </a:cubicBezTo>
                    <a:lnTo>
                      <a:pt x="17350" y="9353"/>
                    </a:lnTo>
                    <a:cubicBezTo>
                      <a:pt x="17336" y="9274"/>
                      <a:pt x="17390" y="9209"/>
                      <a:pt x="17448" y="9209"/>
                    </a:cubicBezTo>
                    <a:cubicBezTo>
                      <a:pt x="17475" y="9209"/>
                      <a:pt x="17503" y="9223"/>
                      <a:pt x="17524" y="9258"/>
                    </a:cubicBezTo>
                    <a:lnTo>
                      <a:pt x="17703" y="9160"/>
                    </a:lnTo>
                    <a:cubicBezTo>
                      <a:pt x="17705" y="9160"/>
                      <a:pt x="17707" y="9160"/>
                      <a:pt x="17710" y="9158"/>
                    </a:cubicBezTo>
                    <a:cubicBezTo>
                      <a:pt x="18760" y="8588"/>
                      <a:pt x="19821" y="8015"/>
                      <a:pt x="20881" y="7442"/>
                    </a:cubicBezTo>
                    <a:cubicBezTo>
                      <a:pt x="20888" y="7445"/>
                      <a:pt x="20892" y="7449"/>
                      <a:pt x="20897" y="7454"/>
                    </a:cubicBezTo>
                    <a:cubicBezTo>
                      <a:pt x="20895" y="7449"/>
                      <a:pt x="20892" y="7445"/>
                      <a:pt x="20890" y="7438"/>
                    </a:cubicBezTo>
                    <a:cubicBezTo>
                      <a:pt x="21762" y="6967"/>
                      <a:pt x="22633" y="6497"/>
                      <a:pt x="23496" y="6033"/>
                    </a:cubicBezTo>
                    <a:cubicBezTo>
                      <a:pt x="23456" y="6024"/>
                      <a:pt x="23419" y="6014"/>
                      <a:pt x="23387" y="6007"/>
                    </a:cubicBezTo>
                    <a:lnTo>
                      <a:pt x="23600" y="5838"/>
                    </a:lnTo>
                    <a:lnTo>
                      <a:pt x="23391" y="5593"/>
                    </a:lnTo>
                    <a:cubicBezTo>
                      <a:pt x="23378" y="5589"/>
                      <a:pt x="23364" y="5588"/>
                      <a:pt x="23350" y="5588"/>
                    </a:cubicBezTo>
                    <a:cubicBezTo>
                      <a:pt x="23224" y="5588"/>
                      <a:pt x="23066" y="5705"/>
                      <a:pt x="23178" y="5922"/>
                    </a:cubicBezTo>
                    <a:lnTo>
                      <a:pt x="23220" y="5950"/>
                    </a:lnTo>
                    <a:cubicBezTo>
                      <a:pt x="23051" y="5991"/>
                      <a:pt x="22545" y="5966"/>
                      <a:pt x="22712" y="6235"/>
                    </a:cubicBezTo>
                    <a:cubicBezTo>
                      <a:pt x="22689" y="6262"/>
                      <a:pt x="22667" y="6274"/>
                      <a:pt x="22646" y="6274"/>
                    </a:cubicBezTo>
                    <a:cubicBezTo>
                      <a:pt x="22578" y="6274"/>
                      <a:pt x="22525" y="6146"/>
                      <a:pt x="22473" y="6042"/>
                    </a:cubicBezTo>
                    <a:lnTo>
                      <a:pt x="22249" y="6167"/>
                    </a:lnTo>
                    <a:cubicBezTo>
                      <a:pt x="22310" y="6233"/>
                      <a:pt x="22368" y="6282"/>
                      <a:pt x="22420" y="6282"/>
                    </a:cubicBezTo>
                    <a:cubicBezTo>
                      <a:pt x="22423" y="6282"/>
                      <a:pt x="22426" y="6281"/>
                      <a:pt x="22429" y="6281"/>
                    </a:cubicBezTo>
                    <a:lnTo>
                      <a:pt x="22429" y="6281"/>
                    </a:lnTo>
                    <a:lnTo>
                      <a:pt x="22246" y="6339"/>
                    </a:lnTo>
                    <a:lnTo>
                      <a:pt x="22179" y="6207"/>
                    </a:lnTo>
                    <a:lnTo>
                      <a:pt x="20786" y="6981"/>
                    </a:lnTo>
                    <a:cubicBezTo>
                      <a:pt x="20684" y="6439"/>
                      <a:pt x="20535" y="5493"/>
                      <a:pt x="20380" y="4450"/>
                    </a:cubicBezTo>
                    <a:cubicBezTo>
                      <a:pt x="20331" y="4461"/>
                      <a:pt x="20283" y="4477"/>
                      <a:pt x="20236" y="4496"/>
                    </a:cubicBezTo>
                    <a:cubicBezTo>
                      <a:pt x="20401" y="5560"/>
                      <a:pt x="20552" y="6522"/>
                      <a:pt x="20640" y="7062"/>
                    </a:cubicBezTo>
                    <a:cubicBezTo>
                      <a:pt x="19643" y="7616"/>
                      <a:pt x="18644" y="8173"/>
                      <a:pt x="17656" y="8724"/>
                    </a:cubicBezTo>
                    <a:cubicBezTo>
                      <a:pt x="17522" y="7702"/>
                      <a:pt x="17132" y="4983"/>
                      <a:pt x="16847" y="3059"/>
                    </a:cubicBezTo>
                    <a:cubicBezTo>
                      <a:pt x="16775" y="3049"/>
                      <a:pt x="16710" y="3012"/>
                      <a:pt x="16664" y="2957"/>
                    </a:cubicBezTo>
                    <a:cubicBezTo>
                      <a:pt x="16694" y="2903"/>
                      <a:pt x="16759" y="2887"/>
                      <a:pt x="16819" y="2871"/>
                    </a:cubicBezTo>
                    <a:cubicBezTo>
                      <a:pt x="16805" y="2776"/>
                      <a:pt x="16791" y="2683"/>
                      <a:pt x="16778" y="2593"/>
                    </a:cubicBezTo>
                    <a:lnTo>
                      <a:pt x="16778" y="2593"/>
                    </a:lnTo>
                    <a:cubicBezTo>
                      <a:pt x="16782" y="2634"/>
                      <a:pt x="16791" y="2679"/>
                      <a:pt x="16750" y="2702"/>
                    </a:cubicBezTo>
                    <a:lnTo>
                      <a:pt x="16627" y="2305"/>
                    </a:lnTo>
                    <a:cubicBezTo>
                      <a:pt x="16659" y="2287"/>
                      <a:pt x="16692" y="2261"/>
                      <a:pt x="16724" y="2240"/>
                    </a:cubicBezTo>
                    <a:cubicBezTo>
                      <a:pt x="16664" y="1830"/>
                      <a:pt x="16613" y="1494"/>
                      <a:pt x="16576" y="1276"/>
                    </a:cubicBezTo>
                    <a:lnTo>
                      <a:pt x="16803" y="1151"/>
                    </a:lnTo>
                    <a:lnTo>
                      <a:pt x="16803" y="1016"/>
                    </a:lnTo>
                    <a:lnTo>
                      <a:pt x="16836" y="1135"/>
                    </a:lnTo>
                    <a:lnTo>
                      <a:pt x="17383" y="831"/>
                    </a:lnTo>
                    <a:cubicBezTo>
                      <a:pt x="17364" y="796"/>
                      <a:pt x="17339" y="761"/>
                      <a:pt x="17313" y="731"/>
                    </a:cubicBezTo>
                    <a:lnTo>
                      <a:pt x="17313" y="731"/>
                    </a:lnTo>
                    <a:cubicBezTo>
                      <a:pt x="17355" y="734"/>
                      <a:pt x="17397" y="735"/>
                      <a:pt x="17439" y="735"/>
                    </a:cubicBezTo>
                    <a:cubicBezTo>
                      <a:pt x="17482" y="735"/>
                      <a:pt x="17524" y="734"/>
                      <a:pt x="17566" y="731"/>
                    </a:cubicBezTo>
                    <a:lnTo>
                      <a:pt x="18294" y="330"/>
                    </a:lnTo>
                    <a:cubicBezTo>
                      <a:pt x="18201" y="237"/>
                      <a:pt x="18085" y="94"/>
                      <a:pt x="179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00" name="Google Shape;15300;p58"/>
              <p:cNvSpPr/>
              <p:nvPr/>
            </p:nvSpPr>
            <p:spPr>
              <a:xfrm>
                <a:off x="7116550" y="1810800"/>
                <a:ext cx="4475" cy="7375"/>
              </a:xfrm>
              <a:custGeom>
                <a:avLst/>
                <a:gdLst/>
                <a:ahLst/>
                <a:cxnLst/>
                <a:rect l="l" t="t" r="r" b="b"/>
                <a:pathLst>
                  <a:path w="179" h="295" extrusionOk="0">
                    <a:moveTo>
                      <a:pt x="0" y="0"/>
                    </a:moveTo>
                    <a:cubicBezTo>
                      <a:pt x="14" y="98"/>
                      <a:pt x="28" y="197"/>
                      <a:pt x="42" y="295"/>
                    </a:cubicBezTo>
                    <a:cubicBezTo>
                      <a:pt x="59" y="259"/>
                      <a:pt x="84" y="236"/>
                      <a:pt x="119" y="236"/>
                    </a:cubicBezTo>
                    <a:cubicBezTo>
                      <a:pt x="136" y="236"/>
                      <a:pt x="156" y="241"/>
                      <a:pt x="179" y="253"/>
                    </a:cubicBezTo>
                    <a:cubicBezTo>
                      <a:pt x="174" y="237"/>
                      <a:pt x="172" y="221"/>
                      <a:pt x="169" y="202"/>
                    </a:cubicBezTo>
                    <a:cubicBezTo>
                      <a:pt x="121" y="140"/>
                      <a:pt x="60" y="6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01" name="Google Shape;15301;p58"/>
              <p:cNvSpPr/>
              <p:nvPr/>
            </p:nvSpPr>
            <p:spPr>
              <a:xfrm>
                <a:off x="7117650" y="1809875"/>
                <a:ext cx="2750" cy="3325"/>
              </a:xfrm>
              <a:custGeom>
                <a:avLst/>
                <a:gdLst/>
                <a:ahLst/>
                <a:cxnLst/>
                <a:rect l="l" t="t" r="r" b="b"/>
                <a:pathLst>
                  <a:path w="110" h="133" extrusionOk="0">
                    <a:moveTo>
                      <a:pt x="0" y="0"/>
                    </a:moveTo>
                    <a:cubicBezTo>
                      <a:pt x="40" y="40"/>
                      <a:pt x="77" y="84"/>
                      <a:pt x="109" y="132"/>
                    </a:cubicBezTo>
                    <a:cubicBezTo>
                      <a:pt x="105" y="100"/>
                      <a:pt x="100" y="70"/>
                      <a:pt x="95" y="40"/>
                    </a:cubicBezTo>
                    <a:cubicBezTo>
                      <a:pt x="63" y="30"/>
                      <a:pt x="30" y="1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02" name="Google Shape;15302;p58"/>
              <p:cNvSpPr/>
              <p:nvPr/>
            </p:nvSpPr>
            <p:spPr>
              <a:xfrm>
                <a:off x="7049025" y="1910475"/>
                <a:ext cx="3450" cy="8375"/>
              </a:xfrm>
              <a:custGeom>
                <a:avLst/>
                <a:gdLst/>
                <a:ahLst/>
                <a:cxnLst/>
                <a:rect l="l" t="t" r="r" b="b"/>
                <a:pathLst>
                  <a:path w="138" h="335" extrusionOk="0">
                    <a:moveTo>
                      <a:pt x="82" y="1"/>
                    </a:moveTo>
                    <a:lnTo>
                      <a:pt x="82" y="1"/>
                    </a:lnTo>
                    <a:cubicBezTo>
                      <a:pt x="0" y="31"/>
                      <a:pt x="137" y="138"/>
                      <a:pt x="58" y="277"/>
                    </a:cubicBezTo>
                    <a:cubicBezTo>
                      <a:pt x="79" y="293"/>
                      <a:pt x="105" y="314"/>
                      <a:pt x="130" y="335"/>
                    </a:cubicBezTo>
                    <a:cubicBezTo>
                      <a:pt x="116" y="228"/>
                      <a:pt x="100" y="117"/>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03" name="Google Shape;15303;p58"/>
              <p:cNvSpPr/>
              <p:nvPr/>
            </p:nvSpPr>
            <p:spPr>
              <a:xfrm>
                <a:off x="7046825" y="1906475"/>
                <a:ext cx="550" cy="1025"/>
              </a:xfrm>
              <a:custGeom>
                <a:avLst/>
                <a:gdLst/>
                <a:ahLst/>
                <a:cxnLst/>
                <a:rect l="l" t="t" r="r" b="b"/>
                <a:pathLst>
                  <a:path w="22" h="41" extrusionOk="0">
                    <a:moveTo>
                      <a:pt x="0" y="1"/>
                    </a:moveTo>
                    <a:cubicBezTo>
                      <a:pt x="3" y="12"/>
                      <a:pt x="5" y="26"/>
                      <a:pt x="7" y="40"/>
                    </a:cubicBezTo>
                    <a:lnTo>
                      <a:pt x="21" y="4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04" name="Google Shape;15304;p58"/>
              <p:cNvSpPr/>
              <p:nvPr/>
            </p:nvSpPr>
            <p:spPr>
              <a:xfrm>
                <a:off x="6837725" y="1843900"/>
                <a:ext cx="1400" cy="775"/>
              </a:xfrm>
              <a:custGeom>
                <a:avLst/>
                <a:gdLst/>
                <a:ahLst/>
                <a:cxnLst/>
                <a:rect l="l" t="t" r="r" b="b"/>
                <a:pathLst>
                  <a:path w="56" h="31" extrusionOk="0">
                    <a:moveTo>
                      <a:pt x="40" y="0"/>
                    </a:moveTo>
                    <a:lnTo>
                      <a:pt x="0" y="21"/>
                    </a:lnTo>
                    <a:cubicBezTo>
                      <a:pt x="19" y="23"/>
                      <a:pt x="37" y="28"/>
                      <a:pt x="56" y="30"/>
                    </a:cubicBezTo>
                    <a:lnTo>
                      <a:pt x="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05" name="Google Shape;15305;p58"/>
              <p:cNvSpPr/>
              <p:nvPr/>
            </p:nvSpPr>
            <p:spPr>
              <a:xfrm>
                <a:off x="6281225" y="2230150"/>
                <a:ext cx="29875" cy="30475"/>
              </a:xfrm>
              <a:custGeom>
                <a:avLst/>
                <a:gdLst/>
                <a:ahLst/>
                <a:cxnLst/>
                <a:rect l="l" t="t" r="r" b="b"/>
                <a:pathLst>
                  <a:path w="1195" h="1219" extrusionOk="0">
                    <a:moveTo>
                      <a:pt x="1030" y="720"/>
                    </a:moveTo>
                    <a:cubicBezTo>
                      <a:pt x="1060" y="729"/>
                      <a:pt x="1085" y="748"/>
                      <a:pt x="1104" y="773"/>
                    </a:cubicBezTo>
                    <a:cubicBezTo>
                      <a:pt x="1081" y="759"/>
                      <a:pt x="1055" y="741"/>
                      <a:pt x="1030" y="720"/>
                    </a:cubicBezTo>
                    <a:close/>
                    <a:moveTo>
                      <a:pt x="466" y="731"/>
                    </a:moveTo>
                    <a:cubicBezTo>
                      <a:pt x="502" y="731"/>
                      <a:pt x="560" y="774"/>
                      <a:pt x="622" y="824"/>
                    </a:cubicBezTo>
                    <a:cubicBezTo>
                      <a:pt x="605" y="820"/>
                      <a:pt x="588" y="818"/>
                      <a:pt x="571" y="818"/>
                    </a:cubicBezTo>
                    <a:cubicBezTo>
                      <a:pt x="517" y="818"/>
                      <a:pt x="469" y="841"/>
                      <a:pt x="439" y="896"/>
                    </a:cubicBezTo>
                    <a:cubicBezTo>
                      <a:pt x="414" y="774"/>
                      <a:pt x="429" y="731"/>
                      <a:pt x="466" y="731"/>
                    </a:cubicBezTo>
                    <a:close/>
                    <a:moveTo>
                      <a:pt x="622" y="824"/>
                    </a:moveTo>
                    <a:lnTo>
                      <a:pt x="622" y="824"/>
                    </a:lnTo>
                    <a:cubicBezTo>
                      <a:pt x="712" y="847"/>
                      <a:pt x="796" y="898"/>
                      <a:pt x="856" y="970"/>
                    </a:cubicBezTo>
                    <a:cubicBezTo>
                      <a:pt x="854" y="970"/>
                      <a:pt x="852" y="970"/>
                      <a:pt x="850" y="970"/>
                    </a:cubicBezTo>
                    <a:cubicBezTo>
                      <a:pt x="797" y="970"/>
                      <a:pt x="706" y="891"/>
                      <a:pt x="622" y="824"/>
                    </a:cubicBezTo>
                    <a:close/>
                    <a:moveTo>
                      <a:pt x="69" y="0"/>
                    </a:moveTo>
                    <a:cubicBezTo>
                      <a:pt x="43" y="0"/>
                      <a:pt x="21" y="3"/>
                      <a:pt x="0" y="8"/>
                    </a:cubicBezTo>
                    <a:cubicBezTo>
                      <a:pt x="195" y="407"/>
                      <a:pt x="388" y="796"/>
                      <a:pt x="566" y="1167"/>
                    </a:cubicBezTo>
                    <a:cubicBezTo>
                      <a:pt x="653" y="1202"/>
                      <a:pt x="736" y="1219"/>
                      <a:pt x="813" y="1219"/>
                    </a:cubicBezTo>
                    <a:cubicBezTo>
                      <a:pt x="969" y="1219"/>
                      <a:pt x="1101" y="1151"/>
                      <a:pt x="1194" y="1040"/>
                    </a:cubicBezTo>
                    <a:cubicBezTo>
                      <a:pt x="1167" y="982"/>
                      <a:pt x="1157" y="850"/>
                      <a:pt x="1104" y="773"/>
                    </a:cubicBezTo>
                    <a:lnTo>
                      <a:pt x="1104" y="773"/>
                    </a:lnTo>
                    <a:cubicBezTo>
                      <a:pt x="1113" y="780"/>
                      <a:pt x="1120" y="785"/>
                      <a:pt x="1129" y="789"/>
                    </a:cubicBezTo>
                    <a:cubicBezTo>
                      <a:pt x="1023" y="599"/>
                      <a:pt x="914" y="407"/>
                      <a:pt x="803" y="210"/>
                    </a:cubicBezTo>
                    <a:cubicBezTo>
                      <a:pt x="575" y="134"/>
                      <a:pt x="258"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06" name="Google Shape;15306;p58"/>
              <p:cNvSpPr/>
              <p:nvPr/>
            </p:nvSpPr>
            <p:spPr>
              <a:xfrm>
                <a:off x="6233400" y="1958400"/>
                <a:ext cx="3000" cy="1125"/>
              </a:xfrm>
              <a:custGeom>
                <a:avLst/>
                <a:gdLst/>
                <a:ahLst/>
                <a:cxnLst/>
                <a:rect l="l" t="t" r="r" b="b"/>
                <a:pathLst>
                  <a:path w="120" h="45" extrusionOk="0">
                    <a:moveTo>
                      <a:pt x="80" y="1"/>
                    </a:moveTo>
                    <a:lnTo>
                      <a:pt x="1" y="45"/>
                    </a:lnTo>
                    <a:cubicBezTo>
                      <a:pt x="30" y="40"/>
                      <a:pt x="60" y="37"/>
                      <a:pt x="90" y="37"/>
                    </a:cubicBezTo>
                    <a:cubicBezTo>
                      <a:pt x="99" y="37"/>
                      <a:pt x="109" y="37"/>
                      <a:pt x="119" y="38"/>
                    </a:cubicBezTo>
                    <a:lnTo>
                      <a:pt x="8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07" name="Google Shape;15307;p58"/>
              <p:cNvSpPr/>
              <p:nvPr/>
            </p:nvSpPr>
            <p:spPr>
              <a:xfrm>
                <a:off x="6235775" y="1916925"/>
                <a:ext cx="81125" cy="47550"/>
              </a:xfrm>
              <a:custGeom>
                <a:avLst/>
                <a:gdLst/>
                <a:ahLst/>
                <a:cxnLst/>
                <a:rect l="l" t="t" r="r" b="b"/>
                <a:pathLst>
                  <a:path w="3245" h="1902" extrusionOk="0">
                    <a:moveTo>
                      <a:pt x="3059" y="0"/>
                    </a:moveTo>
                    <a:lnTo>
                      <a:pt x="3047" y="7"/>
                    </a:lnTo>
                    <a:cubicBezTo>
                      <a:pt x="1916" y="621"/>
                      <a:pt x="889" y="1178"/>
                      <a:pt x="1" y="1655"/>
                    </a:cubicBezTo>
                    <a:cubicBezTo>
                      <a:pt x="40" y="1688"/>
                      <a:pt x="66" y="1736"/>
                      <a:pt x="66" y="1829"/>
                    </a:cubicBezTo>
                    <a:lnTo>
                      <a:pt x="699" y="1785"/>
                    </a:lnTo>
                    <a:lnTo>
                      <a:pt x="699" y="1785"/>
                    </a:lnTo>
                    <a:cubicBezTo>
                      <a:pt x="655" y="1811"/>
                      <a:pt x="625" y="1852"/>
                      <a:pt x="615" y="1901"/>
                    </a:cubicBezTo>
                    <a:cubicBezTo>
                      <a:pt x="972" y="1709"/>
                      <a:pt x="1362" y="1495"/>
                      <a:pt x="1784" y="1266"/>
                    </a:cubicBezTo>
                    <a:cubicBezTo>
                      <a:pt x="1714" y="1241"/>
                      <a:pt x="1643" y="1212"/>
                      <a:pt x="1596" y="1212"/>
                    </a:cubicBezTo>
                    <a:cubicBezTo>
                      <a:pt x="1595" y="1212"/>
                      <a:pt x="1593" y="1212"/>
                      <a:pt x="1591" y="1213"/>
                    </a:cubicBezTo>
                    <a:cubicBezTo>
                      <a:pt x="1505" y="1044"/>
                      <a:pt x="1523" y="999"/>
                      <a:pt x="1580" y="999"/>
                    </a:cubicBezTo>
                    <a:cubicBezTo>
                      <a:pt x="1646" y="999"/>
                      <a:pt x="1764" y="1059"/>
                      <a:pt x="1837" y="1059"/>
                    </a:cubicBezTo>
                    <a:cubicBezTo>
                      <a:pt x="1872" y="1059"/>
                      <a:pt x="1896" y="1045"/>
                      <a:pt x="1900" y="1006"/>
                    </a:cubicBezTo>
                    <a:cubicBezTo>
                      <a:pt x="1925" y="1060"/>
                      <a:pt x="1948" y="1113"/>
                      <a:pt x="1964" y="1168"/>
                    </a:cubicBezTo>
                    <a:lnTo>
                      <a:pt x="2463" y="897"/>
                    </a:lnTo>
                    <a:cubicBezTo>
                      <a:pt x="2401" y="845"/>
                      <a:pt x="2351" y="828"/>
                      <a:pt x="2308" y="828"/>
                    </a:cubicBezTo>
                    <a:cubicBezTo>
                      <a:pt x="2221" y="828"/>
                      <a:pt x="2165" y="903"/>
                      <a:pt x="2102" y="903"/>
                    </a:cubicBezTo>
                    <a:cubicBezTo>
                      <a:pt x="2098" y="903"/>
                      <a:pt x="2094" y="903"/>
                      <a:pt x="2090" y="902"/>
                    </a:cubicBezTo>
                    <a:lnTo>
                      <a:pt x="2426" y="670"/>
                    </a:lnTo>
                    <a:cubicBezTo>
                      <a:pt x="2444" y="737"/>
                      <a:pt x="2449" y="814"/>
                      <a:pt x="2481" y="888"/>
                    </a:cubicBezTo>
                    <a:lnTo>
                      <a:pt x="3244" y="473"/>
                    </a:lnTo>
                    <a:cubicBezTo>
                      <a:pt x="3182" y="461"/>
                      <a:pt x="3121" y="438"/>
                      <a:pt x="3070" y="403"/>
                    </a:cubicBezTo>
                    <a:cubicBezTo>
                      <a:pt x="3070" y="315"/>
                      <a:pt x="3075" y="255"/>
                      <a:pt x="3077" y="199"/>
                    </a:cubicBezTo>
                    <a:cubicBezTo>
                      <a:pt x="3059" y="165"/>
                      <a:pt x="3047" y="137"/>
                      <a:pt x="3047" y="137"/>
                    </a:cubicBezTo>
                    <a:lnTo>
                      <a:pt x="3047" y="137"/>
                    </a:lnTo>
                    <a:lnTo>
                      <a:pt x="3077" y="169"/>
                    </a:lnTo>
                    <a:cubicBezTo>
                      <a:pt x="3080" y="111"/>
                      <a:pt x="3073" y="56"/>
                      <a:pt x="30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08" name="Google Shape;15308;p58"/>
              <p:cNvSpPr/>
              <p:nvPr/>
            </p:nvSpPr>
            <p:spPr>
              <a:xfrm>
                <a:off x="6148050" y="1969025"/>
                <a:ext cx="84800" cy="84750"/>
              </a:xfrm>
              <a:custGeom>
                <a:avLst/>
                <a:gdLst/>
                <a:ahLst/>
                <a:cxnLst/>
                <a:rect l="l" t="t" r="r" b="b"/>
                <a:pathLst>
                  <a:path w="3392" h="3390" extrusionOk="0">
                    <a:moveTo>
                      <a:pt x="1148" y="1968"/>
                    </a:moveTo>
                    <a:lnTo>
                      <a:pt x="1148" y="1968"/>
                    </a:lnTo>
                    <a:cubicBezTo>
                      <a:pt x="1025" y="2022"/>
                      <a:pt x="893" y="2121"/>
                      <a:pt x="893" y="2184"/>
                    </a:cubicBezTo>
                    <a:lnTo>
                      <a:pt x="747" y="2056"/>
                    </a:lnTo>
                    <a:lnTo>
                      <a:pt x="1148" y="1968"/>
                    </a:lnTo>
                    <a:close/>
                    <a:moveTo>
                      <a:pt x="893" y="2184"/>
                    </a:moveTo>
                    <a:lnTo>
                      <a:pt x="951" y="2233"/>
                    </a:lnTo>
                    <a:cubicBezTo>
                      <a:pt x="909" y="2223"/>
                      <a:pt x="893" y="2205"/>
                      <a:pt x="893" y="2184"/>
                    </a:cubicBezTo>
                    <a:close/>
                    <a:moveTo>
                      <a:pt x="1284" y="2998"/>
                    </a:moveTo>
                    <a:lnTo>
                      <a:pt x="1284" y="2998"/>
                    </a:lnTo>
                    <a:cubicBezTo>
                      <a:pt x="1233" y="3023"/>
                      <a:pt x="1185" y="3044"/>
                      <a:pt x="1131" y="3065"/>
                    </a:cubicBezTo>
                    <a:cubicBezTo>
                      <a:pt x="1141" y="3030"/>
                      <a:pt x="1203" y="3009"/>
                      <a:pt x="1284" y="2998"/>
                    </a:cubicBezTo>
                    <a:close/>
                    <a:moveTo>
                      <a:pt x="2706" y="0"/>
                    </a:moveTo>
                    <a:cubicBezTo>
                      <a:pt x="1157" y="837"/>
                      <a:pt x="181" y="1359"/>
                      <a:pt x="30" y="1428"/>
                    </a:cubicBezTo>
                    <a:cubicBezTo>
                      <a:pt x="0" y="1454"/>
                      <a:pt x="72" y="1618"/>
                      <a:pt x="218" y="1876"/>
                    </a:cubicBezTo>
                    <a:lnTo>
                      <a:pt x="255" y="1864"/>
                    </a:lnTo>
                    <a:cubicBezTo>
                      <a:pt x="413" y="1887"/>
                      <a:pt x="341" y="1927"/>
                      <a:pt x="276" y="1975"/>
                    </a:cubicBezTo>
                    <a:cubicBezTo>
                      <a:pt x="420" y="2223"/>
                      <a:pt x="624" y="2541"/>
                      <a:pt x="860" y="2903"/>
                    </a:cubicBezTo>
                    <a:cubicBezTo>
                      <a:pt x="918" y="2884"/>
                      <a:pt x="981" y="2859"/>
                      <a:pt x="1055" y="2840"/>
                    </a:cubicBezTo>
                    <a:lnTo>
                      <a:pt x="1055" y="2840"/>
                    </a:lnTo>
                    <a:cubicBezTo>
                      <a:pt x="1011" y="2882"/>
                      <a:pt x="939" y="2903"/>
                      <a:pt x="874" y="2923"/>
                    </a:cubicBezTo>
                    <a:cubicBezTo>
                      <a:pt x="911" y="2981"/>
                      <a:pt x="951" y="3039"/>
                      <a:pt x="990" y="3100"/>
                    </a:cubicBezTo>
                    <a:cubicBezTo>
                      <a:pt x="992" y="3100"/>
                      <a:pt x="994" y="3100"/>
                      <a:pt x="996" y="3100"/>
                    </a:cubicBezTo>
                    <a:cubicBezTo>
                      <a:pt x="1223" y="3100"/>
                      <a:pt x="1141" y="3239"/>
                      <a:pt x="1145" y="3324"/>
                    </a:cubicBezTo>
                    <a:lnTo>
                      <a:pt x="1185" y="3382"/>
                    </a:lnTo>
                    <a:cubicBezTo>
                      <a:pt x="1197" y="3387"/>
                      <a:pt x="1213" y="3390"/>
                      <a:pt x="1234" y="3390"/>
                    </a:cubicBezTo>
                    <a:cubicBezTo>
                      <a:pt x="1275" y="3390"/>
                      <a:pt x="1334" y="3379"/>
                      <a:pt x="1419" y="3355"/>
                    </a:cubicBezTo>
                    <a:cubicBezTo>
                      <a:pt x="1614" y="3227"/>
                      <a:pt x="1558" y="3060"/>
                      <a:pt x="1628" y="2981"/>
                    </a:cubicBezTo>
                    <a:cubicBezTo>
                      <a:pt x="1597" y="2980"/>
                      <a:pt x="1567" y="2979"/>
                      <a:pt x="1537" y="2979"/>
                    </a:cubicBezTo>
                    <a:cubicBezTo>
                      <a:pt x="1452" y="2979"/>
                      <a:pt x="1368" y="2986"/>
                      <a:pt x="1284" y="2998"/>
                    </a:cubicBezTo>
                    <a:cubicBezTo>
                      <a:pt x="1563" y="2856"/>
                      <a:pt x="1741" y="2655"/>
                      <a:pt x="1781" y="2495"/>
                    </a:cubicBezTo>
                    <a:cubicBezTo>
                      <a:pt x="1769" y="2492"/>
                      <a:pt x="1755" y="2488"/>
                      <a:pt x="1746" y="2481"/>
                    </a:cubicBezTo>
                    <a:lnTo>
                      <a:pt x="1702" y="2492"/>
                    </a:lnTo>
                    <a:cubicBezTo>
                      <a:pt x="1711" y="2481"/>
                      <a:pt x="1723" y="2467"/>
                      <a:pt x="1734" y="2451"/>
                    </a:cubicBezTo>
                    <a:cubicBezTo>
                      <a:pt x="1683" y="2330"/>
                      <a:pt x="1284" y="2358"/>
                      <a:pt x="1363" y="2068"/>
                    </a:cubicBezTo>
                    <a:cubicBezTo>
                      <a:pt x="1488" y="2003"/>
                      <a:pt x="1618" y="1950"/>
                      <a:pt x="1753" y="1910"/>
                    </a:cubicBezTo>
                    <a:cubicBezTo>
                      <a:pt x="1748" y="1890"/>
                      <a:pt x="1741" y="1866"/>
                      <a:pt x="1737" y="1845"/>
                    </a:cubicBezTo>
                    <a:cubicBezTo>
                      <a:pt x="1667" y="1815"/>
                      <a:pt x="1604" y="1792"/>
                      <a:pt x="1602" y="1774"/>
                    </a:cubicBezTo>
                    <a:lnTo>
                      <a:pt x="1602" y="1774"/>
                    </a:lnTo>
                    <a:lnTo>
                      <a:pt x="1718" y="1781"/>
                    </a:lnTo>
                    <a:cubicBezTo>
                      <a:pt x="1632" y="1424"/>
                      <a:pt x="1618" y="1173"/>
                      <a:pt x="1711" y="1085"/>
                    </a:cubicBezTo>
                    <a:lnTo>
                      <a:pt x="1711" y="1085"/>
                    </a:lnTo>
                    <a:cubicBezTo>
                      <a:pt x="1709" y="1087"/>
                      <a:pt x="1708" y="1089"/>
                      <a:pt x="1710" y="1089"/>
                    </a:cubicBezTo>
                    <a:cubicBezTo>
                      <a:pt x="1742" y="1089"/>
                      <a:pt x="2354" y="768"/>
                      <a:pt x="3392" y="209"/>
                    </a:cubicBezTo>
                    <a:cubicBezTo>
                      <a:pt x="3309" y="193"/>
                      <a:pt x="3227" y="178"/>
                      <a:pt x="3152" y="178"/>
                    </a:cubicBezTo>
                    <a:cubicBezTo>
                      <a:pt x="3039" y="178"/>
                      <a:pt x="2944" y="213"/>
                      <a:pt x="2893" y="332"/>
                    </a:cubicBezTo>
                    <a:lnTo>
                      <a:pt x="2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09" name="Google Shape;15309;p58"/>
              <p:cNvSpPr/>
              <p:nvPr/>
            </p:nvSpPr>
            <p:spPr>
              <a:xfrm>
                <a:off x="6182575" y="2044000"/>
                <a:ext cx="49300" cy="69850"/>
              </a:xfrm>
              <a:custGeom>
                <a:avLst/>
                <a:gdLst/>
                <a:ahLst/>
                <a:cxnLst/>
                <a:rect l="l" t="t" r="r" b="b"/>
                <a:pathLst>
                  <a:path w="1972" h="2794" extrusionOk="0">
                    <a:moveTo>
                      <a:pt x="729" y="1"/>
                    </a:moveTo>
                    <a:cubicBezTo>
                      <a:pt x="652" y="43"/>
                      <a:pt x="571" y="84"/>
                      <a:pt x="492" y="128"/>
                    </a:cubicBezTo>
                    <a:cubicBezTo>
                      <a:pt x="536" y="149"/>
                      <a:pt x="587" y="198"/>
                      <a:pt x="650" y="302"/>
                    </a:cubicBezTo>
                    <a:lnTo>
                      <a:pt x="504" y="325"/>
                    </a:lnTo>
                    <a:cubicBezTo>
                      <a:pt x="504" y="325"/>
                      <a:pt x="504" y="328"/>
                      <a:pt x="504" y="328"/>
                    </a:cubicBezTo>
                    <a:cubicBezTo>
                      <a:pt x="291" y="397"/>
                      <a:pt x="464" y="490"/>
                      <a:pt x="404" y="597"/>
                    </a:cubicBezTo>
                    <a:cubicBezTo>
                      <a:pt x="272" y="634"/>
                      <a:pt x="138" y="659"/>
                      <a:pt x="1" y="673"/>
                    </a:cubicBezTo>
                    <a:cubicBezTo>
                      <a:pt x="272" y="1065"/>
                      <a:pt x="566" y="1480"/>
                      <a:pt x="866" y="1890"/>
                    </a:cubicBezTo>
                    <a:cubicBezTo>
                      <a:pt x="898" y="1876"/>
                      <a:pt x="933" y="1867"/>
                      <a:pt x="970" y="1862"/>
                    </a:cubicBezTo>
                    <a:lnTo>
                      <a:pt x="970" y="1862"/>
                    </a:lnTo>
                    <a:cubicBezTo>
                      <a:pt x="922" y="1917"/>
                      <a:pt x="945" y="1929"/>
                      <a:pt x="986" y="1929"/>
                    </a:cubicBezTo>
                    <a:cubicBezTo>
                      <a:pt x="1020" y="1929"/>
                      <a:pt x="1065" y="1921"/>
                      <a:pt x="1095" y="1921"/>
                    </a:cubicBezTo>
                    <a:cubicBezTo>
                      <a:pt x="1136" y="1921"/>
                      <a:pt x="1149" y="1936"/>
                      <a:pt x="1065" y="2004"/>
                    </a:cubicBezTo>
                    <a:lnTo>
                      <a:pt x="949" y="2004"/>
                    </a:lnTo>
                    <a:cubicBezTo>
                      <a:pt x="998" y="2069"/>
                      <a:pt x="1044" y="2134"/>
                      <a:pt x="1093" y="2201"/>
                    </a:cubicBezTo>
                    <a:cubicBezTo>
                      <a:pt x="1095" y="2189"/>
                      <a:pt x="1097" y="2180"/>
                      <a:pt x="1100" y="2168"/>
                    </a:cubicBezTo>
                    <a:lnTo>
                      <a:pt x="1334" y="2523"/>
                    </a:lnTo>
                    <a:lnTo>
                      <a:pt x="1350" y="2544"/>
                    </a:lnTo>
                    <a:lnTo>
                      <a:pt x="1519" y="2347"/>
                    </a:lnTo>
                    <a:lnTo>
                      <a:pt x="1519" y="2347"/>
                    </a:lnTo>
                    <a:cubicBezTo>
                      <a:pt x="1628" y="2560"/>
                      <a:pt x="1315" y="2407"/>
                      <a:pt x="1410" y="2625"/>
                    </a:cubicBezTo>
                    <a:cubicBezTo>
                      <a:pt x="1443" y="2669"/>
                      <a:pt x="1475" y="2711"/>
                      <a:pt x="1508" y="2753"/>
                    </a:cubicBezTo>
                    <a:cubicBezTo>
                      <a:pt x="1566" y="2781"/>
                      <a:pt x="1617" y="2793"/>
                      <a:pt x="1662" y="2793"/>
                    </a:cubicBezTo>
                    <a:cubicBezTo>
                      <a:pt x="1798" y="2793"/>
                      <a:pt x="1883" y="2683"/>
                      <a:pt x="1971" y="2572"/>
                    </a:cubicBezTo>
                    <a:lnTo>
                      <a:pt x="1832" y="2308"/>
                    </a:lnTo>
                    <a:lnTo>
                      <a:pt x="1774" y="2310"/>
                    </a:lnTo>
                    <a:lnTo>
                      <a:pt x="1774" y="2310"/>
                    </a:lnTo>
                    <a:lnTo>
                      <a:pt x="1804" y="2257"/>
                    </a:lnTo>
                    <a:cubicBezTo>
                      <a:pt x="1529" y="1740"/>
                      <a:pt x="1269" y="1248"/>
                      <a:pt x="1035" y="798"/>
                    </a:cubicBezTo>
                    <a:cubicBezTo>
                      <a:pt x="961" y="613"/>
                      <a:pt x="891" y="432"/>
                      <a:pt x="826" y="256"/>
                    </a:cubicBezTo>
                    <a:cubicBezTo>
                      <a:pt x="805" y="254"/>
                      <a:pt x="789" y="244"/>
                      <a:pt x="777" y="230"/>
                    </a:cubicBezTo>
                    <a:lnTo>
                      <a:pt x="777" y="230"/>
                    </a:lnTo>
                    <a:cubicBezTo>
                      <a:pt x="791" y="240"/>
                      <a:pt x="808" y="247"/>
                      <a:pt x="824" y="254"/>
                    </a:cubicBezTo>
                    <a:cubicBezTo>
                      <a:pt x="791" y="168"/>
                      <a:pt x="759" y="82"/>
                      <a:pt x="7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10" name="Google Shape;15310;p58"/>
              <p:cNvSpPr/>
              <p:nvPr/>
            </p:nvSpPr>
            <p:spPr>
              <a:xfrm>
                <a:off x="6186400" y="2052425"/>
                <a:ext cx="6750" cy="2150"/>
              </a:xfrm>
              <a:custGeom>
                <a:avLst/>
                <a:gdLst/>
                <a:ahLst/>
                <a:cxnLst/>
                <a:rect l="l" t="t" r="r" b="b"/>
                <a:pathLst>
                  <a:path w="270" h="86" extrusionOk="0">
                    <a:moveTo>
                      <a:pt x="270" y="0"/>
                    </a:moveTo>
                    <a:lnTo>
                      <a:pt x="22" y="37"/>
                    </a:lnTo>
                    <a:cubicBezTo>
                      <a:pt x="12" y="51"/>
                      <a:pt x="5" y="65"/>
                      <a:pt x="1" y="81"/>
                    </a:cubicBezTo>
                    <a:cubicBezTo>
                      <a:pt x="16" y="84"/>
                      <a:pt x="31" y="85"/>
                      <a:pt x="46" y="85"/>
                    </a:cubicBezTo>
                    <a:cubicBezTo>
                      <a:pt x="136" y="85"/>
                      <a:pt x="214" y="36"/>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11" name="Google Shape;15311;p58"/>
              <p:cNvSpPr/>
              <p:nvPr/>
            </p:nvSpPr>
            <p:spPr>
              <a:xfrm>
                <a:off x="7110800" y="1769300"/>
                <a:ext cx="6050" cy="20825"/>
              </a:xfrm>
              <a:custGeom>
                <a:avLst/>
                <a:gdLst/>
                <a:ahLst/>
                <a:cxnLst/>
                <a:rect l="l" t="t" r="r" b="b"/>
                <a:pathLst>
                  <a:path w="242" h="833" extrusionOk="0">
                    <a:moveTo>
                      <a:pt x="121" y="1"/>
                    </a:moveTo>
                    <a:cubicBezTo>
                      <a:pt x="84" y="14"/>
                      <a:pt x="42" y="28"/>
                      <a:pt x="1" y="40"/>
                    </a:cubicBezTo>
                    <a:cubicBezTo>
                      <a:pt x="38" y="295"/>
                      <a:pt x="75" y="562"/>
                      <a:pt x="114" y="833"/>
                    </a:cubicBezTo>
                    <a:cubicBezTo>
                      <a:pt x="154" y="819"/>
                      <a:pt x="198" y="810"/>
                      <a:pt x="242" y="805"/>
                    </a:cubicBezTo>
                    <a:cubicBezTo>
                      <a:pt x="200" y="531"/>
                      <a:pt x="161" y="263"/>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12" name="Google Shape;15312;p58"/>
              <p:cNvSpPr/>
              <p:nvPr/>
            </p:nvSpPr>
            <p:spPr>
              <a:xfrm>
                <a:off x="6315775" y="1914375"/>
                <a:ext cx="1050" cy="1175"/>
              </a:xfrm>
              <a:custGeom>
                <a:avLst/>
                <a:gdLst/>
                <a:ahLst/>
                <a:cxnLst/>
                <a:rect l="l" t="t" r="r" b="b"/>
                <a:pathLst>
                  <a:path w="42" h="47" extrusionOk="0">
                    <a:moveTo>
                      <a:pt x="30" y="0"/>
                    </a:moveTo>
                    <a:lnTo>
                      <a:pt x="0" y="16"/>
                    </a:lnTo>
                    <a:lnTo>
                      <a:pt x="42" y="46"/>
                    </a:lnTo>
                    <a:cubicBezTo>
                      <a:pt x="37" y="28"/>
                      <a:pt x="33" y="16"/>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13" name="Google Shape;15313;p58"/>
              <p:cNvSpPr/>
              <p:nvPr/>
            </p:nvSpPr>
            <p:spPr>
              <a:xfrm>
                <a:off x="6339525" y="2258275"/>
                <a:ext cx="4375" cy="8375"/>
              </a:xfrm>
              <a:custGeom>
                <a:avLst/>
                <a:gdLst/>
                <a:ahLst/>
                <a:cxnLst/>
                <a:rect l="l" t="t" r="r" b="b"/>
                <a:pathLst>
                  <a:path w="175" h="335" extrusionOk="0">
                    <a:moveTo>
                      <a:pt x="1" y="0"/>
                    </a:moveTo>
                    <a:cubicBezTo>
                      <a:pt x="1" y="98"/>
                      <a:pt x="82" y="248"/>
                      <a:pt x="174" y="334"/>
                    </a:cubicBezTo>
                    <a:cubicBezTo>
                      <a:pt x="163" y="265"/>
                      <a:pt x="154" y="197"/>
                      <a:pt x="144" y="128"/>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14" name="Google Shape;15314;p58"/>
              <p:cNvSpPr/>
              <p:nvPr/>
            </p:nvSpPr>
            <p:spPr>
              <a:xfrm>
                <a:off x="6229525" y="2124975"/>
                <a:ext cx="60700" cy="93225"/>
              </a:xfrm>
              <a:custGeom>
                <a:avLst/>
                <a:gdLst/>
                <a:ahLst/>
                <a:cxnLst/>
                <a:rect l="l" t="t" r="r" b="b"/>
                <a:pathLst>
                  <a:path w="2428" h="3729" extrusionOk="0">
                    <a:moveTo>
                      <a:pt x="2096" y="3524"/>
                    </a:moveTo>
                    <a:lnTo>
                      <a:pt x="2138" y="3552"/>
                    </a:lnTo>
                    <a:cubicBezTo>
                      <a:pt x="2145" y="3566"/>
                      <a:pt x="2150" y="3578"/>
                      <a:pt x="2154" y="3587"/>
                    </a:cubicBezTo>
                    <a:cubicBezTo>
                      <a:pt x="2131" y="3571"/>
                      <a:pt x="2110" y="3550"/>
                      <a:pt x="2096" y="3524"/>
                    </a:cubicBezTo>
                    <a:close/>
                    <a:moveTo>
                      <a:pt x="450" y="0"/>
                    </a:moveTo>
                    <a:cubicBezTo>
                      <a:pt x="376" y="51"/>
                      <a:pt x="297" y="90"/>
                      <a:pt x="207" y="90"/>
                    </a:cubicBezTo>
                    <a:cubicBezTo>
                      <a:pt x="144" y="90"/>
                      <a:pt x="76" y="71"/>
                      <a:pt x="1" y="26"/>
                    </a:cubicBezTo>
                    <a:lnTo>
                      <a:pt x="1" y="26"/>
                    </a:lnTo>
                    <a:cubicBezTo>
                      <a:pt x="172" y="378"/>
                      <a:pt x="348" y="735"/>
                      <a:pt x="527" y="1099"/>
                    </a:cubicBezTo>
                    <a:cubicBezTo>
                      <a:pt x="636" y="1456"/>
                      <a:pt x="673" y="1693"/>
                      <a:pt x="594" y="1744"/>
                    </a:cubicBezTo>
                    <a:lnTo>
                      <a:pt x="793" y="1635"/>
                    </a:lnTo>
                    <a:lnTo>
                      <a:pt x="1496" y="3056"/>
                    </a:lnTo>
                    <a:cubicBezTo>
                      <a:pt x="1518" y="3085"/>
                      <a:pt x="1542" y="3103"/>
                      <a:pt x="1567" y="3103"/>
                    </a:cubicBezTo>
                    <a:cubicBezTo>
                      <a:pt x="1589" y="3103"/>
                      <a:pt x="1611" y="3089"/>
                      <a:pt x="1635" y="3058"/>
                    </a:cubicBezTo>
                    <a:lnTo>
                      <a:pt x="1677" y="3401"/>
                    </a:lnTo>
                    <a:cubicBezTo>
                      <a:pt x="1693" y="3392"/>
                      <a:pt x="1709" y="3388"/>
                      <a:pt x="1725" y="3388"/>
                    </a:cubicBezTo>
                    <a:cubicBezTo>
                      <a:pt x="1833" y="3388"/>
                      <a:pt x="1937" y="3589"/>
                      <a:pt x="2008" y="3728"/>
                    </a:cubicBezTo>
                    <a:cubicBezTo>
                      <a:pt x="2009" y="3677"/>
                      <a:pt x="2036" y="3666"/>
                      <a:pt x="2068" y="3666"/>
                    </a:cubicBezTo>
                    <a:cubicBezTo>
                      <a:pt x="2092" y="3666"/>
                      <a:pt x="2120" y="3673"/>
                      <a:pt x="2141" y="3673"/>
                    </a:cubicBezTo>
                    <a:cubicBezTo>
                      <a:pt x="2171" y="3673"/>
                      <a:pt x="2186" y="3658"/>
                      <a:pt x="2154" y="3587"/>
                    </a:cubicBezTo>
                    <a:lnTo>
                      <a:pt x="2154" y="3587"/>
                    </a:lnTo>
                    <a:cubicBezTo>
                      <a:pt x="2199" y="3620"/>
                      <a:pt x="2251" y="3627"/>
                      <a:pt x="2311" y="3627"/>
                    </a:cubicBezTo>
                    <a:cubicBezTo>
                      <a:pt x="2347" y="3627"/>
                      <a:pt x="2385" y="3625"/>
                      <a:pt x="2428" y="3624"/>
                    </a:cubicBezTo>
                    <a:cubicBezTo>
                      <a:pt x="2029" y="2908"/>
                      <a:pt x="1616" y="2156"/>
                      <a:pt x="1211" y="1405"/>
                    </a:cubicBezTo>
                    <a:cubicBezTo>
                      <a:pt x="1211" y="1405"/>
                      <a:pt x="1213" y="1405"/>
                      <a:pt x="1213" y="1403"/>
                    </a:cubicBezTo>
                    <a:lnTo>
                      <a:pt x="1204" y="1394"/>
                    </a:lnTo>
                    <a:cubicBezTo>
                      <a:pt x="949" y="925"/>
                      <a:pt x="696" y="457"/>
                      <a:pt x="4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15" name="Google Shape;15315;p58"/>
              <p:cNvSpPr/>
              <p:nvPr/>
            </p:nvSpPr>
            <p:spPr>
              <a:xfrm>
                <a:off x="6897475" y="2030450"/>
                <a:ext cx="4550" cy="6800"/>
              </a:xfrm>
              <a:custGeom>
                <a:avLst/>
                <a:gdLst/>
                <a:ahLst/>
                <a:cxnLst/>
                <a:rect l="l" t="t" r="r" b="b"/>
                <a:pathLst>
                  <a:path w="182" h="272" extrusionOk="0">
                    <a:moveTo>
                      <a:pt x="181" y="0"/>
                    </a:moveTo>
                    <a:cubicBezTo>
                      <a:pt x="79" y="61"/>
                      <a:pt x="0" y="68"/>
                      <a:pt x="51" y="272"/>
                    </a:cubicBezTo>
                    <a:lnTo>
                      <a:pt x="181" y="202"/>
                    </a:lnTo>
                    <a:cubicBezTo>
                      <a:pt x="169" y="135"/>
                      <a:pt x="169" y="68"/>
                      <a:pt x="1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16" name="Google Shape;15316;p58"/>
              <p:cNvSpPr/>
              <p:nvPr/>
            </p:nvSpPr>
            <p:spPr>
              <a:xfrm>
                <a:off x="6787875" y="1880975"/>
                <a:ext cx="10225" cy="31050"/>
              </a:xfrm>
              <a:custGeom>
                <a:avLst/>
                <a:gdLst/>
                <a:ahLst/>
                <a:cxnLst/>
                <a:rect l="l" t="t" r="r" b="b"/>
                <a:pathLst>
                  <a:path w="409" h="1242" extrusionOk="0">
                    <a:moveTo>
                      <a:pt x="17" y="1"/>
                    </a:moveTo>
                    <a:cubicBezTo>
                      <a:pt x="3" y="38"/>
                      <a:pt x="0" y="75"/>
                      <a:pt x="5" y="114"/>
                    </a:cubicBezTo>
                    <a:lnTo>
                      <a:pt x="21" y="105"/>
                    </a:lnTo>
                    <a:cubicBezTo>
                      <a:pt x="49" y="260"/>
                      <a:pt x="86" y="488"/>
                      <a:pt x="130" y="763"/>
                    </a:cubicBezTo>
                    <a:cubicBezTo>
                      <a:pt x="146" y="780"/>
                      <a:pt x="164" y="796"/>
                      <a:pt x="182" y="796"/>
                    </a:cubicBezTo>
                    <a:cubicBezTo>
                      <a:pt x="195" y="796"/>
                      <a:pt x="208" y="787"/>
                      <a:pt x="221" y="763"/>
                    </a:cubicBezTo>
                    <a:lnTo>
                      <a:pt x="221" y="763"/>
                    </a:lnTo>
                    <a:cubicBezTo>
                      <a:pt x="219" y="897"/>
                      <a:pt x="208" y="944"/>
                      <a:pt x="190" y="944"/>
                    </a:cubicBezTo>
                    <a:cubicBezTo>
                      <a:pt x="180" y="944"/>
                      <a:pt x="167" y="929"/>
                      <a:pt x="153" y="907"/>
                    </a:cubicBezTo>
                    <a:lnTo>
                      <a:pt x="153" y="907"/>
                    </a:lnTo>
                    <a:cubicBezTo>
                      <a:pt x="165" y="974"/>
                      <a:pt x="174" y="1044"/>
                      <a:pt x="186" y="1116"/>
                    </a:cubicBezTo>
                    <a:cubicBezTo>
                      <a:pt x="248" y="1143"/>
                      <a:pt x="344" y="1241"/>
                      <a:pt x="406" y="1241"/>
                    </a:cubicBezTo>
                    <a:cubicBezTo>
                      <a:pt x="407" y="1241"/>
                      <a:pt x="408" y="1241"/>
                      <a:pt x="408" y="1241"/>
                    </a:cubicBezTo>
                    <a:cubicBezTo>
                      <a:pt x="385" y="1072"/>
                      <a:pt x="367" y="914"/>
                      <a:pt x="348" y="773"/>
                    </a:cubicBezTo>
                    <a:lnTo>
                      <a:pt x="221" y="504"/>
                    </a:lnTo>
                    <a:lnTo>
                      <a:pt x="311" y="483"/>
                    </a:lnTo>
                    <a:cubicBezTo>
                      <a:pt x="300" y="400"/>
                      <a:pt x="290" y="325"/>
                      <a:pt x="283" y="260"/>
                    </a:cubicBezTo>
                    <a:cubicBezTo>
                      <a:pt x="191" y="119"/>
                      <a:pt x="72"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17" name="Google Shape;15317;p58"/>
              <p:cNvSpPr/>
              <p:nvPr/>
            </p:nvSpPr>
            <p:spPr>
              <a:xfrm>
                <a:off x="6793550" y="1915050"/>
                <a:ext cx="775" cy="4900"/>
              </a:xfrm>
              <a:custGeom>
                <a:avLst/>
                <a:gdLst/>
                <a:ahLst/>
                <a:cxnLst/>
                <a:rect l="l" t="t" r="r" b="b"/>
                <a:pathLst>
                  <a:path w="31" h="196" extrusionOk="0">
                    <a:moveTo>
                      <a:pt x="31" y="1"/>
                    </a:moveTo>
                    <a:lnTo>
                      <a:pt x="1" y="17"/>
                    </a:lnTo>
                    <a:cubicBezTo>
                      <a:pt x="10" y="75"/>
                      <a:pt x="19" y="135"/>
                      <a:pt x="31" y="196"/>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18" name="Google Shape;15318;p58"/>
              <p:cNvSpPr/>
              <p:nvPr/>
            </p:nvSpPr>
            <p:spPr>
              <a:xfrm>
                <a:off x="6526775" y="2005175"/>
                <a:ext cx="18125" cy="8900"/>
              </a:xfrm>
              <a:custGeom>
                <a:avLst/>
                <a:gdLst/>
                <a:ahLst/>
                <a:cxnLst/>
                <a:rect l="l" t="t" r="r" b="b"/>
                <a:pathLst>
                  <a:path w="725" h="356" extrusionOk="0">
                    <a:moveTo>
                      <a:pt x="652" y="1"/>
                    </a:moveTo>
                    <a:lnTo>
                      <a:pt x="1" y="355"/>
                    </a:lnTo>
                    <a:cubicBezTo>
                      <a:pt x="247" y="309"/>
                      <a:pt x="418" y="179"/>
                      <a:pt x="724" y="82"/>
                    </a:cubicBezTo>
                    <a:cubicBezTo>
                      <a:pt x="701" y="54"/>
                      <a:pt x="678" y="26"/>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19" name="Google Shape;15319;p58"/>
              <p:cNvSpPr/>
              <p:nvPr/>
            </p:nvSpPr>
            <p:spPr>
              <a:xfrm>
                <a:off x="6870750" y="1848525"/>
                <a:ext cx="5600" cy="30050"/>
              </a:xfrm>
              <a:custGeom>
                <a:avLst/>
                <a:gdLst/>
                <a:ahLst/>
                <a:cxnLst/>
                <a:rect l="l" t="t" r="r" b="b"/>
                <a:pathLst>
                  <a:path w="224" h="1202" extrusionOk="0">
                    <a:moveTo>
                      <a:pt x="75" y="814"/>
                    </a:moveTo>
                    <a:lnTo>
                      <a:pt x="160" y="856"/>
                    </a:lnTo>
                    <a:cubicBezTo>
                      <a:pt x="130" y="844"/>
                      <a:pt x="103" y="831"/>
                      <a:pt x="75" y="814"/>
                    </a:cubicBezTo>
                    <a:close/>
                    <a:moveTo>
                      <a:pt x="70" y="1"/>
                    </a:moveTo>
                    <a:cubicBezTo>
                      <a:pt x="58" y="12"/>
                      <a:pt x="49" y="28"/>
                      <a:pt x="40" y="42"/>
                    </a:cubicBezTo>
                    <a:cubicBezTo>
                      <a:pt x="140" y="135"/>
                      <a:pt x="58" y="281"/>
                      <a:pt x="1" y="429"/>
                    </a:cubicBezTo>
                    <a:cubicBezTo>
                      <a:pt x="17" y="543"/>
                      <a:pt x="33" y="666"/>
                      <a:pt x="49" y="798"/>
                    </a:cubicBezTo>
                    <a:cubicBezTo>
                      <a:pt x="58" y="803"/>
                      <a:pt x="65" y="810"/>
                      <a:pt x="75" y="814"/>
                    </a:cubicBezTo>
                    <a:lnTo>
                      <a:pt x="52" y="805"/>
                    </a:lnTo>
                    <a:lnTo>
                      <a:pt x="52" y="805"/>
                    </a:lnTo>
                    <a:cubicBezTo>
                      <a:pt x="68" y="930"/>
                      <a:pt x="86" y="1062"/>
                      <a:pt x="105" y="1201"/>
                    </a:cubicBezTo>
                    <a:cubicBezTo>
                      <a:pt x="142" y="1176"/>
                      <a:pt x="181" y="1153"/>
                      <a:pt x="223" y="1137"/>
                    </a:cubicBezTo>
                    <a:cubicBezTo>
                      <a:pt x="158" y="673"/>
                      <a:pt x="107" y="28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20" name="Google Shape;15320;p58"/>
              <p:cNvSpPr/>
              <p:nvPr/>
            </p:nvSpPr>
            <p:spPr>
              <a:xfrm>
                <a:off x="6874575" y="1881675"/>
                <a:ext cx="10450" cy="57400"/>
              </a:xfrm>
              <a:custGeom>
                <a:avLst/>
                <a:gdLst/>
                <a:ahLst/>
                <a:cxnLst/>
                <a:rect l="l" t="t" r="r" b="b"/>
                <a:pathLst>
                  <a:path w="418" h="2296" extrusionOk="0">
                    <a:moveTo>
                      <a:pt x="98" y="1"/>
                    </a:moveTo>
                    <a:cubicBezTo>
                      <a:pt x="42" y="10"/>
                      <a:pt x="5" y="68"/>
                      <a:pt x="1" y="225"/>
                    </a:cubicBezTo>
                    <a:cubicBezTo>
                      <a:pt x="89" y="858"/>
                      <a:pt x="193" y="1579"/>
                      <a:pt x="295" y="2296"/>
                    </a:cubicBezTo>
                    <a:cubicBezTo>
                      <a:pt x="339" y="2270"/>
                      <a:pt x="378" y="2242"/>
                      <a:pt x="418" y="2212"/>
                    </a:cubicBezTo>
                    <a:cubicBezTo>
                      <a:pt x="302" y="1436"/>
                      <a:pt x="191" y="66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21" name="Google Shape;15321;p58"/>
              <p:cNvSpPr/>
              <p:nvPr/>
            </p:nvSpPr>
            <p:spPr>
              <a:xfrm>
                <a:off x="6480775" y="2081575"/>
                <a:ext cx="1475" cy="5925"/>
              </a:xfrm>
              <a:custGeom>
                <a:avLst/>
                <a:gdLst/>
                <a:ahLst/>
                <a:cxnLst/>
                <a:rect l="l" t="t" r="r" b="b"/>
                <a:pathLst>
                  <a:path w="59" h="237" extrusionOk="0">
                    <a:moveTo>
                      <a:pt x="0" y="0"/>
                    </a:moveTo>
                    <a:lnTo>
                      <a:pt x="0" y="0"/>
                    </a:lnTo>
                    <a:cubicBezTo>
                      <a:pt x="12" y="77"/>
                      <a:pt x="21" y="155"/>
                      <a:pt x="33" y="237"/>
                    </a:cubicBezTo>
                    <a:cubicBezTo>
                      <a:pt x="58" y="197"/>
                      <a:pt x="58" y="135"/>
                      <a:pt x="12" y="12"/>
                    </a:cubicBezTo>
                    <a:cubicBezTo>
                      <a:pt x="7" y="7"/>
                      <a:pt x="2"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22" name="Google Shape;15322;p58"/>
              <p:cNvSpPr/>
              <p:nvPr/>
            </p:nvSpPr>
            <p:spPr>
              <a:xfrm>
                <a:off x="6838875" y="1840075"/>
                <a:ext cx="14100" cy="12125"/>
              </a:xfrm>
              <a:custGeom>
                <a:avLst/>
                <a:gdLst/>
                <a:ahLst/>
                <a:cxnLst/>
                <a:rect l="l" t="t" r="r" b="b"/>
                <a:pathLst>
                  <a:path w="564" h="485" extrusionOk="0">
                    <a:moveTo>
                      <a:pt x="274" y="0"/>
                    </a:moveTo>
                    <a:lnTo>
                      <a:pt x="0" y="148"/>
                    </a:lnTo>
                    <a:lnTo>
                      <a:pt x="260" y="485"/>
                    </a:lnTo>
                    <a:lnTo>
                      <a:pt x="564" y="315"/>
                    </a:lnTo>
                    <a:cubicBezTo>
                      <a:pt x="550" y="281"/>
                      <a:pt x="534" y="246"/>
                      <a:pt x="515" y="211"/>
                    </a:cubicBezTo>
                    <a:cubicBezTo>
                      <a:pt x="451" y="102"/>
                      <a:pt x="414" y="69"/>
                      <a:pt x="389" y="69"/>
                    </a:cubicBezTo>
                    <a:cubicBezTo>
                      <a:pt x="348" y="69"/>
                      <a:pt x="339" y="157"/>
                      <a:pt x="290" y="157"/>
                    </a:cubicBezTo>
                    <a:cubicBezTo>
                      <a:pt x="273" y="157"/>
                      <a:pt x="251" y="146"/>
                      <a:pt x="221" y="116"/>
                    </a:cubicBezTo>
                    <a:cubicBezTo>
                      <a:pt x="251" y="84"/>
                      <a:pt x="269" y="44"/>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23" name="Google Shape;15323;p58"/>
              <p:cNvSpPr/>
              <p:nvPr/>
            </p:nvSpPr>
            <p:spPr>
              <a:xfrm>
                <a:off x="6488825" y="2020375"/>
                <a:ext cx="40350" cy="25225"/>
              </a:xfrm>
              <a:custGeom>
                <a:avLst/>
                <a:gdLst/>
                <a:ahLst/>
                <a:cxnLst/>
                <a:rect l="l" t="t" r="r" b="b"/>
                <a:pathLst>
                  <a:path w="1614" h="1009" extrusionOk="0">
                    <a:moveTo>
                      <a:pt x="1060" y="0"/>
                    </a:moveTo>
                    <a:lnTo>
                      <a:pt x="0" y="580"/>
                    </a:lnTo>
                    <a:cubicBezTo>
                      <a:pt x="5" y="712"/>
                      <a:pt x="126" y="888"/>
                      <a:pt x="248" y="1009"/>
                    </a:cubicBezTo>
                    <a:cubicBezTo>
                      <a:pt x="250" y="906"/>
                      <a:pt x="270" y="867"/>
                      <a:pt x="303" y="867"/>
                    </a:cubicBezTo>
                    <a:cubicBezTo>
                      <a:pt x="330" y="867"/>
                      <a:pt x="365" y="894"/>
                      <a:pt x="404" y="934"/>
                    </a:cubicBezTo>
                    <a:cubicBezTo>
                      <a:pt x="800" y="714"/>
                      <a:pt x="1204" y="489"/>
                      <a:pt x="1614" y="262"/>
                    </a:cubicBezTo>
                    <a:cubicBezTo>
                      <a:pt x="1431" y="246"/>
                      <a:pt x="1245" y="176"/>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24" name="Google Shape;15324;p58"/>
              <p:cNvSpPr/>
              <p:nvPr/>
            </p:nvSpPr>
            <p:spPr>
              <a:xfrm>
                <a:off x="6340625" y="2253350"/>
                <a:ext cx="1950" cy="4125"/>
              </a:xfrm>
              <a:custGeom>
                <a:avLst/>
                <a:gdLst/>
                <a:ahLst/>
                <a:cxnLst/>
                <a:rect l="l" t="t" r="r" b="b"/>
                <a:pathLst>
                  <a:path w="78" h="165" extrusionOk="0">
                    <a:moveTo>
                      <a:pt x="54" y="0"/>
                    </a:moveTo>
                    <a:lnTo>
                      <a:pt x="1" y="17"/>
                    </a:lnTo>
                    <a:lnTo>
                      <a:pt x="77" y="165"/>
                    </a:lnTo>
                    <a:cubicBezTo>
                      <a:pt x="68" y="112"/>
                      <a:pt x="61" y="56"/>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25" name="Google Shape;15325;p58"/>
              <p:cNvSpPr/>
              <p:nvPr/>
            </p:nvSpPr>
            <p:spPr>
              <a:xfrm>
                <a:off x="6332800" y="2220975"/>
                <a:ext cx="9175" cy="22050"/>
              </a:xfrm>
              <a:custGeom>
                <a:avLst/>
                <a:gdLst/>
                <a:ahLst/>
                <a:cxnLst/>
                <a:rect l="l" t="t" r="r" b="b"/>
                <a:pathLst>
                  <a:path w="367" h="882" extrusionOk="0">
                    <a:moveTo>
                      <a:pt x="31" y="0"/>
                    </a:moveTo>
                    <a:cubicBezTo>
                      <a:pt x="20" y="0"/>
                      <a:pt x="9" y="1"/>
                      <a:pt x="1" y="4"/>
                    </a:cubicBezTo>
                    <a:cubicBezTo>
                      <a:pt x="40" y="289"/>
                      <a:pt x="82" y="577"/>
                      <a:pt x="126" y="866"/>
                    </a:cubicBezTo>
                    <a:cubicBezTo>
                      <a:pt x="157" y="877"/>
                      <a:pt x="182" y="881"/>
                      <a:pt x="201" y="881"/>
                    </a:cubicBezTo>
                    <a:cubicBezTo>
                      <a:pt x="367" y="881"/>
                      <a:pt x="125" y="536"/>
                      <a:pt x="237" y="426"/>
                    </a:cubicBezTo>
                    <a:lnTo>
                      <a:pt x="237" y="426"/>
                    </a:lnTo>
                    <a:lnTo>
                      <a:pt x="246" y="458"/>
                    </a:lnTo>
                    <a:cubicBezTo>
                      <a:pt x="226" y="308"/>
                      <a:pt x="202" y="157"/>
                      <a:pt x="181" y="6"/>
                    </a:cubicBezTo>
                    <a:cubicBezTo>
                      <a:pt x="170" y="9"/>
                      <a:pt x="158" y="9"/>
                      <a:pt x="146" y="9"/>
                    </a:cubicBezTo>
                    <a:cubicBezTo>
                      <a:pt x="105" y="9"/>
                      <a:pt x="63"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26" name="Google Shape;15326;p58"/>
              <p:cNvSpPr/>
              <p:nvPr/>
            </p:nvSpPr>
            <p:spPr>
              <a:xfrm>
                <a:off x="6795225" y="1926025"/>
                <a:ext cx="6050" cy="21275"/>
              </a:xfrm>
              <a:custGeom>
                <a:avLst/>
                <a:gdLst/>
                <a:ahLst/>
                <a:cxnLst/>
                <a:rect l="l" t="t" r="r" b="b"/>
                <a:pathLst>
                  <a:path w="242" h="851" extrusionOk="0">
                    <a:moveTo>
                      <a:pt x="1" y="0"/>
                    </a:moveTo>
                    <a:cubicBezTo>
                      <a:pt x="43" y="269"/>
                      <a:pt x="87" y="554"/>
                      <a:pt x="133" y="851"/>
                    </a:cubicBezTo>
                    <a:cubicBezTo>
                      <a:pt x="170" y="696"/>
                      <a:pt x="175" y="496"/>
                      <a:pt x="242" y="373"/>
                    </a:cubicBezTo>
                    <a:cubicBezTo>
                      <a:pt x="228" y="283"/>
                      <a:pt x="216" y="195"/>
                      <a:pt x="205" y="107"/>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27" name="Google Shape;15327;p58"/>
              <p:cNvSpPr/>
              <p:nvPr/>
            </p:nvSpPr>
            <p:spPr>
              <a:xfrm>
                <a:off x="7027000" y="1778100"/>
                <a:ext cx="23950" cy="131600"/>
              </a:xfrm>
              <a:custGeom>
                <a:avLst/>
                <a:gdLst/>
                <a:ahLst/>
                <a:cxnLst/>
                <a:rect l="l" t="t" r="r" b="b"/>
                <a:pathLst>
                  <a:path w="958" h="5264" extrusionOk="0">
                    <a:moveTo>
                      <a:pt x="0" y="1"/>
                    </a:moveTo>
                    <a:lnTo>
                      <a:pt x="0" y="1"/>
                    </a:lnTo>
                    <a:cubicBezTo>
                      <a:pt x="209" y="1362"/>
                      <a:pt x="543" y="3539"/>
                      <a:pt x="784" y="5071"/>
                    </a:cubicBezTo>
                    <a:lnTo>
                      <a:pt x="958" y="5263"/>
                    </a:lnTo>
                    <a:cubicBezTo>
                      <a:pt x="856" y="4572"/>
                      <a:pt x="728" y="3719"/>
                      <a:pt x="599" y="2859"/>
                    </a:cubicBezTo>
                    <a:cubicBezTo>
                      <a:pt x="580" y="2838"/>
                      <a:pt x="559" y="2818"/>
                      <a:pt x="536" y="2797"/>
                    </a:cubicBezTo>
                    <a:lnTo>
                      <a:pt x="536" y="2797"/>
                    </a:lnTo>
                    <a:cubicBezTo>
                      <a:pt x="541" y="2798"/>
                      <a:pt x="546" y="2799"/>
                      <a:pt x="551" y="2799"/>
                    </a:cubicBezTo>
                    <a:cubicBezTo>
                      <a:pt x="564" y="2799"/>
                      <a:pt x="577" y="2794"/>
                      <a:pt x="589" y="2787"/>
                    </a:cubicBezTo>
                    <a:cubicBezTo>
                      <a:pt x="501" y="2213"/>
                      <a:pt x="415" y="1635"/>
                      <a:pt x="332" y="1107"/>
                    </a:cubicBezTo>
                    <a:lnTo>
                      <a:pt x="332" y="1107"/>
                    </a:lnTo>
                    <a:cubicBezTo>
                      <a:pt x="320" y="1155"/>
                      <a:pt x="323" y="1206"/>
                      <a:pt x="339" y="1255"/>
                    </a:cubicBezTo>
                    <a:cubicBezTo>
                      <a:pt x="290" y="1155"/>
                      <a:pt x="279" y="1040"/>
                      <a:pt x="306" y="931"/>
                    </a:cubicBezTo>
                    <a:cubicBezTo>
                      <a:pt x="267" y="680"/>
                      <a:pt x="230" y="441"/>
                      <a:pt x="195" y="221"/>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28" name="Google Shape;15328;p58"/>
              <p:cNvSpPr/>
              <p:nvPr/>
            </p:nvSpPr>
            <p:spPr>
              <a:xfrm>
                <a:off x="6330725" y="2205975"/>
                <a:ext cx="6150" cy="11800"/>
              </a:xfrm>
              <a:custGeom>
                <a:avLst/>
                <a:gdLst/>
                <a:ahLst/>
                <a:cxnLst/>
                <a:rect l="l" t="t" r="r" b="b"/>
                <a:pathLst>
                  <a:path w="246" h="472" extrusionOk="0">
                    <a:moveTo>
                      <a:pt x="91" y="0"/>
                    </a:moveTo>
                    <a:cubicBezTo>
                      <a:pt x="60" y="0"/>
                      <a:pt x="29" y="6"/>
                      <a:pt x="0" y="18"/>
                    </a:cubicBezTo>
                    <a:cubicBezTo>
                      <a:pt x="21" y="166"/>
                      <a:pt x="42" y="314"/>
                      <a:pt x="65" y="467"/>
                    </a:cubicBezTo>
                    <a:cubicBezTo>
                      <a:pt x="92" y="461"/>
                      <a:pt x="119" y="458"/>
                      <a:pt x="146" y="458"/>
                    </a:cubicBezTo>
                    <a:cubicBezTo>
                      <a:pt x="180" y="458"/>
                      <a:pt x="214" y="463"/>
                      <a:pt x="246" y="472"/>
                    </a:cubicBezTo>
                    <a:cubicBezTo>
                      <a:pt x="225" y="319"/>
                      <a:pt x="204" y="168"/>
                      <a:pt x="181" y="18"/>
                    </a:cubicBezTo>
                    <a:cubicBezTo>
                      <a:pt x="152" y="6"/>
                      <a:pt x="121" y="0"/>
                      <a:pt x="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29" name="Google Shape;15329;p58"/>
              <p:cNvSpPr/>
              <p:nvPr/>
            </p:nvSpPr>
            <p:spPr>
              <a:xfrm>
                <a:off x="6477050" y="2056700"/>
                <a:ext cx="4250" cy="7275"/>
              </a:xfrm>
              <a:custGeom>
                <a:avLst/>
                <a:gdLst/>
                <a:ahLst/>
                <a:cxnLst/>
                <a:rect l="l" t="t" r="r" b="b"/>
                <a:pathLst>
                  <a:path w="170" h="291" extrusionOk="0">
                    <a:moveTo>
                      <a:pt x="1" y="1"/>
                    </a:moveTo>
                    <a:lnTo>
                      <a:pt x="1" y="1"/>
                    </a:lnTo>
                    <a:cubicBezTo>
                      <a:pt x="15" y="84"/>
                      <a:pt x="29" y="181"/>
                      <a:pt x="45" y="290"/>
                    </a:cubicBezTo>
                    <a:cubicBezTo>
                      <a:pt x="107" y="212"/>
                      <a:pt x="151" y="119"/>
                      <a:pt x="170" y="21"/>
                    </a:cubicBezTo>
                    <a:lnTo>
                      <a:pt x="170" y="21"/>
                    </a:lnTo>
                    <a:cubicBezTo>
                      <a:pt x="150" y="28"/>
                      <a:pt x="129" y="31"/>
                      <a:pt x="109" y="31"/>
                    </a:cubicBezTo>
                    <a:cubicBezTo>
                      <a:pt x="71" y="31"/>
                      <a:pt x="34" y="2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30" name="Google Shape;15330;p58"/>
              <p:cNvSpPr/>
              <p:nvPr/>
            </p:nvSpPr>
            <p:spPr>
              <a:xfrm>
                <a:off x="6799925" y="1952725"/>
                <a:ext cx="6700" cy="20900"/>
              </a:xfrm>
              <a:custGeom>
                <a:avLst/>
                <a:gdLst/>
                <a:ahLst/>
                <a:cxnLst/>
                <a:rect l="l" t="t" r="r" b="b"/>
                <a:pathLst>
                  <a:path w="268" h="836" extrusionOk="0">
                    <a:moveTo>
                      <a:pt x="149" y="1"/>
                    </a:moveTo>
                    <a:cubicBezTo>
                      <a:pt x="110" y="17"/>
                      <a:pt x="59" y="89"/>
                      <a:pt x="1" y="140"/>
                    </a:cubicBezTo>
                    <a:cubicBezTo>
                      <a:pt x="35" y="362"/>
                      <a:pt x="70" y="587"/>
                      <a:pt x="105" y="814"/>
                    </a:cubicBezTo>
                    <a:cubicBezTo>
                      <a:pt x="116" y="818"/>
                      <a:pt x="126" y="819"/>
                      <a:pt x="135" y="819"/>
                    </a:cubicBezTo>
                    <a:cubicBezTo>
                      <a:pt x="173" y="819"/>
                      <a:pt x="195" y="788"/>
                      <a:pt x="181" y="696"/>
                    </a:cubicBezTo>
                    <a:lnTo>
                      <a:pt x="181" y="696"/>
                    </a:lnTo>
                    <a:lnTo>
                      <a:pt x="267" y="835"/>
                    </a:lnTo>
                    <a:cubicBezTo>
                      <a:pt x="228" y="555"/>
                      <a:pt x="188" y="274"/>
                      <a:pt x="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31" name="Google Shape;15331;p58"/>
              <p:cNvSpPr/>
              <p:nvPr/>
            </p:nvSpPr>
            <p:spPr>
              <a:xfrm>
                <a:off x="6259900" y="2045350"/>
                <a:ext cx="216475" cy="217175"/>
              </a:xfrm>
              <a:custGeom>
                <a:avLst/>
                <a:gdLst/>
                <a:ahLst/>
                <a:cxnLst/>
                <a:rect l="l" t="t" r="r" b="b"/>
                <a:pathLst>
                  <a:path w="8659" h="8687" extrusionOk="0">
                    <a:moveTo>
                      <a:pt x="8388" y="0"/>
                    </a:moveTo>
                    <a:cubicBezTo>
                      <a:pt x="4449" y="2154"/>
                      <a:pt x="1306" y="3874"/>
                      <a:pt x="0" y="4590"/>
                    </a:cubicBezTo>
                    <a:cubicBezTo>
                      <a:pt x="254" y="4842"/>
                      <a:pt x="454" y="4993"/>
                      <a:pt x="564" y="4993"/>
                    </a:cubicBezTo>
                    <a:cubicBezTo>
                      <a:pt x="577" y="4993"/>
                      <a:pt x="588" y="4991"/>
                      <a:pt x="598" y="4987"/>
                    </a:cubicBezTo>
                    <a:cubicBezTo>
                      <a:pt x="580" y="4971"/>
                      <a:pt x="1280" y="4565"/>
                      <a:pt x="2497" y="3879"/>
                    </a:cubicBezTo>
                    <a:cubicBezTo>
                      <a:pt x="2530" y="4250"/>
                      <a:pt x="2650" y="5156"/>
                      <a:pt x="2801" y="6222"/>
                    </a:cubicBezTo>
                    <a:cubicBezTo>
                      <a:pt x="2861" y="6218"/>
                      <a:pt x="2921" y="6199"/>
                      <a:pt x="2975" y="6169"/>
                    </a:cubicBezTo>
                    <a:cubicBezTo>
                      <a:pt x="2968" y="6113"/>
                      <a:pt x="2958" y="6060"/>
                      <a:pt x="2951" y="6007"/>
                    </a:cubicBezTo>
                    <a:cubicBezTo>
                      <a:pt x="2912" y="6033"/>
                      <a:pt x="2869" y="6081"/>
                      <a:pt x="2829" y="6081"/>
                    </a:cubicBezTo>
                    <a:cubicBezTo>
                      <a:pt x="2828" y="6081"/>
                      <a:pt x="2826" y="6081"/>
                      <a:pt x="2824" y="6081"/>
                    </a:cubicBezTo>
                    <a:cubicBezTo>
                      <a:pt x="2868" y="5953"/>
                      <a:pt x="3037" y="6016"/>
                      <a:pt x="2829" y="5773"/>
                    </a:cubicBezTo>
                    <a:lnTo>
                      <a:pt x="2829" y="5773"/>
                    </a:lnTo>
                    <a:cubicBezTo>
                      <a:pt x="2861" y="5777"/>
                      <a:pt x="2891" y="5787"/>
                      <a:pt x="2921" y="5798"/>
                    </a:cubicBezTo>
                    <a:cubicBezTo>
                      <a:pt x="2794" y="4908"/>
                      <a:pt x="2687" y="4161"/>
                      <a:pt x="2632" y="3802"/>
                    </a:cubicBezTo>
                    <a:cubicBezTo>
                      <a:pt x="3420" y="3357"/>
                      <a:pt x="4412" y="2801"/>
                      <a:pt x="5553" y="2165"/>
                    </a:cubicBezTo>
                    <a:cubicBezTo>
                      <a:pt x="5661" y="3223"/>
                      <a:pt x="6146" y="6647"/>
                      <a:pt x="6424" y="8520"/>
                    </a:cubicBezTo>
                    <a:cubicBezTo>
                      <a:pt x="6431" y="8464"/>
                      <a:pt x="6436" y="8406"/>
                      <a:pt x="6436" y="8348"/>
                    </a:cubicBezTo>
                    <a:lnTo>
                      <a:pt x="6730" y="8687"/>
                    </a:lnTo>
                    <a:cubicBezTo>
                      <a:pt x="6464" y="6744"/>
                      <a:pt x="5889" y="3102"/>
                      <a:pt x="5692" y="2087"/>
                    </a:cubicBezTo>
                    <a:cubicBezTo>
                      <a:pt x="6480" y="1649"/>
                      <a:pt x="7338" y="1171"/>
                      <a:pt x="8246" y="666"/>
                    </a:cubicBezTo>
                    <a:lnTo>
                      <a:pt x="8137" y="619"/>
                    </a:lnTo>
                    <a:lnTo>
                      <a:pt x="8348" y="552"/>
                    </a:lnTo>
                    <a:lnTo>
                      <a:pt x="8348" y="610"/>
                    </a:lnTo>
                    <a:lnTo>
                      <a:pt x="8659" y="436"/>
                    </a:lnTo>
                    <a:cubicBezTo>
                      <a:pt x="8550" y="348"/>
                      <a:pt x="8473" y="167"/>
                      <a:pt x="8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32" name="Google Shape;15332;p58"/>
              <p:cNvSpPr/>
              <p:nvPr/>
            </p:nvSpPr>
            <p:spPr>
              <a:xfrm>
                <a:off x="6884950" y="1959450"/>
                <a:ext cx="7900" cy="28975"/>
              </a:xfrm>
              <a:custGeom>
                <a:avLst/>
                <a:gdLst/>
                <a:ahLst/>
                <a:cxnLst/>
                <a:rect l="l" t="t" r="r" b="b"/>
                <a:pathLst>
                  <a:path w="316" h="1159" extrusionOk="0">
                    <a:moveTo>
                      <a:pt x="137" y="1"/>
                    </a:moveTo>
                    <a:cubicBezTo>
                      <a:pt x="91" y="5"/>
                      <a:pt x="45" y="8"/>
                      <a:pt x="0" y="8"/>
                    </a:cubicBezTo>
                    <a:cubicBezTo>
                      <a:pt x="58" y="402"/>
                      <a:pt x="112" y="782"/>
                      <a:pt x="165" y="1130"/>
                    </a:cubicBezTo>
                    <a:cubicBezTo>
                      <a:pt x="208" y="1146"/>
                      <a:pt x="248" y="1159"/>
                      <a:pt x="284" y="1159"/>
                    </a:cubicBezTo>
                    <a:cubicBezTo>
                      <a:pt x="295" y="1159"/>
                      <a:pt x="306" y="1158"/>
                      <a:pt x="316" y="1155"/>
                    </a:cubicBezTo>
                    <a:cubicBezTo>
                      <a:pt x="258" y="796"/>
                      <a:pt x="200" y="404"/>
                      <a:pt x="1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33" name="Google Shape;15333;p58"/>
              <p:cNvSpPr/>
              <p:nvPr/>
            </p:nvSpPr>
            <p:spPr>
              <a:xfrm>
                <a:off x="7048100" y="1525000"/>
                <a:ext cx="4725" cy="3300"/>
              </a:xfrm>
              <a:custGeom>
                <a:avLst/>
                <a:gdLst/>
                <a:ahLst/>
                <a:cxnLst/>
                <a:rect l="l" t="t" r="r" b="b"/>
                <a:pathLst>
                  <a:path w="189" h="132" extrusionOk="0">
                    <a:moveTo>
                      <a:pt x="64" y="1"/>
                    </a:moveTo>
                    <a:cubicBezTo>
                      <a:pt x="39" y="1"/>
                      <a:pt x="17" y="7"/>
                      <a:pt x="0" y="24"/>
                    </a:cubicBezTo>
                    <a:cubicBezTo>
                      <a:pt x="10" y="59"/>
                      <a:pt x="19" y="94"/>
                      <a:pt x="26" y="131"/>
                    </a:cubicBezTo>
                    <a:lnTo>
                      <a:pt x="188" y="48"/>
                    </a:lnTo>
                    <a:cubicBezTo>
                      <a:pt x="172" y="38"/>
                      <a:pt x="153" y="27"/>
                      <a:pt x="139" y="15"/>
                    </a:cubicBezTo>
                    <a:cubicBezTo>
                      <a:pt x="112" y="6"/>
                      <a:pt x="86"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34" name="Google Shape;15334;p58"/>
              <p:cNvSpPr/>
              <p:nvPr/>
            </p:nvSpPr>
            <p:spPr>
              <a:xfrm>
                <a:off x="7060325" y="1936450"/>
                <a:ext cx="21925" cy="11450"/>
              </a:xfrm>
              <a:custGeom>
                <a:avLst/>
                <a:gdLst/>
                <a:ahLst/>
                <a:cxnLst/>
                <a:rect l="l" t="t" r="r" b="b"/>
                <a:pathLst>
                  <a:path w="877" h="458" extrusionOk="0">
                    <a:moveTo>
                      <a:pt x="416" y="0"/>
                    </a:moveTo>
                    <a:cubicBezTo>
                      <a:pt x="326" y="0"/>
                      <a:pt x="247" y="26"/>
                      <a:pt x="188" y="100"/>
                    </a:cubicBezTo>
                    <a:cubicBezTo>
                      <a:pt x="0" y="119"/>
                      <a:pt x="86" y="274"/>
                      <a:pt x="207" y="457"/>
                    </a:cubicBezTo>
                    <a:lnTo>
                      <a:pt x="877" y="100"/>
                    </a:lnTo>
                    <a:cubicBezTo>
                      <a:pt x="731" y="67"/>
                      <a:pt x="560" y="0"/>
                      <a:pt x="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35" name="Google Shape;15335;p58"/>
              <p:cNvSpPr/>
              <p:nvPr/>
            </p:nvSpPr>
            <p:spPr>
              <a:xfrm>
                <a:off x="7052500" y="1942075"/>
                <a:ext cx="10050" cy="12425"/>
              </a:xfrm>
              <a:custGeom>
                <a:avLst/>
                <a:gdLst/>
                <a:ahLst/>
                <a:cxnLst/>
                <a:rect l="l" t="t" r="r" b="b"/>
                <a:pathLst>
                  <a:path w="402" h="497" extrusionOk="0">
                    <a:moveTo>
                      <a:pt x="131" y="1"/>
                    </a:moveTo>
                    <a:cubicBezTo>
                      <a:pt x="115" y="1"/>
                      <a:pt x="98" y="3"/>
                      <a:pt x="79" y="9"/>
                    </a:cubicBezTo>
                    <a:cubicBezTo>
                      <a:pt x="40" y="220"/>
                      <a:pt x="0" y="304"/>
                      <a:pt x="26" y="496"/>
                    </a:cubicBezTo>
                    <a:lnTo>
                      <a:pt x="402" y="295"/>
                    </a:lnTo>
                    <a:cubicBezTo>
                      <a:pt x="268" y="224"/>
                      <a:pt x="268"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36" name="Google Shape;15336;p58"/>
              <p:cNvSpPr/>
              <p:nvPr/>
            </p:nvSpPr>
            <p:spPr>
              <a:xfrm>
                <a:off x="6783475" y="1645850"/>
                <a:ext cx="20350" cy="25425"/>
              </a:xfrm>
              <a:custGeom>
                <a:avLst/>
                <a:gdLst/>
                <a:ahLst/>
                <a:cxnLst/>
                <a:rect l="l" t="t" r="r" b="b"/>
                <a:pathLst>
                  <a:path w="814" h="1017" extrusionOk="0">
                    <a:moveTo>
                      <a:pt x="557" y="1"/>
                    </a:moveTo>
                    <a:lnTo>
                      <a:pt x="362" y="107"/>
                    </a:lnTo>
                    <a:lnTo>
                      <a:pt x="385" y="140"/>
                    </a:lnTo>
                    <a:cubicBezTo>
                      <a:pt x="385" y="453"/>
                      <a:pt x="130" y="699"/>
                      <a:pt x="0" y="926"/>
                    </a:cubicBezTo>
                    <a:lnTo>
                      <a:pt x="63" y="1016"/>
                    </a:lnTo>
                    <a:lnTo>
                      <a:pt x="814" y="601"/>
                    </a:lnTo>
                    <a:cubicBezTo>
                      <a:pt x="747" y="471"/>
                      <a:pt x="668" y="362"/>
                      <a:pt x="554" y="358"/>
                    </a:cubicBezTo>
                    <a:lnTo>
                      <a:pt x="55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37" name="Google Shape;15337;p58"/>
              <p:cNvSpPr/>
              <p:nvPr/>
            </p:nvSpPr>
            <p:spPr>
              <a:xfrm>
                <a:off x="7082350" y="1826400"/>
                <a:ext cx="146525" cy="110250"/>
              </a:xfrm>
              <a:custGeom>
                <a:avLst/>
                <a:gdLst/>
                <a:ahLst/>
                <a:cxnLst/>
                <a:rect l="l" t="t" r="r" b="b"/>
                <a:pathLst>
                  <a:path w="5861" h="4410" extrusionOk="0">
                    <a:moveTo>
                      <a:pt x="1708" y="1296"/>
                    </a:moveTo>
                    <a:cubicBezTo>
                      <a:pt x="1712" y="1296"/>
                      <a:pt x="1716" y="1297"/>
                      <a:pt x="1721" y="1298"/>
                    </a:cubicBezTo>
                    <a:cubicBezTo>
                      <a:pt x="1693" y="1298"/>
                      <a:pt x="1679" y="1324"/>
                      <a:pt x="1690" y="1405"/>
                    </a:cubicBezTo>
                    <a:cubicBezTo>
                      <a:pt x="1674" y="1326"/>
                      <a:pt x="1683" y="1296"/>
                      <a:pt x="1708" y="1296"/>
                    </a:cubicBezTo>
                    <a:close/>
                    <a:moveTo>
                      <a:pt x="1600" y="0"/>
                    </a:moveTo>
                    <a:lnTo>
                      <a:pt x="1600" y="0"/>
                    </a:lnTo>
                    <a:cubicBezTo>
                      <a:pt x="1556" y="37"/>
                      <a:pt x="1544" y="104"/>
                      <a:pt x="1614" y="257"/>
                    </a:cubicBezTo>
                    <a:cubicBezTo>
                      <a:pt x="1582" y="333"/>
                      <a:pt x="1551" y="363"/>
                      <a:pt x="1518" y="363"/>
                    </a:cubicBezTo>
                    <a:cubicBezTo>
                      <a:pt x="1514" y="363"/>
                      <a:pt x="1511" y="362"/>
                      <a:pt x="1507" y="362"/>
                    </a:cubicBezTo>
                    <a:lnTo>
                      <a:pt x="1507" y="362"/>
                    </a:lnTo>
                    <a:cubicBezTo>
                      <a:pt x="1540" y="589"/>
                      <a:pt x="1570" y="811"/>
                      <a:pt x="1600" y="1025"/>
                    </a:cubicBezTo>
                    <a:cubicBezTo>
                      <a:pt x="1602" y="1029"/>
                      <a:pt x="1605" y="1032"/>
                      <a:pt x="1609" y="1034"/>
                    </a:cubicBezTo>
                    <a:cubicBezTo>
                      <a:pt x="1607" y="1043"/>
                      <a:pt x="1607" y="1055"/>
                      <a:pt x="1605" y="1064"/>
                    </a:cubicBezTo>
                    <a:cubicBezTo>
                      <a:pt x="1709" y="1790"/>
                      <a:pt x="1795" y="2411"/>
                      <a:pt x="1848" y="2789"/>
                    </a:cubicBezTo>
                    <a:cubicBezTo>
                      <a:pt x="1338" y="3072"/>
                      <a:pt x="793" y="3368"/>
                      <a:pt x="223" y="3684"/>
                    </a:cubicBezTo>
                    <a:cubicBezTo>
                      <a:pt x="320" y="3739"/>
                      <a:pt x="409" y="3784"/>
                      <a:pt x="481" y="3784"/>
                    </a:cubicBezTo>
                    <a:cubicBezTo>
                      <a:pt x="485" y="3784"/>
                      <a:pt x="488" y="3784"/>
                      <a:pt x="492" y="3783"/>
                    </a:cubicBezTo>
                    <a:lnTo>
                      <a:pt x="492" y="3783"/>
                    </a:lnTo>
                    <a:cubicBezTo>
                      <a:pt x="367" y="3804"/>
                      <a:pt x="281" y="3848"/>
                      <a:pt x="492" y="4096"/>
                    </a:cubicBezTo>
                    <a:lnTo>
                      <a:pt x="153" y="3922"/>
                    </a:lnTo>
                    <a:lnTo>
                      <a:pt x="153" y="3922"/>
                    </a:lnTo>
                    <a:cubicBezTo>
                      <a:pt x="459" y="4272"/>
                      <a:pt x="0" y="4147"/>
                      <a:pt x="167" y="4409"/>
                    </a:cubicBezTo>
                    <a:cubicBezTo>
                      <a:pt x="1062" y="3934"/>
                      <a:pt x="1906" y="3487"/>
                      <a:pt x="2685" y="3074"/>
                    </a:cubicBezTo>
                    <a:cubicBezTo>
                      <a:pt x="2588" y="3060"/>
                      <a:pt x="2485" y="3034"/>
                      <a:pt x="2413" y="3034"/>
                    </a:cubicBezTo>
                    <a:cubicBezTo>
                      <a:pt x="2399" y="3034"/>
                      <a:pt x="2386" y="3035"/>
                      <a:pt x="2374" y="3037"/>
                    </a:cubicBezTo>
                    <a:cubicBezTo>
                      <a:pt x="2432" y="2902"/>
                      <a:pt x="3258" y="2814"/>
                      <a:pt x="3550" y="2606"/>
                    </a:cubicBezTo>
                    <a:lnTo>
                      <a:pt x="3564" y="2613"/>
                    </a:lnTo>
                    <a:lnTo>
                      <a:pt x="3774" y="2501"/>
                    </a:lnTo>
                    <a:lnTo>
                      <a:pt x="3666" y="2314"/>
                    </a:lnTo>
                    <a:lnTo>
                      <a:pt x="3666" y="2314"/>
                    </a:lnTo>
                    <a:cubicBezTo>
                      <a:pt x="3749" y="2348"/>
                      <a:pt x="3832" y="2385"/>
                      <a:pt x="3911" y="2430"/>
                    </a:cubicBezTo>
                    <a:cubicBezTo>
                      <a:pt x="4233" y="2260"/>
                      <a:pt x="4542" y="2098"/>
                      <a:pt x="4834" y="1947"/>
                    </a:cubicBezTo>
                    <a:lnTo>
                      <a:pt x="4725" y="1769"/>
                    </a:lnTo>
                    <a:lnTo>
                      <a:pt x="4920" y="1901"/>
                    </a:lnTo>
                    <a:cubicBezTo>
                      <a:pt x="5256" y="1727"/>
                      <a:pt x="5569" y="1565"/>
                      <a:pt x="5861" y="1414"/>
                    </a:cubicBezTo>
                    <a:cubicBezTo>
                      <a:pt x="5780" y="1379"/>
                      <a:pt x="5706" y="1333"/>
                      <a:pt x="5638" y="1277"/>
                    </a:cubicBezTo>
                    <a:cubicBezTo>
                      <a:pt x="5404" y="1217"/>
                      <a:pt x="5291" y="1338"/>
                      <a:pt x="4978" y="964"/>
                    </a:cubicBezTo>
                    <a:lnTo>
                      <a:pt x="4978" y="964"/>
                    </a:lnTo>
                    <a:cubicBezTo>
                      <a:pt x="4978" y="974"/>
                      <a:pt x="4978" y="978"/>
                      <a:pt x="4980" y="988"/>
                    </a:cubicBezTo>
                    <a:cubicBezTo>
                      <a:pt x="5077" y="1161"/>
                      <a:pt x="5121" y="1354"/>
                      <a:pt x="5235" y="1382"/>
                    </a:cubicBezTo>
                    <a:cubicBezTo>
                      <a:pt x="5214" y="1390"/>
                      <a:pt x="5194" y="1393"/>
                      <a:pt x="5175" y="1393"/>
                    </a:cubicBezTo>
                    <a:cubicBezTo>
                      <a:pt x="5055" y="1393"/>
                      <a:pt x="4982" y="1240"/>
                      <a:pt x="4903" y="1122"/>
                    </a:cubicBezTo>
                    <a:cubicBezTo>
                      <a:pt x="4475" y="1354"/>
                      <a:pt x="3976" y="1627"/>
                      <a:pt x="3417" y="1933"/>
                    </a:cubicBezTo>
                    <a:lnTo>
                      <a:pt x="3417" y="1936"/>
                    </a:lnTo>
                    <a:lnTo>
                      <a:pt x="3413" y="1933"/>
                    </a:lnTo>
                    <a:cubicBezTo>
                      <a:pt x="3371" y="1957"/>
                      <a:pt x="3332" y="1977"/>
                      <a:pt x="3290" y="2001"/>
                    </a:cubicBezTo>
                    <a:cubicBezTo>
                      <a:pt x="3320" y="2047"/>
                      <a:pt x="3325" y="2098"/>
                      <a:pt x="3288" y="2163"/>
                    </a:cubicBezTo>
                    <a:cubicBezTo>
                      <a:pt x="3238" y="2108"/>
                      <a:pt x="3195" y="2089"/>
                      <a:pt x="3159" y="2089"/>
                    </a:cubicBezTo>
                    <a:cubicBezTo>
                      <a:pt x="3139" y="2089"/>
                      <a:pt x="3121" y="2095"/>
                      <a:pt x="3105" y="2103"/>
                    </a:cubicBezTo>
                    <a:lnTo>
                      <a:pt x="3102" y="2103"/>
                    </a:lnTo>
                    <a:cubicBezTo>
                      <a:pt x="3049" y="2132"/>
                      <a:pt x="3009" y="2192"/>
                      <a:pt x="2971" y="2192"/>
                    </a:cubicBezTo>
                    <a:cubicBezTo>
                      <a:pt x="2965" y="2192"/>
                      <a:pt x="2958" y="2190"/>
                      <a:pt x="2951" y="2186"/>
                    </a:cubicBezTo>
                    <a:lnTo>
                      <a:pt x="2877" y="2226"/>
                    </a:lnTo>
                    <a:cubicBezTo>
                      <a:pt x="2910" y="2355"/>
                      <a:pt x="2977" y="2483"/>
                      <a:pt x="3074" y="2487"/>
                    </a:cubicBezTo>
                    <a:cubicBezTo>
                      <a:pt x="3041" y="2531"/>
                      <a:pt x="3007" y="2549"/>
                      <a:pt x="2974" y="2549"/>
                    </a:cubicBezTo>
                    <a:cubicBezTo>
                      <a:pt x="2884" y="2549"/>
                      <a:pt x="2794" y="2423"/>
                      <a:pt x="2694" y="2325"/>
                    </a:cubicBezTo>
                    <a:lnTo>
                      <a:pt x="2458" y="2455"/>
                    </a:lnTo>
                    <a:cubicBezTo>
                      <a:pt x="2557" y="2555"/>
                      <a:pt x="2690" y="2566"/>
                      <a:pt x="2778" y="2810"/>
                    </a:cubicBezTo>
                    <a:cubicBezTo>
                      <a:pt x="2751" y="2825"/>
                      <a:pt x="2730" y="2832"/>
                      <a:pt x="2713" y="2832"/>
                    </a:cubicBezTo>
                    <a:cubicBezTo>
                      <a:pt x="2607" y="2832"/>
                      <a:pt x="2658" y="2576"/>
                      <a:pt x="2567" y="2576"/>
                    </a:cubicBezTo>
                    <a:cubicBezTo>
                      <a:pt x="2556" y="2576"/>
                      <a:pt x="2542" y="2580"/>
                      <a:pt x="2525" y="2589"/>
                    </a:cubicBezTo>
                    <a:lnTo>
                      <a:pt x="2439" y="2844"/>
                    </a:lnTo>
                    <a:lnTo>
                      <a:pt x="2523" y="2902"/>
                    </a:lnTo>
                    <a:lnTo>
                      <a:pt x="2103" y="2671"/>
                    </a:lnTo>
                    <a:lnTo>
                      <a:pt x="2103" y="2671"/>
                    </a:lnTo>
                    <a:cubicBezTo>
                      <a:pt x="2110" y="2671"/>
                      <a:pt x="2116" y="2671"/>
                      <a:pt x="2122" y="2671"/>
                    </a:cubicBezTo>
                    <a:cubicBezTo>
                      <a:pt x="2220" y="2671"/>
                      <a:pt x="2267" y="2620"/>
                      <a:pt x="2291" y="2548"/>
                    </a:cubicBezTo>
                    <a:lnTo>
                      <a:pt x="2291" y="2548"/>
                    </a:lnTo>
                    <a:lnTo>
                      <a:pt x="2029" y="2689"/>
                    </a:lnTo>
                    <a:cubicBezTo>
                      <a:pt x="1971" y="2360"/>
                      <a:pt x="1897" y="1896"/>
                      <a:pt x="1811" y="1356"/>
                    </a:cubicBezTo>
                    <a:cubicBezTo>
                      <a:pt x="1785" y="1333"/>
                      <a:pt x="1755" y="1312"/>
                      <a:pt x="1721" y="1298"/>
                    </a:cubicBezTo>
                    <a:lnTo>
                      <a:pt x="1721" y="1298"/>
                    </a:lnTo>
                    <a:cubicBezTo>
                      <a:pt x="1753" y="1305"/>
                      <a:pt x="1783" y="1319"/>
                      <a:pt x="1809" y="1340"/>
                    </a:cubicBezTo>
                    <a:cubicBezTo>
                      <a:pt x="1744" y="927"/>
                      <a:pt x="1672" y="471"/>
                      <a:pt x="16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38" name="Google Shape;15338;p58"/>
              <p:cNvSpPr/>
              <p:nvPr/>
            </p:nvSpPr>
            <p:spPr>
              <a:xfrm>
                <a:off x="7217275" y="1833575"/>
                <a:ext cx="42200" cy="27850"/>
              </a:xfrm>
              <a:custGeom>
                <a:avLst/>
                <a:gdLst/>
                <a:ahLst/>
                <a:cxnLst/>
                <a:rect l="l" t="t" r="r" b="b"/>
                <a:pathLst>
                  <a:path w="1688" h="1114" extrusionOk="0">
                    <a:moveTo>
                      <a:pt x="1064" y="0"/>
                    </a:moveTo>
                    <a:cubicBezTo>
                      <a:pt x="1025" y="21"/>
                      <a:pt x="976" y="45"/>
                      <a:pt x="928" y="72"/>
                    </a:cubicBezTo>
                    <a:lnTo>
                      <a:pt x="983" y="193"/>
                    </a:lnTo>
                    <a:cubicBezTo>
                      <a:pt x="972" y="193"/>
                      <a:pt x="961" y="193"/>
                      <a:pt x="949" y="193"/>
                    </a:cubicBezTo>
                    <a:cubicBezTo>
                      <a:pt x="878" y="193"/>
                      <a:pt x="796" y="188"/>
                      <a:pt x="712" y="186"/>
                    </a:cubicBezTo>
                    <a:cubicBezTo>
                      <a:pt x="529" y="283"/>
                      <a:pt x="306" y="404"/>
                      <a:pt x="44" y="543"/>
                    </a:cubicBezTo>
                    <a:cubicBezTo>
                      <a:pt x="0" y="728"/>
                      <a:pt x="112" y="884"/>
                      <a:pt x="241" y="990"/>
                    </a:cubicBezTo>
                    <a:cubicBezTo>
                      <a:pt x="332" y="1016"/>
                      <a:pt x="418" y="1058"/>
                      <a:pt x="494" y="1113"/>
                    </a:cubicBezTo>
                    <a:lnTo>
                      <a:pt x="693" y="1011"/>
                    </a:lnTo>
                    <a:cubicBezTo>
                      <a:pt x="598" y="872"/>
                      <a:pt x="464" y="731"/>
                      <a:pt x="346" y="601"/>
                    </a:cubicBezTo>
                    <a:cubicBezTo>
                      <a:pt x="393" y="546"/>
                      <a:pt x="439" y="522"/>
                      <a:pt x="488" y="522"/>
                    </a:cubicBezTo>
                    <a:cubicBezTo>
                      <a:pt x="614" y="522"/>
                      <a:pt x="752" y="680"/>
                      <a:pt x="934" y="840"/>
                    </a:cubicBezTo>
                    <a:cubicBezTo>
                      <a:pt x="851" y="851"/>
                      <a:pt x="781" y="905"/>
                      <a:pt x="749" y="981"/>
                    </a:cubicBezTo>
                    <a:cubicBezTo>
                      <a:pt x="1106" y="800"/>
                      <a:pt x="1419" y="640"/>
                      <a:pt x="1688" y="506"/>
                    </a:cubicBezTo>
                    <a:cubicBezTo>
                      <a:pt x="1637" y="457"/>
                      <a:pt x="1579" y="392"/>
                      <a:pt x="1516" y="320"/>
                    </a:cubicBezTo>
                    <a:cubicBezTo>
                      <a:pt x="1342" y="218"/>
                      <a:pt x="1162" y="158"/>
                      <a:pt x="10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39" name="Google Shape;15339;p58"/>
              <p:cNvSpPr/>
              <p:nvPr/>
            </p:nvSpPr>
            <p:spPr>
              <a:xfrm>
                <a:off x="6986200" y="1757875"/>
                <a:ext cx="15150" cy="13825"/>
              </a:xfrm>
              <a:custGeom>
                <a:avLst/>
                <a:gdLst/>
                <a:ahLst/>
                <a:cxnLst/>
                <a:rect l="l" t="t" r="r" b="b"/>
                <a:pathLst>
                  <a:path w="606" h="553" extrusionOk="0">
                    <a:moveTo>
                      <a:pt x="427" y="1"/>
                    </a:moveTo>
                    <a:lnTo>
                      <a:pt x="265" y="89"/>
                    </a:lnTo>
                    <a:cubicBezTo>
                      <a:pt x="269" y="170"/>
                      <a:pt x="172" y="196"/>
                      <a:pt x="253" y="386"/>
                    </a:cubicBezTo>
                    <a:cubicBezTo>
                      <a:pt x="184" y="342"/>
                      <a:pt x="115" y="258"/>
                      <a:pt x="45" y="258"/>
                    </a:cubicBezTo>
                    <a:cubicBezTo>
                      <a:pt x="30" y="258"/>
                      <a:pt x="15" y="261"/>
                      <a:pt x="0" y="270"/>
                    </a:cubicBezTo>
                    <a:cubicBezTo>
                      <a:pt x="79" y="522"/>
                      <a:pt x="160" y="441"/>
                      <a:pt x="204" y="553"/>
                    </a:cubicBezTo>
                    <a:lnTo>
                      <a:pt x="605" y="330"/>
                    </a:lnTo>
                    <a:cubicBezTo>
                      <a:pt x="548" y="298"/>
                      <a:pt x="499" y="272"/>
                      <a:pt x="466" y="270"/>
                    </a:cubicBezTo>
                    <a:lnTo>
                      <a:pt x="4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40" name="Google Shape;15340;p58"/>
              <p:cNvSpPr/>
              <p:nvPr/>
            </p:nvSpPr>
            <p:spPr>
              <a:xfrm>
                <a:off x="6868250" y="1765125"/>
                <a:ext cx="122725" cy="197825"/>
              </a:xfrm>
              <a:custGeom>
                <a:avLst/>
                <a:gdLst/>
                <a:ahLst/>
                <a:cxnLst/>
                <a:rect l="l" t="t" r="r" b="b"/>
                <a:pathLst>
                  <a:path w="4909" h="7913" extrusionOk="0">
                    <a:moveTo>
                      <a:pt x="1438" y="2004"/>
                    </a:moveTo>
                    <a:lnTo>
                      <a:pt x="1438" y="2004"/>
                    </a:lnTo>
                    <a:cubicBezTo>
                      <a:pt x="1471" y="2041"/>
                      <a:pt x="1505" y="2082"/>
                      <a:pt x="1540" y="2126"/>
                    </a:cubicBezTo>
                    <a:cubicBezTo>
                      <a:pt x="1496" y="2094"/>
                      <a:pt x="1461" y="2052"/>
                      <a:pt x="1438" y="2004"/>
                    </a:cubicBezTo>
                    <a:close/>
                    <a:moveTo>
                      <a:pt x="4614" y="1"/>
                    </a:moveTo>
                    <a:cubicBezTo>
                      <a:pt x="3583" y="559"/>
                      <a:pt x="2488" y="1155"/>
                      <a:pt x="1352" y="1772"/>
                    </a:cubicBezTo>
                    <a:cubicBezTo>
                      <a:pt x="1373" y="1853"/>
                      <a:pt x="1401" y="1929"/>
                      <a:pt x="1438" y="2004"/>
                    </a:cubicBezTo>
                    <a:cubicBezTo>
                      <a:pt x="1359" y="1916"/>
                      <a:pt x="1283" y="1853"/>
                      <a:pt x="1223" y="1841"/>
                    </a:cubicBezTo>
                    <a:lnTo>
                      <a:pt x="1123" y="1897"/>
                    </a:lnTo>
                    <a:cubicBezTo>
                      <a:pt x="1121" y="1897"/>
                      <a:pt x="1121" y="1899"/>
                      <a:pt x="1121" y="1899"/>
                    </a:cubicBezTo>
                    <a:lnTo>
                      <a:pt x="1162" y="1978"/>
                    </a:lnTo>
                    <a:cubicBezTo>
                      <a:pt x="1127" y="1962"/>
                      <a:pt x="1097" y="1943"/>
                      <a:pt x="1067" y="1927"/>
                    </a:cubicBezTo>
                    <a:lnTo>
                      <a:pt x="342" y="2324"/>
                    </a:lnTo>
                    <a:cubicBezTo>
                      <a:pt x="376" y="2409"/>
                      <a:pt x="407" y="2483"/>
                      <a:pt x="316" y="2507"/>
                    </a:cubicBezTo>
                    <a:cubicBezTo>
                      <a:pt x="288" y="2465"/>
                      <a:pt x="265" y="2421"/>
                      <a:pt x="247" y="2375"/>
                    </a:cubicBezTo>
                    <a:lnTo>
                      <a:pt x="1" y="2507"/>
                    </a:lnTo>
                    <a:cubicBezTo>
                      <a:pt x="22" y="2518"/>
                      <a:pt x="40" y="2530"/>
                      <a:pt x="63" y="2546"/>
                    </a:cubicBezTo>
                    <a:lnTo>
                      <a:pt x="61" y="2752"/>
                    </a:lnTo>
                    <a:cubicBezTo>
                      <a:pt x="72" y="2746"/>
                      <a:pt x="86" y="2744"/>
                      <a:pt x="101" y="2744"/>
                    </a:cubicBezTo>
                    <a:cubicBezTo>
                      <a:pt x="156" y="2744"/>
                      <a:pt x="233" y="2779"/>
                      <a:pt x="305" y="2810"/>
                    </a:cubicBezTo>
                    <a:cubicBezTo>
                      <a:pt x="1269" y="2279"/>
                      <a:pt x="2208" y="1763"/>
                      <a:pt x="3105" y="1266"/>
                    </a:cubicBezTo>
                    <a:cubicBezTo>
                      <a:pt x="3237" y="2277"/>
                      <a:pt x="3770" y="6012"/>
                      <a:pt x="4067" y="7899"/>
                    </a:cubicBezTo>
                    <a:cubicBezTo>
                      <a:pt x="4090" y="7908"/>
                      <a:pt x="4115" y="7913"/>
                      <a:pt x="4139" y="7913"/>
                    </a:cubicBezTo>
                    <a:cubicBezTo>
                      <a:pt x="4163" y="7913"/>
                      <a:pt x="4188" y="7908"/>
                      <a:pt x="4211" y="7899"/>
                    </a:cubicBezTo>
                    <a:cubicBezTo>
                      <a:pt x="4199" y="7815"/>
                      <a:pt x="4188" y="7725"/>
                      <a:pt x="4176" y="7635"/>
                    </a:cubicBezTo>
                    <a:cubicBezTo>
                      <a:pt x="4153" y="7635"/>
                      <a:pt x="4132" y="7628"/>
                      <a:pt x="4113" y="7614"/>
                    </a:cubicBezTo>
                    <a:lnTo>
                      <a:pt x="4113" y="7614"/>
                    </a:lnTo>
                    <a:cubicBezTo>
                      <a:pt x="4120" y="7616"/>
                      <a:pt x="4126" y="7617"/>
                      <a:pt x="4133" y="7617"/>
                    </a:cubicBezTo>
                    <a:cubicBezTo>
                      <a:pt x="4147" y="7617"/>
                      <a:pt x="4160" y="7612"/>
                      <a:pt x="4171" y="7602"/>
                    </a:cubicBezTo>
                    <a:cubicBezTo>
                      <a:pt x="4097" y="7057"/>
                      <a:pt x="4007" y="6401"/>
                      <a:pt x="3909" y="5715"/>
                    </a:cubicBezTo>
                    <a:lnTo>
                      <a:pt x="3833" y="5652"/>
                    </a:lnTo>
                    <a:lnTo>
                      <a:pt x="3905" y="5685"/>
                    </a:lnTo>
                    <a:cubicBezTo>
                      <a:pt x="3650" y="3844"/>
                      <a:pt x="3355" y="1809"/>
                      <a:pt x="3237" y="1195"/>
                    </a:cubicBezTo>
                    <a:cubicBezTo>
                      <a:pt x="3812" y="877"/>
                      <a:pt x="4368" y="569"/>
                      <a:pt x="4909" y="272"/>
                    </a:cubicBezTo>
                    <a:cubicBezTo>
                      <a:pt x="4783" y="219"/>
                      <a:pt x="4679" y="121"/>
                      <a:pt x="46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41" name="Google Shape;15341;p58"/>
              <p:cNvSpPr/>
              <p:nvPr/>
            </p:nvSpPr>
            <p:spPr>
              <a:xfrm>
                <a:off x="7042875" y="1508225"/>
                <a:ext cx="20550" cy="17800"/>
              </a:xfrm>
              <a:custGeom>
                <a:avLst/>
                <a:gdLst/>
                <a:ahLst/>
                <a:cxnLst/>
                <a:rect l="l" t="t" r="r" b="b"/>
                <a:pathLst>
                  <a:path w="822" h="712" extrusionOk="0">
                    <a:moveTo>
                      <a:pt x="271" y="1"/>
                    </a:moveTo>
                    <a:cubicBezTo>
                      <a:pt x="243" y="1"/>
                      <a:pt x="215" y="8"/>
                      <a:pt x="188" y="25"/>
                    </a:cubicBezTo>
                    <a:lnTo>
                      <a:pt x="186" y="28"/>
                    </a:lnTo>
                    <a:cubicBezTo>
                      <a:pt x="144" y="58"/>
                      <a:pt x="110" y="97"/>
                      <a:pt x="86" y="144"/>
                    </a:cubicBezTo>
                    <a:cubicBezTo>
                      <a:pt x="166" y="248"/>
                      <a:pt x="206" y="372"/>
                      <a:pt x="285" y="388"/>
                    </a:cubicBezTo>
                    <a:lnTo>
                      <a:pt x="285" y="388"/>
                    </a:lnTo>
                    <a:lnTo>
                      <a:pt x="1" y="348"/>
                    </a:lnTo>
                    <a:lnTo>
                      <a:pt x="1" y="348"/>
                    </a:lnTo>
                    <a:cubicBezTo>
                      <a:pt x="110" y="447"/>
                      <a:pt x="228" y="596"/>
                      <a:pt x="348" y="686"/>
                    </a:cubicBezTo>
                    <a:cubicBezTo>
                      <a:pt x="367" y="693"/>
                      <a:pt x="390" y="702"/>
                      <a:pt x="411" y="712"/>
                    </a:cubicBezTo>
                    <a:lnTo>
                      <a:pt x="617" y="610"/>
                    </a:lnTo>
                    <a:lnTo>
                      <a:pt x="548" y="505"/>
                    </a:lnTo>
                    <a:lnTo>
                      <a:pt x="548" y="505"/>
                    </a:lnTo>
                    <a:cubicBezTo>
                      <a:pt x="592" y="533"/>
                      <a:pt x="636" y="549"/>
                      <a:pt x="675" y="580"/>
                    </a:cubicBezTo>
                    <a:lnTo>
                      <a:pt x="821" y="505"/>
                    </a:lnTo>
                    <a:cubicBezTo>
                      <a:pt x="645" y="307"/>
                      <a:pt x="449" y="1"/>
                      <a:pt x="2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42" name="Google Shape;15342;p58"/>
              <p:cNvSpPr/>
              <p:nvPr/>
            </p:nvSpPr>
            <p:spPr>
              <a:xfrm>
                <a:off x="7098525" y="1667350"/>
                <a:ext cx="73450" cy="40900"/>
              </a:xfrm>
              <a:custGeom>
                <a:avLst/>
                <a:gdLst/>
                <a:ahLst/>
                <a:cxnLst/>
                <a:rect l="l" t="t" r="r" b="b"/>
                <a:pathLst>
                  <a:path w="2938" h="1636" extrusionOk="0">
                    <a:moveTo>
                      <a:pt x="2929" y="201"/>
                    </a:moveTo>
                    <a:lnTo>
                      <a:pt x="2929" y="201"/>
                    </a:lnTo>
                    <a:cubicBezTo>
                      <a:pt x="2929" y="201"/>
                      <a:pt x="2917" y="208"/>
                      <a:pt x="2894" y="221"/>
                    </a:cubicBezTo>
                    <a:lnTo>
                      <a:pt x="2894" y="221"/>
                    </a:lnTo>
                    <a:cubicBezTo>
                      <a:pt x="2894" y="221"/>
                      <a:pt x="2893" y="221"/>
                      <a:pt x="2893" y="221"/>
                    </a:cubicBezTo>
                    <a:cubicBezTo>
                      <a:pt x="2917" y="208"/>
                      <a:pt x="2929" y="201"/>
                      <a:pt x="2929" y="201"/>
                    </a:cubicBezTo>
                    <a:close/>
                    <a:moveTo>
                      <a:pt x="2662" y="1"/>
                    </a:moveTo>
                    <a:cubicBezTo>
                      <a:pt x="2087" y="305"/>
                      <a:pt x="1287" y="731"/>
                      <a:pt x="313" y="1255"/>
                    </a:cubicBezTo>
                    <a:cubicBezTo>
                      <a:pt x="413" y="1554"/>
                      <a:pt x="0" y="1334"/>
                      <a:pt x="81" y="1586"/>
                    </a:cubicBezTo>
                    <a:cubicBezTo>
                      <a:pt x="160" y="1612"/>
                      <a:pt x="241" y="1628"/>
                      <a:pt x="325" y="1635"/>
                    </a:cubicBezTo>
                    <a:lnTo>
                      <a:pt x="897" y="1320"/>
                    </a:lnTo>
                    <a:cubicBezTo>
                      <a:pt x="872" y="1269"/>
                      <a:pt x="853" y="1213"/>
                      <a:pt x="842" y="1158"/>
                    </a:cubicBezTo>
                    <a:lnTo>
                      <a:pt x="842" y="1158"/>
                    </a:lnTo>
                    <a:cubicBezTo>
                      <a:pt x="883" y="1202"/>
                      <a:pt x="932" y="1241"/>
                      <a:pt x="985" y="1271"/>
                    </a:cubicBezTo>
                    <a:cubicBezTo>
                      <a:pt x="2054" y="682"/>
                      <a:pt x="2736" y="308"/>
                      <a:pt x="2894" y="221"/>
                    </a:cubicBezTo>
                    <a:lnTo>
                      <a:pt x="2894" y="221"/>
                    </a:lnTo>
                    <a:cubicBezTo>
                      <a:pt x="2928" y="200"/>
                      <a:pt x="2937" y="135"/>
                      <a:pt x="2928" y="40"/>
                    </a:cubicBezTo>
                    <a:lnTo>
                      <a:pt x="2928" y="40"/>
                    </a:lnTo>
                    <a:cubicBezTo>
                      <a:pt x="2870" y="54"/>
                      <a:pt x="2817" y="78"/>
                      <a:pt x="2770" y="78"/>
                    </a:cubicBezTo>
                    <a:cubicBezTo>
                      <a:pt x="2729" y="78"/>
                      <a:pt x="2693" y="60"/>
                      <a:pt x="26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43" name="Google Shape;15343;p58"/>
              <p:cNvSpPr/>
              <p:nvPr/>
            </p:nvSpPr>
            <p:spPr>
              <a:xfrm>
                <a:off x="6505750" y="1815500"/>
                <a:ext cx="8775" cy="9175"/>
              </a:xfrm>
              <a:custGeom>
                <a:avLst/>
                <a:gdLst/>
                <a:ahLst/>
                <a:cxnLst/>
                <a:rect l="l" t="t" r="r" b="b"/>
                <a:pathLst>
                  <a:path w="351" h="367" extrusionOk="0">
                    <a:moveTo>
                      <a:pt x="0" y="0"/>
                    </a:moveTo>
                    <a:lnTo>
                      <a:pt x="37" y="366"/>
                    </a:lnTo>
                    <a:lnTo>
                      <a:pt x="350" y="193"/>
                    </a:lnTo>
                    <a:cubicBezTo>
                      <a:pt x="246" y="137"/>
                      <a:pt x="114" y="3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44" name="Google Shape;15344;p58"/>
              <p:cNvSpPr/>
              <p:nvPr/>
            </p:nvSpPr>
            <p:spPr>
              <a:xfrm>
                <a:off x="6939825" y="1950825"/>
                <a:ext cx="110775" cy="63300"/>
              </a:xfrm>
              <a:custGeom>
                <a:avLst/>
                <a:gdLst/>
                <a:ahLst/>
                <a:cxnLst/>
                <a:rect l="l" t="t" r="r" b="b"/>
                <a:pathLst>
                  <a:path w="4431" h="2532" extrusionOk="0">
                    <a:moveTo>
                      <a:pt x="4162" y="0"/>
                    </a:moveTo>
                    <a:cubicBezTo>
                      <a:pt x="3527" y="200"/>
                      <a:pt x="3314" y="633"/>
                      <a:pt x="2762" y="941"/>
                    </a:cubicBezTo>
                    <a:cubicBezTo>
                      <a:pt x="2699" y="998"/>
                      <a:pt x="2636" y="1018"/>
                      <a:pt x="2574" y="1018"/>
                    </a:cubicBezTo>
                    <a:cubicBezTo>
                      <a:pt x="2435" y="1018"/>
                      <a:pt x="2299" y="919"/>
                      <a:pt x="2168" y="919"/>
                    </a:cubicBezTo>
                    <a:cubicBezTo>
                      <a:pt x="2082" y="919"/>
                      <a:pt x="1998" y="962"/>
                      <a:pt x="1918" y="1104"/>
                    </a:cubicBezTo>
                    <a:cubicBezTo>
                      <a:pt x="1918" y="1235"/>
                      <a:pt x="2068" y="1357"/>
                      <a:pt x="2063" y="1357"/>
                    </a:cubicBezTo>
                    <a:cubicBezTo>
                      <a:pt x="2062" y="1357"/>
                      <a:pt x="2056" y="1353"/>
                      <a:pt x="2043" y="1345"/>
                    </a:cubicBezTo>
                    <a:cubicBezTo>
                      <a:pt x="2043" y="1438"/>
                      <a:pt x="2015" y="1469"/>
                      <a:pt x="1974" y="1469"/>
                    </a:cubicBezTo>
                    <a:cubicBezTo>
                      <a:pt x="1899" y="1469"/>
                      <a:pt x="1782" y="1367"/>
                      <a:pt x="1714" y="1367"/>
                    </a:cubicBezTo>
                    <a:cubicBezTo>
                      <a:pt x="1675" y="1367"/>
                      <a:pt x="1652" y="1401"/>
                      <a:pt x="1663" y="1507"/>
                    </a:cubicBezTo>
                    <a:lnTo>
                      <a:pt x="1413" y="1236"/>
                    </a:lnTo>
                    <a:lnTo>
                      <a:pt x="1413" y="1236"/>
                    </a:lnTo>
                    <a:cubicBezTo>
                      <a:pt x="1431" y="1362"/>
                      <a:pt x="1383" y="1394"/>
                      <a:pt x="1310" y="1394"/>
                    </a:cubicBezTo>
                    <a:cubicBezTo>
                      <a:pt x="1253" y="1394"/>
                      <a:pt x="1180" y="1375"/>
                      <a:pt x="1111" y="1366"/>
                    </a:cubicBezTo>
                    <a:lnTo>
                      <a:pt x="1032" y="1410"/>
                    </a:lnTo>
                    <a:cubicBezTo>
                      <a:pt x="1165" y="1540"/>
                      <a:pt x="1206" y="1581"/>
                      <a:pt x="1283" y="1771"/>
                    </a:cubicBezTo>
                    <a:lnTo>
                      <a:pt x="1030" y="1604"/>
                    </a:lnTo>
                    <a:lnTo>
                      <a:pt x="1116" y="1502"/>
                    </a:lnTo>
                    <a:cubicBezTo>
                      <a:pt x="1088" y="1470"/>
                      <a:pt x="1060" y="1440"/>
                      <a:pt x="1030" y="1410"/>
                    </a:cubicBezTo>
                    <a:lnTo>
                      <a:pt x="550" y="1676"/>
                    </a:lnTo>
                    <a:lnTo>
                      <a:pt x="733" y="2031"/>
                    </a:lnTo>
                    <a:lnTo>
                      <a:pt x="437" y="1987"/>
                    </a:lnTo>
                    <a:cubicBezTo>
                      <a:pt x="325" y="1822"/>
                      <a:pt x="638" y="1941"/>
                      <a:pt x="518" y="1695"/>
                    </a:cubicBezTo>
                    <a:lnTo>
                      <a:pt x="518" y="1695"/>
                    </a:lnTo>
                    <a:lnTo>
                      <a:pt x="205" y="1869"/>
                    </a:lnTo>
                    <a:cubicBezTo>
                      <a:pt x="121" y="2054"/>
                      <a:pt x="1" y="2186"/>
                      <a:pt x="80" y="2532"/>
                    </a:cubicBezTo>
                    <a:cubicBezTo>
                      <a:pt x="1591" y="1718"/>
                      <a:pt x="3056" y="934"/>
                      <a:pt x="4431" y="200"/>
                    </a:cubicBezTo>
                    <a:cubicBezTo>
                      <a:pt x="4306" y="91"/>
                      <a:pt x="4195" y="227"/>
                      <a:pt x="41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45" name="Google Shape;15345;p58"/>
              <p:cNvSpPr/>
              <p:nvPr/>
            </p:nvSpPr>
            <p:spPr>
              <a:xfrm>
                <a:off x="7051225" y="1954475"/>
                <a:ext cx="825" cy="825"/>
              </a:xfrm>
              <a:custGeom>
                <a:avLst/>
                <a:gdLst/>
                <a:ahLst/>
                <a:cxnLst/>
                <a:rect l="l" t="t" r="r" b="b"/>
                <a:pathLst>
                  <a:path w="33" h="33" extrusionOk="0">
                    <a:moveTo>
                      <a:pt x="0" y="0"/>
                    </a:moveTo>
                    <a:lnTo>
                      <a:pt x="14" y="33"/>
                    </a:lnTo>
                    <a:cubicBezTo>
                      <a:pt x="19" y="30"/>
                      <a:pt x="26" y="26"/>
                      <a:pt x="33" y="21"/>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46" name="Google Shape;15346;p58"/>
              <p:cNvSpPr/>
              <p:nvPr/>
            </p:nvSpPr>
            <p:spPr>
              <a:xfrm>
                <a:off x="6509675" y="1805475"/>
                <a:ext cx="22050" cy="13450"/>
              </a:xfrm>
              <a:custGeom>
                <a:avLst/>
                <a:gdLst/>
                <a:ahLst/>
                <a:cxnLst/>
                <a:rect l="l" t="t" r="r" b="b"/>
                <a:pathLst>
                  <a:path w="882" h="538" extrusionOk="0">
                    <a:moveTo>
                      <a:pt x="6" y="0"/>
                    </a:moveTo>
                    <a:lnTo>
                      <a:pt x="1" y="2"/>
                    </a:lnTo>
                    <a:cubicBezTo>
                      <a:pt x="275" y="211"/>
                      <a:pt x="309" y="252"/>
                      <a:pt x="281" y="252"/>
                    </a:cubicBezTo>
                    <a:cubicBezTo>
                      <a:pt x="263" y="252"/>
                      <a:pt x="221" y="236"/>
                      <a:pt x="199" y="236"/>
                    </a:cubicBezTo>
                    <a:cubicBezTo>
                      <a:pt x="176" y="236"/>
                      <a:pt x="177" y="255"/>
                      <a:pt x="263" y="336"/>
                    </a:cubicBezTo>
                    <a:lnTo>
                      <a:pt x="19" y="248"/>
                    </a:lnTo>
                    <a:lnTo>
                      <a:pt x="19" y="248"/>
                    </a:lnTo>
                    <a:cubicBezTo>
                      <a:pt x="117" y="394"/>
                      <a:pt x="212" y="468"/>
                      <a:pt x="298" y="538"/>
                    </a:cubicBezTo>
                    <a:cubicBezTo>
                      <a:pt x="490" y="431"/>
                      <a:pt x="685" y="325"/>
                      <a:pt x="882" y="218"/>
                    </a:cubicBezTo>
                    <a:cubicBezTo>
                      <a:pt x="742" y="204"/>
                      <a:pt x="565" y="85"/>
                      <a:pt x="437" y="85"/>
                    </a:cubicBezTo>
                    <a:cubicBezTo>
                      <a:pt x="376" y="85"/>
                      <a:pt x="326" y="111"/>
                      <a:pt x="295" y="188"/>
                    </a:cubicBezTo>
                    <a:lnTo>
                      <a:pt x="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grpSp>
        <p:nvGrpSpPr>
          <p:cNvPr id="15347" name="Google Shape;15347;p58"/>
          <p:cNvGrpSpPr/>
          <p:nvPr/>
        </p:nvGrpSpPr>
        <p:grpSpPr>
          <a:xfrm>
            <a:off x="7643041" y="340744"/>
            <a:ext cx="991385" cy="983984"/>
            <a:chOff x="235675" y="491100"/>
            <a:chExt cx="663800" cy="658800"/>
          </a:xfrm>
        </p:grpSpPr>
        <p:sp>
          <p:nvSpPr>
            <p:cNvPr id="15348" name="Google Shape;15348;p58"/>
            <p:cNvSpPr/>
            <p:nvPr/>
          </p:nvSpPr>
          <p:spPr>
            <a:xfrm>
              <a:off x="336750" y="943075"/>
              <a:ext cx="675" cy="500"/>
            </a:xfrm>
            <a:custGeom>
              <a:avLst/>
              <a:gdLst/>
              <a:ahLst/>
              <a:cxnLst/>
              <a:rect l="l" t="t" r="r" b="b"/>
              <a:pathLst>
                <a:path w="27" h="20" extrusionOk="0">
                  <a:moveTo>
                    <a:pt x="23" y="0"/>
                  </a:moveTo>
                  <a:cubicBezTo>
                    <a:pt x="21" y="0"/>
                    <a:pt x="13" y="5"/>
                    <a:pt x="1" y="13"/>
                  </a:cubicBezTo>
                  <a:lnTo>
                    <a:pt x="5" y="20"/>
                  </a:lnTo>
                  <a:cubicBezTo>
                    <a:pt x="21" y="6"/>
                    <a:pt x="26" y="0"/>
                    <a:pt x="2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49" name="Google Shape;15349;p58"/>
            <p:cNvSpPr/>
            <p:nvPr/>
          </p:nvSpPr>
          <p:spPr>
            <a:xfrm>
              <a:off x="370825" y="634600"/>
              <a:ext cx="5825" cy="11775"/>
            </a:xfrm>
            <a:custGeom>
              <a:avLst/>
              <a:gdLst/>
              <a:ahLst/>
              <a:cxnLst/>
              <a:rect l="l" t="t" r="r" b="b"/>
              <a:pathLst>
                <a:path w="233" h="471" extrusionOk="0">
                  <a:moveTo>
                    <a:pt x="56" y="0"/>
                  </a:moveTo>
                  <a:cubicBezTo>
                    <a:pt x="42" y="86"/>
                    <a:pt x="24" y="174"/>
                    <a:pt x="1" y="260"/>
                  </a:cubicBezTo>
                  <a:cubicBezTo>
                    <a:pt x="19" y="258"/>
                    <a:pt x="36" y="251"/>
                    <a:pt x="54" y="251"/>
                  </a:cubicBezTo>
                  <a:cubicBezTo>
                    <a:pt x="92" y="251"/>
                    <a:pt x="137" y="283"/>
                    <a:pt x="230" y="471"/>
                  </a:cubicBezTo>
                  <a:lnTo>
                    <a:pt x="233" y="466"/>
                  </a:lnTo>
                  <a:cubicBezTo>
                    <a:pt x="186" y="329"/>
                    <a:pt x="195" y="176"/>
                    <a:pt x="5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50" name="Google Shape;15350;p58"/>
            <p:cNvSpPr/>
            <p:nvPr/>
          </p:nvSpPr>
          <p:spPr>
            <a:xfrm>
              <a:off x="605950" y="561450"/>
              <a:ext cx="7625" cy="7625"/>
            </a:xfrm>
            <a:custGeom>
              <a:avLst/>
              <a:gdLst/>
              <a:ahLst/>
              <a:cxnLst/>
              <a:rect l="l" t="t" r="r" b="b"/>
              <a:pathLst>
                <a:path w="305" h="305" extrusionOk="0">
                  <a:moveTo>
                    <a:pt x="155" y="1"/>
                  </a:moveTo>
                  <a:cubicBezTo>
                    <a:pt x="99" y="1"/>
                    <a:pt x="43" y="27"/>
                    <a:pt x="1" y="123"/>
                  </a:cubicBezTo>
                  <a:cubicBezTo>
                    <a:pt x="22" y="149"/>
                    <a:pt x="31" y="165"/>
                    <a:pt x="22" y="167"/>
                  </a:cubicBezTo>
                  <a:cubicBezTo>
                    <a:pt x="142" y="229"/>
                    <a:pt x="186" y="265"/>
                    <a:pt x="206" y="265"/>
                  </a:cubicBezTo>
                  <a:cubicBezTo>
                    <a:pt x="207" y="265"/>
                    <a:pt x="208" y="265"/>
                    <a:pt x="209" y="265"/>
                  </a:cubicBezTo>
                  <a:cubicBezTo>
                    <a:pt x="230" y="281"/>
                    <a:pt x="247" y="295"/>
                    <a:pt x="263" y="304"/>
                  </a:cubicBezTo>
                  <a:lnTo>
                    <a:pt x="305" y="77"/>
                  </a:lnTo>
                  <a:cubicBezTo>
                    <a:pt x="300" y="63"/>
                    <a:pt x="298" y="47"/>
                    <a:pt x="293" y="31"/>
                  </a:cubicBezTo>
                  <a:cubicBezTo>
                    <a:pt x="251" y="20"/>
                    <a:pt x="203" y="1"/>
                    <a:pt x="15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51" name="Google Shape;15351;p58"/>
            <p:cNvSpPr/>
            <p:nvPr/>
          </p:nvSpPr>
          <p:spPr>
            <a:xfrm>
              <a:off x="613550" y="565325"/>
              <a:ext cx="6050" cy="5775"/>
            </a:xfrm>
            <a:custGeom>
              <a:avLst/>
              <a:gdLst/>
              <a:ahLst/>
              <a:cxnLst/>
              <a:rect l="l" t="t" r="r" b="b"/>
              <a:pathLst>
                <a:path w="242" h="231" extrusionOk="0">
                  <a:moveTo>
                    <a:pt x="190" y="1"/>
                  </a:moveTo>
                  <a:cubicBezTo>
                    <a:pt x="115" y="1"/>
                    <a:pt x="48" y="37"/>
                    <a:pt x="1" y="177"/>
                  </a:cubicBezTo>
                  <a:cubicBezTo>
                    <a:pt x="86" y="230"/>
                    <a:pt x="123" y="219"/>
                    <a:pt x="198" y="228"/>
                  </a:cubicBezTo>
                  <a:cubicBezTo>
                    <a:pt x="207" y="161"/>
                    <a:pt x="221" y="87"/>
                    <a:pt x="242" y="5"/>
                  </a:cubicBezTo>
                  <a:cubicBezTo>
                    <a:pt x="224" y="2"/>
                    <a:pt x="207" y="1"/>
                    <a:pt x="19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52" name="Google Shape;15352;p58"/>
            <p:cNvSpPr/>
            <p:nvPr/>
          </p:nvSpPr>
          <p:spPr>
            <a:xfrm>
              <a:off x="360275" y="641725"/>
              <a:ext cx="15400" cy="18950"/>
            </a:xfrm>
            <a:custGeom>
              <a:avLst/>
              <a:gdLst/>
              <a:ahLst/>
              <a:cxnLst/>
              <a:rect l="l" t="t" r="r" b="b"/>
              <a:pathLst>
                <a:path w="616" h="758" extrusionOk="0">
                  <a:moveTo>
                    <a:pt x="19" y="730"/>
                  </a:moveTo>
                  <a:cubicBezTo>
                    <a:pt x="17" y="730"/>
                    <a:pt x="17" y="731"/>
                    <a:pt x="17" y="733"/>
                  </a:cubicBezTo>
                  <a:lnTo>
                    <a:pt x="17" y="733"/>
                  </a:lnTo>
                  <a:lnTo>
                    <a:pt x="19" y="730"/>
                  </a:lnTo>
                  <a:close/>
                  <a:moveTo>
                    <a:pt x="416" y="0"/>
                  </a:moveTo>
                  <a:cubicBezTo>
                    <a:pt x="335" y="283"/>
                    <a:pt x="200" y="545"/>
                    <a:pt x="19" y="742"/>
                  </a:cubicBezTo>
                  <a:cubicBezTo>
                    <a:pt x="18" y="738"/>
                    <a:pt x="17" y="735"/>
                    <a:pt x="17" y="733"/>
                  </a:cubicBezTo>
                  <a:lnTo>
                    <a:pt x="17" y="733"/>
                  </a:lnTo>
                  <a:lnTo>
                    <a:pt x="1" y="749"/>
                  </a:lnTo>
                  <a:cubicBezTo>
                    <a:pt x="44" y="754"/>
                    <a:pt x="88" y="757"/>
                    <a:pt x="132" y="757"/>
                  </a:cubicBezTo>
                  <a:cubicBezTo>
                    <a:pt x="185" y="757"/>
                    <a:pt x="237" y="753"/>
                    <a:pt x="288" y="744"/>
                  </a:cubicBezTo>
                  <a:cubicBezTo>
                    <a:pt x="416" y="598"/>
                    <a:pt x="525" y="438"/>
                    <a:pt x="615" y="267"/>
                  </a:cubicBezTo>
                  <a:cubicBezTo>
                    <a:pt x="583" y="193"/>
                    <a:pt x="527" y="107"/>
                    <a:pt x="41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53" name="Google Shape;15353;p58"/>
            <p:cNvSpPr/>
            <p:nvPr/>
          </p:nvSpPr>
          <p:spPr>
            <a:xfrm>
              <a:off x="533100" y="529600"/>
              <a:ext cx="5650" cy="8925"/>
            </a:xfrm>
            <a:custGeom>
              <a:avLst/>
              <a:gdLst/>
              <a:ahLst/>
              <a:cxnLst/>
              <a:rect l="l" t="t" r="r" b="b"/>
              <a:pathLst>
                <a:path w="226" h="357" extrusionOk="0">
                  <a:moveTo>
                    <a:pt x="49" y="1"/>
                  </a:moveTo>
                  <a:cubicBezTo>
                    <a:pt x="34" y="1"/>
                    <a:pt x="18" y="9"/>
                    <a:pt x="1" y="30"/>
                  </a:cubicBezTo>
                  <a:cubicBezTo>
                    <a:pt x="175" y="257"/>
                    <a:pt x="131" y="259"/>
                    <a:pt x="158" y="356"/>
                  </a:cubicBezTo>
                  <a:lnTo>
                    <a:pt x="186" y="340"/>
                  </a:lnTo>
                  <a:cubicBezTo>
                    <a:pt x="198" y="289"/>
                    <a:pt x="209" y="238"/>
                    <a:pt x="226" y="190"/>
                  </a:cubicBezTo>
                  <a:cubicBezTo>
                    <a:pt x="157" y="110"/>
                    <a:pt x="105" y="1"/>
                    <a:pt x="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54" name="Google Shape;15354;p58"/>
            <p:cNvSpPr/>
            <p:nvPr/>
          </p:nvSpPr>
          <p:spPr>
            <a:xfrm>
              <a:off x="535425" y="525800"/>
              <a:ext cx="5125" cy="7800"/>
            </a:xfrm>
            <a:custGeom>
              <a:avLst/>
              <a:gdLst/>
              <a:ahLst/>
              <a:cxnLst/>
              <a:rect l="l" t="t" r="r" b="b"/>
              <a:pathLst>
                <a:path w="205" h="312" extrusionOk="0">
                  <a:moveTo>
                    <a:pt x="205" y="1"/>
                  </a:moveTo>
                  <a:lnTo>
                    <a:pt x="205" y="1"/>
                  </a:lnTo>
                  <a:cubicBezTo>
                    <a:pt x="133" y="31"/>
                    <a:pt x="65" y="66"/>
                    <a:pt x="1" y="105"/>
                  </a:cubicBezTo>
                  <a:cubicBezTo>
                    <a:pt x="42" y="177"/>
                    <a:pt x="91" y="247"/>
                    <a:pt x="140" y="311"/>
                  </a:cubicBezTo>
                  <a:cubicBezTo>
                    <a:pt x="172" y="207"/>
                    <a:pt x="205" y="94"/>
                    <a:pt x="20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55" name="Google Shape;15355;p58"/>
            <p:cNvSpPr/>
            <p:nvPr/>
          </p:nvSpPr>
          <p:spPr>
            <a:xfrm>
              <a:off x="529925" y="538725"/>
              <a:ext cx="4125" cy="4600"/>
            </a:xfrm>
            <a:custGeom>
              <a:avLst/>
              <a:gdLst/>
              <a:ahLst/>
              <a:cxnLst/>
              <a:rect l="l" t="t" r="r" b="b"/>
              <a:pathLst>
                <a:path w="165" h="184" extrusionOk="0">
                  <a:moveTo>
                    <a:pt x="63" y="1"/>
                  </a:moveTo>
                  <a:cubicBezTo>
                    <a:pt x="49" y="52"/>
                    <a:pt x="28" y="98"/>
                    <a:pt x="0" y="142"/>
                  </a:cubicBezTo>
                  <a:cubicBezTo>
                    <a:pt x="10" y="156"/>
                    <a:pt x="17" y="170"/>
                    <a:pt x="23" y="184"/>
                  </a:cubicBezTo>
                  <a:cubicBezTo>
                    <a:pt x="70" y="144"/>
                    <a:pt x="116" y="107"/>
                    <a:pt x="165" y="73"/>
                  </a:cubicBezTo>
                  <a:cubicBezTo>
                    <a:pt x="130" y="49"/>
                    <a:pt x="95" y="26"/>
                    <a:pt x="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56" name="Google Shape;15356;p58"/>
            <p:cNvSpPr/>
            <p:nvPr/>
          </p:nvSpPr>
          <p:spPr>
            <a:xfrm>
              <a:off x="457950" y="586275"/>
              <a:ext cx="1625" cy="225"/>
            </a:xfrm>
            <a:custGeom>
              <a:avLst/>
              <a:gdLst/>
              <a:ahLst/>
              <a:cxnLst/>
              <a:rect l="l" t="t" r="r" b="b"/>
              <a:pathLst>
                <a:path w="65" h="9" extrusionOk="0">
                  <a:moveTo>
                    <a:pt x="28" y="1"/>
                  </a:moveTo>
                  <a:cubicBezTo>
                    <a:pt x="19" y="1"/>
                    <a:pt x="9" y="3"/>
                    <a:pt x="0" y="7"/>
                  </a:cubicBezTo>
                  <a:cubicBezTo>
                    <a:pt x="21" y="7"/>
                    <a:pt x="44" y="9"/>
                    <a:pt x="65" y="9"/>
                  </a:cubicBezTo>
                  <a:cubicBezTo>
                    <a:pt x="53" y="4"/>
                    <a:pt x="41" y="1"/>
                    <a:pt x="2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57" name="Google Shape;15357;p58"/>
            <p:cNvSpPr/>
            <p:nvPr/>
          </p:nvSpPr>
          <p:spPr>
            <a:xfrm>
              <a:off x="372625" y="571000"/>
              <a:ext cx="86325" cy="69175"/>
            </a:xfrm>
            <a:custGeom>
              <a:avLst/>
              <a:gdLst/>
              <a:ahLst/>
              <a:cxnLst/>
              <a:rect l="l" t="t" r="r" b="b"/>
              <a:pathLst>
                <a:path w="3453" h="2767" extrusionOk="0">
                  <a:moveTo>
                    <a:pt x="2088" y="0"/>
                  </a:moveTo>
                  <a:cubicBezTo>
                    <a:pt x="1677" y="0"/>
                    <a:pt x="1221" y="113"/>
                    <a:pt x="835" y="358"/>
                  </a:cubicBezTo>
                  <a:cubicBezTo>
                    <a:pt x="541" y="594"/>
                    <a:pt x="339" y="945"/>
                    <a:pt x="235" y="1174"/>
                  </a:cubicBezTo>
                  <a:cubicBezTo>
                    <a:pt x="98" y="1383"/>
                    <a:pt x="84" y="1800"/>
                    <a:pt x="1" y="2004"/>
                  </a:cubicBezTo>
                  <a:cubicBezTo>
                    <a:pt x="8" y="2057"/>
                    <a:pt x="8" y="2113"/>
                    <a:pt x="10" y="2171"/>
                  </a:cubicBezTo>
                  <a:lnTo>
                    <a:pt x="256" y="2405"/>
                  </a:lnTo>
                  <a:lnTo>
                    <a:pt x="107" y="2563"/>
                  </a:lnTo>
                  <a:lnTo>
                    <a:pt x="260" y="2767"/>
                  </a:lnTo>
                  <a:cubicBezTo>
                    <a:pt x="327" y="2558"/>
                    <a:pt x="365" y="2340"/>
                    <a:pt x="367" y="2120"/>
                  </a:cubicBezTo>
                  <a:cubicBezTo>
                    <a:pt x="304" y="1781"/>
                    <a:pt x="385" y="1624"/>
                    <a:pt x="464" y="1218"/>
                  </a:cubicBezTo>
                  <a:cubicBezTo>
                    <a:pt x="596" y="1111"/>
                    <a:pt x="696" y="805"/>
                    <a:pt x="986" y="553"/>
                  </a:cubicBezTo>
                  <a:cubicBezTo>
                    <a:pt x="1278" y="339"/>
                    <a:pt x="1617" y="263"/>
                    <a:pt x="1932" y="263"/>
                  </a:cubicBezTo>
                  <a:cubicBezTo>
                    <a:pt x="2208" y="263"/>
                    <a:pt x="2465" y="321"/>
                    <a:pt x="2657" y="395"/>
                  </a:cubicBezTo>
                  <a:cubicBezTo>
                    <a:pt x="2882" y="518"/>
                    <a:pt x="3133" y="592"/>
                    <a:pt x="3388" y="615"/>
                  </a:cubicBezTo>
                  <a:lnTo>
                    <a:pt x="3452" y="479"/>
                  </a:lnTo>
                  <a:cubicBezTo>
                    <a:pt x="3422" y="404"/>
                    <a:pt x="3350" y="314"/>
                    <a:pt x="3260" y="228"/>
                  </a:cubicBezTo>
                  <a:cubicBezTo>
                    <a:pt x="3130" y="214"/>
                    <a:pt x="2996" y="191"/>
                    <a:pt x="2854" y="163"/>
                  </a:cubicBezTo>
                  <a:cubicBezTo>
                    <a:pt x="2838" y="154"/>
                    <a:pt x="2820" y="147"/>
                    <a:pt x="2801" y="138"/>
                  </a:cubicBezTo>
                  <a:lnTo>
                    <a:pt x="2796" y="147"/>
                  </a:lnTo>
                  <a:cubicBezTo>
                    <a:pt x="2796" y="142"/>
                    <a:pt x="2796" y="140"/>
                    <a:pt x="2796" y="135"/>
                  </a:cubicBezTo>
                  <a:cubicBezTo>
                    <a:pt x="2600" y="47"/>
                    <a:pt x="2354" y="0"/>
                    <a:pt x="208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58" name="Google Shape;15358;p58"/>
            <p:cNvSpPr/>
            <p:nvPr/>
          </p:nvSpPr>
          <p:spPr>
            <a:xfrm>
              <a:off x="647575" y="575950"/>
              <a:ext cx="1400" cy="1625"/>
            </a:xfrm>
            <a:custGeom>
              <a:avLst/>
              <a:gdLst/>
              <a:ahLst/>
              <a:cxnLst/>
              <a:rect l="l" t="t" r="r" b="b"/>
              <a:pathLst>
                <a:path w="56" h="65" extrusionOk="0">
                  <a:moveTo>
                    <a:pt x="26" y="0"/>
                  </a:moveTo>
                  <a:cubicBezTo>
                    <a:pt x="0" y="0"/>
                    <a:pt x="3" y="26"/>
                    <a:pt x="19" y="65"/>
                  </a:cubicBezTo>
                  <a:cubicBezTo>
                    <a:pt x="33" y="46"/>
                    <a:pt x="44" y="26"/>
                    <a:pt x="56" y="7"/>
                  </a:cubicBezTo>
                  <a:cubicBezTo>
                    <a:pt x="43" y="2"/>
                    <a:pt x="33" y="0"/>
                    <a:pt x="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59" name="Google Shape;15359;p58"/>
            <p:cNvSpPr/>
            <p:nvPr/>
          </p:nvSpPr>
          <p:spPr>
            <a:xfrm>
              <a:off x="613025" y="560975"/>
              <a:ext cx="3900" cy="4850"/>
            </a:xfrm>
            <a:custGeom>
              <a:avLst/>
              <a:gdLst/>
              <a:ahLst/>
              <a:cxnLst/>
              <a:rect l="l" t="t" r="r" b="b"/>
              <a:pathLst>
                <a:path w="156" h="194" extrusionOk="0">
                  <a:moveTo>
                    <a:pt x="1" y="1"/>
                  </a:moveTo>
                  <a:lnTo>
                    <a:pt x="1" y="1"/>
                  </a:lnTo>
                  <a:cubicBezTo>
                    <a:pt x="5" y="17"/>
                    <a:pt x="8" y="33"/>
                    <a:pt x="10" y="50"/>
                  </a:cubicBezTo>
                  <a:lnTo>
                    <a:pt x="28" y="54"/>
                  </a:lnTo>
                  <a:lnTo>
                    <a:pt x="22" y="96"/>
                  </a:lnTo>
                  <a:cubicBezTo>
                    <a:pt x="33" y="147"/>
                    <a:pt x="52" y="186"/>
                    <a:pt x="91" y="193"/>
                  </a:cubicBezTo>
                  <a:cubicBezTo>
                    <a:pt x="119" y="135"/>
                    <a:pt x="140" y="87"/>
                    <a:pt x="156" y="47"/>
                  </a:cubicBezTo>
                  <a:cubicBezTo>
                    <a:pt x="89" y="38"/>
                    <a:pt x="42" y="3"/>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60" name="Google Shape;15360;p58"/>
            <p:cNvSpPr/>
            <p:nvPr/>
          </p:nvSpPr>
          <p:spPr>
            <a:xfrm>
              <a:off x="572575" y="528125"/>
              <a:ext cx="34400" cy="35100"/>
            </a:xfrm>
            <a:custGeom>
              <a:avLst/>
              <a:gdLst/>
              <a:ahLst/>
              <a:cxnLst/>
              <a:rect l="l" t="t" r="r" b="b"/>
              <a:pathLst>
                <a:path w="1376" h="1404" extrusionOk="0">
                  <a:moveTo>
                    <a:pt x="149" y="1"/>
                  </a:moveTo>
                  <a:cubicBezTo>
                    <a:pt x="114" y="123"/>
                    <a:pt x="65" y="225"/>
                    <a:pt x="1" y="256"/>
                  </a:cubicBezTo>
                  <a:cubicBezTo>
                    <a:pt x="47" y="265"/>
                    <a:pt x="89" y="281"/>
                    <a:pt x="130" y="302"/>
                  </a:cubicBezTo>
                  <a:cubicBezTo>
                    <a:pt x="395" y="529"/>
                    <a:pt x="552" y="738"/>
                    <a:pt x="742" y="923"/>
                  </a:cubicBezTo>
                  <a:cubicBezTo>
                    <a:pt x="951" y="1118"/>
                    <a:pt x="974" y="1208"/>
                    <a:pt x="1060" y="1252"/>
                  </a:cubicBezTo>
                  <a:cubicBezTo>
                    <a:pt x="1141" y="1292"/>
                    <a:pt x="1218" y="1343"/>
                    <a:pt x="1285" y="1403"/>
                  </a:cubicBezTo>
                  <a:cubicBezTo>
                    <a:pt x="1303" y="1296"/>
                    <a:pt x="1334" y="1194"/>
                    <a:pt x="1375" y="1095"/>
                  </a:cubicBezTo>
                  <a:cubicBezTo>
                    <a:pt x="1357" y="1069"/>
                    <a:pt x="1345" y="1044"/>
                    <a:pt x="1336" y="1014"/>
                  </a:cubicBezTo>
                  <a:cubicBezTo>
                    <a:pt x="1306" y="1005"/>
                    <a:pt x="1130" y="837"/>
                    <a:pt x="1116" y="837"/>
                  </a:cubicBezTo>
                  <a:cubicBezTo>
                    <a:pt x="1116" y="837"/>
                    <a:pt x="1116" y="837"/>
                    <a:pt x="1116" y="837"/>
                  </a:cubicBezTo>
                  <a:cubicBezTo>
                    <a:pt x="932" y="490"/>
                    <a:pt x="615" y="288"/>
                    <a:pt x="300" y="86"/>
                  </a:cubicBezTo>
                  <a:cubicBezTo>
                    <a:pt x="251" y="54"/>
                    <a:pt x="200" y="26"/>
                    <a:pt x="1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61" name="Google Shape;15361;p58"/>
            <p:cNvSpPr/>
            <p:nvPr/>
          </p:nvSpPr>
          <p:spPr>
            <a:xfrm>
              <a:off x="509125" y="553975"/>
              <a:ext cx="1925" cy="2175"/>
            </a:xfrm>
            <a:custGeom>
              <a:avLst/>
              <a:gdLst/>
              <a:ahLst/>
              <a:cxnLst/>
              <a:rect l="l" t="t" r="r" b="b"/>
              <a:pathLst>
                <a:path w="77" h="87" extrusionOk="0">
                  <a:moveTo>
                    <a:pt x="77" y="0"/>
                  </a:moveTo>
                  <a:cubicBezTo>
                    <a:pt x="51" y="28"/>
                    <a:pt x="26" y="54"/>
                    <a:pt x="0" y="79"/>
                  </a:cubicBezTo>
                  <a:cubicBezTo>
                    <a:pt x="7" y="84"/>
                    <a:pt x="15" y="87"/>
                    <a:pt x="24" y="87"/>
                  </a:cubicBezTo>
                  <a:cubicBezTo>
                    <a:pt x="37" y="87"/>
                    <a:pt x="53" y="82"/>
                    <a:pt x="72" y="72"/>
                  </a:cubicBezTo>
                  <a:cubicBezTo>
                    <a:pt x="72" y="47"/>
                    <a:pt x="74" y="24"/>
                    <a:pt x="7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62" name="Google Shape;15362;p58"/>
            <p:cNvSpPr/>
            <p:nvPr/>
          </p:nvSpPr>
          <p:spPr>
            <a:xfrm>
              <a:off x="571700" y="525975"/>
              <a:ext cx="2750" cy="2350"/>
            </a:xfrm>
            <a:custGeom>
              <a:avLst/>
              <a:gdLst/>
              <a:ahLst/>
              <a:cxnLst/>
              <a:rect l="l" t="t" r="r" b="b"/>
              <a:pathLst>
                <a:path w="110" h="94" extrusionOk="0">
                  <a:moveTo>
                    <a:pt x="1" y="1"/>
                  </a:moveTo>
                  <a:cubicBezTo>
                    <a:pt x="1" y="68"/>
                    <a:pt x="18" y="94"/>
                    <a:pt x="41" y="94"/>
                  </a:cubicBezTo>
                  <a:cubicBezTo>
                    <a:pt x="61" y="94"/>
                    <a:pt x="86" y="75"/>
                    <a:pt x="110" y="47"/>
                  </a:cubicBezTo>
                  <a:cubicBezTo>
                    <a:pt x="75" y="31"/>
                    <a:pt x="38" y="15"/>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63" name="Google Shape;15363;p58"/>
            <p:cNvSpPr/>
            <p:nvPr/>
          </p:nvSpPr>
          <p:spPr>
            <a:xfrm>
              <a:off x="525400" y="534850"/>
              <a:ext cx="5250" cy="5350"/>
            </a:xfrm>
            <a:custGeom>
              <a:avLst/>
              <a:gdLst/>
              <a:ahLst/>
              <a:cxnLst/>
              <a:rect l="l" t="t" r="r" b="b"/>
              <a:pathLst>
                <a:path w="210" h="214" extrusionOk="0">
                  <a:moveTo>
                    <a:pt x="63" y="0"/>
                  </a:moveTo>
                  <a:cubicBezTo>
                    <a:pt x="42" y="19"/>
                    <a:pt x="21" y="38"/>
                    <a:pt x="0" y="58"/>
                  </a:cubicBezTo>
                  <a:cubicBezTo>
                    <a:pt x="51" y="105"/>
                    <a:pt x="96" y="156"/>
                    <a:pt x="130" y="214"/>
                  </a:cubicBezTo>
                  <a:cubicBezTo>
                    <a:pt x="151" y="181"/>
                    <a:pt x="179" y="153"/>
                    <a:pt x="209" y="130"/>
                  </a:cubicBezTo>
                  <a:cubicBezTo>
                    <a:pt x="163" y="91"/>
                    <a:pt x="112" y="47"/>
                    <a:pt x="6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64" name="Google Shape;15364;p58"/>
            <p:cNvSpPr/>
            <p:nvPr/>
          </p:nvSpPr>
          <p:spPr>
            <a:xfrm>
              <a:off x="649950" y="570500"/>
              <a:ext cx="4025" cy="3425"/>
            </a:xfrm>
            <a:custGeom>
              <a:avLst/>
              <a:gdLst/>
              <a:ahLst/>
              <a:cxnLst/>
              <a:rect l="l" t="t" r="r" b="b"/>
              <a:pathLst>
                <a:path w="161" h="137" extrusionOk="0">
                  <a:moveTo>
                    <a:pt x="160" y="0"/>
                  </a:moveTo>
                  <a:lnTo>
                    <a:pt x="160" y="0"/>
                  </a:lnTo>
                  <a:cubicBezTo>
                    <a:pt x="123" y="2"/>
                    <a:pt x="85" y="3"/>
                    <a:pt x="47" y="3"/>
                  </a:cubicBezTo>
                  <a:cubicBezTo>
                    <a:pt x="32" y="3"/>
                    <a:pt x="16" y="3"/>
                    <a:pt x="0" y="2"/>
                  </a:cubicBezTo>
                  <a:lnTo>
                    <a:pt x="0" y="2"/>
                  </a:lnTo>
                  <a:cubicBezTo>
                    <a:pt x="26" y="14"/>
                    <a:pt x="49" y="23"/>
                    <a:pt x="77" y="30"/>
                  </a:cubicBezTo>
                  <a:cubicBezTo>
                    <a:pt x="81" y="28"/>
                    <a:pt x="85" y="27"/>
                    <a:pt x="89" y="27"/>
                  </a:cubicBezTo>
                  <a:cubicBezTo>
                    <a:pt x="100" y="27"/>
                    <a:pt x="110" y="37"/>
                    <a:pt x="119" y="63"/>
                  </a:cubicBezTo>
                  <a:cubicBezTo>
                    <a:pt x="133" y="86"/>
                    <a:pt x="142" y="111"/>
                    <a:pt x="144" y="137"/>
                  </a:cubicBezTo>
                  <a:cubicBezTo>
                    <a:pt x="149" y="91"/>
                    <a:pt x="153" y="44"/>
                    <a:pt x="16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65" name="Google Shape;15365;p58"/>
            <p:cNvSpPr/>
            <p:nvPr/>
          </p:nvSpPr>
          <p:spPr>
            <a:xfrm>
              <a:off x="638650" y="569750"/>
              <a:ext cx="1225" cy="475"/>
            </a:xfrm>
            <a:custGeom>
              <a:avLst/>
              <a:gdLst/>
              <a:ahLst/>
              <a:cxnLst/>
              <a:rect l="l" t="t" r="r" b="b"/>
              <a:pathLst>
                <a:path w="49" h="19" extrusionOk="0">
                  <a:moveTo>
                    <a:pt x="0" y="0"/>
                  </a:moveTo>
                  <a:cubicBezTo>
                    <a:pt x="6" y="12"/>
                    <a:pt x="12" y="19"/>
                    <a:pt x="22" y="19"/>
                  </a:cubicBezTo>
                  <a:cubicBezTo>
                    <a:pt x="29" y="19"/>
                    <a:pt x="38" y="15"/>
                    <a:pt x="49" y="7"/>
                  </a:cubicBezTo>
                  <a:lnTo>
                    <a:pt x="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66" name="Google Shape;15366;p58"/>
            <p:cNvSpPr/>
            <p:nvPr/>
          </p:nvSpPr>
          <p:spPr>
            <a:xfrm>
              <a:off x="284600" y="690050"/>
              <a:ext cx="22625" cy="53200"/>
            </a:xfrm>
            <a:custGeom>
              <a:avLst/>
              <a:gdLst/>
              <a:ahLst/>
              <a:cxnLst/>
              <a:rect l="l" t="t" r="r" b="b"/>
              <a:pathLst>
                <a:path w="905" h="2128" extrusionOk="0">
                  <a:moveTo>
                    <a:pt x="874" y="1"/>
                  </a:moveTo>
                  <a:cubicBezTo>
                    <a:pt x="554" y="232"/>
                    <a:pt x="290" y="527"/>
                    <a:pt x="160" y="851"/>
                  </a:cubicBezTo>
                  <a:cubicBezTo>
                    <a:pt x="105" y="988"/>
                    <a:pt x="63" y="1134"/>
                    <a:pt x="40" y="1283"/>
                  </a:cubicBezTo>
                  <a:lnTo>
                    <a:pt x="70" y="1308"/>
                  </a:lnTo>
                  <a:cubicBezTo>
                    <a:pt x="64" y="1307"/>
                    <a:pt x="59" y="1306"/>
                    <a:pt x="54" y="1306"/>
                  </a:cubicBezTo>
                  <a:cubicBezTo>
                    <a:pt x="48" y="1306"/>
                    <a:pt x="43" y="1307"/>
                    <a:pt x="37" y="1308"/>
                  </a:cubicBezTo>
                  <a:cubicBezTo>
                    <a:pt x="0" y="1572"/>
                    <a:pt x="26" y="1841"/>
                    <a:pt x="111" y="2096"/>
                  </a:cubicBezTo>
                  <a:cubicBezTo>
                    <a:pt x="141" y="2113"/>
                    <a:pt x="169" y="2128"/>
                    <a:pt x="186" y="2128"/>
                  </a:cubicBezTo>
                  <a:cubicBezTo>
                    <a:pt x="213" y="2128"/>
                    <a:pt x="210" y="2090"/>
                    <a:pt x="139" y="1960"/>
                  </a:cubicBezTo>
                  <a:lnTo>
                    <a:pt x="139" y="1960"/>
                  </a:lnTo>
                  <a:cubicBezTo>
                    <a:pt x="202" y="2004"/>
                    <a:pt x="269" y="2041"/>
                    <a:pt x="339" y="2075"/>
                  </a:cubicBezTo>
                  <a:lnTo>
                    <a:pt x="378" y="2075"/>
                  </a:lnTo>
                  <a:cubicBezTo>
                    <a:pt x="290" y="1693"/>
                    <a:pt x="304" y="1292"/>
                    <a:pt x="418" y="916"/>
                  </a:cubicBezTo>
                  <a:cubicBezTo>
                    <a:pt x="350" y="875"/>
                    <a:pt x="292" y="819"/>
                    <a:pt x="244" y="754"/>
                  </a:cubicBezTo>
                  <a:lnTo>
                    <a:pt x="313" y="601"/>
                  </a:lnTo>
                  <a:lnTo>
                    <a:pt x="464" y="833"/>
                  </a:lnTo>
                  <a:cubicBezTo>
                    <a:pt x="478" y="812"/>
                    <a:pt x="492" y="793"/>
                    <a:pt x="506" y="775"/>
                  </a:cubicBezTo>
                  <a:lnTo>
                    <a:pt x="501" y="726"/>
                  </a:lnTo>
                  <a:cubicBezTo>
                    <a:pt x="503" y="726"/>
                    <a:pt x="506" y="726"/>
                    <a:pt x="508" y="726"/>
                  </a:cubicBezTo>
                  <a:cubicBezTo>
                    <a:pt x="519" y="726"/>
                    <a:pt x="529" y="730"/>
                    <a:pt x="538" y="736"/>
                  </a:cubicBezTo>
                  <a:cubicBezTo>
                    <a:pt x="575" y="687"/>
                    <a:pt x="617" y="640"/>
                    <a:pt x="663" y="599"/>
                  </a:cubicBezTo>
                  <a:cubicBezTo>
                    <a:pt x="635" y="541"/>
                    <a:pt x="652" y="511"/>
                    <a:pt x="515" y="351"/>
                  </a:cubicBezTo>
                  <a:cubicBezTo>
                    <a:pt x="560" y="293"/>
                    <a:pt x="667" y="171"/>
                    <a:pt x="840" y="171"/>
                  </a:cubicBezTo>
                  <a:cubicBezTo>
                    <a:pt x="861" y="171"/>
                    <a:pt x="882" y="173"/>
                    <a:pt x="904" y="177"/>
                  </a:cubicBezTo>
                  <a:cubicBezTo>
                    <a:pt x="890" y="119"/>
                    <a:pt x="881" y="59"/>
                    <a:pt x="87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67" name="Google Shape;15367;p58"/>
            <p:cNvSpPr/>
            <p:nvPr/>
          </p:nvSpPr>
          <p:spPr>
            <a:xfrm>
              <a:off x="647500" y="570500"/>
              <a:ext cx="1025" cy="725"/>
            </a:xfrm>
            <a:custGeom>
              <a:avLst/>
              <a:gdLst/>
              <a:ahLst/>
              <a:cxnLst/>
              <a:rect l="l" t="t" r="r" b="b"/>
              <a:pathLst>
                <a:path w="41" h="29" extrusionOk="0">
                  <a:moveTo>
                    <a:pt x="3" y="0"/>
                  </a:moveTo>
                  <a:lnTo>
                    <a:pt x="1" y="26"/>
                  </a:lnTo>
                  <a:cubicBezTo>
                    <a:pt x="7" y="28"/>
                    <a:pt x="12" y="29"/>
                    <a:pt x="16" y="29"/>
                  </a:cubicBezTo>
                  <a:cubicBezTo>
                    <a:pt x="30" y="29"/>
                    <a:pt x="39" y="18"/>
                    <a:pt x="40" y="2"/>
                  </a:cubicBezTo>
                  <a:cubicBezTo>
                    <a:pt x="29" y="2"/>
                    <a:pt x="17" y="2"/>
                    <a:pt x="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68" name="Google Shape;15368;p58"/>
            <p:cNvSpPr/>
            <p:nvPr/>
          </p:nvSpPr>
          <p:spPr>
            <a:xfrm>
              <a:off x="725800" y="572275"/>
              <a:ext cx="33650" cy="76225"/>
            </a:xfrm>
            <a:custGeom>
              <a:avLst/>
              <a:gdLst/>
              <a:ahLst/>
              <a:cxnLst/>
              <a:rect l="l" t="t" r="r" b="b"/>
              <a:pathLst>
                <a:path w="1346" h="3049" extrusionOk="0">
                  <a:moveTo>
                    <a:pt x="68" y="1"/>
                  </a:moveTo>
                  <a:cubicBezTo>
                    <a:pt x="24" y="1"/>
                    <a:pt x="1" y="25"/>
                    <a:pt x="17" y="103"/>
                  </a:cubicBezTo>
                  <a:cubicBezTo>
                    <a:pt x="156" y="249"/>
                    <a:pt x="117" y="328"/>
                    <a:pt x="110" y="421"/>
                  </a:cubicBezTo>
                  <a:cubicBezTo>
                    <a:pt x="203" y="548"/>
                    <a:pt x="73" y="523"/>
                    <a:pt x="284" y="678"/>
                  </a:cubicBezTo>
                  <a:cubicBezTo>
                    <a:pt x="247" y="752"/>
                    <a:pt x="295" y="859"/>
                    <a:pt x="279" y="956"/>
                  </a:cubicBezTo>
                  <a:cubicBezTo>
                    <a:pt x="488" y="1225"/>
                    <a:pt x="346" y="1332"/>
                    <a:pt x="432" y="1410"/>
                  </a:cubicBezTo>
                  <a:cubicBezTo>
                    <a:pt x="430" y="1812"/>
                    <a:pt x="476" y="2057"/>
                    <a:pt x="761" y="2335"/>
                  </a:cubicBezTo>
                  <a:cubicBezTo>
                    <a:pt x="666" y="2614"/>
                    <a:pt x="1070" y="2845"/>
                    <a:pt x="1084" y="3026"/>
                  </a:cubicBezTo>
                  <a:cubicBezTo>
                    <a:pt x="1101" y="3041"/>
                    <a:pt x="1123" y="3049"/>
                    <a:pt x="1145" y="3049"/>
                  </a:cubicBezTo>
                  <a:cubicBezTo>
                    <a:pt x="1164" y="3049"/>
                    <a:pt x="1183" y="3043"/>
                    <a:pt x="1199" y="3031"/>
                  </a:cubicBezTo>
                  <a:cubicBezTo>
                    <a:pt x="1200" y="3035"/>
                    <a:pt x="1203" y="3037"/>
                    <a:pt x="1207" y="3037"/>
                  </a:cubicBezTo>
                  <a:cubicBezTo>
                    <a:pt x="1212" y="3037"/>
                    <a:pt x="1221" y="3033"/>
                    <a:pt x="1234" y="3024"/>
                  </a:cubicBezTo>
                  <a:lnTo>
                    <a:pt x="1244" y="3036"/>
                  </a:lnTo>
                  <a:lnTo>
                    <a:pt x="1320" y="2929"/>
                  </a:lnTo>
                  <a:lnTo>
                    <a:pt x="1299" y="2915"/>
                  </a:lnTo>
                  <a:cubicBezTo>
                    <a:pt x="1318" y="2887"/>
                    <a:pt x="1334" y="2857"/>
                    <a:pt x="1346" y="2839"/>
                  </a:cubicBezTo>
                  <a:cubicBezTo>
                    <a:pt x="1313" y="2825"/>
                    <a:pt x="1297" y="2778"/>
                    <a:pt x="1271" y="2771"/>
                  </a:cubicBezTo>
                  <a:cubicBezTo>
                    <a:pt x="1285" y="2771"/>
                    <a:pt x="1301" y="2771"/>
                    <a:pt x="1318" y="2769"/>
                  </a:cubicBezTo>
                  <a:cubicBezTo>
                    <a:pt x="1053" y="2528"/>
                    <a:pt x="1056" y="2454"/>
                    <a:pt x="852" y="2206"/>
                  </a:cubicBezTo>
                  <a:cubicBezTo>
                    <a:pt x="710" y="1962"/>
                    <a:pt x="673" y="1675"/>
                    <a:pt x="750" y="1404"/>
                  </a:cubicBezTo>
                  <a:cubicBezTo>
                    <a:pt x="618" y="1281"/>
                    <a:pt x="604" y="1116"/>
                    <a:pt x="594" y="956"/>
                  </a:cubicBezTo>
                  <a:cubicBezTo>
                    <a:pt x="534" y="747"/>
                    <a:pt x="516" y="655"/>
                    <a:pt x="527" y="481"/>
                  </a:cubicBezTo>
                  <a:cubicBezTo>
                    <a:pt x="388" y="363"/>
                    <a:pt x="332" y="295"/>
                    <a:pt x="404" y="251"/>
                  </a:cubicBezTo>
                  <a:cubicBezTo>
                    <a:pt x="217" y="145"/>
                    <a:pt x="198" y="89"/>
                    <a:pt x="156" y="50"/>
                  </a:cubicBezTo>
                  <a:cubicBezTo>
                    <a:pt x="138" y="33"/>
                    <a:pt x="124" y="20"/>
                    <a:pt x="108" y="6"/>
                  </a:cubicBezTo>
                  <a:cubicBezTo>
                    <a:pt x="93" y="3"/>
                    <a:pt x="80" y="1"/>
                    <a:pt x="6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69" name="Google Shape;15369;p58"/>
            <p:cNvSpPr/>
            <p:nvPr/>
          </p:nvSpPr>
          <p:spPr>
            <a:xfrm>
              <a:off x="308925" y="685300"/>
              <a:ext cx="5200" cy="4700"/>
            </a:xfrm>
            <a:custGeom>
              <a:avLst/>
              <a:gdLst/>
              <a:ahLst/>
              <a:cxnLst/>
              <a:rect l="l" t="t" r="r" b="b"/>
              <a:pathLst>
                <a:path w="208" h="188" extrusionOk="0">
                  <a:moveTo>
                    <a:pt x="207" y="1"/>
                  </a:moveTo>
                  <a:lnTo>
                    <a:pt x="207" y="1"/>
                  </a:lnTo>
                  <a:cubicBezTo>
                    <a:pt x="135" y="38"/>
                    <a:pt x="68" y="79"/>
                    <a:pt x="1" y="123"/>
                  </a:cubicBezTo>
                  <a:cubicBezTo>
                    <a:pt x="36" y="148"/>
                    <a:pt x="71" y="187"/>
                    <a:pt x="104" y="187"/>
                  </a:cubicBezTo>
                  <a:cubicBezTo>
                    <a:pt x="140" y="187"/>
                    <a:pt x="174" y="145"/>
                    <a:pt x="20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70" name="Google Shape;15370;p58"/>
            <p:cNvSpPr/>
            <p:nvPr/>
          </p:nvSpPr>
          <p:spPr>
            <a:xfrm>
              <a:off x="818825" y="778325"/>
              <a:ext cx="49650" cy="111925"/>
            </a:xfrm>
            <a:custGeom>
              <a:avLst/>
              <a:gdLst/>
              <a:ahLst/>
              <a:cxnLst/>
              <a:rect l="l" t="t" r="r" b="b"/>
              <a:pathLst>
                <a:path w="1986" h="4477" extrusionOk="0">
                  <a:moveTo>
                    <a:pt x="274" y="0"/>
                  </a:moveTo>
                  <a:lnTo>
                    <a:pt x="274" y="0"/>
                  </a:lnTo>
                  <a:cubicBezTo>
                    <a:pt x="230" y="19"/>
                    <a:pt x="171" y="27"/>
                    <a:pt x="117" y="27"/>
                  </a:cubicBezTo>
                  <a:cubicBezTo>
                    <a:pt x="69" y="27"/>
                    <a:pt x="26" y="20"/>
                    <a:pt x="1" y="10"/>
                  </a:cubicBezTo>
                  <a:lnTo>
                    <a:pt x="1" y="10"/>
                  </a:lnTo>
                  <a:cubicBezTo>
                    <a:pt x="281" y="598"/>
                    <a:pt x="492" y="1037"/>
                    <a:pt x="877" y="1533"/>
                  </a:cubicBezTo>
                  <a:cubicBezTo>
                    <a:pt x="1086" y="1547"/>
                    <a:pt x="1086" y="1676"/>
                    <a:pt x="1174" y="1866"/>
                  </a:cubicBezTo>
                  <a:cubicBezTo>
                    <a:pt x="1264" y="1894"/>
                    <a:pt x="1408" y="2087"/>
                    <a:pt x="1429" y="2115"/>
                  </a:cubicBezTo>
                  <a:cubicBezTo>
                    <a:pt x="1521" y="2272"/>
                    <a:pt x="1510" y="2458"/>
                    <a:pt x="1603" y="2506"/>
                  </a:cubicBezTo>
                  <a:cubicBezTo>
                    <a:pt x="1577" y="2794"/>
                    <a:pt x="1709" y="2873"/>
                    <a:pt x="1610" y="2954"/>
                  </a:cubicBezTo>
                  <a:cubicBezTo>
                    <a:pt x="1535" y="3281"/>
                    <a:pt x="1563" y="3459"/>
                    <a:pt x="1528" y="3600"/>
                  </a:cubicBezTo>
                  <a:cubicBezTo>
                    <a:pt x="1484" y="3693"/>
                    <a:pt x="1454" y="3665"/>
                    <a:pt x="1299" y="3925"/>
                  </a:cubicBezTo>
                  <a:cubicBezTo>
                    <a:pt x="1264" y="3971"/>
                    <a:pt x="1227" y="4013"/>
                    <a:pt x="1185" y="4050"/>
                  </a:cubicBezTo>
                  <a:cubicBezTo>
                    <a:pt x="1192" y="4055"/>
                    <a:pt x="1199" y="4057"/>
                    <a:pt x="1204" y="4062"/>
                  </a:cubicBezTo>
                  <a:cubicBezTo>
                    <a:pt x="1139" y="4242"/>
                    <a:pt x="1093" y="4301"/>
                    <a:pt x="1057" y="4301"/>
                  </a:cubicBezTo>
                  <a:cubicBezTo>
                    <a:pt x="1026" y="4301"/>
                    <a:pt x="1002" y="4258"/>
                    <a:pt x="979" y="4212"/>
                  </a:cubicBezTo>
                  <a:cubicBezTo>
                    <a:pt x="909" y="4259"/>
                    <a:pt x="842" y="4296"/>
                    <a:pt x="787" y="4328"/>
                  </a:cubicBezTo>
                  <a:cubicBezTo>
                    <a:pt x="876" y="4359"/>
                    <a:pt x="914" y="4477"/>
                    <a:pt x="980" y="4477"/>
                  </a:cubicBezTo>
                  <a:cubicBezTo>
                    <a:pt x="1010" y="4477"/>
                    <a:pt x="1046" y="4452"/>
                    <a:pt x="1095" y="4384"/>
                  </a:cubicBezTo>
                  <a:cubicBezTo>
                    <a:pt x="1113" y="4396"/>
                    <a:pt x="1123" y="4419"/>
                    <a:pt x="1116" y="4442"/>
                  </a:cubicBezTo>
                  <a:cubicBezTo>
                    <a:pt x="1266" y="4335"/>
                    <a:pt x="1417" y="4229"/>
                    <a:pt x="1566" y="3985"/>
                  </a:cubicBezTo>
                  <a:cubicBezTo>
                    <a:pt x="1600" y="3964"/>
                    <a:pt x="1756" y="3802"/>
                    <a:pt x="1737" y="3605"/>
                  </a:cubicBezTo>
                  <a:cubicBezTo>
                    <a:pt x="1848" y="3373"/>
                    <a:pt x="1971" y="3262"/>
                    <a:pt x="1897" y="3162"/>
                  </a:cubicBezTo>
                  <a:cubicBezTo>
                    <a:pt x="1985" y="2873"/>
                    <a:pt x="1976" y="2740"/>
                    <a:pt x="1946" y="2490"/>
                  </a:cubicBezTo>
                  <a:cubicBezTo>
                    <a:pt x="1839" y="2379"/>
                    <a:pt x="1779" y="2261"/>
                    <a:pt x="1684" y="2126"/>
                  </a:cubicBezTo>
                  <a:cubicBezTo>
                    <a:pt x="1651" y="1913"/>
                    <a:pt x="1521" y="1702"/>
                    <a:pt x="1433" y="1642"/>
                  </a:cubicBezTo>
                  <a:cubicBezTo>
                    <a:pt x="1301" y="1542"/>
                    <a:pt x="1181" y="1431"/>
                    <a:pt x="1074" y="1308"/>
                  </a:cubicBezTo>
                  <a:cubicBezTo>
                    <a:pt x="761" y="981"/>
                    <a:pt x="483" y="670"/>
                    <a:pt x="369" y="72"/>
                  </a:cubicBezTo>
                  <a:lnTo>
                    <a:pt x="316" y="26"/>
                  </a:lnTo>
                  <a:cubicBezTo>
                    <a:pt x="289" y="132"/>
                    <a:pt x="275" y="367"/>
                    <a:pt x="214" y="367"/>
                  </a:cubicBezTo>
                  <a:cubicBezTo>
                    <a:pt x="212" y="367"/>
                    <a:pt x="211" y="367"/>
                    <a:pt x="209" y="367"/>
                  </a:cubicBezTo>
                  <a:lnTo>
                    <a:pt x="274"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71" name="Google Shape;15371;p58"/>
            <p:cNvSpPr/>
            <p:nvPr/>
          </p:nvSpPr>
          <p:spPr>
            <a:xfrm>
              <a:off x="513800" y="537225"/>
              <a:ext cx="15275" cy="23775"/>
            </a:xfrm>
            <a:custGeom>
              <a:avLst/>
              <a:gdLst/>
              <a:ahLst/>
              <a:cxnLst/>
              <a:rect l="l" t="t" r="r" b="b"/>
              <a:pathLst>
                <a:path w="611" h="951" extrusionOk="0">
                  <a:moveTo>
                    <a:pt x="437" y="408"/>
                  </a:moveTo>
                  <a:cubicBezTo>
                    <a:pt x="403" y="477"/>
                    <a:pt x="378" y="527"/>
                    <a:pt x="363" y="527"/>
                  </a:cubicBezTo>
                  <a:cubicBezTo>
                    <a:pt x="363" y="527"/>
                    <a:pt x="363" y="527"/>
                    <a:pt x="362" y="527"/>
                  </a:cubicBezTo>
                  <a:cubicBezTo>
                    <a:pt x="381" y="483"/>
                    <a:pt x="404" y="443"/>
                    <a:pt x="437" y="408"/>
                  </a:cubicBezTo>
                  <a:close/>
                  <a:moveTo>
                    <a:pt x="427" y="0"/>
                  </a:moveTo>
                  <a:cubicBezTo>
                    <a:pt x="267" y="165"/>
                    <a:pt x="126" y="346"/>
                    <a:pt x="8" y="543"/>
                  </a:cubicBezTo>
                  <a:lnTo>
                    <a:pt x="1" y="805"/>
                  </a:lnTo>
                  <a:cubicBezTo>
                    <a:pt x="29" y="768"/>
                    <a:pt x="107" y="826"/>
                    <a:pt x="119" y="698"/>
                  </a:cubicBezTo>
                  <a:lnTo>
                    <a:pt x="110" y="654"/>
                  </a:lnTo>
                  <a:lnTo>
                    <a:pt x="247" y="633"/>
                  </a:lnTo>
                  <a:lnTo>
                    <a:pt x="63" y="946"/>
                  </a:lnTo>
                  <a:cubicBezTo>
                    <a:pt x="66" y="946"/>
                    <a:pt x="70" y="949"/>
                    <a:pt x="73" y="951"/>
                  </a:cubicBezTo>
                  <a:cubicBezTo>
                    <a:pt x="140" y="856"/>
                    <a:pt x="203" y="756"/>
                    <a:pt x="254" y="650"/>
                  </a:cubicBezTo>
                  <a:cubicBezTo>
                    <a:pt x="365" y="534"/>
                    <a:pt x="481" y="408"/>
                    <a:pt x="611" y="293"/>
                  </a:cubicBezTo>
                  <a:lnTo>
                    <a:pt x="594" y="265"/>
                  </a:lnTo>
                  <a:cubicBezTo>
                    <a:pt x="543" y="318"/>
                    <a:pt x="485" y="355"/>
                    <a:pt x="437" y="408"/>
                  </a:cubicBezTo>
                  <a:cubicBezTo>
                    <a:pt x="469" y="344"/>
                    <a:pt x="509" y="260"/>
                    <a:pt x="550" y="188"/>
                  </a:cubicBezTo>
                  <a:cubicBezTo>
                    <a:pt x="513" y="123"/>
                    <a:pt x="471" y="61"/>
                    <a:pt x="42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72" name="Google Shape;15372;p58"/>
            <p:cNvSpPr/>
            <p:nvPr/>
          </p:nvSpPr>
          <p:spPr>
            <a:xfrm>
              <a:off x="807000" y="901600"/>
              <a:ext cx="16850" cy="34100"/>
            </a:xfrm>
            <a:custGeom>
              <a:avLst/>
              <a:gdLst/>
              <a:ahLst/>
              <a:cxnLst/>
              <a:rect l="l" t="t" r="r" b="b"/>
              <a:pathLst>
                <a:path w="674" h="1364" extrusionOk="0">
                  <a:moveTo>
                    <a:pt x="562" y="0"/>
                  </a:moveTo>
                  <a:cubicBezTo>
                    <a:pt x="499" y="207"/>
                    <a:pt x="454" y="269"/>
                    <a:pt x="415" y="269"/>
                  </a:cubicBezTo>
                  <a:cubicBezTo>
                    <a:pt x="375" y="269"/>
                    <a:pt x="342" y="207"/>
                    <a:pt x="302" y="167"/>
                  </a:cubicBezTo>
                  <a:cubicBezTo>
                    <a:pt x="265" y="223"/>
                    <a:pt x="230" y="283"/>
                    <a:pt x="193" y="348"/>
                  </a:cubicBezTo>
                  <a:cubicBezTo>
                    <a:pt x="216" y="366"/>
                    <a:pt x="226" y="422"/>
                    <a:pt x="226" y="587"/>
                  </a:cubicBezTo>
                  <a:cubicBezTo>
                    <a:pt x="168" y="832"/>
                    <a:pt x="89" y="777"/>
                    <a:pt x="22" y="978"/>
                  </a:cubicBezTo>
                  <a:cubicBezTo>
                    <a:pt x="1" y="1187"/>
                    <a:pt x="26" y="1296"/>
                    <a:pt x="70" y="1363"/>
                  </a:cubicBezTo>
                  <a:cubicBezTo>
                    <a:pt x="117" y="1206"/>
                    <a:pt x="177" y="1053"/>
                    <a:pt x="249" y="907"/>
                  </a:cubicBezTo>
                  <a:lnTo>
                    <a:pt x="249" y="907"/>
                  </a:lnTo>
                  <a:cubicBezTo>
                    <a:pt x="228" y="923"/>
                    <a:pt x="197" y="931"/>
                    <a:pt x="163" y="931"/>
                  </a:cubicBezTo>
                  <a:cubicBezTo>
                    <a:pt x="127" y="931"/>
                    <a:pt x="89" y="922"/>
                    <a:pt x="56" y="907"/>
                  </a:cubicBezTo>
                  <a:cubicBezTo>
                    <a:pt x="153" y="898"/>
                    <a:pt x="270" y="878"/>
                    <a:pt x="298" y="878"/>
                  </a:cubicBezTo>
                  <a:cubicBezTo>
                    <a:pt x="302" y="878"/>
                    <a:pt x="304" y="878"/>
                    <a:pt x="304" y="879"/>
                  </a:cubicBezTo>
                  <a:cubicBezTo>
                    <a:pt x="381" y="645"/>
                    <a:pt x="508" y="431"/>
                    <a:pt x="673" y="248"/>
                  </a:cubicBezTo>
                  <a:cubicBezTo>
                    <a:pt x="634" y="200"/>
                    <a:pt x="597" y="123"/>
                    <a:pt x="56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73" name="Google Shape;15373;p58"/>
            <p:cNvSpPr/>
            <p:nvPr/>
          </p:nvSpPr>
          <p:spPr>
            <a:xfrm>
              <a:off x="663500" y="987650"/>
              <a:ext cx="143075" cy="121050"/>
            </a:xfrm>
            <a:custGeom>
              <a:avLst/>
              <a:gdLst/>
              <a:ahLst/>
              <a:cxnLst/>
              <a:rect l="l" t="t" r="r" b="b"/>
              <a:pathLst>
                <a:path w="5723" h="4842" extrusionOk="0">
                  <a:moveTo>
                    <a:pt x="2414" y="1725"/>
                  </a:moveTo>
                  <a:cubicBezTo>
                    <a:pt x="2432" y="1725"/>
                    <a:pt x="2441" y="1753"/>
                    <a:pt x="2430" y="1832"/>
                  </a:cubicBezTo>
                  <a:cubicBezTo>
                    <a:pt x="2410" y="1915"/>
                    <a:pt x="2321" y="1984"/>
                    <a:pt x="2337" y="2070"/>
                  </a:cubicBezTo>
                  <a:lnTo>
                    <a:pt x="2337" y="2070"/>
                  </a:lnTo>
                  <a:lnTo>
                    <a:pt x="2294" y="1851"/>
                  </a:lnTo>
                  <a:cubicBezTo>
                    <a:pt x="2328" y="1803"/>
                    <a:pt x="2384" y="1725"/>
                    <a:pt x="2414" y="1725"/>
                  </a:cubicBezTo>
                  <a:close/>
                  <a:moveTo>
                    <a:pt x="2134" y="2011"/>
                  </a:moveTo>
                  <a:cubicBezTo>
                    <a:pt x="2154" y="2050"/>
                    <a:pt x="2180" y="2087"/>
                    <a:pt x="2210" y="2122"/>
                  </a:cubicBezTo>
                  <a:cubicBezTo>
                    <a:pt x="2209" y="2122"/>
                    <a:pt x="2207" y="2122"/>
                    <a:pt x="2206" y="2122"/>
                  </a:cubicBezTo>
                  <a:cubicBezTo>
                    <a:pt x="2180" y="2122"/>
                    <a:pt x="2158" y="2059"/>
                    <a:pt x="2134" y="2011"/>
                  </a:cubicBezTo>
                  <a:close/>
                  <a:moveTo>
                    <a:pt x="5629" y="1"/>
                  </a:moveTo>
                  <a:lnTo>
                    <a:pt x="5629" y="1"/>
                  </a:lnTo>
                  <a:cubicBezTo>
                    <a:pt x="5654" y="115"/>
                    <a:pt x="5617" y="339"/>
                    <a:pt x="5586" y="339"/>
                  </a:cubicBezTo>
                  <a:cubicBezTo>
                    <a:pt x="5582" y="339"/>
                    <a:pt x="5578" y="334"/>
                    <a:pt x="5574" y="325"/>
                  </a:cubicBezTo>
                  <a:cubicBezTo>
                    <a:pt x="5562" y="594"/>
                    <a:pt x="5518" y="654"/>
                    <a:pt x="5326" y="726"/>
                  </a:cubicBezTo>
                  <a:cubicBezTo>
                    <a:pt x="5307" y="854"/>
                    <a:pt x="5226" y="1007"/>
                    <a:pt x="4966" y="1097"/>
                  </a:cubicBezTo>
                  <a:cubicBezTo>
                    <a:pt x="4941" y="1150"/>
                    <a:pt x="4778" y="1352"/>
                    <a:pt x="4649" y="1352"/>
                  </a:cubicBezTo>
                  <a:cubicBezTo>
                    <a:pt x="4648" y="1352"/>
                    <a:pt x="4647" y="1352"/>
                    <a:pt x="4647" y="1352"/>
                  </a:cubicBezTo>
                  <a:cubicBezTo>
                    <a:pt x="4571" y="1342"/>
                    <a:pt x="4507" y="1338"/>
                    <a:pt x="4450" y="1338"/>
                  </a:cubicBezTo>
                  <a:cubicBezTo>
                    <a:pt x="4345" y="1338"/>
                    <a:pt x="4261" y="1353"/>
                    <a:pt x="4167" y="1380"/>
                  </a:cubicBezTo>
                  <a:cubicBezTo>
                    <a:pt x="4114" y="1390"/>
                    <a:pt x="3965" y="1453"/>
                    <a:pt x="3848" y="1453"/>
                  </a:cubicBezTo>
                  <a:cubicBezTo>
                    <a:pt x="3806" y="1453"/>
                    <a:pt x="3768" y="1444"/>
                    <a:pt x="3740" y="1422"/>
                  </a:cubicBezTo>
                  <a:cubicBezTo>
                    <a:pt x="3110" y="1429"/>
                    <a:pt x="2646" y="1503"/>
                    <a:pt x="2048" y="1892"/>
                  </a:cubicBezTo>
                  <a:cubicBezTo>
                    <a:pt x="2064" y="1892"/>
                    <a:pt x="2085" y="1925"/>
                    <a:pt x="2110" y="1967"/>
                  </a:cubicBezTo>
                  <a:cubicBezTo>
                    <a:pt x="2103" y="1958"/>
                    <a:pt x="2096" y="1953"/>
                    <a:pt x="2088" y="1953"/>
                  </a:cubicBezTo>
                  <a:cubicBezTo>
                    <a:pt x="2080" y="1953"/>
                    <a:pt x="2072" y="1958"/>
                    <a:pt x="2064" y="1971"/>
                  </a:cubicBezTo>
                  <a:cubicBezTo>
                    <a:pt x="1443" y="2337"/>
                    <a:pt x="1223" y="2713"/>
                    <a:pt x="995" y="3309"/>
                  </a:cubicBezTo>
                  <a:cubicBezTo>
                    <a:pt x="991" y="3782"/>
                    <a:pt x="652" y="4315"/>
                    <a:pt x="152" y="4517"/>
                  </a:cubicBezTo>
                  <a:cubicBezTo>
                    <a:pt x="168" y="4575"/>
                    <a:pt x="161" y="4633"/>
                    <a:pt x="135" y="4686"/>
                  </a:cubicBezTo>
                  <a:cubicBezTo>
                    <a:pt x="131" y="4685"/>
                    <a:pt x="127" y="4685"/>
                    <a:pt x="123" y="4685"/>
                  </a:cubicBezTo>
                  <a:cubicBezTo>
                    <a:pt x="67" y="4685"/>
                    <a:pt x="31" y="4755"/>
                    <a:pt x="1" y="4841"/>
                  </a:cubicBezTo>
                  <a:cubicBezTo>
                    <a:pt x="476" y="4670"/>
                    <a:pt x="849" y="4364"/>
                    <a:pt x="1063" y="3972"/>
                  </a:cubicBezTo>
                  <a:lnTo>
                    <a:pt x="1063" y="3972"/>
                  </a:lnTo>
                  <a:cubicBezTo>
                    <a:pt x="1052" y="3979"/>
                    <a:pt x="1041" y="3982"/>
                    <a:pt x="1031" y="3982"/>
                  </a:cubicBezTo>
                  <a:cubicBezTo>
                    <a:pt x="995" y="3982"/>
                    <a:pt x="962" y="3935"/>
                    <a:pt x="935" y="3800"/>
                  </a:cubicBezTo>
                  <a:lnTo>
                    <a:pt x="1046" y="3647"/>
                  </a:lnTo>
                  <a:cubicBezTo>
                    <a:pt x="1066" y="3699"/>
                    <a:pt x="1107" y="3713"/>
                    <a:pt x="1153" y="3713"/>
                  </a:cubicBezTo>
                  <a:cubicBezTo>
                    <a:pt x="1161" y="3713"/>
                    <a:pt x="1168" y="3713"/>
                    <a:pt x="1176" y="3712"/>
                  </a:cubicBezTo>
                  <a:cubicBezTo>
                    <a:pt x="1216" y="3596"/>
                    <a:pt x="1243" y="3478"/>
                    <a:pt x="1255" y="3357"/>
                  </a:cubicBezTo>
                  <a:cubicBezTo>
                    <a:pt x="1433" y="2880"/>
                    <a:pt x="1774" y="2572"/>
                    <a:pt x="2215" y="2127"/>
                  </a:cubicBezTo>
                  <a:cubicBezTo>
                    <a:pt x="2224" y="2136"/>
                    <a:pt x="2234" y="2142"/>
                    <a:pt x="2243" y="2142"/>
                  </a:cubicBezTo>
                  <a:cubicBezTo>
                    <a:pt x="2249" y="2142"/>
                    <a:pt x="2255" y="2139"/>
                    <a:pt x="2261" y="2133"/>
                  </a:cubicBezTo>
                  <a:cubicBezTo>
                    <a:pt x="2412" y="2025"/>
                    <a:pt x="2574" y="1932"/>
                    <a:pt x="2748" y="1860"/>
                  </a:cubicBezTo>
                  <a:lnTo>
                    <a:pt x="2702" y="1621"/>
                  </a:lnTo>
                  <a:lnTo>
                    <a:pt x="2732" y="1586"/>
                  </a:lnTo>
                  <a:lnTo>
                    <a:pt x="2783" y="1846"/>
                  </a:lnTo>
                  <a:cubicBezTo>
                    <a:pt x="2962" y="1779"/>
                    <a:pt x="3137" y="1750"/>
                    <a:pt x="3319" y="1750"/>
                  </a:cubicBezTo>
                  <a:cubicBezTo>
                    <a:pt x="3452" y="1750"/>
                    <a:pt x="3589" y="1765"/>
                    <a:pt x="3736" y="1793"/>
                  </a:cubicBezTo>
                  <a:cubicBezTo>
                    <a:pt x="3849" y="1790"/>
                    <a:pt x="4083" y="1804"/>
                    <a:pt x="4313" y="1623"/>
                  </a:cubicBezTo>
                  <a:cubicBezTo>
                    <a:pt x="4342" y="1636"/>
                    <a:pt x="4369" y="1641"/>
                    <a:pt x="4396" y="1641"/>
                  </a:cubicBezTo>
                  <a:cubicBezTo>
                    <a:pt x="4503" y="1641"/>
                    <a:pt x="4598" y="1556"/>
                    <a:pt x="4709" y="1473"/>
                  </a:cubicBezTo>
                  <a:cubicBezTo>
                    <a:pt x="4776" y="1519"/>
                    <a:pt x="4831" y="1540"/>
                    <a:pt x="4889" y="1540"/>
                  </a:cubicBezTo>
                  <a:cubicBezTo>
                    <a:pt x="4970" y="1540"/>
                    <a:pt x="5054" y="1498"/>
                    <a:pt x="5177" y="1426"/>
                  </a:cubicBezTo>
                  <a:cubicBezTo>
                    <a:pt x="5332" y="1206"/>
                    <a:pt x="5457" y="1051"/>
                    <a:pt x="5565" y="1051"/>
                  </a:cubicBezTo>
                  <a:cubicBezTo>
                    <a:pt x="5567" y="1051"/>
                    <a:pt x="5569" y="1051"/>
                    <a:pt x="5572" y="1051"/>
                  </a:cubicBezTo>
                  <a:cubicBezTo>
                    <a:pt x="5623" y="958"/>
                    <a:pt x="5662" y="886"/>
                    <a:pt x="5704" y="814"/>
                  </a:cubicBezTo>
                  <a:cubicBezTo>
                    <a:pt x="5660" y="666"/>
                    <a:pt x="5634" y="471"/>
                    <a:pt x="5592" y="425"/>
                  </a:cubicBezTo>
                  <a:lnTo>
                    <a:pt x="5722" y="188"/>
                  </a:lnTo>
                  <a:lnTo>
                    <a:pt x="5629"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74" name="Google Shape;15374;p58"/>
            <p:cNvSpPr/>
            <p:nvPr/>
          </p:nvSpPr>
          <p:spPr>
            <a:xfrm>
              <a:off x="616050" y="1093375"/>
              <a:ext cx="2575" cy="4475"/>
            </a:xfrm>
            <a:custGeom>
              <a:avLst/>
              <a:gdLst/>
              <a:ahLst/>
              <a:cxnLst/>
              <a:rect l="l" t="t" r="r" b="b"/>
              <a:pathLst>
                <a:path w="103" h="179" extrusionOk="0">
                  <a:moveTo>
                    <a:pt x="42" y="0"/>
                  </a:moveTo>
                  <a:cubicBezTo>
                    <a:pt x="37" y="63"/>
                    <a:pt x="23" y="121"/>
                    <a:pt x="0" y="179"/>
                  </a:cubicBezTo>
                  <a:lnTo>
                    <a:pt x="102" y="37"/>
                  </a:lnTo>
                  <a:lnTo>
                    <a:pt x="42"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75" name="Google Shape;15375;p58"/>
            <p:cNvSpPr/>
            <p:nvPr/>
          </p:nvSpPr>
          <p:spPr>
            <a:xfrm>
              <a:off x="620325" y="1095500"/>
              <a:ext cx="12325" cy="8350"/>
            </a:xfrm>
            <a:custGeom>
              <a:avLst/>
              <a:gdLst/>
              <a:ahLst/>
              <a:cxnLst/>
              <a:rect l="l" t="t" r="r" b="b"/>
              <a:pathLst>
                <a:path w="493" h="334" extrusionOk="0">
                  <a:moveTo>
                    <a:pt x="8" y="1"/>
                  </a:moveTo>
                  <a:lnTo>
                    <a:pt x="1" y="82"/>
                  </a:lnTo>
                  <a:cubicBezTo>
                    <a:pt x="29" y="72"/>
                    <a:pt x="54" y="68"/>
                    <a:pt x="75" y="68"/>
                  </a:cubicBezTo>
                  <a:cubicBezTo>
                    <a:pt x="243" y="68"/>
                    <a:pt x="230" y="333"/>
                    <a:pt x="341" y="333"/>
                  </a:cubicBezTo>
                  <a:cubicBezTo>
                    <a:pt x="376" y="333"/>
                    <a:pt x="423" y="307"/>
                    <a:pt x="492" y="237"/>
                  </a:cubicBezTo>
                  <a:cubicBezTo>
                    <a:pt x="342" y="175"/>
                    <a:pt x="158" y="98"/>
                    <a:pt x="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76" name="Google Shape;15376;p58"/>
            <p:cNvSpPr/>
            <p:nvPr/>
          </p:nvSpPr>
          <p:spPr>
            <a:xfrm>
              <a:off x="354250" y="665950"/>
              <a:ext cx="850" cy="825"/>
            </a:xfrm>
            <a:custGeom>
              <a:avLst/>
              <a:gdLst/>
              <a:ahLst/>
              <a:cxnLst/>
              <a:rect l="l" t="t" r="r" b="b"/>
              <a:pathLst>
                <a:path w="34" h="33" extrusionOk="0">
                  <a:moveTo>
                    <a:pt x="33" y="0"/>
                  </a:moveTo>
                  <a:lnTo>
                    <a:pt x="1" y="33"/>
                  </a:lnTo>
                  <a:cubicBezTo>
                    <a:pt x="2" y="33"/>
                    <a:pt x="3" y="33"/>
                    <a:pt x="5" y="33"/>
                  </a:cubicBezTo>
                  <a:cubicBezTo>
                    <a:pt x="19" y="33"/>
                    <a:pt x="29" y="21"/>
                    <a:pt x="3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77" name="Google Shape;15377;p58"/>
            <p:cNvSpPr/>
            <p:nvPr/>
          </p:nvSpPr>
          <p:spPr>
            <a:xfrm>
              <a:off x="819700" y="897475"/>
              <a:ext cx="1700" cy="4150"/>
            </a:xfrm>
            <a:custGeom>
              <a:avLst/>
              <a:gdLst/>
              <a:ahLst/>
              <a:cxnLst/>
              <a:rect l="l" t="t" r="r" b="b"/>
              <a:pathLst>
                <a:path w="68" h="166" extrusionOk="0">
                  <a:moveTo>
                    <a:pt x="68" y="1"/>
                  </a:moveTo>
                  <a:lnTo>
                    <a:pt x="68" y="1"/>
                  </a:lnTo>
                  <a:cubicBezTo>
                    <a:pt x="45" y="21"/>
                    <a:pt x="24" y="42"/>
                    <a:pt x="0" y="65"/>
                  </a:cubicBezTo>
                  <a:cubicBezTo>
                    <a:pt x="24" y="96"/>
                    <a:pt x="42" y="130"/>
                    <a:pt x="54" y="165"/>
                  </a:cubicBezTo>
                  <a:lnTo>
                    <a:pt x="68"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78" name="Google Shape;15378;p58"/>
            <p:cNvSpPr/>
            <p:nvPr/>
          </p:nvSpPr>
          <p:spPr>
            <a:xfrm>
              <a:off x="314025" y="667400"/>
              <a:ext cx="42925" cy="27600"/>
            </a:xfrm>
            <a:custGeom>
              <a:avLst/>
              <a:gdLst/>
              <a:ahLst/>
              <a:cxnLst/>
              <a:rect l="l" t="t" r="r" b="b"/>
              <a:pathLst>
                <a:path w="1717" h="1104" extrusionOk="0">
                  <a:moveTo>
                    <a:pt x="1584" y="0"/>
                  </a:moveTo>
                  <a:cubicBezTo>
                    <a:pt x="1475" y="105"/>
                    <a:pt x="1371" y="186"/>
                    <a:pt x="1292" y="193"/>
                  </a:cubicBezTo>
                  <a:cubicBezTo>
                    <a:pt x="1088" y="341"/>
                    <a:pt x="854" y="441"/>
                    <a:pt x="606" y="482"/>
                  </a:cubicBezTo>
                  <a:cubicBezTo>
                    <a:pt x="397" y="533"/>
                    <a:pt x="198" y="610"/>
                    <a:pt x="10" y="712"/>
                  </a:cubicBezTo>
                  <a:cubicBezTo>
                    <a:pt x="1" y="876"/>
                    <a:pt x="38" y="1068"/>
                    <a:pt x="122" y="1068"/>
                  </a:cubicBezTo>
                  <a:cubicBezTo>
                    <a:pt x="143" y="1068"/>
                    <a:pt x="167" y="1056"/>
                    <a:pt x="193" y="1030"/>
                  </a:cubicBezTo>
                  <a:lnTo>
                    <a:pt x="193" y="1030"/>
                  </a:lnTo>
                  <a:cubicBezTo>
                    <a:pt x="168" y="1055"/>
                    <a:pt x="142" y="1078"/>
                    <a:pt x="117" y="1099"/>
                  </a:cubicBezTo>
                  <a:lnTo>
                    <a:pt x="124" y="1104"/>
                  </a:lnTo>
                  <a:cubicBezTo>
                    <a:pt x="279" y="1036"/>
                    <a:pt x="439" y="983"/>
                    <a:pt x="604" y="944"/>
                  </a:cubicBezTo>
                  <a:cubicBezTo>
                    <a:pt x="875" y="781"/>
                    <a:pt x="1192" y="686"/>
                    <a:pt x="1387" y="582"/>
                  </a:cubicBezTo>
                  <a:cubicBezTo>
                    <a:pt x="1510" y="468"/>
                    <a:pt x="1619" y="360"/>
                    <a:pt x="1716" y="262"/>
                  </a:cubicBezTo>
                  <a:cubicBezTo>
                    <a:pt x="1705" y="251"/>
                    <a:pt x="1693" y="241"/>
                    <a:pt x="1682" y="230"/>
                  </a:cubicBezTo>
                  <a:lnTo>
                    <a:pt x="1584"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79" name="Google Shape;15379;p58"/>
            <p:cNvSpPr/>
            <p:nvPr/>
          </p:nvSpPr>
          <p:spPr>
            <a:xfrm>
              <a:off x="629600" y="1101475"/>
              <a:ext cx="31550" cy="11700"/>
            </a:xfrm>
            <a:custGeom>
              <a:avLst/>
              <a:gdLst/>
              <a:ahLst/>
              <a:cxnLst/>
              <a:rect l="l" t="t" r="r" b="b"/>
              <a:pathLst>
                <a:path w="1262" h="468" extrusionOk="0">
                  <a:moveTo>
                    <a:pt x="128" y="1"/>
                  </a:moveTo>
                  <a:cubicBezTo>
                    <a:pt x="75" y="105"/>
                    <a:pt x="33" y="216"/>
                    <a:pt x="1" y="328"/>
                  </a:cubicBezTo>
                  <a:cubicBezTo>
                    <a:pt x="135" y="369"/>
                    <a:pt x="274" y="399"/>
                    <a:pt x="413" y="416"/>
                  </a:cubicBezTo>
                  <a:cubicBezTo>
                    <a:pt x="505" y="445"/>
                    <a:pt x="631" y="467"/>
                    <a:pt x="769" y="467"/>
                  </a:cubicBezTo>
                  <a:cubicBezTo>
                    <a:pt x="906" y="467"/>
                    <a:pt x="1054" y="445"/>
                    <a:pt x="1190" y="383"/>
                  </a:cubicBezTo>
                  <a:cubicBezTo>
                    <a:pt x="1208" y="281"/>
                    <a:pt x="1246" y="170"/>
                    <a:pt x="1262" y="70"/>
                  </a:cubicBezTo>
                  <a:lnTo>
                    <a:pt x="1262" y="70"/>
                  </a:lnTo>
                  <a:cubicBezTo>
                    <a:pt x="1234" y="84"/>
                    <a:pt x="1204" y="98"/>
                    <a:pt x="1176" y="110"/>
                  </a:cubicBezTo>
                  <a:lnTo>
                    <a:pt x="1176" y="117"/>
                  </a:lnTo>
                  <a:cubicBezTo>
                    <a:pt x="1171" y="117"/>
                    <a:pt x="1169" y="114"/>
                    <a:pt x="1167" y="114"/>
                  </a:cubicBezTo>
                  <a:cubicBezTo>
                    <a:pt x="1076" y="149"/>
                    <a:pt x="981" y="170"/>
                    <a:pt x="886" y="177"/>
                  </a:cubicBezTo>
                  <a:cubicBezTo>
                    <a:pt x="884" y="184"/>
                    <a:pt x="882" y="188"/>
                    <a:pt x="877" y="193"/>
                  </a:cubicBezTo>
                  <a:lnTo>
                    <a:pt x="877" y="179"/>
                  </a:lnTo>
                  <a:cubicBezTo>
                    <a:pt x="851" y="181"/>
                    <a:pt x="826" y="181"/>
                    <a:pt x="801" y="181"/>
                  </a:cubicBezTo>
                  <a:cubicBezTo>
                    <a:pt x="634" y="181"/>
                    <a:pt x="468" y="149"/>
                    <a:pt x="314" y="86"/>
                  </a:cubicBezTo>
                  <a:cubicBezTo>
                    <a:pt x="253" y="54"/>
                    <a:pt x="191" y="26"/>
                    <a:pt x="12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80" name="Google Shape;15380;p58"/>
            <p:cNvSpPr/>
            <p:nvPr/>
          </p:nvSpPr>
          <p:spPr>
            <a:xfrm>
              <a:off x="653725" y="558325"/>
              <a:ext cx="70150" cy="18800"/>
            </a:xfrm>
            <a:custGeom>
              <a:avLst/>
              <a:gdLst/>
              <a:ahLst/>
              <a:cxnLst/>
              <a:rect l="l" t="t" r="r" b="b"/>
              <a:pathLst>
                <a:path w="2806" h="752" extrusionOk="0">
                  <a:moveTo>
                    <a:pt x="1537" y="0"/>
                  </a:moveTo>
                  <a:cubicBezTo>
                    <a:pt x="1224" y="0"/>
                    <a:pt x="946" y="135"/>
                    <a:pt x="656" y="281"/>
                  </a:cubicBezTo>
                  <a:cubicBezTo>
                    <a:pt x="501" y="383"/>
                    <a:pt x="322" y="450"/>
                    <a:pt x="135" y="473"/>
                  </a:cubicBezTo>
                  <a:lnTo>
                    <a:pt x="260" y="666"/>
                  </a:lnTo>
                  <a:lnTo>
                    <a:pt x="260" y="666"/>
                  </a:lnTo>
                  <a:lnTo>
                    <a:pt x="97" y="478"/>
                  </a:lnTo>
                  <a:cubicBezTo>
                    <a:pt x="79" y="480"/>
                    <a:pt x="60" y="483"/>
                    <a:pt x="42" y="485"/>
                  </a:cubicBezTo>
                  <a:cubicBezTo>
                    <a:pt x="28" y="568"/>
                    <a:pt x="16" y="659"/>
                    <a:pt x="0" y="751"/>
                  </a:cubicBezTo>
                  <a:cubicBezTo>
                    <a:pt x="255" y="721"/>
                    <a:pt x="482" y="656"/>
                    <a:pt x="689" y="538"/>
                  </a:cubicBezTo>
                  <a:cubicBezTo>
                    <a:pt x="914" y="433"/>
                    <a:pt x="1138" y="351"/>
                    <a:pt x="1371" y="351"/>
                  </a:cubicBezTo>
                  <a:cubicBezTo>
                    <a:pt x="1457" y="351"/>
                    <a:pt x="1545" y="362"/>
                    <a:pt x="1634" y="387"/>
                  </a:cubicBezTo>
                  <a:cubicBezTo>
                    <a:pt x="1654" y="390"/>
                    <a:pt x="1673" y="391"/>
                    <a:pt x="1690" y="391"/>
                  </a:cubicBezTo>
                  <a:cubicBezTo>
                    <a:pt x="1800" y="391"/>
                    <a:pt x="1865" y="348"/>
                    <a:pt x="1921" y="348"/>
                  </a:cubicBezTo>
                  <a:cubicBezTo>
                    <a:pt x="1947" y="348"/>
                    <a:pt x="1971" y="357"/>
                    <a:pt x="1996" y="383"/>
                  </a:cubicBezTo>
                  <a:cubicBezTo>
                    <a:pt x="2001" y="383"/>
                    <a:pt x="2007" y="383"/>
                    <a:pt x="2012" y="383"/>
                  </a:cubicBezTo>
                  <a:cubicBezTo>
                    <a:pt x="2244" y="383"/>
                    <a:pt x="2395" y="532"/>
                    <a:pt x="2532" y="587"/>
                  </a:cubicBezTo>
                  <a:cubicBezTo>
                    <a:pt x="2529" y="594"/>
                    <a:pt x="2545" y="612"/>
                    <a:pt x="2571" y="638"/>
                  </a:cubicBezTo>
                  <a:cubicBezTo>
                    <a:pt x="2539" y="591"/>
                    <a:pt x="2501" y="534"/>
                    <a:pt x="2455" y="462"/>
                  </a:cubicBezTo>
                  <a:lnTo>
                    <a:pt x="2805" y="404"/>
                  </a:lnTo>
                  <a:cubicBezTo>
                    <a:pt x="2738" y="360"/>
                    <a:pt x="2666" y="325"/>
                    <a:pt x="2590" y="299"/>
                  </a:cubicBezTo>
                  <a:cubicBezTo>
                    <a:pt x="2425" y="202"/>
                    <a:pt x="2353" y="186"/>
                    <a:pt x="2084" y="88"/>
                  </a:cubicBezTo>
                  <a:cubicBezTo>
                    <a:pt x="2064" y="94"/>
                    <a:pt x="2039" y="97"/>
                    <a:pt x="2007" y="97"/>
                  </a:cubicBezTo>
                  <a:cubicBezTo>
                    <a:pt x="1914" y="97"/>
                    <a:pt x="1768" y="70"/>
                    <a:pt x="1553" y="0"/>
                  </a:cubicBezTo>
                  <a:cubicBezTo>
                    <a:pt x="1548" y="0"/>
                    <a:pt x="1543" y="0"/>
                    <a:pt x="153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81" name="Google Shape;15381;p58"/>
            <p:cNvSpPr/>
            <p:nvPr/>
          </p:nvSpPr>
          <p:spPr>
            <a:xfrm>
              <a:off x="577450" y="1082875"/>
              <a:ext cx="36875" cy="15500"/>
            </a:xfrm>
            <a:custGeom>
              <a:avLst/>
              <a:gdLst/>
              <a:ahLst/>
              <a:cxnLst/>
              <a:rect l="l" t="t" r="r" b="b"/>
              <a:pathLst>
                <a:path w="1475" h="620" extrusionOk="0">
                  <a:moveTo>
                    <a:pt x="326" y="0"/>
                  </a:moveTo>
                  <a:cubicBezTo>
                    <a:pt x="239" y="0"/>
                    <a:pt x="151" y="7"/>
                    <a:pt x="61" y="21"/>
                  </a:cubicBezTo>
                  <a:cubicBezTo>
                    <a:pt x="59" y="19"/>
                    <a:pt x="57" y="18"/>
                    <a:pt x="55" y="18"/>
                  </a:cubicBezTo>
                  <a:cubicBezTo>
                    <a:pt x="28" y="18"/>
                    <a:pt x="0" y="220"/>
                    <a:pt x="95" y="327"/>
                  </a:cubicBezTo>
                  <a:cubicBezTo>
                    <a:pt x="139" y="325"/>
                    <a:pt x="183" y="323"/>
                    <a:pt x="227" y="323"/>
                  </a:cubicBezTo>
                  <a:cubicBezTo>
                    <a:pt x="334" y="323"/>
                    <a:pt x="440" y="331"/>
                    <a:pt x="545" y="346"/>
                  </a:cubicBezTo>
                  <a:cubicBezTo>
                    <a:pt x="559" y="286"/>
                    <a:pt x="575" y="228"/>
                    <a:pt x="594" y="172"/>
                  </a:cubicBezTo>
                  <a:lnTo>
                    <a:pt x="700" y="360"/>
                  </a:lnTo>
                  <a:lnTo>
                    <a:pt x="689" y="369"/>
                  </a:lnTo>
                  <a:cubicBezTo>
                    <a:pt x="918" y="418"/>
                    <a:pt x="1139" y="504"/>
                    <a:pt x="1340" y="620"/>
                  </a:cubicBezTo>
                  <a:cubicBezTo>
                    <a:pt x="1377" y="543"/>
                    <a:pt x="1424" y="443"/>
                    <a:pt x="1475" y="358"/>
                  </a:cubicBezTo>
                  <a:cubicBezTo>
                    <a:pt x="1100" y="144"/>
                    <a:pt x="726" y="0"/>
                    <a:pt x="3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82" name="Google Shape;15382;p58"/>
            <p:cNvSpPr/>
            <p:nvPr/>
          </p:nvSpPr>
          <p:spPr>
            <a:xfrm>
              <a:off x="269350" y="746150"/>
              <a:ext cx="309325" cy="373150"/>
            </a:xfrm>
            <a:custGeom>
              <a:avLst/>
              <a:gdLst/>
              <a:ahLst/>
              <a:cxnLst/>
              <a:rect l="l" t="t" r="r" b="b"/>
              <a:pathLst>
                <a:path w="12373" h="14926" extrusionOk="0">
                  <a:moveTo>
                    <a:pt x="775" y="1"/>
                  </a:moveTo>
                  <a:lnTo>
                    <a:pt x="775" y="1"/>
                  </a:lnTo>
                  <a:cubicBezTo>
                    <a:pt x="854" y="184"/>
                    <a:pt x="953" y="358"/>
                    <a:pt x="1069" y="522"/>
                  </a:cubicBezTo>
                  <a:cubicBezTo>
                    <a:pt x="1192" y="773"/>
                    <a:pt x="1315" y="1028"/>
                    <a:pt x="1317" y="1334"/>
                  </a:cubicBezTo>
                  <a:cubicBezTo>
                    <a:pt x="1440" y="1503"/>
                    <a:pt x="1440" y="1681"/>
                    <a:pt x="1387" y="2082"/>
                  </a:cubicBezTo>
                  <a:cubicBezTo>
                    <a:pt x="1380" y="2090"/>
                    <a:pt x="1389" y="2092"/>
                    <a:pt x="1407" y="2092"/>
                  </a:cubicBezTo>
                  <a:cubicBezTo>
                    <a:pt x="1430" y="2092"/>
                    <a:pt x="1467" y="2089"/>
                    <a:pt x="1505" y="2089"/>
                  </a:cubicBezTo>
                  <a:cubicBezTo>
                    <a:pt x="1533" y="2089"/>
                    <a:pt x="1562" y="2090"/>
                    <a:pt x="1586" y="2096"/>
                  </a:cubicBezTo>
                  <a:cubicBezTo>
                    <a:pt x="1571" y="2095"/>
                    <a:pt x="1555" y="2094"/>
                    <a:pt x="1539" y="2094"/>
                  </a:cubicBezTo>
                  <a:cubicBezTo>
                    <a:pt x="1469" y="2094"/>
                    <a:pt x="1408" y="2115"/>
                    <a:pt x="1410" y="2189"/>
                  </a:cubicBezTo>
                  <a:cubicBezTo>
                    <a:pt x="1347" y="2518"/>
                    <a:pt x="1232" y="2836"/>
                    <a:pt x="1069" y="3130"/>
                  </a:cubicBezTo>
                  <a:cubicBezTo>
                    <a:pt x="1060" y="3221"/>
                    <a:pt x="1072" y="3353"/>
                    <a:pt x="1146" y="3436"/>
                  </a:cubicBezTo>
                  <a:lnTo>
                    <a:pt x="965" y="3404"/>
                  </a:lnTo>
                  <a:cubicBezTo>
                    <a:pt x="1021" y="3376"/>
                    <a:pt x="1037" y="3274"/>
                    <a:pt x="1065" y="3140"/>
                  </a:cubicBezTo>
                  <a:lnTo>
                    <a:pt x="1065" y="3140"/>
                  </a:lnTo>
                  <a:cubicBezTo>
                    <a:pt x="1018" y="3228"/>
                    <a:pt x="967" y="3313"/>
                    <a:pt x="909" y="3408"/>
                  </a:cubicBezTo>
                  <a:lnTo>
                    <a:pt x="902" y="3434"/>
                  </a:lnTo>
                  <a:lnTo>
                    <a:pt x="895" y="3434"/>
                  </a:lnTo>
                  <a:cubicBezTo>
                    <a:pt x="854" y="3499"/>
                    <a:pt x="812" y="3566"/>
                    <a:pt x="766" y="3636"/>
                  </a:cubicBezTo>
                  <a:cubicBezTo>
                    <a:pt x="506" y="3754"/>
                    <a:pt x="339" y="3949"/>
                    <a:pt x="209" y="4169"/>
                  </a:cubicBezTo>
                  <a:lnTo>
                    <a:pt x="251" y="4176"/>
                  </a:lnTo>
                  <a:cubicBezTo>
                    <a:pt x="205" y="4296"/>
                    <a:pt x="179" y="4338"/>
                    <a:pt x="162" y="4338"/>
                  </a:cubicBezTo>
                  <a:cubicBezTo>
                    <a:pt x="152" y="4338"/>
                    <a:pt x="145" y="4322"/>
                    <a:pt x="140" y="4299"/>
                  </a:cubicBezTo>
                  <a:cubicBezTo>
                    <a:pt x="130" y="4313"/>
                    <a:pt x="123" y="4326"/>
                    <a:pt x="116" y="4340"/>
                  </a:cubicBezTo>
                  <a:cubicBezTo>
                    <a:pt x="121" y="4642"/>
                    <a:pt x="1" y="4911"/>
                    <a:pt x="49" y="5312"/>
                  </a:cubicBezTo>
                  <a:cubicBezTo>
                    <a:pt x="160" y="6135"/>
                    <a:pt x="865" y="6728"/>
                    <a:pt x="1382" y="6941"/>
                  </a:cubicBezTo>
                  <a:cubicBezTo>
                    <a:pt x="1340" y="6877"/>
                    <a:pt x="1324" y="6802"/>
                    <a:pt x="1336" y="6728"/>
                  </a:cubicBezTo>
                  <a:lnTo>
                    <a:pt x="1336" y="6728"/>
                  </a:lnTo>
                  <a:cubicBezTo>
                    <a:pt x="1359" y="6779"/>
                    <a:pt x="1389" y="6874"/>
                    <a:pt x="1424" y="6955"/>
                  </a:cubicBezTo>
                  <a:cubicBezTo>
                    <a:pt x="1487" y="6976"/>
                    <a:pt x="1547" y="7002"/>
                    <a:pt x="1607" y="7034"/>
                  </a:cubicBezTo>
                  <a:cubicBezTo>
                    <a:pt x="1623" y="6995"/>
                    <a:pt x="1637" y="6955"/>
                    <a:pt x="1649" y="6916"/>
                  </a:cubicBezTo>
                  <a:lnTo>
                    <a:pt x="1649" y="6916"/>
                  </a:lnTo>
                  <a:lnTo>
                    <a:pt x="1628" y="7043"/>
                  </a:lnTo>
                  <a:cubicBezTo>
                    <a:pt x="1767" y="7120"/>
                    <a:pt x="1892" y="7213"/>
                    <a:pt x="2006" y="7324"/>
                  </a:cubicBezTo>
                  <a:cubicBezTo>
                    <a:pt x="2029" y="7261"/>
                    <a:pt x="2045" y="7196"/>
                    <a:pt x="2054" y="7132"/>
                  </a:cubicBezTo>
                  <a:lnTo>
                    <a:pt x="2027" y="7067"/>
                  </a:lnTo>
                  <a:lnTo>
                    <a:pt x="2027" y="7067"/>
                  </a:lnTo>
                  <a:cubicBezTo>
                    <a:pt x="2050" y="7071"/>
                    <a:pt x="2054" y="7097"/>
                    <a:pt x="2054" y="7132"/>
                  </a:cubicBezTo>
                  <a:lnTo>
                    <a:pt x="2087" y="7206"/>
                  </a:lnTo>
                  <a:cubicBezTo>
                    <a:pt x="2050" y="7261"/>
                    <a:pt x="2052" y="7322"/>
                    <a:pt x="2071" y="7389"/>
                  </a:cubicBezTo>
                  <a:cubicBezTo>
                    <a:pt x="2173" y="7498"/>
                    <a:pt x="2270" y="7614"/>
                    <a:pt x="2358" y="7734"/>
                  </a:cubicBezTo>
                  <a:lnTo>
                    <a:pt x="2388" y="7690"/>
                  </a:lnTo>
                  <a:cubicBezTo>
                    <a:pt x="2397" y="7654"/>
                    <a:pt x="2385" y="7647"/>
                    <a:pt x="2368" y="7647"/>
                  </a:cubicBezTo>
                  <a:cubicBezTo>
                    <a:pt x="2358" y="7647"/>
                    <a:pt x="2345" y="7649"/>
                    <a:pt x="2335" y="7649"/>
                  </a:cubicBezTo>
                  <a:cubicBezTo>
                    <a:pt x="2322" y="7649"/>
                    <a:pt x="2312" y="7646"/>
                    <a:pt x="2309" y="7632"/>
                  </a:cubicBezTo>
                  <a:lnTo>
                    <a:pt x="2400" y="7563"/>
                  </a:lnTo>
                  <a:lnTo>
                    <a:pt x="2400" y="7563"/>
                  </a:lnTo>
                  <a:cubicBezTo>
                    <a:pt x="2395" y="7621"/>
                    <a:pt x="2395" y="7706"/>
                    <a:pt x="2386" y="7771"/>
                  </a:cubicBezTo>
                  <a:cubicBezTo>
                    <a:pt x="2416" y="7811"/>
                    <a:pt x="2444" y="7850"/>
                    <a:pt x="2472" y="7887"/>
                  </a:cubicBezTo>
                  <a:cubicBezTo>
                    <a:pt x="2442" y="7892"/>
                    <a:pt x="2411" y="7903"/>
                    <a:pt x="2388" y="7922"/>
                  </a:cubicBezTo>
                  <a:cubicBezTo>
                    <a:pt x="2755" y="8546"/>
                    <a:pt x="2868" y="9046"/>
                    <a:pt x="2657" y="9529"/>
                  </a:cubicBezTo>
                  <a:cubicBezTo>
                    <a:pt x="2595" y="10122"/>
                    <a:pt x="2676" y="10950"/>
                    <a:pt x="3077" y="11397"/>
                  </a:cubicBezTo>
                  <a:cubicBezTo>
                    <a:pt x="3239" y="11603"/>
                    <a:pt x="3654" y="11791"/>
                    <a:pt x="3707" y="11858"/>
                  </a:cubicBezTo>
                  <a:cubicBezTo>
                    <a:pt x="3803" y="11871"/>
                    <a:pt x="3988" y="11923"/>
                    <a:pt x="4097" y="11923"/>
                  </a:cubicBezTo>
                  <a:cubicBezTo>
                    <a:pt x="4108" y="11923"/>
                    <a:pt x="4119" y="11922"/>
                    <a:pt x="4129" y="11921"/>
                  </a:cubicBezTo>
                  <a:cubicBezTo>
                    <a:pt x="4223" y="11970"/>
                    <a:pt x="4341" y="11984"/>
                    <a:pt x="4477" y="11984"/>
                  </a:cubicBezTo>
                  <a:cubicBezTo>
                    <a:pt x="4646" y="11984"/>
                    <a:pt x="4843" y="11962"/>
                    <a:pt x="5059" y="11958"/>
                  </a:cubicBezTo>
                  <a:cubicBezTo>
                    <a:pt x="5112" y="11941"/>
                    <a:pt x="5167" y="11932"/>
                    <a:pt x="5222" y="11932"/>
                  </a:cubicBezTo>
                  <a:cubicBezTo>
                    <a:pt x="5284" y="11932"/>
                    <a:pt x="5345" y="11943"/>
                    <a:pt x="5404" y="11965"/>
                  </a:cubicBezTo>
                  <a:cubicBezTo>
                    <a:pt x="5501" y="11960"/>
                    <a:pt x="5561" y="11944"/>
                    <a:pt x="5613" y="11944"/>
                  </a:cubicBezTo>
                  <a:cubicBezTo>
                    <a:pt x="5660" y="11944"/>
                    <a:pt x="5700" y="11956"/>
                    <a:pt x="5754" y="12000"/>
                  </a:cubicBezTo>
                  <a:cubicBezTo>
                    <a:pt x="5859" y="12014"/>
                    <a:pt x="6030" y="12067"/>
                    <a:pt x="6091" y="12116"/>
                  </a:cubicBezTo>
                  <a:cubicBezTo>
                    <a:pt x="6097" y="12116"/>
                    <a:pt x="6104" y="12104"/>
                    <a:pt x="6109" y="12093"/>
                  </a:cubicBezTo>
                  <a:cubicBezTo>
                    <a:pt x="6320" y="12222"/>
                    <a:pt x="6318" y="12211"/>
                    <a:pt x="6524" y="12290"/>
                  </a:cubicBezTo>
                  <a:cubicBezTo>
                    <a:pt x="6522" y="12278"/>
                    <a:pt x="6515" y="12266"/>
                    <a:pt x="6505" y="12257"/>
                  </a:cubicBezTo>
                  <a:lnTo>
                    <a:pt x="6505" y="12257"/>
                  </a:lnTo>
                  <a:cubicBezTo>
                    <a:pt x="6522" y="12265"/>
                    <a:pt x="6539" y="12269"/>
                    <a:pt x="6555" y="12269"/>
                  </a:cubicBezTo>
                  <a:cubicBezTo>
                    <a:pt x="6596" y="12269"/>
                    <a:pt x="6635" y="12247"/>
                    <a:pt x="6668" y="12215"/>
                  </a:cubicBezTo>
                  <a:lnTo>
                    <a:pt x="6668" y="12215"/>
                  </a:lnTo>
                  <a:cubicBezTo>
                    <a:pt x="6653" y="12263"/>
                    <a:pt x="6635" y="12306"/>
                    <a:pt x="6654" y="12306"/>
                  </a:cubicBezTo>
                  <a:cubicBezTo>
                    <a:pt x="6655" y="12306"/>
                    <a:pt x="6657" y="12306"/>
                    <a:pt x="6658" y="12306"/>
                  </a:cubicBezTo>
                  <a:cubicBezTo>
                    <a:pt x="7108" y="12603"/>
                    <a:pt x="7433" y="12950"/>
                    <a:pt x="7590" y="13518"/>
                  </a:cubicBezTo>
                  <a:cubicBezTo>
                    <a:pt x="7676" y="13678"/>
                    <a:pt x="7774" y="13831"/>
                    <a:pt x="7883" y="13977"/>
                  </a:cubicBezTo>
                  <a:cubicBezTo>
                    <a:pt x="7922" y="14000"/>
                    <a:pt x="7950" y="14035"/>
                    <a:pt x="7966" y="14079"/>
                  </a:cubicBezTo>
                  <a:cubicBezTo>
                    <a:pt x="7973" y="14089"/>
                    <a:pt x="7980" y="14098"/>
                    <a:pt x="7987" y="14105"/>
                  </a:cubicBezTo>
                  <a:lnTo>
                    <a:pt x="8045" y="13929"/>
                  </a:lnTo>
                  <a:lnTo>
                    <a:pt x="8186" y="14295"/>
                  </a:lnTo>
                  <a:cubicBezTo>
                    <a:pt x="8184" y="14306"/>
                    <a:pt x="8182" y="14313"/>
                    <a:pt x="8177" y="14323"/>
                  </a:cubicBezTo>
                  <a:cubicBezTo>
                    <a:pt x="8221" y="14429"/>
                    <a:pt x="8411" y="14571"/>
                    <a:pt x="8497" y="14636"/>
                  </a:cubicBezTo>
                  <a:cubicBezTo>
                    <a:pt x="8567" y="14652"/>
                    <a:pt x="8708" y="14746"/>
                    <a:pt x="8783" y="14746"/>
                  </a:cubicBezTo>
                  <a:cubicBezTo>
                    <a:pt x="8796" y="14746"/>
                    <a:pt x="8806" y="14744"/>
                    <a:pt x="8814" y="14738"/>
                  </a:cubicBezTo>
                  <a:cubicBezTo>
                    <a:pt x="8845" y="14835"/>
                    <a:pt x="8995" y="14840"/>
                    <a:pt x="9053" y="14918"/>
                  </a:cubicBezTo>
                  <a:cubicBezTo>
                    <a:pt x="9079" y="14907"/>
                    <a:pt x="9113" y="14904"/>
                    <a:pt x="9150" y="14904"/>
                  </a:cubicBezTo>
                  <a:cubicBezTo>
                    <a:pt x="9236" y="14904"/>
                    <a:pt x="9340" y="14925"/>
                    <a:pt x="9401" y="14925"/>
                  </a:cubicBezTo>
                  <a:cubicBezTo>
                    <a:pt x="9434" y="14925"/>
                    <a:pt x="9455" y="14919"/>
                    <a:pt x="9454" y="14900"/>
                  </a:cubicBezTo>
                  <a:lnTo>
                    <a:pt x="9454" y="14900"/>
                  </a:lnTo>
                  <a:cubicBezTo>
                    <a:pt x="9464" y="14900"/>
                    <a:pt x="9473" y="14900"/>
                    <a:pt x="9482" y="14900"/>
                  </a:cubicBezTo>
                  <a:cubicBezTo>
                    <a:pt x="9648" y="14900"/>
                    <a:pt x="9648" y="14847"/>
                    <a:pt x="9809" y="14847"/>
                  </a:cubicBezTo>
                  <a:cubicBezTo>
                    <a:pt x="9827" y="14847"/>
                    <a:pt x="9848" y="14847"/>
                    <a:pt x="9872" y="14849"/>
                  </a:cubicBezTo>
                  <a:cubicBezTo>
                    <a:pt x="9881" y="14840"/>
                    <a:pt x="9853" y="14809"/>
                    <a:pt x="10004" y="14712"/>
                  </a:cubicBezTo>
                  <a:cubicBezTo>
                    <a:pt x="10016" y="14712"/>
                    <a:pt x="10029" y="14713"/>
                    <a:pt x="10040" y="14713"/>
                  </a:cubicBezTo>
                  <a:cubicBezTo>
                    <a:pt x="10259" y="14713"/>
                    <a:pt x="10350" y="14651"/>
                    <a:pt x="10444" y="14508"/>
                  </a:cubicBezTo>
                  <a:cubicBezTo>
                    <a:pt x="10757" y="14487"/>
                    <a:pt x="10750" y="14443"/>
                    <a:pt x="10954" y="14344"/>
                  </a:cubicBezTo>
                  <a:cubicBezTo>
                    <a:pt x="11070" y="14128"/>
                    <a:pt x="11469" y="13973"/>
                    <a:pt x="11541" y="13917"/>
                  </a:cubicBezTo>
                  <a:cubicBezTo>
                    <a:pt x="11766" y="13801"/>
                    <a:pt x="11994" y="13772"/>
                    <a:pt x="12224" y="13772"/>
                  </a:cubicBezTo>
                  <a:cubicBezTo>
                    <a:pt x="12273" y="13772"/>
                    <a:pt x="12323" y="13773"/>
                    <a:pt x="12373" y="13776"/>
                  </a:cubicBezTo>
                  <a:cubicBezTo>
                    <a:pt x="12344" y="13715"/>
                    <a:pt x="12269" y="13474"/>
                    <a:pt x="12279" y="13448"/>
                  </a:cubicBezTo>
                  <a:lnTo>
                    <a:pt x="12279" y="13448"/>
                  </a:lnTo>
                  <a:cubicBezTo>
                    <a:pt x="12282" y="13448"/>
                    <a:pt x="12285" y="13448"/>
                    <a:pt x="12287" y="13449"/>
                  </a:cubicBezTo>
                  <a:cubicBezTo>
                    <a:pt x="12285" y="13447"/>
                    <a:pt x="12283" y="13446"/>
                    <a:pt x="12282" y="13446"/>
                  </a:cubicBezTo>
                  <a:cubicBezTo>
                    <a:pt x="12281" y="13446"/>
                    <a:pt x="12280" y="13447"/>
                    <a:pt x="12279" y="13448"/>
                  </a:cubicBezTo>
                  <a:lnTo>
                    <a:pt x="12279" y="13448"/>
                  </a:lnTo>
                  <a:cubicBezTo>
                    <a:pt x="12212" y="13443"/>
                    <a:pt x="12140" y="13438"/>
                    <a:pt x="12067" y="13438"/>
                  </a:cubicBezTo>
                  <a:cubicBezTo>
                    <a:pt x="11858" y="13438"/>
                    <a:pt x="11639" y="13475"/>
                    <a:pt x="11473" y="13630"/>
                  </a:cubicBezTo>
                  <a:cubicBezTo>
                    <a:pt x="11274" y="13764"/>
                    <a:pt x="10922" y="13783"/>
                    <a:pt x="10757" y="14061"/>
                  </a:cubicBezTo>
                  <a:cubicBezTo>
                    <a:pt x="10662" y="14200"/>
                    <a:pt x="10428" y="14230"/>
                    <a:pt x="10270" y="14290"/>
                  </a:cubicBezTo>
                  <a:cubicBezTo>
                    <a:pt x="10293" y="14464"/>
                    <a:pt x="10073" y="14457"/>
                    <a:pt x="10048" y="14561"/>
                  </a:cubicBezTo>
                  <a:cubicBezTo>
                    <a:pt x="9960" y="14554"/>
                    <a:pt x="9897" y="14546"/>
                    <a:pt x="9854" y="14546"/>
                  </a:cubicBezTo>
                  <a:cubicBezTo>
                    <a:pt x="9806" y="14546"/>
                    <a:pt x="9782" y="14556"/>
                    <a:pt x="9772" y="14589"/>
                  </a:cubicBezTo>
                  <a:cubicBezTo>
                    <a:pt x="9710" y="14572"/>
                    <a:pt x="9669" y="14566"/>
                    <a:pt x="9622" y="14566"/>
                  </a:cubicBezTo>
                  <a:cubicBezTo>
                    <a:pt x="9573" y="14566"/>
                    <a:pt x="9516" y="14573"/>
                    <a:pt x="9417" y="14580"/>
                  </a:cubicBezTo>
                  <a:cubicBezTo>
                    <a:pt x="9412" y="14591"/>
                    <a:pt x="9391" y="14594"/>
                    <a:pt x="9362" y="14594"/>
                  </a:cubicBezTo>
                  <a:cubicBezTo>
                    <a:pt x="9331" y="14594"/>
                    <a:pt x="9290" y="14590"/>
                    <a:pt x="9254" y="14590"/>
                  </a:cubicBezTo>
                  <a:cubicBezTo>
                    <a:pt x="9197" y="14590"/>
                    <a:pt x="9151" y="14599"/>
                    <a:pt x="9165" y="14643"/>
                  </a:cubicBezTo>
                  <a:cubicBezTo>
                    <a:pt x="8972" y="14503"/>
                    <a:pt x="8883" y="14451"/>
                    <a:pt x="8822" y="14451"/>
                  </a:cubicBezTo>
                  <a:cubicBezTo>
                    <a:pt x="8802" y="14451"/>
                    <a:pt x="8785" y="14457"/>
                    <a:pt x="8768" y="14466"/>
                  </a:cubicBezTo>
                  <a:cubicBezTo>
                    <a:pt x="8657" y="14369"/>
                    <a:pt x="8420" y="14165"/>
                    <a:pt x="8437" y="14144"/>
                  </a:cubicBezTo>
                  <a:cubicBezTo>
                    <a:pt x="8388" y="14114"/>
                    <a:pt x="8344" y="14082"/>
                    <a:pt x="8300" y="14047"/>
                  </a:cubicBezTo>
                  <a:lnTo>
                    <a:pt x="8300" y="14047"/>
                  </a:lnTo>
                  <a:cubicBezTo>
                    <a:pt x="8293" y="14163"/>
                    <a:pt x="8481" y="14047"/>
                    <a:pt x="8399" y="14337"/>
                  </a:cubicBezTo>
                  <a:lnTo>
                    <a:pt x="8237" y="13991"/>
                  </a:lnTo>
                  <a:cubicBezTo>
                    <a:pt x="8070" y="13834"/>
                    <a:pt x="7950" y="13632"/>
                    <a:pt x="7896" y="13409"/>
                  </a:cubicBezTo>
                  <a:cubicBezTo>
                    <a:pt x="7590" y="12800"/>
                    <a:pt x="7259" y="12440"/>
                    <a:pt x="6740" y="12120"/>
                  </a:cubicBezTo>
                  <a:cubicBezTo>
                    <a:pt x="6770" y="12062"/>
                    <a:pt x="6777" y="12009"/>
                    <a:pt x="6747" y="12002"/>
                  </a:cubicBezTo>
                  <a:lnTo>
                    <a:pt x="6747" y="12002"/>
                  </a:lnTo>
                  <a:cubicBezTo>
                    <a:pt x="6742" y="12013"/>
                    <a:pt x="6718" y="12024"/>
                    <a:pt x="6700" y="12024"/>
                  </a:cubicBezTo>
                  <a:cubicBezTo>
                    <a:pt x="6680" y="12024"/>
                    <a:pt x="6670" y="12008"/>
                    <a:pt x="6716" y="11958"/>
                  </a:cubicBezTo>
                  <a:cubicBezTo>
                    <a:pt x="6556" y="11942"/>
                    <a:pt x="6408" y="11946"/>
                    <a:pt x="6403" y="11858"/>
                  </a:cubicBezTo>
                  <a:cubicBezTo>
                    <a:pt x="6267" y="11833"/>
                    <a:pt x="6135" y="11782"/>
                    <a:pt x="6014" y="11708"/>
                  </a:cubicBezTo>
                  <a:cubicBezTo>
                    <a:pt x="5961" y="11708"/>
                    <a:pt x="5989" y="11691"/>
                    <a:pt x="5805" y="11647"/>
                  </a:cubicBezTo>
                  <a:cubicBezTo>
                    <a:pt x="5756" y="11674"/>
                    <a:pt x="5702" y="11687"/>
                    <a:pt x="5648" y="11687"/>
                  </a:cubicBezTo>
                  <a:cubicBezTo>
                    <a:pt x="5603" y="11687"/>
                    <a:pt x="5558" y="11678"/>
                    <a:pt x="5516" y="11659"/>
                  </a:cubicBezTo>
                  <a:cubicBezTo>
                    <a:pt x="5464" y="11657"/>
                    <a:pt x="5419" y="11657"/>
                    <a:pt x="5378" y="11657"/>
                  </a:cubicBezTo>
                  <a:cubicBezTo>
                    <a:pt x="5197" y="11657"/>
                    <a:pt x="5103" y="11672"/>
                    <a:pt x="4917" y="11687"/>
                  </a:cubicBezTo>
                  <a:cubicBezTo>
                    <a:pt x="4730" y="11708"/>
                    <a:pt x="4596" y="11748"/>
                    <a:pt x="4459" y="11748"/>
                  </a:cubicBezTo>
                  <a:cubicBezTo>
                    <a:pt x="4382" y="11748"/>
                    <a:pt x="4304" y="11735"/>
                    <a:pt x="4215" y="11701"/>
                  </a:cubicBezTo>
                  <a:cubicBezTo>
                    <a:pt x="3907" y="11654"/>
                    <a:pt x="3608" y="11406"/>
                    <a:pt x="3448" y="11228"/>
                  </a:cubicBezTo>
                  <a:cubicBezTo>
                    <a:pt x="2868" y="10669"/>
                    <a:pt x="2891" y="10027"/>
                    <a:pt x="2919" y="9498"/>
                  </a:cubicBezTo>
                  <a:cubicBezTo>
                    <a:pt x="3170" y="9067"/>
                    <a:pt x="3051" y="8453"/>
                    <a:pt x="2683" y="7899"/>
                  </a:cubicBezTo>
                  <a:lnTo>
                    <a:pt x="2697" y="7890"/>
                  </a:lnTo>
                  <a:cubicBezTo>
                    <a:pt x="2692" y="7876"/>
                    <a:pt x="2687" y="7864"/>
                    <a:pt x="2680" y="7852"/>
                  </a:cubicBezTo>
                  <a:cubicBezTo>
                    <a:pt x="2694" y="7848"/>
                    <a:pt x="2697" y="7846"/>
                    <a:pt x="2678" y="7846"/>
                  </a:cubicBezTo>
                  <a:cubicBezTo>
                    <a:pt x="2367" y="7150"/>
                    <a:pt x="1962" y="6826"/>
                    <a:pt x="1433" y="6640"/>
                  </a:cubicBezTo>
                  <a:cubicBezTo>
                    <a:pt x="1037" y="6422"/>
                    <a:pt x="439" y="5894"/>
                    <a:pt x="385" y="5416"/>
                  </a:cubicBezTo>
                  <a:cubicBezTo>
                    <a:pt x="246" y="5040"/>
                    <a:pt x="353" y="4639"/>
                    <a:pt x="367" y="4505"/>
                  </a:cubicBezTo>
                  <a:cubicBezTo>
                    <a:pt x="571" y="4190"/>
                    <a:pt x="719" y="3935"/>
                    <a:pt x="956" y="3742"/>
                  </a:cubicBezTo>
                  <a:cubicBezTo>
                    <a:pt x="1398" y="3337"/>
                    <a:pt x="1593" y="2840"/>
                    <a:pt x="1725" y="2133"/>
                  </a:cubicBezTo>
                  <a:cubicBezTo>
                    <a:pt x="1702" y="2124"/>
                    <a:pt x="1677" y="2115"/>
                    <a:pt x="1653" y="2110"/>
                  </a:cubicBezTo>
                  <a:cubicBezTo>
                    <a:pt x="1709" y="1730"/>
                    <a:pt x="1704" y="1526"/>
                    <a:pt x="1605" y="1329"/>
                  </a:cubicBezTo>
                  <a:cubicBezTo>
                    <a:pt x="1556" y="1090"/>
                    <a:pt x="1512" y="761"/>
                    <a:pt x="1359" y="539"/>
                  </a:cubicBezTo>
                  <a:cubicBezTo>
                    <a:pt x="1327" y="520"/>
                    <a:pt x="1289" y="506"/>
                    <a:pt x="1252" y="494"/>
                  </a:cubicBezTo>
                  <a:lnTo>
                    <a:pt x="1201" y="348"/>
                  </a:lnTo>
                  <a:cubicBezTo>
                    <a:pt x="1183" y="318"/>
                    <a:pt x="1164" y="286"/>
                    <a:pt x="1143" y="251"/>
                  </a:cubicBezTo>
                  <a:cubicBezTo>
                    <a:pt x="1084" y="248"/>
                    <a:pt x="963" y="142"/>
                    <a:pt x="919" y="142"/>
                  </a:cubicBezTo>
                  <a:cubicBezTo>
                    <a:pt x="895" y="142"/>
                    <a:pt x="893" y="171"/>
                    <a:pt x="930" y="258"/>
                  </a:cubicBezTo>
                  <a:lnTo>
                    <a:pt x="775"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83" name="Google Shape;15383;p58"/>
            <p:cNvSpPr/>
            <p:nvPr/>
          </p:nvSpPr>
          <p:spPr>
            <a:xfrm>
              <a:off x="541050" y="522950"/>
              <a:ext cx="30500" cy="11975"/>
            </a:xfrm>
            <a:custGeom>
              <a:avLst/>
              <a:gdLst/>
              <a:ahLst/>
              <a:cxnLst/>
              <a:rect l="l" t="t" r="r" b="b"/>
              <a:pathLst>
                <a:path w="1220" h="479" extrusionOk="0">
                  <a:moveTo>
                    <a:pt x="508" y="1"/>
                  </a:moveTo>
                  <a:cubicBezTo>
                    <a:pt x="492" y="1"/>
                    <a:pt x="476" y="1"/>
                    <a:pt x="459" y="1"/>
                  </a:cubicBezTo>
                  <a:cubicBezTo>
                    <a:pt x="302" y="10"/>
                    <a:pt x="146" y="45"/>
                    <a:pt x="0" y="106"/>
                  </a:cubicBezTo>
                  <a:lnTo>
                    <a:pt x="149" y="479"/>
                  </a:lnTo>
                  <a:cubicBezTo>
                    <a:pt x="272" y="435"/>
                    <a:pt x="401" y="412"/>
                    <a:pt x="534" y="409"/>
                  </a:cubicBezTo>
                  <a:cubicBezTo>
                    <a:pt x="599" y="403"/>
                    <a:pt x="666" y="401"/>
                    <a:pt x="732" y="401"/>
                  </a:cubicBezTo>
                  <a:cubicBezTo>
                    <a:pt x="876" y="401"/>
                    <a:pt x="1021" y="414"/>
                    <a:pt x="1162" y="439"/>
                  </a:cubicBezTo>
                  <a:lnTo>
                    <a:pt x="1220" y="117"/>
                  </a:lnTo>
                  <a:cubicBezTo>
                    <a:pt x="1020" y="40"/>
                    <a:pt x="795" y="1"/>
                    <a:pt x="50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84" name="Google Shape;15384;p58"/>
            <p:cNvSpPr/>
            <p:nvPr/>
          </p:nvSpPr>
          <p:spPr>
            <a:xfrm>
              <a:off x="722275" y="576475"/>
              <a:ext cx="4775" cy="5525"/>
            </a:xfrm>
            <a:custGeom>
              <a:avLst/>
              <a:gdLst/>
              <a:ahLst/>
              <a:cxnLst/>
              <a:rect l="l" t="t" r="r" b="b"/>
              <a:pathLst>
                <a:path w="191" h="221" extrusionOk="0">
                  <a:moveTo>
                    <a:pt x="27" y="0"/>
                  </a:moveTo>
                  <a:cubicBezTo>
                    <a:pt x="10" y="0"/>
                    <a:pt x="9" y="34"/>
                    <a:pt x="1" y="56"/>
                  </a:cubicBezTo>
                  <a:cubicBezTo>
                    <a:pt x="38" y="86"/>
                    <a:pt x="77" y="116"/>
                    <a:pt x="116" y="146"/>
                  </a:cubicBezTo>
                  <a:cubicBezTo>
                    <a:pt x="126" y="178"/>
                    <a:pt x="109" y="190"/>
                    <a:pt x="191" y="220"/>
                  </a:cubicBezTo>
                  <a:cubicBezTo>
                    <a:pt x="89" y="48"/>
                    <a:pt x="47" y="0"/>
                    <a:pt x="2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85" name="Google Shape;15385;p58"/>
            <p:cNvSpPr/>
            <p:nvPr/>
          </p:nvSpPr>
          <p:spPr>
            <a:xfrm>
              <a:off x="759425" y="650075"/>
              <a:ext cx="5650" cy="7500"/>
            </a:xfrm>
            <a:custGeom>
              <a:avLst/>
              <a:gdLst/>
              <a:ahLst/>
              <a:cxnLst/>
              <a:rect l="l" t="t" r="r" b="b"/>
              <a:pathLst>
                <a:path w="226" h="300" extrusionOk="0">
                  <a:moveTo>
                    <a:pt x="179" y="0"/>
                  </a:moveTo>
                  <a:cubicBezTo>
                    <a:pt x="167" y="42"/>
                    <a:pt x="160" y="86"/>
                    <a:pt x="158" y="130"/>
                  </a:cubicBezTo>
                  <a:cubicBezTo>
                    <a:pt x="193" y="137"/>
                    <a:pt x="193" y="137"/>
                    <a:pt x="202" y="181"/>
                  </a:cubicBezTo>
                  <a:cubicBezTo>
                    <a:pt x="128" y="167"/>
                    <a:pt x="70" y="93"/>
                    <a:pt x="1" y="53"/>
                  </a:cubicBezTo>
                  <a:lnTo>
                    <a:pt x="1" y="53"/>
                  </a:lnTo>
                  <a:cubicBezTo>
                    <a:pt x="70" y="139"/>
                    <a:pt x="147" y="223"/>
                    <a:pt x="225" y="299"/>
                  </a:cubicBezTo>
                  <a:cubicBezTo>
                    <a:pt x="221" y="197"/>
                    <a:pt x="205" y="97"/>
                    <a:pt x="17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86" name="Google Shape;15386;p58"/>
            <p:cNvSpPr/>
            <p:nvPr/>
          </p:nvSpPr>
          <p:spPr>
            <a:xfrm>
              <a:off x="834700" y="718975"/>
              <a:ext cx="3350" cy="12025"/>
            </a:xfrm>
            <a:custGeom>
              <a:avLst/>
              <a:gdLst/>
              <a:ahLst/>
              <a:cxnLst/>
              <a:rect l="l" t="t" r="r" b="b"/>
              <a:pathLst>
                <a:path w="134" h="481" extrusionOk="0">
                  <a:moveTo>
                    <a:pt x="84" y="0"/>
                  </a:moveTo>
                  <a:cubicBezTo>
                    <a:pt x="6" y="209"/>
                    <a:pt x="1" y="397"/>
                    <a:pt x="52" y="480"/>
                  </a:cubicBezTo>
                  <a:cubicBezTo>
                    <a:pt x="80" y="399"/>
                    <a:pt x="110" y="311"/>
                    <a:pt x="133" y="223"/>
                  </a:cubicBezTo>
                  <a:cubicBezTo>
                    <a:pt x="103" y="186"/>
                    <a:pt x="82" y="123"/>
                    <a:pt x="8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87" name="Google Shape;15387;p58"/>
            <p:cNvSpPr/>
            <p:nvPr/>
          </p:nvSpPr>
          <p:spPr>
            <a:xfrm>
              <a:off x="772050" y="654700"/>
              <a:ext cx="40500" cy="19375"/>
            </a:xfrm>
            <a:custGeom>
              <a:avLst/>
              <a:gdLst/>
              <a:ahLst/>
              <a:cxnLst/>
              <a:rect l="l" t="t" r="r" b="b"/>
              <a:pathLst>
                <a:path w="1620" h="775" extrusionOk="0">
                  <a:moveTo>
                    <a:pt x="87" y="1"/>
                  </a:moveTo>
                  <a:cubicBezTo>
                    <a:pt x="84" y="14"/>
                    <a:pt x="82" y="28"/>
                    <a:pt x="77" y="45"/>
                  </a:cubicBezTo>
                  <a:cubicBezTo>
                    <a:pt x="87" y="70"/>
                    <a:pt x="96" y="93"/>
                    <a:pt x="101" y="109"/>
                  </a:cubicBezTo>
                  <a:lnTo>
                    <a:pt x="68" y="91"/>
                  </a:lnTo>
                  <a:cubicBezTo>
                    <a:pt x="52" y="163"/>
                    <a:pt x="29" y="244"/>
                    <a:pt x="1" y="334"/>
                  </a:cubicBezTo>
                  <a:cubicBezTo>
                    <a:pt x="73" y="381"/>
                    <a:pt x="147" y="422"/>
                    <a:pt x="226" y="457"/>
                  </a:cubicBezTo>
                  <a:cubicBezTo>
                    <a:pt x="228" y="450"/>
                    <a:pt x="230" y="443"/>
                    <a:pt x="230" y="436"/>
                  </a:cubicBezTo>
                  <a:lnTo>
                    <a:pt x="233" y="462"/>
                  </a:lnTo>
                  <a:cubicBezTo>
                    <a:pt x="437" y="550"/>
                    <a:pt x="652" y="608"/>
                    <a:pt x="873" y="633"/>
                  </a:cubicBezTo>
                  <a:cubicBezTo>
                    <a:pt x="893" y="632"/>
                    <a:pt x="913" y="631"/>
                    <a:pt x="934" y="631"/>
                  </a:cubicBezTo>
                  <a:cubicBezTo>
                    <a:pt x="1128" y="631"/>
                    <a:pt x="1353" y="704"/>
                    <a:pt x="1598" y="775"/>
                  </a:cubicBezTo>
                  <a:cubicBezTo>
                    <a:pt x="1600" y="705"/>
                    <a:pt x="1607" y="636"/>
                    <a:pt x="1619" y="568"/>
                  </a:cubicBezTo>
                  <a:cubicBezTo>
                    <a:pt x="1423" y="438"/>
                    <a:pt x="1211" y="309"/>
                    <a:pt x="992" y="309"/>
                  </a:cubicBezTo>
                  <a:cubicBezTo>
                    <a:pt x="978" y="309"/>
                    <a:pt x="963" y="310"/>
                    <a:pt x="949" y="311"/>
                  </a:cubicBezTo>
                  <a:cubicBezTo>
                    <a:pt x="648" y="249"/>
                    <a:pt x="358" y="142"/>
                    <a:pt x="8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88" name="Google Shape;15388;p58"/>
            <p:cNvSpPr/>
            <p:nvPr/>
          </p:nvSpPr>
          <p:spPr>
            <a:xfrm>
              <a:off x="815700" y="671925"/>
              <a:ext cx="25525" cy="46200"/>
            </a:xfrm>
            <a:custGeom>
              <a:avLst/>
              <a:gdLst/>
              <a:ahLst/>
              <a:cxnLst/>
              <a:rect l="l" t="t" r="r" b="b"/>
              <a:pathLst>
                <a:path w="1021" h="1848" extrusionOk="0">
                  <a:moveTo>
                    <a:pt x="332" y="132"/>
                  </a:moveTo>
                  <a:lnTo>
                    <a:pt x="329" y="159"/>
                  </a:lnTo>
                  <a:lnTo>
                    <a:pt x="329" y="159"/>
                  </a:lnTo>
                  <a:cubicBezTo>
                    <a:pt x="331" y="150"/>
                    <a:pt x="332" y="142"/>
                    <a:pt x="332" y="132"/>
                  </a:cubicBezTo>
                  <a:close/>
                  <a:moveTo>
                    <a:pt x="114" y="0"/>
                  </a:moveTo>
                  <a:lnTo>
                    <a:pt x="114" y="0"/>
                  </a:lnTo>
                  <a:cubicBezTo>
                    <a:pt x="1" y="269"/>
                    <a:pt x="165" y="107"/>
                    <a:pt x="140" y="299"/>
                  </a:cubicBezTo>
                  <a:cubicBezTo>
                    <a:pt x="286" y="450"/>
                    <a:pt x="427" y="638"/>
                    <a:pt x="599" y="862"/>
                  </a:cubicBezTo>
                  <a:cubicBezTo>
                    <a:pt x="731" y="1129"/>
                    <a:pt x="735" y="1423"/>
                    <a:pt x="687" y="1711"/>
                  </a:cubicBezTo>
                  <a:cubicBezTo>
                    <a:pt x="752" y="1801"/>
                    <a:pt x="854" y="1822"/>
                    <a:pt x="949" y="1848"/>
                  </a:cubicBezTo>
                  <a:cubicBezTo>
                    <a:pt x="1021" y="1451"/>
                    <a:pt x="1018" y="1029"/>
                    <a:pt x="877" y="693"/>
                  </a:cubicBezTo>
                  <a:cubicBezTo>
                    <a:pt x="858" y="658"/>
                    <a:pt x="840" y="626"/>
                    <a:pt x="821" y="593"/>
                  </a:cubicBezTo>
                  <a:cubicBezTo>
                    <a:pt x="784" y="641"/>
                    <a:pt x="737" y="760"/>
                    <a:pt x="684" y="760"/>
                  </a:cubicBezTo>
                  <a:cubicBezTo>
                    <a:pt x="661" y="760"/>
                    <a:pt x="637" y="739"/>
                    <a:pt x="613" y="682"/>
                  </a:cubicBezTo>
                  <a:cubicBezTo>
                    <a:pt x="661" y="556"/>
                    <a:pt x="698" y="487"/>
                    <a:pt x="731" y="457"/>
                  </a:cubicBezTo>
                  <a:cubicBezTo>
                    <a:pt x="664" y="369"/>
                    <a:pt x="589" y="287"/>
                    <a:pt x="506" y="216"/>
                  </a:cubicBezTo>
                  <a:cubicBezTo>
                    <a:pt x="455" y="262"/>
                    <a:pt x="390" y="325"/>
                    <a:pt x="293" y="431"/>
                  </a:cubicBezTo>
                  <a:lnTo>
                    <a:pt x="329" y="159"/>
                  </a:lnTo>
                  <a:lnTo>
                    <a:pt x="329" y="159"/>
                  </a:lnTo>
                  <a:cubicBezTo>
                    <a:pt x="320" y="190"/>
                    <a:pt x="298" y="217"/>
                    <a:pt x="274" y="248"/>
                  </a:cubicBezTo>
                  <a:cubicBezTo>
                    <a:pt x="267" y="183"/>
                    <a:pt x="267" y="121"/>
                    <a:pt x="272" y="58"/>
                  </a:cubicBezTo>
                  <a:cubicBezTo>
                    <a:pt x="221" y="32"/>
                    <a:pt x="167" y="14"/>
                    <a:pt x="11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89" name="Google Shape;15389;p58"/>
            <p:cNvSpPr/>
            <p:nvPr/>
          </p:nvSpPr>
          <p:spPr>
            <a:xfrm>
              <a:off x="816275" y="720875"/>
              <a:ext cx="19625" cy="58100"/>
            </a:xfrm>
            <a:custGeom>
              <a:avLst/>
              <a:gdLst/>
              <a:ahLst/>
              <a:cxnLst/>
              <a:rect l="l" t="t" r="r" b="b"/>
              <a:pathLst>
                <a:path w="785" h="2324" extrusionOk="0">
                  <a:moveTo>
                    <a:pt x="123" y="2281"/>
                  </a:moveTo>
                  <a:lnTo>
                    <a:pt x="123" y="2281"/>
                  </a:lnTo>
                  <a:cubicBezTo>
                    <a:pt x="123" y="2282"/>
                    <a:pt x="124" y="2282"/>
                    <a:pt x="124" y="2282"/>
                  </a:cubicBezTo>
                  <a:lnTo>
                    <a:pt x="124" y="2282"/>
                  </a:lnTo>
                  <a:cubicBezTo>
                    <a:pt x="124" y="2282"/>
                    <a:pt x="123" y="2282"/>
                    <a:pt x="123" y="2281"/>
                  </a:cubicBezTo>
                  <a:close/>
                  <a:moveTo>
                    <a:pt x="613" y="1"/>
                  </a:moveTo>
                  <a:cubicBezTo>
                    <a:pt x="559" y="214"/>
                    <a:pt x="490" y="418"/>
                    <a:pt x="437" y="601"/>
                  </a:cubicBezTo>
                  <a:cubicBezTo>
                    <a:pt x="147" y="1123"/>
                    <a:pt x="1" y="1547"/>
                    <a:pt x="123" y="2281"/>
                  </a:cubicBezTo>
                  <a:lnTo>
                    <a:pt x="123" y="2281"/>
                  </a:lnTo>
                  <a:cubicBezTo>
                    <a:pt x="113" y="2217"/>
                    <a:pt x="310" y="2240"/>
                    <a:pt x="446" y="2226"/>
                  </a:cubicBezTo>
                  <a:lnTo>
                    <a:pt x="446" y="2226"/>
                  </a:lnTo>
                  <a:cubicBezTo>
                    <a:pt x="439" y="2259"/>
                    <a:pt x="416" y="2284"/>
                    <a:pt x="386" y="2296"/>
                  </a:cubicBezTo>
                  <a:lnTo>
                    <a:pt x="418" y="2324"/>
                  </a:lnTo>
                  <a:cubicBezTo>
                    <a:pt x="425" y="2292"/>
                    <a:pt x="433" y="2273"/>
                    <a:pt x="444" y="2273"/>
                  </a:cubicBezTo>
                  <a:cubicBezTo>
                    <a:pt x="447" y="2273"/>
                    <a:pt x="451" y="2275"/>
                    <a:pt x="455" y="2280"/>
                  </a:cubicBezTo>
                  <a:cubicBezTo>
                    <a:pt x="453" y="2261"/>
                    <a:pt x="450" y="2245"/>
                    <a:pt x="448" y="2226"/>
                  </a:cubicBezTo>
                  <a:cubicBezTo>
                    <a:pt x="464" y="2224"/>
                    <a:pt x="481" y="2222"/>
                    <a:pt x="499" y="2217"/>
                  </a:cubicBezTo>
                  <a:cubicBezTo>
                    <a:pt x="406" y="1577"/>
                    <a:pt x="335" y="1118"/>
                    <a:pt x="643" y="738"/>
                  </a:cubicBezTo>
                  <a:cubicBezTo>
                    <a:pt x="698" y="634"/>
                    <a:pt x="745" y="527"/>
                    <a:pt x="784" y="418"/>
                  </a:cubicBezTo>
                  <a:cubicBezTo>
                    <a:pt x="627" y="316"/>
                    <a:pt x="661" y="138"/>
                    <a:pt x="61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90" name="Google Shape;15390;p58"/>
            <p:cNvSpPr/>
            <p:nvPr/>
          </p:nvSpPr>
          <p:spPr>
            <a:xfrm>
              <a:off x="374725" y="553800"/>
              <a:ext cx="5525" cy="5300"/>
            </a:xfrm>
            <a:custGeom>
              <a:avLst/>
              <a:gdLst/>
              <a:ahLst/>
              <a:cxnLst/>
              <a:rect l="l" t="t" r="r" b="b"/>
              <a:pathLst>
                <a:path w="221" h="212" extrusionOk="0">
                  <a:moveTo>
                    <a:pt x="58" y="0"/>
                  </a:moveTo>
                  <a:cubicBezTo>
                    <a:pt x="39" y="14"/>
                    <a:pt x="21" y="28"/>
                    <a:pt x="0" y="42"/>
                  </a:cubicBezTo>
                  <a:cubicBezTo>
                    <a:pt x="58" y="174"/>
                    <a:pt x="139" y="202"/>
                    <a:pt x="220" y="211"/>
                  </a:cubicBezTo>
                  <a:cubicBezTo>
                    <a:pt x="128" y="130"/>
                    <a:pt x="46" y="61"/>
                    <a:pt x="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91" name="Google Shape;15391;p58"/>
            <p:cNvSpPr/>
            <p:nvPr/>
          </p:nvSpPr>
          <p:spPr>
            <a:xfrm>
              <a:off x="386600" y="546950"/>
              <a:ext cx="3275" cy="3250"/>
            </a:xfrm>
            <a:custGeom>
              <a:avLst/>
              <a:gdLst/>
              <a:ahLst/>
              <a:cxnLst/>
              <a:rect l="l" t="t" r="r" b="b"/>
              <a:pathLst>
                <a:path w="131" h="130" extrusionOk="0">
                  <a:moveTo>
                    <a:pt x="74" y="1"/>
                  </a:moveTo>
                  <a:cubicBezTo>
                    <a:pt x="54" y="24"/>
                    <a:pt x="28" y="47"/>
                    <a:pt x="0" y="64"/>
                  </a:cubicBezTo>
                  <a:cubicBezTo>
                    <a:pt x="31" y="104"/>
                    <a:pt x="62" y="130"/>
                    <a:pt x="99" y="130"/>
                  </a:cubicBezTo>
                  <a:cubicBezTo>
                    <a:pt x="109" y="130"/>
                    <a:pt x="119" y="128"/>
                    <a:pt x="130" y="124"/>
                  </a:cubicBezTo>
                  <a:cubicBezTo>
                    <a:pt x="116" y="80"/>
                    <a:pt x="98" y="38"/>
                    <a:pt x="7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92" name="Google Shape;15392;p58"/>
            <p:cNvSpPr/>
            <p:nvPr/>
          </p:nvSpPr>
          <p:spPr>
            <a:xfrm>
              <a:off x="833725" y="648500"/>
              <a:ext cx="22050" cy="27900"/>
            </a:xfrm>
            <a:custGeom>
              <a:avLst/>
              <a:gdLst/>
              <a:ahLst/>
              <a:cxnLst/>
              <a:rect l="l" t="t" r="r" b="b"/>
              <a:pathLst>
                <a:path w="882" h="1116" extrusionOk="0">
                  <a:moveTo>
                    <a:pt x="100" y="0"/>
                  </a:moveTo>
                  <a:cubicBezTo>
                    <a:pt x="82" y="65"/>
                    <a:pt x="47" y="126"/>
                    <a:pt x="0" y="174"/>
                  </a:cubicBezTo>
                  <a:cubicBezTo>
                    <a:pt x="28" y="161"/>
                    <a:pt x="52" y="158"/>
                    <a:pt x="74" y="158"/>
                  </a:cubicBezTo>
                  <a:cubicBezTo>
                    <a:pt x="100" y="158"/>
                    <a:pt x="123" y="163"/>
                    <a:pt x="148" y="163"/>
                  </a:cubicBezTo>
                  <a:cubicBezTo>
                    <a:pt x="186" y="163"/>
                    <a:pt x="225" y="150"/>
                    <a:pt x="279" y="86"/>
                  </a:cubicBezTo>
                  <a:lnTo>
                    <a:pt x="279" y="86"/>
                  </a:lnTo>
                  <a:cubicBezTo>
                    <a:pt x="207" y="204"/>
                    <a:pt x="167" y="339"/>
                    <a:pt x="170" y="478"/>
                  </a:cubicBezTo>
                  <a:lnTo>
                    <a:pt x="181" y="480"/>
                  </a:lnTo>
                  <a:cubicBezTo>
                    <a:pt x="216" y="513"/>
                    <a:pt x="253" y="545"/>
                    <a:pt x="286" y="575"/>
                  </a:cubicBezTo>
                  <a:lnTo>
                    <a:pt x="286" y="578"/>
                  </a:lnTo>
                  <a:cubicBezTo>
                    <a:pt x="325" y="612"/>
                    <a:pt x="360" y="650"/>
                    <a:pt x="395" y="684"/>
                  </a:cubicBezTo>
                  <a:cubicBezTo>
                    <a:pt x="404" y="680"/>
                    <a:pt x="413" y="678"/>
                    <a:pt x="422" y="678"/>
                  </a:cubicBezTo>
                  <a:cubicBezTo>
                    <a:pt x="439" y="678"/>
                    <a:pt x="456" y="688"/>
                    <a:pt x="471" y="719"/>
                  </a:cubicBezTo>
                  <a:lnTo>
                    <a:pt x="459" y="752"/>
                  </a:lnTo>
                  <a:cubicBezTo>
                    <a:pt x="566" y="865"/>
                    <a:pt x="668" y="988"/>
                    <a:pt x="759" y="1116"/>
                  </a:cubicBezTo>
                  <a:cubicBezTo>
                    <a:pt x="830" y="696"/>
                    <a:pt x="487" y="1074"/>
                    <a:pt x="807" y="601"/>
                  </a:cubicBezTo>
                  <a:cubicBezTo>
                    <a:pt x="828" y="571"/>
                    <a:pt x="851" y="543"/>
                    <a:pt x="881" y="520"/>
                  </a:cubicBezTo>
                  <a:cubicBezTo>
                    <a:pt x="740" y="383"/>
                    <a:pt x="592" y="269"/>
                    <a:pt x="478" y="142"/>
                  </a:cubicBezTo>
                  <a:cubicBezTo>
                    <a:pt x="341" y="89"/>
                    <a:pt x="221" y="42"/>
                    <a:pt x="10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93" name="Google Shape;15393;p58"/>
            <p:cNvSpPr/>
            <p:nvPr/>
          </p:nvSpPr>
          <p:spPr>
            <a:xfrm>
              <a:off x="801375" y="1048400"/>
              <a:ext cx="4675" cy="3375"/>
            </a:xfrm>
            <a:custGeom>
              <a:avLst/>
              <a:gdLst/>
              <a:ahLst/>
              <a:cxnLst/>
              <a:rect l="l" t="t" r="r" b="b"/>
              <a:pathLst>
                <a:path w="187" h="135" extrusionOk="0">
                  <a:moveTo>
                    <a:pt x="186" y="0"/>
                  </a:moveTo>
                  <a:lnTo>
                    <a:pt x="186" y="0"/>
                  </a:lnTo>
                  <a:cubicBezTo>
                    <a:pt x="131" y="26"/>
                    <a:pt x="66" y="0"/>
                    <a:pt x="1" y="118"/>
                  </a:cubicBezTo>
                  <a:cubicBezTo>
                    <a:pt x="4" y="118"/>
                    <a:pt x="6" y="118"/>
                    <a:pt x="9" y="118"/>
                  </a:cubicBezTo>
                  <a:cubicBezTo>
                    <a:pt x="28" y="118"/>
                    <a:pt x="47" y="125"/>
                    <a:pt x="63" y="135"/>
                  </a:cubicBezTo>
                  <a:cubicBezTo>
                    <a:pt x="98" y="84"/>
                    <a:pt x="140" y="40"/>
                    <a:pt x="18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94" name="Google Shape;15394;p58"/>
            <p:cNvSpPr/>
            <p:nvPr/>
          </p:nvSpPr>
          <p:spPr>
            <a:xfrm>
              <a:off x="681825" y="529700"/>
              <a:ext cx="120050" cy="122875"/>
            </a:xfrm>
            <a:custGeom>
              <a:avLst/>
              <a:gdLst/>
              <a:ahLst/>
              <a:cxnLst/>
              <a:rect l="l" t="t" r="r" b="b"/>
              <a:pathLst>
                <a:path w="4802" h="4915" extrusionOk="0">
                  <a:moveTo>
                    <a:pt x="2513" y="1029"/>
                  </a:moveTo>
                  <a:lnTo>
                    <a:pt x="2657" y="1224"/>
                  </a:lnTo>
                  <a:cubicBezTo>
                    <a:pt x="2601" y="1166"/>
                    <a:pt x="2553" y="1101"/>
                    <a:pt x="2513" y="1029"/>
                  </a:cubicBezTo>
                  <a:close/>
                  <a:moveTo>
                    <a:pt x="3009" y="1340"/>
                  </a:moveTo>
                  <a:cubicBezTo>
                    <a:pt x="3009" y="1341"/>
                    <a:pt x="3011" y="1342"/>
                    <a:pt x="3012" y="1343"/>
                  </a:cubicBezTo>
                  <a:lnTo>
                    <a:pt x="3012" y="1343"/>
                  </a:lnTo>
                  <a:cubicBezTo>
                    <a:pt x="3011" y="1342"/>
                    <a:pt x="3010" y="1341"/>
                    <a:pt x="3009" y="1340"/>
                  </a:cubicBezTo>
                  <a:close/>
                  <a:moveTo>
                    <a:pt x="3012" y="1343"/>
                  </a:moveTo>
                  <a:cubicBezTo>
                    <a:pt x="3012" y="1344"/>
                    <a:pt x="3013" y="1346"/>
                    <a:pt x="3014" y="1347"/>
                  </a:cubicBezTo>
                  <a:lnTo>
                    <a:pt x="3014" y="1347"/>
                  </a:lnTo>
                  <a:cubicBezTo>
                    <a:pt x="3014" y="1347"/>
                    <a:pt x="3014" y="1347"/>
                    <a:pt x="3014" y="1347"/>
                  </a:cubicBezTo>
                  <a:cubicBezTo>
                    <a:pt x="3014" y="1346"/>
                    <a:pt x="3013" y="1345"/>
                    <a:pt x="3012" y="1343"/>
                  </a:cubicBezTo>
                  <a:close/>
                  <a:moveTo>
                    <a:pt x="3939" y="3728"/>
                  </a:moveTo>
                  <a:lnTo>
                    <a:pt x="3939" y="3728"/>
                  </a:lnTo>
                  <a:cubicBezTo>
                    <a:pt x="3941" y="3730"/>
                    <a:pt x="3942" y="3732"/>
                    <a:pt x="3944" y="3734"/>
                  </a:cubicBezTo>
                  <a:lnTo>
                    <a:pt x="3944" y="3734"/>
                  </a:lnTo>
                  <a:cubicBezTo>
                    <a:pt x="3943" y="3731"/>
                    <a:pt x="3941" y="3729"/>
                    <a:pt x="3939" y="3728"/>
                  </a:cubicBezTo>
                  <a:close/>
                  <a:moveTo>
                    <a:pt x="4567" y="4312"/>
                  </a:moveTo>
                  <a:cubicBezTo>
                    <a:pt x="4563" y="4329"/>
                    <a:pt x="4557" y="4346"/>
                    <a:pt x="4551" y="4364"/>
                  </a:cubicBezTo>
                  <a:lnTo>
                    <a:pt x="4551" y="4364"/>
                  </a:lnTo>
                  <a:cubicBezTo>
                    <a:pt x="4556" y="4346"/>
                    <a:pt x="4562" y="4328"/>
                    <a:pt x="4567" y="4312"/>
                  </a:cubicBezTo>
                  <a:close/>
                  <a:moveTo>
                    <a:pt x="4662" y="4338"/>
                  </a:moveTo>
                  <a:lnTo>
                    <a:pt x="4674" y="4400"/>
                  </a:lnTo>
                  <a:cubicBezTo>
                    <a:pt x="4671" y="4401"/>
                    <a:pt x="4669" y="4402"/>
                    <a:pt x="4667" y="4402"/>
                  </a:cubicBezTo>
                  <a:cubicBezTo>
                    <a:pt x="4653" y="4402"/>
                    <a:pt x="4654" y="4378"/>
                    <a:pt x="4662" y="4338"/>
                  </a:cubicBezTo>
                  <a:close/>
                  <a:moveTo>
                    <a:pt x="949" y="0"/>
                  </a:moveTo>
                  <a:cubicBezTo>
                    <a:pt x="629" y="49"/>
                    <a:pt x="281" y="153"/>
                    <a:pt x="51" y="394"/>
                  </a:cubicBezTo>
                  <a:cubicBezTo>
                    <a:pt x="35" y="397"/>
                    <a:pt x="17" y="401"/>
                    <a:pt x="0" y="403"/>
                  </a:cubicBezTo>
                  <a:cubicBezTo>
                    <a:pt x="28" y="434"/>
                    <a:pt x="61" y="459"/>
                    <a:pt x="93" y="485"/>
                  </a:cubicBezTo>
                  <a:cubicBezTo>
                    <a:pt x="109" y="377"/>
                    <a:pt x="153" y="366"/>
                    <a:pt x="203" y="366"/>
                  </a:cubicBezTo>
                  <a:cubicBezTo>
                    <a:pt x="215" y="366"/>
                    <a:pt x="228" y="367"/>
                    <a:pt x="241" y="367"/>
                  </a:cubicBezTo>
                  <a:cubicBezTo>
                    <a:pt x="264" y="367"/>
                    <a:pt x="287" y="365"/>
                    <a:pt x="309" y="352"/>
                  </a:cubicBezTo>
                  <a:cubicBezTo>
                    <a:pt x="305" y="350"/>
                    <a:pt x="303" y="348"/>
                    <a:pt x="304" y="348"/>
                  </a:cubicBezTo>
                  <a:lnTo>
                    <a:pt x="304" y="348"/>
                  </a:lnTo>
                  <a:cubicBezTo>
                    <a:pt x="304" y="348"/>
                    <a:pt x="306" y="349"/>
                    <a:pt x="309" y="352"/>
                  </a:cubicBezTo>
                  <a:cubicBezTo>
                    <a:pt x="311" y="350"/>
                    <a:pt x="316" y="350"/>
                    <a:pt x="318" y="348"/>
                  </a:cubicBezTo>
                  <a:cubicBezTo>
                    <a:pt x="318" y="350"/>
                    <a:pt x="318" y="355"/>
                    <a:pt x="318" y="359"/>
                  </a:cubicBezTo>
                  <a:cubicBezTo>
                    <a:pt x="430" y="280"/>
                    <a:pt x="567" y="199"/>
                    <a:pt x="725" y="199"/>
                  </a:cubicBezTo>
                  <a:cubicBezTo>
                    <a:pt x="852" y="199"/>
                    <a:pt x="993" y="251"/>
                    <a:pt x="1146" y="397"/>
                  </a:cubicBezTo>
                  <a:lnTo>
                    <a:pt x="1071" y="88"/>
                  </a:lnTo>
                  <a:lnTo>
                    <a:pt x="1071" y="88"/>
                  </a:lnTo>
                  <a:cubicBezTo>
                    <a:pt x="1224" y="288"/>
                    <a:pt x="1294" y="135"/>
                    <a:pt x="1380" y="385"/>
                  </a:cubicBezTo>
                  <a:lnTo>
                    <a:pt x="1415" y="308"/>
                  </a:lnTo>
                  <a:lnTo>
                    <a:pt x="1477" y="570"/>
                  </a:lnTo>
                  <a:cubicBezTo>
                    <a:pt x="1493" y="580"/>
                    <a:pt x="1505" y="594"/>
                    <a:pt x="1512" y="610"/>
                  </a:cubicBezTo>
                  <a:cubicBezTo>
                    <a:pt x="1556" y="610"/>
                    <a:pt x="1725" y="663"/>
                    <a:pt x="1980" y="698"/>
                  </a:cubicBezTo>
                  <a:cubicBezTo>
                    <a:pt x="2090" y="794"/>
                    <a:pt x="2211" y="976"/>
                    <a:pt x="2232" y="976"/>
                  </a:cubicBezTo>
                  <a:cubicBezTo>
                    <a:pt x="2232" y="976"/>
                    <a:pt x="2233" y="976"/>
                    <a:pt x="2233" y="976"/>
                  </a:cubicBezTo>
                  <a:cubicBezTo>
                    <a:pt x="2421" y="1070"/>
                    <a:pt x="2450" y="1149"/>
                    <a:pt x="2424" y="1149"/>
                  </a:cubicBezTo>
                  <a:cubicBezTo>
                    <a:pt x="2419" y="1149"/>
                    <a:pt x="2412" y="1146"/>
                    <a:pt x="2404" y="1141"/>
                  </a:cubicBezTo>
                  <a:lnTo>
                    <a:pt x="2404" y="1141"/>
                  </a:lnTo>
                  <a:cubicBezTo>
                    <a:pt x="2439" y="1171"/>
                    <a:pt x="2474" y="1203"/>
                    <a:pt x="2504" y="1238"/>
                  </a:cubicBezTo>
                  <a:lnTo>
                    <a:pt x="2511" y="1238"/>
                  </a:lnTo>
                  <a:lnTo>
                    <a:pt x="2518" y="1250"/>
                  </a:lnTo>
                  <a:cubicBezTo>
                    <a:pt x="2588" y="1331"/>
                    <a:pt x="2618" y="1384"/>
                    <a:pt x="2696" y="1414"/>
                  </a:cubicBezTo>
                  <a:cubicBezTo>
                    <a:pt x="2666" y="1447"/>
                    <a:pt x="2650" y="1491"/>
                    <a:pt x="2650" y="1535"/>
                  </a:cubicBezTo>
                  <a:lnTo>
                    <a:pt x="2673" y="1586"/>
                  </a:lnTo>
                  <a:lnTo>
                    <a:pt x="2822" y="1535"/>
                  </a:lnTo>
                  <a:lnTo>
                    <a:pt x="2843" y="1623"/>
                  </a:lnTo>
                  <a:lnTo>
                    <a:pt x="3042" y="1792"/>
                  </a:lnTo>
                  <a:cubicBezTo>
                    <a:pt x="3041" y="1812"/>
                    <a:pt x="3035" y="1820"/>
                    <a:pt x="3025" y="1820"/>
                  </a:cubicBezTo>
                  <a:cubicBezTo>
                    <a:pt x="2982" y="1820"/>
                    <a:pt x="2867" y="1678"/>
                    <a:pt x="2787" y="1609"/>
                  </a:cubicBezTo>
                  <a:lnTo>
                    <a:pt x="2787" y="1609"/>
                  </a:lnTo>
                  <a:lnTo>
                    <a:pt x="2940" y="1915"/>
                  </a:lnTo>
                  <a:cubicBezTo>
                    <a:pt x="2873" y="1804"/>
                    <a:pt x="2766" y="1704"/>
                    <a:pt x="2659" y="1593"/>
                  </a:cubicBezTo>
                  <a:lnTo>
                    <a:pt x="2659" y="1593"/>
                  </a:lnTo>
                  <a:cubicBezTo>
                    <a:pt x="2683" y="1674"/>
                    <a:pt x="2750" y="1769"/>
                    <a:pt x="2838" y="1899"/>
                  </a:cubicBezTo>
                  <a:cubicBezTo>
                    <a:pt x="2866" y="2017"/>
                    <a:pt x="2852" y="2195"/>
                    <a:pt x="2840" y="2316"/>
                  </a:cubicBezTo>
                  <a:cubicBezTo>
                    <a:pt x="2866" y="2708"/>
                    <a:pt x="2907" y="2993"/>
                    <a:pt x="2979" y="3264"/>
                  </a:cubicBezTo>
                  <a:cubicBezTo>
                    <a:pt x="3225" y="3549"/>
                    <a:pt x="3369" y="3749"/>
                    <a:pt x="3545" y="3934"/>
                  </a:cubicBezTo>
                  <a:cubicBezTo>
                    <a:pt x="3552" y="3918"/>
                    <a:pt x="3559" y="3902"/>
                    <a:pt x="3568" y="3881"/>
                  </a:cubicBezTo>
                  <a:cubicBezTo>
                    <a:pt x="3570" y="3911"/>
                    <a:pt x="3575" y="3941"/>
                    <a:pt x="3580" y="3967"/>
                  </a:cubicBezTo>
                  <a:cubicBezTo>
                    <a:pt x="3621" y="4008"/>
                    <a:pt x="3663" y="4050"/>
                    <a:pt x="3710" y="4092"/>
                  </a:cubicBezTo>
                  <a:cubicBezTo>
                    <a:pt x="3668" y="4142"/>
                    <a:pt x="3635" y="4177"/>
                    <a:pt x="3631" y="4178"/>
                  </a:cubicBezTo>
                  <a:lnTo>
                    <a:pt x="3631" y="4178"/>
                  </a:lnTo>
                  <a:cubicBezTo>
                    <a:pt x="3631" y="4178"/>
                    <a:pt x="3631" y="4178"/>
                    <a:pt x="3631" y="4178"/>
                  </a:cubicBezTo>
                  <a:lnTo>
                    <a:pt x="3631" y="4178"/>
                  </a:lnTo>
                  <a:cubicBezTo>
                    <a:pt x="3631" y="4178"/>
                    <a:pt x="3631" y="4178"/>
                    <a:pt x="3631" y="4178"/>
                  </a:cubicBezTo>
                  <a:cubicBezTo>
                    <a:pt x="3631" y="4178"/>
                    <a:pt x="3631" y="4178"/>
                    <a:pt x="3631" y="4178"/>
                  </a:cubicBezTo>
                  <a:lnTo>
                    <a:pt x="3631" y="4178"/>
                  </a:lnTo>
                  <a:cubicBezTo>
                    <a:pt x="4039" y="4560"/>
                    <a:pt x="4380" y="4785"/>
                    <a:pt x="4801" y="4915"/>
                  </a:cubicBezTo>
                  <a:cubicBezTo>
                    <a:pt x="4739" y="4739"/>
                    <a:pt x="4711" y="4553"/>
                    <a:pt x="4713" y="4365"/>
                  </a:cubicBezTo>
                  <a:cubicBezTo>
                    <a:pt x="4697" y="4356"/>
                    <a:pt x="4679" y="4347"/>
                    <a:pt x="4662" y="4335"/>
                  </a:cubicBezTo>
                  <a:cubicBezTo>
                    <a:pt x="4632" y="4319"/>
                    <a:pt x="4604" y="4303"/>
                    <a:pt x="4577" y="4287"/>
                  </a:cubicBezTo>
                  <a:lnTo>
                    <a:pt x="4567" y="4312"/>
                  </a:lnTo>
                  <a:cubicBezTo>
                    <a:pt x="4570" y="4303"/>
                    <a:pt x="4572" y="4293"/>
                    <a:pt x="4574" y="4284"/>
                  </a:cubicBezTo>
                  <a:cubicBezTo>
                    <a:pt x="4333" y="4142"/>
                    <a:pt x="4119" y="3954"/>
                    <a:pt x="3944" y="3734"/>
                  </a:cubicBezTo>
                  <a:lnTo>
                    <a:pt x="3944" y="3734"/>
                  </a:lnTo>
                  <a:cubicBezTo>
                    <a:pt x="3945" y="3738"/>
                    <a:pt x="3946" y="3742"/>
                    <a:pt x="3946" y="3746"/>
                  </a:cubicBezTo>
                  <a:cubicBezTo>
                    <a:pt x="3754" y="3503"/>
                    <a:pt x="3552" y="3352"/>
                    <a:pt x="3482" y="3081"/>
                  </a:cubicBezTo>
                  <a:cubicBezTo>
                    <a:pt x="3443" y="3065"/>
                    <a:pt x="3408" y="3042"/>
                    <a:pt x="3378" y="3011"/>
                  </a:cubicBezTo>
                  <a:cubicBezTo>
                    <a:pt x="3364" y="2900"/>
                    <a:pt x="3408" y="2601"/>
                    <a:pt x="3283" y="2277"/>
                  </a:cubicBezTo>
                  <a:cubicBezTo>
                    <a:pt x="3149" y="2056"/>
                    <a:pt x="3174" y="1936"/>
                    <a:pt x="3102" y="1753"/>
                  </a:cubicBezTo>
                  <a:cubicBezTo>
                    <a:pt x="3205" y="1613"/>
                    <a:pt x="3121" y="1510"/>
                    <a:pt x="3014" y="1347"/>
                  </a:cubicBezTo>
                  <a:lnTo>
                    <a:pt x="3014" y="1347"/>
                  </a:lnTo>
                  <a:cubicBezTo>
                    <a:pt x="2916" y="1238"/>
                    <a:pt x="2864" y="1203"/>
                    <a:pt x="2832" y="1203"/>
                  </a:cubicBezTo>
                  <a:cubicBezTo>
                    <a:pt x="2779" y="1203"/>
                    <a:pt x="2775" y="1290"/>
                    <a:pt x="2713" y="1303"/>
                  </a:cubicBezTo>
                  <a:lnTo>
                    <a:pt x="2657" y="1224"/>
                  </a:lnTo>
                  <a:lnTo>
                    <a:pt x="2657" y="1224"/>
                  </a:lnTo>
                  <a:cubicBezTo>
                    <a:pt x="2682" y="1249"/>
                    <a:pt x="2702" y="1259"/>
                    <a:pt x="2718" y="1259"/>
                  </a:cubicBezTo>
                  <a:cubicBezTo>
                    <a:pt x="2777" y="1259"/>
                    <a:pt x="2782" y="1119"/>
                    <a:pt x="2845" y="1119"/>
                  </a:cubicBezTo>
                  <a:cubicBezTo>
                    <a:pt x="2856" y="1119"/>
                    <a:pt x="2868" y="1123"/>
                    <a:pt x="2882" y="1131"/>
                  </a:cubicBezTo>
                  <a:cubicBezTo>
                    <a:pt x="2896" y="1155"/>
                    <a:pt x="2914" y="1178"/>
                    <a:pt x="2931" y="1199"/>
                  </a:cubicBezTo>
                  <a:cubicBezTo>
                    <a:pt x="2891" y="1064"/>
                    <a:pt x="2914" y="1111"/>
                    <a:pt x="2847" y="916"/>
                  </a:cubicBezTo>
                  <a:cubicBezTo>
                    <a:pt x="2792" y="876"/>
                    <a:pt x="2687" y="842"/>
                    <a:pt x="2713" y="716"/>
                  </a:cubicBezTo>
                  <a:cubicBezTo>
                    <a:pt x="2518" y="550"/>
                    <a:pt x="2277" y="392"/>
                    <a:pt x="2210" y="366"/>
                  </a:cubicBezTo>
                  <a:cubicBezTo>
                    <a:pt x="2145" y="334"/>
                    <a:pt x="2059" y="288"/>
                    <a:pt x="1976" y="250"/>
                  </a:cubicBezTo>
                  <a:lnTo>
                    <a:pt x="1976" y="250"/>
                  </a:lnTo>
                  <a:cubicBezTo>
                    <a:pt x="2050" y="366"/>
                    <a:pt x="2147" y="464"/>
                    <a:pt x="2265" y="538"/>
                  </a:cubicBezTo>
                  <a:cubicBezTo>
                    <a:pt x="2330" y="698"/>
                    <a:pt x="2295" y="772"/>
                    <a:pt x="2360" y="828"/>
                  </a:cubicBezTo>
                  <a:cubicBezTo>
                    <a:pt x="2159" y="802"/>
                    <a:pt x="1987" y="392"/>
                    <a:pt x="1827" y="244"/>
                  </a:cubicBezTo>
                  <a:cubicBezTo>
                    <a:pt x="1826" y="244"/>
                    <a:pt x="1825" y="244"/>
                    <a:pt x="1824" y="244"/>
                  </a:cubicBezTo>
                  <a:cubicBezTo>
                    <a:pt x="1807" y="244"/>
                    <a:pt x="1777" y="229"/>
                    <a:pt x="1732" y="190"/>
                  </a:cubicBezTo>
                  <a:lnTo>
                    <a:pt x="1732" y="190"/>
                  </a:lnTo>
                  <a:cubicBezTo>
                    <a:pt x="1769" y="197"/>
                    <a:pt x="1802" y="216"/>
                    <a:pt x="1827" y="244"/>
                  </a:cubicBezTo>
                  <a:cubicBezTo>
                    <a:pt x="1843" y="241"/>
                    <a:pt x="1848" y="223"/>
                    <a:pt x="1848" y="199"/>
                  </a:cubicBezTo>
                  <a:cubicBezTo>
                    <a:pt x="1803" y="186"/>
                    <a:pt x="1762" y="178"/>
                    <a:pt x="1729" y="178"/>
                  </a:cubicBezTo>
                  <a:cubicBezTo>
                    <a:pt x="1703" y="178"/>
                    <a:pt x="1681" y="183"/>
                    <a:pt x="1665" y="195"/>
                  </a:cubicBezTo>
                  <a:cubicBezTo>
                    <a:pt x="1646" y="183"/>
                    <a:pt x="1630" y="176"/>
                    <a:pt x="1614" y="167"/>
                  </a:cubicBezTo>
                  <a:lnTo>
                    <a:pt x="1614" y="167"/>
                  </a:lnTo>
                  <a:cubicBezTo>
                    <a:pt x="1670" y="250"/>
                    <a:pt x="1709" y="341"/>
                    <a:pt x="1663" y="343"/>
                  </a:cubicBezTo>
                  <a:lnTo>
                    <a:pt x="1517" y="116"/>
                  </a:lnTo>
                  <a:cubicBezTo>
                    <a:pt x="1319" y="30"/>
                    <a:pt x="1187" y="63"/>
                    <a:pt x="94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95" name="Google Shape;15395;p58"/>
            <p:cNvSpPr/>
            <p:nvPr/>
          </p:nvSpPr>
          <p:spPr>
            <a:xfrm>
              <a:off x="860975" y="667675"/>
              <a:ext cx="775" cy="1250"/>
            </a:xfrm>
            <a:custGeom>
              <a:avLst/>
              <a:gdLst/>
              <a:ahLst/>
              <a:cxnLst/>
              <a:rect l="l" t="t" r="r" b="b"/>
              <a:pathLst>
                <a:path w="31" h="50" extrusionOk="0">
                  <a:moveTo>
                    <a:pt x="0" y="1"/>
                  </a:moveTo>
                  <a:lnTo>
                    <a:pt x="0" y="1"/>
                  </a:lnTo>
                  <a:cubicBezTo>
                    <a:pt x="7" y="19"/>
                    <a:pt x="19" y="36"/>
                    <a:pt x="30" y="49"/>
                  </a:cubicBezTo>
                  <a:cubicBezTo>
                    <a:pt x="21" y="33"/>
                    <a:pt x="12" y="17"/>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96" name="Google Shape;15396;p58"/>
            <p:cNvSpPr/>
            <p:nvPr/>
          </p:nvSpPr>
          <p:spPr>
            <a:xfrm>
              <a:off x="827925" y="675025"/>
              <a:ext cx="71550" cy="271900"/>
            </a:xfrm>
            <a:custGeom>
              <a:avLst/>
              <a:gdLst/>
              <a:ahLst/>
              <a:cxnLst/>
              <a:rect l="l" t="t" r="r" b="b"/>
              <a:pathLst>
                <a:path w="2862" h="10876" extrusionOk="0">
                  <a:moveTo>
                    <a:pt x="1137" y="1856"/>
                  </a:moveTo>
                  <a:cubicBezTo>
                    <a:pt x="1137" y="1902"/>
                    <a:pt x="1134" y="1948"/>
                    <a:pt x="1125" y="1996"/>
                  </a:cubicBezTo>
                  <a:lnTo>
                    <a:pt x="1125" y="1996"/>
                  </a:lnTo>
                  <a:cubicBezTo>
                    <a:pt x="1125" y="1996"/>
                    <a:pt x="1125" y="1995"/>
                    <a:pt x="1125" y="1995"/>
                  </a:cubicBezTo>
                  <a:lnTo>
                    <a:pt x="1125" y="1995"/>
                  </a:lnTo>
                  <a:lnTo>
                    <a:pt x="1125" y="1997"/>
                  </a:lnTo>
                  <a:cubicBezTo>
                    <a:pt x="1125" y="1997"/>
                    <a:pt x="1125" y="1996"/>
                    <a:pt x="1125" y="1996"/>
                  </a:cubicBezTo>
                  <a:lnTo>
                    <a:pt x="1125" y="1996"/>
                  </a:lnTo>
                  <a:cubicBezTo>
                    <a:pt x="1147" y="2118"/>
                    <a:pt x="1273" y="2104"/>
                    <a:pt x="1116" y="2280"/>
                  </a:cubicBezTo>
                  <a:cubicBezTo>
                    <a:pt x="981" y="2183"/>
                    <a:pt x="1086" y="2190"/>
                    <a:pt x="1125" y="1995"/>
                  </a:cubicBezTo>
                  <a:lnTo>
                    <a:pt x="1125" y="1995"/>
                  </a:lnTo>
                  <a:lnTo>
                    <a:pt x="1125" y="1995"/>
                  </a:lnTo>
                  <a:cubicBezTo>
                    <a:pt x="1118" y="1949"/>
                    <a:pt x="1123" y="1900"/>
                    <a:pt x="1137" y="1856"/>
                  </a:cubicBezTo>
                  <a:close/>
                  <a:moveTo>
                    <a:pt x="900" y="2412"/>
                  </a:moveTo>
                  <a:lnTo>
                    <a:pt x="1141" y="2584"/>
                  </a:lnTo>
                  <a:cubicBezTo>
                    <a:pt x="1112" y="2648"/>
                    <a:pt x="1087" y="2671"/>
                    <a:pt x="1065" y="2671"/>
                  </a:cubicBezTo>
                  <a:cubicBezTo>
                    <a:pt x="1014" y="2671"/>
                    <a:pt x="982" y="2537"/>
                    <a:pt x="953" y="2537"/>
                  </a:cubicBezTo>
                  <a:cubicBezTo>
                    <a:pt x="935" y="2537"/>
                    <a:pt x="918" y="2588"/>
                    <a:pt x="898" y="2755"/>
                  </a:cubicBezTo>
                  <a:lnTo>
                    <a:pt x="900" y="2412"/>
                  </a:lnTo>
                  <a:close/>
                  <a:moveTo>
                    <a:pt x="2574" y="6376"/>
                  </a:moveTo>
                  <a:lnTo>
                    <a:pt x="2574" y="6376"/>
                  </a:lnTo>
                  <a:cubicBezTo>
                    <a:pt x="2579" y="6425"/>
                    <a:pt x="2576" y="6476"/>
                    <a:pt x="2567" y="6525"/>
                  </a:cubicBezTo>
                  <a:cubicBezTo>
                    <a:pt x="2521" y="6460"/>
                    <a:pt x="2537" y="6413"/>
                    <a:pt x="2574" y="6376"/>
                  </a:cubicBezTo>
                  <a:close/>
                  <a:moveTo>
                    <a:pt x="1234" y="0"/>
                  </a:moveTo>
                  <a:cubicBezTo>
                    <a:pt x="1161" y="0"/>
                    <a:pt x="1081" y="16"/>
                    <a:pt x="991" y="55"/>
                  </a:cubicBezTo>
                  <a:cubicBezTo>
                    <a:pt x="1028" y="106"/>
                    <a:pt x="1062" y="154"/>
                    <a:pt x="1099" y="210"/>
                  </a:cubicBezTo>
                  <a:cubicBezTo>
                    <a:pt x="1097" y="328"/>
                    <a:pt x="1301" y="453"/>
                    <a:pt x="1127" y="567"/>
                  </a:cubicBezTo>
                  <a:cubicBezTo>
                    <a:pt x="1197" y="838"/>
                    <a:pt x="1190" y="984"/>
                    <a:pt x="1317" y="1149"/>
                  </a:cubicBezTo>
                  <a:cubicBezTo>
                    <a:pt x="1204" y="1292"/>
                    <a:pt x="1148" y="1350"/>
                    <a:pt x="1127" y="1534"/>
                  </a:cubicBezTo>
                  <a:cubicBezTo>
                    <a:pt x="1042" y="1626"/>
                    <a:pt x="988" y="1821"/>
                    <a:pt x="858" y="2018"/>
                  </a:cubicBezTo>
                  <a:cubicBezTo>
                    <a:pt x="691" y="2581"/>
                    <a:pt x="494" y="3237"/>
                    <a:pt x="694" y="3977"/>
                  </a:cubicBezTo>
                  <a:cubicBezTo>
                    <a:pt x="698" y="3961"/>
                    <a:pt x="708" y="3949"/>
                    <a:pt x="724" y="3942"/>
                  </a:cubicBezTo>
                  <a:cubicBezTo>
                    <a:pt x="793" y="4772"/>
                    <a:pt x="1199" y="5196"/>
                    <a:pt x="1610" y="5630"/>
                  </a:cubicBezTo>
                  <a:cubicBezTo>
                    <a:pt x="1830" y="5683"/>
                    <a:pt x="1900" y="5907"/>
                    <a:pt x="1918" y="5907"/>
                  </a:cubicBezTo>
                  <a:cubicBezTo>
                    <a:pt x="1919" y="5907"/>
                    <a:pt x="1920" y="5907"/>
                    <a:pt x="1920" y="5906"/>
                  </a:cubicBezTo>
                  <a:cubicBezTo>
                    <a:pt x="2108" y="6080"/>
                    <a:pt x="2096" y="6330"/>
                    <a:pt x="2240" y="6420"/>
                  </a:cubicBezTo>
                  <a:cubicBezTo>
                    <a:pt x="2279" y="6643"/>
                    <a:pt x="2340" y="6562"/>
                    <a:pt x="2372" y="6775"/>
                  </a:cubicBezTo>
                  <a:cubicBezTo>
                    <a:pt x="2435" y="6914"/>
                    <a:pt x="2372" y="7130"/>
                    <a:pt x="2333" y="7315"/>
                  </a:cubicBezTo>
                  <a:cubicBezTo>
                    <a:pt x="2401" y="7532"/>
                    <a:pt x="2351" y="7695"/>
                    <a:pt x="2323" y="7695"/>
                  </a:cubicBezTo>
                  <a:cubicBezTo>
                    <a:pt x="2322" y="7695"/>
                    <a:pt x="2320" y="7694"/>
                    <a:pt x="2319" y="7693"/>
                  </a:cubicBezTo>
                  <a:cubicBezTo>
                    <a:pt x="2224" y="7874"/>
                    <a:pt x="2180" y="8096"/>
                    <a:pt x="2089" y="8185"/>
                  </a:cubicBezTo>
                  <a:cubicBezTo>
                    <a:pt x="1862" y="8484"/>
                    <a:pt x="1545" y="8657"/>
                    <a:pt x="1320" y="8799"/>
                  </a:cubicBezTo>
                  <a:cubicBezTo>
                    <a:pt x="1225" y="8855"/>
                    <a:pt x="1132" y="8912"/>
                    <a:pt x="1042" y="8975"/>
                  </a:cubicBezTo>
                  <a:lnTo>
                    <a:pt x="1102" y="9181"/>
                  </a:lnTo>
                  <a:cubicBezTo>
                    <a:pt x="1090" y="9187"/>
                    <a:pt x="1079" y="9190"/>
                    <a:pt x="1069" y="9190"/>
                  </a:cubicBezTo>
                  <a:cubicBezTo>
                    <a:pt x="1016" y="9190"/>
                    <a:pt x="997" y="9104"/>
                    <a:pt x="993" y="9010"/>
                  </a:cubicBezTo>
                  <a:cubicBezTo>
                    <a:pt x="608" y="9283"/>
                    <a:pt x="300" y="9626"/>
                    <a:pt x="142" y="10030"/>
                  </a:cubicBezTo>
                  <a:cubicBezTo>
                    <a:pt x="156" y="10021"/>
                    <a:pt x="170" y="10011"/>
                    <a:pt x="186" y="10004"/>
                  </a:cubicBezTo>
                  <a:lnTo>
                    <a:pt x="186" y="10004"/>
                  </a:lnTo>
                  <a:cubicBezTo>
                    <a:pt x="149" y="10041"/>
                    <a:pt x="121" y="10088"/>
                    <a:pt x="105" y="10136"/>
                  </a:cubicBezTo>
                  <a:cubicBezTo>
                    <a:pt x="98" y="10167"/>
                    <a:pt x="89" y="10192"/>
                    <a:pt x="82" y="10220"/>
                  </a:cubicBezTo>
                  <a:lnTo>
                    <a:pt x="79" y="10220"/>
                  </a:lnTo>
                  <a:cubicBezTo>
                    <a:pt x="49" y="10329"/>
                    <a:pt x="31" y="10442"/>
                    <a:pt x="1" y="10487"/>
                  </a:cubicBezTo>
                  <a:cubicBezTo>
                    <a:pt x="5" y="10814"/>
                    <a:pt x="70" y="10876"/>
                    <a:pt x="153" y="10876"/>
                  </a:cubicBezTo>
                  <a:cubicBezTo>
                    <a:pt x="204" y="10876"/>
                    <a:pt x="262" y="10853"/>
                    <a:pt x="317" y="10853"/>
                  </a:cubicBezTo>
                  <a:cubicBezTo>
                    <a:pt x="319" y="10853"/>
                    <a:pt x="322" y="10853"/>
                    <a:pt x="325" y="10853"/>
                  </a:cubicBezTo>
                  <a:cubicBezTo>
                    <a:pt x="358" y="10751"/>
                    <a:pt x="397" y="10651"/>
                    <a:pt x="443" y="10554"/>
                  </a:cubicBezTo>
                  <a:cubicBezTo>
                    <a:pt x="439" y="10480"/>
                    <a:pt x="376" y="10417"/>
                    <a:pt x="300" y="10364"/>
                  </a:cubicBezTo>
                  <a:cubicBezTo>
                    <a:pt x="318" y="10364"/>
                    <a:pt x="337" y="10364"/>
                    <a:pt x="355" y="10361"/>
                  </a:cubicBezTo>
                  <a:cubicBezTo>
                    <a:pt x="309" y="10299"/>
                    <a:pt x="290" y="10197"/>
                    <a:pt x="330" y="10028"/>
                  </a:cubicBezTo>
                  <a:cubicBezTo>
                    <a:pt x="391" y="9942"/>
                    <a:pt x="431" y="9907"/>
                    <a:pt x="457" y="9907"/>
                  </a:cubicBezTo>
                  <a:cubicBezTo>
                    <a:pt x="505" y="9907"/>
                    <a:pt x="504" y="10028"/>
                    <a:pt x="504" y="10162"/>
                  </a:cubicBezTo>
                  <a:cubicBezTo>
                    <a:pt x="724" y="9726"/>
                    <a:pt x="1067" y="9369"/>
                    <a:pt x="1589" y="9186"/>
                  </a:cubicBezTo>
                  <a:cubicBezTo>
                    <a:pt x="1827" y="9014"/>
                    <a:pt x="2196" y="8780"/>
                    <a:pt x="2435" y="8458"/>
                  </a:cubicBezTo>
                  <a:cubicBezTo>
                    <a:pt x="2504" y="8154"/>
                    <a:pt x="2581" y="8115"/>
                    <a:pt x="2697" y="7839"/>
                  </a:cubicBezTo>
                  <a:cubicBezTo>
                    <a:pt x="2840" y="7749"/>
                    <a:pt x="2738" y="7635"/>
                    <a:pt x="2799" y="7322"/>
                  </a:cubicBezTo>
                  <a:cubicBezTo>
                    <a:pt x="2861" y="7260"/>
                    <a:pt x="2822" y="7072"/>
                    <a:pt x="2808" y="6854"/>
                  </a:cubicBezTo>
                  <a:cubicBezTo>
                    <a:pt x="2727" y="6682"/>
                    <a:pt x="2676" y="6502"/>
                    <a:pt x="2653" y="6314"/>
                  </a:cubicBezTo>
                  <a:cubicBezTo>
                    <a:pt x="2625" y="6332"/>
                    <a:pt x="2599" y="6353"/>
                    <a:pt x="2574" y="6376"/>
                  </a:cubicBezTo>
                  <a:cubicBezTo>
                    <a:pt x="2546" y="6026"/>
                    <a:pt x="2110" y="6091"/>
                    <a:pt x="2365" y="5836"/>
                  </a:cubicBezTo>
                  <a:cubicBezTo>
                    <a:pt x="2349" y="5827"/>
                    <a:pt x="2333" y="5818"/>
                    <a:pt x="2314" y="5811"/>
                  </a:cubicBezTo>
                  <a:cubicBezTo>
                    <a:pt x="2138" y="5614"/>
                    <a:pt x="2096" y="5423"/>
                    <a:pt x="1878" y="5423"/>
                  </a:cubicBezTo>
                  <a:cubicBezTo>
                    <a:pt x="1873" y="5423"/>
                    <a:pt x="1868" y="5423"/>
                    <a:pt x="1862" y="5424"/>
                  </a:cubicBezTo>
                  <a:cubicBezTo>
                    <a:pt x="1545" y="4995"/>
                    <a:pt x="1338" y="4735"/>
                    <a:pt x="1208" y="4283"/>
                  </a:cubicBezTo>
                  <a:cubicBezTo>
                    <a:pt x="1171" y="4327"/>
                    <a:pt x="1141" y="4376"/>
                    <a:pt x="1116" y="4424"/>
                  </a:cubicBezTo>
                  <a:lnTo>
                    <a:pt x="1185" y="4204"/>
                  </a:lnTo>
                  <a:cubicBezTo>
                    <a:pt x="1169" y="4142"/>
                    <a:pt x="1155" y="4074"/>
                    <a:pt x="1141" y="4002"/>
                  </a:cubicBezTo>
                  <a:cubicBezTo>
                    <a:pt x="1139" y="4002"/>
                    <a:pt x="1137" y="4000"/>
                    <a:pt x="1134" y="4000"/>
                  </a:cubicBezTo>
                  <a:lnTo>
                    <a:pt x="1076" y="4030"/>
                  </a:lnTo>
                  <a:cubicBezTo>
                    <a:pt x="1087" y="4011"/>
                    <a:pt x="1107" y="4000"/>
                    <a:pt x="1128" y="4000"/>
                  </a:cubicBezTo>
                  <a:cubicBezTo>
                    <a:pt x="1130" y="4000"/>
                    <a:pt x="1132" y="4000"/>
                    <a:pt x="1134" y="4000"/>
                  </a:cubicBezTo>
                  <a:lnTo>
                    <a:pt x="1139" y="3998"/>
                  </a:lnTo>
                  <a:cubicBezTo>
                    <a:pt x="1134" y="3963"/>
                    <a:pt x="1127" y="3928"/>
                    <a:pt x="1120" y="3891"/>
                  </a:cubicBezTo>
                  <a:cubicBezTo>
                    <a:pt x="1122" y="3884"/>
                    <a:pt x="1114" y="3881"/>
                    <a:pt x="1101" y="3881"/>
                  </a:cubicBezTo>
                  <a:cubicBezTo>
                    <a:pt x="1049" y="3881"/>
                    <a:pt x="905" y="3923"/>
                    <a:pt x="808" y="3923"/>
                  </a:cubicBezTo>
                  <a:cubicBezTo>
                    <a:pt x="799" y="3923"/>
                    <a:pt x="790" y="3922"/>
                    <a:pt x="782" y="3921"/>
                  </a:cubicBezTo>
                  <a:cubicBezTo>
                    <a:pt x="919" y="3889"/>
                    <a:pt x="1160" y="3896"/>
                    <a:pt x="1095" y="3845"/>
                  </a:cubicBezTo>
                  <a:cubicBezTo>
                    <a:pt x="1081" y="3175"/>
                    <a:pt x="1106" y="2813"/>
                    <a:pt x="1403" y="2129"/>
                  </a:cubicBezTo>
                  <a:cubicBezTo>
                    <a:pt x="1394" y="2099"/>
                    <a:pt x="1554" y="1898"/>
                    <a:pt x="1589" y="1684"/>
                  </a:cubicBezTo>
                  <a:cubicBezTo>
                    <a:pt x="1691" y="1483"/>
                    <a:pt x="1679" y="1348"/>
                    <a:pt x="1642" y="1126"/>
                  </a:cubicBezTo>
                  <a:cubicBezTo>
                    <a:pt x="1772" y="919"/>
                    <a:pt x="1670" y="817"/>
                    <a:pt x="1756" y="518"/>
                  </a:cubicBezTo>
                  <a:cubicBezTo>
                    <a:pt x="1582" y="259"/>
                    <a:pt x="1475" y="101"/>
                    <a:pt x="1482" y="87"/>
                  </a:cubicBezTo>
                  <a:cubicBezTo>
                    <a:pt x="1480" y="73"/>
                    <a:pt x="1475" y="61"/>
                    <a:pt x="1473" y="50"/>
                  </a:cubicBezTo>
                  <a:cubicBezTo>
                    <a:pt x="1398" y="22"/>
                    <a:pt x="1321" y="0"/>
                    <a:pt x="123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97" name="Google Shape;15397;p58"/>
            <p:cNvSpPr/>
            <p:nvPr/>
          </p:nvSpPr>
          <p:spPr>
            <a:xfrm>
              <a:off x="371300" y="557750"/>
              <a:ext cx="725" cy="3200"/>
            </a:xfrm>
            <a:custGeom>
              <a:avLst/>
              <a:gdLst/>
              <a:ahLst/>
              <a:cxnLst/>
              <a:rect l="l" t="t" r="r" b="b"/>
              <a:pathLst>
                <a:path w="29" h="128" extrusionOk="0">
                  <a:moveTo>
                    <a:pt x="5" y="0"/>
                  </a:moveTo>
                  <a:cubicBezTo>
                    <a:pt x="5" y="42"/>
                    <a:pt x="5" y="86"/>
                    <a:pt x="0" y="128"/>
                  </a:cubicBezTo>
                  <a:lnTo>
                    <a:pt x="28" y="40"/>
                  </a:lnTo>
                  <a:lnTo>
                    <a:pt x="7"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98" name="Google Shape;15398;p58"/>
            <p:cNvSpPr/>
            <p:nvPr/>
          </p:nvSpPr>
          <p:spPr>
            <a:xfrm>
              <a:off x="371575" y="556575"/>
              <a:ext cx="1200" cy="1775"/>
            </a:xfrm>
            <a:custGeom>
              <a:avLst/>
              <a:gdLst/>
              <a:ahLst/>
              <a:cxnLst/>
              <a:rect l="l" t="t" r="r" b="b"/>
              <a:pathLst>
                <a:path w="48" h="71" extrusionOk="0">
                  <a:moveTo>
                    <a:pt x="47" y="1"/>
                  </a:moveTo>
                  <a:lnTo>
                    <a:pt x="1" y="42"/>
                  </a:lnTo>
                  <a:lnTo>
                    <a:pt x="24" y="70"/>
                  </a:lnTo>
                  <a:lnTo>
                    <a:pt x="47"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399" name="Google Shape;15399;p58"/>
            <p:cNvSpPr/>
            <p:nvPr/>
          </p:nvSpPr>
          <p:spPr>
            <a:xfrm>
              <a:off x="377375" y="542625"/>
              <a:ext cx="54850" cy="18100"/>
            </a:xfrm>
            <a:custGeom>
              <a:avLst/>
              <a:gdLst/>
              <a:ahLst/>
              <a:cxnLst/>
              <a:rect l="l" t="t" r="r" b="b"/>
              <a:pathLst>
                <a:path w="2194" h="724" extrusionOk="0">
                  <a:moveTo>
                    <a:pt x="1987" y="160"/>
                  </a:moveTo>
                  <a:cubicBezTo>
                    <a:pt x="1971" y="192"/>
                    <a:pt x="1957" y="220"/>
                    <a:pt x="1948" y="243"/>
                  </a:cubicBezTo>
                  <a:cubicBezTo>
                    <a:pt x="1955" y="213"/>
                    <a:pt x="1969" y="186"/>
                    <a:pt x="1987" y="160"/>
                  </a:cubicBezTo>
                  <a:close/>
                  <a:moveTo>
                    <a:pt x="1948" y="243"/>
                  </a:moveTo>
                  <a:lnTo>
                    <a:pt x="1948" y="243"/>
                  </a:lnTo>
                  <a:cubicBezTo>
                    <a:pt x="1941" y="262"/>
                    <a:pt x="1936" y="281"/>
                    <a:pt x="1932" y="306"/>
                  </a:cubicBezTo>
                  <a:cubicBezTo>
                    <a:pt x="1932" y="283"/>
                    <a:pt x="1936" y="262"/>
                    <a:pt x="1948" y="243"/>
                  </a:cubicBezTo>
                  <a:close/>
                  <a:moveTo>
                    <a:pt x="1127" y="0"/>
                  </a:moveTo>
                  <a:cubicBezTo>
                    <a:pt x="1093" y="14"/>
                    <a:pt x="1058" y="28"/>
                    <a:pt x="1025" y="39"/>
                  </a:cubicBezTo>
                  <a:cubicBezTo>
                    <a:pt x="1168" y="434"/>
                    <a:pt x="1094" y="524"/>
                    <a:pt x="954" y="524"/>
                  </a:cubicBezTo>
                  <a:cubicBezTo>
                    <a:pt x="837" y="524"/>
                    <a:pt x="674" y="462"/>
                    <a:pt x="552" y="462"/>
                  </a:cubicBezTo>
                  <a:cubicBezTo>
                    <a:pt x="444" y="462"/>
                    <a:pt x="368" y="510"/>
                    <a:pt x="381" y="689"/>
                  </a:cubicBezTo>
                  <a:cubicBezTo>
                    <a:pt x="212" y="591"/>
                    <a:pt x="165" y="480"/>
                    <a:pt x="77" y="336"/>
                  </a:cubicBezTo>
                  <a:cubicBezTo>
                    <a:pt x="42" y="345"/>
                    <a:pt x="12" y="364"/>
                    <a:pt x="24" y="394"/>
                  </a:cubicBezTo>
                  <a:cubicBezTo>
                    <a:pt x="15" y="399"/>
                    <a:pt x="8" y="406"/>
                    <a:pt x="1" y="410"/>
                  </a:cubicBezTo>
                  <a:cubicBezTo>
                    <a:pt x="24" y="487"/>
                    <a:pt x="93" y="573"/>
                    <a:pt x="168" y="663"/>
                  </a:cubicBezTo>
                  <a:cubicBezTo>
                    <a:pt x="230" y="668"/>
                    <a:pt x="290" y="675"/>
                    <a:pt x="339" y="723"/>
                  </a:cubicBezTo>
                  <a:cubicBezTo>
                    <a:pt x="374" y="691"/>
                    <a:pt x="404" y="700"/>
                    <a:pt x="518" y="607"/>
                  </a:cubicBezTo>
                  <a:lnTo>
                    <a:pt x="518" y="607"/>
                  </a:lnTo>
                  <a:cubicBezTo>
                    <a:pt x="510" y="637"/>
                    <a:pt x="516" y="646"/>
                    <a:pt x="527" y="646"/>
                  </a:cubicBezTo>
                  <a:cubicBezTo>
                    <a:pt x="543" y="646"/>
                    <a:pt x="570" y="630"/>
                    <a:pt x="589" y="630"/>
                  </a:cubicBezTo>
                  <a:cubicBezTo>
                    <a:pt x="602" y="630"/>
                    <a:pt x="612" y="638"/>
                    <a:pt x="610" y="665"/>
                  </a:cubicBezTo>
                  <a:cubicBezTo>
                    <a:pt x="741" y="599"/>
                    <a:pt x="809" y="581"/>
                    <a:pt x="872" y="581"/>
                  </a:cubicBezTo>
                  <a:cubicBezTo>
                    <a:pt x="926" y="581"/>
                    <a:pt x="976" y="594"/>
                    <a:pt x="1056" y="600"/>
                  </a:cubicBezTo>
                  <a:cubicBezTo>
                    <a:pt x="1204" y="518"/>
                    <a:pt x="1323" y="461"/>
                    <a:pt x="1440" y="461"/>
                  </a:cubicBezTo>
                  <a:cubicBezTo>
                    <a:pt x="1500" y="461"/>
                    <a:pt x="1559" y="476"/>
                    <a:pt x="1621" y="510"/>
                  </a:cubicBezTo>
                  <a:cubicBezTo>
                    <a:pt x="1749" y="533"/>
                    <a:pt x="1872" y="566"/>
                    <a:pt x="1994" y="612"/>
                  </a:cubicBezTo>
                  <a:cubicBezTo>
                    <a:pt x="2059" y="631"/>
                    <a:pt x="2122" y="647"/>
                    <a:pt x="2184" y="663"/>
                  </a:cubicBezTo>
                  <a:cubicBezTo>
                    <a:pt x="2171" y="568"/>
                    <a:pt x="2171" y="429"/>
                    <a:pt x="2194" y="223"/>
                  </a:cubicBezTo>
                  <a:cubicBezTo>
                    <a:pt x="2151" y="216"/>
                    <a:pt x="2094" y="130"/>
                    <a:pt x="2038" y="130"/>
                  </a:cubicBezTo>
                  <a:cubicBezTo>
                    <a:pt x="2021" y="130"/>
                    <a:pt x="2004" y="139"/>
                    <a:pt x="1987" y="160"/>
                  </a:cubicBezTo>
                  <a:lnTo>
                    <a:pt x="2006" y="121"/>
                  </a:lnTo>
                  <a:cubicBezTo>
                    <a:pt x="1865" y="100"/>
                    <a:pt x="1723" y="79"/>
                    <a:pt x="1656" y="42"/>
                  </a:cubicBezTo>
                  <a:cubicBezTo>
                    <a:pt x="1637" y="33"/>
                    <a:pt x="1617" y="29"/>
                    <a:pt x="1595" y="29"/>
                  </a:cubicBezTo>
                  <a:cubicBezTo>
                    <a:pt x="1516" y="29"/>
                    <a:pt x="1417" y="73"/>
                    <a:pt x="1316" y="73"/>
                  </a:cubicBezTo>
                  <a:cubicBezTo>
                    <a:pt x="1253" y="73"/>
                    <a:pt x="1188" y="56"/>
                    <a:pt x="112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00" name="Google Shape;15400;p58"/>
            <p:cNvSpPr/>
            <p:nvPr/>
          </p:nvSpPr>
          <p:spPr>
            <a:xfrm>
              <a:off x="454575" y="549750"/>
              <a:ext cx="13175" cy="12825"/>
            </a:xfrm>
            <a:custGeom>
              <a:avLst/>
              <a:gdLst/>
              <a:ahLst/>
              <a:cxnLst/>
              <a:rect l="l" t="t" r="r" b="b"/>
              <a:pathLst>
                <a:path w="527" h="513" extrusionOk="0">
                  <a:moveTo>
                    <a:pt x="527" y="0"/>
                  </a:moveTo>
                  <a:lnTo>
                    <a:pt x="527" y="0"/>
                  </a:lnTo>
                  <a:cubicBezTo>
                    <a:pt x="358" y="16"/>
                    <a:pt x="188" y="23"/>
                    <a:pt x="19" y="23"/>
                  </a:cubicBezTo>
                  <a:lnTo>
                    <a:pt x="17" y="26"/>
                  </a:lnTo>
                  <a:cubicBezTo>
                    <a:pt x="1" y="95"/>
                    <a:pt x="8" y="408"/>
                    <a:pt x="91" y="480"/>
                  </a:cubicBezTo>
                  <a:cubicBezTo>
                    <a:pt x="105" y="458"/>
                    <a:pt x="121" y="442"/>
                    <a:pt x="139" y="442"/>
                  </a:cubicBezTo>
                  <a:cubicBezTo>
                    <a:pt x="152" y="442"/>
                    <a:pt x="166" y="451"/>
                    <a:pt x="181" y="473"/>
                  </a:cubicBezTo>
                  <a:cubicBezTo>
                    <a:pt x="161" y="489"/>
                    <a:pt x="143" y="496"/>
                    <a:pt x="128" y="496"/>
                  </a:cubicBezTo>
                  <a:cubicBezTo>
                    <a:pt x="114" y="496"/>
                    <a:pt x="102" y="490"/>
                    <a:pt x="91" y="480"/>
                  </a:cubicBezTo>
                  <a:cubicBezTo>
                    <a:pt x="84" y="489"/>
                    <a:pt x="77" y="501"/>
                    <a:pt x="70" y="513"/>
                  </a:cubicBezTo>
                  <a:cubicBezTo>
                    <a:pt x="172" y="513"/>
                    <a:pt x="276" y="510"/>
                    <a:pt x="383" y="499"/>
                  </a:cubicBezTo>
                  <a:lnTo>
                    <a:pt x="506" y="360"/>
                  </a:lnTo>
                  <a:cubicBezTo>
                    <a:pt x="490" y="288"/>
                    <a:pt x="494" y="144"/>
                    <a:pt x="52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01" name="Google Shape;15401;p58"/>
            <p:cNvSpPr/>
            <p:nvPr/>
          </p:nvSpPr>
          <p:spPr>
            <a:xfrm>
              <a:off x="367300" y="561975"/>
              <a:ext cx="75" cy="300"/>
            </a:xfrm>
            <a:custGeom>
              <a:avLst/>
              <a:gdLst/>
              <a:ahLst/>
              <a:cxnLst/>
              <a:rect l="l" t="t" r="r" b="b"/>
              <a:pathLst>
                <a:path w="3" h="12" extrusionOk="0">
                  <a:moveTo>
                    <a:pt x="3" y="0"/>
                  </a:moveTo>
                  <a:lnTo>
                    <a:pt x="0" y="5"/>
                  </a:lnTo>
                  <a:cubicBezTo>
                    <a:pt x="0" y="7"/>
                    <a:pt x="3" y="10"/>
                    <a:pt x="3" y="12"/>
                  </a:cubicBezTo>
                  <a:lnTo>
                    <a:pt x="3"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02" name="Google Shape;15402;p58"/>
            <p:cNvSpPr/>
            <p:nvPr/>
          </p:nvSpPr>
          <p:spPr>
            <a:xfrm>
              <a:off x="440500" y="548925"/>
              <a:ext cx="14575" cy="7325"/>
            </a:xfrm>
            <a:custGeom>
              <a:avLst/>
              <a:gdLst/>
              <a:ahLst/>
              <a:cxnLst/>
              <a:rect l="l" t="t" r="r" b="b"/>
              <a:pathLst>
                <a:path w="583" h="293" extrusionOk="0">
                  <a:moveTo>
                    <a:pt x="21" y="1"/>
                  </a:moveTo>
                  <a:lnTo>
                    <a:pt x="0" y="73"/>
                  </a:lnTo>
                  <a:cubicBezTo>
                    <a:pt x="35" y="39"/>
                    <a:pt x="67" y="26"/>
                    <a:pt x="96" y="26"/>
                  </a:cubicBezTo>
                  <a:cubicBezTo>
                    <a:pt x="228" y="26"/>
                    <a:pt x="317" y="292"/>
                    <a:pt x="420" y="292"/>
                  </a:cubicBezTo>
                  <a:cubicBezTo>
                    <a:pt x="468" y="292"/>
                    <a:pt x="519" y="234"/>
                    <a:pt x="580" y="61"/>
                  </a:cubicBezTo>
                  <a:lnTo>
                    <a:pt x="582" y="56"/>
                  </a:lnTo>
                  <a:cubicBezTo>
                    <a:pt x="394" y="54"/>
                    <a:pt x="207" y="36"/>
                    <a:pt x="2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03" name="Google Shape;15403;p58"/>
            <p:cNvSpPr/>
            <p:nvPr/>
          </p:nvSpPr>
          <p:spPr>
            <a:xfrm>
              <a:off x="475150" y="546725"/>
              <a:ext cx="1600" cy="625"/>
            </a:xfrm>
            <a:custGeom>
              <a:avLst/>
              <a:gdLst/>
              <a:ahLst/>
              <a:cxnLst/>
              <a:rect l="l" t="t" r="r" b="b"/>
              <a:pathLst>
                <a:path w="64" h="25" extrusionOk="0">
                  <a:moveTo>
                    <a:pt x="63" y="1"/>
                  </a:moveTo>
                  <a:lnTo>
                    <a:pt x="1" y="24"/>
                  </a:lnTo>
                  <a:cubicBezTo>
                    <a:pt x="3" y="24"/>
                    <a:pt x="5" y="24"/>
                    <a:pt x="8" y="24"/>
                  </a:cubicBezTo>
                  <a:cubicBezTo>
                    <a:pt x="28" y="24"/>
                    <a:pt x="49" y="15"/>
                    <a:pt x="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04" name="Google Shape;15404;p58"/>
            <p:cNvSpPr/>
            <p:nvPr/>
          </p:nvSpPr>
          <p:spPr>
            <a:xfrm>
              <a:off x="712875" y="539775"/>
              <a:ext cx="5775" cy="4150"/>
            </a:xfrm>
            <a:custGeom>
              <a:avLst/>
              <a:gdLst/>
              <a:ahLst/>
              <a:cxnLst/>
              <a:rect l="l" t="t" r="r" b="b"/>
              <a:pathLst>
                <a:path w="231" h="166" extrusionOk="0">
                  <a:moveTo>
                    <a:pt x="38" y="0"/>
                  </a:moveTo>
                  <a:cubicBezTo>
                    <a:pt x="33" y="31"/>
                    <a:pt x="20" y="61"/>
                    <a:pt x="1" y="84"/>
                  </a:cubicBezTo>
                  <a:cubicBezTo>
                    <a:pt x="82" y="96"/>
                    <a:pt x="161" y="123"/>
                    <a:pt x="230" y="165"/>
                  </a:cubicBezTo>
                  <a:lnTo>
                    <a:pt x="38"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05" name="Google Shape;15405;p58"/>
            <p:cNvSpPr/>
            <p:nvPr/>
          </p:nvSpPr>
          <p:spPr>
            <a:xfrm>
              <a:off x="494625" y="536000"/>
              <a:ext cx="375" cy="600"/>
            </a:xfrm>
            <a:custGeom>
              <a:avLst/>
              <a:gdLst/>
              <a:ahLst/>
              <a:cxnLst/>
              <a:rect l="l" t="t" r="r" b="b"/>
              <a:pathLst>
                <a:path w="15" h="24" extrusionOk="0">
                  <a:moveTo>
                    <a:pt x="14" y="1"/>
                  </a:moveTo>
                  <a:lnTo>
                    <a:pt x="0" y="12"/>
                  </a:lnTo>
                  <a:lnTo>
                    <a:pt x="14" y="24"/>
                  </a:lnTo>
                  <a:cubicBezTo>
                    <a:pt x="14" y="15"/>
                    <a:pt x="14" y="8"/>
                    <a:pt x="1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06" name="Google Shape;15406;p58"/>
            <p:cNvSpPr/>
            <p:nvPr/>
          </p:nvSpPr>
          <p:spPr>
            <a:xfrm>
              <a:off x="630925" y="539825"/>
              <a:ext cx="57000" cy="15225"/>
            </a:xfrm>
            <a:custGeom>
              <a:avLst/>
              <a:gdLst/>
              <a:ahLst/>
              <a:cxnLst/>
              <a:rect l="l" t="t" r="r" b="b"/>
              <a:pathLst>
                <a:path w="2280" h="609" extrusionOk="0">
                  <a:moveTo>
                    <a:pt x="2027" y="1"/>
                  </a:moveTo>
                  <a:cubicBezTo>
                    <a:pt x="1668" y="79"/>
                    <a:pt x="1367" y="111"/>
                    <a:pt x="1058" y="111"/>
                  </a:cubicBezTo>
                  <a:cubicBezTo>
                    <a:pt x="782" y="111"/>
                    <a:pt x="499" y="85"/>
                    <a:pt x="163" y="45"/>
                  </a:cubicBezTo>
                  <a:lnTo>
                    <a:pt x="163" y="45"/>
                  </a:lnTo>
                  <a:cubicBezTo>
                    <a:pt x="191" y="49"/>
                    <a:pt x="214" y="66"/>
                    <a:pt x="228" y="94"/>
                  </a:cubicBezTo>
                  <a:cubicBezTo>
                    <a:pt x="175" y="68"/>
                    <a:pt x="124" y="43"/>
                    <a:pt x="75" y="12"/>
                  </a:cubicBezTo>
                  <a:lnTo>
                    <a:pt x="1" y="444"/>
                  </a:lnTo>
                  <a:cubicBezTo>
                    <a:pt x="38" y="446"/>
                    <a:pt x="75" y="453"/>
                    <a:pt x="112" y="462"/>
                  </a:cubicBezTo>
                  <a:lnTo>
                    <a:pt x="126" y="444"/>
                  </a:lnTo>
                  <a:cubicBezTo>
                    <a:pt x="128" y="446"/>
                    <a:pt x="131" y="448"/>
                    <a:pt x="133" y="451"/>
                  </a:cubicBezTo>
                  <a:cubicBezTo>
                    <a:pt x="126" y="434"/>
                    <a:pt x="122" y="416"/>
                    <a:pt x="122" y="397"/>
                  </a:cubicBezTo>
                  <a:lnTo>
                    <a:pt x="122" y="397"/>
                  </a:lnTo>
                  <a:cubicBezTo>
                    <a:pt x="123" y="399"/>
                    <a:pt x="124" y="400"/>
                    <a:pt x="125" y="400"/>
                  </a:cubicBezTo>
                  <a:cubicBezTo>
                    <a:pt x="144" y="400"/>
                    <a:pt x="199" y="227"/>
                    <a:pt x="249" y="156"/>
                  </a:cubicBezTo>
                  <a:lnTo>
                    <a:pt x="249" y="156"/>
                  </a:lnTo>
                  <a:cubicBezTo>
                    <a:pt x="275" y="272"/>
                    <a:pt x="242" y="441"/>
                    <a:pt x="163" y="495"/>
                  </a:cubicBezTo>
                  <a:cubicBezTo>
                    <a:pt x="166" y="502"/>
                    <a:pt x="170" y="511"/>
                    <a:pt x="175" y="520"/>
                  </a:cubicBezTo>
                  <a:cubicBezTo>
                    <a:pt x="332" y="543"/>
                    <a:pt x="479" y="562"/>
                    <a:pt x="613" y="578"/>
                  </a:cubicBezTo>
                  <a:cubicBezTo>
                    <a:pt x="613" y="566"/>
                    <a:pt x="622" y="555"/>
                    <a:pt x="643" y="536"/>
                  </a:cubicBezTo>
                  <a:cubicBezTo>
                    <a:pt x="680" y="546"/>
                    <a:pt x="703" y="543"/>
                    <a:pt x="736" y="590"/>
                  </a:cubicBezTo>
                  <a:lnTo>
                    <a:pt x="778" y="594"/>
                  </a:lnTo>
                  <a:cubicBezTo>
                    <a:pt x="787" y="571"/>
                    <a:pt x="794" y="548"/>
                    <a:pt x="801" y="522"/>
                  </a:cubicBezTo>
                  <a:lnTo>
                    <a:pt x="856" y="599"/>
                  </a:lnTo>
                  <a:cubicBezTo>
                    <a:pt x="940" y="606"/>
                    <a:pt x="1019" y="608"/>
                    <a:pt x="1093" y="608"/>
                  </a:cubicBezTo>
                  <a:cubicBezTo>
                    <a:pt x="1123" y="543"/>
                    <a:pt x="1158" y="481"/>
                    <a:pt x="1197" y="420"/>
                  </a:cubicBezTo>
                  <a:lnTo>
                    <a:pt x="1313" y="601"/>
                  </a:lnTo>
                  <a:cubicBezTo>
                    <a:pt x="1605" y="585"/>
                    <a:pt x="1883" y="488"/>
                    <a:pt x="2124" y="323"/>
                  </a:cubicBezTo>
                  <a:cubicBezTo>
                    <a:pt x="2101" y="254"/>
                    <a:pt x="2077" y="174"/>
                    <a:pt x="2043" y="174"/>
                  </a:cubicBezTo>
                  <a:cubicBezTo>
                    <a:pt x="2034" y="174"/>
                    <a:pt x="2024" y="180"/>
                    <a:pt x="2013" y="193"/>
                  </a:cubicBezTo>
                  <a:lnTo>
                    <a:pt x="2048" y="117"/>
                  </a:lnTo>
                  <a:cubicBezTo>
                    <a:pt x="2106" y="191"/>
                    <a:pt x="2157" y="244"/>
                    <a:pt x="2189" y="302"/>
                  </a:cubicBezTo>
                  <a:lnTo>
                    <a:pt x="2280" y="284"/>
                  </a:lnTo>
                  <a:cubicBezTo>
                    <a:pt x="2226" y="235"/>
                    <a:pt x="2175" y="182"/>
                    <a:pt x="2127" y="126"/>
                  </a:cubicBezTo>
                  <a:cubicBezTo>
                    <a:pt x="2124" y="135"/>
                    <a:pt x="2120" y="147"/>
                    <a:pt x="2118" y="158"/>
                  </a:cubicBezTo>
                  <a:cubicBezTo>
                    <a:pt x="2118" y="142"/>
                    <a:pt x="2118" y="128"/>
                    <a:pt x="2120" y="117"/>
                  </a:cubicBezTo>
                  <a:cubicBezTo>
                    <a:pt x="2090" y="82"/>
                    <a:pt x="2060" y="43"/>
                    <a:pt x="202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07" name="Google Shape;15407;p58"/>
            <p:cNvSpPr/>
            <p:nvPr/>
          </p:nvSpPr>
          <p:spPr>
            <a:xfrm>
              <a:off x="501800" y="527375"/>
              <a:ext cx="5550" cy="5650"/>
            </a:xfrm>
            <a:custGeom>
              <a:avLst/>
              <a:gdLst/>
              <a:ahLst/>
              <a:cxnLst/>
              <a:rect l="l" t="t" r="r" b="b"/>
              <a:pathLst>
                <a:path w="222" h="226" extrusionOk="0">
                  <a:moveTo>
                    <a:pt x="82" y="0"/>
                  </a:moveTo>
                  <a:cubicBezTo>
                    <a:pt x="57" y="31"/>
                    <a:pt x="29" y="58"/>
                    <a:pt x="1" y="88"/>
                  </a:cubicBezTo>
                  <a:cubicBezTo>
                    <a:pt x="54" y="105"/>
                    <a:pt x="124" y="144"/>
                    <a:pt x="221" y="225"/>
                  </a:cubicBezTo>
                  <a:cubicBezTo>
                    <a:pt x="191" y="167"/>
                    <a:pt x="131" y="77"/>
                    <a:pt x="8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08" name="Google Shape;15408;p58"/>
            <p:cNvSpPr/>
            <p:nvPr/>
          </p:nvSpPr>
          <p:spPr>
            <a:xfrm>
              <a:off x="479450" y="491100"/>
              <a:ext cx="153250" cy="64925"/>
            </a:xfrm>
            <a:custGeom>
              <a:avLst/>
              <a:gdLst/>
              <a:ahLst/>
              <a:cxnLst/>
              <a:rect l="l" t="t" r="r" b="b"/>
              <a:pathLst>
                <a:path w="6130" h="2597" extrusionOk="0">
                  <a:moveTo>
                    <a:pt x="4167" y="474"/>
                  </a:moveTo>
                  <a:cubicBezTo>
                    <a:pt x="4178" y="474"/>
                    <a:pt x="4193" y="486"/>
                    <a:pt x="4222" y="524"/>
                  </a:cubicBezTo>
                  <a:cubicBezTo>
                    <a:pt x="4266" y="596"/>
                    <a:pt x="4433" y="633"/>
                    <a:pt x="4507" y="837"/>
                  </a:cubicBezTo>
                  <a:cubicBezTo>
                    <a:pt x="4365" y="682"/>
                    <a:pt x="4164" y="615"/>
                    <a:pt x="4108" y="499"/>
                  </a:cubicBezTo>
                  <a:lnTo>
                    <a:pt x="4108" y="499"/>
                  </a:lnTo>
                  <a:cubicBezTo>
                    <a:pt x="4112" y="499"/>
                    <a:pt x="4115" y="500"/>
                    <a:pt x="4118" y="500"/>
                  </a:cubicBezTo>
                  <a:cubicBezTo>
                    <a:pt x="4144" y="500"/>
                    <a:pt x="4150" y="474"/>
                    <a:pt x="4167" y="474"/>
                  </a:cubicBezTo>
                  <a:close/>
                  <a:moveTo>
                    <a:pt x="3081" y="1"/>
                  </a:moveTo>
                  <a:cubicBezTo>
                    <a:pt x="3029" y="1"/>
                    <a:pt x="2979" y="4"/>
                    <a:pt x="2933" y="12"/>
                  </a:cubicBezTo>
                  <a:cubicBezTo>
                    <a:pt x="2930" y="14"/>
                    <a:pt x="2930" y="19"/>
                    <a:pt x="2928" y="21"/>
                  </a:cubicBezTo>
                  <a:cubicBezTo>
                    <a:pt x="2942" y="49"/>
                    <a:pt x="2954" y="77"/>
                    <a:pt x="2963" y="104"/>
                  </a:cubicBezTo>
                  <a:cubicBezTo>
                    <a:pt x="2838" y="167"/>
                    <a:pt x="2773" y="197"/>
                    <a:pt x="2754" y="452"/>
                  </a:cubicBezTo>
                  <a:cubicBezTo>
                    <a:pt x="2504" y="237"/>
                    <a:pt x="2557" y="334"/>
                    <a:pt x="2288" y="197"/>
                  </a:cubicBezTo>
                  <a:cubicBezTo>
                    <a:pt x="2323" y="179"/>
                    <a:pt x="2353" y="155"/>
                    <a:pt x="2381" y="128"/>
                  </a:cubicBezTo>
                  <a:lnTo>
                    <a:pt x="2379" y="128"/>
                  </a:lnTo>
                  <a:cubicBezTo>
                    <a:pt x="2163" y="276"/>
                    <a:pt x="1975" y="408"/>
                    <a:pt x="1910" y="508"/>
                  </a:cubicBezTo>
                  <a:cubicBezTo>
                    <a:pt x="1897" y="507"/>
                    <a:pt x="1883" y="506"/>
                    <a:pt x="1869" y="506"/>
                  </a:cubicBezTo>
                  <a:cubicBezTo>
                    <a:pt x="1849" y="506"/>
                    <a:pt x="1829" y="507"/>
                    <a:pt x="1808" y="510"/>
                  </a:cubicBezTo>
                  <a:cubicBezTo>
                    <a:pt x="1811" y="513"/>
                    <a:pt x="1811" y="515"/>
                    <a:pt x="1813" y="517"/>
                  </a:cubicBezTo>
                  <a:cubicBezTo>
                    <a:pt x="1845" y="615"/>
                    <a:pt x="1826" y="638"/>
                    <a:pt x="1792" y="638"/>
                  </a:cubicBezTo>
                  <a:cubicBezTo>
                    <a:pt x="1762" y="638"/>
                    <a:pt x="1719" y="619"/>
                    <a:pt x="1690" y="619"/>
                  </a:cubicBezTo>
                  <a:cubicBezTo>
                    <a:pt x="1655" y="619"/>
                    <a:pt x="1640" y="646"/>
                    <a:pt x="1688" y="761"/>
                  </a:cubicBezTo>
                  <a:cubicBezTo>
                    <a:pt x="1635" y="779"/>
                    <a:pt x="1583" y="797"/>
                    <a:pt x="1528" y="797"/>
                  </a:cubicBezTo>
                  <a:cubicBezTo>
                    <a:pt x="1505" y="797"/>
                    <a:pt x="1482" y="794"/>
                    <a:pt x="1458" y="786"/>
                  </a:cubicBezTo>
                  <a:cubicBezTo>
                    <a:pt x="1451" y="798"/>
                    <a:pt x="1447" y="812"/>
                    <a:pt x="1442" y="821"/>
                  </a:cubicBezTo>
                  <a:cubicBezTo>
                    <a:pt x="1421" y="1009"/>
                    <a:pt x="1233" y="1055"/>
                    <a:pt x="1136" y="1254"/>
                  </a:cubicBezTo>
                  <a:cubicBezTo>
                    <a:pt x="1090" y="1319"/>
                    <a:pt x="1041" y="1377"/>
                    <a:pt x="992" y="1435"/>
                  </a:cubicBezTo>
                  <a:lnTo>
                    <a:pt x="1150" y="1709"/>
                  </a:lnTo>
                  <a:cubicBezTo>
                    <a:pt x="1131" y="1698"/>
                    <a:pt x="1115" y="1693"/>
                    <a:pt x="1101" y="1693"/>
                  </a:cubicBezTo>
                  <a:cubicBezTo>
                    <a:pt x="983" y="1693"/>
                    <a:pt x="1094" y="2085"/>
                    <a:pt x="1007" y="2085"/>
                  </a:cubicBezTo>
                  <a:cubicBezTo>
                    <a:pt x="981" y="2085"/>
                    <a:pt x="938" y="2050"/>
                    <a:pt x="865" y="1959"/>
                  </a:cubicBezTo>
                  <a:cubicBezTo>
                    <a:pt x="895" y="1896"/>
                    <a:pt x="853" y="1776"/>
                    <a:pt x="777" y="1662"/>
                  </a:cubicBezTo>
                  <a:cubicBezTo>
                    <a:pt x="751" y="1686"/>
                    <a:pt x="726" y="1709"/>
                    <a:pt x="700" y="1732"/>
                  </a:cubicBezTo>
                  <a:cubicBezTo>
                    <a:pt x="723" y="1813"/>
                    <a:pt x="765" y="1922"/>
                    <a:pt x="774" y="2024"/>
                  </a:cubicBezTo>
                  <a:cubicBezTo>
                    <a:pt x="698" y="1873"/>
                    <a:pt x="645" y="1968"/>
                    <a:pt x="559" y="1848"/>
                  </a:cubicBezTo>
                  <a:cubicBezTo>
                    <a:pt x="399" y="1968"/>
                    <a:pt x="227" y="2070"/>
                    <a:pt x="46" y="2156"/>
                  </a:cubicBezTo>
                  <a:lnTo>
                    <a:pt x="0" y="2367"/>
                  </a:lnTo>
                  <a:cubicBezTo>
                    <a:pt x="79" y="2406"/>
                    <a:pt x="153" y="2508"/>
                    <a:pt x="197" y="2597"/>
                  </a:cubicBezTo>
                  <a:cubicBezTo>
                    <a:pt x="292" y="2569"/>
                    <a:pt x="385" y="2534"/>
                    <a:pt x="475" y="2495"/>
                  </a:cubicBezTo>
                  <a:cubicBezTo>
                    <a:pt x="399" y="2453"/>
                    <a:pt x="346" y="2379"/>
                    <a:pt x="334" y="2293"/>
                  </a:cubicBezTo>
                  <a:cubicBezTo>
                    <a:pt x="352" y="2267"/>
                    <a:pt x="368" y="2257"/>
                    <a:pt x="380" y="2257"/>
                  </a:cubicBezTo>
                  <a:cubicBezTo>
                    <a:pt x="430" y="2257"/>
                    <a:pt x="445" y="2418"/>
                    <a:pt x="492" y="2488"/>
                  </a:cubicBezTo>
                  <a:cubicBezTo>
                    <a:pt x="545" y="2462"/>
                    <a:pt x="596" y="2437"/>
                    <a:pt x="647" y="2409"/>
                  </a:cubicBezTo>
                  <a:cubicBezTo>
                    <a:pt x="705" y="2221"/>
                    <a:pt x="712" y="2100"/>
                    <a:pt x="696" y="2015"/>
                  </a:cubicBezTo>
                  <a:lnTo>
                    <a:pt x="696" y="2015"/>
                  </a:lnTo>
                  <a:lnTo>
                    <a:pt x="876" y="2045"/>
                  </a:lnTo>
                  <a:lnTo>
                    <a:pt x="693" y="2358"/>
                  </a:lnTo>
                  <a:cubicBezTo>
                    <a:pt x="693" y="2367"/>
                    <a:pt x="696" y="2372"/>
                    <a:pt x="698" y="2379"/>
                  </a:cubicBezTo>
                  <a:cubicBezTo>
                    <a:pt x="1022" y="2182"/>
                    <a:pt x="1268" y="1892"/>
                    <a:pt x="1379" y="1486"/>
                  </a:cubicBezTo>
                  <a:cubicBezTo>
                    <a:pt x="1339" y="1369"/>
                    <a:pt x="1373" y="1336"/>
                    <a:pt x="1437" y="1336"/>
                  </a:cubicBezTo>
                  <a:cubicBezTo>
                    <a:pt x="1478" y="1336"/>
                    <a:pt x="1532" y="1350"/>
                    <a:pt x="1586" y="1363"/>
                  </a:cubicBezTo>
                  <a:cubicBezTo>
                    <a:pt x="1628" y="1338"/>
                    <a:pt x="1665" y="1303"/>
                    <a:pt x="1690" y="1259"/>
                  </a:cubicBezTo>
                  <a:cubicBezTo>
                    <a:pt x="1672" y="1222"/>
                    <a:pt x="1658" y="1187"/>
                    <a:pt x="1644" y="1157"/>
                  </a:cubicBezTo>
                  <a:cubicBezTo>
                    <a:pt x="1630" y="1152"/>
                    <a:pt x="1616" y="1150"/>
                    <a:pt x="1602" y="1148"/>
                  </a:cubicBezTo>
                  <a:cubicBezTo>
                    <a:pt x="1608" y="1138"/>
                    <a:pt x="1617" y="1133"/>
                    <a:pt x="1628" y="1133"/>
                  </a:cubicBezTo>
                  <a:cubicBezTo>
                    <a:pt x="1630" y="1133"/>
                    <a:pt x="1632" y="1133"/>
                    <a:pt x="1634" y="1134"/>
                  </a:cubicBezTo>
                  <a:cubicBezTo>
                    <a:pt x="1625" y="1113"/>
                    <a:pt x="1616" y="1094"/>
                    <a:pt x="1604" y="1076"/>
                  </a:cubicBezTo>
                  <a:lnTo>
                    <a:pt x="1604" y="1076"/>
                  </a:lnTo>
                  <a:cubicBezTo>
                    <a:pt x="1625" y="1106"/>
                    <a:pt x="1651" y="1136"/>
                    <a:pt x="1679" y="1162"/>
                  </a:cubicBezTo>
                  <a:cubicBezTo>
                    <a:pt x="1695" y="1166"/>
                    <a:pt x="1706" y="1169"/>
                    <a:pt x="1723" y="1171"/>
                  </a:cubicBezTo>
                  <a:cubicBezTo>
                    <a:pt x="1727" y="1145"/>
                    <a:pt x="1730" y="1118"/>
                    <a:pt x="1730" y="1092"/>
                  </a:cubicBezTo>
                  <a:cubicBezTo>
                    <a:pt x="1741" y="1092"/>
                    <a:pt x="1755" y="1087"/>
                    <a:pt x="1764" y="1087"/>
                  </a:cubicBezTo>
                  <a:cubicBezTo>
                    <a:pt x="1764" y="1080"/>
                    <a:pt x="1762" y="1074"/>
                    <a:pt x="1762" y="1067"/>
                  </a:cubicBezTo>
                  <a:lnTo>
                    <a:pt x="1762" y="1067"/>
                  </a:lnTo>
                  <a:cubicBezTo>
                    <a:pt x="1764" y="1074"/>
                    <a:pt x="1764" y="1080"/>
                    <a:pt x="1764" y="1087"/>
                  </a:cubicBezTo>
                  <a:cubicBezTo>
                    <a:pt x="1936" y="1053"/>
                    <a:pt x="1901" y="900"/>
                    <a:pt x="2103" y="846"/>
                  </a:cubicBezTo>
                  <a:cubicBezTo>
                    <a:pt x="2295" y="744"/>
                    <a:pt x="2304" y="628"/>
                    <a:pt x="2599" y="554"/>
                  </a:cubicBezTo>
                  <a:cubicBezTo>
                    <a:pt x="2621" y="554"/>
                    <a:pt x="2639" y="539"/>
                    <a:pt x="2665" y="539"/>
                  </a:cubicBezTo>
                  <a:cubicBezTo>
                    <a:pt x="2685" y="539"/>
                    <a:pt x="2710" y="548"/>
                    <a:pt x="2745" y="582"/>
                  </a:cubicBezTo>
                  <a:cubicBezTo>
                    <a:pt x="2769" y="536"/>
                    <a:pt x="2805" y="478"/>
                    <a:pt x="2904" y="478"/>
                  </a:cubicBezTo>
                  <a:cubicBezTo>
                    <a:pt x="2946" y="478"/>
                    <a:pt x="2999" y="489"/>
                    <a:pt x="3067" y="515"/>
                  </a:cubicBezTo>
                  <a:cubicBezTo>
                    <a:pt x="3422" y="545"/>
                    <a:pt x="3675" y="645"/>
                    <a:pt x="3927" y="684"/>
                  </a:cubicBezTo>
                  <a:cubicBezTo>
                    <a:pt x="4249" y="934"/>
                    <a:pt x="4377" y="1043"/>
                    <a:pt x="4613" y="1433"/>
                  </a:cubicBezTo>
                  <a:cubicBezTo>
                    <a:pt x="4609" y="1463"/>
                    <a:pt x="4755" y="1537"/>
                    <a:pt x="4901" y="1739"/>
                  </a:cubicBezTo>
                  <a:cubicBezTo>
                    <a:pt x="5012" y="1797"/>
                    <a:pt x="5100" y="1852"/>
                    <a:pt x="5191" y="1906"/>
                  </a:cubicBezTo>
                  <a:cubicBezTo>
                    <a:pt x="5192" y="1905"/>
                    <a:pt x="5194" y="1905"/>
                    <a:pt x="5195" y="1905"/>
                  </a:cubicBezTo>
                  <a:cubicBezTo>
                    <a:pt x="5202" y="1905"/>
                    <a:pt x="5208" y="1910"/>
                    <a:pt x="5214" y="1917"/>
                  </a:cubicBezTo>
                  <a:cubicBezTo>
                    <a:pt x="5253" y="1943"/>
                    <a:pt x="5297" y="1966"/>
                    <a:pt x="5341" y="1989"/>
                  </a:cubicBezTo>
                  <a:cubicBezTo>
                    <a:pt x="5351" y="1994"/>
                    <a:pt x="5360" y="1998"/>
                    <a:pt x="5369" y="2005"/>
                  </a:cubicBezTo>
                  <a:cubicBezTo>
                    <a:pt x="5427" y="2100"/>
                    <a:pt x="5487" y="2172"/>
                    <a:pt x="5487" y="2202"/>
                  </a:cubicBezTo>
                  <a:cubicBezTo>
                    <a:pt x="5503" y="2201"/>
                    <a:pt x="5518" y="2200"/>
                    <a:pt x="5531" y="2200"/>
                  </a:cubicBezTo>
                  <a:cubicBezTo>
                    <a:pt x="5623" y="2200"/>
                    <a:pt x="5654" y="2233"/>
                    <a:pt x="5698" y="2249"/>
                  </a:cubicBezTo>
                  <a:cubicBezTo>
                    <a:pt x="5726" y="2172"/>
                    <a:pt x="5747" y="2096"/>
                    <a:pt x="5763" y="2017"/>
                  </a:cubicBezTo>
                  <a:cubicBezTo>
                    <a:pt x="5772" y="2068"/>
                    <a:pt x="5852" y="2144"/>
                    <a:pt x="5940" y="2144"/>
                  </a:cubicBezTo>
                  <a:cubicBezTo>
                    <a:pt x="6008" y="2144"/>
                    <a:pt x="6081" y="2098"/>
                    <a:pt x="6130" y="1959"/>
                  </a:cubicBezTo>
                  <a:cubicBezTo>
                    <a:pt x="6058" y="1913"/>
                    <a:pt x="5979" y="1873"/>
                    <a:pt x="5895" y="1843"/>
                  </a:cubicBezTo>
                  <a:lnTo>
                    <a:pt x="5895" y="1843"/>
                  </a:lnTo>
                  <a:cubicBezTo>
                    <a:pt x="5899" y="1869"/>
                    <a:pt x="5892" y="1878"/>
                    <a:pt x="5881" y="1878"/>
                  </a:cubicBezTo>
                  <a:cubicBezTo>
                    <a:pt x="5853" y="1878"/>
                    <a:pt x="5801" y="1820"/>
                    <a:pt x="5825" y="1820"/>
                  </a:cubicBezTo>
                  <a:cubicBezTo>
                    <a:pt x="5826" y="1820"/>
                    <a:pt x="5827" y="1820"/>
                    <a:pt x="5828" y="1820"/>
                  </a:cubicBezTo>
                  <a:cubicBezTo>
                    <a:pt x="5800" y="1799"/>
                    <a:pt x="5763" y="1785"/>
                    <a:pt x="5728" y="1783"/>
                  </a:cubicBezTo>
                  <a:cubicBezTo>
                    <a:pt x="5722" y="1802"/>
                    <a:pt x="5710" y="1812"/>
                    <a:pt x="5692" y="1812"/>
                  </a:cubicBezTo>
                  <a:cubicBezTo>
                    <a:pt x="5672" y="1812"/>
                    <a:pt x="5646" y="1800"/>
                    <a:pt x="5613" y="1774"/>
                  </a:cubicBezTo>
                  <a:cubicBezTo>
                    <a:pt x="5603" y="1771"/>
                    <a:pt x="5594" y="1769"/>
                    <a:pt x="5585" y="1764"/>
                  </a:cubicBezTo>
                  <a:cubicBezTo>
                    <a:pt x="5534" y="1667"/>
                    <a:pt x="5314" y="1479"/>
                    <a:pt x="5170" y="1373"/>
                  </a:cubicBezTo>
                  <a:cubicBezTo>
                    <a:pt x="5212" y="1333"/>
                    <a:pt x="4991" y="1243"/>
                    <a:pt x="5001" y="1194"/>
                  </a:cubicBezTo>
                  <a:cubicBezTo>
                    <a:pt x="4773" y="802"/>
                    <a:pt x="4539" y="663"/>
                    <a:pt x="4092" y="276"/>
                  </a:cubicBezTo>
                  <a:cubicBezTo>
                    <a:pt x="3810" y="134"/>
                    <a:pt x="3404" y="1"/>
                    <a:pt x="308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09" name="Google Shape;15409;p58"/>
            <p:cNvSpPr/>
            <p:nvPr/>
          </p:nvSpPr>
          <p:spPr>
            <a:xfrm>
              <a:off x="684500" y="539925"/>
              <a:ext cx="2900" cy="3275"/>
            </a:xfrm>
            <a:custGeom>
              <a:avLst/>
              <a:gdLst/>
              <a:ahLst/>
              <a:cxnLst/>
              <a:rect l="l" t="t" r="r" b="b"/>
              <a:pathLst>
                <a:path w="116" h="131" extrusionOk="0">
                  <a:moveTo>
                    <a:pt x="63" y="1"/>
                  </a:moveTo>
                  <a:cubicBezTo>
                    <a:pt x="47" y="1"/>
                    <a:pt x="27" y="25"/>
                    <a:pt x="0" y="87"/>
                  </a:cubicBezTo>
                  <a:cubicBezTo>
                    <a:pt x="48" y="120"/>
                    <a:pt x="78" y="130"/>
                    <a:pt x="102" y="130"/>
                  </a:cubicBezTo>
                  <a:cubicBezTo>
                    <a:pt x="107" y="130"/>
                    <a:pt x="112" y="130"/>
                    <a:pt x="116" y="129"/>
                  </a:cubicBezTo>
                  <a:cubicBezTo>
                    <a:pt x="102" y="64"/>
                    <a:pt x="88" y="1"/>
                    <a:pt x="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10" name="Google Shape;15410;p58"/>
            <p:cNvSpPr/>
            <p:nvPr/>
          </p:nvSpPr>
          <p:spPr>
            <a:xfrm>
              <a:off x="689125" y="538725"/>
              <a:ext cx="5600" cy="6800"/>
            </a:xfrm>
            <a:custGeom>
              <a:avLst/>
              <a:gdLst/>
              <a:ahLst/>
              <a:cxnLst/>
              <a:rect l="l" t="t" r="r" b="b"/>
              <a:pathLst>
                <a:path w="224" h="272" extrusionOk="0">
                  <a:moveTo>
                    <a:pt x="26" y="1"/>
                  </a:moveTo>
                  <a:cubicBezTo>
                    <a:pt x="19" y="59"/>
                    <a:pt x="7" y="117"/>
                    <a:pt x="0" y="163"/>
                  </a:cubicBezTo>
                  <a:cubicBezTo>
                    <a:pt x="3" y="163"/>
                    <a:pt x="5" y="163"/>
                    <a:pt x="7" y="163"/>
                  </a:cubicBezTo>
                  <a:cubicBezTo>
                    <a:pt x="49" y="163"/>
                    <a:pt x="109" y="184"/>
                    <a:pt x="223" y="272"/>
                  </a:cubicBezTo>
                  <a:cubicBezTo>
                    <a:pt x="177" y="156"/>
                    <a:pt x="63" y="40"/>
                    <a:pt x="2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11" name="Google Shape;15411;p58"/>
            <p:cNvSpPr/>
            <p:nvPr/>
          </p:nvSpPr>
          <p:spPr>
            <a:xfrm>
              <a:off x="647400" y="1135150"/>
              <a:ext cx="12025" cy="8075"/>
            </a:xfrm>
            <a:custGeom>
              <a:avLst/>
              <a:gdLst/>
              <a:ahLst/>
              <a:cxnLst/>
              <a:rect l="l" t="t" r="r" b="b"/>
              <a:pathLst>
                <a:path w="481" h="323" extrusionOk="0">
                  <a:moveTo>
                    <a:pt x="392" y="1"/>
                  </a:moveTo>
                  <a:cubicBezTo>
                    <a:pt x="391" y="2"/>
                    <a:pt x="389" y="4"/>
                    <a:pt x="388" y="6"/>
                  </a:cubicBezTo>
                  <a:lnTo>
                    <a:pt x="388" y="6"/>
                  </a:lnTo>
                  <a:cubicBezTo>
                    <a:pt x="389" y="4"/>
                    <a:pt x="391" y="2"/>
                    <a:pt x="392" y="1"/>
                  </a:cubicBezTo>
                  <a:close/>
                  <a:moveTo>
                    <a:pt x="364" y="174"/>
                  </a:moveTo>
                  <a:cubicBezTo>
                    <a:pt x="364" y="186"/>
                    <a:pt x="362" y="198"/>
                    <a:pt x="362" y="212"/>
                  </a:cubicBezTo>
                  <a:cubicBezTo>
                    <a:pt x="362" y="198"/>
                    <a:pt x="362" y="186"/>
                    <a:pt x="364" y="174"/>
                  </a:cubicBezTo>
                  <a:close/>
                  <a:moveTo>
                    <a:pt x="388" y="6"/>
                  </a:moveTo>
                  <a:cubicBezTo>
                    <a:pt x="251" y="196"/>
                    <a:pt x="124" y="212"/>
                    <a:pt x="0" y="304"/>
                  </a:cubicBezTo>
                  <a:cubicBezTo>
                    <a:pt x="128" y="314"/>
                    <a:pt x="274" y="323"/>
                    <a:pt x="425" y="323"/>
                  </a:cubicBezTo>
                  <a:cubicBezTo>
                    <a:pt x="445" y="293"/>
                    <a:pt x="466" y="228"/>
                    <a:pt x="480" y="103"/>
                  </a:cubicBezTo>
                  <a:cubicBezTo>
                    <a:pt x="480" y="42"/>
                    <a:pt x="465" y="16"/>
                    <a:pt x="446" y="16"/>
                  </a:cubicBezTo>
                  <a:cubicBezTo>
                    <a:pt x="416" y="16"/>
                    <a:pt x="374" y="82"/>
                    <a:pt x="364" y="174"/>
                  </a:cubicBezTo>
                  <a:cubicBezTo>
                    <a:pt x="360" y="122"/>
                    <a:pt x="324" y="97"/>
                    <a:pt x="388" y="6"/>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12" name="Google Shape;15412;p58"/>
            <p:cNvSpPr/>
            <p:nvPr/>
          </p:nvSpPr>
          <p:spPr>
            <a:xfrm>
              <a:off x="235675" y="663275"/>
              <a:ext cx="354825" cy="486625"/>
            </a:xfrm>
            <a:custGeom>
              <a:avLst/>
              <a:gdLst/>
              <a:ahLst/>
              <a:cxnLst/>
              <a:rect l="l" t="t" r="r" b="b"/>
              <a:pathLst>
                <a:path w="14193" h="19465" extrusionOk="0">
                  <a:moveTo>
                    <a:pt x="1695" y="5321"/>
                  </a:moveTo>
                  <a:cubicBezTo>
                    <a:pt x="1756" y="5328"/>
                    <a:pt x="1818" y="5330"/>
                    <a:pt x="1878" y="5330"/>
                  </a:cubicBezTo>
                  <a:cubicBezTo>
                    <a:pt x="1802" y="5346"/>
                    <a:pt x="1714" y="5363"/>
                    <a:pt x="1677" y="5367"/>
                  </a:cubicBezTo>
                  <a:cubicBezTo>
                    <a:pt x="1684" y="5353"/>
                    <a:pt x="1688" y="5337"/>
                    <a:pt x="1695" y="5321"/>
                  </a:cubicBezTo>
                  <a:close/>
                  <a:moveTo>
                    <a:pt x="1535" y="5629"/>
                  </a:moveTo>
                  <a:cubicBezTo>
                    <a:pt x="1535" y="5633"/>
                    <a:pt x="1535" y="5636"/>
                    <a:pt x="1536" y="5638"/>
                  </a:cubicBezTo>
                  <a:lnTo>
                    <a:pt x="1536" y="5638"/>
                  </a:lnTo>
                  <a:cubicBezTo>
                    <a:pt x="1536" y="5635"/>
                    <a:pt x="1535" y="5632"/>
                    <a:pt x="1535" y="5629"/>
                  </a:cubicBezTo>
                  <a:close/>
                  <a:moveTo>
                    <a:pt x="675" y="7755"/>
                  </a:moveTo>
                  <a:cubicBezTo>
                    <a:pt x="698" y="7778"/>
                    <a:pt x="715" y="7808"/>
                    <a:pt x="717" y="7841"/>
                  </a:cubicBezTo>
                  <a:lnTo>
                    <a:pt x="675" y="7755"/>
                  </a:lnTo>
                  <a:close/>
                  <a:moveTo>
                    <a:pt x="3049" y="1"/>
                  </a:moveTo>
                  <a:lnTo>
                    <a:pt x="3049" y="1"/>
                  </a:lnTo>
                  <a:cubicBezTo>
                    <a:pt x="2908" y="42"/>
                    <a:pt x="2771" y="100"/>
                    <a:pt x="2643" y="172"/>
                  </a:cubicBezTo>
                  <a:cubicBezTo>
                    <a:pt x="2497" y="221"/>
                    <a:pt x="2344" y="260"/>
                    <a:pt x="2198" y="309"/>
                  </a:cubicBezTo>
                  <a:cubicBezTo>
                    <a:pt x="2275" y="383"/>
                    <a:pt x="2337" y="413"/>
                    <a:pt x="2351" y="476"/>
                  </a:cubicBezTo>
                  <a:cubicBezTo>
                    <a:pt x="2296" y="429"/>
                    <a:pt x="2224" y="378"/>
                    <a:pt x="2161" y="323"/>
                  </a:cubicBezTo>
                  <a:cubicBezTo>
                    <a:pt x="2152" y="325"/>
                    <a:pt x="2143" y="327"/>
                    <a:pt x="2133" y="332"/>
                  </a:cubicBezTo>
                  <a:cubicBezTo>
                    <a:pt x="2217" y="508"/>
                    <a:pt x="1966" y="325"/>
                    <a:pt x="1994" y="522"/>
                  </a:cubicBezTo>
                  <a:cubicBezTo>
                    <a:pt x="1989" y="524"/>
                    <a:pt x="1983" y="525"/>
                    <a:pt x="1977" y="525"/>
                  </a:cubicBezTo>
                  <a:cubicBezTo>
                    <a:pt x="1945" y="525"/>
                    <a:pt x="1908" y="501"/>
                    <a:pt x="1867" y="464"/>
                  </a:cubicBezTo>
                  <a:cubicBezTo>
                    <a:pt x="1804" y="504"/>
                    <a:pt x="1746" y="550"/>
                    <a:pt x="1698" y="603"/>
                  </a:cubicBezTo>
                  <a:cubicBezTo>
                    <a:pt x="1605" y="643"/>
                    <a:pt x="1524" y="698"/>
                    <a:pt x="1452" y="766"/>
                  </a:cubicBezTo>
                  <a:lnTo>
                    <a:pt x="1630" y="882"/>
                  </a:lnTo>
                  <a:cubicBezTo>
                    <a:pt x="1627" y="881"/>
                    <a:pt x="1624" y="881"/>
                    <a:pt x="1620" y="881"/>
                  </a:cubicBezTo>
                  <a:cubicBezTo>
                    <a:pt x="1494" y="881"/>
                    <a:pt x="1388" y="1044"/>
                    <a:pt x="1332" y="1044"/>
                  </a:cubicBezTo>
                  <a:cubicBezTo>
                    <a:pt x="1330" y="1044"/>
                    <a:pt x="1328" y="1044"/>
                    <a:pt x="1327" y="1044"/>
                  </a:cubicBezTo>
                  <a:cubicBezTo>
                    <a:pt x="1308" y="868"/>
                    <a:pt x="1473" y="993"/>
                    <a:pt x="1426" y="789"/>
                  </a:cubicBezTo>
                  <a:lnTo>
                    <a:pt x="1426" y="789"/>
                  </a:lnTo>
                  <a:cubicBezTo>
                    <a:pt x="1220" y="986"/>
                    <a:pt x="1060" y="1262"/>
                    <a:pt x="1021" y="1417"/>
                  </a:cubicBezTo>
                  <a:cubicBezTo>
                    <a:pt x="1012" y="1413"/>
                    <a:pt x="1005" y="1411"/>
                    <a:pt x="998" y="1411"/>
                  </a:cubicBezTo>
                  <a:cubicBezTo>
                    <a:pt x="966" y="1411"/>
                    <a:pt x="953" y="1453"/>
                    <a:pt x="937" y="1461"/>
                  </a:cubicBezTo>
                  <a:cubicBezTo>
                    <a:pt x="938" y="1462"/>
                    <a:pt x="940" y="1463"/>
                    <a:pt x="941" y="1463"/>
                  </a:cubicBezTo>
                  <a:cubicBezTo>
                    <a:pt x="942" y="1463"/>
                    <a:pt x="943" y="1462"/>
                    <a:pt x="944" y="1461"/>
                  </a:cubicBezTo>
                  <a:lnTo>
                    <a:pt x="944" y="1461"/>
                  </a:lnTo>
                  <a:cubicBezTo>
                    <a:pt x="930" y="1480"/>
                    <a:pt x="919" y="1498"/>
                    <a:pt x="909" y="1521"/>
                  </a:cubicBezTo>
                  <a:cubicBezTo>
                    <a:pt x="722" y="1934"/>
                    <a:pt x="793" y="2136"/>
                    <a:pt x="849" y="2585"/>
                  </a:cubicBezTo>
                  <a:cubicBezTo>
                    <a:pt x="847" y="3056"/>
                    <a:pt x="1060" y="3241"/>
                    <a:pt x="1262" y="3712"/>
                  </a:cubicBezTo>
                  <a:cubicBezTo>
                    <a:pt x="1436" y="3898"/>
                    <a:pt x="1505" y="4192"/>
                    <a:pt x="1651" y="4394"/>
                  </a:cubicBezTo>
                  <a:cubicBezTo>
                    <a:pt x="1649" y="4632"/>
                    <a:pt x="1679" y="4857"/>
                    <a:pt x="1640" y="5312"/>
                  </a:cubicBezTo>
                  <a:cubicBezTo>
                    <a:pt x="1651" y="5316"/>
                    <a:pt x="1663" y="5319"/>
                    <a:pt x="1674" y="5319"/>
                  </a:cubicBezTo>
                  <a:cubicBezTo>
                    <a:pt x="1670" y="5333"/>
                    <a:pt x="1665" y="5349"/>
                    <a:pt x="1656" y="5372"/>
                  </a:cubicBezTo>
                  <a:lnTo>
                    <a:pt x="1677" y="5367"/>
                  </a:lnTo>
                  <a:lnTo>
                    <a:pt x="1677" y="5367"/>
                  </a:lnTo>
                  <a:cubicBezTo>
                    <a:pt x="1613" y="5523"/>
                    <a:pt x="1551" y="5639"/>
                    <a:pt x="1538" y="5639"/>
                  </a:cubicBezTo>
                  <a:cubicBezTo>
                    <a:pt x="1537" y="5639"/>
                    <a:pt x="1536" y="5638"/>
                    <a:pt x="1536" y="5638"/>
                  </a:cubicBezTo>
                  <a:lnTo>
                    <a:pt x="1536" y="5638"/>
                  </a:lnTo>
                  <a:cubicBezTo>
                    <a:pt x="1548" y="5857"/>
                    <a:pt x="1491" y="6057"/>
                    <a:pt x="1475" y="6125"/>
                  </a:cubicBezTo>
                  <a:cubicBezTo>
                    <a:pt x="1348" y="6167"/>
                    <a:pt x="1294" y="6394"/>
                    <a:pt x="1264" y="6501"/>
                  </a:cubicBezTo>
                  <a:cubicBezTo>
                    <a:pt x="1181" y="6517"/>
                    <a:pt x="1048" y="6617"/>
                    <a:pt x="865" y="6914"/>
                  </a:cubicBezTo>
                  <a:cubicBezTo>
                    <a:pt x="668" y="6990"/>
                    <a:pt x="379" y="7447"/>
                    <a:pt x="232" y="7788"/>
                  </a:cubicBezTo>
                  <a:cubicBezTo>
                    <a:pt x="142" y="8022"/>
                    <a:pt x="1" y="8541"/>
                    <a:pt x="193" y="8970"/>
                  </a:cubicBezTo>
                  <a:cubicBezTo>
                    <a:pt x="179" y="9028"/>
                    <a:pt x="304" y="9058"/>
                    <a:pt x="230" y="9216"/>
                  </a:cubicBezTo>
                  <a:cubicBezTo>
                    <a:pt x="326" y="9262"/>
                    <a:pt x="360" y="9414"/>
                    <a:pt x="376" y="9414"/>
                  </a:cubicBezTo>
                  <a:cubicBezTo>
                    <a:pt x="381" y="9414"/>
                    <a:pt x="385" y="9402"/>
                    <a:pt x="388" y="9371"/>
                  </a:cubicBezTo>
                  <a:cubicBezTo>
                    <a:pt x="529" y="9737"/>
                    <a:pt x="650" y="9904"/>
                    <a:pt x="694" y="10027"/>
                  </a:cubicBezTo>
                  <a:cubicBezTo>
                    <a:pt x="919" y="10166"/>
                    <a:pt x="1065" y="10192"/>
                    <a:pt x="1204" y="10331"/>
                  </a:cubicBezTo>
                  <a:cubicBezTo>
                    <a:pt x="1378" y="10402"/>
                    <a:pt x="1563" y="10481"/>
                    <a:pt x="1658" y="10648"/>
                  </a:cubicBezTo>
                  <a:cubicBezTo>
                    <a:pt x="2242" y="10836"/>
                    <a:pt x="2625" y="11216"/>
                    <a:pt x="2734" y="11863"/>
                  </a:cubicBezTo>
                  <a:cubicBezTo>
                    <a:pt x="2780" y="11849"/>
                    <a:pt x="2824" y="11831"/>
                    <a:pt x="2868" y="11807"/>
                  </a:cubicBezTo>
                  <a:cubicBezTo>
                    <a:pt x="3165" y="12361"/>
                    <a:pt x="3304" y="12927"/>
                    <a:pt x="3068" y="13379"/>
                  </a:cubicBezTo>
                  <a:cubicBezTo>
                    <a:pt x="2980" y="13678"/>
                    <a:pt x="3133" y="13852"/>
                    <a:pt x="3107" y="14061"/>
                  </a:cubicBezTo>
                  <a:cubicBezTo>
                    <a:pt x="3116" y="14239"/>
                    <a:pt x="3135" y="14413"/>
                    <a:pt x="3179" y="14531"/>
                  </a:cubicBezTo>
                  <a:cubicBezTo>
                    <a:pt x="2977" y="14714"/>
                    <a:pt x="3267" y="14939"/>
                    <a:pt x="3179" y="15046"/>
                  </a:cubicBezTo>
                  <a:cubicBezTo>
                    <a:pt x="3253" y="15148"/>
                    <a:pt x="3290" y="15350"/>
                    <a:pt x="3524" y="15380"/>
                  </a:cubicBezTo>
                  <a:cubicBezTo>
                    <a:pt x="3520" y="15379"/>
                    <a:pt x="3517" y="15379"/>
                    <a:pt x="3514" y="15379"/>
                  </a:cubicBezTo>
                  <a:cubicBezTo>
                    <a:pt x="3419" y="15379"/>
                    <a:pt x="3541" y="15564"/>
                    <a:pt x="3557" y="15669"/>
                  </a:cubicBezTo>
                  <a:cubicBezTo>
                    <a:pt x="3652" y="15813"/>
                    <a:pt x="3930" y="15938"/>
                    <a:pt x="4403" y="16073"/>
                  </a:cubicBezTo>
                  <a:cubicBezTo>
                    <a:pt x="4486" y="16242"/>
                    <a:pt x="4561" y="16142"/>
                    <a:pt x="4721" y="16288"/>
                  </a:cubicBezTo>
                  <a:cubicBezTo>
                    <a:pt x="4750" y="16285"/>
                    <a:pt x="4781" y="16283"/>
                    <a:pt x="4814" y="16283"/>
                  </a:cubicBezTo>
                  <a:cubicBezTo>
                    <a:pt x="5023" y="16283"/>
                    <a:pt x="5293" y="16350"/>
                    <a:pt x="5528" y="16350"/>
                  </a:cubicBezTo>
                  <a:cubicBezTo>
                    <a:pt x="5616" y="16350"/>
                    <a:pt x="5700" y="16340"/>
                    <a:pt x="5773" y="16314"/>
                  </a:cubicBezTo>
                  <a:cubicBezTo>
                    <a:pt x="5752" y="16214"/>
                    <a:pt x="5961" y="16258"/>
                    <a:pt x="6232" y="16179"/>
                  </a:cubicBezTo>
                  <a:cubicBezTo>
                    <a:pt x="6376" y="16219"/>
                    <a:pt x="6480" y="16244"/>
                    <a:pt x="6571" y="16344"/>
                  </a:cubicBezTo>
                  <a:cubicBezTo>
                    <a:pt x="6616" y="16308"/>
                    <a:pt x="6628" y="16297"/>
                    <a:pt x="6652" y="16297"/>
                  </a:cubicBezTo>
                  <a:cubicBezTo>
                    <a:pt x="6679" y="16297"/>
                    <a:pt x="6720" y="16311"/>
                    <a:pt x="6842" y="16316"/>
                  </a:cubicBezTo>
                  <a:cubicBezTo>
                    <a:pt x="6804" y="16356"/>
                    <a:pt x="6867" y="16407"/>
                    <a:pt x="6934" y="16407"/>
                  </a:cubicBezTo>
                  <a:cubicBezTo>
                    <a:pt x="6953" y="16407"/>
                    <a:pt x="6973" y="16403"/>
                    <a:pt x="6990" y="16393"/>
                  </a:cubicBezTo>
                  <a:cubicBezTo>
                    <a:pt x="7039" y="16495"/>
                    <a:pt x="7127" y="16423"/>
                    <a:pt x="7319" y="16590"/>
                  </a:cubicBezTo>
                  <a:cubicBezTo>
                    <a:pt x="7308" y="16581"/>
                    <a:pt x="7303" y="16577"/>
                    <a:pt x="7301" y="16577"/>
                  </a:cubicBezTo>
                  <a:cubicBezTo>
                    <a:pt x="7295" y="16577"/>
                    <a:pt x="7315" y="16606"/>
                    <a:pt x="7289" y="16625"/>
                  </a:cubicBezTo>
                  <a:cubicBezTo>
                    <a:pt x="7326" y="16618"/>
                    <a:pt x="7363" y="16571"/>
                    <a:pt x="7405" y="16513"/>
                  </a:cubicBezTo>
                  <a:lnTo>
                    <a:pt x="7405" y="16513"/>
                  </a:lnTo>
                  <a:cubicBezTo>
                    <a:pt x="7403" y="16541"/>
                    <a:pt x="7417" y="16562"/>
                    <a:pt x="7456" y="16564"/>
                  </a:cubicBezTo>
                  <a:cubicBezTo>
                    <a:pt x="7827" y="16933"/>
                    <a:pt x="8140" y="17248"/>
                    <a:pt x="8476" y="17788"/>
                  </a:cubicBezTo>
                  <a:cubicBezTo>
                    <a:pt x="8532" y="17791"/>
                    <a:pt x="8592" y="17840"/>
                    <a:pt x="8601" y="17988"/>
                  </a:cubicBezTo>
                  <a:lnTo>
                    <a:pt x="8601" y="17988"/>
                  </a:lnTo>
                  <a:cubicBezTo>
                    <a:pt x="8598" y="17977"/>
                    <a:pt x="8590" y="17972"/>
                    <a:pt x="8580" y="17969"/>
                  </a:cubicBezTo>
                  <a:lnTo>
                    <a:pt x="8580" y="17969"/>
                  </a:lnTo>
                  <a:cubicBezTo>
                    <a:pt x="8692" y="18315"/>
                    <a:pt x="8777" y="18595"/>
                    <a:pt x="8984" y="18813"/>
                  </a:cubicBezTo>
                  <a:cubicBezTo>
                    <a:pt x="9081" y="18880"/>
                    <a:pt x="9396" y="19128"/>
                    <a:pt x="9445" y="19142"/>
                  </a:cubicBezTo>
                  <a:cubicBezTo>
                    <a:pt x="9607" y="19263"/>
                    <a:pt x="9758" y="19332"/>
                    <a:pt x="9927" y="19355"/>
                  </a:cubicBezTo>
                  <a:cubicBezTo>
                    <a:pt x="9920" y="19346"/>
                    <a:pt x="9914" y="19340"/>
                    <a:pt x="9915" y="19340"/>
                  </a:cubicBezTo>
                  <a:cubicBezTo>
                    <a:pt x="9917" y="19340"/>
                    <a:pt x="9950" y="19364"/>
                    <a:pt x="10064" y="19420"/>
                  </a:cubicBezTo>
                  <a:cubicBezTo>
                    <a:pt x="10113" y="19433"/>
                    <a:pt x="10166" y="19437"/>
                    <a:pt x="10222" y="19437"/>
                  </a:cubicBezTo>
                  <a:cubicBezTo>
                    <a:pt x="10298" y="19437"/>
                    <a:pt x="10383" y="19430"/>
                    <a:pt x="10479" y="19430"/>
                  </a:cubicBezTo>
                  <a:cubicBezTo>
                    <a:pt x="10567" y="19430"/>
                    <a:pt x="10665" y="19436"/>
                    <a:pt x="10776" y="19457"/>
                  </a:cubicBezTo>
                  <a:cubicBezTo>
                    <a:pt x="10768" y="19463"/>
                    <a:pt x="10764" y="19465"/>
                    <a:pt x="10765" y="19465"/>
                  </a:cubicBezTo>
                  <a:cubicBezTo>
                    <a:pt x="10769" y="19465"/>
                    <a:pt x="10840" y="19431"/>
                    <a:pt x="10934" y="19431"/>
                  </a:cubicBezTo>
                  <a:cubicBezTo>
                    <a:pt x="10962" y="19431"/>
                    <a:pt x="10991" y="19434"/>
                    <a:pt x="11022" y="19441"/>
                  </a:cubicBezTo>
                  <a:cubicBezTo>
                    <a:pt x="11041" y="19446"/>
                    <a:pt x="11055" y="19449"/>
                    <a:pt x="11065" y="19449"/>
                  </a:cubicBezTo>
                  <a:cubicBezTo>
                    <a:pt x="11119" y="19449"/>
                    <a:pt x="11063" y="19383"/>
                    <a:pt x="11217" y="19383"/>
                  </a:cubicBezTo>
                  <a:cubicBezTo>
                    <a:pt x="11223" y="19383"/>
                    <a:pt x="11230" y="19383"/>
                    <a:pt x="11237" y="19383"/>
                  </a:cubicBezTo>
                  <a:cubicBezTo>
                    <a:pt x="11538" y="19323"/>
                    <a:pt x="11671" y="19189"/>
                    <a:pt x="11733" y="19047"/>
                  </a:cubicBezTo>
                  <a:cubicBezTo>
                    <a:pt x="11740" y="19048"/>
                    <a:pt x="11746" y="19048"/>
                    <a:pt x="11753" y="19048"/>
                  </a:cubicBezTo>
                  <a:cubicBezTo>
                    <a:pt x="11911" y="19048"/>
                    <a:pt x="11968" y="18884"/>
                    <a:pt x="12095" y="18734"/>
                  </a:cubicBezTo>
                  <a:cubicBezTo>
                    <a:pt x="12545" y="18634"/>
                    <a:pt x="12593" y="18435"/>
                    <a:pt x="12983" y="18338"/>
                  </a:cubicBezTo>
                  <a:cubicBezTo>
                    <a:pt x="12971" y="18322"/>
                    <a:pt x="12957" y="18308"/>
                    <a:pt x="12941" y="18296"/>
                  </a:cubicBezTo>
                  <a:cubicBezTo>
                    <a:pt x="12992" y="18291"/>
                    <a:pt x="13043" y="18282"/>
                    <a:pt x="13094" y="18273"/>
                  </a:cubicBezTo>
                  <a:cubicBezTo>
                    <a:pt x="13050" y="18247"/>
                    <a:pt x="13004" y="18231"/>
                    <a:pt x="12953" y="18222"/>
                  </a:cubicBezTo>
                  <a:cubicBezTo>
                    <a:pt x="12949" y="18222"/>
                    <a:pt x="12946" y="18223"/>
                    <a:pt x="12942" y="18223"/>
                  </a:cubicBezTo>
                  <a:cubicBezTo>
                    <a:pt x="12932" y="18223"/>
                    <a:pt x="12922" y="18220"/>
                    <a:pt x="12913" y="18215"/>
                  </a:cubicBezTo>
                  <a:lnTo>
                    <a:pt x="12913" y="18215"/>
                  </a:lnTo>
                  <a:lnTo>
                    <a:pt x="12953" y="18222"/>
                  </a:lnTo>
                  <a:cubicBezTo>
                    <a:pt x="13004" y="18215"/>
                    <a:pt x="13070" y="18159"/>
                    <a:pt x="13110" y="18159"/>
                  </a:cubicBezTo>
                  <a:cubicBezTo>
                    <a:pt x="13136" y="18159"/>
                    <a:pt x="13151" y="18184"/>
                    <a:pt x="13143" y="18264"/>
                  </a:cubicBezTo>
                  <a:cubicBezTo>
                    <a:pt x="13295" y="18228"/>
                    <a:pt x="13448" y="18183"/>
                    <a:pt x="13655" y="18183"/>
                  </a:cubicBezTo>
                  <a:cubicBezTo>
                    <a:pt x="13677" y="18183"/>
                    <a:pt x="13701" y="18184"/>
                    <a:pt x="13725" y="18185"/>
                  </a:cubicBezTo>
                  <a:lnTo>
                    <a:pt x="13732" y="18148"/>
                  </a:lnTo>
                  <a:lnTo>
                    <a:pt x="13732" y="18185"/>
                  </a:lnTo>
                  <a:cubicBezTo>
                    <a:pt x="13755" y="18185"/>
                    <a:pt x="13776" y="18185"/>
                    <a:pt x="13799" y="18189"/>
                  </a:cubicBezTo>
                  <a:cubicBezTo>
                    <a:pt x="13794" y="18145"/>
                    <a:pt x="13792" y="18104"/>
                    <a:pt x="13792" y="18062"/>
                  </a:cubicBezTo>
                  <a:lnTo>
                    <a:pt x="13792" y="18062"/>
                  </a:lnTo>
                  <a:cubicBezTo>
                    <a:pt x="13803" y="18118"/>
                    <a:pt x="13831" y="18171"/>
                    <a:pt x="13873" y="18215"/>
                  </a:cubicBezTo>
                  <a:cubicBezTo>
                    <a:pt x="13905" y="18210"/>
                    <a:pt x="13938" y="18208"/>
                    <a:pt x="13970" y="18206"/>
                  </a:cubicBezTo>
                  <a:cubicBezTo>
                    <a:pt x="14040" y="18069"/>
                    <a:pt x="14070" y="18057"/>
                    <a:pt x="14193" y="18013"/>
                  </a:cubicBezTo>
                  <a:cubicBezTo>
                    <a:pt x="14172" y="17948"/>
                    <a:pt x="14160" y="17883"/>
                    <a:pt x="14158" y="17816"/>
                  </a:cubicBezTo>
                  <a:cubicBezTo>
                    <a:pt x="14028" y="17809"/>
                    <a:pt x="13896" y="17805"/>
                    <a:pt x="13757" y="17800"/>
                  </a:cubicBezTo>
                  <a:cubicBezTo>
                    <a:pt x="13746" y="17759"/>
                    <a:pt x="13730" y="17732"/>
                    <a:pt x="13707" y="17732"/>
                  </a:cubicBezTo>
                  <a:cubicBezTo>
                    <a:pt x="13705" y="17732"/>
                    <a:pt x="13703" y="17732"/>
                    <a:pt x="13701" y="17733"/>
                  </a:cubicBezTo>
                  <a:cubicBezTo>
                    <a:pt x="13647" y="17725"/>
                    <a:pt x="13585" y="17721"/>
                    <a:pt x="13520" y="17721"/>
                  </a:cubicBezTo>
                  <a:cubicBezTo>
                    <a:pt x="13264" y="17721"/>
                    <a:pt x="12950" y="17781"/>
                    <a:pt x="12797" y="17925"/>
                  </a:cubicBezTo>
                  <a:cubicBezTo>
                    <a:pt x="12498" y="18087"/>
                    <a:pt x="12109" y="18224"/>
                    <a:pt x="11991" y="18509"/>
                  </a:cubicBezTo>
                  <a:cubicBezTo>
                    <a:pt x="11868" y="18521"/>
                    <a:pt x="11682" y="18667"/>
                    <a:pt x="11559" y="18748"/>
                  </a:cubicBezTo>
                  <a:cubicBezTo>
                    <a:pt x="11425" y="18753"/>
                    <a:pt x="11256" y="18815"/>
                    <a:pt x="11158" y="18936"/>
                  </a:cubicBezTo>
                  <a:cubicBezTo>
                    <a:pt x="11122" y="18920"/>
                    <a:pt x="11089" y="18913"/>
                    <a:pt x="11060" y="18913"/>
                  </a:cubicBezTo>
                  <a:cubicBezTo>
                    <a:pt x="10959" y="18913"/>
                    <a:pt x="10906" y="18992"/>
                    <a:pt x="10954" y="19033"/>
                  </a:cubicBezTo>
                  <a:cubicBezTo>
                    <a:pt x="10871" y="19017"/>
                    <a:pt x="10815" y="19013"/>
                    <a:pt x="10756" y="19013"/>
                  </a:cubicBezTo>
                  <a:cubicBezTo>
                    <a:pt x="10698" y="19013"/>
                    <a:pt x="10638" y="19017"/>
                    <a:pt x="10546" y="19017"/>
                  </a:cubicBezTo>
                  <a:cubicBezTo>
                    <a:pt x="10557" y="19025"/>
                    <a:pt x="10548" y="19028"/>
                    <a:pt x="10527" y="19028"/>
                  </a:cubicBezTo>
                  <a:cubicBezTo>
                    <a:pt x="10493" y="19028"/>
                    <a:pt x="10425" y="19021"/>
                    <a:pt x="10364" y="19021"/>
                  </a:cubicBezTo>
                  <a:cubicBezTo>
                    <a:pt x="10315" y="19021"/>
                    <a:pt x="10271" y="19025"/>
                    <a:pt x="10247" y="19040"/>
                  </a:cubicBezTo>
                  <a:cubicBezTo>
                    <a:pt x="10008" y="18940"/>
                    <a:pt x="9923" y="18850"/>
                    <a:pt x="9851" y="18813"/>
                  </a:cubicBezTo>
                  <a:cubicBezTo>
                    <a:pt x="9640" y="18681"/>
                    <a:pt x="9587" y="18574"/>
                    <a:pt x="9431" y="18500"/>
                  </a:cubicBezTo>
                  <a:cubicBezTo>
                    <a:pt x="9366" y="18447"/>
                    <a:pt x="9308" y="18396"/>
                    <a:pt x="9257" y="18342"/>
                  </a:cubicBezTo>
                  <a:cubicBezTo>
                    <a:pt x="9144" y="18447"/>
                    <a:pt x="9045" y="18532"/>
                    <a:pt x="8970" y="18532"/>
                  </a:cubicBezTo>
                  <a:cubicBezTo>
                    <a:pt x="8911" y="18532"/>
                    <a:pt x="8868" y="18481"/>
                    <a:pt x="8842" y="18349"/>
                  </a:cubicBezTo>
                  <a:cubicBezTo>
                    <a:pt x="8771" y="18335"/>
                    <a:pt x="8613" y="17707"/>
                    <a:pt x="8597" y="17445"/>
                  </a:cubicBezTo>
                  <a:lnTo>
                    <a:pt x="8597" y="17445"/>
                  </a:lnTo>
                  <a:cubicBezTo>
                    <a:pt x="8603" y="17447"/>
                    <a:pt x="8610" y="17447"/>
                    <a:pt x="8616" y="17447"/>
                  </a:cubicBezTo>
                  <a:cubicBezTo>
                    <a:pt x="8664" y="17447"/>
                    <a:pt x="8698" y="17411"/>
                    <a:pt x="8729" y="17359"/>
                  </a:cubicBezTo>
                  <a:cubicBezTo>
                    <a:pt x="8497" y="16882"/>
                    <a:pt x="8175" y="16571"/>
                    <a:pt x="7591" y="16254"/>
                  </a:cubicBezTo>
                  <a:cubicBezTo>
                    <a:pt x="7616" y="16228"/>
                    <a:pt x="7648" y="16210"/>
                    <a:pt x="7683" y="16203"/>
                  </a:cubicBezTo>
                  <a:cubicBezTo>
                    <a:pt x="7681" y="16175"/>
                    <a:pt x="7431" y="16161"/>
                    <a:pt x="7563" y="16156"/>
                  </a:cubicBezTo>
                  <a:cubicBezTo>
                    <a:pt x="7468" y="16066"/>
                    <a:pt x="7380" y="16033"/>
                    <a:pt x="7099" y="16010"/>
                  </a:cubicBezTo>
                  <a:cubicBezTo>
                    <a:pt x="7098" y="16010"/>
                    <a:pt x="7097" y="16010"/>
                    <a:pt x="7096" y="16010"/>
                  </a:cubicBezTo>
                  <a:cubicBezTo>
                    <a:pt x="7046" y="16010"/>
                    <a:pt x="7011" y="15892"/>
                    <a:pt x="6982" y="15892"/>
                  </a:cubicBezTo>
                  <a:cubicBezTo>
                    <a:pt x="6981" y="15892"/>
                    <a:pt x="6980" y="15892"/>
                    <a:pt x="6979" y="15892"/>
                  </a:cubicBezTo>
                  <a:cubicBezTo>
                    <a:pt x="6949" y="15870"/>
                    <a:pt x="6904" y="15865"/>
                    <a:pt x="6862" y="15865"/>
                  </a:cubicBezTo>
                  <a:cubicBezTo>
                    <a:pt x="6828" y="15865"/>
                    <a:pt x="6795" y="15868"/>
                    <a:pt x="6776" y="15868"/>
                  </a:cubicBezTo>
                  <a:cubicBezTo>
                    <a:pt x="6751" y="15868"/>
                    <a:pt x="6746" y="15863"/>
                    <a:pt x="6777" y="15841"/>
                  </a:cubicBezTo>
                  <a:cubicBezTo>
                    <a:pt x="6647" y="15802"/>
                    <a:pt x="6560" y="15790"/>
                    <a:pt x="6482" y="15790"/>
                  </a:cubicBezTo>
                  <a:cubicBezTo>
                    <a:pt x="6372" y="15790"/>
                    <a:pt x="6282" y="15814"/>
                    <a:pt x="6116" y="15814"/>
                  </a:cubicBezTo>
                  <a:cubicBezTo>
                    <a:pt x="6104" y="15814"/>
                    <a:pt x="6090" y="15814"/>
                    <a:pt x="6077" y="15813"/>
                  </a:cubicBezTo>
                  <a:cubicBezTo>
                    <a:pt x="6082" y="15794"/>
                    <a:pt x="6060" y="15789"/>
                    <a:pt x="6023" y="15789"/>
                  </a:cubicBezTo>
                  <a:cubicBezTo>
                    <a:pt x="5969" y="15789"/>
                    <a:pt x="5884" y="15801"/>
                    <a:pt x="5808" y="15801"/>
                  </a:cubicBezTo>
                  <a:cubicBezTo>
                    <a:pt x="5763" y="15801"/>
                    <a:pt x="5720" y="15796"/>
                    <a:pt x="5690" y="15783"/>
                  </a:cubicBezTo>
                  <a:cubicBezTo>
                    <a:pt x="5468" y="15783"/>
                    <a:pt x="5310" y="15838"/>
                    <a:pt x="5113" y="15838"/>
                  </a:cubicBezTo>
                  <a:cubicBezTo>
                    <a:pt x="5002" y="15838"/>
                    <a:pt x="4880" y="15821"/>
                    <a:pt x="4728" y="15767"/>
                  </a:cubicBezTo>
                  <a:cubicBezTo>
                    <a:pt x="4387" y="15676"/>
                    <a:pt x="4180" y="15544"/>
                    <a:pt x="3909" y="15326"/>
                  </a:cubicBezTo>
                  <a:cubicBezTo>
                    <a:pt x="3803" y="15201"/>
                    <a:pt x="3849" y="15241"/>
                    <a:pt x="3726" y="15053"/>
                  </a:cubicBezTo>
                  <a:cubicBezTo>
                    <a:pt x="3840" y="15037"/>
                    <a:pt x="3807" y="15006"/>
                    <a:pt x="3617" y="14976"/>
                  </a:cubicBezTo>
                  <a:cubicBezTo>
                    <a:pt x="3633" y="14802"/>
                    <a:pt x="3473" y="14617"/>
                    <a:pt x="3568" y="14483"/>
                  </a:cubicBezTo>
                  <a:cubicBezTo>
                    <a:pt x="3527" y="14367"/>
                    <a:pt x="3561" y="14193"/>
                    <a:pt x="3404" y="13924"/>
                  </a:cubicBezTo>
                  <a:cubicBezTo>
                    <a:pt x="3503" y="13882"/>
                    <a:pt x="3497" y="13771"/>
                    <a:pt x="3543" y="13581"/>
                  </a:cubicBezTo>
                  <a:cubicBezTo>
                    <a:pt x="3747" y="12869"/>
                    <a:pt x="3459" y="12285"/>
                    <a:pt x="3353" y="11636"/>
                  </a:cubicBezTo>
                  <a:cubicBezTo>
                    <a:pt x="3323" y="11604"/>
                    <a:pt x="3274" y="11591"/>
                    <a:pt x="3218" y="11591"/>
                  </a:cubicBezTo>
                  <a:cubicBezTo>
                    <a:pt x="3209" y="11591"/>
                    <a:pt x="3200" y="11591"/>
                    <a:pt x="3191" y="11592"/>
                  </a:cubicBezTo>
                  <a:cubicBezTo>
                    <a:pt x="3184" y="11598"/>
                    <a:pt x="3179" y="11601"/>
                    <a:pt x="3174" y="11601"/>
                  </a:cubicBezTo>
                  <a:cubicBezTo>
                    <a:pt x="3170" y="11601"/>
                    <a:pt x="3166" y="11598"/>
                    <a:pt x="3163" y="11594"/>
                  </a:cubicBezTo>
                  <a:cubicBezTo>
                    <a:pt x="3156" y="11594"/>
                    <a:pt x="3151" y="11594"/>
                    <a:pt x="3146" y="11596"/>
                  </a:cubicBezTo>
                  <a:cubicBezTo>
                    <a:pt x="3116" y="11522"/>
                    <a:pt x="3084" y="11453"/>
                    <a:pt x="3051" y="11385"/>
                  </a:cubicBezTo>
                  <a:cubicBezTo>
                    <a:pt x="3044" y="11413"/>
                    <a:pt x="3038" y="11443"/>
                    <a:pt x="3031" y="11476"/>
                  </a:cubicBezTo>
                  <a:lnTo>
                    <a:pt x="3044" y="11369"/>
                  </a:lnTo>
                  <a:cubicBezTo>
                    <a:pt x="2980" y="11244"/>
                    <a:pt x="2905" y="11123"/>
                    <a:pt x="2820" y="11012"/>
                  </a:cubicBezTo>
                  <a:cubicBezTo>
                    <a:pt x="2810" y="11038"/>
                    <a:pt x="2799" y="11063"/>
                    <a:pt x="2783" y="11086"/>
                  </a:cubicBezTo>
                  <a:cubicBezTo>
                    <a:pt x="2641" y="10718"/>
                    <a:pt x="2532" y="10868"/>
                    <a:pt x="2300" y="10743"/>
                  </a:cubicBezTo>
                  <a:lnTo>
                    <a:pt x="2300" y="10743"/>
                  </a:lnTo>
                  <a:cubicBezTo>
                    <a:pt x="2303" y="10744"/>
                    <a:pt x="2305" y="10744"/>
                    <a:pt x="2307" y="10744"/>
                  </a:cubicBezTo>
                  <a:cubicBezTo>
                    <a:pt x="2344" y="10744"/>
                    <a:pt x="2394" y="10695"/>
                    <a:pt x="2451" y="10639"/>
                  </a:cubicBezTo>
                  <a:cubicBezTo>
                    <a:pt x="2252" y="10479"/>
                    <a:pt x="2020" y="10340"/>
                    <a:pt x="1756" y="10201"/>
                  </a:cubicBezTo>
                  <a:cubicBezTo>
                    <a:pt x="1722" y="10082"/>
                    <a:pt x="1649" y="10023"/>
                    <a:pt x="1535" y="10023"/>
                  </a:cubicBezTo>
                  <a:cubicBezTo>
                    <a:pt x="1485" y="10023"/>
                    <a:pt x="1427" y="10034"/>
                    <a:pt x="1361" y="10057"/>
                  </a:cubicBezTo>
                  <a:cubicBezTo>
                    <a:pt x="1259" y="9999"/>
                    <a:pt x="1192" y="9906"/>
                    <a:pt x="1048" y="9633"/>
                  </a:cubicBezTo>
                  <a:cubicBezTo>
                    <a:pt x="979" y="9484"/>
                    <a:pt x="933" y="9559"/>
                    <a:pt x="770" y="9188"/>
                  </a:cubicBezTo>
                  <a:cubicBezTo>
                    <a:pt x="759" y="9139"/>
                    <a:pt x="664" y="9141"/>
                    <a:pt x="717" y="9072"/>
                  </a:cubicBezTo>
                  <a:lnTo>
                    <a:pt x="717" y="9072"/>
                  </a:lnTo>
                  <a:cubicBezTo>
                    <a:pt x="714" y="9072"/>
                    <a:pt x="712" y="9073"/>
                    <a:pt x="709" y="9073"/>
                  </a:cubicBezTo>
                  <a:cubicBezTo>
                    <a:pt x="640" y="9073"/>
                    <a:pt x="732" y="8883"/>
                    <a:pt x="624" y="8791"/>
                  </a:cubicBezTo>
                  <a:cubicBezTo>
                    <a:pt x="573" y="8508"/>
                    <a:pt x="594" y="8288"/>
                    <a:pt x="673" y="8087"/>
                  </a:cubicBezTo>
                  <a:cubicBezTo>
                    <a:pt x="696" y="8017"/>
                    <a:pt x="729" y="7920"/>
                    <a:pt x="717" y="7841"/>
                  </a:cubicBezTo>
                  <a:lnTo>
                    <a:pt x="717" y="7841"/>
                  </a:lnTo>
                  <a:lnTo>
                    <a:pt x="756" y="7920"/>
                  </a:lnTo>
                  <a:cubicBezTo>
                    <a:pt x="766" y="7901"/>
                    <a:pt x="777" y="7883"/>
                    <a:pt x="789" y="7864"/>
                  </a:cubicBezTo>
                  <a:cubicBezTo>
                    <a:pt x="849" y="7560"/>
                    <a:pt x="1113" y="7393"/>
                    <a:pt x="1273" y="7125"/>
                  </a:cubicBezTo>
                  <a:cubicBezTo>
                    <a:pt x="1287" y="7060"/>
                    <a:pt x="1417" y="6879"/>
                    <a:pt x="1635" y="6726"/>
                  </a:cubicBezTo>
                  <a:cubicBezTo>
                    <a:pt x="1659" y="6654"/>
                    <a:pt x="1652" y="6633"/>
                    <a:pt x="1632" y="6633"/>
                  </a:cubicBezTo>
                  <a:cubicBezTo>
                    <a:pt x="1603" y="6633"/>
                    <a:pt x="1548" y="6672"/>
                    <a:pt x="1506" y="6672"/>
                  </a:cubicBezTo>
                  <a:cubicBezTo>
                    <a:pt x="1473" y="6672"/>
                    <a:pt x="1449" y="6648"/>
                    <a:pt x="1452" y="6564"/>
                  </a:cubicBezTo>
                  <a:lnTo>
                    <a:pt x="1582" y="6158"/>
                  </a:lnTo>
                  <a:lnTo>
                    <a:pt x="1582" y="6158"/>
                  </a:lnTo>
                  <a:cubicBezTo>
                    <a:pt x="1562" y="6400"/>
                    <a:pt x="1610" y="6481"/>
                    <a:pt x="1687" y="6481"/>
                  </a:cubicBezTo>
                  <a:cubicBezTo>
                    <a:pt x="1710" y="6481"/>
                    <a:pt x="1735" y="6474"/>
                    <a:pt x="1762" y="6462"/>
                  </a:cubicBezTo>
                  <a:cubicBezTo>
                    <a:pt x="1797" y="6385"/>
                    <a:pt x="1813" y="6304"/>
                    <a:pt x="1816" y="6220"/>
                  </a:cubicBezTo>
                  <a:lnTo>
                    <a:pt x="1816" y="6220"/>
                  </a:lnTo>
                  <a:cubicBezTo>
                    <a:pt x="1815" y="6221"/>
                    <a:pt x="1815" y="6221"/>
                    <a:pt x="1814" y="6221"/>
                  </a:cubicBezTo>
                  <a:cubicBezTo>
                    <a:pt x="1790" y="6221"/>
                    <a:pt x="1918" y="6028"/>
                    <a:pt x="1922" y="5887"/>
                  </a:cubicBezTo>
                  <a:cubicBezTo>
                    <a:pt x="1973" y="5690"/>
                    <a:pt x="2001" y="5511"/>
                    <a:pt x="2122" y="5372"/>
                  </a:cubicBezTo>
                  <a:lnTo>
                    <a:pt x="2122" y="5372"/>
                  </a:lnTo>
                  <a:cubicBezTo>
                    <a:pt x="2109" y="5384"/>
                    <a:pt x="2103" y="5389"/>
                    <a:pt x="2100" y="5389"/>
                  </a:cubicBezTo>
                  <a:cubicBezTo>
                    <a:pt x="2090" y="5389"/>
                    <a:pt x="2105" y="5346"/>
                    <a:pt x="2055" y="5312"/>
                  </a:cubicBezTo>
                  <a:cubicBezTo>
                    <a:pt x="2089" y="5302"/>
                    <a:pt x="2115" y="5286"/>
                    <a:pt x="2115" y="5261"/>
                  </a:cubicBezTo>
                  <a:cubicBezTo>
                    <a:pt x="2145" y="4885"/>
                    <a:pt x="2124" y="4528"/>
                    <a:pt x="1980" y="4343"/>
                  </a:cubicBezTo>
                  <a:cubicBezTo>
                    <a:pt x="1876" y="4046"/>
                    <a:pt x="1756" y="3754"/>
                    <a:pt x="1619" y="3469"/>
                  </a:cubicBezTo>
                  <a:cubicBezTo>
                    <a:pt x="1475" y="3119"/>
                    <a:pt x="1324" y="2868"/>
                    <a:pt x="1299" y="2539"/>
                  </a:cubicBezTo>
                  <a:cubicBezTo>
                    <a:pt x="1292" y="2446"/>
                    <a:pt x="1287" y="2351"/>
                    <a:pt x="1285" y="2259"/>
                  </a:cubicBezTo>
                  <a:cubicBezTo>
                    <a:pt x="1219" y="2159"/>
                    <a:pt x="1150" y="2072"/>
                    <a:pt x="1062" y="2072"/>
                  </a:cubicBezTo>
                  <a:cubicBezTo>
                    <a:pt x="1033" y="2072"/>
                    <a:pt x="1001" y="2081"/>
                    <a:pt x="967" y="2103"/>
                  </a:cubicBezTo>
                  <a:lnTo>
                    <a:pt x="1090" y="1482"/>
                  </a:lnTo>
                  <a:cubicBezTo>
                    <a:pt x="1141" y="1614"/>
                    <a:pt x="1208" y="1681"/>
                    <a:pt x="1285" y="1725"/>
                  </a:cubicBezTo>
                  <a:cubicBezTo>
                    <a:pt x="1285" y="1718"/>
                    <a:pt x="1287" y="1711"/>
                    <a:pt x="1290" y="1705"/>
                  </a:cubicBezTo>
                  <a:cubicBezTo>
                    <a:pt x="1510" y="1378"/>
                    <a:pt x="1688" y="1099"/>
                    <a:pt x="1925" y="912"/>
                  </a:cubicBezTo>
                  <a:cubicBezTo>
                    <a:pt x="1909" y="895"/>
                    <a:pt x="1897" y="877"/>
                    <a:pt x="1888" y="856"/>
                  </a:cubicBezTo>
                  <a:cubicBezTo>
                    <a:pt x="1879" y="770"/>
                    <a:pt x="1909" y="739"/>
                    <a:pt x="1959" y="739"/>
                  </a:cubicBezTo>
                  <a:cubicBezTo>
                    <a:pt x="1991" y="739"/>
                    <a:pt x="2032" y="752"/>
                    <a:pt x="2075" y="773"/>
                  </a:cubicBezTo>
                  <a:cubicBezTo>
                    <a:pt x="2291" y="599"/>
                    <a:pt x="2516" y="557"/>
                    <a:pt x="2785" y="497"/>
                  </a:cubicBezTo>
                  <a:cubicBezTo>
                    <a:pt x="2852" y="480"/>
                    <a:pt x="2912" y="467"/>
                    <a:pt x="2970" y="453"/>
                  </a:cubicBezTo>
                  <a:cubicBezTo>
                    <a:pt x="2908" y="339"/>
                    <a:pt x="2912" y="42"/>
                    <a:pt x="2993" y="19"/>
                  </a:cubicBezTo>
                  <a:cubicBezTo>
                    <a:pt x="3002" y="25"/>
                    <a:pt x="3010" y="27"/>
                    <a:pt x="3016" y="27"/>
                  </a:cubicBezTo>
                  <a:cubicBezTo>
                    <a:pt x="3030" y="27"/>
                    <a:pt x="3040" y="17"/>
                    <a:pt x="30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13" name="Google Shape;15413;p58"/>
            <p:cNvSpPr/>
            <p:nvPr/>
          </p:nvSpPr>
          <p:spPr>
            <a:xfrm>
              <a:off x="591300" y="1108775"/>
              <a:ext cx="13175" cy="11800"/>
            </a:xfrm>
            <a:custGeom>
              <a:avLst/>
              <a:gdLst/>
              <a:ahLst/>
              <a:cxnLst/>
              <a:rect l="l" t="t" r="r" b="b"/>
              <a:pathLst>
                <a:path w="527" h="472" extrusionOk="0">
                  <a:moveTo>
                    <a:pt x="0" y="1"/>
                  </a:moveTo>
                  <a:cubicBezTo>
                    <a:pt x="95" y="471"/>
                    <a:pt x="221" y="411"/>
                    <a:pt x="471" y="457"/>
                  </a:cubicBezTo>
                  <a:cubicBezTo>
                    <a:pt x="489" y="372"/>
                    <a:pt x="499" y="247"/>
                    <a:pt x="527" y="209"/>
                  </a:cubicBezTo>
                  <a:lnTo>
                    <a:pt x="353" y="36"/>
                  </a:lnTo>
                  <a:cubicBezTo>
                    <a:pt x="239" y="19"/>
                    <a:pt x="121" y="8"/>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14" name="Google Shape;15414;p58"/>
            <p:cNvSpPr/>
            <p:nvPr/>
          </p:nvSpPr>
          <p:spPr>
            <a:xfrm>
              <a:off x="381150" y="563425"/>
              <a:ext cx="2225" cy="825"/>
            </a:xfrm>
            <a:custGeom>
              <a:avLst/>
              <a:gdLst/>
              <a:ahLst/>
              <a:cxnLst/>
              <a:rect l="l" t="t" r="r" b="b"/>
              <a:pathLst>
                <a:path w="89" h="33" extrusionOk="0">
                  <a:moveTo>
                    <a:pt x="0" y="0"/>
                  </a:moveTo>
                  <a:lnTo>
                    <a:pt x="0" y="0"/>
                  </a:lnTo>
                  <a:cubicBezTo>
                    <a:pt x="17" y="10"/>
                    <a:pt x="31" y="21"/>
                    <a:pt x="44" y="33"/>
                  </a:cubicBezTo>
                  <a:cubicBezTo>
                    <a:pt x="58" y="24"/>
                    <a:pt x="72" y="17"/>
                    <a:pt x="88" y="7"/>
                  </a:cubicBezTo>
                  <a:cubicBezTo>
                    <a:pt x="58" y="5"/>
                    <a:pt x="31" y="3"/>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15" name="Google Shape;15415;p58"/>
            <p:cNvSpPr/>
            <p:nvPr/>
          </p:nvSpPr>
          <p:spPr>
            <a:xfrm>
              <a:off x="376225" y="563375"/>
              <a:ext cx="2800" cy="3375"/>
            </a:xfrm>
            <a:custGeom>
              <a:avLst/>
              <a:gdLst/>
              <a:ahLst/>
              <a:cxnLst/>
              <a:rect l="l" t="t" r="r" b="b"/>
              <a:pathLst>
                <a:path w="112" h="135" extrusionOk="0">
                  <a:moveTo>
                    <a:pt x="112" y="0"/>
                  </a:moveTo>
                  <a:cubicBezTo>
                    <a:pt x="75" y="0"/>
                    <a:pt x="37" y="2"/>
                    <a:pt x="0" y="9"/>
                  </a:cubicBezTo>
                  <a:lnTo>
                    <a:pt x="95" y="134"/>
                  </a:lnTo>
                  <a:lnTo>
                    <a:pt x="98" y="132"/>
                  </a:lnTo>
                  <a:cubicBezTo>
                    <a:pt x="84" y="72"/>
                    <a:pt x="91" y="23"/>
                    <a:pt x="11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16" name="Google Shape;15416;p58"/>
            <p:cNvSpPr/>
            <p:nvPr/>
          </p:nvSpPr>
          <p:spPr>
            <a:xfrm>
              <a:off x="369150" y="564050"/>
              <a:ext cx="6750" cy="6675"/>
            </a:xfrm>
            <a:custGeom>
              <a:avLst/>
              <a:gdLst/>
              <a:ahLst/>
              <a:cxnLst/>
              <a:rect l="l" t="t" r="r" b="b"/>
              <a:pathLst>
                <a:path w="270" h="267" extrusionOk="0">
                  <a:moveTo>
                    <a:pt x="89" y="40"/>
                  </a:moveTo>
                  <a:cubicBezTo>
                    <a:pt x="58" y="54"/>
                    <a:pt x="28" y="68"/>
                    <a:pt x="1" y="87"/>
                  </a:cubicBezTo>
                  <a:lnTo>
                    <a:pt x="68" y="230"/>
                  </a:lnTo>
                  <a:cubicBezTo>
                    <a:pt x="89" y="240"/>
                    <a:pt x="107" y="251"/>
                    <a:pt x="121" y="265"/>
                  </a:cubicBezTo>
                  <a:cubicBezTo>
                    <a:pt x="129" y="266"/>
                    <a:pt x="137" y="266"/>
                    <a:pt x="145" y="266"/>
                  </a:cubicBezTo>
                  <a:cubicBezTo>
                    <a:pt x="164" y="266"/>
                    <a:pt x="182" y="264"/>
                    <a:pt x="200" y="263"/>
                  </a:cubicBezTo>
                  <a:cubicBezTo>
                    <a:pt x="202" y="263"/>
                    <a:pt x="205" y="260"/>
                    <a:pt x="207" y="258"/>
                  </a:cubicBezTo>
                  <a:cubicBezTo>
                    <a:pt x="174" y="221"/>
                    <a:pt x="140" y="186"/>
                    <a:pt x="103" y="156"/>
                  </a:cubicBezTo>
                  <a:lnTo>
                    <a:pt x="103" y="156"/>
                  </a:lnTo>
                  <a:lnTo>
                    <a:pt x="269" y="193"/>
                  </a:lnTo>
                  <a:cubicBezTo>
                    <a:pt x="179" y="1"/>
                    <a:pt x="154" y="77"/>
                    <a:pt x="89" y="4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17" name="Google Shape;15417;p58"/>
            <p:cNvSpPr/>
            <p:nvPr/>
          </p:nvSpPr>
          <p:spPr>
            <a:xfrm>
              <a:off x="659100" y="1138725"/>
              <a:ext cx="10625" cy="4500"/>
            </a:xfrm>
            <a:custGeom>
              <a:avLst/>
              <a:gdLst/>
              <a:ahLst/>
              <a:cxnLst/>
              <a:rect l="l" t="t" r="r" b="b"/>
              <a:pathLst>
                <a:path w="425" h="180" extrusionOk="0">
                  <a:moveTo>
                    <a:pt x="337" y="0"/>
                  </a:moveTo>
                  <a:cubicBezTo>
                    <a:pt x="271" y="0"/>
                    <a:pt x="180" y="69"/>
                    <a:pt x="99" y="69"/>
                  </a:cubicBezTo>
                  <a:cubicBezTo>
                    <a:pt x="75" y="69"/>
                    <a:pt x="52" y="63"/>
                    <a:pt x="31" y="48"/>
                  </a:cubicBezTo>
                  <a:lnTo>
                    <a:pt x="1" y="180"/>
                  </a:lnTo>
                  <a:cubicBezTo>
                    <a:pt x="142" y="180"/>
                    <a:pt x="286" y="164"/>
                    <a:pt x="425" y="131"/>
                  </a:cubicBezTo>
                  <a:cubicBezTo>
                    <a:pt x="414" y="30"/>
                    <a:pt x="381" y="0"/>
                    <a:pt x="33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18" name="Google Shape;15418;p58"/>
            <p:cNvSpPr/>
            <p:nvPr/>
          </p:nvSpPr>
          <p:spPr>
            <a:xfrm>
              <a:off x="672500" y="1024875"/>
              <a:ext cx="151675" cy="111925"/>
            </a:xfrm>
            <a:custGeom>
              <a:avLst/>
              <a:gdLst/>
              <a:ahLst/>
              <a:cxnLst/>
              <a:rect l="l" t="t" r="r" b="b"/>
              <a:pathLst>
                <a:path w="6067" h="4477" extrusionOk="0">
                  <a:moveTo>
                    <a:pt x="5552" y="580"/>
                  </a:moveTo>
                  <a:cubicBezTo>
                    <a:pt x="5552" y="624"/>
                    <a:pt x="5555" y="670"/>
                    <a:pt x="5562" y="714"/>
                  </a:cubicBezTo>
                  <a:cubicBezTo>
                    <a:pt x="5552" y="698"/>
                    <a:pt x="5548" y="656"/>
                    <a:pt x="5552" y="580"/>
                  </a:cubicBezTo>
                  <a:close/>
                  <a:moveTo>
                    <a:pt x="1521" y="2348"/>
                  </a:moveTo>
                  <a:lnTo>
                    <a:pt x="1600" y="2576"/>
                  </a:lnTo>
                  <a:lnTo>
                    <a:pt x="1637" y="2411"/>
                  </a:lnTo>
                  <a:lnTo>
                    <a:pt x="1600" y="2578"/>
                  </a:lnTo>
                  <a:lnTo>
                    <a:pt x="1563" y="2742"/>
                  </a:lnTo>
                  <a:lnTo>
                    <a:pt x="1521" y="2348"/>
                  </a:lnTo>
                  <a:close/>
                  <a:moveTo>
                    <a:pt x="5902" y="0"/>
                  </a:moveTo>
                  <a:cubicBezTo>
                    <a:pt x="5886" y="26"/>
                    <a:pt x="5868" y="53"/>
                    <a:pt x="5854" y="86"/>
                  </a:cubicBezTo>
                  <a:cubicBezTo>
                    <a:pt x="5786" y="86"/>
                    <a:pt x="5689" y="301"/>
                    <a:pt x="5589" y="408"/>
                  </a:cubicBezTo>
                  <a:cubicBezTo>
                    <a:pt x="5576" y="424"/>
                    <a:pt x="5562" y="436"/>
                    <a:pt x="5545" y="447"/>
                  </a:cubicBezTo>
                  <a:cubicBezTo>
                    <a:pt x="5325" y="482"/>
                    <a:pt x="5200" y="536"/>
                    <a:pt x="5089" y="545"/>
                  </a:cubicBezTo>
                  <a:cubicBezTo>
                    <a:pt x="5081" y="543"/>
                    <a:pt x="5074" y="543"/>
                    <a:pt x="5067" y="543"/>
                  </a:cubicBezTo>
                  <a:cubicBezTo>
                    <a:pt x="4963" y="543"/>
                    <a:pt x="4852" y="662"/>
                    <a:pt x="4735" y="662"/>
                  </a:cubicBezTo>
                  <a:cubicBezTo>
                    <a:pt x="4696" y="662"/>
                    <a:pt x="4656" y="649"/>
                    <a:pt x="4616" y="614"/>
                  </a:cubicBezTo>
                  <a:cubicBezTo>
                    <a:pt x="4589" y="600"/>
                    <a:pt x="4560" y="593"/>
                    <a:pt x="4527" y="593"/>
                  </a:cubicBezTo>
                  <a:cubicBezTo>
                    <a:pt x="4437" y="593"/>
                    <a:pt x="4321" y="650"/>
                    <a:pt x="4161" y="788"/>
                  </a:cubicBezTo>
                  <a:cubicBezTo>
                    <a:pt x="3984" y="719"/>
                    <a:pt x="3813" y="687"/>
                    <a:pt x="3645" y="687"/>
                  </a:cubicBezTo>
                  <a:cubicBezTo>
                    <a:pt x="3198" y="687"/>
                    <a:pt x="2765" y="912"/>
                    <a:pt x="2260" y="1270"/>
                  </a:cubicBezTo>
                  <a:cubicBezTo>
                    <a:pt x="2242" y="1236"/>
                    <a:pt x="2230" y="1196"/>
                    <a:pt x="2226" y="1154"/>
                  </a:cubicBezTo>
                  <a:cubicBezTo>
                    <a:pt x="1713" y="1611"/>
                    <a:pt x="1366" y="2181"/>
                    <a:pt x="1099" y="2733"/>
                  </a:cubicBezTo>
                  <a:cubicBezTo>
                    <a:pt x="1091" y="2951"/>
                    <a:pt x="1093" y="3171"/>
                    <a:pt x="987" y="3171"/>
                  </a:cubicBezTo>
                  <a:cubicBezTo>
                    <a:pt x="973" y="3171"/>
                    <a:pt x="956" y="3166"/>
                    <a:pt x="937" y="3157"/>
                  </a:cubicBezTo>
                  <a:cubicBezTo>
                    <a:pt x="849" y="3459"/>
                    <a:pt x="886" y="3545"/>
                    <a:pt x="682" y="3693"/>
                  </a:cubicBezTo>
                  <a:cubicBezTo>
                    <a:pt x="552" y="3728"/>
                    <a:pt x="499" y="3837"/>
                    <a:pt x="260" y="3990"/>
                  </a:cubicBezTo>
                  <a:cubicBezTo>
                    <a:pt x="160" y="4066"/>
                    <a:pt x="72" y="4157"/>
                    <a:pt x="0" y="4259"/>
                  </a:cubicBezTo>
                  <a:cubicBezTo>
                    <a:pt x="79" y="4319"/>
                    <a:pt x="123" y="4374"/>
                    <a:pt x="232" y="4476"/>
                  </a:cubicBezTo>
                  <a:cubicBezTo>
                    <a:pt x="306" y="4319"/>
                    <a:pt x="415" y="4166"/>
                    <a:pt x="436" y="3911"/>
                  </a:cubicBezTo>
                  <a:lnTo>
                    <a:pt x="436" y="3911"/>
                  </a:lnTo>
                  <a:cubicBezTo>
                    <a:pt x="428" y="4089"/>
                    <a:pt x="498" y="4219"/>
                    <a:pt x="585" y="4219"/>
                  </a:cubicBezTo>
                  <a:cubicBezTo>
                    <a:pt x="644" y="4219"/>
                    <a:pt x="711" y="4159"/>
                    <a:pt x="767" y="4013"/>
                  </a:cubicBezTo>
                  <a:cubicBezTo>
                    <a:pt x="764" y="4012"/>
                    <a:pt x="761" y="4012"/>
                    <a:pt x="758" y="4012"/>
                  </a:cubicBezTo>
                  <a:cubicBezTo>
                    <a:pt x="746" y="4012"/>
                    <a:pt x="732" y="4014"/>
                    <a:pt x="719" y="4014"/>
                  </a:cubicBezTo>
                  <a:cubicBezTo>
                    <a:pt x="690" y="4014"/>
                    <a:pt x="662" y="4005"/>
                    <a:pt x="652" y="3950"/>
                  </a:cubicBezTo>
                  <a:lnTo>
                    <a:pt x="652" y="3950"/>
                  </a:lnTo>
                  <a:cubicBezTo>
                    <a:pt x="659" y="3967"/>
                    <a:pt x="671" y="3975"/>
                    <a:pt x="685" y="3975"/>
                  </a:cubicBezTo>
                  <a:cubicBezTo>
                    <a:pt x="756" y="3975"/>
                    <a:pt x="897" y="3812"/>
                    <a:pt x="978" y="3812"/>
                  </a:cubicBezTo>
                  <a:cubicBezTo>
                    <a:pt x="1017" y="3812"/>
                    <a:pt x="1042" y="3849"/>
                    <a:pt x="1039" y="3962"/>
                  </a:cubicBezTo>
                  <a:cubicBezTo>
                    <a:pt x="1050" y="3948"/>
                    <a:pt x="1062" y="3932"/>
                    <a:pt x="1073" y="3918"/>
                  </a:cubicBezTo>
                  <a:cubicBezTo>
                    <a:pt x="1131" y="3825"/>
                    <a:pt x="1233" y="3698"/>
                    <a:pt x="1280" y="3561"/>
                  </a:cubicBezTo>
                  <a:lnTo>
                    <a:pt x="1280" y="3561"/>
                  </a:lnTo>
                  <a:cubicBezTo>
                    <a:pt x="1244" y="3583"/>
                    <a:pt x="1208" y="3617"/>
                    <a:pt x="1186" y="3617"/>
                  </a:cubicBezTo>
                  <a:cubicBezTo>
                    <a:pt x="1157" y="3617"/>
                    <a:pt x="1151" y="3563"/>
                    <a:pt x="1196" y="3361"/>
                  </a:cubicBezTo>
                  <a:lnTo>
                    <a:pt x="1296" y="3510"/>
                  </a:lnTo>
                  <a:cubicBezTo>
                    <a:pt x="1310" y="3463"/>
                    <a:pt x="1312" y="3415"/>
                    <a:pt x="1305" y="3368"/>
                  </a:cubicBezTo>
                  <a:cubicBezTo>
                    <a:pt x="1352" y="3331"/>
                    <a:pt x="1595" y="3188"/>
                    <a:pt x="1440" y="2986"/>
                  </a:cubicBezTo>
                  <a:cubicBezTo>
                    <a:pt x="1553" y="2763"/>
                    <a:pt x="1688" y="2552"/>
                    <a:pt x="1841" y="2355"/>
                  </a:cubicBezTo>
                  <a:cubicBezTo>
                    <a:pt x="1896" y="2186"/>
                    <a:pt x="1964" y="2038"/>
                    <a:pt x="1938" y="1991"/>
                  </a:cubicBezTo>
                  <a:cubicBezTo>
                    <a:pt x="2076" y="1603"/>
                    <a:pt x="2196" y="1518"/>
                    <a:pt x="2308" y="1518"/>
                  </a:cubicBezTo>
                  <a:cubicBezTo>
                    <a:pt x="2346" y="1518"/>
                    <a:pt x="2384" y="1528"/>
                    <a:pt x="2420" y="1539"/>
                  </a:cubicBezTo>
                  <a:cubicBezTo>
                    <a:pt x="2360" y="1456"/>
                    <a:pt x="2309" y="1370"/>
                    <a:pt x="2265" y="1280"/>
                  </a:cubicBezTo>
                  <a:lnTo>
                    <a:pt x="2265" y="1280"/>
                  </a:lnTo>
                  <a:cubicBezTo>
                    <a:pt x="2353" y="1282"/>
                    <a:pt x="2522" y="1498"/>
                    <a:pt x="2527" y="1567"/>
                  </a:cubicBezTo>
                  <a:lnTo>
                    <a:pt x="2548" y="1569"/>
                  </a:lnTo>
                  <a:cubicBezTo>
                    <a:pt x="2599" y="1542"/>
                    <a:pt x="2650" y="1516"/>
                    <a:pt x="2701" y="1493"/>
                  </a:cubicBezTo>
                  <a:cubicBezTo>
                    <a:pt x="2747" y="1430"/>
                    <a:pt x="2782" y="1361"/>
                    <a:pt x="2808" y="1289"/>
                  </a:cubicBezTo>
                  <a:cubicBezTo>
                    <a:pt x="2817" y="1335"/>
                    <a:pt x="2826" y="1382"/>
                    <a:pt x="2835" y="1428"/>
                  </a:cubicBezTo>
                  <a:cubicBezTo>
                    <a:pt x="3205" y="1258"/>
                    <a:pt x="3568" y="1135"/>
                    <a:pt x="3950" y="1135"/>
                  </a:cubicBezTo>
                  <a:cubicBezTo>
                    <a:pt x="4005" y="1135"/>
                    <a:pt x="4060" y="1138"/>
                    <a:pt x="4115" y="1143"/>
                  </a:cubicBezTo>
                  <a:cubicBezTo>
                    <a:pt x="4138" y="1142"/>
                    <a:pt x="4159" y="1142"/>
                    <a:pt x="4180" y="1142"/>
                  </a:cubicBezTo>
                  <a:cubicBezTo>
                    <a:pt x="4337" y="1142"/>
                    <a:pt x="4456" y="1161"/>
                    <a:pt x="4570" y="1161"/>
                  </a:cubicBezTo>
                  <a:cubicBezTo>
                    <a:pt x="4618" y="1161"/>
                    <a:pt x="4666" y="1158"/>
                    <a:pt x="4715" y="1148"/>
                  </a:cubicBezTo>
                  <a:cubicBezTo>
                    <a:pt x="4733" y="1151"/>
                    <a:pt x="4751" y="1152"/>
                    <a:pt x="4769" y="1152"/>
                  </a:cubicBezTo>
                  <a:cubicBezTo>
                    <a:pt x="4910" y="1152"/>
                    <a:pt x="5048" y="1063"/>
                    <a:pt x="5149" y="1057"/>
                  </a:cubicBezTo>
                  <a:cubicBezTo>
                    <a:pt x="5223" y="842"/>
                    <a:pt x="5441" y="730"/>
                    <a:pt x="5441" y="730"/>
                  </a:cubicBezTo>
                  <a:lnTo>
                    <a:pt x="5441" y="730"/>
                  </a:lnTo>
                  <a:cubicBezTo>
                    <a:pt x="5423" y="837"/>
                    <a:pt x="5399" y="888"/>
                    <a:pt x="5374" y="918"/>
                  </a:cubicBezTo>
                  <a:cubicBezTo>
                    <a:pt x="5439" y="874"/>
                    <a:pt x="5515" y="846"/>
                    <a:pt x="5592" y="837"/>
                  </a:cubicBezTo>
                  <a:cubicBezTo>
                    <a:pt x="5578" y="797"/>
                    <a:pt x="5569" y="756"/>
                    <a:pt x="5562" y="714"/>
                  </a:cubicBezTo>
                  <a:lnTo>
                    <a:pt x="5562" y="714"/>
                  </a:lnTo>
                  <a:cubicBezTo>
                    <a:pt x="5565" y="720"/>
                    <a:pt x="5570" y="723"/>
                    <a:pt x="5575" y="723"/>
                  </a:cubicBezTo>
                  <a:cubicBezTo>
                    <a:pt x="5610" y="723"/>
                    <a:pt x="5676" y="598"/>
                    <a:pt x="5728" y="598"/>
                  </a:cubicBezTo>
                  <a:cubicBezTo>
                    <a:pt x="5757" y="598"/>
                    <a:pt x="5781" y="635"/>
                    <a:pt x="5793" y="749"/>
                  </a:cubicBezTo>
                  <a:cubicBezTo>
                    <a:pt x="5875" y="635"/>
                    <a:pt x="5784" y="536"/>
                    <a:pt x="5831" y="415"/>
                  </a:cubicBezTo>
                  <a:lnTo>
                    <a:pt x="6067" y="199"/>
                  </a:lnTo>
                  <a:cubicBezTo>
                    <a:pt x="5979" y="183"/>
                    <a:pt x="5933" y="104"/>
                    <a:pt x="590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19" name="Google Shape;15419;p58"/>
            <p:cNvSpPr/>
            <p:nvPr/>
          </p:nvSpPr>
          <p:spPr>
            <a:xfrm>
              <a:off x="819225" y="1033675"/>
              <a:ext cx="4725" cy="9750"/>
            </a:xfrm>
            <a:custGeom>
              <a:avLst/>
              <a:gdLst/>
              <a:ahLst/>
              <a:cxnLst/>
              <a:rect l="l" t="t" r="r" b="b"/>
              <a:pathLst>
                <a:path w="189" h="390" extrusionOk="0">
                  <a:moveTo>
                    <a:pt x="91" y="0"/>
                  </a:moveTo>
                  <a:lnTo>
                    <a:pt x="1" y="390"/>
                  </a:lnTo>
                  <a:lnTo>
                    <a:pt x="154" y="253"/>
                  </a:lnTo>
                  <a:lnTo>
                    <a:pt x="189" y="144"/>
                  </a:lnTo>
                  <a:lnTo>
                    <a:pt x="9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20" name="Google Shape;15420;p58"/>
            <p:cNvSpPr/>
            <p:nvPr/>
          </p:nvSpPr>
          <p:spPr>
            <a:xfrm>
              <a:off x="803825" y="652700"/>
              <a:ext cx="3200" cy="1275"/>
            </a:xfrm>
            <a:custGeom>
              <a:avLst/>
              <a:gdLst/>
              <a:ahLst/>
              <a:cxnLst/>
              <a:rect l="l" t="t" r="r" b="b"/>
              <a:pathLst>
                <a:path w="128" h="51" extrusionOk="0">
                  <a:moveTo>
                    <a:pt x="34" y="1"/>
                  </a:moveTo>
                  <a:cubicBezTo>
                    <a:pt x="23" y="1"/>
                    <a:pt x="12" y="6"/>
                    <a:pt x="0" y="20"/>
                  </a:cubicBezTo>
                  <a:cubicBezTo>
                    <a:pt x="37" y="32"/>
                    <a:pt x="74" y="41"/>
                    <a:pt x="112" y="50"/>
                  </a:cubicBezTo>
                  <a:lnTo>
                    <a:pt x="128" y="27"/>
                  </a:lnTo>
                  <a:lnTo>
                    <a:pt x="128" y="27"/>
                  </a:lnTo>
                  <a:cubicBezTo>
                    <a:pt x="123" y="30"/>
                    <a:pt x="118" y="31"/>
                    <a:pt x="113" y="31"/>
                  </a:cubicBezTo>
                  <a:cubicBezTo>
                    <a:pt x="87" y="31"/>
                    <a:pt x="61" y="1"/>
                    <a:pt x="3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21" name="Google Shape;15421;p58"/>
            <p:cNvSpPr/>
            <p:nvPr/>
          </p:nvSpPr>
          <p:spPr>
            <a:xfrm>
              <a:off x="669700" y="1141700"/>
              <a:ext cx="325" cy="250"/>
            </a:xfrm>
            <a:custGeom>
              <a:avLst/>
              <a:gdLst/>
              <a:ahLst/>
              <a:cxnLst/>
              <a:rect l="l" t="t" r="r" b="b"/>
              <a:pathLst>
                <a:path w="13" h="10" extrusionOk="0">
                  <a:moveTo>
                    <a:pt x="1" y="1"/>
                  </a:moveTo>
                  <a:cubicBezTo>
                    <a:pt x="1" y="5"/>
                    <a:pt x="1" y="7"/>
                    <a:pt x="1" y="10"/>
                  </a:cubicBezTo>
                  <a:cubicBezTo>
                    <a:pt x="6" y="10"/>
                    <a:pt x="8" y="10"/>
                    <a:pt x="12" y="7"/>
                  </a:cubicBezTo>
                  <a:cubicBezTo>
                    <a:pt x="8" y="5"/>
                    <a:pt x="6" y="3"/>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22" name="Google Shape;15422;p58"/>
            <p:cNvSpPr/>
            <p:nvPr/>
          </p:nvSpPr>
          <p:spPr>
            <a:xfrm>
              <a:off x="662400" y="1132725"/>
              <a:ext cx="4375" cy="5825"/>
            </a:xfrm>
            <a:custGeom>
              <a:avLst/>
              <a:gdLst/>
              <a:ahLst/>
              <a:cxnLst/>
              <a:rect l="l" t="t" r="r" b="b"/>
              <a:pathLst>
                <a:path w="175" h="233" extrusionOk="0">
                  <a:moveTo>
                    <a:pt x="175" y="0"/>
                  </a:moveTo>
                  <a:lnTo>
                    <a:pt x="175" y="0"/>
                  </a:lnTo>
                  <a:cubicBezTo>
                    <a:pt x="142" y="2"/>
                    <a:pt x="110" y="3"/>
                    <a:pt x="78" y="3"/>
                  </a:cubicBezTo>
                  <a:cubicBezTo>
                    <a:pt x="65" y="3"/>
                    <a:pt x="51" y="3"/>
                    <a:pt x="38" y="3"/>
                  </a:cubicBezTo>
                  <a:lnTo>
                    <a:pt x="38" y="3"/>
                  </a:lnTo>
                  <a:cubicBezTo>
                    <a:pt x="5" y="109"/>
                    <a:pt x="1" y="223"/>
                    <a:pt x="59" y="232"/>
                  </a:cubicBezTo>
                  <a:cubicBezTo>
                    <a:pt x="84" y="125"/>
                    <a:pt x="135" y="77"/>
                    <a:pt x="17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23" name="Google Shape;15423;p58"/>
            <p:cNvSpPr/>
            <p:nvPr/>
          </p:nvSpPr>
          <p:spPr>
            <a:xfrm>
              <a:off x="364975" y="562150"/>
              <a:ext cx="2400" cy="5350"/>
            </a:xfrm>
            <a:custGeom>
              <a:avLst/>
              <a:gdLst/>
              <a:ahLst/>
              <a:cxnLst/>
              <a:rect l="l" t="t" r="r" b="b"/>
              <a:pathLst>
                <a:path w="96" h="214" extrusionOk="0">
                  <a:moveTo>
                    <a:pt x="91" y="0"/>
                  </a:moveTo>
                  <a:cubicBezTo>
                    <a:pt x="59" y="37"/>
                    <a:pt x="28" y="75"/>
                    <a:pt x="1" y="112"/>
                  </a:cubicBezTo>
                  <a:cubicBezTo>
                    <a:pt x="24" y="146"/>
                    <a:pt x="52" y="181"/>
                    <a:pt x="79" y="214"/>
                  </a:cubicBezTo>
                  <a:cubicBezTo>
                    <a:pt x="66" y="151"/>
                    <a:pt x="86" y="119"/>
                    <a:pt x="96" y="79"/>
                  </a:cubicBezTo>
                  <a:cubicBezTo>
                    <a:pt x="93" y="56"/>
                    <a:pt x="93" y="35"/>
                    <a:pt x="96" y="12"/>
                  </a:cubicBezTo>
                  <a:lnTo>
                    <a:pt x="9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24" name="Google Shape;15424;p58"/>
            <p:cNvSpPr/>
            <p:nvPr/>
          </p:nvSpPr>
          <p:spPr>
            <a:xfrm>
              <a:off x="723550" y="1073075"/>
              <a:ext cx="1250" cy="4775"/>
            </a:xfrm>
            <a:custGeom>
              <a:avLst/>
              <a:gdLst/>
              <a:ahLst/>
              <a:cxnLst/>
              <a:rect l="l" t="t" r="r" b="b"/>
              <a:pathLst>
                <a:path w="50" h="191" extrusionOk="0">
                  <a:moveTo>
                    <a:pt x="24" y="1"/>
                  </a:moveTo>
                  <a:cubicBezTo>
                    <a:pt x="17" y="61"/>
                    <a:pt x="10" y="126"/>
                    <a:pt x="1" y="191"/>
                  </a:cubicBezTo>
                  <a:cubicBezTo>
                    <a:pt x="17" y="172"/>
                    <a:pt x="33" y="156"/>
                    <a:pt x="49" y="140"/>
                  </a:cubicBezTo>
                  <a:lnTo>
                    <a:pt x="24"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25" name="Google Shape;15425;p58"/>
            <p:cNvSpPr/>
            <p:nvPr/>
          </p:nvSpPr>
          <p:spPr>
            <a:xfrm>
              <a:off x="696600" y="1124650"/>
              <a:ext cx="1250" cy="1200"/>
            </a:xfrm>
            <a:custGeom>
              <a:avLst/>
              <a:gdLst/>
              <a:ahLst/>
              <a:cxnLst/>
              <a:rect l="l" t="t" r="r" b="b"/>
              <a:pathLst>
                <a:path w="50" h="48" extrusionOk="0">
                  <a:moveTo>
                    <a:pt x="49" y="1"/>
                  </a:moveTo>
                  <a:lnTo>
                    <a:pt x="49" y="1"/>
                  </a:lnTo>
                  <a:cubicBezTo>
                    <a:pt x="31" y="13"/>
                    <a:pt x="12" y="29"/>
                    <a:pt x="1" y="47"/>
                  </a:cubicBezTo>
                  <a:cubicBezTo>
                    <a:pt x="17" y="33"/>
                    <a:pt x="33" y="20"/>
                    <a:pt x="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26" name="Google Shape;15426;p58"/>
            <p:cNvSpPr/>
            <p:nvPr/>
          </p:nvSpPr>
          <p:spPr>
            <a:xfrm>
              <a:off x="311250" y="570325"/>
              <a:ext cx="61975" cy="104000"/>
            </a:xfrm>
            <a:custGeom>
              <a:avLst/>
              <a:gdLst/>
              <a:ahLst/>
              <a:cxnLst/>
              <a:rect l="l" t="t" r="r" b="b"/>
              <a:pathLst>
                <a:path w="2479" h="4160" extrusionOk="0">
                  <a:moveTo>
                    <a:pt x="1807" y="1964"/>
                  </a:moveTo>
                  <a:lnTo>
                    <a:pt x="1786" y="2003"/>
                  </a:lnTo>
                  <a:cubicBezTo>
                    <a:pt x="1793" y="1978"/>
                    <a:pt x="1797" y="1968"/>
                    <a:pt x="1807" y="1964"/>
                  </a:cubicBezTo>
                  <a:close/>
                  <a:moveTo>
                    <a:pt x="1960" y="1648"/>
                  </a:moveTo>
                  <a:lnTo>
                    <a:pt x="2011" y="1913"/>
                  </a:lnTo>
                  <a:cubicBezTo>
                    <a:pt x="1977" y="2014"/>
                    <a:pt x="1946" y="2046"/>
                    <a:pt x="1918" y="2046"/>
                  </a:cubicBezTo>
                  <a:cubicBezTo>
                    <a:pt x="1874" y="2046"/>
                    <a:pt x="1838" y="1962"/>
                    <a:pt x="1812" y="1962"/>
                  </a:cubicBezTo>
                  <a:cubicBezTo>
                    <a:pt x="1810" y="1962"/>
                    <a:pt x="1808" y="1963"/>
                    <a:pt x="1807" y="1964"/>
                  </a:cubicBezTo>
                  <a:lnTo>
                    <a:pt x="1960" y="1648"/>
                  </a:lnTo>
                  <a:close/>
                  <a:moveTo>
                    <a:pt x="2004" y="0"/>
                  </a:moveTo>
                  <a:cubicBezTo>
                    <a:pt x="1973" y="44"/>
                    <a:pt x="1948" y="91"/>
                    <a:pt x="1922" y="137"/>
                  </a:cubicBezTo>
                  <a:cubicBezTo>
                    <a:pt x="1992" y="174"/>
                    <a:pt x="2038" y="153"/>
                    <a:pt x="2078" y="248"/>
                  </a:cubicBezTo>
                  <a:cubicBezTo>
                    <a:pt x="2020" y="220"/>
                    <a:pt x="1964" y="190"/>
                    <a:pt x="1911" y="156"/>
                  </a:cubicBezTo>
                  <a:cubicBezTo>
                    <a:pt x="1883" y="207"/>
                    <a:pt x="1853" y="258"/>
                    <a:pt x="1827" y="313"/>
                  </a:cubicBezTo>
                  <a:cubicBezTo>
                    <a:pt x="1776" y="617"/>
                    <a:pt x="1647" y="904"/>
                    <a:pt x="1781" y="1261"/>
                  </a:cubicBezTo>
                  <a:cubicBezTo>
                    <a:pt x="1665" y="1451"/>
                    <a:pt x="1691" y="1542"/>
                    <a:pt x="1656" y="1859"/>
                  </a:cubicBezTo>
                  <a:cubicBezTo>
                    <a:pt x="1688" y="1864"/>
                    <a:pt x="1563" y="1947"/>
                    <a:pt x="1572" y="2216"/>
                  </a:cubicBezTo>
                  <a:cubicBezTo>
                    <a:pt x="1466" y="2316"/>
                    <a:pt x="1514" y="2321"/>
                    <a:pt x="1308" y="2580"/>
                  </a:cubicBezTo>
                  <a:cubicBezTo>
                    <a:pt x="1252" y="2645"/>
                    <a:pt x="1222" y="2715"/>
                    <a:pt x="1139" y="2859"/>
                  </a:cubicBezTo>
                  <a:cubicBezTo>
                    <a:pt x="1236" y="2933"/>
                    <a:pt x="1322" y="3021"/>
                    <a:pt x="1394" y="3118"/>
                  </a:cubicBezTo>
                  <a:cubicBezTo>
                    <a:pt x="1257" y="3104"/>
                    <a:pt x="1086" y="2998"/>
                    <a:pt x="1065" y="2970"/>
                  </a:cubicBezTo>
                  <a:cubicBezTo>
                    <a:pt x="821" y="3253"/>
                    <a:pt x="645" y="3452"/>
                    <a:pt x="439" y="3559"/>
                  </a:cubicBezTo>
                  <a:cubicBezTo>
                    <a:pt x="341" y="3614"/>
                    <a:pt x="237" y="3658"/>
                    <a:pt x="126" y="3688"/>
                  </a:cubicBezTo>
                  <a:cubicBezTo>
                    <a:pt x="135" y="3830"/>
                    <a:pt x="163" y="3902"/>
                    <a:pt x="212" y="3911"/>
                  </a:cubicBezTo>
                  <a:cubicBezTo>
                    <a:pt x="137" y="4015"/>
                    <a:pt x="33" y="3969"/>
                    <a:pt x="1" y="4159"/>
                  </a:cubicBezTo>
                  <a:cubicBezTo>
                    <a:pt x="307" y="4092"/>
                    <a:pt x="492" y="4057"/>
                    <a:pt x="701" y="3946"/>
                  </a:cubicBezTo>
                  <a:cubicBezTo>
                    <a:pt x="942" y="3672"/>
                    <a:pt x="1164" y="3466"/>
                    <a:pt x="1429" y="3183"/>
                  </a:cubicBezTo>
                  <a:cubicBezTo>
                    <a:pt x="1433" y="3188"/>
                    <a:pt x="1436" y="3195"/>
                    <a:pt x="1438" y="3202"/>
                  </a:cubicBezTo>
                  <a:cubicBezTo>
                    <a:pt x="1438" y="3190"/>
                    <a:pt x="1440" y="3181"/>
                    <a:pt x="1440" y="3169"/>
                  </a:cubicBezTo>
                  <a:lnTo>
                    <a:pt x="1473" y="3137"/>
                  </a:lnTo>
                  <a:cubicBezTo>
                    <a:pt x="1603" y="3079"/>
                    <a:pt x="1654" y="2886"/>
                    <a:pt x="1765" y="2868"/>
                  </a:cubicBezTo>
                  <a:cubicBezTo>
                    <a:pt x="1813" y="2555"/>
                    <a:pt x="1881" y="2518"/>
                    <a:pt x="1920" y="2367"/>
                  </a:cubicBezTo>
                  <a:cubicBezTo>
                    <a:pt x="1922" y="2228"/>
                    <a:pt x="2094" y="1903"/>
                    <a:pt x="2031" y="1818"/>
                  </a:cubicBezTo>
                  <a:cubicBezTo>
                    <a:pt x="2159" y="1660"/>
                    <a:pt x="2145" y="1463"/>
                    <a:pt x="2159" y="1294"/>
                  </a:cubicBezTo>
                  <a:cubicBezTo>
                    <a:pt x="2140" y="976"/>
                    <a:pt x="2119" y="691"/>
                    <a:pt x="2226" y="422"/>
                  </a:cubicBezTo>
                  <a:cubicBezTo>
                    <a:pt x="2289" y="288"/>
                    <a:pt x="2374" y="162"/>
                    <a:pt x="2479" y="54"/>
                  </a:cubicBezTo>
                  <a:cubicBezTo>
                    <a:pt x="2465" y="42"/>
                    <a:pt x="2449" y="28"/>
                    <a:pt x="2437" y="16"/>
                  </a:cubicBezTo>
                  <a:cubicBezTo>
                    <a:pt x="2424" y="16"/>
                    <a:pt x="2411" y="16"/>
                    <a:pt x="2397" y="16"/>
                  </a:cubicBezTo>
                  <a:cubicBezTo>
                    <a:pt x="2297" y="16"/>
                    <a:pt x="2200" y="35"/>
                    <a:pt x="2157" y="246"/>
                  </a:cubicBezTo>
                  <a:cubicBezTo>
                    <a:pt x="2152" y="93"/>
                    <a:pt x="2064" y="37"/>
                    <a:pt x="200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27" name="Google Shape;15427;p58"/>
            <p:cNvSpPr/>
            <p:nvPr/>
          </p:nvSpPr>
          <p:spPr>
            <a:xfrm>
              <a:off x="637550" y="1126700"/>
              <a:ext cx="1925" cy="1750"/>
            </a:xfrm>
            <a:custGeom>
              <a:avLst/>
              <a:gdLst/>
              <a:ahLst/>
              <a:cxnLst/>
              <a:rect l="l" t="t" r="r" b="b"/>
              <a:pathLst>
                <a:path w="77" h="70" extrusionOk="0">
                  <a:moveTo>
                    <a:pt x="3" y="0"/>
                  </a:moveTo>
                  <a:cubicBezTo>
                    <a:pt x="0" y="23"/>
                    <a:pt x="3" y="46"/>
                    <a:pt x="3" y="70"/>
                  </a:cubicBezTo>
                  <a:cubicBezTo>
                    <a:pt x="33" y="63"/>
                    <a:pt x="58" y="44"/>
                    <a:pt x="77" y="21"/>
                  </a:cubicBezTo>
                  <a:lnTo>
                    <a:pt x="3"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28" name="Google Shape;15428;p58"/>
            <p:cNvSpPr/>
            <p:nvPr/>
          </p:nvSpPr>
          <p:spPr>
            <a:xfrm>
              <a:off x="361675" y="565400"/>
              <a:ext cx="5950" cy="5650"/>
            </a:xfrm>
            <a:custGeom>
              <a:avLst/>
              <a:gdLst/>
              <a:ahLst/>
              <a:cxnLst/>
              <a:rect l="l" t="t" r="r" b="b"/>
              <a:pathLst>
                <a:path w="238" h="226" extrusionOk="0">
                  <a:moveTo>
                    <a:pt x="119" y="0"/>
                  </a:moveTo>
                  <a:cubicBezTo>
                    <a:pt x="77" y="58"/>
                    <a:pt x="38" y="114"/>
                    <a:pt x="0" y="174"/>
                  </a:cubicBezTo>
                  <a:cubicBezTo>
                    <a:pt x="57" y="207"/>
                    <a:pt x="112" y="226"/>
                    <a:pt x="151" y="226"/>
                  </a:cubicBezTo>
                  <a:cubicBezTo>
                    <a:pt x="215" y="226"/>
                    <a:pt x="238" y="177"/>
                    <a:pt x="156" y="70"/>
                  </a:cubicBezTo>
                  <a:cubicBezTo>
                    <a:pt x="142" y="42"/>
                    <a:pt x="130" y="21"/>
                    <a:pt x="11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29" name="Google Shape;15429;p58"/>
            <p:cNvSpPr/>
            <p:nvPr/>
          </p:nvSpPr>
          <p:spPr>
            <a:xfrm>
              <a:off x="606775" y="1110800"/>
              <a:ext cx="1925" cy="4950"/>
            </a:xfrm>
            <a:custGeom>
              <a:avLst/>
              <a:gdLst/>
              <a:ahLst/>
              <a:cxnLst/>
              <a:rect l="l" t="t" r="r" b="b"/>
              <a:pathLst>
                <a:path w="77" h="198" extrusionOk="0">
                  <a:moveTo>
                    <a:pt x="0" y="1"/>
                  </a:moveTo>
                  <a:cubicBezTo>
                    <a:pt x="28" y="64"/>
                    <a:pt x="47" y="131"/>
                    <a:pt x="61" y="198"/>
                  </a:cubicBezTo>
                  <a:cubicBezTo>
                    <a:pt x="68" y="138"/>
                    <a:pt x="74" y="82"/>
                    <a:pt x="77" y="24"/>
                  </a:cubicBezTo>
                  <a:cubicBezTo>
                    <a:pt x="51" y="15"/>
                    <a:pt x="26" y="8"/>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30" name="Google Shape;15430;p58"/>
            <p:cNvSpPr/>
            <p:nvPr/>
          </p:nvSpPr>
          <p:spPr>
            <a:xfrm>
              <a:off x="560425" y="1122225"/>
              <a:ext cx="175" cy="375"/>
            </a:xfrm>
            <a:custGeom>
              <a:avLst/>
              <a:gdLst/>
              <a:ahLst/>
              <a:cxnLst/>
              <a:rect l="l" t="t" r="r" b="b"/>
              <a:pathLst>
                <a:path w="7" h="15" extrusionOk="0">
                  <a:moveTo>
                    <a:pt x="4" y="1"/>
                  </a:moveTo>
                  <a:lnTo>
                    <a:pt x="4" y="1"/>
                  </a:lnTo>
                  <a:cubicBezTo>
                    <a:pt x="1" y="10"/>
                    <a:pt x="2" y="15"/>
                    <a:pt x="3" y="15"/>
                  </a:cubicBezTo>
                  <a:cubicBezTo>
                    <a:pt x="5" y="15"/>
                    <a:pt x="7" y="10"/>
                    <a:pt x="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31" name="Google Shape;15431;p58"/>
            <p:cNvSpPr/>
            <p:nvPr/>
          </p:nvSpPr>
          <p:spPr>
            <a:xfrm>
              <a:off x="560225" y="1121600"/>
              <a:ext cx="675" cy="650"/>
            </a:xfrm>
            <a:custGeom>
              <a:avLst/>
              <a:gdLst/>
              <a:ahLst/>
              <a:cxnLst/>
              <a:rect l="l" t="t" r="r" b="b"/>
              <a:pathLst>
                <a:path w="27" h="26" extrusionOk="0">
                  <a:moveTo>
                    <a:pt x="26" y="0"/>
                  </a:moveTo>
                  <a:cubicBezTo>
                    <a:pt x="17" y="0"/>
                    <a:pt x="10" y="2"/>
                    <a:pt x="1" y="5"/>
                  </a:cubicBezTo>
                  <a:cubicBezTo>
                    <a:pt x="5" y="12"/>
                    <a:pt x="10" y="19"/>
                    <a:pt x="12" y="26"/>
                  </a:cubicBezTo>
                  <a:cubicBezTo>
                    <a:pt x="15" y="16"/>
                    <a:pt x="19" y="7"/>
                    <a:pt x="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32" name="Google Shape;15432;p58"/>
            <p:cNvSpPr/>
            <p:nvPr/>
          </p:nvSpPr>
          <p:spPr>
            <a:xfrm>
              <a:off x="288650" y="796175"/>
              <a:ext cx="1475" cy="1475"/>
            </a:xfrm>
            <a:custGeom>
              <a:avLst/>
              <a:gdLst/>
              <a:ahLst/>
              <a:cxnLst/>
              <a:rect l="l" t="t" r="r" b="b"/>
              <a:pathLst>
                <a:path w="59" h="59" extrusionOk="0">
                  <a:moveTo>
                    <a:pt x="58" y="0"/>
                  </a:moveTo>
                  <a:lnTo>
                    <a:pt x="58" y="0"/>
                  </a:lnTo>
                  <a:cubicBezTo>
                    <a:pt x="38" y="17"/>
                    <a:pt x="19" y="37"/>
                    <a:pt x="0" y="58"/>
                  </a:cubicBezTo>
                  <a:cubicBezTo>
                    <a:pt x="12" y="47"/>
                    <a:pt x="31" y="26"/>
                    <a:pt x="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33" name="Google Shape;15433;p58"/>
            <p:cNvSpPr/>
            <p:nvPr/>
          </p:nvSpPr>
          <p:spPr>
            <a:xfrm>
              <a:off x="258575" y="699450"/>
              <a:ext cx="600" cy="475"/>
            </a:xfrm>
            <a:custGeom>
              <a:avLst/>
              <a:gdLst/>
              <a:ahLst/>
              <a:cxnLst/>
              <a:rect l="l" t="t" r="r" b="b"/>
              <a:pathLst>
                <a:path w="24" h="19" extrusionOk="0">
                  <a:moveTo>
                    <a:pt x="0" y="0"/>
                  </a:moveTo>
                  <a:lnTo>
                    <a:pt x="0" y="0"/>
                  </a:lnTo>
                  <a:cubicBezTo>
                    <a:pt x="6" y="12"/>
                    <a:pt x="11" y="18"/>
                    <a:pt x="17" y="18"/>
                  </a:cubicBezTo>
                  <a:cubicBezTo>
                    <a:pt x="19" y="18"/>
                    <a:pt x="21" y="18"/>
                    <a:pt x="24" y="16"/>
                  </a:cubicBezTo>
                  <a:cubicBezTo>
                    <a:pt x="14" y="14"/>
                    <a:pt x="7" y="9"/>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34" name="Google Shape;15434;p58"/>
            <p:cNvSpPr/>
            <p:nvPr/>
          </p:nvSpPr>
          <p:spPr>
            <a:xfrm>
              <a:off x="338775" y="641075"/>
              <a:ext cx="950" cy="1550"/>
            </a:xfrm>
            <a:custGeom>
              <a:avLst/>
              <a:gdLst/>
              <a:ahLst/>
              <a:cxnLst/>
              <a:rect l="l" t="t" r="r" b="b"/>
              <a:pathLst>
                <a:path w="38" h="62" extrusionOk="0">
                  <a:moveTo>
                    <a:pt x="1" y="1"/>
                  </a:moveTo>
                  <a:cubicBezTo>
                    <a:pt x="0" y="1"/>
                    <a:pt x="1" y="2"/>
                    <a:pt x="3" y="3"/>
                  </a:cubicBezTo>
                  <a:cubicBezTo>
                    <a:pt x="22" y="17"/>
                    <a:pt x="29" y="42"/>
                    <a:pt x="17" y="61"/>
                  </a:cubicBezTo>
                  <a:lnTo>
                    <a:pt x="38" y="29"/>
                  </a:lnTo>
                  <a:cubicBezTo>
                    <a:pt x="16" y="10"/>
                    <a:pt x="1" y="1"/>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35" name="Google Shape;15435;p58"/>
            <p:cNvSpPr/>
            <p:nvPr/>
          </p:nvSpPr>
          <p:spPr>
            <a:xfrm>
              <a:off x="338200" y="642600"/>
              <a:ext cx="1000" cy="1625"/>
            </a:xfrm>
            <a:custGeom>
              <a:avLst/>
              <a:gdLst/>
              <a:ahLst/>
              <a:cxnLst/>
              <a:rect l="l" t="t" r="r" b="b"/>
              <a:pathLst>
                <a:path w="40" h="65" extrusionOk="0">
                  <a:moveTo>
                    <a:pt x="40" y="0"/>
                  </a:moveTo>
                  <a:lnTo>
                    <a:pt x="40" y="0"/>
                  </a:lnTo>
                  <a:cubicBezTo>
                    <a:pt x="28" y="21"/>
                    <a:pt x="14" y="42"/>
                    <a:pt x="1" y="65"/>
                  </a:cubicBezTo>
                  <a:cubicBezTo>
                    <a:pt x="17" y="44"/>
                    <a:pt x="31" y="23"/>
                    <a:pt x="4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36" name="Google Shape;15436;p58"/>
            <p:cNvSpPr/>
            <p:nvPr/>
          </p:nvSpPr>
          <p:spPr>
            <a:xfrm>
              <a:off x="347175" y="650350"/>
              <a:ext cx="675" cy="2225"/>
            </a:xfrm>
            <a:custGeom>
              <a:avLst/>
              <a:gdLst/>
              <a:ahLst/>
              <a:cxnLst/>
              <a:rect l="l" t="t" r="r" b="b"/>
              <a:pathLst>
                <a:path w="27" h="89" extrusionOk="0">
                  <a:moveTo>
                    <a:pt x="1" y="1"/>
                  </a:moveTo>
                  <a:lnTo>
                    <a:pt x="1" y="1"/>
                  </a:lnTo>
                  <a:cubicBezTo>
                    <a:pt x="3" y="31"/>
                    <a:pt x="10" y="61"/>
                    <a:pt x="26" y="89"/>
                  </a:cubicBezTo>
                  <a:cubicBezTo>
                    <a:pt x="22" y="59"/>
                    <a:pt x="15" y="28"/>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37" name="Google Shape;15437;p58"/>
            <p:cNvSpPr/>
            <p:nvPr/>
          </p:nvSpPr>
          <p:spPr>
            <a:xfrm>
              <a:off x="615400" y="546100"/>
              <a:ext cx="1300" cy="375"/>
            </a:xfrm>
            <a:custGeom>
              <a:avLst/>
              <a:gdLst/>
              <a:ahLst/>
              <a:cxnLst/>
              <a:rect l="l" t="t" r="r" b="b"/>
              <a:pathLst>
                <a:path w="52" h="15" extrusionOk="0">
                  <a:moveTo>
                    <a:pt x="52" y="0"/>
                  </a:moveTo>
                  <a:cubicBezTo>
                    <a:pt x="35" y="2"/>
                    <a:pt x="19" y="5"/>
                    <a:pt x="1" y="7"/>
                  </a:cubicBezTo>
                  <a:cubicBezTo>
                    <a:pt x="16" y="12"/>
                    <a:pt x="28" y="14"/>
                    <a:pt x="36" y="14"/>
                  </a:cubicBezTo>
                  <a:cubicBezTo>
                    <a:pt x="47" y="14"/>
                    <a:pt x="52" y="10"/>
                    <a:pt x="5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38" name="Google Shape;15438;p58"/>
            <p:cNvSpPr/>
            <p:nvPr/>
          </p:nvSpPr>
          <p:spPr>
            <a:xfrm>
              <a:off x="768575" y="605450"/>
              <a:ext cx="1550" cy="1375"/>
            </a:xfrm>
            <a:custGeom>
              <a:avLst/>
              <a:gdLst/>
              <a:ahLst/>
              <a:cxnLst/>
              <a:rect l="l" t="t" r="r" b="b"/>
              <a:pathLst>
                <a:path w="62" h="55" extrusionOk="0">
                  <a:moveTo>
                    <a:pt x="1" y="0"/>
                  </a:moveTo>
                  <a:cubicBezTo>
                    <a:pt x="3" y="19"/>
                    <a:pt x="10" y="35"/>
                    <a:pt x="12" y="51"/>
                  </a:cubicBezTo>
                  <a:cubicBezTo>
                    <a:pt x="21" y="54"/>
                    <a:pt x="28" y="55"/>
                    <a:pt x="33" y="55"/>
                  </a:cubicBezTo>
                  <a:cubicBezTo>
                    <a:pt x="62" y="55"/>
                    <a:pt x="53" y="23"/>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39" name="Google Shape;15439;p58"/>
            <p:cNvSpPr/>
            <p:nvPr/>
          </p:nvSpPr>
          <p:spPr>
            <a:xfrm>
              <a:off x="845250" y="774425"/>
              <a:ext cx="200" cy="800"/>
            </a:xfrm>
            <a:custGeom>
              <a:avLst/>
              <a:gdLst/>
              <a:ahLst/>
              <a:cxnLst/>
              <a:rect l="l" t="t" r="r" b="b"/>
              <a:pathLst>
                <a:path w="8" h="32" extrusionOk="0">
                  <a:moveTo>
                    <a:pt x="1" y="1"/>
                  </a:moveTo>
                  <a:cubicBezTo>
                    <a:pt x="1" y="13"/>
                    <a:pt x="3" y="22"/>
                    <a:pt x="8" y="31"/>
                  </a:cubicBezTo>
                  <a:cubicBezTo>
                    <a:pt x="5" y="22"/>
                    <a:pt x="3" y="10"/>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40" name="Google Shape;15440;p58"/>
            <p:cNvSpPr/>
            <p:nvPr/>
          </p:nvSpPr>
          <p:spPr>
            <a:xfrm>
              <a:off x="455400" y="890000"/>
              <a:ext cx="141775" cy="60575"/>
            </a:xfrm>
            <a:custGeom>
              <a:avLst/>
              <a:gdLst/>
              <a:ahLst/>
              <a:cxnLst/>
              <a:rect l="l" t="t" r="r" b="b"/>
              <a:pathLst>
                <a:path w="5671" h="2423" extrusionOk="0">
                  <a:moveTo>
                    <a:pt x="102" y="1"/>
                  </a:moveTo>
                  <a:cubicBezTo>
                    <a:pt x="102" y="1"/>
                    <a:pt x="103" y="1"/>
                    <a:pt x="105" y="2"/>
                  </a:cubicBezTo>
                  <a:lnTo>
                    <a:pt x="105" y="2"/>
                  </a:lnTo>
                  <a:cubicBezTo>
                    <a:pt x="104" y="1"/>
                    <a:pt x="103" y="1"/>
                    <a:pt x="102" y="1"/>
                  </a:cubicBezTo>
                  <a:close/>
                  <a:moveTo>
                    <a:pt x="105" y="2"/>
                  </a:moveTo>
                  <a:cubicBezTo>
                    <a:pt x="157" y="30"/>
                    <a:pt x="1" y="9"/>
                    <a:pt x="53" y="77"/>
                  </a:cubicBezTo>
                  <a:cubicBezTo>
                    <a:pt x="12" y="114"/>
                    <a:pt x="44" y="172"/>
                    <a:pt x="146" y="216"/>
                  </a:cubicBezTo>
                  <a:cubicBezTo>
                    <a:pt x="146" y="216"/>
                    <a:pt x="146" y="216"/>
                    <a:pt x="146" y="216"/>
                  </a:cubicBezTo>
                  <a:lnTo>
                    <a:pt x="146" y="216"/>
                  </a:lnTo>
                  <a:cubicBezTo>
                    <a:pt x="143" y="216"/>
                    <a:pt x="4503" y="1992"/>
                    <a:pt x="5351" y="2335"/>
                  </a:cubicBezTo>
                  <a:cubicBezTo>
                    <a:pt x="5354" y="2334"/>
                    <a:pt x="5357" y="2333"/>
                    <a:pt x="5361" y="2333"/>
                  </a:cubicBezTo>
                  <a:cubicBezTo>
                    <a:pt x="5364" y="2333"/>
                    <a:pt x="5368" y="2334"/>
                    <a:pt x="5371" y="2335"/>
                  </a:cubicBezTo>
                  <a:lnTo>
                    <a:pt x="5369" y="2342"/>
                  </a:lnTo>
                  <a:cubicBezTo>
                    <a:pt x="5447" y="2373"/>
                    <a:pt x="5493" y="2389"/>
                    <a:pt x="5494" y="2389"/>
                  </a:cubicBezTo>
                  <a:cubicBezTo>
                    <a:pt x="5494" y="2389"/>
                    <a:pt x="5494" y="2389"/>
                    <a:pt x="5494" y="2389"/>
                  </a:cubicBezTo>
                  <a:lnTo>
                    <a:pt x="5494" y="2389"/>
                  </a:lnTo>
                  <a:cubicBezTo>
                    <a:pt x="5546" y="2411"/>
                    <a:pt x="5584" y="2422"/>
                    <a:pt x="5606" y="2422"/>
                  </a:cubicBezTo>
                  <a:cubicBezTo>
                    <a:pt x="5646" y="2422"/>
                    <a:pt x="5635" y="2388"/>
                    <a:pt x="5561" y="2321"/>
                  </a:cubicBezTo>
                  <a:cubicBezTo>
                    <a:pt x="5615" y="2293"/>
                    <a:pt x="5670" y="2268"/>
                    <a:pt x="5571" y="2233"/>
                  </a:cubicBezTo>
                  <a:lnTo>
                    <a:pt x="5571" y="2233"/>
                  </a:lnTo>
                  <a:cubicBezTo>
                    <a:pt x="5547" y="2222"/>
                    <a:pt x="243" y="65"/>
                    <a:pt x="105" y="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41" name="Google Shape;15441;p58"/>
            <p:cNvSpPr/>
            <p:nvPr/>
          </p:nvSpPr>
          <p:spPr>
            <a:xfrm>
              <a:off x="483150" y="919625"/>
              <a:ext cx="85100" cy="37300"/>
            </a:xfrm>
            <a:custGeom>
              <a:avLst/>
              <a:gdLst/>
              <a:ahLst/>
              <a:cxnLst/>
              <a:rect l="l" t="t" r="r" b="b"/>
              <a:pathLst>
                <a:path w="3404" h="1492" extrusionOk="0">
                  <a:moveTo>
                    <a:pt x="0" y="0"/>
                  </a:moveTo>
                  <a:lnTo>
                    <a:pt x="17" y="162"/>
                  </a:lnTo>
                  <a:cubicBezTo>
                    <a:pt x="890" y="517"/>
                    <a:pt x="3217" y="1468"/>
                    <a:pt x="3223" y="1468"/>
                  </a:cubicBezTo>
                  <a:cubicBezTo>
                    <a:pt x="3223" y="1468"/>
                    <a:pt x="3223" y="1468"/>
                    <a:pt x="3223" y="1468"/>
                  </a:cubicBezTo>
                  <a:cubicBezTo>
                    <a:pt x="3256" y="1483"/>
                    <a:pt x="3299" y="1491"/>
                    <a:pt x="3334" y="1491"/>
                  </a:cubicBezTo>
                  <a:cubicBezTo>
                    <a:pt x="3369" y="1491"/>
                    <a:pt x="3398" y="1483"/>
                    <a:pt x="3404" y="1463"/>
                  </a:cubicBezTo>
                  <a:cubicBezTo>
                    <a:pt x="3357" y="1405"/>
                    <a:pt x="3357" y="1368"/>
                    <a:pt x="3357" y="1368"/>
                  </a:cubicBezTo>
                  <a:cubicBezTo>
                    <a:pt x="3302" y="1342"/>
                    <a:pt x="786" y="32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42" name="Google Shape;15442;p58"/>
            <p:cNvSpPr/>
            <p:nvPr/>
          </p:nvSpPr>
          <p:spPr>
            <a:xfrm>
              <a:off x="479500" y="920475"/>
              <a:ext cx="2175" cy="2475"/>
            </a:xfrm>
            <a:custGeom>
              <a:avLst/>
              <a:gdLst/>
              <a:ahLst/>
              <a:cxnLst/>
              <a:rect l="l" t="t" r="r" b="b"/>
              <a:pathLst>
                <a:path w="87" h="99" extrusionOk="0">
                  <a:moveTo>
                    <a:pt x="51" y="0"/>
                  </a:moveTo>
                  <a:cubicBezTo>
                    <a:pt x="40" y="0"/>
                    <a:pt x="24" y="18"/>
                    <a:pt x="0" y="63"/>
                  </a:cubicBezTo>
                  <a:lnTo>
                    <a:pt x="86" y="98"/>
                  </a:lnTo>
                  <a:cubicBezTo>
                    <a:pt x="76" y="47"/>
                    <a:pt x="70" y="0"/>
                    <a:pt x="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43" name="Google Shape;15443;p58"/>
            <p:cNvSpPr/>
            <p:nvPr/>
          </p:nvSpPr>
          <p:spPr>
            <a:xfrm>
              <a:off x="472950" y="917000"/>
              <a:ext cx="6875" cy="4900"/>
            </a:xfrm>
            <a:custGeom>
              <a:avLst/>
              <a:gdLst/>
              <a:ahLst/>
              <a:cxnLst/>
              <a:rect l="l" t="t" r="r" b="b"/>
              <a:pathLst>
                <a:path w="275" h="196" extrusionOk="0">
                  <a:moveTo>
                    <a:pt x="129" y="1"/>
                  </a:moveTo>
                  <a:cubicBezTo>
                    <a:pt x="97" y="1"/>
                    <a:pt x="65" y="14"/>
                    <a:pt x="26" y="26"/>
                  </a:cubicBezTo>
                  <a:cubicBezTo>
                    <a:pt x="12" y="63"/>
                    <a:pt x="0" y="98"/>
                    <a:pt x="100" y="138"/>
                  </a:cubicBezTo>
                  <a:cubicBezTo>
                    <a:pt x="105" y="138"/>
                    <a:pt x="158" y="161"/>
                    <a:pt x="249" y="196"/>
                  </a:cubicBezTo>
                  <a:lnTo>
                    <a:pt x="274" y="49"/>
                  </a:lnTo>
                  <a:lnTo>
                    <a:pt x="177" y="12"/>
                  </a:lnTo>
                  <a:cubicBezTo>
                    <a:pt x="160" y="4"/>
                    <a:pt x="145" y="1"/>
                    <a:pt x="12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5444" name="Google Shape;15444;p58"/>
          <p:cNvGrpSpPr/>
          <p:nvPr/>
        </p:nvGrpSpPr>
        <p:grpSpPr>
          <a:xfrm>
            <a:off x="7318302" y="465311"/>
            <a:ext cx="550217" cy="500564"/>
            <a:chOff x="560994" y="2900409"/>
            <a:chExt cx="713918" cy="649325"/>
          </a:xfrm>
        </p:grpSpPr>
        <p:sp>
          <p:nvSpPr>
            <p:cNvPr id="15445" name="Google Shape;15445;p58"/>
            <p:cNvSpPr/>
            <p:nvPr/>
          </p:nvSpPr>
          <p:spPr>
            <a:xfrm>
              <a:off x="560994" y="2907216"/>
              <a:ext cx="713918" cy="635754"/>
            </a:xfrm>
            <a:custGeom>
              <a:avLst/>
              <a:gdLst/>
              <a:ahLst/>
              <a:cxnLst/>
              <a:rect l="l" t="t" r="r" b="b"/>
              <a:pathLst>
                <a:path w="14100" h="12555" extrusionOk="0">
                  <a:moveTo>
                    <a:pt x="7253" y="1"/>
                  </a:moveTo>
                  <a:cubicBezTo>
                    <a:pt x="6735" y="1"/>
                    <a:pt x="6217" y="264"/>
                    <a:pt x="5986" y="802"/>
                  </a:cubicBezTo>
                  <a:cubicBezTo>
                    <a:pt x="5770" y="1306"/>
                    <a:pt x="5255" y="1603"/>
                    <a:pt x="4716" y="1603"/>
                  </a:cubicBezTo>
                  <a:cubicBezTo>
                    <a:pt x="4498" y="1603"/>
                    <a:pt x="4277" y="1555"/>
                    <a:pt x="4069" y="1451"/>
                  </a:cubicBezTo>
                  <a:cubicBezTo>
                    <a:pt x="3852" y="1344"/>
                    <a:pt x="3631" y="1296"/>
                    <a:pt x="3418" y="1296"/>
                  </a:cubicBezTo>
                  <a:cubicBezTo>
                    <a:pt x="2505" y="1296"/>
                    <a:pt x="1750" y="2182"/>
                    <a:pt x="2163" y="3088"/>
                  </a:cubicBezTo>
                  <a:cubicBezTo>
                    <a:pt x="2483" y="3790"/>
                    <a:pt x="2085" y="4595"/>
                    <a:pt x="1306" y="4817"/>
                  </a:cubicBezTo>
                  <a:cubicBezTo>
                    <a:pt x="70" y="5172"/>
                    <a:pt x="0" y="6783"/>
                    <a:pt x="1201" y="7242"/>
                  </a:cubicBezTo>
                  <a:cubicBezTo>
                    <a:pt x="1959" y="7530"/>
                    <a:pt x="2286" y="8364"/>
                    <a:pt x="1908" y="9039"/>
                  </a:cubicBezTo>
                  <a:cubicBezTo>
                    <a:pt x="1398" y="9941"/>
                    <a:pt x="2159" y="10935"/>
                    <a:pt x="3127" y="10935"/>
                  </a:cubicBezTo>
                  <a:cubicBezTo>
                    <a:pt x="3302" y="10935"/>
                    <a:pt x="3485" y="10903"/>
                    <a:pt x="3668" y="10831"/>
                  </a:cubicBezTo>
                  <a:cubicBezTo>
                    <a:pt x="3842" y="10762"/>
                    <a:pt x="4023" y="10729"/>
                    <a:pt x="4200" y="10729"/>
                  </a:cubicBezTo>
                  <a:cubicBezTo>
                    <a:pt x="4785" y="10729"/>
                    <a:pt x="5336" y="11082"/>
                    <a:pt x="5522" y="11642"/>
                  </a:cubicBezTo>
                  <a:cubicBezTo>
                    <a:pt x="5723" y="12245"/>
                    <a:pt x="6286" y="12555"/>
                    <a:pt x="6848" y="12555"/>
                  </a:cubicBezTo>
                  <a:cubicBezTo>
                    <a:pt x="7366" y="12555"/>
                    <a:pt x="7883" y="12292"/>
                    <a:pt x="8114" y="11753"/>
                  </a:cubicBezTo>
                  <a:cubicBezTo>
                    <a:pt x="8331" y="11249"/>
                    <a:pt x="8846" y="10951"/>
                    <a:pt x="9385" y="10951"/>
                  </a:cubicBezTo>
                  <a:cubicBezTo>
                    <a:pt x="9603" y="10951"/>
                    <a:pt x="9824" y="11000"/>
                    <a:pt x="10031" y="11102"/>
                  </a:cubicBezTo>
                  <a:cubicBezTo>
                    <a:pt x="10249" y="11210"/>
                    <a:pt x="10471" y="11259"/>
                    <a:pt x="10685" y="11259"/>
                  </a:cubicBezTo>
                  <a:cubicBezTo>
                    <a:pt x="11596" y="11259"/>
                    <a:pt x="12350" y="10373"/>
                    <a:pt x="11937" y="9468"/>
                  </a:cubicBezTo>
                  <a:cubicBezTo>
                    <a:pt x="11617" y="8765"/>
                    <a:pt x="12016" y="7959"/>
                    <a:pt x="12795" y="7736"/>
                  </a:cubicBezTo>
                  <a:cubicBezTo>
                    <a:pt x="14030" y="7384"/>
                    <a:pt x="14100" y="5770"/>
                    <a:pt x="12897" y="5313"/>
                  </a:cubicBezTo>
                  <a:cubicBezTo>
                    <a:pt x="12141" y="5026"/>
                    <a:pt x="11812" y="4189"/>
                    <a:pt x="12192" y="3517"/>
                  </a:cubicBezTo>
                  <a:cubicBezTo>
                    <a:pt x="12702" y="2613"/>
                    <a:pt x="11943" y="1619"/>
                    <a:pt x="10976" y="1619"/>
                  </a:cubicBezTo>
                  <a:cubicBezTo>
                    <a:pt x="10799" y="1619"/>
                    <a:pt x="10616" y="1652"/>
                    <a:pt x="10432" y="1725"/>
                  </a:cubicBezTo>
                  <a:cubicBezTo>
                    <a:pt x="10258" y="1793"/>
                    <a:pt x="10078" y="1825"/>
                    <a:pt x="9901" y="1825"/>
                  </a:cubicBezTo>
                  <a:cubicBezTo>
                    <a:pt x="9316" y="1825"/>
                    <a:pt x="8765" y="1474"/>
                    <a:pt x="8578" y="913"/>
                  </a:cubicBezTo>
                  <a:cubicBezTo>
                    <a:pt x="8378" y="310"/>
                    <a:pt x="7815" y="1"/>
                    <a:pt x="7253" y="1"/>
                  </a:cubicBezTo>
                  <a:close/>
                </a:path>
              </a:pathLst>
            </a:custGeom>
            <a:solidFill>
              <a:schemeClr val="accent1"/>
            </a:solidFill>
            <a:ln w="114300" cap="flat" cmpd="sng">
              <a:solidFill>
                <a:schemeClr val="accent1"/>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5446" name="Google Shape;15446;p58"/>
            <p:cNvGrpSpPr/>
            <p:nvPr/>
          </p:nvGrpSpPr>
          <p:grpSpPr>
            <a:xfrm>
              <a:off x="571918" y="2900409"/>
              <a:ext cx="692096" cy="649325"/>
              <a:chOff x="464600" y="1492275"/>
              <a:chExt cx="341725" cy="320575"/>
            </a:xfrm>
          </p:grpSpPr>
          <p:sp>
            <p:nvSpPr>
              <p:cNvPr id="15447" name="Google Shape;15447;p58"/>
              <p:cNvSpPr/>
              <p:nvPr/>
            </p:nvSpPr>
            <p:spPr>
              <a:xfrm>
                <a:off x="683125" y="1767050"/>
                <a:ext cx="700" cy="925"/>
              </a:xfrm>
              <a:custGeom>
                <a:avLst/>
                <a:gdLst/>
                <a:ahLst/>
                <a:cxnLst/>
                <a:rect l="l" t="t" r="r" b="b"/>
                <a:pathLst>
                  <a:path w="28" h="37" extrusionOk="0">
                    <a:moveTo>
                      <a:pt x="9" y="0"/>
                    </a:moveTo>
                    <a:lnTo>
                      <a:pt x="9" y="0"/>
                    </a:lnTo>
                    <a:cubicBezTo>
                      <a:pt x="1" y="10"/>
                      <a:pt x="17" y="37"/>
                      <a:pt x="19" y="37"/>
                    </a:cubicBezTo>
                    <a:cubicBezTo>
                      <a:pt x="19" y="37"/>
                      <a:pt x="19" y="36"/>
                      <a:pt x="18" y="35"/>
                    </a:cubicBezTo>
                    <a:cubicBezTo>
                      <a:pt x="27" y="35"/>
                      <a:pt x="11" y="7"/>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48" name="Google Shape;15448;p58"/>
              <p:cNvSpPr/>
              <p:nvPr/>
            </p:nvSpPr>
            <p:spPr>
              <a:xfrm>
                <a:off x="681000" y="1770625"/>
                <a:ext cx="200" cy="950"/>
              </a:xfrm>
              <a:custGeom>
                <a:avLst/>
                <a:gdLst/>
                <a:ahLst/>
                <a:cxnLst/>
                <a:rect l="l" t="t" r="r" b="b"/>
                <a:pathLst>
                  <a:path w="8" h="38" extrusionOk="0">
                    <a:moveTo>
                      <a:pt x="3" y="1"/>
                    </a:moveTo>
                    <a:lnTo>
                      <a:pt x="1" y="38"/>
                    </a:lnTo>
                    <a:lnTo>
                      <a:pt x="8" y="12"/>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49" name="Google Shape;15449;p58"/>
              <p:cNvSpPr/>
              <p:nvPr/>
            </p:nvSpPr>
            <p:spPr>
              <a:xfrm>
                <a:off x="678275" y="1770875"/>
                <a:ext cx="1950" cy="1750"/>
              </a:xfrm>
              <a:custGeom>
                <a:avLst/>
                <a:gdLst/>
                <a:ahLst/>
                <a:cxnLst/>
                <a:rect l="l" t="t" r="r" b="b"/>
                <a:pathLst>
                  <a:path w="78" h="70" extrusionOk="0">
                    <a:moveTo>
                      <a:pt x="66" y="0"/>
                    </a:moveTo>
                    <a:cubicBezTo>
                      <a:pt x="46" y="18"/>
                      <a:pt x="28" y="56"/>
                      <a:pt x="5" y="56"/>
                    </a:cubicBezTo>
                    <a:cubicBezTo>
                      <a:pt x="4" y="56"/>
                      <a:pt x="2" y="56"/>
                      <a:pt x="1" y="56"/>
                    </a:cubicBezTo>
                    <a:lnTo>
                      <a:pt x="1" y="56"/>
                    </a:lnTo>
                    <a:cubicBezTo>
                      <a:pt x="10" y="66"/>
                      <a:pt x="17" y="70"/>
                      <a:pt x="23" y="70"/>
                    </a:cubicBezTo>
                    <a:cubicBezTo>
                      <a:pt x="39" y="70"/>
                      <a:pt x="44" y="36"/>
                      <a:pt x="62" y="36"/>
                    </a:cubicBezTo>
                    <a:cubicBezTo>
                      <a:pt x="64" y="36"/>
                      <a:pt x="66" y="36"/>
                      <a:pt x="68" y="37"/>
                    </a:cubicBezTo>
                    <a:lnTo>
                      <a:pt x="77" y="47"/>
                    </a:lnTo>
                    <a:lnTo>
                      <a:pt x="77" y="47"/>
                    </a:lnTo>
                    <a:lnTo>
                      <a:pt x="6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50" name="Google Shape;15450;p58"/>
              <p:cNvSpPr/>
              <p:nvPr/>
            </p:nvSpPr>
            <p:spPr>
              <a:xfrm>
                <a:off x="675225" y="1770225"/>
                <a:ext cx="475" cy="500"/>
              </a:xfrm>
              <a:custGeom>
                <a:avLst/>
                <a:gdLst/>
                <a:ahLst/>
                <a:cxnLst/>
                <a:rect l="l" t="t" r="r" b="b"/>
                <a:pathLst>
                  <a:path w="19" h="20" extrusionOk="0">
                    <a:moveTo>
                      <a:pt x="14" y="1"/>
                    </a:moveTo>
                    <a:cubicBezTo>
                      <a:pt x="9" y="3"/>
                      <a:pt x="5" y="3"/>
                      <a:pt x="0" y="5"/>
                    </a:cubicBezTo>
                    <a:cubicBezTo>
                      <a:pt x="7" y="14"/>
                      <a:pt x="6" y="20"/>
                      <a:pt x="6" y="20"/>
                    </a:cubicBezTo>
                    <a:cubicBezTo>
                      <a:pt x="6" y="20"/>
                      <a:pt x="8" y="15"/>
                      <a:pt x="19" y="3"/>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51" name="Google Shape;15451;p58"/>
              <p:cNvSpPr/>
              <p:nvPr/>
            </p:nvSpPr>
            <p:spPr>
              <a:xfrm>
                <a:off x="675325" y="1770000"/>
                <a:ext cx="375" cy="250"/>
              </a:xfrm>
              <a:custGeom>
                <a:avLst/>
                <a:gdLst/>
                <a:ahLst/>
                <a:cxnLst/>
                <a:rect l="l" t="t" r="r" b="b"/>
                <a:pathLst>
                  <a:path w="15" h="10" extrusionOk="0">
                    <a:moveTo>
                      <a:pt x="5" y="1"/>
                    </a:moveTo>
                    <a:cubicBezTo>
                      <a:pt x="2" y="1"/>
                      <a:pt x="0" y="3"/>
                      <a:pt x="8" y="10"/>
                    </a:cubicBezTo>
                    <a:cubicBezTo>
                      <a:pt x="14" y="5"/>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52" name="Google Shape;15452;p58"/>
              <p:cNvSpPr/>
              <p:nvPr/>
            </p:nvSpPr>
            <p:spPr>
              <a:xfrm>
                <a:off x="673475" y="1770225"/>
                <a:ext cx="950" cy="1075"/>
              </a:xfrm>
              <a:custGeom>
                <a:avLst/>
                <a:gdLst/>
                <a:ahLst/>
                <a:cxnLst/>
                <a:rect l="l" t="t" r="r" b="b"/>
                <a:pathLst>
                  <a:path w="38" h="43" extrusionOk="0">
                    <a:moveTo>
                      <a:pt x="10" y="1"/>
                    </a:moveTo>
                    <a:cubicBezTo>
                      <a:pt x="1" y="19"/>
                      <a:pt x="10" y="28"/>
                      <a:pt x="31" y="42"/>
                    </a:cubicBezTo>
                    <a:lnTo>
                      <a:pt x="38" y="15"/>
                    </a:lnTo>
                    <a:cubicBezTo>
                      <a:pt x="26" y="5"/>
                      <a:pt x="10" y="12"/>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53" name="Google Shape;15453;p58"/>
              <p:cNvSpPr/>
              <p:nvPr/>
            </p:nvSpPr>
            <p:spPr>
              <a:xfrm>
                <a:off x="674375" y="1772000"/>
                <a:ext cx="175" cy="400"/>
              </a:xfrm>
              <a:custGeom>
                <a:avLst/>
                <a:gdLst/>
                <a:ahLst/>
                <a:cxnLst/>
                <a:rect l="l" t="t" r="r" b="b"/>
                <a:pathLst>
                  <a:path w="7" h="16" extrusionOk="0">
                    <a:moveTo>
                      <a:pt x="3" y="0"/>
                    </a:moveTo>
                    <a:cubicBezTo>
                      <a:pt x="1" y="0"/>
                      <a:pt x="1" y="4"/>
                      <a:pt x="4" y="15"/>
                    </a:cubicBezTo>
                    <a:lnTo>
                      <a:pt x="6" y="2"/>
                    </a:lnTo>
                    <a:cubicBezTo>
                      <a:pt x="5" y="1"/>
                      <a:pt x="4"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54" name="Google Shape;15454;p58"/>
              <p:cNvSpPr/>
              <p:nvPr/>
            </p:nvSpPr>
            <p:spPr>
              <a:xfrm>
                <a:off x="674525" y="1771450"/>
                <a:ext cx="325" cy="850"/>
              </a:xfrm>
              <a:custGeom>
                <a:avLst/>
                <a:gdLst/>
                <a:ahLst/>
                <a:cxnLst/>
                <a:rect l="l" t="t" r="r" b="b"/>
                <a:pathLst>
                  <a:path w="13" h="34" extrusionOk="0">
                    <a:moveTo>
                      <a:pt x="10" y="0"/>
                    </a:moveTo>
                    <a:lnTo>
                      <a:pt x="0" y="24"/>
                    </a:lnTo>
                    <a:cubicBezTo>
                      <a:pt x="4" y="27"/>
                      <a:pt x="9" y="34"/>
                      <a:pt x="11" y="34"/>
                    </a:cubicBezTo>
                    <a:cubicBezTo>
                      <a:pt x="12" y="34"/>
                      <a:pt x="11" y="29"/>
                      <a:pt x="5" y="14"/>
                    </a:cubicBezTo>
                    <a:lnTo>
                      <a:pt x="5" y="14"/>
                    </a:lnTo>
                    <a:cubicBezTo>
                      <a:pt x="7" y="19"/>
                      <a:pt x="8" y="21"/>
                      <a:pt x="9" y="21"/>
                    </a:cubicBezTo>
                    <a:cubicBezTo>
                      <a:pt x="10" y="21"/>
                      <a:pt x="8" y="1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55" name="Google Shape;15455;p58"/>
              <p:cNvSpPr/>
              <p:nvPr/>
            </p:nvSpPr>
            <p:spPr>
              <a:xfrm>
                <a:off x="675100" y="1771300"/>
                <a:ext cx="1150" cy="975"/>
              </a:xfrm>
              <a:custGeom>
                <a:avLst/>
                <a:gdLst/>
                <a:ahLst/>
                <a:cxnLst/>
                <a:rect l="l" t="t" r="r" b="b"/>
                <a:pathLst>
                  <a:path w="46" h="39" extrusionOk="0">
                    <a:moveTo>
                      <a:pt x="19" y="0"/>
                    </a:moveTo>
                    <a:cubicBezTo>
                      <a:pt x="13" y="0"/>
                      <a:pt x="7" y="3"/>
                      <a:pt x="0" y="9"/>
                    </a:cubicBezTo>
                    <a:cubicBezTo>
                      <a:pt x="17" y="13"/>
                      <a:pt x="31" y="13"/>
                      <a:pt x="26" y="39"/>
                    </a:cubicBezTo>
                    <a:cubicBezTo>
                      <a:pt x="45" y="21"/>
                      <a:pt x="3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56" name="Google Shape;15456;p58"/>
              <p:cNvSpPr/>
              <p:nvPr/>
            </p:nvSpPr>
            <p:spPr>
              <a:xfrm>
                <a:off x="678775" y="1773300"/>
                <a:ext cx="650" cy="550"/>
              </a:xfrm>
              <a:custGeom>
                <a:avLst/>
                <a:gdLst/>
                <a:ahLst/>
                <a:cxnLst/>
                <a:rect l="l" t="t" r="r" b="b"/>
                <a:pathLst>
                  <a:path w="26" h="22" extrusionOk="0">
                    <a:moveTo>
                      <a:pt x="25" y="1"/>
                    </a:moveTo>
                    <a:cubicBezTo>
                      <a:pt x="25" y="5"/>
                      <a:pt x="21" y="6"/>
                      <a:pt x="16" y="6"/>
                    </a:cubicBezTo>
                    <a:cubicBezTo>
                      <a:pt x="13" y="6"/>
                      <a:pt x="10" y="5"/>
                      <a:pt x="8" y="5"/>
                    </a:cubicBezTo>
                    <a:cubicBezTo>
                      <a:pt x="3" y="5"/>
                      <a:pt x="0" y="6"/>
                      <a:pt x="4" y="12"/>
                    </a:cubicBezTo>
                    <a:lnTo>
                      <a:pt x="25" y="21"/>
                    </a:lnTo>
                    <a:lnTo>
                      <a:pt x="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57" name="Google Shape;15457;p58"/>
              <p:cNvSpPr/>
              <p:nvPr/>
            </p:nvSpPr>
            <p:spPr>
              <a:xfrm>
                <a:off x="671325" y="1772075"/>
                <a:ext cx="950" cy="950"/>
              </a:xfrm>
              <a:custGeom>
                <a:avLst/>
                <a:gdLst/>
                <a:ahLst/>
                <a:cxnLst/>
                <a:rect l="l" t="t" r="r" b="b"/>
                <a:pathLst>
                  <a:path w="38" h="38" extrusionOk="0">
                    <a:moveTo>
                      <a:pt x="1" y="1"/>
                    </a:moveTo>
                    <a:cubicBezTo>
                      <a:pt x="2" y="3"/>
                      <a:pt x="4" y="5"/>
                      <a:pt x="5" y="6"/>
                    </a:cubicBezTo>
                    <a:lnTo>
                      <a:pt x="5" y="6"/>
                    </a:lnTo>
                    <a:cubicBezTo>
                      <a:pt x="4" y="5"/>
                      <a:pt x="2" y="3"/>
                      <a:pt x="1" y="1"/>
                    </a:cubicBezTo>
                    <a:close/>
                    <a:moveTo>
                      <a:pt x="5" y="6"/>
                    </a:moveTo>
                    <a:lnTo>
                      <a:pt x="5" y="6"/>
                    </a:lnTo>
                    <a:cubicBezTo>
                      <a:pt x="16" y="18"/>
                      <a:pt x="26" y="28"/>
                      <a:pt x="36" y="38"/>
                    </a:cubicBezTo>
                    <a:lnTo>
                      <a:pt x="38" y="19"/>
                    </a:lnTo>
                    <a:cubicBezTo>
                      <a:pt x="30" y="17"/>
                      <a:pt x="16" y="17"/>
                      <a:pt x="5"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58" name="Google Shape;15458;p58"/>
              <p:cNvSpPr/>
              <p:nvPr/>
            </p:nvSpPr>
            <p:spPr>
              <a:xfrm>
                <a:off x="672025" y="1773000"/>
                <a:ext cx="500" cy="725"/>
              </a:xfrm>
              <a:custGeom>
                <a:avLst/>
                <a:gdLst/>
                <a:ahLst/>
                <a:cxnLst/>
                <a:rect l="l" t="t" r="r" b="b"/>
                <a:pathLst>
                  <a:path w="20" h="29" extrusionOk="0">
                    <a:moveTo>
                      <a:pt x="8" y="1"/>
                    </a:moveTo>
                    <a:lnTo>
                      <a:pt x="1" y="29"/>
                    </a:lnTo>
                    <a:cubicBezTo>
                      <a:pt x="19" y="22"/>
                      <a:pt x="15" y="10"/>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59" name="Google Shape;15459;p58"/>
              <p:cNvSpPr/>
              <p:nvPr/>
            </p:nvSpPr>
            <p:spPr>
              <a:xfrm>
                <a:off x="675100" y="1772425"/>
                <a:ext cx="250" cy="1425"/>
              </a:xfrm>
              <a:custGeom>
                <a:avLst/>
                <a:gdLst/>
                <a:ahLst/>
                <a:cxnLst/>
                <a:rect l="l" t="t" r="r" b="b"/>
                <a:pathLst>
                  <a:path w="10" h="57" extrusionOk="0">
                    <a:moveTo>
                      <a:pt x="10" y="1"/>
                    </a:moveTo>
                    <a:lnTo>
                      <a:pt x="0" y="56"/>
                    </a:lnTo>
                    <a:lnTo>
                      <a:pt x="5" y="5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60" name="Google Shape;15460;p58"/>
              <p:cNvSpPr/>
              <p:nvPr/>
            </p:nvSpPr>
            <p:spPr>
              <a:xfrm>
                <a:off x="669425" y="1772425"/>
                <a:ext cx="250" cy="1200"/>
              </a:xfrm>
              <a:custGeom>
                <a:avLst/>
                <a:gdLst/>
                <a:ahLst/>
                <a:cxnLst/>
                <a:rect l="l" t="t" r="r" b="b"/>
                <a:pathLst>
                  <a:path w="10" h="48" extrusionOk="0">
                    <a:moveTo>
                      <a:pt x="0" y="1"/>
                    </a:moveTo>
                    <a:lnTo>
                      <a:pt x="10" y="47"/>
                    </a:lnTo>
                    <a:lnTo>
                      <a:pt x="7" y="29"/>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61" name="Google Shape;15461;p58"/>
              <p:cNvSpPr/>
              <p:nvPr/>
            </p:nvSpPr>
            <p:spPr>
              <a:xfrm>
                <a:off x="667450" y="1773000"/>
                <a:ext cx="1175" cy="1425"/>
              </a:xfrm>
              <a:custGeom>
                <a:avLst/>
                <a:gdLst/>
                <a:ahLst/>
                <a:cxnLst/>
                <a:rect l="l" t="t" r="r" b="b"/>
                <a:pathLst>
                  <a:path w="47" h="57" extrusionOk="0">
                    <a:moveTo>
                      <a:pt x="10" y="1"/>
                    </a:moveTo>
                    <a:cubicBezTo>
                      <a:pt x="3" y="17"/>
                      <a:pt x="0" y="38"/>
                      <a:pt x="5" y="57"/>
                    </a:cubicBezTo>
                    <a:cubicBezTo>
                      <a:pt x="7" y="44"/>
                      <a:pt x="16" y="40"/>
                      <a:pt x="32" y="40"/>
                    </a:cubicBezTo>
                    <a:cubicBezTo>
                      <a:pt x="37" y="40"/>
                      <a:pt x="42" y="40"/>
                      <a:pt x="47" y="40"/>
                    </a:cubicBezTo>
                    <a:cubicBezTo>
                      <a:pt x="40" y="17"/>
                      <a:pt x="12" y="1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62" name="Google Shape;15462;p58"/>
              <p:cNvSpPr/>
              <p:nvPr/>
            </p:nvSpPr>
            <p:spPr>
              <a:xfrm>
                <a:off x="667575" y="1774400"/>
                <a:ext cx="125" cy="775"/>
              </a:xfrm>
              <a:custGeom>
                <a:avLst/>
                <a:gdLst/>
                <a:ahLst/>
                <a:cxnLst/>
                <a:rect l="l" t="t" r="r" b="b"/>
                <a:pathLst>
                  <a:path w="5" h="31" extrusionOk="0">
                    <a:moveTo>
                      <a:pt x="0" y="1"/>
                    </a:moveTo>
                    <a:cubicBezTo>
                      <a:pt x="0" y="10"/>
                      <a:pt x="0" y="21"/>
                      <a:pt x="2" y="31"/>
                    </a:cubicBezTo>
                    <a:cubicBezTo>
                      <a:pt x="5" y="21"/>
                      <a:pt x="2" y="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63" name="Google Shape;15463;p58"/>
              <p:cNvSpPr/>
              <p:nvPr/>
            </p:nvSpPr>
            <p:spPr>
              <a:xfrm>
                <a:off x="670350" y="1773525"/>
                <a:ext cx="900" cy="600"/>
              </a:xfrm>
              <a:custGeom>
                <a:avLst/>
                <a:gdLst/>
                <a:ahLst/>
                <a:cxnLst/>
                <a:rect l="l" t="t" r="r" b="b"/>
                <a:pathLst>
                  <a:path w="36" h="24" extrusionOk="0">
                    <a:moveTo>
                      <a:pt x="0" y="1"/>
                    </a:moveTo>
                    <a:lnTo>
                      <a:pt x="28" y="24"/>
                    </a:lnTo>
                    <a:lnTo>
                      <a:pt x="35" y="22"/>
                    </a:lnTo>
                    <a:cubicBezTo>
                      <a:pt x="26" y="10"/>
                      <a:pt x="14"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64" name="Google Shape;15464;p58"/>
              <p:cNvSpPr/>
              <p:nvPr/>
            </p:nvSpPr>
            <p:spPr>
              <a:xfrm>
                <a:off x="670700" y="1774175"/>
                <a:ext cx="425" cy="200"/>
              </a:xfrm>
              <a:custGeom>
                <a:avLst/>
                <a:gdLst/>
                <a:ahLst/>
                <a:cxnLst/>
                <a:rect l="l" t="t" r="r" b="b"/>
                <a:pathLst>
                  <a:path w="17" h="8" extrusionOk="0">
                    <a:moveTo>
                      <a:pt x="17" y="0"/>
                    </a:moveTo>
                    <a:lnTo>
                      <a:pt x="17" y="0"/>
                    </a:lnTo>
                    <a:lnTo>
                      <a:pt x="0" y="7"/>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65" name="Google Shape;15465;p58"/>
              <p:cNvSpPr/>
              <p:nvPr/>
            </p:nvSpPr>
            <p:spPr>
              <a:xfrm>
                <a:off x="671225" y="1774050"/>
                <a:ext cx="125" cy="75"/>
              </a:xfrm>
              <a:custGeom>
                <a:avLst/>
                <a:gdLst/>
                <a:ahLst/>
                <a:cxnLst/>
                <a:rect l="l" t="t" r="r" b="b"/>
                <a:pathLst>
                  <a:path w="5" h="3" extrusionOk="0">
                    <a:moveTo>
                      <a:pt x="0" y="1"/>
                    </a:moveTo>
                    <a:cubicBezTo>
                      <a:pt x="2" y="2"/>
                      <a:pt x="4" y="2"/>
                      <a:pt x="4" y="2"/>
                    </a:cubicBezTo>
                    <a:cubicBezTo>
                      <a:pt x="4" y="2"/>
                      <a:pt x="4" y="2"/>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66" name="Google Shape;15466;p58"/>
              <p:cNvSpPr/>
              <p:nvPr/>
            </p:nvSpPr>
            <p:spPr>
              <a:xfrm>
                <a:off x="673575" y="1773775"/>
                <a:ext cx="850" cy="1625"/>
              </a:xfrm>
              <a:custGeom>
                <a:avLst/>
                <a:gdLst/>
                <a:ahLst/>
                <a:cxnLst/>
                <a:rect l="l" t="t" r="r" b="b"/>
                <a:pathLst>
                  <a:path w="34" h="65" extrusionOk="0">
                    <a:moveTo>
                      <a:pt x="4" y="0"/>
                    </a:moveTo>
                    <a:lnTo>
                      <a:pt x="4" y="0"/>
                    </a:lnTo>
                    <a:cubicBezTo>
                      <a:pt x="4" y="1"/>
                      <a:pt x="4" y="2"/>
                      <a:pt x="4" y="3"/>
                    </a:cubicBezTo>
                    <a:lnTo>
                      <a:pt x="4" y="3"/>
                    </a:lnTo>
                    <a:cubicBezTo>
                      <a:pt x="4" y="2"/>
                      <a:pt x="4" y="1"/>
                      <a:pt x="4" y="0"/>
                    </a:cubicBezTo>
                    <a:close/>
                    <a:moveTo>
                      <a:pt x="4" y="3"/>
                    </a:moveTo>
                    <a:cubicBezTo>
                      <a:pt x="5" y="23"/>
                      <a:pt x="0" y="50"/>
                      <a:pt x="34" y="65"/>
                    </a:cubicBezTo>
                    <a:cubicBezTo>
                      <a:pt x="27" y="40"/>
                      <a:pt x="7" y="33"/>
                      <a:pt x="4"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67" name="Google Shape;15467;p58"/>
              <p:cNvSpPr/>
              <p:nvPr/>
            </p:nvSpPr>
            <p:spPr>
              <a:xfrm>
                <a:off x="672150" y="1773950"/>
                <a:ext cx="600" cy="825"/>
              </a:xfrm>
              <a:custGeom>
                <a:avLst/>
                <a:gdLst/>
                <a:ahLst/>
                <a:cxnLst/>
                <a:rect l="l" t="t" r="r" b="b"/>
                <a:pathLst>
                  <a:path w="24" h="33" extrusionOk="0">
                    <a:moveTo>
                      <a:pt x="5" y="0"/>
                    </a:moveTo>
                    <a:lnTo>
                      <a:pt x="0" y="32"/>
                    </a:lnTo>
                    <a:lnTo>
                      <a:pt x="23" y="28"/>
                    </a:lnTo>
                    <a:cubicBezTo>
                      <a:pt x="16" y="21"/>
                      <a:pt x="5"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68" name="Google Shape;15468;p58"/>
              <p:cNvSpPr/>
              <p:nvPr/>
            </p:nvSpPr>
            <p:spPr>
              <a:xfrm>
                <a:off x="671900" y="1774750"/>
                <a:ext cx="275" cy="375"/>
              </a:xfrm>
              <a:custGeom>
                <a:avLst/>
                <a:gdLst/>
                <a:ahLst/>
                <a:cxnLst/>
                <a:rect l="l" t="t" r="r" b="b"/>
                <a:pathLst>
                  <a:path w="11" h="15" extrusionOk="0">
                    <a:moveTo>
                      <a:pt x="10" y="0"/>
                    </a:moveTo>
                    <a:lnTo>
                      <a:pt x="1" y="3"/>
                    </a:lnTo>
                    <a:lnTo>
                      <a:pt x="8" y="14"/>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69" name="Google Shape;15469;p58"/>
              <p:cNvSpPr/>
              <p:nvPr/>
            </p:nvSpPr>
            <p:spPr>
              <a:xfrm>
                <a:off x="668600" y="1775175"/>
                <a:ext cx="950" cy="925"/>
              </a:xfrm>
              <a:custGeom>
                <a:avLst/>
                <a:gdLst/>
                <a:ahLst/>
                <a:cxnLst/>
                <a:rect l="l" t="t" r="r" b="b"/>
                <a:pathLst>
                  <a:path w="38" h="37" extrusionOk="0">
                    <a:moveTo>
                      <a:pt x="17" y="0"/>
                    </a:moveTo>
                    <a:cubicBezTo>
                      <a:pt x="16" y="0"/>
                      <a:pt x="14" y="1"/>
                      <a:pt x="12" y="2"/>
                    </a:cubicBezTo>
                    <a:cubicBezTo>
                      <a:pt x="15" y="16"/>
                      <a:pt x="10" y="28"/>
                      <a:pt x="1" y="37"/>
                    </a:cubicBezTo>
                    <a:cubicBezTo>
                      <a:pt x="15" y="34"/>
                      <a:pt x="26" y="30"/>
                      <a:pt x="38" y="23"/>
                    </a:cubicBezTo>
                    <a:cubicBezTo>
                      <a:pt x="32" y="15"/>
                      <a:pt x="26"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70" name="Google Shape;15470;p58"/>
              <p:cNvSpPr/>
              <p:nvPr/>
            </p:nvSpPr>
            <p:spPr>
              <a:xfrm>
                <a:off x="670000" y="1774750"/>
                <a:ext cx="100" cy="125"/>
              </a:xfrm>
              <a:custGeom>
                <a:avLst/>
                <a:gdLst/>
                <a:ahLst/>
                <a:cxnLst/>
                <a:rect l="l" t="t" r="r" b="b"/>
                <a:pathLst>
                  <a:path w="4" h="5" extrusionOk="0">
                    <a:moveTo>
                      <a:pt x="0" y="0"/>
                    </a:moveTo>
                    <a:lnTo>
                      <a:pt x="0" y="3"/>
                    </a:lnTo>
                    <a:cubicBezTo>
                      <a:pt x="1" y="4"/>
                      <a:pt x="2" y="4"/>
                      <a:pt x="3" y="4"/>
                    </a:cubicBezTo>
                    <a:cubicBezTo>
                      <a:pt x="4" y="4"/>
                      <a:pt x="3"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71" name="Google Shape;15471;p58"/>
              <p:cNvSpPr/>
              <p:nvPr/>
            </p:nvSpPr>
            <p:spPr>
              <a:xfrm>
                <a:off x="666475" y="1777825"/>
                <a:ext cx="75" cy="125"/>
              </a:xfrm>
              <a:custGeom>
                <a:avLst/>
                <a:gdLst/>
                <a:ahLst/>
                <a:cxnLst/>
                <a:rect l="l" t="t" r="r" b="b"/>
                <a:pathLst>
                  <a:path w="3" h="5" extrusionOk="0">
                    <a:moveTo>
                      <a:pt x="2" y="5"/>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72" name="Google Shape;15472;p58"/>
              <p:cNvSpPr/>
              <p:nvPr/>
            </p:nvSpPr>
            <p:spPr>
              <a:xfrm>
                <a:off x="669525" y="1775275"/>
                <a:ext cx="450" cy="600"/>
              </a:xfrm>
              <a:custGeom>
                <a:avLst/>
                <a:gdLst/>
                <a:ahLst/>
                <a:cxnLst/>
                <a:rect l="l" t="t" r="r" b="b"/>
                <a:pathLst>
                  <a:path w="18" h="24" extrusionOk="0">
                    <a:moveTo>
                      <a:pt x="15" y="0"/>
                    </a:moveTo>
                    <a:lnTo>
                      <a:pt x="15" y="0"/>
                    </a:lnTo>
                    <a:cubicBezTo>
                      <a:pt x="10" y="7"/>
                      <a:pt x="6" y="14"/>
                      <a:pt x="1" y="17"/>
                    </a:cubicBezTo>
                    <a:cubicBezTo>
                      <a:pt x="3" y="20"/>
                      <a:pt x="4" y="23"/>
                      <a:pt x="5" y="23"/>
                    </a:cubicBezTo>
                    <a:cubicBezTo>
                      <a:pt x="5" y="23"/>
                      <a:pt x="6" y="23"/>
                      <a:pt x="6" y="21"/>
                    </a:cubicBezTo>
                    <a:cubicBezTo>
                      <a:pt x="17" y="21"/>
                      <a:pt x="17" y="12"/>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73" name="Google Shape;15473;p58"/>
              <p:cNvSpPr/>
              <p:nvPr/>
            </p:nvSpPr>
            <p:spPr>
              <a:xfrm>
                <a:off x="667250" y="1775900"/>
                <a:ext cx="700" cy="200"/>
              </a:xfrm>
              <a:custGeom>
                <a:avLst/>
                <a:gdLst/>
                <a:ahLst/>
                <a:cxnLst/>
                <a:rect l="l" t="t" r="r" b="b"/>
                <a:pathLst>
                  <a:path w="28" h="8" extrusionOk="0">
                    <a:moveTo>
                      <a:pt x="3" y="0"/>
                    </a:moveTo>
                    <a:cubicBezTo>
                      <a:pt x="1" y="0"/>
                      <a:pt x="0" y="1"/>
                      <a:pt x="2" y="3"/>
                    </a:cubicBezTo>
                    <a:cubicBezTo>
                      <a:pt x="11" y="5"/>
                      <a:pt x="18" y="8"/>
                      <a:pt x="27" y="8"/>
                    </a:cubicBezTo>
                    <a:cubicBezTo>
                      <a:pt x="19" y="5"/>
                      <a:pt x="8"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74" name="Google Shape;15474;p58"/>
              <p:cNvSpPr/>
              <p:nvPr/>
            </p:nvSpPr>
            <p:spPr>
              <a:xfrm>
                <a:off x="669675" y="1774575"/>
                <a:ext cx="125" cy="150"/>
              </a:xfrm>
              <a:custGeom>
                <a:avLst/>
                <a:gdLst/>
                <a:ahLst/>
                <a:cxnLst/>
                <a:rect l="l" t="t" r="r" b="b"/>
                <a:pathLst>
                  <a:path w="5" h="6" extrusionOk="0">
                    <a:moveTo>
                      <a:pt x="2" y="1"/>
                    </a:moveTo>
                    <a:cubicBezTo>
                      <a:pt x="1" y="1"/>
                      <a:pt x="3" y="4"/>
                      <a:pt x="4" y="5"/>
                    </a:cubicBezTo>
                    <a:lnTo>
                      <a:pt x="4" y="3"/>
                    </a:lnTo>
                    <a:cubicBezTo>
                      <a:pt x="3" y="1"/>
                      <a:pt x="2"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75" name="Google Shape;15475;p58"/>
              <p:cNvSpPr/>
              <p:nvPr/>
            </p:nvSpPr>
            <p:spPr>
              <a:xfrm>
                <a:off x="669775" y="1774700"/>
                <a:ext cx="250" cy="600"/>
              </a:xfrm>
              <a:custGeom>
                <a:avLst/>
                <a:gdLst/>
                <a:ahLst/>
                <a:cxnLst/>
                <a:rect l="l" t="t" r="r" b="b"/>
                <a:pathLst>
                  <a:path w="10" h="24" extrusionOk="0">
                    <a:moveTo>
                      <a:pt x="0" y="0"/>
                    </a:moveTo>
                    <a:cubicBezTo>
                      <a:pt x="0" y="7"/>
                      <a:pt x="3" y="16"/>
                      <a:pt x="5" y="23"/>
                    </a:cubicBezTo>
                    <a:cubicBezTo>
                      <a:pt x="7" y="19"/>
                      <a:pt x="9" y="12"/>
                      <a:pt x="9"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76" name="Google Shape;15476;p58"/>
              <p:cNvSpPr/>
              <p:nvPr/>
            </p:nvSpPr>
            <p:spPr>
              <a:xfrm>
                <a:off x="666525" y="1777925"/>
                <a:ext cx="3500" cy="4625"/>
              </a:xfrm>
              <a:custGeom>
                <a:avLst/>
                <a:gdLst/>
                <a:ahLst/>
                <a:cxnLst/>
                <a:rect l="l" t="t" r="r" b="b"/>
                <a:pathLst>
                  <a:path w="140" h="185" extrusionOk="0">
                    <a:moveTo>
                      <a:pt x="0" y="1"/>
                    </a:moveTo>
                    <a:lnTo>
                      <a:pt x="0" y="1"/>
                    </a:lnTo>
                    <a:cubicBezTo>
                      <a:pt x="12" y="13"/>
                      <a:pt x="19" y="31"/>
                      <a:pt x="17" y="47"/>
                    </a:cubicBezTo>
                    <a:cubicBezTo>
                      <a:pt x="35" y="54"/>
                      <a:pt x="82" y="47"/>
                      <a:pt x="88" y="80"/>
                    </a:cubicBezTo>
                    <a:cubicBezTo>
                      <a:pt x="85" y="90"/>
                      <a:pt x="81" y="93"/>
                      <a:pt x="76" y="93"/>
                    </a:cubicBezTo>
                    <a:cubicBezTo>
                      <a:pt x="67" y="93"/>
                      <a:pt x="55" y="84"/>
                      <a:pt x="42" y="82"/>
                    </a:cubicBezTo>
                    <a:lnTo>
                      <a:pt x="42" y="82"/>
                    </a:lnTo>
                    <a:cubicBezTo>
                      <a:pt x="79" y="103"/>
                      <a:pt x="58" y="145"/>
                      <a:pt x="107" y="184"/>
                    </a:cubicBezTo>
                    <a:lnTo>
                      <a:pt x="107" y="154"/>
                    </a:lnTo>
                    <a:cubicBezTo>
                      <a:pt x="114" y="161"/>
                      <a:pt x="119" y="175"/>
                      <a:pt x="128" y="177"/>
                    </a:cubicBezTo>
                    <a:cubicBezTo>
                      <a:pt x="108" y="157"/>
                      <a:pt x="103" y="129"/>
                      <a:pt x="126" y="129"/>
                    </a:cubicBezTo>
                    <a:cubicBezTo>
                      <a:pt x="130" y="129"/>
                      <a:pt x="134" y="129"/>
                      <a:pt x="139" y="131"/>
                    </a:cubicBezTo>
                    <a:cubicBezTo>
                      <a:pt x="137" y="103"/>
                      <a:pt x="56" y="3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77" name="Google Shape;15477;p58"/>
              <p:cNvSpPr/>
              <p:nvPr/>
            </p:nvSpPr>
            <p:spPr>
              <a:xfrm>
                <a:off x="666125" y="1776825"/>
                <a:ext cx="1350" cy="1025"/>
              </a:xfrm>
              <a:custGeom>
                <a:avLst/>
                <a:gdLst/>
                <a:ahLst/>
                <a:cxnLst/>
                <a:rect l="l" t="t" r="r" b="b"/>
                <a:pathLst>
                  <a:path w="54" h="41" extrusionOk="0">
                    <a:moveTo>
                      <a:pt x="2" y="1"/>
                    </a:moveTo>
                    <a:lnTo>
                      <a:pt x="2" y="1"/>
                    </a:lnTo>
                    <a:cubicBezTo>
                      <a:pt x="0" y="15"/>
                      <a:pt x="5" y="29"/>
                      <a:pt x="14" y="40"/>
                    </a:cubicBezTo>
                    <a:lnTo>
                      <a:pt x="49" y="15"/>
                    </a:lnTo>
                    <a:lnTo>
                      <a:pt x="49" y="22"/>
                    </a:lnTo>
                    <a:lnTo>
                      <a:pt x="53" y="13"/>
                    </a:lnTo>
                    <a:cubicBezTo>
                      <a:pt x="35" y="13"/>
                      <a:pt x="19"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78" name="Google Shape;15478;p58"/>
              <p:cNvSpPr/>
              <p:nvPr/>
            </p:nvSpPr>
            <p:spPr>
              <a:xfrm>
                <a:off x="667450" y="1776025"/>
                <a:ext cx="2450" cy="2400"/>
              </a:xfrm>
              <a:custGeom>
                <a:avLst/>
                <a:gdLst/>
                <a:ahLst/>
                <a:cxnLst/>
                <a:rect l="l" t="t" r="r" b="b"/>
                <a:pathLst>
                  <a:path w="98" h="96" extrusionOk="0">
                    <a:moveTo>
                      <a:pt x="23" y="3"/>
                    </a:moveTo>
                    <a:cubicBezTo>
                      <a:pt x="24" y="4"/>
                      <a:pt x="26" y="5"/>
                      <a:pt x="24" y="5"/>
                    </a:cubicBezTo>
                    <a:lnTo>
                      <a:pt x="23" y="3"/>
                    </a:lnTo>
                    <a:close/>
                    <a:moveTo>
                      <a:pt x="24" y="5"/>
                    </a:moveTo>
                    <a:lnTo>
                      <a:pt x="24" y="5"/>
                    </a:lnTo>
                    <a:cubicBezTo>
                      <a:pt x="26" y="7"/>
                      <a:pt x="28" y="12"/>
                      <a:pt x="31" y="17"/>
                    </a:cubicBezTo>
                    <a:cubicBezTo>
                      <a:pt x="17" y="17"/>
                      <a:pt x="24" y="10"/>
                      <a:pt x="24" y="5"/>
                    </a:cubicBezTo>
                    <a:close/>
                    <a:moveTo>
                      <a:pt x="21" y="0"/>
                    </a:moveTo>
                    <a:lnTo>
                      <a:pt x="0" y="40"/>
                    </a:lnTo>
                    <a:cubicBezTo>
                      <a:pt x="2" y="40"/>
                      <a:pt x="3" y="40"/>
                      <a:pt x="5" y="40"/>
                    </a:cubicBezTo>
                    <a:cubicBezTo>
                      <a:pt x="14" y="40"/>
                      <a:pt x="21" y="33"/>
                      <a:pt x="33" y="19"/>
                    </a:cubicBezTo>
                    <a:cubicBezTo>
                      <a:pt x="49" y="51"/>
                      <a:pt x="45" y="75"/>
                      <a:pt x="79" y="96"/>
                    </a:cubicBezTo>
                    <a:cubicBezTo>
                      <a:pt x="98" y="79"/>
                      <a:pt x="72" y="63"/>
                      <a:pt x="75" y="42"/>
                    </a:cubicBezTo>
                    <a:lnTo>
                      <a:pt x="75" y="42"/>
                    </a:lnTo>
                    <a:cubicBezTo>
                      <a:pt x="69" y="49"/>
                      <a:pt x="66" y="51"/>
                      <a:pt x="64" y="51"/>
                    </a:cubicBezTo>
                    <a:cubicBezTo>
                      <a:pt x="57" y="51"/>
                      <a:pt x="64" y="21"/>
                      <a:pt x="38" y="21"/>
                    </a:cubicBezTo>
                    <a:cubicBezTo>
                      <a:pt x="37" y="21"/>
                      <a:pt x="36" y="21"/>
                      <a:pt x="35" y="21"/>
                    </a:cubicBezTo>
                    <a:cubicBezTo>
                      <a:pt x="38" y="14"/>
                      <a:pt x="42" y="7"/>
                      <a:pt x="47" y="3"/>
                    </a:cubicBezTo>
                    <a:lnTo>
                      <a:pt x="22" y="3"/>
                    </a:ln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79" name="Google Shape;15479;p58"/>
              <p:cNvSpPr/>
              <p:nvPr/>
            </p:nvSpPr>
            <p:spPr>
              <a:xfrm>
                <a:off x="674875" y="1776950"/>
                <a:ext cx="200" cy="225"/>
              </a:xfrm>
              <a:custGeom>
                <a:avLst/>
                <a:gdLst/>
                <a:ahLst/>
                <a:cxnLst/>
                <a:rect l="l" t="t" r="r" b="b"/>
                <a:pathLst>
                  <a:path w="8" h="9" extrusionOk="0">
                    <a:moveTo>
                      <a:pt x="0" y="1"/>
                    </a:moveTo>
                    <a:cubicBezTo>
                      <a:pt x="0" y="6"/>
                      <a:pt x="3" y="8"/>
                      <a:pt x="5" y="8"/>
                    </a:cubicBezTo>
                    <a:cubicBezTo>
                      <a:pt x="6" y="8"/>
                      <a:pt x="7" y="8"/>
                      <a:pt x="7" y="8"/>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80" name="Google Shape;15480;p58"/>
              <p:cNvSpPr/>
              <p:nvPr/>
            </p:nvSpPr>
            <p:spPr>
              <a:xfrm>
                <a:off x="672775" y="1775450"/>
                <a:ext cx="2225" cy="1525"/>
              </a:xfrm>
              <a:custGeom>
                <a:avLst/>
                <a:gdLst/>
                <a:ahLst/>
                <a:cxnLst/>
                <a:rect l="l" t="t" r="r" b="b"/>
                <a:pathLst>
                  <a:path w="89" h="61" extrusionOk="0">
                    <a:moveTo>
                      <a:pt x="1" y="0"/>
                    </a:moveTo>
                    <a:lnTo>
                      <a:pt x="1" y="0"/>
                    </a:lnTo>
                    <a:cubicBezTo>
                      <a:pt x="22" y="21"/>
                      <a:pt x="42" y="42"/>
                      <a:pt x="66" y="58"/>
                    </a:cubicBezTo>
                    <a:cubicBezTo>
                      <a:pt x="66" y="54"/>
                      <a:pt x="61" y="40"/>
                      <a:pt x="70" y="40"/>
                    </a:cubicBezTo>
                    <a:cubicBezTo>
                      <a:pt x="82" y="42"/>
                      <a:pt x="80" y="51"/>
                      <a:pt x="87" y="61"/>
                    </a:cubicBezTo>
                    <a:cubicBezTo>
                      <a:pt x="87" y="51"/>
                      <a:pt x="89" y="33"/>
                      <a:pt x="63" y="26"/>
                    </a:cubicBezTo>
                    <a:lnTo>
                      <a:pt x="63" y="30"/>
                    </a:lnTo>
                    <a:cubicBezTo>
                      <a:pt x="40" y="26"/>
                      <a:pt x="19" y="1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81" name="Google Shape;15481;p58"/>
              <p:cNvSpPr/>
              <p:nvPr/>
            </p:nvSpPr>
            <p:spPr>
              <a:xfrm>
                <a:off x="671100" y="1776775"/>
                <a:ext cx="1000" cy="1175"/>
              </a:xfrm>
              <a:custGeom>
                <a:avLst/>
                <a:gdLst/>
                <a:ahLst/>
                <a:cxnLst/>
                <a:rect l="l" t="t" r="r" b="b"/>
                <a:pathLst>
                  <a:path w="40" h="47" extrusionOk="0">
                    <a:moveTo>
                      <a:pt x="17" y="1"/>
                    </a:moveTo>
                    <a:lnTo>
                      <a:pt x="1" y="33"/>
                    </a:lnTo>
                    <a:lnTo>
                      <a:pt x="33" y="47"/>
                    </a:lnTo>
                    <a:lnTo>
                      <a:pt x="21" y="35"/>
                    </a:lnTo>
                    <a:cubicBezTo>
                      <a:pt x="40" y="28"/>
                      <a:pt x="24" y="15"/>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82" name="Google Shape;15482;p58"/>
              <p:cNvSpPr/>
              <p:nvPr/>
            </p:nvSpPr>
            <p:spPr>
              <a:xfrm>
                <a:off x="665475" y="1776825"/>
                <a:ext cx="550" cy="1300"/>
              </a:xfrm>
              <a:custGeom>
                <a:avLst/>
                <a:gdLst/>
                <a:ahLst/>
                <a:cxnLst/>
                <a:rect l="l" t="t" r="r" b="b"/>
                <a:pathLst>
                  <a:path w="22" h="52" extrusionOk="0">
                    <a:moveTo>
                      <a:pt x="1" y="1"/>
                    </a:moveTo>
                    <a:lnTo>
                      <a:pt x="22" y="52"/>
                    </a:lnTo>
                    <a:lnTo>
                      <a:pt x="22" y="3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83" name="Google Shape;15483;p58"/>
              <p:cNvSpPr/>
              <p:nvPr/>
            </p:nvSpPr>
            <p:spPr>
              <a:xfrm>
                <a:off x="664725" y="1777825"/>
                <a:ext cx="550" cy="600"/>
              </a:xfrm>
              <a:custGeom>
                <a:avLst/>
                <a:gdLst/>
                <a:ahLst/>
                <a:cxnLst/>
                <a:rect l="l" t="t" r="r" b="b"/>
                <a:pathLst>
                  <a:path w="22" h="24" extrusionOk="0">
                    <a:moveTo>
                      <a:pt x="1" y="0"/>
                    </a:moveTo>
                    <a:lnTo>
                      <a:pt x="5" y="21"/>
                    </a:lnTo>
                    <a:lnTo>
                      <a:pt x="21" y="24"/>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84" name="Google Shape;15484;p58"/>
              <p:cNvSpPr/>
              <p:nvPr/>
            </p:nvSpPr>
            <p:spPr>
              <a:xfrm>
                <a:off x="621075" y="1808825"/>
                <a:ext cx="325" cy="375"/>
              </a:xfrm>
              <a:custGeom>
                <a:avLst/>
                <a:gdLst/>
                <a:ahLst/>
                <a:cxnLst/>
                <a:rect l="l" t="t" r="r" b="b"/>
                <a:pathLst>
                  <a:path w="13" h="15" extrusionOk="0">
                    <a:moveTo>
                      <a:pt x="12" y="1"/>
                    </a:moveTo>
                    <a:lnTo>
                      <a:pt x="12" y="1"/>
                    </a:lnTo>
                    <a:cubicBezTo>
                      <a:pt x="3" y="8"/>
                      <a:pt x="1" y="12"/>
                      <a:pt x="3" y="15"/>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85" name="Google Shape;15485;p58"/>
              <p:cNvSpPr/>
              <p:nvPr/>
            </p:nvSpPr>
            <p:spPr>
              <a:xfrm>
                <a:off x="647950" y="1795150"/>
                <a:ext cx="1325" cy="950"/>
              </a:xfrm>
              <a:custGeom>
                <a:avLst/>
                <a:gdLst/>
                <a:ahLst/>
                <a:cxnLst/>
                <a:rect l="l" t="t" r="r" b="b"/>
                <a:pathLst>
                  <a:path w="53" h="38" extrusionOk="0">
                    <a:moveTo>
                      <a:pt x="2" y="1"/>
                    </a:moveTo>
                    <a:cubicBezTo>
                      <a:pt x="0" y="1"/>
                      <a:pt x="2" y="4"/>
                      <a:pt x="8" y="12"/>
                    </a:cubicBezTo>
                    <a:lnTo>
                      <a:pt x="34" y="38"/>
                    </a:lnTo>
                    <a:cubicBezTo>
                      <a:pt x="35" y="32"/>
                      <a:pt x="38" y="30"/>
                      <a:pt x="42" y="30"/>
                    </a:cubicBezTo>
                    <a:cubicBezTo>
                      <a:pt x="45" y="30"/>
                      <a:pt x="49" y="31"/>
                      <a:pt x="53" y="33"/>
                    </a:cubicBezTo>
                    <a:cubicBezTo>
                      <a:pt x="31" y="20"/>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86" name="Google Shape;15486;p58"/>
              <p:cNvSpPr/>
              <p:nvPr/>
            </p:nvSpPr>
            <p:spPr>
              <a:xfrm>
                <a:off x="636625" y="1805750"/>
                <a:ext cx="250" cy="900"/>
              </a:xfrm>
              <a:custGeom>
                <a:avLst/>
                <a:gdLst/>
                <a:ahLst/>
                <a:cxnLst/>
                <a:rect l="l" t="t" r="r" b="b"/>
                <a:pathLst>
                  <a:path w="10" h="36" extrusionOk="0">
                    <a:moveTo>
                      <a:pt x="9" y="1"/>
                    </a:moveTo>
                    <a:lnTo>
                      <a:pt x="0" y="24"/>
                    </a:lnTo>
                    <a:cubicBezTo>
                      <a:pt x="0" y="29"/>
                      <a:pt x="2" y="31"/>
                      <a:pt x="5" y="36"/>
                    </a:cubicBezTo>
                    <a:cubicBezTo>
                      <a:pt x="5" y="22"/>
                      <a:pt x="7" y="12"/>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87" name="Google Shape;15487;p58"/>
              <p:cNvSpPr/>
              <p:nvPr/>
            </p:nvSpPr>
            <p:spPr>
              <a:xfrm>
                <a:off x="608925" y="1804200"/>
                <a:ext cx="875" cy="625"/>
              </a:xfrm>
              <a:custGeom>
                <a:avLst/>
                <a:gdLst/>
                <a:ahLst/>
                <a:cxnLst/>
                <a:rect l="l" t="t" r="r" b="b"/>
                <a:pathLst>
                  <a:path w="35" h="25" extrusionOk="0">
                    <a:moveTo>
                      <a:pt x="35" y="0"/>
                    </a:moveTo>
                    <a:lnTo>
                      <a:pt x="0" y="21"/>
                    </a:lnTo>
                    <a:cubicBezTo>
                      <a:pt x="4" y="24"/>
                      <a:pt x="7" y="25"/>
                      <a:pt x="9" y="25"/>
                    </a:cubicBezTo>
                    <a:cubicBezTo>
                      <a:pt x="19" y="25"/>
                      <a:pt x="24" y="11"/>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88" name="Google Shape;15488;p58"/>
              <p:cNvSpPr/>
              <p:nvPr/>
            </p:nvSpPr>
            <p:spPr>
              <a:xfrm>
                <a:off x="657125" y="1787100"/>
                <a:ext cx="1350" cy="375"/>
              </a:xfrm>
              <a:custGeom>
                <a:avLst/>
                <a:gdLst/>
                <a:ahLst/>
                <a:cxnLst/>
                <a:rect l="l" t="t" r="r" b="b"/>
                <a:pathLst>
                  <a:path w="54" h="15" extrusionOk="0">
                    <a:moveTo>
                      <a:pt x="38" y="0"/>
                    </a:moveTo>
                    <a:cubicBezTo>
                      <a:pt x="24" y="3"/>
                      <a:pt x="12" y="7"/>
                      <a:pt x="1" y="14"/>
                    </a:cubicBezTo>
                    <a:cubicBezTo>
                      <a:pt x="10" y="14"/>
                      <a:pt x="20" y="15"/>
                      <a:pt x="28" y="15"/>
                    </a:cubicBezTo>
                    <a:cubicBezTo>
                      <a:pt x="44" y="15"/>
                      <a:pt x="53" y="13"/>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89" name="Google Shape;15489;p58"/>
              <p:cNvSpPr/>
              <p:nvPr/>
            </p:nvSpPr>
            <p:spPr>
              <a:xfrm>
                <a:off x="623400" y="1800300"/>
                <a:ext cx="425" cy="450"/>
              </a:xfrm>
              <a:custGeom>
                <a:avLst/>
                <a:gdLst/>
                <a:ahLst/>
                <a:cxnLst/>
                <a:rect l="l" t="t" r="r" b="b"/>
                <a:pathLst>
                  <a:path w="17" h="18" extrusionOk="0">
                    <a:moveTo>
                      <a:pt x="17" y="1"/>
                    </a:moveTo>
                    <a:cubicBezTo>
                      <a:pt x="10" y="3"/>
                      <a:pt x="5" y="10"/>
                      <a:pt x="1" y="17"/>
                    </a:cubicBezTo>
                    <a:cubicBezTo>
                      <a:pt x="10" y="12"/>
                      <a:pt x="15"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90" name="Google Shape;15490;p58"/>
              <p:cNvSpPr/>
              <p:nvPr/>
            </p:nvSpPr>
            <p:spPr>
              <a:xfrm>
                <a:off x="656375" y="1787450"/>
                <a:ext cx="775" cy="600"/>
              </a:xfrm>
              <a:custGeom>
                <a:avLst/>
                <a:gdLst/>
                <a:ahLst/>
                <a:cxnLst/>
                <a:rect l="l" t="t" r="r" b="b"/>
                <a:pathLst>
                  <a:path w="31" h="24" extrusionOk="0">
                    <a:moveTo>
                      <a:pt x="31" y="0"/>
                    </a:moveTo>
                    <a:cubicBezTo>
                      <a:pt x="12" y="0"/>
                      <a:pt x="1" y="2"/>
                      <a:pt x="17" y="23"/>
                    </a:cubicBezTo>
                    <a:lnTo>
                      <a:pt x="26" y="23"/>
                    </a:lnTo>
                    <a:cubicBezTo>
                      <a:pt x="24" y="16"/>
                      <a:pt x="26" y="7"/>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91" name="Google Shape;15491;p58"/>
              <p:cNvSpPr/>
              <p:nvPr/>
            </p:nvSpPr>
            <p:spPr>
              <a:xfrm>
                <a:off x="588275" y="1780200"/>
                <a:ext cx="100" cy="150"/>
              </a:xfrm>
              <a:custGeom>
                <a:avLst/>
                <a:gdLst/>
                <a:ahLst/>
                <a:cxnLst/>
                <a:rect l="l" t="t" r="r" b="b"/>
                <a:pathLst>
                  <a:path w="4" h="6" extrusionOk="0">
                    <a:moveTo>
                      <a:pt x="3" y="0"/>
                    </a:moveTo>
                    <a:cubicBezTo>
                      <a:pt x="1" y="5"/>
                      <a:pt x="1" y="5"/>
                      <a:pt x="3" y="5"/>
                    </a:cubicBezTo>
                    <a:cubicBezTo>
                      <a:pt x="3" y="3"/>
                      <a:pt x="3" y="3"/>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92" name="Google Shape;15492;p58"/>
              <p:cNvSpPr/>
              <p:nvPr/>
            </p:nvSpPr>
            <p:spPr>
              <a:xfrm>
                <a:off x="584925" y="1768250"/>
                <a:ext cx="425" cy="150"/>
              </a:xfrm>
              <a:custGeom>
                <a:avLst/>
                <a:gdLst/>
                <a:ahLst/>
                <a:cxnLst/>
                <a:rect l="l" t="t" r="r" b="b"/>
                <a:pathLst>
                  <a:path w="17" h="6" extrusionOk="0">
                    <a:moveTo>
                      <a:pt x="0" y="1"/>
                    </a:moveTo>
                    <a:cubicBezTo>
                      <a:pt x="5" y="3"/>
                      <a:pt x="10" y="3"/>
                      <a:pt x="17" y="5"/>
                    </a:cubicBezTo>
                    <a:cubicBezTo>
                      <a:pt x="14" y="3"/>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93" name="Google Shape;15493;p58"/>
              <p:cNvSpPr/>
              <p:nvPr/>
            </p:nvSpPr>
            <p:spPr>
              <a:xfrm>
                <a:off x="661725" y="1781225"/>
                <a:ext cx="100" cy="150"/>
              </a:xfrm>
              <a:custGeom>
                <a:avLst/>
                <a:gdLst/>
                <a:ahLst/>
                <a:cxnLst/>
                <a:rect l="l" t="t" r="r" b="b"/>
                <a:pathLst>
                  <a:path w="4" h="6" extrusionOk="0">
                    <a:moveTo>
                      <a:pt x="3" y="0"/>
                    </a:moveTo>
                    <a:cubicBezTo>
                      <a:pt x="2" y="0"/>
                      <a:pt x="1" y="3"/>
                      <a:pt x="2" y="6"/>
                    </a:cubicBez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94" name="Google Shape;15494;p58"/>
              <p:cNvSpPr/>
              <p:nvPr/>
            </p:nvSpPr>
            <p:spPr>
              <a:xfrm>
                <a:off x="665250" y="1782750"/>
                <a:ext cx="300" cy="375"/>
              </a:xfrm>
              <a:custGeom>
                <a:avLst/>
                <a:gdLst/>
                <a:ahLst/>
                <a:cxnLst/>
                <a:rect l="l" t="t" r="r" b="b"/>
                <a:pathLst>
                  <a:path w="12" h="15" extrusionOk="0">
                    <a:moveTo>
                      <a:pt x="0" y="0"/>
                    </a:moveTo>
                    <a:lnTo>
                      <a:pt x="0" y="0"/>
                    </a:lnTo>
                    <a:cubicBezTo>
                      <a:pt x="3" y="7"/>
                      <a:pt x="7" y="12"/>
                      <a:pt x="12" y="14"/>
                    </a:cubicBezTo>
                    <a:cubicBezTo>
                      <a:pt x="7" y="12"/>
                      <a:pt x="5"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95" name="Google Shape;15495;p58"/>
              <p:cNvSpPr/>
              <p:nvPr/>
            </p:nvSpPr>
            <p:spPr>
              <a:xfrm>
                <a:off x="660275" y="1792650"/>
                <a:ext cx="150" cy="125"/>
              </a:xfrm>
              <a:custGeom>
                <a:avLst/>
                <a:gdLst/>
                <a:ahLst/>
                <a:cxnLst/>
                <a:rect l="l" t="t" r="r" b="b"/>
                <a:pathLst>
                  <a:path w="6" h="5" extrusionOk="0">
                    <a:moveTo>
                      <a:pt x="0" y="1"/>
                    </a:moveTo>
                    <a:cubicBezTo>
                      <a:pt x="2" y="3"/>
                      <a:pt x="5" y="4"/>
                      <a:pt x="5" y="4"/>
                    </a:cubicBezTo>
                    <a:cubicBezTo>
                      <a:pt x="6"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96" name="Google Shape;15496;p58"/>
              <p:cNvSpPr/>
              <p:nvPr/>
            </p:nvSpPr>
            <p:spPr>
              <a:xfrm>
                <a:off x="661950" y="1780925"/>
                <a:ext cx="200" cy="225"/>
              </a:xfrm>
              <a:custGeom>
                <a:avLst/>
                <a:gdLst/>
                <a:ahLst/>
                <a:cxnLst/>
                <a:rect l="l" t="t" r="r" b="b"/>
                <a:pathLst>
                  <a:path w="8" h="9" extrusionOk="0">
                    <a:moveTo>
                      <a:pt x="3" y="0"/>
                    </a:moveTo>
                    <a:cubicBezTo>
                      <a:pt x="2" y="0"/>
                      <a:pt x="0" y="2"/>
                      <a:pt x="0" y="8"/>
                    </a:cubicBezTo>
                    <a:lnTo>
                      <a:pt x="7" y="4"/>
                    </a:lnTo>
                    <a:cubicBezTo>
                      <a:pt x="6" y="2"/>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97" name="Google Shape;15497;p58"/>
              <p:cNvSpPr/>
              <p:nvPr/>
            </p:nvSpPr>
            <p:spPr>
              <a:xfrm>
                <a:off x="661550" y="1781350"/>
                <a:ext cx="350" cy="275"/>
              </a:xfrm>
              <a:custGeom>
                <a:avLst/>
                <a:gdLst/>
                <a:ahLst/>
                <a:cxnLst/>
                <a:rect l="l" t="t" r="r" b="b"/>
                <a:pathLst>
                  <a:path w="14" h="11" extrusionOk="0">
                    <a:moveTo>
                      <a:pt x="9" y="1"/>
                    </a:moveTo>
                    <a:lnTo>
                      <a:pt x="0" y="10"/>
                    </a:lnTo>
                    <a:cubicBezTo>
                      <a:pt x="5" y="8"/>
                      <a:pt x="9" y="3"/>
                      <a:pt x="14" y="3"/>
                    </a:cubicBezTo>
                    <a:cubicBezTo>
                      <a:pt x="12" y="3"/>
                      <a:pt x="9" y="3"/>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98" name="Google Shape;15498;p58"/>
              <p:cNvSpPr/>
              <p:nvPr/>
            </p:nvSpPr>
            <p:spPr>
              <a:xfrm>
                <a:off x="600575" y="1790100"/>
                <a:ext cx="425" cy="100"/>
              </a:xfrm>
              <a:custGeom>
                <a:avLst/>
                <a:gdLst/>
                <a:ahLst/>
                <a:cxnLst/>
                <a:rect l="l" t="t" r="r" b="b"/>
                <a:pathLst>
                  <a:path w="17" h="4" extrusionOk="0">
                    <a:moveTo>
                      <a:pt x="16" y="1"/>
                    </a:moveTo>
                    <a:cubicBezTo>
                      <a:pt x="0" y="1"/>
                      <a:pt x="3" y="3"/>
                      <a:pt x="14" y="3"/>
                    </a:cubicBezTo>
                    <a:cubicBezTo>
                      <a:pt x="14" y="3"/>
                      <a:pt x="1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499" name="Google Shape;15499;p58"/>
              <p:cNvSpPr/>
              <p:nvPr/>
            </p:nvSpPr>
            <p:spPr>
              <a:xfrm>
                <a:off x="649600" y="1806225"/>
                <a:ext cx="25" cy="75"/>
              </a:xfrm>
              <a:custGeom>
                <a:avLst/>
                <a:gdLst/>
                <a:ahLst/>
                <a:cxnLst/>
                <a:rect l="l" t="t" r="r" b="b"/>
                <a:pathLst>
                  <a:path w="1" h="3" extrusionOk="0">
                    <a:moveTo>
                      <a:pt x="0" y="3"/>
                    </a:moveTo>
                    <a:cubicBezTo>
                      <a:pt x="0" y="3"/>
                      <a:pt x="0" y="0"/>
                      <a:pt x="0" y="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00" name="Google Shape;15500;p58"/>
              <p:cNvSpPr/>
              <p:nvPr/>
            </p:nvSpPr>
            <p:spPr>
              <a:xfrm>
                <a:off x="648100" y="1804125"/>
                <a:ext cx="1525" cy="3150"/>
              </a:xfrm>
              <a:custGeom>
                <a:avLst/>
                <a:gdLst/>
                <a:ahLst/>
                <a:cxnLst/>
                <a:rect l="l" t="t" r="r" b="b"/>
                <a:pathLst>
                  <a:path w="61" h="126" extrusionOk="0">
                    <a:moveTo>
                      <a:pt x="0" y="1"/>
                    </a:moveTo>
                    <a:lnTo>
                      <a:pt x="42" y="126"/>
                    </a:lnTo>
                    <a:cubicBezTo>
                      <a:pt x="36" y="90"/>
                      <a:pt x="41" y="83"/>
                      <a:pt x="51" y="83"/>
                    </a:cubicBezTo>
                    <a:cubicBezTo>
                      <a:pt x="54" y="83"/>
                      <a:pt x="57" y="84"/>
                      <a:pt x="60" y="84"/>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01" name="Google Shape;15501;p58"/>
              <p:cNvSpPr/>
              <p:nvPr/>
            </p:nvSpPr>
            <p:spPr>
              <a:xfrm>
                <a:off x="580975" y="1767850"/>
                <a:ext cx="85725" cy="45000"/>
              </a:xfrm>
              <a:custGeom>
                <a:avLst/>
                <a:gdLst/>
                <a:ahLst/>
                <a:cxnLst/>
                <a:rect l="l" t="t" r="r" b="b"/>
                <a:pathLst>
                  <a:path w="3429" h="1800" extrusionOk="0">
                    <a:moveTo>
                      <a:pt x="212" y="212"/>
                    </a:moveTo>
                    <a:lnTo>
                      <a:pt x="188" y="272"/>
                    </a:lnTo>
                    <a:cubicBezTo>
                      <a:pt x="179" y="260"/>
                      <a:pt x="165" y="274"/>
                      <a:pt x="168" y="253"/>
                    </a:cubicBezTo>
                    <a:cubicBezTo>
                      <a:pt x="184" y="239"/>
                      <a:pt x="200" y="228"/>
                      <a:pt x="212" y="212"/>
                    </a:cubicBezTo>
                    <a:close/>
                    <a:moveTo>
                      <a:pt x="761" y="395"/>
                    </a:moveTo>
                    <a:cubicBezTo>
                      <a:pt x="760" y="396"/>
                      <a:pt x="759" y="398"/>
                      <a:pt x="758" y="399"/>
                    </a:cubicBezTo>
                    <a:lnTo>
                      <a:pt x="758" y="399"/>
                    </a:lnTo>
                    <a:cubicBezTo>
                      <a:pt x="759" y="398"/>
                      <a:pt x="760" y="396"/>
                      <a:pt x="761" y="395"/>
                    </a:cubicBezTo>
                    <a:close/>
                    <a:moveTo>
                      <a:pt x="341" y="533"/>
                    </a:moveTo>
                    <a:lnTo>
                      <a:pt x="341" y="534"/>
                    </a:lnTo>
                    <a:cubicBezTo>
                      <a:pt x="341" y="533"/>
                      <a:pt x="341" y="533"/>
                      <a:pt x="341" y="533"/>
                    </a:cubicBezTo>
                    <a:close/>
                    <a:moveTo>
                      <a:pt x="3253" y="543"/>
                    </a:moveTo>
                    <a:cubicBezTo>
                      <a:pt x="3253" y="544"/>
                      <a:pt x="3254" y="545"/>
                      <a:pt x="3254" y="545"/>
                    </a:cubicBezTo>
                    <a:cubicBezTo>
                      <a:pt x="3254" y="545"/>
                      <a:pt x="3254" y="544"/>
                      <a:pt x="3253" y="543"/>
                    </a:cubicBezTo>
                    <a:close/>
                    <a:moveTo>
                      <a:pt x="556" y="630"/>
                    </a:moveTo>
                    <a:cubicBezTo>
                      <a:pt x="555" y="631"/>
                      <a:pt x="554" y="631"/>
                      <a:pt x="552" y="631"/>
                    </a:cubicBezTo>
                    <a:lnTo>
                      <a:pt x="557" y="631"/>
                    </a:lnTo>
                    <a:cubicBezTo>
                      <a:pt x="557" y="631"/>
                      <a:pt x="556" y="631"/>
                      <a:pt x="556" y="630"/>
                    </a:cubicBezTo>
                    <a:close/>
                    <a:moveTo>
                      <a:pt x="3188" y="638"/>
                    </a:moveTo>
                    <a:cubicBezTo>
                      <a:pt x="3179" y="640"/>
                      <a:pt x="3176" y="641"/>
                      <a:pt x="3176" y="641"/>
                    </a:cubicBezTo>
                    <a:cubicBezTo>
                      <a:pt x="3176" y="641"/>
                      <a:pt x="3182" y="639"/>
                      <a:pt x="3188" y="638"/>
                    </a:cubicBezTo>
                    <a:close/>
                    <a:moveTo>
                      <a:pt x="981" y="682"/>
                    </a:moveTo>
                    <a:lnTo>
                      <a:pt x="977" y="694"/>
                    </a:lnTo>
                    <a:cubicBezTo>
                      <a:pt x="958" y="687"/>
                      <a:pt x="970" y="684"/>
                      <a:pt x="981" y="682"/>
                    </a:cubicBezTo>
                    <a:close/>
                    <a:moveTo>
                      <a:pt x="713" y="939"/>
                    </a:moveTo>
                    <a:cubicBezTo>
                      <a:pt x="713" y="939"/>
                      <a:pt x="713" y="939"/>
                      <a:pt x="712" y="939"/>
                    </a:cubicBezTo>
                    <a:cubicBezTo>
                      <a:pt x="713" y="939"/>
                      <a:pt x="713" y="939"/>
                      <a:pt x="713" y="939"/>
                    </a:cubicBezTo>
                    <a:close/>
                    <a:moveTo>
                      <a:pt x="2734" y="1125"/>
                    </a:moveTo>
                    <a:cubicBezTo>
                      <a:pt x="2741" y="1130"/>
                      <a:pt x="2748" y="1132"/>
                      <a:pt x="2755" y="1134"/>
                    </a:cubicBezTo>
                    <a:cubicBezTo>
                      <a:pt x="2748" y="1130"/>
                      <a:pt x="2741" y="1127"/>
                      <a:pt x="2734" y="1125"/>
                    </a:cubicBezTo>
                    <a:close/>
                    <a:moveTo>
                      <a:pt x="810" y="1133"/>
                    </a:moveTo>
                    <a:cubicBezTo>
                      <a:pt x="811" y="1135"/>
                      <a:pt x="813" y="1136"/>
                      <a:pt x="814" y="1137"/>
                    </a:cubicBezTo>
                    <a:cubicBezTo>
                      <a:pt x="813" y="1135"/>
                      <a:pt x="812" y="1134"/>
                      <a:pt x="810" y="1133"/>
                    </a:cubicBezTo>
                    <a:close/>
                    <a:moveTo>
                      <a:pt x="2689" y="1274"/>
                    </a:moveTo>
                    <a:cubicBezTo>
                      <a:pt x="2690" y="1278"/>
                      <a:pt x="2692" y="1281"/>
                      <a:pt x="2694" y="1285"/>
                    </a:cubicBezTo>
                    <a:cubicBezTo>
                      <a:pt x="2690" y="1279"/>
                      <a:pt x="2686" y="1276"/>
                      <a:pt x="2689" y="1274"/>
                    </a:cubicBezTo>
                    <a:close/>
                    <a:moveTo>
                      <a:pt x="2819" y="1492"/>
                    </a:moveTo>
                    <a:cubicBezTo>
                      <a:pt x="2820" y="1493"/>
                      <a:pt x="2821" y="1493"/>
                      <a:pt x="2822" y="1494"/>
                    </a:cubicBezTo>
                    <a:cubicBezTo>
                      <a:pt x="2821" y="1493"/>
                      <a:pt x="2820" y="1492"/>
                      <a:pt x="2819" y="1492"/>
                    </a:cubicBezTo>
                    <a:close/>
                    <a:moveTo>
                      <a:pt x="2273" y="1599"/>
                    </a:moveTo>
                    <a:cubicBezTo>
                      <a:pt x="2276" y="1599"/>
                      <a:pt x="2281" y="1602"/>
                      <a:pt x="2286" y="1607"/>
                    </a:cubicBezTo>
                    <a:cubicBezTo>
                      <a:pt x="2286" y="1612"/>
                      <a:pt x="2283" y="1614"/>
                      <a:pt x="2281" y="1614"/>
                    </a:cubicBezTo>
                    <a:cubicBezTo>
                      <a:pt x="2277" y="1614"/>
                      <a:pt x="2271" y="1609"/>
                      <a:pt x="2266" y="1603"/>
                    </a:cubicBezTo>
                    <a:cubicBezTo>
                      <a:pt x="2267" y="1601"/>
                      <a:pt x="2270" y="1599"/>
                      <a:pt x="2273" y="1599"/>
                    </a:cubicBezTo>
                    <a:close/>
                    <a:moveTo>
                      <a:pt x="1568" y="1628"/>
                    </a:moveTo>
                    <a:lnTo>
                      <a:pt x="1568" y="1628"/>
                    </a:lnTo>
                    <a:cubicBezTo>
                      <a:pt x="1569" y="1629"/>
                      <a:pt x="1570" y="1630"/>
                      <a:pt x="1571" y="1630"/>
                    </a:cubicBezTo>
                    <a:cubicBezTo>
                      <a:pt x="1572" y="1630"/>
                      <a:pt x="1573" y="1629"/>
                      <a:pt x="1573" y="1629"/>
                    </a:cubicBezTo>
                    <a:lnTo>
                      <a:pt x="1573" y="1629"/>
                    </a:lnTo>
                    <a:lnTo>
                      <a:pt x="1568" y="1628"/>
                    </a:lnTo>
                    <a:close/>
                    <a:moveTo>
                      <a:pt x="2363" y="1651"/>
                    </a:moveTo>
                    <a:cubicBezTo>
                      <a:pt x="2363" y="1651"/>
                      <a:pt x="2364" y="1651"/>
                      <a:pt x="2364" y="1651"/>
                    </a:cubicBezTo>
                    <a:lnTo>
                      <a:pt x="2364" y="1651"/>
                    </a:lnTo>
                    <a:cubicBezTo>
                      <a:pt x="2364" y="1651"/>
                      <a:pt x="2363" y="1651"/>
                      <a:pt x="2363" y="1651"/>
                    </a:cubicBezTo>
                    <a:close/>
                    <a:moveTo>
                      <a:pt x="1698" y="1681"/>
                    </a:moveTo>
                    <a:cubicBezTo>
                      <a:pt x="1699" y="1683"/>
                      <a:pt x="1701" y="1685"/>
                      <a:pt x="1703" y="1685"/>
                    </a:cubicBezTo>
                    <a:lnTo>
                      <a:pt x="1703" y="1685"/>
                    </a:lnTo>
                    <a:cubicBezTo>
                      <a:pt x="1701" y="1683"/>
                      <a:pt x="1700" y="1682"/>
                      <a:pt x="1698" y="1681"/>
                    </a:cubicBezTo>
                    <a:close/>
                    <a:moveTo>
                      <a:pt x="198" y="1"/>
                    </a:moveTo>
                    <a:lnTo>
                      <a:pt x="198" y="1"/>
                    </a:lnTo>
                    <a:cubicBezTo>
                      <a:pt x="199" y="23"/>
                      <a:pt x="194" y="29"/>
                      <a:pt x="187" y="29"/>
                    </a:cubicBezTo>
                    <a:cubicBezTo>
                      <a:pt x="184" y="29"/>
                      <a:pt x="180" y="28"/>
                      <a:pt x="177" y="26"/>
                    </a:cubicBezTo>
                    <a:lnTo>
                      <a:pt x="177" y="26"/>
                    </a:lnTo>
                    <a:cubicBezTo>
                      <a:pt x="181" y="35"/>
                      <a:pt x="161" y="56"/>
                      <a:pt x="151" y="75"/>
                    </a:cubicBezTo>
                    <a:lnTo>
                      <a:pt x="130" y="5"/>
                    </a:lnTo>
                    <a:cubicBezTo>
                      <a:pt x="121" y="18"/>
                      <a:pt x="113" y="22"/>
                      <a:pt x="105" y="22"/>
                    </a:cubicBezTo>
                    <a:cubicBezTo>
                      <a:pt x="94" y="22"/>
                      <a:pt x="84" y="14"/>
                      <a:pt x="74" y="14"/>
                    </a:cubicBezTo>
                    <a:cubicBezTo>
                      <a:pt x="67" y="14"/>
                      <a:pt x="60" y="18"/>
                      <a:pt x="52" y="31"/>
                    </a:cubicBezTo>
                    <a:lnTo>
                      <a:pt x="70" y="31"/>
                    </a:lnTo>
                    <a:cubicBezTo>
                      <a:pt x="24" y="75"/>
                      <a:pt x="38" y="161"/>
                      <a:pt x="1" y="228"/>
                    </a:cubicBezTo>
                    <a:cubicBezTo>
                      <a:pt x="8" y="221"/>
                      <a:pt x="13" y="218"/>
                      <a:pt x="17" y="218"/>
                    </a:cubicBezTo>
                    <a:cubicBezTo>
                      <a:pt x="29" y="218"/>
                      <a:pt x="28" y="250"/>
                      <a:pt x="35" y="272"/>
                    </a:cubicBezTo>
                    <a:cubicBezTo>
                      <a:pt x="47" y="260"/>
                      <a:pt x="56" y="249"/>
                      <a:pt x="66" y="235"/>
                    </a:cubicBezTo>
                    <a:lnTo>
                      <a:pt x="61" y="232"/>
                    </a:lnTo>
                    <a:cubicBezTo>
                      <a:pt x="76" y="221"/>
                      <a:pt x="85" y="216"/>
                      <a:pt x="90" y="216"/>
                    </a:cubicBezTo>
                    <a:cubicBezTo>
                      <a:pt x="104" y="216"/>
                      <a:pt x="90" y="249"/>
                      <a:pt x="75" y="279"/>
                    </a:cubicBezTo>
                    <a:cubicBezTo>
                      <a:pt x="77" y="276"/>
                      <a:pt x="79" y="274"/>
                      <a:pt x="84" y="270"/>
                    </a:cubicBezTo>
                    <a:lnTo>
                      <a:pt x="84" y="270"/>
                    </a:lnTo>
                    <a:cubicBezTo>
                      <a:pt x="84" y="288"/>
                      <a:pt x="66" y="290"/>
                      <a:pt x="61" y="307"/>
                    </a:cubicBezTo>
                    <a:cubicBezTo>
                      <a:pt x="73" y="293"/>
                      <a:pt x="83" y="287"/>
                      <a:pt x="91" y="287"/>
                    </a:cubicBezTo>
                    <a:cubicBezTo>
                      <a:pt x="98" y="287"/>
                      <a:pt x="104" y="292"/>
                      <a:pt x="110" y="302"/>
                    </a:cubicBezTo>
                    <a:lnTo>
                      <a:pt x="103" y="309"/>
                    </a:lnTo>
                    <a:cubicBezTo>
                      <a:pt x="158" y="327"/>
                      <a:pt x="163" y="367"/>
                      <a:pt x="202" y="416"/>
                    </a:cubicBezTo>
                    <a:lnTo>
                      <a:pt x="221" y="381"/>
                    </a:lnTo>
                    <a:cubicBezTo>
                      <a:pt x="228" y="392"/>
                      <a:pt x="223" y="404"/>
                      <a:pt x="223" y="416"/>
                    </a:cubicBezTo>
                    <a:cubicBezTo>
                      <a:pt x="270" y="374"/>
                      <a:pt x="195" y="392"/>
                      <a:pt x="242" y="348"/>
                    </a:cubicBezTo>
                    <a:lnTo>
                      <a:pt x="242" y="348"/>
                    </a:lnTo>
                    <a:cubicBezTo>
                      <a:pt x="214" y="420"/>
                      <a:pt x="323" y="399"/>
                      <a:pt x="279" y="476"/>
                    </a:cubicBezTo>
                    <a:cubicBezTo>
                      <a:pt x="281" y="477"/>
                      <a:pt x="282" y="478"/>
                      <a:pt x="284" y="478"/>
                    </a:cubicBezTo>
                    <a:cubicBezTo>
                      <a:pt x="295" y="478"/>
                      <a:pt x="302" y="448"/>
                      <a:pt x="313" y="448"/>
                    </a:cubicBezTo>
                    <a:cubicBezTo>
                      <a:pt x="314" y="448"/>
                      <a:pt x="316" y="449"/>
                      <a:pt x="318" y="450"/>
                    </a:cubicBezTo>
                    <a:lnTo>
                      <a:pt x="307" y="471"/>
                    </a:lnTo>
                    <a:lnTo>
                      <a:pt x="307" y="471"/>
                    </a:lnTo>
                    <a:lnTo>
                      <a:pt x="330" y="450"/>
                    </a:lnTo>
                    <a:lnTo>
                      <a:pt x="330" y="450"/>
                    </a:lnTo>
                    <a:cubicBezTo>
                      <a:pt x="339" y="462"/>
                      <a:pt x="325" y="490"/>
                      <a:pt x="314" y="506"/>
                    </a:cubicBezTo>
                    <a:cubicBezTo>
                      <a:pt x="314" y="504"/>
                      <a:pt x="312" y="504"/>
                      <a:pt x="310" y="504"/>
                    </a:cubicBezTo>
                    <a:cubicBezTo>
                      <a:pt x="307" y="504"/>
                      <a:pt x="300" y="506"/>
                      <a:pt x="297" y="506"/>
                    </a:cubicBezTo>
                    <a:cubicBezTo>
                      <a:pt x="293" y="535"/>
                      <a:pt x="336" y="526"/>
                      <a:pt x="341" y="533"/>
                    </a:cubicBezTo>
                    <a:lnTo>
                      <a:pt x="341" y="533"/>
                    </a:lnTo>
                    <a:lnTo>
                      <a:pt x="334" y="511"/>
                    </a:lnTo>
                    <a:lnTo>
                      <a:pt x="334" y="511"/>
                    </a:lnTo>
                    <a:cubicBezTo>
                      <a:pt x="392" y="527"/>
                      <a:pt x="423" y="589"/>
                      <a:pt x="494" y="589"/>
                    </a:cubicBezTo>
                    <a:lnTo>
                      <a:pt x="506" y="576"/>
                    </a:lnTo>
                    <a:cubicBezTo>
                      <a:pt x="561" y="578"/>
                      <a:pt x="516" y="610"/>
                      <a:pt x="556" y="630"/>
                    </a:cubicBezTo>
                    <a:lnTo>
                      <a:pt x="556" y="630"/>
                    </a:lnTo>
                    <a:cubicBezTo>
                      <a:pt x="562" y="629"/>
                      <a:pt x="569" y="628"/>
                      <a:pt x="574" y="628"/>
                    </a:cubicBezTo>
                    <a:cubicBezTo>
                      <a:pt x="584" y="628"/>
                      <a:pt x="592" y="631"/>
                      <a:pt x="596" y="638"/>
                    </a:cubicBezTo>
                    <a:cubicBezTo>
                      <a:pt x="571" y="645"/>
                      <a:pt x="578" y="680"/>
                      <a:pt x="550" y="684"/>
                    </a:cubicBezTo>
                    <a:cubicBezTo>
                      <a:pt x="564" y="687"/>
                      <a:pt x="573" y="688"/>
                      <a:pt x="580" y="688"/>
                    </a:cubicBezTo>
                    <a:cubicBezTo>
                      <a:pt x="603" y="688"/>
                      <a:pt x="603" y="677"/>
                      <a:pt x="659" y="661"/>
                    </a:cubicBezTo>
                    <a:lnTo>
                      <a:pt x="659" y="661"/>
                    </a:lnTo>
                    <a:lnTo>
                      <a:pt x="640" y="684"/>
                    </a:lnTo>
                    <a:cubicBezTo>
                      <a:pt x="658" y="679"/>
                      <a:pt x="669" y="674"/>
                      <a:pt x="680" y="674"/>
                    </a:cubicBezTo>
                    <a:cubicBezTo>
                      <a:pt x="686" y="674"/>
                      <a:pt x="693" y="676"/>
                      <a:pt x="701" y="680"/>
                    </a:cubicBezTo>
                    <a:cubicBezTo>
                      <a:pt x="668" y="680"/>
                      <a:pt x="673" y="719"/>
                      <a:pt x="631" y="724"/>
                    </a:cubicBezTo>
                    <a:cubicBezTo>
                      <a:pt x="608" y="798"/>
                      <a:pt x="731" y="740"/>
                      <a:pt x="664" y="812"/>
                    </a:cubicBezTo>
                    <a:cubicBezTo>
                      <a:pt x="747" y="782"/>
                      <a:pt x="678" y="754"/>
                      <a:pt x="701" y="754"/>
                    </a:cubicBezTo>
                    <a:cubicBezTo>
                      <a:pt x="709" y="741"/>
                      <a:pt x="725" y="735"/>
                      <a:pt x="740" y="735"/>
                    </a:cubicBezTo>
                    <a:cubicBezTo>
                      <a:pt x="753" y="735"/>
                      <a:pt x="765" y="740"/>
                      <a:pt x="766" y="749"/>
                    </a:cubicBezTo>
                    <a:cubicBezTo>
                      <a:pt x="775" y="761"/>
                      <a:pt x="692" y="826"/>
                      <a:pt x="711" y="857"/>
                    </a:cubicBezTo>
                    <a:lnTo>
                      <a:pt x="711" y="857"/>
                    </a:lnTo>
                    <a:cubicBezTo>
                      <a:pt x="710" y="856"/>
                      <a:pt x="709" y="856"/>
                      <a:pt x="708" y="856"/>
                    </a:cubicBezTo>
                    <a:cubicBezTo>
                      <a:pt x="706" y="856"/>
                      <a:pt x="704" y="856"/>
                      <a:pt x="703" y="854"/>
                    </a:cubicBezTo>
                    <a:lnTo>
                      <a:pt x="703" y="854"/>
                    </a:lnTo>
                    <a:cubicBezTo>
                      <a:pt x="691" y="877"/>
                      <a:pt x="745" y="861"/>
                      <a:pt x="722" y="893"/>
                    </a:cubicBezTo>
                    <a:cubicBezTo>
                      <a:pt x="732" y="890"/>
                      <a:pt x="738" y="889"/>
                      <a:pt x="742" y="889"/>
                    </a:cubicBezTo>
                    <a:cubicBezTo>
                      <a:pt x="753" y="889"/>
                      <a:pt x="751" y="896"/>
                      <a:pt x="759" y="896"/>
                    </a:cubicBezTo>
                    <a:cubicBezTo>
                      <a:pt x="764" y="896"/>
                      <a:pt x="772" y="893"/>
                      <a:pt x="791" y="884"/>
                    </a:cubicBezTo>
                    <a:lnTo>
                      <a:pt x="759" y="861"/>
                    </a:lnTo>
                    <a:lnTo>
                      <a:pt x="759" y="861"/>
                    </a:lnTo>
                    <a:cubicBezTo>
                      <a:pt x="764" y="863"/>
                      <a:pt x="772" y="863"/>
                      <a:pt x="781" y="863"/>
                    </a:cubicBezTo>
                    <a:cubicBezTo>
                      <a:pt x="789" y="863"/>
                      <a:pt x="798" y="863"/>
                      <a:pt x="807" y="863"/>
                    </a:cubicBezTo>
                    <a:cubicBezTo>
                      <a:pt x="832" y="863"/>
                      <a:pt x="854" y="866"/>
                      <a:pt x="845" y="893"/>
                    </a:cubicBezTo>
                    <a:cubicBezTo>
                      <a:pt x="831" y="898"/>
                      <a:pt x="814" y="898"/>
                      <a:pt x="800" y="898"/>
                    </a:cubicBezTo>
                    <a:cubicBezTo>
                      <a:pt x="789" y="916"/>
                      <a:pt x="821" y="905"/>
                      <a:pt x="810" y="926"/>
                    </a:cubicBezTo>
                    <a:cubicBezTo>
                      <a:pt x="798" y="931"/>
                      <a:pt x="789" y="933"/>
                      <a:pt x="782" y="933"/>
                    </a:cubicBezTo>
                    <a:cubicBezTo>
                      <a:pt x="758" y="933"/>
                      <a:pt x="763" y="904"/>
                      <a:pt x="728" y="904"/>
                    </a:cubicBezTo>
                    <a:cubicBezTo>
                      <a:pt x="726" y="904"/>
                      <a:pt x="723" y="904"/>
                      <a:pt x="719" y="905"/>
                    </a:cubicBezTo>
                    <a:cubicBezTo>
                      <a:pt x="701" y="926"/>
                      <a:pt x="781" y="914"/>
                      <a:pt x="713" y="939"/>
                    </a:cubicBezTo>
                    <a:lnTo>
                      <a:pt x="713" y="939"/>
                    </a:lnTo>
                    <a:cubicBezTo>
                      <a:pt x="730" y="933"/>
                      <a:pt x="740" y="931"/>
                      <a:pt x="747" y="931"/>
                    </a:cubicBezTo>
                    <a:cubicBezTo>
                      <a:pt x="758" y="931"/>
                      <a:pt x="760" y="937"/>
                      <a:pt x="761" y="944"/>
                    </a:cubicBezTo>
                    <a:cubicBezTo>
                      <a:pt x="761" y="954"/>
                      <a:pt x="763" y="970"/>
                      <a:pt x="790" y="970"/>
                    </a:cubicBezTo>
                    <a:cubicBezTo>
                      <a:pt x="793" y="970"/>
                      <a:pt x="796" y="970"/>
                      <a:pt x="800" y="970"/>
                    </a:cubicBezTo>
                    <a:lnTo>
                      <a:pt x="800" y="970"/>
                    </a:lnTo>
                    <a:lnTo>
                      <a:pt x="766" y="988"/>
                    </a:lnTo>
                    <a:cubicBezTo>
                      <a:pt x="775" y="988"/>
                      <a:pt x="796" y="988"/>
                      <a:pt x="800" y="995"/>
                    </a:cubicBezTo>
                    <a:lnTo>
                      <a:pt x="747" y="1009"/>
                    </a:lnTo>
                    <a:cubicBezTo>
                      <a:pt x="748" y="1009"/>
                      <a:pt x="749" y="1009"/>
                      <a:pt x="750" y="1009"/>
                    </a:cubicBezTo>
                    <a:cubicBezTo>
                      <a:pt x="796" y="1009"/>
                      <a:pt x="743" y="1067"/>
                      <a:pt x="777" y="1074"/>
                    </a:cubicBezTo>
                    <a:cubicBezTo>
                      <a:pt x="745" y="1035"/>
                      <a:pt x="810" y="1041"/>
                      <a:pt x="821" y="1009"/>
                    </a:cubicBezTo>
                    <a:lnTo>
                      <a:pt x="821" y="1009"/>
                    </a:lnTo>
                    <a:cubicBezTo>
                      <a:pt x="898" y="1027"/>
                      <a:pt x="763" y="1089"/>
                      <a:pt x="810" y="1133"/>
                    </a:cubicBezTo>
                    <a:lnTo>
                      <a:pt x="810" y="1133"/>
                    </a:lnTo>
                    <a:cubicBezTo>
                      <a:pt x="806" y="1124"/>
                      <a:pt x="816" y="1097"/>
                      <a:pt x="835" y="1097"/>
                    </a:cubicBezTo>
                    <a:cubicBezTo>
                      <a:pt x="838" y="1116"/>
                      <a:pt x="833" y="1137"/>
                      <a:pt x="824" y="1153"/>
                    </a:cubicBezTo>
                    <a:cubicBezTo>
                      <a:pt x="831" y="1159"/>
                      <a:pt x="837" y="1161"/>
                      <a:pt x="841" y="1161"/>
                    </a:cubicBezTo>
                    <a:cubicBezTo>
                      <a:pt x="859" y="1161"/>
                      <a:pt x="860" y="1123"/>
                      <a:pt x="884" y="1123"/>
                    </a:cubicBezTo>
                    <a:cubicBezTo>
                      <a:pt x="873" y="1139"/>
                      <a:pt x="875" y="1143"/>
                      <a:pt x="883" y="1143"/>
                    </a:cubicBezTo>
                    <a:cubicBezTo>
                      <a:pt x="895" y="1143"/>
                      <a:pt x="918" y="1134"/>
                      <a:pt x="934" y="1134"/>
                    </a:cubicBezTo>
                    <a:cubicBezTo>
                      <a:pt x="936" y="1134"/>
                      <a:pt x="938" y="1134"/>
                      <a:pt x="940" y="1134"/>
                    </a:cubicBezTo>
                    <a:lnTo>
                      <a:pt x="907" y="1157"/>
                    </a:lnTo>
                    <a:cubicBezTo>
                      <a:pt x="910" y="1171"/>
                      <a:pt x="917" y="1176"/>
                      <a:pt x="924" y="1176"/>
                    </a:cubicBezTo>
                    <a:cubicBezTo>
                      <a:pt x="940" y="1176"/>
                      <a:pt x="963" y="1153"/>
                      <a:pt x="976" y="1153"/>
                    </a:cubicBezTo>
                    <a:cubicBezTo>
                      <a:pt x="982" y="1153"/>
                      <a:pt x="987" y="1157"/>
                      <a:pt x="988" y="1169"/>
                    </a:cubicBezTo>
                    <a:lnTo>
                      <a:pt x="930" y="1190"/>
                    </a:lnTo>
                    <a:lnTo>
                      <a:pt x="958" y="1199"/>
                    </a:lnTo>
                    <a:lnTo>
                      <a:pt x="921" y="1225"/>
                    </a:lnTo>
                    <a:cubicBezTo>
                      <a:pt x="965" y="1225"/>
                      <a:pt x="965" y="1234"/>
                      <a:pt x="974" y="1262"/>
                    </a:cubicBezTo>
                    <a:cubicBezTo>
                      <a:pt x="987" y="1244"/>
                      <a:pt x="1014" y="1227"/>
                      <a:pt x="1032" y="1227"/>
                    </a:cubicBezTo>
                    <a:cubicBezTo>
                      <a:pt x="1038" y="1227"/>
                      <a:pt x="1043" y="1228"/>
                      <a:pt x="1046" y="1232"/>
                    </a:cubicBezTo>
                    <a:cubicBezTo>
                      <a:pt x="1042" y="1257"/>
                      <a:pt x="1014" y="1250"/>
                      <a:pt x="1042" y="1269"/>
                    </a:cubicBezTo>
                    <a:cubicBezTo>
                      <a:pt x="1029" y="1276"/>
                      <a:pt x="1014" y="1284"/>
                      <a:pt x="1006" y="1284"/>
                    </a:cubicBezTo>
                    <a:cubicBezTo>
                      <a:pt x="999" y="1284"/>
                      <a:pt x="997" y="1279"/>
                      <a:pt x="1004" y="1262"/>
                    </a:cubicBezTo>
                    <a:lnTo>
                      <a:pt x="1004" y="1262"/>
                    </a:lnTo>
                    <a:cubicBezTo>
                      <a:pt x="995" y="1271"/>
                      <a:pt x="981" y="1273"/>
                      <a:pt x="972" y="1283"/>
                    </a:cubicBezTo>
                    <a:cubicBezTo>
                      <a:pt x="963" y="1313"/>
                      <a:pt x="1000" y="1317"/>
                      <a:pt x="1009" y="1324"/>
                    </a:cubicBezTo>
                    <a:cubicBezTo>
                      <a:pt x="1004" y="1320"/>
                      <a:pt x="1004" y="1315"/>
                      <a:pt x="1004" y="1308"/>
                    </a:cubicBezTo>
                    <a:lnTo>
                      <a:pt x="1042" y="1306"/>
                    </a:lnTo>
                    <a:lnTo>
                      <a:pt x="1079" y="1301"/>
                    </a:lnTo>
                    <a:lnTo>
                      <a:pt x="1079" y="1301"/>
                    </a:lnTo>
                    <a:cubicBezTo>
                      <a:pt x="1074" y="1317"/>
                      <a:pt x="1062" y="1322"/>
                      <a:pt x="1051" y="1327"/>
                    </a:cubicBezTo>
                    <a:cubicBezTo>
                      <a:pt x="1052" y="1327"/>
                      <a:pt x="1054" y="1327"/>
                      <a:pt x="1056" y="1327"/>
                    </a:cubicBezTo>
                    <a:cubicBezTo>
                      <a:pt x="1063" y="1327"/>
                      <a:pt x="1072" y="1325"/>
                      <a:pt x="1081" y="1325"/>
                    </a:cubicBezTo>
                    <a:cubicBezTo>
                      <a:pt x="1085" y="1325"/>
                      <a:pt x="1089" y="1325"/>
                      <a:pt x="1093" y="1327"/>
                    </a:cubicBezTo>
                    <a:cubicBezTo>
                      <a:pt x="1069" y="1346"/>
                      <a:pt x="1048" y="1368"/>
                      <a:pt x="1025" y="1369"/>
                    </a:cubicBezTo>
                    <a:lnTo>
                      <a:pt x="1025" y="1369"/>
                    </a:lnTo>
                    <a:lnTo>
                      <a:pt x="1018" y="1368"/>
                    </a:lnTo>
                    <a:lnTo>
                      <a:pt x="1018" y="1368"/>
                    </a:lnTo>
                    <a:cubicBezTo>
                      <a:pt x="1020" y="1369"/>
                      <a:pt x="1022" y="1369"/>
                      <a:pt x="1024" y="1369"/>
                    </a:cubicBezTo>
                    <a:cubicBezTo>
                      <a:pt x="1025" y="1369"/>
                      <a:pt x="1025" y="1369"/>
                      <a:pt x="1025" y="1369"/>
                    </a:cubicBezTo>
                    <a:lnTo>
                      <a:pt x="1025" y="1369"/>
                    </a:lnTo>
                    <a:lnTo>
                      <a:pt x="1079" y="1373"/>
                    </a:lnTo>
                    <a:cubicBezTo>
                      <a:pt x="1072" y="1385"/>
                      <a:pt x="1072" y="1417"/>
                      <a:pt x="1058" y="1422"/>
                    </a:cubicBezTo>
                    <a:cubicBezTo>
                      <a:pt x="1061" y="1433"/>
                      <a:pt x="1074" y="1435"/>
                      <a:pt x="1089" y="1435"/>
                    </a:cubicBezTo>
                    <a:cubicBezTo>
                      <a:pt x="1099" y="1435"/>
                      <a:pt x="1110" y="1434"/>
                      <a:pt x="1120" y="1434"/>
                    </a:cubicBezTo>
                    <a:cubicBezTo>
                      <a:pt x="1139" y="1434"/>
                      <a:pt x="1155" y="1437"/>
                      <a:pt x="1160" y="1452"/>
                    </a:cubicBezTo>
                    <a:cubicBezTo>
                      <a:pt x="1167" y="1447"/>
                      <a:pt x="1174" y="1447"/>
                      <a:pt x="1181" y="1447"/>
                    </a:cubicBezTo>
                    <a:cubicBezTo>
                      <a:pt x="1199" y="1468"/>
                      <a:pt x="1199" y="1507"/>
                      <a:pt x="1244" y="1507"/>
                    </a:cubicBezTo>
                    <a:cubicBezTo>
                      <a:pt x="1249" y="1507"/>
                      <a:pt x="1255" y="1506"/>
                      <a:pt x="1262" y="1505"/>
                    </a:cubicBezTo>
                    <a:lnTo>
                      <a:pt x="1262" y="1505"/>
                    </a:lnTo>
                    <a:lnTo>
                      <a:pt x="1250" y="1563"/>
                    </a:lnTo>
                    <a:cubicBezTo>
                      <a:pt x="1251" y="1563"/>
                      <a:pt x="1252" y="1563"/>
                      <a:pt x="1253" y="1563"/>
                    </a:cubicBezTo>
                    <a:cubicBezTo>
                      <a:pt x="1280" y="1563"/>
                      <a:pt x="1267" y="1495"/>
                      <a:pt x="1313" y="1495"/>
                    </a:cubicBezTo>
                    <a:cubicBezTo>
                      <a:pt x="1315" y="1495"/>
                      <a:pt x="1317" y="1496"/>
                      <a:pt x="1320" y="1496"/>
                    </a:cubicBezTo>
                    <a:cubicBezTo>
                      <a:pt x="1359" y="1498"/>
                      <a:pt x="1304" y="1545"/>
                      <a:pt x="1306" y="1563"/>
                    </a:cubicBezTo>
                    <a:cubicBezTo>
                      <a:pt x="1325" y="1555"/>
                      <a:pt x="1353" y="1538"/>
                      <a:pt x="1374" y="1538"/>
                    </a:cubicBezTo>
                    <a:cubicBezTo>
                      <a:pt x="1388" y="1538"/>
                      <a:pt x="1398" y="1545"/>
                      <a:pt x="1401" y="1568"/>
                    </a:cubicBezTo>
                    <a:cubicBezTo>
                      <a:pt x="1398" y="1568"/>
                      <a:pt x="1396" y="1569"/>
                      <a:pt x="1394" y="1569"/>
                    </a:cubicBezTo>
                    <a:cubicBezTo>
                      <a:pt x="1384" y="1569"/>
                      <a:pt x="1380" y="1560"/>
                      <a:pt x="1371" y="1558"/>
                    </a:cubicBezTo>
                    <a:lnTo>
                      <a:pt x="1371" y="1558"/>
                    </a:lnTo>
                    <a:lnTo>
                      <a:pt x="1378" y="1598"/>
                    </a:lnTo>
                    <a:cubicBezTo>
                      <a:pt x="1322" y="1628"/>
                      <a:pt x="1310" y="1600"/>
                      <a:pt x="1308" y="1651"/>
                    </a:cubicBezTo>
                    <a:cubicBezTo>
                      <a:pt x="1326" y="1623"/>
                      <a:pt x="1342" y="1615"/>
                      <a:pt x="1357" y="1615"/>
                    </a:cubicBezTo>
                    <a:cubicBezTo>
                      <a:pt x="1376" y="1615"/>
                      <a:pt x="1394" y="1628"/>
                      <a:pt x="1413" y="1628"/>
                    </a:cubicBezTo>
                    <a:cubicBezTo>
                      <a:pt x="1428" y="1628"/>
                      <a:pt x="1444" y="1620"/>
                      <a:pt x="1461" y="1591"/>
                    </a:cubicBezTo>
                    <a:lnTo>
                      <a:pt x="1463" y="1619"/>
                    </a:lnTo>
                    <a:cubicBezTo>
                      <a:pt x="1463" y="1618"/>
                      <a:pt x="1462" y="1617"/>
                      <a:pt x="1461" y="1617"/>
                    </a:cubicBezTo>
                    <a:cubicBezTo>
                      <a:pt x="1459" y="1617"/>
                      <a:pt x="1457" y="1619"/>
                      <a:pt x="1455" y="1619"/>
                    </a:cubicBezTo>
                    <a:cubicBezTo>
                      <a:pt x="1455" y="1619"/>
                      <a:pt x="1455" y="1619"/>
                      <a:pt x="1454" y="1619"/>
                    </a:cubicBezTo>
                    <a:lnTo>
                      <a:pt x="1454" y="1619"/>
                    </a:lnTo>
                    <a:cubicBezTo>
                      <a:pt x="1455" y="1630"/>
                      <a:pt x="1458" y="1635"/>
                      <a:pt x="1462" y="1635"/>
                    </a:cubicBezTo>
                    <a:cubicBezTo>
                      <a:pt x="1477" y="1635"/>
                      <a:pt x="1507" y="1581"/>
                      <a:pt x="1530" y="1581"/>
                    </a:cubicBezTo>
                    <a:cubicBezTo>
                      <a:pt x="1533" y="1581"/>
                      <a:pt x="1537" y="1583"/>
                      <a:pt x="1540" y="1586"/>
                    </a:cubicBezTo>
                    <a:cubicBezTo>
                      <a:pt x="1549" y="1598"/>
                      <a:pt x="1552" y="1616"/>
                      <a:pt x="1538" y="1626"/>
                    </a:cubicBezTo>
                    <a:lnTo>
                      <a:pt x="1577" y="1612"/>
                    </a:lnTo>
                    <a:lnTo>
                      <a:pt x="1577" y="1612"/>
                    </a:lnTo>
                    <a:cubicBezTo>
                      <a:pt x="1582" y="1615"/>
                      <a:pt x="1578" y="1626"/>
                      <a:pt x="1573" y="1629"/>
                    </a:cubicBezTo>
                    <a:lnTo>
                      <a:pt x="1573" y="1629"/>
                    </a:lnTo>
                    <a:lnTo>
                      <a:pt x="1616" y="1637"/>
                    </a:lnTo>
                    <a:lnTo>
                      <a:pt x="1616" y="1640"/>
                    </a:lnTo>
                    <a:cubicBezTo>
                      <a:pt x="1630" y="1628"/>
                      <a:pt x="1656" y="1609"/>
                      <a:pt x="1667" y="1600"/>
                    </a:cubicBezTo>
                    <a:lnTo>
                      <a:pt x="1667" y="1600"/>
                    </a:lnTo>
                    <a:cubicBezTo>
                      <a:pt x="1677" y="1619"/>
                      <a:pt x="1658" y="1609"/>
                      <a:pt x="1656" y="1623"/>
                    </a:cubicBezTo>
                    <a:cubicBezTo>
                      <a:pt x="1670" y="1619"/>
                      <a:pt x="1681" y="1612"/>
                      <a:pt x="1693" y="1605"/>
                    </a:cubicBezTo>
                    <a:lnTo>
                      <a:pt x="1693" y="1605"/>
                    </a:lnTo>
                    <a:cubicBezTo>
                      <a:pt x="1693" y="1629"/>
                      <a:pt x="1676" y="1647"/>
                      <a:pt x="1658" y="1647"/>
                    </a:cubicBezTo>
                    <a:cubicBezTo>
                      <a:pt x="1653" y="1647"/>
                      <a:pt x="1649" y="1646"/>
                      <a:pt x="1644" y="1644"/>
                    </a:cubicBezTo>
                    <a:lnTo>
                      <a:pt x="1644" y="1644"/>
                    </a:lnTo>
                    <a:cubicBezTo>
                      <a:pt x="1643" y="1681"/>
                      <a:pt x="1646" y="1692"/>
                      <a:pt x="1652" y="1692"/>
                    </a:cubicBezTo>
                    <a:cubicBezTo>
                      <a:pt x="1660" y="1692"/>
                      <a:pt x="1672" y="1676"/>
                      <a:pt x="1686" y="1676"/>
                    </a:cubicBezTo>
                    <a:cubicBezTo>
                      <a:pt x="1690" y="1676"/>
                      <a:pt x="1694" y="1677"/>
                      <a:pt x="1698" y="1681"/>
                    </a:cubicBezTo>
                    <a:lnTo>
                      <a:pt x="1698" y="1681"/>
                    </a:lnTo>
                    <a:cubicBezTo>
                      <a:pt x="1698" y="1679"/>
                      <a:pt x="1698" y="1677"/>
                      <a:pt x="1698" y="1674"/>
                    </a:cubicBezTo>
                    <a:cubicBezTo>
                      <a:pt x="1707" y="1658"/>
                      <a:pt x="1713" y="1652"/>
                      <a:pt x="1717" y="1652"/>
                    </a:cubicBezTo>
                    <a:cubicBezTo>
                      <a:pt x="1722" y="1652"/>
                      <a:pt x="1724" y="1663"/>
                      <a:pt x="1728" y="1672"/>
                    </a:cubicBezTo>
                    <a:cubicBezTo>
                      <a:pt x="1722" y="1675"/>
                      <a:pt x="1711" y="1685"/>
                      <a:pt x="1704" y="1685"/>
                    </a:cubicBezTo>
                    <a:cubicBezTo>
                      <a:pt x="1703" y="1685"/>
                      <a:pt x="1703" y="1685"/>
                      <a:pt x="1703" y="1685"/>
                    </a:cubicBezTo>
                    <a:lnTo>
                      <a:pt x="1703" y="1685"/>
                    </a:lnTo>
                    <a:cubicBezTo>
                      <a:pt x="1706" y="1689"/>
                      <a:pt x="1709" y="1694"/>
                      <a:pt x="1712" y="1700"/>
                    </a:cubicBezTo>
                    <a:lnTo>
                      <a:pt x="1681" y="1707"/>
                    </a:lnTo>
                    <a:cubicBezTo>
                      <a:pt x="1679" y="1769"/>
                      <a:pt x="1705" y="1756"/>
                      <a:pt x="1725" y="1800"/>
                    </a:cubicBezTo>
                    <a:cubicBezTo>
                      <a:pt x="1723" y="1776"/>
                      <a:pt x="1693" y="1691"/>
                      <a:pt x="1730" y="1672"/>
                    </a:cubicBezTo>
                    <a:cubicBezTo>
                      <a:pt x="1733" y="1677"/>
                      <a:pt x="1737" y="1682"/>
                      <a:pt x="1744" y="1682"/>
                    </a:cubicBezTo>
                    <a:cubicBezTo>
                      <a:pt x="1749" y="1682"/>
                      <a:pt x="1756" y="1679"/>
                      <a:pt x="1765" y="1672"/>
                    </a:cubicBezTo>
                    <a:lnTo>
                      <a:pt x="1765" y="1672"/>
                    </a:lnTo>
                    <a:cubicBezTo>
                      <a:pt x="1756" y="1709"/>
                      <a:pt x="1774" y="1705"/>
                      <a:pt x="1795" y="1707"/>
                    </a:cubicBezTo>
                    <a:lnTo>
                      <a:pt x="1781" y="1756"/>
                    </a:lnTo>
                    <a:cubicBezTo>
                      <a:pt x="1807" y="1746"/>
                      <a:pt x="1811" y="1721"/>
                      <a:pt x="1827" y="1700"/>
                    </a:cubicBezTo>
                    <a:cubicBezTo>
                      <a:pt x="1851" y="1709"/>
                      <a:pt x="1846" y="1749"/>
                      <a:pt x="1846" y="1783"/>
                    </a:cubicBezTo>
                    <a:cubicBezTo>
                      <a:pt x="1849" y="1784"/>
                      <a:pt x="1852" y="1785"/>
                      <a:pt x="1854" y="1785"/>
                    </a:cubicBezTo>
                    <a:cubicBezTo>
                      <a:pt x="1878" y="1785"/>
                      <a:pt x="1836" y="1716"/>
                      <a:pt x="1878" y="1714"/>
                    </a:cubicBezTo>
                    <a:cubicBezTo>
                      <a:pt x="1888" y="1722"/>
                      <a:pt x="1898" y="1725"/>
                      <a:pt x="1908" y="1725"/>
                    </a:cubicBezTo>
                    <a:cubicBezTo>
                      <a:pt x="1927" y="1725"/>
                      <a:pt x="1948" y="1711"/>
                      <a:pt x="1976" y="1693"/>
                    </a:cubicBezTo>
                    <a:lnTo>
                      <a:pt x="1976" y="1693"/>
                    </a:lnTo>
                    <a:cubicBezTo>
                      <a:pt x="1997" y="1711"/>
                      <a:pt x="1969" y="1723"/>
                      <a:pt x="1976" y="1739"/>
                    </a:cubicBezTo>
                    <a:lnTo>
                      <a:pt x="1999" y="1700"/>
                    </a:lnTo>
                    <a:cubicBezTo>
                      <a:pt x="2004" y="1702"/>
                      <a:pt x="2001" y="1714"/>
                      <a:pt x="1999" y="1721"/>
                    </a:cubicBezTo>
                    <a:cubicBezTo>
                      <a:pt x="2018" y="1705"/>
                      <a:pt x="2004" y="1670"/>
                      <a:pt x="2029" y="1656"/>
                    </a:cubicBezTo>
                    <a:cubicBezTo>
                      <a:pt x="2031" y="1646"/>
                      <a:pt x="2033" y="1642"/>
                      <a:pt x="2037" y="1642"/>
                    </a:cubicBezTo>
                    <a:cubicBezTo>
                      <a:pt x="2049" y="1642"/>
                      <a:pt x="2072" y="1692"/>
                      <a:pt x="2094" y="1692"/>
                    </a:cubicBezTo>
                    <a:cubicBezTo>
                      <a:pt x="2100" y="1692"/>
                      <a:pt x="2107" y="1687"/>
                      <a:pt x="2113" y="1674"/>
                    </a:cubicBezTo>
                    <a:lnTo>
                      <a:pt x="2113" y="1674"/>
                    </a:lnTo>
                    <a:cubicBezTo>
                      <a:pt x="2122" y="1688"/>
                      <a:pt x="2110" y="1707"/>
                      <a:pt x="2113" y="1725"/>
                    </a:cubicBezTo>
                    <a:cubicBezTo>
                      <a:pt x="2143" y="1702"/>
                      <a:pt x="2166" y="1670"/>
                      <a:pt x="2180" y="1635"/>
                    </a:cubicBezTo>
                    <a:lnTo>
                      <a:pt x="2215" y="1665"/>
                    </a:lnTo>
                    <a:cubicBezTo>
                      <a:pt x="2187" y="1630"/>
                      <a:pt x="2210" y="1582"/>
                      <a:pt x="2226" y="1542"/>
                    </a:cubicBezTo>
                    <a:cubicBezTo>
                      <a:pt x="2217" y="1526"/>
                      <a:pt x="2210" y="1510"/>
                      <a:pt x="2205" y="1503"/>
                    </a:cubicBezTo>
                    <a:lnTo>
                      <a:pt x="2233" y="1473"/>
                    </a:lnTo>
                    <a:cubicBezTo>
                      <a:pt x="2238" y="1487"/>
                      <a:pt x="2240" y="1503"/>
                      <a:pt x="2235" y="1519"/>
                    </a:cubicBezTo>
                    <a:cubicBezTo>
                      <a:pt x="2238" y="1514"/>
                      <a:pt x="2240" y="1510"/>
                      <a:pt x="2240" y="1507"/>
                    </a:cubicBezTo>
                    <a:cubicBezTo>
                      <a:pt x="2254" y="1528"/>
                      <a:pt x="2256" y="1556"/>
                      <a:pt x="2249" y="1582"/>
                    </a:cubicBezTo>
                    <a:lnTo>
                      <a:pt x="2231" y="1554"/>
                    </a:lnTo>
                    <a:cubicBezTo>
                      <a:pt x="2226" y="1584"/>
                      <a:pt x="2226" y="1616"/>
                      <a:pt x="2228" y="1649"/>
                    </a:cubicBezTo>
                    <a:cubicBezTo>
                      <a:pt x="2231" y="1642"/>
                      <a:pt x="2235" y="1637"/>
                      <a:pt x="2240" y="1635"/>
                    </a:cubicBezTo>
                    <a:lnTo>
                      <a:pt x="2240" y="1635"/>
                    </a:lnTo>
                    <a:cubicBezTo>
                      <a:pt x="2238" y="1642"/>
                      <a:pt x="2238" y="1649"/>
                      <a:pt x="2240" y="1656"/>
                    </a:cubicBezTo>
                    <a:cubicBezTo>
                      <a:pt x="2240" y="1657"/>
                      <a:pt x="2241" y="1657"/>
                      <a:pt x="2241" y="1657"/>
                    </a:cubicBezTo>
                    <a:cubicBezTo>
                      <a:pt x="2243" y="1657"/>
                      <a:pt x="2245" y="1647"/>
                      <a:pt x="2249" y="1635"/>
                    </a:cubicBezTo>
                    <a:lnTo>
                      <a:pt x="2266" y="1691"/>
                    </a:lnTo>
                    <a:lnTo>
                      <a:pt x="2266" y="1667"/>
                    </a:lnTo>
                    <a:lnTo>
                      <a:pt x="2324" y="1693"/>
                    </a:lnTo>
                    <a:cubicBezTo>
                      <a:pt x="2349" y="1630"/>
                      <a:pt x="2358" y="1545"/>
                      <a:pt x="2402" y="1507"/>
                    </a:cubicBezTo>
                    <a:cubicBezTo>
                      <a:pt x="2402" y="1552"/>
                      <a:pt x="2419" y="1575"/>
                      <a:pt x="2432" y="1621"/>
                    </a:cubicBezTo>
                    <a:cubicBezTo>
                      <a:pt x="2426" y="1610"/>
                      <a:pt x="2420" y="1606"/>
                      <a:pt x="2415" y="1606"/>
                    </a:cubicBezTo>
                    <a:cubicBezTo>
                      <a:pt x="2398" y="1606"/>
                      <a:pt x="2388" y="1651"/>
                      <a:pt x="2364" y="1651"/>
                    </a:cubicBezTo>
                    <a:cubicBezTo>
                      <a:pt x="2364" y="1651"/>
                      <a:pt x="2364" y="1651"/>
                      <a:pt x="2364" y="1651"/>
                    </a:cubicBezTo>
                    <a:lnTo>
                      <a:pt x="2364" y="1651"/>
                    </a:lnTo>
                    <a:cubicBezTo>
                      <a:pt x="2379" y="1652"/>
                      <a:pt x="2381" y="1677"/>
                      <a:pt x="2379" y="1684"/>
                    </a:cubicBezTo>
                    <a:lnTo>
                      <a:pt x="2400" y="1656"/>
                    </a:lnTo>
                    <a:lnTo>
                      <a:pt x="2421" y="1626"/>
                    </a:lnTo>
                    <a:cubicBezTo>
                      <a:pt x="2430" y="1665"/>
                      <a:pt x="2439" y="1654"/>
                      <a:pt x="2458" y="1665"/>
                    </a:cubicBezTo>
                    <a:cubicBezTo>
                      <a:pt x="2423" y="1591"/>
                      <a:pt x="2481" y="1603"/>
                      <a:pt x="2493" y="1575"/>
                    </a:cubicBezTo>
                    <a:lnTo>
                      <a:pt x="2493" y="1575"/>
                    </a:lnTo>
                    <a:cubicBezTo>
                      <a:pt x="2502" y="1598"/>
                      <a:pt x="2507" y="1626"/>
                      <a:pt x="2479" y="1628"/>
                    </a:cubicBezTo>
                    <a:cubicBezTo>
                      <a:pt x="2486" y="1635"/>
                      <a:pt x="2491" y="1638"/>
                      <a:pt x="2495" y="1638"/>
                    </a:cubicBezTo>
                    <a:cubicBezTo>
                      <a:pt x="2514" y="1638"/>
                      <a:pt x="2496" y="1561"/>
                      <a:pt x="2515" y="1561"/>
                    </a:cubicBezTo>
                    <a:cubicBezTo>
                      <a:pt x="2518" y="1561"/>
                      <a:pt x="2522" y="1563"/>
                      <a:pt x="2528" y="1568"/>
                    </a:cubicBezTo>
                    <a:cubicBezTo>
                      <a:pt x="2521" y="1570"/>
                      <a:pt x="2516" y="1568"/>
                      <a:pt x="2518" y="1582"/>
                    </a:cubicBezTo>
                    <a:cubicBezTo>
                      <a:pt x="2523" y="1569"/>
                      <a:pt x="2533" y="1564"/>
                      <a:pt x="2543" y="1564"/>
                    </a:cubicBezTo>
                    <a:cubicBezTo>
                      <a:pt x="2554" y="1564"/>
                      <a:pt x="2565" y="1571"/>
                      <a:pt x="2567" y="1584"/>
                    </a:cubicBezTo>
                    <a:lnTo>
                      <a:pt x="2560" y="1586"/>
                    </a:lnTo>
                    <a:cubicBezTo>
                      <a:pt x="2604" y="1582"/>
                      <a:pt x="2681" y="1538"/>
                      <a:pt x="2655" y="1475"/>
                    </a:cubicBezTo>
                    <a:lnTo>
                      <a:pt x="2655" y="1475"/>
                    </a:lnTo>
                    <a:cubicBezTo>
                      <a:pt x="2660" y="1482"/>
                      <a:pt x="2687" y="1549"/>
                      <a:pt x="2692" y="1561"/>
                    </a:cubicBezTo>
                    <a:cubicBezTo>
                      <a:pt x="2692" y="1561"/>
                      <a:pt x="2683" y="1503"/>
                      <a:pt x="2671" y="1445"/>
                    </a:cubicBezTo>
                    <a:cubicBezTo>
                      <a:pt x="2657" y="1387"/>
                      <a:pt x="2643" y="1329"/>
                      <a:pt x="2643" y="1329"/>
                    </a:cubicBezTo>
                    <a:lnTo>
                      <a:pt x="2643" y="1329"/>
                    </a:lnTo>
                    <a:cubicBezTo>
                      <a:pt x="2667" y="1385"/>
                      <a:pt x="2762" y="1494"/>
                      <a:pt x="2748" y="1538"/>
                    </a:cubicBezTo>
                    <a:cubicBezTo>
                      <a:pt x="2751" y="1538"/>
                      <a:pt x="2755" y="1539"/>
                      <a:pt x="2758" y="1539"/>
                    </a:cubicBezTo>
                    <a:cubicBezTo>
                      <a:pt x="2768" y="1539"/>
                      <a:pt x="2778" y="1535"/>
                      <a:pt x="2785" y="1514"/>
                    </a:cubicBezTo>
                    <a:cubicBezTo>
                      <a:pt x="2773" y="1510"/>
                      <a:pt x="2727" y="1450"/>
                      <a:pt x="2732" y="1440"/>
                    </a:cubicBezTo>
                    <a:lnTo>
                      <a:pt x="2732" y="1440"/>
                    </a:lnTo>
                    <a:cubicBezTo>
                      <a:pt x="2786" y="1483"/>
                      <a:pt x="2765" y="1464"/>
                      <a:pt x="2819" y="1492"/>
                    </a:cubicBezTo>
                    <a:lnTo>
                      <a:pt x="2819" y="1492"/>
                    </a:lnTo>
                    <a:cubicBezTo>
                      <a:pt x="2801" y="1479"/>
                      <a:pt x="2765" y="1405"/>
                      <a:pt x="2780" y="1401"/>
                    </a:cubicBezTo>
                    <a:lnTo>
                      <a:pt x="2780" y="1401"/>
                    </a:lnTo>
                    <a:cubicBezTo>
                      <a:pt x="2799" y="1429"/>
                      <a:pt x="2817" y="1456"/>
                      <a:pt x="2831" y="1487"/>
                    </a:cubicBezTo>
                    <a:cubicBezTo>
                      <a:pt x="2831" y="1487"/>
                      <a:pt x="2829" y="1463"/>
                      <a:pt x="2824" y="1440"/>
                    </a:cubicBezTo>
                    <a:cubicBezTo>
                      <a:pt x="2821" y="1423"/>
                      <a:pt x="2818" y="1407"/>
                      <a:pt x="2816" y="1398"/>
                    </a:cubicBezTo>
                    <a:lnTo>
                      <a:pt x="2816" y="1398"/>
                    </a:lnTo>
                    <a:cubicBezTo>
                      <a:pt x="2824" y="1420"/>
                      <a:pt x="2859" y="1458"/>
                      <a:pt x="2880" y="1473"/>
                    </a:cubicBezTo>
                    <a:cubicBezTo>
                      <a:pt x="2866" y="1461"/>
                      <a:pt x="2908" y="1456"/>
                      <a:pt x="2915" y="1443"/>
                    </a:cubicBezTo>
                    <a:lnTo>
                      <a:pt x="2887" y="1436"/>
                    </a:lnTo>
                    <a:cubicBezTo>
                      <a:pt x="2933" y="1422"/>
                      <a:pt x="2847" y="1308"/>
                      <a:pt x="2882" y="1290"/>
                    </a:cubicBezTo>
                    <a:lnTo>
                      <a:pt x="2882" y="1290"/>
                    </a:lnTo>
                    <a:cubicBezTo>
                      <a:pt x="2891" y="1308"/>
                      <a:pt x="2942" y="1382"/>
                      <a:pt x="2970" y="1382"/>
                    </a:cubicBezTo>
                    <a:cubicBezTo>
                      <a:pt x="2971" y="1382"/>
                      <a:pt x="2972" y="1382"/>
                      <a:pt x="2973" y="1382"/>
                    </a:cubicBezTo>
                    <a:cubicBezTo>
                      <a:pt x="2952" y="1341"/>
                      <a:pt x="2861" y="1185"/>
                      <a:pt x="2861" y="1139"/>
                    </a:cubicBezTo>
                    <a:lnTo>
                      <a:pt x="2861" y="1139"/>
                    </a:lnTo>
                    <a:lnTo>
                      <a:pt x="2885" y="1153"/>
                    </a:lnTo>
                    <a:lnTo>
                      <a:pt x="2885" y="1116"/>
                    </a:lnTo>
                    <a:cubicBezTo>
                      <a:pt x="2933" y="1197"/>
                      <a:pt x="2973" y="1285"/>
                      <a:pt x="2998" y="1378"/>
                    </a:cubicBezTo>
                    <a:cubicBezTo>
                      <a:pt x="3018" y="1382"/>
                      <a:pt x="3023" y="1390"/>
                      <a:pt x="3029" y="1390"/>
                    </a:cubicBezTo>
                    <a:cubicBezTo>
                      <a:pt x="3032" y="1390"/>
                      <a:pt x="3036" y="1388"/>
                      <a:pt x="3042" y="1382"/>
                    </a:cubicBezTo>
                    <a:cubicBezTo>
                      <a:pt x="3058" y="1389"/>
                      <a:pt x="3063" y="1410"/>
                      <a:pt x="3051" y="1426"/>
                    </a:cubicBezTo>
                    <a:lnTo>
                      <a:pt x="3109" y="1398"/>
                    </a:lnTo>
                    <a:cubicBezTo>
                      <a:pt x="3070" y="1359"/>
                      <a:pt x="3107" y="1329"/>
                      <a:pt x="3072" y="1296"/>
                    </a:cubicBezTo>
                    <a:lnTo>
                      <a:pt x="3072" y="1296"/>
                    </a:lnTo>
                    <a:cubicBezTo>
                      <a:pt x="3072" y="1297"/>
                      <a:pt x="3070" y="1317"/>
                      <a:pt x="3068" y="1338"/>
                    </a:cubicBezTo>
                    <a:lnTo>
                      <a:pt x="3063" y="1380"/>
                    </a:lnTo>
                    <a:cubicBezTo>
                      <a:pt x="3024" y="1341"/>
                      <a:pt x="2987" y="1243"/>
                      <a:pt x="3021" y="1225"/>
                    </a:cubicBezTo>
                    <a:lnTo>
                      <a:pt x="3021" y="1225"/>
                    </a:lnTo>
                    <a:cubicBezTo>
                      <a:pt x="3045" y="1234"/>
                      <a:pt x="3084" y="1299"/>
                      <a:pt x="3098" y="1310"/>
                    </a:cubicBezTo>
                    <a:cubicBezTo>
                      <a:pt x="3089" y="1296"/>
                      <a:pt x="3100" y="1265"/>
                      <a:pt x="3111" y="1265"/>
                    </a:cubicBezTo>
                    <a:cubicBezTo>
                      <a:pt x="3112" y="1265"/>
                      <a:pt x="3113" y="1266"/>
                      <a:pt x="3114" y="1266"/>
                    </a:cubicBezTo>
                    <a:lnTo>
                      <a:pt x="3121" y="1299"/>
                    </a:lnTo>
                    <a:cubicBezTo>
                      <a:pt x="3150" y="1297"/>
                      <a:pt x="3109" y="1238"/>
                      <a:pt x="3140" y="1238"/>
                    </a:cubicBezTo>
                    <a:cubicBezTo>
                      <a:pt x="3144" y="1238"/>
                      <a:pt x="3149" y="1239"/>
                      <a:pt x="3156" y="1241"/>
                    </a:cubicBezTo>
                    <a:cubicBezTo>
                      <a:pt x="3156" y="1241"/>
                      <a:pt x="3157" y="1240"/>
                      <a:pt x="3158" y="1240"/>
                    </a:cubicBezTo>
                    <a:cubicBezTo>
                      <a:pt x="3169" y="1240"/>
                      <a:pt x="3200" y="1254"/>
                      <a:pt x="3209" y="1254"/>
                    </a:cubicBezTo>
                    <a:cubicBezTo>
                      <a:pt x="3213" y="1254"/>
                      <a:pt x="3213" y="1252"/>
                      <a:pt x="3207" y="1245"/>
                    </a:cubicBezTo>
                    <a:cubicBezTo>
                      <a:pt x="3121" y="1190"/>
                      <a:pt x="3042" y="1123"/>
                      <a:pt x="2970" y="1048"/>
                    </a:cubicBezTo>
                    <a:lnTo>
                      <a:pt x="2970" y="1048"/>
                    </a:lnTo>
                    <a:cubicBezTo>
                      <a:pt x="3007" y="1053"/>
                      <a:pt x="3042" y="1060"/>
                      <a:pt x="3077" y="1069"/>
                    </a:cubicBezTo>
                    <a:cubicBezTo>
                      <a:pt x="3126" y="1090"/>
                      <a:pt x="3153" y="1162"/>
                      <a:pt x="3193" y="1181"/>
                    </a:cubicBezTo>
                    <a:cubicBezTo>
                      <a:pt x="3184" y="1169"/>
                      <a:pt x="3177" y="1157"/>
                      <a:pt x="3172" y="1146"/>
                    </a:cubicBezTo>
                    <a:cubicBezTo>
                      <a:pt x="3184" y="1146"/>
                      <a:pt x="3197" y="1164"/>
                      <a:pt x="3206" y="1164"/>
                    </a:cubicBezTo>
                    <a:cubicBezTo>
                      <a:pt x="3209" y="1164"/>
                      <a:pt x="3211" y="1162"/>
                      <a:pt x="3214" y="1157"/>
                    </a:cubicBezTo>
                    <a:cubicBezTo>
                      <a:pt x="3172" y="1120"/>
                      <a:pt x="3246" y="1130"/>
                      <a:pt x="3184" y="1120"/>
                    </a:cubicBezTo>
                    <a:cubicBezTo>
                      <a:pt x="3184" y="1095"/>
                      <a:pt x="3207" y="1111"/>
                      <a:pt x="3221" y="1092"/>
                    </a:cubicBezTo>
                    <a:cubicBezTo>
                      <a:pt x="3181" y="1065"/>
                      <a:pt x="3151" y="1023"/>
                      <a:pt x="3135" y="979"/>
                    </a:cubicBezTo>
                    <a:lnTo>
                      <a:pt x="3135" y="979"/>
                    </a:lnTo>
                    <a:cubicBezTo>
                      <a:pt x="3147" y="986"/>
                      <a:pt x="3158" y="993"/>
                      <a:pt x="3172" y="997"/>
                    </a:cubicBezTo>
                    <a:cubicBezTo>
                      <a:pt x="3200" y="970"/>
                      <a:pt x="3235" y="967"/>
                      <a:pt x="3255" y="935"/>
                    </a:cubicBezTo>
                    <a:cubicBezTo>
                      <a:pt x="3269" y="939"/>
                      <a:pt x="3295" y="933"/>
                      <a:pt x="3311" y="951"/>
                    </a:cubicBezTo>
                    <a:cubicBezTo>
                      <a:pt x="3306" y="942"/>
                      <a:pt x="3293" y="930"/>
                      <a:pt x="3297" y="919"/>
                    </a:cubicBezTo>
                    <a:lnTo>
                      <a:pt x="3297" y="919"/>
                    </a:lnTo>
                    <a:cubicBezTo>
                      <a:pt x="3351" y="928"/>
                      <a:pt x="3290" y="944"/>
                      <a:pt x="3351" y="960"/>
                    </a:cubicBezTo>
                    <a:cubicBezTo>
                      <a:pt x="3320" y="942"/>
                      <a:pt x="3327" y="914"/>
                      <a:pt x="3318" y="891"/>
                    </a:cubicBezTo>
                    <a:cubicBezTo>
                      <a:pt x="3310" y="887"/>
                      <a:pt x="3303" y="885"/>
                      <a:pt x="3299" y="885"/>
                    </a:cubicBezTo>
                    <a:cubicBezTo>
                      <a:pt x="3278" y="885"/>
                      <a:pt x="3292" y="921"/>
                      <a:pt x="3297" y="939"/>
                    </a:cubicBezTo>
                    <a:cubicBezTo>
                      <a:pt x="3237" y="902"/>
                      <a:pt x="3191" y="842"/>
                      <a:pt x="3186" y="791"/>
                    </a:cubicBezTo>
                    <a:cubicBezTo>
                      <a:pt x="3187" y="782"/>
                      <a:pt x="3191" y="778"/>
                      <a:pt x="3196" y="778"/>
                    </a:cubicBezTo>
                    <a:cubicBezTo>
                      <a:pt x="3208" y="778"/>
                      <a:pt x="3226" y="797"/>
                      <a:pt x="3228" y="797"/>
                    </a:cubicBezTo>
                    <a:cubicBezTo>
                      <a:pt x="3228" y="797"/>
                      <a:pt x="3228" y="797"/>
                      <a:pt x="3228" y="796"/>
                    </a:cubicBezTo>
                    <a:cubicBezTo>
                      <a:pt x="3274" y="756"/>
                      <a:pt x="3156" y="684"/>
                      <a:pt x="3230" y="675"/>
                    </a:cubicBezTo>
                    <a:lnTo>
                      <a:pt x="3230" y="675"/>
                    </a:lnTo>
                    <a:cubicBezTo>
                      <a:pt x="3279" y="684"/>
                      <a:pt x="3302" y="726"/>
                      <a:pt x="3332" y="740"/>
                    </a:cubicBezTo>
                    <a:cubicBezTo>
                      <a:pt x="3330" y="770"/>
                      <a:pt x="3283" y="754"/>
                      <a:pt x="3274" y="770"/>
                    </a:cubicBezTo>
                    <a:lnTo>
                      <a:pt x="3302" y="766"/>
                    </a:lnTo>
                    <a:lnTo>
                      <a:pt x="3302" y="766"/>
                    </a:lnTo>
                    <a:cubicBezTo>
                      <a:pt x="3311" y="780"/>
                      <a:pt x="3309" y="800"/>
                      <a:pt x="3293" y="800"/>
                    </a:cubicBezTo>
                    <a:cubicBezTo>
                      <a:pt x="3295" y="801"/>
                      <a:pt x="3297" y="801"/>
                      <a:pt x="3299" y="801"/>
                    </a:cubicBezTo>
                    <a:cubicBezTo>
                      <a:pt x="3337" y="801"/>
                      <a:pt x="3363" y="726"/>
                      <a:pt x="3418" y="717"/>
                    </a:cubicBezTo>
                    <a:cubicBezTo>
                      <a:pt x="3413" y="703"/>
                      <a:pt x="3411" y="682"/>
                      <a:pt x="3392" y="678"/>
                    </a:cubicBezTo>
                    <a:lnTo>
                      <a:pt x="3388" y="691"/>
                    </a:lnTo>
                    <a:cubicBezTo>
                      <a:pt x="3352" y="678"/>
                      <a:pt x="3366" y="643"/>
                      <a:pt x="3343" y="643"/>
                    </a:cubicBezTo>
                    <a:cubicBezTo>
                      <a:pt x="3343" y="643"/>
                      <a:pt x="3342" y="643"/>
                      <a:pt x="3341" y="643"/>
                    </a:cubicBezTo>
                    <a:cubicBezTo>
                      <a:pt x="3334" y="615"/>
                      <a:pt x="3320" y="571"/>
                      <a:pt x="3355" y="564"/>
                    </a:cubicBezTo>
                    <a:lnTo>
                      <a:pt x="3394" y="590"/>
                    </a:lnTo>
                    <a:lnTo>
                      <a:pt x="3394" y="590"/>
                    </a:lnTo>
                    <a:cubicBezTo>
                      <a:pt x="3390" y="587"/>
                      <a:pt x="3385" y="586"/>
                      <a:pt x="3381" y="586"/>
                    </a:cubicBezTo>
                    <a:cubicBezTo>
                      <a:pt x="3372" y="586"/>
                      <a:pt x="3365" y="591"/>
                      <a:pt x="3369" y="601"/>
                    </a:cubicBezTo>
                    <a:cubicBezTo>
                      <a:pt x="3366" y="594"/>
                      <a:pt x="3372" y="593"/>
                      <a:pt x="3380" y="593"/>
                    </a:cubicBezTo>
                    <a:cubicBezTo>
                      <a:pt x="3387" y="593"/>
                      <a:pt x="3395" y="594"/>
                      <a:pt x="3403" y="594"/>
                    </a:cubicBezTo>
                    <a:cubicBezTo>
                      <a:pt x="3418" y="594"/>
                      <a:pt x="3429" y="590"/>
                      <a:pt x="3408" y="564"/>
                    </a:cubicBezTo>
                    <a:lnTo>
                      <a:pt x="3369" y="555"/>
                    </a:lnTo>
                    <a:cubicBezTo>
                      <a:pt x="3364" y="522"/>
                      <a:pt x="3344" y="469"/>
                      <a:pt x="3376" y="462"/>
                    </a:cubicBezTo>
                    <a:cubicBezTo>
                      <a:pt x="3362" y="454"/>
                      <a:pt x="3356" y="452"/>
                      <a:pt x="3354" y="452"/>
                    </a:cubicBezTo>
                    <a:cubicBezTo>
                      <a:pt x="3351" y="452"/>
                      <a:pt x="3352" y="455"/>
                      <a:pt x="3348" y="455"/>
                    </a:cubicBezTo>
                    <a:cubicBezTo>
                      <a:pt x="3345" y="455"/>
                      <a:pt x="3337" y="453"/>
                      <a:pt x="3318" y="443"/>
                    </a:cubicBezTo>
                    <a:lnTo>
                      <a:pt x="3318" y="443"/>
                    </a:lnTo>
                    <a:cubicBezTo>
                      <a:pt x="3381" y="479"/>
                      <a:pt x="3274" y="487"/>
                      <a:pt x="3337" y="517"/>
                    </a:cubicBezTo>
                    <a:lnTo>
                      <a:pt x="3337" y="517"/>
                    </a:lnTo>
                    <a:cubicBezTo>
                      <a:pt x="3319" y="509"/>
                      <a:pt x="3309" y="507"/>
                      <a:pt x="3300" y="507"/>
                    </a:cubicBezTo>
                    <a:cubicBezTo>
                      <a:pt x="3289" y="507"/>
                      <a:pt x="3282" y="512"/>
                      <a:pt x="3268" y="512"/>
                    </a:cubicBezTo>
                    <a:cubicBezTo>
                      <a:pt x="3261" y="512"/>
                      <a:pt x="3251" y="510"/>
                      <a:pt x="3237" y="506"/>
                    </a:cubicBezTo>
                    <a:lnTo>
                      <a:pt x="3237" y="506"/>
                    </a:lnTo>
                    <a:cubicBezTo>
                      <a:pt x="3249" y="515"/>
                      <a:pt x="3267" y="520"/>
                      <a:pt x="3244" y="531"/>
                    </a:cubicBezTo>
                    <a:cubicBezTo>
                      <a:pt x="3249" y="536"/>
                      <a:pt x="3251" y="538"/>
                      <a:pt x="3253" y="543"/>
                    </a:cubicBezTo>
                    <a:cubicBezTo>
                      <a:pt x="3262" y="545"/>
                      <a:pt x="3272" y="548"/>
                      <a:pt x="3281" y="552"/>
                    </a:cubicBezTo>
                    <a:cubicBezTo>
                      <a:pt x="3302" y="585"/>
                      <a:pt x="3279" y="610"/>
                      <a:pt x="3288" y="629"/>
                    </a:cubicBezTo>
                    <a:cubicBezTo>
                      <a:pt x="3286" y="629"/>
                      <a:pt x="3285" y="630"/>
                      <a:pt x="3284" y="630"/>
                    </a:cubicBezTo>
                    <a:cubicBezTo>
                      <a:pt x="3272" y="630"/>
                      <a:pt x="3274" y="612"/>
                      <a:pt x="3258" y="608"/>
                    </a:cubicBezTo>
                    <a:lnTo>
                      <a:pt x="3258" y="608"/>
                    </a:lnTo>
                    <a:lnTo>
                      <a:pt x="3269" y="638"/>
                    </a:lnTo>
                    <a:cubicBezTo>
                      <a:pt x="3253" y="626"/>
                      <a:pt x="3233" y="624"/>
                      <a:pt x="3218" y="618"/>
                    </a:cubicBezTo>
                    <a:lnTo>
                      <a:pt x="3218" y="618"/>
                    </a:lnTo>
                    <a:cubicBezTo>
                      <a:pt x="3220" y="620"/>
                      <a:pt x="3222" y="622"/>
                      <a:pt x="3223" y="624"/>
                    </a:cubicBezTo>
                    <a:cubicBezTo>
                      <a:pt x="3223" y="631"/>
                      <a:pt x="3220" y="634"/>
                      <a:pt x="3216" y="634"/>
                    </a:cubicBezTo>
                    <a:cubicBezTo>
                      <a:pt x="3214" y="634"/>
                      <a:pt x="3210" y="633"/>
                      <a:pt x="3207" y="631"/>
                    </a:cubicBezTo>
                    <a:cubicBezTo>
                      <a:pt x="3213" y="627"/>
                      <a:pt x="3217" y="621"/>
                      <a:pt x="3214" y="615"/>
                    </a:cubicBezTo>
                    <a:lnTo>
                      <a:pt x="3214" y="615"/>
                    </a:lnTo>
                    <a:cubicBezTo>
                      <a:pt x="3215" y="616"/>
                      <a:pt x="3217" y="617"/>
                      <a:pt x="3218" y="618"/>
                    </a:cubicBezTo>
                    <a:lnTo>
                      <a:pt x="3218" y="618"/>
                    </a:lnTo>
                    <a:cubicBezTo>
                      <a:pt x="3216" y="616"/>
                      <a:pt x="3214" y="614"/>
                      <a:pt x="3211" y="613"/>
                    </a:cubicBezTo>
                    <a:lnTo>
                      <a:pt x="3211" y="613"/>
                    </a:lnTo>
                    <a:cubicBezTo>
                      <a:pt x="3212" y="614"/>
                      <a:pt x="3213" y="614"/>
                      <a:pt x="3214" y="615"/>
                    </a:cubicBezTo>
                    <a:lnTo>
                      <a:pt x="3214" y="615"/>
                    </a:lnTo>
                    <a:cubicBezTo>
                      <a:pt x="3206" y="611"/>
                      <a:pt x="3201" y="604"/>
                      <a:pt x="3202" y="592"/>
                    </a:cubicBezTo>
                    <a:lnTo>
                      <a:pt x="3202" y="592"/>
                    </a:lnTo>
                    <a:lnTo>
                      <a:pt x="3181" y="610"/>
                    </a:lnTo>
                    <a:cubicBezTo>
                      <a:pt x="3156" y="610"/>
                      <a:pt x="3133" y="624"/>
                      <a:pt x="3137" y="645"/>
                    </a:cubicBezTo>
                    <a:cubicBezTo>
                      <a:pt x="3126" y="649"/>
                      <a:pt x="3141" y="676"/>
                      <a:pt x="3140" y="676"/>
                    </a:cubicBezTo>
                    <a:cubicBezTo>
                      <a:pt x="3140" y="676"/>
                      <a:pt x="3139" y="674"/>
                      <a:pt x="3135" y="668"/>
                    </a:cubicBezTo>
                    <a:lnTo>
                      <a:pt x="3128" y="715"/>
                    </a:lnTo>
                    <a:lnTo>
                      <a:pt x="3123" y="708"/>
                    </a:lnTo>
                    <a:cubicBezTo>
                      <a:pt x="3107" y="722"/>
                      <a:pt x="3109" y="747"/>
                      <a:pt x="3102" y="770"/>
                    </a:cubicBezTo>
                    <a:cubicBezTo>
                      <a:pt x="3098" y="792"/>
                      <a:pt x="3078" y="809"/>
                      <a:pt x="3056" y="809"/>
                    </a:cubicBezTo>
                    <a:cubicBezTo>
                      <a:pt x="3052" y="809"/>
                      <a:pt x="3048" y="808"/>
                      <a:pt x="3045" y="807"/>
                    </a:cubicBezTo>
                    <a:lnTo>
                      <a:pt x="3045" y="807"/>
                    </a:lnTo>
                    <a:cubicBezTo>
                      <a:pt x="3047" y="821"/>
                      <a:pt x="3049" y="837"/>
                      <a:pt x="3028" y="847"/>
                    </a:cubicBezTo>
                    <a:lnTo>
                      <a:pt x="3000" y="833"/>
                    </a:lnTo>
                    <a:cubicBezTo>
                      <a:pt x="3000" y="849"/>
                      <a:pt x="2947" y="847"/>
                      <a:pt x="2970" y="870"/>
                    </a:cubicBezTo>
                    <a:cubicBezTo>
                      <a:pt x="2955" y="862"/>
                      <a:pt x="2943" y="859"/>
                      <a:pt x="2934" y="859"/>
                    </a:cubicBezTo>
                    <a:cubicBezTo>
                      <a:pt x="2898" y="859"/>
                      <a:pt x="2907" y="911"/>
                      <a:pt x="2885" y="919"/>
                    </a:cubicBezTo>
                    <a:lnTo>
                      <a:pt x="2915" y="946"/>
                    </a:lnTo>
                    <a:cubicBezTo>
                      <a:pt x="2901" y="958"/>
                      <a:pt x="2898" y="977"/>
                      <a:pt x="2896" y="1004"/>
                    </a:cubicBezTo>
                    <a:lnTo>
                      <a:pt x="2924" y="1028"/>
                    </a:lnTo>
                    <a:cubicBezTo>
                      <a:pt x="2933" y="1062"/>
                      <a:pt x="2868" y="1044"/>
                      <a:pt x="2850" y="1067"/>
                    </a:cubicBezTo>
                    <a:cubicBezTo>
                      <a:pt x="2843" y="1058"/>
                      <a:pt x="2847" y="1055"/>
                      <a:pt x="2853" y="1055"/>
                    </a:cubicBezTo>
                    <a:cubicBezTo>
                      <a:pt x="2855" y="1055"/>
                      <a:pt x="2857" y="1055"/>
                      <a:pt x="2859" y="1055"/>
                    </a:cubicBezTo>
                    <a:cubicBezTo>
                      <a:pt x="2848" y="1051"/>
                      <a:pt x="2840" y="1049"/>
                      <a:pt x="2834" y="1049"/>
                    </a:cubicBezTo>
                    <a:cubicBezTo>
                      <a:pt x="2795" y="1049"/>
                      <a:pt x="2826" y="1126"/>
                      <a:pt x="2789" y="1126"/>
                    </a:cubicBezTo>
                    <a:cubicBezTo>
                      <a:pt x="2785" y="1126"/>
                      <a:pt x="2780" y="1125"/>
                      <a:pt x="2773" y="1123"/>
                    </a:cubicBezTo>
                    <a:lnTo>
                      <a:pt x="2773" y="1123"/>
                    </a:lnTo>
                    <a:cubicBezTo>
                      <a:pt x="2775" y="1133"/>
                      <a:pt x="2772" y="1137"/>
                      <a:pt x="2768" y="1137"/>
                    </a:cubicBezTo>
                    <a:cubicBezTo>
                      <a:pt x="2766" y="1137"/>
                      <a:pt x="2763" y="1136"/>
                      <a:pt x="2759" y="1134"/>
                    </a:cubicBezTo>
                    <a:cubicBezTo>
                      <a:pt x="2759" y="1134"/>
                      <a:pt x="2759" y="1132"/>
                      <a:pt x="2759" y="1132"/>
                    </a:cubicBezTo>
                    <a:cubicBezTo>
                      <a:pt x="2757" y="1132"/>
                      <a:pt x="2757" y="1132"/>
                      <a:pt x="2755" y="1134"/>
                    </a:cubicBezTo>
                    <a:cubicBezTo>
                      <a:pt x="2748" y="1141"/>
                      <a:pt x="2743" y="1150"/>
                      <a:pt x="2743" y="1160"/>
                    </a:cubicBezTo>
                    <a:lnTo>
                      <a:pt x="2715" y="1132"/>
                    </a:lnTo>
                    <a:lnTo>
                      <a:pt x="2715" y="1134"/>
                    </a:lnTo>
                    <a:cubicBezTo>
                      <a:pt x="2713" y="1133"/>
                      <a:pt x="2712" y="1133"/>
                      <a:pt x="2711" y="1133"/>
                    </a:cubicBezTo>
                    <a:cubicBezTo>
                      <a:pt x="2704" y="1133"/>
                      <a:pt x="2723" y="1155"/>
                      <a:pt x="2743" y="1174"/>
                    </a:cubicBezTo>
                    <a:cubicBezTo>
                      <a:pt x="2743" y="1183"/>
                      <a:pt x="2745" y="1190"/>
                      <a:pt x="2748" y="1199"/>
                    </a:cubicBezTo>
                    <a:cubicBezTo>
                      <a:pt x="2737" y="1187"/>
                      <a:pt x="2731" y="1184"/>
                      <a:pt x="2727" y="1184"/>
                    </a:cubicBezTo>
                    <a:cubicBezTo>
                      <a:pt x="2720" y="1184"/>
                      <a:pt x="2722" y="1198"/>
                      <a:pt x="2714" y="1198"/>
                    </a:cubicBezTo>
                    <a:cubicBezTo>
                      <a:pt x="2710" y="1198"/>
                      <a:pt x="2703" y="1193"/>
                      <a:pt x="2690" y="1181"/>
                    </a:cubicBezTo>
                    <a:lnTo>
                      <a:pt x="2690" y="1181"/>
                    </a:lnTo>
                    <a:cubicBezTo>
                      <a:pt x="2703" y="1206"/>
                      <a:pt x="2666" y="1224"/>
                      <a:pt x="2688" y="1273"/>
                    </a:cubicBezTo>
                    <a:lnTo>
                      <a:pt x="2688" y="1273"/>
                    </a:lnTo>
                    <a:cubicBezTo>
                      <a:pt x="2686" y="1273"/>
                      <a:pt x="2684" y="1273"/>
                      <a:pt x="2682" y="1273"/>
                    </a:cubicBezTo>
                    <a:cubicBezTo>
                      <a:pt x="2671" y="1273"/>
                      <a:pt x="2660" y="1275"/>
                      <a:pt x="2662" y="1292"/>
                    </a:cubicBezTo>
                    <a:lnTo>
                      <a:pt x="2634" y="1252"/>
                    </a:lnTo>
                    <a:lnTo>
                      <a:pt x="2646" y="1322"/>
                    </a:lnTo>
                    <a:cubicBezTo>
                      <a:pt x="2620" y="1308"/>
                      <a:pt x="2602" y="1280"/>
                      <a:pt x="2597" y="1250"/>
                    </a:cubicBezTo>
                    <a:cubicBezTo>
                      <a:pt x="2597" y="1315"/>
                      <a:pt x="2585" y="1283"/>
                      <a:pt x="2585" y="1345"/>
                    </a:cubicBezTo>
                    <a:lnTo>
                      <a:pt x="2572" y="1315"/>
                    </a:lnTo>
                    <a:cubicBezTo>
                      <a:pt x="2564" y="1321"/>
                      <a:pt x="2566" y="1351"/>
                      <a:pt x="2557" y="1351"/>
                    </a:cubicBezTo>
                    <a:cubicBezTo>
                      <a:pt x="2555" y="1351"/>
                      <a:pt x="2552" y="1349"/>
                      <a:pt x="2548" y="1345"/>
                    </a:cubicBezTo>
                    <a:cubicBezTo>
                      <a:pt x="2538" y="1335"/>
                      <a:pt x="2526" y="1332"/>
                      <a:pt x="2514" y="1332"/>
                    </a:cubicBezTo>
                    <a:cubicBezTo>
                      <a:pt x="2481" y="1332"/>
                      <a:pt x="2443" y="1355"/>
                      <a:pt x="2401" y="1355"/>
                    </a:cubicBezTo>
                    <a:cubicBezTo>
                      <a:pt x="2387" y="1355"/>
                      <a:pt x="2373" y="1352"/>
                      <a:pt x="2358" y="1345"/>
                    </a:cubicBezTo>
                    <a:lnTo>
                      <a:pt x="2358" y="1345"/>
                    </a:lnTo>
                    <a:cubicBezTo>
                      <a:pt x="2369" y="1370"/>
                      <a:pt x="2370" y="1378"/>
                      <a:pt x="2367" y="1378"/>
                    </a:cubicBezTo>
                    <a:cubicBezTo>
                      <a:pt x="2362" y="1378"/>
                      <a:pt x="2347" y="1359"/>
                      <a:pt x="2339" y="1359"/>
                    </a:cubicBezTo>
                    <a:cubicBezTo>
                      <a:pt x="2335" y="1359"/>
                      <a:pt x="2333" y="1365"/>
                      <a:pt x="2337" y="1382"/>
                    </a:cubicBezTo>
                    <a:cubicBezTo>
                      <a:pt x="2328" y="1361"/>
                      <a:pt x="2317" y="1352"/>
                      <a:pt x="2321" y="1331"/>
                    </a:cubicBezTo>
                    <a:lnTo>
                      <a:pt x="2321" y="1331"/>
                    </a:lnTo>
                    <a:cubicBezTo>
                      <a:pt x="2316" y="1338"/>
                      <a:pt x="2310" y="1340"/>
                      <a:pt x="2304" y="1340"/>
                    </a:cubicBezTo>
                    <a:cubicBezTo>
                      <a:pt x="2296" y="1340"/>
                      <a:pt x="2289" y="1336"/>
                      <a:pt x="2282" y="1336"/>
                    </a:cubicBezTo>
                    <a:cubicBezTo>
                      <a:pt x="2274" y="1336"/>
                      <a:pt x="2267" y="1342"/>
                      <a:pt x="2263" y="1368"/>
                    </a:cubicBezTo>
                    <a:cubicBezTo>
                      <a:pt x="2256" y="1347"/>
                      <a:pt x="2263" y="1336"/>
                      <a:pt x="2256" y="1324"/>
                    </a:cubicBezTo>
                    <a:cubicBezTo>
                      <a:pt x="2256" y="1328"/>
                      <a:pt x="2254" y="1337"/>
                      <a:pt x="2251" y="1337"/>
                    </a:cubicBezTo>
                    <a:cubicBezTo>
                      <a:pt x="2250" y="1337"/>
                      <a:pt x="2248" y="1335"/>
                      <a:pt x="2247" y="1331"/>
                    </a:cubicBezTo>
                    <a:cubicBezTo>
                      <a:pt x="2240" y="1320"/>
                      <a:pt x="2247" y="1313"/>
                      <a:pt x="2249" y="1303"/>
                    </a:cubicBezTo>
                    <a:lnTo>
                      <a:pt x="2249" y="1303"/>
                    </a:lnTo>
                    <a:cubicBezTo>
                      <a:pt x="2224" y="1310"/>
                      <a:pt x="2231" y="1378"/>
                      <a:pt x="2240" y="1440"/>
                    </a:cubicBezTo>
                    <a:cubicBezTo>
                      <a:pt x="2232" y="1430"/>
                      <a:pt x="2225" y="1425"/>
                      <a:pt x="2220" y="1425"/>
                    </a:cubicBezTo>
                    <a:cubicBezTo>
                      <a:pt x="2212" y="1425"/>
                      <a:pt x="2208" y="1436"/>
                      <a:pt x="2205" y="1461"/>
                    </a:cubicBezTo>
                    <a:cubicBezTo>
                      <a:pt x="2196" y="1443"/>
                      <a:pt x="2184" y="1422"/>
                      <a:pt x="2203" y="1412"/>
                    </a:cubicBezTo>
                    <a:cubicBezTo>
                      <a:pt x="2197" y="1412"/>
                      <a:pt x="2180" y="1406"/>
                      <a:pt x="2165" y="1406"/>
                    </a:cubicBezTo>
                    <a:cubicBezTo>
                      <a:pt x="2150" y="1406"/>
                      <a:pt x="2137" y="1412"/>
                      <a:pt x="2138" y="1438"/>
                    </a:cubicBezTo>
                    <a:cubicBezTo>
                      <a:pt x="2136" y="1433"/>
                      <a:pt x="2134" y="1431"/>
                      <a:pt x="2131" y="1431"/>
                    </a:cubicBezTo>
                    <a:cubicBezTo>
                      <a:pt x="2126" y="1431"/>
                      <a:pt x="2121" y="1437"/>
                      <a:pt x="2120" y="1440"/>
                    </a:cubicBezTo>
                    <a:cubicBezTo>
                      <a:pt x="2100" y="1440"/>
                      <a:pt x="2094" y="1436"/>
                      <a:pt x="2082" y="1436"/>
                    </a:cubicBezTo>
                    <a:cubicBezTo>
                      <a:pt x="2078" y="1436"/>
                      <a:pt x="2073" y="1437"/>
                      <a:pt x="2066" y="1438"/>
                    </a:cubicBezTo>
                    <a:lnTo>
                      <a:pt x="2073" y="1447"/>
                    </a:lnTo>
                    <a:cubicBezTo>
                      <a:pt x="2069" y="1472"/>
                      <a:pt x="2065" y="1480"/>
                      <a:pt x="2061" y="1480"/>
                    </a:cubicBezTo>
                    <a:cubicBezTo>
                      <a:pt x="2054" y="1480"/>
                      <a:pt x="2047" y="1467"/>
                      <a:pt x="2038" y="1467"/>
                    </a:cubicBezTo>
                    <a:cubicBezTo>
                      <a:pt x="2036" y="1467"/>
                      <a:pt x="2035" y="1468"/>
                      <a:pt x="2034" y="1468"/>
                    </a:cubicBezTo>
                    <a:lnTo>
                      <a:pt x="2034" y="1461"/>
                    </a:lnTo>
                    <a:cubicBezTo>
                      <a:pt x="2021" y="1447"/>
                      <a:pt x="2014" y="1444"/>
                      <a:pt x="2010" y="1444"/>
                    </a:cubicBezTo>
                    <a:cubicBezTo>
                      <a:pt x="2004" y="1444"/>
                      <a:pt x="2001" y="1450"/>
                      <a:pt x="1996" y="1450"/>
                    </a:cubicBezTo>
                    <a:cubicBezTo>
                      <a:pt x="1992" y="1450"/>
                      <a:pt x="1986" y="1445"/>
                      <a:pt x="1973" y="1426"/>
                    </a:cubicBezTo>
                    <a:lnTo>
                      <a:pt x="1971" y="1466"/>
                    </a:lnTo>
                    <a:cubicBezTo>
                      <a:pt x="1967" y="1485"/>
                      <a:pt x="1963" y="1492"/>
                      <a:pt x="1959" y="1492"/>
                    </a:cubicBezTo>
                    <a:cubicBezTo>
                      <a:pt x="1947" y="1492"/>
                      <a:pt x="1933" y="1435"/>
                      <a:pt x="1914" y="1435"/>
                    </a:cubicBezTo>
                    <a:cubicBezTo>
                      <a:pt x="1912" y="1435"/>
                      <a:pt x="1909" y="1436"/>
                      <a:pt x="1906" y="1438"/>
                    </a:cubicBezTo>
                    <a:lnTo>
                      <a:pt x="1911" y="1461"/>
                    </a:lnTo>
                    <a:cubicBezTo>
                      <a:pt x="1909" y="1463"/>
                      <a:pt x="1908" y="1464"/>
                      <a:pt x="1906" y="1464"/>
                    </a:cubicBezTo>
                    <a:cubicBezTo>
                      <a:pt x="1891" y="1464"/>
                      <a:pt x="1894" y="1344"/>
                      <a:pt x="1885" y="1334"/>
                    </a:cubicBezTo>
                    <a:cubicBezTo>
                      <a:pt x="1885" y="1324"/>
                      <a:pt x="1892" y="1322"/>
                      <a:pt x="1897" y="1317"/>
                    </a:cubicBezTo>
                    <a:cubicBezTo>
                      <a:pt x="1892" y="1306"/>
                      <a:pt x="1889" y="1302"/>
                      <a:pt x="1886" y="1302"/>
                    </a:cubicBezTo>
                    <a:cubicBezTo>
                      <a:pt x="1875" y="1302"/>
                      <a:pt x="1875" y="1367"/>
                      <a:pt x="1853" y="1371"/>
                    </a:cubicBezTo>
                    <a:cubicBezTo>
                      <a:pt x="1853" y="1345"/>
                      <a:pt x="1874" y="1306"/>
                      <a:pt x="1860" y="1299"/>
                    </a:cubicBezTo>
                    <a:cubicBezTo>
                      <a:pt x="1860" y="1296"/>
                      <a:pt x="1859" y="1295"/>
                      <a:pt x="1857" y="1295"/>
                    </a:cubicBezTo>
                    <a:cubicBezTo>
                      <a:pt x="1847" y="1295"/>
                      <a:pt x="1812" y="1331"/>
                      <a:pt x="1791" y="1331"/>
                    </a:cubicBezTo>
                    <a:cubicBezTo>
                      <a:pt x="1784" y="1331"/>
                      <a:pt x="1778" y="1326"/>
                      <a:pt x="1776" y="1313"/>
                    </a:cubicBezTo>
                    <a:cubicBezTo>
                      <a:pt x="1774" y="1334"/>
                      <a:pt x="1772" y="1354"/>
                      <a:pt x="1756" y="1366"/>
                    </a:cubicBezTo>
                    <a:cubicBezTo>
                      <a:pt x="1746" y="1366"/>
                      <a:pt x="1742" y="1345"/>
                      <a:pt x="1737" y="1331"/>
                    </a:cubicBezTo>
                    <a:cubicBezTo>
                      <a:pt x="1735" y="1323"/>
                      <a:pt x="1730" y="1316"/>
                      <a:pt x="1723" y="1316"/>
                    </a:cubicBezTo>
                    <a:cubicBezTo>
                      <a:pt x="1717" y="1316"/>
                      <a:pt x="1710" y="1321"/>
                      <a:pt x="1700" y="1334"/>
                    </a:cubicBezTo>
                    <a:cubicBezTo>
                      <a:pt x="1700" y="1327"/>
                      <a:pt x="1700" y="1322"/>
                      <a:pt x="1702" y="1317"/>
                    </a:cubicBezTo>
                    <a:lnTo>
                      <a:pt x="1702" y="1317"/>
                    </a:lnTo>
                    <a:cubicBezTo>
                      <a:pt x="1681" y="1327"/>
                      <a:pt x="1644" y="1324"/>
                      <a:pt x="1621" y="1352"/>
                    </a:cubicBezTo>
                    <a:cubicBezTo>
                      <a:pt x="1638" y="1308"/>
                      <a:pt x="1627" y="1297"/>
                      <a:pt x="1609" y="1297"/>
                    </a:cubicBezTo>
                    <a:cubicBezTo>
                      <a:pt x="1594" y="1297"/>
                      <a:pt x="1574" y="1305"/>
                      <a:pt x="1562" y="1305"/>
                    </a:cubicBezTo>
                    <a:cubicBezTo>
                      <a:pt x="1548" y="1305"/>
                      <a:pt x="1543" y="1296"/>
                      <a:pt x="1563" y="1259"/>
                    </a:cubicBezTo>
                    <a:lnTo>
                      <a:pt x="1519" y="1245"/>
                    </a:lnTo>
                    <a:lnTo>
                      <a:pt x="1526" y="1234"/>
                    </a:lnTo>
                    <a:cubicBezTo>
                      <a:pt x="1520" y="1228"/>
                      <a:pt x="1513" y="1225"/>
                      <a:pt x="1507" y="1225"/>
                    </a:cubicBezTo>
                    <a:cubicBezTo>
                      <a:pt x="1491" y="1225"/>
                      <a:pt x="1474" y="1239"/>
                      <a:pt x="1457" y="1252"/>
                    </a:cubicBezTo>
                    <a:cubicBezTo>
                      <a:pt x="1457" y="1241"/>
                      <a:pt x="1466" y="1234"/>
                      <a:pt x="1470" y="1229"/>
                    </a:cubicBezTo>
                    <a:cubicBezTo>
                      <a:pt x="1460" y="1208"/>
                      <a:pt x="1454" y="1198"/>
                      <a:pt x="1439" y="1198"/>
                    </a:cubicBezTo>
                    <a:cubicBezTo>
                      <a:pt x="1426" y="1198"/>
                      <a:pt x="1407" y="1205"/>
                      <a:pt x="1375" y="1218"/>
                    </a:cubicBezTo>
                    <a:lnTo>
                      <a:pt x="1399" y="1183"/>
                    </a:lnTo>
                    <a:lnTo>
                      <a:pt x="1399" y="1183"/>
                    </a:lnTo>
                    <a:cubicBezTo>
                      <a:pt x="1397" y="1184"/>
                      <a:pt x="1396" y="1184"/>
                      <a:pt x="1395" y="1184"/>
                    </a:cubicBezTo>
                    <a:cubicBezTo>
                      <a:pt x="1376" y="1184"/>
                      <a:pt x="1385" y="1108"/>
                      <a:pt x="1333" y="1108"/>
                    </a:cubicBezTo>
                    <a:cubicBezTo>
                      <a:pt x="1330" y="1108"/>
                      <a:pt x="1327" y="1108"/>
                      <a:pt x="1324" y="1109"/>
                    </a:cubicBezTo>
                    <a:cubicBezTo>
                      <a:pt x="1329" y="1104"/>
                      <a:pt x="1336" y="1099"/>
                      <a:pt x="1341" y="1097"/>
                    </a:cubicBezTo>
                    <a:lnTo>
                      <a:pt x="1341" y="1097"/>
                    </a:lnTo>
                    <a:cubicBezTo>
                      <a:pt x="1340" y="1097"/>
                      <a:pt x="1340" y="1097"/>
                      <a:pt x="1339" y="1097"/>
                    </a:cubicBezTo>
                    <a:cubicBezTo>
                      <a:pt x="1286" y="1097"/>
                      <a:pt x="1315" y="1009"/>
                      <a:pt x="1276" y="1009"/>
                    </a:cubicBezTo>
                    <a:cubicBezTo>
                      <a:pt x="1265" y="1009"/>
                      <a:pt x="1247" y="1017"/>
                      <a:pt x="1220" y="1037"/>
                    </a:cubicBezTo>
                    <a:lnTo>
                      <a:pt x="1171" y="1039"/>
                    </a:lnTo>
                    <a:cubicBezTo>
                      <a:pt x="1190" y="1076"/>
                      <a:pt x="1118" y="1076"/>
                      <a:pt x="1111" y="1104"/>
                    </a:cubicBezTo>
                    <a:cubicBezTo>
                      <a:pt x="1094" y="1098"/>
                      <a:pt x="1112" y="1054"/>
                      <a:pt x="1130" y="1054"/>
                    </a:cubicBezTo>
                    <a:cubicBezTo>
                      <a:pt x="1133" y="1054"/>
                      <a:pt x="1135" y="1054"/>
                      <a:pt x="1137" y="1055"/>
                    </a:cubicBezTo>
                    <a:lnTo>
                      <a:pt x="1132" y="1062"/>
                    </a:lnTo>
                    <a:cubicBezTo>
                      <a:pt x="1197" y="1018"/>
                      <a:pt x="1118" y="1007"/>
                      <a:pt x="1162" y="974"/>
                    </a:cubicBezTo>
                    <a:cubicBezTo>
                      <a:pt x="1104" y="916"/>
                      <a:pt x="1095" y="831"/>
                      <a:pt x="1062" y="773"/>
                    </a:cubicBezTo>
                    <a:lnTo>
                      <a:pt x="1014" y="810"/>
                    </a:lnTo>
                    <a:lnTo>
                      <a:pt x="1002" y="782"/>
                    </a:lnTo>
                    <a:cubicBezTo>
                      <a:pt x="1007" y="774"/>
                      <a:pt x="1022" y="762"/>
                      <a:pt x="1034" y="762"/>
                    </a:cubicBezTo>
                    <a:cubicBezTo>
                      <a:pt x="1039" y="762"/>
                      <a:pt x="1043" y="765"/>
                      <a:pt x="1046" y="770"/>
                    </a:cubicBezTo>
                    <a:cubicBezTo>
                      <a:pt x="1059" y="758"/>
                      <a:pt x="1048" y="753"/>
                      <a:pt x="1032" y="753"/>
                    </a:cubicBezTo>
                    <a:cubicBezTo>
                      <a:pt x="1017" y="753"/>
                      <a:pt x="996" y="758"/>
                      <a:pt x="991" y="761"/>
                    </a:cubicBezTo>
                    <a:cubicBezTo>
                      <a:pt x="991" y="734"/>
                      <a:pt x="1012" y="730"/>
                      <a:pt x="1030" y="730"/>
                    </a:cubicBezTo>
                    <a:cubicBezTo>
                      <a:pt x="1038" y="730"/>
                      <a:pt x="1046" y="731"/>
                      <a:pt x="1051" y="731"/>
                    </a:cubicBezTo>
                    <a:cubicBezTo>
                      <a:pt x="1055" y="731"/>
                      <a:pt x="1056" y="730"/>
                      <a:pt x="1055" y="729"/>
                    </a:cubicBezTo>
                    <a:lnTo>
                      <a:pt x="1042" y="715"/>
                    </a:lnTo>
                    <a:lnTo>
                      <a:pt x="1037" y="722"/>
                    </a:lnTo>
                    <a:cubicBezTo>
                      <a:pt x="1022" y="722"/>
                      <a:pt x="1008" y="726"/>
                      <a:pt x="997" y="726"/>
                    </a:cubicBezTo>
                    <a:cubicBezTo>
                      <a:pt x="987" y="726"/>
                      <a:pt x="980" y="723"/>
                      <a:pt x="974" y="712"/>
                    </a:cubicBezTo>
                    <a:cubicBezTo>
                      <a:pt x="974" y="694"/>
                      <a:pt x="1000" y="687"/>
                      <a:pt x="1000" y="680"/>
                    </a:cubicBezTo>
                    <a:cubicBezTo>
                      <a:pt x="1002" y="678"/>
                      <a:pt x="1004" y="675"/>
                      <a:pt x="995" y="671"/>
                    </a:cubicBezTo>
                    <a:lnTo>
                      <a:pt x="977" y="636"/>
                    </a:lnTo>
                    <a:lnTo>
                      <a:pt x="944" y="675"/>
                    </a:lnTo>
                    <a:cubicBezTo>
                      <a:pt x="928" y="675"/>
                      <a:pt x="925" y="665"/>
                      <a:pt x="918" y="665"/>
                    </a:cubicBezTo>
                    <a:cubicBezTo>
                      <a:pt x="913" y="665"/>
                      <a:pt x="906" y="670"/>
                      <a:pt x="891" y="687"/>
                    </a:cubicBezTo>
                    <a:cubicBezTo>
                      <a:pt x="947" y="622"/>
                      <a:pt x="831" y="559"/>
                      <a:pt x="840" y="534"/>
                    </a:cubicBezTo>
                    <a:lnTo>
                      <a:pt x="840" y="534"/>
                    </a:lnTo>
                    <a:cubicBezTo>
                      <a:pt x="836" y="534"/>
                      <a:pt x="832" y="535"/>
                      <a:pt x="828" y="535"/>
                    </a:cubicBezTo>
                    <a:cubicBezTo>
                      <a:pt x="802" y="535"/>
                      <a:pt x="778" y="521"/>
                      <a:pt x="766" y="497"/>
                    </a:cubicBezTo>
                    <a:cubicBezTo>
                      <a:pt x="764" y="506"/>
                      <a:pt x="739" y="531"/>
                      <a:pt x="723" y="531"/>
                    </a:cubicBezTo>
                    <a:cubicBezTo>
                      <a:pt x="719" y="531"/>
                      <a:pt x="715" y="529"/>
                      <a:pt x="712" y="525"/>
                    </a:cubicBezTo>
                    <a:cubicBezTo>
                      <a:pt x="801" y="461"/>
                      <a:pt x="721" y="462"/>
                      <a:pt x="758" y="399"/>
                    </a:cubicBezTo>
                    <a:lnTo>
                      <a:pt x="758" y="399"/>
                    </a:lnTo>
                    <a:cubicBezTo>
                      <a:pt x="753" y="406"/>
                      <a:pt x="748" y="409"/>
                      <a:pt x="742" y="409"/>
                    </a:cubicBezTo>
                    <a:cubicBezTo>
                      <a:pt x="728" y="409"/>
                      <a:pt x="713" y="395"/>
                      <a:pt x="698" y="395"/>
                    </a:cubicBezTo>
                    <a:cubicBezTo>
                      <a:pt x="687" y="395"/>
                      <a:pt x="676" y="402"/>
                      <a:pt x="666" y="425"/>
                    </a:cubicBezTo>
                    <a:cubicBezTo>
                      <a:pt x="657" y="404"/>
                      <a:pt x="696" y="395"/>
                      <a:pt x="701" y="367"/>
                    </a:cubicBezTo>
                    <a:cubicBezTo>
                      <a:pt x="634" y="362"/>
                      <a:pt x="636" y="274"/>
                      <a:pt x="573" y="246"/>
                    </a:cubicBezTo>
                    <a:cubicBezTo>
                      <a:pt x="564" y="256"/>
                      <a:pt x="559" y="279"/>
                      <a:pt x="534" y="288"/>
                    </a:cubicBezTo>
                    <a:lnTo>
                      <a:pt x="552" y="214"/>
                    </a:lnTo>
                    <a:cubicBezTo>
                      <a:pt x="552" y="214"/>
                      <a:pt x="552" y="214"/>
                      <a:pt x="552" y="214"/>
                    </a:cubicBezTo>
                    <a:cubicBezTo>
                      <a:pt x="541" y="214"/>
                      <a:pt x="517" y="241"/>
                      <a:pt x="507" y="241"/>
                    </a:cubicBezTo>
                    <a:cubicBezTo>
                      <a:pt x="502" y="241"/>
                      <a:pt x="500" y="235"/>
                      <a:pt x="504" y="219"/>
                    </a:cubicBezTo>
                    <a:lnTo>
                      <a:pt x="504" y="219"/>
                    </a:lnTo>
                    <a:cubicBezTo>
                      <a:pt x="499" y="229"/>
                      <a:pt x="493" y="247"/>
                      <a:pt x="484" y="247"/>
                    </a:cubicBezTo>
                    <a:cubicBezTo>
                      <a:pt x="484" y="247"/>
                      <a:pt x="483" y="246"/>
                      <a:pt x="483" y="246"/>
                    </a:cubicBezTo>
                    <a:cubicBezTo>
                      <a:pt x="453" y="184"/>
                      <a:pt x="392" y="163"/>
                      <a:pt x="334" y="137"/>
                    </a:cubicBezTo>
                    <a:cubicBezTo>
                      <a:pt x="283" y="121"/>
                      <a:pt x="239" y="84"/>
                      <a:pt x="212" y="38"/>
                    </a:cubicBezTo>
                    <a:lnTo>
                      <a:pt x="161" y="91"/>
                    </a:lnTo>
                    <a:lnTo>
                      <a:pt x="198" y="45"/>
                    </a:lnTo>
                    <a:cubicBezTo>
                      <a:pt x="193" y="45"/>
                      <a:pt x="181" y="45"/>
                      <a:pt x="198" y="21"/>
                    </a:cubicBezTo>
                    <a:lnTo>
                      <a:pt x="207" y="24"/>
                    </a:lnTo>
                    <a:cubicBezTo>
                      <a:pt x="202" y="17"/>
                      <a:pt x="200" y="10"/>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02" name="Google Shape;15502;p58"/>
              <p:cNvSpPr/>
              <p:nvPr/>
            </p:nvSpPr>
            <p:spPr>
              <a:xfrm>
                <a:off x="661125" y="1783150"/>
                <a:ext cx="475" cy="575"/>
              </a:xfrm>
              <a:custGeom>
                <a:avLst/>
                <a:gdLst/>
                <a:ahLst/>
                <a:cxnLst/>
                <a:rect l="l" t="t" r="r" b="b"/>
                <a:pathLst>
                  <a:path w="19" h="23" extrusionOk="0">
                    <a:moveTo>
                      <a:pt x="5" y="1"/>
                    </a:moveTo>
                    <a:lnTo>
                      <a:pt x="5" y="1"/>
                    </a:lnTo>
                    <a:cubicBezTo>
                      <a:pt x="12" y="8"/>
                      <a:pt x="8" y="15"/>
                      <a:pt x="1" y="19"/>
                    </a:cubicBezTo>
                    <a:cubicBezTo>
                      <a:pt x="4" y="21"/>
                      <a:pt x="8" y="22"/>
                      <a:pt x="11" y="22"/>
                    </a:cubicBezTo>
                    <a:cubicBezTo>
                      <a:pt x="15" y="22"/>
                      <a:pt x="18" y="19"/>
                      <a:pt x="17" y="12"/>
                    </a:cubicBezTo>
                    <a:cubicBezTo>
                      <a:pt x="15" y="8"/>
                      <a:pt x="10"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03" name="Google Shape;15503;p58"/>
              <p:cNvSpPr/>
              <p:nvPr/>
            </p:nvSpPr>
            <p:spPr>
              <a:xfrm>
                <a:off x="636625" y="1809000"/>
                <a:ext cx="250" cy="550"/>
              </a:xfrm>
              <a:custGeom>
                <a:avLst/>
                <a:gdLst/>
                <a:ahLst/>
                <a:cxnLst/>
                <a:rect l="l" t="t" r="r" b="b"/>
                <a:pathLst>
                  <a:path w="10" h="22" extrusionOk="0">
                    <a:moveTo>
                      <a:pt x="2" y="1"/>
                    </a:moveTo>
                    <a:lnTo>
                      <a:pt x="2" y="1"/>
                    </a:lnTo>
                    <a:cubicBezTo>
                      <a:pt x="0" y="8"/>
                      <a:pt x="2" y="17"/>
                      <a:pt x="9" y="21"/>
                    </a:cubicBezTo>
                    <a:cubicBezTo>
                      <a:pt x="5" y="14"/>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04" name="Google Shape;15504;p58"/>
              <p:cNvSpPr/>
              <p:nvPr/>
            </p:nvSpPr>
            <p:spPr>
              <a:xfrm>
                <a:off x="609775" y="1804125"/>
                <a:ext cx="150" cy="150"/>
              </a:xfrm>
              <a:custGeom>
                <a:avLst/>
                <a:gdLst/>
                <a:ahLst/>
                <a:cxnLst/>
                <a:rect l="l" t="t" r="r" b="b"/>
                <a:pathLst>
                  <a:path w="6" h="6" extrusionOk="0">
                    <a:moveTo>
                      <a:pt x="5" y="1"/>
                    </a:moveTo>
                    <a:lnTo>
                      <a:pt x="5" y="1"/>
                    </a:lnTo>
                    <a:lnTo>
                      <a:pt x="1" y="5"/>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05" name="Google Shape;15505;p58"/>
              <p:cNvSpPr/>
              <p:nvPr/>
            </p:nvSpPr>
            <p:spPr>
              <a:xfrm>
                <a:off x="660850" y="1797225"/>
                <a:ext cx="600" cy="175"/>
              </a:xfrm>
              <a:custGeom>
                <a:avLst/>
                <a:gdLst/>
                <a:ahLst/>
                <a:cxnLst/>
                <a:rect l="l" t="t" r="r" b="b"/>
                <a:pathLst>
                  <a:path w="24" h="7" extrusionOk="0">
                    <a:moveTo>
                      <a:pt x="0" y="1"/>
                    </a:moveTo>
                    <a:lnTo>
                      <a:pt x="0" y="1"/>
                    </a:lnTo>
                    <a:cubicBezTo>
                      <a:pt x="3" y="5"/>
                      <a:pt x="7" y="6"/>
                      <a:pt x="12" y="6"/>
                    </a:cubicBezTo>
                    <a:cubicBezTo>
                      <a:pt x="16" y="6"/>
                      <a:pt x="20" y="5"/>
                      <a:pt x="23" y="3"/>
                    </a:cubicBezTo>
                    <a:lnTo>
                      <a:pt x="23" y="3"/>
                    </a:lnTo>
                    <a:cubicBezTo>
                      <a:pt x="21" y="4"/>
                      <a:pt x="19" y="4"/>
                      <a:pt x="17" y="4"/>
                    </a:cubicBezTo>
                    <a:cubicBezTo>
                      <a:pt x="11"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06" name="Google Shape;15506;p58"/>
              <p:cNvSpPr/>
              <p:nvPr/>
            </p:nvSpPr>
            <p:spPr>
              <a:xfrm>
                <a:off x="662925" y="1779275"/>
                <a:ext cx="600" cy="550"/>
              </a:xfrm>
              <a:custGeom>
                <a:avLst/>
                <a:gdLst/>
                <a:ahLst/>
                <a:cxnLst/>
                <a:rect l="l" t="t" r="r" b="b"/>
                <a:pathLst>
                  <a:path w="24" h="22" extrusionOk="0">
                    <a:moveTo>
                      <a:pt x="8" y="0"/>
                    </a:moveTo>
                    <a:lnTo>
                      <a:pt x="8" y="0"/>
                    </a:lnTo>
                    <a:cubicBezTo>
                      <a:pt x="7" y="1"/>
                      <a:pt x="7" y="1"/>
                      <a:pt x="7" y="1"/>
                    </a:cubicBezTo>
                    <a:lnTo>
                      <a:pt x="7" y="1"/>
                    </a:lnTo>
                    <a:lnTo>
                      <a:pt x="8" y="0"/>
                    </a:lnTo>
                    <a:close/>
                    <a:moveTo>
                      <a:pt x="7" y="1"/>
                    </a:moveTo>
                    <a:lnTo>
                      <a:pt x="1" y="21"/>
                    </a:lnTo>
                    <a:cubicBezTo>
                      <a:pt x="4" y="17"/>
                      <a:pt x="8" y="15"/>
                      <a:pt x="12" y="15"/>
                    </a:cubicBezTo>
                    <a:cubicBezTo>
                      <a:pt x="16" y="15"/>
                      <a:pt x="20" y="17"/>
                      <a:pt x="24" y="17"/>
                    </a:cubicBezTo>
                    <a:cubicBezTo>
                      <a:pt x="17" y="10"/>
                      <a:pt x="7" y="5"/>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07" name="Google Shape;15507;p58"/>
              <p:cNvSpPr/>
              <p:nvPr/>
            </p:nvSpPr>
            <p:spPr>
              <a:xfrm>
                <a:off x="670175" y="1780150"/>
                <a:ext cx="600" cy="600"/>
              </a:xfrm>
              <a:custGeom>
                <a:avLst/>
                <a:gdLst/>
                <a:ahLst/>
                <a:cxnLst/>
                <a:rect l="l" t="t" r="r" b="b"/>
                <a:pathLst>
                  <a:path w="24" h="24" extrusionOk="0">
                    <a:moveTo>
                      <a:pt x="10" y="0"/>
                    </a:moveTo>
                    <a:lnTo>
                      <a:pt x="10" y="0"/>
                    </a:lnTo>
                    <a:cubicBezTo>
                      <a:pt x="0" y="7"/>
                      <a:pt x="7" y="23"/>
                      <a:pt x="21" y="23"/>
                    </a:cubicBezTo>
                    <a:cubicBezTo>
                      <a:pt x="21" y="16"/>
                      <a:pt x="24" y="19"/>
                      <a:pt x="24" y="12"/>
                    </a:cubicBez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08" name="Google Shape;15508;p58"/>
              <p:cNvSpPr/>
              <p:nvPr/>
            </p:nvSpPr>
            <p:spPr>
              <a:xfrm>
                <a:off x="665900" y="1780525"/>
                <a:ext cx="825" cy="900"/>
              </a:xfrm>
              <a:custGeom>
                <a:avLst/>
                <a:gdLst/>
                <a:ahLst/>
                <a:cxnLst/>
                <a:rect l="l" t="t" r="r" b="b"/>
                <a:pathLst>
                  <a:path w="33" h="36" extrusionOk="0">
                    <a:moveTo>
                      <a:pt x="6" y="0"/>
                    </a:moveTo>
                    <a:cubicBezTo>
                      <a:pt x="0" y="0"/>
                      <a:pt x="1" y="12"/>
                      <a:pt x="2" y="24"/>
                    </a:cubicBezTo>
                    <a:cubicBezTo>
                      <a:pt x="11" y="32"/>
                      <a:pt x="16" y="35"/>
                      <a:pt x="20" y="35"/>
                    </a:cubicBezTo>
                    <a:cubicBezTo>
                      <a:pt x="27" y="35"/>
                      <a:pt x="29" y="26"/>
                      <a:pt x="32" y="18"/>
                    </a:cubicBezTo>
                    <a:lnTo>
                      <a:pt x="32" y="18"/>
                    </a:lnTo>
                    <a:lnTo>
                      <a:pt x="30" y="20"/>
                    </a:lnTo>
                    <a:cubicBezTo>
                      <a:pt x="18" y="6"/>
                      <a:pt x="11"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09" name="Google Shape;15509;p58"/>
              <p:cNvSpPr/>
              <p:nvPr/>
            </p:nvSpPr>
            <p:spPr>
              <a:xfrm>
                <a:off x="666725" y="1780500"/>
                <a:ext cx="225" cy="350"/>
              </a:xfrm>
              <a:custGeom>
                <a:avLst/>
                <a:gdLst/>
                <a:ahLst/>
                <a:cxnLst/>
                <a:rect l="l" t="t" r="r" b="b"/>
                <a:pathLst>
                  <a:path w="9" h="14" extrusionOk="0">
                    <a:moveTo>
                      <a:pt x="2" y="1"/>
                    </a:moveTo>
                    <a:cubicBezTo>
                      <a:pt x="1" y="1"/>
                      <a:pt x="3" y="8"/>
                      <a:pt x="2" y="13"/>
                    </a:cubicBezTo>
                    <a:lnTo>
                      <a:pt x="2" y="13"/>
                    </a:lnTo>
                    <a:cubicBezTo>
                      <a:pt x="3" y="10"/>
                      <a:pt x="7" y="7"/>
                      <a:pt x="9" y="7"/>
                    </a:cubicBezTo>
                    <a:cubicBezTo>
                      <a:pt x="5" y="3"/>
                      <a:pt x="3" y="1"/>
                      <a:pt x="2" y="1"/>
                    </a:cubicBezTo>
                    <a:close/>
                    <a:moveTo>
                      <a:pt x="2" y="13"/>
                    </a:moveTo>
                    <a:lnTo>
                      <a:pt x="2" y="13"/>
                    </a:lnTo>
                    <a:cubicBezTo>
                      <a:pt x="2" y="13"/>
                      <a:pt x="2" y="14"/>
                      <a:pt x="2" y="14"/>
                    </a:cubicBezTo>
                    <a:cubicBezTo>
                      <a:pt x="2" y="14"/>
                      <a:pt x="2" y="13"/>
                      <a:pt x="2" y="1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10" name="Google Shape;15510;p58"/>
              <p:cNvSpPr/>
              <p:nvPr/>
            </p:nvSpPr>
            <p:spPr>
              <a:xfrm>
                <a:off x="660925" y="1781600"/>
                <a:ext cx="1125" cy="1025"/>
              </a:xfrm>
              <a:custGeom>
                <a:avLst/>
                <a:gdLst/>
                <a:ahLst/>
                <a:cxnLst/>
                <a:rect l="l" t="t" r="r" b="b"/>
                <a:pathLst>
                  <a:path w="45" h="41" extrusionOk="0">
                    <a:moveTo>
                      <a:pt x="7" y="0"/>
                    </a:moveTo>
                    <a:cubicBezTo>
                      <a:pt x="1" y="0"/>
                      <a:pt x="17" y="41"/>
                      <a:pt x="28" y="41"/>
                    </a:cubicBezTo>
                    <a:cubicBezTo>
                      <a:pt x="31" y="41"/>
                      <a:pt x="33" y="38"/>
                      <a:pt x="34" y="30"/>
                    </a:cubicBezTo>
                    <a:cubicBezTo>
                      <a:pt x="45" y="30"/>
                      <a:pt x="8" y="6"/>
                      <a:pt x="14" y="6"/>
                    </a:cubicBezTo>
                    <a:cubicBezTo>
                      <a:pt x="14" y="6"/>
                      <a:pt x="15" y="7"/>
                      <a:pt x="16" y="7"/>
                    </a:cubicBezTo>
                    <a:cubicBezTo>
                      <a:pt x="12" y="2"/>
                      <a:pt x="9"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11" name="Google Shape;15511;p58"/>
              <p:cNvSpPr/>
              <p:nvPr/>
            </p:nvSpPr>
            <p:spPr>
              <a:xfrm>
                <a:off x="667275" y="1782175"/>
                <a:ext cx="900" cy="725"/>
              </a:xfrm>
              <a:custGeom>
                <a:avLst/>
                <a:gdLst/>
                <a:ahLst/>
                <a:cxnLst/>
                <a:rect l="l" t="t" r="r" b="b"/>
                <a:pathLst>
                  <a:path w="36" h="29" extrusionOk="0">
                    <a:moveTo>
                      <a:pt x="1" y="0"/>
                    </a:moveTo>
                    <a:lnTo>
                      <a:pt x="19" y="28"/>
                    </a:lnTo>
                    <a:lnTo>
                      <a:pt x="35"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12" name="Google Shape;15512;p58"/>
              <p:cNvSpPr/>
              <p:nvPr/>
            </p:nvSpPr>
            <p:spPr>
              <a:xfrm>
                <a:off x="665525" y="1783625"/>
                <a:ext cx="850" cy="550"/>
              </a:xfrm>
              <a:custGeom>
                <a:avLst/>
                <a:gdLst/>
                <a:ahLst/>
                <a:cxnLst/>
                <a:rect l="l" t="t" r="r" b="b"/>
                <a:pathLst>
                  <a:path w="34" h="22" extrusionOk="0">
                    <a:moveTo>
                      <a:pt x="26" y="0"/>
                    </a:moveTo>
                    <a:cubicBezTo>
                      <a:pt x="15" y="7"/>
                      <a:pt x="1" y="14"/>
                      <a:pt x="10" y="21"/>
                    </a:cubicBezTo>
                    <a:lnTo>
                      <a:pt x="33" y="12"/>
                    </a:lnTo>
                    <a:cubicBezTo>
                      <a:pt x="29" y="9"/>
                      <a:pt x="26" y="5"/>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13" name="Google Shape;15513;p58"/>
              <p:cNvSpPr/>
              <p:nvPr/>
            </p:nvSpPr>
            <p:spPr>
              <a:xfrm>
                <a:off x="666175" y="1783200"/>
                <a:ext cx="250" cy="450"/>
              </a:xfrm>
              <a:custGeom>
                <a:avLst/>
                <a:gdLst/>
                <a:ahLst/>
                <a:cxnLst/>
                <a:rect l="l" t="t" r="r" b="b"/>
                <a:pathLst>
                  <a:path w="10" h="18" extrusionOk="0">
                    <a:moveTo>
                      <a:pt x="7" y="1"/>
                    </a:moveTo>
                    <a:cubicBezTo>
                      <a:pt x="3" y="6"/>
                      <a:pt x="0" y="10"/>
                      <a:pt x="0" y="17"/>
                    </a:cubicBezTo>
                    <a:cubicBezTo>
                      <a:pt x="5" y="13"/>
                      <a:pt x="10" y="8"/>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14" name="Google Shape;15514;p58"/>
              <p:cNvSpPr/>
              <p:nvPr/>
            </p:nvSpPr>
            <p:spPr>
              <a:xfrm>
                <a:off x="667275" y="1783450"/>
                <a:ext cx="600" cy="250"/>
              </a:xfrm>
              <a:custGeom>
                <a:avLst/>
                <a:gdLst/>
                <a:ahLst/>
                <a:cxnLst/>
                <a:rect l="l" t="t" r="r" b="b"/>
                <a:pathLst>
                  <a:path w="24" h="10" extrusionOk="0">
                    <a:moveTo>
                      <a:pt x="12" y="0"/>
                    </a:moveTo>
                    <a:lnTo>
                      <a:pt x="1" y="9"/>
                    </a:lnTo>
                    <a:lnTo>
                      <a:pt x="24" y="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15" name="Google Shape;15515;p58"/>
              <p:cNvSpPr/>
              <p:nvPr/>
            </p:nvSpPr>
            <p:spPr>
              <a:xfrm>
                <a:off x="661950" y="1788375"/>
                <a:ext cx="600" cy="775"/>
              </a:xfrm>
              <a:custGeom>
                <a:avLst/>
                <a:gdLst/>
                <a:ahLst/>
                <a:cxnLst/>
                <a:rect l="l" t="t" r="r" b="b"/>
                <a:pathLst>
                  <a:path w="24" h="31" extrusionOk="0">
                    <a:moveTo>
                      <a:pt x="5" y="0"/>
                    </a:moveTo>
                    <a:lnTo>
                      <a:pt x="0" y="23"/>
                    </a:lnTo>
                    <a:cubicBezTo>
                      <a:pt x="6" y="28"/>
                      <a:pt x="12" y="30"/>
                      <a:pt x="16" y="30"/>
                    </a:cubicBezTo>
                    <a:cubicBezTo>
                      <a:pt x="21" y="30"/>
                      <a:pt x="23" y="28"/>
                      <a:pt x="23" y="23"/>
                    </a:cubicBezTo>
                    <a:cubicBezTo>
                      <a:pt x="16" y="14"/>
                      <a:pt x="19"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16" name="Google Shape;15516;p58"/>
              <p:cNvSpPr/>
              <p:nvPr/>
            </p:nvSpPr>
            <p:spPr>
              <a:xfrm>
                <a:off x="664600" y="1788300"/>
                <a:ext cx="1075" cy="800"/>
              </a:xfrm>
              <a:custGeom>
                <a:avLst/>
                <a:gdLst/>
                <a:ahLst/>
                <a:cxnLst/>
                <a:rect l="l" t="t" r="r" b="b"/>
                <a:pathLst>
                  <a:path w="43" h="32" extrusionOk="0">
                    <a:moveTo>
                      <a:pt x="1" y="1"/>
                    </a:moveTo>
                    <a:lnTo>
                      <a:pt x="43" y="31"/>
                    </a:lnTo>
                    <a:lnTo>
                      <a:pt x="33" y="13"/>
                    </a:lnTo>
                    <a:cubicBezTo>
                      <a:pt x="22" y="10"/>
                      <a:pt x="10"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17" name="Google Shape;15517;p58"/>
              <p:cNvSpPr/>
              <p:nvPr/>
            </p:nvSpPr>
            <p:spPr>
              <a:xfrm>
                <a:off x="664725" y="1789950"/>
                <a:ext cx="775" cy="825"/>
              </a:xfrm>
              <a:custGeom>
                <a:avLst/>
                <a:gdLst/>
                <a:ahLst/>
                <a:cxnLst/>
                <a:rect l="l" t="t" r="r" b="b"/>
                <a:pathLst>
                  <a:path w="31" h="33" extrusionOk="0">
                    <a:moveTo>
                      <a:pt x="9" y="0"/>
                    </a:moveTo>
                    <a:cubicBezTo>
                      <a:pt x="7" y="0"/>
                      <a:pt x="4" y="1"/>
                      <a:pt x="1" y="2"/>
                    </a:cubicBezTo>
                    <a:cubicBezTo>
                      <a:pt x="9" y="9"/>
                      <a:pt x="16" y="33"/>
                      <a:pt x="23" y="33"/>
                    </a:cubicBezTo>
                    <a:cubicBezTo>
                      <a:pt x="26" y="33"/>
                      <a:pt x="28" y="31"/>
                      <a:pt x="31" y="25"/>
                    </a:cubicBezTo>
                    <a:cubicBezTo>
                      <a:pt x="21" y="18"/>
                      <a:pt x="2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18" name="Google Shape;15518;p58"/>
              <p:cNvSpPr/>
              <p:nvPr/>
            </p:nvSpPr>
            <p:spPr>
              <a:xfrm>
                <a:off x="656600" y="1794275"/>
                <a:ext cx="1600" cy="1475"/>
              </a:xfrm>
              <a:custGeom>
                <a:avLst/>
                <a:gdLst/>
                <a:ahLst/>
                <a:cxnLst/>
                <a:rect l="l" t="t" r="r" b="b"/>
                <a:pathLst>
                  <a:path w="64" h="59" extrusionOk="0">
                    <a:moveTo>
                      <a:pt x="1" y="1"/>
                    </a:moveTo>
                    <a:lnTo>
                      <a:pt x="61" y="59"/>
                    </a:lnTo>
                    <a:lnTo>
                      <a:pt x="64" y="5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19" name="Google Shape;15519;p58"/>
              <p:cNvSpPr/>
              <p:nvPr/>
            </p:nvSpPr>
            <p:spPr>
              <a:xfrm>
                <a:off x="654350" y="1802975"/>
                <a:ext cx="1900" cy="1600"/>
              </a:xfrm>
              <a:custGeom>
                <a:avLst/>
                <a:gdLst/>
                <a:ahLst/>
                <a:cxnLst/>
                <a:rect l="l" t="t" r="r" b="b"/>
                <a:pathLst>
                  <a:path w="76" h="64" extrusionOk="0">
                    <a:moveTo>
                      <a:pt x="17" y="0"/>
                    </a:moveTo>
                    <a:lnTo>
                      <a:pt x="17" y="0"/>
                    </a:lnTo>
                    <a:cubicBezTo>
                      <a:pt x="14" y="28"/>
                      <a:pt x="1" y="24"/>
                      <a:pt x="40" y="63"/>
                    </a:cubicBezTo>
                    <a:cubicBezTo>
                      <a:pt x="75" y="61"/>
                      <a:pt x="20" y="21"/>
                      <a:pt x="47" y="21"/>
                    </a:cubicBezTo>
                    <a:cubicBezTo>
                      <a:pt x="48" y="21"/>
                      <a:pt x="50" y="21"/>
                      <a:pt x="52" y="21"/>
                    </a:cubicBezTo>
                    <a:cubicBezTo>
                      <a:pt x="47" y="3"/>
                      <a:pt x="21" y="19"/>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20" name="Google Shape;15520;p58"/>
              <p:cNvSpPr/>
              <p:nvPr/>
            </p:nvSpPr>
            <p:spPr>
              <a:xfrm>
                <a:off x="583575" y="1766050"/>
                <a:ext cx="275" cy="725"/>
              </a:xfrm>
              <a:custGeom>
                <a:avLst/>
                <a:gdLst/>
                <a:ahLst/>
                <a:cxnLst/>
                <a:rect l="l" t="t" r="r" b="b"/>
                <a:pathLst>
                  <a:path w="11" h="29" extrusionOk="0">
                    <a:moveTo>
                      <a:pt x="1" y="1"/>
                    </a:moveTo>
                    <a:lnTo>
                      <a:pt x="1" y="29"/>
                    </a:lnTo>
                    <a:lnTo>
                      <a:pt x="10" y="2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21" name="Google Shape;15521;p58"/>
              <p:cNvSpPr/>
              <p:nvPr/>
            </p:nvSpPr>
            <p:spPr>
              <a:xfrm>
                <a:off x="582075" y="1766400"/>
                <a:ext cx="775" cy="1250"/>
              </a:xfrm>
              <a:custGeom>
                <a:avLst/>
                <a:gdLst/>
                <a:ahLst/>
                <a:cxnLst/>
                <a:rect l="l" t="t" r="r" b="b"/>
                <a:pathLst>
                  <a:path w="31" h="50" extrusionOk="0">
                    <a:moveTo>
                      <a:pt x="31" y="1"/>
                    </a:moveTo>
                    <a:lnTo>
                      <a:pt x="1" y="38"/>
                    </a:lnTo>
                    <a:cubicBezTo>
                      <a:pt x="8" y="38"/>
                      <a:pt x="15" y="38"/>
                      <a:pt x="12" y="49"/>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22" name="Google Shape;15522;p58"/>
              <p:cNvSpPr/>
              <p:nvPr/>
            </p:nvSpPr>
            <p:spPr>
              <a:xfrm>
                <a:off x="624625" y="1811675"/>
                <a:ext cx="375" cy="825"/>
              </a:xfrm>
              <a:custGeom>
                <a:avLst/>
                <a:gdLst/>
                <a:ahLst/>
                <a:cxnLst/>
                <a:rect l="l" t="t" r="r" b="b"/>
                <a:pathLst>
                  <a:path w="15" h="33" extrusionOk="0">
                    <a:moveTo>
                      <a:pt x="0" y="0"/>
                    </a:moveTo>
                    <a:lnTo>
                      <a:pt x="10" y="33"/>
                    </a:lnTo>
                    <a:lnTo>
                      <a:pt x="14" y="21"/>
                    </a:lnTo>
                    <a:cubicBezTo>
                      <a:pt x="14" y="7"/>
                      <a:pt x="10"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23" name="Google Shape;15523;p58"/>
              <p:cNvSpPr/>
              <p:nvPr/>
            </p:nvSpPr>
            <p:spPr>
              <a:xfrm>
                <a:off x="618250" y="1808300"/>
                <a:ext cx="425" cy="1200"/>
              </a:xfrm>
              <a:custGeom>
                <a:avLst/>
                <a:gdLst/>
                <a:ahLst/>
                <a:cxnLst/>
                <a:rect l="l" t="t" r="r" b="b"/>
                <a:pathLst>
                  <a:path w="17" h="48" extrusionOk="0">
                    <a:moveTo>
                      <a:pt x="17" y="1"/>
                    </a:moveTo>
                    <a:lnTo>
                      <a:pt x="0" y="42"/>
                    </a:lnTo>
                    <a:lnTo>
                      <a:pt x="5" y="47"/>
                    </a:ln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24" name="Google Shape;15524;p58"/>
              <p:cNvSpPr/>
              <p:nvPr/>
            </p:nvSpPr>
            <p:spPr>
              <a:xfrm>
                <a:off x="612225" y="1807550"/>
                <a:ext cx="825" cy="775"/>
              </a:xfrm>
              <a:custGeom>
                <a:avLst/>
                <a:gdLst/>
                <a:ahLst/>
                <a:cxnLst/>
                <a:rect l="l" t="t" r="r" b="b"/>
                <a:pathLst>
                  <a:path w="33" h="31" extrusionOk="0">
                    <a:moveTo>
                      <a:pt x="17" y="1"/>
                    </a:moveTo>
                    <a:cubicBezTo>
                      <a:pt x="15" y="1"/>
                      <a:pt x="10" y="6"/>
                      <a:pt x="0" y="21"/>
                    </a:cubicBezTo>
                    <a:cubicBezTo>
                      <a:pt x="7" y="27"/>
                      <a:pt x="18" y="25"/>
                      <a:pt x="26" y="27"/>
                    </a:cubicBezTo>
                    <a:lnTo>
                      <a:pt x="26" y="27"/>
                    </a:lnTo>
                    <a:cubicBezTo>
                      <a:pt x="18" y="19"/>
                      <a:pt x="22" y="1"/>
                      <a:pt x="17" y="1"/>
                    </a:cubicBezTo>
                    <a:close/>
                    <a:moveTo>
                      <a:pt x="26" y="27"/>
                    </a:moveTo>
                    <a:cubicBezTo>
                      <a:pt x="27" y="29"/>
                      <a:pt x="30" y="30"/>
                      <a:pt x="33" y="31"/>
                    </a:cubicBezTo>
                    <a:cubicBezTo>
                      <a:pt x="31" y="29"/>
                      <a:pt x="28" y="28"/>
                      <a:pt x="26" y="2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25" name="Google Shape;15525;p58"/>
              <p:cNvSpPr/>
              <p:nvPr/>
            </p:nvSpPr>
            <p:spPr>
              <a:xfrm>
                <a:off x="582375" y="1765250"/>
                <a:ext cx="600" cy="800"/>
              </a:xfrm>
              <a:custGeom>
                <a:avLst/>
                <a:gdLst/>
                <a:ahLst/>
                <a:cxnLst/>
                <a:rect l="l" t="t" r="r" b="b"/>
                <a:pathLst>
                  <a:path w="24" h="32" extrusionOk="0">
                    <a:moveTo>
                      <a:pt x="23" y="0"/>
                    </a:moveTo>
                    <a:lnTo>
                      <a:pt x="23" y="0"/>
                    </a:lnTo>
                    <a:cubicBezTo>
                      <a:pt x="9" y="2"/>
                      <a:pt x="0" y="32"/>
                      <a:pt x="2" y="32"/>
                    </a:cubicBezTo>
                    <a:cubicBezTo>
                      <a:pt x="2" y="32"/>
                      <a:pt x="2" y="31"/>
                      <a:pt x="3" y="30"/>
                    </a:cubicBezTo>
                    <a:cubicBezTo>
                      <a:pt x="3" y="31"/>
                      <a:pt x="4" y="31"/>
                      <a:pt x="4" y="31"/>
                    </a:cubicBezTo>
                    <a:cubicBezTo>
                      <a:pt x="9" y="31"/>
                      <a:pt x="19" y="4"/>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26" name="Google Shape;15526;p58"/>
              <p:cNvSpPr/>
              <p:nvPr/>
            </p:nvSpPr>
            <p:spPr>
              <a:xfrm>
                <a:off x="577850" y="1766300"/>
                <a:ext cx="825" cy="650"/>
              </a:xfrm>
              <a:custGeom>
                <a:avLst/>
                <a:gdLst/>
                <a:ahLst/>
                <a:cxnLst/>
                <a:rect l="l" t="t" r="r" b="b"/>
                <a:pathLst>
                  <a:path w="33" h="26" extrusionOk="0">
                    <a:moveTo>
                      <a:pt x="33" y="0"/>
                    </a:moveTo>
                    <a:lnTo>
                      <a:pt x="0" y="26"/>
                    </a:lnTo>
                    <a:lnTo>
                      <a:pt x="26" y="12"/>
                    </a:ln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27" name="Google Shape;15527;p58"/>
              <p:cNvSpPr/>
              <p:nvPr/>
            </p:nvSpPr>
            <p:spPr>
              <a:xfrm>
                <a:off x="575400" y="1765600"/>
                <a:ext cx="2250" cy="1125"/>
              </a:xfrm>
              <a:custGeom>
                <a:avLst/>
                <a:gdLst/>
                <a:ahLst/>
                <a:cxnLst/>
                <a:rect l="l" t="t" r="r" b="b"/>
                <a:pathLst>
                  <a:path w="90" h="45" extrusionOk="0">
                    <a:moveTo>
                      <a:pt x="3" y="0"/>
                    </a:moveTo>
                    <a:lnTo>
                      <a:pt x="3" y="0"/>
                    </a:lnTo>
                    <a:cubicBezTo>
                      <a:pt x="1" y="23"/>
                      <a:pt x="7" y="29"/>
                      <a:pt x="17" y="29"/>
                    </a:cubicBezTo>
                    <a:cubicBezTo>
                      <a:pt x="27" y="29"/>
                      <a:pt x="40" y="23"/>
                      <a:pt x="50" y="23"/>
                    </a:cubicBezTo>
                    <a:cubicBezTo>
                      <a:pt x="56" y="23"/>
                      <a:pt x="61" y="25"/>
                      <a:pt x="64" y="30"/>
                    </a:cubicBezTo>
                    <a:lnTo>
                      <a:pt x="64" y="44"/>
                    </a:lnTo>
                    <a:lnTo>
                      <a:pt x="89" y="5"/>
                    </a:lnTo>
                    <a:cubicBezTo>
                      <a:pt x="88" y="5"/>
                      <a:pt x="86" y="5"/>
                      <a:pt x="84" y="5"/>
                    </a:cubicBezTo>
                    <a:cubicBezTo>
                      <a:pt x="67" y="5"/>
                      <a:pt x="46" y="10"/>
                      <a:pt x="29" y="10"/>
                    </a:cubicBezTo>
                    <a:cubicBezTo>
                      <a:pt x="18" y="10"/>
                      <a:pt x="9" y="8"/>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28" name="Google Shape;15528;p58"/>
              <p:cNvSpPr/>
              <p:nvPr/>
            </p:nvSpPr>
            <p:spPr>
              <a:xfrm>
                <a:off x="572625" y="1762850"/>
                <a:ext cx="325" cy="275"/>
              </a:xfrm>
              <a:custGeom>
                <a:avLst/>
                <a:gdLst/>
                <a:ahLst/>
                <a:cxnLst/>
                <a:rect l="l" t="t" r="r" b="b"/>
                <a:pathLst>
                  <a:path w="13" h="11" extrusionOk="0">
                    <a:moveTo>
                      <a:pt x="10" y="0"/>
                    </a:moveTo>
                    <a:cubicBezTo>
                      <a:pt x="9" y="0"/>
                      <a:pt x="6" y="3"/>
                      <a:pt x="1" y="11"/>
                    </a:cubicBezTo>
                    <a:lnTo>
                      <a:pt x="12" y="6"/>
                    </a:lnTo>
                    <a:cubicBezTo>
                      <a:pt x="12" y="3"/>
                      <a:pt x="12"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29" name="Google Shape;15529;p58"/>
              <p:cNvSpPr/>
              <p:nvPr/>
            </p:nvSpPr>
            <p:spPr>
              <a:xfrm>
                <a:off x="572875" y="1762800"/>
                <a:ext cx="475" cy="525"/>
              </a:xfrm>
              <a:custGeom>
                <a:avLst/>
                <a:gdLst/>
                <a:ahLst/>
                <a:cxnLst/>
                <a:rect l="l" t="t" r="r" b="b"/>
                <a:pathLst>
                  <a:path w="19" h="21" extrusionOk="0">
                    <a:moveTo>
                      <a:pt x="16" y="1"/>
                    </a:moveTo>
                    <a:lnTo>
                      <a:pt x="2" y="8"/>
                    </a:lnTo>
                    <a:cubicBezTo>
                      <a:pt x="2" y="13"/>
                      <a:pt x="1" y="21"/>
                      <a:pt x="3" y="21"/>
                    </a:cubicBezTo>
                    <a:cubicBezTo>
                      <a:pt x="4" y="21"/>
                      <a:pt x="7" y="16"/>
                      <a:pt x="14" y="3"/>
                    </a:cubicBezTo>
                    <a:lnTo>
                      <a:pt x="14" y="3"/>
                    </a:lnTo>
                    <a:cubicBezTo>
                      <a:pt x="12" y="8"/>
                      <a:pt x="12" y="10"/>
                      <a:pt x="12" y="10"/>
                    </a:cubicBezTo>
                    <a:cubicBezTo>
                      <a:pt x="13" y="10"/>
                      <a:pt x="16" y="7"/>
                      <a:pt x="19" y="3"/>
                    </a:cubicBezTo>
                    <a:lnTo>
                      <a:pt x="1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30" name="Google Shape;15530;p58"/>
              <p:cNvSpPr/>
              <p:nvPr/>
            </p:nvSpPr>
            <p:spPr>
              <a:xfrm>
                <a:off x="573800" y="1763750"/>
                <a:ext cx="200" cy="125"/>
              </a:xfrm>
              <a:custGeom>
                <a:avLst/>
                <a:gdLst/>
                <a:ahLst/>
                <a:cxnLst/>
                <a:rect l="l" t="t" r="r" b="b"/>
                <a:pathLst>
                  <a:path w="8" h="5" extrusionOk="0">
                    <a:moveTo>
                      <a:pt x="3" y="0"/>
                    </a:moveTo>
                    <a:lnTo>
                      <a:pt x="0" y="5"/>
                    </a:lnTo>
                    <a:lnTo>
                      <a:pt x="7" y="5"/>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31" name="Google Shape;15531;p58"/>
              <p:cNvSpPr/>
              <p:nvPr/>
            </p:nvSpPr>
            <p:spPr>
              <a:xfrm>
                <a:off x="574825" y="1766800"/>
                <a:ext cx="625" cy="675"/>
              </a:xfrm>
              <a:custGeom>
                <a:avLst/>
                <a:gdLst/>
                <a:ahLst/>
                <a:cxnLst/>
                <a:rect l="l" t="t" r="r" b="b"/>
                <a:pathLst>
                  <a:path w="25" h="27" extrusionOk="0">
                    <a:moveTo>
                      <a:pt x="5" y="1"/>
                    </a:moveTo>
                    <a:cubicBezTo>
                      <a:pt x="3" y="1"/>
                      <a:pt x="2" y="2"/>
                      <a:pt x="1" y="6"/>
                    </a:cubicBezTo>
                    <a:lnTo>
                      <a:pt x="8" y="26"/>
                    </a:lnTo>
                    <a:lnTo>
                      <a:pt x="24" y="10"/>
                    </a:lnTo>
                    <a:lnTo>
                      <a:pt x="24" y="10"/>
                    </a:lnTo>
                    <a:cubicBezTo>
                      <a:pt x="23" y="11"/>
                      <a:pt x="22" y="12"/>
                      <a:pt x="20" y="12"/>
                    </a:cubicBezTo>
                    <a:cubicBezTo>
                      <a:pt x="14" y="12"/>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32" name="Google Shape;15532;p58"/>
              <p:cNvSpPr/>
              <p:nvPr/>
            </p:nvSpPr>
            <p:spPr>
              <a:xfrm>
                <a:off x="570550" y="1760900"/>
                <a:ext cx="425" cy="1175"/>
              </a:xfrm>
              <a:custGeom>
                <a:avLst/>
                <a:gdLst/>
                <a:ahLst/>
                <a:cxnLst/>
                <a:rect l="l" t="t" r="r" b="b"/>
                <a:pathLst>
                  <a:path w="17" h="47" extrusionOk="0">
                    <a:moveTo>
                      <a:pt x="5" y="0"/>
                    </a:moveTo>
                    <a:cubicBezTo>
                      <a:pt x="4" y="3"/>
                      <a:pt x="4" y="5"/>
                      <a:pt x="4" y="7"/>
                    </a:cubicBezTo>
                    <a:lnTo>
                      <a:pt x="4" y="7"/>
                    </a:lnTo>
                    <a:cubicBezTo>
                      <a:pt x="4" y="5"/>
                      <a:pt x="5" y="3"/>
                      <a:pt x="5" y="0"/>
                    </a:cubicBezTo>
                    <a:close/>
                    <a:moveTo>
                      <a:pt x="4" y="7"/>
                    </a:moveTo>
                    <a:lnTo>
                      <a:pt x="4" y="7"/>
                    </a:lnTo>
                    <a:cubicBezTo>
                      <a:pt x="2" y="19"/>
                      <a:pt x="0" y="33"/>
                      <a:pt x="0" y="47"/>
                    </a:cubicBezTo>
                    <a:lnTo>
                      <a:pt x="17" y="38"/>
                    </a:lnTo>
                    <a:cubicBezTo>
                      <a:pt x="13" y="28"/>
                      <a:pt x="4" y="19"/>
                      <a:pt x="4"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33" name="Google Shape;15533;p58"/>
              <p:cNvSpPr/>
              <p:nvPr/>
            </p:nvSpPr>
            <p:spPr>
              <a:xfrm>
                <a:off x="569975" y="1762050"/>
                <a:ext cx="600" cy="475"/>
              </a:xfrm>
              <a:custGeom>
                <a:avLst/>
                <a:gdLst/>
                <a:ahLst/>
                <a:cxnLst/>
                <a:rect l="l" t="t" r="r" b="b"/>
                <a:pathLst>
                  <a:path w="24" h="19" extrusionOk="0">
                    <a:moveTo>
                      <a:pt x="23" y="1"/>
                    </a:moveTo>
                    <a:lnTo>
                      <a:pt x="0" y="17"/>
                    </a:lnTo>
                    <a:cubicBezTo>
                      <a:pt x="4" y="18"/>
                      <a:pt x="7" y="18"/>
                      <a:pt x="9" y="18"/>
                    </a:cubicBezTo>
                    <a:cubicBezTo>
                      <a:pt x="19" y="18"/>
                      <a:pt x="23" y="12"/>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34" name="Google Shape;15534;p58"/>
              <p:cNvSpPr/>
              <p:nvPr/>
            </p:nvSpPr>
            <p:spPr>
              <a:xfrm>
                <a:off x="572000" y="1763750"/>
                <a:ext cx="1300" cy="875"/>
              </a:xfrm>
              <a:custGeom>
                <a:avLst/>
                <a:gdLst/>
                <a:ahLst/>
                <a:cxnLst/>
                <a:rect l="l" t="t" r="r" b="b"/>
                <a:pathLst>
                  <a:path w="52" h="35" extrusionOk="0">
                    <a:moveTo>
                      <a:pt x="51" y="0"/>
                    </a:moveTo>
                    <a:lnTo>
                      <a:pt x="0" y="35"/>
                    </a:lnTo>
                    <a:lnTo>
                      <a:pt x="7" y="35"/>
                    </a:lnTo>
                    <a:lnTo>
                      <a:pt x="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35" name="Google Shape;15535;p58"/>
              <p:cNvSpPr/>
              <p:nvPr/>
            </p:nvSpPr>
            <p:spPr>
              <a:xfrm>
                <a:off x="568350" y="1759850"/>
                <a:ext cx="725" cy="950"/>
              </a:xfrm>
              <a:custGeom>
                <a:avLst/>
                <a:gdLst/>
                <a:ahLst/>
                <a:cxnLst/>
                <a:rect l="l" t="t" r="r" b="b"/>
                <a:pathLst>
                  <a:path w="29" h="38" extrusionOk="0">
                    <a:moveTo>
                      <a:pt x="28" y="1"/>
                    </a:moveTo>
                    <a:lnTo>
                      <a:pt x="0" y="38"/>
                    </a:lnTo>
                    <a:lnTo>
                      <a:pt x="12" y="26"/>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36" name="Google Shape;15536;p58"/>
              <p:cNvSpPr/>
              <p:nvPr/>
            </p:nvSpPr>
            <p:spPr>
              <a:xfrm>
                <a:off x="566325" y="1759100"/>
                <a:ext cx="1300" cy="1300"/>
              </a:xfrm>
              <a:custGeom>
                <a:avLst/>
                <a:gdLst/>
                <a:ahLst/>
                <a:cxnLst/>
                <a:rect l="l" t="t" r="r" b="b"/>
                <a:pathLst>
                  <a:path w="52" h="52" extrusionOk="0">
                    <a:moveTo>
                      <a:pt x="44" y="1"/>
                    </a:moveTo>
                    <a:cubicBezTo>
                      <a:pt x="28" y="1"/>
                      <a:pt x="12" y="19"/>
                      <a:pt x="0" y="35"/>
                    </a:cubicBezTo>
                    <a:cubicBezTo>
                      <a:pt x="4" y="33"/>
                      <a:pt x="7" y="32"/>
                      <a:pt x="11" y="32"/>
                    </a:cubicBezTo>
                    <a:cubicBezTo>
                      <a:pt x="20" y="32"/>
                      <a:pt x="30" y="38"/>
                      <a:pt x="40" y="52"/>
                    </a:cubicBezTo>
                    <a:cubicBezTo>
                      <a:pt x="51" y="31"/>
                      <a:pt x="33" y="12"/>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37" name="Google Shape;15537;p58"/>
              <p:cNvSpPr/>
              <p:nvPr/>
            </p:nvSpPr>
            <p:spPr>
              <a:xfrm>
                <a:off x="565725" y="1759975"/>
                <a:ext cx="550" cy="650"/>
              </a:xfrm>
              <a:custGeom>
                <a:avLst/>
                <a:gdLst/>
                <a:ahLst/>
                <a:cxnLst/>
                <a:rect l="l" t="t" r="r" b="b"/>
                <a:pathLst>
                  <a:path w="22" h="26" extrusionOk="0">
                    <a:moveTo>
                      <a:pt x="22" y="0"/>
                    </a:moveTo>
                    <a:lnTo>
                      <a:pt x="22" y="0"/>
                    </a:lnTo>
                    <a:cubicBezTo>
                      <a:pt x="13" y="7"/>
                      <a:pt x="6" y="17"/>
                      <a:pt x="1" y="26"/>
                    </a:cubicBezTo>
                    <a:cubicBezTo>
                      <a:pt x="8" y="19"/>
                      <a:pt x="15"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38" name="Google Shape;15538;p58"/>
              <p:cNvSpPr/>
              <p:nvPr/>
            </p:nvSpPr>
            <p:spPr>
              <a:xfrm>
                <a:off x="568875" y="1761250"/>
                <a:ext cx="300" cy="950"/>
              </a:xfrm>
              <a:custGeom>
                <a:avLst/>
                <a:gdLst/>
                <a:ahLst/>
                <a:cxnLst/>
                <a:rect l="l" t="t" r="r" b="b"/>
                <a:pathLst>
                  <a:path w="12" h="38" extrusionOk="0">
                    <a:moveTo>
                      <a:pt x="0" y="0"/>
                    </a:moveTo>
                    <a:lnTo>
                      <a:pt x="2" y="35"/>
                    </a:lnTo>
                    <a:cubicBezTo>
                      <a:pt x="5" y="35"/>
                      <a:pt x="7" y="37"/>
                      <a:pt x="9" y="37"/>
                    </a:cubicBezTo>
                    <a:cubicBezTo>
                      <a:pt x="12" y="24"/>
                      <a:pt x="7"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39" name="Google Shape;15539;p58"/>
              <p:cNvSpPr/>
              <p:nvPr/>
            </p:nvSpPr>
            <p:spPr>
              <a:xfrm>
                <a:off x="568525" y="1762000"/>
                <a:ext cx="425" cy="200"/>
              </a:xfrm>
              <a:custGeom>
                <a:avLst/>
                <a:gdLst/>
                <a:ahLst/>
                <a:cxnLst/>
                <a:rect l="l" t="t" r="r" b="b"/>
                <a:pathLst>
                  <a:path w="17" h="8" extrusionOk="0">
                    <a:moveTo>
                      <a:pt x="0" y="0"/>
                    </a:moveTo>
                    <a:lnTo>
                      <a:pt x="16" y="7"/>
                    </a:lnTo>
                    <a:lnTo>
                      <a:pt x="16" y="5"/>
                    </a:lnTo>
                    <a:cubicBezTo>
                      <a:pt x="7" y="3"/>
                      <a:pt x="3"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40" name="Google Shape;15540;p58"/>
              <p:cNvSpPr/>
              <p:nvPr/>
            </p:nvSpPr>
            <p:spPr>
              <a:xfrm>
                <a:off x="569100" y="1762175"/>
                <a:ext cx="150" cy="125"/>
              </a:xfrm>
              <a:custGeom>
                <a:avLst/>
                <a:gdLst/>
                <a:ahLst/>
                <a:cxnLst/>
                <a:rect l="l" t="t" r="r" b="b"/>
                <a:pathLst>
                  <a:path w="6" h="5" extrusionOk="0">
                    <a:moveTo>
                      <a:pt x="3" y="0"/>
                    </a:moveTo>
                    <a:cubicBezTo>
                      <a:pt x="1" y="2"/>
                      <a:pt x="1" y="4"/>
                      <a:pt x="2" y="4"/>
                    </a:cubicBezTo>
                    <a:cubicBezTo>
                      <a:pt x="2" y="4"/>
                      <a:pt x="3"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41" name="Google Shape;15541;p58"/>
              <p:cNvSpPr/>
              <p:nvPr/>
            </p:nvSpPr>
            <p:spPr>
              <a:xfrm>
                <a:off x="569975" y="1763575"/>
                <a:ext cx="1125" cy="1625"/>
              </a:xfrm>
              <a:custGeom>
                <a:avLst/>
                <a:gdLst/>
                <a:ahLst/>
                <a:cxnLst/>
                <a:rect l="l" t="t" r="r" b="b"/>
                <a:pathLst>
                  <a:path w="45" h="65" extrusionOk="0">
                    <a:moveTo>
                      <a:pt x="44" y="0"/>
                    </a:moveTo>
                    <a:cubicBezTo>
                      <a:pt x="28" y="16"/>
                      <a:pt x="0" y="33"/>
                      <a:pt x="16" y="65"/>
                    </a:cubicBezTo>
                    <a:cubicBezTo>
                      <a:pt x="30" y="44"/>
                      <a:pt x="21" y="26"/>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42" name="Google Shape;15542;p58"/>
              <p:cNvSpPr/>
              <p:nvPr/>
            </p:nvSpPr>
            <p:spPr>
              <a:xfrm>
                <a:off x="569225" y="1762800"/>
                <a:ext cx="650" cy="800"/>
              </a:xfrm>
              <a:custGeom>
                <a:avLst/>
                <a:gdLst/>
                <a:ahLst/>
                <a:cxnLst/>
                <a:rect l="l" t="t" r="r" b="b"/>
                <a:pathLst>
                  <a:path w="26" h="32" extrusionOk="0">
                    <a:moveTo>
                      <a:pt x="26" y="1"/>
                    </a:moveTo>
                    <a:lnTo>
                      <a:pt x="0" y="19"/>
                    </a:lnTo>
                    <a:lnTo>
                      <a:pt x="19" y="31"/>
                    </a:lnTo>
                    <a:cubicBezTo>
                      <a:pt x="19" y="22"/>
                      <a:pt x="19" y="8"/>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43" name="Google Shape;15543;p58"/>
              <p:cNvSpPr/>
              <p:nvPr/>
            </p:nvSpPr>
            <p:spPr>
              <a:xfrm>
                <a:off x="568925" y="1763150"/>
                <a:ext cx="325" cy="375"/>
              </a:xfrm>
              <a:custGeom>
                <a:avLst/>
                <a:gdLst/>
                <a:ahLst/>
                <a:cxnLst/>
                <a:rect l="l" t="t" r="r" b="b"/>
                <a:pathLst>
                  <a:path w="13" h="15" extrusionOk="0">
                    <a:moveTo>
                      <a:pt x="5" y="1"/>
                    </a:moveTo>
                    <a:lnTo>
                      <a:pt x="0" y="15"/>
                    </a:lnTo>
                    <a:lnTo>
                      <a:pt x="12"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44" name="Google Shape;15544;p58"/>
              <p:cNvSpPr/>
              <p:nvPr/>
            </p:nvSpPr>
            <p:spPr>
              <a:xfrm>
                <a:off x="565725" y="1761475"/>
                <a:ext cx="1200" cy="775"/>
              </a:xfrm>
              <a:custGeom>
                <a:avLst/>
                <a:gdLst/>
                <a:ahLst/>
                <a:cxnLst/>
                <a:rect l="l" t="t" r="r" b="b"/>
                <a:pathLst>
                  <a:path w="48" h="31" extrusionOk="0">
                    <a:moveTo>
                      <a:pt x="33" y="1"/>
                    </a:moveTo>
                    <a:cubicBezTo>
                      <a:pt x="26" y="10"/>
                      <a:pt x="13" y="17"/>
                      <a:pt x="1" y="17"/>
                    </a:cubicBezTo>
                    <a:cubicBezTo>
                      <a:pt x="10" y="24"/>
                      <a:pt x="24" y="28"/>
                      <a:pt x="36" y="31"/>
                    </a:cubicBezTo>
                    <a:cubicBezTo>
                      <a:pt x="40" y="19"/>
                      <a:pt x="47"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45" name="Google Shape;15545;p58"/>
              <p:cNvSpPr/>
              <p:nvPr/>
            </p:nvSpPr>
            <p:spPr>
              <a:xfrm>
                <a:off x="567650" y="1761875"/>
                <a:ext cx="150" cy="125"/>
              </a:xfrm>
              <a:custGeom>
                <a:avLst/>
                <a:gdLst/>
                <a:ahLst/>
                <a:cxnLst/>
                <a:rect l="l" t="t" r="r" b="b"/>
                <a:pathLst>
                  <a:path w="6" h="5" extrusionOk="0">
                    <a:moveTo>
                      <a:pt x="0" y="1"/>
                    </a:moveTo>
                    <a:cubicBezTo>
                      <a:pt x="0" y="3"/>
                      <a:pt x="1" y="4"/>
                      <a:pt x="2" y="4"/>
                    </a:cubicBezTo>
                    <a:cubicBezTo>
                      <a:pt x="3" y="4"/>
                      <a:pt x="4"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46" name="Google Shape;15546;p58"/>
              <p:cNvSpPr/>
              <p:nvPr/>
            </p:nvSpPr>
            <p:spPr>
              <a:xfrm>
                <a:off x="562850" y="1761650"/>
                <a:ext cx="75" cy="200"/>
              </a:xfrm>
              <a:custGeom>
                <a:avLst/>
                <a:gdLst/>
                <a:ahLst/>
                <a:cxnLst/>
                <a:rect l="l" t="t" r="r" b="b"/>
                <a:pathLst>
                  <a:path w="3" h="8" extrusionOk="0">
                    <a:moveTo>
                      <a:pt x="0" y="1"/>
                    </a:moveTo>
                    <a:lnTo>
                      <a:pt x="2" y="8"/>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47" name="Google Shape;15547;p58"/>
              <p:cNvSpPr/>
              <p:nvPr/>
            </p:nvSpPr>
            <p:spPr>
              <a:xfrm>
                <a:off x="566600" y="1762175"/>
                <a:ext cx="600" cy="300"/>
              </a:xfrm>
              <a:custGeom>
                <a:avLst/>
                <a:gdLst/>
                <a:ahLst/>
                <a:cxnLst/>
                <a:rect l="l" t="t" r="r" b="b"/>
                <a:pathLst>
                  <a:path w="24" h="12" extrusionOk="0">
                    <a:moveTo>
                      <a:pt x="24" y="0"/>
                    </a:moveTo>
                    <a:cubicBezTo>
                      <a:pt x="17" y="0"/>
                      <a:pt x="10" y="3"/>
                      <a:pt x="3" y="3"/>
                    </a:cubicBezTo>
                    <a:cubicBezTo>
                      <a:pt x="1" y="6"/>
                      <a:pt x="1" y="8"/>
                      <a:pt x="2" y="8"/>
                    </a:cubicBezTo>
                    <a:cubicBezTo>
                      <a:pt x="2" y="8"/>
                      <a:pt x="2" y="8"/>
                      <a:pt x="3" y="7"/>
                    </a:cubicBezTo>
                    <a:cubicBezTo>
                      <a:pt x="5" y="10"/>
                      <a:pt x="7" y="11"/>
                      <a:pt x="9" y="11"/>
                    </a:cubicBezTo>
                    <a:cubicBezTo>
                      <a:pt x="14" y="11"/>
                      <a:pt x="19" y="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48" name="Google Shape;15548;p58"/>
              <p:cNvSpPr/>
              <p:nvPr/>
            </p:nvSpPr>
            <p:spPr>
              <a:xfrm>
                <a:off x="564875" y="1760850"/>
                <a:ext cx="375" cy="600"/>
              </a:xfrm>
              <a:custGeom>
                <a:avLst/>
                <a:gdLst/>
                <a:ahLst/>
                <a:cxnLst/>
                <a:rect l="l" t="t" r="r" b="b"/>
                <a:pathLst>
                  <a:path w="15" h="24" extrusionOk="0">
                    <a:moveTo>
                      <a:pt x="2" y="1"/>
                    </a:moveTo>
                    <a:cubicBezTo>
                      <a:pt x="1" y="1"/>
                      <a:pt x="1" y="1"/>
                      <a:pt x="0" y="2"/>
                    </a:cubicBezTo>
                    <a:cubicBezTo>
                      <a:pt x="3" y="9"/>
                      <a:pt x="7" y="16"/>
                      <a:pt x="14" y="23"/>
                    </a:cubicBezTo>
                    <a:cubicBezTo>
                      <a:pt x="10" y="1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49" name="Google Shape;15549;p58"/>
              <p:cNvSpPr/>
              <p:nvPr/>
            </p:nvSpPr>
            <p:spPr>
              <a:xfrm>
                <a:off x="567600" y="1761525"/>
                <a:ext cx="75" cy="150"/>
              </a:xfrm>
              <a:custGeom>
                <a:avLst/>
                <a:gdLst/>
                <a:ahLst/>
                <a:cxnLst/>
                <a:rect l="l" t="t" r="r" b="b"/>
                <a:pathLst>
                  <a:path w="3" h="6" extrusionOk="0">
                    <a:moveTo>
                      <a:pt x="1" y="0"/>
                    </a:moveTo>
                    <a:cubicBezTo>
                      <a:pt x="0" y="0"/>
                      <a:pt x="0" y="3"/>
                      <a:pt x="0" y="6"/>
                    </a:cubicBezTo>
                    <a:lnTo>
                      <a:pt x="2" y="6"/>
                    </a:lnTo>
                    <a:cubicBezTo>
                      <a:pt x="1" y="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50" name="Google Shape;15550;p58"/>
              <p:cNvSpPr/>
              <p:nvPr/>
            </p:nvSpPr>
            <p:spPr>
              <a:xfrm>
                <a:off x="567250" y="1761650"/>
                <a:ext cx="425" cy="550"/>
              </a:xfrm>
              <a:custGeom>
                <a:avLst/>
                <a:gdLst/>
                <a:ahLst/>
                <a:cxnLst/>
                <a:rect l="l" t="t" r="r" b="b"/>
                <a:pathLst>
                  <a:path w="17" h="22" extrusionOk="0">
                    <a:moveTo>
                      <a:pt x="14" y="1"/>
                    </a:moveTo>
                    <a:cubicBezTo>
                      <a:pt x="10" y="8"/>
                      <a:pt x="3" y="12"/>
                      <a:pt x="0" y="21"/>
                    </a:cubicBezTo>
                    <a:cubicBezTo>
                      <a:pt x="5" y="19"/>
                      <a:pt x="12" y="14"/>
                      <a:pt x="16" y="10"/>
                    </a:cubicBezTo>
                    <a:cubicBezTo>
                      <a:pt x="16" y="8"/>
                      <a:pt x="14" y="5"/>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51" name="Google Shape;15551;p58"/>
              <p:cNvSpPr/>
              <p:nvPr/>
            </p:nvSpPr>
            <p:spPr>
              <a:xfrm>
                <a:off x="561150" y="1761775"/>
                <a:ext cx="2300" cy="5300"/>
              </a:xfrm>
              <a:custGeom>
                <a:avLst/>
                <a:gdLst/>
                <a:ahLst/>
                <a:cxnLst/>
                <a:rect l="l" t="t" r="r" b="b"/>
                <a:pathLst>
                  <a:path w="92" h="212" extrusionOk="0">
                    <a:moveTo>
                      <a:pt x="70" y="0"/>
                    </a:moveTo>
                    <a:cubicBezTo>
                      <a:pt x="70" y="19"/>
                      <a:pt x="61" y="35"/>
                      <a:pt x="45" y="44"/>
                    </a:cubicBezTo>
                    <a:cubicBezTo>
                      <a:pt x="52" y="63"/>
                      <a:pt x="91" y="88"/>
                      <a:pt x="70" y="116"/>
                    </a:cubicBezTo>
                    <a:cubicBezTo>
                      <a:pt x="65" y="118"/>
                      <a:pt x="62" y="119"/>
                      <a:pt x="59" y="119"/>
                    </a:cubicBezTo>
                    <a:cubicBezTo>
                      <a:pt x="55" y="119"/>
                      <a:pt x="53" y="117"/>
                      <a:pt x="52" y="116"/>
                    </a:cubicBezTo>
                    <a:lnTo>
                      <a:pt x="24" y="151"/>
                    </a:lnTo>
                    <a:lnTo>
                      <a:pt x="29" y="128"/>
                    </a:lnTo>
                    <a:lnTo>
                      <a:pt x="47" y="111"/>
                    </a:lnTo>
                    <a:cubicBezTo>
                      <a:pt x="45" y="102"/>
                      <a:pt x="40" y="93"/>
                      <a:pt x="36" y="86"/>
                    </a:cubicBezTo>
                    <a:lnTo>
                      <a:pt x="36" y="86"/>
                    </a:lnTo>
                    <a:cubicBezTo>
                      <a:pt x="45" y="125"/>
                      <a:pt x="1" y="144"/>
                      <a:pt x="5" y="200"/>
                    </a:cubicBezTo>
                    <a:lnTo>
                      <a:pt x="29" y="179"/>
                    </a:lnTo>
                    <a:lnTo>
                      <a:pt x="29" y="179"/>
                    </a:lnTo>
                    <a:cubicBezTo>
                      <a:pt x="29" y="188"/>
                      <a:pt x="19" y="202"/>
                      <a:pt x="26" y="211"/>
                    </a:cubicBezTo>
                    <a:cubicBezTo>
                      <a:pt x="28" y="189"/>
                      <a:pt x="39" y="171"/>
                      <a:pt x="52" y="171"/>
                    </a:cubicBezTo>
                    <a:cubicBezTo>
                      <a:pt x="58" y="171"/>
                      <a:pt x="64" y="175"/>
                      <a:pt x="70" y="186"/>
                    </a:cubicBezTo>
                    <a:cubicBezTo>
                      <a:pt x="89" y="162"/>
                      <a:pt x="84" y="60"/>
                      <a:pt x="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52" name="Google Shape;15552;p58"/>
              <p:cNvSpPr/>
              <p:nvPr/>
            </p:nvSpPr>
            <p:spPr>
              <a:xfrm>
                <a:off x="562900" y="1760725"/>
                <a:ext cx="1250" cy="1250"/>
              </a:xfrm>
              <a:custGeom>
                <a:avLst/>
                <a:gdLst/>
                <a:ahLst/>
                <a:cxnLst/>
                <a:rect l="l" t="t" r="r" b="b"/>
                <a:pathLst>
                  <a:path w="50" h="50" extrusionOk="0">
                    <a:moveTo>
                      <a:pt x="21" y="0"/>
                    </a:moveTo>
                    <a:cubicBezTo>
                      <a:pt x="10" y="10"/>
                      <a:pt x="3" y="24"/>
                      <a:pt x="0" y="38"/>
                    </a:cubicBezTo>
                    <a:lnTo>
                      <a:pt x="44" y="45"/>
                    </a:lnTo>
                    <a:lnTo>
                      <a:pt x="40" y="49"/>
                    </a:lnTo>
                    <a:lnTo>
                      <a:pt x="40" y="49"/>
                    </a:lnTo>
                    <a:lnTo>
                      <a:pt x="49" y="45"/>
                    </a:lnTo>
                    <a:cubicBezTo>
                      <a:pt x="40" y="40"/>
                      <a:pt x="33" y="26"/>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53" name="Google Shape;15553;p58"/>
              <p:cNvSpPr/>
              <p:nvPr/>
            </p:nvSpPr>
            <p:spPr>
              <a:xfrm>
                <a:off x="564125" y="1761425"/>
                <a:ext cx="1675" cy="2625"/>
              </a:xfrm>
              <a:custGeom>
                <a:avLst/>
                <a:gdLst/>
                <a:ahLst/>
                <a:cxnLst/>
                <a:rect l="l" t="t" r="r" b="b"/>
                <a:pathLst>
                  <a:path w="67" h="105" extrusionOk="0">
                    <a:moveTo>
                      <a:pt x="44" y="7"/>
                    </a:moveTo>
                    <a:cubicBezTo>
                      <a:pt x="44" y="10"/>
                      <a:pt x="42" y="14"/>
                      <a:pt x="42" y="19"/>
                    </a:cubicBezTo>
                    <a:cubicBezTo>
                      <a:pt x="30" y="12"/>
                      <a:pt x="42" y="10"/>
                      <a:pt x="44" y="7"/>
                    </a:cubicBezTo>
                    <a:close/>
                    <a:moveTo>
                      <a:pt x="44" y="0"/>
                    </a:moveTo>
                    <a:lnTo>
                      <a:pt x="44" y="3"/>
                    </a:lnTo>
                    <a:cubicBezTo>
                      <a:pt x="46" y="6"/>
                      <a:pt x="46" y="8"/>
                      <a:pt x="45" y="8"/>
                    </a:cubicBezTo>
                    <a:cubicBezTo>
                      <a:pt x="45" y="8"/>
                      <a:pt x="45" y="8"/>
                      <a:pt x="44" y="7"/>
                    </a:cubicBezTo>
                    <a:lnTo>
                      <a:pt x="44" y="3"/>
                    </a:lnTo>
                    <a:lnTo>
                      <a:pt x="0" y="17"/>
                    </a:lnTo>
                    <a:cubicBezTo>
                      <a:pt x="9" y="19"/>
                      <a:pt x="17" y="21"/>
                      <a:pt x="26" y="21"/>
                    </a:cubicBezTo>
                    <a:cubicBezTo>
                      <a:pt x="31" y="21"/>
                      <a:pt x="36" y="21"/>
                      <a:pt x="42" y="19"/>
                    </a:cubicBezTo>
                    <a:lnTo>
                      <a:pt x="42" y="19"/>
                    </a:lnTo>
                    <a:cubicBezTo>
                      <a:pt x="30" y="54"/>
                      <a:pt x="9" y="65"/>
                      <a:pt x="16" y="105"/>
                    </a:cubicBezTo>
                    <a:cubicBezTo>
                      <a:pt x="42" y="105"/>
                      <a:pt x="37" y="77"/>
                      <a:pt x="53" y="63"/>
                    </a:cubicBezTo>
                    <a:lnTo>
                      <a:pt x="53" y="63"/>
                    </a:lnTo>
                    <a:cubicBezTo>
                      <a:pt x="49" y="63"/>
                      <a:pt x="46" y="64"/>
                      <a:pt x="44" y="64"/>
                    </a:cubicBezTo>
                    <a:cubicBezTo>
                      <a:pt x="22" y="64"/>
                      <a:pt x="67" y="44"/>
                      <a:pt x="42" y="23"/>
                    </a:cubicBezTo>
                    <a:cubicBezTo>
                      <a:pt x="49" y="19"/>
                      <a:pt x="56" y="17"/>
                      <a:pt x="65" y="17"/>
                    </a:cubicBezTo>
                    <a:cubicBezTo>
                      <a:pt x="56" y="12"/>
                      <a:pt x="51" y="5"/>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54" name="Google Shape;15554;p58"/>
              <p:cNvSpPr/>
              <p:nvPr/>
            </p:nvSpPr>
            <p:spPr>
              <a:xfrm>
                <a:off x="569325" y="1766700"/>
                <a:ext cx="150" cy="200"/>
              </a:xfrm>
              <a:custGeom>
                <a:avLst/>
                <a:gdLst/>
                <a:ahLst/>
                <a:cxnLst/>
                <a:rect l="l" t="t" r="r" b="b"/>
                <a:pathLst>
                  <a:path w="6" h="8" extrusionOk="0">
                    <a:moveTo>
                      <a:pt x="5" y="0"/>
                    </a:moveTo>
                    <a:cubicBezTo>
                      <a:pt x="3" y="3"/>
                      <a:pt x="1" y="5"/>
                      <a:pt x="5" y="7"/>
                    </a:cubicBezTo>
                    <a:cubicBezTo>
                      <a:pt x="5" y="5"/>
                      <a:pt x="5"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55" name="Google Shape;15555;p58"/>
              <p:cNvSpPr/>
              <p:nvPr/>
            </p:nvSpPr>
            <p:spPr>
              <a:xfrm>
                <a:off x="569050" y="1764200"/>
                <a:ext cx="1050" cy="2525"/>
              </a:xfrm>
              <a:custGeom>
                <a:avLst/>
                <a:gdLst/>
                <a:ahLst/>
                <a:cxnLst/>
                <a:rect l="l" t="t" r="r" b="b"/>
                <a:pathLst>
                  <a:path w="42" h="101" extrusionOk="0">
                    <a:moveTo>
                      <a:pt x="2" y="1"/>
                    </a:moveTo>
                    <a:lnTo>
                      <a:pt x="2" y="1"/>
                    </a:lnTo>
                    <a:cubicBezTo>
                      <a:pt x="0" y="28"/>
                      <a:pt x="2" y="56"/>
                      <a:pt x="5" y="84"/>
                    </a:cubicBezTo>
                    <a:cubicBezTo>
                      <a:pt x="9" y="80"/>
                      <a:pt x="13" y="71"/>
                      <a:pt x="19" y="71"/>
                    </a:cubicBezTo>
                    <a:cubicBezTo>
                      <a:pt x="20" y="71"/>
                      <a:pt x="22" y="72"/>
                      <a:pt x="23" y="72"/>
                    </a:cubicBezTo>
                    <a:cubicBezTo>
                      <a:pt x="28" y="84"/>
                      <a:pt x="19" y="89"/>
                      <a:pt x="16" y="100"/>
                    </a:cubicBezTo>
                    <a:cubicBezTo>
                      <a:pt x="26" y="91"/>
                      <a:pt x="42" y="79"/>
                      <a:pt x="28" y="59"/>
                    </a:cubicBezTo>
                    <a:lnTo>
                      <a:pt x="28" y="59"/>
                    </a:lnTo>
                    <a:lnTo>
                      <a:pt x="26" y="63"/>
                    </a:lnTo>
                    <a:cubicBezTo>
                      <a:pt x="12" y="45"/>
                      <a:pt x="5" y="2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56" name="Google Shape;15556;p58"/>
              <p:cNvSpPr/>
              <p:nvPr/>
            </p:nvSpPr>
            <p:spPr>
              <a:xfrm>
                <a:off x="566325" y="1764325"/>
                <a:ext cx="875" cy="1050"/>
              </a:xfrm>
              <a:custGeom>
                <a:avLst/>
                <a:gdLst/>
                <a:ahLst/>
                <a:cxnLst/>
                <a:rect l="l" t="t" r="r" b="b"/>
                <a:pathLst>
                  <a:path w="35" h="42" extrusionOk="0">
                    <a:moveTo>
                      <a:pt x="35" y="0"/>
                    </a:moveTo>
                    <a:lnTo>
                      <a:pt x="0" y="12"/>
                    </a:lnTo>
                    <a:lnTo>
                      <a:pt x="12" y="42"/>
                    </a:lnTo>
                    <a:lnTo>
                      <a:pt x="14" y="26"/>
                    </a:lnTo>
                    <a:cubicBezTo>
                      <a:pt x="17" y="27"/>
                      <a:pt x="19" y="28"/>
                      <a:pt x="21" y="28"/>
                    </a:cubicBezTo>
                    <a:cubicBezTo>
                      <a:pt x="32" y="28"/>
                      <a:pt x="31" y="1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57" name="Google Shape;15557;p58"/>
              <p:cNvSpPr/>
              <p:nvPr/>
            </p:nvSpPr>
            <p:spPr>
              <a:xfrm>
                <a:off x="562325" y="1760325"/>
                <a:ext cx="600" cy="1225"/>
              </a:xfrm>
              <a:custGeom>
                <a:avLst/>
                <a:gdLst/>
                <a:ahLst/>
                <a:cxnLst/>
                <a:rect l="l" t="t" r="r" b="b"/>
                <a:pathLst>
                  <a:path w="24" h="49" extrusionOk="0">
                    <a:moveTo>
                      <a:pt x="23" y="0"/>
                    </a:moveTo>
                    <a:lnTo>
                      <a:pt x="0" y="49"/>
                    </a:lnTo>
                    <a:lnTo>
                      <a:pt x="16" y="35"/>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58" name="Google Shape;15558;p58"/>
              <p:cNvSpPr/>
              <p:nvPr/>
            </p:nvSpPr>
            <p:spPr>
              <a:xfrm>
                <a:off x="561325" y="1760500"/>
                <a:ext cx="325" cy="825"/>
              </a:xfrm>
              <a:custGeom>
                <a:avLst/>
                <a:gdLst/>
                <a:ahLst/>
                <a:cxnLst/>
                <a:rect l="l" t="t" r="r" b="b"/>
                <a:pathLst>
                  <a:path w="13" h="33" extrusionOk="0">
                    <a:moveTo>
                      <a:pt x="12" y="0"/>
                    </a:moveTo>
                    <a:lnTo>
                      <a:pt x="1" y="19"/>
                    </a:lnTo>
                    <a:lnTo>
                      <a:pt x="10" y="3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59" name="Google Shape;15559;p58"/>
              <p:cNvSpPr/>
              <p:nvPr/>
            </p:nvSpPr>
            <p:spPr>
              <a:xfrm>
                <a:off x="507200" y="1753775"/>
                <a:ext cx="425" cy="125"/>
              </a:xfrm>
              <a:custGeom>
                <a:avLst/>
                <a:gdLst/>
                <a:ahLst/>
                <a:cxnLst/>
                <a:rect l="l" t="t" r="r" b="b"/>
                <a:pathLst>
                  <a:path w="17" h="5" extrusionOk="0">
                    <a:moveTo>
                      <a:pt x="17" y="0"/>
                    </a:moveTo>
                    <a:cubicBezTo>
                      <a:pt x="8" y="0"/>
                      <a:pt x="1" y="3"/>
                      <a:pt x="1" y="5"/>
                    </a:cubicBezTo>
                    <a:lnTo>
                      <a:pt x="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60" name="Google Shape;15560;p58"/>
              <p:cNvSpPr/>
              <p:nvPr/>
            </p:nvSpPr>
            <p:spPr>
              <a:xfrm>
                <a:off x="536525" y="1761700"/>
                <a:ext cx="550" cy="1375"/>
              </a:xfrm>
              <a:custGeom>
                <a:avLst/>
                <a:gdLst/>
                <a:ahLst/>
                <a:cxnLst/>
                <a:rect l="l" t="t" r="r" b="b"/>
                <a:pathLst>
                  <a:path w="22" h="55" extrusionOk="0">
                    <a:moveTo>
                      <a:pt x="6" y="0"/>
                    </a:moveTo>
                    <a:cubicBezTo>
                      <a:pt x="5" y="0"/>
                      <a:pt x="4" y="4"/>
                      <a:pt x="3" y="12"/>
                    </a:cubicBezTo>
                    <a:lnTo>
                      <a:pt x="1" y="47"/>
                    </a:lnTo>
                    <a:cubicBezTo>
                      <a:pt x="3" y="46"/>
                      <a:pt x="6" y="45"/>
                      <a:pt x="8" y="45"/>
                    </a:cubicBezTo>
                    <a:cubicBezTo>
                      <a:pt x="14" y="45"/>
                      <a:pt x="18" y="49"/>
                      <a:pt x="21" y="54"/>
                    </a:cubicBezTo>
                    <a:cubicBezTo>
                      <a:pt x="14" y="33"/>
                      <a:pt x="10"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61" name="Google Shape;15561;p58"/>
              <p:cNvSpPr/>
              <p:nvPr/>
            </p:nvSpPr>
            <p:spPr>
              <a:xfrm>
                <a:off x="520125" y="1761825"/>
                <a:ext cx="775" cy="550"/>
              </a:xfrm>
              <a:custGeom>
                <a:avLst/>
                <a:gdLst/>
                <a:ahLst/>
                <a:cxnLst/>
                <a:rect l="l" t="t" r="r" b="b"/>
                <a:pathLst>
                  <a:path w="31" h="22" extrusionOk="0">
                    <a:moveTo>
                      <a:pt x="31" y="1"/>
                    </a:moveTo>
                    <a:lnTo>
                      <a:pt x="5" y="12"/>
                    </a:lnTo>
                    <a:cubicBezTo>
                      <a:pt x="5" y="14"/>
                      <a:pt x="3" y="19"/>
                      <a:pt x="1" y="21"/>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62" name="Google Shape;15562;p58"/>
              <p:cNvSpPr/>
              <p:nvPr/>
            </p:nvSpPr>
            <p:spPr>
              <a:xfrm>
                <a:off x="501925" y="1742650"/>
                <a:ext cx="950" cy="275"/>
              </a:xfrm>
              <a:custGeom>
                <a:avLst/>
                <a:gdLst/>
                <a:ahLst/>
                <a:cxnLst/>
                <a:rect l="l" t="t" r="r" b="b"/>
                <a:pathLst>
                  <a:path w="38" h="11" extrusionOk="0">
                    <a:moveTo>
                      <a:pt x="1" y="0"/>
                    </a:moveTo>
                    <a:cubicBezTo>
                      <a:pt x="2" y="8"/>
                      <a:pt x="5" y="11"/>
                      <a:pt x="11" y="11"/>
                    </a:cubicBezTo>
                    <a:cubicBezTo>
                      <a:pt x="18" y="11"/>
                      <a:pt x="27" y="7"/>
                      <a:pt x="38" y="7"/>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63" name="Google Shape;15563;p58"/>
              <p:cNvSpPr/>
              <p:nvPr/>
            </p:nvSpPr>
            <p:spPr>
              <a:xfrm>
                <a:off x="549050" y="1762350"/>
                <a:ext cx="900" cy="675"/>
              </a:xfrm>
              <a:custGeom>
                <a:avLst/>
                <a:gdLst/>
                <a:ahLst/>
                <a:cxnLst/>
                <a:rect l="l" t="t" r="r" b="b"/>
                <a:pathLst>
                  <a:path w="36" h="27" extrusionOk="0">
                    <a:moveTo>
                      <a:pt x="0" y="0"/>
                    </a:moveTo>
                    <a:cubicBezTo>
                      <a:pt x="13" y="11"/>
                      <a:pt x="25" y="27"/>
                      <a:pt x="32" y="27"/>
                    </a:cubicBezTo>
                    <a:cubicBezTo>
                      <a:pt x="34" y="27"/>
                      <a:pt x="36" y="23"/>
                      <a:pt x="35" y="14"/>
                    </a:cubicBezTo>
                    <a:cubicBezTo>
                      <a:pt x="26" y="5"/>
                      <a:pt x="12"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64" name="Google Shape;15564;p58"/>
              <p:cNvSpPr/>
              <p:nvPr/>
            </p:nvSpPr>
            <p:spPr>
              <a:xfrm>
                <a:off x="515150" y="1749200"/>
                <a:ext cx="600" cy="150"/>
              </a:xfrm>
              <a:custGeom>
                <a:avLst/>
                <a:gdLst/>
                <a:ahLst/>
                <a:cxnLst/>
                <a:rect l="l" t="t" r="r" b="b"/>
                <a:pathLst>
                  <a:path w="24" h="6" extrusionOk="0">
                    <a:moveTo>
                      <a:pt x="14" y="1"/>
                    </a:moveTo>
                    <a:cubicBezTo>
                      <a:pt x="9" y="1"/>
                      <a:pt x="4" y="2"/>
                      <a:pt x="0" y="5"/>
                    </a:cubicBezTo>
                    <a:cubicBezTo>
                      <a:pt x="3" y="5"/>
                      <a:pt x="5" y="6"/>
                      <a:pt x="8" y="6"/>
                    </a:cubicBezTo>
                    <a:cubicBezTo>
                      <a:pt x="14" y="6"/>
                      <a:pt x="18" y="4"/>
                      <a:pt x="23" y="2"/>
                    </a:cubicBezTo>
                    <a:cubicBezTo>
                      <a:pt x="20"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65" name="Google Shape;15565;p58"/>
              <p:cNvSpPr/>
              <p:nvPr/>
            </p:nvSpPr>
            <p:spPr>
              <a:xfrm>
                <a:off x="548300" y="1762025"/>
                <a:ext cx="775" cy="625"/>
              </a:xfrm>
              <a:custGeom>
                <a:avLst/>
                <a:gdLst/>
                <a:ahLst/>
                <a:cxnLst/>
                <a:rect l="l" t="t" r="r" b="b"/>
                <a:pathLst>
                  <a:path w="31" h="25" extrusionOk="0">
                    <a:moveTo>
                      <a:pt x="12" y="1"/>
                    </a:moveTo>
                    <a:cubicBezTo>
                      <a:pt x="7" y="1"/>
                      <a:pt x="4" y="6"/>
                      <a:pt x="0" y="18"/>
                    </a:cubicBezTo>
                    <a:cubicBezTo>
                      <a:pt x="3" y="20"/>
                      <a:pt x="5" y="23"/>
                      <a:pt x="7" y="25"/>
                    </a:cubicBezTo>
                    <a:cubicBezTo>
                      <a:pt x="16" y="18"/>
                      <a:pt x="19" y="13"/>
                      <a:pt x="30" y="13"/>
                    </a:cubicBezTo>
                    <a:cubicBezTo>
                      <a:pt x="23" y="6"/>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66" name="Google Shape;15566;p58"/>
              <p:cNvSpPr/>
              <p:nvPr/>
            </p:nvSpPr>
            <p:spPr>
              <a:xfrm>
                <a:off x="505700" y="1711575"/>
                <a:ext cx="125" cy="150"/>
              </a:xfrm>
              <a:custGeom>
                <a:avLst/>
                <a:gdLst/>
                <a:ahLst/>
                <a:cxnLst/>
                <a:rect l="l" t="t" r="r" b="b"/>
                <a:pathLst>
                  <a:path w="5" h="6" extrusionOk="0">
                    <a:moveTo>
                      <a:pt x="5" y="1"/>
                    </a:moveTo>
                    <a:cubicBezTo>
                      <a:pt x="0" y="3"/>
                      <a:pt x="0" y="3"/>
                      <a:pt x="0" y="5"/>
                    </a:cubicBezTo>
                    <a:cubicBezTo>
                      <a:pt x="3" y="3"/>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67" name="Google Shape;15567;p58"/>
              <p:cNvSpPr/>
              <p:nvPr/>
            </p:nvSpPr>
            <p:spPr>
              <a:xfrm>
                <a:off x="512350" y="1700850"/>
                <a:ext cx="275" cy="375"/>
              </a:xfrm>
              <a:custGeom>
                <a:avLst/>
                <a:gdLst/>
                <a:ahLst/>
                <a:cxnLst/>
                <a:rect l="l" t="t" r="r" b="b"/>
                <a:pathLst>
                  <a:path w="11" h="15" extrusionOk="0">
                    <a:moveTo>
                      <a:pt x="1" y="1"/>
                    </a:moveTo>
                    <a:cubicBezTo>
                      <a:pt x="6" y="5"/>
                      <a:pt x="8" y="10"/>
                      <a:pt x="10" y="15"/>
                    </a:cubicBezTo>
                    <a:cubicBezTo>
                      <a:pt x="10" y="12"/>
                      <a:pt x="10" y="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68" name="Google Shape;15568;p58"/>
              <p:cNvSpPr/>
              <p:nvPr/>
            </p:nvSpPr>
            <p:spPr>
              <a:xfrm>
                <a:off x="556875" y="1760975"/>
                <a:ext cx="150" cy="75"/>
              </a:xfrm>
              <a:custGeom>
                <a:avLst/>
                <a:gdLst/>
                <a:ahLst/>
                <a:cxnLst/>
                <a:rect l="l" t="t" r="r" b="b"/>
                <a:pathLst>
                  <a:path w="6" h="3" extrusionOk="0">
                    <a:moveTo>
                      <a:pt x="5" y="0"/>
                    </a:moveTo>
                    <a:cubicBezTo>
                      <a:pt x="4" y="0"/>
                      <a:pt x="1" y="1"/>
                      <a:pt x="0" y="2"/>
                    </a:cubicBezTo>
                    <a:cubicBezTo>
                      <a:pt x="5" y="1"/>
                      <a:pt x="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69" name="Google Shape;15569;p58"/>
              <p:cNvSpPr/>
              <p:nvPr/>
            </p:nvSpPr>
            <p:spPr>
              <a:xfrm>
                <a:off x="547300" y="1768075"/>
                <a:ext cx="100" cy="150"/>
              </a:xfrm>
              <a:custGeom>
                <a:avLst/>
                <a:gdLst/>
                <a:ahLst/>
                <a:cxnLst/>
                <a:rect l="l" t="t" r="r" b="b"/>
                <a:pathLst>
                  <a:path w="4" h="6" extrusionOk="0">
                    <a:moveTo>
                      <a:pt x="1" y="1"/>
                    </a:moveTo>
                    <a:lnTo>
                      <a:pt x="1" y="1"/>
                    </a:lnTo>
                    <a:cubicBezTo>
                      <a:pt x="3" y="6"/>
                      <a:pt x="3"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70" name="Google Shape;15570;p58"/>
              <p:cNvSpPr/>
              <p:nvPr/>
            </p:nvSpPr>
            <p:spPr>
              <a:xfrm>
                <a:off x="557225" y="1760900"/>
                <a:ext cx="250" cy="200"/>
              </a:xfrm>
              <a:custGeom>
                <a:avLst/>
                <a:gdLst/>
                <a:ahLst/>
                <a:cxnLst/>
                <a:rect l="l" t="t" r="r" b="b"/>
                <a:pathLst>
                  <a:path w="10" h="8" extrusionOk="0">
                    <a:moveTo>
                      <a:pt x="7" y="1"/>
                    </a:moveTo>
                    <a:cubicBezTo>
                      <a:pt x="5" y="1"/>
                      <a:pt x="3" y="2"/>
                      <a:pt x="0" y="5"/>
                    </a:cubicBezTo>
                    <a:lnTo>
                      <a:pt x="9" y="7"/>
                    </a:lnTo>
                    <a:cubicBezTo>
                      <a:pt x="9" y="3"/>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71" name="Google Shape;15571;p58"/>
              <p:cNvSpPr/>
              <p:nvPr/>
            </p:nvSpPr>
            <p:spPr>
              <a:xfrm>
                <a:off x="556525" y="1761025"/>
                <a:ext cx="425" cy="200"/>
              </a:xfrm>
              <a:custGeom>
                <a:avLst/>
                <a:gdLst/>
                <a:ahLst/>
                <a:cxnLst/>
                <a:rect l="l" t="t" r="r" b="b"/>
                <a:pathLst>
                  <a:path w="17" h="8" extrusionOk="0">
                    <a:moveTo>
                      <a:pt x="14" y="0"/>
                    </a:moveTo>
                    <a:lnTo>
                      <a:pt x="0" y="2"/>
                    </a:lnTo>
                    <a:cubicBezTo>
                      <a:pt x="7" y="2"/>
                      <a:pt x="12" y="5"/>
                      <a:pt x="17" y="7"/>
                    </a:cubicBezTo>
                    <a:cubicBezTo>
                      <a:pt x="14" y="5"/>
                      <a:pt x="14" y="2"/>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72" name="Google Shape;15572;p58"/>
              <p:cNvSpPr/>
              <p:nvPr/>
            </p:nvSpPr>
            <p:spPr>
              <a:xfrm>
                <a:off x="507050" y="1726825"/>
                <a:ext cx="300" cy="200"/>
              </a:xfrm>
              <a:custGeom>
                <a:avLst/>
                <a:gdLst/>
                <a:ahLst/>
                <a:cxnLst/>
                <a:rect l="l" t="t" r="r" b="b"/>
                <a:pathLst>
                  <a:path w="12" h="8" extrusionOk="0">
                    <a:moveTo>
                      <a:pt x="1" y="0"/>
                    </a:moveTo>
                    <a:cubicBezTo>
                      <a:pt x="0" y="0"/>
                      <a:pt x="3" y="3"/>
                      <a:pt x="7" y="7"/>
                    </a:cubicBezTo>
                    <a:lnTo>
                      <a:pt x="11" y="7"/>
                    </a:lnTo>
                    <a:cubicBezTo>
                      <a:pt x="5" y="2"/>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73" name="Google Shape;15573;p58"/>
              <p:cNvSpPr/>
              <p:nvPr/>
            </p:nvSpPr>
            <p:spPr>
              <a:xfrm>
                <a:off x="529450" y="1770575"/>
                <a:ext cx="100" cy="75"/>
              </a:xfrm>
              <a:custGeom>
                <a:avLst/>
                <a:gdLst/>
                <a:ahLst/>
                <a:cxnLst/>
                <a:rect l="l" t="t" r="r" b="b"/>
                <a:pathLst>
                  <a:path w="4" h="3" extrusionOk="0">
                    <a:moveTo>
                      <a:pt x="1" y="1"/>
                    </a:moveTo>
                    <a:lnTo>
                      <a:pt x="1" y="3"/>
                    </a:lnTo>
                    <a:lnTo>
                      <a:pt x="3" y="3"/>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74" name="Google Shape;15574;p58"/>
              <p:cNvSpPr/>
              <p:nvPr/>
            </p:nvSpPr>
            <p:spPr>
              <a:xfrm>
                <a:off x="528425" y="1768150"/>
                <a:ext cx="1575" cy="2925"/>
              </a:xfrm>
              <a:custGeom>
                <a:avLst/>
                <a:gdLst/>
                <a:ahLst/>
                <a:cxnLst/>
                <a:rect l="l" t="t" r="r" b="b"/>
                <a:pathLst>
                  <a:path w="63" h="117" extrusionOk="0">
                    <a:moveTo>
                      <a:pt x="63" y="0"/>
                    </a:moveTo>
                    <a:lnTo>
                      <a:pt x="0" y="116"/>
                    </a:lnTo>
                    <a:cubicBezTo>
                      <a:pt x="17" y="95"/>
                      <a:pt x="26" y="88"/>
                      <a:pt x="32" y="88"/>
                    </a:cubicBezTo>
                    <a:cubicBezTo>
                      <a:pt x="36" y="88"/>
                      <a:pt x="39" y="92"/>
                      <a:pt x="42" y="98"/>
                    </a:cubicBezTo>
                    <a:lnTo>
                      <a:pt x="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75" name="Google Shape;15575;p58"/>
              <p:cNvSpPr/>
              <p:nvPr/>
            </p:nvSpPr>
            <p:spPr>
              <a:xfrm>
                <a:off x="509100" y="1699525"/>
                <a:ext cx="1550" cy="1125"/>
              </a:xfrm>
              <a:custGeom>
                <a:avLst/>
                <a:gdLst/>
                <a:ahLst/>
                <a:cxnLst/>
                <a:rect l="l" t="t" r="r" b="b"/>
                <a:pathLst>
                  <a:path w="62" h="45" extrusionOk="0">
                    <a:moveTo>
                      <a:pt x="61" y="0"/>
                    </a:moveTo>
                    <a:lnTo>
                      <a:pt x="61" y="0"/>
                    </a:lnTo>
                    <a:cubicBezTo>
                      <a:pt x="45" y="3"/>
                      <a:pt x="31" y="5"/>
                      <a:pt x="17" y="12"/>
                    </a:cubicBezTo>
                    <a:cubicBezTo>
                      <a:pt x="13" y="17"/>
                      <a:pt x="8" y="21"/>
                      <a:pt x="6" y="26"/>
                    </a:cubicBezTo>
                    <a:cubicBezTo>
                      <a:pt x="0" y="40"/>
                      <a:pt x="1" y="45"/>
                      <a:pt x="5" y="45"/>
                    </a:cubicBezTo>
                    <a:cubicBezTo>
                      <a:pt x="14" y="45"/>
                      <a:pt x="43" y="15"/>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76" name="Google Shape;15576;p58"/>
              <p:cNvSpPr/>
              <p:nvPr/>
            </p:nvSpPr>
            <p:spPr>
              <a:xfrm>
                <a:off x="554725" y="1762000"/>
                <a:ext cx="500" cy="550"/>
              </a:xfrm>
              <a:custGeom>
                <a:avLst/>
                <a:gdLst/>
                <a:ahLst/>
                <a:cxnLst/>
                <a:rect l="l" t="t" r="r" b="b"/>
                <a:pathLst>
                  <a:path w="20" h="22" extrusionOk="0">
                    <a:moveTo>
                      <a:pt x="17" y="0"/>
                    </a:moveTo>
                    <a:cubicBezTo>
                      <a:pt x="17" y="8"/>
                      <a:pt x="13" y="11"/>
                      <a:pt x="7" y="11"/>
                    </a:cubicBezTo>
                    <a:cubicBezTo>
                      <a:pt x="5" y="11"/>
                      <a:pt x="3" y="10"/>
                      <a:pt x="1" y="10"/>
                    </a:cubicBezTo>
                    <a:lnTo>
                      <a:pt x="1" y="10"/>
                    </a:lnTo>
                    <a:cubicBezTo>
                      <a:pt x="2" y="16"/>
                      <a:pt x="5" y="21"/>
                      <a:pt x="9" y="21"/>
                    </a:cubicBezTo>
                    <a:cubicBezTo>
                      <a:pt x="11" y="21"/>
                      <a:pt x="14" y="20"/>
                      <a:pt x="17" y="17"/>
                    </a:cubicBezTo>
                    <a:cubicBezTo>
                      <a:pt x="19" y="10"/>
                      <a:pt x="19"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77" name="Google Shape;15577;p58"/>
              <p:cNvSpPr/>
              <p:nvPr/>
            </p:nvSpPr>
            <p:spPr>
              <a:xfrm>
                <a:off x="503600" y="1700625"/>
                <a:ext cx="4500" cy="5825"/>
              </a:xfrm>
              <a:custGeom>
                <a:avLst/>
                <a:gdLst/>
                <a:ahLst/>
                <a:cxnLst/>
                <a:rect l="l" t="t" r="r" b="b"/>
                <a:pathLst>
                  <a:path w="180" h="233" extrusionOk="0">
                    <a:moveTo>
                      <a:pt x="179" y="0"/>
                    </a:moveTo>
                    <a:lnTo>
                      <a:pt x="179" y="0"/>
                    </a:lnTo>
                    <a:cubicBezTo>
                      <a:pt x="149" y="21"/>
                      <a:pt x="117" y="38"/>
                      <a:pt x="84" y="49"/>
                    </a:cubicBezTo>
                    <a:cubicBezTo>
                      <a:pt x="161" y="49"/>
                      <a:pt x="1" y="135"/>
                      <a:pt x="110" y="137"/>
                    </a:cubicBezTo>
                    <a:cubicBezTo>
                      <a:pt x="105" y="142"/>
                      <a:pt x="100" y="143"/>
                      <a:pt x="94" y="143"/>
                    </a:cubicBezTo>
                    <a:cubicBezTo>
                      <a:pt x="91" y="143"/>
                      <a:pt x="88" y="143"/>
                      <a:pt x="85" y="143"/>
                    </a:cubicBezTo>
                    <a:cubicBezTo>
                      <a:pt x="79" y="143"/>
                      <a:pt x="74" y="143"/>
                      <a:pt x="68" y="147"/>
                    </a:cubicBezTo>
                    <a:cubicBezTo>
                      <a:pt x="103" y="147"/>
                      <a:pt x="112" y="153"/>
                      <a:pt x="105" y="177"/>
                    </a:cubicBezTo>
                    <a:lnTo>
                      <a:pt x="96" y="177"/>
                    </a:lnTo>
                    <a:cubicBezTo>
                      <a:pt x="103" y="193"/>
                      <a:pt x="107" y="214"/>
                      <a:pt x="103" y="232"/>
                    </a:cubicBezTo>
                    <a:cubicBezTo>
                      <a:pt x="107" y="230"/>
                      <a:pt x="112" y="228"/>
                      <a:pt x="119" y="225"/>
                    </a:cubicBezTo>
                    <a:cubicBezTo>
                      <a:pt x="133" y="207"/>
                      <a:pt x="147" y="188"/>
                      <a:pt x="158" y="165"/>
                    </a:cubicBezTo>
                    <a:lnTo>
                      <a:pt x="158" y="165"/>
                    </a:lnTo>
                    <a:lnTo>
                      <a:pt x="126" y="179"/>
                    </a:lnTo>
                    <a:cubicBezTo>
                      <a:pt x="138" y="128"/>
                      <a:pt x="161" y="42"/>
                      <a:pt x="149" y="28"/>
                    </a:cubicBezTo>
                    <a:lnTo>
                      <a:pt x="172" y="26"/>
                    </a:lnTo>
                    <a:cubicBezTo>
                      <a:pt x="175" y="17"/>
                      <a:pt x="177" y="7"/>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78" name="Google Shape;15578;p58"/>
              <p:cNvSpPr/>
              <p:nvPr/>
            </p:nvSpPr>
            <p:spPr>
              <a:xfrm>
                <a:off x="503200" y="1728900"/>
                <a:ext cx="950" cy="850"/>
              </a:xfrm>
              <a:custGeom>
                <a:avLst/>
                <a:gdLst/>
                <a:ahLst/>
                <a:cxnLst/>
                <a:rect l="l" t="t" r="r" b="b"/>
                <a:pathLst>
                  <a:path w="38" h="34" extrusionOk="0">
                    <a:moveTo>
                      <a:pt x="33" y="1"/>
                    </a:moveTo>
                    <a:cubicBezTo>
                      <a:pt x="17" y="10"/>
                      <a:pt x="1" y="19"/>
                      <a:pt x="10" y="33"/>
                    </a:cubicBezTo>
                    <a:cubicBezTo>
                      <a:pt x="15" y="12"/>
                      <a:pt x="24" y="10"/>
                      <a:pt x="35" y="10"/>
                    </a:cubicBezTo>
                    <a:cubicBezTo>
                      <a:pt x="38" y="5"/>
                      <a:pt x="35" y="3"/>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79" name="Google Shape;15579;p58"/>
              <p:cNvSpPr/>
              <p:nvPr/>
            </p:nvSpPr>
            <p:spPr>
              <a:xfrm>
                <a:off x="501475" y="1699300"/>
                <a:ext cx="59600" cy="74725"/>
              </a:xfrm>
              <a:custGeom>
                <a:avLst/>
                <a:gdLst/>
                <a:ahLst/>
                <a:cxnLst/>
                <a:rect l="l" t="t" r="r" b="b"/>
                <a:pathLst>
                  <a:path w="2384" h="2989" extrusionOk="0">
                    <a:moveTo>
                      <a:pt x="341" y="121"/>
                    </a:moveTo>
                    <a:cubicBezTo>
                      <a:pt x="341" y="125"/>
                      <a:pt x="341" y="132"/>
                      <a:pt x="341" y="137"/>
                    </a:cubicBezTo>
                    <a:cubicBezTo>
                      <a:pt x="336" y="135"/>
                      <a:pt x="334" y="130"/>
                      <a:pt x="341" y="121"/>
                    </a:cubicBezTo>
                    <a:close/>
                    <a:moveTo>
                      <a:pt x="340" y="138"/>
                    </a:moveTo>
                    <a:cubicBezTo>
                      <a:pt x="340" y="142"/>
                      <a:pt x="347" y="147"/>
                      <a:pt x="339" y="160"/>
                    </a:cubicBezTo>
                    <a:cubicBezTo>
                      <a:pt x="339" y="154"/>
                      <a:pt x="339" y="145"/>
                      <a:pt x="340" y="138"/>
                    </a:cubicBezTo>
                    <a:close/>
                    <a:moveTo>
                      <a:pt x="445" y="88"/>
                    </a:moveTo>
                    <a:lnTo>
                      <a:pt x="436" y="125"/>
                    </a:lnTo>
                    <a:cubicBezTo>
                      <a:pt x="434" y="125"/>
                      <a:pt x="432" y="124"/>
                      <a:pt x="430" y="124"/>
                    </a:cubicBezTo>
                    <a:cubicBezTo>
                      <a:pt x="406" y="124"/>
                      <a:pt x="407" y="178"/>
                      <a:pt x="362" y="206"/>
                    </a:cubicBezTo>
                    <a:cubicBezTo>
                      <a:pt x="371" y="190"/>
                      <a:pt x="373" y="172"/>
                      <a:pt x="371" y="153"/>
                    </a:cubicBezTo>
                    <a:cubicBezTo>
                      <a:pt x="376" y="139"/>
                      <a:pt x="379" y="135"/>
                      <a:pt x="382" y="135"/>
                    </a:cubicBezTo>
                    <a:cubicBezTo>
                      <a:pt x="385" y="135"/>
                      <a:pt x="388" y="139"/>
                      <a:pt x="392" y="139"/>
                    </a:cubicBezTo>
                    <a:cubicBezTo>
                      <a:pt x="396" y="139"/>
                      <a:pt x="401" y="136"/>
                      <a:pt x="408" y="125"/>
                    </a:cubicBezTo>
                    <a:cubicBezTo>
                      <a:pt x="415" y="109"/>
                      <a:pt x="429" y="98"/>
                      <a:pt x="445" y="88"/>
                    </a:cubicBezTo>
                    <a:close/>
                    <a:moveTo>
                      <a:pt x="380" y="325"/>
                    </a:moveTo>
                    <a:lnTo>
                      <a:pt x="366" y="364"/>
                    </a:lnTo>
                    <a:lnTo>
                      <a:pt x="362" y="339"/>
                    </a:lnTo>
                    <a:lnTo>
                      <a:pt x="380" y="325"/>
                    </a:lnTo>
                    <a:close/>
                    <a:moveTo>
                      <a:pt x="180" y="545"/>
                    </a:moveTo>
                    <a:lnTo>
                      <a:pt x="179" y="547"/>
                    </a:lnTo>
                    <a:cubicBezTo>
                      <a:pt x="179" y="547"/>
                      <a:pt x="180" y="546"/>
                      <a:pt x="180" y="545"/>
                    </a:cubicBezTo>
                    <a:close/>
                    <a:moveTo>
                      <a:pt x="582" y="730"/>
                    </a:moveTo>
                    <a:cubicBezTo>
                      <a:pt x="580" y="731"/>
                      <a:pt x="578" y="731"/>
                      <a:pt x="576" y="732"/>
                    </a:cubicBezTo>
                    <a:lnTo>
                      <a:pt x="576" y="732"/>
                    </a:lnTo>
                    <a:cubicBezTo>
                      <a:pt x="578" y="732"/>
                      <a:pt x="580" y="731"/>
                      <a:pt x="582" y="730"/>
                    </a:cubicBezTo>
                    <a:close/>
                    <a:moveTo>
                      <a:pt x="505" y="1074"/>
                    </a:moveTo>
                    <a:cubicBezTo>
                      <a:pt x="508" y="1074"/>
                      <a:pt x="513" y="1077"/>
                      <a:pt x="519" y="1080"/>
                    </a:cubicBezTo>
                    <a:lnTo>
                      <a:pt x="508" y="1083"/>
                    </a:lnTo>
                    <a:cubicBezTo>
                      <a:pt x="503" y="1076"/>
                      <a:pt x="503" y="1074"/>
                      <a:pt x="505" y="1074"/>
                    </a:cubicBezTo>
                    <a:close/>
                    <a:moveTo>
                      <a:pt x="111" y="1150"/>
                    </a:moveTo>
                    <a:lnTo>
                      <a:pt x="112" y="1150"/>
                    </a:lnTo>
                    <a:lnTo>
                      <a:pt x="112" y="1150"/>
                    </a:lnTo>
                    <a:cubicBezTo>
                      <a:pt x="112" y="1150"/>
                      <a:pt x="112" y="1150"/>
                      <a:pt x="111" y="1150"/>
                    </a:cubicBezTo>
                    <a:close/>
                    <a:moveTo>
                      <a:pt x="129" y="1160"/>
                    </a:moveTo>
                    <a:lnTo>
                      <a:pt x="131" y="1161"/>
                    </a:lnTo>
                    <a:lnTo>
                      <a:pt x="131" y="1161"/>
                    </a:lnTo>
                    <a:cubicBezTo>
                      <a:pt x="130" y="1160"/>
                      <a:pt x="130" y="1160"/>
                      <a:pt x="129" y="1160"/>
                    </a:cubicBezTo>
                    <a:close/>
                    <a:moveTo>
                      <a:pt x="112" y="1150"/>
                    </a:moveTo>
                    <a:cubicBezTo>
                      <a:pt x="116" y="1153"/>
                      <a:pt x="118" y="1159"/>
                      <a:pt x="118" y="1164"/>
                    </a:cubicBezTo>
                    <a:cubicBezTo>
                      <a:pt x="123" y="1162"/>
                      <a:pt x="127" y="1160"/>
                      <a:pt x="129" y="1160"/>
                    </a:cubicBezTo>
                    <a:cubicBezTo>
                      <a:pt x="129" y="1160"/>
                      <a:pt x="129" y="1160"/>
                      <a:pt x="129" y="1160"/>
                    </a:cubicBezTo>
                    <a:lnTo>
                      <a:pt x="129" y="1160"/>
                    </a:lnTo>
                    <a:lnTo>
                      <a:pt x="112" y="1150"/>
                    </a:lnTo>
                    <a:close/>
                    <a:moveTo>
                      <a:pt x="60" y="1283"/>
                    </a:moveTo>
                    <a:cubicBezTo>
                      <a:pt x="60" y="1284"/>
                      <a:pt x="60" y="1284"/>
                      <a:pt x="60" y="1284"/>
                    </a:cubicBezTo>
                    <a:cubicBezTo>
                      <a:pt x="60" y="1284"/>
                      <a:pt x="60" y="1284"/>
                      <a:pt x="60" y="1283"/>
                    </a:cubicBezTo>
                    <a:close/>
                    <a:moveTo>
                      <a:pt x="30" y="1584"/>
                    </a:moveTo>
                    <a:cubicBezTo>
                      <a:pt x="30" y="1584"/>
                      <a:pt x="31" y="1584"/>
                      <a:pt x="31" y="1584"/>
                    </a:cubicBezTo>
                    <a:lnTo>
                      <a:pt x="31" y="1584"/>
                    </a:lnTo>
                    <a:lnTo>
                      <a:pt x="30" y="1584"/>
                    </a:lnTo>
                    <a:close/>
                    <a:moveTo>
                      <a:pt x="225" y="2138"/>
                    </a:moveTo>
                    <a:cubicBezTo>
                      <a:pt x="225" y="2139"/>
                      <a:pt x="226" y="2141"/>
                      <a:pt x="228" y="2142"/>
                    </a:cubicBezTo>
                    <a:lnTo>
                      <a:pt x="228" y="2142"/>
                    </a:lnTo>
                    <a:lnTo>
                      <a:pt x="225" y="2138"/>
                    </a:lnTo>
                    <a:close/>
                    <a:moveTo>
                      <a:pt x="274" y="2259"/>
                    </a:moveTo>
                    <a:cubicBezTo>
                      <a:pt x="271" y="2262"/>
                      <a:pt x="271" y="2265"/>
                      <a:pt x="273" y="2267"/>
                    </a:cubicBezTo>
                    <a:lnTo>
                      <a:pt x="273" y="2267"/>
                    </a:lnTo>
                    <a:cubicBezTo>
                      <a:pt x="274" y="2264"/>
                      <a:pt x="274" y="2261"/>
                      <a:pt x="274" y="2259"/>
                    </a:cubicBezTo>
                    <a:close/>
                    <a:moveTo>
                      <a:pt x="2101" y="2504"/>
                    </a:moveTo>
                    <a:cubicBezTo>
                      <a:pt x="2102" y="2504"/>
                      <a:pt x="2106" y="2507"/>
                      <a:pt x="2112" y="2511"/>
                    </a:cubicBezTo>
                    <a:cubicBezTo>
                      <a:pt x="2112" y="2511"/>
                      <a:pt x="2112" y="2513"/>
                      <a:pt x="2112" y="2513"/>
                    </a:cubicBezTo>
                    <a:cubicBezTo>
                      <a:pt x="2104" y="2507"/>
                      <a:pt x="2101" y="2504"/>
                      <a:pt x="2101" y="2504"/>
                    </a:cubicBezTo>
                    <a:close/>
                    <a:moveTo>
                      <a:pt x="2147" y="2508"/>
                    </a:moveTo>
                    <a:cubicBezTo>
                      <a:pt x="2149" y="2513"/>
                      <a:pt x="2149" y="2517"/>
                      <a:pt x="2149" y="2522"/>
                    </a:cubicBezTo>
                    <a:lnTo>
                      <a:pt x="2149" y="2522"/>
                    </a:lnTo>
                    <a:cubicBezTo>
                      <a:pt x="2146" y="2527"/>
                      <a:pt x="2143" y="2528"/>
                      <a:pt x="2140" y="2528"/>
                    </a:cubicBezTo>
                    <a:cubicBezTo>
                      <a:pt x="2136" y="2528"/>
                      <a:pt x="2133" y="2524"/>
                      <a:pt x="2131" y="2518"/>
                    </a:cubicBezTo>
                    <a:cubicBezTo>
                      <a:pt x="2140" y="2518"/>
                      <a:pt x="2147" y="2518"/>
                      <a:pt x="2147" y="2508"/>
                    </a:cubicBezTo>
                    <a:close/>
                    <a:moveTo>
                      <a:pt x="1231" y="2550"/>
                    </a:moveTo>
                    <a:lnTo>
                      <a:pt x="1231" y="2550"/>
                    </a:lnTo>
                    <a:cubicBezTo>
                      <a:pt x="1231" y="2550"/>
                      <a:pt x="1231" y="2550"/>
                      <a:pt x="1231" y="2551"/>
                    </a:cubicBezTo>
                    <a:lnTo>
                      <a:pt x="1231" y="2551"/>
                    </a:lnTo>
                    <a:cubicBezTo>
                      <a:pt x="1231" y="2550"/>
                      <a:pt x="1231" y="2550"/>
                      <a:pt x="1231" y="2550"/>
                    </a:cubicBezTo>
                    <a:close/>
                    <a:moveTo>
                      <a:pt x="2276" y="2597"/>
                    </a:moveTo>
                    <a:lnTo>
                      <a:pt x="2276" y="2597"/>
                    </a:lnTo>
                    <a:cubicBezTo>
                      <a:pt x="2275" y="2597"/>
                      <a:pt x="2275" y="2598"/>
                      <a:pt x="2274" y="2599"/>
                    </a:cubicBezTo>
                    <a:cubicBezTo>
                      <a:pt x="2275" y="2598"/>
                      <a:pt x="2275" y="2597"/>
                      <a:pt x="2276" y="2597"/>
                    </a:cubicBezTo>
                    <a:close/>
                    <a:moveTo>
                      <a:pt x="733" y="2580"/>
                    </a:moveTo>
                    <a:cubicBezTo>
                      <a:pt x="740" y="2580"/>
                      <a:pt x="744" y="2587"/>
                      <a:pt x="747" y="2599"/>
                    </a:cubicBezTo>
                    <a:cubicBezTo>
                      <a:pt x="743" y="2601"/>
                      <a:pt x="740" y="2602"/>
                      <a:pt x="738" y="2602"/>
                    </a:cubicBezTo>
                    <a:cubicBezTo>
                      <a:pt x="732" y="2602"/>
                      <a:pt x="731" y="2593"/>
                      <a:pt x="733" y="2580"/>
                    </a:cubicBezTo>
                    <a:close/>
                    <a:moveTo>
                      <a:pt x="1274" y="2629"/>
                    </a:moveTo>
                    <a:cubicBezTo>
                      <a:pt x="1274" y="2629"/>
                      <a:pt x="1274" y="2629"/>
                      <a:pt x="1275" y="2629"/>
                    </a:cubicBezTo>
                    <a:lnTo>
                      <a:pt x="1275" y="2629"/>
                    </a:lnTo>
                    <a:cubicBezTo>
                      <a:pt x="1273" y="2632"/>
                      <a:pt x="1272" y="2636"/>
                      <a:pt x="1271" y="2640"/>
                    </a:cubicBezTo>
                    <a:lnTo>
                      <a:pt x="1271" y="2640"/>
                    </a:lnTo>
                    <a:cubicBezTo>
                      <a:pt x="1272" y="2634"/>
                      <a:pt x="1271" y="2629"/>
                      <a:pt x="1274" y="2629"/>
                    </a:cubicBezTo>
                    <a:close/>
                    <a:moveTo>
                      <a:pt x="950" y="2724"/>
                    </a:moveTo>
                    <a:cubicBezTo>
                      <a:pt x="950" y="2724"/>
                      <a:pt x="950" y="2724"/>
                      <a:pt x="951" y="2724"/>
                    </a:cubicBezTo>
                    <a:cubicBezTo>
                      <a:pt x="951" y="2724"/>
                      <a:pt x="951" y="2724"/>
                      <a:pt x="951" y="2724"/>
                    </a:cubicBezTo>
                    <a:lnTo>
                      <a:pt x="951" y="2724"/>
                    </a:lnTo>
                    <a:cubicBezTo>
                      <a:pt x="950" y="2724"/>
                      <a:pt x="950" y="2724"/>
                      <a:pt x="950" y="2724"/>
                    </a:cubicBezTo>
                    <a:close/>
                    <a:moveTo>
                      <a:pt x="944" y="2721"/>
                    </a:moveTo>
                    <a:cubicBezTo>
                      <a:pt x="942" y="2721"/>
                      <a:pt x="940" y="2723"/>
                      <a:pt x="937" y="2729"/>
                    </a:cubicBezTo>
                    <a:cubicBezTo>
                      <a:pt x="941" y="2725"/>
                      <a:pt x="946" y="2724"/>
                      <a:pt x="950" y="2724"/>
                    </a:cubicBezTo>
                    <a:cubicBezTo>
                      <a:pt x="950" y="2724"/>
                      <a:pt x="950" y="2724"/>
                      <a:pt x="950" y="2724"/>
                    </a:cubicBezTo>
                    <a:lnTo>
                      <a:pt x="950" y="2724"/>
                    </a:lnTo>
                    <a:cubicBezTo>
                      <a:pt x="948" y="2723"/>
                      <a:pt x="946" y="2721"/>
                      <a:pt x="944" y="2721"/>
                    </a:cubicBezTo>
                    <a:close/>
                    <a:moveTo>
                      <a:pt x="1210" y="2867"/>
                    </a:moveTo>
                    <a:lnTo>
                      <a:pt x="1210" y="2867"/>
                    </a:lnTo>
                    <a:cubicBezTo>
                      <a:pt x="1210" y="2867"/>
                      <a:pt x="1210" y="2868"/>
                      <a:pt x="1210" y="2868"/>
                    </a:cubicBezTo>
                    <a:cubicBezTo>
                      <a:pt x="1210" y="2868"/>
                      <a:pt x="1210" y="2867"/>
                      <a:pt x="1210" y="2867"/>
                    </a:cubicBezTo>
                    <a:close/>
                    <a:moveTo>
                      <a:pt x="369" y="0"/>
                    </a:moveTo>
                    <a:cubicBezTo>
                      <a:pt x="365" y="0"/>
                      <a:pt x="360" y="1"/>
                      <a:pt x="355" y="2"/>
                    </a:cubicBezTo>
                    <a:lnTo>
                      <a:pt x="369" y="12"/>
                    </a:lnTo>
                    <a:lnTo>
                      <a:pt x="366" y="12"/>
                    </a:lnTo>
                    <a:cubicBezTo>
                      <a:pt x="339" y="44"/>
                      <a:pt x="311" y="74"/>
                      <a:pt x="276" y="100"/>
                    </a:cubicBezTo>
                    <a:lnTo>
                      <a:pt x="269" y="169"/>
                    </a:lnTo>
                    <a:cubicBezTo>
                      <a:pt x="278" y="142"/>
                      <a:pt x="306" y="132"/>
                      <a:pt x="315" y="104"/>
                    </a:cubicBezTo>
                    <a:lnTo>
                      <a:pt x="315" y="104"/>
                    </a:lnTo>
                    <a:cubicBezTo>
                      <a:pt x="322" y="132"/>
                      <a:pt x="296" y="166"/>
                      <a:pt x="323" y="166"/>
                    </a:cubicBezTo>
                    <a:cubicBezTo>
                      <a:pt x="326" y="166"/>
                      <a:pt x="329" y="166"/>
                      <a:pt x="334" y="165"/>
                    </a:cubicBezTo>
                    <a:cubicBezTo>
                      <a:pt x="334" y="162"/>
                      <a:pt x="336" y="162"/>
                      <a:pt x="339" y="160"/>
                    </a:cubicBezTo>
                    <a:lnTo>
                      <a:pt x="339" y="160"/>
                    </a:lnTo>
                    <a:cubicBezTo>
                      <a:pt x="332" y="218"/>
                      <a:pt x="327" y="276"/>
                      <a:pt x="327" y="327"/>
                    </a:cubicBezTo>
                    <a:cubicBezTo>
                      <a:pt x="323" y="319"/>
                      <a:pt x="317" y="317"/>
                      <a:pt x="309" y="317"/>
                    </a:cubicBezTo>
                    <a:cubicBezTo>
                      <a:pt x="295" y="317"/>
                      <a:pt x="276" y="328"/>
                      <a:pt x="262" y="328"/>
                    </a:cubicBezTo>
                    <a:cubicBezTo>
                      <a:pt x="261" y="328"/>
                      <a:pt x="259" y="327"/>
                      <a:pt x="257" y="327"/>
                    </a:cubicBezTo>
                    <a:cubicBezTo>
                      <a:pt x="271" y="320"/>
                      <a:pt x="283" y="308"/>
                      <a:pt x="292" y="297"/>
                    </a:cubicBezTo>
                    <a:cubicBezTo>
                      <a:pt x="292" y="281"/>
                      <a:pt x="301" y="262"/>
                      <a:pt x="288" y="262"/>
                    </a:cubicBezTo>
                    <a:cubicBezTo>
                      <a:pt x="255" y="297"/>
                      <a:pt x="240" y="308"/>
                      <a:pt x="232" y="308"/>
                    </a:cubicBezTo>
                    <a:cubicBezTo>
                      <a:pt x="219" y="308"/>
                      <a:pt x="225" y="278"/>
                      <a:pt x="207" y="278"/>
                    </a:cubicBezTo>
                    <a:cubicBezTo>
                      <a:pt x="206" y="278"/>
                      <a:pt x="205" y="278"/>
                      <a:pt x="204" y="278"/>
                    </a:cubicBezTo>
                    <a:cubicBezTo>
                      <a:pt x="199" y="283"/>
                      <a:pt x="195" y="285"/>
                      <a:pt x="188" y="285"/>
                    </a:cubicBezTo>
                    <a:cubicBezTo>
                      <a:pt x="186" y="308"/>
                      <a:pt x="176" y="334"/>
                      <a:pt x="169" y="371"/>
                    </a:cubicBezTo>
                    <a:lnTo>
                      <a:pt x="209" y="359"/>
                    </a:lnTo>
                    <a:lnTo>
                      <a:pt x="209" y="359"/>
                    </a:lnTo>
                    <a:cubicBezTo>
                      <a:pt x="206" y="373"/>
                      <a:pt x="195" y="378"/>
                      <a:pt x="186" y="385"/>
                    </a:cubicBezTo>
                    <a:cubicBezTo>
                      <a:pt x="187" y="385"/>
                      <a:pt x="189" y="385"/>
                      <a:pt x="191" y="385"/>
                    </a:cubicBezTo>
                    <a:cubicBezTo>
                      <a:pt x="244" y="385"/>
                      <a:pt x="183" y="350"/>
                      <a:pt x="250" y="348"/>
                    </a:cubicBezTo>
                    <a:lnTo>
                      <a:pt x="250" y="348"/>
                    </a:lnTo>
                    <a:cubicBezTo>
                      <a:pt x="174" y="383"/>
                      <a:pt x="267" y="438"/>
                      <a:pt x="179" y="464"/>
                    </a:cubicBezTo>
                    <a:cubicBezTo>
                      <a:pt x="179" y="469"/>
                      <a:pt x="183" y="471"/>
                      <a:pt x="187" y="471"/>
                    </a:cubicBezTo>
                    <a:cubicBezTo>
                      <a:pt x="196" y="471"/>
                      <a:pt x="209" y="465"/>
                      <a:pt x="217" y="465"/>
                    </a:cubicBezTo>
                    <a:cubicBezTo>
                      <a:pt x="222" y="465"/>
                      <a:pt x="224" y="466"/>
                      <a:pt x="225" y="471"/>
                    </a:cubicBezTo>
                    <a:lnTo>
                      <a:pt x="202" y="480"/>
                    </a:lnTo>
                    <a:lnTo>
                      <a:pt x="234" y="480"/>
                    </a:lnTo>
                    <a:cubicBezTo>
                      <a:pt x="232" y="494"/>
                      <a:pt x="202" y="503"/>
                      <a:pt x="181" y="508"/>
                    </a:cubicBezTo>
                    <a:cubicBezTo>
                      <a:pt x="183" y="503"/>
                      <a:pt x="174" y="499"/>
                      <a:pt x="172" y="496"/>
                    </a:cubicBezTo>
                    <a:lnTo>
                      <a:pt x="172" y="496"/>
                    </a:lnTo>
                    <a:cubicBezTo>
                      <a:pt x="146" y="516"/>
                      <a:pt x="182" y="537"/>
                      <a:pt x="180" y="545"/>
                    </a:cubicBezTo>
                    <a:lnTo>
                      <a:pt x="180" y="545"/>
                    </a:lnTo>
                    <a:lnTo>
                      <a:pt x="192" y="526"/>
                    </a:lnTo>
                    <a:cubicBezTo>
                      <a:pt x="204" y="559"/>
                      <a:pt x="211" y="591"/>
                      <a:pt x="213" y="624"/>
                    </a:cubicBezTo>
                    <a:cubicBezTo>
                      <a:pt x="220" y="626"/>
                      <a:pt x="227" y="631"/>
                      <a:pt x="218" y="645"/>
                    </a:cubicBezTo>
                    <a:cubicBezTo>
                      <a:pt x="223" y="661"/>
                      <a:pt x="232" y="677"/>
                      <a:pt x="246" y="689"/>
                    </a:cubicBezTo>
                    <a:lnTo>
                      <a:pt x="264" y="684"/>
                    </a:lnTo>
                    <a:lnTo>
                      <a:pt x="264" y="684"/>
                    </a:lnTo>
                    <a:cubicBezTo>
                      <a:pt x="299" y="723"/>
                      <a:pt x="243" y="716"/>
                      <a:pt x="257" y="758"/>
                    </a:cubicBezTo>
                    <a:lnTo>
                      <a:pt x="253" y="758"/>
                    </a:lnTo>
                    <a:cubicBezTo>
                      <a:pt x="274" y="765"/>
                      <a:pt x="283" y="779"/>
                      <a:pt x="278" y="791"/>
                    </a:cubicBezTo>
                    <a:cubicBezTo>
                      <a:pt x="275" y="789"/>
                      <a:pt x="271" y="788"/>
                      <a:pt x="267" y="788"/>
                    </a:cubicBezTo>
                    <a:cubicBezTo>
                      <a:pt x="254" y="788"/>
                      <a:pt x="240" y="798"/>
                      <a:pt x="226" y="798"/>
                    </a:cubicBezTo>
                    <a:cubicBezTo>
                      <a:pt x="221" y="798"/>
                      <a:pt x="216" y="797"/>
                      <a:pt x="211" y="793"/>
                    </a:cubicBezTo>
                    <a:lnTo>
                      <a:pt x="211" y="793"/>
                    </a:lnTo>
                    <a:cubicBezTo>
                      <a:pt x="246" y="837"/>
                      <a:pt x="239" y="814"/>
                      <a:pt x="306" y="849"/>
                    </a:cubicBezTo>
                    <a:lnTo>
                      <a:pt x="274" y="853"/>
                    </a:lnTo>
                    <a:cubicBezTo>
                      <a:pt x="301" y="865"/>
                      <a:pt x="318" y="867"/>
                      <a:pt x="322" y="890"/>
                    </a:cubicBezTo>
                    <a:cubicBezTo>
                      <a:pt x="315" y="884"/>
                      <a:pt x="308" y="883"/>
                      <a:pt x="300" y="883"/>
                    </a:cubicBezTo>
                    <a:cubicBezTo>
                      <a:pt x="290" y="883"/>
                      <a:pt x="280" y="886"/>
                      <a:pt x="269" y="886"/>
                    </a:cubicBezTo>
                    <a:cubicBezTo>
                      <a:pt x="259" y="886"/>
                      <a:pt x="250" y="884"/>
                      <a:pt x="239" y="876"/>
                    </a:cubicBezTo>
                    <a:lnTo>
                      <a:pt x="239" y="876"/>
                    </a:lnTo>
                    <a:cubicBezTo>
                      <a:pt x="167" y="911"/>
                      <a:pt x="297" y="951"/>
                      <a:pt x="197" y="958"/>
                    </a:cubicBezTo>
                    <a:cubicBezTo>
                      <a:pt x="214" y="965"/>
                      <a:pt x="226" y="968"/>
                      <a:pt x="235" y="968"/>
                    </a:cubicBezTo>
                    <a:cubicBezTo>
                      <a:pt x="264" y="968"/>
                      <a:pt x="257" y="939"/>
                      <a:pt x="263" y="939"/>
                    </a:cubicBezTo>
                    <a:cubicBezTo>
                      <a:pt x="264" y="939"/>
                      <a:pt x="265" y="940"/>
                      <a:pt x="267" y="941"/>
                    </a:cubicBezTo>
                    <a:cubicBezTo>
                      <a:pt x="269" y="941"/>
                      <a:pt x="272" y="940"/>
                      <a:pt x="275" y="940"/>
                    </a:cubicBezTo>
                    <a:cubicBezTo>
                      <a:pt x="300" y="940"/>
                      <a:pt x="326" y="968"/>
                      <a:pt x="318" y="981"/>
                    </a:cubicBezTo>
                    <a:cubicBezTo>
                      <a:pt x="313" y="995"/>
                      <a:pt x="202" y="988"/>
                      <a:pt x="197" y="1022"/>
                    </a:cubicBezTo>
                    <a:cubicBezTo>
                      <a:pt x="197" y="1020"/>
                      <a:pt x="190" y="1018"/>
                      <a:pt x="192" y="1013"/>
                    </a:cubicBezTo>
                    <a:lnTo>
                      <a:pt x="192" y="1013"/>
                    </a:lnTo>
                    <a:cubicBezTo>
                      <a:pt x="167" y="1022"/>
                      <a:pt x="216" y="1046"/>
                      <a:pt x="176" y="1055"/>
                    </a:cubicBezTo>
                    <a:cubicBezTo>
                      <a:pt x="225" y="1076"/>
                      <a:pt x="169" y="1076"/>
                      <a:pt x="234" y="1092"/>
                    </a:cubicBezTo>
                    <a:lnTo>
                      <a:pt x="227" y="1057"/>
                    </a:lnTo>
                    <a:lnTo>
                      <a:pt x="227" y="1057"/>
                    </a:lnTo>
                    <a:cubicBezTo>
                      <a:pt x="239" y="1078"/>
                      <a:pt x="311" y="1115"/>
                      <a:pt x="264" y="1136"/>
                    </a:cubicBezTo>
                    <a:cubicBezTo>
                      <a:pt x="253" y="1129"/>
                      <a:pt x="239" y="1120"/>
                      <a:pt x="230" y="1108"/>
                    </a:cubicBezTo>
                    <a:lnTo>
                      <a:pt x="230" y="1108"/>
                    </a:lnTo>
                    <a:cubicBezTo>
                      <a:pt x="209" y="1113"/>
                      <a:pt x="239" y="1127"/>
                      <a:pt x="216" y="1134"/>
                    </a:cubicBezTo>
                    <a:cubicBezTo>
                      <a:pt x="153" y="1113"/>
                      <a:pt x="211" y="1090"/>
                      <a:pt x="167" y="1057"/>
                    </a:cubicBezTo>
                    <a:lnTo>
                      <a:pt x="167" y="1057"/>
                    </a:lnTo>
                    <a:cubicBezTo>
                      <a:pt x="145" y="1061"/>
                      <a:pt x="181" y="1088"/>
                      <a:pt x="167" y="1088"/>
                    </a:cubicBezTo>
                    <a:cubicBezTo>
                      <a:pt x="162" y="1088"/>
                      <a:pt x="154" y="1086"/>
                      <a:pt x="139" y="1080"/>
                    </a:cubicBezTo>
                    <a:lnTo>
                      <a:pt x="139" y="1080"/>
                    </a:lnTo>
                    <a:cubicBezTo>
                      <a:pt x="181" y="1097"/>
                      <a:pt x="176" y="1106"/>
                      <a:pt x="167" y="1115"/>
                    </a:cubicBezTo>
                    <a:cubicBezTo>
                      <a:pt x="160" y="1122"/>
                      <a:pt x="148" y="1136"/>
                      <a:pt x="179" y="1159"/>
                    </a:cubicBezTo>
                    <a:lnTo>
                      <a:pt x="139" y="1148"/>
                    </a:lnTo>
                    <a:lnTo>
                      <a:pt x="139" y="1148"/>
                    </a:lnTo>
                    <a:cubicBezTo>
                      <a:pt x="144" y="1155"/>
                      <a:pt x="160" y="1169"/>
                      <a:pt x="158" y="1175"/>
                    </a:cubicBezTo>
                    <a:lnTo>
                      <a:pt x="131" y="1161"/>
                    </a:lnTo>
                    <a:lnTo>
                      <a:pt x="131" y="1161"/>
                    </a:lnTo>
                    <a:cubicBezTo>
                      <a:pt x="132" y="1163"/>
                      <a:pt x="126" y="1172"/>
                      <a:pt x="107" y="1194"/>
                    </a:cubicBezTo>
                    <a:cubicBezTo>
                      <a:pt x="118" y="1196"/>
                      <a:pt x="133" y="1202"/>
                      <a:pt x="147" y="1202"/>
                    </a:cubicBezTo>
                    <a:cubicBezTo>
                      <a:pt x="153" y="1202"/>
                      <a:pt x="159" y="1201"/>
                      <a:pt x="165" y="1199"/>
                    </a:cubicBezTo>
                    <a:lnTo>
                      <a:pt x="165" y="1199"/>
                    </a:lnTo>
                    <a:cubicBezTo>
                      <a:pt x="206" y="1265"/>
                      <a:pt x="55" y="1213"/>
                      <a:pt x="60" y="1283"/>
                    </a:cubicBezTo>
                    <a:lnTo>
                      <a:pt x="60" y="1283"/>
                    </a:lnTo>
                    <a:cubicBezTo>
                      <a:pt x="61" y="1276"/>
                      <a:pt x="77" y="1265"/>
                      <a:pt x="91" y="1265"/>
                    </a:cubicBezTo>
                    <a:cubicBezTo>
                      <a:pt x="97" y="1265"/>
                      <a:pt x="102" y="1266"/>
                      <a:pt x="107" y="1271"/>
                    </a:cubicBezTo>
                    <a:cubicBezTo>
                      <a:pt x="93" y="1287"/>
                      <a:pt x="77" y="1296"/>
                      <a:pt x="56" y="1303"/>
                    </a:cubicBezTo>
                    <a:cubicBezTo>
                      <a:pt x="56" y="1319"/>
                      <a:pt x="62" y="1324"/>
                      <a:pt x="69" y="1324"/>
                    </a:cubicBezTo>
                    <a:cubicBezTo>
                      <a:pt x="79" y="1324"/>
                      <a:pt x="93" y="1316"/>
                      <a:pt x="106" y="1316"/>
                    </a:cubicBezTo>
                    <a:cubicBezTo>
                      <a:pt x="111" y="1316"/>
                      <a:pt x="116" y="1317"/>
                      <a:pt x="121" y="1322"/>
                    </a:cubicBezTo>
                    <a:cubicBezTo>
                      <a:pt x="70" y="1333"/>
                      <a:pt x="137" y="1347"/>
                      <a:pt x="151" y="1366"/>
                    </a:cubicBezTo>
                    <a:lnTo>
                      <a:pt x="111" y="1363"/>
                    </a:lnTo>
                    <a:lnTo>
                      <a:pt x="111" y="1363"/>
                    </a:lnTo>
                    <a:cubicBezTo>
                      <a:pt x="79" y="1412"/>
                      <a:pt x="192" y="1382"/>
                      <a:pt x="158" y="1424"/>
                    </a:cubicBezTo>
                    <a:lnTo>
                      <a:pt x="104" y="1403"/>
                    </a:lnTo>
                    <a:lnTo>
                      <a:pt x="104" y="1403"/>
                    </a:lnTo>
                    <a:lnTo>
                      <a:pt x="116" y="1426"/>
                    </a:lnTo>
                    <a:lnTo>
                      <a:pt x="70" y="1419"/>
                    </a:lnTo>
                    <a:lnTo>
                      <a:pt x="70" y="1419"/>
                    </a:lnTo>
                    <a:cubicBezTo>
                      <a:pt x="102" y="1449"/>
                      <a:pt x="95" y="1454"/>
                      <a:pt x="81" y="1479"/>
                    </a:cubicBezTo>
                    <a:cubicBezTo>
                      <a:pt x="86" y="1478"/>
                      <a:pt x="91" y="1478"/>
                      <a:pt x="96" y="1478"/>
                    </a:cubicBezTo>
                    <a:cubicBezTo>
                      <a:pt x="123" y="1478"/>
                      <a:pt x="153" y="1488"/>
                      <a:pt x="155" y="1507"/>
                    </a:cubicBezTo>
                    <a:cubicBezTo>
                      <a:pt x="148" y="1511"/>
                      <a:pt x="142" y="1512"/>
                      <a:pt x="136" y="1512"/>
                    </a:cubicBezTo>
                    <a:cubicBezTo>
                      <a:pt x="132" y="1512"/>
                      <a:pt x="128" y="1511"/>
                      <a:pt x="126" y="1511"/>
                    </a:cubicBezTo>
                    <a:cubicBezTo>
                      <a:pt x="120" y="1511"/>
                      <a:pt x="118" y="1514"/>
                      <a:pt x="121" y="1528"/>
                    </a:cubicBezTo>
                    <a:cubicBezTo>
                      <a:pt x="95" y="1521"/>
                      <a:pt x="63" y="1514"/>
                      <a:pt x="102" y="1500"/>
                    </a:cubicBezTo>
                    <a:cubicBezTo>
                      <a:pt x="88" y="1498"/>
                      <a:pt x="77" y="1493"/>
                      <a:pt x="63" y="1491"/>
                    </a:cubicBezTo>
                    <a:cubicBezTo>
                      <a:pt x="35" y="1507"/>
                      <a:pt x="56" y="1532"/>
                      <a:pt x="58" y="1544"/>
                    </a:cubicBezTo>
                    <a:cubicBezTo>
                      <a:pt x="58" y="1539"/>
                      <a:pt x="63" y="1535"/>
                      <a:pt x="67" y="1532"/>
                    </a:cubicBezTo>
                    <a:lnTo>
                      <a:pt x="125" y="1577"/>
                    </a:lnTo>
                    <a:cubicBezTo>
                      <a:pt x="119" y="1579"/>
                      <a:pt x="113" y="1580"/>
                      <a:pt x="107" y="1580"/>
                    </a:cubicBezTo>
                    <a:cubicBezTo>
                      <a:pt x="99" y="1580"/>
                      <a:pt x="92" y="1578"/>
                      <a:pt x="86" y="1574"/>
                    </a:cubicBezTo>
                    <a:lnTo>
                      <a:pt x="86" y="1574"/>
                    </a:lnTo>
                    <a:cubicBezTo>
                      <a:pt x="90" y="1584"/>
                      <a:pt x="109" y="1588"/>
                      <a:pt x="114" y="1602"/>
                    </a:cubicBezTo>
                    <a:cubicBezTo>
                      <a:pt x="82" y="1600"/>
                      <a:pt x="47" y="1602"/>
                      <a:pt x="31" y="1584"/>
                    </a:cubicBezTo>
                    <a:lnTo>
                      <a:pt x="31" y="1584"/>
                    </a:lnTo>
                    <a:lnTo>
                      <a:pt x="70" y="1628"/>
                    </a:lnTo>
                    <a:cubicBezTo>
                      <a:pt x="55" y="1630"/>
                      <a:pt x="34" y="1649"/>
                      <a:pt x="22" y="1649"/>
                    </a:cubicBezTo>
                    <a:cubicBezTo>
                      <a:pt x="21" y="1649"/>
                      <a:pt x="20" y="1649"/>
                      <a:pt x="19" y="1648"/>
                    </a:cubicBezTo>
                    <a:lnTo>
                      <a:pt x="19" y="1648"/>
                    </a:lnTo>
                    <a:cubicBezTo>
                      <a:pt x="0" y="1676"/>
                      <a:pt x="88" y="1704"/>
                      <a:pt x="67" y="1739"/>
                    </a:cubicBezTo>
                    <a:cubicBezTo>
                      <a:pt x="74" y="1741"/>
                      <a:pt x="81" y="1743"/>
                      <a:pt x="86" y="1750"/>
                    </a:cubicBezTo>
                    <a:cubicBezTo>
                      <a:pt x="84" y="1781"/>
                      <a:pt x="49" y="1815"/>
                      <a:pt x="100" y="1843"/>
                    </a:cubicBezTo>
                    <a:lnTo>
                      <a:pt x="46" y="1873"/>
                    </a:lnTo>
                    <a:cubicBezTo>
                      <a:pt x="50" y="1878"/>
                      <a:pt x="54" y="1879"/>
                      <a:pt x="58" y="1879"/>
                    </a:cubicBezTo>
                    <a:cubicBezTo>
                      <a:pt x="74" y="1879"/>
                      <a:pt x="98" y="1859"/>
                      <a:pt x="120" y="1859"/>
                    </a:cubicBezTo>
                    <a:cubicBezTo>
                      <a:pt x="129" y="1859"/>
                      <a:pt x="138" y="1863"/>
                      <a:pt x="146" y="1873"/>
                    </a:cubicBezTo>
                    <a:cubicBezTo>
                      <a:pt x="174" y="1903"/>
                      <a:pt x="100" y="1896"/>
                      <a:pt x="86" y="1913"/>
                    </a:cubicBezTo>
                    <a:cubicBezTo>
                      <a:pt x="121" y="1924"/>
                      <a:pt x="188" y="1936"/>
                      <a:pt x="148" y="1978"/>
                    </a:cubicBezTo>
                    <a:cubicBezTo>
                      <a:pt x="135" y="1971"/>
                      <a:pt x="141" y="1961"/>
                      <a:pt x="135" y="1952"/>
                    </a:cubicBezTo>
                    <a:lnTo>
                      <a:pt x="109" y="1985"/>
                    </a:lnTo>
                    <a:cubicBezTo>
                      <a:pt x="70" y="1976"/>
                      <a:pt x="61" y="1961"/>
                      <a:pt x="50" y="1961"/>
                    </a:cubicBezTo>
                    <a:cubicBezTo>
                      <a:pt x="43" y="1961"/>
                      <a:pt x="36" y="1965"/>
                      <a:pt x="23" y="1978"/>
                    </a:cubicBezTo>
                    <a:cubicBezTo>
                      <a:pt x="34" y="1975"/>
                      <a:pt x="43" y="1974"/>
                      <a:pt x="51" y="1974"/>
                    </a:cubicBezTo>
                    <a:cubicBezTo>
                      <a:pt x="113" y="1974"/>
                      <a:pt x="86" y="2044"/>
                      <a:pt x="141" y="2044"/>
                    </a:cubicBezTo>
                    <a:cubicBezTo>
                      <a:pt x="150" y="2044"/>
                      <a:pt x="161" y="2042"/>
                      <a:pt x="174" y="2038"/>
                    </a:cubicBezTo>
                    <a:lnTo>
                      <a:pt x="174" y="2038"/>
                    </a:lnTo>
                    <a:lnTo>
                      <a:pt x="158" y="2061"/>
                    </a:lnTo>
                    <a:cubicBezTo>
                      <a:pt x="158" y="2056"/>
                      <a:pt x="151" y="2056"/>
                      <a:pt x="151" y="2052"/>
                    </a:cubicBezTo>
                    <a:lnTo>
                      <a:pt x="151" y="2052"/>
                    </a:lnTo>
                    <a:cubicBezTo>
                      <a:pt x="135" y="2070"/>
                      <a:pt x="143" y="2074"/>
                      <a:pt x="159" y="2074"/>
                    </a:cubicBezTo>
                    <a:cubicBezTo>
                      <a:pt x="172" y="2074"/>
                      <a:pt x="189" y="2072"/>
                      <a:pt x="204" y="2072"/>
                    </a:cubicBezTo>
                    <a:cubicBezTo>
                      <a:pt x="222" y="2072"/>
                      <a:pt x="237" y="2075"/>
                      <a:pt x="237" y="2089"/>
                    </a:cubicBezTo>
                    <a:cubicBezTo>
                      <a:pt x="234" y="2104"/>
                      <a:pt x="225" y="2115"/>
                      <a:pt x="210" y="2115"/>
                    </a:cubicBezTo>
                    <a:cubicBezTo>
                      <a:pt x="209" y="2115"/>
                      <a:pt x="208" y="2115"/>
                      <a:pt x="206" y="2114"/>
                    </a:cubicBezTo>
                    <a:lnTo>
                      <a:pt x="206" y="2114"/>
                    </a:lnTo>
                    <a:lnTo>
                      <a:pt x="243" y="2133"/>
                    </a:lnTo>
                    <a:cubicBezTo>
                      <a:pt x="245" y="2139"/>
                      <a:pt x="238" y="2143"/>
                      <a:pt x="233" y="2143"/>
                    </a:cubicBezTo>
                    <a:cubicBezTo>
                      <a:pt x="231" y="2143"/>
                      <a:pt x="229" y="2142"/>
                      <a:pt x="228" y="2142"/>
                    </a:cubicBezTo>
                    <a:lnTo>
                      <a:pt x="228" y="2142"/>
                    </a:lnTo>
                    <a:lnTo>
                      <a:pt x="255" y="2177"/>
                    </a:lnTo>
                    <a:lnTo>
                      <a:pt x="250" y="2177"/>
                    </a:lnTo>
                    <a:cubicBezTo>
                      <a:pt x="274" y="2177"/>
                      <a:pt x="294" y="2177"/>
                      <a:pt x="315" y="2179"/>
                    </a:cubicBezTo>
                    <a:cubicBezTo>
                      <a:pt x="312" y="2185"/>
                      <a:pt x="309" y="2187"/>
                      <a:pt x="307" y="2187"/>
                    </a:cubicBezTo>
                    <a:cubicBezTo>
                      <a:pt x="303" y="2187"/>
                      <a:pt x="300" y="2184"/>
                      <a:pt x="296" y="2184"/>
                    </a:cubicBezTo>
                    <a:cubicBezTo>
                      <a:pt x="294" y="2184"/>
                      <a:pt x="292" y="2185"/>
                      <a:pt x="290" y="2186"/>
                    </a:cubicBezTo>
                    <a:lnTo>
                      <a:pt x="327" y="2198"/>
                    </a:lnTo>
                    <a:cubicBezTo>
                      <a:pt x="318" y="2208"/>
                      <a:pt x="305" y="2213"/>
                      <a:pt x="294" y="2213"/>
                    </a:cubicBezTo>
                    <a:cubicBezTo>
                      <a:pt x="280" y="2213"/>
                      <a:pt x="268" y="2206"/>
                      <a:pt x="267" y="2196"/>
                    </a:cubicBezTo>
                    <a:lnTo>
                      <a:pt x="267" y="2196"/>
                    </a:lnTo>
                    <a:cubicBezTo>
                      <a:pt x="185" y="2258"/>
                      <a:pt x="279" y="2213"/>
                      <a:pt x="274" y="2259"/>
                    </a:cubicBezTo>
                    <a:lnTo>
                      <a:pt x="274" y="2259"/>
                    </a:lnTo>
                    <a:cubicBezTo>
                      <a:pt x="275" y="2258"/>
                      <a:pt x="277" y="2257"/>
                      <a:pt x="278" y="2256"/>
                    </a:cubicBezTo>
                    <a:cubicBezTo>
                      <a:pt x="291" y="2252"/>
                      <a:pt x="298" y="2250"/>
                      <a:pt x="303" y="2250"/>
                    </a:cubicBezTo>
                    <a:cubicBezTo>
                      <a:pt x="313" y="2250"/>
                      <a:pt x="305" y="2259"/>
                      <a:pt x="300" y="2271"/>
                    </a:cubicBezTo>
                    <a:lnTo>
                      <a:pt x="300" y="2271"/>
                    </a:lnTo>
                    <a:cubicBezTo>
                      <a:pt x="299" y="2271"/>
                      <a:pt x="297" y="2271"/>
                      <a:pt x="296" y="2271"/>
                    </a:cubicBezTo>
                    <a:cubicBezTo>
                      <a:pt x="294" y="2271"/>
                      <a:pt x="292" y="2271"/>
                      <a:pt x="290" y="2272"/>
                    </a:cubicBezTo>
                    <a:lnTo>
                      <a:pt x="290" y="2272"/>
                    </a:lnTo>
                    <a:cubicBezTo>
                      <a:pt x="283" y="2271"/>
                      <a:pt x="276" y="2269"/>
                      <a:pt x="273" y="2267"/>
                    </a:cubicBezTo>
                    <a:lnTo>
                      <a:pt x="273" y="2267"/>
                    </a:lnTo>
                    <a:cubicBezTo>
                      <a:pt x="272" y="2270"/>
                      <a:pt x="271" y="2273"/>
                      <a:pt x="269" y="2277"/>
                    </a:cubicBezTo>
                    <a:lnTo>
                      <a:pt x="243" y="2263"/>
                    </a:lnTo>
                    <a:cubicBezTo>
                      <a:pt x="195" y="2307"/>
                      <a:pt x="225" y="2314"/>
                      <a:pt x="206" y="2358"/>
                    </a:cubicBezTo>
                    <a:cubicBezTo>
                      <a:pt x="219" y="2343"/>
                      <a:pt x="254" y="2279"/>
                      <a:pt x="290" y="2272"/>
                    </a:cubicBezTo>
                    <a:lnTo>
                      <a:pt x="290" y="2272"/>
                    </a:lnTo>
                    <a:cubicBezTo>
                      <a:pt x="293" y="2272"/>
                      <a:pt x="297" y="2272"/>
                      <a:pt x="299" y="2272"/>
                    </a:cubicBezTo>
                    <a:lnTo>
                      <a:pt x="299" y="2274"/>
                    </a:lnTo>
                    <a:cubicBezTo>
                      <a:pt x="299" y="2273"/>
                      <a:pt x="300" y="2272"/>
                      <a:pt x="300" y="2271"/>
                    </a:cubicBezTo>
                    <a:lnTo>
                      <a:pt x="300" y="2271"/>
                    </a:lnTo>
                    <a:cubicBezTo>
                      <a:pt x="301" y="2271"/>
                      <a:pt x="303" y="2272"/>
                      <a:pt x="304" y="2272"/>
                    </a:cubicBezTo>
                    <a:cubicBezTo>
                      <a:pt x="301" y="2281"/>
                      <a:pt x="304" y="2293"/>
                      <a:pt x="332" y="2295"/>
                    </a:cubicBezTo>
                    <a:cubicBezTo>
                      <a:pt x="297" y="2314"/>
                      <a:pt x="313" y="2323"/>
                      <a:pt x="325" y="2337"/>
                    </a:cubicBezTo>
                    <a:lnTo>
                      <a:pt x="278" y="2365"/>
                    </a:lnTo>
                    <a:cubicBezTo>
                      <a:pt x="284" y="2367"/>
                      <a:pt x="289" y="2368"/>
                      <a:pt x="295" y="2368"/>
                    </a:cubicBezTo>
                    <a:cubicBezTo>
                      <a:pt x="314" y="2368"/>
                      <a:pt x="333" y="2357"/>
                      <a:pt x="355" y="2355"/>
                    </a:cubicBezTo>
                    <a:lnTo>
                      <a:pt x="355" y="2355"/>
                    </a:lnTo>
                    <a:cubicBezTo>
                      <a:pt x="362" y="2376"/>
                      <a:pt x="332" y="2402"/>
                      <a:pt x="306" y="2427"/>
                    </a:cubicBezTo>
                    <a:cubicBezTo>
                      <a:pt x="309" y="2433"/>
                      <a:pt x="311" y="2435"/>
                      <a:pt x="315" y="2435"/>
                    </a:cubicBezTo>
                    <a:cubicBezTo>
                      <a:pt x="328" y="2435"/>
                      <a:pt x="345" y="2392"/>
                      <a:pt x="367" y="2392"/>
                    </a:cubicBezTo>
                    <a:cubicBezTo>
                      <a:pt x="371" y="2392"/>
                      <a:pt x="376" y="2393"/>
                      <a:pt x="380" y="2397"/>
                    </a:cubicBezTo>
                    <a:cubicBezTo>
                      <a:pt x="383" y="2434"/>
                      <a:pt x="415" y="2439"/>
                      <a:pt x="464" y="2446"/>
                    </a:cubicBezTo>
                    <a:cubicBezTo>
                      <a:pt x="464" y="2474"/>
                      <a:pt x="434" y="2462"/>
                      <a:pt x="429" y="2478"/>
                    </a:cubicBezTo>
                    <a:lnTo>
                      <a:pt x="475" y="2467"/>
                    </a:lnTo>
                    <a:lnTo>
                      <a:pt x="475" y="2467"/>
                    </a:lnTo>
                    <a:cubicBezTo>
                      <a:pt x="478" y="2469"/>
                      <a:pt x="466" y="2476"/>
                      <a:pt x="461" y="2481"/>
                    </a:cubicBezTo>
                    <a:cubicBezTo>
                      <a:pt x="482" y="2481"/>
                      <a:pt x="498" y="2456"/>
                      <a:pt x="521" y="2456"/>
                    </a:cubicBezTo>
                    <a:cubicBezTo>
                      <a:pt x="524" y="2456"/>
                      <a:pt x="527" y="2456"/>
                      <a:pt x="531" y="2457"/>
                    </a:cubicBezTo>
                    <a:cubicBezTo>
                      <a:pt x="537" y="2453"/>
                      <a:pt x="540" y="2451"/>
                      <a:pt x="543" y="2451"/>
                    </a:cubicBezTo>
                    <a:cubicBezTo>
                      <a:pt x="559" y="2451"/>
                      <a:pt x="521" y="2528"/>
                      <a:pt x="559" y="2528"/>
                    </a:cubicBezTo>
                    <a:cubicBezTo>
                      <a:pt x="563" y="2528"/>
                      <a:pt x="568" y="2527"/>
                      <a:pt x="575" y="2525"/>
                    </a:cubicBezTo>
                    <a:lnTo>
                      <a:pt x="575" y="2525"/>
                    </a:lnTo>
                    <a:cubicBezTo>
                      <a:pt x="570" y="2541"/>
                      <a:pt x="549" y="2546"/>
                      <a:pt x="538" y="2562"/>
                    </a:cubicBezTo>
                    <a:cubicBezTo>
                      <a:pt x="543" y="2562"/>
                      <a:pt x="548" y="2562"/>
                      <a:pt x="553" y="2562"/>
                    </a:cubicBezTo>
                    <a:cubicBezTo>
                      <a:pt x="587" y="2562"/>
                      <a:pt x="621" y="2555"/>
                      <a:pt x="654" y="2543"/>
                    </a:cubicBezTo>
                    <a:lnTo>
                      <a:pt x="654" y="2587"/>
                    </a:lnTo>
                    <a:cubicBezTo>
                      <a:pt x="661" y="2543"/>
                      <a:pt x="714" y="2525"/>
                      <a:pt x="753" y="2508"/>
                    </a:cubicBezTo>
                    <a:cubicBezTo>
                      <a:pt x="760" y="2490"/>
                      <a:pt x="767" y="2474"/>
                      <a:pt x="770" y="2464"/>
                    </a:cubicBezTo>
                    <a:lnTo>
                      <a:pt x="814" y="2462"/>
                    </a:lnTo>
                    <a:lnTo>
                      <a:pt x="814" y="2462"/>
                    </a:lnTo>
                    <a:cubicBezTo>
                      <a:pt x="804" y="2476"/>
                      <a:pt x="793" y="2488"/>
                      <a:pt x="779" y="2497"/>
                    </a:cubicBezTo>
                    <a:lnTo>
                      <a:pt x="793" y="2490"/>
                    </a:lnTo>
                    <a:lnTo>
                      <a:pt x="793" y="2490"/>
                    </a:lnTo>
                    <a:cubicBezTo>
                      <a:pt x="791" y="2513"/>
                      <a:pt x="767" y="2534"/>
                      <a:pt x="742" y="2550"/>
                    </a:cubicBezTo>
                    <a:cubicBezTo>
                      <a:pt x="744" y="2541"/>
                      <a:pt x="749" y="2529"/>
                      <a:pt x="751" y="2518"/>
                    </a:cubicBezTo>
                    <a:lnTo>
                      <a:pt x="751" y="2518"/>
                    </a:lnTo>
                    <a:cubicBezTo>
                      <a:pt x="723" y="2536"/>
                      <a:pt x="698" y="2559"/>
                      <a:pt x="677" y="2585"/>
                    </a:cubicBezTo>
                    <a:cubicBezTo>
                      <a:pt x="684" y="2583"/>
                      <a:pt x="689" y="2580"/>
                      <a:pt x="696" y="2580"/>
                    </a:cubicBezTo>
                    <a:cubicBezTo>
                      <a:pt x="691" y="2585"/>
                      <a:pt x="684" y="2590"/>
                      <a:pt x="682" y="2597"/>
                    </a:cubicBezTo>
                    <a:cubicBezTo>
                      <a:pt x="681" y="2598"/>
                      <a:pt x="680" y="2598"/>
                      <a:pt x="681" y="2598"/>
                    </a:cubicBezTo>
                    <a:cubicBezTo>
                      <a:pt x="682" y="2598"/>
                      <a:pt x="692" y="2593"/>
                      <a:pt x="702" y="2587"/>
                    </a:cubicBezTo>
                    <a:lnTo>
                      <a:pt x="702" y="2587"/>
                    </a:lnTo>
                    <a:lnTo>
                      <a:pt x="672" y="2638"/>
                    </a:lnTo>
                    <a:lnTo>
                      <a:pt x="672" y="2638"/>
                    </a:lnTo>
                    <a:lnTo>
                      <a:pt x="689" y="2622"/>
                    </a:lnTo>
                    <a:lnTo>
                      <a:pt x="709" y="2680"/>
                    </a:lnTo>
                    <a:cubicBezTo>
                      <a:pt x="772" y="2651"/>
                      <a:pt x="843" y="2599"/>
                      <a:pt x="897" y="2599"/>
                    </a:cubicBezTo>
                    <a:cubicBezTo>
                      <a:pt x="900" y="2599"/>
                      <a:pt x="902" y="2599"/>
                      <a:pt x="904" y="2599"/>
                    </a:cubicBezTo>
                    <a:cubicBezTo>
                      <a:pt x="872" y="2629"/>
                      <a:pt x="865" y="2657"/>
                      <a:pt x="839" y="2699"/>
                    </a:cubicBezTo>
                    <a:cubicBezTo>
                      <a:pt x="844" y="2680"/>
                      <a:pt x="839" y="2675"/>
                      <a:pt x="829" y="2675"/>
                    </a:cubicBezTo>
                    <a:cubicBezTo>
                      <a:pt x="819" y="2675"/>
                      <a:pt x="803" y="2681"/>
                      <a:pt x="789" y="2681"/>
                    </a:cubicBezTo>
                    <a:cubicBezTo>
                      <a:pt x="781" y="2681"/>
                      <a:pt x="774" y="2679"/>
                      <a:pt x="770" y="2673"/>
                    </a:cubicBezTo>
                    <a:lnTo>
                      <a:pt x="770" y="2673"/>
                    </a:lnTo>
                    <a:cubicBezTo>
                      <a:pt x="779" y="2687"/>
                      <a:pt x="765" y="2703"/>
                      <a:pt x="756" y="2710"/>
                    </a:cubicBezTo>
                    <a:lnTo>
                      <a:pt x="793" y="2703"/>
                    </a:lnTo>
                    <a:lnTo>
                      <a:pt x="828" y="2694"/>
                    </a:lnTo>
                    <a:lnTo>
                      <a:pt x="828" y="2694"/>
                    </a:lnTo>
                    <a:cubicBezTo>
                      <a:pt x="804" y="2729"/>
                      <a:pt x="818" y="2724"/>
                      <a:pt x="825" y="2747"/>
                    </a:cubicBezTo>
                    <a:cubicBezTo>
                      <a:pt x="839" y="2713"/>
                      <a:pt x="855" y="2705"/>
                      <a:pt x="871" y="2705"/>
                    </a:cubicBezTo>
                    <a:cubicBezTo>
                      <a:pt x="884" y="2705"/>
                      <a:pt x="897" y="2711"/>
                      <a:pt x="910" y="2711"/>
                    </a:cubicBezTo>
                    <a:cubicBezTo>
                      <a:pt x="914" y="2711"/>
                      <a:pt x="918" y="2710"/>
                      <a:pt x="923" y="2708"/>
                    </a:cubicBezTo>
                    <a:lnTo>
                      <a:pt x="923" y="2708"/>
                    </a:lnTo>
                    <a:cubicBezTo>
                      <a:pt x="914" y="2725"/>
                      <a:pt x="903" y="2742"/>
                      <a:pt x="888" y="2742"/>
                    </a:cubicBezTo>
                    <a:cubicBezTo>
                      <a:pt x="883" y="2742"/>
                      <a:pt x="878" y="2740"/>
                      <a:pt x="872" y="2736"/>
                    </a:cubicBezTo>
                    <a:lnTo>
                      <a:pt x="872" y="2736"/>
                    </a:lnTo>
                    <a:cubicBezTo>
                      <a:pt x="872" y="2750"/>
                      <a:pt x="876" y="2755"/>
                      <a:pt x="881" y="2755"/>
                    </a:cubicBezTo>
                    <a:cubicBezTo>
                      <a:pt x="897" y="2755"/>
                      <a:pt x="928" y="2709"/>
                      <a:pt x="943" y="2709"/>
                    </a:cubicBezTo>
                    <a:cubicBezTo>
                      <a:pt x="947" y="2709"/>
                      <a:pt x="950" y="2713"/>
                      <a:pt x="951" y="2724"/>
                    </a:cubicBezTo>
                    <a:lnTo>
                      <a:pt x="951" y="2724"/>
                    </a:lnTo>
                    <a:cubicBezTo>
                      <a:pt x="967" y="2724"/>
                      <a:pt x="979" y="2745"/>
                      <a:pt x="967" y="2761"/>
                    </a:cubicBezTo>
                    <a:lnTo>
                      <a:pt x="960" y="2759"/>
                    </a:lnTo>
                    <a:lnTo>
                      <a:pt x="960" y="2759"/>
                    </a:lnTo>
                    <a:cubicBezTo>
                      <a:pt x="977" y="2772"/>
                      <a:pt x="1008" y="2783"/>
                      <a:pt x="1038" y="2783"/>
                    </a:cubicBezTo>
                    <a:cubicBezTo>
                      <a:pt x="1067" y="2783"/>
                      <a:pt x="1094" y="2772"/>
                      <a:pt x="1108" y="2740"/>
                    </a:cubicBezTo>
                    <a:lnTo>
                      <a:pt x="1108" y="2740"/>
                    </a:lnTo>
                    <a:cubicBezTo>
                      <a:pt x="1106" y="2750"/>
                      <a:pt x="1076" y="2817"/>
                      <a:pt x="1069" y="2828"/>
                    </a:cubicBezTo>
                    <a:cubicBezTo>
                      <a:pt x="1069" y="2828"/>
                      <a:pt x="1106" y="2780"/>
                      <a:pt x="1143" y="2731"/>
                    </a:cubicBezTo>
                    <a:cubicBezTo>
                      <a:pt x="1178" y="2682"/>
                      <a:pt x="1210" y="2634"/>
                      <a:pt x="1210" y="2634"/>
                    </a:cubicBezTo>
                    <a:lnTo>
                      <a:pt x="1210" y="2634"/>
                    </a:lnTo>
                    <a:cubicBezTo>
                      <a:pt x="1187" y="2687"/>
                      <a:pt x="1171" y="2826"/>
                      <a:pt x="1124" y="2847"/>
                    </a:cubicBezTo>
                    <a:cubicBezTo>
                      <a:pt x="1131" y="2855"/>
                      <a:pt x="1137" y="2864"/>
                      <a:pt x="1149" y="2864"/>
                    </a:cubicBezTo>
                    <a:cubicBezTo>
                      <a:pt x="1155" y="2864"/>
                      <a:pt x="1162" y="2862"/>
                      <a:pt x="1171" y="2856"/>
                    </a:cubicBezTo>
                    <a:cubicBezTo>
                      <a:pt x="1164" y="2847"/>
                      <a:pt x="1178" y="2773"/>
                      <a:pt x="1187" y="2770"/>
                    </a:cubicBezTo>
                    <a:cubicBezTo>
                      <a:pt x="1194" y="2837"/>
                      <a:pt x="1194" y="2808"/>
                      <a:pt x="1210" y="2867"/>
                    </a:cubicBezTo>
                    <a:lnTo>
                      <a:pt x="1210" y="2867"/>
                    </a:lnTo>
                    <a:cubicBezTo>
                      <a:pt x="1207" y="2852"/>
                      <a:pt x="1238" y="2775"/>
                      <a:pt x="1253" y="2775"/>
                    </a:cubicBezTo>
                    <a:cubicBezTo>
                      <a:pt x="1253" y="2775"/>
                      <a:pt x="1254" y="2775"/>
                      <a:pt x="1254" y="2775"/>
                    </a:cubicBezTo>
                    <a:cubicBezTo>
                      <a:pt x="1245" y="2808"/>
                      <a:pt x="1236" y="2840"/>
                      <a:pt x="1224" y="2870"/>
                    </a:cubicBezTo>
                    <a:cubicBezTo>
                      <a:pt x="1224" y="2870"/>
                      <a:pt x="1240" y="2852"/>
                      <a:pt x="1257" y="2831"/>
                    </a:cubicBezTo>
                    <a:lnTo>
                      <a:pt x="1283" y="2793"/>
                    </a:lnTo>
                    <a:lnTo>
                      <a:pt x="1283" y="2793"/>
                    </a:lnTo>
                    <a:cubicBezTo>
                      <a:pt x="1272" y="2811"/>
                      <a:pt x="1268" y="2867"/>
                      <a:pt x="1270" y="2891"/>
                    </a:cubicBezTo>
                    <a:cubicBezTo>
                      <a:pt x="1270" y="2886"/>
                      <a:pt x="1273" y="2884"/>
                      <a:pt x="1277" y="2884"/>
                    </a:cubicBezTo>
                    <a:cubicBezTo>
                      <a:pt x="1286" y="2884"/>
                      <a:pt x="1302" y="2892"/>
                      <a:pt x="1311" y="2892"/>
                    </a:cubicBezTo>
                    <a:cubicBezTo>
                      <a:pt x="1314" y="2892"/>
                      <a:pt x="1315" y="2892"/>
                      <a:pt x="1317" y="2891"/>
                    </a:cubicBezTo>
                    <a:lnTo>
                      <a:pt x="1305" y="2868"/>
                    </a:lnTo>
                    <a:lnTo>
                      <a:pt x="1305" y="2868"/>
                    </a:lnTo>
                    <a:cubicBezTo>
                      <a:pt x="1308" y="2869"/>
                      <a:pt x="1311" y="2870"/>
                      <a:pt x="1314" y="2870"/>
                    </a:cubicBezTo>
                    <a:cubicBezTo>
                      <a:pt x="1349" y="2870"/>
                      <a:pt x="1371" y="2761"/>
                      <a:pt x="1406" y="2761"/>
                    </a:cubicBezTo>
                    <a:cubicBezTo>
                      <a:pt x="1407" y="2761"/>
                      <a:pt x="1408" y="2761"/>
                      <a:pt x="1410" y="2761"/>
                    </a:cubicBezTo>
                    <a:cubicBezTo>
                      <a:pt x="1403" y="2780"/>
                      <a:pt x="1382" y="2872"/>
                      <a:pt x="1403" y="2886"/>
                    </a:cubicBezTo>
                    <a:cubicBezTo>
                      <a:pt x="1421" y="2842"/>
                      <a:pt x="1474" y="2673"/>
                      <a:pt x="1512" y="2641"/>
                    </a:cubicBezTo>
                    <a:lnTo>
                      <a:pt x="1514" y="2666"/>
                    </a:lnTo>
                    <a:lnTo>
                      <a:pt x="1544" y="2638"/>
                    </a:lnTo>
                    <a:lnTo>
                      <a:pt x="1544" y="2638"/>
                    </a:lnTo>
                    <a:cubicBezTo>
                      <a:pt x="1514" y="2729"/>
                      <a:pt x="1474" y="2817"/>
                      <a:pt x="1423" y="2898"/>
                    </a:cubicBezTo>
                    <a:cubicBezTo>
                      <a:pt x="1440" y="2921"/>
                      <a:pt x="1426" y="2930"/>
                      <a:pt x="1454" y="2930"/>
                    </a:cubicBezTo>
                    <a:cubicBezTo>
                      <a:pt x="1458" y="2947"/>
                      <a:pt x="1444" y="2965"/>
                      <a:pt x="1426" y="2967"/>
                    </a:cubicBezTo>
                    <a:lnTo>
                      <a:pt x="1488" y="2988"/>
                    </a:lnTo>
                    <a:cubicBezTo>
                      <a:pt x="1491" y="2935"/>
                      <a:pt x="1539" y="2937"/>
                      <a:pt x="1539" y="2893"/>
                    </a:cubicBezTo>
                    <a:lnTo>
                      <a:pt x="1539" y="2893"/>
                    </a:lnTo>
                    <a:lnTo>
                      <a:pt x="1505" y="2919"/>
                    </a:lnTo>
                    <a:lnTo>
                      <a:pt x="1470" y="2944"/>
                    </a:lnTo>
                    <a:cubicBezTo>
                      <a:pt x="1472" y="2893"/>
                      <a:pt x="1516" y="2805"/>
                      <a:pt x="1553" y="2805"/>
                    </a:cubicBezTo>
                    <a:cubicBezTo>
                      <a:pt x="1554" y="2805"/>
                      <a:pt x="1556" y="2805"/>
                      <a:pt x="1558" y="2805"/>
                    </a:cubicBezTo>
                    <a:cubicBezTo>
                      <a:pt x="1567" y="2828"/>
                      <a:pt x="1546" y="2900"/>
                      <a:pt x="1546" y="2919"/>
                    </a:cubicBezTo>
                    <a:cubicBezTo>
                      <a:pt x="1551" y="2905"/>
                      <a:pt x="1572" y="2893"/>
                      <a:pt x="1584" y="2893"/>
                    </a:cubicBezTo>
                    <a:cubicBezTo>
                      <a:pt x="1588" y="2893"/>
                      <a:pt x="1591" y="2894"/>
                      <a:pt x="1593" y="2898"/>
                    </a:cubicBezTo>
                    <a:lnTo>
                      <a:pt x="1572" y="2928"/>
                    </a:lnTo>
                    <a:cubicBezTo>
                      <a:pt x="1574" y="2930"/>
                      <a:pt x="1577" y="2931"/>
                      <a:pt x="1579" y="2931"/>
                    </a:cubicBezTo>
                    <a:cubicBezTo>
                      <a:pt x="1595" y="2931"/>
                      <a:pt x="1608" y="2891"/>
                      <a:pt x="1625" y="2891"/>
                    </a:cubicBezTo>
                    <a:cubicBezTo>
                      <a:pt x="1631" y="2891"/>
                      <a:pt x="1637" y="2896"/>
                      <a:pt x="1644" y="2907"/>
                    </a:cubicBezTo>
                    <a:cubicBezTo>
                      <a:pt x="1651" y="2909"/>
                      <a:pt x="1668" y="2952"/>
                      <a:pt x="1674" y="2952"/>
                    </a:cubicBezTo>
                    <a:cubicBezTo>
                      <a:pt x="1675" y="2952"/>
                      <a:pt x="1676" y="2950"/>
                      <a:pt x="1676" y="2944"/>
                    </a:cubicBezTo>
                    <a:cubicBezTo>
                      <a:pt x="1658" y="2847"/>
                      <a:pt x="1651" y="2747"/>
                      <a:pt x="1655" y="2650"/>
                    </a:cubicBezTo>
                    <a:lnTo>
                      <a:pt x="1655" y="2650"/>
                    </a:lnTo>
                    <a:cubicBezTo>
                      <a:pt x="1678" y="2675"/>
                      <a:pt x="1699" y="2706"/>
                      <a:pt x="1716" y="2736"/>
                    </a:cubicBezTo>
                    <a:cubicBezTo>
                      <a:pt x="1734" y="2782"/>
                      <a:pt x="1702" y="2852"/>
                      <a:pt x="1716" y="2891"/>
                    </a:cubicBezTo>
                    <a:cubicBezTo>
                      <a:pt x="1716" y="2877"/>
                      <a:pt x="1720" y="2863"/>
                      <a:pt x="1727" y="2852"/>
                    </a:cubicBezTo>
                    <a:cubicBezTo>
                      <a:pt x="1735" y="2862"/>
                      <a:pt x="1729" y="2890"/>
                      <a:pt x="1742" y="2890"/>
                    </a:cubicBezTo>
                    <a:cubicBezTo>
                      <a:pt x="1744" y="2890"/>
                      <a:pt x="1746" y="2890"/>
                      <a:pt x="1748" y="2889"/>
                    </a:cubicBezTo>
                    <a:cubicBezTo>
                      <a:pt x="1748" y="2866"/>
                      <a:pt x="1756" y="2863"/>
                      <a:pt x="1762" y="2863"/>
                    </a:cubicBezTo>
                    <a:cubicBezTo>
                      <a:pt x="1765" y="2863"/>
                      <a:pt x="1767" y="2863"/>
                      <a:pt x="1768" y="2863"/>
                    </a:cubicBezTo>
                    <a:cubicBezTo>
                      <a:pt x="1771" y="2863"/>
                      <a:pt x="1768" y="2860"/>
                      <a:pt x="1753" y="2842"/>
                    </a:cubicBezTo>
                    <a:cubicBezTo>
                      <a:pt x="1758" y="2838"/>
                      <a:pt x="1762" y="2837"/>
                      <a:pt x="1765" y="2837"/>
                    </a:cubicBezTo>
                    <a:cubicBezTo>
                      <a:pt x="1775" y="2837"/>
                      <a:pt x="1781" y="2848"/>
                      <a:pt x="1795" y="2848"/>
                    </a:cubicBezTo>
                    <a:cubicBezTo>
                      <a:pt x="1797" y="2848"/>
                      <a:pt x="1799" y="2847"/>
                      <a:pt x="1801" y="2847"/>
                    </a:cubicBezTo>
                    <a:cubicBezTo>
                      <a:pt x="1794" y="2798"/>
                      <a:pt x="1801" y="2752"/>
                      <a:pt x="1824" y="2708"/>
                    </a:cubicBezTo>
                    <a:cubicBezTo>
                      <a:pt x="1827" y="2722"/>
                      <a:pt x="1831" y="2736"/>
                      <a:pt x="1836" y="2747"/>
                    </a:cubicBezTo>
                    <a:cubicBezTo>
                      <a:pt x="1872" y="2747"/>
                      <a:pt x="1897" y="2763"/>
                      <a:pt x="1927" y="2763"/>
                    </a:cubicBezTo>
                    <a:cubicBezTo>
                      <a:pt x="1932" y="2763"/>
                      <a:pt x="1937" y="2762"/>
                      <a:pt x="1943" y="2761"/>
                    </a:cubicBezTo>
                    <a:cubicBezTo>
                      <a:pt x="1950" y="2773"/>
                      <a:pt x="1973" y="2784"/>
                      <a:pt x="1971" y="2808"/>
                    </a:cubicBezTo>
                    <a:cubicBezTo>
                      <a:pt x="1973" y="2798"/>
                      <a:pt x="1973" y="2780"/>
                      <a:pt x="1984" y="2775"/>
                    </a:cubicBezTo>
                    <a:lnTo>
                      <a:pt x="1984" y="2775"/>
                    </a:lnTo>
                    <a:cubicBezTo>
                      <a:pt x="2017" y="2817"/>
                      <a:pt x="1961" y="2789"/>
                      <a:pt x="1991" y="2840"/>
                    </a:cubicBezTo>
                    <a:cubicBezTo>
                      <a:pt x="1984" y="2808"/>
                      <a:pt x="2010" y="2791"/>
                      <a:pt x="2022" y="2768"/>
                    </a:cubicBezTo>
                    <a:cubicBezTo>
                      <a:pt x="2016" y="2754"/>
                      <a:pt x="2011" y="2748"/>
                      <a:pt x="2005" y="2748"/>
                    </a:cubicBezTo>
                    <a:cubicBezTo>
                      <a:pt x="1992" y="2748"/>
                      <a:pt x="1979" y="2775"/>
                      <a:pt x="1971" y="2789"/>
                    </a:cubicBezTo>
                    <a:cubicBezTo>
                      <a:pt x="1954" y="2724"/>
                      <a:pt x="1968" y="2650"/>
                      <a:pt x="2003" y="2610"/>
                    </a:cubicBezTo>
                    <a:cubicBezTo>
                      <a:pt x="2007" y="2607"/>
                      <a:pt x="2010" y="2606"/>
                      <a:pt x="2013" y="2606"/>
                    </a:cubicBezTo>
                    <a:cubicBezTo>
                      <a:pt x="2028" y="2606"/>
                      <a:pt x="2027" y="2642"/>
                      <a:pt x="2028" y="2642"/>
                    </a:cubicBezTo>
                    <a:cubicBezTo>
                      <a:pt x="2028" y="2642"/>
                      <a:pt x="2028" y="2642"/>
                      <a:pt x="2029" y="2641"/>
                    </a:cubicBezTo>
                    <a:cubicBezTo>
                      <a:pt x="2029" y="2641"/>
                      <a:pt x="2030" y="2641"/>
                      <a:pt x="2030" y="2641"/>
                    </a:cubicBezTo>
                    <a:cubicBezTo>
                      <a:pt x="2082" y="2641"/>
                      <a:pt x="2068" y="2549"/>
                      <a:pt x="2101" y="2549"/>
                    </a:cubicBezTo>
                    <a:cubicBezTo>
                      <a:pt x="2106" y="2549"/>
                      <a:pt x="2113" y="2551"/>
                      <a:pt x="2121" y="2557"/>
                    </a:cubicBezTo>
                    <a:cubicBezTo>
                      <a:pt x="2149" y="2597"/>
                      <a:pt x="2135" y="2641"/>
                      <a:pt x="2144" y="2671"/>
                    </a:cubicBezTo>
                    <a:cubicBezTo>
                      <a:pt x="2140" y="2674"/>
                      <a:pt x="2135" y="2676"/>
                      <a:pt x="2130" y="2676"/>
                    </a:cubicBezTo>
                    <a:cubicBezTo>
                      <a:pt x="2113" y="2676"/>
                      <a:pt x="2099" y="2654"/>
                      <a:pt x="2085" y="2654"/>
                    </a:cubicBezTo>
                    <a:cubicBezTo>
                      <a:pt x="2084" y="2654"/>
                      <a:pt x="2083" y="2654"/>
                      <a:pt x="2082" y="2655"/>
                    </a:cubicBezTo>
                    <a:lnTo>
                      <a:pt x="2107" y="2671"/>
                    </a:lnTo>
                    <a:cubicBezTo>
                      <a:pt x="2102" y="2683"/>
                      <a:pt x="2093" y="2693"/>
                      <a:pt x="2084" y="2693"/>
                    </a:cubicBezTo>
                    <a:cubicBezTo>
                      <a:pt x="2081" y="2693"/>
                      <a:pt x="2078" y="2692"/>
                      <a:pt x="2075" y="2689"/>
                    </a:cubicBezTo>
                    <a:lnTo>
                      <a:pt x="2075" y="2689"/>
                    </a:lnTo>
                    <a:cubicBezTo>
                      <a:pt x="2082" y="2701"/>
                      <a:pt x="2096" y="2704"/>
                      <a:pt x="2114" y="2704"/>
                    </a:cubicBezTo>
                    <a:cubicBezTo>
                      <a:pt x="2131" y="2704"/>
                      <a:pt x="2151" y="2701"/>
                      <a:pt x="2170" y="2701"/>
                    </a:cubicBezTo>
                    <a:cubicBezTo>
                      <a:pt x="2190" y="2701"/>
                      <a:pt x="2210" y="2704"/>
                      <a:pt x="2226" y="2715"/>
                    </a:cubicBezTo>
                    <a:cubicBezTo>
                      <a:pt x="2233" y="2699"/>
                      <a:pt x="2244" y="2682"/>
                      <a:pt x="2237" y="2666"/>
                    </a:cubicBezTo>
                    <a:lnTo>
                      <a:pt x="2237" y="2666"/>
                    </a:lnTo>
                    <a:lnTo>
                      <a:pt x="2223" y="2673"/>
                    </a:lnTo>
                    <a:cubicBezTo>
                      <a:pt x="2205" y="2641"/>
                      <a:pt x="2246" y="2624"/>
                      <a:pt x="2226" y="2610"/>
                    </a:cubicBezTo>
                    <a:cubicBezTo>
                      <a:pt x="2241" y="2588"/>
                      <a:pt x="2258" y="2557"/>
                      <a:pt x="2280" y="2557"/>
                    </a:cubicBezTo>
                    <a:cubicBezTo>
                      <a:pt x="2285" y="2557"/>
                      <a:pt x="2290" y="2558"/>
                      <a:pt x="2295" y="2562"/>
                    </a:cubicBezTo>
                    <a:lnTo>
                      <a:pt x="2304" y="2610"/>
                    </a:lnTo>
                    <a:lnTo>
                      <a:pt x="2304" y="2610"/>
                    </a:lnTo>
                    <a:cubicBezTo>
                      <a:pt x="2302" y="2600"/>
                      <a:pt x="2293" y="2592"/>
                      <a:pt x="2285" y="2592"/>
                    </a:cubicBezTo>
                    <a:cubicBezTo>
                      <a:pt x="2282" y="2592"/>
                      <a:pt x="2279" y="2593"/>
                      <a:pt x="2276" y="2597"/>
                    </a:cubicBezTo>
                    <a:lnTo>
                      <a:pt x="2276" y="2597"/>
                    </a:lnTo>
                    <a:cubicBezTo>
                      <a:pt x="2277" y="2595"/>
                      <a:pt x="2278" y="2595"/>
                      <a:pt x="2280" y="2595"/>
                    </a:cubicBezTo>
                    <a:cubicBezTo>
                      <a:pt x="2290" y="2595"/>
                      <a:pt x="2306" y="2622"/>
                      <a:pt x="2318" y="2622"/>
                    </a:cubicBezTo>
                    <a:cubicBezTo>
                      <a:pt x="2324" y="2622"/>
                      <a:pt x="2329" y="2616"/>
                      <a:pt x="2332" y="2599"/>
                    </a:cubicBezTo>
                    <a:lnTo>
                      <a:pt x="2311" y="2564"/>
                    </a:lnTo>
                    <a:cubicBezTo>
                      <a:pt x="2325" y="2546"/>
                      <a:pt x="2348" y="2505"/>
                      <a:pt x="2372" y="2505"/>
                    </a:cubicBezTo>
                    <a:cubicBezTo>
                      <a:pt x="2376" y="2505"/>
                      <a:pt x="2379" y="2506"/>
                      <a:pt x="2383" y="2508"/>
                    </a:cubicBezTo>
                    <a:cubicBezTo>
                      <a:pt x="2378" y="2488"/>
                      <a:pt x="2376" y="2485"/>
                      <a:pt x="2374" y="2485"/>
                    </a:cubicBezTo>
                    <a:cubicBezTo>
                      <a:pt x="2374" y="2485"/>
                      <a:pt x="2373" y="2486"/>
                      <a:pt x="2372" y="2486"/>
                    </a:cubicBezTo>
                    <a:cubicBezTo>
                      <a:pt x="2370" y="2486"/>
                      <a:pt x="2366" y="2483"/>
                      <a:pt x="2358" y="2457"/>
                    </a:cubicBezTo>
                    <a:lnTo>
                      <a:pt x="2358" y="2457"/>
                    </a:lnTo>
                    <a:cubicBezTo>
                      <a:pt x="2365" y="2489"/>
                      <a:pt x="2351" y="2491"/>
                      <a:pt x="2336" y="2491"/>
                    </a:cubicBezTo>
                    <a:cubicBezTo>
                      <a:pt x="2333" y="2491"/>
                      <a:pt x="2331" y="2491"/>
                      <a:pt x="2328" y="2491"/>
                    </a:cubicBezTo>
                    <a:cubicBezTo>
                      <a:pt x="2314" y="2491"/>
                      <a:pt x="2304" y="2494"/>
                      <a:pt x="2313" y="2520"/>
                    </a:cubicBezTo>
                    <a:lnTo>
                      <a:pt x="2313" y="2520"/>
                    </a:lnTo>
                    <a:cubicBezTo>
                      <a:pt x="2292" y="2467"/>
                      <a:pt x="2280" y="2499"/>
                      <a:pt x="2251" y="2448"/>
                    </a:cubicBezTo>
                    <a:lnTo>
                      <a:pt x="2251" y="2448"/>
                    </a:lnTo>
                    <a:cubicBezTo>
                      <a:pt x="2253" y="2460"/>
                      <a:pt x="2260" y="2472"/>
                      <a:pt x="2247" y="2472"/>
                    </a:cubicBezTo>
                    <a:cubicBezTo>
                      <a:pt x="2245" y="2472"/>
                      <a:pt x="2243" y="2472"/>
                      <a:pt x="2239" y="2471"/>
                    </a:cubicBezTo>
                    <a:cubicBezTo>
                      <a:pt x="2237" y="2476"/>
                      <a:pt x="2237" y="2481"/>
                      <a:pt x="2235" y="2485"/>
                    </a:cubicBezTo>
                    <a:lnTo>
                      <a:pt x="2233" y="2485"/>
                    </a:lnTo>
                    <a:lnTo>
                      <a:pt x="2235" y="2488"/>
                    </a:lnTo>
                    <a:cubicBezTo>
                      <a:pt x="2239" y="2495"/>
                      <a:pt x="2244" y="2502"/>
                      <a:pt x="2246" y="2511"/>
                    </a:cubicBezTo>
                    <a:cubicBezTo>
                      <a:pt x="2239" y="2548"/>
                      <a:pt x="2202" y="2550"/>
                      <a:pt x="2193" y="2569"/>
                    </a:cubicBezTo>
                    <a:cubicBezTo>
                      <a:pt x="2179" y="2562"/>
                      <a:pt x="2198" y="2550"/>
                      <a:pt x="2188" y="2534"/>
                    </a:cubicBezTo>
                    <a:lnTo>
                      <a:pt x="2188" y="2534"/>
                    </a:lnTo>
                    <a:lnTo>
                      <a:pt x="2172" y="2562"/>
                    </a:lnTo>
                    <a:cubicBezTo>
                      <a:pt x="2168" y="2527"/>
                      <a:pt x="2131" y="2506"/>
                      <a:pt x="2161" y="2483"/>
                    </a:cubicBezTo>
                    <a:lnTo>
                      <a:pt x="2131" y="2483"/>
                    </a:lnTo>
                    <a:cubicBezTo>
                      <a:pt x="2120" y="2474"/>
                      <a:pt x="2107" y="2467"/>
                      <a:pt x="2095" y="2467"/>
                    </a:cubicBezTo>
                    <a:cubicBezTo>
                      <a:pt x="2087" y="2467"/>
                      <a:pt x="2080" y="2471"/>
                      <a:pt x="2075" y="2478"/>
                    </a:cubicBezTo>
                    <a:cubicBezTo>
                      <a:pt x="2074" y="2478"/>
                      <a:pt x="2073" y="2478"/>
                      <a:pt x="2072" y="2478"/>
                    </a:cubicBezTo>
                    <a:cubicBezTo>
                      <a:pt x="2062" y="2478"/>
                      <a:pt x="2053" y="2502"/>
                      <a:pt x="2052" y="2502"/>
                    </a:cubicBezTo>
                    <a:cubicBezTo>
                      <a:pt x="2052" y="2502"/>
                      <a:pt x="2052" y="2499"/>
                      <a:pt x="2054" y="2492"/>
                    </a:cubicBezTo>
                    <a:lnTo>
                      <a:pt x="2054" y="2492"/>
                    </a:lnTo>
                    <a:lnTo>
                      <a:pt x="2015" y="2522"/>
                    </a:lnTo>
                    <a:lnTo>
                      <a:pt x="2012" y="2513"/>
                    </a:lnTo>
                    <a:cubicBezTo>
                      <a:pt x="1989" y="2513"/>
                      <a:pt x="1971" y="2534"/>
                      <a:pt x="1950" y="2546"/>
                    </a:cubicBezTo>
                    <a:cubicBezTo>
                      <a:pt x="1942" y="2551"/>
                      <a:pt x="1932" y="2553"/>
                      <a:pt x="1923" y="2553"/>
                    </a:cubicBezTo>
                    <a:cubicBezTo>
                      <a:pt x="1907" y="2553"/>
                      <a:pt x="1890" y="2546"/>
                      <a:pt x="1880" y="2532"/>
                    </a:cubicBezTo>
                    <a:cubicBezTo>
                      <a:pt x="1873" y="2541"/>
                      <a:pt x="1865" y="2552"/>
                      <a:pt x="1851" y="2552"/>
                    </a:cubicBezTo>
                    <a:cubicBezTo>
                      <a:pt x="1848" y="2552"/>
                      <a:pt x="1845" y="2551"/>
                      <a:pt x="1841" y="2550"/>
                    </a:cubicBezTo>
                    <a:lnTo>
                      <a:pt x="1831" y="2520"/>
                    </a:lnTo>
                    <a:cubicBezTo>
                      <a:pt x="1829" y="2522"/>
                      <a:pt x="1827" y="2523"/>
                      <a:pt x="1824" y="2523"/>
                    </a:cubicBezTo>
                    <a:cubicBezTo>
                      <a:pt x="1814" y="2523"/>
                      <a:pt x="1801" y="2516"/>
                      <a:pt x="1792" y="2516"/>
                    </a:cubicBezTo>
                    <a:cubicBezTo>
                      <a:pt x="1787" y="2516"/>
                      <a:pt x="1783" y="2519"/>
                      <a:pt x="1783" y="2529"/>
                    </a:cubicBezTo>
                    <a:cubicBezTo>
                      <a:pt x="1772" y="2498"/>
                      <a:pt x="1759" y="2489"/>
                      <a:pt x="1745" y="2489"/>
                    </a:cubicBezTo>
                    <a:cubicBezTo>
                      <a:pt x="1726" y="2489"/>
                      <a:pt x="1705" y="2506"/>
                      <a:pt x="1689" y="2506"/>
                    </a:cubicBezTo>
                    <a:cubicBezTo>
                      <a:pt x="1686" y="2506"/>
                      <a:pt x="1683" y="2505"/>
                      <a:pt x="1681" y="2504"/>
                    </a:cubicBezTo>
                    <a:lnTo>
                      <a:pt x="1681" y="2504"/>
                    </a:lnTo>
                    <a:lnTo>
                      <a:pt x="1683" y="2546"/>
                    </a:lnTo>
                    <a:cubicBezTo>
                      <a:pt x="1662" y="2548"/>
                      <a:pt x="1641" y="2557"/>
                      <a:pt x="1625" y="2573"/>
                    </a:cubicBezTo>
                    <a:lnTo>
                      <a:pt x="1627" y="2610"/>
                    </a:lnTo>
                    <a:cubicBezTo>
                      <a:pt x="1624" y="2616"/>
                      <a:pt x="1619" y="2619"/>
                      <a:pt x="1614" y="2619"/>
                    </a:cubicBezTo>
                    <a:cubicBezTo>
                      <a:pt x="1597" y="2619"/>
                      <a:pt x="1574" y="2587"/>
                      <a:pt x="1551" y="2587"/>
                    </a:cubicBezTo>
                    <a:cubicBezTo>
                      <a:pt x="1550" y="2587"/>
                      <a:pt x="1549" y="2587"/>
                      <a:pt x="1549" y="2587"/>
                    </a:cubicBezTo>
                    <a:cubicBezTo>
                      <a:pt x="1550" y="2581"/>
                      <a:pt x="1552" y="2579"/>
                      <a:pt x="1554" y="2579"/>
                    </a:cubicBezTo>
                    <a:cubicBezTo>
                      <a:pt x="1557" y="2579"/>
                      <a:pt x="1560" y="2582"/>
                      <a:pt x="1563" y="2587"/>
                    </a:cubicBezTo>
                    <a:cubicBezTo>
                      <a:pt x="1556" y="2567"/>
                      <a:pt x="1547" y="2560"/>
                      <a:pt x="1538" y="2560"/>
                    </a:cubicBezTo>
                    <a:cubicBezTo>
                      <a:pt x="1517" y="2560"/>
                      <a:pt x="1493" y="2595"/>
                      <a:pt x="1472" y="2595"/>
                    </a:cubicBezTo>
                    <a:cubicBezTo>
                      <a:pt x="1464" y="2595"/>
                      <a:pt x="1457" y="2591"/>
                      <a:pt x="1451" y="2578"/>
                    </a:cubicBezTo>
                    <a:cubicBezTo>
                      <a:pt x="1447" y="2583"/>
                      <a:pt x="1444" y="2585"/>
                      <a:pt x="1441" y="2585"/>
                    </a:cubicBezTo>
                    <a:cubicBezTo>
                      <a:pt x="1437" y="2585"/>
                      <a:pt x="1433" y="2581"/>
                      <a:pt x="1430" y="2576"/>
                    </a:cubicBezTo>
                    <a:cubicBezTo>
                      <a:pt x="1430" y="2576"/>
                      <a:pt x="1433" y="2576"/>
                      <a:pt x="1433" y="2573"/>
                    </a:cubicBezTo>
                    <a:lnTo>
                      <a:pt x="1430" y="2573"/>
                    </a:lnTo>
                    <a:cubicBezTo>
                      <a:pt x="1428" y="2566"/>
                      <a:pt x="1423" y="2559"/>
                      <a:pt x="1421" y="2553"/>
                    </a:cubicBezTo>
                    <a:lnTo>
                      <a:pt x="1421" y="2553"/>
                    </a:lnTo>
                    <a:cubicBezTo>
                      <a:pt x="1423" y="2559"/>
                      <a:pt x="1426" y="2566"/>
                      <a:pt x="1428" y="2573"/>
                    </a:cubicBezTo>
                    <a:cubicBezTo>
                      <a:pt x="1419" y="2573"/>
                      <a:pt x="1407" y="2578"/>
                      <a:pt x="1400" y="2585"/>
                    </a:cubicBezTo>
                    <a:lnTo>
                      <a:pt x="1403" y="2546"/>
                    </a:lnTo>
                    <a:lnTo>
                      <a:pt x="1400" y="2546"/>
                    </a:lnTo>
                    <a:cubicBezTo>
                      <a:pt x="1399" y="2543"/>
                      <a:pt x="1398" y="2541"/>
                      <a:pt x="1397" y="2541"/>
                    </a:cubicBezTo>
                    <a:cubicBezTo>
                      <a:pt x="1392" y="2541"/>
                      <a:pt x="1389" y="2567"/>
                      <a:pt x="1389" y="2592"/>
                    </a:cubicBezTo>
                    <a:cubicBezTo>
                      <a:pt x="1382" y="2597"/>
                      <a:pt x="1377" y="2604"/>
                      <a:pt x="1372" y="2613"/>
                    </a:cubicBezTo>
                    <a:cubicBezTo>
                      <a:pt x="1373" y="2592"/>
                      <a:pt x="1370" y="2587"/>
                      <a:pt x="1366" y="2587"/>
                    </a:cubicBezTo>
                    <a:cubicBezTo>
                      <a:pt x="1361" y="2587"/>
                      <a:pt x="1356" y="2591"/>
                      <a:pt x="1351" y="2591"/>
                    </a:cubicBezTo>
                    <a:cubicBezTo>
                      <a:pt x="1346" y="2591"/>
                      <a:pt x="1342" y="2585"/>
                      <a:pt x="1342" y="2562"/>
                    </a:cubicBezTo>
                    <a:cubicBezTo>
                      <a:pt x="1329" y="2590"/>
                      <a:pt x="1296" y="2578"/>
                      <a:pt x="1275" y="2629"/>
                    </a:cubicBezTo>
                    <a:lnTo>
                      <a:pt x="1275" y="2629"/>
                    </a:lnTo>
                    <a:cubicBezTo>
                      <a:pt x="1269" y="2623"/>
                      <a:pt x="1264" y="2616"/>
                      <a:pt x="1257" y="2616"/>
                    </a:cubicBezTo>
                    <a:cubicBezTo>
                      <a:pt x="1253" y="2616"/>
                      <a:pt x="1249" y="2618"/>
                      <a:pt x="1243" y="2624"/>
                    </a:cubicBezTo>
                    <a:lnTo>
                      <a:pt x="1252" y="2576"/>
                    </a:lnTo>
                    <a:lnTo>
                      <a:pt x="1210" y="2634"/>
                    </a:lnTo>
                    <a:cubicBezTo>
                      <a:pt x="1201" y="2604"/>
                      <a:pt x="1208" y="2572"/>
                      <a:pt x="1231" y="2551"/>
                    </a:cubicBezTo>
                    <a:lnTo>
                      <a:pt x="1231" y="2551"/>
                    </a:lnTo>
                    <a:cubicBezTo>
                      <a:pt x="1180" y="2596"/>
                      <a:pt x="1198" y="2564"/>
                      <a:pt x="1150" y="2608"/>
                    </a:cubicBezTo>
                    <a:lnTo>
                      <a:pt x="1161" y="2580"/>
                    </a:lnTo>
                    <a:cubicBezTo>
                      <a:pt x="1161" y="2580"/>
                      <a:pt x="1161" y="2580"/>
                      <a:pt x="1160" y="2580"/>
                    </a:cubicBezTo>
                    <a:cubicBezTo>
                      <a:pt x="1153" y="2580"/>
                      <a:pt x="1136" y="2595"/>
                      <a:pt x="1127" y="2595"/>
                    </a:cubicBezTo>
                    <a:cubicBezTo>
                      <a:pt x="1124" y="2595"/>
                      <a:pt x="1121" y="2592"/>
                      <a:pt x="1122" y="2585"/>
                    </a:cubicBezTo>
                    <a:cubicBezTo>
                      <a:pt x="1122" y="2553"/>
                      <a:pt x="1097" y="2541"/>
                      <a:pt x="1064" y="2527"/>
                    </a:cubicBezTo>
                    <a:cubicBezTo>
                      <a:pt x="1034" y="2513"/>
                      <a:pt x="997" y="2495"/>
                      <a:pt x="992" y="2460"/>
                    </a:cubicBezTo>
                    <a:cubicBezTo>
                      <a:pt x="982" y="2483"/>
                      <a:pt x="977" y="2490"/>
                      <a:pt x="974" y="2490"/>
                    </a:cubicBezTo>
                    <a:cubicBezTo>
                      <a:pt x="969" y="2490"/>
                      <a:pt x="974" y="2455"/>
                      <a:pt x="965" y="2455"/>
                    </a:cubicBezTo>
                    <a:cubicBezTo>
                      <a:pt x="961" y="2455"/>
                      <a:pt x="956" y="2460"/>
                      <a:pt x="948" y="2471"/>
                    </a:cubicBezTo>
                    <a:cubicBezTo>
                      <a:pt x="957" y="2451"/>
                      <a:pt x="957" y="2437"/>
                      <a:pt x="978" y="2425"/>
                    </a:cubicBezTo>
                    <a:lnTo>
                      <a:pt x="978" y="2425"/>
                    </a:lnTo>
                    <a:cubicBezTo>
                      <a:pt x="977" y="2425"/>
                      <a:pt x="977" y="2425"/>
                      <a:pt x="976" y="2425"/>
                    </a:cubicBezTo>
                    <a:cubicBezTo>
                      <a:pt x="950" y="2425"/>
                      <a:pt x="952" y="2399"/>
                      <a:pt x="936" y="2399"/>
                    </a:cubicBezTo>
                    <a:cubicBezTo>
                      <a:pt x="930" y="2399"/>
                      <a:pt x="921" y="2403"/>
                      <a:pt x="906" y="2413"/>
                    </a:cubicBezTo>
                    <a:cubicBezTo>
                      <a:pt x="918" y="2393"/>
                      <a:pt x="932" y="2390"/>
                      <a:pt x="937" y="2376"/>
                    </a:cubicBezTo>
                    <a:lnTo>
                      <a:pt x="937" y="2376"/>
                    </a:lnTo>
                    <a:cubicBezTo>
                      <a:pt x="934" y="2378"/>
                      <a:pt x="926" y="2382"/>
                      <a:pt x="923" y="2382"/>
                    </a:cubicBezTo>
                    <a:cubicBezTo>
                      <a:pt x="921" y="2382"/>
                      <a:pt x="920" y="2381"/>
                      <a:pt x="923" y="2376"/>
                    </a:cubicBezTo>
                    <a:cubicBezTo>
                      <a:pt x="927" y="2362"/>
                      <a:pt x="937" y="2362"/>
                      <a:pt x="946" y="2358"/>
                    </a:cubicBezTo>
                    <a:cubicBezTo>
                      <a:pt x="943" y="2357"/>
                      <a:pt x="941" y="2356"/>
                      <a:pt x="938" y="2356"/>
                    </a:cubicBezTo>
                    <a:cubicBezTo>
                      <a:pt x="912" y="2356"/>
                      <a:pt x="872" y="2402"/>
                      <a:pt x="835" y="2448"/>
                    </a:cubicBezTo>
                    <a:cubicBezTo>
                      <a:pt x="837" y="2429"/>
                      <a:pt x="836" y="2421"/>
                      <a:pt x="828" y="2421"/>
                    </a:cubicBezTo>
                    <a:cubicBezTo>
                      <a:pt x="822" y="2421"/>
                      <a:pt x="811" y="2427"/>
                      <a:pt x="795" y="2439"/>
                    </a:cubicBezTo>
                    <a:cubicBezTo>
                      <a:pt x="802" y="2422"/>
                      <a:pt x="810" y="2401"/>
                      <a:pt x="825" y="2401"/>
                    </a:cubicBezTo>
                    <a:cubicBezTo>
                      <a:pt x="827" y="2401"/>
                      <a:pt x="828" y="2401"/>
                      <a:pt x="830" y="2402"/>
                    </a:cubicBezTo>
                    <a:cubicBezTo>
                      <a:pt x="825" y="2397"/>
                      <a:pt x="812" y="2366"/>
                      <a:pt x="789" y="2366"/>
                    </a:cubicBezTo>
                    <a:cubicBezTo>
                      <a:pt x="782" y="2366"/>
                      <a:pt x="773" y="2369"/>
                      <a:pt x="763" y="2379"/>
                    </a:cubicBezTo>
                    <a:cubicBezTo>
                      <a:pt x="768" y="2371"/>
                      <a:pt x="762" y="2368"/>
                      <a:pt x="756" y="2368"/>
                    </a:cubicBezTo>
                    <a:cubicBezTo>
                      <a:pt x="754" y="2368"/>
                      <a:pt x="751" y="2369"/>
                      <a:pt x="749" y="2369"/>
                    </a:cubicBezTo>
                    <a:cubicBezTo>
                      <a:pt x="733" y="2351"/>
                      <a:pt x="735" y="2346"/>
                      <a:pt x="714" y="2332"/>
                    </a:cubicBezTo>
                    <a:lnTo>
                      <a:pt x="714" y="2344"/>
                    </a:lnTo>
                    <a:cubicBezTo>
                      <a:pt x="697" y="2355"/>
                      <a:pt x="689" y="2359"/>
                      <a:pt x="684" y="2359"/>
                    </a:cubicBezTo>
                    <a:cubicBezTo>
                      <a:pt x="672" y="2359"/>
                      <a:pt x="683" y="2336"/>
                      <a:pt x="670" y="2330"/>
                    </a:cubicBezTo>
                    <a:lnTo>
                      <a:pt x="675" y="2328"/>
                    </a:lnTo>
                    <a:cubicBezTo>
                      <a:pt x="679" y="2265"/>
                      <a:pt x="645" y="2328"/>
                      <a:pt x="656" y="2260"/>
                    </a:cubicBezTo>
                    <a:lnTo>
                      <a:pt x="656" y="2260"/>
                    </a:lnTo>
                    <a:lnTo>
                      <a:pt x="626" y="2286"/>
                    </a:lnTo>
                    <a:cubicBezTo>
                      <a:pt x="613" y="2295"/>
                      <a:pt x="605" y="2298"/>
                      <a:pt x="601" y="2298"/>
                    </a:cubicBezTo>
                    <a:cubicBezTo>
                      <a:pt x="582" y="2298"/>
                      <a:pt x="635" y="2226"/>
                      <a:pt x="600" y="2226"/>
                    </a:cubicBezTo>
                    <a:lnTo>
                      <a:pt x="587" y="2247"/>
                    </a:lnTo>
                    <a:cubicBezTo>
                      <a:pt x="586" y="2247"/>
                      <a:pt x="585" y="2247"/>
                      <a:pt x="585" y="2247"/>
                    </a:cubicBezTo>
                    <a:cubicBezTo>
                      <a:pt x="559" y="2247"/>
                      <a:pt x="663" y="2151"/>
                      <a:pt x="665" y="2138"/>
                    </a:cubicBezTo>
                    <a:cubicBezTo>
                      <a:pt x="667" y="2135"/>
                      <a:pt x="670" y="2134"/>
                      <a:pt x="673" y="2134"/>
                    </a:cubicBezTo>
                    <a:cubicBezTo>
                      <a:pt x="676" y="2134"/>
                      <a:pt x="681" y="2135"/>
                      <a:pt x="686" y="2135"/>
                    </a:cubicBezTo>
                    <a:cubicBezTo>
                      <a:pt x="692" y="2121"/>
                      <a:pt x="692" y="2116"/>
                      <a:pt x="687" y="2116"/>
                    </a:cubicBezTo>
                    <a:cubicBezTo>
                      <a:pt x="676" y="2116"/>
                      <a:pt x="642" y="2145"/>
                      <a:pt x="621" y="2145"/>
                    </a:cubicBezTo>
                    <a:cubicBezTo>
                      <a:pt x="618" y="2145"/>
                      <a:pt x="615" y="2144"/>
                      <a:pt x="612" y="2142"/>
                    </a:cubicBezTo>
                    <a:cubicBezTo>
                      <a:pt x="635" y="2126"/>
                      <a:pt x="679" y="2112"/>
                      <a:pt x="675" y="2096"/>
                    </a:cubicBezTo>
                    <a:cubicBezTo>
                      <a:pt x="691" y="2080"/>
                      <a:pt x="568" y="2098"/>
                      <a:pt x="605" y="2052"/>
                    </a:cubicBezTo>
                    <a:lnTo>
                      <a:pt x="605" y="2052"/>
                    </a:lnTo>
                    <a:cubicBezTo>
                      <a:pt x="591" y="2064"/>
                      <a:pt x="575" y="2078"/>
                      <a:pt x="558" y="2078"/>
                    </a:cubicBezTo>
                    <a:cubicBezTo>
                      <a:pt x="556" y="2078"/>
                      <a:pt x="554" y="2078"/>
                      <a:pt x="552" y="2077"/>
                    </a:cubicBezTo>
                    <a:cubicBezTo>
                      <a:pt x="535" y="2065"/>
                      <a:pt x="594" y="2011"/>
                      <a:pt x="548" y="2011"/>
                    </a:cubicBezTo>
                    <a:cubicBezTo>
                      <a:pt x="544" y="2011"/>
                      <a:pt x="539" y="2011"/>
                      <a:pt x="533" y="2012"/>
                    </a:cubicBezTo>
                    <a:cubicBezTo>
                      <a:pt x="538" y="2008"/>
                      <a:pt x="543" y="2005"/>
                      <a:pt x="549" y="2003"/>
                    </a:cubicBezTo>
                    <a:cubicBezTo>
                      <a:pt x="528" y="1997"/>
                      <a:pt x="507" y="1975"/>
                      <a:pt x="473" y="1975"/>
                    </a:cubicBezTo>
                    <a:cubicBezTo>
                      <a:pt x="470" y="1975"/>
                      <a:pt x="467" y="1975"/>
                      <a:pt x="464" y="1975"/>
                    </a:cubicBezTo>
                    <a:cubicBezTo>
                      <a:pt x="526" y="1945"/>
                      <a:pt x="503" y="1931"/>
                      <a:pt x="480" y="1917"/>
                    </a:cubicBezTo>
                    <a:cubicBezTo>
                      <a:pt x="454" y="1903"/>
                      <a:pt x="431" y="1887"/>
                      <a:pt x="494" y="1873"/>
                    </a:cubicBezTo>
                    <a:lnTo>
                      <a:pt x="475" y="1834"/>
                    </a:lnTo>
                    <a:lnTo>
                      <a:pt x="487" y="1834"/>
                    </a:lnTo>
                    <a:cubicBezTo>
                      <a:pt x="489" y="1804"/>
                      <a:pt x="457" y="1801"/>
                      <a:pt x="424" y="1797"/>
                    </a:cubicBezTo>
                    <a:cubicBezTo>
                      <a:pt x="428" y="1793"/>
                      <a:pt x="435" y="1792"/>
                      <a:pt x="441" y="1792"/>
                    </a:cubicBezTo>
                    <a:cubicBezTo>
                      <a:pt x="445" y="1792"/>
                      <a:pt x="449" y="1792"/>
                      <a:pt x="452" y="1792"/>
                    </a:cubicBezTo>
                    <a:cubicBezTo>
                      <a:pt x="468" y="1746"/>
                      <a:pt x="461" y="1743"/>
                      <a:pt x="394" y="1718"/>
                    </a:cubicBezTo>
                    <a:lnTo>
                      <a:pt x="434" y="1709"/>
                    </a:lnTo>
                    <a:cubicBezTo>
                      <a:pt x="408" y="1702"/>
                      <a:pt x="492" y="1644"/>
                      <a:pt x="441" y="1609"/>
                    </a:cubicBezTo>
                    <a:cubicBezTo>
                      <a:pt x="447" y="1609"/>
                      <a:pt x="454" y="1611"/>
                      <a:pt x="459" y="1614"/>
                    </a:cubicBezTo>
                    <a:cubicBezTo>
                      <a:pt x="406" y="1567"/>
                      <a:pt x="573" y="1509"/>
                      <a:pt x="422" y="1491"/>
                    </a:cubicBezTo>
                    <a:lnTo>
                      <a:pt x="385" y="1458"/>
                    </a:lnTo>
                    <a:cubicBezTo>
                      <a:pt x="381" y="1470"/>
                      <a:pt x="373" y="1474"/>
                      <a:pt x="363" y="1474"/>
                    </a:cubicBezTo>
                    <a:cubicBezTo>
                      <a:pt x="346" y="1474"/>
                      <a:pt x="323" y="1462"/>
                      <a:pt x="306" y="1462"/>
                    </a:cubicBezTo>
                    <a:cubicBezTo>
                      <a:pt x="301" y="1462"/>
                      <a:pt x="296" y="1463"/>
                      <a:pt x="292" y="1465"/>
                    </a:cubicBezTo>
                    <a:cubicBezTo>
                      <a:pt x="287" y="1452"/>
                      <a:pt x="315" y="1436"/>
                      <a:pt x="333" y="1436"/>
                    </a:cubicBezTo>
                    <a:cubicBezTo>
                      <a:pt x="340" y="1436"/>
                      <a:pt x="346" y="1439"/>
                      <a:pt x="348" y="1444"/>
                    </a:cubicBezTo>
                    <a:lnTo>
                      <a:pt x="341" y="1447"/>
                    </a:lnTo>
                    <a:cubicBezTo>
                      <a:pt x="348" y="1448"/>
                      <a:pt x="354" y="1448"/>
                      <a:pt x="359" y="1448"/>
                    </a:cubicBezTo>
                    <a:cubicBezTo>
                      <a:pt x="409" y="1448"/>
                      <a:pt x="379" y="1405"/>
                      <a:pt x="421" y="1405"/>
                    </a:cubicBezTo>
                    <a:cubicBezTo>
                      <a:pt x="422" y="1405"/>
                      <a:pt x="424" y="1405"/>
                      <a:pt x="427" y="1405"/>
                    </a:cubicBezTo>
                    <a:cubicBezTo>
                      <a:pt x="431" y="1326"/>
                      <a:pt x="489" y="1261"/>
                      <a:pt x="510" y="1196"/>
                    </a:cubicBezTo>
                    <a:lnTo>
                      <a:pt x="447" y="1189"/>
                    </a:lnTo>
                    <a:lnTo>
                      <a:pt x="459" y="1164"/>
                    </a:lnTo>
                    <a:cubicBezTo>
                      <a:pt x="463" y="1163"/>
                      <a:pt x="467" y="1162"/>
                      <a:pt x="472" y="1162"/>
                    </a:cubicBezTo>
                    <a:cubicBezTo>
                      <a:pt x="488" y="1162"/>
                      <a:pt x="506" y="1169"/>
                      <a:pt x="501" y="1185"/>
                    </a:cubicBezTo>
                    <a:cubicBezTo>
                      <a:pt x="538" y="1182"/>
                      <a:pt x="480" y="1143"/>
                      <a:pt x="468" y="1141"/>
                    </a:cubicBezTo>
                    <a:cubicBezTo>
                      <a:pt x="476" y="1133"/>
                      <a:pt x="483" y="1130"/>
                      <a:pt x="490" y="1130"/>
                    </a:cubicBezTo>
                    <a:cubicBezTo>
                      <a:pt x="512" y="1130"/>
                      <a:pt x="530" y="1161"/>
                      <a:pt x="536" y="1161"/>
                    </a:cubicBezTo>
                    <a:cubicBezTo>
                      <a:pt x="537" y="1161"/>
                      <a:pt x="537" y="1160"/>
                      <a:pt x="538" y="1159"/>
                    </a:cubicBezTo>
                    <a:lnTo>
                      <a:pt x="538" y="1143"/>
                    </a:lnTo>
                    <a:lnTo>
                      <a:pt x="531" y="1145"/>
                    </a:lnTo>
                    <a:cubicBezTo>
                      <a:pt x="510" y="1124"/>
                      <a:pt x="485" y="1120"/>
                      <a:pt x="492" y="1094"/>
                    </a:cubicBezTo>
                    <a:cubicBezTo>
                      <a:pt x="498" y="1090"/>
                      <a:pt x="505" y="1089"/>
                      <a:pt x="512" y="1089"/>
                    </a:cubicBezTo>
                    <a:cubicBezTo>
                      <a:pt x="518" y="1089"/>
                      <a:pt x="524" y="1090"/>
                      <a:pt x="528" y="1090"/>
                    </a:cubicBezTo>
                    <a:cubicBezTo>
                      <a:pt x="532" y="1090"/>
                      <a:pt x="534" y="1089"/>
                      <a:pt x="536" y="1087"/>
                    </a:cubicBezTo>
                    <a:cubicBezTo>
                      <a:pt x="540" y="1087"/>
                      <a:pt x="543" y="1087"/>
                      <a:pt x="538" y="1080"/>
                    </a:cubicBezTo>
                    <a:lnTo>
                      <a:pt x="552" y="1043"/>
                    </a:lnTo>
                    <a:lnTo>
                      <a:pt x="501" y="1050"/>
                    </a:lnTo>
                    <a:cubicBezTo>
                      <a:pt x="484" y="1033"/>
                      <a:pt x="501" y="1021"/>
                      <a:pt x="475" y="1021"/>
                    </a:cubicBezTo>
                    <a:cubicBezTo>
                      <a:pt x="470" y="1021"/>
                      <a:pt x="464" y="1021"/>
                      <a:pt x="455" y="1022"/>
                    </a:cubicBezTo>
                    <a:lnTo>
                      <a:pt x="455" y="1022"/>
                    </a:lnTo>
                    <a:cubicBezTo>
                      <a:pt x="542" y="1011"/>
                      <a:pt x="506" y="893"/>
                      <a:pt x="531" y="881"/>
                    </a:cubicBezTo>
                    <a:cubicBezTo>
                      <a:pt x="505" y="865"/>
                      <a:pt x="496" y="832"/>
                      <a:pt x="508" y="805"/>
                    </a:cubicBezTo>
                    <a:lnTo>
                      <a:pt x="508" y="805"/>
                    </a:lnTo>
                    <a:cubicBezTo>
                      <a:pt x="504" y="807"/>
                      <a:pt x="494" y="809"/>
                      <a:pt x="484" y="809"/>
                    </a:cubicBezTo>
                    <a:cubicBezTo>
                      <a:pt x="465" y="809"/>
                      <a:pt x="444" y="803"/>
                      <a:pt x="450" y="788"/>
                    </a:cubicBezTo>
                    <a:lnTo>
                      <a:pt x="450" y="788"/>
                    </a:lnTo>
                    <a:cubicBezTo>
                      <a:pt x="462" y="790"/>
                      <a:pt x="473" y="791"/>
                      <a:pt x="481" y="791"/>
                    </a:cubicBezTo>
                    <a:cubicBezTo>
                      <a:pt x="547" y="791"/>
                      <a:pt x="510" y="749"/>
                      <a:pt x="576" y="732"/>
                    </a:cubicBezTo>
                    <a:lnTo>
                      <a:pt x="576" y="732"/>
                    </a:lnTo>
                    <a:cubicBezTo>
                      <a:pt x="574" y="732"/>
                      <a:pt x="572" y="732"/>
                      <a:pt x="570" y="732"/>
                    </a:cubicBezTo>
                    <a:cubicBezTo>
                      <a:pt x="540" y="732"/>
                      <a:pt x="554" y="682"/>
                      <a:pt x="519" y="682"/>
                    </a:cubicBezTo>
                    <a:cubicBezTo>
                      <a:pt x="512" y="682"/>
                      <a:pt x="503" y="684"/>
                      <a:pt x="492" y="689"/>
                    </a:cubicBezTo>
                    <a:cubicBezTo>
                      <a:pt x="496" y="678"/>
                      <a:pt x="507" y="678"/>
                      <a:pt x="519" y="678"/>
                    </a:cubicBezTo>
                    <a:cubicBezTo>
                      <a:pt x="521" y="678"/>
                      <a:pt x="522" y="678"/>
                      <a:pt x="524" y="678"/>
                    </a:cubicBezTo>
                    <a:cubicBezTo>
                      <a:pt x="535" y="678"/>
                      <a:pt x="548" y="677"/>
                      <a:pt x="559" y="670"/>
                    </a:cubicBezTo>
                    <a:cubicBezTo>
                      <a:pt x="515" y="624"/>
                      <a:pt x="584" y="561"/>
                      <a:pt x="559" y="501"/>
                    </a:cubicBezTo>
                    <a:cubicBezTo>
                      <a:pt x="549" y="501"/>
                      <a:pt x="536" y="508"/>
                      <a:pt x="521" y="508"/>
                    </a:cubicBezTo>
                    <a:cubicBezTo>
                      <a:pt x="514" y="508"/>
                      <a:pt x="508" y="507"/>
                      <a:pt x="501" y="503"/>
                    </a:cubicBezTo>
                    <a:lnTo>
                      <a:pt x="570" y="464"/>
                    </a:lnTo>
                    <a:cubicBezTo>
                      <a:pt x="561" y="452"/>
                      <a:pt x="482" y="464"/>
                      <a:pt x="531" y="434"/>
                    </a:cubicBezTo>
                    <a:lnTo>
                      <a:pt x="531" y="434"/>
                    </a:lnTo>
                    <a:cubicBezTo>
                      <a:pt x="523" y="437"/>
                      <a:pt x="511" y="441"/>
                      <a:pt x="503" y="441"/>
                    </a:cubicBezTo>
                    <a:cubicBezTo>
                      <a:pt x="499" y="441"/>
                      <a:pt x="496" y="440"/>
                      <a:pt x="494" y="438"/>
                    </a:cubicBezTo>
                    <a:cubicBezTo>
                      <a:pt x="522" y="376"/>
                      <a:pt x="494" y="320"/>
                      <a:pt x="473" y="264"/>
                    </a:cubicBezTo>
                    <a:cubicBezTo>
                      <a:pt x="450" y="211"/>
                      <a:pt x="434" y="153"/>
                      <a:pt x="480" y="79"/>
                    </a:cubicBezTo>
                    <a:lnTo>
                      <a:pt x="480" y="79"/>
                    </a:lnTo>
                    <a:cubicBezTo>
                      <a:pt x="469" y="89"/>
                      <a:pt x="462" y="93"/>
                      <a:pt x="457" y="93"/>
                    </a:cubicBezTo>
                    <a:cubicBezTo>
                      <a:pt x="451" y="93"/>
                      <a:pt x="448" y="88"/>
                      <a:pt x="445" y="81"/>
                    </a:cubicBezTo>
                    <a:cubicBezTo>
                      <a:pt x="441" y="91"/>
                      <a:pt x="410" y="91"/>
                      <a:pt x="392" y="100"/>
                    </a:cubicBezTo>
                    <a:lnTo>
                      <a:pt x="429" y="37"/>
                    </a:lnTo>
                    <a:lnTo>
                      <a:pt x="429" y="37"/>
                    </a:lnTo>
                    <a:cubicBezTo>
                      <a:pt x="425" y="38"/>
                      <a:pt x="421" y="38"/>
                      <a:pt x="418" y="38"/>
                    </a:cubicBezTo>
                    <a:cubicBezTo>
                      <a:pt x="382" y="38"/>
                      <a:pt x="397"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80" name="Google Shape;15580;p58"/>
              <p:cNvSpPr/>
              <p:nvPr/>
            </p:nvSpPr>
            <p:spPr>
              <a:xfrm>
                <a:off x="518050" y="1764025"/>
                <a:ext cx="300" cy="500"/>
              </a:xfrm>
              <a:custGeom>
                <a:avLst/>
                <a:gdLst/>
                <a:ahLst/>
                <a:cxnLst/>
                <a:rect l="l" t="t" r="r" b="b"/>
                <a:pathLst>
                  <a:path w="12" h="20" extrusionOk="0">
                    <a:moveTo>
                      <a:pt x="12" y="1"/>
                    </a:moveTo>
                    <a:lnTo>
                      <a:pt x="12" y="1"/>
                    </a:lnTo>
                    <a:cubicBezTo>
                      <a:pt x="2" y="5"/>
                      <a:pt x="0" y="12"/>
                      <a:pt x="0" y="19"/>
                    </a:cubicBezTo>
                    <a:cubicBezTo>
                      <a:pt x="2" y="12"/>
                      <a:pt x="7" y="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81" name="Google Shape;15581;p58"/>
              <p:cNvSpPr/>
              <p:nvPr/>
            </p:nvSpPr>
            <p:spPr>
              <a:xfrm>
                <a:off x="502850" y="1742875"/>
                <a:ext cx="200" cy="25"/>
              </a:xfrm>
              <a:custGeom>
                <a:avLst/>
                <a:gdLst/>
                <a:ahLst/>
                <a:cxnLst/>
                <a:rect l="l" t="t" r="r" b="b"/>
                <a:pathLst>
                  <a:path w="8" h="1" extrusionOk="0">
                    <a:moveTo>
                      <a:pt x="8" y="0"/>
                    </a:moveTo>
                    <a:lnTo>
                      <a:pt x="8"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82" name="Google Shape;15582;p58"/>
              <p:cNvSpPr/>
              <p:nvPr/>
            </p:nvSpPr>
            <p:spPr>
              <a:xfrm>
                <a:off x="544225" y="1771675"/>
                <a:ext cx="450" cy="500"/>
              </a:xfrm>
              <a:custGeom>
                <a:avLst/>
                <a:gdLst/>
                <a:ahLst/>
                <a:cxnLst/>
                <a:rect l="l" t="t" r="r" b="b"/>
                <a:pathLst>
                  <a:path w="18" h="20" extrusionOk="0">
                    <a:moveTo>
                      <a:pt x="3" y="1"/>
                    </a:moveTo>
                    <a:lnTo>
                      <a:pt x="3" y="1"/>
                    </a:lnTo>
                    <a:cubicBezTo>
                      <a:pt x="1" y="10"/>
                      <a:pt x="8" y="17"/>
                      <a:pt x="17" y="19"/>
                    </a:cubicBezTo>
                    <a:cubicBezTo>
                      <a:pt x="10" y="15"/>
                      <a:pt x="6" y="8"/>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83" name="Google Shape;15583;p58"/>
              <p:cNvSpPr/>
              <p:nvPr/>
            </p:nvSpPr>
            <p:spPr>
              <a:xfrm>
                <a:off x="558850" y="1760500"/>
                <a:ext cx="600" cy="550"/>
              </a:xfrm>
              <a:custGeom>
                <a:avLst/>
                <a:gdLst/>
                <a:ahLst/>
                <a:cxnLst/>
                <a:rect l="l" t="t" r="r" b="b"/>
                <a:pathLst>
                  <a:path w="24" h="22" extrusionOk="0">
                    <a:moveTo>
                      <a:pt x="23" y="0"/>
                    </a:moveTo>
                    <a:cubicBezTo>
                      <a:pt x="22" y="0"/>
                      <a:pt x="21" y="1"/>
                      <a:pt x="21" y="1"/>
                    </a:cubicBezTo>
                    <a:lnTo>
                      <a:pt x="21" y="1"/>
                    </a:lnTo>
                    <a:lnTo>
                      <a:pt x="23" y="0"/>
                    </a:lnTo>
                    <a:close/>
                    <a:moveTo>
                      <a:pt x="21" y="1"/>
                    </a:moveTo>
                    <a:lnTo>
                      <a:pt x="0" y="9"/>
                    </a:lnTo>
                    <a:cubicBezTo>
                      <a:pt x="2" y="9"/>
                      <a:pt x="3" y="9"/>
                      <a:pt x="4" y="9"/>
                    </a:cubicBezTo>
                    <a:cubicBezTo>
                      <a:pt x="15" y="9"/>
                      <a:pt x="17" y="17"/>
                      <a:pt x="23" y="21"/>
                    </a:cubicBezTo>
                    <a:cubicBezTo>
                      <a:pt x="23" y="15"/>
                      <a:pt x="18" y="4"/>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84" name="Google Shape;15584;p58"/>
              <p:cNvSpPr/>
              <p:nvPr/>
            </p:nvSpPr>
            <p:spPr>
              <a:xfrm>
                <a:off x="563350" y="1765950"/>
                <a:ext cx="625" cy="525"/>
              </a:xfrm>
              <a:custGeom>
                <a:avLst/>
                <a:gdLst/>
                <a:ahLst/>
                <a:cxnLst/>
                <a:rect l="l" t="t" r="r" b="b"/>
                <a:pathLst>
                  <a:path w="25" h="21" extrusionOk="0">
                    <a:moveTo>
                      <a:pt x="24" y="0"/>
                    </a:moveTo>
                    <a:cubicBezTo>
                      <a:pt x="10" y="0"/>
                      <a:pt x="1" y="14"/>
                      <a:pt x="13" y="21"/>
                    </a:cubicBezTo>
                    <a:cubicBezTo>
                      <a:pt x="15" y="20"/>
                      <a:pt x="17" y="20"/>
                      <a:pt x="18" y="20"/>
                    </a:cubicBezTo>
                    <a:cubicBezTo>
                      <a:pt x="20" y="20"/>
                      <a:pt x="22" y="20"/>
                      <a:pt x="24" y="19"/>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85" name="Google Shape;15585;p58"/>
              <p:cNvSpPr/>
              <p:nvPr/>
            </p:nvSpPr>
            <p:spPr>
              <a:xfrm>
                <a:off x="560000" y="1763275"/>
                <a:ext cx="725" cy="950"/>
              </a:xfrm>
              <a:custGeom>
                <a:avLst/>
                <a:gdLst/>
                <a:ahLst/>
                <a:cxnLst/>
                <a:rect l="l" t="t" r="r" b="b"/>
                <a:pathLst>
                  <a:path w="29" h="38" extrusionOk="0">
                    <a:moveTo>
                      <a:pt x="20" y="1"/>
                    </a:moveTo>
                    <a:cubicBezTo>
                      <a:pt x="15" y="1"/>
                      <a:pt x="7" y="8"/>
                      <a:pt x="0" y="14"/>
                    </a:cubicBezTo>
                    <a:cubicBezTo>
                      <a:pt x="2" y="32"/>
                      <a:pt x="6" y="37"/>
                      <a:pt x="11" y="37"/>
                    </a:cubicBezTo>
                    <a:cubicBezTo>
                      <a:pt x="16" y="37"/>
                      <a:pt x="22" y="34"/>
                      <a:pt x="28" y="31"/>
                    </a:cubicBezTo>
                    <a:lnTo>
                      <a:pt x="26" y="31"/>
                    </a:lnTo>
                    <a:cubicBezTo>
                      <a:pt x="28" y="8"/>
                      <a:pt x="25"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86" name="Google Shape;15586;p58"/>
              <p:cNvSpPr/>
              <p:nvPr/>
            </p:nvSpPr>
            <p:spPr>
              <a:xfrm>
                <a:off x="560750" y="1763800"/>
                <a:ext cx="400" cy="250"/>
              </a:xfrm>
              <a:custGeom>
                <a:avLst/>
                <a:gdLst/>
                <a:ahLst/>
                <a:cxnLst/>
                <a:rect l="l" t="t" r="r" b="b"/>
                <a:pathLst>
                  <a:path w="16" h="10" extrusionOk="0">
                    <a:moveTo>
                      <a:pt x="14" y="0"/>
                    </a:moveTo>
                    <a:cubicBezTo>
                      <a:pt x="11" y="0"/>
                      <a:pt x="6" y="7"/>
                      <a:pt x="1" y="10"/>
                    </a:cubicBezTo>
                    <a:cubicBezTo>
                      <a:pt x="3" y="8"/>
                      <a:pt x="5" y="8"/>
                      <a:pt x="8" y="8"/>
                    </a:cubicBezTo>
                    <a:cubicBezTo>
                      <a:pt x="10" y="8"/>
                      <a:pt x="12" y="8"/>
                      <a:pt x="15" y="10"/>
                    </a:cubicBezTo>
                    <a:cubicBezTo>
                      <a:pt x="15" y="3"/>
                      <a:pt x="15"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87" name="Google Shape;15587;p58"/>
              <p:cNvSpPr/>
              <p:nvPr/>
            </p:nvSpPr>
            <p:spPr>
              <a:xfrm>
                <a:off x="555575" y="1760775"/>
                <a:ext cx="750" cy="1100"/>
              </a:xfrm>
              <a:custGeom>
                <a:avLst/>
                <a:gdLst/>
                <a:ahLst/>
                <a:cxnLst/>
                <a:rect l="l" t="t" r="r" b="b"/>
                <a:pathLst>
                  <a:path w="30" h="44" extrusionOk="0">
                    <a:moveTo>
                      <a:pt x="27" y="0"/>
                    </a:moveTo>
                    <a:cubicBezTo>
                      <a:pt x="19" y="0"/>
                      <a:pt x="0" y="44"/>
                      <a:pt x="13" y="44"/>
                    </a:cubicBezTo>
                    <a:cubicBezTo>
                      <a:pt x="15" y="44"/>
                      <a:pt x="18" y="43"/>
                      <a:pt x="22" y="40"/>
                    </a:cubicBezTo>
                    <a:cubicBezTo>
                      <a:pt x="23" y="41"/>
                      <a:pt x="23" y="41"/>
                      <a:pt x="24" y="41"/>
                    </a:cubicBezTo>
                    <a:cubicBezTo>
                      <a:pt x="30" y="41"/>
                      <a:pt x="26" y="8"/>
                      <a:pt x="28" y="8"/>
                    </a:cubicBezTo>
                    <a:cubicBezTo>
                      <a:pt x="28" y="8"/>
                      <a:pt x="29" y="9"/>
                      <a:pt x="29" y="10"/>
                    </a:cubicBezTo>
                    <a:cubicBezTo>
                      <a:pt x="30" y="3"/>
                      <a:pt x="28"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88" name="Google Shape;15588;p58"/>
              <p:cNvSpPr/>
              <p:nvPr/>
            </p:nvSpPr>
            <p:spPr>
              <a:xfrm>
                <a:off x="560000" y="1765300"/>
                <a:ext cx="325" cy="1025"/>
              </a:xfrm>
              <a:custGeom>
                <a:avLst/>
                <a:gdLst/>
                <a:ahLst/>
                <a:cxnLst/>
                <a:rect l="l" t="t" r="r" b="b"/>
                <a:pathLst>
                  <a:path w="13" h="41" extrusionOk="0">
                    <a:moveTo>
                      <a:pt x="7" y="1"/>
                    </a:moveTo>
                    <a:lnTo>
                      <a:pt x="0" y="33"/>
                    </a:lnTo>
                    <a:lnTo>
                      <a:pt x="12" y="40"/>
                    </a:lnTo>
                    <a:lnTo>
                      <a:pt x="12"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89" name="Google Shape;15589;p58"/>
              <p:cNvSpPr/>
              <p:nvPr/>
            </p:nvSpPr>
            <p:spPr>
              <a:xfrm>
                <a:off x="557625" y="1765475"/>
                <a:ext cx="650" cy="425"/>
              </a:xfrm>
              <a:custGeom>
                <a:avLst/>
                <a:gdLst/>
                <a:ahLst/>
                <a:cxnLst/>
                <a:rect l="l" t="t" r="r" b="b"/>
                <a:pathLst>
                  <a:path w="26" h="17" extrusionOk="0">
                    <a:moveTo>
                      <a:pt x="8" y="1"/>
                    </a:moveTo>
                    <a:cubicBezTo>
                      <a:pt x="3" y="1"/>
                      <a:pt x="0" y="2"/>
                      <a:pt x="0" y="8"/>
                    </a:cubicBezTo>
                    <a:lnTo>
                      <a:pt x="21" y="17"/>
                    </a:lnTo>
                    <a:cubicBezTo>
                      <a:pt x="21" y="12"/>
                      <a:pt x="24" y="8"/>
                      <a:pt x="26" y="3"/>
                    </a:cubicBezTo>
                    <a:cubicBezTo>
                      <a:pt x="20" y="3"/>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90" name="Google Shape;15590;p58"/>
              <p:cNvSpPr/>
              <p:nvPr/>
            </p:nvSpPr>
            <p:spPr>
              <a:xfrm>
                <a:off x="558325" y="1765350"/>
                <a:ext cx="425" cy="200"/>
              </a:xfrm>
              <a:custGeom>
                <a:avLst/>
                <a:gdLst/>
                <a:ahLst/>
                <a:cxnLst/>
                <a:rect l="l" t="t" r="r" b="b"/>
                <a:pathLst>
                  <a:path w="17" h="8" extrusionOk="0">
                    <a:moveTo>
                      <a:pt x="16" y="1"/>
                    </a:moveTo>
                    <a:cubicBezTo>
                      <a:pt x="12" y="3"/>
                      <a:pt x="5" y="6"/>
                      <a:pt x="0" y="8"/>
                    </a:cubicBezTo>
                    <a:cubicBezTo>
                      <a:pt x="7" y="8"/>
                      <a:pt x="14" y="8"/>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91" name="Google Shape;15591;p58"/>
              <p:cNvSpPr/>
              <p:nvPr/>
            </p:nvSpPr>
            <p:spPr>
              <a:xfrm>
                <a:off x="559025" y="1766350"/>
                <a:ext cx="600" cy="300"/>
              </a:xfrm>
              <a:custGeom>
                <a:avLst/>
                <a:gdLst/>
                <a:ahLst/>
                <a:cxnLst/>
                <a:rect l="l" t="t" r="r" b="b"/>
                <a:pathLst>
                  <a:path w="24" h="12" extrusionOk="0">
                    <a:moveTo>
                      <a:pt x="0" y="0"/>
                    </a:moveTo>
                    <a:lnTo>
                      <a:pt x="23" y="12"/>
                    </a:lnTo>
                    <a:lnTo>
                      <a:pt x="16"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92" name="Google Shape;15592;p58"/>
              <p:cNvSpPr/>
              <p:nvPr/>
            </p:nvSpPr>
            <p:spPr>
              <a:xfrm>
                <a:off x="551300" y="1766175"/>
                <a:ext cx="725" cy="850"/>
              </a:xfrm>
              <a:custGeom>
                <a:avLst/>
                <a:gdLst/>
                <a:ahLst/>
                <a:cxnLst/>
                <a:rect l="l" t="t" r="r" b="b"/>
                <a:pathLst>
                  <a:path w="29" h="34" extrusionOk="0">
                    <a:moveTo>
                      <a:pt x="22" y="0"/>
                    </a:moveTo>
                    <a:lnTo>
                      <a:pt x="1" y="17"/>
                    </a:lnTo>
                    <a:cubicBezTo>
                      <a:pt x="1" y="27"/>
                      <a:pt x="6" y="33"/>
                      <a:pt x="11" y="33"/>
                    </a:cubicBezTo>
                    <a:cubicBezTo>
                      <a:pt x="13" y="33"/>
                      <a:pt x="15" y="32"/>
                      <a:pt x="17" y="31"/>
                    </a:cubicBezTo>
                    <a:cubicBezTo>
                      <a:pt x="24" y="24"/>
                      <a:pt x="29" y="12"/>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93" name="Google Shape;15593;p58"/>
              <p:cNvSpPr/>
              <p:nvPr/>
            </p:nvSpPr>
            <p:spPr>
              <a:xfrm>
                <a:off x="553675" y="1767850"/>
                <a:ext cx="375" cy="1250"/>
              </a:xfrm>
              <a:custGeom>
                <a:avLst/>
                <a:gdLst/>
                <a:ahLst/>
                <a:cxnLst/>
                <a:rect l="l" t="t" r="r" b="b"/>
                <a:pathLst>
                  <a:path w="15" h="50" extrusionOk="0">
                    <a:moveTo>
                      <a:pt x="1" y="1"/>
                    </a:moveTo>
                    <a:lnTo>
                      <a:pt x="8" y="49"/>
                    </a:lnTo>
                    <a:lnTo>
                      <a:pt x="15" y="31"/>
                    </a:lnTo>
                    <a:cubicBezTo>
                      <a:pt x="8" y="21"/>
                      <a:pt x="3" y="1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94" name="Google Shape;15594;p58"/>
              <p:cNvSpPr/>
              <p:nvPr/>
            </p:nvSpPr>
            <p:spPr>
              <a:xfrm>
                <a:off x="552000" y="1769125"/>
                <a:ext cx="1075" cy="975"/>
              </a:xfrm>
              <a:custGeom>
                <a:avLst/>
                <a:gdLst/>
                <a:ahLst/>
                <a:cxnLst/>
                <a:rect l="l" t="t" r="r" b="b"/>
                <a:pathLst>
                  <a:path w="43" h="39" extrusionOk="0">
                    <a:moveTo>
                      <a:pt x="19" y="1"/>
                    </a:moveTo>
                    <a:cubicBezTo>
                      <a:pt x="21" y="13"/>
                      <a:pt x="1" y="39"/>
                      <a:pt x="17" y="39"/>
                    </a:cubicBezTo>
                    <a:cubicBezTo>
                      <a:pt x="19" y="39"/>
                      <a:pt x="21" y="38"/>
                      <a:pt x="24" y="38"/>
                    </a:cubicBezTo>
                    <a:cubicBezTo>
                      <a:pt x="24" y="24"/>
                      <a:pt x="42"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95" name="Google Shape;15595;p58"/>
              <p:cNvSpPr/>
              <p:nvPr/>
            </p:nvSpPr>
            <p:spPr>
              <a:xfrm>
                <a:off x="543475" y="1766750"/>
                <a:ext cx="150" cy="2050"/>
              </a:xfrm>
              <a:custGeom>
                <a:avLst/>
                <a:gdLst/>
                <a:ahLst/>
                <a:cxnLst/>
                <a:rect l="l" t="t" r="r" b="b"/>
                <a:pathLst>
                  <a:path w="6" h="82" extrusionOk="0">
                    <a:moveTo>
                      <a:pt x="1" y="1"/>
                    </a:moveTo>
                    <a:lnTo>
                      <a:pt x="1" y="82"/>
                    </a:lnTo>
                    <a:lnTo>
                      <a:pt x="5" y="8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96" name="Google Shape;15596;p58"/>
              <p:cNvSpPr/>
              <p:nvPr/>
            </p:nvSpPr>
            <p:spPr>
              <a:xfrm>
                <a:off x="534900" y="1771725"/>
                <a:ext cx="1250" cy="1600"/>
              </a:xfrm>
              <a:custGeom>
                <a:avLst/>
                <a:gdLst/>
                <a:ahLst/>
                <a:cxnLst/>
                <a:rect l="l" t="t" r="r" b="b"/>
                <a:pathLst>
                  <a:path w="50" h="64" extrusionOk="0">
                    <a:moveTo>
                      <a:pt x="28" y="1"/>
                    </a:moveTo>
                    <a:lnTo>
                      <a:pt x="28" y="1"/>
                    </a:lnTo>
                    <a:cubicBezTo>
                      <a:pt x="10" y="17"/>
                      <a:pt x="1" y="6"/>
                      <a:pt x="1" y="59"/>
                    </a:cubicBezTo>
                    <a:cubicBezTo>
                      <a:pt x="5" y="62"/>
                      <a:pt x="8" y="64"/>
                      <a:pt x="10" y="64"/>
                    </a:cubicBezTo>
                    <a:cubicBezTo>
                      <a:pt x="22" y="64"/>
                      <a:pt x="20" y="32"/>
                      <a:pt x="30" y="32"/>
                    </a:cubicBezTo>
                    <a:cubicBezTo>
                      <a:pt x="33" y="32"/>
                      <a:pt x="36" y="33"/>
                      <a:pt x="40" y="38"/>
                    </a:cubicBezTo>
                    <a:cubicBezTo>
                      <a:pt x="49" y="19"/>
                      <a:pt x="19" y="15"/>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97" name="Google Shape;15597;p58"/>
              <p:cNvSpPr/>
              <p:nvPr/>
            </p:nvSpPr>
            <p:spPr>
              <a:xfrm>
                <a:off x="512600" y="1698425"/>
                <a:ext cx="600" cy="600"/>
              </a:xfrm>
              <a:custGeom>
                <a:avLst/>
                <a:gdLst/>
                <a:ahLst/>
                <a:cxnLst/>
                <a:rect l="l" t="t" r="r" b="b"/>
                <a:pathLst>
                  <a:path w="24" h="24" extrusionOk="0">
                    <a:moveTo>
                      <a:pt x="23" y="0"/>
                    </a:moveTo>
                    <a:lnTo>
                      <a:pt x="0" y="21"/>
                    </a:lnTo>
                    <a:lnTo>
                      <a:pt x="14" y="24"/>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98" name="Google Shape;15598;p58"/>
              <p:cNvSpPr/>
              <p:nvPr/>
            </p:nvSpPr>
            <p:spPr>
              <a:xfrm>
                <a:off x="511075" y="1698200"/>
                <a:ext cx="1300" cy="525"/>
              </a:xfrm>
              <a:custGeom>
                <a:avLst/>
                <a:gdLst/>
                <a:ahLst/>
                <a:cxnLst/>
                <a:rect l="l" t="t" r="r" b="b"/>
                <a:pathLst>
                  <a:path w="52" h="21" extrusionOk="0">
                    <a:moveTo>
                      <a:pt x="52" y="0"/>
                    </a:moveTo>
                    <a:lnTo>
                      <a:pt x="1" y="7"/>
                    </a:lnTo>
                    <a:cubicBezTo>
                      <a:pt x="6" y="9"/>
                      <a:pt x="12" y="14"/>
                      <a:pt x="1" y="21"/>
                    </a:cubicBez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599" name="Google Shape;15599;p58"/>
              <p:cNvSpPr/>
              <p:nvPr/>
            </p:nvSpPr>
            <p:spPr>
              <a:xfrm>
                <a:off x="507325" y="1757875"/>
                <a:ext cx="600" cy="800"/>
              </a:xfrm>
              <a:custGeom>
                <a:avLst/>
                <a:gdLst/>
                <a:ahLst/>
                <a:cxnLst/>
                <a:rect l="l" t="t" r="r" b="b"/>
                <a:pathLst>
                  <a:path w="24" h="32" extrusionOk="0">
                    <a:moveTo>
                      <a:pt x="19" y="1"/>
                    </a:moveTo>
                    <a:lnTo>
                      <a:pt x="0" y="31"/>
                    </a:lnTo>
                    <a:lnTo>
                      <a:pt x="12" y="24"/>
                    </a:lnTo>
                    <a:cubicBezTo>
                      <a:pt x="23" y="15"/>
                      <a:pt x="21" y="10"/>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00" name="Google Shape;15600;p58"/>
              <p:cNvSpPr/>
              <p:nvPr/>
            </p:nvSpPr>
            <p:spPr>
              <a:xfrm>
                <a:off x="505000" y="1751575"/>
                <a:ext cx="1125" cy="650"/>
              </a:xfrm>
              <a:custGeom>
                <a:avLst/>
                <a:gdLst/>
                <a:ahLst/>
                <a:cxnLst/>
                <a:rect l="l" t="t" r="r" b="b"/>
                <a:pathLst>
                  <a:path w="45" h="26" extrusionOk="0">
                    <a:moveTo>
                      <a:pt x="45" y="0"/>
                    </a:moveTo>
                    <a:lnTo>
                      <a:pt x="0" y="21"/>
                    </a:lnTo>
                    <a:lnTo>
                      <a:pt x="0" y="26"/>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01" name="Google Shape;15601;p58"/>
              <p:cNvSpPr/>
              <p:nvPr/>
            </p:nvSpPr>
            <p:spPr>
              <a:xfrm>
                <a:off x="501700" y="1746975"/>
                <a:ext cx="900" cy="900"/>
              </a:xfrm>
              <a:custGeom>
                <a:avLst/>
                <a:gdLst/>
                <a:ahLst/>
                <a:cxnLst/>
                <a:rect l="l" t="t" r="r" b="b"/>
                <a:pathLst>
                  <a:path w="36" h="36" extrusionOk="0">
                    <a:moveTo>
                      <a:pt x="25" y="1"/>
                    </a:moveTo>
                    <a:cubicBezTo>
                      <a:pt x="21" y="1"/>
                      <a:pt x="14" y="2"/>
                      <a:pt x="0" y="6"/>
                    </a:cubicBezTo>
                    <a:cubicBezTo>
                      <a:pt x="0" y="13"/>
                      <a:pt x="8" y="20"/>
                      <a:pt x="12" y="28"/>
                    </a:cubicBezTo>
                    <a:lnTo>
                      <a:pt x="12" y="28"/>
                    </a:lnTo>
                    <a:cubicBezTo>
                      <a:pt x="13" y="14"/>
                      <a:pt x="35" y="1"/>
                      <a:pt x="25" y="1"/>
                    </a:cubicBezTo>
                    <a:close/>
                    <a:moveTo>
                      <a:pt x="12" y="28"/>
                    </a:moveTo>
                    <a:cubicBezTo>
                      <a:pt x="12" y="30"/>
                      <a:pt x="12" y="33"/>
                      <a:pt x="14" y="36"/>
                    </a:cubicBezTo>
                    <a:cubicBezTo>
                      <a:pt x="14" y="33"/>
                      <a:pt x="13" y="30"/>
                      <a:pt x="12"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02" name="Google Shape;15602;p58"/>
              <p:cNvSpPr/>
              <p:nvPr/>
            </p:nvSpPr>
            <p:spPr>
              <a:xfrm>
                <a:off x="512275" y="1697375"/>
                <a:ext cx="1025" cy="325"/>
              </a:xfrm>
              <a:custGeom>
                <a:avLst/>
                <a:gdLst/>
                <a:ahLst/>
                <a:cxnLst/>
                <a:rect l="l" t="t" r="r" b="b"/>
                <a:pathLst>
                  <a:path w="41" h="13" extrusionOk="0">
                    <a:moveTo>
                      <a:pt x="33" y="1"/>
                    </a:moveTo>
                    <a:cubicBezTo>
                      <a:pt x="21" y="1"/>
                      <a:pt x="6" y="8"/>
                      <a:pt x="2" y="10"/>
                    </a:cubicBezTo>
                    <a:lnTo>
                      <a:pt x="2" y="10"/>
                    </a:lnTo>
                    <a:cubicBezTo>
                      <a:pt x="2" y="10"/>
                      <a:pt x="2" y="10"/>
                      <a:pt x="2" y="10"/>
                    </a:cubicBezTo>
                    <a:cubicBezTo>
                      <a:pt x="1" y="10"/>
                      <a:pt x="1" y="11"/>
                      <a:pt x="1" y="11"/>
                    </a:cubicBezTo>
                    <a:cubicBezTo>
                      <a:pt x="1" y="11"/>
                      <a:pt x="1" y="10"/>
                      <a:pt x="2" y="10"/>
                    </a:cubicBezTo>
                    <a:lnTo>
                      <a:pt x="2" y="10"/>
                    </a:lnTo>
                    <a:cubicBezTo>
                      <a:pt x="2" y="12"/>
                      <a:pt x="3" y="13"/>
                      <a:pt x="6" y="13"/>
                    </a:cubicBezTo>
                    <a:cubicBezTo>
                      <a:pt x="15" y="13"/>
                      <a:pt x="36" y="3"/>
                      <a:pt x="41" y="3"/>
                    </a:cubicBezTo>
                    <a:cubicBezTo>
                      <a:pt x="39" y="1"/>
                      <a:pt x="36"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03" name="Google Shape;15603;p58"/>
              <p:cNvSpPr/>
              <p:nvPr/>
            </p:nvSpPr>
            <p:spPr>
              <a:xfrm>
                <a:off x="508475" y="1695225"/>
                <a:ext cx="1000" cy="200"/>
              </a:xfrm>
              <a:custGeom>
                <a:avLst/>
                <a:gdLst/>
                <a:ahLst/>
                <a:cxnLst/>
                <a:rect l="l" t="t" r="r" b="b"/>
                <a:pathLst>
                  <a:path w="40" h="8" extrusionOk="0">
                    <a:moveTo>
                      <a:pt x="1" y="1"/>
                    </a:moveTo>
                    <a:lnTo>
                      <a:pt x="26" y="8"/>
                    </a:lnTo>
                    <a:lnTo>
                      <a:pt x="40"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04" name="Google Shape;15604;p58"/>
              <p:cNvSpPr/>
              <p:nvPr/>
            </p:nvSpPr>
            <p:spPr>
              <a:xfrm>
                <a:off x="506575" y="1692675"/>
                <a:ext cx="2625" cy="1825"/>
              </a:xfrm>
              <a:custGeom>
                <a:avLst/>
                <a:gdLst/>
                <a:ahLst/>
                <a:cxnLst/>
                <a:rect l="l" t="t" r="r" b="b"/>
                <a:pathLst>
                  <a:path w="105" h="73" extrusionOk="0">
                    <a:moveTo>
                      <a:pt x="46" y="1"/>
                    </a:moveTo>
                    <a:cubicBezTo>
                      <a:pt x="0" y="38"/>
                      <a:pt x="77" y="36"/>
                      <a:pt x="67" y="66"/>
                    </a:cubicBezTo>
                    <a:lnTo>
                      <a:pt x="56" y="73"/>
                    </a:lnTo>
                    <a:lnTo>
                      <a:pt x="104" y="61"/>
                    </a:lnTo>
                    <a:cubicBezTo>
                      <a:pt x="86" y="43"/>
                      <a:pt x="42" y="24"/>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05" name="Google Shape;15605;p58"/>
              <p:cNvSpPr/>
              <p:nvPr/>
            </p:nvSpPr>
            <p:spPr>
              <a:xfrm>
                <a:off x="509350" y="1689775"/>
                <a:ext cx="600" cy="500"/>
              </a:xfrm>
              <a:custGeom>
                <a:avLst/>
                <a:gdLst/>
                <a:ahLst/>
                <a:cxnLst/>
                <a:rect l="l" t="t" r="r" b="b"/>
                <a:pathLst>
                  <a:path w="24" h="20" extrusionOk="0">
                    <a:moveTo>
                      <a:pt x="17" y="1"/>
                    </a:moveTo>
                    <a:cubicBezTo>
                      <a:pt x="8" y="8"/>
                      <a:pt x="3" y="9"/>
                      <a:pt x="2" y="9"/>
                    </a:cubicBezTo>
                    <a:cubicBezTo>
                      <a:pt x="1" y="9"/>
                      <a:pt x="1" y="9"/>
                      <a:pt x="1" y="9"/>
                    </a:cubicBezTo>
                    <a:cubicBezTo>
                      <a:pt x="1" y="9"/>
                      <a:pt x="6" y="9"/>
                      <a:pt x="19" y="20"/>
                    </a:cubicBezTo>
                    <a:lnTo>
                      <a:pt x="24" y="13"/>
                    </a:lnTo>
                    <a:cubicBezTo>
                      <a:pt x="21" y="10"/>
                      <a:pt x="19" y="6"/>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06" name="Google Shape;15606;p58"/>
              <p:cNvSpPr/>
              <p:nvPr/>
            </p:nvSpPr>
            <p:spPr>
              <a:xfrm>
                <a:off x="509925" y="1689950"/>
                <a:ext cx="225" cy="225"/>
              </a:xfrm>
              <a:custGeom>
                <a:avLst/>
                <a:gdLst/>
                <a:ahLst/>
                <a:cxnLst/>
                <a:rect l="l" t="t" r="r" b="b"/>
                <a:pathLst>
                  <a:path w="9" h="9" extrusionOk="0">
                    <a:moveTo>
                      <a:pt x="6" y="0"/>
                    </a:moveTo>
                    <a:cubicBezTo>
                      <a:pt x="5" y="0"/>
                      <a:pt x="3" y="2"/>
                      <a:pt x="1" y="6"/>
                    </a:cubicBezTo>
                    <a:cubicBezTo>
                      <a:pt x="2" y="8"/>
                      <a:pt x="3" y="8"/>
                      <a:pt x="4" y="8"/>
                    </a:cubicBezTo>
                    <a:cubicBezTo>
                      <a:pt x="7" y="8"/>
                      <a:pt x="9"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07" name="Google Shape;15607;p58"/>
              <p:cNvSpPr/>
              <p:nvPr/>
            </p:nvSpPr>
            <p:spPr>
              <a:xfrm>
                <a:off x="508775" y="1688350"/>
                <a:ext cx="1175" cy="700"/>
              </a:xfrm>
              <a:custGeom>
                <a:avLst/>
                <a:gdLst/>
                <a:ahLst/>
                <a:cxnLst/>
                <a:rect l="l" t="t" r="r" b="b"/>
                <a:pathLst>
                  <a:path w="47" h="28" extrusionOk="0">
                    <a:moveTo>
                      <a:pt x="31" y="0"/>
                    </a:moveTo>
                    <a:cubicBezTo>
                      <a:pt x="20" y="0"/>
                      <a:pt x="12" y="10"/>
                      <a:pt x="0" y="23"/>
                    </a:cubicBezTo>
                    <a:lnTo>
                      <a:pt x="30" y="28"/>
                    </a:lnTo>
                    <a:cubicBezTo>
                      <a:pt x="40" y="19"/>
                      <a:pt x="35" y="5"/>
                      <a:pt x="47" y="5"/>
                    </a:cubicBezTo>
                    <a:cubicBezTo>
                      <a:pt x="41" y="1"/>
                      <a:pt x="36"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08" name="Google Shape;15608;p58"/>
              <p:cNvSpPr/>
              <p:nvPr/>
            </p:nvSpPr>
            <p:spPr>
              <a:xfrm>
                <a:off x="507600" y="1689050"/>
                <a:ext cx="450" cy="125"/>
              </a:xfrm>
              <a:custGeom>
                <a:avLst/>
                <a:gdLst/>
                <a:ahLst/>
                <a:cxnLst/>
                <a:rect l="l" t="t" r="r" b="b"/>
                <a:pathLst>
                  <a:path w="18" h="5" extrusionOk="0">
                    <a:moveTo>
                      <a:pt x="13" y="0"/>
                    </a:moveTo>
                    <a:cubicBezTo>
                      <a:pt x="10" y="0"/>
                      <a:pt x="7" y="1"/>
                      <a:pt x="1" y="2"/>
                    </a:cubicBezTo>
                    <a:lnTo>
                      <a:pt x="12" y="4"/>
                    </a:lnTo>
                    <a:cubicBezTo>
                      <a:pt x="16" y="3"/>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09" name="Google Shape;15609;p58"/>
              <p:cNvSpPr/>
              <p:nvPr/>
            </p:nvSpPr>
            <p:spPr>
              <a:xfrm>
                <a:off x="507600" y="1689150"/>
                <a:ext cx="1025" cy="300"/>
              </a:xfrm>
              <a:custGeom>
                <a:avLst/>
                <a:gdLst/>
                <a:ahLst/>
                <a:cxnLst/>
                <a:rect l="l" t="t" r="r" b="b"/>
                <a:pathLst>
                  <a:path w="41" h="12" extrusionOk="0">
                    <a:moveTo>
                      <a:pt x="15" y="0"/>
                    </a:moveTo>
                    <a:cubicBezTo>
                      <a:pt x="10" y="5"/>
                      <a:pt x="1" y="12"/>
                      <a:pt x="4" y="12"/>
                    </a:cubicBezTo>
                    <a:cubicBezTo>
                      <a:pt x="6" y="12"/>
                      <a:pt x="12" y="10"/>
                      <a:pt x="24" y="5"/>
                    </a:cubicBezTo>
                    <a:lnTo>
                      <a:pt x="24" y="5"/>
                    </a:lnTo>
                    <a:cubicBezTo>
                      <a:pt x="16" y="9"/>
                      <a:pt x="16" y="9"/>
                      <a:pt x="20" y="9"/>
                    </a:cubicBezTo>
                    <a:cubicBezTo>
                      <a:pt x="22" y="9"/>
                      <a:pt x="25" y="9"/>
                      <a:pt x="29" y="9"/>
                    </a:cubicBezTo>
                    <a:cubicBezTo>
                      <a:pt x="32" y="9"/>
                      <a:pt x="36" y="9"/>
                      <a:pt x="40" y="10"/>
                    </a:cubicBezTo>
                    <a:lnTo>
                      <a:pt x="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10" name="Google Shape;15610;p58"/>
              <p:cNvSpPr/>
              <p:nvPr/>
            </p:nvSpPr>
            <p:spPr>
              <a:xfrm>
                <a:off x="507675" y="1689725"/>
                <a:ext cx="1325" cy="850"/>
              </a:xfrm>
              <a:custGeom>
                <a:avLst/>
                <a:gdLst/>
                <a:ahLst/>
                <a:cxnLst/>
                <a:rect l="l" t="t" r="r" b="b"/>
                <a:pathLst>
                  <a:path w="53" h="34" extrusionOk="0">
                    <a:moveTo>
                      <a:pt x="35" y="1"/>
                    </a:moveTo>
                    <a:cubicBezTo>
                      <a:pt x="31" y="13"/>
                      <a:pt x="29" y="25"/>
                      <a:pt x="10" y="25"/>
                    </a:cubicBezTo>
                    <a:cubicBezTo>
                      <a:pt x="7" y="25"/>
                      <a:pt x="4" y="24"/>
                      <a:pt x="0" y="24"/>
                    </a:cubicBezTo>
                    <a:lnTo>
                      <a:pt x="0" y="24"/>
                    </a:lnTo>
                    <a:cubicBezTo>
                      <a:pt x="8" y="31"/>
                      <a:pt x="16" y="33"/>
                      <a:pt x="23" y="33"/>
                    </a:cubicBezTo>
                    <a:cubicBezTo>
                      <a:pt x="41" y="33"/>
                      <a:pt x="53" y="17"/>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11" name="Google Shape;15611;p58"/>
              <p:cNvSpPr/>
              <p:nvPr/>
            </p:nvSpPr>
            <p:spPr>
              <a:xfrm>
                <a:off x="506050" y="1693225"/>
                <a:ext cx="600" cy="525"/>
              </a:xfrm>
              <a:custGeom>
                <a:avLst/>
                <a:gdLst/>
                <a:ahLst/>
                <a:cxnLst/>
                <a:rect l="l" t="t" r="r" b="b"/>
                <a:pathLst>
                  <a:path w="24" h="21" extrusionOk="0">
                    <a:moveTo>
                      <a:pt x="15" y="0"/>
                    </a:moveTo>
                    <a:cubicBezTo>
                      <a:pt x="13" y="0"/>
                      <a:pt x="12" y="1"/>
                      <a:pt x="9" y="2"/>
                    </a:cubicBezTo>
                    <a:lnTo>
                      <a:pt x="0" y="21"/>
                    </a:lnTo>
                    <a:lnTo>
                      <a:pt x="23" y="21"/>
                    </a:lnTo>
                    <a:cubicBezTo>
                      <a:pt x="13" y="21"/>
                      <a:pt x="22"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12" name="Google Shape;15612;p58"/>
              <p:cNvSpPr/>
              <p:nvPr/>
            </p:nvSpPr>
            <p:spPr>
              <a:xfrm>
                <a:off x="506150" y="1686825"/>
                <a:ext cx="775" cy="325"/>
              </a:xfrm>
              <a:custGeom>
                <a:avLst/>
                <a:gdLst/>
                <a:ahLst/>
                <a:cxnLst/>
                <a:rect l="l" t="t" r="r" b="b"/>
                <a:pathLst>
                  <a:path w="31" h="13" extrusionOk="0">
                    <a:moveTo>
                      <a:pt x="1" y="1"/>
                    </a:moveTo>
                    <a:lnTo>
                      <a:pt x="1" y="1"/>
                    </a:lnTo>
                    <a:cubicBezTo>
                      <a:pt x="5" y="10"/>
                      <a:pt x="10" y="13"/>
                      <a:pt x="16" y="13"/>
                    </a:cubicBezTo>
                    <a:cubicBezTo>
                      <a:pt x="21" y="13"/>
                      <a:pt x="26" y="11"/>
                      <a:pt x="31" y="8"/>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13" name="Google Shape;15613;p58"/>
              <p:cNvSpPr/>
              <p:nvPr/>
            </p:nvSpPr>
            <p:spPr>
              <a:xfrm>
                <a:off x="506850" y="1689850"/>
                <a:ext cx="725" cy="125"/>
              </a:xfrm>
              <a:custGeom>
                <a:avLst/>
                <a:gdLst/>
                <a:ahLst/>
                <a:cxnLst/>
                <a:rect l="l" t="t" r="r" b="b"/>
                <a:pathLst>
                  <a:path w="29" h="5" extrusionOk="0">
                    <a:moveTo>
                      <a:pt x="1" y="0"/>
                    </a:moveTo>
                    <a:lnTo>
                      <a:pt x="1" y="3"/>
                    </a:lnTo>
                    <a:lnTo>
                      <a:pt x="28" y="5"/>
                    </a:lnTo>
                    <a:lnTo>
                      <a:pt x="28"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14" name="Google Shape;15614;p58"/>
              <p:cNvSpPr/>
              <p:nvPr/>
            </p:nvSpPr>
            <p:spPr>
              <a:xfrm>
                <a:off x="506325" y="1684400"/>
                <a:ext cx="1250" cy="200"/>
              </a:xfrm>
              <a:custGeom>
                <a:avLst/>
                <a:gdLst/>
                <a:ahLst/>
                <a:cxnLst/>
                <a:rect l="l" t="t" r="r" b="b"/>
                <a:pathLst>
                  <a:path w="50" h="8" extrusionOk="0">
                    <a:moveTo>
                      <a:pt x="49" y="0"/>
                    </a:moveTo>
                    <a:lnTo>
                      <a:pt x="1" y="7"/>
                    </a:lnTo>
                    <a:lnTo>
                      <a:pt x="17" y="7"/>
                    </a:lnTo>
                    <a:lnTo>
                      <a:pt x="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15" name="Google Shape;15615;p58"/>
              <p:cNvSpPr/>
              <p:nvPr/>
            </p:nvSpPr>
            <p:spPr>
              <a:xfrm>
                <a:off x="505475" y="1682575"/>
                <a:ext cx="1450" cy="1100"/>
              </a:xfrm>
              <a:custGeom>
                <a:avLst/>
                <a:gdLst/>
                <a:ahLst/>
                <a:cxnLst/>
                <a:rect l="l" t="t" r="r" b="b"/>
                <a:pathLst>
                  <a:path w="58" h="44" extrusionOk="0">
                    <a:moveTo>
                      <a:pt x="24" y="1"/>
                    </a:moveTo>
                    <a:cubicBezTo>
                      <a:pt x="16" y="1"/>
                      <a:pt x="8" y="2"/>
                      <a:pt x="0" y="4"/>
                    </a:cubicBezTo>
                    <a:cubicBezTo>
                      <a:pt x="16" y="6"/>
                      <a:pt x="21" y="18"/>
                      <a:pt x="14" y="43"/>
                    </a:cubicBezTo>
                    <a:cubicBezTo>
                      <a:pt x="39" y="34"/>
                      <a:pt x="39" y="8"/>
                      <a:pt x="58" y="8"/>
                    </a:cubicBezTo>
                    <a:cubicBezTo>
                      <a:pt x="47" y="3"/>
                      <a:pt x="3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16" name="Google Shape;15616;p58"/>
              <p:cNvSpPr/>
              <p:nvPr/>
            </p:nvSpPr>
            <p:spPr>
              <a:xfrm>
                <a:off x="504600" y="1682650"/>
                <a:ext cx="900" cy="100"/>
              </a:xfrm>
              <a:custGeom>
                <a:avLst/>
                <a:gdLst/>
                <a:ahLst/>
                <a:cxnLst/>
                <a:rect l="l" t="t" r="r" b="b"/>
                <a:pathLst>
                  <a:path w="36" h="4" extrusionOk="0">
                    <a:moveTo>
                      <a:pt x="35" y="1"/>
                    </a:moveTo>
                    <a:cubicBezTo>
                      <a:pt x="23" y="1"/>
                      <a:pt x="12" y="1"/>
                      <a:pt x="0" y="3"/>
                    </a:cubicBezTo>
                    <a:cubicBezTo>
                      <a:pt x="12" y="3"/>
                      <a:pt x="23" y="3"/>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17" name="Google Shape;15617;p58"/>
              <p:cNvSpPr/>
              <p:nvPr/>
            </p:nvSpPr>
            <p:spPr>
              <a:xfrm>
                <a:off x="505700" y="1685275"/>
                <a:ext cx="650" cy="825"/>
              </a:xfrm>
              <a:custGeom>
                <a:avLst/>
                <a:gdLst/>
                <a:ahLst/>
                <a:cxnLst/>
                <a:rect l="l" t="t" r="r" b="b"/>
                <a:pathLst>
                  <a:path w="26" h="33" extrusionOk="0">
                    <a:moveTo>
                      <a:pt x="26" y="0"/>
                    </a:moveTo>
                    <a:lnTo>
                      <a:pt x="0" y="26"/>
                    </a:lnTo>
                    <a:lnTo>
                      <a:pt x="5" y="33"/>
                    </a:lnTo>
                    <a:cubicBezTo>
                      <a:pt x="12" y="28"/>
                      <a:pt x="26" y="14"/>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18" name="Google Shape;15618;p58"/>
              <p:cNvSpPr/>
              <p:nvPr/>
            </p:nvSpPr>
            <p:spPr>
              <a:xfrm>
                <a:off x="505475" y="1685550"/>
                <a:ext cx="250" cy="425"/>
              </a:xfrm>
              <a:custGeom>
                <a:avLst/>
                <a:gdLst/>
                <a:ahLst/>
                <a:cxnLst/>
                <a:rect l="l" t="t" r="r" b="b"/>
                <a:pathLst>
                  <a:path w="10" h="17" extrusionOk="0">
                    <a:moveTo>
                      <a:pt x="0" y="1"/>
                    </a:moveTo>
                    <a:lnTo>
                      <a:pt x="9" y="17"/>
                    </a:lnTo>
                    <a:cubicBezTo>
                      <a:pt x="5" y="8"/>
                      <a:pt x="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19" name="Google Shape;15619;p58"/>
              <p:cNvSpPr/>
              <p:nvPr/>
            </p:nvSpPr>
            <p:spPr>
              <a:xfrm>
                <a:off x="505750" y="1686075"/>
                <a:ext cx="150" cy="100"/>
              </a:xfrm>
              <a:custGeom>
                <a:avLst/>
                <a:gdLst/>
                <a:ahLst/>
                <a:cxnLst/>
                <a:rect l="l" t="t" r="r" b="b"/>
                <a:pathLst>
                  <a:path w="6" h="4" extrusionOk="0">
                    <a:moveTo>
                      <a:pt x="5" y="1"/>
                    </a:moveTo>
                    <a:cubicBezTo>
                      <a:pt x="2" y="2"/>
                      <a:pt x="1" y="4"/>
                      <a:pt x="2" y="4"/>
                    </a:cubicBezTo>
                    <a:cubicBezTo>
                      <a:pt x="3" y="4"/>
                      <a:pt x="4" y="4"/>
                      <a:pt x="5"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20" name="Google Shape;15620;p58"/>
              <p:cNvSpPr/>
              <p:nvPr/>
            </p:nvSpPr>
            <p:spPr>
              <a:xfrm>
                <a:off x="504425" y="1688400"/>
                <a:ext cx="1525" cy="650"/>
              </a:xfrm>
              <a:custGeom>
                <a:avLst/>
                <a:gdLst/>
                <a:ahLst/>
                <a:cxnLst/>
                <a:rect l="l" t="t" r="r" b="b"/>
                <a:pathLst>
                  <a:path w="61" h="26" extrusionOk="0">
                    <a:moveTo>
                      <a:pt x="51" y="0"/>
                    </a:moveTo>
                    <a:cubicBezTo>
                      <a:pt x="30" y="0"/>
                      <a:pt x="10" y="2"/>
                      <a:pt x="0" y="26"/>
                    </a:cubicBezTo>
                    <a:cubicBezTo>
                      <a:pt x="23" y="21"/>
                      <a:pt x="33" y="7"/>
                      <a:pt x="58" y="3"/>
                    </a:cubicBezTo>
                    <a:lnTo>
                      <a:pt x="61" y="0"/>
                    </a:lnTo>
                    <a:cubicBezTo>
                      <a:pt x="57" y="0"/>
                      <a:pt x="54"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21" name="Google Shape;15621;p58"/>
              <p:cNvSpPr/>
              <p:nvPr/>
            </p:nvSpPr>
            <p:spPr>
              <a:xfrm>
                <a:off x="505050" y="1686950"/>
                <a:ext cx="900" cy="550"/>
              </a:xfrm>
              <a:custGeom>
                <a:avLst/>
                <a:gdLst/>
                <a:ahLst/>
                <a:cxnLst/>
                <a:rect l="l" t="t" r="r" b="b"/>
                <a:pathLst>
                  <a:path w="36" h="22" extrusionOk="0">
                    <a:moveTo>
                      <a:pt x="1" y="0"/>
                    </a:moveTo>
                    <a:lnTo>
                      <a:pt x="5" y="21"/>
                    </a:lnTo>
                    <a:cubicBezTo>
                      <a:pt x="15" y="17"/>
                      <a:pt x="24" y="5"/>
                      <a:pt x="36" y="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22" name="Google Shape;15622;p58"/>
              <p:cNvSpPr/>
              <p:nvPr/>
            </p:nvSpPr>
            <p:spPr>
              <a:xfrm>
                <a:off x="504650" y="1686725"/>
                <a:ext cx="425" cy="250"/>
              </a:xfrm>
              <a:custGeom>
                <a:avLst/>
                <a:gdLst/>
                <a:ahLst/>
                <a:cxnLst/>
                <a:rect l="l" t="t" r="r" b="b"/>
                <a:pathLst>
                  <a:path w="17" h="10" extrusionOk="0">
                    <a:moveTo>
                      <a:pt x="14" y="0"/>
                    </a:moveTo>
                    <a:lnTo>
                      <a:pt x="1" y="7"/>
                    </a:lnTo>
                    <a:lnTo>
                      <a:pt x="17" y="9"/>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23" name="Google Shape;15623;p58"/>
              <p:cNvSpPr/>
              <p:nvPr/>
            </p:nvSpPr>
            <p:spPr>
              <a:xfrm>
                <a:off x="503675" y="1683650"/>
                <a:ext cx="300" cy="375"/>
              </a:xfrm>
              <a:custGeom>
                <a:avLst/>
                <a:gdLst/>
                <a:ahLst/>
                <a:cxnLst/>
                <a:rect l="l" t="t" r="r" b="b"/>
                <a:pathLst>
                  <a:path w="12" h="15" extrusionOk="0">
                    <a:moveTo>
                      <a:pt x="0" y="0"/>
                    </a:moveTo>
                    <a:cubicBezTo>
                      <a:pt x="0" y="5"/>
                      <a:pt x="2" y="10"/>
                      <a:pt x="7" y="14"/>
                    </a:cubicBezTo>
                    <a:lnTo>
                      <a:pt x="12" y="7"/>
                    </a:lnTo>
                    <a:cubicBezTo>
                      <a:pt x="7" y="5"/>
                      <a:pt x="2"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24" name="Google Shape;15624;p58"/>
              <p:cNvSpPr/>
              <p:nvPr/>
            </p:nvSpPr>
            <p:spPr>
              <a:xfrm>
                <a:off x="503850" y="1683925"/>
                <a:ext cx="300" cy="375"/>
              </a:xfrm>
              <a:custGeom>
                <a:avLst/>
                <a:gdLst/>
                <a:ahLst/>
                <a:cxnLst/>
                <a:rect l="l" t="t" r="r" b="b"/>
                <a:pathLst>
                  <a:path w="12" h="15" extrusionOk="0">
                    <a:moveTo>
                      <a:pt x="9" y="0"/>
                    </a:moveTo>
                    <a:cubicBezTo>
                      <a:pt x="6" y="0"/>
                      <a:pt x="1" y="3"/>
                      <a:pt x="0" y="3"/>
                    </a:cubicBezTo>
                    <a:cubicBezTo>
                      <a:pt x="0" y="8"/>
                      <a:pt x="2" y="10"/>
                      <a:pt x="5" y="15"/>
                    </a:cubicBezTo>
                    <a:cubicBezTo>
                      <a:pt x="12" y="3"/>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25" name="Google Shape;15625;p58"/>
              <p:cNvSpPr/>
              <p:nvPr/>
            </p:nvSpPr>
            <p:spPr>
              <a:xfrm>
                <a:off x="504950" y="1684975"/>
                <a:ext cx="125" cy="50"/>
              </a:xfrm>
              <a:custGeom>
                <a:avLst/>
                <a:gdLst/>
                <a:ahLst/>
                <a:cxnLst/>
                <a:rect l="l" t="t" r="r" b="b"/>
                <a:pathLst>
                  <a:path w="5" h="2" extrusionOk="0">
                    <a:moveTo>
                      <a:pt x="2" y="1"/>
                    </a:moveTo>
                    <a:cubicBezTo>
                      <a:pt x="1" y="1"/>
                      <a:pt x="0" y="2"/>
                      <a:pt x="2" y="2"/>
                    </a:cubicBezTo>
                    <a:cubicBezTo>
                      <a:pt x="2" y="2"/>
                      <a:pt x="3"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26" name="Google Shape;15626;p58"/>
              <p:cNvSpPr/>
              <p:nvPr/>
            </p:nvSpPr>
            <p:spPr>
              <a:xfrm>
                <a:off x="501700" y="1681550"/>
                <a:ext cx="125" cy="150"/>
              </a:xfrm>
              <a:custGeom>
                <a:avLst/>
                <a:gdLst/>
                <a:ahLst/>
                <a:cxnLst/>
                <a:rect l="l" t="t" r="r" b="b"/>
                <a:pathLst>
                  <a:path w="5" h="6" extrusionOk="0">
                    <a:moveTo>
                      <a:pt x="3" y="1"/>
                    </a:moveTo>
                    <a:lnTo>
                      <a:pt x="0" y="5"/>
                    </a:lnTo>
                    <a:lnTo>
                      <a:pt x="5"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27" name="Google Shape;15627;p58"/>
              <p:cNvSpPr/>
              <p:nvPr/>
            </p:nvSpPr>
            <p:spPr>
              <a:xfrm>
                <a:off x="504025" y="1684575"/>
                <a:ext cx="200" cy="300"/>
              </a:xfrm>
              <a:custGeom>
                <a:avLst/>
                <a:gdLst/>
                <a:ahLst/>
                <a:cxnLst/>
                <a:rect l="l" t="t" r="r" b="b"/>
                <a:pathLst>
                  <a:path w="8" h="12" extrusionOk="0">
                    <a:moveTo>
                      <a:pt x="7" y="0"/>
                    </a:moveTo>
                    <a:lnTo>
                      <a:pt x="0" y="7"/>
                    </a:lnTo>
                    <a:cubicBezTo>
                      <a:pt x="0" y="7"/>
                      <a:pt x="2" y="12"/>
                      <a:pt x="5" y="12"/>
                    </a:cubicBezTo>
                    <a:lnTo>
                      <a:pt x="7" y="3"/>
                    </a:lnTo>
                    <a:cubicBezTo>
                      <a:pt x="7" y="3"/>
                      <a:pt x="7"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28" name="Google Shape;15628;p58"/>
              <p:cNvSpPr/>
              <p:nvPr/>
            </p:nvSpPr>
            <p:spPr>
              <a:xfrm>
                <a:off x="504250" y="1684675"/>
                <a:ext cx="250" cy="150"/>
              </a:xfrm>
              <a:custGeom>
                <a:avLst/>
                <a:gdLst/>
                <a:ahLst/>
                <a:cxnLst/>
                <a:rect l="l" t="t" r="r" b="b"/>
                <a:pathLst>
                  <a:path w="10" h="6" extrusionOk="0">
                    <a:moveTo>
                      <a:pt x="5" y="1"/>
                    </a:moveTo>
                    <a:lnTo>
                      <a:pt x="0" y="6"/>
                    </a:lnTo>
                    <a:lnTo>
                      <a:pt x="10" y="6"/>
                    </a:lnTo>
                    <a:cubicBezTo>
                      <a:pt x="7" y="6"/>
                      <a:pt x="7"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29" name="Google Shape;15629;p58"/>
              <p:cNvSpPr/>
              <p:nvPr/>
            </p:nvSpPr>
            <p:spPr>
              <a:xfrm>
                <a:off x="503600" y="1682350"/>
                <a:ext cx="400" cy="675"/>
              </a:xfrm>
              <a:custGeom>
                <a:avLst/>
                <a:gdLst/>
                <a:ahLst/>
                <a:cxnLst/>
                <a:rect l="l" t="t" r="r" b="b"/>
                <a:pathLst>
                  <a:path w="16" h="27" extrusionOk="0">
                    <a:moveTo>
                      <a:pt x="9" y="1"/>
                    </a:moveTo>
                    <a:cubicBezTo>
                      <a:pt x="8" y="1"/>
                      <a:pt x="7" y="1"/>
                      <a:pt x="5" y="1"/>
                    </a:cubicBezTo>
                    <a:cubicBezTo>
                      <a:pt x="3" y="11"/>
                      <a:pt x="3" y="17"/>
                      <a:pt x="1" y="27"/>
                    </a:cubicBezTo>
                    <a:cubicBezTo>
                      <a:pt x="7" y="16"/>
                      <a:pt x="15"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30" name="Google Shape;15630;p58"/>
              <p:cNvSpPr/>
              <p:nvPr/>
            </p:nvSpPr>
            <p:spPr>
              <a:xfrm>
                <a:off x="505125" y="1684675"/>
                <a:ext cx="75" cy="100"/>
              </a:xfrm>
              <a:custGeom>
                <a:avLst/>
                <a:gdLst/>
                <a:ahLst/>
                <a:cxnLst/>
                <a:rect l="l" t="t" r="r" b="b"/>
                <a:pathLst>
                  <a:path w="3" h="4" extrusionOk="0">
                    <a:moveTo>
                      <a:pt x="2" y="1"/>
                    </a:moveTo>
                    <a:lnTo>
                      <a:pt x="0" y="3"/>
                    </a:lnTo>
                    <a:lnTo>
                      <a:pt x="2" y="3"/>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31" name="Google Shape;15631;p58"/>
              <p:cNvSpPr/>
              <p:nvPr/>
            </p:nvSpPr>
            <p:spPr>
              <a:xfrm>
                <a:off x="504475" y="1684750"/>
                <a:ext cx="675" cy="200"/>
              </a:xfrm>
              <a:custGeom>
                <a:avLst/>
                <a:gdLst/>
                <a:ahLst/>
                <a:cxnLst/>
                <a:rect l="l" t="t" r="r" b="b"/>
                <a:pathLst>
                  <a:path w="27" h="8" extrusionOk="0">
                    <a:moveTo>
                      <a:pt x="26" y="0"/>
                    </a:moveTo>
                    <a:cubicBezTo>
                      <a:pt x="17" y="0"/>
                      <a:pt x="10" y="0"/>
                      <a:pt x="1" y="3"/>
                    </a:cubicBezTo>
                    <a:cubicBezTo>
                      <a:pt x="8" y="5"/>
                      <a:pt x="15" y="7"/>
                      <a:pt x="21" y="7"/>
                    </a:cubicBezTo>
                    <a:cubicBezTo>
                      <a:pt x="21" y="5"/>
                      <a:pt x="24" y="3"/>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32" name="Google Shape;15632;p58"/>
              <p:cNvSpPr/>
              <p:nvPr/>
            </p:nvSpPr>
            <p:spPr>
              <a:xfrm>
                <a:off x="496825" y="1681675"/>
                <a:ext cx="4900" cy="3325"/>
              </a:xfrm>
              <a:custGeom>
                <a:avLst/>
                <a:gdLst/>
                <a:ahLst/>
                <a:cxnLst/>
                <a:rect l="l" t="t" r="r" b="b"/>
                <a:pathLst>
                  <a:path w="196" h="133" extrusionOk="0">
                    <a:moveTo>
                      <a:pt x="195" y="0"/>
                    </a:moveTo>
                    <a:cubicBezTo>
                      <a:pt x="184" y="12"/>
                      <a:pt x="169" y="17"/>
                      <a:pt x="153" y="17"/>
                    </a:cubicBezTo>
                    <a:cubicBezTo>
                      <a:pt x="150" y="17"/>
                      <a:pt x="147" y="17"/>
                      <a:pt x="144" y="17"/>
                    </a:cubicBezTo>
                    <a:cubicBezTo>
                      <a:pt x="137" y="33"/>
                      <a:pt x="144" y="77"/>
                      <a:pt x="110" y="82"/>
                    </a:cubicBezTo>
                    <a:cubicBezTo>
                      <a:pt x="79" y="75"/>
                      <a:pt x="105" y="61"/>
                      <a:pt x="107" y="40"/>
                    </a:cubicBezTo>
                    <a:lnTo>
                      <a:pt x="107" y="40"/>
                    </a:lnTo>
                    <a:cubicBezTo>
                      <a:pt x="84" y="72"/>
                      <a:pt x="40" y="56"/>
                      <a:pt x="1" y="100"/>
                    </a:cubicBezTo>
                    <a:lnTo>
                      <a:pt x="31" y="100"/>
                    </a:lnTo>
                    <a:cubicBezTo>
                      <a:pt x="24" y="107"/>
                      <a:pt x="8" y="112"/>
                      <a:pt x="5" y="121"/>
                    </a:cubicBezTo>
                    <a:cubicBezTo>
                      <a:pt x="17" y="111"/>
                      <a:pt x="32" y="105"/>
                      <a:pt x="43" y="105"/>
                    </a:cubicBezTo>
                    <a:cubicBezTo>
                      <a:pt x="56" y="105"/>
                      <a:pt x="64" y="113"/>
                      <a:pt x="56" y="133"/>
                    </a:cubicBezTo>
                    <a:cubicBezTo>
                      <a:pt x="86" y="130"/>
                      <a:pt x="161" y="54"/>
                      <a:pt x="1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33" name="Google Shape;15633;p58"/>
              <p:cNvSpPr/>
              <p:nvPr/>
            </p:nvSpPr>
            <p:spPr>
              <a:xfrm>
                <a:off x="501800" y="1681300"/>
                <a:ext cx="1075" cy="1275"/>
              </a:xfrm>
              <a:custGeom>
                <a:avLst/>
                <a:gdLst/>
                <a:ahLst/>
                <a:cxnLst/>
                <a:rect l="l" t="t" r="r" b="b"/>
                <a:pathLst>
                  <a:path w="43" h="51" extrusionOk="0">
                    <a:moveTo>
                      <a:pt x="35" y="1"/>
                    </a:moveTo>
                    <a:cubicBezTo>
                      <a:pt x="23" y="1"/>
                      <a:pt x="11" y="5"/>
                      <a:pt x="1" y="13"/>
                    </a:cubicBezTo>
                    <a:lnTo>
                      <a:pt x="26" y="46"/>
                    </a:lnTo>
                    <a:lnTo>
                      <a:pt x="22" y="48"/>
                    </a:lnTo>
                    <a:lnTo>
                      <a:pt x="31" y="50"/>
                    </a:lnTo>
                    <a:cubicBezTo>
                      <a:pt x="29" y="34"/>
                      <a:pt x="33" y="15"/>
                      <a:pt x="43" y="2"/>
                    </a:cubicBezTo>
                    <a:cubicBezTo>
                      <a:pt x="40" y="1"/>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34" name="Google Shape;15634;p58"/>
              <p:cNvSpPr/>
              <p:nvPr/>
            </p:nvSpPr>
            <p:spPr>
              <a:xfrm>
                <a:off x="501175" y="1682550"/>
                <a:ext cx="2525" cy="2025"/>
              </a:xfrm>
              <a:custGeom>
                <a:avLst/>
                <a:gdLst/>
                <a:ahLst/>
                <a:cxnLst/>
                <a:rect l="l" t="t" r="r" b="b"/>
                <a:pathLst>
                  <a:path w="101" h="81" extrusionOk="0">
                    <a:moveTo>
                      <a:pt x="58" y="0"/>
                    </a:moveTo>
                    <a:cubicBezTo>
                      <a:pt x="56" y="12"/>
                      <a:pt x="65" y="19"/>
                      <a:pt x="82" y="30"/>
                    </a:cubicBezTo>
                    <a:cubicBezTo>
                      <a:pt x="49" y="47"/>
                      <a:pt x="24" y="42"/>
                      <a:pt x="0" y="74"/>
                    </a:cubicBezTo>
                    <a:cubicBezTo>
                      <a:pt x="6" y="79"/>
                      <a:pt x="11" y="81"/>
                      <a:pt x="16" y="81"/>
                    </a:cubicBezTo>
                    <a:cubicBezTo>
                      <a:pt x="29" y="81"/>
                      <a:pt x="42" y="70"/>
                      <a:pt x="58" y="70"/>
                    </a:cubicBezTo>
                    <a:cubicBezTo>
                      <a:pt x="24" y="47"/>
                      <a:pt x="82" y="67"/>
                      <a:pt x="77" y="33"/>
                    </a:cubicBezTo>
                    <a:lnTo>
                      <a:pt x="77" y="33"/>
                    </a:lnTo>
                    <a:cubicBezTo>
                      <a:pt x="86" y="35"/>
                      <a:pt x="93" y="37"/>
                      <a:pt x="100" y="44"/>
                    </a:cubicBezTo>
                    <a:cubicBezTo>
                      <a:pt x="98" y="36"/>
                      <a:pt x="98" y="28"/>
                      <a:pt x="99" y="20"/>
                    </a:cubicBezTo>
                    <a:lnTo>
                      <a:pt x="99" y="20"/>
                    </a:lnTo>
                    <a:cubicBezTo>
                      <a:pt x="98" y="23"/>
                      <a:pt x="97" y="24"/>
                      <a:pt x="96" y="24"/>
                    </a:cubicBezTo>
                    <a:cubicBezTo>
                      <a:pt x="96" y="24"/>
                      <a:pt x="96" y="24"/>
                      <a:pt x="96" y="23"/>
                    </a:cubicBezTo>
                    <a:cubicBezTo>
                      <a:pt x="91" y="26"/>
                      <a:pt x="86" y="28"/>
                      <a:pt x="84" y="30"/>
                    </a:cubicBezTo>
                    <a:cubicBezTo>
                      <a:pt x="83" y="23"/>
                      <a:pt x="84" y="21"/>
                      <a:pt x="87" y="21"/>
                    </a:cubicBezTo>
                    <a:cubicBezTo>
                      <a:pt x="89" y="21"/>
                      <a:pt x="92" y="22"/>
                      <a:pt x="96" y="23"/>
                    </a:cubicBezTo>
                    <a:lnTo>
                      <a:pt x="99" y="19"/>
                    </a:lnTo>
                    <a:lnTo>
                      <a:pt x="99" y="19"/>
                    </a:lnTo>
                    <a:cubicBezTo>
                      <a:pt x="99" y="20"/>
                      <a:pt x="99" y="20"/>
                      <a:pt x="99" y="20"/>
                    </a:cubicBezTo>
                    <a:lnTo>
                      <a:pt x="99" y="20"/>
                    </a:lnTo>
                    <a:cubicBezTo>
                      <a:pt x="100" y="20"/>
                      <a:pt x="100" y="19"/>
                      <a:pt x="100" y="19"/>
                    </a:cubicBezTo>
                    <a:lnTo>
                      <a:pt x="100" y="19"/>
                    </a:lnTo>
                    <a:lnTo>
                      <a:pt x="99" y="19"/>
                    </a:lnTo>
                    <a:lnTo>
                      <a:pt x="99" y="19"/>
                    </a:lnTo>
                    <a:cubicBezTo>
                      <a:pt x="100" y="19"/>
                      <a:pt x="100" y="19"/>
                      <a:pt x="100" y="19"/>
                    </a:cubicBezTo>
                    <a:lnTo>
                      <a:pt x="100" y="19"/>
                    </a:lnTo>
                    <a:lnTo>
                      <a:pt x="100" y="19"/>
                    </a:lnTo>
                    <a:lnTo>
                      <a:pt x="100" y="16"/>
                    </a:lnTo>
                    <a:cubicBezTo>
                      <a:pt x="100" y="17"/>
                      <a:pt x="100" y="18"/>
                      <a:pt x="100" y="19"/>
                    </a:cubicBezTo>
                    <a:lnTo>
                      <a:pt x="100" y="19"/>
                    </a:lnTo>
                    <a:lnTo>
                      <a:pt x="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35" name="Google Shape;15635;p58"/>
              <p:cNvSpPr/>
              <p:nvPr/>
            </p:nvSpPr>
            <p:spPr>
              <a:xfrm>
                <a:off x="502450" y="1689500"/>
                <a:ext cx="250" cy="200"/>
              </a:xfrm>
              <a:custGeom>
                <a:avLst/>
                <a:gdLst/>
                <a:ahLst/>
                <a:cxnLst/>
                <a:rect l="l" t="t" r="r" b="b"/>
                <a:pathLst>
                  <a:path w="10" h="8" extrusionOk="0">
                    <a:moveTo>
                      <a:pt x="10" y="0"/>
                    </a:moveTo>
                    <a:lnTo>
                      <a:pt x="10" y="0"/>
                    </a:lnTo>
                    <a:cubicBezTo>
                      <a:pt x="5" y="3"/>
                      <a:pt x="0" y="3"/>
                      <a:pt x="5" y="7"/>
                    </a:cubicBezTo>
                    <a:cubicBezTo>
                      <a:pt x="5" y="5"/>
                      <a:pt x="7" y="3"/>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36" name="Google Shape;15636;p58"/>
              <p:cNvSpPr/>
              <p:nvPr/>
            </p:nvSpPr>
            <p:spPr>
              <a:xfrm>
                <a:off x="502675" y="1687525"/>
                <a:ext cx="1650" cy="2000"/>
              </a:xfrm>
              <a:custGeom>
                <a:avLst/>
                <a:gdLst/>
                <a:ahLst/>
                <a:cxnLst/>
                <a:rect l="l" t="t" r="r" b="b"/>
                <a:pathLst>
                  <a:path w="66" h="80" extrusionOk="0">
                    <a:moveTo>
                      <a:pt x="66" y="1"/>
                    </a:moveTo>
                    <a:lnTo>
                      <a:pt x="66" y="1"/>
                    </a:lnTo>
                    <a:cubicBezTo>
                      <a:pt x="42" y="19"/>
                      <a:pt x="22" y="40"/>
                      <a:pt x="3" y="61"/>
                    </a:cubicBezTo>
                    <a:cubicBezTo>
                      <a:pt x="7" y="61"/>
                      <a:pt x="12" y="60"/>
                      <a:pt x="16" y="60"/>
                    </a:cubicBezTo>
                    <a:cubicBezTo>
                      <a:pt x="20" y="60"/>
                      <a:pt x="24" y="61"/>
                      <a:pt x="24" y="65"/>
                    </a:cubicBezTo>
                    <a:cubicBezTo>
                      <a:pt x="22" y="77"/>
                      <a:pt x="10" y="72"/>
                      <a:pt x="1" y="79"/>
                    </a:cubicBezTo>
                    <a:cubicBezTo>
                      <a:pt x="3" y="79"/>
                      <a:pt x="5" y="79"/>
                      <a:pt x="7" y="79"/>
                    </a:cubicBezTo>
                    <a:cubicBezTo>
                      <a:pt x="19" y="79"/>
                      <a:pt x="34" y="78"/>
                      <a:pt x="38" y="59"/>
                    </a:cubicBezTo>
                    <a:lnTo>
                      <a:pt x="33" y="59"/>
                    </a:lnTo>
                    <a:cubicBezTo>
                      <a:pt x="38" y="38"/>
                      <a:pt x="49" y="17"/>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37" name="Google Shape;15637;p58"/>
              <p:cNvSpPr/>
              <p:nvPr/>
            </p:nvSpPr>
            <p:spPr>
              <a:xfrm>
                <a:off x="501650" y="1685950"/>
                <a:ext cx="1225" cy="800"/>
              </a:xfrm>
              <a:custGeom>
                <a:avLst/>
                <a:gdLst/>
                <a:ahLst/>
                <a:cxnLst/>
                <a:rect l="l" t="t" r="r" b="b"/>
                <a:pathLst>
                  <a:path w="49" h="32" extrusionOk="0">
                    <a:moveTo>
                      <a:pt x="14" y="1"/>
                    </a:moveTo>
                    <a:lnTo>
                      <a:pt x="0" y="31"/>
                    </a:lnTo>
                    <a:lnTo>
                      <a:pt x="0" y="31"/>
                    </a:lnTo>
                    <a:lnTo>
                      <a:pt x="14" y="20"/>
                    </a:lnTo>
                    <a:cubicBezTo>
                      <a:pt x="16" y="26"/>
                      <a:pt x="20" y="28"/>
                      <a:pt x="24" y="28"/>
                    </a:cubicBezTo>
                    <a:cubicBezTo>
                      <a:pt x="31" y="28"/>
                      <a:pt x="41" y="19"/>
                      <a:pt x="49" y="15"/>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38" name="Google Shape;15638;p58"/>
              <p:cNvSpPr/>
              <p:nvPr/>
            </p:nvSpPr>
            <p:spPr>
              <a:xfrm>
                <a:off x="501475" y="1680700"/>
                <a:ext cx="1400" cy="525"/>
              </a:xfrm>
              <a:custGeom>
                <a:avLst/>
                <a:gdLst/>
                <a:ahLst/>
                <a:cxnLst/>
                <a:rect l="l" t="t" r="r" b="b"/>
                <a:pathLst>
                  <a:path w="56" h="21" extrusionOk="0">
                    <a:moveTo>
                      <a:pt x="56" y="0"/>
                    </a:moveTo>
                    <a:lnTo>
                      <a:pt x="0" y="19"/>
                    </a:lnTo>
                    <a:lnTo>
                      <a:pt x="23" y="21"/>
                    </a:lnTo>
                    <a:lnTo>
                      <a:pt x="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39" name="Google Shape;15639;p58"/>
              <p:cNvSpPr/>
              <p:nvPr/>
            </p:nvSpPr>
            <p:spPr>
              <a:xfrm>
                <a:off x="501175" y="1680000"/>
                <a:ext cx="650" cy="475"/>
              </a:xfrm>
              <a:custGeom>
                <a:avLst/>
                <a:gdLst/>
                <a:ahLst/>
                <a:cxnLst/>
                <a:rect l="l" t="t" r="r" b="b"/>
                <a:pathLst>
                  <a:path w="26" h="19" extrusionOk="0">
                    <a:moveTo>
                      <a:pt x="26" y="0"/>
                    </a:moveTo>
                    <a:lnTo>
                      <a:pt x="3" y="5"/>
                    </a:lnTo>
                    <a:lnTo>
                      <a:pt x="0" y="19"/>
                    </a:ln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40" name="Google Shape;15640;p58"/>
              <p:cNvSpPr/>
              <p:nvPr/>
            </p:nvSpPr>
            <p:spPr>
              <a:xfrm>
                <a:off x="468325" y="1639100"/>
                <a:ext cx="350" cy="225"/>
              </a:xfrm>
              <a:custGeom>
                <a:avLst/>
                <a:gdLst/>
                <a:ahLst/>
                <a:cxnLst/>
                <a:rect l="l" t="t" r="r" b="b"/>
                <a:pathLst>
                  <a:path w="14" h="9" extrusionOk="0">
                    <a:moveTo>
                      <a:pt x="2" y="1"/>
                    </a:moveTo>
                    <a:cubicBezTo>
                      <a:pt x="1" y="1"/>
                      <a:pt x="1" y="1"/>
                      <a:pt x="0" y="2"/>
                    </a:cubicBezTo>
                    <a:lnTo>
                      <a:pt x="14" y="9"/>
                    </a:lnTo>
                    <a:cubicBezTo>
                      <a:pt x="9" y="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41" name="Google Shape;15641;p58"/>
              <p:cNvSpPr/>
              <p:nvPr/>
            </p:nvSpPr>
            <p:spPr>
              <a:xfrm>
                <a:off x="482275" y="1664300"/>
                <a:ext cx="1150" cy="1175"/>
              </a:xfrm>
              <a:custGeom>
                <a:avLst/>
                <a:gdLst/>
                <a:ahLst/>
                <a:cxnLst/>
                <a:rect l="l" t="t" r="r" b="b"/>
                <a:pathLst>
                  <a:path w="46" h="47" extrusionOk="0">
                    <a:moveTo>
                      <a:pt x="40" y="1"/>
                    </a:moveTo>
                    <a:cubicBezTo>
                      <a:pt x="39" y="1"/>
                      <a:pt x="35" y="2"/>
                      <a:pt x="29" y="7"/>
                    </a:cubicBezTo>
                    <a:lnTo>
                      <a:pt x="1" y="30"/>
                    </a:lnTo>
                    <a:cubicBezTo>
                      <a:pt x="10" y="32"/>
                      <a:pt x="12" y="39"/>
                      <a:pt x="8" y="46"/>
                    </a:cubicBezTo>
                    <a:cubicBezTo>
                      <a:pt x="22" y="26"/>
                      <a:pt x="4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42" name="Google Shape;15642;p58"/>
              <p:cNvSpPr/>
              <p:nvPr/>
            </p:nvSpPr>
            <p:spPr>
              <a:xfrm>
                <a:off x="471100" y="1653675"/>
                <a:ext cx="900" cy="250"/>
              </a:xfrm>
              <a:custGeom>
                <a:avLst/>
                <a:gdLst/>
                <a:ahLst/>
                <a:cxnLst/>
                <a:rect l="l" t="t" r="r" b="b"/>
                <a:pathLst>
                  <a:path w="36" h="10" extrusionOk="0">
                    <a:moveTo>
                      <a:pt x="10" y="1"/>
                    </a:moveTo>
                    <a:cubicBezTo>
                      <a:pt x="7" y="1"/>
                      <a:pt x="3" y="3"/>
                      <a:pt x="0" y="5"/>
                    </a:cubicBezTo>
                    <a:lnTo>
                      <a:pt x="35" y="10"/>
                    </a:lnTo>
                    <a:cubicBezTo>
                      <a:pt x="28" y="5"/>
                      <a:pt x="19"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43" name="Google Shape;15643;p58"/>
              <p:cNvSpPr/>
              <p:nvPr/>
            </p:nvSpPr>
            <p:spPr>
              <a:xfrm>
                <a:off x="472775" y="1627725"/>
                <a:ext cx="900" cy="775"/>
              </a:xfrm>
              <a:custGeom>
                <a:avLst/>
                <a:gdLst/>
                <a:ahLst/>
                <a:cxnLst/>
                <a:rect l="l" t="t" r="r" b="b"/>
                <a:pathLst>
                  <a:path w="36" h="31" extrusionOk="0">
                    <a:moveTo>
                      <a:pt x="14" y="0"/>
                    </a:moveTo>
                    <a:cubicBezTo>
                      <a:pt x="1" y="14"/>
                      <a:pt x="21" y="19"/>
                      <a:pt x="35" y="30"/>
                    </a:cubicBez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44" name="Google Shape;15644;p58"/>
              <p:cNvSpPr/>
              <p:nvPr/>
            </p:nvSpPr>
            <p:spPr>
              <a:xfrm>
                <a:off x="491450" y="1672875"/>
                <a:ext cx="475" cy="1075"/>
              </a:xfrm>
              <a:custGeom>
                <a:avLst/>
                <a:gdLst/>
                <a:ahLst/>
                <a:cxnLst/>
                <a:rect l="l" t="t" r="r" b="b"/>
                <a:pathLst>
                  <a:path w="19" h="43" extrusionOk="0">
                    <a:moveTo>
                      <a:pt x="2" y="0"/>
                    </a:moveTo>
                    <a:cubicBezTo>
                      <a:pt x="4" y="19"/>
                      <a:pt x="0" y="43"/>
                      <a:pt x="8" y="43"/>
                    </a:cubicBezTo>
                    <a:cubicBezTo>
                      <a:pt x="10" y="43"/>
                      <a:pt x="14" y="40"/>
                      <a:pt x="19" y="35"/>
                    </a:cubicBezTo>
                    <a:cubicBezTo>
                      <a:pt x="16" y="23"/>
                      <a:pt x="12" y="9"/>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45" name="Google Shape;15645;p58"/>
              <p:cNvSpPr/>
              <p:nvPr/>
            </p:nvSpPr>
            <p:spPr>
              <a:xfrm>
                <a:off x="477350" y="1641275"/>
                <a:ext cx="500" cy="375"/>
              </a:xfrm>
              <a:custGeom>
                <a:avLst/>
                <a:gdLst/>
                <a:ahLst/>
                <a:cxnLst/>
                <a:rect l="l" t="t" r="r" b="b"/>
                <a:pathLst>
                  <a:path w="20" h="15" extrusionOk="0">
                    <a:moveTo>
                      <a:pt x="1" y="1"/>
                    </a:moveTo>
                    <a:lnTo>
                      <a:pt x="1" y="1"/>
                    </a:lnTo>
                    <a:cubicBezTo>
                      <a:pt x="5" y="8"/>
                      <a:pt x="12" y="12"/>
                      <a:pt x="19" y="15"/>
                    </a:cubicBezTo>
                    <a:cubicBezTo>
                      <a:pt x="15" y="8"/>
                      <a:pt x="10" y="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46" name="Google Shape;15646;p58"/>
              <p:cNvSpPr/>
              <p:nvPr/>
            </p:nvSpPr>
            <p:spPr>
              <a:xfrm>
                <a:off x="490925" y="1672350"/>
                <a:ext cx="600" cy="550"/>
              </a:xfrm>
              <a:custGeom>
                <a:avLst/>
                <a:gdLst/>
                <a:ahLst/>
                <a:cxnLst/>
                <a:rect l="l" t="t" r="r" b="b"/>
                <a:pathLst>
                  <a:path w="24" h="22" extrusionOk="0">
                    <a:moveTo>
                      <a:pt x="15" y="1"/>
                    </a:moveTo>
                    <a:cubicBezTo>
                      <a:pt x="11" y="1"/>
                      <a:pt x="7" y="3"/>
                      <a:pt x="0" y="7"/>
                    </a:cubicBezTo>
                    <a:lnTo>
                      <a:pt x="0" y="16"/>
                    </a:lnTo>
                    <a:cubicBezTo>
                      <a:pt x="4" y="16"/>
                      <a:pt x="7" y="16"/>
                      <a:pt x="10" y="16"/>
                    </a:cubicBezTo>
                    <a:cubicBezTo>
                      <a:pt x="15" y="16"/>
                      <a:pt x="19" y="17"/>
                      <a:pt x="23" y="21"/>
                    </a:cubicBezTo>
                    <a:cubicBezTo>
                      <a:pt x="23" y="10"/>
                      <a:pt x="22"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47" name="Google Shape;15647;p58"/>
              <p:cNvSpPr/>
              <p:nvPr/>
            </p:nvSpPr>
            <p:spPr>
              <a:xfrm>
                <a:off x="499100" y="1608325"/>
                <a:ext cx="175" cy="50"/>
              </a:xfrm>
              <a:custGeom>
                <a:avLst/>
                <a:gdLst/>
                <a:ahLst/>
                <a:cxnLst/>
                <a:rect l="l" t="t" r="r" b="b"/>
                <a:pathLst>
                  <a:path w="7" h="2" extrusionOk="0">
                    <a:moveTo>
                      <a:pt x="4" y="1"/>
                    </a:moveTo>
                    <a:cubicBezTo>
                      <a:pt x="2" y="1"/>
                      <a:pt x="2" y="2"/>
                      <a:pt x="0" y="2"/>
                    </a:cubicBezTo>
                    <a:lnTo>
                      <a:pt x="7" y="2"/>
                    </a:lnTo>
                    <a:cubicBezTo>
                      <a:pt x="5" y="1"/>
                      <a:pt x="4" y="1"/>
                      <a:pt x="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48" name="Google Shape;15648;p58"/>
              <p:cNvSpPr/>
              <p:nvPr/>
            </p:nvSpPr>
            <p:spPr>
              <a:xfrm>
                <a:off x="511850" y="1605175"/>
                <a:ext cx="125" cy="375"/>
              </a:xfrm>
              <a:custGeom>
                <a:avLst/>
                <a:gdLst/>
                <a:ahLst/>
                <a:cxnLst/>
                <a:rect l="l" t="t" r="r" b="b"/>
                <a:pathLst>
                  <a:path w="5" h="15" extrusionOk="0">
                    <a:moveTo>
                      <a:pt x="5" y="0"/>
                    </a:moveTo>
                    <a:cubicBezTo>
                      <a:pt x="5" y="5"/>
                      <a:pt x="2" y="10"/>
                      <a:pt x="0" y="14"/>
                    </a:cubicBezTo>
                    <a:cubicBezTo>
                      <a:pt x="2" y="14"/>
                      <a:pt x="5" y="1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49" name="Google Shape;15649;p58"/>
              <p:cNvSpPr/>
              <p:nvPr/>
            </p:nvSpPr>
            <p:spPr>
              <a:xfrm>
                <a:off x="498050" y="1677200"/>
                <a:ext cx="150" cy="75"/>
              </a:xfrm>
              <a:custGeom>
                <a:avLst/>
                <a:gdLst/>
                <a:ahLst/>
                <a:cxnLst/>
                <a:rect l="l" t="t" r="r" b="b"/>
                <a:pathLst>
                  <a:path w="6" h="3" extrusionOk="0">
                    <a:moveTo>
                      <a:pt x="2" y="0"/>
                    </a:moveTo>
                    <a:cubicBezTo>
                      <a:pt x="1" y="0"/>
                      <a:pt x="1" y="1"/>
                      <a:pt x="0" y="1"/>
                    </a:cubicBezTo>
                    <a:cubicBezTo>
                      <a:pt x="3" y="2"/>
                      <a:pt x="4" y="3"/>
                      <a:pt x="5" y="3"/>
                    </a:cubicBezTo>
                    <a:cubicBezTo>
                      <a:pt x="6" y="3"/>
                      <a:pt x="3"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50" name="Google Shape;15650;p58"/>
              <p:cNvSpPr/>
              <p:nvPr/>
            </p:nvSpPr>
            <p:spPr>
              <a:xfrm>
                <a:off x="496125" y="1680450"/>
                <a:ext cx="375" cy="250"/>
              </a:xfrm>
              <a:custGeom>
                <a:avLst/>
                <a:gdLst/>
                <a:ahLst/>
                <a:cxnLst/>
                <a:rect l="l" t="t" r="r" b="b"/>
                <a:pathLst>
                  <a:path w="15" h="10" extrusionOk="0">
                    <a:moveTo>
                      <a:pt x="15" y="1"/>
                    </a:moveTo>
                    <a:cubicBezTo>
                      <a:pt x="10" y="3"/>
                      <a:pt x="5" y="5"/>
                      <a:pt x="1" y="10"/>
                    </a:cubicBezTo>
                    <a:cubicBezTo>
                      <a:pt x="5" y="5"/>
                      <a:pt x="10" y="3"/>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51" name="Google Shape;15651;p58"/>
              <p:cNvSpPr/>
              <p:nvPr/>
            </p:nvSpPr>
            <p:spPr>
              <a:xfrm>
                <a:off x="485875" y="1675825"/>
                <a:ext cx="75" cy="125"/>
              </a:xfrm>
              <a:custGeom>
                <a:avLst/>
                <a:gdLst/>
                <a:ahLst/>
                <a:cxnLst/>
                <a:rect l="l" t="t" r="r" b="b"/>
                <a:pathLst>
                  <a:path w="3" h="5" extrusionOk="0">
                    <a:moveTo>
                      <a:pt x="3" y="0"/>
                    </a:moveTo>
                    <a:lnTo>
                      <a:pt x="3" y="0"/>
                    </a:lnTo>
                    <a:cubicBezTo>
                      <a:pt x="0" y="5"/>
                      <a:pt x="0"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52" name="Google Shape;15652;p58"/>
              <p:cNvSpPr/>
              <p:nvPr/>
            </p:nvSpPr>
            <p:spPr>
              <a:xfrm>
                <a:off x="498275" y="1677375"/>
                <a:ext cx="325" cy="200"/>
              </a:xfrm>
              <a:custGeom>
                <a:avLst/>
                <a:gdLst/>
                <a:ahLst/>
                <a:cxnLst/>
                <a:rect l="l" t="t" r="r" b="b"/>
                <a:pathLst>
                  <a:path w="13" h="8" extrusionOk="0">
                    <a:moveTo>
                      <a:pt x="1" y="1"/>
                    </a:moveTo>
                    <a:cubicBezTo>
                      <a:pt x="3" y="3"/>
                      <a:pt x="5" y="6"/>
                      <a:pt x="5" y="8"/>
                    </a:cubicBezTo>
                    <a:cubicBezTo>
                      <a:pt x="10" y="6"/>
                      <a:pt x="1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53" name="Google Shape;15653;p58"/>
              <p:cNvSpPr/>
              <p:nvPr/>
            </p:nvSpPr>
            <p:spPr>
              <a:xfrm>
                <a:off x="497750" y="1677025"/>
                <a:ext cx="325" cy="325"/>
              </a:xfrm>
              <a:custGeom>
                <a:avLst/>
                <a:gdLst/>
                <a:ahLst/>
                <a:cxnLst/>
                <a:rect l="l" t="t" r="r" b="b"/>
                <a:pathLst>
                  <a:path w="13" h="13" extrusionOk="0">
                    <a:moveTo>
                      <a:pt x="1" y="1"/>
                    </a:moveTo>
                    <a:lnTo>
                      <a:pt x="2" y="2"/>
                    </a:lnTo>
                    <a:lnTo>
                      <a:pt x="2" y="2"/>
                    </a:lnTo>
                    <a:cubicBezTo>
                      <a:pt x="2" y="2"/>
                      <a:pt x="1" y="1"/>
                      <a:pt x="1" y="1"/>
                    </a:cubicBezTo>
                    <a:close/>
                    <a:moveTo>
                      <a:pt x="2" y="2"/>
                    </a:moveTo>
                    <a:cubicBezTo>
                      <a:pt x="6" y="4"/>
                      <a:pt x="8" y="9"/>
                      <a:pt x="10" y="13"/>
                    </a:cubicBezTo>
                    <a:cubicBezTo>
                      <a:pt x="10" y="10"/>
                      <a:pt x="10" y="8"/>
                      <a:pt x="12" y="8"/>
                    </a:cubicBezTo>
                    <a:lnTo>
                      <a:pt x="2" y="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54" name="Google Shape;15654;p58"/>
              <p:cNvSpPr/>
              <p:nvPr/>
            </p:nvSpPr>
            <p:spPr>
              <a:xfrm>
                <a:off x="488600" y="1619950"/>
                <a:ext cx="150" cy="325"/>
              </a:xfrm>
              <a:custGeom>
                <a:avLst/>
                <a:gdLst/>
                <a:ahLst/>
                <a:cxnLst/>
                <a:rect l="l" t="t" r="r" b="b"/>
                <a:pathLst>
                  <a:path w="6" h="13" extrusionOk="0">
                    <a:moveTo>
                      <a:pt x="3" y="1"/>
                    </a:moveTo>
                    <a:cubicBezTo>
                      <a:pt x="2" y="1"/>
                      <a:pt x="2" y="4"/>
                      <a:pt x="0" y="10"/>
                    </a:cubicBezTo>
                    <a:lnTo>
                      <a:pt x="5" y="12"/>
                    </a:lnTo>
                    <a:cubicBezTo>
                      <a:pt x="4" y="4"/>
                      <a:pt x="3"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55" name="Google Shape;15655;p58"/>
              <p:cNvSpPr/>
              <p:nvPr/>
            </p:nvSpPr>
            <p:spPr>
              <a:xfrm>
                <a:off x="471450" y="1665800"/>
                <a:ext cx="75" cy="75"/>
              </a:xfrm>
              <a:custGeom>
                <a:avLst/>
                <a:gdLst/>
                <a:ahLst/>
                <a:cxnLst/>
                <a:rect l="l" t="t" r="r" b="b"/>
                <a:pathLst>
                  <a:path w="3" h="3" extrusionOk="0">
                    <a:moveTo>
                      <a:pt x="3" y="0"/>
                    </a:moveTo>
                    <a:lnTo>
                      <a:pt x="0" y="3"/>
                    </a:lnTo>
                    <a:lnTo>
                      <a:pt x="3" y="3"/>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56" name="Google Shape;15656;p58"/>
              <p:cNvSpPr/>
              <p:nvPr/>
            </p:nvSpPr>
            <p:spPr>
              <a:xfrm>
                <a:off x="470400" y="1664400"/>
                <a:ext cx="3325" cy="1425"/>
              </a:xfrm>
              <a:custGeom>
                <a:avLst/>
                <a:gdLst/>
                <a:ahLst/>
                <a:cxnLst/>
                <a:rect l="l" t="t" r="r" b="b"/>
                <a:pathLst>
                  <a:path w="133" h="57" extrusionOk="0">
                    <a:moveTo>
                      <a:pt x="133" y="1"/>
                    </a:moveTo>
                    <a:lnTo>
                      <a:pt x="0" y="40"/>
                    </a:lnTo>
                    <a:cubicBezTo>
                      <a:pt x="12" y="38"/>
                      <a:pt x="20" y="38"/>
                      <a:pt x="27" y="38"/>
                    </a:cubicBezTo>
                    <a:cubicBezTo>
                      <a:pt x="48" y="38"/>
                      <a:pt x="46" y="46"/>
                      <a:pt x="45" y="56"/>
                    </a:cubicBezTo>
                    <a:lnTo>
                      <a:pt x="1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57" name="Google Shape;15657;p58"/>
              <p:cNvSpPr/>
              <p:nvPr/>
            </p:nvSpPr>
            <p:spPr>
              <a:xfrm>
                <a:off x="495500" y="1676575"/>
                <a:ext cx="600" cy="450"/>
              </a:xfrm>
              <a:custGeom>
                <a:avLst/>
                <a:gdLst/>
                <a:ahLst/>
                <a:cxnLst/>
                <a:rect l="l" t="t" r="r" b="b"/>
                <a:pathLst>
                  <a:path w="24" h="18" extrusionOk="0">
                    <a:moveTo>
                      <a:pt x="5" y="0"/>
                    </a:moveTo>
                    <a:lnTo>
                      <a:pt x="5" y="0"/>
                    </a:lnTo>
                    <a:cubicBezTo>
                      <a:pt x="1" y="11"/>
                      <a:pt x="0" y="17"/>
                      <a:pt x="8" y="17"/>
                    </a:cubicBezTo>
                    <a:cubicBezTo>
                      <a:pt x="9" y="17"/>
                      <a:pt x="10" y="17"/>
                      <a:pt x="12" y="17"/>
                    </a:cubicBezTo>
                    <a:cubicBezTo>
                      <a:pt x="19" y="14"/>
                      <a:pt x="21" y="12"/>
                      <a:pt x="23" y="5"/>
                    </a:cubicBezTo>
                    <a:lnTo>
                      <a:pt x="23" y="5"/>
                    </a:lnTo>
                    <a:cubicBezTo>
                      <a:pt x="21" y="7"/>
                      <a:pt x="19" y="8"/>
                      <a:pt x="16" y="8"/>
                    </a:cubicBezTo>
                    <a:cubicBezTo>
                      <a:pt x="12" y="8"/>
                      <a:pt x="8"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58" name="Google Shape;15658;p58"/>
              <p:cNvSpPr/>
              <p:nvPr/>
            </p:nvSpPr>
            <p:spPr>
              <a:xfrm>
                <a:off x="464600" y="1601300"/>
                <a:ext cx="48300" cy="80400"/>
              </a:xfrm>
              <a:custGeom>
                <a:avLst/>
                <a:gdLst/>
                <a:ahLst/>
                <a:cxnLst/>
                <a:rect l="l" t="t" r="r" b="b"/>
                <a:pathLst>
                  <a:path w="1932" h="3216" extrusionOk="0">
                    <a:moveTo>
                      <a:pt x="1352" y="319"/>
                    </a:moveTo>
                    <a:lnTo>
                      <a:pt x="1350" y="320"/>
                    </a:lnTo>
                    <a:cubicBezTo>
                      <a:pt x="1350" y="320"/>
                      <a:pt x="1350" y="320"/>
                      <a:pt x="1351" y="320"/>
                    </a:cubicBezTo>
                    <a:cubicBezTo>
                      <a:pt x="1351" y="320"/>
                      <a:pt x="1352" y="320"/>
                      <a:pt x="1352" y="319"/>
                    </a:cubicBezTo>
                    <a:close/>
                    <a:moveTo>
                      <a:pt x="1493" y="711"/>
                    </a:moveTo>
                    <a:cubicBezTo>
                      <a:pt x="1494" y="712"/>
                      <a:pt x="1496" y="713"/>
                      <a:pt x="1498" y="714"/>
                    </a:cubicBezTo>
                    <a:cubicBezTo>
                      <a:pt x="1496" y="713"/>
                      <a:pt x="1495" y="712"/>
                      <a:pt x="1493" y="711"/>
                    </a:cubicBezTo>
                    <a:close/>
                    <a:moveTo>
                      <a:pt x="709" y="765"/>
                    </a:moveTo>
                    <a:cubicBezTo>
                      <a:pt x="709" y="766"/>
                      <a:pt x="708" y="767"/>
                      <a:pt x="708" y="767"/>
                    </a:cubicBezTo>
                    <a:cubicBezTo>
                      <a:pt x="708" y="767"/>
                      <a:pt x="709" y="766"/>
                      <a:pt x="709" y="765"/>
                    </a:cubicBezTo>
                    <a:close/>
                    <a:moveTo>
                      <a:pt x="1177" y="921"/>
                    </a:moveTo>
                    <a:lnTo>
                      <a:pt x="1177" y="921"/>
                    </a:lnTo>
                    <a:cubicBezTo>
                      <a:pt x="1176" y="921"/>
                      <a:pt x="1176" y="922"/>
                      <a:pt x="1176" y="923"/>
                    </a:cubicBezTo>
                    <a:lnTo>
                      <a:pt x="1180" y="924"/>
                    </a:lnTo>
                    <a:lnTo>
                      <a:pt x="1180" y="924"/>
                    </a:lnTo>
                    <a:cubicBezTo>
                      <a:pt x="1179" y="923"/>
                      <a:pt x="1178" y="922"/>
                      <a:pt x="1177" y="921"/>
                    </a:cubicBezTo>
                    <a:close/>
                    <a:moveTo>
                      <a:pt x="460" y="960"/>
                    </a:moveTo>
                    <a:lnTo>
                      <a:pt x="460" y="960"/>
                    </a:lnTo>
                    <a:cubicBezTo>
                      <a:pt x="460" y="960"/>
                      <a:pt x="460" y="961"/>
                      <a:pt x="460" y="961"/>
                    </a:cubicBezTo>
                    <a:lnTo>
                      <a:pt x="460" y="961"/>
                    </a:lnTo>
                    <a:lnTo>
                      <a:pt x="460" y="960"/>
                    </a:lnTo>
                    <a:close/>
                    <a:moveTo>
                      <a:pt x="181" y="1477"/>
                    </a:moveTo>
                    <a:lnTo>
                      <a:pt x="181" y="1477"/>
                    </a:lnTo>
                    <a:cubicBezTo>
                      <a:pt x="180" y="1478"/>
                      <a:pt x="180" y="1480"/>
                      <a:pt x="180" y="1482"/>
                    </a:cubicBezTo>
                    <a:lnTo>
                      <a:pt x="180" y="1482"/>
                    </a:lnTo>
                    <a:lnTo>
                      <a:pt x="181" y="1477"/>
                    </a:lnTo>
                    <a:close/>
                    <a:moveTo>
                      <a:pt x="120" y="1601"/>
                    </a:moveTo>
                    <a:lnTo>
                      <a:pt x="120" y="1601"/>
                    </a:lnTo>
                    <a:cubicBezTo>
                      <a:pt x="118" y="1601"/>
                      <a:pt x="117" y="1602"/>
                      <a:pt x="117" y="1603"/>
                    </a:cubicBezTo>
                    <a:lnTo>
                      <a:pt x="117" y="1603"/>
                    </a:lnTo>
                    <a:cubicBezTo>
                      <a:pt x="118" y="1602"/>
                      <a:pt x="119" y="1601"/>
                      <a:pt x="120" y="1601"/>
                    </a:cubicBezTo>
                    <a:close/>
                    <a:moveTo>
                      <a:pt x="90" y="1581"/>
                    </a:moveTo>
                    <a:cubicBezTo>
                      <a:pt x="30" y="1581"/>
                      <a:pt x="45" y="1605"/>
                      <a:pt x="1" y="1623"/>
                    </a:cubicBezTo>
                    <a:cubicBezTo>
                      <a:pt x="12" y="1621"/>
                      <a:pt x="51" y="1610"/>
                      <a:pt x="85" y="1610"/>
                    </a:cubicBezTo>
                    <a:cubicBezTo>
                      <a:pt x="101" y="1610"/>
                      <a:pt x="116" y="1613"/>
                      <a:pt x="125" y="1621"/>
                    </a:cubicBezTo>
                    <a:lnTo>
                      <a:pt x="125" y="1621"/>
                    </a:lnTo>
                    <a:cubicBezTo>
                      <a:pt x="120" y="1615"/>
                      <a:pt x="114" y="1607"/>
                      <a:pt x="117" y="1603"/>
                    </a:cubicBezTo>
                    <a:lnTo>
                      <a:pt x="117" y="1603"/>
                    </a:lnTo>
                    <a:cubicBezTo>
                      <a:pt x="113" y="1605"/>
                      <a:pt x="110" y="1607"/>
                      <a:pt x="105" y="1609"/>
                    </a:cubicBezTo>
                    <a:lnTo>
                      <a:pt x="98" y="1581"/>
                    </a:lnTo>
                    <a:cubicBezTo>
                      <a:pt x="95" y="1581"/>
                      <a:pt x="92" y="1581"/>
                      <a:pt x="90" y="1581"/>
                    </a:cubicBezTo>
                    <a:close/>
                    <a:moveTo>
                      <a:pt x="125" y="1621"/>
                    </a:moveTo>
                    <a:cubicBezTo>
                      <a:pt x="127" y="1623"/>
                      <a:pt x="129" y="1626"/>
                      <a:pt x="130" y="1627"/>
                    </a:cubicBezTo>
                    <a:cubicBezTo>
                      <a:pt x="129" y="1625"/>
                      <a:pt x="127" y="1623"/>
                      <a:pt x="125" y="1621"/>
                    </a:cubicBezTo>
                    <a:close/>
                    <a:moveTo>
                      <a:pt x="205" y="2130"/>
                    </a:moveTo>
                    <a:lnTo>
                      <a:pt x="205" y="2130"/>
                    </a:lnTo>
                    <a:cubicBezTo>
                      <a:pt x="209" y="2135"/>
                      <a:pt x="209" y="2142"/>
                      <a:pt x="200" y="2154"/>
                    </a:cubicBezTo>
                    <a:lnTo>
                      <a:pt x="200" y="2151"/>
                    </a:lnTo>
                    <a:cubicBezTo>
                      <a:pt x="186" y="2149"/>
                      <a:pt x="191" y="2140"/>
                      <a:pt x="205" y="2130"/>
                    </a:cubicBezTo>
                    <a:close/>
                    <a:moveTo>
                      <a:pt x="556" y="2520"/>
                    </a:moveTo>
                    <a:cubicBezTo>
                      <a:pt x="557" y="2520"/>
                      <a:pt x="557" y="2521"/>
                      <a:pt x="559" y="2522"/>
                    </a:cubicBezTo>
                    <a:lnTo>
                      <a:pt x="559" y="2522"/>
                    </a:lnTo>
                    <a:cubicBezTo>
                      <a:pt x="554" y="2523"/>
                      <a:pt x="550" y="2525"/>
                      <a:pt x="545" y="2527"/>
                    </a:cubicBezTo>
                    <a:cubicBezTo>
                      <a:pt x="550" y="2524"/>
                      <a:pt x="553" y="2520"/>
                      <a:pt x="556" y="2520"/>
                    </a:cubicBezTo>
                    <a:close/>
                    <a:moveTo>
                      <a:pt x="717" y="2564"/>
                    </a:moveTo>
                    <a:lnTo>
                      <a:pt x="717" y="2564"/>
                    </a:lnTo>
                    <a:cubicBezTo>
                      <a:pt x="712" y="2571"/>
                      <a:pt x="710" y="2578"/>
                      <a:pt x="708" y="2585"/>
                    </a:cubicBezTo>
                    <a:cubicBezTo>
                      <a:pt x="710" y="2578"/>
                      <a:pt x="715" y="2571"/>
                      <a:pt x="717" y="2564"/>
                    </a:cubicBezTo>
                    <a:close/>
                    <a:moveTo>
                      <a:pt x="320" y="2649"/>
                    </a:moveTo>
                    <a:lnTo>
                      <a:pt x="320" y="2649"/>
                    </a:lnTo>
                    <a:cubicBezTo>
                      <a:pt x="319" y="2650"/>
                      <a:pt x="319" y="2651"/>
                      <a:pt x="318" y="2652"/>
                    </a:cubicBezTo>
                    <a:cubicBezTo>
                      <a:pt x="319" y="2651"/>
                      <a:pt x="320" y="2650"/>
                      <a:pt x="320" y="2649"/>
                    </a:cubicBezTo>
                    <a:close/>
                    <a:moveTo>
                      <a:pt x="328" y="2661"/>
                    </a:moveTo>
                    <a:cubicBezTo>
                      <a:pt x="326" y="2661"/>
                      <a:pt x="325" y="2661"/>
                      <a:pt x="325" y="2661"/>
                    </a:cubicBezTo>
                    <a:cubicBezTo>
                      <a:pt x="326" y="2661"/>
                      <a:pt x="327" y="2661"/>
                      <a:pt x="328" y="2661"/>
                    </a:cubicBezTo>
                    <a:close/>
                    <a:moveTo>
                      <a:pt x="1230" y="2985"/>
                    </a:moveTo>
                    <a:cubicBezTo>
                      <a:pt x="1230" y="2985"/>
                      <a:pt x="1231" y="2991"/>
                      <a:pt x="1234" y="2998"/>
                    </a:cubicBezTo>
                    <a:lnTo>
                      <a:pt x="1232" y="2998"/>
                    </a:lnTo>
                    <a:cubicBezTo>
                      <a:pt x="1231" y="2988"/>
                      <a:pt x="1230" y="2985"/>
                      <a:pt x="1230" y="2985"/>
                    </a:cubicBezTo>
                    <a:close/>
                    <a:moveTo>
                      <a:pt x="1241" y="3011"/>
                    </a:moveTo>
                    <a:lnTo>
                      <a:pt x="1241" y="3011"/>
                    </a:lnTo>
                    <a:cubicBezTo>
                      <a:pt x="1244" y="3016"/>
                      <a:pt x="1248" y="3019"/>
                      <a:pt x="1252" y="3019"/>
                    </a:cubicBezTo>
                    <a:cubicBezTo>
                      <a:pt x="1255" y="3019"/>
                      <a:pt x="1257" y="3018"/>
                      <a:pt x="1259" y="3016"/>
                    </a:cubicBezTo>
                    <a:lnTo>
                      <a:pt x="1259" y="3016"/>
                    </a:lnTo>
                    <a:cubicBezTo>
                      <a:pt x="1257" y="3023"/>
                      <a:pt x="1255" y="3025"/>
                      <a:pt x="1248" y="3028"/>
                    </a:cubicBezTo>
                    <a:cubicBezTo>
                      <a:pt x="1246" y="3028"/>
                      <a:pt x="1245" y="3028"/>
                      <a:pt x="1244" y="3028"/>
                    </a:cubicBezTo>
                    <a:cubicBezTo>
                      <a:pt x="1236" y="3028"/>
                      <a:pt x="1237" y="3022"/>
                      <a:pt x="1241" y="3011"/>
                    </a:cubicBezTo>
                    <a:close/>
                    <a:moveTo>
                      <a:pt x="1677" y="0"/>
                    </a:moveTo>
                    <a:lnTo>
                      <a:pt x="1677" y="0"/>
                    </a:lnTo>
                    <a:cubicBezTo>
                      <a:pt x="1730" y="51"/>
                      <a:pt x="1554" y="7"/>
                      <a:pt x="1630" y="79"/>
                    </a:cubicBezTo>
                    <a:cubicBezTo>
                      <a:pt x="1612" y="79"/>
                      <a:pt x="1610" y="63"/>
                      <a:pt x="1591" y="58"/>
                    </a:cubicBezTo>
                    <a:lnTo>
                      <a:pt x="1591" y="58"/>
                    </a:lnTo>
                    <a:cubicBezTo>
                      <a:pt x="1619" y="81"/>
                      <a:pt x="1621" y="93"/>
                      <a:pt x="1596" y="102"/>
                    </a:cubicBezTo>
                    <a:lnTo>
                      <a:pt x="1589" y="97"/>
                    </a:lnTo>
                    <a:cubicBezTo>
                      <a:pt x="1570" y="148"/>
                      <a:pt x="1528" y="153"/>
                      <a:pt x="1475" y="190"/>
                    </a:cubicBezTo>
                    <a:lnTo>
                      <a:pt x="1512" y="206"/>
                    </a:lnTo>
                    <a:cubicBezTo>
                      <a:pt x="1506" y="211"/>
                      <a:pt x="1501" y="212"/>
                      <a:pt x="1495" y="212"/>
                    </a:cubicBezTo>
                    <a:cubicBezTo>
                      <a:pt x="1489" y="212"/>
                      <a:pt x="1483" y="211"/>
                      <a:pt x="1477" y="211"/>
                    </a:cubicBezTo>
                    <a:cubicBezTo>
                      <a:pt x="1488" y="222"/>
                      <a:pt x="1495" y="226"/>
                      <a:pt x="1499" y="226"/>
                    </a:cubicBezTo>
                    <a:cubicBezTo>
                      <a:pt x="1508" y="226"/>
                      <a:pt x="1511" y="212"/>
                      <a:pt x="1522" y="212"/>
                    </a:cubicBezTo>
                    <a:cubicBezTo>
                      <a:pt x="1528" y="212"/>
                      <a:pt x="1536" y="216"/>
                      <a:pt x="1549" y="227"/>
                    </a:cubicBezTo>
                    <a:cubicBezTo>
                      <a:pt x="1540" y="224"/>
                      <a:pt x="1533" y="223"/>
                      <a:pt x="1526" y="223"/>
                    </a:cubicBezTo>
                    <a:cubicBezTo>
                      <a:pt x="1484" y="223"/>
                      <a:pt x="1483" y="272"/>
                      <a:pt x="1445" y="272"/>
                    </a:cubicBezTo>
                    <a:cubicBezTo>
                      <a:pt x="1436" y="272"/>
                      <a:pt x="1425" y="269"/>
                      <a:pt x="1410" y="262"/>
                    </a:cubicBezTo>
                    <a:lnTo>
                      <a:pt x="1410" y="262"/>
                    </a:lnTo>
                    <a:cubicBezTo>
                      <a:pt x="1399" y="278"/>
                      <a:pt x="1452" y="283"/>
                      <a:pt x="1440" y="299"/>
                    </a:cubicBezTo>
                    <a:lnTo>
                      <a:pt x="1417" y="290"/>
                    </a:lnTo>
                    <a:lnTo>
                      <a:pt x="1440" y="311"/>
                    </a:lnTo>
                    <a:cubicBezTo>
                      <a:pt x="1437" y="312"/>
                      <a:pt x="1434" y="313"/>
                      <a:pt x="1430" y="313"/>
                    </a:cubicBezTo>
                    <a:cubicBezTo>
                      <a:pt x="1415" y="313"/>
                      <a:pt x="1395" y="304"/>
                      <a:pt x="1382" y="294"/>
                    </a:cubicBezTo>
                    <a:cubicBezTo>
                      <a:pt x="1385" y="294"/>
                      <a:pt x="1382" y="283"/>
                      <a:pt x="1382" y="281"/>
                    </a:cubicBezTo>
                    <a:cubicBezTo>
                      <a:pt x="1381" y="280"/>
                      <a:pt x="1379" y="280"/>
                      <a:pt x="1378" y="280"/>
                    </a:cubicBezTo>
                    <a:cubicBezTo>
                      <a:pt x="1352" y="280"/>
                      <a:pt x="1359" y="314"/>
                      <a:pt x="1352" y="319"/>
                    </a:cubicBezTo>
                    <a:lnTo>
                      <a:pt x="1352" y="319"/>
                    </a:lnTo>
                    <a:lnTo>
                      <a:pt x="1373" y="315"/>
                    </a:lnTo>
                    <a:lnTo>
                      <a:pt x="1373" y="315"/>
                    </a:lnTo>
                    <a:cubicBezTo>
                      <a:pt x="1357" y="369"/>
                      <a:pt x="1290" y="396"/>
                      <a:pt x="1290" y="466"/>
                    </a:cubicBezTo>
                    <a:lnTo>
                      <a:pt x="1306" y="475"/>
                    </a:lnTo>
                    <a:cubicBezTo>
                      <a:pt x="1301" y="526"/>
                      <a:pt x="1266" y="485"/>
                      <a:pt x="1246" y="524"/>
                    </a:cubicBezTo>
                    <a:lnTo>
                      <a:pt x="1243" y="519"/>
                    </a:lnTo>
                    <a:lnTo>
                      <a:pt x="1243" y="519"/>
                    </a:lnTo>
                    <a:cubicBezTo>
                      <a:pt x="1250" y="538"/>
                      <a:pt x="1248" y="554"/>
                      <a:pt x="1236" y="559"/>
                    </a:cubicBezTo>
                    <a:cubicBezTo>
                      <a:pt x="1232" y="538"/>
                      <a:pt x="1192" y="543"/>
                      <a:pt x="1188" y="517"/>
                    </a:cubicBezTo>
                    <a:lnTo>
                      <a:pt x="1188" y="517"/>
                    </a:lnTo>
                    <a:cubicBezTo>
                      <a:pt x="1178" y="570"/>
                      <a:pt x="1190" y="549"/>
                      <a:pt x="1213" y="619"/>
                    </a:cubicBezTo>
                    <a:lnTo>
                      <a:pt x="1188" y="600"/>
                    </a:lnTo>
                    <a:lnTo>
                      <a:pt x="1188" y="600"/>
                    </a:lnTo>
                    <a:cubicBezTo>
                      <a:pt x="1197" y="628"/>
                      <a:pt x="1206" y="640"/>
                      <a:pt x="1192" y="658"/>
                    </a:cubicBezTo>
                    <a:cubicBezTo>
                      <a:pt x="1190" y="628"/>
                      <a:pt x="1150" y="633"/>
                      <a:pt x="1146" y="594"/>
                    </a:cubicBezTo>
                    <a:cubicBezTo>
                      <a:pt x="1139" y="591"/>
                      <a:pt x="1132" y="590"/>
                      <a:pt x="1127" y="590"/>
                    </a:cubicBezTo>
                    <a:cubicBezTo>
                      <a:pt x="1090" y="590"/>
                      <a:pt x="1106" y="641"/>
                      <a:pt x="1087" y="641"/>
                    </a:cubicBezTo>
                    <a:cubicBezTo>
                      <a:pt x="1080" y="641"/>
                      <a:pt x="1070" y="636"/>
                      <a:pt x="1053" y="621"/>
                    </a:cubicBezTo>
                    <a:lnTo>
                      <a:pt x="1053" y="621"/>
                    </a:lnTo>
                    <a:cubicBezTo>
                      <a:pt x="1066" y="653"/>
                      <a:pt x="1079" y="662"/>
                      <a:pt x="1090" y="662"/>
                    </a:cubicBezTo>
                    <a:cubicBezTo>
                      <a:pt x="1101" y="662"/>
                      <a:pt x="1110" y="652"/>
                      <a:pt x="1114" y="652"/>
                    </a:cubicBezTo>
                    <a:cubicBezTo>
                      <a:pt x="1115" y="652"/>
                      <a:pt x="1116" y="653"/>
                      <a:pt x="1116" y="656"/>
                    </a:cubicBezTo>
                    <a:cubicBezTo>
                      <a:pt x="1141" y="672"/>
                      <a:pt x="1139" y="716"/>
                      <a:pt x="1120" y="719"/>
                    </a:cubicBezTo>
                    <a:cubicBezTo>
                      <a:pt x="1120" y="719"/>
                      <a:pt x="1119" y="719"/>
                      <a:pt x="1118" y="719"/>
                    </a:cubicBezTo>
                    <a:cubicBezTo>
                      <a:pt x="1102" y="719"/>
                      <a:pt x="1047" y="664"/>
                      <a:pt x="1016" y="664"/>
                    </a:cubicBezTo>
                    <a:cubicBezTo>
                      <a:pt x="1012" y="664"/>
                      <a:pt x="1008" y="665"/>
                      <a:pt x="1005" y="667"/>
                    </a:cubicBezTo>
                    <a:lnTo>
                      <a:pt x="1005" y="667"/>
                    </a:lnTo>
                    <a:cubicBezTo>
                      <a:pt x="1006" y="665"/>
                      <a:pt x="1005" y="661"/>
                      <a:pt x="1007" y="661"/>
                    </a:cubicBezTo>
                    <a:cubicBezTo>
                      <a:pt x="1004" y="659"/>
                      <a:pt x="1002" y="659"/>
                      <a:pt x="1000" y="659"/>
                    </a:cubicBezTo>
                    <a:cubicBezTo>
                      <a:pt x="989" y="659"/>
                      <a:pt x="993" y="682"/>
                      <a:pt x="979" y="682"/>
                    </a:cubicBezTo>
                    <a:cubicBezTo>
                      <a:pt x="976" y="682"/>
                      <a:pt x="971" y="681"/>
                      <a:pt x="965" y="677"/>
                    </a:cubicBezTo>
                    <a:lnTo>
                      <a:pt x="965" y="677"/>
                    </a:lnTo>
                    <a:cubicBezTo>
                      <a:pt x="984" y="726"/>
                      <a:pt x="944" y="686"/>
                      <a:pt x="977" y="742"/>
                    </a:cubicBezTo>
                    <a:lnTo>
                      <a:pt x="1000" y="714"/>
                    </a:lnTo>
                    <a:lnTo>
                      <a:pt x="1000" y="714"/>
                    </a:lnTo>
                    <a:cubicBezTo>
                      <a:pt x="993" y="735"/>
                      <a:pt x="1012" y="797"/>
                      <a:pt x="977" y="797"/>
                    </a:cubicBezTo>
                    <a:cubicBezTo>
                      <a:pt x="973" y="797"/>
                      <a:pt x="969" y="796"/>
                      <a:pt x="965" y="795"/>
                    </a:cubicBezTo>
                    <a:cubicBezTo>
                      <a:pt x="963" y="781"/>
                      <a:pt x="960" y="767"/>
                      <a:pt x="963" y="753"/>
                    </a:cubicBezTo>
                    <a:cubicBezTo>
                      <a:pt x="960" y="752"/>
                      <a:pt x="957" y="751"/>
                      <a:pt x="956" y="751"/>
                    </a:cubicBezTo>
                    <a:cubicBezTo>
                      <a:pt x="948" y="751"/>
                      <a:pt x="949" y="765"/>
                      <a:pt x="940" y="765"/>
                    </a:cubicBezTo>
                    <a:cubicBezTo>
                      <a:pt x="938" y="765"/>
                      <a:pt x="935" y="764"/>
                      <a:pt x="933" y="763"/>
                    </a:cubicBezTo>
                    <a:cubicBezTo>
                      <a:pt x="905" y="705"/>
                      <a:pt x="965" y="728"/>
                      <a:pt x="956" y="677"/>
                    </a:cubicBezTo>
                    <a:cubicBezTo>
                      <a:pt x="953" y="675"/>
                      <a:pt x="951" y="674"/>
                      <a:pt x="949" y="674"/>
                    </a:cubicBezTo>
                    <a:cubicBezTo>
                      <a:pt x="940" y="674"/>
                      <a:pt x="940" y="697"/>
                      <a:pt x="935" y="697"/>
                    </a:cubicBezTo>
                    <a:cubicBezTo>
                      <a:pt x="932" y="697"/>
                      <a:pt x="927" y="691"/>
                      <a:pt x="919" y="672"/>
                    </a:cubicBezTo>
                    <a:lnTo>
                      <a:pt x="919" y="672"/>
                    </a:lnTo>
                    <a:cubicBezTo>
                      <a:pt x="935" y="712"/>
                      <a:pt x="926" y="714"/>
                      <a:pt x="914" y="716"/>
                    </a:cubicBezTo>
                    <a:cubicBezTo>
                      <a:pt x="900" y="716"/>
                      <a:pt x="882" y="719"/>
                      <a:pt x="886" y="753"/>
                    </a:cubicBezTo>
                    <a:lnTo>
                      <a:pt x="868" y="721"/>
                    </a:lnTo>
                    <a:cubicBezTo>
                      <a:pt x="868" y="728"/>
                      <a:pt x="868" y="751"/>
                      <a:pt x="861" y="753"/>
                    </a:cubicBezTo>
                    <a:lnTo>
                      <a:pt x="847" y="702"/>
                    </a:lnTo>
                    <a:cubicBezTo>
                      <a:pt x="847" y="720"/>
                      <a:pt x="838" y="724"/>
                      <a:pt x="827" y="724"/>
                    </a:cubicBezTo>
                    <a:cubicBezTo>
                      <a:pt x="817" y="724"/>
                      <a:pt x="803" y="720"/>
                      <a:pt x="792" y="720"/>
                    </a:cubicBezTo>
                    <a:cubicBezTo>
                      <a:pt x="784" y="720"/>
                      <a:pt x="777" y="723"/>
                      <a:pt x="775" y="733"/>
                    </a:cubicBezTo>
                    <a:cubicBezTo>
                      <a:pt x="783" y="727"/>
                      <a:pt x="790" y="724"/>
                      <a:pt x="795" y="724"/>
                    </a:cubicBezTo>
                    <a:cubicBezTo>
                      <a:pt x="816" y="724"/>
                      <a:pt x="819" y="765"/>
                      <a:pt x="847" y="774"/>
                    </a:cubicBezTo>
                    <a:cubicBezTo>
                      <a:pt x="842" y="791"/>
                      <a:pt x="835" y="797"/>
                      <a:pt x="826" y="797"/>
                    </a:cubicBezTo>
                    <a:cubicBezTo>
                      <a:pt x="803" y="797"/>
                      <a:pt x="768" y="754"/>
                      <a:pt x="735" y="754"/>
                    </a:cubicBezTo>
                    <a:cubicBezTo>
                      <a:pt x="726" y="754"/>
                      <a:pt x="718" y="757"/>
                      <a:pt x="709" y="765"/>
                    </a:cubicBezTo>
                    <a:lnTo>
                      <a:pt x="709" y="765"/>
                    </a:lnTo>
                    <a:cubicBezTo>
                      <a:pt x="711" y="764"/>
                      <a:pt x="715" y="763"/>
                      <a:pt x="718" y="763"/>
                    </a:cubicBezTo>
                    <a:cubicBezTo>
                      <a:pt x="731" y="763"/>
                      <a:pt x="751" y="772"/>
                      <a:pt x="749" y="788"/>
                    </a:cubicBezTo>
                    <a:cubicBezTo>
                      <a:pt x="731" y="788"/>
                      <a:pt x="710" y="786"/>
                      <a:pt x="691" y="777"/>
                    </a:cubicBezTo>
                    <a:lnTo>
                      <a:pt x="691" y="777"/>
                    </a:lnTo>
                    <a:cubicBezTo>
                      <a:pt x="659" y="811"/>
                      <a:pt x="724" y="804"/>
                      <a:pt x="724" y="835"/>
                    </a:cubicBezTo>
                    <a:cubicBezTo>
                      <a:pt x="716" y="829"/>
                      <a:pt x="710" y="827"/>
                      <a:pt x="707" y="827"/>
                    </a:cubicBezTo>
                    <a:cubicBezTo>
                      <a:pt x="692" y="827"/>
                      <a:pt x="716" y="869"/>
                      <a:pt x="712" y="886"/>
                    </a:cubicBezTo>
                    <a:lnTo>
                      <a:pt x="685" y="858"/>
                    </a:lnTo>
                    <a:lnTo>
                      <a:pt x="685" y="858"/>
                    </a:lnTo>
                    <a:cubicBezTo>
                      <a:pt x="627" y="869"/>
                      <a:pt x="729" y="927"/>
                      <a:pt x="673" y="932"/>
                    </a:cubicBezTo>
                    <a:lnTo>
                      <a:pt x="652" y="879"/>
                    </a:lnTo>
                    <a:lnTo>
                      <a:pt x="643" y="904"/>
                    </a:lnTo>
                    <a:lnTo>
                      <a:pt x="615" y="869"/>
                    </a:lnTo>
                    <a:lnTo>
                      <a:pt x="615" y="869"/>
                    </a:lnTo>
                    <a:cubicBezTo>
                      <a:pt x="617" y="911"/>
                      <a:pt x="603" y="911"/>
                      <a:pt x="576" y="920"/>
                    </a:cubicBezTo>
                    <a:cubicBezTo>
                      <a:pt x="599" y="934"/>
                      <a:pt x="624" y="971"/>
                      <a:pt x="608" y="988"/>
                    </a:cubicBezTo>
                    <a:cubicBezTo>
                      <a:pt x="588" y="984"/>
                      <a:pt x="585" y="971"/>
                      <a:pt x="579" y="971"/>
                    </a:cubicBezTo>
                    <a:cubicBezTo>
                      <a:pt x="577" y="971"/>
                      <a:pt x="573" y="974"/>
                      <a:pt x="566" y="983"/>
                    </a:cubicBezTo>
                    <a:cubicBezTo>
                      <a:pt x="557" y="964"/>
                      <a:pt x="545" y="944"/>
                      <a:pt x="559" y="944"/>
                    </a:cubicBezTo>
                    <a:cubicBezTo>
                      <a:pt x="563" y="944"/>
                      <a:pt x="568" y="945"/>
                      <a:pt x="576" y="948"/>
                    </a:cubicBezTo>
                    <a:cubicBezTo>
                      <a:pt x="566" y="939"/>
                      <a:pt x="562" y="927"/>
                      <a:pt x="555" y="916"/>
                    </a:cubicBezTo>
                    <a:cubicBezTo>
                      <a:pt x="552" y="915"/>
                      <a:pt x="549" y="915"/>
                      <a:pt x="547" y="915"/>
                    </a:cubicBezTo>
                    <a:cubicBezTo>
                      <a:pt x="521" y="915"/>
                      <a:pt x="517" y="944"/>
                      <a:pt x="508" y="951"/>
                    </a:cubicBezTo>
                    <a:cubicBezTo>
                      <a:pt x="512" y="949"/>
                      <a:pt x="516" y="947"/>
                      <a:pt x="520" y="947"/>
                    </a:cubicBezTo>
                    <a:cubicBezTo>
                      <a:pt x="522" y="947"/>
                      <a:pt x="523" y="948"/>
                      <a:pt x="525" y="948"/>
                    </a:cubicBezTo>
                    <a:cubicBezTo>
                      <a:pt x="525" y="948"/>
                      <a:pt x="527" y="967"/>
                      <a:pt x="529" y="983"/>
                    </a:cubicBezTo>
                    <a:lnTo>
                      <a:pt x="532" y="1018"/>
                    </a:lnTo>
                    <a:cubicBezTo>
                      <a:pt x="520" y="1013"/>
                      <a:pt x="508" y="1004"/>
                      <a:pt x="506" y="990"/>
                    </a:cubicBezTo>
                    <a:lnTo>
                      <a:pt x="506" y="990"/>
                    </a:lnTo>
                    <a:cubicBezTo>
                      <a:pt x="504" y="999"/>
                      <a:pt x="513" y="1015"/>
                      <a:pt x="506" y="1027"/>
                    </a:cubicBezTo>
                    <a:cubicBezTo>
                      <a:pt x="485" y="1004"/>
                      <a:pt x="458" y="984"/>
                      <a:pt x="460" y="961"/>
                    </a:cubicBezTo>
                    <a:lnTo>
                      <a:pt x="460" y="961"/>
                    </a:lnTo>
                    <a:lnTo>
                      <a:pt x="455" y="1018"/>
                    </a:lnTo>
                    <a:cubicBezTo>
                      <a:pt x="443" y="1011"/>
                      <a:pt x="411" y="1011"/>
                      <a:pt x="404" y="999"/>
                    </a:cubicBezTo>
                    <a:lnTo>
                      <a:pt x="404" y="999"/>
                    </a:lnTo>
                    <a:cubicBezTo>
                      <a:pt x="372" y="1006"/>
                      <a:pt x="413" y="1085"/>
                      <a:pt x="372" y="1094"/>
                    </a:cubicBezTo>
                    <a:cubicBezTo>
                      <a:pt x="376" y="1099"/>
                      <a:pt x="379" y="1106"/>
                      <a:pt x="379" y="1113"/>
                    </a:cubicBezTo>
                    <a:cubicBezTo>
                      <a:pt x="353" y="1134"/>
                      <a:pt x="302" y="1131"/>
                      <a:pt x="316" y="1189"/>
                    </a:cubicBezTo>
                    <a:lnTo>
                      <a:pt x="253" y="1178"/>
                    </a:lnTo>
                    <a:lnTo>
                      <a:pt x="253" y="1178"/>
                    </a:lnTo>
                    <a:cubicBezTo>
                      <a:pt x="246" y="1208"/>
                      <a:pt x="332" y="1192"/>
                      <a:pt x="323" y="1243"/>
                    </a:cubicBezTo>
                    <a:cubicBezTo>
                      <a:pt x="322" y="1253"/>
                      <a:pt x="318" y="1256"/>
                      <a:pt x="313" y="1256"/>
                    </a:cubicBezTo>
                    <a:cubicBezTo>
                      <a:pt x="298" y="1256"/>
                      <a:pt x="270" y="1231"/>
                      <a:pt x="255" y="1231"/>
                    </a:cubicBezTo>
                    <a:cubicBezTo>
                      <a:pt x="254" y="1231"/>
                      <a:pt x="254" y="1231"/>
                      <a:pt x="253" y="1231"/>
                    </a:cubicBezTo>
                    <a:cubicBezTo>
                      <a:pt x="270" y="1261"/>
                      <a:pt x="307" y="1312"/>
                      <a:pt x="249" y="1319"/>
                    </a:cubicBezTo>
                    <a:cubicBezTo>
                      <a:pt x="244" y="1305"/>
                      <a:pt x="256" y="1301"/>
                      <a:pt x="258" y="1289"/>
                    </a:cubicBezTo>
                    <a:lnTo>
                      <a:pt x="258" y="1289"/>
                    </a:lnTo>
                    <a:lnTo>
                      <a:pt x="216" y="1296"/>
                    </a:lnTo>
                    <a:cubicBezTo>
                      <a:pt x="184" y="1245"/>
                      <a:pt x="212" y="1233"/>
                      <a:pt x="158" y="1233"/>
                    </a:cubicBezTo>
                    <a:cubicBezTo>
                      <a:pt x="256" y="1289"/>
                      <a:pt x="119" y="1324"/>
                      <a:pt x="221" y="1375"/>
                    </a:cubicBezTo>
                    <a:lnTo>
                      <a:pt x="193" y="1379"/>
                    </a:lnTo>
                    <a:cubicBezTo>
                      <a:pt x="195" y="1377"/>
                      <a:pt x="188" y="1372"/>
                      <a:pt x="193" y="1368"/>
                    </a:cubicBezTo>
                    <a:lnTo>
                      <a:pt x="193" y="1368"/>
                    </a:lnTo>
                    <a:cubicBezTo>
                      <a:pt x="128" y="1375"/>
                      <a:pt x="256" y="1423"/>
                      <a:pt x="226" y="1449"/>
                    </a:cubicBezTo>
                    <a:cubicBezTo>
                      <a:pt x="219" y="1454"/>
                      <a:pt x="210" y="1456"/>
                      <a:pt x="203" y="1456"/>
                    </a:cubicBezTo>
                    <a:cubicBezTo>
                      <a:pt x="195" y="1456"/>
                      <a:pt x="188" y="1454"/>
                      <a:pt x="184" y="1447"/>
                    </a:cubicBezTo>
                    <a:lnTo>
                      <a:pt x="184" y="1447"/>
                    </a:lnTo>
                    <a:lnTo>
                      <a:pt x="198" y="1486"/>
                    </a:lnTo>
                    <a:cubicBezTo>
                      <a:pt x="197" y="1488"/>
                      <a:pt x="195" y="1488"/>
                      <a:pt x="192" y="1488"/>
                    </a:cubicBezTo>
                    <a:cubicBezTo>
                      <a:pt x="187" y="1488"/>
                      <a:pt x="182" y="1485"/>
                      <a:pt x="180" y="1482"/>
                    </a:cubicBezTo>
                    <a:lnTo>
                      <a:pt x="180" y="1482"/>
                    </a:lnTo>
                    <a:lnTo>
                      <a:pt x="170" y="1523"/>
                    </a:lnTo>
                    <a:lnTo>
                      <a:pt x="168" y="1521"/>
                    </a:lnTo>
                    <a:lnTo>
                      <a:pt x="168" y="1521"/>
                    </a:lnTo>
                    <a:cubicBezTo>
                      <a:pt x="181" y="1535"/>
                      <a:pt x="202" y="1558"/>
                      <a:pt x="212" y="1569"/>
                    </a:cubicBezTo>
                    <a:cubicBezTo>
                      <a:pt x="208" y="1571"/>
                      <a:pt x="205" y="1571"/>
                      <a:pt x="203" y="1571"/>
                    </a:cubicBezTo>
                    <a:cubicBezTo>
                      <a:pt x="193" y="1571"/>
                      <a:pt x="198" y="1560"/>
                      <a:pt x="186" y="1558"/>
                    </a:cubicBezTo>
                    <a:lnTo>
                      <a:pt x="186" y="1558"/>
                    </a:lnTo>
                    <a:cubicBezTo>
                      <a:pt x="191" y="1569"/>
                      <a:pt x="198" y="1581"/>
                      <a:pt x="205" y="1590"/>
                    </a:cubicBezTo>
                    <a:cubicBezTo>
                      <a:pt x="175" y="1590"/>
                      <a:pt x="151" y="1567"/>
                      <a:pt x="163" y="1546"/>
                    </a:cubicBezTo>
                    <a:cubicBezTo>
                      <a:pt x="156" y="1546"/>
                      <a:pt x="149" y="1546"/>
                      <a:pt x="144" y="1546"/>
                    </a:cubicBezTo>
                    <a:cubicBezTo>
                      <a:pt x="66" y="1546"/>
                      <a:pt x="157" y="1573"/>
                      <a:pt x="120" y="1601"/>
                    </a:cubicBezTo>
                    <a:lnTo>
                      <a:pt x="120" y="1601"/>
                    </a:lnTo>
                    <a:cubicBezTo>
                      <a:pt x="122" y="1600"/>
                      <a:pt x="125" y="1600"/>
                      <a:pt x="128" y="1600"/>
                    </a:cubicBezTo>
                    <a:cubicBezTo>
                      <a:pt x="170" y="1618"/>
                      <a:pt x="147" y="1618"/>
                      <a:pt x="130" y="1627"/>
                    </a:cubicBezTo>
                    <a:cubicBezTo>
                      <a:pt x="119" y="1632"/>
                      <a:pt x="112" y="1641"/>
                      <a:pt x="130" y="1660"/>
                    </a:cubicBezTo>
                    <a:cubicBezTo>
                      <a:pt x="124" y="1659"/>
                      <a:pt x="119" y="1658"/>
                      <a:pt x="115" y="1658"/>
                    </a:cubicBezTo>
                    <a:cubicBezTo>
                      <a:pt x="92" y="1658"/>
                      <a:pt x="96" y="1672"/>
                      <a:pt x="96" y="1688"/>
                    </a:cubicBezTo>
                    <a:lnTo>
                      <a:pt x="42" y="1674"/>
                    </a:lnTo>
                    <a:lnTo>
                      <a:pt x="42" y="1674"/>
                    </a:lnTo>
                    <a:cubicBezTo>
                      <a:pt x="52" y="1697"/>
                      <a:pt x="79" y="1702"/>
                      <a:pt x="100" y="1718"/>
                    </a:cubicBezTo>
                    <a:cubicBezTo>
                      <a:pt x="93" y="1735"/>
                      <a:pt x="62" y="1736"/>
                      <a:pt x="32" y="1736"/>
                    </a:cubicBezTo>
                    <a:cubicBezTo>
                      <a:pt x="25" y="1736"/>
                      <a:pt x="19" y="1736"/>
                      <a:pt x="12" y="1736"/>
                    </a:cubicBezTo>
                    <a:cubicBezTo>
                      <a:pt x="8" y="1747"/>
                      <a:pt x="13" y="1750"/>
                      <a:pt x="23" y="1750"/>
                    </a:cubicBezTo>
                    <a:cubicBezTo>
                      <a:pt x="32" y="1750"/>
                      <a:pt x="47" y="1747"/>
                      <a:pt x="60" y="1747"/>
                    </a:cubicBezTo>
                    <a:cubicBezTo>
                      <a:pt x="74" y="1747"/>
                      <a:pt x="86" y="1751"/>
                      <a:pt x="86" y="1767"/>
                    </a:cubicBezTo>
                    <a:cubicBezTo>
                      <a:pt x="61" y="1792"/>
                      <a:pt x="79" y="1818"/>
                      <a:pt x="107" y="1857"/>
                    </a:cubicBezTo>
                    <a:cubicBezTo>
                      <a:pt x="102" y="1862"/>
                      <a:pt x="96" y="1864"/>
                      <a:pt x="92" y="1864"/>
                    </a:cubicBezTo>
                    <a:cubicBezTo>
                      <a:pt x="82" y="1864"/>
                      <a:pt x="74" y="1856"/>
                      <a:pt x="65" y="1856"/>
                    </a:cubicBezTo>
                    <a:cubicBezTo>
                      <a:pt x="63" y="1856"/>
                      <a:pt x="61" y="1856"/>
                      <a:pt x="59" y="1857"/>
                    </a:cubicBezTo>
                    <a:lnTo>
                      <a:pt x="100" y="1878"/>
                    </a:lnTo>
                    <a:cubicBezTo>
                      <a:pt x="100" y="1880"/>
                      <a:pt x="98" y="1880"/>
                      <a:pt x="94" y="1880"/>
                    </a:cubicBezTo>
                    <a:cubicBezTo>
                      <a:pt x="90" y="1880"/>
                      <a:pt x="83" y="1879"/>
                      <a:pt x="79" y="1878"/>
                    </a:cubicBezTo>
                    <a:lnTo>
                      <a:pt x="79" y="1878"/>
                    </a:lnTo>
                    <a:cubicBezTo>
                      <a:pt x="96" y="1894"/>
                      <a:pt x="133" y="1882"/>
                      <a:pt x="147" y="1908"/>
                    </a:cubicBezTo>
                    <a:cubicBezTo>
                      <a:pt x="205" y="1913"/>
                      <a:pt x="59" y="1957"/>
                      <a:pt x="126" y="1984"/>
                    </a:cubicBezTo>
                    <a:cubicBezTo>
                      <a:pt x="122" y="1987"/>
                      <a:pt x="117" y="1988"/>
                      <a:pt x="112" y="1988"/>
                    </a:cubicBezTo>
                    <a:cubicBezTo>
                      <a:pt x="102" y="1988"/>
                      <a:pt x="91" y="1984"/>
                      <a:pt x="78" y="1984"/>
                    </a:cubicBezTo>
                    <a:cubicBezTo>
                      <a:pt x="76" y="1984"/>
                      <a:pt x="74" y="1984"/>
                      <a:pt x="73" y="1984"/>
                    </a:cubicBezTo>
                    <a:cubicBezTo>
                      <a:pt x="100" y="2015"/>
                      <a:pt x="133" y="2035"/>
                      <a:pt x="170" y="2049"/>
                    </a:cubicBezTo>
                    <a:lnTo>
                      <a:pt x="137" y="2079"/>
                    </a:lnTo>
                    <a:cubicBezTo>
                      <a:pt x="149" y="2072"/>
                      <a:pt x="163" y="2069"/>
                      <a:pt x="177" y="2069"/>
                    </a:cubicBezTo>
                    <a:cubicBezTo>
                      <a:pt x="207" y="2069"/>
                      <a:pt x="239" y="2082"/>
                      <a:pt x="267" y="2091"/>
                    </a:cubicBezTo>
                    <a:cubicBezTo>
                      <a:pt x="286" y="2084"/>
                      <a:pt x="302" y="2075"/>
                      <a:pt x="311" y="2070"/>
                    </a:cubicBezTo>
                    <a:lnTo>
                      <a:pt x="344" y="2100"/>
                    </a:lnTo>
                    <a:cubicBezTo>
                      <a:pt x="334" y="2103"/>
                      <a:pt x="324" y="2104"/>
                      <a:pt x="314" y="2104"/>
                    </a:cubicBezTo>
                    <a:cubicBezTo>
                      <a:pt x="307" y="2104"/>
                      <a:pt x="299" y="2104"/>
                      <a:pt x="293" y="2103"/>
                    </a:cubicBezTo>
                    <a:lnTo>
                      <a:pt x="293" y="2103"/>
                    </a:lnTo>
                    <a:cubicBezTo>
                      <a:pt x="297" y="2105"/>
                      <a:pt x="302" y="2105"/>
                      <a:pt x="307" y="2107"/>
                    </a:cubicBezTo>
                    <a:cubicBezTo>
                      <a:pt x="291" y="2115"/>
                      <a:pt x="274" y="2118"/>
                      <a:pt x="257" y="2118"/>
                    </a:cubicBezTo>
                    <a:cubicBezTo>
                      <a:pt x="246" y="2118"/>
                      <a:pt x="236" y="2117"/>
                      <a:pt x="226" y="2114"/>
                    </a:cubicBezTo>
                    <a:lnTo>
                      <a:pt x="258" y="2098"/>
                    </a:lnTo>
                    <a:cubicBezTo>
                      <a:pt x="236" y="2095"/>
                      <a:pt x="215" y="2093"/>
                      <a:pt x="194" y="2093"/>
                    </a:cubicBezTo>
                    <a:cubicBezTo>
                      <a:pt x="180" y="2093"/>
                      <a:pt x="167" y="2094"/>
                      <a:pt x="154" y="2096"/>
                    </a:cubicBezTo>
                    <a:cubicBezTo>
                      <a:pt x="161" y="2098"/>
                      <a:pt x="168" y="2100"/>
                      <a:pt x="172" y="2105"/>
                    </a:cubicBezTo>
                    <a:lnTo>
                      <a:pt x="149" y="2105"/>
                    </a:lnTo>
                    <a:cubicBezTo>
                      <a:pt x="142" y="2107"/>
                      <a:pt x="156" y="2110"/>
                      <a:pt x="170" y="2114"/>
                    </a:cubicBezTo>
                    <a:lnTo>
                      <a:pt x="112" y="2130"/>
                    </a:lnTo>
                    <a:lnTo>
                      <a:pt x="135" y="2130"/>
                    </a:lnTo>
                    <a:lnTo>
                      <a:pt x="107" y="2186"/>
                    </a:lnTo>
                    <a:cubicBezTo>
                      <a:pt x="175" y="2209"/>
                      <a:pt x="267" y="2219"/>
                      <a:pt x="307" y="2258"/>
                    </a:cubicBezTo>
                    <a:cubicBezTo>
                      <a:pt x="260" y="2258"/>
                      <a:pt x="235" y="2274"/>
                      <a:pt x="186" y="2288"/>
                    </a:cubicBezTo>
                    <a:cubicBezTo>
                      <a:pt x="235" y="2258"/>
                      <a:pt x="151" y="2253"/>
                      <a:pt x="154" y="2223"/>
                    </a:cubicBezTo>
                    <a:lnTo>
                      <a:pt x="154" y="2223"/>
                    </a:lnTo>
                    <a:cubicBezTo>
                      <a:pt x="151" y="2237"/>
                      <a:pt x="128" y="2239"/>
                      <a:pt x="119" y="2239"/>
                    </a:cubicBezTo>
                    <a:lnTo>
                      <a:pt x="149" y="2258"/>
                    </a:lnTo>
                    <a:lnTo>
                      <a:pt x="179" y="2277"/>
                    </a:lnTo>
                    <a:cubicBezTo>
                      <a:pt x="137" y="2286"/>
                      <a:pt x="151" y="2295"/>
                      <a:pt x="140" y="2311"/>
                    </a:cubicBezTo>
                    <a:cubicBezTo>
                      <a:pt x="157" y="2305"/>
                      <a:pt x="169" y="2302"/>
                      <a:pt x="179" y="2302"/>
                    </a:cubicBezTo>
                    <a:cubicBezTo>
                      <a:pt x="213" y="2302"/>
                      <a:pt x="212" y="2335"/>
                      <a:pt x="237" y="2344"/>
                    </a:cubicBezTo>
                    <a:cubicBezTo>
                      <a:pt x="225" y="2348"/>
                      <a:pt x="212" y="2351"/>
                      <a:pt x="202" y="2351"/>
                    </a:cubicBezTo>
                    <a:cubicBezTo>
                      <a:pt x="189" y="2351"/>
                      <a:pt x="180" y="2346"/>
                      <a:pt x="179" y="2332"/>
                    </a:cubicBezTo>
                    <a:lnTo>
                      <a:pt x="179" y="2332"/>
                    </a:lnTo>
                    <a:cubicBezTo>
                      <a:pt x="126" y="2379"/>
                      <a:pt x="283" y="2337"/>
                      <a:pt x="242" y="2376"/>
                    </a:cubicBezTo>
                    <a:cubicBezTo>
                      <a:pt x="240" y="2372"/>
                      <a:pt x="241" y="2369"/>
                      <a:pt x="234" y="2369"/>
                    </a:cubicBezTo>
                    <a:cubicBezTo>
                      <a:pt x="232" y="2369"/>
                      <a:pt x="230" y="2369"/>
                      <a:pt x="228" y="2369"/>
                    </a:cubicBezTo>
                    <a:cubicBezTo>
                      <a:pt x="256" y="2374"/>
                      <a:pt x="253" y="2413"/>
                      <a:pt x="226" y="2413"/>
                    </a:cubicBezTo>
                    <a:lnTo>
                      <a:pt x="221" y="2409"/>
                    </a:lnTo>
                    <a:lnTo>
                      <a:pt x="221" y="2409"/>
                    </a:lnTo>
                    <a:cubicBezTo>
                      <a:pt x="227" y="2444"/>
                      <a:pt x="261" y="2501"/>
                      <a:pt x="312" y="2501"/>
                    </a:cubicBezTo>
                    <a:cubicBezTo>
                      <a:pt x="321" y="2501"/>
                      <a:pt x="331" y="2499"/>
                      <a:pt x="341" y="2494"/>
                    </a:cubicBezTo>
                    <a:lnTo>
                      <a:pt x="341" y="2494"/>
                    </a:lnTo>
                    <a:cubicBezTo>
                      <a:pt x="332" y="2499"/>
                      <a:pt x="260" y="2527"/>
                      <a:pt x="246" y="2529"/>
                    </a:cubicBezTo>
                    <a:cubicBezTo>
                      <a:pt x="246" y="2529"/>
                      <a:pt x="309" y="2522"/>
                      <a:pt x="372" y="2511"/>
                    </a:cubicBezTo>
                    <a:cubicBezTo>
                      <a:pt x="434" y="2499"/>
                      <a:pt x="494" y="2485"/>
                      <a:pt x="494" y="2485"/>
                    </a:cubicBezTo>
                    <a:lnTo>
                      <a:pt x="494" y="2485"/>
                    </a:lnTo>
                    <a:cubicBezTo>
                      <a:pt x="441" y="2507"/>
                      <a:pt x="337" y="2584"/>
                      <a:pt x="283" y="2584"/>
                    </a:cubicBezTo>
                    <a:cubicBezTo>
                      <a:pt x="279" y="2584"/>
                      <a:pt x="275" y="2584"/>
                      <a:pt x="272" y="2583"/>
                    </a:cubicBezTo>
                    <a:lnTo>
                      <a:pt x="272" y="2583"/>
                    </a:lnTo>
                    <a:cubicBezTo>
                      <a:pt x="270" y="2594"/>
                      <a:pt x="267" y="2610"/>
                      <a:pt x="297" y="2617"/>
                    </a:cubicBezTo>
                    <a:cubicBezTo>
                      <a:pt x="302" y="2608"/>
                      <a:pt x="361" y="2566"/>
                      <a:pt x="375" y="2566"/>
                    </a:cubicBezTo>
                    <a:cubicBezTo>
                      <a:pt x="375" y="2566"/>
                      <a:pt x="376" y="2566"/>
                      <a:pt x="376" y="2566"/>
                    </a:cubicBezTo>
                    <a:cubicBezTo>
                      <a:pt x="331" y="2619"/>
                      <a:pt x="352" y="2600"/>
                      <a:pt x="320" y="2649"/>
                    </a:cubicBezTo>
                    <a:lnTo>
                      <a:pt x="320" y="2649"/>
                    </a:lnTo>
                    <a:cubicBezTo>
                      <a:pt x="332" y="2636"/>
                      <a:pt x="390" y="2610"/>
                      <a:pt x="411" y="2610"/>
                    </a:cubicBezTo>
                    <a:cubicBezTo>
                      <a:pt x="415" y="2610"/>
                      <a:pt x="417" y="2611"/>
                      <a:pt x="418" y="2613"/>
                    </a:cubicBezTo>
                    <a:cubicBezTo>
                      <a:pt x="405" y="2617"/>
                      <a:pt x="345" y="2656"/>
                      <a:pt x="328" y="2661"/>
                    </a:cubicBezTo>
                    <a:lnTo>
                      <a:pt x="328" y="2661"/>
                    </a:lnTo>
                    <a:cubicBezTo>
                      <a:pt x="335" y="2660"/>
                      <a:pt x="356" y="2656"/>
                      <a:pt x="376" y="2654"/>
                    </a:cubicBezTo>
                    <a:lnTo>
                      <a:pt x="420" y="2646"/>
                    </a:lnTo>
                    <a:lnTo>
                      <a:pt x="420" y="2646"/>
                    </a:lnTo>
                    <a:cubicBezTo>
                      <a:pt x="398" y="2653"/>
                      <a:pt x="356" y="2687"/>
                      <a:pt x="341" y="2705"/>
                    </a:cubicBezTo>
                    <a:cubicBezTo>
                      <a:pt x="343" y="2704"/>
                      <a:pt x="344" y="2703"/>
                      <a:pt x="345" y="2703"/>
                    </a:cubicBezTo>
                    <a:cubicBezTo>
                      <a:pt x="354" y="2703"/>
                      <a:pt x="360" y="2736"/>
                      <a:pt x="374" y="2738"/>
                    </a:cubicBezTo>
                    <a:lnTo>
                      <a:pt x="381" y="2712"/>
                    </a:lnTo>
                    <a:cubicBezTo>
                      <a:pt x="384" y="2722"/>
                      <a:pt x="393" y="2726"/>
                      <a:pt x="405" y="2726"/>
                    </a:cubicBezTo>
                    <a:cubicBezTo>
                      <a:pt x="436" y="2726"/>
                      <a:pt x="486" y="2701"/>
                      <a:pt x="516" y="2701"/>
                    </a:cubicBezTo>
                    <a:cubicBezTo>
                      <a:pt x="525" y="2701"/>
                      <a:pt x="532" y="2704"/>
                      <a:pt x="536" y="2710"/>
                    </a:cubicBezTo>
                    <a:cubicBezTo>
                      <a:pt x="520" y="2717"/>
                      <a:pt x="432" y="2768"/>
                      <a:pt x="439" y="2793"/>
                    </a:cubicBezTo>
                    <a:cubicBezTo>
                      <a:pt x="483" y="2773"/>
                      <a:pt x="650" y="2689"/>
                      <a:pt x="698" y="2689"/>
                    </a:cubicBezTo>
                    <a:lnTo>
                      <a:pt x="682" y="2712"/>
                    </a:lnTo>
                    <a:lnTo>
                      <a:pt x="724" y="2712"/>
                    </a:lnTo>
                    <a:cubicBezTo>
                      <a:pt x="634" y="2759"/>
                      <a:pt x="541" y="2793"/>
                      <a:pt x="441" y="2819"/>
                    </a:cubicBezTo>
                    <a:cubicBezTo>
                      <a:pt x="436" y="2845"/>
                      <a:pt x="420" y="2842"/>
                      <a:pt x="439" y="2858"/>
                    </a:cubicBezTo>
                    <a:cubicBezTo>
                      <a:pt x="432" y="2869"/>
                      <a:pt x="421" y="2874"/>
                      <a:pt x="410" y="2874"/>
                    </a:cubicBezTo>
                    <a:cubicBezTo>
                      <a:pt x="404" y="2874"/>
                      <a:pt x="398" y="2872"/>
                      <a:pt x="392" y="2868"/>
                    </a:cubicBezTo>
                    <a:lnTo>
                      <a:pt x="392" y="2868"/>
                    </a:lnTo>
                    <a:lnTo>
                      <a:pt x="420" y="2923"/>
                    </a:lnTo>
                    <a:cubicBezTo>
                      <a:pt x="441" y="2905"/>
                      <a:pt x="460" y="2904"/>
                      <a:pt x="477" y="2904"/>
                    </a:cubicBezTo>
                    <a:cubicBezTo>
                      <a:pt x="479" y="2904"/>
                      <a:pt x="480" y="2904"/>
                      <a:pt x="481" y="2904"/>
                    </a:cubicBezTo>
                    <a:cubicBezTo>
                      <a:pt x="497" y="2904"/>
                      <a:pt x="513" y="2904"/>
                      <a:pt x="529" y="2889"/>
                    </a:cubicBezTo>
                    <a:lnTo>
                      <a:pt x="485" y="2884"/>
                    </a:lnTo>
                    <a:lnTo>
                      <a:pt x="446" y="2877"/>
                    </a:lnTo>
                    <a:cubicBezTo>
                      <a:pt x="476" y="2852"/>
                      <a:pt x="540" y="2825"/>
                      <a:pt x="580" y="2825"/>
                    </a:cubicBezTo>
                    <a:cubicBezTo>
                      <a:pt x="595" y="2825"/>
                      <a:pt x="607" y="2829"/>
                      <a:pt x="613" y="2838"/>
                    </a:cubicBezTo>
                    <a:cubicBezTo>
                      <a:pt x="603" y="2861"/>
                      <a:pt x="534" y="2896"/>
                      <a:pt x="520" y="2912"/>
                    </a:cubicBezTo>
                    <a:cubicBezTo>
                      <a:pt x="525" y="2909"/>
                      <a:pt x="530" y="2908"/>
                      <a:pt x="536" y="2908"/>
                    </a:cubicBezTo>
                    <a:cubicBezTo>
                      <a:pt x="553" y="2908"/>
                      <a:pt x="571" y="2917"/>
                      <a:pt x="566" y="2926"/>
                    </a:cubicBezTo>
                    <a:lnTo>
                      <a:pt x="532" y="2933"/>
                    </a:lnTo>
                    <a:cubicBezTo>
                      <a:pt x="532" y="2941"/>
                      <a:pt x="538" y="2944"/>
                      <a:pt x="546" y="2944"/>
                    </a:cubicBezTo>
                    <a:cubicBezTo>
                      <a:pt x="557" y="2944"/>
                      <a:pt x="572" y="2939"/>
                      <a:pt x="583" y="2939"/>
                    </a:cubicBezTo>
                    <a:cubicBezTo>
                      <a:pt x="595" y="2939"/>
                      <a:pt x="603" y="2944"/>
                      <a:pt x="596" y="2965"/>
                    </a:cubicBezTo>
                    <a:cubicBezTo>
                      <a:pt x="600" y="2973"/>
                      <a:pt x="576" y="3017"/>
                      <a:pt x="584" y="3017"/>
                    </a:cubicBezTo>
                    <a:cubicBezTo>
                      <a:pt x="585" y="3017"/>
                      <a:pt x="588" y="3015"/>
                      <a:pt x="592" y="3011"/>
                    </a:cubicBezTo>
                    <a:cubicBezTo>
                      <a:pt x="624" y="2956"/>
                      <a:pt x="761" y="2819"/>
                      <a:pt x="800" y="2791"/>
                    </a:cubicBezTo>
                    <a:lnTo>
                      <a:pt x="800" y="2791"/>
                    </a:lnTo>
                    <a:cubicBezTo>
                      <a:pt x="796" y="2826"/>
                      <a:pt x="789" y="2858"/>
                      <a:pt x="777" y="2891"/>
                    </a:cubicBezTo>
                    <a:cubicBezTo>
                      <a:pt x="756" y="2937"/>
                      <a:pt x="680" y="2963"/>
                      <a:pt x="661" y="3002"/>
                    </a:cubicBezTo>
                    <a:cubicBezTo>
                      <a:pt x="673" y="2993"/>
                      <a:pt x="685" y="2986"/>
                      <a:pt x="698" y="2981"/>
                    </a:cubicBezTo>
                    <a:lnTo>
                      <a:pt x="698" y="2981"/>
                    </a:lnTo>
                    <a:cubicBezTo>
                      <a:pt x="698" y="2998"/>
                      <a:pt x="664" y="3011"/>
                      <a:pt x="685" y="3021"/>
                    </a:cubicBezTo>
                    <a:cubicBezTo>
                      <a:pt x="695" y="3011"/>
                      <a:pt x="702" y="3008"/>
                      <a:pt x="707" y="3008"/>
                    </a:cubicBezTo>
                    <a:cubicBezTo>
                      <a:pt x="716" y="3008"/>
                      <a:pt x="718" y="3017"/>
                      <a:pt x="720" y="3017"/>
                    </a:cubicBezTo>
                    <a:cubicBezTo>
                      <a:pt x="721" y="3017"/>
                      <a:pt x="722" y="3012"/>
                      <a:pt x="724" y="2993"/>
                    </a:cubicBezTo>
                    <a:cubicBezTo>
                      <a:pt x="752" y="2993"/>
                      <a:pt x="736" y="3014"/>
                      <a:pt x="756" y="3028"/>
                    </a:cubicBezTo>
                    <a:cubicBezTo>
                      <a:pt x="787" y="2988"/>
                      <a:pt x="828" y="2960"/>
                      <a:pt x="877" y="2944"/>
                    </a:cubicBezTo>
                    <a:lnTo>
                      <a:pt x="877" y="2944"/>
                    </a:lnTo>
                    <a:cubicBezTo>
                      <a:pt x="868" y="2956"/>
                      <a:pt x="861" y="2967"/>
                      <a:pt x="856" y="2979"/>
                    </a:cubicBezTo>
                    <a:cubicBezTo>
                      <a:pt x="884" y="3007"/>
                      <a:pt x="889" y="3037"/>
                      <a:pt x="921" y="3060"/>
                    </a:cubicBezTo>
                    <a:cubicBezTo>
                      <a:pt x="916" y="3072"/>
                      <a:pt x="923" y="3095"/>
                      <a:pt x="905" y="3111"/>
                    </a:cubicBezTo>
                    <a:cubicBezTo>
                      <a:pt x="913" y="3107"/>
                      <a:pt x="924" y="3096"/>
                      <a:pt x="935" y="3096"/>
                    </a:cubicBezTo>
                    <a:cubicBezTo>
                      <a:pt x="936" y="3096"/>
                      <a:pt x="938" y="3097"/>
                      <a:pt x="940" y="3097"/>
                    </a:cubicBezTo>
                    <a:cubicBezTo>
                      <a:pt x="936" y="3117"/>
                      <a:pt x="931" y="3120"/>
                      <a:pt x="926" y="3120"/>
                    </a:cubicBezTo>
                    <a:cubicBezTo>
                      <a:pt x="923" y="3120"/>
                      <a:pt x="920" y="3119"/>
                      <a:pt x="917" y="3119"/>
                    </a:cubicBezTo>
                    <a:cubicBezTo>
                      <a:pt x="910" y="3119"/>
                      <a:pt x="903" y="3123"/>
                      <a:pt x="895" y="3146"/>
                    </a:cubicBezTo>
                    <a:cubicBezTo>
                      <a:pt x="914" y="3120"/>
                      <a:pt x="944" y="3125"/>
                      <a:pt x="970" y="3118"/>
                    </a:cubicBezTo>
                    <a:cubicBezTo>
                      <a:pt x="983" y="3096"/>
                      <a:pt x="976" y="3089"/>
                      <a:pt x="962" y="3089"/>
                    </a:cubicBezTo>
                    <a:cubicBezTo>
                      <a:pt x="950" y="3089"/>
                      <a:pt x="931" y="3095"/>
                      <a:pt x="919" y="3100"/>
                    </a:cubicBezTo>
                    <a:cubicBezTo>
                      <a:pt x="953" y="3044"/>
                      <a:pt x="1011" y="3004"/>
                      <a:pt x="1076" y="2995"/>
                    </a:cubicBezTo>
                    <a:lnTo>
                      <a:pt x="1076" y="2995"/>
                    </a:lnTo>
                    <a:cubicBezTo>
                      <a:pt x="1111" y="2997"/>
                      <a:pt x="1068" y="3033"/>
                      <a:pt x="1071" y="3033"/>
                    </a:cubicBezTo>
                    <a:cubicBezTo>
                      <a:pt x="1071" y="3033"/>
                      <a:pt x="1071" y="3033"/>
                      <a:pt x="1072" y="3032"/>
                    </a:cubicBezTo>
                    <a:cubicBezTo>
                      <a:pt x="1079" y="3040"/>
                      <a:pt x="1088" y="3043"/>
                      <a:pt x="1097" y="3043"/>
                    </a:cubicBezTo>
                    <a:cubicBezTo>
                      <a:pt x="1126" y="3043"/>
                      <a:pt x="1160" y="3013"/>
                      <a:pt x="1182" y="3013"/>
                    </a:cubicBezTo>
                    <a:cubicBezTo>
                      <a:pt x="1191" y="3013"/>
                      <a:pt x="1199" y="3019"/>
                      <a:pt x="1201" y="3037"/>
                    </a:cubicBezTo>
                    <a:cubicBezTo>
                      <a:pt x="1190" y="3083"/>
                      <a:pt x="1146" y="3104"/>
                      <a:pt x="1130" y="3130"/>
                    </a:cubicBezTo>
                    <a:cubicBezTo>
                      <a:pt x="1099" y="3130"/>
                      <a:pt x="1116" y="3086"/>
                      <a:pt x="1099" y="3079"/>
                    </a:cubicBezTo>
                    <a:lnTo>
                      <a:pt x="1099" y="3079"/>
                    </a:lnTo>
                    <a:lnTo>
                      <a:pt x="1106" y="3106"/>
                    </a:lnTo>
                    <a:cubicBezTo>
                      <a:pt x="1100" y="3109"/>
                      <a:pt x="1093" y="3111"/>
                      <a:pt x="1087" y="3111"/>
                    </a:cubicBezTo>
                    <a:cubicBezTo>
                      <a:pt x="1077" y="3111"/>
                      <a:pt x="1069" y="3107"/>
                      <a:pt x="1069" y="3097"/>
                    </a:cubicBezTo>
                    <a:lnTo>
                      <a:pt x="1069" y="3097"/>
                    </a:lnTo>
                    <a:cubicBezTo>
                      <a:pt x="1058" y="3137"/>
                      <a:pt x="1146" y="3160"/>
                      <a:pt x="1155" y="3215"/>
                    </a:cubicBezTo>
                    <a:cubicBezTo>
                      <a:pt x="1171" y="3208"/>
                      <a:pt x="1192" y="3206"/>
                      <a:pt x="1199" y="3190"/>
                    </a:cubicBezTo>
                    <a:lnTo>
                      <a:pt x="1183" y="3185"/>
                    </a:lnTo>
                    <a:cubicBezTo>
                      <a:pt x="1197" y="3151"/>
                      <a:pt x="1239" y="3167"/>
                      <a:pt x="1234" y="3141"/>
                    </a:cubicBezTo>
                    <a:cubicBezTo>
                      <a:pt x="1250" y="3139"/>
                      <a:pt x="1270" y="3134"/>
                      <a:pt x="1286" y="3134"/>
                    </a:cubicBezTo>
                    <a:cubicBezTo>
                      <a:pt x="1303" y="3134"/>
                      <a:pt x="1316" y="3139"/>
                      <a:pt x="1320" y="3155"/>
                    </a:cubicBezTo>
                    <a:lnTo>
                      <a:pt x="1288" y="3196"/>
                    </a:lnTo>
                    <a:lnTo>
                      <a:pt x="1288" y="3196"/>
                    </a:lnTo>
                    <a:cubicBezTo>
                      <a:pt x="1296" y="3186"/>
                      <a:pt x="1292" y="3166"/>
                      <a:pt x="1280" y="3166"/>
                    </a:cubicBezTo>
                    <a:cubicBezTo>
                      <a:pt x="1278" y="3166"/>
                      <a:pt x="1277" y="3166"/>
                      <a:pt x="1276" y="3167"/>
                    </a:cubicBezTo>
                    <a:cubicBezTo>
                      <a:pt x="1277" y="3166"/>
                      <a:pt x="1278" y="3166"/>
                      <a:pt x="1278" y="3166"/>
                    </a:cubicBezTo>
                    <a:cubicBezTo>
                      <a:pt x="1294" y="3166"/>
                      <a:pt x="1275" y="3216"/>
                      <a:pt x="1295" y="3216"/>
                    </a:cubicBezTo>
                    <a:cubicBezTo>
                      <a:pt x="1300" y="3216"/>
                      <a:pt x="1307" y="3213"/>
                      <a:pt x="1317" y="3206"/>
                    </a:cubicBezTo>
                    <a:lnTo>
                      <a:pt x="1327" y="3167"/>
                    </a:lnTo>
                    <a:cubicBezTo>
                      <a:pt x="1345" y="3164"/>
                      <a:pt x="1372" y="3157"/>
                      <a:pt x="1393" y="3157"/>
                    </a:cubicBezTo>
                    <a:cubicBezTo>
                      <a:pt x="1409" y="3157"/>
                      <a:pt x="1421" y="3161"/>
                      <a:pt x="1424" y="3174"/>
                    </a:cubicBezTo>
                    <a:cubicBezTo>
                      <a:pt x="1454" y="3132"/>
                      <a:pt x="1417" y="3174"/>
                      <a:pt x="1445" y="3120"/>
                    </a:cubicBezTo>
                    <a:lnTo>
                      <a:pt x="1445" y="3120"/>
                    </a:lnTo>
                    <a:cubicBezTo>
                      <a:pt x="1436" y="3135"/>
                      <a:pt x="1428" y="3139"/>
                      <a:pt x="1421" y="3139"/>
                    </a:cubicBezTo>
                    <a:cubicBezTo>
                      <a:pt x="1407" y="3139"/>
                      <a:pt x="1397" y="3118"/>
                      <a:pt x="1385" y="3118"/>
                    </a:cubicBezTo>
                    <a:cubicBezTo>
                      <a:pt x="1380" y="3118"/>
                      <a:pt x="1374" y="3122"/>
                      <a:pt x="1368" y="3132"/>
                    </a:cubicBezTo>
                    <a:lnTo>
                      <a:pt x="1368" y="3132"/>
                    </a:lnTo>
                    <a:cubicBezTo>
                      <a:pt x="1391" y="3085"/>
                      <a:pt x="1358" y="3098"/>
                      <a:pt x="1378" y="3044"/>
                    </a:cubicBezTo>
                    <a:lnTo>
                      <a:pt x="1378" y="3044"/>
                    </a:lnTo>
                    <a:cubicBezTo>
                      <a:pt x="1372" y="3051"/>
                      <a:pt x="1368" y="3061"/>
                      <a:pt x="1362" y="3061"/>
                    </a:cubicBezTo>
                    <a:cubicBezTo>
                      <a:pt x="1359" y="3061"/>
                      <a:pt x="1356" y="3058"/>
                      <a:pt x="1352" y="3051"/>
                    </a:cubicBezTo>
                    <a:cubicBezTo>
                      <a:pt x="1348" y="3053"/>
                      <a:pt x="1343" y="3058"/>
                      <a:pt x="1338" y="3060"/>
                    </a:cubicBezTo>
                    <a:cubicBezTo>
                      <a:pt x="1338" y="3069"/>
                      <a:pt x="1334" y="3076"/>
                      <a:pt x="1329" y="3086"/>
                    </a:cubicBezTo>
                    <a:cubicBezTo>
                      <a:pt x="1318" y="3092"/>
                      <a:pt x="1307" y="3095"/>
                      <a:pt x="1298" y="3095"/>
                    </a:cubicBezTo>
                    <a:cubicBezTo>
                      <a:pt x="1282" y="3095"/>
                      <a:pt x="1269" y="3089"/>
                      <a:pt x="1257" y="3089"/>
                    </a:cubicBezTo>
                    <a:cubicBezTo>
                      <a:pt x="1254" y="3089"/>
                      <a:pt x="1251" y="3089"/>
                      <a:pt x="1248" y="3090"/>
                    </a:cubicBezTo>
                    <a:cubicBezTo>
                      <a:pt x="1243" y="3076"/>
                      <a:pt x="1264" y="3079"/>
                      <a:pt x="1271" y="3062"/>
                    </a:cubicBezTo>
                    <a:lnTo>
                      <a:pt x="1271" y="3062"/>
                    </a:lnTo>
                    <a:lnTo>
                      <a:pt x="1236" y="3074"/>
                    </a:lnTo>
                    <a:cubicBezTo>
                      <a:pt x="1259" y="3045"/>
                      <a:pt x="1251" y="3009"/>
                      <a:pt x="1284" y="3009"/>
                    </a:cubicBezTo>
                    <a:cubicBezTo>
                      <a:pt x="1285" y="3009"/>
                      <a:pt x="1286" y="3009"/>
                      <a:pt x="1287" y="3009"/>
                    </a:cubicBezTo>
                    <a:lnTo>
                      <a:pt x="1266" y="2991"/>
                    </a:lnTo>
                    <a:cubicBezTo>
                      <a:pt x="1266" y="2967"/>
                      <a:pt x="1255" y="2948"/>
                      <a:pt x="1237" y="2948"/>
                    </a:cubicBezTo>
                    <a:cubicBezTo>
                      <a:pt x="1236" y="2948"/>
                      <a:pt x="1234" y="2948"/>
                      <a:pt x="1232" y="2949"/>
                    </a:cubicBezTo>
                    <a:cubicBezTo>
                      <a:pt x="1230" y="2946"/>
                      <a:pt x="1227" y="2945"/>
                      <a:pt x="1223" y="2945"/>
                    </a:cubicBezTo>
                    <a:cubicBezTo>
                      <a:pt x="1213" y="2945"/>
                      <a:pt x="1198" y="2952"/>
                      <a:pt x="1197" y="2952"/>
                    </a:cubicBezTo>
                    <a:cubicBezTo>
                      <a:pt x="1197" y="2952"/>
                      <a:pt x="1199" y="2950"/>
                      <a:pt x="1206" y="2947"/>
                    </a:cubicBezTo>
                    <a:lnTo>
                      <a:pt x="1155" y="2940"/>
                    </a:lnTo>
                    <a:lnTo>
                      <a:pt x="1160" y="2933"/>
                    </a:lnTo>
                    <a:cubicBezTo>
                      <a:pt x="1146" y="2916"/>
                      <a:pt x="1116" y="2919"/>
                      <a:pt x="1093" y="2912"/>
                    </a:cubicBezTo>
                    <a:cubicBezTo>
                      <a:pt x="1067" y="2909"/>
                      <a:pt x="1046" y="2884"/>
                      <a:pt x="1053" y="2858"/>
                    </a:cubicBezTo>
                    <a:cubicBezTo>
                      <a:pt x="1050" y="2858"/>
                      <a:pt x="1047" y="2859"/>
                      <a:pt x="1043" y="2859"/>
                    </a:cubicBezTo>
                    <a:cubicBezTo>
                      <a:pt x="1031" y="2859"/>
                      <a:pt x="1019" y="2857"/>
                      <a:pt x="1011" y="2842"/>
                    </a:cubicBezTo>
                    <a:lnTo>
                      <a:pt x="1028" y="2817"/>
                    </a:lnTo>
                    <a:cubicBezTo>
                      <a:pt x="1012" y="2817"/>
                      <a:pt x="1011" y="2784"/>
                      <a:pt x="997" y="2784"/>
                    </a:cubicBezTo>
                    <a:cubicBezTo>
                      <a:pt x="994" y="2784"/>
                      <a:pt x="990" y="2785"/>
                      <a:pt x="986" y="2789"/>
                    </a:cubicBezTo>
                    <a:cubicBezTo>
                      <a:pt x="1028" y="2715"/>
                      <a:pt x="944" y="2733"/>
                      <a:pt x="935" y="2705"/>
                    </a:cubicBezTo>
                    <a:lnTo>
                      <a:pt x="905" y="2736"/>
                    </a:lnTo>
                    <a:cubicBezTo>
                      <a:pt x="893" y="2722"/>
                      <a:pt x="872" y="2719"/>
                      <a:pt x="844" y="2717"/>
                    </a:cubicBezTo>
                    <a:lnTo>
                      <a:pt x="819" y="2742"/>
                    </a:lnTo>
                    <a:cubicBezTo>
                      <a:pt x="816" y="2743"/>
                      <a:pt x="814" y="2743"/>
                      <a:pt x="812" y="2743"/>
                    </a:cubicBezTo>
                    <a:cubicBezTo>
                      <a:pt x="785" y="2743"/>
                      <a:pt x="801" y="2690"/>
                      <a:pt x="780" y="2673"/>
                    </a:cubicBezTo>
                    <a:cubicBezTo>
                      <a:pt x="783" y="2671"/>
                      <a:pt x="785" y="2670"/>
                      <a:pt x="787" y="2670"/>
                    </a:cubicBezTo>
                    <a:cubicBezTo>
                      <a:pt x="792" y="2670"/>
                      <a:pt x="793" y="2676"/>
                      <a:pt x="791" y="2682"/>
                    </a:cubicBezTo>
                    <a:cubicBezTo>
                      <a:pt x="831" y="2603"/>
                      <a:pt x="691" y="2666"/>
                      <a:pt x="717" y="2603"/>
                    </a:cubicBezTo>
                    <a:lnTo>
                      <a:pt x="717" y="2603"/>
                    </a:lnTo>
                    <a:cubicBezTo>
                      <a:pt x="715" y="2604"/>
                      <a:pt x="713" y="2604"/>
                      <a:pt x="711" y="2604"/>
                    </a:cubicBezTo>
                    <a:cubicBezTo>
                      <a:pt x="701" y="2604"/>
                      <a:pt x="701" y="2597"/>
                      <a:pt x="705" y="2587"/>
                    </a:cubicBezTo>
                    <a:lnTo>
                      <a:pt x="705" y="2587"/>
                    </a:lnTo>
                    <a:cubicBezTo>
                      <a:pt x="705" y="2588"/>
                      <a:pt x="706" y="2589"/>
                      <a:pt x="707" y="2589"/>
                    </a:cubicBezTo>
                    <a:cubicBezTo>
                      <a:pt x="707" y="2589"/>
                      <a:pt x="708" y="2588"/>
                      <a:pt x="708" y="2587"/>
                    </a:cubicBezTo>
                    <a:cubicBezTo>
                      <a:pt x="708" y="2587"/>
                      <a:pt x="708" y="2585"/>
                      <a:pt x="708" y="2585"/>
                    </a:cubicBezTo>
                    <a:cubicBezTo>
                      <a:pt x="698" y="2578"/>
                      <a:pt x="689" y="2573"/>
                      <a:pt x="680" y="2573"/>
                    </a:cubicBezTo>
                    <a:lnTo>
                      <a:pt x="710" y="2548"/>
                    </a:lnTo>
                    <a:lnTo>
                      <a:pt x="708" y="2548"/>
                    </a:lnTo>
                    <a:cubicBezTo>
                      <a:pt x="709" y="2544"/>
                      <a:pt x="709" y="2542"/>
                      <a:pt x="707" y="2542"/>
                    </a:cubicBezTo>
                    <a:cubicBezTo>
                      <a:pt x="702" y="2542"/>
                      <a:pt x="683" y="2558"/>
                      <a:pt x="666" y="2573"/>
                    </a:cubicBezTo>
                    <a:cubicBezTo>
                      <a:pt x="657" y="2573"/>
                      <a:pt x="647" y="2573"/>
                      <a:pt x="638" y="2576"/>
                    </a:cubicBezTo>
                    <a:cubicBezTo>
                      <a:pt x="689" y="2536"/>
                      <a:pt x="606" y="2569"/>
                      <a:pt x="659" y="2522"/>
                    </a:cubicBezTo>
                    <a:lnTo>
                      <a:pt x="659" y="2522"/>
                    </a:lnTo>
                    <a:cubicBezTo>
                      <a:pt x="654" y="2524"/>
                      <a:pt x="649" y="2525"/>
                      <a:pt x="644" y="2525"/>
                    </a:cubicBezTo>
                    <a:cubicBezTo>
                      <a:pt x="629" y="2525"/>
                      <a:pt x="614" y="2515"/>
                      <a:pt x="591" y="2515"/>
                    </a:cubicBezTo>
                    <a:cubicBezTo>
                      <a:pt x="582" y="2515"/>
                      <a:pt x="572" y="2517"/>
                      <a:pt x="559" y="2521"/>
                    </a:cubicBezTo>
                    <a:lnTo>
                      <a:pt x="559" y="2521"/>
                    </a:lnTo>
                    <a:cubicBezTo>
                      <a:pt x="559" y="2509"/>
                      <a:pt x="561" y="2499"/>
                      <a:pt x="544" y="2499"/>
                    </a:cubicBezTo>
                    <a:cubicBezTo>
                      <a:pt x="542" y="2499"/>
                      <a:pt x="540" y="2499"/>
                      <a:pt x="538" y="2499"/>
                    </a:cubicBezTo>
                    <a:lnTo>
                      <a:pt x="580" y="2469"/>
                    </a:lnTo>
                    <a:lnTo>
                      <a:pt x="508" y="2483"/>
                    </a:lnTo>
                    <a:cubicBezTo>
                      <a:pt x="525" y="2455"/>
                      <a:pt x="552" y="2439"/>
                      <a:pt x="583" y="2436"/>
                    </a:cubicBezTo>
                    <a:cubicBezTo>
                      <a:pt x="513" y="2436"/>
                      <a:pt x="550" y="2423"/>
                      <a:pt x="483" y="2423"/>
                    </a:cubicBezTo>
                    <a:lnTo>
                      <a:pt x="513" y="2411"/>
                    </a:lnTo>
                    <a:cubicBezTo>
                      <a:pt x="508" y="2402"/>
                      <a:pt x="460" y="2406"/>
                      <a:pt x="481" y="2390"/>
                    </a:cubicBezTo>
                    <a:cubicBezTo>
                      <a:pt x="529" y="2346"/>
                      <a:pt x="441" y="2281"/>
                      <a:pt x="483" y="2212"/>
                    </a:cubicBezTo>
                    <a:lnTo>
                      <a:pt x="483" y="2212"/>
                    </a:lnTo>
                    <a:cubicBezTo>
                      <a:pt x="465" y="2219"/>
                      <a:pt x="455" y="2221"/>
                      <a:pt x="451" y="2221"/>
                    </a:cubicBezTo>
                    <a:cubicBezTo>
                      <a:pt x="437" y="2221"/>
                      <a:pt x="486" y="2188"/>
                      <a:pt x="461" y="2188"/>
                    </a:cubicBezTo>
                    <a:cubicBezTo>
                      <a:pt x="457" y="2188"/>
                      <a:pt x="451" y="2189"/>
                      <a:pt x="443" y="2191"/>
                    </a:cubicBezTo>
                    <a:cubicBezTo>
                      <a:pt x="463" y="2185"/>
                      <a:pt x="474" y="2176"/>
                      <a:pt x="490" y="2176"/>
                    </a:cubicBezTo>
                    <a:cubicBezTo>
                      <a:pt x="493" y="2176"/>
                      <a:pt x="496" y="2176"/>
                      <a:pt x="499" y="2177"/>
                    </a:cubicBezTo>
                    <a:cubicBezTo>
                      <a:pt x="471" y="2154"/>
                      <a:pt x="525" y="2130"/>
                      <a:pt x="457" y="2124"/>
                    </a:cubicBezTo>
                    <a:cubicBezTo>
                      <a:pt x="469" y="2120"/>
                      <a:pt x="478" y="2120"/>
                      <a:pt x="485" y="2120"/>
                    </a:cubicBezTo>
                    <a:cubicBezTo>
                      <a:pt x="493" y="2120"/>
                      <a:pt x="499" y="2120"/>
                      <a:pt x="506" y="2117"/>
                    </a:cubicBezTo>
                    <a:cubicBezTo>
                      <a:pt x="501" y="2117"/>
                      <a:pt x="483" y="2112"/>
                      <a:pt x="497" y="2107"/>
                    </a:cubicBezTo>
                    <a:cubicBezTo>
                      <a:pt x="501" y="2106"/>
                      <a:pt x="505" y="2105"/>
                      <a:pt x="508" y="2105"/>
                    </a:cubicBezTo>
                    <a:cubicBezTo>
                      <a:pt x="515" y="2105"/>
                      <a:pt x="521" y="2108"/>
                      <a:pt x="529" y="2110"/>
                    </a:cubicBezTo>
                    <a:cubicBezTo>
                      <a:pt x="524" y="2098"/>
                      <a:pt x="503" y="2094"/>
                      <a:pt x="473" y="2094"/>
                    </a:cubicBezTo>
                    <a:cubicBezTo>
                      <a:pt x="447" y="2094"/>
                      <a:pt x="413" y="2097"/>
                      <a:pt x="381" y="2100"/>
                    </a:cubicBezTo>
                    <a:cubicBezTo>
                      <a:pt x="409" y="2082"/>
                      <a:pt x="404" y="2075"/>
                      <a:pt x="360" y="2068"/>
                    </a:cubicBezTo>
                    <a:cubicBezTo>
                      <a:pt x="372" y="2064"/>
                      <a:pt x="385" y="2058"/>
                      <a:pt x="396" y="2058"/>
                    </a:cubicBezTo>
                    <a:cubicBezTo>
                      <a:pt x="403" y="2058"/>
                      <a:pt x="409" y="2060"/>
                      <a:pt x="413" y="2068"/>
                    </a:cubicBezTo>
                    <a:cubicBezTo>
                      <a:pt x="413" y="2057"/>
                      <a:pt x="438" y="2005"/>
                      <a:pt x="387" y="2005"/>
                    </a:cubicBezTo>
                    <a:cubicBezTo>
                      <a:pt x="385" y="2005"/>
                      <a:pt x="384" y="2005"/>
                      <a:pt x="383" y="2005"/>
                    </a:cubicBezTo>
                    <a:cubicBezTo>
                      <a:pt x="397" y="2001"/>
                      <a:pt x="388" y="1989"/>
                      <a:pt x="381" y="1987"/>
                    </a:cubicBezTo>
                    <a:cubicBezTo>
                      <a:pt x="383" y="1964"/>
                      <a:pt x="388" y="1961"/>
                      <a:pt x="383" y="1940"/>
                    </a:cubicBezTo>
                    <a:lnTo>
                      <a:pt x="383" y="1940"/>
                    </a:lnTo>
                    <a:lnTo>
                      <a:pt x="374" y="1945"/>
                    </a:lnTo>
                    <a:cubicBezTo>
                      <a:pt x="309" y="1936"/>
                      <a:pt x="360" y="1926"/>
                      <a:pt x="353" y="1908"/>
                    </a:cubicBezTo>
                    <a:lnTo>
                      <a:pt x="358" y="1908"/>
                    </a:lnTo>
                    <a:cubicBezTo>
                      <a:pt x="409" y="1869"/>
                      <a:pt x="337" y="1887"/>
                      <a:pt x="395" y="1850"/>
                    </a:cubicBezTo>
                    <a:lnTo>
                      <a:pt x="355" y="1848"/>
                    </a:lnTo>
                    <a:cubicBezTo>
                      <a:pt x="267" y="1834"/>
                      <a:pt x="411" y="1815"/>
                      <a:pt x="383" y="1787"/>
                    </a:cubicBezTo>
                    <a:lnTo>
                      <a:pt x="383" y="1787"/>
                    </a:lnTo>
                    <a:lnTo>
                      <a:pt x="360" y="1792"/>
                    </a:lnTo>
                    <a:cubicBezTo>
                      <a:pt x="332" y="1773"/>
                      <a:pt x="483" y="1776"/>
                      <a:pt x="497" y="1767"/>
                    </a:cubicBezTo>
                    <a:cubicBezTo>
                      <a:pt x="504" y="1767"/>
                      <a:pt x="508" y="1773"/>
                      <a:pt x="513" y="1778"/>
                    </a:cubicBezTo>
                    <a:cubicBezTo>
                      <a:pt x="571" y="1757"/>
                      <a:pt x="462" y="1764"/>
                      <a:pt x="455" y="1736"/>
                    </a:cubicBezTo>
                    <a:lnTo>
                      <a:pt x="455" y="1736"/>
                    </a:lnTo>
                    <a:cubicBezTo>
                      <a:pt x="475" y="1738"/>
                      <a:pt x="503" y="1749"/>
                      <a:pt x="520" y="1749"/>
                    </a:cubicBezTo>
                    <a:cubicBezTo>
                      <a:pt x="526" y="1749"/>
                      <a:pt x="531" y="1748"/>
                      <a:pt x="534" y="1743"/>
                    </a:cubicBezTo>
                    <a:cubicBezTo>
                      <a:pt x="557" y="1743"/>
                      <a:pt x="457" y="1671"/>
                      <a:pt x="518" y="1665"/>
                    </a:cubicBezTo>
                    <a:cubicBezTo>
                      <a:pt x="494" y="1662"/>
                      <a:pt x="471" y="1662"/>
                      <a:pt x="460" y="1646"/>
                    </a:cubicBezTo>
                    <a:cubicBezTo>
                      <a:pt x="457" y="1639"/>
                      <a:pt x="481" y="1634"/>
                      <a:pt x="497" y="1630"/>
                    </a:cubicBezTo>
                    <a:cubicBezTo>
                      <a:pt x="513" y="1625"/>
                      <a:pt x="525" y="1614"/>
                      <a:pt x="494" y="1593"/>
                    </a:cubicBezTo>
                    <a:cubicBezTo>
                      <a:pt x="501" y="1593"/>
                      <a:pt x="508" y="1595"/>
                      <a:pt x="513" y="1597"/>
                    </a:cubicBezTo>
                    <a:cubicBezTo>
                      <a:pt x="501" y="1576"/>
                      <a:pt x="506" y="1542"/>
                      <a:pt x="476" y="1518"/>
                    </a:cubicBezTo>
                    <a:lnTo>
                      <a:pt x="476" y="1518"/>
                    </a:lnTo>
                    <a:cubicBezTo>
                      <a:pt x="493" y="1525"/>
                      <a:pt x="506" y="1527"/>
                      <a:pt x="514" y="1527"/>
                    </a:cubicBezTo>
                    <a:cubicBezTo>
                      <a:pt x="561" y="1527"/>
                      <a:pt x="503" y="1453"/>
                      <a:pt x="536" y="1453"/>
                    </a:cubicBezTo>
                    <a:cubicBezTo>
                      <a:pt x="544" y="1453"/>
                      <a:pt x="555" y="1457"/>
                      <a:pt x="573" y="1465"/>
                    </a:cubicBezTo>
                    <a:lnTo>
                      <a:pt x="589" y="1426"/>
                    </a:lnTo>
                    <a:lnTo>
                      <a:pt x="601" y="1433"/>
                    </a:lnTo>
                    <a:cubicBezTo>
                      <a:pt x="622" y="1414"/>
                      <a:pt x="601" y="1391"/>
                      <a:pt x="583" y="1365"/>
                    </a:cubicBezTo>
                    <a:cubicBezTo>
                      <a:pt x="592" y="1365"/>
                      <a:pt x="601" y="1375"/>
                      <a:pt x="606" y="1379"/>
                    </a:cubicBezTo>
                    <a:cubicBezTo>
                      <a:pt x="650" y="1361"/>
                      <a:pt x="647" y="1356"/>
                      <a:pt x="620" y="1291"/>
                    </a:cubicBezTo>
                    <a:lnTo>
                      <a:pt x="620" y="1291"/>
                    </a:lnTo>
                    <a:lnTo>
                      <a:pt x="654" y="1312"/>
                    </a:lnTo>
                    <a:cubicBezTo>
                      <a:pt x="643" y="1289"/>
                      <a:pt x="745" y="1303"/>
                      <a:pt x="736" y="1243"/>
                    </a:cubicBezTo>
                    <a:lnTo>
                      <a:pt x="736" y="1243"/>
                    </a:lnTo>
                    <a:cubicBezTo>
                      <a:pt x="740" y="1247"/>
                      <a:pt x="745" y="1252"/>
                      <a:pt x="747" y="1259"/>
                    </a:cubicBezTo>
                    <a:cubicBezTo>
                      <a:pt x="742" y="1192"/>
                      <a:pt x="905" y="1259"/>
                      <a:pt x="812" y="1145"/>
                    </a:cubicBezTo>
                    <a:lnTo>
                      <a:pt x="810" y="1099"/>
                    </a:lnTo>
                    <a:cubicBezTo>
                      <a:pt x="805" y="1101"/>
                      <a:pt x="801" y="1102"/>
                      <a:pt x="797" y="1102"/>
                    </a:cubicBezTo>
                    <a:cubicBezTo>
                      <a:pt x="769" y="1102"/>
                      <a:pt x="765" y="1049"/>
                      <a:pt x="740" y="1041"/>
                    </a:cubicBezTo>
                    <a:cubicBezTo>
                      <a:pt x="742" y="1037"/>
                      <a:pt x="747" y="1035"/>
                      <a:pt x="753" y="1035"/>
                    </a:cubicBezTo>
                    <a:cubicBezTo>
                      <a:pt x="771" y="1035"/>
                      <a:pt x="800" y="1050"/>
                      <a:pt x="791" y="1064"/>
                    </a:cubicBezTo>
                    <a:lnTo>
                      <a:pt x="784" y="1062"/>
                    </a:lnTo>
                    <a:lnTo>
                      <a:pt x="784" y="1062"/>
                    </a:lnTo>
                    <a:cubicBezTo>
                      <a:pt x="799" y="1081"/>
                      <a:pt x="810" y="1087"/>
                      <a:pt x="820" y="1087"/>
                    </a:cubicBezTo>
                    <a:cubicBezTo>
                      <a:pt x="834" y="1087"/>
                      <a:pt x="844" y="1076"/>
                      <a:pt x="856" y="1076"/>
                    </a:cubicBezTo>
                    <a:cubicBezTo>
                      <a:pt x="862" y="1076"/>
                      <a:pt x="869" y="1079"/>
                      <a:pt x="877" y="1090"/>
                    </a:cubicBezTo>
                    <a:cubicBezTo>
                      <a:pt x="940" y="1036"/>
                      <a:pt x="1030" y="1027"/>
                      <a:pt x="1095" y="997"/>
                    </a:cubicBezTo>
                    <a:lnTo>
                      <a:pt x="1055" y="951"/>
                    </a:lnTo>
                    <a:lnTo>
                      <a:pt x="1083" y="939"/>
                    </a:lnTo>
                    <a:cubicBezTo>
                      <a:pt x="1097" y="946"/>
                      <a:pt x="1118" y="974"/>
                      <a:pt x="1097" y="981"/>
                    </a:cubicBezTo>
                    <a:cubicBezTo>
                      <a:pt x="1101" y="984"/>
                      <a:pt x="1105" y="986"/>
                      <a:pt x="1107" y="986"/>
                    </a:cubicBezTo>
                    <a:cubicBezTo>
                      <a:pt x="1122" y="986"/>
                      <a:pt x="1112" y="938"/>
                      <a:pt x="1106" y="930"/>
                    </a:cubicBezTo>
                    <a:cubicBezTo>
                      <a:pt x="1156" y="930"/>
                      <a:pt x="1131" y="990"/>
                      <a:pt x="1140" y="990"/>
                    </a:cubicBezTo>
                    <a:cubicBezTo>
                      <a:pt x="1140" y="990"/>
                      <a:pt x="1141" y="990"/>
                      <a:pt x="1141" y="990"/>
                    </a:cubicBezTo>
                    <a:lnTo>
                      <a:pt x="1155" y="976"/>
                    </a:lnTo>
                    <a:lnTo>
                      <a:pt x="1148" y="974"/>
                    </a:lnTo>
                    <a:cubicBezTo>
                      <a:pt x="1148" y="946"/>
                      <a:pt x="1134" y="925"/>
                      <a:pt x="1160" y="913"/>
                    </a:cubicBezTo>
                    <a:cubicBezTo>
                      <a:pt x="1166" y="913"/>
                      <a:pt x="1172" y="917"/>
                      <a:pt x="1177" y="921"/>
                    </a:cubicBezTo>
                    <a:lnTo>
                      <a:pt x="1177" y="921"/>
                    </a:lnTo>
                    <a:cubicBezTo>
                      <a:pt x="1178" y="916"/>
                      <a:pt x="1179" y="914"/>
                      <a:pt x="1181" y="914"/>
                    </a:cubicBezTo>
                    <a:cubicBezTo>
                      <a:pt x="1183" y="914"/>
                      <a:pt x="1185" y="920"/>
                      <a:pt x="1188" y="927"/>
                    </a:cubicBezTo>
                    <a:lnTo>
                      <a:pt x="1180" y="924"/>
                    </a:lnTo>
                    <a:lnTo>
                      <a:pt x="1180" y="924"/>
                    </a:lnTo>
                    <a:cubicBezTo>
                      <a:pt x="1186" y="930"/>
                      <a:pt x="1190" y="937"/>
                      <a:pt x="1194" y="937"/>
                    </a:cubicBezTo>
                    <a:cubicBezTo>
                      <a:pt x="1194" y="937"/>
                      <a:pt x="1194" y="937"/>
                      <a:pt x="1195" y="937"/>
                    </a:cubicBezTo>
                    <a:cubicBezTo>
                      <a:pt x="1196" y="939"/>
                      <a:pt x="1196" y="940"/>
                      <a:pt x="1198" y="940"/>
                    </a:cubicBezTo>
                    <a:cubicBezTo>
                      <a:pt x="1199" y="940"/>
                      <a:pt x="1201" y="937"/>
                      <a:pt x="1204" y="932"/>
                    </a:cubicBezTo>
                    <a:lnTo>
                      <a:pt x="1241" y="916"/>
                    </a:lnTo>
                    <a:lnTo>
                      <a:pt x="1199" y="888"/>
                    </a:lnTo>
                    <a:cubicBezTo>
                      <a:pt x="1199" y="859"/>
                      <a:pt x="1229" y="869"/>
                      <a:pt x="1190" y="841"/>
                    </a:cubicBezTo>
                    <a:lnTo>
                      <a:pt x="1190" y="841"/>
                    </a:lnTo>
                    <a:cubicBezTo>
                      <a:pt x="1202" y="848"/>
                      <a:pt x="1214" y="851"/>
                      <a:pt x="1225" y="851"/>
                    </a:cubicBezTo>
                    <a:cubicBezTo>
                      <a:pt x="1276" y="851"/>
                      <a:pt x="1320" y="788"/>
                      <a:pt x="1344" y="788"/>
                    </a:cubicBezTo>
                    <a:cubicBezTo>
                      <a:pt x="1345" y="788"/>
                      <a:pt x="1346" y="788"/>
                      <a:pt x="1348" y="788"/>
                    </a:cubicBezTo>
                    <a:cubicBezTo>
                      <a:pt x="1343" y="758"/>
                      <a:pt x="1359" y="730"/>
                      <a:pt x="1389" y="719"/>
                    </a:cubicBezTo>
                    <a:cubicBezTo>
                      <a:pt x="1375" y="716"/>
                      <a:pt x="1336" y="679"/>
                      <a:pt x="1359" y="670"/>
                    </a:cubicBezTo>
                    <a:lnTo>
                      <a:pt x="1359" y="670"/>
                    </a:lnTo>
                    <a:cubicBezTo>
                      <a:pt x="1386" y="702"/>
                      <a:pt x="1402" y="710"/>
                      <a:pt x="1416" y="710"/>
                    </a:cubicBezTo>
                    <a:cubicBezTo>
                      <a:pt x="1430" y="710"/>
                      <a:pt x="1441" y="702"/>
                      <a:pt x="1459" y="702"/>
                    </a:cubicBezTo>
                    <a:cubicBezTo>
                      <a:pt x="1468" y="702"/>
                      <a:pt x="1479" y="704"/>
                      <a:pt x="1493" y="711"/>
                    </a:cubicBezTo>
                    <a:lnTo>
                      <a:pt x="1493" y="711"/>
                    </a:lnTo>
                    <a:cubicBezTo>
                      <a:pt x="1454" y="688"/>
                      <a:pt x="1539" y="655"/>
                      <a:pt x="1466" y="626"/>
                    </a:cubicBezTo>
                    <a:cubicBezTo>
                      <a:pt x="1468" y="625"/>
                      <a:pt x="1471" y="624"/>
                      <a:pt x="1473" y="624"/>
                    </a:cubicBezTo>
                    <a:cubicBezTo>
                      <a:pt x="1490" y="624"/>
                      <a:pt x="1502" y="652"/>
                      <a:pt x="1528" y="658"/>
                    </a:cubicBezTo>
                    <a:cubicBezTo>
                      <a:pt x="1533" y="596"/>
                      <a:pt x="1628" y="596"/>
                      <a:pt x="1656" y="540"/>
                    </a:cubicBezTo>
                    <a:cubicBezTo>
                      <a:pt x="1644" y="531"/>
                      <a:pt x="1621" y="524"/>
                      <a:pt x="1612" y="501"/>
                    </a:cubicBezTo>
                    <a:lnTo>
                      <a:pt x="1612" y="501"/>
                    </a:lnTo>
                    <a:lnTo>
                      <a:pt x="1691" y="519"/>
                    </a:lnTo>
                    <a:cubicBezTo>
                      <a:pt x="1693" y="507"/>
                      <a:pt x="1644" y="471"/>
                      <a:pt x="1670" y="471"/>
                    </a:cubicBezTo>
                    <a:cubicBezTo>
                      <a:pt x="1673" y="471"/>
                      <a:pt x="1678" y="472"/>
                      <a:pt x="1684" y="473"/>
                    </a:cubicBezTo>
                    <a:cubicBezTo>
                      <a:pt x="1672" y="468"/>
                      <a:pt x="1656" y="461"/>
                      <a:pt x="1656" y="454"/>
                    </a:cubicBezTo>
                    <a:cubicBezTo>
                      <a:pt x="1721" y="427"/>
                      <a:pt x="1744" y="366"/>
                      <a:pt x="1772" y="315"/>
                    </a:cubicBezTo>
                    <a:cubicBezTo>
                      <a:pt x="1795" y="250"/>
                      <a:pt x="1851" y="202"/>
                      <a:pt x="1916" y="185"/>
                    </a:cubicBezTo>
                    <a:lnTo>
                      <a:pt x="1916" y="185"/>
                    </a:lnTo>
                    <a:cubicBezTo>
                      <a:pt x="1912" y="186"/>
                      <a:pt x="1909" y="186"/>
                      <a:pt x="1906" y="186"/>
                    </a:cubicBezTo>
                    <a:cubicBezTo>
                      <a:pt x="1884" y="186"/>
                      <a:pt x="1886" y="177"/>
                      <a:pt x="1890" y="167"/>
                    </a:cubicBezTo>
                    <a:lnTo>
                      <a:pt x="1890" y="167"/>
                    </a:lnTo>
                    <a:cubicBezTo>
                      <a:pt x="1889" y="167"/>
                      <a:pt x="1888" y="168"/>
                      <a:pt x="1887" y="168"/>
                    </a:cubicBezTo>
                    <a:cubicBezTo>
                      <a:pt x="1876" y="168"/>
                      <a:pt x="1856" y="150"/>
                      <a:pt x="1839" y="144"/>
                    </a:cubicBezTo>
                    <a:lnTo>
                      <a:pt x="1913" y="123"/>
                    </a:lnTo>
                    <a:cubicBezTo>
                      <a:pt x="1865" y="93"/>
                      <a:pt x="1932" y="74"/>
                      <a:pt x="1885" y="49"/>
                    </a:cubicBezTo>
                    <a:lnTo>
                      <a:pt x="1885" y="49"/>
                    </a:lnTo>
                    <a:lnTo>
                      <a:pt x="1888" y="67"/>
                    </a:lnTo>
                    <a:cubicBezTo>
                      <a:pt x="1839" y="23"/>
                      <a:pt x="1749" y="37"/>
                      <a:pt x="16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59" name="Google Shape;15659;p58"/>
              <p:cNvSpPr/>
              <p:nvPr/>
            </p:nvSpPr>
            <p:spPr>
              <a:xfrm>
                <a:off x="467975" y="1653650"/>
                <a:ext cx="525" cy="225"/>
              </a:xfrm>
              <a:custGeom>
                <a:avLst/>
                <a:gdLst/>
                <a:ahLst/>
                <a:cxnLst/>
                <a:rect l="l" t="t" r="r" b="b"/>
                <a:pathLst>
                  <a:path w="21" h="9" extrusionOk="0">
                    <a:moveTo>
                      <a:pt x="16" y="1"/>
                    </a:moveTo>
                    <a:cubicBezTo>
                      <a:pt x="11" y="1"/>
                      <a:pt x="5" y="3"/>
                      <a:pt x="0" y="9"/>
                    </a:cubicBezTo>
                    <a:cubicBezTo>
                      <a:pt x="7" y="4"/>
                      <a:pt x="14" y="4"/>
                      <a:pt x="21" y="2"/>
                    </a:cubicBezTo>
                    <a:cubicBezTo>
                      <a:pt x="19" y="1"/>
                      <a:pt x="1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60" name="Google Shape;15660;p58"/>
              <p:cNvSpPr/>
              <p:nvPr/>
            </p:nvSpPr>
            <p:spPr>
              <a:xfrm>
                <a:off x="473650" y="1628475"/>
                <a:ext cx="125" cy="125"/>
              </a:xfrm>
              <a:custGeom>
                <a:avLst/>
                <a:gdLst/>
                <a:ahLst/>
                <a:cxnLst/>
                <a:rect l="l" t="t" r="r" b="b"/>
                <a:pathLst>
                  <a:path w="5" h="5" extrusionOk="0">
                    <a:moveTo>
                      <a:pt x="0" y="0"/>
                    </a:moveTo>
                    <a:cubicBezTo>
                      <a:pt x="0" y="3"/>
                      <a:pt x="3" y="5"/>
                      <a:pt x="5"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61" name="Google Shape;15661;p58"/>
              <p:cNvSpPr/>
              <p:nvPr/>
            </p:nvSpPr>
            <p:spPr>
              <a:xfrm>
                <a:off x="480825" y="1676350"/>
                <a:ext cx="325" cy="600"/>
              </a:xfrm>
              <a:custGeom>
                <a:avLst/>
                <a:gdLst/>
                <a:ahLst/>
                <a:cxnLst/>
                <a:rect l="l" t="t" r="r" b="b"/>
                <a:pathLst>
                  <a:path w="13" h="24" extrusionOk="0">
                    <a:moveTo>
                      <a:pt x="12" y="0"/>
                    </a:moveTo>
                    <a:lnTo>
                      <a:pt x="12" y="0"/>
                    </a:lnTo>
                    <a:cubicBezTo>
                      <a:pt x="5" y="7"/>
                      <a:pt x="1" y="14"/>
                      <a:pt x="8" y="23"/>
                    </a:cubicBezTo>
                    <a:cubicBezTo>
                      <a:pt x="5" y="14"/>
                      <a:pt x="8"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62" name="Google Shape;15662;p58"/>
              <p:cNvSpPr/>
              <p:nvPr/>
            </p:nvSpPr>
            <p:spPr>
              <a:xfrm>
                <a:off x="499675" y="1678300"/>
                <a:ext cx="600" cy="625"/>
              </a:xfrm>
              <a:custGeom>
                <a:avLst/>
                <a:gdLst/>
                <a:ahLst/>
                <a:cxnLst/>
                <a:rect l="l" t="t" r="r" b="b"/>
                <a:pathLst>
                  <a:path w="24" h="25" extrusionOk="0">
                    <a:moveTo>
                      <a:pt x="0" y="1"/>
                    </a:moveTo>
                    <a:lnTo>
                      <a:pt x="0" y="1"/>
                    </a:lnTo>
                    <a:cubicBezTo>
                      <a:pt x="9" y="8"/>
                      <a:pt x="5" y="15"/>
                      <a:pt x="5" y="24"/>
                    </a:cubicBezTo>
                    <a:cubicBezTo>
                      <a:pt x="10" y="18"/>
                      <a:pt x="16" y="8"/>
                      <a:pt x="21" y="7"/>
                    </a:cubicBezTo>
                    <a:lnTo>
                      <a:pt x="21" y="7"/>
                    </a:lnTo>
                    <a:lnTo>
                      <a:pt x="23" y="8"/>
                    </a:lnTo>
                    <a:cubicBezTo>
                      <a:pt x="23" y="7"/>
                      <a:pt x="22" y="7"/>
                      <a:pt x="21" y="7"/>
                    </a:cubicBezTo>
                    <a:cubicBezTo>
                      <a:pt x="21" y="7"/>
                      <a:pt x="21" y="7"/>
                      <a:pt x="21" y="7"/>
                    </a:cubicBezTo>
                    <a:lnTo>
                      <a:pt x="21" y="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63" name="Google Shape;15663;p58"/>
              <p:cNvSpPr/>
              <p:nvPr/>
            </p:nvSpPr>
            <p:spPr>
              <a:xfrm>
                <a:off x="498700" y="1685225"/>
                <a:ext cx="650" cy="425"/>
              </a:xfrm>
              <a:custGeom>
                <a:avLst/>
                <a:gdLst/>
                <a:ahLst/>
                <a:cxnLst/>
                <a:rect l="l" t="t" r="r" b="b"/>
                <a:pathLst>
                  <a:path w="26" h="17" extrusionOk="0">
                    <a:moveTo>
                      <a:pt x="14" y="1"/>
                    </a:moveTo>
                    <a:cubicBezTo>
                      <a:pt x="7" y="1"/>
                      <a:pt x="1" y="5"/>
                      <a:pt x="2" y="14"/>
                    </a:cubicBezTo>
                    <a:cubicBezTo>
                      <a:pt x="6" y="14"/>
                      <a:pt x="7" y="17"/>
                      <a:pt x="9" y="17"/>
                    </a:cubicBezTo>
                    <a:cubicBezTo>
                      <a:pt x="10" y="17"/>
                      <a:pt x="10" y="17"/>
                      <a:pt x="11" y="16"/>
                    </a:cubicBezTo>
                    <a:lnTo>
                      <a:pt x="25" y="4"/>
                    </a:lnTo>
                    <a:cubicBezTo>
                      <a:pt x="22" y="2"/>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64" name="Google Shape;15664;p58"/>
              <p:cNvSpPr/>
              <p:nvPr/>
            </p:nvSpPr>
            <p:spPr>
              <a:xfrm>
                <a:off x="497725" y="1681100"/>
                <a:ext cx="1625" cy="725"/>
              </a:xfrm>
              <a:custGeom>
                <a:avLst/>
                <a:gdLst/>
                <a:ahLst/>
                <a:cxnLst/>
                <a:rect l="l" t="t" r="r" b="b"/>
                <a:pathLst>
                  <a:path w="65" h="29" extrusionOk="0">
                    <a:moveTo>
                      <a:pt x="23" y="0"/>
                    </a:moveTo>
                    <a:cubicBezTo>
                      <a:pt x="0" y="23"/>
                      <a:pt x="14" y="23"/>
                      <a:pt x="28" y="28"/>
                    </a:cubicBezTo>
                    <a:lnTo>
                      <a:pt x="28" y="28"/>
                    </a:lnTo>
                    <a:cubicBezTo>
                      <a:pt x="64" y="0"/>
                      <a:pt x="43" y="0"/>
                      <a:pt x="23" y="0"/>
                    </a:cubicBezTo>
                    <a:close/>
                    <a:moveTo>
                      <a:pt x="28" y="28"/>
                    </a:moveTo>
                    <a:cubicBezTo>
                      <a:pt x="28" y="28"/>
                      <a:pt x="27" y="28"/>
                      <a:pt x="27" y="28"/>
                    </a:cubicBezTo>
                    <a:lnTo>
                      <a:pt x="30" y="28"/>
                    </a:lnTo>
                    <a:cubicBezTo>
                      <a:pt x="29" y="28"/>
                      <a:pt x="28" y="28"/>
                      <a:pt x="28"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65" name="Google Shape;15665;p58"/>
              <p:cNvSpPr/>
              <p:nvPr/>
            </p:nvSpPr>
            <p:spPr>
              <a:xfrm>
                <a:off x="498575" y="1681800"/>
                <a:ext cx="600" cy="300"/>
              </a:xfrm>
              <a:custGeom>
                <a:avLst/>
                <a:gdLst/>
                <a:ahLst/>
                <a:cxnLst/>
                <a:rect l="l" t="t" r="r" b="b"/>
                <a:pathLst>
                  <a:path w="24" h="12" extrusionOk="0">
                    <a:moveTo>
                      <a:pt x="0" y="2"/>
                    </a:moveTo>
                    <a:lnTo>
                      <a:pt x="0" y="2"/>
                    </a:lnTo>
                    <a:cubicBezTo>
                      <a:pt x="2" y="5"/>
                      <a:pt x="7" y="7"/>
                      <a:pt x="9" y="12"/>
                    </a:cubicBezTo>
                    <a:cubicBezTo>
                      <a:pt x="23" y="0"/>
                      <a:pt x="9" y="5"/>
                      <a:pt x="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66" name="Google Shape;15666;p58"/>
              <p:cNvSpPr/>
              <p:nvPr/>
            </p:nvSpPr>
            <p:spPr>
              <a:xfrm>
                <a:off x="496125" y="1676550"/>
                <a:ext cx="1700" cy="725"/>
              </a:xfrm>
              <a:custGeom>
                <a:avLst/>
                <a:gdLst/>
                <a:ahLst/>
                <a:cxnLst/>
                <a:rect l="l" t="t" r="r" b="b"/>
                <a:pathLst>
                  <a:path w="68" h="29" extrusionOk="0">
                    <a:moveTo>
                      <a:pt x="62" y="0"/>
                    </a:moveTo>
                    <a:cubicBezTo>
                      <a:pt x="48" y="0"/>
                      <a:pt x="1" y="22"/>
                      <a:pt x="33" y="27"/>
                    </a:cubicBezTo>
                    <a:cubicBezTo>
                      <a:pt x="33" y="28"/>
                      <a:pt x="34" y="28"/>
                      <a:pt x="34" y="28"/>
                    </a:cubicBezTo>
                    <a:cubicBezTo>
                      <a:pt x="39" y="28"/>
                      <a:pt x="57" y="8"/>
                      <a:pt x="59" y="8"/>
                    </a:cubicBezTo>
                    <a:cubicBezTo>
                      <a:pt x="60" y="8"/>
                      <a:pt x="60" y="9"/>
                      <a:pt x="59" y="11"/>
                    </a:cubicBezTo>
                    <a:cubicBezTo>
                      <a:pt x="68" y="3"/>
                      <a:pt x="67"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67" name="Google Shape;15667;p58"/>
              <p:cNvSpPr/>
              <p:nvPr/>
            </p:nvSpPr>
            <p:spPr>
              <a:xfrm>
                <a:off x="496375" y="1682375"/>
                <a:ext cx="775" cy="825"/>
              </a:xfrm>
              <a:custGeom>
                <a:avLst/>
                <a:gdLst/>
                <a:ahLst/>
                <a:cxnLst/>
                <a:rect l="l" t="t" r="r" b="b"/>
                <a:pathLst>
                  <a:path w="31" h="33" extrusionOk="0">
                    <a:moveTo>
                      <a:pt x="30" y="0"/>
                    </a:moveTo>
                    <a:lnTo>
                      <a:pt x="0" y="19"/>
                    </a:lnTo>
                    <a:lnTo>
                      <a:pt x="5" y="33"/>
                    </a:lnTo>
                    <a:lnTo>
                      <a:pt x="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68" name="Google Shape;15668;p58"/>
              <p:cNvSpPr/>
              <p:nvPr/>
            </p:nvSpPr>
            <p:spPr>
              <a:xfrm>
                <a:off x="495025" y="1680900"/>
                <a:ext cx="600" cy="625"/>
              </a:xfrm>
              <a:custGeom>
                <a:avLst/>
                <a:gdLst/>
                <a:ahLst/>
                <a:cxnLst/>
                <a:rect l="l" t="t" r="r" b="b"/>
                <a:pathLst>
                  <a:path w="24" h="25" extrusionOk="0">
                    <a:moveTo>
                      <a:pt x="7" y="1"/>
                    </a:moveTo>
                    <a:cubicBezTo>
                      <a:pt x="5" y="1"/>
                      <a:pt x="3" y="1"/>
                      <a:pt x="1" y="4"/>
                    </a:cubicBezTo>
                    <a:lnTo>
                      <a:pt x="10" y="24"/>
                    </a:lnTo>
                    <a:cubicBezTo>
                      <a:pt x="12" y="20"/>
                      <a:pt x="19" y="18"/>
                      <a:pt x="24" y="18"/>
                    </a:cubicBezTo>
                    <a:cubicBezTo>
                      <a:pt x="17" y="10"/>
                      <a:pt x="12"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69" name="Google Shape;15669;p58"/>
              <p:cNvSpPr/>
              <p:nvPr/>
            </p:nvSpPr>
            <p:spPr>
              <a:xfrm>
                <a:off x="495550" y="1681325"/>
                <a:ext cx="500" cy="200"/>
              </a:xfrm>
              <a:custGeom>
                <a:avLst/>
                <a:gdLst/>
                <a:ahLst/>
                <a:cxnLst/>
                <a:rect l="l" t="t" r="r" b="b"/>
                <a:pathLst>
                  <a:path w="20" h="8" extrusionOk="0">
                    <a:moveTo>
                      <a:pt x="1" y="1"/>
                    </a:moveTo>
                    <a:cubicBezTo>
                      <a:pt x="5" y="5"/>
                      <a:pt x="12" y="7"/>
                      <a:pt x="19" y="7"/>
                    </a:cubicBezTo>
                    <a:cubicBezTo>
                      <a:pt x="15" y="3"/>
                      <a:pt x="8"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70" name="Google Shape;15670;p58"/>
              <p:cNvSpPr/>
              <p:nvPr/>
            </p:nvSpPr>
            <p:spPr>
              <a:xfrm>
                <a:off x="495550" y="1682375"/>
                <a:ext cx="250" cy="550"/>
              </a:xfrm>
              <a:custGeom>
                <a:avLst/>
                <a:gdLst/>
                <a:ahLst/>
                <a:cxnLst/>
                <a:rect l="l" t="t" r="r" b="b"/>
                <a:pathLst>
                  <a:path w="10" h="22" extrusionOk="0">
                    <a:moveTo>
                      <a:pt x="1" y="0"/>
                    </a:moveTo>
                    <a:lnTo>
                      <a:pt x="8" y="21"/>
                    </a:lnTo>
                    <a:lnTo>
                      <a:pt x="10" y="1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71" name="Google Shape;15671;p58"/>
              <p:cNvSpPr/>
              <p:nvPr/>
            </p:nvSpPr>
            <p:spPr>
              <a:xfrm>
                <a:off x="489650" y="1677375"/>
                <a:ext cx="950" cy="550"/>
              </a:xfrm>
              <a:custGeom>
                <a:avLst/>
                <a:gdLst/>
                <a:ahLst/>
                <a:cxnLst/>
                <a:rect l="l" t="t" r="r" b="b"/>
                <a:pathLst>
                  <a:path w="38" h="22" extrusionOk="0">
                    <a:moveTo>
                      <a:pt x="12" y="1"/>
                    </a:moveTo>
                    <a:cubicBezTo>
                      <a:pt x="0" y="12"/>
                      <a:pt x="2" y="22"/>
                      <a:pt x="12" y="22"/>
                    </a:cubicBezTo>
                    <a:cubicBezTo>
                      <a:pt x="23" y="17"/>
                      <a:pt x="33" y="17"/>
                      <a:pt x="37" y="3"/>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72" name="Google Shape;15672;p58"/>
              <p:cNvSpPr/>
              <p:nvPr/>
            </p:nvSpPr>
            <p:spPr>
              <a:xfrm>
                <a:off x="489825" y="1679925"/>
                <a:ext cx="775" cy="1025"/>
              </a:xfrm>
              <a:custGeom>
                <a:avLst/>
                <a:gdLst/>
                <a:ahLst/>
                <a:cxnLst/>
                <a:rect l="l" t="t" r="r" b="b"/>
                <a:pathLst>
                  <a:path w="31" h="41" extrusionOk="0">
                    <a:moveTo>
                      <a:pt x="30" y="1"/>
                    </a:moveTo>
                    <a:lnTo>
                      <a:pt x="0" y="40"/>
                    </a:lnTo>
                    <a:lnTo>
                      <a:pt x="21" y="29"/>
                    </a:lnTo>
                    <a:cubicBezTo>
                      <a:pt x="21" y="19"/>
                      <a:pt x="26" y="8"/>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73" name="Google Shape;15673;p58"/>
              <p:cNvSpPr/>
              <p:nvPr/>
            </p:nvSpPr>
            <p:spPr>
              <a:xfrm>
                <a:off x="487550" y="1680000"/>
                <a:ext cx="1525" cy="700"/>
              </a:xfrm>
              <a:custGeom>
                <a:avLst/>
                <a:gdLst/>
                <a:ahLst/>
                <a:cxnLst/>
                <a:rect l="l" t="t" r="r" b="b"/>
                <a:pathLst>
                  <a:path w="61" h="28" extrusionOk="0">
                    <a:moveTo>
                      <a:pt x="52" y="0"/>
                    </a:moveTo>
                    <a:lnTo>
                      <a:pt x="52" y="0"/>
                    </a:lnTo>
                    <a:cubicBezTo>
                      <a:pt x="40" y="9"/>
                      <a:pt x="1" y="16"/>
                      <a:pt x="26" y="28"/>
                    </a:cubicBezTo>
                    <a:cubicBezTo>
                      <a:pt x="35" y="19"/>
                      <a:pt x="61" y="19"/>
                      <a:pt x="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74" name="Google Shape;15674;p58"/>
              <p:cNvSpPr/>
              <p:nvPr/>
            </p:nvSpPr>
            <p:spPr>
              <a:xfrm>
                <a:off x="482675" y="1672350"/>
                <a:ext cx="1600" cy="1525"/>
              </a:xfrm>
              <a:custGeom>
                <a:avLst/>
                <a:gdLst/>
                <a:ahLst/>
                <a:cxnLst/>
                <a:rect l="l" t="t" r="r" b="b"/>
                <a:pathLst>
                  <a:path w="64" h="61" extrusionOk="0">
                    <a:moveTo>
                      <a:pt x="64" y="0"/>
                    </a:moveTo>
                    <a:lnTo>
                      <a:pt x="1" y="58"/>
                    </a:lnTo>
                    <a:lnTo>
                      <a:pt x="6" y="60"/>
                    </a:lnTo>
                    <a:lnTo>
                      <a:pt x="6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75" name="Google Shape;15675;p58"/>
              <p:cNvSpPr/>
              <p:nvPr/>
            </p:nvSpPr>
            <p:spPr>
              <a:xfrm>
                <a:off x="473300" y="1670550"/>
                <a:ext cx="1650" cy="950"/>
              </a:xfrm>
              <a:custGeom>
                <a:avLst/>
                <a:gdLst/>
                <a:ahLst/>
                <a:cxnLst/>
                <a:rect l="l" t="t" r="r" b="b"/>
                <a:pathLst>
                  <a:path w="66" h="38" extrusionOk="0">
                    <a:moveTo>
                      <a:pt x="40" y="0"/>
                    </a:moveTo>
                    <a:cubicBezTo>
                      <a:pt x="32" y="0"/>
                      <a:pt x="23" y="6"/>
                      <a:pt x="0" y="26"/>
                    </a:cubicBezTo>
                    <a:cubicBezTo>
                      <a:pt x="1" y="35"/>
                      <a:pt x="4" y="37"/>
                      <a:pt x="9" y="37"/>
                    </a:cubicBezTo>
                    <a:cubicBezTo>
                      <a:pt x="18" y="37"/>
                      <a:pt x="32" y="26"/>
                      <a:pt x="40" y="26"/>
                    </a:cubicBezTo>
                    <a:cubicBezTo>
                      <a:pt x="44" y="26"/>
                      <a:pt x="46" y="29"/>
                      <a:pt x="44" y="37"/>
                    </a:cubicBezTo>
                    <a:cubicBezTo>
                      <a:pt x="65" y="30"/>
                      <a:pt x="47" y="10"/>
                      <a:pt x="65" y="5"/>
                    </a:cubicBezTo>
                    <a:cubicBezTo>
                      <a:pt x="53" y="4"/>
                      <a:pt x="47"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76" name="Google Shape;15676;p58"/>
              <p:cNvSpPr/>
              <p:nvPr/>
            </p:nvSpPr>
            <p:spPr>
              <a:xfrm>
                <a:off x="513575" y="1603900"/>
                <a:ext cx="775" cy="300"/>
              </a:xfrm>
              <a:custGeom>
                <a:avLst/>
                <a:gdLst/>
                <a:ahLst/>
                <a:cxnLst/>
                <a:rect l="l" t="t" r="r" b="b"/>
                <a:pathLst>
                  <a:path w="31" h="12" extrusionOk="0">
                    <a:moveTo>
                      <a:pt x="1" y="0"/>
                    </a:moveTo>
                    <a:lnTo>
                      <a:pt x="8" y="12"/>
                    </a:lnTo>
                    <a:lnTo>
                      <a:pt x="31"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77" name="Google Shape;15677;p58"/>
              <p:cNvSpPr/>
              <p:nvPr/>
            </p:nvSpPr>
            <p:spPr>
              <a:xfrm>
                <a:off x="512650" y="1602500"/>
                <a:ext cx="1350" cy="725"/>
              </a:xfrm>
              <a:custGeom>
                <a:avLst/>
                <a:gdLst/>
                <a:ahLst/>
                <a:cxnLst/>
                <a:rect l="l" t="t" r="r" b="b"/>
                <a:pathLst>
                  <a:path w="54" h="29" extrusionOk="0">
                    <a:moveTo>
                      <a:pt x="12" y="1"/>
                    </a:moveTo>
                    <a:cubicBezTo>
                      <a:pt x="12" y="5"/>
                      <a:pt x="14" y="10"/>
                      <a:pt x="5" y="10"/>
                    </a:cubicBezTo>
                    <a:cubicBezTo>
                      <a:pt x="4" y="10"/>
                      <a:pt x="2" y="10"/>
                      <a:pt x="0" y="10"/>
                    </a:cubicBezTo>
                    <a:lnTo>
                      <a:pt x="0" y="10"/>
                    </a:lnTo>
                    <a:lnTo>
                      <a:pt x="54" y="29"/>
                    </a:lnTo>
                    <a:lnTo>
                      <a:pt x="54" y="29"/>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78" name="Google Shape;15678;p58"/>
              <p:cNvSpPr/>
              <p:nvPr/>
            </p:nvSpPr>
            <p:spPr>
              <a:xfrm>
                <a:off x="464825" y="1642425"/>
                <a:ext cx="900" cy="325"/>
              </a:xfrm>
              <a:custGeom>
                <a:avLst/>
                <a:gdLst/>
                <a:ahLst/>
                <a:cxnLst/>
                <a:rect l="l" t="t" r="r" b="b"/>
                <a:pathLst>
                  <a:path w="36" h="13" extrusionOk="0">
                    <a:moveTo>
                      <a:pt x="36" y="1"/>
                    </a:moveTo>
                    <a:lnTo>
                      <a:pt x="1" y="8"/>
                    </a:lnTo>
                    <a:lnTo>
                      <a:pt x="13" y="13"/>
                    </a:lnTo>
                    <a:cubicBezTo>
                      <a:pt x="29" y="13"/>
                      <a:pt x="31" y="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79" name="Google Shape;15679;p58"/>
              <p:cNvSpPr/>
              <p:nvPr/>
            </p:nvSpPr>
            <p:spPr>
              <a:xfrm>
                <a:off x="468075" y="1636400"/>
                <a:ext cx="1250" cy="450"/>
              </a:xfrm>
              <a:custGeom>
                <a:avLst/>
                <a:gdLst/>
                <a:ahLst/>
                <a:cxnLst/>
                <a:rect l="l" t="t" r="r" b="b"/>
                <a:pathLst>
                  <a:path w="50" h="18" extrusionOk="0">
                    <a:moveTo>
                      <a:pt x="3" y="1"/>
                    </a:moveTo>
                    <a:lnTo>
                      <a:pt x="1" y="6"/>
                    </a:lnTo>
                    <a:lnTo>
                      <a:pt x="49" y="17"/>
                    </a:lnTo>
                    <a:lnTo>
                      <a:pt x="49" y="17"/>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80" name="Google Shape;15680;p58"/>
              <p:cNvSpPr/>
              <p:nvPr/>
            </p:nvSpPr>
            <p:spPr>
              <a:xfrm>
                <a:off x="469250" y="1630800"/>
                <a:ext cx="1475" cy="775"/>
              </a:xfrm>
              <a:custGeom>
                <a:avLst/>
                <a:gdLst/>
                <a:ahLst/>
                <a:cxnLst/>
                <a:rect l="l" t="t" r="r" b="b"/>
                <a:pathLst>
                  <a:path w="59" h="31" extrusionOk="0">
                    <a:moveTo>
                      <a:pt x="12" y="0"/>
                    </a:moveTo>
                    <a:lnTo>
                      <a:pt x="12" y="0"/>
                    </a:lnTo>
                    <a:cubicBezTo>
                      <a:pt x="6" y="5"/>
                      <a:pt x="6" y="16"/>
                      <a:pt x="4" y="24"/>
                    </a:cubicBezTo>
                    <a:lnTo>
                      <a:pt x="4" y="24"/>
                    </a:lnTo>
                    <a:cubicBezTo>
                      <a:pt x="17" y="11"/>
                      <a:pt x="59" y="25"/>
                      <a:pt x="12" y="0"/>
                    </a:cubicBezTo>
                    <a:close/>
                    <a:moveTo>
                      <a:pt x="4" y="24"/>
                    </a:moveTo>
                    <a:cubicBezTo>
                      <a:pt x="2" y="25"/>
                      <a:pt x="1" y="27"/>
                      <a:pt x="0" y="30"/>
                    </a:cubicBezTo>
                    <a:cubicBezTo>
                      <a:pt x="2" y="28"/>
                      <a:pt x="3" y="26"/>
                      <a:pt x="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81" name="Google Shape;15681;p58"/>
              <p:cNvSpPr/>
              <p:nvPr/>
            </p:nvSpPr>
            <p:spPr>
              <a:xfrm>
                <a:off x="514225" y="1602775"/>
                <a:ext cx="1000" cy="575"/>
              </a:xfrm>
              <a:custGeom>
                <a:avLst/>
                <a:gdLst/>
                <a:ahLst/>
                <a:cxnLst/>
                <a:rect l="l" t="t" r="r" b="b"/>
                <a:pathLst>
                  <a:path w="40" h="23" extrusionOk="0">
                    <a:moveTo>
                      <a:pt x="6" y="1"/>
                    </a:moveTo>
                    <a:cubicBezTo>
                      <a:pt x="6" y="1"/>
                      <a:pt x="6" y="1"/>
                      <a:pt x="7" y="1"/>
                    </a:cubicBezTo>
                    <a:lnTo>
                      <a:pt x="7" y="1"/>
                    </a:lnTo>
                    <a:cubicBezTo>
                      <a:pt x="7" y="1"/>
                      <a:pt x="7" y="1"/>
                      <a:pt x="7" y="1"/>
                    </a:cubicBezTo>
                    <a:cubicBezTo>
                      <a:pt x="6" y="1"/>
                      <a:pt x="6" y="1"/>
                      <a:pt x="6" y="1"/>
                    </a:cubicBezTo>
                    <a:close/>
                    <a:moveTo>
                      <a:pt x="7" y="1"/>
                    </a:moveTo>
                    <a:lnTo>
                      <a:pt x="7" y="1"/>
                    </a:lnTo>
                    <a:cubicBezTo>
                      <a:pt x="0" y="8"/>
                      <a:pt x="35" y="18"/>
                      <a:pt x="39" y="22"/>
                    </a:cubicBezTo>
                    <a:cubicBezTo>
                      <a:pt x="38" y="11"/>
                      <a:pt x="13"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82" name="Google Shape;15682;p58"/>
              <p:cNvSpPr/>
              <p:nvPr/>
            </p:nvSpPr>
            <p:spPr>
              <a:xfrm>
                <a:off x="513450" y="1598575"/>
                <a:ext cx="675" cy="700"/>
              </a:xfrm>
              <a:custGeom>
                <a:avLst/>
                <a:gdLst/>
                <a:ahLst/>
                <a:cxnLst/>
                <a:rect l="l" t="t" r="r" b="b"/>
                <a:pathLst>
                  <a:path w="27" h="28" extrusionOk="0">
                    <a:moveTo>
                      <a:pt x="1" y="0"/>
                    </a:moveTo>
                    <a:lnTo>
                      <a:pt x="13" y="23"/>
                    </a:lnTo>
                    <a:lnTo>
                      <a:pt x="26"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83" name="Google Shape;15683;p58"/>
              <p:cNvSpPr/>
              <p:nvPr/>
            </p:nvSpPr>
            <p:spPr>
              <a:xfrm>
                <a:off x="513500" y="1596300"/>
                <a:ext cx="1375" cy="2050"/>
              </a:xfrm>
              <a:custGeom>
                <a:avLst/>
                <a:gdLst/>
                <a:ahLst/>
                <a:cxnLst/>
                <a:rect l="l" t="t" r="r" b="b"/>
                <a:pathLst>
                  <a:path w="55" h="82" extrusionOk="0">
                    <a:moveTo>
                      <a:pt x="44" y="0"/>
                    </a:moveTo>
                    <a:cubicBezTo>
                      <a:pt x="1" y="0"/>
                      <a:pt x="48" y="46"/>
                      <a:pt x="22" y="59"/>
                    </a:cubicBezTo>
                    <a:lnTo>
                      <a:pt x="8" y="59"/>
                    </a:lnTo>
                    <a:lnTo>
                      <a:pt x="50" y="82"/>
                    </a:lnTo>
                    <a:cubicBezTo>
                      <a:pt x="50" y="54"/>
                      <a:pt x="31" y="12"/>
                      <a:pt x="55" y="1"/>
                    </a:cubicBezTo>
                    <a:cubicBezTo>
                      <a:pt x="51" y="0"/>
                      <a:pt x="47"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84" name="Google Shape;15684;p58"/>
              <p:cNvSpPr/>
              <p:nvPr/>
            </p:nvSpPr>
            <p:spPr>
              <a:xfrm>
                <a:off x="518050" y="1595425"/>
                <a:ext cx="425" cy="550"/>
              </a:xfrm>
              <a:custGeom>
                <a:avLst/>
                <a:gdLst/>
                <a:ahLst/>
                <a:cxnLst/>
                <a:rect l="l" t="t" r="r" b="b"/>
                <a:pathLst>
                  <a:path w="17" h="22" extrusionOk="0">
                    <a:moveTo>
                      <a:pt x="1" y="1"/>
                    </a:moveTo>
                    <a:lnTo>
                      <a:pt x="1" y="1"/>
                    </a:lnTo>
                    <a:cubicBezTo>
                      <a:pt x="1" y="1"/>
                      <a:pt x="1" y="1"/>
                      <a:pt x="1" y="1"/>
                    </a:cubicBezTo>
                    <a:lnTo>
                      <a:pt x="1" y="1"/>
                    </a:lnTo>
                    <a:cubicBezTo>
                      <a:pt x="1" y="1"/>
                      <a:pt x="1" y="1"/>
                      <a:pt x="1" y="1"/>
                    </a:cubicBezTo>
                    <a:close/>
                    <a:moveTo>
                      <a:pt x="1" y="1"/>
                    </a:moveTo>
                    <a:cubicBezTo>
                      <a:pt x="2" y="2"/>
                      <a:pt x="4" y="8"/>
                      <a:pt x="5" y="22"/>
                    </a:cubicBezTo>
                    <a:cubicBezTo>
                      <a:pt x="6" y="21"/>
                      <a:pt x="7" y="20"/>
                      <a:pt x="8" y="20"/>
                    </a:cubicBezTo>
                    <a:cubicBezTo>
                      <a:pt x="9" y="20"/>
                      <a:pt x="10" y="21"/>
                      <a:pt x="12" y="22"/>
                    </a:cubicBezTo>
                    <a:cubicBezTo>
                      <a:pt x="12" y="17"/>
                      <a:pt x="14" y="12"/>
                      <a:pt x="16" y="8"/>
                    </a:cubicBezTo>
                    <a:cubicBezTo>
                      <a:pt x="6" y="7"/>
                      <a:pt x="2" y="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85" name="Google Shape;15685;p58"/>
              <p:cNvSpPr/>
              <p:nvPr/>
            </p:nvSpPr>
            <p:spPr>
              <a:xfrm>
                <a:off x="518300" y="1595900"/>
                <a:ext cx="375" cy="175"/>
              </a:xfrm>
              <a:custGeom>
                <a:avLst/>
                <a:gdLst/>
                <a:ahLst/>
                <a:cxnLst/>
                <a:rect l="l" t="t" r="r" b="b"/>
                <a:pathLst>
                  <a:path w="15" h="7" extrusionOk="0">
                    <a:moveTo>
                      <a:pt x="5" y="0"/>
                    </a:moveTo>
                    <a:cubicBezTo>
                      <a:pt x="4" y="0"/>
                      <a:pt x="3" y="0"/>
                      <a:pt x="2" y="0"/>
                    </a:cubicBezTo>
                    <a:cubicBezTo>
                      <a:pt x="1" y="5"/>
                      <a:pt x="3" y="6"/>
                      <a:pt x="5" y="6"/>
                    </a:cubicBezTo>
                    <a:cubicBezTo>
                      <a:pt x="9" y="6"/>
                      <a:pt x="1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86" name="Google Shape;15686;p58"/>
              <p:cNvSpPr/>
              <p:nvPr/>
            </p:nvSpPr>
            <p:spPr>
              <a:xfrm>
                <a:off x="518500" y="1594300"/>
                <a:ext cx="1125" cy="575"/>
              </a:xfrm>
              <a:custGeom>
                <a:avLst/>
                <a:gdLst/>
                <a:ahLst/>
                <a:cxnLst/>
                <a:rect l="l" t="t" r="r" b="b"/>
                <a:pathLst>
                  <a:path w="45" h="23" extrusionOk="0">
                    <a:moveTo>
                      <a:pt x="21" y="0"/>
                    </a:moveTo>
                    <a:cubicBezTo>
                      <a:pt x="15" y="0"/>
                      <a:pt x="8" y="1"/>
                      <a:pt x="1" y="2"/>
                    </a:cubicBezTo>
                    <a:lnTo>
                      <a:pt x="15" y="23"/>
                    </a:lnTo>
                    <a:cubicBezTo>
                      <a:pt x="26" y="23"/>
                      <a:pt x="34" y="14"/>
                      <a:pt x="40" y="14"/>
                    </a:cubicBezTo>
                    <a:cubicBezTo>
                      <a:pt x="42" y="14"/>
                      <a:pt x="43" y="14"/>
                      <a:pt x="45" y="16"/>
                    </a:cubicBezTo>
                    <a:cubicBezTo>
                      <a:pt x="40" y="3"/>
                      <a:pt x="32"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87" name="Google Shape;15687;p58"/>
              <p:cNvSpPr/>
              <p:nvPr/>
            </p:nvSpPr>
            <p:spPr>
              <a:xfrm>
                <a:off x="517525" y="1593650"/>
                <a:ext cx="375" cy="300"/>
              </a:xfrm>
              <a:custGeom>
                <a:avLst/>
                <a:gdLst/>
                <a:ahLst/>
                <a:cxnLst/>
                <a:rect l="l" t="t" r="r" b="b"/>
                <a:pathLst>
                  <a:path w="15" h="12" extrusionOk="0">
                    <a:moveTo>
                      <a:pt x="0" y="0"/>
                    </a:moveTo>
                    <a:lnTo>
                      <a:pt x="5" y="12"/>
                    </a:lnTo>
                    <a:cubicBezTo>
                      <a:pt x="12" y="12"/>
                      <a:pt x="14" y="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88" name="Google Shape;15688;p58"/>
              <p:cNvSpPr/>
              <p:nvPr/>
            </p:nvSpPr>
            <p:spPr>
              <a:xfrm>
                <a:off x="517225" y="1593900"/>
                <a:ext cx="775" cy="625"/>
              </a:xfrm>
              <a:custGeom>
                <a:avLst/>
                <a:gdLst/>
                <a:ahLst/>
                <a:cxnLst/>
                <a:rect l="l" t="t" r="r" b="b"/>
                <a:pathLst>
                  <a:path w="31" h="25" extrusionOk="0">
                    <a:moveTo>
                      <a:pt x="5" y="1"/>
                    </a:moveTo>
                    <a:cubicBezTo>
                      <a:pt x="1" y="1"/>
                      <a:pt x="2" y="3"/>
                      <a:pt x="21" y="11"/>
                    </a:cubicBezTo>
                    <a:cubicBezTo>
                      <a:pt x="18" y="10"/>
                      <a:pt x="17" y="10"/>
                      <a:pt x="16" y="10"/>
                    </a:cubicBezTo>
                    <a:cubicBezTo>
                      <a:pt x="11" y="10"/>
                      <a:pt x="23" y="17"/>
                      <a:pt x="31" y="25"/>
                    </a:cubicBezTo>
                    <a:lnTo>
                      <a:pt x="17" y="2"/>
                    </a:lnTo>
                    <a:cubicBezTo>
                      <a:pt x="13" y="2"/>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89" name="Google Shape;15689;p58"/>
              <p:cNvSpPr/>
              <p:nvPr/>
            </p:nvSpPr>
            <p:spPr>
              <a:xfrm>
                <a:off x="516600" y="1594575"/>
                <a:ext cx="1125" cy="750"/>
              </a:xfrm>
              <a:custGeom>
                <a:avLst/>
                <a:gdLst/>
                <a:ahLst/>
                <a:cxnLst/>
                <a:rect l="l" t="t" r="r" b="b"/>
                <a:pathLst>
                  <a:path w="45" h="30" extrusionOk="0">
                    <a:moveTo>
                      <a:pt x="0" y="0"/>
                    </a:moveTo>
                    <a:cubicBezTo>
                      <a:pt x="0" y="19"/>
                      <a:pt x="13" y="30"/>
                      <a:pt x="24" y="30"/>
                    </a:cubicBezTo>
                    <a:cubicBezTo>
                      <a:pt x="34" y="30"/>
                      <a:pt x="43" y="23"/>
                      <a:pt x="44" y="7"/>
                    </a:cubicBezTo>
                    <a:lnTo>
                      <a:pt x="44" y="7"/>
                    </a:lnTo>
                    <a:cubicBezTo>
                      <a:pt x="36" y="10"/>
                      <a:pt x="29" y="13"/>
                      <a:pt x="22" y="13"/>
                    </a:cubicBezTo>
                    <a:cubicBezTo>
                      <a:pt x="16" y="13"/>
                      <a:pt x="9" y="1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90" name="Google Shape;15690;p58"/>
              <p:cNvSpPr/>
              <p:nvPr/>
            </p:nvSpPr>
            <p:spPr>
              <a:xfrm>
                <a:off x="512875" y="1595725"/>
                <a:ext cx="950" cy="550"/>
              </a:xfrm>
              <a:custGeom>
                <a:avLst/>
                <a:gdLst/>
                <a:ahLst/>
                <a:cxnLst/>
                <a:rect l="l" t="t" r="r" b="b"/>
                <a:pathLst>
                  <a:path w="38" h="22" extrusionOk="0">
                    <a:moveTo>
                      <a:pt x="22" y="0"/>
                    </a:moveTo>
                    <a:lnTo>
                      <a:pt x="1" y="7"/>
                    </a:lnTo>
                    <a:lnTo>
                      <a:pt x="16" y="21"/>
                    </a:lnTo>
                    <a:lnTo>
                      <a:pt x="16" y="21"/>
                    </a:lnTo>
                    <a:cubicBezTo>
                      <a:pt x="9" y="14"/>
                      <a:pt x="37" y="5"/>
                      <a:pt x="22" y="0"/>
                    </a:cubicBezTo>
                    <a:close/>
                    <a:moveTo>
                      <a:pt x="16" y="21"/>
                    </a:moveTo>
                    <a:cubicBezTo>
                      <a:pt x="16" y="21"/>
                      <a:pt x="17" y="21"/>
                      <a:pt x="17" y="21"/>
                    </a:cubicBezTo>
                    <a:lnTo>
                      <a:pt x="16" y="2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91" name="Google Shape;15691;p58"/>
              <p:cNvSpPr/>
              <p:nvPr/>
            </p:nvSpPr>
            <p:spPr>
              <a:xfrm>
                <a:off x="518625" y="1591725"/>
                <a:ext cx="1300" cy="425"/>
              </a:xfrm>
              <a:custGeom>
                <a:avLst/>
                <a:gdLst/>
                <a:ahLst/>
                <a:cxnLst/>
                <a:rect l="l" t="t" r="r" b="b"/>
                <a:pathLst>
                  <a:path w="52" h="17" extrusionOk="0">
                    <a:moveTo>
                      <a:pt x="0" y="1"/>
                    </a:moveTo>
                    <a:lnTo>
                      <a:pt x="12" y="17"/>
                    </a:lnTo>
                    <a:cubicBezTo>
                      <a:pt x="23" y="7"/>
                      <a:pt x="37" y="3"/>
                      <a:pt x="51" y="3"/>
                    </a:cubicBezTo>
                    <a:cubicBezTo>
                      <a:pt x="33" y="1"/>
                      <a:pt x="1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92" name="Google Shape;15692;p58"/>
              <p:cNvSpPr/>
              <p:nvPr/>
            </p:nvSpPr>
            <p:spPr>
              <a:xfrm>
                <a:off x="518050" y="1591150"/>
                <a:ext cx="600" cy="600"/>
              </a:xfrm>
              <a:custGeom>
                <a:avLst/>
                <a:gdLst/>
                <a:ahLst/>
                <a:cxnLst/>
                <a:rect l="l" t="t" r="r" b="b"/>
                <a:pathLst>
                  <a:path w="24" h="24" extrusionOk="0">
                    <a:moveTo>
                      <a:pt x="5" y="0"/>
                    </a:moveTo>
                    <a:lnTo>
                      <a:pt x="5" y="0"/>
                    </a:lnTo>
                    <a:cubicBezTo>
                      <a:pt x="0" y="17"/>
                      <a:pt x="9" y="21"/>
                      <a:pt x="23" y="24"/>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93" name="Google Shape;15693;p58"/>
              <p:cNvSpPr/>
              <p:nvPr/>
            </p:nvSpPr>
            <p:spPr>
              <a:xfrm>
                <a:off x="515900" y="1593050"/>
                <a:ext cx="900" cy="1200"/>
              </a:xfrm>
              <a:custGeom>
                <a:avLst/>
                <a:gdLst/>
                <a:ahLst/>
                <a:cxnLst/>
                <a:rect l="l" t="t" r="r" b="b"/>
                <a:pathLst>
                  <a:path w="36" h="48" extrusionOk="0">
                    <a:moveTo>
                      <a:pt x="0" y="1"/>
                    </a:moveTo>
                    <a:lnTo>
                      <a:pt x="0" y="8"/>
                    </a:lnTo>
                    <a:lnTo>
                      <a:pt x="35" y="4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94" name="Google Shape;15694;p58"/>
              <p:cNvSpPr/>
              <p:nvPr/>
            </p:nvSpPr>
            <p:spPr>
              <a:xfrm>
                <a:off x="519950" y="1589650"/>
                <a:ext cx="1075" cy="650"/>
              </a:xfrm>
              <a:custGeom>
                <a:avLst/>
                <a:gdLst/>
                <a:ahLst/>
                <a:cxnLst/>
                <a:rect l="l" t="t" r="r" b="b"/>
                <a:pathLst>
                  <a:path w="43" h="26" extrusionOk="0">
                    <a:moveTo>
                      <a:pt x="1" y="0"/>
                    </a:moveTo>
                    <a:lnTo>
                      <a:pt x="14" y="12"/>
                    </a:lnTo>
                    <a:lnTo>
                      <a:pt x="42" y="26"/>
                    </a:lnTo>
                    <a:lnTo>
                      <a:pt x="42"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95" name="Google Shape;15695;p58"/>
              <p:cNvSpPr/>
              <p:nvPr/>
            </p:nvSpPr>
            <p:spPr>
              <a:xfrm>
                <a:off x="520350" y="1587675"/>
                <a:ext cx="1475" cy="1050"/>
              </a:xfrm>
              <a:custGeom>
                <a:avLst/>
                <a:gdLst/>
                <a:ahLst/>
                <a:cxnLst/>
                <a:rect l="l" t="t" r="r" b="b"/>
                <a:pathLst>
                  <a:path w="59" h="42" extrusionOk="0">
                    <a:moveTo>
                      <a:pt x="19" y="0"/>
                    </a:moveTo>
                    <a:lnTo>
                      <a:pt x="19" y="0"/>
                    </a:lnTo>
                    <a:cubicBezTo>
                      <a:pt x="29" y="14"/>
                      <a:pt x="24" y="26"/>
                      <a:pt x="1" y="37"/>
                    </a:cubicBezTo>
                    <a:cubicBezTo>
                      <a:pt x="7" y="41"/>
                      <a:pt x="14" y="42"/>
                      <a:pt x="20" y="42"/>
                    </a:cubicBezTo>
                    <a:cubicBezTo>
                      <a:pt x="30" y="42"/>
                      <a:pt x="39" y="39"/>
                      <a:pt x="47" y="39"/>
                    </a:cubicBezTo>
                    <a:cubicBezTo>
                      <a:pt x="52" y="39"/>
                      <a:pt x="55" y="40"/>
                      <a:pt x="59" y="42"/>
                    </a:cubicBezTo>
                    <a:cubicBezTo>
                      <a:pt x="56" y="28"/>
                      <a:pt x="36" y="14"/>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96" name="Google Shape;15696;p58"/>
              <p:cNvSpPr/>
              <p:nvPr/>
            </p:nvSpPr>
            <p:spPr>
              <a:xfrm>
                <a:off x="520175" y="1587150"/>
                <a:ext cx="675" cy="550"/>
              </a:xfrm>
              <a:custGeom>
                <a:avLst/>
                <a:gdLst/>
                <a:ahLst/>
                <a:cxnLst/>
                <a:rect l="l" t="t" r="r" b="b"/>
                <a:pathLst>
                  <a:path w="27" h="22" extrusionOk="0">
                    <a:moveTo>
                      <a:pt x="1" y="0"/>
                    </a:moveTo>
                    <a:lnTo>
                      <a:pt x="1" y="0"/>
                    </a:lnTo>
                    <a:cubicBezTo>
                      <a:pt x="8" y="10"/>
                      <a:pt x="17" y="17"/>
                      <a:pt x="26" y="21"/>
                    </a:cubicBezTo>
                    <a:cubicBezTo>
                      <a:pt x="19" y="12"/>
                      <a:pt x="10"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97" name="Google Shape;15697;p58"/>
              <p:cNvSpPr/>
              <p:nvPr/>
            </p:nvSpPr>
            <p:spPr>
              <a:xfrm>
                <a:off x="518500" y="1590100"/>
                <a:ext cx="950" cy="250"/>
              </a:xfrm>
              <a:custGeom>
                <a:avLst/>
                <a:gdLst/>
                <a:ahLst/>
                <a:cxnLst/>
                <a:rect l="l" t="t" r="r" b="b"/>
                <a:pathLst>
                  <a:path w="38" h="10" extrusionOk="0">
                    <a:moveTo>
                      <a:pt x="1" y="1"/>
                    </a:moveTo>
                    <a:cubicBezTo>
                      <a:pt x="1" y="5"/>
                      <a:pt x="1" y="8"/>
                      <a:pt x="1" y="10"/>
                    </a:cubicBezTo>
                    <a:cubicBezTo>
                      <a:pt x="12" y="10"/>
                      <a:pt x="26" y="8"/>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98" name="Google Shape;15698;p58"/>
              <p:cNvSpPr/>
              <p:nvPr/>
            </p:nvSpPr>
            <p:spPr>
              <a:xfrm>
                <a:off x="518500" y="1589750"/>
                <a:ext cx="150" cy="425"/>
              </a:xfrm>
              <a:custGeom>
                <a:avLst/>
                <a:gdLst/>
                <a:ahLst/>
                <a:cxnLst/>
                <a:rect l="l" t="t" r="r" b="b"/>
                <a:pathLst>
                  <a:path w="6" h="17" extrusionOk="0">
                    <a:moveTo>
                      <a:pt x="5" y="1"/>
                    </a:moveTo>
                    <a:lnTo>
                      <a:pt x="1" y="17"/>
                    </a:lnTo>
                    <a:cubicBezTo>
                      <a:pt x="3" y="10"/>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699" name="Google Shape;15699;p58"/>
              <p:cNvSpPr/>
              <p:nvPr/>
            </p:nvSpPr>
            <p:spPr>
              <a:xfrm>
                <a:off x="518325" y="1590325"/>
                <a:ext cx="200" cy="100"/>
              </a:xfrm>
              <a:custGeom>
                <a:avLst/>
                <a:gdLst/>
                <a:ahLst/>
                <a:cxnLst/>
                <a:rect l="l" t="t" r="r" b="b"/>
                <a:pathLst>
                  <a:path w="8" h="4" extrusionOk="0">
                    <a:moveTo>
                      <a:pt x="8" y="1"/>
                    </a:moveTo>
                    <a:cubicBezTo>
                      <a:pt x="3" y="1"/>
                      <a:pt x="1" y="3"/>
                      <a:pt x="8" y="3"/>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00" name="Google Shape;15700;p58"/>
              <p:cNvSpPr/>
              <p:nvPr/>
            </p:nvSpPr>
            <p:spPr>
              <a:xfrm>
                <a:off x="515250" y="1591425"/>
                <a:ext cx="1775" cy="800"/>
              </a:xfrm>
              <a:custGeom>
                <a:avLst/>
                <a:gdLst/>
                <a:ahLst/>
                <a:cxnLst/>
                <a:rect l="l" t="t" r="r" b="b"/>
                <a:pathLst>
                  <a:path w="71" h="32" extrusionOk="0">
                    <a:moveTo>
                      <a:pt x="22" y="0"/>
                    </a:moveTo>
                    <a:cubicBezTo>
                      <a:pt x="16" y="0"/>
                      <a:pt x="9" y="2"/>
                      <a:pt x="1" y="6"/>
                    </a:cubicBezTo>
                    <a:cubicBezTo>
                      <a:pt x="24" y="17"/>
                      <a:pt x="44" y="8"/>
                      <a:pt x="69" y="30"/>
                    </a:cubicBezTo>
                    <a:lnTo>
                      <a:pt x="69" y="30"/>
                    </a:lnTo>
                    <a:cubicBezTo>
                      <a:pt x="55" y="17"/>
                      <a:pt x="42" y="0"/>
                      <a:pt x="22" y="0"/>
                    </a:cubicBezTo>
                    <a:close/>
                    <a:moveTo>
                      <a:pt x="69" y="30"/>
                    </a:moveTo>
                    <a:cubicBezTo>
                      <a:pt x="69" y="30"/>
                      <a:pt x="70" y="31"/>
                      <a:pt x="70" y="31"/>
                    </a:cubicBezTo>
                    <a:cubicBezTo>
                      <a:pt x="70" y="31"/>
                      <a:pt x="69" y="30"/>
                      <a:pt x="69" y="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01" name="Google Shape;15701;p58"/>
              <p:cNvSpPr/>
              <p:nvPr/>
            </p:nvSpPr>
            <p:spPr>
              <a:xfrm>
                <a:off x="517000" y="1590450"/>
                <a:ext cx="825" cy="675"/>
              </a:xfrm>
              <a:custGeom>
                <a:avLst/>
                <a:gdLst/>
                <a:ahLst/>
                <a:cxnLst/>
                <a:rect l="l" t="t" r="r" b="b"/>
                <a:pathLst>
                  <a:path w="33" h="27" extrusionOk="0">
                    <a:moveTo>
                      <a:pt x="12" y="1"/>
                    </a:moveTo>
                    <a:lnTo>
                      <a:pt x="0" y="19"/>
                    </a:lnTo>
                    <a:cubicBezTo>
                      <a:pt x="10" y="19"/>
                      <a:pt x="24" y="19"/>
                      <a:pt x="33" y="26"/>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02" name="Google Shape;15702;p58"/>
              <p:cNvSpPr/>
              <p:nvPr/>
            </p:nvSpPr>
            <p:spPr>
              <a:xfrm>
                <a:off x="517050" y="1590150"/>
                <a:ext cx="375" cy="325"/>
              </a:xfrm>
              <a:custGeom>
                <a:avLst/>
                <a:gdLst/>
                <a:ahLst/>
                <a:cxnLst/>
                <a:rect l="l" t="t" r="r" b="b"/>
                <a:pathLst>
                  <a:path w="15" h="13" extrusionOk="0">
                    <a:moveTo>
                      <a:pt x="1" y="1"/>
                    </a:moveTo>
                    <a:lnTo>
                      <a:pt x="10" y="13"/>
                    </a:lnTo>
                    <a:lnTo>
                      <a:pt x="15"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03" name="Google Shape;15703;p58"/>
              <p:cNvSpPr/>
              <p:nvPr/>
            </p:nvSpPr>
            <p:spPr>
              <a:xfrm>
                <a:off x="518450" y="1587150"/>
                <a:ext cx="775" cy="1025"/>
              </a:xfrm>
              <a:custGeom>
                <a:avLst/>
                <a:gdLst/>
                <a:ahLst/>
                <a:cxnLst/>
                <a:rect l="l" t="t" r="r" b="b"/>
                <a:pathLst>
                  <a:path w="31" h="41" extrusionOk="0">
                    <a:moveTo>
                      <a:pt x="14" y="0"/>
                    </a:moveTo>
                    <a:cubicBezTo>
                      <a:pt x="7" y="12"/>
                      <a:pt x="3" y="24"/>
                      <a:pt x="0" y="35"/>
                    </a:cubicBezTo>
                    <a:cubicBezTo>
                      <a:pt x="7" y="37"/>
                      <a:pt x="16" y="40"/>
                      <a:pt x="23" y="40"/>
                    </a:cubicBezTo>
                    <a:cubicBezTo>
                      <a:pt x="27" y="40"/>
                      <a:pt x="30" y="39"/>
                      <a:pt x="30" y="33"/>
                    </a:cubicBezTo>
                    <a:cubicBezTo>
                      <a:pt x="21" y="26"/>
                      <a:pt x="14" y="14"/>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04" name="Google Shape;15704;p58"/>
              <p:cNvSpPr/>
              <p:nvPr/>
            </p:nvSpPr>
            <p:spPr>
              <a:xfrm>
                <a:off x="518625" y="1589000"/>
                <a:ext cx="200" cy="75"/>
              </a:xfrm>
              <a:custGeom>
                <a:avLst/>
                <a:gdLst/>
                <a:ahLst/>
                <a:cxnLst/>
                <a:rect l="l" t="t" r="r" b="b"/>
                <a:pathLst>
                  <a:path w="8" h="3" extrusionOk="0">
                    <a:moveTo>
                      <a:pt x="5" y="1"/>
                    </a:moveTo>
                    <a:cubicBezTo>
                      <a:pt x="3" y="1"/>
                      <a:pt x="0" y="1"/>
                      <a:pt x="7"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05" name="Google Shape;15705;p58"/>
              <p:cNvSpPr/>
              <p:nvPr/>
            </p:nvSpPr>
            <p:spPr>
              <a:xfrm>
                <a:off x="518900" y="1584475"/>
                <a:ext cx="150" cy="25"/>
              </a:xfrm>
              <a:custGeom>
                <a:avLst/>
                <a:gdLst/>
                <a:ahLst/>
                <a:cxnLst/>
                <a:rect l="l" t="t" r="r" b="b"/>
                <a:pathLst>
                  <a:path w="6" h="1" extrusionOk="0">
                    <a:moveTo>
                      <a:pt x="5" y="1"/>
                    </a:moveTo>
                    <a:lnTo>
                      <a:pt x="1" y="1"/>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06" name="Google Shape;15706;p58"/>
              <p:cNvSpPr/>
              <p:nvPr/>
            </p:nvSpPr>
            <p:spPr>
              <a:xfrm>
                <a:off x="518050" y="1588000"/>
                <a:ext cx="475" cy="625"/>
              </a:xfrm>
              <a:custGeom>
                <a:avLst/>
                <a:gdLst/>
                <a:ahLst/>
                <a:cxnLst/>
                <a:rect l="l" t="t" r="r" b="b"/>
                <a:pathLst>
                  <a:path w="19" h="25" extrusionOk="0">
                    <a:moveTo>
                      <a:pt x="10" y="1"/>
                    </a:moveTo>
                    <a:cubicBezTo>
                      <a:pt x="9" y="1"/>
                      <a:pt x="8" y="1"/>
                      <a:pt x="9" y="3"/>
                    </a:cubicBezTo>
                    <a:cubicBezTo>
                      <a:pt x="0" y="10"/>
                      <a:pt x="9" y="17"/>
                      <a:pt x="19" y="24"/>
                    </a:cubicBezTo>
                    <a:cubicBezTo>
                      <a:pt x="16" y="17"/>
                      <a:pt x="14" y="8"/>
                      <a:pt x="16" y="1"/>
                    </a:cubicBezTo>
                    <a:cubicBezTo>
                      <a:pt x="14" y="1"/>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07" name="Google Shape;15707;p58"/>
              <p:cNvSpPr/>
              <p:nvPr/>
            </p:nvSpPr>
            <p:spPr>
              <a:xfrm>
                <a:off x="519250" y="1586325"/>
                <a:ext cx="850" cy="375"/>
              </a:xfrm>
              <a:custGeom>
                <a:avLst/>
                <a:gdLst/>
                <a:ahLst/>
                <a:cxnLst/>
                <a:rect l="l" t="t" r="r" b="b"/>
                <a:pathLst>
                  <a:path w="34" h="15" extrusionOk="0">
                    <a:moveTo>
                      <a:pt x="24" y="1"/>
                    </a:moveTo>
                    <a:lnTo>
                      <a:pt x="24" y="1"/>
                    </a:lnTo>
                    <a:cubicBezTo>
                      <a:pt x="15" y="6"/>
                      <a:pt x="8" y="10"/>
                      <a:pt x="1" y="15"/>
                    </a:cubicBezTo>
                    <a:cubicBezTo>
                      <a:pt x="15" y="13"/>
                      <a:pt x="33" y="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08" name="Google Shape;15708;p58"/>
              <p:cNvSpPr/>
              <p:nvPr/>
            </p:nvSpPr>
            <p:spPr>
              <a:xfrm>
                <a:off x="519025" y="1588950"/>
                <a:ext cx="250" cy="25"/>
              </a:xfrm>
              <a:custGeom>
                <a:avLst/>
                <a:gdLst/>
                <a:ahLst/>
                <a:cxnLst/>
                <a:rect l="l" t="t" r="r" b="b"/>
                <a:pathLst>
                  <a:path w="10" h="1" extrusionOk="0">
                    <a:moveTo>
                      <a:pt x="0" y="0"/>
                    </a:moveTo>
                    <a:lnTo>
                      <a:pt x="0" y="0"/>
                    </a:lnTo>
                    <a:cubicBezTo>
                      <a:pt x="10" y="0"/>
                      <a:pt x="5"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09" name="Google Shape;15709;p58"/>
              <p:cNvSpPr/>
              <p:nvPr/>
            </p:nvSpPr>
            <p:spPr>
              <a:xfrm>
                <a:off x="518500" y="1588600"/>
                <a:ext cx="550" cy="425"/>
              </a:xfrm>
              <a:custGeom>
                <a:avLst/>
                <a:gdLst/>
                <a:ahLst/>
                <a:cxnLst/>
                <a:rect l="l" t="t" r="r" b="b"/>
                <a:pathLst>
                  <a:path w="22" h="17" extrusionOk="0">
                    <a:moveTo>
                      <a:pt x="1" y="0"/>
                    </a:moveTo>
                    <a:lnTo>
                      <a:pt x="1" y="0"/>
                    </a:lnTo>
                    <a:cubicBezTo>
                      <a:pt x="3" y="5"/>
                      <a:pt x="5" y="10"/>
                      <a:pt x="10" y="17"/>
                    </a:cubicBezTo>
                    <a:cubicBezTo>
                      <a:pt x="15" y="14"/>
                      <a:pt x="17" y="14"/>
                      <a:pt x="21" y="14"/>
                    </a:cubicBezTo>
                    <a:cubicBezTo>
                      <a:pt x="15" y="7"/>
                      <a:pt x="8"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10" name="Google Shape;15710;p58"/>
              <p:cNvSpPr/>
              <p:nvPr/>
            </p:nvSpPr>
            <p:spPr>
              <a:xfrm>
                <a:off x="513275" y="1583025"/>
                <a:ext cx="5650" cy="1825"/>
              </a:xfrm>
              <a:custGeom>
                <a:avLst/>
                <a:gdLst/>
                <a:ahLst/>
                <a:cxnLst/>
                <a:rect l="l" t="t" r="r" b="b"/>
                <a:pathLst>
                  <a:path w="226" h="73" extrusionOk="0">
                    <a:moveTo>
                      <a:pt x="25" y="0"/>
                    </a:moveTo>
                    <a:cubicBezTo>
                      <a:pt x="21" y="0"/>
                      <a:pt x="17" y="0"/>
                      <a:pt x="13" y="1"/>
                    </a:cubicBezTo>
                    <a:lnTo>
                      <a:pt x="33" y="22"/>
                    </a:lnTo>
                    <a:cubicBezTo>
                      <a:pt x="27" y="22"/>
                      <a:pt x="17" y="17"/>
                      <a:pt x="9" y="17"/>
                    </a:cubicBezTo>
                    <a:cubicBezTo>
                      <a:pt x="6" y="17"/>
                      <a:pt x="3" y="17"/>
                      <a:pt x="1" y="19"/>
                    </a:cubicBezTo>
                    <a:cubicBezTo>
                      <a:pt x="33" y="22"/>
                      <a:pt x="64" y="43"/>
                      <a:pt x="26" y="59"/>
                    </a:cubicBezTo>
                    <a:cubicBezTo>
                      <a:pt x="38" y="69"/>
                      <a:pt x="69" y="73"/>
                      <a:pt x="104" y="73"/>
                    </a:cubicBezTo>
                    <a:cubicBezTo>
                      <a:pt x="145" y="73"/>
                      <a:pt x="191" y="67"/>
                      <a:pt x="226" y="59"/>
                    </a:cubicBezTo>
                    <a:cubicBezTo>
                      <a:pt x="207" y="59"/>
                      <a:pt x="189" y="52"/>
                      <a:pt x="177" y="38"/>
                    </a:cubicBezTo>
                    <a:cubicBezTo>
                      <a:pt x="162" y="42"/>
                      <a:pt x="143" y="66"/>
                      <a:pt x="120" y="66"/>
                    </a:cubicBezTo>
                    <a:cubicBezTo>
                      <a:pt x="115" y="66"/>
                      <a:pt x="109" y="65"/>
                      <a:pt x="103" y="61"/>
                    </a:cubicBezTo>
                    <a:cubicBezTo>
                      <a:pt x="87" y="36"/>
                      <a:pt x="117" y="40"/>
                      <a:pt x="135" y="29"/>
                    </a:cubicBezTo>
                    <a:lnTo>
                      <a:pt x="135" y="29"/>
                    </a:lnTo>
                    <a:cubicBezTo>
                      <a:pt x="131" y="30"/>
                      <a:pt x="128" y="30"/>
                      <a:pt x="124" y="30"/>
                    </a:cubicBezTo>
                    <a:cubicBezTo>
                      <a:pt x="92" y="30"/>
                      <a:pt x="71"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11" name="Google Shape;15711;p58"/>
              <p:cNvSpPr/>
              <p:nvPr/>
            </p:nvSpPr>
            <p:spPr>
              <a:xfrm>
                <a:off x="518725" y="1584550"/>
                <a:ext cx="1300" cy="1175"/>
              </a:xfrm>
              <a:custGeom>
                <a:avLst/>
                <a:gdLst/>
                <a:ahLst/>
                <a:cxnLst/>
                <a:rect l="l" t="t" r="r" b="b"/>
                <a:pathLst>
                  <a:path w="52" h="47" extrusionOk="0">
                    <a:moveTo>
                      <a:pt x="12" y="0"/>
                    </a:moveTo>
                    <a:lnTo>
                      <a:pt x="6" y="39"/>
                    </a:lnTo>
                    <a:lnTo>
                      <a:pt x="1" y="37"/>
                    </a:lnTo>
                    <a:lnTo>
                      <a:pt x="6" y="46"/>
                    </a:lnTo>
                    <a:cubicBezTo>
                      <a:pt x="10" y="37"/>
                      <a:pt x="24" y="30"/>
                      <a:pt x="52" y="19"/>
                    </a:cubicBezTo>
                    <a:cubicBezTo>
                      <a:pt x="43" y="7"/>
                      <a:pt x="29"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12" name="Google Shape;15712;p58"/>
              <p:cNvSpPr/>
              <p:nvPr/>
            </p:nvSpPr>
            <p:spPr>
              <a:xfrm>
                <a:off x="516475" y="1585650"/>
                <a:ext cx="2800" cy="1525"/>
              </a:xfrm>
              <a:custGeom>
                <a:avLst/>
                <a:gdLst/>
                <a:ahLst/>
                <a:cxnLst/>
                <a:rect l="l" t="t" r="r" b="b"/>
                <a:pathLst>
                  <a:path w="112" h="61" extrusionOk="0">
                    <a:moveTo>
                      <a:pt x="96" y="0"/>
                    </a:moveTo>
                    <a:cubicBezTo>
                      <a:pt x="89" y="12"/>
                      <a:pt x="89" y="26"/>
                      <a:pt x="91" y="40"/>
                    </a:cubicBezTo>
                    <a:cubicBezTo>
                      <a:pt x="94" y="36"/>
                      <a:pt x="96" y="34"/>
                      <a:pt x="98" y="34"/>
                    </a:cubicBezTo>
                    <a:cubicBezTo>
                      <a:pt x="102" y="34"/>
                      <a:pt x="103" y="40"/>
                      <a:pt x="105" y="42"/>
                    </a:cubicBezTo>
                    <a:lnTo>
                      <a:pt x="109" y="42"/>
                    </a:lnTo>
                    <a:cubicBezTo>
                      <a:pt x="107" y="43"/>
                      <a:pt x="105" y="44"/>
                      <a:pt x="105" y="44"/>
                    </a:cubicBezTo>
                    <a:cubicBezTo>
                      <a:pt x="104" y="44"/>
                      <a:pt x="104" y="43"/>
                      <a:pt x="105" y="42"/>
                    </a:cubicBezTo>
                    <a:lnTo>
                      <a:pt x="91" y="40"/>
                    </a:lnTo>
                    <a:cubicBezTo>
                      <a:pt x="61" y="32"/>
                      <a:pt x="46" y="15"/>
                      <a:pt x="16" y="15"/>
                    </a:cubicBezTo>
                    <a:cubicBezTo>
                      <a:pt x="12" y="15"/>
                      <a:pt x="6" y="15"/>
                      <a:pt x="0" y="16"/>
                    </a:cubicBezTo>
                    <a:cubicBezTo>
                      <a:pt x="0" y="42"/>
                      <a:pt x="31" y="37"/>
                      <a:pt x="45" y="53"/>
                    </a:cubicBezTo>
                    <a:cubicBezTo>
                      <a:pt x="43" y="41"/>
                      <a:pt x="44" y="37"/>
                      <a:pt x="47" y="37"/>
                    </a:cubicBezTo>
                    <a:cubicBezTo>
                      <a:pt x="52" y="37"/>
                      <a:pt x="61" y="47"/>
                      <a:pt x="72" y="47"/>
                    </a:cubicBezTo>
                    <a:cubicBezTo>
                      <a:pt x="76" y="47"/>
                      <a:pt x="81" y="45"/>
                      <a:pt x="86" y="40"/>
                    </a:cubicBezTo>
                    <a:cubicBezTo>
                      <a:pt x="91" y="46"/>
                      <a:pt x="93" y="53"/>
                      <a:pt x="93" y="60"/>
                    </a:cubicBezTo>
                    <a:cubicBezTo>
                      <a:pt x="100" y="53"/>
                      <a:pt x="105" y="49"/>
                      <a:pt x="112" y="42"/>
                    </a:cubicBezTo>
                    <a:lnTo>
                      <a:pt x="9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13" name="Google Shape;15713;p58"/>
              <p:cNvSpPr/>
              <p:nvPr/>
            </p:nvSpPr>
            <p:spPr>
              <a:xfrm>
                <a:off x="513450" y="1590625"/>
                <a:ext cx="275" cy="75"/>
              </a:xfrm>
              <a:custGeom>
                <a:avLst/>
                <a:gdLst/>
                <a:ahLst/>
                <a:cxnLst/>
                <a:rect l="l" t="t" r="r" b="b"/>
                <a:pathLst>
                  <a:path w="11" h="3" extrusionOk="0">
                    <a:moveTo>
                      <a:pt x="4" y="0"/>
                    </a:moveTo>
                    <a:cubicBezTo>
                      <a:pt x="3" y="0"/>
                      <a:pt x="2" y="1"/>
                      <a:pt x="1" y="3"/>
                    </a:cubicBezTo>
                    <a:lnTo>
                      <a:pt x="10" y="3"/>
                    </a:lnTo>
                    <a:cubicBezTo>
                      <a:pt x="8" y="1"/>
                      <a:pt x="6" y="0"/>
                      <a:pt x="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14" name="Google Shape;15714;p58"/>
              <p:cNvSpPr/>
              <p:nvPr/>
            </p:nvSpPr>
            <p:spPr>
              <a:xfrm>
                <a:off x="513700" y="1590300"/>
                <a:ext cx="2675" cy="800"/>
              </a:xfrm>
              <a:custGeom>
                <a:avLst/>
                <a:gdLst/>
                <a:ahLst/>
                <a:cxnLst/>
                <a:rect l="l" t="t" r="r" b="b"/>
                <a:pathLst>
                  <a:path w="107" h="32" extrusionOk="0">
                    <a:moveTo>
                      <a:pt x="80" y="1"/>
                    </a:moveTo>
                    <a:cubicBezTo>
                      <a:pt x="59" y="1"/>
                      <a:pt x="38" y="3"/>
                      <a:pt x="16" y="4"/>
                    </a:cubicBezTo>
                    <a:cubicBezTo>
                      <a:pt x="21" y="9"/>
                      <a:pt x="33" y="13"/>
                      <a:pt x="28" y="20"/>
                    </a:cubicBezTo>
                    <a:cubicBezTo>
                      <a:pt x="25" y="22"/>
                      <a:pt x="23" y="22"/>
                      <a:pt x="21" y="22"/>
                    </a:cubicBezTo>
                    <a:cubicBezTo>
                      <a:pt x="14" y="22"/>
                      <a:pt x="9" y="18"/>
                      <a:pt x="0" y="16"/>
                    </a:cubicBezTo>
                    <a:lnTo>
                      <a:pt x="0" y="16"/>
                    </a:lnTo>
                    <a:cubicBezTo>
                      <a:pt x="5" y="21"/>
                      <a:pt x="15" y="31"/>
                      <a:pt x="28" y="31"/>
                    </a:cubicBezTo>
                    <a:cubicBezTo>
                      <a:pt x="32" y="31"/>
                      <a:pt x="37" y="30"/>
                      <a:pt x="42" y="27"/>
                    </a:cubicBezTo>
                    <a:lnTo>
                      <a:pt x="37" y="23"/>
                    </a:lnTo>
                    <a:cubicBezTo>
                      <a:pt x="58" y="11"/>
                      <a:pt x="81" y="4"/>
                      <a:pt x="107" y="2"/>
                    </a:cubicBezTo>
                    <a:cubicBezTo>
                      <a:pt x="98" y="1"/>
                      <a:pt x="89" y="1"/>
                      <a:pt x="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15" name="Google Shape;15715;p58"/>
              <p:cNvSpPr/>
              <p:nvPr/>
            </p:nvSpPr>
            <p:spPr>
              <a:xfrm>
                <a:off x="515025" y="1587725"/>
                <a:ext cx="1250" cy="850"/>
              </a:xfrm>
              <a:custGeom>
                <a:avLst/>
                <a:gdLst/>
                <a:ahLst/>
                <a:cxnLst/>
                <a:rect l="l" t="t" r="r" b="b"/>
                <a:pathLst>
                  <a:path w="50" h="34" extrusionOk="0">
                    <a:moveTo>
                      <a:pt x="35" y="1"/>
                    </a:moveTo>
                    <a:lnTo>
                      <a:pt x="1" y="12"/>
                    </a:lnTo>
                    <a:lnTo>
                      <a:pt x="21" y="12"/>
                    </a:lnTo>
                    <a:cubicBezTo>
                      <a:pt x="10" y="31"/>
                      <a:pt x="35" y="31"/>
                      <a:pt x="49" y="33"/>
                    </a:cubicBezTo>
                    <a:lnTo>
                      <a:pt x="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16" name="Google Shape;15716;p58"/>
              <p:cNvSpPr/>
              <p:nvPr/>
            </p:nvSpPr>
            <p:spPr>
              <a:xfrm>
                <a:off x="519150" y="1584025"/>
                <a:ext cx="1350" cy="550"/>
              </a:xfrm>
              <a:custGeom>
                <a:avLst/>
                <a:gdLst/>
                <a:ahLst/>
                <a:cxnLst/>
                <a:rect l="l" t="t" r="r" b="b"/>
                <a:pathLst>
                  <a:path w="54" h="22" extrusionOk="0">
                    <a:moveTo>
                      <a:pt x="0" y="0"/>
                    </a:moveTo>
                    <a:lnTo>
                      <a:pt x="14" y="14"/>
                    </a:lnTo>
                    <a:lnTo>
                      <a:pt x="53" y="21"/>
                    </a:lnTo>
                    <a:lnTo>
                      <a:pt x="53" y="21"/>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17" name="Google Shape;15717;p58"/>
              <p:cNvSpPr/>
              <p:nvPr/>
            </p:nvSpPr>
            <p:spPr>
              <a:xfrm>
                <a:off x="519425" y="1583025"/>
                <a:ext cx="850" cy="325"/>
              </a:xfrm>
              <a:custGeom>
                <a:avLst/>
                <a:gdLst/>
                <a:ahLst/>
                <a:cxnLst/>
                <a:rect l="l" t="t" r="r" b="b"/>
                <a:pathLst>
                  <a:path w="34" h="13" extrusionOk="0">
                    <a:moveTo>
                      <a:pt x="15" y="1"/>
                    </a:moveTo>
                    <a:lnTo>
                      <a:pt x="1" y="10"/>
                    </a:lnTo>
                    <a:lnTo>
                      <a:pt x="33" y="12"/>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18" name="Google Shape;15718;p58"/>
              <p:cNvSpPr/>
              <p:nvPr/>
            </p:nvSpPr>
            <p:spPr>
              <a:xfrm>
                <a:off x="527300" y="1532300"/>
                <a:ext cx="150" cy="400"/>
              </a:xfrm>
              <a:custGeom>
                <a:avLst/>
                <a:gdLst/>
                <a:ahLst/>
                <a:cxnLst/>
                <a:rect l="l" t="t" r="r" b="b"/>
                <a:pathLst>
                  <a:path w="6" h="16" extrusionOk="0">
                    <a:moveTo>
                      <a:pt x="2" y="1"/>
                    </a:moveTo>
                    <a:cubicBezTo>
                      <a:pt x="2" y="1"/>
                      <a:pt x="1" y="1"/>
                      <a:pt x="1" y="1"/>
                    </a:cubicBezTo>
                    <a:lnTo>
                      <a:pt x="6" y="15"/>
                    </a:lnTo>
                    <a:cubicBezTo>
                      <a:pt x="6" y="7"/>
                      <a:pt x="4"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19" name="Google Shape;15719;p58"/>
              <p:cNvSpPr/>
              <p:nvPr/>
            </p:nvSpPr>
            <p:spPr>
              <a:xfrm>
                <a:off x="517525" y="1559800"/>
                <a:ext cx="2100" cy="475"/>
              </a:xfrm>
              <a:custGeom>
                <a:avLst/>
                <a:gdLst/>
                <a:ahLst/>
                <a:cxnLst/>
                <a:rect l="l" t="t" r="r" b="b"/>
                <a:pathLst>
                  <a:path w="84" h="19" extrusionOk="0">
                    <a:moveTo>
                      <a:pt x="9" y="0"/>
                    </a:moveTo>
                    <a:cubicBezTo>
                      <a:pt x="14" y="9"/>
                      <a:pt x="9" y="16"/>
                      <a:pt x="0" y="19"/>
                    </a:cubicBezTo>
                    <a:cubicBezTo>
                      <a:pt x="33" y="12"/>
                      <a:pt x="84" y="7"/>
                      <a:pt x="47" y="3"/>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20" name="Google Shape;15720;p58"/>
              <p:cNvSpPr/>
              <p:nvPr/>
            </p:nvSpPr>
            <p:spPr>
              <a:xfrm>
                <a:off x="518275" y="1544425"/>
                <a:ext cx="600" cy="725"/>
              </a:xfrm>
              <a:custGeom>
                <a:avLst/>
                <a:gdLst/>
                <a:ahLst/>
                <a:cxnLst/>
                <a:rect l="l" t="t" r="r" b="b"/>
                <a:pathLst>
                  <a:path w="24" h="29" extrusionOk="0">
                    <a:moveTo>
                      <a:pt x="0" y="1"/>
                    </a:moveTo>
                    <a:lnTo>
                      <a:pt x="0" y="1"/>
                    </a:lnTo>
                    <a:cubicBezTo>
                      <a:pt x="10" y="10"/>
                      <a:pt x="17" y="19"/>
                      <a:pt x="24" y="29"/>
                    </a:cubicBezTo>
                    <a:lnTo>
                      <a:pt x="12" y="6"/>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21" name="Google Shape;15721;p58"/>
              <p:cNvSpPr/>
              <p:nvPr/>
            </p:nvSpPr>
            <p:spPr>
              <a:xfrm>
                <a:off x="538775" y="1527325"/>
                <a:ext cx="550" cy="975"/>
              </a:xfrm>
              <a:custGeom>
                <a:avLst/>
                <a:gdLst/>
                <a:ahLst/>
                <a:cxnLst/>
                <a:rect l="l" t="t" r="r" b="b"/>
                <a:pathLst>
                  <a:path w="22" h="39" extrusionOk="0">
                    <a:moveTo>
                      <a:pt x="22" y="1"/>
                    </a:moveTo>
                    <a:cubicBezTo>
                      <a:pt x="1" y="3"/>
                      <a:pt x="13" y="20"/>
                      <a:pt x="15" y="38"/>
                    </a:cubicBezTo>
                    <a:lnTo>
                      <a:pt x="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22" name="Google Shape;15722;p58"/>
              <p:cNvSpPr/>
              <p:nvPr/>
            </p:nvSpPr>
            <p:spPr>
              <a:xfrm>
                <a:off x="517250" y="1571500"/>
                <a:ext cx="1100" cy="900"/>
              </a:xfrm>
              <a:custGeom>
                <a:avLst/>
                <a:gdLst/>
                <a:ahLst/>
                <a:cxnLst/>
                <a:rect l="l" t="t" r="r" b="b"/>
                <a:pathLst>
                  <a:path w="44" h="36" extrusionOk="0">
                    <a:moveTo>
                      <a:pt x="44" y="0"/>
                    </a:moveTo>
                    <a:lnTo>
                      <a:pt x="44" y="0"/>
                    </a:lnTo>
                    <a:cubicBezTo>
                      <a:pt x="26" y="20"/>
                      <a:pt x="1" y="35"/>
                      <a:pt x="22" y="35"/>
                    </a:cubicBezTo>
                    <a:cubicBezTo>
                      <a:pt x="24" y="35"/>
                      <a:pt x="25" y="35"/>
                      <a:pt x="27" y="35"/>
                    </a:cubicBezTo>
                    <a:cubicBezTo>
                      <a:pt x="37" y="26"/>
                      <a:pt x="41"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23" name="Google Shape;15723;p58"/>
              <p:cNvSpPr/>
              <p:nvPr/>
            </p:nvSpPr>
            <p:spPr>
              <a:xfrm>
                <a:off x="532125" y="1539800"/>
                <a:ext cx="200" cy="550"/>
              </a:xfrm>
              <a:custGeom>
                <a:avLst/>
                <a:gdLst/>
                <a:ahLst/>
                <a:cxnLst/>
                <a:rect l="l" t="t" r="r" b="b"/>
                <a:pathLst>
                  <a:path w="8" h="22" extrusionOk="0">
                    <a:moveTo>
                      <a:pt x="5" y="0"/>
                    </a:moveTo>
                    <a:lnTo>
                      <a:pt x="5" y="0"/>
                    </a:lnTo>
                    <a:cubicBezTo>
                      <a:pt x="0" y="7"/>
                      <a:pt x="3" y="14"/>
                      <a:pt x="7" y="21"/>
                    </a:cubicBezTo>
                    <a:cubicBezTo>
                      <a:pt x="7" y="14"/>
                      <a:pt x="7"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24" name="Google Shape;15724;p58"/>
              <p:cNvSpPr/>
              <p:nvPr/>
            </p:nvSpPr>
            <p:spPr>
              <a:xfrm>
                <a:off x="517975" y="1570850"/>
                <a:ext cx="900" cy="675"/>
              </a:xfrm>
              <a:custGeom>
                <a:avLst/>
                <a:gdLst/>
                <a:ahLst/>
                <a:cxnLst/>
                <a:rect l="l" t="t" r="r" b="b"/>
                <a:pathLst>
                  <a:path w="36" h="27" extrusionOk="0">
                    <a:moveTo>
                      <a:pt x="8" y="1"/>
                    </a:moveTo>
                    <a:cubicBezTo>
                      <a:pt x="5" y="3"/>
                      <a:pt x="3" y="6"/>
                      <a:pt x="1" y="8"/>
                    </a:cubicBezTo>
                    <a:cubicBezTo>
                      <a:pt x="8" y="15"/>
                      <a:pt x="15" y="17"/>
                      <a:pt x="15" y="26"/>
                    </a:cubicBezTo>
                    <a:cubicBezTo>
                      <a:pt x="26" y="15"/>
                      <a:pt x="36" y="6"/>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25" name="Google Shape;15725;p58"/>
              <p:cNvSpPr/>
              <p:nvPr/>
            </p:nvSpPr>
            <p:spPr>
              <a:xfrm>
                <a:off x="572350" y="1530925"/>
                <a:ext cx="75" cy="150"/>
              </a:xfrm>
              <a:custGeom>
                <a:avLst/>
                <a:gdLst/>
                <a:ahLst/>
                <a:cxnLst/>
                <a:rect l="l" t="t" r="r" b="b"/>
                <a:pathLst>
                  <a:path w="3" h="6" extrusionOk="0">
                    <a:moveTo>
                      <a:pt x="0" y="1"/>
                    </a:moveTo>
                    <a:cubicBezTo>
                      <a:pt x="0" y="3"/>
                      <a:pt x="3" y="3"/>
                      <a:pt x="3" y="5"/>
                    </a:cubicBezTo>
                    <a:cubicBezTo>
                      <a:pt x="3" y="1"/>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26" name="Google Shape;15726;p58"/>
              <p:cNvSpPr/>
              <p:nvPr/>
            </p:nvSpPr>
            <p:spPr>
              <a:xfrm>
                <a:off x="583475" y="1537200"/>
                <a:ext cx="425" cy="200"/>
              </a:xfrm>
              <a:custGeom>
                <a:avLst/>
                <a:gdLst/>
                <a:ahLst/>
                <a:cxnLst/>
                <a:rect l="l" t="t" r="r" b="b"/>
                <a:pathLst>
                  <a:path w="17" h="8" extrusionOk="0">
                    <a:moveTo>
                      <a:pt x="17" y="0"/>
                    </a:moveTo>
                    <a:lnTo>
                      <a:pt x="17" y="0"/>
                    </a:lnTo>
                    <a:cubicBezTo>
                      <a:pt x="12" y="2"/>
                      <a:pt x="5" y="5"/>
                      <a:pt x="0" y="7"/>
                    </a:cubicBezTo>
                    <a:cubicBezTo>
                      <a:pt x="2" y="8"/>
                      <a:pt x="3" y="8"/>
                      <a:pt x="4" y="8"/>
                    </a:cubicBezTo>
                    <a:cubicBezTo>
                      <a:pt x="7" y="8"/>
                      <a:pt x="11"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27" name="Google Shape;15727;p58"/>
              <p:cNvSpPr/>
              <p:nvPr/>
            </p:nvSpPr>
            <p:spPr>
              <a:xfrm>
                <a:off x="519725" y="1578850"/>
                <a:ext cx="75" cy="150"/>
              </a:xfrm>
              <a:custGeom>
                <a:avLst/>
                <a:gdLst/>
                <a:ahLst/>
                <a:cxnLst/>
                <a:rect l="l" t="t" r="r" b="b"/>
                <a:pathLst>
                  <a:path w="3" h="6" extrusionOk="0">
                    <a:moveTo>
                      <a:pt x="0" y="1"/>
                    </a:moveTo>
                    <a:cubicBezTo>
                      <a:pt x="1" y="4"/>
                      <a:pt x="2" y="5"/>
                      <a:pt x="2" y="5"/>
                    </a:cubicBezTo>
                    <a:cubicBezTo>
                      <a:pt x="2" y="5"/>
                      <a:pt x="2"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28" name="Google Shape;15728;p58"/>
              <p:cNvSpPr/>
              <p:nvPr/>
            </p:nvSpPr>
            <p:spPr>
              <a:xfrm>
                <a:off x="512075" y="1569875"/>
                <a:ext cx="125" cy="75"/>
              </a:xfrm>
              <a:custGeom>
                <a:avLst/>
                <a:gdLst/>
                <a:ahLst/>
                <a:cxnLst/>
                <a:rect l="l" t="t" r="r" b="b"/>
                <a:pathLst>
                  <a:path w="5" h="3" extrusionOk="0">
                    <a:moveTo>
                      <a:pt x="5" y="1"/>
                    </a:moveTo>
                    <a:cubicBezTo>
                      <a:pt x="1" y="2"/>
                      <a:pt x="0" y="2"/>
                      <a:pt x="1" y="2"/>
                    </a:cubicBezTo>
                    <a:cubicBezTo>
                      <a:pt x="1" y="2"/>
                      <a:pt x="3"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29" name="Google Shape;15729;p58"/>
              <p:cNvSpPr/>
              <p:nvPr/>
            </p:nvSpPr>
            <p:spPr>
              <a:xfrm>
                <a:off x="519650" y="1579200"/>
                <a:ext cx="275" cy="225"/>
              </a:xfrm>
              <a:custGeom>
                <a:avLst/>
                <a:gdLst/>
                <a:ahLst/>
                <a:cxnLst/>
                <a:rect l="l" t="t" r="r" b="b"/>
                <a:pathLst>
                  <a:path w="11" h="9" extrusionOk="0">
                    <a:moveTo>
                      <a:pt x="3" y="1"/>
                    </a:moveTo>
                    <a:lnTo>
                      <a:pt x="1" y="8"/>
                    </a:lnTo>
                    <a:cubicBezTo>
                      <a:pt x="3" y="8"/>
                      <a:pt x="4" y="9"/>
                      <a:pt x="6" y="9"/>
                    </a:cubicBezTo>
                    <a:cubicBezTo>
                      <a:pt x="9" y="9"/>
                      <a:pt x="10" y="6"/>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30" name="Google Shape;15730;p58"/>
              <p:cNvSpPr/>
              <p:nvPr/>
            </p:nvSpPr>
            <p:spPr>
              <a:xfrm>
                <a:off x="519550" y="1578575"/>
                <a:ext cx="200" cy="375"/>
              </a:xfrm>
              <a:custGeom>
                <a:avLst/>
                <a:gdLst/>
                <a:ahLst/>
                <a:cxnLst/>
                <a:rect l="l" t="t" r="r" b="b"/>
                <a:pathLst>
                  <a:path w="8" h="15" extrusionOk="0">
                    <a:moveTo>
                      <a:pt x="3" y="0"/>
                    </a:moveTo>
                    <a:cubicBezTo>
                      <a:pt x="3" y="1"/>
                      <a:pt x="3" y="2"/>
                      <a:pt x="3" y="3"/>
                    </a:cubicBezTo>
                    <a:lnTo>
                      <a:pt x="3" y="3"/>
                    </a:lnTo>
                    <a:cubicBezTo>
                      <a:pt x="3" y="2"/>
                      <a:pt x="3" y="1"/>
                      <a:pt x="3" y="0"/>
                    </a:cubicBezTo>
                    <a:close/>
                    <a:moveTo>
                      <a:pt x="7" y="12"/>
                    </a:moveTo>
                    <a:cubicBezTo>
                      <a:pt x="7" y="12"/>
                      <a:pt x="7" y="12"/>
                      <a:pt x="7" y="12"/>
                    </a:cubicBezTo>
                    <a:lnTo>
                      <a:pt x="7" y="12"/>
                    </a:lnTo>
                    <a:cubicBezTo>
                      <a:pt x="7" y="12"/>
                      <a:pt x="7" y="12"/>
                      <a:pt x="7" y="12"/>
                    </a:cubicBezTo>
                    <a:cubicBezTo>
                      <a:pt x="7" y="12"/>
                      <a:pt x="7" y="12"/>
                      <a:pt x="7" y="12"/>
                    </a:cubicBezTo>
                    <a:close/>
                    <a:moveTo>
                      <a:pt x="3" y="3"/>
                    </a:moveTo>
                    <a:cubicBezTo>
                      <a:pt x="4" y="7"/>
                      <a:pt x="2" y="10"/>
                      <a:pt x="0" y="14"/>
                    </a:cubicBezTo>
                    <a:cubicBezTo>
                      <a:pt x="3" y="14"/>
                      <a:pt x="5" y="12"/>
                      <a:pt x="7" y="12"/>
                    </a:cubicBezTo>
                    <a:lnTo>
                      <a:pt x="7" y="12"/>
                    </a:lnTo>
                    <a:cubicBezTo>
                      <a:pt x="6" y="11"/>
                      <a:pt x="5" y="7"/>
                      <a:pt x="3"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31" name="Google Shape;15731;p58"/>
              <p:cNvSpPr/>
              <p:nvPr/>
            </p:nvSpPr>
            <p:spPr>
              <a:xfrm>
                <a:off x="556000" y="1532175"/>
                <a:ext cx="250" cy="225"/>
              </a:xfrm>
              <a:custGeom>
                <a:avLst/>
                <a:gdLst/>
                <a:ahLst/>
                <a:cxnLst/>
                <a:rect l="l" t="t" r="r" b="b"/>
                <a:pathLst>
                  <a:path w="10" h="9" extrusionOk="0">
                    <a:moveTo>
                      <a:pt x="9" y="1"/>
                    </a:moveTo>
                    <a:cubicBezTo>
                      <a:pt x="9" y="1"/>
                      <a:pt x="5" y="3"/>
                      <a:pt x="1" y="6"/>
                    </a:cubicBezTo>
                    <a:cubicBezTo>
                      <a:pt x="1" y="6"/>
                      <a:pt x="1" y="9"/>
                      <a:pt x="1" y="9"/>
                    </a:cubicBezTo>
                    <a:cubicBezTo>
                      <a:pt x="7" y="3"/>
                      <a:pt x="10"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32" name="Google Shape;15732;p58"/>
              <p:cNvSpPr/>
              <p:nvPr/>
            </p:nvSpPr>
            <p:spPr>
              <a:xfrm>
                <a:off x="509450" y="1553175"/>
                <a:ext cx="100" cy="100"/>
              </a:xfrm>
              <a:custGeom>
                <a:avLst/>
                <a:gdLst/>
                <a:ahLst/>
                <a:cxnLst/>
                <a:rect l="l" t="t" r="r" b="b"/>
                <a:pathLst>
                  <a:path w="4" h="4" extrusionOk="0">
                    <a:moveTo>
                      <a:pt x="1" y="1"/>
                    </a:moveTo>
                    <a:lnTo>
                      <a:pt x="1"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33" name="Google Shape;15733;p58"/>
              <p:cNvSpPr/>
              <p:nvPr/>
            </p:nvSpPr>
            <p:spPr>
              <a:xfrm>
                <a:off x="509050" y="1552250"/>
                <a:ext cx="3100" cy="1475"/>
              </a:xfrm>
              <a:custGeom>
                <a:avLst/>
                <a:gdLst/>
                <a:ahLst/>
                <a:cxnLst/>
                <a:rect l="l" t="t" r="r" b="b"/>
                <a:pathLst>
                  <a:path w="124" h="59" extrusionOk="0">
                    <a:moveTo>
                      <a:pt x="1" y="1"/>
                    </a:moveTo>
                    <a:cubicBezTo>
                      <a:pt x="40" y="26"/>
                      <a:pt x="31" y="31"/>
                      <a:pt x="19" y="40"/>
                    </a:cubicBezTo>
                    <a:lnTo>
                      <a:pt x="124" y="59"/>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34" name="Google Shape;15734;p58"/>
              <p:cNvSpPr/>
              <p:nvPr/>
            </p:nvSpPr>
            <p:spPr>
              <a:xfrm>
                <a:off x="517975" y="1576900"/>
                <a:ext cx="725" cy="425"/>
              </a:xfrm>
              <a:custGeom>
                <a:avLst/>
                <a:gdLst/>
                <a:ahLst/>
                <a:cxnLst/>
                <a:rect l="l" t="t" r="r" b="b"/>
                <a:pathLst>
                  <a:path w="29" h="17" extrusionOk="0">
                    <a:moveTo>
                      <a:pt x="19" y="0"/>
                    </a:moveTo>
                    <a:lnTo>
                      <a:pt x="19" y="0"/>
                    </a:lnTo>
                    <a:cubicBezTo>
                      <a:pt x="8" y="2"/>
                      <a:pt x="1" y="7"/>
                      <a:pt x="12" y="16"/>
                    </a:cubicBezTo>
                    <a:cubicBezTo>
                      <a:pt x="17" y="16"/>
                      <a:pt x="24" y="16"/>
                      <a:pt x="29" y="14"/>
                    </a:cubicBezTo>
                    <a:cubicBezTo>
                      <a:pt x="17" y="14"/>
                      <a:pt x="17"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35" name="Google Shape;15735;p58"/>
              <p:cNvSpPr/>
              <p:nvPr/>
            </p:nvSpPr>
            <p:spPr>
              <a:xfrm>
                <a:off x="505525" y="1527225"/>
                <a:ext cx="80400" cy="55550"/>
              </a:xfrm>
              <a:custGeom>
                <a:avLst/>
                <a:gdLst/>
                <a:ahLst/>
                <a:cxnLst/>
                <a:rect l="l" t="t" r="r" b="b"/>
                <a:pathLst>
                  <a:path w="3216" h="2222" extrusionOk="0">
                    <a:moveTo>
                      <a:pt x="1505" y="14"/>
                    </a:moveTo>
                    <a:cubicBezTo>
                      <a:pt x="1503" y="15"/>
                      <a:pt x="1502" y="17"/>
                      <a:pt x="1500" y="18"/>
                    </a:cubicBezTo>
                    <a:lnTo>
                      <a:pt x="1500" y="18"/>
                    </a:lnTo>
                    <a:lnTo>
                      <a:pt x="1505" y="14"/>
                    </a:lnTo>
                    <a:close/>
                    <a:moveTo>
                      <a:pt x="2618" y="156"/>
                    </a:moveTo>
                    <a:lnTo>
                      <a:pt x="2618" y="156"/>
                    </a:lnTo>
                    <a:cubicBezTo>
                      <a:pt x="2618" y="157"/>
                      <a:pt x="2619" y="157"/>
                      <a:pt x="2620" y="157"/>
                    </a:cubicBezTo>
                    <a:lnTo>
                      <a:pt x="2620" y="157"/>
                    </a:lnTo>
                    <a:lnTo>
                      <a:pt x="2618" y="156"/>
                    </a:lnTo>
                    <a:close/>
                    <a:moveTo>
                      <a:pt x="914" y="195"/>
                    </a:moveTo>
                    <a:cubicBezTo>
                      <a:pt x="912" y="196"/>
                      <a:pt x="911" y="196"/>
                      <a:pt x="910" y="198"/>
                    </a:cubicBezTo>
                    <a:lnTo>
                      <a:pt x="910" y="198"/>
                    </a:lnTo>
                    <a:lnTo>
                      <a:pt x="914" y="195"/>
                    </a:lnTo>
                    <a:close/>
                    <a:moveTo>
                      <a:pt x="787" y="242"/>
                    </a:moveTo>
                    <a:cubicBezTo>
                      <a:pt x="789" y="242"/>
                      <a:pt x="792" y="244"/>
                      <a:pt x="795" y="248"/>
                    </a:cubicBezTo>
                    <a:cubicBezTo>
                      <a:pt x="804" y="271"/>
                      <a:pt x="804" y="277"/>
                      <a:pt x="798" y="277"/>
                    </a:cubicBezTo>
                    <a:cubicBezTo>
                      <a:pt x="794" y="277"/>
                      <a:pt x="786" y="272"/>
                      <a:pt x="777" y="269"/>
                    </a:cubicBezTo>
                    <a:cubicBezTo>
                      <a:pt x="779" y="262"/>
                      <a:pt x="779" y="242"/>
                      <a:pt x="787" y="242"/>
                    </a:cubicBezTo>
                    <a:close/>
                    <a:moveTo>
                      <a:pt x="2056" y="461"/>
                    </a:moveTo>
                    <a:cubicBezTo>
                      <a:pt x="2060" y="461"/>
                      <a:pt x="2055" y="467"/>
                      <a:pt x="2050" y="476"/>
                    </a:cubicBezTo>
                    <a:lnTo>
                      <a:pt x="2047" y="464"/>
                    </a:lnTo>
                    <a:cubicBezTo>
                      <a:pt x="2052" y="462"/>
                      <a:pt x="2055" y="461"/>
                      <a:pt x="2056" y="461"/>
                    </a:cubicBezTo>
                    <a:close/>
                    <a:moveTo>
                      <a:pt x="2423" y="526"/>
                    </a:moveTo>
                    <a:cubicBezTo>
                      <a:pt x="2424" y="528"/>
                      <a:pt x="2424" y="531"/>
                      <a:pt x="2425" y="534"/>
                    </a:cubicBezTo>
                    <a:cubicBezTo>
                      <a:pt x="2425" y="531"/>
                      <a:pt x="2424" y="528"/>
                      <a:pt x="2423" y="526"/>
                    </a:cubicBezTo>
                    <a:close/>
                    <a:moveTo>
                      <a:pt x="448" y="675"/>
                    </a:moveTo>
                    <a:cubicBezTo>
                      <a:pt x="448" y="682"/>
                      <a:pt x="441" y="687"/>
                      <a:pt x="429" y="687"/>
                    </a:cubicBezTo>
                    <a:cubicBezTo>
                      <a:pt x="420" y="677"/>
                      <a:pt x="432" y="675"/>
                      <a:pt x="448" y="675"/>
                    </a:cubicBezTo>
                    <a:close/>
                    <a:moveTo>
                      <a:pt x="339" y="705"/>
                    </a:moveTo>
                    <a:cubicBezTo>
                      <a:pt x="339" y="705"/>
                      <a:pt x="338" y="705"/>
                      <a:pt x="338" y="706"/>
                    </a:cubicBezTo>
                    <a:lnTo>
                      <a:pt x="338" y="706"/>
                    </a:lnTo>
                    <a:cubicBezTo>
                      <a:pt x="338" y="705"/>
                      <a:pt x="339" y="705"/>
                      <a:pt x="339" y="705"/>
                    </a:cubicBezTo>
                    <a:close/>
                    <a:moveTo>
                      <a:pt x="133" y="1119"/>
                    </a:moveTo>
                    <a:cubicBezTo>
                      <a:pt x="132" y="1119"/>
                      <a:pt x="131" y="1120"/>
                      <a:pt x="130" y="1120"/>
                    </a:cubicBezTo>
                    <a:cubicBezTo>
                      <a:pt x="131" y="1120"/>
                      <a:pt x="132" y="1120"/>
                      <a:pt x="133" y="1119"/>
                    </a:cubicBezTo>
                    <a:close/>
                    <a:moveTo>
                      <a:pt x="385" y="1178"/>
                    </a:moveTo>
                    <a:cubicBezTo>
                      <a:pt x="394" y="1178"/>
                      <a:pt x="399" y="1178"/>
                      <a:pt x="399" y="1182"/>
                    </a:cubicBezTo>
                    <a:lnTo>
                      <a:pt x="399" y="1182"/>
                    </a:lnTo>
                    <a:cubicBezTo>
                      <a:pt x="395" y="1181"/>
                      <a:pt x="390" y="1179"/>
                      <a:pt x="385" y="1178"/>
                    </a:cubicBezTo>
                    <a:close/>
                    <a:moveTo>
                      <a:pt x="530" y="1960"/>
                    </a:moveTo>
                    <a:cubicBezTo>
                      <a:pt x="529" y="1962"/>
                      <a:pt x="526" y="1966"/>
                      <a:pt x="524" y="1971"/>
                    </a:cubicBezTo>
                    <a:lnTo>
                      <a:pt x="522" y="1971"/>
                    </a:lnTo>
                    <a:cubicBezTo>
                      <a:pt x="526" y="1965"/>
                      <a:pt x="529" y="1962"/>
                      <a:pt x="530" y="1960"/>
                    </a:cubicBezTo>
                    <a:close/>
                    <a:moveTo>
                      <a:pt x="517" y="1987"/>
                    </a:moveTo>
                    <a:lnTo>
                      <a:pt x="517" y="1987"/>
                    </a:lnTo>
                    <a:cubicBezTo>
                      <a:pt x="515" y="1994"/>
                      <a:pt x="517" y="2001"/>
                      <a:pt x="527" y="2001"/>
                    </a:cubicBezTo>
                    <a:cubicBezTo>
                      <a:pt x="524" y="2002"/>
                      <a:pt x="521" y="2003"/>
                      <a:pt x="518" y="2003"/>
                    </a:cubicBezTo>
                    <a:cubicBezTo>
                      <a:pt x="516" y="2003"/>
                      <a:pt x="513" y="2002"/>
                      <a:pt x="510" y="2001"/>
                    </a:cubicBezTo>
                    <a:cubicBezTo>
                      <a:pt x="499" y="1994"/>
                      <a:pt x="506" y="1989"/>
                      <a:pt x="517" y="1987"/>
                    </a:cubicBezTo>
                    <a:close/>
                    <a:moveTo>
                      <a:pt x="427" y="2117"/>
                    </a:moveTo>
                    <a:lnTo>
                      <a:pt x="427" y="2117"/>
                    </a:lnTo>
                    <a:cubicBezTo>
                      <a:pt x="428" y="2117"/>
                      <a:pt x="428" y="2118"/>
                      <a:pt x="429" y="2118"/>
                    </a:cubicBezTo>
                    <a:lnTo>
                      <a:pt x="429" y="2118"/>
                    </a:lnTo>
                    <a:cubicBezTo>
                      <a:pt x="429" y="2118"/>
                      <a:pt x="428" y="2117"/>
                      <a:pt x="427" y="2117"/>
                    </a:cubicBezTo>
                    <a:close/>
                    <a:moveTo>
                      <a:pt x="1430" y="1"/>
                    </a:moveTo>
                    <a:cubicBezTo>
                      <a:pt x="1405" y="1"/>
                      <a:pt x="1381" y="52"/>
                      <a:pt x="1351" y="52"/>
                    </a:cubicBezTo>
                    <a:cubicBezTo>
                      <a:pt x="1347" y="52"/>
                      <a:pt x="1342" y="51"/>
                      <a:pt x="1338" y="49"/>
                    </a:cubicBezTo>
                    <a:cubicBezTo>
                      <a:pt x="1338" y="56"/>
                      <a:pt x="1333" y="63"/>
                      <a:pt x="1329" y="68"/>
                    </a:cubicBezTo>
                    <a:cubicBezTo>
                      <a:pt x="1309" y="66"/>
                      <a:pt x="1288" y="55"/>
                      <a:pt x="1269" y="55"/>
                    </a:cubicBezTo>
                    <a:cubicBezTo>
                      <a:pt x="1255" y="55"/>
                      <a:pt x="1242" y="61"/>
                      <a:pt x="1229" y="81"/>
                    </a:cubicBezTo>
                    <a:lnTo>
                      <a:pt x="1197" y="30"/>
                    </a:lnTo>
                    <a:lnTo>
                      <a:pt x="1197" y="30"/>
                    </a:lnTo>
                    <a:cubicBezTo>
                      <a:pt x="1169" y="49"/>
                      <a:pt x="1241" y="93"/>
                      <a:pt x="1197" y="123"/>
                    </a:cubicBezTo>
                    <a:cubicBezTo>
                      <a:pt x="1192" y="127"/>
                      <a:pt x="1188" y="129"/>
                      <a:pt x="1184" y="129"/>
                    </a:cubicBezTo>
                    <a:cubicBezTo>
                      <a:pt x="1166" y="129"/>
                      <a:pt x="1169" y="77"/>
                      <a:pt x="1155" y="68"/>
                    </a:cubicBezTo>
                    <a:cubicBezTo>
                      <a:pt x="1146" y="91"/>
                      <a:pt x="1135" y="136"/>
                      <a:pt x="1109" y="136"/>
                    </a:cubicBezTo>
                    <a:cubicBezTo>
                      <a:pt x="1102" y="136"/>
                      <a:pt x="1094" y="133"/>
                      <a:pt x="1085" y="126"/>
                    </a:cubicBezTo>
                    <a:cubicBezTo>
                      <a:pt x="1092" y="112"/>
                      <a:pt x="1104" y="119"/>
                      <a:pt x="1111" y="112"/>
                    </a:cubicBezTo>
                    <a:lnTo>
                      <a:pt x="1078" y="88"/>
                    </a:lnTo>
                    <a:cubicBezTo>
                      <a:pt x="1092" y="30"/>
                      <a:pt x="1122" y="42"/>
                      <a:pt x="1085" y="5"/>
                    </a:cubicBezTo>
                    <a:lnTo>
                      <a:pt x="1085" y="5"/>
                    </a:lnTo>
                    <a:cubicBezTo>
                      <a:pt x="1113" y="109"/>
                      <a:pt x="988" y="44"/>
                      <a:pt x="1020" y="149"/>
                    </a:cubicBezTo>
                    <a:lnTo>
                      <a:pt x="997" y="132"/>
                    </a:lnTo>
                    <a:cubicBezTo>
                      <a:pt x="1002" y="132"/>
                      <a:pt x="999" y="126"/>
                      <a:pt x="1004" y="126"/>
                    </a:cubicBezTo>
                    <a:cubicBezTo>
                      <a:pt x="997" y="120"/>
                      <a:pt x="993" y="118"/>
                      <a:pt x="989" y="118"/>
                    </a:cubicBezTo>
                    <a:cubicBezTo>
                      <a:pt x="969" y="118"/>
                      <a:pt x="1005" y="207"/>
                      <a:pt x="967" y="207"/>
                    </a:cubicBezTo>
                    <a:cubicBezTo>
                      <a:pt x="951" y="202"/>
                      <a:pt x="935" y="193"/>
                      <a:pt x="937" y="177"/>
                    </a:cubicBezTo>
                    <a:lnTo>
                      <a:pt x="937" y="177"/>
                    </a:lnTo>
                    <a:lnTo>
                      <a:pt x="918" y="214"/>
                    </a:lnTo>
                    <a:cubicBezTo>
                      <a:pt x="911" y="214"/>
                      <a:pt x="906" y="203"/>
                      <a:pt x="910" y="198"/>
                    </a:cubicBezTo>
                    <a:lnTo>
                      <a:pt x="910" y="198"/>
                    </a:lnTo>
                    <a:lnTo>
                      <a:pt x="872" y="223"/>
                    </a:lnTo>
                    <a:lnTo>
                      <a:pt x="872" y="218"/>
                    </a:lnTo>
                    <a:cubicBezTo>
                      <a:pt x="872" y="239"/>
                      <a:pt x="872" y="260"/>
                      <a:pt x="870" y="281"/>
                    </a:cubicBezTo>
                    <a:cubicBezTo>
                      <a:pt x="851" y="272"/>
                      <a:pt x="870" y="267"/>
                      <a:pt x="860" y="255"/>
                    </a:cubicBezTo>
                    <a:lnTo>
                      <a:pt x="860" y="255"/>
                    </a:lnTo>
                    <a:lnTo>
                      <a:pt x="849" y="290"/>
                    </a:lnTo>
                    <a:cubicBezTo>
                      <a:pt x="826" y="272"/>
                      <a:pt x="833" y="237"/>
                      <a:pt x="851" y="232"/>
                    </a:cubicBezTo>
                    <a:cubicBezTo>
                      <a:pt x="831" y="209"/>
                      <a:pt x="821" y="201"/>
                      <a:pt x="816" y="201"/>
                    </a:cubicBezTo>
                    <a:cubicBezTo>
                      <a:pt x="805" y="201"/>
                      <a:pt x="817" y="241"/>
                      <a:pt x="787" y="241"/>
                    </a:cubicBezTo>
                    <a:cubicBezTo>
                      <a:pt x="781" y="241"/>
                      <a:pt x="774" y="240"/>
                      <a:pt x="765" y="237"/>
                    </a:cubicBezTo>
                    <a:lnTo>
                      <a:pt x="782" y="211"/>
                    </a:lnTo>
                    <a:cubicBezTo>
                      <a:pt x="735" y="167"/>
                      <a:pt x="728" y="195"/>
                      <a:pt x="680" y="177"/>
                    </a:cubicBezTo>
                    <a:lnTo>
                      <a:pt x="680" y="177"/>
                    </a:lnTo>
                    <a:cubicBezTo>
                      <a:pt x="698" y="190"/>
                      <a:pt x="784" y="232"/>
                      <a:pt x="772" y="269"/>
                    </a:cubicBezTo>
                    <a:cubicBezTo>
                      <a:pt x="770" y="268"/>
                      <a:pt x="767" y="268"/>
                      <a:pt x="765" y="268"/>
                    </a:cubicBezTo>
                    <a:cubicBezTo>
                      <a:pt x="756" y="268"/>
                      <a:pt x="749" y="275"/>
                      <a:pt x="747" y="295"/>
                    </a:cubicBezTo>
                    <a:cubicBezTo>
                      <a:pt x="737" y="280"/>
                      <a:pt x="730" y="275"/>
                      <a:pt x="724" y="275"/>
                    </a:cubicBezTo>
                    <a:cubicBezTo>
                      <a:pt x="716" y="275"/>
                      <a:pt x="709" y="283"/>
                      <a:pt x="700" y="290"/>
                    </a:cubicBezTo>
                    <a:lnTo>
                      <a:pt x="673" y="246"/>
                    </a:lnTo>
                    <a:lnTo>
                      <a:pt x="673" y="246"/>
                    </a:lnTo>
                    <a:cubicBezTo>
                      <a:pt x="661" y="269"/>
                      <a:pt x="677" y="290"/>
                      <a:pt x="682" y="316"/>
                    </a:cubicBezTo>
                    <a:cubicBezTo>
                      <a:pt x="679" y="317"/>
                      <a:pt x="676" y="317"/>
                      <a:pt x="673" y="317"/>
                    </a:cubicBezTo>
                    <a:cubicBezTo>
                      <a:pt x="652" y="317"/>
                      <a:pt x="628" y="292"/>
                      <a:pt x="605" y="272"/>
                    </a:cubicBezTo>
                    <a:lnTo>
                      <a:pt x="605" y="272"/>
                    </a:lnTo>
                    <a:cubicBezTo>
                      <a:pt x="566" y="285"/>
                      <a:pt x="666" y="309"/>
                      <a:pt x="633" y="341"/>
                    </a:cubicBezTo>
                    <a:cubicBezTo>
                      <a:pt x="596" y="343"/>
                      <a:pt x="589" y="374"/>
                      <a:pt x="582" y="420"/>
                    </a:cubicBezTo>
                    <a:cubicBezTo>
                      <a:pt x="552" y="420"/>
                      <a:pt x="564" y="392"/>
                      <a:pt x="547" y="385"/>
                    </a:cubicBezTo>
                    <a:lnTo>
                      <a:pt x="547" y="385"/>
                    </a:lnTo>
                    <a:lnTo>
                      <a:pt x="561" y="429"/>
                    </a:lnTo>
                    <a:cubicBezTo>
                      <a:pt x="561" y="429"/>
                      <a:pt x="560" y="430"/>
                      <a:pt x="560" y="430"/>
                    </a:cubicBezTo>
                    <a:cubicBezTo>
                      <a:pt x="555" y="430"/>
                      <a:pt x="549" y="420"/>
                      <a:pt x="545" y="415"/>
                    </a:cubicBezTo>
                    <a:lnTo>
                      <a:pt x="545" y="415"/>
                    </a:lnTo>
                    <a:cubicBezTo>
                      <a:pt x="543" y="438"/>
                      <a:pt x="580" y="455"/>
                      <a:pt x="571" y="480"/>
                    </a:cubicBezTo>
                    <a:cubicBezTo>
                      <a:pt x="581" y="493"/>
                      <a:pt x="578" y="496"/>
                      <a:pt x="568" y="496"/>
                    </a:cubicBezTo>
                    <a:cubicBezTo>
                      <a:pt x="557" y="496"/>
                      <a:pt x="536" y="491"/>
                      <a:pt x="520" y="491"/>
                    </a:cubicBezTo>
                    <a:cubicBezTo>
                      <a:pt x="501" y="491"/>
                      <a:pt x="487" y="498"/>
                      <a:pt x="496" y="524"/>
                    </a:cubicBezTo>
                    <a:cubicBezTo>
                      <a:pt x="480" y="520"/>
                      <a:pt x="476" y="499"/>
                      <a:pt x="459" y="487"/>
                    </a:cubicBezTo>
                    <a:lnTo>
                      <a:pt x="459" y="487"/>
                    </a:lnTo>
                    <a:cubicBezTo>
                      <a:pt x="455" y="524"/>
                      <a:pt x="462" y="564"/>
                      <a:pt x="478" y="596"/>
                    </a:cubicBezTo>
                    <a:lnTo>
                      <a:pt x="432" y="596"/>
                    </a:lnTo>
                    <a:cubicBezTo>
                      <a:pt x="478" y="603"/>
                      <a:pt x="499" y="654"/>
                      <a:pt x="515" y="691"/>
                    </a:cubicBezTo>
                    <a:cubicBezTo>
                      <a:pt x="536" y="698"/>
                      <a:pt x="554" y="703"/>
                      <a:pt x="561" y="705"/>
                    </a:cubicBezTo>
                    <a:lnTo>
                      <a:pt x="566" y="747"/>
                    </a:lnTo>
                    <a:cubicBezTo>
                      <a:pt x="550" y="740"/>
                      <a:pt x="538" y="728"/>
                      <a:pt x="527" y="714"/>
                    </a:cubicBezTo>
                    <a:lnTo>
                      <a:pt x="527" y="714"/>
                    </a:lnTo>
                    <a:cubicBezTo>
                      <a:pt x="529" y="719"/>
                      <a:pt x="531" y="724"/>
                      <a:pt x="534" y="726"/>
                    </a:cubicBezTo>
                    <a:cubicBezTo>
                      <a:pt x="508" y="719"/>
                      <a:pt x="485" y="703"/>
                      <a:pt x="471" y="680"/>
                    </a:cubicBezTo>
                    <a:lnTo>
                      <a:pt x="471" y="680"/>
                    </a:lnTo>
                    <a:lnTo>
                      <a:pt x="506" y="689"/>
                    </a:lnTo>
                    <a:cubicBezTo>
                      <a:pt x="485" y="661"/>
                      <a:pt x="462" y="638"/>
                      <a:pt x="434" y="619"/>
                    </a:cubicBezTo>
                    <a:lnTo>
                      <a:pt x="434" y="619"/>
                    </a:lnTo>
                    <a:cubicBezTo>
                      <a:pt x="436" y="624"/>
                      <a:pt x="438" y="631"/>
                      <a:pt x="438" y="638"/>
                    </a:cubicBezTo>
                    <a:cubicBezTo>
                      <a:pt x="434" y="631"/>
                      <a:pt x="429" y="626"/>
                      <a:pt x="422" y="622"/>
                    </a:cubicBezTo>
                    <a:cubicBezTo>
                      <a:pt x="422" y="621"/>
                      <a:pt x="421" y="621"/>
                      <a:pt x="421" y="621"/>
                    </a:cubicBezTo>
                    <a:cubicBezTo>
                      <a:pt x="419" y="621"/>
                      <a:pt x="425" y="630"/>
                      <a:pt x="432" y="642"/>
                    </a:cubicBezTo>
                    <a:lnTo>
                      <a:pt x="376" y="615"/>
                    </a:lnTo>
                    <a:lnTo>
                      <a:pt x="376" y="615"/>
                    </a:lnTo>
                    <a:lnTo>
                      <a:pt x="394" y="631"/>
                    </a:lnTo>
                    <a:lnTo>
                      <a:pt x="334" y="649"/>
                    </a:lnTo>
                    <a:cubicBezTo>
                      <a:pt x="364" y="710"/>
                      <a:pt x="425" y="779"/>
                      <a:pt x="420" y="833"/>
                    </a:cubicBezTo>
                    <a:cubicBezTo>
                      <a:pt x="387" y="800"/>
                      <a:pt x="357" y="796"/>
                      <a:pt x="313" y="770"/>
                    </a:cubicBezTo>
                    <a:lnTo>
                      <a:pt x="313" y="770"/>
                    </a:lnTo>
                    <a:cubicBezTo>
                      <a:pt x="319" y="771"/>
                      <a:pt x="323" y="772"/>
                      <a:pt x="327" y="772"/>
                    </a:cubicBezTo>
                    <a:cubicBezTo>
                      <a:pt x="358" y="772"/>
                      <a:pt x="317" y="723"/>
                      <a:pt x="338" y="706"/>
                    </a:cubicBezTo>
                    <a:lnTo>
                      <a:pt x="338" y="706"/>
                    </a:lnTo>
                    <a:cubicBezTo>
                      <a:pt x="336" y="707"/>
                      <a:pt x="333" y="708"/>
                      <a:pt x="329" y="708"/>
                    </a:cubicBezTo>
                    <a:cubicBezTo>
                      <a:pt x="318" y="708"/>
                      <a:pt x="305" y="699"/>
                      <a:pt x="302" y="694"/>
                    </a:cubicBezTo>
                    <a:lnTo>
                      <a:pt x="302" y="694"/>
                    </a:lnTo>
                    <a:cubicBezTo>
                      <a:pt x="302" y="694"/>
                      <a:pt x="306" y="710"/>
                      <a:pt x="309" y="726"/>
                    </a:cubicBezTo>
                    <a:cubicBezTo>
                      <a:pt x="313" y="745"/>
                      <a:pt x="318" y="761"/>
                      <a:pt x="318" y="761"/>
                    </a:cubicBezTo>
                    <a:cubicBezTo>
                      <a:pt x="302" y="752"/>
                      <a:pt x="294" y="749"/>
                      <a:pt x="288" y="749"/>
                    </a:cubicBezTo>
                    <a:cubicBezTo>
                      <a:pt x="280" y="749"/>
                      <a:pt x="276" y="754"/>
                      <a:pt x="262" y="758"/>
                    </a:cubicBezTo>
                    <a:cubicBezTo>
                      <a:pt x="341" y="786"/>
                      <a:pt x="288" y="821"/>
                      <a:pt x="304" y="849"/>
                    </a:cubicBezTo>
                    <a:cubicBezTo>
                      <a:pt x="279" y="837"/>
                      <a:pt x="253" y="823"/>
                      <a:pt x="272" y="800"/>
                    </a:cubicBezTo>
                    <a:lnTo>
                      <a:pt x="272" y="800"/>
                    </a:lnTo>
                    <a:cubicBezTo>
                      <a:pt x="200" y="802"/>
                      <a:pt x="346" y="874"/>
                      <a:pt x="285" y="877"/>
                    </a:cubicBezTo>
                    <a:cubicBezTo>
                      <a:pt x="288" y="870"/>
                      <a:pt x="292" y="870"/>
                      <a:pt x="281" y="860"/>
                    </a:cubicBezTo>
                    <a:lnTo>
                      <a:pt x="281" y="860"/>
                    </a:lnTo>
                    <a:cubicBezTo>
                      <a:pt x="293" y="878"/>
                      <a:pt x="277" y="896"/>
                      <a:pt x="260" y="896"/>
                    </a:cubicBezTo>
                    <a:cubicBezTo>
                      <a:pt x="255" y="896"/>
                      <a:pt x="250" y="894"/>
                      <a:pt x="246" y="891"/>
                    </a:cubicBezTo>
                    <a:lnTo>
                      <a:pt x="248" y="886"/>
                    </a:lnTo>
                    <a:lnTo>
                      <a:pt x="248" y="886"/>
                    </a:lnTo>
                    <a:cubicBezTo>
                      <a:pt x="221" y="916"/>
                      <a:pt x="200" y="997"/>
                      <a:pt x="267" y="1025"/>
                    </a:cubicBezTo>
                    <a:cubicBezTo>
                      <a:pt x="258" y="1023"/>
                      <a:pt x="186" y="993"/>
                      <a:pt x="174" y="986"/>
                    </a:cubicBezTo>
                    <a:lnTo>
                      <a:pt x="174" y="986"/>
                    </a:lnTo>
                    <a:cubicBezTo>
                      <a:pt x="174" y="986"/>
                      <a:pt x="223" y="1023"/>
                      <a:pt x="276" y="1055"/>
                    </a:cubicBezTo>
                    <a:cubicBezTo>
                      <a:pt x="327" y="1088"/>
                      <a:pt x="383" y="1120"/>
                      <a:pt x="383" y="1120"/>
                    </a:cubicBezTo>
                    <a:cubicBezTo>
                      <a:pt x="325" y="1097"/>
                      <a:pt x="177" y="1081"/>
                      <a:pt x="153" y="1039"/>
                    </a:cubicBezTo>
                    <a:cubicBezTo>
                      <a:pt x="142" y="1046"/>
                      <a:pt x="128" y="1055"/>
                      <a:pt x="142" y="1081"/>
                    </a:cubicBezTo>
                    <a:cubicBezTo>
                      <a:pt x="144" y="1080"/>
                      <a:pt x="147" y="1080"/>
                      <a:pt x="152" y="1080"/>
                    </a:cubicBezTo>
                    <a:cubicBezTo>
                      <a:pt x="177" y="1080"/>
                      <a:pt x="235" y="1089"/>
                      <a:pt x="237" y="1097"/>
                    </a:cubicBezTo>
                    <a:cubicBezTo>
                      <a:pt x="164" y="1104"/>
                      <a:pt x="194" y="1104"/>
                      <a:pt x="133" y="1119"/>
                    </a:cubicBezTo>
                    <a:lnTo>
                      <a:pt x="133" y="1119"/>
                    </a:lnTo>
                    <a:cubicBezTo>
                      <a:pt x="134" y="1119"/>
                      <a:pt x="135" y="1119"/>
                      <a:pt x="137" y="1119"/>
                    </a:cubicBezTo>
                    <a:cubicBezTo>
                      <a:pt x="163" y="1119"/>
                      <a:pt x="236" y="1147"/>
                      <a:pt x="232" y="1159"/>
                    </a:cubicBezTo>
                    <a:cubicBezTo>
                      <a:pt x="197" y="1153"/>
                      <a:pt x="163" y="1143"/>
                      <a:pt x="130" y="1134"/>
                    </a:cubicBezTo>
                    <a:lnTo>
                      <a:pt x="130" y="1134"/>
                    </a:lnTo>
                    <a:cubicBezTo>
                      <a:pt x="130" y="1134"/>
                      <a:pt x="149" y="1148"/>
                      <a:pt x="172" y="1162"/>
                    </a:cubicBezTo>
                    <a:lnTo>
                      <a:pt x="209" y="1189"/>
                    </a:lnTo>
                    <a:lnTo>
                      <a:pt x="209" y="1189"/>
                    </a:lnTo>
                    <a:cubicBezTo>
                      <a:pt x="194" y="1180"/>
                      <a:pt x="157" y="1177"/>
                      <a:pt x="129" y="1177"/>
                    </a:cubicBezTo>
                    <a:cubicBezTo>
                      <a:pt x="121" y="1177"/>
                      <a:pt x="113" y="1178"/>
                      <a:pt x="107" y="1178"/>
                    </a:cubicBezTo>
                    <a:cubicBezTo>
                      <a:pt x="126" y="1178"/>
                      <a:pt x="98" y="1210"/>
                      <a:pt x="107" y="1222"/>
                    </a:cubicBezTo>
                    <a:lnTo>
                      <a:pt x="130" y="1210"/>
                    </a:lnTo>
                    <a:lnTo>
                      <a:pt x="130" y="1210"/>
                    </a:lnTo>
                    <a:cubicBezTo>
                      <a:pt x="109" y="1250"/>
                      <a:pt x="255" y="1271"/>
                      <a:pt x="246" y="1310"/>
                    </a:cubicBezTo>
                    <a:cubicBezTo>
                      <a:pt x="233" y="1305"/>
                      <a:pt x="180" y="1292"/>
                      <a:pt x="144" y="1292"/>
                    </a:cubicBezTo>
                    <a:cubicBezTo>
                      <a:pt x="129" y="1292"/>
                      <a:pt x="116" y="1295"/>
                      <a:pt x="112" y="1301"/>
                    </a:cubicBezTo>
                    <a:cubicBezTo>
                      <a:pt x="158" y="1317"/>
                      <a:pt x="339" y="1370"/>
                      <a:pt x="374" y="1403"/>
                    </a:cubicBezTo>
                    <a:lnTo>
                      <a:pt x="346" y="1408"/>
                    </a:lnTo>
                    <a:lnTo>
                      <a:pt x="374" y="1433"/>
                    </a:lnTo>
                    <a:cubicBezTo>
                      <a:pt x="279" y="1408"/>
                      <a:pt x="183" y="1370"/>
                      <a:pt x="95" y="1322"/>
                    </a:cubicBezTo>
                    <a:cubicBezTo>
                      <a:pt x="72" y="1336"/>
                      <a:pt x="63" y="1322"/>
                      <a:pt x="63" y="1347"/>
                    </a:cubicBezTo>
                    <a:cubicBezTo>
                      <a:pt x="60" y="1348"/>
                      <a:pt x="57" y="1348"/>
                      <a:pt x="55" y="1348"/>
                    </a:cubicBezTo>
                    <a:cubicBezTo>
                      <a:pt x="39" y="1348"/>
                      <a:pt x="25" y="1338"/>
                      <a:pt x="24" y="1322"/>
                    </a:cubicBezTo>
                    <a:lnTo>
                      <a:pt x="0" y="1380"/>
                    </a:lnTo>
                    <a:cubicBezTo>
                      <a:pt x="65" y="1382"/>
                      <a:pt x="63" y="1428"/>
                      <a:pt x="109" y="1428"/>
                    </a:cubicBezTo>
                    <a:lnTo>
                      <a:pt x="84" y="1396"/>
                    </a:lnTo>
                    <a:cubicBezTo>
                      <a:pt x="70" y="1380"/>
                      <a:pt x="56" y="1361"/>
                      <a:pt x="56" y="1361"/>
                    </a:cubicBezTo>
                    <a:lnTo>
                      <a:pt x="56" y="1361"/>
                    </a:lnTo>
                    <a:cubicBezTo>
                      <a:pt x="114" y="1363"/>
                      <a:pt x="214" y="1410"/>
                      <a:pt x="200" y="1445"/>
                    </a:cubicBezTo>
                    <a:cubicBezTo>
                      <a:pt x="195" y="1446"/>
                      <a:pt x="190" y="1447"/>
                      <a:pt x="182" y="1447"/>
                    </a:cubicBezTo>
                    <a:cubicBezTo>
                      <a:pt x="151" y="1447"/>
                      <a:pt x="97" y="1433"/>
                      <a:pt x="81" y="1433"/>
                    </a:cubicBezTo>
                    <a:cubicBezTo>
                      <a:pt x="100" y="1440"/>
                      <a:pt x="116" y="1472"/>
                      <a:pt x="102" y="1477"/>
                    </a:cubicBezTo>
                    <a:lnTo>
                      <a:pt x="75" y="1459"/>
                    </a:lnTo>
                    <a:lnTo>
                      <a:pt x="75" y="1459"/>
                    </a:lnTo>
                    <a:cubicBezTo>
                      <a:pt x="51" y="1482"/>
                      <a:pt x="149" y="1498"/>
                      <a:pt x="95" y="1526"/>
                    </a:cubicBezTo>
                    <a:cubicBezTo>
                      <a:pt x="91" y="1535"/>
                      <a:pt x="24" y="1556"/>
                      <a:pt x="56" y="1556"/>
                    </a:cubicBezTo>
                    <a:cubicBezTo>
                      <a:pt x="134" y="1542"/>
                      <a:pt x="211" y="1535"/>
                      <a:pt x="290" y="1535"/>
                    </a:cubicBezTo>
                    <a:cubicBezTo>
                      <a:pt x="317" y="1535"/>
                      <a:pt x="344" y="1536"/>
                      <a:pt x="371" y="1537"/>
                    </a:cubicBezTo>
                    <a:cubicBezTo>
                      <a:pt x="341" y="1558"/>
                      <a:pt x="311" y="1577"/>
                      <a:pt x="279" y="1595"/>
                    </a:cubicBezTo>
                    <a:cubicBezTo>
                      <a:pt x="268" y="1599"/>
                      <a:pt x="255" y="1600"/>
                      <a:pt x="243" y="1600"/>
                    </a:cubicBezTo>
                    <a:cubicBezTo>
                      <a:pt x="210" y="1600"/>
                      <a:pt x="172" y="1592"/>
                      <a:pt x="142" y="1592"/>
                    </a:cubicBezTo>
                    <a:cubicBezTo>
                      <a:pt x="132" y="1592"/>
                      <a:pt x="122" y="1593"/>
                      <a:pt x="114" y="1595"/>
                    </a:cubicBezTo>
                    <a:cubicBezTo>
                      <a:pt x="128" y="1595"/>
                      <a:pt x="142" y="1598"/>
                      <a:pt x="156" y="1605"/>
                    </a:cubicBezTo>
                    <a:cubicBezTo>
                      <a:pt x="144" y="1614"/>
                      <a:pt x="107" y="1605"/>
                      <a:pt x="116" y="1623"/>
                    </a:cubicBezTo>
                    <a:cubicBezTo>
                      <a:pt x="157" y="1623"/>
                      <a:pt x="140" y="1644"/>
                      <a:pt x="144" y="1644"/>
                    </a:cubicBezTo>
                    <a:cubicBezTo>
                      <a:pt x="146" y="1644"/>
                      <a:pt x="151" y="1640"/>
                      <a:pt x="165" y="1630"/>
                    </a:cubicBezTo>
                    <a:lnTo>
                      <a:pt x="165" y="1630"/>
                    </a:lnTo>
                    <a:cubicBezTo>
                      <a:pt x="183" y="1649"/>
                      <a:pt x="156" y="1651"/>
                      <a:pt x="160" y="1674"/>
                    </a:cubicBezTo>
                    <a:cubicBezTo>
                      <a:pt x="172" y="1673"/>
                      <a:pt x="183" y="1672"/>
                      <a:pt x="194" y="1672"/>
                    </a:cubicBezTo>
                    <a:cubicBezTo>
                      <a:pt x="234" y="1672"/>
                      <a:pt x="273" y="1681"/>
                      <a:pt x="309" y="1697"/>
                    </a:cubicBezTo>
                    <a:cubicBezTo>
                      <a:pt x="295" y="1700"/>
                      <a:pt x="281" y="1702"/>
                      <a:pt x="267" y="1707"/>
                    </a:cubicBezTo>
                    <a:cubicBezTo>
                      <a:pt x="267" y="1746"/>
                      <a:pt x="246" y="1771"/>
                      <a:pt x="253" y="1809"/>
                    </a:cubicBezTo>
                    <a:cubicBezTo>
                      <a:pt x="242" y="1813"/>
                      <a:pt x="229" y="1832"/>
                      <a:pt x="206" y="1832"/>
                    </a:cubicBezTo>
                    <a:cubicBezTo>
                      <a:pt x="205" y="1832"/>
                      <a:pt x="203" y="1832"/>
                      <a:pt x="202" y="1832"/>
                    </a:cubicBezTo>
                    <a:lnTo>
                      <a:pt x="202" y="1832"/>
                    </a:lnTo>
                    <a:cubicBezTo>
                      <a:pt x="214" y="1836"/>
                      <a:pt x="232" y="1836"/>
                      <a:pt x="237" y="1846"/>
                    </a:cubicBezTo>
                    <a:cubicBezTo>
                      <a:pt x="226" y="1853"/>
                      <a:pt x="220" y="1856"/>
                      <a:pt x="215" y="1856"/>
                    </a:cubicBezTo>
                    <a:cubicBezTo>
                      <a:pt x="206" y="1856"/>
                      <a:pt x="207" y="1844"/>
                      <a:pt x="195" y="1844"/>
                    </a:cubicBezTo>
                    <a:cubicBezTo>
                      <a:pt x="190" y="1844"/>
                      <a:pt x="182" y="1846"/>
                      <a:pt x="170" y="1853"/>
                    </a:cubicBezTo>
                    <a:cubicBezTo>
                      <a:pt x="174" y="1852"/>
                      <a:pt x="178" y="1851"/>
                      <a:pt x="181" y="1851"/>
                    </a:cubicBezTo>
                    <a:cubicBezTo>
                      <a:pt x="207" y="1851"/>
                      <a:pt x="223" y="1870"/>
                      <a:pt x="244" y="1880"/>
                    </a:cubicBezTo>
                    <a:cubicBezTo>
                      <a:pt x="295" y="1867"/>
                      <a:pt x="246" y="1843"/>
                      <a:pt x="223" y="1834"/>
                    </a:cubicBezTo>
                    <a:cubicBezTo>
                      <a:pt x="244" y="1829"/>
                      <a:pt x="266" y="1827"/>
                      <a:pt x="287" y="1827"/>
                    </a:cubicBezTo>
                    <a:cubicBezTo>
                      <a:pt x="337" y="1827"/>
                      <a:pt x="384" y="1839"/>
                      <a:pt x="413" y="1862"/>
                    </a:cubicBezTo>
                    <a:cubicBezTo>
                      <a:pt x="436" y="1892"/>
                      <a:pt x="369" y="1883"/>
                      <a:pt x="381" y="1887"/>
                    </a:cubicBezTo>
                    <a:cubicBezTo>
                      <a:pt x="378" y="1945"/>
                      <a:pt x="515" y="1918"/>
                      <a:pt x="469" y="1973"/>
                    </a:cubicBezTo>
                    <a:cubicBezTo>
                      <a:pt x="427" y="1999"/>
                      <a:pt x="381" y="1985"/>
                      <a:pt x="348" y="1994"/>
                    </a:cubicBezTo>
                    <a:cubicBezTo>
                      <a:pt x="327" y="1971"/>
                      <a:pt x="371" y="1952"/>
                      <a:pt x="367" y="1936"/>
                    </a:cubicBezTo>
                    <a:lnTo>
                      <a:pt x="367" y="1936"/>
                    </a:lnTo>
                    <a:lnTo>
                      <a:pt x="348" y="1959"/>
                    </a:lnTo>
                    <a:cubicBezTo>
                      <a:pt x="332" y="1955"/>
                      <a:pt x="318" y="1938"/>
                      <a:pt x="330" y="1929"/>
                    </a:cubicBezTo>
                    <a:lnTo>
                      <a:pt x="330" y="1929"/>
                    </a:lnTo>
                    <a:cubicBezTo>
                      <a:pt x="292" y="1950"/>
                      <a:pt x="336" y="2024"/>
                      <a:pt x="302" y="2071"/>
                    </a:cubicBezTo>
                    <a:cubicBezTo>
                      <a:pt x="314" y="2076"/>
                      <a:pt x="326" y="2083"/>
                      <a:pt x="338" y="2083"/>
                    </a:cubicBezTo>
                    <a:cubicBezTo>
                      <a:pt x="343" y="2083"/>
                      <a:pt x="348" y="2082"/>
                      <a:pt x="353" y="2080"/>
                    </a:cubicBezTo>
                    <a:lnTo>
                      <a:pt x="346" y="2068"/>
                    </a:lnTo>
                    <a:cubicBezTo>
                      <a:pt x="352" y="2065"/>
                      <a:pt x="358" y="2064"/>
                      <a:pt x="364" y="2064"/>
                    </a:cubicBezTo>
                    <a:cubicBezTo>
                      <a:pt x="381" y="2064"/>
                      <a:pt x="394" y="2076"/>
                      <a:pt x="404" y="2076"/>
                    </a:cubicBezTo>
                    <a:cubicBezTo>
                      <a:pt x="407" y="2076"/>
                      <a:pt x="410" y="2074"/>
                      <a:pt x="413" y="2071"/>
                    </a:cubicBezTo>
                    <a:cubicBezTo>
                      <a:pt x="441" y="2089"/>
                      <a:pt x="485" y="2108"/>
                      <a:pt x="464" y="2138"/>
                    </a:cubicBezTo>
                    <a:lnTo>
                      <a:pt x="416" y="2144"/>
                    </a:lnTo>
                    <a:lnTo>
                      <a:pt x="416" y="2144"/>
                    </a:lnTo>
                    <a:cubicBezTo>
                      <a:pt x="429" y="2141"/>
                      <a:pt x="440" y="2127"/>
                      <a:pt x="429" y="2118"/>
                    </a:cubicBezTo>
                    <a:lnTo>
                      <a:pt x="429" y="2118"/>
                    </a:lnTo>
                    <a:cubicBezTo>
                      <a:pt x="443" y="2131"/>
                      <a:pt x="360" y="2161"/>
                      <a:pt x="427" y="2173"/>
                    </a:cubicBezTo>
                    <a:lnTo>
                      <a:pt x="462" y="2152"/>
                    </a:lnTo>
                    <a:cubicBezTo>
                      <a:pt x="489" y="2170"/>
                      <a:pt x="545" y="2196"/>
                      <a:pt x="527" y="2221"/>
                    </a:cubicBezTo>
                    <a:cubicBezTo>
                      <a:pt x="578" y="2210"/>
                      <a:pt x="522" y="2214"/>
                      <a:pt x="582" y="2198"/>
                    </a:cubicBezTo>
                    <a:lnTo>
                      <a:pt x="582" y="2198"/>
                    </a:lnTo>
                    <a:cubicBezTo>
                      <a:pt x="576" y="2199"/>
                      <a:pt x="570" y="2200"/>
                      <a:pt x="566" y="2200"/>
                    </a:cubicBezTo>
                    <a:cubicBezTo>
                      <a:pt x="527" y="2200"/>
                      <a:pt x="560" y="2153"/>
                      <a:pt x="530" y="2153"/>
                    </a:cubicBezTo>
                    <a:cubicBezTo>
                      <a:pt x="527" y="2153"/>
                      <a:pt x="522" y="2154"/>
                      <a:pt x="517" y="2155"/>
                    </a:cubicBezTo>
                    <a:lnTo>
                      <a:pt x="517" y="2155"/>
                    </a:lnTo>
                    <a:cubicBezTo>
                      <a:pt x="571" y="2136"/>
                      <a:pt x="537" y="2125"/>
                      <a:pt x="591" y="2098"/>
                    </a:cubicBezTo>
                    <a:cubicBezTo>
                      <a:pt x="584" y="2098"/>
                      <a:pt x="577" y="2100"/>
                      <a:pt x="572" y="2100"/>
                    </a:cubicBezTo>
                    <a:cubicBezTo>
                      <a:pt x="566" y="2100"/>
                      <a:pt x="564" y="2098"/>
                      <a:pt x="566" y="2087"/>
                    </a:cubicBezTo>
                    <a:cubicBezTo>
                      <a:pt x="561" y="2084"/>
                      <a:pt x="557" y="2084"/>
                      <a:pt x="552" y="2082"/>
                    </a:cubicBezTo>
                    <a:lnTo>
                      <a:pt x="552" y="2080"/>
                    </a:lnTo>
                    <a:lnTo>
                      <a:pt x="550" y="2080"/>
                    </a:lnTo>
                    <a:cubicBezTo>
                      <a:pt x="543" y="2087"/>
                      <a:pt x="534" y="2091"/>
                      <a:pt x="524" y="2094"/>
                    </a:cubicBezTo>
                    <a:cubicBezTo>
                      <a:pt x="485" y="2084"/>
                      <a:pt x="483" y="2052"/>
                      <a:pt x="462" y="2043"/>
                    </a:cubicBezTo>
                    <a:cubicBezTo>
                      <a:pt x="464" y="2038"/>
                      <a:pt x="467" y="2037"/>
                      <a:pt x="470" y="2037"/>
                    </a:cubicBezTo>
                    <a:cubicBezTo>
                      <a:pt x="476" y="2037"/>
                      <a:pt x="482" y="2040"/>
                      <a:pt x="490" y="2040"/>
                    </a:cubicBezTo>
                    <a:cubicBezTo>
                      <a:pt x="493" y="2040"/>
                      <a:pt x="496" y="2039"/>
                      <a:pt x="499" y="2038"/>
                    </a:cubicBezTo>
                    <a:lnTo>
                      <a:pt x="466" y="2024"/>
                    </a:lnTo>
                    <a:cubicBezTo>
                      <a:pt x="495" y="2021"/>
                      <a:pt x="512" y="2002"/>
                      <a:pt x="530" y="2002"/>
                    </a:cubicBezTo>
                    <a:cubicBezTo>
                      <a:pt x="537" y="2002"/>
                      <a:pt x="544" y="2005"/>
                      <a:pt x="552" y="2013"/>
                    </a:cubicBezTo>
                    <a:lnTo>
                      <a:pt x="550" y="1985"/>
                    </a:lnTo>
                    <a:cubicBezTo>
                      <a:pt x="571" y="1966"/>
                      <a:pt x="575" y="1943"/>
                      <a:pt x="557" y="1931"/>
                    </a:cubicBezTo>
                    <a:cubicBezTo>
                      <a:pt x="562" y="1920"/>
                      <a:pt x="530" y="1911"/>
                      <a:pt x="531" y="1911"/>
                    </a:cubicBezTo>
                    <a:cubicBezTo>
                      <a:pt x="532" y="1911"/>
                      <a:pt x="534" y="1911"/>
                      <a:pt x="540" y="1913"/>
                    </a:cubicBezTo>
                    <a:lnTo>
                      <a:pt x="510" y="1876"/>
                    </a:lnTo>
                    <a:lnTo>
                      <a:pt x="520" y="1873"/>
                    </a:lnTo>
                    <a:cubicBezTo>
                      <a:pt x="520" y="1853"/>
                      <a:pt x="499" y="1834"/>
                      <a:pt x="487" y="1816"/>
                    </a:cubicBezTo>
                    <a:cubicBezTo>
                      <a:pt x="469" y="1795"/>
                      <a:pt x="476" y="1762"/>
                      <a:pt x="499" y="1751"/>
                    </a:cubicBezTo>
                    <a:cubicBezTo>
                      <a:pt x="487" y="1741"/>
                      <a:pt x="473" y="1732"/>
                      <a:pt x="480" y="1711"/>
                    </a:cubicBezTo>
                    <a:lnTo>
                      <a:pt x="513" y="1704"/>
                    </a:lnTo>
                    <a:cubicBezTo>
                      <a:pt x="499" y="1690"/>
                      <a:pt x="538" y="1658"/>
                      <a:pt x="503" y="1658"/>
                    </a:cubicBezTo>
                    <a:cubicBezTo>
                      <a:pt x="589" y="1632"/>
                      <a:pt x="515" y="1588"/>
                      <a:pt x="529" y="1563"/>
                    </a:cubicBezTo>
                    <a:lnTo>
                      <a:pt x="487" y="1563"/>
                    </a:lnTo>
                    <a:cubicBezTo>
                      <a:pt x="487" y="1547"/>
                      <a:pt x="476" y="1530"/>
                      <a:pt x="457" y="1510"/>
                    </a:cubicBezTo>
                    <a:lnTo>
                      <a:pt x="420" y="1512"/>
                    </a:lnTo>
                    <a:cubicBezTo>
                      <a:pt x="387" y="1493"/>
                      <a:pt x="445" y="1465"/>
                      <a:pt x="443" y="1438"/>
                    </a:cubicBezTo>
                    <a:lnTo>
                      <a:pt x="443" y="1438"/>
                    </a:lnTo>
                    <a:cubicBezTo>
                      <a:pt x="459" y="1440"/>
                      <a:pt x="455" y="1447"/>
                      <a:pt x="443" y="1452"/>
                    </a:cubicBezTo>
                    <a:cubicBezTo>
                      <a:pt x="531" y="1424"/>
                      <a:pt x="385" y="1375"/>
                      <a:pt x="452" y="1347"/>
                    </a:cubicBezTo>
                    <a:cubicBezTo>
                      <a:pt x="441" y="1338"/>
                      <a:pt x="445" y="1331"/>
                      <a:pt x="457" y="1329"/>
                    </a:cubicBezTo>
                    <a:cubicBezTo>
                      <a:pt x="457" y="1329"/>
                      <a:pt x="457" y="1329"/>
                      <a:pt x="457" y="1326"/>
                    </a:cubicBezTo>
                    <a:cubicBezTo>
                      <a:pt x="464" y="1324"/>
                      <a:pt x="473" y="1322"/>
                      <a:pt x="480" y="1317"/>
                    </a:cubicBezTo>
                    <a:lnTo>
                      <a:pt x="480" y="1317"/>
                    </a:lnTo>
                    <a:cubicBezTo>
                      <a:pt x="471" y="1319"/>
                      <a:pt x="464" y="1322"/>
                      <a:pt x="457" y="1324"/>
                    </a:cubicBezTo>
                    <a:cubicBezTo>
                      <a:pt x="457" y="1315"/>
                      <a:pt x="452" y="1306"/>
                      <a:pt x="448" y="1299"/>
                    </a:cubicBezTo>
                    <a:lnTo>
                      <a:pt x="448" y="1299"/>
                    </a:lnTo>
                    <a:lnTo>
                      <a:pt x="487" y="1301"/>
                    </a:lnTo>
                    <a:cubicBezTo>
                      <a:pt x="487" y="1299"/>
                      <a:pt x="487" y="1299"/>
                      <a:pt x="487" y="1299"/>
                    </a:cubicBezTo>
                    <a:cubicBezTo>
                      <a:pt x="503" y="1292"/>
                      <a:pt x="469" y="1287"/>
                      <a:pt x="438" y="1287"/>
                    </a:cubicBezTo>
                    <a:cubicBezTo>
                      <a:pt x="432" y="1282"/>
                      <a:pt x="425" y="1278"/>
                      <a:pt x="415" y="1273"/>
                    </a:cubicBezTo>
                    <a:lnTo>
                      <a:pt x="415" y="1273"/>
                    </a:lnTo>
                    <a:cubicBezTo>
                      <a:pt x="418" y="1273"/>
                      <a:pt x="420" y="1273"/>
                      <a:pt x="422" y="1273"/>
                    </a:cubicBezTo>
                    <a:cubicBezTo>
                      <a:pt x="475" y="1273"/>
                      <a:pt x="407" y="1245"/>
                      <a:pt x="464" y="1245"/>
                    </a:cubicBezTo>
                    <a:cubicBezTo>
                      <a:pt x="466" y="1245"/>
                      <a:pt x="468" y="1245"/>
                      <a:pt x="471" y="1245"/>
                    </a:cubicBezTo>
                    <a:cubicBezTo>
                      <a:pt x="441" y="1232"/>
                      <a:pt x="453" y="1202"/>
                      <a:pt x="399" y="1182"/>
                    </a:cubicBezTo>
                    <a:lnTo>
                      <a:pt x="399" y="1182"/>
                    </a:lnTo>
                    <a:cubicBezTo>
                      <a:pt x="409" y="1173"/>
                      <a:pt x="420" y="1166"/>
                      <a:pt x="404" y="1153"/>
                    </a:cubicBezTo>
                    <a:lnTo>
                      <a:pt x="404" y="1153"/>
                    </a:lnTo>
                    <a:lnTo>
                      <a:pt x="455" y="1162"/>
                    </a:lnTo>
                    <a:lnTo>
                      <a:pt x="455" y="1162"/>
                    </a:lnTo>
                    <a:lnTo>
                      <a:pt x="394" y="1120"/>
                    </a:lnTo>
                    <a:cubicBezTo>
                      <a:pt x="402" y="1118"/>
                      <a:pt x="410" y="1117"/>
                      <a:pt x="418" y="1117"/>
                    </a:cubicBezTo>
                    <a:cubicBezTo>
                      <a:pt x="441" y="1117"/>
                      <a:pt x="463" y="1125"/>
                      <a:pt x="480" y="1139"/>
                    </a:cubicBezTo>
                    <a:cubicBezTo>
                      <a:pt x="432" y="1092"/>
                      <a:pt x="466" y="1108"/>
                      <a:pt x="420" y="1062"/>
                    </a:cubicBezTo>
                    <a:lnTo>
                      <a:pt x="420" y="1062"/>
                    </a:lnTo>
                    <a:lnTo>
                      <a:pt x="450" y="1074"/>
                    </a:lnTo>
                    <a:cubicBezTo>
                      <a:pt x="452" y="1065"/>
                      <a:pt x="418" y="1036"/>
                      <a:pt x="442" y="1036"/>
                    </a:cubicBezTo>
                    <a:cubicBezTo>
                      <a:pt x="443" y="1036"/>
                      <a:pt x="444" y="1037"/>
                      <a:pt x="445" y="1037"/>
                    </a:cubicBezTo>
                    <a:cubicBezTo>
                      <a:pt x="478" y="1037"/>
                      <a:pt x="492" y="1011"/>
                      <a:pt x="506" y="983"/>
                    </a:cubicBezTo>
                    <a:cubicBezTo>
                      <a:pt x="522" y="953"/>
                      <a:pt x="540" y="918"/>
                      <a:pt x="578" y="914"/>
                    </a:cubicBezTo>
                    <a:cubicBezTo>
                      <a:pt x="487" y="877"/>
                      <a:pt x="629" y="914"/>
                      <a:pt x="566" y="874"/>
                    </a:cubicBezTo>
                    <a:lnTo>
                      <a:pt x="566" y="874"/>
                    </a:lnTo>
                    <a:cubicBezTo>
                      <a:pt x="587" y="884"/>
                      <a:pt x="603" y="881"/>
                      <a:pt x="615" y="900"/>
                    </a:cubicBezTo>
                    <a:cubicBezTo>
                      <a:pt x="612" y="863"/>
                      <a:pt x="670" y="884"/>
                      <a:pt x="629" y="833"/>
                    </a:cubicBezTo>
                    <a:lnTo>
                      <a:pt x="629" y="833"/>
                    </a:lnTo>
                    <a:cubicBezTo>
                      <a:pt x="649" y="844"/>
                      <a:pt x="654" y="856"/>
                      <a:pt x="666" y="863"/>
                    </a:cubicBezTo>
                    <a:cubicBezTo>
                      <a:pt x="664" y="859"/>
                      <a:pt x="657" y="848"/>
                      <a:pt x="663" y="848"/>
                    </a:cubicBezTo>
                    <a:cubicBezTo>
                      <a:pt x="665" y="848"/>
                      <a:pt x="666" y="848"/>
                      <a:pt x="668" y="849"/>
                    </a:cubicBezTo>
                    <a:cubicBezTo>
                      <a:pt x="682" y="853"/>
                      <a:pt x="682" y="863"/>
                      <a:pt x="687" y="872"/>
                    </a:cubicBezTo>
                    <a:cubicBezTo>
                      <a:pt x="700" y="847"/>
                      <a:pt x="645" y="805"/>
                      <a:pt x="591" y="768"/>
                    </a:cubicBezTo>
                    <a:lnTo>
                      <a:pt x="591" y="768"/>
                    </a:lnTo>
                    <a:cubicBezTo>
                      <a:pt x="597" y="768"/>
                      <a:pt x="602" y="769"/>
                      <a:pt x="605" y="769"/>
                    </a:cubicBezTo>
                    <a:cubicBezTo>
                      <a:pt x="626" y="769"/>
                      <a:pt x="622" y="758"/>
                      <a:pt x="598" y="731"/>
                    </a:cubicBezTo>
                    <a:lnTo>
                      <a:pt x="598" y="731"/>
                    </a:lnTo>
                    <a:cubicBezTo>
                      <a:pt x="619" y="738"/>
                      <a:pt x="645" y="745"/>
                      <a:pt x="638" y="763"/>
                    </a:cubicBezTo>
                    <a:cubicBezTo>
                      <a:pt x="647" y="756"/>
                      <a:pt x="705" y="735"/>
                      <a:pt x="666" y="700"/>
                    </a:cubicBezTo>
                    <a:lnTo>
                      <a:pt x="666" y="700"/>
                    </a:lnTo>
                    <a:cubicBezTo>
                      <a:pt x="668" y="702"/>
                      <a:pt x="670" y="702"/>
                      <a:pt x="671" y="702"/>
                    </a:cubicBezTo>
                    <a:cubicBezTo>
                      <a:pt x="677" y="702"/>
                      <a:pt x="677" y="692"/>
                      <a:pt x="675" y="687"/>
                    </a:cubicBezTo>
                    <a:cubicBezTo>
                      <a:pt x="693" y="673"/>
                      <a:pt x="700" y="675"/>
                      <a:pt x="712" y="654"/>
                    </a:cubicBezTo>
                    <a:lnTo>
                      <a:pt x="700" y="654"/>
                    </a:lnTo>
                    <a:cubicBezTo>
                      <a:pt x="663" y="605"/>
                      <a:pt x="707" y="631"/>
                      <a:pt x="717" y="615"/>
                    </a:cubicBezTo>
                    <a:lnTo>
                      <a:pt x="719" y="619"/>
                    </a:lnTo>
                    <a:cubicBezTo>
                      <a:pt x="723" y="620"/>
                      <a:pt x="727" y="620"/>
                      <a:pt x="730" y="620"/>
                    </a:cubicBezTo>
                    <a:cubicBezTo>
                      <a:pt x="770" y="620"/>
                      <a:pt x="740" y="600"/>
                      <a:pt x="764" y="600"/>
                    </a:cubicBezTo>
                    <a:cubicBezTo>
                      <a:pt x="769" y="600"/>
                      <a:pt x="777" y="601"/>
                      <a:pt x="789" y="603"/>
                    </a:cubicBezTo>
                    <a:lnTo>
                      <a:pt x="763" y="573"/>
                    </a:lnTo>
                    <a:cubicBezTo>
                      <a:pt x="747" y="552"/>
                      <a:pt x="747" y="545"/>
                      <a:pt x="755" y="545"/>
                    </a:cubicBezTo>
                    <a:cubicBezTo>
                      <a:pt x="768" y="545"/>
                      <a:pt x="798" y="560"/>
                      <a:pt x="815" y="560"/>
                    </a:cubicBezTo>
                    <a:cubicBezTo>
                      <a:pt x="822" y="560"/>
                      <a:pt x="827" y="557"/>
                      <a:pt x="828" y="550"/>
                    </a:cubicBezTo>
                    <a:lnTo>
                      <a:pt x="805" y="536"/>
                    </a:lnTo>
                    <a:cubicBezTo>
                      <a:pt x="804" y="532"/>
                      <a:pt x="806" y="530"/>
                      <a:pt x="809" y="530"/>
                    </a:cubicBezTo>
                    <a:cubicBezTo>
                      <a:pt x="828" y="530"/>
                      <a:pt x="909" y="608"/>
                      <a:pt x="921" y="610"/>
                    </a:cubicBezTo>
                    <a:cubicBezTo>
                      <a:pt x="928" y="615"/>
                      <a:pt x="925" y="622"/>
                      <a:pt x="925" y="629"/>
                    </a:cubicBezTo>
                    <a:cubicBezTo>
                      <a:pt x="933" y="632"/>
                      <a:pt x="938" y="633"/>
                      <a:pt x="941" y="633"/>
                    </a:cubicBezTo>
                    <a:cubicBezTo>
                      <a:pt x="960" y="633"/>
                      <a:pt x="902" y="581"/>
                      <a:pt x="916" y="561"/>
                    </a:cubicBezTo>
                    <a:lnTo>
                      <a:pt x="916" y="561"/>
                    </a:lnTo>
                    <a:cubicBezTo>
                      <a:pt x="934" y="582"/>
                      <a:pt x="948" y="619"/>
                      <a:pt x="963" y="619"/>
                    </a:cubicBezTo>
                    <a:cubicBezTo>
                      <a:pt x="964" y="619"/>
                      <a:pt x="964" y="619"/>
                      <a:pt x="965" y="619"/>
                    </a:cubicBezTo>
                    <a:cubicBezTo>
                      <a:pt x="966" y="620"/>
                      <a:pt x="967" y="621"/>
                      <a:pt x="968" y="621"/>
                    </a:cubicBezTo>
                    <a:cubicBezTo>
                      <a:pt x="979" y="621"/>
                      <a:pt x="969" y="548"/>
                      <a:pt x="995" y="548"/>
                    </a:cubicBezTo>
                    <a:cubicBezTo>
                      <a:pt x="999" y="548"/>
                      <a:pt x="1005" y="550"/>
                      <a:pt x="1011" y="554"/>
                    </a:cubicBezTo>
                    <a:cubicBezTo>
                      <a:pt x="997" y="538"/>
                      <a:pt x="983" y="522"/>
                      <a:pt x="986" y="503"/>
                    </a:cubicBezTo>
                    <a:cubicBezTo>
                      <a:pt x="987" y="501"/>
                      <a:pt x="990" y="501"/>
                      <a:pt x="993" y="501"/>
                    </a:cubicBezTo>
                    <a:cubicBezTo>
                      <a:pt x="1006" y="501"/>
                      <a:pt x="1030" y="517"/>
                      <a:pt x="1044" y="517"/>
                    </a:cubicBezTo>
                    <a:cubicBezTo>
                      <a:pt x="1054" y="517"/>
                      <a:pt x="1059" y="510"/>
                      <a:pt x="1055" y="487"/>
                    </a:cubicBezTo>
                    <a:lnTo>
                      <a:pt x="1055" y="487"/>
                    </a:lnTo>
                    <a:cubicBezTo>
                      <a:pt x="1060" y="489"/>
                      <a:pt x="1062" y="494"/>
                      <a:pt x="1064" y="501"/>
                    </a:cubicBezTo>
                    <a:cubicBezTo>
                      <a:pt x="1071" y="480"/>
                      <a:pt x="1099" y="457"/>
                      <a:pt x="1095" y="422"/>
                    </a:cubicBezTo>
                    <a:lnTo>
                      <a:pt x="1095" y="422"/>
                    </a:lnTo>
                    <a:cubicBezTo>
                      <a:pt x="1109" y="450"/>
                      <a:pt x="1120" y="460"/>
                      <a:pt x="1130" y="460"/>
                    </a:cubicBezTo>
                    <a:cubicBezTo>
                      <a:pt x="1140" y="460"/>
                      <a:pt x="1148" y="448"/>
                      <a:pt x="1155" y="436"/>
                    </a:cubicBezTo>
                    <a:cubicBezTo>
                      <a:pt x="1163" y="424"/>
                      <a:pt x="1171" y="411"/>
                      <a:pt x="1180" y="411"/>
                    </a:cubicBezTo>
                    <a:cubicBezTo>
                      <a:pt x="1187" y="411"/>
                      <a:pt x="1195" y="421"/>
                      <a:pt x="1203" y="448"/>
                    </a:cubicBezTo>
                    <a:lnTo>
                      <a:pt x="1245" y="432"/>
                    </a:lnTo>
                    <a:lnTo>
                      <a:pt x="1248" y="443"/>
                    </a:lnTo>
                    <a:cubicBezTo>
                      <a:pt x="1249" y="443"/>
                      <a:pt x="1250" y="443"/>
                      <a:pt x="1250" y="443"/>
                    </a:cubicBezTo>
                    <a:cubicBezTo>
                      <a:pt x="1276" y="443"/>
                      <a:pt x="1280" y="414"/>
                      <a:pt x="1285" y="385"/>
                    </a:cubicBezTo>
                    <a:cubicBezTo>
                      <a:pt x="1294" y="392"/>
                      <a:pt x="1292" y="404"/>
                      <a:pt x="1292" y="411"/>
                    </a:cubicBezTo>
                    <a:cubicBezTo>
                      <a:pt x="1306" y="415"/>
                      <a:pt x="1316" y="418"/>
                      <a:pt x="1324" y="418"/>
                    </a:cubicBezTo>
                    <a:cubicBezTo>
                      <a:pt x="1344" y="418"/>
                      <a:pt x="1351" y="401"/>
                      <a:pt x="1370" y="355"/>
                    </a:cubicBezTo>
                    <a:lnTo>
                      <a:pt x="1380" y="394"/>
                    </a:lnTo>
                    <a:cubicBezTo>
                      <a:pt x="1381" y="391"/>
                      <a:pt x="1383" y="389"/>
                      <a:pt x="1386" y="389"/>
                    </a:cubicBezTo>
                    <a:cubicBezTo>
                      <a:pt x="1399" y="389"/>
                      <a:pt x="1428" y="415"/>
                      <a:pt x="1456" y="415"/>
                    </a:cubicBezTo>
                    <a:cubicBezTo>
                      <a:pt x="1467" y="415"/>
                      <a:pt x="1477" y="411"/>
                      <a:pt x="1486" y="399"/>
                    </a:cubicBezTo>
                    <a:lnTo>
                      <a:pt x="1486" y="399"/>
                    </a:lnTo>
                    <a:cubicBezTo>
                      <a:pt x="1486" y="406"/>
                      <a:pt x="1484" y="413"/>
                      <a:pt x="1482" y="418"/>
                    </a:cubicBezTo>
                    <a:cubicBezTo>
                      <a:pt x="1489" y="411"/>
                      <a:pt x="1496" y="408"/>
                      <a:pt x="1504" y="408"/>
                    </a:cubicBezTo>
                    <a:cubicBezTo>
                      <a:pt x="1531" y="408"/>
                      <a:pt x="1559" y="444"/>
                      <a:pt x="1581" y="444"/>
                    </a:cubicBezTo>
                    <a:cubicBezTo>
                      <a:pt x="1595" y="444"/>
                      <a:pt x="1607" y="430"/>
                      <a:pt x="1614" y="383"/>
                    </a:cubicBezTo>
                    <a:lnTo>
                      <a:pt x="1646" y="348"/>
                    </a:lnTo>
                    <a:cubicBezTo>
                      <a:pt x="1605" y="334"/>
                      <a:pt x="1658" y="285"/>
                      <a:pt x="1639" y="260"/>
                    </a:cubicBezTo>
                    <a:cubicBezTo>
                      <a:pt x="1640" y="260"/>
                      <a:pt x="1642" y="259"/>
                      <a:pt x="1643" y="259"/>
                    </a:cubicBezTo>
                    <a:cubicBezTo>
                      <a:pt x="1661" y="259"/>
                      <a:pt x="1682" y="307"/>
                      <a:pt x="1660" y="313"/>
                    </a:cubicBezTo>
                    <a:lnTo>
                      <a:pt x="1658" y="304"/>
                    </a:lnTo>
                    <a:lnTo>
                      <a:pt x="1658" y="304"/>
                    </a:lnTo>
                    <a:cubicBezTo>
                      <a:pt x="1646" y="378"/>
                      <a:pt x="1709" y="334"/>
                      <a:pt x="1704" y="385"/>
                    </a:cubicBezTo>
                    <a:cubicBezTo>
                      <a:pt x="1788" y="390"/>
                      <a:pt x="1855" y="443"/>
                      <a:pt x="1927" y="464"/>
                    </a:cubicBezTo>
                    <a:lnTo>
                      <a:pt x="1931" y="406"/>
                    </a:lnTo>
                    <a:lnTo>
                      <a:pt x="1962" y="415"/>
                    </a:lnTo>
                    <a:cubicBezTo>
                      <a:pt x="1966" y="430"/>
                      <a:pt x="1962" y="456"/>
                      <a:pt x="1945" y="456"/>
                    </a:cubicBezTo>
                    <a:cubicBezTo>
                      <a:pt x="1943" y="456"/>
                      <a:pt x="1941" y="455"/>
                      <a:pt x="1938" y="455"/>
                    </a:cubicBezTo>
                    <a:lnTo>
                      <a:pt x="1938" y="455"/>
                    </a:lnTo>
                    <a:cubicBezTo>
                      <a:pt x="1939" y="463"/>
                      <a:pt x="1943" y="466"/>
                      <a:pt x="1947" y="466"/>
                    </a:cubicBezTo>
                    <a:cubicBezTo>
                      <a:pt x="1960" y="466"/>
                      <a:pt x="1984" y="434"/>
                      <a:pt x="1987" y="427"/>
                    </a:cubicBezTo>
                    <a:lnTo>
                      <a:pt x="1987" y="427"/>
                    </a:lnTo>
                    <a:cubicBezTo>
                      <a:pt x="2022" y="459"/>
                      <a:pt x="1952" y="487"/>
                      <a:pt x="1966" y="492"/>
                    </a:cubicBezTo>
                    <a:lnTo>
                      <a:pt x="1985" y="492"/>
                    </a:lnTo>
                    <a:lnTo>
                      <a:pt x="1982" y="485"/>
                    </a:lnTo>
                    <a:cubicBezTo>
                      <a:pt x="2000" y="467"/>
                      <a:pt x="2008" y="448"/>
                      <a:pt x="2025" y="448"/>
                    </a:cubicBezTo>
                    <a:cubicBezTo>
                      <a:pt x="2028" y="448"/>
                      <a:pt x="2032" y="449"/>
                      <a:pt x="2036" y="450"/>
                    </a:cubicBezTo>
                    <a:cubicBezTo>
                      <a:pt x="2050" y="464"/>
                      <a:pt x="2036" y="485"/>
                      <a:pt x="2043" y="489"/>
                    </a:cubicBezTo>
                    <a:cubicBezTo>
                      <a:pt x="2043" y="492"/>
                      <a:pt x="2043" y="494"/>
                      <a:pt x="2045" y="494"/>
                    </a:cubicBezTo>
                    <a:cubicBezTo>
                      <a:pt x="2046" y="494"/>
                      <a:pt x="2048" y="494"/>
                      <a:pt x="2052" y="492"/>
                    </a:cubicBezTo>
                    <a:lnTo>
                      <a:pt x="2089" y="506"/>
                    </a:lnTo>
                    <a:lnTo>
                      <a:pt x="2084" y="457"/>
                    </a:lnTo>
                    <a:cubicBezTo>
                      <a:pt x="2105" y="438"/>
                      <a:pt x="2119" y="466"/>
                      <a:pt x="2112" y="413"/>
                    </a:cubicBezTo>
                    <a:lnTo>
                      <a:pt x="2112" y="413"/>
                    </a:lnTo>
                    <a:cubicBezTo>
                      <a:pt x="2124" y="496"/>
                      <a:pt x="2251" y="462"/>
                      <a:pt x="2265" y="487"/>
                    </a:cubicBezTo>
                    <a:cubicBezTo>
                      <a:pt x="2278" y="469"/>
                      <a:pt x="2299" y="459"/>
                      <a:pt x="2319" y="459"/>
                    </a:cubicBezTo>
                    <a:cubicBezTo>
                      <a:pt x="2328" y="459"/>
                      <a:pt x="2336" y="461"/>
                      <a:pt x="2344" y="464"/>
                    </a:cubicBezTo>
                    <a:cubicBezTo>
                      <a:pt x="2340" y="453"/>
                      <a:pt x="2337" y="408"/>
                      <a:pt x="2358" y="408"/>
                    </a:cubicBezTo>
                    <a:cubicBezTo>
                      <a:pt x="2359" y="408"/>
                      <a:pt x="2361" y="408"/>
                      <a:pt x="2363" y="408"/>
                    </a:cubicBezTo>
                    <a:cubicBezTo>
                      <a:pt x="2347" y="511"/>
                      <a:pt x="2403" y="461"/>
                      <a:pt x="2423" y="526"/>
                    </a:cubicBezTo>
                    <a:lnTo>
                      <a:pt x="2423" y="526"/>
                    </a:lnTo>
                    <a:cubicBezTo>
                      <a:pt x="2416" y="486"/>
                      <a:pt x="2498" y="516"/>
                      <a:pt x="2469" y="448"/>
                    </a:cubicBezTo>
                    <a:lnTo>
                      <a:pt x="2469" y="448"/>
                    </a:lnTo>
                    <a:cubicBezTo>
                      <a:pt x="2492" y="457"/>
                      <a:pt x="2472" y="487"/>
                      <a:pt x="2488" y="513"/>
                    </a:cubicBezTo>
                    <a:cubicBezTo>
                      <a:pt x="2501" y="502"/>
                      <a:pt x="2515" y="498"/>
                      <a:pt x="2529" y="498"/>
                    </a:cubicBezTo>
                    <a:cubicBezTo>
                      <a:pt x="2563" y="498"/>
                      <a:pt x="2600" y="518"/>
                      <a:pt x="2639" y="518"/>
                    </a:cubicBezTo>
                    <a:cubicBezTo>
                      <a:pt x="2650" y="518"/>
                      <a:pt x="2660" y="516"/>
                      <a:pt x="2671" y="513"/>
                    </a:cubicBezTo>
                    <a:cubicBezTo>
                      <a:pt x="2671" y="499"/>
                      <a:pt x="2655" y="478"/>
                      <a:pt x="2666" y="457"/>
                    </a:cubicBezTo>
                    <a:lnTo>
                      <a:pt x="2666" y="457"/>
                    </a:lnTo>
                    <a:lnTo>
                      <a:pt x="2710" y="522"/>
                    </a:lnTo>
                    <a:cubicBezTo>
                      <a:pt x="2719" y="515"/>
                      <a:pt x="2714" y="471"/>
                      <a:pt x="2724" y="471"/>
                    </a:cubicBezTo>
                    <a:cubicBezTo>
                      <a:pt x="2727" y="471"/>
                      <a:pt x="2732" y="475"/>
                      <a:pt x="2738" y="485"/>
                    </a:cubicBezTo>
                    <a:cubicBezTo>
                      <a:pt x="2734" y="473"/>
                      <a:pt x="2727" y="457"/>
                      <a:pt x="2734" y="452"/>
                    </a:cubicBezTo>
                    <a:lnTo>
                      <a:pt x="2734" y="452"/>
                    </a:lnTo>
                    <a:cubicBezTo>
                      <a:pt x="2754" y="460"/>
                      <a:pt x="2773" y="463"/>
                      <a:pt x="2792" y="463"/>
                    </a:cubicBezTo>
                    <a:cubicBezTo>
                      <a:pt x="2837" y="463"/>
                      <a:pt x="2879" y="446"/>
                      <a:pt x="2921" y="432"/>
                    </a:cubicBezTo>
                    <a:cubicBezTo>
                      <a:pt x="2951" y="417"/>
                      <a:pt x="2983" y="410"/>
                      <a:pt x="3015" y="410"/>
                    </a:cubicBezTo>
                    <a:cubicBezTo>
                      <a:pt x="3051" y="410"/>
                      <a:pt x="3088" y="419"/>
                      <a:pt x="3121" y="436"/>
                    </a:cubicBezTo>
                    <a:cubicBezTo>
                      <a:pt x="3095" y="418"/>
                      <a:pt x="3104" y="411"/>
                      <a:pt x="3116" y="406"/>
                    </a:cubicBezTo>
                    <a:cubicBezTo>
                      <a:pt x="3107" y="401"/>
                      <a:pt x="3104" y="374"/>
                      <a:pt x="3097" y="355"/>
                    </a:cubicBezTo>
                    <a:lnTo>
                      <a:pt x="3097" y="355"/>
                    </a:lnTo>
                    <a:lnTo>
                      <a:pt x="3165" y="390"/>
                    </a:lnTo>
                    <a:cubicBezTo>
                      <a:pt x="3155" y="336"/>
                      <a:pt x="3216" y="369"/>
                      <a:pt x="3202" y="320"/>
                    </a:cubicBezTo>
                    <a:lnTo>
                      <a:pt x="3202" y="320"/>
                    </a:lnTo>
                    <a:lnTo>
                      <a:pt x="3190" y="334"/>
                    </a:lnTo>
                    <a:cubicBezTo>
                      <a:pt x="3188" y="272"/>
                      <a:pt x="3114" y="218"/>
                      <a:pt x="3091" y="146"/>
                    </a:cubicBezTo>
                    <a:lnTo>
                      <a:pt x="3091" y="146"/>
                    </a:lnTo>
                    <a:cubicBezTo>
                      <a:pt x="3091" y="162"/>
                      <a:pt x="3087" y="167"/>
                      <a:pt x="3081" y="167"/>
                    </a:cubicBezTo>
                    <a:cubicBezTo>
                      <a:pt x="3066" y="167"/>
                      <a:pt x="3036" y="135"/>
                      <a:pt x="3016" y="135"/>
                    </a:cubicBezTo>
                    <a:cubicBezTo>
                      <a:pt x="3006" y="135"/>
                      <a:pt x="2998" y="144"/>
                      <a:pt x="2998" y="172"/>
                    </a:cubicBezTo>
                    <a:cubicBezTo>
                      <a:pt x="2986" y="160"/>
                      <a:pt x="2998" y="146"/>
                      <a:pt x="2989" y="132"/>
                    </a:cubicBezTo>
                    <a:lnTo>
                      <a:pt x="2989" y="132"/>
                    </a:lnTo>
                    <a:cubicBezTo>
                      <a:pt x="2989" y="157"/>
                      <a:pt x="2985" y="168"/>
                      <a:pt x="2972" y="168"/>
                    </a:cubicBezTo>
                    <a:cubicBezTo>
                      <a:pt x="2967" y="168"/>
                      <a:pt x="2962" y="167"/>
                      <a:pt x="2956" y="165"/>
                    </a:cubicBezTo>
                    <a:lnTo>
                      <a:pt x="2956" y="158"/>
                    </a:lnTo>
                    <a:cubicBezTo>
                      <a:pt x="2941" y="165"/>
                      <a:pt x="2927" y="168"/>
                      <a:pt x="2913" y="168"/>
                    </a:cubicBezTo>
                    <a:cubicBezTo>
                      <a:pt x="2881" y="168"/>
                      <a:pt x="2851" y="154"/>
                      <a:pt x="2805" y="149"/>
                    </a:cubicBezTo>
                    <a:lnTo>
                      <a:pt x="2805" y="149"/>
                    </a:lnTo>
                    <a:lnTo>
                      <a:pt x="2819" y="183"/>
                    </a:lnTo>
                    <a:cubicBezTo>
                      <a:pt x="2805" y="181"/>
                      <a:pt x="2798" y="170"/>
                      <a:pt x="2789" y="163"/>
                    </a:cubicBezTo>
                    <a:lnTo>
                      <a:pt x="2789" y="163"/>
                    </a:lnTo>
                    <a:cubicBezTo>
                      <a:pt x="2788" y="188"/>
                      <a:pt x="2796" y="190"/>
                      <a:pt x="2804" y="190"/>
                    </a:cubicBezTo>
                    <a:cubicBezTo>
                      <a:pt x="2806" y="190"/>
                      <a:pt x="2808" y="190"/>
                      <a:pt x="2810" y="190"/>
                    </a:cubicBezTo>
                    <a:cubicBezTo>
                      <a:pt x="2820" y="190"/>
                      <a:pt x="2829" y="193"/>
                      <a:pt x="2829" y="223"/>
                    </a:cubicBezTo>
                    <a:cubicBezTo>
                      <a:pt x="2816" y="197"/>
                      <a:pt x="2801" y="192"/>
                      <a:pt x="2784" y="192"/>
                    </a:cubicBezTo>
                    <a:cubicBezTo>
                      <a:pt x="2773" y="192"/>
                      <a:pt x="2761" y="195"/>
                      <a:pt x="2750" y="195"/>
                    </a:cubicBezTo>
                    <a:cubicBezTo>
                      <a:pt x="2732" y="195"/>
                      <a:pt x="2717" y="188"/>
                      <a:pt x="2706" y="156"/>
                    </a:cubicBezTo>
                    <a:lnTo>
                      <a:pt x="2706" y="156"/>
                    </a:lnTo>
                    <a:cubicBezTo>
                      <a:pt x="2685" y="158"/>
                      <a:pt x="2720" y="197"/>
                      <a:pt x="2699" y="200"/>
                    </a:cubicBezTo>
                    <a:lnTo>
                      <a:pt x="2689" y="177"/>
                    </a:lnTo>
                    <a:lnTo>
                      <a:pt x="2689" y="209"/>
                    </a:lnTo>
                    <a:cubicBezTo>
                      <a:pt x="2676" y="204"/>
                      <a:pt x="2664" y="177"/>
                      <a:pt x="2659" y="158"/>
                    </a:cubicBezTo>
                    <a:lnTo>
                      <a:pt x="2659" y="158"/>
                    </a:lnTo>
                    <a:cubicBezTo>
                      <a:pt x="2660" y="158"/>
                      <a:pt x="2660" y="158"/>
                      <a:pt x="2661" y="158"/>
                    </a:cubicBezTo>
                    <a:cubicBezTo>
                      <a:pt x="2665" y="158"/>
                      <a:pt x="2669" y="151"/>
                      <a:pt x="2671" y="149"/>
                    </a:cubicBezTo>
                    <a:cubicBezTo>
                      <a:pt x="2666" y="143"/>
                      <a:pt x="2661" y="140"/>
                      <a:pt x="2655" y="140"/>
                    </a:cubicBezTo>
                    <a:cubicBezTo>
                      <a:pt x="2641" y="140"/>
                      <a:pt x="2627" y="157"/>
                      <a:pt x="2620" y="157"/>
                    </a:cubicBezTo>
                    <a:cubicBezTo>
                      <a:pt x="2620" y="157"/>
                      <a:pt x="2620" y="157"/>
                      <a:pt x="2620" y="157"/>
                    </a:cubicBezTo>
                    <a:lnTo>
                      <a:pt x="2620" y="157"/>
                    </a:lnTo>
                    <a:lnTo>
                      <a:pt x="2638" y="167"/>
                    </a:lnTo>
                    <a:cubicBezTo>
                      <a:pt x="2585" y="195"/>
                      <a:pt x="2518" y="170"/>
                      <a:pt x="2465" y="218"/>
                    </a:cubicBezTo>
                    <a:lnTo>
                      <a:pt x="2469" y="234"/>
                    </a:lnTo>
                    <a:cubicBezTo>
                      <a:pt x="2459" y="243"/>
                      <a:pt x="2451" y="246"/>
                      <a:pt x="2446" y="246"/>
                    </a:cubicBezTo>
                    <a:cubicBezTo>
                      <a:pt x="2431" y="246"/>
                      <a:pt x="2427" y="227"/>
                      <a:pt x="2405" y="227"/>
                    </a:cubicBezTo>
                    <a:cubicBezTo>
                      <a:pt x="2401" y="227"/>
                      <a:pt x="2396" y="228"/>
                      <a:pt x="2390" y="230"/>
                    </a:cubicBezTo>
                    <a:lnTo>
                      <a:pt x="2393" y="225"/>
                    </a:lnTo>
                    <a:lnTo>
                      <a:pt x="2393" y="225"/>
                    </a:lnTo>
                    <a:cubicBezTo>
                      <a:pt x="2382" y="242"/>
                      <a:pt x="2372" y="251"/>
                      <a:pt x="2360" y="251"/>
                    </a:cubicBezTo>
                    <a:cubicBezTo>
                      <a:pt x="2358" y="251"/>
                      <a:pt x="2357" y="251"/>
                      <a:pt x="2356" y="251"/>
                    </a:cubicBezTo>
                    <a:cubicBezTo>
                      <a:pt x="2370" y="230"/>
                      <a:pt x="2337" y="207"/>
                      <a:pt x="2353" y="186"/>
                    </a:cubicBezTo>
                    <a:lnTo>
                      <a:pt x="2353" y="186"/>
                    </a:lnTo>
                    <a:cubicBezTo>
                      <a:pt x="2307" y="218"/>
                      <a:pt x="2330" y="211"/>
                      <a:pt x="2293" y="276"/>
                    </a:cubicBezTo>
                    <a:lnTo>
                      <a:pt x="2291" y="246"/>
                    </a:lnTo>
                    <a:cubicBezTo>
                      <a:pt x="2277" y="272"/>
                      <a:pt x="2275" y="285"/>
                      <a:pt x="2249" y="290"/>
                    </a:cubicBezTo>
                    <a:cubicBezTo>
                      <a:pt x="2272" y="267"/>
                      <a:pt x="2240" y="246"/>
                      <a:pt x="2265" y="214"/>
                    </a:cubicBezTo>
                    <a:cubicBezTo>
                      <a:pt x="2256" y="198"/>
                      <a:pt x="2247" y="192"/>
                      <a:pt x="2238" y="192"/>
                    </a:cubicBezTo>
                    <a:cubicBezTo>
                      <a:pt x="2221" y="192"/>
                      <a:pt x="2205" y="212"/>
                      <a:pt x="2193" y="212"/>
                    </a:cubicBezTo>
                    <a:cubicBezTo>
                      <a:pt x="2186" y="212"/>
                      <a:pt x="2181" y="203"/>
                      <a:pt x="2179" y="174"/>
                    </a:cubicBezTo>
                    <a:lnTo>
                      <a:pt x="2179" y="174"/>
                    </a:lnTo>
                    <a:cubicBezTo>
                      <a:pt x="2142" y="251"/>
                      <a:pt x="2212" y="223"/>
                      <a:pt x="2198" y="239"/>
                    </a:cubicBezTo>
                    <a:cubicBezTo>
                      <a:pt x="2202" y="264"/>
                      <a:pt x="2178" y="288"/>
                      <a:pt x="2162" y="288"/>
                    </a:cubicBezTo>
                    <a:cubicBezTo>
                      <a:pt x="2159" y="288"/>
                      <a:pt x="2156" y="287"/>
                      <a:pt x="2154" y="285"/>
                    </a:cubicBezTo>
                    <a:cubicBezTo>
                      <a:pt x="2138" y="283"/>
                      <a:pt x="2147" y="179"/>
                      <a:pt x="2110" y="174"/>
                    </a:cubicBezTo>
                    <a:cubicBezTo>
                      <a:pt x="2112" y="174"/>
                      <a:pt x="2115" y="170"/>
                      <a:pt x="2119" y="170"/>
                    </a:cubicBezTo>
                    <a:cubicBezTo>
                      <a:pt x="2117" y="164"/>
                      <a:pt x="2114" y="163"/>
                      <a:pt x="2111" y="163"/>
                    </a:cubicBezTo>
                    <a:cubicBezTo>
                      <a:pt x="2104" y="163"/>
                      <a:pt x="2095" y="171"/>
                      <a:pt x="2088" y="171"/>
                    </a:cubicBezTo>
                    <a:cubicBezTo>
                      <a:pt x="2082" y="171"/>
                      <a:pt x="2078" y="167"/>
                      <a:pt x="2075" y="156"/>
                    </a:cubicBezTo>
                    <a:cubicBezTo>
                      <a:pt x="2067" y="174"/>
                      <a:pt x="2062" y="176"/>
                      <a:pt x="2058" y="176"/>
                    </a:cubicBezTo>
                    <a:cubicBezTo>
                      <a:pt x="2056" y="176"/>
                      <a:pt x="2055" y="176"/>
                      <a:pt x="2054" y="176"/>
                    </a:cubicBezTo>
                    <a:cubicBezTo>
                      <a:pt x="2049" y="176"/>
                      <a:pt x="2045" y="179"/>
                      <a:pt x="2036" y="209"/>
                    </a:cubicBezTo>
                    <a:lnTo>
                      <a:pt x="2073" y="202"/>
                    </a:lnTo>
                    <a:lnTo>
                      <a:pt x="2073" y="202"/>
                    </a:lnTo>
                    <a:cubicBezTo>
                      <a:pt x="2055" y="211"/>
                      <a:pt x="2030" y="252"/>
                      <a:pt x="2007" y="252"/>
                    </a:cubicBezTo>
                    <a:cubicBezTo>
                      <a:pt x="2000" y="252"/>
                      <a:pt x="1993" y="247"/>
                      <a:pt x="1987" y="237"/>
                    </a:cubicBezTo>
                    <a:cubicBezTo>
                      <a:pt x="1994" y="225"/>
                      <a:pt x="2003" y="214"/>
                      <a:pt x="2015" y="204"/>
                    </a:cubicBezTo>
                    <a:cubicBezTo>
                      <a:pt x="2014" y="199"/>
                      <a:pt x="2011" y="198"/>
                      <a:pt x="2009" y="198"/>
                    </a:cubicBezTo>
                    <a:cubicBezTo>
                      <a:pt x="2005" y="198"/>
                      <a:pt x="2000" y="200"/>
                      <a:pt x="1996" y="200"/>
                    </a:cubicBezTo>
                    <a:cubicBezTo>
                      <a:pt x="1993" y="200"/>
                      <a:pt x="1989" y="198"/>
                      <a:pt x="1987" y="190"/>
                    </a:cubicBezTo>
                    <a:cubicBezTo>
                      <a:pt x="1996" y="166"/>
                      <a:pt x="2005" y="162"/>
                      <a:pt x="2016" y="162"/>
                    </a:cubicBezTo>
                    <a:cubicBezTo>
                      <a:pt x="2022" y="162"/>
                      <a:pt x="2028" y="163"/>
                      <a:pt x="2035" y="163"/>
                    </a:cubicBezTo>
                    <a:cubicBezTo>
                      <a:pt x="2045" y="163"/>
                      <a:pt x="2055" y="161"/>
                      <a:pt x="2066" y="146"/>
                    </a:cubicBezTo>
                    <a:cubicBezTo>
                      <a:pt x="2065" y="141"/>
                      <a:pt x="2063" y="139"/>
                      <a:pt x="2060" y="139"/>
                    </a:cubicBezTo>
                    <a:cubicBezTo>
                      <a:pt x="2053" y="139"/>
                      <a:pt x="2042" y="148"/>
                      <a:pt x="2037" y="148"/>
                    </a:cubicBezTo>
                    <a:cubicBezTo>
                      <a:pt x="2033" y="148"/>
                      <a:pt x="2033" y="141"/>
                      <a:pt x="2043" y="119"/>
                    </a:cubicBezTo>
                    <a:lnTo>
                      <a:pt x="2043" y="119"/>
                    </a:lnTo>
                    <a:cubicBezTo>
                      <a:pt x="2031" y="144"/>
                      <a:pt x="2024" y="151"/>
                      <a:pt x="2017" y="151"/>
                    </a:cubicBezTo>
                    <a:cubicBezTo>
                      <a:pt x="2013" y="151"/>
                      <a:pt x="2010" y="149"/>
                      <a:pt x="2006" y="146"/>
                    </a:cubicBezTo>
                    <a:cubicBezTo>
                      <a:pt x="2001" y="143"/>
                      <a:pt x="1995" y="138"/>
                      <a:pt x="1987" y="138"/>
                    </a:cubicBezTo>
                    <a:cubicBezTo>
                      <a:pt x="1979" y="138"/>
                      <a:pt x="1970" y="142"/>
                      <a:pt x="1959" y="156"/>
                    </a:cubicBezTo>
                    <a:lnTo>
                      <a:pt x="1971" y="121"/>
                    </a:lnTo>
                    <a:lnTo>
                      <a:pt x="1971" y="121"/>
                    </a:lnTo>
                    <a:cubicBezTo>
                      <a:pt x="1964" y="125"/>
                      <a:pt x="1952" y="137"/>
                      <a:pt x="1943" y="137"/>
                    </a:cubicBezTo>
                    <a:cubicBezTo>
                      <a:pt x="1942" y="137"/>
                      <a:pt x="1941" y="137"/>
                      <a:pt x="1941" y="137"/>
                    </a:cubicBezTo>
                    <a:lnTo>
                      <a:pt x="1971" y="93"/>
                    </a:lnTo>
                    <a:lnTo>
                      <a:pt x="1971" y="93"/>
                    </a:lnTo>
                    <a:cubicBezTo>
                      <a:pt x="1965" y="99"/>
                      <a:pt x="1959" y="102"/>
                      <a:pt x="1954" y="102"/>
                    </a:cubicBezTo>
                    <a:cubicBezTo>
                      <a:pt x="1935" y="102"/>
                      <a:pt x="1926" y="61"/>
                      <a:pt x="1907" y="61"/>
                    </a:cubicBezTo>
                    <a:cubicBezTo>
                      <a:pt x="1904" y="61"/>
                      <a:pt x="1902" y="61"/>
                      <a:pt x="1899" y="63"/>
                    </a:cubicBezTo>
                    <a:cubicBezTo>
                      <a:pt x="1950" y="72"/>
                      <a:pt x="1901" y="109"/>
                      <a:pt x="1918" y="142"/>
                    </a:cubicBezTo>
                    <a:cubicBezTo>
                      <a:pt x="1909" y="147"/>
                      <a:pt x="1902" y="149"/>
                      <a:pt x="1897" y="149"/>
                    </a:cubicBezTo>
                    <a:cubicBezTo>
                      <a:pt x="1858" y="149"/>
                      <a:pt x="1890" y="44"/>
                      <a:pt x="1830" y="44"/>
                    </a:cubicBezTo>
                    <a:cubicBezTo>
                      <a:pt x="1829" y="44"/>
                      <a:pt x="1829" y="44"/>
                      <a:pt x="1828" y="44"/>
                    </a:cubicBezTo>
                    <a:lnTo>
                      <a:pt x="1828" y="44"/>
                    </a:lnTo>
                    <a:cubicBezTo>
                      <a:pt x="1828" y="44"/>
                      <a:pt x="1827" y="44"/>
                      <a:pt x="1827" y="44"/>
                    </a:cubicBezTo>
                    <a:cubicBezTo>
                      <a:pt x="1826" y="44"/>
                      <a:pt x="1825" y="44"/>
                      <a:pt x="1825" y="44"/>
                    </a:cubicBezTo>
                    <a:cubicBezTo>
                      <a:pt x="1826" y="44"/>
                      <a:pt x="1827" y="44"/>
                      <a:pt x="1828" y="44"/>
                    </a:cubicBezTo>
                    <a:lnTo>
                      <a:pt x="1828" y="44"/>
                    </a:lnTo>
                    <a:cubicBezTo>
                      <a:pt x="1839" y="47"/>
                      <a:pt x="1855" y="76"/>
                      <a:pt x="1839" y="86"/>
                    </a:cubicBezTo>
                    <a:cubicBezTo>
                      <a:pt x="1825" y="75"/>
                      <a:pt x="1811" y="58"/>
                      <a:pt x="1806" y="40"/>
                    </a:cubicBezTo>
                    <a:lnTo>
                      <a:pt x="1806" y="40"/>
                    </a:lnTo>
                    <a:cubicBezTo>
                      <a:pt x="1758" y="42"/>
                      <a:pt x="1809" y="79"/>
                      <a:pt x="1785" y="100"/>
                    </a:cubicBezTo>
                    <a:cubicBezTo>
                      <a:pt x="1782" y="88"/>
                      <a:pt x="1779" y="83"/>
                      <a:pt x="1775" y="83"/>
                    </a:cubicBezTo>
                    <a:cubicBezTo>
                      <a:pt x="1765" y="83"/>
                      <a:pt x="1752" y="120"/>
                      <a:pt x="1737" y="130"/>
                    </a:cubicBezTo>
                    <a:lnTo>
                      <a:pt x="1741" y="91"/>
                    </a:lnTo>
                    <a:cubicBezTo>
                      <a:pt x="1735" y="87"/>
                      <a:pt x="1730" y="86"/>
                      <a:pt x="1726" y="86"/>
                    </a:cubicBezTo>
                    <a:cubicBezTo>
                      <a:pt x="1701" y="86"/>
                      <a:pt x="1711" y="143"/>
                      <a:pt x="1691" y="143"/>
                    </a:cubicBezTo>
                    <a:cubicBezTo>
                      <a:pt x="1687" y="143"/>
                      <a:pt x="1682" y="141"/>
                      <a:pt x="1676" y="137"/>
                    </a:cubicBezTo>
                    <a:lnTo>
                      <a:pt x="1700" y="84"/>
                    </a:lnTo>
                    <a:lnTo>
                      <a:pt x="1674" y="98"/>
                    </a:lnTo>
                    <a:lnTo>
                      <a:pt x="1681" y="54"/>
                    </a:lnTo>
                    <a:lnTo>
                      <a:pt x="1681" y="54"/>
                    </a:lnTo>
                    <a:cubicBezTo>
                      <a:pt x="1667" y="69"/>
                      <a:pt x="1658" y="74"/>
                      <a:pt x="1649" y="74"/>
                    </a:cubicBezTo>
                    <a:cubicBezTo>
                      <a:pt x="1640" y="74"/>
                      <a:pt x="1631" y="69"/>
                      <a:pt x="1618" y="63"/>
                    </a:cubicBezTo>
                    <a:lnTo>
                      <a:pt x="1618" y="63"/>
                    </a:lnTo>
                    <a:cubicBezTo>
                      <a:pt x="1623" y="91"/>
                      <a:pt x="1611" y="132"/>
                      <a:pt x="1588" y="132"/>
                    </a:cubicBezTo>
                    <a:cubicBezTo>
                      <a:pt x="1575" y="113"/>
                      <a:pt x="1590" y="101"/>
                      <a:pt x="1577" y="101"/>
                    </a:cubicBezTo>
                    <a:cubicBezTo>
                      <a:pt x="1575" y="101"/>
                      <a:pt x="1571" y="101"/>
                      <a:pt x="1565" y="102"/>
                    </a:cubicBezTo>
                    <a:cubicBezTo>
                      <a:pt x="1570" y="85"/>
                      <a:pt x="1575" y="66"/>
                      <a:pt x="1583" y="66"/>
                    </a:cubicBezTo>
                    <a:cubicBezTo>
                      <a:pt x="1586" y="66"/>
                      <a:pt x="1591" y="71"/>
                      <a:pt x="1595" y="84"/>
                    </a:cubicBezTo>
                    <a:cubicBezTo>
                      <a:pt x="1598" y="70"/>
                      <a:pt x="1602" y="58"/>
                      <a:pt x="1605" y="47"/>
                    </a:cubicBezTo>
                    <a:cubicBezTo>
                      <a:pt x="1598" y="36"/>
                      <a:pt x="1589" y="33"/>
                      <a:pt x="1581" y="33"/>
                    </a:cubicBezTo>
                    <a:cubicBezTo>
                      <a:pt x="1568" y="33"/>
                      <a:pt x="1555" y="40"/>
                      <a:pt x="1547" y="40"/>
                    </a:cubicBezTo>
                    <a:cubicBezTo>
                      <a:pt x="1554" y="42"/>
                      <a:pt x="1558" y="44"/>
                      <a:pt x="1560" y="49"/>
                    </a:cubicBezTo>
                    <a:lnTo>
                      <a:pt x="1512" y="105"/>
                    </a:lnTo>
                    <a:cubicBezTo>
                      <a:pt x="1507" y="93"/>
                      <a:pt x="1507" y="77"/>
                      <a:pt x="1516" y="68"/>
                    </a:cubicBezTo>
                    <a:lnTo>
                      <a:pt x="1516" y="68"/>
                    </a:lnTo>
                    <a:cubicBezTo>
                      <a:pt x="1505" y="70"/>
                      <a:pt x="1500" y="88"/>
                      <a:pt x="1484" y="93"/>
                    </a:cubicBezTo>
                    <a:cubicBezTo>
                      <a:pt x="1486" y="63"/>
                      <a:pt x="1484" y="33"/>
                      <a:pt x="1500" y="18"/>
                    </a:cubicBezTo>
                    <a:lnTo>
                      <a:pt x="1500" y="18"/>
                    </a:lnTo>
                    <a:lnTo>
                      <a:pt x="1458" y="51"/>
                    </a:lnTo>
                    <a:cubicBezTo>
                      <a:pt x="1456" y="37"/>
                      <a:pt x="1431" y="14"/>
                      <a:pt x="1438" y="3"/>
                    </a:cubicBezTo>
                    <a:cubicBezTo>
                      <a:pt x="1435" y="1"/>
                      <a:pt x="1432" y="1"/>
                      <a:pt x="1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36" name="Google Shape;15736;p58"/>
              <p:cNvSpPr/>
              <p:nvPr/>
            </p:nvSpPr>
            <p:spPr>
              <a:xfrm>
                <a:off x="516000" y="1542475"/>
                <a:ext cx="550" cy="250"/>
              </a:xfrm>
              <a:custGeom>
                <a:avLst/>
                <a:gdLst/>
                <a:ahLst/>
                <a:cxnLst/>
                <a:rect l="l" t="t" r="r" b="b"/>
                <a:pathLst>
                  <a:path w="22" h="10" extrusionOk="0">
                    <a:moveTo>
                      <a:pt x="1" y="0"/>
                    </a:moveTo>
                    <a:cubicBezTo>
                      <a:pt x="8" y="2"/>
                      <a:pt x="15" y="7"/>
                      <a:pt x="22" y="9"/>
                    </a:cubicBezTo>
                    <a:cubicBezTo>
                      <a:pt x="17" y="2"/>
                      <a:pt x="10"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37" name="Google Shape;15737;p58"/>
              <p:cNvSpPr/>
              <p:nvPr/>
            </p:nvSpPr>
            <p:spPr>
              <a:xfrm>
                <a:off x="539075" y="1528275"/>
                <a:ext cx="25" cy="200"/>
              </a:xfrm>
              <a:custGeom>
                <a:avLst/>
                <a:gdLst/>
                <a:ahLst/>
                <a:cxnLst/>
                <a:rect l="l" t="t" r="r" b="b"/>
                <a:pathLst>
                  <a:path w="1" h="8" extrusionOk="0">
                    <a:moveTo>
                      <a:pt x="1" y="7"/>
                    </a:moveTo>
                    <a:lnTo>
                      <a:pt x="1" y="7"/>
                    </a:lnTo>
                    <a:cubicBezTo>
                      <a:pt x="1" y="5"/>
                      <a:pt x="1"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38" name="Google Shape;15738;p58"/>
              <p:cNvSpPr/>
              <p:nvPr/>
            </p:nvSpPr>
            <p:spPr>
              <a:xfrm>
                <a:off x="507850" y="1567100"/>
                <a:ext cx="525" cy="300"/>
              </a:xfrm>
              <a:custGeom>
                <a:avLst/>
                <a:gdLst/>
                <a:ahLst/>
                <a:cxnLst/>
                <a:rect l="l" t="t" r="r" b="b"/>
                <a:pathLst>
                  <a:path w="21" h="12" extrusionOk="0">
                    <a:moveTo>
                      <a:pt x="21" y="0"/>
                    </a:moveTo>
                    <a:cubicBezTo>
                      <a:pt x="12" y="0"/>
                      <a:pt x="2" y="3"/>
                      <a:pt x="0" y="12"/>
                    </a:cubicBezTo>
                    <a:cubicBezTo>
                      <a:pt x="7" y="7"/>
                      <a:pt x="14" y="3"/>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39" name="Google Shape;15739;p58"/>
              <p:cNvSpPr/>
              <p:nvPr/>
            </p:nvSpPr>
            <p:spPr>
              <a:xfrm>
                <a:off x="519650" y="1580775"/>
                <a:ext cx="675" cy="475"/>
              </a:xfrm>
              <a:custGeom>
                <a:avLst/>
                <a:gdLst/>
                <a:ahLst/>
                <a:cxnLst/>
                <a:rect l="l" t="t" r="r" b="b"/>
                <a:pathLst>
                  <a:path w="27" h="19" extrusionOk="0">
                    <a:moveTo>
                      <a:pt x="15" y="0"/>
                    </a:moveTo>
                    <a:lnTo>
                      <a:pt x="15" y="0"/>
                    </a:lnTo>
                    <a:cubicBezTo>
                      <a:pt x="17" y="10"/>
                      <a:pt x="8" y="14"/>
                      <a:pt x="1" y="19"/>
                    </a:cubicBezTo>
                    <a:cubicBezTo>
                      <a:pt x="9" y="19"/>
                      <a:pt x="16" y="17"/>
                      <a:pt x="21" y="17"/>
                    </a:cubicBezTo>
                    <a:cubicBezTo>
                      <a:pt x="24" y="17"/>
                      <a:pt x="25" y="17"/>
                      <a:pt x="26" y="18"/>
                    </a:cubicBezTo>
                    <a:lnTo>
                      <a:pt x="26" y="18"/>
                    </a:lnTo>
                    <a:lnTo>
                      <a:pt x="15" y="0"/>
                    </a:lnTo>
                    <a:close/>
                    <a:moveTo>
                      <a:pt x="26" y="18"/>
                    </a:moveTo>
                    <a:lnTo>
                      <a:pt x="26" y="19"/>
                    </a:lnTo>
                    <a:cubicBezTo>
                      <a:pt x="26" y="19"/>
                      <a:pt x="26" y="19"/>
                      <a:pt x="2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40" name="Google Shape;15740;p58"/>
              <p:cNvSpPr/>
              <p:nvPr/>
            </p:nvSpPr>
            <p:spPr>
              <a:xfrm>
                <a:off x="513875" y="1585150"/>
                <a:ext cx="600" cy="350"/>
              </a:xfrm>
              <a:custGeom>
                <a:avLst/>
                <a:gdLst/>
                <a:ahLst/>
                <a:cxnLst/>
                <a:rect l="l" t="t" r="r" b="b"/>
                <a:pathLst>
                  <a:path w="24" h="14" extrusionOk="0">
                    <a:moveTo>
                      <a:pt x="11" y="0"/>
                    </a:moveTo>
                    <a:cubicBezTo>
                      <a:pt x="7" y="0"/>
                      <a:pt x="4" y="2"/>
                      <a:pt x="0" y="6"/>
                    </a:cubicBezTo>
                    <a:cubicBezTo>
                      <a:pt x="5" y="9"/>
                      <a:pt x="0" y="11"/>
                      <a:pt x="5" y="13"/>
                    </a:cubicBezTo>
                    <a:lnTo>
                      <a:pt x="23" y="13"/>
                    </a:lnTo>
                    <a:cubicBezTo>
                      <a:pt x="23" y="6"/>
                      <a:pt x="18"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41" name="Google Shape;15741;p58"/>
              <p:cNvSpPr/>
              <p:nvPr/>
            </p:nvSpPr>
            <p:spPr>
              <a:xfrm>
                <a:off x="516075" y="1581825"/>
                <a:ext cx="1525" cy="650"/>
              </a:xfrm>
              <a:custGeom>
                <a:avLst/>
                <a:gdLst/>
                <a:ahLst/>
                <a:cxnLst/>
                <a:rect l="l" t="t" r="r" b="b"/>
                <a:pathLst>
                  <a:path w="61" h="26" extrusionOk="0">
                    <a:moveTo>
                      <a:pt x="35" y="0"/>
                    </a:moveTo>
                    <a:cubicBezTo>
                      <a:pt x="0" y="0"/>
                      <a:pt x="12" y="12"/>
                      <a:pt x="19" y="26"/>
                    </a:cubicBezTo>
                    <a:lnTo>
                      <a:pt x="19" y="23"/>
                    </a:lnTo>
                    <a:cubicBezTo>
                      <a:pt x="25" y="24"/>
                      <a:pt x="30" y="24"/>
                      <a:pt x="34" y="24"/>
                    </a:cubicBezTo>
                    <a:cubicBezTo>
                      <a:pt x="61" y="24"/>
                      <a:pt x="47" y="12"/>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42" name="Google Shape;15742;p58"/>
              <p:cNvSpPr/>
              <p:nvPr/>
            </p:nvSpPr>
            <p:spPr>
              <a:xfrm>
                <a:off x="516525" y="1582500"/>
                <a:ext cx="550" cy="375"/>
              </a:xfrm>
              <a:custGeom>
                <a:avLst/>
                <a:gdLst/>
                <a:ahLst/>
                <a:cxnLst/>
                <a:rect l="l" t="t" r="r" b="b"/>
                <a:pathLst>
                  <a:path w="22" h="15" extrusionOk="0">
                    <a:moveTo>
                      <a:pt x="1" y="1"/>
                    </a:moveTo>
                    <a:lnTo>
                      <a:pt x="1" y="1"/>
                    </a:lnTo>
                    <a:cubicBezTo>
                      <a:pt x="3" y="6"/>
                      <a:pt x="3" y="10"/>
                      <a:pt x="1" y="15"/>
                    </a:cubicBezTo>
                    <a:cubicBezTo>
                      <a:pt x="22" y="15"/>
                      <a:pt x="5"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43" name="Google Shape;15743;p58"/>
              <p:cNvSpPr/>
              <p:nvPr/>
            </p:nvSpPr>
            <p:spPr>
              <a:xfrm>
                <a:off x="518725" y="1577850"/>
                <a:ext cx="1725" cy="525"/>
              </a:xfrm>
              <a:custGeom>
                <a:avLst/>
                <a:gdLst/>
                <a:ahLst/>
                <a:cxnLst/>
                <a:rect l="l" t="t" r="r" b="b"/>
                <a:pathLst>
                  <a:path w="69" h="21" extrusionOk="0">
                    <a:moveTo>
                      <a:pt x="11" y="1"/>
                    </a:moveTo>
                    <a:cubicBezTo>
                      <a:pt x="4" y="1"/>
                      <a:pt x="1" y="4"/>
                      <a:pt x="8" y="13"/>
                    </a:cubicBezTo>
                    <a:cubicBezTo>
                      <a:pt x="4" y="17"/>
                      <a:pt x="15" y="17"/>
                      <a:pt x="26" y="17"/>
                    </a:cubicBezTo>
                    <a:cubicBezTo>
                      <a:pt x="36" y="17"/>
                      <a:pt x="46" y="17"/>
                      <a:pt x="40" y="20"/>
                    </a:cubicBezTo>
                    <a:cubicBezTo>
                      <a:pt x="41" y="20"/>
                      <a:pt x="43" y="20"/>
                      <a:pt x="44" y="20"/>
                    </a:cubicBezTo>
                    <a:cubicBezTo>
                      <a:pt x="69" y="20"/>
                      <a:pt x="28"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44" name="Google Shape;15744;p58"/>
              <p:cNvSpPr/>
              <p:nvPr/>
            </p:nvSpPr>
            <p:spPr>
              <a:xfrm>
                <a:off x="514100" y="1581825"/>
                <a:ext cx="1075" cy="300"/>
              </a:xfrm>
              <a:custGeom>
                <a:avLst/>
                <a:gdLst/>
                <a:ahLst/>
                <a:cxnLst/>
                <a:rect l="l" t="t" r="r" b="b"/>
                <a:pathLst>
                  <a:path w="43" h="12" extrusionOk="0">
                    <a:moveTo>
                      <a:pt x="7" y="0"/>
                    </a:moveTo>
                    <a:lnTo>
                      <a:pt x="0" y="12"/>
                    </a:lnTo>
                    <a:lnTo>
                      <a:pt x="42" y="5"/>
                    </a:lnTo>
                    <a:lnTo>
                      <a:pt x="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45" name="Google Shape;15745;p58"/>
              <p:cNvSpPr/>
              <p:nvPr/>
            </p:nvSpPr>
            <p:spPr>
              <a:xfrm>
                <a:off x="514500" y="1579550"/>
                <a:ext cx="600" cy="675"/>
              </a:xfrm>
              <a:custGeom>
                <a:avLst/>
                <a:gdLst/>
                <a:ahLst/>
                <a:cxnLst/>
                <a:rect l="l" t="t" r="r" b="b"/>
                <a:pathLst>
                  <a:path w="24" h="27" extrusionOk="0">
                    <a:moveTo>
                      <a:pt x="10" y="1"/>
                    </a:moveTo>
                    <a:lnTo>
                      <a:pt x="1" y="22"/>
                    </a:lnTo>
                    <a:cubicBezTo>
                      <a:pt x="5" y="22"/>
                      <a:pt x="10" y="24"/>
                      <a:pt x="15" y="26"/>
                    </a:cubicBezTo>
                    <a:cubicBezTo>
                      <a:pt x="17" y="15"/>
                      <a:pt x="2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46" name="Google Shape;15746;p58"/>
              <p:cNvSpPr/>
              <p:nvPr/>
            </p:nvSpPr>
            <p:spPr>
              <a:xfrm>
                <a:off x="514800" y="1580200"/>
                <a:ext cx="250" cy="425"/>
              </a:xfrm>
              <a:custGeom>
                <a:avLst/>
                <a:gdLst/>
                <a:ahLst/>
                <a:cxnLst/>
                <a:rect l="l" t="t" r="r" b="b"/>
                <a:pathLst>
                  <a:path w="10" h="17" extrusionOk="0">
                    <a:moveTo>
                      <a:pt x="3" y="0"/>
                    </a:moveTo>
                    <a:lnTo>
                      <a:pt x="3" y="0"/>
                    </a:lnTo>
                    <a:cubicBezTo>
                      <a:pt x="0" y="7"/>
                      <a:pt x="5" y="14"/>
                      <a:pt x="10" y="16"/>
                    </a:cubicBezTo>
                    <a:cubicBezTo>
                      <a:pt x="10" y="12"/>
                      <a:pt x="7"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47" name="Google Shape;15747;p58"/>
              <p:cNvSpPr/>
              <p:nvPr/>
            </p:nvSpPr>
            <p:spPr>
              <a:xfrm>
                <a:off x="513750" y="1580900"/>
                <a:ext cx="325" cy="525"/>
              </a:xfrm>
              <a:custGeom>
                <a:avLst/>
                <a:gdLst/>
                <a:ahLst/>
                <a:cxnLst/>
                <a:rect l="l" t="t" r="r" b="b"/>
                <a:pathLst>
                  <a:path w="13" h="21" extrusionOk="0">
                    <a:moveTo>
                      <a:pt x="12" y="0"/>
                    </a:moveTo>
                    <a:lnTo>
                      <a:pt x="1" y="21"/>
                    </a:lnTo>
                    <a:lnTo>
                      <a:pt x="10" y="14"/>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48" name="Google Shape;15748;p58"/>
              <p:cNvSpPr/>
              <p:nvPr/>
            </p:nvSpPr>
            <p:spPr>
              <a:xfrm>
                <a:off x="513225" y="1573650"/>
                <a:ext cx="1025" cy="600"/>
              </a:xfrm>
              <a:custGeom>
                <a:avLst/>
                <a:gdLst/>
                <a:ahLst/>
                <a:cxnLst/>
                <a:rect l="l" t="t" r="r" b="b"/>
                <a:pathLst>
                  <a:path w="41" h="24" extrusionOk="0">
                    <a:moveTo>
                      <a:pt x="24" y="0"/>
                    </a:moveTo>
                    <a:cubicBezTo>
                      <a:pt x="8" y="0"/>
                      <a:pt x="1" y="10"/>
                      <a:pt x="8" y="16"/>
                    </a:cubicBezTo>
                    <a:cubicBezTo>
                      <a:pt x="12" y="21"/>
                      <a:pt x="19" y="24"/>
                      <a:pt x="26" y="24"/>
                    </a:cubicBezTo>
                    <a:cubicBezTo>
                      <a:pt x="30" y="24"/>
                      <a:pt x="35" y="23"/>
                      <a:pt x="40" y="21"/>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49" name="Google Shape;15749;p58"/>
              <p:cNvSpPr/>
              <p:nvPr/>
            </p:nvSpPr>
            <p:spPr>
              <a:xfrm>
                <a:off x="511075" y="1575850"/>
                <a:ext cx="1375" cy="375"/>
              </a:xfrm>
              <a:custGeom>
                <a:avLst/>
                <a:gdLst/>
                <a:ahLst/>
                <a:cxnLst/>
                <a:rect l="l" t="t" r="r" b="b"/>
                <a:pathLst>
                  <a:path w="55" h="15" extrusionOk="0">
                    <a:moveTo>
                      <a:pt x="54" y="0"/>
                    </a:moveTo>
                    <a:lnTo>
                      <a:pt x="1" y="10"/>
                    </a:lnTo>
                    <a:lnTo>
                      <a:pt x="22" y="14"/>
                    </a:lnTo>
                    <a:cubicBezTo>
                      <a:pt x="31" y="7"/>
                      <a:pt x="43" y="5"/>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50" name="Google Shape;15750;p58"/>
              <p:cNvSpPr/>
              <p:nvPr/>
            </p:nvSpPr>
            <p:spPr>
              <a:xfrm>
                <a:off x="510000" y="1574550"/>
                <a:ext cx="1100" cy="475"/>
              </a:xfrm>
              <a:custGeom>
                <a:avLst/>
                <a:gdLst/>
                <a:ahLst/>
                <a:cxnLst/>
                <a:rect l="l" t="t" r="r" b="b"/>
                <a:pathLst>
                  <a:path w="44" h="19" extrusionOk="0">
                    <a:moveTo>
                      <a:pt x="9" y="0"/>
                    </a:moveTo>
                    <a:cubicBezTo>
                      <a:pt x="3" y="0"/>
                      <a:pt x="1" y="3"/>
                      <a:pt x="4" y="13"/>
                    </a:cubicBezTo>
                    <a:cubicBezTo>
                      <a:pt x="13" y="13"/>
                      <a:pt x="22" y="19"/>
                      <a:pt x="30" y="19"/>
                    </a:cubicBezTo>
                    <a:cubicBezTo>
                      <a:pt x="36" y="19"/>
                      <a:pt x="40" y="16"/>
                      <a:pt x="44" y="8"/>
                    </a:cubicBezTo>
                    <a:cubicBezTo>
                      <a:pt x="34" y="8"/>
                      <a:pt x="17"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51" name="Google Shape;15751;p58"/>
              <p:cNvSpPr/>
              <p:nvPr/>
            </p:nvSpPr>
            <p:spPr>
              <a:xfrm>
                <a:off x="511375" y="1566275"/>
                <a:ext cx="2225" cy="200"/>
              </a:xfrm>
              <a:custGeom>
                <a:avLst/>
                <a:gdLst/>
                <a:ahLst/>
                <a:cxnLst/>
                <a:rect l="l" t="t" r="r" b="b"/>
                <a:pathLst>
                  <a:path w="89" h="8" extrusionOk="0">
                    <a:moveTo>
                      <a:pt x="0" y="1"/>
                    </a:moveTo>
                    <a:lnTo>
                      <a:pt x="3" y="8"/>
                    </a:lnTo>
                    <a:lnTo>
                      <a:pt x="89" y="3"/>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52" name="Google Shape;15752;p58"/>
              <p:cNvSpPr/>
              <p:nvPr/>
            </p:nvSpPr>
            <p:spPr>
              <a:xfrm>
                <a:off x="506100" y="1558275"/>
                <a:ext cx="2225" cy="1000"/>
              </a:xfrm>
              <a:custGeom>
                <a:avLst/>
                <a:gdLst/>
                <a:ahLst/>
                <a:cxnLst/>
                <a:rect l="l" t="t" r="r" b="b"/>
                <a:pathLst>
                  <a:path w="89" h="40" extrusionOk="0">
                    <a:moveTo>
                      <a:pt x="26" y="1"/>
                    </a:moveTo>
                    <a:cubicBezTo>
                      <a:pt x="1" y="26"/>
                      <a:pt x="77" y="15"/>
                      <a:pt x="49" y="38"/>
                    </a:cubicBezTo>
                    <a:cubicBezTo>
                      <a:pt x="51" y="39"/>
                      <a:pt x="53" y="39"/>
                      <a:pt x="55" y="39"/>
                    </a:cubicBezTo>
                    <a:cubicBezTo>
                      <a:pt x="66" y="39"/>
                      <a:pt x="72" y="26"/>
                      <a:pt x="81" y="26"/>
                    </a:cubicBezTo>
                    <a:cubicBezTo>
                      <a:pt x="83" y="26"/>
                      <a:pt x="86" y="27"/>
                      <a:pt x="89" y="29"/>
                    </a:cubicBezTo>
                    <a:cubicBezTo>
                      <a:pt x="70" y="8"/>
                      <a:pt x="84"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53" name="Google Shape;15753;p58"/>
              <p:cNvSpPr/>
              <p:nvPr/>
            </p:nvSpPr>
            <p:spPr>
              <a:xfrm>
                <a:off x="585850" y="1537375"/>
                <a:ext cx="650" cy="525"/>
              </a:xfrm>
              <a:custGeom>
                <a:avLst/>
                <a:gdLst/>
                <a:ahLst/>
                <a:cxnLst/>
                <a:rect l="l" t="t" r="r" b="b"/>
                <a:pathLst>
                  <a:path w="26" h="21" extrusionOk="0">
                    <a:moveTo>
                      <a:pt x="5" y="0"/>
                    </a:moveTo>
                    <a:lnTo>
                      <a:pt x="0" y="12"/>
                    </a:lnTo>
                    <a:lnTo>
                      <a:pt x="26" y="21"/>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54" name="Google Shape;15754;p58"/>
              <p:cNvSpPr/>
              <p:nvPr/>
            </p:nvSpPr>
            <p:spPr>
              <a:xfrm>
                <a:off x="586125" y="1535975"/>
                <a:ext cx="675" cy="1175"/>
              </a:xfrm>
              <a:custGeom>
                <a:avLst/>
                <a:gdLst/>
                <a:ahLst/>
                <a:cxnLst/>
                <a:rect l="l" t="t" r="r" b="b"/>
                <a:pathLst>
                  <a:path w="27" h="47" extrusionOk="0">
                    <a:moveTo>
                      <a:pt x="20" y="0"/>
                    </a:moveTo>
                    <a:cubicBezTo>
                      <a:pt x="17" y="2"/>
                      <a:pt x="14" y="5"/>
                      <a:pt x="10" y="5"/>
                    </a:cubicBezTo>
                    <a:cubicBezTo>
                      <a:pt x="7" y="5"/>
                      <a:pt x="4" y="4"/>
                      <a:pt x="1" y="0"/>
                    </a:cubicBezTo>
                    <a:lnTo>
                      <a:pt x="1" y="0"/>
                    </a:lnTo>
                    <a:lnTo>
                      <a:pt x="26" y="47"/>
                    </a:lnTo>
                    <a:lnTo>
                      <a:pt x="2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55" name="Google Shape;15755;p58"/>
              <p:cNvSpPr/>
              <p:nvPr/>
            </p:nvSpPr>
            <p:spPr>
              <a:xfrm>
                <a:off x="522275" y="1532425"/>
                <a:ext cx="775" cy="500"/>
              </a:xfrm>
              <a:custGeom>
                <a:avLst/>
                <a:gdLst/>
                <a:ahLst/>
                <a:cxnLst/>
                <a:rect l="l" t="t" r="r" b="b"/>
                <a:pathLst>
                  <a:path w="31" h="20" extrusionOk="0">
                    <a:moveTo>
                      <a:pt x="0" y="1"/>
                    </a:moveTo>
                    <a:lnTo>
                      <a:pt x="5" y="13"/>
                    </a:lnTo>
                    <a:cubicBezTo>
                      <a:pt x="9" y="17"/>
                      <a:pt x="15" y="20"/>
                      <a:pt x="21" y="20"/>
                    </a:cubicBezTo>
                    <a:cubicBezTo>
                      <a:pt x="24" y="20"/>
                      <a:pt x="27" y="19"/>
                      <a:pt x="30" y="1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56" name="Google Shape;15756;p58"/>
              <p:cNvSpPr/>
              <p:nvPr/>
            </p:nvSpPr>
            <p:spPr>
              <a:xfrm>
                <a:off x="529100" y="1530225"/>
                <a:ext cx="675" cy="1075"/>
              </a:xfrm>
              <a:custGeom>
                <a:avLst/>
                <a:gdLst/>
                <a:ahLst/>
                <a:cxnLst/>
                <a:rect l="l" t="t" r="r" b="b"/>
                <a:pathLst>
                  <a:path w="27" h="43" extrusionOk="0">
                    <a:moveTo>
                      <a:pt x="1" y="1"/>
                    </a:moveTo>
                    <a:lnTo>
                      <a:pt x="26" y="43"/>
                    </a:lnTo>
                    <a:lnTo>
                      <a:pt x="26" y="43"/>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57" name="Google Shape;15757;p58"/>
              <p:cNvSpPr/>
              <p:nvPr/>
            </p:nvSpPr>
            <p:spPr>
              <a:xfrm>
                <a:off x="533850" y="1527175"/>
                <a:ext cx="900" cy="650"/>
              </a:xfrm>
              <a:custGeom>
                <a:avLst/>
                <a:gdLst/>
                <a:ahLst/>
                <a:cxnLst/>
                <a:rect l="l" t="t" r="r" b="b"/>
                <a:pathLst>
                  <a:path w="36" h="26" extrusionOk="0">
                    <a:moveTo>
                      <a:pt x="8" y="12"/>
                    </a:moveTo>
                    <a:cubicBezTo>
                      <a:pt x="5" y="12"/>
                      <a:pt x="3" y="12"/>
                      <a:pt x="1" y="14"/>
                    </a:cubicBezTo>
                    <a:cubicBezTo>
                      <a:pt x="3" y="14"/>
                      <a:pt x="6" y="13"/>
                      <a:pt x="8" y="12"/>
                    </a:cubicBezTo>
                    <a:lnTo>
                      <a:pt x="8" y="12"/>
                    </a:lnTo>
                    <a:cubicBezTo>
                      <a:pt x="8" y="12"/>
                      <a:pt x="8" y="12"/>
                      <a:pt x="8" y="12"/>
                    </a:cubicBezTo>
                    <a:close/>
                    <a:moveTo>
                      <a:pt x="29" y="0"/>
                    </a:moveTo>
                    <a:cubicBezTo>
                      <a:pt x="22" y="0"/>
                      <a:pt x="15" y="8"/>
                      <a:pt x="8" y="12"/>
                    </a:cubicBezTo>
                    <a:lnTo>
                      <a:pt x="8" y="12"/>
                    </a:lnTo>
                    <a:cubicBezTo>
                      <a:pt x="18" y="12"/>
                      <a:pt x="29" y="25"/>
                      <a:pt x="33" y="25"/>
                    </a:cubicBezTo>
                    <a:cubicBezTo>
                      <a:pt x="35" y="25"/>
                      <a:pt x="34" y="19"/>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58" name="Google Shape;15758;p58"/>
              <p:cNvSpPr/>
              <p:nvPr/>
            </p:nvSpPr>
            <p:spPr>
              <a:xfrm>
                <a:off x="587125" y="1537100"/>
                <a:ext cx="675" cy="925"/>
              </a:xfrm>
              <a:custGeom>
                <a:avLst/>
                <a:gdLst/>
                <a:ahLst/>
                <a:cxnLst/>
                <a:rect l="l" t="t" r="r" b="b"/>
                <a:pathLst>
                  <a:path w="27" h="37" extrusionOk="0">
                    <a:moveTo>
                      <a:pt x="9" y="0"/>
                    </a:moveTo>
                    <a:cubicBezTo>
                      <a:pt x="9" y="0"/>
                      <a:pt x="9" y="1"/>
                      <a:pt x="10" y="2"/>
                    </a:cubicBezTo>
                    <a:cubicBezTo>
                      <a:pt x="0" y="2"/>
                      <a:pt x="17" y="30"/>
                      <a:pt x="17" y="37"/>
                    </a:cubicBezTo>
                    <a:cubicBezTo>
                      <a:pt x="27" y="28"/>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59" name="Google Shape;15759;p58"/>
              <p:cNvSpPr/>
              <p:nvPr/>
            </p:nvSpPr>
            <p:spPr>
              <a:xfrm>
                <a:off x="589675" y="1533475"/>
                <a:ext cx="200" cy="1025"/>
              </a:xfrm>
              <a:custGeom>
                <a:avLst/>
                <a:gdLst/>
                <a:ahLst/>
                <a:cxnLst/>
                <a:rect l="l" t="t" r="r" b="b"/>
                <a:pathLst>
                  <a:path w="8" h="41" extrusionOk="0">
                    <a:moveTo>
                      <a:pt x="7" y="1"/>
                    </a:moveTo>
                    <a:lnTo>
                      <a:pt x="0" y="26"/>
                    </a:lnTo>
                    <a:lnTo>
                      <a:pt x="5"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60" name="Google Shape;15760;p58"/>
              <p:cNvSpPr/>
              <p:nvPr/>
            </p:nvSpPr>
            <p:spPr>
              <a:xfrm>
                <a:off x="590650" y="1532425"/>
                <a:ext cx="1950" cy="1775"/>
              </a:xfrm>
              <a:custGeom>
                <a:avLst/>
                <a:gdLst/>
                <a:ahLst/>
                <a:cxnLst/>
                <a:rect l="l" t="t" r="r" b="b"/>
                <a:pathLst>
                  <a:path w="78" h="71" extrusionOk="0">
                    <a:moveTo>
                      <a:pt x="56" y="1"/>
                    </a:moveTo>
                    <a:cubicBezTo>
                      <a:pt x="39" y="1"/>
                      <a:pt x="34" y="37"/>
                      <a:pt x="15" y="37"/>
                    </a:cubicBezTo>
                    <a:cubicBezTo>
                      <a:pt x="14" y="37"/>
                      <a:pt x="12" y="36"/>
                      <a:pt x="10" y="36"/>
                    </a:cubicBezTo>
                    <a:lnTo>
                      <a:pt x="1" y="24"/>
                    </a:lnTo>
                    <a:lnTo>
                      <a:pt x="1" y="24"/>
                    </a:lnTo>
                    <a:lnTo>
                      <a:pt x="12" y="71"/>
                    </a:lnTo>
                    <a:cubicBezTo>
                      <a:pt x="34" y="53"/>
                      <a:pt x="50" y="15"/>
                      <a:pt x="73" y="15"/>
                    </a:cubicBezTo>
                    <a:cubicBezTo>
                      <a:pt x="75" y="15"/>
                      <a:pt x="76" y="15"/>
                      <a:pt x="77" y="15"/>
                    </a:cubicBezTo>
                    <a:cubicBezTo>
                      <a:pt x="68" y="5"/>
                      <a:pt x="61"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61" name="Google Shape;15761;p58"/>
              <p:cNvSpPr/>
              <p:nvPr/>
            </p:nvSpPr>
            <p:spPr>
              <a:xfrm>
                <a:off x="595225" y="1534325"/>
                <a:ext cx="500" cy="575"/>
              </a:xfrm>
              <a:custGeom>
                <a:avLst/>
                <a:gdLst/>
                <a:ahLst/>
                <a:cxnLst/>
                <a:rect l="l" t="t" r="r" b="b"/>
                <a:pathLst>
                  <a:path w="20" h="23" extrusionOk="0">
                    <a:moveTo>
                      <a:pt x="12" y="1"/>
                    </a:moveTo>
                    <a:cubicBezTo>
                      <a:pt x="12" y="1"/>
                      <a:pt x="11" y="6"/>
                      <a:pt x="1" y="18"/>
                    </a:cubicBezTo>
                    <a:lnTo>
                      <a:pt x="6" y="22"/>
                    </a:lnTo>
                    <a:cubicBezTo>
                      <a:pt x="10" y="20"/>
                      <a:pt x="15" y="18"/>
                      <a:pt x="19" y="15"/>
                    </a:cubicBezTo>
                    <a:cubicBezTo>
                      <a:pt x="11" y="7"/>
                      <a:pt x="12"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62" name="Google Shape;15762;p58"/>
              <p:cNvSpPr/>
              <p:nvPr/>
            </p:nvSpPr>
            <p:spPr>
              <a:xfrm>
                <a:off x="595200" y="1534875"/>
                <a:ext cx="375" cy="200"/>
              </a:xfrm>
              <a:custGeom>
                <a:avLst/>
                <a:gdLst/>
                <a:ahLst/>
                <a:cxnLst/>
                <a:rect l="l" t="t" r="r" b="b"/>
                <a:pathLst>
                  <a:path w="15" h="8" extrusionOk="0">
                    <a:moveTo>
                      <a:pt x="7" y="0"/>
                    </a:moveTo>
                    <a:lnTo>
                      <a:pt x="7" y="0"/>
                    </a:lnTo>
                    <a:cubicBezTo>
                      <a:pt x="0" y="4"/>
                      <a:pt x="7" y="7"/>
                      <a:pt x="10" y="7"/>
                    </a:cubicBezTo>
                    <a:cubicBezTo>
                      <a:pt x="13" y="7"/>
                      <a:pt x="15" y="5"/>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63" name="Google Shape;15763;p58"/>
              <p:cNvSpPr/>
              <p:nvPr/>
            </p:nvSpPr>
            <p:spPr>
              <a:xfrm>
                <a:off x="596450" y="1533825"/>
                <a:ext cx="1025" cy="1075"/>
              </a:xfrm>
              <a:custGeom>
                <a:avLst/>
                <a:gdLst/>
                <a:ahLst/>
                <a:cxnLst/>
                <a:rect l="l" t="t" r="r" b="b"/>
                <a:pathLst>
                  <a:path w="41" h="43" extrusionOk="0">
                    <a:moveTo>
                      <a:pt x="8" y="1"/>
                    </a:moveTo>
                    <a:lnTo>
                      <a:pt x="1" y="26"/>
                    </a:lnTo>
                    <a:cubicBezTo>
                      <a:pt x="12" y="35"/>
                      <a:pt x="28" y="28"/>
                      <a:pt x="28" y="42"/>
                    </a:cubicBezTo>
                    <a:cubicBezTo>
                      <a:pt x="40" y="21"/>
                      <a:pt x="28" y="12"/>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64" name="Google Shape;15764;p58"/>
              <p:cNvSpPr/>
              <p:nvPr/>
            </p:nvSpPr>
            <p:spPr>
              <a:xfrm>
                <a:off x="596325" y="1532725"/>
                <a:ext cx="200" cy="350"/>
              </a:xfrm>
              <a:custGeom>
                <a:avLst/>
                <a:gdLst/>
                <a:ahLst/>
                <a:cxnLst/>
                <a:rect l="l" t="t" r="r" b="b"/>
                <a:pathLst>
                  <a:path w="8" h="14" extrusionOk="0">
                    <a:moveTo>
                      <a:pt x="6" y="1"/>
                    </a:moveTo>
                    <a:lnTo>
                      <a:pt x="1" y="12"/>
                    </a:lnTo>
                    <a:cubicBezTo>
                      <a:pt x="3" y="13"/>
                      <a:pt x="4" y="14"/>
                      <a:pt x="5" y="14"/>
                    </a:cubicBezTo>
                    <a:cubicBezTo>
                      <a:pt x="7" y="14"/>
                      <a:pt x="7" y="1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65" name="Google Shape;15765;p58"/>
              <p:cNvSpPr/>
              <p:nvPr/>
            </p:nvSpPr>
            <p:spPr>
              <a:xfrm>
                <a:off x="596075" y="1532750"/>
                <a:ext cx="275" cy="875"/>
              </a:xfrm>
              <a:custGeom>
                <a:avLst/>
                <a:gdLst/>
                <a:ahLst/>
                <a:cxnLst/>
                <a:rect l="l" t="t" r="r" b="b"/>
                <a:pathLst>
                  <a:path w="11" h="35" extrusionOk="0">
                    <a:moveTo>
                      <a:pt x="1" y="1"/>
                    </a:moveTo>
                    <a:cubicBezTo>
                      <a:pt x="0" y="1"/>
                      <a:pt x="1" y="6"/>
                      <a:pt x="6" y="20"/>
                    </a:cubicBezTo>
                    <a:cubicBezTo>
                      <a:pt x="4" y="16"/>
                      <a:pt x="3" y="14"/>
                      <a:pt x="3" y="14"/>
                    </a:cubicBezTo>
                    <a:cubicBezTo>
                      <a:pt x="2" y="14"/>
                      <a:pt x="4" y="25"/>
                      <a:pt x="4" y="34"/>
                    </a:cubicBezTo>
                    <a:lnTo>
                      <a:pt x="11" y="11"/>
                    </a:lnTo>
                    <a:cubicBezTo>
                      <a:pt x="7" y="7"/>
                      <a:pt x="3"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66" name="Google Shape;15766;p58"/>
              <p:cNvSpPr/>
              <p:nvPr/>
            </p:nvSpPr>
            <p:spPr>
              <a:xfrm>
                <a:off x="594650" y="1532775"/>
                <a:ext cx="1125" cy="1050"/>
              </a:xfrm>
              <a:custGeom>
                <a:avLst/>
                <a:gdLst/>
                <a:ahLst/>
                <a:cxnLst/>
                <a:rect l="l" t="t" r="r" b="b"/>
                <a:pathLst>
                  <a:path w="45" h="42" extrusionOk="0">
                    <a:moveTo>
                      <a:pt x="19" y="1"/>
                    </a:moveTo>
                    <a:cubicBezTo>
                      <a:pt x="0" y="18"/>
                      <a:pt x="10" y="41"/>
                      <a:pt x="27" y="41"/>
                    </a:cubicBezTo>
                    <a:cubicBezTo>
                      <a:pt x="32" y="41"/>
                      <a:pt x="39" y="39"/>
                      <a:pt x="45" y="33"/>
                    </a:cubicBezTo>
                    <a:cubicBezTo>
                      <a:pt x="31" y="26"/>
                      <a:pt x="15" y="26"/>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67" name="Google Shape;15767;p58"/>
              <p:cNvSpPr/>
              <p:nvPr/>
            </p:nvSpPr>
            <p:spPr>
              <a:xfrm>
                <a:off x="591475" y="1531225"/>
                <a:ext cx="650" cy="550"/>
              </a:xfrm>
              <a:custGeom>
                <a:avLst/>
                <a:gdLst/>
                <a:ahLst/>
                <a:cxnLst/>
                <a:rect l="l" t="t" r="r" b="b"/>
                <a:pathLst>
                  <a:path w="26" h="22" extrusionOk="0">
                    <a:moveTo>
                      <a:pt x="0" y="0"/>
                    </a:moveTo>
                    <a:lnTo>
                      <a:pt x="0" y="21"/>
                    </a:lnTo>
                    <a:cubicBezTo>
                      <a:pt x="0" y="17"/>
                      <a:pt x="5" y="17"/>
                      <a:pt x="10" y="17"/>
                    </a:cubicBezTo>
                    <a:cubicBezTo>
                      <a:pt x="12" y="17"/>
                      <a:pt x="13" y="17"/>
                      <a:pt x="14" y="17"/>
                    </a:cubicBezTo>
                    <a:cubicBezTo>
                      <a:pt x="21" y="17"/>
                      <a:pt x="26" y="17"/>
                      <a:pt x="21" y="1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68" name="Google Shape;15768;p58"/>
              <p:cNvSpPr/>
              <p:nvPr/>
            </p:nvSpPr>
            <p:spPr>
              <a:xfrm>
                <a:off x="598600" y="1532100"/>
                <a:ext cx="1000" cy="875"/>
              </a:xfrm>
              <a:custGeom>
                <a:avLst/>
                <a:gdLst/>
                <a:ahLst/>
                <a:cxnLst/>
                <a:rect l="l" t="t" r="r" b="b"/>
                <a:pathLst>
                  <a:path w="40" h="35" extrusionOk="0">
                    <a:moveTo>
                      <a:pt x="5" y="0"/>
                    </a:moveTo>
                    <a:lnTo>
                      <a:pt x="0" y="19"/>
                    </a:lnTo>
                    <a:cubicBezTo>
                      <a:pt x="14" y="19"/>
                      <a:pt x="28" y="26"/>
                      <a:pt x="40" y="35"/>
                    </a:cubicBezTo>
                    <a:cubicBezTo>
                      <a:pt x="33" y="23"/>
                      <a:pt x="14"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69" name="Google Shape;15769;p58"/>
              <p:cNvSpPr/>
              <p:nvPr/>
            </p:nvSpPr>
            <p:spPr>
              <a:xfrm>
                <a:off x="598425" y="1531325"/>
                <a:ext cx="425" cy="800"/>
              </a:xfrm>
              <a:custGeom>
                <a:avLst/>
                <a:gdLst/>
                <a:ahLst/>
                <a:cxnLst/>
                <a:rect l="l" t="t" r="r" b="b"/>
                <a:pathLst>
                  <a:path w="17" h="32" extrusionOk="0">
                    <a:moveTo>
                      <a:pt x="17" y="1"/>
                    </a:moveTo>
                    <a:cubicBezTo>
                      <a:pt x="0" y="10"/>
                      <a:pt x="3" y="19"/>
                      <a:pt x="12" y="31"/>
                    </a:cubicBez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70" name="Google Shape;15770;p58"/>
              <p:cNvSpPr/>
              <p:nvPr/>
            </p:nvSpPr>
            <p:spPr>
              <a:xfrm>
                <a:off x="595525" y="1531225"/>
                <a:ext cx="250" cy="1475"/>
              </a:xfrm>
              <a:custGeom>
                <a:avLst/>
                <a:gdLst/>
                <a:ahLst/>
                <a:cxnLst/>
                <a:rect l="l" t="t" r="r" b="b"/>
                <a:pathLst>
                  <a:path w="10" h="59" extrusionOk="0">
                    <a:moveTo>
                      <a:pt x="10" y="0"/>
                    </a:moveTo>
                    <a:lnTo>
                      <a:pt x="5" y="5"/>
                    </a:lnTo>
                    <a:lnTo>
                      <a:pt x="1" y="58"/>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71" name="Google Shape;15771;p58"/>
              <p:cNvSpPr/>
              <p:nvPr/>
            </p:nvSpPr>
            <p:spPr>
              <a:xfrm>
                <a:off x="601200" y="1531450"/>
                <a:ext cx="250" cy="1175"/>
              </a:xfrm>
              <a:custGeom>
                <a:avLst/>
                <a:gdLst/>
                <a:ahLst/>
                <a:cxnLst/>
                <a:rect l="l" t="t" r="r" b="b"/>
                <a:pathLst>
                  <a:path w="10" h="47" extrusionOk="0">
                    <a:moveTo>
                      <a:pt x="1" y="1"/>
                    </a:moveTo>
                    <a:lnTo>
                      <a:pt x="3" y="19"/>
                    </a:lnTo>
                    <a:lnTo>
                      <a:pt x="10" y="47"/>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72" name="Google Shape;15772;p58"/>
              <p:cNvSpPr/>
              <p:nvPr/>
            </p:nvSpPr>
            <p:spPr>
              <a:xfrm>
                <a:off x="602250" y="1530650"/>
                <a:ext cx="1175" cy="1400"/>
              </a:xfrm>
              <a:custGeom>
                <a:avLst/>
                <a:gdLst/>
                <a:ahLst/>
                <a:cxnLst/>
                <a:rect l="l" t="t" r="r" b="b"/>
                <a:pathLst>
                  <a:path w="47" h="56" extrusionOk="0">
                    <a:moveTo>
                      <a:pt x="42" y="0"/>
                    </a:moveTo>
                    <a:cubicBezTo>
                      <a:pt x="40" y="12"/>
                      <a:pt x="32" y="18"/>
                      <a:pt x="17" y="18"/>
                    </a:cubicBezTo>
                    <a:cubicBezTo>
                      <a:pt x="12" y="18"/>
                      <a:pt x="7" y="17"/>
                      <a:pt x="0" y="16"/>
                    </a:cubicBezTo>
                    <a:lnTo>
                      <a:pt x="0" y="16"/>
                    </a:lnTo>
                    <a:cubicBezTo>
                      <a:pt x="10" y="40"/>
                      <a:pt x="38" y="40"/>
                      <a:pt x="38" y="56"/>
                    </a:cubicBezTo>
                    <a:cubicBezTo>
                      <a:pt x="47" y="40"/>
                      <a:pt x="47" y="19"/>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73" name="Google Shape;15773;p58"/>
              <p:cNvSpPr/>
              <p:nvPr/>
            </p:nvSpPr>
            <p:spPr>
              <a:xfrm>
                <a:off x="603225" y="1529875"/>
                <a:ext cx="150" cy="800"/>
              </a:xfrm>
              <a:custGeom>
                <a:avLst/>
                <a:gdLst/>
                <a:ahLst/>
                <a:cxnLst/>
                <a:rect l="l" t="t" r="r" b="b"/>
                <a:pathLst>
                  <a:path w="6" h="32" extrusionOk="0">
                    <a:moveTo>
                      <a:pt x="1" y="1"/>
                    </a:moveTo>
                    <a:cubicBezTo>
                      <a:pt x="1" y="10"/>
                      <a:pt x="1" y="22"/>
                      <a:pt x="3" y="31"/>
                    </a:cubicBezTo>
                    <a:cubicBezTo>
                      <a:pt x="6" y="22"/>
                      <a:pt x="3"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74" name="Google Shape;15774;p58"/>
              <p:cNvSpPr/>
              <p:nvPr/>
            </p:nvSpPr>
            <p:spPr>
              <a:xfrm>
                <a:off x="599575" y="1530925"/>
                <a:ext cx="950" cy="600"/>
              </a:xfrm>
              <a:custGeom>
                <a:avLst/>
                <a:gdLst/>
                <a:ahLst/>
                <a:cxnLst/>
                <a:rect l="l" t="t" r="r" b="b"/>
                <a:pathLst>
                  <a:path w="38" h="24" extrusionOk="0">
                    <a:moveTo>
                      <a:pt x="8" y="1"/>
                    </a:moveTo>
                    <a:lnTo>
                      <a:pt x="1" y="3"/>
                    </a:lnTo>
                    <a:cubicBezTo>
                      <a:pt x="10" y="15"/>
                      <a:pt x="24" y="22"/>
                      <a:pt x="38" y="24"/>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75" name="Google Shape;15775;p58"/>
              <p:cNvSpPr/>
              <p:nvPr/>
            </p:nvSpPr>
            <p:spPr>
              <a:xfrm>
                <a:off x="599750" y="1530700"/>
                <a:ext cx="500" cy="250"/>
              </a:xfrm>
              <a:custGeom>
                <a:avLst/>
                <a:gdLst/>
                <a:ahLst/>
                <a:cxnLst/>
                <a:rect l="l" t="t" r="r" b="b"/>
                <a:pathLst>
                  <a:path w="20" h="10" extrusionOk="0">
                    <a:moveTo>
                      <a:pt x="19" y="0"/>
                    </a:moveTo>
                    <a:lnTo>
                      <a:pt x="1" y="10"/>
                    </a:lnTo>
                    <a:lnTo>
                      <a:pt x="1" y="1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76" name="Google Shape;15776;p58"/>
              <p:cNvSpPr/>
              <p:nvPr/>
            </p:nvSpPr>
            <p:spPr>
              <a:xfrm>
                <a:off x="599575" y="1530950"/>
                <a:ext cx="100" cy="125"/>
              </a:xfrm>
              <a:custGeom>
                <a:avLst/>
                <a:gdLst/>
                <a:ahLst/>
                <a:cxnLst/>
                <a:rect l="l" t="t" r="r" b="b"/>
                <a:pathLst>
                  <a:path w="4" h="5" extrusionOk="0">
                    <a:moveTo>
                      <a:pt x="1" y="1"/>
                    </a:moveTo>
                    <a:cubicBezTo>
                      <a:pt x="0" y="1"/>
                      <a:pt x="1" y="2"/>
                      <a:pt x="3" y="4"/>
                    </a:cubicBezTo>
                    <a:cubicBezTo>
                      <a:pt x="2" y="2"/>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77" name="Google Shape;15777;p58"/>
              <p:cNvSpPr/>
              <p:nvPr/>
            </p:nvSpPr>
            <p:spPr>
              <a:xfrm>
                <a:off x="596450" y="1529725"/>
                <a:ext cx="925" cy="1625"/>
              </a:xfrm>
              <a:custGeom>
                <a:avLst/>
                <a:gdLst/>
                <a:ahLst/>
                <a:cxnLst/>
                <a:rect l="l" t="t" r="r" b="b"/>
                <a:pathLst>
                  <a:path w="37" h="65" extrusionOk="0">
                    <a:moveTo>
                      <a:pt x="1" y="0"/>
                    </a:moveTo>
                    <a:lnTo>
                      <a:pt x="1" y="0"/>
                    </a:lnTo>
                    <a:cubicBezTo>
                      <a:pt x="7" y="25"/>
                      <a:pt x="27" y="30"/>
                      <a:pt x="31" y="62"/>
                    </a:cubicBezTo>
                    <a:lnTo>
                      <a:pt x="31" y="62"/>
                    </a:lnTo>
                    <a:cubicBezTo>
                      <a:pt x="29" y="40"/>
                      <a:pt x="36" y="13"/>
                      <a:pt x="1" y="0"/>
                    </a:cubicBezTo>
                    <a:close/>
                    <a:moveTo>
                      <a:pt x="31" y="62"/>
                    </a:moveTo>
                    <a:lnTo>
                      <a:pt x="31" y="62"/>
                    </a:lnTo>
                    <a:cubicBezTo>
                      <a:pt x="31" y="63"/>
                      <a:pt x="31" y="64"/>
                      <a:pt x="31" y="65"/>
                    </a:cubicBezTo>
                    <a:cubicBezTo>
                      <a:pt x="31" y="64"/>
                      <a:pt x="31" y="63"/>
                      <a:pt x="31" y="6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78" name="Google Shape;15778;p58"/>
              <p:cNvSpPr/>
              <p:nvPr/>
            </p:nvSpPr>
            <p:spPr>
              <a:xfrm>
                <a:off x="598200" y="1530300"/>
                <a:ext cx="550" cy="825"/>
              </a:xfrm>
              <a:custGeom>
                <a:avLst/>
                <a:gdLst/>
                <a:ahLst/>
                <a:cxnLst/>
                <a:rect l="l" t="t" r="r" b="b"/>
                <a:pathLst>
                  <a:path w="22" h="33" extrusionOk="0">
                    <a:moveTo>
                      <a:pt x="21" y="0"/>
                    </a:moveTo>
                    <a:lnTo>
                      <a:pt x="0" y="5"/>
                    </a:lnTo>
                    <a:cubicBezTo>
                      <a:pt x="5" y="12"/>
                      <a:pt x="16" y="21"/>
                      <a:pt x="16" y="33"/>
                    </a:cubicBez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79" name="Google Shape;15779;p58"/>
              <p:cNvSpPr/>
              <p:nvPr/>
            </p:nvSpPr>
            <p:spPr>
              <a:xfrm>
                <a:off x="598725" y="1529950"/>
                <a:ext cx="250" cy="375"/>
              </a:xfrm>
              <a:custGeom>
                <a:avLst/>
                <a:gdLst/>
                <a:ahLst/>
                <a:cxnLst/>
                <a:rect l="l" t="t" r="r" b="b"/>
                <a:pathLst>
                  <a:path w="10" h="15" extrusionOk="0">
                    <a:moveTo>
                      <a:pt x="2" y="0"/>
                    </a:moveTo>
                    <a:lnTo>
                      <a:pt x="0" y="14"/>
                    </a:lnTo>
                    <a:lnTo>
                      <a:pt x="9" y="12"/>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80" name="Google Shape;15780;p58"/>
              <p:cNvSpPr/>
              <p:nvPr/>
            </p:nvSpPr>
            <p:spPr>
              <a:xfrm>
                <a:off x="601325" y="1528950"/>
                <a:ext cx="950" cy="975"/>
              </a:xfrm>
              <a:custGeom>
                <a:avLst/>
                <a:gdLst/>
                <a:ahLst/>
                <a:cxnLst/>
                <a:rect l="l" t="t" r="r" b="b"/>
                <a:pathLst>
                  <a:path w="38" h="39" extrusionOk="0">
                    <a:moveTo>
                      <a:pt x="37" y="1"/>
                    </a:moveTo>
                    <a:lnTo>
                      <a:pt x="37" y="1"/>
                    </a:lnTo>
                    <a:cubicBezTo>
                      <a:pt x="24" y="3"/>
                      <a:pt x="12" y="8"/>
                      <a:pt x="0" y="17"/>
                    </a:cubicBezTo>
                    <a:cubicBezTo>
                      <a:pt x="6" y="25"/>
                      <a:pt x="12" y="38"/>
                      <a:pt x="20" y="38"/>
                    </a:cubicBezTo>
                    <a:cubicBezTo>
                      <a:pt x="22" y="38"/>
                      <a:pt x="24" y="37"/>
                      <a:pt x="26" y="36"/>
                    </a:cubicBezTo>
                    <a:cubicBezTo>
                      <a:pt x="24" y="22"/>
                      <a:pt x="28" y="1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81" name="Google Shape;15781;p58"/>
              <p:cNvSpPr/>
              <p:nvPr/>
            </p:nvSpPr>
            <p:spPr>
              <a:xfrm>
                <a:off x="600775" y="1530200"/>
                <a:ext cx="100" cy="125"/>
              </a:xfrm>
              <a:custGeom>
                <a:avLst/>
                <a:gdLst/>
                <a:ahLst/>
                <a:cxnLst/>
                <a:rect l="l" t="t" r="r" b="b"/>
                <a:pathLst>
                  <a:path w="4" h="5" extrusionOk="0">
                    <a:moveTo>
                      <a:pt x="1" y="0"/>
                    </a:moveTo>
                    <a:cubicBezTo>
                      <a:pt x="1" y="0"/>
                      <a:pt x="1" y="2"/>
                      <a:pt x="4" y="4"/>
                    </a:cubicBezTo>
                    <a:lnTo>
                      <a:pt x="4" y="2"/>
                    </a:ln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82" name="Google Shape;15782;p58"/>
              <p:cNvSpPr/>
              <p:nvPr/>
            </p:nvSpPr>
            <p:spPr>
              <a:xfrm>
                <a:off x="604325" y="1527100"/>
                <a:ext cx="150" cy="200"/>
              </a:xfrm>
              <a:custGeom>
                <a:avLst/>
                <a:gdLst/>
                <a:ahLst/>
                <a:cxnLst/>
                <a:rect l="l" t="t" r="r" b="b"/>
                <a:pathLst>
                  <a:path w="6" h="8" extrusionOk="0">
                    <a:moveTo>
                      <a:pt x="1" y="1"/>
                    </a:moveTo>
                    <a:lnTo>
                      <a:pt x="3" y="8"/>
                    </a:lnTo>
                    <a:lnTo>
                      <a:pt x="6" y="8"/>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83" name="Google Shape;15783;p58"/>
              <p:cNvSpPr/>
              <p:nvPr/>
            </p:nvSpPr>
            <p:spPr>
              <a:xfrm>
                <a:off x="600925" y="1529225"/>
                <a:ext cx="425" cy="575"/>
              </a:xfrm>
              <a:custGeom>
                <a:avLst/>
                <a:gdLst/>
                <a:ahLst/>
                <a:cxnLst/>
                <a:rect l="l" t="t" r="r" b="b"/>
                <a:pathLst>
                  <a:path w="17" h="23" extrusionOk="0">
                    <a:moveTo>
                      <a:pt x="13" y="1"/>
                    </a:moveTo>
                    <a:cubicBezTo>
                      <a:pt x="13" y="1"/>
                      <a:pt x="12" y="1"/>
                      <a:pt x="12" y="1"/>
                    </a:cubicBezTo>
                    <a:cubicBezTo>
                      <a:pt x="0" y="1"/>
                      <a:pt x="0" y="11"/>
                      <a:pt x="2" y="22"/>
                    </a:cubicBezTo>
                    <a:cubicBezTo>
                      <a:pt x="7" y="15"/>
                      <a:pt x="12" y="11"/>
                      <a:pt x="16" y="6"/>
                    </a:cubicBezTo>
                    <a:cubicBezTo>
                      <a:pt x="15" y="3"/>
                      <a:pt x="14"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84" name="Google Shape;15784;p58"/>
              <p:cNvSpPr/>
              <p:nvPr/>
            </p:nvSpPr>
            <p:spPr>
              <a:xfrm>
                <a:off x="602950" y="1528950"/>
                <a:ext cx="700" cy="225"/>
              </a:xfrm>
              <a:custGeom>
                <a:avLst/>
                <a:gdLst/>
                <a:ahLst/>
                <a:cxnLst/>
                <a:rect l="l" t="t" r="r" b="b"/>
                <a:pathLst>
                  <a:path w="28" h="9" extrusionOk="0">
                    <a:moveTo>
                      <a:pt x="0" y="1"/>
                    </a:moveTo>
                    <a:cubicBezTo>
                      <a:pt x="8" y="4"/>
                      <a:pt x="20" y="8"/>
                      <a:pt x="24" y="8"/>
                    </a:cubicBezTo>
                    <a:cubicBezTo>
                      <a:pt x="26" y="8"/>
                      <a:pt x="27" y="8"/>
                      <a:pt x="26" y="6"/>
                    </a:cubicBezTo>
                    <a:cubicBezTo>
                      <a:pt x="19" y="1"/>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85" name="Google Shape;15785;p58"/>
              <p:cNvSpPr/>
              <p:nvPr/>
            </p:nvSpPr>
            <p:spPr>
              <a:xfrm>
                <a:off x="601100" y="1530350"/>
                <a:ext cx="125" cy="150"/>
              </a:xfrm>
              <a:custGeom>
                <a:avLst/>
                <a:gdLst/>
                <a:ahLst/>
                <a:cxnLst/>
                <a:rect l="l" t="t" r="r" b="b"/>
                <a:pathLst>
                  <a:path w="5" h="6" extrusionOk="0">
                    <a:moveTo>
                      <a:pt x="0" y="1"/>
                    </a:moveTo>
                    <a:lnTo>
                      <a:pt x="0" y="3"/>
                    </a:lnTo>
                    <a:cubicBezTo>
                      <a:pt x="3" y="5"/>
                      <a:pt x="4" y="5"/>
                      <a:pt x="4" y="5"/>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86" name="Google Shape;15786;p58"/>
              <p:cNvSpPr/>
              <p:nvPr/>
            </p:nvSpPr>
            <p:spPr>
              <a:xfrm>
                <a:off x="600850" y="1529775"/>
                <a:ext cx="275" cy="600"/>
              </a:xfrm>
              <a:custGeom>
                <a:avLst/>
                <a:gdLst/>
                <a:ahLst/>
                <a:cxnLst/>
                <a:rect l="l" t="t" r="r" b="b"/>
                <a:pathLst>
                  <a:path w="11" h="24" extrusionOk="0">
                    <a:moveTo>
                      <a:pt x="5" y="0"/>
                    </a:moveTo>
                    <a:cubicBezTo>
                      <a:pt x="3" y="5"/>
                      <a:pt x="1" y="12"/>
                      <a:pt x="1" y="19"/>
                    </a:cubicBezTo>
                    <a:lnTo>
                      <a:pt x="10" y="24"/>
                    </a:lnTo>
                    <a:cubicBezTo>
                      <a:pt x="10" y="17"/>
                      <a:pt x="8" y="7"/>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87" name="Google Shape;15787;p58"/>
              <p:cNvSpPr/>
              <p:nvPr/>
            </p:nvSpPr>
            <p:spPr>
              <a:xfrm>
                <a:off x="600850" y="1522575"/>
                <a:ext cx="3500" cy="4550"/>
              </a:xfrm>
              <a:custGeom>
                <a:avLst/>
                <a:gdLst/>
                <a:ahLst/>
                <a:cxnLst/>
                <a:rect l="l" t="t" r="r" b="b"/>
                <a:pathLst>
                  <a:path w="140" h="182" extrusionOk="0">
                    <a:moveTo>
                      <a:pt x="36" y="1"/>
                    </a:moveTo>
                    <a:lnTo>
                      <a:pt x="36" y="29"/>
                    </a:lnTo>
                    <a:cubicBezTo>
                      <a:pt x="29" y="24"/>
                      <a:pt x="24" y="8"/>
                      <a:pt x="12" y="6"/>
                    </a:cubicBezTo>
                    <a:lnTo>
                      <a:pt x="12" y="6"/>
                    </a:lnTo>
                    <a:cubicBezTo>
                      <a:pt x="32" y="26"/>
                      <a:pt x="37" y="54"/>
                      <a:pt x="14" y="54"/>
                    </a:cubicBezTo>
                    <a:cubicBezTo>
                      <a:pt x="10" y="54"/>
                      <a:pt x="6" y="53"/>
                      <a:pt x="1" y="52"/>
                    </a:cubicBezTo>
                    <a:lnTo>
                      <a:pt x="1" y="52"/>
                    </a:lnTo>
                    <a:cubicBezTo>
                      <a:pt x="3" y="82"/>
                      <a:pt x="84" y="152"/>
                      <a:pt x="140" y="182"/>
                    </a:cubicBezTo>
                    <a:cubicBezTo>
                      <a:pt x="128" y="170"/>
                      <a:pt x="121" y="154"/>
                      <a:pt x="124" y="135"/>
                    </a:cubicBezTo>
                    <a:cubicBezTo>
                      <a:pt x="105" y="128"/>
                      <a:pt x="61" y="135"/>
                      <a:pt x="52" y="103"/>
                    </a:cubicBezTo>
                    <a:cubicBezTo>
                      <a:pt x="55" y="93"/>
                      <a:pt x="60" y="89"/>
                      <a:pt x="65" y="89"/>
                    </a:cubicBezTo>
                    <a:cubicBezTo>
                      <a:pt x="74" y="89"/>
                      <a:pt x="85" y="99"/>
                      <a:pt x="98" y="101"/>
                    </a:cubicBezTo>
                    <a:cubicBezTo>
                      <a:pt x="63" y="80"/>
                      <a:pt x="82" y="3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88" name="Google Shape;15788;p58"/>
              <p:cNvSpPr/>
              <p:nvPr/>
            </p:nvSpPr>
            <p:spPr>
              <a:xfrm>
                <a:off x="603400" y="1527275"/>
                <a:ext cx="1375" cy="1025"/>
              </a:xfrm>
              <a:custGeom>
                <a:avLst/>
                <a:gdLst/>
                <a:ahLst/>
                <a:cxnLst/>
                <a:rect l="l" t="t" r="r" b="b"/>
                <a:pathLst>
                  <a:path w="55" h="41" extrusionOk="0">
                    <a:moveTo>
                      <a:pt x="40" y="1"/>
                    </a:moveTo>
                    <a:lnTo>
                      <a:pt x="5" y="24"/>
                    </a:lnTo>
                    <a:lnTo>
                      <a:pt x="5" y="19"/>
                    </a:lnTo>
                    <a:lnTo>
                      <a:pt x="1" y="26"/>
                    </a:lnTo>
                    <a:cubicBezTo>
                      <a:pt x="19" y="26"/>
                      <a:pt x="38" y="31"/>
                      <a:pt x="54" y="40"/>
                    </a:cubicBezTo>
                    <a:cubicBezTo>
                      <a:pt x="54" y="26"/>
                      <a:pt x="50" y="10"/>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89" name="Google Shape;15789;p58"/>
              <p:cNvSpPr/>
              <p:nvPr/>
            </p:nvSpPr>
            <p:spPr>
              <a:xfrm>
                <a:off x="601025" y="1526700"/>
                <a:ext cx="2400" cy="2350"/>
              </a:xfrm>
              <a:custGeom>
                <a:avLst/>
                <a:gdLst/>
                <a:ahLst/>
                <a:cxnLst/>
                <a:rect l="l" t="t" r="r" b="b"/>
                <a:pathLst>
                  <a:path w="96" h="94" extrusionOk="0">
                    <a:moveTo>
                      <a:pt x="17" y="0"/>
                    </a:moveTo>
                    <a:lnTo>
                      <a:pt x="17" y="0"/>
                    </a:lnTo>
                    <a:cubicBezTo>
                      <a:pt x="1" y="17"/>
                      <a:pt x="24" y="33"/>
                      <a:pt x="22" y="54"/>
                    </a:cubicBezTo>
                    <a:cubicBezTo>
                      <a:pt x="27" y="47"/>
                      <a:pt x="31" y="44"/>
                      <a:pt x="33" y="44"/>
                    </a:cubicBezTo>
                    <a:cubicBezTo>
                      <a:pt x="39" y="44"/>
                      <a:pt x="33" y="72"/>
                      <a:pt x="59" y="72"/>
                    </a:cubicBezTo>
                    <a:cubicBezTo>
                      <a:pt x="59" y="72"/>
                      <a:pt x="60" y="72"/>
                      <a:pt x="61" y="72"/>
                    </a:cubicBezTo>
                    <a:lnTo>
                      <a:pt x="61" y="72"/>
                    </a:lnTo>
                    <a:cubicBezTo>
                      <a:pt x="59" y="82"/>
                      <a:pt x="56" y="89"/>
                      <a:pt x="49" y="93"/>
                    </a:cubicBezTo>
                    <a:lnTo>
                      <a:pt x="80" y="93"/>
                    </a:lnTo>
                    <a:lnTo>
                      <a:pt x="75" y="91"/>
                    </a:lnTo>
                    <a:cubicBezTo>
                      <a:pt x="70" y="89"/>
                      <a:pt x="68" y="86"/>
                      <a:pt x="73" y="86"/>
                    </a:cubicBezTo>
                    <a:cubicBezTo>
                      <a:pt x="70" y="84"/>
                      <a:pt x="68" y="79"/>
                      <a:pt x="66" y="77"/>
                    </a:cubicBezTo>
                    <a:cubicBezTo>
                      <a:pt x="68" y="77"/>
                      <a:pt x="69" y="77"/>
                      <a:pt x="70" y="77"/>
                    </a:cubicBezTo>
                    <a:cubicBezTo>
                      <a:pt x="78" y="77"/>
                      <a:pt x="73" y="82"/>
                      <a:pt x="73" y="86"/>
                    </a:cubicBezTo>
                    <a:lnTo>
                      <a:pt x="75" y="91"/>
                    </a:lnTo>
                    <a:lnTo>
                      <a:pt x="96" y="51"/>
                    </a:lnTo>
                    <a:lnTo>
                      <a:pt x="96" y="51"/>
                    </a:lnTo>
                    <a:cubicBezTo>
                      <a:pt x="84" y="54"/>
                      <a:pt x="77" y="61"/>
                      <a:pt x="66" y="75"/>
                    </a:cubicBezTo>
                    <a:cubicBezTo>
                      <a:pt x="47" y="47"/>
                      <a:pt x="52"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90" name="Google Shape;15790;p58"/>
              <p:cNvSpPr/>
              <p:nvPr/>
            </p:nvSpPr>
            <p:spPr>
              <a:xfrm>
                <a:off x="595825" y="1527900"/>
                <a:ext cx="200" cy="225"/>
              </a:xfrm>
              <a:custGeom>
                <a:avLst/>
                <a:gdLst/>
                <a:ahLst/>
                <a:cxnLst/>
                <a:rect l="l" t="t" r="r" b="b"/>
                <a:pathLst>
                  <a:path w="8" h="9" extrusionOk="0">
                    <a:moveTo>
                      <a:pt x="2" y="1"/>
                    </a:moveTo>
                    <a:cubicBezTo>
                      <a:pt x="2" y="1"/>
                      <a:pt x="1" y="1"/>
                      <a:pt x="0" y="1"/>
                    </a:cubicBezTo>
                    <a:cubicBezTo>
                      <a:pt x="2" y="3"/>
                      <a:pt x="5" y="6"/>
                      <a:pt x="7" y="8"/>
                    </a:cubicBezTo>
                    <a:cubicBezTo>
                      <a:pt x="7" y="4"/>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91" name="Google Shape;15791;p58"/>
              <p:cNvSpPr/>
              <p:nvPr/>
            </p:nvSpPr>
            <p:spPr>
              <a:xfrm>
                <a:off x="595925" y="1528100"/>
                <a:ext cx="2225" cy="1525"/>
              </a:xfrm>
              <a:custGeom>
                <a:avLst/>
                <a:gdLst/>
                <a:ahLst/>
                <a:cxnLst/>
                <a:rect l="l" t="t" r="r" b="b"/>
                <a:pathLst>
                  <a:path w="89" h="61" extrusionOk="0">
                    <a:moveTo>
                      <a:pt x="3" y="0"/>
                    </a:moveTo>
                    <a:cubicBezTo>
                      <a:pt x="3" y="9"/>
                      <a:pt x="1" y="30"/>
                      <a:pt x="26" y="35"/>
                    </a:cubicBezTo>
                    <a:lnTo>
                      <a:pt x="26" y="30"/>
                    </a:lnTo>
                    <a:cubicBezTo>
                      <a:pt x="49" y="35"/>
                      <a:pt x="70" y="44"/>
                      <a:pt x="89" y="60"/>
                    </a:cubicBezTo>
                    <a:cubicBezTo>
                      <a:pt x="68" y="40"/>
                      <a:pt x="47" y="21"/>
                      <a:pt x="24" y="2"/>
                    </a:cubicBezTo>
                    <a:lnTo>
                      <a:pt x="24" y="2"/>
                    </a:lnTo>
                    <a:cubicBezTo>
                      <a:pt x="24" y="9"/>
                      <a:pt x="29" y="21"/>
                      <a:pt x="19" y="23"/>
                    </a:cubicBezTo>
                    <a:cubicBezTo>
                      <a:pt x="8" y="19"/>
                      <a:pt x="10" y="9"/>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92" name="Google Shape;15792;p58"/>
              <p:cNvSpPr/>
              <p:nvPr/>
            </p:nvSpPr>
            <p:spPr>
              <a:xfrm>
                <a:off x="598775" y="1527100"/>
                <a:ext cx="1000" cy="1200"/>
              </a:xfrm>
              <a:custGeom>
                <a:avLst/>
                <a:gdLst/>
                <a:ahLst/>
                <a:cxnLst/>
                <a:rect l="l" t="t" r="r" b="b"/>
                <a:pathLst>
                  <a:path w="40" h="48" extrusionOk="0">
                    <a:moveTo>
                      <a:pt x="7" y="1"/>
                    </a:moveTo>
                    <a:lnTo>
                      <a:pt x="21" y="15"/>
                    </a:lnTo>
                    <a:cubicBezTo>
                      <a:pt x="0" y="22"/>
                      <a:pt x="19" y="33"/>
                      <a:pt x="26" y="47"/>
                    </a:cubicBezTo>
                    <a:lnTo>
                      <a:pt x="40" y="15"/>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93" name="Google Shape;15793;p58"/>
              <p:cNvSpPr/>
              <p:nvPr/>
            </p:nvSpPr>
            <p:spPr>
              <a:xfrm>
                <a:off x="604850" y="1526925"/>
                <a:ext cx="600" cy="1300"/>
              </a:xfrm>
              <a:custGeom>
                <a:avLst/>
                <a:gdLst/>
                <a:ahLst/>
                <a:cxnLst/>
                <a:rect l="l" t="t" r="r" b="b"/>
                <a:pathLst>
                  <a:path w="24" h="52" extrusionOk="0">
                    <a:moveTo>
                      <a:pt x="1" y="1"/>
                    </a:moveTo>
                    <a:lnTo>
                      <a:pt x="1" y="22"/>
                    </a:lnTo>
                    <a:lnTo>
                      <a:pt x="24" y="5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94" name="Google Shape;15794;p58"/>
              <p:cNvSpPr/>
              <p:nvPr/>
            </p:nvSpPr>
            <p:spPr>
              <a:xfrm>
                <a:off x="605600" y="1526650"/>
                <a:ext cx="625" cy="600"/>
              </a:xfrm>
              <a:custGeom>
                <a:avLst/>
                <a:gdLst/>
                <a:ahLst/>
                <a:cxnLst/>
                <a:rect l="l" t="t" r="r" b="b"/>
                <a:pathLst>
                  <a:path w="25" h="24" extrusionOk="0">
                    <a:moveTo>
                      <a:pt x="1" y="0"/>
                    </a:moveTo>
                    <a:lnTo>
                      <a:pt x="24" y="23"/>
                    </a:lnTo>
                    <a:lnTo>
                      <a:pt x="24" y="23"/>
                    </a:lnTo>
                    <a:lnTo>
                      <a:pt x="17"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95" name="Google Shape;15795;p58"/>
              <p:cNvSpPr/>
              <p:nvPr/>
            </p:nvSpPr>
            <p:spPr>
              <a:xfrm>
                <a:off x="649550" y="1495875"/>
                <a:ext cx="300" cy="375"/>
              </a:xfrm>
              <a:custGeom>
                <a:avLst/>
                <a:gdLst/>
                <a:ahLst/>
                <a:cxnLst/>
                <a:rect l="l" t="t" r="r" b="b"/>
                <a:pathLst>
                  <a:path w="12" h="15" extrusionOk="0">
                    <a:moveTo>
                      <a:pt x="7" y="0"/>
                    </a:moveTo>
                    <a:lnTo>
                      <a:pt x="0" y="14"/>
                    </a:lnTo>
                    <a:cubicBezTo>
                      <a:pt x="7" y="7"/>
                      <a:pt x="12"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96" name="Google Shape;15796;p58"/>
              <p:cNvSpPr/>
              <p:nvPr/>
            </p:nvSpPr>
            <p:spPr>
              <a:xfrm>
                <a:off x="621675" y="1508975"/>
                <a:ext cx="1275" cy="925"/>
              </a:xfrm>
              <a:custGeom>
                <a:avLst/>
                <a:gdLst/>
                <a:ahLst/>
                <a:cxnLst/>
                <a:rect l="l" t="t" r="r" b="b"/>
                <a:pathLst>
                  <a:path w="51" h="37" extrusionOk="0">
                    <a:moveTo>
                      <a:pt x="19" y="0"/>
                    </a:moveTo>
                    <a:cubicBezTo>
                      <a:pt x="17" y="6"/>
                      <a:pt x="12" y="8"/>
                      <a:pt x="7" y="8"/>
                    </a:cubicBezTo>
                    <a:cubicBezTo>
                      <a:pt x="5" y="8"/>
                      <a:pt x="2" y="8"/>
                      <a:pt x="0" y="7"/>
                    </a:cubicBezTo>
                    <a:lnTo>
                      <a:pt x="0" y="7"/>
                    </a:lnTo>
                    <a:cubicBezTo>
                      <a:pt x="20" y="19"/>
                      <a:pt x="44" y="37"/>
                      <a:pt x="48" y="37"/>
                    </a:cubicBezTo>
                    <a:cubicBezTo>
                      <a:pt x="50" y="37"/>
                      <a:pt x="49" y="34"/>
                      <a:pt x="42" y="26"/>
                    </a:cubicBez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97" name="Google Shape;15797;p58"/>
              <p:cNvSpPr/>
              <p:nvPr/>
            </p:nvSpPr>
            <p:spPr>
              <a:xfrm>
                <a:off x="634000" y="1498425"/>
                <a:ext cx="275" cy="875"/>
              </a:xfrm>
              <a:custGeom>
                <a:avLst/>
                <a:gdLst/>
                <a:ahLst/>
                <a:cxnLst/>
                <a:rect l="l" t="t" r="r" b="b"/>
                <a:pathLst>
                  <a:path w="11" h="35" extrusionOk="0">
                    <a:moveTo>
                      <a:pt x="5" y="0"/>
                    </a:moveTo>
                    <a:cubicBezTo>
                      <a:pt x="3" y="14"/>
                      <a:pt x="3" y="26"/>
                      <a:pt x="1" y="35"/>
                    </a:cubicBezTo>
                    <a:lnTo>
                      <a:pt x="10"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98" name="Google Shape;15798;p58"/>
              <p:cNvSpPr/>
              <p:nvPr/>
            </p:nvSpPr>
            <p:spPr>
              <a:xfrm>
                <a:off x="661125" y="1500275"/>
                <a:ext cx="850" cy="600"/>
              </a:xfrm>
              <a:custGeom>
                <a:avLst/>
                <a:gdLst/>
                <a:ahLst/>
                <a:cxnLst/>
                <a:rect l="l" t="t" r="r" b="b"/>
                <a:pathLst>
                  <a:path w="34" h="24" extrusionOk="0">
                    <a:moveTo>
                      <a:pt x="25" y="0"/>
                    </a:moveTo>
                    <a:cubicBezTo>
                      <a:pt x="15" y="0"/>
                      <a:pt x="10" y="14"/>
                      <a:pt x="1" y="24"/>
                    </a:cubicBezTo>
                    <a:lnTo>
                      <a:pt x="33" y="3"/>
                    </a:lnTo>
                    <a:cubicBezTo>
                      <a:pt x="30"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799" name="Google Shape;15799;p58"/>
              <p:cNvSpPr/>
              <p:nvPr/>
            </p:nvSpPr>
            <p:spPr>
              <a:xfrm>
                <a:off x="612400" y="1517600"/>
                <a:ext cx="1350" cy="375"/>
              </a:xfrm>
              <a:custGeom>
                <a:avLst/>
                <a:gdLst/>
                <a:ahLst/>
                <a:cxnLst/>
                <a:rect l="l" t="t" r="r" b="b"/>
                <a:pathLst>
                  <a:path w="54" h="15" extrusionOk="0">
                    <a:moveTo>
                      <a:pt x="53" y="1"/>
                    </a:moveTo>
                    <a:lnTo>
                      <a:pt x="53" y="1"/>
                    </a:lnTo>
                    <a:cubicBezTo>
                      <a:pt x="48" y="1"/>
                      <a:pt x="42" y="1"/>
                      <a:pt x="37" y="1"/>
                    </a:cubicBezTo>
                    <a:cubicBezTo>
                      <a:pt x="33" y="1"/>
                      <a:pt x="30" y="1"/>
                      <a:pt x="26" y="1"/>
                    </a:cubicBezTo>
                    <a:cubicBezTo>
                      <a:pt x="10" y="1"/>
                      <a:pt x="1" y="2"/>
                      <a:pt x="16" y="14"/>
                    </a:cubicBezTo>
                    <a:cubicBezTo>
                      <a:pt x="30" y="14"/>
                      <a:pt x="42" y="10"/>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00" name="Google Shape;15800;p58"/>
              <p:cNvSpPr/>
              <p:nvPr/>
            </p:nvSpPr>
            <p:spPr>
              <a:xfrm>
                <a:off x="647050" y="1504325"/>
                <a:ext cx="425" cy="500"/>
              </a:xfrm>
              <a:custGeom>
                <a:avLst/>
                <a:gdLst/>
                <a:ahLst/>
                <a:cxnLst/>
                <a:rect l="l" t="t" r="r" b="b"/>
                <a:pathLst>
                  <a:path w="17" h="20" extrusionOk="0">
                    <a:moveTo>
                      <a:pt x="17" y="1"/>
                    </a:moveTo>
                    <a:cubicBezTo>
                      <a:pt x="10" y="5"/>
                      <a:pt x="3" y="10"/>
                      <a:pt x="0" y="19"/>
                    </a:cubicBezTo>
                    <a:cubicBezTo>
                      <a:pt x="7" y="15"/>
                      <a:pt x="12"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01" name="Google Shape;15801;p58"/>
              <p:cNvSpPr/>
              <p:nvPr/>
            </p:nvSpPr>
            <p:spPr>
              <a:xfrm>
                <a:off x="613725" y="1517025"/>
                <a:ext cx="825" cy="600"/>
              </a:xfrm>
              <a:custGeom>
                <a:avLst/>
                <a:gdLst/>
                <a:ahLst/>
                <a:cxnLst/>
                <a:rect l="l" t="t" r="r" b="b"/>
                <a:pathLst>
                  <a:path w="33" h="24" extrusionOk="0">
                    <a:moveTo>
                      <a:pt x="5" y="0"/>
                    </a:moveTo>
                    <a:cubicBezTo>
                      <a:pt x="7" y="10"/>
                      <a:pt x="5" y="17"/>
                      <a:pt x="0" y="24"/>
                    </a:cubicBezTo>
                    <a:cubicBezTo>
                      <a:pt x="19" y="24"/>
                      <a:pt x="33"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02" name="Google Shape;15802;p58"/>
              <p:cNvSpPr/>
              <p:nvPr/>
            </p:nvSpPr>
            <p:spPr>
              <a:xfrm>
                <a:off x="682525" y="1524725"/>
                <a:ext cx="75" cy="150"/>
              </a:xfrm>
              <a:custGeom>
                <a:avLst/>
                <a:gdLst/>
                <a:ahLst/>
                <a:cxnLst/>
                <a:rect l="l" t="t" r="r" b="b"/>
                <a:pathLst>
                  <a:path w="3" h="6" extrusionOk="0">
                    <a:moveTo>
                      <a:pt x="0" y="1"/>
                    </a:moveTo>
                    <a:cubicBezTo>
                      <a:pt x="0" y="1"/>
                      <a:pt x="0" y="3"/>
                      <a:pt x="0" y="5"/>
                    </a:cubicBezTo>
                    <a:cubicBezTo>
                      <a:pt x="3" y="3"/>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03" name="Google Shape;15803;p58"/>
              <p:cNvSpPr/>
              <p:nvPr/>
            </p:nvSpPr>
            <p:spPr>
              <a:xfrm>
                <a:off x="685600" y="1536675"/>
                <a:ext cx="425" cy="125"/>
              </a:xfrm>
              <a:custGeom>
                <a:avLst/>
                <a:gdLst/>
                <a:ahLst/>
                <a:cxnLst/>
                <a:rect l="l" t="t" r="r" b="b"/>
                <a:pathLst>
                  <a:path w="17" h="5" extrusionOk="0">
                    <a:moveTo>
                      <a:pt x="0" y="0"/>
                    </a:moveTo>
                    <a:cubicBezTo>
                      <a:pt x="0" y="3"/>
                      <a:pt x="5" y="5"/>
                      <a:pt x="16" y="5"/>
                    </a:cubicBezTo>
                    <a:cubicBezTo>
                      <a:pt x="9" y="5"/>
                      <a:pt x="5"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04" name="Google Shape;15804;p58"/>
              <p:cNvSpPr/>
              <p:nvPr/>
            </p:nvSpPr>
            <p:spPr>
              <a:xfrm>
                <a:off x="609100" y="1523750"/>
                <a:ext cx="100" cy="100"/>
              </a:xfrm>
              <a:custGeom>
                <a:avLst/>
                <a:gdLst/>
                <a:ahLst/>
                <a:cxnLst/>
                <a:rect l="l" t="t" r="r" b="b"/>
                <a:pathLst>
                  <a:path w="4" h="4" extrusionOk="0">
                    <a:moveTo>
                      <a:pt x="2" y="0"/>
                    </a:moveTo>
                    <a:lnTo>
                      <a:pt x="2" y="0"/>
                    </a:lnTo>
                    <a:cubicBezTo>
                      <a:pt x="1" y="3"/>
                      <a:pt x="0" y="4"/>
                      <a:pt x="1" y="4"/>
                    </a:cubicBezTo>
                    <a:cubicBezTo>
                      <a:pt x="2" y="4"/>
                      <a:pt x="4" y="2"/>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05" name="Google Shape;15805;p58"/>
              <p:cNvSpPr/>
              <p:nvPr/>
            </p:nvSpPr>
            <p:spPr>
              <a:xfrm>
                <a:off x="605425" y="1521950"/>
                <a:ext cx="275" cy="375"/>
              </a:xfrm>
              <a:custGeom>
                <a:avLst/>
                <a:gdLst/>
                <a:ahLst/>
                <a:cxnLst/>
                <a:rect l="l" t="t" r="r" b="b"/>
                <a:pathLst>
                  <a:path w="11" h="15" extrusionOk="0">
                    <a:moveTo>
                      <a:pt x="1" y="0"/>
                    </a:moveTo>
                    <a:cubicBezTo>
                      <a:pt x="3" y="3"/>
                      <a:pt x="8" y="7"/>
                      <a:pt x="10" y="14"/>
                    </a:cubicBezTo>
                    <a:cubicBezTo>
                      <a:pt x="8" y="7"/>
                      <a:pt x="3"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06" name="Google Shape;15806;p58"/>
              <p:cNvSpPr/>
              <p:nvPr/>
            </p:nvSpPr>
            <p:spPr>
              <a:xfrm>
                <a:off x="610475" y="1512350"/>
                <a:ext cx="150" cy="50"/>
              </a:xfrm>
              <a:custGeom>
                <a:avLst/>
                <a:gdLst/>
                <a:ahLst/>
                <a:cxnLst/>
                <a:rect l="l" t="t" r="r" b="b"/>
                <a:pathLst>
                  <a:path w="6" h="2" extrusionOk="0">
                    <a:moveTo>
                      <a:pt x="1" y="0"/>
                    </a:moveTo>
                    <a:cubicBezTo>
                      <a:pt x="1" y="0"/>
                      <a:pt x="2" y="1"/>
                      <a:pt x="5" y="2"/>
                    </a:cubicBezTo>
                    <a:cubicBezTo>
                      <a:pt x="3" y="1"/>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07" name="Google Shape;15807;p58"/>
              <p:cNvSpPr/>
              <p:nvPr/>
            </p:nvSpPr>
            <p:spPr>
              <a:xfrm>
                <a:off x="608750" y="1523975"/>
                <a:ext cx="200" cy="200"/>
              </a:xfrm>
              <a:custGeom>
                <a:avLst/>
                <a:gdLst/>
                <a:ahLst/>
                <a:cxnLst/>
                <a:rect l="l" t="t" r="r" b="b"/>
                <a:pathLst>
                  <a:path w="8" h="8" extrusionOk="0">
                    <a:moveTo>
                      <a:pt x="7" y="1"/>
                    </a:moveTo>
                    <a:lnTo>
                      <a:pt x="0" y="5"/>
                    </a:lnTo>
                    <a:cubicBezTo>
                      <a:pt x="1" y="6"/>
                      <a:pt x="3" y="7"/>
                      <a:pt x="4" y="7"/>
                    </a:cubicBezTo>
                    <a:cubicBezTo>
                      <a:pt x="6" y="7"/>
                      <a:pt x="7" y="6"/>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08" name="Google Shape;15808;p58"/>
              <p:cNvSpPr/>
              <p:nvPr/>
            </p:nvSpPr>
            <p:spPr>
              <a:xfrm>
                <a:off x="608975" y="1523450"/>
                <a:ext cx="375" cy="325"/>
              </a:xfrm>
              <a:custGeom>
                <a:avLst/>
                <a:gdLst/>
                <a:ahLst/>
                <a:cxnLst/>
                <a:rect l="l" t="t" r="r" b="b"/>
                <a:pathLst>
                  <a:path w="15" h="13" extrusionOk="0">
                    <a:moveTo>
                      <a:pt x="14" y="1"/>
                    </a:moveTo>
                    <a:cubicBezTo>
                      <a:pt x="10" y="5"/>
                      <a:pt x="5" y="8"/>
                      <a:pt x="0" y="10"/>
                    </a:cubicBezTo>
                    <a:cubicBezTo>
                      <a:pt x="5" y="10"/>
                      <a:pt x="5" y="10"/>
                      <a:pt x="7" y="12"/>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09" name="Google Shape;15809;p58"/>
              <p:cNvSpPr/>
              <p:nvPr/>
            </p:nvSpPr>
            <p:spPr>
              <a:xfrm>
                <a:off x="669875" y="1514875"/>
                <a:ext cx="500" cy="150"/>
              </a:xfrm>
              <a:custGeom>
                <a:avLst/>
                <a:gdLst/>
                <a:ahLst/>
                <a:cxnLst/>
                <a:rect l="l" t="t" r="r" b="b"/>
                <a:pathLst>
                  <a:path w="20" h="6" extrusionOk="0">
                    <a:moveTo>
                      <a:pt x="3" y="1"/>
                    </a:moveTo>
                    <a:cubicBezTo>
                      <a:pt x="3" y="3"/>
                      <a:pt x="3" y="3"/>
                      <a:pt x="1" y="5"/>
                    </a:cubicBezTo>
                    <a:cubicBezTo>
                      <a:pt x="19" y="3"/>
                      <a:pt x="15"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10" name="Google Shape;15810;p58"/>
              <p:cNvSpPr/>
              <p:nvPr/>
            </p:nvSpPr>
            <p:spPr>
              <a:xfrm>
                <a:off x="621250" y="1498775"/>
                <a:ext cx="100" cy="75"/>
              </a:xfrm>
              <a:custGeom>
                <a:avLst/>
                <a:gdLst/>
                <a:ahLst/>
                <a:cxnLst/>
                <a:rect l="l" t="t" r="r" b="b"/>
                <a:pathLst>
                  <a:path w="4" h="3" extrusionOk="0">
                    <a:moveTo>
                      <a:pt x="1" y="0"/>
                    </a:moveTo>
                    <a:lnTo>
                      <a:pt x="1" y="2"/>
                    </a:lnTo>
                    <a:lnTo>
                      <a:pt x="3"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11" name="Google Shape;15811;p58"/>
              <p:cNvSpPr/>
              <p:nvPr/>
            </p:nvSpPr>
            <p:spPr>
              <a:xfrm>
                <a:off x="621250" y="1497850"/>
                <a:ext cx="1550" cy="3075"/>
              </a:xfrm>
              <a:custGeom>
                <a:avLst/>
                <a:gdLst/>
                <a:ahLst/>
                <a:cxnLst/>
                <a:rect l="l" t="t" r="r" b="b"/>
                <a:pathLst>
                  <a:path w="62" h="123" extrusionOk="0">
                    <a:moveTo>
                      <a:pt x="19" y="0"/>
                    </a:moveTo>
                    <a:cubicBezTo>
                      <a:pt x="25" y="34"/>
                      <a:pt x="20" y="40"/>
                      <a:pt x="11" y="40"/>
                    </a:cubicBezTo>
                    <a:cubicBezTo>
                      <a:pt x="8" y="40"/>
                      <a:pt x="4" y="40"/>
                      <a:pt x="1" y="39"/>
                    </a:cubicBezTo>
                    <a:lnTo>
                      <a:pt x="1" y="39"/>
                    </a:lnTo>
                    <a:lnTo>
                      <a:pt x="61" y="123"/>
                    </a:ln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12" name="Google Shape;15812;p58"/>
              <p:cNvSpPr/>
              <p:nvPr/>
            </p:nvSpPr>
            <p:spPr>
              <a:xfrm>
                <a:off x="609325" y="1521375"/>
                <a:ext cx="475" cy="550"/>
              </a:xfrm>
              <a:custGeom>
                <a:avLst/>
                <a:gdLst/>
                <a:ahLst/>
                <a:cxnLst/>
                <a:rect l="l" t="t" r="r" b="b"/>
                <a:pathLst>
                  <a:path w="19" h="22" extrusionOk="0">
                    <a:moveTo>
                      <a:pt x="7" y="1"/>
                    </a:moveTo>
                    <a:cubicBezTo>
                      <a:pt x="3" y="1"/>
                      <a:pt x="0" y="3"/>
                      <a:pt x="0" y="9"/>
                    </a:cubicBezTo>
                    <a:cubicBezTo>
                      <a:pt x="3" y="16"/>
                      <a:pt x="7" y="19"/>
                      <a:pt x="12" y="21"/>
                    </a:cubicBezTo>
                    <a:cubicBezTo>
                      <a:pt x="7" y="14"/>
                      <a:pt x="10" y="7"/>
                      <a:pt x="19" y="3"/>
                    </a:cubicBezTo>
                    <a:cubicBezTo>
                      <a:pt x="14" y="2"/>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13" name="Google Shape;15813;p58"/>
              <p:cNvSpPr/>
              <p:nvPr/>
            </p:nvSpPr>
            <p:spPr>
              <a:xfrm>
                <a:off x="604075" y="1492275"/>
                <a:ext cx="85875" cy="45000"/>
              </a:xfrm>
              <a:custGeom>
                <a:avLst/>
                <a:gdLst/>
                <a:ahLst/>
                <a:cxnLst/>
                <a:rect l="l" t="t" r="r" b="b"/>
                <a:pathLst>
                  <a:path w="3435" h="1800" extrusionOk="0">
                    <a:moveTo>
                      <a:pt x="1731" y="113"/>
                    </a:moveTo>
                    <a:cubicBezTo>
                      <a:pt x="1733" y="115"/>
                      <a:pt x="1734" y="116"/>
                      <a:pt x="1735" y="117"/>
                    </a:cubicBezTo>
                    <a:lnTo>
                      <a:pt x="1735" y="117"/>
                    </a:lnTo>
                    <a:cubicBezTo>
                      <a:pt x="1734" y="115"/>
                      <a:pt x="1733" y="113"/>
                      <a:pt x="1731" y="113"/>
                    </a:cubicBezTo>
                    <a:close/>
                    <a:moveTo>
                      <a:pt x="1710" y="0"/>
                    </a:moveTo>
                    <a:cubicBezTo>
                      <a:pt x="1712" y="21"/>
                      <a:pt x="1737" y="93"/>
                      <a:pt x="1715" y="121"/>
                    </a:cubicBezTo>
                    <a:lnTo>
                      <a:pt x="1715" y="121"/>
                    </a:lnTo>
                    <a:cubicBezTo>
                      <a:pt x="1720" y="117"/>
                      <a:pt x="1726" y="113"/>
                      <a:pt x="1730" y="113"/>
                    </a:cubicBezTo>
                    <a:cubicBezTo>
                      <a:pt x="1730" y="113"/>
                      <a:pt x="1731" y="113"/>
                      <a:pt x="1731" y="113"/>
                    </a:cubicBezTo>
                    <a:lnTo>
                      <a:pt x="1731" y="113"/>
                    </a:lnTo>
                    <a:cubicBezTo>
                      <a:pt x="1729" y="110"/>
                      <a:pt x="1727" y="105"/>
                      <a:pt x="1724" y="100"/>
                    </a:cubicBezTo>
                    <a:lnTo>
                      <a:pt x="1754" y="93"/>
                    </a:lnTo>
                    <a:cubicBezTo>
                      <a:pt x="1757" y="28"/>
                      <a:pt x="1729" y="45"/>
                      <a:pt x="1710" y="0"/>
                    </a:cubicBezTo>
                    <a:close/>
                    <a:moveTo>
                      <a:pt x="1715" y="121"/>
                    </a:moveTo>
                    <a:cubicBezTo>
                      <a:pt x="1711" y="123"/>
                      <a:pt x="1708" y="126"/>
                      <a:pt x="1706" y="128"/>
                    </a:cubicBezTo>
                    <a:cubicBezTo>
                      <a:pt x="1709" y="126"/>
                      <a:pt x="1712" y="124"/>
                      <a:pt x="1715" y="121"/>
                    </a:cubicBezTo>
                    <a:close/>
                    <a:moveTo>
                      <a:pt x="1152" y="184"/>
                    </a:moveTo>
                    <a:cubicBezTo>
                      <a:pt x="1156" y="184"/>
                      <a:pt x="1162" y="188"/>
                      <a:pt x="1169" y="196"/>
                    </a:cubicBezTo>
                    <a:lnTo>
                      <a:pt x="1169" y="196"/>
                    </a:lnTo>
                    <a:cubicBezTo>
                      <a:pt x="1166" y="197"/>
                      <a:pt x="1164" y="198"/>
                      <a:pt x="1161" y="198"/>
                    </a:cubicBezTo>
                    <a:cubicBezTo>
                      <a:pt x="1157" y="198"/>
                      <a:pt x="1152" y="196"/>
                      <a:pt x="1147" y="191"/>
                    </a:cubicBezTo>
                    <a:cubicBezTo>
                      <a:pt x="1148" y="186"/>
                      <a:pt x="1150" y="184"/>
                      <a:pt x="1152" y="184"/>
                    </a:cubicBezTo>
                    <a:close/>
                    <a:moveTo>
                      <a:pt x="915" y="221"/>
                    </a:moveTo>
                    <a:cubicBezTo>
                      <a:pt x="913" y="225"/>
                      <a:pt x="911" y="229"/>
                      <a:pt x="908" y="232"/>
                    </a:cubicBezTo>
                    <a:lnTo>
                      <a:pt x="908" y="232"/>
                    </a:lnTo>
                    <a:cubicBezTo>
                      <a:pt x="914" y="230"/>
                      <a:pt x="917" y="231"/>
                      <a:pt x="915" y="221"/>
                    </a:cubicBezTo>
                    <a:close/>
                    <a:moveTo>
                      <a:pt x="908" y="232"/>
                    </a:moveTo>
                    <a:cubicBezTo>
                      <a:pt x="907" y="232"/>
                      <a:pt x="906" y="232"/>
                      <a:pt x="906" y="232"/>
                    </a:cubicBezTo>
                    <a:cubicBezTo>
                      <a:pt x="906" y="232"/>
                      <a:pt x="906" y="233"/>
                      <a:pt x="906" y="233"/>
                    </a:cubicBezTo>
                    <a:lnTo>
                      <a:pt x="906" y="233"/>
                    </a:lnTo>
                    <a:cubicBezTo>
                      <a:pt x="907" y="232"/>
                      <a:pt x="907" y="232"/>
                      <a:pt x="908" y="232"/>
                    </a:cubicBezTo>
                    <a:close/>
                    <a:moveTo>
                      <a:pt x="611" y="304"/>
                    </a:moveTo>
                    <a:cubicBezTo>
                      <a:pt x="613" y="305"/>
                      <a:pt x="614" y="306"/>
                      <a:pt x="615" y="306"/>
                    </a:cubicBezTo>
                    <a:lnTo>
                      <a:pt x="615" y="306"/>
                    </a:lnTo>
                    <a:cubicBezTo>
                      <a:pt x="614" y="305"/>
                      <a:pt x="612" y="304"/>
                      <a:pt x="611" y="304"/>
                    </a:cubicBezTo>
                    <a:close/>
                    <a:moveTo>
                      <a:pt x="2419" y="432"/>
                    </a:moveTo>
                    <a:lnTo>
                      <a:pt x="2420" y="432"/>
                    </a:lnTo>
                    <a:cubicBezTo>
                      <a:pt x="2419" y="432"/>
                      <a:pt x="2419" y="432"/>
                      <a:pt x="2419" y="432"/>
                    </a:cubicBezTo>
                    <a:close/>
                    <a:moveTo>
                      <a:pt x="741" y="513"/>
                    </a:moveTo>
                    <a:lnTo>
                      <a:pt x="741" y="513"/>
                    </a:lnTo>
                    <a:cubicBezTo>
                      <a:pt x="745" y="519"/>
                      <a:pt x="749" y="521"/>
                      <a:pt x="747" y="525"/>
                    </a:cubicBezTo>
                    <a:lnTo>
                      <a:pt x="747" y="525"/>
                    </a:lnTo>
                    <a:cubicBezTo>
                      <a:pt x="746" y="521"/>
                      <a:pt x="744" y="517"/>
                      <a:pt x="741" y="513"/>
                    </a:cubicBezTo>
                    <a:close/>
                    <a:moveTo>
                      <a:pt x="2621" y="663"/>
                    </a:moveTo>
                    <a:lnTo>
                      <a:pt x="2621" y="663"/>
                    </a:lnTo>
                    <a:cubicBezTo>
                      <a:pt x="2622" y="664"/>
                      <a:pt x="2623" y="665"/>
                      <a:pt x="2624" y="666"/>
                    </a:cubicBezTo>
                    <a:lnTo>
                      <a:pt x="2624" y="666"/>
                    </a:lnTo>
                    <a:cubicBezTo>
                      <a:pt x="2623" y="665"/>
                      <a:pt x="2622" y="664"/>
                      <a:pt x="2621" y="663"/>
                    </a:cubicBezTo>
                    <a:close/>
                    <a:moveTo>
                      <a:pt x="679" y="666"/>
                    </a:moveTo>
                    <a:cubicBezTo>
                      <a:pt x="686" y="668"/>
                      <a:pt x="692" y="673"/>
                      <a:pt x="699" y="675"/>
                    </a:cubicBezTo>
                    <a:cubicBezTo>
                      <a:pt x="692" y="670"/>
                      <a:pt x="688" y="666"/>
                      <a:pt x="679" y="666"/>
                    </a:cubicBezTo>
                    <a:close/>
                    <a:moveTo>
                      <a:pt x="2457" y="1106"/>
                    </a:moveTo>
                    <a:lnTo>
                      <a:pt x="2457" y="1106"/>
                    </a:lnTo>
                    <a:cubicBezTo>
                      <a:pt x="2475" y="1111"/>
                      <a:pt x="2464" y="1113"/>
                      <a:pt x="2452" y="1116"/>
                    </a:cubicBezTo>
                    <a:lnTo>
                      <a:pt x="2457" y="1106"/>
                    </a:lnTo>
                    <a:close/>
                    <a:moveTo>
                      <a:pt x="248" y="1159"/>
                    </a:moveTo>
                    <a:lnTo>
                      <a:pt x="248" y="1159"/>
                    </a:lnTo>
                    <a:cubicBezTo>
                      <a:pt x="247" y="1159"/>
                      <a:pt x="246" y="1159"/>
                      <a:pt x="245" y="1160"/>
                    </a:cubicBezTo>
                    <a:lnTo>
                      <a:pt x="243" y="1160"/>
                    </a:lnTo>
                    <a:cubicBezTo>
                      <a:pt x="245" y="1159"/>
                      <a:pt x="246" y="1159"/>
                      <a:pt x="248" y="1159"/>
                    </a:cubicBezTo>
                    <a:close/>
                    <a:moveTo>
                      <a:pt x="2879" y="1171"/>
                    </a:moveTo>
                    <a:cubicBezTo>
                      <a:pt x="2879" y="1171"/>
                      <a:pt x="2879" y="1172"/>
                      <a:pt x="2880" y="1172"/>
                    </a:cubicBezTo>
                    <a:lnTo>
                      <a:pt x="2880" y="1172"/>
                    </a:lnTo>
                    <a:cubicBezTo>
                      <a:pt x="2881" y="1172"/>
                      <a:pt x="2882" y="1171"/>
                      <a:pt x="2883" y="1171"/>
                    </a:cubicBezTo>
                    <a:close/>
                    <a:moveTo>
                      <a:pt x="217" y="1165"/>
                    </a:moveTo>
                    <a:cubicBezTo>
                      <a:pt x="220" y="1165"/>
                      <a:pt x="224" y="1166"/>
                      <a:pt x="229" y="1167"/>
                    </a:cubicBezTo>
                    <a:lnTo>
                      <a:pt x="227" y="1167"/>
                    </a:lnTo>
                    <a:cubicBezTo>
                      <a:pt x="220" y="1171"/>
                      <a:pt x="217" y="1178"/>
                      <a:pt x="222" y="1185"/>
                    </a:cubicBezTo>
                    <a:cubicBezTo>
                      <a:pt x="217" y="1183"/>
                      <a:pt x="213" y="1180"/>
                      <a:pt x="210" y="1173"/>
                    </a:cubicBezTo>
                    <a:cubicBezTo>
                      <a:pt x="210" y="1167"/>
                      <a:pt x="213" y="1165"/>
                      <a:pt x="217" y="1165"/>
                    </a:cubicBezTo>
                    <a:close/>
                    <a:moveTo>
                      <a:pt x="3094" y="1269"/>
                    </a:moveTo>
                    <a:cubicBezTo>
                      <a:pt x="3094" y="1269"/>
                      <a:pt x="3094" y="1269"/>
                      <a:pt x="3095" y="1270"/>
                    </a:cubicBezTo>
                    <a:lnTo>
                      <a:pt x="3095" y="1270"/>
                    </a:lnTo>
                    <a:lnTo>
                      <a:pt x="3094" y="1269"/>
                    </a:lnTo>
                    <a:close/>
                    <a:moveTo>
                      <a:pt x="2678" y="1403"/>
                    </a:moveTo>
                    <a:lnTo>
                      <a:pt x="2678" y="1403"/>
                    </a:lnTo>
                    <a:cubicBezTo>
                      <a:pt x="2677" y="1404"/>
                      <a:pt x="2676" y="1406"/>
                      <a:pt x="2675" y="1408"/>
                    </a:cubicBezTo>
                    <a:cubicBezTo>
                      <a:pt x="2676" y="1406"/>
                      <a:pt x="2677" y="1404"/>
                      <a:pt x="2678" y="1403"/>
                    </a:cubicBezTo>
                    <a:close/>
                    <a:moveTo>
                      <a:pt x="1579" y="17"/>
                    </a:moveTo>
                    <a:cubicBezTo>
                      <a:pt x="1559" y="17"/>
                      <a:pt x="1599" y="84"/>
                      <a:pt x="1557" y="86"/>
                    </a:cubicBezTo>
                    <a:cubicBezTo>
                      <a:pt x="1547" y="79"/>
                      <a:pt x="1538" y="75"/>
                      <a:pt x="1528" y="75"/>
                    </a:cubicBezTo>
                    <a:cubicBezTo>
                      <a:pt x="1508" y="75"/>
                      <a:pt x="1488" y="89"/>
                      <a:pt x="1460" y="107"/>
                    </a:cubicBezTo>
                    <a:cubicBezTo>
                      <a:pt x="1439" y="89"/>
                      <a:pt x="1467" y="77"/>
                      <a:pt x="1460" y="61"/>
                    </a:cubicBezTo>
                    <a:lnTo>
                      <a:pt x="1460" y="61"/>
                    </a:lnTo>
                    <a:lnTo>
                      <a:pt x="1437" y="100"/>
                    </a:lnTo>
                    <a:cubicBezTo>
                      <a:pt x="1432" y="98"/>
                      <a:pt x="1434" y="86"/>
                      <a:pt x="1437" y="82"/>
                    </a:cubicBezTo>
                    <a:lnTo>
                      <a:pt x="1437" y="82"/>
                    </a:lnTo>
                    <a:cubicBezTo>
                      <a:pt x="1418" y="96"/>
                      <a:pt x="1432" y="130"/>
                      <a:pt x="1404" y="144"/>
                    </a:cubicBezTo>
                    <a:cubicBezTo>
                      <a:pt x="1403" y="154"/>
                      <a:pt x="1401" y="158"/>
                      <a:pt x="1397" y="158"/>
                    </a:cubicBezTo>
                    <a:cubicBezTo>
                      <a:pt x="1386" y="158"/>
                      <a:pt x="1363" y="108"/>
                      <a:pt x="1341" y="108"/>
                    </a:cubicBezTo>
                    <a:cubicBezTo>
                      <a:pt x="1334" y="108"/>
                      <a:pt x="1327" y="113"/>
                      <a:pt x="1321" y="126"/>
                    </a:cubicBezTo>
                    <a:cubicBezTo>
                      <a:pt x="1314" y="112"/>
                      <a:pt x="1323" y="93"/>
                      <a:pt x="1321" y="75"/>
                    </a:cubicBezTo>
                    <a:lnTo>
                      <a:pt x="1321" y="75"/>
                    </a:lnTo>
                    <a:cubicBezTo>
                      <a:pt x="1291" y="98"/>
                      <a:pt x="1270" y="130"/>
                      <a:pt x="1253" y="165"/>
                    </a:cubicBezTo>
                    <a:lnTo>
                      <a:pt x="1221" y="135"/>
                    </a:lnTo>
                    <a:lnTo>
                      <a:pt x="1221" y="135"/>
                    </a:lnTo>
                    <a:cubicBezTo>
                      <a:pt x="1247" y="170"/>
                      <a:pt x="1223" y="218"/>
                      <a:pt x="1207" y="258"/>
                    </a:cubicBezTo>
                    <a:cubicBezTo>
                      <a:pt x="1219" y="274"/>
                      <a:pt x="1226" y="290"/>
                      <a:pt x="1230" y="297"/>
                    </a:cubicBezTo>
                    <a:lnTo>
                      <a:pt x="1202" y="327"/>
                    </a:lnTo>
                    <a:cubicBezTo>
                      <a:pt x="1196" y="313"/>
                      <a:pt x="1196" y="297"/>
                      <a:pt x="1200" y="281"/>
                    </a:cubicBezTo>
                    <a:lnTo>
                      <a:pt x="1200" y="281"/>
                    </a:lnTo>
                    <a:lnTo>
                      <a:pt x="1196" y="295"/>
                    </a:lnTo>
                    <a:cubicBezTo>
                      <a:pt x="1182" y="272"/>
                      <a:pt x="1177" y="244"/>
                      <a:pt x="1186" y="218"/>
                    </a:cubicBezTo>
                    <a:lnTo>
                      <a:pt x="1186" y="218"/>
                    </a:lnTo>
                    <a:cubicBezTo>
                      <a:pt x="1191" y="228"/>
                      <a:pt x="1198" y="237"/>
                      <a:pt x="1202" y="246"/>
                    </a:cubicBezTo>
                    <a:cubicBezTo>
                      <a:pt x="1209" y="216"/>
                      <a:pt x="1209" y="184"/>
                      <a:pt x="1205" y="151"/>
                    </a:cubicBezTo>
                    <a:lnTo>
                      <a:pt x="1205" y="151"/>
                    </a:lnTo>
                    <a:cubicBezTo>
                      <a:pt x="1205" y="158"/>
                      <a:pt x="1200" y="163"/>
                      <a:pt x="1196" y="167"/>
                    </a:cubicBezTo>
                    <a:cubicBezTo>
                      <a:pt x="1196" y="160"/>
                      <a:pt x="1196" y="153"/>
                      <a:pt x="1196" y="147"/>
                    </a:cubicBezTo>
                    <a:cubicBezTo>
                      <a:pt x="1195" y="145"/>
                      <a:pt x="1195" y="144"/>
                      <a:pt x="1194" y="144"/>
                    </a:cubicBezTo>
                    <a:cubicBezTo>
                      <a:pt x="1192" y="144"/>
                      <a:pt x="1190" y="154"/>
                      <a:pt x="1186" y="165"/>
                    </a:cubicBezTo>
                    <a:lnTo>
                      <a:pt x="1168" y="109"/>
                    </a:lnTo>
                    <a:lnTo>
                      <a:pt x="1168" y="133"/>
                    </a:lnTo>
                    <a:lnTo>
                      <a:pt x="1110" y="107"/>
                    </a:lnTo>
                    <a:cubicBezTo>
                      <a:pt x="1084" y="170"/>
                      <a:pt x="1075" y="258"/>
                      <a:pt x="1031" y="293"/>
                    </a:cubicBezTo>
                    <a:cubicBezTo>
                      <a:pt x="1031" y="249"/>
                      <a:pt x="1015" y="228"/>
                      <a:pt x="1001" y="179"/>
                    </a:cubicBezTo>
                    <a:lnTo>
                      <a:pt x="1001" y="179"/>
                    </a:lnTo>
                    <a:cubicBezTo>
                      <a:pt x="1008" y="190"/>
                      <a:pt x="1013" y="194"/>
                      <a:pt x="1018" y="194"/>
                    </a:cubicBezTo>
                    <a:cubicBezTo>
                      <a:pt x="1035" y="194"/>
                      <a:pt x="1045" y="151"/>
                      <a:pt x="1068" y="151"/>
                    </a:cubicBezTo>
                    <a:cubicBezTo>
                      <a:pt x="1068" y="151"/>
                      <a:pt x="1069" y="151"/>
                      <a:pt x="1070" y="151"/>
                    </a:cubicBezTo>
                    <a:cubicBezTo>
                      <a:pt x="1054" y="149"/>
                      <a:pt x="1052" y="126"/>
                      <a:pt x="1054" y="116"/>
                    </a:cubicBezTo>
                    <a:lnTo>
                      <a:pt x="1054" y="116"/>
                    </a:lnTo>
                    <a:cubicBezTo>
                      <a:pt x="1054" y="116"/>
                      <a:pt x="1043" y="130"/>
                      <a:pt x="1033" y="144"/>
                    </a:cubicBezTo>
                    <a:lnTo>
                      <a:pt x="1012" y="174"/>
                    </a:lnTo>
                    <a:cubicBezTo>
                      <a:pt x="1003" y="135"/>
                      <a:pt x="994" y="149"/>
                      <a:pt x="975" y="135"/>
                    </a:cubicBezTo>
                    <a:lnTo>
                      <a:pt x="975" y="135"/>
                    </a:lnTo>
                    <a:cubicBezTo>
                      <a:pt x="1008" y="209"/>
                      <a:pt x="952" y="198"/>
                      <a:pt x="941" y="228"/>
                    </a:cubicBezTo>
                    <a:cubicBezTo>
                      <a:pt x="931" y="202"/>
                      <a:pt x="927" y="174"/>
                      <a:pt x="954" y="172"/>
                    </a:cubicBezTo>
                    <a:cubicBezTo>
                      <a:pt x="948" y="166"/>
                      <a:pt x="943" y="163"/>
                      <a:pt x="939" y="163"/>
                    </a:cubicBezTo>
                    <a:cubicBezTo>
                      <a:pt x="920" y="163"/>
                      <a:pt x="937" y="239"/>
                      <a:pt x="918" y="239"/>
                    </a:cubicBezTo>
                    <a:cubicBezTo>
                      <a:pt x="915" y="239"/>
                      <a:pt x="911" y="237"/>
                      <a:pt x="906" y="233"/>
                    </a:cubicBezTo>
                    <a:lnTo>
                      <a:pt x="906" y="233"/>
                    </a:lnTo>
                    <a:cubicBezTo>
                      <a:pt x="902" y="236"/>
                      <a:pt x="897" y="238"/>
                      <a:pt x="892" y="238"/>
                    </a:cubicBezTo>
                    <a:cubicBezTo>
                      <a:pt x="880" y="238"/>
                      <a:pt x="869" y="230"/>
                      <a:pt x="866" y="216"/>
                    </a:cubicBezTo>
                    <a:lnTo>
                      <a:pt x="873" y="214"/>
                    </a:lnTo>
                    <a:lnTo>
                      <a:pt x="873" y="214"/>
                    </a:lnTo>
                    <a:cubicBezTo>
                      <a:pt x="829" y="218"/>
                      <a:pt x="753" y="262"/>
                      <a:pt x="778" y="325"/>
                    </a:cubicBezTo>
                    <a:cubicBezTo>
                      <a:pt x="774" y="318"/>
                      <a:pt x="746" y="251"/>
                      <a:pt x="741" y="237"/>
                    </a:cubicBezTo>
                    <a:lnTo>
                      <a:pt x="741" y="237"/>
                    </a:lnTo>
                    <a:cubicBezTo>
                      <a:pt x="741" y="237"/>
                      <a:pt x="750" y="295"/>
                      <a:pt x="762" y="353"/>
                    </a:cubicBezTo>
                    <a:cubicBezTo>
                      <a:pt x="776" y="411"/>
                      <a:pt x="790" y="469"/>
                      <a:pt x="790" y="469"/>
                    </a:cubicBezTo>
                    <a:cubicBezTo>
                      <a:pt x="767" y="415"/>
                      <a:pt x="672" y="306"/>
                      <a:pt x="686" y="260"/>
                    </a:cubicBezTo>
                    <a:cubicBezTo>
                      <a:pt x="682" y="259"/>
                      <a:pt x="679" y="259"/>
                      <a:pt x="675" y="259"/>
                    </a:cubicBezTo>
                    <a:cubicBezTo>
                      <a:pt x="665" y="259"/>
                      <a:pt x="655" y="263"/>
                      <a:pt x="648" y="283"/>
                    </a:cubicBezTo>
                    <a:cubicBezTo>
                      <a:pt x="658" y="288"/>
                      <a:pt x="706" y="348"/>
                      <a:pt x="702" y="357"/>
                    </a:cubicBezTo>
                    <a:cubicBezTo>
                      <a:pt x="647" y="314"/>
                      <a:pt x="668" y="336"/>
                      <a:pt x="615" y="306"/>
                    </a:cubicBezTo>
                    <a:lnTo>
                      <a:pt x="615" y="306"/>
                    </a:lnTo>
                    <a:cubicBezTo>
                      <a:pt x="633" y="320"/>
                      <a:pt x="666" y="393"/>
                      <a:pt x="653" y="399"/>
                    </a:cubicBezTo>
                    <a:cubicBezTo>
                      <a:pt x="635" y="369"/>
                      <a:pt x="616" y="341"/>
                      <a:pt x="602" y="311"/>
                    </a:cubicBezTo>
                    <a:lnTo>
                      <a:pt x="602" y="311"/>
                    </a:lnTo>
                    <a:lnTo>
                      <a:pt x="609" y="360"/>
                    </a:lnTo>
                    <a:lnTo>
                      <a:pt x="617" y="399"/>
                    </a:lnTo>
                    <a:lnTo>
                      <a:pt x="617" y="399"/>
                    </a:lnTo>
                    <a:cubicBezTo>
                      <a:pt x="610" y="378"/>
                      <a:pt x="574" y="339"/>
                      <a:pt x="553" y="325"/>
                    </a:cubicBezTo>
                    <a:lnTo>
                      <a:pt x="553" y="325"/>
                    </a:lnTo>
                    <a:cubicBezTo>
                      <a:pt x="567" y="339"/>
                      <a:pt x="523" y="344"/>
                      <a:pt x="519" y="355"/>
                    </a:cubicBezTo>
                    <a:lnTo>
                      <a:pt x="546" y="362"/>
                    </a:lnTo>
                    <a:cubicBezTo>
                      <a:pt x="500" y="376"/>
                      <a:pt x="586" y="490"/>
                      <a:pt x="551" y="508"/>
                    </a:cubicBezTo>
                    <a:cubicBezTo>
                      <a:pt x="542" y="492"/>
                      <a:pt x="491" y="415"/>
                      <a:pt x="463" y="415"/>
                    </a:cubicBezTo>
                    <a:cubicBezTo>
                      <a:pt x="462" y="415"/>
                      <a:pt x="461" y="415"/>
                      <a:pt x="461" y="415"/>
                    </a:cubicBezTo>
                    <a:cubicBezTo>
                      <a:pt x="482" y="459"/>
                      <a:pt x="572" y="615"/>
                      <a:pt x="572" y="661"/>
                    </a:cubicBezTo>
                    <a:lnTo>
                      <a:pt x="549" y="645"/>
                    </a:lnTo>
                    <a:lnTo>
                      <a:pt x="549" y="684"/>
                    </a:lnTo>
                    <a:cubicBezTo>
                      <a:pt x="500" y="601"/>
                      <a:pt x="461" y="513"/>
                      <a:pt x="435" y="420"/>
                    </a:cubicBezTo>
                    <a:cubicBezTo>
                      <a:pt x="415" y="417"/>
                      <a:pt x="411" y="409"/>
                      <a:pt x="404" y="409"/>
                    </a:cubicBezTo>
                    <a:cubicBezTo>
                      <a:pt x="401" y="409"/>
                      <a:pt x="398" y="411"/>
                      <a:pt x="391" y="418"/>
                    </a:cubicBezTo>
                    <a:cubicBezTo>
                      <a:pt x="375" y="408"/>
                      <a:pt x="370" y="388"/>
                      <a:pt x="382" y="374"/>
                    </a:cubicBezTo>
                    <a:lnTo>
                      <a:pt x="382" y="374"/>
                    </a:lnTo>
                    <a:lnTo>
                      <a:pt x="322" y="399"/>
                    </a:lnTo>
                    <a:cubicBezTo>
                      <a:pt x="361" y="439"/>
                      <a:pt x="324" y="469"/>
                      <a:pt x="359" y="501"/>
                    </a:cubicBezTo>
                    <a:cubicBezTo>
                      <a:pt x="359" y="501"/>
                      <a:pt x="361" y="480"/>
                      <a:pt x="363" y="459"/>
                    </a:cubicBezTo>
                    <a:cubicBezTo>
                      <a:pt x="366" y="441"/>
                      <a:pt x="370" y="418"/>
                      <a:pt x="370" y="418"/>
                    </a:cubicBezTo>
                    <a:cubicBezTo>
                      <a:pt x="407" y="457"/>
                      <a:pt x="447" y="557"/>
                      <a:pt x="412" y="575"/>
                    </a:cubicBezTo>
                    <a:cubicBezTo>
                      <a:pt x="389" y="566"/>
                      <a:pt x="347" y="499"/>
                      <a:pt x="333" y="487"/>
                    </a:cubicBezTo>
                    <a:lnTo>
                      <a:pt x="333" y="487"/>
                    </a:lnTo>
                    <a:cubicBezTo>
                      <a:pt x="342" y="504"/>
                      <a:pt x="333" y="532"/>
                      <a:pt x="321" y="532"/>
                    </a:cubicBezTo>
                    <a:cubicBezTo>
                      <a:pt x="320" y="532"/>
                      <a:pt x="318" y="532"/>
                      <a:pt x="317" y="531"/>
                    </a:cubicBezTo>
                    <a:lnTo>
                      <a:pt x="310" y="499"/>
                    </a:lnTo>
                    <a:lnTo>
                      <a:pt x="310" y="499"/>
                    </a:lnTo>
                    <a:cubicBezTo>
                      <a:pt x="281" y="501"/>
                      <a:pt x="324" y="560"/>
                      <a:pt x="293" y="560"/>
                    </a:cubicBezTo>
                    <a:cubicBezTo>
                      <a:pt x="289" y="560"/>
                      <a:pt x="284" y="559"/>
                      <a:pt x="278" y="557"/>
                    </a:cubicBezTo>
                    <a:cubicBezTo>
                      <a:pt x="277" y="557"/>
                      <a:pt x="276" y="557"/>
                      <a:pt x="275" y="557"/>
                    </a:cubicBezTo>
                    <a:cubicBezTo>
                      <a:pt x="264" y="557"/>
                      <a:pt x="235" y="546"/>
                      <a:pt x="225" y="546"/>
                    </a:cubicBezTo>
                    <a:cubicBezTo>
                      <a:pt x="220" y="546"/>
                      <a:pt x="220" y="548"/>
                      <a:pt x="227" y="555"/>
                    </a:cubicBezTo>
                    <a:cubicBezTo>
                      <a:pt x="312" y="610"/>
                      <a:pt x="391" y="675"/>
                      <a:pt x="461" y="749"/>
                    </a:cubicBezTo>
                    <a:cubicBezTo>
                      <a:pt x="424" y="747"/>
                      <a:pt x="389" y="740"/>
                      <a:pt x="354" y="728"/>
                    </a:cubicBezTo>
                    <a:cubicBezTo>
                      <a:pt x="305" y="708"/>
                      <a:pt x="278" y="638"/>
                      <a:pt x="238" y="619"/>
                    </a:cubicBezTo>
                    <a:lnTo>
                      <a:pt x="238" y="619"/>
                    </a:lnTo>
                    <a:cubicBezTo>
                      <a:pt x="247" y="629"/>
                      <a:pt x="254" y="640"/>
                      <a:pt x="259" y="654"/>
                    </a:cubicBezTo>
                    <a:cubicBezTo>
                      <a:pt x="247" y="654"/>
                      <a:pt x="234" y="636"/>
                      <a:pt x="225" y="636"/>
                    </a:cubicBezTo>
                    <a:cubicBezTo>
                      <a:pt x="222" y="636"/>
                      <a:pt x="219" y="638"/>
                      <a:pt x="217" y="643"/>
                    </a:cubicBezTo>
                    <a:cubicBezTo>
                      <a:pt x="259" y="680"/>
                      <a:pt x="185" y="670"/>
                      <a:pt x="245" y="680"/>
                    </a:cubicBezTo>
                    <a:cubicBezTo>
                      <a:pt x="245" y="703"/>
                      <a:pt x="222" y="689"/>
                      <a:pt x="208" y="708"/>
                    </a:cubicBezTo>
                    <a:cubicBezTo>
                      <a:pt x="247" y="735"/>
                      <a:pt x="280" y="775"/>
                      <a:pt x="296" y="821"/>
                    </a:cubicBezTo>
                    <a:cubicBezTo>
                      <a:pt x="284" y="812"/>
                      <a:pt x="271" y="807"/>
                      <a:pt x="259" y="803"/>
                    </a:cubicBezTo>
                    <a:cubicBezTo>
                      <a:pt x="229" y="830"/>
                      <a:pt x="194" y="833"/>
                      <a:pt x="173" y="863"/>
                    </a:cubicBezTo>
                    <a:cubicBezTo>
                      <a:pt x="159" y="858"/>
                      <a:pt x="134" y="865"/>
                      <a:pt x="118" y="847"/>
                    </a:cubicBezTo>
                    <a:lnTo>
                      <a:pt x="118" y="847"/>
                    </a:lnTo>
                    <a:cubicBezTo>
                      <a:pt x="125" y="856"/>
                      <a:pt x="138" y="870"/>
                      <a:pt x="131" y="879"/>
                    </a:cubicBezTo>
                    <a:cubicBezTo>
                      <a:pt x="78" y="872"/>
                      <a:pt x="141" y="856"/>
                      <a:pt x="80" y="840"/>
                    </a:cubicBezTo>
                    <a:lnTo>
                      <a:pt x="80" y="840"/>
                    </a:lnTo>
                    <a:cubicBezTo>
                      <a:pt x="108" y="856"/>
                      <a:pt x="104" y="886"/>
                      <a:pt x="111" y="909"/>
                    </a:cubicBezTo>
                    <a:cubicBezTo>
                      <a:pt x="119" y="913"/>
                      <a:pt x="126" y="915"/>
                      <a:pt x="130" y="915"/>
                    </a:cubicBezTo>
                    <a:cubicBezTo>
                      <a:pt x="151" y="915"/>
                      <a:pt x="139" y="879"/>
                      <a:pt x="131" y="861"/>
                    </a:cubicBezTo>
                    <a:lnTo>
                      <a:pt x="131" y="861"/>
                    </a:lnTo>
                    <a:cubicBezTo>
                      <a:pt x="192" y="895"/>
                      <a:pt x="240" y="958"/>
                      <a:pt x="243" y="1007"/>
                    </a:cubicBezTo>
                    <a:cubicBezTo>
                      <a:pt x="242" y="1017"/>
                      <a:pt x="238" y="1021"/>
                      <a:pt x="233" y="1021"/>
                    </a:cubicBezTo>
                    <a:cubicBezTo>
                      <a:pt x="221" y="1021"/>
                      <a:pt x="204" y="1003"/>
                      <a:pt x="203" y="1003"/>
                    </a:cubicBezTo>
                    <a:lnTo>
                      <a:pt x="203" y="1003"/>
                    </a:lnTo>
                    <a:cubicBezTo>
                      <a:pt x="202" y="1003"/>
                      <a:pt x="203" y="1003"/>
                      <a:pt x="203" y="1004"/>
                    </a:cubicBezTo>
                    <a:cubicBezTo>
                      <a:pt x="157" y="1044"/>
                      <a:pt x="273" y="1113"/>
                      <a:pt x="199" y="1125"/>
                    </a:cubicBezTo>
                    <a:cubicBezTo>
                      <a:pt x="150" y="1113"/>
                      <a:pt x="127" y="1074"/>
                      <a:pt x="97" y="1058"/>
                    </a:cubicBezTo>
                    <a:cubicBezTo>
                      <a:pt x="101" y="1030"/>
                      <a:pt x="145" y="1044"/>
                      <a:pt x="155" y="1030"/>
                    </a:cubicBezTo>
                    <a:lnTo>
                      <a:pt x="155" y="1030"/>
                    </a:lnTo>
                    <a:lnTo>
                      <a:pt x="125" y="1034"/>
                    </a:lnTo>
                    <a:cubicBezTo>
                      <a:pt x="118" y="1018"/>
                      <a:pt x="118" y="1000"/>
                      <a:pt x="136" y="1000"/>
                    </a:cubicBezTo>
                    <a:cubicBezTo>
                      <a:pt x="134" y="999"/>
                      <a:pt x="131" y="999"/>
                      <a:pt x="129" y="999"/>
                    </a:cubicBezTo>
                    <a:cubicBezTo>
                      <a:pt x="89" y="999"/>
                      <a:pt x="66" y="1072"/>
                      <a:pt x="9" y="1081"/>
                    </a:cubicBezTo>
                    <a:cubicBezTo>
                      <a:pt x="18" y="1099"/>
                      <a:pt x="20" y="1120"/>
                      <a:pt x="39" y="1127"/>
                    </a:cubicBezTo>
                    <a:lnTo>
                      <a:pt x="43" y="1113"/>
                    </a:lnTo>
                    <a:cubicBezTo>
                      <a:pt x="78" y="1124"/>
                      <a:pt x="66" y="1160"/>
                      <a:pt x="86" y="1160"/>
                    </a:cubicBezTo>
                    <a:cubicBezTo>
                      <a:pt x="87" y="1160"/>
                      <a:pt x="88" y="1160"/>
                      <a:pt x="90" y="1160"/>
                    </a:cubicBezTo>
                    <a:lnTo>
                      <a:pt x="90" y="1160"/>
                    </a:lnTo>
                    <a:cubicBezTo>
                      <a:pt x="97" y="1190"/>
                      <a:pt x="111" y="1231"/>
                      <a:pt x="76" y="1238"/>
                    </a:cubicBezTo>
                    <a:lnTo>
                      <a:pt x="37" y="1213"/>
                    </a:lnTo>
                    <a:lnTo>
                      <a:pt x="37" y="1213"/>
                    </a:lnTo>
                    <a:cubicBezTo>
                      <a:pt x="41" y="1215"/>
                      <a:pt x="46" y="1216"/>
                      <a:pt x="50" y="1216"/>
                    </a:cubicBezTo>
                    <a:cubicBezTo>
                      <a:pt x="59" y="1216"/>
                      <a:pt x="66" y="1211"/>
                      <a:pt x="62" y="1201"/>
                    </a:cubicBezTo>
                    <a:lnTo>
                      <a:pt x="62" y="1201"/>
                    </a:lnTo>
                    <a:cubicBezTo>
                      <a:pt x="65" y="1209"/>
                      <a:pt x="58" y="1210"/>
                      <a:pt x="48" y="1210"/>
                    </a:cubicBezTo>
                    <a:cubicBezTo>
                      <a:pt x="43" y="1210"/>
                      <a:pt x="37" y="1210"/>
                      <a:pt x="32" y="1210"/>
                    </a:cubicBezTo>
                    <a:cubicBezTo>
                      <a:pt x="15" y="1210"/>
                      <a:pt x="1" y="1213"/>
                      <a:pt x="23" y="1241"/>
                    </a:cubicBezTo>
                    <a:lnTo>
                      <a:pt x="62" y="1250"/>
                    </a:lnTo>
                    <a:cubicBezTo>
                      <a:pt x="67" y="1280"/>
                      <a:pt x="87" y="1333"/>
                      <a:pt x="57" y="1340"/>
                    </a:cubicBezTo>
                    <a:cubicBezTo>
                      <a:pt x="72" y="1350"/>
                      <a:pt x="77" y="1352"/>
                      <a:pt x="79" y="1352"/>
                    </a:cubicBezTo>
                    <a:cubicBezTo>
                      <a:pt x="81" y="1352"/>
                      <a:pt x="80" y="1349"/>
                      <a:pt x="84" y="1349"/>
                    </a:cubicBezTo>
                    <a:cubicBezTo>
                      <a:pt x="88" y="1349"/>
                      <a:pt x="96" y="1351"/>
                      <a:pt x="113" y="1359"/>
                    </a:cubicBezTo>
                    <a:cubicBezTo>
                      <a:pt x="50" y="1323"/>
                      <a:pt x="156" y="1315"/>
                      <a:pt x="97" y="1286"/>
                    </a:cubicBezTo>
                    <a:lnTo>
                      <a:pt x="97" y="1286"/>
                    </a:lnTo>
                    <a:cubicBezTo>
                      <a:pt x="113" y="1293"/>
                      <a:pt x="123" y="1295"/>
                      <a:pt x="131" y="1295"/>
                    </a:cubicBezTo>
                    <a:cubicBezTo>
                      <a:pt x="143" y="1295"/>
                      <a:pt x="149" y="1291"/>
                      <a:pt x="164" y="1291"/>
                    </a:cubicBezTo>
                    <a:cubicBezTo>
                      <a:pt x="171" y="1291"/>
                      <a:pt x="182" y="1292"/>
                      <a:pt x="196" y="1296"/>
                    </a:cubicBezTo>
                    <a:cubicBezTo>
                      <a:pt x="182" y="1287"/>
                      <a:pt x="164" y="1282"/>
                      <a:pt x="187" y="1271"/>
                    </a:cubicBezTo>
                    <a:cubicBezTo>
                      <a:pt x="182" y="1269"/>
                      <a:pt x="180" y="1264"/>
                      <a:pt x="178" y="1259"/>
                    </a:cubicBezTo>
                    <a:cubicBezTo>
                      <a:pt x="169" y="1259"/>
                      <a:pt x="159" y="1257"/>
                      <a:pt x="150" y="1252"/>
                    </a:cubicBezTo>
                    <a:cubicBezTo>
                      <a:pt x="129" y="1220"/>
                      <a:pt x="152" y="1194"/>
                      <a:pt x="145" y="1173"/>
                    </a:cubicBezTo>
                    <a:cubicBezTo>
                      <a:pt x="147" y="1173"/>
                      <a:pt x="148" y="1173"/>
                      <a:pt x="149" y="1173"/>
                    </a:cubicBezTo>
                    <a:cubicBezTo>
                      <a:pt x="159" y="1173"/>
                      <a:pt x="159" y="1190"/>
                      <a:pt x="173" y="1194"/>
                    </a:cubicBezTo>
                    <a:lnTo>
                      <a:pt x="162" y="1164"/>
                    </a:lnTo>
                    <a:lnTo>
                      <a:pt x="162" y="1164"/>
                    </a:lnTo>
                    <a:cubicBezTo>
                      <a:pt x="189" y="1185"/>
                      <a:pt x="231" y="1176"/>
                      <a:pt x="229" y="1213"/>
                    </a:cubicBezTo>
                    <a:lnTo>
                      <a:pt x="250" y="1192"/>
                    </a:lnTo>
                    <a:cubicBezTo>
                      <a:pt x="275" y="1192"/>
                      <a:pt x="298" y="1178"/>
                      <a:pt x="294" y="1160"/>
                    </a:cubicBezTo>
                    <a:cubicBezTo>
                      <a:pt x="304" y="1154"/>
                      <a:pt x="291" y="1127"/>
                      <a:pt x="291" y="1127"/>
                    </a:cubicBezTo>
                    <a:lnTo>
                      <a:pt x="291" y="1127"/>
                    </a:lnTo>
                    <a:cubicBezTo>
                      <a:pt x="291" y="1127"/>
                      <a:pt x="292" y="1130"/>
                      <a:pt x="296" y="1136"/>
                    </a:cubicBezTo>
                    <a:lnTo>
                      <a:pt x="303" y="1088"/>
                    </a:lnTo>
                    <a:lnTo>
                      <a:pt x="312" y="1092"/>
                    </a:lnTo>
                    <a:cubicBezTo>
                      <a:pt x="326" y="1078"/>
                      <a:pt x="326" y="1051"/>
                      <a:pt x="333" y="1030"/>
                    </a:cubicBezTo>
                    <a:cubicBezTo>
                      <a:pt x="337" y="1005"/>
                      <a:pt x="358" y="990"/>
                      <a:pt x="382" y="990"/>
                    </a:cubicBezTo>
                    <a:cubicBezTo>
                      <a:pt x="385" y="990"/>
                      <a:pt x="388" y="990"/>
                      <a:pt x="391" y="990"/>
                    </a:cubicBezTo>
                    <a:cubicBezTo>
                      <a:pt x="389" y="976"/>
                      <a:pt x="386" y="963"/>
                      <a:pt x="405" y="953"/>
                    </a:cubicBezTo>
                    <a:lnTo>
                      <a:pt x="435" y="967"/>
                    </a:lnTo>
                    <a:cubicBezTo>
                      <a:pt x="435" y="951"/>
                      <a:pt x="486" y="953"/>
                      <a:pt x="463" y="930"/>
                    </a:cubicBezTo>
                    <a:lnTo>
                      <a:pt x="463" y="930"/>
                    </a:lnTo>
                    <a:cubicBezTo>
                      <a:pt x="478" y="937"/>
                      <a:pt x="490" y="940"/>
                      <a:pt x="499" y="940"/>
                    </a:cubicBezTo>
                    <a:cubicBezTo>
                      <a:pt x="536" y="940"/>
                      <a:pt x="527" y="889"/>
                      <a:pt x="551" y="881"/>
                    </a:cubicBezTo>
                    <a:lnTo>
                      <a:pt x="519" y="854"/>
                    </a:lnTo>
                    <a:cubicBezTo>
                      <a:pt x="533" y="842"/>
                      <a:pt x="535" y="823"/>
                      <a:pt x="539" y="796"/>
                    </a:cubicBezTo>
                    <a:lnTo>
                      <a:pt x="509" y="772"/>
                    </a:lnTo>
                    <a:cubicBezTo>
                      <a:pt x="502" y="738"/>
                      <a:pt x="565" y="754"/>
                      <a:pt x="586" y="733"/>
                    </a:cubicBezTo>
                    <a:lnTo>
                      <a:pt x="586" y="733"/>
                    </a:lnTo>
                    <a:cubicBezTo>
                      <a:pt x="591" y="742"/>
                      <a:pt x="588" y="745"/>
                      <a:pt x="581" y="745"/>
                    </a:cubicBezTo>
                    <a:cubicBezTo>
                      <a:pt x="579" y="745"/>
                      <a:pt x="577" y="745"/>
                      <a:pt x="574" y="745"/>
                    </a:cubicBezTo>
                    <a:lnTo>
                      <a:pt x="574" y="745"/>
                    </a:lnTo>
                    <a:cubicBezTo>
                      <a:pt x="585" y="749"/>
                      <a:pt x="593" y="751"/>
                      <a:pt x="599" y="751"/>
                    </a:cubicBezTo>
                    <a:cubicBezTo>
                      <a:pt x="639" y="751"/>
                      <a:pt x="609" y="672"/>
                      <a:pt x="646" y="672"/>
                    </a:cubicBezTo>
                    <a:cubicBezTo>
                      <a:pt x="650" y="672"/>
                      <a:pt x="654" y="673"/>
                      <a:pt x="660" y="675"/>
                    </a:cubicBezTo>
                    <a:cubicBezTo>
                      <a:pt x="659" y="666"/>
                      <a:pt x="661" y="663"/>
                      <a:pt x="666" y="663"/>
                    </a:cubicBezTo>
                    <a:cubicBezTo>
                      <a:pt x="668" y="663"/>
                      <a:pt x="672" y="664"/>
                      <a:pt x="676" y="666"/>
                    </a:cubicBezTo>
                    <a:lnTo>
                      <a:pt x="676" y="668"/>
                    </a:lnTo>
                    <a:cubicBezTo>
                      <a:pt x="676" y="668"/>
                      <a:pt x="676" y="666"/>
                      <a:pt x="679" y="666"/>
                    </a:cubicBezTo>
                    <a:cubicBezTo>
                      <a:pt x="686" y="657"/>
                      <a:pt x="690" y="650"/>
                      <a:pt x="692" y="638"/>
                    </a:cubicBezTo>
                    <a:lnTo>
                      <a:pt x="718" y="668"/>
                    </a:lnTo>
                    <a:lnTo>
                      <a:pt x="718" y="666"/>
                    </a:lnTo>
                    <a:cubicBezTo>
                      <a:pt x="720" y="667"/>
                      <a:pt x="721" y="667"/>
                      <a:pt x="722" y="667"/>
                    </a:cubicBezTo>
                    <a:cubicBezTo>
                      <a:pt x="729" y="667"/>
                      <a:pt x="711" y="645"/>
                      <a:pt x="692" y="626"/>
                    </a:cubicBezTo>
                    <a:cubicBezTo>
                      <a:pt x="692" y="617"/>
                      <a:pt x="690" y="608"/>
                      <a:pt x="688" y="601"/>
                    </a:cubicBezTo>
                    <a:lnTo>
                      <a:pt x="688" y="601"/>
                    </a:lnTo>
                    <a:cubicBezTo>
                      <a:pt x="699" y="613"/>
                      <a:pt x="705" y="616"/>
                      <a:pt x="709" y="616"/>
                    </a:cubicBezTo>
                    <a:cubicBezTo>
                      <a:pt x="716" y="616"/>
                      <a:pt x="714" y="602"/>
                      <a:pt x="722" y="602"/>
                    </a:cubicBezTo>
                    <a:cubicBezTo>
                      <a:pt x="726" y="602"/>
                      <a:pt x="733" y="607"/>
                      <a:pt x="746" y="619"/>
                    </a:cubicBezTo>
                    <a:cubicBezTo>
                      <a:pt x="733" y="592"/>
                      <a:pt x="769" y="576"/>
                      <a:pt x="748" y="527"/>
                    </a:cubicBezTo>
                    <a:lnTo>
                      <a:pt x="748" y="527"/>
                    </a:lnTo>
                    <a:cubicBezTo>
                      <a:pt x="761" y="527"/>
                      <a:pt x="776" y="526"/>
                      <a:pt x="774" y="506"/>
                    </a:cubicBezTo>
                    <a:lnTo>
                      <a:pt x="774" y="506"/>
                    </a:lnTo>
                    <a:lnTo>
                      <a:pt x="801" y="545"/>
                    </a:lnTo>
                    <a:lnTo>
                      <a:pt x="801" y="545"/>
                    </a:lnTo>
                    <a:lnTo>
                      <a:pt x="790" y="478"/>
                    </a:lnTo>
                    <a:lnTo>
                      <a:pt x="790" y="478"/>
                    </a:lnTo>
                    <a:cubicBezTo>
                      <a:pt x="815" y="492"/>
                      <a:pt x="834" y="520"/>
                      <a:pt x="839" y="550"/>
                    </a:cubicBezTo>
                    <a:cubicBezTo>
                      <a:pt x="839" y="483"/>
                      <a:pt x="850" y="517"/>
                      <a:pt x="850" y="455"/>
                    </a:cubicBezTo>
                    <a:lnTo>
                      <a:pt x="864" y="483"/>
                    </a:lnTo>
                    <a:cubicBezTo>
                      <a:pt x="871" y="479"/>
                      <a:pt x="871" y="448"/>
                      <a:pt x="880" y="448"/>
                    </a:cubicBezTo>
                    <a:cubicBezTo>
                      <a:pt x="882" y="448"/>
                      <a:pt x="884" y="450"/>
                      <a:pt x="887" y="455"/>
                    </a:cubicBezTo>
                    <a:cubicBezTo>
                      <a:pt x="898" y="465"/>
                      <a:pt x="909" y="468"/>
                      <a:pt x="922" y="468"/>
                    </a:cubicBezTo>
                    <a:cubicBezTo>
                      <a:pt x="954" y="468"/>
                      <a:pt x="991" y="446"/>
                      <a:pt x="1032" y="446"/>
                    </a:cubicBezTo>
                    <a:cubicBezTo>
                      <a:pt x="1047" y="446"/>
                      <a:pt x="1062" y="449"/>
                      <a:pt x="1077" y="457"/>
                    </a:cubicBezTo>
                    <a:cubicBezTo>
                      <a:pt x="1066" y="431"/>
                      <a:pt x="1065" y="423"/>
                      <a:pt x="1068" y="423"/>
                    </a:cubicBezTo>
                    <a:cubicBezTo>
                      <a:pt x="1073" y="423"/>
                      <a:pt x="1089" y="443"/>
                      <a:pt x="1097" y="443"/>
                    </a:cubicBezTo>
                    <a:cubicBezTo>
                      <a:pt x="1101" y="443"/>
                      <a:pt x="1102" y="437"/>
                      <a:pt x="1098" y="420"/>
                    </a:cubicBezTo>
                    <a:lnTo>
                      <a:pt x="1098" y="420"/>
                    </a:lnTo>
                    <a:cubicBezTo>
                      <a:pt x="1107" y="441"/>
                      <a:pt x="1119" y="448"/>
                      <a:pt x="1114" y="471"/>
                    </a:cubicBezTo>
                    <a:cubicBezTo>
                      <a:pt x="1120" y="463"/>
                      <a:pt x="1126" y="461"/>
                      <a:pt x="1132" y="461"/>
                    </a:cubicBezTo>
                    <a:cubicBezTo>
                      <a:pt x="1140" y="461"/>
                      <a:pt x="1147" y="465"/>
                      <a:pt x="1153" y="465"/>
                    </a:cubicBezTo>
                    <a:cubicBezTo>
                      <a:pt x="1162" y="465"/>
                      <a:pt x="1168" y="459"/>
                      <a:pt x="1172" y="432"/>
                    </a:cubicBezTo>
                    <a:cubicBezTo>
                      <a:pt x="1179" y="453"/>
                      <a:pt x="1172" y="464"/>
                      <a:pt x="1177" y="478"/>
                    </a:cubicBezTo>
                    <a:cubicBezTo>
                      <a:pt x="1177" y="473"/>
                      <a:pt x="1181" y="464"/>
                      <a:pt x="1184" y="464"/>
                    </a:cubicBezTo>
                    <a:cubicBezTo>
                      <a:pt x="1186" y="464"/>
                      <a:pt x="1187" y="466"/>
                      <a:pt x="1189" y="469"/>
                    </a:cubicBezTo>
                    <a:cubicBezTo>
                      <a:pt x="1193" y="483"/>
                      <a:pt x="1189" y="487"/>
                      <a:pt x="1186" y="499"/>
                    </a:cubicBezTo>
                    <a:cubicBezTo>
                      <a:pt x="1212" y="490"/>
                      <a:pt x="1205" y="422"/>
                      <a:pt x="1196" y="360"/>
                    </a:cubicBezTo>
                    <a:lnTo>
                      <a:pt x="1196" y="360"/>
                    </a:lnTo>
                    <a:cubicBezTo>
                      <a:pt x="1204" y="371"/>
                      <a:pt x="1211" y="377"/>
                      <a:pt x="1216" y="377"/>
                    </a:cubicBezTo>
                    <a:cubicBezTo>
                      <a:pt x="1223" y="377"/>
                      <a:pt x="1228" y="365"/>
                      <a:pt x="1230" y="339"/>
                    </a:cubicBezTo>
                    <a:cubicBezTo>
                      <a:pt x="1240" y="360"/>
                      <a:pt x="1251" y="381"/>
                      <a:pt x="1233" y="390"/>
                    </a:cubicBezTo>
                    <a:cubicBezTo>
                      <a:pt x="1238" y="390"/>
                      <a:pt x="1254" y="395"/>
                      <a:pt x="1269" y="395"/>
                    </a:cubicBezTo>
                    <a:cubicBezTo>
                      <a:pt x="1285" y="395"/>
                      <a:pt x="1299" y="389"/>
                      <a:pt x="1298" y="364"/>
                    </a:cubicBezTo>
                    <a:lnTo>
                      <a:pt x="1298" y="364"/>
                    </a:lnTo>
                    <a:cubicBezTo>
                      <a:pt x="1299" y="368"/>
                      <a:pt x="1302" y="370"/>
                      <a:pt x="1304" y="370"/>
                    </a:cubicBezTo>
                    <a:cubicBezTo>
                      <a:pt x="1309" y="370"/>
                      <a:pt x="1315" y="364"/>
                      <a:pt x="1316" y="360"/>
                    </a:cubicBezTo>
                    <a:cubicBezTo>
                      <a:pt x="1327" y="363"/>
                      <a:pt x="1337" y="364"/>
                      <a:pt x="1347" y="364"/>
                    </a:cubicBezTo>
                    <a:cubicBezTo>
                      <a:pt x="1354" y="364"/>
                      <a:pt x="1360" y="363"/>
                      <a:pt x="1367" y="362"/>
                    </a:cubicBezTo>
                    <a:lnTo>
                      <a:pt x="1362" y="353"/>
                    </a:lnTo>
                    <a:cubicBezTo>
                      <a:pt x="1366" y="329"/>
                      <a:pt x="1370" y="322"/>
                      <a:pt x="1375" y="322"/>
                    </a:cubicBezTo>
                    <a:cubicBezTo>
                      <a:pt x="1381" y="322"/>
                      <a:pt x="1389" y="335"/>
                      <a:pt x="1398" y="335"/>
                    </a:cubicBezTo>
                    <a:cubicBezTo>
                      <a:pt x="1399" y="335"/>
                      <a:pt x="1401" y="335"/>
                      <a:pt x="1402" y="334"/>
                    </a:cubicBezTo>
                    <a:lnTo>
                      <a:pt x="1402" y="339"/>
                    </a:lnTo>
                    <a:cubicBezTo>
                      <a:pt x="1415" y="354"/>
                      <a:pt x="1422" y="358"/>
                      <a:pt x="1427" y="358"/>
                    </a:cubicBezTo>
                    <a:cubicBezTo>
                      <a:pt x="1432" y="358"/>
                      <a:pt x="1435" y="352"/>
                      <a:pt x="1440" y="352"/>
                    </a:cubicBezTo>
                    <a:cubicBezTo>
                      <a:pt x="1445" y="352"/>
                      <a:pt x="1452" y="356"/>
                      <a:pt x="1464" y="374"/>
                    </a:cubicBezTo>
                    <a:lnTo>
                      <a:pt x="1467" y="337"/>
                    </a:lnTo>
                    <a:cubicBezTo>
                      <a:pt x="1470" y="317"/>
                      <a:pt x="1474" y="310"/>
                      <a:pt x="1478" y="310"/>
                    </a:cubicBezTo>
                    <a:cubicBezTo>
                      <a:pt x="1489" y="310"/>
                      <a:pt x="1503" y="365"/>
                      <a:pt x="1521" y="365"/>
                    </a:cubicBezTo>
                    <a:cubicBezTo>
                      <a:pt x="1524" y="365"/>
                      <a:pt x="1527" y="364"/>
                      <a:pt x="1529" y="362"/>
                    </a:cubicBezTo>
                    <a:lnTo>
                      <a:pt x="1525" y="339"/>
                    </a:lnTo>
                    <a:cubicBezTo>
                      <a:pt x="1526" y="337"/>
                      <a:pt x="1528" y="336"/>
                      <a:pt x="1529" y="336"/>
                    </a:cubicBezTo>
                    <a:cubicBezTo>
                      <a:pt x="1545" y="336"/>
                      <a:pt x="1542" y="456"/>
                      <a:pt x="1550" y="469"/>
                    </a:cubicBezTo>
                    <a:cubicBezTo>
                      <a:pt x="1550" y="476"/>
                      <a:pt x="1543" y="478"/>
                      <a:pt x="1539" y="483"/>
                    </a:cubicBezTo>
                    <a:cubicBezTo>
                      <a:pt x="1543" y="494"/>
                      <a:pt x="1547" y="498"/>
                      <a:pt x="1550" y="498"/>
                    </a:cubicBezTo>
                    <a:cubicBezTo>
                      <a:pt x="1561" y="498"/>
                      <a:pt x="1561" y="433"/>
                      <a:pt x="1585" y="429"/>
                    </a:cubicBezTo>
                    <a:lnTo>
                      <a:pt x="1585" y="429"/>
                    </a:lnTo>
                    <a:cubicBezTo>
                      <a:pt x="1583" y="457"/>
                      <a:pt x="1562" y="494"/>
                      <a:pt x="1576" y="504"/>
                    </a:cubicBezTo>
                    <a:cubicBezTo>
                      <a:pt x="1576" y="506"/>
                      <a:pt x="1577" y="507"/>
                      <a:pt x="1578" y="507"/>
                    </a:cubicBezTo>
                    <a:cubicBezTo>
                      <a:pt x="1588" y="507"/>
                      <a:pt x="1624" y="470"/>
                      <a:pt x="1645" y="470"/>
                    </a:cubicBezTo>
                    <a:cubicBezTo>
                      <a:pt x="1652" y="470"/>
                      <a:pt x="1658" y="474"/>
                      <a:pt x="1659" y="487"/>
                    </a:cubicBezTo>
                    <a:cubicBezTo>
                      <a:pt x="1661" y="466"/>
                      <a:pt x="1664" y="446"/>
                      <a:pt x="1680" y="434"/>
                    </a:cubicBezTo>
                    <a:cubicBezTo>
                      <a:pt x="1680" y="434"/>
                      <a:pt x="1681" y="434"/>
                      <a:pt x="1681" y="434"/>
                    </a:cubicBezTo>
                    <a:cubicBezTo>
                      <a:pt x="1690" y="434"/>
                      <a:pt x="1694" y="456"/>
                      <a:pt x="1699" y="471"/>
                    </a:cubicBezTo>
                    <a:cubicBezTo>
                      <a:pt x="1701" y="479"/>
                      <a:pt x="1706" y="485"/>
                      <a:pt x="1713" y="485"/>
                    </a:cubicBezTo>
                    <a:cubicBezTo>
                      <a:pt x="1719" y="485"/>
                      <a:pt x="1727" y="480"/>
                      <a:pt x="1738" y="469"/>
                    </a:cubicBezTo>
                    <a:lnTo>
                      <a:pt x="1738" y="469"/>
                    </a:lnTo>
                    <a:cubicBezTo>
                      <a:pt x="1738" y="473"/>
                      <a:pt x="1736" y="480"/>
                      <a:pt x="1733" y="485"/>
                    </a:cubicBezTo>
                    <a:cubicBezTo>
                      <a:pt x="1754" y="476"/>
                      <a:pt x="1791" y="478"/>
                      <a:pt x="1814" y="450"/>
                    </a:cubicBezTo>
                    <a:lnTo>
                      <a:pt x="1814" y="450"/>
                    </a:lnTo>
                    <a:cubicBezTo>
                      <a:pt x="1798" y="494"/>
                      <a:pt x="1808" y="505"/>
                      <a:pt x="1826" y="505"/>
                    </a:cubicBezTo>
                    <a:cubicBezTo>
                      <a:pt x="1841" y="505"/>
                      <a:pt x="1862" y="497"/>
                      <a:pt x="1875" y="497"/>
                    </a:cubicBezTo>
                    <a:cubicBezTo>
                      <a:pt x="1888" y="497"/>
                      <a:pt x="1892" y="506"/>
                      <a:pt x="1872" y="541"/>
                    </a:cubicBezTo>
                    <a:lnTo>
                      <a:pt x="1917" y="557"/>
                    </a:lnTo>
                    <a:lnTo>
                      <a:pt x="1910" y="566"/>
                    </a:lnTo>
                    <a:cubicBezTo>
                      <a:pt x="1916" y="572"/>
                      <a:pt x="1922" y="575"/>
                      <a:pt x="1929" y="575"/>
                    </a:cubicBezTo>
                    <a:cubicBezTo>
                      <a:pt x="1945" y="575"/>
                      <a:pt x="1961" y="561"/>
                      <a:pt x="1979" y="550"/>
                    </a:cubicBezTo>
                    <a:lnTo>
                      <a:pt x="1979" y="550"/>
                    </a:lnTo>
                    <a:cubicBezTo>
                      <a:pt x="1979" y="559"/>
                      <a:pt x="1970" y="566"/>
                      <a:pt x="1965" y="571"/>
                    </a:cubicBezTo>
                    <a:cubicBezTo>
                      <a:pt x="1977" y="593"/>
                      <a:pt x="1983" y="603"/>
                      <a:pt x="1998" y="603"/>
                    </a:cubicBezTo>
                    <a:cubicBezTo>
                      <a:pt x="2010" y="603"/>
                      <a:pt x="2028" y="596"/>
                      <a:pt x="2060" y="585"/>
                    </a:cubicBezTo>
                    <a:lnTo>
                      <a:pt x="2060" y="585"/>
                    </a:lnTo>
                    <a:lnTo>
                      <a:pt x="2037" y="617"/>
                    </a:lnTo>
                    <a:cubicBezTo>
                      <a:pt x="2038" y="616"/>
                      <a:pt x="2040" y="616"/>
                      <a:pt x="2041" y="616"/>
                    </a:cubicBezTo>
                    <a:cubicBezTo>
                      <a:pt x="2060" y="616"/>
                      <a:pt x="2051" y="694"/>
                      <a:pt x="2103" y="694"/>
                    </a:cubicBezTo>
                    <a:cubicBezTo>
                      <a:pt x="2105" y="694"/>
                      <a:pt x="2108" y="694"/>
                      <a:pt x="2111" y="694"/>
                    </a:cubicBezTo>
                    <a:lnTo>
                      <a:pt x="2111" y="694"/>
                    </a:lnTo>
                    <a:cubicBezTo>
                      <a:pt x="2107" y="698"/>
                      <a:pt x="2100" y="701"/>
                      <a:pt x="2095" y="703"/>
                    </a:cubicBezTo>
                    <a:cubicBezTo>
                      <a:pt x="2096" y="703"/>
                      <a:pt x="2096" y="703"/>
                      <a:pt x="2097" y="703"/>
                    </a:cubicBezTo>
                    <a:cubicBezTo>
                      <a:pt x="2150" y="703"/>
                      <a:pt x="2120" y="793"/>
                      <a:pt x="2160" y="793"/>
                    </a:cubicBezTo>
                    <a:cubicBezTo>
                      <a:pt x="2171" y="793"/>
                      <a:pt x="2189" y="785"/>
                      <a:pt x="2216" y="765"/>
                    </a:cubicBezTo>
                    <a:lnTo>
                      <a:pt x="2264" y="763"/>
                    </a:lnTo>
                    <a:cubicBezTo>
                      <a:pt x="2246" y="726"/>
                      <a:pt x="2318" y="724"/>
                      <a:pt x="2325" y="696"/>
                    </a:cubicBezTo>
                    <a:lnTo>
                      <a:pt x="2325" y="696"/>
                    </a:lnTo>
                    <a:cubicBezTo>
                      <a:pt x="2342" y="702"/>
                      <a:pt x="2323" y="748"/>
                      <a:pt x="2304" y="748"/>
                    </a:cubicBezTo>
                    <a:cubicBezTo>
                      <a:pt x="2302" y="748"/>
                      <a:pt x="2301" y="748"/>
                      <a:pt x="2299" y="747"/>
                    </a:cubicBezTo>
                    <a:lnTo>
                      <a:pt x="2304" y="740"/>
                    </a:lnTo>
                    <a:lnTo>
                      <a:pt x="2304" y="740"/>
                    </a:lnTo>
                    <a:cubicBezTo>
                      <a:pt x="2239" y="784"/>
                      <a:pt x="2318" y="796"/>
                      <a:pt x="2274" y="826"/>
                    </a:cubicBezTo>
                    <a:cubicBezTo>
                      <a:pt x="2329" y="884"/>
                      <a:pt x="2341" y="969"/>
                      <a:pt x="2373" y="1030"/>
                    </a:cubicBezTo>
                    <a:lnTo>
                      <a:pt x="2422" y="993"/>
                    </a:lnTo>
                    <a:lnTo>
                      <a:pt x="2433" y="1018"/>
                    </a:lnTo>
                    <a:cubicBezTo>
                      <a:pt x="2429" y="1028"/>
                      <a:pt x="2414" y="1040"/>
                      <a:pt x="2402" y="1040"/>
                    </a:cubicBezTo>
                    <a:cubicBezTo>
                      <a:pt x="2397" y="1040"/>
                      <a:pt x="2392" y="1038"/>
                      <a:pt x="2389" y="1032"/>
                    </a:cubicBezTo>
                    <a:lnTo>
                      <a:pt x="2389" y="1032"/>
                    </a:lnTo>
                    <a:cubicBezTo>
                      <a:pt x="2377" y="1045"/>
                      <a:pt x="2388" y="1049"/>
                      <a:pt x="2403" y="1049"/>
                    </a:cubicBezTo>
                    <a:cubicBezTo>
                      <a:pt x="2419" y="1049"/>
                      <a:pt x="2439" y="1045"/>
                      <a:pt x="2445" y="1041"/>
                    </a:cubicBezTo>
                    <a:lnTo>
                      <a:pt x="2445" y="1041"/>
                    </a:lnTo>
                    <a:cubicBezTo>
                      <a:pt x="2445" y="1067"/>
                      <a:pt x="2423" y="1071"/>
                      <a:pt x="2405" y="1071"/>
                    </a:cubicBezTo>
                    <a:cubicBezTo>
                      <a:pt x="2398" y="1071"/>
                      <a:pt x="2392" y="1070"/>
                      <a:pt x="2388" y="1070"/>
                    </a:cubicBezTo>
                    <a:cubicBezTo>
                      <a:pt x="2382" y="1070"/>
                      <a:pt x="2379" y="1071"/>
                      <a:pt x="2380" y="1074"/>
                    </a:cubicBezTo>
                    <a:lnTo>
                      <a:pt x="2394" y="1085"/>
                    </a:lnTo>
                    <a:lnTo>
                      <a:pt x="2396" y="1081"/>
                    </a:lnTo>
                    <a:cubicBezTo>
                      <a:pt x="2413" y="1081"/>
                      <a:pt x="2427" y="1077"/>
                      <a:pt x="2439" y="1077"/>
                    </a:cubicBezTo>
                    <a:cubicBezTo>
                      <a:pt x="2448" y="1077"/>
                      <a:pt x="2456" y="1079"/>
                      <a:pt x="2461" y="1090"/>
                    </a:cubicBezTo>
                    <a:cubicBezTo>
                      <a:pt x="2461" y="1109"/>
                      <a:pt x="2433" y="1116"/>
                      <a:pt x="2436" y="1122"/>
                    </a:cubicBezTo>
                    <a:cubicBezTo>
                      <a:pt x="2433" y="1125"/>
                      <a:pt x="2431" y="1127"/>
                      <a:pt x="2440" y="1132"/>
                    </a:cubicBezTo>
                    <a:lnTo>
                      <a:pt x="2459" y="1167"/>
                    </a:lnTo>
                    <a:lnTo>
                      <a:pt x="2489" y="1127"/>
                    </a:lnTo>
                    <a:cubicBezTo>
                      <a:pt x="2506" y="1127"/>
                      <a:pt x="2510" y="1136"/>
                      <a:pt x="2517" y="1136"/>
                    </a:cubicBezTo>
                    <a:cubicBezTo>
                      <a:pt x="2522" y="1136"/>
                      <a:pt x="2529" y="1131"/>
                      <a:pt x="2545" y="1113"/>
                    </a:cubicBezTo>
                    <a:lnTo>
                      <a:pt x="2545" y="1113"/>
                    </a:lnTo>
                    <a:cubicBezTo>
                      <a:pt x="2489" y="1180"/>
                      <a:pt x="2605" y="1241"/>
                      <a:pt x="2596" y="1269"/>
                    </a:cubicBezTo>
                    <a:cubicBezTo>
                      <a:pt x="2600" y="1267"/>
                      <a:pt x="2605" y="1267"/>
                      <a:pt x="2610" y="1267"/>
                    </a:cubicBezTo>
                    <a:cubicBezTo>
                      <a:pt x="2635" y="1267"/>
                      <a:pt x="2658" y="1282"/>
                      <a:pt x="2670" y="1306"/>
                    </a:cubicBezTo>
                    <a:cubicBezTo>
                      <a:pt x="2672" y="1295"/>
                      <a:pt x="2696" y="1271"/>
                      <a:pt x="2712" y="1271"/>
                    </a:cubicBezTo>
                    <a:cubicBezTo>
                      <a:pt x="2717" y="1271"/>
                      <a:pt x="2721" y="1273"/>
                      <a:pt x="2723" y="1278"/>
                    </a:cubicBezTo>
                    <a:cubicBezTo>
                      <a:pt x="2635" y="1341"/>
                      <a:pt x="2715" y="1340"/>
                      <a:pt x="2678" y="1403"/>
                    </a:cubicBezTo>
                    <a:lnTo>
                      <a:pt x="2678" y="1403"/>
                    </a:lnTo>
                    <a:cubicBezTo>
                      <a:pt x="2683" y="1396"/>
                      <a:pt x="2688" y="1393"/>
                      <a:pt x="2694" y="1393"/>
                    </a:cubicBezTo>
                    <a:cubicBezTo>
                      <a:pt x="2708" y="1393"/>
                      <a:pt x="2723" y="1406"/>
                      <a:pt x="2738" y="1406"/>
                    </a:cubicBezTo>
                    <a:cubicBezTo>
                      <a:pt x="2749" y="1406"/>
                      <a:pt x="2759" y="1400"/>
                      <a:pt x="2770" y="1377"/>
                    </a:cubicBezTo>
                    <a:lnTo>
                      <a:pt x="2770" y="1377"/>
                    </a:lnTo>
                    <a:cubicBezTo>
                      <a:pt x="2779" y="1398"/>
                      <a:pt x="2739" y="1405"/>
                      <a:pt x="2735" y="1435"/>
                    </a:cubicBezTo>
                    <a:cubicBezTo>
                      <a:pt x="2800" y="1438"/>
                      <a:pt x="2800" y="1528"/>
                      <a:pt x="2862" y="1556"/>
                    </a:cubicBezTo>
                    <a:cubicBezTo>
                      <a:pt x="2872" y="1544"/>
                      <a:pt x="2876" y="1524"/>
                      <a:pt x="2902" y="1514"/>
                    </a:cubicBezTo>
                    <a:lnTo>
                      <a:pt x="2902" y="1514"/>
                    </a:lnTo>
                    <a:lnTo>
                      <a:pt x="2883" y="1588"/>
                    </a:lnTo>
                    <a:cubicBezTo>
                      <a:pt x="2893" y="1588"/>
                      <a:pt x="2918" y="1560"/>
                      <a:pt x="2929" y="1560"/>
                    </a:cubicBezTo>
                    <a:cubicBezTo>
                      <a:pt x="2934" y="1560"/>
                      <a:pt x="2935" y="1566"/>
                      <a:pt x="2932" y="1581"/>
                    </a:cubicBezTo>
                    <a:cubicBezTo>
                      <a:pt x="2936" y="1571"/>
                      <a:pt x="2943" y="1556"/>
                      <a:pt x="2951" y="1556"/>
                    </a:cubicBezTo>
                    <a:cubicBezTo>
                      <a:pt x="2952" y="1556"/>
                      <a:pt x="2952" y="1556"/>
                      <a:pt x="2953" y="1556"/>
                    </a:cubicBezTo>
                    <a:cubicBezTo>
                      <a:pt x="2983" y="1616"/>
                      <a:pt x="3043" y="1639"/>
                      <a:pt x="3101" y="1663"/>
                    </a:cubicBezTo>
                    <a:cubicBezTo>
                      <a:pt x="3159" y="1688"/>
                      <a:pt x="3212" y="1716"/>
                      <a:pt x="3238" y="1799"/>
                    </a:cubicBezTo>
                    <a:cubicBezTo>
                      <a:pt x="3236" y="1779"/>
                      <a:pt x="3241" y="1773"/>
                      <a:pt x="3248" y="1773"/>
                    </a:cubicBezTo>
                    <a:cubicBezTo>
                      <a:pt x="3251" y="1773"/>
                      <a:pt x="3255" y="1775"/>
                      <a:pt x="3259" y="1776"/>
                    </a:cubicBezTo>
                    <a:cubicBezTo>
                      <a:pt x="3254" y="1767"/>
                      <a:pt x="3275" y="1746"/>
                      <a:pt x="3284" y="1728"/>
                    </a:cubicBezTo>
                    <a:lnTo>
                      <a:pt x="3305" y="1797"/>
                    </a:lnTo>
                    <a:cubicBezTo>
                      <a:pt x="3315" y="1784"/>
                      <a:pt x="3323" y="1780"/>
                      <a:pt x="3331" y="1780"/>
                    </a:cubicBezTo>
                    <a:cubicBezTo>
                      <a:pt x="3342" y="1780"/>
                      <a:pt x="3351" y="1788"/>
                      <a:pt x="3361" y="1788"/>
                    </a:cubicBezTo>
                    <a:cubicBezTo>
                      <a:pt x="3369" y="1788"/>
                      <a:pt x="3376" y="1784"/>
                      <a:pt x="3384" y="1772"/>
                    </a:cubicBezTo>
                    <a:lnTo>
                      <a:pt x="3384" y="1772"/>
                    </a:lnTo>
                    <a:lnTo>
                      <a:pt x="3365" y="1774"/>
                    </a:lnTo>
                    <a:cubicBezTo>
                      <a:pt x="3412" y="1728"/>
                      <a:pt x="3398" y="1642"/>
                      <a:pt x="3435" y="1575"/>
                    </a:cubicBezTo>
                    <a:lnTo>
                      <a:pt x="3435" y="1575"/>
                    </a:lnTo>
                    <a:cubicBezTo>
                      <a:pt x="3428" y="1582"/>
                      <a:pt x="3422" y="1585"/>
                      <a:pt x="3418" y="1585"/>
                    </a:cubicBezTo>
                    <a:cubicBezTo>
                      <a:pt x="3400" y="1585"/>
                      <a:pt x="3411" y="1515"/>
                      <a:pt x="3383" y="1515"/>
                    </a:cubicBezTo>
                    <a:cubicBezTo>
                      <a:pt x="3376" y="1515"/>
                      <a:pt x="3366" y="1520"/>
                      <a:pt x="3351" y="1533"/>
                    </a:cubicBezTo>
                    <a:cubicBezTo>
                      <a:pt x="3351" y="1514"/>
                      <a:pt x="3370" y="1514"/>
                      <a:pt x="3375" y="1496"/>
                    </a:cubicBezTo>
                    <a:lnTo>
                      <a:pt x="3375" y="1496"/>
                    </a:lnTo>
                    <a:cubicBezTo>
                      <a:pt x="3362" y="1509"/>
                      <a:pt x="3353" y="1515"/>
                      <a:pt x="3345" y="1515"/>
                    </a:cubicBezTo>
                    <a:cubicBezTo>
                      <a:pt x="3338" y="1515"/>
                      <a:pt x="3331" y="1510"/>
                      <a:pt x="3326" y="1500"/>
                    </a:cubicBezTo>
                    <a:lnTo>
                      <a:pt x="3333" y="1493"/>
                    </a:lnTo>
                    <a:cubicBezTo>
                      <a:pt x="3277" y="1475"/>
                      <a:pt x="3275" y="1435"/>
                      <a:pt x="3233" y="1387"/>
                    </a:cubicBezTo>
                    <a:lnTo>
                      <a:pt x="3215" y="1422"/>
                    </a:lnTo>
                    <a:cubicBezTo>
                      <a:pt x="3208" y="1410"/>
                      <a:pt x="3210" y="1398"/>
                      <a:pt x="3212" y="1387"/>
                    </a:cubicBezTo>
                    <a:lnTo>
                      <a:pt x="3212" y="1387"/>
                    </a:lnTo>
                    <a:cubicBezTo>
                      <a:pt x="3166" y="1428"/>
                      <a:pt x="3240" y="1410"/>
                      <a:pt x="3194" y="1456"/>
                    </a:cubicBezTo>
                    <a:cubicBezTo>
                      <a:pt x="3224" y="1382"/>
                      <a:pt x="3113" y="1403"/>
                      <a:pt x="3157" y="1326"/>
                    </a:cubicBezTo>
                    <a:cubicBezTo>
                      <a:pt x="3155" y="1325"/>
                      <a:pt x="3154" y="1325"/>
                      <a:pt x="3152" y="1325"/>
                    </a:cubicBezTo>
                    <a:cubicBezTo>
                      <a:pt x="3140" y="1325"/>
                      <a:pt x="3134" y="1356"/>
                      <a:pt x="3122" y="1356"/>
                    </a:cubicBezTo>
                    <a:cubicBezTo>
                      <a:pt x="3121" y="1356"/>
                      <a:pt x="3119" y="1356"/>
                      <a:pt x="3117" y="1354"/>
                    </a:cubicBezTo>
                    <a:lnTo>
                      <a:pt x="3129" y="1331"/>
                    </a:lnTo>
                    <a:lnTo>
                      <a:pt x="3129" y="1331"/>
                    </a:lnTo>
                    <a:lnTo>
                      <a:pt x="3106" y="1352"/>
                    </a:lnTo>
                    <a:cubicBezTo>
                      <a:pt x="3096" y="1340"/>
                      <a:pt x="3110" y="1315"/>
                      <a:pt x="3124" y="1299"/>
                    </a:cubicBezTo>
                    <a:cubicBezTo>
                      <a:pt x="3124" y="1299"/>
                      <a:pt x="3125" y="1300"/>
                      <a:pt x="3127" y="1300"/>
                    </a:cubicBezTo>
                    <a:cubicBezTo>
                      <a:pt x="3130" y="1300"/>
                      <a:pt x="3135" y="1299"/>
                      <a:pt x="3138" y="1299"/>
                    </a:cubicBezTo>
                    <a:cubicBezTo>
                      <a:pt x="3143" y="1268"/>
                      <a:pt x="3099" y="1277"/>
                      <a:pt x="3095" y="1270"/>
                    </a:cubicBezTo>
                    <a:lnTo>
                      <a:pt x="3095" y="1270"/>
                    </a:lnTo>
                    <a:lnTo>
                      <a:pt x="3101" y="1292"/>
                    </a:lnTo>
                    <a:cubicBezTo>
                      <a:pt x="3043" y="1275"/>
                      <a:pt x="3013" y="1213"/>
                      <a:pt x="2941" y="1213"/>
                    </a:cubicBezTo>
                    <a:lnTo>
                      <a:pt x="2930" y="1229"/>
                    </a:lnTo>
                    <a:cubicBezTo>
                      <a:pt x="2875" y="1225"/>
                      <a:pt x="2919" y="1193"/>
                      <a:pt x="2880" y="1172"/>
                    </a:cubicBezTo>
                    <a:lnTo>
                      <a:pt x="2880" y="1172"/>
                    </a:lnTo>
                    <a:cubicBezTo>
                      <a:pt x="2874" y="1173"/>
                      <a:pt x="2869" y="1173"/>
                      <a:pt x="2864" y="1173"/>
                    </a:cubicBezTo>
                    <a:cubicBezTo>
                      <a:pt x="2853" y="1173"/>
                      <a:pt x="2844" y="1170"/>
                      <a:pt x="2839" y="1164"/>
                    </a:cubicBezTo>
                    <a:cubicBezTo>
                      <a:pt x="2865" y="1157"/>
                      <a:pt x="2858" y="1120"/>
                      <a:pt x="2886" y="1118"/>
                    </a:cubicBezTo>
                    <a:cubicBezTo>
                      <a:pt x="2872" y="1116"/>
                      <a:pt x="2863" y="1115"/>
                      <a:pt x="2856" y="1115"/>
                    </a:cubicBezTo>
                    <a:cubicBezTo>
                      <a:pt x="2833" y="1115"/>
                      <a:pt x="2833" y="1125"/>
                      <a:pt x="2777" y="1141"/>
                    </a:cubicBezTo>
                    <a:lnTo>
                      <a:pt x="2795" y="1116"/>
                    </a:lnTo>
                    <a:lnTo>
                      <a:pt x="2795" y="1116"/>
                    </a:lnTo>
                    <a:cubicBezTo>
                      <a:pt x="2778" y="1121"/>
                      <a:pt x="2766" y="1127"/>
                      <a:pt x="2755" y="1127"/>
                    </a:cubicBezTo>
                    <a:cubicBezTo>
                      <a:pt x="2749" y="1127"/>
                      <a:pt x="2743" y="1125"/>
                      <a:pt x="2735" y="1120"/>
                    </a:cubicBezTo>
                    <a:cubicBezTo>
                      <a:pt x="2767" y="1120"/>
                      <a:pt x="2763" y="1083"/>
                      <a:pt x="2804" y="1078"/>
                    </a:cubicBezTo>
                    <a:cubicBezTo>
                      <a:pt x="2828" y="1004"/>
                      <a:pt x="2705" y="1062"/>
                      <a:pt x="2772" y="990"/>
                    </a:cubicBezTo>
                    <a:lnTo>
                      <a:pt x="2772" y="990"/>
                    </a:lnTo>
                    <a:cubicBezTo>
                      <a:pt x="2688" y="1020"/>
                      <a:pt x="2758" y="1048"/>
                      <a:pt x="2735" y="1048"/>
                    </a:cubicBezTo>
                    <a:cubicBezTo>
                      <a:pt x="2726" y="1060"/>
                      <a:pt x="2710" y="1065"/>
                      <a:pt x="2696" y="1065"/>
                    </a:cubicBezTo>
                    <a:cubicBezTo>
                      <a:pt x="2683" y="1065"/>
                      <a:pt x="2671" y="1061"/>
                      <a:pt x="2670" y="1053"/>
                    </a:cubicBezTo>
                    <a:cubicBezTo>
                      <a:pt x="2661" y="1039"/>
                      <a:pt x="2746" y="972"/>
                      <a:pt x="2723" y="944"/>
                    </a:cubicBezTo>
                    <a:lnTo>
                      <a:pt x="2723" y="944"/>
                    </a:lnTo>
                    <a:cubicBezTo>
                      <a:pt x="2724" y="945"/>
                      <a:pt x="2726" y="945"/>
                      <a:pt x="2728" y="945"/>
                    </a:cubicBezTo>
                    <a:cubicBezTo>
                      <a:pt x="2730" y="945"/>
                      <a:pt x="2731" y="945"/>
                      <a:pt x="2733" y="946"/>
                    </a:cubicBezTo>
                    <a:cubicBezTo>
                      <a:pt x="2744" y="925"/>
                      <a:pt x="2691" y="942"/>
                      <a:pt x="2714" y="909"/>
                    </a:cubicBezTo>
                    <a:lnTo>
                      <a:pt x="2714" y="909"/>
                    </a:lnTo>
                    <a:cubicBezTo>
                      <a:pt x="2704" y="912"/>
                      <a:pt x="2698" y="914"/>
                      <a:pt x="2693" y="914"/>
                    </a:cubicBezTo>
                    <a:cubicBezTo>
                      <a:pt x="2682" y="914"/>
                      <a:pt x="2685" y="906"/>
                      <a:pt x="2677" y="906"/>
                    </a:cubicBezTo>
                    <a:cubicBezTo>
                      <a:pt x="2672" y="906"/>
                      <a:pt x="2663" y="909"/>
                      <a:pt x="2644" y="918"/>
                    </a:cubicBezTo>
                    <a:lnTo>
                      <a:pt x="2677" y="939"/>
                    </a:lnTo>
                    <a:cubicBezTo>
                      <a:pt x="2672" y="938"/>
                      <a:pt x="2666" y="938"/>
                      <a:pt x="2659" y="938"/>
                    </a:cubicBezTo>
                    <a:cubicBezTo>
                      <a:pt x="2650" y="938"/>
                      <a:pt x="2640" y="938"/>
                      <a:pt x="2630" y="938"/>
                    </a:cubicBezTo>
                    <a:cubicBezTo>
                      <a:pt x="2604" y="938"/>
                      <a:pt x="2581" y="935"/>
                      <a:pt x="2589" y="907"/>
                    </a:cubicBezTo>
                    <a:cubicBezTo>
                      <a:pt x="2600" y="905"/>
                      <a:pt x="2611" y="904"/>
                      <a:pt x="2621" y="904"/>
                    </a:cubicBezTo>
                    <a:cubicBezTo>
                      <a:pt x="2626" y="904"/>
                      <a:pt x="2630" y="904"/>
                      <a:pt x="2635" y="905"/>
                    </a:cubicBezTo>
                    <a:cubicBezTo>
                      <a:pt x="2647" y="886"/>
                      <a:pt x="2614" y="895"/>
                      <a:pt x="2626" y="874"/>
                    </a:cubicBezTo>
                    <a:cubicBezTo>
                      <a:pt x="2637" y="870"/>
                      <a:pt x="2646" y="868"/>
                      <a:pt x="2652" y="868"/>
                    </a:cubicBezTo>
                    <a:cubicBezTo>
                      <a:pt x="2677" y="868"/>
                      <a:pt x="2672" y="898"/>
                      <a:pt x="2707" y="898"/>
                    </a:cubicBezTo>
                    <a:cubicBezTo>
                      <a:pt x="2710" y="898"/>
                      <a:pt x="2713" y="898"/>
                      <a:pt x="2716" y="898"/>
                    </a:cubicBezTo>
                    <a:cubicBezTo>
                      <a:pt x="2735" y="874"/>
                      <a:pt x="2654" y="888"/>
                      <a:pt x="2721" y="863"/>
                    </a:cubicBezTo>
                    <a:lnTo>
                      <a:pt x="2721" y="863"/>
                    </a:lnTo>
                    <a:cubicBezTo>
                      <a:pt x="2705" y="868"/>
                      <a:pt x="2695" y="870"/>
                      <a:pt x="2688" y="870"/>
                    </a:cubicBezTo>
                    <a:cubicBezTo>
                      <a:pt x="2677" y="870"/>
                      <a:pt x="2676" y="864"/>
                      <a:pt x="2675" y="856"/>
                    </a:cubicBezTo>
                    <a:cubicBezTo>
                      <a:pt x="2673" y="846"/>
                      <a:pt x="2672" y="832"/>
                      <a:pt x="2645" y="832"/>
                    </a:cubicBezTo>
                    <a:cubicBezTo>
                      <a:pt x="2642" y="832"/>
                      <a:pt x="2638" y="832"/>
                      <a:pt x="2633" y="833"/>
                    </a:cubicBezTo>
                    <a:lnTo>
                      <a:pt x="2670" y="814"/>
                    </a:lnTo>
                    <a:cubicBezTo>
                      <a:pt x="2661" y="814"/>
                      <a:pt x="2640" y="814"/>
                      <a:pt x="2635" y="807"/>
                    </a:cubicBezTo>
                    <a:lnTo>
                      <a:pt x="2688" y="793"/>
                    </a:lnTo>
                    <a:lnTo>
                      <a:pt x="2688" y="793"/>
                    </a:lnTo>
                    <a:cubicBezTo>
                      <a:pt x="2688" y="793"/>
                      <a:pt x="2687" y="793"/>
                      <a:pt x="2686" y="793"/>
                    </a:cubicBezTo>
                    <a:cubicBezTo>
                      <a:pt x="2639" y="793"/>
                      <a:pt x="2692" y="733"/>
                      <a:pt x="2658" y="726"/>
                    </a:cubicBezTo>
                    <a:lnTo>
                      <a:pt x="2658" y="726"/>
                    </a:lnTo>
                    <a:cubicBezTo>
                      <a:pt x="2691" y="765"/>
                      <a:pt x="2626" y="761"/>
                      <a:pt x="2614" y="793"/>
                    </a:cubicBezTo>
                    <a:cubicBezTo>
                      <a:pt x="2537" y="775"/>
                      <a:pt x="2677" y="712"/>
                      <a:pt x="2624" y="666"/>
                    </a:cubicBezTo>
                    <a:lnTo>
                      <a:pt x="2624" y="666"/>
                    </a:lnTo>
                    <a:cubicBezTo>
                      <a:pt x="2631" y="675"/>
                      <a:pt x="2622" y="703"/>
                      <a:pt x="2602" y="703"/>
                    </a:cubicBezTo>
                    <a:cubicBezTo>
                      <a:pt x="2602" y="703"/>
                      <a:pt x="2601" y="703"/>
                      <a:pt x="2600" y="703"/>
                    </a:cubicBezTo>
                    <a:cubicBezTo>
                      <a:pt x="2598" y="684"/>
                      <a:pt x="2603" y="666"/>
                      <a:pt x="2612" y="650"/>
                    </a:cubicBezTo>
                    <a:cubicBezTo>
                      <a:pt x="2604" y="643"/>
                      <a:pt x="2598" y="640"/>
                      <a:pt x="2594" y="640"/>
                    </a:cubicBezTo>
                    <a:cubicBezTo>
                      <a:pt x="2576" y="640"/>
                      <a:pt x="2575" y="677"/>
                      <a:pt x="2552" y="677"/>
                    </a:cubicBezTo>
                    <a:cubicBezTo>
                      <a:pt x="2562" y="663"/>
                      <a:pt x="2560" y="658"/>
                      <a:pt x="2553" y="658"/>
                    </a:cubicBezTo>
                    <a:cubicBezTo>
                      <a:pt x="2542" y="658"/>
                      <a:pt x="2520" y="667"/>
                      <a:pt x="2504" y="667"/>
                    </a:cubicBezTo>
                    <a:cubicBezTo>
                      <a:pt x="2501" y="667"/>
                      <a:pt x="2499" y="666"/>
                      <a:pt x="2496" y="666"/>
                    </a:cubicBezTo>
                    <a:lnTo>
                      <a:pt x="2529" y="643"/>
                    </a:lnTo>
                    <a:cubicBezTo>
                      <a:pt x="2525" y="630"/>
                      <a:pt x="2519" y="626"/>
                      <a:pt x="2512" y="626"/>
                    </a:cubicBezTo>
                    <a:cubicBezTo>
                      <a:pt x="2496" y="626"/>
                      <a:pt x="2474" y="648"/>
                      <a:pt x="2460" y="648"/>
                    </a:cubicBezTo>
                    <a:cubicBezTo>
                      <a:pt x="2454" y="648"/>
                      <a:pt x="2449" y="644"/>
                      <a:pt x="2447" y="631"/>
                    </a:cubicBezTo>
                    <a:lnTo>
                      <a:pt x="2505" y="610"/>
                    </a:lnTo>
                    <a:lnTo>
                      <a:pt x="2478" y="601"/>
                    </a:lnTo>
                    <a:lnTo>
                      <a:pt x="2515" y="578"/>
                    </a:lnTo>
                    <a:cubicBezTo>
                      <a:pt x="2471" y="578"/>
                      <a:pt x="2471" y="566"/>
                      <a:pt x="2461" y="538"/>
                    </a:cubicBezTo>
                    <a:cubicBezTo>
                      <a:pt x="2448" y="557"/>
                      <a:pt x="2421" y="575"/>
                      <a:pt x="2402" y="575"/>
                    </a:cubicBezTo>
                    <a:cubicBezTo>
                      <a:pt x="2397" y="575"/>
                      <a:pt x="2393" y="574"/>
                      <a:pt x="2389" y="571"/>
                    </a:cubicBezTo>
                    <a:cubicBezTo>
                      <a:pt x="2394" y="543"/>
                      <a:pt x="2422" y="550"/>
                      <a:pt x="2394" y="531"/>
                    </a:cubicBezTo>
                    <a:cubicBezTo>
                      <a:pt x="2407" y="525"/>
                      <a:pt x="2422" y="517"/>
                      <a:pt x="2430" y="517"/>
                    </a:cubicBezTo>
                    <a:cubicBezTo>
                      <a:pt x="2436" y="517"/>
                      <a:pt x="2438" y="523"/>
                      <a:pt x="2431" y="538"/>
                    </a:cubicBezTo>
                    <a:cubicBezTo>
                      <a:pt x="2440" y="531"/>
                      <a:pt x="2454" y="527"/>
                      <a:pt x="2464" y="520"/>
                    </a:cubicBezTo>
                    <a:cubicBezTo>
                      <a:pt x="2473" y="490"/>
                      <a:pt x="2436" y="485"/>
                      <a:pt x="2429" y="478"/>
                    </a:cubicBezTo>
                    <a:lnTo>
                      <a:pt x="2429" y="478"/>
                    </a:lnTo>
                    <a:cubicBezTo>
                      <a:pt x="2431" y="483"/>
                      <a:pt x="2431" y="487"/>
                      <a:pt x="2431" y="492"/>
                    </a:cubicBezTo>
                    <a:lnTo>
                      <a:pt x="2394" y="497"/>
                    </a:lnTo>
                    <a:lnTo>
                      <a:pt x="2357" y="499"/>
                    </a:lnTo>
                    <a:cubicBezTo>
                      <a:pt x="2362" y="485"/>
                      <a:pt x="2373" y="478"/>
                      <a:pt x="2387" y="473"/>
                    </a:cubicBezTo>
                    <a:cubicBezTo>
                      <a:pt x="2386" y="473"/>
                      <a:pt x="2384" y="473"/>
                      <a:pt x="2383" y="473"/>
                    </a:cubicBezTo>
                    <a:cubicBezTo>
                      <a:pt x="2375" y="473"/>
                      <a:pt x="2365" y="476"/>
                      <a:pt x="2357" y="476"/>
                    </a:cubicBezTo>
                    <a:cubicBezTo>
                      <a:pt x="2352" y="476"/>
                      <a:pt x="2349" y="475"/>
                      <a:pt x="2345" y="473"/>
                    </a:cubicBezTo>
                    <a:cubicBezTo>
                      <a:pt x="2370" y="456"/>
                      <a:pt x="2390" y="432"/>
                      <a:pt x="2416" y="432"/>
                    </a:cubicBezTo>
                    <a:cubicBezTo>
                      <a:pt x="2417" y="432"/>
                      <a:pt x="2418" y="432"/>
                      <a:pt x="2419" y="432"/>
                    </a:cubicBezTo>
                    <a:lnTo>
                      <a:pt x="2419" y="432"/>
                    </a:lnTo>
                    <a:lnTo>
                      <a:pt x="2359" y="427"/>
                    </a:lnTo>
                    <a:cubicBezTo>
                      <a:pt x="2366" y="415"/>
                      <a:pt x="2366" y="385"/>
                      <a:pt x="2378" y="381"/>
                    </a:cubicBezTo>
                    <a:cubicBezTo>
                      <a:pt x="2375" y="369"/>
                      <a:pt x="2362" y="367"/>
                      <a:pt x="2347" y="367"/>
                    </a:cubicBezTo>
                    <a:cubicBezTo>
                      <a:pt x="2337" y="367"/>
                      <a:pt x="2327" y="367"/>
                      <a:pt x="2317" y="367"/>
                    </a:cubicBezTo>
                    <a:cubicBezTo>
                      <a:pt x="2298" y="367"/>
                      <a:pt x="2281" y="364"/>
                      <a:pt x="2276" y="348"/>
                    </a:cubicBezTo>
                    <a:cubicBezTo>
                      <a:pt x="2271" y="353"/>
                      <a:pt x="2264" y="355"/>
                      <a:pt x="2257" y="355"/>
                    </a:cubicBezTo>
                    <a:cubicBezTo>
                      <a:pt x="2239" y="335"/>
                      <a:pt x="2237" y="295"/>
                      <a:pt x="2194" y="295"/>
                    </a:cubicBezTo>
                    <a:cubicBezTo>
                      <a:pt x="2188" y="295"/>
                      <a:pt x="2181" y="296"/>
                      <a:pt x="2174" y="297"/>
                    </a:cubicBezTo>
                    <a:lnTo>
                      <a:pt x="2188" y="239"/>
                    </a:lnTo>
                    <a:cubicBezTo>
                      <a:pt x="2186" y="239"/>
                      <a:pt x="2185" y="239"/>
                      <a:pt x="2184" y="239"/>
                    </a:cubicBezTo>
                    <a:cubicBezTo>
                      <a:pt x="2156" y="239"/>
                      <a:pt x="2168" y="305"/>
                      <a:pt x="2126" y="305"/>
                    </a:cubicBezTo>
                    <a:cubicBezTo>
                      <a:pt x="2124" y="305"/>
                      <a:pt x="2121" y="305"/>
                      <a:pt x="2118" y="304"/>
                    </a:cubicBezTo>
                    <a:cubicBezTo>
                      <a:pt x="2076" y="302"/>
                      <a:pt x="2132" y="258"/>
                      <a:pt x="2130" y="239"/>
                    </a:cubicBezTo>
                    <a:lnTo>
                      <a:pt x="2130" y="239"/>
                    </a:lnTo>
                    <a:cubicBezTo>
                      <a:pt x="2110" y="248"/>
                      <a:pt x="2084" y="263"/>
                      <a:pt x="2064" y="263"/>
                    </a:cubicBezTo>
                    <a:cubicBezTo>
                      <a:pt x="2050" y="263"/>
                      <a:pt x="2040" y="256"/>
                      <a:pt x="2037" y="235"/>
                    </a:cubicBezTo>
                    <a:cubicBezTo>
                      <a:pt x="2039" y="234"/>
                      <a:pt x="2041" y="234"/>
                      <a:pt x="2043" y="234"/>
                    </a:cubicBezTo>
                    <a:cubicBezTo>
                      <a:pt x="2053" y="234"/>
                      <a:pt x="2057" y="242"/>
                      <a:pt x="2065" y="242"/>
                    </a:cubicBezTo>
                    <a:lnTo>
                      <a:pt x="2058" y="204"/>
                    </a:lnTo>
                    <a:cubicBezTo>
                      <a:pt x="2114" y="172"/>
                      <a:pt x="2125" y="200"/>
                      <a:pt x="2125" y="149"/>
                    </a:cubicBezTo>
                    <a:lnTo>
                      <a:pt x="2125" y="149"/>
                    </a:lnTo>
                    <a:cubicBezTo>
                      <a:pt x="2108" y="177"/>
                      <a:pt x="2092" y="185"/>
                      <a:pt x="2077" y="185"/>
                    </a:cubicBezTo>
                    <a:cubicBezTo>
                      <a:pt x="2057" y="185"/>
                      <a:pt x="2039" y="172"/>
                      <a:pt x="2021" y="172"/>
                    </a:cubicBezTo>
                    <a:cubicBezTo>
                      <a:pt x="2006" y="172"/>
                      <a:pt x="1991" y="180"/>
                      <a:pt x="1974" y="209"/>
                    </a:cubicBezTo>
                    <a:lnTo>
                      <a:pt x="1970" y="181"/>
                    </a:lnTo>
                    <a:lnTo>
                      <a:pt x="1970" y="181"/>
                    </a:lnTo>
                    <a:cubicBezTo>
                      <a:pt x="1971" y="182"/>
                      <a:pt x="1972" y="183"/>
                      <a:pt x="1973" y="183"/>
                    </a:cubicBezTo>
                    <a:cubicBezTo>
                      <a:pt x="1975" y="183"/>
                      <a:pt x="1977" y="181"/>
                      <a:pt x="1979" y="181"/>
                    </a:cubicBezTo>
                    <a:cubicBezTo>
                      <a:pt x="1980" y="181"/>
                      <a:pt x="1981" y="181"/>
                      <a:pt x="1981" y="181"/>
                    </a:cubicBezTo>
                    <a:cubicBezTo>
                      <a:pt x="1980" y="170"/>
                      <a:pt x="1977" y="165"/>
                      <a:pt x="1973" y="165"/>
                    </a:cubicBezTo>
                    <a:cubicBezTo>
                      <a:pt x="1958" y="165"/>
                      <a:pt x="1928" y="219"/>
                      <a:pt x="1904" y="219"/>
                    </a:cubicBezTo>
                    <a:cubicBezTo>
                      <a:pt x="1900" y="219"/>
                      <a:pt x="1897" y="217"/>
                      <a:pt x="1893" y="214"/>
                    </a:cubicBezTo>
                    <a:cubicBezTo>
                      <a:pt x="1884" y="202"/>
                      <a:pt x="1882" y="184"/>
                      <a:pt x="1896" y="174"/>
                    </a:cubicBezTo>
                    <a:lnTo>
                      <a:pt x="1896" y="174"/>
                    </a:lnTo>
                    <a:lnTo>
                      <a:pt x="1856" y="188"/>
                    </a:lnTo>
                    <a:cubicBezTo>
                      <a:pt x="1851" y="185"/>
                      <a:pt x="1855" y="174"/>
                      <a:pt x="1860" y="171"/>
                    </a:cubicBezTo>
                    <a:lnTo>
                      <a:pt x="1860" y="171"/>
                    </a:lnTo>
                    <a:lnTo>
                      <a:pt x="1865" y="172"/>
                    </a:lnTo>
                    <a:cubicBezTo>
                      <a:pt x="1864" y="171"/>
                      <a:pt x="1863" y="170"/>
                      <a:pt x="1862" y="170"/>
                    </a:cubicBezTo>
                    <a:cubicBezTo>
                      <a:pt x="1861" y="170"/>
                      <a:pt x="1861" y="171"/>
                      <a:pt x="1860" y="171"/>
                    </a:cubicBezTo>
                    <a:lnTo>
                      <a:pt x="1860" y="171"/>
                    </a:lnTo>
                    <a:lnTo>
                      <a:pt x="1817" y="163"/>
                    </a:lnTo>
                    <a:lnTo>
                      <a:pt x="1819" y="160"/>
                    </a:lnTo>
                    <a:lnTo>
                      <a:pt x="1819" y="160"/>
                    </a:lnTo>
                    <a:cubicBezTo>
                      <a:pt x="1805" y="172"/>
                      <a:pt x="1777" y="191"/>
                      <a:pt x="1766" y="200"/>
                    </a:cubicBezTo>
                    <a:cubicBezTo>
                      <a:pt x="1759" y="181"/>
                      <a:pt x="1777" y="191"/>
                      <a:pt x="1777" y="177"/>
                    </a:cubicBezTo>
                    <a:lnTo>
                      <a:pt x="1777" y="177"/>
                    </a:lnTo>
                    <a:cubicBezTo>
                      <a:pt x="1766" y="181"/>
                      <a:pt x="1754" y="188"/>
                      <a:pt x="1743" y="195"/>
                    </a:cubicBezTo>
                    <a:cubicBezTo>
                      <a:pt x="1743" y="170"/>
                      <a:pt x="1760" y="151"/>
                      <a:pt x="1780" y="151"/>
                    </a:cubicBezTo>
                    <a:cubicBezTo>
                      <a:pt x="1784" y="151"/>
                      <a:pt x="1788" y="152"/>
                      <a:pt x="1791" y="153"/>
                    </a:cubicBezTo>
                    <a:cubicBezTo>
                      <a:pt x="1793" y="118"/>
                      <a:pt x="1790" y="108"/>
                      <a:pt x="1784" y="108"/>
                    </a:cubicBezTo>
                    <a:cubicBezTo>
                      <a:pt x="1776" y="108"/>
                      <a:pt x="1764" y="124"/>
                      <a:pt x="1750" y="124"/>
                    </a:cubicBezTo>
                    <a:cubicBezTo>
                      <a:pt x="1745" y="124"/>
                      <a:pt x="1740" y="122"/>
                      <a:pt x="1735" y="117"/>
                    </a:cubicBezTo>
                    <a:lnTo>
                      <a:pt x="1735" y="117"/>
                    </a:lnTo>
                    <a:cubicBezTo>
                      <a:pt x="1735" y="119"/>
                      <a:pt x="1736" y="121"/>
                      <a:pt x="1736" y="123"/>
                    </a:cubicBezTo>
                    <a:cubicBezTo>
                      <a:pt x="1727" y="140"/>
                      <a:pt x="1722" y="146"/>
                      <a:pt x="1718" y="146"/>
                    </a:cubicBezTo>
                    <a:cubicBezTo>
                      <a:pt x="1713" y="146"/>
                      <a:pt x="1711" y="136"/>
                      <a:pt x="1706" y="128"/>
                    </a:cubicBezTo>
                    <a:cubicBezTo>
                      <a:pt x="1703" y="122"/>
                      <a:pt x="1698" y="117"/>
                      <a:pt x="1692" y="117"/>
                    </a:cubicBezTo>
                    <a:cubicBezTo>
                      <a:pt x="1686" y="117"/>
                      <a:pt x="1678" y="121"/>
                      <a:pt x="1668" y="128"/>
                    </a:cubicBezTo>
                    <a:cubicBezTo>
                      <a:pt x="1680" y="91"/>
                      <a:pt x="1661" y="96"/>
                      <a:pt x="1641" y="93"/>
                    </a:cubicBezTo>
                    <a:lnTo>
                      <a:pt x="1655" y="45"/>
                    </a:lnTo>
                    <a:lnTo>
                      <a:pt x="1655" y="45"/>
                    </a:lnTo>
                    <a:cubicBezTo>
                      <a:pt x="1629" y="54"/>
                      <a:pt x="1624" y="82"/>
                      <a:pt x="1608" y="100"/>
                    </a:cubicBezTo>
                    <a:cubicBezTo>
                      <a:pt x="1585" y="91"/>
                      <a:pt x="1587" y="51"/>
                      <a:pt x="1587" y="19"/>
                    </a:cubicBezTo>
                    <a:cubicBezTo>
                      <a:pt x="1584" y="18"/>
                      <a:pt x="1581" y="17"/>
                      <a:pt x="1579" y="1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14" name="Google Shape;15814;p58"/>
              <p:cNvSpPr/>
              <p:nvPr/>
            </p:nvSpPr>
            <p:spPr>
              <a:xfrm>
                <a:off x="634075" y="1495525"/>
                <a:ext cx="200" cy="550"/>
              </a:xfrm>
              <a:custGeom>
                <a:avLst/>
                <a:gdLst/>
                <a:ahLst/>
                <a:cxnLst/>
                <a:rect l="l" t="t" r="r" b="b"/>
                <a:pathLst>
                  <a:path w="8" h="22" extrusionOk="0">
                    <a:moveTo>
                      <a:pt x="0" y="0"/>
                    </a:moveTo>
                    <a:lnTo>
                      <a:pt x="0" y="0"/>
                    </a:lnTo>
                    <a:cubicBezTo>
                      <a:pt x="2" y="7"/>
                      <a:pt x="5" y="14"/>
                      <a:pt x="5" y="21"/>
                    </a:cubicBezTo>
                    <a:cubicBezTo>
                      <a:pt x="7" y="14"/>
                      <a:pt x="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15" name="Google Shape;15815;p58"/>
              <p:cNvSpPr/>
              <p:nvPr/>
            </p:nvSpPr>
            <p:spPr>
              <a:xfrm>
                <a:off x="660950" y="1500850"/>
                <a:ext cx="150" cy="150"/>
              </a:xfrm>
              <a:custGeom>
                <a:avLst/>
                <a:gdLst/>
                <a:ahLst/>
                <a:cxnLst/>
                <a:rect l="l" t="t" r="r" b="b"/>
                <a:pathLst>
                  <a:path w="6" h="6" extrusionOk="0">
                    <a:moveTo>
                      <a:pt x="1" y="5"/>
                    </a:moveTo>
                    <a:lnTo>
                      <a:pt x="1"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16" name="Google Shape;15816;p58"/>
              <p:cNvSpPr/>
              <p:nvPr/>
            </p:nvSpPr>
            <p:spPr>
              <a:xfrm>
                <a:off x="609425" y="1507675"/>
                <a:ext cx="675" cy="225"/>
              </a:xfrm>
              <a:custGeom>
                <a:avLst/>
                <a:gdLst/>
                <a:ahLst/>
                <a:cxnLst/>
                <a:rect l="l" t="t" r="r" b="b"/>
                <a:pathLst>
                  <a:path w="27" h="9" extrusionOk="0">
                    <a:moveTo>
                      <a:pt x="11" y="0"/>
                    </a:moveTo>
                    <a:cubicBezTo>
                      <a:pt x="7" y="0"/>
                      <a:pt x="4" y="2"/>
                      <a:pt x="1" y="3"/>
                    </a:cubicBezTo>
                    <a:cubicBezTo>
                      <a:pt x="3" y="3"/>
                      <a:pt x="6" y="3"/>
                      <a:pt x="8" y="3"/>
                    </a:cubicBezTo>
                    <a:cubicBezTo>
                      <a:pt x="14" y="3"/>
                      <a:pt x="20" y="5"/>
                      <a:pt x="26" y="8"/>
                    </a:cubicBezTo>
                    <a:cubicBezTo>
                      <a:pt x="22" y="3"/>
                      <a:pt x="17"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17" name="Google Shape;15817;p58"/>
              <p:cNvSpPr/>
              <p:nvPr/>
            </p:nvSpPr>
            <p:spPr>
              <a:xfrm>
                <a:off x="607350" y="1525250"/>
                <a:ext cx="600" cy="550"/>
              </a:xfrm>
              <a:custGeom>
                <a:avLst/>
                <a:gdLst/>
                <a:ahLst/>
                <a:cxnLst/>
                <a:rect l="l" t="t" r="r" b="b"/>
                <a:pathLst>
                  <a:path w="24" h="22" extrusionOk="0">
                    <a:moveTo>
                      <a:pt x="24" y="1"/>
                    </a:moveTo>
                    <a:cubicBezTo>
                      <a:pt x="20" y="5"/>
                      <a:pt x="16" y="6"/>
                      <a:pt x="12" y="6"/>
                    </a:cubicBezTo>
                    <a:cubicBezTo>
                      <a:pt x="8" y="6"/>
                      <a:pt x="4" y="5"/>
                      <a:pt x="0" y="5"/>
                    </a:cubicBezTo>
                    <a:cubicBezTo>
                      <a:pt x="6" y="11"/>
                      <a:pt x="17" y="15"/>
                      <a:pt x="18" y="19"/>
                    </a:cubicBezTo>
                    <a:lnTo>
                      <a:pt x="18" y="19"/>
                    </a:lnTo>
                    <a:lnTo>
                      <a:pt x="24" y="1"/>
                    </a:lnTo>
                    <a:close/>
                    <a:moveTo>
                      <a:pt x="18" y="19"/>
                    </a:moveTo>
                    <a:lnTo>
                      <a:pt x="17" y="21"/>
                    </a:lnTo>
                    <a:cubicBezTo>
                      <a:pt x="18" y="21"/>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18" name="Google Shape;15818;p58"/>
              <p:cNvSpPr/>
              <p:nvPr/>
            </p:nvSpPr>
            <p:spPr>
              <a:xfrm>
                <a:off x="600100" y="1524375"/>
                <a:ext cx="600" cy="550"/>
              </a:xfrm>
              <a:custGeom>
                <a:avLst/>
                <a:gdLst/>
                <a:ahLst/>
                <a:cxnLst/>
                <a:rect l="l" t="t" r="r" b="b"/>
                <a:pathLst>
                  <a:path w="24" h="22" extrusionOk="0">
                    <a:moveTo>
                      <a:pt x="8" y="1"/>
                    </a:moveTo>
                    <a:cubicBezTo>
                      <a:pt x="7" y="1"/>
                      <a:pt x="6" y="1"/>
                      <a:pt x="5" y="1"/>
                    </a:cubicBezTo>
                    <a:cubicBezTo>
                      <a:pt x="5" y="5"/>
                      <a:pt x="1" y="5"/>
                      <a:pt x="1" y="10"/>
                    </a:cubicBezTo>
                    <a:lnTo>
                      <a:pt x="15" y="22"/>
                    </a:lnTo>
                    <a:cubicBezTo>
                      <a:pt x="23" y="15"/>
                      <a:pt x="18"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19" name="Google Shape;15819;p58"/>
              <p:cNvSpPr/>
              <p:nvPr/>
            </p:nvSpPr>
            <p:spPr>
              <a:xfrm>
                <a:off x="604150" y="1523675"/>
                <a:ext cx="850" cy="900"/>
              </a:xfrm>
              <a:custGeom>
                <a:avLst/>
                <a:gdLst/>
                <a:ahLst/>
                <a:cxnLst/>
                <a:rect l="l" t="t" r="r" b="b"/>
                <a:pathLst>
                  <a:path w="34" h="36" extrusionOk="0">
                    <a:moveTo>
                      <a:pt x="14" y="0"/>
                    </a:moveTo>
                    <a:cubicBezTo>
                      <a:pt x="6" y="0"/>
                      <a:pt x="4" y="10"/>
                      <a:pt x="1" y="19"/>
                    </a:cubicBezTo>
                    <a:lnTo>
                      <a:pt x="3" y="17"/>
                    </a:lnTo>
                    <a:cubicBezTo>
                      <a:pt x="15" y="31"/>
                      <a:pt x="22" y="36"/>
                      <a:pt x="26" y="36"/>
                    </a:cubicBezTo>
                    <a:cubicBezTo>
                      <a:pt x="33" y="36"/>
                      <a:pt x="33" y="23"/>
                      <a:pt x="33" y="10"/>
                    </a:cubicBezTo>
                    <a:cubicBezTo>
                      <a:pt x="25" y="3"/>
                      <a:pt x="19"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20" name="Google Shape;15820;p58"/>
              <p:cNvSpPr/>
              <p:nvPr/>
            </p:nvSpPr>
            <p:spPr>
              <a:xfrm>
                <a:off x="603925" y="1524200"/>
                <a:ext cx="275" cy="400"/>
              </a:xfrm>
              <a:custGeom>
                <a:avLst/>
                <a:gdLst/>
                <a:ahLst/>
                <a:cxnLst/>
                <a:rect l="l" t="t" r="r" b="b"/>
                <a:pathLst>
                  <a:path w="11" h="16" extrusionOk="0">
                    <a:moveTo>
                      <a:pt x="10" y="1"/>
                    </a:moveTo>
                    <a:cubicBezTo>
                      <a:pt x="8" y="3"/>
                      <a:pt x="3" y="8"/>
                      <a:pt x="1" y="10"/>
                    </a:cubicBezTo>
                    <a:cubicBezTo>
                      <a:pt x="4" y="14"/>
                      <a:pt x="6" y="16"/>
                      <a:pt x="7" y="16"/>
                    </a:cubicBezTo>
                    <a:cubicBezTo>
                      <a:pt x="10" y="16"/>
                      <a:pt x="8" y="6"/>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21" name="Google Shape;15821;p58"/>
              <p:cNvSpPr/>
              <p:nvPr/>
            </p:nvSpPr>
            <p:spPr>
              <a:xfrm>
                <a:off x="608875" y="1522425"/>
                <a:ext cx="1100" cy="1075"/>
              </a:xfrm>
              <a:custGeom>
                <a:avLst/>
                <a:gdLst/>
                <a:ahLst/>
                <a:cxnLst/>
                <a:rect l="l" t="t" r="r" b="b"/>
                <a:pathLst>
                  <a:path w="44" h="43" extrusionOk="0">
                    <a:moveTo>
                      <a:pt x="16" y="1"/>
                    </a:moveTo>
                    <a:cubicBezTo>
                      <a:pt x="13" y="1"/>
                      <a:pt x="11" y="4"/>
                      <a:pt x="9" y="12"/>
                    </a:cubicBezTo>
                    <a:cubicBezTo>
                      <a:pt x="0" y="12"/>
                      <a:pt x="36" y="38"/>
                      <a:pt x="30" y="38"/>
                    </a:cubicBezTo>
                    <a:cubicBezTo>
                      <a:pt x="29" y="38"/>
                      <a:pt x="29" y="37"/>
                      <a:pt x="28" y="37"/>
                    </a:cubicBezTo>
                    <a:lnTo>
                      <a:pt x="28" y="37"/>
                    </a:lnTo>
                    <a:cubicBezTo>
                      <a:pt x="31" y="41"/>
                      <a:pt x="34" y="43"/>
                      <a:pt x="36" y="43"/>
                    </a:cubicBezTo>
                    <a:cubicBezTo>
                      <a:pt x="44" y="43"/>
                      <a:pt x="2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22" name="Google Shape;15822;p58"/>
              <p:cNvSpPr/>
              <p:nvPr/>
            </p:nvSpPr>
            <p:spPr>
              <a:xfrm>
                <a:off x="602775" y="1522175"/>
                <a:ext cx="825" cy="725"/>
              </a:xfrm>
              <a:custGeom>
                <a:avLst/>
                <a:gdLst/>
                <a:ahLst/>
                <a:cxnLst/>
                <a:rect l="l" t="t" r="r" b="b"/>
                <a:pathLst>
                  <a:path w="33" h="29" extrusionOk="0">
                    <a:moveTo>
                      <a:pt x="14" y="1"/>
                    </a:moveTo>
                    <a:lnTo>
                      <a:pt x="0" y="3"/>
                    </a:lnTo>
                    <a:lnTo>
                      <a:pt x="33" y="2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23" name="Google Shape;15823;p58"/>
              <p:cNvSpPr/>
              <p:nvPr/>
            </p:nvSpPr>
            <p:spPr>
              <a:xfrm>
                <a:off x="604575" y="1520900"/>
                <a:ext cx="825" cy="550"/>
              </a:xfrm>
              <a:custGeom>
                <a:avLst/>
                <a:gdLst/>
                <a:ahLst/>
                <a:cxnLst/>
                <a:rect l="l" t="t" r="r" b="b"/>
                <a:pathLst>
                  <a:path w="33" h="22" extrusionOk="0">
                    <a:moveTo>
                      <a:pt x="21" y="1"/>
                    </a:moveTo>
                    <a:lnTo>
                      <a:pt x="0" y="10"/>
                    </a:lnTo>
                    <a:cubicBezTo>
                      <a:pt x="3" y="12"/>
                      <a:pt x="7" y="17"/>
                      <a:pt x="7" y="22"/>
                    </a:cubicBezTo>
                    <a:cubicBezTo>
                      <a:pt x="16" y="15"/>
                      <a:pt x="33" y="8"/>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24" name="Google Shape;15824;p58"/>
              <p:cNvSpPr/>
              <p:nvPr/>
            </p:nvSpPr>
            <p:spPr>
              <a:xfrm>
                <a:off x="604500" y="1521425"/>
                <a:ext cx="275" cy="500"/>
              </a:xfrm>
              <a:custGeom>
                <a:avLst/>
                <a:gdLst/>
                <a:ahLst/>
                <a:cxnLst/>
                <a:rect l="l" t="t" r="r" b="b"/>
                <a:pathLst>
                  <a:path w="11" h="20" extrusionOk="0">
                    <a:moveTo>
                      <a:pt x="10" y="1"/>
                    </a:moveTo>
                    <a:lnTo>
                      <a:pt x="10" y="1"/>
                    </a:lnTo>
                    <a:cubicBezTo>
                      <a:pt x="3" y="5"/>
                      <a:pt x="1" y="12"/>
                      <a:pt x="3" y="19"/>
                    </a:cubicBezTo>
                    <a:cubicBezTo>
                      <a:pt x="6" y="12"/>
                      <a:pt x="8" y="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25" name="Google Shape;15825;p58"/>
              <p:cNvSpPr/>
              <p:nvPr/>
            </p:nvSpPr>
            <p:spPr>
              <a:xfrm>
                <a:off x="603000" y="1521375"/>
                <a:ext cx="600" cy="250"/>
              </a:xfrm>
              <a:custGeom>
                <a:avLst/>
                <a:gdLst/>
                <a:ahLst/>
                <a:cxnLst/>
                <a:rect l="l" t="t" r="r" b="b"/>
                <a:pathLst>
                  <a:path w="24" h="10" extrusionOk="0">
                    <a:moveTo>
                      <a:pt x="24" y="0"/>
                    </a:moveTo>
                    <a:lnTo>
                      <a:pt x="1" y="7"/>
                    </a:lnTo>
                    <a:lnTo>
                      <a:pt x="12"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26" name="Google Shape;15826;p58"/>
              <p:cNvSpPr/>
              <p:nvPr/>
            </p:nvSpPr>
            <p:spPr>
              <a:xfrm>
                <a:off x="608325" y="1515925"/>
                <a:ext cx="625" cy="825"/>
              </a:xfrm>
              <a:custGeom>
                <a:avLst/>
                <a:gdLst/>
                <a:ahLst/>
                <a:cxnLst/>
                <a:rect l="l" t="t" r="r" b="b"/>
                <a:pathLst>
                  <a:path w="25" h="33" extrusionOk="0">
                    <a:moveTo>
                      <a:pt x="8" y="0"/>
                    </a:moveTo>
                    <a:cubicBezTo>
                      <a:pt x="4" y="0"/>
                      <a:pt x="1" y="3"/>
                      <a:pt x="1" y="7"/>
                    </a:cubicBezTo>
                    <a:cubicBezTo>
                      <a:pt x="8" y="17"/>
                      <a:pt x="8" y="26"/>
                      <a:pt x="19" y="33"/>
                    </a:cubicBezTo>
                    <a:lnTo>
                      <a:pt x="24" y="7"/>
                    </a:ln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27" name="Google Shape;15827;p58"/>
              <p:cNvSpPr/>
              <p:nvPr/>
            </p:nvSpPr>
            <p:spPr>
              <a:xfrm>
                <a:off x="605200" y="1516025"/>
                <a:ext cx="1075" cy="725"/>
              </a:xfrm>
              <a:custGeom>
                <a:avLst/>
                <a:gdLst/>
                <a:ahLst/>
                <a:cxnLst/>
                <a:rect l="l" t="t" r="r" b="b"/>
                <a:pathLst>
                  <a:path w="43" h="29" extrusionOk="0">
                    <a:moveTo>
                      <a:pt x="1" y="1"/>
                    </a:moveTo>
                    <a:lnTo>
                      <a:pt x="10" y="19"/>
                    </a:lnTo>
                    <a:cubicBezTo>
                      <a:pt x="22" y="22"/>
                      <a:pt x="33" y="24"/>
                      <a:pt x="42" y="29"/>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28" name="Google Shape;15828;p58"/>
              <p:cNvSpPr/>
              <p:nvPr/>
            </p:nvSpPr>
            <p:spPr>
              <a:xfrm>
                <a:off x="605425" y="1514275"/>
                <a:ext cx="725" cy="850"/>
              </a:xfrm>
              <a:custGeom>
                <a:avLst/>
                <a:gdLst/>
                <a:ahLst/>
                <a:cxnLst/>
                <a:rect l="l" t="t" r="r" b="b"/>
                <a:pathLst>
                  <a:path w="29" h="34" extrusionOk="0">
                    <a:moveTo>
                      <a:pt x="8" y="1"/>
                    </a:moveTo>
                    <a:cubicBezTo>
                      <a:pt x="6" y="1"/>
                      <a:pt x="4" y="3"/>
                      <a:pt x="1" y="8"/>
                    </a:cubicBezTo>
                    <a:cubicBezTo>
                      <a:pt x="9" y="16"/>
                      <a:pt x="8" y="34"/>
                      <a:pt x="20" y="34"/>
                    </a:cubicBezTo>
                    <a:cubicBezTo>
                      <a:pt x="23" y="34"/>
                      <a:pt x="25" y="33"/>
                      <a:pt x="29" y="32"/>
                    </a:cubicBezTo>
                    <a:cubicBezTo>
                      <a:pt x="20" y="24"/>
                      <a:pt x="15"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29" name="Google Shape;15829;p58"/>
              <p:cNvSpPr/>
              <p:nvPr/>
            </p:nvSpPr>
            <p:spPr>
              <a:xfrm>
                <a:off x="612675" y="1509325"/>
                <a:ext cx="1650" cy="1525"/>
              </a:xfrm>
              <a:custGeom>
                <a:avLst/>
                <a:gdLst/>
                <a:ahLst/>
                <a:cxnLst/>
                <a:rect l="l" t="t" r="r" b="b"/>
                <a:pathLst>
                  <a:path w="66" h="61" extrusionOk="0">
                    <a:moveTo>
                      <a:pt x="3" y="0"/>
                    </a:moveTo>
                    <a:lnTo>
                      <a:pt x="1" y="5"/>
                    </a:lnTo>
                    <a:lnTo>
                      <a:pt x="66" y="60"/>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30" name="Google Shape;15830;p58"/>
              <p:cNvSpPr/>
              <p:nvPr/>
            </p:nvSpPr>
            <p:spPr>
              <a:xfrm>
                <a:off x="614650" y="1500550"/>
                <a:ext cx="1950" cy="1550"/>
              </a:xfrm>
              <a:custGeom>
                <a:avLst/>
                <a:gdLst/>
                <a:ahLst/>
                <a:cxnLst/>
                <a:rect l="l" t="t" r="r" b="b"/>
                <a:pathLst>
                  <a:path w="78" h="62" extrusionOk="0">
                    <a:moveTo>
                      <a:pt x="35" y="1"/>
                    </a:moveTo>
                    <a:lnTo>
                      <a:pt x="35" y="1"/>
                    </a:lnTo>
                    <a:cubicBezTo>
                      <a:pt x="0" y="3"/>
                      <a:pt x="55" y="41"/>
                      <a:pt x="29" y="41"/>
                    </a:cubicBezTo>
                    <a:cubicBezTo>
                      <a:pt x="27" y="41"/>
                      <a:pt x="26" y="41"/>
                      <a:pt x="24" y="40"/>
                    </a:cubicBezTo>
                    <a:lnTo>
                      <a:pt x="24" y="40"/>
                    </a:lnTo>
                    <a:cubicBezTo>
                      <a:pt x="31" y="59"/>
                      <a:pt x="54" y="43"/>
                      <a:pt x="59" y="61"/>
                    </a:cubicBezTo>
                    <a:cubicBezTo>
                      <a:pt x="61" y="36"/>
                      <a:pt x="77" y="38"/>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31" name="Google Shape;15831;p58"/>
              <p:cNvSpPr/>
              <p:nvPr/>
            </p:nvSpPr>
            <p:spPr>
              <a:xfrm>
                <a:off x="687050" y="1538300"/>
                <a:ext cx="250" cy="775"/>
              </a:xfrm>
              <a:custGeom>
                <a:avLst/>
                <a:gdLst/>
                <a:ahLst/>
                <a:cxnLst/>
                <a:rect l="l" t="t" r="r" b="b"/>
                <a:pathLst>
                  <a:path w="10" h="31" extrusionOk="0">
                    <a:moveTo>
                      <a:pt x="9" y="0"/>
                    </a:moveTo>
                    <a:lnTo>
                      <a:pt x="0" y="7"/>
                    </a:lnTo>
                    <a:lnTo>
                      <a:pt x="9" y="30"/>
                    </a:ln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32" name="Google Shape;15832;p58"/>
              <p:cNvSpPr/>
              <p:nvPr/>
            </p:nvSpPr>
            <p:spPr>
              <a:xfrm>
                <a:off x="688025" y="1537425"/>
                <a:ext cx="825" cy="1250"/>
              </a:xfrm>
              <a:custGeom>
                <a:avLst/>
                <a:gdLst/>
                <a:ahLst/>
                <a:cxnLst/>
                <a:rect l="l" t="t" r="r" b="b"/>
                <a:pathLst>
                  <a:path w="33" h="50" extrusionOk="0">
                    <a:moveTo>
                      <a:pt x="19" y="0"/>
                    </a:moveTo>
                    <a:lnTo>
                      <a:pt x="0" y="49"/>
                    </a:lnTo>
                    <a:lnTo>
                      <a:pt x="0" y="49"/>
                    </a:lnTo>
                    <a:lnTo>
                      <a:pt x="33" y="12"/>
                    </a:lnTo>
                    <a:lnTo>
                      <a:pt x="33" y="12"/>
                    </a:lnTo>
                    <a:cubicBezTo>
                      <a:pt x="32" y="13"/>
                      <a:pt x="30" y="13"/>
                      <a:pt x="28" y="13"/>
                    </a:cubicBezTo>
                    <a:cubicBezTo>
                      <a:pt x="23" y="13"/>
                      <a:pt x="17" y="1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33" name="Google Shape;15833;p58"/>
              <p:cNvSpPr/>
              <p:nvPr/>
            </p:nvSpPr>
            <p:spPr>
              <a:xfrm>
                <a:off x="645900" y="1492575"/>
                <a:ext cx="350" cy="825"/>
              </a:xfrm>
              <a:custGeom>
                <a:avLst/>
                <a:gdLst/>
                <a:ahLst/>
                <a:cxnLst/>
                <a:rect l="l" t="t" r="r" b="b"/>
                <a:pathLst>
                  <a:path w="14" h="33" extrusionOk="0">
                    <a:moveTo>
                      <a:pt x="5" y="0"/>
                    </a:moveTo>
                    <a:lnTo>
                      <a:pt x="0" y="12"/>
                    </a:lnTo>
                    <a:cubicBezTo>
                      <a:pt x="0" y="28"/>
                      <a:pt x="5" y="28"/>
                      <a:pt x="14" y="33"/>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34" name="Google Shape;15834;p58"/>
              <p:cNvSpPr/>
              <p:nvPr/>
            </p:nvSpPr>
            <p:spPr>
              <a:xfrm>
                <a:off x="652200" y="1495625"/>
                <a:ext cx="425" cy="1125"/>
              </a:xfrm>
              <a:custGeom>
                <a:avLst/>
                <a:gdLst/>
                <a:ahLst/>
                <a:cxnLst/>
                <a:rect l="l" t="t" r="r" b="b"/>
                <a:pathLst>
                  <a:path w="17" h="45" extrusionOk="0">
                    <a:moveTo>
                      <a:pt x="12" y="1"/>
                    </a:moveTo>
                    <a:lnTo>
                      <a:pt x="1" y="45"/>
                    </a:lnTo>
                    <a:lnTo>
                      <a:pt x="17" y="3"/>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35" name="Google Shape;15835;p58"/>
              <p:cNvSpPr/>
              <p:nvPr/>
            </p:nvSpPr>
            <p:spPr>
              <a:xfrm>
                <a:off x="657825" y="1496725"/>
                <a:ext cx="850" cy="800"/>
              </a:xfrm>
              <a:custGeom>
                <a:avLst/>
                <a:gdLst/>
                <a:ahLst/>
                <a:cxnLst/>
                <a:rect l="l" t="t" r="r" b="b"/>
                <a:pathLst>
                  <a:path w="34" h="32" extrusionOk="0">
                    <a:moveTo>
                      <a:pt x="1" y="1"/>
                    </a:moveTo>
                    <a:lnTo>
                      <a:pt x="1" y="1"/>
                    </a:lnTo>
                    <a:cubicBezTo>
                      <a:pt x="3" y="3"/>
                      <a:pt x="6" y="4"/>
                      <a:pt x="8" y="4"/>
                    </a:cubicBezTo>
                    <a:lnTo>
                      <a:pt x="8" y="4"/>
                    </a:lnTo>
                    <a:cubicBezTo>
                      <a:pt x="7" y="3"/>
                      <a:pt x="4" y="1"/>
                      <a:pt x="1" y="1"/>
                    </a:cubicBezTo>
                    <a:close/>
                    <a:moveTo>
                      <a:pt x="8" y="4"/>
                    </a:moveTo>
                    <a:cubicBezTo>
                      <a:pt x="17" y="12"/>
                      <a:pt x="13" y="31"/>
                      <a:pt x="18" y="31"/>
                    </a:cubicBezTo>
                    <a:cubicBezTo>
                      <a:pt x="20" y="31"/>
                      <a:pt x="24" y="26"/>
                      <a:pt x="33" y="10"/>
                    </a:cubicBezTo>
                    <a:cubicBezTo>
                      <a:pt x="26" y="5"/>
                      <a:pt x="17" y="6"/>
                      <a:pt x="8"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36" name="Google Shape;15836;p58"/>
              <p:cNvSpPr/>
              <p:nvPr/>
            </p:nvSpPr>
            <p:spPr>
              <a:xfrm>
                <a:off x="687900" y="1539000"/>
                <a:ext cx="625" cy="825"/>
              </a:xfrm>
              <a:custGeom>
                <a:avLst/>
                <a:gdLst/>
                <a:ahLst/>
                <a:cxnLst/>
                <a:rect l="l" t="t" r="r" b="b"/>
                <a:pathLst>
                  <a:path w="25" h="33" extrusionOk="0">
                    <a:moveTo>
                      <a:pt x="24" y="1"/>
                    </a:moveTo>
                    <a:cubicBezTo>
                      <a:pt x="24" y="1"/>
                      <a:pt x="24" y="1"/>
                      <a:pt x="24" y="2"/>
                    </a:cubicBezTo>
                    <a:cubicBezTo>
                      <a:pt x="23" y="2"/>
                      <a:pt x="23" y="1"/>
                      <a:pt x="22" y="1"/>
                    </a:cubicBezTo>
                    <a:cubicBezTo>
                      <a:pt x="15" y="1"/>
                      <a:pt x="5" y="28"/>
                      <a:pt x="1" y="32"/>
                    </a:cubicBezTo>
                    <a:cubicBezTo>
                      <a:pt x="17" y="3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37" name="Google Shape;15837;p58"/>
              <p:cNvSpPr/>
              <p:nvPr/>
            </p:nvSpPr>
            <p:spPr>
              <a:xfrm>
                <a:off x="692250" y="1538175"/>
                <a:ext cx="775" cy="600"/>
              </a:xfrm>
              <a:custGeom>
                <a:avLst/>
                <a:gdLst/>
                <a:ahLst/>
                <a:cxnLst/>
                <a:rect l="l" t="t" r="r" b="b"/>
                <a:pathLst>
                  <a:path w="31" h="24" extrusionOk="0">
                    <a:moveTo>
                      <a:pt x="31" y="0"/>
                    </a:moveTo>
                    <a:lnTo>
                      <a:pt x="8" y="12"/>
                    </a:lnTo>
                    <a:lnTo>
                      <a:pt x="1" y="24"/>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38" name="Google Shape;15838;p58"/>
              <p:cNvSpPr/>
              <p:nvPr/>
            </p:nvSpPr>
            <p:spPr>
              <a:xfrm>
                <a:off x="693250" y="1538350"/>
                <a:ext cx="2275" cy="1125"/>
              </a:xfrm>
              <a:custGeom>
                <a:avLst/>
                <a:gdLst/>
                <a:ahLst/>
                <a:cxnLst/>
                <a:rect l="l" t="t" r="r" b="b"/>
                <a:pathLst>
                  <a:path w="91" h="45" extrusionOk="0">
                    <a:moveTo>
                      <a:pt x="26" y="0"/>
                    </a:moveTo>
                    <a:lnTo>
                      <a:pt x="0" y="40"/>
                    </a:lnTo>
                    <a:cubicBezTo>
                      <a:pt x="2" y="40"/>
                      <a:pt x="4" y="40"/>
                      <a:pt x="7" y="40"/>
                    </a:cubicBezTo>
                    <a:cubicBezTo>
                      <a:pt x="24" y="40"/>
                      <a:pt x="45" y="35"/>
                      <a:pt x="62" y="35"/>
                    </a:cubicBezTo>
                    <a:cubicBezTo>
                      <a:pt x="74" y="35"/>
                      <a:pt x="83" y="38"/>
                      <a:pt x="88" y="44"/>
                    </a:cubicBezTo>
                    <a:cubicBezTo>
                      <a:pt x="91" y="22"/>
                      <a:pt x="84" y="16"/>
                      <a:pt x="74" y="16"/>
                    </a:cubicBezTo>
                    <a:cubicBezTo>
                      <a:pt x="64" y="16"/>
                      <a:pt x="50" y="22"/>
                      <a:pt x="40" y="22"/>
                    </a:cubicBezTo>
                    <a:cubicBezTo>
                      <a:pt x="34" y="22"/>
                      <a:pt x="29" y="20"/>
                      <a:pt x="26" y="14"/>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39" name="Google Shape;15839;p58"/>
              <p:cNvSpPr/>
              <p:nvPr/>
            </p:nvSpPr>
            <p:spPr>
              <a:xfrm>
                <a:off x="695800" y="1542475"/>
                <a:ext cx="575" cy="425"/>
              </a:xfrm>
              <a:custGeom>
                <a:avLst/>
                <a:gdLst/>
                <a:ahLst/>
                <a:cxnLst/>
                <a:rect l="l" t="t" r="r" b="b"/>
                <a:pathLst>
                  <a:path w="23" h="17" extrusionOk="0">
                    <a:moveTo>
                      <a:pt x="22" y="1"/>
                    </a:moveTo>
                    <a:cubicBezTo>
                      <a:pt x="22" y="1"/>
                      <a:pt x="21" y="1"/>
                      <a:pt x="21" y="1"/>
                    </a:cubicBezTo>
                    <a:lnTo>
                      <a:pt x="21" y="1"/>
                    </a:lnTo>
                    <a:cubicBezTo>
                      <a:pt x="22" y="1"/>
                      <a:pt x="22" y="1"/>
                      <a:pt x="22" y="1"/>
                    </a:cubicBezTo>
                    <a:close/>
                    <a:moveTo>
                      <a:pt x="21" y="1"/>
                    </a:moveTo>
                    <a:lnTo>
                      <a:pt x="21" y="1"/>
                    </a:lnTo>
                    <a:cubicBezTo>
                      <a:pt x="19" y="2"/>
                      <a:pt x="13" y="4"/>
                      <a:pt x="0" y="5"/>
                    </a:cubicBezTo>
                    <a:lnTo>
                      <a:pt x="0" y="12"/>
                    </a:lnTo>
                    <a:cubicBezTo>
                      <a:pt x="5" y="12"/>
                      <a:pt x="9" y="14"/>
                      <a:pt x="14" y="16"/>
                    </a:cubicBezTo>
                    <a:cubicBezTo>
                      <a:pt x="15" y="7"/>
                      <a:pt x="19"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40" name="Google Shape;15840;p58"/>
              <p:cNvSpPr/>
              <p:nvPr/>
            </p:nvSpPr>
            <p:spPr>
              <a:xfrm>
                <a:off x="695625" y="1542750"/>
                <a:ext cx="275" cy="250"/>
              </a:xfrm>
              <a:custGeom>
                <a:avLst/>
                <a:gdLst/>
                <a:ahLst/>
                <a:cxnLst/>
                <a:rect l="l" t="t" r="r" b="b"/>
                <a:pathLst>
                  <a:path w="11" h="10" extrusionOk="0">
                    <a:moveTo>
                      <a:pt x="8" y="0"/>
                    </a:moveTo>
                    <a:cubicBezTo>
                      <a:pt x="1" y="0"/>
                      <a:pt x="5" y="9"/>
                      <a:pt x="8" y="9"/>
                    </a:cubicBezTo>
                    <a:cubicBezTo>
                      <a:pt x="9" y="9"/>
                      <a:pt x="10" y="7"/>
                      <a:pt x="9" y="1"/>
                    </a:cubicBezTo>
                    <a:cubicBezTo>
                      <a:pt x="9" y="1"/>
                      <a:pt x="8"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41" name="Google Shape;15841;p58"/>
              <p:cNvSpPr/>
              <p:nvPr/>
            </p:nvSpPr>
            <p:spPr>
              <a:xfrm>
                <a:off x="696950" y="1542875"/>
                <a:ext cx="725" cy="1050"/>
              </a:xfrm>
              <a:custGeom>
                <a:avLst/>
                <a:gdLst/>
                <a:ahLst/>
                <a:cxnLst/>
                <a:rect l="l" t="t" r="r" b="b"/>
                <a:pathLst>
                  <a:path w="29" h="42" extrusionOk="0">
                    <a:moveTo>
                      <a:pt x="24" y="0"/>
                    </a:moveTo>
                    <a:lnTo>
                      <a:pt x="0" y="14"/>
                    </a:lnTo>
                    <a:cubicBezTo>
                      <a:pt x="0" y="28"/>
                      <a:pt x="17" y="35"/>
                      <a:pt x="7" y="42"/>
                    </a:cubicBezTo>
                    <a:cubicBezTo>
                      <a:pt x="28" y="37"/>
                      <a:pt x="28"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42" name="Google Shape;15842;p58"/>
              <p:cNvSpPr/>
              <p:nvPr/>
            </p:nvSpPr>
            <p:spPr>
              <a:xfrm>
                <a:off x="697925" y="1541950"/>
                <a:ext cx="325" cy="275"/>
              </a:xfrm>
              <a:custGeom>
                <a:avLst/>
                <a:gdLst/>
                <a:ahLst/>
                <a:cxnLst/>
                <a:rect l="l" t="t" r="r" b="b"/>
                <a:pathLst>
                  <a:path w="13" h="11" extrusionOk="0">
                    <a:moveTo>
                      <a:pt x="12" y="0"/>
                    </a:moveTo>
                    <a:lnTo>
                      <a:pt x="1" y="7"/>
                    </a:lnTo>
                    <a:cubicBezTo>
                      <a:pt x="1" y="9"/>
                      <a:pt x="1" y="11"/>
                      <a:pt x="3" y="11"/>
                    </a:cubicBezTo>
                    <a:cubicBezTo>
                      <a:pt x="4" y="11"/>
                      <a:pt x="7" y="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43" name="Google Shape;15843;p58"/>
              <p:cNvSpPr/>
              <p:nvPr/>
            </p:nvSpPr>
            <p:spPr>
              <a:xfrm>
                <a:off x="697350" y="1541750"/>
                <a:ext cx="650" cy="675"/>
              </a:xfrm>
              <a:custGeom>
                <a:avLst/>
                <a:gdLst/>
                <a:ahLst/>
                <a:cxnLst/>
                <a:rect l="l" t="t" r="r" b="b"/>
                <a:pathLst>
                  <a:path w="26" h="27" extrusionOk="0">
                    <a:moveTo>
                      <a:pt x="24" y="1"/>
                    </a:moveTo>
                    <a:cubicBezTo>
                      <a:pt x="23" y="1"/>
                      <a:pt x="20" y="5"/>
                      <a:pt x="15" y="17"/>
                    </a:cubicBezTo>
                    <a:cubicBezTo>
                      <a:pt x="16" y="13"/>
                      <a:pt x="16" y="12"/>
                      <a:pt x="16" y="12"/>
                    </a:cubicBezTo>
                    <a:cubicBezTo>
                      <a:pt x="15" y="12"/>
                      <a:pt x="9" y="20"/>
                      <a:pt x="1" y="27"/>
                    </a:cubicBezTo>
                    <a:lnTo>
                      <a:pt x="24" y="15"/>
                    </a:lnTo>
                    <a:cubicBezTo>
                      <a:pt x="24" y="1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44" name="Google Shape;15844;p58"/>
              <p:cNvSpPr/>
              <p:nvPr/>
            </p:nvSpPr>
            <p:spPr>
              <a:xfrm>
                <a:off x="696200" y="1541125"/>
                <a:ext cx="1075" cy="1025"/>
              </a:xfrm>
              <a:custGeom>
                <a:avLst/>
                <a:gdLst/>
                <a:ahLst/>
                <a:cxnLst/>
                <a:rect l="l" t="t" r="r" b="b"/>
                <a:pathLst>
                  <a:path w="43" h="41" extrusionOk="0">
                    <a:moveTo>
                      <a:pt x="42" y="1"/>
                    </a:moveTo>
                    <a:cubicBezTo>
                      <a:pt x="7" y="1"/>
                      <a:pt x="0" y="40"/>
                      <a:pt x="37" y="40"/>
                    </a:cubicBezTo>
                    <a:cubicBezTo>
                      <a:pt x="30" y="24"/>
                      <a:pt x="19" y="15"/>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45" name="Google Shape;15845;p58"/>
              <p:cNvSpPr/>
              <p:nvPr/>
            </p:nvSpPr>
            <p:spPr>
              <a:xfrm>
                <a:off x="695450" y="1537600"/>
                <a:ext cx="600" cy="675"/>
              </a:xfrm>
              <a:custGeom>
                <a:avLst/>
                <a:gdLst/>
                <a:ahLst/>
                <a:cxnLst/>
                <a:rect l="l" t="t" r="r" b="b"/>
                <a:pathLst>
                  <a:path w="24" h="27" extrusionOk="0">
                    <a:moveTo>
                      <a:pt x="16" y="0"/>
                    </a:moveTo>
                    <a:lnTo>
                      <a:pt x="0" y="17"/>
                    </a:lnTo>
                    <a:cubicBezTo>
                      <a:pt x="1" y="16"/>
                      <a:pt x="2" y="15"/>
                      <a:pt x="3" y="15"/>
                    </a:cubicBezTo>
                    <a:cubicBezTo>
                      <a:pt x="9" y="15"/>
                      <a:pt x="15" y="26"/>
                      <a:pt x="19" y="26"/>
                    </a:cubicBezTo>
                    <a:cubicBezTo>
                      <a:pt x="21" y="26"/>
                      <a:pt x="22" y="25"/>
                      <a:pt x="23" y="21"/>
                    </a:cubicBezTo>
                    <a:lnTo>
                      <a:pt x="1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46" name="Google Shape;15846;p58"/>
              <p:cNvSpPr/>
              <p:nvPr/>
            </p:nvSpPr>
            <p:spPr>
              <a:xfrm>
                <a:off x="699900" y="1542975"/>
                <a:ext cx="425" cy="1250"/>
              </a:xfrm>
              <a:custGeom>
                <a:avLst/>
                <a:gdLst/>
                <a:ahLst/>
                <a:cxnLst/>
                <a:rect l="l" t="t" r="r" b="b"/>
                <a:pathLst>
                  <a:path w="17" h="50" extrusionOk="0">
                    <a:moveTo>
                      <a:pt x="17" y="1"/>
                    </a:moveTo>
                    <a:lnTo>
                      <a:pt x="1" y="12"/>
                    </a:lnTo>
                    <a:cubicBezTo>
                      <a:pt x="5" y="22"/>
                      <a:pt x="14" y="29"/>
                      <a:pt x="15" y="42"/>
                    </a:cubicBezTo>
                    <a:lnTo>
                      <a:pt x="15" y="42"/>
                    </a:lnTo>
                    <a:cubicBezTo>
                      <a:pt x="15" y="28"/>
                      <a:pt x="17" y="15"/>
                      <a:pt x="17" y="1"/>
                    </a:cubicBezTo>
                    <a:close/>
                    <a:moveTo>
                      <a:pt x="15" y="42"/>
                    </a:moveTo>
                    <a:cubicBezTo>
                      <a:pt x="15" y="44"/>
                      <a:pt x="15" y="47"/>
                      <a:pt x="15" y="50"/>
                    </a:cubicBezTo>
                    <a:cubicBezTo>
                      <a:pt x="15" y="47"/>
                      <a:pt x="15" y="44"/>
                      <a:pt x="15"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47" name="Google Shape;15847;p58"/>
              <p:cNvSpPr/>
              <p:nvPr/>
            </p:nvSpPr>
            <p:spPr>
              <a:xfrm>
                <a:off x="700300" y="1542550"/>
                <a:ext cx="675" cy="450"/>
              </a:xfrm>
              <a:custGeom>
                <a:avLst/>
                <a:gdLst/>
                <a:ahLst/>
                <a:cxnLst/>
                <a:rect l="l" t="t" r="r" b="b"/>
                <a:pathLst>
                  <a:path w="27" h="18" extrusionOk="0">
                    <a:moveTo>
                      <a:pt x="18" y="0"/>
                    </a:moveTo>
                    <a:cubicBezTo>
                      <a:pt x="6" y="0"/>
                      <a:pt x="3" y="8"/>
                      <a:pt x="1" y="18"/>
                    </a:cubicBezTo>
                    <a:lnTo>
                      <a:pt x="26" y="2"/>
                    </a:lnTo>
                    <a:cubicBezTo>
                      <a:pt x="23" y="1"/>
                      <a:pt x="20"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48" name="Google Shape;15848;p58"/>
              <p:cNvSpPr/>
              <p:nvPr/>
            </p:nvSpPr>
            <p:spPr>
              <a:xfrm>
                <a:off x="697650" y="1540425"/>
                <a:ext cx="1225" cy="900"/>
              </a:xfrm>
              <a:custGeom>
                <a:avLst/>
                <a:gdLst/>
                <a:ahLst/>
                <a:cxnLst/>
                <a:rect l="l" t="t" r="r" b="b"/>
                <a:pathLst>
                  <a:path w="49" h="36" extrusionOk="0">
                    <a:moveTo>
                      <a:pt x="42" y="1"/>
                    </a:moveTo>
                    <a:lnTo>
                      <a:pt x="0" y="36"/>
                    </a:lnTo>
                    <a:lnTo>
                      <a:pt x="0" y="36"/>
                    </a:lnTo>
                    <a:lnTo>
                      <a:pt x="49" y="3"/>
                    </a:lnTo>
                    <a:lnTo>
                      <a:pt x="4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49" name="Google Shape;15849;p58"/>
              <p:cNvSpPr/>
              <p:nvPr/>
            </p:nvSpPr>
            <p:spPr>
              <a:xfrm>
                <a:off x="701825" y="1544250"/>
                <a:ext cx="700" cy="1025"/>
              </a:xfrm>
              <a:custGeom>
                <a:avLst/>
                <a:gdLst/>
                <a:ahLst/>
                <a:cxnLst/>
                <a:rect l="l" t="t" r="r" b="b"/>
                <a:pathLst>
                  <a:path w="28" h="41" extrusionOk="0">
                    <a:moveTo>
                      <a:pt x="28" y="1"/>
                    </a:moveTo>
                    <a:lnTo>
                      <a:pt x="16" y="15"/>
                    </a:lnTo>
                    <a:lnTo>
                      <a:pt x="0" y="40"/>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50" name="Google Shape;15850;p58"/>
              <p:cNvSpPr/>
              <p:nvPr/>
            </p:nvSpPr>
            <p:spPr>
              <a:xfrm>
                <a:off x="703325" y="1544675"/>
                <a:ext cx="1300" cy="1350"/>
              </a:xfrm>
              <a:custGeom>
                <a:avLst/>
                <a:gdLst/>
                <a:ahLst/>
                <a:cxnLst/>
                <a:rect l="l" t="t" r="r" b="b"/>
                <a:pathLst>
                  <a:path w="52" h="54" extrusionOk="0">
                    <a:moveTo>
                      <a:pt x="12" y="0"/>
                    </a:moveTo>
                    <a:lnTo>
                      <a:pt x="12" y="0"/>
                    </a:lnTo>
                    <a:cubicBezTo>
                      <a:pt x="0" y="21"/>
                      <a:pt x="19" y="40"/>
                      <a:pt x="7" y="53"/>
                    </a:cubicBezTo>
                    <a:cubicBezTo>
                      <a:pt x="24" y="51"/>
                      <a:pt x="38" y="33"/>
                      <a:pt x="51" y="16"/>
                    </a:cubicBezTo>
                    <a:lnTo>
                      <a:pt x="51" y="16"/>
                    </a:lnTo>
                    <a:cubicBezTo>
                      <a:pt x="47" y="19"/>
                      <a:pt x="43" y="21"/>
                      <a:pt x="38" y="21"/>
                    </a:cubicBezTo>
                    <a:cubicBezTo>
                      <a:pt x="30" y="21"/>
                      <a:pt x="21" y="1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51" name="Google Shape;15851;p58"/>
              <p:cNvSpPr/>
              <p:nvPr/>
            </p:nvSpPr>
            <p:spPr>
              <a:xfrm>
                <a:off x="704600" y="1544425"/>
                <a:ext cx="600" cy="675"/>
              </a:xfrm>
              <a:custGeom>
                <a:avLst/>
                <a:gdLst/>
                <a:ahLst/>
                <a:cxnLst/>
                <a:rect l="l" t="t" r="r" b="b"/>
                <a:pathLst>
                  <a:path w="24" h="27" extrusionOk="0">
                    <a:moveTo>
                      <a:pt x="24" y="1"/>
                    </a:moveTo>
                    <a:lnTo>
                      <a:pt x="24" y="1"/>
                    </a:lnTo>
                    <a:cubicBezTo>
                      <a:pt x="14" y="8"/>
                      <a:pt x="7" y="17"/>
                      <a:pt x="0" y="26"/>
                    </a:cubicBezTo>
                    <a:cubicBezTo>
                      <a:pt x="10" y="19"/>
                      <a:pt x="17" y="1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52" name="Google Shape;15852;p58"/>
              <p:cNvSpPr/>
              <p:nvPr/>
            </p:nvSpPr>
            <p:spPr>
              <a:xfrm>
                <a:off x="701700" y="1542875"/>
                <a:ext cx="325" cy="950"/>
              </a:xfrm>
              <a:custGeom>
                <a:avLst/>
                <a:gdLst/>
                <a:ahLst/>
                <a:cxnLst/>
                <a:rect l="l" t="t" r="r" b="b"/>
                <a:pathLst>
                  <a:path w="13" h="38" extrusionOk="0">
                    <a:moveTo>
                      <a:pt x="3" y="0"/>
                    </a:moveTo>
                    <a:cubicBezTo>
                      <a:pt x="1" y="14"/>
                      <a:pt x="5" y="26"/>
                      <a:pt x="12" y="37"/>
                    </a:cubicBezTo>
                    <a:lnTo>
                      <a:pt x="10" y="3"/>
                    </a:lnTo>
                    <a:cubicBezTo>
                      <a:pt x="7" y="3"/>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53" name="Google Shape;15853;p58"/>
              <p:cNvSpPr/>
              <p:nvPr/>
            </p:nvSpPr>
            <p:spPr>
              <a:xfrm>
                <a:off x="701925" y="1542925"/>
                <a:ext cx="500" cy="150"/>
              </a:xfrm>
              <a:custGeom>
                <a:avLst/>
                <a:gdLst/>
                <a:ahLst/>
                <a:cxnLst/>
                <a:rect l="l" t="t" r="r" b="b"/>
                <a:pathLst>
                  <a:path w="20" h="6" extrusionOk="0">
                    <a:moveTo>
                      <a:pt x="1" y="1"/>
                    </a:moveTo>
                    <a:lnTo>
                      <a:pt x="19"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54" name="Google Shape;15854;p58"/>
              <p:cNvSpPr/>
              <p:nvPr/>
            </p:nvSpPr>
            <p:spPr>
              <a:xfrm>
                <a:off x="701700" y="1542800"/>
                <a:ext cx="75" cy="100"/>
              </a:xfrm>
              <a:custGeom>
                <a:avLst/>
                <a:gdLst/>
                <a:ahLst/>
                <a:cxnLst/>
                <a:rect l="l" t="t" r="r" b="b"/>
                <a:pathLst>
                  <a:path w="3" h="4" extrusionOk="0">
                    <a:moveTo>
                      <a:pt x="2" y="1"/>
                    </a:moveTo>
                    <a:cubicBezTo>
                      <a:pt x="2" y="1"/>
                      <a:pt x="2" y="1"/>
                      <a:pt x="1" y="3"/>
                    </a:cubicBezTo>
                    <a:lnTo>
                      <a:pt x="3" y="3"/>
                    </a:lnTo>
                    <a:cubicBezTo>
                      <a:pt x="3" y="2"/>
                      <a:pt x="3"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55" name="Google Shape;15855;p58"/>
              <p:cNvSpPr/>
              <p:nvPr/>
            </p:nvSpPr>
            <p:spPr>
              <a:xfrm>
                <a:off x="699800" y="1539850"/>
                <a:ext cx="1100" cy="1650"/>
              </a:xfrm>
              <a:custGeom>
                <a:avLst/>
                <a:gdLst/>
                <a:ahLst/>
                <a:cxnLst/>
                <a:rect l="l" t="t" r="r" b="b"/>
                <a:pathLst>
                  <a:path w="44" h="66" extrusionOk="0">
                    <a:moveTo>
                      <a:pt x="28" y="1"/>
                    </a:moveTo>
                    <a:lnTo>
                      <a:pt x="28" y="1"/>
                    </a:lnTo>
                    <a:cubicBezTo>
                      <a:pt x="14" y="21"/>
                      <a:pt x="25" y="41"/>
                      <a:pt x="3" y="63"/>
                    </a:cubicBezTo>
                    <a:lnTo>
                      <a:pt x="3" y="63"/>
                    </a:lnTo>
                    <a:cubicBezTo>
                      <a:pt x="19" y="48"/>
                      <a:pt x="43" y="34"/>
                      <a:pt x="28" y="1"/>
                    </a:cubicBezTo>
                    <a:close/>
                    <a:moveTo>
                      <a:pt x="3" y="63"/>
                    </a:moveTo>
                    <a:cubicBezTo>
                      <a:pt x="2" y="64"/>
                      <a:pt x="1" y="65"/>
                      <a:pt x="0" y="66"/>
                    </a:cubicBezTo>
                    <a:cubicBezTo>
                      <a:pt x="1" y="65"/>
                      <a:pt x="2" y="64"/>
                      <a:pt x="3" y="6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56" name="Google Shape;15856;p58"/>
              <p:cNvSpPr/>
              <p:nvPr/>
            </p:nvSpPr>
            <p:spPr>
              <a:xfrm>
                <a:off x="701000" y="1541475"/>
                <a:ext cx="725" cy="850"/>
              </a:xfrm>
              <a:custGeom>
                <a:avLst/>
                <a:gdLst/>
                <a:ahLst/>
                <a:cxnLst/>
                <a:rect l="l" t="t" r="r" b="b"/>
                <a:pathLst>
                  <a:path w="29" h="34" extrusionOk="0">
                    <a:moveTo>
                      <a:pt x="8" y="1"/>
                    </a:moveTo>
                    <a:cubicBezTo>
                      <a:pt x="5" y="10"/>
                      <a:pt x="8" y="24"/>
                      <a:pt x="1" y="33"/>
                    </a:cubicBezTo>
                    <a:lnTo>
                      <a:pt x="29" y="1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57" name="Google Shape;15857;p58"/>
              <p:cNvSpPr/>
              <p:nvPr/>
            </p:nvSpPr>
            <p:spPr>
              <a:xfrm>
                <a:off x="701650" y="1541600"/>
                <a:ext cx="375" cy="300"/>
              </a:xfrm>
              <a:custGeom>
                <a:avLst/>
                <a:gdLst/>
                <a:ahLst/>
                <a:cxnLst/>
                <a:rect l="l" t="t" r="r" b="b"/>
                <a:pathLst>
                  <a:path w="15" h="12" extrusionOk="0">
                    <a:moveTo>
                      <a:pt x="14" y="0"/>
                    </a:moveTo>
                    <a:lnTo>
                      <a:pt x="0" y="7"/>
                    </a:lnTo>
                    <a:lnTo>
                      <a:pt x="9" y="12"/>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58" name="Google Shape;15858;p58"/>
              <p:cNvSpPr/>
              <p:nvPr/>
            </p:nvSpPr>
            <p:spPr>
              <a:xfrm>
                <a:off x="703950" y="1542875"/>
                <a:ext cx="1200" cy="725"/>
              </a:xfrm>
              <a:custGeom>
                <a:avLst/>
                <a:gdLst/>
                <a:ahLst/>
                <a:cxnLst/>
                <a:rect l="l" t="t" r="r" b="b"/>
                <a:pathLst>
                  <a:path w="48" h="29" extrusionOk="0">
                    <a:moveTo>
                      <a:pt x="13" y="0"/>
                    </a:moveTo>
                    <a:cubicBezTo>
                      <a:pt x="8" y="10"/>
                      <a:pt x="1" y="28"/>
                      <a:pt x="15" y="28"/>
                    </a:cubicBezTo>
                    <a:cubicBezTo>
                      <a:pt x="21" y="20"/>
                      <a:pt x="32" y="14"/>
                      <a:pt x="43" y="14"/>
                    </a:cubicBezTo>
                    <a:cubicBezTo>
                      <a:pt x="44" y="14"/>
                      <a:pt x="46" y="14"/>
                      <a:pt x="47" y="14"/>
                    </a:cubicBezTo>
                    <a:cubicBezTo>
                      <a:pt x="38" y="5"/>
                      <a:pt x="24"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59" name="Google Shape;15859;p58"/>
              <p:cNvSpPr/>
              <p:nvPr/>
            </p:nvSpPr>
            <p:spPr>
              <a:xfrm>
                <a:off x="703150" y="1543075"/>
                <a:ext cx="75" cy="100"/>
              </a:xfrm>
              <a:custGeom>
                <a:avLst/>
                <a:gdLst/>
                <a:ahLst/>
                <a:cxnLst/>
                <a:rect l="l" t="t" r="r" b="b"/>
                <a:pathLst>
                  <a:path w="3" h="4" extrusionOk="0">
                    <a:moveTo>
                      <a:pt x="3" y="0"/>
                    </a:moveTo>
                    <a:cubicBezTo>
                      <a:pt x="2" y="0"/>
                      <a:pt x="2" y="2"/>
                      <a:pt x="1" y="4"/>
                    </a:cubicBezTo>
                    <a:lnTo>
                      <a:pt x="3" y="4"/>
                    </a:ln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60" name="Google Shape;15860;p58"/>
              <p:cNvSpPr/>
              <p:nvPr/>
            </p:nvSpPr>
            <p:spPr>
              <a:xfrm>
                <a:off x="708025" y="1543275"/>
                <a:ext cx="75" cy="150"/>
              </a:xfrm>
              <a:custGeom>
                <a:avLst/>
                <a:gdLst/>
                <a:ahLst/>
                <a:cxnLst/>
                <a:rect l="l" t="t" r="r" b="b"/>
                <a:pathLst>
                  <a:path w="3" h="6" extrusionOk="0">
                    <a:moveTo>
                      <a:pt x="0" y="0"/>
                    </a:moveTo>
                    <a:lnTo>
                      <a:pt x="0" y="5"/>
                    </a:lnTo>
                    <a:lnTo>
                      <a:pt x="3" y="5"/>
                    </a:lnTo>
                    <a:cubicBezTo>
                      <a:pt x="0" y="5"/>
                      <a:pt x="0"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61" name="Google Shape;15861;p58"/>
              <p:cNvSpPr/>
              <p:nvPr/>
            </p:nvSpPr>
            <p:spPr>
              <a:xfrm>
                <a:off x="703675" y="1542600"/>
                <a:ext cx="625" cy="350"/>
              </a:xfrm>
              <a:custGeom>
                <a:avLst/>
                <a:gdLst/>
                <a:ahLst/>
                <a:cxnLst/>
                <a:rect l="l" t="t" r="r" b="b"/>
                <a:pathLst>
                  <a:path w="25" h="14" extrusionOk="0">
                    <a:moveTo>
                      <a:pt x="15" y="0"/>
                    </a:moveTo>
                    <a:cubicBezTo>
                      <a:pt x="10" y="0"/>
                      <a:pt x="5" y="7"/>
                      <a:pt x="0" y="14"/>
                    </a:cubicBezTo>
                    <a:cubicBezTo>
                      <a:pt x="5" y="12"/>
                      <a:pt x="10" y="10"/>
                      <a:pt x="16" y="10"/>
                    </a:cubicBezTo>
                    <a:cubicBezTo>
                      <a:pt x="18" y="10"/>
                      <a:pt x="21" y="11"/>
                      <a:pt x="24" y="11"/>
                    </a:cubicBezTo>
                    <a:cubicBezTo>
                      <a:pt x="24" y="6"/>
                      <a:pt x="25" y="3"/>
                      <a:pt x="24" y="3"/>
                    </a:cubicBezTo>
                    <a:cubicBezTo>
                      <a:pt x="23" y="3"/>
                      <a:pt x="22" y="4"/>
                      <a:pt x="21" y="4"/>
                    </a:cubicBezTo>
                    <a:cubicBezTo>
                      <a:pt x="19" y="2"/>
                      <a:pt x="17"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62" name="Google Shape;15862;p58"/>
              <p:cNvSpPr/>
              <p:nvPr/>
            </p:nvSpPr>
            <p:spPr>
              <a:xfrm>
                <a:off x="705650" y="1543625"/>
                <a:ext cx="425" cy="600"/>
              </a:xfrm>
              <a:custGeom>
                <a:avLst/>
                <a:gdLst/>
                <a:ahLst/>
                <a:cxnLst/>
                <a:rect l="l" t="t" r="r" b="b"/>
                <a:pathLst>
                  <a:path w="17" h="24" extrusionOk="0">
                    <a:moveTo>
                      <a:pt x="0" y="0"/>
                    </a:moveTo>
                    <a:lnTo>
                      <a:pt x="0" y="0"/>
                    </a:lnTo>
                    <a:cubicBezTo>
                      <a:pt x="4" y="10"/>
                      <a:pt x="9" y="24"/>
                      <a:pt x="14" y="24"/>
                    </a:cubicBezTo>
                    <a:cubicBezTo>
                      <a:pt x="15" y="24"/>
                      <a:pt x="16" y="23"/>
                      <a:pt x="16" y="21"/>
                    </a:cubicBezTo>
                    <a:cubicBezTo>
                      <a:pt x="12" y="14"/>
                      <a:pt x="7"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63" name="Google Shape;15863;p58"/>
              <p:cNvSpPr/>
              <p:nvPr/>
            </p:nvSpPr>
            <p:spPr>
              <a:xfrm>
                <a:off x="703200" y="1543400"/>
                <a:ext cx="100" cy="175"/>
              </a:xfrm>
              <a:custGeom>
                <a:avLst/>
                <a:gdLst/>
                <a:ahLst/>
                <a:cxnLst/>
                <a:rect l="l" t="t" r="r" b="b"/>
                <a:pathLst>
                  <a:path w="4" h="7" extrusionOk="0">
                    <a:moveTo>
                      <a:pt x="3" y="0"/>
                    </a:moveTo>
                    <a:lnTo>
                      <a:pt x="1" y="2"/>
                    </a:lnTo>
                    <a:cubicBezTo>
                      <a:pt x="2" y="5"/>
                      <a:pt x="2" y="7"/>
                      <a:pt x="3" y="7"/>
                    </a:cubicBezTo>
                    <a:cubicBezTo>
                      <a:pt x="3" y="7"/>
                      <a:pt x="3" y="4"/>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64" name="Google Shape;15864;p58"/>
              <p:cNvSpPr/>
              <p:nvPr/>
            </p:nvSpPr>
            <p:spPr>
              <a:xfrm>
                <a:off x="703200" y="1542925"/>
                <a:ext cx="500" cy="500"/>
              </a:xfrm>
              <a:custGeom>
                <a:avLst/>
                <a:gdLst/>
                <a:ahLst/>
                <a:cxnLst/>
                <a:rect l="l" t="t" r="r" b="b"/>
                <a:pathLst>
                  <a:path w="20" h="20" extrusionOk="0">
                    <a:moveTo>
                      <a:pt x="19" y="1"/>
                    </a:moveTo>
                    <a:cubicBezTo>
                      <a:pt x="12" y="3"/>
                      <a:pt x="8" y="5"/>
                      <a:pt x="1" y="10"/>
                    </a:cubicBezTo>
                    <a:cubicBezTo>
                      <a:pt x="1" y="12"/>
                      <a:pt x="1" y="14"/>
                      <a:pt x="3" y="19"/>
                    </a:cubicBezTo>
                    <a:cubicBezTo>
                      <a:pt x="10" y="12"/>
                      <a:pt x="15"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65" name="Google Shape;15865;p58"/>
              <p:cNvSpPr/>
              <p:nvPr/>
            </p:nvSpPr>
            <p:spPr>
              <a:xfrm>
                <a:off x="707500" y="1538000"/>
                <a:ext cx="2275" cy="5300"/>
              </a:xfrm>
              <a:custGeom>
                <a:avLst/>
                <a:gdLst/>
                <a:ahLst/>
                <a:cxnLst/>
                <a:rect l="l" t="t" r="r" b="b"/>
                <a:pathLst>
                  <a:path w="91" h="212" extrusionOk="0">
                    <a:moveTo>
                      <a:pt x="65" y="1"/>
                    </a:moveTo>
                    <a:lnTo>
                      <a:pt x="65" y="1"/>
                    </a:lnTo>
                    <a:cubicBezTo>
                      <a:pt x="64" y="22"/>
                      <a:pt x="52" y="42"/>
                      <a:pt x="39" y="42"/>
                    </a:cubicBezTo>
                    <a:cubicBezTo>
                      <a:pt x="33" y="42"/>
                      <a:pt x="27" y="37"/>
                      <a:pt x="21" y="26"/>
                    </a:cubicBezTo>
                    <a:cubicBezTo>
                      <a:pt x="0" y="47"/>
                      <a:pt x="5" y="151"/>
                      <a:pt x="21" y="211"/>
                    </a:cubicBezTo>
                    <a:cubicBezTo>
                      <a:pt x="21" y="193"/>
                      <a:pt x="31" y="177"/>
                      <a:pt x="44" y="167"/>
                    </a:cubicBezTo>
                    <a:cubicBezTo>
                      <a:pt x="37" y="149"/>
                      <a:pt x="0" y="126"/>
                      <a:pt x="19" y="98"/>
                    </a:cubicBezTo>
                    <a:cubicBezTo>
                      <a:pt x="25" y="94"/>
                      <a:pt x="30" y="93"/>
                      <a:pt x="34" y="93"/>
                    </a:cubicBezTo>
                    <a:cubicBezTo>
                      <a:pt x="47" y="93"/>
                      <a:pt x="45" y="113"/>
                      <a:pt x="54" y="126"/>
                    </a:cubicBezTo>
                    <a:cubicBezTo>
                      <a:pt x="44" y="86"/>
                      <a:pt x="91" y="68"/>
                      <a:pt x="84" y="12"/>
                    </a:cubicBezTo>
                    <a:lnTo>
                      <a:pt x="84" y="12"/>
                    </a:lnTo>
                    <a:lnTo>
                      <a:pt x="63" y="33"/>
                    </a:lnTo>
                    <a:cubicBezTo>
                      <a:pt x="63" y="24"/>
                      <a:pt x="70" y="10"/>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66" name="Google Shape;15866;p58"/>
              <p:cNvSpPr/>
              <p:nvPr/>
            </p:nvSpPr>
            <p:spPr>
              <a:xfrm>
                <a:off x="706750" y="1543100"/>
                <a:ext cx="1225" cy="1250"/>
              </a:xfrm>
              <a:custGeom>
                <a:avLst/>
                <a:gdLst/>
                <a:ahLst/>
                <a:cxnLst/>
                <a:rect l="l" t="t" r="r" b="b"/>
                <a:pathLst>
                  <a:path w="49" h="50" extrusionOk="0">
                    <a:moveTo>
                      <a:pt x="10" y="1"/>
                    </a:moveTo>
                    <a:lnTo>
                      <a:pt x="0" y="5"/>
                    </a:lnTo>
                    <a:cubicBezTo>
                      <a:pt x="10" y="12"/>
                      <a:pt x="16" y="24"/>
                      <a:pt x="28" y="49"/>
                    </a:cubicBezTo>
                    <a:cubicBezTo>
                      <a:pt x="40" y="40"/>
                      <a:pt x="47" y="26"/>
                      <a:pt x="49" y="12"/>
                    </a:cubicBezTo>
                    <a:lnTo>
                      <a:pt x="7" y="5"/>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67" name="Google Shape;15867;p58"/>
              <p:cNvSpPr/>
              <p:nvPr/>
            </p:nvSpPr>
            <p:spPr>
              <a:xfrm>
                <a:off x="705125" y="1541025"/>
                <a:ext cx="1650" cy="2675"/>
              </a:xfrm>
              <a:custGeom>
                <a:avLst/>
                <a:gdLst/>
                <a:ahLst/>
                <a:cxnLst/>
                <a:rect l="l" t="t" r="r" b="b"/>
                <a:pathLst>
                  <a:path w="66" h="107" extrusionOk="0">
                    <a:moveTo>
                      <a:pt x="24" y="86"/>
                    </a:moveTo>
                    <a:lnTo>
                      <a:pt x="24" y="86"/>
                    </a:lnTo>
                    <a:cubicBezTo>
                      <a:pt x="35" y="93"/>
                      <a:pt x="24" y="95"/>
                      <a:pt x="21" y="97"/>
                    </a:cubicBezTo>
                    <a:lnTo>
                      <a:pt x="21" y="102"/>
                    </a:lnTo>
                    <a:cubicBezTo>
                      <a:pt x="19" y="99"/>
                      <a:pt x="19" y="97"/>
                      <a:pt x="20" y="97"/>
                    </a:cubicBezTo>
                    <a:cubicBezTo>
                      <a:pt x="20" y="97"/>
                      <a:pt x="21" y="97"/>
                      <a:pt x="21" y="97"/>
                    </a:cubicBezTo>
                    <a:cubicBezTo>
                      <a:pt x="21" y="93"/>
                      <a:pt x="24" y="90"/>
                      <a:pt x="24" y="86"/>
                    </a:cubicBezTo>
                    <a:close/>
                    <a:moveTo>
                      <a:pt x="49" y="0"/>
                    </a:moveTo>
                    <a:cubicBezTo>
                      <a:pt x="24" y="0"/>
                      <a:pt x="28" y="28"/>
                      <a:pt x="12" y="42"/>
                    </a:cubicBezTo>
                    <a:cubicBezTo>
                      <a:pt x="16" y="41"/>
                      <a:pt x="19" y="41"/>
                      <a:pt x="21" y="41"/>
                    </a:cubicBezTo>
                    <a:cubicBezTo>
                      <a:pt x="44" y="41"/>
                      <a:pt x="1" y="60"/>
                      <a:pt x="26" y="81"/>
                    </a:cubicBezTo>
                    <a:cubicBezTo>
                      <a:pt x="19" y="86"/>
                      <a:pt x="10" y="88"/>
                      <a:pt x="0" y="88"/>
                    </a:cubicBezTo>
                    <a:cubicBezTo>
                      <a:pt x="10" y="93"/>
                      <a:pt x="17" y="100"/>
                      <a:pt x="21" y="107"/>
                    </a:cubicBezTo>
                    <a:lnTo>
                      <a:pt x="21" y="104"/>
                    </a:lnTo>
                    <a:lnTo>
                      <a:pt x="65" y="88"/>
                    </a:lnTo>
                    <a:cubicBezTo>
                      <a:pt x="57" y="85"/>
                      <a:pt x="48" y="83"/>
                      <a:pt x="40" y="83"/>
                    </a:cubicBezTo>
                    <a:cubicBezTo>
                      <a:pt x="35" y="83"/>
                      <a:pt x="30" y="84"/>
                      <a:pt x="26" y="86"/>
                    </a:cubicBezTo>
                    <a:cubicBezTo>
                      <a:pt x="35" y="51"/>
                      <a:pt x="58" y="39"/>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68" name="Google Shape;15868;p58"/>
              <p:cNvSpPr/>
              <p:nvPr/>
            </p:nvSpPr>
            <p:spPr>
              <a:xfrm>
                <a:off x="701400" y="1538175"/>
                <a:ext cx="150" cy="250"/>
              </a:xfrm>
              <a:custGeom>
                <a:avLst/>
                <a:gdLst/>
                <a:ahLst/>
                <a:cxnLst/>
                <a:rect l="l" t="t" r="r" b="b"/>
                <a:pathLst>
                  <a:path w="6" h="10" extrusionOk="0">
                    <a:moveTo>
                      <a:pt x="1" y="0"/>
                    </a:moveTo>
                    <a:cubicBezTo>
                      <a:pt x="1" y="3"/>
                      <a:pt x="1" y="5"/>
                      <a:pt x="1" y="10"/>
                    </a:cubicBezTo>
                    <a:cubicBezTo>
                      <a:pt x="3" y="5"/>
                      <a:pt x="6"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69" name="Google Shape;15869;p58"/>
              <p:cNvSpPr/>
              <p:nvPr/>
            </p:nvSpPr>
            <p:spPr>
              <a:xfrm>
                <a:off x="700775" y="1538400"/>
                <a:ext cx="1075" cy="2525"/>
              </a:xfrm>
              <a:custGeom>
                <a:avLst/>
                <a:gdLst/>
                <a:ahLst/>
                <a:cxnLst/>
                <a:rect l="l" t="t" r="r" b="b"/>
                <a:pathLst>
                  <a:path w="43" h="101" extrusionOk="0">
                    <a:moveTo>
                      <a:pt x="26" y="1"/>
                    </a:moveTo>
                    <a:lnTo>
                      <a:pt x="26" y="1"/>
                    </a:lnTo>
                    <a:cubicBezTo>
                      <a:pt x="19" y="8"/>
                      <a:pt x="0" y="19"/>
                      <a:pt x="14" y="40"/>
                    </a:cubicBezTo>
                    <a:lnTo>
                      <a:pt x="19" y="36"/>
                    </a:lnTo>
                    <a:cubicBezTo>
                      <a:pt x="31" y="54"/>
                      <a:pt x="40" y="77"/>
                      <a:pt x="40" y="100"/>
                    </a:cubicBezTo>
                    <a:cubicBezTo>
                      <a:pt x="42" y="70"/>
                      <a:pt x="40" y="42"/>
                      <a:pt x="38" y="15"/>
                    </a:cubicBezTo>
                    <a:cubicBezTo>
                      <a:pt x="34" y="19"/>
                      <a:pt x="30" y="27"/>
                      <a:pt x="23" y="27"/>
                    </a:cubicBezTo>
                    <a:cubicBezTo>
                      <a:pt x="22" y="27"/>
                      <a:pt x="20" y="27"/>
                      <a:pt x="19" y="26"/>
                    </a:cubicBezTo>
                    <a:cubicBezTo>
                      <a:pt x="14" y="15"/>
                      <a:pt x="24" y="10"/>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70" name="Google Shape;15870;p58"/>
              <p:cNvSpPr/>
              <p:nvPr/>
            </p:nvSpPr>
            <p:spPr>
              <a:xfrm>
                <a:off x="703675" y="1539675"/>
                <a:ext cx="900" cy="1125"/>
              </a:xfrm>
              <a:custGeom>
                <a:avLst/>
                <a:gdLst/>
                <a:ahLst/>
                <a:cxnLst/>
                <a:rect l="l" t="t" r="r" b="b"/>
                <a:pathLst>
                  <a:path w="36" h="45" extrusionOk="0">
                    <a:moveTo>
                      <a:pt x="24" y="1"/>
                    </a:moveTo>
                    <a:lnTo>
                      <a:pt x="21" y="19"/>
                    </a:lnTo>
                    <a:cubicBezTo>
                      <a:pt x="18" y="17"/>
                      <a:pt x="16" y="16"/>
                      <a:pt x="14" y="16"/>
                    </a:cubicBezTo>
                    <a:cubicBezTo>
                      <a:pt x="5" y="16"/>
                      <a:pt x="4" y="34"/>
                      <a:pt x="0" y="45"/>
                    </a:cubicBezTo>
                    <a:lnTo>
                      <a:pt x="35" y="31"/>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71" name="Google Shape;15871;p58"/>
              <p:cNvSpPr/>
              <p:nvPr/>
            </p:nvSpPr>
            <p:spPr>
              <a:xfrm>
                <a:off x="707950" y="1543500"/>
                <a:ext cx="625" cy="1250"/>
              </a:xfrm>
              <a:custGeom>
                <a:avLst/>
                <a:gdLst/>
                <a:ahLst/>
                <a:cxnLst/>
                <a:rect l="l" t="t" r="r" b="b"/>
                <a:pathLst>
                  <a:path w="25" h="50" extrusionOk="0">
                    <a:moveTo>
                      <a:pt x="24" y="1"/>
                    </a:moveTo>
                    <a:lnTo>
                      <a:pt x="8" y="15"/>
                    </a:lnTo>
                    <a:lnTo>
                      <a:pt x="1" y="49"/>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72" name="Google Shape;15872;p58"/>
              <p:cNvSpPr/>
              <p:nvPr/>
            </p:nvSpPr>
            <p:spPr>
              <a:xfrm>
                <a:off x="709225" y="1543800"/>
                <a:ext cx="325" cy="775"/>
              </a:xfrm>
              <a:custGeom>
                <a:avLst/>
                <a:gdLst/>
                <a:ahLst/>
                <a:cxnLst/>
                <a:rect l="l" t="t" r="r" b="b"/>
                <a:pathLst>
                  <a:path w="13" h="31" extrusionOk="0">
                    <a:moveTo>
                      <a:pt x="3" y="0"/>
                    </a:moveTo>
                    <a:lnTo>
                      <a:pt x="1" y="31"/>
                    </a:lnTo>
                    <a:lnTo>
                      <a:pt x="13" y="12"/>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73" name="Google Shape;15873;p58"/>
              <p:cNvSpPr/>
              <p:nvPr/>
            </p:nvSpPr>
            <p:spPr>
              <a:xfrm>
                <a:off x="763250" y="1551150"/>
                <a:ext cx="425" cy="150"/>
              </a:xfrm>
              <a:custGeom>
                <a:avLst/>
                <a:gdLst/>
                <a:ahLst/>
                <a:cxnLst/>
                <a:rect l="l" t="t" r="r" b="b"/>
                <a:pathLst>
                  <a:path w="17" h="6" extrusionOk="0">
                    <a:moveTo>
                      <a:pt x="17" y="1"/>
                    </a:moveTo>
                    <a:lnTo>
                      <a:pt x="1" y="5"/>
                    </a:lnTo>
                    <a:cubicBezTo>
                      <a:pt x="10" y="5"/>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74" name="Google Shape;15874;p58"/>
              <p:cNvSpPr/>
              <p:nvPr/>
            </p:nvSpPr>
            <p:spPr>
              <a:xfrm>
                <a:off x="733875" y="1542000"/>
                <a:ext cx="475" cy="1375"/>
              </a:xfrm>
              <a:custGeom>
                <a:avLst/>
                <a:gdLst/>
                <a:ahLst/>
                <a:cxnLst/>
                <a:rect l="l" t="t" r="r" b="b"/>
                <a:pathLst>
                  <a:path w="19" h="55" extrusionOk="0">
                    <a:moveTo>
                      <a:pt x="0" y="0"/>
                    </a:moveTo>
                    <a:lnTo>
                      <a:pt x="0" y="0"/>
                    </a:lnTo>
                    <a:cubicBezTo>
                      <a:pt x="5" y="23"/>
                      <a:pt x="9" y="55"/>
                      <a:pt x="13" y="55"/>
                    </a:cubicBezTo>
                    <a:cubicBezTo>
                      <a:pt x="14" y="55"/>
                      <a:pt x="15" y="51"/>
                      <a:pt x="16" y="42"/>
                    </a:cubicBezTo>
                    <a:lnTo>
                      <a:pt x="19" y="7"/>
                    </a:lnTo>
                    <a:lnTo>
                      <a:pt x="19" y="7"/>
                    </a:lnTo>
                    <a:cubicBezTo>
                      <a:pt x="16" y="9"/>
                      <a:pt x="13" y="10"/>
                      <a:pt x="10" y="10"/>
                    </a:cubicBezTo>
                    <a:cubicBezTo>
                      <a:pt x="5" y="10"/>
                      <a:pt x="2"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75" name="Google Shape;15875;p58"/>
              <p:cNvSpPr/>
              <p:nvPr/>
            </p:nvSpPr>
            <p:spPr>
              <a:xfrm>
                <a:off x="749975" y="1542700"/>
                <a:ext cx="775" cy="550"/>
              </a:xfrm>
              <a:custGeom>
                <a:avLst/>
                <a:gdLst/>
                <a:ahLst/>
                <a:cxnLst/>
                <a:rect l="l" t="t" r="r" b="b"/>
                <a:pathLst>
                  <a:path w="31" h="22" extrusionOk="0">
                    <a:moveTo>
                      <a:pt x="31" y="0"/>
                    </a:moveTo>
                    <a:lnTo>
                      <a:pt x="1" y="21"/>
                    </a:lnTo>
                    <a:lnTo>
                      <a:pt x="1" y="21"/>
                    </a:lnTo>
                    <a:lnTo>
                      <a:pt x="26" y="12"/>
                    </a:lnTo>
                    <a:cubicBezTo>
                      <a:pt x="26" y="7"/>
                      <a:pt x="28" y="5"/>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76" name="Google Shape;15876;p58"/>
              <p:cNvSpPr/>
              <p:nvPr/>
            </p:nvSpPr>
            <p:spPr>
              <a:xfrm>
                <a:off x="768000" y="1562125"/>
                <a:ext cx="1025" cy="300"/>
              </a:xfrm>
              <a:custGeom>
                <a:avLst/>
                <a:gdLst/>
                <a:ahLst/>
                <a:cxnLst/>
                <a:rect l="l" t="t" r="r" b="b"/>
                <a:pathLst>
                  <a:path w="41" h="12" extrusionOk="0">
                    <a:moveTo>
                      <a:pt x="29" y="1"/>
                    </a:moveTo>
                    <a:cubicBezTo>
                      <a:pt x="21" y="1"/>
                      <a:pt x="11" y="5"/>
                      <a:pt x="1" y="5"/>
                    </a:cubicBezTo>
                    <a:lnTo>
                      <a:pt x="40" y="12"/>
                    </a:lnTo>
                    <a:cubicBezTo>
                      <a:pt x="39" y="3"/>
                      <a:pt x="35"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77" name="Google Shape;15877;p58"/>
              <p:cNvSpPr/>
              <p:nvPr/>
            </p:nvSpPr>
            <p:spPr>
              <a:xfrm>
                <a:off x="720925" y="1542050"/>
                <a:ext cx="975" cy="675"/>
              </a:xfrm>
              <a:custGeom>
                <a:avLst/>
                <a:gdLst/>
                <a:ahLst/>
                <a:cxnLst/>
                <a:rect l="l" t="t" r="r" b="b"/>
                <a:pathLst>
                  <a:path w="39" h="27" extrusionOk="0">
                    <a:moveTo>
                      <a:pt x="5" y="0"/>
                    </a:moveTo>
                    <a:cubicBezTo>
                      <a:pt x="2" y="0"/>
                      <a:pt x="0" y="3"/>
                      <a:pt x="1" y="12"/>
                    </a:cubicBezTo>
                    <a:cubicBezTo>
                      <a:pt x="10" y="22"/>
                      <a:pt x="24" y="26"/>
                      <a:pt x="38" y="26"/>
                    </a:cubicBezTo>
                    <a:cubicBezTo>
                      <a:pt x="24" y="15"/>
                      <a:pt x="11"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78" name="Google Shape;15878;p58"/>
              <p:cNvSpPr/>
              <p:nvPr/>
            </p:nvSpPr>
            <p:spPr>
              <a:xfrm>
                <a:off x="755125" y="1555700"/>
                <a:ext cx="625" cy="150"/>
              </a:xfrm>
              <a:custGeom>
                <a:avLst/>
                <a:gdLst/>
                <a:ahLst/>
                <a:cxnLst/>
                <a:rect l="l" t="t" r="r" b="b"/>
                <a:pathLst>
                  <a:path w="25" h="6" extrusionOk="0">
                    <a:moveTo>
                      <a:pt x="18" y="1"/>
                    </a:moveTo>
                    <a:cubicBezTo>
                      <a:pt x="12" y="1"/>
                      <a:pt x="6" y="3"/>
                      <a:pt x="1" y="4"/>
                    </a:cubicBezTo>
                    <a:cubicBezTo>
                      <a:pt x="4" y="5"/>
                      <a:pt x="7" y="6"/>
                      <a:pt x="10" y="6"/>
                    </a:cubicBezTo>
                    <a:cubicBezTo>
                      <a:pt x="15" y="6"/>
                      <a:pt x="20" y="5"/>
                      <a:pt x="24" y="2"/>
                    </a:cubicBezTo>
                    <a:cubicBezTo>
                      <a:pt x="22" y="1"/>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79" name="Google Shape;15879;p58"/>
              <p:cNvSpPr/>
              <p:nvPr/>
            </p:nvSpPr>
            <p:spPr>
              <a:xfrm>
                <a:off x="721875" y="1542400"/>
                <a:ext cx="725" cy="625"/>
              </a:xfrm>
              <a:custGeom>
                <a:avLst/>
                <a:gdLst/>
                <a:ahLst/>
                <a:cxnLst/>
                <a:rect l="l" t="t" r="r" b="b"/>
                <a:pathLst>
                  <a:path w="29" h="25" extrusionOk="0">
                    <a:moveTo>
                      <a:pt x="21" y="1"/>
                    </a:moveTo>
                    <a:cubicBezTo>
                      <a:pt x="15" y="7"/>
                      <a:pt x="11" y="13"/>
                      <a:pt x="4" y="13"/>
                    </a:cubicBezTo>
                    <a:cubicBezTo>
                      <a:pt x="3" y="13"/>
                      <a:pt x="2" y="13"/>
                      <a:pt x="0" y="12"/>
                    </a:cubicBezTo>
                    <a:lnTo>
                      <a:pt x="0" y="12"/>
                    </a:lnTo>
                    <a:cubicBezTo>
                      <a:pt x="6" y="19"/>
                      <a:pt x="12" y="25"/>
                      <a:pt x="16" y="25"/>
                    </a:cubicBezTo>
                    <a:cubicBezTo>
                      <a:pt x="21" y="25"/>
                      <a:pt x="25" y="20"/>
                      <a:pt x="28" y="8"/>
                    </a:cubicBezTo>
                    <a:cubicBezTo>
                      <a:pt x="26" y="5"/>
                      <a:pt x="23"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80" name="Google Shape;15880;p58"/>
              <p:cNvSpPr/>
              <p:nvPr/>
            </p:nvSpPr>
            <p:spPr>
              <a:xfrm>
                <a:off x="765050" y="1593400"/>
                <a:ext cx="150" cy="100"/>
              </a:xfrm>
              <a:custGeom>
                <a:avLst/>
                <a:gdLst/>
                <a:ahLst/>
                <a:cxnLst/>
                <a:rect l="l" t="t" r="r" b="b"/>
                <a:pathLst>
                  <a:path w="6" h="4" extrusionOk="0">
                    <a:moveTo>
                      <a:pt x="5" y="1"/>
                    </a:moveTo>
                    <a:cubicBezTo>
                      <a:pt x="3" y="1"/>
                      <a:pt x="3" y="3"/>
                      <a:pt x="0" y="3"/>
                    </a:cubicBezTo>
                    <a:cubicBezTo>
                      <a:pt x="5" y="3"/>
                      <a:pt x="5"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81" name="Google Shape;15881;p58"/>
              <p:cNvSpPr/>
              <p:nvPr/>
            </p:nvSpPr>
            <p:spPr>
              <a:xfrm>
                <a:off x="758275" y="1603850"/>
                <a:ext cx="250" cy="350"/>
              </a:xfrm>
              <a:custGeom>
                <a:avLst/>
                <a:gdLst/>
                <a:ahLst/>
                <a:cxnLst/>
                <a:rect l="l" t="t" r="r" b="b"/>
                <a:pathLst>
                  <a:path w="10" h="14" extrusionOk="0">
                    <a:moveTo>
                      <a:pt x="0" y="0"/>
                    </a:moveTo>
                    <a:cubicBezTo>
                      <a:pt x="0" y="2"/>
                      <a:pt x="0" y="7"/>
                      <a:pt x="9" y="14"/>
                    </a:cubicBezTo>
                    <a:cubicBezTo>
                      <a:pt x="5" y="9"/>
                      <a:pt x="2"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82" name="Google Shape;15882;p58"/>
              <p:cNvSpPr/>
              <p:nvPr/>
            </p:nvSpPr>
            <p:spPr>
              <a:xfrm>
                <a:off x="713850" y="1544025"/>
                <a:ext cx="175" cy="100"/>
              </a:xfrm>
              <a:custGeom>
                <a:avLst/>
                <a:gdLst/>
                <a:ahLst/>
                <a:cxnLst/>
                <a:rect l="l" t="t" r="r" b="b"/>
                <a:pathLst>
                  <a:path w="7" h="4" extrusionOk="0">
                    <a:moveTo>
                      <a:pt x="6" y="1"/>
                    </a:moveTo>
                    <a:lnTo>
                      <a:pt x="6" y="1"/>
                    </a:lnTo>
                    <a:cubicBezTo>
                      <a:pt x="1" y="2"/>
                      <a:pt x="1" y="3"/>
                      <a:pt x="3" y="3"/>
                    </a:cubicBezTo>
                    <a:cubicBezTo>
                      <a:pt x="4" y="3"/>
                      <a:pt x="6" y="3"/>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83" name="Google Shape;15883;p58"/>
              <p:cNvSpPr/>
              <p:nvPr/>
            </p:nvSpPr>
            <p:spPr>
              <a:xfrm>
                <a:off x="723500" y="1536850"/>
                <a:ext cx="125" cy="200"/>
              </a:xfrm>
              <a:custGeom>
                <a:avLst/>
                <a:gdLst/>
                <a:ahLst/>
                <a:cxnLst/>
                <a:rect l="l" t="t" r="r" b="b"/>
                <a:pathLst>
                  <a:path w="5" h="8" extrusionOk="0">
                    <a:moveTo>
                      <a:pt x="5" y="7"/>
                    </a:moveTo>
                    <a:lnTo>
                      <a:pt x="5" y="7"/>
                    </a:lnTo>
                    <a:cubicBezTo>
                      <a:pt x="0" y="0"/>
                      <a:pt x="0" y="0"/>
                      <a:pt x="5"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84" name="Google Shape;15884;p58"/>
              <p:cNvSpPr/>
              <p:nvPr/>
            </p:nvSpPr>
            <p:spPr>
              <a:xfrm>
                <a:off x="713425" y="1544025"/>
                <a:ext cx="250" cy="175"/>
              </a:xfrm>
              <a:custGeom>
                <a:avLst/>
                <a:gdLst/>
                <a:ahLst/>
                <a:cxnLst/>
                <a:rect l="l" t="t" r="r" b="b"/>
                <a:pathLst>
                  <a:path w="10" h="7" extrusionOk="0">
                    <a:moveTo>
                      <a:pt x="2" y="1"/>
                    </a:moveTo>
                    <a:cubicBezTo>
                      <a:pt x="1" y="4"/>
                      <a:pt x="1" y="7"/>
                      <a:pt x="3" y="7"/>
                    </a:cubicBezTo>
                    <a:cubicBezTo>
                      <a:pt x="5" y="7"/>
                      <a:pt x="7" y="6"/>
                      <a:pt x="9" y="3"/>
                    </a:cubicBez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85" name="Google Shape;15885;p58"/>
              <p:cNvSpPr/>
              <p:nvPr/>
            </p:nvSpPr>
            <p:spPr>
              <a:xfrm>
                <a:off x="713925" y="1543900"/>
                <a:ext cx="425" cy="150"/>
              </a:xfrm>
              <a:custGeom>
                <a:avLst/>
                <a:gdLst/>
                <a:ahLst/>
                <a:cxnLst/>
                <a:rect l="l" t="t" r="r" b="b"/>
                <a:pathLst>
                  <a:path w="17" h="6" extrusionOk="0">
                    <a:moveTo>
                      <a:pt x="1" y="1"/>
                    </a:moveTo>
                    <a:cubicBezTo>
                      <a:pt x="1" y="1"/>
                      <a:pt x="2" y="2"/>
                      <a:pt x="2" y="2"/>
                    </a:cubicBezTo>
                    <a:lnTo>
                      <a:pt x="2" y="2"/>
                    </a:lnTo>
                    <a:cubicBezTo>
                      <a:pt x="2" y="1"/>
                      <a:pt x="1" y="1"/>
                      <a:pt x="1" y="1"/>
                    </a:cubicBezTo>
                    <a:close/>
                    <a:moveTo>
                      <a:pt x="2" y="2"/>
                    </a:moveTo>
                    <a:cubicBezTo>
                      <a:pt x="3" y="3"/>
                      <a:pt x="3" y="4"/>
                      <a:pt x="3" y="6"/>
                    </a:cubicBezTo>
                    <a:cubicBezTo>
                      <a:pt x="8" y="6"/>
                      <a:pt x="10" y="3"/>
                      <a:pt x="17" y="3"/>
                    </a:cubicBezTo>
                    <a:cubicBezTo>
                      <a:pt x="11" y="3"/>
                      <a:pt x="6" y="3"/>
                      <a:pt x="2"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86" name="Google Shape;15886;p58"/>
              <p:cNvSpPr/>
              <p:nvPr/>
            </p:nvSpPr>
            <p:spPr>
              <a:xfrm>
                <a:off x="763600" y="1578050"/>
                <a:ext cx="225" cy="225"/>
              </a:xfrm>
              <a:custGeom>
                <a:avLst/>
                <a:gdLst/>
                <a:ahLst/>
                <a:cxnLst/>
                <a:rect l="l" t="t" r="r" b="b"/>
                <a:pathLst>
                  <a:path w="9" h="9" extrusionOk="0">
                    <a:moveTo>
                      <a:pt x="0" y="0"/>
                    </a:moveTo>
                    <a:cubicBezTo>
                      <a:pt x="6" y="6"/>
                      <a:pt x="8" y="8"/>
                      <a:pt x="9" y="8"/>
                    </a:cubicBezTo>
                    <a:cubicBezTo>
                      <a:pt x="9" y="8"/>
                      <a:pt x="6"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87" name="Google Shape;15887;p58"/>
              <p:cNvSpPr/>
              <p:nvPr/>
            </p:nvSpPr>
            <p:spPr>
              <a:xfrm>
                <a:off x="741350" y="1534400"/>
                <a:ext cx="75" cy="100"/>
              </a:xfrm>
              <a:custGeom>
                <a:avLst/>
                <a:gdLst/>
                <a:ahLst/>
                <a:cxnLst/>
                <a:rect l="l" t="t" r="r" b="b"/>
                <a:pathLst>
                  <a:path w="3" h="4" extrusionOk="0">
                    <a:moveTo>
                      <a:pt x="3" y="1"/>
                    </a:moveTo>
                    <a:lnTo>
                      <a:pt x="0" y="3"/>
                    </a:lnTo>
                    <a:lnTo>
                      <a:pt x="3"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88" name="Google Shape;15888;p58"/>
              <p:cNvSpPr/>
              <p:nvPr/>
            </p:nvSpPr>
            <p:spPr>
              <a:xfrm>
                <a:off x="740875" y="1534050"/>
                <a:ext cx="1600" cy="2925"/>
              </a:xfrm>
              <a:custGeom>
                <a:avLst/>
                <a:gdLst/>
                <a:ahLst/>
                <a:cxnLst/>
                <a:rect l="l" t="t" r="r" b="b"/>
                <a:pathLst>
                  <a:path w="64" h="117" extrusionOk="0">
                    <a:moveTo>
                      <a:pt x="63" y="1"/>
                    </a:moveTo>
                    <a:cubicBezTo>
                      <a:pt x="48" y="21"/>
                      <a:pt x="39" y="27"/>
                      <a:pt x="33" y="27"/>
                    </a:cubicBezTo>
                    <a:cubicBezTo>
                      <a:pt x="28" y="27"/>
                      <a:pt x="25" y="22"/>
                      <a:pt x="22" y="17"/>
                    </a:cubicBezTo>
                    <a:lnTo>
                      <a:pt x="1" y="117"/>
                    </a:lnTo>
                    <a:lnTo>
                      <a:pt x="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89" name="Google Shape;15889;p58"/>
              <p:cNvSpPr/>
              <p:nvPr/>
            </p:nvSpPr>
            <p:spPr>
              <a:xfrm>
                <a:off x="709825" y="1530925"/>
                <a:ext cx="59650" cy="74850"/>
              </a:xfrm>
              <a:custGeom>
                <a:avLst/>
                <a:gdLst/>
                <a:ahLst/>
                <a:cxnLst/>
                <a:rect l="l" t="t" r="r" b="b"/>
                <a:pathLst>
                  <a:path w="2386" h="2994" extrusionOk="0">
                    <a:moveTo>
                      <a:pt x="1159" y="119"/>
                    </a:moveTo>
                    <a:lnTo>
                      <a:pt x="1159" y="119"/>
                    </a:lnTo>
                    <a:cubicBezTo>
                      <a:pt x="1159" y="119"/>
                      <a:pt x="1159" y="119"/>
                      <a:pt x="1159" y="120"/>
                    </a:cubicBezTo>
                    <a:lnTo>
                      <a:pt x="1159" y="120"/>
                    </a:lnTo>
                    <a:cubicBezTo>
                      <a:pt x="1159" y="119"/>
                      <a:pt x="1159" y="119"/>
                      <a:pt x="1159" y="119"/>
                    </a:cubicBezTo>
                    <a:close/>
                    <a:moveTo>
                      <a:pt x="1173" y="119"/>
                    </a:moveTo>
                    <a:lnTo>
                      <a:pt x="1173" y="119"/>
                    </a:lnTo>
                    <a:cubicBezTo>
                      <a:pt x="1173" y="120"/>
                      <a:pt x="1174" y="120"/>
                      <a:pt x="1174" y="121"/>
                    </a:cubicBezTo>
                    <a:lnTo>
                      <a:pt x="1174" y="121"/>
                    </a:lnTo>
                    <a:cubicBezTo>
                      <a:pt x="1174" y="120"/>
                      <a:pt x="1173" y="120"/>
                      <a:pt x="1173" y="119"/>
                    </a:cubicBezTo>
                    <a:close/>
                    <a:moveTo>
                      <a:pt x="1449" y="260"/>
                    </a:moveTo>
                    <a:lnTo>
                      <a:pt x="1449" y="260"/>
                    </a:lnTo>
                    <a:cubicBezTo>
                      <a:pt x="1445" y="264"/>
                      <a:pt x="1440" y="265"/>
                      <a:pt x="1435" y="265"/>
                    </a:cubicBezTo>
                    <a:cubicBezTo>
                      <a:pt x="1435" y="265"/>
                      <a:pt x="1434" y="265"/>
                      <a:pt x="1433" y="265"/>
                    </a:cubicBezTo>
                    <a:lnTo>
                      <a:pt x="1433" y="265"/>
                    </a:lnTo>
                    <a:cubicBezTo>
                      <a:pt x="1436" y="266"/>
                      <a:pt x="1438" y="268"/>
                      <a:pt x="1440" y="268"/>
                    </a:cubicBezTo>
                    <a:cubicBezTo>
                      <a:pt x="1442" y="268"/>
                      <a:pt x="1444" y="266"/>
                      <a:pt x="1449" y="260"/>
                    </a:cubicBezTo>
                    <a:close/>
                    <a:moveTo>
                      <a:pt x="109" y="392"/>
                    </a:moveTo>
                    <a:cubicBezTo>
                      <a:pt x="109" y="393"/>
                      <a:pt x="108" y="394"/>
                      <a:pt x="108" y="394"/>
                    </a:cubicBezTo>
                    <a:lnTo>
                      <a:pt x="108" y="394"/>
                    </a:lnTo>
                    <a:cubicBezTo>
                      <a:pt x="108" y="394"/>
                      <a:pt x="109" y="393"/>
                      <a:pt x="109" y="392"/>
                    </a:cubicBezTo>
                    <a:close/>
                    <a:moveTo>
                      <a:pt x="1646" y="392"/>
                    </a:moveTo>
                    <a:cubicBezTo>
                      <a:pt x="1651" y="392"/>
                      <a:pt x="1652" y="401"/>
                      <a:pt x="1651" y="413"/>
                    </a:cubicBezTo>
                    <a:cubicBezTo>
                      <a:pt x="1644" y="413"/>
                      <a:pt x="1639" y="406"/>
                      <a:pt x="1639" y="395"/>
                    </a:cubicBezTo>
                    <a:cubicBezTo>
                      <a:pt x="1642" y="393"/>
                      <a:pt x="1644" y="392"/>
                      <a:pt x="1646" y="392"/>
                    </a:cubicBezTo>
                    <a:close/>
                    <a:moveTo>
                      <a:pt x="244" y="465"/>
                    </a:moveTo>
                    <a:cubicBezTo>
                      <a:pt x="248" y="465"/>
                      <a:pt x="251" y="470"/>
                      <a:pt x="253" y="476"/>
                    </a:cubicBezTo>
                    <a:cubicBezTo>
                      <a:pt x="244" y="476"/>
                      <a:pt x="237" y="476"/>
                      <a:pt x="237" y="488"/>
                    </a:cubicBezTo>
                    <a:cubicBezTo>
                      <a:pt x="234" y="481"/>
                      <a:pt x="234" y="476"/>
                      <a:pt x="237" y="471"/>
                    </a:cubicBezTo>
                    <a:cubicBezTo>
                      <a:pt x="239" y="467"/>
                      <a:pt x="242" y="465"/>
                      <a:pt x="244" y="465"/>
                    </a:cubicBezTo>
                    <a:close/>
                    <a:moveTo>
                      <a:pt x="271" y="481"/>
                    </a:moveTo>
                    <a:cubicBezTo>
                      <a:pt x="280" y="487"/>
                      <a:pt x="283" y="490"/>
                      <a:pt x="283" y="490"/>
                    </a:cubicBezTo>
                    <a:cubicBezTo>
                      <a:pt x="282" y="490"/>
                      <a:pt x="277" y="487"/>
                      <a:pt x="271" y="483"/>
                    </a:cubicBezTo>
                    <a:cubicBezTo>
                      <a:pt x="271" y="483"/>
                      <a:pt x="271" y="483"/>
                      <a:pt x="271" y="481"/>
                    </a:cubicBezTo>
                    <a:close/>
                    <a:moveTo>
                      <a:pt x="2112" y="727"/>
                    </a:moveTo>
                    <a:cubicBezTo>
                      <a:pt x="2111" y="730"/>
                      <a:pt x="2111" y="732"/>
                      <a:pt x="2111" y="735"/>
                    </a:cubicBezTo>
                    <a:lnTo>
                      <a:pt x="2111" y="735"/>
                    </a:lnTo>
                    <a:cubicBezTo>
                      <a:pt x="2114" y="731"/>
                      <a:pt x="2114" y="729"/>
                      <a:pt x="2112" y="727"/>
                    </a:cubicBezTo>
                    <a:close/>
                    <a:moveTo>
                      <a:pt x="2131" y="812"/>
                    </a:moveTo>
                    <a:lnTo>
                      <a:pt x="2131" y="812"/>
                    </a:lnTo>
                    <a:lnTo>
                      <a:pt x="2131" y="812"/>
                    </a:lnTo>
                    <a:cubicBezTo>
                      <a:pt x="2131" y="812"/>
                      <a:pt x="2132" y="812"/>
                      <a:pt x="2133" y="812"/>
                    </a:cubicBezTo>
                    <a:close/>
                    <a:moveTo>
                      <a:pt x="2155" y="847"/>
                    </a:moveTo>
                    <a:lnTo>
                      <a:pt x="2158" y="852"/>
                    </a:lnTo>
                    <a:cubicBezTo>
                      <a:pt x="2158" y="849"/>
                      <a:pt x="2157" y="848"/>
                      <a:pt x="2155" y="847"/>
                    </a:cubicBezTo>
                    <a:close/>
                    <a:moveTo>
                      <a:pt x="2357" y="1405"/>
                    </a:moveTo>
                    <a:lnTo>
                      <a:pt x="2358" y="1406"/>
                    </a:lnTo>
                    <a:cubicBezTo>
                      <a:pt x="2358" y="1405"/>
                      <a:pt x="2357" y="1405"/>
                      <a:pt x="2357" y="1405"/>
                    </a:cubicBezTo>
                    <a:close/>
                    <a:moveTo>
                      <a:pt x="2325" y="1705"/>
                    </a:moveTo>
                    <a:lnTo>
                      <a:pt x="2325" y="1705"/>
                    </a:lnTo>
                    <a:cubicBezTo>
                      <a:pt x="2325" y="1706"/>
                      <a:pt x="2325" y="1707"/>
                      <a:pt x="2325" y="1708"/>
                    </a:cubicBezTo>
                    <a:lnTo>
                      <a:pt x="2325" y="1708"/>
                    </a:lnTo>
                    <a:cubicBezTo>
                      <a:pt x="2326" y="1707"/>
                      <a:pt x="2326" y="1706"/>
                      <a:pt x="2325" y="1705"/>
                    </a:cubicBezTo>
                    <a:close/>
                    <a:moveTo>
                      <a:pt x="1876" y="1911"/>
                    </a:moveTo>
                    <a:cubicBezTo>
                      <a:pt x="1880" y="1919"/>
                      <a:pt x="1880" y="1921"/>
                      <a:pt x="1878" y="1921"/>
                    </a:cubicBezTo>
                    <a:cubicBezTo>
                      <a:pt x="1876" y="1921"/>
                      <a:pt x="1870" y="1918"/>
                      <a:pt x="1864" y="1916"/>
                    </a:cubicBezTo>
                    <a:lnTo>
                      <a:pt x="1876" y="1911"/>
                    </a:lnTo>
                    <a:close/>
                    <a:moveTo>
                      <a:pt x="1812" y="2262"/>
                    </a:moveTo>
                    <a:cubicBezTo>
                      <a:pt x="1810" y="2262"/>
                      <a:pt x="1808" y="2263"/>
                      <a:pt x="1806" y="2263"/>
                    </a:cubicBezTo>
                    <a:cubicBezTo>
                      <a:pt x="1808" y="2263"/>
                      <a:pt x="1810" y="2262"/>
                      <a:pt x="1812" y="2262"/>
                    </a:cubicBezTo>
                    <a:close/>
                    <a:moveTo>
                      <a:pt x="2209" y="2446"/>
                    </a:moveTo>
                    <a:lnTo>
                      <a:pt x="2209" y="2446"/>
                    </a:lnTo>
                    <a:cubicBezTo>
                      <a:pt x="2209" y="2447"/>
                      <a:pt x="2208" y="2447"/>
                      <a:pt x="2208" y="2448"/>
                    </a:cubicBezTo>
                    <a:lnTo>
                      <a:pt x="2208" y="2448"/>
                    </a:lnTo>
                    <a:lnTo>
                      <a:pt x="2209" y="2446"/>
                    </a:lnTo>
                    <a:close/>
                    <a:moveTo>
                      <a:pt x="897" y="1"/>
                    </a:moveTo>
                    <a:cubicBezTo>
                      <a:pt x="897" y="54"/>
                      <a:pt x="844" y="52"/>
                      <a:pt x="846" y="96"/>
                    </a:cubicBezTo>
                    <a:lnTo>
                      <a:pt x="879" y="70"/>
                    </a:lnTo>
                    <a:lnTo>
                      <a:pt x="916" y="47"/>
                    </a:lnTo>
                    <a:lnTo>
                      <a:pt x="916" y="47"/>
                    </a:lnTo>
                    <a:cubicBezTo>
                      <a:pt x="914" y="96"/>
                      <a:pt x="869" y="184"/>
                      <a:pt x="831" y="184"/>
                    </a:cubicBezTo>
                    <a:cubicBezTo>
                      <a:pt x="829" y="184"/>
                      <a:pt x="827" y="184"/>
                      <a:pt x="825" y="184"/>
                    </a:cubicBezTo>
                    <a:cubicBezTo>
                      <a:pt x="816" y="161"/>
                      <a:pt x="839" y="89"/>
                      <a:pt x="839" y="70"/>
                    </a:cubicBezTo>
                    <a:lnTo>
                      <a:pt x="839" y="70"/>
                    </a:lnTo>
                    <a:cubicBezTo>
                      <a:pt x="834" y="84"/>
                      <a:pt x="813" y="96"/>
                      <a:pt x="801" y="96"/>
                    </a:cubicBezTo>
                    <a:cubicBezTo>
                      <a:pt x="797" y="96"/>
                      <a:pt x="794" y="95"/>
                      <a:pt x="793" y="91"/>
                    </a:cubicBezTo>
                    <a:lnTo>
                      <a:pt x="811" y="61"/>
                    </a:lnTo>
                    <a:cubicBezTo>
                      <a:pt x="809" y="59"/>
                      <a:pt x="807" y="58"/>
                      <a:pt x="805" y="58"/>
                    </a:cubicBezTo>
                    <a:cubicBezTo>
                      <a:pt x="790" y="58"/>
                      <a:pt x="777" y="98"/>
                      <a:pt x="760" y="98"/>
                    </a:cubicBezTo>
                    <a:cubicBezTo>
                      <a:pt x="755" y="98"/>
                      <a:pt x="749" y="93"/>
                      <a:pt x="742" y="82"/>
                    </a:cubicBezTo>
                    <a:cubicBezTo>
                      <a:pt x="733" y="80"/>
                      <a:pt x="717" y="37"/>
                      <a:pt x="711" y="37"/>
                    </a:cubicBezTo>
                    <a:cubicBezTo>
                      <a:pt x="710" y="37"/>
                      <a:pt x="709" y="39"/>
                      <a:pt x="709" y="45"/>
                    </a:cubicBezTo>
                    <a:cubicBezTo>
                      <a:pt x="728" y="142"/>
                      <a:pt x="735" y="242"/>
                      <a:pt x="728" y="341"/>
                    </a:cubicBezTo>
                    <a:cubicBezTo>
                      <a:pt x="707" y="314"/>
                      <a:pt x="686" y="284"/>
                      <a:pt x="668" y="253"/>
                    </a:cubicBezTo>
                    <a:cubicBezTo>
                      <a:pt x="649" y="207"/>
                      <a:pt x="684" y="137"/>
                      <a:pt x="668" y="98"/>
                    </a:cubicBezTo>
                    <a:lnTo>
                      <a:pt x="668" y="98"/>
                    </a:lnTo>
                    <a:cubicBezTo>
                      <a:pt x="668" y="112"/>
                      <a:pt x="665" y="126"/>
                      <a:pt x="658" y="137"/>
                    </a:cubicBezTo>
                    <a:cubicBezTo>
                      <a:pt x="648" y="127"/>
                      <a:pt x="656" y="99"/>
                      <a:pt x="644" y="99"/>
                    </a:cubicBezTo>
                    <a:cubicBezTo>
                      <a:pt x="642" y="99"/>
                      <a:pt x="640" y="99"/>
                      <a:pt x="638" y="100"/>
                    </a:cubicBezTo>
                    <a:cubicBezTo>
                      <a:pt x="638" y="123"/>
                      <a:pt x="630" y="126"/>
                      <a:pt x="623" y="126"/>
                    </a:cubicBezTo>
                    <a:cubicBezTo>
                      <a:pt x="621" y="126"/>
                      <a:pt x="618" y="126"/>
                      <a:pt x="617" y="126"/>
                    </a:cubicBezTo>
                    <a:cubicBezTo>
                      <a:pt x="614" y="126"/>
                      <a:pt x="616" y="129"/>
                      <a:pt x="631" y="147"/>
                    </a:cubicBezTo>
                    <a:cubicBezTo>
                      <a:pt x="626" y="151"/>
                      <a:pt x="622" y="152"/>
                      <a:pt x="619" y="152"/>
                    </a:cubicBezTo>
                    <a:cubicBezTo>
                      <a:pt x="610" y="152"/>
                      <a:pt x="603" y="142"/>
                      <a:pt x="590" y="142"/>
                    </a:cubicBezTo>
                    <a:cubicBezTo>
                      <a:pt x="588" y="142"/>
                      <a:pt x="586" y="142"/>
                      <a:pt x="584" y="142"/>
                    </a:cubicBezTo>
                    <a:cubicBezTo>
                      <a:pt x="591" y="191"/>
                      <a:pt x="582" y="239"/>
                      <a:pt x="559" y="281"/>
                    </a:cubicBezTo>
                    <a:cubicBezTo>
                      <a:pt x="556" y="267"/>
                      <a:pt x="554" y="253"/>
                      <a:pt x="550" y="242"/>
                    </a:cubicBezTo>
                    <a:cubicBezTo>
                      <a:pt x="514" y="242"/>
                      <a:pt x="488" y="226"/>
                      <a:pt x="457" y="226"/>
                    </a:cubicBezTo>
                    <a:cubicBezTo>
                      <a:pt x="452" y="226"/>
                      <a:pt x="446" y="227"/>
                      <a:pt x="441" y="228"/>
                    </a:cubicBezTo>
                    <a:cubicBezTo>
                      <a:pt x="436" y="216"/>
                      <a:pt x="413" y="205"/>
                      <a:pt x="415" y="182"/>
                    </a:cubicBezTo>
                    <a:lnTo>
                      <a:pt x="415" y="182"/>
                    </a:lnTo>
                    <a:cubicBezTo>
                      <a:pt x="410" y="191"/>
                      <a:pt x="410" y="209"/>
                      <a:pt x="401" y="214"/>
                    </a:cubicBezTo>
                    <a:cubicBezTo>
                      <a:pt x="369" y="172"/>
                      <a:pt x="424" y="202"/>
                      <a:pt x="394" y="149"/>
                    </a:cubicBezTo>
                    <a:lnTo>
                      <a:pt x="394" y="149"/>
                    </a:lnTo>
                    <a:cubicBezTo>
                      <a:pt x="399" y="182"/>
                      <a:pt x="376" y="198"/>
                      <a:pt x="364" y="221"/>
                    </a:cubicBezTo>
                    <a:cubicBezTo>
                      <a:pt x="368" y="236"/>
                      <a:pt x="374" y="241"/>
                      <a:pt x="380" y="241"/>
                    </a:cubicBezTo>
                    <a:cubicBezTo>
                      <a:pt x="393" y="241"/>
                      <a:pt x="407" y="216"/>
                      <a:pt x="415" y="200"/>
                    </a:cubicBezTo>
                    <a:lnTo>
                      <a:pt x="415" y="200"/>
                    </a:lnTo>
                    <a:cubicBezTo>
                      <a:pt x="429" y="265"/>
                      <a:pt x="417" y="339"/>
                      <a:pt x="383" y="379"/>
                    </a:cubicBezTo>
                    <a:cubicBezTo>
                      <a:pt x="378" y="382"/>
                      <a:pt x="374" y="384"/>
                      <a:pt x="371" y="384"/>
                    </a:cubicBezTo>
                    <a:cubicBezTo>
                      <a:pt x="356" y="384"/>
                      <a:pt x="358" y="348"/>
                      <a:pt x="357" y="348"/>
                    </a:cubicBezTo>
                    <a:lnTo>
                      <a:pt x="357" y="348"/>
                    </a:lnTo>
                    <a:cubicBezTo>
                      <a:pt x="357" y="348"/>
                      <a:pt x="357" y="348"/>
                      <a:pt x="357" y="348"/>
                    </a:cubicBezTo>
                    <a:cubicBezTo>
                      <a:pt x="357" y="348"/>
                      <a:pt x="356" y="348"/>
                      <a:pt x="355" y="348"/>
                    </a:cubicBezTo>
                    <a:cubicBezTo>
                      <a:pt x="304" y="348"/>
                      <a:pt x="316" y="440"/>
                      <a:pt x="283" y="440"/>
                    </a:cubicBezTo>
                    <a:cubicBezTo>
                      <a:pt x="277" y="440"/>
                      <a:pt x="271" y="438"/>
                      <a:pt x="262" y="432"/>
                    </a:cubicBezTo>
                    <a:cubicBezTo>
                      <a:pt x="237" y="392"/>
                      <a:pt x="250" y="348"/>
                      <a:pt x="241" y="318"/>
                    </a:cubicBezTo>
                    <a:cubicBezTo>
                      <a:pt x="246" y="315"/>
                      <a:pt x="250" y="313"/>
                      <a:pt x="254" y="313"/>
                    </a:cubicBezTo>
                    <a:cubicBezTo>
                      <a:pt x="271" y="313"/>
                      <a:pt x="287" y="335"/>
                      <a:pt x="301" y="335"/>
                    </a:cubicBezTo>
                    <a:cubicBezTo>
                      <a:pt x="302" y="335"/>
                      <a:pt x="303" y="335"/>
                      <a:pt x="304" y="335"/>
                    </a:cubicBezTo>
                    <a:lnTo>
                      <a:pt x="278" y="318"/>
                    </a:lnTo>
                    <a:cubicBezTo>
                      <a:pt x="282" y="308"/>
                      <a:pt x="292" y="297"/>
                      <a:pt x="302" y="297"/>
                    </a:cubicBezTo>
                    <a:cubicBezTo>
                      <a:pt x="305" y="297"/>
                      <a:pt x="308" y="298"/>
                      <a:pt x="311" y="300"/>
                    </a:cubicBezTo>
                    <a:cubicBezTo>
                      <a:pt x="303" y="289"/>
                      <a:pt x="290" y="286"/>
                      <a:pt x="274" y="286"/>
                    </a:cubicBezTo>
                    <a:cubicBezTo>
                      <a:pt x="255" y="286"/>
                      <a:pt x="233" y="289"/>
                      <a:pt x="211" y="289"/>
                    </a:cubicBezTo>
                    <a:cubicBezTo>
                      <a:pt x="193" y="289"/>
                      <a:pt x="175" y="287"/>
                      <a:pt x="160" y="277"/>
                    </a:cubicBezTo>
                    <a:cubicBezTo>
                      <a:pt x="153" y="290"/>
                      <a:pt x="142" y="307"/>
                      <a:pt x="148" y="323"/>
                    </a:cubicBezTo>
                    <a:lnTo>
                      <a:pt x="162" y="316"/>
                    </a:lnTo>
                    <a:lnTo>
                      <a:pt x="162" y="316"/>
                    </a:lnTo>
                    <a:cubicBezTo>
                      <a:pt x="179" y="348"/>
                      <a:pt x="139" y="365"/>
                      <a:pt x="158" y="381"/>
                    </a:cubicBezTo>
                    <a:cubicBezTo>
                      <a:pt x="144" y="402"/>
                      <a:pt x="126" y="432"/>
                      <a:pt x="104" y="432"/>
                    </a:cubicBezTo>
                    <a:cubicBezTo>
                      <a:pt x="99" y="432"/>
                      <a:pt x="94" y="431"/>
                      <a:pt x="88" y="427"/>
                    </a:cubicBezTo>
                    <a:lnTo>
                      <a:pt x="82" y="383"/>
                    </a:lnTo>
                    <a:lnTo>
                      <a:pt x="82" y="383"/>
                    </a:lnTo>
                    <a:cubicBezTo>
                      <a:pt x="84" y="391"/>
                      <a:pt x="93" y="398"/>
                      <a:pt x="100" y="398"/>
                    </a:cubicBezTo>
                    <a:cubicBezTo>
                      <a:pt x="103" y="398"/>
                      <a:pt x="106" y="397"/>
                      <a:pt x="108" y="394"/>
                    </a:cubicBezTo>
                    <a:lnTo>
                      <a:pt x="108" y="394"/>
                    </a:lnTo>
                    <a:cubicBezTo>
                      <a:pt x="107" y="395"/>
                      <a:pt x="106" y="396"/>
                      <a:pt x="105" y="396"/>
                    </a:cubicBezTo>
                    <a:cubicBezTo>
                      <a:pt x="96" y="396"/>
                      <a:pt x="79" y="368"/>
                      <a:pt x="66" y="368"/>
                    </a:cubicBezTo>
                    <a:cubicBezTo>
                      <a:pt x="60" y="368"/>
                      <a:pt x="54" y="374"/>
                      <a:pt x="51" y="392"/>
                    </a:cubicBezTo>
                    <a:lnTo>
                      <a:pt x="74" y="425"/>
                    </a:lnTo>
                    <a:cubicBezTo>
                      <a:pt x="56" y="447"/>
                      <a:pt x="32" y="490"/>
                      <a:pt x="9" y="490"/>
                    </a:cubicBezTo>
                    <a:cubicBezTo>
                      <a:pt x="6" y="490"/>
                      <a:pt x="3" y="489"/>
                      <a:pt x="0" y="488"/>
                    </a:cubicBezTo>
                    <a:lnTo>
                      <a:pt x="0" y="488"/>
                    </a:lnTo>
                    <a:cubicBezTo>
                      <a:pt x="6" y="506"/>
                      <a:pt x="8" y="509"/>
                      <a:pt x="10" y="509"/>
                    </a:cubicBezTo>
                    <a:cubicBezTo>
                      <a:pt x="11" y="509"/>
                      <a:pt x="11" y="508"/>
                      <a:pt x="12" y="508"/>
                    </a:cubicBezTo>
                    <a:cubicBezTo>
                      <a:pt x="15" y="508"/>
                      <a:pt x="19" y="511"/>
                      <a:pt x="28" y="536"/>
                    </a:cubicBezTo>
                    <a:cubicBezTo>
                      <a:pt x="20" y="505"/>
                      <a:pt x="33" y="502"/>
                      <a:pt x="47" y="502"/>
                    </a:cubicBezTo>
                    <a:cubicBezTo>
                      <a:pt x="50" y="502"/>
                      <a:pt x="53" y="502"/>
                      <a:pt x="56" y="502"/>
                    </a:cubicBezTo>
                    <a:cubicBezTo>
                      <a:pt x="69" y="502"/>
                      <a:pt x="80" y="500"/>
                      <a:pt x="73" y="476"/>
                    </a:cubicBezTo>
                    <a:lnTo>
                      <a:pt x="73" y="476"/>
                    </a:lnTo>
                    <a:cubicBezTo>
                      <a:pt x="92" y="528"/>
                      <a:pt x="106" y="495"/>
                      <a:pt x="132" y="548"/>
                    </a:cubicBezTo>
                    <a:cubicBezTo>
                      <a:pt x="132" y="535"/>
                      <a:pt x="126" y="523"/>
                      <a:pt x="136" y="523"/>
                    </a:cubicBezTo>
                    <a:cubicBezTo>
                      <a:pt x="139" y="523"/>
                      <a:pt x="142" y="523"/>
                      <a:pt x="146" y="525"/>
                    </a:cubicBezTo>
                    <a:cubicBezTo>
                      <a:pt x="146" y="518"/>
                      <a:pt x="148" y="513"/>
                      <a:pt x="148" y="508"/>
                    </a:cubicBezTo>
                    <a:lnTo>
                      <a:pt x="151" y="508"/>
                    </a:lnTo>
                    <a:cubicBezTo>
                      <a:pt x="144" y="501"/>
                      <a:pt x="139" y="492"/>
                      <a:pt x="137" y="483"/>
                    </a:cubicBezTo>
                    <a:cubicBezTo>
                      <a:pt x="146" y="446"/>
                      <a:pt x="181" y="446"/>
                      <a:pt x="190" y="425"/>
                    </a:cubicBezTo>
                    <a:lnTo>
                      <a:pt x="190" y="425"/>
                    </a:lnTo>
                    <a:cubicBezTo>
                      <a:pt x="204" y="432"/>
                      <a:pt x="188" y="443"/>
                      <a:pt x="195" y="462"/>
                    </a:cubicBezTo>
                    <a:lnTo>
                      <a:pt x="211" y="432"/>
                    </a:lnTo>
                    <a:cubicBezTo>
                      <a:pt x="216" y="467"/>
                      <a:pt x="253" y="488"/>
                      <a:pt x="223" y="511"/>
                    </a:cubicBezTo>
                    <a:lnTo>
                      <a:pt x="253" y="511"/>
                    </a:lnTo>
                    <a:cubicBezTo>
                      <a:pt x="264" y="520"/>
                      <a:pt x="277" y="526"/>
                      <a:pt x="288" y="526"/>
                    </a:cubicBezTo>
                    <a:cubicBezTo>
                      <a:pt x="297" y="526"/>
                      <a:pt x="305" y="523"/>
                      <a:pt x="311" y="515"/>
                    </a:cubicBezTo>
                    <a:cubicBezTo>
                      <a:pt x="312" y="516"/>
                      <a:pt x="313" y="516"/>
                      <a:pt x="313" y="516"/>
                    </a:cubicBezTo>
                    <a:cubicBezTo>
                      <a:pt x="323" y="516"/>
                      <a:pt x="331" y="492"/>
                      <a:pt x="331" y="492"/>
                    </a:cubicBezTo>
                    <a:lnTo>
                      <a:pt x="331" y="492"/>
                    </a:lnTo>
                    <a:cubicBezTo>
                      <a:pt x="332" y="492"/>
                      <a:pt x="331" y="494"/>
                      <a:pt x="329" y="501"/>
                    </a:cubicBezTo>
                    <a:lnTo>
                      <a:pt x="371" y="471"/>
                    </a:lnTo>
                    <a:lnTo>
                      <a:pt x="373" y="481"/>
                    </a:lnTo>
                    <a:cubicBezTo>
                      <a:pt x="394" y="481"/>
                      <a:pt x="413" y="460"/>
                      <a:pt x="434" y="448"/>
                    </a:cubicBezTo>
                    <a:cubicBezTo>
                      <a:pt x="442" y="443"/>
                      <a:pt x="452" y="440"/>
                      <a:pt x="462" y="440"/>
                    </a:cubicBezTo>
                    <a:cubicBezTo>
                      <a:pt x="477" y="440"/>
                      <a:pt x="493" y="448"/>
                      <a:pt x="503" y="462"/>
                    </a:cubicBezTo>
                    <a:cubicBezTo>
                      <a:pt x="511" y="453"/>
                      <a:pt x="520" y="442"/>
                      <a:pt x="534" y="442"/>
                    </a:cubicBezTo>
                    <a:cubicBezTo>
                      <a:pt x="537" y="442"/>
                      <a:pt x="541" y="442"/>
                      <a:pt x="545" y="443"/>
                    </a:cubicBezTo>
                    <a:lnTo>
                      <a:pt x="554" y="474"/>
                    </a:lnTo>
                    <a:cubicBezTo>
                      <a:pt x="556" y="471"/>
                      <a:pt x="559" y="470"/>
                      <a:pt x="562" y="470"/>
                    </a:cubicBezTo>
                    <a:cubicBezTo>
                      <a:pt x="571" y="470"/>
                      <a:pt x="584" y="478"/>
                      <a:pt x="593" y="478"/>
                    </a:cubicBezTo>
                    <a:cubicBezTo>
                      <a:pt x="599" y="478"/>
                      <a:pt x="603" y="475"/>
                      <a:pt x="603" y="464"/>
                    </a:cubicBezTo>
                    <a:cubicBezTo>
                      <a:pt x="613" y="495"/>
                      <a:pt x="625" y="504"/>
                      <a:pt x="639" y="504"/>
                    </a:cubicBezTo>
                    <a:cubicBezTo>
                      <a:pt x="658" y="504"/>
                      <a:pt x="678" y="488"/>
                      <a:pt x="694" y="488"/>
                    </a:cubicBezTo>
                    <a:cubicBezTo>
                      <a:pt x="697" y="488"/>
                      <a:pt x="700" y="489"/>
                      <a:pt x="703" y="490"/>
                    </a:cubicBezTo>
                    <a:lnTo>
                      <a:pt x="703" y="448"/>
                    </a:lnTo>
                    <a:cubicBezTo>
                      <a:pt x="723" y="446"/>
                      <a:pt x="744" y="437"/>
                      <a:pt x="760" y="420"/>
                    </a:cubicBezTo>
                    <a:lnTo>
                      <a:pt x="758" y="383"/>
                    </a:lnTo>
                    <a:cubicBezTo>
                      <a:pt x="762" y="377"/>
                      <a:pt x="766" y="375"/>
                      <a:pt x="771" y="375"/>
                    </a:cubicBezTo>
                    <a:cubicBezTo>
                      <a:pt x="789" y="375"/>
                      <a:pt x="812" y="406"/>
                      <a:pt x="835" y="406"/>
                    </a:cubicBezTo>
                    <a:cubicBezTo>
                      <a:pt x="836" y="406"/>
                      <a:pt x="836" y="406"/>
                      <a:pt x="837" y="406"/>
                    </a:cubicBezTo>
                    <a:lnTo>
                      <a:pt x="837" y="406"/>
                    </a:lnTo>
                    <a:cubicBezTo>
                      <a:pt x="836" y="413"/>
                      <a:pt x="834" y="415"/>
                      <a:pt x="831" y="415"/>
                    </a:cubicBezTo>
                    <a:cubicBezTo>
                      <a:pt x="828" y="415"/>
                      <a:pt x="825" y="411"/>
                      <a:pt x="821" y="406"/>
                    </a:cubicBezTo>
                    <a:lnTo>
                      <a:pt x="821" y="406"/>
                    </a:lnTo>
                    <a:cubicBezTo>
                      <a:pt x="829" y="427"/>
                      <a:pt x="838" y="434"/>
                      <a:pt x="848" y="434"/>
                    </a:cubicBezTo>
                    <a:cubicBezTo>
                      <a:pt x="869" y="434"/>
                      <a:pt x="894" y="399"/>
                      <a:pt x="914" y="399"/>
                    </a:cubicBezTo>
                    <a:cubicBezTo>
                      <a:pt x="922" y="399"/>
                      <a:pt x="928" y="403"/>
                      <a:pt x="934" y="416"/>
                    </a:cubicBezTo>
                    <a:cubicBezTo>
                      <a:pt x="938" y="411"/>
                      <a:pt x="942" y="409"/>
                      <a:pt x="945" y="409"/>
                    </a:cubicBezTo>
                    <a:cubicBezTo>
                      <a:pt x="949" y="409"/>
                      <a:pt x="953" y="413"/>
                      <a:pt x="955" y="418"/>
                    </a:cubicBezTo>
                    <a:cubicBezTo>
                      <a:pt x="953" y="418"/>
                      <a:pt x="953" y="420"/>
                      <a:pt x="953" y="420"/>
                    </a:cubicBezTo>
                    <a:lnTo>
                      <a:pt x="955" y="420"/>
                    </a:lnTo>
                    <a:cubicBezTo>
                      <a:pt x="958" y="427"/>
                      <a:pt x="960" y="434"/>
                      <a:pt x="964" y="441"/>
                    </a:cubicBezTo>
                    <a:cubicBezTo>
                      <a:pt x="962" y="434"/>
                      <a:pt x="960" y="427"/>
                      <a:pt x="958" y="420"/>
                    </a:cubicBezTo>
                    <a:cubicBezTo>
                      <a:pt x="967" y="420"/>
                      <a:pt x="978" y="416"/>
                      <a:pt x="985" y="411"/>
                    </a:cubicBezTo>
                    <a:lnTo>
                      <a:pt x="985" y="411"/>
                    </a:lnTo>
                    <a:lnTo>
                      <a:pt x="983" y="448"/>
                    </a:lnTo>
                    <a:lnTo>
                      <a:pt x="985" y="448"/>
                    </a:lnTo>
                    <a:cubicBezTo>
                      <a:pt x="987" y="451"/>
                      <a:pt x="989" y="452"/>
                      <a:pt x="990" y="452"/>
                    </a:cubicBezTo>
                    <a:cubicBezTo>
                      <a:pt x="995" y="452"/>
                      <a:pt x="997" y="427"/>
                      <a:pt x="997" y="404"/>
                    </a:cubicBezTo>
                    <a:cubicBezTo>
                      <a:pt x="1004" y="397"/>
                      <a:pt x="1009" y="390"/>
                      <a:pt x="1013" y="383"/>
                    </a:cubicBezTo>
                    <a:lnTo>
                      <a:pt x="1013" y="383"/>
                    </a:lnTo>
                    <a:cubicBezTo>
                      <a:pt x="1012" y="403"/>
                      <a:pt x="1015" y="408"/>
                      <a:pt x="1020" y="408"/>
                    </a:cubicBezTo>
                    <a:cubicBezTo>
                      <a:pt x="1024" y="408"/>
                      <a:pt x="1030" y="404"/>
                      <a:pt x="1034" y="404"/>
                    </a:cubicBezTo>
                    <a:cubicBezTo>
                      <a:pt x="1039" y="404"/>
                      <a:pt x="1043" y="409"/>
                      <a:pt x="1043" y="432"/>
                    </a:cubicBezTo>
                    <a:cubicBezTo>
                      <a:pt x="1057" y="404"/>
                      <a:pt x="1094" y="418"/>
                      <a:pt x="1115" y="353"/>
                    </a:cubicBezTo>
                    <a:lnTo>
                      <a:pt x="1115" y="353"/>
                    </a:lnTo>
                    <a:cubicBezTo>
                      <a:pt x="1113" y="362"/>
                      <a:pt x="1115" y="367"/>
                      <a:pt x="1111" y="367"/>
                    </a:cubicBezTo>
                    <a:cubicBezTo>
                      <a:pt x="1116" y="373"/>
                      <a:pt x="1122" y="378"/>
                      <a:pt x="1128" y="378"/>
                    </a:cubicBezTo>
                    <a:cubicBezTo>
                      <a:pt x="1133" y="378"/>
                      <a:pt x="1137" y="376"/>
                      <a:pt x="1143" y="369"/>
                    </a:cubicBezTo>
                    <a:lnTo>
                      <a:pt x="1143" y="369"/>
                    </a:lnTo>
                    <a:lnTo>
                      <a:pt x="1134" y="418"/>
                    </a:lnTo>
                    <a:lnTo>
                      <a:pt x="1134" y="418"/>
                    </a:lnTo>
                    <a:lnTo>
                      <a:pt x="1175" y="360"/>
                    </a:lnTo>
                    <a:lnTo>
                      <a:pt x="1175" y="360"/>
                    </a:lnTo>
                    <a:cubicBezTo>
                      <a:pt x="1185" y="390"/>
                      <a:pt x="1178" y="420"/>
                      <a:pt x="1157" y="443"/>
                    </a:cubicBezTo>
                    <a:cubicBezTo>
                      <a:pt x="1208" y="397"/>
                      <a:pt x="1189" y="430"/>
                      <a:pt x="1238" y="386"/>
                    </a:cubicBezTo>
                    <a:lnTo>
                      <a:pt x="1238" y="386"/>
                    </a:lnTo>
                    <a:lnTo>
                      <a:pt x="1226" y="413"/>
                    </a:lnTo>
                    <a:cubicBezTo>
                      <a:pt x="1227" y="413"/>
                      <a:pt x="1227" y="413"/>
                      <a:pt x="1227" y="413"/>
                    </a:cubicBezTo>
                    <a:cubicBezTo>
                      <a:pt x="1235" y="413"/>
                      <a:pt x="1252" y="398"/>
                      <a:pt x="1261" y="398"/>
                    </a:cubicBezTo>
                    <a:cubicBezTo>
                      <a:pt x="1264" y="398"/>
                      <a:pt x="1267" y="401"/>
                      <a:pt x="1266" y="409"/>
                    </a:cubicBezTo>
                    <a:cubicBezTo>
                      <a:pt x="1266" y="439"/>
                      <a:pt x="1291" y="453"/>
                      <a:pt x="1324" y="467"/>
                    </a:cubicBezTo>
                    <a:cubicBezTo>
                      <a:pt x="1354" y="481"/>
                      <a:pt x="1391" y="497"/>
                      <a:pt x="1396" y="532"/>
                    </a:cubicBezTo>
                    <a:cubicBezTo>
                      <a:pt x="1406" y="510"/>
                      <a:pt x="1411" y="502"/>
                      <a:pt x="1414" y="502"/>
                    </a:cubicBezTo>
                    <a:cubicBezTo>
                      <a:pt x="1419" y="502"/>
                      <a:pt x="1414" y="536"/>
                      <a:pt x="1423" y="536"/>
                    </a:cubicBezTo>
                    <a:cubicBezTo>
                      <a:pt x="1426" y="536"/>
                      <a:pt x="1432" y="532"/>
                      <a:pt x="1440" y="520"/>
                    </a:cubicBezTo>
                    <a:lnTo>
                      <a:pt x="1440" y="520"/>
                    </a:lnTo>
                    <a:cubicBezTo>
                      <a:pt x="1430" y="541"/>
                      <a:pt x="1430" y="557"/>
                      <a:pt x="1410" y="566"/>
                    </a:cubicBezTo>
                    <a:cubicBezTo>
                      <a:pt x="1410" y="566"/>
                      <a:pt x="1411" y="566"/>
                      <a:pt x="1412" y="566"/>
                    </a:cubicBezTo>
                    <a:cubicBezTo>
                      <a:pt x="1438" y="566"/>
                      <a:pt x="1435" y="594"/>
                      <a:pt x="1452" y="594"/>
                    </a:cubicBezTo>
                    <a:cubicBezTo>
                      <a:pt x="1459" y="594"/>
                      <a:pt x="1467" y="591"/>
                      <a:pt x="1481" y="580"/>
                    </a:cubicBezTo>
                    <a:lnTo>
                      <a:pt x="1481" y="580"/>
                    </a:lnTo>
                    <a:cubicBezTo>
                      <a:pt x="1472" y="599"/>
                      <a:pt x="1456" y="603"/>
                      <a:pt x="1451" y="615"/>
                    </a:cubicBezTo>
                    <a:cubicBezTo>
                      <a:pt x="1454" y="614"/>
                      <a:pt x="1461" y="610"/>
                      <a:pt x="1465" y="610"/>
                    </a:cubicBezTo>
                    <a:cubicBezTo>
                      <a:pt x="1467" y="610"/>
                      <a:pt x="1468" y="612"/>
                      <a:pt x="1465" y="617"/>
                    </a:cubicBezTo>
                    <a:cubicBezTo>
                      <a:pt x="1461" y="629"/>
                      <a:pt x="1451" y="629"/>
                      <a:pt x="1442" y="636"/>
                    </a:cubicBezTo>
                    <a:cubicBezTo>
                      <a:pt x="1444" y="637"/>
                      <a:pt x="1447" y="638"/>
                      <a:pt x="1450" y="638"/>
                    </a:cubicBezTo>
                    <a:cubicBezTo>
                      <a:pt x="1476" y="638"/>
                      <a:pt x="1516" y="590"/>
                      <a:pt x="1553" y="546"/>
                    </a:cubicBezTo>
                    <a:lnTo>
                      <a:pt x="1553" y="546"/>
                    </a:lnTo>
                    <a:cubicBezTo>
                      <a:pt x="1551" y="563"/>
                      <a:pt x="1552" y="571"/>
                      <a:pt x="1558" y="571"/>
                    </a:cubicBezTo>
                    <a:cubicBezTo>
                      <a:pt x="1565" y="571"/>
                      <a:pt x="1575" y="564"/>
                      <a:pt x="1593" y="552"/>
                    </a:cubicBezTo>
                    <a:lnTo>
                      <a:pt x="1593" y="552"/>
                    </a:lnTo>
                    <a:cubicBezTo>
                      <a:pt x="1584" y="569"/>
                      <a:pt x="1578" y="590"/>
                      <a:pt x="1563" y="590"/>
                    </a:cubicBezTo>
                    <a:cubicBezTo>
                      <a:pt x="1561" y="590"/>
                      <a:pt x="1560" y="590"/>
                      <a:pt x="1558" y="590"/>
                    </a:cubicBezTo>
                    <a:lnTo>
                      <a:pt x="1558" y="590"/>
                    </a:lnTo>
                    <a:cubicBezTo>
                      <a:pt x="1563" y="596"/>
                      <a:pt x="1576" y="627"/>
                      <a:pt x="1597" y="627"/>
                    </a:cubicBezTo>
                    <a:cubicBezTo>
                      <a:pt x="1604" y="627"/>
                      <a:pt x="1613" y="623"/>
                      <a:pt x="1623" y="613"/>
                    </a:cubicBezTo>
                    <a:lnTo>
                      <a:pt x="1623" y="613"/>
                    </a:lnTo>
                    <a:cubicBezTo>
                      <a:pt x="1620" y="623"/>
                      <a:pt x="1626" y="625"/>
                      <a:pt x="1632" y="625"/>
                    </a:cubicBezTo>
                    <a:cubicBezTo>
                      <a:pt x="1634" y="625"/>
                      <a:pt x="1637" y="625"/>
                      <a:pt x="1639" y="624"/>
                    </a:cubicBezTo>
                    <a:cubicBezTo>
                      <a:pt x="1655" y="641"/>
                      <a:pt x="1653" y="645"/>
                      <a:pt x="1674" y="659"/>
                    </a:cubicBezTo>
                    <a:lnTo>
                      <a:pt x="1674" y="648"/>
                    </a:lnTo>
                    <a:cubicBezTo>
                      <a:pt x="1690" y="637"/>
                      <a:pt x="1698" y="633"/>
                      <a:pt x="1703" y="633"/>
                    </a:cubicBezTo>
                    <a:cubicBezTo>
                      <a:pt x="1715" y="633"/>
                      <a:pt x="1705" y="655"/>
                      <a:pt x="1718" y="661"/>
                    </a:cubicBezTo>
                    <a:lnTo>
                      <a:pt x="1713" y="666"/>
                    </a:lnTo>
                    <a:cubicBezTo>
                      <a:pt x="1706" y="726"/>
                      <a:pt x="1743" y="666"/>
                      <a:pt x="1732" y="731"/>
                    </a:cubicBezTo>
                    <a:lnTo>
                      <a:pt x="1760" y="705"/>
                    </a:lnTo>
                    <a:cubicBezTo>
                      <a:pt x="1772" y="697"/>
                      <a:pt x="1780" y="694"/>
                      <a:pt x="1784" y="694"/>
                    </a:cubicBezTo>
                    <a:cubicBezTo>
                      <a:pt x="1804" y="694"/>
                      <a:pt x="1751" y="766"/>
                      <a:pt x="1785" y="766"/>
                    </a:cubicBezTo>
                    <a:lnTo>
                      <a:pt x="1799" y="745"/>
                    </a:lnTo>
                    <a:cubicBezTo>
                      <a:pt x="1799" y="745"/>
                      <a:pt x="1800" y="745"/>
                      <a:pt x="1800" y="745"/>
                    </a:cubicBezTo>
                    <a:cubicBezTo>
                      <a:pt x="1831" y="745"/>
                      <a:pt x="1725" y="840"/>
                      <a:pt x="1720" y="856"/>
                    </a:cubicBezTo>
                    <a:cubicBezTo>
                      <a:pt x="1718" y="858"/>
                      <a:pt x="1715" y="859"/>
                      <a:pt x="1712" y="859"/>
                    </a:cubicBezTo>
                    <a:cubicBezTo>
                      <a:pt x="1709" y="859"/>
                      <a:pt x="1705" y="858"/>
                      <a:pt x="1702" y="858"/>
                    </a:cubicBezTo>
                    <a:cubicBezTo>
                      <a:pt x="1695" y="872"/>
                      <a:pt x="1695" y="876"/>
                      <a:pt x="1699" y="876"/>
                    </a:cubicBezTo>
                    <a:cubicBezTo>
                      <a:pt x="1709" y="876"/>
                      <a:pt x="1743" y="847"/>
                      <a:pt x="1765" y="847"/>
                    </a:cubicBezTo>
                    <a:cubicBezTo>
                      <a:pt x="1768" y="847"/>
                      <a:pt x="1771" y="848"/>
                      <a:pt x="1774" y="849"/>
                    </a:cubicBezTo>
                    <a:cubicBezTo>
                      <a:pt x="1750" y="868"/>
                      <a:pt x="1709" y="879"/>
                      <a:pt x="1711" y="896"/>
                    </a:cubicBezTo>
                    <a:cubicBezTo>
                      <a:pt x="1695" y="912"/>
                      <a:pt x="1818" y="893"/>
                      <a:pt x="1780" y="940"/>
                    </a:cubicBezTo>
                    <a:cubicBezTo>
                      <a:pt x="1794" y="923"/>
                      <a:pt x="1815" y="914"/>
                      <a:pt x="1836" y="914"/>
                    </a:cubicBezTo>
                    <a:cubicBezTo>
                      <a:pt x="1851" y="927"/>
                      <a:pt x="1792" y="982"/>
                      <a:pt x="1840" y="982"/>
                    </a:cubicBezTo>
                    <a:cubicBezTo>
                      <a:pt x="1843" y="982"/>
                      <a:pt x="1848" y="982"/>
                      <a:pt x="1852" y="981"/>
                    </a:cubicBezTo>
                    <a:lnTo>
                      <a:pt x="1852" y="981"/>
                    </a:lnTo>
                    <a:cubicBezTo>
                      <a:pt x="1848" y="984"/>
                      <a:pt x="1843" y="988"/>
                      <a:pt x="1838" y="991"/>
                    </a:cubicBezTo>
                    <a:cubicBezTo>
                      <a:pt x="1860" y="995"/>
                      <a:pt x="1881" y="1017"/>
                      <a:pt x="1913" y="1017"/>
                    </a:cubicBezTo>
                    <a:cubicBezTo>
                      <a:pt x="1916" y="1017"/>
                      <a:pt x="1919" y="1016"/>
                      <a:pt x="1922" y="1016"/>
                    </a:cubicBezTo>
                    <a:lnTo>
                      <a:pt x="1922" y="1016"/>
                    </a:lnTo>
                    <a:cubicBezTo>
                      <a:pt x="1859" y="1046"/>
                      <a:pt x="1883" y="1060"/>
                      <a:pt x="1908" y="1074"/>
                    </a:cubicBezTo>
                    <a:cubicBezTo>
                      <a:pt x="1931" y="1090"/>
                      <a:pt x="1957" y="1104"/>
                      <a:pt x="1894" y="1118"/>
                    </a:cubicBezTo>
                    <a:lnTo>
                      <a:pt x="1913" y="1158"/>
                    </a:lnTo>
                    <a:lnTo>
                      <a:pt x="1899" y="1160"/>
                    </a:lnTo>
                    <a:cubicBezTo>
                      <a:pt x="1896" y="1190"/>
                      <a:pt x="1929" y="1192"/>
                      <a:pt x="1961" y="1197"/>
                    </a:cubicBezTo>
                    <a:cubicBezTo>
                      <a:pt x="1957" y="1201"/>
                      <a:pt x="1951" y="1202"/>
                      <a:pt x="1946" y="1202"/>
                    </a:cubicBezTo>
                    <a:cubicBezTo>
                      <a:pt x="1942" y="1202"/>
                      <a:pt x="1939" y="1202"/>
                      <a:pt x="1936" y="1202"/>
                    </a:cubicBezTo>
                    <a:cubicBezTo>
                      <a:pt x="1917" y="1248"/>
                      <a:pt x="1924" y="1250"/>
                      <a:pt x="1994" y="1276"/>
                    </a:cubicBezTo>
                    <a:lnTo>
                      <a:pt x="1952" y="1285"/>
                    </a:lnTo>
                    <a:cubicBezTo>
                      <a:pt x="1980" y="1292"/>
                      <a:pt x="1894" y="1350"/>
                      <a:pt x="1947" y="1385"/>
                    </a:cubicBezTo>
                    <a:cubicBezTo>
                      <a:pt x="1940" y="1385"/>
                      <a:pt x="1934" y="1382"/>
                      <a:pt x="1927" y="1380"/>
                    </a:cubicBezTo>
                    <a:lnTo>
                      <a:pt x="1927" y="1380"/>
                    </a:lnTo>
                    <a:cubicBezTo>
                      <a:pt x="1980" y="1426"/>
                      <a:pt x="1813" y="1484"/>
                      <a:pt x="1966" y="1503"/>
                    </a:cubicBezTo>
                    <a:lnTo>
                      <a:pt x="2003" y="1535"/>
                    </a:lnTo>
                    <a:cubicBezTo>
                      <a:pt x="2007" y="1523"/>
                      <a:pt x="2014" y="1520"/>
                      <a:pt x="2023" y="1520"/>
                    </a:cubicBezTo>
                    <a:cubicBezTo>
                      <a:pt x="2040" y="1520"/>
                      <a:pt x="2063" y="1532"/>
                      <a:pt x="2080" y="1532"/>
                    </a:cubicBezTo>
                    <a:cubicBezTo>
                      <a:pt x="2085" y="1532"/>
                      <a:pt x="2090" y="1531"/>
                      <a:pt x="2093" y="1528"/>
                    </a:cubicBezTo>
                    <a:lnTo>
                      <a:pt x="2093" y="1528"/>
                    </a:lnTo>
                    <a:cubicBezTo>
                      <a:pt x="2100" y="1542"/>
                      <a:pt x="2072" y="1557"/>
                      <a:pt x="2054" y="1557"/>
                    </a:cubicBezTo>
                    <a:cubicBezTo>
                      <a:pt x="2047" y="1557"/>
                      <a:pt x="2041" y="1554"/>
                      <a:pt x="2040" y="1549"/>
                    </a:cubicBezTo>
                    <a:lnTo>
                      <a:pt x="2047" y="1547"/>
                    </a:lnTo>
                    <a:cubicBezTo>
                      <a:pt x="2040" y="1546"/>
                      <a:pt x="2034" y="1545"/>
                      <a:pt x="2028" y="1545"/>
                    </a:cubicBezTo>
                    <a:cubicBezTo>
                      <a:pt x="1978" y="1545"/>
                      <a:pt x="2007" y="1589"/>
                      <a:pt x="1965" y="1589"/>
                    </a:cubicBezTo>
                    <a:cubicBezTo>
                      <a:pt x="1963" y="1589"/>
                      <a:pt x="1961" y="1589"/>
                      <a:pt x="1959" y="1589"/>
                    </a:cubicBezTo>
                    <a:cubicBezTo>
                      <a:pt x="1957" y="1668"/>
                      <a:pt x="1899" y="1732"/>
                      <a:pt x="1876" y="1797"/>
                    </a:cubicBezTo>
                    <a:lnTo>
                      <a:pt x="1938" y="1804"/>
                    </a:lnTo>
                    <a:lnTo>
                      <a:pt x="1929" y="1830"/>
                    </a:lnTo>
                    <a:cubicBezTo>
                      <a:pt x="1925" y="1831"/>
                      <a:pt x="1920" y="1831"/>
                      <a:pt x="1915" y="1831"/>
                    </a:cubicBezTo>
                    <a:cubicBezTo>
                      <a:pt x="1899" y="1831"/>
                      <a:pt x="1880" y="1825"/>
                      <a:pt x="1887" y="1809"/>
                    </a:cubicBezTo>
                    <a:lnTo>
                      <a:pt x="1887" y="1809"/>
                    </a:lnTo>
                    <a:cubicBezTo>
                      <a:pt x="1850" y="1811"/>
                      <a:pt x="1906" y="1851"/>
                      <a:pt x="1920" y="1853"/>
                    </a:cubicBezTo>
                    <a:cubicBezTo>
                      <a:pt x="1912" y="1860"/>
                      <a:pt x="1905" y="1863"/>
                      <a:pt x="1898" y="1863"/>
                    </a:cubicBezTo>
                    <a:cubicBezTo>
                      <a:pt x="1875" y="1863"/>
                      <a:pt x="1856" y="1833"/>
                      <a:pt x="1849" y="1833"/>
                    </a:cubicBezTo>
                    <a:cubicBezTo>
                      <a:pt x="1849" y="1833"/>
                      <a:pt x="1848" y="1833"/>
                      <a:pt x="1848" y="1834"/>
                    </a:cubicBezTo>
                    <a:lnTo>
                      <a:pt x="1848" y="1851"/>
                    </a:lnTo>
                    <a:lnTo>
                      <a:pt x="1857" y="1848"/>
                    </a:lnTo>
                    <a:cubicBezTo>
                      <a:pt x="1878" y="1869"/>
                      <a:pt x="1903" y="1874"/>
                      <a:pt x="1894" y="1899"/>
                    </a:cubicBezTo>
                    <a:cubicBezTo>
                      <a:pt x="1888" y="1904"/>
                      <a:pt x="1881" y="1905"/>
                      <a:pt x="1875" y="1905"/>
                    </a:cubicBezTo>
                    <a:cubicBezTo>
                      <a:pt x="1867" y="1905"/>
                      <a:pt x="1860" y="1903"/>
                      <a:pt x="1856" y="1903"/>
                    </a:cubicBezTo>
                    <a:cubicBezTo>
                      <a:pt x="1854" y="1903"/>
                      <a:pt x="1853" y="1903"/>
                      <a:pt x="1852" y="1904"/>
                    </a:cubicBezTo>
                    <a:cubicBezTo>
                      <a:pt x="1848" y="1904"/>
                      <a:pt x="1845" y="1904"/>
                      <a:pt x="1848" y="1913"/>
                    </a:cubicBezTo>
                    <a:lnTo>
                      <a:pt x="1834" y="1950"/>
                    </a:lnTo>
                    <a:lnTo>
                      <a:pt x="1885" y="1943"/>
                    </a:lnTo>
                    <a:lnTo>
                      <a:pt x="1885" y="1943"/>
                    </a:lnTo>
                    <a:cubicBezTo>
                      <a:pt x="1902" y="1961"/>
                      <a:pt x="1885" y="1973"/>
                      <a:pt x="1910" y="1973"/>
                    </a:cubicBezTo>
                    <a:cubicBezTo>
                      <a:pt x="1915" y="1973"/>
                      <a:pt x="1922" y="1973"/>
                      <a:pt x="1931" y="1971"/>
                    </a:cubicBezTo>
                    <a:lnTo>
                      <a:pt x="1931" y="1971"/>
                    </a:lnTo>
                    <a:cubicBezTo>
                      <a:pt x="1846" y="1983"/>
                      <a:pt x="1882" y="2101"/>
                      <a:pt x="1855" y="2113"/>
                    </a:cubicBezTo>
                    <a:cubicBezTo>
                      <a:pt x="1880" y="2129"/>
                      <a:pt x="1892" y="2161"/>
                      <a:pt x="1880" y="2189"/>
                    </a:cubicBezTo>
                    <a:cubicBezTo>
                      <a:pt x="1884" y="2187"/>
                      <a:pt x="1893" y="2185"/>
                      <a:pt x="1904" y="2185"/>
                    </a:cubicBezTo>
                    <a:cubicBezTo>
                      <a:pt x="1922" y="2185"/>
                      <a:pt x="1943" y="2190"/>
                      <a:pt x="1938" y="2203"/>
                    </a:cubicBezTo>
                    <a:cubicBezTo>
                      <a:pt x="1927" y="2202"/>
                      <a:pt x="1918" y="2201"/>
                      <a:pt x="1910" y="2201"/>
                    </a:cubicBezTo>
                    <a:cubicBezTo>
                      <a:pt x="1837" y="2201"/>
                      <a:pt x="1877" y="2244"/>
                      <a:pt x="1812" y="2262"/>
                    </a:cubicBezTo>
                    <a:lnTo>
                      <a:pt x="1812" y="2262"/>
                    </a:lnTo>
                    <a:cubicBezTo>
                      <a:pt x="1814" y="2261"/>
                      <a:pt x="1816" y="2261"/>
                      <a:pt x="1818" y="2261"/>
                    </a:cubicBezTo>
                    <a:cubicBezTo>
                      <a:pt x="1848" y="2261"/>
                      <a:pt x="1834" y="2311"/>
                      <a:pt x="1869" y="2311"/>
                    </a:cubicBezTo>
                    <a:cubicBezTo>
                      <a:pt x="1876" y="2311"/>
                      <a:pt x="1885" y="2309"/>
                      <a:pt x="1896" y="2305"/>
                    </a:cubicBezTo>
                    <a:lnTo>
                      <a:pt x="1896" y="2305"/>
                    </a:lnTo>
                    <a:cubicBezTo>
                      <a:pt x="1892" y="2315"/>
                      <a:pt x="1881" y="2316"/>
                      <a:pt x="1868" y="2316"/>
                    </a:cubicBezTo>
                    <a:cubicBezTo>
                      <a:pt x="1866" y="2316"/>
                      <a:pt x="1864" y="2316"/>
                      <a:pt x="1863" y="2316"/>
                    </a:cubicBezTo>
                    <a:cubicBezTo>
                      <a:pt x="1851" y="2316"/>
                      <a:pt x="1838" y="2316"/>
                      <a:pt x="1827" y="2324"/>
                    </a:cubicBezTo>
                    <a:cubicBezTo>
                      <a:pt x="1871" y="2370"/>
                      <a:pt x="1804" y="2433"/>
                      <a:pt x="1827" y="2493"/>
                    </a:cubicBezTo>
                    <a:cubicBezTo>
                      <a:pt x="1837" y="2493"/>
                      <a:pt x="1851" y="2486"/>
                      <a:pt x="1867" y="2486"/>
                    </a:cubicBezTo>
                    <a:cubicBezTo>
                      <a:pt x="1874" y="2486"/>
                      <a:pt x="1880" y="2487"/>
                      <a:pt x="1887" y="2490"/>
                    </a:cubicBezTo>
                    <a:lnTo>
                      <a:pt x="1818" y="2530"/>
                    </a:lnTo>
                    <a:cubicBezTo>
                      <a:pt x="1827" y="2541"/>
                      <a:pt x="1903" y="2530"/>
                      <a:pt x="1857" y="2560"/>
                    </a:cubicBezTo>
                    <a:cubicBezTo>
                      <a:pt x="1865" y="2557"/>
                      <a:pt x="1875" y="2551"/>
                      <a:pt x="1883" y="2551"/>
                    </a:cubicBezTo>
                    <a:cubicBezTo>
                      <a:pt x="1887" y="2551"/>
                      <a:pt x="1890" y="2553"/>
                      <a:pt x="1892" y="2555"/>
                    </a:cubicBezTo>
                    <a:cubicBezTo>
                      <a:pt x="1866" y="2618"/>
                      <a:pt x="1894" y="2674"/>
                      <a:pt x="1915" y="2729"/>
                    </a:cubicBezTo>
                    <a:cubicBezTo>
                      <a:pt x="1936" y="2783"/>
                      <a:pt x="1952" y="2841"/>
                      <a:pt x="1908" y="2915"/>
                    </a:cubicBezTo>
                    <a:cubicBezTo>
                      <a:pt x="1917" y="2904"/>
                      <a:pt x="1924" y="2900"/>
                      <a:pt x="1929" y="2900"/>
                    </a:cubicBezTo>
                    <a:cubicBezTo>
                      <a:pt x="1935" y="2900"/>
                      <a:pt x="1938" y="2906"/>
                      <a:pt x="1940" y="2912"/>
                    </a:cubicBezTo>
                    <a:cubicBezTo>
                      <a:pt x="1945" y="2903"/>
                      <a:pt x="1975" y="2901"/>
                      <a:pt x="1996" y="2894"/>
                    </a:cubicBezTo>
                    <a:lnTo>
                      <a:pt x="1996" y="2894"/>
                    </a:lnTo>
                    <a:lnTo>
                      <a:pt x="1959" y="2956"/>
                    </a:lnTo>
                    <a:cubicBezTo>
                      <a:pt x="1963" y="2956"/>
                      <a:pt x="1967" y="2955"/>
                      <a:pt x="1970" y="2955"/>
                    </a:cubicBezTo>
                    <a:cubicBezTo>
                      <a:pt x="2006" y="2955"/>
                      <a:pt x="1991" y="2993"/>
                      <a:pt x="2019" y="2993"/>
                    </a:cubicBezTo>
                    <a:cubicBezTo>
                      <a:pt x="2023" y="2993"/>
                      <a:pt x="2028" y="2993"/>
                      <a:pt x="2033" y="2991"/>
                    </a:cubicBezTo>
                    <a:lnTo>
                      <a:pt x="2019" y="2982"/>
                    </a:lnTo>
                    <a:cubicBezTo>
                      <a:pt x="2084" y="2980"/>
                      <a:pt x="2140" y="2910"/>
                      <a:pt x="2219" y="2887"/>
                    </a:cubicBezTo>
                    <a:lnTo>
                      <a:pt x="2219" y="2887"/>
                    </a:lnTo>
                    <a:cubicBezTo>
                      <a:pt x="2218" y="2887"/>
                      <a:pt x="2217" y="2887"/>
                      <a:pt x="2216" y="2887"/>
                    </a:cubicBezTo>
                    <a:cubicBezTo>
                      <a:pt x="2146" y="2887"/>
                      <a:pt x="2298" y="2803"/>
                      <a:pt x="2191" y="2801"/>
                    </a:cubicBezTo>
                    <a:cubicBezTo>
                      <a:pt x="2197" y="2796"/>
                      <a:pt x="2202" y="2796"/>
                      <a:pt x="2208" y="2796"/>
                    </a:cubicBezTo>
                    <a:cubicBezTo>
                      <a:pt x="2211" y="2796"/>
                      <a:pt x="2215" y="2796"/>
                      <a:pt x="2218" y="2796"/>
                    </a:cubicBezTo>
                    <a:cubicBezTo>
                      <a:pt x="2224" y="2796"/>
                      <a:pt x="2229" y="2795"/>
                      <a:pt x="2235" y="2792"/>
                    </a:cubicBezTo>
                    <a:cubicBezTo>
                      <a:pt x="2198" y="2792"/>
                      <a:pt x="2189" y="2785"/>
                      <a:pt x="2198" y="2762"/>
                    </a:cubicBezTo>
                    <a:lnTo>
                      <a:pt x="2207" y="2762"/>
                    </a:lnTo>
                    <a:cubicBezTo>
                      <a:pt x="2182" y="2713"/>
                      <a:pt x="2209" y="2681"/>
                      <a:pt x="2216" y="2620"/>
                    </a:cubicBezTo>
                    <a:lnTo>
                      <a:pt x="2216" y="2620"/>
                    </a:lnTo>
                    <a:lnTo>
                      <a:pt x="2179" y="2632"/>
                    </a:lnTo>
                    <a:cubicBezTo>
                      <a:pt x="2182" y="2620"/>
                      <a:pt x="2193" y="2613"/>
                      <a:pt x="2200" y="2606"/>
                    </a:cubicBezTo>
                    <a:cubicBezTo>
                      <a:pt x="2198" y="2606"/>
                      <a:pt x="2196" y="2606"/>
                      <a:pt x="2195" y="2606"/>
                    </a:cubicBezTo>
                    <a:cubicBezTo>
                      <a:pt x="2142" y="2606"/>
                      <a:pt x="2205" y="2641"/>
                      <a:pt x="2138" y="2643"/>
                    </a:cubicBezTo>
                    <a:cubicBezTo>
                      <a:pt x="2212" y="2611"/>
                      <a:pt x="2119" y="2553"/>
                      <a:pt x="2209" y="2528"/>
                    </a:cubicBezTo>
                    <a:cubicBezTo>
                      <a:pt x="2208" y="2523"/>
                      <a:pt x="2205" y="2521"/>
                      <a:pt x="2200" y="2521"/>
                    </a:cubicBezTo>
                    <a:cubicBezTo>
                      <a:pt x="2191" y="2521"/>
                      <a:pt x="2177" y="2527"/>
                      <a:pt x="2169" y="2527"/>
                    </a:cubicBezTo>
                    <a:cubicBezTo>
                      <a:pt x="2164" y="2527"/>
                      <a:pt x="2161" y="2525"/>
                      <a:pt x="2161" y="2521"/>
                    </a:cubicBezTo>
                    <a:lnTo>
                      <a:pt x="2184" y="2511"/>
                    </a:lnTo>
                    <a:lnTo>
                      <a:pt x="2151" y="2511"/>
                    </a:lnTo>
                    <a:cubicBezTo>
                      <a:pt x="2156" y="2497"/>
                      <a:pt x="2186" y="2488"/>
                      <a:pt x="2207" y="2486"/>
                    </a:cubicBezTo>
                    <a:lnTo>
                      <a:pt x="2207" y="2486"/>
                    </a:lnTo>
                    <a:cubicBezTo>
                      <a:pt x="2205" y="2488"/>
                      <a:pt x="2214" y="2493"/>
                      <a:pt x="2216" y="2495"/>
                    </a:cubicBezTo>
                    <a:cubicBezTo>
                      <a:pt x="2240" y="2478"/>
                      <a:pt x="2205" y="2457"/>
                      <a:pt x="2208" y="2448"/>
                    </a:cubicBezTo>
                    <a:lnTo>
                      <a:pt x="2208" y="2448"/>
                    </a:lnTo>
                    <a:lnTo>
                      <a:pt x="2195" y="2465"/>
                    </a:lnTo>
                    <a:cubicBezTo>
                      <a:pt x="2165" y="2416"/>
                      <a:pt x="2193" y="2351"/>
                      <a:pt x="2142" y="2303"/>
                    </a:cubicBezTo>
                    <a:lnTo>
                      <a:pt x="2124" y="2307"/>
                    </a:lnTo>
                    <a:cubicBezTo>
                      <a:pt x="2087" y="2268"/>
                      <a:pt x="2144" y="2275"/>
                      <a:pt x="2128" y="2233"/>
                    </a:cubicBezTo>
                    <a:lnTo>
                      <a:pt x="2128" y="2233"/>
                    </a:lnTo>
                    <a:lnTo>
                      <a:pt x="2133" y="2235"/>
                    </a:lnTo>
                    <a:cubicBezTo>
                      <a:pt x="2114" y="2226"/>
                      <a:pt x="2103" y="2212"/>
                      <a:pt x="2107" y="2201"/>
                    </a:cubicBezTo>
                    <a:lnTo>
                      <a:pt x="2107" y="2201"/>
                    </a:lnTo>
                    <a:cubicBezTo>
                      <a:pt x="2111" y="2203"/>
                      <a:pt x="2115" y="2204"/>
                      <a:pt x="2119" y="2204"/>
                    </a:cubicBezTo>
                    <a:cubicBezTo>
                      <a:pt x="2133" y="2204"/>
                      <a:pt x="2148" y="2194"/>
                      <a:pt x="2162" y="2194"/>
                    </a:cubicBezTo>
                    <a:cubicBezTo>
                      <a:pt x="2167" y="2194"/>
                      <a:pt x="2172" y="2195"/>
                      <a:pt x="2177" y="2198"/>
                    </a:cubicBezTo>
                    <a:cubicBezTo>
                      <a:pt x="2142" y="2154"/>
                      <a:pt x="2147" y="2178"/>
                      <a:pt x="2080" y="2143"/>
                    </a:cubicBezTo>
                    <a:lnTo>
                      <a:pt x="2112" y="2138"/>
                    </a:lnTo>
                    <a:cubicBezTo>
                      <a:pt x="2084" y="2127"/>
                      <a:pt x="2070" y="2124"/>
                      <a:pt x="2066" y="2101"/>
                    </a:cubicBezTo>
                    <a:lnTo>
                      <a:pt x="2066" y="2101"/>
                    </a:lnTo>
                    <a:cubicBezTo>
                      <a:pt x="2073" y="2107"/>
                      <a:pt x="2080" y="2109"/>
                      <a:pt x="2087" y="2109"/>
                    </a:cubicBezTo>
                    <a:cubicBezTo>
                      <a:pt x="2096" y="2109"/>
                      <a:pt x="2106" y="2106"/>
                      <a:pt x="2116" y="2106"/>
                    </a:cubicBezTo>
                    <a:cubicBezTo>
                      <a:pt x="2126" y="2106"/>
                      <a:pt x="2136" y="2109"/>
                      <a:pt x="2147" y="2117"/>
                    </a:cubicBezTo>
                    <a:cubicBezTo>
                      <a:pt x="2221" y="2080"/>
                      <a:pt x="2089" y="2041"/>
                      <a:pt x="2191" y="2034"/>
                    </a:cubicBezTo>
                    <a:cubicBezTo>
                      <a:pt x="2174" y="2027"/>
                      <a:pt x="2162" y="2025"/>
                      <a:pt x="2153" y="2025"/>
                    </a:cubicBezTo>
                    <a:cubicBezTo>
                      <a:pt x="2123" y="2025"/>
                      <a:pt x="2131" y="2054"/>
                      <a:pt x="2123" y="2054"/>
                    </a:cubicBezTo>
                    <a:cubicBezTo>
                      <a:pt x="2122" y="2054"/>
                      <a:pt x="2121" y="2054"/>
                      <a:pt x="2119" y="2052"/>
                    </a:cubicBezTo>
                    <a:cubicBezTo>
                      <a:pt x="2117" y="2053"/>
                      <a:pt x="2115" y="2053"/>
                      <a:pt x="2113" y="2053"/>
                    </a:cubicBezTo>
                    <a:cubicBezTo>
                      <a:pt x="2087" y="2053"/>
                      <a:pt x="2059" y="2024"/>
                      <a:pt x="2070" y="2011"/>
                    </a:cubicBezTo>
                    <a:cubicBezTo>
                      <a:pt x="2075" y="1997"/>
                      <a:pt x="2184" y="2004"/>
                      <a:pt x="2191" y="1969"/>
                    </a:cubicBezTo>
                    <a:cubicBezTo>
                      <a:pt x="2191" y="1974"/>
                      <a:pt x="2195" y="1974"/>
                      <a:pt x="2193" y="1978"/>
                    </a:cubicBezTo>
                    <a:cubicBezTo>
                      <a:pt x="2219" y="1969"/>
                      <a:pt x="2170" y="1946"/>
                      <a:pt x="2209" y="1936"/>
                    </a:cubicBezTo>
                    <a:cubicBezTo>
                      <a:pt x="2161" y="1918"/>
                      <a:pt x="2219" y="1918"/>
                      <a:pt x="2154" y="1899"/>
                    </a:cubicBezTo>
                    <a:lnTo>
                      <a:pt x="2154" y="1899"/>
                    </a:lnTo>
                    <a:lnTo>
                      <a:pt x="2161" y="1936"/>
                    </a:lnTo>
                    <a:cubicBezTo>
                      <a:pt x="2147" y="1913"/>
                      <a:pt x="2077" y="1878"/>
                      <a:pt x="2121" y="1855"/>
                    </a:cubicBezTo>
                    <a:lnTo>
                      <a:pt x="2121" y="1855"/>
                    </a:lnTo>
                    <a:cubicBezTo>
                      <a:pt x="2135" y="1862"/>
                      <a:pt x="2147" y="1874"/>
                      <a:pt x="2156" y="1883"/>
                    </a:cubicBezTo>
                    <a:cubicBezTo>
                      <a:pt x="2179" y="1878"/>
                      <a:pt x="2149" y="1865"/>
                      <a:pt x="2170" y="1858"/>
                    </a:cubicBezTo>
                    <a:lnTo>
                      <a:pt x="2170" y="1858"/>
                    </a:lnTo>
                    <a:cubicBezTo>
                      <a:pt x="2235" y="1878"/>
                      <a:pt x="2175" y="1902"/>
                      <a:pt x="2219" y="1934"/>
                    </a:cubicBezTo>
                    <a:cubicBezTo>
                      <a:pt x="2242" y="1931"/>
                      <a:pt x="2208" y="1904"/>
                      <a:pt x="2221" y="1904"/>
                    </a:cubicBezTo>
                    <a:cubicBezTo>
                      <a:pt x="2224" y="1904"/>
                      <a:pt x="2233" y="1907"/>
                      <a:pt x="2249" y="1913"/>
                    </a:cubicBezTo>
                    <a:cubicBezTo>
                      <a:pt x="2205" y="1895"/>
                      <a:pt x="2209" y="1888"/>
                      <a:pt x="2219" y="1878"/>
                    </a:cubicBezTo>
                    <a:cubicBezTo>
                      <a:pt x="2228" y="1869"/>
                      <a:pt x="2240" y="1855"/>
                      <a:pt x="2209" y="1832"/>
                    </a:cubicBezTo>
                    <a:lnTo>
                      <a:pt x="2209" y="1832"/>
                    </a:lnTo>
                    <a:lnTo>
                      <a:pt x="2246" y="1844"/>
                    </a:lnTo>
                    <a:cubicBezTo>
                      <a:pt x="2242" y="1837"/>
                      <a:pt x="2226" y="1825"/>
                      <a:pt x="2230" y="1816"/>
                    </a:cubicBezTo>
                    <a:lnTo>
                      <a:pt x="2230" y="1816"/>
                    </a:lnTo>
                    <a:lnTo>
                      <a:pt x="2277" y="1841"/>
                    </a:lnTo>
                    <a:cubicBezTo>
                      <a:pt x="2240" y="1809"/>
                      <a:pt x="2325" y="1802"/>
                      <a:pt x="2304" y="1774"/>
                    </a:cubicBezTo>
                    <a:lnTo>
                      <a:pt x="2304" y="1774"/>
                    </a:lnTo>
                    <a:cubicBezTo>
                      <a:pt x="2301" y="1792"/>
                      <a:pt x="2294" y="1797"/>
                      <a:pt x="2284" y="1797"/>
                    </a:cubicBezTo>
                    <a:cubicBezTo>
                      <a:pt x="2271" y="1797"/>
                      <a:pt x="2254" y="1788"/>
                      <a:pt x="2237" y="1788"/>
                    </a:cubicBezTo>
                    <a:cubicBezTo>
                      <a:pt x="2233" y="1788"/>
                      <a:pt x="2228" y="1788"/>
                      <a:pt x="2223" y="1790"/>
                    </a:cubicBezTo>
                    <a:cubicBezTo>
                      <a:pt x="2182" y="1724"/>
                      <a:pt x="2328" y="1775"/>
                      <a:pt x="2325" y="1708"/>
                    </a:cubicBezTo>
                    <a:lnTo>
                      <a:pt x="2325" y="1708"/>
                    </a:lnTo>
                    <a:cubicBezTo>
                      <a:pt x="2324" y="1715"/>
                      <a:pt x="2309" y="1725"/>
                      <a:pt x="2296" y="1725"/>
                    </a:cubicBezTo>
                    <a:cubicBezTo>
                      <a:pt x="2290" y="1725"/>
                      <a:pt x="2285" y="1723"/>
                      <a:pt x="2281" y="1719"/>
                    </a:cubicBezTo>
                    <a:cubicBezTo>
                      <a:pt x="2293" y="1702"/>
                      <a:pt x="2311" y="1693"/>
                      <a:pt x="2330" y="1686"/>
                    </a:cubicBezTo>
                    <a:cubicBezTo>
                      <a:pt x="2329" y="1670"/>
                      <a:pt x="2324" y="1665"/>
                      <a:pt x="2316" y="1665"/>
                    </a:cubicBezTo>
                    <a:cubicBezTo>
                      <a:pt x="2306" y="1665"/>
                      <a:pt x="2293" y="1673"/>
                      <a:pt x="2281" y="1673"/>
                    </a:cubicBezTo>
                    <a:cubicBezTo>
                      <a:pt x="2276" y="1673"/>
                      <a:pt x="2271" y="1672"/>
                      <a:pt x="2267" y="1668"/>
                    </a:cubicBezTo>
                    <a:cubicBezTo>
                      <a:pt x="2316" y="1658"/>
                      <a:pt x="2249" y="1642"/>
                      <a:pt x="2235" y="1623"/>
                    </a:cubicBezTo>
                    <a:lnTo>
                      <a:pt x="2235" y="1623"/>
                    </a:lnTo>
                    <a:lnTo>
                      <a:pt x="2277" y="1626"/>
                    </a:lnTo>
                    <a:cubicBezTo>
                      <a:pt x="2307" y="1579"/>
                      <a:pt x="2193" y="1607"/>
                      <a:pt x="2228" y="1566"/>
                    </a:cubicBezTo>
                    <a:lnTo>
                      <a:pt x="2228" y="1566"/>
                    </a:lnTo>
                    <a:lnTo>
                      <a:pt x="2284" y="1586"/>
                    </a:lnTo>
                    <a:lnTo>
                      <a:pt x="2270" y="1563"/>
                    </a:lnTo>
                    <a:lnTo>
                      <a:pt x="2316" y="1570"/>
                    </a:lnTo>
                    <a:cubicBezTo>
                      <a:pt x="2284" y="1542"/>
                      <a:pt x="2293" y="1535"/>
                      <a:pt x="2307" y="1510"/>
                    </a:cubicBezTo>
                    <a:lnTo>
                      <a:pt x="2307" y="1510"/>
                    </a:lnTo>
                    <a:cubicBezTo>
                      <a:pt x="2302" y="1511"/>
                      <a:pt x="2296" y="1511"/>
                      <a:pt x="2291" y="1511"/>
                    </a:cubicBezTo>
                    <a:cubicBezTo>
                      <a:pt x="2263" y="1511"/>
                      <a:pt x="2233" y="1502"/>
                      <a:pt x="2233" y="1484"/>
                    </a:cubicBezTo>
                    <a:cubicBezTo>
                      <a:pt x="2241" y="1479"/>
                      <a:pt x="2248" y="1478"/>
                      <a:pt x="2253" y="1478"/>
                    </a:cubicBezTo>
                    <a:cubicBezTo>
                      <a:pt x="2255" y="1478"/>
                      <a:pt x="2257" y="1478"/>
                      <a:pt x="2259" y="1478"/>
                    </a:cubicBezTo>
                    <a:cubicBezTo>
                      <a:pt x="2265" y="1478"/>
                      <a:pt x="2267" y="1476"/>
                      <a:pt x="2265" y="1461"/>
                    </a:cubicBezTo>
                    <a:lnTo>
                      <a:pt x="2265" y="1461"/>
                    </a:lnTo>
                    <a:cubicBezTo>
                      <a:pt x="2291" y="1468"/>
                      <a:pt x="2323" y="1477"/>
                      <a:pt x="2284" y="1489"/>
                    </a:cubicBezTo>
                    <a:cubicBezTo>
                      <a:pt x="2297" y="1491"/>
                      <a:pt x="2309" y="1498"/>
                      <a:pt x="2323" y="1498"/>
                    </a:cubicBezTo>
                    <a:cubicBezTo>
                      <a:pt x="2353" y="1482"/>
                      <a:pt x="2330" y="1457"/>
                      <a:pt x="2330" y="1445"/>
                    </a:cubicBezTo>
                    <a:lnTo>
                      <a:pt x="2330" y="1445"/>
                    </a:lnTo>
                    <a:cubicBezTo>
                      <a:pt x="2328" y="1452"/>
                      <a:pt x="2325" y="1457"/>
                      <a:pt x="2321" y="1459"/>
                    </a:cubicBezTo>
                    <a:lnTo>
                      <a:pt x="2263" y="1413"/>
                    </a:lnTo>
                    <a:cubicBezTo>
                      <a:pt x="2268" y="1410"/>
                      <a:pt x="2274" y="1409"/>
                      <a:pt x="2280" y="1409"/>
                    </a:cubicBezTo>
                    <a:cubicBezTo>
                      <a:pt x="2288" y="1409"/>
                      <a:pt x="2296" y="1411"/>
                      <a:pt x="2302" y="1415"/>
                    </a:cubicBezTo>
                    <a:cubicBezTo>
                      <a:pt x="2297" y="1406"/>
                      <a:pt x="2279" y="1401"/>
                      <a:pt x="2272" y="1387"/>
                    </a:cubicBezTo>
                    <a:lnTo>
                      <a:pt x="2272" y="1387"/>
                    </a:lnTo>
                    <a:cubicBezTo>
                      <a:pt x="2306" y="1389"/>
                      <a:pt x="2341" y="1387"/>
                      <a:pt x="2357" y="1405"/>
                    </a:cubicBezTo>
                    <a:lnTo>
                      <a:pt x="2357" y="1405"/>
                    </a:lnTo>
                    <a:lnTo>
                      <a:pt x="2318" y="1362"/>
                    </a:lnTo>
                    <a:cubicBezTo>
                      <a:pt x="2330" y="1359"/>
                      <a:pt x="2350" y="1342"/>
                      <a:pt x="2363" y="1342"/>
                    </a:cubicBezTo>
                    <a:cubicBezTo>
                      <a:pt x="2366" y="1342"/>
                      <a:pt x="2368" y="1342"/>
                      <a:pt x="2369" y="1343"/>
                    </a:cubicBezTo>
                    <a:cubicBezTo>
                      <a:pt x="2386" y="1313"/>
                      <a:pt x="2300" y="1285"/>
                      <a:pt x="2321" y="1250"/>
                    </a:cubicBezTo>
                    <a:cubicBezTo>
                      <a:pt x="2311" y="1248"/>
                      <a:pt x="2307" y="1246"/>
                      <a:pt x="2300" y="1241"/>
                    </a:cubicBezTo>
                    <a:cubicBezTo>
                      <a:pt x="2304" y="1209"/>
                      <a:pt x="2339" y="1174"/>
                      <a:pt x="2286" y="1146"/>
                    </a:cubicBezTo>
                    <a:lnTo>
                      <a:pt x="2339" y="1116"/>
                    </a:lnTo>
                    <a:cubicBezTo>
                      <a:pt x="2336" y="1111"/>
                      <a:pt x="2332" y="1110"/>
                      <a:pt x="2328" y="1110"/>
                    </a:cubicBezTo>
                    <a:cubicBezTo>
                      <a:pt x="2312" y="1110"/>
                      <a:pt x="2288" y="1130"/>
                      <a:pt x="2267" y="1130"/>
                    </a:cubicBezTo>
                    <a:cubicBezTo>
                      <a:pt x="2258" y="1130"/>
                      <a:pt x="2249" y="1126"/>
                      <a:pt x="2242" y="1116"/>
                    </a:cubicBezTo>
                    <a:cubicBezTo>
                      <a:pt x="2214" y="1086"/>
                      <a:pt x="2288" y="1093"/>
                      <a:pt x="2300" y="1076"/>
                    </a:cubicBezTo>
                    <a:cubicBezTo>
                      <a:pt x="2265" y="1067"/>
                      <a:pt x="2198" y="1053"/>
                      <a:pt x="2235" y="1011"/>
                    </a:cubicBezTo>
                    <a:lnTo>
                      <a:pt x="2235" y="1011"/>
                    </a:lnTo>
                    <a:cubicBezTo>
                      <a:pt x="2251" y="1018"/>
                      <a:pt x="2244" y="1028"/>
                      <a:pt x="2251" y="1037"/>
                    </a:cubicBezTo>
                    <a:lnTo>
                      <a:pt x="2277" y="1005"/>
                    </a:lnTo>
                    <a:cubicBezTo>
                      <a:pt x="2316" y="1013"/>
                      <a:pt x="2324" y="1028"/>
                      <a:pt x="2336" y="1028"/>
                    </a:cubicBezTo>
                    <a:cubicBezTo>
                      <a:pt x="2342" y="1028"/>
                      <a:pt x="2349" y="1024"/>
                      <a:pt x="2362" y="1011"/>
                    </a:cubicBezTo>
                    <a:lnTo>
                      <a:pt x="2362" y="1011"/>
                    </a:lnTo>
                    <a:cubicBezTo>
                      <a:pt x="2351" y="1014"/>
                      <a:pt x="2342" y="1015"/>
                      <a:pt x="2334" y="1015"/>
                    </a:cubicBezTo>
                    <a:cubicBezTo>
                      <a:pt x="2272" y="1015"/>
                      <a:pt x="2299" y="946"/>
                      <a:pt x="2241" y="946"/>
                    </a:cubicBezTo>
                    <a:cubicBezTo>
                      <a:pt x="2233" y="946"/>
                      <a:pt x="2222" y="948"/>
                      <a:pt x="2209" y="951"/>
                    </a:cubicBezTo>
                    <a:lnTo>
                      <a:pt x="2228" y="930"/>
                    </a:lnTo>
                    <a:cubicBezTo>
                      <a:pt x="2228" y="935"/>
                      <a:pt x="2235" y="933"/>
                      <a:pt x="2235" y="937"/>
                    </a:cubicBezTo>
                    <a:cubicBezTo>
                      <a:pt x="2251" y="920"/>
                      <a:pt x="2242" y="916"/>
                      <a:pt x="2226" y="916"/>
                    </a:cubicBezTo>
                    <a:cubicBezTo>
                      <a:pt x="2214" y="916"/>
                      <a:pt x="2198" y="918"/>
                      <a:pt x="2184" y="918"/>
                    </a:cubicBezTo>
                    <a:cubicBezTo>
                      <a:pt x="2165" y="918"/>
                      <a:pt x="2149" y="915"/>
                      <a:pt x="2149" y="900"/>
                    </a:cubicBezTo>
                    <a:cubicBezTo>
                      <a:pt x="2151" y="887"/>
                      <a:pt x="2161" y="874"/>
                      <a:pt x="2176" y="874"/>
                    </a:cubicBezTo>
                    <a:cubicBezTo>
                      <a:pt x="2177" y="874"/>
                      <a:pt x="2178" y="875"/>
                      <a:pt x="2179" y="875"/>
                    </a:cubicBezTo>
                    <a:lnTo>
                      <a:pt x="2140" y="856"/>
                    </a:lnTo>
                    <a:cubicBezTo>
                      <a:pt x="2140" y="852"/>
                      <a:pt x="2148" y="847"/>
                      <a:pt x="2153" y="847"/>
                    </a:cubicBezTo>
                    <a:cubicBezTo>
                      <a:pt x="2154" y="847"/>
                      <a:pt x="2155" y="847"/>
                      <a:pt x="2155" y="847"/>
                    </a:cubicBezTo>
                    <a:lnTo>
                      <a:pt x="2155" y="847"/>
                    </a:lnTo>
                    <a:lnTo>
                      <a:pt x="2131" y="812"/>
                    </a:lnTo>
                    <a:lnTo>
                      <a:pt x="2131" y="812"/>
                    </a:lnTo>
                    <a:cubicBezTo>
                      <a:pt x="2124" y="813"/>
                      <a:pt x="2118" y="813"/>
                      <a:pt x="2112" y="813"/>
                    </a:cubicBezTo>
                    <a:cubicBezTo>
                      <a:pt x="2098" y="813"/>
                      <a:pt x="2083" y="812"/>
                      <a:pt x="2068" y="812"/>
                    </a:cubicBezTo>
                    <a:cubicBezTo>
                      <a:pt x="2071" y="805"/>
                      <a:pt x="2074" y="803"/>
                      <a:pt x="2077" y="803"/>
                    </a:cubicBezTo>
                    <a:cubicBezTo>
                      <a:pt x="2080" y="803"/>
                      <a:pt x="2083" y="806"/>
                      <a:pt x="2087" y="806"/>
                    </a:cubicBezTo>
                    <a:cubicBezTo>
                      <a:pt x="2089" y="806"/>
                      <a:pt x="2091" y="805"/>
                      <a:pt x="2093" y="803"/>
                    </a:cubicBezTo>
                    <a:lnTo>
                      <a:pt x="2056" y="791"/>
                    </a:lnTo>
                    <a:cubicBezTo>
                      <a:pt x="2067" y="782"/>
                      <a:pt x="2079" y="778"/>
                      <a:pt x="2090" y="778"/>
                    </a:cubicBezTo>
                    <a:cubicBezTo>
                      <a:pt x="2104" y="778"/>
                      <a:pt x="2116" y="784"/>
                      <a:pt x="2119" y="794"/>
                    </a:cubicBezTo>
                    <a:cubicBezTo>
                      <a:pt x="2198" y="733"/>
                      <a:pt x="2112" y="773"/>
                      <a:pt x="2111" y="735"/>
                    </a:cubicBezTo>
                    <a:lnTo>
                      <a:pt x="2111" y="735"/>
                    </a:lnTo>
                    <a:cubicBezTo>
                      <a:pt x="2110" y="736"/>
                      <a:pt x="2109" y="737"/>
                      <a:pt x="2107" y="738"/>
                    </a:cubicBezTo>
                    <a:cubicBezTo>
                      <a:pt x="2094" y="742"/>
                      <a:pt x="2086" y="744"/>
                      <a:pt x="2082" y="744"/>
                    </a:cubicBezTo>
                    <a:cubicBezTo>
                      <a:pt x="2071" y="744"/>
                      <a:pt x="2081" y="733"/>
                      <a:pt x="2084" y="722"/>
                    </a:cubicBezTo>
                    <a:cubicBezTo>
                      <a:pt x="2092" y="722"/>
                      <a:pt x="2107" y="723"/>
                      <a:pt x="2112" y="727"/>
                    </a:cubicBezTo>
                    <a:lnTo>
                      <a:pt x="2112" y="727"/>
                    </a:lnTo>
                    <a:cubicBezTo>
                      <a:pt x="2113" y="723"/>
                      <a:pt x="2114" y="718"/>
                      <a:pt x="2117" y="712"/>
                    </a:cubicBezTo>
                    <a:lnTo>
                      <a:pt x="2117" y="712"/>
                    </a:lnTo>
                    <a:lnTo>
                      <a:pt x="2142" y="729"/>
                    </a:lnTo>
                    <a:cubicBezTo>
                      <a:pt x="2191" y="685"/>
                      <a:pt x="2161" y="678"/>
                      <a:pt x="2179" y="631"/>
                    </a:cubicBezTo>
                    <a:lnTo>
                      <a:pt x="2179" y="631"/>
                    </a:lnTo>
                    <a:cubicBezTo>
                      <a:pt x="2166" y="649"/>
                      <a:pt x="2127" y="720"/>
                      <a:pt x="2088" y="720"/>
                    </a:cubicBezTo>
                    <a:cubicBezTo>
                      <a:pt x="2085" y="720"/>
                      <a:pt x="2082" y="720"/>
                      <a:pt x="2080" y="719"/>
                    </a:cubicBezTo>
                    <a:cubicBezTo>
                      <a:pt x="2084" y="708"/>
                      <a:pt x="2080" y="699"/>
                      <a:pt x="2054" y="696"/>
                    </a:cubicBezTo>
                    <a:cubicBezTo>
                      <a:pt x="2089" y="675"/>
                      <a:pt x="2073" y="666"/>
                      <a:pt x="2059" y="652"/>
                    </a:cubicBezTo>
                    <a:lnTo>
                      <a:pt x="2105" y="627"/>
                    </a:lnTo>
                    <a:cubicBezTo>
                      <a:pt x="2099" y="625"/>
                      <a:pt x="2094" y="624"/>
                      <a:pt x="2089" y="624"/>
                    </a:cubicBezTo>
                    <a:cubicBezTo>
                      <a:pt x="2070" y="624"/>
                      <a:pt x="2053" y="634"/>
                      <a:pt x="2031" y="636"/>
                    </a:cubicBezTo>
                    <a:cubicBezTo>
                      <a:pt x="2022" y="613"/>
                      <a:pt x="2052" y="587"/>
                      <a:pt x="2080" y="564"/>
                    </a:cubicBezTo>
                    <a:cubicBezTo>
                      <a:pt x="2077" y="558"/>
                      <a:pt x="2074" y="556"/>
                      <a:pt x="2071" y="556"/>
                    </a:cubicBezTo>
                    <a:cubicBezTo>
                      <a:pt x="2058" y="556"/>
                      <a:pt x="2042" y="598"/>
                      <a:pt x="2020" y="598"/>
                    </a:cubicBezTo>
                    <a:cubicBezTo>
                      <a:pt x="2015" y="598"/>
                      <a:pt x="2010" y="596"/>
                      <a:pt x="2005" y="592"/>
                    </a:cubicBezTo>
                    <a:cubicBezTo>
                      <a:pt x="2001" y="555"/>
                      <a:pt x="1971" y="550"/>
                      <a:pt x="1922" y="543"/>
                    </a:cubicBezTo>
                    <a:cubicBezTo>
                      <a:pt x="1922" y="515"/>
                      <a:pt x="1950" y="525"/>
                      <a:pt x="1954" y="511"/>
                    </a:cubicBezTo>
                    <a:lnTo>
                      <a:pt x="1954" y="511"/>
                    </a:lnTo>
                    <a:lnTo>
                      <a:pt x="1910" y="522"/>
                    </a:lnTo>
                    <a:cubicBezTo>
                      <a:pt x="1908" y="518"/>
                      <a:pt x="1920" y="511"/>
                      <a:pt x="1924" y="508"/>
                    </a:cubicBezTo>
                    <a:cubicBezTo>
                      <a:pt x="1904" y="508"/>
                      <a:pt x="1887" y="533"/>
                      <a:pt x="1865" y="533"/>
                    </a:cubicBezTo>
                    <a:cubicBezTo>
                      <a:pt x="1861" y="533"/>
                      <a:pt x="1858" y="533"/>
                      <a:pt x="1855" y="532"/>
                    </a:cubicBezTo>
                    <a:cubicBezTo>
                      <a:pt x="1849" y="536"/>
                      <a:pt x="1845" y="538"/>
                      <a:pt x="1843" y="538"/>
                    </a:cubicBezTo>
                    <a:cubicBezTo>
                      <a:pt x="1826" y="538"/>
                      <a:pt x="1865" y="459"/>
                      <a:pt x="1824" y="459"/>
                    </a:cubicBezTo>
                    <a:cubicBezTo>
                      <a:pt x="1820" y="459"/>
                      <a:pt x="1815" y="460"/>
                      <a:pt x="1808" y="462"/>
                    </a:cubicBezTo>
                    <a:cubicBezTo>
                      <a:pt x="1813" y="448"/>
                      <a:pt x="1834" y="443"/>
                      <a:pt x="1848" y="427"/>
                    </a:cubicBezTo>
                    <a:cubicBezTo>
                      <a:pt x="1840" y="426"/>
                      <a:pt x="1832" y="426"/>
                      <a:pt x="1824" y="426"/>
                    </a:cubicBezTo>
                    <a:cubicBezTo>
                      <a:pt x="1792" y="426"/>
                      <a:pt x="1761" y="433"/>
                      <a:pt x="1732" y="446"/>
                    </a:cubicBezTo>
                    <a:lnTo>
                      <a:pt x="1732" y="402"/>
                    </a:lnTo>
                    <a:cubicBezTo>
                      <a:pt x="1723" y="446"/>
                      <a:pt x="1672" y="464"/>
                      <a:pt x="1630" y="481"/>
                    </a:cubicBezTo>
                    <a:cubicBezTo>
                      <a:pt x="1625" y="499"/>
                      <a:pt x="1618" y="515"/>
                      <a:pt x="1616" y="525"/>
                    </a:cubicBezTo>
                    <a:lnTo>
                      <a:pt x="1572" y="527"/>
                    </a:lnTo>
                    <a:cubicBezTo>
                      <a:pt x="1579" y="513"/>
                      <a:pt x="1590" y="501"/>
                      <a:pt x="1604" y="492"/>
                    </a:cubicBezTo>
                    <a:lnTo>
                      <a:pt x="1604" y="492"/>
                    </a:lnTo>
                    <a:lnTo>
                      <a:pt x="1593" y="497"/>
                    </a:lnTo>
                    <a:cubicBezTo>
                      <a:pt x="1595" y="476"/>
                      <a:pt x="1618" y="455"/>
                      <a:pt x="1644" y="439"/>
                    </a:cubicBezTo>
                    <a:lnTo>
                      <a:pt x="1644" y="439"/>
                    </a:lnTo>
                    <a:cubicBezTo>
                      <a:pt x="1639" y="448"/>
                      <a:pt x="1637" y="460"/>
                      <a:pt x="1634" y="471"/>
                    </a:cubicBezTo>
                    <a:cubicBezTo>
                      <a:pt x="1662" y="453"/>
                      <a:pt x="1685" y="430"/>
                      <a:pt x="1706" y="404"/>
                    </a:cubicBezTo>
                    <a:lnTo>
                      <a:pt x="1706" y="404"/>
                    </a:lnTo>
                    <a:cubicBezTo>
                      <a:pt x="1702" y="406"/>
                      <a:pt x="1695" y="409"/>
                      <a:pt x="1688" y="409"/>
                    </a:cubicBezTo>
                    <a:cubicBezTo>
                      <a:pt x="1695" y="404"/>
                      <a:pt x="1699" y="399"/>
                      <a:pt x="1704" y="392"/>
                    </a:cubicBezTo>
                    <a:cubicBezTo>
                      <a:pt x="1705" y="391"/>
                      <a:pt x="1704" y="391"/>
                      <a:pt x="1704" y="391"/>
                    </a:cubicBezTo>
                    <a:cubicBezTo>
                      <a:pt x="1702" y="391"/>
                      <a:pt x="1694" y="396"/>
                      <a:pt x="1683" y="402"/>
                    </a:cubicBezTo>
                    <a:lnTo>
                      <a:pt x="1711" y="351"/>
                    </a:lnTo>
                    <a:lnTo>
                      <a:pt x="1695" y="367"/>
                    </a:lnTo>
                    <a:lnTo>
                      <a:pt x="1676" y="309"/>
                    </a:lnTo>
                    <a:cubicBezTo>
                      <a:pt x="1612" y="338"/>
                      <a:pt x="1543" y="388"/>
                      <a:pt x="1486" y="388"/>
                    </a:cubicBezTo>
                    <a:cubicBezTo>
                      <a:pt x="1484" y="388"/>
                      <a:pt x="1482" y="388"/>
                      <a:pt x="1479" y="388"/>
                    </a:cubicBezTo>
                    <a:cubicBezTo>
                      <a:pt x="1514" y="360"/>
                      <a:pt x="1519" y="330"/>
                      <a:pt x="1546" y="290"/>
                    </a:cubicBezTo>
                    <a:lnTo>
                      <a:pt x="1546" y="290"/>
                    </a:lnTo>
                    <a:cubicBezTo>
                      <a:pt x="1540" y="309"/>
                      <a:pt x="1545" y="314"/>
                      <a:pt x="1555" y="314"/>
                    </a:cubicBezTo>
                    <a:cubicBezTo>
                      <a:pt x="1566" y="314"/>
                      <a:pt x="1582" y="308"/>
                      <a:pt x="1595" y="308"/>
                    </a:cubicBezTo>
                    <a:cubicBezTo>
                      <a:pt x="1603" y="308"/>
                      <a:pt x="1609" y="310"/>
                      <a:pt x="1614" y="316"/>
                    </a:cubicBezTo>
                    <a:cubicBezTo>
                      <a:pt x="1604" y="302"/>
                      <a:pt x="1621" y="286"/>
                      <a:pt x="1630" y="279"/>
                    </a:cubicBezTo>
                    <a:lnTo>
                      <a:pt x="1630" y="279"/>
                    </a:lnTo>
                    <a:lnTo>
                      <a:pt x="1593" y="286"/>
                    </a:lnTo>
                    <a:lnTo>
                      <a:pt x="1558" y="295"/>
                    </a:lnTo>
                    <a:cubicBezTo>
                      <a:pt x="1579" y="260"/>
                      <a:pt x="1565" y="263"/>
                      <a:pt x="1560" y="242"/>
                    </a:cubicBezTo>
                    <a:lnTo>
                      <a:pt x="1560" y="242"/>
                    </a:lnTo>
                    <a:cubicBezTo>
                      <a:pt x="1546" y="276"/>
                      <a:pt x="1531" y="284"/>
                      <a:pt x="1515" y="284"/>
                    </a:cubicBezTo>
                    <a:cubicBezTo>
                      <a:pt x="1502" y="284"/>
                      <a:pt x="1489" y="279"/>
                      <a:pt x="1476" y="279"/>
                    </a:cubicBezTo>
                    <a:cubicBezTo>
                      <a:pt x="1471" y="279"/>
                      <a:pt x="1467" y="279"/>
                      <a:pt x="1463" y="281"/>
                    </a:cubicBezTo>
                    <a:cubicBezTo>
                      <a:pt x="1472" y="264"/>
                      <a:pt x="1481" y="247"/>
                      <a:pt x="1497" y="247"/>
                    </a:cubicBezTo>
                    <a:cubicBezTo>
                      <a:pt x="1502" y="247"/>
                      <a:pt x="1507" y="249"/>
                      <a:pt x="1514" y="253"/>
                    </a:cubicBezTo>
                    <a:cubicBezTo>
                      <a:pt x="1513" y="240"/>
                      <a:pt x="1510" y="234"/>
                      <a:pt x="1505" y="234"/>
                    </a:cubicBezTo>
                    <a:cubicBezTo>
                      <a:pt x="1489" y="234"/>
                      <a:pt x="1457" y="280"/>
                      <a:pt x="1441" y="280"/>
                    </a:cubicBezTo>
                    <a:cubicBezTo>
                      <a:pt x="1437" y="280"/>
                      <a:pt x="1434" y="276"/>
                      <a:pt x="1433" y="265"/>
                    </a:cubicBezTo>
                    <a:lnTo>
                      <a:pt x="1433" y="265"/>
                    </a:lnTo>
                    <a:cubicBezTo>
                      <a:pt x="1433" y="265"/>
                      <a:pt x="1433" y="265"/>
                      <a:pt x="1433" y="265"/>
                    </a:cubicBezTo>
                    <a:lnTo>
                      <a:pt x="1433" y="265"/>
                    </a:lnTo>
                    <a:cubicBezTo>
                      <a:pt x="1433" y="265"/>
                      <a:pt x="1433" y="265"/>
                      <a:pt x="1433" y="265"/>
                    </a:cubicBezTo>
                    <a:lnTo>
                      <a:pt x="1433" y="265"/>
                    </a:lnTo>
                    <a:cubicBezTo>
                      <a:pt x="1433" y="265"/>
                      <a:pt x="1433" y="265"/>
                      <a:pt x="1433" y="265"/>
                    </a:cubicBezTo>
                    <a:lnTo>
                      <a:pt x="1433" y="265"/>
                    </a:lnTo>
                    <a:cubicBezTo>
                      <a:pt x="1417" y="263"/>
                      <a:pt x="1405" y="244"/>
                      <a:pt x="1419" y="228"/>
                    </a:cubicBezTo>
                    <a:lnTo>
                      <a:pt x="1419" y="228"/>
                    </a:lnTo>
                    <a:lnTo>
                      <a:pt x="1423" y="230"/>
                    </a:lnTo>
                    <a:cubicBezTo>
                      <a:pt x="1407" y="217"/>
                      <a:pt x="1376" y="205"/>
                      <a:pt x="1346" y="205"/>
                    </a:cubicBezTo>
                    <a:cubicBezTo>
                      <a:pt x="1318" y="205"/>
                      <a:pt x="1290" y="216"/>
                      <a:pt x="1275" y="246"/>
                    </a:cubicBezTo>
                    <a:cubicBezTo>
                      <a:pt x="1277" y="239"/>
                      <a:pt x="1310" y="172"/>
                      <a:pt x="1317" y="161"/>
                    </a:cubicBezTo>
                    <a:lnTo>
                      <a:pt x="1317" y="161"/>
                    </a:lnTo>
                    <a:cubicBezTo>
                      <a:pt x="1317" y="161"/>
                      <a:pt x="1277" y="207"/>
                      <a:pt x="1243" y="256"/>
                    </a:cubicBezTo>
                    <a:cubicBezTo>
                      <a:pt x="1206" y="307"/>
                      <a:pt x="1173" y="355"/>
                      <a:pt x="1173" y="355"/>
                    </a:cubicBezTo>
                    <a:cubicBezTo>
                      <a:pt x="1199" y="302"/>
                      <a:pt x="1215" y="163"/>
                      <a:pt x="1259" y="140"/>
                    </a:cubicBezTo>
                    <a:cubicBezTo>
                      <a:pt x="1254" y="134"/>
                      <a:pt x="1249" y="125"/>
                      <a:pt x="1237" y="125"/>
                    </a:cubicBezTo>
                    <a:cubicBezTo>
                      <a:pt x="1231" y="125"/>
                      <a:pt x="1224" y="127"/>
                      <a:pt x="1215" y="133"/>
                    </a:cubicBezTo>
                    <a:cubicBezTo>
                      <a:pt x="1219" y="142"/>
                      <a:pt x="1208" y="216"/>
                      <a:pt x="1196" y="219"/>
                    </a:cubicBezTo>
                    <a:cubicBezTo>
                      <a:pt x="1192" y="152"/>
                      <a:pt x="1192" y="181"/>
                      <a:pt x="1174" y="121"/>
                    </a:cubicBezTo>
                    <a:lnTo>
                      <a:pt x="1174" y="121"/>
                    </a:lnTo>
                    <a:cubicBezTo>
                      <a:pt x="1178" y="140"/>
                      <a:pt x="1147" y="214"/>
                      <a:pt x="1133" y="214"/>
                    </a:cubicBezTo>
                    <a:cubicBezTo>
                      <a:pt x="1133" y="214"/>
                      <a:pt x="1132" y="214"/>
                      <a:pt x="1131" y="214"/>
                    </a:cubicBezTo>
                    <a:cubicBezTo>
                      <a:pt x="1136" y="203"/>
                      <a:pt x="1149" y="132"/>
                      <a:pt x="1159" y="120"/>
                    </a:cubicBezTo>
                    <a:lnTo>
                      <a:pt x="1159" y="120"/>
                    </a:lnTo>
                    <a:cubicBezTo>
                      <a:pt x="1155" y="124"/>
                      <a:pt x="1141" y="140"/>
                      <a:pt x="1129" y="158"/>
                    </a:cubicBezTo>
                    <a:lnTo>
                      <a:pt x="1102" y="194"/>
                    </a:lnTo>
                    <a:lnTo>
                      <a:pt x="1102" y="194"/>
                    </a:lnTo>
                    <a:cubicBezTo>
                      <a:pt x="1113" y="175"/>
                      <a:pt x="1117" y="122"/>
                      <a:pt x="1113" y="98"/>
                    </a:cubicBezTo>
                    <a:lnTo>
                      <a:pt x="1113" y="98"/>
                    </a:lnTo>
                    <a:cubicBezTo>
                      <a:pt x="1113" y="102"/>
                      <a:pt x="1111" y="104"/>
                      <a:pt x="1107" y="104"/>
                    </a:cubicBezTo>
                    <a:cubicBezTo>
                      <a:pt x="1100" y="104"/>
                      <a:pt x="1085" y="96"/>
                      <a:pt x="1075" y="96"/>
                    </a:cubicBezTo>
                    <a:cubicBezTo>
                      <a:pt x="1071" y="96"/>
                      <a:pt x="1069" y="97"/>
                      <a:pt x="1066" y="98"/>
                    </a:cubicBezTo>
                    <a:lnTo>
                      <a:pt x="1080" y="121"/>
                    </a:lnTo>
                    <a:cubicBezTo>
                      <a:pt x="1077" y="120"/>
                      <a:pt x="1074" y="119"/>
                      <a:pt x="1071" y="119"/>
                    </a:cubicBezTo>
                    <a:cubicBezTo>
                      <a:pt x="1035" y="119"/>
                      <a:pt x="1014" y="228"/>
                      <a:pt x="978" y="228"/>
                    </a:cubicBezTo>
                    <a:cubicBezTo>
                      <a:pt x="976" y="228"/>
                      <a:pt x="975" y="228"/>
                      <a:pt x="974" y="228"/>
                    </a:cubicBezTo>
                    <a:cubicBezTo>
                      <a:pt x="983" y="209"/>
                      <a:pt x="1004" y="117"/>
                      <a:pt x="983" y="103"/>
                    </a:cubicBezTo>
                    <a:lnTo>
                      <a:pt x="983" y="103"/>
                    </a:lnTo>
                    <a:cubicBezTo>
                      <a:pt x="964" y="147"/>
                      <a:pt x="911" y="316"/>
                      <a:pt x="874" y="348"/>
                    </a:cubicBezTo>
                    <a:lnTo>
                      <a:pt x="869" y="323"/>
                    </a:lnTo>
                    <a:lnTo>
                      <a:pt x="842" y="351"/>
                    </a:lnTo>
                    <a:cubicBezTo>
                      <a:pt x="869" y="260"/>
                      <a:pt x="909" y="172"/>
                      <a:pt x="960" y="91"/>
                    </a:cubicBezTo>
                    <a:cubicBezTo>
                      <a:pt x="946" y="68"/>
                      <a:pt x="960" y="59"/>
                      <a:pt x="932" y="59"/>
                    </a:cubicBezTo>
                    <a:cubicBezTo>
                      <a:pt x="927" y="42"/>
                      <a:pt x="939" y="24"/>
                      <a:pt x="958" y="24"/>
                    </a:cubicBezTo>
                    <a:lnTo>
                      <a:pt x="8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90" name="Google Shape;15890;p58"/>
              <p:cNvSpPr/>
              <p:nvPr/>
            </p:nvSpPr>
            <p:spPr>
              <a:xfrm>
                <a:off x="715675" y="1542525"/>
                <a:ext cx="475" cy="550"/>
              </a:xfrm>
              <a:custGeom>
                <a:avLst/>
                <a:gdLst/>
                <a:ahLst/>
                <a:cxnLst/>
                <a:rect l="l" t="t" r="r" b="b"/>
                <a:pathLst>
                  <a:path w="19" h="22" extrusionOk="0">
                    <a:moveTo>
                      <a:pt x="10" y="1"/>
                    </a:moveTo>
                    <a:cubicBezTo>
                      <a:pt x="8" y="1"/>
                      <a:pt x="6" y="2"/>
                      <a:pt x="3" y="5"/>
                    </a:cubicBezTo>
                    <a:cubicBezTo>
                      <a:pt x="0" y="10"/>
                      <a:pt x="0" y="17"/>
                      <a:pt x="3" y="21"/>
                    </a:cubicBezTo>
                    <a:cubicBezTo>
                      <a:pt x="3" y="12"/>
                      <a:pt x="12" y="12"/>
                      <a:pt x="19" y="12"/>
                    </a:cubicBezTo>
                    <a:cubicBezTo>
                      <a:pt x="17" y="6"/>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91" name="Google Shape;15891;p58"/>
              <p:cNvSpPr/>
              <p:nvPr/>
            </p:nvSpPr>
            <p:spPr>
              <a:xfrm>
                <a:off x="752575" y="1540600"/>
                <a:ext cx="325" cy="450"/>
              </a:xfrm>
              <a:custGeom>
                <a:avLst/>
                <a:gdLst/>
                <a:ahLst/>
                <a:cxnLst/>
                <a:rect l="l" t="t" r="r" b="b"/>
                <a:pathLst>
                  <a:path w="13" h="18" extrusionOk="0">
                    <a:moveTo>
                      <a:pt x="13" y="1"/>
                    </a:moveTo>
                    <a:cubicBezTo>
                      <a:pt x="8" y="5"/>
                      <a:pt x="6" y="12"/>
                      <a:pt x="1" y="17"/>
                    </a:cubicBezTo>
                    <a:cubicBezTo>
                      <a:pt x="8" y="15"/>
                      <a:pt x="13" y="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92" name="Google Shape;15892;p58"/>
              <p:cNvSpPr/>
              <p:nvPr/>
            </p:nvSpPr>
            <p:spPr>
              <a:xfrm>
                <a:off x="767825" y="1562225"/>
                <a:ext cx="200" cy="25"/>
              </a:xfrm>
              <a:custGeom>
                <a:avLst/>
                <a:gdLst/>
                <a:ahLst/>
                <a:cxnLst/>
                <a:rect l="l" t="t" r="r" b="b"/>
                <a:pathLst>
                  <a:path w="8" h="1" extrusionOk="0">
                    <a:moveTo>
                      <a:pt x="1" y="1"/>
                    </a:moveTo>
                    <a:lnTo>
                      <a:pt x="1" y="1"/>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93" name="Google Shape;15893;p58"/>
              <p:cNvSpPr/>
              <p:nvPr/>
            </p:nvSpPr>
            <p:spPr>
              <a:xfrm>
                <a:off x="726225" y="1532900"/>
                <a:ext cx="425" cy="550"/>
              </a:xfrm>
              <a:custGeom>
                <a:avLst/>
                <a:gdLst/>
                <a:ahLst/>
                <a:cxnLst/>
                <a:rect l="l" t="t" r="r" b="b"/>
                <a:pathLst>
                  <a:path w="17" h="22" extrusionOk="0">
                    <a:moveTo>
                      <a:pt x="0" y="1"/>
                    </a:moveTo>
                    <a:cubicBezTo>
                      <a:pt x="7" y="5"/>
                      <a:pt x="12" y="12"/>
                      <a:pt x="16" y="21"/>
                    </a:cubicBezTo>
                    <a:cubicBezTo>
                      <a:pt x="14" y="12"/>
                      <a:pt x="1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94" name="Google Shape;15894;p58"/>
              <p:cNvSpPr/>
              <p:nvPr/>
            </p:nvSpPr>
            <p:spPr>
              <a:xfrm>
                <a:off x="711450" y="1544025"/>
                <a:ext cx="525" cy="550"/>
              </a:xfrm>
              <a:custGeom>
                <a:avLst/>
                <a:gdLst/>
                <a:ahLst/>
                <a:cxnLst/>
                <a:rect l="l" t="t" r="r" b="b"/>
                <a:pathLst>
                  <a:path w="21" h="22" extrusionOk="0">
                    <a:moveTo>
                      <a:pt x="2" y="1"/>
                    </a:moveTo>
                    <a:cubicBezTo>
                      <a:pt x="2" y="8"/>
                      <a:pt x="5" y="17"/>
                      <a:pt x="3" y="20"/>
                    </a:cubicBezTo>
                    <a:lnTo>
                      <a:pt x="3" y="20"/>
                    </a:lnTo>
                    <a:lnTo>
                      <a:pt x="21" y="12"/>
                    </a:lnTo>
                    <a:lnTo>
                      <a:pt x="21" y="12"/>
                    </a:lnTo>
                    <a:cubicBezTo>
                      <a:pt x="20" y="12"/>
                      <a:pt x="19" y="13"/>
                      <a:pt x="18" y="13"/>
                    </a:cubicBezTo>
                    <a:cubicBezTo>
                      <a:pt x="11" y="13"/>
                      <a:pt x="6" y="5"/>
                      <a:pt x="2" y="1"/>
                    </a:cubicBezTo>
                    <a:close/>
                    <a:moveTo>
                      <a:pt x="3" y="20"/>
                    </a:moveTo>
                    <a:lnTo>
                      <a:pt x="0" y="22"/>
                    </a:lnTo>
                    <a:cubicBezTo>
                      <a:pt x="1" y="22"/>
                      <a:pt x="2" y="21"/>
                      <a:pt x="3"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95" name="Google Shape;15895;p58"/>
              <p:cNvSpPr/>
              <p:nvPr/>
            </p:nvSpPr>
            <p:spPr>
              <a:xfrm>
                <a:off x="706975" y="1538575"/>
                <a:ext cx="550" cy="550"/>
              </a:xfrm>
              <a:custGeom>
                <a:avLst/>
                <a:gdLst/>
                <a:ahLst/>
                <a:cxnLst/>
                <a:rect l="l" t="t" r="r" b="b"/>
                <a:pathLst>
                  <a:path w="22" h="22" extrusionOk="0">
                    <a:moveTo>
                      <a:pt x="10" y="1"/>
                    </a:moveTo>
                    <a:cubicBezTo>
                      <a:pt x="7" y="3"/>
                      <a:pt x="6" y="3"/>
                      <a:pt x="4" y="3"/>
                    </a:cubicBezTo>
                    <a:cubicBezTo>
                      <a:pt x="3" y="3"/>
                      <a:pt x="2" y="3"/>
                      <a:pt x="1" y="5"/>
                    </a:cubicBezTo>
                    <a:lnTo>
                      <a:pt x="1" y="22"/>
                    </a:lnTo>
                    <a:cubicBezTo>
                      <a:pt x="10" y="22"/>
                      <a:pt x="21" y="8"/>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96" name="Google Shape;15896;p58"/>
              <p:cNvSpPr/>
              <p:nvPr/>
            </p:nvSpPr>
            <p:spPr>
              <a:xfrm>
                <a:off x="710175" y="1540875"/>
                <a:ext cx="775" cy="925"/>
              </a:xfrm>
              <a:custGeom>
                <a:avLst/>
                <a:gdLst/>
                <a:ahLst/>
                <a:cxnLst/>
                <a:rect l="l" t="t" r="r" b="b"/>
                <a:pathLst>
                  <a:path w="31" h="37" extrusionOk="0">
                    <a:moveTo>
                      <a:pt x="18" y="0"/>
                    </a:moveTo>
                    <a:cubicBezTo>
                      <a:pt x="13" y="0"/>
                      <a:pt x="7" y="4"/>
                      <a:pt x="0" y="6"/>
                    </a:cubicBezTo>
                    <a:lnTo>
                      <a:pt x="2" y="6"/>
                    </a:lnTo>
                    <a:cubicBezTo>
                      <a:pt x="0" y="29"/>
                      <a:pt x="3" y="37"/>
                      <a:pt x="8" y="37"/>
                    </a:cubicBezTo>
                    <a:cubicBezTo>
                      <a:pt x="14" y="37"/>
                      <a:pt x="22" y="29"/>
                      <a:pt x="30" y="22"/>
                    </a:cubicBezTo>
                    <a:cubicBezTo>
                      <a:pt x="29" y="5"/>
                      <a:pt x="24"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97" name="Google Shape;15897;p58"/>
              <p:cNvSpPr/>
              <p:nvPr/>
            </p:nvSpPr>
            <p:spPr>
              <a:xfrm>
                <a:off x="709750" y="1541075"/>
                <a:ext cx="375" cy="250"/>
              </a:xfrm>
              <a:custGeom>
                <a:avLst/>
                <a:gdLst/>
                <a:ahLst/>
                <a:cxnLst/>
                <a:rect l="l" t="t" r="r" b="b"/>
                <a:pathLst>
                  <a:path w="15" h="10" extrusionOk="0">
                    <a:moveTo>
                      <a:pt x="1" y="0"/>
                    </a:moveTo>
                    <a:cubicBezTo>
                      <a:pt x="1" y="7"/>
                      <a:pt x="2" y="10"/>
                      <a:pt x="3" y="10"/>
                    </a:cubicBezTo>
                    <a:cubicBezTo>
                      <a:pt x="6" y="10"/>
                      <a:pt x="10" y="3"/>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98" name="Google Shape;15898;p58"/>
              <p:cNvSpPr/>
              <p:nvPr/>
            </p:nvSpPr>
            <p:spPr>
              <a:xfrm>
                <a:off x="714600" y="1543175"/>
                <a:ext cx="750" cy="1150"/>
              </a:xfrm>
              <a:custGeom>
                <a:avLst/>
                <a:gdLst/>
                <a:ahLst/>
                <a:cxnLst/>
                <a:rect l="l" t="t" r="r" b="b"/>
                <a:pathLst>
                  <a:path w="30" h="46" extrusionOk="0">
                    <a:moveTo>
                      <a:pt x="16" y="1"/>
                    </a:moveTo>
                    <a:cubicBezTo>
                      <a:pt x="13" y="1"/>
                      <a:pt x="10" y="2"/>
                      <a:pt x="6" y="4"/>
                    </a:cubicBezTo>
                    <a:cubicBezTo>
                      <a:pt x="6" y="4"/>
                      <a:pt x="5" y="4"/>
                      <a:pt x="5" y="4"/>
                    </a:cubicBezTo>
                    <a:cubicBezTo>
                      <a:pt x="1" y="4"/>
                      <a:pt x="5" y="36"/>
                      <a:pt x="3" y="36"/>
                    </a:cubicBezTo>
                    <a:cubicBezTo>
                      <a:pt x="2" y="36"/>
                      <a:pt x="2" y="36"/>
                      <a:pt x="2" y="35"/>
                    </a:cubicBezTo>
                    <a:lnTo>
                      <a:pt x="2" y="35"/>
                    </a:lnTo>
                    <a:cubicBezTo>
                      <a:pt x="1" y="42"/>
                      <a:pt x="2" y="45"/>
                      <a:pt x="3" y="45"/>
                    </a:cubicBezTo>
                    <a:cubicBezTo>
                      <a:pt x="10" y="45"/>
                      <a:pt x="30"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899" name="Google Shape;15899;p58"/>
              <p:cNvSpPr/>
              <p:nvPr/>
            </p:nvSpPr>
            <p:spPr>
              <a:xfrm>
                <a:off x="710575" y="1538750"/>
                <a:ext cx="375" cy="1025"/>
              </a:xfrm>
              <a:custGeom>
                <a:avLst/>
                <a:gdLst/>
                <a:ahLst/>
                <a:cxnLst/>
                <a:rect l="l" t="t" r="r" b="b"/>
                <a:pathLst>
                  <a:path w="15" h="41" extrusionOk="0">
                    <a:moveTo>
                      <a:pt x="0" y="1"/>
                    </a:moveTo>
                    <a:lnTo>
                      <a:pt x="7" y="40"/>
                    </a:lnTo>
                    <a:lnTo>
                      <a:pt x="14"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00" name="Google Shape;15900;p58"/>
              <p:cNvSpPr/>
              <p:nvPr/>
            </p:nvSpPr>
            <p:spPr>
              <a:xfrm>
                <a:off x="712600" y="1539150"/>
                <a:ext cx="675" cy="425"/>
              </a:xfrm>
              <a:custGeom>
                <a:avLst/>
                <a:gdLst/>
                <a:ahLst/>
                <a:cxnLst/>
                <a:rect l="l" t="t" r="r" b="b"/>
                <a:pathLst>
                  <a:path w="27" h="17" extrusionOk="0">
                    <a:moveTo>
                      <a:pt x="5" y="1"/>
                    </a:moveTo>
                    <a:cubicBezTo>
                      <a:pt x="5" y="6"/>
                      <a:pt x="3" y="10"/>
                      <a:pt x="0" y="15"/>
                    </a:cubicBezTo>
                    <a:cubicBezTo>
                      <a:pt x="7" y="15"/>
                      <a:pt x="14" y="17"/>
                      <a:pt x="20" y="17"/>
                    </a:cubicBezTo>
                    <a:cubicBezTo>
                      <a:pt x="24" y="17"/>
                      <a:pt x="27" y="15"/>
                      <a:pt x="26" y="10"/>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01" name="Google Shape;15901;p58"/>
              <p:cNvSpPr/>
              <p:nvPr/>
            </p:nvSpPr>
            <p:spPr>
              <a:xfrm>
                <a:off x="712125" y="1539500"/>
                <a:ext cx="500" cy="200"/>
              </a:xfrm>
              <a:custGeom>
                <a:avLst/>
                <a:gdLst/>
                <a:ahLst/>
                <a:cxnLst/>
                <a:rect l="l" t="t" r="r" b="b"/>
                <a:pathLst>
                  <a:path w="20" h="8" extrusionOk="0">
                    <a:moveTo>
                      <a:pt x="19" y="1"/>
                    </a:moveTo>
                    <a:cubicBezTo>
                      <a:pt x="12" y="1"/>
                      <a:pt x="5" y="1"/>
                      <a:pt x="1" y="8"/>
                    </a:cubicBezTo>
                    <a:cubicBezTo>
                      <a:pt x="8" y="8"/>
                      <a:pt x="15" y="5"/>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02" name="Google Shape;15902;p58"/>
              <p:cNvSpPr/>
              <p:nvPr/>
            </p:nvSpPr>
            <p:spPr>
              <a:xfrm>
                <a:off x="711325" y="1538475"/>
                <a:ext cx="550" cy="250"/>
              </a:xfrm>
              <a:custGeom>
                <a:avLst/>
                <a:gdLst/>
                <a:ahLst/>
                <a:cxnLst/>
                <a:rect l="l" t="t" r="r" b="b"/>
                <a:pathLst>
                  <a:path w="22" h="10" extrusionOk="0">
                    <a:moveTo>
                      <a:pt x="0" y="0"/>
                    </a:moveTo>
                    <a:lnTo>
                      <a:pt x="5" y="7"/>
                    </a:lnTo>
                    <a:lnTo>
                      <a:pt x="21" y="9"/>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03" name="Google Shape;15903;p58"/>
              <p:cNvSpPr/>
              <p:nvPr/>
            </p:nvSpPr>
            <p:spPr>
              <a:xfrm>
                <a:off x="718925" y="1538050"/>
                <a:ext cx="650" cy="850"/>
              </a:xfrm>
              <a:custGeom>
                <a:avLst/>
                <a:gdLst/>
                <a:ahLst/>
                <a:cxnLst/>
                <a:rect l="l" t="t" r="r" b="b"/>
                <a:pathLst>
                  <a:path w="26" h="34" extrusionOk="0">
                    <a:moveTo>
                      <a:pt x="16" y="0"/>
                    </a:moveTo>
                    <a:cubicBezTo>
                      <a:pt x="14" y="0"/>
                      <a:pt x="12" y="1"/>
                      <a:pt x="9" y="3"/>
                    </a:cubicBezTo>
                    <a:cubicBezTo>
                      <a:pt x="2" y="10"/>
                      <a:pt x="0" y="22"/>
                      <a:pt x="5" y="33"/>
                    </a:cubicBezTo>
                    <a:lnTo>
                      <a:pt x="26" y="17"/>
                    </a:lnTo>
                    <a:cubicBezTo>
                      <a:pt x="26" y="7"/>
                      <a:pt x="22"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04" name="Google Shape;15904;p58"/>
              <p:cNvSpPr/>
              <p:nvPr/>
            </p:nvSpPr>
            <p:spPr>
              <a:xfrm>
                <a:off x="716825" y="1535975"/>
                <a:ext cx="425" cy="1250"/>
              </a:xfrm>
              <a:custGeom>
                <a:avLst/>
                <a:gdLst/>
                <a:ahLst/>
                <a:cxnLst/>
                <a:rect l="l" t="t" r="r" b="b"/>
                <a:pathLst>
                  <a:path w="17" h="50" extrusionOk="0">
                    <a:moveTo>
                      <a:pt x="8" y="0"/>
                    </a:moveTo>
                    <a:lnTo>
                      <a:pt x="1" y="19"/>
                    </a:lnTo>
                    <a:cubicBezTo>
                      <a:pt x="8" y="28"/>
                      <a:pt x="12" y="37"/>
                      <a:pt x="17" y="49"/>
                    </a:cubicBezTo>
                    <a:lnTo>
                      <a:pt x="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05" name="Google Shape;15905;p58"/>
              <p:cNvSpPr/>
              <p:nvPr/>
            </p:nvSpPr>
            <p:spPr>
              <a:xfrm>
                <a:off x="717825" y="1535025"/>
                <a:ext cx="1050" cy="925"/>
              </a:xfrm>
              <a:custGeom>
                <a:avLst/>
                <a:gdLst/>
                <a:ahLst/>
                <a:cxnLst/>
                <a:rect l="l" t="t" r="r" b="b"/>
                <a:pathLst>
                  <a:path w="42" h="37" extrusionOk="0">
                    <a:moveTo>
                      <a:pt x="26" y="0"/>
                    </a:moveTo>
                    <a:cubicBezTo>
                      <a:pt x="24" y="0"/>
                      <a:pt x="22" y="1"/>
                      <a:pt x="19" y="1"/>
                    </a:cubicBezTo>
                    <a:cubicBezTo>
                      <a:pt x="19" y="15"/>
                      <a:pt x="0" y="29"/>
                      <a:pt x="23" y="36"/>
                    </a:cubicBezTo>
                    <a:cubicBezTo>
                      <a:pt x="23" y="24"/>
                      <a:pt x="4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06" name="Google Shape;15906;p58"/>
              <p:cNvSpPr/>
              <p:nvPr/>
            </p:nvSpPr>
            <p:spPr>
              <a:xfrm>
                <a:off x="727250" y="1536250"/>
                <a:ext cx="200" cy="2075"/>
              </a:xfrm>
              <a:custGeom>
                <a:avLst/>
                <a:gdLst/>
                <a:ahLst/>
                <a:cxnLst/>
                <a:rect l="l" t="t" r="r" b="b"/>
                <a:pathLst>
                  <a:path w="8" h="83" extrusionOk="0">
                    <a:moveTo>
                      <a:pt x="1" y="1"/>
                    </a:moveTo>
                    <a:lnTo>
                      <a:pt x="6" y="8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07" name="Google Shape;15907;p58"/>
              <p:cNvSpPr/>
              <p:nvPr/>
            </p:nvSpPr>
            <p:spPr>
              <a:xfrm>
                <a:off x="734800" y="1531750"/>
                <a:ext cx="1175" cy="1650"/>
              </a:xfrm>
              <a:custGeom>
                <a:avLst/>
                <a:gdLst/>
                <a:ahLst/>
                <a:cxnLst/>
                <a:rect l="l" t="t" r="r" b="b"/>
                <a:pathLst>
                  <a:path w="47" h="66" extrusionOk="0">
                    <a:moveTo>
                      <a:pt x="37" y="0"/>
                    </a:moveTo>
                    <a:cubicBezTo>
                      <a:pt x="25" y="0"/>
                      <a:pt x="27" y="32"/>
                      <a:pt x="18" y="32"/>
                    </a:cubicBezTo>
                    <a:cubicBezTo>
                      <a:pt x="16" y="32"/>
                      <a:pt x="13" y="30"/>
                      <a:pt x="10" y="26"/>
                    </a:cubicBezTo>
                    <a:lnTo>
                      <a:pt x="10" y="26"/>
                    </a:lnTo>
                    <a:cubicBezTo>
                      <a:pt x="0" y="44"/>
                      <a:pt x="28" y="49"/>
                      <a:pt x="19" y="65"/>
                    </a:cubicBezTo>
                    <a:cubicBezTo>
                      <a:pt x="40" y="47"/>
                      <a:pt x="47" y="60"/>
                      <a:pt x="47" y="5"/>
                    </a:cubicBezTo>
                    <a:cubicBezTo>
                      <a:pt x="43" y="1"/>
                      <a:pt x="40"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08" name="Google Shape;15908;p58"/>
              <p:cNvSpPr/>
              <p:nvPr/>
            </p:nvSpPr>
            <p:spPr>
              <a:xfrm>
                <a:off x="757675" y="1606050"/>
                <a:ext cx="625" cy="600"/>
              </a:xfrm>
              <a:custGeom>
                <a:avLst/>
                <a:gdLst/>
                <a:ahLst/>
                <a:cxnLst/>
                <a:rect l="l" t="t" r="r" b="b"/>
                <a:pathLst>
                  <a:path w="25" h="24" extrusionOk="0">
                    <a:moveTo>
                      <a:pt x="13" y="0"/>
                    </a:moveTo>
                    <a:lnTo>
                      <a:pt x="1" y="23"/>
                    </a:lnTo>
                    <a:lnTo>
                      <a:pt x="24" y="2"/>
                    </a:lnTo>
                    <a:lnTo>
                      <a:pt x="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09" name="Google Shape;15909;p58"/>
              <p:cNvSpPr/>
              <p:nvPr/>
            </p:nvSpPr>
            <p:spPr>
              <a:xfrm>
                <a:off x="758500" y="1606325"/>
                <a:ext cx="1300" cy="600"/>
              </a:xfrm>
              <a:custGeom>
                <a:avLst/>
                <a:gdLst/>
                <a:ahLst/>
                <a:cxnLst/>
                <a:rect l="l" t="t" r="r" b="b"/>
                <a:pathLst>
                  <a:path w="52" h="24" extrusionOk="0">
                    <a:moveTo>
                      <a:pt x="51" y="1"/>
                    </a:moveTo>
                    <a:lnTo>
                      <a:pt x="0" y="24"/>
                    </a:lnTo>
                    <a:lnTo>
                      <a:pt x="51" y="17"/>
                    </a:lnTo>
                    <a:cubicBezTo>
                      <a:pt x="49" y="12"/>
                      <a:pt x="40" y="8"/>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10" name="Google Shape;15910;p58"/>
              <p:cNvSpPr/>
              <p:nvPr/>
            </p:nvSpPr>
            <p:spPr>
              <a:xfrm>
                <a:off x="762950" y="1546475"/>
                <a:ext cx="625" cy="700"/>
              </a:xfrm>
              <a:custGeom>
                <a:avLst/>
                <a:gdLst/>
                <a:ahLst/>
                <a:cxnLst/>
                <a:rect l="l" t="t" r="r" b="b"/>
                <a:pathLst>
                  <a:path w="25" h="28" extrusionOk="0">
                    <a:moveTo>
                      <a:pt x="24" y="0"/>
                    </a:moveTo>
                    <a:lnTo>
                      <a:pt x="13" y="5"/>
                    </a:lnTo>
                    <a:cubicBezTo>
                      <a:pt x="1" y="14"/>
                      <a:pt x="3" y="19"/>
                      <a:pt x="8" y="28"/>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11" name="Google Shape;15911;p58"/>
              <p:cNvSpPr/>
              <p:nvPr/>
            </p:nvSpPr>
            <p:spPr>
              <a:xfrm>
                <a:off x="764750" y="1552850"/>
                <a:ext cx="1125" cy="650"/>
              </a:xfrm>
              <a:custGeom>
                <a:avLst/>
                <a:gdLst/>
                <a:ahLst/>
                <a:cxnLst/>
                <a:rect l="l" t="t" r="r" b="b"/>
                <a:pathLst>
                  <a:path w="45" h="26" extrusionOk="0">
                    <a:moveTo>
                      <a:pt x="45" y="0"/>
                    </a:moveTo>
                    <a:lnTo>
                      <a:pt x="1" y="26"/>
                    </a:lnTo>
                    <a:lnTo>
                      <a:pt x="1" y="26"/>
                    </a:lnTo>
                    <a:lnTo>
                      <a:pt x="45" y="5"/>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12" name="Google Shape;15912;p58"/>
              <p:cNvSpPr/>
              <p:nvPr/>
            </p:nvSpPr>
            <p:spPr>
              <a:xfrm>
                <a:off x="768300" y="1557250"/>
                <a:ext cx="875" cy="875"/>
              </a:xfrm>
              <a:custGeom>
                <a:avLst/>
                <a:gdLst/>
                <a:ahLst/>
                <a:cxnLst/>
                <a:rect l="l" t="t" r="r" b="b"/>
                <a:pathLst>
                  <a:path w="35" h="35" extrusionOk="0">
                    <a:moveTo>
                      <a:pt x="21" y="0"/>
                    </a:moveTo>
                    <a:cubicBezTo>
                      <a:pt x="21" y="3"/>
                      <a:pt x="22" y="6"/>
                      <a:pt x="23" y="8"/>
                    </a:cubicBezTo>
                    <a:lnTo>
                      <a:pt x="23" y="8"/>
                    </a:lnTo>
                    <a:cubicBezTo>
                      <a:pt x="23" y="6"/>
                      <a:pt x="23" y="3"/>
                      <a:pt x="21" y="0"/>
                    </a:cubicBezTo>
                    <a:close/>
                    <a:moveTo>
                      <a:pt x="23" y="8"/>
                    </a:moveTo>
                    <a:cubicBezTo>
                      <a:pt x="22" y="22"/>
                      <a:pt x="1" y="35"/>
                      <a:pt x="12" y="35"/>
                    </a:cubicBezTo>
                    <a:cubicBezTo>
                      <a:pt x="16" y="35"/>
                      <a:pt x="23" y="33"/>
                      <a:pt x="35" y="30"/>
                    </a:cubicBezTo>
                    <a:cubicBezTo>
                      <a:pt x="35" y="22"/>
                      <a:pt x="27" y="16"/>
                      <a:pt x="23"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13" name="Google Shape;15913;p58"/>
              <p:cNvSpPr/>
              <p:nvPr/>
            </p:nvSpPr>
            <p:spPr>
              <a:xfrm>
                <a:off x="757575" y="1607350"/>
                <a:ext cx="1025" cy="350"/>
              </a:xfrm>
              <a:custGeom>
                <a:avLst/>
                <a:gdLst/>
                <a:ahLst/>
                <a:cxnLst/>
                <a:rect l="l" t="t" r="r" b="b"/>
                <a:pathLst>
                  <a:path w="41" h="14" extrusionOk="0">
                    <a:moveTo>
                      <a:pt x="36" y="1"/>
                    </a:moveTo>
                    <a:cubicBezTo>
                      <a:pt x="27" y="1"/>
                      <a:pt x="6" y="11"/>
                      <a:pt x="0" y="11"/>
                    </a:cubicBezTo>
                    <a:cubicBezTo>
                      <a:pt x="3" y="12"/>
                      <a:pt x="6" y="13"/>
                      <a:pt x="10" y="13"/>
                    </a:cubicBezTo>
                    <a:cubicBezTo>
                      <a:pt x="21" y="13"/>
                      <a:pt x="36" y="6"/>
                      <a:pt x="40" y="4"/>
                    </a:cubicBezTo>
                    <a:lnTo>
                      <a:pt x="40" y="4"/>
                    </a:lnTo>
                    <a:cubicBezTo>
                      <a:pt x="40" y="4"/>
                      <a:pt x="40" y="4"/>
                      <a:pt x="40" y="4"/>
                    </a:cubicBezTo>
                    <a:cubicBezTo>
                      <a:pt x="40" y="3"/>
                      <a:pt x="41" y="3"/>
                      <a:pt x="41" y="3"/>
                    </a:cubicBezTo>
                    <a:lnTo>
                      <a:pt x="41" y="3"/>
                    </a:lnTo>
                    <a:cubicBezTo>
                      <a:pt x="41" y="3"/>
                      <a:pt x="40" y="3"/>
                      <a:pt x="40" y="4"/>
                    </a:cubicBezTo>
                    <a:lnTo>
                      <a:pt x="40" y="4"/>
                    </a:lnTo>
                    <a:cubicBezTo>
                      <a:pt x="40" y="2"/>
                      <a:pt x="38"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14" name="Google Shape;15914;p58"/>
              <p:cNvSpPr/>
              <p:nvPr/>
            </p:nvSpPr>
            <p:spPr>
              <a:xfrm>
                <a:off x="761400" y="1609625"/>
                <a:ext cx="1075" cy="200"/>
              </a:xfrm>
              <a:custGeom>
                <a:avLst/>
                <a:gdLst/>
                <a:ahLst/>
                <a:cxnLst/>
                <a:rect l="l" t="t" r="r" b="b"/>
                <a:pathLst>
                  <a:path w="43" h="8" extrusionOk="0">
                    <a:moveTo>
                      <a:pt x="14" y="1"/>
                    </a:moveTo>
                    <a:lnTo>
                      <a:pt x="0" y="6"/>
                    </a:lnTo>
                    <a:lnTo>
                      <a:pt x="42" y="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15" name="Google Shape;15915;p58"/>
              <p:cNvSpPr/>
              <p:nvPr/>
            </p:nvSpPr>
            <p:spPr>
              <a:xfrm>
                <a:off x="761675" y="1610550"/>
                <a:ext cx="2700" cy="1825"/>
              </a:xfrm>
              <a:custGeom>
                <a:avLst/>
                <a:gdLst/>
                <a:ahLst/>
                <a:cxnLst/>
                <a:rect l="l" t="t" r="r" b="b"/>
                <a:pathLst>
                  <a:path w="108" h="73" extrusionOk="0">
                    <a:moveTo>
                      <a:pt x="50" y="1"/>
                    </a:moveTo>
                    <a:lnTo>
                      <a:pt x="1" y="13"/>
                    </a:lnTo>
                    <a:cubicBezTo>
                      <a:pt x="22" y="31"/>
                      <a:pt x="64" y="50"/>
                      <a:pt x="59" y="73"/>
                    </a:cubicBezTo>
                    <a:cubicBezTo>
                      <a:pt x="108" y="36"/>
                      <a:pt x="31" y="38"/>
                      <a:pt x="38" y="10"/>
                    </a:cubicBezTo>
                    <a:lnTo>
                      <a:pt x="5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16" name="Google Shape;15916;p58"/>
              <p:cNvSpPr/>
              <p:nvPr/>
            </p:nvSpPr>
            <p:spPr>
              <a:xfrm>
                <a:off x="761000" y="1614800"/>
                <a:ext cx="775" cy="550"/>
              </a:xfrm>
              <a:custGeom>
                <a:avLst/>
                <a:gdLst/>
                <a:ahLst/>
                <a:cxnLst/>
                <a:rect l="l" t="t" r="r" b="b"/>
                <a:pathLst>
                  <a:path w="31" h="22" extrusionOk="0">
                    <a:moveTo>
                      <a:pt x="2" y="0"/>
                    </a:moveTo>
                    <a:cubicBezTo>
                      <a:pt x="2" y="3"/>
                      <a:pt x="0" y="5"/>
                      <a:pt x="0" y="7"/>
                    </a:cubicBezTo>
                    <a:cubicBezTo>
                      <a:pt x="2" y="9"/>
                      <a:pt x="2" y="14"/>
                      <a:pt x="5" y="19"/>
                    </a:cubicBezTo>
                    <a:cubicBezTo>
                      <a:pt x="23" y="5"/>
                      <a:pt x="30" y="21"/>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17" name="Google Shape;15917;p58"/>
              <p:cNvSpPr/>
              <p:nvPr/>
            </p:nvSpPr>
            <p:spPr>
              <a:xfrm>
                <a:off x="760725" y="1614900"/>
                <a:ext cx="300" cy="225"/>
              </a:xfrm>
              <a:custGeom>
                <a:avLst/>
                <a:gdLst/>
                <a:ahLst/>
                <a:cxnLst/>
                <a:rect l="l" t="t" r="r" b="b"/>
                <a:pathLst>
                  <a:path w="12" h="9" extrusionOk="0">
                    <a:moveTo>
                      <a:pt x="7" y="0"/>
                    </a:moveTo>
                    <a:cubicBezTo>
                      <a:pt x="2" y="0"/>
                      <a:pt x="1" y="8"/>
                      <a:pt x="4" y="8"/>
                    </a:cubicBezTo>
                    <a:cubicBezTo>
                      <a:pt x="6" y="8"/>
                      <a:pt x="8" y="7"/>
                      <a:pt x="11" y="3"/>
                    </a:cubicBezTo>
                    <a:cubicBezTo>
                      <a:pt x="9" y="1"/>
                      <a:pt x="8"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18" name="Google Shape;15918;p58"/>
              <p:cNvSpPr/>
              <p:nvPr/>
            </p:nvSpPr>
            <p:spPr>
              <a:xfrm>
                <a:off x="761000" y="1616000"/>
                <a:ext cx="1125" cy="750"/>
              </a:xfrm>
              <a:custGeom>
                <a:avLst/>
                <a:gdLst/>
                <a:ahLst/>
                <a:cxnLst/>
                <a:rect l="l" t="t" r="r" b="b"/>
                <a:pathLst>
                  <a:path w="45" h="30" extrusionOk="0">
                    <a:moveTo>
                      <a:pt x="14" y="1"/>
                    </a:moveTo>
                    <a:cubicBezTo>
                      <a:pt x="7" y="10"/>
                      <a:pt x="12" y="26"/>
                      <a:pt x="0" y="26"/>
                    </a:cubicBezTo>
                    <a:cubicBezTo>
                      <a:pt x="5" y="29"/>
                      <a:pt x="9" y="30"/>
                      <a:pt x="13" y="30"/>
                    </a:cubicBezTo>
                    <a:cubicBezTo>
                      <a:pt x="24" y="30"/>
                      <a:pt x="32" y="21"/>
                      <a:pt x="44" y="6"/>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19" name="Google Shape;15919;p58"/>
              <p:cNvSpPr/>
              <p:nvPr/>
            </p:nvSpPr>
            <p:spPr>
              <a:xfrm>
                <a:off x="762850" y="1615900"/>
                <a:ext cx="425" cy="150"/>
              </a:xfrm>
              <a:custGeom>
                <a:avLst/>
                <a:gdLst/>
                <a:ahLst/>
                <a:cxnLst/>
                <a:rect l="l" t="t" r="r" b="b"/>
                <a:pathLst>
                  <a:path w="17" h="6" extrusionOk="0">
                    <a:moveTo>
                      <a:pt x="5" y="0"/>
                    </a:moveTo>
                    <a:lnTo>
                      <a:pt x="5" y="0"/>
                    </a:lnTo>
                    <a:cubicBezTo>
                      <a:pt x="2" y="4"/>
                      <a:pt x="1" y="6"/>
                      <a:pt x="7" y="6"/>
                    </a:cubicBezTo>
                    <a:cubicBezTo>
                      <a:pt x="9" y="6"/>
                      <a:pt x="12" y="5"/>
                      <a:pt x="17" y="5"/>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20" name="Google Shape;15920;p58"/>
              <p:cNvSpPr/>
              <p:nvPr/>
            </p:nvSpPr>
            <p:spPr>
              <a:xfrm>
                <a:off x="762275" y="1615650"/>
                <a:ext cx="1050" cy="275"/>
              </a:xfrm>
              <a:custGeom>
                <a:avLst/>
                <a:gdLst/>
                <a:ahLst/>
                <a:cxnLst/>
                <a:rect l="l" t="t" r="r" b="b"/>
                <a:pathLst>
                  <a:path w="42" h="11" extrusionOk="0">
                    <a:moveTo>
                      <a:pt x="37" y="0"/>
                    </a:moveTo>
                    <a:cubicBezTo>
                      <a:pt x="34" y="0"/>
                      <a:pt x="28" y="2"/>
                      <a:pt x="16" y="6"/>
                    </a:cubicBezTo>
                    <a:cubicBezTo>
                      <a:pt x="24" y="2"/>
                      <a:pt x="24" y="2"/>
                      <a:pt x="20" y="2"/>
                    </a:cubicBezTo>
                    <a:cubicBezTo>
                      <a:pt x="18" y="2"/>
                      <a:pt x="15" y="2"/>
                      <a:pt x="12" y="2"/>
                    </a:cubicBezTo>
                    <a:cubicBezTo>
                      <a:pt x="8" y="2"/>
                      <a:pt x="4" y="2"/>
                      <a:pt x="0" y="1"/>
                    </a:cubicBezTo>
                    <a:lnTo>
                      <a:pt x="0" y="1"/>
                    </a:lnTo>
                    <a:lnTo>
                      <a:pt x="28" y="10"/>
                    </a:lnTo>
                    <a:cubicBezTo>
                      <a:pt x="32" y="6"/>
                      <a:pt x="41"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21" name="Google Shape;15921;p58"/>
              <p:cNvSpPr/>
              <p:nvPr/>
            </p:nvSpPr>
            <p:spPr>
              <a:xfrm>
                <a:off x="761900" y="1614500"/>
                <a:ext cx="1325" cy="900"/>
              </a:xfrm>
              <a:custGeom>
                <a:avLst/>
                <a:gdLst/>
                <a:ahLst/>
                <a:cxnLst/>
                <a:rect l="l" t="t" r="r" b="b"/>
                <a:pathLst>
                  <a:path w="53" h="36" extrusionOk="0">
                    <a:moveTo>
                      <a:pt x="30" y="0"/>
                    </a:moveTo>
                    <a:cubicBezTo>
                      <a:pt x="13" y="0"/>
                      <a:pt x="1" y="17"/>
                      <a:pt x="17" y="35"/>
                    </a:cubicBezTo>
                    <a:cubicBezTo>
                      <a:pt x="23" y="21"/>
                      <a:pt x="24" y="9"/>
                      <a:pt x="43" y="9"/>
                    </a:cubicBezTo>
                    <a:cubicBezTo>
                      <a:pt x="45" y="9"/>
                      <a:pt x="48" y="9"/>
                      <a:pt x="52" y="10"/>
                    </a:cubicBezTo>
                    <a:cubicBezTo>
                      <a:pt x="45" y="3"/>
                      <a:pt x="37"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22" name="Google Shape;15922;p58"/>
              <p:cNvSpPr/>
              <p:nvPr/>
            </p:nvSpPr>
            <p:spPr>
              <a:xfrm>
                <a:off x="764225" y="1611325"/>
                <a:ext cx="675" cy="525"/>
              </a:xfrm>
              <a:custGeom>
                <a:avLst/>
                <a:gdLst/>
                <a:ahLst/>
                <a:cxnLst/>
                <a:rect l="l" t="t" r="r" b="b"/>
                <a:pathLst>
                  <a:path w="27" h="21" extrusionOk="0">
                    <a:moveTo>
                      <a:pt x="1" y="0"/>
                    </a:moveTo>
                    <a:cubicBezTo>
                      <a:pt x="11" y="0"/>
                      <a:pt x="2" y="21"/>
                      <a:pt x="10" y="21"/>
                    </a:cubicBezTo>
                    <a:cubicBezTo>
                      <a:pt x="11" y="21"/>
                      <a:pt x="13" y="20"/>
                      <a:pt x="15" y="19"/>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23" name="Google Shape;15923;p58"/>
              <p:cNvSpPr/>
              <p:nvPr/>
            </p:nvSpPr>
            <p:spPr>
              <a:xfrm>
                <a:off x="762950" y="1617975"/>
                <a:ext cx="1025" cy="950"/>
              </a:xfrm>
              <a:custGeom>
                <a:avLst/>
                <a:gdLst/>
                <a:ahLst/>
                <a:cxnLst/>
                <a:rect l="l" t="t" r="r" b="b"/>
                <a:pathLst>
                  <a:path w="41" h="38" extrusionOk="0">
                    <a:moveTo>
                      <a:pt x="19" y="1"/>
                    </a:moveTo>
                    <a:cubicBezTo>
                      <a:pt x="17" y="11"/>
                      <a:pt x="17" y="23"/>
                      <a:pt x="6" y="34"/>
                    </a:cubicBezTo>
                    <a:lnTo>
                      <a:pt x="6" y="34"/>
                    </a:lnTo>
                    <a:cubicBezTo>
                      <a:pt x="18" y="24"/>
                      <a:pt x="30" y="16"/>
                      <a:pt x="40" y="5"/>
                    </a:cubicBezTo>
                    <a:lnTo>
                      <a:pt x="19" y="1"/>
                    </a:lnTo>
                    <a:close/>
                    <a:moveTo>
                      <a:pt x="6" y="34"/>
                    </a:moveTo>
                    <a:lnTo>
                      <a:pt x="6" y="34"/>
                    </a:lnTo>
                    <a:cubicBezTo>
                      <a:pt x="4" y="35"/>
                      <a:pt x="3" y="36"/>
                      <a:pt x="1" y="38"/>
                    </a:cubicBezTo>
                    <a:cubicBezTo>
                      <a:pt x="3" y="36"/>
                      <a:pt x="4" y="35"/>
                      <a:pt x="6" y="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24" name="Google Shape;15924;p58"/>
              <p:cNvSpPr/>
              <p:nvPr/>
            </p:nvSpPr>
            <p:spPr>
              <a:xfrm>
                <a:off x="763950" y="1617925"/>
                <a:ext cx="725" cy="300"/>
              </a:xfrm>
              <a:custGeom>
                <a:avLst/>
                <a:gdLst/>
                <a:ahLst/>
                <a:cxnLst/>
                <a:rect l="l" t="t" r="r" b="b"/>
                <a:pathLst>
                  <a:path w="29" h="12" extrusionOk="0">
                    <a:moveTo>
                      <a:pt x="15" y="0"/>
                    </a:moveTo>
                    <a:cubicBezTo>
                      <a:pt x="11" y="0"/>
                      <a:pt x="6" y="3"/>
                      <a:pt x="0" y="7"/>
                    </a:cubicBezTo>
                    <a:lnTo>
                      <a:pt x="28" y="12"/>
                    </a:lnTo>
                    <a:cubicBezTo>
                      <a:pt x="25" y="3"/>
                      <a:pt x="20"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25" name="Google Shape;15925;p58"/>
              <p:cNvSpPr/>
              <p:nvPr/>
            </p:nvSpPr>
            <p:spPr>
              <a:xfrm>
                <a:off x="763300" y="1615075"/>
                <a:ext cx="1550" cy="325"/>
              </a:xfrm>
              <a:custGeom>
                <a:avLst/>
                <a:gdLst/>
                <a:ahLst/>
                <a:cxnLst/>
                <a:rect l="l" t="t" r="r" b="b"/>
                <a:pathLst>
                  <a:path w="62" h="13" extrusionOk="0">
                    <a:moveTo>
                      <a:pt x="1" y="1"/>
                    </a:moveTo>
                    <a:lnTo>
                      <a:pt x="61" y="12"/>
                    </a:lnTo>
                    <a:lnTo>
                      <a:pt x="61" y="12"/>
                    </a:lnTo>
                    <a:lnTo>
                      <a:pt x="56"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26" name="Google Shape;15926;p58"/>
              <p:cNvSpPr/>
              <p:nvPr/>
            </p:nvSpPr>
            <p:spPr>
              <a:xfrm>
                <a:off x="763300" y="1620475"/>
                <a:ext cx="1300" cy="200"/>
              </a:xfrm>
              <a:custGeom>
                <a:avLst/>
                <a:gdLst/>
                <a:ahLst/>
                <a:cxnLst/>
                <a:rect l="l" t="t" r="r" b="b"/>
                <a:pathLst>
                  <a:path w="52" h="8" extrusionOk="0">
                    <a:moveTo>
                      <a:pt x="33" y="0"/>
                    </a:moveTo>
                    <a:lnTo>
                      <a:pt x="1" y="7"/>
                    </a:ln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27" name="Google Shape;15927;p58"/>
              <p:cNvSpPr/>
              <p:nvPr/>
            </p:nvSpPr>
            <p:spPr>
              <a:xfrm>
                <a:off x="763950" y="1621450"/>
                <a:ext cx="1525" cy="1050"/>
              </a:xfrm>
              <a:custGeom>
                <a:avLst/>
                <a:gdLst/>
                <a:ahLst/>
                <a:cxnLst/>
                <a:rect l="l" t="t" r="r" b="b"/>
                <a:pathLst>
                  <a:path w="61" h="42" extrusionOk="0">
                    <a:moveTo>
                      <a:pt x="44" y="1"/>
                    </a:moveTo>
                    <a:cubicBezTo>
                      <a:pt x="19" y="8"/>
                      <a:pt x="19" y="33"/>
                      <a:pt x="0" y="36"/>
                    </a:cubicBezTo>
                    <a:cubicBezTo>
                      <a:pt x="11" y="39"/>
                      <a:pt x="21" y="41"/>
                      <a:pt x="33" y="41"/>
                    </a:cubicBezTo>
                    <a:cubicBezTo>
                      <a:pt x="42" y="41"/>
                      <a:pt x="51" y="40"/>
                      <a:pt x="61" y="38"/>
                    </a:cubicBezTo>
                    <a:cubicBezTo>
                      <a:pt x="44" y="36"/>
                      <a:pt x="37" y="24"/>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28" name="Google Shape;15928;p58"/>
              <p:cNvSpPr/>
              <p:nvPr/>
            </p:nvSpPr>
            <p:spPr>
              <a:xfrm>
                <a:off x="765450" y="1622325"/>
                <a:ext cx="850" cy="100"/>
              </a:xfrm>
              <a:custGeom>
                <a:avLst/>
                <a:gdLst/>
                <a:ahLst/>
                <a:cxnLst/>
                <a:rect l="l" t="t" r="r" b="b"/>
                <a:pathLst>
                  <a:path w="34" h="4" extrusionOk="0">
                    <a:moveTo>
                      <a:pt x="33" y="1"/>
                    </a:moveTo>
                    <a:cubicBezTo>
                      <a:pt x="21" y="1"/>
                      <a:pt x="10" y="1"/>
                      <a:pt x="1" y="3"/>
                    </a:cubicBezTo>
                    <a:cubicBezTo>
                      <a:pt x="3" y="4"/>
                      <a:pt x="6" y="4"/>
                      <a:pt x="9" y="4"/>
                    </a:cubicBezTo>
                    <a:cubicBezTo>
                      <a:pt x="17" y="4"/>
                      <a:pt x="25" y="2"/>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29" name="Google Shape;15929;p58"/>
              <p:cNvSpPr/>
              <p:nvPr/>
            </p:nvSpPr>
            <p:spPr>
              <a:xfrm>
                <a:off x="764525" y="1618975"/>
                <a:ext cx="675" cy="825"/>
              </a:xfrm>
              <a:custGeom>
                <a:avLst/>
                <a:gdLst/>
                <a:ahLst/>
                <a:cxnLst/>
                <a:rect l="l" t="t" r="r" b="b"/>
                <a:pathLst>
                  <a:path w="27" h="33" extrusionOk="0">
                    <a:moveTo>
                      <a:pt x="21" y="0"/>
                    </a:moveTo>
                    <a:cubicBezTo>
                      <a:pt x="17" y="5"/>
                      <a:pt x="1" y="19"/>
                      <a:pt x="1" y="33"/>
                    </a:cubicBezTo>
                    <a:lnTo>
                      <a:pt x="26" y="7"/>
                    </a:lnTo>
                    <a:cubicBezTo>
                      <a:pt x="26" y="5"/>
                      <a:pt x="24" y="2"/>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30" name="Google Shape;15930;p58"/>
              <p:cNvSpPr/>
              <p:nvPr/>
            </p:nvSpPr>
            <p:spPr>
              <a:xfrm>
                <a:off x="765175" y="1619100"/>
                <a:ext cx="250" cy="425"/>
              </a:xfrm>
              <a:custGeom>
                <a:avLst/>
                <a:gdLst/>
                <a:ahLst/>
                <a:cxnLst/>
                <a:rect l="l" t="t" r="r" b="b"/>
                <a:pathLst>
                  <a:path w="10" h="17" extrusionOk="0">
                    <a:moveTo>
                      <a:pt x="1" y="1"/>
                    </a:moveTo>
                    <a:lnTo>
                      <a:pt x="1" y="1"/>
                    </a:lnTo>
                    <a:cubicBezTo>
                      <a:pt x="4" y="9"/>
                      <a:pt x="8" y="16"/>
                      <a:pt x="9" y="16"/>
                    </a:cubicBezTo>
                    <a:cubicBezTo>
                      <a:pt x="9" y="16"/>
                      <a:pt x="9" y="16"/>
                      <a:pt x="9" y="16"/>
                    </a:cubicBezTo>
                    <a:cubicBezTo>
                      <a:pt x="7" y="14"/>
                      <a:pt x="5" y="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31" name="Google Shape;15931;p58"/>
              <p:cNvSpPr/>
              <p:nvPr/>
            </p:nvSpPr>
            <p:spPr>
              <a:xfrm>
                <a:off x="765050" y="1618900"/>
                <a:ext cx="150" cy="100"/>
              </a:xfrm>
              <a:custGeom>
                <a:avLst/>
                <a:gdLst/>
                <a:ahLst/>
                <a:cxnLst/>
                <a:rect l="l" t="t" r="r" b="b"/>
                <a:pathLst>
                  <a:path w="6" h="4" extrusionOk="0">
                    <a:moveTo>
                      <a:pt x="0" y="1"/>
                    </a:moveTo>
                    <a:lnTo>
                      <a:pt x="0" y="3"/>
                    </a:lnTo>
                    <a:cubicBezTo>
                      <a:pt x="3" y="1"/>
                      <a:pt x="5"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32" name="Google Shape;15932;p58"/>
              <p:cNvSpPr/>
              <p:nvPr/>
            </p:nvSpPr>
            <p:spPr>
              <a:xfrm>
                <a:off x="764750" y="1616000"/>
                <a:ext cx="1725" cy="750"/>
              </a:xfrm>
              <a:custGeom>
                <a:avLst/>
                <a:gdLst/>
                <a:ahLst/>
                <a:cxnLst/>
                <a:rect l="l" t="t" r="r" b="b"/>
                <a:pathLst>
                  <a:path w="69" h="30" extrusionOk="0">
                    <a:moveTo>
                      <a:pt x="68" y="1"/>
                    </a:moveTo>
                    <a:lnTo>
                      <a:pt x="68" y="1"/>
                    </a:lnTo>
                    <a:cubicBezTo>
                      <a:pt x="43" y="6"/>
                      <a:pt x="36" y="26"/>
                      <a:pt x="1" y="29"/>
                    </a:cubicBezTo>
                    <a:cubicBezTo>
                      <a:pt x="7" y="29"/>
                      <a:pt x="15" y="29"/>
                      <a:pt x="22" y="29"/>
                    </a:cubicBezTo>
                    <a:cubicBezTo>
                      <a:pt x="40" y="29"/>
                      <a:pt x="58" y="26"/>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33" name="Google Shape;15933;p58"/>
              <p:cNvSpPr/>
              <p:nvPr/>
            </p:nvSpPr>
            <p:spPr>
              <a:xfrm>
                <a:off x="764925" y="1617575"/>
                <a:ext cx="900" cy="550"/>
              </a:xfrm>
              <a:custGeom>
                <a:avLst/>
                <a:gdLst/>
                <a:ahLst/>
                <a:cxnLst/>
                <a:rect l="l" t="t" r="r" b="b"/>
                <a:pathLst>
                  <a:path w="36" h="22" extrusionOk="0">
                    <a:moveTo>
                      <a:pt x="31" y="0"/>
                    </a:moveTo>
                    <a:cubicBezTo>
                      <a:pt x="24" y="7"/>
                      <a:pt x="15" y="17"/>
                      <a:pt x="1" y="19"/>
                    </a:cubicBezTo>
                    <a:lnTo>
                      <a:pt x="36" y="21"/>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34" name="Google Shape;15934;p58"/>
              <p:cNvSpPr/>
              <p:nvPr/>
            </p:nvSpPr>
            <p:spPr>
              <a:xfrm>
                <a:off x="765800" y="1618100"/>
                <a:ext cx="425" cy="250"/>
              </a:xfrm>
              <a:custGeom>
                <a:avLst/>
                <a:gdLst/>
                <a:ahLst/>
                <a:cxnLst/>
                <a:rect l="l" t="t" r="r" b="b"/>
                <a:pathLst>
                  <a:path w="17" h="10" extrusionOk="0">
                    <a:moveTo>
                      <a:pt x="1" y="0"/>
                    </a:moveTo>
                    <a:lnTo>
                      <a:pt x="3" y="10"/>
                    </a:lnTo>
                    <a:lnTo>
                      <a:pt x="17"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35" name="Google Shape;15935;p58"/>
              <p:cNvSpPr/>
              <p:nvPr/>
            </p:nvSpPr>
            <p:spPr>
              <a:xfrm>
                <a:off x="766100" y="1620600"/>
                <a:ext cx="1175" cy="875"/>
              </a:xfrm>
              <a:custGeom>
                <a:avLst/>
                <a:gdLst/>
                <a:ahLst/>
                <a:cxnLst/>
                <a:rect l="l" t="t" r="r" b="b"/>
                <a:pathLst>
                  <a:path w="47" h="35" extrusionOk="0">
                    <a:moveTo>
                      <a:pt x="30" y="0"/>
                    </a:moveTo>
                    <a:cubicBezTo>
                      <a:pt x="21" y="5"/>
                      <a:pt x="0" y="12"/>
                      <a:pt x="9" y="21"/>
                    </a:cubicBezTo>
                    <a:cubicBezTo>
                      <a:pt x="23" y="21"/>
                      <a:pt x="35" y="26"/>
                      <a:pt x="46" y="35"/>
                    </a:cubicBezTo>
                    <a:cubicBezTo>
                      <a:pt x="42" y="21"/>
                      <a:pt x="37" y="9"/>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36" name="Google Shape;15936;p58"/>
              <p:cNvSpPr/>
              <p:nvPr/>
            </p:nvSpPr>
            <p:spPr>
              <a:xfrm>
                <a:off x="765800" y="1620050"/>
                <a:ext cx="150" cy="100"/>
              </a:xfrm>
              <a:custGeom>
                <a:avLst/>
                <a:gdLst/>
                <a:ahLst/>
                <a:cxnLst/>
                <a:rect l="l" t="t" r="r" b="b"/>
                <a:pathLst>
                  <a:path w="6" h="4" extrusionOk="0">
                    <a:moveTo>
                      <a:pt x="5" y="1"/>
                    </a:moveTo>
                    <a:cubicBezTo>
                      <a:pt x="5" y="1"/>
                      <a:pt x="3" y="2"/>
                      <a:pt x="1" y="3"/>
                    </a:cubicBezTo>
                    <a:lnTo>
                      <a:pt x="5" y="3"/>
                    </a:lnTo>
                    <a:cubicBezTo>
                      <a:pt x="5" y="2"/>
                      <a:pt x="6"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37" name="Google Shape;15937;p58"/>
              <p:cNvSpPr/>
              <p:nvPr/>
            </p:nvSpPr>
            <p:spPr>
              <a:xfrm>
                <a:off x="769050" y="1623375"/>
                <a:ext cx="125" cy="125"/>
              </a:xfrm>
              <a:custGeom>
                <a:avLst/>
                <a:gdLst/>
                <a:ahLst/>
                <a:cxnLst/>
                <a:rect l="l" t="t" r="r" b="b"/>
                <a:pathLst>
                  <a:path w="5" h="5" extrusionOk="0">
                    <a:moveTo>
                      <a:pt x="5" y="0"/>
                    </a:moveTo>
                    <a:lnTo>
                      <a:pt x="0" y="3"/>
                    </a:lnTo>
                    <a:lnTo>
                      <a:pt x="0" y="5"/>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38" name="Google Shape;15938;p58"/>
              <p:cNvSpPr/>
              <p:nvPr/>
            </p:nvSpPr>
            <p:spPr>
              <a:xfrm>
                <a:off x="766375" y="1620200"/>
                <a:ext cx="675" cy="425"/>
              </a:xfrm>
              <a:custGeom>
                <a:avLst/>
                <a:gdLst/>
                <a:ahLst/>
                <a:cxnLst/>
                <a:rect l="l" t="t" r="r" b="b"/>
                <a:pathLst>
                  <a:path w="27" h="17" extrusionOk="0">
                    <a:moveTo>
                      <a:pt x="13" y="1"/>
                    </a:moveTo>
                    <a:cubicBezTo>
                      <a:pt x="9" y="1"/>
                      <a:pt x="5" y="1"/>
                      <a:pt x="1" y="2"/>
                    </a:cubicBezTo>
                    <a:cubicBezTo>
                      <a:pt x="8" y="4"/>
                      <a:pt x="15" y="9"/>
                      <a:pt x="19" y="16"/>
                    </a:cubicBezTo>
                    <a:cubicBezTo>
                      <a:pt x="24" y="14"/>
                      <a:pt x="26" y="11"/>
                      <a:pt x="24" y="9"/>
                    </a:cubicBezTo>
                    <a:cubicBezTo>
                      <a:pt x="24" y="3"/>
                      <a:pt x="20"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39" name="Google Shape;15939;p58"/>
              <p:cNvSpPr/>
              <p:nvPr/>
            </p:nvSpPr>
            <p:spPr>
              <a:xfrm>
                <a:off x="766950" y="1622100"/>
                <a:ext cx="325" cy="625"/>
              </a:xfrm>
              <a:custGeom>
                <a:avLst/>
                <a:gdLst/>
                <a:ahLst/>
                <a:cxnLst/>
                <a:rect l="l" t="t" r="r" b="b"/>
                <a:pathLst>
                  <a:path w="13" h="25" extrusionOk="0">
                    <a:moveTo>
                      <a:pt x="12" y="0"/>
                    </a:moveTo>
                    <a:lnTo>
                      <a:pt x="12" y="0"/>
                    </a:lnTo>
                    <a:cubicBezTo>
                      <a:pt x="6" y="9"/>
                      <a:pt x="0" y="24"/>
                      <a:pt x="5" y="24"/>
                    </a:cubicBezTo>
                    <a:cubicBezTo>
                      <a:pt x="6" y="24"/>
                      <a:pt x="7" y="24"/>
                      <a:pt x="8" y="23"/>
                    </a:cubicBezTo>
                    <a:cubicBezTo>
                      <a:pt x="10" y="17"/>
                      <a:pt x="10"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40" name="Google Shape;15940;p58"/>
              <p:cNvSpPr/>
              <p:nvPr/>
            </p:nvSpPr>
            <p:spPr>
              <a:xfrm>
                <a:off x="765625" y="1620350"/>
                <a:ext cx="150" cy="100"/>
              </a:xfrm>
              <a:custGeom>
                <a:avLst/>
                <a:gdLst/>
                <a:ahLst/>
                <a:cxnLst/>
                <a:rect l="l" t="t" r="r" b="b"/>
                <a:pathLst>
                  <a:path w="6" h="4" extrusionOk="0">
                    <a:moveTo>
                      <a:pt x="3" y="1"/>
                    </a:moveTo>
                    <a:cubicBezTo>
                      <a:pt x="1" y="3"/>
                      <a:pt x="1" y="3"/>
                      <a:pt x="1" y="3"/>
                    </a:cubicBezTo>
                    <a:cubicBezTo>
                      <a:pt x="2" y="3"/>
                      <a:pt x="4"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41" name="Google Shape;15941;p58"/>
              <p:cNvSpPr/>
              <p:nvPr/>
            </p:nvSpPr>
            <p:spPr>
              <a:xfrm>
                <a:off x="765750" y="1620125"/>
                <a:ext cx="650" cy="250"/>
              </a:xfrm>
              <a:custGeom>
                <a:avLst/>
                <a:gdLst/>
                <a:ahLst/>
                <a:cxnLst/>
                <a:rect l="l" t="t" r="r" b="b"/>
                <a:pathLst>
                  <a:path w="26" h="10" extrusionOk="0">
                    <a:moveTo>
                      <a:pt x="7" y="0"/>
                    </a:moveTo>
                    <a:cubicBezTo>
                      <a:pt x="5" y="3"/>
                      <a:pt x="3" y="5"/>
                      <a:pt x="0" y="10"/>
                    </a:cubicBezTo>
                    <a:cubicBezTo>
                      <a:pt x="9" y="10"/>
                      <a:pt x="16" y="7"/>
                      <a:pt x="26" y="5"/>
                    </a:cubicBezTo>
                    <a:cubicBezTo>
                      <a:pt x="19" y="3"/>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42" name="Google Shape;15942;p58"/>
              <p:cNvSpPr/>
              <p:nvPr/>
            </p:nvSpPr>
            <p:spPr>
              <a:xfrm>
                <a:off x="769150" y="1620125"/>
                <a:ext cx="4975" cy="3275"/>
              </a:xfrm>
              <a:custGeom>
                <a:avLst/>
                <a:gdLst/>
                <a:ahLst/>
                <a:cxnLst/>
                <a:rect l="l" t="t" r="r" b="b"/>
                <a:pathLst>
                  <a:path w="199" h="131" extrusionOk="0">
                    <a:moveTo>
                      <a:pt x="140" y="0"/>
                    </a:moveTo>
                    <a:cubicBezTo>
                      <a:pt x="110" y="3"/>
                      <a:pt x="36" y="79"/>
                      <a:pt x="1" y="130"/>
                    </a:cubicBezTo>
                    <a:cubicBezTo>
                      <a:pt x="12" y="121"/>
                      <a:pt x="26" y="115"/>
                      <a:pt x="40" y="115"/>
                    </a:cubicBezTo>
                    <a:cubicBezTo>
                      <a:pt x="44" y="115"/>
                      <a:pt x="48" y="115"/>
                      <a:pt x="52" y="116"/>
                    </a:cubicBezTo>
                    <a:cubicBezTo>
                      <a:pt x="61" y="98"/>
                      <a:pt x="52" y="56"/>
                      <a:pt x="87" y="49"/>
                    </a:cubicBezTo>
                    <a:cubicBezTo>
                      <a:pt x="117" y="56"/>
                      <a:pt x="94" y="72"/>
                      <a:pt x="89" y="93"/>
                    </a:cubicBezTo>
                    <a:cubicBezTo>
                      <a:pt x="112" y="58"/>
                      <a:pt x="156" y="77"/>
                      <a:pt x="198" y="33"/>
                    </a:cubicBezTo>
                    <a:lnTo>
                      <a:pt x="166" y="33"/>
                    </a:lnTo>
                    <a:cubicBezTo>
                      <a:pt x="173" y="26"/>
                      <a:pt x="189" y="21"/>
                      <a:pt x="191" y="12"/>
                    </a:cubicBezTo>
                    <a:lnTo>
                      <a:pt x="191" y="12"/>
                    </a:lnTo>
                    <a:cubicBezTo>
                      <a:pt x="179" y="22"/>
                      <a:pt x="165" y="27"/>
                      <a:pt x="155" y="27"/>
                    </a:cubicBezTo>
                    <a:cubicBezTo>
                      <a:pt x="142" y="27"/>
                      <a:pt x="134" y="19"/>
                      <a:pt x="1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43" name="Google Shape;15943;p58"/>
              <p:cNvSpPr/>
              <p:nvPr/>
            </p:nvSpPr>
            <p:spPr>
              <a:xfrm>
                <a:off x="768000" y="1622500"/>
                <a:ext cx="1075" cy="1250"/>
              </a:xfrm>
              <a:custGeom>
                <a:avLst/>
                <a:gdLst/>
                <a:ahLst/>
                <a:cxnLst/>
                <a:rect l="l" t="t" r="r" b="b"/>
                <a:pathLst>
                  <a:path w="43" h="50" extrusionOk="0">
                    <a:moveTo>
                      <a:pt x="15" y="1"/>
                    </a:moveTo>
                    <a:lnTo>
                      <a:pt x="15" y="1"/>
                    </a:lnTo>
                    <a:cubicBezTo>
                      <a:pt x="17" y="10"/>
                      <a:pt x="12" y="24"/>
                      <a:pt x="1" y="49"/>
                    </a:cubicBezTo>
                    <a:cubicBezTo>
                      <a:pt x="3" y="50"/>
                      <a:pt x="6" y="50"/>
                      <a:pt x="9" y="50"/>
                    </a:cubicBezTo>
                    <a:cubicBezTo>
                      <a:pt x="22" y="50"/>
                      <a:pt x="33" y="45"/>
                      <a:pt x="42" y="38"/>
                    </a:cubicBezTo>
                    <a:lnTo>
                      <a:pt x="17" y="5"/>
                    </a:lnTo>
                    <a:lnTo>
                      <a:pt x="24" y="5"/>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44" name="Google Shape;15944;p58"/>
              <p:cNvSpPr/>
              <p:nvPr/>
            </p:nvSpPr>
            <p:spPr>
              <a:xfrm>
                <a:off x="767200" y="1620500"/>
                <a:ext cx="2450" cy="2025"/>
              </a:xfrm>
              <a:custGeom>
                <a:avLst/>
                <a:gdLst/>
                <a:ahLst/>
                <a:cxnLst/>
                <a:rect l="l" t="t" r="r" b="b"/>
                <a:pathLst>
                  <a:path w="98" h="81" extrusionOk="0">
                    <a:moveTo>
                      <a:pt x="83" y="1"/>
                    </a:moveTo>
                    <a:cubicBezTo>
                      <a:pt x="71" y="1"/>
                      <a:pt x="58" y="11"/>
                      <a:pt x="43" y="11"/>
                    </a:cubicBezTo>
                    <a:cubicBezTo>
                      <a:pt x="42" y="11"/>
                      <a:pt x="41" y="11"/>
                      <a:pt x="40" y="11"/>
                    </a:cubicBezTo>
                    <a:lnTo>
                      <a:pt x="40" y="11"/>
                    </a:lnTo>
                    <a:cubicBezTo>
                      <a:pt x="79" y="36"/>
                      <a:pt x="22" y="14"/>
                      <a:pt x="23" y="47"/>
                    </a:cubicBezTo>
                    <a:lnTo>
                      <a:pt x="23" y="47"/>
                    </a:lnTo>
                    <a:cubicBezTo>
                      <a:pt x="52" y="35"/>
                      <a:pt x="76" y="36"/>
                      <a:pt x="98" y="6"/>
                    </a:cubicBezTo>
                    <a:cubicBezTo>
                      <a:pt x="93" y="2"/>
                      <a:pt x="88" y="1"/>
                      <a:pt x="83" y="1"/>
                    </a:cubicBezTo>
                    <a:close/>
                    <a:moveTo>
                      <a:pt x="16" y="53"/>
                    </a:moveTo>
                    <a:cubicBezTo>
                      <a:pt x="18" y="58"/>
                      <a:pt x="16" y="60"/>
                      <a:pt x="14" y="60"/>
                    </a:cubicBezTo>
                    <a:cubicBezTo>
                      <a:pt x="12" y="60"/>
                      <a:pt x="8" y="58"/>
                      <a:pt x="5" y="57"/>
                    </a:cubicBezTo>
                    <a:lnTo>
                      <a:pt x="4" y="58"/>
                    </a:lnTo>
                    <a:lnTo>
                      <a:pt x="4" y="58"/>
                    </a:lnTo>
                    <a:cubicBezTo>
                      <a:pt x="5" y="57"/>
                      <a:pt x="5" y="56"/>
                      <a:pt x="5" y="56"/>
                    </a:cubicBezTo>
                    <a:cubicBezTo>
                      <a:pt x="5" y="56"/>
                      <a:pt x="5" y="57"/>
                      <a:pt x="5" y="57"/>
                    </a:cubicBezTo>
                    <a:cubicBezTo>
                      <a:pt x="7" y="55"/>
                      <a:pt x="12" y="53"/>
                      <a:pt x="16" y="53"/>
                    </a:cubicBezTo>
                    <a:close/>
                    <a:moveTo>
                      <a:pt x="2" y="39"/>
                    </a:moveTo>
                    <a:cubicBezTo>
                      <a:pt x="2" y="45"/>
                      <a:pt x="2" y="52"/>
                      <a:pt x="2" y="60"/>
                    </a:cubicBezTo>
                    <a:lnTo>
                      <a:pt x="2" y="60"/>
                    </a:lnTo>
                    <a:lnTo>
                      <a:pt x="0" y="62"/>
                    </a:lnTo>
                    <a:lnTo>
                      <a:pt x="42" y="81"/>
                    </a:lnTo>
                    <a:cubicBezTo>
                      <a:pt x="42" y="71"/>
                      <a:pt x="33" y="62"/>
                      <a:pt x="16" y="50"/>
                    </a:cubicBezTo>
                    <a:cubicBezTo>
                      <a:pt x="18" y="49"/>
                      <a:pt x="20" y="49"/>
                      <a:pt x="22" y="48"/>
                    </a:cubicBezTo>
                    <a:lnTo>
                      <a:pt x="22" y="48"/>
                    </a:lnTo>
                    <a:cubicBezTo>
                      <a:pt x="22" y="48"/>
                      <a:pt x="23" y="48"/>
                      <a:pt x="23" y="48"/>
                    </a:cubicBezTo>
                    <a:cubicBezTo>
                      <a:pt x="23" y="48"/>
                      <a:pt x="23" y="47"/>
                      <a:pt x="23" y="47"/>
                    </a:cubicBezTo>
                    <a:lnTo>
                      <a:pt x="23" y="47"/>
                    </a:lnTo>
                    <a:cubicBezTo>
                      <a:pt x="23" y="47"/>
                      <a:pt x="22" y="48"/>
                      <a:pt x="22" y="48"/>
                    </a:cubicBezTo>
                    <a:lnTo>
                      <a:pt x="22" y="48"/>
                    </a:lnTo>
                    <a:cubicBezTo>
                      <a:pt x="13" y="46"/>
                      <a:pt x="7" y="43"/>
                      <a:pt x="2" y="3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45" name="Google Shape;15945;p58"/>
              <p:cNvSpPr/>
              <p:nvPr/>
            </p:nvSpPr>
            <p:spPr>
              <a:xfrm>
                <a:off x="768175" y="1615425"/>
                <a:ext cx="250" cy="150"/>
              </a:xfrm>
              <a:custGeom>
                <a:avLst/>
                <a:gdLst/>
                <a:ahLst/>
                <a:cxnLst/>
                <a:rect l="l" t="t" r="r" b="b"/>
                <a:pathLst>
                  <a:path w="10" h="6" extrusionOk="0">
                    <a:moveTo>
                      <a:pt x="8" y="1"/>
                    </a:moveTo>
                    <a:cubicBezTo>
                      <a:pt x="5" y="1"/>
                      <a:pt x="3" y="3"/>
                      <a:pt x="1" y="5"/>
                    </a:cubicBezTo>
                    <a:cubicBezTo>
                      <a:pt x="5" y="5"/>
                      <a:pt x="10" y="3"/>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46" name="Google Shape;15946;p58"/>
              <p:cNvSpPr/>
              <p:nvPr/>
            </p:nvSpPr>
            <p:spPr>
              <a:xfrm>
                <a:off x="766550" y="1615550"/>
                <a:ext cx="1650" cy="2000"/>
              </a:xfrm>
              <a:custGeom>
                <a:avLst/>
                <a:gdLst/>
                <a:ahLst/>
                <a:cxnLst/>
                <a:rect l="l" t="t" r="r" b="b"/>
                <a:pathLst>
                  <a:path w="66" h="80" extrusionOk="0">
                    <a:moveTo>
                      <a:pt x="60" y="0"/>
                    </a:moveTo>
                    <a:cubicBezTo>
                      <a:pt x="49" y="0"/>
                      <a:pt x="32" y="2"/>
                      <a:pt x="28" y="21"/>
                    </a:cubicBezTo>
                    <a:lnTo>
                      <a:pt x="33" y="21"/>
                    </a:lnTo>
                    <a:cubicBezTo>
                      <a:pt x="28" y="44"/>
                      <a:pt x="17" y="63"/>
                      <a:pt x="1" y="79"/>
                    </a:cubicBezTo>
                    <a:cubicBezTo>
                      <a:pt x="24" y="61"/>
                      <a:pt x="45" y="40"/>
                      <a:pt x="63" y="19"/>
                    </a:cubicBezTo>
                    <a:cubicBezTo>
                      <a:pt x="59" y="19"/>
                      <a:pt x="53" y="21"/>
                      <a:pt x="49" y="21"/>
                    </a:cubicBezTo>
                    <a:cubicBezTo>
                      <a:pt x="46" y="21"/>
                      <a:pt x="43" y="20"/>
                      <a:pt x="42" y="17"/>
                    </a:cubicBezTo>
                    <a:cubicBezTo>
                      <a:pt x="47" y="3"/>
                      <a:pt x="56" y="7"/>
                      <a:pt x="66" y="0"/>
                    </a:cubicBezTo>
                    <a:cubicBezTo>
                      <a:pt x="64" y="0"/>
                      <a:pt x="62"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47" name="Google Shape;15947;p58"/>
              <p:cNvSpPr/>
              <p:nvPr/>
            </p:nvSpPr>
            <p:spPr>
              <a:xfrm>
                <a:off x="768000" y="1618325"/>
                <a:ext cx="1250" cy="775"/>
              </a:xfrm>
              <a:custGeom>
                <a:avLst/>
                <a:gdLst/>
                <a:ahLst/>
                <a:cxnLst/>
                <a:rect l="l" t="t" r="r" b="b"/>
                <a:pathLst>
                  <a:path w="50" h="31" extrusionOk="0">
                    <a:moveTo>
                      <a:pt x="49" y="1"/>
                    </a:moveTo>
                    <a:lnTo>
                      <a:pt x="35" y="12"/>
                    </a:lnTo>
                    <a:cubicBezTo>
                      <a:pt x="34" y="6"/>
                      <a:pt x="31" y="4"/>
                      <a:pt x="27" y="4"/>
                    </a:cubicBezTo>
                    <a:cubicBezTo>
                      <a:pt x="20" y="4"/>
                      <a:pt x="10" y="12"/>
                      <a:pt x="1" y="17"/>
                    </a:cubicBezTo>
                    <a:lnTo>
                      <a:pt x="35" y="31"/>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48" name="Google Shape;15948;p58"/>
              <p:cNvSpPr/>
              <p:nvPr/>
            </p:nvSpPr>
            <p:spPr>
              <a:xfrm>
                <a:off x="768050" y="1623825"/>
                <a:ext cx="1375" cy="550"/>
              </a:xfrm>
              <a:custGeom>
                <a:avLst/>
                <a:gdLst/>
                <a:ahLst/>
                <a:cxnLst/>
                <a:rect l="l" t="t" r="r" b="b"/>
                <a:pathLst>
                  <a:path w="55" h="22" extrusionOk="0">
                    <a:moveTo>
                      <a:pt x="31" y="1"/>
                    </a:moveTo>
                    <a:lnTo>
                      <a:pt x="1" y="22"/>
                    </a:lnTo>
                    <a:lnTo>
                      <a:pt x="54" y="3"/>
                    </a:ln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49" name="Google Shape;15949;p58"/>
              <p:cNvSpPr/>
              <p:nvPr/>
            </p:nvSpPr>
            <p:spPr>
              <a:xfrm>
                <a:off x="769100" y="1624575"/>
                <a:ext cx="675" cy="550"/>
              </a:xfrm>
              <a:custGeom>
                <a:avLst/>
                <a:gdLst/>
                <a:ahLst/>
                <a:cxnLst/>
                <a:rect l="l" t="t" r="r" b="b"/>
                <a:pathLst>
                  <a:path w="27" h="22" extrusionOk="0">
                    <a:moveTo>
                      <a:pt x="26" y="1"/>
                    </a:moveTo>
                    <a:lnTo>
                      <a:pt x="1" y="22"/>
                    </a:lnTo>
                    <a:lnTo>
                      <a:pt x="24" y="17"/>
                    </a:lnTo>
                    <a:lnTo>
                      <a:pt x="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50" name="Google Shape;15950;p58"/>
              <p:cNvSpPr/>
              <p:nvPr/>
            </p:nvSpPr>
            <p:spPr>
              <a:xfrm>
                <a:off x="802200" y="1665725"/>
                <a:ext cx="375" cy="250"/>
              </a:xfrm>
              <a:custGeom>
                <a:avLst/>
                <a:gdLst/>
                <a:ahLst/>
                <a:cxnLst/>
                <a:rect l="l" t="t" r="r" b="b"/>
                <a:pathLst>
                  <a:path w="15" h="10" extrusionOk="0">
                    <a:moveTo>
                      <a:pt x="0" y="1"/>
                    </a:moveTo>
                    <a:cubicBezTo>
                      <a:pt x="5" y="6"/>
                      <a:pt x="9" y="10"/>
                      <a:pt x="12" y="10"/>
                    </a:cubicBezTo>
                    <a:cubicBezTo>
                      <a:pt x="13" y="10"/>
                      <a:pt x="14" y="9"/>
                      <a:pt x="14" y="8"/>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51" name="Google Shape;15951;p58"/>
              <p:cNvSpPr/>
              <p:nvPr/>
            </p:nvSpPr>
            <p:spPr>
              <a:xfrm>
                <a:off x="787475" y="1639600"/>
                <a:ext cx="1175" cy="1200"/>
              </a:xfrm>
              <a:custGeom>
                <a:avLst/>
                <a:gdLst/>
                <a:ahLst/>
                <a:cxnLst/>
                <a:rect l="l" t="t" r="r" b="b"/>
                <a:pathLst>
                  <a:path w="47" h="48" extrusionOk="0">
                    <a:moveTo>
                      <a:pt x="38" y="0"/>
                    </a:moveTo>
                    <a:lnTo>
                      <a:pt x="38" y="0"/>
                    </a:lnTo>
                    <a:cubicBezTo>
                      <a:pt x="23" y="20"/>
                      <a:pt x="0" y="47"/>
                      <a:pt x="5" y="47"/>
                    </a:cubicBezTo>
                    <a:cubicBezTo>
                      <a:pt x="6" y="47"/>
                      <a:pt x="10" y="45"/>
                      <a:pt x="17" y="40"/>
                    </a:cubicBezTo>
                    <a:lnTo>
                      <a:pt x="47" y="19"/>
                    </a:lnTo>
                    <a:cubicBezTo>
                      <a:pt x="35" y="17"/>
                      <a:pt x="35" y="1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52" name="Google Shape;15952;p58"/>
              <p:cNvSpPr/>
              <p:nvPr/>
            </p:nvSpPr>
            <p:spPr>
              <a:xfrm>
                <a:off x="798950" y="1651200"/>
                <a:ext cx="900" cy="250"/>
              </a:xfrm>
              <a:custGeom>
                <a:avLst/>
                <a:gdLst/>
                <a:ahLst/>
                <a:cxnLst/>
                <a:rect l="l" t="t" r="r" b="b"/>
                <a:pathLst>
                  <a:path w="36" h="10" extrusionOk="0">
                    <a:moveTo>
                      <a:pt x="1" y="0"/>
                    </a:moveTo>
                    <a:lnTo>
                      <a:pt x="1" y="0"/>
                    </a:lnTo>
                    <a:cubicBezTo>
                      <a:pt x="7" y="5"/>
                      <a:pt x="14" y="7"/>
                      <a:pt x="26" y="9"/>
                    </a:cubicBezTo>
                    <a:lnTo>
                      <a:pt x="35"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53" name="Google Shape;15953;p58"/>
              <p:cNvSpPr/>
              <p:nvPr/>
            </p:nvSpPr>
            <p:spPr>
              <a:xfrm>
                <a:off x="797200" y="1676575"/>
                <a:ext cx="975" cy="825"/>
              </a:xfrm>
              <a:custGeom>
                <a:avLst/>
                <a:gdLst/>
                <a:ahLst/>
                <a:cxnLst/>
                <a:rect l="l" t="t" r="r" b="b"/>
                <a:pathLst>
                  <a:path w="39" h="33" extrusionOk="0">
                    <a:moveTo>
                      <a:pt x="1" y="0"/>
                    </a:moveTo>
                    <a:lnTo>
                      <a:pt x="24" y="33"/>
                    </a:lnTo>
                    <a:cubicBezTo>
                      <a:pt x="38" y="17"/>
                      <a:pt x="15"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54" name="Google Shape;15954;p58"/>
              <p:cNvSpPr/>
              <p:nvPr/>
            </p:nvSpPr>
            <p:spPr>
              <a:xfrm>
                <a:off x="779025" y="1631125"/>
                <a:ext cx="400" cy="1075"/>
              </a:xfrm>
              <a:custGeom>
                <a:avLst/>
                <a:gdLst/>
                <a:ahLst/>
                <a:cxnLst/>
                <a:rect l="l" t="t" r="r" b="b"/>
                <a:pathLst>
                  <a:path w="16" h="43" extrusionOk="0">
                    <a:moveTo>
                      <a:pt x="9" y="1"/>
                    </a:moveTo>
                    <a:cubicBezTo>
                      <a:pt x="7" y="1"/>
                      <a:pt x="4" y="3"/>
                      <a:pt x="0" y="8"/>
                    </a:cubicBezTo>
                    <a:cubicBezTo>
                      <a:pt x="0" y="22"/>
                      <a:pt x="5" y="33"/>
                      <a:pt x="14" y="43"/>
                    </a:cubicBezTo>
                    <a:cubicBezTo>
                      <a:pt x="12" y="23"/>
                      <a:pt x="16"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55" name="Google Shape;15955;p58"/>
              <p:cNvSpPr/>
              <p:nvPr/>
            </p:nvSpPr>
            <p:spPr>
              <a:xfrm>
                <a:off x="793050" y="1663425"/>
                <a:ext cx="475" cy="375"/>
              </a:xfrm>
              <a:custGeom>
                <a:avLst/>
                <a:gdLst/>
                <a:ahLst/>
                <a:cxnLst/>
                <a:rect l="l" t="t" r="r" b="b"/>
                <a:pathLst>
                  <a:path w="19" h="15" extrusionOk="0">
                    <a:moveTo>
                      <a:pt x="0" y="0"/>
                    </a:moveTo>
                    <a:cubicBezTo>
                      <a:pt x="5" y="7"/>
                      <a:pt x="12" y="12"/>
                      <a:pt x="19" y="14"/>
                    </a:cubicBezTo>
                    <a:cubicBezTo>
                      <a:pt x="14" y="7"/>
                      <a:pt x="7"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56" name="Google Shape;15956;p58"/>
              <p:cNvSpPr/>
              <p:nvPr/>
            </p:nvSpPr>
            <p:spPr>
              <a:xfrm>
                <a:off x="779350" y="1632175"/>
                <a:ext cx="675" cy="525"/>
              </a:xfrm>
              <a:custGeom>
                <a:avLst/>
                <a:gdLst/>
                <a:ahLst/>
                <a:cxnLst/>
                <a:rect l="l" t="t" r="r" b="b"/>
                <a:pathLst>
                  <a:path w="27" h="21" extrusionOk="0">
                    <a:moveTo>
                      <a:pt x="1" y="1"/>
                    </a:moveTo>
                    <a:cubicBezTo>
                      <a:pt x="1" y="12"/>
                      <a:pt x="2" y="21"/>
                      <a:pt x="10" y="21"/>
                    </a:cubicBezTo>
                    <a:cubicBezTo>
                      <a:pt x="14" y="21"/>
                      <a:pt x="19" y="19"/>
                      <a:pt x="26" y="15"/>
                    </a:cubicBezTo>
                    <a:lnTo>
                      <a:pt x="26" y="5"/>
                    </a:lnTo>
                    <a:cubicBezTo>
                      <a:pt x="24" y="6"/>
                      <a:pt x="22" y="6"/>
                      <a:pt x="19" y="6"/>
                    </a:cubicBezTo>
                    <a:cubicBezTo>
                      <a:pt x="12" y="6"/>
                      <a:pt x="6"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57" name="Google Shape;15957;p58"/>
              <p:cNvSpPr/>
              <p:nvPr/>
            </p:nvSpPr>
            <p:spPr>
              <a:xfrm>
                <a:off x="771650" y="1696675"/>
                <a:ext cx="150" cy="75"/>
              </a:xfrm>
              <a:custGeom>
                <a:avLst/>
                <a:gdLst/>
                <a:ahLst/>
                <a:cxnLst/>
                <a:rect l="l" t="t" r="r" b="b"/>
                <a:pathLst>
                  <a:path w="6" h="3" extrusionOk="0">
                    <a:moveTo>
                      <a:pt x="1" y="1"/>
                    </a:moveTo>
                    <a:cubicBezTo>
                      <a:pt x="2" y="2"/>
                      <a:pt x="3" y="3"/>
                      <a:pt x="4" y="3"/>
                    </a:cubicBezTo>
                    <a:cubicBezTo>
                      <a:pt x="5" y="3"/>
                      <a:pt x="5"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58" name="Google Shape;15958;p58"/>
              <p:cNvSpPr/>
              <p:nvPr/>
            </p:nvSpPr>
            <p:spPr>
              <a:xfrm>
                <a:off x="758900" y="1699525"/>
                <a:ext cx="150" cy="425"/>
              </a:xfrm>
              <a:custGeom>
                <a:avLst/>
                <a:gdLst/>
                <a:ahLst/>
                <a:cxnLst/>
                <a:rect l="l" t="t" r="r" b="b"/>
                <a:pathLst>
                  <a:path w="6" h="17" extrusionOk="0">
                    <a:moveTo>
                      <a:pt x="5" y="0"/>
                    </a:moveTo>
                    <a:cubicBezTo>
                      <a:pt x="3" y="3"/>
                      <a:pt x="1" y="5"/>
                      <a:pt x="1" y="17"/>
                    </a:cubicBezTo>
                    <a:cubicBezTo>
                      <a:pt x="1"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59" name="Google Shape;15959;p58"/>
              <p:cNvSpPr/>
              <p:nvPr/>
            </p:nvSpPr>
            <p:spPr>
              <a:xfrm>
                <a:off x="772700" y="1627850"/>
                <a:ext cx="150" cy="75"/>
              </a:xfrm>
              <a:custGeom>
                <a:avLst/>
                <a:gdLst/>
                <a:ahLst/>
                <a:cxnLst/>
                <a:rect l="l" t="t" r="r" b="b"/>
                <a:pathLst>
                  <a:path w="6" h="3" extrusionOk="0">
                    <a:moveTo>
                      <a:pt x="1" y="0"/>
                    </a:moveTo>
                    <a:cubicBezTo>
                      <a:pt x="1" y="0"/>
                      <a:pt x="3" y="2"/>
                      <a:pt x="5" y="2"/>
                    </a:cubicBez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60" name="Google Shape;15960;p58"/>
              <p:cNvSpPr/>
              <p:nvPr/>
            </p:nvSpPr>
            <p:spPr>
              <a:xfrm>
                <a:off x="774375" y="1624350"/>
                <a:ext cx="375" cy="250"/>
              </a:xfrm>
              <a:custGeom>
                <a:avLst/>
                <a:gdLst/>
                <a:ahLst/>
                <a:cxnLst/>
                <a:rect l="l" t="t" r="r" b="b"/>
                <a:pathLst>
                  <a:path w="15" h="10" extrusionOk="0">
                    <a:moveTo>
                      <a:pt x="15" y="1"/>
                    </a:moveTo>
                    <a:cubicBezTo>
                      <a:pt x="10" y="5"/>
                      <a:pt x="5" y="8"/>
                      <a:pt x="1" y="10"/>
                    </a:cubicBezTo>
                    <a:cubicBezTo>
                      <a:pt x="5" y="8"/>
                      <a:pt x="10" y="5"/>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61" name="Google Shape;15961;p58"/>
              <p:cNvSpPr/>
              <p:nvPr/>
            </p:nvSpPr>
            <p:spPr>
              <a:xfrm>
                <a:off x="784925" y="1629100"/>
                <a:ext cx="75" cy="200"/>
              </a:xfrm>
              <a:custGeom>
                <a:avLst/>
                <a:gdLst/>
                <a:ahLst/>
                <a:cxnLst/>
                <a:rect l="l" t="t" r="r" b="b"/>
                <a:pathLst>
                  <a:path w="3" h="8" extrusionOk="0">
                    <a:moveTo>
                      <a:pt x="1" y="8"/>
                    </a:moveTo>
                    <a:lnTo>
                      <a:pt x="1" y="8"/>
                    </a:lnTo>
                    <a:cubicBezTo>
                      <a:pt x="3" y="1"/>
                      <a:pt x="3" y="1"/>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62" name="Google Shape;15962;p58"/>
              <p:cNvSpPr/>
              <p:nvPr/>
            </p:nvSpPr>
            <p:spPr>
              <a:xfrm>
                <a:off x="772300" y="1627475"/>
                <a:ext cx="300" cy="200"/>
              </a:xfrm>
              <a:custGeom>
                <a:avLst/>
                <a:gdLst/>
                <a:ahLst/>
                <a:cxnLst/>
                <a:rect l="l" t="t" r="r" b="b"/>
                <a:pathLst>
                  <a:path w="12" h="8" extrusionOk="0">
                    <a:moveTo>
                      <a:pt x="7" y="1"/>
                    </a:moveTo>
                    <a:cubicBezTo>
                      <a:pt x="2" y="6"/>
                      <a:pt x="0" y="8"/>
                      <a:pt x="12" y="8"/>
                    </a:cubicBezTo>
                    <a:cubicBezTo>
                      <a:pt x="12" y="6"/>
                      <a:pt x="9"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63" name="Google Shape;15963;p58"/>
              <p:cNvSpPr/>
              <p:nvPr/>
            </p:nvSpPr>
            <p:spPr>
              <a:xfrm>
                <a:off x="772825" y="1627725"/>
                <a:ext cx="350" cy="375"/>
              </a:xfrm>
              <a:custGeom>
                <a:avLst/>
                <a:gdLst/>
                <a:ahLst/>
                <a:cxnLst/>
                <a:rect l="l" t="t" r="r" b="b"/>
                <a:pathLst>
                  <a:path w="14" h="15" extrusionOk="0">
                    <a:moveTo>
                      <a:pt x="2" y="0"/>
                    </a:moveTo>
                    <a:cubicBezTo>
                      <a:pt x="2" y="2"/>
                      <a:pt x="2" y="5"/>
                      <a:pt x="0" y="7"/>
                    </a:cubicBezTo>
                    <a:lnTo>
                      <a:pt x="14" y="14"/>
                    </a:lnTo>
                    <a:cubicBezTo>
                      <a:pt x="9" y="9"/>
                      <a:pt x="5" y="5"/>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64" name="Google Shape;15964;p58"/>
              <p:cNvSpPr/>
              <p:nvPr/>
            </p:nvSpPr>
            <p:spPr>
              <a:xfrm>
                <a:off x="782200" y="1684800"/>
                <a:ext cx="75" cy="350"/>
              </a:xfrm>
              <a:custGeom>
                <a:avLst/>
                <a:gdLst/>
                <a:ahLst/>
                <a:cxnLst/>
                <a:rect l="l" t="t" r="r" b="b"/>
                <a:pathLst>
                  <a:path w="3" h="14" extrusionOk="0">
                    <a:moveTo>
                      <a:pt x="1" y="1"/>
                    </a:moveTo>
                    <a:cubicBezTo>
                      <a:pt x="1" y="10"/>
                      <a:pt x="1" y="13"/>
                      <a:pt x="2" y="13"/>
                    </a:cubicBezTo>
                    <a:cubicBezTo>
                      <a:pt x="2" y="13"/>
                      <a:pt x="3" y="9"/>
                      <a:pt x="3" y="3"/>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65" name="Google Shape;15965;p58"/>
              <p:cNvSpPr/>
              <p:nvPr/>
            </p:nvSpPr>
            <p:spPr>
              <a:xfrm>
                <a:off x="799425" y="1639250"/>
                <a:ext cx="75" cy="75"/>
              </a:xfrm>
              <a:custGeom>
                <a:avLst/>
                <a:gdLst/>
                <a:ahLst/>
                <a:cxnLst/>
                <a:rect l="l" t="t" r="r" b="b"/>
                <a:pathLst>
                  <a:path w="3" h="3" extrusionOk="0">
                    <a:moveTo>
                      <a:pt x="0" y="0"/>
                    </a:moveTo>
                    <a:lnTo>
                      <a:pt x="0" y="3"/>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66" name="Google Shape;15966;p58"/>
              <p:cNvSpPr/>
              <p:nvPr/>
            </p:nvSpPr>
            <p:spPr>
              <a:xfrm>
                <a:off x="797200" y="1639250"/>
                <a:ext cx="3275" cy="1475"/>
              </a:xfrm>
              <a:custGeom>
                <a:avLst/>
                <a:gdLst/>
                <a:ahLst/>
                <a:cxnLst/>
                <a:rect l="l" t="t" r="r" b="b"/>
                <a:pathLst>
                  <a:path w="131" h="59" extrusionOk="0">
                    <a:moveTo>
                      <a:pt x="87" y="0"/>
                    </a:moveTo>
                    <a:lnTo>
                      <a:pt x="1" y="58"/>
                    </a:lnTo>
                    <a:lnTo>
                      <a:pt x="131" y="17"/>
                    </a:lnTo>
                    <a:lnTo>
                      <a:pt x="131" y="17"/>
                    </a:lnTo>
                    <a:cubicBezTo>
                      <a:pt x="120" y="18"/>
                      <a:pt x="112" y="19"/>
                      <a:pt x="105" y="19"/>
                    </a:cubicBezTo>
                    <a:cubicBezTo>
                      <a:pt x="85" y="19"/>
                      <a:pt x="85" y="11"/>
                      <a:pt x="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67" name="Google Shape;15967;p58"/>
              <p:cNvSpPr/>
              <p:nvPr/>
            </p:nvSpPr>
            <p:spPr>
              <a:xfrm>
                <a:off x="758025" y="1623300"/>
                <a:ext cx="48300" cy="80425"/>
              </a:xfrm>
              <a:custGeom>
                <a:avLst/>
                <a:gdLst/>
                <a:ahLst/>
                <a:cxnLst/>
                <a:rect l="l" t="t" r="r" b="b"/>
                <a:pathLst>
                  <a:path w="1932" h="3217" extrusionOk="0">
                    <a:moveTo>
                      <a:pt x="655" y="54"/>
                    </a:moveTo>
                    <a:lnTo>
                      <a:pt x="655" y="54"/>
                    </a:lnTo>
                    <a:cubicBezTo>
                      <a:pt x="654" y="54"/>
                      <a:pt x="654" y="54"/>
                      <a:pt x="653" y="55"/>
                    </a:cubicBezTo>
                    <a:lnTo>
                      <a:pt x="653" y="55"/>
                    </a:lnTo>
                    <a:cubicBezTo>
                      <a:pt x="654" y="55"/>
                      <a:pt x="654" y="54"/>
                      <a:pt x="655" y="54"/>
                    </a:cubicBezTo>
                    <a:close/>
                    <a:moveTo>
                      <a:pt x="686" y="191"/>
                    </a:moveTo>
                    <a:cubicBezTo>
                      <a:pt x="696" y="191"/>
                      <a:pt x="694" y="199"/>
                      <a:pt x="689" y="207"/>
                    </a:cubicBezTo>
                    <a:cubicBezTo>
                      <a:pt x="686" y="203"/>
                      <a:pt x="683" y="199"/>
                      <a:pt x="679" y="199"/>
                    </a:cubicBezTo>
                    <a:cubicBezTo>
                      <a:pt x="677" y="199"/>
                      <a:pt x="674" y="200"/>
                      <a:pt x="671" y="203"/>
                    </a:cubicBezTo>
                    <a:cubicBezTo>
                      <a:pt x="673" y="196"/>
                      <a:pt x="678" y="193"/>
                      <a:pt x="682" y="191"/>
                    </a:cubicBezTo>
                    <a:cubicBezTo>
                      <a:pt x="684" y="191"/>
                      <a:pt x="685" y="191"/>
                      <a:pt x="686" y="191"/>
                    </a:cubicBezTo>
                    <a:close/>
                    <a:moveTo>
                      <a:pt x="699" y="224"/>
                    </a:moveTo>
                    <a:cubicBezTo>
                      <a:pt x="700" y="232"/>
                      <a:pt x="700" y="235"/>
                      <a:pt x="700" y="235"/>
                    </a:cubicBezTo>
                    <a:cubicBezTo>
                      <a:pt x="700" y="235"/>
                      <a:pt x="699" y="230"/>
                      <a:pt x="696" y="224"/>
                    </a:cubicBezTo>
                    <a:close/>
                    <a:moveTo>
                      <a:pt x="1610" y="567"/>
                    </a:moveTo>
                    <a:cubicBezTo>
                      <a:pt x="1609" y="567"/>
                      <a:pt x="1609" y="568"/>
                      <a:pt x="1609" y="568"/>
                    </a:cubicBezTo>
                    <a:lnTo>
                      <a:pt x="1609" y="568"/>
                    </a:lnTo>
                    <a:cubicBezTo>
                      <a:pt x="1609" y="568"/>
                      <a:pt x="1609" y="567"/>
                      <a:pt x="1610" y="567"/>
                    </a:cubicBezTo>
                    <a:close/>
                    <a:moveTo>
                      <a:pt x="1387" y="694"/>
                    </a:moveTo>
                    <a:cubicBezTo>
                      <a:pt x="1381" y="697"/>
                      <a:pt x="1378" y="701"/>
                      <a:pt x="1375" y="701"/>
                    </a:cubicBezTo>
                    <a:cubicBezTo>
                      <a:pt x="1375" y="701"/>
                      <a:pt x="1374" y="700"/>
                      <a:pt x="1374" y="700"/>
                    </a:cubicBezTo>
                    <a:lnTo>
                      <a:pt x="1374" y="700"/>
                    </a:lnTo>
                    <a:cubicBezTo>
                      <a:pt x="1378" y="698"/>
                      <a:pt x="1382" y="696"/>
                      <a:pt x="1387" y="694"/>
                    </a:cubicBezTo>
                    <a:close/>
                    <a:moveTo>
                      <a:pt x="1686" y="843"/>
                    </a:moveTo>
                    <a:cubicBezTo>
                      <a:pt x="1687" y="847"/>
                      <a:pt x="1687" y="850"/>
                      <a:pt x="1693" y="850"/>
                    </a:cubicBezTo>
                    <a:cubicBezTo>
                      <a:pt x="1695" y="850"/>
                      <a:pt x="1697" y="850"/>
                      <a:pt x="1700" y="849"/>
                    </a:cubicBezTo>
                    <a:cubicBezTo>
                      <a:pt x="1694" y="849"/>
                      <a:pt x="1689" y="847"/>
                      <a:pt x="1686" y="843"/>
                    </a:cubicBezTo>
                    <a:close/>
                    <a:moveTo>
                      <a:pt x="1772" y="995"/>
                    </a:moveTo>
                    <a:cubicBezTo>
                      <a:pt x="1772" y="995"/>
                      <a:pt x="1772" y="995"/>
                      <a:pt x="1772" y="995"/>
                    </a:cubicBezTo>
                    <a:cubicBezTo>
                      <a:pt x="1772" y="995"/>
                      <a:pt x="1772" y="995"/>
                      <a:pt x="1772" y="995"/>
                    </a:cubicBezTo>
                    <a:close/>
                    <a:moveTo>
                      <a:pt x="1730" y="1067"/>
                    </a:moveTo>
                    <a:lnTo>
                      <a:pt x="1730" y="1067"/>
                    </a:lnTo>
                    <a:cubicBezTo>
                      <a:pt x="1744" y="1070"/>
                      <a:pt x="1740" y="1077"/>
                      <a:pt x="1726" y="1088"/>
                    </a:cubicBezTo>
                    <a:cubicBezTo>
                      <a:pt x="1721" y="1084"/>
                      <a:pt x="1721" y="1077"/>
                      <a:pt x="1730" y="1067"/>
                    </a:cubicBezTo>
                    <a:close/>
                    <a:moveTo>
                      <a:pt x="1815" y="1616"/>
                    </a:moveTo>
                    <a:lnTo>
                      <a:pt x="1815" y="1616"/>
                    </a:lnTo>
                    <a:cubicBezTo>
                      <a:pt x="1813" y="1617"/>
                      <a:pt x="1812" y="1618"/>
                      <a:pt x="1811" y="1619"/>
                    </a:cubicBezTo>
                    <a:lnTo>
                      <a:pt x="1811" y="1619"/>
                    </a:lnTo>
                    <a:cubicBezTo>
                      <a:pt x="1813" y="1619"/>
                      <a:pt x="1815" y="1618"/>
                      <a:pt x="1815" y="1616"/>
                    </a:cubicBezTo>
                    <a:close/>
                    <a:moveTo>
                      <a:pt x="1932" y="1594"/>
                    </a:moveTo>
                    <a:cubicBezTo>
                      <a:pt x="1919" y="1596"/>
                      <a:pt x="1880" y="1607"/>
                      <a:pt x="1846" y="1607"/>
                    </a:cubicBezTo>
                    <a:cubicBezTo>
                      <a:pt x="1829" y="1607"/>
                      <a:pt x="1813" y="1604"/>
                      <a:pt x="1804" y="1596"/>
                    </a:cubicBezTo>
                    <a:lnTo>
                      <a:pt x="1804" y="1596"/>
                    </a:lnTo>
                    <a:cubicBezTo>
                      <a:pt x="1809" y="1603"/>
                      <a:pt x="1816" y="1611"/>
                      <a:pt x="1815" y="1616"/>
                    </a:cubicBezTo>
                    <a:lnTo>
                      <a:pt x="1815" y="1616"/>
                    </a:lnTo>
                    <a:cubicBezTo>
                      <a:pt x="1818" y="1614"/>
                      <a:pt x="1822" y="1612"/>
                      <a:pt x="1828" y="1610"/>
                    </a:cubicBezTo>
                    <a:lnTo>
                      <a:pt x="1828" y="1610"/>
                    </a:lnTo>
                    <a:lnTo>
                      <a:pt x="1837" y="1635"/>
                    </a:lnTo>
                    <a:cubicBezTo>
                      <a:pt x="1840" y="1635"/>
                      <a:pt x="1842" y="1635"/>
                      <a:pt x="1845" y="1635"/>
                    </a:cubicBezTo>
                    <a:cubicBezTo>
                      <a:pt x="1901" y="1635"/>
                      <a:pt x="1888" y="1611"/>
                      <a:pt x="1932" y="1594"/>
                    </a:cubicBezTo>
                    <a:close/>
                    <a:moveTo>
                      <a:pt x="1754" y="1739"/>
                    </a:moveTo>
                    <a:lnTo>
                      <a:pt x="1753" y="1742"/>
                    </a:lnTo>
                    <a:cubicBezTo>
                      <a:pt x="1754" y="1741"/>
                      <a:pt x="1754" y="1740"/>
                      <a:pt x="1754" y="1739"/>
                    </a:cubicBezTo>
                    <a:close/>
                    <a:moveTo>
                      <a:pt x="1473" y="2258"/>
                    </a:moveTo>
                    <a:lnTo>
                      <a:pt x="1473" y="2259"/>
                    </a:lnTo>
                    <a:cubicBezTo>
                      <a:pt x="1473" y="2259"/>
                      <a:pt x="1473" y="2258"/>
                      <a:pt x="1473" y="2258"/>
                    </a:cubicBezTo>
                    <a:close/>
                    <a:moveTo>
                      <a:pt x="752" y="2295"/>
                    </a:moveTo>
                    <a:cubicBezTo>
                      <a:pt x="753" y="2296"/>
                      <a:pt x="753" y="2296"/>
                      <a:pt x="754" y="2297"/>
                    </a:cubicBezTo>
                    <a:lnTo>
                      <a:pt x="754" y="2297"/>
                    </a:lnTo>
                    <a:cubicBezTo>
                      <a:pt x="754" y="2297"/>
                      <a:pt x="754" y="2296"/>
                      <a:pt x="754" y="2296"/>
                    </a:cubicBezTo>
                    <a:lnTo>
                      <a:pt x="752" y="2295"/>
                    </a:lnTo>
                    <a:close/>
                    <a:moveTo>
                      <a:pt x="1223" y="2451"/>
                    </a:moveTo>
                    <a:lnTo>
                      <a:pt x="1223" y="2451"/>
                    </a:lnTo>
                    <a:cubicBezTo>
                      <a:pt x="1222" y="2452"/>
                      <a:pt x="1221" y="2453"/>
                      <a:pt x="1221" y="2453"/>
                    </a:cubicBezTo>
                    <a:lnTo>
                      <a:pt x="1221" y="2453"/>
                    </a:lnTo>
                    <a:cubicBezTo>
                      <a:pt x="1222" y="2453"/>
                      <a:pt x="1222" y="2452"/>
                      <a:pt x="1223" y="2451"/>
                    </a:cubicBezTo>
                    <a:close/>
                    <a:moveTo>
                      <a:pt x="434" y="2505"/>
                    </a:moveTo>
                    <a:cubicBezTo>
                      <a:pt x="436" y="2506"/>
                      <a:pt x="438" y="2507"/>
                      <a:pt x="440" y="2507"/>
                    </a:cubicBezTo>
                    <a:lnTo>
                      <a:pt x="440" y="2507"/>
                    </a:lnTo>
                    <a:cubicBezTo>
                      <a:pt x="438" y="2506"/>
                      <a:pt x="436" y="2506"/>
                      <a:pt x="434" y="2505"/>
                    </a:cubicBezTo>
                    <a:close/>
                    <a:moveTo>
                      <a:pt x="249" y="2746"/>
                    </a:moveTo>
                    <a:cubicBezTo>
                      <a:pt x="249" y="2746"/>
                      <a:pt x="250" y="2746"/>
                      <a:pt x="250" y="2746"/>
                    </a:cubicBezTo>
                    <a:lnTo>
                      <a:pt x="250" y="2746"/>
                    </a:lnTo>
                    <a:cubicBezTo>
                      <a:pt x="250" y="2746"/>
                      <a:pt x="249" y="2746"/>
                      <a:pt x="249" y="2746"/>
                    </a:cubicBezTo>
                    <a:close/>
                    <a:moveTo>
                      <a:pt x="582" y="2899"/>
                    </a:moveTo>
                    <a:cubicBezTo>
                      <a:pt x="581" y="2899"/>
                      <a:pt x="581" y="2899"/>
                      <a:pt x="580" y="2899"/>
                    </a:cubicBezTo>
                    <a:lnTo>
                      <a:pt x="580" y="2899"/>
                    </a:lnTo>
                    <a:lnTo>
                      <a:pt x="583" y="2899"/>
                    </a:lnTo>
                    <a:cubicBezTo>
                      <a:pt x="582" y="2899"/>
                      <a:pt x="582" y="2899"/>
                      <a:pt x="582" y="2899"/>
                    </a:cubicBezTo>
                    <a:close/>
                    <a:moveTo>
                      <a:pt x="775" y="1"/>
                    </a:moveTo>
                    <a:cubicBezTo>
                      <a:pt x="759" y="8"/>
                      <a:pt x="738" y="10"/>
                      <a:pt x="731" y="29"/>
                    </a:cubicBezTo>
                    <a:lnTo>
                      <a:pt x="747" y="31"/>
                    </a:lnTo>
                    <a:cubicBezTo>
                      <a:pt x="736" y="68"/>
                      <a:pt x="694" y="54"/>
                      <a:pt x="699" y="77"/>
                    </a:cubicBezTo>
                    <a:cubicBezTo>
                      <a:pt x="682" y="81"/>
                      <a:pt x="663" y="86"/>
                      <a:pt x="646" y="86"/>
                    </a:cubicBezTo>
                    <a:cubicBezTo>
                      <a:pt x="630" y="86"/>
                      <a:pt x="616" y="81"/>
                      <a:pt x="613" y="64"/>
                    </a:cubicBezTo>
                    <a:lnTo>
                      <a:pt x="643" y="28"/>
                    </a:lnTo>
                    <a:lnTo>
                      <a:pt x="643" y="28"/>
                    </a:lnTo>
                    <a:cubicBezTo>
                      <a:pt x="635" y="39"/>
                      <a:pt x="637" y="55"/>
                      <a:pt x="650" y="55"/>
                    </a:cubicBezTo>
                    <a:cubicBezTo>
                      <a:pt x="651" y="55"/>
                      <a:pt x="652" y="55"/>
                      <a:pt x="653" y="55"/>
                    </a:cubicBezTo>
                    <a:lnTo>
                      <a:pt x="653" y="55"/>
                    </a:lnTo>
                    <a:cubicBezTo>
                      <a:pt x="653" y="55"/>
                      <a:pt x="652" y="55"/>
                      <a:pt x="652" y="55"/>
                    </a:cubicBezTo>
                    <a:cubicBezTo>
                      <a:pt x="636" y="55"/>
                      <a:pt x="657" y="5"/>
                      <a:pt x="636" y="5"/>
                    </a:cubicBezTo>
                    <a:cubicBezTo>
                      <a:pt x="631" y="5"/>
                      <a:pt x="623" y="8"/>
                      <a:pt x="613" y="15"/>
                    </a:cubicBezTo>
                    <a:lnTo>
                      <a:pt x="604" y="52"/>
                    </a:lnTo>
                    <a:cubicBezTo>
                      <a:pt x="584" y="55"/>
                      <a:pt x="556" y="63"/>
                      <a:pt x="534" y="63"/>
                    </a:cubicBezTo>
                    <a:cubicBezTo>
                      <a:pt x="520" y="63"/>
                      <a:pt x="509" y="59"/>
                      <a:pt x="506" y="47"/>
                    </a:cubicBezTo>
                    <a:lnTo>
                      <a:pt x="506" y="47"/>
                    </a:lnTo>
                    <a:cubicBezTo>
                      <a:pt x="476" y="89"/>
                      <a:pt x="513" y="47"/>
                      <a:pt x="485" y="101"/>
                    </a:cubicBezTo>
                    <a:cubicBezTo>
                      <a:pt x="495" y="86"/>
                      <a:pt x="502" y="82"/>
                      <a:pt x="509" y="82"/>
                    </a:cubicBezTo>
                    <a:cubicBezTo>
                      <a:pt x="523" y="82"/>
                      <a:pt x="533" y="103"/>
                      <a:pt x="545" y="103"/>
                    </a:cubicBezTo>
                    <a:cubicBezTo>
                      <a:pt x="550" y="103"/>
                      <a:pt x="556" y="99"/>
                      <a:pt x="563" y="89"/>
                    </a:cubicBezTo>
                    <a:lnTo>
                      <a:pt x="563" y="89"/>
                    </a:lnTo>
                    <a:cubicBezTo>
                      <a:pt x="539" y="136"/>
                      <a:pt x="570" y="123"/>
                      <a:pt x="553" y="177"/>
                    </a:cubicBezTo>
                    <a:cubicBezTo>
                      <a:pt x="559" y="169"/>
                      <a:pt x="563" y="159"/>
                      <a:pt x="569" y="159"/>
                    </a:cubicBezTo>
                    <a:cubicBezTo>
                      <a:pt x="571" y="159"/>
                      <a:pt x="574" y="162"/>
                      <a:pt x="578" y="168"/>
                    </a:cubicBezTo>
                    <a:cubicBezTo>
                      <a:pt x="583" y="166"/>
                      <a:pt x="590" y="163"/>
                      <a:pt x="592" y="161"/>
                    </a:cubicBezTo>
                    <a:cubicBezTo>
                      <a:pt x="592" y="152"/>
                      <a:pt x="597" y="142"/>
                      <a:pt x="601" y="135"/>
                    </a:cubicBezTo>
                    <a:cubicBezTo>
                      <a:pt x="613" y="129"/>
                      <a:pt x="623" y="126"/>
                      <a:pt x="633" y="126"/>
                    </a:cubicBezTo>
                    <a:cubicBezTo>
                      <a:pt x="648" y="126"/>
                      <a:pt x="662" y="132"/>
                      <a:pt x="673" y="132"/>
                    </a:cubicBezTo>
                    <a:cubicBezTo>
                      <a:pt x="677" y="132"/>
                      <a:pt x="680" y="132"/>
                      <a:pt x="682" y="131"/>
                    </a:cubicBezTo>
                    <a:lnTo>
                      <a:pt x="682" y="131"/>
                    </a:lnTo>
                    <a:cubicBezTo>
                      <a:pt x="689" y="142"/>
                      <a:pt x="666" y="140"/>
                      <a:pt x="659" y="159"/>
                    </a:cubicBezTo>
                    <a:lnTo>
                      <a:pt x="694" y="147"/>
                    </a:lnTo>
                    <a:lnTo>
                      <a:pt x="694" y="147"/>
                    </a:lnTo>
                    <a:cubicBezTo>
                      <a:pt x="672" y="176"/>
                      <a:pt x="682" y="212"/>
                      <a:pt x="646" y="212"/>
                    </a:cubicBezTo>
                    <a:cubicBezTo>
                      <a:pt x="645" y="212"/>
                      <a:pt x="644" y="212"/>
                      <a:pt x="643" y="212"/>
                    </a:cubicBezTo>
                    <a:lnTo>
                      <a:pt x="643" y="212"/>
                    </a:lnTo>
                    <a:lnTo>
                      <a:pt x="664" y="230"/>
                    </a:lnTo>
                    <a:cubicBezTo>
                      <a:pt x="664" y="255"/>
                      <a:pt x="676" y="272"/>
                      <a:pt x="695" y="272"/>
                    </a:cubicBezTo>
                    <a:cubicBezTo>
                      <a:pt x="696" y="272"/>
                      <a:pt x="697" y="272"/>
                      <a:pt x="699" y="272"/>
                    </a:cubicBezTo>
                    <a:cubicBezTo>
                      <a:pt x="700" y="275"/>
                      <a:pt x="703" y="276"/>
                      <a:pt x="707" y="276"/>
                    </a:cubicBezTo>
                    <a:cubicBezTo>
                      <a:pt x="718" y="276"/>
                      <a:pt x="732" y="269"/>
                      <a:pt x="733" y="269"/>
                    </a:cubicBezTo>
                    <a:lnTo>
                      <a:pt x="733" y="269"/>
                    </a:lnTo>
                    <a:cubicBezTo>
                      <a:pt x="733" y="269"/>
                      <a:pt x="731" y="271"/>
                      <a:pt x="724" y="275"/>
                    </a:cubicBezTo>
                    <a:lnTo>
                      <a:pt x="775" y="281"/>
                    </a:lnTo>
                    <a:lnTo>
                      <a:pt x="771" y="288"/>
                    </a:lnTo>
                    <a:cubicBezTo>
                      <a:pt x="787" y="302"/>
                      <a:pt x="815" y="302"/>
                      <a:pt x="838" y="309"/>
                    </a:cubicBezTo>
                    <a:cubicBezTo>
                      <a:pt x="866" y="312"/>
                      <a:pt x="884" y="337"/>
                      <a:pt x="877" y="363"/>
                    </a:cubicBezTo>
                    <a:cubicBezTo>
                      <a:pt x="883" y="362"/>
                      <a:pt x="888" y="361"/>
                      <a:pt x="893" y="361"/>
                    </a:cubicBezTo>
                    <a:cubicBezTo>
                      <a:pt x="903" y="361"/>
                      <a:pt x="913" y="364"/>
                      <a:pt x="919" y="377"/>
                    </a:cubicBezTo>
                    <a:lnTo>
                      <a:pt x="903" y="407"/>
                    </a:lnTo>
                    <a:cubicBezTo>
                      <a:pt x="920" y="407"/>
                      <a:pt x="920" y="438"/>
                      <a:pt x="933" y="438"/>
                    </a:cubicBezTo>
                    <a:cubicBezTo>
                      <a:pt x="936" y="438"/>
                      <a:pt x="939" y="437"/>
                      <a:pt x="944" y="432"/>
                    </a:cubicBezTo>
                    <a:lnTo>
                      <a:pt x="944" y="432"/>
                    </a:lnTo>
                    <a:cubicBezTo>
                      <a:pt x="903" y="506"/>
                      <a:pt x="986" y="488"/>
                      <a:pt x="995" y="516"/>
                    </a:cubicBezTo>
                    <a:lnTo>
                      <a:pt x="1026" y="488"/>
                    </a:lnTo>
                    <a:cubicBezTo>
                      <a:pt x="1037" y="499"/>
                      <a:pt x="1058" y="502"/>
                      <a:pt x="1086" y="504"/>
                    </a:cubicBezTo>
                    <a:lnTo>
                      <a:pt x="1111" y="479"/>
                    </a:lnTo>
                    <a:cubicBezTo>
                      <a:pt x="1113" y="478"/>
                      <a:pt x="1115" y="478"/>
                      <a:pt x="1117" y="478"/>
                    </a:cubicBezTo>
                    <a:cubicBezTo>
                      <a:pt x="1146" y="478"/>
                      <a:pt x="1129" y="531"/>
                      <a:pt x="1153" y="548"/>
                    </a:cubicBezTo>
                    <a:cubicBezTo>
                      <a:pt x="1149" y="551"/>
                      <a:pt x="1146" y="552"/>
                      <a:pt x="1144" y="552"/>
                    </a:cubicBezTo>
                    <a:cubicBezTo>
                      <a:pt x="1138" y="552"/>
                      <a:pt x="1137" y="545"/>
                      <a:pt x="1139" y="539"/>
                    </a:cubicBezTo>
                    <a:lnTo>
                      <a:pt x="1139" y="539"/>
                    </a:lnTo>
                    <a:cubicBezTo>
                      <a:pt x="1100" y="618"/>
                      <a:pt x="1239" y="555"/>
                      <a:pt x="1213" y="620"/>
                    </a:cubicBezTo>
                    <a:cubicBezTo>
                      <a:pt x="1215" y="620"/>
                      <a:pt x="1217" y="619"/>
                      <a:pt x="1219" y="619"/>
                    </a:cubicBezTo>
                    <a:cubicBezTo>
                      <a:pt x="1229" y="619"/>
                      <a:pt x="1229" y="626"/>
                      <a:pt x="1225" y="634"/>
                    </a:cubicBezTo>
                    <a:lnTo>
                      <a:pt x="1223" y="634"/>
                    </a:lnTo>
                    <a:cubicBezTo>
                      <a:pt x="1220" y="634"/>
                      <a:pt x="1223" y="634"/>
                      <a:pt x="1223" y="636"/>
                    </a:cubicBezTo>
                    <a:cubicBezTo>
                      <a:pt x="1220" y="643"/>
                      <a:pt x="1216" y="650"/>
                      <a:pt x="1213" y="657"/>
                    </a:cubicBezTo>
                    <a:cubicBezTo>
                      <a:pt x="1218" y="650"/>
                      <a:pt x="1220" y="645"/>
                      <a:pt x="1223" y="638"/>
                    </a:cubicBezTo>
                    <a:cubicBezTo>
                      <a:pt x="1232" y="643"/>
                      <a:pt x="1241" y="648"/>
                      <a:pt x="1250" y="650"/>
                    </a:cubicBezTo>
                    <a:lnTo>
                      <a:pt x="1220" y="676"/>
                    </a:lnTo>
                    <a:lnTo>
                      <a:pt x="1223" y="676"/>
                    </a:lnTo>
                    <a:cubicBezTo>
                      <a:pt x="1221" y="679"/>
                      <a:pt x="1221" y="680"/>
                      <a:pt x="1222" y="680"/>
                    </a:cubicBezTo>
                    <a:cubicBezTo>
                      <a:pt x="1227" y="680"/>
                      <a:pt x="1246" y="664"/>
                      <a:pt x="1264" y="648"/>
                    </a:cubicBezTo>
                    <a:cubicBezTo>
                      <a:pt x="1267" y="648"/>
                      <a:pt x="1270" y="649"/>
                      <a:pt x="1272" y="649"/>
                    </a:cubicBezTo>
                    <a:cubicBezTo>
                      <a:pt x="1279" y="649"/>
                      <a:pt x="1286" y="647"/>
                      <a:pt x="1292" y="645"/>
                    </a:cubicBezTo>
                    <a:lnTo>
                      <a:pt x="1292" y="645"/>
                    </a:lnTo>
                    <a:cubicBezTo>
                      <a:pt x="1243" y="687"/>
                      <a:pt x="1327" y="652"/>
                      <a:pt x="1274" y="699"/>
                    </a:cubicBezTo>
                    <a:cubicBezTo>
                      <a:pt x="1278" y="697"/>
                      <a:pt x="1283" y="696"/>
                      <a:pt x="1287" y="696"/>
                    </a:cubicBezTo>
                    <a:cubicBezTo>
                      <a:pt x="1303" y="696"/>
                      <a:pt x="1317" y="706"/>
                      <a:pt x="1340" y="706"/>
                    </a:cubicBezTo>
                    <a:cubicBezTo>
                      <a:pt x="1349" y="706"/>
                      <a:pt x="1360" y="705"/>
                      <a:pt x="1373" y="700"/>
                    </a:cubicBezTo>
                    <a:lnTo>
                      <a:pt x="1373" y="700"/>
                    </a:lnTo>
                    <a:cubicBezTo>
                      <a:pt x="1373" y="713"/>
                      <a:pt x="1372" y="724"/>
                      <a:pt x="1394" y="724"/>
                    </a:cubicBezTo>
                    <a:lnTo>
                      <a:pt x="1350" y="752"/>
                    </a:lnTo>
                    <a:lnTo>
                      <a:pt x="1350" y="752"/>
                    </a:lnTo>
                    <a:lnTo>
                      <a:pt x="1424" y="740"/>
                    </a:lnTo>
                    <a:lnTo>
                      <a:pt x="1424" y="740"/>
                    </a:lnTo>
                    <a:cubicBezTo>
                      <a:pt x="1408" y="766"/>
                      <a:pt x="1380" y="785"/>
                      <a:pt x="1348" y="787"/>
                    </a:cubicBezTo>
                    <a:cubicBezTo>
                      <a:pt x="1417" y="787"/>
                      <a:pt x="1383" y="798"/>
                      <a:pt x="1450" y="798"/>
                    </a:cubicBezTo>
                    <a:lnTo>
                      <a:pt x="1420" y="810"/>
                    </a:lnTo>
                    <a:cubicBezTo>
                      <a:pt x="1424" y="819"/>
                      <a:pt x="1473" y="817"/>
                      <a:pt x="1450" y="833"/>
                    </a:cubicBezTo>
                    <a:cubicBezTo>
                      <a:pt x="1403" y="877"/>
                      <a:pt x="1489" y="940"/>
                      <a:pt x="1447" y="1012"/>
                    </a:cubicBezTo>
                    <a:cubicBezTo>
                      <a:pt x="1467" y="1004"/>
                      <a:pt x="1477" y="1001"/>
                      <a:pt x="1481" y="1001"/>
                    </a:cubicBezTo>
                    <a:cubicBezTo>
                      <a:pt x="1494" y="1001"/>
                      <a:pt x="1445" y="1033"/>
                      <a:pt x="1470" y="1033"/>
                    </a:cubicBezTo>
                    <a:cubicBezTo>
                      <a:pt x="1474" y="1033"/>
                      <a:pt x="1479" y="1032"/>
                      <a:pt x="1487" y="1030"/>
                    </a:cubicBezTo>
                    <a:lnTo>
                      <a:pt x="1487" y="1030"/>
                    </a:lnTo>
                    <a:cubicBezTo>
                      <a:pt x="1470" y="1038"/>
                      <a:pt x="1459" y="1045"/>
                      <a:pt x="1444" y="1045"/>
                    </a:cubicBezTo>
                    <a:cubicBezTo>
                      <a:pt x="1441" y="1045"/>
                      <a:pt x="1437" y="1045"/>
                      <a:pt x="1434" y="1044"/>
                    </a:cubicBezTo>
                    <a:lnTo>
                      <a:pt x="1434" y="1044"/>
                    </a:lnTo>
                    <a:cubicBezTo>
                      <a:pt x="1461" y="1067"/>
                      <a:pt x="1406" y="1093"/>
                      <a:pt x="1473" y="1097"/>
                    </a:cubicBezTo>
                    <a:cubicBezTo>
                      <a:pt x="1465" y="1101"/>
                      <a:pt x="1457" y="1102"/>
                      <a:pt x="1451" y="1102"/>
                    </a:cubicBezTo>
                    <a:cubicBezTo>
                      <a:pt x="1447" y="1102"/>
                      <a:pt x="1443" y="1102"/>
                      <a:pt x="1439" y="1102"/>
                    </a:cubicBezTo>
                    <a:cubicBezTo>
                      <a:pt x="1435" y="1102"/>
                      <a:pt x="1430" y="1102"/>
                      <a:pt x="1427" y="1104"/>
                    </a:cubicBezTo>
                    <a:cubicBezTo>
                      <a:pt x="1431" y="1104"/>
                      <a:pt x="1447" y="1109"/>
                      <a:pt x="1434" y="1114"/>
                    </a:cubicBezTo>
                    <a:cubicBezTo>
                      <a:pt x="1430" y="1115"/>
                      <a:pt x="1427" y="1116"/>
                      <a:pt x="1424" y="1116"/>
                    </a:cubicBezTo>
                    <a:cubicBezTo>
                      <a:pt x="1417" y="1116"/>
                      <a:pt x="1411" y="1113"/>
                      <a:pt x="1403" y="1111"/>
                    </a:cubicBezTo>
                    <a:lnTo>
                      <a:pt x="1403" y="1111"/>
                    </a:lnTo>
                    <a:cubicBezTo>
                      <a:pt x="1408" y="1125"/>
                      <a:pt x="1430" y="1129"/>
                      <a:pt x="1459" y="1129"/>
                    </a:cubicBezTo>
                    <a:cubicBezTo>
                      <a:pt x="1486" y="1129"/>
                      <a:pt x="1519" y="1125"/>
                      <a:pt x="1552" y="1121"/>
                    </a:cubicBezTo>
                    <a:lnTo>
                      <a:pt x="1552" y="1121"/>
                    </a:lnTo>
                    <a:cubicBezTo>
                      <a:pt x="1522" y="1142"/>
                      <a:pt x="1526" y="1146"/>
                      <a:pt x="1573" y="1153"/>
                    </a:cubicBezTo>
                    <a:cubicBezTo>
                      <a:pt x="1560" y="1157"/>
                      <a:pt x="1546" y="1164"/>
                      <a:pt x="1536" y="1164"/>
                    </a:cubicBezTo>
                    <a:cubicBezTo>
                      <a:pt x="1529" y="1164"/>
                      <a:pt x="1524" y="1161"/>
                      <a:pt x="1519" y="1155"/>
                    </a:cubicBezTo>
                    <a:lnTo>
                      <a:pt x="1519" y="1155"/>
                    </a:lnTo>
                    <a:cubicBezTo>
                      <a:pt x="1519" y="1167"/>
                      <a:pt x="1495" y="1218"/>
                      <a:pt x="1546" y="1218"/>
                    </a:cubicBezTo>
                    <a:cubicBezTo>
                      <a:pt x="1547" y="1218"/>
                      <a:pt x="1548" y="1218"/>
                      <a:pt x="1549" y="1218"/>
                    </a:cubicBezTo>
                    <a:lnTo>
                      <a:pt x="1549" y="1218"/>
                    </a:lnTo>
                    <a:cubicBezTo>
                      <a:pt x="1536" y="1220"/>
                      <a:pt x="1545" y="1232"/>
                      <a:pt x="1552" y="1234"/>
                    </a:cubicBezTo>
                    <a:cubicBezTo>
                      <a:pt x="1549" y="1257"/>
                      <a:pt x="1545" y="1260"/>
                      <a:pt x="1549" y="1283"/>
                    </a:cubicBezTo>
                    <a:lnTo>
                      <a:pt x="1559" y="1276"/>
                    </a:lnTo>
                    <a:cubicBezTo>
                      <a:pt x="1624" y="1285"/>
                      <a:pt x="1573" y="1295"/>
                      <a:pt x="1580" y="1313"/>
                    </a:cubicBezTo>
                    <a:lnTo>
                      <a:pt x="1573" y="1313"/>
                    </a:lnTo>
                    <a:cubicBezTo>
                      <a:pt x="1524" y="1352"/>
                      <a:pt x="1596" y="1334"/>
                      <a:pt x="1538" y="1371"/>
                    </a:cubicBezTo>
                    <a:lnTo>
                      <a:pt x="1577" y="1373"/>
                    </a:lnTo>
                    <a:cubicBezTo>
                      <a:pt x="1665" y="1390"/>
                      <a:pt x="1522" y="1406"/>
                      <a:pt x="1549" y="1434"/>
                    </a:cubicBezTo>
                    <a:lnTo>
                      <a:pt x="1573" y="1429"/>
                    </a:lnTo>
                    <a:lnTo>
                      <a:pt x="1573" y="1429"/>
                    </a:lnTo>
                    <a:cubicBezTo>
                      <a:pt x="1600" y="1448"/>
                      <a:pt x="1450" y="1445"/>
                      <a:pt x="1436" y="1454"/>
                    </a:cubicBezTo>
                    <a:cubicBezTo>
                      <a:pt x="1427" y="1454"/>
                      <a:pt x="1424" y="1448"/>
                      <a:pt x="1420" y="1443"/>
                    </a:cubicBezTo>
                    <a:lnTo>
                      <a:pt x="1420" y="1443"/>
                    </a:lnTo>
                    <a:cubicBezTo>
                      <a:pt x="1362" y="1464"/>
                      <a:pt x="1471" y="1457"/>
                      <a:pt x="1478" y="1485"/>
                    </a:cubicBezTo>
                    <a:cubicBezTo>
                      <a:pt x="1457" y="1483"/>
                      <a:pt x="1429" y="1473"/>
                      <a:pt x="1412" y="1473"/>
                    </a:cubicBezTo>
                    <a:cubicBezTo>
                      <a:pt x="1406" y="1473"/>
                      <a:pt x="1401" y="1474"/>
                      <a:pt x="1399" y="1478"/>
                    </a:cubicBezTo>
                    <a:cubicBezTo>
                      <a:pt x="1376" y="1478"/>
                      <a:pt x="1475" y="1550"/>
                      <a:pt x="1415" y="1556"/>
                    </a:cubicBezTo>
                    <a:cubicBezTo>
                      <a:pt x="1418" y="1556"/>
                      <a:pt x="1420" y="1556"/>
                      <a:pt x="1423" y="1556"/>
                    </a:cubicBezTo>
                    <a:cubicBezTo>
                      <a:pt x="1441" y="1556"/>
                      <a:pt x="1459" y="1563"/>
                      <a:pt x="1473" y="1575"/>
                    </a:cubicBezTo>
                    <a:cubicBezTo>
                      <a:pt x="1473" y="1584"/>
                      <a:pt x="1452" y="1589"/>
                      <a:pt x="1436" y="1591"/>
                    </a:cubicBezTo>
                    <a:cubicBezTo>
                      <a:pt x="1417" y="1596"/>
                      <a:pt x="1408" y="1607"/>
                      <a:pt x="1436" y="1628"/>
                    </a:cubicBezTo>
                    <a:cubicBezTo>
                      <a:pt x="1431" y="1628"/>
                      <a:pt x="1424" y="1628"/>
                      <a:pt x="1420" y="1626"/>
                    </a:cubicBezTo>
                    <a:lnTo>
                      <a:pt x="1420" y="1626"/>
                    </a:lnTo>
                    <a:cubicBezTo>
                      <a:pt x="1431" y="1645"/>
                      <a:pt x="1427" y="1679"/>
                      <a:pt x="1457" y="1703"/>
                    </a:cubicBezTo>
                    <a:cubicBezTo>
                      <a:pt x="1440" y="1696"/>
                      <a:pt x="1427" y="1694"/>
                      <a:pt x="1419" y="1694"/>
                    </a:cubicBezTo>
                    <a:cubicBezTo>
                      <a:pt x="1372" y="1694"/>
                      <a:pt x="1429" y="1769"/>
                      <a:pt x="1397" y="1769"/>
                    </a:cubicBezTo>
                    <a:cubicBezTo>
                      <a:pt x="1390" y="1769"/>
                      <a:pt x="1378" y="1765"/>
                      <a:pt x="1359" y="1756"/>
                    </a:cubicBezTo>
                    <a:lnTo>
                      <a:pt x="1343" y="1798"/>
                    </a:lnTo>
                    <a:lnTo>
                      <a:pt x="1332" y="1788"/>
                    </a:lnTo>
                    <a:lnTo>
                      <a:pt x="1332" y="1788"/>
                    </a:lnTo>
                    <a:cubicBezTo>
                      <a:pt x="1311" y="1809"/>
                      <a:pt x="1332" y="1832"/>
                      <a:pt x="1350" y="1856"/>
                    </a:cubicBezTo>
                    <a:cubicBezTo>
                      <a:pt x="1341" y="1856"/>
                      <a:pt x="1332" y="1846"/>
                      <a:pt x="1327" y="1842"/>
                    </a:cubicBezTo>
                    <a:cubicBezTo>
                      <a:pt x="1283" y="1860"/>
                      <a:pt x="1285" y="1865"/>
                      <a:pt x="1313" y="1930"/>
                    </a:cubicBezTo>
                    <a:lnTo>
                      <a:pt x="1278" y="1909"/>
                    </a:lnTo>
                    <a:lnTo>
                      <a:pt x="1278" y="1909"/>
                    </a:lnTo>
                    <a:cubicBezTo>
                      <a:pt x="1290" y="1930"/>
                      <a:pt x="1188" y="1918"/>
                      <a:pt x="1197" y="1976"/>
                    </a:cubicBezTo>
                    <a:cubicBezTo>
                      <a:pt x="1192" y="1971"/>
                      <a:pt x="1188" y="1967"/>
                      <a:pt x="1185" y="1962"/>
                    </a:cubicBezTo>
                    <a:lnTo>
                      <a:pt x="1185" y="1962"/>
                    </a:lnTo>
                    <a:cubicBezTo>
                      <a:pt x="1190" y="2029"/>
                      <a:pt x="1028" y="1962"/>
                      <a:pt x="1121" y="2073"/>
                    </a:cubicBezTo>
                    <a:lnTo>
                      <a:pt x="1123" y="2120"/>
                    </a:lnTo>
                    <a:cubicBezTo>
                      <a:pt x="1127" y="2118"/>
                      <a:pt x="1131" y="2117"/>
                      <a:pt x="1134" y="2117"/>
                    </a:cubicBezTo>
                    <a:cubicBezTo>
                      <a:pt x="1163" y="2117"/>
                      <a:pt x="1168" y="2172"/>
                      <a:pt x="1192" y="2178"/>
                    </a:cubicBezTo>
                    <a:cubicBezTo>
                      <a:pt x="1191" y="2183"/>
                      <a:pt x="1186" y="2185"/>
                      <a:pt x="1179" y="2185"/>
                    </a:cubicBezTo>
                    <a:cubicBezTo>
                      <a:pt x="1161" y="2185"/>
                      <a:pt x="1132" y="2168"/>
                      <a:pt x="1139" y="2155"/>
                    </a:cubicBezTo>
                    <a:lnTo>
                      <a:pt x="1139" y="2155"/>
                    </a:lnTo>
                    <a:lnTo>
                      <a:pt x="1148" y="2159"/>
                    </a:lnTo>
                    <a:cubicBezTo>
                      <a:pt x="1133" y="2139"/>
                      <a:pt x="1122" y="2133"/>
                      <a:pt x="1112" y="2133"/>
                    </a:cubicBezTo>
                    <a:cubicBezTo>
                      <a:pt x="1099" y="2133"/>
                      <a:pt x="1089" y="2143"/>
                      <a:pt x="1077" y="2143"/>
                    </a:cubicBezTo>
                    <a:cubicBezTo>
                      <a:pt x="1070" y="2143"/>
                      <a:pt x="1062" y="2139"/>
                      <a:pt x="1053" y="2129"/>
                    </a:cubicBezTo>
                    <a:cubicBezTo>
                      <a:pt x="993" y="2182"/>
                      <a:pt x="903" y="2192"/>
                      <a:pt x="838" y="2222"/>
                    </a:cubicBezTo>
                    <a:lnTo>
                      <a:pt x="877" y="2268"/>
                    </a:lnTo>
                    <a:lnTo>
                      <a:pt x="849" y="2280"/>
                    </a:lnTo>
                    <a:cubicBezTo>
                      <a:pt x="835" y="2271"/>
                      <a:pt x="815" y="2245"/>
                      <a:pt x="835" y="2236"/>
                    </a:cubicBezTo>
                    <a:cubicBezTo>
                      <a:pt x="832" y="2233"/>
                      <a:pt x="828" y="2232"/>
                      <a:pt x="826" y="2232"/>
                    </a:cubicBezTo>
                    <a:cubicBezTo>
                      <a:pt x="811" y="2232"/>
                      <a:pt x="820" y="2279"/>
                      <a:pt x="826" y="2289"/>
                    </a:cubicBezTo>
                    <a:cubicBezTo>
                      <a:pt x="777" y="2289"/>
                      <a:pt x="801" y="2229"/>
                      <a:pt x="792" y="2229"/>
                    </a:cubicBezTo>
                    <a:cubicBezTo>
                      <a:pt x="792" y="2229"/>
                      <a:pt x="792" y="2229"/>
                      <a:pt x="791" y="2229"/>
                    </a:cubicBezTo>
                    <a:lnTo>
                      <a:pt x="777" y="2240"/>
                    </a:lnTo>
                    <a:lnTo>
                      <a:pt x="784" y="2245"/>
                    </a:lnTo>
                    <a:cubicBezTo>
                      <a:pt x="784" y="2275"/>
                      <a:pt x="798" y="2294"/>
                      <a:pt x="773" y="2305"/>
                    </a:cubicBezTo>
                    <a:cubicBezTo>
                      <a:pt x="765" y="2305"/>
                      <a:pt x="759" y="2301"/>
                      <a:pt x="754" y="2297"/>
                    </a:cubicBezTo>
                    <a:lnTo>
                      <a:pt x="754" y="2297"/>
                    </a:lnTo>
                    <a:cubicBezTo>
                      <a:pt x="752" y="2303"/>
                      <a:pt x="751" y="2306"/>
                      <a:pt x="750" y="2306"/>
                    </a:cubicBezTo>
                    <a:cubicBezTo>
                      <a:pt x="748" y="2306"/>
                      <a:pt x="746" y="2299"/>
                      <a:pt x="745" y="2291"/>
                    </a:cubicBezTo>
                    <a:lnTo>
                      <a:pt x="745" y="2291"/>
                    </a:lnTo>
                    <a:lnTo>
                      <a:pt x="752" y="2295"/>
                    </a:lnTo>
                    <a:lnTo>
                      <a:pt x="752" y="2295"/>
                    </a:lnTo>
                    <a:cubicBezTo>
                      <a:pt x="746" y="2289"/>
                      <a:pt x="743" y="2282"/>
                      <a:pt x="739" y="2282"/>
                    </a:cubicBezTo>
                    <a:cubicBezTo>
                      <a:pt x="739" y="2282"/>
                      <a:pt x="738" y="2282"/>
                      <a:pt x="738" y="2282"/>
                    </a:cubicBezTo>
                    <a:cubicBezTo>
                      <a:pt x="737" y="2280"/>
                      <a:pt x="736" y="2279"/>
                      <a:pt x="735" y="2279"/>
                    </a:cubicBezTo>
                    <a:cubicBezTo>
                      <a:pt x="733" y="2279"/>
                      <a:pt x="732" y="2281"/>
                      <a:pt x="729" y="2287"/>
                    </a:cubicBezTo>
                    <a:lnTo>
                      <a:pt x="692" y="2303"/>
                    </a:lnTo>
                    <a:lnTo>
                      <a:pt x="733" y="2331"/>
                    </a:lnTo>
                    <a:cubicBezTo>
                      <a:pt x="731" y="2360"/>
                      <a:pt x="703" y="2350"/>
                      <a:pt x="744" y="2379"/>
                    </a:cubicBezTo>
                    <a:lnTo>
                      <a:pt x="744" y="2379"/>
                    </a:lnTo>
                    <a:cubicBezTo>
                      <a:pt x="731" y="2371"/>
                      <a:pt x="719" y="2367"/>
                      <a:pt x="707" y="2367"/>
                    </a:cubicBezTo>
                    <a:cubicBezTo>
                      <a:pt x="655" y="2367"/>
                      <a:pt x="612" y="2431"/>
                      <a:pt x="587" y="2431"/>
                    </a:cubicBezTo>
                    <a:cubicBezTo>
                      <a:pt x="585" y="2431"/>
                      <a:pt x="584" y="2431"/>
                      <a:pt x="583" y="2430"/>
                    </a:cubicBezTo>
                    <a:lnTo>
                      <a:pt x="583" y="2430"/>
                    </a:lnTo>
                    <a:cubicBezTo>
                      <a:pt x="590" y="2461"/>
                      <a:pt x="571" y="2488"/>
                      <a:pt x="543" y="2500"/>
                    </a:cubicBezTo>
                    <a:cubicBezTo>
                      <a:pt x="557" y="2502"/>
                      <a:pt x="597" y="2539"/>
                      <a:pt x="573" y="2549"/>
                    </a:cubicBezTo>
                    <a:cubicBezTo>
                      <a:pt x="547" y="2516"/>
                      <a:pt x="531" y="2508"/>
                      <a:pt x="517" y="2508"/>
                    </a:cubicBezTo>
                    <a:cubicBezTo>
                      <a:pt x="503" y="2508"/>
                      <a:pt x="491" y="2516"/>
                      <a:pt x="474" y="2516"/>
                    </a:cubicBezTo>
                    <a:cubicBezTo>
                      <a:pt x="465" y="2516"/>
                      <a:pt x="454" y="2514"/>
                      <a:pt x="440" y="2507"/>
                    </a:cubicBezTo>
                    <a:lnTo>
                      <a:pt x="440" y="2507"/>
                    </a:lnTo>
                    <a:cubicBezTo>
                      <a:pt x="478" y="2531"/>
                      <a:pt x="393" y="2564"/>
                      <a:pt x="467" y="2593"/>
                    </a:cubicBezTo>
                    <a:cubicBezTo>
                      <a:pt x="465" y="2594"/>
                      <a:pt x="462" y="2594"/>
                      <a:pt x="460" y="2594"/>
                    </a:cubicBezTo>
                    <a:cubicBezTo>
                      <a:pt x="443" y="2594"/>
                      <a:pt x="431" y="2564"/>
                      <a:pt x="404" y="2560"/>
                    </a:cubicBezTo>
                    <a:cubicBezTo>
                      <a:pt x="400" y="2623"/>
                      <a:pt x="307" y="2623"/>
                      <a:pt x="277" y="2679"/>
                    </a:cubicBezTo>
                    <a:cubicBezTo>
                      <a:pt x="288" y="2688"/>
                      <a:pt x="312" y="2695"/>
                      <a:pt x="321" y="2716"/>
                    </a:cubicBezTo>
                    <a:lnTo>
                      <a:pt x="242" y="2699"/>
                    </a:lnTo>
                    <a:lnTo>
                      <a:pt x="242" y="2699"/>
                    </a:lnTo>
                    <a:cubicBezTo>
                      <a:pt x="240" y="2712"/>
                      <a:pt x="289" y="2748"/>
                      <a:pt x="263" y="2748"/>
                    </a:cubicBezTo>
                    <a:cubicBezTo>
                      <a:pt x="260" y="2748"/>
                      <a:pt x="255" y="2747"/>
                      <a:pt x="250" y="2746"/>
                    </a:cubicBezTo>
                    <a:lnTo>
                      <a:pt x="250" y="2746"/>
                    </a:lnTo>
                    <a:cubicBezTo>
                      <a:pt x="261" y="2749"/>
                      <a:pt x="277" y="2758"/>
                      <a:pt x="277" y="2764"/>
                    </a:cubicBezTo>
                    <a:cubicBezTo>
                      <a:pt x="212" y="2792"/>
                      <a:pt x="189" y="2852"/>
                      <a:pt x="161" y="2903"/>
                    </a:cubicBezTo>
                    <a:cubicBezTo>
                      <a:pt x="138" y="2968"/>
                      <a:pt x="82" y="3017"/>
                      <a:pt x="17" y="3031"/>
                    </a:cubicBezTo>
                    <a:cubicBezTo>
                      <a:pt x="50" y="3031"/>
                      <a:pt x="47" y="3040"/>
                      <a:pt x="43" y="3052"/>
                    </a:cubicBezTo>
                    <a:cubicBezTo>
                      <a:pt x="44" y="3051"/>
                      <a:pt x="45" y="3051"/>
                      <a:pt x="46" y="3051"/>
                    </a:cubicBezTo>
                    <a:cubicBezTo>
                      <a:pt x="56" y="3051"/>
                      <a:pt x="77" y="3069"/>
                      <a:pt x="94" y="3075"/>
                    </a:cubicBezTo>
                    <a:lnTo>
                      <a:pt x="19" y="3096"/>
                    </a:lnTo>
                    <a:cubicBezTo>
                      <a:pt x="66" y="3126"/>
                      <a:pt x="1" y="3144"/>
                      <a:pt x="47" y="3170"/>
                    </a:cubicBezTo>
                    <a:lnTo>
                      <a:pt x="45" y="3151"/>
                    </a:lnTo>
                    <a:lnTo>
                      <a:pt x="45" y="3151"/>
                    </a:lnTo>
                    <a:cubicBezTo>
                      <a:pt x="94" y="3193"/>
                      <a:pt x="184" y="3179"/>
                      <a:pt x="256" y="3216"/>
                    </a:cubicBezTo>
                    <a:cubicBezTo>
                      <a:pt x="200" y="3168"/>
                      <a:pt x="376" y="3212"/>
                      <a:pt x="302" y="3138"/>
                    </a:cubicBezTo>
                    <a:cubicBezTo>
                      <a:pt x="321" y="3138"/>
                      <a:pt x="321" y="3156"/>
                      <a:pt x="342" y="3161"/>
                    </a:cubicBezTo>
                    <a:cubicBezTo>
                      <a:pt x="314" y="3138"/>
                      <a:pt x="312" y="3126"/>
                      <a:pt x="337" y="3114"/>
                    </a:cubicBezTo>
                    <a:lnTo>
                      <a:pt x="337" y="3114"/>
                    </a:lnTo>
                    <a:lnTo>
                      <a:pt x="342" y="3121"/>
                    </a:lnTo>
                    <a:cubicBezTo>
                      <a:pt x="363" y="3070"/>
                      <a:pt x="404" y="3066"/>
                      <a:pt x="458" y="3026"/>
                    </a:cubicBezTo>
                    <a:lnTo>
                      <a:pt x="420" y="3010"/>
                    </a:lnTo>
                    <a:cubicBezTo>
                      <a:pt x="425" y="3007"/>
                      <a:pt x="430" y="3006"/>
                      <a:pt x="435" y="3006"/>
                    </a:cubicBezTo>
                    <a:cubicBezTo>
                      <a:pt x="442" y="3006"/>
                      <a:pt x="449" y="3008"/>
                      <a:pt x="455" y="3008"/>
                    </a:cubicBezTo>
                    <a:cubicBezTo>
                      <a:pt x="445" y="2996"/>
                      <a:pt x="438" y="2993"/>
                      <a:pt x="433" y="2993"/>
                    </a:cubicBezTo>
                    <a:cubicBezTo>
                      <a:pt x="424" y="2993"/>
                      <a:pt x="421" y="3006"/>
                      <a:pt x="410" y="3006"/>
                    </a:cubicBezTo>
                    <a:cubicBezTo>
                      <a:pt x="404" y="3006"/>
                      <a:pt x="396" y="3003"/>
                      <a:pt x="383" y="2991"/>
                    </a:cubicBezTo>
                    <a:lnTo>
                      <a:pt x="383" y="2991"/>
                    </a:lnTo>
                    <a:cubicBezTo>
                      <a:pt x="392" y="2994"/>
                      <a:pt x="400" y="2996"/>
                      <a:pt x="407" y="2996"/>
                    </a:cubicBezTo>
                    <a:cubicBezTo>
                      <a:pt x="448" y="2996"/>
                      <a:pt x="450" y="2947"/>
                      <a:pt x="488" y="2947"/>
                    </a:cubicBezTo>
                    <a:cubicBezTo>
                      <a:pt x="497" y="2947"/>
                      <a:pt x="508" y="2949"/>
                      <a:pt x="522" y="2957"/>
                    </a:cubicBezTo>
                    <a:cubicBezTo>
                      <a:pt x="534" y="2940"/>
                      <a:pt x="481" y="2936"/>
                      <a:pt x="492" y="2920"/>
                    </a:cubicBezTo>
                    <a:lnTo>
                      <a:pt x="492" y="2920"/>
                    </a:lnTo>
                    <a:lnTo>
                      <a:pt x="516" y="2929"/>
                    </a:lnTo>
                    <a:lnTo>
                      <a:pt x="492" y="2908"/>
                    </a:lnTo>
                    <a:cubicBezTo>
                      <a:pt x="495" y="2907"/>
                      <a:pt x="499" y="2906"/>
                      <a:pt x="503" y="2906"/>
                    </a:cubicBezTo>
                    <a:cubicBezTo>
                      <a:pt x="517" y="2906"/>
                      <a:pt x="537" y="2915"/>
                      <a:pt x="550" y="2924"/>
                    </a:cubicBezTo>
                    <a:cubicBezTo>
                      <a:pt x="548" y="2924"/>
                      <a:pt x="550" y="2934"/>
                      <a:pt x="550" y="2938"/>
                    </a:cubicBezTo>
                    <a:cubicBezTo>
                      <a:pt x="552" y="2938"/>
                      <a:pt x="553" y="2938"/>
                      <a:pt x="555" y="2938"/>
                    </a:cubicBezTo>
                    <a:cubicBezTo>
                      <a:pt x="581" y="2938"/>
                      <a:pt x="574" y="2904"/>
                      <a:pt x="580" y="2899"/>
                    </a:cubicBezTo>
                    <a:lnTo>
                      <a:pt x="580" y="2899"/>
                    </a:lnTo>
                    <a:lnTo>
                      <a:pt x="560" y="2903"/>
                    </a:lnTo>
                    <a:cubicBezTo>
                      <a:pt x="576" y="2848"/>
                      <a:pt x="643" y="2820"/>
                      <a:pt x="643" y="2753"/>
                    </a:cubicBezTo>
                    <a:lnTo>
                      <a:pt x="627" y="2743"/>
                    </a:lnTo>
                    <a:cubicBezTo>
                      <a:pt x="631" y="2692"/>
                      <a:pt x="664" y="2734"/>
                      <a:pt x="685" y="2695"/>
                    </a:cubicBezTo>
                    <a:lnTo>
                      <a:pt x="687" y="2699"/>
                    </a:lnTo>
                    <a:cubicBezTo>
                      <a:pt x="680" y="2681"/>
                      <a:pt x="682" y="2665"/>
                      <a:pt x="694" y="2658"/>
                    </a:cubicBezTo>
                    <a:cubicBezTo>
                      <a:pt x="701" y="2681"/>
                      <a:pt x="740" y="2676"/>
                      <a:pt x="745" y="2702"/>
                    </a:cubicBezTo>
                    <a:cubicBezTo>
                      <a:pt x="752" y="2648"/>
                      <a:pt x="740" y="2667"/>
                      <a:pt x="720" y="2600"/>
                    </a:cubicBezTo>
                    <a:lnTo>
                      <a:pt x="720" y="2600"/>
                    </a:lnTo>
                    <a:lnTo>
                      <a:pt x="745" y="2618"/>
                    </a:lnTo>
                    <a:cubicBezTo>
                      <a:pt x="733" y="2590"/>
                      <a:pt x="726" y="2579"/>
                      <a:pt x="740" y="2560"/>
                    </a:cubicBezTo>
                    <a:lnTo>
                      <a:pt x="740" y="2560"/>
                    </a:lnTo>
                    <a:cubicBezTo>
                      <a:pt x="740" y="2590"/>
                      <a:pt x="780" y="2586"/>
                      <a:pt x="787" y="2625"/>
                    </a:cubicBezTo>
                    <a:cubicBezTo>
                      <a:pt x="794" y="2627"/>
                      <a:pt x="800" y="2628"/>
                      <a:pt x="805" y="2628"/>
                    </a:cubicBezTo>
                    <a:cubicBezTo>
                      <a:pt x="842" y="2628"/>
                      <a:pt x="825" y="2576"/>
                      <a:pt x="845" y="2576"/>
                    </a:cubicBezTo>
                    <a:cubicBezTo>
                      <a:pt x="851" y="2576"/>
                      <a:pt x="861" y="2581"/>
                      <a:pt x="877" y="2595"/>
                    </a:cubicBezTo>
                    <a:cubicBezTo>
                      <a:pt x="865" y="2563"/>
                      <a:pt x="853" y="2555"/>
                      <a:pt x="842" y="2555"/>
                    </a:cubicBezTo>
                    <a:cubicBezTo>
                      <a:pt x="831" y="2555"/>
                      <a:pt x="822" y="2565"/>
                      <a:pt x="817" y="2565"/>
                    </a:cubicBezTo>
                    <a:cubicBezTo>
                      <a:pt x="816" y="2565"/>
                      <a:pt x="815" y="2563"/>
                      <a:pt x="815" y="2560"/>
                    </a:cubicBezTo>
                    <a:cubicBezTo>
                      <a:pt x="789" y="2546"/>
                      <a:pt x="794" y="2502"/>
                      <a:pt x="810" y="2500"/>
                    </a:cubicBezTo>
                    <a:cubicBezTo>
                      <a:pt x="811" y="2499"/>
                      <a:pt x="812" y="2499"/>
                      <a:pt x="813" y="2499"/>
                    </a:cubicBezTo>
                    <a:cubicBezTo>
                      <a:pt x="832" y="2499"/>
                      <a:pt x="885" y="2554"/>
                      <a:pt x="916" y="2554"/>
                    </a:cubicBezTo>
                    <a:cubicBezTo>
                      <a:pt x="919" y="2554"/>
                      <a:pt x="922" y="2553"/>
                      <a:pt x="925" y="2552"/>
                    </a:cubicBezTo>
                    <a:lnTo>
                      <a:pt x="925" y="2552"/>
                    </a:lnTo>
                    <a:cubicBezTo>
                      <a:pt x="924" y="2553"/>
                      <a:pt x="925" y="2556"/>
                      <a:pt x="924" y="2558"/>
                    </a:cubicBezTo>
                    <a:cubicBezTo>
                      <a:pt x="926" y="2559"/>
                      <a:pt x="928" y="2560"/>
                      <a:pt x="930" y="2560"/>
                    </a:cubicBezTo>
                    <a:cubicBezTo>
                      <a:pt x="941" y="2560"/>
                      <a:pt x="937" y="2535"/>
                      <a:pt x="952" y="2535"/>
                    </a:cubicBezTo>
                    <a:cubicBezTo>
                      <a:pt x="955" y="2535"/>
                      <a:pt x="960" y="2536"/>
                      <a:pt x="965" y="2539"/>
                    </a:cubicBezTo>
                    <a:cubicBezTo>
                      <a:pt x="947" y="2493"/>
                      <a:pt x="986" y="2532"/>
                      <a:pt x="954" y="2477"/>
                    </a:cubicBezTo>
                    <a:lnTo>
                      <a:pt x="954" y="2477"/>
                    </a:lnTo>
                    <a:lnTo>
                      <a:pt x="930" y="2505"/>
                    </a:lnTo>
                    <a:cubicBezTo>
                      <a:pt x="939" y="2483"/>
                      <a:pt x="920" y="2422"/>
                      <a:pt x="954" y="2422"/>
                    </a:cubicBezTo>
                    <a:cubicBezTo>
                      <a:pt x="957" y="2422"/>
                      <a:pt x="961" y="2422"/>
                      <a:pt x="965" y="2424"/>
                    </a:cubicBezTo>
                    <a:cubicBezTo>
                      <a:pt x="970" y="2437"/>
                      <a:pt x="970" y="2451"/>
                      <a:pt x="970" y="2465"/>
                    </a:cubicBezTo>
                    <a:cubicBezTo>
                      <a:pt x="973" y="2467"/>
                      <a:pt x="975" y="2468"/>
                      <a:pt x="977" y="2468"/>
                    </a:cubicBezTo>
                    <a:cubicBezTo>
                      <a:pt x="984" y="2468"/>
                      <a:pt x="982" y="2454"/>
                      <a:pt x="991" y="2454"/>
                    </a:cubicBezTo>
                    <a:cubicBezTo>
                      <a:pt x="993" y="2454"/>
                      <a:pt x="995" y="2455"/>
                      <a:pt x="998" y="2456"/>
                    </a:cubicBezTo>
                    <a:cubicBezTo>
                      <a:pt x="1028" y="2514"/>
                      <a:pt x="968" y="2491"/>
                      <a:pt x="975" y="2542"/>
                    </a:cubicBezTo>
                    <a:cubicBezTo>
                      <a:pt x="977" y="2544"/>
                      <a:pt x="979" y="2545"/>
                      <a:pt x="981" y="2545"/>
                    </a:cubicBezTo>
                    <a:cubicBezTo>
                      <a:pt x="990" y="2545"/>
                      <a:pt x="990" y="2521"/>
                      <a:pt x="996" y="2521"/>
                    </a:cubicBezTo>
                    <a:cubicBezTo>
                      <a:pt x="999" y="2521"/>
                      <a:pt x="1003" y="2528"/>
                      <a:pt x="1012" y="2546"/>
                    </a:cubicBezTo>
                    <a:cubicBezTo>
                      <a:pt x="995" y="2505"/>
                      <a:pt x="1005" y="2502"/>
                      <a:pt x="1019" y="2502"/>
                    </a:cubicBezTo>
                    <a:cubicBezTo>
                      <a:pt x="1030" y="2502"/>
                      <a:pt x="1051" y="2500"/>
                      <a:pt x="1044" y="2463"/>
                    </a:cubicBezTo>
                    <a:lnTo>
                      <a:pt x="1044" y="2463"/>
                    </a:lnTo>
                    <a:lnTo>
                      <a:pt x="1065" y="2498"/>
                    </a:lnTo>
                    <a:cubicBezTo>
                      <a:pt x="1065" y="2488"/>
                      <a:pt x="1065" y="2468"/>
                      <a:pt x="1072" y="2465"/>
                    </a:cubicBezTo>
                    <a:lnTo>
                      <a:pt x="1086" y="2514"/>
                    </a:lnTo>
                    <a:cubicBezTo>
                      <a:pt x="1085" y="2498"/>
                      <a:pt x="1092" y="2494"/>
                      <a:pt x="1103" y="2494"/>
                    </a:cubicBezTo>
                    <a:cubicBezTo>
                      <a:pt x="1114" y="2494"/>
                      <a:pt x="1129" y="2499"/>
                      <a:pt x="1140" y="2499"/>
                    </a:cubicBezTo>
                    <a:cubicBezTo>
                      <a:pt x="1149" y="2499"/>
                      <a:pt x="1156" y="2496"/>
                      <a:pt x="1158" y="2486"/>
                    </a:cubicBezTo>
                    <a:lnTo>
                      <a:pt x="1158" y="2486"/>
                    </a:lnTo>
                    <a:cubicBezTo>
                      <a:pt x="1150" y="2491"/>
                      <a:pt x="1143" y="2493"/>
                      <a:pt x="1138" y="2493"/>
                    </a:cubicBezTo>
                    <a:cubicBezTo>
                      <a:pt x="1115" y="2493"/>
                      <a:pt x="1114" y="2452"/>
                      <a:pt x="1086" y="2442"/>
                    </a:cubicBezTo>
                    <a:cubicBezTo>
                      <a:pt x="1090" y="2426"/>
                      <a:pt x="1097" y="2420"/>
                      <a:pt x="1106" y="2420"/>
                    </a:cubicBezTo>
                    <a:cubicBezTo>
                      <a:pt x="1129" y="2420"/>
                      <a:pt x="1165" y="2465"/>
                      <a:pt x="1197" y="2465"/>
                    </a:cubicBezTo>
                    <a:cubicBezTo>
                      <a:pt x="1205" y="2465"/>
                      <a:pt x="1213" y="2462"/>
                      <a:pt x="1221" y="2453"/>
                    </a:cubicBezTo>
                    <a:lnTo>
                      <a:pt x="1221" y="2453"/>
                    </a:lnTo>
                    <a:cubicBezTo>
                      <a:pt x="1219" y="2455"/>
                      <a:pt x="1216" y="2455"/>
                      <a:pt x="1212" y="2455"/>
                    </a:cubicBezTo>
                    <a:cubicBezTo>
                      <a:pt x="1200" y="2455"/>
                      <a:pt x="1181" y="2447"/>
                      <a:pt x="1181" y="2430"/>
                    </a:cubicBezTo>
                    <a:cubicBezTo>
                      <a:pt x="1184" y="2430"/>
                      <a:pt x="1188" y="2430"/>
                      <a:pt x="1191" y="2430"/>
                    </a:cubicBezTo>
                    <a:cubicBezTo>
                      <a:pt x="1208" y="2430"/>
                      <a:pt x="1223" y="2434"/>
                      <a:pt x="1239" y="2442"/>
                    </a:cubicBezTo>
                    <a:cubicBezTo>
                      <a:pt x="1271" y="2407"/>
                      <a:pt x="1209" y="2414"/>
                      <a:pt x="1211" y="2384"/>
                    </a:cubicBezTo>
                    <a:lnTo>
                      <a:pt x="1211" y="2384"/>
                    </a:lnTo>
                    <a:cubicBezTo>
                      <a:pt x="1219" y="2389"/>
                      <a:pt x="1223" y="2391"/>
                      <a:pt x="1227" y="2391"/>
                    </a:cubicBezTo>
                    <a:cubicBezTo>
                      <a:pt x="1241" y="2391"/>
                      <a:pt x="1216" y="2350"/>
                      <a:pt x="1220" y="2333"/>
                    </a:cubicBezTo>
                    <a:lnTo>
                      <a:pt x="1220" y="2333"/>
                    </a:lnTo>
                    <a:lnTo>
                      <a:pt x="1248" y="2361"/>
                    </a:lnTo>
                    <a:cubicBezTo>
                      <a:pt x="1306" y="2347"/>
                      <a:pt x="1204" y="2291"/>
                      <a:pt x="1260" y="2287"/>
                    </a:cubicBezTo>
                    <a:lnTo>
                      <a:pt x="1260" y="2287"/>
                    </a:lnTo>
                    <a:lnTo>
                      <a:pt x="1281" y="2338"/>
                    </a:lnTo>
                    <a:lnTo>
                      <a:pt x="1290" y="2312"/>
                    </a:lnTo>
                    <a:lnTo>
                      <a:pt x="1318" y="2349"/>
                    </a:lnTo>
                    <a:cubicBezTo>
                      <a:pt x="1318" y="2308"/>
                      <a:pt x="1329" y="2308"/>
                      <a:pt x="1357" y="2298"/>
                    </a:cubicBezTo>
                    <a:cubicBezTo>
                      <a:pt x="1334" y="2282"/>
                      <a:pt x="1311" y="2245"/>
                      <a:pt x="1325" y="2229"/>
                    </a:cubicBezTo>
                    <a:lnTo>
                      <a:pt x="1325" y="2229"/>
                    </a:lnTo>
                    <a:cubicBezTo>
                      <a:pt x="1345" y="2234"/>
                      <a:pt x="1347" y="2247"/>
                      <a:pt x="1353" y="2247"/>
                    </a:cubicBezTo>
                    <a:cubicBezTo>
                      <a:pt x="1356" y="2247"/>
                      <a:pt x="1360" y="2244"/>
                      <a:pt x="1366" y="2236"/>
                    </a:cubicBezTo>
                    <a:cubicBezTo>
                      <a:pt x="1375" y="2252"/>
                      <a:pt x="1388" y="2273"/>
                      <a:pt x="1374" y="2273"/>
                    </a:cubicBezTo>
                    <a:cubicBezTo>
                      <a:pt x="1370" y="2273"/>
                      <a:pt x="1365" y="2272"/>
                      <a:pt x="1357" y="2268"/>
                    </a:cubicBezTo>
                    <a:lnTo>
                      <a:pt x="1357" y="2268"/>
                    </a:lnTo>
                    <a:cubicBezTo>
                      <a:pt x="1366" y="2280"/>
                      <a:pt x="1371" y="2291"/>
                      <a:pt x="1378" y="2301"/>
                    </a:cubicBezTo>
                    <a:cubicBezTo>
                      <a:pt x="1381" y="2301"/>
                      <a:pt x="1384" y="2302"/>
                      <a:pt x="1386" y="2302"/>
                    </a:cubicBezTo>
                    <a:cubicBezTo>
                      <a:pt x="1411" y="2302"/>
                      <a:pt x="1416" y="2274"/>
                      <a:pt x="1424" y="2266"/>
                    </a:cubicBezTo>
                    <a:lnTo>
                      <a:pt x="1424" y="2266"/>
                    </a:lnTo>
                    <a:cubicBezTo>
                      <a:pt x="1420" y="2268"/>
                      <a:pt x="1413" y="2271"/>
                      <a:pt x="1408" y="2271"/>
                    </a:cubicBezTo>
                    <a:cubicBezTo>
                      <a:pt x="1408" y="2271"/>
                      <a:pt x="1408" y="2252"/>
                      <a:pt x="1403" y="2233"/>
                    </a:cubicBezTo>
                    <a:cubicBezTo>
                      <a:pt x="1401" y="2217"/>
                      <a:pt x="1399" y="2199"/>
                      <a:pt x="1399" y="2199"/>
                    </a:cubicBezTo>
                    <a:lnTo>
                      <a:pt x="1399" y="2199"/>
                    </a:lnTo>
                    <a:cubicBezTo>
                      <a:pt x="1417" y="2203"/>
                      <a:pt x="1422" y="2215"/>
                      <a:pt x="1427" y="2229"/>
                    </a:cubicBezTo>
                    <a:cubicBezTo>
                      <a:pt x="1429" y="2220"/>
                      <a:pt x="1420" y="2201"/>
                      <a:pt x="1427" y="2189"/>
                    </a:cubicBezTo>
                    <a:lnTo>
                      <a:pt x="1427" y="2189"/>
                    </a:lnTo>
                    <a:cubicBezTo>
                      <a:pt x="1447" y="2212"/>
                      <a:pt x="1475" y="2233"/>
                      <a:pt x="1473" y="2258"/>
                    </a:cubicBezTo>
                    <a:lnTo>
                      <a:pt x="1473" y="2258"/>
                    </a:lnTo>
                    <a:lnTo>
                      <a:pt x="1478" y="2201"/>
                    </a:lnTo>
                    <a:cubicBezTo>
                      <a:pt x="1489" y="2208"/>
                      <a:pt x="1522" y="2208"/>
                      <a:pt x="1529" y="2220"/>
                    </a:cubicBezTo>
                    <a:cubicBezTo>
                      <a:pt x="1561" y="2213"/>
                      <a:pt x="1519" y="2134"/>
                      <a:pt x="1561" y="2124"/>
                    </a:cubicBezTo>
                    <a:cubicBezTo>
                      <a:pt x="1556" y="2118"/>
                      <a:pt x="1554" y="2111"/>
                      <a:pt x="1554" y="2104"/>
                    </a:cubicBezTo>
                    <a:cubicBezTo>
                      <a:pt x="1580" y="2085"/>
                      <a:pt x="1631" y="2087"/>
                      <a:pt x="1617" y="2029"/>
                    </a:cubicBezTo>
                    <a:lnTo>
                      <a:pt x="1617" y="2029"/>
                    </a:lnTo>
                    <a:lnTo>
                      <a:pt x="1679" y="2041"/>
                    </a:lnTo>
                    <a:cubicBezTo>
                      <a:pt x="1686" y="2009"/>
                      <a:pt x="1600" y="2027"/>
                      <a:pt x="1610" y="1974"/>
                    </a:cubicBezTo>
                    <a:cubicBezTo>
                      <a:pt x="1610" y="1964"/>
                      <a:pt x="1614" y="1960"/>
                      <a:pt x="1620" y="1960"/>
                    </a:cubicBezTo>
                    <a:cubicBezTo>
                      <a:pt x="1635" y="1960"/>
                      <a:pt x="1664" y="1988"/>
                      <a:pt x="1679" y="1988"/>
                    </a:cubicBezTo>
                    <a:cubicBezTo>
                      <a:pt x="1665" y="1958"/>
                      <a:pt x="1626" y="1904"/>
                      <a:pt x="1684" y="1900"/>
                    </a:cubicBezTo>
                    <a:lnTo>
                      <a:pt x="1684" y="1900"/>
                    </a:lnTo>
                    <a:cubicBezTo>
                      <a:pt x="1689" y="1913"/>
                      <a:pt x="1677" y="1918"/>
                      <a:pt x="1677" y="1930"/>
                    </a:cubicBezTo>
                    <a:lnTo>
                      <a:pt x="1716" y="1923"/>
                    </a:lnTo>
                    <a:cubicBezTo>
                      <a:pt x="1751" y="1971"/>
                      <a:pt x="1721" y="1983"/>
                      <a:pt x="1774" y="1985"/>
                    </a:cubicBezTo>
                    <a:cubicBezTo>
                      <a:pt x="1677" y="1930"/>
                      <a:pt x="1814" y="1893"/>
                      <a:pt x="1712" y="1842"/>
                    </a:cubicBezTo>
                    <a:lnTo>
                      <a:pt x="1740" y="1839"/>
                    </a:lnTo>
                    <a:lnTo>
                      <a:pt x="1740" y="1839"/>
                    </a:lnTo>
                    <a:cubicBezTo>
                      <a:pt x="1737" y="1842"/>
                      <a:pt x="1744" y="1846"/>
                      <a:pt x="1740" y="1849"/>
                    </a:cubicBezTo>
                    <a:cubicBezTo>
                      <a:pt x="1804" y="1844"/>
                      <a:pt x="1675" y="1795"/>
                      <a:pt x="1707" y="1767"/>
                    </a:cubicBezTo>
                    <a:cubicBezTo>
                      <a:pt x="1713" y="1763"/>
                      <a:pt x="1720" y="1761"/>
                      <a:pt x="1727" y="1761"/>
                    </a:cubicBezTo>
                    <a:cubicBezTo>
                      <a:pt x="1735" y="1761"/>
                      <a:pt x="1743" y="1764"/>
                      <a:pt x="1749" y="1770"/>
                    </a:cubicBezTo>
                    <a:lnTo>
                      <a:pt x="1735" y="1733"/>
                    </a:lnTo>
                    <a:cubicBezTo>
                      <a:pt x="1736" y="1731"/>
                      <a:pt x="1738" y="1730"/>
                      <a:pt x="1740" y="1730"/>
                    </a:cubicBezTo>
                    <a:cubicBezTo>
                      <a:pt x="1746" y="1730"/>
                      <a:pt x="1753" y="1734"/>
                      <a:pt x="1754" y="1739"/>
                    </a:cubicBezTo>
                    <a:lnTo>
                      <a:pt x="1754" y="1739"/>
                    </a:lnTo>
                    <a:lnTo>
                      <a:pt x="1763" y="1696"/>
                    </a:lnTo>
                    <a:lnTo>
                      <a:pt x="1765" y="1696"/>
                    </a:lnTo>
                    <a:cubicBezTo>
                      <a:pt x="1751" y="1684"/>
                      <a:pt x="1730" y="1658"/>
                      <a:pt x="1723" y="1647"/>
                    </a:cubicBezTo>
                    <a:cubicBezTo>
                      <a:pt x="1726" y="1646"/>
                      <a:pt x="1728" y="1645"/>
                      <a:pt x="1730" y="1645"/>
                    </a:cubicBezTo>
                    <a:cubicBezTo>
                      <a:pt x="1740" y="1645"/>
                      <a:pt x="1735" y="1658"/>
                      <a:pt x="1746" y="1658"/>
                    </a:cubicBezTo>
                    <a:cubicBezTo>
                      <a:pt x="1742" y="1647"/>
                      <a:pt x="1735" y="1635"/>
                      <a:pt x="1728" y="1626"/>
                    </a:cubicBezTo>
                    <a:cubicBezTo>
                      <a:pt x="1760" y="1626"/>
                      <a:pt x="1781" y="1649"/>
                      <a:pt x="1770" y="1670"/>
                    </a:cubicBezTo>
                    <a:cubicBezTo>
                      <a:pt x="1777" y="1670"/>
                      <a:pt x="1783" y="1671"/>
                      <a:pt x="1789" y="1671"/>
                    </a:cubicBezTo>
                    <a:cubicBezTo>
                      <a:pt x="1865" y="1671"/>
                      <a:pt x="1779" y="1645"/>
                      <a:pt x="1811" y="1619"/>
                    </a:cubicBezTo>
                    <a:lnTo>
                      <a:pt x="1811" y="1619"/>
                    </a:lnTo>
                    <a:cubicBezTo>
                      <a:pt x="1810" y="1619"/>
                      <a:pt x="1809" y="1619"/>
                      <a:pt x="1808" y="1619"/>
                    </a:cubicBezTo>
                    <a:cubicBezTo>
                      <a:pt x="1807" y="1619"/>
                      <a:pt x="1806" y="1619"/>
                      <a:pt x="1804" y="1619"/>
                    </a:cubicBezTo>
                    <a:cubicBezTo>
                      <a:pt x="1761" y="1601"/>
                      <a:pt x="1783" y="1601"/>
                      <a:pt x="1799" y="1592"/>
                    </a:cubicBezTo>
                    <a:lnTo>
                      <a:pt x="1799" y="1592"/>
                    </a:lnTo>
                    <a:cubicBezTo>
                      <a:pt x="1801" y="1593"/>
                      <a:pt x="1802" y="1595"/>
                      <a:pt x="1804" y="1596"/>
                    </a:cubicBezTo>
                    <a:lnTo>
                      <a:pt x="1804" y="1596"/>
                    </a:lnTo>
                    <a:cubicBezTo>
                      <a:pt x="1802" y="1594"/>
                      <a:pt x="1801" y="1593"/>
                      <a:pt x="1800" y="1591"/>
                    </a:cubicBezTo>
                    <a:lnTo>
                      <a:pt x="1800" y="1591"/>
                    </a:lnTo>
                    <a:cubicBezTo>
                      <a:pt x="1800" y="1591"/>
                      <a:pt x="1799" y="1591"/>
                      <a:pt x="1799" y="1592"/>
                    </a:cubicBezTo>
                    <a:lnTo>
                      <a:pt x="1799" y="1592"/>
                    </a:lnTo>
                    <a:cubicBezTo>
                      <a:pt x="1799" y="1591"/>
                      <a:pt x="1798" y="1590"/>
                      <a:pt x="1797" y="1589"/>
                    </a:cubicBezTo>
                    <a:cubicBezTo>
                      <a:pt x="1809" y="1584"/>
                      <a:pt x="1816" y="1575"/>
                      <a:pt x="1797" y="1556"/>
                    </a:cubicBezTo>
                    <a:lnTo>
                      <a:pt x="1797" y="1556"/>
                    </a:lnTo>
                    <a:cubicBezTo>
                      <a:pt x="1806" y="1558"/>
                      <a:pt x="1812" y="1559"/>
                      <a:pt x="1817" y="1559"/>
                    </a:cubicBezTo>
                    <a:cubicBezTo>
                      <a:pt x="1837" y="1559"/>
                      <a:pt x="1833" y="1546"/>
                      <a:pt x="1835" y="1531"/>
                    </a:cubicBezTo>
                    <a:lnTo>
                      <a:pt x="1835" y="1531"/>
                    </a:lnTo>
                    <a:lnTo>
                      <a:pt x="1888" y="1543"/>
                    </a:lnTo>
                    <a:cubicBezTo>
                      <a:pt x="1876" y="1519"/>
                      <a:pt x="1848" y="1515"/>
                      <a:pt x="1830" y="1499"/>
                    </a:cubicBezTo>
                    <a:cubicBezTo>
                      <a:pt x="1836" y="1484"/>
                      <a:pt x="1858" y="1482"/>
                      <a:pt x="1883" y="1482"/>
                    </a:cubicBezTo>
                    <a:cubicBezTo>
                      <a:pt x="1894" y="1482"/>
                      <a:pt x="1905" y="1482"/>
                      <a:pt x="1916" y="1482"/>
                    </a:cubicBezTo>
                    <a:cubicBezTo>
                      <a:pt x="1921" y="1471"/>
                      <a:pt x="1916" y="1468"/>
                      <a:pt x="1907" y="1468"/>
                    </a:cubicBezTo>
                    <a:cubicBezTo>
                      <a:pt x="1897" y="1468"/>
                      <a:pt x="1882" y="1471"/>
                      <a:pt x="1869" y="1471"/>
                    </a:cubicBezTo>
                    <a:cubicBezTo>
                      <a:pt x="1856" y="1471"/>
                      <a:pt x="1845" y="1468"/>
                      <a:pt x="1844" y="1452"/>
                    </a:cubicBezTo>
                    <a:cubicBezTo>
                      <a:pt x="1869" y="1427"/>
                      <a:pt x="1851" y="1401"/>
                      <a:pt x="1821" y="1362"/>
                    </a:cubicBezTo>
                    <a:cubicBezTo>
                      <a:pt x="1826" y="1357"/>
                      <a:pt x="1832" y="1355"/>
                      <a:pt x="1836" y="1355"/>
                    </a:cubicBezTo>
                    <a:cubicBezTo>
                      <a:pt x="1846" y="1355"/>
                      <a:pt x="1854" y="1363"/>
                      <a:pt x="1863" y="1363"/>
                    </a:cubicBezTo>
                    <a:cubicBezTo>
                      <a:pt x="1865" y="1363"/>
                      <a:pt x="1867" y="1363"/>
                      <a:pt x="1869" y="1362"/>
                    </a:cubicBezTo>
                    <a:lnTo>
                      <a:pt x="1828" y="1341"/>
                    </a:lnTo>
                    <a:cubicBezTo>
                      <a:pt x="1828" y="1339"/>
                      <a:pt x="1831" y="1338"/>
                      <a:pt x="1834" y="1338"/>
                    </a:cubicBezTo>
                    <a:cubicBezTo>
                      <a:pt x="1839" y="1338"/>
                      <a:pt x="1846" y="1340"/>
                      <a:pt x="1848" y="1341"/>
                    </a:cubicBezTo>
                    <a:cubicBezTo>
                      <a:pt x="1835" y="1322"/>
                      <a:pt x="1795" y="1336"/>
                      <a:pt x="1781" y="1311"/>
                    </a:cubicBezTo>
                    <a:cubicBezTo>
                      <a:pt x="1723" y="1304"/>
                      <a:pt x="1872" y="1262"/>
                      <a:pt x="1802" y="1232"/>
                    </a:cubicBezTo>
                    <a:cubicBezTo>
                      <a:pt x="1806" y="1230"/>
                      <a:pt x="1810" y="1229"/>
                      <a:pt x="1815" y="1229"/>
                    </a:cubicBezTo>
                    <a:cubicBezTo>
                      <a:pt x="1825" y="1229"/>
                      <a:pt x="1836" y="1232"/>
                      <a:pt x="1848" y="1232"/>
                    </a:cubicBezTo>
                    <a:cubicBezTo>
                      <a:pt x="1851" y="1232"/>
                      <a:pt x="1853" y="1232"/>
                      <a:pt x="1855" y="1232"/>
                    </a:cubicBezTo>
                    <a:cubicBezTo>
                      <a:pt x="1830" y="1204"/>
                      <a:pt x="1795" y="1183"/>
                      <a:pt x="1760" y="1169"/>
                    </a:cubicBezTo>
                    <a:lnTo>
                      <a:pt x="1793" y="1139"/>
                    </a:lnTo>
                    <a:lnTo>
                      <a:pt x="1793" y="1139"/>
                    </a:lnTo>
                    <a:cubicBezTo>
                      <a:pt x="1780" y="1147"/>
                      <a:pt x="1766" y="1150"/>
                      <a:pt x="1752" y="1150"/>
                    </a:cubicBezTo>
                    <a:cubicBezTo>
                      <a:pt x="1722" y="1150"/>
                      <a:pt x="1689" y="1136"/>
                      <a:pt x="1661" y="1125"/>
                    </a:cubicBezTo>
                    <a:cubicBezTo>
                      <a:pt x="1642" y="1135"/>
                      <a:pt x="1626" y="1144"/>
                      <a:pt x="1619" y="1146"/>
                    </a:cubicBezTo>
                    <a:lnTo>
                      <a:pt x="1584" y="1118"/>
                    </a:lnTo>
                    <a:cubicBezTo>
                      <a:pt x="1594" y="1115"/>
                      <a:pt x="1605" y="1114"/>
                      <a:pt x="1616" y="1114"/>
                    </a:cubicBezTo>
                    <a:cubicBezTo>
                      <a:pt x="1622" y="1114"/>
                      <a:pt x="1629" y="1114"/>
                      <a:pt x="1635" y="1116"/>
                    </a:cubicBezTo>
                    <a:cubicBezTo>
                      <a:pt x="1631" y="1114"/>
                      <a:pt x="1626" y="1114"/>
                      <a:pt x="1621" y="1111"/>
                    </a:cubicBezTo>
                    <a:cubicBezTo>
                      <a:pt x="1639" y="1104"/>
                      <a:pt x="1657" y="1099"/>
                      <a:pt x="1676" y="1099"/>
                    </a:cubicBezTo>
                    <a:cubicBezTo>
                      <a:pt x="1685" y="1099"/>
                      <a:pt x="1694" y="1100"/>
                      <a:pt x="1702" y="1102"/>
                    </a:cubicBezTo>
                    <a:lnTo>
                      <a:pt x="1672" y="1121"/>
                    </a:lnTo>
                    <a:cubicBezTo>
                      <a:pt x="1691" y="1123"/>
                      <a:pt x="1711" y="1125"/>
                      <a:pt x="1731" y="1125"/>
                    </a:cubicBezTo>
                    <a:cubicBezTo>
                      <a:pt x="1746" y="1125"/>
                      <a:pt x="1760" y="1124"/>
                      <a:pt x="1774" y="1123"/>
                    </a:cubicBezTo>
                    <a:cubicBezTo>
                      <a:pt x="1767" y="1121"/>
                      <a:pt x="1760" y="1116"/>
                      <a:pt x="1758" y="1111"/>
                    </a:cubicBezTo>
                    <a:lnTo>
                      <a:pt x="1758" y="1111"/>
                    </a:lnTo>
                    <a:cubicBezTo>
                      <a:pt x="1762" y="1113"/>
                      <a:pt x="1765" y="1113"/>
                      <a:pt x="1769" y="1113"/>
                    </a:cubicBezTo>
                    <a:cubicBezTo>
                      <a:pt x="1772" y="1113"/>
                      <a:pt x="1775" y="1113"/>
                      <a:pt x="1779" y="1111"/>
                    </a:cubicBezTo>
                    <a:cubicBezTo>
                      <a:pt x="1786" y="1109"/>
                      <a:pt x="1772" y="1107"/>
                      <a:pt x="1758" y="1104"/>
                    </a:cubicBezTo>
                    <a:lnTo>
                      <a:pt x="1816" y="1088"/>
                    </a:lnTo>
                    <a:lnTo>
                      <a:pt x="1793" y="1088"/>
                    </a:lnTo>
                    <a:lnTo>
                      <a:pt x="1821" y="1033"/>
                    </a:lnTo>
                    <a:cubicBezTo>
                      <a:pt x="1753" y="1009"/>
                      <a:pt x="1661" y="1000"/>
                      <a:pt x="1624" y="958"/>
                    </a:cubicBezTo>
                    <a:cubicBezTo>
                      <a:pt x="1670" y="958"/>
                      <a:pt x="1693" y="944"/>
                      <a:pt x="1744" y="931"/>
                    </a:cubicBezTo>
                    <a:lnTo>
                      <a:pt x="1744" y="931"/>
                    </a:lnTo>
                    <a:cubicBezTo>
                      <a:pt x="1693" y="958"/>
                      <a:pt x="1776" y="965"/>
                      <a:pt x="1772" y="995"/>
                    </a:cubicBezTo>
                    <a:lnTo>
                      <a:pt x="1772" y="995"/>
                    </a:lnTo>
                    <a:cubicBezTo>
                      <a:pt x="1774" y="983"/>
                      <a:pt x="1790" y="978"/>
                      <a:pt x="1802" y="978"/>
                    </a:cubicBezTo>
                    <a:cubicBezTo>
                      <a:pt x="1805" y="978"/>
                      <a:pt x="1807" y="979"/>
                      <a:pt x="1809" y="979"/>
                    </a:cubicBezTo>
                    <a:lnTo>
                      <a:pt x="1779" y="961"/>
                    </a:lnTo>
                    <a:lnTo>
                      <a:pt x="1746" y="942"/>
                    </a:lnTo>
                    <a:cubicBezTo>
                      <a:pt x="1788" y="933"/>
                      <a:pt x="1777" y="924"/>
                      <a:pt x="1788" y="905"/>
                    </a:cubicBezTo>
                    <a:lnTo>
                      <a:pt x="1788" y="905"/>
                    </a:lnTo>
                    <a:cubicBezTo>
                      <a:pt x="1770" y="912"/>
                      <a:pt x="1757" y="915"/>
                      <a:pt x="1747" y="915"/>
                    </a:cubicBezTo>
                    <a:cubicBezTo>
                      <a:pt x="1713" y="915"/>
                      <a:pt x="1716" y="882"/>
                      <a:pt x="1691" y="875"/>
                    </a:cubicBezTo>
                    <a:cubicBezTo>
                      <a:pt x="1702" y="870"/>
                      <a:pt x="1714" y="867"/>
                      <a:pt x="1724" y="867"/>
                    </a:cubicBezTo>
                    <a:cubicBezTo>
                      <a:pt x="1737" y="867"/>
                      <a:pt x="1748" y="872"/>
                      <a:pt x="1749" y="887"/>
                    </a:cubicBezTo>
                    <a:cubicBezTo>
                      <a:pt x="1800" y="840"/>
                      <a:pt x="1644" y="881"/>
                      <a:pt x="1683" y="841"/>
                    </a:cubicBezTo>
                    <a:lnTo>
                      <a:pt x="1683" y="841"/>
                    </a:lnTo>
                    <a:cubicBezTo>
                      <a:pt x="1684" y="842"/>
                      <a:pt x="1685" y="843"/>
                      <a:pt x="1686" y="843"/>
                    </a:cubicBezTo>
                    <a:lnTo>
                      <a:pt x="1686" y="843"/>
                    </a:lnTo>
                    <a:cubicBezTo>
                      <a:pt x="1685" y="842"/>
                      <a:pt x="1685" y="841"/>
                      <a:pt x="1684" y="840"/>
                    </a:cubicBezTo>
                    <a:lnTo>
                      <a:pt x="1684" y="840"/>
                    </a:lnTo>
                    <a:cubicBezTo>
                      <a:pt x="1684" y="840"/>
                      <a:pt x="1683" y="841"/>
                      <a:pt x="1683" y="841"/>
                    </a:cubicBezTo>
                    <a:lnTo>
                      <a:pt x="1683" y="841"/>
                    </a:lnTo>
                    <a:cubicBezTo>
                      <a:pt x="1673" y="828"/>
                      <a:pt x="1680" y="805"/>
                      <a:pt x="1700" y="805"/>
                    </a:cubicBezTo>
                    <a:cubicBezTo>
                      <a:pt x="1701" y="805"/>
                      <a:pt x="1702" y="805"/>
                      <a:pt x="1702" y="805"/>
                    </a:cubicBezTo>
                    <a:lnTo>
                      <a:pt x="1705" y="810"/>
                    </a:lnTo>
                    <a:cubicBezTo>
                      <a:pt x="1701" y="774"/>
                      <a:pt x="1666" y="717"/>
                      <a:pt x="1614" y="717"/>
                    </a:cubicBezTo>
                    <a:cubicBezTo>
                      <a:pt x="1606" y="717"/>
                      <a:pt x="1598" y="718"/>
                      <a:pt x="1590" y="721"/>
                    </a:cubicBezTo>
                    <a:lnTo>
                      <a:pt x="1590" y="721"/>
                    </a:lnTo>
                    <a:cubicBezTo>
                      <a:pt x="1605" y="715"/>
                      <a:pt x="1667" y="691"/>
                      <a:pt x="1682" y="687"/>
                    </a:cubicBezTo>
                    <a:lnTo>
                      <a:pt x="1682" y="687"/>
                    </a:lnTo>
                    <a:cubicBezTo>
                      <a:pt x="1682" y="687"/>
                      <a:pt x="1617" y="696"/>
                      <a:pt x="1556" y="708"/>
                    </a:cubicBezTo>
                    <a:cubicBezTo>
                      <a:pt x="1494" y="720"/>
                      <a:pt x="1434" y="734"/>
                      <a:pt x="1434" y="734"/>
                    </a:cubicBezTo>
                    <a:cubicBezTo>
                      <a:pt x="1487" y="712"/>
                      <a:pt x="1591" y="635"/>
                      <a:pt x="1643" y="635"/>
                    </a:cubicBezTo>
                    <a:cubicBezTo>
                      <a:pt x="1647" y="635"/>
                      <a:pt x="1650" y="635"/>
                      <a:pt x="1654" y="636"/>
                    </a:cubicBezTo>
                    <a:cubicBezTo>
                      <a:pt x="1658" y="625"/>
                      <a:pt x="1661" y="606"/>
                      <a:pt x="1631" y="601"/>
                    </a:cubicBezTo>
                    <a:cubicBezTo>
                      <a:pt x="1626" y="610"/>
                      <a:pt x="1570" y="651"/>
                      <a:pt x="1554" y="651"/>
                    </a:cubicBezTo>
                    <a:cubicBezTo>
                      <a:pt x="1553" y="651"/>
                      <a:pt x="1552" y="651"/>
                      <a:pt x="1552" y="650"/>
                    </a:cubicBezTo>
                    <a:cubicBezTo>
                      <a:pt x="1598" y="600"/>
                      <a:pt x="1575" y="620"/>
                      <a:pt x="1609" y="568"/>
                    </a:cubicBezTo>
                    <a:lnTo>
                      <a:pt x="1609" y="568"/>
                    </a:lnTo>
                    <a:cubicBezTo>
                      <a:pt x="1599" y="581"/>
                      <a:pt x="1538" y="609"/>
                      <a:pt x="1517" y="609"/>
                    </a:cubicBezTo>
                    <a:cubicBezTo>
                      <a:pt x="1513" y="609"/>
                      <a:pt x="1511" y="608"/>
                      <a:pt x="1510" y="606"/>
                    </a:cubicBezTo>
                    <a:cubicBezTo>
                      <a:pt x="1538" y="587"/>
                      <a:pt x="1570" y="571"/>
                      <a:pt x="1600" y="557"/>
                    </a:cubicBezTo>
                    <a:lnTo>
                      <a:pt x="1600" y="557"/>
                    </a:lnTo>
                    <a:lnTo>
                      <a:pt x="1549" y="564"/>
                    </a:lnTo>
                    <a:lnTo>
                      <a:pt x="1498" y="574"/>
                    </a:lnTo>
                    <a:cubicBezTo>
                      <a:pt x="1533" y="560"/>
                      <a:pt x="1563" y="539"/>
                      <a:pt x="1587" y="511"/>
                    </a:cubicBezTo>
                    <a:lnTo>
                      <a:pt x="1587" y="511"/>
                    </a:lnTo>
                    <a:cubicBezTo>
                      <a:pt x="1585" y="513"/>
                      <a:pt x="1583" y="514"/>
                      <a:pt x="1581" y="514"/>
                    </a:cubicBezTo>
                    <a:cubicBezTo>
                      <a:pt x="1571" y="514"/>
                      <a:pt x="1566" y="482"/>
                      <a:pt x="1554" y="479"/>
                    </a:cubicBezTo>
                    <a:lnTo>
                      <a:pt x="1545" y="504"/>
                    </a:lnTo>
                    <a:cubicBezTo>
                      <a:pt x="1542" y="494"/>
                      <a:pt x="1534" y="491"/>
                      <a:pt x="1523" y="491"/>
                    </a:cubicBezTo>
                    <a:cubicBezTo>
                      <a:pt x="1492" y="491"/>
                      <a:pt x="1440" y="517"/>
                      <a:pt x="1409" y="517"/>
                    </a:cubicBezTo>
                    <a:cubicBezTo>
                      <a:pt x="1400" y="517"/>
                      <a:pt x="1393" y="515"/>
                      <a:pt x="1389" y="509"/>
                    </a:cubicBezTo>
                    <a:cubicBezTo>
                      <a:pt x="1408" y="502"/>
                      <a:pt x="1494" y="451"/>
                      <a:pt x="1489" y="425"/>
                    </a:cubicBezTo>
                    <a:lnTo>
                      <a:pt x="1489" y="425"/>
                    </a:lnTo>
                    <a:cubicBezTo>
                      <a:pt x="1443" y="444"/>
                      <a:pt x="1278" y="527"/>
                      <a:pt x="1227" y="530"/>
                    </a:cubicBezTo>
                    <a:lnTo>
                      <a:pt x="1246" y="506"/>
                    </a:lnTo>
                    <a:lnTo>
                      <a:pt x="1246" y="506"/>
                    </a:lnTo>
                    <a:lnTo>
                      <a:pt x="1204" y="509"/>
                    </a:lnTo>
                    <a:cubicBezTo>
                      <a:pt x="1292" y="462"/>
                      <a:pt x="1387" y="425"/>
                      <a:pt x="1485" y="402"/>
                    </a:cubicBezTo>
                    <a:cubicBezTo>
                      <a:pt x="1491" y="374"/>
                      <a:pt x="1508" y="379"/>
                      <a:pt x="1489" y="360"/>
                    </a:cubicBezTo>
                    <a:cubicBezTo>
                      <a:pt x="1495" y="350"/>
                      <a:pt x="1505" y="346"/>
                      <a:pt x="1516" y="346"/>
                    </a:cubicBezTo>
                    <a:cubicBezTo>
                      <a:pt x="1522" y="346"/>
                      <a:pt x="1529" y="347"/>
                      <a:pt x="1536" y="351"/>
                    </a:cubicBezTo>
                    <a:lnTo>
                      <a:pt x="1505" y="295"/>
                    </a:lnTo>
                    <a:cubicBezTo>
                      <a:pt x="1485" y="314"/>
                      <a:pt x="1466" y="315"/>
                      <a:pt x="1448" y="315"/>
                    </a:cubicBezTo>
                    <a:cubicBezTo>
                      <a:pt x="1447" y="315"/>
                      <a:pt x="1446" y="315"/>
                      <a:pt x="1445" y="315"/>
                    </a:cubicBezTo>
                    <a:cubicBezTo>
                      <a:pt x="1428" y="315"/>
                      <a:pt x="1413" y="315"/>
                      <a:pt x="1396" y="330"/>
                    </a:cubicBezTo>
                    <a:lnTo>
                      <a:pt x="1440" y="335"/>
                    </a:lnTo>
                    <a:lnTo>
                      <a:pt x="1485" y="339"/>
                    </a:lnTo>
                    <a:cubicBezTo>
                      <a:pt x="1454" y="366"/>
                      <a:pt x="1392" y="392"/>
                      <a:pt x="1352" y="392"/>
                    </a:cubicBezTo>
                    <a:cubicBezTo>
                      <a:pt x="1337" y="392"/>
                      <a:pt x="1325" y="388"/>
                      <a:pt x="1320" y="379"/>
                    </a:cubicBezTo>
                    <a:cubicBezTo>
                      <a:pt x="1329" y="358"/>
                      <a:pt x="1399" y="321"/>
                      <a:pt x="1413" y="307"/>
                    </a:cubicBezTo>
                    <a:lnTo>
                      <a:pt x="1413" y="307"/>
                    </a:lnTo>
                    <a:cubicBezTo>
                      <a:pt x="1408" y="309"/>
                      <a:pt x="1403" y="310"/>
                      <a:pt x="1398" y="310"/>
                    </a:cubicBezTo>
                    <a:cubicBezTo>
                      <a:pt x="1379" y="310"/>
                      <a:pt x="1359" y="300"/>
                      <a:pt x="1364" y="291"/>
                    </a:cubicBezTo>
                    <a:lnTo>
                      <a:pt x="1399" y="284"/>
                    </a:lnTo>
                    <a:cubicBezTo>
                      <a:pt x="1398" y="276"/>
                      <a:pt x="1393" y="274"/>
                      <a:pt x="1386" y="274"/>
                    </a:cubicBezTo>
                    <a:cubicBezTo>
                      <a:pt x="1375" y="274"/>
                      <a:pt x="1359" y="280"/>
                      <a:pt x="1347" y="280"/>
                    </a:cubicBezTo>
                    <a:cubicBezTo>
                      <a:pt x="1336" y="280"/>
                      <a:pt x="1329" y="274"/>
                      <a:pt x="1336" y="254"/>
                    </a:cubicBezTo>
                    <a:cubicBezTo>
                      <a:pt x="1332" y="246"/>
                      <a:pt x="1357" y="201"/>
                      <a:pt x="1348" y="201"/>
                    </a:cubicBezTo>
                    <a:cubicBezTo>
                      <a:pt x="1347" y="201"/>
                      <a:pt x="1345" y="202"/>
                      <a:pt x="1341" y="205"/>
                    </a:cubicBezTo>
                    <a:cubicBezTo>
                      <a:pt x="1281" y="288"/>
                      <a:pt x="1211" y="360"/>
                      <a:pt x="1132" y="425"/>
                    </a:cubicBezTo>
                    <a:cubicBezTo>
                      <a:pt x="1137" y="393"/>
                      <a:pt x="1144" y="358"/>
                      <a:pt x="1153" y="326"/>
                    </a:cubicBezTo>
                    <a:cubicBezTo>
                      <a:pt x="1176" y="281"/>
                      <a:pt x="1250" y="256"/>
                      <a:pt x="1269" y="217"/>
                    </a:cubicBezTo>
                    <a:lnTo>
                      <a:pt x="1269" y="217"/>
                    </a:lnTo>
                    <a:cubicBezTo>
                      <a:pt x="1260" y="226"/>
                      <a:pt x="1246" y="233"/>
                      <a:pt x="1232" y="237"/>
                    </a:cubicBezTo>
                    <a:cubicBezTo>
                      <a:pt x="1232" y="221"/>
                      <a:pt x="1269" y="205"/>
                      <a:pt x="1246" y="198"/>
                    </a:cubicBezTo>
                    <a:lnTo>
                      <a:pt x="1246" y="198"/>
                    </a:lnTo>
                    <a:cubicBezTo>
                      <a:pt x="1236" y="207"/>
                      <a:pt x="1230" y="210"/>
                      <a:pt x="1225" y="210"/>
                    </a:cubicBezTo>
                    <a:cubicBezTo>
                      <a:pt x="1216" y="210"/>
                      <a:pt x="1214" y="200"/>
                      <a:pt x="1212" y="200"/>
                    </a:cubicBezTo>
                    <a:cubicBezTo>
                      <a:pt x="1210" y="200"/>
                      <a:pt x="1209" y="206"/>
                      <a:pt x="1206" y="226"/>
                    </a:cubicBezTo>
                    <a:cubicBezTo>
                      <a:pt x="1181" y="226"/>
                      <a:pt x="1197" y="205"/>
                      <a:pt x="1176" y="191"/>
                    </a:cubicBezTo>
                    <a:cubicBezTo>
                      <a:pt x="1144" y="230"/>
                      <a:pt x="1102" y="258"/>
                      <a:pt x="1056" y="272"/>
                    </a:cubicBezTo>
                    <a:cubicBezTo>
                      <a:pt x="1063" y="263"/>
                      <a:pt x="1070" y="251"/>
                      <a:pt x="1077" y="237"/>
                    </a:cubicBezTo>
                    <a:cubicBezTo>
                      <a:pt x="1046" y="212"/>
                      <a:pt x="1042" y="179"/>
                      <a:pt x="1009" y="159"/>
                    </a:cubicBezTo>
                    <a:cubicBezTo>
                      <a:pt x="1014" y="145"/>
                      <a:pt x="1007" y="122"/>
                      <a:pt x="1028" y="108"/>
                    </a:cubicBezTo>
                    <a:lnTo>
                      <a:pt x="1028" y="108"/>
                    </a:lnTo>
                    <a:cubicBezTo>
                      <a:pt x="1018" y="111"/>
                      <a:pt x="1007" y="120"/>
                      <a:pt x="998" y="120"/>
                    </a:cubicBezTo>
                    <a:cubicBezTo>
                      <a:pt x="996" y="120"/>
                      <a:pt x="995" y="120"/>
                      <a:pt x="993" y="119"/>
                    </a:cubicBezTo>
                    <a:cubicBezTo>
                      <a:pt x="996" y="99"/>
                      <a:pt x="1000" y="96"/>
                      <a:pt x="1006" y="96"/>
                    </a:cubicBezTo>
                    <a:cubicBezTo>
                      <a:pt x="1009" y="96"/>
                      <a:pt x="1012" y="97"/>
                      <a:pt x="1015" y="97"/>
                    </a:cubicBezTo>
                    <a:cubicBezTo>
                      <a:pt x="1022" y="97"/>
                      <a:pt x="1030" y="93"/>
                      <a:pt x="1037" y="71"/>
                    </a:cubicBezTo>
                    <a:lnTo>
                      <a:pt x="1037" y="71"/>
                    </a:lnTo>
                    <a:cubicBezTo>
                      <a:pt x="1016" y="96"/>
                      <a:pt x="986" y="91"/>
                      <a:pt x="961" y="101"/>
                    </a:cubicBezTo>
                    <a:cubicBezTo>
                      <a:pt x="948" y="122"/>
                      <a:pt x="957" y="129"/>
                      <a:pt x="971" y="129"/>
                    </a:cubicBezTo>
                    <a:cubicBezTo>
                      <a:pt x="983" y="129"/>
                      <a:pt x="1001" y="124"/>
                      <a:pt x="1012" y="119"/>
                    </a:cubicBezTo>
                    <a:lnTo>
                      <a:pt x="1012" y="119"/>
                    </a:lnTo>
                    <a:cubicBezTo>
                      <a:pt x="977" y="175"/>
                      <a:pt x="921" y="212"/>
                      <a:pt x="856" y="224"/>
                    </a:cubicBezTo>
                    <a:cubicBezTo>
                      <a:pt x="821" y="219"/>
                      <a:pt x="865" y="184"/>
                      <a:pt x="860" y="184"/>
                    </a:cubicBezTo>
                    <a:cubicBezTo>
                      <a:pt x="860" y="184"/>
                      <a:pt x="859" y="184"/>
                      <a:pt x="859" y="184"/>
                    </a:cubicBezTo>
                    <a:cubicBezTo>
                      <a:pt x="852" y="177"/>
                      <a:pt x="843" y="174"/>
                      <a:pt x="835" y="174"/>
                    </a:cubicBezTo>
                    <a:cubicBezTo>
                      <a:pt x="806" y="174"/>
                      <a:pt x="772" y="206"/>
                      <a:pt x="751" y="206"/>
                    </a:cubicBezTo>
                    <a:cubicBezTo>
                      <a:pt x="741" y="206"/>
                      <a:pt x="734" y="199"/>
                      <a:pt x="731" y="182"/>
                    </a:cubicBezTo>
                    <a:cubicBezTo>
                      <a:pt x="743" y="135"/>
                      <a:pt x="784" y="115"/>
                      <a:pt x="803" y="87"/>
                    </a:cubicBezTo>
                    <a:cubicBezTo>
                      <a:pt x="833" y="89"/>
                      <a:pt x="817" y="131"/>
                      <a:pt x="831" y="140"/>
                    </a:cubicBezTo>
                    <a:lnTo>
                      <a:pt x="826" y="110"/>
                    </a:lnTo>
                    <a:cubicBezTo>
                      <a:pt x="832" y="107"/>
                      <a:pt x="838" y="106"/>
                      <a:pt x="844" y="106"/>
                    </a:cubicBezTo>
                    <a:cubicBezTo>
                      <a:pt x="855" y="106"/>
                      <a:pt x="863" y="110"/>
                      <a:pt x="863" y="119"/>
                    </a:cubicBezTo>
                    <a:cubicBezTo>
                      <a:pt x="873" y="80"/>
                      <a:pt x="784" y="57"/>
                      <a:pt x="7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68" name="Google Shape;15968;p58"/>
              <p:cNvSpPr/>
              <p:nvPr/>
            </p:nvSpPr>
            <p:spPr>
              <a:xfrm>
                <a:off x="774775" y="1628050"/>
                <a:ext cx="650" cy="450"/>
              </a:xfrm>
              <a:custGeom>
                <a:avLst/>
                <a:gdLst/>
                <a:ahLst/>
                <a:cxnLst/>
                <a:rect l="l" t="t" r="r" b="b"/>
                <a:pathLst>
                  <a:path w="26" h="18" extrusionOk="0">
                    <a:moveTo>
                      <a:pt x="16" y="1"/>
                    </a:moveTo>
                    <a:cubicBezTo>
                      <a:pt x="15" y="1"/>
                      <a:pt x="14" y="1"/>
                      <a:pt x="12" y="1"/>
                    </a:cubicBezTo>
                    <a:cubicBezTo>
                      <a:pt x="8" y="3"/>
                      <a:pt x="3" y="6"/>
                      <a:pt x="1" y="13"/>
                    </a:cubicBezTo>
                    <a:cubicBezTo>
                      <a:pt x="4" y="10"/>
                      <a:pt x="7" y="9"/>
                      <a:pt x="9" y="9"/>
                    </a:cubicBezTo>
                    <a:cubicBezTo>
                      <a:pt x="13" y="9"/>
                      <a:pt x="16" y="13"/>
                      <a:pt x="19" y="17"/>
                    </a:cubicBezTo>
                    <a:cubicBezTo>
                      <a:pt x="24" y="9"/>
                      <a:pt x="2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69" name="Google Shape;15969;p58"/>
              <p:cNvSpPr/>
              <p:nvPr/>
            </p:nvSpPr>
            <p:spPr>
              <a:xfrm>
                <a:off x="802375" y="1651250"/>
                <a:ext cx="550" cy="150"/>
              </a:xfrm>
              <a:custGeom>
                <a:avLst/>
                <a:gdLst/>
                <a:ahLst/>
                <a:cxnLst/>
                <a:rect l="l" t="t" r="r" b="b"/>
                <a:pathLst>
                  <a:path w="22" h="6" extrusionOk="0">
                    <a:moveTo>
                      <a:pt x="21" y="0"/>
                    </a:moveTo>
                    <a:cubicBezTo>
                      <a:pt x="14" y="3"/>
                      <a:pt x="7" y="3"/>
                      <a:pt x="0" y="5"/>
                    </a:cubicBezTo>
                    <a:cubicBezTo>
                      <a:pt x="2" y="6"/>
                      <a:pt x="4" y="6"/>
                      <a:pt x="6" y="6"/>
                    </a:cubicBezTo>
                    <a:cubicBezTo>
                      <a:pt x="11" y="6"/>
                      <a:pt x="16" y="4"/>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70" name="Google Shape;15970;p58"/>
              <p:cNvSpPr/>
              <p:nvPr/>
            </p:nvSpPr>
            <p:spPr>
              <a:xfrm>
                <a:off x="797150" y="1676450"/>
                <a:ext cx="150" cy="150"/>
              </a:xfrm>
              <a:custGeom>
                <a:avLst/>
                <a:gdLst/>
                <a:ahLst/>
                <a:cxnLst/>
                <a:rect l="l" t="t" r="r" b="b"/>
                <a:pathLst>
                  <a:path w="6" h="6" extrusionOk="0">
                    <a:moveTo>
                      <a:pt x="1" y="1"/>
                    </a:moveTo>
                    <a:cubicBezTo>
                      <a:pt x="1" y="3"/>
                      <a:pt x="3" y="3"/>
                      <a:pt x="5" y="5"/>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71" name="Google Shape;15971;p58"/>
              <p:cNvSpPr/>
              <p:nvPr/>
            </p:nvSpPr>
            <p:spPr>
              <a:xfrm>
                <a:off x="789800" y="1628175"/>
                <a:ext cx="250" cy="550"/>
              </a:xfrm>
              <a:custGeom>
                <a:avLst/>
                <a:gdLst/>
                <a:ahLst/>
                <a:cxnLst/>
                <a:rect l="l" t="t" r="r" b="b"/>
                <a:pathLst>
                  <a:path w="10" h="22" extrusionOk="0">
                    <a:moveTo>
                      <a:pt x="5" y="1"/>
                    </a:moveTo>
                    <a:cubicBezTo>
                      <a:pt x="5" y="8"/>
                      <a:pt x="3" y="15"/>
                      <a:pt x="0" y="22"/>
                    </a:cubicBezTo>
                    <a:cubicBezTo>
                      <a:pt x="7" y="17"/>
                      <a:pt x="10" y="8"/>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72" name="Google Shape;15972;p58"/>
              <p:cNvSpPr/>
              <p:nvPr/>
            </p:nvSpPr>
            <p:spPr>
              <a:xfrm>
                <a:off x="770600" y="1626200"/>
                <a:ext cx="625" cy="550"/>
              </a:xfrm>
              <a:custGeom>
                <a:avLst/>
                <a:gdLst/>
                <a:ahLst/>
                <a:cxnLst/>
                <a:rect l="l" t="t" r="r" b="b"/>
                <a:pathLst>
                  <a:path w="25" h="22" extrusionOk="0">
                    <a:moveTo>
                      <a:pt x="19" y="1"/>
                    </a:moveTo>
                    <a:cubicBezTo>
                      <a:pt x="14" y="6"/>
                      <a:pt x="8" y="15"/>
                      <a:pt x="4" y="16"/>
                    </a:cubicBezTo>
                    <a:lnTo>
                      <a:pt x="4" y="16"/>
                    </a:lnTo>
                    <a:lnTo>
                      <a:pt x="1" y="15"/>
                    </a:lnTo>
                    <a:lnTo>
                      <a:pt x="1" y="15"/>
                    </a:lnTo>
                    <a:cubicBezTo>
                      <a:pt x="2" y="16"/>
                      <a:pt x="2" y="16"/>
                      <a:pt x="3" y="16"/>
                    </a:cubicBezTo>
                    <a:cubicBezTo>
                      <a:pt x="4" y="16"/>
                      <a:pt x="4" y="16"/>
                      <a:pt x="4" y="16"/>
                    </a:cubicBezTo>
                    <a:lnTo>
                      <a:pt x="4" y="16"/>
                    </a:lnTo>
                    <a:lnTo>
                      <a:pt x="24" y="22"/>
                    </a:lnTo>
                    <a:cubicBezTo>
                      <a:pt x="15" y="17"/>
                      <a:pt x="19"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73" name="Google Shape;15973;p58"/>
              <p:cNvSpPr/>
              <p:nvPr/>
            </p:nvSpPr>
            <p:spPr>
              <a:xfrm>
                <a:off x="771550" y="1619400"/>
                <a:ext cx="650" cy="475"/>
              </a:xfrm>
              <a:custGeom>
                <a:avLst/>
                <a:gdLst/>
                <a:ahLst/>
                <a:cxnLst/>
                <a:rect l="l" t="t" r="r" b="b"/>
                <a:pathLst>
                  <a:path w="26" h="19" extrusionOk="0">
                    <a:moveTo>
                      <a:pt x="17" y="1"/>
                    </a:moveTo>
                    <a:cubicBezTo>
                      <a:pt x="16" y="1"/>
                      <a:pt x="15" y="1"/>
                      <a:pt x="14" y="2"/>
                    </a:cubicBezTo>
                    <a:lnTo>
                      <a:pt x="0" y="13"/>
                    </a:lnTo>
                    <a:cubicBezTo>
                      <a:pt x="3" y="17"/>
                      <a:pt x="7" y="18"/>
                      <a:pt x="11" y="18"/>
                    </a:cubicBezTo>
                    <a:cubicBezTo>
                      <a:pt x="19" y="18"/>
                      <a:pt x="26" y="13"/>
                      <a:pt x="26" y="4"/>
                    </a:cubicBezTo>
                    <a:cubicBezTo>
                      <a:pt x="20" y="4"/>
                      <a:pt x="20"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74" name="Google Shape;15974;p58"/>
              <p:cNvSpPr/>
              <p:nvPr/>
            </p:nvSpPr>
            <p:spPr>
              <a:xfrm>
                <a:off x="771550" y="1623250"/>
                <a:ext cx="1675" cy="725"/>
              </a:xfrm>
              <a:custGeom>
                <a:avLst/>
                <a:gdLst/>
                <a:ahLst/>
                <a:cxnLst/>
                <a:rect l="l" t="t" r="r" b="b"/>
                <a:pathLst>
                  <a:path w="67" h="29" extrusionOk="0">
                    <a:moveTo>
                      <a:pt x="35" y="1"/>
                    </a:moveTo>
                    <a:cubicBezTo>
                      <a:pt x="35" y="1"/>
                      <a:pt x="36" y="1"/>
                      <a:pt x="37" y="1"/>
                    </a:cubicBezTo>
                    <a:lnTo>
                      <a:pt x="37" y="1"/>
                    </a:lnTo>
                    <a:cubicBezTo>
                      <a:pt x="37" y="1"/>
                      <a:pt x="37" y="1"/>
                      <a:pt x="37" y="1"/>
                    </a:cubicBezTo>
                    <a:close/>
                    <a:moveTo>
                      <a:pt x="37" y="1"/>
                    </a:moveTo>
                    <a:cubicBezTo>
                      <a:pt x="0" y="28"/>
                      <a:pt x="21" y="28"/>
                      <a:pt x="44" y="28"/>
                    </a:cubicBezTo>
                    <a:cubicBezTo>
                      <a:pt x="66" y="6"/>
                      <a:pt x="50" y="3"/>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75" name="Google Shape;15975;p58"/>
              <p:cNvSpPr/>
              <p:nvPr/>
            </p:nvSpPr>
            <p:spPr>
              <a:xfrm>
                <a:off x="771700" y="1622975"/>
                <a:ext cx="675" cy="300"/>
              </a:xfrm>
              <a:custGeom>
                <a:avLst/>
                <a:gdLst/>
                <a:ahLst/>
                <a:cxnLst/>
                <a:rect l="l" t="t" r="r" b="b"/>
                <a:pathLst>
                  <a:path w="27" h="12" extrusionOk="0">
                    <a:moveTo>
                      <a:pt x="17" y="0"/>
                    </a:moveTo>
                    <a:cubicBezTo>
                      <a:pt x="1" y="12"/>
                      <a:pt x="17" y="7"/>
                      <a:pt x="26" y="9"/>
                    </a:cubicBezTo>
                    <a:cubicBezTo>
                      <a:pt x="22" y="7"/>
                      <a:pt x="17"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76" name="Google Shape;15976;p58"/>
              <p:cNvSpPr/>
              <p:nvPr/>
            </p:nvSpPr>
            <p:spPr>
              <a:xfrm>
                <a:off x="773050" y="1627800"/>
                <a:ext cx="1700" cy="725"/>
              </a:xfrm>
              <a:custGeom>
                <a:avLst/>
                <a:gdLst/>
                <a:ahLst/>
                <a:cxnLst/>
                <a:rect l="l" t="t" r="r" b="b"/>
                <a:pathLst>
                  <a:path w="68" h="29" extrusionOk="0">
                    <a:moveTo>
                      <a:pt x="34" y="0"/>
                    </a:moveTo>
                    <a:cubicBezTo>
                      <a:pt x="29" y="0"/>
                      <a:pt x="11" y="21"/>
                      <a:pt x="9" y="21"/>
                    </a:cubicBezTo>
                    <a:cubicBezTo>
                      <a:pt x="8" y="21"/>
                      <a:pt x="8" y="20"/>
                      <a:pt x="10" y="18"/>
                    </a:cubicBezTo>
                    <a:lnTo>
                      <a:pt x="10" y="18"/>
                    </a:lnTo>
                    <a:cubicBezTo>
                      <a:pt x="0" y="25"/>
                      <a:pt x="1" y="28"/>
                      <a:pt x="6" y="28"/>
                    </a:cubicBezTo>
                    <a:cubicBezTo>
                      <a:pt x="20" y="28"/>
                      <a:pt x="67" y="7"/>
                      <a:pt x="35" y="2"/>
                    </a:cubicBezTo>
                    <a:cubicBezTo>
                      <a:pt x="35" y="1"/>
                      <a:pt x="35"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77" name="Google Shape;15977;p58"/>
              <p:cNvSpPr/>
              <p:nvPr/>
            </p:nvSpPr>
            <p:spPr>
              <a:xfrm>
                <a:off x="773750" y="1621875"/>
                <a:ext cx="775" cy="825"/>
              </a:xfrm>
              <a:custGeom>
                <a:avLst/>
                <a:gdLst/>
                <a:ahLst/>
                <a:cxnLst/>
                <a:rect l="l" t="t" r="r" b="b"/>
                <a:pathLst>
                  <a:path w="31" h="33" extrusionOk="0">
                    <a:moveTo>
                      <a:pt x="28" y="0"/>
                    </a:moveTo>
                    <a:lnTo>
                      <a:pt x="0" y="32"/>
                    </a:lnTo>
                    <a:lnTo>
                      <a:pt x="30" y="14"/>
                    </a:lnTo>
                    <a:lnTo>
                      <a:pt x="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78" name="Google Shape;15978;p58"/>
              <p:cNvSpPr/>
              <p:nvPr/>
            </p:nvSpPr>
            <p:spPr>
              <a:xfrm>
                <a:off x="775250" y="1623600"/>
                <a:ext cx="600" cy="625"/>
              </a:xfrm>
              <a:custGeom>
                <a:avLst/>
                <a:gdLst/>
                <a:ahLst/>
                <a:cxnLst/>
                <a:rect l="l" t="t" r="r" b="b"/>
                <a:pathLst>
                  <a:path w="24" h="25" extrusionOk="0">
                    <a:moveTo>
                      <a:pt x="14" y="1"/>
                    </a:moveTo>
                    <a:cubicBezTo>
                      <a:pt x="12" y="3"/>
                      <a:pt x="5" y="5"/>
                      <a:pt x="0" y="5"/>
                    </a:cubicBezTo>
                    <a:cubicBezTo>
                      <a:pt x="8" y="13"/>
                      <a:pt x="14" y="24"/>
                      <a:pt x="19" y="24"/>
                    </a:cubicBezTo>
                    <a:cubicBezTo>
                      <a:pt x="21" y="24"/>
                      <a:pt x="22" y="23"/>
                      <a:pt x="24" y="21"/>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79" name="Google Shape;15979;p58"/>
              <p:cNvSpPr/>
              <p:nvPr/>
            </p:nvSpPr>
            <p:spPr>
              <a:xfrm>
                <a:off x="774850" y="1623575"/>
                <a:ext cx="425" cy="175"/>
              </a:xfrm>
              <a:custGeom>
                <a:avLst/>
                <a:gdLst/>
                <a:ahLst/>
                <a:cxnLst/>
                <a:rect l="l" t="t" r="r" b="b"/>
                <a:pathLst>
                  <a:path w="17" h="7" extrusionOk="0">
                    <a:moveTo>
                      <a:pt x="5" y="1"/>
                    </a:moveTo>
                    <a:cubicBezTo>
                      <a:pt x="3" y="1"/>
                      <a:pt x="1" y="1"/>
                      <a:pt x="0" y="2"/>
                    </a:cubicBezTo>
                    <a:cubicBezTo>
                      <a:pt x="5" y="4"/>
                      <a:pt x="12" y="6"/>
                      <a:pt x="16" y="6"/>
                    </a:cubicBezTo>
                    <a:cubicBezTo>
                      <a:pt x="15" y="3"/>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80" name="Google Shape;15980;p58"/>
              <p:cNvSpPr/>
              <p:nvPr/>
            </p:nvSpPr>
            <p:spPr>
              <a:xfrm>
                <a:off x="775125" y="1622150"/>
                <a:ext cx="275" cy="550"/>
              </a:xfrm>
              <a:custGeom>
                <a:avLst/>
                <a:gdLst/>
                <a:ahLst/>
                <a:cxnLst/>
                <a:rect l="l" t="t" r="r" b="b"/>
                <a:pathLst>
                  <a:path w="11" h="22" extrusionOk="0">
                    <a:moveTo>
                      <a:pt x="1" y="1"/>
                    </a:moveTo>
                    <a:lnTo>
                      <a:pt x="1" y="10"/>
                    </a:lnTo>
                    <a:lnTo>
                      <a:pt x="10" y="2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81" name="Google Shape;15981;p58"/>
              <p:cNvSpPr/>
              <p:nvPr/>
            </p:nvSpPr>
            <p:spPr>
              <a:xfrm>
                <a:off x="780300" y="1627125"/>
                <a:ext cx="950" cy="550"/>
              </a:xfrm>
              <a:custGeom>
                <a:avLst/>
                <a:gdLst/>
                <a:ahLst/>
                <a:cxnLst/>
                <a:rect l="l" t="t" r="r" b="b"/>
                <a:pathLst>
                  <a:path w="38" h="22" extrusionOk="0">
                    <a:moveTo>
                      <a:pt x="28" y="1"/>
                    </a:moveTo>
                    <a:cubicBezTo>
                      <a:pt x="16" y="6"/>
                      <a:pt x="5" y="6"/>
                      <a:pt x="0" y="20"/>
                    </a:cubicBezTo>
                    <a:lnTo>
                      <a:pt x="28" y="22"/>
                    </a:lnTo>
                    <a:cubicBezTo>
                      <a:pt x="37" y="10"/>
                      <a:pt x="37"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82" name="Google Shape;15982;p58"/>
              <p:cNvSpPr/>
              <p:nvPr/>
            </p:nvSpPr>
            <p:spPr>
              <a:xfrm>
                <a:off x="780300" y="1624175"/>
                <a:ext cx="825" cy="1025"/>
              </a:xfrm>
              <a:custGeom>
                <a:avLst/>
                <a:gdLst/>
                <a:ahLst/>
                <a:cxnLst/>
                <a:rect l="l" t="t" r="r" b="b"/>
                <a:pathLst>
                  <a:path w="33" h="41" extrusionOk="0">
                    <a:moveTo>
                      <a:pt x="33" y="1"/>
                    </a:moveTo>
                    <a:lnTo>
                      <a:pt x="12" y="10"/>
                    </a:lnTo>
                    <a:cubicBezTo>
                      <a:pt x="9" y="22"/>
                      <a:pt x="5" y="31"/>
                      <a:pt x="0" y="40"/>
                    </a:cubicBezTo>
                    <a:lnTo>
                      <a:pt x="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83" name="Google Shape;15983;p58"/>
              <p:cNvSpPr/>
              <p:nvPr/>
            </p:nvSpPr>
            <p:spPr>
              <a:xfrm>
                <a:off x="781800" y="1624350"/>
                <a:ext cx="1525" cy="775"/>
              </a:xfrm>
              <a:custGeom>
                <a:avLst/>
                <a:gdLst/>
                <a:ahLst/>
                <a:cxnLst/>
                <a:rect l="l" t="t" r="r" b="b"/>
                <a:pathLst>
                  <a:path w="61" h="31" extrusionOk="0">
                    <a:moveTo>
                      <a:pt x="35" y="1"/>
                    </a:moveTo>
                    <a:lnTo>
                      <a:pt x="35" y="1"/>
                    </a:lnTo>
                    <a:cubicBezTo>
                      <a:pt x="26" y="12"/>
                      <a:pt x="0" y="10"/>
                      <a:pt x="10" y="31"/>
                    </a:cubicBezTo>
                    <a:cubicBezTo>
                      <a:pt x="21" y="19"/>
                      <a:pt x="61" y="15"/>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84" name="Google Shape;15984;p58"/>
              <p:cNvSpPr/>
              <p:nvPr/>
            </p:nvSpPr>
            <p:spPr>
              <a:xfrm>
                <a:off x="786600" y="1631200"/>
                <a:ext cx="1600" cy="1525"/>
              </a:xfrm>
              <a:custGeom>
                <a:avLst/>
                <a:gdLst/>
                <a:ahLst/>
                <a:cxnLst/>
                <a:rect l="l" t="t" r="r" b="b"/>
                <a:pathLst>
                  <a:path w="64" h="61" extrusionOk="0">
                    <a:moveTo>
                      <a:pt x="59" y="0"/>
                    </a:moveTo>
                    <a:lnTo>
                      <a:pt x="1" y="61"/>
                    </a:lnTo>
                    <a:lnTo>
                      <a:pt x="1" y="61"/>
                    </a:lnTo>
                    <a:lnTo>
                      <a:pt x="63" y="3"/>
                    </a:lnTo>
                    <a:lnTo>
                      <a:pt x="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85" name="Google Shape;15985;p58"/>
              <p:cNvSpPr/>
              <p:nvPr/>
            </p:nvSpPr>
            <p:spPr>
              <a:xfrm>
                <a:off x="795925" y="1633575"/>
                <a:ext cx="1650" cy="975"/>
              </a:xfrm>
              <a:custGeom>
                <a:avLst/>
                <a:gdLst/>
                <a:ahLst/>
                <a:cxnLst/>
                <a:rect l="l" t="t" r="r" b="b"/>
                <a:pathLst>
                  <a:path w="66" h="39" extrusionOk="0">
                    <a:moveTo>
                      <a:pt x="22" y="0"/>
                    </a:moveTo>
                    <a:lnTo>
                      <a:pt x="22" y="0"/>
                    </a:lnTo>
                    <a:cubicBezTo>
                      <a:pt x="1" y="7"/>
                      <a:pt x="20" y="30"/>
                      <a:pt x="1" y="35"/>
                    </a:cubicBezTo>
                    <a:cubicBezTo>
                      <a:pt x="15" y="35"/>
                      <a:pt x="21" y="38"/>
                      <a:pt x="28" y="38"/>
                    </a:cubicBezTo>
                    <a:cubicBezTo>
                      <a:pt x="36" y="38"/>
                      <a:pt x="44" y="33"/>
                      <a:pt x="66" y="12"/>
                    </a:cubicBezTo>
                    <a:cubicBezTo>
                      <a:pt x="65" y="3"/>
                      <a:pt x="62" y="1"/>
                      <a:pt x="58" y="1"/>
                    </a:cubicBezTo>
                    <a:cubicBezTo>
                      <a:pt x="49" y="1"/>
                      <a:pt x="35" y="13"/>
                      <a:pt x="28" y="13"/>
                    </a:cubicBezTo>
                    <a:cubicBezTo>
                      <a:pt x="24" y="13"/>
                      <a:pt x="21"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86" name="Google Shape;15986;p58"/>
              <p:cNvSpPr/>
              <p:nvPr/>
            </p:nvSpPr>
            <p:spPr>
              <a:xfrm>
                <a:off x="756525" y="1700925"/>
                <a:ext cx="775" cy="250"/>
              </a:xfrm>
              <a:custGeom>
                <a:avLst/>
                <a:gdLst/>
                <a:ahLst/>
                <a:cxnLst/>
                <a:rect l="l" t="t" r="r" b="b"/>
                <a:pathLst>
                  <a:path w="31" h="10" extrusionOk="0">
                    <a:moveTo>
                      <a:pt x="24" y="0"/>
                    </a:moveTo>
                    <a:lnTo>
                      <a:pt x="1" y="9"/>
                    </a:lnTo>
                    <a:lnTo>
                      <a:pt x="31"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87" name="Google Shape;15987;p58"/>
              <p:cNvSpPr/>
              <p:nvPr/>
            </p:nvSpPr>
            <p:spPr>
              <a:xfrm>
                <a:off x="756925" y="1701850"/>
                <a:ext cx="1300" cy="700"/>
              </a:xfrm>
              <a:custGeom>
                <a:avLst/>
                <a:gdLst/>
                <a:ahLst/>
                <a:cxnLst/>
                <a:rect l="l" t="t" r="r" b="b"/>
                <a:pathLst>
                  <a:path w="52" h="28" extrusionOk="0">
                    <a:moveTo>
                      <a:pt x="1" y="0"/>
                    </a:moveTo>
                    <a:lnTo>
                      <a:pt x="40" y="28"/>
                    </a:lnTo>
                    <a:cubicBezTo>
                      <a:pt x="40" y="24"/>
                      <a:pt x="40" y="18"/>
                      <a:pt x="48" y="18"/>
                    </a:cubicBezTo>
                    <a:cubicBezTo>
                      <a:pt x="49" y="18"/>
                      <a:pt x="50" y="18"/>
                      <a:pt x="52" y="19"/>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88" name="Google Shape;15988;p58"/>
              <p:cNvSpPr/>
              <p:nvPr/>
            </p:nvSpPr>
            <p:spPr>
              <a:xfrm>
                <a:off x="805200" y="1662325"/>
                <a:ext cx="850" cy="375"/>
              </a:xfrm>
              <a:custGeom>
                <a:avLst/>
                <a:gdLst/>
                <a:ahLst/>
                <a:cxnLst/>
                <a:rect l="l" t="t" r="r" b="b"/>
                <a:pathLst>
                  <a:path w="34" h="15" extrusionOk="0">
                    <a:moveTo>
                      <a:pt x="22" y="0"/>
                    </a:moveTo>
                    <a:cubicBezTo>
                      <a:pt x="8" y="2"/>
                      <a:pt x="6" y="5"/>
                      <a:pt x="1" y="14"/>
                    </a:cubicBezTo>
                    <a:lnTo>
                      <a:pt x="33" y="5"/>
                    </a:lnTo>
                    <a:lnTo>
                      <a:pt x="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89" name="Google Shape;15989;p58"/>
              <p:cNvSpPr/>
              <p:nvPr/>
            </p:nvSpPr>
            <p:spPr>
              <a:xfrm>
                <a:off x="801625" y="1668225"/>
                <a:ext cx="1225" cy="425"/>
              </a:xfrm>
              <a:custGeom>
                <a:avLst/>
                <a:gdLst/>
                <a:ahLst/>
                <a:cxnLst/>
                <a:rect l="l" t="t" r="r" b="b"/>
                <a:pathLst>
                  <a:path w="49" h="17" extrusionOk="0">
                    <a:moveTo>
                      <a:pt x="0" y="1"/>
                    </a:moveTo>
                    <a:lnTo>
                      <a:pt x="44" y="17"/>
                    </a:lnTo>
                    <a:lnTo>
                      <a:pt x="49" y="1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90" name="Google Shape;15990;p58"/>
              <p:cNvSpPr/>
              <p:nvPr/>
            </p:nvSpPr>
            <p:spPr>
              <a:xfrm>
                <a:off x="800125" y="1673550"/>
                <a:ext cx="1525" cy="725"/>
              </a:xfrm>
              <a:custGeom>
                <a:avLst/>
                <a:gdLst/>
                <a:ahLst/>
                <a:cxnLst/>
                <a:rect l="l" t="t" r="r" b="b"/>
                <a:pathLst>
                  <a:path w="61" h="29" extrusionOk="0">
                    <a:moveTo>
                      <a:pt x="60" y="1"/>
                    </a:moveTo>
                    <a:cubicBezTo>
                      <a:pt x="59" y="2"/>
                      <a:pt x="58" y="4"/>
                      <a:pt x="57" y="6"/>
                    </a:cubicBezTo>
                    <a:lnTo>
                      <a:pt x="57" y="6"/>
                    </a:lnTo>
                    <a:cubicBezTo>
                      <a:pt x="59" y="5"/>
                      <a:pt x="60" y="3"/>
                      <a:pt x="60" y="1"/>
                    </a:cubicBezTo>
                    <a:close/>
                    <a:moveTo>
                      <a:pt x="57" y="6"/>
                    </a:moveTo>
                    <a:lnTo>
                      <a:pt x="57" y="6"/>
                    </a:lnTo>
                    <a:cubicBezTo>
                      <a:pt x="44" y="18"/>
                      <a:pt x="1" y="4"/>
                      <a:pt x="49" y="29"/>
                    </a:cubicBezTo>
                    <a:cubicBezTo>
                      <a:pt x="56" y="23"/>
                      <a:pt x="55" y="13"/>
                      <a:pt x="5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91" name="Google Shape;15991;p58"/>
              <p:cNvSpPr/>
              <p:nvPr/>
            </p:nvSpPr>
            <p:spPr>
              <a:xfrm>
                <a:off x="755650" y="1701725"/>
                <a:ext cx="1025" cy="550"/>
              </a:xfrm>
              <a:custGeom>
                <a:avLst/>
                <a:gdLst/>
                <a:ahLst/>
                <a:cxnLst/>
                <a:rect l="l" t="t" r="r" b="b"/>
                <a:pathLst>
                  <a:path w="41" h="22" extrusionOk="0">
                    <a:moveTo>
                      <a:pt x="1" y="1"/>
                    </a:moveTo>
                    <a:cubicBezTo>
                      <a:pt x="3" y="15"/>
                      <a:pt x="33" y="22"/>
                      <a:pt x="35" y="22"/>
                    </a:cubicBezTo>
                    <a:cubicBezTo>
                      <a:pt x="35" y="22"/>
                      <a:pt x="34" y="22"/>
                      <a:pt x="33" y="21"/>
                    </a:cubicBezTo>
                    <a:cubicBezTo>
                      <a:pt x="40" y="14"/>
                      <a:pt x="8"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92" name="Google Shape;15992;p58"/>
              <p:cNvSpPr/>
              <p:nvPr/>
            </p:nvSpPr>
            <p:spPr>
              <a:xfrm>
                <a:off x="756825" y="1705775"/>
                <a:ext cx="650" cy="725"/>
              </a:xfrm>
              <a:custGeom>
                <a:avLst/>
                <a:gdLst/>
                <a:ahLst/>
                <a:cxnLst/>
                <a:rect l="l" t="t" r="r" b="b"/>
                <a:pathLst>
                  <a:path w="26" h="29" extrusionOk="0">
                    <a:moveTo>
                      <a:pt x="0" y="1"/>
                    </a:moveTo>
                    <a:lnTo>
                      <a:pt x="26" y="29"/>
                    </a:lnTo>
                    <a:lnTo>
                      <a:pt x="12"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93" name="Google Shape;15993;p58"/>
              <p:cNvSpPr/>
              <p:nvPr/>
            </p:nvSpPr>
            <p:spPr>
              <a:xfrm>
                <a:off x="756075" y="1706700"/>
                <a:ext cx="1350" cy="2075"/>
              </a:xfrm>
              <a:custGeom>
                <a:avLst/>
                <a:gdLst/>
                <a:ahLst/>
                <a:cxnLst/>
                <a:rect l="l" t="t" r="r" b="b"/>
                <a:pathLst>
                  <a:path w="54" h="83" extrusionOk="0">
                    <a:moveTo>
                      <a:pt x="5" y="1"/>
                    </a:moveTo>
                    <a:cubicBezTo>
                      <a:pt x="2" y="29"/>
                      <a:pt x="21" y="70"/>
                      <a:pt x="0" y="82"/>
                    </a:cubicBezTo>
                    <a:cubicBezTo>
                      <a:pt x="4" y="82"/>
                      <a:pt x="7" y="83"/>
                      <a:pt x="10" y="83"/>
                    </a:cubicBezTo>
                    <a:cubicBezTo>
                      <a:pt x="54" y="83"/>
                      <a:pt x="6" y="37"/>
                      <a:pt x="33" y="24"/>
                    </a:cubicBezTo>
                    <a:lnTo>
                      <a:pt x="46" y="24"/>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94" name="Google Shape;15994;p58"/>
              <p:cNvSpPr/>
              <p:nvPr/>
            </p:nvSpPr>
            <p:spPr>
              <a:xfrm>
                <a:off x="752350" y="1709125"/>
                <a:ext cx="475" cy="525"/>
              </a:xfrm>
              <a:custGeom>
                <a:avLst/>
                <a:gdLst/>
                <a:ahLst/>
                <a:cxnLst/>
                <a:rect l="l" t="t" r="r" b="b"/>
                <a:pathLst>
                  <a:path w="19" h="21" extrusionOk="0">
                    <a:moveTo>
                      <a:pt x="12" y="1"/>
                    </a:moveTo>
                    <a:cubicBezTo>
                      <a:pt x="6" y="1"/>
                      <a:pt x="1" y="7"/>
                      <a:pt x="3" y="13"/>
                    </a:cubicBezTo>
                    <a:cubicBezTo>
                      <a:pt x="12" y="14"/>
                      <a:pt x="16" y="17"/>
                      <a:pt x="18" y="19"/>
                    </a:cubicBezTo>
                    <a:lnTo>
                      <a:pt x="18" y="19"/>
                    </a:lnTo>
                    <a:cubicBezTo>
                      <a:pt x="17" y="17"/>
                      <a:pt x="15" y="12"/>
                      <a:pt x="15" y="1"/>
                    </a:cubicBezTo>
                    <a:cubicBezTo>
                      <a:pt x="14" y="1"/>
                      <a:pt x="13" y="1"/>
                      <a:pt x="12" y="1"/>
                    </a:cubicBezTo>
                    <a:close/>
                    <a:moveTo>
                      <a:pt x="18" y="19"/>
                    </a:moveTo>
                    <a:cubicBezTo>
                      <a:pt x="18" y="20"/>
                      <a:pt x="18" y="20"/>
                      <a:pt x="18" y="20"/>
                    </a:cubicBezTo>
                    <a:cubicBezTo>
                      <a:pt x="18" y="20"/>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95" name="Google Shape;15995;p58"/>
              <p:cNvSpPr/>
              <p:nvPr/>
            </p:nvSpPr>
            <p:spPr>
              <a:xfrm>
                <a:off x="752200" y="1709000"/>
                <a:ext cx="375" cy="175"/>
              </a:xfrm>
              <a:custGeom>
                <a:avLst/>
                <a:gdLst/>
                <a:ahLst/>
                <a:cxnLst/>
                <a:rect l="l" t="t" r="r" b="b"/>
                <a:pathLst>
                  <a:path w="15" h="7" extrusionOk="0">
                    <a:moveTo>
                      <a:pt x="11" y="1"/>
                    </a:moveTo>
                    <a:cubicBezTo>
                      <a:pt x="6" y="1"/>
                      <a:pt x="0" y="6"/>
                      <a:pt x="10" y="6"/>
                    </a:cubicBezTo>
                    <a:cubicBezTo>
                      <a:pt x="11" y="6"/>
                      <a:pt x="12" y="6"/>
                      <a:pt x="14" y="6"/>
                    </a:cubicBezTo>
                    <a:cubicBezTo>
                      <a:pt x="14" y="2"/>
                      <a:pt x="13"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96" name="Google Shape;15996;p58"/>
              <p:cNvSpPr/>
              <p:nvPr/>
            </p:nvSpPr>
            <p:spPr>
              <a:xfrm>
                <a:off x="751300" y="1710175"/>
                <a:ext cx="1125" cy="625"/>
              </a:xfrm>
              <a:custGeom>
                <a:avLst/>
                <a:gdLst/>
                <a:ahLst/>
                <a:cxnLst/>
                <a:rect l="l" t="t" r="r" b="b"/>
                <a:pathLst>
                  <a:path w="45" h="25" extrusionOk="0">
                    <a:moveTo>
                      <a:pt x="31" y="1"/>
                    </a:moveTo>
                    <a:cubicBezTo>
                      <a:pt x="18" y="1"/>
                      <a:pt x="11" y="10"/>
                      <a:pt x="5" y="10"/>
                    </a:cubicBezTo>
                    <a:cubicBezTo>
                      <a:pt x="4" y="10"/>
                      <a:pt x="2" y="9"/>
                      <a:pt x="1" y="8"/>
                    </a:cubicBezTo>
                    <a:lnTo>
                      <a:pt x="1" y="8"/>
                    </a:lnTo>
                    <a:cubicBezTo>
                      <a:pt x="4" y="21"/>
                      <a:pt x="10" y="25"/>
                      <a:pt x="21" y="25"/>
                    </a:cubicBezTo>
                    <a:cubicBezTo>
                      <a:pt x="28" y="25"/>
                      <a:pt x="35" y="24"/>
                      <a:pt x="45" y="22"/>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97" name="Google Shape;15997;p58"/>
              <p:cNvSpPr/>
              <p:nvPr/>
            </p:nvSpPr>
            <p:spPr>
              <a:xfrm>
                <a:off x="753000" y="1711125"/>
                <a:ext cx="425" cy="300"/>
              </a:xfrm>
              <a:custGeom>
                <a:avLst/>
                <a:gdLst/>
                <a:ahLst/>
                <a:cxnLst/>
                <a:rect l="l" t="t" r="r" b="b"/>
                <a:pathLst>
                  <a:path w="17" h="12" extrusionOk="0">
                    <a:moveTo>
                      <a:pt x="9" y="0"/>
                    </a:moveTo>
                    <a:cubicBezTo>
                      <a:pt x="2" y="0"/>
                      <a:pt x="0" y="2"/>
                      <a:pt x="16" y="12"/>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98" name="Google Shape;15998;p58"/>
              <p:cNvSpPr/>
              <p:nvPr/>
            </p:nvSpPr>
            <p:spPr>
              <a:xfrm>
                <a:off x="752875" y="1710525"/>
                <a:ext cx="775" cy="625"/>
              </a:xfrm>
              <a:custGeom>
                <a:avLst/>
                <a:gdLst/>
                <a:ahLst/>
                <a:cxnLst/>
                <a:rect l="l" t="t" r="r" b="b"/>
                <a:pathLst>
                  <a:path w="31" h="25" extrusionOk="0">
                    <a:moveTo>
                      <a:pt x="1" y="1"/>
                    </a:moveTo>
                    <a:lnTo>
                      <a:pt x="14" y="24"/>
                    </a:lnTo>
                    <a:cubicBezTo>
                      <a:pt x="18" y="24"/>
                      <a:pt x="23" y="25"/>
                      <a:pt x="26" y="25"/>
                    </a:cubicBezTo>
                    <a:cubicBezTo>
                      <a:pt x="30" y="25"/>
                      <a:pt x="29" y="23"/>
                      <a:pt x="10" y="15"/>
                    </a:cubicBezTo>
                    <a:lnTo>
                      <a:pt x="10" y="15"/>
                    </a:lnTo>
                    <a:cubicBezTo>
                      <a:pt x="13" y="16"/>
                      <a:pt x="15" y="16"/>
                      <a:pt x="16" y="16"/>
                    </a:cubicBezTo>
                    <a:cubicBezTo>
                      <a:pt x="19" y="16"/>
                      <a:pt x="8"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5999" name="Google Shape;15999;p58"/>
              <p:cNvSpPr/>
              <p:nvPr/>
            </p:nvSpPr>
            <p:spPr>
              <a:xfrm>
                <a:off x="753225" y="1709775"/>
                <a:ext cx="1075" cy="725"/>
              </a:xfrm>
              <a:custGeom>
                <a:avLst/>
                <a:gdLst/>
                <a:ahLst/>
                <a:cxnLst/>
                <a:rect l="l" t="t" r="r" b="b"/>
                <a:pathLst>
                  <a:path w="43" h="29" extrusionOk="0">
                    <a:moveTo>
                      <a:pt x="19" y="1"/>
                    </a:moveTo>
                    <a:cubicBezTo>
                      <a:pt x="9" y="1"/>
                      <a:pt x="0" y="8"/>
                      <a:pt x="0" y="24"/>
                    </a:cubicBezTo>
                    <a:cubicBezTo>
                      <a:pt x="8" y="20"/>
                      <a:pt x="15" y="16"/>
                      <a:pt x="22" y="16"/>
                    </a:cubicBezTo>
                    <a:cubicBezTo>
                      <a:pt x="28" y="16"/>
                      <a:pt x="35" y="19"/>
                      <a:pt x="42" y="29"/>
                    </a:cubicBezTo>
                    <a:cubicBezTo>
                      <a:pt x="42" y="11"/>
                      <a:pt x="3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00" name="Google Shape;16000;p58"/>
              <p:cNvSpPr/>
              <p:nvPr/>
            </p:nvSpPr>
            <p:spPr>
              <a:xfrm>
                <a:off x="757050" y="1708800"/>
                <a:ext cx="1000" cy="550"/>
              </a:xfrm>
              <a:custGeom>
                <a:avLst/>
                <a:gdLst/>
                <a:ahLst/>
                <a:cxnLst/>
                <a:rect l="l" t="t" r="r" b="b"/>
                <a:pathLst>
                  <a:path w="40" h="22" extrusionOk="0">
                    <a:moveTo>
                      <a:pt x="24" y="0"/>
                    </a:moveTo>
                    <a:cubicBezTo>
                      <a:pt x="31" y="7"/>
                      <a:pt x="0" y="17"/>
                      <a:pt x="19" y="21"/>
                    </a:cubicBezTo>
                    <a:lnTo>
                      <a:pt x="40" y="17"/>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01" name="Google Shape;16001;p58"/>
              <p:cNvSpPr/>
              <p:nvPr/>
            </p:nvSpPr>
            <p:spPr>
              <a:xfrm>
                <a:off x="750975" y="1712975"/>
                <a:ext cx="1350" cy="375"/>
              </a:xfrm>
              <a:custGeom>
                <a:avLst/>
                <a:gdLst/>
                <a:ahLst/>
                <a:cxnLst/>
                <a:rect l="l" t="t" r="r" b="b"/>
                <a:pathLst>
                  <a:path w="54" h="15" extrusionOk="0">
                    <a:moveTo>
                      <a:pt x="42" y="0"/>
                    </a:moveTo>
                    <a:cubicBezTo>
                      <a:pt x="30" y="7"/>
                      <a:pt x="16" y="12"/>
                      <a:pt x="0" y="12"/>
                    </a:cubicBezTo>
                    <a:cubicBezTo>
                      <a:pt x="7" y="14"/>
                      <a:pt x="16" y="15"/>
                      <a:pt x="25" y="15"/>
                    </a:cubicBezTo>
                    <a:cubicBezTo>
                      <a:pt x="34" y="15"/>
                      <a:pt x="44" y="14"/>
                      <a:pt x="53" y="14"/>
                    </a:cubicBezTo>
                    <a:lnTo>
                      <a:pt x="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02" name="Google Shape;16002;p58"/>
              <p:cNvSpPr/>
              <p:nvPr/>
            </p:nvSpPr>
            <p:spPr>
              <a:xfrm>
                <a:off x="752300" y="1713325"/>
                <a:ext cx="600" cy="600"/>
              </a:xfrm>
              <a:custGeom>
                <a:avLst/>
                <a:gdLst/>
                <a:ahLst/>
                <a:cxnLst/>
                <a:rect l="l" t="t" r="r" b="b"/>
                <a:pathLst>
                  <a:path w="24" h="24" extrusionOk="0">
                    <a:moveTo>
                      <a:pt x="0" y="0"/>
                    </a:moveTo>
                    <a:lnTo>
                      <a:pt x="17" y="23"/>
                    </a:lnTo>
                    <a:cubicBezTo>
                      <a:pt x="24" y="7"/>
                      <a:pt x="14"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03" name="Google Shape;16003;p58"/>
              <p:cNvSpPr/>
              <p:nvPr/>
            </p:nvSpPr>
            <p:spPr>
              <a:xfrm>
                <a:off x="754100" y="1710825"/>
                <a:ext cx="875" cy="1175"/>
              </a:xfrm>
              <a:custGeom>
                <a:avLst/>
                <a:gdLst/>
                <a:ahLst/>
                <a:cxnLst/>
                <a:rect l="l" t="t" r="r" b="b"/>
                <a:pathLst>
                  <a:path w="35" h="47" extrusionOk="0">
                    <a:moveTo>
                      <a:pt x="0" y="0"/>
                    </a:moveTo>
                    <a:lnTo>
                      <a:pt x="35" y="47"/>
                    </a:lnTo>
                    <a:lnTo>
                      <a:pt x="35" y="42"/>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04" name="Google Shape;16004;p58"/>
              <p:cNvSpPr/>
              <p:nvPr/>
            </p:nvSpPr>
            <p:spPr>
              <a:xfrm>
                <a:off x="749925" y="1714775"/>
                <a:ext cx="1000" cy="700"/>
              </a:xfrm>
              <a:custGeom>
                <a:avLst/>
                <a:gdLst/>
                <a:ahLst/>
                <a:cxnLst/>
                <a:rect l="l" t="t" r="r" b="b"/>
                <a:pathLst>
                  <a:path w="40" h="28" extrusionOk="0">
                    <a:moveTo>
                      <a:pt x="0" y="0"/>
                    </a:moveTo>
                    <a:lnTo>
                      <a:pt x="40" y="28"/>
                    </a:lnTo>
                    <a:lnTo>
                      <a:pt x="26" y="16"/>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05" name="Google Shape;16005;p58"/>
              <p:cNvSpPr/>
              <p:nvPr/>
            </p:nvSpPr>
            <p:spPr>
              <a:xfrm>
                <a:off x="749050" y="1716325"/>
                <a:ext cx="1475" cy="1075"/>
              </a:xfrm>
              <a:custGeom>
                <a:avLst/>
                <a:gdLst/>
                <a:ahLst/>
                <a:cxnLst/>
                <a:rect l="l" t="t" r="r" b="b"/>
                <a:pathLst>
                  <a:path w="59" h="43" extrusionOk="0">
                    <a:moveTo>
                      <a:pt x="1" y="1"/>
                    </a:moveTo>
                    <a:lnTo>
                      <a:pt x="1" y="1"/>
                    </a:lnTo>
                    <a:cubicBezTo>
                      <a:pt x="3" y="15"/>
                      <a:pt x="21" y="29"/>
                      <a:pt x="40" y="42"/>
                    </a:cubicBezTo>
                    <a:cubicBezTo>
                      <a:pt x="33" y="31"/>
                      <a:pt x="38" y="17"/>
                      <a:pt x="58" y="5"/>
                    </a:cubicBezTo>
                    <a:cubicBezTo>
                      <a:pt x="52" y="2"/>
                      <a:pt x="47" y="1"/>
                      <a:pt x="41" y="1"/>
                    </a:cubicBezTo>
                    <a:cubicBezTo>
                      <a:pt x="31" y="1"/>
                      <a:pt x="22" y="5"/>
                      <a:pt x="14" y="5"/>
                    </a:cubicBezTo>
                    <a:cubicBezTo>
                      <a:pt x="9" y="5"/>
                      <a:pt x="5"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06" name="Google Shape;16006;p58"/>
              <p:cNvSpPr/>
              <p:nvPr/>
            </p:nvSpPr>
            <p:spPr>
              <a:xfrm>
                <a:off x="750100" y="1717375"/>
                <a:ext cx="650" cy="550"/>
              </a:xfrm>
              <a:custGeom>
                <a:avLst/>
                <a:gdLst/>
                <a:ahLst/>
                <a:cxnLst/>
                <a:rect l="l" t="t" r="r" b="b"/>
                <a:pathLst>
                  <a:path w="26" h="22" extrusionOk="0">
                    <a:moveTo>
                      <a:pt x="0" y="0"/>
                    </a:moveTo>
                    <a:lnTo>
                      <a:pt x="0" y="0"/>
                    </a:lnTo>
                    <a:cubicBezTo>
                      <a:pt x="7" y="10"/>
                      <a:pt x="14" y="17"/>
                      <a:pt x="26" y="21"/>
                    </a:cubicBezTo>
                    <a:cubicBezTo>
                      <a:pt x="16" y="12"/>
                      <a:pt x="1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07" name="Google Shape;16007;p58"/>
              <p:cNvSpPr/>
              <p:nvPr/>
            </p:nvSpPr>
            <p:spPr>
              <a:xfrm>
                <a:off x="751425" y="1714700"/>
                <a:ext cx="1000" cy="275"/>
              </a:xfrm>
              <a:custGeom>
                <a:avLst/>
                <a:gdLst/>
                <a:ahLst/>
                <a:cxnLst/>
                <a:rect l="l" t="t" r="r" b="b"/>
                <a:pathLst>
                  <a:path w="40" h="11" extrusionOk="0">
                    <a:moveTo>
                      <a:pt x="33" y="0"/>
                    </a:moveTo>
                    <a:cubicBezTo>
                      <a:pt x="21" y="0"/>
                      <a:pt x="10" y="4"/>
                      <a:pt x="1" y="10"/>
                    </a:cubicBezTo>
                    <a:lnTo>
                      <a:pt x="38" y="8"/>
                    </a:lnTo>
                    <a:cubicBezTo>
                      <a:pt x="38" y="5"/>
                      <a:pt x="38" y="3"/>
                      <a:pt x="40" y="1"/>
                    </a:cubicBezTo>
                    <a:cubicBezTo>
                      <a:pt x="38" y="0"/>
                      <a:pt x="35"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08" name="Google Shape;16008;p58"/>
              <p:cNvSpPr/>
              <p:nvPr/>
            </p:nvSpPr>
            <p:spPr>
              <a:xfrm>
                <a:off x="752250" y="1714875"/>
                <a:ext cx="125" cy="425"/>
              </a:xfrm>
              <a:custGeom>
                <a:avLst/>
                <a:gdLst/>
                <a:ahLst/>
                <a:cxnLst/>
                <a:rect l="l" t="t" r="r" b="b"/>
                <a:pathLst>
                  <a:path w="5" h="17" extrusionOk="0">
                    <a:moveTo>
                      <a:pt x="5" y="1"/>
                    </a:moveTo>
                    <a:cubicBezTo>
                      <a:pt x="2" y="10"/>
                      <a:pt x="0" y="15"/>
                      <a:pt x="0" y="17"/>
                    </a:cubicBezTo>
                    <a:cubicBezTo>
                      <a:pt x="2" y="15"/>
                      <a:pt x="2" y="10"/>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09" name="Google Shape;16009;p58"/>
              <p:cNvSpPr/>
              <p:nvPr/>
            </p:nvSpPr>
            <p:spPr>
              <a:xfrm>
                <a:off x="752400" y="1714650"/>
                <a:ext cx="100" cy="75"/>
              </a:xfrm>
              <a:custGeom>
                <a:avLst/>
                <a:gdLst/>
                <a:ahLst/>
                <a:cxnLst/>
                <a:rect l="l" t="t" r="r" b="b"/>
                <a:pathLst>
                  <a:path w="4" h="3" extrusionOk="0">
                    <a:moveTo>
                      <a:pt x="1" y="0"/>
                    </a:moveTo>
                    <a:lnTo>
                      <a:pt x="1" y="0"/>
                    </a:lnTo>
                    <a:cubicBezTo>
                      <a:pt x="2" y="2"/>
                      <a:pt x="3" y="2"/>
                      <a:pt x="4" y="2"/>
                    </a:cubicBezTo>
                    <a:cubicBezTo>
                      <a:pt x="4" y="2"/>
                      <a:pt x="3"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10" name="Google Shape;16010;p58"/>
              <p:cNvSpPr/>
              <p:nvPr/>
            </p:nvSpPr>
            <p:spPr>
              <a:xfrm>
                <a:off x="753925" y="1712850"/>
                <a:ext cx="1700" cy="825"/>
              </a:xfrm>
              <a:custGeom>
                <a:avLst/>
                <a:gdLst/>
                <a:ahLst/>
                <a:cxnLst/>
                <a:rect l="l" t="t" r="r" b="b"/>
                <a:pathLst>
                  <a:path w="68" h="33" extrusionOk="0">
                    <a:moveTo>
                      <a:pt x="0" y="1"/>
                    </a:moveTo>
                    <a:cubicBezTo>
                      <a:pt x="13" y="14"/>
                      <a:pt x="26" y="32"/>
                      <a:pt x="49" y="32"/>
                    </a:cubicBezTo>
                    <a:cubicBezTo>
                      <a:pt x="54" y="32"/>
                      <a:pt x="60" y="31"/>
                      <a:pt x="68" y="28"/>
                    </a:cubicBezTo>
                    <a:cubicBezTo>
                      <a:pt x="44" y="15"/>
                      <a:pt x="26" y="2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11" name="Google Shape;16011;p58"/>
              <p:cNvSpPr/>
              <p:nvPr/>
            </p:nvSpPr>
            <p:spPr>
              <a:xfrm>
                <a:off x="753050" y="1713950"/>
                <a:ext cx="825" cy="675"/>
              </a:xfrm>
              <a:custGeom>
                <a:avLst/>
                <a:gdLst/>
                <a:ahLst/>
                <a:cxnLst/>
                <a:rect l="l" t="t" r="r" b="b"/>
                <a:pathLst>
                  <a:path w="33" h="27" extrusionOk="0">
                    <a:moveTo>
                      <a:pt x="0" y="1"/>
                    </a:moveTo>
                    <a:lnTo>
                      <a:pt x="21" y="26"/>
                    </a:lnTo>
                    <a:lnTo>
                      <a:pt x="33" y="8"/>
                    </a:lnTo>
                    <a:cubicBezTo>
                      <a:pt x="24" y="8"/>
                      <a:pt x="10" y="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12" name="Google Shape;16012;p58"/>
              <p:cNvSpPr/>
              <p:nvPr/>
            </p:nvSpPr>
            <p:spPr>
              <a:xfrm>
                <a:off x="753450" y="1714600"/>
                <a:ext cx="375" cy="300"/>
              </a:xfrm>
              <a:custGeom>
                <a:avLst/>
                <a:gdLst/>
                <a:ahLst/>
                <a:cxnLst/>
                <a:rect l="l" t="t" r="r" b="b"/>
                <a:pathLst>
                  <a:path w="15" h="12" extrusionOk="0">
                    <a:moveTo>
                      <a:pt x="5" y="0"/>
                    </a:moveTo>
                    <a:lnTo>
                      <a:pt x="1" y="7"/>
                    </a:lnTo>
                    <a:lnTo>
                      <a:pt x="15"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13" name="Google Shape;16013;p58"/>
              <p:cNvSpPr/>
              <p:nvPr/>
            </p:nvSpPr>
            <p:spPr>
              <a:xfrm>
                <a:off x="751650" y="1716900"/>
                <a:ext cx="775" cy="1025"/>
              </a:xfrm>
              <a:custGeom>
                <a:avLst/>
                <a:gdLst/>
                <a:ahLst/>
                <a:cxnLst/>
                <a:rect l="l" t="t" r="r" b="b"/>
                <a:pathLst>
                  <a:path w="31" h="41" extrusionOk="0">
                    <a:moveTo>
                      <a:pt x="9" y="0"/>
                    </a:moveTo>
                    <a:cubicBezTo>
                      <a:pt x="4" y="0"/>
                      <a:pt x="1" y="2"/>
                      <a:pt x="1" y="8"/>
                    </a:cubicBezTo>
                    <a:cubicBezTo>
                      <a:pt x="10" y="15"/>
                      <a:pt x="17" y="26"/>
                      <a:pt x="17" y="40"/>
                    </a:cubicBezTo>
                    <a:cubicBezTo>
                      <a:pt x="24" y="29"/>
                      <a:pt x="29" y="17"/>
                      <a:pt x="31" y="6"/>
                    </a:cubicBezTo>
                    <a:cubicBezTo>
                      <a:pt x="26" y="4"/>
                      <a:pt x="16"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14" name="Google Shape;16014;p58"/>
              <p:cNvSpPr/>
              <p:nvPr/>
            </p:nvSpPr>
            <p:spPr>
              <a:xfrm>
                <a:off x="752075" y="1716050"/>
                <a:ext cx="200" cy="75"/>
              </a:xfrm>
              <a:custGeom>
                <a:avLst/>
                <a:gdLst/>
                <a:ahLst/>
                <a:cxnLst/>
                <a:rect l="l" t="t" r="r" b="b"/>
                <a:pathLst>
                  <a:path w="8" h="3" extrusionOk="0">
                    <a:moveTo>
                      <a:pt x="0" y="0"/>
                    </a:moveTo>
                    <a:lnTo>
                      <a:pt x="0" y="2"/>
                    </a:lnTo>
                    <a:cubicBezTo>
                      <a:pt x="5" y="0"/>
                      <a:pt x="7"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15" name="Google Shape;16015;p58"/>
              <p:cNvSpPr/>
              <p:nvPr/>
            </p:nvSpPr>
            <p:spPr>
              <a:xfrm>
                <a:off x="751825" y="1720550"/>
                <a:ext cx="200" cy="100"/>
              </a:xfrm>
              <a:custGeom>
                <a:avLst/>
                <a:gdLst/>
                <a:ahLst/>
                <a:cxnLst/>
                <a:rect l="l" t="t" r="r" b="b"/>
                <a:pathLst>
                  <a:path w="8" h="4" extrusionOk="0">
                    <a:moveTo>
                      <a:pt x="1" y="1"/>
                    </a:moveTo>
                    <a:lnTo>
                      <a:pt x="1" y="3"/>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16" name="Google Shape;16016;p58"/>
              <p:cNvSpPr/>
              <p:nvPr/>
            </p:nvSpPr>
            <p:spPr>
              <a:xfrm>
                <a:off x="752350" y="1716500"/>
                <a:ext cx="500" cy="600"/>
              </a:xfrm>
              <a:custGeom>
                <a:avLst/>
                <a:gdLst/>
                <a:ahLst/>
                <a:cxnLst/>
                <a:rect l="l" t="t" r="r" b="b"/>
                <a:pathLst>
                  <a:path w="20" h="24" extrusionOk="0">
                    <a:moveTo>
                      <a:pt x="1" y="1"/>
                    </a:moveTo>
                    <a:lnTo>
                      <a:pt x="1" y="1"/>
                    </a:lnTo>
                    <a:cubicBezTo>
                      <a:pt x="3" y="8"/>
                      <a:pt x="5" y="15"/>
                      <a:pt x="3" y="22"/>
                    </a:cubicBezTo>
                    <a:cubicBezTo>
                      <a:pt x="6" y="23"/>
                      <a:pt x="9" y="23"/>
                      <a:pt x="10" y="23"/>
                    </a:cubicBezTo>
                    <a:cubicBezTo>
                      <a:pt x="11" y="23"/>
                      <a:pt x="11" y="23"/>
                      <a:pt x="10" y="22"/>
                    </a:cubicBezTo>
                    <a:cubicBezTo>
                      <a:pt x="19" y="12"/>
                      <a:pt x="10"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17" name="Google Shape;16017;p58"/>
              <p:cNvSpPr/>
              <p:nvPr/>
            </p:nvSpPr>
            <p:spPr>
              <a:xfrm>
                <a:off x="750850" y="1718350"/>
                <a:ext cx="775" cy="375"/>
              </a:xfrm>
              <a:custGeom>
                <a:avLst/>
                <a:gdLst/>
                <a:ahLst/>
                <a:cxnLst/>
                <a:rect l="l" t="t" r="r" b="b"/>
                <a:pathLst>
                  <a:path w="31" h="15" extrusionOk="0">
                    <a:moveTo>
                      <a:pt x="31" y="1"/>
                    </a:moveTo>
                    <a:lnTo>
                      <a:pt x="31" y="1"/>
                    </a:lnTo>
                    <a:cubicBezTo>
                      <a:pt x="19" y="3"/>
                      <a:pt x="0" y="12"/>
                      <a:pt x="10" y="15"/>
                    </a:cubicBezTo>
                    <a:cubicBezTo>
                      <a:pt x="17" y="10"/>
                      <a:pt x="24" y="5"/>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18" name="Google Shape;16018;p58"/>
              <p:cNvSpPr/>
              <p:nvPr/>
            </p:nvSpPr>
            <p:spPr>
              <a:xfrm>
                <a:off x="751675" y="1716100"/>
                <a:ext cx="175" cy="50"/>
              </a:xfrm>
              <a:custGeom>
                <a:avLst/>
                <a:gdLst/>
                <a:ahLst/>
                <a:cxnLst/>
                <a:rect l="l" t="t" r="r" b="b"/>
                <a:pathLst>
                  <a:path w="7" h="2" extrusionOk="0">
                    <a:moveTo>
                      <a:pt x="7" y="0"/>
                    </a:moveTo>
                    <a:cubicBezTo>
                      <a:pt x="1" y="0"/>
                      <a:pt x="2" y="1"/>
                      <a:pt x="4" y="1"/>
                    </a:cubicBezTo>
                    <a:cubicBezTo>
                      <a:pt x="5" y="1"/>
                      <a:pt x="6" y="1"/>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19" name="Google Shape;16019;p58"/>
              <p:cNvSpPr/>
              <p:nvPr/>
            </p:nvSpPr>
            <p:spPr>
              <a:xfrm>
                <a:off x="751825" y="1716100"/>
                <a:ext cx="550" cy="425"/>
              </a:xfrm>
              <a:custGeom>
                <a:avLst/>
                <a:gdLst/>
                <a:ahLst/>
                <a:cxnLst/>
                <a:rect l="l" t="t" r="r" b="b"/>
                <a:pathLst>
                  <a:path w="22" h="17" extrusionOk="0">
                    <a:moveTo>
                      <a:pt x="1" y="0"/>
                    </a:moveTo>
                    <a:cubicBezTo>
                      <a:pt x="8" y="7"/>
                      <a:pt x="15" y="12"/>
                      <a:pt x="22" y="17"/>
                    </a:cubicBezTo>
                    <a:cubicBezTo>
                      <a:pt x="19" y="10"/>
                      <a:pt x="17" y="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20" name="Google Shape;16020;p58"/>
              <p:cNvSpPr/>
              <p:nvPr/>
            </p:nvSpPr>
            <p:spPr>
              <a:xfrm>
                <a:off x="752000" y="1720200"/>
                <a:ext cx="5600" cy="1900"/>
              </a:xfrm>
              <a:custGeom>
                <a:avLst/>
                <a:gdLst/>
                <a:ahLst/>
                <a:cxnLst/>
                <a:rect l="l" t="t" r="r" b="b"/>
                <a:pathLst>
                  <a:path w="224" h="76" extrusionOk="0">
                    <a:moveTo>
                      <a:pt x="121" y="1"/>
                    </a:moveTo>
                    <a:cubicBezTo>
                      <a:pt x="81" y="1"/>
                      <a:pt x="34" y="6"/>
                      <a:pt x="1" y="15"/>
                    </a:cubicBezTo>
                    <a:cubicBezTo>
                      <a:pt x="3" y="15"/>
                      <a:pt x="5" y="15"/>
                      <a:pt x="6" y="15"/>
                    </a:cubicBezTo>
                    <a:cubicBezTo>
                      <a:pt x="23" y="15"/>
                      <a:pt x="37" y="23"/>
                      <a:pt x="47" y="36"/>
                    </a:cubicBezTo>
                    <a:cubicBezTo>
                      <a:pt x="62" y="32"/>
                      <a:pt x="82" y="8"/>
                      <a:pt x="105" y="8"/>
                    </a:cubicBezTo>
                    <a:cubicBezTo>
                      <a:pt x="110" y="8"/>
                      <a:pt x="116" y="10"/>
                      <a:pt x="121" y="13"/>
                    </a:cubicBezTo>
                    <a:cubicBezTo>
                      <a:pt x="138" y="40"/>
                      <a:pt x="110" y="33"/>
                      <a:pt x="91" y="45"/>
                    </a:cubicBezTo>
                    <a:cubicBezTo>
                      <a:pt x="95" y="44"/>
                      <a:pt x="99" y="44"/>
                      <a:pt x="103" y="44"/>
                    </a:cubicBezTo>
                    <a:cubicBezTo>
                      <a:pt x="135" y="44"/>
                      <a:pt x="155" y="76"/>
                      <a:pt x="203" y="76"/>
                    </a:cubicBezTo>
                    <a:cubicBezTo>
                      <a:pt x="206" y="76"/>
                      <a:pt x="209" y="75"/>
                      <a:pt x="212" y="75"/>
                    </a:cubicBezTo>
                    <a:lnTo>
                      <a:pt x="191" y="52"/>
                    </a:lnTo>
                    <a:cubicBezTo>
                      <a:pt x="198" y="52"/>
                      <a:pt x="208" y="57"/>
                      <a:pt x="216" y="57"/>
                    </a:cubicBezTo>
                    <a:cubicBezTo>
                      <a:pt x="219" y="57"/>
                      <a:pt x="221" y="56"/>
                      <a:pt x="223" y="54"/>
                    </a:cubicBezTo>
                    <a:cubicBezTo>
                      <a:pt x="191" y="52"/>
                      <a:pt x="161" y="31"/>
                      <a:pt x="198" y="15"/>
                    </a:cubicBezTo>
                    <a:cubicBezTo>
                      <a:pt x="187" y="5"/>
                      <a:pt x="157" y="1"/>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21" name="Google Shape;16021;p58"/>
              <p:cNvSpPr/>
              <p:nvPr/>
            </p:nvSpPr>
            <p:spPr>
              <a:xfrm>
                <a:off x="750850" y="1719400"/>
                <a:ext cx="1300" cy="1175"/>
              </a:xfrm>
              <a:custGeom>
                <a:avLst/>
                <a:gdLst/>
                <a:ahLst/>
                <a:cxnLst/>
                <a:rect l="l" t="t" r="r" b="b"/>
                <a:pathLst>
                  <a:path w="52" h="47" extrusionOk="0">
                    <a:moveTo>
                      <a:pt x="49" y="1"/>
                    </a:moveTo>
                    <a:cubicBezTo>
                      <a:pt x="42" y="8"/>
                      <a:pt x="28" y="14"/>
                      <a:pt x="0" y="26"/>
                    </a:cubicBezTo>
                    <a:cubicBezTo>
                      <a:pt x="12" y="38"/>
                      <a:pt x="26" y="45"/>
                      <a:pt x="40" y="47"/>
                    </a:cubicBezTo>
                    <a:lnTo>
                      <a:pt x="47" y="5"/>
                    </a:lnTo>
                    <a:lnTo>
                      <a:pt x="51" y="8"/>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22" name="Google Shape;16022;p58"/>
              <p:cNvSpPr/>
              <p:nvPr/>
            </p:nvSpPr>
            <p:spPr>
              <a:xfrm>
                <a:off x="751600" y="1717900"/>
                <a:ext cx="2800" cy="1525"/>
              </a:xfrm>
              <a:custGeom>
                <a:avLst/>
                <a:gdLst/>
                <a:ahLst/>
                <a:cxnLst/>
                <a:rect l="l" t="t" r="r" b="b"/>
                <a:pathLst>
                  <a:path w="112" h="61" extrusionOk="0">
                    <a:moveTo>
                      <a:pt x="19" y="0"/>
                    </a:moveTo>
                    <a:cubicBezTo>
                      <a:pt x="12" y="7"/>
                      <a:pt x="7" y="12"/>
                      <a:pt x="1" y="19"/>
                    </a:cubicBezTo>
                    <a:lnTo>
                      <a:pt x="3" y="19"/>
                    </a:lnTo>
                    <a:lnTo>
                      <a:pt x="17" y="61"/>
                    </a:lnTo>
                    <a:cubicBezTo>
                      <a:pt x="24" y="49"/>
                      <a:pt x="26" y="35"/>
                      <a:pt x="21" y="21"/>
                    </a:cubicBezTo>
                    <a:lnTo>
                      <a:pt x="21" y="21"/>
                    </a:lnTo>
                    <a:cubicBezTo>
                      <a:pt x="18" y="25"/>
                      <a:pt x="16" y="26"/>
                      <a:pt x="15" y="26"/>
                    </a:cubicBezTo>
                    <a:cubicBezTo>
                      <a:pt x="12" y="26"/>
                      <a:pt x="11" y="20"/>
                      <a:pt x="7" y="19"/>
                    </a:cubicBezTo>
                    <a:lnTo>
                      <a:pt x="7" y="19"/>
                    </a:lnTo>
                    <a:lnTo>
                      <a:pt x="21" y="21"/>
                    </a:lnTo>
                    <a:cubicBezTo>
                      <a:pt x="21" y="21"/>
                      <a:pt x="21" y="21"/>
                      <a:pt x="21" y="21"/>
                    </a:cubicBezTo>
                    <a:lnTo>
                      <a:pt x="21" y="21"/>
                    </a:lnTo>
                    <a:cubicBezTo>
                      <a:pt x="53" y="31"/>
                      <a:pt x="66" y="46"/>
                      <a:pt x="95" y="46"/>
                    </a:cubicBezTo>
                    <a:cubicBezTo>
                      <a:pt x="100" y="46"/>
                      <a:pt x="106" y="45"/>
                      <a:pt x="112" y="44"/>
                    </a:cubicBezTo>
                    <a:cubicBezTo>
                      <a:pt x="112" y="21"/>
                      <a:pt x="82" y="26"/>
                      <a:pt x="68" y="10"/>
                    </a:cubicBezTo>
                    <a:lnTo>
                      <a:pt x="68" y="10"/>
                    </a:lnTo>
                    <a:cubicBezTo>
                      <a:pt x="70" y="21"/>
                      <a:pt x="69" y="25"/>
                      <a:pt x="66" y="25"/>
                    </a:cubicBezTo>
                    <a:cubicBezTo>
                      <a:pt x="62" y="25"/>
                      <a:pt x="52" y="14"/>
                      <a:pt x="41" y="14"/>
                    </a:cubicBezTo>
                    <a:cubicBezTo>
                      <a:pt x="36" y="14"/>
                      <a:pt x="31" y="16"/>
                      <a:pt x="26" y="21"/>
                    </a:cubicBezTo>
                    <a:cubicBezTo>
                      <a:pt x="21" y="14"/>
                      <a:pt x="19"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23" name="Google Shape;16023;p58"/>
              <p:cNvSpPr/>
              <p:nvPr/>
            </p:nvSpPr>
            <p:spPr>
              <a:xfrm>
                <a:off x="757225" y="1714350"/>
                <a:ext cx="200" cy="150"/>
              </a:xfrm>
              <a:custGeom>
                <a:avLst/>
                <a:gdLst/>
                <a:ahLst/>
                <a:cxnLst/>
                <a:rect l="l" t="t" r="r" b="b"/>
                <a:pathLst>
                  <a:path w="8" h="6" extrusionOk="0">
                    <a:moveTo>
                      <a:pt x="0" y="1"/>
                    </a:moveTo>
                    <a:cubicBezTo>
                      <a:pt x="2" y="3"/>
                      <a:pt x="3" y="5"/>
                      <a:pt x="4" y="5"/>
                    </a:cubicBezTo>
                    <a:cubicBezTo>
                      <a:pt x="5" y="5"/>
                      <a:pt x="6" y="4"/>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24" name="Google Shape;16024;p58"/>
              <p:cNvSpPr/>
              <p:nvPr/>
            </p:nvSpPr>
            <p:spPr>
              <a:xfrm>
                <a:off x="754550" y="1714000"/>
                <a:ext cx="2700" cy="750"/>
              </a:xfrm>
              <a:custGeom>
                <a:avLst/>
                <a:gdLst/>
                <a:ahLst/>
                <a:cxnLst/>
                <a:rect l="l" t="t" r="r" b="b"/>
                <a:pathLst>
                  <a:path w="108" h="30" extrusionOk="0">
                    <a:moveTo>
                      <a:pt x="79" y="0"/>
                    </a:moveTo>
                    <a:cubicBezTo>
                      <a:pt x="75" y="0"/>
                      <a:pt x="69" y="2"/>
                      <a:pt x="63" y="6"/>
                    </a:cubicBezTo>
                    <a:lnTo>
                      <a:pt x="68" y="8"/>
                    </a:lnTo>
                    <a:cubicBezTo>
                      <a:pt x="47" y="22"/>
                      <a:pt x="24" y="29"/>
                      <a:pt x="1" y="29"/>
                    </a:cubicBezTo>
                    <a:cubicBezTo>
                      <a:pt x="10" y="29"/>
                      <a:pt x="18" y="30"/>
                      <a:pt x="27" y="30"/>
                    </a:cubicBezTo>
                    <a:cubicBezTo>
                      <a:pt x="49" y="30"/>
                      <a:pt x="70" y="28"/>
                      <a:pt x="91" y="26"/>
                    </a:cubicBezTo>
                    <a:cubicBezTo>
                      <a:pt x="87" y="22"/>
                      <a:pt x="73" y="17"/>
                      <a:pt x="77" y="10"/>
                    </a:cubicBezTo>
                    <a:cubicBezTo>
                      <a:pt x="80" y="9"/>
                      <a:pt x="82" y="9"/>
                      <a:pt x="85" y="9"/>
                    </a:cubicBezTo>
                    <a:cubicBezTo>
                      <a:pt x="92" y="9"/>
                      <a:pt x="97" y="13"/>
                      <a:pt x="107" y="15"/>
                    </a:cubicBezTo>
                    <a:cubicBezTo>
                      <a:pt x="101" y="10"/>
                      <a:pt x="92"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25" name="Google Shape;16025;p58"/>
              <p:cNvSpPr/>
              <p:nvPr/>
            </p:nvSpPr>
            <p:spPr>
              <a:xfrm>
                <a:off x="754675" y="1716500"/>
                <a:ext cx="1175" cy="850"/>
              </a:xfrm>
              <a:custGeom>
                <a:avLst/>
                <a:gdLst/>
                <a:ahLst/>
                <a:cxnLst/>
                <a:rect l="l" t="t" r="r" b="b"/>
                <a:pathLst>
                  <a:path w="47" h="34" extrusionOk="0">
                    <a:moveTo>
                      <a:pt x="0" y="1"/>
                    </a:moveTo>
                    <a:lnTo>
                      <a:pt x="12" y="33"/>
                    </a:lnTo>
                    <a:lnTo>
                      <a:pt x="47" y="22"/>
                    </a:lnTo>
                    <a:lnTo>
                      <a:pt x="28" y="22"/>
                    </a:lnTo>
                    <a:cubicBezTo>
                      <a:pt x="38" y="3"/>
                      <a:pt x="14" y="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26" name="Google Shape;16026;p58"/>
              <p:cNvSpPr/>
              <p:nvPr/>
            </p:nvSpPr>
            <p:spPr>
              <a:xfrm>
                <a:off x="750450" y="1720500"/>
                <a:ext cx="1350" cy="600"/>
              </a:xfrm>
              <a:custGeom>
                <a:avLst/>
                <a:gdLst/>
                <a:ahLst/>
                <a:cxnLst/>
                <a:rect l="l" t="t" r="r" b="b"/>
                <a:pathLst>
                  <a:path w="54" h="24" extrusionOk="0">
                    <a:moveTo>
                      <a:pt x="0" y="1"/>
                    </a:moveTo>
                    <a:lnTo>
                      <a:pt x="53" y="24"/>
                    </a:lnTo>
                    <a:lnTo>
                      <a:pt x="37"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27" name="Google Shape;16027;p58"/>
              <p:cNvSpPr/>
              <p:nvPr/>
            </p:nvSpPr>
            <p:spPr>
              <a:xfrm>
                <a:off x="750625" y="1721725"/>
                <a:ext cx="825" cy="300"/>
              </a:xfrm>
              <a:custGeom>
                <a:avLst/>
                <a:gdLst/>
                <a:ahLst/>
                <a:cxnLst/>
                <a:rect l="l" t="t" r="r" b="b"/>
                <a:pathLst>
                  <a:path w="33" h="12" extrusionOk="0">
                    <a:moveTo>
                      <a:pt x="0" y="0"/>
                    </a:moveTo>
                    <a:lnTo>
                      <a:pt x="21" y="12"/>
                    </a:lnTo>
                    <a:lnTo>
                      <a:pt x="33"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28" name="Google Shape;16028;p58"/>
              <p:cNvSpPr/>
              <p:nvPr/>
            </p:nvSpPr>
            <p:spPr>
              <a:xfrm>
                <a:off x="743425" y="1772375"/>
                <a:ext cx="150" cy="375"/>
              </a:xfrm>
              <a:custGeom>
                <a:avLst/>
                <a:gdLst/>
                <a:ahLst/>
                <a:cxnLst/>
                <a:rect l="l" t="t" r="r" b="b"/>
                <a:pathLst>
                  <a:path w="6" h="15" extrusionOk="0">
                    <a:moveTo>
                      <a:pt x="1" y="0"/>
                    </a:moveTo>
                    <a:cubicBezTo>
                      <a:pt x="1" y="10"/>
                      <a:pt x="3" y="14"/>
                      <a:pt x="5" y="14"/>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29" name="Google Shape;16029;p58"/>
              <p:cNvSpPr/>
              <p:nvPr/>
            </p:nvSpPr>
            <p:spPr>
              <a:xfrm>
                <a:off x="751250" y="1744775"/>
                <a:ext cx="2125" cy="500"/>
              </a:xfrm>
              <a:custGeom>
                <a:avLst/>
                <a:gdLst/>
                <a:ahLst/>
                <a:cxnLst/>
                <a:rect l="l" t="t" r="r" b="b"/>
                <a:pathLst>
                  <a:path w="85" h="20" extrusionOk="0">
                    <a:moveTo>
                      <a:pt x="84" y="1"/>
                    </a:moveTo>
                    <a:lnTo>
                      <a:pt x="84" y="1"/>
                    </a:lnTo>
                    <a:cubicBezTo>
                      <a:pt x="52" y="8"/>
                      <a:pt x="1" y="13"/>
                      <a:pt x="38" y="17"/>
                    </a:cubicBezTo>
                    <a:lnTo>
                      <a:pt x="75" y="20"/>
                    </a:lnTo>
                    <a:cubicBezTo>
                      <a:pt x="70" y="10"/>
                      <a:pt x="75" y="6"/>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30" name="Google Shape;16030;p58"/>
              <p:cNvSpPr/>
              <p:nvPr/>
            </p:nvSpPr>
            <p:spPr>
              <a:xfrm>
                <a:off x="752000" y="1759925"/>
                <a:ext cx="600" cy="700"/>
              </a:xfrm>
              <a:custGeom>
                <a:avLst/>
                <a:gdLst/>
                <a:ahLst/>
                <a:cxnLst/>
                <a:rect l="l" t="t" r="r" b="b"/>
                <a:pathLst>
                  <a:path w="24" h="28" extrusionOk="0">
                    <a:moveTo>
                      <a:pt x="1" y="0"/>
                    </a:moveTo>
                    <a:lnTo>
                      <a:pt x="12" y="26"/>
                    </a:lnTo>
                    <a:lnTo>
                      <a:pt x="24"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31" name="Google Shape;16031;p58"/>
              <p:cNvSpPr/>
              <p:nvPr/>
            </p:nvSpPr>
            <p:spPr>
              <a:xfrm>
                <a:off x="731550" y="1776825"/>
                <a:ext cx="550" cy="900"/>
              </a:xfrm>
              <a:custGeom>
                <a:avLst/>
                <a:gdLst/>
                <a:ahLst/>
                <a:cxnLst/>
                <a:rect l="l" t="t" r="r" b="b"/>
                <a:pathLst>
                  <a:path w="22" h="36" extrusionOk="0">
                    <a:moveTo>
                      <a:pt x="7" y="1"/>
                    </a:moveTo>
                    <a:lnTo>
                      <a:pt x="0" y="36"/>
                    </a:lnTo>
                    <a:cubicBezTo>
                      <a:pt x="21" y="33"/>
                      <a:pt x="10" y="17"/>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32" name="Google Shape;16032;p58"/>
              <p:cNvSpPr/>
              <p:nvPr/>
            </p:nvSpPr>
            <p:spPr>
              <a:xfrm>
                <a:off x="752575" y="1732675"/>
                <a:ext cx="1050" cy="900"/>
              </a:xfrm>
              <a:custGeom>
                <a:avLst/>
                <a:gdLst/>
                <a:ahLst/>
                <a:cxnLst/>
                <a:rect l="l" t="t" r="r" b="b"/>
                <a:pathLst>
                  <a:path w="42" h="36" extrusionOk="0">
                    <a:moveTo>
                      <a:pt x="19" y="0"/>
                    </a:moveTo>
                    <a:cubicBezTo>
                      <a:pt x="18" y="0"/>
                      <a:pt x="17" y="0"/>
                      <a:pt x="15" y="0"/>
                    </a:cubicBezTo>
                    <a:cubicBezTo>
                      <a:pt x="6" y="10"/>
                      <a:pt x="1" y="21"/>
                      <a:pt x="1" y="35"/>
                    </a:cubicBezTo>
                    <a:cubicBezTo>
                      <a:pt x="16" y="18"/>
                      <a:pt x="42"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33" name="Google Shape;16033;p58"/>
              <p:cNvSpPr/>
              <p:nvPr/>
            </p:nvSpPr>
            <p:spPr>
              <a:xfrm>
                <a:off x="738550" y="1764725"/>
                <a:ext cx="200" cy="600"/>
              </a:xfrm>
              <a:custGeom>
                <a:avLst/>
                <a:gdLst/>
                <a:ahLst/>
                <a:cxnLst/>
                <a:rect l="l" t="t" r="r" b="b"/>
                <a:pathLst>
                  <a:path w="8" h="24" extrusionOk="0">
                    <a:moveTo>
                      <a:pt x="3" y="0"/>
                    </a:moveTo>
                    <a:lnTo>
                      <a:pt x="3" y="0"/>
                    </a:lnTo>
                    <a:cubicBezTo>
                      <a:pt x="1" y="7"/>
                      <a:pt x="1" y="17"/>
                      <a:pt x="6" y="24"/>
                    </a:cubicBezTo>
                    <a:cubicBezTo>
                      <a:pt x="8" y="14"/>
                      <a:pt x="6" y="7"/>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34" name="Google Shape;16034;p58"/>
              <p:cNvSpPr/>
              <p:nvPr/>
            </p:nvSpPr>
            <p:spPr>
              <a:xfrm>
                <a:off x="752000" y="1733550"/>
                <a:ext cx="900" cy="650"/>
              </a:xfrm>
              <a:custGeom>
                <a:avLst/>
                <a:gdLst/>
                <a:ahLst/>
                <a:cxnLst/>
                <a:rect l="l" t="t" r="r" b="b"/>
                <a:pathLst>
                  <a:path w="36" h="26" extrusionOk="0">
                    <a:moveTo>
                      <a:pt x="24" y="0"/>
                    </a:moveTo>
                    <a:cubicBezTo>
                      <a:pt x="10" y="12"/>
                      <a:pt x="1" y="21"/>
                      <a:pt x="29" y="26"/>
                    </a:cubicBezTo>
                    <a:cubicBezTo>
                      <a:pt x="31" y="23"/>
                      <a:pt x="33" y="21"/>
                      <a:pt x="36" y="19"/>
                    </a:cubicBezTo>
                    <a:cubicBezTo>
                      <a:pt x="29" y="14"/>
                      <a:pt x="24" y="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35" name="Google Shape;16035;p58"/>
              <p:cNvSpPr/>
              <p:nvPr/>
            </p:nvSpPr>
            <p:spPr>
              <a:xfrm>
                <a:off x="698450" y="1774050"/>
                <a:ext cx="100" cy="125"/>
              </a:xfrm>
              <a:custGeom>
                <a:avLst/>
                <a:gdLst/>
                <a:ahLst/>
                <a:cxnLst/>
                <a:rect l="l" t="t" r="r" b="b"/>
                <a:pathLst>
                  <a:path w="4" h="5" extrusionOk="0">
                    <a:moveTo>
                      <a:pt x="1" y="1"/>
                    </a:moveTo>
                    <a:cubicBezTo>
                      <a:pt x="1" y="3"/>
                      <a:pt x="1" y="5"/>
                      <a:pt x="1" y="5"/>
                    </a:cubicBezTo>
                    <a:cubicBezTo>
                      <a:pt x="2" y="5"/>
                      <a:pt x="2" y="4"/>
                      <a:pt x="3" y="3"/>
                    </a:cubicBezTo>
                    <a:cubicBezTo>
                      <a:pt x="3" y="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36" name="Google Shape;16036;p58"/>
              <p:cNvSpPr/>
              <p:nvPr/>
            </p:nvSpPr>
            <p:spPr>
              <a:xfrm>
                <a:off x="687050" y="1767675"/>
                <a:ext cx="350" cy="200"/>
              </a:xfrm>
              <a:custGeom>
                <a:avLst/>
                <a:gdLst/>
                <a:ahLst/>
                <a:cxnLst/>
                <a:rect l="l" t="t" r="r" b="b"/>
                <a:pathLst>
                  <a:path w="14" h="8" extrusionOk="0">
                    <a:moveTo>
                      <a:pt x="14" y="1"/>
                    </a:moveTo>
                    <a:cubicBezTo>
                      <a:pt x="12" y="1"/>
                      <a:pt x="7" y="1"/>
                      <a:pt x="0" y="8"/>
                    </a:cubicBezTo>
                    <a:cubicBezTo>
                      <a:pt x="5" y="5"/>
                      <a:pt x="9" y="3"/>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37" name="Google Shape;16037;p58"/>
              <p:cNvSpPr/>
              <p:nvPr/>
            </p:nvSpPr>
            <p:spPr>
              <a:xfrm>
                <a:off x="751100" y="1726075"/>
                <a:ext cx="125" cy="125"/>
              </a:xfrm>
              <a:custGeom>
                <a:avLst/>
                <a:gdLst/>
                <a:ahLst/>
                <a:cxnLst/>
                <a:rect l="l" t="t" r="r" b="b"/>
                <a:pathLst>
                  <a:path w="5" h="5" extrusionOk="0">
                    <a:moveTo>
                      <a:pt x="1" y="1"/>
                    </a:moveTo>
                    <a:cubicBezTo>
                      <a:pt x="0" y="1"/>
                      <a:pt x="1" y="5"/>
                      <a:pt x="4" y="5"/>
                    </a:cubicBezTo>
                    <a:cubicBezTo>
                      <a:pt x="3" y="2"/>
                      <a:pt x="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38" name="Google Shape;16038;p58"/>
              <p:cNvSpPr/>
              <p:nvPr/>
            </p:nvSpPr>
            <p:spPr>
              <a:xfrm>
                <a:off x="758675" y="1735100"/>
                <a:ext cx="200" cy="100"/>
              </a:xfrm>
              <a:custGeom>
                <a:avLst/>
                <a:gdLst/>
                <a:ahLst/>
                <a:cxnLst/>
                <a:rect l="l" t="t" r="r" b="b"/>
                <a:pathLst>
                  <a:path w="8" h="4" extrusionOk="0">
                    <a:moveTo>
                      <a:pt x="0" y="3"/>
                    </a:moveTo>
                    <a:lnTo>
                      <a:pt x="0" y="3"/>
                    </a:lnTo>
                    <a:cubicBezTo>
                      <a:pt x="7" y="1"/>
                      <a:pt x="7" y="1"/>
                      <a:pt x="0"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39" name="Google Shape;16039;p58"/>
              <p:cNvSpPr/>
              <p:nvPr/>
            </p:nvSpPr>
            <p:spPr>
              <a:xfrm>
                <a:off x="750975" y="1725650"/>
                <a:ext cx="250" cy="275"/>
              </a:xfrm>
              <a:custGeom>
                <a:avLst/>
                <a:gdLst/>
                <a:ahLst/>
                <a:cxnLst/>
                <a:rect l="l" t="t" r="r" b="b"/>
                <a:pathLst>
                  <a:path w="10" h="11" extrusionOk="0">
                    <a:moveTo>
                      <a:pt x="9" y="1"/>
                    </a:moveTo>
                    <a:cubicBezTo>
                      <a:pt x="2" y="1"/>
                      <a:pt x="0" y="1"/>
                      <a:pt x="7" y="10"/>
                    </a:cubicBezTo>
                    <a:lnTo>
                      <a:pt x="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40" name="Google Shape;16040;p58"/>
              <p:cNvSpPr/>
              <p:nvPr/>
            </p:nvSpPr>
            <p:spPr>
              <a:xfrm>
                <a:off x="751200" y="1726125"/>
                <a:ext cx="125" cy="375"/>
              </a:xfrm>
              <a:custGeom>
                <a:avLst/>
                <a:gdLst/>
                <a:ahLst/>
                <a:cxnLst/>
                <a:rect l="l" t="t" r="r" b="b"/>
                <a:pathLst>
                  <a:path w="5" h="15" extrusionOk="0">
                    <a:moveTo>
                      <a:pt x="5" y="0"/>
                    </a:moveTo>
                    <a:cubicBezTo>
                      <a:pt x="3" y="0"/>
                      <a:pt x="3" y="3"/>
                      <a:pt x="0" y="3"/>
                    </a:cubicBezTo>
                    <a:cubicBezTo>
                      <a:pt x="0" y="5"/>
                      <a:pt x="0" y="10"/>
                      <a:pt x="3" y="14"/>
                    </a:cubicBezTo>
                    <a:cubicBezTo>
                      <a:pt x="3"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41" name="Google Shape;16041;p58"/>
              <p:cNvSpPr/>
              <p:nvPr/>
            </p:nvSpPr>
            <p:spPr>
              <a:xfrm>
                <a:off x="714650" y="1772675"/>
                <a:ext cx="225" cy="225"/>
              </a:xfrm>
              <a:custGeom>
                <a:avLst/>
                <a:gdLst/>
                <a:ahLst/>
                <a:cxnLst/>
                <a:rect l="l" t="t" r="r" b="b"/>
                <a:pathLst>
                  <a:path w="9" h="9" extrusionOk="0">
                    <a:moveTo>
                      <a:pt x="9" y="0"/>
                    </a:moveTo>
                    <a:cubicBezTo>
                      <a:pt x="3" y="6"/>
                      <a:pt x="1" y="8"/>
                      <a:pt x="1" y="8"/>
                    </a:cubicBezTo>
                    <a:cubicBezTo>
                      <a:pt x="1" y="8"/>
                      <a:pt x="4" y="6"/>
                      <a:pt x="9" y="2"/>
                    </a:cubicBezTo>
                    <a:cubicBezTo>
                      <a:pt x="9" y="2"/>
                      <a:pt x="9"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42" name="Google Shape;16042;p58"/>
              <p:cNvSpPr/>
              <p:nvPr/>
            </p:nvSpPr>
            <p:spPr>
              <a:xfrm>
                <a:off x="761350" y="1751850"/>
                <a:ext cx="75" cy="25"/>
              </a:xfrm>
              <a:custGeom>
                <a:avLst/>
                <a:gdLst/>
                <a:ahLst/>
                <a:cxnLst/>
                <a:rect l="l" t="t" r="r" b="b"/>
                <a:pathLst>
                  <a:path w="3" h="1" extrusionOk="0">
                    <a:moveTo>
                      <a:pt x="2" y="1"/>
                    </a:moveTo>
                    <a:lnTo>
                      <a:pt x="2"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43" name="Google Shape;16043;p58"/>
              <p:cNvSpPr/>
              <p:nvPr/>
            </p:nvSpPr>
            <p:spPr>
              <a:xfrm>
                <a:off x="758725" y="1751325"/>
                <a:ext cx="3100" cy="1550"/>
              </a:xfrm>
              <a:custGeom>
                <a:avLst/>
                <a:gdLst/>
                <a:ahLst/>
                <a:cxnLst/>
                <a:rect l="l" t="t" r="r" b="b"/>
                <a:pathLst>
                  <a:path w="124" h="62" extrusionOk="0">
                    <a:moveTo>
                      <a:pt x="1" y="1"/>
                    </a:moveTo>
                    <a:lnTo>
                      <a:pt x="124" y="61"/>
                    </a:lnTo>
                    <a:cubicBezTo>
                      <a:pt x="84" y="36"/>
                      <a:pt x="93" y="29"/>
                      <a:pt x="105" y="22"/>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44" name="Google Shape;16044;p58"/>
              <p:cNvSpPr/>
              <p:nvPr/>
            </p:nvSpPr>
            <p:spPr>
              <a:xfrm>
                <a:off x="752175" y="1727750"/>
                <a:ext cx="725" cy="475"/>
              </a:xfrm>
              <a:custGeom>
                <a:avLst/>
                <a:gdLst/>
                <a:ahLst/>
                <a:cxnLst/>
                <a:rect l="l" t="t" r="r" b="b"/>
                <a:pathLst>
                  <a:path w="29" h="19" extrusionOk="0">
                    <a:moveTo>
                      <a:pt x="9" y="1"/>
                    </a:moveTo>
                    <a:cubicBezTo>
                      <a:pt x="6" y="1"/>
                      <a:pt x="3" y="2"/>
                      <a:pt x="1" y="3"/>
                    </a:cubicBezTo>
                    <a:cubicBezTo>
                      <a:pt x="12" y="3"/>
                      <a:pt x="12" y="10"/>
                      <a:pt x="12" y="19"/>
                    </a:cubicBezTo>
                    <a:cubicBezTo>
                      <a:pt x="22" y="14"/>
                      <a:pt x="29" y="10"/>
                      <a:pt x="19" y="3"/>
                    </a:cubicBezTo>
                    <a:cubicBezTo>
                      <a:pt x="16"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45" name="Google Shape;16045;p58"/>
              <p:cNvSpPr/>
              <p:nvPr/>
            </p:nvSpPr>
            <p:spPr>
              <a:xfrm>
                <a:off x="684900" y="1722300"/>
                <a:ext cx="80350" cy="55600"/>
              </a:xfrm>
              <a:custGeom>
                <a:avLst/>
                <a:gdLst/>
                <a:ahLst/>
                <a:cxnLst/>
                <a:rect l="l" t="t" r="r" b="b"/>
                <a:pathLst>
                  <a:path w="3214" h="2224" extrusionOk="0">
                    <a:moveTo>
                      <a:pt x="2700" y="219"/>
                    </a:moveTo>
                    <a:cubicBezTo>
                      <a:pt x="2703" y="219"/>
                      <a:pt x="2707" y="220"/>
                      <a:pt x="2710" y="221"/>
                    </a:cubicBezTo>
                    <a:cubicBezTo>
                      <a:pt x="2720" y="228"/>
                      <a:pt x="2713" y="232"/>
                      <a:pt x="2703" y="237"/>
                    </a:cubicBezTo>
                    <a:cubicBezTo>
                      <a:pt x="2703" y="228"/>
                      <a:pt x="2703" y="221"/>
                      <a:pt x="2692" y="221"/>
                    </a:cubicBezTo>
                    <a:cubicBezTo>
                      <a:pt x="2694" y="220"/>
                      <a:pt x="2697" y="219"/>
                      <a:pt x="2700" y="219"/>
                    </a:cubicBezTo>
                    <a:close/>
                    <a:moveTo>
                      <a:pt x="2699" y="253"/>
                    </a:moveTo>
                    <a:cubicBezTo>
                      <a:pt x="2693" y="260"/>
                      <a:pt x="2690" y="263"/>
                      <a:pt x="2690" y="263"/>
                    </a:cubicBezTo>
                    <a:cubicBezTo>
                      <a:pt x="2689" y="263"/>
                      <a:pt x="2692" y="258"/>
                      <a:pt x="2696" y="253"/>
                    </a:cubicBezTo>
                    <a:close/>
                    <a:moveTo>
                      <a:pt x="3084" y="1104"/>
                    </a:moveTo>
                    <a:lnTo>
                      <a:pt x="3084" y="1104"/>
                    </a:lnTo>
                    <a:cubicBezTo>
                      <a:pt x="3082" y="1104"/>
                      <a:pt x="3081" y="1104"/>
                      <a:pt x="3080" y="1105"/>
                    </a:cubicBezTo>
                    <a:lnTo>
                      <a:pt x="3080" y="1105"/>
                    </a:lnTo>
                    <a:cubicBezTo>
                      <a:pt x="3082" y="1105"/>
                      <a:pt x="3083" y="1104"/>
                      <a:pt x="3084" y="1104"/>
                    </a:cubicBezTo>
                    <a:close/>
                    <a:moveTo>
                      <a:pt x="2875" y="1516"/>
                    </a:moveTo>
                    <a:cubicBezTo>
                      <a:pt x="2875" y="1516"/>
                      <a:pt x="2875" y="1516"/>
                      <a:pt x="2875" y="1517"/>
                    </a:cubicBezTo>
                    <a:cubicBezTo>
                      <a:pt x="2875" y="1516"/>
                      <a:pt x="2875" y="1516"/>
                      <a:pt x="2875" y="1516"/>
                    </a:cubicBezTo>
                    <a:close/>
                    <a:moveTo>
                      <a:pt x="2789" y="1533"/>
                    </a:moveTo>
                    <a:cubicBezTo>
                      <a:pt x="2796" y="1544"/>
                      <a:pt x="2792" y="1548"/>
                      <a:pt x="2781" y="1548"/>
                    </a:cubicBezTo>
                    <a:cubicBezTo>
                      <a:pt x="2778" y="1548"/>
                      <a:pt x="2775" y="1547"/>
                      <a:pt x="2771" y="1547"/>
                    </a:cubicBezTo>
                    <a:cubicBezTo>
                      <a:pt x="2771" y="1540"/>
                      <a:pt x="2777" y="1535"/>
                      <a:pt x="2789" y="1533"/>
                    </a:cubicBezTo>
                    <a:close/>
                    <a:moveTo>
                      <a:pt x="791" y="1688"/>
                    </a:moveTo>
                    <a:cubicBezTo>
                      <a:pt x="791" y="1690"/>
                      <a:pt x="792" y="1692"/>
                      <a:pt x="793" y="1694"/>
                    </a:cubicBezTo>
                    <a:lnTo>
                      <a:pt x="793" y="1694"/>
                    </a:lnTo>
                    <a:cubicBezTo>
                      <a:pt x="792" y="1693"/>
                      <a:pt x="792" y="1690"/>
                      <a:pt x="791" y="1688"/>
                    </a:cubicBezTo>
                    <a:close/>
                    <a:moveTo>
                      <a:pt x="1169" y="1746"/>
                    </a:moveTo>
                    <a:lnTo>
                      <a:pt x="1171" y="1758"/>
                    </a:lnTo>
                    <a:cubicBezTo>
                      <a:pt x="1167" y="1760"/>
                      <a:pt x="1165" y="1761"/>
                      <a:pt x="1163" y="1761"/>
                    </a:cubicBezTo>
                    <a:cubicBezTo>
                      <a:pt x="1160" y="1761"/>
                      <a:pt x="1164" y="1754"/>
                      <a:pt x="1169" y="1746"/>
                    </a:cubicBezTo>
                    <a:close/>
                    <a:moveTo>
                      <a:pt x="2420" y="1945"/>
                    </a:moveTo>
                    <a:cubicBezTo>
                      <a:pt x="2425" y="1945"/>
                      <a:pt x="2433" y="1949"/>
                      <a:pt x="2441" y="1952"/>
                    </a:cubicBezTo>
                    <a:cubicBezTo>
                      <a:pt x="2440" y="1960"/>
                      <a:pt x="2439" y="1979"/>
                      <a:pt x="2432" y="1979"/>
                    </a:cubicBezTo>
                    <a:cubicBezTo>
                      <a:pt x="2429" y="1979"/>
                      <a:pt x="2427" y="1978"/>
                      <a:pt x="2423" y="1973"/>
                    </a:cubicBezTo>
                    <a:cubicBezTo>
                      <a:pt x="2414" y="1951"/>
                      <a:pt x="2415" y="1945"/>
                      <a:pt x="2420" y="1945"/>
                    </a:cubicBezTo>
                    <a:close/>
                    <a:moveTo>
                      <a:pt x="2306" y="2027"/>
                    </a:moveTo>
                    <a:lnTo>
                      <a:pt x="2302" y="2029"/>
                    </a:lnTo>
                    <a:cubicBezTo>
                      <a:pt x="2304" y="2029"/>
                      <a:pt x="2305" y="2028"/>
                      <a:pt x="2306" y="2027"/>
                    </a:cubicBezTo>
                    <a:close/>
                    <a:moveTo>
                      <a:pt x="596" y="2067"/>
                    </a:moveTo>
                    <a:lnTo>
                      <a:pt x="598" y="2068"/>
                    </a:lnTo>
                    <a:cubicBezTo>
                      <a:pt x="598" y="2067"/>
                      <a:pt x="597" y="2067"/>
                      <a:pt x="596" y="2067"/>
                    </a:cubicBezTo>
                    <a:close/>
                    <a:moveTo>
                      <a:pt x="1713" y="2209"/>
                    </a:moveTo>
                    <a:lnTo>
                      <a:pt x="1711" y="2210"/>
                    </a:lnTo>
                    <a:cubicBezTo>
                      <a:pt x="1712" y="2209"/>
                      <a:pt x="1712" y="2209"/>
                      <a:pt x="1713" y="2209"/>
                    </a:cubicBezTo>
                    <a:close/>
                    <a:moveTo>
                      <a:pt x="2692" y="0"/>
                    </a:moveTo>
                    <a:lnTo>
                      <a:pt x="2692" y="0"/>
                    </a:lnTo>
                    <a:cubicBezTo>
                      <a:pt x="2641" y="12"/>
                      <a:pt x="2699" y="7"/>
                      <a:pt x="2638" y="24"/>
                    </a:cubicBezTo>
                    <a:cubicBezTo>
                      <a:pt x="2644" y="23"/>
                      <a:pt x="2649" y="22"/>
                      <a:pt x="2653" y="22"/>
                    </a:cubicBezTo>
                    <a:cubicBezTo>
                      <a:pt x="2694" y="22"/>
                      <a:pt x="2659" y="69"/>
                      <a:pt x="2689" y="69"/>
                    </a:cubicBezTo>
                    <a:cubicBezTo>
                      <a:pt x="2693" y="69"/>
                      <a:pt x="2698" y="68"/>
                      <a:pt x="2705" y="66"/>
                    </a:cubicBezTo>
                    <a:lnTo>
                      <a:pt x="2705" y="66"/>
                    </a:lnTo>
                    <a:cubicBezTo>
                      <a:pt x="2649" y="85"/>
                      <a:pt x="2682" y="97"/>
                      <a:pt x="2627" y="123"/>
                    </a:cubicBezTo>
                    <a:cubicBezTo>
                      <a:pt x="2636" y="123"/>
                      <a:pt x="2643" y="121"/>
                      <a:pt x="2648" y="121"/>
                    </a:cubicBezTo>
                    <a:cubicBezTo>
                      <a:pt x="2654" y="121"/>
                      <a:pt x="2656" y="124"/>
                      <a:pt x="2652" y="135"/>
                    </a:cubicBezTo>
                    <a:cubicBezTo>
                      <a:pt x="2657" y="137"/>
                      <a:pt x="2664" y="137"/>
                      <a:pt x="2669" y="140"/>
                    </a:cubicBezTo>
                    <a:cubicBezTo>
                      <a:pt x="2678" y="133"/>
                      <a:pt x="2685" y="130"/>
                      <a:pt x="2694" y="128"/>
                    </a:cubicBezTo>
                    <a:cubicBezTo>
                      <a:pt x="2736" y="135"/>
                      <a:pt x="2736" y="167"/>
                      <a:pt x="2757" y="179"/>
                    </a:cubicBezTo>
                    <a:cubicBezTo>
                      <a:pt x="2755" y="182"/>
                      <a:pt x="2752" y="183"/>
                      <a:pt x="2749" y="183"/>
                    </a:cubicBezTo>
                    <a:cubicBezTo>
                      <a:pt x="2745" y="183"/>
                      <a:pt x="2739" y="181"/>
                      <a:pt x="2732" y="181"/>
                    </a:cubicBezTo>
                    <a:cubicBezTo>
                      <a:pt x="2728" y="181"/>
                      <a:pt x="2724" y="181"/>
                      <a:pt x="2720" y="184"/>
                    </a:cubicBezTo>
                    <a:lnTo>
                      <a:pt x="2752" y="198"/>
                    </a:lnTo>
                    <a:cubicBezTo>
                      <a:pt x="2725" y="201"/>
                      <a:pt x="2707" y="220"/>
                      <a:pt x="2689" y="220"/>
                    </a:cubicBezTo>
                    <a:cubicBezTo>
                      <a:pt x="2681" y="220"/>
                      <a:pt x="2674" y="217"/>
                      <a:pt x="2666" y="209"/>
                    </a:cubicBezTo>
                    <a:lnTo>
                      <a:pt x="2666" y="209"/>
                    </a:lnTo>
                    <a:lnTo>
                      <a:pt x="2669" y="237"/>
                    </a:lnTo>
                    <a:cubicBezTo>
                      <a:pt x="2650" y="253"/>
                      <a:pt x="2645" y="276"/>
                      <a:pt x="2662" y="288"/>
                    </a:cubicBezTo>
                    <a:cubicBezTo>
                      <a:pt x="2658" y="300"/>
                      <a:pt x="2695" y="310"/>
                      <a:pt x="2687" y="310"/>
                    </a:cubicBezTo>
                    <a:cubicBezTo>
                      <a:pt x="2686" y="310"/>
                      <a:pt x="2683" y="310"/>
                      <a:pt x="2678" y="309"/>
                    </a:cubicBezTo>
                    <a:lnTo>
                      <a:pt x="2678" y="309"/>
                    </a:lnTo>
                    <a:lnTo>
                      <a:pt x="2708" y="346"/>
                    </a:lnTo>
                    <a:lnTo>
                      <a:pt x="2699" y="348"/>
                    </a:lnTo>
                    <a:cubicBezTo>
                      <a:pt x="2699" y="369"/>
                      <a:pt x="2722" y="385"/>
                      <a:pt x="2733" y="406"/>
                    </a:cubicBezTo>
                    <a:cubicBezTo>
                      <a:pt x="2750" y="427"/>
                      <a:pt x="2745" y="457"/>
                      <a:pt x="2720" y="471"/>
                    </a:cubicBezTo>
                    <a:cubicBezTo>
                      <a:pt x="2731" y="478"/>
                      <a:pt x="2745" y="490"/>
                      <a:pt x="2738" y="508"/>
                    </a:cubicBezTo>
                    <a:lnTo>
                      <a:pt x="2706" y="517"/>
                    </a:lnTo>
                    <a:cubicBezTo>
                      <a:pt x="2720" y="529"/>
                      <a:pt x="2680" y="561"/>
                      <a:pt x="2715" y="564"/>
                    </a:cubicBezTo>
                    <a:cubicBezTo>
                      <a:pt x="2629" y="589"/>
                      <a:pt x="2703" y="631"/>
                      <a:pt x="2689" y="657"/>
                    </a:cubicBezTo>
                    <a:lnTo>
                      <a:pt x="2733" y="657"/>
                    </a:lnTo>
                    <a:cubicBezTo>
                      <a:pt x="2733" y="673"/>
                      <a:pt x="2745" y="689"/>
                      <a:pt x="2761" y="710"/>
                    </a:cubicBezTo>
                    <a:lnTo>
                      <a:pt x="2798" y="708"/>
                    </a:lnTo>
                    <a:lnTo>
                      <a:pt x="2798" y="708"/>
                    </a:lnTo>
                    <a:cubicBezTo>
                      <a:pt x="2831" y="724"/>
                      <a:pt x="2773" y="754"/>
                      <a:pt x="2775" y="782"/>
                    </a:cubicBezTo>
                    <a:cubicBezTo>
                      <a:pt x="2761" y="779"/>
                      <a:pt x="2764" y="772"/>
                      <a:pt x="2773" y="768"/>
                    </a:cubicBezTo>
                    <a:lnTo>
                      <a:pt x="2773" y="768"/>
                    </a:lnTo>
                    <a:cubicBezTo>
                      <a:pt x="2687" y="796"/>
                      <a:pt x="2831" y="844"/>
                      <a:pt x="2764" y="872"/>
                    </a:cubicBezTo>
                    <a:cubicBezTo>
                      <a:pt x="2777" y="881"/>
                      <a:pt x="2773" y="886"/>
                      <a:pt x="2761" y="891"/>
                    </a:cubicBezTo>
                    <a:lnTo>
                      <a:pt x="2759" y="888"/>
                    </a:lnTo>
                    <a:cubicBezTo>
                      <a:pt x="2759" y="891"/>
                      <a:pt x="2759" y="891"/>
                      <a:pt x="2759" y="893"/>
                    </a:cubicBezTo>
                    <a:cubicBezTo>
                      <a:pt x="2752" y="895"/>
                      <a:pt x="2745" y="898"/>
                      <a:pt x="2738" y="900"/>
                    </a:cubicBezTo>
                    <a:cubicBezTo>
                      <a:pt x="2745" y="900"/>
                      <a:pt x="2752" y="898"/>
                      <a:pt x="2759" y="895"/>
                    </a:cubicBezTo>
                    <a:cubicBezTo>
                      <a:pt x="2761" y="905"/>
                      <a:pt x="2764" y="914"/>
                      <a:pt x="2771" y="921"/>
                    </a:cubicBezTo>
                    <a:lnTo>
                      <a:pt x="2731" y="919"/>
                    </a:lnTo>
                    <a:lnTo>
                      <a:pt x="2731" y="921"/>
                    </a:lnTo>
                    <a:cubicBezTo>
                      <a:pt x="2718" y="927"/>
                      <a:pt x="2737" y="931"/>
                      <a:pt x="2763" y="931"/>
                    </a:cubicBezTo>
                    <a:cubicBezTo>
                      <a:pt x="2768" y="931"/>
                      <a:pt x="2774" y="931"/>
                      <a:pt x="2780" y="930"/>
                    </a:cubicBezTo>
                    <a:cubicBezTo>
                      <a:pt x="2787" y="937"/>
                      <a:pt x="2794" y="942"/>
                      <a:pt x="2801" y="946"/>
                    </a:cubicBezTo>
                    <a:cubicBezTo>
                      <a:pt x="2798" y="946"/>
                      <a:pt x="2796" y="946"/>
                      <a:pt x="2794" y="946"/>
                    </a:cubicBezTo>
                    <a:cubicBezTo>
                      <a:pt x="2743" y="946"/>
                      <a:pt x="2812" y="974"/>
                      <a:pt x="2754" y="974"/>
                    </a:cubicBezTo>
                    <a:cubicBezTo>
                      <a:pt x="2752" y="974"/>
                      <a:pt x="2750" y="974"/>
                      <a:pt x="2747" y="974"/>
                    </a:cubicBezTo>
                    <a:lnTo>
                      <a:pt x="2747" y="974"/>
                    </a:lnTo>
                    <a:cubicBezTo>
                      <a:pt x="2780" y="986"/>
                      <a:pt x="2764" y="1021"/>
                      <a:pt x="2833" y="1041"/>
                    </a:cubicBezTo>
                    <a:cubicBezTo>
                      <a:pt x="2824" y="1039"/>
                      <a:pt x="2817" y="1041"/>
                      <a:pt x="2819" y="1037"/>
                    </a:cubicBezTo>
                    <a:lnTo>
                      <a:pt x="2819" y="1037"/>
                    </a:lnTo>
                    <a:cubicBezTo>
                      <a:pt x="2808" y="1044"/>
                      <a:pt x="2796" y="1053"/>
                      <a:pt x="2815" y="1067"/>
                    </a:cubicBezTo>
                    <a:lnTo>
                      <a:pt x="2764" y="1058"/>
                    </a:lnTo>
                    <a:lnTo>
                      <a:pt x="2764" y="1058"/>
                    </a:lnTo>
                    <a:lnTo>
                      <a:pt x="2824" y="1099"/>
                    </a:lnTo>
                    <a:cubicBezTo>
                      <a:pt x="2816" y="1101"/>
                      <a:pt x="2808" y="1102"/>
                      <a:pt x="2800" y="1102"/>
                    </a:cubicBezTo>
                    <a:cubicBezTo>
                      <a:pt x="2778" y="1102"/>
                      <a:pt x="2755" y="1095"/>
                      <a:pt x="2736" y="1081"/>
                    </a:cubicBezTo>
                    <a:lnTo>
                      <a:pt x="2736" y="1081"/>
                    </a:lnTo>
                    <a:cubicBezTo>
                      <a:pt x="2784" y="1127"/>
                      <a:pt x="2750" y="1111"/>
                      <a:pt x="2798" y="1157"/>
                    </a:cubicBezTo>
                    <a:lnTo>
                      <a:pt x="2768" y="1146"/>
                    </a:lnTo>
                    <a:lnTo>
                      <a:pt x="2768" y="1146"/>
                    </a:lnTo>
                    <a:cubicBezTo>
                      <a:pt x="2764" y="1154"/>
                      <a:pt x="2796" y="1181"/>
                      <a:pt x="2778" y="1181"/>
                    </a:cubicBezTo>
                    <a:cubicBezTo>
                      <a:pt x="2776" y="1181"/>
                      <a:pt x="2775" y="1181"/>
                      <a:pt x="2773" y="1180"/>
                    </a:cubicBezTo>
                    <a:cubicBezTo>
                      <a:pt x="2738" y="1180"/>
                      <a:pt x="2726" y="1206"/>
                      <a:pt x="2710" y="1236"/>
                    </a:cubicBezTo>
                    <a:cubicBezTo>
                      <a:pt x="2696" y="1266"/>
                      <a:pt x="2678" y="1301"/>
                      <a:pt x="2641" y="1303"/>
                    </a:cubicBezTo>
                    <a:cubicBezTo>
                      <a:pt x="2731" y="1340"/>
                      <a:pt x="2587" y="1306"/>
                      <a:pt x="2652" y="1345"/>
                    </a:cubicBezTo>
                    <a:cubicBezTo>
                      <a:pt x="2629" y="1336"/>
                      <a:pt x="2615" y="1336"/>
                      <a:pt x="2601" y="1320"/>
                    </a:cubicBezTo>
                    <a:lnTo>
                      <a:pt x="2601" y="1320"/>
                    </a:lnTo>
                    <a:cubicBezTo>
                      <a:pt x="2606" y="1354"/>
                      <a:pt x="2546" y="1336"/>
                      <a:pt x="2590" y="1387"/>
                    </a:cubicBezTo>
                    <a:cubicBezTo>
                      <a:pt x="2567" y="1375"/>
                      <a:pt x="2564" y="1364"/>
                      <a:pt x="2550" y="1357"/>
                    </a:cubicBezTo>
                    <a:lnTo>
                      <a:pt x="2550" y="1357"/>
                    </a:lnTo>
                    <a:cubicBezTo>
                      <a:pt x="2552" y="1361"/>
                      <a:pt x="2559" y="1371"/>
                      <a:pt x="2553" y="1371"/>
                    </a:cubicBezTo>
                    <a:cubicBezTo>
                      <a:pt x="2551" y="1371"/>
                      <a:pt x="2550" y="1371"/>
                      <a:pt x="2548" y="1371"/>
                    </a:cubicBezTo>
                    <a:cubicBezTo>
                      <a:pt x="2536" y="1364"/>
                      <a:pt x="2536" y="1357"/>
                      <a:pt x="2529" y="1347"/>
                    </a:cubicBezTo>
                    <a:lnTo>
                      <a:pt x="2529" y="1347"/>
                    </a:lnTo>
                    <a:cubicBezTo>
                      <a:pt x="2516" y="1371"/>
                      <a:pt x="2573" y="1412"/>
                      <a:pt x="2627" y="1452"/>
                    </a:cubicBezTo>
                    <a:cubicBezTo>
                      <a:pt x="2620" y="1451"/>
                      <a:pt x="2615" y="1450"/>
                      <a:pt x="2610" y="1450"/>
                    </a:cubicBezTo>
                    <a:cubicBezTo>
                      <a:pt x="2591" y="1450"/>
                      <a:pt x="2595" y="1460"/>
                      <a:pt x="2618" y="1489"/>
                    </a:cubicBezTo>
                    <a:cubicBezTo>
                      <a:pt x="2597" y="1482"/>
                      <a:pt x="2573" y="1475"/>
                      <a:pt x="2578" y="1456"/>
                    </a:cubicBezTo>
                    <a:lnTo>
                      <a:pt x="2578" y="1456"/>
                    </a:lnTo>
                    <a:cubicBezTo>
                      <a:pt x="2569" y="1463"/>
                      <a:pt x="2513" y="1484"/>
                      <a:pt x="2553" y="1519"/>
                    </a:cubicBezTo>
                    <a:cubicBezTo>
                      <a:pt x="2550" y="1518"/>
                      <a:pt x="2549" y="1517"/>
                      <a:pt x="2547" y="1517"/>
                    </a:cubicBezTo>
                    <a:cubicBezTo>
                      <a:pt x="2540" y="1517"/>
                      <a:pt x="2539" y="1527"/>
                      <a:pt x="2541" y="1533"/>
                    </a:cubicBezTo>
                    <a:cubicBezTo>
                      <a:pt x="2522" y="1547"/>
                      <a:pt x="2518" y="1544"/>
                      <a:pt x="2504" y="1563"/>
                    </a:cubicBezTo>
                    <a:lnTo>
                      <a:pt x="2516" y="1565"/>
                    </a:lnTo>
                    <a:cubicBezTo>
                      <a:pt x="2555" y="1616"/>
                      <a:pt x="2511" y="1588"/>
                      <a:pt x="2502" y="1607"/>
                    </a:cubicBezTo>
                    <a:lnTo>
                      <a:pt x="2497" y="1602"/>
                    </a:lnTo>
                    <a:cubicBezTo>
                      <a:pt x="2491" y="1602"/>
                      <a:pt x="2486" y="1601"/>
                      <a:pt x="2482" y="1601"/>
                    </a:cubicBezTo>
                    <a:cubicBezTo>
                      <a:pt x="2449" y="1601"/>
                      <a:pt x="2478" y="1621"/>
                      <a:pt x="2450" y="1621"/>
                    </a:cubicBezTo>
                    <a:cubicBezTo>
                      <a:pt x="2445" y="1621"/>
                      <a:pt x="2438" y="1620"/>
                      <a:pt x="2427" y="1619"/>
                    </a:cubicBezTo>
                    <a:lnTo>
                      <a:pt x="2427" y="1619"/>
                    </a:lnTo>
                    <a:lnTo>
                      <a:pt x="2455" y="1646"/>
                    </a:lnTo>
                    <a:cubicBezTo>
                      <a:pt x="2471" y="1668"/>
                      <a:pt x="2470" y="1674"/>
                      <a:pt x="2461" y="1674"/>
                    </a:cubicBezTo>
                    <a:cubicBezTo>
                      <a:pt x="2449" y="1674"/>
                      <a:pt x="2420" y="1661"/>
                      <a:pt x="2403" y="1661"/>
                    </a:cubicBezTo>
                    <a:cubicBezTo>
                      <a:pt x="2396" y="1661"/>
                      <a:pt x="2390" y="1663"/>
                      <a:pt x="2390" y="1672"/>
                    </a:cubicBezTo>
                    <a:lnTo>
                      <a:pt x="2411" y="1684"/>
                    </a:lnTo>
                    <a:cubicBezTo>
                      <a:pt x="2412" y="1688"/>
                      <a:pt x="2410" y="1690"/>
                      <a:pt x="2407" y="1690"/>
                    </a:cubicBezTo>
                    <a:cubicBezTo>
                      <a:pt x="2389" y="1690"/>
                      <a:pt x="2309" y="1614"/>
                      <a:pt x="2295" y="1612"/>
                    </a:cubicBezTo>
                    <a:cubicBezTo>
                      <a:pt x="2288" y="1607"/>
                      <a:pt x="2293" y="1600"/>
                      <a:pt x="2293" y="1593"/>
                    </a:cubicBezTo>
                    <a:cubicBezTo>
                      <a:pt x="2285" y="1590"/>
                      <a:pt x="2280" y="1588"/>
                      <a:pt x="2277" y="1588"/>
                    </a:cubicBezTo>
                    <a:cubicBezTo>
                      <a:pt x="2259" y="1588"/>
                      <a:pt x="2316" y="1640"/>
                      <a:pt x="2302" y="1660"/>
                    </a:cubicBezTo>
                    <a:cubicBezTo>
                      <a:pt x="2285" y="1641"/>
                      <a:pt x="2271" y="1602"/>
                      <a:pt x="2254" y="1602"/>
                    </a:cubicBezTo>
                    <a:cubicBezTo>
                      <a:pt x="2253" y="1602"/>
                      <a:pt x="2252" y="1602"/>
                      <a:pt x="2251" y="1602"/>
                    </a:cubicBezTo>
                    <a:cubicBezTo>
                      <a:pt x="2250" y="1601"/>
                      <a:pt x="2249" y="1601"/>
                      <a:pt x="2248" y="1601"/>
                    </a:cubicBezTo>
                    <a:cubicBezTo>
                      <a:pt x="2239" y="1601"/>
                      <a:pt x="2247" y="1674"/>
                      <a:pt x="2221" y="1674"/>
                    </a:cubicBezTo>
                    <a:cubicBezTo>
                      <a:pt x="2217" y="1674"/>
                      <a:pt x="2211" y="1672"/>
                      <a:pt x="2205" y="1667"/>
                    </a:cubicBezTo>
                    <a:lnTo>
                      <a:pt x="2205" y="1667"/>
                    </a:lnTo>
                    <a:cubicBezTo>
                      <a:pt x="2221" y="1684"/>
                      <a:pt x="2235" y="1700"/>
                      <a:pt x="2233" y="1718"/>
                    </a:cubicBezTo>
                    <a:cubicBezTo>
                      <a:pt x="2231" y="1720"/>
                      <a:pt x="2228" y="1721"/>
                      <a:pt x="2225" y="1721"/>
                    </a:cubicBezTo>
                    <a:cubicBezTo>
                      <a:pt x="2211" y="1721"/>
                      <a:pt x="2187" y="1704"/>
                      <a:pt x="2172" y="1704"/>
                    </a:cubicBezTo>
                    <a:cubicBezTo>
                      <a:pt x="2162" y="1704"/>
                      <a:pt x="2157" y="1711"/>
                      <a:pt x="2161" y="1735"/>
                    </a:cubicBezTo>
                    <a:cubicBezTo>
                      <a:pt x="2159" y="1730"/>
                      <a:pt x="2154" y="1725"/>
                      <a:pt x="2152" y="1721"/>
                    </a:cubicBezTo>
                    <a:cubicBezTo>
                      <a:pt x="2145" y="1741"/>
                      <a:pt x="2119" y="1762"/>
                      <a:pt x="2124" y="1799"/>
                    </a:cubicBezTo>
                    <a:cubicBezTo>
                      <a:pt x="2108" y="1772"/>
                      <a:pt x="2097" y="1762"/>
                      <a:pt x="2088" y="1762"/>
                    </a:cubicBezTo>
                    <a:cubicBezTo>
                      <a:pt x="2077" y="1762"/>
                      <a:pt x="2070" y="1773"/>
                      <a:pt x="2061" y="1786"/>
                    </a:cubicBezTo>
                    <a:cubicBezTo>
                      <a:pt x="2054" y="1798"/>
                      <a:pt x="2047" y="1810"/>
                      <a:pt x="2038" y="1810"/>
                    </a:cubicBezTo>
                    <a:cubicBezTo>
                      <a:pt x="2031" y="1810"/>
                      <a:pt x="2024" y="1800"/>
                      <a:pt x="2015" y="1772"/>
                    </a:cubicBezTo>
                    <a:lnTo>
                      <a:pt x="1973" y="1790"/>
                    </a:lnTo>
                    <a:lnTo>
                      <a:pt x="1971" y="1776"/>
                    </a:lnTo>
                    <a:cubicBezTo>
                      <a:pt x="1941" y="1776"/>
                      <a:pt x="1936" y="1806"/>
                      <a:pt x="1931" y="1834"/>
                    </a:cubicBezTo>
                    <a:cubicBezTo>
                      <a:pt x="1924" y="1827"/>
                      <a:pt x="1927" y="1816"/>
                      <a:pt x="1924" y="1811"/>
                    </a:cubicBezTo>
                    <a:cubicBezTo>
                      <a:pt x="1910" y="1806"/>
                      <a:pt x="1899" y="1803"/>
                      <a:pt x="1891" y="1803"/>
                    </a:cubicBezTo>
                    <a:cubicBezTo>
                      <a:pt x="1873" y="1803"/>
                      <a:pt x="1867" y="1819"/>
                      <a:pt x="1848" y="1864"/>
                    </a:cubicBezTo>
                    <a:lnTo>
                      <a:pt x="1839" y="1827"/>
                    </a:lnTo>
                    <a:cubicBezTo>
                      <a:pt x="1837" y="1830"/>
                      <a:pt x="1835" y="1832"/>
                      <a:pt x="1832" y="1832"/>
                    </a:cubicBezTo>
                    <a:cubicBezTo>
                      <a:pt x="1819" y="1832"/>
                      <a:pt x="1790" y="1804"/>
                      <a:pt x="1762" y="1804"/>
                    </a:cubicBezTo>
                    <a:cubicBezTo>
                      <a:pt x="1752" y="1804"/>
                      <a:pt x="1741" y="1808"/>
                      <a:pt x="1732" y="1820"/>
                    </a:cubicBezTo>
                    <a:cubicBezTo>
                      <a:pt x="1732" y="1816"/>
                      <a:pt x="1732" y="1809"/>
                      <a:pt x="1734" y="1802"/>
                    </a:cubicBezTo>
                    <a:lnTo>
                      <a:pt x="1734" y="1802"/>
                    </a:lnTo>
                    <a:cubicBezTo>
                      <a:pt x="1727" y="1809"/>
                      <a:pt x="1720" y="1812"/>
                      <a:pt x="1712" y="1812"/>
                    </a:cubicBezTo>
                    <a:cubicBezTo>
                      <a:pt x="1686" y="1812"/>
                      <a:pt x="1658" y="1778"/>
                      <a:pt x="1636" y="1778"/>
                    </a:cubicBezTo>
                    <a:cubicBezTo>
                      <a:pt x="1622" y="1778"/>
                      <a:pt x="1611" y="1792"/>
                      <a:pt x="1604" y="1839"/>
                    </a:cubicBezTo>
                    <a:lnTo>
                      <a:pt x="1570" y="1874"/>
                    </a:lnTo>
                    <a:cubicBezTo>
                      <a:pt x="1611" y="1885"/>
                      <a:pt x="1560" y="1936"/>
                      <a:pt x="1577" y="1959"/>
                    </a:cubicBezTo>
                    <a:cubicBezTo>
                      <a:pt x="1575" y="1960"/>
                      <a:pt x="1574" y="1960"/>
                      <a:pt x="1572" y="1960"/>
                    </a:cubicBezTo>
                    <a:cubicBezTo>
                      <a:pt x="1555" y="1960"/>
                      <a:pt x="1537" y="1915"/>
                      <a:pt x="1556" y="1908"/>
                    </a:cubicBezTo>
                    <a:lnTo>
                      <a:pt x="1556" y="1908"/>
                    </a:lnTo>
                    <a:lnTo>
                      <a:pt x="1558" y="1915"/>
                    </a:lnTo>
                    <a:cubicBezTo>
                      <a:pt x="1572" y="1841"/>
                      <a:pt x="1507" y="1888"/>
                      <a:pt x="1514" y="1834"/>
                    </a:cubicBezTo>
                    <a:cubicBezTo>
                      <a:pt x="1431" y="1832"/>
                      <a:pt x="1361" y="1776"/>
                      <a:pt x="1292" y="1758"/>
                    </a:cubicBezTo>
                    <a:lnTo>
                      <a:pt x="1285" y="1816"/>
                    </a:lnTo>
                    <a:lnTo>
                      <a:pt x="1254" y="1804"/>
                    </a:lnTo>
                    <a:cubicBezTo>
                      <a:pt x="1252" y="1791"/>
                      <a:pt x="1254" y="1764"/>
                      <a:pt x="1272" y="1764"/>
                    </a:cubicBezTo>
                    <a:cubicBezTo>
                      <a:pt x="1273" y="1764"/>
                      <a:pt x="1275" y="1764"/>
                      <a:pt x="1278" y="1765"/>
                    </a:cubicBezTo>
                    <a:cubicBezTo>
                      <a:pt x="1277" y="1756"/>
                      <a:pt x="1274" y="1753"/>
                      <a:pt x="1270" y="1753"/>
                    </a:cubicBezTo>
                    <a:cubicBezTo>
                      <a:pt x="1258" y="1753"/>
                      <a:pt x="1233" y="1787"/>
                      <a:pt x="1231" y="1797"/>
                    </a:cubicBezTo>
                    <a:cubicBezTo>
                      <a:pt x="1194" y="1762"/>
                      <a:pt x="1264" y="1735"/>
                      <a:pt x="1252" y="1730"/>
                    </a:cubicBezTo>
                    <a:lnTo>
                      <a:pt x="1231" y="1730"/>
                    </a:lnTo>
                    <a:lnTo>
                      <a:pt x="1236" y="1737"/>
                    </a:lnTo>
                    <a:cubicBezTo>
                      <a:pt x="1218" y="1755"/>
                      <a:pt x="1210" y="1775"/>
                      <a:pt x="1191" y="1775"/>
                    </a:cubicBezTo>
                    <a:cubicBezTo>
                      <a:pt x="1189" y="1775"/>
                      <a:pt x="1186" y="1775"/>
                      <a:pt x="1183" y="1774"/>
                    </a:cubicBezTo>
                    <a:cubicBezTo>
                      <a:pt x="1169" y="1758"/>
                      <a:pt x="1183" y="1737"/>
                      <a:pt x="1176" y="1735"/>
                    </a:cubicBezTo>
                    <a:cubicBezTo>
                      <a:pt x="1176" y="1731"/>
                      <a:pt x="1176" y="1729"/>
                      <a:pt x="1172" y="1729"/>
                    </a:cubicBezTo>
                    <a:cubicBezTo>
                      <a:pt x="1171" y="1729"/>
                      <a:pt x="1169" y="1729"/>
                      <a:pt x="1166" y="1730"/>
                    </a:cubicBezTo>
                    <a:lnTo>
                      <a:pt x="1127" y="1716"/>
                    </a:lnTo>
                    <a:lnTo>
                      <a:pt x="1134" y="1765"/>
                    </a:lnTo>
                    <a:cubicBezTo>
                      <a:pt x="1111" y="1783"/>
                      <a:pt x="1097" y="1756"/>
                      <a:pt x="1103" y="1809"/>
                    </a:cubicBezTo>
                    <a:lnTo>
                      <a:pt x="1103" y="1809"/>
                    </a:lnTo>
                    <a:cubicBezTo>
                      <a:pt x="1092" y="1726"/>
                      <a:pt x="965" y="1762"/>
                      <a:pt x="953" y="1737"/>
                    </a:cubicBezTo>
                    <a:cubicBezTo>
                      <a:pt x="938" y="1754"/>
                      <a:pt x="916" y="1764"/>
                      <a:pt x="894" y="1764"/>
                    </a:cubicBezTo>
                    <a:cubicBezTo>
                      <a:pt x="887" y="1764"/>
                      <a:pt x="879" y="1762"/>
                      <a:pt x="872" y="1760"/>
                    </a:cubicBezTo>
                    <a:lnTo>
                      <a:pt x="872" y="1760"/>
                    </a:lnTo>
                    <a:cubicBezTo>
                      <a:pt x="878" y="1769"/>
                      <a:pt x="879" y="1814"/>
                      <a:pt x="860" y="1814"/>
                    </a:cubicBezTo>
                    <a:cubicBezTo>
                      <a:pt x="859" y="1814"/>
                      <a:pt x="857" y="1814"/>
                      <a:pt x="856" y="1813"/>
                    </a:cubicBezTo>
                    <a:cubicBezTo>
                      <a:pt x="869" y="1710"/>
                      <a:pt x="815" y="1764"/>
                      <a:pt x="793" y="1694"/>
                    </a:cubicBezTo>
                    <a:lnTo>
                      <a:pt x="793" y="1694"/>
                    </a:lnTo>
                    <a:cubicBezTo>
                      <a:pt x="801" y="1736"/>
                      <a:pt x="718" y="1705"/>
                      <a:pt x="747" y="1774"/>
                    </a:cubicBezTo>
                    <a:cubicBezTo>
                      <a:pt x="726" y="1765"/>
                      <a:pt x="744" y="1735"/>
                      <a:pt x="728" y="1709"/>
                    </a:cubicBezTo>
                    <a:lnTo>
                      <a:pt x="728" y="1709"/>
                    </a:lnTo>
                    <a:cubicBezTo>
                      <a:pt x="715" y="1720"/>
                      <a:pt x="701" y="1724"/>
                      <a:pt x="686" y="1724"/>
                    </a:cubicBezTo>
                    <a:cubicBezTo>
                      <a:pt x="652" y="1724"/>
                      <a:pt x="615" y="1705"/>
                      <a:pt x="577" y="1705"/>
                    </a:cubicBezTo>
                    <a:cubicBezTo>
                      <a:pt x="567" y="1705"/>
                      <a:pt x="557" y="1706"/>
                      <a:pt x="547" y="1709"/>
                    </a:cubicBezTo>
                    <a:cubicBezTo>
                      <a:pt x="547" y="1723"/>
                      <a:pt x="561" y="1744"/>
                      <a:pt x="550" y="1765"/>
                    </a:cubicBezTo>
                    <a:lnTo>
                      <a:pt x="508" y="1700"/>
                    </a:lnTo>
                    <a:cubicBezTo>
                      <a:pt x="497" y="1707"/>
                      <a:pt x="503" y="1751"/>
                      <a:pt x="493" y="1751"/>
                    </a:cubicBezTo>
                    <a:cubicBezTo>
                      <a:pt x="489" y="1751"/>
                      <a:pt x="485" y="1747"/>
                      <a:pt x="478" y="1737"/>
                    </a:cubicBezTo>
                    <a:lnTo>
                      <a:pt x="478" y="1737"/>
                    </a:lnTo>
                    <a:cubicBezTo>
                      <a:pt x="482" y="1748"/>
                      <a:pt x="492" y="1765"/>
                      <a:pt x="482" y="1772"/>
                    </a:cubicBezTo>
                    <a:cubicBezTo>
                      <a:pt x="462" y="1764"/>
                      <a:pt x="443" y="1761"/>
                      <a:pt x="424" y="1761"/>
                    </a:cubicBezTo>
                    <a:cubicBezTo>
                      <a:pt x="379" y="1761"/>
                      <a:pt x="338" y="1778"/>
                      <a:pt x="297" y="1792"/>
                    </a:cubicBezTo>
                    <a:cubicBezTo>
                      <a:pt x="267" y="1805"/>
                      <a:pt x="235" y="1812"/>
                      <a:pt x="203" y="1812"/>
                    </a:cubicBezTo>
                    <a:cubicBezTo>
                      <a:pt x="167" y="1812"/>
                      <a:pt x="130" y="1803"/>
                      <a:pt x="98" y="1786"/>
                    </a:cubicBezTo>
                    <a:lnTo>
                      <a:pt x="98" y="1786"/>
                    </a:lnTo>
                    <a:cubicBezTo>
                      <a:pt x="123" y="1806"/>
                      <a:pt x="112" y="1811"/>
                      <a:pt x="100" y="1816"/>
                    </a:cubicBezTo>
                    <a:cubicBezTo>
                      <a:pt x="109" y="1820"/>
                      <a:pt x="112" y="1850"/>
                      <a:pt x="118" y="1867"/>
                    </a:cubicBezTo>
                    <a:lnTo>
                      <a:pt x="51" y="1832"/>
                    </a:lnTo>
                    <a:lnTo>
                      <a:pt x="51" y="1832"/>
                    </a:lnTo>
                    <a:cubicBezTo>
                      <a:pt x="63" y="1885"/>
                      <a:pt x="0" y="1853"/>
                      <a:pt x="14" y="1904"/>
                    </a:cubicBezTo>
                    <a:lnTo>
                      <a:pt x="26" y="1888"/>
                    </a:lnTo>
                    <a:cubicBezTo>
                      <a:pt x="28" y="1952"/>
                      <a:pt x="102" y="2003"/>
                      <a:pt x="128" y="2075"/>
                    </a:cubicBezTo>
                    <a:cubicBezTo>
                      <a:pt x="127" y="2060"/>
                      <a:pt x="131" y="2055"/>
                      <a:pt x="137" y="2055"/>
                    </a:cubicBezTo>
                    <a:cubicBezTo>
                      <a:pt x="152" y="2055"/>
                      <a:pt x="181" y="2087"/>
                      <a:pt x="200" y="2087"/>
                    </a:cubicBezTo>
                    <a:cubicBezTo>
                      <a:pt x="210" y="2087"/>
                      <a:pt x="218" y="2078"/>
                      <a:pt x="218" y="2050"/>
                    </a:cubicBezTo>
                    <a:cubicBezTo>
                      <a:pt x="230" y="2064"/>
                      <a:pt x="220" y="2075"/>
                      <a:pt x="230" y="2092"/>
                    </a:cubicBezTo>
                    <a:cubicBezTo>
                      <a:pt x="228" y="2065"/>
                      <a:pt x="233" y="2053"/>
                      <a:pt x="246" y="2053"/>
                    </a:cubicBezTo>
                    <a:cubicBezTo>
                      <a:pt x="250" y="2053"/>
                      <a:pt x="254" y="2055"/>
                      <a:pt x="260" y="2057"/>
                    </a:cubicBezTo>
                    <a:lnTo>
                      <a:pt x="260" y="2066"/>
                    </a:lnTo>
                    <a:cubicBezTo>
                      <a:pt x="277" y="2059"/>
                      <a:pt x="292" y="2056"/>
                      <a:pt x="306" y="2056"/>
                    </a:cubicBezTo>
                    <a:cubicBezTo>
                      <a:pt x="338" y="2056"/>
                      <a:pt x="368" y="2069"/>
                      <a:pt x="411" y="2075"/>
                    </a:cubicBezTo>
                    <a:lnTo>
                      <a:pt x="399" y="2038"/>
                    </a:lnTo>
                    <a:lnTo>
                      <a:pt x="399" y="2038"/>
                    </a:lnTo>
                    <a:cubicBezTo>
                      <a:pt x="413" y="2041"/>
                      <a:pt x="418" y="2052"/>
                      <a:pt x="427" y="2059"/>
                    </a:cubicBezTo>
                    <a:cubicBezTo>
                      <a:pt x="428" y="2035"/>
                      <a:pt x="421" y="2032"/>
                      <a:pt x="414" y="2032"/>
                    </a:cubicBezTo>
                    <a:cubicBezTo>
                      <a:pt x="411" y="2032"/>
                      <a:pt x="408" y="2032"/>
                      <a:pt x="406" y="2032"/>
                    </a:cubicBezTo>
                    <a:cubicBezTo>
                      <a:pt x="397" y="2032"/>
                      <a:pt x="390" y="2029"/>
                      <a:pt x="390" y="2001"/>
                    </a:cubicBezTo>
                    <a:lnTo>
                      <a:pt x="390" y="2001"/>
                    </a:lnTo>
                    <a:cubicBezTo>
                      <a:pt x="402" y="2025"/>
                      <a:pt x="417" y="2030"/>
                      <a:pt x="432" y="2030"/>
                    </a:cubicBezTo>
                    <a:cubicBezTo>
                      <a:pt x="445" y="2030"/>
                      <a:pt x="457" y="2027"/>
                      <a:pt x="469" y="2027"/>
                    </a:cubicBezTo>
                    <a:cubicBezTo>
                      <a:pt x="486" y="2027"/>
                      <a:pt x="502" y="2034"/>
                      <a:pt x="513" y="2066"/>
                    </a:cubicBezTo>
                    <a:cubicBezTo>
                      <a:pt x="533" y="2064"/>
                      <a:pt x="499" y="2024"/>
                      <a:pt x="520" y="2022"/>
                    </a:cubicBezTo>
                    <a:lnTo>
                      <a:pt x="520" y="2022"/>
                    </a:lnTo>
                    <a:lnTo>
                      <a:pt x="529" y="2045"/>
                    </a:lnTo>
                    <a:lnTo>
                      <a:pt x="529" y="2015"/>
                    </a:lnTo>
                    <a:cubicBezTo>
                      <a:pt x="543" y="2020"/>
                      <a:pt x="554" y="2047"/>
                      <a:pt x="557" y="2066"/>
                    </a:cubicBezTo>
                    <a:cubicBezTo>
                      <a:pt x="556" y="2066"/>
                      <a:pt x="556" y="2066"/>
                      <a:pt x="556" y="2066"/>
                    </a:cubicBezTo>
                    <a:cubicBezTo>
                      <a:pt x="553" y="2066"/>
                      <a:pt x="549" y="2073"/>
                      <a:pt x="545" y="2075"/>
                    </a:cubicBezTo>
                    <a:cubicBezTo>
                      <a:pt x="550" y="2081"/>
                      <a:pt x="555" y="2084"/>
                      <a:pt x="561" y="2084"/>
                    </a:cubicBezTo>
                    <a:cubicBezTo>
                      <a:pt x="575" y="2084"/>
                      <a:pt x="589" y="2067"/>
                      <a:pt x="596" y="2067"/>
                    </a:cubicBezTo>
                    <a:cubicBezTo>
                      <a:pt x="596" y="2067"/>
                      <a:pt x="596" y="2067"/>
                      <a:pt x="596" y="2067"/>
                    </a:cubicBezTo>
                    <a:lnTo>
                      <a:pt x="596" y="2067"/>
                    </a:lnTo>
                    <a:lnTo>
                      <a:pt x="577" y="2057"/>
                    </a:lnTo>
                    <a:cubicBezTo>
                      <a:pt x="631" y="2029"/>
                      <a:pt x="698" y="2054"/>
                      <a:pt x="751" y="2006"/>
                    </a:cubicBezTo>
                    <a:lnTo>
                      <a:pt x="747" y="1990"/>
                    </a:lnTo>
                    <a:cubicBezTo>
                      <a:pt x="757" y="1981"/>
                      <a:pt x="765" y="1978"/>
                      <a:pt x="771" y="1978"/>
                    </a:cubicBezTo>
                    <a:cubicBezTo>
                      <a:pt x="786" y="1978"/>
                      <a:pt x="791" y="1997"/>
                      <a:pt x="813" y="1997"/>
                    </a:cubicBezTo>
                    <a:cubicBezTo>
                      <a:pt x="817" y="1997"/>
                      <a:pt x="822" y="1996"/>
                      <a:pt x="828" y="1994"/>
                    </a:cubicBezTo>
                    <a:lnTo>
                      <a:pt x="828" y="1994"/>
                    </a:lnTo>
                    <a:lnTo>
                      <a:pt x="826" y="1999"/>
                    </a:lnTo>
                    <a:cubicBezTo>
                      <a:pt x="834" y="1982"/>
                      <a:pt x="846" y="1973"/>
                      <a:pt x="857" y="1973"/>
                    </a:cubicBezTo>
                    <a:cubicBezTo>
                      <a:pt x="858" y="1973"/>
                      <a:pt x="859" y="1973"/>
                      <a:pt x="860" y="1973"/>
                    </a:cubicBezTo>
                    <a:cubicBezTo>
                      <a:pt x="846" y="1994"/>
                      <a:pt x="879" y="2015"/>
                      <a:pt x="863" y="2038"/>
                    </a:cubicBezTo>
                    <a:cubicBezTo>
                      <a:pt x="909" y="2006"/>
                      <a:pt x="886" y="2013"/>
                      <a:pt x="921" y="1948"/>
                    </a:cubicBezTo>
                    <a:lnTo>
                      <a:pt x="925" y="1978"/>
                    </a:lnTo>
                    <a:cubicBezTo>
                      <a:pt x="939" y="1952"/>
                      <a:pt x="941" y="1939"/>
                      <a:pt x="967" y="1934"/>
                    </a:cubicBezTo>
                    <a:lnTo>
                      <a:pt x="967" y="1934"/>
                    </a:lnTo>
                    <a:cubicBezTo>
                      <a:pt x="944" y="1957"/>
                      <a:pt x="974" y="1980"/>
                      <a:pt x="951" y="2010"/>
                    </a:cubicBezTo>
                    <a:cubicBezTo>
                      <a:pt x="960" y="2026"/>
                      <a:pt x="969" y="2032"/>
                      <a:pt x="978" y="2032"/>
                    </a:cubicBezTo>
                    <a:cubicBezTo>
                      <a:pt x="995" y="2032"/>
                      <a:pt x="1011" y="2013"/>
                      <a:pt x="1022" y="2013"/>
                    </a:cubicBezTo>
                    <a:cubicBezTo>
                      <a:pt x="1030" y="2013"/>
                      <a:pt x="1035" y="2022"/>
                      <a:pt x="1037" y="2052"/>
                    </a:cubicBezTo>
                    <a:cubicBezTo>
                      <a:pt x="1074" y="1973"/>
                      <a:pt x="1004" y="2001"/>
                      <a:pt x="1018" y="1985"/>
                    </a:cubicBezTo>
                    <a:cubicBezTo>
                      <a:pt x="1014" y="1960"/>
                      <a:pt x="1038" y="1936"/>
                      <a:pt x="1054" y="1936"/>
                    </a:cubicBezTo>
                    <a:cubicBezTo>
                      <a:pt x="1057" y="1936"/>
                      <a:pt x="1060" y="1937"/>
                      <a:pt x="1062" y="1939"/>
                    </a:cubicBezTo>
                    <a:cubicBezTo>
                      <a:pt x="1078" y="1941"/>
                      <a:pt x="1069" y="2045"/>
                      <a:pt x="1106" y="2050"/>
                    </a:cubicBezTo>
                    <a:cubicBezTo>
                      <a:pt x="1101" y="2050"/>
                      <a:pt x="1101" y="2054"/>
                      <a:pt x="1097" y="2054"/>
                    </a:cubicBezTo>
                    <a:cubicBezTo>
                      <a:pt x="1099" y="2060"/>
                      <a:pt x="1102" y="2061"/>
                      <a:pt x="1105" y="2061"/>
                    </a:cubicBezTo>
                    <a:cubicBezTo>
                      <a:pt x="1112" y="2061"/>
                      <a:pt x="1121" y="2053"/>
                      <a:pt x="1128" y="2053"/>
                    </a:cubicBezTo>
                    <a:cubicBezTo>
                      <a:pt x="1133" y="2053"/>
                      <a:pt x="1138" y="2057"/>
                      <a:pt x="1141" y="2068"/>
                    </a:cubicBezTo>
                    <a:cubicBezTo>
                      <a:pt x="1149" y="2050"/>
                      <a:pt x="1154" y="2048"/>
                      <a:pt x="1158" y="2048"/>
                    </a:cubicBezTo>
                    <a:cubicBezTo>
                      <a:pt x="1160" y="2048"/>
                      <a:pt x="1161" y="2048"/>
                      <a:pt x="1163" y="2048"/>
                    </a:cubicBezTo>
                    <a:cubicBezTo>
                      <a:pt x="1167" y="2048"/>
                      <a:pt x="1172" y="2045"/>
                      <a:pt x="1180" y="2017"/>
                    </a:cubicBezTo>
                    <a:lnTo>
                      <a:pt x="1180" y="2017"/>
                    </a:lnTo>
                    <a:lnTo>
                      <a:pt x="1143" y="2022"/>
                    </a:lnTo>
                    <a:cubicBezTo>
                      <a:pt x="1161" y="2013"/>
                      <a:pt x="1186" y="1972"/>
                      <a:pt x="1209" y="1972"/>
                    </a:cubicBezTo>
                    <a:cubicBezTo>
                      <a:pt x="1216" y="1972"/>
                      <a:pt x="1223" y="1977"/>
                      <a:pt x="1229" y="1987"/>
                    </a:cubicBezTo>
                    <a:cubicBezTo>
                      <a:pt x="1222" y="1999"/>
                      <a:pt x="1213" y="2010"/>
                      <a:pt x="1201" y="2020"/>
                    </a:cubicBezTo>
                    <a:cubicBezTo>
                      <a:pt x="1203" y="2026"/>
                      <a:pt x="1205" y="2028"/>
                      <a:pt x="1208" y="2028"/>
                    </a:cubicBezTo>
                    <a:cubicBezTo>
                      <a:pt x="1211" y="2028"/>
                      <a:pt x="1215" y="2025"/>
                      <a:pt x="1219" y="2025"/>
                    </a:cubicBezTo>
                    <a:cubicBezTo>
                      <a:pt x="1223" y="2025"/>
                      <a:pt x="1226" y="2027"/>
                      <a:pt x="1229" y="2034"/>
                    </a:cubicBezTo>
                    <a:cubicBezTo>
                      <a:pt x="1219" y="2058"/>
                      <a:pt x="1210" y="2062"/>
                      <a:pt x="1199" y="2062"/>
                    </a:cubicBezTo>
                    <a:cubicBezTo>
                      <a:pt x="1193" y="2062"/>
                      <a:pt x="1187" y="2061"/>
                      <a:pt x="1180" y="2061"/>
                    </a:cubicBezTo>
                    <a:cubicBezTo>
                      <a:pt x="1170" y="2061"/>
                      <a:pt x="1160" y="2064"/>
                      <a:pt x="1148" y="2078"/>
                    </a:cubicBezTo>
                    <a:cubicBezTo>
                      <a:pt x="1149" y="2083"/>
                      <a:pt x="1151" y="2085"/>
                      <a:pt x="1155" y="2085"/>
                    </a:cubicBezTo>
                    <a:cubicBezTo>
                      <a:pt x="1162" y="2085"/>
                      <a:pt x="1173" y="2076"/>
                      <a:pt x="1177" y="2076"/>
                    </a:cubicBezTo>
                    <a:cubicBezTo>
                      <a:pt x="1181" y="2076"/>
                      <a:pt x="1181" y="2083"/>
                      <a:pt x="1171" y="2105"/>
                    </a:cubicBezTo>
                    <a:cubicBezTo>
                      <a:pt x="1183" y="2080"/>
                      <a:pt x="1191" y="2073"/>
                      <a:pt x="1198" y="2073"/>
                    </a:cubicBezTo>
                    <a:cubicBezTo>
                      <a:pt x="1201" y="2073"/>
                      <a:pt x="1205" y="2075"/>
                      <a:pt x="1208" y="2078"/>
                    </a:cubicBezTo>
                    <a:cubicBezTo>
                      <a:pt x="1213" y="2081"/>
                      <a:pt x="1219" y="2086"/>
                      <a:pt x="1227" y="2086"/>
                    </a:cubicBezTo>
                    <a:cubicBezTo>
                      <a:pt x="1235" y="2086"/>
                      <a:pt x="1244" y="2082"/>
                      <a:pt x="1257" y="2068"/>
                    </a:cubicBezTo>
                    <a:lnTo>
                      <a:pt x="1257" y="2068"/>
                    </a:lnTo>
                    <a:lnTo>
                      <a:pt x="1245" y="2105"/>
                    </a:lnTo>
                    <a:cubicBezTo>
                      <a:pt x="1249" y="2099"/>
                      <a:pt x="1264" y="2087"/>
                      <a:pt x="1271" y="2087"/>
                    </a:cubicBezTo>
                    <a:cubicBezTo>
                      <a:pt x="1272" y="2087"/>
                      <a:pt x="1272" y="2087"/>
                      <a:pt x="1273" y="2087"/>
                    </a:cubicBezTo>
                    <a:lnTo>
                      <a:pt x="1245" y="2131"/>
                    </a:lnTo>
                    <a:cubicBezTo>
                      <a:pt x="1251" y="2125"/>
                      <a:pt x="1257" y="2122"/>
                      <a:pt x="1261" y="2122"/>
                    </a:cubicBezTo>
                    <a:cubicBezTo>
                      <a:pt x="1281" y="2122"/>
                      <a:pt x="1290" y="2163"/>
                      <a:pt x="1309" y="2163"/>
                    </a:cubicBezTo>
                    <a:cubicBezTo>
                      <a:pt x="1312" y="2163"/>
                      <a:pt x="1314" y="2163"/>
                      <a:pt x="1317" y="2161"/>
                    </a:cubicBezTo>
                    <a:cubicBezTo>
                      <a:pt x="1264" y="2152"/>
                      <a:pt x="1315" y="2115"/>
                      <a:pt x="1298" y="2082"/>
                    </a:cubicBezTo>
                    <a:cubicBezTo>
                      <a:pt x="1307" y="2077"/>
                      <a:pt x="1314" y="2075"/>
                      <a:pt x="1319" y="2075"/>
                    </a:cubicBezTo>
                    <a:cubicBezTo>
                      <a:pt x="1358" y="2075"/>
                      <a:pt x="1326" y="2180"/>
                      <a:pt x="1386" y="2180"/>
                    </a:cubicBezTo>
                    <a:cubicBezTo>
                      <a:pt x="1387" y="2180"/>
                      <a:pt x="1388" y="2180"/>
                      <a:pt x="1390" y="2180"/>
                    </a:cubicBezTo>
                    <a:lnTo>
                      <a:pt x="1390" y="2180"/>
                    </a:lnTo>
                    <a:cubicBezTo>
                      <a:pt x="1390" y="2180"/>
                      <a:pt x="1390" y="2180"/>
                      <a:pt x="1390" y="2180"/>
                    </a:cubicBezTo>
                    <a:cubicBezTo>
                      <a:pt x="1390" y="2180"/>
                      <a:pt x="1391" y="2180"/>
                      <a:pt x="1391" y="2180"/>
                    </a:cubicBezTo>
                    <a:lnTo>
                      <a:pt x="1391" y="2180"/>
                    </a:lnTo>
                    <a:cubicBezTo>
                      <a:pt x="1391" y="2180"/>
                      <a:pt x="1390" y="2180"/>
                      <a:pt x="1390" y="2180"/>
                    </a:cubicBezTo>
                    <a:lnTo>
                      <a:pt x="1390" y="2180"/>
                    </a:lnTo>
                    <a:cubicBezTo>
                      <a:pt x="1378" y="2179"/>
                      <a:pt x="1357" y="2151"/>
                      <a:pt x="1375" y="2136"/>
                    </a:cubicBezTo>
                    <a:lnTo>
                      <a:pt x="1375" y="2136"/>
                    </a:lnTo>
                    <a:cubicBezTo>
                      <a:pt x="1391" y="2147"/>
                      <a:pt x="1403" y="2166"/>
                      <a:pt x="1410" y="2184"/>
                    </a:cubicBezTo>
                    <a:cubicBezTo>
                      <a:pt x="1458" y="2182"/>
                      <a:pt x="1407" y="2145"/>
                      <a:pt x="1431" y="2124"/>
                    </a:cubicBezTo>
                    <a:lnTo>
                      <a:pt x="1431" y="2124"/>
                    </a:lnTo>
                    <a:cubicBezTo>
                      <a:pt x="1433" y="2136"/>
                      <a:pt x="1436" y="2141"/>
                      <a:pt x="1439" y="2141"/>
                    </a:cubicBezTo>
                    <a:cubicBezTo>
                      <a:pt x="1449" y="2141"/>
                      <a:pt x="1462" y="2104"/>
                      <a:pt x="1477" y="2094"/>
                    </a:cubicBezTo>
                    <a:lnTo>
                      <a:pt x="1477" y="2094"/>
                    </a:lnTo>
                    <a:lnTo>
                      <a:pt x="1475" y="2133"/>
                    </a:lnTo>
                    <a:cubicBezTo>
                      <a:pt x="1481" y="2137"/>
                      <a:pt x="1486" y="2138"/>
                      <a:pt x="1490" y="2138"/>
                    </a:cubicBezTo>
                    <a:cubicBezTo>
                      <a:pt x="1515" y="2138"/>
                      <a:pt x="1505" y="2081"/>
                      <a:pt x="1525" y="2081"/>
                    </a:cubicBezTo>
                    <a:cubicBezTo>
                      <a:pt x="1529" y="2081"/>
                      <a:pt x="1534" y="2083"/>
                      <a:pt x="1540" y="2087"/>
                    </a:cubicBezTo>
                    <a:lnTo>
                      <a:pt x="1514" y="2140"/>
                    </a:lnTo>
                    <a:lnTo>
                      <a:pt x="1542" y="2126"/>
                    </a:lnTo>
                    <a:lnTo>
                      <a:pt x="1542" y="2126"/>
                    </a:lnTo>
                    <a:lnTo>
                      <a:pt x="1533" y="2170"/>
                    </a:lnTo>
                    <a:cubicBezTo>
                      <a:pt x="1548" y="2156"/>
                      <a:pt x="1557" y="2151"/>
                      <a:pt x="1567" y="2151"/>
                    </a:cubicBezTo>
                    <a:cubicBezTo>
                      <a:pt x="1575" y="2151"/>
                      <a:pt x="1584" y="2155"/>
                      <a:pt x="1598" y="2161"/>
                    </a:cubicBezTo>
                    <a:cubicBezTo>
                      <a:pt x="1593" y="2133"/>
                      <a:pt x="1602" y="2092"/>
                      <a:pt x="1628" y="2092"/>
                    </a:cubicBezTo>
                    <a:cubicBezTo>
                      <a:pt x="1639" y="2111"/>
                      <a:pt x="1625" y="2123"/>
                      <a:pt x="1638" y="2123"/>
                    </a:cubicBezTo>
                    <a:cubicBezTo>
                      <a:pt x="1641" y="2123"/>
                      <a:pt x="1645" y="2123"/>
                      <a:pt x="1651" y="2122"/>
                    </a:cubicBezTo>
                    <a:lnTo>
                      <a:pt x="1651" y="2122"/>
                    </a:lnTo>
                    <a:cubicBezTo>
                      <a:pt x="1646" y="2139"/>
                      <a:pt x="1641" y="2158"/>
                      <a:pt x="1633" y="2158"/>
                    </a:cubicBezTo>
                    <a:cubicBezTo>
                      <a:pt x="1630" y="2158"/>
                      <a:pt x="1625" y="2153"/>
                      <a:pt x="1621" y="2140"/>
                    </a:cubicBezTo>
                    <a:cubicBezTo>
                      <a:pt x="1618" y="2154"/>
                      <a:pt x="1611" y="2166"/>
                      <a:pt x="1611" y="2177"/>
                    </a:cubicBezTo>
                    <a:cubicBezTo>
                      <a:pt x="1618" y="2187"/>
                      <a:pt x="1626" y="2191"/>
                      <a:pt x="1635" y="2191"/>
                    </a:cubicBezTo>
                    <a:cubicBezTo>
                      <a:pt x="1648" y="2191"/>
                      <a:pt x="1661" y="2183"/>
                      <a:pt x="1669" y="2182"/>
                    </a:cubicBezTo>
                    <a:cubicBezTo>
                      <a:pt x="1662" y="2182"/>
                      <a:pt x="1658" y="2180"/>
                      <a:pt x="1655" y="2175"/>
                    </a:cubicBezTo>
                    <a:lnTo>
                      <a:pt x="1704" y="2119"/>
                    </a:lnTo>
                    <a:lnTo>
                      <a:pt x="1704" y="2119"/>
                    </a:lnTo>
                    <a:cubicBezTo>
                      <a:pt x="1709" y="2131"/>
                      <a:pt x="1709" y="2147"/>
                      <a:pt x="1700" y="2156"/>
                    </a:cubicBezTo>
                    <a:cubicBezTo>
                      <a:pt x="1711" y="2154"/>
                      <a:pt x="1716" y="2136"/>
                      <a:pt x="1730" y="2131"/>
                    </a:cubicBezTo>
                    <a:lnTo>
                      <a:pt x="1730" y="2131"/>
                    </a:lnTo>
                    <a:cubicBezTo>
                      <a:pt x="1727" y="2163"/>
                      <a:pt x="1730" y="2194"/>
                      <a:pt x="1713" y="2209"/>
                    </a:cubicBezTo>
                    <a:lnTo>
                      <a:pt x="1713" y="2209"/>
                    </a:lnTo>
                    <a:lnTo>
                      <a:pt x="1757" y="2173"/>
                    </a:lnTo>
                    <a:cubicBezTo>
                      <a:pt x="1760" y="2187"/>
                      <a:pt x="1785" y="2210"/>
                      <a:pt x="1778" y="2221"/>
                    </a:cubicBezTo>
                    <a:cubicBezTo>
                      <a:pt x="1781" y="2223"/>
                      <a:pt x="1784" y="2223"/>
                      <a:pt x="1786" y="2223"/>
                    </a:cubicBezTo>
                    <a:cubicBezTo>
                      <a:pt x="1811" y="2223"/>
                      <a:pt x="1835" y="2172"/>
                      <a:pt x="1863" y="2172"/>
                    </a:cubicBezTo>
                    <a:cubicBezTo>
                      <a:pt x="1867" y="2172"/>
                      <a:pt x="1872" y="2173"/>
                      <a:pt x="1876" y="2175"/>
                    </a:cubicBezTo>
                    <a:cubicBezTo>
                      <a:pt x="1878" y="2168"/>
                      <a:pt x="1883" y="2161"/>
                      <a:pt x="1887" y="2156"/>
                    </a:cubicBezTo>
                    <a:cubicBezTo>
                      <a:pt x="1907" y="2158"/>
                      <a:pt x="1927" y="2169"/>
                      <a:pt x="1947" y="2169"/>
                    </a:cubicBezTo>
                    <a:cubicBezTo>
                      <a:pt x="1961" y="2169"/>
                      <a:pt x="1974" y="2163"/>
                      <a:pt x="1987" y="2143"/>
                    </a:cubicBezTo>
                    <a:lnTo>
                      <a:pt x="2019" y="2194"/>
                    </a:lnTo>
                    <a:cubicBezTo>
                      <a:pt x="2047" y="2177"/>
                      <a:pt x="1975" y="2131"/>
                      <a:pt x="2019" y="2101"/>
                    </a:cubicBezTo>
                    <a:cubicBezTo>
                      <a:pt x="2024" y="2097"/>
                      <a:pt x="2028" y="2095"/>
                      <a:pt x="2031" y="2095"/>
                    </a:cubicBezTo>
                    <a:cubicBezTo>
                      <a:pt x="2049" y="2095"/>
                      <a:pt x="2047" y="2147"/>
                      <a:pt x="2061" y="2156"/>
                    </a:cubicBezTo>
                    <a:cubicBezTo>
                      <a:pt x="2070" y="2133"/>
                      <a:pt x="2081" y="2088"/>
                      <a:pt x="2107" y="2088"/>
                    </a:cubicBezTo>
                    <a:cubicBezTo>
                      <a:pt x="2114" y="2088"/>
                      <a:pt x="2122" y="2091"/>
                      <a:pt x="2131" y="2098"/>
                    </a:cubicBezTo>
                    <a:cubicBezTo>
                      <a:pt x="2124" y="2112"/>
                      <a:pt x="2112" y="2105"/>
                      <a:pt x="2103" y="2112"/>
                    </a:cubicBezTo>
                    <a:lnTo>
                      <a:pt x="2138" y="2136"/>
                    </a:lnTo>
                    <a:cubicBezTo>
                      <a:pt x="2121" y="2194"/>
                      <a:pt x="2094" y="2182"/>
                      <a:pt x="2131" y="2217"/>
                    </a:cubicBezTo>
                    <a:cubicBezTo>
                      <a:pt x="2103" y="2115"/>
                      <a:pt x="2228" y="2180"/>
                      <a:pt x="2196" y="2075"/>
                    </a:cubicBezTo>
                    <a:lnTo>
                      <a:pt x="2196" y="2075"/>
                    </a:lnTo>
                    <a:lnTo>
                      <a:pt x="2219" y="2092"/>
                    </a:lnTo>
                    <a:cubicBezTo>
                      <a:pt x="2214" y="2092"/>
                      <a:pt x="2214" y="2098"/>
                      <a:pt x="2210" y="2098"/>
                    </a:cubicBezTo>
                    <a:cubicBezTo>
                      <a:pt x="2217" y="2104"/>
                      <a:pt x="2222" y="2106"/>
                      <a:pt x="2225" y="2106"/>
                    </a:cubicBezTo>
                    <a:cubicBezTo>
                      <a:pt x="2247" y="2106"/>
                      <a:pt x="2211" y="2017"/>
                      <a:pt x="2249" y="2017"/>
                    </a:cubicBezTo>
                    <a:cubicBezTo>
                      <a:pt x="2265" y="2020"/>
                      <a:pt x="2281" y="2031"/>
                      <a:pt x="2277" y="2047"/>
                    </a:cubicBezTo>
                    <a:lnTo>
                      <a:pt x="2295" y="2010"/>
                    </a:lnTo>
                    <a:cubicBezTo>
                      <a:pt x="2303" y="2010"/>
                      <a:pt x="2309" y="2022"/>
                      <a:pt x="2306" y="2027"/>
                    </a:cubicBezTo>
                    <a:lnTo>
                      <a:pt x="2306" y="2027"/>
                    </a:lnTo>
                    <a:lnTo>
                      <a:pt x="2344" y="2001"/>
                    </a:lnTo>
                    <a:lnTo>
                      <a:pt x="2344" y="2001"/>
                    </a:lnTo>
                    <a:cubicBezTo>
                      <a:pt x="2344" y="2003"/>
                      <a:pt x="2344" y="2004"/>
                      <a:pt x="2344" y="2006"/>
                    </a:cubicBezTo>
                    <a:lnTo>
                      <a:pt x="2344" y="2001"/>
                    </a:lnTo>
                    <a:lnTo>
                      <a:pt x="2344" y="2001"/>
                    </a:lnTo>
                    <a:lnTo>
                      <a:pt x="2344" y="2001"/>
                    </a:lnTo>
                    <a:cubicBezTo>
                      <a:pt x="2342" y="1982"/>
                      <a:pt x="2344" y="1963"/>
                      <a:pt x="2344" y="1943"/>
                    </a:cubicBezTo>
                    <a:cubicBezTo>
                      <a:pt x="2363" y="1952"/>
                      <a:pt x="2344" y="1957"/>
                      <a:pt x="2353" y="1966"/>
                    </a:cubicBezTo>
                    <a:lnTo>
                      <a:pt x="2365" y="1932"/>
                    </a:lnTo>
                    <a:lnTo>
                      <a:pt x="2365" y="1932"/>
                    </a:lnTo>
                    <a:cubicBezTo>
                      <a:pt x="2388" y="1952"/>
                      <a:pt x="2383" y="1987"/>
                      <a:pt x="2363" y="1990"/>
                    </a:cubicBezTo>
                    <a:cubicBezTo>
                      <a:pt x="2384" y="2013"/>
                      <a:pt x="2394" y="2021"/>
                      <a:pt x="2399" y="2021"/>
                    </a:cubicBezTo>
                    <a:cubicBezTo>
                      <a:pt x="2410" y="2021"/>
                      <a:pt x="2398" y="1982"/>
                      <a:pt x="2428" y="1982"/>
                    </a:cubicBezTo>
                    <a:cubicBezTo>
                      <a:pt x="2434" y="1982"/>
                      <a:pt x="2441" y="1984"/>
                      <a:pt x="2451" y="1987"/>
                    </a:cubicBezTo>
                    <a:lnTo>
                      <a:pt x="2434" y="2013"/>
                    </a:lnTo>
                    <a:cubicBezTo>
                      <a:pt x="2460" y="2037"/>
                      <a:pt x="2474" y="2039"/>
                      <a:pt x="2489" y="2039"/>
                    </a:cubicBezTo>
                    <a:cubicBezTo>
                      <a:pt x="2493" y="2039"/>
                      <a:pt x="2496" y="2039"/>
                      <a:pt x="2500" y="2039"/>
                    </a:cubicBezTo>
                    <a:cubicBezTo>
                      <a:pt x="2510" y="2039"/>
                      <a:pt x="2521" y="2040"/>
                      <a:pt x="2536" y="2045"/>
                    </a:cubicBezTo>
                    <a:cubicBezTo>
                      <a:pt x="2518" y="2034"/>
                      <a:pt x="2430" y="1992"/>
                      <a:pt x="2444" y="1955"/>
                    </a:cubicBezTo>
                    <a:lnTo>
                      <a:pt x="2444" y="1955"/>
                    </a:lnTo>
                    <a:cubicBezTo>
                      <a:pt x="2446" y="1955"/>
                      <a:pt x="2448" y="1955"/>
                      <a:pt x="2450" y="1955"/>
                    </a:cubicBezTo>
                    <a:cubicBezTo>
                      <a:pt x="2459" y="1955"/>
                      <a:pt x="2467" y="1950"/>
                      <a:pt x="2469" y="1929"/>
                    </a:cubicBezTo>
                    <a:cubicBezTo>
                      <a:pt x="2478" y="1943"/>
                      <a:pt x="2485" y="1948"/>
                      <a:pt x="2491" y="1948"/>
                    </a:cubicBezTo>
                    <a:cubicBezTo>
                      <a:pt x="2498" y="1948"/>
                      <a:pt x="2504" y="1940"/>
                      <a:pt x="2513" y="1934"/>
                    </a:cubicBezTo>
                    <a:lnTo>
                      <a:pt x="2543" y="1978"/>
                    </a:lnTo>
                    <a:cubicBezTo>
                      <a:pt x="2553" y="1955"/>
                      <a:pt x="2536" y="1934"/>
                      <a:pt x="2534" y="1908"/>
                    </a:cubicBezTo>
                    <a:cubicBezTo>
                      <a:pt x="2537" y="1907"/>
                      <a:pt x="2540" y="1907"/>
                      <a:pt x="2543" y="1907"/>
                    </a:cubicBezTo>
                    <a:cubicBezTo>
                      <a:pt x="2564" y="1907"/>
                      <a:pt x="2588" y="1932"/>
                      <a:pt x="2611" y="1952"/>
                    </a:cubicBezTo>
                    <a:cubicBezTo>
                      <a:pt x="2648" y="1936"/>
                      <a:pt x="2548" y="1915"/>
                      <a:pt x="2580" y="1883"/>
                    </a:cubicBezTo>
                    <a:cubicBezTo>
                      <a:pt x="2620" y="1881"/>
                      <a:pt x="2624" y="1850"/>
                      <a:pt x="2631" y="1804"/>
                    </a:cubicBezTo>
                    <a:cubicBezTo>
                      <a:pt x="2662" y="1804"/>
                      <a:pt x="2650" y="1832"/>
                      <a:pt x="2666" y="1837"/>
                    </a:cubicBezTo>
                    <a:lnTo>
                      <a:pt x="2655" y="1795"/>
                    </a:lnTo>
                    <a:cubicBezTo>
                      <a:pt x="2655" y="1795"/>
                      <a:pt x="2656" y="1794"/>
                      <a:pt x="2656" y="1794"/>
                    </a:cubicBezTo>
                    <a:cubicBezTo>
                      <a:pt x="2661" y="1794"/>
                      <a:pt x="2666" y="1802"/>
                      <a:pt x="2669" y="1809"/>
                    </a:cubicBezTo>
                    <a:cubicBezTo>
                      <a:pt x="2671" y="1786"/>
                      <a:pt x="2636" y="1769"/>
                      <a:pt x="2643" y="1741"/>
                    </a:cubicBezTo>
                    <a:cubicBezTo>
                      <a:pt x="2633" y="1730"/>
                      <a:pt x="2637" y="1727"/>
                      <a:pt x="2646" y="1727"/>
                    </a:cubicBezTo>
                    <a:cubicBezTo>
                      <a:pt x="2658" y="1727"/>
                      <a:pt x="2678" y="1731"/>
                      <a:pt x="2695" y="1731"/>
                    </a:cubicBezTo>
                    <a:cubicBezTo>
                      <a:pt x="2713" y="1731"/>
                      <a:pt x="2727" y="1725"/>
                      <a:pt x="2717" y="1700"/>
                    </a:cubicBezTo>
                    <a:lnTo>
                      <a:pt x="2717" y="1700"/>
                    </a:lnTo>
                    <a:cubicBezTo>
                      <a:pt x="2733" y="1704"/>
                      <a:pt x="2740" y="1725"/>
                      <a:pt x="2757" y="1737"/>
                    </a:cubicBezTo>
                    <a:cubicBezTo>
                      <a:pt x="2759" y="1697"/>
                      <a:pt x="2752" y="1660"/>
                      <a:pt x="2736" y="1628"/>
                    </a:cubicBezTo>
                    <a:lnTo>
                      <a:pt x="2782" y="1628"/>
                    </a:lnTo>
                    <a:cubicBezTo>
                      <a:pt x="2736" y="1619"/>
                      <a:pt x="2717" y="1570"/>
                      <a:pt x="2699" y="1533"/>
                    </a:cubicBezTo>
                    <a:cubicBezTo>
                      <a:pt x="2678" y="1526"/>
                      <a:pt x="2662" y="1521"/>
                      <a:pt x="2652" y="1519"/>
                    </a:cubicBezTo>
                    <a:lnTo>
                      <a:pt x="2650" y="1477"/>
                    </a:lnTo>
                    <a:lnTo>
                      <a:pt x="2650" y="1477"/>
                    </a:lnTo>
                    <a:cubicBezTo>
                      <a:pt x="2664" y="1484"/>
                      <a:pt x="2678" y="1496"/>
                      <a:pt x="2687" y="1510"/>
                    </a:cubicBezTo>
                    <a:cubicBezTo>
                      <a:pt x="2685" y="1505"/>
                      <a:pt x="2682" y="1500"/>
                      <a:pt x="2680" y="1498"/>
                    </a:cubicBezTo>
                    <a:lnTo>
                      <a:pt x="2680" y="1498"/>
                    </a:lnTo>
                    <a:cubicBezTo>
                      <a:pt x="2708" y="1503"/>
                      <a:pt x="2731" y="1521"/>
                      <a:pt x="2745" y="1544"/>
                    </a:cubicBezTo>
                    <a:cubicBezTo>
                      <a:pt x="2733" y="1542"/>
                      <a:pt x="2722" y="1540"/>
                      <a:pt x="2710" y="1535"/>
                    </a:cubicBezTo>
                    <a:lnTo>
                      <a:pt x="2710" y="1535"/>
                    </a:lnTo>
                    <a:cubicBezTo>
                      <a:pt x="2731" y="1561"/>
                      <a:pt x="2754" y="1584"/>
                      <a:pt x="2780" y="1605"/>
                    </a:cubicBezTo>
                    <a:cubicBezTo>
                      <a:pt x="2777" y="1600"/>
                      <a:pt x="2777" y="1593"/>
                      <a:pt x="2777" y="1586"/>
                    </a:cubicBezTo>
                    <a:lnTo>
                      <a:pt x="2777" y="1586"/>
                    </a:lnTo>
                    <a:cubicBezTo>
                      <a:pt x="2782" y="1593"/>
                      <a:pt x="2787" y="1598"/>
                      <a:pt x="2794" y="1602"/>
                    </a:cubicBezTo>
                    <a:cubicBezTo>
                      <a:pt x="2794" y="1603"/>
                      <a:pt x="2794" y="1603"/>
                      <a:pt x="2795" y="1603"/>
                    </a:cubicBezTo>
                    <a:cubicBezTo>
                      <a:pt x="2797" y="1603"/>
                      <a:pt x="2791" y="1592"/>
                      <a:pt x="2784" y="1582"/>
                    </a:cubicBezTo>
                    <a:lnTo>
                      <a:pt x="2784" y="1582"/>
                    </a:lnTo>
                    <a:lnTo>
                      <a:pt x="2838" y="1609"/>
                    </a:lnTo>
                    <a:lnTo>
                      <a:pt x="2819" y="1593"/>
                    </a:lnTo>
                    <a:lnTo>
                      <a:pt x="2880" y="1575"/>
                    </a:lnTo>
                    <a:cubicBezTo>
                      <a:pt x="2852" y="1512"/>
                      <a:pt x="2791" y="1445"/>
                      <a:pt x="2796" y="1391"/>
                    </a:cubicBezTo>
                    <a:lnTo>
                      <a:pt x="2796" y="1391"/>
                    </a:lnTo>
                    <a:cubicBezTo>
                      <a:pt x="2829" y="1424"/>
                      <a:pt x="2856" y="1429"/>
                      <a:pt x="2903" y="1454"/>
                    </a:cubicBezTo>
                    <a:cubicBezTo>
                      <a:pt x="2896" y="1452"/>
                      <a:pt x="2891" y="1451"/>
                      <a:pt x="2887" y="1451"/>
                    </a:cubicBezTo>
                    <a:cubicBezTo>
                      <a:pt x="2859" y="1451"/>
                      <a:pt x="2897" y="1499"/>
                      <a:pt x="2875" y="1516"/>
                    </a:cubicBezTo>
                    <a:lnTo>
                      <a:pt x="2875" y="1516"/>
                    </a:lnTo>
                    <a:cubicBezTo>
                      <a:pt x="2878" y="1515"/>
                      <a:pt x="2880" y="1514"/>
                      <a:pt x="2883" y="1514"/>
                    </a:cubicBezTo>
                    <a:cubicBezTo>
                      <a:pt x="2895" y="1514"/>
                      <a:pt x="2908" y="1525"/>
                      <a:pt x="2912" y="1531"/>
                    </a:cubicBezTo>
                    <a:cubicBezTo>
                      <a:pt x="2912" y="1531"/>
                      <a:pt x="2907" y="1514"/>
                      <a:pt x="2905" y="1498"/>
                    </a:cubicBezTo>
                    <a:cubicBezTo>
                      <a:pt x="2903" y="1480"/>
                      <a:pt x="2896" y="1463"/>
                      <a:pt x="2896" y="1463"/>
                    </a:cubicBezTo>
                    <a:lnTo>
                      <a:pt x="2896" y="1463"/>
                    </a:lnTo>
                    <a:cubicBezTo>
                      <a:pt x="2911" y="1472"/>
                      <a:pt x="2920" y="1475"/>
                      <a:pt x="2927" y="1475"/>
                    </a:cubicBezTo>
                    <a:cubicBezTo>
                      <a:pt x="2935" y="1475"/>
                      <a:pt x="2940" y="1470"/>
                      <a:pt x="2954" y="1466"/>
                    </a:cubicBezTo>
                    <a:cubicBezTo>
                      <a:pt x="2873" y="1438"/>
                      <a:pt x="2926" y="1403"/>
                      <a:pt x="2910" y="1375"/>
                    </a:cubicBezTo>
                    <a:lnTo>
                      <a:pt x="2910" y="1375"/>
                    </a:lnTo>
                    <a:cubicBezTo>
                      <a:pt x="2935" y="1387"/>
                      <a:pt x="2961" y="1401"/>
                      <a:pt x="2942" y="1422"/>
                    </a:cubicBezTo>
                    <a:cubicBezTo>
                      <a:pt x="3014" y="1419"/>
                      <a:pt x="2868" y="1350"/>
                      <a:pt x="2928" y="1347"/>
                    </a:cubicBezTo>
                    <a:lnTo>
                      <a:pt x="2928" y="1347"/>
                    </a:lnTo>
                    <a:cubicBezTo>
                      <a:pt x="2928" y="1354"/>
                      <a:pt x="2921" y="1354"/>
                      <a:pt x="2935" y="1361"/>
                    </a:cubicBezTo>
                    <a:cubicBezTo>
                      <a:pt x="2921" y="1345"/>
                      <a:pt x="2937" y="1328"/>
                      <a:pt x="2954" y="1328"/>
                    </a:cubicBezTo>
                    <a:cubicBezTo>
                      <a:pt x="2959" y="1328"/>
                      <a:pt x="2965" y="1330"/>
                      <a:pt x="2970" y="1333"/>
                    </a:cubicBezTo>
                    <a:lnTo>
                      <a:pt x="2968" y="1338"/>
                    </a:lnTo>
                    <a:cubicBezTo>
                      <a:pt x="2993" y="1308"/>
                      <a:pt x="3016" y="1227"/>
                      <a:pt x="2949" y="1199"/>
                    </a:cubicBezTo>
                    <a:lnTo>
                      <a:pt x="2949" y="1199"/>
                    </a:lnTo>
                    <a:cubicBezTo>
                      <a:pt x="2956" y="1201"/>
                      <a:pt x="3028" y="1231"/>
                      <a:pt x="3042" y="1238"/>
                    </a:cubicBezTo>
                    <a:cubicBezTo>
                      <a:pt x="3042" y="1238"/>
                      <a:pt x="2991" y="1201"/>
                      <a:pt x="2937" y="1169"/>
                    </a:cubicBezTo>
                    <a:cubicBezTo>
                      <a:pt x="2886" y="1134"/>
                      <a:pt x="2833" y="1104"/>
                      <a:pt x="2833" y="1104"/>
                    </a:cubicBezTo>
                    <a:lnTo>
                      <a:pt x="2833" y="1104"/>
                    </a:lnTo>
                    <a:cubicBezTo>
                      <a:pt x="2891" y="1127"/>
                      <a:pt x="3039" y="1143"/>
                      <a:pt x="3063" y="1185"/>
                    </a:cubicBezTo>
                    <a:cubicBezTo>
                      <a:pt x="3074" y="1178"/>
                      <a:pt x="3088" y="1169"/>
                      <a:pt x="3072" y="1143"/>
                    </a:cubicBezTo>
                    <a:lnTo>
                      <a:pt x="3072" y="1143"/>
                    </a:lnTo>
                    <a:cubicBezTo>
                      <a:pt x="3070" y="1144"/>
                      <a:pt x="3067" y="1144"/>
                      <a:pt x="3063" y="1144"/>
                    </a:cubicBezTo>
                    <a:cubicBezTo>
                      <a:pt x="3039" y="1144"/>
                      <a:pt x="2981" y="1135"/>
                      <a:pt x="2979" y="1125"/>
                    </a:cubicBezTo>
                    <a:cubicBezTo>
                      <a:pt x="3050" y="1120"/>
                      <a:pt x="3020" y="1120"/>
                      <a:pt x="3080" y="1105"/>
                    </a:cubicBezTo>
                    <a:lnTo>
                      <a:pt x="3080" y="1105"/>
                    </a:lnTo>
                    <a:cubicBezTo>
                      <a:pt x="3079" y="1105"/>
                      <a:pt x="3078" y="1105"/>
                      <a:pt x="3077" y="1105"/>
                    </a:cubicBezTo>
                    <a:cubicBezTo>
                      <a:pt x="3051" y="1105"/>
                      <a:pt x="2978" y="1077"/>
                      <a:pt x="2984" y="1065"/>
                    </a:cubicBezTo>
                    <a:lnTo>
                      <a:pt x="2984" y="1065"/>
                    </a:lnTo>
                    <a:cubicBezTo>
                      <a:pt x="3019" y="1072"/>
                      <a:pt x="3051" y="1081"/>
                      <a:pt x="3086" y="1090"/>
                    </a:cubicBezTo>
                    <a:cubicBezTo>
                      <a:pt x="3086" y="1090"/>
                      <a:pt x="3065" y="1076"/>
                      <a:pt x="3044" y="1062"/>
                    </a:cubicBezTo>
                    <a:lnTo>
                      <a:pt x="3002" y="1036"/>
                    </a:lnTo>
                    <a:lnTo>
                      <a:pt x="3002" y="1036"/>
                    </a:lnTo>
                    <a:cubicBezTo>
                      <a:pt x="3016" y="1043"/>
                      <a:pt x="3051" y="1048"/>
                      <a:pt x="3081" y="1048"/>
                    </a:cubicBezTo>
                    <a:cubicBezTo>
                      <a:pt x="3091" y="1048"/>
                      <a:pt x="3101" y="1047"/>
                      <a:pt x="3109" y="1046"/>
                    </a:cubicBezTo>
                    <a:cubicBezTo>
                      <a:pt x="3088" y="1046"/>
                      <a:pt x="3116" y="1016"/>
                      <a:pt x="3109" y="1004"/>
                    </a:cubicBezTo>
                    <a:lnTo>
                      <a:pt x="3109" y="1004"/>
                    </a:lnTo>
                    <a:lnTo>
                      <a:pt x="3084" y="1016"/>
                    </a:lnTo>
                    <a:cubicBezTo>
                      <a:pt x="3104" y="976"/>
                      <a:pt x="2958" y="953"/>
                      <a:pt x="2970" y="916"/>
                    </a:cubicBezTo>
                    <a:lnTo>
                      <a:pt x="2970" y="916"/>
                    </a:lnTo>
                    <a:cubicBezTo>
                      <a:pt x="2983" y="921"/>
                      <a:pt x="3033" y="933"/>
                      <a:pt x="3068" y="933"/>
                    </a:cubicBezTo>
                    <a:cubicBezTo>
                      <a:pt x="3084" y="933"/>
                      <a:pt x="3098" y="931"/>
                      <a:pt x="3102" y="923"/>
                    </a:cubicBezTo>
                    <a:cubicBezTo>
                      <a:pt x="3056" y="907"/>
                      <a:pt x="2875" y="856"/>
                      <a:pt x="2840" y="823"/>
                    </a:cubicBezTo>
                    <a:lnTo>
                      <a:pt x="2868" y="819"/>
                    </a:lnTo>
                    <a:lnTo>
                      <a:pt x="2840" y="791"/>
                    </a:lnTo>
                    <a:lnTo>
                      <a:pt x="2840" y="791"/>
                    </a:lnTo>
                    <a:cubicBezTo>
                      <a:pt x="2937" y="819"/>
                      <a:pt x="3030" y="856"/>
                      <a:pt x="3118" y="905"/>
                    </a:cubicBezTo>
                    <a:cubicBezTo>
                      <a:pt x="3144" y="891"/>
                      <a:pt x="3153" y="905"/>
                      <a:pt x="3153" y="879"/>
                    </a:cubicBezTo>
                    <a:cubicBezTo>
                      <a:pt x="3156" y="878"/>
                      <a:pt x="3160" y="877"/>
                      <a:pt x="3163" y="877"/>
                    </a:cubicBezTo>
                    <a:cubicBezTo>
                      <a:pt x="3177" y="877"/>
                      <a:pt x="3190" y="887"/>
                      <a:pt x="3190" y="902"/>
                    </a:cubicBezTo>
                    <a:lnTo>
                      <a:pt x="3213" y="844"/>
                    </a:lnTo>
                    <a:cubicBezTo>
                      <a:pt x="3155" y="844"/>
                      <a:pt x="3160" y="796"/>
                      <a:pt x="3111" y="796"/>
                    </a:cubicBezTo>
                    <a:lnTo>
                      <a:pt x="3141" y="828"/>
                    </a:lnTo>
                    <a:lnTo>
                      <a:pt x="3167" y="863"/>
                    </a:lnTo>
                    <a:cubicBezTo>
                      <a:pt x="3109" y="861"/>
                      <a:pt x="3009" y="817"/>
                      <a:pt x="3023" y="779"/>
                    </a:cubicBezTo>
                    <a:cubicBezTo>
                      <a:pt x="3027" y="778"/>
                      <a:pt x="3033" y="777"/>
                      <a:pt x="3041" y="777"/>
                    </a:cubicBezTo>
                    <a:cubicBezTo>
                      <a:pt x="3072" y="777"/>
                      <a:pt x="3127" y="791"/>
                      <a:pt x="3144" y="791"/>
                    </a:cubicBezTo>
                    <a:cubicBezTo>
                      <a:pt x="3123" y="784"/>
                      <a:pt x="3107" y="752"/>
                      <a:pt x="3121" y="747"/>
                    </a:cubicBezTo>
                    <a:lnTo>
                      <a:pt x="3121" y="747"/>
                    </a:lnTo>
                    <a:lnTo>
                      <a:pt x="3151" y="766"/>
                    </a:lnTo>
                    <a:cubicBezTo>
                      <a:pt x="3172" y="742"/>
                      <a:pt x="3074" y="728"/>
                      <a:pt x="3128" y="701"/>
                    </a:cubicBezTo>
                    <a:cubicBezTo>
                      <a:pt x="3132" y="689"/>
                      <a:pt x="3202" y="668"/>
                      <a:pt x="3167" y="668"/>
                    </a:cubicBezTo>
                    <a:cubicBezTo>
                      <a:pt x="3084" y="683"/>
                      <a:pt x="3000" y="690"/>
                      <a:pt x="2917" y="690"/>
                    </a:cubicBezTo>
                    <a:cubicBezTo>
                      <a:pt x="2896" y="690"/>
                      <a:pt x="2875" y="690"/>
                      <a:pt x="2854" y="689"/>
                    </a:cubicBezTo>
                    <a:cubicBezTo>
                      <a:pt x="2882" y="666"/>
                      <a:pt x="2912" y="647"/>
                      <a:pt x="2944" y="631"/>
                    </a:cubicBezTo>
                    <a:cubicBezTo>
                      <a:pt x="2956" y="627"/>
                      <a:pt x="2969" y="625"/>
                      <a:pt x="2982" y="625"/>
                    </a:cubicBezTo>
                    <a:cubicBezTo>
                      <a:pt x="3015" y="625"/>
                      <a:pt x="3053" y="635"/>
                      <a:pt x="3083" y="635"/>
                    </a:cubicBezTo>
                    <a:cubicBezTo>
                      <a:pt x="3092" y="635"/>
                      <a:pt x="3101" y="634"/>
                      <a:pt x="3109" y="631"/>
                    </a:cubicBezTo>
                    <a:cubicBezTo>
                      <a:pt x="3095" y="629"/>
                      <a:pt x="3081" y="626"/>
                      <a:pt x="3067" y="619"/>
                    </a:cubicBezTo>
                    <a:cubicBezTo>
                      <a:pt x="3081" y="610"/>
                      <a:pt x="3116" y="619"/>
                      <a:pt x="3107" y="601"/>
                    </a:cubicBezTo>
                    <a:cubicBezTo>
                      <a:pt x="3067" y="601"/>
                      <a:pt x="3082" y="581"/>
                      <a:pt x="3079" y="581"/>
                    </a:cubicBezTo>
                    <a:cubicBezTo>
                      <a:pt x="3078" y="581"/>
                      <a:pt x="3073" y="585"/>
                      <a:pt x="3058" y="596"/>
                    </a:cubicBezTo>
                    <a:cubicBezTo>
                      <a:pt x="3039" y="578"/>
                      <a:pt x="3067" y="573"/>
                      <a:pt x="3063" y="550"/>
                    </a:cubicBezTo>
                    <a:lnTo>
                      <a:pt x="3063" y="550"/>
                    </a:lnTo>
                    <a:cubicBezTo>
                      <a:pt x="3050" y="552"/>
                      <a:pt x="3038" y="552"/>
                      <a:pt x="3025" y="552"/>
                    </a:cubicBezTo>
                    <a:cubicBezTo>
                      <a:pt x="2987" y="552"/>
                      <a:pt x="2949" y="544"/>
                      <a:pt x="2914" y="527"/>
                    </a:cubicBezTo>
                    <a:cubicBezTo>
                      <a:pt x="2931" y="527"/>
                      <a:pt x="2944" y="522"/>
                      <a:pt x="2956" y="517"/>
                    </a:cubicBezTo>
                    <a:cubicBezTo>
                      <a:pt x="2956" y="478"/>
                      <a:pt x="2977" y="453"/>
                      <a:pt x="2970" y="418"/>
                    </a:cubicBezTo>
                    <a:cubicBezTo>
                      <a:pt x="2983" y="411"/>
                      <a:pt x="2993" y="392"/>
                      <a:pt x="3014" y="392"/>
                    </a:cubicBezTo>
                    <a:cubicBezTo>
                      <a:pt x="3016" y="392"/>
                      <a:pt x="3019" y="392"/>
                      <a:pt x="3021" y="392"/>
                    </a:cubicBezTo>
                    <a:cubicBezTo>
                      <a:pt x="3012" y="388"/>
                      <a:pt x="2991" y="388"/>
                      <a:pt x="2986" y="378"/>
                    </a:cubicBezTo>
                    <a:cubicBezTo>
                      <a:pt x="2997" y="371"/>
                      <a:pt x="3003" y="368"/>
                      <a:pt x="3007" y="368"/>
                    </a:cubicBezTo>
                    <a:cubicBezTo>
                      <a:pt x="3017" y="368"/>
                      <a:pt x="3016" y="380"/>
                      <a:pt x="3029" y="380"/>
                    </a:cubicBezTo>
                    <a:cubicBezTo>
                      <a:pt x="3035" y="380"/>
                      <a:pt x="3043" y="378"/>
                      <a:pt x="3056" y="371"/>
                    </a:cubicBezTo>
                    <a:lnTo>
                      <a:pt x="3056" y="371"/>
                    </a:lnTo>
                    <a:cubicBezTo>
                      <a:pt x="3051" y="372"/>
                      <a:pt x="3047" y="373"/>
                      <a:pt x="3043" y="373"/>
                    </a:cubicBezTo>
                    <a:cubicBezTo>
                      <a:pt x="3016" y="373"/>
                      <a:pt x="2999" y="354"/>
                      <a:pt x="2979" y="344"/>
                    </a:cubicBezTo>
                    <a:lnTo>
                      <a:pt x="2979" y="344"/>
                    </a:lnTo>
                    <a:cubicBezTo>
                      <a:pt x="2931" y="357"/>
                      <a:pt x="2977" y="381"/>
                      <a:pt x="3002" y="390"/>
                    </a:cubicBezTo>
                    <a:cubicBezTo>
                      <a:pt x="2982" y="394"/>
                      <a:pt x="2960" y="396"/>
                      <a:pt x="2940" y="396"/>
                    </a:cubicBezTo>
                    <a:cubicBezTo>
                      <a:pt x="2887" y="396"/>
                      <a:pt x="2838" y="383"/>
                      <a:pt x="2808" y="360"/>
                    </a:cubicBezTo>
                    <a:cubicBezTo>
                      <a:pt x="2782" y="330"/>
                      <a:pt x="2849" y="339"/>
                      <a:pt x="2838" y="334"/>
                    </a:cubicBezTo>
                    <a:cubicBezTo>
                      <a:pt x="2840" y="276"/>
                      <a:pt x="2706" y="306"/>
                      <a:pt x="2750" y="249"/>
                    </a:cubicBezTo>
                    <a:cubicBezTo>
                      <a:pt x="2791" y="223"/>
                      <a:pt x="2840" y="237"/>
                      <a:pt x="2873" y="228"/>
                    </a:cubicBezTo>
                    <a:lnTo>
                      <a:pt x="2873" y="228"/>
                    </a:lnTo>
                    <a:cubicBezTo>
                      <a:pt x="2891" y="251"/>
                      <a:pt x="2847" y="269"/>
                      <a:pt x="2854" y="286"/>
                    </a:cubicBezTo>
                    <a:lnTo>
                      <a:pt x="2870" y="262"/>
                    </a:lnTo>
                    <a:cubicBezTo>
                      <a:pt x="2886" y="267"/>
                      <a:pt x="2900" y="283"/>
                      <a:pt x="2889" y="293"/>
                    </a:cubicBezTo>
                    <a:cubicBezTo>
                      <a:pt x="2926" y="272"/>
                      <a:pt x="2882" y="198"/>
                      <a:pt x="2917" y="151"/>
                    </a:cubicBezTo>
                    <a:cubicBezTo>
                      <a:pt x="2904" y="148"/>
                      <a:pt x="2892" y="139"/>
                      <a:pt x="2879" y="139"/>
                    </a:cubicBezTo>
                    <a:cubicBezTo>
                      <a:pt x="2874" y="139"/>
                      <a:pt x="2870" y="140"/>
                      <a:pt x="2866" y="142"/>
                    </a:cubicBezTo>
                    <a:lnTo>
                      <a:pt x="2875" y="153"/>
                    </a:lnTo>
                    <a:cubicBezTo>
                      <a:pt x="2868" y="157"/>
                      <a:pt x="2862" y="158"/>
                      <a:pt x="2856" y="158"/>
                    </a:cubicBezTo>
                    <a:cubicBezTo>
                      <a:pt x="2838" y="158"/>
                      <a:pt x="2826" y="146"/>
                      <a:pt x="2816" y="146"/>
                    </a:cubicBezTo>
                    <a:cubicBezTo>
                      <a:pt x="2812" y="146"/>
                      <a:pt x="2809" y="147"/>
                      <a:pt x="2805" y="151"/>
                    </a:cubicBezTo>
                    <a:cubicBezTo>
                      <a:pt x="2777" y="135"/>
                      <a:pt x="2736" y="114"/>
                      <a:pt x="2754" y="84"/>
                    </a:cubicBezTo>
                    <a:lnTo>
                      <a:pt x="2803" y="78"/>
                    </a:lnTo>
                    <a:lnTo>
                      <a:pt x="2803" y="78"/>
                    </a:lnTo>
                    <a:cubicBezTo>
                      <a:pt x="2789" y="81"/>
                      <a:pt x="2779" y="99"/>
                      <a:pt x="2794" y="105"/>
                    </a:cubicBezTo>
                    <a:cubicBezTo>
                      <a:pt x="2771" y="93"/>
                      <a:pt x="2861" y="61"/>
                      <a:pt x="2794" y="49"/>
                    </a:cubicBezTo>
                    <a:lnTo>
                      <a:pt x="2794" y="49"/>
                    </a:lnTo>
                    <a:lnTo>
                      <a:pt x="2759" y="70"/>
                    </a:lnTo>
                    <a:cubicBezTo>
                      <a:pt x="2731" y="51"/>
                      <a:pt x="2675" y="26"/>
                      <a:pt x="2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46" name="Google Shape;16046;p58"/>
              <p:cNvSpPr/>
              <p:nvPr/>
            </p:nvSpPr>
            <p:spPr>
              <a:xfrm>
                <a:off x="754375" y="1762350"/>
                <a:ext cx="500" cy="250"/>
              </a:xfrm>
              <a:custGeom>
                <a:avLst/>
                <a:gdLst/>
                <a:ahLst/>
                <a:cxnLst/>
                <a:rect l="l" t="t" r="r" b="b"/>
                <a:pathLst>
                  <a:path w="20" h="10" extrusionOk="0">
                    <a:moveTo>
                      <a:pt x="1" y="0"/>
                    </a:moveTo>
                    <a:lnTo>
                      <a:pt x="1" y="0"/>
                    </a:lnTo>
                    <a:cubicBezTo>
                      <a:pt x="3" y="7"/>
                      <a:pt x="12" y="10"/>
                      <a:pt x="19" y="10"/>
                    </a:cubicBezTo>
                    <a:cubicBezTo>
                      <a:pt x="12" y="7"/>
                      <a:pt x="5"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47" name="Google Shape;16047;p58"/>
              <p:cNvSpPr/>
              <p:nvPr/>
            </p:nvSpPr>
            <p:spPr>
              <a:xfrm>
                <a:off x="731775" y="1776650"/>
                <a:ext cx="25" cy="200"/>
              </a:xfrm>
              <a:custGeom>
                <a:avLst/>
                <a:gdLst/>
                <a:ahLst/>
                <a:cxnLst/>
                <a:rect l="l" t="t" r="r" b="b"/>
                <a:pathLst>
                  <a:path w="1" h="8" extrusionOk="0">
                    <a:moveTo>
                      <a:pt x="1" y="1"/>
                    </a:moveTo>
                    <a:lnTo>
                      <a:pt x="1" y="1"/>
                    </a:lnTo>
                    <a:cubicBezTo>
                      <a:pt x="1" y="1"/>
                      <a:pt x="1" y="6"/>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48" name="Google Shape;16048;p58"/>
              <p:cNvSpPr/>
              <p:nvPr/>
            </p:nvSpPr>
            <p:spPr>
              <a:xfrm>
                <a:off x="762500" y="1737725"/>
                <a:ext cx="550" cy="300"/>
              </a:xfrm>
              <a:custGeom>
                <a:avLst/>
                <a:gdLst/>
                <a:ahLst/>
                <a:cxnLst/>
                <a:rect l="l" t="t" r="r" b="b"/>
                <a:pathLst>
                  <a:path w="22" h="12" extrusionOk="0">
                    <a:moveTo>
                      <a:pt x="21" y="0"/>
                    </a:moveTo>
                    <a:lnTo>
                      <a:pt x="21" y="0"/>
                    </a:lnTo>
                    <a:cubicBezTo>
                      <a:pt x="17" y="5"/>
                      <a:pt x="10" y="9"/>
                      <a:pt x="0" y="12"/>
                    </a:cubicBezTo>
                    <a:cubicBezTo>
                      <a:pt x="12" y="12"/>
                      <a:pt x="19" y="7"/>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49" name="Google Shape;16049;p58"/>
              <p:cNvSpPr/>
              <p:nvPr/>
            </p:nvSpPr>
            <p:spPr>
              <a:xfrm>
                <a:off x="750550" y="1723800"/>
                <a:ext cx="675" cy="500"/>
              </a:xfrm>
              <a:custGeom>
                <a:avLst/>
                <a:gdLst/>
                <a:ahLst/>
                <a:cxnLst/>
                <a:rect l="l" t="t" r="r" b="b"/>
                <a:pathLst>
                  <a:path w="27" h="20" extrusionOk="0">
                    <a:moveTo>
                      <a:pt x="1" y="1"/>
                    </a:moveTo>
                    <a:lnTo>
                      <a:pt x="1" y="1"/>
                    </a:lnTo>
                    <a:cubicBezTo>
                      <a:pt x="1" y="1"/>
                      <a:pt x="1" y="1"/>
                      <a:pt x="1" y="1"/>
                    </a:cubicBezTo>
                    <a:lnTo>
                      <a:pt x="1" y="1"/>
                    </a:lnTo>
                    <a:lnTo>
                      <a:pt x="1" y="1"/>
                    </a:lnTo>
                    <a:close/>
                    <a:moveTo>
                      <a:pt x="26" y="1"/>
                    </a:moveTo>
                    <a:cubicBezTo>
                      <a:pt x="20" y="1"/>
                      <a:pt x="12" y="3"/>
                      <a:pt x="6" y="3"/>
                    </a:cubicBezTo>
                    <a:cubicBezTo>
                      <a:pt x="4" y="3"/>
                      <a:pt x="2" y="2"/>
                      <a:pt x="1" y="1"/>
                    </a:cubicBezTo>
                    <a:lnTo>
                      <a:pt x="1" y="1"/>
                    </a:lnTo>
                    <a:lnTo>
                      <a:pt x="12" y="19"/>
                    </a:lnTo>
                    <a:cubicBezTo>
                      <a:pt x="10" y="10"/>
                      <a:pt x="19" y="5"/>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50" name="Google Shape;16050;p58"/>
              <p:cNvSpPr/>
              <p:nvPr/>
            </p:nvSpPr>
            <p:spPr>
              <a:xfrm>
                <a:off x="756400" y="1719575"/>
                <a:ext cx="625" cy="375"/>
              </a:xfrm>
              <a:custGeom>
                <a:avLst/>
                <a:gdLst/>
                <a:ahLst/>
                <a:cxnLst/>
                <a:rect l="l" t="t" r="r" b="b"/>
                <a:pathLst>
                  <a:path w="25" h="15" extrusionOk="0">
                    <a:moveTo>
                      <a:pt x="1" y="1"/>
                    </a:moveTo>
                    <a:cubicBezTo>
                      <a:pt x="1" y="8"/>
                      <a:pt x="8" y="14"/>
                      <a:pt x="15" y="14"/>
                    </a:cubicBezTo>
                    <a:cubicBezTo>
                      <a:pt x="19" y="14"/>
                      <a:pt x="22" y="13"/>
                      <a:pt x="24" y="10"/>
                    </a:cubicBezTo>
                    <a:cubicBezTo>
                      <a:pt x="20" y="5"/>
                      <a:pt x="24" y="3"/>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51" name="Google Shape;16051;p58"/>
              <p:cNvSpPr/>
              <p:nvPr/>
            </p:nvSpPr>
            <p:spPr>
              <a:xfrm>
                <a:off x="753300" y="1722600"/>
                <a:ext cx="1525" cy="700"/>
              </a:xfrm>
              <a:custGeom>
                <a:avLst/>
                <a:gdLst/>
                <a:ahLst/>
                <a:cxnLst/>
                <a:rect l="l" t="t" r="r" b="b"/>
                <a:pathLst>
                  <a:path w="61" h="28" extrusionOk="0">
                    <a:moveTo>
                      <a:pt x="44" y="0"/>
                    </a:moveTo>
                    <a:lnTo>
                      <a:pt x="44" y="2"/>
                    </a:lnTo>
                    <a:cubicBezTo>
                      <a:pt x="38" y="2"/>
                      <a:pt x="34" y="2"/>
                      <a:pt x="30" y="2"/>
                    </a:cubicBezTo>
                    <a:cubicBezTo>
                      <a:pt x="1" y="2"/>
                      <a:pt x="13" y="16"/>
                      <a:pt x="28" y="28"/>
                    </a:cubicBezTo>
                    <a:cubicBezTo>
                      <a:pt x="60" y="26"/>
                      <a:pt x="48"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52" name="Google Shape;16052;p58"/>
              <p:cNvSpPr/>
              <p:nvPr/>
            </p:nvSpPr>
            <p:spPr>
              <a:xfrm>
                <a:off x="753950" y="1722225"/>
                <a:ext cx="400" cy="325"/>
              </a:xfrm>
              <a:custGeom>
                <a:avLst/>
                <a:gdLst/>
                <a:ahLst/>
                <a:cxnLst/>
                <a:rect l="l" t="t" r="r" b="b"/>
                <a:pathLst>
                  <a:path w="16" h="13" extrusionOk="0">
                    <a:moveTo>
                      <a:pt x="10" y="1"/>
                    </a:moveTo>
                    <a:cubicBezTo>
                      <a:pt x="1" y="1"/>
                      <a:pt x="11" y="7"/>
                      <a:pt x="15" y="13"/>
                    </a:cubicBezTo>
                    <a:cubicBezTo>
                      <a:pt x="15" y="8"/>
                      <a:pt x="15" y="3"/>
                      <a:pt x="15" y="1"/>
                    </a:cubicBezTo>
                    <a:cubicBezTo>
                      <a:pt x="13" y="1"/>
                      <a:pt x="11"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53" name="Google Shape;16053;p58"/>
              <p:cNvSpPr/>
              <p:nvPr/>
            </p:nvSpPr>
            <p:spPr>
              <a:xfrm>
                <a:off x="750550" y="1726750"/>
                <a:ext cx="1600" cy="500"/>
              </a:xfrm>
              <a:custGeom>
                <a:avLst/>
                <a:gdLst/>
                <a:ahLst/>
                <a:cxnLst/>
                <a:rect l="l" t="t" r="r" b="b"/>
                <a:pathLst>
                  <a:path w="64" h="20" extrusionOk="0">
                    <a:moveTo>
                      <a:pt x="21" y="1"/>
                    </a:moveTo>
                    <a:cubicBezTo>
                      <a:pt x="1" y="1"/>
                      <a:pt x="38" y="19"/>
                      <a:pt x="54" y="19"/>
                    </a:cubicBezTo>
                    <a:cubicBezTo>
                      <a:pt x="61" y="19"/>
                      <a:pt x="64" y="16"/>
                      <a:pt x="56" y="6"/>
                    </a:cubicBezTo>
                    <a:cubicBezTo>
                      <a:pt x="59" y="3"/>
                      <a:pt x="53" y="2"/>
                      <a:pt x="46" y="2"/>
                    </a:cubicBezTo>
                    <a:cubicBezTo>
                      <a:pt x="39" y="2"/>
                      <a:pt x="32" y="3"/>
                      <a:pt x="28" y="3"/>
                    </a:cubicBezTo>
                    <a:cubicBezTo>
                      <a:pt x="24" y="3"/>
                      <a:pt x="22" y="2"/>
                      <a:pt x="26" y="1"/>
                    </a:cubicBezTo>
                    <a:cubicBezTo>
                      <a:pt x="24" y="1"/>
                      <a:pt x="22"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54" name="Google Shape;16054;p58"/>
              <p:cNvSpPr/>
              <p:nvPr/>
            </p:nvSpPr>
            <p:spPr>
              <a:xfrm>
                <a:off x="755725" y="1723000"/>
                <a:ext cx="1125" cy="300"/>
              </a:xfrm>
              <a:custGeom>
                <a:avLst/>
                <a:gdLst/>
                <a:ahLst/>
                <a:cxnLst/>
                <a:rect l="l" t="t" r="r" b="b"/>
                <a:pathLst>
                  <a:path w="45" h="12" extrusionOk="0">
                    <a:moveTo>
                      <a:pt x="44" y="0"/>
                    </a:moveTo>
                    <a:lnTo>
                      <a:pt x="0" y="5"/>
                    </a:lnTo>
                    <a:lnTo>
                      <a:pt x="35" y="12"/>
                    </a:lnTo>
                    <a:lnTo>
                      <a:pt x="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55" name="Google Shape;16055;p58"/>
              <p:cNvSpPr/>
              <p:nvPr/>
            </p:nvSpPr>
            <p:spPr>
              <a:xfrm>
                <a:off x="755825" y="1724850"/>
                <a:ext cx="550" cy="650"/>
              </a:xfrm>
              <a:custGeom>
                <a:avLst/>
                <a:gdLst/>
                <a:ahLst/>
                <a:cxnLst/>
                <a:rect l="l" t="t" r="r" b="b"/>
                <a:pathLst>
                  <a:path w="22" h="26" extrusionOk="0">
                    <a:moveTo>
                      <a:pt x="8" y="0"/>
                    </a:moveTo>
                    <a:cubicBezTo>
                      <a:pt x="8" y="12"/>
                      <a:pt x="1" y="26"/>
                      <a:pt x="12" y="26"/>
                    </a:cubicBezTo>
                    <a:lnTo>
                      <a:pt x="22" y="5"/>
                    </a:lnTo>
                    <a:cubicBezTo>
                      <a:pt x="17" y="5"/>
                      <a:pt x="10" y="3"/>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56" name="Google Shape;16056;p58"/>
              <p:cNvSpPr/>
              <p:nvPr/>
            </p:nvSpPr>
            <p:spPr>
              <a:xfrm>
                <a:off x="755825" y="1724450"/>
                <a:ext cx="200" cy="425"/>
              </a:xfrm>
              <a:custGeom>
                <a:avLst/>
                <a:gdLst/>
                <a:ahLst/>
                <a:cxnLst/>
                <a:rect l="l" t="t" r="r" b="b"/>
                <a:pathLst>
                  <a:path w="8" h="17" extrusionOk="0">
                    <a:moveTo>
                      <a:pt x="1" y="0"/>
                    </a:moveTo>
                    <a:cubicBezTo>
                      <a:pt x="1" y="7"/>
                      <a:pt x="3" y="12"/>
                      <a:pt x="8" y="16"/>
                    </a:cubicBezTo>
                    <a:cubicBezTo>
                      <a:pt x="8" y="10"/>
                      <a:pt x="5"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57" name="Google Shape;16057;p58"/>
              <p:cNvSpPr/>
              <p:nvPr/>
            </p:nvSpPr>
            <p:spPr>
              <a:xfrm>
                <a:off x="756875" y="1723625"/>
                <a:ext cx="250" cy="550"/>
              </a:xfrm>
              <a:custGeom>
                <a:avLst/>
                <a:gdLst/>
                <a:ahLst/>
                <a:cxnLst/>
                <a:rect l="l" t="t" r="r" b="b"/>
                <a:pathLst>
                  <a:path w="10" h="22" extrusionOk="0">
                    <a:moveTo>
                      <a:pt x="10" y="1"/>
                    </a:moveTo>
                    <a:lnTo>
                      <a:pt x="3" y="8"/>
                    </a:lnTo>
                    <a:lnTo>
                      <a:pt x="1" y="2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58" name="Google Shape;16058;p58"/>
              <p:cNvSpPr/>
              <p:nvPr/>
            </p:nvSpPr>
            <p:spPr>
              <a:xfrm>
                <a:off x="756700" y="1730850"/>
                <a:ext cx="950" cy="575"/>
              </a:xfrm>
              <a:custGeom>
                <a:avLst/>
                <a:gdLst/>
                <a:ahLst/>
                <a:cxnLst/>
                <a:rect l="l" t="t" r="r" b="b"/>
                <a:pathLst>
                  <a:path w="38" h="23" extrusionOk="0">
                    <a:moveTo>
                      <a:pt x="12" y="0"/>
                    </a:moveTo>
                    <a:cubicBezTo>
                      <a:pt x="9" y="0"/>
                      <a:pt x="5" y="1"/>
                      <a:pt x="1" y="4"/>
                    </a:cubicBezTo>
                    <a:lnTo>
                      <a:pt x="17" y="22"/>
                    </a:lnTo>
                    <a:cubicBezTo>
                      <a:pt x="31" y="22"/>
                      <a:pt x="38" y="15"/>
                      <a:pt x="31" y="9"/>
                    </a:cubicBezTo>
                    <a:cubicBezTo>
                      <a:pt x="26" y="4"/>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59" name="Google Shape;16059;p58"/>
              <p:cNvSpPr/>
              <p:nvPr/>
            </p:nvSpPr>
            <p:spPr>
              <a:xfrm>
                <a:off x="758500" y="1728850"/>
                <a:ext cx="1300" cy="375"/>
              </a:xfrm>
              <a:custGeom>
                <a:avLst/>
                <a:gdLst/>
                <a:ahLst/>
                <a:cxnLst/>
                <a:rect l="l" t="t" r="r" b="b"/>
                <a:pathLst>
                  <a:path w="52" h="15" extrusionOk="0">
                    <a:moveTo>
                      <a:pt x="31" y="0"/>
                    </a:moveTo>
                    <a:cubicBezTo>
                      <a:pt x="21" y="7"/>
                      <a:pt x="10" y="12"/>
                      <a:pt x="0" y="14"/>
                    </a:cubicBezTo>
                    <a:lnTo>
                      <a:pt x="51" y="7"/>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60" name="Google Shape;16060;p58"/>
              <p:cNvSpPr/>
              <p:nvPr/>
            </p:nvSpPr>
            <p:spPr>
              <a:xfrm>
                <a:off x="759825" y="1730050"/>
                <a:ext cx="1050" cy="475"/>
              </a:xfrm>
              <a:custGeom>
                <a:avLst/>
                <a:gdLst/>
                <a:ahLst/>
                <a:cxnLst/>
                <a:rect l="l" t="t" r="r" b="b"/>
                <a:pathLst>
                  <a:path w="42" h="19" extrusionOk="0">
                    <a:moveTo>
                      <a:pt x="12" y="0"/>
                    </a:moveTo>
                    <a:cubicBezTo>
                      <a:pt x="7" y="0"/>
                      <a:pt x="3" y="3"/>
                      <a:pt x="1" y="10"/>
                    </a:cubicBezTo>
                    <a:cubicBezTo>
                      <a:pt x="9" y="10"/>
                      <a:pt x="25" y="18"/>
                      <a:pt x="34" y="18"/>
                    </a:cubicBezTo>
                    <a:cubicBezTo>
                      <a:pt x="39" y="18"/>
                      <a:pt x="41" y="15"/>
                      <a:pt x="38" y="6"/>
                    </a:cubicBezTo>
                    <a:lnTo>
                      <a:pt x="38" y="6"/>
                    </a:lnTo>
                    <a:cubicBezTo>
                      <a:pt x="37" y="6"/>
                      <a:pt x="36" y="6"/>
                      <a:pt x="36" y="6"/>
                    </a:cubicBezTo>
                    <a:cubicBezTo>
                      <a:pt x="29" y="6"/>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61" name="Google Shape;16061;p58"/>
              <p:cNvSpPr/>
              <p:nvPr/>
            </p:nvSpPr>
            <p:spPr>
              <a:xfrm>
                <a:off x="757275" y="1738575"/>
                <a:ext cx="2225" cy="200"/>
              </a:xfrm>
              <a:custGeom>
                <a:avLst/>
                <a:gdLst/>
                <a:ahLst/>
                <a:cxnLst/>
                <a:rect l="l" t="t" r="r" b="b"/>
                <a:pathLst>
                  <a:path w="89" h="8" extrusionOk="0">
                    <a:moveTo>
                      <a:pt x="89" y="1"/>
                    </a:moveTo>
                    <a:lnTo>
                      <a:pt x="1" y="8"/>
                    </a:lnTo>
                    <a:lnTo>
                      <a:pt x="89" y="8"/>
                    </a:lnTo>
                    <a:lnTo>
                      <a:pt x="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62" name="Google Shape;16062;p58"/>
              <p:cNvSpPr/>
              <p:nvPr/>
            </p:nvSpPr>
            <p:spPr>
              <a:xfrm>
                <a:off x="762550" y="1745850"/>
                <a:ext cx="2225" cy="925"/>
              </a:xfrm>
              <a:custGeom>
                <a:avLst/>
                <a:gdLst/>
                <a:ahLst/>
                <a:cxnLst/>
                <a:rect l="l" t="t" r="r" b="b"/>
                <a:pathLst>
                  <a:path w="89" h="37" extrusionOk="0">
                    <a:moveTo>
                      <a:pt x="34" y="0"/>
                    </a:moveTo>
                    <a:cubicBezTo>
                      <a:pt x="22" y="0"/>
                      <a:pt x="17" y="13"/>
                      <a:pt x="7" y="13"/>
                    </a:cubicBezTo>
                    <a:cubicBezTo>
                      <a:pt x="5" y="13"/>
                      <a:pt x="3" y="13"/>
                      <a:pt x="1" y="11"/>
                    </a:cubicBezTo>
                    <a:lnTo>
                      <a:pt x="1" y="11"/>
                    </a:lnTo>
                    <a:cubicBezTo>
                      <a:pt x="19" y="30"/>
                      <a:pt x="5" y="37"/>
                      <a:pt x="63" y="37"/>
                    </a:cubicBezTo>
                    <a:cubicBezTo>
                      <a:pt x="89" y="11"/>
                      <a:pt x="12" y="23"/>
                      <a:pt x="42" y="2"/>
                    </a:cubicBezTo>
                    <a:cubicBezTo>
                      <a:pt x="39" y="1"/>
                      <a:pt x="37"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63" name="Google Shape;16063;p58"/>
              <p:cNvSpPr/>
              <p:nvPr/>
            </p:nvSpPr>
            <p:spPr>
              <a:xfrm>
                <a:off x="684375" y="1767150"/>
                <a:ext cx="650" cy="550"/>
              </a:xfrm>
              <a:custGeom>
                <a:avLst/>
                <a:gdLst/>
                <a:ahLst/>
                <a:cxnLst/>
                <a:rect l="l" t="t" r="r" b="b"/>
                <a:pathLst>
                  <a:path w="26" h="22" extrusionOk="0">
                    <a:moveTo>
                      <a:pt x="0" y="1"/>
                    </a:moveTo>
                    <a:lnTo>
                      <a:pt x="24" y="22"/>
                    </a:lnTo>
                    <a:lnTo>
                      <a:pt x="26" y="1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64" name="Google Shape;16064;p58"/>
              <p:cNvSpPr/>
              <p:nvPr/>
            </p:nvSpPr>
            <p:spPr>
              <a:xfrm>
                <a:off x="684150" y="1767900"/>
                <a:ext cx="600" cy="1200"/>
              </a:xfrm>
              <a:custGeom>
                <a:avLst/>
                <a:gdLst/>
                <a:ahLst/>
                <a:cxnLst/>
                <a:rect l="l" t="t" r="r" b="b"/>
                <a:pathLst>
                  <a:path w="24" h="48" extrusionOk="0">
                    <a:moveTo>
                      <a:pt x="0" y="1"/>
                    </a:moveTo>
                    <a:lnTo>
                      <a:pt x="7" y="47"/>
                    </a:lnTo>
                    <a:cubicBezTo>
                      <a:pt x="9" y="46"/>
                      <a:pt x="12" y="43"/>
                      <a:pt x="16" y="43"/>
                    </a:cubicBezTo>
                    <a:cubicBezTo>
                      <a:pt x="18" y="43"/>
                      <a:pt x="21" y="44"/>
                      <a:pt x="23" y="4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65" name="Google Shape;16065;p58"/>
              <p:cNvSpPr/>
              <p:nvPr/>
            </p:nvSpPr>
            <p:spPr>
              <a:xfrm>
                <a:off x="747825" y="1772150"/>
                <a:ext cx="775" cy="475"/>
              </a:xfrm>
              <a:custGeom>
                <a:avLst/>
                <a:gdLst/>
                <a:ahLst/>
                <a:cxnLst/>
                <a:rect l="l" t="t" r="r" b="b"/>
                <a:pathLst>
                  <a:path w="31" h="19" extrusionOk="0">
                    <a:moveTo>
                      <a:pt x="11" y="0"/>
                    </a:moveTo>
                    <a:cubicBezTo>
                      <a:pt x="7" y="0"/>
                      <a:pt x="4" y="1"/>
                      <a:pt x="1" y="2"/>
                    </a:cubicBezTo>
                    <a:lnTo>
                      <a:pt x="31" y="19"/>
                    </a:lnTo>
                    <a:lnTo>
                      <a:pt x="24" y="7"/>
                    </a:lnTo>
                    <a:cubicBezTo>
                      <a:pt x="21" y="3"/>
                      <a:pt x="16"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66" name="Google Shape;16066;p58"/>
              <p:cNvSpPr/>
              <p:nvPr/>
            </p:nvSpPr>
            <p:spPr>
              <a:xfrm>
                <a:off x="741100" y="1773775"/>
                <a:ext cx="725" cy="1050"/>
              </a:xfrm>
              <a:custGeom>
                <a:avLst/>
                <a:gdLst/>
                <a:ahLst/>
                <a:cxnLst/>
                <a:rect l="l" t="t" r="r" b="b"/>
                <a:pathLst>
                  <a:path w="29" h="42" extrusionOk="0">
                    <a:moveTo>
                      <a:pt x="1" y="0"/>
                    </a:moveTo>
                    <a:lnTo>
                      <a:pt x="22" y="42"/>
                    </a:lnTo>
                    <a:lnTo>
                      <a:pt x="29" y="4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67" name="Google Shape;16067;p58"/>
              <p:cNvSpPr/>
              <p:nvPr/>
            </p:nvSpPr>
            <p:spPr>
              <a:xfrm>
                <a:off x="736150" y="1777250"/>
                <a:ext cx="875" cy="650"/>
              </a:xfrm>
              <a:custGeom>
                <a:avLst/>
                <a:gdLst/>
                <a:ahLst/>
                <a:cxnLst/>
                <a:rect l="l" t="t" r="r" b="b"/>
                <a:pathLst>
                  <a:path w="35" h="26" extrusionOk="0">
                    <a:moveTo>
                      <a:pt x="3" y="0"/>
                    </a:moveTo>
                    <a:cubicBezTo>
                      <a:pt x="0" y="0"/>
                      <a:pt x="1" y="6"/>
                      <a:pt x="7" y="26"/>
                    </a:cubicBezTo>
                    <a:cubicBezTo>
                      <a:pt x="14" y="26"/>
                      <a:pt x="21" y="19"/>
                      <a:pt x="28" y="16"/>
                    </a:cubicBezTo>
                    <a:lnTo>
                      <a:pt x="28" y="16"/>
                    </a:lnTo>
                    <a:cubicBezTo>
                      <a:pt x="28" y="16"/>
                      <a:pt x="28" y="16"/>
                      <a:pt x="29" y="16"/>
                    </a:cubicBezTo>
                    <a:cubicBezTo>
                      <a:pt x="31" y="16"/>
                      <a:pt x="33" y="15"/>
                      <a:pt x="34" y="14"/>
                    </a:cubicBezTo>
                    <a:cubicBezTo>
                      <a:pt x="32" y="14"/>
                      <a:pt x="30" y="15"/>
                      <a:pt x="28" y="16"/>
                    </a:cubicBezTo>
                    <a:lnTo>
                      <a:pt x="28" y="16"/>
                    </a:lnTo>
                    <a:cubicBezTo>
                      <a:pt x="17" y="15"/>
                      <a:pt x="6"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68" name="Google Shape;16068;p58"/>
              <p:cNvSpPr/>
              <p:nvPr/>
            </p:nvSpPr>
            <p:spPr>
              <a:xfrm>
                <a:off x="530275" y="1642300"/>
                <a:ext cx="125" cy="275"/>
              </a:xfrm>
              <a:custGeom>
                <a:avLst/>
                <a:gdLst/>
                <a:ahLst/>
                <a:cxnLst/>
                <a:rect l="l" t="t" r="r" b="b"/>
                <a:pathLst>
                  <a:path w="5" h="11" extrusionOk="0">
                    <a:moveTo>
                      <a:pt x="3" y="0"/>
                    </a:moveTo>
                    <a:cubicBezTo>
                      <a:pt x="2" y="0"/>
                      <a:pt x="1" y="4"/>
                      <a:pt x="0" y="11"/>
                    </a:cubicBezTo>
                    <a:lnTo>
                      <a:pt x="5" y="11"/>
                    </a:lnTo>
                    <a:cubicBezTo>
                      <a:pt x="4" y="4"/>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69" name="Google Shape;16069;p58"/>
              <p:cNvSpPr/>
              <p:nvPr/>
            </p:nvSpPr>
            <p:spPr>
              <a:xfrm>
                <a:off x="520250" y="1654675"/>
                <a:ext cx="24875" cy="21900"/>
              </a:xfrm>
              <a:custGeom>
                <a:avLst/>
                <a:gdLst/>
                <a:ahLst/>
                <a:cxnLst/>
                <a:rect l="l" t="t" r="r" b="b"/>
                <a:pathLst>
                  <a:path w="995" h="876" extrusionOk="0">
                    <a:moveTo>
                      <a:pt x="801" y="0"/>
                    </a:moveTo>
                    <a:cubicBezTo>
                      <a:pt x="796" y="0"/>
                      <a:pt x="786" y="6"/>
                      <a:pt x="767" y="26"/>
                    </a:cubicBezTo>
                    <a:lnTo>
                      <a:pt x="758" y="70"/>
                    </a:lnTo>
                    <a:cubicBezTo>
                      <a:pt x="769" y="59"/>
                      <a:pt x="782" y="49"/>
                      <a:pt x="787" y="49"/>
                    </a:cubicBezTo>
                    <a:cubicBezTo>
                      <a:pt x="790" y="49"/>
                      <a:pt x="791" y="51"/>
                      <a:pt x="791" y="56"/>
                    </a:cubicBezTo>
                    <a:cubicBezTo>
                      <a:pt x="788" y="63"/>
                      <a:pt x="777" y="81"/>
                      <a:pt x="770" y="102"/>
                    </a:cubicBezTo>
                    <a:cubicBezTo>
                      <a:pt x="770" y="103"/>
                      <a:pt x="771" y="103"/>
                      <a:pt x="771" y="103"/>
                    </a:cubicBezTo>
                    <a:cubicBezTo>
                      <a:pt x="777" y="103"/>
                      <a:pt x="796" y="83"/>
                      <a:pt x="805" y="81"/>
                    </a:cubicBezTo>
                    <a:cubicBezTo>
                      <a:pt x="853" y="26"/>
                      <a:pt x="818" y="30"/>
                      <a:pt x="823" y="9"/>
                    </a:cubicBezTo>
                    <a:lnTo>
                      <a:pt x="823" y="9"/>
                    </a:lnTo>
                    <a:cubicBezTo>
                      <a:pt x="820" y="11"/>
                      <a:pt x="818" y="11"/>
                      <a:pt x="817" y="11"/>
                    </a:cubicBezTo>
                    <a:cubicBezTo>
                      <a:pt x="809" y="11"/>
                      <a:pt x="809" y="0"/>
                      <a:pt x="801" y="0"/>
                    </a:cubicBezTo>
                    <a:close/>
                    <a:moveTo>
                      <a:pt x="793" y="454"/>
                    </a:moveTo>
                    <a:lnTo>
                      <a:pt x="749" y="510"/>
                    </a:lnTo>
                    <a:lnTo>
                      <a:pt x="781" y="487"/>
                    </a:lnTo>
                    <a:lnTo>
                      <a:pt x="793" y="454"/>
                    </a:lnTo>
                    <a:close/>
                    <a:moveTo>
                      <a:pt x="953" y="573"/>
                    </a:moveTo>
                    <a:lnTo>
                      <a:pt x="971" y="584"/>
                    </a:lnTo>
                    <a:cubicBezTo>
                      <a:pt x="965" y="591"/>
                      <a:pt x="960" y="598"/>
                      <a:pt x="958" y="607"/>
                    </a:cubicBezTo>
                    <a:cubicBezTo>
                      <a:pt x="959" y="608"/>
                      <a:pt x="960" y="608"/>
                      <a:pt x="961" y="608"/>
                    </a:cubicBezTo>
                    <a:cubicBezTo>
                      <a:pt x="969" y="608"/>
                      <a:pt x="978" y="591"/>
                      <a:pt x="995" y="573"/>
                    </a:cubicBezTo>
                    <a:close/>
                    <a:moveTo>
                      <a:pt x="591" y="649"/>
                    </a:moveTo>
                    <a:cubicBezTo>
                      <a:pt x="590" y="651"/>
                      <a:pt x="588" y="653"/>
                      <a:pt x="587" y="655"/>
                    </a:cubicBezTo>
                    <a:lnTo>
                      <a:pt x="587" y="655"/>
                    </a:lnTo>
                    <a:cubicBezTo>
                      <a:pt x="588" y="653"/>
                      <a:pt x="590" y="651"/>
                      <a:pt x="591" y="649"/>
                    </a:cubicBezTo>
                    <a:close/>
                    <a:moveTo>
                      <a:pt x="723" y="645"/>
                    </a:moveTo>
                    <a:lnTo>
                      <a:pt x="716" y="656"/>
                    </a:lnTo>
                    <a:lnTo>
                      <a:pt x="723" y="670"/>
                    </a:lnTo>
                    <a:lnTo>
                      <a:pt x="723" y="645"/>
                    </a:lnTo>
                    <a:close/>
                    <a:moveTo>
                      <a:pt x="587" y="655"/>
                    </a:moveTo>
                    <a:cubicBezTo>
                      <a:pt x="553" y="703"/>
                      <a:pt x="558" y="708"/>
                      <a:pt x="569" y="708"/>
                    </a:cubicBezTo>
                    <a:cubicBezTo>
                      <a:pt x="572" y="708"/>
                      <a:pt x="575" y="707"/>
                      <a:pt x="579" y="707"/>
                    </a:cubicBezTo>
                    <a:cubicBezTo>
                      <a:pt x="585" y="707"/>
                      <a:pt x="591" y="709"/>
                      <a:pt x="591" y="716"/>
                    </a:cubicBezTo>
                    <a:cubicBezTo>
                      <a:pt x="603" y="698"/>
                      <a:pt x="598" y="677"/>
                      <a:pt x="626" y="661"/>
                    </a:cubicBezTo>
                    <a:cubicBezTo>
                      <a:pt x="626" y="658"/>
                      <a:pt x="624" y="657"/>
                      <a:pt x="621" y="657"/>
                    </a:cubicBezTo>
                    <a:cubicBezTo>
                      <a:pt x="611" y="657"/>
                      <a:pt x="593" y="666"/>
                      <a:pt x="586" y="666"/>
                    </a:cubicBezTo>
                    <a:cubicBezTo>
                      <a:pt x="582" y="666"/>
                      <a:pt x="582" y="663"/>
                      <a:pt x="587" y="655"/>
                    </a:cubicBezTo>
                    <a:close/>
                    <a:moveTo>
                      <a:pt x="635" y="675"/>
                    </a:moveTo>
                    <a:lnTo>
                      <a:pt x="624" y="716"/>
                    </a:lnTo>
                    <a:lnTo>
                      <a:pt x="584" y="735"/>
                    </a:lnTo>
                    <a:cubicBezTo>
                      <a:pt x="570" y="767"/>
                      <a:pt x="596" y="767"/>
                      <a:pt x="580" y="798"/>
                    </a:cubicBezTo>
                    <a:cubicBezTo>
                      <a:pt x="594" y="789"/>
                      <a:pt x="607" y="785"/>
                      <a:pt x="617" y="785"/>
                    </a:cubicBezTo>
                    <a:cubicBezTo>
                      <a:pt x="626" y="785"/>
                      <a:pt x="632" y="789"/>
                      <a:pt x="633" y="798"/>
                    </a:cubicBezTo>
                    <a:cubicBezTo>
                      <a:pt x="649" y="742"/>
                      <a:pt x="635" y="758"/>
                      <a:pt x="624" y="742"/>
                    </a:cubicBezTo>
                    <a:lnTo>
                      <a:pt x="661" y="691"/>
                    </a:lnTo>
                    <a:lnTo>
                      <a:pt x="661" y="691"/>
                    </a:lnTo>
                    <a:cubicBezTo>
                      <a:pt x="650" y="703"/>
                      <a:pt x="644" y="707"/>
                      <a:pt x="640" y="707"/>
                    </a:cubicBezTo>
                    <a:cubicBezTo>
                      <a:pt x="631" y="707"/>
                      <a:pt x="640" y="678"/>
                      <a:pt x="635" y="675"/>
                    </a:cubicBezTo>
                    <a:close/>
                    <a:moveTo>
                      <a:pt x="132" y="693"/>
                    </a:moveTo>
                    <a:lnTo>
                      <a:pt x="107" y="735"/>
                    </a:lnTo>
                    <a:lnTo>
                      <a:pt x="77" y="703"/>
                    </a:lnTo>
                    <a:lnTo>
                      <a:pt x="77" y="703"/>
                    </a:lnTo>
                    <a:cubicBezTo>
                      <a:pt x="58" y="716"/>
                      <a:pt x="84" y="707"/>
                      <a:pt x="72" y="726"/>
                    </a:cubicBezTo>
                    <a:lnTo>
                      <a:pt x="28" y="758"/>
                    </a:lnTo>
                    <a:cubicBezTo>
                      <a:pt x="53" y="705"/>
                      <a:pt x="37" y="737"/>
                      <a:pt x="33" y="710"/>
                    </a:cubicBezTo>
                    <a:lnTo>
                      <a:pt x="33" y="710"/>
                    </a:lnTo>
                    <a:cubicBezTo>
                      <a:pt x="28" y="721"/>
                      <a:pt x="21" y="730"/>
                      <a:pt x="12" y="740"/>
                    </a:cubicBezTo>
                    <a:lnTo>
                      <a:pt x="0" y="749"/>
                    </a:lnTo>
                    <a:cubicBezTo>
                      <a:pt x="17" y="772"/>
                      <a:pt x="25" y="802"/>
                      <a:pt x="61" y="802"/>
                    </a:cubicBezTo>
                    <a:cubicBezTo>
                      <a:pt x="68" y="802"/>
                      <a:pt x="76" y="800"/>
                      <a:pt x="86" y="798"/>
                    </a:cubicBezTo>
                    <a:lnTo>
                      <a:pt x="132" y="693"/>
                    </a:lnTo>
                    <a:close/>
                    <a:moveTo>
                      <a:pt x="76" y="835"/>
                    </a:moveTo>
                    <a:cubicBezTo>
                      <a:pt x="75" y="835"/>
                      <a:pt x="71" y="837"/>
                      <a:pt x="63" y="844"/>
                    </a:cubicBezTo>
                    <a:cubicBezTo>
                      <a:pt x="49" y="868"/>
                      <a:pt x="45" y="875"/>
                      <a:pt x="47" y="875"/>
                    </a:cubicBezTo>
                    <a:cubicBezTo>
                      <a:pt x="49" y="875"/>
                      <a:pt x="57" y="866"/>
                      <a:pt x="63" y="863"/>
                    </a:cubicBezTo>
                    <a:lnTo>
                      <a:pt x="63" y="863"/>
                    </a:lnTo>
                    <a:cubicBezTo>
                      <a:pt x="59" y="867"/>
                      <a:pt x="59" y="872"/>
                      <a:pt x="62" y="872"/>
                    </a:cubicBezTo>
                    <a:cubicBezTo>
                      <a:pt x="63" y="872"/>
                      <a:pt x="65" y="871"/>
                      <a:pt x="67" y="869"/>
                    </a:cubicBezTo>
                    <a:cubicBezTo>
                      <a:pt x="69" y="863"/>
                      <a:pt x="68" y="861"/>
                      <a:pt x="67" y="861"/>
                    </a:cubicBezTo>
                    <a:cubicBezTo>
                      <a:pt x="66" y="861"/>
                      <a:pt x="64" y="862"/>
                      <a:pt x="63" y="863"/>
                    </a:cubicBezTo>
                    <a:cubicBezTo>
                      <a:pt x="68" y="851"/>
                      <a:pt x="80" y="835"/>
                      <a:pt x="76" y="83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70" name="Google Shape;16070;p58"/>
              <p:cNvSpPr/>
              <p:nvPr/>
            </p:nvSpPr>
            <p:spPr>
              <a:xfrm>
                <a:off x="542275" y="1667775"/>
                <a:ext cx="25" cy="175"/>
              </a:xfrm>
              <a:custGeom>
                <a:avLst/>
                <a:gdLst/>
                <a:ahLst/>
                <a:cxnLst/>
                <a:rect l="l" t="t" r="r" b="b"/>
                <a:pathLst>
                  <a:path w="1" h="7" extrusionOk="0">
                    <a:moveTo>
                      <a:pt x="0" y="0"/>
                    </a:moveTo>
                    <a:lnTo>
                      <a:pt x="0" y="0"/>
                    </a:lnTo>
                    <a:cubicBezTo>
                      <a:pt x="0" y="7"/>
                      <a:pt x="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71" name="Google Shape;16071;p58"/>
              <p:cNvSpPr/>
              <p:nvPr/>
            </p:nvSpPr>
            <p:spPr>
              <a:xfrm>
                <a:off x="637775" y="1556250"/>
                <a:ext cx="1125" cy="1025"/>
              </a:xfrm>
              <a:custGeom>
                <a:avLst/>
                <a:gdLst/>
                <a:ahLst/>
                <a:cxnLst/>
                <a:rect l="l" t="t" r="r" b="b"/>
                <a:pathLst>
                  <a:path w="45" h="41" extrusionOk="0">
                    <a:moveTo>
                      <a:pt x="7" y="1"/>
                    </a:moveTo>
                    <a:cubicBezTo>
                      <a:pt x="3" y="15"/>
                      <a:pt x="1" y="26"/>
                      <a:pt x="1" y="40"/>
                    </a:cubicBezTo>
                    <a:cubicBezTo>
                      <a:pt x="17" y="36"/>
                      <a:pt x="31" y="31"/>
                      <a:pt x="45" y="26"/>
                    </a:cubicBezTo>
                    <a:cubicBezTo>
                      <a:pt x="33" y="17"/>
                      <a:pt x="19" y="10"/>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72" name="Google Shape;16072;p58"/>
              <p:cNvSpPr/>
              <p:nvPr/>
            </p:nvSpPr>
            <p:spPr>
              <a:xfrm>
                <a:off x="623125" y="1549300"/>
                <a:ext cx="125" cy="550"/>
              </a:xfrm>
              <a:custGeom>
                <a:avLst/>
                <a:gdLst/>
                <a:ahLst/>
                <a:cxnLst/>
                <a:rect l="l" t="t" r="r" b="b"/>
                <a:pathLst>
                  <a:path w="5" h="22" extrusionOk="0">
                    <a:moveTo>
                      <a:pt x="2" y="1"/>
                    </a:moveTo>
                    <a:lnTo>
                      <a:pt x="2" y="1"/>
                    </a:lnTo>
                    <a:cubicBezTo>
                      <a:pt x="0" y="8"/>
                      <a:pt x="2" y="15"/>
                      <a:pt x="5" y="21"/>
                    </a:cubicBezTo>
                    <a:cubicBezTo>
                      <a:pt x="5" y="15"/>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73" name="Google Shape;16073;p58"/>
              <p:cNvSpPr/>
              <p:nvPr/>
            </p:nvSpPr>
            <p:spPr>
              <a:xfrm>
                <a:off x="622875" y="1550450"/>
                <a:ext cx="425" cy="975"/>
              </a:xfrm>
              <a:custGeom>
                <a:avLst/>
                <a:gdLst/>
                <a:ahLst/>
                <a:cxnLst/>
                <a:rect l="l" t="t" r="r" b="b"/>
                <a:pathLst>
                  <a:path w="17" h="39" extrusionOk="0">
                    <a:moveTo>
                      <a:pt x="17" y="1"/>
                    </a:moveTo>
                    <a:lnTo>
                      <a:pt x="1" y="38"/>
                    </a:lnTo>
                    <a:cubicBezTo>
                      <a:pt x="8" y="24"/>
                      <a:pt x="12" y="15"/>
                      <a:pt x="17" y="6"/>
                    </a:cubicBezTo>
                    <a:cubicBezTo>
                      <a:pt x="17" y="3"/>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74" name="Google Shape;16074;p58"/>
              <p:cNvSpPr/>
              <p:nvPr/>
            </p:nvSpPr>
            <p:spPr>
              <a:xfrm>
                <a:off x="633600" y="1555050"/>
                <a:ext cx="1625" cy="2500"/>
              </a:xfrm>
              <a:custGeom>
                <a:avLst/>
                <a:gdLst/>
                <a:ahLst/>
                <a:cxnLst/>
                <a:rect l="l" t="t" r="r" b="b"/>
                <a:pathLst>
                  <a:path w="65" h="100" extrusionOk="0">
                    <a:moveTo>
                      <a:pt x="53" y="0"/>
                    </a:moveTo>
                    <a:cubicBezTo>
                      <a:pt x="48" y="0"/>
                      <a:pt x="41" y="5"/>
                      <a:pt x="28" y="16"/>
                    </a:cubicBezTo>
                    <a:lnTo>
                      <a:pt x="42" y="30"/>
                    </a:lnTo>
                    <a:lnTo>
                      <a:pt x="5" y="67"/>
                    </a:lnTo>
                    <a:cubicBezTo>
                      <a:pt x="17" y="58"/>
                      <a:pt x="26" y="56"/>
                      <a:pt x="47" y="42"/>
                    </a:cubicBezTo>
                    <a:cubicBezTo>
                      <a:pt x="55" y="30"/>
                      <a:pt x="65" y="0"/>
                      <a:pt x="53" y="0"/>
                    </a:cubicBezTo>
                    <a:close/>
                    <a:moveTo>
                      <a:pt x="29" y="78"/>
                    </a:moveTo>
                    <a:cubicBezTo>
                      <a:pt x="24" y="78"/>
                      <a:pt x="13" y="84"/>
                      <a:pt x="1" y="91"/>
                    </a:cubicBezTo>
                    <a:lnTo>
                      <a:pt x="28" y="100"/>
                    </a:lnTo>
                    <a:cubicBezTo>
                      <a:pt x="35" y="83"/>
                      <a:pt x="34" y="78"/>
                      <a:pt x="29" y="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75" name="Google Shape;16075;p58"/>
              <p:cNvSpPr/>
              <p:nvPr/>
            </p:nvSpPr>
            <p:spPr>
              <a:xfrm>
                <a:off x="539175" y="1719325"/>
                <a:ext cx="4500" cy="8100"/>
              </a:xfrm>
              <a:custGeom>
                <a:avLst/>
                <a:gdLst/>
                <a:ahLst/>
                <a:cxnLst/>
                <a:rect l="l" t="t" r="r" b="b"/>
                <a:pathLst>
                  <a:path w="180" h="324" extrusionOk="0">
                    <a:moveTo>
                      <a:pt x="150" y="0"/>
                    </a:moveTo>
                    <a:cubicBezTo>
                      <a:pt x="145" y="0"/>
                      <a:pt x="133" y="11"/>
                      <a:pt x="124" y="11"/>
                    </a:cubicBezTo>
                    <a:lnTo>
                      <a:pt x="152" y="11"/>
                    </a:lnTo>
                    <a:cubicBezTo>
                      <a:pt x="153" y="3"/>
                      <a:pt x="152" y="0"/>
                      <a:pt x="150" y="0"/>
                    </a:cubicBezTo>
                    <a:close/>
                    <a:moveTo>
                      <a:pt x="52" y="101"/>
                    </a:moveTo>
                    <a:lnTo>
                      <a:pt x="31" y="126"/>
                    </a:lnTo>
                    <a:cubicBezTo>
                      <a:pt x="38" y="119"/>
                      <a:pt x="48" y="110"/>
                      <a:pt x="52" y="101"/>
                    </a:cubicBezTo>
                    <a:close/>
                    <a:moveTo>
                      <a:pt x="1" y="113"/>
                    </a:moveTo>
                    <a:lnTo>
                      <a:pt x="1" y="113"/>
                    </a:lnTo>
                    <a:cubicBezTo>
                      <a:pt x="0" y="119"/>
                      <a:pt x="0" y="124"/>
                      <a:pt x="1" y="127"/>
                    </a:cubicBezTo>
                    <a:lnTo>
                      <a:pt x="1" y="127"/>
                    </a:lnTo>
                    <a:lnTo>
                      <a:pt x="1" y="113"/>
                    </a:lnTo>
                    <a:close/>
                    <a:moveTo>
                      <a:pt x="163" y="101"/>
                    </a:moveTo>
                    <a:lnTo>
                      <a:pt x="163" y="101"/>
                    </a:lnTo>
                    <a:cubicBezTo>
                      <a:pt x="154" y="110"/>
                      <a:pt x="147" y="119"/>
                      <a:pt x="143" y="131"/>
                    </a:cubicBezTo>
                    <a:lnTo>
                      <a:pt x="163" y="101"/>
                    </a:lnTo>
                    <a:close/>
                    <a:moveTo>
                      <a:pt x="31" y="126"/>
                    </a:moveTo>
                    <a:cubicBezTo>
                      <a:pt x="24" y="133"/>
                      <a:pt x="17" y="136"/>
                      <a:pt x="12" y="136"/>
                    </a:cubicBezTo>
                    <a:cubicBezTo>
                      <a:pt x="7" y="136"/>
                      <a:pt x="3" y="133"/>
                      <a:pt x="1" y="127"/>
                    </a:cubicBezTo>
                    <a:lnTo>
                      <a:pt x="1" y="127"/>
                    </a:lnTo>
                    <a:lnTo>
                      <a:pt x="1" y="161"/>
                    </a:lnTo>
                    <a:lnTo>
                      <a:pt x="31" y="126"/>
                    </a:lnTo>
                    <a:close/>
                    <a:moveTo>
                      <a:pt x="119" y="115"/>
                    </a:moveTo>
                    <a:lnTo>
                      <a:pt x="119" y="115"/>
                    </a:lnTo>
                    <a:cubicBezTo>
                      <a:pt x="101" y="133"/>
                      <a:pt x="89" y="161"/>
                      <a:pt x="87" y="187"/>
                    </a:cubicBezTo>
                    <a:lnTo>
                      <a:pt x="106" y="198"/>
                    </a:lnTo>
                    <a:cubicBezTo>
                      <a:pt x="112" y="184"/>
                      <a:pt x="101" y="189"/>
                      <a:pt x="112" y="170"/>
                    </a:cubicBezTo>
                    <a:cubicBezTo>
                      <a:pt x="119" y="175"/>
                      <a:pt x="147" y="166"/>
                      <a:pt x="126" y="194"/>
                    </a:cubicBezTo>
                    <a:cubicBezTo>
                      <a:pt x="180" y="140"/>
                      <a:pt x="133" y="157"/>
                      <a:pt x="143" y="131"/>
                    </a:cubicBezTo>
                    <a:lnTo>
                      <a:pt x="143" y="131"/>
                    </a:lnTo>
                    <a:lnTo>
                      <a:pt x="129" y="154"/>
                    </a:lnTo>
                    <a:cubicBezTo>
                      <a:pt x="124" y="157"/>
                      <a:pt x="121" y="158"/>
                      <a:pt x="119" y="158"/>
                    </a:cubicBezTo>
                    <a:cubicBezTo>
                      <a:pt x="107" y="158"/>
                      <a:pt x="129" y="121"/>
                      <a:pt x="119" y="115"/>
                    </a:cubicBezTo>
                    <a:close/>
                    <a:moveTo>
                      <a:pt x="120" y="233"/>
                    </a:moveTo>
                    <a:cubicBezTo>
                      <a:pt x="118" y="233"/>
                      <a:pt x="114" y="234"/>
                      <a:pt x="110" y="235"/>
                    </a:cubicBezTo>
                    <a:cubicBezTo>
                      <a:pt x="109" y="240"/>
                      <a:pt x="103" y="249"/>
                      <a:pt x="104" y="249"/>
                    </a:cubicBezTo>
                    <a:cubicBezTo>
                      <a:pt x="105" y="249"/>
                      <a:pt x="107" y="247"/>
                      <a:pt x="112" y="242"/>
                    </a:cubicBezTo>
                    <a:lnTo>
                      <a:pt x="112" y="242"/>
                    </a:lnTo>
                    <a:lnTo>
                      <a:pt x="71" y="303"/>
                    </a:lnTo>
                    <a:cubicBezTo>
                      <a:pt x="73" y="302"/>
                      <a:pt x="75" y="302"/>
                      <a:pt x="76" y="302"/>
                    </a:cubicBezTo>
                    <a:cubicBezTo>
                      <a:pt x="92" y="302"/>
                      <a:pt x="85" y="323"/>
                      <a:pt x="95" y="323"/>
                    </a:cubicBezTo>
                    <a:cubicBezTo>
                      <a:pt x="99" y="323"/>
                      <a:pt x="106" y="320"/>
                      <a:pt x="117" y="312"/>
                    </a:cubicBezTo>
                    <a:cubicBezTo>
                      <a:pt x="107" y="299"/>
                      <a:pt x="146" y="233"/>
                      <a:pt x="120" y="2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spTree>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16079"/>
        <p:cNvGrpSpPr/>
        <p:nvPr/>
      </p:nvGrpSpPr>
      <p:grpSpPr>
        <a:xfrm>
          <a:off x="0" y="0"/>
          <a:ext cx="0" cy="0"/>
          <a:chOff x="0" y="0"/>
          <a:chExt cx="0" cy="0"/>
        </a:xfrm>
      </p:grpSpPr>
      <p:sp>
        <p:nvSpPr>
          <p:cNvPr id="16080" name="Google Shape;16080;p59"/>
          <p:cNvSpPr txBox="1">
            <a:spLocks noGrp="1"/>
          </p:cNvSpPr>
          <p:nvPr>
            <p:ph type="title"/>
          </p:nvPr>
        </p:nvSpPr>
        <p:spPr>
          <a:xfrm>
            <a:off x="713225" y="539500"/>
            <a:ext cx="77175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Creative ideas</a:t>
            </a:r>
          </a:p>
        </p:txBody>
      </p:sp>
      <p:graphicFrame>
        <p:nvGraphicFramePr>
          <p:cNvPr id="16081" name="Google Shape;16081;p59"/>
          <p:cNvGraphicFramePr/>
          <p:nvPr/>
        </p:nvGraphicFramePr>
        <p:xfrm>
          <a:off x="713250" y="1393975"/>
          <a:ext cx="7717500" cy="2590680"/>
        </p:xfrm>
        <a:graphic>
          <a:graphicData uri="http://schemas.openxmlformats.org/drawingml/2006/table">
            <a:tbl>
              <a:tblPr>
                <a:noFill/>
                <a:tableStyleId>{36D4FBD5-A1D7-4744-8399-886006C8853B}</a:tableStyleId>
              </a:tblPr>
              <a:tblGrid>
                <a:gridCol w="992700">
                  <a:extLst>
                    <a:ext uri="{9D8B030D-6E8A-4147-A177-3AD203B41FA5}">
                      <a16:colId xmlns:a16="http://schemas.microsoft.com/office/drawing/2014/main" val="20000"/>
                    </a:ext>
                  </a:extLst>
                </a:gridCol>
                <a:gridCol w="1580175">
                  <a:extLst>
                    <a:ext uri="{9D8B030D-6E8A-4147-A177-3AD203B41FA5}">
                      <a16:colId xmlns:a16="http://schemas.microsoft.com/office/drawing/2014/main" val="20001"/>
                    </a:ext>
                  </a:extLst>
                </a:gridCol>
                <a:gridCol w="5144625">
                  <a:extLst>
                    <a:ext uri="{9D8B030D-6E8A-4147-A177-3AD203B41FA5}">
                      <a16:colId xmlns:a16="http://schemas.microsoft.com/office/drawing/2014/main" val="20002"/>
                    </a:ext>
                  </a:extLst>
                </a:gridCol>
              </a:tblGrid>
              <a:tr h="609600">
                <a:tc gridSpan="3">
                  <a:txBody>
                    <a:bodyPr/>
                    <a:lstStyle/>
                    <a:p>
                      <a:pPr marL="0" lvl="0" indent="0" algn="l" rtl="0">
                        <a:spcBef>
                          <a:spcPts val="0"/>
                        </a:spcBef>
                        <a:spcAft>
                          <a:spcPts val="0"/>
                        </a:spcAft>
                        <a:buNone/>
                      </a:pPr>
                      <a:r>
                        <a:rPr lang="en-GB" sz="1800" b="1">
                          <a:solidFill>
                            <a:schemeClr val="accent2"/>
                          </a:solidFill>
                          <a:latin typeface="Calibri"/>
                          <a:ea typeface="微软雅黑"/>
                          <a:cs typeface="Overpass Mono" panose="020B0009030203020204"/>
                          <a:sym typeface="Calibri"/>
                        </a:rPr>
                        <a:t>Creative ideas to try for this month</a:t>
                      </a:r>
                      <a:endParaRPr sz="1800" b="1">
                        <a:solidFill>
                          <a:schemeClr val="accent2"/>
                        </a:solidFill>
                        <a:latin typeface="Calibri"/>
                        <a:ea typeface="微软雅黑"/>
                        <a:cs typeface="Overpass Mono" panose="020B0009030203020204"/>
                        <a:sym typeface="Calibri"/>
                      </a:endParaRPr>
                    </a:p>
                  </a:txBody>
                  <a:tcPr marL="91425" marR="91425" marT="91425" marB="91425" anchor="ctr">
                    <a:lnL w="9525" cap="flat" cmpd="sng">
                      <a:solidFill>
                        <a:schemeClr val="accent2">
                          <a:alpha val="0"/>
                        </a:schemeClr>
                      </a:solidFill>
                      <a:prstDash val="solid"/>
                      <a:round/>
                      <a:headEnd type="none" w="sm" len="sm"/>
                      <a:tailEnd type="none" w="sm" len="sm"/>
                    </a:lnL>
                    <a:lnR w="9525" cap="flat" cmpd="sng">
                      <a:solidFill>
                        <a:schemeClr val="accent2">
                          <a:alpha val="0"/>
                        </a:schemeClr>
                      </a:solidFill>
                      <a:prstDash val="solid"/>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solidFill>
                      <a:prstDash val="dash"/>
                      <a:round/>
                      <a:headEnd type="none" w="sm" len="sm"/>
                      <a:tailEnd type="none" w="sm" len="sm"/>
                    </a:lnB>
                  </a:tcPr>
                </a:tc>
                <a:tc hMerge="1">
                  <a:txBody>
                    <a:bodyPr/>
                    <a:lstStyle/>
                    <a:p>
                      <a:endParaRPr lang="zh-CN"/>
                    </a:p>
                  </a:txBody>
                  <a:tcPr/>
                </a:tc>
                <a:tc hMerge="1">
                  <a:txBody>
                    <a:bodyPr/>
                    <a:lstStyle/>
                    <a:p>
                      <a:endParaRPr lang="zh-CN"/>
                    </a:p>
                  </a:txBody>
                  <a:tcPr/>
                </a:tc>
                <a:extLst>
                  <a:ext uri="{0D108BD9-81ED-4DB2-BD59-A6C34878D82A}">
                    <a16:rowId xmlns:a16="http://schemas.microsoft.com/office/drawing/2014/main" val="10000"/>
                  </a:ext>
                </a:extLst>
              </a:tr>
              <a:tr h="454650">
                <a:tc>
                  <a:txBody>
                    <a:bodyPr/>
                    <a:lstStyle/>
                    <a:p>
                      <a:pPr marL="0" lvl="0" indent="0" algn="l" rtl="0">
                        <a:spcBef>
                          <a:spcPts val="0"/>
                        </a:spcBef>
                        <a:spcAft>
                          <a:spcPts val="0"/>
                        </a:spcAft>
                        <a:buNone/>
                      </a:pPr>
                      <a:r>
                        <a:rPr lang="en-GB" sz="1800" b="1">
                          <a:solidFill>
                            <a:schemeClr val="dk2"/>
                          </a:solidFill>
                          <a:latin typeface="Calibri"/>
                          <a:ea typeface="微软雅黑"/>
                          <a:cs typeface="Overpass Mono" panose="020B0009030203020204"/>
                          <a:sym typeface="Calibri"/>
                        </a:rPr>
                        <a:t>01</a:t>
                      </a:r>
                      <a:endParaRPr sz="1800" b="1">
                        <a:solidFill>
                          <a:schemeClr val="dk2"/>
                        </a:solidFill>
                        <a:latin typeface="Calibri"/>
                        <a:ea typeface="微软雅黑"/>
                        <a:cs typeface="Overpass Mono" panose="020B0009030203020204"/>
                        <a:sym typeface="Calibri"/>
                      </a:endParaRPr>
                    </a:p>
                  </a:txBody>
                  <a:tcPr marL="91425" marR="91425" marT="91425" marB="91425" anchor="ctr">
                    <a:lnL w="9525" cap="flat" cmpd="sng">
                      <a:solidFill>
                        <a:schemeClr val="accent2">
                          <a:alpha val="0"/>
                        </a:schemeClr>
                      </a:solidFill>
                      <a:prstDash val="solid"/>
                      <a:round/>
                      <a:headEnd type="none" w="sm" len="sm"/>
                      <a:tailEnd type="none" w="sm" len="sm"/>
                    </a:lnL>
                    <a:lnR w="9525" cap="flat" cmpd="sng">
                      <a:solidFill>
                        <a:schemeClr val="accent2">
                          <a:alpha val="0"/>
                        </a:schemeClr>
                      </a:solidFill>
                      <a:prstDash val="solid"/>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solidFill>
                      <a:prstDash val="dash"/>
                      <a:round/>
                      <a:headEnd type="none" w="sm" len="sm"/>
                      <a:tailEnd type="none" w="sm" len="sm"/>
                    </a:lnB>
                  </a:tcPr>
                </a:tc>
                <a:tc>
                  <a:txBody>
                    <a:bodyPr/>
                    <a:lstStyle/>
                    <a:p>
                      <a:pPr marL="0" lvl="0" indent="0" algn="l" rtl="0">
                        <a:spcBef>
                          <a:spcPts val="0"/>
                        </a:spcBef>
                        <a:spcAft>
                          <a:spcPts val="0"/>
                        </a:spcAft>
                        <a:buNone/>
                      </a:pPr>
                      <a:r>
                        <a:rPr lang="en-GB" sz="1800" b="1">
                          <a:solidFill>
                            <a:schemeClr val="accent2"/>
                          </a:solidFill>
                          <a:latin typeface="Calibri"/>
                          <a:ea typeface="微软雅黑"/>
                          <a:cs typeface="Overpass Mono" panose="020B0009030203020204"/>
                          <a:sym typeface="Calibri"/>
                        </a:rPr>
                        <a:t>Venus</a:t>
                      </a:r>
                      <a:endParaRPr sz="1800" b="1">
                        <a:solidFill>
                          <a:schemeClr val="accent2"/>
                        </a:solidFill>
                        <a:latin typeface="Calibri"/>
                        <a:ea typeface="微软雅黑"/>
                        <a:cs typeface="Overpass Mono" panose="020B0009030203020204"/>
                        <a:sym typeface="Calibri"/>
                      </a:endParaRPr>
                    </a:p>
                  </a:txBody>
                  <a:tcPr marL="91425" marR="91425" marT="91425" marB="91425" anchor="ctr">
                    <a:lnL w="9525" cap="flat" cmpd="sng">
                      <a:solidFill>
                        <a:schemeClr val="accent2">
                          <a:alpha val="0"/>
                        </a:schemeClr>
                      </a:solidFill>
                      <a:prstDash val="solid"/>
                      <a:round/>
                      <a:headEnd type="none" w="sm" len="sm"/>
                      <a:tailEnd type="none" w="sm" len="sm"/>
                    </a:lnL>
                    <a:lnR w="9525" cap="flat" cmpd="sng">
                      <a:solidFill>
                        <a:schemeClr val="accent2">
                          <a:alpha val="0"/>
                        </a:schemeClr>
                      </a:solidFill>
                      <a:prstDash val="solid"/>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solidFill>
                      <a:prstDash val="dash"/>
                      <a:round/>
                      <a:headEnd type="none" w="sm" len="sm"/>
                      <a:tailEnd type="none" w="sm" len="sm"/>
                    </a:lnB>
                  </a:tcPr>
                </a:tc>
                <a:tc>
                  <a:txBody>
                    <a:bodyPr/>
                    <a:lstStyle/>
                    <a:p>
                      <a:pPr marL="0" lvl="0" indent="0" algn="l" rtl="0">
                        <a:spcBef>
                          <a:spcPts val="0"/>
                        </a:spcBef>
                        <a:spcAft>
                          <a:spcPts val="0"/>
                        </a:spcAft>
                        <a:buNone/>
                      </a:pPr>
                      <a:r>
                        <a:rPr lang="en-GB">
                          <a:solidFill>
                            <a:schemeClr val="accent2"/>
                          </a:solidFill>
                          <a:latin typeface="Calibri"/>
                          <a:ea typeface="微软雅黑"/>
                          <a:cs typeface="Overpass Mono" panose="020B0009030203020204"/>
                          <a:sym typeface="Calibri"/>
                        </a:rPr>
                        <a:t>Venus has a beautiful name and is the second planet from the Sun</a:t>
                      </a:r>
                      <a:endParaRPr>
                        <a:solidFill>
                          <a:schemeClr val="accent2"/>
                        </a:solidFill>
                        <a:latin typeface="Calibri"/>
                        <a:ea typeface="微软雅黑"/>
                        <a:cs typeface="Overpass Mono" panose="020B0009030203020204"/>
                        <a:sym typeface="Calibri"/>
                      </a:endParaRPr>
                    </a:p>
                  </a:txBody>
                  <a:tcPr marL="91425" marR="91425" marT="91425" marB="91425" anchor="ctr">
                    <a:lnL w="9525" cap="flat" cmpd="sng">
                      <a:solidFill>
                        <a:schemeClr val="accent2">
                          <a:alpha val="0"/>
                        </a:schemeClr>
                      </a:solidFill>
                      <a:prstDash val="solid"/>
                      <a:round/>
                      <a:headEnd type="none" w="sm" len="sm"/>
                      <a:tailEnd type="none" w="sm" len="sm"/>
                    </a:lnL>
                    <a:lnR w="9525" cap="flat" cmpd="sng">
                      <a:solidFill>
                        <a:schemeClr val="accent2">
                          <a:alpha val="0"/>
                        </a:schemeClr>
                      </a:solidFill>
                      <a:prstDash val="solid"/>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solidFill>
                      <a:prstDash val="dash"/>
                      <a:round/>
                      <a:headEnd type="none" w="sm" len="sm"/>
                      <a:tailEnd type="none" w="sm" len="sm"/>
                    </a:lnB>
                  </a:tcPr>
                </a:tc>
                <a:extLst>
                  <a:ext uri="{0D108BD9-81ED-4DB2-BD59-A6C34878D82A}">
                    <a16:rowId xmlns:a16="http://schemas.microsoft.com/office/drawing/2014/main" val="10001"/>
                  </a:ext>
                </a:extLst>
              </a:tr>
              <a:tr h="454650">
                <a:tc>
                  <a:txBody>
                    <a:bodyPr/>
                    <a:lstStyle/>
                    <a:p>
                      <a:pPr marL="0" lvl="0" indent="0" algn="l" rtl="0">
                        <a:spcBef>
                          <a:spcPts val="0"/>
                        </a:spcBef>
                        <a:spcAft>
                          <a:spcPts val="0"/>
                        </a:spcAft>
                        <a:buNone/>
                      </a:pPr>
                      <a:r>
                        <a:rPr lang="en-GB" sz="1800" b="1">
                          <a:solidFill>
                            <a:schemeClr val="dk2"/>
                          </a:solidFill>
                          <a:latin typeface="Calibri"/>
                          <a:ea typeface="微软雅黑"/>
                          <a:cs typeface="Overpass Mono" panose="020B0009030203020204"/>
                          <a:sym typeface="Calibri"/>
                        </a:rPr>
                        <a:t>02</a:t>
                      </a:r>
                      <a:endParaRPr sz="1800" b="1">
                        <a:solidFill>
                          <a:schemeClr val="dk2"/>
                        </a:solidFill>
                        <a:latin typeface="Calibri"/>
                        <a:ea typeface="微软雅黑"/>
                        <a:cs typeface="Overpass Mono" panose="020B0009030203020204"/>
                        <a:sym typeface="Calibri"/>
                      </a:endParaRPr>
                    </a:p>
                  </a:txBody>
                  <a:tcPr marL="91425" marR="91425" marT="91425" marB="91425" anchor="ctr">
                    <a:lnL w="9525" cap="flat" cmpd="sng">
                      <a:solidFill>
                        <a:schemeClr val="accent2">
                          <a:alpha val="0"/>
                        </a:schemeClr>
                      </a:solidFill>
                      <a:prstDash val="solid"/>
                      <a:round/>
                      <a:headEnd type="none" w="sm" len="sm"/>
                      <a:tailEnd type="none" w="sm" len="sm"/>
                    </a:lnL>
                    <a:lnR w="9525" cap="flat" cmpd="sng">
                      <a:solidFill>
                        <a:schemeClr val="accent2">
                          <a:alpha val="0"/>
                        </a:schemeClr>
                      </a:solidFill>
                      <a:prstDash val="solid"/>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solidFill>
                      <a:prstDash val="dash"/>
                      <a:round/>
                      <a:headEnd type="none" w="sm" len="sm"/>
                      <a:tailEnd type="none" w="sm" len="sm"/>
                    </a:lnB>
                  </a:tcPr>
                </a:tc>
                <a:tc>
                  <a:txBody>
                    <a:bodyPr/>
                    <a:lstStyle/>
                    <a:p>
                      <a:pPr marL="0" lvl="0" indent="0" algn="l" rtl="0">
                        <a:spcBef>
                          <a:spcPts val="0"/>
                        </a:spcBef>
                        <a:spcAft>
                          <a:spcPts val="0"/>
                        </a:spcAft>
                        <a:buNone/>
                      </a:pPr>
                      <a:r>
                        <a:rPr lang="en-GB" sz="1800" b="1">
                          <a:solidFill>
                            <a:schemeClr val="accent2"/>
                          </a:solidFill>
                          <a:latin typeface="Calibri"/>
                          <a:ea typeface="微软雅黑"/>
                          <a:cs typeface="Overpass Mono" panose="020B0009030203020204"/>
                          <a:sym typeface="Calibri"/>
                        </a:rPr>
                        <a:t>Jupiter</a:t>
                      </a:r>
                      <a:endParaRPr sz="1800" b="1">
                        <a:solidFill>
                          <a:schemeClr val="accent2"/>
                        </a:solidFill>
                        <a:latin typeface="Calibri"/>
                        <a:ea typeface="微软雅黑"/>
                        <a:cs typeface="Overpass Mono" panose="020B0009030203020204"/>
                        <a:sym typeface="Calibri"/>
                      </a:endParaRPr>
                    </a:p>
                  </a:txBody>
                  <a:tcPr marL="91425" marR="91425" marT="91425" marB="91425" anchor="ctr">
                    <a:lnL w="9525" cap="flat" cmpd="sng">
                      <a:solidFill>
                        <a:schemeClr val="accent2">
                          <a:alpha val="0"/>
                        </a:schemeClr>
                      </a:solidFill>
                      <a:prstDash val="solid"/>
                      <a:round/>
                      <a:headEnd type="none" w="sm" len="sm"/>
                      <a:tailEnd type="none" w="sm" len="sm"/>
                    </a:lnL>
                    <a:lnR w="9525" cap="flat" cmpd="sng">
                      <a:solidFill>
                        <a:schemeClr val="accent2">
                          <a:alpha val="0"/>
                        </a:schemeClr>
                      </a:solidFill>
                      <a:prstDash val="solid"/>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solidFill>
                      <a:prstDash val="dash"/>
                      <a:round/>
                      <a:headEnd type="none" w="sm" len="sm"/>
                      <a:tailEnd type="none" w="sm" len="sm"/>
                    </a:lnB>
                  </a:tcPr>
                </a:tc>
                <a:tc>
                  <a:txBody>
                    <a:bodyPr/>
                    <a:lstStyle/>
                    <a:p>
                      <a:pPr marL="0" lvl="0" indent="0" algn="l" rtl="0">
                        <a:spcBef>
                          <a:spcPts val="0"/>
                        </a:spcBef>
                        <a:spcAft>
                          <a:spcPts val="0"/>
                        </a:spcAft>
                        <a:buNone/>
                      </a:pPr>
                      <a:r>
                        <a:rPr lang="en-GB">
                          <a:solidFill>
                            <a:schemeClr val="accent2"/>
                          </a:solidFill>
                          <a:latin typeface="Calibri"/>
                          <a:ea typeface="微软雅黑"/>
                          <a:cs typeface="Overpass Mono" panose="020B0009030203020204"/>
                          <a:sym typeface="Calibri"/>
                        </a:rPr>
                        <a:t>Jupiter is a gas giant and the biggest planet in the Solar System</a:t>
                      </a:r>
                      <a:endParaRPr>
                        <a:solidFill>
                          <a:schemeClr val="accent2"/>
                        </a:solidFill>
                        <a:latin typeface="Calibri"/>
                        <a:ea typeface="微软雅黑"/>
                        <a:cs typeface="Overpass Mono" panose="020B0009030203020204"/>
                        <a:sym typeface="Calibri"/>
                      </a:endParaRPr>
                    </a:p>
                  </a:txBody>
                  <a:tcPr marL="91425" marR="91425" marT="91425" marB="91425" anchor="ctr">
                    <a:lnL w="9525" cap="flat" cmpd="sng">
                      <a:solidFill>
                        <a:schemeClr val="accent2">
                          <a:alpha val="0"/>
                        </a:schemeClr>
                      </a:solidFill>
                      <a:prstDash val="solid"/>
                      <a:round/>
                      <a:headEnd type="none" w="sm" len="sm"/>
                      <a:tailEnd type="none" w="sm" len="sm"/>
                    </a:lnL>
                    <a:lnR w="9525" cap="flat" cmpd="sng">
                      <a:solidFill>
                        <a:schemeClr val="accent2">
                          <a:alpha val="0"/>
                        </a:schemeClr>
                      </a:solidFill>
                      <a:prstDash val="solid"/>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solidFill>
                      <a:prstDash val="dash"/>
                      <a:round/>
                      <a:headEnd type="none" w="sm" len="sm"/>
                      <a:tailEnd type="none" w="sm" len="sm"/>
                    </a:lnB>
                  </a:tcPr>
                </a:tc>
                <a:extLst>
                  <a:ext uri="{0D108BD9-81ED-4DB2-BD59-A6C34878D82A}">
                    <a16:rowId xmlns:a16="http://schemas.microsoft.com/office/drawing/2014/main" val="10002"/>
                  </a:ext>
                </a:extLst>
              </a:tr>
              <a:tr h="454650">
                <a:tc>
                  <a:txBody>
                    <a:bodyPr/>
                    <a:lstStyle/>
                    <a:p>
                      <a:pPr marL="0" lvl="0" indent="0" algn="l" rtl="0">
                        <a:spcBef>
                          <a:spcPts val="0"/>
                        </a:spcBef>
                        <a:spcAft>
                          <a:spcPts val="0"/>
                        </a:spcAft>
                        <a:buNone/>
                      </a:pPr>
                      <a:r>
                        <a:rPr lang="en-GB" sz="1800" b="1">
                          <a:solidFill>
                            <a:schemeClr val="dk2"/>
                          </a:solidFill>
                          <a:latin typeface="Calibri"/>
                          <a:ea typeface="微软雅黑"/>
                          <a:cs typeface="Overpass Mono" panose="020B0009030203020204"/>
                          <a:sym typeface="Calibri"/>
                        </a:rPr>
                        <a:t>04</a:t>
                      </a:r>
                      <a:endParaRPr sz="1800" b="1">
                        <a:solidFill>
                          <a:schemeClr val="dk2"/>
                        </a:solidFill>
                        <a:latin typeface="Calibri"/>
                        <a:ea typeface="微软雅黑"/>
                        <a:cs typeface="Overpass Mono" panose="020B0009030203020204"/>
                        <a:sym typeface="Calibri"/>
                      </a:endParaRPr>
                    </a:p>
                  </a:txBody>
                  <a:tcPr marL="91425" marR="91425" marT="91425" marB="91425" anchor="ctr">
                    <a:lnL w="9525" cap="flat" cmpd="sng">
                      <a:solidFill>
                        <a:schemeClr val="accent2">
                          <a:alpha val="0"/>
                        </a:schemeClr>
                      </a:solidFill>
                      <a:prstDash val="solid"/>
                      <a:round/>
                      <a:headEnd type="none" w="sm" len="sm"/>
                      <a:tailEnd type="none" w="sm" len="sm"/>
                    </a:lnL>
                    <a:lnR w="9525" cap="flat" cmpd="sng">
                      <a:solidFill>
                        <a:schemeClr val="accent2">
                          <a:alpha val="0"/>
                        </a:schemeClr>
                      </a:solidFill>
                      <a:prstDash val="solid"/>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solidFill>
                      <a:prstDash val="dash"/>
                      <a:round/>
                      <a:headEnd type="none" w="sm" len="sm"/>
                      <a:tailEnd type="none" w="sm" len="sm"/>
                    </a:lnB>
                  </a:tcPr>
                </a:tc>
                <a:tc>
                  <a:txBody>
                    <a:bodyPr/>
                    <a:lstStyle/>
                    <a:p>
                      <a:pPr marL="0" lvl="0" indent="0" algn="l" rtl="0">
                        <a:spcBef>
                          <a:spcPts val="0"/>
                        </a:spcBef>
                        <a:spcAft>
                          <a:spcPts val="0"/>
                        </a:spcAft>
                        <a:buNone/>
                      </a:pPr>
                      <a:r>
                        <a:rPr lang="en-GB" sz="1800" b="1">
                          <a:solidFill>
                            <a:schemeClr val="accent2"/>
                          </a:solidFill>
                          <a:latin typeface="Calibri"/>
                          <a:ea typeface="微软雅黑"/>
                          <a:cs typeface="Overpass Mono" panose="020B0009030203020204"/>
                          <a:sym typeface="Calibri"/>
                        </a:rPr>
                        <a:t>Mars</a:t>
                      </a:r>
                      <a:endParaRPr sz="1800" b="1">
                        <a:solidFill>
                          <a:schemeClr val="accent2"/>
                        </a:solidFill>
                        <a:latin typeface="Calibri"/>
                        <a:ea typeface="微软雅黑"/>
                        <a:cs typeface="Overpass Mono" panose="020B0009030203020204"/>
                        <a:sym typeface="Calibri"/>
                      </a:endParaRPr>
                    </a:p>
                  </a:txBody>
                  <a:tcPr marL="91425" marR="91425" marT="91425" marB="91425" anchor="ctr">
                    <a:lnL w="9525" cap="flat" cmpd="sng">
                      <a:solidFill>
                        <a:schemeClr val="accent2">
                          <a:alpha val="0"/>
                        </a:schemeClr>
                      </a:solidFill>
                      <a:prstDash val="solid"/>
                      <a:round/>
                      <a:headEnd type="none" w="sm" len="sm"/>
                      <a:tailEnd type="none" w="sm" len="sm"/>
                    </a:lnL>
                    <a:lnR w="9525" cap="flat" cmpd="sng">
                      <a:solidFill>
                        <a:schemeClr val="accent2">
                          <a:alpha val="0"/>
                        </a:schemeClr>
                      </a:solidFill>
                      <a:prstDash val="solid"/>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solidFill>
                      <a:prstDash val="dash"/>
                      <a:round/>
                      <a:headEnd type="none" w="sm" len="sm"/>
                      <a:tailEnd type="none" w="sm" len="sm"/>
                    </a:lnB>
                  </a:tcPr>
                </a:tc>
                <a:tc>
                  <a:txBody>
                    <a:bodyPr/>
                    <a:lstStyle/>
                    <a:p>
                      <a:pPr marL="0" lvl="0" indent="0" algn="l" rtl="0">
                        <a:spcBef>
                          <a:spcPts val="0"/>
                        </a:spcBef>
                        <a:spcAft>
                          <a:spcPts val="0"/>
                        </a:spcAft>
                        <a:buNone/>
                      </a:pPr>
                      <a:r>
                        <a:rPr lang="en-GB">
                          <a:solidFill>
                            <a:schemeClr val="accent2"/>
                          </a:solidFill>
                          <a:latin typeface="Calibri"/>
                          <a:ea typeface="微软雅黑"/>
                          <a:cs typeface="Overpass Mono" panose="020B0009030203020204"/>
                          <a:sym typeface="Calibri"/>
                        </a:rPr>
                        <a:t>Despite being red, Mars is actually a very cold place</a:t>
                      </a:r>
                      <a:endParaRPr>
                        <a:solidFill>
                          <a:schemeClr val="accent2"/>
                        </a:solidFill>
                        <a:latin typeface="Calibri"/>
                        <a:ea typeface="微软雅黑"/>
                        <a:cs typeface="Overpass Mono" panose="020B0009030203020204"/>
                        <a:sym typeface="Calibri"/>
                      </a:endParaRPr>
                    </a:p>
                  </a:txBody>
                  <a:tcPr marL="91425" marR="91425" marT="91425" marB="91425" anchor="ctr">
                    <a:lnL w="9525" cap="flat" cmpd="sng">
                      <a:solidFill>
                        <a:schemeClr val="accent2">
                          <a:alpha val="0"/>
                        </a:schemeClr>
                      </a:solidFill>
                      <a:prstDash val="solid"/>
                      <a:round/>
                      <a:headEnd type="none" w="sm" len="sm"/>
                      <a:tailEnd type="none" w="sm" len="sm"/>
                    </a:lnL>
                    <a:lnR w="9525" cap="flat" cmpd="sng">
                      <a:solidFill>
                        <a:schemeClr val="accent2">
                          <a:alpha val="0"/>
                        </a:schemeClr>
                      </a:solidFill>
                      <a:prstDash val="solid"/>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solidFill>
                      <a:prstDash val="dash"/>
                      <a:round/>
                      <a:headEnd type="none" w="sm" len="sm"/>
                      <a:tailEnd type="none" w="sm" len="sm"/>
                    </a:lnB>
                  </a:tcPr>
                </a:tc>
                <a:extLst>
                  <a:ext uri="{0D108BD9-81ED-4DB2-BD59-A6C34878D82A}">
                    <a16:rowId xmlns:a16="http://schemas.microsoft.com/office/drawing/2014/main" val="10003"/>
                  </a:ext>
                </a:extLst>
              </a:tr>
              <a:tr h="454650">
                <a:tc>
                  <a:txBody>
                    <a:bodyPr/>
                    <a:lstStyle/>
                    <a:p>
                      <a:pPr marL="0" lvl="0" indent="0" algn="l" rtl="0">
                        <a:spcBef>
                          <a:spcPts val="0"/>
                        </a:spcBef>
                        <a:spcAft>
                          <a:spcPts val="0"/>
                        </a:spcAft>
                        <a:buNone/>
                      </a:pPr>
                      <a:r>
                        <a:rPr lang="en-GB" sz="1800" b="1">
                          <a:solidFill>
                            <a:schemeClr val="dk2"/>
                          </a:solidFill>
                          <a:latin typeface="Calibri"/>
                          <a:ea typeface="微软雅黑"/>
                          <a:cs typeface="Overpass Mono" panose="020B0009030203020204"/>
                          <a:sym typeface="Calibri"/>
                        </a:rPr>
                        <a:t>05</a:t>
                      </a:r>
                      <a:endParaRPr sz="1800" b="1">
                        <a:solidFill>
                          <a:schemeClr val="dk2"/>
                        </a:solidFill>
                        <a:latin typeface="Calibri"/>
                        <a:ea typeface="微软雅黑"/>
                        <a:cs typeface="Overpass Mono" panose="020B0009030203020204"/>
                        <a:sym typeface="Calibri"/>
                      </a:endParaRPr>
                    </a:p>
                  </a:txBody>
                  <a:tcPr marL="91425" marR="91425" marT="91425" marB="91425" anchor="ctr">
                    <a:lnL w="9525" cap="flat" cmpd="sng">
                      <a:solidFill>
                        <a:schemeClr val="accent2">
                          <a:alpha val="0"/>
                        </a:schemeClr>
                      </a:solidFill>
                      <a:prstDash val="solid"/>
                      <a:round/>
                      <a:headEnd type="none" w="sm" len="sm"/>
                      <a:tailEnd type="none" w="sm" len="sm"/>
                    </a:lnL>
                    <a:lnR w="9525" cap="flat" cmpd="sng">
                      <a:solidFill>
                        <a:schemeClr val="accent2">
                          <a:alpha val="0"/>
                        </a:schemeClr>
                      </a:solidFill>
                      <a:prstDash val="solid"/>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solidFill>
                      <a:prstDash val="dash"/>
                      <a:round/>
                      <a:headEnd type="none" w="sm" len="sm"/>
                      <a:tailEnd type="none" w="sm" len="sm"/>
                    </a:lnB>
                  </a:tcPr>
                </a:tc>
                <a:tc>
                  <a:txBody>
                    <a:bodyPr/>
                    <a:lstStyle/>
                    <a:p>
                      <a:pPr marL="0" lvl="0" indent="0" algn="l" rtl="0">
                        <a:spcBef>
                          <a:spcPts val="0"/>
                        </a:spcBef>
                        <a:spcAft>
                          <a:spcPts val="0"/>
                        </a:spcAft>
                        <a:buNone/>
                      </a:pPr>
                      <a:r>
                        <a:rPr lang="en-GB" sz="1800" b="1">
                          <a:solidFill>
                            <a:schemeClr val="accent2"/>
                          </a:solidFill>
                          <a:latin typeface="Calibri"/>
                          <a:ea typeface="微软雅黑"/>
                          <a:cs typeface="Overpass Mono" panose="020B0009030203020204"/>
                          <a:sym typeface="Calibri"/>
                        </a:rPr>
                        <a:t>Saturn</a:t>
                      </a:r>
                      <a:endParaRPr sz="1800" b="1">
                        <a:solidFill>
                          <a:schemeClr val="accent2"/>
                        </a:solidFill>
                        <a:latin typeface="Calibri"/>
                        <a:ea typeface="微软雅黑"/>
                        <a:cs typeface="Overpass Mono" panose="020B0009030203020204"/>
                        <a:sym typeface="Calibri"/>
                      </a:endParaRPr>
                    </a:p>
                  </a:txBody>
                  <a:tcPr marL="91425" marR="91425" marT="91425" marB="91425" anchor="ctr">
                    <a:lnL w="9525" cap="flat" cmpd="sng">
                      <a:solidFill>
                        <a:schemeClr val="accent2">
                          <a:alpha val="0"/>
                        </a:schemeClr>
                      </a:solidFill>
                      <a:prstDash val="solid"/>
                      <a:round/>
                      <a:headEnd type="none" w="sm" len="sm"/>
                      <a:tailEnd type="none" w="sm" len="sm"/>
                    </a:lnL>
                    <a:lnR w="9525" cap="flat" cmpd="sng">
                      <a:solidFill>
                        <a:schemeClr val="accent2">
                          <a:alpha val="0"/>
                        </a:schemeClr>
                      </a:solidFill>
                      <a:prstDash val="solid"/>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solidFill>
                      <a:prstDash val="dash"/>
                      <a:round/>
                      <a:headEnd type="none" w="sm" len="sm"/>
                      <a:tailEnd type="none" w="sm" len="sm"/>
                    </a:lnB>
                  </a:tcPr>
                </a:tc>
                <a:tc>
                  <a:txBody>
                    <a:bodyPr/>
                    <a:lstStyle/>
                    <a:p>
                      <a:pPr marL="0" lvl="0" indent="0" algn="l" rtl="0">
                        <a:spcBef>
                          <a:spcPts val="0"/>
                        </a:spcBef>
                        <a:spcAft>
                          <a:spcPts val="0"/>
                        </a:spcAft>
                        <a:buNone/>
                      </a:pPr>
                      <a:r>
                        <a:rPr lang="en-GB">
                          <a:solidFill>
                            <a:schemeClr val="accent2"/>
                          </a:solidFill>
                          <a:latin typeface="Calibri"/>
                          <a:ea typeface="微软雅黑"/>
                          <a:cs typeface="Overpass Mono" panose="020B0009030203020204"/>
                          <a:sym typeface="Calibri"/>
                        </a:rPr>
                        <a:t>Saturn is a gas giant and has several rings. It's composed mostly of hydrogen and helium</a:t>
                      </a:r>
                      <a:endParaRPr>
                        <a:solidFill>
                          <a:schemeClr val="accent2"/>
                        </a:solidFill>
                        <a:latin typeface="Calibri"/>
                        <a:ea typeface="微软雅黑"/>
                        <a:cs typeface="Overpass Mono" panose="020B0009030203020204"/>
                        <a:sym typeface="Calibri"/>
                      </a:endParaRPr>
                    </a:p>
                  </a:txBody>
                  <a:tcPr marL="91425" marR="91425" marT="91425" marB="91425" anchor="ctr">
                    <a:lnL w="9525" cap="flat" cmpd="sng">
                      <a:solidFill>
                        <a:schemeClr val="accent2">
                          <a:alpha val="0"/>
                        </a:schemeClr>
                      </a:solidFill>
                      <a:prstDash val="solid"/>
                      <a:round/>
                      <a:headEnd type="none" w="sm" len="sm"/>
                      <a:tailEnd type="none" w="sm" len="sm"/>
                    </a:lnL>
                    <a:lnR w="9525" cap="flat" cmpd="sng">
                      <a:solidFill>
                        <a:schemeClr val="accent2">
                          <a:alpha val="0"/>
                        </a:schemeClr>
                      </a:solidFill>
                      <a:prstDash val="solid"/>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solidFill>
                      <a:prstDash val="dash"/>
                      <a:round/>
                      <a:headEnd type="none" w="sm" len="sm"/>
                      <a:tailEnd type="none" w="sm" len="sm"/>
                    </a:lnB>
                  </a:tcPr>
                </a:tc>
                <a:extLst>
                  <a:ext uri="{0D108BD9-81ED-4DB2-BD59-A6C34878D82A}">
                    <a16:rowId xmlns:a16="http://schemas.microsoft.com/office/drawing/2014/main" val="10004"/>
                  </a:ext>
                </a:extLst>
              </a:tr>
            </a:tbl>
          </a:graphicData>
        </a:graphic>
      </p:graphicFrame>
      <p:grpSp>
        <p:nvGrpSpPr>
          <p:cNvPr id="16082" name="Google Shape;16082;p59"/>
          <p:cNvGrpSpPr/>
          <p:nvPr/>
        </p:nvGrpSpPr>
        <p:grpSpPr>
          <a:xfrm>
            <a:off x="7874245" y="565046"/>
            <a:ext cx="771981" cy="746611"/>
            <a:chOff x="6132775" y="521068"/>
            <a:chExt cx="771518" cy="746163"/>
          </a:xfrm>
        </p:grpSpPr>
        <p:sp>
          <p:nvSpPr>
            <p:cNvPr id="16083" name="Google Shape;16083;p59"/>
            <p:cNvSpPr/>
            <p:nvPr/>
          </p:nvSpPr>
          <p:spPr>
            <a:xfrm>
              <a:off x="6132775" y="521068"/>
              <a:ext cx="771518" cy="746163"/>
            </a:xfrm>
            <a:custGeom>
              <a:avLst/>
              <a:gdLst/>
              <a:ahLst/>
              <a:cxnLst/>
              <a:rect l="l" t="t" r="r" b="b"/>
              <a:pathLst>
                <a:path w="59245" h="57298" extrusionOk="0">
                  <a:moveTo>
                    <a:pt x="1790" y="0"/>
                  </a:moveTo>
                  <a:cubicBezTo>
                    <a:pt x="1790" y="1016"/>
                    <a:pt x="988" y="1841"/>
                    <a:pt x="0" y="1841"/>
                  </a:cubicBezTo>
                  <a:lnTo>
                    <a:pt x="0" y="3886"/>
                  </a:lnTo>
                  <a:cubicBezTo>
                    <a:pt x="20" y="3885"/>
                    <a:pt x="40" y="3885"/>
                    <a:pt x="62" y="3885"/>
                  </a:cubicBezTo>
                  <a:cubicBezTo>
                    <a:pt x="259" y="3885"/>
                    <a:pt x="558" y="3904"/>
                    <a:pt x="948" y="3939"/>
                  </a:cubicBezTo>
                  <a:lnTo>
                    <a:pt x="0" y="3939"/>
                  </a:lnTo>
                  <a:cubicBezTo>
                    <a:pt x="988" y="3939"/>
                    <a:pt x="1790" y="4762"/>
                    <a:pt x="1790" y="5777"/>
                  </a:cubicBezTo>
                  <a:cubicBezTo>
                    <a:pt x="1790" y="6795"/>
                    <a:pt x="988" y="7618"/>
                    <a:pt x="0" y="7618"/>
                  </a:cubicBezTo>
                  <a:lnTo>
                    <a:pt x="0" y="9663"/>
                  </a:lnTo>
                  <a:cubicBezTo>
                    <a:pt x="988" y="9663"/>
                    <a:pt x="1790" y="10486"/>
                    <a:pt x="1790" y="11503"/>
                  </a:cubicBezTo>
                  <a:cubicBezTo>
                    <a:pt x="1790" y="12519"/>
                    <a:pt x="988" y="13342"/>
                    <a:pt x="0" y="13342"/>
                  </a:cubicBezTo>
                  <a:lnTo>
                    <a:pt x="0" y="15386"/>
                  </a:lnTo>
                  <a:cubicBezTo>
                    <a:pt x="988" y="15386"/>
                    <a:pt x="1790" y="16212"/>
                    <a:pt x="1790" y="17227"/>
                  </a:cubicBezTo>
                  <a:cubicBezTo>
                    <a:pt x="1790" y="18242"/>
                    <a:pt x="988" y="19068"/>
                    <a:pt x="0" y="19068"/>
                  </a:cubicBezTo>
                  <a:lnTo>
                    <a:pt x="0" y="21110"/>
                  </a:lnTo>
                  <a:cubicBezTo>
                    <a:pt x="988" y="21110"/>
                    <a:pt x="1790" y="21935"/>
                    <a:pt x="1790" y="22951"/>
                  </a:cubicBezTo>
                  <a:cubicBezTo>
                    <a:pt x="1790" y="23966"/>
                    <a:pt x="988" y="24791"/>
                    <a:pt x="0" y="24791"/>
                  </a:cubicBezTo>
                  <a:lnTo>
                    <a:pt x="0" y="26836"/>
                  </a:lnTo>
                  <a:cubicBezTo>
                    <a:pt x="988" y="26836"/>
                    <a:pt x="1790" y="27659"/>
                    <a:pt x="1790" y="28674"/>
                  </a:cubicBezTo>
                  <a:cubicBezTo>
                    <a:pt x="1790" y="29692"/>
                    <a:pt x="988" y="30515"/>
                    <a:pt x="0" y="30515"/>
                  </a:cubicBezTo>
                  <a:lnTo>
                    <a:pt x="0" y="32560"/>
                  </a:lnTo>
                  <a:cubicBezTo>
                    <a:pt x="988" y="32560"/>
                    <a:pt x="1790" y="33383"/>
                    <a:pt x="1790" y="34400"/>
                  </a:cubicBezTo>
                  <a:cubicBezTo>
                    <a:pt x="1790" y="35416"/>
                    <a:pt x="988" y="36239"/>
                    <a:pt x="0" y="36239"/>
                  </a:cubicBezTo>
                  <a:lnTo>
                    <a:pt x="0" y="38283"/>
                  </a:lnTo>
                  <a:cubicBezTo>
                    <a:pt x="988" y="38283"/>
                    <a:pt x="1790" y="39109"/>
                    <a:pt x="1790" y="40124"/>
                  </a:cubicBezTo>
                  <a:cubicBezTo>
                    <a:pt x="1790" y="41140"/>
                    <a:pt x="988" y="41965"/>
                    <a:pt x="0" y="41965"/>
                  </a:cubicBezTo>
                  <a:lnTo>
                    <a:pt x="0" y="44007"/>
                  </a:lnTo>
                  <a:cubicBezTo>
                    <a:pt x="988" y="44007"/>
                    <a:pt x="1790" y="44832"/>
                    <a:pt x="1790" y="45848"/>
                  </a:cubicBezTo>
                  <a:cubicBezTo>
                    <a:pt x="1790" y="46863"/>
                    <a:pt x="988" y="47689"/>
                    <a:pt x="0" y="47689"/>
                  </a:cubicBezTo>
                  <a:lnTo>
                    <a:pt x="0" y="49733"/>
                  </a:lnTo>
                  <a:cubicBezTo>
                    <a:pt x="988" y="49733"/>
                    <a:pt x="1790" y="50556"/>
                    <a:pt x="1790" y="51572"/>
                  </a:cubicBezTo>
                  <a:cubicBezTo>
                    <a:pt x="1790" y="52587"/>
                    <a:pt x="988" y="53412"/>
                    <a:pt x="0" y="53412"/>
                  </a:cubicBezTo>
                  <a:lnTo>
                    <a:pt x="0" y="55457"/>
                  </a:lnTo>
                  <a:cubicBezTo>
                    <a:pt x="988" y="55457"/>
                    <a:pt x="1790" y="56280"/>
                    <a:pt x="1790" y="57298"/>
                  </a:cubicBezTo>
                  <a:lnTo>
                    <a:pt x="4136" y="57298"/>
                  </a:lnTo>
                  <a:cubicBezTo>
                    <a:pt x="4136" y="56280"/>
                    <a:pt x="4938" y="55457"/>
                    <a:pt x="5926" y="55457"/>
                  </a:cubicBezTo>
                  <a:cubicBezTo>
                    <a:pt x="6913" y="55457"/>
                    <a:pt x="7715" y="56280"/>
                    <a:pt x="7715" y="57298"/>
                  </a:cubicBezTo>
                  <a:lnTo>
                    <a:pt x="10061" y="57298"/>
                  </a:lnTo>
                  <a:cubicBezTo>
                    <a:pt x="10061" y="56280"/>
                    <a:pt x="10861" y="55457"/>
                    <a:pt x="11851" y="55457"/>
                  </a:cubicBezTo>
                  <a:cubicBezTo>
                    <a:pt x="12839" y="55457"/>
                    <a:pt x="13638" y="56280"/>
                    <a:pt x="13638" y="57298"/>
                  </a:cubicBezTo>
                  <a:lnTo>
                    <a:pt x="15984" y="57298"/>
                  </a:lnTo>
                  <a:cubicBezTo>
                    <a:pt x="15984" y="56280"/>
                    <a:pt x="16787" y="55457"/>
                    <a:pt x="17774" y="55457"/>
                  </a:cubicBezTo>
                  <a:cubicBezTo>
                    <a:pt x="18762" y="55457"/>
                    <a:pt x="19564" y="56280"/>
                    <a:pt x="19564" y="57298"/>
                  </a:cubicBezTo>
                  <a:lnTo>
                    <a:pt x="21910" y="57298"/>
                  </a:lnTo>
                  <a:cubicBezTo>
                    <a:pt x="21910" y="56280"/>
                    <a:pt x="22710" y="55457"/>
                    <a:pt x="23700" y="55457"/>
                  </a:cubicBezTo>
                  <a:cubicBezTo>
                    <a:pt x="24687" y="55457"/>
                    <a:pt x="25487" y="56280"/>
                    <a:pt x="25487" y="57298"/>
                  </a:cubicBezTo>
                  <a:lnTo>
                    <a:pt x="27833" y="57298"/>
                  </a:lnTo>
                  <a:cubicBezTo>
                    <a:pt x="27833" y="56280"/>
                    <a:pt x="28635" y="55457"/>
                    <a:pt x="29623" y="55457"/>
                  </a:cubicBezTo>
                  <a:cubicBezTo>
                    <a:pt x="30610" y="55457"/>
                    <a:pt x="31412" y="56280"/>
                    <a:pt x="31412" y="57298"/>
                  </a:cubicBezTo>
                  <a:lnTo>
                    <a:pt x="33758" y="57298"/>
                  </a:lnTo>
                  <a:cubicBezTo>
                    <a:pt x="33758" y="56280"/>
                    <a:pt x="34558" y="55457"/>
                    <a:pt x="35548" y="55457"/>
                  </a:cubicBezTo>
                  <a:cubicBezTo>
                    <a:pt x="36536" y="55457"/>
                    <a:pt x="37335" y="56280"/>
                    <a:pt x="37335" y="57298"/>
                  </a:cubicBezTo>
                  <a:lnTo>
                    <a:pt x="39681" y="57298"/>
                  </a:lnTo>
                  <a:cubicBezTo>
                    <a:pt x="39681" y="56280"/>
                    <a:pt x="40484" y="55457"/>
                    <a:pt x="41471" y="55457"/>
                  </a:cubicBezTo>
                  <a:cubicBezTo>
                    <a:pt x="42459" y="55457"/>
                    <a:pt x="43261" y="56280"/>
                    <a:pt x="43261" y="57298"/>
                  </a:cubicBezTo>
                  <a:lnTo>
                    <a:pt x="45607" y="57298"/>
                  </a:lnTo>
                  <a:cubicBezTo>
                    <a:pt x="45607" y="56280"/>
                    <a:pt x="46407" y="55457"/>
                    <a:pt x="47397" y="55457"/>
                  </a:cubicBezTo>
                  <a:cubicBezTo>
                    <a:pt x="48384" y="55457"/>
                    <a:pt x="49186" y="56280"/>
                    <a:pt x="49186" y="57298"/>
                  </a:cubicBezTo>
                  <a:lnTo>
                    <a:pt x="51530" y="57298"/>
                  </a:lnTo>
                  <a:cubicBezTo>
                    <a:pt x="51530" y="56280"/>
                    <a:pt x="52332" y="55457"/>
                    <a:pt x="53320" y="55457"/>
                  </a:cubicBezTo>
                  <a:cubicBezTo>
                    <a:pt x="54307" y="55457"/>
                    <a:pt x="55109" y="56280"/>
                    <a:pt x="55109" y="57298"/>
                  </a:cubicBezTo>
                  <a:lnTo>
                    <a:pt x="57455" y="57298"/>
                  </a:lnTo>
                  <a:cubicBezTo>
                    <a:pt x="57455" y="56280"/>
                    <a:pt x="58257" y="55457"/>
                    <a:pt x="59245" y="55457"/>
                  </a:cubicBezTo>
                  <a:lnTo>
                    <a:pt x="59245" y="53412"/>
                  </a:lnTo>
                  <a:cubicBezTo>
                    <a:pt x="58257" y="53412"/>
                    <a:pt x="57455" y="52589"/>
                    <a:pt x="57455" y="51572"/>
                  </a:cubicBezTo>
                  <a:cubicBezTo>
                    <a:pt x="57455" y="50556"/>
                    <a:pt x="58257" y="49733"/>
                    <a:pt x="59245" y="49733"/>
                  </a:cubicBezTo>
                  <a:lnTo>
                    <a:pt x="59245" y="47689"/>
                  </a:lnTo>
                  <a:cubicBezTo>
                    <a:pt x="58257" y="47689"/>
                    <a:pt x="57455" y="46863"/>
                    <a:pt x="57455" y="45848"/>
                  </a:cubicBezTo>
                  <a:cubicBezTo>
                    <a:pt x="57455" y="44832"/>
                    <a:pt x="58257" y="44007"/>
                    <a:pt x="59245" y="44007"/>
                  </a:cubicBezTo>
                  <a:lnTo>
                    <a:pt x="59245" y="41965"/>
                  </a:lnTo>
                  <a:cubicBezTo>
                    <a:pt x="58257" y="41965"/>
                    <a:pt x="57455" y="41140"/>
                    <a:pt x="57455" y="40124"/>
                  </a:cubicBezTo>
                  <a:cubicBezTo>
                    <a:pt x="57455" y="39109"/>
                    <a:pt x="58257" y="38283"/>
                    <a:pt x="59245" y="38283"/>
                  </a:cubicBezTo>
                  <a:lnTo>
                    <a:pt x="59245" y="36239"/>
                  </a:lnTo>
                  <a:cubicBezTo>
                    <a:pt x="58257" y="36239"/>
                    <a:pt x="57455" y="35416"/>
                    <a:pt x="57455" y="34400"/>
                  </a:cubicBezTo>
                  <a:cubicBezTo>
                    <a:pt x="57455" y="33383"/>
                    <a:pt x="58257" y="32560"/>
                    <a:pt x="59245" y="32560"/>
                  </a:cubicBezTo>
                  <a:lnTo>
                    <a:pt x="59245" y="30515"/>
                  </a:lnTo>
                  <a:cubicBezTo>
                    <a:pt x="58257" y="30515"/>
                    <a:pt x="57455" y="29692"/>
                    <a:pt x="57455" y="28674"/>
                  </a:cubicBezTo>
                  <a:cubicBezTo>
                    <a:pt x="57455" y="27659"/>
                    <a:pt x="58257" y="26836"/>
                    <a:pt x="59245" y="26836"/>
                  </a:cubicBezTo>
                  <a:lnTo>
                    <a:pt x="59245" y="24791"/>
                  </a:lnTo>
                  <a:cubicBezTo>
                    <a:pt x="58257" y="24791"/>
                    <a:pt x="57455" y="23966"/>
                    <a:pt x="57455" y="22951"/>
                  </a:cubicBezTo>
                  <a:cubicBezTo>
                    <a:pt x="57455" y="21935"/>
                    <a:pt x="58257" y="21110"/>
                    <a:pt x="59245" y="21110"/>
                  </a:cubicBezTo>
                  <a:lnTo>
                    <a:pt x="59245" y="19068"/>
                  </a:lnTo>
                  <a:cubicBezTo>
                    <a:pt x="58257" y="19068"/>
                    <a:pt x="57455" y="18242"/>
                    <a:pt x="57455" y="17227"/>
                  </a:cubicBezTo>
                  <a:cubicBezTo>
                    <a:pt x="57455" y="16209"/>
                    <a:pt x="58257" y="15386"/>
                    <a:pt x="59245" y="15386"/>
                  </a:cubicBezTo>
                  <a:lnTo>
                    <a:pt x="59245" y="13342"/>
                  </a:lnTo>
                  <a:cubicBezTo>
                    <a:pt x="58257" y="13342"/>
                    <a:pt x="57455" y="12519"/>
                    <a:pt x="57455" y="11503"/>
                  </a:cubicBezTo>
                  <a:cubicBezTo>
                    <a:pt x="57455" y="10486"/>
                    <a:pt x="58257" y="9663"/>
                    <a:pt x="59245" y="9663"/>
                  </a:cubicBezTo>
                  <a:lnTo>
                    <a:pt x="59245" y="7618"/>
                  </a:lnTo>
                  <a:cubicBezTo>
                    <a:pt x="58257" y="7618"/>
                    <a:pt x="57455" y="6795"/>
                    <a:pt x="57455" y="5777"/>
                  </a:cubicBezTo>
                  <a:cubicBezTo>
                    <a:pt x="57451" y="5001"/>
                    <a:pt x="57938" y="4305"/>
                    <a:pt x="58668" y="4043"/>
                  </a:cubicBezTo>
                  <a:lnTo>
                    <a:pt x="58934" y="3969"/>
                  </a:lnTo>
                  <a:cubicBezTo>
                    <a:pt x="59036" y="3948"/>
                    <a:pt x="59138" y="3939"/>
                    <a:pt x="59243" y="3937"/>
                  </a:cubicBezTo>
                  <a:lnTo>
                    <a:pt x="59050" y="3937"/>
                  </a:lnTo>
                  <a:lnTo>
                    <a:pt x="59243" y="3883"/>
                  </a:lnTo>
                  <a:lnTo>
                    <a:pt x="59243" y="1841"/>
                  </a:lnTo>
                  <a:cubicBezTo>
                    <a:pt x="58255" y="1841"/>
                    <a:pt x="57455" y="1016"/>
                    <a:pt x="57455" y="0"/>
                  </a:cubicBezTo>
                  <a:lnTo>
                    <a:pt x="55107" y="0"/>
                  </a:lnTo>
                  <a:cubicBezTo>
                    <a:pt x="55107" y="1016"/>
                    <a:pt x="54307" y="1841"/>
                    <a:pt x="53320" y="1841"/>
                  </a:cubicBezTo>
                  <a:cubicBezTo>
                    <a:pt x="52330" y="1841"/>
                    <a:pt x="51530" y="1016"/>
                    <a:pt x="51530" y="0"/>
                  </a:cubicBezTo>
                  <a:lnTo>
                    <a:pt x="49184" y="0"/>
                  </a:lnTo>
                  <a:cubicBezTo>
                    <a:pt x="49184" y="1016"/>
                    <a:pt x="48382" y="1841"/>
                    <a:pt x="47394" y="1841"/>
                  </a:cubicBezTo>
                  <a:cubicBezTo>
                    <a:pt x="46407" y="1841"/>
                    <a:pt x="45607" y="1016"/>
                    <a:pt x="45607" y="0"/>
                  </a:cubicBezTo>
                  <a:lnTo>
                    <a:pt x="43258" y="0"/>
                  </a:lnTo>
                  <a:cubicBezTo>
                    <a:pt x="43258" y="1016"/>
                    <a:pt x="42459" y="1841"/>
                    <a:pt x="41471" y="1841"/>
                  </a:cubicBezTo>
                  <a:cubicBezTo>
                    <a:pt x="40481" y="1841"/>
                    <a:pt x="39681" y="1016"/>
                    <a:pt x="39681" y="0"/>
                  </a:cubicBezTo>
                  <a:lnTo>
                    <a:pt x="37335" y="0"/>
                  </a:lnTo>
                  <a:cubicBezTo>
                    <a:pt x="37335" y="1016"/>
                    <a:pt x="36533" y="1841"/>
                    <a:pt x="35546" y="1841"/>
                  </a:cubicBezTo>
                  <a:cubicBezTo>
                    <a:pt x="34558" y="1841"/>
                    <a:pt x="33756" y="1016"/>
                    <a:pt x="33756" y="0"/>
                  </a:cubicBezTo>
                  <a:lnTo>
                    <a:pt x="31410" y="0"/>
                  </a:lnTo>
                  <a:cubicBezTo>
                    <a:pt x="31410" y="1016"/>
                    <a:pt x="30610" y="1841"/>
                    <a:pt x="29620" y="1841"/>
                  </a:cubicBezTo>
                  <a:cubicBezTo>
                    <a:pt x="28633" y="1841"/>
                    <a:pt x="27833" y="1016"/>
                    <a:pt x="27833" y="0"/>
                  </a:cubicBezTo>
                  <a:lnTo>
                    <a:pt x="25487" y="0"/>
                  </a:lnTo>
                  <a:cubicBezTo>
                    <a:pt x="25487" y="1016"/>
                    <a:pt x="24685" y="1841"/>
                    <a:pt x="23697" y="1841"/>
                  </a:cubicBezTo>
                  <a:cubicBezTo>
                    <a:pt x="22710" y="1841"/>
                    <a:pt x="21908" y="1016"/>
                    <a:pt x="21908" y="0"/>
                  </a:cubicBezTo>
                  <a:lnTo>
                    <a:pt x="19561" y="0"/>
                  </a:lnTo>
                  <a:cubicBezTo>
                    <a:pt x="19561" y="1016"/>
                    <a:pt x="18762" y="1841"/>
                    <a:pt x="17772" y="1841"/>
                  </a:cubicBezTo>
                  <a:cubicBezTo>
                    <a:pt x="16784" y="1841"/>
                    <a:pt x="15984" y="1016"/>
                    <a:pt x="15984" y="0"/>
                  </a:cubicBezTo>
                  <a:lnTo>
                    <a:pt x="13638" y="0"/>
                  </a:lnTo>
                  <a:cubicBezTo>
                    <a:pt x="13638" y="1016"/>
                    <a:pt x="12839" y="1841"/>
                    <a:pt x="11851" y="1841"/>
                  </a:cubicBezTo>
                  <a:cubicBezTo>
                    <a:pt x="10861" y="1841"/>
                    <a:pt x="10061" y="1016"/>
                    <a:pt x="10061" y="0"/>
                  </a:cubicBezTo>
                  <a:lnTo>
                    <a:pt x="7715" y="0"/>
                  </a:lnTo>
                  <a:cubicBezTo>
                    <a:pt x="7715" y="1016"/>
                    <a:pt x="6913" y="1841"/>
                    <a:pt x="5926" y="1841"/>
                  </a:cubicBezTo>
                  <a:cubicBezTo>
                    <a:pt x="4936" y="1841"/>
                    <a:pt x="4136" y="1016"/>
                    <a:pt x="4136" y="0"/>
                  </a:cubicBezTo>
                  <a:close/>
                </a:path>
              </a:pathLst>
            </a:custGeom>
            <a:solidFill>
              <a:schemeClr val="lt2"/>
            </a:solidFill>
            <a:ln w="9525" cap="flat" cmpd="sng">
              <a:solidFill>
                <a:schemeClr val="lt2"/>
              </a:solidFill>
              <a:prstDash val="solid"/>
              <a:round/>
              <a:headEnd type="none" w="sm" len="sm"/>
              <a:tailEnd type="none" w="sm" len="sm"/>
            </a:ln>
            <a:effectLst>
              <a:outerShdw blurRad="57150"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84" name="Google Shape;16084;p59"/>
            <p:cNvSpPr/>
            <p:nvPr/>
          </p:nvSpPr>
          <p:spPr>
            <a:xfrm>
              <a:off x="6226602" y="602218"/>
              <a:ext cx="583864" cy="583877"/>
            </a:xfrm>
            <a:custGeom>
              <a:avLst/>
              <a:gdLst/>
              <a:ahLst/>
              <a:cxnLst/>
              <a:rect l="l" t="t" r="r" b="b"/>
              <a:pathLst>
                <a:path w="44835" h="44836" extrusionOk="0">
                  <a:moveTo>
                    <a:pt x="0" y="1"/>
                  </a:moveTo>
                  <a:lnTo>
                    <a:pt x="0" y="44835"/>
                  </a:lnTo>
                  <a:lnTo>
                    <a:pt x="44835" y="44835"/>
                  </a:lnTo>
                  <a:lnTo>
                    <a:pt x="44835" y="1"/>
                  </a:lnTo>
                  <a:close/>
                </a:path>
              </a:pathLst>
            </a:custGeom>
            <a:solidFill>
              <a:schemeClr val="lt2"/>
            </a:solid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6085" name="Google Shape;16085;p59"/>
          <p:cNvGrpSpPr/>
          <p:nvPr/>
        </p:nvGrpSpPr>
        <p:grpSpPr>
          <a:xfrm>
            <a:off x="6869943" y="326501"/>
            <a:ext cx="1546041" cy="657126"/>
            <a:chOff x="229750" y="4338675"/>
            <a:chExt cx="1890950" cy="803725"/>
          </a:xfrm>
        </p:grpSpPr>
        <p:sp>
          <p:nvSpPr>
            <p:cNvPr id="16086" name="Google Shape;16086;p59"/>
            <p:cNvSpPr/>
            <p:nvPr/>
          </p:nvSpPr>
          <p:spPr>
            <a:xfrm>
              <a:off x="682950" y="4860600"/>
              <a:ext cx="7600" cy="650"/>
            </a:xfrm>
            <a:custGeom>
              <a:avLst/>
              <a:gdLst/>
              <a:ahLst/>
              <a:cxnLst/>
              <a:rect l="l" t="t" r="r" b="b"/>
              <a:pathLst>
                <a:path w="304" h="26" extrusionOk="0">
                  <a:moveTo>
                    <a:pt x="1" y="1"/>
                  </a:moveTo>
                  <a:lnTo>
                    <a:pt x="1" y="1"/>
                  </a:lnTo>
                  <a:cubicBezTo>
                    <a:pt x="59" y="9"/>
                    <a:pt x="152" y="17"/>
                    <a:pt x="303" y="26"/>
                  </a:cubicBezTo>
                  <a:cubicBezTo>
                    <a:pt x="200" y="20"/>
                    <a:pt x="101" y="7"/>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87" name="Google Shape;16087;p59"/>
            <p:cNvSpPr/>
            <p:nvPr/>
          </p:nvSpPr>
          <p:spPr>
            <a:xfrm>
              <a:off x="694250" y="4578575"/>
              <a:ext cx="10450" cy="1000"/>
            </a:xfrm>
            <a:custGeom>
              <a:avLst/>
              <a:gdLst/>
              <a:ahLst/>
              <a:cxnLst/>
              <a:rect l="l" t="t" r="r" b="b"/>
              <a:pathLst>
                <a:path w="418" h="40" extrusionOk="0">
                  <a:moveTo>
                    <a:pt x="137" y="0"/>
                  </a:moveTo>
                  <a:cubicBezTo>
                    <a:pt x="57" y="0"/>
                    <a:pt x="28" y="7"/>
                    <a:pt x="1" y="24"/>
                  </a:cubicBezTo>
                  <a:cubicBezTo>
                    <a:pt x="7" y="29"/>
                    <a:pt x="11" y="33"/>
                    <a:pt x="17" y="37"/>
                  </a:cubicBezTo>
                  <a:cubicBezTo>
                    <a:pt x="79" y="39"/>
                    <a:pt x="130" y="40"/>
                    <a:pt x="173" y="40"/>
                  </a:cubicBezTo>
                  <a:cubicBezTo>
                    <a:pt x="360" y="40"/>
                    <a:pt x="395" y="24"/>
                    <a:pt x="417" y="12"/>
                  </a:cubicBezTo>
                  <a:lnTo>
                    <a:pt x="383" y="10"/>
                  </a:lnTo>
                  <a:lnTo>
                    <a:pt x="341" y="16"/>
                  </a:lnTo>
                  <a:lnTo>
                    <a:pt x="348" y="7"/>
                  </a:lnTo>
                  <a:cubicBezTo>
                    <a:pt x="252" y="3"/>
                    <a:pt x="185" y="0"/>
                    <a:pt x="13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88" name="Google Shape;16088;p59"/>
            <p:cNvSpPr/>
            <p:nvPr/>
          </p:nvSpPr>
          <p:spPr>
            <a:xfrm>
              <a:off x="699350" y="4860025"/>
              <a:ext cx="9175" cy="575"/>
            </a:xfrm>
            <a:custGeom>
              <a:avLst/>
              <a:gdLst/>
              <a:ahLst/>
              <a:cxnLst/>
              <a:rect l="l" t="t" r="r" b="b"/>
              <a:pathLst>
                <a:path w="367" h="23" extrusionOk="0">
                  <a:moveTo>
                    <a:pt x="49" y="1"/>
                  </a:moveTo>
                  <a:cubicBezTo>
                    <a:pt x="32" y="1"/>
                    <a:pt x="15" y="3"/>
                    <a:pt x="1" y="5"/>
                  </a:cubicBezTo>
                  <a:cubicBezTo>
                    <a:pt x="11" y="7"/>
                    <a:pt x="20" y="9"/>
                    <a:pt x="28" y="9"/>
                  </a:cubicBezTo>
                  <a:cubicBezTo>
                    <a:pt x="183" y="15"/>
                    <a:pt x="332" y="22"/>
                    <a:pt x="351" y="22"/>
                  </a:cubicBezTo>
                  <a:cubicBezTo>
                    <a:pt x="366" y="22"/>
                    <a:pt x="290" y="17"/>
                    <a:pt x="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89" name="Google Shape;16089;p59"/>
            <p:cNvSpPr/>
            <p:nvPr/>
          </p:nvSpPr>
          <p:spPr>
            <a:xfrm>
              <a:off x="704675" y="4578575"/>
              <a:ext cx="2900" cy="525"/>
            </a:xfrm>
            <a:custGeom>
              <a:avLst/>
              <a:gdLst/>
              <a:ahLst/>
              <a:cxnLst/>
              <a:rect l="l" t="t" r="r" b="b"/>
              <a:pathLst>
                <a:path w="116" h="21" extrusionOk="0">
                  <a:moveTo>
                    <a:pt x="59" y="1"/>
                  </a:moveTo>
                  <a:cubicBezTo>
                    <a:pt x="25" y="1"/>
                    <a:pt x="14" y="6"/>
                    <a:pt x="0" y="12"/>
                  </a:cubicBezTo>
                  <a:cubicBezTo>
                    <a:pt x="36" y="14"/>
                    <a:pt x="74" y="16"/>
                    <a:pt x="116" y="20"/>
                  </a:cubicBezTo>
                  <a:cubicBezTo>
                    <a:pt x="114" y="14"/>
                    <a:pt x="114" y="10"/>
                    <a:pt x="112" y="3"/>
                  </a:cubicBezTo>
                  <a:cubicBezTo>
                    <a:pt x="89" y="2"/>
                    <a:pt x="72" y="1"/>
                    <a:pt x="5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90" name="Google Shape;16090;p59"/>
            <p:cNvSpPr/>
            <p:nvPr/>
          </p:nvSpPr>
          <p:spPr>
            <a:xfrm>
              <a:off x="675350" y="5141050"/>
              <a:ext cx="19725" cy="1125"/>
            </a:xfrm>
            <a:custGeom>
              <a:avLst/>
              <a:gdLst/>
              <a:ahLst/>
              <a:cxnLst/>
              <a:rect l="l" t="t" r="r" b="b"/>
              <a:pathLst>
                <a:path w="789" h="45" extrusionOk="0">
                  <a:moveTo>
                    <a:pt x="206" y="0"/>
                  </a:moveTo>
                  <a:cubicBezTo>
                    <a:pt x="56" y="37"/>
                    <a:pt x="1" y="43"/>
                    <a:pt x="103" y="43"/>
                  </a:cubicBezTo>
                  <a:cubicBezTo>
                    <a:pt x="160" y="43"/>
                    <a:pt x="268" y="41"/>
                    <a:pt x="437" y="41"/>
                  </a:cubicBezTo>
                  <a:cubicBezTo>
                    <a:pt x="534" y="41"/>
                    <a:pt x="650" y="42"/>
                    <a:pt x="788" y="44"/>
                  </a:cubicBezTo>
                  <a:cubicBezTo>
                    <a:pt x="593" y="34"/>
                    <a:pt x="399" y="15"/>
                    <a:pt x="20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91" name="Google Shape;16091;p59"/>
            <p:cNvSpPr/>
            <p:nvPr/>
          </p:nvSpPr>
          <p:spPr>
            <a:xfrm>
              <a:off x="695000" y="5141625"/>
              <a:ext cx="1200" cy="775"/>
            </a:xfrm>
            <a:custGeom>
              <a:avLst/>
              <a:gdLst/>
              <a:ahLst/>
              <a:cxnLst/>
              <a:rect l="l" t="t" r="r" b="b"/>
              <a:pathLst>
                <a:path w="48" h="31" extrusionOk="0">
                  <a:moveTo>
                    <a:pt x="21" y="0"/>
                  </a:moveTo>
                  <a:cubicBezTo>
                    <a:pt x="0" y="20"/>
                    <a:pt x="13" y="30"/>
                    <a:pt x="25" y="30"/>
                  </a:cubicBezTo>
                  <a:cubicBezTo>
                    <a:pt x="37" y="30"/>
                    <a:pt x="47" y="20"/>
                    <a:pt x="2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92" name="Google Shape;16092;p59"/>
            <p:cNvSpPr/>
            <p:nvPr/>
          </p:nvSpPr>
          <p:spPr>
            <a:xfrm>
              <a:off x="389325" y="4615125"/>
              <a:ext cx="142025" cy="70175"/>
            </a:xfrm>
            <a:custGeom>
              <a:avLst/>
              <a:gdLst/>
              <a:ahLst/>
              <a:cxnLst/>
              <a:rect l="l" t="t" r="r" b="b"/>
              <a:pathLst>
                <a:path w="5681" h="2807" extrusionOk="0">
                  <a:moveTo>
                    <a:pt x="4734" y="1637"/>
                  </a:moveTo>
                  <a:lnTo>
                    <a:pt x="4734" y="1637"/>
                  </a:lnTo>
                  <a:cubicBezTo>
                    <a:pt x="4728" y="1704"/>
                    <a:pt x="4732" y="1771"/>
                    <a:pt x="4747" y="1837"/>
                  </a:cubicBezTo>
                  <a:lnTo>
                    <a:pt x="4747" y="1839"/>
                  </a:lnTo>
                  <a:cubicBezTo>
                    <a:pt x="4854" y="2001"/>
                    <a:pt x="5075" y="2177"/>
                    <a:pt x="4785" y="2186"/>
                  </a:cubicBezTo>
                  <a:lnTo>
                    <a:pt x="4850" y="2158"/>
                  </a:lnTo>
                  <a:cubicBezTo>
                    <a:pt x="4804" y="2055"/>
                    <a:pt x="4768" y="1948"/>
                    <a:pt x="4745" y="1839"/>
                  </a:cubicBezTo>
                  <a:cubicBezTo>
                    <a:pt x="4694" y="1761"/>
                    <a:pt x="4669" y="1687"/>
                    <a:pt x="4734" y="1637"/>
                  </a:cubicBezTo>
                  <a:close/>
                  <a:moveTo>
                    <a:pt x="1060" y="87"/>
                  </a:moveTo>
                  <a:cubicBezTo>
                    <a:pt x="755" y="104"/>
                    <a:pt x="40" y="1"/>
                    <a:pt x="377" y="665"/>
                  </a:cubicBezTo>
                  <a:lnTo>
                    <a:pt x="42" y="444"/>
                  </a:lnTo>
                  <a:lnTo>
                    <a:pt x="42" y="444"/>
                  </a:lnTo>
                  <a:cubicBezTo>
                    <a:pt x="0" y="499"/>
                    <a:pt x="74" y="695"/>
                    <a:pt x="223" y="886"/>
                  </a:cubicBezTo>
                  <a:cubicBezTo>
                    <a:pt x="587" y="1063"/>
                    <a:pt x="959" y="1239"/>
                    <a:pt x="1340" y="1412"/>
                  </a:cubicBezTo>
                  <a:cubicBezTo>
                    <a:pt x="1340" y="1372"/>
                    <a:pt x="1334" y="1334"/>
                    <a:pt x="1323" y="1296"/>
                  </a:cubicBezTo>
                  <a:lnTo>
                    <a:pt x="1323" y="1296"/>
                  </a:lnTo>
                  <a:cubicBezTo>
                    <a:pt x="1346" y="1351"/>
                    <a:pt x="1378" y="1401"/>
                    <a:pt x="1416" y="1446"/>
                  </a:cubicBezTo>
                  <a:cubicBezTo>
                    <a:pt x="1445" y="1458"/>
                    <a:pt x="1474" y="1473"/>
                    <a:pt x="1504" y="1485"/>
                  </a:cubicBezTo>
                  <a:cubicBezTo>
                    <a:pt x="1604" y="1471"/>
                    <a:pt x="1694" y="1293"/>
                    <a:pt x="1830" y="1293"/>
                  </a:cubicBezTo>
                  <a:cubicBezTo>
                    <a:pt x="1875" y="1293"/>
                    <a:pt x="1924" y="1312"/>
                    <a:pt x="1981" y="1364"/>
                  </a:cubicBezTo>
                  <a:cubicBezTo>
                    <a:pt x="1979" y="1509"/>
                    <a:pt x="2034" y="1647"/>
                    <a:pt x="2131" y="1755"/>
                  </a:cubicBezTo>
                  <a:cubicBezTo>
                    <a:pt x="3029" y="2135"/>
                    <a:pt x="3975" y="2489"/>
                    <a:pt x="4970" y="2806"/>
                  </a:cubicBezTo>
                  <a:cubicBezTo>
                    <a:pt x="5058" y="2791"/>
                    <a:pt x="5138" y="2751"/>
                    <a:pt x="5201" y="2686"/>
                  </a:cubicBezTo>
                  <a:cubicBezTo>
                    <a:pt x="5680" y="2646"/>
                    <a:pt x="5020" y="2060"/>
                    <a:pt x="4978" y="1679"/>
                  </a:cubicBezTo>
                  <a:cubicBezTo>
                    <a:pt x="4246" y="1416"/>
                    <a:pt x="3535" y="1132"/>
                    <a:pt x="2848" y="827"/>
                  </a:cubicBezTo>
                  <a:lnTo>
                    <a:pt x="2844" y="827"/>
                  </a:lnTo>
                  <a:lnTo>
                    <a:pt x="2844" y="821"/>
                  </a:lnTo>
                  <a:cubicBezTo>
                    <a:pt x="2444" y="646"/>
                    <a:pt x="2055" y="466"/>
                    <a:pt x="1672" y="280"/>
                  </a:cubicBezTo>
                  <a:cubicBezTo>
                    <a:pt x="1609" y="337"/>
                    <a:pt x="1550" y="394"/>
                    <a:pt x="1498" y="449"/>
                  </a:cubicBezTo>
                  <a:cubicBezTo>
                    <a:pt x="1484" y="243"/>
                    <a:pt x="1437" y="189"/>
                    <a:pt x="1379" y="189"/>
                  </a:cubicBezTo>
                  <a:cubicBezTo>
                    <a:pt x="1312" y="189"/>
                    <a:pt x="1229" y="261"/>
                    <a:pt x="1164" y="261"/>
                  </a:cubicBezTo>
                  <a:cubicBezTo>
                    <a:pt x="1116" y="261"/>
                    <a:pt x="1077" y="222"/>
                    <a:pt x="1060" y="8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93" name="Google Shape;16093;p59"/>
            <p:cNvSpPr/>
            <p:nvPr/>
          </p:nvSpPr>
          <p:spPr>
            <a:xfrm>
              <a:off x="261500" y="4959800"/>
              <a:ext cx="572325" cy="181850"/>
            </a:xfrm>
            <a:custGeom>
              <a:avLst/>
              <a:gdLst/>
              <a:ahLst/>
              <a:cxnLst/>
              <a:rect l="l" t="t" r="r" b="b"/>
              <a:pathLst>
                <a:path w="22893" h="7274" extrusionOk="0">
                  <a:moveTo>
                    <a:pt x="6179" y="3252"/>
                  </a:moveTo>
                  <a:lnTo>
                    <a:pt x="6179" y="3252"/>
                  </a:lnTo>
                  <a:cubicBezTo>
                    <a:pt x="6192" y="3408"/>
                    <a:pt x="6148" y="3481"/>
                    <a:pt x="6081" y="3517"/>
                  </a:cubicBezTo>
                  <a:lnTo>
                    <a:pt x="6179" y="3252"/>
                  </a:lnTo>
                  <a:close/>
                  <a:moveTo>
                    <a:pt x="21992" y="5624"/>
                  </a:moveTo>
                  <a:lnTo>
                    <a:pt x="22341" y="5709"/>
                  </a:lnTo>
                  <a:lnTo>
                    <a:pt x="22272" y="6251"/>
                  </a:lnTo>
                  <a:cubicBezTo>
                    <a:pt x="22122" y="6007"/>
                    <a:pt x="22139" y="5870"/>
                    <a:pt x="21992" y="5624"/>
                  </a:cubicBezTo>
                  <a:close/>
                  <a:moveTo>
                    <a:pt x="323" y="1"/>
                  </a:moveTo>
                  <a:cubicBezTo>
                    <a:pt x="184" y="365"/>
                    <a:pt x="1" y="306"/>
                    <a:pt x="47" y="1029"/>
                  </a:cubicBezTo>
                  <a:cubicBezTo>
                    <a:pt x="117" y="1043"/>
                    <a:pt x="175" y="1049"/>
                    <a:pt x="224" y="1049"/>
                  </a:cubicBezTo>
                  <a:cubicBezTo>
                    <a:pt x="443" y="1049"/>
                    <a:pt x="485" y="936"/>
                    <a:pt x="658" y="936"/>
                  </a:cubicBezTo>
                  <a:cubicBezTo>
                    <a:pt x="707" y="936"/>
                    <a:pt x="767" y="945"/>
                    <a:pt x="844" y="968"/>
                  </a:cubicBezTo>
                  <a:lnTo>
                    <a:pt x="670" y="1368"/>
                  </a:lnTo>
                  <a:cubicBezTo>
                    <a:pt x="693" y="1394"/>
                    <a:pt x="718" y="1405"/>
                    <a:pt x="743" y="1405"/>
                  </a:cubicBezTo>
                  <a:cubicBezTo>
                    <a:pt x="838" y="1405"/>
                    <a:pt x="940" y="1252"/>
                    <a:pt x="1031" y="1252"/>
                  </a:cubicBezTo>
                  <a:cubicBezTo>
                    <a:pt x="1074" y="1252"/>
                    <a:pt x="1115" y="1287"/>
                    <a:pt x="1151" y="1393"/>
                  </a:cubicBezTo>
                  <a:cubicBezTo>
                    <a:pt x="1263" y="1530"/>
                    <a:pt x="1225" y="1633"/>
                    <a:pt x="1179" y="1723"/>
                  </a:cubicBezTo>
                  <a:cubicBezTo>
                    <a:pt x="1347" y="1810"/>
                    <a:pt x="1450" y="1900"/>
                    <a:pt x="1425" y="2003"/>
                  </a:cubicBezTo>
                  <a:cubicBezTo>
                    <a:pt x="2449" y="2535"/>
                    <a:pt x="3599" y="3126"/>
                    <a:pt x="4846" y="3715"/>
                  </a:cubicBezTo>
                  <a:cubicBezTo>
                    <a:pt x="4880" y="3368"/>
                    <a:pt x="4213" y="3109"/>
                    <a:pt x="4575" y="3000"/>
                  </a:cubicBezTo>
                  <a:lnTo>
                    <a:pt x="4575" y="3000"/>
                  </a:lnTo>
                  <a:cubicBezTo>
                    <a:pt x="4966" y="3256"/>
                    <a:pt x="5382" y="3313"/>
                    <a:pt x="5689" y="3738"/>
                  </a:cubicBezTo>
                  <a:cubicBezTo>
                    <a:pt x="5595" y="3465"/>
                    <a:pt x="5910" y="3612"/>
                    <a:pt x="6081" y="3517"/>
                  </a:cubicBezTo>
                  <a:lnTo>
                    <a:pt x="6081" y="3517"/>
                  </a:lnTo>
                  <a:lnTo>
                    <a:pt x="5896" y="4022"/>
                  </a:lnTo>
                  <a:lnTo>
                    <a:pt x="6165" y="4272"/>
                  </a:lnTo>
                  <a:cubicBezTo>
                    <a:pt x="6140" y="4278"/>
                    <a:pt x="6112" y="4281"/>
                    <a:pt x="6087" y="4283"/>
                  </a:cubicBezTo>
                  <a:cubicBezTo>
                    <a:pt x="9241" y="5685"/>
                    <a:pt x="12917" y="6956"/>
                    <a:pt x="16760" y="7250"/>
                  </a:cubicBezTo>
                  <a:cubicBezTo>
                    <a:pt x="16833" y="7231"/>
                    <a:pt x="16928" y="7208"/>
                    <a:pt x="17039" y="7172"/>
                  </a:cubicBezTo>
                  <a:lnTo>
                    <a:pt x="17039" y="7172"/>
                  </a:lnTo>
                  <a:cubicBezTo>
                    <a:pt x="16959" y="7229"/>
                    <a:pt x="16921" y="7246"/>
                    <a:pt x="16923" y="7246"/>
                  </a:cubicBezTo>
                  <a:cubicBezTo>
                    <a:pt x="16925" y="7246"/>
                    <a:pt x="17019" y="7205"/>
                    <a:pt x="17191" y="7204"/>
                  </a:cubicBezTo>
                  <a:cubicBezTo>
                    <a:pt x="17292" y="7233"/>
                    <a:pt x="17338" y="7256"/>
                    <a:pt x="17361" y="7273"/>
                  </a:cubicBezTo>
                  <a:cubicBezTo>
                    <a:pt x="17384" y="7252"/>
                    <a:pt x="17447" y="7218"/>
                    <a:pt x="17603" y="7174"/>
                  </a:cubicBezTo>
                  <a:cubicBezTo>
                    <a:pt x="18263" y="7147"/>
                    <a:pt x="18894" y="7092"/>
                    <a:pt x="19502" y="7014"/>
                  </a:cubicBezTo>
                  <a:lnTo>
                    <a:pt x="19542" y="6726"/>
                  </a:lnTo>
                  <a:lnTo>
                    <a:pt x="19660" y="6991"/>
                  </a:lnTo>
                  <a:cubicBezTo>
                    <a:pt x="20747" y="6844"/>
                    <a:pt x="21820" y="6604"/>
                    <a:pt x="22867" y="6278"/>
                  </a:cubicBezTo>
                  <a:lnTo>
                    <a:pt x="22650" y="6133"/>
                  </a:lnTo>
                  <a:cubicBezTo>
                    <a:pt x="22596" y="5679"/>
                    <a:pt x="22892" y="5395"/>
                    <a:pt x="22823" y="4987"/>
                  </a:cubicBezTo>
                  <a:lnTo>
                    <a:pt x="22823" y="4987"/>
                  </a:lnTo>
                  <a:cubicBezTo>
                    <a:pt x="21088" y="5643"/>
                    <a:pt x="19418" y="6081"/>
                    <a:pt x="17538" y="6098"/>
                  </a:cubicBezTo>
                  <a:cubicBezTo>
                    <a:pt x="14568" y="6001"/>
                    <a:pt x="11839" y="5311"/>
                    <a:pt x="9290" y="4400"/>
                  </a:cubicBezTo>
                  <a:cubicBezTo>
                    <a:pt x="9270" y="4482"/>
                    <a:pt x="9252" y="4547"/>
                    <a:pt x="9212" y="4547"/>
                  </a:cubicBezTo>
                  <a:cubicBezTo>
                    <a:pt x="9188" y="4547"/>
                    <a:pt x="9155" y="4522"/>
                    <a:pt x="9109" y="4459"/>
                  </a:cubicBezTo>
                  <a:cubicBezTo>
                    <a:pt x="9107" y="4417"/>
                    <a:pt x="9107" y="4377"/>
                    <a:pt x="9107" y="4335"/>
                  </a:cubicBezTo>
                  <a:cubicBezTo>
                    <a:pt x="6339" y="3332"/>
                    <a:pt x="3782" y="2077"/>
                    <a:pt x="1361" y="1040"/>
                  </a:cubicBezTo>
                  <a:cubicBezTo>
                    <a:pt x="1652" y="666"/>
                    <a:pt x="1052" y="417"/>
                    <a:pt x="949" y="108"/>
                  </a:cubicBezTo>
                  <a:cubicBezTo>
                    <a:pt x="743" y="56"/>
                    <a:pt x="533" y="20"/>
                    <a:pt x="32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94" name="Google Shape;16094;p59"/>
            <p:cNvSpPr/>
            <p:nvPr/>
          </p:nvSpPr>
          <p:spPr>
            <a:xfrm>
              <a:off x="521750" y="4802550"/>
              <a:ext cx="297175" cy="58275"/>
            </a:xfrm>
            <a:custGeom>
              <a:avLst/>
              <a:gdLst/>
              <a:ahLst/>
              <a:cxnLst/>
              <a:rect l="l" t="t" r="r" b="b"/>
              <a:pathLst>
                <a:path w="11887" h="2331" extrusionOk="0">
                  <a:moveTo>
                    <a:pt x="499" y="512"/>
                  </a:moveTo>
                  <a:lnTo>
                    <a:pt x="499" y="512"/>
                  </a:lnTo>
                  <a:cubicBezTo>
                    <a:pt x="518" y="541"/>
                    <a:pt x="529" y="575"/>
                    <a:pt x="526" y="611"/>
                  </a:cubicBezTo>
                  <a:lnTo>
                    <a:pt x="499" y="512"/>
                  </a:lnTo>
                  <a:close/>
                  <a:moveTo>
                    <a:pt x="10047" y="1025"/>
                  </a:moveTo>
                  <a:lnTo>
                    <a:pt x="10047" y="1025"/>
                  </a:lnTo>
                  <a:cubicBezTo>
                    <a:pt x="10195" y="1268"/>
                    <a:pt x="10171" y="1471"/>
                    <a:pt x="9980" y="1564"/>
                  </a:cubicBezTo>
                  <a:lnTo>
                    <a:pt x="9980" y="1564"/>
                  </a:lnTo>
                  <a:cubicBezTo>
                    <a:pt x="10119" y="1365"/>
                    <a:pt x="9800" y="1079"/>
                    <a:pt x="10047" y="1025"/>
                  </a:cubicBezTo>
                  <a:close/>
                  <a:moveTo>
                    <a:pt x="8228" y="1513"/>
                  </a:moveTo>
                  <a:lnTo>
                    <a:pt x="8228" y="1513"/>
                  </a:lnTo>
                  <a:cubicBezTo>
                    <a:pt x="8284" y="1555"/>
                    <a:pt x="8327" y="1610"/>
                    <a:pt x="8354" y="1673"/>
                  </a:cubicBezTo>
                  <a:cubicBezTo>
                    <a:pt x="8312" y="1624"/>
                    <a:pt x="8270" y="1572"/>
                    <a:pt x="8228" y="1513"/>
                  </a:cubicBezTo>
                  <a:close/>
                  <a:moveTo>
                    <a:pt x="619" y="1"/>
                  </a:moveTo>
                  <a:cubicBezTo>
                    <a:pt x="569" y="116"/>
                    <a:pt x="616" y="341"/>
                    <a:pt x="563" y="341"/>
                  </a:cubicBezTo>
                  <a:cubicBezTo>
                    <a:pt x="538" y="341"/>
                    <a:pt x="492" y="292"/>
                    <a:pt x="402" y="159"/>
                  </a:cubicBezTo>
                  <a:lnTo>
                    <a:pt x="402" y="159"/>
                  </a:lnTo>
                  <a:lnTo>
                    <a:pt x="499" y="512"/>
                  </a:lnTo>
                  <a:cubicBezTo>
                    <a:pt x="441" y="411"/>
                    <a:pt x="292" y="320"/>
                    <a:pt x="171" y="320"/>
                  </a:cubicBezTo>
                  <a:cubicBezTo>
                    <a:pt x="86" y="320"/>
                    <a:pt x="15" y="365"/>
                    <a:pt x="1" y="483"/>
                  </a:cubicBezTo>
                  <a:cubicBezTo>
                    <a:pt x="126" y="565"/>
                    <a:pt x="307" y="1022"/>
                    <a:pt x="443" y="1022"/>
                  </a:cubicBezTo>
                  <a:cubicBezTo>
                    <a:pt x="486" y="1022"/>
                    <a:pt x="525" y="975"/>
                    <a:pt x="556" y="853"/>
                  </a:cubicBezTo>
                  <a:lnTo>
                    <a:pt x="556" y="853"/>
                  </a:lnTo>
                  <a:cubicBezTo>
                    <a:pt x="579" y="1042"/>
                    <a:pt x="398" y="1050"/>
                    <a:pt x="257" y="1076"/>
                  </a:cubicBezTo>
                  <a:cubicBezTo>
                    <a:pt x="2142" y="1696"/>
                    <a:pt x="4190" y="2157"/>
                    <a:pt x="6451" y="2325"/>
                  </a:cubicBezTo>
                  <a:cubicBezTo>
                    <a:pt x="6396" y="2316"/>
                    <a:pt x="6371" y="2308"/>
                    <a:pt x="6369" y="2300"/>
                  </a:cubicBezTo>
                  <a:lnTo>
                    <a:pt x="6369" y="2300"/>
                  </a:lnTo>
                  <a:cubicBezTo>
                    <a:pt x="6597" y="2321"/>
                    <a:pt x="6831" y="2330"/>
                    <a:pt x="6983" y="2330"/>
                  </a:cubicBezTo>
                  <a:cubicBezTo>
                    <a:pt x="7117" y="2330"/>
                    <a:pt x="7187" y="2323"/>
                    <a:pt x="7134" y="2310"/>
                  </a:cubicBezTo>
                  <a:cubicBezTo>
                    <a:pt x="7113" y="2310"/>
                    <a:pt x="7090" y="2310"/>
                    <a:pt x="7067" y="2308"/>
                  </a:cubicBezTo>
                  <a:cubicBezTo>
                    <a:pt x="7082" y="2308"/>
                    <a:pt x="7094" y="2306"/>
                    <a:pt x="7107" y="2306"/>
                  </a:cubicBezTo>
                  <a:cubicBezTo>
                    <a:pt x="7062" y="2300"/>
                    <a:pt x="6979" y="2290"/>
                    <a:pt x="6856" y="2281"/>
                  </a:cubicBezTo>
                  <a:lnTo>
                    <a:pt x="6856" y="2281"/>
                  </a:lnTo>
                  <a:cubicBezTo>
                    <a:pt x="6978" y="2289"/>
                    <a:pt x="7075" y="2295"/>
                    <a:pt x="7155" y="2302"/>
                  </a:cubicBezTo>
                  <a:cubicBezTo>
                    <a:pt x="7584" y="2272"/>
                    <a:pt x="8022" y="2224"/>
                    <a:pt x="8467" y="2154"/>
                  </a:cubicBezTo>
                  <a:cubicBezTo>
                    <a:pt x="8440" y="1971"/>
                    <a:pt x="8413" y="1799"/>
                    <a:pt x="8354" y="1673"/>
                  </a:cubicBezTo>
                  <a:lnTo>
                    <a:pt x="8354" y="1673"/>
                  </a:lnTo>
                  <a:cubicBezTo>
                    <a:pt x="8462" y="1801"/>
                    <a:pt x="8569" y="1890"/>
                    <a:pt x="8663" y="1890"/>
                  </a:cubicBezTo>
                  <a:cubicBezTo>
                    <a:pt x="8711" y="1890"/>
                    <a:pt x="8756" y="1867"/>
                    <a:pt x="8795" y="1814"/>
                  </a:cubicBezTo>
                  <a:lnTo>
                    <a:pt x="8747" y="1709"/>
                  </a:lnTo>
                  <a:lnTo>
                    <a:pt x="8747" y="1709"/>
                  </a:lnTo>
                  <a:cubicBezTo>
                    <a:pt x="8964" y="1822"/>
                    <a:pt x="9128" y="1923"/>
                    <a:pt x="9285" y="2005"/>
                  </a:cubicBezTo>
                  <a:cubicBezTo>
                    <a:pt x="10133" y="1833"/>
                    <a:pt x="11004" y="1597"/>
                    <a:pt x="11887" y="1320"/>
                  </a:cubicBezTo>
                  <a:lnTo>
                    <a:pt x="11578" y="933"/>
                  </a:lnTo>
                  <a:lnTo>
                    <a:pt x="11836" y="808"/>
                  </a:lnTo>
                  <a:cubicBezTo>
                    <a:pt x="11796" y="634"/>
                    <a:pt x="11622" y="592"/>
                    <a:pt x="11565" y="558"/>
                  </a:cubicBezTo>
                  <a:cubicBezTo>
                    <a:pt x="11306" y="678"/>
                    <a:pt x="11300" y="1189"/>
                    <a:pt x="11449" y="1437"/>
                  </a:cubicBezTo>
                  <a:lnTo>
                    <a:pt x="10917" y="863"/>
                  </a:lnTo>
                  <a:cubicBezTo>
                    <a:pt x="10826" y="1018"/>
                    <a:pt x="10767" y="1093"/>
                    <a:pt x="10679" y="1093"/>
                  </a:cubicBezTo>
                  <a:cubicBezTo>
                    <a:pt x="10615" y="1093"/>
                    <a:pt x="10536" y="1053"/>
                    <a:pt x="10419" y="975"/>
                  </a:cubicBezTo>
                  <a:lnTo>
                    <a:pt x="10457" y="705"/>
                  </a:lnTo>
                  <a:lnTo>
                    <a:pt x="10457" y="705"/>
                  </a:lnTo>
                  <a:cubicBezTo>
                    <a:pt x="10439" y="713"/>
                    <a:pt x="10419" y="717"/>
                    <a:pt x="10397" y="717"/>
                  </a:cubicBezTo>
                  <a:cubicBezTo>
                    <a:pt x="10362" y="717"/>
                    <a:pt x="10322" y="708"/>
                    <a:pt x="10280" y="695"/>
                  </a:cubicBezTo>
                  <a:cubicBezTo>
                    <a:pt x="9157" y="973"/>
                    <a:pt x="8034" y="1158"/>
                    <a:pt x="6951" y="1200"/>
                  </a:cubicBezTo>
                  <a:cubicBezTo>
                    <a:pt x="4901" y="1107"/>
                    <a:pt x="2707" y="647"/>
                    <a:pt x="61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95" name="Google Shape;16095;p59"/>
            <p:cNvSpPr/>
            <p:nvPr/>
          </p:nvSpPr>
          <p:spPr>
            <a:xfrm>
              <a:off x="381000" y="4749250"/>
              <a:ext cx="150975" cy="60075"/>
            </a:xfrm>
            <a:custGeom>
              <a:avLst/>
              <a:gdLst/>
              <a:ahLst/>
              <a:cxnLst/>
              <a:rect l="l" t="t" r="r" b="b"/>
              <a:pathLst>
                <a:path w="6039" h="2403" extrusionOk="0">
                  <a:moveTo>
                    <a:pt x="888" y="1"/>
                  </a:moveTo>
                  <a:cubicBezTo>
                    <a:pt x="851" y="196"/>
                    <a:pt x="857" y="434"/>
                    <a:pt x="743" y="554"/>
                  </a:cubicBezTo>
                  <a:lnTo>
                    <a:pt x="300" y="259"/>
                  </a:lnTo>
                  <a:lnTo>
                    <a:pt x="300" y="259"/>
                  </a:lnTo>
                  <a:cubicBezTo>
                    <a:pt x="419" y="686"/>
                    <a:pt x="186" y="648"/>
                    <a:pt x="1" y="684"/>
                  </a:cubicBezTo>
                  <a:cubicBezTo>
                    <a:pt x="293" y="829"/>
                    <a:pt x="590" y="976"/>
                    <a:pt x="888" y="1121"/>
                  </a:cubicBezTo>
                  <a:lnTo>
                    <a:pt x="813" y="966"/>
                  </a:lnTo>
                  <a:cubicBezTo>
                    <a:pt x="820" y="964"/>
                    <a:pt x="827" y="963"/>
                    <a:pt x="835" y="963"/>
                  </a:cubicBezTo>
                  <a:cubicBezTo>
                    <a:pt x="973" y="963"/>
                    <a:pt x="1195" y="1200"/>
                    <a:pt x="1368" y="1355"/>
                  </a:cubicBezTo>
                  <a:cubicBezTo>
                    <a:pt x="1442" y="1388"/>
                    <a:pt x="1517" y="1424"/>
                    <a:pt x="1591" y="1460"/>
                  </a:cubicBezTo>
                  <a:cubicBezTo>
                    <a:pt x="1608" y="1424"/>
                    <a:pt x="1614" y="1386"/>
                    <a:pt x="1610" y="1349"/>
                  </a:cubicBezTo>
                  <a:lnTo>
                    <a:pt x="1610" y="1349"/>
                  </a:lnTo>
                  <a:cubicBezTo>
                    <a:pt x="1618" y="1386"/>
                    <a:pt x="1614" y="1426"/>
                    <a:pt x="1601" y="1464"/>
                  </a:cubicBezTo>
                  <a:cubicBezTo>
                    <a:pt x="2041" y="1670"/>
                    <a:pt x="2487" y="1874"/>
                    <a:pt x="2941" y="2072"/>
                  </a:cubicBezTo>
                  <a:lnTo>
                    <a:pt x="3179" y="1870"/>
                  </a:lnTo>
                  <a:lnTo>
                    <a:pt x="3259" y="2051"/>
                  </a:lnTo>
                  <a:cubicBezTo>
                    <a:pt x="3370" y="2038"/>
                    <a:pt x="3488" y="2033"/>
                    <a:pt x="3607" y="2033"/>
                  </a:cubicBezTo>
                  <a:cubicBezTo>
                    <a:pt x="3963" y="2033"/>
                    <a:pt x="4335" y="2077"/>
                    <a:pt x="4622" y="2077"/>
                  </a:cubicBezTo>
                  <a:cubicBezTo>
                    <a:pt x="4805" y="2077"/>
                    <a:pt x="4953" y="2059"/>
                    <a:pt x="5040" y="2000"/>
                  </a:cubicBezTo>
                  <a:lnTo>
                    <a:pt x="5532" y="2402"/>
                  </a:lnTo>
                  <a:cubicBezTo>
                    <a:pt x="5389" y="2125"/>
                    <a:pt x="5522" y="2103"/>
                    <a:pt x="5699" y="2103"/>
                  </a:cubicBezTo>
                  <a:cubicBezTo>
                    <a:pt x="5733" y="2103"/>
                    <a:pt x="5769" y="2104"/>
                    <a:pt x="5805" y="2104"/>
                  </a:cubicBezTo>
                  <a:cubicBezTo>
                    <a:pt x="5890" y="2104"/>
                    <a:pt x="5975" y="2099"/>
                    <a:pt x="6039" y="2068"/>
                  </a:cubicBezTo>
                  <a:cubicBezTo>
                    <a:pt x="4272" y="1508"/>
                    <a:pt x="2552" y="816"/>
                    <a:pt x="88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96" name="Google Shape;16096;p59"/>
            <p:cNvSpPr/>
            <p:nvPr/>
          </p:nvSpPr>
          <p:spPr>
            <a:xfrm>
              <a:off x="246850" y="4679350"/>
              <a:ext cx="153850" cy="84550"/>
            </a:xfrm>
            <a:custGeom>
              <a:avLst/>
              <a:gdLst/>
              <a:ahLst/>
              <a:cxnLst/>
              <a:rect l="l" t="t" r="r" b="b"/>
              <a:pathLst>
                <a:path w="6154" h="3382" extrusionOk="0">
                  <a:moveTo>
                    <a:pt x="1052" y="807"/>
                  </a:moveTo>
                  <a:lnTo>
                    <a:pt x="1441" y="1066"/>
                  </a:lnTo>
                  <a:lnTo>
                    <a:pt x="1432" y="1135"/>
                  </a:lnTo>
                  <a:lnTo>
                    <a:pt x="1043" y="874"/>
                  </a:lnTo>
                  <a:lnTo>
                    <a:pt x="1052" y="807"/>
                  </a:lnTo>
                  <a:close/>
                  <a:moveTo>
                    <a:pt x="406" y="1"/>
                  </a:moveTo>
                  <a:cubicBezTo>
                    <a:pt x="136" y="1"/>
                    <a:pt x="0" y="61"/>
                    <a:pt x="229" y="161"/>
                  </a:cubicBezTo>
                  <a:cubicBezTo>
                    <a:pt x="288" y="137"/>
                    <a:pt x="351" y="126"/>
                    <a:pt x="412" y="126"/>
                  </a:cubicBezTo>
                  <a:cubicBezTo>
                    <a:pt x="570" y="126"/>
                    <a:pt x="708" y="199"/>
                    <a:pt x="696" y="277"/>
                  </a:cubicBezTo>
                  <a:cubicBezTo>
                    <a:pt x="705" y="283"/>
                    <a:pt x="711" y="292"/>
                    <a:pt x="713" y="302"/>
                  </a:cubicBezTo>
                  <a:cubicBezTo>
                    <a:pt x="730" y="307"/>
                    <a:pt x="742" y="311"/>
                    <a:pt x="761" y="315"/>
                  </a:cubicBezTo>
                  <a:lnTo>
                    <a:pt x="713" y="325"/>
                  </a:lnTo>
                  <a:cubicBezTo>
                    <a:pt x="703" y="402"/>
                    <a:pt x="572" y="525"/>
                    <a:pt x="448" y="525"/>
                  </a:cubicBezTo>
                  <a:cubicBezTo>
                    <a:pt x="390" y="525"/>
                    <a:pt x="334" y="498"/>
                    <a:pt x="292" y="429"/>
                  </a:cubicBezTo>
                  <a:cubicBezTo>
                    <a:pt x="290" y="429"/>
                    <a:pt x="288" y="431"/>
                    <a:pt x="286" y="431"/>
                  </a:cubicBezTo>
                  <a:lnTo>
                    <a:pt x="524" y="1123"/>
                  </a:lnTo>
                  <a:lnTo>
                    <a:pt x="970" y="1419"/>
                  </a:lnTo>
                  <a:lnTo>
                    <a:pt x="970" y="1488"/>
                  </a:lnTo>
                  <a:cubicBezTo>
                    <a:pt x="1420" y="1623"/>
                    <a:pt x="1947" y="1764"/>
                    <a:pt x="2318" y="1930"/>
                  </a:cubicBezTo>
                  <a:lnTo>
                    <a:pt x="2259" y="1760"/>
                  </a:lnTo>
                  <a:lnTo>
                    <a:pt x="2650" y="2018"/>
                  </a:lnTo>
                  <a:lnTo>
                    <a:pt x="2562" y="2060"/>
                  </a:lnTo>
                  <a:cubicBezTo>
                    <a:pt x="2574" y="2069"/>
                    <a:pt x="2589" y="2075"/>
                    <a:pt x="2599" y="2084"/>
                  </a:cubicBezTo>
                  <a:cubicBezTo>
                    <a:pt x="2940" y="2252"/>
                    <a:pt x="3285" y="2426"/>
                    <a:pt x="3634" y="2603"/>
                  </a:cubicBezTo>
                  <a:cubicBezTo>
                    <a:pt x="3518" y="2126"/>
                    <a:pt x="3249" y="2407"/>
                    <a:pt x="2999" y="2103"/>
                  </a:cubicBezTo>
                  <a:cubicBezTo>
                    <a:pt x="3041" y="2046"/>
                    <a:pt x="3088" y="2022"/>
                    <a:pt x="3138" y="2022"/>
                  </a:cubicBezTo>
                  <a:cubicBezTo>
                    <a:pt x="3349" y="2022"/>
                    <a:pt x="3610" y="2446"/>
                    <a:pt x="3783" y="2620"/>
                  </a:cubicBezTo>
                  <a:cubicBezTo>
                    <a:pt x="3834" y="2643"/>
                    <a:pt x="3871" y="2652"/>
                    <a:pt x="3899" y="2652"/>
                  </a:cubicBezTo>
                  <a:cubicBezTo>
                    <a:pt x="4047" y="2652"/>
                    <a:pt x="3924" y="2383"/>
                    <a:pt x="3974" y="2383"/>
                  </a:cubicBezTo>
                  <a:cubicBezTo>
                    <a:pt x="3979" y="2383"/>
                    <a:pt x="3986" y="2385"/>
                    <a:pt x="3994" y="2391"/>
                  </a:cubicBezTo>
                  <a:lnTo>
                    <a:pt x="4269" y="2927"/>
                  </a:lnTo>
                  <a:cubicBezTo>
                    <a:pt x="4437" y="3013"/>
                    <a:pt x="4610" y="3099"/>
                    <a:pt x="4780" y="3186"/>
                  </a:cubicBezTo>
                  <a:cubicBezTo>
                    <a:pt x="4787" y="3173"/>
                    <a:pt x="4795" y="3158"/>
                    <a:pt x="4803" y="3148"/>
                  </a:cubicBezTo>
                  <a:cubicBezTo>
                    <a:pt x="4868" y="3220"/>
                    <a:pt x="4926" y="3246"/>
                    <a:pt x="4979" y="3246"/>
                  </a:cubicBezTo>
                  <a:cubicBezTo>
                    <a:pt x="5101" y="3246"/>
                    <a:pt x="5192" y="3110"/>
                    <a:pt x="5263" y="3110"/>
                  </a:cubicBezTo>
                  <a:cubicBezTo>
                    <a:pt x="5311" y="3110"/>
                    <a:pt x="5349" y="3172"/>
                    <a:pt x="5380" y="3381"/>
                  </a:cubicBezTo>
                  <a:cubicBezTo>
                    <a:pt x="5462" y="3215"/>
                    <a:pt x="5403" y="2736"/>
                    <a:pt x="5163" y="2723"/>
                  </a:cubicBezTo>
                  <a:cubicBezTo>
                    <a:pt x="5218" y="2667"/>
                    <a:pt x="5268" y="2644"/>
                    <a:pt x="5316" y="2644"/>
                  </a:cubicBezTo>
                  <a:cubicBezTo>
                    <a:pt x="5526" y="2644"/>
                    <a:pt x="5688" y="3086"/>
                    <a:pt x="5955" y="3086"/>
                  </a:cubicBezTo>
                  <a:cubicBezTo>
                    <a:pt x="6015" y="3086"/>
                    <a:pt x="6081" y="3064"/>
                    <a:pt x="6153" y="3009"/>
                  </a:cubicBezTo>
                  <a:cubicBezTo>
                    <a:pt x="6105" y="2706"/>
                    <a:pt x="5916" y="2708"/>
                    <a:pt x="5771" y="2550"/>
                  </a:cubicBezTo>
                  <a:cubicBezTo>
                    <a:pt x="4915" y="2109"/>
                    <a:pt x="4162" y="1669"/>
                    <a:pt x="3548" y="1259"/>
                  </a:cubicBezTo>
                  <a:lnTo>
                    <a:pt x="3464" y="1375"/>
                  </a:lnTo>
                  <a:lnTo>
                    <a:pt x="3394" y="1154"/>
                  </a:lnTo>
                  <a:cubicBezTo>
                    <a:pt x="3367" y="1135"/>
                    <a:pt x="3335" y="1114"/>
                    <a:pt x="3306" y="1095"/>
                  </a:cubicBezTo>
                  <a:cubicBezTo>
                    <a:pt x="2248" y="712"/>
                    <a:pt x="946" y="296"/>
                    <a:pt x="1169" y="117"/>
                  </a:cubicBezTo>
                  <a:cubicBezTo>
                    <a:pt x="905" y="37"/>
                    <a:pt x="615" y="1"/>
                    <a:pt x="40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97" name="Google Shape;16097;p59"/>
            <p:cNvSpPr/>
            <p:nvPr/>
          </p:nvSpPr>
          <p:spPr>
            <a:xfrm>
              <a:off x="619375" y="4980150"/>
              <a:ext cx="30700" cy="18075"/>
            </a:xfrm>
            <a:custGeom>
              <a:avLst/>
              <a:gdLst/>
              <a:ahLst/>
              <a:cxnLst/>
              <a:rect l="l" t="t" r="r" b="b"/>
              <a:pathLst>
                <a:path w="1228" h="723" extrusionOk="0">
                  <a:moveTo>
                    <a:pt x="651" y="0"/>
                  </a:moveTo>
                  <a:cubicBezTo>
                    <a:pt x="498" y="0"/>
                    <a:pt x="353" y="64"/>
                    <a:pt x="201" y="64"/>
                  </a:cubicBezTo>
                  <a:cubicBezTo>
                    <a:pt x="136" y="64"/>
                    <a:pt x="70" y="53"/>
                    <a:pt x="1" y="20"/>
                  </a:cubicBezTo>
                  <a:lnTo>
                    <a:pt x="1" y="20"/>
                  </a:lnTo>
                  <a:cubicBezTo>
                    <a:pt x="54" y="457"/>
                    <a:pt x="407" y="543"/>
                    <a:pt x="546" y="663"/>
                  </a:cubicBezTo>
                  <a:cubicBezTo>
                    <a:pt x="752" y="686"/>
                    <a:pt x="956" y="705"/>
                    <a:pt x="1160" y="722"/>
                  </a:cubicBezTo>
                  <a:cubicBezTo>
                    <a:pt x="1168" y="607"/>
                    <a:pt x="1227" y="533"/>
                    <a:pt x="1172" y="354"/>
                  </a:cubicBezTo>
                  <a:cubicBezTo>
                    <a:pt x="978" y="70"/>
                    <a:pt x="810" y="0"/>
                    <a:pt x="6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98" name="Google Shape;16098;p59"/>
            <p:cNvSpPr/>
            <p:nvPr/>
          </p:nvSpPr>
          <p:spPr>
            <a:xfrm>
              <a:off x="247325" y="4691950"/>
              <a:ext cx="3950" cy="4100"/>
            </a:xfrm>
            <a:custGeom>
              <a:avLst/>
              <a:gdLst/>
              <a:ahLst/>
              <a:cxnLst/>
              <a:rect l="l" t="t" r="r" b="b"/>
              <a:pathLst>
                <a:path w="158" h="164" extrusionOk="0">
                  <a:moveTo>
                    <a:pt x="82" y="0"/>
                  </a:moveTo>
                  <a:cubicBezTo>
                    <a:pt x="53" y="13"/>
                    <a:pt x="25" y="30"/>
                    <a:pt x="0" y="47"/>
                  </a:cubicBezTo>
                  <a:lnTo>
                    <a:pt x="23" y="152"/>
                  </a:lnTo>
                  <a:cubicBezTo>
                    <a:pt x="49" y="160"/>
                    <a:pt x="70" y="163"/>
                    <a:pt x="86" y="163"/>
                  </a:cubicBezTo>
                  <a:cubicBezTo>
                    <a:pt x="157" y="163"/>
                    <a:pt x="134" y="90"/>
                    <a:pt x="8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099" name="Google Shape;16099;p59"/>
            <p:cNvSpPr/>
            <p:nvPr/>
          </p:nvSpPr>
          <p:spPr>
            <a:xfrm>
              <a:off x="512925" y="4817225"/>
              <a:ext cx="13425" cy="11375"/>
            </a:xfrm>
            <a:custGeom>
              <a:avLst/>
              <a:gdLst/>
              <a:ahLst/>
              <a:cxnLst/>
              <a:rect l="l" t="t" r="r" b="b"/>
              <a:pathLst>
                <a:path w="537" h="455" extrusionOk="0">
                  <a:moveTo>
                    <a:pt x="256" y="1"/>
                  </a:moveTo>
                  <a:cubicBezTo>
                    <a:pt x="155" y="1"/>
                    <a:pt x="93" y="173"/>
                    <a:pt x="0" y="274"/>
                  </a:cubicBezTo>
                  <a:cubicBezTo>
                    <a:pt x="173" y="335"/>
                    <a:pt x="343" y="396"/>
                    <a:pt x="518" y="455"/>
                  </a:cubicBezTo>
                  <a:lnTo>
                    <a:pt x="537" y="310"/>
                  </a:lnTo>
                  <a:cubicBezTo>
                    <a:pt x="411" y="79"/>
                    <a:pt x="324" y="1"/>
                    <a:pt x="25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00" name="Google Shape;16100;p59"/>
            <p:cNvSpPr/>
            <p:nvPr/>
          </p:nvSpPr>
          <p:spPr>
            <a:xfrm>
              <a:off x="500525" y="4815875"/>
              <a:ext cx="7050" cy="6175"/>
            </a:xfrm>
            <a:custGeom>
              <a:avLst/>
              <a:gdLst/>
              <a:ahLst/>
              <a:cxnLst/>
              <a:rect l="l" t="t" r="r" b="b"/>
              <a:pathLst>
                <a:path w="282" h="247" extrusionOk="0">
                  <a:moveTo>
                    <a:pt x="112" y="1"/>
                  </a:moveTo>
                  <a:cubicBezTo>
                    <a:pt x="46" y="1"/>
                    <a:pt x="10" y="61"/>
                    <a:pt x="0" y="151"/>
                  </a:cubicBezTo>
                  <a:cubicBezTo>
                    <a:pt x="86" y="183"/>
                    <a:pt x="173" y="215"/>
                    <a:pt x="261" y="246"/>
                  </a:cubicBezTo>
                  <a:lnTo>
                    <a:pt x="282" y="86"/>
                  </a:lnTo>
                  <a:cubicBezTo>
                    <a:pt x="211" y="26"/>
                    <a:pt x="155" y="1"/>
                    <a:pt x="11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01" name="Google Shape;16101;p59"/>
            <p:cNvSpPr/>
            <p:nvPr/>
          </p:nvSpPr>
          <p:spPr>
            <a:xfrm>
              <a:off x="297300" y="4838375"/>
              <a:ext cx="32275" cy="39075"/>
            </a:xfrm>
            <a:custGeom>
              <a:avLst/>
              <a:gdLst/>
              <a:ahLst/>
              <a:cxnLst/>
              <a:rect l="l" t="t" r="r" b="b"/>
              <a:pathLst>
                <a:path w="1291" h="1563" extrusionOk="0">
                  <a:moveTo>
                    <a:pt x="861" y="981"/>
                  </a:moveTo>
                  <a:cubicBezTo>
                    <a:pt x="863" y="981"/>
                    <a:pt x="874" y="984"/>
                    <a:pt x="897" y="991"/>
                  </a:cubicBezTo>
                  <a:lnTo>
                    <a:pt x="897" y="988"/>
                  </a:lnTo>
                  <a:cubicBezTo>
                    <a:pt x="909" y="1001"/>
                    <a:pt x="922" y="1012"/>
                    <a:pt x="935" y="1020"/>
                  </a:cubicBezTo>
                  <a:cubicBezTo>
                    <a:pt x="892" y="994"/>
                    <a:pt x="857" y="981"/>
                    <a:pt x="861" y="981"/>
                  </a:cubicBezTo>
                  <a:close/>
                  <a:moveTo>
                    <a:pt x="1" y="0"/>
                  </a:moveTo>
                  <a:cubicBezTo>
                    <a:pt x="117" y="147"/>
                    <a:pt x="209" y="318"/>
                    <a:pt x="230" y="545"/>
                  </a:cubicBezTo>
                  <a:cubicBezTo>
                    <a:pt x="54" y="568"/>
                    <a:pt x="102" y="934"/>
                    <a:pt x="24" y="1230"/>
                  </a:cubicBezTo>
                  <a:cubicBezTo>
                    <a:pt x="64" y="1260"/>
                    <a:pt x="100" y="1296"/>
                    <a:pt x="131" y="1335"/>
                  </a:cubicBezTo>
                  <a:cubicBezTo>
                    <a:pt x="281" y="1409"/>
                    <a:pt x="436" y="1487"/>
                    <a:pt x="590" y="1563"/>
                  </a:cubicBezTo>
                  <a:cubicBezTo>
                    <a:pt x="607" y="1561"/>
                    <a:pt x="623" y="1556"/>
                    <a:pt x="640" y="1554"/>
                  </a:cubicBezTo>
                  <a:cubicBezTo>
                    <a:pt x="599" y="1366"/>
                    <a:pt x="701" y="1318"/>
                    <a:pt x="812" y="1318"/>
                  </a:cubicBezTo>
                  <a:cubicBezTo>
                    <a:pt x="905" y="1318"/>
                    <a:pt x="1003" y="1352"/>
                    <a:pt x="1029" y="1367"/>
                  </a:cubicBezTo>
                  <a:cubicBezTo>
                    <a:pt x="1143" y="1218"/>
                    <a:pt x="1059" y="1110"/>
                    <a:pt x="977" y="1047"/>
                  </a:cubicBezTo>
                  <a:lnTo>
                    <a:pt x="977" y="1047"/>
                  </a:lnTo>
                  <a:cubicBezTo>
                    <a:pt x="992" y="1055"/>
                    <a:pt x="1005" y="1058"/>
                    <a:pt x="1018" y="1058"/>
                  </a:cubicBezTo>
                  <a:cubicBezTo>
                    <a:pt x="1145" y="1058"/>
                    <a:pt x="1177" y="734"/>
                    <a:pt x="1290" y="572"/>
                  </a:cubicBezTo>
                  <a:cubicBezTo>
                    <a:pt x="1120" y="456"/>
                    <a:pt x="954" y="343"/>
                    <a:pt x="798" y="231"/>
                  </a:cubicBezTo>
                  <a:cubicBezTo>
                    <a:pt x="453" y="162"/>
                    <a:pt x="197" y="84"/>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02" name="Google Shape;16102;p59"/>
            <p:cNvSpPr/>
            <p:nvPr/>
          </p:nvSpPr>
          <p:spPr>
            <a:xfrm>
              <a:off x="616125" y="4989100"/>
              <a:ext cx="15950" cy="7550"/>
            </a:xfrm>
            <a:custGeom>
              <a:avLst/>
              <a:gdLst/>
              <a:ahLst/>
              <a:cxnLst/>
              <a:rect l="l" t="t" r="r" b="b"/>
              <a:pathLst>
                <a:path w="638" h="302" extrusionOk="0">
                  <a:moveTo>
                    <a:pt x="87" y="0"/>
                  </a:moveTo>
                  <a:cubicBezTo>
                    <a:pt x="53" y="70"/>
                    <a:pt x="24" y="141"/>
                    <a:pt x="1" y="215"/>
                  </a:cubicBezTo>
                  <a:cubicBezTo>
                    <a:pt x="215" y="251"/>
                    <a:pt x="428" y="276"/>
                    <a:pt x="638" y="301"/>
                  </a:cubicBezTo>
                  <a:lnTo>
                    <a:pt x="87"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03" name="Google Shape;16103;p59"/>
            <p:cNvSpPr/>
            <p:nvPr/>
          </p:nvSpPr>
          <p:spPr>
            <a:xfrm>
              <a:off x="403250" y="4918800"/>
              <a:ext cx="8500" cy="6750"/>
            </a:xfrm>
            <a:custGeom>
              <a:avLst/>
              <a:gdLst/>
              <a:ahLst/>
              <a:cxnLst/>
              <a:rect l="l" t="t" r="r" b="b"/>
              <a:pathLst>
                <a:path w="340" h="270" extrusionOk="0">
                  <a:moveTo>
                    <a:pt x="244" y="1"/>
                  </a:moveTo>
                  <a:lnTo>
                    <a:pt x="1" y="116"/>
                  </a:lnTo>
                  <a:cubicBezTo>
                    <a:pt x="112" y="169"/>
                    <a:pt x="226" y="219"/>
                    <a:pt x="339" y="270"/>
                  </a:cubicBezTo>
                  <a:cubicBezTo>
                    <a:pt x="305" y="179"/>
                    <a:pt x="263" y="83"/>
                    <a:pt x="24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04" name="Google Shape;16104;p59"/>
            <p:cNvSpPr/>
            <p:nvPr/>
          </p:nvSpPr>
          <p:spPr>
            <a:xfrm>
              <a:off x="364925" y="4889150"/>
              <a:ext cx="56025" cy="32425"/>
            </a:xfrm>
            <a:custGeom>
              <a:avLst/>
              <a:gdLst/>
              <a:ahLst/>
              <a:cxnLst/>
              <a:rect l="l" t="t" r="r" b="b"/>
              <a:pathLst>
                <a:path w="2241" h="1297" extrusionOk="0">
                  <a:moveTo>
                    <a:pt x="1071" y="1"/>
                  </a:moveTo>
                  <a:cubicBezTo>
                    <a:pt x="932" y="108"/>
                    <a:pt x="806" y="198"/>
                    <a:pt x="959" y="497"/>
                  </a:cubicBezTo>
                  <a:cubicBezTo>
                    <a:pt x="828" y="249"/>
                    <a:pt x="732" y="167"/>
                    <a:pt x="658" y="167"/>
                  </a:cubicBezTo>
                  <a:cubicBezTo>
                    <a:pt x="507" y="167"/>
                    <a:pt x="440" y="499"/>
                    <a:pt x="328" y="499"/>
                  </a:cubicBezTo>
                  <a:cubicBezTo>
                    <a:pt x="289" y="499"/>
                    <a:pt x="246" y="460"/>
                    <a:pt x="192" y="356"/>
                  </a:cubicBezTo>
                  <a:cubicBezTo>
                    <a:pt x="184" y="356"/>
                    <a:pt x="176" y="355"/>
                    <a:pt x="168" y="355"/>
                  </a:cubicBezTo>
                  <a:cubicBezTo>
                    <a:pt x="2" y="355"/>
                    <a:pt x="0" y="463"/>
                    <a:pt x="38" y="592"/>
                  </a:cubicBezTo>
                  <a:cubicBezTo>
                    <a:pt x="522" y="825"/>
                    <a:pt x="1016" y="1060"/>
                    <a:pt x="1521" y="1296"/>
                  </a:cubicBezTo>
                  <a:lnTo>
                    <a:pt x="1571" y="901"/>
                  </a:lnTo>
                  <a:cubicBezTo>
                    <a:pt x="1780" y="764"/>
                    <a:pt x="2005" y="655"/>
                    <a:pt x="2240" y="577"/>
                  </a:cubicBezTo>
                  <a:cubicBezTo>
                    <a:pt x="1836" y="388"/>
                    <a:pt x="1445" y="196"/>
                    <a:pt x="107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05" name="Google Shape;16105;p59"/>
            <p:cNvSpPr/>
            <p:nvPr/>
          </p:nvSpPr>
          <p:spPr>
            <a:xfrm>
              <a:off x="456150" y="4800500"/>
              <a:ext cx="8475" cy="4875"/>
            </a:xfrm>
            <a:custGeom>
              <a:avLst/>
              <a:gdLst/>
              <a:ahLst/>
              <a:cxnLst/>
              <a:rect l="l" t="t" r="r" b="b"/>
              <a:pathLst>
                <a:path w="339" h="195" extrusionOk="0">
                  <a:moveTo>
                    <a:pt x="253" y="1"/>
                  </a:moveTo>
                  <a:cubicBezTo>
                    <a:pt x="166" y="11"/>
                    <a:pt x="82" y="28"/>
                    <a:pt x="0" y="51"/>
                  </a:cubicBezTo>
                  <a:cubicBezTo>
                    <a:pt x="112" y="100"/>
                    <a:pt x="225" y="146"/>
                    <a:pt x="339" y="194"/>
                  </a:cubicBezTo>
                  <a:lnTo>
                    <a:pt x="253"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06" name="Google Shape;16106;p59"/>
            <p:cNvSpPr/>
            <p:nvPr/>
          </p:nvSpPr>
          <p:spPr>
            <a:xfrm>
              <a:off x="684375" y="4845350"/>
              <a:ext cx="363625" cy="155700"/>
            </a:xfrm>
            <a:custGeom>
              <a:avLst/>
              <a:gdLst/>
              <a:ahLst/>
              <a:cxnLst/>
              <a:rect l="l" t="t" r="r" b="b"/>
              <a:pathLst>
                <a:path w="14545" h="6228" extrusionOk="0">
                  <a:moveTo>
                    <a:pt x="12860" y="1286"/>
                  </a:moveTo>
                  <a:lnTo>
                    <a:pt x="13148" y="1403"/>
                  </a:lnTo>
                  <a:lnTo>
                    <a:pt x="13176" y="1641"/>
                  </a:lnTo>
                  <a:lnTo>
                    <a:pt x="13176" y="1641"/>
                  </a:lnTo>
                  <a:lnTo>
                    <a:pt x="12860" y="1286"/>
                  </a:lnTo>
                  <a:close/>
                  <a:moveTo>
                    <a:pt x="14435" y="1"/>
                  </a:moveTo>
                  <a:cubicBezTo>
                    <a:pt x="14164" y="114"/>
                    <a:pt x="13895" y="228"/>
                    <a:pt x="13634" y="341"/>
                  </a:cubicBezTo>
                  <a:cubicBezTo>
                    <a:pt x="13563" y="548"/>
                    <a:pt x="13314" y="842"/>
                    <a:pt x="12513" y="1210"/>
                  </a:cubicBezTo>
                  <a:lnTo>
                    <a:pt x="12650" y="1513"/>
                  </a:lnTo>
                  <a:cubicBezTo>
                    <a:pt x="12562" y="1378"/>
                    <a:pt x="12446" y="1309"/>
                    <a:pt x="12339" y="1288"/>
                  </a:cubicBezTo>
                  <a:cubicBezTo>
                    <a:pt x="12261" y="1321"/>
                    <a:pt x="12181" y="1355"/>
                    <a:pt x="12095" y="1389"/>
                  </a:cubicBezTo>
                  <a:cubicBezTo>
                    <a:pt x="12088" y="1393"/>
                    <a:pt x="12080" y="1397"/>
                    <a:pt x="12074" y="1399"/>
                  </a:cubicBezTo>
                  <a:cubicBezTo>
                    <a:pt x="12034" y="1475"/>
                    <a:pt x="12023" y="1580"/>
                    <a:pt x="12076" y="1723"/>
                  </a:cubicBezTo>
                  <a:lnTo>
                    <a:pt x="12307" y="1801"/>
                  </a:lnTo>
                  <a:lnTo>
                    <a:pt x="12198" y="2169"/>
                  </a:lnTo>
                  <a:lnTo>
                    <a:pt x="12225" y="1967"/>
                  </a:lnTo>
                  <a:cubicBezTo>
                    <a:pt x="12040" y="1700"/>
                    <a:pt x="11851" y="1607"/>
                    <a:pt x="11672" y="1599"/>
                  </a:cubicBezTo>
                  <a:cubicBezTo>
                    <a:pt x="8461" y="3216"/>
                    <a:pt x="4398" y="4987"/>
                    <a:pt x="591" y="5115"/>
                  </a:cubicBezTo>
                  <a:cubicBezTo>
                    <a:pt x="465" y="5113"/>
                    <a:pt x="339" y="5107"/>
                    <a:pt x="211" y="5103"/>
                  </a:cubicBezTo>
                  <a:cubicBezTo>
                    <a:pt x="188" y="5112"/>
                    <a:pt x="163" y="5116"/>
                    <a:pt x="138" y="5116"/>
                  </a:cubicBezTo>
                  <a:cubicBezTo>
                    <a:pt x="111" y="5116"/>
                    <a:pt x="83" y="5111"/>
                    <a:pt x="59" y="5098"/>
                  </a:cubicBezTo>
                  <a:lnTo>
                    <a:pt x="0" y="5096"/>
                  </a:lnTo>
                  <a:lnTo>
                    <a:pt x="0" y="5096"/>
                  </a:lnTo>
                  <a:cubicBezTo>
                    <a:pt x="42" y="5675"/>
                    <a:pt x="227" y="5656"/>
                    <a:pt x="638" y="5710"/>
                  </a:cubicBezTo>
                  <a:cubicBezTo>
                    <a:pt x="612" y="5908"/>
                    <a:pt x="705" y="6047"/>
                    <a:pt x="465" y="6228"/>
                  </a:cubicBezTo>
                  <a:cubicBezTo>
                    <a:pt x="522" y="6228"/>
                    <a:pt x="543" y="6228"/>
                    <a:pt x="497" y="6224"/>
                  </a:cubicBezTo>
                  <a:lnTo>
                    <a:pt x="497" y="6224"/>
                  </a:lnTo>
                  <a:cubicBezTo>
                    <a:pt x="551" y="6226"/>
                    <a:pt x="615" y="6227"/>
                    <a:pt x="679" y="6227"/>
                  </a:cubicBezTo>
                  <a:cubicBezTo>
                    <a:pt x="958" y="6227"/>
                    <a:pt x="1248" y="6207"/>
                    <a:pt x="865" y="6190"/>
                  </a:cubicBezTo>
                  <a:cubicBezTo>
                    <a:pt x="1552" y="6160"/>
                    <a:pt x="2238" y="6095"/>
                    <a:pt x="2917" y="5996"/>
                  </a:cubicBezTo>
                  <a:cubicBezTo>
                    <a:pt x="2928" y="5942"/>
                    <a:pt x="2930" y="5885"/>
                    <a:pt x="2923" y="5828"/>
                  </a:cubicBezTo>
                  <a:lnTo>
                    <a:pt x="2923" y="5828"/>
                  </a:lnTo>
                  <a:lnTo>
                    <a:pt x="2968" y="5990"/>
                  </a:lnTo>
                  <a:cubicBezTo>
                    <a:pt x="3878" y="5853"/>
                    <a:pt x="4780" y="5654"/>
                    <a:pt x="5664" y="5391"/>
                  </a:cubicBezTo>
                  <a:cubicBezTo>
                    <a:pt x="5731" y="5299"/>
                    <a:pt x="5802" y="5225"/>
                    <a:pt x="5909" y="5225"/>
                  </a:cubicBezTo>
                  <a:cubicBezTo>
                    <a:pt x="5954" y="5225"/>
                    <a:pt x="6004" y="5238"/>
                    <a:pt x="6063" y="5267"/>
                  </a:cubicBezTo>
                  <a:cubicBezTo>
                    <a:pt x="6827" y="5019"/>
                    <a:pt x="7577" y="4726"/>
                    <a:pt x="8307" y="4390"/>
                  </a:cubicBezTo>
                  <a:cubicBezTo>
                    <a:pt x="8326" y="4331"/>
                    <a:pt x="8341" y="4272"/>
                    <a:pt x="8349" y="4211"/>
                  </a:cubicBezTo>
                  <a:cubicBezTo>
                    <a:pt x="8288" y="4177"/>
                    <a:pt x="8234" y="4135"/>
                    <a:pt x="8185" y="4085"/>
                  </a:cubicBezTo>
                  <a:lnTo>
                    <a:pt x="8185" y="4085"/>
                  </a:lnTo>
                  <a:lnTo>
                    <a:pt x="8351" y="4196"/>
                  </a:lnTo>
                  <a:cubicBezTo>
                    <a:pt x="8351" y="4200"/>
                    <a:pt x="8349" y="4205"/>
                    <a:pt x="8349" y="4211"/>
                  </a:cubicBezTo>
                  <a:cubicBezTo>
                    <a:pt x="8408" y="4240"/>
                    <a:pt x="8469" y="4268"/>
                    <a:pt x="8534" y="4287"/>
                  </a:cubicBezTo>
                  <a:cubicBezTo>
                    <a:pt x="8591" y="4259"/>
                    <a:pt x="8646" y="4232"/>
                    <a:pt x="8703" y="4205"/>
                  </a:cubicBezTo>
                  <a:cubicBezTo>
                    <a:pt x="8650" y="4156"/>
                    <a:pt x="8591" y="4123"/>
                    <a:pt x="8677" y="4041"/>
                  </a:cubicBezTo>
                  <a:lnTo>
                    <a:pt x="8677" y="4041"/>
                  </a:lnTo>
                  <a:cubicBezTo>
                    <a:pt x="8744" y="4085"/>
                    <a:pt x="8799" y="4102"/>
                    <a:pt x="8846" y="4102"/>
                  </a:cubicBezTo>
                  <a:cubicBezTo>
                    <a:pt x="8995" y="4102"/>
                    <a:pt x="9070" y="3931"/>
                    <a:pt x="9232" y="3931"/>
                  </a:cubicBezTo>
                  <a:cubicBezTo>
                    <a:pt x="9237" y="3931"/>
                    <a:pt x="9242" y="3931"/>
                    <a:pt x="9247" y="3931"/>
                  </a:cubicBezTo>
                  <a:cubicBezTo>
                    <a:pt x="10124" y="3473"/>
                    <a:pt x="10978" y="2968"/>
                    <a:pt x="11802" y="2419"/>
                  </a:cubicBezTo>
                  <a:cubicBezTo>
                    <a:pt x="13007" y="2194"/>
                    <a:pt x="13420" y="1879"/>
                    <a:pt x="14278" y="1597"/>
                  </a:cubicBezTo>
                  <a:cubicBezTo>
                    <a:pt x="14064" y="1394"/>
                    <a:pt x="13842" y="677"/>
                    <a:pt x="13514" y="677"/>
                  </a:cubicBezTo>
                  <a:cubicBezTo>
                    <a:pt x="13478" y="677"/>
                    <a:pt x="13441" y="685"/>
                    <a:pt x="13403" y="704"/>
                  </a:cubicBezTo>
                  <a:lnTo>
                    <a:pt x="13403" y="704"/>
                  </a:lnTo>
                  <a:lnTo>
                    <a:pt x="13950" y="386"/>
                  </a:lnTo>
                  <a:lnTo>
                    <a:pt x="13950" y="386"/>
                  </a:lnTo>
                  <a:cubicBezTo>
                    <a:pt x="13824" y="640"/>
                    <a:pt x="14066" y="794"/>
                    <a:pt x="14249" y="794"/>
                  </a:cubicBezTo>
                  <a:cubicBezTo>
                    <a:pt x="14304" y="794"/>
                    <a:pt x="14355" y="779"/>
                    <a:pt x="14387" y="749"/>
                  </a:cubicBezTo>
                  <a:lnTo>
                    <a:pt x="14133" y="360"/>
                  </a:lnTo>
                  <a:lnTo>
                    <a:pt x="14133" y="360"/>
                  </a:lnTo>
                  <a:cubicBezTo>
                    <a:pt x="14203" y="445"/>
                    <a:pt x="14266" y="479"/>
                    <a:pt x="14320" y="479"/>
                  </a:cubicBezTo>
                  <a:cubicBezTo>
                    <a:pt x="14469" y="479"/>
                    <a:pt x="14545" y="223"/>
                    <a:pt x="14475" y="70"/>
                  </a:cubicBezTo>
                  <a:cubicBezTo>
                    <a:pt x="14461" y="45"/>
                    <a:pt x="14448" y="24"/>
                    <a:pt x="1443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07" name="Google Shape;16107;p59"/>
            <p:cNvSpPr/>
            <p:nvPr/>
          </p:nvSpPr>
          <p:spPr>
            <a:xfrm>
              <a:off x="1319950" y="4900225"/>
              <a:ext cx="359575" cy="98300"/>
            </a:xfrm>
            <a:custGeom>
              <a:avLst/>
              <a:gdLst/>
              <a:ahLst/>
              <a:cxnLst/>
              <a:rect l="l" t="t" r="r" b="b"/>
              <a:pathLst>
                <a:path w="14383" h="3932" extrusionOk="0">
                  <a:moveTo>
                    <a:pt x="3791" y="54"/>
                  </a:moveTo>
                  <a:cubicBezTo>
                    <a:pt x="3842" y="54"/>
                    <a:pt x="3896" y="89"/>
                    <a:pt x="3954" y="98"/>
                  </a:cubicBezTo>
                  <a:cubicBezTo>
                    <a:pt x="3957" y="83"/>
                    <a:pt x="3960" y="73"/>
                    <a:pt x="3963" y="73"/>
                  </a:cubicBezTo>
                  <a:cubicBezTo>
                    <a:pt x="3966" y="73"/>
                    <a:pt x="3969" y="81"/>
                    <a:pt x="3973" y="100"/>
                  </a:cubicBezTo>
                  <a:cubicBezTo>
                    <a:pt x="3967" y="100"/>
                    <a:pt x="3960" y="100"/>
                    <a:pt x="3954" y="98"/>
                  </a:cubicBezTo>
                  <a:cubicBezTo>
                    <a:pt x="3940" y="162"/>
                    <a:pt x="3918" y="332"/>
                    <a:pt x="3831" y="332"/>
                  </a:cubicBezTo>
                  <a:cubicBezTo>
                    <a:pt x="3790" y="332"/>
                    <a:pt x="3735" y="294"/>
                    <a:pt x="3660" y="191"/>
                  </a:cubicBezTo>
                  <a:cubicBezTo>
                    <a:pt x="3701" y="84"/>
                    <a:pt x="3745" y="54"/>
                    <a:pt x="3791" y="54"/>
                  </a:cubicBezTo>
                  <a:close/>
                  <a:moveTo>
                    <a:pt x="707" y="517"/>
                  </a:moveTo>
                  <a:lnTo>
                    <a:pt x="707" y="517"/>
                  </a:lnTo>
                  <a:cubicBezTo>
                    <a:pt x="873" y="626"/>
                    <a:pt x="1142" y="878"/>
                    <a:pt x="1006" y="1009"/>
                  </a:cubicBezTo>
                  <a:cubicBezTo>
                    <a:pt x="905" y="866"/>
                    <a:pt x="549" y="779"/>
                    <a:pt x="707" y="517"/>
                  </a:cubicBezTo>
                  <a:close/>
                  <a:moveTo>
                    <a:pt x="12175" y="3179"/>
                  </a:moveTo>
                  <a:lnTo>
                    <a:pt x="12175" y="3179"/>
                  </a:lnTo>
                  <a:cubicBezTo>
                    <a:pt x="12194" y="3189"/>
                    <a:pt x="12202" y="3229"/>
                    <a:pt x="12208" y="3278"/>
                  </a:cubicBezTo>
                  <a:cubicBezTo>
                    <a:pt x="12200" y="3244"/>
                    <a:pt x="12190" y="3210"/>
                    <a:pt x="12175" y="3179"/>
                  </a:cubicBezTo>
                  <a:close/>
                  <a:moveTo>
                    <a:pt x="2993" y="1"/>
                  </a:moveTo>
                  <a:cubicBezTo>
                    <a:pt x="2491" y="1"/>
                    <a:pt x="1975" y="22"/>
                    <a:pt x="1443" y="66"/>
                  </a:cubicBezTo>
                  <a:cubicBezTo>
                    <a:pt x="1155" y="92"/>
                    <a:pt x="867" y="123"/>
                    <a:pt x="581" y="159"/>
                  </a:cubicBezTo>
                  <a:cubicBezTo>
                    <a:pt x="480" y="299"/>
                    <a:pt x="370" y="409"/>
                    <a:pt x="218" y="409"/>
                  </a:cubicBezTo>
                  <a:cubicBezTo>
                    <a:pt x="153" y="409"/>
                    <a:pt x="82" y="389"/>
                    <a:pt x="1" y="344"/>
                  </a:cubicBezTo>
                  <a:lnTo>
                    <a:pt x="1" y="344"/>
                  </a:lnTo>
                  <a:cubicBezTo>
                    <a:pt x="207" y="628"/>
                    <a:pt x="343" y="498"/>
                    <a:pt x="539" y="849"/>
                  </a:cubicBezTo>
                  <a:lnTo>
                    <a:pt x="486" y="1259"/>
                  </a:lnTo>
                  <a:cubicBezTo>
                    <a:pt x="1318" y="1196"/>
                    <a:pt x="2100" y="1164"/>
                    <a:pt x="2844" y="1164"/>
                  </a:cubicBezTo>
                  <a:cubicBezTo>
                    <a:pt x="3194" y="1164"/>
                    <a:pt x="3536" y="1171"/>
                    <a:pt x="3870" y="1185"/>
                  </a:cubicBezTo>
                  <a:cubicBezTo>
                    <a:pt x="3967" y="1070"/>
                    <a:pt x="4145" y="1084"/>
                    <a:pt x="4152" y="1032"/>
                  </a:cubicBezTo>
                  <a:lnTo>
                    <a:pt x="4152" y="1032"/>
                  </a:lnTo>
                  <a:lnTo>
                    <a:pt x="4131" y="1198"/>
                  </a:lnTo>
                  <a:cubicBezTo>
                    <a:pt x="4272" y="1206"/>
                    <a:pt x="4413" y="1215"/>
                    <a:pt x="4551" y="1225"/>
                  </a:cubicBezTo>
                  <a:cubicBezTo>
                    <a:pt x="4421" y="1074"/>
                    <a:pt x="4284" y="967"/>
                    <a:pt x="4320" y="702"/>
                  </a:cubicBezTo>
                  <a:lnTo>
                    <a:pt x="4320" y="702"/>
                  </a:lnTo>
                  <a:lnTo>
                    <a:pt x="4987" y="1143"/>
                  </a:lnTo>
                  <a:cubicBezTo>
                    <a:pt x="4976" y="1183"/>
                    <a:pt x="4959" y="1221"/>
                    <a:pt x="4934" y="1255"/>
                  </a:cubicBezTo>
                  <a:cubicBezTo>
                    <a:pt x="7153" y="1463"/>
                    <a:pt x="9100" y="2024"/>
                    <a:pt x="11201" y="2969"/>
                  </a:cubicBezTo>
                  <a:cubicBezTo>
                    <a:pt x="11283" y="2981"/>
                    <a:pt x="11359" y="3017"/>
                    <a:pt x="11424" y="3072"/>
                  </a:cubicBezTo>
                  <a:cubicBezTo>
                    <a:pt x="11527" y="3118"/>
                    <a:pt x="11628" y="3162"/>
                    <a:pt x="11733" y="3213"/>
                  </a:cubicBezTo>
                  <a:cubicBezTo>
                    <a:pt x="11897" y="3267"/>
                    <a:pt x="12055" y="3324"/>
                    <a:pt x="12215" y="3381"/>
                  </a:cubicBezTo>
                  <a:cubicBezTo>
                    <a:pt x="12215" y="3377"/>
                    <a:pt x="12217" y="3375"/>
                    <a:pt x="12217" y="3370"/>
                  </a:cubicBezTo>
                  <a:cubicBezTo>
                    <a:pt x="12217" y="3375"/>
                    <a:pt x="12217" y="3379"/>
                    <a:pt x="12219" y="3381"/>
                  </a:cubicBezTo>
                  <a:cubicBezTo>
                    <a:pt x="12318" y="3417"/>
                    <a:pt x="12421" y="3452"/>
                    <a:pt x="12520" y="3486"/>
                  </a:cubicBezTo>
                  <a:cubicBezTo>
                    <a:pt x="12558" y="3479"/>
                    <a:pt x="12599" y="3476"/>
                    <a:pt x="12643" y="3476"/>
                  </a:cubicBezTo>
                  <a:cubicBezTo>
                    <a:pt x="12812" y="3476"/>
                    <a:pt x="13012" y="3520"/>
                    <a:pt x="13184" y="3520"/>
                  </a:cubicBezTo>
                  <a:cubicBezTo>
                    <a:pt x="13219" y="3484"/>
                    <a:pt x="13262" y="3462"/>
                    <a:pt x="13317" y="3462"/>
                  </a:cubicBezTo>
                  <a:cubicBezTo>
                    <a:pt x="13344" y="3462"/>
                    <a:pt x="13374" y="3467"/>
                    <a:pt x="13407" y="3480"/>
                  </a:cubicBezTo>
                  <a:cubicBezTo>
                    <a:pt x="13341" y="3507"/>
                    <a:pt x="13271" y="3520"/>
                    <a:pt x="13200" y="3520"/>
                  </a:cubicBezTo>
                  <a:cubicBezTo>
                    <a:pt x="13195" y="3520"/>
                    <a:pt x="13190" y="3520"/>
                    <a:pt x="13184" y="3520"/>
                  </a:cubicBezTo>
                  <a:cubicBezTo>
                    <a:pt x="13140" y="3572"/>
                    <a:pt x="13109" y="3633"/>
                    <a:pt x="13092" y="3698"/>
                  </a:cubicBezTo>
                  <a:cubicBezTo>
                    <a:pt x="13296" y="3776"/>
                    <a:pt x="13498" y="3854"/>
                    <a:pt x="13695" y="3932"/>
                  </a:cubicBezTo>
                  <a:cubicBezTo>
                    <a:pt x="13702" y="3923"/>
                    <a:pt x="13708" y="3917"/>
                    <a:pt x="13714" y="3907"/>
                  </a:cubicBezTo>
                  <a:cubicBezTo>
                    <a:pt x="13714" y="3907"/>
                    <a:pt x="13668" y="3801"/>
                    <a:pt x="13611" y="3764"/>
                  </a:cubicBezTo>
                  <a:lnTo>
                    <a:pt x="13889" y="3749"/>
                  </a:lnTo>
                  <a:cubicBezTo>
                    <a:pt x="13897" y="3740"/>
                    <a:pt x="13904" y="3734"/>
                    <a:pt x="13912" y="3728"/>
                  </a:cubicBezTo>
                  <a:cubicBezTo>
                    <a:pt x="13826" y="3473"/>
                    <a:pt x="13702" y="3526"/>
                    <a:pt x="13605" y="3387"/>
                  </a:cubicBezTo>
                  <a:lnTo>
                    <a:pt x="13605" y="3387"/>
                  </a:lnTo>
                  <a:cubicBezTo>
                    <a:pt x="13665" y="3410"/>
                    <a:pt x="13718" y="3420"/>
                    <a:pt x="13765" y="3420"/>
                  </a:cubicBezTo>
                  <a:cubicBezTo>
                    <a:pt x="14072" y="3420"/>
                    <a:pt x="14135" y="2991"/>
                    <a:pt x="14383" y="2859"/>
                  </a:cubicBezTo>
                  <a:cubicBezTo>
                    <a:pt x="13729" y="2586"/>
                    <a:pt x="13094" y="2323"/>
                    <a:pt x="12619" y="2085"/>
                  </a:cubicBezTo>
                  <a:cubicBezTo>
                    <a:pt x="12560" y="2069"/>
                    <a:pt x="12505" y="2050"/>
                    <a:pt x="12448" y="2031"/>
                  </a:cubicBezTo>
                  <a:lnTo>
                    <a:pt x="12438" y="2100"/>
                  </a:lnTo>
                  <a:lnTo>
                    <a:pt x="12135" y="2119"/>
                  </a:lnTo>
                  <a:lnTo>
                    <a:pt x="12135" y="2119"/>
                  </a:lnTo>
                  <a:lnTo>
                    <a:pt x="12370" y="2005"/>
                  </a:lnTo>
                  <a:cubicBezTo>
                    <a:pt x="9365" y="1031"/>
                    <a:pt x="6525" y="1"/>
                    <a:pt x="29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08" name="Google Shape;16108;p59"/>
            <p:cNvSpPr/>
            <p:nvPr/>
          </p:nvSpPr>
          <p:spPr>
            <a:xfrm>
              <a:off x="954825" y="4620225"/>
              <a:ext cx="1154775" cy="241025"/>
            </a:xfrm>
            <a:custGeom>
              <a:avLst/>
              <a:gdLst/>
              <a:ahLst/>
              <a:cxnLst/>
              <a:rect l="l" t="t" r="r" b="b"/>
              <a:pathLst>
                <a:path w="46191" h="9641" extrusionOk="0">
                  <a:moveTo>
                    <a:pt x="17804" y="177"/>
                  </a:moveTo>
                  <a:lnTo>
                    <a:pt x="18166" y="194"/>
                  </a:lnTo>
                  <a:cubicBezTo>
                    <a:pt x="18149" y="331"/>
                    <a:pt x="18075" y="430"/>
                    <a:pt x="18057" y="564"/>
                  </a:cubicBezTo>
                  <a:lnTo>
                    <a:pt x="18057" y="562"/>
                  </a:lnTo>
                  <a:lnTo>
                    <a:pt x="17804" y="177"/>
                  </a:lnTo>
                  <a:close/>
                  <a:moveTo>
                    <a:pt x="15934" y="524"/>
                  </a:moveTo>
                  <a:cubicBezTo>
                    <a:pt x="15959" y="545"/>
                    <a:pt x="15977" y="569"/>
                    <a:pt x="15991" y="596"/>
                  </a:cubicBezTo>
                  <a:lnTo>
                    <a:pt x="15935" y="560"/>
                  </a:lnTo>
                  <a:cubicBezTo>
                    <a:pt x="15933" y="548"/>
                    <a:pt x="15933" y="536"/>
                    <a:pt x="15934" y="524"/>
                  </a:cubicBezTo>
                  <a:close/>
                  <a:moveTo>
                    <a:pt x="16770" y="670"/>
                  </a:moveTo>
                  <a:lnTo>
                    <a:pt x="16919" y="916"/>
                  </a:lnTo>
                  <a:lnTo>
                    <a:pt x="16568" y="829"/>
                  </a:lnTo>
                  <a:lnTo>
                    <a:pt x="16770" y="670"/>
                  </a:lnTo>
                  <a:close/>
                  <a:moveTo>
                    <a:pt x="28117" y="2882"/>
                  </a:moveTo>
                  <a:lnTo>
                    <a:pt x="28414" y="2932"/>
                  </a:lnTo>
                  <a:lnTo>
                    <a:pt x="28136" y="3191"/>
                  </a:lnTo>
                  <a:lnTo>
                    <a:pt x="28117" y="2882"/>
                  </a:lnTo>
                  <a:close/>
                  <a:moveTo>
                    <a:pt x="17501" y="1"/>
                  </a:moveTo>
                  <a:cubicBezTo>
                    <a:pt x="17388" y="79"/>
                    <a:pt x="17333" y="224"/>
                    <a:pt x="17455" y="531"/>
                  </a:cubicBezTo>
                  <a:cubicBezTo>
                    <a:pt x="17319" y="359"/>
                    <a:pt x="17160" y="296"/>
                    <a:pt x="16996" y="296"/>
                  </a:cubicBezTo>
                  <a:cubicBezTo>
                    <a:pt x="16724" y="296"/>
                    <a:pt x="16441" y="471"/>
                    <a:pt x="16233" y="611"/>
                  </a:cubicBezTo>
                  <a:lnTo>
                    <a:pt x="16280" y="268"/>
                  </a:lnTo>
                  <a:cubicBezTo>
                    <a:pt x="16243" y="210"/>
                    <a:pt x="16203" y="186"/>
                    <a:pt x="16163" y="186"/>
                  </a:cubicBezTo>
                  <a:cubicBezTo>
                    <a:pt x="16046" y="186"/>
                    <a:pt x="15932" y="384"/>
                    <a:pt x="15933" y="520"/>
                  </a:cubicBezTo>
                  <a:lnTo>
                    <a:pt x="15933" y="520"/>
                  </a:lnTo>
                  <a:cubicBezTo>
                    <a:pt x="15885" y="477"/>
                    <a:pt x="15831" y="463"/>
                    <a:pt x="15774" y="463"/>
                  </a:cubicBezTo>
                  <a:cubicBezTo>
                    <a:pt x="15672" y="463"/>
                    <a:pt x="15557" y="508"/>
                    <a:pt x="15446" y="508"/>
                  </a:cubicBezTo>
                  <a:cubicBezTo>
                    <a:pt x="15351" y="508"/>
                    <a:pt x="15258" y="475"/>
                    <a:pt x="15178" y="350"/>
                  </a:cubicBezTo>
                  <a:lnTo>
                    <a:pt x="15178" y="350"/>
                  </a:lnTo>
                  <a:cubicBezTo>
                    <a:pt x="15183" y="350"/>
                    <a:pt x="15188" y="350"/>
                    <a:pt x="15193" y="350"/>
                  </a:cubicBezTo>
                  <a:cubicBezTo>
                    <a:pt x="15389" y="350"/>
                    <a:pt x="15421" y="153"/>
                    <a:pt x="15476" y="26"/>
                  </a:cubicBezTo>
                  <a:lnTo>
                    <a:pt x="15476" y="26"/>
                  </a:lnTo>
                  <a:cubicBezTo>
                    <a:pt x="15304" y="32"/>
                    <a:pt x="15135" y="39"/>
                    <a:pt x="14955" y="49"/>
                  </a:cubicBezTo>
                  <a:cubicBezTo>
                    <a:pt x="13272" y="180"/>
                    <a:pt x="11253" y="657"/>
                    <a:pt x="9359" y="1273"/>
                  </a:cubicBezTo>
                  <a:lnTo>
                    <a:pt x="9552" y="1633"/>
                  </a:lnTo>
                  <a:cubicBezTo>
                    <a:pt x="9483" y="1588"/>
                    <a:pt x="9394" y="1529"/>
                    <a:pt x="9344" y="1529"/>
                  </a:cubicBezTo>
                  <a:cubicBezTo>
                    <a:pt x="9312" y="1529"/>
                    <a:pt x="9295" y="1553"/>
                    <a:pt x="9310" y="1620"/>
                  </a:cubicBezTo>
                  <a:lnTo>
                    <a:pt x="9024" y="1385"/>
                  </a:lnTo>
                  <a:cubicBezTo>
                    <a:pt x="7035" y="2055"/>
                    <a:pt x="5218" y="2876"/>
                    <a:pt x="4128" y="3599"/>
                  </a:cubicBezTo>
                  <a:cubicBezTo>
                    <a:pt x="3464" y="3910"/>
                    <a:pt x="2484" y="4270"/>
                    <a:pt x="1209" y="4602"/>
                  </a:cubicBezTo>
                  <a:cubicBezTo>
                    <a:pt x="1230" y="4661"/>
                    <a:pt x="1218" y="4714"/>
                    <a:pt x="1140" y="4751"/>
                  </a:cubicBezTo>
                  <a:lnTo>
                    <a:pt x="1087" y="4634"/>
                  </a:lnTo>
                  <a:cubicBezTo>
                    <a:pt x="1001" y="4655"/>
                    <a:pt x="919" y="4676"/>
                    <a:pt x="833" y="4697"/>
                  </a:cubicBezTo>
                  <a:cubicBezTo>
                    <a:pt x="667" y="4793"/>
                    <a:pt x="494" y="4888"/>
                    <a:pt x="322" y="4985"/>
                  </a:cubicBezTo>
                  <a:cubicBezTo>
                    <a:pt x="408" y="5061"/>
                    <a:pt x="493" y="5115"/>
                    <a:pt x="572" y="5115"/>
                  </a:cubicBezTo>
                  <a:cubicBezTo>
                    <a:pt x="623" y="5115"/>
                    <a:pt x="671" y="5093"/>
                    <a:pt x="716" y="5040"/>
                  </a:cubicBezTo>
                  <a:lnTo>
                    <a:pt x="716" y="5040"/>
                  </a:lnTo>
                  <a:lnTo>
                    <a:pt x="448" y="5401"/>
                  </a:lnTo>
                  <a:lnTo>
                    <a:pt x="503" y="5437"/>
                  </a:lnTo>
                  <a:lnTo>
                    <a:pt x="0" y="6589"/>
                  </a:lnTo>
                  <a:cubicBezTo>
                    <a:pt x="192" y="6512"/>
                    <a:pt x="385" y="6434"/>
                    <a:pt x="578" y="6356"/>
                  </a:cubicBezTo>
                  <a:cubicBezTo>
                    <a:pt x="518" y="6278"/>
                    <a:pt x="463" y="6198"/>
                    <a:pt x="412" y="6116"/>
                  </a:cubicBezTo>
                  <a:lnTo>
                    <a:pt x="412" y="6116"/>
                  </a:lnTo>
                  <a:cubicBezTo>
                    <a:pt x="487" y="6193"/>
                    <a:pt x="541" y="6222"/>
                    <a:pt x="580" y="6222"/>
                  </a:cubicBezTo>
                  <a:cubicBezTo>
                    <a:pt x="713" y="6222"/>
                    <a:pt x="678" y="5873"/>
                    <a:pt x="783" y="5873"/>
                  </a:cubicBezTo>
                  <a:cubicBezTo>
                    <a:pt x="821" y="5873"/>
                    <a:pt x="878" y="5918"/>
                    <a:pt x="968" y="6043"/>
                  </a:cubicBezTo>
                  <a:lnTo>
                    <a:pt x="713" y="6299"/>
                  </a:lnTo>
                  <a:cubicBezTo>
                    <a:pt x="1136" y="6129"/>
                    <a:pt x="1556" y="5959"/>
                    <a:pt x="1977" y="5790"/>
                  </a:cubicBezTo>
                  <a:cubicBezTo>
                    <a:pt x="1975" y="5702"/>
                    <a:pt x="2063" y="5607"/>
                    <a:pt x="2208" y="5509"/>
                  </a:cubicBezTo>
                  <a:cubicBezTo>
                    <a:pt x="2215" y="5445"/>
                    <a:pt x="2217" y="5384"/>
                    <a:pt x="2213" y="5321"/>
                  </a:cubicBezTo>
                  <a:lnTo>
                    <a:pt x="2213" y="5321"/>
                  </a:lnTo>
                  <a:lnTo>
                    <a:pt x="2410" y="5389"/>
                  </a:lnTo>
                  <a:cubicBezTo>
                    <a:pt x="2852" y="5157"/>
                    <a:pt x="3546" y="4924"/>
                    <a:pt x="4107" y="4768"/>
                  </a:cubicBezTo>
                  <a:cubicBezTo>
                    <a:pt x="6292" y="3506"/>
                    <a:pt x="9569" y="2289"/>
                    <a:pt x="12826" y="1612"/>
                  </a:cubicBezTo>
                  <a:lnTo>
                    <a:pt x="12837" y="1528"/>
                  </a:lnTo>
                  <a:lnTo>
                    <a:pt x="12883" y="1601"/>
                  </a:lnTo>
                  <a:cubicBezTo>
                    <a:pt x="12988" y="1578"/>
                    <a:pt x="13093" y="1559"/>
                    <a:pt x="13199" y="1538"/>
                  </a:cubicBezTo>
                  <a:cubicBezTo>
                    <a:pt x="13175" y="1408"/>
                    <a:pt x="13249" y="1355"/>
                    <a:pt x="13352" y="1355"/>
                  </a:cubicBezTo>
                  <a:cubicBezTo>
                    <a:pt x="13439" y="1355"/>
                    <a:pt x="13548" y="1392"/>
                    <a:pt x="13636" y="1454"/>
                  </a:cubicBezTo>
                  <a:cubicBezTo>
                    <a:pt x="14412" y="1315"/>
                    <a:pt x="15180" y="1208"/>
                    <a:pt x="15926" y="1143"/>
                  </a:cubicBezTo>
                  <a:cubicBezTo>
                    <a:pt x="16359" y="1083"/>
                    <a:pt x="16831" y="1053"/>
                    <a:pt x="17338" y="1053"/>
                  </a:cubicBezTo>
                  <a:cubicBezTo>
                    <a:pt x="18555" y="1053"/>
                    <a:pt x="19980" y="1225"/>
                    <a:pt x="21579" y="1567"/>
                  </a:cubicBezTo>
                  <a:cubicBezTo>
                    <a:pt x="21592" y="1546"/>
                    <a:pt x="21604" y="1532"/>
                    <a:pt x="21623" y="1532"/>
                  </a:cubicBezTo>
                  <a:cubicBezTo>
                    <a:pt x="21638" y="1549"/>
                    <a:pt x="21651" y="1567"/>
                    <a:pt x="21661" y="1586"/>
                  </a:cubicBezTo>
                  <a:cubicBezTo>
                    <a:pt x="22408" y="1748"/>
                    <a:pt x="23192" y="1948"/>
                    <a:pt x="24014" y="2186"/>
                  </a:cubicBezTo>
                  <a:cubicBezTo>
                    <a:pt x="24040" y="2171"/>
                    <a:pt x="24069" y="2163"/>
                    <a:pt x="24098" y="2163"/>
                  </a:cubicBezTo>
                  <a:cubicBezTo>
                    <a:pt x="24114" y="2163"/>
                    <a:pt x="24131" y="2166"/>
                    <a:pt x="24147" y="2171"/>
                  </a:cubicBezTo>
                  <a:cubicBezTo>
                    <a:pt x="24143" y="2190"/>
                    <a:pt x="24147" y="2207"/>
                    <a:pt x="24143" y="2224"/>
                  </a:cubicBezTo>
                  <a:cubicBezTo>
                    <a:pt x="25011" y="2478"/>
                    <a:pt x="25913" y="2773"/>
                    <a:pt x="26851" y="3109"/>
                  </a:cubicBezTo>
                  <a:cubicBezTo>
                    <a:pt x="27419" y="3315"/>
                    <a:pt x="27970" y="3519"/>
                    <a:pt x="28506" y="3719"/>
                  </a:cubicBezTo>
                  <a:cubicBezTo>
                    <a:pt x="28594" y="3536"/>
                    <a:pt x="28697" y="3410"/>
                    <a:pt x="28855" y="3410"/>
                  </a:cubicBezTo>
                  <a:cubicBezTo>
                    <a:pt x="28998" y="3410"/>
                    <a:pt x="29187" y="3513"/>
                    <a:pt x="29451" y="3769"/>
                  </a:cubicBezTo>
                  <a:lnTo>
                    <a:pt x="29322" y="4028"/>
                  </a:lnTo>
                  <a:cubicBezTo>
                    <a:pt x="30626" y="4531"/>
                    <a:pt x="31840" y="5031"/>
                    <a:pt x="32982" y="5569"/>
                  </a:cubicBezTo>
                  <a:cubicBezTo>
                    <a:pt x="35737" y="7504"/>
                    <a:pt x="39779" y="9334"/>
                    <a:pt x="43802" y="9525"/>
                  </a:cubicBezTo>
                  <a:cubicBezTo>
                    <a:pt x="43985" y="9548"/>
                    <a:pt x="44111" y="9565"/>
                    <a:pt x="44195" y="9580"/>
                  </a:cubicBezTo>
                  <a:cubicBezTo>
                    <a:pt x="44183" y="9570"/>
                    <a:pt x="44182" y="9560"/>
                    <a:pt x="44206" y="9547"/>
                  </a:cubicBezTo>
                  <a:lnTo>
                    <a:pt x="44206" y="9547"/>
                  </a:lnTo>
                  <a:cubicBezTo>
                    <a:pt x="44248" y="9566"/>
                    <a:pt x="45497" y="9627"/>
                    <a:pt x="45404" y="9641"/>
                  </a:cubicBezTo>
                  <a:cubicBezTo>
                    <a:pt x="46001" y="9605"/>
                    <a:pt x="45656" y="9243"/>
                    <a:pt x="45640" y="8953"/>
                  </a:cubicBezTo>
                  <a:cubicBezTo>
                    <a:pt x="46191" y="8688"/>
                    <a:pt x="45505" y="8533"/>
                    <a:pt x="45867" y="8453"/>
                  </a:cubicBezTo>
                  <a:cubicBezTo>
                    <a:pt x="43606" y="8413"/>
                    <a:pt x="41589" y="7971"/>
                    <a:pt x="39577" y="7330"/>
                  </a:cubicBezTo>
                  <a:cubicBezTo>
                    <a:pt x="39515" y="7431"/>
                    <a:pt x="39437" y="7507"/>
                    <a:pt x="39315" y="7507"/>
                  </a:cubicBezTo>
                  <a:cubicBezTo>
                    <a:pt x="39267" y="7507"/>
                    <a:pt x="39213" y="7495"/>
                    <a:pt x="39150" y="7468"/>
                  </a:cubicBezTo>
                  <a:cubicBezTo>
                    <a:pt x="39173" y="7382"/>
                    <a:pt x="39213" y="7302"/>
                    <a:pt x="39263" y="7229"/>
                  </a:cubicBezTo>
                  <a:cubicBezTo>
                    <a:pt x="37028" y="6495"/>
                    <a:pt x="34788" y="5525"/>
                    <a:pt x="32218" y="4585"/>
                  </a:cubicBezTo>
                  <a:cubicBezTo>
                    <a:pt x="31779" y="4207"/>
                    <a:pt x="30975" y="3805"/>
                    <a:pt x="30067" y="3412"/>
                  </a:cubicBezTo>
                  <a:lnTo>
                    <a:pt x="30067" y="3412"/>
                  </a:lnTo>
                  <a:lnTo>
                    <a:pt x="30111" y="3601"/>
                  </a:lnTo>
                  <a:lnTo>
                    <a:pt x="29766" y="3284"/>
                  </a:lnTo>
                  <a:cubicBezTo>
                    <a:pt x="28725" y="2846"/>
                    <a:pt x="27587" y="2426"/>
                    <a:pt x="26713" y="2062"/>
                  </a:cubicBezTo>
                  <a:cubicBezTo>
                    <a:pt x="26462" y="1975"/>
                    <a:pt x="26225" y="1893"/>
                    <a:pt x="25987" y="1814"/>
                  </a:cubicBezTo>
                  <a:lnTo>
                    <a:pt x="25892" y="2295"/>
                  </a:lnTo>
                  <a:cubicBezTo>
                    <a:pt x="25781" y="2196"/>
                    <a:pt x="25702" y="2170"/>
                    <a:pt x="25634" y="2170"/>
                  </a:cubicBezTo>
                  <a:cubicBezTo>
                    <a:pt x="25557" y="2170"/>
                    <a:pt x="25494" y="2202"/>
                    <a:pt x="25412" y="2202"/>
                  </a:cubicBezTo>
                  <a:cubicBezTo>
                    <a:pt x="25351" y="2202"/>
                    <a:pt x="25281" y="2185"/>
                    <a:pt x="25188" y="2123"/>
                  </a:cubicBezTo>
                  <a:cubicBezTo>
                    <a:pt x="25447" y="2074"/>
                    <a:pt x="25350" y="1790"/>
                    <a:pt x="25291" y="1580"/>
                  </a:cubicBezTo>
                  <a:cubicBezTo>
                    <a:pt x="23981" y="1143"/>
                    <a:pt x="22843" y="798"/>
                    <a:pt x="21747" y="541"/>
                  </a:cubicBezTo>
                  <a:lnTo>
                    <a:pt x="21747" y="541"/>
                  </a:lnTo>
                  <a:cubicBezTo>
                    <a:pt x="21749" y="556"/>
                    <a:pt x="21749" y="569"/>
                    <a:pt x="21754" y="583"/>
                  </a:cubicBezTo>
                  <a:lnTo>
                    <a:pt x="21865" y="657"/>
                  </a:lnTo>
                  <a:cubicBezTo>
                    <a:pt x="21687" y="799"/>
                    <a:pt x="21637" y="1023"/>
                    <a:pt x="21472" y="1023"/>
                  </a:cubicBezTo>
                  <a:cubicBezTo>
                    <a:pt x="21449" y="1023"/>
                    <a:pt x="21423" y="1018"/>
                    <a:pt x="21394" y="1008"/>
                  </a:cubicBezTo>
                  <a:lnTo>
                    <a:pt x="21169" y="415"/>
                  </a:lnTo>
                  <a:cubicBezTo>
                    <a:pt x="21104" y="464"/>
                    <a:pt x="21050" y="484"/>
                    <a:pt x="21004" y="484"/>
                  </a:cubicBezTo>
                  <a:cubicBezTo>
                    <a:pt x="20925" y="484"/>
                    <a:pt x="20870" y="425"/>
                    <a:pt x="20822" y="344"/>
                  </a:cubicBezTo>
                  <a:cubicBezTo>
                    <a:pt x="20736" y="329"/>
                    <a:pt x="20650" y="316"/>
                    <a:pt x="20565" y="299"/>
                  </a:cubicBezTo>
                  <a:lnTo>
                    <a:pt x="20565" y="299"/>
                  </a:lnTo>
                  <a:cubicBezTo>
                    <a:pt x="20586" y="339"/>
                    <a:pt x="20605" y="381"/>
                    <a:pt x="20622" y="423"/>
                  </a:cubicBezTo>
                  <a:lnTo>
                    <a:pt x="20557" y="299"/>
                  </a:lnTo>
                  <a:cubicBezTo>
                    <a:pt x="20233" y="243"/>
                    <a:pt x="19905" y="192"/>
                    <a:pt x="19575" y="150"/>
                  </a:cubicBezTo>
                  <a:cubicBezTo>
                    <a:pt x="19467" y="285"/>
                    <a:pt x="19362" y="337"/>
                    <a:pt x="19259" y="337"/>
                  </a:cubicBezTo>
                  <a:cubicBezTo>
                    <a:pt x="19093" y="337"/>
                    <a:pt x="18930" y="204"/>
                    <a:pt x="18759" y="68"/>
                  </a:cubicBezTo>
                  <a:cubicBezTo>
                    <a:pt x="18353" y="34"/>
                    <a:pt x="17935" y="13"/>
                    <a:pt x="1750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09" name="Google Shape;16109;p59"/>
            <p:cNvSpPr/>
            <p:nvPr/>
          </p:nvSpPr>
          <p:spPr>
            <a:xfrm>
              <a:off x="2059800" y="4859700"/>
              <a:ext cx="4150" cy="850"/>
            </a:xfrm>
            <a:custGeom>
              <a:avLst/>
              <a:gdLst/>
              <a:ahLst/>
              <a:cxnLst/>
              <a:rect l="l" t="t" r="r" b="b"/>
              <a:pathLst>
                <a:path w="166" h="34" extrusionOk="0">
                  <a:moveTo>
                    <a:pt x="0" y="1"/>
                  </a:moveTo>
                  <a:lnTo>
                    <a:pt x="0" y="1"/>
                  </a:lnTo>
                  <a:cubicBezTo>
                    <a:pt x="27" y="21"/>
                    <a:pt x="112" y="33"/>
                    <a:pt x="140" y="33"/>
                  </a:cubicBezTo>
                  <a:cubicBezTo>
                    <a:pt x="165" y="33"/>
                    <a:pt x="145" y="24"/>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10" name="Google Shape;16110;p59"/>
            <p:cNvSpPr/>
            <p:nvPr/>
          </p:nvSpPr>
          <p:spPr>
            <a:xfrm>
              <a:off x="1959475" y="4951075"/>
              <a:ext cx="13225" cy="6325"/>
            </a:xfrm>
            <a:custGeom>
              <a:avLst/>
              <a:gdLst/>
              <a:ahLst/>
              <a:cxnLst/>
              <a:rect l="l" t="t" r="r" b="b"/>
              <a:pathLst>
                <a:path w="529" h="253" extrusionOk="0">
                  <a:moveTo>
                    <a:pt x="22" y="1"/>
                  </a:moveTo>
                  <a:lnTo>
                    <a:pt x="0" y="157"/>
                  </a:lnTo>
                  <a:cubicBezTo>
                    <a:pt x="59" y="228"/>
                    <a:pt x="117" y="252"/>
                    <a:pt x="175" y="252"/>
                  </a:cubicBezTo>
                  <a:cubicBezTo>
                    <a:pt x="295" y="252"/>
                    <a:pt x="414" y="150"/>
                    <a:pt x="528" y="148"/>
                  </a:cubicBezTo>
                  <a:cubicBezTo>
                    <a:pt x="360" y="102"/>
                    <a:pt x="192" y="49"/>
                    <a:pt x="2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11" name="Google Shape;16111;p59"/>
            <p:cNvSpPr/>
            <p:nvPr/>
          </p:nvSpPr>
          <p:spPr>
            <a:xfrm>
              <a:off x="2085875" y="4861275"/>
              <a:ext cx="3075" cy="75"/>
            </a:xfrm>
            <a:custGeom>
              <a:avLst/>
              <a:gdLst/>
              <a:ahLst/>
              <a:cxnLst/>
              <a:rect l="l" t="t" r="r" b="b"/>
              <a:pathLst>
                <a:path w="123" h="3" extrusionOk="0">
                  <a:moveTo>
                    <a:pt x="0" y="1"/>
                  </a:moveTo>
                  <a:lnTo>
                    <a:pt x="0" y="1"/>
                  </a:lnTo>
                  <a:cubicBezTo>
                    <a:pt x="7" y="1"/>
                    <a:pt x="13" y="2"/>
                    <a:pt x="19" y="2"/>
                  </a:cubicBezTo>
                  <a:lnTo>
                    <a:pt x="19" y="2"/>
                  </a:lnTo>
                  <a:cubicBezTo>
                    <a:pt x="13" y="1"/>
                    <a:pt x="7" y="1"/>
                    <a:pt x="0" y="1"/>
                  </a:cubicBezTo>
                  <a:close/>
                  <a:moveTo>
                    <a:pt x="122" y="1"/>
                  </a:moveTo>
                  <a:cubicBezTo>
                    <a:pt x="97" y="1"/>
                    <a:pt x="71" y="2"/>
                    <a:pt x="43" y="2"/>
                  </a:cubicBezTo>
                  <a:cubicBezTo>
                    <a:pt x="35" y="2"/>
                    <a:pt x="27" y="2"/>
                    <a:pt x="19" y="2"/>
                  </a:cubicBezTo>
                  <a:lnTo>
                    <a:pt x="19" y="2"/>
                  </a:lnTo>
                  <a:cubicBezTo>
                    <a:pt x="39" y="2"/>
                    <a:pt x="55" y="3"/>
                    <a:pt x="71" y="3"/>
                  </a:cubicBezTo>
                  <a:cubicBezTo>
                    <a:pt x="91" y="3"/>
                    <a:pt x="107" y="2"/>
                    <a:pt x="12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12" name="Google Shape;16112;p59"/>
            <p:cNvSpPr/>
            <p:nvPr/>
          </p:nvSpPr>
          <p:spPr>
            <a:xfrm>
              <a:off x="1134425" y="4761325"/>
              <a:ext cx="665100" cy="154300"/>
            </a:xfrm>
            <a:custGeom>
              <a:avLst/>
              <a:gdLst/>
              <a:ahLst/>
              <a:cxnLst/>
              <a:rect l="l" t="t" r="r" b="b"/>
              <a:pathLst>
                <a:path w="26604" h="6172" extrusionOk="0">
                  <a:moveTo>
                    <a:pt x="17005" y="1269"/>
                  </a:moveTo>
                  <a:cubicBezTo>
                    <a:pt x="17144" y="1583"/>
                    <a:pt x="17404" y="1459"/>
                    <a:pt x="17508" y="1604"/>
                  </a:cubicBezTo>
                  <a:cubicBezTo>
                    <a:pt x="17506" y="1604"/>
                    <a:pt x="17504" y="1604"/>
                    <a:pt x="17502" y="1604"/>
                  </a:cubicBezTo>
                  <a:cubicBezTo>
                    <a:pt x="17415" y="1604"/>
                    <a:pt x="17337" y="1759"/>
                    <a:pt x="17220" y="1759"/>
                  </a:cubicBezTo>
                  <a:cubicBezTo>
                    <a:pt x="17177" y="1759"/>
                    <a:pt x="17128" y="1738"/>
                    <a:pt x="17072" y="1681"/>
                  </a:cubicBezTo>
                  <a:lnTo>
                    <a:pt x="17005" y="1269"/>
                  </a:lnTo>
                  <a:close/>
                  <a:moveTo>
                    <a:pt x="21514" y="2931"/>
                  </a:moveTo>
                  <a:cubicBezTo>
                    <a:pt x="21528" y="2962"/>
                    <a:pt x="21528" y="2981"/>
                    <a:pt x="21520" y="2994"/>
                  </a:cubicBezTo>
                  <a:lnTo>
                    <a:pt x="21564" y="3480"/>
                  </a:lnTo>
                  <a:lnTo>
                    <a:pt x="21564" y="3480"/>
                  </a:lnTo>
                  <a:lnTo>
                    <a:pt x="21230" y="3259"/>
                  </a:lnTo>
                  <a:cubicBezTo>
                    <a:pt x="21169" y="3036"/>
                    <a:pt x="21261" y="3005"/>
                    <a:pt x="21358" y="3005"/>
                  </a:cubicBezTo>
                  <a:cubicBezTo>
                    <a:pt x="21395" y="3005"/>
                    <a:pt x="21434" y="3010"/>
                    <a:pt x="21465" y="3010"/>
                  </a:cubicBezTo>
                  <a:cubicBezTo>
                    <a:pt x="21491" y="3010"/>
                    <a:pt x="21511" y="3006"/>
                    <a:pt x="21520" y="2994"/>
                  </a:cubicBezTo>
                  <a:lnTo>
                    <a:pt x="21514" y="2931"/>
                  </a:lnTo>
                  <a:close/>
                  <a:moveTo>
                    <a:pt x="9917" y="0"/>
                  </a:moveTo>
                  <a:cubicBezTo>
                    <a:pt x="9232" y="0"/>
                    <a:pt x="8548" y="30"/>
                    <a:pt x="7865" y="90"/>
                  </a:cubicBezTo>
                  <a:cubicBezTo>
                    <a:pt x="5867" y="300"/>
                    <a:pt x="3449" y="895"/>
                    <a:pt x="1033" y="1671"/>
                  </a:cubicBezTo>
                  <a:cubicBezTo>
                    <a:pt x="1033" y="1780"/>
                    <a:pt x="1031" y="1894"/>
                    <a:pt x="1026" y="2028"/>
                  </a:cubicBezTo>
                  <a:lnTo>
                    <a:pt x="887" y="1719"/>
                  </a:lnTo>
                  <a:lnTo>
                    <a:pt x="656" y="1795"/>
                  </a:lnTo>
                  <a:cubicBezTo>
                    <a:pt x="692" y="1991"/>
                    <a:pt x="698" y="2188"/>
                    <a:pt x="673" y="2386"/>
                  </a:cubicBezTo>
                  <a:cubicBezTo>
                    <a:pt x="495" y="2056"/>
                    <a:pt x="393" y="1936"/>
                    <a:pt x="329" y="1936"/>
                  </a:cubicBezTo>
                  <a:cubicBezTo>
                    <a:pt x="168" y="1936"/>
                    <a:pt x="257" y="2709"/>
                    <a:pt x="0" y="2765"/>
                  </a:cubicBezTo>
                  <a:cubicBezTo>
                    <a:pt x="149" y="2785"/>
                    <a:pt x="304" y="2827"/>
                    <a:pt x="441" y="2827"/>
                  </a:cubicBezTo>
                  <a:cubicBezTo>
                    <a:pt x="506" y="2827"/>
                    <a:pt x="567" y="2817"/>
                    <a:pt x="620" y="2792"/>
                  </a:cubicBezTo>
                  <a:lnTo>
                    <a:pt x="702" y="3030"/>
                  </a:lnTo>
                  <a:cubicBezTo>
                    <a:pt x="803" y="2990"/>
                    <a:pt x="909" y="2952"/>
                    <a:pt x="1009" y="2912"/>
                  </a:cubicBezTo>
                  <a:cubicBezTo>
                    <a:pt x="902" y="2647"/>
                    <a:pt x="820" y="2340"/>
                    <a:pt x="1062" y="2199"/>
                  </a:cubicBezTo>
                  <a:cubicBezTo>
                    <a:pt x="1237" y="2354"/>
                    <a:pt x="1281" y="2590"/>
                    <a:pt x="1335" y="2790"/>
                  </a:cubicBezTo>
                  <a:cubicBezTo>
                    <a:pt x="1598" y="2693"/>
                    <a:pt x="1863" y="2598"/>
                    <a:pt x="2128" y="2506"/>
                  </a:cubicBezTo>
                  <a:cubicBezTo>
                    <a:pt x="2074" y="2455"/>
                    <a:pt x="2036" y="2388"/>
                    <a:pt x="2017" y="2314"/>
                  </a:cubicBezTo>
                  <a:lnTo>
                    <a:pt x="2452" y="2237"/>
                  </a:lnTo>
                  <a:lnTo>
                    <a:pt x="2452" y="2237"/>
                  </a:lnTo>
                  <a:cubicBezTo>
                    <a:pt x="2505" y="2411"/>
                    <a:pt x="2341" y="2384"/>
                    <a:pt x="2294" y="2451"/>
                  </a:cubicBezTo>
                  <a:cubicBezTo>
                    <a:pt x="4233" y="1799"/>
                    <a:pt x="6269" y="1307"/>
                    <a:pt x="7857" y="1189"/>
                  </a:cubicBezTo>
                  <a:cubicBezTo>
                    <a:pt x="8462" y="1134"/>
                    <a:pt x="9093" y="1105"/>
                    <a:pt x="9741" y="1105"/>
                  </a:cubicBezTo>
                  <a:cubicBezTo>
                    <a:pt x="12855" y="1105"/>
                    <a:pt x="16386" y="1759"/>
                    <a:pt x="19512" y="3173"/>
                  </a:cubicBezTo>
                  <a:cubicBezTo>
                    <a:pt x="22069" y="3772"/>
                    <a:pt x="22923" y="4661"/>
                    <a:pt x="24210" y="5469"/>
                  </a:cubicBezTo>
                  <a:cubicBezTo>
                    <a:pt x="24213" y="5464"/>
                    <a:pt x="24217" y="5461"/>
                    <a:pt x="24223" y="5461"/>
                  </a:cubicBezTo>
                  <a:cubicBezTo>
                    <a:pt x="24234" y="5461"/>
                    <a:pt x="24249" y="5470"/>
                    <a:pt x="24269" y="5494"/>
                  </a:cubicBezTo>
                  <a:cubicBezTo>
                    <a:pt x="24361" y="5261"/>
                    <a:pt x="24119" y="5248"/>
                    <a:pt x="24082" y="5076"/>
                  </a:cubicBezTo>
                  <a:lnTo>
                    <a:pt x="24082" y="5076"/>
                  </a:lnTo>
                  <a:lnTo>
                    <a:pt x="25045" y="5124"/>
                  </a:lnTo>
                  <a:cubicBezTo>
                    <a:pt x="25019" y="5326"/>
                    <a:pt x="24984" y="5597"/>
                    <a:pt x="24847" y="5728"/>
                  </a:cubicBezTo>
                  <a:lnTo>
                    <a:pt x="24881" y="5772"/>
                  </a:lnTo>
                  <a:cubicBezTo>
                    <a:pt x="25228" y="5906"/>
                    <a:pt x="25570" y="6039"/>
                    <a:pt x="25909" y="6171"/>
                  </a:cubicBezTo>
                  <a:cubicBezTo>
                    <a:pt x="25928" y="5982"/>
                    <a:pt x="26014" y="5749"/>
                    <a:pt x="25531" y="5593"/>
                  </a:cubicBezTo>
                  <a:lnTo>
                    <a:pt x="25531" y="5593"/>
                  </a:lnTo>
                  <a:cubicBezTo>
                    <a:pt x="25520" y="5662"/>
                    <a:pt x="25505" y="5797"/>
                    <a:pt x="25549" y="5900"/>
                  </a:cubicBezTo>
                  <a:cubicBezTo>
                    <a:pt x="25215" y="5681"/>
                    <a:pt x="25512" y="5730"/>
                    <a:pt x="25242" y="5477"/>
                  </a:cubicBezTo>
                  <a:lnTo>
                    <a:pt x="25493" y="5423"/>
                  </a:lnTo>
                  <a:cubicBezTo>
                    <a:pt x="25398" y="5210"/>
                    <a:pt x="25232" y="5101"/>
                    <a:pt x="25314" y="4935"/>
                  </a:cubicBezTo>
                  <a:lnTo>
                    <a:pt x="25314" y="4935"/>
                  </a:lnTo>
                  <a:cubicBezTo>
                    <a:pt x="25420" y="5064"/>
                    <a:pt x="25520" y="5111"/>
                    <a:pt x="25615" y="5111"/>
                  </a:cubicBezTo>
                  <a:cubicBezTo>
                    <a:pt x="25862" y="5111"/>
                    <a:pt x="26083" y="4803"/>
                    <a:pt x="26328" y="4803"/>
                  </a:cubicBezTo>
                  <a:cubicBezTo>
                    <a:pt x="26413" y="4803"/>
                    <a:pt x="26500" y="4840"/>
                    <a:pt x="26593" y="4939"/>
                  </a:cubicBezTo>
                  <a:lnTo>
                    <a:pt x="26536" y="4859"/>
                  </a:lnTo>
                  <a:cubicBezTo>
                    <a:pt x="26557" y="4853"/>
                    <a:pt x="26580" y="4851"/>
                    <a:pt x="26603" y="4849"/>
                  </a:cubicBezTo>
                  <a:cubicBezTo>
                    <a:pt x="26397" y="4725"/>
                    <a:pt x="26197" y="4600"/>
                    <a:pt x="26008" y="4478"/>
                  </a:cubicBezTo>
                  <a:cubicBezTo>
                    <a:pt x="23964" y="3747"/>
                    <a:pt x="22576" y="2731"/>
                    <a:pt x="19945" y="2176"/>
                  </a:cubicBezTo>
                  <a:cubicBezTo>
                    <a:pt x="17844" y="1189"/>
                    <a:pt x="14654" y="182"/>
                    <a:pt x="10927" y="24"/>
                  </a:cubicBezTo>
                  <a:lnTo>
                    <a:pt x="10925" y="39"/>
                  </a:lnTo>
                  <a:lnTo>
                    <a:pt x="10620" y="58"/>
                  </a:lnTo>
                  <a:lnTo>
                    <a:pt x="10620" y="58"/>
                  </a:lnTo>
                  <a:lnTo>
                    <a:pt x="10776" y="16"/>
                  </a:lnTo>
                  <a:cubicBezTo>
                    <a:pt x="10490" y="5"/>
                    <a:pt x="10203" y="0"/>
                    <a:pt x="991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13" name="Google Shape;16113;p59"/>
            <p:cNvSpPr/>
            <p:nvPr/>
          </p:nvSpPr>
          <p:spPr>
            <a:xfrm>
              <a:off x="2069575" y="4720375"/>
              <a:ext cx="175" cy="250"/>
            </a:xfrm>
            <a:custGeom>
              <a:avLst/>
              <a:gdLst/>
              <a:ahLst/>
              <a:cxnLst/>
              <a:rect l="l" t="t" r="r" b="b"/>
              <a:pathLst>
                <a:path w="7" h="10" extrusionOk="0">
                  <a:moveTo>
                    <a:pt x="6" y="1"/>
                  </a:moveTo>
                  <a:lnTo>
                    <a:pt x="6" y="1"/>
                  </a:lnTo>
                  <a:cubicBezTo>
                    <a:pt x="2" y="5"/>
                    <a:pt x="0" y="7"/>
                    <a:pt x="2" y="9"/>
                  </a:cubicBezTo>
                  <a:cubicBezTo>
                    <a:pt x="6" y="7"/>
                    <a:pt x="6" y="5"/>
                    <a:pt x="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14" name="Google Shape;16114;p59"/>
            <p:cNvSpPr/>
            <p:nvPr/>
          </p:nvSpPr>
          <p:spPr>
            <a:xfrm>
              <a:off x="2088925" y="4861275"/>
              <a:ext cx="800" cy="25"/>
            </a:xfrm>
            <a:custGeom>
              <a:avLst/>
              <a:gdLst/>
              <a:ahLst/>
              <a:cxnLst/>
              <a:rect l="l" t="t" r="r" b="b"/>
              <a:pathLst>
                <a:path w="32" h="1" extrusionOk="0">
                  <a:moveTo>
                    <a:pt x="32" y="1"/>
                  </a:moveTo>
                  <a:cubicBezTo>
                    <a:pt x="25" y="1"/>
                    <a:pt x="13" y="1"/>
                    <a:pt x="0" y="1"/>
                  </a:cubicBezTo>
                  <a:cubicBezTo>
                    <a:pt x="11" y="1"/>
                    <a:pt x="21" y="1"/>
                    <a:pt x="3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15" name="Google Shape;16115;p59"/>
            <p:cNvSpPr/>
            <p:nvPr/>
          </p:nvSpPr>
          <p:spPr>
            <a:xfrm>
              <a:off x="2064000" y="4720600"/>
              <a:ext cx="16050" cy="1500"/>
            </a:xfrm>
            <a:custGeom>
              <a:avLst/>
              <a:gdLst/>
              <a:ahLst/>
              <a:cxnLst/>
              <a:rect l="l" t="t" r="r" b="b"/>
              <a:pathLst>
                <a:path w="642" h="60" extrusionOk="0">
                  <a:moveTo>
                    <a:pt x="225" y="0"/>
                  </a:moveTo>
                  <a:lnTo>
                    <a:pt x="225" y="0"/>
                  </a:lnTo>
                  <a:cubicBezTo>
                    <a:pt x="187" y="26"/>
                    <a:pt x="0" y="28"/>
                    <a:pt x="642" y="59"/>
                  </a:cubicBezTo>
                  <a:cubicBezTo>
                    <a:pt x="349" y="38"/>
                    <a:pt x="232" y="19"/>
                    <a:pt x="22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16" name="Google Shape;16116;p59"/>
            <p:cNvSpPr/>
            <p:nvPr/>
          </p:nvSpPr>
          <p:spPr>
            <a:xfrm>
              <a:off x="1851275" y="4942625"/>
              <a:ext cx="975" cy="550"/>
            </a:xfrm>
            <a:custGeom>
              <a:avLst/>
              <a:gdLst/>
              <a:ahLst/>
              <a:cxnLst/>
              <a:rect l="l" t="t" r="r" b="b"/>
              <a:pathLst>
                <a:path w="39" h="22" extrusionOk="0">
                  <a:moveTo>
                    <a:pt x="28" y="0"/>
                  </a:moveTo>
                  <a:cubicBezTo>
                    <a:pt x="19" y="2"/>
                    <a:pt x="9" y="5"/>
                    <a:pt x="1" y="7"/>
                  </a:cubicBezTo>
                  <a:cubicBezTo>
                    <a:pt x="13" y="13"/>
                    <a:pt x="28" y="17"/>
                    <a:pt x="38" y="21"/>
                  </a:cubicBezTo>
                  <a:lnTo>
                    <a:pt x="28"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17" name="Google Shape;16117;p59"/>
            <p:cNvSpPr/>
            <p:nvPr/>
          </p:nvSpPr>
          <p:spPr>
            <a:xfrm>
              <a:off x="2089700" y="4861225"/>
              <a:ext cx="350" cy="25"/>
            </a:xfrm>
            <a:custGeom>
              <a:avLst/>
              <a:gdLst/>
              <a:ahLst/>
              <a:cxnLst/>
              <a:rect l="l" t="t" r="r" b="b"/>
              <a:pathLst>
                <a:path w="14" h="1" extrusionOk="0">
                  <a:moveTo>
                    <a:pt x="13" y="1"/>
                  </a:moveTo>
                  <a:cubicBezTo>
                    <a:pt x="9" y="1"/>
                    <a:pt x="5" y="1"/>
                    <a:pt x="1" y="1"/>
                  </a:cubicBezTo>
                  <a:cubicBezTo>
                    <a:pt x="5" y="1"/>
                    <a:pt x="9" y="1"/>
                    <a:pt x="1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18" name="Google Shape;16118;p59"/>
            <p:cNvSpPr/>
            <p:nvPr/>
          </p:nvSpPr>
          <p:spPr>
            <a:xfrm>
              <a:off x="1377525" y="4478375"/>
              <a:ext cx="741325" cy="241975"/>
            </a:xfrm>
            <a:custGeom>
              <a:avLst/>
              <a:gdLst/>
              <a:ahLst/>
              <a:cxnLst/>
              <a:rect l="l" t="t" r="r" b="b"/>
              <a:pathLst>
                <a:path w="29653" h="9679" extrusionOk="0">
                  <a:moveTo>
                    <a:pt x="2682" y="215"/>
                  </a:moveTo>
                  <a:lnTo>
                    <a:pt x="2787" y="253"/>
                  </a:lnTo>
                  <a:cubicBezTo>
                    <a:pt x="2775" y="259"/>
                    <a:pt x="2764" y="261"/>
                    <a:pt x="2754" y="261"/>
                  </a:cubicBezTo>
                  <a:cubicBezTo>
                    <a:pt x="2726" y="261"/>
                    <a:pt x="2703" y="244"/>
                    <a:pt x="2682" y="215"/>
                  </a:cubicBezTo>
                  <a:close/>
                  <a:moveTo>
                    <a:pt x="303" y="1"/>
                  </a:moveTo>
                  <a:cubicBezTo>
                    <a:pt x="277" y="1"/>
                    <a:pt x="251" y="1"/>
                    <a:pt x="225" y="1"/>
                  </a:cubicBezTo>
                  <a:cubicBezTo>
                    <a:pt x="286" y="53"/>
                    <a:pt x="350" y="95"/>
                    <a:pt x="416" y="95"/>
                  </a:cubicBezTo>
                  <a:cubicBezTo>
                    <a:pt x="447" y="95"/>
                    <a:pt x="478" y="86"/>
                    <a:pt x="509" y="64"/>
                  </a:cubicBezTo>
                  <a:lnTo>
                    <a:pt x="509" y="64"/>
                  </a:lnTo>
                  <a:cubicBezTo>
                    <a:pt x="558" y="613"/>
                    <a:pt x="0" y="245"/>
                    <a:pt x="173" y="800"/>
                  </a:cubicBezTo>
                  <a:cubicBezTo>
                    <a:pt x="208" y="849"/>
                    <a:pt x="241" y="860"/>
                    <a:pt x="274" y="860"/>
                  </a:cubicBezTo>
                  <a:cubicBezTo>
                    <a:pt x="301" y="860"/>
                    <a:pt x="327" y="853"/>
                    <a:pt x="354" y="853"/>
                  </a:cubicBezTo>
                  <a:cubicBezTo>
                    <a:pt x="387" y="853"/>
                    <a:pt x="421" y="864"/>
                    <a:pt x="457" y="914"/>
                  </a:cubicBezTo>
                  <a:cubicBezTo>
                    <a:pt x="446" y="1000"/>
                    <a:pt x="408" y="1099"/>
                    <a:pt x="408" y="1195"/>
                  </a:cubicBezTo>
                  <a:cubicBezTo>
                    <a:pt x="465" y="1195"/>
                    <a:pt x="522" y="1200"/>
                    <a:pt x="579" y="1200"/>
                  </a:cubicBezTo>
                  <a:lnTo>
                    <a:pt x="606" y="1162"/>
                  </a:lnTo>
                  <a:lnTo>
                    <a:pt x="606" y="1162"/>
                  </a:lnTo>
                  <a:cubicBezTo>
                    <a:pt x="604" y="1174"/>
                    <a:pt x="598" y="1187"/>
                    <a:pt x="591" y="1202"/>
                  </a:cubicBezTo>
                  <a:cubicBezTo>
                    <a:pt x="659" y="1202"/>
                    <a:pt x="724" y="1204"/>
                    <a:pt x="791" y="1206"/>
                  </a:cubicBezTo>
                  <a:lnTo>
                    <a:pt x="558" y="613"/>
                  </a:lnTo>
                  <a:lnTo>
                    <a:pt x="846" y="733"/>
                  </a:lnTo>
                  <a:lnTo>
                    <a:pt x="833" y="1206"/>
                  </a:lnTo>
                  <a:cubicBezTo>
                    <a:pt x="3249" y="1275"/>
                    <a:pt x="5910" y="1700"/>
                    <a:pt x="8259" y="2642"/>
                  </a:cubicBezTo>
                  <a:cubicBezTo>
                    <a:pt x="8463" y="2415"/>
                    <a:pt x="8662" y="2101"/>
                    <a:pt x="9001" y="2101"/>
                  </a:cubicBezTo>
                  <a:cubicBezTo>
                    <a:pt x="9011" y="2101"/>
                    <a:pt x="9021" y="2101"/>
                    <a:pt x="9031" y="2102"/>
                  </a:cubicBezTo>
                  <a:cubicBezTo>
                    <a:pt x="9060" y="2266"/>
                    <a:pt x="9090" y="2320"/>
                    <a:pt x="9123" y="2320"/>
                  </a:cubicBezTo>
                  <a:cubicBezTo>
                    <a:pt x="9187" y="2320"/>
                    <a:pt x="9264" y="2116"/>
                    <a:pt x="9379" y="2116"/>
                  </a:cubicBezTo>
                  <a:cubicBezTo>
                    <a:pt x="9417" y="2116"/>
                    <a:pt x="9458" y="2138"/>
                    <a:pt x="9504" y="2194"/>
                  </a:cubicBezTo>
                  <a:lnTo>
                    <a:pt x="9674" y="2745"/>
                  </a:lnTo>
                  <a:cubicBezTo>
                    <a:pt x="9537" y="2558"/>
                    <a:pt x="9421" y="2485"/>
                    <a:pt x="9321" y="2485"/>
                  </a:cubicBezTo>
                  <a:cubicBezTo>
                    <a:pt x="9195" y="2485"/>
                    <a:pt x="9093" y="2600"/>
                    <a:pt x="9005" y="2747"/>
                  </a:cubicBezTo>
                  <a:lnTo>
                    <a:pt x="9119" y="2821"/>
                  </a:lnTo>
                  <a:cubicBezTo>
                    <a:pt x="9077" y="2867"/>
                    <a:pt x="9031" y="2911"/>
                    <a:pt x="8984" y="2951"/>
                  </a:cubicBezTo>
                  <a:cubicBezTo>
                    <a:pt x="9205" y="3054"/>
                    <a:pt x="9424" y="3162"/>
                    <a:pt x="9636" y="3273"/>
                  </a:cubicBezTo>
                  <a:cubicBezTo>
                    <a:pt x="12120" y="3826"/>
                    <a:pt x="14040" y="4766"/>
                    <a:pt x="15668" y="5698"/>
                  </a:cubicBezTo>
                  <a:cubicBezTo>
                    <a:pt x="19388" y="7574"/>
                    <a:pt x="23239" y="9349"/>
                    <a:pt x="27672" y="9664"/>
                  </a:cubicBezTo>
                  <a:cubicBezTo>
                    <a:pt x="27684" y="9670"/>
                    <a:pt x="27691" y="9675"/>
                    <a:pt x="27691" y="9679"/>
                  </a:cubicBezTo>
                  <a:cubicBezTo>
                    <a:pt x="27728" y="9656"/>
                    <a:pt x="27960" y="9639"/>
                    <a:pt x="28233" y="9633"/>
                  </a:cubicBezTo>
                  <a:cubicBezTo>
                    <a:pt x="28271" y="9620"/>
                    <a:pt x="29444" y="9328"/>
                    <a:pt x="29015" y="9094"/>
                  </a:cubicBezTo>
                  <a:cubicBezTo>
                    <a:pt x="29653" y="8690"/>
                    <a:pt x="28057" y="8543"/>
                    <a:pt x="27850" y="8499"/>
                  </a:cubicBezTo>
                  <a:cubicBezTo>
                    <a:pt x="26952" y="8482"/>
                    <a:pt x="26059" y="8362"/>
                    <a:pt x="25163" y="8171"/>
                  </a:cubicBezTo>
                  <a:lnTo>
                    <a:pt x="25163" y="8171"/>
                  </a:lnTo>
                  <a:cubicBezTo>
                    <a:pt x="25220" y="8266"/>
                    <a:pt x="25284" y="8341"/>
                    <a:pt x="25364" y="8341"/>
                  </a:cubicBezTo>
                  <a:cubicBezTo>
                    <a:pt x="25384" y="8341"/>
                    <a:pt x="25404" y="8337"/>
                    <a:pt x="25426" y="8327"/>
                  </a:cubicBezTo>
                  <a:lnTo>
                    <a:pt x="25426" y="8327"/>
                  </a:lnTo>
                  <a:cubicBezTo>
                    <a:pt x="25391" y="8359"/>
                    <a:pt x="25356" y="8373"/>
                    <a:pt x="25322" y="8373"/>
                  </a:cubicBezTo>
                  <a:cubicBezTo>
                    <a:pt x="25223" y="8373"/>
                    <a:pt x="25126" y="8261"/>
                    <a:pt x="25039" y="8146"/>
                  </a:cubicBezTo>
                  <a:cubicBezTo>
                    <a:pt x="22080" y="7500"/>
                    <a:pt x="19035" y="6070"/>
                    <a:pt x="15293" y="4695"/>
                  </a:cubicBezTo>
                  <a:cubicBezTo>
                    <a:pt x="15182" y="4533"/>
                    <a:pt x="15054" y="4388"/>
                    <a:pt x="14911" y="4257"/>
                  </a:cubicBezTo>
                  <a:cubicBezTo>
                    <a:pt x="14772" y="4198"/>
                    <a:pt x="14576" y="4116"/>
                    <a:pt x="14429" y="3912"/>
                  </a:cubicBezTo>
                  <a:cubicBezTo>
                    <a:pt x="14450" y="3912"/>
                    <a:pt x="14469" y="3915"/>
                    <a:pt x="14488" y="3915"/>
                  </a:cubicBezTo>
                  <a:cubicBezTo>
                    <a:pt x="13565" y="3250"/>
                    <a:pt x="12185" y="2695"/>
                    <a:pt x="11020" y="2251"/>
                  </a:cubicBezTo>
                  <a:cubicBezTo>
                    <a:pt x="10244" y="1938"/>
                    <a:pt x="9378" y="1637"/>
                    <a:pt x="8461" y="1359"/>
                  </a:cubicBezTo>
                  <a:lnTo>
                    <a:pt x="8398" y="1389"/>
                  </a:lnTo>
                  <a:cubicBezTo>
                    <a:pt x="8396" y="1370"/>
                    <a:pt x="8391" y="1353"/>
                    <a:pt x="8387" y="1336"/>
                  </a:cubicBezTo>
                  <a:cubicBezTo>
                    <a:pt x="6570" y="792"/>
                    <a:pt x="4560" y="350"/>
                    <a:pt x="2640" y="138"/>
                  </a:cubicBezTo>
                  <a:lnTo>
                    <a:pt x="2640" y="138"/>
                  </a:lnTo>
                  <a:cubicBezTo>
                    <a:pt x="2650" y="165"/>
                    <a:pt x="2665" y="190"/>
                    <a:pt x="2682" y="215"/>
                  </a:cubicBezTo>
                  <a:lnTo>
                    <a:pt x="2558" y="171"/>
                  </a:lnTo>
                  <a:cubicBezTo>
                    <a:pt x="2558" y="157"/>
                    <a:pt x="2558" y="144"/>
                    <a:pt x="2558" y="129"/>
                  </a:cubicBezTo>
                  <a:cubicBezTo>
                    <a:pt x="2284" y="100"/>
                    <a:pt x="2015" y="74"/>
                    <a:pt x="1750" y="56"/>
                  </a:cubicBezTo>
                  <a:lnTo>
                    <a:pt x="1714" y="127"/>
                  </a:lnTo>
                  <a:cubicBezTo>
                    <a:pt x="1697" y="104"/>
                    <a:pt x="1676" y="79"/>
                    <a:pt x="1653" y="49"/>
                  </a:cubicBezTo>
                  <a:cubicBezTo>
                    <a:pt x="1193" y="17"/>
                    <a:pt x="741" y="1"/>
                    <a:pt x="30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19" name="Google Shape;16119;p59"/>
            <p:cNvSpPr/>
            <p:nvPr/>
          </p:nvSpPr>
          <p:spPr>
            <a:xfrm>
              <a:off x="1315575" y="4906250"/>
              <a:ext cx="4300" cy="6750"/>
            </a:xfrm>
            <a:custGeom>
              <a:avLst/>
              <a:gdLst/>
              <a:ahLst/>
              <a:cxnLst/>
              <a:rect l="l" t="t" r="r" b="b"/>
              <a:pathLst>
                <a:path w="172" h="270" extrusionOk="0">
                  <a:moveTo>
                    <a:pt x="171" y="0"/>
                  </a:moveTo>
                  <a:lnTo>
                    <a:pt x="171" y="0"/>
                  </a:lnTo>
                  <a:cubicBezTo>
                    <a:pt x="115" y="8"/>
                    <a:pt x="58" y="17"/>
                    <a:pt x="1" y="25"/>
                  </a:cubicBezTo>
                  <a:lnTo>
                    <a:pt x="94" y="269"/>
                  </a:lnTo>
                  <a:cubicBezTo>
                    <a:pt x="127" y="183"/>
                    <a:pt x="155" y="93"/>
                    <a:pt x="17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20" name="Google Shape;16120;p59"/>
            <p:cNvSpPr/>
            <p:nvPr/>
          </p:nvSpPr>
          <p:spPr>
            <a:xfrm>
              <a:off x="881375" y="4481275"/>
              <a:ext cx="456375" cy="184200"/>
            </a:xfrm>
            <a:custGeom>
              <a:avLst/>
              <a:gdLst/>
              <a:ahLst/>
              <a:cxnLst/>
              <a:rect l="l" t="t" r="r" b="b"/>
              <a:pathLst>
                <a:path w="18255" h="7368" extrusionOk="0">
                  <a:moveTo>
                    <a:pt x="15959" y="1082"/>
                  </a:moveTo>
                  <a:cubicBezTo>
                    <a:pt x="15959" y="1085"/>
                    <a:pt x="15960" y="1088"/>
                    <a:pt x="15960" y="1092"/>
                  </a:cubicBezTo>
                  <a:lnTo>
                    <a:pt x="15959" y="1082"/>
                  </a:lnTo>
                  <a:close/>
                  <a:moveTo>
                    <a:pt x="2377" y="5756"/>
                  </a:moveTo>
                  <a:lnTo>
                    <a:pt x="2377" y="5756"/>
                  </a:lnTo>
                  <a:cubicBezTo>
                    <a:pt x="2438" y="5775"/>
                    <a:pt x="2503" y="5794"/>
                    <a:pt x="2564" y="5811"/>
                  </a:cubicBezTo>
                  <a:cubicBezTo>
                    <a:pt x="2579" y="5810"/>
                    <a:pt x="2593" y="5808"/>
                    <a:pt x="2606" y="5808"/>
                  </a:cubicBezTo>
                  <a:cubicBezTo>
                    <a:pt x="2633" y="5808"/>
                    <a:pt x="2653" y="5815"/>
                    <a:pt x="2665" y="5841"/>
                  </a:cubicBezTo>
                  <a:cubicBezTo>
                    <a:pt x="2631" y="5830"/>
                    <a:pt x="2597" y="5822"/>
                    <a:pt x="2564" y="5811"/>
                  </a:cubicBezTo>
                  <a:cubicBezTo>
                    <a:pt x="2550" y="5812"/>
                    <a:pt x="2536" y="5813"/>
                    <a:pt x="2520" y="5813"/>
                  </a:cubicBezTo>
                  <a:cubicBezTo>
                    <a:pt x="2475" y="5813"/>
                    <a:pt x="2424" y="5804"/>
                    <a:pt x="2377" y="5756"/>
                  </a:cubicBezTo>
                  <a:close/>
                  <a:moveTo>
                    <a:pt x="1887" y="5765"/>
                  </a:moveTo>
                  <a:lnTo>
                    <a:pt x="1887" y="5765"/>
                  </a:lnTo>
                  <a:cubicBezTo>
                    <a:pt x="2017" y="6148"/>
                    <a:pt x="2389" y="6099"/>
                    <a:pt x="2297" y="6333"/>
                  </a:cubicBezTo>
                  <a:cubicBezTo>
                    <a:pt x="2129" y="6221"/>
                    <a:pt x="1962" y="6114"/>
                    <a:pt x="1887" y="5765"/>
                  </a:cubicBezTo>
                  <a:close/>
                  <a:moveTo>
                    <a:pt x="928" y="6343"/>
                  </a:moveTo>
                  <a:lnTo>
                    <a:pt x="928" y="6343"/>
                  </a:lnTo>
                  <a:cubicBezTo>
                    <a:pt x="1037" y="6404"/>
                    <a:pt x="1159" y="6497"/>
                    <a:pt x="1241" y="6520"/>
                  </a:cubicBezTo>
                  <a:cubicBezTo>
                    <a:pt x="1218" y="6530"/>
                    <a:pt x="1193" y="6535"/>
                    <a:pt x="1169" y="6535"/>
                  </a:cubicBezTo>
                  <a:cubicBezTo>
                    <a:pt x="1071" y="6535"/>
                    <a:pt x="971" y="6457"/>
                    <a:pt x="928" y="6343"/>
                  </a:cubicBezTo>
                  <a:close/>
                  <a:moveTo>
                    <a:pt x="1908" y="6518"/>
                  </a:moveTo>
                  <a:lnTo>
                    <a:pt x="2242" y="6741"/>
                  </a:lnTo>
                  <a:cubicBezTo>
                    <a:pt x="2280" y="6911"/>
                    <a:pt x="2225" y="6873"/>
                    <a:pt x="2162" y="6907"/>
                  </a:cubicBezTo>
                  <a:lnTo>
                    <a:pt x="2160" y="6907"/>
                  </a:lnTo>
                  <a:cubicBezTo>
                    <a:pt x="2040" y="6903"/>
                    <a:pt x="2002" y="6726"/>
                    <a:pt x="1908" y="6518"/>
                  </a:cubicBezTo>
                  <a:close/>
                  <a:moveTo>
                    <a:pt x="1763" y="6713"/>
                  </a:moveTo>
                  <a:lnTo>
                    <a:pt x="1763" y="6713"/>
                  </a:lnTo>
                  <a:cubicBezTo>
                    <a:pt x="1948" y="7134"/>
                    <a:pt x="1594" y="7048"/>
                    <a:pt x="1466" y="7109"/>
                  </a:cubicBezTo>
                  <a:lnTo>
                    <a:pt x="1325" y="6795"/>
                  </a:lnTo>
                  <a:lnTo>
                    <a:pt x="1763" y="6713"/>
                  </a:lnTo>
                  <a:close/>
                  <a:moveTo>
                    <a:pt x="1182" y="7121"/>
                  </a:moveTo>
                  <a:cubicBezTo>
                    <a:pt x="1192" y="7121"/>
                    <a:pt x="1199" y="7125"/>
                    <a:pt x="1205" y="7132"/>
                  </a:cubicBezTo>
                  <a:cubicBezTo>
                    <a:pt x="1195" y="7129"/>
                    <a:pt x="1183" y="7127"/>
                    <a:pt x="1171" y="7127"/>
                  </a:cubicBezTo>
                  <a:cubicBezTo>
                    <a:pt x="1167" y="7127"/>
                    <a:pt x="1163" y="7127"/>
                    <a:pt x="1159" y="7128"/>
                  </a:cubicBezTo>
                  <a:cubicBezTo>
                    <a:pt x="1168" y="7123"/>
                    <a:pt x="1176" y="7121"/>
                    <a:pt x="1182" y="7121"/>
                  </a:cubicBezTo>
                  <a:close/>
                  <a:moveTo>
                    <a:pt x="18162" y="1"/>
                  </a:moveTo>
                  <a:cubicBezTo>
                    <a:pt x="15083" y="299"/>
                    <a:pt x="11989" y="1174"/>
                    <a:pt x="9415" y="2141"/>
                  </a:cubicBezTo>
                  <a:cubicBezTo>
                    <a:pt x="9442" y="2296"/>
                    <a:pt x="9527" y="2547"/>
                    <a:pt x="9417" y="2547"/>
                  </a:cubicBezTo>
                  <a:cubicBezTo>
                    <a:pt x="9389" y="2547"/>
                    <a:pt x="9348" y="2530"/>
                    <a:pt x="9291" y="2493"/>
                  </a:cubicBezTo>
                  <a:cubicBezTo>
                    <a:pt x="9363" y="2457"/>
                    <a:pt x="9298" y="2308"/>
                    <a:pt x="9281" y="2192"/>
                  </a:cubicBezTo>
                  <a:cubicBezTo>
                    <a:pt x="8124" y="2631"/>
                    <a:pt x="7075" y="3086"/>
                    <a:pt x="6183" y="3513"/>
                  </a:cubicBezTo>
                  <a:cubicBezTo>
                    <a:pt x="5563" y="3805"/>
                    <a:pt x="5184" y="4194"/>
                    <a:pt x="4377" y="4526"/>
                  </a:cubicBezTo>
                  <a:cubicBezTo>
                    <a:pt x="4383" y="4608"/>
                    <a:pt x="4419" y="4705"/>
                    <a:pt x="4494" y="4840"/>
                  </a:cubicBezTo>
                  <a:cubicBezTo>
                    <a:pt x="4372" y="4816"/>
                    <a:pt x="4260" y="4804"/>
                    <a:pt x="4156" y="4804"/>
                  </a:cubicBezTo>
                  <a:cubicBezTo>
                    <a:pt x="3860" y="4804"/>
                    <a:pt x="3634" y="4900"/>
                    <a:pt x="3430" y="5092"/>
                  </a:cubicBezTo>
                  <a:cubicBezTo>
                    <a:pt x="3388" y="5041"/>
                    <a:pt x="3350" y="4989"/>
                    <a:pt x="3312" y="4936"/>
                  </a:cubicBezTo>
                  <a:cubicBezTo>
                    <a:pt x="3039" y="5062"/>
                    <a:pt x="2766" y="5189"/>
                    <a:pt x="2494" y="5313"/>
                  </a:cubicBezTo>
                  <a:cubicBezTo>
                    <a:pt x="2514" y="5439"/>
                    <a:pt x="2548" y="5584"/>
                    <a:pt x="2343" y="5584"/>
                  </a:cubicBezTo>
                  <a:cubicBezTo>
                    <a:pt x="2322" y="5584"/>
                    <a:pt x="2299" y="5583"/>
                    <a:pt x="2274" y="5580"/>
                  </a:cubicBezTo>
                  <a:lnTo>
                    <a:pt x="2274" y="5580"/>
                  </a:lnTo>
                  <a:cubicBezTo>
                    <a:pt x="2293" y="5647"/>
                    <a:pt x="2328" y="5708"/>
                    <a:pt x="2377" y="5756"/>
                  </a:cubicBezTo>
                  <a:cubicBezTo>
                    <a:pt x="2221" y="5714"/>
                    <a:pt x="2074" y="5653"/>
                    <a:pt x="1937" y="5573"/>
                  </a:cubicBezTo>
                  <a:lnTo>
                    <a:pt x="1584" y="5738"/>
                  </a:lnTo>
                  <a:cubicBezTo>
                    <a:pt x="1584" y="5752"/>
                    <a:pt x="1584" y="5769"/>
                    <a:pt x="1582" y="5786"/>
                  </a:cubicBezTo>
                  <a:cubicBezTo>
                    <a:pt x="1552" y="5782"/>
                    <a:pt x="1525" y="5777"/>
                    <a:pt x="1498" y="5777"/>
                  </a:cubicBezTo>
                  <a:cubicBezTo>
                    <a:pt x="1426" y="5811"/>
                    <a:pt x="1355" y="5843"/>
                    <a:pt x="1283" y="5876"/>
                  </a:cubicBezTo>
                  <a:cubicBezTo>
                    <a:pt x="1207" y="6029"/>
                    <a:pt x="1298" y="6306"/>
                    <a:pt x="1010" y="6306"/>
                  </a:cubicBezTo>
                  <a:cubicBezTo>
                    <a:pt x="980" y="6306"/>
                    <a:pt x="947" y="6303"/>
                    <a:pt x="909" y="6297"/>
                  </a:cubicBezTo>
                  <a:lnTo>
                    <a:pt x="909" y="6297"/>
                  </a:lnTo>
                  <a:cubicBezTo>
                    <a:pt x="913" y="6314"/>
                    <a:pt x="919" y="6328"/>
                    <a:pt x="928" y="6343"/>
                  </a:cubicBezTo>
                  <a:cubicBezTo>
                    <a:pt x="876" y="6316"/>
                    <a:pt x="828" y="6296"/>
                    <a:pt x="790" y="6296"/>
                  </a:cubicBezTo>
                  <a:cubicBezTo>
                    <a:pt x="736" y="6296"/>
                    <a:pt x="701" y="6337"/>
                    <a:pt x="705" y="6457"/>
                  </a:cubicBezTo>
                  <a:lnTo>
                    <a:pt x="560" y="6206"/>
                  </a:lnTo>
                  <a:cubicBezTo>
                    <a:pt x="372" y="6291"/>
                    <a:pt x="187" y="6375"/>
                    <a:pt x="0" y="6457"/>
                  </a:cubicBezTo>
                  <a:cubicBezTo>
                    <a:pt x="0" y="6484"/>
                    <a:pt x="0" y="6511"/>
                    <a:pt x="2" y="6541"/>
                  </a:cubicBezTo>
                  <a:cubicBezTo>
                    <a:pt x="21" y="6591"/>
                    <a:pt x="30" y="6644"/>
                    <a:pt x="26" y="6699"/>
                  </a:cubicBezTo>
                  <a:cubicBezTo>
                    <a:pt x="57" y="6827"/>
                    <a:pt x="122" y="6936"/>
                    <a:pt x="272" y="6982"/>
                  </a:cubicBezTo>
                  <a:cubicBezTo>
                    <a:pt x="417" y="6961"/>
                    <a:pt x="303" y="6633"/>
                    <a:pt x="405" y="6633"/>
                  </a:cubicBezTo>
                  <a:cubicBezTo>
                    <a:pt x="433" y="6633"/>
                    <a:pt x="477" y="6658"/>
                    <a:pt x="547" y="6720"/>
                  </a:cubicBezTo>
                  <a:lnTo>
                    <a:pt x="520" y="6926"/>
                  </a:lnTo>
                  <a:cubicBezTo>
                    <a:pt x="513" y="7264"/>
                    <a:pt x="548" y="7368"/>
                    <a:pt x="611" y="7368"/>
                  </a:cubicBezTo>
                  <a:cubicBezTo>
                    <a:pt x="710" y="7368"/>
                    <a:pt x="878" y="7108"/>
                    <a:pt x="1052" y="7108"/>
                  </a:cubicBezTo>
                  <a:cubicBezTo>
                    <a:pt x="1122" y="7108"/>
                    <a:pt x="1194" y="7150"/>
                    <a:pt x="1262" y="7268"/>
                  </a:cubicBezTo>
                  <a:cubicBezTo>
                    <a:pt x="1233" y="7203"/>
                    <a:pt x="1224" y="7153"/>
                    <a:pt x="1205" y="7132"/>
                  </a:cubicBezTo>
                  <a:lnTo>
                    <a:pt x="1205" y="7132"/>
                  </a:lnTo>
                  <a:cubicBezTo>
                    <a:pt x="1287" y="7155"/>
                    <a:pt x="1390" y="7245"/>
                    <a:pt x="1468" y="7332"/>
                  </a:cubicBezTo>
                  <a:cubicBezTo>
                    <a:pt x="2682" y="6837"/>
                    <a:pt x="3912" y="6293"/>
                    <a:pt x="5228" y="5733"/>
                  </a:cubicBezTo>
                  <a:cubicBezTo>
                    <a:pt x="5098" y="5327"/>
                    <a:pt x="6427" y="4970"/>
                    <a:pt x="7169" y="4692"/>
                  </a:cubicBezTo>
                  <a:cubicBezTo>
                    <a:pt x="9384" y="3481"/>
                    <a:pt x="12080" y="2215"/>
                    <a:pt x="15445" y="1538"/>
                  </a:cubicBezTo>
                  <a:cubicBezTo>
                    <a:pt x="15437" y="1533"/>
                    <a:pt x="15431" y="1529"/>
                    <a:pt x="15426" y="1529"/>
                  </a:cubicBezTo>
                  <a:cubicBezTo>
                    <a:pt x="15421" y="1529"/>
                    <a:pt x="15417" y="1533"/>
                    <a:pt x="15417" y="1542"/>
                  </a:cubicBezTo>
                  <a:cubicBezTo>
                    <a:pt x="15369" y="1435"/>
                    <a:pt x="15316" y="1401"/>
                    <a:pt x="15331" y="1267"/>
                  </a:cubicBezTo>
                  <a:lnTo>
                    <a:pt x="15331" y="1267"/>
                  </a:lnTo>
                  <a:cubicBezTo>
                    <a:pt x="15464" y="1479"/>
                    <a:pt x="15647" y="1283"/>
                    <a:pt x="15657" y="1498"/>
                  </a:cubicBezTo>
                  <a:cubicBezTo>
                    <a:pt x="15708" y="1487"/>
                    <a:pt x="15762" y="1479"/>
                    <a:pt x="15813" y="1468"/>
                  </a:cubicBezTo>
                  <a:cubicBezTo>
                    <a:pt x="15891" y="1346"/>
                    <a:pt x="15924" y="1199"/>
                    <a:pt x="15905" y="1054"/>
                  </a:cubicBezTo>
                  <a:cubicBezTo>
                    <a:pt x="15851" y="1020"/>
                    <a:pt x="15783" y="1050"/>
                    <a:pt x="15729" y="1010"/>
                  </a:cubicBezTo>
                  <a:lnTo>
                    <a:pt x="15941" y="785"/>
                  </a:lnTo>
                  <a:lnTo>
                    <a:pt x="15959" y="1082"/>
                  </a:lnTo>
                  <a:lnTo>
                    <a:pt x="15959" y="1082"/>
                  </a:lnTo>
                  <a:cubicBezTo>
                    <a:pt x="15959" y="1020"/>
                    <a:pt x="16026" y="1008"/>
                    <a:pt x="16116" y="1008"/>
                  </a:cubicBezTo>
                  <a:cubicBezTo>
                    <a:pt x="16173" y="1008"/>
                    <a:pt x="16239" y="1012"/>
                    <a:pt x="16302" y="1012"/>
                  </a:cubicBezTo>
                  <a:cubicBezTo>
                    <a:pt x="16486" y="1012"/>
                    <a:pt x="16649" y="971"/>
                    <a:pt x="16509" y="652"/>
                  </a:cubicBezTo>
                  <a:lnTo>
                    <a:pt x="16509" y="652"/>
                  </a:lnTo>
                  <a:lnTo>
                    <a:pt x="16738" y="1168"/>
                  </a:lnTo>
                  <a:cubicBezTo>
                    <a:pt x="16753" y="1062"/>
                    <a:pt x="16812" y="1031"/>
                    <a:pt x="16890" y="1031"/>
                  </a:cubicBezTo>
                  <a:cubicBezTo>
                    <a:pt x="17001" y="1031"/>
                    <a:pt x="17150" y="1094"/>
                    <a:pt x="17261" y="1094"/>
                  </a:cubicBezTo>
                  <a:cubicBezTo>
                    <a:pt x="17272" y="1094"/>
                    <a:pt x="17283" y="1093"/>
                    <a:pt x="17293" y="1092"/>
                  </a:cubicBezTo>
                  <a:cubicBezTo>
                    <a:pt x="17016" y="907"/>
                    <a:pt x="17283" y="716"/>
                    <a:pt x="17245" y="543"/>
                  </a:cubicBezTo>
                  <a:lnTo>
                    <a:pt x="17245" y="543"/>
                  </a:lnTo>
                  <a:cubicBezTo>
                    <a:pt x="17327" y="614"/>
                    <a:pt x="17406" y="641"/>
                    <a:pt x="17483" y="641"/>
                  </a:cubicBezTo>
                  <a:cubicBezTo>
                    <a:pt x="17765" y="641"/>
                    <a:pt x="18015" y="269"/>
                    <a:pt x="18254" y="253"/>
                  </a:cubicBezTo>
                  <a:cubicBezTo>
                    <a:pt x="18238" y="118"/>
                    <a:pt x="18202" y="43"/>
                    <a:pt x="1816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21" name="Google Shape;16121;p59"/>
            <p:cNvSpPr/>
            <p:nvPr/>
          </p:nvSpPr>
          <p:spPr>
            <a:xfrm>
              <a:off x="876375" y="4642950"/>
              <a:ext cx="5650" cy="9000"/>
            </a:xfrm>
            <a:custGeom>
              <a:avLst/>
              <a:gdLst/>
              <a:ahLst/>
              <a:cxnLst/>
              <a:rect l="l" t="t" r="r" b="b"/>
              <a:pathLst>
                <a:path w="226" h="360" extrusionOk="0">
                  <a:moveTo>
                    <a:pt x="175" y="0"/>
                  </a:moveTo>
                  <a:cubicBezTo>
                    <a:pt x="118" y="28"/>
                    <a:pt x="59" y="51"/>
                    <a:pt x="0" y="78"/>
                  </a:cubicBezTo>
                  <a:lnTo>
                    <a:pt x="127" y="360"/>
                  </a:lnTo>
                  <a:cubicBezTo>
                    <a:pt x="181" y="337"/>
                    <a:pt x="219" y="288"/>
                    <a:pt x="226" y="229"/>
                  </a:cubicBezTo>
                  <a:cubicBezTo>
                    <a:pt x="213" y="179"/>
                    <a:pt x="204" y="126"/>
                    <a:pt x="202" y="72"/>
                  </a:cubicBezTo>
                  <a:cubicBezTo>
                    <a:pt x="194" y="49"/>
                    <a:pt x="186" y="25"/>
                    <a:pt x="17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22" name="Google Shape;16122;p59"/>
            <p:cNvSpPr/>
            <p:nvPr/>
          </p:nvSpPr>
          <p:spPr>
            <a:xfrm>
              <a:off x="1099200" y="4811400"/>
              <a:ext cx="36125" cy="41225"/>
            </a:xfrm>
            <a:custGeom>
              <a:avLst/>
              <a:gdLst/>
              <a:ahLst/>
              <a:cxnLst/>
              <a:rect l="l" t="t" r="r" b="b"/>
              <a:pathLst>
                <a:path w="1445" h="1649" extrusionOk="0">
                  <a:moveTo>
                    <a:pt x="433" y="467"/>
                  </a:moveTo>
                  <a:lnTo>
                    <a:pt x="454" y="776"/>
                  </a:lnTo>
                  <a:lnTo>
                    <a:pt x="128" y="488"/>
                  </a:lnTo>
                  <a:lnTo>
                    <a:pt x="433" y="467"/>
                  </a:lnTo>
                  <a:close/>
                  <a:moveTo>
                    <a:pt x="1445" y="0"/>
                  </a:moveTo>
                  <a:lnTo>
                    <a:pt x="1445" y="0"/>
                  </a:lnTo>
                  <a:cubicBezTo>
                    <a:pt x="959" y="166"/>
                    <a:pt x="475" y="337"/>
                    <a:pt x="0" y="513"/>
                  </a:cubicBezTo>
                  <a:cubicBezTo>
                    <a:pt x="248" y="827"/>
                    <a:pt x="349" y="1296"/>
                    <a:pt x="648" y="1649"/>
                  </a:cubicBezTo>
                  <a:cubicBezTo>
                    <a:pt x="812" y="1573"/>
                    <a:pt x="980" y="1500"/>
                    <a:pt x="1152" y="1424"/>
                  </a:cubicBezTo>
                  <a:cubicBezTo>
                    <a:pt x="1152" y="1139"/>
                    <a:pt x="1102" y="1099"/>
                    <a:pt x="1148" y="1099"/>
                  </a:cubicBezTo>
                  <a:cubicBezTo>
                    <a:pt x="1166" y="1099"/>
                    <a:pt x="1199" y="1105"/>
                    <a:pt x="1255" y="1105"/>
                  </a:cubicBezTo>
                  <a:cubicBezTo>
                    <a:pt x="1288" y="1105"/>
                    <a:pt x="1330" y="1103"/>
                    <a:pt x="1382" y="1096"/>
                  </a:cubicBezTo>
                  <a:cubicBezTo>
                    <a:pt x="1386" y="978"/>
                    <a:pt x="1365" y="860"/>
                    <a:pt x="1314" y="753"/>
                  </a:cubicBezTo>
                  <a:cubicBezTo>
                    <a:pt x="1312" y="753"/>
                    <a:pt x="1308" y="751"/>
                    <a:pt x="1306" y="751"/>
                  </a:cubicBezTo>
                  <a:lnTo>
                    <a:pt x="1314" y="751"/>
                  </a:lnTo>
                  <a:cubicBezTo>
                    <a:pt x="1234" y="585"/>
                    <a:pt x="1134" y="520"/>
                    <a:pt x="1256" y="202"/>
                  </a:cubicBezTo>
                  <a:cubicBezTo>
                    <a:pt x="1329" y="143"/>
                    <a:pt x="1392" y="76"/>
                    <a:pt x="144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23" name="Google Shape;16123;p59"/>
            <p:cNvSpPr/>
            <p:nvPr/>
          </p:nvSpPr>
          <p:spPr>
            <a:xfrm>
              <a:off x="1312950" y="4932350"/>
              <a:ext cx="7600" cy="925"/>
            </a:xfrm>
            <a:custGeom>
              <a:avLst/>
              <a:gdLst/>
              <a:ahLst/>
              <a:cxnLst/>
              <a:rect l="l" t="t" r="r" b="b"/>
              <a:pathLst>
                <a:path w="304" h="37" extrusionOk="0">
                  <a:moveTo>
                    <a:pt x="193" y="0"/>
                  </a:moveTo>
                  <a:cubicBezTo>
                    <a:pt x="127" y="0"/>
                    <a:pt x="62" y="13"/>
                    <a:pt x="1" y="37"/>
                  </a:cubicBezTo>
                  <a:cubicBezTo>
                    <a:pt x="100" y="29"/>
                    <a:pt x="203" y="20"/>
                    <a:pt x="304" y="12"/>
                  </a:cubicBezTo>
                  <a:cubicBezTo>
                    <a:pt x="267" y="4"/>
                    <a:pt x="230" y="0"/>
                    <a:pt x="19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24" name="Google Shape;16124;p59"/>
            <p:cNvSpPr/>
            <p:nvPr/>
          </p:nvSpPr>
          <p:spPr>
            <a:xfrm>
              <a:off x="1222150" y="4912275"/>
              <a:ext cx="79800" cy="38725"/>
            </a:xfrm>
            <a:custGeom>
              <a:avLst/>
              <a:gdLst/>
              <a:ahLst/>
              <a:cxnLst/>
              <a:rect l="l" t="t" r="r" b="b"/>
              <a:pathLst>
                <a:path w="3192" h="1549" extrusionOk="0">
                  <a:moveTo>
                    <a:pt x="2497" y="1"/>
                  </a:moveTo>
                  <a:lnTo>
                    <a:pt x="2497" y="1"/>
                  </a:lnTo>
                  <a:cubicBezTo>
                    <a:pt x="2194" y="60"/>
                    <a:pt x="1894" y="123"/>
                    <a:pt x="1595" y="190"/>
                  </a:cubicBezTo>
                  <a:lnTo>
                    <a:pt x="1740" y="264"/>
                  </a:lnTo>
                  <a:lnTo>
                    <a:pt x="1307" y="344"/>
                  </a:lnTo>
                  <a:lnTo>
                    <a:pt x="1301" y="257"/>
                  </a:lnTo>
                  <a:cubicBezTo>
                    <a:pt x="861" y="358"/>
                    <a:pt x="428" y="470"/>
                    <a:pt x="1" y="588"/>
                  </a:cubicBezTo>
                  <a:cubicBezTo>
                    <a:pt x="50" y="814"/>
                    <a:pt x="117" y="923"/>
                    <a:pt x="215" y="923"/>
                  </a:cubicBezTo>
                  <a:cubicBezTo>
                    <a:pt x="265" y="923"/>
                    <a:pt x="323" y="896"/>
                    <a:pt x="390" y="842"/>
                  </a:cubicBezTo>
                  <a:lnTo>
                    <a:pt x="390" y="842"/>
                  </a:lnTo>
                  <a:lnTo>
                    <a:pt x="295" y="1549"/>
                  </a:lnTo>
                  <a:cubicBezTo>
                    <a:pt x="533" y="1475"/>
                    <a:pt x="769" y="1408"/>
                    <a:pt x="1006" y="1343"/>
                  </a:cubicBezTo>
                  <a:cubicBezTo>
                    <a:pt x="1006" y="1311"/>
                    <a:pt x="1002" y="1284"/>
                    <a:pt x="1002" y="1250"/>
                  </a:cubicBezTo>
                  <a:cubicBezTo>
                    <a:pt x="1261" y="1122"/>
                    <a:pt x="1900" y="884"/>
                    <a:pt x="2028" y="377"/>
                  </a:cubicBezTo>
                  <a:cubicBezTo>
                    <a:pt x="2070" y="532"/>
                    <a:pt x="2143" y="559"/>
                    <a:pt x="2227" y="559"/>
                  </a:cubicBezTo>
                  <a:cubicBezTo>
                    <a:pt x="2272" y="559"/>
                    <a:pt x="2321" y="551"/>
                    <a:pt x="2370" y="551"/>
                  </a:cubicBezTo>
                  <a:cubicBezTo>
                    <a:pt x="2491" y="551"/>
                    <a:pt x="2612" y="602"/>
                    <a:pt x="2680" y="958"/>
                  </a:cubicBezTo>
                  <a:cubicBezTo>
                    <a:pt x="3191" y="653"/>
                    <a:pt x="2363" y="504"/>
                    <a:pt x="249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25" name="Google Shape;16125;p59"/>
            <p:cNvSpPr/>
            <p:nvPr/>
          </p:nvSpPr>
          <p:spPr>
            <a:xfrm>
              <a:off x="1365375" y="4478600"/>
              <a:ext cx="8500" cy="10850"/>
            </a:xfrm>
            <a:custGeom>
              <a:avLst/>
              <a:gdLst/>
              <a:ahLst/>
              <a:cxnLst/>
              <a:rect l="l" t="t" r="r" b="b"/>
              <a:pathLst>
                <a:path w="340" h="434" extrusionOk="0">
                  <a:moveTo>
                    <a:pt x="337" y="0"/>
                  </a:moveTo>
                  <a:cubicBezTo>
                    <a:pt x="261" y="2"/>
                    <a:pt x="188" y="2"/>
                    <a:pt x="114" y="7"/>
                  </a:cubicBezTo>
                  <a:cubicBezTo>
                    <a:pt x="72" y="208"/>
                    <a:pt x="1" y="379"/>
                    <a:pt x="339" y="434"/>
                  </a:cubicBezTo>
                  <a:lnTo>
                    <a:pt x="337"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26" name="Google Shape;16126;p59"/>
            <p:cNvSpPr/>
            <p:nvPr/>
          </p:nvSpPr>
          <p:spPr>
            <a:xfrm>
              <a:off x="229750" y="4397475"/>
              <a:ext cx="515425" cy="183675"/>
            </a:xfrm>
            <a:custGeom>
              <a:avLst/>
              <a:gdLst/>
              <a:ahLst/>
              <a:cxnLst/>
              <a:rect l="l" t="t" r="r" b="b"/>
              <a:pathLst>
                <a:path w="20617" h="7347" extrusionOk="0">
                  <a:moveTo>
                    <a:pt x="1405" y="810"/>
                  </a:moveTo>
                  <a:lnTo>
                    <a:pt x="1397" y="879"/>
                  </a:lnTo>
                  <a:lnTo>
                    <a:pt x="1100" y="829"/>
                  </a:lnTo>
                  <a:lnTo>
                    <a:pt x="1405" y="810"/>
                  </a:lnTo>
                  <a:close/>
                  <a:moveTo>
                    <a:pt x="4470" y="1958"/>
                  </a:moveTo>
                  <a:cubicBezTo>
                    <a:pt x="4644" y="1998"/>
                    <a:pt x="4970" y="2288"/>
                    <a:pt x="4831" y="2417"/>
                  </a:cubicBezTo>
                  <a:lnTo>
                    <a:pt x="4470" y="1958"/>
                  </a:lnTo>
                  <a:close/>
                  <a:moveTo>
                    <a:pt x="10893" y="5490"/>
                  </a:moveTo>
                  <a:cubicBezTo>
                    <a:pt x="10989" y="5490"/>
                    <a:pt x="11115" y="5566"/>
                    <a:pt x="11193" y="5592"/>
                  </a:cubicBezTo>
                  <a:lnTo>
                    <a:pt x="11264" y="5575"/>
                  </a:lnTo>
                  <a:lnTo>
                    <a:pt x="11264" y="5575"/>
                  </a:lnTo>
                  <a:cubicBezTo>
                    <a:pt x="11262" y="5594"/>
                    <a:pt x="11251" y="5601"/>
                    <a:pt x="11235" y="5601"/>
                  </a:cubicBezTo>
                  <a:cubicBezTo>
                    <a:pt x="11224" y="5601"/>
                    <a:pt x="11209" y="5597"/>
                    <a:pt x="11193" y="5592"/>
                  </a:cubicBezTo>
                  <a:lnTo>
                    <a:pt x="10764" y="5687"/>
                  </a:lnTo>
                  <a:cubicBezTo>
                    <a:pt x="10764" y="5536"/>
                    <a:pt x="10819" y="5490"/>
                    <a:pt x="10893" y="5490"/>
                  </a:cubicBezTo>
                  <a:close/>
                  <a:moveTo>
                    <a:pt x="1446" y="0"/>
                  </a:moveTo>
                  <a:cubicBezTo>
                    <a:pt x="1131" y="0"/>
                    <a:pt x="936" y="144"/>
                    <a:pt x="1313" y="356"/>
                  </a:cubicBezTo>
                  <a:cubicBezTo>
                    <a:pt x="362" y="678"/>
                    <a:pt x="1" y="911"/>
                    <a:pt x="699" y="1140"/>
                  </a:cubicBezTo>
                  <a:cubicBezTo>
                    <a:pt x="827" y="1353"/>
                    <a:pt x="1590" y="1559"/>
                    <a:pt x="2118" y="1758"/>
                  </a:cubicBezTo>
                  <a:lnTo>
                    <a:pt x="2076" y="1700"/>
                  </a:lnTo>
                  <a:lnTo>
                    <a:pt x="2076" y="1700"/>
                  </a:lnTo>
                  <a:cubicBezTo>
                    <a:pt x="2149" y="1701"/>
                    <a:pt x="2221" y="1710"/>
                    <a:pt x="2284" y="1710"/>
                  </a:cubicBezTo>
                  <a:cubicBezTo>
                    <a:pt x="2430" y="1710"/>
                    <a:pt x="2529" y="1663"/>
                    <a:pt x="2482" y="1376"/>
                  </a:cubicBezTo>
                  <a:lnTo>
                    <a:pt x="2482" y="1376"/>
                  </a:lnTo>
                  <a:lnTo>
                    <a:pt x="2949" y="1979"/>
                  </a:lnTo>
                  <a:cubicBezTo>
                    <a:pt x="2963" y="1764"/>
                    <a:pt x="3015" y="1684"/>
                    <a:pt x="3096" y="1684"/>
                  </a:cubicBezTo>
                  <a:cubicBezTo>
                    <a:pt x="3334" y="1684"/>
                    <a:pt x="3818" y="2386"/>
                    <a:pt x="4270" y="2386"/>
                  </a:cubicBezTo>
                  <a:cubicBezTo>
                    <a:pt x="4319" y="2386"/>
                    <a:pt x="4367" y="2378"/>
                    <a:pt x="4415" y="2360"/>
                  </a:cubicBezTo>
                  <a:lnTo>
                    <a:pt x="4415" y="2360"/>
                  </a:lnTo>
                  <a:cubicBezTo>
                    <a:pt x="4461" y="2463"/>
                    <a:pt x="3748" y="2362"/>
                    <a:pt x="3952" y="2646"/>
                  </a:cubicBezTo>
                  <a:lnTo>
                    <a:pt x="4007" y="2682"/>
                  </a:lnTo>
                  <a:cubicBezTo>
                    <a:pt x="3925" y="2706"/>
                    <a:pt x="3839" y="2718"/>
                    <a:pt x="3752" y="2718"/>
                  </a:cubicBezTo>
                  <a:cubicBezTo>
                    <a:pt x="3728" y="2718"/>
                    <a:pt x="3703" y="2717"/>
                    <a:pt x="3679" y="2715"/>
                  </a:cubicBezTo>
                  <a:lnTo>
                    <a:pt x="3679" y="2715"/>
                  </a:lnTo>
                  <a:cubicBezTo>
                    <a:pt x="4053" y="2932"/>
                    <a:pt x="4442" y="3151"/>
                    <a:pt x="4852" y="3371"/>
                  </a:cubicBezTo>
                  <a:lnTo>
                    <a:pt x="4463" y="2909"/>
                  </a:lnTo>
                  <a:lnTo>
                    <a:pt x="4804" y="3064"/>
                  </a:lnTo>
                  <a:lnTo>
                    <a:pt x="4682" y="2614"/>
                  </a:lnTo>
                  <a:lnTo>
                    <a:pt x="4850" y="2726"/>
                  </a:lnTo>
                  <a:lnTo>
                    <a:pt x="4877" y="3388"/>
                  </a:lnTo>
                  <a:cubicBezTo>
                    <a:pt x="6499" y="4261"/>
                    <a:pt x="8398" y="5138"/>
                    <a:pt x="10572" y="5842"/>
                  </a:cubicBezTo>
                  <a:lnTo>
                    <a:pt x="10568" y="5779"/>
                  </a:lnTo>
                  <a:lnTo>
                    <a:pt x="10654" y="5870"/>
                  </a:lnTo>
                  <a:cubicBezTo>
                    <a:pt x="13081" y="6650"/>
                    <a:pt x="15599" y="7115"/>
                    <a:pt x="18145" y="7249"/>
                  </a:cubicBezTo>
                  <a:cubicBezTo>
                    <a:pt x="17973" y="7251"/>
                    <a:pt x="17845" y="7277"/>
                    <a:pt x="18183" y="7321"/>
                  </a:cubicBezTo>
                  <a:lnTo>
                    <a:pt x="18198" y="7222"/>
                  </a:lnTo>
                  <a:lnTo>
                    <a:pt x="18185" y="7321"/>
                  </a:lnTo>
                  <a:cubicBezTo>
                    <a:pt x="18240" y="7329"/>
                    <a:pt x="18311" y="7336"/>
                    <a:pt x="18396" y="7346"/>
                  </a:cubicBezTo>
                  <a:lnTo>
                    <a:pt x="18364" y="7334"/>
                  </a:lnTo>
                  <a:cubicBezTo>
                    <a:pt x="18364" y="7312"/>
                    <a:pt x="18366" y="7291"/>
                    <a:pt x="18368" y="7273"/>
                  </a:cubicBezTo>
                  <a:cubicBezTo>
                    <a:pt x="18337" y="7270"/>
                    <a:pt x="18309" y="7268"/>
                    <a:pt x="18274" y="7266"/>
                  </a:cubicBezTo>
                  <a:cubicBezTo>
                    <a:pt x="18295" y="7264"/>
                    <a:pt x="18316" y="7262"/>
                    <a:pt x="18339" y="7262"/>
                  </a:cubicBezTo>
                  <a:lnTo>
                    <a:pt x="18370" y="7264"/>
                  </a:lnTo>
                  <a:lnTo>
                    <a:pt x="18370" y="7260"/>
                  </a:lnTo>
                  <a:cubicBezTo>
                    <a:pt x="18380" y="7212"/>
                    <a:pt x="18402" y="7192"/>
                    <a:pt x="18432" y="7192"/>
                  </a:cubicBezTo>
                  <a:cubicBezTo>
                    <a:pt x="18465" y="7192"/>
                    <a:pt x="18506" y="7214"/>
                    <a:pt x="18551" y="7247"/>
                  </a:cubicBezTo>
                  <a:cubicBezTo>
                    <a:pt x="18686" y="7237"/>
                    <a:pt x="18820" y="7228"/>
                    <a:pt x="18955" y="7216"/>
                  </a:cubicBezTo>
                  <a:lnTo>
                    <a:pt x="19437" y="6570"/>
                  </a:lnTo>
                  <a:lnTo>
                    <a:pt x="19380" y="6532"/>
                  </a:lnTo>
                  <a:cubicBezTo>
                    <a:pt x="19702" y="6154"/>
                    <a:pt x="20463" y="6419"/>
                    <a:pt x="20616" y="5899"/>
                  </a:cubicBezTo>
                  <a:lnTo>
                    <a:pt x="20616" y="5899"/>
                  </a:lnTo>
                  <a:cubicBezTo>
                    <a:pt x="19956" y="6023"/>
                    <a:pt x="19287" y="6107"/>
                    <a:pt x="18616" y="6147"/>
                  </a:cubicBezTo>
                  <a:cubicBezTo>
                    <a:pt x="17008" y="6107"/>
                    <a:pt x="15363" y="5845"/>
                    <a:pt x="13761" y="5441"/>
                  </a:cubicBezTo>
                  <a:lnTo>
                    <a:pt x="13761" y="5441"/>
                  </a:lnTo>
                  <a:lnTo>
                    <a:pt x="13981" y="5798"/>
                  </a:lnTo>
                  <a:cubicBezTo>
                    <a:pt x="13933" y="5739"/>
                    <a:pt x="13866" y="5728"/>
                    <a:pt x="13794" y="5728"/>
                  </a:cubicBezTo>
                  <a:cubicBezTo>
                    <a:pt x="13751" y="5728"/>
                    <a:pt x="13707" y="5732"/>
                    <a:pt x="13663" y="5732"/>
                  </a:cubicBezTo>
                  <a:cubicBezTo>
                    <a:pt x="13528" y="5732"/>
                    <a:pt x="13400" y="5697"/>
                    <a:pt x="13348" y="5411"/>
                  </a:cubicBezTo>
                  <a:lnTo>
                    <a:pt x="13348" y="5411"/>
                  </a:lnTo>
                  <a:cubicBezTo>
                    <a:pt x="13375" y="5420"/>
                    <a:pt x="13397" y="5424"/>
                    <a:pt x="13416" y="5424"/>
                  </a:cubicBezTo>
                  <a:cubicBezTo>
                    <a:pt x="13456" y="5424"/>
                    <a:pt x="13480" y="5405"/>
                    <a:pt x="13491" y="5371"/>
                  </a:cubicBezTo>
                  <a:cubicBezTo>
                    <a:pt x="9893" y="4431"/>
                    <a:pt x="6520" y="2812"/>
                    <a:pt x="4257" y="1485"/>
                  </a:cubicBezTo>
                  <a:cubicBezTo>
                    <a:pt x="4210" y="1648"/>
                    <a:pt x="4192" y="1843"/>
                    <a:pt x="4084" y="1843"/>
                  </a:cubicBezTo>
                  <a:cubicBezTo>
                    <a:pt x="4039" y="1843"/>
                    <a:pt x="3979" y="1809"/>
                    <a:pt x="3893" y="1723"/>
                  </a:cubicBezTo>
                  <a:lnTo>
                    <a:pt x="3893" y="1723"/>
                  </a:lnTo>
                  <a:cubicBezTo>
                    <a:pt x="3965" y="1738"/>
                    <a:pt x="4020" y="1745"/>
                    <a:pt x="4061" y="1745"/>
                  </a:cubicBezTo>
                  <a:cubicBezTo>
                    <a:pt x="4300" y="1745"/>
                    <a:pt x="4065" y="1506"/>
                    <a:pt x="3914" y="1283"/>
                  </a:cubicBezTo>
                  <a:cubicBezTo>
                    <a:pt x="3811" y="1222"/>
                    <a:pt x="3712" y="1161"/>
                    <a:pt x="3618" y="1102"/>
                  </a:cubicBezTo>
                  <a:cubicBezTo>
                    <a:pt x="2886" y="686"/>
                    <a:pt x="1641" y="385"/>
                    <a:pt x="2011" y="148"/>
                  </a:cubicBezTo>
                  <a:cubicBezTo>
                    <a:pt x="1837" y="45"/>
                    <a:pt x="1623" y="0"/>
                    <a:pt x="144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27" name="Google Shape;16127;p59"/>
            <p:cNvSpPr/>
            <p:nvPr/>
          </p:nvSpPr>
          <p:spPr>
            <a:xfrm>
              <a:off x="1184300" y="4652450"/>
              <a:ext cx="3400" cy="2200"/>
            </a:xfrm>
            <a:custGeom>
              <a:avLst/>
              <a:gdLst/>
              <a:ahLst/>
              <a:cxnLst/>
              <a:rect l="l" t="t" r="r" b="b"/>
              <a:pathLst>
                <a:path w="136" h="88" extrusionOk="0">
                  <a:moveTo>
                    <a:pt x="135" y="1"/>
                  </a:moveTo>
                  <a:lnTo>
                    <a:pt x="135" y="1"/>
                  </a:lnTo>
                  <a:cubicBezTo>
                    <a:pt x="91" y="14"/>
                    <a:pt x="45" y="30"/>
                    <a:pt x="1" y="45"/>
                  </a:cubicBezTo>
                  <a:cubicBezTo>
                    <a:pt x="38" y="69"/>
                    <a:pt x="70" y="88"/>
                    <a:pt x="93" y="88"/>
                  </a:cubicBezTo>
                  <a:cubicBezTo>
                    <a:pt x="119" y="88"/>
                    <a:pt x="134" y="65"/>
                    <a:pt x="13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28" name="Google Shape;16128;p59"/>
            <p:cNvSpPr/>
            <p:nvPr/>
          </p:nvSpPr>
          <p:spPr>
            <a:xfrm>
              <a:off x="1662750" y="4984100"/>
              <a:ext cx="149800" cy="65125"/>
            </a:xfrm>
            <a:custGeom>
              <a:avLst/>
              <a:gdLst/>
              <a:ahLst/>
              <a:cxnLst/>
              <a:rect l="l" t="t" r="r" b="b"/>
              <a:pathLst>
                <a:path w="5992" h="2605" extrusionOk="0">
                  <a:moveTo>
                    <a:pt x="623" y="1"/>
                  </a:moveTo>
                  <a:cubicBezTo>
                    <a:pt x="557" y="91"/>
                    <a:pt x="381" y="209"/>
                    <a:pt x="202" y="371"/>
                  </a:cubicBezTo>
                  <a:cubicBezTo>
                    <a:pt x="204" y="377"/>
                    <a:pt x="206" y="385"/>
                    <a:pt x="208" y="392"/>
                  </a:cubicBezTo>
                  <a:lnTo>
                    <a:pt x="177" y="394"/>
                  </a:lnTo>
                  <a:cubicBezTo>
                    <a:pt x="114" y="453"/>
                    <a:pt x="55" y="514"/>
                    <a:pt x="0" y="581"/>
                  </a:cubicBezTo>
                  <a:cubicBezTo>
                    <a:pt x="198" y="661"/>
                    <a:pt x="395" y="737"/>
                    <a:pt x="591" y="819"/>
                  </a:cubicBezTo>
                  <a:cubicBezTo>
                    <a:pt x="840" y="809"/>
                    <a:pt x="1155" y="754"/>
                    <a:pt x="1197" y="754"/>
                  </a:cubicBezTo>
                  <a:cubicBezTo>
                    <a:pt x="1211" y="754"/>
                    <a:pt x="1192" y="761"/>
                    <a:pt x="1125" y="779"/>
                  </a:cubicBezTo>
                  <a:cubicBezTo>
                    <a:pt x="1117" y="852"/>
                    <a:pt x="1077" y="922"/>
                    <a:pt x="1037" y="1000"/>
                  </a:cubicBezTo>
                  <a:cubicBezTo>
                    <a:pt x="2004" y="1401"/>
                    <a:pt x="2976" y="1826"/>
                    <a:pt x="4101" y="2289"/>
                  </a:cubicBezTo>
                  <a:cubicBezTo>
                    <a:pt x="4290" y="2394"/>
                    <a:pt x="4482" y="2499"/>
                    <a:pt x="4675" y="2604"/>
                  </a:cubicBezTo>
                  <a:cubicBezTo>
                    <a:pt x="4927" y="2459"/>
                    <a:pt x="5285" y="2396"/>
                    <a:pt x="5438" y="2087"/>
                  </a:cubicBezTo>
                  <a:cubicBezTo>
                    <a:pt x="5527" y="2220"/>
                    <a:pt x="5631" y="2270"/>
                    <a:pt x="5742" y="2270"/>
                  </a:cubicBezTo>
                  <a:cubicBezTo>
                    <a:pt x="5822" y="2270"/>
                    <a:pt x="5906" y="2244"/>
                    <a:pt x="5992" y="2207"/>
                  </a:cubicBezTo>
                  <a:cubicBezTo>
                    <a:pt x="5232" y="1883"/>
                    <a:pt x="4486" y="1548"/>
                    <a:pt x="3754" y="1218"/>
                  </a:cubicBezTo>
                  <a:cubicBezTo>
                    <a:pt x="3596" y="857"/>
                    <a:pt x="2829" y="444"/>
                    <a:pt x="1908" y="32"/>
                  </a:cubicBezTo>
                  <a:cubicBezTo>
                    <a:pt x="1868" y="193"/>
                    <a:pt x="1744" y="219"/>
                    <a:pt x="1614" y="219"/>
                  </a:cubicBezTo>
                  <a:cubicBezTo>
                    <a:pt x="1552" y="219"/>
                    <a:pt x="1489" y="213"/>
                    <a:pt x="1433" y="213"/>
                  </a:cubicBezTo>
                  <a:cubicBezTo>
                    <a:pt x="1292" y="213"/>
                    <a:pt x="1196" y="251"/>
                    <a:pt x="1283" y="514"/>
                  </a:cubicBezTo>
                  <a:cubicBezTo>
                    <a:pt x="1022" y="192"/>
                    <a:pt x="846" y="150"/>
                    <a:pt x="62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29" name="Google Shape;16129;p59"/>
            <p:cNvSpPr/>
            <p:nvPr/>
          </p:nvSpPr>
          <p:spPr>
            <a:xfrm>
              <a:off x="746775" y="4338675"/>
              <a:ext cx="997000" cy="224900"/>
            </a:xfrm>
            <a:custGeom>
              <a:avLst/>
              <a:gdLst/>
              <a:ahLst/>
              <a:cxnLst/>
              <a:rect l="l" t="t" r="r" b="b"/>
              <a:pathLst>
                <a:path w="39880" h="8996" extrusionOk="0">
                  <a:moveTo>
                    <a:pt x="30990" y="1178"/>
                  </a:moveTo>
                  <a:cubicBezTo>
                    <a:pt x="31018" y="1178"/>
                    <a:pt x="31046" y="1195"/>
                    <a:pt x="31072" y="1217"/>
                  </a:cubicBezTo>
                  <a:cubicBezTo>
                    <a:pt x="31074" y="1217"/>
                    <a:pt x="31076" y="1217"/>
                    <a:pt x="31077" y="1217"/>
                  </a:cubicBezTo>
                  <a:cubicBezTo>
                    <a:pt x="31109" y="1217"/>
                    <a:pt x="31139" y="1236"/>
                    <a:pt x="31163" y="1292"/>
                  </a:cubicBezTo>
                  <a:cubicBezTo>
                    <a:pt x="31140" y="1278"/>
                    <a:pt x="31106" y="1242"/>
                    <a:pt x="31072" y="1217"/>
                  </a:cubicBezTo>
                  <a:cubicBezTo>
                    <a:pt x="31033" y="1223"/>
                    <a:pt x="30995" y="1240"/>
                    <a:pt x="30967" y="1269"/>
                  </a:cubicBezTo>
                  <a:lnTo>
                    <a:pt x="31081" y="1456"/>
                  </a:lnTo>
                  <a:lnTo>
                    <a:pt x="31081" y="1456"/>
                  </a:lnTo>
                  <a:lnTo>
                    <a:pt x="30786" y="1410"/>
                  </a:lnTo>
                  <a:cubicBezTo>
                    <a:pt x="30843" y="1385"/>
                    <a:pt x="30906" y="1316"/>
                    <a:pt x="30967" y="1269"/>
                  </a:cubicBezTo>
                  <a:lnTo>
                    <a:pt x="30932" y="1213"/>
                  </a:lnTo>
                  <a:cubicBezTo>
                    <a:pt x="30950" y="1188"/>
                    <a:pt x="30970" y="1178"/>
                    <a:pt x="30990" y="1178"/>
                  </a:cubicBezTo>
                  <a:close/>
                  <a:moveTo>
                    <a:pt x="15258" y="2397"/>
                  </a:moveTo>
                  <a:lnTo>
                    <a:pt x="15445" y="2813"/>
                  </a:lnTo>
                  <a:lnTo>
                    <a:pt x="15380" y="2842"/>
                  </a:lnTo>
                  <a:lnTo>
                    <a:pt x="15258" y="2397"/>
                  </a:lnTo>
                  <a:close/>
                  <a:moveTo>
                    <a:pt x="15773" y="2159"/>
                  </a:moveTo>
                  <a:cubicBezTo>
                    <a:pt x="16009" y="2159"/>
                    <a:pt x="16361" y="2493"/>
                    <a:pt x="16617" y="2493"/>
                  </a:cubicBezTo>
                  <a:cubicBezTo>
                    <a:pt x="16707" y="2493"/>
                    <a:pt x="16785" y="2452"/>
                    <a:pt x="16841" y="2340"/>
                  </a:cubicBezTo>
                  <a:lnTo>
                    <a:pt x="16841" y="2340"/>
                  </a:lnTo>
                  <a:cubicBezTo>
                    <a:pt x="16947" y="2926"/>
                    <a:pt x="16526" y="2426"/>
                    <a:pt x="16511" y="3006"/>
                  </a:cubicBezTo>
                  <a:cubicBezTo>
                    <a:pt x="16425" y="2754"/>
                    <a:pt x="16341" y="2680"/>
                    <a:pt x="16254" y="2680"/>
                  </a:cubicBezTo>
                  <a:cubicBezTo>
                    <a:pt x="16131" y="2680"/>
                    <a:pt x="16002" y="2830"/>
                    <a:pt x="15851" y="2830"/>
                  </a:cubicBezTo>
                  <a:cubicBezTo>
                    <a:pt x="15785" y="2830"/>
                    <a:pt x="15716" y="2802"/>
                    <a:pt x="15641" y="2722"/>
                  </a:cubicBezTo>
                  <a:cubicBezTo>
                    <a:pt x="15657" y="2586"/>
                    <a:pt x="15683" y="2382"/>
                    <a:pt x="15647" y="2207"/>
                  </a:cubicBezTo>
                  <a:lnTo>
                    <a:pt x="15645" y="2207"/>
                  </a:lnTo>
                  <a:cubicBezTo>
                    <a:pt x="15682" y="2173"/>
                    <a:pt x="15725" y="2159"/>
                    <a:pt x="15773" y="2159"/>
                  </a:cubicBezTo>
                  <a:close/>
                  <a:moveTo>
                    <a:pt x="10797" y="4962"/>
                  </a:moveTo>
                  <a:lnTo>
                    <a:pt x="11437" y="5168"/>
                  </a:lnTo>
                  <a:cubicBezTo>
                    <a:pt x="11380" y="5196"/>
                    <a:pt x="11283" y="5191"/>
                    <a:pt x="11282" y="5304"/>
                  </a:cubicBezTo>
                  <a:lnTo>
                    <a:pt x="11282" y="5304"/>
                  </a:lnTo>
                  <a:cubicBezTo>
                    <a:pt x="11261" y="5160"/>
                    <a:pt x="11220" y="5124"/>
                    <a:pt x="11168" y="5124"/>
                  </a:cubicBezTo>
                  <a:cubicBezTo>
                    <a:pt x="11116" y="5124"/>
                    <a:pt x="11053" y="5160"/>
                    <a:pt x="10989" y="5160"/>
                  </a:cubicBezTo>
                  <a:cubicBezTo>
                    <a:pt x="10923" y="5160"/>
                    <a:pt x="10855" y="5121"/>
                    <a:pt x="10797" y="4962"/>
                  </a:cubicBezTo>
                  <a:close/>
                  <a:moveTo>
                    <a:pt x="25633" y="0"/>
                  </a:moveTo>
                  <a:cubicBezTo>
                    <a:pt x="25090" y="0"/>
                    <a:pt x="24560" y="30"/>
                    <a:pt x="24053" y="94"/>
                  </a:cubicBezTo>
                  <a:cubicBezTo>
                    <a:pt x="19884" y="361"/>
                    <a:pt x="15851" y="1858"/>
                    <a:pt x="12768" y="3290"/>
                  </a:cubicBezTo>
                  <a:cubicBezTo>
                    <a:pt x="12789" y="3337"/>
                    <a:pt x="12806" y="3383"/>
                    <a:pt x="12816" y="3431"/>
                  </a:cubicBezTo>
                  <a:cubicBezTo>
                    <a:pt x="12775" y="3486"/>
                    <a:pt x="12698" y="3538"/>
                    <a:pt x="12600" y="3538"/>
                  </a:cubicBezTo>
                  <a:cubicBezTo>
                    <a:pt x="12540" y="3538"/>
                    <a:pt x="12472" y="3517"/>
                    <a:pt x="12400" y="3465"/>
                  </a:cubicBezTo>
                  <a:cubicBezTo>
                    <a:pt x="12343" y="3490"/>
                    <a:pt x="12284" y="3520"/>
                    <a:pt x="12230" y="3547"/>
                  </a:cubicBezTo>
                  <a:cubicBezTo>
                    <a:pt x="12478" y="3688"/>
                    <a:pt x="12736" y="3860"/>
                    <a:pt x="12865" y="3980"/>
                  </a:cubicBezTo>
                  <a:cubicBezTo>
                    <a:pt x="12541" y="4136"/>
                    <a:pt x="12959" y="4634"/>
                    <a:pt x="12570" y="4817"/>
                  </a:cubicBezTo>
                  <a:lnTo>
                    <a:pt x="12440" y="4434"/>
                  </a:lnTo>
                  <a:cubicBezTo>
                    <a:pt x="12324" y="4633"/>
                    <a:pt x="12109" y="4806"/>
                    <a:pt x="11893" y="4806"/>
                  </a:cubicBezTo>
                  <a:cubicBezTo>
                    <a:pt x="11819" y="4806"/>
                    <a:pt x="11745" y="4786"/>
                    <a:pt x="11674" y="4739"/>
                  </a:cubicBezTo>
                  <a:lnTo>
                    <a:pt x="11674" y="4739"/>
                  </a:lnTo>
                  <a:lnTo>
                    <a:pt x="11758" y="5015"/>
                  </a:lnTo>
                  <a:lnTo>
                    <a:pt x="11758" y="5015"/>
                  </a:lnTo>
                  <a:lnTo>
                    <a:pt x="11182" y="4781"/>
                  </a:lnTo>
                  <a:cubicBezTo>
                    <a:pt x="11113" y="4685"/>
                    <a:pt x="11357" y="4350"/>
                    <a:pt x="11292" y="4113"/>
                  </a:cubicBezTo>
                  <a:lnTo>
                    <a:pt x="11292" y="4113"/>
                  </a:lnTo>
                  <a:cubicBezTo>
                    <a:pt x="11184" y="4157"/>
                    <a:pt x="11075" y="4199"/>
                    <a:pt x="10961" y="4241"/>
                  </a:cubicBezTo>
                  <a:cubicBezTo>
                    <a:pt x="10957" y="4243"/>
                    <a:pt x="10951" y="4245"/>
                    <a:pt x="10947" y="4247"/>
                  </a:cubicBezTo>
                  <a:cubicBezTo>
                    <a:pt x="10511" y="4407"/>
                    <a:pt x="10053" y="4552"/>
                    <a:pt x="9737" y="4720"/>
                  </a:cubicBezTo>
                  <a:cubicBezTo>
                    <a:pt x="6228" y="6239"/>
                    <a:pt x="3090" y="7656"/>
                    <a:pt x="1" y="8243"/>
                  </a:cubicBezTo>
                  <a:cubicBezTo>
                    <a:pt x="114" y="8354"/>
                    <a:pt x="261" y="8487"/>
                    <a:pt x="70" y="8615"/>
                  </a:cubicBezTo>
                  <a:cubicBezTo>
                    <a:pt x="158" y="8673"/>
                    <a:pt x="241" y="8698"/>
                    <a:pt x="319" y="8698"/>
                  </a:cubicBezTo>
                  <a:cubicBezTo>
                    <a:pt x="537" y="8698"/>
                    <a:pt x="707" y="8499"/>
                    <a:pt x="783" y="8274"/>
                  </a:cubicBezTo>
                  <a:cubicBezTo>
                    <a:pt x="808" y="8516"/>
                    <a:pt x="978" y="8630"/>
                    <a:pt x="869" y="8996"/>
                  </a:cubicBezTo>
                  <a:cubicBezTo>
                    <a:pt x="1060" y="8903"/>
                    <a:pt x="1185" y="8910"/>
                    <a:pt x="1060" y="8459"/>
                  </a:cubicBezTo>
                  <a:cubicBezTo>
                    <a:pt x="1030" y="8319"/>
                    <a:pt x="1107" y="8274"/>
                    <a:pt x="1230" y="8274"/>
                  </a:cubicBezTo>
                  <a:cubicBezTo>
                    <a:pt x="1408" y="8274"/>
                    <a:pt x="1682" y="8369"/>
                    <a:pt x="1858" y="8398"/>
                  </a:cubicBezTo>
                  <a:lnTo>
                    <a:pt x="1523" y="8619"/>
                  </a:lnTo>
                  <a:lnTo>
                    <a:pt x="1754" y="8903"/>
                  </a:lnTo>
                  <a:cubicBezTo>
                    <a:pt x="1883" y="8867"/>
                    <a:pt x="2011" y="8832"/>
                    <a:pt x="2139" y="8794"/>
                  </a:cubicBezTo>
                  <a:cubicBezTo>
                    <a:pt x="2183" y="8722"/>
                    <a:pt x="2194" y="8630"/>
                    <a:pt x="2144" y="8514"/>
                  </a:cubicBezTo>
                  <a:lnTo>
                    <a:pt x="2087" y="8476"/>
                  </a:lnTo>
                  <a:cubicBezTo>
                    <a:pt x="2339" y="8424"/>
                    <a:pt x="3060" y="8459"/>
                    <a:pt x="2865" y="8108"/>
                  </a:cubicBezTo>
                  <a:cubicBezTo>
                    <a:pt x="2903" y="8072"/>
                    <a:pt x="2936" y="8057"/>
                    <a:pt x="2965" y="8057"/>
                  </a:cubicBezTo>
                  <a:cubicBezTo>
                    <a:pt x="3088" y="8057"/>
                    <a:pt x="3144" y="8325"/>
                    <a:pt x="3220" y="8457"/>
                  </a:cubicBezTo>
                  <a:cubicBezTo>
                    <a:pt x="3353" y="8413"/>
                    <a:pt x="3487" y="8369"/>
                    <a:pt x="3622" y="8325"/>
                  </a:cubicBezTo>
                  <a:cubicBezTo>
                    <a:pt x="3514" y="8181"/>
                    <a:pt x="3398" y="8047"/>
                    <a:pt x="3290" y="8047"/>
                  </a:cubicBezTo>
                  <a:cubicBezTo>
                    <a:pt x="3287" y="8047"/>
                    <a:pt x="3283" y="8047"/>
                    <a:pt x="3280" y="8048"/>
                  </a:cubicBezTo>
                  <a:lnTo>
                    <a:pt x="3280" y="8048"/>
                  </a:lnTo>
                  <a:lnTo>
                    <a:pt x="3548" y="7974"/>
                  </a:lnTo>
                  <a:lnTo>
                    <a:pt x="3696" y="8300"/>
                  </a:lnTo>
                  <a:cubicBezTo>
                    <a:pt x="4043" y="8182"/>
                    <a:pt x="4392" y="8058"/>
                    <a:pt x="4745" y="7930"/>
                  </a:cubicBezTo>
                  <a:cubicBezTo>
                    <a:pt x="4707" y="7902"/>
                    <a:pt x="4678" y="7864"/>
                    <a:pt x="4659" y="7824"/>
                  </a:cubicBezTo>
                  <a:cubicBezTo>
                    <a:pt x="4787" y="7808"/>
                    <a:pt x="4913" y="7770"/>
                    <a:pt x="5031" y="7713"/>
                  </a:cubicBezTo>
                  <a:lnTo>
                    <a:pt x="5031" y="7713"/>
                  </a:lnTo>
                  <a:cubicBezTo>
                    <a:pt x="4983" y="7751"/>
                    <a:pt x="4941" y="7820"/>
                    <a:pt x="4901" y="7873"/>
                  </a:cubicBezTo>
                  <a:cubicBezTo>
                    <a:pt x="6177" y="7408"/>
                    <a:pt x="7502" y="6893"/>
                    <a:pt x="8926" y="6378"/>
                  </a:cubicBezTo>
                  <a:lnTo>
                    <a:pt x="8688" y="6222"/>
                  </a:lnTo>
                  <a:cubicBezTo>
                    <a:pt x="8781" y="6176"/>
                    <a:pt x="8890" y="6025"/>
                    <a:pt x="8978" y="6025"/>
                  </a:cubicBezTo>
                  <a:cubicBezTo>
                    <a:pt x="9011" y="6025"/>
                    <a:pt x="9041" y="6047"/>
                    <a:pt x="9067" y="6104"/>
                  </a:cubicBezTo>
                  <a:lnTo>
                    <a:pt x="9004" y="6134"/>
                  </a:lnTo>
                  <a:lnTo>
                    <a:pt x="9119" y="6306"/>
                  </a:lnTo>
                  <a:cubicBezTo>
                    <a:pt x="9258" y="6258"/>
                    <a:pt x="9397" y="6207"/>
                    <a:pt x="9538" y="6157"/>
                  </a:cubicBezTo>
                  <a:lnTo>
                    <a:pt x="9504" y="6024"/>
                  </a:lnTo>
                  <a:lnTo>
                    <a:pt x="9872" y="5976"/>
                  </a:lnTo>
                  <a:cubicBezTo>
                    <a:pt x="9872" y="5999"/>
                    <a:pt x="9872" y="6018"/>
                    <a:pt x="9874" y="6039"/>
                  </a:cubicBezTo>
                  <a:cubicBezTo>
                    <a:pt x="10110" y="5957"/>
                    <a:pt x="10347" y="5873"/>
                    <a:pt x="10591" y="5791"/>
                  </a:cubicBezTo>
                  <a:cubicBezTo>
                    <a:pt x="10884" y="5505"/>
                    <a:pt x="12000" y="5147"/>
                    <a:pt x="12917" y="4769"/>
                  </a:cubicBezTo>
                  <a:cubicBezTo>
                    <a:pt x="16063" y="3252"/>
                    <a:pt x="19781" y="1490"/>
                    <a:pt x="24444" y="1255"/>
                  </a:cubicBezTo>
                  <a:cubicBezTo>
                    <a:pt x="24860" y="1166"/>
                    <a:pt x="25358" y="1123"/>
                    <a:pt x="25920" y="1123"/>
                  </a:cubicBezTo>
                  <a:cubicBezTo>
                    <a:pt x="28229" y="1123"/>
                    <a:pt x="31621" y="1855"/>
                    <a:pt x="34894" y="3198"/>
                  </a:cubicBezTo>
                  <a:cubicBezTo>
                    <a:pt x="35535" y="3364"/>
                    <a:pt x="36166" y="3572"/>
                    <a:pt x="36780" y="3822"/>
                  </a:cubicBezTo>
                  <a:cubicBezTo>
                    <a:pt x="36751" y="3772"/>
                    <a:pt x="36727" y="3698"/>
                    <a:pt x="36675" y="3692"/>
                  </a:cubicBezTo>
                  <a:cubicBezTo>
                    <a:pt x="36650" y="3709"/>
                    <a:pt x="36629" y="3723"/>
                    <a:pt x="36613" y="3723"/>
                  </a:cubicBezTo>
                  <a:cubicBezTo>
                    <a:pt x="36609" y="3723"/>
                    <a:pt x="36605" y="3722"/>
                    <a:pt x="36601" y="3719"/>
                  </a:cubicBezTo>
                  <a:cubicBezTo>
                    <a:pt x="36619" y="3702"/>
                    <a:pt x="36643" y="3692"/>
                    <a:pt x="36668" y="3692"/>
                  </a:cubicBezTo>
                  <a:cubicBezTo>
                    <a:pt x="36670" y="3692"/>
                    <a:pt x="36673" y="3692"/>
                    <a:pt x="36675" y="3692"/>
                  </a:cubicBezTo>
                  <a:cubicBezTo>
                    <a:pt x="36715" y="3665"/>
                    <a:pt x="36765" y="3630"/>
                    <a:pt x="36819" y="3630"/>
                  </a:cubicBezTo>
                  <a:cubicBezTo>
                    <a:pt x="36865" y="3630"/>
                    <a:pt x="36914" y="3656"/>
                    <a:pt x="36963" y="3736"/>
                  </a:cubicBezTo>
                  <a:cubicBezTo>
                    <a:pt x="36919" y="3806"/>
                    <a:pt x="36887" y="3839"/>
                    <a:pt x="36862" y="3854"/>
                  </a:cubicBezTo>
                  <a:cubicBezTo>
                    <a:pt x="37369" y="4060"/>
                    <a:pt x="37844" y="4279"/>
                    <a:pt x="38334" y="4502"/>
                  </a:cubicBezTo>
                  <a:cubicBezTo>
                    <a:pt x="38357" y="4445"/>
                    <a:pt x="38380" y="4386"/>
                    <a:pt x="38399" y="4329"/>
                  </a:cubicBezTo>
                  <a:cubicBezTo>
                    <a:pt x="38380" y="4312"/>
                    <a:pt x="38364" y="4302"/>
                    <a:pt x="38345" y="4283"/>
                  </a:cubicBezTo>
                  <a:lnTo>
                    <a:pt x="38345" y="4283"/>
                  </a:lnTo>
                  <a:lnTo>
                    <a:pt x="38401" y="4323"/>
                  </a:lnTo>
                  <a:cubicBezTo>
                    <a:pt x="38401" y="4325"/>
                    <a:pt x="38399" y="4327"/>
                    <a:pt x="38399" y="4329"/>
                  </a:cubicBezTo>
                  <a:cubicBezTo>
                    <a:pt x="38547" y="4455"/>
                    <a:pt x="38680" y="4502"/>
                    <a:pt x="38803" y="4502"/>
                  </a:cubicBezTo>
                  <a:cubicBezTo>
                    <a:pt x="39177" y="4502"/>
                    <a:pt x="39470" y="4070"/>
                    <a:pt x="39852" y="4070"/>
                  </a:cubicBezTo>
                  <a:cubicBezTo>
                    <a:pt x="39861" y="4070"/>
                    <a:pt x="39870" y="4070"/>
                    <a:pt x="39880" y="4071"/>
                  </a:cubicBezTo>
                  <a:cubicBezTo>
                    <a:pt x="38934" y="3419"/>
                    <a:pt x="37106" y="2704"/>
                    <a:pt x="35119" y="2064"/>
                  </a:cubicBezTo>
                  <a:cubicBezTo>
                    <a:pt x="34259" y="1694"/>
                    <a:pt x="33075" y="1278"/>
                    <a:pt x="31745" y="918"/>
                  </a:cubicBezTo>
                  <a:cubicBezTo>
                    <a:pt x="31729" y="914"/>
                    <a:pt x="31714" y="914"/>
                    <a:pt x="31697" y="912"/>
                  </a:cubicBezTo>
                  <a:lnTo>
                    <a:pt x="31697" y="912"/>
                  </a:lnTo>
                  <a:lnTo>
                    <a:pt x="31836" y="1227"/>
                  </a:lnTo>
                  <a:cubicBezTo>
                    <a:pt x="31743" y="1046"/>
                    <a:pt x="31684" y="988"/>
                    <a:pt x="31641" y="988"/>
                  </a:cubicBezTo>
                  <a:cubicBezTo>
                    <a:pt x="31563" y="988"/>
                    <a:pt x="31539" y="1184"/>
                    <a:pt x="31459" y="1184"/>
                  </a:cubicBezTo>
                  <a:cubicBezTo>
                    <a:pt x="31447" y="1184"/>
                    <a:pt x="31434" y="1180"/>
                    <a:pt x="31419" y="1170"/>
                  </a:cubicBezTo>
                  <a:lnTo>
                    <a:pt x="31281" y="857"/>
                  </a:lnTo>
                  <a:lnTo>
                    <a:pt x="31348" y="813"/>
                  </a:lnTo>
                  <a:cubicBezTo>
                    <a:pt x="29547" y="350"/>
                    <a:pt x="27511" y="0"/>
                    <a:pt x="2563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30" name="Google Shape;16130;p59"/>
            <p:cNvSpPr/>
            <p:nvPr/>
          </p:nvSpPr>
          <p:spPr>
            <a:xfrm>
              <a:off x="246200" y="4699100"/>
              <a:ext cx="13450" cy="13750"/>
            </a:xfrm>
            <a:custGeom>
              <a:avLst/>
              <a:gdLst/>
              <a:ahLst/>
              <a:cxnLst/>
              <a:rect l="l" t="t" r="r" b="b"/>
              <a:pathLst>
                <a:path w="538" h="550" extrusionOk="0">
                  <a:moveTo>
                    <a:pt x="49" y="0"/>
                  </a:moveTo>
                  <a:lnTo>
                    <a:pt x="1" y="9"/>
                  </a:lnTo>
                  <a:cubicBezTo>
                    <a:pt x="68" y="108"/>
                    <a:pt x="184" y="202"/>
                    <a:pt x="119" y="284"/>
                  </a:cubicBezTo>
                  <a:cubicBezTo>
                    <a:pt x="127" y="375"/>
                    <a:pt x="293" y="461"/>
                    <a:pt x="537" y="549"/>
                  </a:cubicBezTo>
                  <a:lnTo>
                    <a:pt x="49"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31" name="Google Shape;16131;p59"/>
            <p:cNvSpPr/>
            <p:nvPr/>
          </p:nvSpPr>
          <p:spPr>
            <a:xfrm>
              <a:off x="515825" y="4657725"/>
              <a:ext cx="23100" cy="20475"/>
            </a:xfrm>
            <a:custGeom>
              <a:avLst/>
              <a:gdLst/>
              <a:ahLst/>
              <a:cxnLst/>
              <a:rect l="l" t="t" r="r" b="b"/>
              <a:pathLst>
                <a:path w="924" h="819" extrusionOk="0">
                  <a:moveTo>
                    <a:pt x="0" y="0"/>
                  </a:moveTo>
                  <a:lnTo>
                    <a:pt x="473" y="314"/>
                  </a:lnTo>
                  <a:lnTo>
                    <a:pt x="280" y="406"/>
                  </a:lnTo>
                  <a:cubicBezTo>
                    <a:pt x="552" y="452"/>
                    <a:pt x="476" y="818"/>
                    <a:pt x="699" y="818"/>
                  </a:cubicBezTo>
                  <a:cubicBezTo>
                    <a:pt x="720" y="818"/>
                    <a:pt x="744" y="815"/>
                    <a:pt x="772" y="808"/>
                  </a:cubicBezTo>
                  <a:cubicBezTo>
                    <a:pt x="845" y="587"/>
                    <a:pt x="904" y="473"/>
                    <a:pt x="923" y="309"/>
                  </a:cubicBezTo>
                  <a:cubicBezTo>
                    <a:pt x="612" y="213"/>
                    <a:pt x="303" y="11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32" name="Google Shape;16132;p59"/>
            <p:cNvSpPr/>
            <p:nvPr/>
          </p:nvSpPr>
          <p:spPr>
            <a:xfrm>
              <a:off x="1433975" y="4928250"/>
              <a:ext cx="6775" cy="3150"/>
            </a:xfrm>
            <a:custGeom>
              <a:avLst/>
              <a:gdLst/>
              <a:ahLst/>
              <a:cxnLst/>
              <a:rect l="l" t="t" r="r" b="b"/>
              <a:pathLst>
                <a:path w="271" h="126" extrusionOk="0">
                  <a:moveTo>
                    <a:pt x="83" y="0"/>
                  </a:moveTo>
                  <a:cubicBezTo>
                    <a:pt x="57" y="0"/>
                    <a:pt x="30" y="10"/>
                    <a:pt x="1" y="33"/>
                  </a:cubicBezTo>
                  <a:lnTo>
                    <a:pt x="35" y="106"/>
                  </a:lnTo>
                  <a:cubicBezTo>
                    <a:pt x="112" y="113"/>
                    <a:pt x="192" y="119"/>
                    <a:pt x="270" y="125"/>
                  </a:cubicBezTo>
                  <a:cubicBezTo>
                    <a:pt x="218" y="80"/>
                    <a:pt x="157" y="0"/>
                    <a:pt x="8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33" name="Google Shape;16133;p59"/>
            <p:cNvSpPr/>
            <p:nvPr/>
          </p:nvSpPr>
          <p:spPr>
            <a:xfrm>
              <a:off x="902250" y="4770425"/>
              <a:ext cx="49750" cy="34675"/>
            </a:xfrm>
            <a:custGeom>
              <a:avLst/>
              <a:gdLst/>
              <a:ahLst/>
              <a:cxnLst/>
              <a:rect l="l" t="t" r="r" b="b"/>
              <a:pathLst>
                <a:path w="1990" h="1387" extrusionOk="0">
                  <a:moveTo>
                    <a:pt x="920" y="1"/>
                  </a:moveTo>
                  <a:cubicBezTo>
                    <a:pt x="667" y="1"/>
                    <a:pt x="871" y="457"/>
                    <a:pt x="490" y="457"/>
                  </a:cubicBezTo>
                  <a:cubicBezTo>
                    <a:pt x="449" y="457"/>
                    <a:pt x="402" y="452"/>
                    <a:pt x="347" y="441"/>
                  </a:cubicBezTo>
                  <a:lnTo>
                    <a:pt x="347" y="441"/>
                  </a:lnTo>
                  <a:lnTo>
                    <a:pt x="543" y="792"/>
                  </a:lnTo>
                  <a:lnTo>
                    <a:pt x="543" y="792"/>
                  </a:lnTo>
                  <a:lnTo>
                    <a:pt x="265" y="607"/>
                  </a:lnTo>
                  <a:lnTo>
                    <a:pt x="265" y="607"/>
                  </a:lnTo>
                  <a:cubicBezTo>
                    <a:pt x="235" y="833"/>
                    <a:pt x="341" y="1300"/>
                    <a:pt x="153" y="1300"/>
                  </a:cubicBezTo>
                  <a:cubicBezTo>
                    <a:pt x="115" y="1300"/>
                    <a:pt x="65" y="1281"/>
                    <a:pt x="0" y="1238"/>
                  </a:cubicBezTo>
                  <a:lnTo>
                    <a:pt x="0" y="1238"/>
                  </a:lnTo>
                  <a:lnTo>
                    <a:pt x="76" y="1387"/>
                  </a:lnTo>
                  <a:cubicBezTo>
                    <a:pt x="711" y="1141"/>
                    <a:pt x="1350" y="884"/>
                    <a:pt x="1990" y="626"/>
                  </a:cubicBezTo>
                  <a:cubicBezTo>
                    <a:pt x="1889" y="577"/>
                    <a:pt x="1796" y="390"/>
                    <a:pt x="1773" y="207"/>
                  </a:cubicBezTo>
                  <a:cubicBezTo>
                    <a:pt x="1708" y="294"/>
                    <a:pt x="1635" y="318"/>
                    <a:pt x="1558" y="318"/>
                  </a:cubicBezTo>
                  <a:cubicBezTo>
                    <a:pt x="1466" y="318"/>
                    <a:pt x="1368" y="283"/>
                    <a:pt x="1273" y="283"/>
                  </a:cubicBezTo>
                  <a:cubicBezTo>
                    <a:pt x="1182" y="283"/>
                    <a:pt x="1095" y="315"/>
                    <a:pt x="1016" y="441"/>
                  </a:cubicBezTo>
                  <a:lnTo>
                    <a:pt x="1068" y="35"/>
                  </a:lnTo>
                  <a:cubicBezTo>
                    <a:pt x="1006" y="11"/>
                    <a:pt x="958" y="1"/>
                    <a:pt x="92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34" name="Google Shape;16134;p59"/>
            <p:cNvSpPr/>
            <p:nvPr/>
          </p:nvSpPr>
          <p:spPr>
            <a:xfrm>
              <a:off x="1069900" y="4869750"/>
              <a:ext cx="7125" cy="6750"/>
            </a:xfrm>
            <a:custGeom>
              <a:avLst/>
              <a:gdLst/>
              <a:ahLst/>
              <a:cxnLst/>
              <a:rect l="l" t="t" r="r" b="b"/>
              <a:pathLst>
                <a:path w="285" h="270" extrusionOk="0">
                  <a:moveTo>
                    <a:pt x="85" y="1"/>
                  </a:moveTo>
                  <a:cubicBezTo>
                    <a:pt x="83" y="131"/>
                    <a:pt x="49" y="215"/>
                    <a:pt x="1" y="270"/>
                  </a:cubicBezTo>
                  <a:cubicBezTo>
                    <a:pt x="93" y="213"/>
                    <a:pt x="184" y="156"/>
                    <a:pt x="285" y="99"/>
                  </a:cubicBezTo>
                  <a:cubicBezTo>
                    <a:pt x="209" y="85"/>
                    <a:pt x="142" y="51"/>
                    <a:pt x="8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35" name="Google Shape;16135;p59"/>
            <p:cNvSpPr/>
            <p:nvPr/>
          </p:nvSpPr>
          <p:spPr>
            <a:xfrm>
              <a:off x="913275" y="5079150"/>
              <a:ext cx="6025" cy="5025"/>
            </a:xfrm>
            <a:custGeom>
              <a:avLst/>
              <a:gdLst/>
              <a:ahLst/>
              <a:cxnLst/>
              <a:rect l="l" t="t" r="r" b="b"/>
              <a:pathLst>
                <a:path w="241" h="201" extrusionOk="0">
                  <a:moveTo>
                    <a:pt x="98" y="1"/>
                  </a:moveTo>
                  <a:cubicBezTo>
                    <a:pt x="18" y="51"/>
                    <a:pt x="1" y="123"/>
                    <a:pt x="13" y="201"/>
                  </a:cubicBezTo>
                  <a:cubicBezTo>
                    <a:pt x="91" y="163"/>
                    <a:pt x="165" y="125"/>
                    <a:pt x="241" y="87"/>
                  </a:cubicBezTo>
                  <a:cubicBezTo>
                    <a:pt x="238" y="83"/>
                    <a:pt x="236" y="81"/>
                    <a:pt x="234" y="79"/>
                  </a:cubicBezTo>
                  <a:cubicBezTo>
                    <a:pt x="192" y="49"/>
                    <a:pt x="146" y="22"/>
                    <a:pt x="9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36" name="Google Shape;16136;p59"/>
            <p:cNvSpPr/>
            <p:nvPr/>
          </p:nvSpPr>
          <p:spPr>
            <a:xfrm>
              <a:off x="901875" y="4929525"/>
              <a:ext cx="326575" cy="151700"/>
            </a:xfrm>
            <a:custGeom>
              <a:avLst/>
              <a:gdLst/>
              <a:ahLst/>
              <a:cxnLst/>
              <a:rect l="l" t="t" r="r" b="b"/>
              <a:pathLst>
                <a:path w="13063" h="6068" extrusionOk="0">
                  <a:moveTo>
                    <a:pt x="5041" y="3268"/>
                  </a:moveTo>
                  <a:cubicBezTo>
                    <a:pt x="5176" y="3268"/>
                    <a:pt x="5342" y="3318"/>
                    <a:pt x="5468" y="3318"/>
                  </a:cubicBezTo>
                  <a:cubicBezTo>
                    <a:pt x="5525" y="3318"/>
                    <a:pt x="5574" y="3308"/>
                    <a:pt x="5609" y="3279"/>
                  </a:cubicBezTo>
                  <a:lnTo>
                    <a:pt x="5609" y="3279"/>
                  </a:lnTo>
                  <a:cubicBezTo>
                    <a:pt x="5419" y="3512"/>
                    <a:pt x="5332" y="3771"/>
                    <a:pt x="5113" y="3771"/>
                  </a:cubicBezTo>
                  <a:cubicBezTo>
                    <a:pt x="5031" y="3771"/>
                    <a:pt x="4930" y="3735"/>
                    <a:pt x="4799" y="3647"/>
                  </a:cubicBezTo>
                  <a:lnTo>
                    <a:pt x="4799" y="3645"/>
                  </a:lnTo>
                  <a:cubicBezTo>
                    <a:pt x="4762" y="3338"/>
                    <a:pt x="4880" y="3268"/>
                    <a:pt x="5041" y="3268"/>
                  </a:cubicBezTo>
                  <a:close/>
                  <a:moveTo>
                    <a:pt x="787" y="5557"/>
                  </a:moveTo>
                  <a:lnTo>
                    <a:pt x="945" y="5736"/>
                  </a:lnTo>
                  <a:lnTo>
                    <a:pt x="854" y="5969"/>
                  </a:lnTo>
                  <a:lnTo>
                    <a:pt x="787" y="5557"/>
                  </a:lnTo>
                  <a:close/>
                  <a:moveTo>
                    <a:pt x="12440" y="1"/>
                  </a:moveTo>
                  <a:cubicBezTo>
                    <a:pt x="12255" y="53"/>
                    <a:pt x="12072" y="108"/>
                    <a:pt x="11889" y="165"/>
                  </a:cubicBezTo>
                  <a:cubicBezTo>
                    <a:pt x="11788" y="265"/>
                    <a:pt x="11651" y="309"/>
                    <a:pt x="11496" y="309"/>
                  </a:cubicBezTo>
                  <a:cubicBezTo>
                    <a:pt x="11472" y="309"/>
                    <a:pt x="11448" y="308"/>
                    <a:pt x="11424" y="306"/>
                  </a:cubicBezTo>
                  <a:cubicBezTo>
                    <a:pt x="11306" y="343"/>
                    <a:pt x="11191" y="383"/>
                    <a:pt x="11075" y="421"/>
                  </a:cubicBezTo>
                  <a:lnTo>
                    <a:pt x="11100" y="453"/>
                  </a:lnTo>
                  <a:lnTo>
                    <a:pt x="10900" y="480"/>
                  </a:lnTo>
                  <a:cubicBezTo>
                    <a:pt x="9039" y="1107"/>
                    <a:pt x="7409" y="1832"/>
                    <a:pt x="6202" y="2514"/>
                  </a:cubicBezTo>
                  <a:cubicBezTo>
                    <a:pt x="5268" y="2886"/>
                    <a:pt x="4720" y="3315"/>
                    <a:pt x="3319" y="3559"/>
                  </a:cubicBezTo>
                  <a:cubicBezTo>
                    <a:pt x="2120" y="4062"/>
                    <a:pt x="1031" y="4556"/>
                    <a:pt x="0" y="5016"/>
                  </a:cubicBezTo>
                  <a:cubicBezTo>
                    <a:pt x="0" y="5025"/>
                    <a:pt x="5" y="5031"/>
                    <a:pt x="7" y="5037"/>
                  </a:cubicBezTo>
                  <a:cubicBezTo>
                    <a:pt x="80" y="5003"/>
                    <a:pt x="146" y="4987"/>
                    <a:pt x="207" y="4987"/>
                  </a:cubicBezTo>
                  <a:cubicBezTo>
                    <a:pt x="363" y="4987"/>
                    <a:pt x="492" y="5088"/>
                    <a:pt x="644" y="5243"/>
                  </a:cubicBezTo>
                  <a:lnTo>
                    <a:pt x="461" y="5267"/>
                  </a:lnTo>
                  <a:cubicBezTo>
                    <a:pt x="453" y="5336"/>
                    <a:pt x="507" y="5374"/>
                    <a:pt x="562" y="5410"/>
                  </a:cubicBezTo>
                  <a:lnTo>
                    <a:pt x="139" y="5422"/>
                  </a:lnTo>
                  <a:cubicBezTo>
                    <a:pt x="286" y="5668"/>
                    <a:pt x="490" y="5506"/>
                    <a:pt x="427" y="5982"/>
                  </a:cubicBezTo>
                  <a:cubicBezTo>
                    <a:pt x="447" y="5974"/>
                    <a:pt x="467" y="5970"/>
                    <a:pt x="487" y="5970"/>
                  </a:cubicBezTo>
                  <a:cubicBezTo>
                    <a:pt x="510" y="5970"/>
                    <a:pt x="534" y="5976"/>
                    <a:pt x="556" y="5986"/>
                  </a:cubicBezTo>
                  <a:cubicBezTo>
                    <a:pt x="572" y="5973"/>
                    <a:pt x="593" y="5965"/>
                    <a:pt x="612" y="5956"/>
                  </a:cubicBezTo>
                  <a:cubicBezTo>
                    <a:pt x="640" y="5992"/>
                    <a:pt x="665" y="6028"/>
                    <a:pt x="692" y="6062"/>
                  </a:cubicBezTo>
                  <a:cubicBezTo>
                    <a:pt x="694" y="6064"/>
                    <a:pt x="699" y="6066"/>
                    <a:pt x="701" y="6068"/>
                  </a:cubicBezTo>
                  <a:cubicBezTo>
                    <a:pt x="1031" y="5900"/>
                    <a:pt x="1353" y="5727"/>
                    <a:pt x="1666" y="5550"/>
                  </a:cubicBezTo>
                  <a:cubicBezTo>
                    <a:pt x="1584" y="5362"/>
                    <a:pt x="1467" y="5121"/>
                    <a:pt x="1720" y="5121"/>
                  </a:cubicBezTo>
                  <a:cubicBezTo>
                    <a:pt x="1748" y="5121"/>
                    <a:pt x="1779" y="5124"/>
                    <a:pt x="1815" y="5130"/>
                  </a:cubicBezTo>
                  <a:cubicBezTo>
                    <a:pt x="1923" y="5239"/>
                    <a:pt x="1912" y="5325"/>
                    <a:pt x="1908" y="5414"/>
                  </a:cubicBezTo>
                  <a:cubicBezTo>
                    <a:pt x="2349" y="5164"/>
                    <a:pt x="2776" y="4909"/>
                    <a:pt x="3191" y="4657"/>
                  </a:cubicBezTo>
                  <a:cubicBezTo>
                    <a:pt x="3292" y="4625"/>
                    <a:pt x="3384" y="4594"/>
                    <a:pt x="3477" y="4562"/>
                  </a:cubicBezTo>
                  <a:cubicBezTo>
                    <a:pt x="3342" y="4381"/>
                    <a:pt x="3224" y="4158"/>
                    <a:pt x="3357" y="4015"/>
                  </a:cubicBezTo>
                  <a:lnTo>
                    <a:pt x="3357" y="4015"/>
                  </a:lnTo>
                  <a:cubicBezTo>
                    <a:pt x="3463" y="4085"/>
                    <a:pt x="3541" y="4113"/>
                    <a:pt x="3602" y="4113"/>
                  </a:cubicBezTo>
                  <a:cubicBezTo>
                    <a:pt x="3850" y="4113"/>
                    <a:pt x="3799" y="3642"/>
                    <a:pt x="4093" y="3642"/>
                  </a:cubicBezTo>
                  <a:cubicBezTo>
                    <a:pt x="4105" y="3642"/>
                    <a:pt x="4119" y="3643"/>
                    <a:pt x="4133" y="3645"/>
                  </a:cubicBezTo>
                  <a:cubicBezTo>
                    <a:pt x="4087" y="3986"/>
                    <a:pt x="3700" y="4169"/>
                    <a:pt x="3479" y="4463"/>
                  </a:cubicBezTo>
                  <a:lnTo>
                    <a:pt x="3536" y="4543"/>
                  </a:lnTo>
                  <a:cubicBezTo>
                    <a:pt x="4673" y="4154"/>
                    <a:pt x="5136" y="3839"/>
                    <a:pt x="6288" y="3473"/>
                  </a:cubicBezTo>
                  <a:cubicBezTo>
                    <a:pt x="8749" y="2556"/>
                    <a:pt x="10873" y="1551"/>
                    <a:pt x="13062" y="869"/>
                  </a:cubicBezTo>
                  <a:cubicBezTo>
                    <a:pt x="12988" y="747"/>
                    <a:pt x="12793" y="682"/>
                    <a:pt x="12601" y="682"/>
                  </a:cubicBezTo>
                  <a:cubicBezTo>
                    <a:pt x="12443" y="682"/>
                    <a:pt x="12287" y="726"/>
                    <a:pt x="12202" y="817"/>
                  </a:cubicBezTo>
                  <a:cubicBezTo>
                    <a:pt x="12156" y="711"/>
                    <a:pt x="11924" y="632"/>
                    <a:pt x="12063" y="503"/>
                  </a:cubicBezTo>
                  <a:lnTo>
                    <a:pt x="12063" y="503"/>
                  </a:lnTo>
                  <a:cubicBezTo>
                    <a:pt x="12133" y="528"/>
                    <a:pt x="12210" y="543"/>
                    <a:pt x="12284" y="543"/>
                  </a:cubicBezTo>
                  <a:cubicBezTo>
                    <a:pt x="12455" y="543"/>
                    <a:pt x="12614" y="462"/>
                    <a:pt x="12646" y="226"/>
                  </a:cubicBezTo>
                  <a:cubicBezTo>
                    <a:pt x="12591" y="104"/>
                    <a:pt x="12520" y="36"/>
                    <a:pt x="1244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37" name="Google Shape;16137;p59"/>
            <p:cNvSpPr/>
            <p:nvPr/>
          </p:nvSpPr>
          <p:spPr>
            <a:xfrm>
              <a:off x="814850" y="4805500"/>
              <a:ext cx="49300" cy="28325"/>
            </a:xfrm>
            <a:custGeom>
              <a:avLst/>
              <a:gdLst/>
              <a:ahLst/>
              <a:cxnLst/>
              <a:rect l="l" t="t" r="r" b="b"/>
              <a:pathLst>
                <a:path w="1972" h="1133" extrusionOk="0">
                  <a:moveTo>
                    <a:pt x="512" y="1"/>
                  </a:moveTo>
                  <a:cubicBezTo>
                    <a:pt x="415" y="32"/>
                    <a:pt x="321" y="66"/>
                    <a:pt x="224" y="95"/>
                  </a:cubicBezTo>
                  <a:cubicBezTo>
                    <a:pt x="232" y="102"/>
                    <a:pt x="239" y="108"/>
                    <a:pt x="247" y="116"/>
                  </a:cubicBezTo>
                  <a:cubicBezTo>
                    <a:pt x="1" y="325"/>
                    <a:pt x="228" y="730"/>
                    <a:pt x="373" y="1132"/>
                  </a:cubicBezTo>
                  <a:cubicBezTo>
                    <a:pt x="901" y="964"/>
                    <a:pt x="1435" y="781"/>
                    <a:pt x="1971" y="587"/>
                  </a:cubicBezTo>
                  <a:cubicBezTo>
                    <a:pt x="1921" y="573"/>
                    <a:pt x="1885" y="552"/>
                    <a:pt x="1896" y="472"/>
                  </a:cubicBezTo>
                  <a:lnTo>
                    <a:pt x="1961" y="440"/>
                  </a:lnTo>
                  <a:cubicBezTo>
                    <a:pt x="1750" y="150"/>
                    <a:pt x="1631" y="24"/>
                    <a:pt x="1472" y="24"/>
                  </a:cubicBezTo>
                  <a:cubicBezTo>
                    <a:pt x="1400" y="24"/>
                    <a:pt x="1320" y="50"/>
                    <a:pt x="1219" y="100"/>
                  </a:cubicBezTo>
                  <a:lnTo>
                    <a:pt x="1315" y="381"/>
                  </a:lnTo>
                  <a:cubicBezTo>
                    <a:pt x="1217" y="196"/>
                    <a:pt x="918" y="79"/>
                    <a:pt x="560" y="30"/>
                  </a:cubicBezTo>
                  <a:lnTo>
                    <a:pt x="560" y="30"/>
                  </a:lnTo>
                  <a:lnTo>
                    <a:pt x="609" y="133"/>
                  </a:lnTo>
                  <a:lnTo>
                    <a:pt x="512"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38" name="Google Shape;16138;p59"/>
            <p:cNvSpPr/>
            <p:nvPr/>
          </p:nvSpPr>
          <p:spPr>
            <a:xfrm>
              <a:off x="839525" y="5101500"/>
              <a:ext cx="25875" cy="13000"/>
            </a:xfrm>
            <a:custGeom>
              <a:avLst/>
              <a:gdLst/>
              <a:ahLst/>
              <a:cxnLst/>
              <a:rect l="l" t="t" r="r" b="b"/>
              <a:pathLst>
                <a:path w="1035" h="520" extrusionOk="0">
                  <a:moveTo>
                    <a:pt x="551" y="0"/>
                  </a:moveTo>
                  <a:cubicBezTo>
                    <a:pt x="343" y="0"/>
                    <a:pt x="154" y="75"/>
                    <a:pt x="0" y="118"/>
                  </a:cubicBezTo>
                  <a:cubicBezTo>
                    <a:pt x="65" y="207"/>
                    <a:pt x="49" y="358"/>
                    <a:pt x="36" y="520"/>
                  </a:cubicBezTo>
                  <a:cubicBezTo>
                    <a:pt x="377" y="406"/>
                    <a:pt x="709" y="289"/>
                    <a:pt x="1035" y="162"/>
                  </a:cubicBezTo>
                  <a:cubicBezTo>
                    <a:pt x="915" y="72"/>
                    <a:pt x="772" y="17"/>
                    <a:pt x="623" y="3"/>
                  </a:cubicBezTo>
                  <a:cubicBezTo>
                    <a:pt x="623" y="5"/>
                    <a:pt x="623" y="7"/>
                    <a:pt x="623" y="11"/>
                  </a:cubicBezTo>
                  <a:lnTo>
                    <a:pt x="619" y="3"/>
                  </a:lnTo>
                  <a:cubicBezTo>
                    <a:pt x="596" y="1"/>
                    <a:pt x="573" y="0"/>
                    <a:pt x="5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39" name="Google Shape;16139;p59"/>
            <p:cNvSpPr/>
            <p:nvPr/>
          </p:nvSpPr>
          <p:spPr>
            <a:xfrm>
              <a:off x="834325" y="5072475"/>
              <a:ext cx="30675" cy="29100"/>
            </a:xfrm>
            <a:custGeom>
              <a:avLst/>
              <a:gdLst/>
              <a:ahLst/>
              <a:cxnLst/>
              <a:rect l="l" t="t" r="r" b="b"/>
              <a:pathLst>
                <a:path w="1227" h="1164" extrusionOk="0">
                  <a:moveTo>
                    <a:pt x="1100" y="1"/>
                  </a:moveTo>
                  <a:lnTo>
                    <a:pt x="1100" y="1"/>
                  </a:lnTo>
                  <a:cubicBezTo>
                    <a:pt x="728" y="156"/>
                    <a:pt x="364" y="306"/>
                    <a:pt x="0" y="444"/>
                  </a:cubicBezTo>
                  <a:cubicBezTo>
                    <a:pt x="44" y="469"/>
                    <a:pt x="86" y="477"/>
                    <a:pt x="131" y="477"/>
                  </a:cubicBezTo>
                  <a:cubicBezTo>
                    <a:pt x="223" y="477"/>
                    <a:pt x="330" y="442"/>
                    <a:pt x="501" y="438"/>
                  </a:cubicBezTo>
                  <a:lnTo>
                    <a:pt x="827" y="1164"/>
                  </a:lnTo>
                  <a:lnTo>
                    <a:pt x="831" y="1164"/>
                  </a:lnTo>
                  <a:cubicBezTo>
                    <a:pt x="857" y="966"/>
                    <a:pt x="947" y="745"/>
                    <a:pt x="1171" y="745"/>
                  </a:cubicBezTo>
                  <a:cubicBezTo>
                    <a:pt x="1176" y="745"/>
                    <a:pt x="1181" y="745"/>
                    <a:pt x="1186" y="745"/>
                  </a:cubicBezTo>
                  <a:cubicBezTo>
                    <a:pt x="1226" y="476"/>
                    <a:pt x="1010" y="259"/>
                    <a:pt x="906" y="118"/>
                  </a:cubicBezTo>
                  <a:lnTo>
                    <a:pt x="110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40" name="Google Shape;16140;p59"/>
            <p:cNvSpPr/>
            <p:nvPr/>
          </p:nvSpPr>
          <p:spPr>
            <a:xfrm>
              <a:off x="872750" y="4816075"/>
              <a:ext cx="2500" cy="975"/>
            </a:xfrm>
            <a:custGeom>
              <a:avLst/>
              <a:gdLst/>
              <a:ahLst/>
              <a:cxnLst/>
              <a:rect l="l" t="t" r="r" b="b"/>
              <a:pathLst>
                <a:path w="100" h="39" extrusionOk="0">
                  <a:moveTo>
                    <a:pt x="99" y="0"/>
                  </a:moveTo>
                  <a:lnTo>
                    <a:pt x="99" y="0"/>
                  </a:lnTo>
                  <a:cubicBezTo>
                    <a:pt x="63" y="5"/>
                    <a:pt x="30" y="17"/>
                    <a:pt x="0" y="38"/>
                  </a:cubicBezTo>
                  <a:cubicBezTo>
                    <a:pt x="34" y="26"/>
                    <a:pt x="68" y="13"/>
                    <a:pt x="9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41" name="Google Shape;16141;p59"/>
            <p:cNvSpPr/>
            <p:nvPr/>
          </p:nvSpPr>
          <p:spPr>
            <a:xfrm>
              <a:off x="1047675" y="4878425"/>
              <a:ext cx="18950" cy="4925"/>
            </a:xfrm>
            <a:custGeom>
              <a:avLst/>
              <a:gdLst/>
              <a:ahLst/>
              <a:cxnLst/>
              <a:rect l="l" t="t" r="r" b="b"/>
              <a:pathLst>
                <a:path w="758" h="197" extrusionOk="0">
                  <a:moveTo>
                    <a:pt x="232" y="1"/>
                  </a:moveTo>
                  <a:cubicBezTo>
                    <a:pt x="178" y="1"/>
                    <a:pt x="126" y="5"/>
                    <a:pt x="80" y="17"/>
                  </a:cubicBezTo>
                  <a:cubicBezTo>
                    <a:pt x="59" y="78"/>
                    <a:pt x="32" y="137"/>
                    <a:pt x="0" y="196"/>
                  </a:cubicBezTo>
                  <a:cubicBezTo>
                    <a:pt x="212" y="135"/>
                    <a:pt x="450" y="74"/>
                    <a:pt x="732" y="19"/>
                  </a:cubicBezTo>
                  <a:cubicBezTo>
                    <a:pt x="740" y="13"/>
                    <a:pt x="749" y="9"/>
                    <a:pt x="757" y="3"/>
                  </a:cubicBezTo>
                  <a:lnTo>
                    <a:pt x="757" y="3"/>
                  </a:lnTo>
                  <a:cubicBezTo>
                    <a:pt x="709" y="16"/>
                    <a:pt x="656" y="21"/>
                    <a:pt x="599" y="21"/>
                  </a:cubicBezTo>
                  <a:cubicBezTo>
                    <a:pt x="481" y="21"/>
                    <a:pt x="350" y="1"/>
                    <a:pt x="23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42" name="Google Shape;16142;p59"/>
            <p:cNvSpPr/>
            <p:nvPr/>
          </p:nvSpPr>
          <p:spPr>
            <a:xfrm>
              <a:off x="894925" y="4804275"/>
              <a:ext cx="5550" cy="4350"/>
            </a:xfrm>
            <a:custGeom>
              <a:avLst/>
              <a:gdLst/>
              <a:ahLst/>
              <a:cxnLst/>
              <a:rect l="l" t="t" r="r" b="b"/>
              <a:pathLst>
                <a:path w="222" h="174" extrusionOk="0">
                  <a:moveTo>
                    <a:pt x="77" y="0"/>
                  </a:moveTo>
                  <a:cubicBezTo>
                    <a:pt x="63" y="0"/>
                    <a:pt x="49" y="3"/>
                    <a:pt x="34" y="10"/>
                  </a:cubicBezTo>
                  <a:cubicBezTo>
                    <a:pt x="11" y="62"/>
                    <a:pt x="1" y="117"/>
                    <a:pt x="3" y="174"/>
                  </a:cubicBezTo>
                  <a:cubicBezTo>
                    <a:pt x="77" y="146"/>
                    <a:pt x="148" y="119"/>
                    <a:pt x="222" y="90"/>
                  </a:cubicBezTo>
                  <a:cubicBezTo>
                    <a:pt x="174" y="37"/>
                    <a:pt x="127" y="0"/>
                    <a:pt x="7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43" name="Google Shape;16143;p59"/>
            <p:cNvSpPr/>
            <p:nvPr/>
          </p:nvSpPr>
          <p:spPr>
            <a:xfrm>
              <a:off x="2056050" y="5139975"/>
              <a:ext cx="6125" cy="1100"/>
            </a:xfrm>
            <a:custGeom>
              <a:avLst/>
              <a:gdLst/>
              <a:ahLst/>
              <a:cxnLst/>
              <a:rect l="l" t="t" r="r" b="b"/>
              <a:pathLst>
                <a:path w="245" h="44" extrusionOk="0">
                  <a:moveTo>
                    <a:pt x="1" y="1"/>
                  </a:moveTo>
                  <a:cubicBezTo>
                    <a:pt x="97" y="18"/>
                    <a:pt x="165" y="33"/>
                    <a:pt x="211" y="43"/>
                  </a:cubicBezTo>
                  <a:cubicBezTo>
                    <a:pt x="205" y="30"/>
                    <a:pt x="211" y="16"/>
                    <a:pt x="24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44" name="Google Shape;16144;p59"/>
            <p:cNvSpPr/>
            <p:nvPr/>
          </p:nvSpPr>
          <p:spPr>
            <a:xfrm>
              <a:off x="2008200" y="5108075"/>
              <a:ext cx="91750" cy="32450"/>
            </a:xfrm>
            <a:custGeom>
              <a:avLst/>
              <a:gdLst/>
              <a:ahLst/>
              <a:cxnLst/>
              <a:rect l="l" t="t" r="r" b="b"/>
              <a:pathLst>
                <a:path w="3670" h="1298" extrusionOk="0">
                  <a:moveTo>
                    <a:pt x="1566" y="331"/>
                  </a:moveTo>
                  <a:lnTo>
                    <a:pt x="1715" y="1016"/>
                  </a:lnTo>
                  <a:lnTo>
                    <a:pt x="1715" y="1016"/>
                  </a:lnTo>
                  <a:lnTo>
                    <a:pt x="1530" y="600"/>
                  </a:lnTo>
                  <a:cubicBezTo>
                    <a:pt x="1494" y="617"/>
                    <a:pt x="1454" y="656"/>
                    <a:pt x="1399" y="656"/>
                  </a:cubicBezTo>
                  <a:cubicBezTo>
                    <a:pt x="1355" y="656"/>
                    <a:pt x="1301" y="632"/>
                    <a:pt x="1231" y="554"/>
                  </a:cubicBezTo>
                  <a:lnTo>
                    <a:pt x="1566" y="331"/>
                  </a:lnTo>
                  <a:close/>
                  <a:moveTo>
                    <a:pt x="1063" y="0"/>
                  </a:moveTo>
                  <a:cubicBezTo>
                    <a:pt x="838" y="282"/>
                    <a:pt x="725" y="826"/>
                    <a:pt x="359" y="826"/>
                  </a:cubicBezTo>
                  <a:cubicBezTo>
                    <a:pt x="260" y="826"/>
                    <a:pt x="143" y="787"/>
                    <a:pt x="1" y="692"/>
                  </a:cubicBezTo>
                  <a:lnTo>
                    <a:pt x="1" y="692"/>
                  </a:lnTo>
                  <a:lnTo>
                    <a:pt x="253" y="1081"/>
                  </a:lnTo>
                  <a:cubicBezTo>
                    <a:pt x="234" y="1077"/>
                    <a:pt x="215" y="1079"/>
                    <a:pt x="197" y="1077"/>
                  </a:cubicBezTo>
                  <a:lnTo>
                    <a:pt x="197" y="1077"/>
                  </a:lnTo>
                  <a:cubicBezTo>
                    <a:pt x="863" y="1176"/>
                    <a:pt x="1536" y="1237"/>
                    <a:pt x="2211" y="1256"/>
                  </a:cubicBezTo>
                  <a:cubicBezTo>
                    <a:pt x="2194" y="1262"/>
                    <a:pt x="2175" y="1269"/>
                    <a:pt x="2159" y="1277"/>
                  </a:cubicBezTo>
                  <a:cubicBezTo>
                    <a:pt x="2614" y="1275"/>
                    <a:pt x="2817" y="1264"/>
                    <a:pt x="2878" y="1264"/>
                  </a:cubicBezTo>
                  <a:cubicBezTo>
                    <a:pt x="2925" y="1264"/>
                    <a:pt x="2884" y="1271"/>
                    <a:pt x="2806" y="1294"/>
                  </a:cubicBezTo>
                  <a:cubicBezTo>
                    <a:pt x="2874" y="1297"/>
                    <a:pt x="2937" y="1298"/>
                    <a:pt x="2994" y="1298"/>
                  </a:cubicBezTo>
                  <a:cubicBezTo>
                    <a:pt x="3670" y="1298"/>
                    <a:pt x="3585" y="1103"/>
                    <a:pt x="3067" y="741"/>
                  </a:cubicBezTo>
                  <a:cubicBezTo>
                    <a:pt x="3041" y="516"/>
                    <a:pt x="3290" y="201"/>
                    <a:pt x="3308" y="190"/>
                  </a:cubicBezTo>
                  <a:lnTo>
                    <a:pt x="3308" y="190"/>
                  </a:lnTo>
                  <a:cubicBezTo>
                    <a:pt x="3308" y="190"/>
                    <a:pt x="3309" y="190"/>
                    <a:pt x="3309" y="190"/>
                  </a:cubicBezTo>
                  <a:cubicBezTo>
                    <a:pt x="3309" y="189"/>
                    <a:pt x="3309" y="189"/>
                    <a:pt x="3309" y="189"/>
                  </a:cubicBezTo>
                  <a:cubicBezTo>
                    <a:pt x="3309" y="189"/>
                    <a:pt x="3308" y="189"/>
                    <a:pt x="3308" y="190"/>
                  </a:cubicBezTo>
                  <a:lnTo>
                    <a:pt x="3308" y="190"/>
                  </a:lnTo>
                  <a:cubicBezTo>
                    <a:pt x="2555" y="173"/>
                    <a:pt x="1807" y="110"/>
                    <a:pt x="106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45" name="Google Shape;16145;p59"/>
            <p:cNvSpPr/>
            <p:nvPr/>
          </p:nvSpPr>
          <p:spPr>
            <a:xfrm>
              <a:off x="2102425" y="4998550"/>
              <a:ext cx="1650" cy="325"/>
            </a:xfrm>
            <a:custGeom>
              <a:avLst/>
              <a:gdLst/>
              <a:ahLst/>
              <a:cxnLst/>
              <a:rect l="l" t="t" r="r" b="b"/>
              <a:pathLst>
                <a:path w="66" h="13" extrusionOk="0">
                  <a:moveTo>
                    <a:pt x="66" y="1"/>
                  </a:moveTo>
                  <a:lnTo>
                    <a:pt x="1" y="9"/>
                  </a:lnTo>
                  <a:cubicBezTo>
                    <a:pt x="7" y="11"/>
                    <a:pt x="14" y="12"/>
                    <a:pt x="22" y="12"/>
                  </a:cubicBezTo>
                  <a:cubicBezTo>
                    <a:pt x="37" y="12"/>
                    <a:pt x="53" y="8"/>
                    <a:pt x="6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46" name="Google Shape;16146;p59"/>
            <p:cNvSpPr/>
            <p:nvPr/>
          </p:nvSpPr>
          <p:spPr>
            <a:xfrm>
              <a:off x="1783975" y="4884425"/>
              <a:ext cx="336725" cy="116650"/>
            </a:xfrm>
            <a:custGeom>
              <a:avLst/>
              <a:gdLst/>
              <a:ahLst/>
              <a:cxnLst/>
              <a:rect l="l" t="t" r="r" b="b"/>
              <a:pathLst>
                <a:path w="13469" h="4666" extrusionOk="0">
                  <a:moveTo>
                    <a:pt x="1317" y="1031"/>
                  </a:moveTo>
                  <a:cubicBezTo>
                    <a:pt x="1357" y="1060"/>
                    <a:pt x="1389" y="1098"/>
                    <a:pt x="1410" y="1144"/>
                  </a:cubicBezTo>
                  <a:cubicBezTo>
                    <a:pt x="1363" y="1121"/>
                    <a:pt x="1328" y="1081"/>
                    <a:pt x="1317" y="1031"/>
                  </a:cubicBezTo>
                  <a:close/>
                  <a:moveTo>
                    <a:pt x="1410" y="1144"/>
                  </a:moveTo>
                  <a:lnTo>
                    <a:pt x="1410" y="1144"/>
                  </a:lnTo>
                  <a:cubicBezTo>
                    <a:pt x="1536" y="1201"/>
                    <a:pt x="1719" y="1088"/>
                    <a:pt x="1643" y="1319"/>
                  </a:cubicBezTo>
                  <a:cubicBezTo>
                    <a:pt x="1605" y="1349"/>
                    <a:pt x="1575" y="1362"/>
                    <a:pt x="1552" y="1362"/>
                  </a:cubicBezTo>
                  <a:cubicBezTo>
                    <a:pt x="1480" y="1362"/>
                    <a:pt x="1460" y="1245"/>
                    <a:pt x="1410" y="1144"/>
                  </a:cubicBezTo>
                  <a:close/>
                  <a:moveTo>
                    <a:pt x="1784" y="1358"/>
                  </a:moveTo>
                  <a:lnTo>
                    <a:pt x="2015" y="1714"/>
                  </a:lnTo>
                  <a:lnTo>
                    <a:pt x="1784" y="1632"/>
                  </a:lnTo>
                  <a:cubicBezTo>
                    <a:pt x="1790" y="1570"/>
                    <a:pt x="1854" y="1482"/>
                    <a:pt x="1784" y="1358"/>
                  </a:cubicBezTo>
                  <a:close/>
                  <a:moveTo>
                    <a:pt x="10995" y="3512"/>
                  </a:moveTo>
                  <a:cubicBezTo>
                    <a:pt x="10990" y="3512"/>
                    <a:pt x="10986" y="3512"/>
                    <a:pt x="10982" y="3512"/>
                  </a:cubicBezTo>
                  <a:lnTo>
                    <a:pt x="10982" y="3512"/>
                  </a:lnTo>
                  <a:cubicBezTo>
                    <a:pt x="11016" y="3516"/>
                    <a:pt x="11050" y="3520"/>
                    <a:pt x="11084" y="3523"/>
                  </a:cubicBezTo>
                  <a:lnTo>
                    <a:pt x="11084" y="3523"/>
                  </a:lnTo>
                  <a:cubicBezTo>
                    <a:pt x="11053" y="3516"/>
                    <a:pt x="11023" y="3512"/>
                    <a:pt x="10995" y="3512"/>
                  </a:cubicBezTo>
                  <a:close/>
                  <a:moveTo>
                    <a:pt x="758" y="0"/>
                  </a:moveTo>
                  <a:lnTo>
                    <a:pt x="758" y="0"/>
                  </a:lnTo>
                  <a:cubicBezTo>
                    <a:pt x="793" y="131"/>
                    <a:pt x="747" y="385"/>
                    <a:pt x="953" y="570"/>
                  </a:cubicBezTo>
                  <a:cubicBezTo>
                    <a:pt x="855" y="489"/>
                    <a:pt x="771" y="457"/>
                    <a:pt x="699" y="457"/>
                  </a:cubicBezTo>
                  <a:cubicBezTo>
                    <a:pt x="427" y="457"/>
                    <a:pt x="300" y="901"/>
                    <a:pt x="54" y="901"/>
                  </a:cubicBezTo>
                  <a:cubicBezTo>
                    <a:pt x="37" y="901"/>
                    <a:pt x="19" y="899"/>
                    <a:pt x="1" y="894"/>
                  </a:cubicBezTo>
                  <a:lnTo>
                    <a:pt x="1" y="894"/>
                  </a:lnTo>
                  <a:cubicBezTo>
                    <a:pt x="97" y="1106"/>
                    <a:pt x="224" y="1043"/>
                    <a:pt x="337" y="1117"/>
                  </a:cubicBezTo>
                  <a:lnTo>
                    <a:pt x="337" y="1411"/>
                  </a:lnTo>
                  <a:cubicBezTo>
                    <a:pt x="1079" y="1704"/>
                    <a:pt x="1801" y="1990"/>
                    <a:pt x="2505" y="2263"/>
                  </a:cubicBezTo>
                  <a:cubicBezTo>
                    <a:pt x="2493" y="2160"/>
                    <a:pt x="2457" y="2061"/>
                    <a:pt x="2404" y="1975"/>
                  </a:cubicBezTo>
                  <a:lnTo>
                    <a:pt x="2720" y="1889"/>
                  </a:lnTo>
                  <a:lnTo>
                    <a:pt x="2787" y="2301"/>
                  </a:lnTo>
                  <a:cubicBezTo>
                    <a:pt x="3026" y="2186"/>
                    <a:pt x="3233" y="1923"/>
                    <a:pt x="3496" y="1923"/>
                  </a:cubicBezTo>
                  <a:cubicBezTo>
                    <a:pt x="3518" y="1923"/>
                    <a:pt x="3540" y="1925"/>
                    <a:pt x="3563" y="1929"/>
                  </a:cubicBezTo>
                  <a:cubicBezTo>
                    <a:pt x="3889" y="2602"/>
                    <a:pt x="3548" y="2484"/>
                    <a:pt x="3254" y="2553"/>
                  </a:cubicBezTo>
                  <a:cubicBezTo>
                    <a:pt x="6064" y="3632"/>
                    <a:pt x="8570" y="4465"/>
                    <a:pt x="10882" y="4616"/>
                  </a:cubicBezTo>
                  <a:cubicBezTo>
                    <a:pt x="10970" y="4613"/>
                    <a:pt x="11022" y="4611"/>
                    <a:pt x="11050" y="4611"/>
                  </a:cubicBezTo>
                  <a:cubicBezTo>
                    <a:pt x="11102" y="4611"/>
                    <a:pt x="11062" y="4616"/>
                    <a:pt x="10999" y="4621"/>
                  </a:cubicBezTo>
                  <a:cubicBezTo>
                    <a:pt x="11482" y="4631"/>
                    <a:pt x="11611" y="4666"/>
                    <a:pt x="11833" y="4666"/>
                  </a:cubicBezTo>
                  <a:cubicBezTo>
                    <a:pt x="12006" y="4666"/>
                    <a:pt x="12237" y="4645"/>
                    <a:pt x="12739" y="4574"/>
                  </a:cubicBezTo>
                  <a:cubicBezTo>
                    <a:pt x="12682" y="4549"/>
                    <a:pt x="12844" y="4328"/>
                    <a:pt x="13468" y="4053"/>
                  </a:cubicBezTo>
                  <a:cubicBezTo>
                    <a:pt x="12870" y="3765"/>
                    <a:pt x="12652" y="3541"/>
                    <a:pt x="12345" y="3541"/>
                  </a:cubicBezTo>
                  <a:cubicBezTo>
                    <a:pt x="12261" y="3541"/>
                    <a:pt x="12170" y="3558"/>
                    <a:pt x="12063" y="3594"/>
                  </a:cubicBezTo>
                  <a:cubicBezTo>
                    <a:pt x="11736" y="3582"/>
                    <a:pt x="11409" y="3558"/>
                    <a:pt x="11084" y="3523"/>
                  </a:cubicBezTo>
                  <a:lnTo>
                    <a:pt x="11084" y="3523"/>
                  </a:lnTo>
                  <a:cubicBezTo>
                    <a:pt x="11202" y="3553"/>
                    <a:pt x="11333" y="3637"/>
                    <a:pt x="11443" y="3763"/>
                  </a:cubicBezTo>
                  <a:cubicBezTo>
                    <a:pt x="11438" y="4011"/>
                    <a:pt x="11355" y="4073"/>
                    <a:pt x="11242" y="4073"/>
                  </a:cubicBezTo>
                  <a:cubicBezTo>
                    <a:pt x="11129" y="4073"/>
                    <a:pt x="10986" y="4011"/>
                    <a:pt x="10859" y="4011"/>
                  </a:cubicBezTo>
                  <a:cubicBezTo>
                    <a:pt x="10817" y="4011"/>
                    <a:pt x="10777" y="4018"/>
                    <a:pt x="10741" y="4036"/>
                  </a:cubicBezTo>
                  <a:cubicBezTo>
                    <a:pt x="10689" y="3675"/>
                    <a:pt x="10810" y="3519"/>
                    <a:pt x="10982" y="3512"/>
                  </a:cubicBezTo>
                  <a:lnTo>
                    <a:pt x="10982" y="3512"/>
                  </a:lnTo>
                  <a:cubicBezTo>
                    <a:pt x="10797" y="3491"/>
                    <a:pt x="10612" y="3467"/>
                    <a:pt x="10427" y="3439"/>
                  </a:cubicBezTo>
                  <a:cubicBezTo>
                    <a:pt x="10417" y="3439"/>
                    <a:pt x="10406" y="3437"/>
                    <a:pt x="10396" y="3434"/>
                  </a:cubicBezTo>
                  <a:lnTo>
                    <a:pt x="10396" y="3432"/>
                  </a:lnTo>
                  <a:cubicBezTo>
                    <a:pt x="10196" y="3403"/>
                    <a:pt x="9998" y="3374"/>
                    <a:pt x="9794" y="3336"/>
                  </a:cubicBezTo>
                  <a:cubicBezTo>
                    <a:pt x="9792" y="3359"/>
                    <a:pt x="9792" y="3382"/>
                    <a:pt x="9794" y="3405"/>
                  </a:cubicBezTo>
                  <a:cubicBezTo>
                    <a:pt x="9775" y="3386"/>
                    <a:pt x="9765" y="3359"/>
                    <a:pt x="9765" y="3329"/>
                  </a:cubicBezTo>
                  <a:cubicBezTo>
                    <a:pt x="9073" y="3205"/>
                    <a:pt x="8358" y="3037"/>
                    <a:pt x="7635" y="2837"/>
                  </a:cubicBezTo>
                  <a:lnTo>
                    <a:pt x="7635" y="2837"/>
                  </a:lnTo>
                  <a:cubicBezTo>
                    <a:pt x="7683" y="2865"/>
                    <a:pt x="7733" y="2921"/>
                    <a:pt x="7782" y="3029"/>
                  </a:cubicBezTo>
                  <a:cubicBezTo>
                    <a:pt x="7779" y="3028"/>
                    <a:pt x="7776" y="3028"/>
                    <a:pt x="7774" y="3028"/>
                  </a:cubicBezTo>
                  <a:cubicBezTo>
                    <a:pt x="7659" y="3028"/>
                    <a:pt x="7643" y="3163"/>
                    <a:pt x="7569" y="3258"/>
                  </a:cubicBezTo>
                  <a:cubicBezTo>
                    <a:pt x="7563" y="3769"/>
                    <a:pt x="7904" y="3481"/>
                    <a:pt x="7963" y="3958"/>
                  </a:cubicBezTo>
                  <a:cubicBezTo>
                    <a:pt x="7951" y="4046"/>
                    <a:pt x="7931" y="4079"/>
                    <a:pt x="7905" y="4079"/>
                  </a:cubicBezTo>
                  <a:cubicBezTo>
                    <a:pt x="7830" y="4079"/>
                    <a:pt x="7711" y="3794"/>
                    <a:pt x="7628" y="3739"/>
                  </a:cubicBezTo>
                  <a:cubicBezTo>
                    <a:pt x="7389" y="3371"/>
                    <a:pt x="6848" y="3266"/>
                    <a:pt x="7020" y="2661"/>
                  </a:cubicBezTo>
                  <a:cubicBezTo>
                    <a:pt x="6680" y="2558"/>
                    <a:pt x="6339" y="2450"/>
                    <a:pt x="6001" y="2337"/>
                  </a:cubicBezTo>
                  <a:cubicBezTo>
                    <a:pt x="5998" y="2343"/>
                    <a:pt x="5994" y="2351"/>
                    <a:pt x="5990" y="2360"/>
                  </a:cubicBezTo>
                  <a:cubicBezTo>
                    <a:pt x="5972" y="2365"/>
                    <a:pt x="5954" y="2367"/>
                    <a:pt x="5937" y="2367"/>
                  </a:cubicBezTo>
                  <a:cubicBezTo>
                    <a:pt x="5854" y="2367"/>
                    <a:pt x="5781" y="2312"/>
                    <a:pt x="5708" y="2236"/>
                  </a:cubicBezTo>
                  <a:cubicBezTo>
                    <a:pt x="5517" y="2168"/>
                    <a:pt x="5325" y="2101"/>
                    <a:pt x="5134" y="2030"/>
                  </a:cubicBezTo>
                  <a:lnTo>
                    <a:pt x="5134" y="2030"/>
                  </a:lnTo>
                  <a:lnTo>
                    <a:pt x="5214" y="2286"/>
                  </a:lnTo>
                  <a:cubicBezTo>
                    <a:pt x="4962" y="2166"/>
                    <a:pt x="4875" y="2068"/>
                    <a:pt x="4785" y="1899"/>
                  </a:cubicBezTo>
                  <a:cubicBezTo>
                    <a:pt x="4659" y="1849"/>
                    <a:pt x="4535" y="1800"/>
                    <a:pt x="4411" y="1752"/>
                  </a:cubicBezTo>
                  <a:cubicBezTo>
                    <a:pt x="4345" y="1824"/>
                    <a:pt x="4290" y="1852"/>
                    <a:pt x="4222" y="1852"/>
                  </a:cubicBezTo>
                  <a:cubicBezTo>
                    <a:pt x="4176" y="1852"/>
                    <a:pt x="4125" y="1839"/>
                    <a:pt x="4062" y="1817"/>
                  </a:cubicBezTo>
                  <a:cubicBezTo>
                    <a:pt x="4102" y="1739"/>
                    <a:pt x="4160" y="1708"/>
                    <a:pt x="4190" y="1666"/>
                  </a:cubicBezTo>
                  <a:cubicBezTo>
                    <a:pt x="4080" y="1620"/>
                    <a:pt x="3973" y="1573"/>
                    <a:pt x="3864" y="1527"/>
                  </a:cubicBezTo>
                  <a:lnTo>
                    <a:pt x="3864" y="1527"/>
                  </a:lnTo>
                  <a:cubicBezTo>
                    <a:pt x="3788" y="1586"/>
                    <a:pt x="3747" y="1675"/>
                    <a:pt x="3820" y="1827"/>
                  </a:cubicBezTo>
                  <a:lnTo>
                    <a:pt x="3820" y="1827"/>
                  </a:lnTo>
                  <a:cubicBezTo>
                    <a:pt x="3673" y="1602"/>
                    <a:pt x="3484" y="1572"/>
                    <a:pt x="3307" y="1572"/>
                  </a:cubicBezTo>
                  <a:cubicBezTo>
                    <a:pt x="3240" y="1572"/>
                    <a:pt x="3175" y="1576"/>
                    <a:pt x="3114" y="1576"/>
                  </a:cubicBezTo>
                  <a:cubicBezTo>
                    <a:pt x="2960" y="1576"/>
                    <a:pt x="2836" y="1547"/>
                    <a:pt x="2791" y="1344"/>
                  </a:cubicBezTo>
                  <a:cubicBezTo>
                    <a:pt x="2761" y="1334"/>
                    <a:pt x="2737" y="1329"/>
                    <a:pt x="2719" y="1329"/>
                  </a:cubicBezTo>
                  <a:cubicBezTo>
                    <a:pt x="2596" y="1329"/>
                    <a:pt x="2711" y="1544"/>
                    <a:pt x="2739" y="1752"/>
                  </a:cubicBezTo>
                  <a:cubicBezTo>
                    <a:pt x="2581" y="1573"/>
                    <a:pt x="2516" y="1603"/>
                    <a:pt x="2394" y="1596"/>
                  </a:cubicBezTo>
                  <a:lnTo>
                    <a:pt x="2449" y="1191"/>
                  </a:lnTo>
                  <a:cubicBezTo>
                    <a:pt x="2344" y="1085"/>
                    <a:pt x="2289" y="1047"/>
                    <a:pt x="2258" y="1047"/>
                  </a:cubicBezTo>
                  <a:cubicBezTo>
                    <a:pt x="2181" y="1047"/>
                    <a:pt x="2256" y="1280"/>
                    <a:pt x="2108" y="1280"/>
                  </a:cubicBezTo>
                  <a:cubicBezTo>
                    <a:pt x="2072" y="1280"/>
                    <a:pt x="2024" y="1266"/>
                    <a:pt x="1956" y="1233"/>
                  </a:cubicBezTo>
                  <a:cubicBezTo>
                    <a:pt x="1921" y="919"/>
                    <a:pt x="1942" y="772"/>
                    <a:pt x="1986" y="667"/>
                  </a:cubicBezTo>
                  <a:cubicBezTo>
                    <a:pt x="1555" y="450"/>
                    <a:pt x="1145" y="225"/>
                    <a:pt x="7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47" name="Google Shape;16147;p59"/>
            <p:cNvSpPr/>
            <p:nvPr/>
          </p:nvSpPr>
          <p:spPr>
            <a:xfrm>
              <a:off x="285950" y="4861375"/>
              <a:ext cx="10750" cy="6875"/>
            </a:xfrm>
            <a:custGeom>
              <a:avLst/>
              <a:gdLst/>
              <a:ahLst/>
              <a:cxnLst/>
              <a:rect l="l" t="t" r="r" b="b"/>
              <a:pathLst>
                <a:path w="430" h="275" extrusionOk="0">
                  <a:moveTo>
                    <a:pt x="175" y="1"/>
                  </a:moveTo>
                  <a:cubicBezTo>
                    <a:pt x="121" y="1"/>
                    <a:pt x="64" y="20"/>
                    <a:pt x="1" y="35"/>
                  </a:cubicBezTo>
                  <a:cubicBezTo>
                    <a:pt x="150" y="102"/>
                    <a:pt x="293" y="182"/>
                    <a:pt x="430" y="275"/>
                  </a:cubicBezTo>
                  <a:cubicBezTo>
                    <a:pt x="346" y="55"/>
                    <a:pt x="265" y="1"/>
                    <a:pt x="17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48" name="Google Shape;16148;p59"/>
            <p:cNvSpPr/>
            <p:nvPr/>
          </p:nvSpPr>
          <p:spPr>
            <a:xfrm>
              <a:off x="2061325" y="5141050"/>
              <a:ext cx="2800" cy="800"/>
            </a:xfrm>
            <a:custGeom>
              <a:avLst/>
              <a:gdLst/>
              <a:ahLst/>
              <a:cxnLst/>
              <a:rect l="l" t="t" r="r" b="b"/>
              <a:pathLst>
                <a:path w="112" h="32" extrusionOk="0">
                  <a:moveTo>
                    <a:pt x="0" y="0"/>
                  </a:moveTo>
                  <a:cubicBezTo>
                    <a:pt x="14" y="20"/>
                    <a:pt x="72" y="32"/>
                    <a:pt x="92" y="32"/>
                  </a:cubicBezTo>
                  <a:cubicBezTo>
                    <a:pt x="111" y="32"/>
                    <a:pt x="100" y="22"/>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49" name="Google Shape;16149;p59"/>
            <p:cNvSpPr/>
            <p:nvPr/>
          </p:nvSpPr>
          <p:spPr>
            <a:xfrm>
              <a:off x="1284875" y="4655675"/>
              <a:ext cx="5300" cy="3025"/>
            </a:xfrm>
            <a:custGeom>
              <a:avLst/>
              <a:gdLst/>
              <a:ahLst/>
              <a:cxnLst/>
              <a:rect l="l" t="t" r="r" b="b"/>
              <a:pathLst>
                <a:path w="212" h="121" extrusionOk="0">
                  <a:moveTo>
                    <a:pt x="93" y="0"/>
                  </a:moveTo>
                  <a:cubicBezTo>
                    <a:pt x="57" y="0"/>
                    <a:pt x="26" y="33"/>
                    <a:pt x="1" y="120"/>
                  </a:cubicBezTo>
                  <a:cubicBezTo>
                    <a:pt x="70" y="105"/>
                    <a:pt x="142" y="91"/>
                    <a:pt x="211" y="78"/>
                  </a:cubicBezTo>
                  <a:cubicBezTo>
                    <a:pt x="169" y="34"/>
                    <a:pt x="129" y="0"/>
                    <a:pt x="9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50" name="Google Shape;16150;p59"/>
            <p:cNvSpPr/>
            <p:nvPr/>
          </p:nvSpPr>
          <p:spPr>
            <a:xfrm>
              <a:off x="1678625" y="4714300"/>
              <a:ext cx="9525" cy="6375"/>
            </a:xfrm>
            <a:custGeom>
              <a:avLst/>
              <a:gdLst/>
              <a:ahLst/>
              <a:cxnLst/>
              <a:rect l="l" t="t" r="r" b="b"/>
              <a:pathLst>
                <a:path w="381" h="255" extrusionOk="0">
                  <a:moveTo>
                    <a:pt x="381" y="0"/>
                  </a:moveTo>
                  <a:lnTo>
                    <a:pt x="381" y="0"/>
                  </a:lnTo>
                  <a:cubicBezTo>
                    <a:pt x="293" y="86"/>
                    <a:pt x="59" y="17"/>
                    <a:pt x="0" y="122"/>
                  </a:cubicBezTo>
                  <a:cubicBezTo>
                    <a:pt x="116" y="166"/>
                    <a:pt x="234" y="212"/>
                    <a:pt x="347" y="254"/>
                  </a:cubicBezTo>
                  <a:lnTo>
                    <a:pt x="38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51" name="Google Shape;16151;p59"/>
            <p:cNvSpPr/>
            <p:nvPr/>
          </p:nvSpPr>
          <p:spPr>
            <a:xfrm>
              <a:off x="1741975" y="4457800"/>
              <a:ext cx="371100" cy="122025"/>
            </a:xfrm>
            <a:custGeom>
              <a:avLst/>
              <a:gdLst/>
              <a:ahLst/>
              <a:cxnLst/>
              <a:rect l="l" t="t" r="r" b="b"/>
              <a:pathLst>
                <a:path w="14844" h="4881" extrusionOk="0">
                  <a:moveTo>
                    <a:pt x="567" y="0"/>
                  </a:moveTo>
                  <a:cubicBezTo>
                    <a:pt x="335" y="0"/>
                    <a:pt x="180" y="203"/>
                    <a:pt x="0" y="372"/>
                  </a:cubicBezTo>
                  <a:cubicBezTo>
                    <a:pt x="450" y="553"/>
                    <a:pt x="940" y="731"/>
                    <a:pt x="1502" y="906"/>
                  </a:cubicBezTo>
                  <a:cubicBezTo>
                    <a:pt x="4095" y="2653"/>
                    <a:pt x="8829" y="4571"/>
                    <a:pt x="13113" y="4820"/>
                  </a:cubicBezTo>
                  <a:cubicBezTo>
                    <a:pt x="13074" y="4819"/>
                    <a:pt x="13039" y="4819"/>
                    <a:pt x="13006" y="4819"/>
                  </a:cubicBezTo>
                  <a:cubicBezTo>
                    <a:pt x="12428" y="4819"/>
                    <a:pt x="12634" y="4851"/>
                    <a:pt x="13636" y="4851"/>
                  </a:cubicBezTo>
                  <a:cubicBezTo>
                    <a:pt x="13666" y="4851"/>
                    <a:pt x="13696" y="4851"/>
                    <a:pt x="13727" y="4851"/>
                  </a:cubicBezTo>
                  <a:cubicBezTo>
                    <a:pt x="13727" y="4863"/>
                    <a:pt x="13735" y="4867"/>
                    <a:pt x="13747" y="4867"/>
                  </a:cubicBezTo>
                  <a:cubicBezTo>
                    <a:pt x="13778" y="4867"/>
                    <a:pt x="13832" y="4843"/>
                    <a:pt x="13857" y="4843"/>
                  </a:cubicBezTo>
                  <a:cubicBezTo>
                    <a:pt x="13872" y="4843"/>
                    <a:pt x="13875" y="4852"/>
                    <a:pt x="13855" y="4881"/>
                  </a:cubicBezTo>
                  <a:cubicBezTo>
                    <a:pt x="14843" y="4784"/>
                    <a:pt x="14717" y="4588"/>
                    <a:pt x="13716" y="4201"/>
                  </a:cubicBezTo>
                  <a:cubicBezTo>
                    <a:pt x="14646" y="4030"/>
                    <a:pt x="14844" y="3756"/>
                    <a:pt x="13422" y="3756"/>
                  </a:cubicBezTo>
                  <a:cubicBezTo>
                    <a:pt x="13329" y="3756"/>
                    <a:pt x="13228" y="3757"/>
                    <a:pt x="13121" y="3760"/>
                  </a:cubicBezTo>
                  <a:cubicBezTo>
                    <a:pt x="13090" y="3760"/>
                    <a:pt x="13059" y="3760"/>
                    <a:pt x="13027" y="3760"/>
                  </a:cubicBezTo>
                  <a:cubicBezTo>
                    <a:pt x="9172" y="3760"/>
                    <a:pt x="5697" y="2218"/>
                    <a:pt x="2255" y="576"/>
                  </a:cubicBezTo>
                  <a:cubicBezTo>
                    <a:pt x="2216" y="591"/>
                    <a:pt x="2174" y="599"/>
                    <a:pt x="2132" y="599"/>
                  </a:cubicBezTo>
                  <a:cubicBezTo>
                    <a:pt x="2100" y="599"/>
                    <a:pt x="2067" y="594"/>
                    <a:pt x="2036" y="584"/>
                  </a:cubicBezTo>
                  <a:lnTo>
                    <a:pt x="2036" y="584"/>
                  </a:lnTo>
                  <a:lnTo>
                    <a:pt x="2082" y="685"/>
                  </a:lnTo>
                  <a:cubicBezTo>
                    <a:pt x="1907" y="608"/>
                    <a:pt x="1733" y="532"/>
                    <a:pt x="1588" y="532"/>
                  </a:cubicBezTo>
                  <a:cubicBezTo>
                    <a:pt x="1448" y="532"/>
                    <a:pt x="1335" y="604"/>
                    <a:pt x="1277" y="820"/>
                  </a:cubicBezTo>
                  <a:lnTo>
                    <a:pt x="978" y="325"/>
                  </a:lnTo>
                  <a:lnTo>
                    <a:pt x="701" y="584"/>
                  </a:lnTo>
                  <a:cubicBezTo>
                    <a:pt x="562" y="269"/>
                    <a:pt x="1128" y="572"/>
                    <a:pt x="831" y="77"/>
                  </a:cubicBezTo>
                  <a:cubicBezTo>
                    <a:pt x="732" y="23"/>
                    <a:pt x="645" y="0"/>
                    <a:pt x="56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52" name="Google Shape;16152;p59"/>
            <p:cNvSpPr/>
            <p:nvPr/>
          </p:nvSpPr>
          <p:spPr>
            <a:xfrm>
              <a:off x="1692450" y="4977100"/>
              <a:ext cx="8800" cy="5750"/>
            </a:xfrm>
            <a:custGeom>
              <a:avLst/>
              <a:gdLst/>
              <a:ahLst/>
              <a:cxnLst/>
              <a:rect l="l" t="t" r="r" b="b"/>
              <a:pathLst>
                <a:path w="352" h="230" extrusionOk="0">
                  <a:moveTo>
                    <a:pt x="0" y="1"/>
                  </a:moveTo>
                  <a:cubicBezTo>
                    <a:pt x="54" y="125"/>
                    <a:pt x="131" y="229"/>
                    <a:pt x="297" y="229"/>
                  </a:cubicBezTo>
                  <a:cubicBezTo>
                    <a:pt x="314" y="229"/>
                    <a:pt x="332" y="228"/>
                    <a:pt x="352" y="226"/>
                  </a:cubicBezTo>
                  <a:cubicBezTo>
                    <a:pt x="337" y="196"/>
                    <a:pt x="326" y="167"/>
                    <a:pt x="318" y="135"/>
                  </a:cubicBezTo>
                  <a:cubicBezTo>
                    <a:pt x="213" y="91"/>
                    <a:pt x="108" y="45"/>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53" name="Google Shape;16153;p59"/>
            <p:cNvSpPr/>
            <p:nvPr/>
          </p:nvSpPr>
          <p:spPr>
            <a:xfrm>
              <a:off x="2053575" y="4999825"/>
              <a:ext cx="5400" cy="275"/>
            </a:xfrm>
            <a:custGeom>
              <a:avLst/>
              <a:gdLst/>
              <a:ahLst/>
              <a:cxnLst/>
              <a:rect l="l" t="t" r="r" b="b"/>
              <a:pathLst>
                <a:path w="216" h="11" extrusionOk="0">
                  <a:moveTo>
                    <a:pt x="32" y="0"/>
                  </a:moveTo>
                  <a:lnTo>
                    <a:pt x="32" y="0"/>
                  </a:lnTo>
                  <a:cubicBezTo>
                    <a:pt x="1" y="8"/>
                    <a:pt x="16" y="11"/>
                    <a:pt x="51" y="11"/>
                  </a:cubicBezTo>
                  <a:cubicBezTo>
                    <a:pt x="93" y="11"/>
                    <a:pt x="162" y="7"/>
                    <a:pt x="215" y="2"/>
                  </a:cubicBezTo>
                  <a:cubicBezTo>
                    <a:pt x="161" y="2"/>
                    <a:pt x="100" y="2"/>
                    <a:pt x="3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54" name="Google Shape;16154;p59"/>
            <p:cNvSpPr/>
            <p:nvPr/>
          </p:nvSpPr>
          <p:spPr>
            <a:xfrm>
              <a:off x="676850" y="4721075"/>
              <a:ext cx="300" cy="75"/>
            </a:xfrm>
            <a:custGeom>
              <a:avLst/>
              <a:gdLst/>
              <a:ahLst/>
              <a:cxnLst/>
              <a:rect l="l" t="t" r="r" b="b"/>
              <a:pathLst>
                <a:path w="12" h="3" extrusionOk="0">
                  <a:moveTo>
                    <a:pt x="1" y="0"/>
                  </a:moveTo>
                  <a:cubicBezTo>
                    <a:pt x="8" y="2"/>
                    <a:pt x="11" y="3"/>
                    <a:pt x="11" y="3"/>
                  </a:cubicBezTo>
                  <a:cubicBezTo>
                    <a:pt x="11" y="3"/>
                    <a:pt x="7" y="2"/>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55" name="Google Shape;16155;p59"/>
            <p:cNvSpPr/>
            <p:nvPr/>
          </p:nvSpPr>
          <p:spPr>
            <a:xfrm>
              <a:off x="352475" y="4591150"/>
              <a:ext cx="33650" cy="34575"/>
            </a:xfrm>
            <a:custGeom>
              <a:avLst/>
              <a:gdLst/>
              <a:ahLst/>
              <a:cxnLst/>
              <a:rect l="l" t="t" r="r" b="b"/>
              <a:pathLst>
                <a:path w="1346" h="1383" extrusionOk="0">
                  <a:moveTo>
                    <a:pt x="671" y="1"/>
                  </a:moveTo>
                  <a:cubicBezTo>
                    <a:pt x="351" y="156"/>
                    <a:pt x="0" y="270"/>
                    <a:pt x="15" y="848"/>
                  </a:cubicBezTo>
                  <a:cubicBezTo>
                    <a:pt x="53" y="922"/>
                    <a:pt x="101" y="991"/>
                    <a:pt x="154" y="1057"/>
                  </a:cubicBezTo>
                  <a:cubicBezTo>
                    <a:pt x="358" y="1164"/>
                    <a:pt x="568" y="1273"/>
                    <a:pt x="780" y="1382"/>
                  </a:cubicBezTo>
                  <a:cubicBezTo>
                    <a:pt x="866" y="1048"/>
                    <a:pt x="1087" y="831"/>
                    <a:pt x="856" y="447"/>
                  </a:cubicBezTo>
                  <a:lnTo>
                    <a:pt x="856" y="447"/>
                  </a:lnTo>
                  <a:cubicBezTo>
                    <a:pt x="924" y="470"/>
                    <a:pt x="983" y="480"/>
                    <a:pt x="1035" y="480"/>
                  </a:cubicBezTo>
                  <a:cubicBezTo>
                    <a:pt x="1167" y="480"/>
                    <a:pt x="1259" y="418"/>
                    <a:pt x="1346" y="348"/>
                  </a:cubicBezTo>
                  <a:cubicBezTo>
                    <a:pt x="1119" y="232"/>
                    <a:pt x="894" y="116"/>
                    <a:pt x="67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56" name="Google Shape;16156;p59"/>
            <p:cNvSpPr/>
            <p:nvPr/>
          </p:nvSpPr>
          <p:spPr>
            <a:xfrm>
              <a:off x="830275" y="4658675"/>
              <a:ext cx="16250" cy="14525"/>
            </a:xfrm>
            <a:custGeom>
              <a:avLst/>
              <a:gdLst/>
              <a:ahLst/>
              <a:cxnLst/>
              <a:rect l="l" t="t" r="r" b="b"/>
              <a:pathLst>
                <a:path w="650" h="581" extrusionOk="0">
                  <a:moveTo>
                    <a:pt x="513" y="0"/>
                  </a:moveTo>
                  <a:cubicBezTo>
                    <a:pt x="343" y="65"/>
                    <a:pt x="170" y="130"/>
                    <a:pt x="0" y="194"/>
                  </a:cubicBezTo>
                  <a:cubicBezTo>
                    <a:pt x="83" y="300"/>
                    <a:pt x="176" y="316"/>
                    <a:pt x="263" y="316"/>
                  </a:cubicBezTo>
                  <a:cubicBezTo>
                    <a:pt x="302" y="316"/>
                    <a:pt x="341" y="313"/>
                    <a:pt x="376" y="313"/>
                  </a:cubicBezTo>
                  <a:cubicBezTo>
                    <a:pt x="482" y="313"/>
                    <a:pt x="566" y="343"/>
                    <a:pt x="587" y="580"/>
                  </a:cubicBezTo>
                  <a:lnTo>
                    <a:pt x="650" y="107"/>
                  </a:lnTo>
                  <a:cubicBezTo>
                    <a:pt x="591" y="67"/>
                    <a:pt x="549" y="21"/>
                    <a:pt x="51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57" name="Google Shape;16157;p59"/>
            <p:cNvSpPr/>
            <p:nvPr/>
          </p:nvSpPr>
          <p:spPr>
            <a:xfrm>
              <a:off x="612075" y="4664375"/>
              <a:ext cx="262475" cy="56850"/>
            </a:xfrm>
            <a:custGeom>
              <a:avLst/>
              <a:gdLst/>
              <a:ahLst/>
              <a:cxnLst/>
              <a:rect l="l" t="t" r="r" b="b"/>
              <a:pathLst>
                <a:path w="10499" h="2274" extrusionOk="0">
                  <a:moveTo>
                    <a:pt x="8684" y="815"/>
                  </a:moveTo>
                  <a:lnTo>
                    <a:pt x="8684" y="815"/>
                  </a:lnTo>
                  <a:cubicBezTo>
                    <a:pt x="8720" y="840"/>
                    <a:pt x="8755" y="868"/>
                    <a:pt x="8791" y="895"/>
                  </a:cubicBezTo>
                  <a:cubicBezTo>
                    <a:pt x="8743" y="889"/>
                    <a:pt x="8703" y="857"/>
                    <a:pt x="8684" y="815"/>
                  </a:cubicBezTo>
                  <a:close/>
                  <a:moveTo>
                    <a:pt x="9483" y="729"/>
                  </a:moveTo>
                  <a:lnTo>
                    <a:pt x="9420" y="939"/>
                  </a:lnTo>
                  <a:cubicBezTo>
                    <a:pt x="9412" y="805"/>
                    <a:pt x="9437" y="746"/>
                    <a:pt x="9483" y="729"/>
                  </a:cubicBezTo>
                  <a:close/>
                  <a:moveTo>
                    <a:pt x="9003" y="875"/>
                  </a:moveTo>
                  <a:cubicBezTo>
                    <a:pt x="9072" y="875"/>
                    <a:pt x="9117" y="913"/>
                    <a:pt x="9094" y="1091"/>
                  </a:cubicBezTo>
                  <a:cubicBezTo>
                    <a:pt x="9002" y="1051"/>
                    <a:pt x="8896" y="975"/>
                    <a:pt x="8791" y="895"/>
                  </a:cubicBezTo>
                  <a:lnTo>
                    <a:pt x="8791" y="895"/>
                  </a:lnTo>
                  <a:cubicBezTo>
                    <a:pt x="8801" y="896"/>
                    <a:pt x="8811" y="897"/>
                    <a:pt x="8821" y="897"/>
                  </a:cubicBezTo>
                  <a:cubicBezTo>
                    <a:pt x="8883" y="897"/>
                    <a:pt x="8950" y="875"/>
                    <a:pt x="9003" y="875"/>
                  </a:cubicBezTo>
                  <a:close/>
                  <a:moveTo>
                    <a:pt x="7494" y="876"/>
                  </a:moveTo>
                  <a:cubicBezTo>
                    <a:pt x="7527" y="876"/>
                    <a:pt x="7565" y="888"/>
                    <a:pt x="7605" y="914"/>
                  </a:cubicBezTo>
                  <a:cubicBezTo>
                    <a:pt x="7589" y="1031"/>
                    <a:pt x="7600" y="1269"/>
                    <a:pt x="7501" y="1269"/>
                  </a:cubicBezTo>
                  <a:cubicBezTo>
                    <a:pt x="7484" y="1269"/>
                    <a:pt x="7463" y="1262"/>
                    <a:pt x="7439" y="1246"/>
                  </a:cubicBezTo>
                  <a:cubicBezTo>
                    <a:pt x="7331" y="1007"/>
                    <a:pt x="7387" y="876"/>
                    <a:pt x="7494" y="876"/>
                  </a:cubicBezTo>
                  <a:close/>
                  <a:moveTo>
                    <a:pt x="583" y="1271"/>
                  </a:moveTo>
                  <a:lnTo>
                    <a:pt x="583" y="1271"/>
                  </a:lnTo>
                  <a:cubicBezTo>
                    <a:pt x="862" y="1385"/>
                    <a:pt x="848" y="1578"/>
                    <a:pt x="987" y="1752"/>
                  </a:cubicBezTo>
                  <a:lnTo>
                    <a:pt x="987" y="1752"/>
                  </a:lnTo>
                  <a:lnTo>
                    <a:pt x="583" y="1271"/>
                  </a:lnTo>
                  <a:close/>
                  <a:moveTo>
                    <a:pt x="3206" y="1377"/>
                  </a:moveTo>
                  <a:cubicBezTo>
                    <a:pt x="3265" y="1377"/>
                    <a:pt x="3347" y="1408"/>
                    <a:pt x="3464" y="1486"/>
                  </a:cubicBezTo>
                  <a:lnTo>
                    <a:pt x="3431" y="1757"/>
                  </a:lnTo>
                  <a:cubicBezTo>
                    <a:pt x="3406" y="1747"/>
                    <a:pt x="3381" y="1743"/>
                    <a:pt x="3357" y="1743"/>
                  </a:cubicBezTo>
                  <a:cubicBezTo>
                    <a:pt x="3150" y="1743"/>
                    <a:pt x="2957" y="2066"/>
                    <a:pt x="2792" y="2066"/>
                  </a:cubicBezTo>
                  <a:cubicBezTo>
                    <a:pt x="2750" y="2066"/>
                    <a:pt x="2710" y="2045"/>
                    <a:pt x="2671" y="1993"/>
                  </a:cubicBezTo>
                  <a:lnTo>
                    <a:pt x="2671" y="1993"/>
                  </a:lnTo>
                  <a:cubicBezTo>
                    <a:pt x="2698" y="1997"/>
                    <a:pt x="2723" y="1999"/>
                    <a:pt x="2746" y="1999"/>
                  </a:cubicBezTo>
                  <a:cubicBezTo>
                    <a:pt x="3136" y="1999"/>
                    <a:pt x="2944" y="1377"/>
                    <a:pt x="3206" y="1377"/>
                  </a:cubicBezTo>
                  <a:close/>
                  <a:moveTo>
                    <a:pt x="10038" y="1"/>
                  </a:moveTo>
                  <a:cubicBezTo>
                    <a:pt x="9818" y="1"/>
                    <a:pt x="9660" y="105"/>
                    <a:pt x="9443" y="291"/>
                  </a:cubicBezTo>
                  <a:lnTo>
                    <a:pt x="9641" y="641"/>
                  </a:lnTo>
                  <a:cubicBezTo>
                    <a:pt x="9663" y="663"/>
                    <a:pt x="9682" y="673"/>
                    <a:pt x="9698" y="673"/>
                  </a:cubicBezTo>
                  <a:cubicBezTo>
                    <a:pt x="9795" y="673"/>
                    <a:pt x="9793" y="323"/>
                    <a:pt x="9888" y="323"/>
                  </a:cubicBezTo>
                  <a:cubicBezTo>
                    <a:pt x="9928" y="323"/>
                    <a:pt x="9985" y="385"/>
                    <a:pt x="10074" y="561"/>
                  </a:cubicBezTo>
                  <a:cubicBezTo>
                    <a:pt x="10063" y="778"/>
                    <a:pt x="9995" y="841"/>
                    <a:pt x="9906" y="841"/>
                  </a:cubicBezTo>
                  <a:cubicBezTo>
                    <a:pt x="9784" y="841"/>
                    <a:pt x="9623" y="722"/>
                    <a:pt x="9521" y="722"/>
                  </a:cubicBezTo>
                  <a:cubicBezTo>
                    <a:pt x="9507" y="722"/>
                    <a:pt x="9494" y="724"/>
                    <a:pt x="9483" y="729"/>
                  </a:cubicBezTo>
                  <a:lnTo>
                    <a:pt x="9527" y="567"/>
                  </a:lnTo>
                  <a:cubicBezTo>
                    <a:pt x="9408" y="468"/>
                    <a:pt x="9307" y="431"/>
                    <a:pt x="9219" y="431"/>
                  </a:cubicBezTo>
                  <a:cubicBezTo>
                    <a:pt x="8986" y="431"/>
                    <a:pt x="8840" y="687"/>
                    <a:pt x="8657" y="725"/>
                  </a:cubicBezTo>
                  <a:cubicBezTo>
                    <a:pt x="8661" y="756"/>
                    <a:pt x="8671" y="786"/>
                    <a:pt x="8684" y="815"/>
                  </a:cubicBezTo>
                  <a:cubicBezTo>
                    <a:pt x="8566" y="724"/>
                    <a:pt x="8456" y="648"/>
                    <a:pt x="8380" y="648"/>
                  </a:cubicBezTo>
                  <a:cubicBezTo>
                    <a:pt x="8343" y="648"/>
                    <a:pt x="8314" y="666"/>
                    <a:pt x="8297" y="710"/>
                  </a:cubicBezTo>
                  <a:cubicBezTo>
                    <a:pt x="8335" y="878"/>
                    <a:pt x="8455" y="885"/>
                    <a:pt x="8560" y="1028"/>
                  </a:cubicBezTo>
                  <a:lnTo>
                    <a:pt x="8198" y="1009"/>
                  </a:lnTo>
                  <a:lnTo>
                    <a:pt x="8244" y="1114"/>
                  </a:lnTo>
                  <a:lnTo>
                    <a:pt x="8244" y="1114"/>
                  </a:lnTo>
                  <a:lnTo>
                    <a:pt x="7799" y="817"/>
                  </a:lnTo>
                  <a:lnTo>
                    <a:pt x="7883" y="1095"/>
                  </a:lnTo>
                  <a:cubicBezTo>
                    <a:pt x="7675" y="956"/>
                    <a:pt x="7647" y="483"/>
                    <a:pt x="7502" y="376"/>
                  </a:cubicBezTo>
                  <a:cubicBezTo>
                    <a:pt x="7433" y="397"/>
                    <a:pt x="7361" y="418"/>
                    <a:pt x="7292" y="439"/>
                  </a:cubicBezTo>
                  <a:cubicBezTo>
                    <a:pt x="7166" y="657"/>
                    <a:pt x="6467" y="763"/>
                    <a:pt x="6354" y="1187"/>
                  </a:cubicBezTo>
                  <a:lnTo>
                    <a:pt x="6167" y="767"/>
                  </a:lnTo>
                  <a:cubicBezTo>
                    <a:pt x="6141" y="862"/>
                    <a:pt x="6086" y="902"/>
                    <a:pt x="6012" y="902"/>
                  </a:cubicBezTo>
                  <a:cubicBezTo>
                    <a:pt x="5946" y="902"/>
                    <a:pt x="5864" y="870"/>
                    <a:pt x="5776" y="815"/>
                  </a:cubicBezTo>
                  <a:cubicBezTo>
                    <a:pt x="5502" y="870"/>
                    <a:pt x="5227" y="920"/>
                    <a:pt x="4949" y="962"/>
                  </a:cubicBezTo>
                  <a:cubicBezTo>
                    <a:pt x="4934" y="988"/>
                    <a:pt x="4924" y="1015"/>
                    <a:pt x="4920" y="1044"/>
                  </a:cubicBezTo>
                  <a:lnTo>
                    <a:pt x="4869" y="975"/>
                  </a:lnTo>
                  <a:cubicBezTo>
                    <a:pt x="4375" y="1046"/>
                    <a:pt x="3870" y="1095"/>
                    <a:pt x="3353" y="1118"/>
                  </a:cubicBezTo>
                  <a:cubicBezTo>
                    <a:pt x="2693" y="1099"/>
                    <a:pt x="2057" y="1046"/>
                    <a:pt x="1435" y="977"/>
                  </a:cubicBezTo>
                  <a:lnTo>
                    <a:pt x="1435" y="977"/>
                  </a:lnTo>
                  <a:cubicBezTo>
                    <a:pt x="1443" y="996"/>
                    <a:pt x="1454" y="1017"/>
                    <a:pt x="1464" y="1042"/>
                  </a:cubicBezTo>
                  <a:lnTo>
                    <a:pt x="1090" y="985"/>
                  </a:lnTo>
                  <a:cubicBezTo>
                    <a:pt x="1068" y="1005"/>
                    <a:pt x="1043" y="1018"/>
                    <a:pt x="1012" y="1018"/>
                  </a:cubicBezTo>
                  <a:cubicBezTo>
                    <a:pt x="974" y="1018"/>
                    <a:pt x="927" y="999"/>
                    <a:pt x="869" y="950"/>
                  </a:cubicBezTo>
                  <a:lnTo>
                    <a:pt x="869" y="950"/>
                  </a:lnTo>
                  <a:lnTo>
                    <a:pt x="1090" y="985"/>
                  </a:lnTo>
                  <a:cubicBezTo>
                    <a:pt x="1103" y="975"/>
                    <a:pt x="1113" y="962"/>
                    <a:pt x="1124" y="950"/>
                  </a:cubicBezTo>
                  <a:cubicBezTo>
                    <a:pt x="777" y="903"/>
                    <a:pt x="438" y="851"/>
                    <a:pt x="102" y="792"/>
                  </a:cubicBezTo>
                  <a:lnTo>
                    <a:pt x="102" y="792"/>
                  </a:lnTo>
                  <a:cubicBezTo>
                    <a:pt x="87" y="1011"/>
                    <a:pt x="205" y="1204"/>
                    <a:pt x="253" y="1497"/>
                  </a:cubicBezTo>
                  <a:cubicBezTo>
                    <a:pt x="268" y="1507"/>
                    <a:pt x="283" y="1512"/>
                    <a:pt x="297" y="1512"/>
                  </a:cubicBezTo>
                  <a:cubicBezTo>
                    <a:pt x="335" y="1512"/>
                    <a:pt x="361" y="1474"/>
                    <a:pt x="329" y="1400"/>
                  </a:cubicBezTo>
                  <a:lnTo>
                    <a:pt x="329" y="1400"/>
                  </a:lnTo>
                  <a:lnTo>
                    <a:pt x="468" y="1713"/>
                  </a:lnTo>
                  <a:cubicBezTo>
                    <a:pt x="308" y="1717"/>
                    <a:pt x="152" y="1745"/>
                    <a:pt x="1" y="1793"/>
                  </a:cubicBezTo>
                  <a:cubicBezTo>
                    <a:pt x="1067" y="1976"/>
                    <a:pt x="2146" y="2096"/>
                    <a:pt x="3227" y="2153"/>
                  </a:cubicBezTo>
                  <a:cubicBezTo>
                    <a:pt x="3222" y="2153"/>
                    <a:pt x="3217" y="2153"/>
                    <a:pt x="3213" y="2153"/>
                  </a:cubicBezTo>
                  <a:cubicBezTo>
                    <a:pt x="3062" y="2153"/>
                    <a:pt x="2983" y="2185"/>
                    <a:pt x="2859" y="2205"/>
                  </a:cubicBezTo>
                  <a:cubicBezTo>
                    <a:pt x="2812" y="2205"/>
                    <a:pt x="2793" y="2209"/>
                    <a:pt x="2793" y="2216"/>
                  </a:cubicBezTo>
                  <a:cubicBezTo>
                    <a:pt x="2737" y="2221"/>
                    <a:pt x="2680" y="2224"/>
                    <a:pt x="2623" y="2224"/>
                  </a:cubicBezTo>
                  <a:cubicBezTo>
                    <a:pt x="2566" y="2224"/>
                    <a:pt x="2510" y="2221"/>
                    <a:pt x="2453" y="2216"/>
                  </a:cubicBezTo>
                  <a:lnTo>
                    <a:pt x="2453" y="2216"/>
                  </a:lnTo>
                  <a:cubicBezTo>
                    <a:pt x="2264" y="2243"/>
                    <a:pt x="2425" y="2260"/>
                    <a:pt x="2592" y="2268"/>
                  </a:cubicBezTo>
                  <a:cubicBezTo>
                    <a:pt x="2676" y="2272"/>
                    <a:pt x="2762" y="2273"/>
                    <a:pt x="2802" y="2273"/>
                  </a:cubicBezTo>
                  <a:cubicBezTo>
                    <a:pt x="2859" y="2273"/>
                    <a:pt x="2828" y="2270"/>
                    <a:pt x="2583" y="2264"/>
                  </a:cubicBezTo>
                  <a:cubicBezTo>
                    <a:pt x="2558" y="2254"/>
                    <a:pt x="2558" y="2235"/>
                    <a:pt x="2859" y="2228"/>
                  </a:cubicBezTo>
                  <a:cubicBezTo>
                    <a:pt x="2892" y="2232"/>
                    <a:pt x="2926" y="2234"/>
                    <a:pt x="2960" y="2234"/>
                  </a:cubicBezTo>
                  <a:cubicBezTo>
                    <a:pt x="2998" y="2234"/>
                    <a:pt x="3035" y="2232"/>
                    <a:pt x="3073" y="2226"/>
                  </a:cubicBezTo>
                  <a:lnTo>
                    <a:pt x="3231" y="2226"/>
                  </a:lnTo>
                  <a:cubicBezTo>
                    <a:pt x="3191" y="2224"/>
                    <a:pt x="3157" y="2220"/>
                    <a:pt x="3124" y="2218"/>
                  </a:cubicBezTo>
                  <a:cubicBezTo>
                    <a:pt x="3145" y="2214"/>
                    <a:pt x="3166" y="2207"/>
                    <a:pt x="3185" y="2201"/>
                  </a:cubicBezTo>
                  <a:cubicBezTo>
                    <a:pt x="3456" y="2208"/>
                    <a:pt x="3616" y="2211"/>
                    <a:pt x="3701" y="2211"/>
                  </a:cubicBezTo>
                  <a:cubicBezTo>
                    <a:pt x="3941" y="2211"/>
                    <a:pt x="3578" y="2186"/>
                    <a:pt x="3458" y="2151"/>
                  </a:cubicBezTo>
                  <a:cubicBezTo>
                    <a:pt x="6051" y="2022"/>
                    <a:pt x="8219" y="1486"/>
                    <a:pt x="10326" y="739"/>
                  </a:cubicBezTo>
                  <a:cubicBezTo>
                    <a:pt x="10293" y="725"/>
                    <a:pt x="10263" y="702"/>
                    <a:pt x="10242" y="670"/>
                  </a:cubicBezTo>
                  <a:lnTo>
                    <a:pt x="10242" y="670"/>
                  </a:lnTo>
                  <a:cubicBezTo>
                    <a:pt x="10244" y="670"/>
                    <a:pt x="10246" y="670"/>
                    <a:pt x="10248" y="670"/>
                  </a:cubicBezTo>
                  <a:cubicBezTo>
                    <a:pt x="10363" y="670"/>
                    <a:pt x="10399" y="403"/>
                    <a:pt x="10499" y="106"/>
                  </a:cubicBezTo>
                  <a:cubicBezTo>
                    <a:pt x="10310" y="35"/>
                    <a:pt x="10164" y="1"/>
                    <a:pt x="1003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58" name="Google Shape;16158;p59"/>
            <p:cNvSpPr/>
            <p:nvPr/>
          </p:nvSpPr>
          <p:spPr>
            <a:xfrm>
              <a:off x="905025" y="4665250"/>
              <a:ext cx="10225" cy="4575"/>
            </a:xfrm>
            <a:custGeom>
              <a:avLst/>
              <a:gdLst/>
              <a:ahLst/>
              <a:cxnLst/>
              <a:rect l="l" t="t" r="r" b="b"/>
              <a:pathLst>
                <a:path w="409" h="183" extrusionOk="0">
                  <a:moveTo>
                    <a:pt x="276" y="1"/>
                  </a:moveTo>
                  <a:cubicBezTo>
                    <a:pt x="143" y="1"/>
                    <a:pt x="61" y="74"/>
                    <a:pt x="1" y="183"/>
                  </a:cubicBezTo>
                  <a:cubicBezTo>
                    <a:pt x="135" y="128"/>
                    <a:pt x="272" y="76"/>
                    <a:pt x="409" y="21"/>
                  </a:cubicBezTo>
                  <a:cubicBezTo>
                    <a:pt x="360" y="7"/>
                    <a:pt x="316" y="1"/>
                    <a:pt x="27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59" name="Google Shape;16159;p59"/>
            <p:cNvSpPr/>
            <p:nvPr/>
          </p:nvSpPr>
          <p:spPr>
            <a:xfrm>
              <a:off x="814275" y="4809350"/>
              <a:ext cx="1675" cy="600"/>
            </a:xfrm>
            <a:custGeom>
              <a:avLst/>
              <a:gdLst/>
              <a:ahLst/>
              <a:cxnLst/>
              <a:rect l="l" t="t" r="r" b="b"/>
              <a:pathLst>
                <a:path w="67" h="24" extrusionOk="0">
                  <a:moveTo>
                    <a:pt x="66" y="0"/>
                  </a:moveTo>
                  <a:lnTo>
                    <a:pt x="1" y="19"/>
                  </a:lnTo>
                  <a:cubicBezTo>
                    <a:pt x="8" y="22"/>
                    <a:pt x="16" y="24"/>
                    <a:pt x="23" y="24"/>
                  </a:cubicBezTo>
                  <a:cubicBezTo>
                    <a:pt x="40" y="24"/>
                    <a:pt x="56" y="15"/>
                    <a:pt x="6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60" name="Google Shape;16160;p59"/>
            <p:cNvSpPr/>
            <p:nvPr/>
          </p:nvSpPr>
          <p:spPr>
            <a:xfrm>
              <a:off x="270350" y="4995475"/>
              <a:ext cx="4850" cy="1575"/>
            </a:xfrm>
            <a:custGeom>
              <a:avLst/>
              <a:gdLst/>
              <a:ahLst/>
              <a:cxnLst/>
              <a:rect l="l" t="t" r="r" b="b"/>
              <a:pathLst>
                <a:path w="194" h="63" extrusionOk="0">
                  <a:moveTo>
                    <a:pt x="118" y="1"/>
                  </a:moveTo>
                  <a:cubicBezTo>
                    <a:pt x="79" y="1"/>
                    <a:pt x="40" y="2"/>
                    <a:pt x="0" y="6"/>
                  </a:cubicBezTo>
                  <a:cubicBezTo>
                    <a:pt x="65" y="25"/>
                    <a:pt x="131" y="44"/>
                    <a:pt x="194" y="63"/>
                  </a:cubicBezTo>
                  <a:lnTo>
                    <a:pt x="185" y="2"/>
                  </a:lnTo>
                  <a:cubicBezTo>
                    <a:pt x="163" y="1"/>
                    <a:pt x="141" y="1"/>
                    <a:pt x="11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61" name="Google Shape;16161;p59"/>
            <p:cNvSpPr/>
            <p:nvPr/>
          </p:nvSpPr>
          <p:spPr>
            <a:xfrm>
              <a:off x="866500" y="5083525"/>
              <a:ext cx="22000" cy="20475"/>
            </a:xfrm>
            <a:custGeom>
              <a:avLst/>
              <a:gdLst/>
              <a:ahLst/>
              <a:cxnLst/>
              <a:rect l="l" t="t" r="r" b="b"/>
              <a:pathLst>
                <a:path w="880" h="819" extrusionOk="0">
                  <a:moveTo>
                    <a:pt x="0" y="0"/>
                  </a:moveTo>
                  <a:cubicBezTo>
                    <a:pt x="103" y="339"/>
                    <a:pt x="42" y="568"/>
                    <a:pt x="114" y="818"/>
                  </a:cubicBezTo>
                  <a:cubicBezTo>
                    <a:pt x="374" y="715"/>
                    <a:pt x="629" y="608"/>
                    <a:pt x="879" y="497"/>
                  </a:cubicBezTo>
                  <a:cubicBezTo>
                    <a:pt x="698" y="360"/>
                    <a:pt x="469" y="238"/>
                    <a:pt x="290" y="120"/>
                  </a:cubicBezTo>
                  <a:lnTo>
                    <a:pt x="290" y="120"/>
                  </a:lnTo>
                  <a:cubicBezTo>
                    <a:pt x="196" y="354"/>
                    <a:pt x="679" y="375"/>
                    <a:pt x="484" y="469"/>
                  </a:cubicBezTo>
                  <a:cubicBezTo>
                    <a:pt x="488" y="506"/>
                    <a:pt x="484" y="521"/>
                    <a:pt x="474" y="521"/>
                  </a:cubicBezTo>
                  <a:cubicBezTo>
                    <a:pt x="414" y="521"/>
                    <a:pt x="150" y="4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6162" name="Google Shape;16162;p59"/>
          <p:cNvGrpSpPr/>
          <p:nvPr/>
        </p:nvGrpSpPr>
        <p:grpSpPr>
          <a:xfrm>
            <a:off x="8180977" y="1145636"/>
            <a:ext cx="550217" cy="500564"/>
            <a:chOff x="560994" y="2900409"/>
            <a:chExt cx="713918" cy="649325"/>
          </a:xfrm>
        </p:grpSpPr>
        <p:sp>
          <p:nvSpPr>
            <p:cNvPr id="16163" name="Google Shape;16163;p59"/>
            <p:cNvSpPr/>
            <p:nvPr/>
          </p:nvSpPr>
          <p:spPr>
            <a:xfrm>
              <a:off x="560994" y="2907216"/>
              <a:ext cx="713918" cy="635754"/>
            </a:xfrm>
            <a:custGeom>
              <a:avLst/>
              <a:gdLst/>
              <a:ahLst/>
              <a:cxnLst/>
              <a:rect l="l" t="t" r="r" b="b"/>
              <a:pathLst>
                <a:path w="14100" h="12555" extrusionOk="0">
                  <a:moveTo>
                    <a:pt x="7253" y="1"/>
                  </a:moveTo>
                  <a:cubicBezTo>
                    <a:pt x="6735" y="1"/>
                    <a:pt x="6217" y="264"/>
                    <a:pt x="5986" y="802"/>
                  </a:cubicBezTo>
                  <a:cubicBezTo>
                    <a:pt x="5770" y="1306"/>
                    <a:pt x="5255" y="1603"/>
                    <a:pt x="4716" y="1603"/>
                  </a:cubicBezTo>
                  <a:cubicBezTo>
                    <a:pt x="4498" y="1603"/>
                    <a:pt x="4277" y="1555"/>
                    <a:pt x="4069" y="1451"/>
                  </a:cubicBezTo>
                  <a:cubicBezTo>
                    <a:pt x="3852" y="1344"/>
                    <a:pt x="3631" y="1296"/>
                    <a:pt x="3418" y="1296"/>
                  </a:cubicBezTo>
                  <a:cubicBezTo>
                    <a:pt x="2505" y="1296"/>
                    <a:pt x="1750" y="2182"/>
                    <a:pt x="2163" y="3088"/>
                  </a:cubicBezTo>
                  <a:cubicBezTo>
                    <a:pt x="2483" y="3790"/>
                    <a:pt x="2085" y="4595"/>
                    <a:pt x="1306" y="4817"/>
                  </a:cubicBezTo>
                  <a:cubicBezTo>
                    <a:pt x="70" y="5172"/>
                    <a:pt x="0" y="6783"/>
                    <a:pt x="1201" y="7242"/>
                  </a:cubicBezTo>
                  <a:cubicBezTo>
                    <a:pt x="1959" y="7530"/>
                    <a:pt x="2286" y="8364"/>
                    <a:pt x="1908" y="9039"/>
                  </a:cubicBezTo>
                  <a:cubicBezTo>
                    <a:pt x="1398" y="9941"/>
                    <a:pt x="2159" y="10935"/>
                    <a:pt x="3127" y="10935"/>
                  </a:cubicBezTo>
                  <a:cubicBezTo>
                    <a:pt x="3302" y="10935"/>
                    <a:pt x="3485" y="10903"/>
                    <a:pt x="3668" y="10831"/>
                  </a:cubicBezTo>
                  <a:cubicBezTo>
                    <a:pt x="3842" y="10762"/>
                    <a:pt x="4023" y="10729"/>
                    <a:pt x="4200" y="10729"/>
                  </a:cubicBezTo>
                  <a:cubicBezTo>
                    <a:pt x="4785" y="10729"/>
                    <a:pt x="5336" y="11082"/>
                    <a:pt x="5522" y="11642"/>
                  </a:cubicBezTo>
                  <a:cubicBezTo>
                    <a:pt x="5723" y="12245"/>
                    <a:pt x="6286" y="12555"/>
                    <a:pt x="6848" y="12555"/>
                  </a:cubicBezTo>
                  <a:cubicBezTo>
                    <a:pt x="7366" y="12555"/>
                    <a:pt x="7883" y="12292"/>
                    <a:pt x="8114" y="11753"/>
                  </a:cubicBezTo>
                  <a:cubicBezTo>
                    <a:pt x="8331" y="11249"/>
                    <a:pt x="8846" y="10951"/>
                    <a:pt x="9385" y="10951"/>
                  </a:cubicBezTo>
                  <a:cubicBezTo>
                    <a:pt x="9603" y="10951"/>
                    <a:pt x="9824" y="11000"/>
                    <a:pt x="10031" y="11102"/>
                  </a:cubicBezTo>
                  <a:cubicBezTo>
                    <a:pt x="10249" y="11210"/>
                    <a:pt x="10471" y="11259"/>
                    <a:pt x="10685" y="11259"/>
                  </a:cubicBezTo>
                  <a:cubicBezTo>
                    <a:pt x="11596" y="11259"/>
                    <a:pt x="12350" y="10373"/>
                    <a:pt x="11937" y="9468"/>
                  </a:cubicBezTo>
                  <a:cubicBezTo>
                    <a:pt x="11617" y="8765"/>
                    <a:pt x="12016" y="7959"/>
                    <a:pt x="12795" y="7736"/>
                  </a:cubicBezTo>
                  <a:cubicBezTo>
                    <a:pt x="14030" y="7384"/>
                    <a:pt x="14100" y="5770"/>
                    <a:pt x="12897" y="5313"/>
                  </a:cubicBezTo>
                  <a:cubicBezTo>
                    <a:pt x="12141" y="5026"/>
                    <a:pt x="11812" y="4189"/>
                    <a:pt x="12192" y="3517"/>
                  </a:cubicBezTo>
                  <a:cubicBezTo>
                    <a:pt x="12702" y="2613"/>
                    <a:pt x="11943" y="1619"/>
                    <a:pt x="10976" y="1619"/>
                  </a:cubicBezTo>
                  <a:cubicBezTo>
                    <a:pt x="10799" y="1619"/>
                    <a:pt x="10616" y="1652"/>
                    <a:pt x="10432" y="1725"/>
                  </a:cubicBezTo>
                  <a:cubicBezTo>
                    <a:pt x="10258" y="1793"/>
                    <a:pt x="10078" y="1825"/>
                    <a:pt x="9901" y="1825"/>
                  </a:cubicBezTo>
                  <a:cubicBezTo>
                    <a:pt x="9316" y="1825"/>
                    <a:pt x="8765" y="1474"/>
                    <a:pt x="8578" y="913"/>
                  </a:cubicBezTo>
                  <a:cubicBezTo>
                    <a:pt x="8378" y="310"/>
                    <a:pt x="7815" y="1"/>
                    <a:pt x="7253" y="1"/>
                  </a:cubicBezTo>
                  <a:close/>
                </a:path>
              </a:pathLst>
            </a:custGeom>
            <a:solidFill>
              <a:schemeClr val="dk2"/>
            </a:solidFill>
            <a:ln w="114300" cap="flat" cmpd="sng">
              <a:solidFill>
                <a:schemeClr val="dk2"/>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6164" name="Google Shape;16164;p59"/>
            <p:cNvGrpSpPr/>
            <p:nvPr/>
          </p:nvGrpSpPr>
          <p:grpSpPr>
            <a:xfrm>
              <a:off x="571918" y="2900409"/>
              <a:ext cx="692096" cy="649325"/>
              <a:chOff x="464600" y="1492275"/>
              <a:chExt cx="341725" cy="320575"/>
            </a:xfrm>
          </p:grpSpPr>
          <p:sp>
            <p:nvSpPr>
              <p:cNvPr id="16165" name="Google Shape;16165;p59"/>
              <p:cNvSpPr/>
              <p:nvPr/>
            </p:nvSpPr>
            <p:spPr>
              <a:xfrm>
                <a:off x="683125" y="1767050"/>
                <a:ext cx="700" cy="925"/>
              </a:xfrm>
              <a:custGeom>
                <a:avLst/>
                <a:gdLst/>
                <a:ahLst/>
                <a:cxnLst/>
                <a:rect l="l" t="t" r="r" b="b"/>
                <a:pathLst>
                  <a:path w="28" h="37" extrusionOk="0">
                    <a:moveTo>
                      <a:pt x="9" y="0"/>
                    </a:moveTo>
                    <a:lnTo>
                      <a:pt x="9" y="0"/>
                    </a:lnTo>
                    <a:cubicBezTo>
                      <a:pt x="1" y="10"/>
                      <a:pt x="17" y="37"/>
                      <a:pt x="19" y="37"/>
                    </a:cubicBezTo>
                    <a:cubicBezTo>
                      <a:pt x="19" y="37"/>
                      <a:pt x="19" y="36"/>
                      <a:pt x="18" y="35"/>
                    </a:cubicBezTo>
                    <a:cubicBezTo>
                      <a:pt x="27" y="35"/>
                      <a:pt x="11" y="7"/>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66" name="Google Shape;16166;p59"/>
              <p:cNvSpPr/>
              <p:nvPr/>
            </p:nvSpPr>
            <p:spPr>
              <a:xfrm>
                <a:off x="681000" y="1770625"/>
                <a:ext cx="200" cy="950"/>
              </a:xfrm>
              <a:custGeom>
                <a:avLst/>
                <a:gdLst/>
                <a:ahLst/>
                <a:cxnLst/>
                <a:rect l="l" t="t" r="r" b="b"/>
                <a:pathLst>
                  <a:path w="8" h="38" extrusionOk="0">
                    <a:moveTo>
                      <a:pt x="3" y="1"/>
                    </a:moveTo>
                    <a:lnTo>
                      <a:pt x="1" y="38"/>
                    </a:lnTo>
                    <a:lnTo>
                      <a:pt x="8" y="12"/>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67" name="Google Shape;16167;p59"/>
              <p:cNvSpPr/>
              <p:nvPr/>
            </p:nvSpPr>
            <p:spPr>
              <a:xfrm>
                <a:off x="678275" y="1770875"/>
                <a:ext cx="1950" cy="1750"/>
              </a:xfrm>
              <a:custGeom>
                <a:avLst/>
                <a:gdLst/>
                <a:ahLst/>
                <a:cxnLst/>
                <a:rect l="l" t="t" r="r" b="b"/>
                <a:pathLst>
                  <a:path w="78" h="70" extrusionOk="0">
                    <a:moveTo>
                      <a:pt x="66" y="0"/>
                    </a:moveTo>
                    <a:cubicBezTo>
                      <a:pt x="46" y="18"/>
                      <a:pt x="28" y="56"/>
                      <a:pt x="5" y="56"/>
                    </a:cubicBezTo>
                    <a:cubicBezTo>
                      <a:pt x="4" y="56"/>
                      <a:pt x="2" y="56"/>
                      <a:pt x="1" y="56"/>
                    </a:cubicBezTo>
                    <a:lnTo>
                      <a:pt x="1" y="56"/>
                    </a:lnTo>
                    <a:cubicBezTo>
                      <a:pt x="10" y="66"/>
                      <a:pt x="17" y="70"/>
                      <a:pt x="23" y="70"/>
                    </a:cubicBezTo>
                    <a:cubicBezTo>
                      <a:pt x="39" y="70"/>
                      <a:pt x="44" y="36"/>
                      <a:pt x="62" y="36"/>
                    </a:cubicBezTo>
                    <a:cubicBezTo>
                      <a:pt x="64" y="36"/>
                      <a:pt x="66" y="36"/>
                      <a:pt x="68" y="37"/>
                    </a:cubicBezTo>
                    <a:lnTo>
                      <a:pt x="77" y="47"/>
                    </a:lnTo>
                    <a:lnTo>
                      <a:pt x="77" y="47"/>
                    </a:lnTo>
                    <a:lnTo>
                      <a:pt x="6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68" name="Google Shape;16168;p59"/>
              <p:cNvSpPr/>
              <p:nvPr/>
            </p:nvSpPr>
            <p:spPr>
              <a:xfrm>
                <a:off x="675225" y="1770225"/>
                <a:ext cx="475" cy="500"/>
              </a:xfrm>
              <a:custGeom>
                <a:avLst/>
                <a:gdLst/>
                <a:ahLst/>
                <a:cxnLst/>
                <a:rect l="l" t="t" r="r" b="b"/>
                <a:pathLst>
                  <a:path w="19" h="20" extrusionOk="0">
                    <a:moveTo>
                      <a:pt x="14" y="1"/>
                    </a:moveTo>
                    <a:cubicBezTo>
                      <a:pt x="9" y="3"/>
                      <a:pt x="5" y="3"/>
                      <a:pt x="0" y="5"/>
                    </a:cubicBezTo>
                    <a:cubicBezTo>
                      <a:pt x="7" y="14"/>
                      <a:pt x="6" y="20"/>
                      <a:pt x="6" y="20"/>
                    </a:cubicBezTo>
                    <a:cubicBezTo>
                      <a:pt x="6" y="20"/>
                      <a:pt x="8" y="15"/>
                      <a:pt x="19" y="3"/>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69" name="Google Shape;16169;p59"/>
              <p:cNvSpPr/>
              <p:nvPr/>
            </p:nvSpPr>
            <p:spPr>
              <a:xfrm>
                <a:off x="675325" y="1770000"/>
                <a:ext cx="375" cy="250"/>
              </a:xfrm>
              <a:custGeom>
                <a:avLst/>
                <a:gdLst/>
                <a:ahLst/>
                <a:cxnLst/>
                <a:rect l="l" t="t" r="r" b="b"/>
                <a:pathLst>
                  <a:path w="15" h="10" extrusionOk="0">
                    <a:moveTo>
                      <a:pt x="5" y="1"/>
                    </a:moveTo>
                    <a:cubicBezTo>
                      <a:pt x="2" y="1"/>
                      <a:pt x="0" y="3"/>
                      <a:pt x="8" y="10"/>
                    </a:cubicBezTo>
                    <a:cubicBezTo>
                      <a:pt x="14" y="5"/>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70" name="Google Shape;16170;p59"/>
              <p:cNvSpPr/>
              <p:nvPr/>
            </p:nvSpPr>
            <p:spPr>
              <a:xfrm>
                <a:off x="673475" y="1770225"/>
                <a:ext cx="950" cy="1075"/>
              </a:xfrm>
              <a:custGeom>
                <a:avLst/>
                <a:gdLst/>
                <a:ahLst/>
                <a:cxnLst/>
                <a:rect l="l" t="t" r="r" b="b"/>
                <a:pathLst>
                  <a:path w="38" h="43" extrusionOk="0">
                    <a:moveTo>
                      <a:pt x="10" y="1"/>
                    </a:moveTo>
                    <a:cubicBezTo>
                      <a:pt x="1" y="19"/>
                      <a:pt x="10" y="28"/>
                      <a:pt x="31" y="42"/>
                    </a:cubicBezTo>
                    <a:lnTo>
                      <a:pt x="38" y="15"/>
                    </a:lnTo>
                    <a:cubicBezTo>
                      <a:pt x="26" y="5"/>
                      <a:pt x="10" y="12"/>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71" name="Google Shape;16171;p59"/>
              <p:cNvSpPr/>
              <p:nvPr/>
            </p:nvSpPr>
            <p:spPr>
              <a:xfrm>
                <a:off x="674375" y="1772000"/>
                <a:ext cx="175" cy="400"/>
              </a:xfrm>
              <a:custGeom>
                <a:avLst/>
                <a:gdLst/>
                <a:ahLst/>
                <a:cxnLst/>
                <a:rect l="l" t="t" r="r" b="b"/>
                <a:pathLst>
                  <a:path w="7" h="16" extrusionOk="0">
                    <a:moveTo>
                      <a:pt x="3" y="0"/>
                    </a:moveTo>
                    <a:cubicBezTo>
                      <a:pt x="1" y="0"/>
                      <a:pt x="1" y="4"/>
                      <a:pt x="4" y="15"/>
                    </a:cubicBezTo>
                    <a:lnTo>
                      <a:pt x="6" y="2"/>
                    </a:lnTo>
                    <a:cubicBezTo>
                      <a:pt x="5" y="1"/>
                      <a:pt x="4"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72" name="Google Shape;16172;p59"/>
              <p:cNvSpPr/>
              <p:nvPr/>
            </p:nvSpPr>
            <p:spPr>
              <a:xfrm>
                <a:off x="674525" y="1771450"/>
                <a:ext cx="325" cy="850"/>
              </a:xfrm>
              <a:custGeom>
                <a:avLst/>
                <a:gdLst/>
                <a:ahLst/>
                <a:cxnLst/>
                <a:rect l="l" t="t" r="r" b="b"/>
                <a:pathLst>
                  <a:path w="13" h="34" extrusionOk="0">
                    <a:moveTo>
                      <a:pt x="10" y="0"/>
                    </a:moveTo>
                    <a:lnTo>
                      <a:pt x="0" y="24"/>
                    </a:lnTo>
                    <a:cubicBezTo>
                      <a:pt x="4" y="27"/>
                      <a:pt x="9" y="34"/>
                      <a:pt x="11" y="34"/>
                    </a:cubicBezTo>
                    <a:cubicBezTo>
                      <a:pt x="12" y="34"/>
                      <a:pt x="11" y="29"/>
                      <a:pt x="5" y="14"/>
                    </a:cubicBezTo>
                    <a:lnTo>
                      <a:pt x="5" y="14"/>
                    </a:lnTo>
                    <a:cubicBezTo>
                      <a:pt x="7" y="19"/>
                      <a:pt x="8" y="21"/>
                      <a:pt x="9" y="21"/>
                    </a:cubicBezTo>
                    <a:cubicBezTo>
                      <a:pt x="10" y="21"/>
                      <a:pt x="8" y="1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73" name="Google Shape;16173;p59"/>
              <p:cNvSpPr/>
              <p:nvPr/>
            </p:nvSpPr>
            <p:spPr>
              <a:xfrm>
                <a:off x="675100" y="1771300"/>
                <a:ext cx="1150" cy="975"/>
              </a:xfrm>
              <a:custGeom>
                <a:avLst/>
                <a:gdLst/>
                <a:ahLst/>
                <a:cxnLst/>
                <a:rect l="l" t="t" r="r" b="b"/>
                <a:pathLst>
                  <a:path w="46" h="39" extrusionOk="0">
                    <a:moveTo>
                      <a:pt x="19" y="0"/>
                    </a:moveTo>
                    <a:cubicBezTo>
                      <a:pt x="13" y="0"/>
                      <a:pt x="7" y="3"/>
                      <a:pt x="0" y="9"/>
                    </a:cubicBezTo>
                    <a:cubicBezTo>
                      <a:pt x="17" y="13"/>
                      <a:pt x="31" y="13"/>
                      <a:pt x="26" y="39"/>
                    </a:cubicBezTo>
                    <a:cubicBezTo>
                      <a:pt x="45" y="21"/>
                      <a:pt x="3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74" name="Google Shape;16174;p59"/>
              <p:cNvSpPr/>
              <p:nvPr/>
            </p:nvSpPr>
            <p:spPr>
              <a:xfrm>
                <a:off x="678775" y="1773300"/>
                <a:ext cx="650" cy="550"/>
              </a:xfrm>
              <a:custGeom>
                <a:avLst/>
                <a:gdLst/>
                <a:ahLst/>
                <a:cxnLst/>
                <a:rect l="l" t="t" r="r" b="b"/>
                <a:pathLst>
                  <a:path w="26" h="22" extrusionOk="0">
                    <a:moveTo>
                      <a:pt x="25" y="1"/>
                    </a:moveTo>
                    <a:cubicBezTo>
                      <a:pt x="25" y="5"/>
                      <a:pt x="21" y="6"/>
                      <a:pt x="16" y="6"/>
                    </a:cubicBezTo>
                    <a:cubicBezTo>
                      <a:pt x="13" y="6"/>
                      <a:pt x="10" y="5"/>
                      <a:pt x="8" y="5"/>
                    </a:cubicBezTo>
                    <a:cubicBezTo>
                      <a:pt x="3" y="5"/>
                      <a:pt x="0" y="6"/>
                      <a:pt x="4" y="12"/>
                    </a:cubicBezTo>
                    <a:lnTo>
                      <a:pt x="25" y="21"/>
                    </a:lnTo>
                    <a:lnTo>
                      <a:pt x="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75" name="Google Shape;16175;p59"/>
              <p:cNvSpPr/>
              <p:nvPr/>
            </p:nvSpPr>
            <p:spPr>
              <a:xfrm>
                <a:off x="671325" y="1772075"/>
                <a:ext cx="950" cy="950"/>
              </a:xfrm>
              <a:custGeom>
                <a:avLst/>
                <a:gdLst/>
                <a:ahLst/>
                <a:cxnLst/>
                <a:rect l="l" t="t" r="r" b="b"/>
                <a:pathLst>
                  <a:path w="38" h="38" extrusionOk="0">
                    <a:moveTo>
                      <a:pt x="1" y="1"/>
                    </a:moveTo>
                    <a:cubicBezTo>
                      <a:pt x="2" y="3"/>
                      <a:pt x="4" y="5"/>
                      <a:pt x="5" y="6"/>
                    </a:cubicBezTo>
                    <a:lnTo>
                      <a:pt x="5" y="6"/>
                    </a:lnTo>
                    <a:cubicBezTo>
                      <a:pt x="4" y="5"/>
                      <a:pt x="2" y="3"/>
                      <a:pt x="1" y="1"/>
                    </a:cubicBezTo>
                    <a:close/>
                    <a:moveTo>
                      <a:pt x="5" y="6"/>
                    </a:moveTo>
                    <a:lnTo>
                      <a:pt x="5" y="6"/>
                    </a:lnTo>
                    <a:cubicBezTo>
                      <a:pt x="16" y="18"/>
                      <a:pt x="26" y="28"/>
                      <a:pt x="36" y="38"/>
                    </a:cubicBezTo>
                    <a:lnTo>
                      <a:pt x="38" y="19"/>
                    </a:lnTo>
                    <a:cubicBezTo>
                      <a:pt x="30" y="17"/>
                      <a:pt x="16" y="17"/>
                      <a:pt x="5"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76" name="Google Shape;16176;p59"/>
              <p:cNvSpPr/>
              <p:nvPr/>
            </p:nvSpPr>
            <p:spPr>
              <a:xfrm>
                <a:off x="672025" y="1773000"/>
                <a:ext cx="500" cy="725"/>
              </a:xfrm>
              <a:custGeom>
                <a:avLst/>
                <a:gdLst/>
                <a:ahLst/>
                <a:cxnLst/>
                <a:rect l="l" t="t" r="r" b="b"/>
                <a:pathLst>
                  <a:path w="20" h="29" extrusionOk="0">
                    <a:moveTo>
                      <a:pt x="8" y="1"/>
                    </a:moveTo>
                    <a:lnTo>
                      <a:pt x="1" y="29"/>
                    </a:lnTo>
                    <a:cubicBezTo>
                      <a:pt x="19" y="22"/>
                      <a:pt x="15" y="10"/>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77" name="Google Shape;16177;p59"/>
              <p:cNvSpPr/>
              <p:nvPr/>
            </p:nvSpPr>
            <p:spPr>
              <a:xfrm>
                <a:off x="675100" y="1772425"/>
                <a:ext cx="250" cy="1425"/>
              </a:xfrm>
              <a:custGeom>
                <a:avLst/>
                <a:gdLst/>
                <a:ahLst/>
                <a:cxnLst/>
                <a:rect l="l" t="t" r="r" b="b"/>
                <a:pathLst>
                  <a:path w="10" h="57" extrusionOk="0">
                    <a:moveTo>
                      <a:pt x="10" y="1"/>
                    </a:moveTo>
                    <a:lnTo>
                      <a:pt x="0" y="56"/>
                    </a:lnTo>
                    <a:lnTo>
                      <a:pt x="5" y="5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78" name="Google Shape;16178;p59"/>
              <p:cNvSpPr/>
              <p:nvPr/>
            </p:nvSpPr>
            <p:spPr>
              <a:xfrm>
                <a:off x="669425" y="1772425"/>
                <a:ext cx="250" cy="1200"/>
              </a:xfrm>
              <a:custGeom>
                <a:avLst/>
                <a:gdLst/>
                <a:ahLst/>
                <a:cxnLst/>
                <a:rect l="l" t="t" r="r" b="b"/>
                <a:pathLst>
                  <a:path w="10" h="48" extrusionOk="0">
                    <a:moveTo>
                      <a:pt x="0" y="1"/>
                    </a:moveTo>
                    <a:lnTo>
                      <a:pt x="10" y="47"/>
                    </a:lnTo>
                    <a:lnTo>
                      <a:pt x="7" y="29"/>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79" name="Google Shape;16179;p59"/>
              <p:cNvSpPr/>
              <p:nvPr/>
            </p:nvSpPr>
            <p:spPr>
              <a:xfrm>
                <a:off x="667450" y="1773000"/>
                <a:ext cx="1175" cy="1425"/>
              </a:xfrm>
              <a:custGeom>
                <a:avLst/>
                <a:gdLst/>
                <a:ahLst/>
                <a:cxnLst/>
                <a:rect l="l" t="t" r="r" b="b"/>
                <a:pathLst>
                  <a:path w="47" h="57" extrusionOk="0">
                    <a:moveTo>
                      <a:pt x="10" y="1"/>
                    </a:moveTo>
                    <a:cubicBezTo>
                      <a:pt x="3" y="17"/>
                      <a:pt x="0" y="38"/>
                      <a:pt x="5" y="57"/>
                    </a:cubicBezTo>
                    <a:cubicBezTo>
                      <a:pt x="7" y="44"/>
                      <a:pt x="16" y="40"/>
                      <a:pt x="32" y="40"/>
                    </a:cubicBezTo>
                    <a:cubicBezTo>
                      <a:pt x="37" y="40"/>
                      <a:pt x="42" y="40"/>
                      <a:pt x="47" y="40"/>
                    </a:cubicBezTo>
                    <a:cubicBezTo>
                      <a:pt x="40" y="17"/>
                      <a:pt x="12" y="1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80" name="Google Shape;16180;p59"/>
              <p:cNvSpPr/>
              <p:nvPr/>
            </p:nvSpPr>
            <p:spPr>
              <a:xfrm>
                <a:off x="667575" y="1774400"/>
                <a:ext cx="125" cy="775"/>
              </a:xfrm>
              <a:custGeom>
                <a:avLst/>
                <a:gdLst/>
                <a:ahLst/>
                <a:cxnLst/>
                <a:rect l="l" t="t" r="r" b="b"/>
                <a:pathLst>
                  <a:path w="5" h="31" extrusionOk="0">
                    <a:moveTo>
                      <a:pt x="0" y="1"/>
                    </a:moveTo>
                    <a:cubicBezTo>
                      <a:pt x="0" y="10"/>
                      <a:pt x="0" y="21"/>
                      <a:pt x="2" y="31"/>
                    </a:cubicBezTo>
                    <a:cubicBezTo>
                      <a:pt x="5" y="21"/>
                      <a:pt x="2" y="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81" name="Google Shape;16181;p59"/>
              <p:cNvSpPr/>
              <p:nvPr/>
            </p:nvSpPr>
            <p:spPr>
              <a:xfrm>
                <a:off x="670350" y="1773525"/>
                <a:ext cx="900" cy="600"/>
              </a:xfrm>
              <a:custGeom>
                <a:avLst/>
                <a:gdLst/>
                <a:ahLst/>
                <a:cxnLst/>
                <a:rect l="l" t="t" r="r" b="b"/>
                <a:pathLst>
                  <a:path w="36" h="24" extrusionOk="0">
                    <a:moveTo>
                      <a:pt x="0" y="1"/>
                    </a:moveTo>
                    <a:lnTo>
                      <a:pt x="28" y="24"/>
                    </a:lnTo>
                    <a:lnTo>
                      <a:pt x="35" y="22"/>
                    </a:lnTo>
                    <a:cubicBezTo>
                      <a:pt x="26" y="10"/>
                      <a:pt x="14"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82" name="Google Shape;16182;p59"/>
              <p:cNvSpPr/>
              <p:nvPr/>
            </p:nvSpPr>
            <p:spPr>
              <a:xfrm>
                <a:off x="670700" y="1774175"/>
                <a:ext cx="425" cy="200"/>
              </a:xfrm>
              <a:custGeom>
                <a:avLst/>
                <a:gdLst/>
                <a:ahLst/>
                <a:cxnLst/>
                <a:rect l="l" t="t" r="r" b="b"/>
                <a:pathLst>
                  <a:path w="17" h="8" extrusionOk="0">
                    <a:moveTo>
                      <a:pt x="17" y="0"/>
                    </a:moveTo>
                    <a:lnTo>
                      <a:pt x="17" y="0"/>
                    </a:lnTo>
                    <a:lnTo>
                      <a:pt x="0" y="7"/>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83" name="Google Shape;16183;p59"/>
              <p:cNvSpPr/>
              <p:nvPr/>
            </p:nvSpPr>
            <p:spPr>
              <a:xfrm>
                <a:off x="671225" y="1774050"/>
                <a:ext cx="125" cy="75"/>
              </a:xfrm>
              <a:custGeom>
                <a:avLst/>
                <a:gdLst/>
                <a:ahLst/>
                <a:cxnLst/>
                <a:rect l="l" t="t" r="r" b="b"/>
                <a:pathLst>
                  <a:path w="5" h="3" extrusionOk="0">
                    <a:moveTo>
                      <a:pt x="0" y="1"/>
                    </a:moveTo>
                    <a:cubicBezTo>
                      <a:pt x="2" y="2"/>
                      <a:pt x="4" y="2"/>
                      <a:pt x="4" y="2"/>
                    </a:cubicBezTo>
                    <a:cubicBezTo>
                      <a:pt x="4" y="2"/>
                      <a:pt x="4" y="2"/>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84" name="Google Shape;16184;p59"/>
              <p:cNvSpPr/>
              <p:nvPr/>
            </p:nvSpPr>
            <p:spPr>
              <a:xfrm>
                <a:off x="673575" y="1773775"/>
                <a:ext cx="850" cy="1625"/>
              </a:xfrm>
              <a:custGeom>
                <a:avLst/>
                <a:gdLst/>
                <a:ahLst/>
                <a:cxnLst/>
                <a:rect l="l" t="t" r="r" b="b"/>
                <a:pathLst>
                  <a:path w="34" h="65" extrusionOk="0">
                    <a:moveTo>
                      <a:pt x="4" y="0"/>
                    </a:moveTo>
                    <a:lnTo>
                      <a:pt x="4" y="0"/>
                    </a:lnTo>
                    <a:cubicBezTo>
                      <a:pt x="4" y="1"/>
                      <a:pt x="4" y="2"/>
                      <a:pt x="4" y="3"/>
                    </a:cubicBezTo>
                    <a:lnTo>
                      <a:pt x="4" y="3"/>
                    </a:lnTo>
                    <a:cubicBezTo>
                      <a:pt x="4" y="2"/>
                      <a:pt x="4" y="1"/>
                      <a:pt x="4" y="0"/>
                    </a:cubicBezTo>
                    <a:close/>
                    <a:moveTo>
                      <a:pt x="4" y="3"/>
                    </a:moveTo>
                    <a:cubicBezTo>
                      <a:pt x="5" y="23"/>
                      <a:pt x="0" y="50"/>
                      <a:pt x="34" y="65"/>
                    </a:cubicBezTo>
                    <a:cubicBezTo>
                      <a:pt x="27" y="40"/>
                      <a:pt x="7" y="33"/>
                      <a:pt x="4"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85" name="Google Shape;16185;p59"/>
              <p:cNvSpPr/>
              <p:nvPr/>
            </p:nvSpPr>
            <p:spPr>
              <a:xfrm>
                <a:off x="672150" y="1773950"/>
                <a:ext cx="600" cy="825"/>
              </a:xfrm>
              <a:custGeom>
                <a:avLst/>
                <a:gdLst/>
                <a:ahLst/>
                <a:cxnLst/>
                <a:rect l="l" t="t" r="r" b="b"/>
                <a:pathLst>
                  <a:path w="24" h="33" extrusionOk="0">
                    <a:moveTo>
                      <a:pt x="5" y="0"/>
                    </a:moveTo>
                    <a:lnTo>
                      <a:pt x="0" y="32"/>
                    </a:lnTo>
                    <a:lnTo>
                      <a:pt x="23" y="28"/>
                    </a:lnTo>
                    <a:cubicBezTo>
                      <a:pt x="16" y="21"/>
                      <a:pt x="5"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86" name="Google Shape;16186;p59"/>
              <p:cNvSpPr/>
              <p:nvPr/>
            </p:nvSpPr>
            <p:spPr>
              <a:xfrm>
                <a:off x="671900" y="1774750"/>
                <a:ext cx="275" cy="375"/>
              </a:xfrm>
              <a:custGeom>
                <a:avLst/>
                <a:gdLst/>
                <a:ahLst/>
                <a:cxnLst/>
                <a:rect l="l" t="t" r="r" b="b"/>
                <a:pathLst>
                  <a:path w="11" h="15" extrusionOk="0">
                    <a:moveTo>
                      <a:pt x="10" y="0"/>
                    </a:moveTo>
                    <a:lnTo>
                      <a:pt x="1" y="3"/>
                    </a:lnTo>
                    <a:lnTo>
                      <a:pt x="8" y="14"/>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87" name="Google Shape;16187;p59"/>
              <p:cNvSpPr/>
              <p:nvPr/>
            </p:nvSpPr>
            <p:spPr>
              <a:xfrm>
                <a:off x="668600" y="1775175"/>
                <a:ext cx="950" cy="925"/>
              </a:xfrm>
              <a:custGeom>
                <a:avLst/>
                <a:gdLst/>
                <a:ahLst/>
                <a:cxnLst/>
                <a:rect l="l" t="t" r="r" b="b"/>
                <a:pathLst>
                  <a:path w="38" h="37" extrusionOk="0">
                    <a:moveTo>
                      <a:pt x="17" y="0"/>
                    </a:moveTo>
                    <a:cubicBezTo>
                      <a:pt x="16" y="0"/>
                      <a:pt x="14" y="1"/>
                      <a:pt x="12" y="2"/>
                    </a:cubicBezTo>
                    <a:cubicBezTo>
                      <a:pt x="15" y="16"/>
                      <a:pt x="10" y="28"/>
                      <a:pt x="1" y="37"/>
                    </a:cubicBezTo>
                    <a:cubicBezTo>
                      <a:pt x="15" y="34"/>
                      <a:pt x="26" y="30"/>
                      <a:pt x="38" y="23"/>
                    </a:cubicBezTo>
                    <a:cubicBezTo>
                      <a:pt x="32" y="15"/>
                      <a:pt x="26"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88" name="Google Shape;16188;p59"/>
              <p:cNvSpPr/>
              <p:nvPr/>
            </p:nvSpPr>
            <p:spPr>
              <a:xfrm>
                <a:off x="670000" y="1774750"/>
                <a:ext cx="100" cy="125"/>
              </a:xfrm>
              <a:custGeom>
                <a:avLst/>
                <a:gdLst/>
                <a:ahLst/>
                <a:cxnLst/>
                <a:rect l="l" t="t" r="r" b="b"/>
                <a:pathLst>
                  <a:path w="4" h="5" extrusionOk="0">
                    <a:moveTo>
                      <a:pt x="0" y="0"/>
                    </a:moveTo>
                    <a:lnTo>
                      <a:pt x="0" y="3"/>
                    </a:lnTo>
                    <a:cubicBezTo>
                      <a:pt x="1" y="4"/>
                      <a:pt x="2" y="4"/>
                      <a:pt x="3" y="4"/>
                    </a:cubicBezTo>
                    <a:cubicBezTo>
                      <a:pt x="4" y="4"/>
                      <a:pt x="3"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89" name="Google Shape;16189;p59"/>
              <p:cNvSpPr/>
              <p:nvPr/>
            </p:nvSpPr>
            <p:spPr>
              <a:xfrm>
                <a:off x="666475" y="1777825"/>
                <a:ext cx="75" cy="125"/>
              </a:xfrm>
              <a:custGeom>
                <a:avLst/>
                <a:gdLst/>
                <a:ahLst/>
                <a:cxnLst/>
                <a:rect l="l" t="t" r="r" b="b"/>
                <a:pathLst>
                  <a:path w="3" h="5" extrusionOk="0">
                    <a:moveTo>
                      <a:pt x="2" y="5"/>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90" name="Google Shape;16190;p59"/>
              <p:cNvSpPr/>
              <p:nvPr/>
            </p:nvSpPr>
            <p:spPr>
              <a:xfrm>
                <a:off x="669525" y="1775275"/>
                <a:ext cx="450" cy="600"/>
              </a:xfrm>
              <a:custGeom>
                <a:avLst/>
                <a:gdLst/>
                <a:ahLst/>
                <a:cxnLst/>
                <a:rect l="l" t="t" r="r" b="b"/>
                <a:pathLst>
                  <a:path w="18" h="24" extrusionOk="0">
                    <a:moveTo>
                      <a:pt x="15" y="0"/>
                    </a:moveTo>
                    <a:lnTo>
                      <a:pt x="15" y="0"/>
                    </a:lnTo>
                    <a:cubicBezTo>
                      <a:pt x="10" y="7"/>
                      <a:pt x="6" y="14"/>
                      <a:pt x="1" y="17"/>
                    </a:cubicBezTo>
                    <a:cubicBezTo>
                      <a:pt x="3" y="20"/>
                      <a:pt x="4" y="23"/>
                      <a:pt x="5" y="23"/>
                    </a:cubicBezTo>
                    <a:cubicBezTo>
                      <a:pt x="5" y="23"/>
                      <a:pt x="6" y="23"/>
                      <a:pt x="6" y="21"/>
                    </a:cubicBezTo>
                    <a:cubicBezTo>
                      <a:pt x="17" y="21"/>
                      <a:pt x="17" y="12"/>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91" name="Google Shape;16191;p59"/>
              <p:cNvSpPr/>
              <p:nvPr/>
            </p:nvSpPr>
            <p:spPr>
              <a:xfrm>
                <a:off x="667250" y="1775900"/>
                <a:ext cx="700" cy="200"/>
              </a:xfrm>
              <a:custGeom>
                <a:avLst/>
                <a:gdLst/>
                <a:ahLst/>
                <a:cxnLst/>
                <a:rect l="l" t="t" r="r" b="b"/>
                <a:pathLst>
                  <a:path w="28" h="8" extrusionOk="0">
                    <a:moveTo>
                      <a:pt x="3" y="0"/>
                    </a:moveTo>
                    <a:cubicBezTo>
                      <a:pt x="1" y="0"/>
                      <a:pt x="0" y="1"/>
                      <a:pt x="2" y="3"/>
                    </a:cubicBezTo>
                    <a:cubicBezTo>
                      <a:pt x="11" y="5"/>
                      <a:pt x="18" y="8"/>
                      <a:pt x="27" y="8"/>
                    </a:cubicBezTo>
                    <a:cubicBezTo>
                      <a:pt x="19" y="5"/>
                      <a:pt x="8"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92" name="Google Shape;16192;p59"/>
              <p:cNvSpPr/>
              <p:nvPr/>
            </p:nvSpPr>
            <p:spPr>
              <a:xfrm>
                <a:off x="669675" y="1774575"/>
                <a:ext cx="125" cy="150"/>
              </a:xfrm>
              <a:custGeom>
                <a:avLst/>
                <a:gdLst/>
                <a:ahLst/>
                <a:cxnLst/>
                <a:rect l="l" t="t" r="r" b="b"/>
                <a:pathLst>
                  <a:path w="5" h="6" extrusionOk="0">
                    <a:moveTo>
                      <a:pt x="2" y="1"/>
                    </a:moveTo>
                    <a:cubicBezTo>
                      <a:pt x="1" y="1"/>
                      <a:pt x="3" y="4"/>
                      <a:pt x="4" y="5"/>
                    </a:cubicBezTo>
                    <a:lnTo>
                      <a:pt x="4" y="3"/>
                    </a:lnTo>
                    <a:cubicBezTo>
                      <a:pt x="3" y="1"/>
                      <a:pt x="2"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93" name="Google Shape;16193;p59"/>
              <p:cNvSpPr/>
              <p:nvPr/>
            </p:nvSpPr>
            <p:spPr>
              <a:xfrm>
                <a:off x="669775" y="1774700"/>
                <a:ext cx="250" cy="600"/>
              </a:xfrm>
              <a:custGeom>
                <a:avLst/>
                <a:gdLst/>
                <a:ahLst/>
                <a:cxnLst/>
                <a:rect l="l" t="t" r="r" b="b"/>
                <a:pathLst>
                  <a:path w="10" h="24" extrusionOk="0">
                    <a:moveTo>
                      <a:pt x="0" y="0"/>
                    </a:moveTo>
                    <a:cubicBezTo>
                      <a:pt x="0" y="7"/>
                      <a:pt x="3" y="16"/>
                      <a:pt x="5" y="23"/>
                    </a:cubicBezTo>
                    <a:cubicBezTo>
                      <a:pt x="7" y="19"/>
                      <a:pt x="9" y="12"/>
                      <a:pt x="9"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94" name="Google Shape;16194;p59"/>
              <p:cNvSpPr/>
              <p:nvPr/>
            </p:nvSpPr>
            <p:spPr>
              <a:xfrm>
                <a:off x="666525" y="1777925"/>
                <a:ext cx="3500" cy="4625"/>
              </a:xfrm>
              <a:custGeom>
                <a:avLst/>
                <a:gdLst/>
                <a:ahLst/>
                <a:cxnLst/>
                <a:rect l="l" t="t" r="r" b="b"/>
                <a:pathLst>
                  <a:path w="140" h="185" extrusionOk="0">
                    <a:moveTo>
                      <a:pt x="0" y="1"/>
                    </a:moveTo>
                    <a:lnTo>
                      <a:pt x="0" y="1"/>
                    </a:lnTo>
                    <a:cubicBezTo>
                      <a:pt x="12" y="13"/>
                      <a:pt x="19" y="31"/>
                      <a:pt x="17" y="47"/>
                    </a:cubicBezTo>
                    <a:cubicBezTo>
                      <a:pt x="35" y="54"/>
                      <a:pt x="82" y="47"/>
                      <a:pt x="88" y="80"/>
                    </a:cubicBezTo>
                    <a:cubicBezTo>
                      <a:pt x="85" y="90"/>
                      <a:pt x="81" y="93"/>
                      <a:pt x="76" y="93"/>
                    </a:cubicBezTo>
                    <a:cubicBezTo>
                      <a:pt x="67" y="93"/>
                      <a:pt x="55" y="84"/>
                      <a:pt x="42" y="82"/>
                    </a:cubicBezTo>
                    <a:lnTo>
                      <a:pt x="42" y="82"/>
                    </a:lnTo>
                    <a:cubicBezTo>
                      <a:pt x="79" y="103"/>
                      <a:pt x="58" y="145"/>
                      <a:pt x="107" y="184"/>
                    </a:cubicBezTo>
                    <a:lnTo>
                      <a:pt x="107" y="154"/>
                    </a:lnTo>
                    <a:cubicBezTo>
                      <a:pt x="114" y="161"/>
                      <a:pt x="119" y="175"/>
                      <a:pt x="128" y="177"/>
                    </a:cubicBezTo>
                    <a:cubicBezTo>
                      <a:pt x="108" y="157"/>
                      <a:pt x="103" y="129"/>
                      <a:pt x="126" y="129"/>
                    </a:cubicBezTo>
                    <a:cubicBezTo>
                      <a:pt x="130" y="129"/>
                      <a:pt x="134" y="129"/>
                      <a:pt x="139" y="131"/>
                    </a:cubicBezTo>
                    <a:cubicBezTo>
                      <a:pt x="137" y="103"/>
                      <a:pt x="56" y="3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95" name="Google Shape;16195;p59"/>
              <p:cNvSpPr/>
              <p:nvPr/>
            </p:nvSpPr>
            <p:spPr>
              <a:xfrm>
                <a:off x="666125" y="1776825"/>
                <a:ext cx="1350" cy="1025"/>
              </a:xfrm>
              <a:custGeom>
                <a:avLst/>
                <a:gdLst/>
                <a:ahLst/>
                <a:cxnLst/>
                <a:rect l="l" t="t" r="r" b="b"/>
                <a:pathLst>
                  <a:path w="54" h="41" extrusionOk="0">
                    <a:moveTo>
                      <a:pt x="2" y="1"/>
                    </a:moveTo>
                    <a:lnTo>
                      <a:pt x="2" y="1"/>
                    </a:lnTo>
                    <a:cubicBezTo>
                      <a:pt x="0" y="15"/>
                      <a:pt x="5" y="29"/>
                      <a:pt x="14" y="40"/>
                    </a:cubicBezTo>
                    <a:lnTo>
                      <a:pt x="49" y="15"/>
                    </a:lnTo>
                    <a:lnTo>
                      <a:pt x="49" y="22"/>
                    </a:lnTo>
                    <a:lnTo>
                      <a:pt x="53" y="13"/>
                    </a:lnTo>
                    <a:cubicBezTo>
                      <a:pt x="35" y="13"/>
                      <a:pt x="19"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96" name="Google Shape;16196;p59"/>
              <p:cNvSpPr/>
              <p:nvPr/>
            </p:nvSpPr>
            <p:spPr>
              <a:xfrm>
                <a:off x="667450" y="1776025"/>
                <a:ext cx="2450" cy="2400"/>
              </a:xfrm>
              <a:custGeom>
                <a:avLst/>
                <a:gdLst/>
                <a:ahLst/>
                <a:cxnLst/>
                <a:rect l="l" t="t" r="r" b="b"/>
                <a:pathLst>
                  <a:path w="98" h="96" extrusionOk="0">
                    <a:moveTo>
                      <a:pt x="23" y="3"/>
                    </a:moveTo>
                    <a:cubicBezTo>
                      <a:pt x="24" y="4"/>
                      <a:pt x="26" y="5"/>
                      <a:pt x="24" y="5"/>
                    </a:cubicBezTo>
                    <a:lnTo>
                      <a:pt x="23" y="3"/>
                    </a:lnTo>
                    <a:close/>
                    <a:moveTo>
                      <a:pt x="24" y="5"/>
                    </a:moveTo>
                    <a:lnTo>
                      <a:pt x="24" y="5"/>
                    </a:lnTo>
                    <a:cubicBezTo>
                      <a:pt x="26" y="7"/>
                      <a:pt x="28" y="12"/>
                      <a:pt x="31" y="17"/>
                    </a:cubicBezTo>
                    <a:cubicBezTo>
                      <a:pt x="17" y="17"/>
                      <a:pt x="24" y="10"/>
                      <a:pt x="24" y="5"/>
                    </a:cubicBezTo>
                    <a:close/>
                    <a:moveTo>
                      <a:pt x="21" y="0"/>
                    </a:moveTo>
                    <a:lnTo>
                      <a:pt x="0" y="40"/>
                    </a:lnTo>
                    <a:cubicBezTo>
                      <a:pt x="2" y="40"/>
                      <a:pt x="3" y="40"/>
                      <a:pt x="5" y="40"/>
                    </a:cubicBezTo>
                    <a:cubicBezTo>
                      <a:pt x="14" y="40"/>
                      <a:pt x="21" y="33"/>
                      <a:pt x="33" y="19"/>
                    </a:cubicBezTo>
                    <a:cubicBezTo>
                      <a:pt x="49" y="51"/>
                      <a:pt x="45" y="75"/>
                      <a:pt x="79" y="96"/>
                    </a:cubicBezTo>
                    <a:cubicBezTo>
                      <a:pt x="98" y="79"/>
                      <a:pt x="72" y="63"/>
                      <a:pt x="75" y="42"/>
                    </a:cubicBezTo>
                    <a:lnTo>
                      <a:pt x="75" y="42"/>
                    </a:lnTo>
                    <a:cubicBezTo>
                      <a:pt x="69" y="49"/>
                      <a:pt x="66" y="51"/>
                      <a:pt x="64" y="51"/>
                    </a:cubicBezTo>
                    <a:cubicBezTo>
                      <a:pt x="57" y="51"/>
                      <a:pt x="64" y="21"/>
                      <a:pt x="38" y="21"/>
                    </a:cubicBezTo>
                    <a:cubicBezTo>
                      <a:pt x="37" y="21"/>
                      <a:pt x="36" y="21"/>
                      <a:pt x="35" y="21"/>
                    </a:cubicBezTo>
                    <a:cubicBezTo>
                      <a:pt x="38" y="14"/>
                      <a:pt x="42" y="7"/>
                      <a:pt x="47" y="3"/>
                    </a:cubicBezTo>
                    <a:lnTo>
                      <a:pt x="22" y="3"/>
                    </a:ln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97" name="Google Shape;16197;p59"/>
              <p:cNvSpPr/>
              <p:nvPr/>
            </p:nvSpPr>
            <p:spPr>
              <a:xfrm>
                <a:off x="674875" y="1776950"/>
                <a:ext cx="200" cy="225"/>
              </a:xfrm>
              <a:custGeom>
                <a:avLst/>
                <a:gdLst/>
                <a:ahLst/>
                <a:cxnLst/>
                <a:rect l="l" t="t" r="r" b="b"/>
                <a:pathLst>
                  <a:path w="8" h="9" extrusionOk="0">
                    <a:moveTo>
                      <a:pt x="0" y="1"/>
                    </a:moveTo>
                    <a:cubicBezTo>
                      <a:pt x="0" y="6"/>
                      <a:pt x="3" y="8"/>
                      <a:pt x="5" y="8"/>
                    </a:cubicBezTo>
                    <a:cubicBezTo>
                      <a:pt x="6" y="8"/>
                      <a:pt x="7" y="8"/>
                      <a:pt x="7" y="8"/>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98" name="Google Shape;16198;p59"/>
              <p:cNvSpPr/>
              <p:nvPr/>
            </p:nvSpPr>
            <p:spPr>
              <a:xfrm>
                <a:off x="672775" y="1775450"/>
                <a:ext cx="2225" cy="1525"/>
              </a:xfrm>
              <a:custGeom>
                <a:avLst/>
                <a:gdLst/>
                <a:ahLst/>
                <a:cxnLst/>
                <a:rect l="l" t="t" r="r" b="b"/>
                <a:pathLst>
                  <a:path w="89" h="61" extrusionOk="0">
                    <a:moveTo>
                      <a:pt x="1" y="0"/>
                    </a:moveTo>
                    <a:lnTo>
                      <a:pt x="1" y="0"/>
                    </a:lnTo>
                    <a:cubicBezTo>
                      <a:pt x="22" y="21"/>
                      <a:pt x="42" y="42"/>
                      <a:pt x="66" y="58"/>
                    </a:cubicBezTo>
                    <a:cubicBezTo>
                      <a:pt x="66" y="54"/>
                      <a:pt x="61" y="40"/>
                      <a:pt x="70" y="40"/>
                    </a:cubicBezTo>
                    <a:cubicBezTo>
                      <a:pt x="82" y="42"/>
                      <a:pt x="80" y="51"/>
                      <a:pt x="87" y="61"/>
                    </a:cubicBezTo>
                    <a:cubicBezTo>
                      <a:pt x="87" y="51"/>
                      <a:pt x="89" y="33"/>
                      <a:pt x="63" y="26"/>
                    </a:cubicBezTo>
                    <a:lnTo>
                      <a:pt x="63" y="30"/>
                    </a:lnTo>
                    <a:cubicBezTo>
                      <a:pt x="40" y="26"/>
                      <a:pt x="19" y="1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199" name="Google Shape;16199;p59"/>
              <p:cNvSpPr/>
              <p:nvPr/>
            </p:nvSpPr>
            <p:spPr>
              <a:xfrm>
                <a:off x="671100" y="1776775"/>
                <a:ext cx="1000" cy="1175"/>
              </a:xfrm>
              <a:custGeom>
                <a:avLst/>
                <a:gdLst/>
                <a:ahLst/>
                <a:cxnLst/>
                <a:rect l="l" t="t" r="r" b="b"/>
                <a:pathLst>
                  <a:path w="40" h="47" extrusionOk="0">
                    <a:moveTo>
                      <a:pt x="17" y="1"/>
                    </a:moveTo>
                    <a:lnTo>
                      <a:pt x="1" y="33"/>
                    </a:lnTo>
                    <a:lnTo>
                      <a:pt x="33" y="47"/>
                    </a:lnTo>
                    <a:lnTo>
                      <a:pt x="21" y="35"/>
                    </a:lnTo>
                    <a:cubicBezTo>
                      <a:pt x="40" y="28"/>
                      <a:pt x="24" y="15"/>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00" name="Google Shape;16200;p59"/>
              <p:cNvSpPr/>
              <p:nvPr/>
            </p:nvSpPr>
            <p:spPr>
              <a:xfrm>
                <a:off x="665475" y="1776825"/>
                <a:ext cx="550" cy="1300"/>
              </a:xfrm>
              <a:custGeom>
                <a:avLst/>
                <a:gdLst/>
                <a:ahLst/>
                <a:cxnLst/>
                <a:rect l="l" t="t" r="r" b="b"/>
                <a:pathLst>
                  <a:path w="22" h="52" extrusionOk="0">
                    <a:moveTo>
                      <a:pt x="1" y="1"/>
                    </a:moveTo>
                    <a:lnTo>
                      <a:pt x="22" y="52"/>
                    </a:lnTo>
                    <a:lnTo>
                      <a:pt x="22" y="3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01" name="Google Shape;16201;p59"/>
              <p:cNvSpPr/>
              <p:nvPr/>
            </p:nvSpPr>
            <p:spPr>
              <a:xfrm>
                <a:off x="664725" y="1777825"/>
                <a:ext cx="550" cy="600"/>
              </a:xfrm>
              <a:custGeom>
                <a:avLst/>
                <a:gdLst/>
                <a:ahLst/>
                <a:cxnLst/>
                <a:rect l="l" t="t" r="r" b="b"/>
                <a:pathLst>
                  <a:path w="22" h="24" extrusionOk="0">
                    <a:moveTo>
                      <a:pt x="1" y="0"/>
                    </a:moveTo>
                    <a:lnTo>
                      <a:pt x="5" y="21"/>
                    </a:lnTo>
                    <a:lnTo>
                      <a:pt x="21" y="24"/>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02" name="Google Shape;16202;p59"/>
              <p:cNvSpPr/>
              <p:nvPr/>
            </p:nvSpPr>
            <p:spPr>
              <a:xfrm>
                <a:off x="621075" y="1808825"/>
                <a:ext cx="325" cy="375"/>
              </a:xfrm>
              <a:custGeom>
                <a:avLst/>
                <a:gdLst/>
                <a:ahLst/>
                <a:cxnLst/>
                <a:rect l="l" t="t" r="r" b="b"/>
                <a:pathLst>
                  <a:path w="13" h="15" extrusionOk="0">
                    <a:moveTo>
                      <a:pt x="12" y="1"/>
                    </a:moveTo>
                    <a:lnTo>
                      <a:pt x="12" y="1"/>
                    </a:lnTo>
                    <a:cubicBezTo>
                      <a:pt x="3" y="8"/>
                      <a:pt x="1" y="12"/>
                      <a:pt x="3" y="15"/>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03" name="Google Shape;16203;p59"/>
              <p:cNvSpPr/>
              <p:nvPr/>
            </p:nvSpPr>
            <p:spPr>
              <a:xfrm>
                <a:off x="647950" y="1795150"/>
                <a:ext cx="1325" cy="950"/>
              </a:xfrm>
              <a:custGeom>
                <a:avLst/>
                <a:gdLst/>
                <a:ahLst/>
                <a:cxnLst/>
                <a:rect l="l" t="t" r="r" b="b"/>
                <a:pathLst>
                  <a:path w="53" h="38" extrusionOk="0">
                    <a:moveTo>
                      <a:pt x="2" y="1"/>
                    </a:moveTo>
                    <a:cubicBezTo>
                      <a:pt x="0" y="1"/>
                      <a:pt x="2" y="4"/>
                      <a:pt x="8" y="12"/>
                    </a:cubicBezTo>
                    <a:lnTo>
                      <a:pt x="34" y="38"/>
                    </a:lnTo>
                    <a:cubicBezTo>
                      <a:pt x="35" y="32"/>
                      <a:pt x="38" y="30"/>
                      <a:pt x="42" y="30"/>
                    </a:cubicBezTo>
                    <a:cubicBezTo>
                      <a:pt x="45" y="30"/>
                      <a:pt x="49" y="31"/>
                      <a:pt x="53" y="33"/>
                    </a:cubicBezTo>
                    <a:cubicBezTo>
                      <a:pt x="31" y="20"/>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04" name="Google Shape;16204;p59"/>
              <p:cNvSpPr/>
              <p:nvPr/>
            </p:nvSpPr>
            <p:spPr>
              <a:xfrm>
                <a:off x="636625" y="1805750"/>
                <a:ext cx="250" cy="900"/>
              </a:xfrm>
              <a:custGeom>
                <a:avLst/>
                <a:gdLst/>
                <a:ahLst/>
                <a:cxnLst/>
                <a:rect l="l" t="t" r="r" b="b"/>
                <a:pathLst>
                  <a:path w="10" h="36" extrusionOk="0">
                    <a:moveTo>
                      <a:pt x="9" y="1"/>
                    </a:moveTo>
                    <a:lnTo>
                      <a:pt x="0" y="24"/>
                    </a:lnTo>
                    <a:cubicBezTo>
                      <a:pt x="0" y="29"/>
                      <a:pt x="2" y="31"/>
                      <a:pt x="5" y="36"/>
                    </a:cubicBezTo>
                    <a:cubicBezTo>
                      <a:pt x="5" y="22"/>
                      <a:pt x="7" y="12"/>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05" name="Google Shape;16205;p59"/>
              <p:cNvSpPr/>
              <p:nvPr/>
            </p:nvSpPr>
            <p:spPr>
              <a:xfrm>
                <a:off x="608925" y="1804200"/>
                <a:ext cx="875" cy="625"/>
              </a:xfrm>
              <a:custGeom>
                <a:avLst/>
                <a:gdLst/>
                <a:ahLst/>
                <a:cxnLst/>
                <a:rect l="l" t="t" r="r" b="b"/>
                <a:pathLst>
                  <a:path w="35" h="25" extrusionOk="0">
                    <a:moveTo>
                      <a:pt x="35" y="0"/>
                    </a:moveTo>
                    <a:lnTo>
                      <a:pt x="0" y="21"/>
                    </a:lnTo>
                    <a:cubicBezTo>
                      <a:pt x="4" y="24"/>
                      <a:pt x="7" y="25"/>
                      <a:pt x="9" y="25"/>
                    </a:cubicBezTo>
                    <a:cubicBezTo>
                      <a:pt x="19" y="25"/>
                      <a:pt x="24" y="11"/>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06" name="Google Shape;16206;p59"/>
              <p:cNvSpPr/>
              <p:nvPr/>
            </p:nvSpPr>
            <p:spPr>
              <a:xfrm>
                <a:off x="657125" y="1787100"/>
                <a:ext cx="1350" cy="375"/>
              </a:xfrm>
              <a:custGeom>
                <a:avLst/>
                <a:gdLst/>
                <a:ahLst/>
                <a:cxnLst/>
                <a:rect l="l" t="t" r="r" b="b"/>
                <a:pathLst>
                  <a:path w="54" h="15" extrusionOk="0">
                    <a:moveTo>
                      <a:pt x="38" y="0"/>
                    </a:moveTo>
                    <a:cubicBezTo>
                      <a:pt x="24" y="3"/>
                      <a:pt x="12" y="7"/>
                      <a:pt x="1" y="14"/>
                    </a:cubicBezTo>
                    <a:cubicBezTo>
                      <a:pt x="10" y="14"/>
                      <a:pt x="20" y="15"/>
                      <a:pt x="28" y="15"/>
                    </a:cubicBezTo>
                    <a:cubicBezTo>
                      <a:pt x="44" y="15"/>
                      <a:pt x="53" y="13"/>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07" name="Google Shape;16207;p59"/>
              <p:cNvSpPr/>
              <p:nvPr/>
            </p:nvSpPr>
            <p:spPr>
              <a:xfrm>
                <a:off x="623400" y="1800300"/>
                <a:ext cx="425" cy="450"/>
              </a:xfrm>
              <a:custGeom>
                <a:avLst/>
                <a:gdLst/>
                <a:ahLst/>
                <a:cxnLst/>
                <a:rect l="l" t="t" r="r" b="b"/>
                <a:pathLst>
                  <a:path w="17" h="18" extrusionOk="0">
                    <a:moveTo>
                      <a:pt x="17" y="1"/>
                    </a:moveTo>
                    <a:cubicBezTo>
                      <a:pt x="10" y="3"/>
                      <a:pt x="5" y="10"/>
                      <a:pt x="1" y="17"/>
                    </a:cubicBezTo>
                    <a:cubicBezTo>
                      <a:pt x="10" y="12"/>
                      <a:pt x="15"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08" name="Google Shape;16208;p59"/>
              <p:cNvSpPr/>
              <p:nvPr/>
            </p:nvSpPr>
            <p:spPr>
              <a:xfrm>
                <a:off x="656375" y="1787450"/>
                <a:ext cx="775" cy="600"/>
              </a:xfrm>
              <a:custGeom>
                <a:avLst/>
                <a:gdLst/>
                <a:ahLst/>
                <a:cxnLst/>
                <a:rect l="l" t="t" r="r" b="b"/>
                <a:pathLst>
                  <a:path w="31" h="24" extrusionOk="0">
                    <a:moveTo>
                      <a:pt x="31" y="0"/>
                    </a:moveTo>
                    <a:cubicBezTo>
                      <a:pt x="12" y="0"/>
                      <a:pt x="1" y="2"/>
                      <a:pt x="17" y="23"/>
                    </a:cubicBezTo>
                    <a:lnTo>
                      <a:pt x="26" y="23"/>
                    </a:lnTo>
                    <a:cubicBezTo>
                      <a:pt x="24" y="16"/>
                      <a:pt x="26" y="7"/>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09" name="Google Shape;16209;p59"/>
              <p:cNvSpPr/>
              <p:nvPr/>
            </p:nvSpPr>
            <p:spPr>
              <a:xfrm>
                <a:off x="588275" y="1780200"/>
                <a:ext cx="100" cy="150"/>
              </a:xfrm>
              <a:custGeom>
                <a:avLst/>
                <a:gdLst/>
                <a:ahLst/>
                <a:cxnLst/>
                <a:rect l="l" t="t" r="r" b="b"/>
                <a:pathLst>
                  <a:path w="4" h="6" extrusionOk="0">
                    <a:moveTo>
                      <a:pt x="3" y="0"/>
                    </a:moveTo>
                    <a:cubicBezTo>
                      <a:pt x="1" y="5"/>
                      <a:pt x="1" y="5"/>
                      <a:pt x="3" y="5"/>
                    </a:cubicBezTo>
                    <a:cubicBezTo>
                      <a:pt x="3" y="3"/>
                      <a:pt x="3" y="3"/>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10" name="Google Shape;16210;p59"/>
              <p:cNvSpPr/>
              <p:nvPr/>
            </p:nvSpPr>
            <p:spPr>
              <a:xfrm>
                <a:off x="584925" y="1768250"/>
                <a:ext cx="425" cy="150"/>
              </a:xfrm>
              <a:custGeom>
                <a:avLst/>
                <a:gdLst/>
                <a:ahLst/>
                <a:cxnLst/>
                <a:rect l="l" t="t" r="r" b="b"/>
                <a:pathLst>
                  <a:path w="17" h="6" extrusionOk="0">
                    <a:moveTo>
                      <a:pt x="0" y="1"/>
                    </a:moveTo>
                    <a:cubicBezTo>
                      <a:pt x="5" y="3"/>
                      <a:pt x="10" y="3"/>
                      <a:pt x="17" y="5"/>
                    </a:cubicBezTo>
                    <a:cubicBezTo>
                      <a:pt x="14" y="3"/>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11" name="Google Shape;16211;p59"/>
              <p:cNvSpPr/>
              <p:nvPr/>
            </p:nvSpPr>
            <p:spPr>
              <a:xfrm>
                <a:off x="661725" y="1781225"/>
                <a:ext cx="100" cy="150"/>
              </a:xfrm>
              <a:custGeom>
                <a:avLst/>
                <a:gdLst/>
                <a:ahLst/>
                <a:cxnLst/>
                <a:rect l="l" t="t" r="r" b="b"/>
                <a:pathLst>
                  <a:path w="4" h="6" extrusionOk="0">
                    <a:moveTo>
                      <a:pt x="3" y="0"/>
                    </a:moveTo>
                    <a:cubicBezTo>
                      <a:pt x="2" y="0"/>
                      <a:pt x="1" y="3"/>
                      <a:pt x="2" y="6"/>
                    </a:cubicBez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12" name="Google Shape;16212;p59"/>
              <p:cNvSpPr/>
              <p:nvPr/>
            </p:nvSpPr>
            <p:spPr>
              <a:xfrm>
                <a:off x="665250" y="1782750"/>
                <a:ext cx="300" cy="375"/>
              </a:xfrm>
              <a:custGeom>
                <a:avLst/>
                <a:gdLst/>
                <a:ahLst/>
                <a:cxnLst/>
                <a:rect l="l" t="t" r="r" b="b"/>
                <a:pathLst>
                  <a:path w="12" h="15" extrusionOk="0">
                    <a:moveTo>
                      <a:pt x="0" y="0"/>
                    </a:moveTo>
                    <a:lnTo>
                      <a:pt x="0" y="0"/>
                    </a:lnTo>
                    <a:cubicBezTo>
                      <a:pt x="3" y="7"/>
                      <a:pt x="7" y="12"/>
                      <a:pt x="12" y="14"/>
                    </a:cubicBezTo>
                    <a:cubicBezTo>
                      <a:pt x="7" y="12"/>
                      <a:pt x="5"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13" name="Google Shape;16213;p59"/>
              <p:cNvSpPr/>
              <p:nvPr/>
            </p:nvSpPr>
            <p:spPr>
              <a:xfrm>
                <a:off x="660275" y="1792650"/>
                <a:ext cx="150" cy="125"/>
              </a:xfrm>
              <a:custGeom>
                <a:avLst/>
                <a:gdLst/>
                <a:ahLst/>
                <a:cxnLst/>
                <a:rect l="l" t="t" r="r" b="b"/>
                <a:pathLst>
                  <a:path w="6" h="5" extrusionOk="0">
                    <a:moveTo>
                      <a:pt x="0" y="1"/>
                    </a:moveTo>
                    <a:cubicBezTo>
                      <a:pt x="2" y="3"/>
                      <a:pt x="5" y="4"/>
                      <a:pt x="5" y="4"/>
                    </a:cubicBezTo>
                    <a:cubicBezTo>
                      <a:pt x="6"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14" name="Google Shape;16214;p59"/>
              <p:cNvSpPr/>
              <p:nvPr/>
            </p:nvSpPr>
            <p:spPr>
              <a:xfrm>
                <a:off x="661950" y="1780925"/>
                <a:ext cx="200" cy="225"/>
              </a:xfrm>
              <a:custGeom>
                <a:avLst/>
                <a:gdLst/>
                <a:ahLst/>
                <a:cxnLst/>
                <a:rect l="l" t="t" r="r" b="b"/>
                <a:pathLst>
                  <a:path w="8" h="9" extrusionOk="0">
                    <a:moveTo>
                      <a:pt x="3" y="0"/>
                    </a:moveTo>
                    <a:cubicBezTo>
                      <a:pt x="2" y="0"/>
                      <a:pt x="0" y="2"/>
                      <a:pt x="0" y="8"/>
                    </a:cubicBezTo>
                    <a:lnTo>
                      <a:pt x="7" y="4"/>
                    </a:lnTo>
                    <a:cubicBezTo>
                      <a:pt x="6" y="2"/>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15" name="Google Shape;16215;p59"/>
              <p:cNvSpPr/>
              <p:nvPr/>
            </p:nvSpPr>
            <p:spPr>
              <a:xfrm>
                <a:off x="661550" y="1781350"/>
                <a:ext cx="350" cy="275"/>
              </a:xfrm>
              <a:custGeom>
                <a:avLst/>
                <a:gdLst/>
                <a:ahLst/>
                <a:cxnLst/>
                <a:rect l="l" t="t" r="r" b="b"/>
                <a:pathLst>
                  <a:path w="14" h="11" extrusionOk="0">
                    <a:moveTo>
                      <a:pt x="9" y="1"/>
                    </a:moveTo>
                    <a:lnTo>
                      <a:pt x="0" y="10"/>
                    </a:lnTo>
                    <a:cubicBezTo>
                      <a:pt x="5" y="8"/>
                      <a:pt x="9" y="3"/>
                      <a:pt x="14" y="3"/>
                    </a:cubicBezTo>
                    <a:cubicBezTo>
                      <a:pt x="12" y="3"/>
                      <a:pt x="9" y="3"/>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16" name="Google Shape;16216;p59"/>
              <p:cNvSpPr/>
              <p:nvPr/>
            </p:nvSpPr>
            <p:spPr>
              <a:xfrm>
                <a:off x="600575" y="1790100"/>
                <a:ext cx="425" cy="100"/>
              </a:xfrm>
              <a:custGeom>
                <a:avLst/>
                <a:gdLst/>
                <a:ahLst/>
                <a:cxnLst/>
                <a:rect l="l" t="t" r="r" b="b"/>
                <a:pathLst>
                  <a:path w="17" h="4" extrusionOk="0">
                    <a:moveTo>
                      <a:pt x="16" y="1"/>
                    </a:moveTo>
                    <a:cubicBezTo>
                      <a:pt x="0" y="1"/>
                      <a:pt x="3" y="3"/>
                      <a:pt x="14" y="3"/>
                    </a:cubicBezTo>
                    <a:cubicBezTo>
                      <a:pt x="14" y="3"/>
                      <a:pt x="1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17" name="Google Shape;16217;p59"/>
              <p:cNvSpPr/>
              <p:nvPr/>
            </p:nvSpPr>
            <p:spPr>
              <a:xfrm>
                <a:off x="649600" y="1806225"/>
                <a:ext cx="25" cy="75"/>
              </a:xfrm>
              <a:custGeom>
                <a:avLst/>
                <a:gdLst/>
                <a:ahLst/>
                <a:cxnLst/>
                <a:rect l="l" t="t" r="r" b="b"/>
                <a:pathLst>
                  <a:path w="1" h="3" extrusionOk="0">
                    <a:moveTo>
                      <a:pt x="0" y="3"/>
                    </a:moveTo>
                    <a:cubicBezTo>
                      <a:pt x="0" y="3"/>
                      <a:pt x="0" y="0"/>
                      <a:pt x="0" y="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18" name="Google Shape;16218;p59"/>
              <p:cNvSpPr/>
              <p:nvPr/>
            </p:nvSpPr>
            <p:spPr>
              <a:xfrm>
                <a:off x="648100" y="1804125"/>
                <a:ext cx="1525" cy="3150"/>
              </a:xfrm>
              <a:custGeom>
                <a:avLst/>
                <a:gdLst/>
                <a:ahLst/>
                <a:cxnLst/>
                <a:rect l="l" t="t" r="r" b="b"/>
                <a:pathLst>
                  <a:path w="61" h="126" extrusionOk="0">
                    <a:moveTo>
                      <a:pt x="0" y="1"/>
                    </a:moveTo>
                    <a:lnTo>
                      <a:pt x="42" y="126"/>
                    </a:lnTo>
                    <a:cubicBezTo>
                      <a:pt x="36" y="90"/>
                      <a:pt x="41" y="83"/>
                      <a:pt x="51" y="83"/>
                    </a:cubicBezTo>
                    <a:cubicBezTo>
                      <a:pt x="54" y="83"/>
                      <a:pt x="57" y="84"/>
                      <a:pt x="60" y="84"/>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19" name="Google Shape;16219;p59"/>
              <p:cNvSpPr/>
              <p:nvPr/>
            </p:nvSpPr>
            <p:spPr>
              <a:xfrm>
                <a:off x="580975" y="1767850"/>
                <a:ext cx="85725" cy="45000"/>
              </a:xfrm>
              <a:custGeom>
                <a:avLst/>
                <a:gdLst/>
                <a:ahLst/>
                <a:cxnLst/>
                <a:rect l="l" t="t" r="r" b="b"/>
                <a:pathLst>
                  <a:path w="3429" h="1800" extrusionOk="0">
                    <a:moveTo>
                      <a:pt x="212" y="212"/>
                    </a:moveTo>
                    <a:lnTo>
                      <a:pt x="188" y="272"/>
                    </a:lnTo>
                    <a:cubicBezTo>
                      <a:pt x="179" y="260"/>
                      <a:pt x="165" y="274"/>
                      <a:pt x="168" y="253"/>
                    </a:cubicBezTo>
                    <a:cubicBezTo>
                      <a:pt x="184" y="239"/>
                      <a:pt x="200" y="228"/>
                      <a:pt x="212" y="212"/>
                    </a:cubicBezTo>
                    <a:close/>
                    <a:moveTo>
                      <a:pt x="761" y="395"/>
                    </a:moveTo>
                    <a:cubicBezTo>
                      <a:pt x="760" y="396"/>
                      <a:pt x="759" y="398"/>
                      <a:pt x="758" y="399"/>
                    </a:cubicBezTo>
                    <a:lnTo>
                      <a:pt x="758" y="399"/>
                    </a:lnTo>
                    <a:cubicBezTo>
                      <a:pt x="759" y="398"/>
                      <a:pt x="760" y="396"/>
                      <a:pt x="761" y="395"/>
                    </a:cubicBezTo>
                    <a:close/>
                    <a:moveTo>
                      <a:pt x="341" y="533"/>
                    </a:moveTo>
                    <a:lnTo>
                      <a:pt x="341" y="534"/>
                    </a:lnTo>
                    <a:cubicBezTo>
                      <a:pt x="341" y="533"/>
                      <a:pt x="341" y="533"/>
                      <a:pt x="341" y="533"/>
                    </a:cubicBezTo>
                    <a:close/>
                    <a:moveTo>
                      <a:pt x="3253" y="543"/>
                    </a:moveTo>
                    <a:cubicBezTo>
                      <a:pt x="3253" y="544"/>
                      <a:pt x="3254" y="545"/>
                      <a:pt x="3254" y="545"/>
                    </a:cubicBezTo>
                    <a:cubicBezTo>
                      <a:pt x="3254" y="545"/>
                      <a:pt x="3254" y="544"/>
                      <a:pt x="3253" y="543"/>
                    </a:cubicBezTo>
                    <a:close/>
                    <a:moveTo>
                      <a:pt x="556" y="630"/>
                    </a:moveTo>
                    <a:cubicBezTo>
                      <a:pt x="555" y="631"/>
                      <a:pt x="554" y="631"/>
                      <a:pt x="552" y="631"/>
                    </a:cubicBezTo>
                    <a:lnTo>
                      <a:pt x="557" y="631"/>
                    </a:lnTo>
                    <a:cubicBezTo>
                      <a:pt x="557" y="631"/>
                      <a:pt x="556" y="631"/>
                      <a:pt x="556" y="630"/>
                    </a:cubicBezTo>
                    <a:close/>
                    <a:moveTo>
                      <a:pt x="3188" y="638"/>
                    </a:moveTo>
                    <a:cubicBezTo>
                      <a:pt x="3179" y="640"/>
                      <a:pt x="3176" y="641"/>
                      <a:pt x="3176" y="641"/>
                    </a:cubicBezTo>
                    <a:cubicBezTo>
                      <a:pt x="3176" y="641"/>
                      <a:pt x="3182" y="639"/>
                      <a:pt x="3188" y="638"/>
                    </a:cubicBezTo>
                    <a:close/>
                    <a:moveTo>
                      <a:pt x="981" y="682"/>
                    </a:moveTo>
                    <a:lnTo>
                      <a:pt x="977" y="694"/>
                    </a:lnTo>
                    <a:cubicBezTo>
                      <a:pt x="958" y="687"/>
                      <a:pt x="970" y="684"/>
                      <a:pt x="981" y="682"/>
                    </a:cubicBezTo>
                    <a:close/>
                    <a:moveTo>
                      <a:pt x="713" y="939"/>
                    </a:moveTo>
                    <a:cubicBezTo>
                      <a:pt x="713" y="939"/>
                      <a:pt x="713" y="939"/>
                      <a:pt x="712" y="939"/>
                    </a:cubicBezTo>
                    <a:cubicBezTo>
                      <a:pt x="713" y="939"/>
                      <a:pt x="713" y="939"/>
                      <a:pt x="713" y="939"/>
                    </a:cubicBezTo>
                    <a:close/>
                    <a:moveTo>
                      <a:pt x="2734" y="1125"/>
                    </a:moveTo>
                    <a:cubicBezTo>
                      <a:pt x="2741" y="1130"/>
                      <a:pt x="2748" y="1132"/>
                      <a:pt x="2755" y="1134"/>
                    </a:cubicBezTo>
                    <a:cubicBezTo>
                      <a:pt x="2748" y="1130"/>
                      <a:pt x="2741" y="1127"/>
                      <a:pt x="2734" y="1125"/>
                    </a:cubicBezTo>
                    <a:close/>
                    <a:moveTo>
                      <a:pt x="810" y="1133"/>
                    </a:moveTo>
                    <a:cubicBezTo>
                      <a:pt x="811" y="1135"/>
                      <a:pt x="813" y="1136"/>
                      <a:pt x="814" y="1137"/>
                    </a:cubicBezTo>
                    <a:cubicBezTo>
                      <a:pt x="813" y="1135"/>
                      <a:pt x="812" y="1134"/>
                      <a:pt x="810" y="1133"/>
                    </a:cubicBezTo>
                    <a:close/>
                    <a:moveTo>
                      <a:pt x="2689" y="1274"/>
                    </a:moveTo>
                    <a:cubicBezTo>
                      <a:pt x="2690" y="1278"/>
                      <a:pt x="2692" y="1281"/>
                      <a:pt x="2694" y="1285"/>
                    </a:cubicBezTo>
                    <a:cubicBezTo>
                      <a:pt x="2690" y="1279"/>
                      <a:pt x="2686" y="1276"/>
                      <a:pt x="2689" y="1274"/>
                    </a:cubicBezTo>
                    <a:close/>
                    <a:moveTo>
                      <a:pt x="2819" y="1492"/>
                    </a:moveTo>
                    <a:cubicBezTo>
                      <a:pt x="2820" y="1493"/>
                      <a:pt x="2821" y="1493"/>
                      <a:pt x="2822" y="1494"/>
                    </a:cubicBezTo>
                    <a:cubicBezTo>
                      <a:pt x="2821" y="1493"/>
                      <a:pt x="2820" y="1492"/>
                      <a:pt x="2819" y="1492"/>
                    </a:cubicBezTo>
                    <a:close/>
                    <a:moveTo>
                      <a:pt x="2273" y="1599"/>
                    </a:moveTo>
                    <a:cubicBezTo>
                      <a:pt x="2276" y="1599"/>
                      <a:pt x="2281" y="1602"/>
                      <a:pt x="2286" y="1607"/>
                    </a:cubicBezTo>
                    <a:cubicBezTo>
                      <a:pt x="2286" y="1612"/>
                      <a:pt x="2283" y="1614"/>
                      <a:pt x="2281" y="1614"/>
                    </a:cubicBezTo>
                    <a:cubicBezTo>
                      <a:pt x="2277" y="1614"/>
                      <a:pt x="2271" y="1609"/>
                      <a:pt x="2266" y="1603"/>
                    </a:cubicBezTo>
                    <a:cubicBezTo>
                      <a:pt x="2267" y="1601"/>
                      <a:pt x="2270" y="1599"/>
                      <a:pt x="2273" y="1599"/>
                    </a:cubicBezTo>
                    <a:close/>
                    <a:moveTo>
                      <a:pt x="1568" y="1628"/>
                    </a:moveTo>
                    <a:lnTo>
                      <a:pt x="1568" y="1628"/>
                    </a:lnTo>
                    <a:cubicBezTo>
                      <a:pt x="1569" y="1629"/>
                      <a:pt x="1570" y="1630"/>
                      <a:pt x="1571" y="1630"/>
                    </a:cubicBezTo>
                    <a:cubicBezTo>
                      <a:pt x="1572" y="1630"/>
                      <a:pt x="1573" y="1629"/>
                      <a:pt x="1573" y="1629"/>
                    </a:cubicBezTo>
                    <a:lnTo>
                      <a:pt x="1573" y="1629"/>
                    </a:lnTo>
                    <a:lnTo>
                      <a:pt x="1568" y="1628"/>
                    </a:lnTo>
                    <a:close/>
                    <a:moveTo>
                      <a:pt x="2363" y="1651"/>
                    </a:moveTo>
                    <a:cubicBezTo>
                      <a:pt x="2363" y="1651"/>
                      <a:pt x="2364" y="1651"/>
                      <a:pt x="2364" y="1651"/>
                    </a:cubicBezTo>
                    <a:lnTo>
                      <a:pt x="2364" y="1651"/>
                    </a:lnTo>
                    <a:cubicBezTo>
                      <a:pt x="2364" y="1651"/>
                      <a:pt x="2363" y="1651"/>
                      <a:pt x="2363" y="1651"/>
                    </a:cubicBezTo>
                    <a:close/>
                    <a:moveTo>
                      <a:pt x="1698" y="1681"/>
                    </a:moveTo>
                    <a:cubicBezTo>
                      <a:pt x="1699" y="1683"/>
                      <a:pt x="1701" y="1685"/>
                      <a:pt x="1703" y="1685"/>
                    </a:cubicBezTo>
                    <a:lnTo>
                      <a:pt x="1703" y="1685"/>
                    </a:lnTo>
                    <a:cubicBezTo>
                      <a:pt x="1701" y="1683"/>
                      <a:pt x="1700" y="1682"/>
                      <a:pt x="1698" y="1681"/>
                    </a:cubicBezTo>
                    <a:close/>
                    <a:moveTo>
                      <a:pt x="198" y="1"/>
                    </a:moveTo>
                    <a:lnTo>
                      <a:pt x="198" y="1"/>
                    </a:lnTo>
                    <a:cubicBezTo>
                      <a:pt x="199" y="23"/>
                      <a:pt x="194" y="29"/>
                      <a:pt x="187" y="29"/>
                    </a:cubicBezTo>
                    <a:cubicBezTo>
                      <a:pt x="184" y="29"/>
                      <a:pt x="180" y="28"/>
                      <a:pt x="177" y="26"/>
                    </a:cubicBezTo>
                    <a:lnTo>
                      <a:pt x="177" y="26"/>
                    </a:lnTo>
                    <a:cubicBezTo>
                      <a:pt x="181" y="35"/>
                      <a:pt x="161" y="56"/>
                      <a:pt x="151" y="75"/>
                    </a:cubicBezTo>
                    <a:lnTo>
                      <a:pt x="130" y="5"/>
                    </a:lnTo>
                    <a:cubicBezTo>
                      <a:pt x="121" y="18"/>
                      <a:pt x="113" y="22"/>
                      <a:pt x="105" y="22"/>
                    </a:cubicBezTo>
                    <a:cubicBezTo>
                      <a:pt x="94" y="22"/>
                      <a:pt x="84" y="14"/>
                      <a:pt x="74" y="14"/>
                    </a:cubicBezTo>
                    <a:cubicBezTo>
                      <a:pt x="67" y="14"/>
                      <a:pt x="60" y="18"/>
                      <a:pt x="52" y="31"/>
                    </a:cubicBezTo>
                    <a:lnTo>
                      <a:pt x="70" y="31"/>
                    </a:lnTo>
                    <a:cubicBezTo>
                      <a:pt x="24" y="75"/>
                      <a:pt x="38" y="161"/>
                      <a:pt x="1" y="228"/>
                    </a:cubicBezTo>
                    <a:cubicBezTo>
                      <a:pt x="8" y="221"/>
                      <a:pt x="13" y="218"/>
                      <a:pt x="17" y="218"/>
                    </a:cubicBezTo>
                    <a:cubicBezTo>
                      <a:pt x="29" y="218"/>
                      <a:pt x="28" y="250"/>
                      <a:pt x="35" y="272"/>
                    </a:cubicBezTo>
                    <a:cubicBezTo>
                      <a:pt x="47" y="260"/>
                      <a:pt x="56" y="249"/>
                      <a:pt x="66" y="235"/>
                    </a:cubicBezTo>
                    <a:lnTo>
                      <a:pt x="61" y="232"/>
                    </a:lnTo>
                    <a:cubicBezTo>
                      <a:pt x="76" y="221"/>
                      <a:pt x="85" y="216"/>
                      <a:pt x="90" y="216"/>
                    </a:cubicBezTo>
                    <a:cubicBezTo>
                      <a:pt x="104" y="216"/>
                      <a:pt x="90" y="249"/>
                      <a:pt x="75" y="279"/>
                    </a:cubicBezTo>
                    <a:cubicBezTo>
                      <a:pt x="77" y="276"/>
                      <a:pt x="79" y="274"/>
                      <a:pt x="84" y="270"/>
                    </a:cubicBezTo>
                    <a:lnTo>
                      <a:pt x="84" y="270"/>
                    </a:lnTo>
                    <a:cubicBezTo>
                      <a:pt x="84" y="288"/>
                      <a:pt x="66" y="290"/>
                      <a:pt x="61" y="307"/>
                    </a:cubicBezTo>
                    <a:cubicBezTo>
                      <a:pt x="73" y="293"/>
                      <a:pt x="83" y="287"/>
                      <a:pt x="91" y="287"/>
                    </a:cubicBezTo>
                    <a:cubicBezTo>
                      <a:pt x="98" y="287"/>
                      <a:pt x="104" y="292"/>
                      <a:pt x="110" y="302"/>
                    </a:cubicBezTo>
                    <a:lnTo>
                      <a:pt x="103" y="309"/>
                    </a:lnTo>
                    <a:cubicBezTo>
                      <a:pt x="158" y="327"/>
                      <a:pt x="163" y="367"/>
                      <a:pt x="202" y="416"/>
                    </a:cubicBezTo>
                    <a:lnTo>
                      <a:pt x="221" y="381"/>
                    </a:lnTo>
                    <a:cubicBezTo>
                      <a:pt x="228" y="392"/>
                      <a:pt x="223" y="404"/>
                      <a:pt x="223" y="416"/>
                    </a:cubicBezTo>
                    <a:cubicBezTo>
                      <a:pt x="270" y="374"/>
                      <a:pt x="195" y="392"/>
                      <a:pt x="242" y="348"/>
                    </a:cubicBezTo>
                    <a:lnTo>
                      <a:pt x="242" y="348"/>
                    </a:lnTo>
                    <a:cubicBezTo>
                      <a:pt x="214" y="420"/>
                      <a:pt x="323" y="399"/>
                      <a:pt x="279" y="476"/>
                    </a:cubicBezTo>
                    <a:cubicBezTo>
                      <a:pt x="281" y="477"/>
                      <a:pt x="282" y="478"/>
                      <a:pt x="284" y="478"/>
                    </a:cubicBezTo>
                    <a:cubicBezTo>
                      <a:pt x="295" y="478"/>
                      <a:pt x="302" y="448"/>
                      <a:pt x="313" y="448"/>
                    </a:cubicBezTo>
                    <a:cubicBezTo>
                      <a:pt x="314" y="448"/>
                      <a:pt x="316" y="449"/>
                      <a:pt x="318" y="450"/>
                    </a:cubicBezTo>
                    <a:lnTo>
                      <a:pt x="307" y="471"/>
                    </a:lnTo>
                    <a:lnTo>
                      <a:pt x="307" y="471"/>
                    </a:lnTo>
                    <a:lnTo>
                      <a:pt x="330" y="450"/>
                    </a:lnTo>
                    <a:lnTo>
                      <a:pt x="330" y="450"/>
                    </a:lnTo>
                    <a:cubicBezTo>
                      <a:pt x="339" y="462"/>
                      <a:pt x="325" y="490"/>
                      <a:pt x="314" y="506"/>
                    </a:cubicBezTo>
                    <a:cubicBezTo>
                      <a:pt x="314" y="504"/>
                      <a:pt x="312" y="504"/>
                      <a:pt x="310" y="504"/>
                    </a:cubicBezTo>
                    <a:cubicBezTo>
                      <a:pt x="307" y="504"/>
                      <a:pt x="300" y="506"/>
                      <a:pt x="297" y="506"/>
                    </a:cubicBezTo>
                    <a:cubicBezTo>
                      <a:pt x="293" y="535"/>
                      <a:pt x="336" y="526"/>
                      <a:pt x="341" y="533"/>
                    </a:cubicBezTo>
                    <a:lnTo>
                      <a:pt x="341" y="533"/>
                    </a:lnTo>
                    <a:lnTo>
                      <a:pt x="334" y="511"/>
                    </a:lnTo>
                    <a:lnTo>
                      <a:pt x="334" y="511"/>
                    </a:lnTo>
                    <a:cubicBezTo>
                      <a:pt x="392" y="527"/>
                      <a:pt x="423" y="589"/>
                      <a:pt x="494" y="589"/>
                    </a:cubicBezTo>
                    <a:lnTo>
                      <a:pt x="506" y="576"/>
                    </a:lnTo>
                    <a:cubicBezTo>
                      <a:pt x="561" y="578"/>
                      <a:pt x="516" y="610"/>
                      <a:pt x="556" y="630"/>
                    </a:cubicBezTo>
                    <a:lnTo>
                      <a:pt x="556" y="630"/>
                    </a:lnTo>
                    <a:cubicBezTo>
                      <a:pt x="562" y="629"/>
                      <a:pt x="569" y="628"/>
                      <a:pt x="574" y="628"/>
                    </a:cubicBezTo>
                    <a:cubicBezTo>
                      <a:pt x="584" y="628"/>
                      <a:pt x="592" y="631"/>
                      <a:pt x="596" y="638"/>
                    </a:cubicBezTo>
                    <a:cubicBezTo>
                      <a:pt x="571" y="645"/>
                      <a:pt x="578" y="680"/>
                      <a:pt x="550" y="684"/>
                    </a:cubicBezTo>
                    <a:cubicBezTo>
                      <a:pt x="564" y="687"/>
                      <a:pt x="573" y="688"/>
                      <a:pt x="580" y="688"/>
                    </a:cubicBezTo>
                    <a:cubicBezTo>
                      <a:pt x="603" y="688"/>
                      <a:pt x="603" y="677"/>
                      <a:pt x="659" y="661"/>
                    </a:cubicBezTo>
                    <a:lnTo>
                      <a:pt x="659" y="661"/>
                    </a:lnTo>
                    <a:lnTo>
                      <a:pt x="640" y="684"/>
                    </a:lnTo>
                    <a:cubicBezTo>
                      <a:pt x="658" y="679"/>
                      <a:pt x="669" y="674"/>
                      <a:pt x="680" y="674"/>
                    </a:cubicBezTo>
                    <a:cubicBezTo>
                      <a:pt x="686" y="674"/>
                      <a:pt x="693" y="676"/>
                      <a:pt x="701" y="680"/>
                    </a:cubicBezTo>
                    <a:cubicBezTo>
                      <a:pt x="668" y="680"/>
                      <a:pt x="673" y="719"/>
                      <a:pt x="631" y="724"/>
                    </a:cubicBezTo>
                    <a:cubicBezTo>
                      <a:pt x="608" y="798"/>
                      <a:pt x="731" y="740"/>
                      <a:pt x="664" y="812"/>
                    </a:cubicBezTo>
                    <a:cubicBezTo>
                      <a:pt x="747" y="782"/>
                      <a:pt x="678" y="754"/>
                      <a:pt x="701" y="754"/>
                    </a:cubicBezTo>
                    <a:cubicBezTo>
                      <a:pt x="709" y="741"/>
                      <a:pt x="725" y="735"/>
                      <a:pt x="740" y="735"/>
                    </a:cubicBezTo>
                    <a:cubicBezTo>
                      <a:pt x="753" y="735"/>
                      <a:pt x="765" y="740"/>
                      <a:pt x="766" y="749"/>
                    </a:cubicBezTo>
                    <a:cubicBezTo>
                      <a:pt x="775" y="761"/>
                      <a:pt x="692" y="826"/>
                      <a:pt x="711" y="857"/>
                    </a:cubicBezTo>
                    <a:lnTo>
                      <a:pt x="711" y="857"/>
                    </a:lnTo>
                    <a:cubicBezTo>
                      <a:pt x="710" y="856"/>
                      <a:pt x="709" y="856"/>
                      <a:pt x="708" y="856"/>
                    </a:cubicBezTo>
                    <a:cubicBezTo>
                      <a:pt x="706" y="856"/>
                      <a:pt x="704" y="856"/>
                      <a:pt x="703" y="854"/>
                    </a:cubicBezTo>
                    <a:lnTo>
                      <a:pt x="703" y="854"/>
                    </a:lnTo>
                    <a:cubicBezTo>
                      <a:pt x="691" y="877"/>
                      <a:pt x="745" y="861"/>
                      <a:pt x="722" y="893"/>
                    </a:cubicBezTo>
                    <a:cubicBezTo>
                      <a:pt x="732" y="890"/>
                      <a:pt x="738" y="889"/>
                      <a:pt x="742" y="889"/>
                    </a:cubicBezTo>
                    <a:cubicBezTo>
                      <a:pt x="753" y="889"/>
                      <a:pt x="751" y="896"/>
                      <a:pt x="759" y="896"/>
                    </a:cubicBezTo>
                    <a:cubicBezTo>
                      <a:pt x="764" y="896"/>
                      <a:pt x="772" y="893"/>
                      <a:pt x="791" y="884"/>
                    </a:cubicBezTo>
                    <a:lnTo>
                      <a:pt x="759" y="861"/>
                    </a:lnTo>
                    <a:lnTo>
                      <a:pt x="759" y="861"/>
                    </a:lnTo>
                    <a:cubicBezTo>
                      <a:pt x="764" y="863"/>
                      <a:pt x="772" y="863"/>
                      <a:pt x="781" y="863"/>
                    </a:cubicBezTo>
                    <a:cubicBezTo>
                      <a:pt x="789" y="863"/>
                      <a:pt x="798" y="863"/>
                      <a:pt x="807" y="863"/>
                    </a:cubicBezTo>
                    <a:cubicBezTo>
                      <a:pt x="832" y="863"/>
                      <a:pt x="854" y="866"/>
                      <a:pt x="845" y="893"/>
                    </a:cubicBezTo>
                    <a:cubicBezTo>
                      <a:pt x="831" y="898"/>
                      <a:pt x="814" y="898"/>
                      <a:pt x="800" y="898"/>
                    </a:cubicBezTo>
                    <a:cubicBezTo>
                      <a:pt x="789" y="916"/>
                      <a:pt x="821" y="905"/>
                      <a:pt x="810" y="926"/>
                    </a:cubicBezTo>
                    <a:cubicBezTo>
                      <a:pt x="798" y="931"/>
                      <a:pt x="789" y="933"/>
                      <a:pt x="782" y="933"/>
                    </a:cubicBezTo>
                    <a:cubicBezTo>
                      <a:pt x="758" y="933"/>
                      <a:pt x="763" y="904"/>
                      <a:pt x="728" y="904"/>
                    </a:cubicBezTo>
                    <a:cubicBezTo>
                      <a:pt x="726" y="904"/>
                      <a:pt x="723" y="904"/>
                      <a:pt x="719" y="905"/>
                    </a:cubicBezTo>
                    <a:cubicBezTo>
                      <a:pt x="701" y="926"/>
                      <a:pt x="781" y="914"/>
                      <a:pt x="713" y="939"/>
                    </a:cubicBezTo>
                    <a:lnTo>
                      <a:pt x="713" y="939"/>
                    </a:lnTo>
                    <a:cubicBezTo>
                      <a:pt x="730" y="933"/>
                      <a:pt x="740" y="931"/>
                      <a:pt x="747" y="931"/>
                    </a:cubicBezTo>
                    <a:cubicBezTo>
                      <a:pt x="758" y="931"/>
                      <a:pt x="760" y="937"/>
                      <a:pt x="761" y="944"/>
                    </a:cubicBezTo>
                    <a:cubicBezTo>
                      <a:pt x="761" y="954"/>
                      <a:pt x="763" y="970"/>
                      <a:pt x="790" y="970"/>
                    </a:cubicBezTo>
                    <a:cubicBezTo>
                      <a:pt x="793" y="970"/>
                      <a:pt x="796" y="970"/>
                      <a:pt x="800" y="970"/>
                    </a:cubicBezTo>
                    <a:lnTo>
                      <a:pt x="800" y="970"/>
                    </a:lnTo>
                    <a:lnTo>
                      <a:pt x="766" y="988"/>
                    </a:lnTo>
                    <a:cubicBezTo>
                      <a:pt x="775" y="988"/>
                      <a:pt x="796" y="988"/>
                      <a:pt x="800" y="995"/>
                    </a:cubicBezTo>
                    <a:lnTo>
                      <a:pt x="747" y="1009"/>
                    </a:lnTo>
                    <a:cubicBezTo>
                      <a:pt x="748" y="1009"/>
                      <a:pt x="749" y="1009"/>
                      <a:pt x="750" y="1009"/>
                    </a:cubicBezTo>
                    <a:cubicBezTo>
                      <a:pt x="796" y="1009"/>
                      <a:pt x="743" y="1067"/>
                      <a:pt x="777" y="1074"/>
                    </a:cubicBezTo>
                    <a:cubicBezTo>
                      <a:pt x="745" y="1035"/>
                      <a:pt x="810" y="1041"/>
                      <a:pt x="821" y="1009"/>
                    </a:cubicBezTo>
                    <a:lnTo>
                      <a:pt x="821" y="1009"/>
                    </a:lnTo>
                    <a:cubicBezTo>
                      <a:pt x="898" y="1027"/>
                      <a:pt x="763" y="1089"/>
                      <a:pt x="810" y="1133"/>
                    </a:cubicBezTo>
                    <a:lnTo>
                      <a:pt x="810" y="1133"/>
                    </a:lnTo>
                    <a:cubicBezTo>
                      <a:pt x="806" y="1124"/>
                      <a:pt x="816" y="1097"/>
                      <a:pt x="835" y="1097"/>
                    </a:cubicBezTo>
                    <a:cubicBezTo>
                      <a:pt x="838" y="1116"/>
                      <a:pt x="833" y="1137"/>
                      <a:pt x="824" y="1153"/>
                    </a:cubicBezTo>
                    <a:cubicBezTo>
                      <a:pt x="831" y="1159"/>
                      <a:pt x="837" y="1161"/>
                      <a:pt x="841" y="1161"/>
                    </a:cubicBezTo>
                    <a:cubicBezTo>
                      <a:pt x="859" y="1161"/>
                      <a:pt x="860" y="1123"/>
                      <a:pt x="884" y="1123"/>
                    </a:cubicBezTo>
                    <a:cubicBezTo>
                      <a:pt x="873" y="1139"/>
                      <a:pt x="875" y="1143"/>
                      <a:pt x="883" y="1143"/>
                    </a:cubicBezTo>
                    <a:cubicBezTo>
                      <a:pt x="895" y="1143"/>
                      <a:pt x="918" y="1134"/>
                      <a:pt x="934" y="1134"/>
                    </a:cubicBezTo>
                    <a:cubicBezTo>
                      <a:pt x="936" y="1134"/>
                      <a:pt x="938" y="1134"/>
                      <a:pt x="940" y="1134"/>
                    </a:cubicBezTo>
                    <a:lnTo>
                      <a:pt x="907" y="1157"/>
                    </a:lnTo>
                    <a:cubicBezTo>
                      <a:pt x="910" y="1171"/>
                      <a:pt x="917" y="1176"/>
                      <a:pt x="924" y="1176"/>
                    </a:cubicBezTo>
                    <a:cubicBezTo>
                      <a:pt x="940" y="1176"/>
                      <a:pt x="963" y="1153"/>
                      <a:pt x="976" y="1153"/>
                    </a:cubicBezTo>
                    <a:cubicBezTo>
                      <a:pt x="982" y="1153"/>
                      <a:pt x="987" y="1157"/>
                      <a:pt x="988" y="1169"/>
                    </a:cubicBezTo>
                    <a:lnTo>
                      <a:pt x="930" y="1190"/>
                    </a:lnTo>
                    <a:lnTo>
                      <a:pt x="958" y="1199"/>
                    </a:lnTo>
                    <a:lnTo>
                      <a:pt x="921" y="1225"/>
                    </a:lnTo>
                    <a:cubicBezTo>
                      <a:pt x="965" y="1225"/>
                      <a:pt x="965" y="1234"/>
                      <a:pt x="974" y="1262"/>
                    </a:cubicBezTo>
                    <a:cubicBezTo>
                      <a:pt x="987" y="1244"/>
                      <a:pt x="1014" y="1227"/>
                      <a:pt x="1032" y="1227"/>
                    </a:cubicBezTo>
                    <a:cubicBezTo>
                      <a:pt x="1038" y="1227"/>
                      <a:pt x="1043" y="1228"/>
                      <a:pt x="1046" y="1232"/>
                    </a:cubicBezTo>
                    <a:cubicBezTo>
                      <a:pt x="1042" y="1257"/>
                      <a:pt x="1014" y="1250"/>
                      <a:pt x="1042" y="1269"/>
                    </a:cubicBezTo>
                    <a:cubicBezTo>
                      <a:pt x="1029" y="1276"/>
                      <a:pt x="1014" y="1284"/>
                      <a:pt x="1006" y="1284"/>
                    </a:cubicBezTo>
                    <a:cubicBezTo>
                      <a:pt x="999" y="1284"/>
                      <a:pt x="997" y="1279"/>
                      <a:pt x="1004" y="1262"/>
                    </a:cubicBezTo>
                    <a:lnTo>
                      <a:pt x="1004" y="1262"/>
                    </a:lnTo>
                    <a:cubicBezTo>
                      <a:pt x="995" y="1271"/>
                      <a:pt x="981" y="1273"/>
                      <a:pt x="972" y="1283"/>
                    </a:cubicBezTo>
                    <a:cubicBezTo>
                      <a:pt x="963" y="1313"/>
                      <a:pt x="1000" y="1317"/>
                      <a:pt x="1009" y="1324"/>
                    </a:cubicBezTo>
                    <a:cubicBezTo>
                      <a:pt x="1004" y="1320"/>
                      <a:pt x="1004" y="1315"/>
                      <a:pt x="1004" y="1308"/>
                    </a:cubicBezTo>
                    <a:lnTo>
                      <a:pt x="1042" y="1306"/>
                    </a:lnTo>
                    <a:lnTo>
                      <a:pt x="1079" y="1301"/>
                    </a:lnTo>
                    <a:lnTo>
                      <a:pt x="1079" y="1301"/>
                    </a:lnTo>
                    <a:cubicBezTo>
                      <a:pt x="1074" y="1317"/>
                      <a:pt x="1062" y="1322"/>
                      <a:pt x="1051" y="1327"/>
                    </a:cubicBezTo>
                    <a:cubicBezTo>
                      <a:pt x="1052" y="1327"/>
                      <a:pt x="1054" y="1327"/>
                      <a:pt x="1056" y="1327"/>
                    </a:cubicBezTo>
                    <a:cubicBezTo>
                      <a:pt x="1063" y="1327"/>
                      <a:pt x="1072" y="1325"/>
                      <a:pt x="1081" y="1325"/>
                    </a:cubicBezTo>
                    <a:cubicBezTo>
                      <a:pt x="1085" y="1325"/>
                      <a:pt x="1089" y="1325"/>
                      <a:pt x="1093" y="1327"/>
                    </a:cubicBezTo>
                    <a:cubicBezTo>
                      <a:pt x="1069" y="1346"/>
                      <a:pt x="1048" y="1368"/>
                      <a:pt x="1025" y="1369"/>
                    </a:cubicBezTo>
                    <a:lnTo>
                      <a:pt x="1025" y="1369"/>
                    </a:lnTo>
                    <a:lnTo>
                      <a:pt x="1018" y="1368"/>
                    </a:lnTo>
                    <a:lnTo>
                      <a:pt x="1018" y="1368"/>
                    </a:lnTo>
                    <a:cubicBezTo>
                      <a:pt x="1020" y="1369"/>
                      <a:pt x="1022" y="1369"/>
                      <a:pt x="1024" y="1369"/>
                    </a:cubicBezTo>
                    <a:cubicBezTo>
                      <a:pt x="1025" y="1369"/>
                      <a:pt x="1025" y="1369"/>
                      <a:pt x="1025" y="1369"/>
                    </a:cubicBezTo>
                    <a:lnTo>
                      <a:pt x="1025" y="1369"/>
                    </a:lnTo>
                    <a:lnTo>
                      <a:pt x="1079" y="1373"/>
                    </a:lnTo>
                    <a:cubicBezTo>
                      <a:pt x="1072" y="1385"/>
                      <a:pt x="1072" y="1417"/>
                      <a:pt x="1058" y="1422"/>
                    </a:cubicBezTo>
                    <a:cubicBezTo>
                      <a:pt x="1061" y="1433"/>
                      <a:pt x="1074" y="1435"/>
                      <a:pt x="1089" y="1435"/>
                    </a:cubicBezTo>
                    <a:cubicBezTo>
                      <a:pt x="1099" y="1435"/>
                      <a:pt x="1110" y="1434"/>
                      <a:pt x="1120" y="1434"/>
                    </a:cubicBezTo>
                    <a:cubicBezTo>
                      <a:pt x="1139" y="1434"/>
                      <a:pt x="1155" y="1437"/>
                      <a:pt x="1160" y="1452"/>
                    </a:cubicBezTo>
                    <a:cubicBezTo>
                      <a:pt x="1167" y="1447"/>
                      <a:pt x="1174" y="1447"/>
                      <a:pt x="1181" y="1447"/>
                    </a:cubicBezTo>
                    <a:cubicBezTo>
                      <a:pt x="1199" y="1468"/>
                      <a:pt x="1199" y="1507"/>
                      <a:pt x="1244" y="1507"/>
                    </a:cubicBezTo>
                    <a:cubicBezTo>
                      <a:pt x="1249" y="1507"/>
                      <a:pt x="1255" y="1506"/>
                      <a:pt x="1262" y="1505"/>
                    </a:cubicBezTo>
                    <a:lnTo>
                      <a:pt x="1262" y="1505"/>
                    </a:lnTo>
                    <a:lnTo>
                      <a:pt x="1250" y="1563"/>
                    </a:lnTo>
                    <a:cubicBezTo>
                      <a:pt x="1251" y="1563"/>
                      <a:pt x="1252" y="1563"/>
                      <a:pt x="1253" y="1563"/>
                    </a:cubicBezTo>
                    <a:cubicBezTo>
                      <a:pt x="1280" y="1563"/>
                      <a:pt x="1267" y="1495"/>
                      <a:pt x="1313" y="1495"/>
                    </a:cubicBezTo>
                    <a:cubicBezTo>
                      <a:pt x="1315" y="1495"/>
                      <a:pt x="1317" y="1496"/>
                      <a:pt x="1320" y="1496"/>
                    </a:cubicBezTo>
                    <a:cubicBezTo>
                      <a:pt x="1359" y="1498"/>
                      <a:pt x="1304" y="1545"/>
                      <a:pt x="1306" y="1563"/>
                    </a:cubicBezTo>
                    <a:cubicBezTo>
                      <a:pt x="1325" y="1555"/>
                      <a:pt x="1353" y="1538"/>
                      <a:pt x="1374" y="1538"/>
                    </a:cubicBezTo>
                    <a:cubicBezTo>
                      <a:pt x="1388" y="1538"/>
                      <a:pt x="1398" y="1545"/>
                      <a:pt x="1401" y="1568"/>
                    </a:cubicBezTo>
                    <a:cubicBezTo>
                      <a:pt x="1398" y="1568"/>
                      <a:pt x="1396" y="1569"/>
                      <a:pt x="1394" y="1569"/>
                    </a:cubicBezTo>
                    <a:cubicBezTo>
                      <a:pt x="1384" y="1569"/>
                      <a:pt x="1380" y="1560"/>
                      <a:pt x="1371" y="1558"/>
                    </a:cubicBezTo>
                    <a:lnTo>
                      <a:pt x="1371" y="1558"/>
                    </a:lnTo>
                    <a:lnTo>
                      <a:pt x="1378" y="1598"/>
                    </a:lnTo>
                    <a:cubicBezTo>
                      <a:pt x="1322" y="1628"/>
                      <a:pt x="1310" y="1600"/>
                      <a:pt x="1308" y="1651"/>
                    </a:cubicBezTo>
                    <a:cubicBezTo>
                      <a:pt x="1326" y="1623"/>
                      <a:pt x="1342" y="1615"/>
                      <a:pt x="1357" y="1615"/>
                    </a:cubicBezTo>
                    <a:cubicBezTo>
                      <a:pt x="1376" y="1615"/>
                      <a:pt x="1394" y="1628"/>
                      <a:pt x="1413" y="1628"/>
                    </a:cubicBezTo>
                    <a:cubicBezTo>
                      <a:pt x="1428" y="1628"/>
                      <a:pt x="1444" y="1620"/>
                      <a:pt x="1461" y="1591"/>
                    </a:cubicBezTo>
                    <a:lnTo>
                      <a:pt x="1463" y="1619"/>
                    </a:lnTo>
                    <a:cubicBezTo>
                      <a:pt x="1463" y="1618"/>
                      <a:pt x="1462" y="1617"/>
                      <a:pt x="1461" y="1617"/>
                    </a:cubicBezTo>
                    <a:cubicBezTo>
                      <a:pt x="1459" y="1617"/>
                      <a:pt x="1457" y="1619"/>
                      <a:pt x="1455" y="1619"/>
                    </a:cubicBezTo>
                    <a:cubicBezTo>
                      <a:pt x="1455" y="1619"/>
                      <a:pt x="1455" y="1619"/>
                      <a:pt x="1454" y="1619"/>
                    </a:cubicBezTo>
                    <a:lnTo>
                      <a:pt x="1454" y="1619"/>
                    </a:lnTo>
                    <a:cubicBezTo>
                      <a:pt x="1455" y="1630"/>
                      <a:pt x="1458" y="1635"/>
                      <a:pt x="1462" y="1635"/>
                    </a:cubicBezTo>
                    <a:cubicBezTo>
                      <a:pt x="1477" y="1635"/>
                      <a:pt x="1507" y="1581"/>
                      <a:pt x="1530" y="1581"/>
                    </a:cubicBezTo>
                    <a:cubicBezTo>
                      <a:pt x="1533" y="1581"/>
                      <a:pt x="1537" y="1583"/>
                      <a:pt x="1540" y="1586"/>
                    </a:cubicBezTo>
                    <a:cubicBezTo>
                      <a:pt x="1549" y="1598"/>
                      <a:pt x="1552" y="1616"/>
                      <a:pt x="1538" y="1626"/>
                    </a:cubicBezTo>
                    <a:lnTo>
                      <a:pt x="1577" y="1612"/>
                    </a:lnTo>
                    <a:lnTo>
                      <a:pt x="1577" y="1612"/>
                    </a:lnTo>
                    <a:cubicBezTo>
                      <a:pt x="1582" y="1615"/>
                      <a:pt x="1578" y="1626"/>
                      <a:pt x="1573" y="1629"/>
                    </a:cubicBezTo>
                    <a:lnTo>
                      <a:pt x="1573" y="1629"/>
                    </a:lnTo>
                    <a:lnTo>
                      <a:pt x="1616" y="1637"/>
                    </a:lnTo>
                    <a:lnTo>
                      <a:pt x="1616" y="1640"/>
                    </a:lnTo>
                    <a:cubicBezTo>
                      <a:pt x="1630" y="1628"/>
                      <a:pt x="1656" y="1609"/>
                      <a:pt x="1667" y="1600"/>
                    </a:cubicBezTo>
                    <a:lnTo>
                      <a:pt x="1667" y="1600"/>
                    </a:lnTo>
                    <a:cubicBezTo>
                      <a:pt x="1677" y="1619"/>
                      <a:pt x="1658" y="1609"/>
                      <a:pt x="1656" y="1623"/>
                    </a:cubicBezTo>
                    <a:cubicBezTo>
                      <a:pt x="1670" y="1619"/>
                      <a:pt x="1681" y="1612"/>
                      <a:pt x="1693" y="1605"/>
                    </a:cubicBezTo>
                    <a:lnTo>
                      <a:pt x="1693" y="1605"/>
                    </a:lnTo>
                    <a:cubicBezTo>
                      <a:pt x="1693" y="1629"/>
                      <a:pt x="1676" y="1647"/>
                      <a:pt x="1658" y="1647"/>
                    </a:cubicBezTo>
                    <a:cubicBezTo>
                      <a:pt x="1653" y="1647"/>
                      <a:pt x="1649" y="1646"/>
                      <a:pt x="1644" y="1644"/>
                    </a:cubicBezTo>
                    <a:lnTo>
                      <a:pt x="1644" y="1644"/>
                    </a:lnTo>
                    <a:cubicBezTo>
                      <a:pt x="1643" y="1681"/>
                      <a:pt x="1646" y="1692"/>
                      <a:pt x="1652" y="1692"/>
                    </a:cubicBezTo>
                    <a:cubicBezTo>
                      <a:pt x="1660" y="1692"/>
                      <a:pt x="1672" y="1676"/>
                      <a:pt x="1686" y="1676"/>
                    </a:cubicBezTo>
                    <a:cubicBezTo>
                      <a:pt x="1690" y="1676"/>
                      <a:pt x="1694" y="1677"/>
                      <a:pt x="1698" y="1681"/>
                    </a:cubicBezTo>
                    <a:lnTo>
                      <a:pt x="1698" y="1681"/>
                    </a:lnTo>
                    <a:cubicBezTo>
                      <a:pt x="1698" y="1679"/>
                      <a:pt x="1698" y="1677"/>
                      <a:pt x="1698" y="1674"/>
                    </a:cubicBezTo>
                    <a:cubicBezTo>
                      <a:pt x="1707" y="1658"/>
                      <a:pt x="1713" y="1652"/>
                      <a:pt x="1717" y="1652"/>
                    </a:cubicBezTo>
                    <a:cubicBezTo>
                      <a:pt x="1722" y="1652"/>
                      <a:pt x="1724" y="1663"/>
                      <a:pt x="1728" y="1672"/>
                    </a:cubicBezTo>
                    <a:cubicBezTo>
                      <a:pt x="1722" y="1675"/>
                      <a:pt x="1711" y="1685"/>
                      <a:pt x="1704" y="1685"/>
                    </a:cubicBezTo>
                    <a:cubicBezTo>
                      <a:pt x="1703" y="1685"/>
                      <a:pt x="1703" y="1685"/>
                      <a:pt x="1703" y="1685"/>
                    </a:cubicBezTo>
                    <a:lnTo>
                      <a:pt x="1703" y="1685"/>
                    </a:lnTo>
                    <a:cubicBezTo>
                      <a:pt x="1706" y="1689"/>
                      <a:pt x="1709" y="1694"/>
                      <a:pt x="1712" y="1700"/>
                    </a:cubicBezTo>
                    <a:lnTo>
                      <a:pt x="1681" y="1707"/>
                    </a:lnTo>
                    <a:cubicBezTo>
                      <a:pt x="1679" y="1769"/>
                      <a:pt x="1705" y="1756"/>
                      <a:pt x="1725" y="1800"/>
                    </a:cubicBezTo>
                    <a:cubicBezTo>
                      <a:pt x="1723" y="1776"/>
                      <a:pt x="1693" y="1691"/>
                      <a:pt x="1730" y="1672"/>
                    </a:cubicBezTo>
                    <a:cubicBezTo>
                      <a:pt x="1733" y="1677"/>
                      <a:pt x="1737" y="1682"/>
                      <a:pt x="1744" y="1682"/>
                    </a:cubicBezTo>
                    <a:cubicBezTo>
                      <a:pt x="1749" y="1682"/>
                      <a:pt x="1756" y="1679"/>
                      <a:pt x="1765" y="1672"/>
                    </a:cubicBezTo>
                    <a:lnTo>
                      <a:pt x="1765" y="1672"/>
                    </a:lnTo>
                    <a:cubicBezTo>
                      <a:pt x="1756" y="1709"/>
                      <a:pt x="1774" y="1705"/>
                      <a:pt x="1795" y="1707"/>
                    </a:cubicBezTo>
                    <a:lnTo>
                      <a:pt x="1781" y="1756"/>
                    </a:lnTo>
                    <a:cubicBezTo>
                      <a:pt x="1807" y="1746"/>
                      <a:pt x="1811" y="1721"/>
                      <a:pt x="1827" y="1700"/>
                    </a:cubicBezTo>
                    <a:cubicBezTo>
                      <a:pt x="1851" y="1709"/>
                      <a:pt x="1846" y="1749"/>
                      <a:pt x="1846" y="1783"/>
                    </a:cubicBezTo>
                    <a:cubicBezTo>
                      <a:pt x="1849" y="1784"/>
                      <a:pt x="1852" y="1785"/>
                      <a:pt x="1854" y="1785"/>
                    </a:cubicBezTo>
                    <a:cubicBezTo>
                      <a:pt x="1878" y="1785"/>
                      <a:pt x="1836" y="1716"/>
                      <a:pt x="1878" y="1714"/>
                    </a:cubicBezTo>
                    <a:cubicBezTo>
                      <a:pt x="1888" y="1722"/>
                      <a:pt x="1898" y="1725"/>
                      <a:pt x="1908" y="1725"/>
                    </a:cubicBezTo>
                    <a:cubicBezTo>
                      <a:pt x="1927" y="1725"/>
                      <a:pt x="1948" y="1711"/>
                      <a:pt x="1976" y="1693"/>
                    </a:cubicBezTo>
                    <a:lnTo>
                      <a:pt x="1976" y="1693"/>
                    </a:lnTo>
                    <a:cubicBezTo>
                      <a:pt x="1997" y="1711"/>
                      <a:pt x="1969" y="1723"/>
                      <a:pt x="1976" y="1739"/>
                    </a:cubicBezTo>
                    <a:lnTo>
                      <a:pt x="1999" y="1700"/>
                    </a:lnTo>
                    <a:cubicBezTo>
                      <a:pt x="2004" y="1702"/>
                      <a:pt x="2001" y="1714"/>
                      <a:pt x="1999" y="1721"/>
                    </a:cubicBezTo>
                    <a:cubicBezTo>
                      <a:pt x="2018" y="1705"/>
                      <a:pt x="2004" y="1670"/>
                      <a:pt x="2029" y="1656"/>
                    </a:cubicBezTo>
                    <a:cubicBezTo>
                      <a:pt x="2031" y="1646"/>
                      <a:pt x="2033" y="1642"/>
                      <a:pt x="2037" y="1642"/>
                    </a:cubicBezTo>
                    <a:cubicBezTo>
                      <a:pt x="2049" y="1642"/>
                      <a:pt x="2072" y="1692"/>
                      <a:pt x="2094" y="1692"/>
                    </a:cubicBezTo>
                    <a:cubicBezTo>
                      <a:pt x="2100" y="1692"/>
                      <a:pt x="2107" y="1687"/>
                      <a:pt x="2113" y="1674"/>
                    </a:cubicBezTo>
                    <a:lnTo>
                      <a:pt x="2113" y="1674"/>
                    </a:lnTo>
                    <a:cubicBezTo>
                      <a:pt x="2122" y="1688"/>
                      <a:pt x="2110" y="1707"/>
                      <a:pt x="2113" y="1725"/>
                    </a:cubicBezTo>
                    <a:cubicBezTo>
                      <a:pt x="2143" y="1702"/>
                      <a:pt x="2166" y="1670"/>
                      <a:pt x="2180" y="1635"/>
                    </a:cubicBezTo>
                    <a:lnTo>
                      <a:pt x="2215" y="1665"/>
                    </a:lnTo>
                    <a:cubicBezTo>
                      <a:pt x="2187" y="1630"/>
                      <a:pt x="2210" y="1582"/>
                      <a:pt x="2226" y="1542"/>
                    </a:cubicBezTo>
                    <a:cubicBezTo>
                      <a:pt x="2217" y="1526"/>
                      <a:pt x="2210" y="1510"/>
                      <a:pt x="2205" y="1503"/>
                    </a:cubicBezTo>
                    <a:lnTo>
                      <a:pt x="2233" y="1473"/>
                    </a:lnTo>
                    <a:cubicBezTo>
                      <a:pt x="2238" y="1487"/>
                      <a:pt x="2240" y="1503"/>
                      <a:pt x="2235" y="1519"/>
                    </a:cubicBezTo>
                    <a:cubicBezTo>
                      <a:pt x="2238" y="1514"/>
                      <a:pt x="2240" y="1510"/>
                      <a:pt x="2240" y="1507"/>
                    </a:cubicBezTo>
                    <a:cubicBezTo>
                      <a:pt x="2254" y="1528"/>
                      <a:pt x="2256" y="1556"/>
                      <a:pt x="2249" y="1582"/>
                    </a:cubicBezTo>
                    <a:lnTo>
                      <a:pt x="2231" y="1554"/>
                    </a:lnTo>
                    <a:cubicBezTo>
                      <a:pt x="2226" y="1584"/>
                      <a:pt x="2226" y="1616"/>
                      <a:pt x="2228" y="1649"/>
                    </a:cubicBezTo>
                    <a:cubicBezTo>
                      <a:pt x="2231" y="1642"/>
                      <a:pt x="2235" y="1637"/>
                      <a:pt x="2240" y="1635"/>
                    </a:cubicBezTo>
                    <a:lnTo>
                      <a:pt x="2240" y="1635"/>
                    </a:lnTo>
                    <a:cubicBezTo>
                      <a:pt x="2238" y="1642"/>
                      <a:pt x="2238" y="1649"/>
                      <a:pt x="2240" y="1656"/>
                    </a:cubicBezTo>
                    <a:cubicBezTo>
                      <a:pt x="2240" y="1657"/>
                      <a:pt x="2241" y="1657"/>
                      <a:pt x="2241" y="1657"/>
                    </a:cubicBezTo>
                    <a:cubicBezTo>
                      <a:pt x="2243" y="1657"/>
                      <a:pt x="2245" y="1647"/>
                      <a:pt x="2249" y="1635"/>
                    </a:cubicBezTo>
                    <a:lnTo>
                      <a:pt x="2266" y="1691"/>
                    </a:lnTo>
                    <a:lnTo>
                      <a:pt x="2266" y="1667"/>
                    </a:lnTo>
                    <a:lnTo>
                      <a:pt x="2324" y="1693"/>
                    </a:lnTo>
                    <a:cubicBezTo>
                      <a:pt x="2349" y="1630"/>
                      <a:pt x="2358" y="1545"/>
                      <a:pt x="2402" y="1507"/>
                    </a:cubicBezTo>
                    <a:cubicBezTo>
                      <a:pt x="2402" y="1552"/>
                      <a:pt x="2419" y="1575"/>
                      <a:pt x="2432" y="1621"/>
                    </a:cubicBezTo>
                    <a:cubicBezTo>
                      <a:pt x="2426" y="1610"/>
                      <a:pt x="2420" y="1606"/>
                      <a:pt x="2415" y="1606"/>
                    </a:cubicBezTo>
                    <a:cubicBezTo>
                      <a:pt x="2398" y="1606"/>
                      <a:pt x="2388" y="1651"/>
                      <a:pt x="2364" y="1651"/>
                    </a:cubicBezTo>
                    <a:cubicBezTo>
                      <a:pt x="2364" y="1651"/>
                      <a:pt x="2364" y="1651"/>
                      <a:pt x="2364" y="1651"/>
                    </a:cubicBezTo>
                    <a:lnTo>
                      <a:pt x="2364" y="1651"/>
                    </a:lnTo>
                    <a:cubicBezTo>
                      <a:pt x="2379" y="1652"/>
                      <a:pt x="2381" y="1677"/>
                      <a:pt x="2379" y="1684"/>
                    </a:cubicBezTo>
                    <a:lnTo>
                      <a:pt x="2400" y="1656"/>
                    </a:lnTo>
                    <a:lnTo>
                      <a:pt x="2421" y="1626"/>
                    </a:lnTo>
                    <a:cubicBezTo>
                      <a:pt x="2430" y="1665"/>
                      <a:pt x="2439" y="1654"/>
                      <a:pt x="2458" y="1665"/>
                    </a:cubicBezTo>
                    <a:cubicBezTo>
                      <a:pt x="2423" y="1591"/>
                      <a:pt x="2481" y="1603"/>
                      <a:pt x="2493" y="1575"/>
                    </a:cubicBezTo>
                    <a:lnTo>
                      <a:pt x="2493" y="1575"/>
                    </a:lnTo>
                    <a:cubicBezTo>
                      <a:pt x="2502" y="1598"/>
                      <a:pt x="2507" y="1626"/>
                      <a:pt x="2479" y="1628"/>
                    </a:cubicBezTo>
                    <a:cubicBezTo>
                      <a:pt x="2486" y="1635"/>
                      <a:pt x="2491" y="1638"/>
                      <a:pt x="2495" y="1638"/>
                    </a:cubicBezTo>
                    <a:cubicBezTo>
                      <a:pt x="2514" y="1638"/>
                      <a:pt x="2496" y="1561"/>
                      <a:pt x="2515" y="1561"/>
                    </a:cubicBezTo>
                    <a:cubicBezTo>
                      <a:pt x="2518" y="1561"/>
                      <a:pt x="2522" y="1563"/>
                      <a:pt x="2528" y="1568"/>
                    </a:cubicBezTo>
                    <a:cubicBezTo>
                      <a:pt x="2521" y="1570"/>
                      <a:pt x="2516" y="1568"/>
                      <a:pt x="2518" y="1582"/>
                    </a:cubicBezTo>
                    <a:cubicBezTo>
                      <a:pt x="2523" y="1569"/>
                      <a:pt x="2533" y="1564"/>
                      <a:pt x="2543" y="1564"/>
                    </a:cubicBezTo>
                    <a:cubicBezTo>
                      <a:pt x="2554" y="1564"/>
                      <a:pt x="2565" y="1571"/>
                      <a:pt x="2567" y="1584"/>
                    </a:cubicBezTo>
                    <a:lnTo>
                      <a:pt x="2560" y="1586"/>
                    </a:lnTo>
                    <a:cubicBezTo>
                      <a:pt x="2604" y="1582"/>
                      <a:pt x="2681" y="1538"/>
                      <a:pt x="2655" y="1475"/>
                    </a:cubicBezTo>
                    <a:lnTo>
                      <a:pt x="2655" y="1475"/>
                    </a:lnTo>
                    <a:cubicBezTo>
                      <a:pt x="2660" y="1482"/>
                      <a:pt x="2687" y="1549"/>
                      <a:pt x="2692" y="1561"/>
                    </a:cubicBezTo>
                    <a:cubicBezTo>
                      <a:pt x="2692" y="1561"/>
                      <a:pt x="2683" y="1503"/>
                      <a:pt x="2671" y="1445"/>
                    </a:cubicBezTo>
                    <a:cubicBezTo>
                      <a:pt x="2657" y="1387"/>
                      <a:pt x="2643" y="1329"/>
                      <a:pt x="2643" y="1329"/>
                    </a:cubicBezTo>
                    <a:lnTo>
                      <a:pt x="2643" y="1329"/>
                    </a:lnTo>
                    <a:cubicBezTo>
                      <a:pt x="2667" y="1385"/>
                      <a:pt x="2762" y="1494"/>
                      <a:pt x="2748" y="1538"/>
                    </a:cubicBezTo>
                    <a:cubicBezTo>
                      <a:pt x="2751" y="1538"/>
                      <a:pt x="2755" y="1539"/>
                      <a:pt x="2758" y="1539"/>
                    </a:cubicBezTo>
                    <a:cubicBezTo>
                      <a:pt x="2768" y="1539"/>
                      <a:pt x="2778" y="1535"/>
                      <a:pt x="2785" y="1514"/>
                    </a:cubicBezTo>
                    <a:cubicBezTo>
                      <a:pt x="2773" y="1510"/>
                      <a:pt x="2727" y="1450"/>
                      <a:pt x="2732" y="1440"/>
                    </a:cubicBezTo>
                    <a:lnTo>
                      <a:pt x="2732" y="1440"/>
                    </a:lnTo>
                    <a:cubicBezTo>
                      <a:pt x="2786" y="1483"/>
                      <a:pt x="2765" y="1464"/>
                      <a:pt x="2819" y="1492"/>
                    </a:cubicBezTo>
                    <a:lnTo>
                      <a:pt x="2819" y="1492"/>
                    </a:lnTo>
                    <a:cubicBezTo>
                      <a:pt x="2801" y="1479"/>
                      <a:pt x="2765" y="1405"/>
                      <a:pt x="2780" y="1401"/>
                    </a:cubicBezTo>
                    <a:lnTo>
                      <a:pt x="2780" y="1401"/>
                    </a:lnTo>
                    <a:cubicBezTo>
                      <a:pt x="2799" y="1429"/>
                      <a:pt x="2817" y="1456"/>
                      <a:pt x="2831" y="1487"/>
                    </a:cubicBezTo>
                    <a:cubicBezTo>
                      <a:pt x="2831" y="1487"/>
                      <a:pt x="2829" y="1463"/>
                      <a:pt x="2824" y="1440"/>
                    </a:cubicBezTo>
                    <a:cubicBezTo>
                      <a:pt x="2821" y="1423"/>
                      <a:pt x="2818" y="1407"/>
                      <a:pt x="2816" y="1398"/>
                    </a:cubicBezTo>
                    <a:lnTo>
                      <a:pt x="2816" y="1398"/>
                    </a:lnTo>
                    <a:cubicBezTo>
                      <a:pt x="2824" y="1420"/>
                      <a:pt x="2859" y="1458"/>
                      <a:pt x="2880" y="1473"/>
                    </a:cubicBezTo>
                    <a:cubicBezTo>
                      <a:pt x="2866" y="1461"/>
                      <a:pt x="2908" y="1456"/>
                      <a:pt x="2915" y="1443"/>
                    </a:cubicBezTo>
                    <a:lnTo>
                      <a:pt x="2887" y="1436"/>
                    </a:lnTo>
                    <a:cubicBezTo>
                      <a:pt x="2933" y="1422"/>
                      <a:pt x="2847" y="1308"/>
                      <a:pt x="2882" y="1290"/>
                    </a:cubicBezTo>
                    <a:lnTo>
                      <a:pt x="2882" y="1290"/>
                    </a:lnTo>
                    <a:cubicBezTo>
                      <a:pt x="2891" y="1308"/>
                      <a:pt x="2942" y="1382"/>
                      <a:pt x="2970" y="1382"/>
                    </a:cubicBezTo>
                    <a:cubicBezTo>
                      <a:pt x="2971" y="1382"/>
                      <a:pt x="2972" y="1382"/>
                      <a:pt x="2973" y="1382"/>
                    </a:cubicBezTo>
                    <a:cubicBezTo>
                      <a:pt x="2952" y="1341"/>
                      <a:pt x="2861" y="1185"/>
                      <a:pt x="2861" y="1139"/>
                    </a:cubicBezTo>
                    <a:lnTo>
                      <a:pt x="2861" y="1139"/>
                    </a:lnTo>
                    <a:lnTo>
                      <a:pt x="2885" y="1153"/>
                    </a:lnTo>
                    <a:lnTo>
                      <a:pt x="2885" y="1116"/>
                    </a:lnTo>
                    <a:cubicBezTo>
                      <a:pt x="2933" y="1197"/>
                      <a:pt x="2973" y="1285"/>
                      <a:pt x="2998" y="1378"/>
                    </a:cubicBezTo>
                    <a:cubicBezTo>
                      <a:pt x="3018" y="1382"/>
                      <a:pt x="3023" y="1390"/>
                      <a:pt x="3029" y="1390"/>
                    </a:cubicBezTo>
                    <a:cubicBezTo>
                      <a:pt x="3032" y="1390"/>
                      <a:pt x="3036" y="1388"/>
                      <a:pt x="3042" y="1382"/>
                    </a:cubicBezTo>
                    <a:cubicBezTo>
                      <a:pt x="3058" y="1389"/>
                      <a:pt x="3063" y="1410"/>
                      <a:pt x="3051" y="1426"/>
                    </a:cubicBezTo>
                    <a:lnTo>
                      <a:pt x="3109" y="1398"/>
                    </a:lnTo>
                    <a:cubicBezTo>
                      <a:pt x="3070" y="1359"/>
                      <a:pt x="3107" y="1329"/>
                      <a:pt x="3072" y="1296"/>
                    </a:cubicBezTo>
                    <a:lnTo>
                      <a:pt x="3072" y="1296"/>
                    </a:lnTo>
                    <a:cubicBezTo>
                      <a:pt x="3072" y="1297"/>
                      <a:pt x="3070" y="1317"/>
                      <a:pt x="3068" y="1338"/>
                    </a:cubicBezTo>
                    <a:lnTo>
                      <a:pt x="3063" y="1380"/>
                    </a:lnTo>
                    <a:cubicBezTo>
                      <a:pt x="3024" y="1341"/>
                      <a:pt x="2987" y="1243"/>
                      <a:pt x="3021" y="1225"/>
                    </a:cubicBezTo>
                    <a:lnTo>
                      <a:pt x="3021" y="1225"/>
                    </a:lnTo>
                    <a:cubicBezTo>
                      <a:pt x="3045" y="1234"/>
                      <a:pt x="3084" y="1299"/>
                      <a:pt x="3098" y="1310"/>
                    </a:cubicBezTo>
                    <a:cubicBezTo>
                      <a:pt x="3089" y="1296"/>
                      <a:pt x="3100" y="1265"/>
                      <a:pt x="3111" y="1265"/>
                    </a:cubicBezTo>
                    <a:cubicBezTo>
                      <a:pt x="3112" y="1265"/>
                      <a:pt x="3113" y="1266"/>
                      <a:pt x="3114" y="1266"/>
                    </a:cubicBezTo>
                    <a:lnTo>
                      <a:pt x="3121" y="1299"/>
                    </a:lnTo>
                    <a:cubicBezTo>
                      <a:pt x="3150" y="1297"/>
                      <a:pt x="3109" y="1238"/>
                      <a:pt x="3140" y="1238"/>
                    </a:cubicBezTo>
                    <a:cubicBezTo>
                      <a:pt x="3144" y="1238"/>
                      <a:pt x="3149" y="1239"/>
                      <a:pt x="3156" y="1241"/>
                    </a:cubicBezTo>
                    <a:cubicBezTo>
                      <a:pt x="3156" y="1241"/>
                      <a:pt x="3157" y="1240"/>
                      <a:pt x="3158" y="1240"/>
                    </a:cubicBezTo>
                    <a:cubicBezTo>
                      <a:pt x="3169" y="1240"/>
                      <a:pt x="3200" y="1254"/>
                      <a:pt x="3209" y="1254"/>
                    </a:cubicBezTo>
                    <a:cubicBezTo>
                      <a:pt x="3213" y="1254"/>
                      <a:pt x="3213" y="1252"/>
                      <a:pt x="3207" y="1245"/>
                    </a:cubicBezTo>
                    <a:cubicBezTo>
                      <a:pt x="3121" y="1190"/>
                      <a:pt x="3042" y="1123"/>
                      <a:pt x="2970" y="1048"/>
                    </a:cubicBezTo>
                    <a:lnTo>
                      <a:pt x="2970" y="1048"/>
                    </a:lnTo>
                    <a:cubicBezTo>
                      <a:pt x="3007" y="1053"/>
                      <a:pt x="3042" y="1060"/>
                      <a:pt x="3077" y="1069"/>
                    </a:cubicBezTo>
                    <a:cubicBezTo>
                      <a:pt x="3126" y="1090"/>
                      <a:pt x="3153" y="1162"/>
                      <a:pt x="3193" y="1181"/>
                    </a:cubicBezTo>
                    <a:cubicBezTo>
                      <a:pt x="3184" y="1169"/>
                      <a:pt x="3177" y="1157"/>
                      <a:pt x="3172" y="1146"/>
                    </a:cubicBezTo>
                    <a:cubicBezTo>
                      <a:pt x="3184" y="1146"/>
                      <a:pt x="3197" y="1164"/>
                      <a:pt x="3206" y="1164"/>
                    </a:cubicBezTo>
                    <a:cubicBezTo>
                      <a:pt x="3209" y="1164"/>
                      <a:pt x="3211" y="1162"/>
                      <a:pt x="3214" y="1157"/>
                    </a:cubicBezTo>
                    <a:cubicBezTo>
                      <a:pt x="3172" y="1120"/>
                      <a:pt x="3246" y="1130"/>
                      <a:pt x="3184" y="1120"/>
                    </a:cubicBezTo>
                    <a:cubicBezTo>
                      <a:pt x="3184" y="1095"/>
                      <a:pt x="3207" y="1111"/>
                      <a:pt x="3221" y="1092"/>
                    </a:cubicBezTo>
                    <a:cubicBezTo>
                      <a:pt x="3181" y="1065"/>
                      <a:pt x="3151" y="1023"/>
                      <a:pt x="3135" y="979"/>
                    </a:cubicBezTo>
                    <a:lnTo>
                      <a:pt x="3135" y="979"/>
                    </a:lnTo>
                    <a:cubicBezTo>
                      <a:pt x="3147" y="986"/>
                      <a:pt x="3158" y="993"/>
                      <a:pt x="3172" y="997"/>
                    </a:cubicBezTo>
                    <a:cubicBezTo>
                      <a:pt x="3200" y="970"/>
                      <a:pt x="3235" y="967"/>
                      <a:pt x="3255" y="935"/>
                    </a:cubicBezTo>
                    <a:cubicBezTo>
                      <a:pt x="3269" y="939"/>
                      <a:pt x="3295" y="933"/>
                      <a:pt x="3311" y="951"/>
                    </a:cubicBezTo>
                    <a:cubicBezTo>
                      <a:pt x="3306" y="942"/>
                      <a:pt x="3293" y="930"/>
                      <a:pt x="3297" y="919"/>
                    </a:cubicBezTo>
                    <a:lnTo>
                      <a:pt x="3297" y="919"/>
                    </a:lnTo>
                    <a:cubicBezTo>
                      <a:pt x="3351" y="928"/>
                      <a:pt x="3290" y="944"/>
                      <a:pt x="3351" y="960"/>
                    </a:cubicBezTo>
                    <a:cubicBezTo>
                      <a:pt x="3320" y="942"/>
                      <a:pt x="3327" y="914"/>
                      <a:pt x="3318" y="891"/>
                    </a:cubicBezTo>
                    <a:cubicBezTo>
                      <a:pt x="3310" y="887"/>
                      <a:pt x="3303" y="885"/>
                      <a:pt x="3299" y="885"/>
                    </a:cubicBezTo>
                    <a:cubicBezTo>
                      <a:pt x="3278" y="885"/>
                      <a:pt x="3292" y="921"/>
                      <a:pt x="3297" y="939"/>
                    </a:cubicBezTo>
                    <a:cubicBezTo>
                      <a:pt x="3237" y="902"/>
                      <a:pt x="3191" y="842"/>
                      <a:pt x="3186" y="791"/>
                    </a:cubicBezTo>
                    <a:cubicBezTo>
                      <a:pt x="3187" y="782"/>
                      <a:pt x="3191" y="778"/>
                      <a:pt x="3196" y="778"/>
                    </a:cubicBezTo>
                    <a:cubicBezTo>
                      <a:pt x="3208" y="778"/>
                      <a:pt x="3226" y="797"/>
                      <a:pt x="3228" y="797"/>
                    </a:cubicBezTo>
                    <a:cubicBezTo>
                      <a:pt x="3228" y="797"/>
                      <a:pt x="3228" y="797"/>
                      <a:pt x="3228" y="796"/>
                    </a:cubicBezTo>
                    <a:cubicBezTo>
                      <a:pt x="3274" y="756"/>
                      <a:pt x="3156" y="684"/>
                      <a:pt x="3230" y="675"/>
                    </a:cubicBezTo>
                    <a:lnTo>
                      <a:pt x="3230" y="675"/>
                    </a:lnTo>
                    <a:cubicBezTo>
                      <a:pt x="3279" y="684"/>
                      <a:pt x="3302" y="726"/>
                      <a:pt x="3332" y="740"/>
                    </a:cubicBezTo>
                    <a:cubicBezTo>
                      <a:pt x="3330" y="770"/>
                      <a:pt x="3283" y="754"/>
                      <a:pt x="3274" y="770"/>
                    </a:cubicBezTo>
                    <a:lnTo>
                      <a:pt x="3302" y="766"/>
                    </a:lnTo>
                    <a:lnTo>
                      <a:pt x="3302" y="766"/>
                    </a:lnTo>
                    <a:cubicBezTo>
                      <a:pt x="3311" y="780"/>
                      <a:pt x="3309" y="800"/>
                      <a:pt x="3293" y="800"/>
                    </a:cubicBezTo>
                    <a:cubicBezTo>
                      <a:pt x="3295" y="801"/>
                      <a:pt x="3297" y="801"/>
                      <a:pt x="3299" y="801"/>
                    </a:cubicBezTo>
                    <a:cubicBezTo>
                      <a:pt x="3337" y="801"/>
                      <a:pt x="3363" y="726"/>
                      <a:pt x="3418" y="717"/>
                    </a:cubicBezTo>
                    <a:cubicBezTo>
                      <a:pt x="3413" y="703"/>
                      <a:pt x="3411" y="682"/>
                      <a:pt x="3392" y="678"/>
                    </a:cubicBezTo>
                    <a:lnTo>
                      <a:pt x="3388" y="691"/>
                    </a:lnTo>
                    <a:cubicBezTo>
                      <a:pt x="3352" y="678"/>
                      <a:pt x="3366" y="643"/>
                      <a:pt x="3343" y="643"/>
                    </a:cubicBezTo>
                    <a:cubicBezTo>
                      <a:pt x="3343" y="643"/>
                      <a:pt x="3342" y="643"/>
                      <a:pt x="3341" y="643"/>
                    </a:cubicBezTo>
                    <a:cubicBezTo>
                      <a:pt x="3334" y="615"/>
                      <a:pt x="3320" y="571"/>
                      <a:pt x="3355" y="564"/>
                    </a:cubicBezTo>
                    <a:lnTo>
                      <a:pt x="3394" y="590"/>
                    </a:lnTo>
                    <a:lnTo>
                      <a:pt x="3394" y="590"/>
                    </a:lnTo>
                    <a:cubicBezTo>
                      <a:pt x="3390" y="587"/>
                      <a:pt x="3385" y="586"/>
                      <a:pt x="3381" y="586"/>
                    </a:cubicBezTo>
                    <a:cubicBezTo>
                      <a:pt x="3372" y="586"/>
                      <a:pt x="3365" y="591"/>
                      <a:pt x="3369" y="601"/>
                    </a:cubicBezTo>
                    <a:cubicBezTo>
                      <a:pt x="3366" y="594"/>
                      <a:pt x="3372" y="593"/>
                      <a:pt x="3380" y="593"/>
                    </a:cubicBezTo>
                    <a:cubicBezTo>
                      <a:pt x="3387" y="593"/>
                      <a:pt x="3395" y="594"/>
                      <a:pt x="3403" y="594"/>
                    </a:cubicBezTo>
                    <a:cubicBezTo>
                      <a:pt x="3418" y="594"/>
                      <a:pt x="3429" y="590"/>
                      <a:pt x="3408" y="564"/>
                    </a:cubicBezTo>
                    <a:lnTo>
                      <a:pt x="3369" y="555"/>
                    </a:lnTo>
                    <a:cubicBezTo>
                      <a:pt x="3364" y="522"/>
                      <a:pt x="3344" y="469"/>
                      <a:pt x="3376" y="462"/>
                    </a:cubicBezTo>
                    <a:cubicBezTo>
                      <a:pt x="3362" y="454"/>
                      <a:pt x="3356" y="452"/>
                      <a:pt x="3354" y="452"/>
                    </a:cubicBezTo>
                    <a:cubicBezTo>
                      <a:pt x="3351" y="452"/>
                      <a:pt x="3352" y="455"/>
                      <a:pt x="3348" y="455"/>
                    </a:cubicBezTo>
                    <a:cubicBezTo>
                      <a:pt x="3345" y="455"/>
                      <a:pt x="3337" y="453"/>
                      <a:pt x="3318" y="443"/>
                    </a:cubicBezTo>
                    <a:lnTo>
                      <a:pt x="3318" y="443"/>
                    </a:lnTo>
                    <a:cubicBezTo>
                      <a:pt x="3381" y="479"/>
                      <a:pt x="3274" y="487"/>
                      <a:pt x="3337" y="517"/>
                    </a:cubicBezTo>
                    <a:lnTo>
                      <a:pt x="3337" y="517"/>
                    </a:lnTo>
                    <a:cubicBezTo>
                      <a:pt x="3319" y="509"/>
                      <a:pt x="3309" y="507"/>
                      <a:pt x="3300" y="507"/>
                    </a:cubicBezTo>
                    <a:cubicBezTo>
                      <a:pt x="3289" y="507"/>
                      <a:pt x="3282" y="512"/>
                      <a:pt x="3268" y="512"/>
                    </a:cubicBezTo>
                    <a:cubicBezTo>
                      <a:pt x="3261" y="512"/>
                      <a:pt x="3251" y="510"/>
                      <a:pt x="3237" y="506"/>
                    </a:cubicBezTo>
                    <a:lnTo>
                      <a:pt x="3237" y="506"/>
                    </a:lnTo>
                    <a:cubicBezTo>
                      <a:pt x="3249" y="515"/>
                      <a:pt x="3267" y="520"/>
                      <a:pt x="3244" y="531"/>
                    </a:cubicBezTo>
                    <a:cubicBezTo>
                      <a:pt x="3249" y="536"/>
                      <a:pt x="3251" y="538"/>
                      <a:pt x="3253" y="543"/>
                    </a:cubicBezTo>
                    <a:cubicBezTo>
                      <a:pt x="3262" y="545"/>
                      <a:pt x="3272" y="548"/>
                      <a:pt x="3281" y="552"/>
                    </a:cubicBezTo>
                    <a:cubicBezTo>
                      <a:pt x="3302" y="585"/>
                      <a:pt x="3279" y="610"/>
                      <a:pt x="3288" y="629"/>
                    </a:cubicBezTo>
                    <a:cubicBezTo>
                      <a:pt x="3286" y="629"/>
                      <a:pt x="3285" y="630"/>
                      <a:pt x="3284" y="630"/>
                    </a:cubicBezTo>
                    <a:cubicBezTo>
                      <a:pt x="3272" y="630"/>
                      <a:pt x="3274" y="612"/>
                      <a:pt x="3258" y="608"/>
                    </a:cubicBezTo>
                    <a:lnTo>
                      <a:pt x="3258" y="608"/>
                    </a:lnTo>
                    <a:lnTo>
                      <a:pt x="3269" y="638"/>
                    </a:lnTo>
                    <a:cubicBezTo>
                      <a:pt x="3253" y="626"/>
                      <a:pt x="3233" y="624"/>
                      <a:pt x="3218" y="618"/>
                    </a:cubicBezTo>
                    <a:lnTo>
                      <a:pt x="3218" y="618"/>
                    </a:lnTo>
                    <a:cubicBezTo>
                      <a:pt x="3220" y="620"/>
                      <a:pt x="3222" y="622"/>
                      <a:pt x="3223" y="624"/>
                    </a:cubicBezTo>
                    <a:cubicBezTo>
                      <a:pt x="3223" y="631"/>
                      <a:pt x="3220" y="634"/>
                      <a:pt x="3216" y="634"/>
                    </a:cubicBezTo>
                    <a:cubicBezTo>
                      <a:pt x="3214" y="634"/>
                      <a:pt x="3210" y="633"/>
                      <a:pt x="3207" y="631"/>
                    </a:cubicBezTo>
                    <a:cubicBezTo>
                      <a:pt x="3213" y="627"/>
                      <a:pt x="3217" y="621"/>
                      <a:pt x="3214" y="615"/>
                    </a:cubicBezTo>
                    <a:lnTo>
                      <a:pt x="3214" y="615"/>
                    </a:lnTo>
                    <a:cubicBezTo>
                      <a:pt x="3215" y="616"/>
                      <a:pt x="3217" y="617"/>
                      <a:pt x="3218" y="618"/>
                    </a:cubicBezTo>
                    <a:lnTo>
                      <a:pt x="3218" y="618"/>
                    </a:lnTo>
                    <a:cubicBezTo>
                      <a:pt x="3216" y="616"/>
                      <a:pt x="3214" y="614"/>
                      <a:pt x="3211" y="613"/>
                    </a:cubicBezTo>
                    <a:lnTo>
                      <a:pt x="3211" y="613"/>
                    </a:lnTo>
                    <a:cubicBezTo>
                      <a:pt x="3212" y="614"/>
                      <a:pt x="3213" y="614"/>
                      <a:pt x="3214" y="615"/>
                    </a:cubicBezTo>
                    <a:lnTo>
                      <a:pt x="3214" y="615"/>
                    </a:lnTo>
                    <a:cubicBezTo>
                      <a:pt x="3206" y="611"/>
                      <a:pt x="3201" y="604"/>
                      <a:pt x="3202" y="592"/>
                    </a:cubicBezTo>
                    <a:lnTo>
                      <a:pt x="3202" y="592"/>
                    </a:lnTo>
                    <a:lnTo>
                      <a:pt x="3181" y="610"/>
                    </a:lnTo>
                    <a:cubicBezTo>
                      <a:pt x="3156" y="610"/>
                      <a:pt x="3133" y="624"/>
                      <a:pt x="3137" y="645"/>
                    </a:cubicBezTo>
                    <a:cubicBezTo>
                      <a:pt x="3126" y="649"/>
                      <a:pt x="3141" y="676"/>
                      <a:pt x="3140" y="676"/>
                    </a:cubicBezTo>
                    <a:cubicBezTo>
                      <a:pt x="3140" y="676"/>
                      <a:pt x="3139" y="674"/>
                      <a:pt x="3135" y="668"/>
                    </a:cubicBezTo>
                    <a:lnTo>
                      <a:pt x="3128" y="715"/>
                    </a:lnTo>
                    <a:lnTo>
                      <a:pt x="3123" y="708"/>
                    </a:lnTo>
                    <a:cubicBezTo>
                      <a:pt x="3107" y="722"/>
                      <a:pt x="3109" y="747"/>
                      <a:pt x="3102" y="770"/>
                    </a:cubicBezTo>
                    <a:cubicBezTo>
                      <a:pt x="3098" y="792"/>
                      <a:pt x="3078" y="809"/>
                      <a:pt x="3056" y="809"/>
                    </a:cubicBezTo>
                    <a:cubicBezTo>
                      <a:pt x="3052" y="809"/>
                      <a:pt x="3048" y="808"/>
                      <a:pt x="3045" y="807"/>
                    </a:cubicBezTo>
                    <a:lnTo>
                      <a:pt x="3045" y="807"/>
                    </a:lnTo>
                    <a:cubicBezTo>
                      <a:pt x="3047" y="821"/>
                      <a:pt x="3049" y="837"/>
                      <a:pt x="3028" y="847"/>
                    </a:cubicBezTo>
                    <a:lnTo>
                      <a:pt x="3000" y="833"/>
                    </a:lnTo>
                    <a:cubicBezTo>
                      <a:pt x="3000" y="849"/>
                      <a:pt x="2947" y="847"/>
                      <a:pt x="2970" y="870"/>
                    </a:cubicBezTo>
                    <a:cubicBezTo>
                      <a:pt x="2955" y="862"/>
                      <a:pt x="2943" y="859"/>
                      <a:pt x="2934" y="859"/>
                    </a:cubicBezTo>
                    <a:cubicBezTo>
                      <a:pt x="2898" y="859"/>
                      <a:pt x="2907" y="911"/>
                      <a:pt x="2885" y="919"/>
                    </a:cubicBezTo>
                    <a:lnTo>
                      <a:pt x="2915" y="946"/>
                    </a:lnTo>
                    <a:cubicBezTo>
                      <a:pt x="2901" y="958"/>
                      <a:pt x="2898" y="977"/>
                      <a:pt x="2896" y="1004"/>
                    </a:cubicBezTo>
                    <a:lnTo>
                      <a:pt x="2924" y="1028"/>
                    </a:lnTo>
                    <a:cubicBezTo>
                      <a:pt x="2933" y="1062"/>
                      <a:pt x="2868" y="1044"/>
                      <a:pt x="2850" y="1067"/>
                    </a:cubicBezTo>
                    <a:cubicBezTo>
                      <a:pt x="2843" y="1058"/>
                      <a:pt x="2847" y="1055"/>
                      <a:pt x="2853" y="1055"/>
                    </a:cubicBezTo>
                    <a:cubicBezTo>
                      <a:pt x="2855" y="1055"/>
                      <a:pt x="2857" y="1055"/>
                      <a:pt x="2859" y="1055"/>
                    </a:cubicBezTo>
                    <a:cubicBezTo>
                      <a:pt x="2848" y="1051"/>
                      <a:pt x="2840" y="1049"/>
                      <a:pt x="2834" y="1049"/>
                    </a:cubicBezTo>
                    <a:cubicBezTo>
                      <a:pt x="2795" y="1049"/>
                      <a:pt x="2826" y="1126"/>
                      <a:pt x="2789" y="1126"/>
                    </a:cubicBezTo>
                    <a:cubicBezTo>
                      <a:pt x="2785" y="1126"/>
                      <a:pt x="2780" y="1125"/>
                      <a:pt x="2773" y="1123"/>
                    </a:cubicBezTo>
                    <a:lnTo>
                      <a:pt x="2773" y="1123"/>
                    </a:lnTo>
                    <a:cubicBezTo>
                      <a:pt x="2775" y="1133"/>
                      <a:pt x="2772" y="1137"/>
                      <a:pt x="2768" y="1137"/>
                    </a:cubicBezTo>
                    <a:cubicBezTo>
                      <a:pt x="2766" y="1137"/>
                      <a:pt x="2763" y="1136"/>
                      <a:pt x="2759" y="1134"/>
                    </a:cubicBezTo>
                    <a:cubicBezTo>
                      <a:pt x="2759" y="1134"/>
                      <a:pt x="2759" y="1132"/>
                      <a:pt x="2759" y="1132"/>
                    </a:cubicBezTo>
                    <a:cubicBezTo>
                      <a:pt x="2757" y="1132"/>
                      <a:pt x="2757" y="1132"/>
                      <a:pt x="2755" y="1134"/>
                    </a:cubicBezTo>
                    <a:cubicBezTo>
                      <a:pt x="2748" y="1141"/>
                      <a:pt x="2743" y="1150"/>
                      <a:pt x="2743" y="1160"/>
                    </a:cubicBezTo>
                    <a:lnTo>
                      <a:pt x="2715" y="1132"/>
                    </a:lnTo>
                    <a:lnTo>
                      <a:pt x="2715" y="1134"/>
                    </a:lnTo>
                    <a:cubicBezTo>
                      <a:pt x="2713" y="1133"/>
                      <a:pt x="2712" y="1133"/>
                      <a:pt x="2711" y="1133"/>
                    </a:cubicBezTo>
                    <a:cubicBezTo>
                      <a:pt x="2704" y="1133"/>
                      <a:pt x="2723" y="1155"/>
                      <a:pt x="2743" y="1174"/>
                    </a:cubicBezTo>
                    <a:cubicBezTo>
                      <a:pt x="2743" y="1183"/>
                      <a:pt x="2745" y="1190"/>
                      <a:pt x="2748" y="1199"/>
                    </a:cubicBezTo>
                    <a:cubicBezTo>
                      <a:pt x="2737" y="1187"/>
                      <a:pt x="2731" y="1184"/>
                      <a:pt x="2727" y="1184"/>
                    </a:cubicBezTo>
                    <a:cubicBezTo>
                      <a:pt x="2720" y="1184"/>
                      <a:pt x="2722" y="1198"/>
                      <a:pt x="2714" y="1198"/>
                    </a:cubicBezTo>
                    <a:cubicBezTo>
                      <a:pt x="2710" y="1198"/>
                      <a:pt x="2703" y="1193"/>
                      <a:pt x="2690" y="1181"/>
                    </a:cubicBezTo>
                    <a:lnTo>
                      <a:pt x="2690" y="1181"/>
                    </a:lnTo>
                    <a:cubicBezTo>
                      <a:pt x="2703" y="1206"/>
                      <a:pt x="2666" y="1224"/>
                      <a:pt x="2688" y="1273"/>
                    </a:cubicBezTo>
                    <a:lnTo>
                      <a:pt x="2688" y="1273"/>
                    </a:lnTo>
                    <a:cubicBezTo>
                      <a:pt x="2686" y="1273"/>
                      <a:pt x="2684" y="1273"/>
                      <a:pt x="2682" y="1273"/>
                    </a:cubicBezTo>
                    <a:cubicBezTo>
                      <a:pt x="2671" y="1273"/>
                      <a:pt x="2660" y="1275"/>
                      <a:pt x="2662" y="1292"/>
                    </a:cubicBezTo>
                    <a:lnTo>
                      <a:pt x="2634" y="1252"/>
                    </a:lnTo>
                    <a:lnTo>
                      <a:pt x="2646" y="1322"/>
                    </a:lnTo>
                    <a:cubicBezTo>
                      <a:pt x="2620" y="1308"/>
                      <a:pt x="2602" y="1280"/>
                      <a:pt x="2597" y="1250"/>
                    </a:cubicBezTo>
                    <a:cubicBezTo>
                      <a:pt x="2597" y="1315"/>
                      <a:pt x="2585" y="1283"/>
                      <a:pt x="2585" y="1345"/>
                    </a:cubicBezTo>
                    <a:lnTo>
                      <a:pt x="2572" y="1315"/>
                    </a:lnTo>
                    <a:cubicBezTo>
                      <a:pt x="2564" y="1321"/>
                      <a:pt x="2566" y="1351"/>
                      <a:pt x="2557" y="1351"/>
                    </a:cubicBezTo>
                    <a:cubicBezTo>
                      <a:pt x="2555" y="1351"/>
                      <a:pt x="2552" y="1349"/>
                      <a:pt x="2548" y="1345"/>
                    </a:cubicBezTo>
                    <a:cubicBezTo>
                      <a:pt x="2538" y="1335"/>
                      <a:pt x="2526" y="1332"/>
                      <a:pt x="2514" y="1332"/>
                    </a:cubicBezTo>
                    <a:cubicBezTo>
                      <a:pt x="2481" y="1332"/>
                      <a:pt x="2443" y="1355"/>
                      <a:pt x="2401" y="1355"/>
                    </a:cubicBezTo>
                    <a:cubicBezTo>
                      <a:pt x="2387" y="1355"/>
                      <a:pt x="2373" y="1352"/>
                      <a:pt x="2358" y="1345"/>
                    </a:cubicBezTo>
                    <a:lnTo>
                      <a:pt x="2358" y="1345"/>
                    </a:lnTo>
                    <a:cubicBezTo>
                      <a:pt x="2369" y="1370"/>
                      <a:pt x="2370" y="1378"/>
                      <a:pt x="2367" y="1378"/>
                    </a:cubicBezTo>
                    <a:cubicBezTo>
                      <a:pt x="2362" y="1378"/>
                      <a:pt x="2347" y="1359"/>
                      <a:pt x="2339" y="1359"/>
                    </a:cubicBezTo>
                    <a:cubicBezTo>
                      <a:pt x="2335" y="1359"/>
                      <a:pt x="2333" y="1365"/>
                      <a:pt x="2337" y="1382"/>
                    </a:cubicBezTo>
                    <a:cubicBezTo>
                      <a:pt x="2328" y="1361"/>
                      <a:pt x="2317" y="1352"/>
                      <a:pt x="2321" y="1331"/>
                    </a:cubicBezTo>
                    <a:lnTo>
                      <a:pt x="2321" y="1331"/>
                    </a:lnTo>
                    <a:cubicBezTo>
                      <a:pt x="2316" y="1338"/>
                      <a:pt x="2310" y="1340"/>
                      <a:pt x="2304" y="1340"/>
                    </a:cubicBezTo>
                    <a:cubicBezTo>
                      <a:pt x="2296" y="1340"/>
                      <a:pt x="2289" y="1336"/>
                      <a:pt x="2282" y="1336"/>
                    </a:cubicBezTo>
                    <a:cubicBezTo>
                      <a:pt x="2274" y="1336"/>
                      <a:pt x="2267" y="1342"/>
                      <a:pt x="2263" y="1368"/>
                    </a:cubicBezTo>
                    <a:cubicBezTo>
                      <a:pt x="2256" y="1347"/>
                      <a:pt x="2263" y="1336"/>
                      <a:pt x="2256" y="1324"/>
                    </a:cubicBezTo>
                    <a:cubicBezTo>
                      <a:pt x="2256" y="1328"/>
                      <a:pt x="2254" y="1337"/>
                      <a:pt x="2251" y="1337"/>
                    </a:cubicBezTo>
                    <a:cubicBezTo>
                      <a:pt x="2250" y="1337"/>
                      <a:pt x="2248" y="1335"/>
                      <a:pt x="2247" y="1331"/>
                    </a:cubicBezTo>
                    <a:cubicBezTo>
                      <a:pt x="2240" y="1320"/>
                      <a:pt x="2247" y="1313"/>
                      <a:pt x="2249" y="1303"/>
                    </a:cubicBezTo>
                    <a:lnTo>
                      <a:pt x="2249" y="1303"/>
                    </a:lnTo>
                    <a:cubicBezTo>
                      <a:pt x="2224" y="1310"/>
                      <a:pt x="2231" y="1378"/>
                      <a:pt x="2240" y="1440"/>
                    </a:cubicBezTo>
                    <a:cubicBezTo>
                      <a:pt x="2232" y="1430"/>
                      <a:pt x="2225" y="1425"/>
                      <a:pt x="2220" y="1425"/>
                    </a:cubicBezTo>
                    <a:cubicBezTo>
                      <a:pt x="2212" y="1425"/>
                      <a:pt x="2208" y="1436"/>
                      <a:pt x="2205" y="1461"/>
                    </a:cubicBezTo>
                    <a:cubicBezTo>
                      <a:pt x="2196" y="1443"/>
                      <a:pt x="2184" y="1422"/>
                      <a:pt x="2203" y="1412"/>
                    </a:cubicBezTo>
                    <a:cubicBezTo>
                      <a:pt x="2197" y="1412"/>
                      <a:pt x="2180" y="1406"/>
                      <a:pt x="2165" y="1406"/>
                    </a:cubicBezTo>
                    <a:cubicBezTo>
                      <a:pt x="2150" y="1406"/>
                      <a:pt x="2137" y="1412"/>
                      <a:pt x="2138" y="1438"/>
                    </a:cubicBezTo>
                    <a:cubicBezTo>
                      <a:pt x="2136" y="1433"/>
                      <a:pt x="2134" y="1431"/>
                      <a:pt x="2131" y="1431"/>
                    </a:cubicBezTo>
                    <a:cubicBezTo>
                      <a:pt x="2126" y="1431"/>
                      <a:pt x="2121" y="1437"/>
                      <a:pt x="2120" y="1440"/>
                    </a:cubicBezTo>
                    <a:cubicBezTo>
                      <a:pt x="2100" y="1440"/>
                      <a:pt x="2094" y="1436"/>
                      <a:pt x="2082" y="1436"/>
                    </a:cubicBezTo>
                    <a:cubicBezTo>
                      <a:pt x="2078" y="1436"/>
                      <a:pt x="2073" y="1437"/>
                      <a:pt x="2066" y="1438"/>
                    </a:cubicBezTo>
                    <a:lnTo>
                      <a:pt x="2073" y="1447"/>
                    </a:lnTo>
                    <a:cubicBezTo>
                      <a:pt x="2069" y="1472"/>
                      <a:pt x="2065" y="1480"/>
                      <a:pt x="2061" y="1480"/>
                    </a:cubicBezTo>
                    <a:cubicBezTo>
                      <a:pt x="2054" y="1480"/>
                      <a:pt x="2047" y="1467"/>
                      <a:pt x="2038" y="1467"/>
                    </a:cubicBezTo>
                    <a:cubicBezTo>
                      <a:pt x="2036" y="1467"/>
                      <a:pt x="2035" y="1468"/>
                      <a:pt x="2034" y="1468"/>
                    </a:cubicBezTo>
                    <a:lnTo>
                      <a:pt x="2034" y="1461"/>
                    </a:lnTo>
                    <a:cubicBezTo>
                      <a:pt x="2021" y="1447"/>
                      <a:pt x="2014" y="1444"/>
                      <a:pt x="2010" y="1444"/>
                    </a:cubicBezTo>
                    <a:cubicBezTo>
                      <a:pt x="2004" y="1444"/>
                      <a:pt x="2001" y="1450"/>
                      <a:pt x="1996" y="1450"/>
                    </a:cubicBezTo>
                    <a:cubicBezTo>
                      <a:pt x="1992" y="1450"/>
                      <a:pt x="1986" y="1445"/>
                      <a:pt x="1973" y="1426"/>
                    </a:cubicBezTo>
                    <a:lnTo>
                      <a:pt x="1971" y="1466"/>
                    </a:lnTo>
                    <a:cubicBezTo>
                      <a:pt x="1967" y="1485"/>
                      <a:pt x="1963" y="1492"/>
                      <a:pt x="1959" y="1492"/>
                    </a:cubicBezTo>
                    <a:cubicBezTo>
                      <a:pt x="1947" y="1492"/>
                      <a:pt x="1933" y="1435"/>
                      <a:pt x="1914" y="1435"/>
                    </a:cubicBezTo>
                    <a:cubicBezTo>
                      <a:pt x="1912" y="1435"/>
                      <a:pt x="1909" y="1436"/>
                      <a:pt x="1906" y="1438"/>
                    </a:cubicBezTo>
                    <a:lnTo>
                      <a:pt x="1911" y="1461"/>
                    </a:lnTo>
                    <a:cubicBezTo>
                      <a:pt x="1909" y="1463"/>
                      <a:pt x="1908" y="1464"/>
                      <a:pt x="1906" y="1464"/>
                    </a:cubicBezTo>
                    <a:cubicBezTo>
                      <a:pt x="1891" y="1464"/>
                      <a:pt x="1894" y="1344"/>
                      <a:pt x="1885" y="1334"/>
                    </a:cubicBezTo>
                    <a:cubicBezTo>
                      <a:pt x="1885" y="1324"/>
                      <a:pt x="1892" y="1322"/>
                      <a:pt x="1897" y="1317"/>
                    </a:cubicBezTo>
                    <a:cubicBezTo>
                      <a:pt x="1892" y="1306"/>
                      <a:pt x="1889" y="1302"/>
                      <a:pt x="1886" y="1302"/>
                    </a:cubicBezTo>
                    <a:cubicBezTo>
                      <a:pt x="1875" y="1302"/>
                      <a:pt x="1875" y="1367"/>
                      <a:pt x="1853" y="1371"/>
                    </a:cubicBezTo>
                    <a:cubicBezTo>
                      <a:pt x="1853" y="1345"/>
                      <a:pt x="1874" y="1306"/>
                      <a:pt x="1860" y="1299"/>
                    </a:cubicBezTo>
                    <a:cubicBezTo>
                      <a:pt x="1860" y="1296"/>
                      <a:pt x="1859" y="1295"/>
                      <a:pt x="1857" y="1295"/>
                    </a:cubicBezTo>
                    <a:cubicBezTo>
                      <a:pt x="1847" y="1295"/>
                      <a:pt x="1812" y="1331"/>
                      <a:pt x="1791" y="1331"/>
                    </a:cubicBezTo>
                    <a:cubicBezTo>
                      <a:pt x="1784" y="1331"/>
                      <a:pt x="1778" y="1326"/>
                      <a:pt x="1776" y="1313"/>
                    </a:cubicBezTo>
                    <a:cubicBezTo>
                      <a:pt x="1774" y="1334"/>
                      <a:pt x="1772" y="1354"/>
                      <a:pt x="1756" y="1366"/>
                    </a:cubicBezTo>
                    <a:cubicBezTo>
                      <a:pt x="1746" y="1366"/>
                      <a:pt x="1742" y="1345"/>
                      <a:pt x="1737" y="1331"/>
                    </a:cubicBezTo>
                    <a:cubicBezTo>
                      <a:pt x="1735" y="1323"/>
                      <a:pt x="1730" y="1316"/>
                      <a:pt x="1723" y="1316"/>
                    </a:cubicBezTo>
                    <a:cubicBezTo>
                      <a:pt x="1717" y="1316"/>
                      <a:pt x="1710" y="1321"/>
                      <a:pt x="1700" y="1334"/>
                    </a:cubicBezTo>
                    <a:cubicBezTo>
                      <a:pt x="1700" y="1327"/>
                      <a:pt x="1700" y="1322"/>
                      <a:pt x="1702" y="1317"/>
                    </a:cubicBezTo>
                    <a:lnTo>
                      <a:pt x="1702" y="1317"/>
                    </a:lnTo>
                    <a:cubicBezTo>
                      <a:pt x="1681" y="1327"/>
                      <a:pt x="1644" y="1324"/>
                      <a:pt x="1621" y="1352"/>
                    </a:cubicBezTo>
                    <a:cubicBezTo>
                      <a:pt x="1638" y="1308"/>
                      <a:pt x="1627" y="1297"/>
                      <a:pt x="1609" y="1297"/>
                    </a:cubicBezTo>
                    <a:cubicBezTo>
                      <a:pt x="1594" y="1297"/>
                      <a:pt x="1574" y="1305"/>
                      <a:pt x="1562" y="1305"/>
                    </a:cubicBezTo>
                    <a:cubicBezTo>
                      <a:pt x="1548" y="1305"/>
                      <a:pt x="1543" y="1296"/>
                      <a:pt x="1563" y="1259"/>
                    </a:cubicBezTo>
                    <a:lnTo>
                      <a:pt x="1519" y="1245"/>
                    </a:lnTo>
                    <a:lnTo>
                      <a:pt x="1526" y="1234"/>
                    </a:lnTo>
                    <a:cubicBezTo>
                      <a:pt x="1520" y="1228"/>
                      <a:pt x="1513" y="1225"/>
                      <a:pt x="1507" y="1225"/>
                    </a:cubicBezTo>
                    <a:cubicBezTo>
                      <a:pt x="1491" y="1225"/>
                      <a:pt x="1474" y="1239"/>
                      <a:pt x="1457" y="1252"/>
                    </a:cubicBezTo>
                    <a:cubicBezTo>
                      <a:pt x="1457" y="1241"/>
                      <a:pt x="1466" y="1234"/>
                      <a:pt x="1470" y="1229"/>
                    </a:cubicBezTo>
                    <a:cubicBezTo>
                      <a:pt x="1460" y="1208"/>
                      <a:pt x="1454" y="1198"/>
                      <a:pt x="1439" y="1198"/>
                    </a:cubicBezTo>
                    <a:cubicBezTo>
                      <a:pt x="1426" y="1198"/>
                      <a:pt x="1407" y="1205"/>
                      <a:pt x="1375" y="1218"/>
                    </a:cubicBezTo>
                    <a:lnTo>
                      <a:pt x="1399" y="1183"/>
                    </a:lnTo>
                    <a:lnTo>
                      <a:pt x="1399" y="1183"/>
                    </a:lnTo>
                    <a:cubicBezTo>
                      <a:pt x="1397" y="1184"/>
                      <a:pt x="1396" y="1184"/>
                      <a:pt x="1395" y="1184"/>
                    </a:cubicBezTo>
                    <a:cubicBezTo>
                      <a:pt x="1376" y="1184"/>
                      <a:pt x="1385" y="1108"/>
                      <a:pt x="1333" y="1108"/>
                    </a:cubicBezTo>
                    <a:cubicBezTo>
                      <a:pt x="1330" y="1108"/>
                      <a:pt x="1327" y="1108"/>
                      <a:pt x="1324" y="1109"/>
                    </a:cubicBezTo>
                    <a:cubicBezTo>
                      <a:pt x="1329" y="1104"/>
                      <a:pt x="1336" y="1099"/>
                      <a:pt x="1341" y="1097"/>
                    </a:cubicBezTo>
                    <a:lnTo>
                      <a:pt x="1341" y="1097"/>
                    </a:lnTo>
                    <a:cubicBezTo>
                      <a:pt x="1340" y="1097"/>
                      <a:pt x="1340" y="1097"/>
                      <a:pt x="1339" y="1097"/>
                    </a:cubicBezTo>
                    <a:cubicBezTo>
                      <a:pt x="1286" y="1097"/>
                      <a:pt x="1315" y="1009"/>
                      <a:pt x="1276" y="1009"/>
                    </a:cubicBezTo>
                    <a:cubicBezTo>
                      <a:pt x="1265" y="1009"/>
                      <a:pt x="1247" y="1017"/>
                      <a:pt x="1220" y="1037"/>
                    </a:cubicBezTo>
                    <a:lnTo>
                      <a:pt x="1171" y="1039"/>
                    </a:lnTo>
                    <a:cubicBezTo>
                      <a:pt x="1190" y="1076"/>
                      <a:pt x="1118" y="1076"/>
                      <a:pt x="1111" y="1104"/>
                    </a:cubicBezTo>
                    <a:cubicBezTo>
                      <a:pt x="1094" y="1098"/>
                      <a:pt x="1112" y="1054"/>
                      <a:pt x="1130" y="1054"/>
                    </a:cubicBezTo>
                    <a:cubicBezTo>
                      <a:pt x="1133" y="1054"/>
                      <a:pt x="1135" y="1054"/>
                      <a:pt x="1137" y="1055"/>
                    </a:cubicBezTo>
                    <a:lnTo>
                      <a:pt x="1132" y="1062"/>
                    </a:lnTo>
                    <a:cubicBezTo>
                      <a:pt x="1197" y="1018"/>
                      <a:pt x="1118" y="1007"/>
                      <a:pt x="1162" y="974"/>
                    </a:cubicBezTo>
                    <a:cubicBezTo>
                      <a:pt x="1104" y="916"/>
                      <a:pt x="1095" y="831"/>
                      <a:pt x="1062" y="773"/>
                    </a:cubicBezTo>
                    <a:lnTo>
                      <a:pt x="1014" y="810"/>
                    </a:lnTo>
                    <a:lnTo>
                      <a:pt x="1002" y="782"/>
                    </a:lnTo>
                    <a:cubicBezTo>
                      <a:pt x="1007" y="774"/>
                      <a:pt x="1022" y="762"/>
                      <a:pt x="1034" y="762"/>
                    </a:cubicBezTo>
                    <a:cubicBezTo>
                      <a:pt x="1039" y="762"/>
                      <a:pt x="1043" y="765"/>
                      <a:pt x="1046" y="770"/>
                    </a:cubicBezTo>
                    <a:cubicBezTo>
                      <a:pt x="1059" y="758"/>
                      <a:pt x="1048" y="753"/>
                      <a:pt x="1032" y="753"/>
                    </a:cubicBezTo>
                    <a:cubicBezTo>
                      <a:pt x="1017" y="753"/>
                      <a:pt x="996" y="758"/>
                      <a:pt x="991" y="761"/>
                    </a:cubicBezTo>
                    <a:cubicBezTo>
                      <a:pt x="991" y="734"/>
                      <a:pt x="1012" y="730"/>
                      <a:pt x="1030" y="730"/>
                    </a:cubicBezTo>
                    <a:cubicBezTo>
                      <a:pt x="1038" y="730"/>
                      <a:pt x="1046" y="731"/>
                      <a:pt x="1051" y="731"/>
                    </a:cubicBezTo>
                    <a:cubicBezTo>
                      <a:pt x="1055" y="731"/>
                      <a:pt x="1056" y="730"/>
                      <a:pt x="1055" y="729"/>
                    </a:cubicBezTo>
                    <a:lnTo>
                      <a:pt x="1042" y="715"/>
                    </a:lnTo>
                    <a:lnTo>
                      <a:pt x="1037" y="722"/>
                    </a:lnTo>
                    <a:cubicBezTo>
                      <a:pt x="1022" y="722"/>
                      <a:pt x="1008" y="726"/>
                      <a:pt x="997" y="726"/>
                    </a:cubicBezTo>
                    <a:cubicBezTo>
                      <a:pt x="987" y="726"/>
                      <a:pt x="980" y="723"/>
                      <a:pt x="974" y="712"/>
                    </a:cubicBezTo>
                    <a:cubicBezTo>
                      <a:pt x="974" y="694"/>
                      <a:pt x="1000" y="687"/>
                      <a:pt x="1000" y="680"/>
                    </a:cubicBezTo>
                    <a:cubicBezTo>
                      <a:pt x="1002" y="678"/>
                      <a:pt x="1004" y="675"/>
                      <a:pt x="995" y="671"/>
                    </a:cubicBezTo>
                    <a:lnTo>
                      <a:pt x="977" y="636"/>
                    </a:lnTo>
                    <a:lnTo>
                      <a:pt x="944" y="675"/>
                    </a:lnTo>
                    <a:cubicBezTo>
                      <a:pt x="928" y="675"/>
                      <a:pt x="925" y="665"/>
                      <a:pt x="918" y="665"/>
                    </a:cubicBezTo>
                    <a:cubicBezTo>
                      <a:pt x="913" y="665"/>
                      <a:pt x="906" y="670"/>
                      <a:pt x="891" y="687"/>
                    </a:cubicBezTo>
                    <a:cubicBezTo>
                      <a:pt x="947" y="622"/>
                      <a:pt x="831" y="559"/>
                      <a:pt x="840" y="534"/>
                    </a:cubicBezTo>
                    <a:lnTo>
                      <a:pt x="840" y="534"/>
                    </a:lnTo>
                    <a:cubicBezTo>
                      <a:pt x="836" y="534"/>
                      <a:pt x="832" y="535"/>
                      <a:pt x="828" y="535"/>
                    </a:cubicBezTo>
                    <a:cubicBezTo>
                      <a:pt x="802" y="535"/>
                      <a:pt x="778" y="521"/>
                      <a:pt x="766" y="497"/>
                    </a:cubicBezTo>
                    <a:cubicBezTo>
                      <a:pt x="764" y="506"/>
                      <a:pt x="739" y="531"/>
                      <a:pt x="723" y="531"/>
                    </a:cubicBezTo>
                    <a:cubicBezTo>
                      <a:pt x="719" y="531"/>
                      <a:pt x="715" y="529"/>
                      <a:pt x="712" y="525"/>
                    </a:cubicBezTo>
                    <a:cubicBezTo>
                      <a:pt x="801" y="461"/>
                      <a:pt x="721" y="462"/>
                      <a:pt x="758" y="399"/>
                    </a:cubicBezTo>
                    <a:lnTo>
                      <a:pt x="758" y="399"/>
                    </a:lnTo>
                    <a:cubicBezTo>
                      <a:pt x="753" y="406"/>
                      <a:pt x="748" y="409"/>
                      <a:pt x="742" y="409"/>
                    </a:cubicBezTo>
                    <a:cubicBezTo>
                      <a:pt x="728" y="409"/>
                      <a:pt x="713" y="395"/>
                      <a:pt x="698" y="395"/>
                    </a:cubicBezTo>
                    <a:cubicBezTo>
                      <a:pt x="687" y="395"/>
                      <a:pt x="676" y="402"/>
                      <a:pt x="666" y="425"/>
                    </a:cubicBezTo>
                    <a:cubicBezTo>
                      <a:pt x="657" y="404"/>
                      <a:pt x="696" y="395"/>
                      <a:pt x="701" y="367"/>
                    </a:cubicBezTo>
                    <a:cubicBezTo>
                      <a:pt x="634" y="362"/>
                      <a:pt x="636" y="274"/>
                      <a:pt x="573" y="246"/>
                    </a:cubicBezTo>
                    <a:cubicBezTo>
                      <a:pt x="564" y="256"/>
                      <a:pt x="559" y="279"/>
                      <a:pt x="534" y="288"/>
                    </a:cubicBezTo>
                    <a:lnTo>
                      <a:pt x="552" y="214"/>
                    </a:lnTo>
                    <a:cubicBezTo>
                      <a:pt x="552" y="214"/>
                      <a:pt x="552" y="214"/>
                      <a:pt x="552" y="214"/>
                    </a:cubicBezTo>
                    <a:cubicBezTo>
                      <a:pt x="541" y="214"/>
                      <a:pt x="517" y="241"/>
                      <a:pt x="507" y="241"/>
                    </a:cubicBezTo>
                    <a:cubicBezTo>
                      <a:pt x="502" y="241"/>
                      <a:pt x="500" y="235"/>
                      <a:pt x="504" y="219"/>
                    </a:cubicBezTo>
                    <a:lnTo>
                      <a:pt x="504" y="219"/>
                    </a:lnTo>
                    <a:cubicBezTo>
                      <a:pt x="499" y="229"/>
                      <a:pt x="493" y="247"/>
                      <a:pt x="484" y="247"/>
                    </a:cubicBezTo>
                    <a:cubicBezTo>
                      <a:pt x="484" y="247"/>
                      <a:pt x="483" y="246"/>
                      <a:pt x="483" y="246"/>
                    </a:cubicBezTo>
                    <a:cubicBezTo>
                      <a:pt x="453" y="184"/>
                      <a:pt x="392" y="163"/>
                      <a:pt x="334" y="137"/>
                    </a:cubicBezTo>
                    <a:cubicBezTo>
                      <a:pt x="283" y="121"/>
                      <a:pt x="239" y="84"/>
                      <a:pt x="212" y="38"/>
                    </a:cubicBezTo>
                    <a:lnTo>
                      <a:pt x="161" y="91"/>
                    </a:lnTo>
                    <a:lnTo>
                      <a:pt x="198" y="45"/>
                    </a:lnTo>
                    <a:cubicBezTo>
                      <a:pt x="193" y="45"/>
                      <a:pt x="181" y="45"/>
                      <a:pt x="198" y="21"/>
                    </a:cubicBezTo>
                    <a:lnTo>
                      <a:pt x="207" y="24"/>
                    </a:lnTo>
                    <a:cubicBezTo>
                      <a:pt x="202" y="17"/>
                      <a:pt x="200" y="10"/>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20" name="Google Shape;16220;p59"/>
              <p:cNvSpPr/>
              <p:nvPr/>
            </p:nvSpPr>
            <p:spPr>
              <a:xfrm>
                <a:off x="661125" y="1783150"/>
                <a:ext cx="475" cy="575"/>
              </a:xfrm>
              <a:custGeom>
                <a:avLst/>
                <a:gdLst/>
                <a:ahLst/>
                <a:cxnLst/>
                <a:rect l="l" t="t" r="r" b="b"/>
                <a:pathLst>
                  <a:path w="19" h="23" extrusionOk="0">
                    <a:moveTo>
                      <a:pt x="5" y="1"/>
                    </a:moveTo>
                    <a:lnTo>
                      <a:pt x="5" y="1"/>
                    </a:lnTo>
                    <a:cubicBezTo>
                      <a:pt x="12" y="8"/>
                      <a:pt x="8" y="15"/>
                      <a:pt x="1" y="19"/>
                    </a:cubicBezTo>
                    <a:cubicBezTo>
                      <a:pt x="4" y="21"/>
                      <a:pt x="8" y="22"/>
                      <a:pt x="11" y="22"/>
                    </a:cubicBezTo>
                    <a:cubicBezTo>
                      <a:pt x="15" y="22"/>
                      <a:pt x="18" y="19"/>
                      <a:pt x="17" y="12"/>
                    </a:cubicBezTo>
                    <a:cubicBezTo>
                      <a:pt x="15" y="8"/>
                      <a:pt x="10"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21" name="Google Shape;16221;p59"/>
              <p:cNvSpPr/>
              <p:nvPr/>
            </p:nvSpPr>
            <p:spPr>
              <a:xfrm>
                <a:off x="636625" y="1809000"/>
                <a:ext cx="250" cy="550"/>
              </a:xfrm>
              <a:custGeom>
                <a:avLst/>
                <a:gdLst/>
                <a:ahLst/>
                <a:cxnLst/>
                <a:rect l="l" t="t" r="r" b="b"/>
                <a:pathLst>
                  <a:path w="10" h="22" extrusionOk="0">
                    <a:moveTo>
                      <a:pt x="2" y="1"/>
                    </a:moveTo>
                    <a:lnTo>
                      <a:pt x="2" y="1"/>
                    </a:lnTo>
                    <a:cubicBezTo>
                      <a:pt x="0" y="8"/>
                      <a:pt x="2" y="17"/>
                      <a:pt x="9" y="21"/>
                    </a:cubicBezTo>
                    <a:cubicBezTo>
                      <a:pt x="5" y="14"/>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22" name="Google Shape;16222;p59"/>
              <p:cNvSpPr/>
              <p:nvPr/>
            </p:nvSpPr>
            <p:spPr>
              <a:xfrm>
                <a:off x="609775" y="1804125"/>
                <a:ext cx="150" cy="150"/>
              </a:xfrm>
              <a:custGeom>
                <a:avLst/>
                <a:gdLst/>
                <a:ahLst/>
                <a:cxnLst/>
                <a:rect l="l" t="t" r="r" b="b"/>
                <a:pathLst>
                  <a:path w="6" h="6" extrusionOk="0">
                    <a:moveTo>
                      <a:pt x="5" y="1"/>
                    </a:moveTo>
                    <a:lnTo>
                      <a:pt x="5" y="1"/>
                    </a:lnTo>
                    <a:lnTo>
                      <a:pt x="1" y="5"/>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23" name="Google Shape;16223;p59"/>
              <p:cNvSpPr/>
              <p:nvPr/>
            </p:nvSpPr>
            <p:spPr>
              <a:xfrm>
                <a:off x="660850" y="1797225"/>
                <a:ext cx="600" cy="175"/>
              </a:xfrm>
              <a:custGeom>
                <a:avLst/>
                <a:gdLst/>
                <a:ahLst/>
                <a:cxnLst/>
                <a:rect l="l" t="t" r="r" b="b"/>
                <a:pathLst>
                  <a:path w="24" h="7" extrusionOk="0">
                    <a:moveTo>
                      <a:pt x="0" y="1"/>
                    </a:moveTo>
                    <a:lnTo>
                      <a:pt x="0" y="1"/>
                    </a:lnTo>
                    <a:cubicBezTo>
                      <a:pt x="3" y="5"/>
                      <a:pt x="7" y="6"/>
                      <a:pt x="12" y="6"/>
                    </a:cubicBezTo>
                    <a:cubicBezTo>
                      <a:pt x="16" y="6"/>
                      <a:pt x="20" y="5"/>
                      <a:pt x="23" y="3"/>
                    </a:cubicBezTo>
                    <a:lnTo>
                      <a:pt x="23" y="3"/>
                    </a:lnTo>
                    <a:cubicBezTo>
                      <a:pt x="21" y="4"/>
                      <a:pt x="19" y="4"/>
                      <a:pt x="17" y="4"/>
                    </a:cubicBezTo>
                    <a:cubicBezTo>
                      <a:pt x="11"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24" name="Google Shape;16224;p59"/>
              <p:cNvSpPr/>
              <p:nvPr/>
            </p:nvSpPr>
            <p:spPr>
              <a:xfrm>
                <a:off x="662925" y="1779275"/>
                <a:ext cx="600" cy="550"/>
              </a:xfrm>
              <a:custGeom>
                <a:avLst/>
                <a:gdLst/>
                <a:ahLst/>
                <a:cxnLst/>
                <a:rect l="l" t="t" r="r" b="b"/>
                <a:pathLst>
                  <a:path w="24" h="22" extrusionOk="0">
                    <a:moveTo>
                      <a:pt x="8" y="0"/>
                    </a:moveTo>
                    <a:lnTo>
                      <a:pt x="8" y="0"/>
                    </a:lnTo>
                    <a:cubicBezTo>
                      <a:pt x="7" y="1"/>
                      <a:pt x="7" y="1"/>
                      <a:pt x="7" y="1"/>
                    </a:cubicBezTo>
                    <a:lnTo>
                      <a:pt x="7" y="1"/>
                    </a:lnTo>
                    <a:lnTo>
                      <a:pt x="8" y="0"/>
                    </a:lnTo>
                    <a:close/>
                    <a:moveTo>
                      <a:pt x="7" y="1"/>
                    </a:moveTo>
                    <a:lnTo>
                      <a:pt x="1" y="21"/>
                    </a:lnTo>
                    <a:cubicBezTo>
                      <a:pt x="4" y="17"/>
                      <a:pt x="8" y="15"/>
                      <a:pt x="12" y="15"/>
                    </a:cubicBezTo>
                    <a:cubicBezTo>
                      <a:pt x="16" y="15"/>
                      <a:pt x="20" y="17"/>
                      <a:pt x="24" y="17"/>
                    </a:cubicBezTo>
                    <a:cubicBezTo>
                      <a:pt x="17" y="10"/>
                      <a:pt x="7" y="5"/>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25" name="Google Shape;16225;p59"/>
              <p:cNvSpPr/>
              <p:nvPr/>
            </p:nvSpPr>
            <p:spPr>
              <a:xfrm>
                <a:off x="670175" y="1780150"/>
                <a:ext cx="600" cy="600"/>
              </a:xfrm>
              <a:custGeom>
                <a:avLst/>
                <a:gdLst/>
                <a:ahLst/>
                <a:cxnLst/>
                <a:rect l="l" t="t" r="r" b="b"/>
                <a:pathLst>
                  <a:path w="24" h="24" extrusionOk="0">
                    <a:moveTo>
                      <a:pt x="10" y="0"/>
                    </a:moveTo>
                    <a:lnTo>
                      <a:pt x="10" y="0"/>
                    </a:lnTo>
                    <a:cubicBezTo>
                      <a:pt x="0" y="7"/>
                      <a:pt x="7" y="23"/>
                      <a:pt x="21" y="23"/>
                    </a:cubicBezTo>
                    <a:cubicBezTo>
                      <a:pt x="21" y="16"/>
                      <a:pt x="24" y="19"/>
                      <a:pt x="24" y="12"/>
                    </a:cubicBez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26" name="Google Shape;16226;p59"/>
              <p:cNvSpPr/>
              <p:nvPr/>
            </p:nvSpPr>
            <p:spPr>
              <a:xfrm>
                <a:off x="665900" y="1780525"/>
                <a:ext cx="825" cy="900"/>
              </a:xfrm>
              <a:custGeom>
                <a:avLst/>
                <a:gdLst/>
                <a:ahLst/>
                <a:cxnLst/>
                <a:rect l="l" t="t" r="r" b="b"/>
                <a:pathLst>
                  <a:path w="33" h="36" extrusionOk="0">
                    <a:moveTo>
                      <a:pt x="6" y="0"/>
                    </a:moveTo>
                    <a:cubicBezTo>
                      <a:pt x="0" y="0"/>
                      <a:pt x="1" y="12"/>
                      <a:pt x="2" y="24"/>
                    </a:cubicBezTo>
                    <a:cubicBezTo>
                      <a:pt x="11" y="32"/>
                      <a:pt x="16" y="35"/>
                      <a:pt x="20" y="35"/>
                    </a:cubicBezTo>
                    <a:cubicBezTo>
                      <a:pt x="27" y="35"/>
                      <a:pt x="29" y="26"/>
                      <a:pt x="32" y="18"/>
                    </a:cubicBezTo>
                    <a:lnTo>
                      <a:pt x="32" y="18"/>
                    </a:lnTo>
                    <a:lnTo>
                      <a:pt x="30" y="20"/>
                    </a:lnTo>
                    <a:cubicBezTo>
                      <a:pt x="18" y="6"/>
                      <a:pt x="11"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27" name="Google Shape;16227;p59"/>
              <p:cNvSpPr/>
              <p:nvPr/>
            </p:nvSpPr>
            <p:spPr>
              <a:xfrm>
                <a:off x="666725" y="1780500"/>
                <a:ext cx="225" cy="350"/>
              </a:xfrm>
              <a:custGeom>
                <a:avLst/>
                <a:gdLst/>
                <a:ahLst/>
                <a:cxnLst/>
                <a:rect l="l" t="t" r="r" b="b"/>
                <a:pathLst>
                  <a:path w="9" h="14" extrusionOk="0">
                    <a:moveTo>
                      <a:pt x="2" y="1"/>
                    </a:moveTo>
                    <a:cubicBezTo>
                      <a:pt x="1" y="1"/>
                      <a:pt x="3" y="8"/>
                      <a:pt x="2" y="13"/>
                    </a:cubicBezTo>
                    <a:lnTo>
                      <a:pt x="2" y="13"/>
                    </a:lnTo>
                    <a:cubicBezTo>
                      <a:pt x="3" y="10"/>
                      <a:pt x="7" y="7"/>
                      <a:pt x="9" y="7"/>
                    </a:cubicBezTo>
                    <a:cubicBezTo>
                      <a:pt x="5" y="3"/>
                      <a:pt x="3" y="1"/>
                      <a:pt x="2" y="1"/>
                    </a:cubicBezTo>
                    <a:close/>
                    <a:moveTo>
                      <a:pt x="2" y="13"/>
                    </a:moveTo>
                    <a:lnTo>
                      <a:pt x="2" y="13"/>
                    </a:lnTo>
                    <a:cubicBezTo>
                      <a:pt x="2" y="13"/>
                      <a:pt x="2" y="14"/>
                      <a:pt x="2" y="14"/>
                    </a:cubicBezTo>
                    <a:cubicBezTo>
                      <a:pt x="2" y="14"/>
                      <a:pt x="2" y="13"/>
                      <a:pt x="2" y="1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28" name="Google Shape;16228;p59"/>
              <p:cNvSpPr/>
              <p:nvPr/>
            </p:nvSpPr>
            <p:spPr>
              <a:xfrm>
                <a:off x="660925" y="1781600"/>
                <a:ext cx="1125" cy="1025"/>
              </a:xfrm>
              <a:custGeom>
                <a:avLst/>
                <a:gdLst/>
                <a:ahLst/>
                <a:cxnLst/>
                <a:rect l="l" t="t" r="r" b="b"/>
                <a:pathLst>
                  <a:path w="45" h="41" extrusionOk="0">
                    <a:moveTo>
                      <a:pt x="7" y="0"/>
                    </a:moveTo>
                    <a:cubicBezTo>
                      <a:pt x="1" y="0"/>
                      <a:pt x="17" y="41"/>
                      <a:pt x="28" y="41"/>
                    </a:cubicBezTo>
                    <a:cubicBezTo>
                      <a:pt x="31" y="41"/>
                      <a:pt x="33" y="38"/>
                      <a:pt x="34" y="30"/>
                    </a:cubicBezTo>
                    <a:cubicBezTo>
                      <a:pt x="45" y="30"/>
                      <a:pt x="8" y="6"/>
                      <a:pt x="14" y="6"/>
                    </a:cubicBezTo>
                    <a:cubicBezTo>
                      <a:pt x="14" y="6"/>
                      <a:pt x="15" y="7"/>
                      <a:pt x="16" y="7"/>
                    </a:cubicBezTo>
                    <a:cubicBezTo>
                      <a:pt x="12" y="2"/>
                      <a:pt x="9"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29" name="Google Shape;16229;p59"/>
              <p:cNvSpPr/>
              <p:nvPr/>
            </p:nvSpPr>
            <p:spPr>
              <a:xfrm>
                <a:off x="667275" y="1782175"/>
                <a:ext cx="900" cy="725"/>
              </a:xfrm>
              <a:custGeom>
                <a:avLst/>
                <a:gdLst/>
                <a:ahLst/>
                <a:cxnLst/>
                <a:rect l="l" t="t" r="r" b="b"/>
                <a:pathLst>
                  <a:path w="36" h="29" extrusionOk="0">
                    <a:moveTo>
                      <a:pt x="1" y="0"/>
                    </a:moveTo>
                    <a:lnTo>
                      <a:pt x="19" y="28"/>
                    </a:lnTo>
                    <a:lnTo>
                      <a:pt x="35"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30" name="Google Shape;16230;p59"/>
              <p:cNvSpPr/>
              <p:nvPr/>
            </p:nvSpPr>
            <p:spPr>
              <a:xfrm>
                <a:off x="665525" y="1783625"/>
                <a:ext cx="850" cy="550"/>
              </a:xfrm>
              <a:custGeom>
                <a:avLst/>
                <a:gdLst/>
                <a:ahLst/>
                <a:cxnLst/>
                <a:rect l="l" t="t" r="r" b="b"/>
                <a:pathLst>
                  <a:path w="34" h="22" extrusionOk="0">
                    <a:moveTo>
                      <a:pt x="26" y="0"/>
                    </a:moveTo>
                    <a:cubicBezTo>
                      <a:pt x="15" y="7"/>
                      <a:pt x="1" y="14"/>
                      <a:pt x="10" y="21"/>
                    </a:cubicBezTo>
                    <a:lnTo>
                      <a:pt x="33" y="12"/>
                    </a:lnTo>
                    <a:cubicBezTo>
                      <a:pt x="29" y="9"/>
                      <a:pt x="26" y="5"/>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31" name="Google Shape;16231;p59"/>
              <p:cNvSpPr/>
              <p:nvPr/>
            </p:nvSpPr>
            <p:spPr>
              <a:xfrm>
                <a:off x="666175" y="1783200"/>
                <a:ext cx="250" cy="450"/>
              </a:xfrm>
              <a:custGeom>
                <a:avLst/>
                <a:gdLst/>
                <a:ahLst/>
                <a:cxnLst/>
                <a:rect l="l" t="t" r="r" b="b"/>
                <a:pathLst>
                  <a:path w="10" h="18" extrusionOk="0">
                    <a:moveTo>
                      <a:pt x="7" y="1"/>
                    </a:moveTo>
                    <a:cubicBezTo>
                      <a:pt x="3" y="6"/>
                      <a:pt x="0" y="10"/>
                      <a:pt x="0" y="17"/>
                    </a:cubicBezTo>
                    <a:cubicBezTo>
                      <a:pt x="5" y="13"/>
                      <a:pt x="10" y="8"/>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32" name="Google Shape;16232;p59"/>
              <p:cNvSpPr/>
              <p:nvPr/>
            </p:nvSpPr>
            <p:spPr>
              <a:xfrm>
                <a:off x="667275" y="1783450"/>
                <a:ext cx="600" cy="250"/>
              </a:xfrm>
              <a:custGeom>
                <a:avLst/>
                <a:gdLst/>
                <a:ahLst/>
                <a:cxnLst/>
                <a:rect l="l" t="t" r="r" b="b"/>
                <a:pathLst>
                  <a:path w="24" h="10" extrusionOk="0">
                    <a:moveTo>
                      <a:pt x="12" y="0"/>
                    </a:moveTo>
                    <a:lnTo>
                      <a:pt x="1" y="9"/>
                    </a:lnTo>
                    <a:lnTo>
                      <a:pt x="24" y="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33" name="Google Shape;16233;p59"/>
              <p:cNvSpPr/>
              <p:nvPr/>
            </p:nvSpPr>
            <p:spPr>
              <a:xfrm>
                <a:off x="661950" y="1788375"/>
                <a:ext cx="600" cy="775"/>
              </a:xfrm>
              <a:custGeom>
                <a:avLst/>
                <a:gdLst/>
                <a:ahLst/>
                <a:cxnLst/>
                <a:rect l="l" t="t" r="r" b="b"/>
                <a:pathLst>
                  <a:path w="24" h="31" extrusionOk="0">
                    <a:moveTo>
                      <a:pt x="5" y="0"/>
                    </a:moveTo>
                    <a:lnTo>
                      <a:pt x="0" y="23"/>
                    </a:lnTo>
                    <a:cubicBezTo>
                      <a:pt x="6" y="28"/>
                      <a:pt x="12" y="30"/>
                      <a:pt x="16" y="30"/>
                    </a:cubicBezTo>
                    <a:cubicBezTo>
                      <a:pt x="21" y="30"/>
                      <a:pt x="23" y="28"/>
                      <a:pt x="23" y="23"/>
                    </a:cubicBezTo>
                    <a:cubicBezTo>
                      <a:pt x="16" y="14"/>
                      <a:pt x="19"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34" name="Google Shape;16234;p59"/>
              <p:cNvSpPr/>
              <p:nvPr/>
            </p:nvSpPr>
            <p:spPr>
              <a:xfrm>
                <a:off x="664600" y="1788300"/>
                <a:ext cx="1075" cy="800"/>
              </a:xfrm>
              <a:custGeom>
                <a:avLst/>
                <a:gdLst/>
                <a:ahLst/>
                <a:cxnLst/>
                <a:rect l="l" t="t" r="r" b="b"/>
                <a:pathLst>
                  <a:path w="43" h="32" extrusionOk="0">
                    <a:moveTo>
                      <a:pt x="1" y="1"/>
                    </a:moveTo>
                    <a:lnTo>
                      <a:pt x="43" y="31"/>
                    </a:lnTo>
                    <a:lnTo>
                      <a:pt x="33" y="13"/>
                    </a:lnTo>
                    <a:cubicBezTo>
                      <a:pt x="22" y="10"/>
                      <a:pt x="10"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35" name="Google Shape;16235;p59"/>
              <p:cNvSpPr/>
              <p:nvPr/>
            </p:nvSpPr>
            <p:spPr>
              <a:xfrm>
                <a:off x="664725" y="1789950"/>
                <a:ext cx="775" cy="825"/>
              </a:xfrm>
              <a:custGeom>
                <a:avLst/>
                <a:gdLst/>
                <a:ahLst/>
                <a:cxnLst/>
                <a:rect l="l" t="t" r="r" b="b"/>
                <a:pathLst>
                  <a:path w="31" h="33" extrusionOk="0">
                    <a:moveTo>
                      <a:pt x="9" y="0"/>
                    </a:moveTo>
                    <a:cubicBezTo>
                      <a:pt x="7" y="0"/>
                      <a:pt x="4" y="1"/>
                      <a:pt x="1" y="2"/>
                    </a:cubicBezTo>
                    <a:cubicBezTo>
                      <a:pt x="9" y="9"/>
                      <a:pt x="16" y="33"/>
                      <a:pt x="23" y="33"/>
                    </a:cubicBezTo>
                    <a:cubicBezTo>
                      <a:pt x="26" y="33"/>
                      <a:pt x="28" y="31"/>
                      <a:pt x="31" y="25"/>
                    </a:cubicBezTo>
                    <a:cubicBezTo>
                      <a:pt x="21" y="18"/>
                      <a:pt x="2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36" name="Google Shape;16236;p59"/>
              <p:cNvSpPr/>
              <p:nvPr/>
            </p:nvSpPr>
            <p:spPr>
              <a:xfrm>
                <a:off x="656600" y="1794275"/>
                <a:ext cx="1600" cy="1475"/>
              </a:xfrm>
              <a:custGeom>
                <a:avLst/>
                <a:gdLst/>
                <a:ahLst/>
                <a:cxnLst/>
                <a:rect l="l" t="t" r="r" b="b"/>
                <a:pathLst>
                  <a:path w="64" h="59" extrusionOk="0">
                    <a:moveTo>
                      <a:pt x="1" y="1"/>
                    </a:moveTo>
                    <a:lnTo>
                      <a:pt x="61" y="59"/>
                    </a:lnTo>
                    <a:lnTo>
                      <a:pt x="64" y="5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37" name="Google Shape;16237;p59"/>
              <p:cNvSpPr/>
              <p:nvPr/>
            </p:nvSpPr>
            <p:spPr>
              <a:xfrm>
                <a:off x="654350" y="1802975"/>
                <a:ext cx="1900" cy="1600"/>
              </a:xfrm>
              <a:custGeom>
                <a:avLst/>
                <a:gdLst/>
                <a:ahLst/>
                <a:cxnLst/>
                <a:rect l="l" t="t" r="r" b="b"/>
                <a:pathLst>
                  <a:path w="76" h="64" extrusionOk="0">
                    <a:moveTo>
                      <a:pt x="17" y="0"/>
                    </a:moveTo>
                    <a:lnTo>
                      <a:pt x="17" y="0"/>
                    </a:lnTo>
                    <a:cubicBezTo>
                      <a:pt x="14" y="28"/>
                      <a:pt x="1" y="24"/>
                      <a:pt x="40" y="63"/>
                    </a:cubicBezTo>
                    <a:cubicBezTo>
                      <a:pt x="75" y="61"/>
                      <a:pt x="20" y="21"/>
                      <a:pt x="47" y="21"/>
                    </a:cubicBezTo>
                    <a:cubicBezTo>
                      <a:pt x="48" y="21"/>
                      <a:pt x="50" y="21"/>
                      <a:pt x="52" y="21"/>
                    </a:cubicBezTo>
                    <a:cubicBezTo>
                      <a:pt x="47" y="3"/>
                      <a:pt x="21" y="19"/>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38" name="Google Shape;16238;p59"/>
              <p:cNvSpPr/>
              <p:nvPr/>
            </p:nvSpPr>
            <p:spPr>
              <a:xfrm>
                <a:off x="583575" y="1766050"/>
                <a:ext cx="275" cy="725"/>
              </a:xfrm>
              <a:custGeom>
                <a:avLst/>
                <a:gdLst/>
                <a:ahLst/>
                <a:cxnLst/>
                <a:rect l="l" t="t" r="r" b="b"/>
                <a:pathLst>
                  <a:path w="11" h="29" extrusionOk="0">
                    <a:moveTo>
                      <a:pt x="1" y="1"/>
                    </a:moveTo>
                    <a:lnTo>
                      <a:pt x="1" y="29"/>
                    </a:lnTo>
                    <a:lnTo>
                      <a:pt x="10" y="2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39" name="Google Shape;16239;p59"/>
              <p:cNvSpPr/>
              <p:nvPr/>
            </p:nvSpPr>
            <p:spPr>
              <a:xfrm>
                <a:off x="582075" y="1766400"/>
                <a:ext cx="775" cy="1250"/>
              </a:xfrm>
              <a:custGeom>
                <a:avLst/>
                <a:gdLst/>
                <a:ahLst/>
                <a:cxnLst/>
                <a:rect l="l" t="t" r="r" b="b"/>
                <a:pathLst>
                  <a:path w="31" h="50" extrusionOk="0">
                    <a:moveTo>
                      <a:pt x="31" y="1"/>
                    </a:moveTo>
                    <a:lnTo>
                      <a:pt x="1" y="38"/>
                    </a:lnTo>
                    <a:cubicBezTo>
                      <a:pt x="8" y="38"/>
                      <a:pt x="15" y="38"/>
                      <a:pt x="12" y="49"/>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40" name="Google Shape;16240;p59"/>
              <p:cNvSpPr/>
              <p:nvPr/>
            </p:nvSpPr>
            <p:spPr>
              <a:xfrm>
                <a:off x="624625" y="1811675"/>
                <a:ext cx="375" cy="825"/>
              </a:xfrm>
              <a:custGeom>
                <a:avLst/>
                <a:gdLst/>
                <a:ahLst/>
                <a:cxnLst/>
                <a:rect l="l" t="t" r="r" b="b"/>
                <a:pathLst>
                  <a:path w="15" h="33" extrusionOk="0">
                    <a:moveTo>
                      <a:pt x="0" y="0"/>
                    </a:moveTo>
                    <a:lnTo>
                      <a:pt x="10" y="33"/>
                    </a:lnTo>
                    <a:lnTo>
                      <a:pt x="14" y="21"/>
                    </a:lnTo>
                    <a:cubicBezTo>
                      <a:pt x="14" y="7"/>
                      <a:pt x="10"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41" name="Google Shape;16241;p59"/>
              <p:cNvSpPr/>
              <p:nvPr/>
            </p:nvSpPr>
            <p:spPr>
              <a:xfrm>
                <a:off x="618250" y="1808300"/>
                <a:ext cx="425" cy="1200"/>
              </a:xfrm>
              <a:custGeom>
                <a:avLst/>
                <a:gdLst/>
                <a:ahLst/>
                <a:cxnLst/>
                <a:rect l="l" t="t" r="r" b="b"/>
                <a:pathLst>
                  <a:path w="17" h="48" extrusionOk="0">
                    <a:moveTo>
                      <a:pt x="17" y="1"/>
                    </a:moveTo>
                    <a:lnTo>
                      <a:pt x="0" y="42"/>
                    </a:lnTo>
                    <a:lnTo>
                      <a:pt x="5" y="47"/>
                    </a:ln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42" name="Google Shape;16242;p59"/>
              <p:cNvSpPr/>
              <p:nvPr/>
            </p:nvSpPr>
            <p:spPr>
              <a:xfrm>
                <a:off x="612225" y="1807550"/>
                <a:ext cx="825" cy="775"/>
              </a:xfrm>
              <a:custGeom>
                <a:avLst/>
                <a:gdLst/>
                <a:ahLst/>
                <a:cxnLst/>
                <a:rect l="l" t="t" r="r" b="b"/>
                <a:pathLst>
                  <a:path w="33" h="31" extrusionOk="0">
                    <a:moveTo>
                      <a:pt x="17" y="1"/>
                    </a:moveTo>
                    <a:cubicBezTo>
                      <a:pt x="15" y="1"/>
                      <a:pt x="10" y="6"/>
                      <a:pt x="0" y="21"/>
                    </a:cubicBezTo>
                    <a:cubicBezTo>
                      <a:pt x="7" y="27"/>
                      <a:pt x="18" y="25"/>
                      <a:pt x="26" y="27"/>
                    </a:cubicBezTo>
                    <a:lnTo>
                      <a:pt x="26" y="27"/>
                    </a:lnTo>
                    <a:cubicBezTo>
                      <a:pt x="18" y="19"/>
                      <a:pt x="22" y="1"/>
                      <a:pt x="17" y="1"/>
                    </a:cubicBezTo>
                    <a:close/>
                    <a:moveTo>
                      <a:pt x="26" y="27"/>
                    </a:moveTo>
                    <a:cubicBezTo>
                      <a:pt x="27" y="29"/>
                      <a:pt x="30" y="30"/>
                      <a:pt x="33" y="31"/>
                    </a:cubicBezTo>
                    <a:cubicBezTo>
                      <a:pt x="31" y="29"/>
                      <a:pt x="28" y="28"/>
                      <a:pt x="26" y="2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43" name="Google Shape;16243;p59"/>
              <p:cNvSpPr/>
              <p:nvPr/>
            </p:nvSpPr>
            <p:spPr>
              <a:xfrm>
                <a:off x="582375" y="1765250"/>
                <a:ext cx="600" cy="800"/>
              </a:xfrm>
              <a:custGeom>
                <a:avLst/>
                <a:gdLst/>
                <a:ahLst/>
                <a:cxnLst/>
                <a:rect l="l" t="t" r="r" b="b"/>
                <a:pathLst>
                  <a:path w="24" h="32" extrusionOk="0">
                    <a:moveTo>
                      <a:pt x="23" y="0"/>
                    </a:moveTo>
                    <a:lnTo>
                      <a:pt x="23" y="0"/>
                    </a:lnTo>
                    <a:cubicBezTo>
                      <a:pt x="9" y="2"/>
                      <a:pt x="0" y="32"/>
                      <a:pt x="2" y="32"/>
                    </a:cubicBezTo>
                    <a:cubicBezTo>
                      <a:pt x="2" y="32"/>
                      <a:pt x="2" y="31"/>
                      <a:pt x="3" y="30"/>
                    </a:cubicBezTo>
                    <a:cubicBezTo>
                      <a:pt x="3" y="31"/>
                      <a:pt x="4" y="31"/>
                      <a:pt x="4" y="31"/>
                    </a:cubicBezTo>
                    <a:cubicBezTo>
                      <a:pt x="9" y="31"/>
                      <a:pt x="19" y="4"/>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44" name="Google Shape;16244;p59"/>
              <p:cNvSpPr/>
              <p:nvPr/>
            </p:nvSpPr>
            <p:spPr>
              <a:xfrm>
                <a:off x="577850" y="1766300"/>
                <a:ext cx="825" cy="650"/>
              </a:xfrm>
              <a:custGeom>
                <a:avLst/>
                <a:gdLst/>
                <a:ahLst/>
                <a:cxnLst/>
                <a:rect l="l" t="t" r="r" b="b"/>
                <a:pathLst>
                  <a:path w="33" h="26" extrusionOk="0">
                    <a:moveTo>
                      <a:pt x="33" y="0"/>
                    </a:moveTo>
                    <a:lnTo>
                      <a:pt x="0" y="26"/>
                    </a:lnTo>
                    <a:lnTo>
                      <a:pt x="26" y="12"/>
                    </a:ln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45" name="Google Shape;16245;p59"/>
              <p:cNvSpPr/>
              <p:nvPr/>
            </p:nvSpPr>
            <p:spPr>
              <a:xfrm>
                <a:off x="575400" y="1765600"/>
                <a:ext cx="2250" cy="1125"/>
              </a:xfrm>
              <a:custGeom>
                <a:avLst/>
                <a:gdLst/>
                <a:ahLst/>
                <a:cxnLst/>
                <a:rect l="l" t="t" r="r" b="b"/>
                <a:pathLst>
                  <a:path w="90" h="45" extrusionOk="0">
                    <a:moveTo>
                      <a:pt x="3" y="0"/>
                    </a:moveTo>
                    <a:lnTo>
                      <a:pt x="3" y="0"/>
                    </a:lnTo>
                    <a:cubicBezTo>
                      <a:pt x="1" y="23"/>
                      <a:pt x="7" y="29"/>
                      <a:pt x="17" y="29"/>
                    </a:cubicBezTo>
                    <a:cubicBezTo>
                      <a:pt x="27" y="29"/>
                      <a:pt x="40" y="23"/>
                      <a:pt x="50" y="23"/>
                    </a:cubicBezTo>
                    <a:cubicBezTo>
                      <a:pt x="56" y="23"/>
                      <a:pt x="61" y="25"/>
                      <a:pt x="64" y="30"/>
                    </a:cubicBezTo>
                    <a:lnTo>
                      <a:pt x="64" y="44"/>
                    </a:lnTo>
                    <a:lnTo>
                      <a:pt x="89" y="5"/>
                    </a:lnTo>
                    <a:cubicBezTo>
                      <a:pt x="88" y="5"/>
                      <a:pt x="86" y="5"/>
                      <a:pt x="84" y="5"/>
                    </a:cubicBezTo>
                    <a:cubicBezTo>
                      <a:pt x="67" y="5"/>
                      <a:pt x="46" y="10"/>
                      <a:pt x="29" y="10"/>
                    </a:cubicBezTo>
                    <a:cubicBezTo>
                      <a:pt x="18" y="10"/>
                      <a:pt x="9" y="8"/>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46" name="Google Shape;16246;p59"/>
              <p:cNvSpPr/>
              <p:nvPr/>
            </p:nvSpPr>
            <p:spPr>
              <a:xfrm>
                <a:off x="572625" y="1762850"/>
                <a:ext cx="325" cy="275"/>
              </a:xfrm>
              <a:custGeom>
                <a:avLst/>
                <a:gdLst/>
                <a:ahLst/>
                <a:cxnLst/>
                <a:rect l="l" t="t" r="r" b="b"/>
                <a:pathLst>
                  <a:path w="13" h="11" extrusionOk="0">
                    <a:moveTo>
                      <a:pt x="10" y="0"/>
                    </a:moveTo>
                    <a:cubicBezTo>
                      <a:pt x="9" y="0"/>
                      <a:pt x="6" y="3"/>
                      <a:pt x="1" y="11"/>
                    </a:cubicBezTo>
                    <a:lnTo>
                      <a:pt x="12" y="6"/>
                    </a:lnTo>
                    <a:cubicBezTo>
                      <a:pt x="12" y="3"/>
                      <a:pt x="12"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47" name="Google Shape;16247;p59"/>
              <p:cNvSpPr/>
              <p:nvPr/>
            </p:nvSpPr>
            <p:spPr>
              <a:xfrm>
                <a:off x="572875" y="1762800"/>
                <a:ext cx="475" cy="525"/>
              </a:xfrm>
              <a:custGeom>
                <a:avLst/>
                <a:gdLst/>
                <a:ahLst/>
                <a:cxnLst/>
                <a:rect l="l" t="t" r="r" b="b"/>
                <a:pathLst>
                  <a:path w="19" h="21" extrusionOk="0">
                    <a:moveTo>
                      <a:pt x="16" y="1"/>
                    </a:moveTo>
                    <a:lnTo>
                      <a:pt x="2" y="8"/>
                    </a:lnTo>
                    <a:cubicBezTo>
                      <a:pt x="2" y="13"/>
                      <a:pt x="1" y="21"/>
                      <a:pt x="3" y="21"/>
                    </a:cubicBezTo>
                    <a:cubicBezTo>
                      <a:pt x="4" y="21"/>
                      <a:pt x="7" y="16"/>
                      <a:pt x="14" y="3"/>
                    </a:cubicBezTo>
                    <a:lnTo>
                      <a:pt x="14" y="3"/>
                    </a:lnTo>
                    <a:cubicBezTo>
                      <a:pt x="12" y="8"/>
                      <a:pt x="12" y="10"/>
                      <a:pt x="12" y="10"/>
                    </a:cubicBezTo>
                    <a:cubicBezTo>
                      <a:pt x="13" y="10"/>
                      <a:pt x="16" y="7"/>
                      <a:pt x="19" y="3"/>
                    </a:cubicBezTo>
                    <a:lnTo>
                      <a:pt x="1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48" name="Google Shape;16248;p59"/>
              <p:cNvSpPr/>
              <p:nvPr/>
            </p:nvSpPr>
            <p:spPr>
              <a:xfrm>
                <a:off x="573800" y="1763750"/>
                <a:ext cx="200" cy="125"/>
              </a:xfrm>
              <a:custGeom>
                <a:avLst/>
                <a:gdLst/>
                <a:ahLst/>
                <a:cxnLst/>
                <a:rect l="l" t="t" r="r" b="b"/>
                <a:pathLst>
                  <a:path w="8" h="5" extrusionOk="0">
                    <a:moveTo>
                      <a:pt x="3" y="0"/>
                    </a:moveTo>
                    <a:lnTo>
                      <a:pt x="0" y="5"/>
                    </a:lnTo>
                    <a:lnTo>
                      <a:pt x="7" y="5"/>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49" name="Google Shape;16249;p59"/>
              <p:cNvSpPr/>
              <p:nvPr/>
            </p:nvSpPr>
            <p:spPr>
              <a:xfrm>
                <a:off x="574825" y="1766800"/>
                <a:ext cx="625" cy="675"/>
              </a:xfrm>
              <a:custGeom>
                <a:avLst/>
                <a:gdLst/>
                <a:ahLst/>
                <a:cxnLst/>
                <a:rect l="l" t="t" r="r" b="b"/>
                <a:pathLst>
                  <a:path w="25" h="27" extrusionOk="0">
                    <a:moveTo>
                      <a:pt x="5" y="1"/>
                    </a:moveTo>
                    <a:cubicBezTo>
                      <a:pt x="3" y="1"/>
                      <a:pt x="2" y="2"/>
                      <a:pt x="1" y="6"/>
                    </a:cubicBezTo>
                    <a:lnTo>
                      <a:pt x="8" y="26"/>
                    </a:lnTo>
                    <a:lnTo>
                      <a:pt x="24" y="10"/>
                    </a:lnTo>
                    <a:lnTo>
                      <a:pt x="24" y="10"/>
                    </a:lnTo>
                    <a:cubicBezTo>
                      <a:pt x="23" y="11"/>
                      <a:pt x="22" y="12"/>
                      <a:pt x="20" y="12"/>
                    </a:cubicBezTo>
                    <a:cubicBezTo>
                      <a:pt x="14" y="12"/>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50" name="Google Shape;16250;p59"/>
              <p:cNvSpPr/>
              <p:nvPr/>
            </p:nvSpPr>
            <p:spPr>
              <a:xfrm>
                <a:off x="570550" y="1760900"/>
                <a:ext cx="425" cy="1175"/>
              </a:xfrm>
              <a:custGeom>
                <a:avLst/>
                <a:gdLst/>
                <a:ahLst/>
                <a:cxnLst/>
                <a:rect l="l" t="t" r="r" b="b"/>
                <a:pathLst>
                  <a:path w="17" h="47" extrusionOk="0">
                    <a:moveTo>
                      <a:pt x="5" y="0"/>
                    </a:moveTo>
                    <a:cubicBezTo>
                      <a:pt x="4" y="3"/>
                      <a:pt x="4" y="5"/>
                      <a:pt x="4" y="7"/>
                    </a:cubicBezTo>
                    <a:lnTo>
                      <a:pt x="4" y="7"/>
                    </a:lnTo>
                    <a:cubicBezTo>
                      <a:pt x="4" y="5"/>
                      <a:pt x="5" y="3"/>
                      <a:pt x="5" y="0"/>
                    </a:cubicBezTo>
                    <a:close/>
                    <a:moveTo>
                      <a:pt x="4" y="7"/>
                    </a:moveTo>
                    <a:lnTo>
                      <a:pt x="4" y="7"/>
                    </a:lnTo>
                    <a:cubicBezTo>
                      <a:pt x="2" y="19"/>
                      <a:pt x="0" y="33"/>
                      <a:pt x="0" y="47"/>
                    </a:cubicBezTo>
                    <a:lnTo>
                      <a:pt x="17" y="38"/>
                    </a:lnTo>
                    <a:cubicBezTo>
                      <a:pt x="13" y="28"/>
                      <a:pt x="4" y="19"/>
                      <a:pt x="4"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51" name="Google Shape;16251;p59"/>
              <p:cNvSpPr/>
              <p:nvPr/>
            </p:nvSpPr>
            <p:spPr>
              <a:xfrm>
                <a:off x="569975" y="1762050"/>
                <a:ext cx="600" cy="475"/>
              </a:xfrm>
              <a:custGeom>
                <a:avLst/>
                <a:gdLst/>
                <a:ahLst/>
                <a:cxnLst/>
                <a:rect l="l" t="t" r="r" b="b"/>
                <a:pathLst>
                  <a:path w="24" h="19" extrusionOk="0">
                    <a:moveTo>
                      <a:pt x="23" y="1"/>
                    </a:moveTo>
                    <a:lnTo>
                      <a:pt x="0" y="17"/>
                    </a:lnTo>
                    <a:cubicBezTo>
                      <a:pt x="4" y="18"/>
                      <a:pt x="7" y="18"/>
                      <a:pt x="9" y="18"/>
                    </a:cubicBezTo>
                    <a:cubicBezTo>
                      <a:pt x="19" y="18"/>
                      <a:pt x="23" y="12"/>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52" name="Google Shape;16252;p59"/>
              <p:cNvSpPr/>
              <p:nvPr/>
            </p:nvSpPr>
            <p:spPr>
              <a:xfrm>
                <a:off x="572000" y="1763750"/>
                <a:ext cx="1300" cy="875"/>
              </a:xfrm>
              <a:custGeom>
                <a:avLst/>
                <a:gdLst/>
                <a:ahLst/>
                <a:cxnLst/>
                <a:rect l="l" t="t" r="r" b="b"/>
                <a:pathLst>
                  <a:path w="52" h="35" extrusionOk="0">
                    <a:moveTo>
                      <a:pt x="51" y="0"/>
                    </a:moveTo>
                    <a:lnTo>
                      <a:pt x="0" y="35"/>
                    </a:lnTo>
                    <a:lnTo>
                      <a:pt x="7" y="35"/>
                    </a:lnTo>
                    <a:lnTo>
                      <a:pt x="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53" name="Google Shape;16253;p59"/>
              <p:cNvSpPr/>
              <p:nvPr/>
            </p:nvSpPr>
            <p:spPr>
              <a:xfrm>
                <a:off x="568350" y="1759850"/>
                <a:ext cx="725" cy="950"/>
              </a:xfrm>
              <a:custGeom>
                <a:avLst/>
                <a:gdLst/>
                <a:ahLst/>
                <a:cxnLst/>
                <a:rect l="l" t="t" r="r" b="b"/>
                <a:pathLst>
                  <a:path w="29" h="38" extrusionOk="0">
                    <a:moveTo>
                      <a:pt x="28" y="1"/>
                    </a:moveTo>
                    <a:lnTo>
                      <a:pt x="0" y="38"/>
                    </a:lnTo>
                    <a:lnTo>
                      <a:pt x="12" y="26"/>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54" name="Google Shape;16254;p59"/>
              <p:cNvSpPr/>
              <p:nvPr/>
            </p:nvSpPr>
            <p:spPr>
              <a:xfrm>
                <a:off x="566325" y="1759100"/>
                <a:ext cx="1300" cy="1300"/>
              </a:xfrm>
              <a:custGeom>
                <a:avLst/>
                <a:gdLst/>
                <a:ahLst/>
                <a:cxnLst/>
                <a:rect l="l" t="t" r="r" b="b"/>
                <a:pathLst>
                  <a:path w="52" h="52" extrusionOk="0">
                    <a:moveTo>
                      <a:pt x="44" y="1"/>
                    </a:moveTo>
                    <a:cubicBezTo>
                      <a:pt x="28" y="1"/>
                      <a:pt x="12" y="19"/>
                      <a:pt x="0" y="35"/>
                    </a:cubicBezTo>
                    <a:cubicBezTo>
                      <a:pt x="4" y="33"/>
                      <a:pt x="7" y="32"/>
                      <a:pt x="11" y="32"/>
                    </a:cubicBezTo>
                    <a:cubicBezTo>
                      <a:pt x="20" y="32"/>
                      <a:pt x="30" y="38"/>
                      <a:pt x="40" y="52"/>
                    </a:cubicBezTo>
                    <a:cubicBezTo>
                      <a:pt x="51" y="31"/>
                      <a:pt x="33" y="12"/>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55" name="Google Shape;16255;p59"/>
              <p:cNvSpPr/>
              <p:nvPr/>
            </p:nvSpPr>
            <p:spPr>
              <a:xfrm>
                <a:off x="565725" y="1759975"/>
                <a:ext cx="550" cy="650"/>
              </a:xfrm>
              <a:custGeom>
                <a:avLst/>
                <a:gdLst/>
                <a:ahLst/>
                <a:cxnLst/>
                <a:rect l="l" t="t" r="r" b="b"/>
                <a:pathLst>
                  <a:path w="22" h="26" extrusionOk="0">
                    <a:moveTo>
                      <a:pt x="22" y="0"/>
                    </a:moveTo>
                    <a:lnTo>
                      <a:pt x="22" y="0"/>
                    </a:lnTo>
                    <a:cubicBezTo>
                      <a:pt x="13" y="7"/>
                      <a:pt x="6" y="17"/>
                      <a:pt x="1" y="26"/>
                    </a:cubicBezTo>
                    <a:cubicBezTo>
                      <a:pt x="8" y="19"/>
                      <a:pt x="15"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56" name="Google Shape;16256;p59"/>
              <p:cNvSpPr/>
              <p:nvPr/>
            </p:nvSpPr>
            <p:spPr>
              <a:xfrm>
                <a:off x="568875" y="1761250"/>
                <a:ext cx="300" cy="950"/>
              </a:xfrm>
              <a:custGeom>
                <a:avLst/>
                <a:gdLst/>
                <a:ahLst/>
                <a:cxnLst/>
                <a:rect l="l" t="t" r="r" b="b"/>
                <a:pathLst>
                  <a:path w="12" h="38" extrusionOk="0">
                    <a:moveTo>
                      <a:pt x="0" y="0"/>
                    </a:moveTo>
                    <a:lnTo>
                      <a:pt x="2" y="35"/>
                    </a:lnTo>
                    <a:cubicBezTo>
                      <a:pt x="5" y="35"/>
                      <a:pt x="7" y="37"/>
                      <a:pt x="9" y="37"/>
                    </a:cubicBezTo>
                    <a:cubicBezTo>
                      <a:pt x="12" y="24"/>
                      <a:pt x="7"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57" name="Google Shape;16257;p59"/>
              <p:cNvSpPr/>
              <p:nvPr/>
            </p:nvSpPr>
            <p:spPr>
              <a:xfrm>
                <a:off x="568525" y="1762000"/>
                <a:ext cx="425" cy="200"/>
              </a:xfrm>
              <a:custGeom>
                <a:avLst/>
                <a:gdLst/>
                <a:ahLst/>
                <a:cxnLst/>
                <a:rect l="l" t="t" r="r" b="b"/>
                <a:pathLst>
                  <a:path w="17" h="8" extrusionOk="0">
                    <a:moveTo>
                      <a:pt x="0" y="0"/>
                    </a:moveTo>
                    <a:lnTo>
                      <a:pt x="16" y="7"/>
                    </a:lnTo>
                    <a:lnTo>
                      <a:pt x="16" y="5"/>
                    </a:lnTo>
                    <a:cubicBezTo>
                      <a:pt x="7" y="3"/>
                      <a:pt x="3"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58" name="Google Shape;16258;p59"/>
              <p:cNvSpPr/>
              <p:nvPr/>
            </p:nvSpPr>
            <p:spPr>
              <a:xfrm>
                <a:off x="569100" y="1762175"/>
                <a:ext cx="150" cy="125"/>
              </a:xfrm>
              <a:custGeom>
                <a:avLst/>
                <a:gdLst/>
                <a:ahLst/>
                <a:cxnLst/>
                <a:rect l="l" t="t" r="r" b="b"/>
                <a:pathLst>
                  <a:path w="6" h="5" extrusionOk="0">
                    <a:moveTo>
                      <a:pt x="3" y="0"/>
                    </a:moveTo>
                    <a:cubicBezTo>
                      <a:pt x="1" y="2"/>
                      <a:pt x="1" y="4"/>
                      <a:pt x="2" y="4"/>
                    </a:cubicBezTo>
                    <a:cubicBezTo>
                      <a:pt x="2" y="4"/>
                      <a:pt x="3"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59" name="Google Shape;16259;p59"/>
              <p:cNvSpPr/>
              <p:nvPr/>
            </p:nvSpPr>
            <p:spPr>
              <a:xfrm>
                <a:off x="569975" y="1763575"/>
                <a:ext cx="1125" cy="1625"/>
              </a:xfrm>
              <a:custGeom>
                <a:avLst/>
                <a:gdLst/>
                <a:ahLst/>
                <a:cxnLst/>
                <a:rect l="l" t="t" r="r" b="b"/>
                <a:pathLst>
                  <a:path w="45" h="65" extrusionOk="0">
                    <a:moveTo>
                      <a:pt x="44" y="0"/>
                    </a:moveTo>
                    <a:cubicBezTo>
                      <a:pt x="28" y="16"/>
                      <a:pt x="0" y="33"/>
                      <a:pt x="16" y="65"/>
                    </a:cubicBezTo>
                    <a:cubicBezTo>
                      <a:pt x="30" y="44"/>
                      <a:pt x="21" y="26"/>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60" name="Google Shape;16260;p59"/>
              <p:cNvSpPr/>
              <p:nvPr/>
            </p:nvSpPr>
            <p:spPr>
              <a:xfrm>
                <a:off x="569225" y="1762800"/>
                <a:ext cx="650" cy="800"/>
              </a:xfrm>
              <a:custGeom>
                <a:avLst/>
                <a:gdLst/>
                <a:ahLst/>
                <a:cxnLst/>
                <a:rect l="l" t="t" r="r" b="b"/>
                <a:pathLst>
                  <a:path w="26" h="32" extrusionOk="0">
                    <a:moveTo>
                      <a:pt x="26" y="1"/>
                    </a:moveTo>
                    <a:lnTo>
                      <a:pt x="0" y="19"/>
                    </a:lnTo>
                    <a:lnTo>
                      <a:pt x="19" y="31"/>
                    </a:lnTo>
                    <a:cubicBezTo>
                      <a:pt x="19" y="22"/>
                      <a:pt x="19" y="8"/>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61" name="Google Shape;16261;p59"/>
              <p:cNvSpPr/>
              <p:nvPr/>
            </p:nvSpPr>
            <p:spPr>
              <a:xfrm>
                <a:off x="568925" y="1763150"/>
                <a:ext cx="325" cy="375"/>
              </a:xfrm>
              <a:custGeom>
                <a:avLst/>
                <a:gdLst/>
                <a:ahLst/>
                <a:cxnLst/>
                <a:rect l="l" t="t" r="r" b="b"/>
                <a:pathLst>
                  <a:path w="13" h="15" extrusionOk="0">
                    <a:moveTo>
                      <a:pt x="5" y="1"/>
                    </a:moveTo>
                    <a:lnTo>
                      <a:pt x="0" y="15"/>
                    </a:lnTo>
                    <a:lnTo>
                      <a:pt x="12"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62" name="Google Shape;16262;p59"/>
              <p:cNvSpPr/>
              <p:nvPr/>
            </p:nvSpPr>
            <p:spPr>
              <a:xfrm>
                <a:off x="565725" y="1761475"/>
                <a:ext cx="1200" cy="775"/>
              </a:xfrm>
              <a:custGeom>
                <a:avLst/>
                <a:gdLst/>
                <a:ahLst/>
                <a:cxnLst/>
                <a:rect l="l" t="t" r="r" b="b"/>
                <a:pathLst>
                  <a:path w="48" h="31" extrusionOk="0">
                    <a:moveTo>
                      <a:pt x="33" y="1"/>
                    </a:moveTo>
                    <a:cubicBezTo>
                      <a:pt x="26" y="10"/>
                      <a:pt x="13" y="17"/>
                      <a:pt x="1" y="17"/>
                    </a:cubicBezTo>
                    <a:cubicBezTo>
                      <a:pt x="10" y="24"/>
                      <a:pt x="24" y="28"/>
                      <a:pt x="36" y="31"/>
                    </a:cubicBezTo>
                    <a:cubicBezTo>
                      <a:pt x="40" y="19"/>
                      <a:pt x="47"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63" name="Google Shape;16263;p59"/>
              <p:cNvSpPr/>
              <p:nvPr/>
            </p:nvSpPr>
            <p:spPr>
              <a:xfrm>
                <a:off x="567650" y="1761875"/>
                <a:ext cx="150" cy="125"/>
              </a:xfrm>
              <a:custGeom>
                <a:avLst/>
                <a:gdLst/>
                <a:ahLst/>
                <a:cxnLst/>
                <a:rect l="l" t="t" r="r" b="b"/>
                <a:pathLst>
                  <a:path w="6" h="5" extrusionOk="0">
                    <a:moveTo>
                      <a:pt x="0" y="1"/>
                    </a:moveTo>
                    <a:cubicBezTo>
                      <a:pt x="0" y="3"/>
                      <a:pt x="1" y="4"/>
                      <a:pt x="2" y="4"/>
                    </a:cubicBezTo>
                    <a:cubicBezTo>
                      <a:pt x="3" y="4"/>
                      <a:pt x="4"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64" name="Google Shape;16264;p59"/>
              <p:cNvSpPr/>
              <p:nvPr/>
            </p:nvSpPr>
            <p:spPr>
              <a:xfrm>
                <a:off x="562850" y="1761650"/>
                <a:ext cx="75" cy="200"/>
              </a:xfrm>
              <a:custGeom>
                <a:avLst/>
                <a:gdLst/>
                <a:ahLst/>
                <a:cxnLst/>
                <a:rect l="l" t="t" r="r" b="b"/>
                <a:pathLst>
                  <a:path w="3" h="8" extrusionOk="0">
                    <a:moveTo>
                      <a:pt x="0" y="1"/>
                    </a:moveTo>
                    <a:lnTo>
                      <a:pt x="2" y="8"/>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65" name="Google Shape;16265;p59"/>
              <p:cNvSpPr/>
              <p:nvPr/>
            </p:nvSpPr>
            <p:spPr>
              <a:xfrm>
                <a:off x="566600" y="1762175"/>
                <a:ext cx="600" cy="300"/>
              </a:xfrm>
              <a:custGeom>
                <a:avLst/>
                <a:gdLst/>
                <a:ahLst/>
                <a:cxnLst/>
                <a:rect l="l" t="t" r="r" b="b"/>
                <a:pathLst>
                  <a:path w="24" h="12" extrusionOk="0">
                    <a:moveTo>
                      <a:pt x="24" y="0"/>
                    </a:moveTo>
                    <a:cubicBezTo>
                      <a:pt x="17" y="0"/>
                      <a:pt x="10" y="3"/>
                      <a:pt x="3" y="3"/>
                    </a:cubicBezTo>
                    <a:cubicBezTo>
                      <a:pt x="1" y="6"/>
                      <a:pt x="1" y="8"/>
                      <a:pt x="2" y="8"/>
                    </a:cubicBezTo>
                    <a:cubicBezTo>
                      <a:pt x="2" y="8"/>
                      <a:pt x="2" y="8"/>
                      <a:pt x="3" y="7"/>
                    </a:cubicBezTo>
                    <a:cubicBezTo>
                      <a:pt x="5" y="10"/>
                      <a:pt x="7" y="11"/>
                      <a:pt x="9" y="11"/>
                    </a:cubicBezTo>
                    <a:cubicBezTo>
                      <a:pt x="14" y="11"/>
                      <a:pt x="19" y="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66" name="Google Shape;16266;p59"/>
              <p:cNvSpPr/>
              <p:nvPr/>
            </p:nvSpPr>
            <p:spPr>
              <a:xfrm>
                <a:off x="564875" y="1760850"/>
                <a:ext cx="375" cy="600"/>
              </a:xfrm>
              <a:custGeom>
                <a:avLst/>
                <a:gdLst/>
                <a:ahLst/>
                <a:cxnLst/>
                <a:rect l="l" t="t" r="r" b="b"/>
                <a:pathLst>
                  <a:path w="15" h="24" extrusionOk="0">
                    <a:moveTo>
                      <a:pt x="2" y="1"/>
                    </a:moveTo>
                    <a:cubicBezTo>
                      <a:pt x="1" y="1"/>
                      <a:pt x="1" y="1"/>
                      <a:pt x="0" y="2"/>
                    </a:cubicBezTo>
                    <a:cubicBezTo>
                      <a:pt x="3" y="9"/>
                      <a:pt x="7" y="16"/>
                      <a:pt x="14" y="23"/>
                    </a:cubicBezTo>
                    <a:cubicBezTo>
                      <a:pt x="10" y="1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67" name="Google Shape;16267;p59"/>
              <p:cNvSpPr/>
              <p:nvPr/>
            </p:nvSpPr>
            <p:spPr>
              <a:xfrm>
                <a:off x="567600" y="1761525"/>
                <a:ext cx="75" cy="150"/>
              </a:xfrm>
              <a:custGeom>
                <a:avLst/>
                <a:gdLst/>
                <a:ahLst/>
                <a:cxnLst/>
                <a:rect l="l" t="t" r="r" b="b"/>
                <a:pathLst>
                  <a:path w="3" h="6" extrusionOk="0">
                    <a:moveTo>
                      <a:pt x="1" y="0"/>
                    </a:moveTo>
                    <a:cubicBezTo>
                      <a:pt x="0" y="0"/>
                      <a:pt x="0" y="3"/>
                      <a:pt x="0" y="6"/>
                    </a:cubicBezTo>
                    <a:lnTo>
                      <a:pt x="2" y="6"/>
                    </a:lnTo>
                    <a:cubicBezTo>
                      <a:pt x="1" y="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68" name="Google Shape;16268;p59"/>
              <p:cNvSpPr/>
              <p:nvPr/>
            </p:nvSpPr>
            <p:spPr>
              <a:xfrm>
                <a:off x="567250" y="1761650"/>
                <a:ext cx="425" cy="550"/>
              </a:xfrm>
              <a:custGeom>
                <a:avLst/>
                <a:gdLst/>
                <a:ahLst/>
                <a:cxnLst/>
                <a:rect l="l" t="t" r="r" b="b"/>
                <a:pathLst>
                  <a:path w="17" h="22" extrusionOk="0">
                    <a:moveTo>
                      <a:pt x="14" y="1"/>
                    </a:moveTo>
                    <a:cubicBezTo>
                      <a:pt x="10" y="8"/>
                      <a:pt x="3" y="12"/>
                      <a:pt x="0" y="21"/>
                    </a:cubicBezTo>
                    <a:cubicBezTo>
                      <a:pt x="5" y="19"/>
                      <a:pt x="12" y="14"/>
                      <a:pt x="16" y="10"/>
                    </a:cubicBezTo>
                    <a:cubicBezTo>
                      <a:pt x="16" y="8"/>
                      <a:pt x="14" y="5"/>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69" name="Google Shape;16269;p59"/>
              <p:cNvSpPr/>
              <p:nvPr/>
            </p:nvSpPr>
            <p:spPr>
              <a:xfrm>
                <a:off x="561150" y="1761775"/>
                <a:ext cx="2300" cy="5300"/>
              </a:xfrm>
              <a:custGeom>
                <a:avLst/>
                <a:gdLst/>
                <a:ahLst/>
                <a:cxnLst/>
                <a:rect l="l" t="t" r="r" b="b"/>
                <a:pathLst>
                  <a:path w="92" h="212" extrusionOk="0">
                    <a:moveTo>
                      <a:pt x="70" y="0"/>
                    </a:moveTo>
                    <a:cubicBezTo>
                      <a:pt x="70" y="19"/>
                      <a:pt x="61" y="35"/>
                      <a:pt x="45" y="44"/>
                    </a:cubicBezTo>
                    <a:cubicBezTo>
                      <a:pt x="52" y="63"/>
                      <a:pt x="91" y="88"/>
                      <a:pt x="70" y="116"/>
                    </a:cubicBezTo>
                    <a:cubicBezTo>
                      <a:pt x="65" y="118"/>
                      <a:pt x="62" y="119"/>
                      <a:pt x="59" y="119"/>
                    </a:cubicBezTo>
                    <a:cubicBezTo>
                      <a:pt x="55" y="119"/>
                      <a:pt x="53" y="117"/>
                      <a:pt x="52" y="116"/>
                    </a:cubicBezTo>
                    <a:lnTo>
                      <a:pt x="24" y="151"/>
                    </a:lnTo>
                    <a:lnTo>
                      <a:pt x="29" y="128"/>
                    </a:lnTo>
                    <a:lnTo>
                      <a:pt x="47" y="111"/>
                    </a:lnTo>
                    <a:cubicBezTo>
                      <a:pt x="45" y="102"/>
                      <a:pt x="40" y="93"/>
                      <a:pt x="36" y="86"/>
                    </a:cubicBezTo>
                    <a:lnTo>
                      <a:pt x="36" y="86"/>
                    </a:lnTo>
                    <a:cubicBezTo>
                      <a:pt x="45" y="125"/>
                      <a:pt x="1" y="144"/>
                      <a:pt x="5" y="200"/>
                    </a:cubicBezTo>
                    <a:lnTo>
                      <a:pt x="29" y="179"/>
                    </a:lnTo>
                    <a:lnTo>
                      <a:pt x="29" y="179"/>
                    </a:lnTo>
                    <a:cubicBezTo>
                      <a:pt x="29" y="188"/>
                      <a:pt x="19" y="202"/>
                      <a:pt x="26" y="211"/>
                    </a:cubicBezTo>
                    <a:cubicBezTo>
                      <a:pt x="28" y="189"/>
                      <a:pt x="39" y="171"/>
                      <a:pt x="52" y="171"/>
                    </a:cubicBezTo>
                    <a:cubicBezTo>
                      <a:pt x="58" y="171"/>
                      <a:pt x="64" y="175"/>
                      <a:pt x="70" y="186"/>
                    </a:cubicBezTo>
                    <a:cubicBezTo>
                      <a:pt x="89" y="162"/>
                      <a:pt x="84" y="60"/>
                      <a:pt x="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70" name="Google Shape;16270;p59"/>
              <p:cNvSpPr/>
              <p:nvPr/>
            </p:nvSpPr>
            <p:spPr>
              <a:xfrm>
                <a:off x="562900" y="1760725"/>
                <a:ext cx="1250" cy="1250"/>
              </a:xfrm>
              <a:custGeom>
                <a:avLst/>
                <a:gdLst/>
                <a:ahLst/>
                <a:cxnLst/>
                <a:rect l="l" t="t" r="r" b="b"/>
                <a:pathLst>
                  <a:path w="50" h="50" extrusionOk="0">
                    <a:moveTo>
                      <a:pt x="21" y="0"/>
                    </a:moveTo>
                    <a:cubicBezTo>
                      <a:pt x="10" y="10"/>
                      <a:pt x="3" y="24"/>
                      <a:pt x="0" y="38"/>
                    </a:cubicBezTo>
                    <a:lnTo>
                      <a:pt x="44" y="45"/>
                    </a:lnTo>
                    <a:lnTo>
                      <a:pt x="40" y="49"/>
                    </a:lnTo>
                    <a:lnTo>
                      <a:pt x="40" y="49"/>
                    </a:lnTo>
                    <a:lnTo>
                      <a:pt x="49" y="45"/>
                    </a:lnTo>
                    <a:cubicBezTo>
                      <a:pt x="40" y="40"/>
                      <a:pt x="33" y="26"/>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71" name="Google Shape;16271;p59"/>
              <p:cNvSpPr/>
              <p:nvPr/>
            </p:nvSpPr>
            <p:spPr>
              <a:xfrm>
                <a:off x="564125" y="1761425"/>
                <a:ext cx="1675" cy="2625"/>
              </a:xfrm>
              <a:custGeom>
                <a:avLst/>
                <a:gdLst/>
                <a:ahLst/>
                <a:cxnLst/>
                <a:rect l="l" t="t" r="r" b="b"/>
                <a:pathLst>
                  <a:path w="67" h="105" extrusionOk="0">
                    <a:moveTo>
                      <a:pt x="44" y="7"/>
                    </a:moveTo>
                    <a:cubicBezTo>
                      <a:pt x="44" y="10"/>
                      <a:pt x="42" y="14"/>
                      <a:pt x="42" y="19"/>
                    </a:cubicBezTo>
                    <a:cubicBezTo>
                      <a:pt x="30" y="12"/>
                      <a:pt x="42" y="10"/>
                      <a:pt x="44" y="7"/>
                    </a:cubicBezTo>
                    <a:close/>
                    <a:moveTo>
                      <a:pt x="44" y="0"/>
                    </a:moveTo>
                    <a:lnTo>
                      <a:pt x="44" y="3"/>
                    </a:lnTo>
                    <a:cubicBezTo>
                      <a:pt x="46" y="6"/>
                      <a:pt x="46" y="8"/>
                      <a:pt x="45" y="8"/>
                    </a:cubicBezTo>
                    <a:cubicBezTo>
                      <a:pt x="45" y="8"/>
                      <a:pt x="45" y="8"/>
                      <a:pt x="44" y="7"/>
                    </a:cubicBezTo>
                    <a:lnTo>
                      <a:pt x="44" y="3"/>
                    </a:lnTo>
                    <a:lnTo>
                      <a:pt x="0" y="17"/>
                    </a:lnTo>
                    <a:cubicBezTo>
                      <a:pt x="9" y="19"/>
                      <a:pt x="17" y="21"/>
                      <a:pt x="26" y="21"/>
                    </a:cubicBezTo>
                    <a:cubicBezTo>
                      <a:pt x="31" y="21"/>
                      <a:pt x="36" y="21"/>
                      <a:pt x="42" y="19"/>
                    </a:cubicBezTo>
                    <a:lnTo>
                      <a:pt x="42" y="19"/>
                    </a:lnTo>
                    <a:cubicBezTo>
                      <a:pt x="30" y="54"/>
                      <a:pt x="9" y="65"/>
                      <a:pt x="16" y="105"/>
                    </a:cubicBezTo>
                    <a:cubicBezTo>
                      <a:pt x="42" y="105"/>
                      <a:pt x="37" y="77"/>
                      <a:pt x="53" y="63"/>
                    </a:cubicBezTo>
                    <a:lnTo>
                      <a:pt x="53" y="63"/>
                    </a:lnTo>
                    <a:cubicBezTo>
                      <a:pt x="49" y="63"/>
                      <a:pt x="46" y="64"/>
                      <a:pt x="44" y="64"/>
                    </a:cubicBezTo>
                    <a:cubicBezTo>
                      <a:pt x="22" y="64"/>
                      <a:pt x="67" y="44"/>
                      <a:pt x="42" y="23"/>
                    </a:cubicBezTo>
                    <a:cubicBezTo>
                      <a:pt x="49" y="19"/>
                      <a:pt x="56" y="17"/>
                      <a:pt x="65" y="17"/>
                    </a:cubicBezTo>
                    <a:cubicBezTo>
                      <a:pt x="56" y="12"/>
                      <a:pt x="51" y="5"/>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72" name="Google Shape;16272;p59"/>
              <p:cNvSpPr/>
              <p:nvPr/>
            </p:nvSpPr>
            <p:spPr>
              <a:xfrm>
                <a:off x="569325" y="1766700"/>
                <a:ext cx="150" cy="200"/>
              </a:xfrm>
              <a:custGeom>
                <a:avLst/>
                <a:gdLst/>
                <a:ahLst/>
                <a:cxnLst/>
                <a:rect l="l" t="t" r="r" b="b"/>
                <a:pathLst>
                  <a:path w="6" h="8" extrusionOk="0">
                    <a:moveTo>
                      <a:pt x="5" y="0"/>
                    </a:moveTo>
                    <a:cubicBezTo>
                      <a:pt x="3" y="3"/>
                      <a:pt x="1" y="5"/>
                      <a:pt x="5" y="7"/>
                    </a:cubicBezTo>
                    <a:cubicBezTo>
                      <a:pt x="5" y="5"/>
                      <a:pt x="5"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73" name="Google Shape;16273;p59"/>
              <p:cNvSpPr/>
              <p:nvPr/>
            </p:nvSpPr>
            <p:spPr>
              <a:xfrm>
                <a:off x="569050" y="1764200"/>
                <a:ext cx="1050" cy="2525"/>
              </a:xfrm>
              <a:custGeom>
                <a:avLst/>
                <a:gdLst/>
                <a:ahLst/>
                <a:cxnLst/>
                <a:rect l="l" t="t" r="r" b="b"/>
                <a:pathLst>
                  <a:path w="42" h="101" extrusionOk="0">
                    <a:moveTo>
                      <a:pt x="2" y="1"/>
                    </a:moveTo>
                    <a:lnTo>
                      <a:pt x="2" y="1"/>
                    </a:lnTo>
                    <a:cubicBezTo>
                      <a:pt x="0" y="28"/>
                      <a:pt x="2" y="56"/>
                      <a:pt x="5" y="84"/>
                    </a:cubicBezTo>
                    <a:cubicBezTo>
                      <a:pt x="9" y="80"/>
                      <a:pt x="13" y="71"/>
                      <a:pt x="19" y="71"/>
                    </a:cubicBezTo>
                    <a:cubicBezTo>
                      <a:pt x="20" y="71"/>
                      <a:pt x="22" y="72"/>
                      <a:pt x="23" y="72"/>
                    </a:cubicBezTo>
                    <a:cubicBezTo>
                      <a:pt x="28" y="84"/>
                      <a:pt x="19" y="89"/>
                      <a:pt x="16" y="100"/>
                    </a:cubicBezTo>
                    <a:cubicBezTo>
                      <a:pt x="26" y="91"/>
                      <a:pt x="42" y="79"/>
                      <a:pt x="28" y="59"/>
                    </a:cubicBezTo>
                    <a:lnTo>
                      <a:pt x="28" y="59"/>
                    </a:lnTo>
                    <a:lnTo>
                      <a:pt x="26" y="63"/>
                    </a:lnTo>
                    <a:cubicBezTo>
                      <a:pt x="12" y="45"/>
                      <a:pt x="5" y="2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74" name="Google Shape;16274;p59"/>
              <p:cNvSpPr/>
              <p:nvPr/>
            </p:nvSpPr>
            <p:spPr>
              <a:xfrm>
                <a:off x="566325" y="1764325"/>
                <a:ext cx="875" cy="1050"/>
              </a:xfrm>
              <a:custGeom>
                <a:avLst/>
                <a:gdLst/>
                <a:ahLst/>
                <a:cxnLst/>
                <a:rect l="l" t="t" r="r" b="b"/>
                <a:pathLst>
                  <a:path w="35" h="42" extrusionOk="0">
                    <a:moveTo>
                      <a:pt x="35" y="0"/>
                    </a:moveTo>
                    <a:lnTo>
                      <a:pt x="0" y="12"/>
                    </a:lnTo>
                    <a:lnTo>
                      <a:pt x="12" y="42"/>
                    </a:lnTo>
                    <a:lnTo>
                      <a:pt x="14" y="26"/>
                    </a:lnTo>
                    <a:cubicBezTo>
                      <a:pt x="17" y="27"/>
                      <a:pt x="19" y="28"/>
                      <a:pt x="21" y="28"/>
                    </a:cubicBezTo>
                    <a:cubicBezTo>
                      <a:pt x="32" y="28"/>
                      <a:pt x="31" y="1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75" name="Google Shape;16275;p59"/>
              <p:cNvSpPr/>
              <p:nvPr/>
            </p:nvSpPr>
            <p:spPr>
              <a:xfrm>
                <a:off x="562325" y="1760325"/>
                <a:ext cx="600" cy="1225"/>
              </a:xfrm>
              <a:custGeom>
                <a:avLst/>
                <a:gdLst/>
                <a:ahLst/>
                <a:cxnLst/>
                <a:rect l="l" t="t" r="r" b="b"/>
                <a:pathLst>
                  <a:path w="24" h="49" extrusionOk="0">
                    <a:moveTo>
                      <a:pt x="23" y="0"/>
                    </a:moveTo>
                    <a:lnTo>
                      <a:pt x="0" y="49"/>
                    </a:lnTo>
                    <a:lnTo>
                      <a:pt x="16" y="35"/>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76" name="Google Shape;16276;p59"/>
              <p:cNvSpPr/>
              <p:nvPr/>
            </p:nvSpPr>
            <p:spPr>
              <a:xfrm>
                <a:off x="561325" y="1760500"/>
                <a:ext cx="325" cy="825"/>
              </a:xfrm>
              <a:custGeom>
                <a:avLst/>
                <a:gdLst/>
                <a:ahLst/>
                <a:cxnLst/>
                <a:rect l="l" t="t" r="r" b="b"/>
                <a:pathLst>
                  <a:path w="13" h="33" extrusionOk="0">
                    <a:moveTo>
                      <a:pt x="12" y="0"/>
                    </a:moveTo>
                    <a:lnTo>
                      <a:pt x="1" y="19"/>
                    </a:lnTo>
                    <a:lnTo>
                      <a:pt x="10" y="3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77" name="Google Shape;16277;p59"/>
              <p:cNvSpPr/>
              <p:nvPr/>
            </p:nvSpPr>
            <p:spPr>
              <a:xfrm>
                <a:off x="507200" y="1753775"/>
                <a:ext cx="425" cy="125"/>
              </a:xfrm>
              <a:custGeom>
                <a:avLst/>
                <a:gdLst/>
                <a:ahLst/>
                <a:cxnLst/>
                <a:rect l="l" t="t" r="r" b="b"/>
                <a:pathLst>
                  <a:path w="17" h="5" extrusionOk="0">
                    <a:moveTo>
                      <a:pt x="17" y="0"/>
                    </a:moveTo>
                    <a:cubicBezTo>
                      <a:pt x="8" y="0"/>
                      <a:pt x="1" y="3"/>
                      <a:pt x="1" y="5"/>
                    </a:cubicBezTo>
                    <a:lnTo>
                      <a:pt x="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78" name="Google Shape;16278;p59"/>
              <p:cNvSpPr/>
              <p:nvPr/>
            </p:nvSpPr>
            <p:spPr>
              <a:xfrm>
                <a:off x="536525" y="1761700"/>
                <a:ext cx="550" cy="1375"/>
              </a:xfrm>
              <a:custGeom>
                <a:avLst/>
                <a:gdLst/>
                <a:ahLst/>
                <a:cxnLst/>
                <a:rect l="l" t="t" r="r" b="b"/>
                <a:pathLst>
                  <a:path w="22" h="55" extrusionOk="0">
                    <a:moveTo>
                      <a:pt x="6" y="0"/>
                    </a:moveTo>
                    <a:cubicBezTo>
                      <a:pt x="5" y="0"/>
                      <a:pt x="4" y="4"/>
                      <a:pt x="3" y="12"/>
                    </a:cubicBezTo>
                    <a:lnTo>
                      <a:pt x="1" y="47"/>
                    </a:lnTo>
                    <a:cubicBezTo>
                      <a:pt x="3" y="46"/>
                      <a:pt x="6" y="45"/>
                      <a:pt x="8" y="45"/>
                    </a:cubicBezTo>
                    <a:cubicBezTo>
                      <a:pt x="14" y="45"/>
                      <a:pt x="18" y="49"/>
                      <a:pt x="21" y="54"/>
                    </a:cubicBezTo>
                    <a:cubicBezTo>
                      <a:pt x="14" y="33"/>
                      <a:pt x="10"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79" name="Google Shape;16279;p59"/>
              <p:cNvSpPr/>
              <p:nvPr/>
            </p:nvSpPr>
            <p:spPr>
              <a:xfrm>
                <a:off x="520125" y="1761825"/>
                <a:ext cx="775" cy="550"/>
              </a:xfrm>
              <a:custGeom>
                <a:avLst/>
                <a:gdLst/>
                <a:ahLst/>
                <a:cxnLst/>
                <a:rect l="l" t="t" r="r" b="b"/>
                <a:pathLst>
                  <a:path w="31" h="22" extrusionOk="0">
                    <a:moveTo>
                      <a:pt x="31" y="1"/>
                    </a:moveTo>
                    <a:lnTo>
                      <a:pt x="5" y="12"/>
                    </a:lnTo>
                    <a:cubicBezTo>
                      <a:pt x="5" y="14"/>
                      <a:pt x="3" y="19"/>
                      <a:pt x="1" y="21"/>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80" name="Google Shape;16280;p59"/>
              <p:cNvSpPr/>
              <p:nvPr/>
            </p:nvSpPr>
            <p:spPr>
              <a:xfrm>
                <a:off x="501925" y="1742650"/>
                <a:ext cx="950" cy="275"/>
              </a:xfrm>
              <a:custGeom>
                <a:avLst/>
                <a:gdLst/>
                <a:ahLst/>
                <a:cxnLst/>
                <a:rect l="l" t="t" r="r" b="b"/>
                <a:pathLst>
                  <a:path w="38" h="11" extrusionOk="0">
                    <a:moveTo>
                      <a:pt x="1" y="0"/>
                    </a:moveTo>
                    <a:cubicBezTo>
                      <a:pt x="2" y="8"/>
                      <a:pt x="5" y="11"/>
                      <a:pt x="11" y="11"/>
                    </a:cubicBezTo>
                    <a:cubicBezTo>
                      <a:pt x="18" y="11"/>
                      <a:pt x="27" y="7"/>
                      <a:pt x="38" y="7"/>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81" name="Google Shape;16281;p59"/>
              <p:cNvSpPr/>
              <p:nvPr/>
            </p:nvSpPr>
            <p:spPr>
              <a:xfrm>
                <a:off x="549050" y="1762350"/>
                <a:ext cx="900" cy="675"/>
              </a:xfrm>
              <a:custGeom>
                <a:avLst/>
                <a:gdLst/>
                <a:ahLst/>
                <a:cxnLst/>
                <a:rect l="l" t="t" r="r" b="b"/>
                <a:pathLst>
                  <a:path w="36" h="27" extrusionOk="0">
                    <a:moveTo>
                      <a:pt x="0" y="0"/>
                    </a:moveTo>
                    <a:cubicBezTo>
                      <a:pt x="13" y="11"/>
                      <a:pt x="25" y="27"/>
                      <a:pt x="32" y="27"/>
                    </a:cubicBezTo>
                    <a:cubicBezTo>
                      <a:pt x="34" y="27"/>
                      <a:pt x="36" y="23"/>
                      <a:pt x="35" y="14"/>
                    </a:cubicBezTo>
                    <a:cubicBezTo>
                      <a:pt x="26" y="5"/>
                      <a:pt x="12"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82" name="Google Shape;16282;p59"/>
              <p:cNvSpPr/>
              <p:nvPr/>
            </p:nvSpPr>
            <p:spPr>
              <a:xfrm>
                <a:off x="515150" y="1749200"/>
                <a:ext cx="600" cy="150"/>
              </a:xfrm>
              <a:custGeom>
                <a:avLst/>
                <a:gdLst/>
                <a:ahLst/>
                <a:cxnLst/>
                <a:rect l="l" t="t" r="r" b="b"/>
                <a:pathLst>
                  <a:path w="24" h="6" extrusionOk="0">
                    <a:moveTo>
                      <a:pt x="14" y="1"/>
                    </a:moveTo>
                    <a:cubicBezTo>
                      <a:pt x="9" y="1"/>
                      <a:pt x="4" y="2"/>
                      <a:pt x="0" y="5"/>
                    </a:cubicBezTo>
                    <a:cubicBezTo>
                      <a:pt x="3" y="5"/>
                      <a:pt x="5" y="6"/>
                      <a:pt x="8" y="6"/>
                    </a:cubicBezTo>
                    <a:cubicBezTo>
                      <a:pt x="14" y="6"/>
                      <a:pt x="18" y="4"/>
                      <a:pt x="23" y="2"/>
                    </a:cubicBezTo>
                    <a:cubicBezTo>
                      <a:pt x="20"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83" name="Google Shape;16283;p59"/>
              <p:cNvSpPr/>
              <p:nvPr/>
            </p:nvSpPr>
            <p:spPr>
              <a:xfrm>
                <a:off x="548300" y="1762025"/>
                <a:ext cx="775" cy="625"/>
              </a:xfrm>
              <a:custGeom>
                <a:avLst/>
                <a:gdLst/>
                <a:ahLst/>
                <a:cxnLst/>
                <a:rect l="l" t="t" r="r" b="b"/>
                <a:pathLst>
                  <a:path w="31" h="25" extrusionOk="0">
                    <a:moveTo>
                      <a:pt x="12" y="1"/>
                    </a:moveTo>
                    <a:cubicBezTo>
                      <a:pt x="7" y="1"/>
                      <a:pt x="4" y="6"/>
                      <a:pt x="0" y="18"/>
                    </a:cubicBezTo>
                    <a:cubicBezTo>
                      <a:pt x="3" y="20"/>
                      <a:pt x="5" y="23"/>
                      <a:pt x="7" y="25"/>
                    </a:cubicBezTo>
                    <a:cubicBezTo>
                      <a:pt x="16" y="18"/>
                      <a:pt x="19" y="13"/>
                      <a:pt x="30" y="13"/>
                    </a:cubicBezTo>
                    <a:cubicBezTo>
                      <a:pt x="23" y="6"/>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84" name="Google Shape;16284;p59"/>
              <p:cNvSpPr/>
              <p:nvPr/>
            </p:nvSpPr>
            <p:spPr>
              <a:xfrm>
                <a:off x="505700" y="1711575"/>
                <a:ext cx="125" cy="150"/>
              </a:xfrm>
              <a:custGeom>
                <a:avLst/>
                <a:gdLst/>
                <a:ahLst/>
                <a:cxnLst/>
                <a:rect l="l" t="t" r="r" b="b"/>
                <a:pathLst>
                  <a:path w="5" h="6" extrusionOk="0">
                    <a:moveTo>
                      <a:pt x="5" y="1"/>
                    </a:moveTo>
                    <a:cubicBezTo>
                      <a:pt x="0" y="3"/>
                      <a:pt x="0" y="3"/>
                      <a:pt x="0" y="5"/>
                    </a:cubicBezTo>
                    <a:cubicBezTo>
                      <a:pt x="3" y="3"/>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85" name="Google Shape;16285;p59"/>
              <p:cNvSpPr/>
              <p:nvPr/>
            </p:nvSpPr>
            <p:spPr>
              <a:xfrm>
                <a:off x="512350" y="1700850"/>
                <a:ext cx="275" cy="375"/>
              </a:xfrm>
              <a:custGeom>
                <a:avLst/>
                <a:gdLst/>
                <a:ahLst/>
                <a:cxnLst/>
                <a:rect l="l" t="t" r="r" b="b"/>
                <a:pathLst>
                  <a:path w="11" h="15" extrusionOk="0">
                    <a:moveTo>
                      <a:pt x="1" y="1"/>
                    </a:moveTo>
                    <a:cubicBezTo>
                      <a:pt x="6" y="5"/>
                      <a:pt x="8" y="10"/>
                      <a:pt x="10" y="15"/>
                    </a:cubicBezTo>
                    <a:cubicBezTo>
                      <a:pt x="10" y="12"/>
                      <a:pt x="10" y="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86" name="Google Shape;16286;p59"/>
              <p:cNvSpPr/>
              <p:nvPr/>
            </p:nvSpPr>
            <p:spPr>
              <a:xfrm>
                <a:off x="556875" y="1760975"/>
                <a:ext cx="150" cy="75"/>
              </a:xfrm>
              <a:custGeom>
                <a:avLst/>
                <a:gdLst/>
                <a:ahLst/>
                <a:cxnLst/>
                <a:rect l="l" t="t" r="r" b="b"/>
                <a:pathLst>
                  <a:path w="6" h="3" extrusionOk="0">
                    <a:moveTo>
                      <a:pt x="5" y="0"/>
                    </a:moveTo>
                    <a:cubicBezTo>
                      <a:pt x="4" y="0"/>
                      <a:pt x="1" y="1"/>
                      <a:pt x="0" y="2"/>
                    </a:cubicBezTo>
                    <a:cubicBezTo>
                      <a:pt x="5" y="1"/>
                      <a:pt x="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87" name="Google Shape;16287;p59"/>
              <p:cNvSpPr/>
              <p:nvPr/>
            </p:nvSpPr>
            <p:spPr>
              <a:xfrm>
                <a:off x="547300" y="1768075"/>
                <a:ext cx="100" cy="150"/>
              </a:xfrm>
              <a:custGeom>
                <a:avLst/>
                <a:gdLst/>
                <a:ahLst/>
                <a:cxnLst/>
                <a:rect l="l" t="t" r="r" b="b"/>
                <a:pathLst>
                  <a:path w="4" h="6" extrusionOk="0">
                    <a:moveTo>
                      <a:pt x="1" y="1"/>
                    </a:moveTo>
                    <a:lnTo>
                      <a:pt x="1" y="1"/>
                    </a:lnTo>
                    <a:cubicBezTo>
                      <a:pt x="3" y="6"/>
                      <a:pt x="3"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88" name="Google Shape;16288;p59"/>
              <p:cNvSpPr/>
              <p:nvPr/>
            </p:nvSpPr>
            <p:spPr>
              <a:xfrm>
                <a:off x="557225" y="1760900"/>
                <a:ext cx="250" cy="200"/>
              </a:xfrm>
              <a:custGeom>
                <a:avLst/>
                <a:gdLst/>
                <a:ahLst/>
                <a:cxnLst/>
                <a:rect l="l" t="t" r="r" b="b"/>
                <a:pathLst>
                  <a:path w="10" h="8" extrusionOk="0">
                    <a:moveTo>
                      <a:pt x="7" y="1"/>
                    </a:moveTo>
                    <a:cubicBezTo>
                      <a:pt x="5" y="1"/>
                      <a:pt x="3" y="2"/>
                      <a:pt x="0" y="5"/>
                    </a:cubicBezTo>
                    <a:lnTo>
                      <a:pt x="9" y="7"/>
                    </a:lnTo>
                    <a:cubicBezTo>
                      <a:pt x="9" y="3"/>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89" name="Google Shape;16289;p59"/>
              <p:cNvSpPr/>
              <p:nvPr/>
            </p:nvSpPr>
            <p:spPr>
              <a:xfrm>
                <a:off x="556525" y="1761025"/>
                <a:ext cx="425" cy="200"/>
              </a:xfrm>
              <a:custGeom>
                <a:avLst/>
                <a:gdLst/>
                <a:ahLst/>
                <a:cxnLst/>
                <a:rect l="l" t="t" r="r" b="b"/>
                <a:pathLst>
                  <a:path w="17" h="8" extrusionOk="0">
                    <a:moveTo>
                      <a:pt x="14" y="0"/>
                    </a:moveTo>
                    <a:lnTo>
                      <a:pt x="0" y="2"/>
                    </a:lnTo>
                    <a:cubicBezTo>
                      <a:pt x="7" y="2"/>
                      <a:pt x="12" y="5"/>
                      <a:pt x="17" y="7"/>
                    </a:cubicBezTo>
                    <a:cubicBezTo>
                      <a:pt x="14" y="5"/>
                      <a:pt x="14" y="2"/>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90" name="Google Shape;16290;p59"/>
              <p:cNvSpPr/>
              <p:nvPr/>
            </p:nvSpPr>
            <p:spPr>
              <a:xfrm>
                <a:off x="507050" y="1726825"/>
                <a:ext cx="300" cy="200"/>
              </a:xfrm>
              <a:custGeom>
                <a:avLst/>
                <a:gdLst/>
                <a:ahLst/>
                <a:cxnLst/>
                <a:rect l="l" t="t" r="r" b="b"/>
                <a:pathLst>
                  <a:path w="12" h="8" extrusionOk="0">
                    <a:moveTo>
                      <a:pt x="1" y="0"/>
                    </a:moveTo>
                    <a:cubicBezTo>
                      <a:pt x="0" y="0"/>
                      <a:pt x="3" y="3"/>
                      <a:pt x="7" y="7"/>
                    </a:cubicBezTo>
                    <a:lnTo>
                      <a:pt x="11" y="7"/>
                    </a:lnTo>
                    <a:cubicBezTo>
                      <a:pt x="5" y="2"/>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91" name="Google Shape;16291;p59"/>
              <p:cNvSpPr/>
              <p:nvPr/>
            </p:nvSpPr>
            <p:spPr>
              <a:xfrm>
                <a:off x="529450" y="1770575"/>
                <a:ext cx="100" cy="75"/>
              </a:xfrm>
              <a:custGeom>
                <a:avLst/>
                <a:gdLst/>
                <a:ahLst/>
                <a:cxnLst/>
                <a:rect l="l" t="t" r="r" b="b"/>
                <a:pathLst>
                  <a:path w="4" h="3" extrusionOk="0">
                    <a:moveTo>
                      <a:pt x="1" y="1"/>
                    </a:moveTo>
                    <a:lnTo>
                      <a:pt x="1" y="3"/>
                    </a:lnTo>
                    <a:lnTo>
                      <a:pt x="3" y="3"/>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92" name="Google Shape;16292;p59"/>
              <p:cNvSpPr/>
              <p:nvPr/>
            </p:nvSpPr>
            <p:spPr>
              <a:xfrm>
                <a:off x="528425" y="1768150"/>
                <a:ext cx="1575" cy="2925"/>
              </a:xfrm>
              <a:custGeom>
                <a:avLst/>
                <a:gdLst/>
                <a:ahLst/>
                <a:cxnLst/>
                <a:rect l="l" t="t" r="r" b="b"/>
                <a:pathLst>
                  <a:path w="63" h="117" extrusionOk="0">
                    <a:moveTo>
                      <a:pt x="63" y="0"/>
                    </a:moveTo>
                    <a:lnTo>
                      <a:pt x="0" y="116"/>
                    </a:lnTo>
                    <a:cubicBezTo>
                      <a:pt x="17" y="95"/>
                      <a:pt x="26" y="88"/>
                      <a:pt x="32" y="88"/>
                    </a:cubicBezTo>
                    <a:cubicBezTo>
                      <a:pt x="36" y="88"/>
                      <a:pt x="39" y="92"/>
                      <a:pt x="42" y="98"/>
                    </a:cubicBezTo>
                    <a:lnTo>
                      <a:pt x="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93" name="Google Shape;16293;p59"/>
              <p:cNvSpPr/>
              <p:nvPr/>
            </p:nvSpPr>
            <p:spPr>
              <a:xfrm>
                <a:off x="509100" y="1699525"/>
                <a:ext cx="1550" cy="1125"/>
              </a:xfrm>
              <a:custGeom>
                <a:avLst/>
                <a:gdLst/>
                <a:ahLst/>
                <a:cxnLst/>
                <a:rect l="l" t="t" r="r" b="b"/>
                <a:pathLst>
                  <a:path w="62" h="45" extrusionOk="0">
                    <a:moveTo>
                      <a:pt x="61" y="0"/>
                    </a:moveTo>
                    <a:lnTo>
                      <a:pt x="61" y="0"/>
                    </a:lnTo>
                    <a:cubicBezTo>
                      <a:pt x="45" y="3"/>
                      <a:pt x="31" y="5"/>
                      <a:pt x="17" y="12"/>
                    </a:cubicBezTo>
                    <a:cubicBezTo>
                      <a:pt x="13" y="17"/>
                      <a:pt x="8" y="21"/>
                      <a:pt x="6" y="26"/>
                    </a:cubicBezTo>
                    <a:cubicBezTo>
                      <a:pt x="0" y="40"/>
                      <a:pt x="1" y="45"/>
                      <a:pt x="5" y="45"/>
                    </a:cubicBezTo>
                    <a:cubicBezTo>
                      <a:pt x="14" y="45"/>
                      <a:pt x="43" y="15"/>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94" name="Google Shape;16294;p59"/>
              <p:cNvSpPr/>
              <p:nvPr/>
            </p:nvSpPr>
            <p:spPr>
              <a:xfrm>
                <a:off x="554725" y="1762000"/>
                <a:ext cx="500" cy="550"/>
              </a:xfrm>
              <a:custGeom>
                <a:avLst/>
                <a:gdLst/>
                <a:ahLst/>
                <a:cxnLst/>
                <a:rect l="l" t="t" r="r" b="b"/>
                <a:pathLst>
                  <a:path w="20" h="22" extrusionOk="0">
                    <a:moveTo>
                      <a:pt x="17" y="0"/>
                    </a:moveTo>
                    <a:cubicBezTo>
                      <a:pt x="17" y="8"/>
                      <a:pt x="13" y="11"/>
                      <a:pt x="7" y="11"/>
                    </a:cubicBezTo>
                    <a:cubicBezTo>
                      <a:pt x="5" y="11"/>
                      <a:pt x="3" y="10"/>
                      <a:pt x="1" y="10"/>
                    </a:cubicBezTo>
                    <a:lnTo>
                      <a:pt x="1" y="10"/>
                    </a:lnTo>
                    <a:cubicBezTo>
                      <a:pt x="2" y="16"/>
                      <a:pt x="5" y="21"/>
                      <a:pt x="9" y="21"/>
                    </a:cubicBezTo>
                    <a:cubicBezTo>
                      <a:pt x="11" y="21"/>
                      <a:pt x="14" y="20"/>
                      <a:pt x="17" y="17"/>
                    </a:cubicBezTo>
                    <a:cubicBezTo>
                      <a:pt x="19" y="10"/>
                      <a:pt x="19"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95" name="Google Shape;16295;p59"/>
              <p:cNvSpPr/>
              <p:nvPr/>
            </p:nvSpPr>
            <p:spPr>
              <a:xfrm>
                <a:off x="503600" y="1700625"/>
                <a:ext cx="4500" cy="5825"/>
              </a:xfrm>
              <a:custGeom>
                <a:avLst/>
                <a:gdLst/>
                <a:ahLst/>
                <a:cxnLst/>
                <a:rect l="l" t="t" r="r" b="b"/>
                <a:pathLst>
                  <a:path w="180" h="233" extrusionOk="0">
                    <a:moveTo>
                      <a:pt x="179" y="0"/>
                    </a:moveTo>
                    <a:lnTo>
                      <a:pt x="179" y="0"/>
                    </a:lnTo>
                    <a:cubicBezTo>
                      <a:pt x="149" y="21"/>
                      <a:pt x="117" y="38"/>
                      <a:pt x="84" y="49"/>
                    </a:cubicBezTo>
                    <a:cubicBezTo>
                      <a:pt x="161" y="49"/>
                      <a:pt x="1" y="135"/>
                      <a:pt x="110" y="137"/>
                    </a:cubicBezTo>
                    <a:cubicBezTo>
                      <a:pt x="105" y="142"/>
                      <a:pt x="100" y="143"/>
                      <a:pt x="94" y="143"/>
                    </a:cubicBezTo>
                    <a:cubicBezTo>
                      <a:pt x="91" y="143"/>
                      <a:pt x="88" y="143"/>
                      <a:pt x="85" y="143"/>
                    </a:cubicBezTo>
                    <a:cubicBezTo>
                      <a:pt x="79" y="143"/>
                      <a:pt x="74" y="143"/>
                      <a:pt x="68" y="147"/>
                    </a:cubicBezTo>
                    <a:cubicBezTo>
                      <a:pt x="103" y="147"/>
                      <a:pt x="112" y="153"/>
                      <a:pt x="105" y="177"/>
                    </a:cubicBezTo>
                    <a:lnTo>
                      <a:pt x="96" y="177"/>
                    </a:lnTo>
                    <a:cubicBezTo>
                      <a:pt x="103" y="193"/>
                      <a:pt x="107" y="214"/>
                      <a:pt x="103" y="232"/>
                    </a:cubicBezTo>
                    <a:cubicBezTo>
                      <a:pt x="107" y="230"/>
                      <a:pt x="112" y="228"/>
                      <a:pt x="119" y="225"/>
                    </a:cubicBezTo>
                    <a:cubicBezTo>
                      <a:pt x="133" y="207"/>
                      <a:pt x="147" y="188"/>
                      <a:pt x="158" y="165"/>
                    </a:cubicBezTo>
                    <a:lnTo>
                      <a:pt x="158" y="165"/>
                    </a:lnTo>
                    <a:lnTo>
                      <a:pt x="126" y="179"/>
                    </a:lnTo>
                    <a:cubicBezTo>
                      <a:pt x="138" y="128"/>
                      <a:pt x="161" y="42"/>
                      <a:pt x="149" y="28"/>
                    </a:cubicBezTo>
                    <a:lnTo>
                      <a:pt x="172" y="26"/>
                    </a:lnTo>
                    <a:cubicBezTo>
                      <a:pt x="175" y="17"/>
                      <a:pt x="177" y="7"/>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96" name="Google Shape;16296;p59"/>
              <p:cNvSpPr/>
              <p:nvPr/>
            </p:nvSpPr>
            <p:spPr>
              <a:xfrm>
                <a:off x="503200" y="1728900"/>
                <a:ext cx="950" cy="850"/>
              </a:xfrm>
              <a:custGeom>
                <a:avLst/>
                <a:gdLst/>
                <a:ahLst/>
                <a:cxnLst/>
                <a:rect l="l" t="t" r="r" b="b"/>
                <a:pathLst>
                  <a:path w="38" h="34" extrusionOk="0">
                    <a:moveTo>
                      <a:pt x="33" y="1"/>
                    </a:moveTo>
                    <a:cubicBezTo>
                      <a:pt x="17" y="10"/>
                      <a:pt x="1" y="19"/>
                      <a:pt x="10" y="33"/>
                    </a:cubicBezTo>
                    <a:cubicBezTo>
                      <a:pt x="15" y="12"/>
                      <a:pt x="24" y="10"/>
                      <a:pt x="35" y="10"/>
                    </a:cubicBezTo>
                    <a:cubicBezTo>
                      <a:pt x="38" y="5"/>
                      <a:pt x="35" y="3"/>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97" name="Google Shape;16297;p59"/>
              <p:cNvSpPr/>
              <p:nvPr/>
            </p:nvSpPr>
            <p:spPr>
              <a:xfrm>
                <a:off x="501475" y="1699300"/>
                <a:ext cx="59600" cy="74725"/>
              </a:xfrm>
              <a:custGeom>
                <a:avLst/>
                <a:gdLst/>
                <a:ahLst/>
                <a:cxnLst/>
                <a:rect l="l" t="t" r="r" b="b"/>
                <a:pathLst>
                  <a:path w="2384" h="2989" extrusionOk="0">
                    <a:moveTo>
                      <a:pt x="341" y="121"/>
                    </a:moveTo>
                    <a:cubicBezTo>
                      <a:pt x="341" y="125"/>
                      <a:pt x="341" y="132"/>
                      <a:pt x="341" y="137"/>
                    </a:cubicBezTo>
                    <a:cubicBezTo>
                      <a:pt x="336" y="135"/>
                      <a:pt x="334" y="130"/>
                      <a:pt x="341" y="121"/>
                    </a:cubicBezTo>
                    <a:close/>
                    <a:moveTo>
                      <a:pt x="340" y="138"/>
                    </a:moveTo>
                    <a:cubicBezTo>
                      <a:pt x="340" y="142"/>
                      <a:pt x="347" y="147"/>
                      <a:pt x="339" y="160"/>
                    </a:cubicBezTo>
                    <a:cubicBezTo>
                      <a:pt x="339" y="154"/>
                      <a:pt x="339" y="145"/>
                      <a:pt x="340" y="138"/>
                    </a:cubicBezTo>
                    <a:close/>
                    <a:moveTo>
                      <a:pt x="445" y="88"/>
                    </a:moveTo>
                    <a:lnTo>
                      <a:pt x="436" y="125"/>
                    </a:lnTo>
                    <a:cubicBezTo>
                      <a:pt x="434" y="125"/>
                      <a:pt x="432" y="124"/>
                      <a:pt x="430" y="124"/>
                    </a:cubicBezTo>
                    <a:cubicBezTo>
                      <a:pt x="406" y="124"/>
                      <a:pt x="407" y="178"/>
                      <a:pt x="362" y="206"/>
                    </a:cubicBezTo>
                    <a:cubicBezTo>
                      <a:pt x="371" y="190"/>
                      <a:pt x="373" y="172"/>
                      <a:pt x="371" y="153"/>
                    </a:cubicBezTo>
                    <a:cubicBezTo>
                      <a:pt x="376" y="139"/>
                      <a:pt x="379" y="135"/>
                      <a:pt x="382" y="135"/>
                    </a:cubicBezTo>
                    <a:cubicBezTo>
                      <a:pt x="385" y="135"/>
                      <a:pt x="388" y="139"/>
                      <a:pt x="392" y="139"/>
                    </a:cubicBezTo>
                    <a:cubicBezTo>
                      <a:pt x="396" y="139"/>
                      <a:pt x="401" y="136"/>
                      <a:pt x="408" y="125"/>
                    </a:cubicBezTo>
                    <a:cubicBezTo>
                      <a:pt x="415" y="109"/>
                      <a:pt x="429" y="98"/>
                      <a:pt x="445" y="88"/>
                    </a:cubicBezTo>
                    <a:close/>
                    <a:moveTo>
                      <a:pt x="380" y="325"/>
                    </a:moveTo>
                    <a:lnTo>
                      <a:pt x="366" y="364"/>
                    </a:lnTo>
                    <a:lnTo>
                      <a:pt x="362" y="339"/>
                    </a:lnTo>
                    <a:lnTo>
                      <a:pt x="380" y="325"/>
                    </a:lnTo>
                    <a:close/>
                    <a:moveTo>
                      <a:pt x="180" y="545"/>
                    </a:moveTo>
                    <a:lnTo>
                      <a:pt x="179" y="547"/>
                    </a:lnTo>
                    <a:cubicBezTo>
                      <a:pt x="179" y="547"/>
                      <a:pt x="180" y="546"/>
                      <a:pt x="180" y="545"/>
                    </a:cubicBezTo>
                    <a:close/>
                    <a:moveTo>
                      <a:pt x="582" y="730"/>
                    </a:moveTo>
                    <a:cubicBezTo>
                      <a:pt x="580" y="731"/>
                      <a:pt x="578" y="731"/>
                      <a:pt x="576" y="732"/>
                    </a:cubicBezTo>
                    <a:lnTo>
                      <a:pt x="576" y="732"/>
                    </a:lnTo>
                    <a:cubicBezTo>
                      <a:pt x="578" y="732"/>
                      <a:pt x="580" y="731"/>
                      <a:pt x="582" y="730"/>
                    </a:cubicBezTo>
                    <a:close/>
                    <a:moveTo>
                      <a:pt x="505" y="1074"/>
                    </a:moveTo>
                    <a:cubicBezTo>
                      <a:pt x="508" y="1074"/>
                      <a:pt x="513" y="1077"/>
                      <a:pt x="519" y="1080"/>
                    </a:cubicBezTo>
                    <a:lnTo>
                      <a:pt x="508" y="1083"/>
                    </a:lnTo>
                    <a:cubicBezTo>
                      <a:pt x="503" y="1076"/>
                      <a:pt x="503" y="1074"/>
                      <a:pt x="505" y="1074"/>
                    </a:cubicBezTo>
                    <a:close/>
                    <a:moveTo>
                      <a:pt x="111" y="1150"/>
                    </a:moveTo>
                    <a:lnTo>
                      <a:pt x="112" y="1150"/>
                    </a:lnTo>
                    <a:lnTo>
                      <a:pt x="112" y="1150"/>
                    </a:lnTo>
                    <a:cubicBezTo>
                      <a:pt x="112" y="1150"/>
                      <a:pt x="112" y="1150"/>
                      <a:pt x="111" y="1150"/>
                    </a:cubicBezTo>
                    <a:close/>
                    <a:moveTo>
                      <a:pt x="129" y="1160"/>
                    </a:moveTo>
                    <a:lnTo>
                      <a:pt x="131" y="1161"/>
                    </a:lnTo>
                    <a:lnTo>
                      <a:pt x="131" y="1161"/>
                    </a:lnTo>
                    <a:cubicBezTo>
                      <a:pt x="130" y="1160"/>
                      <a:pt x="130" y="1160"/>
                      <a:pt x="129" y="1160"/>
                    </a:cubicBezTo>
                    <a:close/>
                    <a:moveTo>
                      <a:pt x="112" y="1150"/>
                    </a:moveTo>
                    <a:cubicBezTo>
                      <a:pt x="116" y="1153"/>
                      <a:pt x="118" y="1159"/>
                      <a:pt x="118" y="1164"/>
                    </a:cubicBezTo>
                    <a:cubicBezTo>
                      <a:pt x="123" y="1162"/>
                      <a:pt x="127" y="1160"/>
                      <a:pt x="129" y="1160"/>
                    </a:cubicBezTo>
                    <a:cubicBezTo>
                      <a:pt x="129" y="1160"/>
                      <a:pt x="129" y="1160"/>
                      <a:pt x="129" y="1160"/>
                    </a:cubicBezTo>
                    <a:lnTo>
                      <a:pt x="129" y="1160"/>
                    </a:lnTo>
                    <a:lnTo>
                      <a:pt x="112" y="1150"/>
                    </a:lnTo>
                    <a:close/>
                    <a:moveTo>
                      <a:pt x="60" y="1283"/>
                    </a:moveTo>
                    <a:cubicBezTo>
                      <a:pt x="60" y="1284"/>
                      <a:pt x="60" y="1284"/>
                      <a:pt x="60" y="1284"/>
                    </a:cubicBezTo>
                    <a:cubicBezTo>
                      <a:pt x="60" y="1284"/>
                      <a:pt x="60" y="1284"/>
                      <a:pt x="60" y="1283"/>
                    </a:cubicBezTo>
                    <a:close/>
                    <a:moveTo>
                      <a:pt x="30" y="1584"/>
                    </a:moveTo>
                    <a:cubicBezTo>
                      <a:pt x="30" y="1584"/>
                      <a:pt x="31" y="1584"/>
                      <a:pt x="31" y="1584"/>
                    </a:cubicBezTo>
                    <a:lnTo>
                      <a:pt x="31" y="1584"/>
                    </a:lnTo>
                    <a:lnTo>
                      <a:pt x="30" y="1584"/>
                    </a:lnTo>
                    <a:close/>
                    <a:moveTo>
                      <a:pt x="225" y="2138"/>
                    </a:moveTo>
                    <a:cubicBezTo>
                      <a:pt x="225" y="2139"/>
                      <a:pt x="226" y="2141"/>
                      <a:pt x="228" y="2142"/>
                    </a:cubicBezTo>
                    <a:lnTo>
                      <a:pt x="228" y="2142"/>
                    </a:lnTo>
                    <a:lnTo>
                      <a:pt x="225" y="2138"/>
                    </a:lnTo>
                    <a:close/>
                    <a:moveTo>
                      <a:pt x="274" y="2259"/>
                    </a:moveTo>
                    <a:cubicBezTo>
                      <a:pt x="271" y="2262"/>
                      <a:pt x="271" y="2265"/>
                      <a:pt x="273" y="2267"/>
                    </a:cubicBezTo>
                    <a:lnTo>
                      <a:pt x="273" y="2267"/>
                    </a:lnTo>
                    <a:cubicBezTo>
                      <a:pt x="274" y="2264"/>
                      <a:pt x="274" y="2261"/>
                      <a:pt x="274" y="2259"/>
                    </a:cubicBezTo>
                    <a:close/>
                    <a:moveTo>
                      <a:pt x="2101" y="2504"/>
                    </a:moveTo>
                    <a:cubicBezTo>
                      <a:pt x="2102" y="2504"/>
                      <a:pt x="2106" y="2507"/>
                      <a:pt x="2112" y="2511"/>
                    </a:cubicBezTo>
                    <a:cubicBezTo>
                      <a:pt x="2112" y="2511"/>
                      <a:pt x="2112" y="2513"/>
                      <a:pt x="2112" y="2513"/>
                    </a:cubicBezTo>
                    <a:cubicBezTo>
                      <a:pt x="2104" y="2507"/>
                      <a:pt x="2101" y="2504"/>
                      <a:pt x="2101" y="2504"/>
                    </a:cubicBezTo>
                    <a:close/>
                    <a:moveTo>
                      <a:pt x="2147" y="2508"/>
                    </a:moveTo>
                    <a:cubicBezTo>
                      <a:pt x="2149" y="2513"/>
                      <a:pt x="2149" y="2517"/>
                      <a:pt x="2149" y="2522"/>
                    </a:cubicBezTo>
                    <a:lnTo>
                      <a:pt x="2149" y="2522"/>
                    </a:lnTo>
                    <a:cubicBezTo>
                      <a:pt x="2146" y="2527"/>
                      <a:pt x="2143" y="2528"/>
                      <a:pt x="2140" y="2528"/>
                    </a:cubicBezTo>
                    <a:cubicBezTo>
                      <a:pt x="2136" y="2528"/>
                      <a:pt x="2133" y="2524"/>
                      <a:pt x="2131" y="2518"/>
                    </a:cubicBezTo>
                    <a:cubicBezTo>
                      <a:pt x="2140" y="2518"/>
                      <a:pt x="2147" y="2518"/>
                      <a:pt x="2147" y="2508"/>
                    </a:cubicBezTo>
                    <a:close/>
                    <a:moveTo>
                      <a:pt x="1231" y="2550"/>
                    </a:moveTo>
                    <a:lnTo>
                      <a:pt x="1231" y="2550"/>
                    </a:lnTo>
                    <a:cubicBezTo>
                      <a:pt x="1231" y="2550"/>
                      <a:pt x="1231" y="2550"/>
                      <a:pt x="1231" y="2551"/>
                    </a:cubicBezTo>
                    <a:lnTo>
                      <a:pt x="1231" y="2551"/>
                    </a:lnTo>
                    <a:cubicBezTo>
                      <a:pt x="1231" y="2550"/>
                      <a:pt x="1231" y="2550"/>
                      <a:pt x="1231" y="2550"/>
                    </a:cubicBezTo>
                    <a:close/>
                    <a:moveTo>
                      <a:pt x="2276" y="2597"/>
                    </a:moveTo>
                    <a:lnTo>
                      <a:pt x="2276" y="2597"/>
                    </a:lnTo>
                    <a:cubicBezTo>
                      <a:pt x="2275" y="2597"/>
                      <a:pt x="2275" y="2598"/>
                      <a:pt x="2274" y="2599"/>
                    </a:cubicBezTo>
                    <a:cubicBezTo>
                      <a:pt x="2275" y="2598"/>
                      <a:pt x="2275" y="2597"/>
                      <a:pt x="2276" y="2597"/>
                    </a:cubicBezTo>
                    <a:close/>
                    <a:moveTo>
                      <a:pt x="733" y="2580"/>
                    </a:moveTo>
                    <a:cubicBezTo>
                      <a:pt x="740" y="2580"/>
                      <a:pt x="744" y="2587"/>
                      <a:pt x="747" y="2599"/>
                    </a:cubicBezTo>
                    <a:cubicBezTo>
                      <a:pt x="743" y="2601"/>
                      <a:pt x="740" y="2602"/>
                      <a:pt x="738" y="2602"/>
                    </a:cubicBezTo>
                    <a:cubicBezTo>
                      <a:pt x="732" y="2602"/>
                      <a:pt x="731" y="2593"/>
                      <a:pt x="733" y="2580"/>
                    </a:cubicBezTo>
                    <a:close/>
                    <a:moveTo>
                      <a:pt x="1274" y="2629"/>
                    </a:moveTo>
                    <a:cubicBezTo>
                      <a:pt x="1274" y="2629"/>
                      <a:pt x="1274" y="2629"/>
                      <a:pt x="1275" y="2629"/>
                    </a:cubicBezTo>
                    <a:lnTo>
                      <a:pt x="1275" y="2629"/>
                    </a:lnTo>
                    <a:cubicBezTo>
                      <a:pt x="1273" y="2632"/>
                      <a:pt x="1272" y="2636"/>
                      <a:pt x="1271" y="2640"/>
                    </a:cubicBezTo>
                    <a:lnTo>
                      <a:pt x="1271" y="2640"/>
                    </a:lnTo>
                    <a:cubicBezTo>
                      <a:pt x="1272" y="2634"/>
                      <a:pt x="1271" y="2629"/>
                      <a:pt x="1274" y="2629"/>
                    </a:cubicBezTo>
                    <a:close/>
                    <a:moveTo>
                      <a:pt x="950" y="2724"/>
                    </a:moveTo>
                    <a:cubicBezTo>
                      <a:pt x="950" y="2724"/>
                      <a:pt x="950" y="2724"/>
                      <a:pt x="951" y="2724"/>
                    </a:cubicBezTo>
                    <a:cubicBezTo>
                      <a:pt x="951" y="2724"/>
                      <a:pt x="951" y="2724"/>
                      <a:pt x="951" y="2724"/>
                    </a:cubicBezTo>
                    <a:lnTo>
                      <a:pt x="951" y="2724"/>
                    </a:lnTo>
                    <a:cubicBezTo>
                      <a:pt x="950" y="2724"/>
                      <a:pt x="950" y="2724"/>
                      <a:pt x="950" y="2724"/>
                    </a:cubicBezTo>
                    <a:close/>
                    <a:moveTo>
                      <a:pt x="944" y="2721"/>
                    </a:moveTo>
                    <a:cubicBezTo>
                      <a:pt x="942" y="2721"/>
                      <a:pt x="940" y="2723"/>
                      <a:pt x="937" y="2729"/>
                    </a:cubicBezTo>
                    <a:cubicBezTo>
                      <a:pt x="941" y="2725"/>
                      <a:pt x="946" y="2724"/>
                      <a:pt x="950" y="2724"/>
                    </a:cubicBezTo>
                    <a:cubicBezTo>
                      <a:pt x="950" y="2724"/>
                      <a:pt x="950" y="2724"/>
                      <a:pt x="950" y="2724"/>
                    </a:cubicBezTo>
                    <a:lnTo>
                      <a:pt x="950" y="2724"/>
                    </a:lnTo>
                    <a:cubicBezTo>
                      <a:pt x="948" y="2723"/>
                      <a:pt x="946" y="2721"/>
                      <a:pt x="944" y="2721"/>
                    </a:cubicBezTo>
                    <a:close/>
                    <a:moveTo>
                      <a:pt x="1210" y="2867"/>
                    </a:moveTo>
                    <a:lnTo>
                      <a:pt x="1210" y="2867"/>
                    </a:lnTo>
                    <a:cubicBezTo>
                      <a:pt x="1210" y="2867"/>
                      <a:pt x="1210" y="2868"/>
                      <a:pt x="1210" y="2868"/>
                    </a:cubicBezTo>
                    <a:cubicBezTo>
                      <a:pt x="1210" y="2868"/>
                      <a:pt x="1210" y="2867"/>
                      <a:pt x="1210" y="2867"/>
                    </a:cubicBezTo>
                    <a:close/>
                    <a:moveTo>
                      <a:pt x="369" y="0"/>
                    </a:moveTo>
                    <a:cubicBezTo>
                      <a:pt x="365" y="0"/>
                      <a:pt x="360" y="1"/>
                      <a:pt x="355" y="2"/>
                    </a:cubicBezTo>
                    <a:lnTo>
                      <a:pt x="369" y="12"/>
                    </a:lnTo>
                    <a:lnTo>
                      <a:pt x="366" y="12"/>
                    </a:lnTo>
                    <a:cubicBezTo>
                      <a:pt x="339" y="44"/>
                      <a:pt x="311" y="74"/>
                      <a:pt x="276" y="100"/>
                    </a:cubicBezTo>
                    <a:lnTo>
                      <a:pt x="269" y="169"/>
                    </a:lnTo>
                    <a:cubicBezTo>
                      <a:pt x="278" y="142"/>
                      <a:pt x="306" y="132"/>
                      <a:pt x="315" y="104"/>
                    </a:cubicBezTo>
                    <a:lnTo>
                      <a:pt x="315" y="104"/>
                    </a:lnTo>
                    <a:cubicBezTo>
                      <a:pt x="322" y="132"/>
                      <a:pt x="296" y="166"/>
                      <a:pt x="323" y="166"/>
                    </a:cubicBezTo>
                    <a:cubicBezTo>
                      <a:pt x="326" y="166"/>
                      <a:pt x="329" y="166"/>
                      <a:pt x="334" y="165"/>
                    </a:cubicBezTo>
                    <a:cubicBezTo>
                      <a:pt x="334" y="162"/>
                      <a:pt x="336" y="162"/>
                      <a:pt x="339" y="160"/>
                    </a:cubicBezTo>
                    <a:lnTo>
                      <a:pt x="339" y="160"/>
                    </a:lnTo>
                    <a:cubicBezTo>
                      <a:pt x="332" y="218"/>
                      <a:pt x="327" y="276"/>
                      <a:pt x="327" y="327"/>
                    </a:cubicBezTo>
                    <a:cubicBezTo>
                      <a:pt x="323" y="319"/>
                      <a:pt x="317" y="317"/>
                      <a:pt x="309" y="317"/>
                    </a:cubicBezTo>
                    <a:cubicBezTo>
                      <a:pt x="295" y="317"/>
                      <a:pt x="276" y="328"/>
                      <a:pt x="262" y="328"/>
                    </a:cubicBezTo>
                    <a:cubicBezTo>
                      <a:pt x="261" y="328"/>
                      <a:pt x="259" y="327"/>
                      <a:pt x="257" y="327"/>
                    </a:cubicBezTo>
                    <a:cubicBezTo>
                      <a:pt x="271" y="320"/>
                      <a:pt x="283" y="308"/>
                      <a:pt x="292" y="297"/>
                    </a:cubicBezTo>
                    <a:cubicBezTo>
                      <a:pt x="292" y="281"/>
                      <a:pt x="301" y="262"/>
                      <a:pt x="288" y="262"/>
                    </a:cubicBezTo>
                    <a:cubicBezTo>
                      <a:pt x="255" y="297"/>
                      <a:pt x="240" y="308"/>
                      <a:pt x="232" y="308"/>
                    </a:cubicBezTo>
                    <a:cubicBezTo>
                      <a:pt x="219" y="308"/>
                      <a:pt x="225" y="278"/>
                      <a:pt x="207" y="278"/>
                    </a:cubicBezTo>
                    <a:cubicBezTo>
                      <a:pt x="206" y="278"/>
                      <a:pt x="205" y="278"/>
                      <a:pt x="204" y="278"/>
                    </a:cubicBezTo>
                    <a:cubicBezTo>
                      <a:pt x="199" y="283"/>
                      <a:pt x="195" y="285"/>
                      <a:pt x="188" y="285"/>
                    </a:cubicBezTo>
                    <a:cubicBezTo>
                      <a:pt x="186" y="308"/>
                      <a:pt x="176" y="334"/>
                      <a:pt x="169" y="371"/>
                    </a:cubicBezTo>
                    <a:lnTo>
                      <a:pt x="209" y="359"/>
                    </a:lnTo>
                    <a:lnTo>
                      <a:pt x="209" y="359"/>
                    </a:lnTo>
                    <a:cubicBezTo>
                      <a:pt x="206" y="373"/>
                      <a:pt x="195" y="378"/>
                      <a:pt x="186" y="385"/>
                    </a:cubicBezTo>
                    <a:cubicBezTo>
                      <a:pt x="187" y="385"/>
                      <a:pt x="189" y="385"/>
                      <a:pt x="191" y="385"/>
                    </a:cubicBezTo>
                    <a:cubicBezTo>
                      <a:pt x="244" y="385"/>
                      <a:pt x="183" y="350"/>
                      <a:pt x="250" y="348"/>
                    </a:cubicBezTo>
                    <a:lnTo>
                      <a:pt x="250" y="348"/>
                    </a:lnTo>
                    <a:cubicBezTo>
                      <a:pt x="174" y="383"/>
                      <a:pt x="267" y="438"/>
                      <a:pt x="179" y="464"/>
                    </a:cubicBezTo>
                    <a:cubicBezTo>
                      <a:pt x="179" y="469"/>
                      <a:pt x="183" y="471"/>
                      <a:pt x="187" y="471"/>
                    </a:cubicBezTo>
                    <a:cubicBezTo>
                      <a:pt x="196" y="471"/>
                      <a:pt x="209" y="465"/>
                      <a:pt x="217" y="465"/>
                    </a:cubicBezTo>
                    <a:cubicBezTo>
                      <a:pt x="222" y="465"/>
                      <a:pt x="224" y="466"/>
                      <a:pt x="225" y="471"/>
                    </a:cubicBezTo>
                    <a:lnTo>
                      <a:pt x="202" y="480"/>
                    </a:lnTo>
                    <a:lnTo>
                      <a:pt x="234" y="480"/>
                    </a:lnTo>
                    <a:cubicBezTo>
                      <a:pt x="232" y="494"/>
                      <a:pt x="202" y="503"/>
                      <a:pt x="181" y="508"/>
                    </a:cubicBezTo>
                    <a:cubicBezTo>
                      <a:pt x="183" y="503"/>
                      <a:pt x="174" y="499"/>
                      <a:pt x="172" y="496"/>
                    </a:cubicBezTo>
                    <a:lnTo>
                      <a:pt x="172" y="496"/>
                    </a:lnTo>
                    <a:cubicBezTo>
                      <a:pt x="146" y="516"/>
                      <a:pt x="182" y="537"/>
                      <a:pt x="180" y="545"/>
                    </a:cubicBezTo>
                    <a:lnTo>
                      <a:pt x="180" y="545"/>
                    </a:lnTo>
                    <a:lnTo>
                      <a:pt x="192" y="526"/>
                    </a:lnTo>
                    <a:cubicBezTo>
                      <a:pt x="204" y="559"/>
                      <a:pt x="211" y="591"/>
                      <a:pt x="213" y="624"/>
                    </a:cubicBezTo>
                    <a:cubicBezTo>
                      <a:pt x="220" y="626"/>
                      <a:pt x="227" y="631"/>
                      <a:pt x="218" y="645"/>
                    </a:cubicBezTo>
                    <a:cubicBezTo>
                      <a:pt x="223" y="661"/>
                      <a:pt x="232" y="677"/>
                      <a:pt x="246" y="689"/>
                    </a:cubicBezTo>
                    <a:lnTo>
                      <a:pt x="264" y="684"/>
                    </a:lnTo>
                    <a:lnTo>
                      <a:pt x="264" y="684"/>
                    </a:lnTo>
                    <a:cubicBezTo>
                      <a:pt x="299" y="723"/>
                      <a:pt x="243" y="716"/>
                      <a:pt x="257" y="758"/>
                    </a:cubicBezTo>
                    <a:lnTo>
                      <a:pt x="253" y="758"/>
                    </a:lnTo>
                    <a:cubicBezTo>
                      <a:pt x="274" y="765"/>
                      <a:pt x="283" y="779"/>
                      <a:pt x="278" y="791"/>
                    </a:cubicBezTo>
                    <a:cubicBezTo>
                      <a:pt x="275" y="789"/>
                      <a:pt x="271" y="788"/>
                      <a:pt x="267" y="788"/>
                    </a:cubicBezTo>
                    <a:cubicBezTo>
                      <a:pt x="254" y="788"/>
                      <a:pt x="240" y="798"/>
                      <a:pt x="226" y="798"/>
                    </a:cubicBezTo>
                    <a:cubicBezTo>
                      <a:pt x="221" y="798"/>
                      <a:pt x="216" y="797"/>
                      <a:pt x="211" y="793"/>
                    </a:cubicBezTo>
                    <a:lnTo>
                      <a:pt x="211" y="793"/>
                    </a:lnTo>
                    <a:cubicBezTo>
                      <a:pt x="246" y="837"/>
                      <a:pt x="239" y="814"/>
                      <a:pt x="306" y="849"/>
                    </a:cubicBezTo>
                    <a:lnTo>
                      <a:pt x="274" y="853"/>
                    </a:lnTo>
                    <a:cubicBezTo>
                      <a:pt x="301" y="865"/>
                      <a:pt x="318" y="867"/>
                      <a:pt x="322" y="890"/>
                    </a:cubicBezTo>
                    <a:cubicBezTo>
                      <a:pt x="315" y="884"/>
                      <a:pt x="308" y="883"/>
                      <a:pt x="300" y="883"/>
                    </a:cubicBezTo>
                    <a:cubicBezTo>
                      <a:pt x="290" y="883"/>
                      <a:pt x="280" y="886"/>
                      <a:pt x="269" y="886"/>
                    </a:cubicBezTo>
                    <a:cubicBezTo>
                      <a:pt x="259" y="886"/>
                      <a:pt x="250" y="884"/>
                      <a:pt x="239" y="876"/>
                    </a:cubicBezTo>
                    <a:lnTo>
                      <a:pt x="239" y="876"/>
                    </a:lnTo>
                    <a:cubicBezTo>
                      <a:pt x="167" y="911"/>
                      <a:pt x="297" y="951"/>
                      <a:pt x="197" y="958"/>
                    </a:cubicBezTo>
                    <a:cubicBezTo>
                      <a:pt x="214" y="965"/>
                      <a:pt x="226" y="968"/>
                      <a:pt x="235" y="968"/>
                    </a:cubicBezTo>
                    <a:cubicBezTo>
                      <a:pt x="264" y="968"/>
                      <a:pt x="257" y="939"/>
                      <a:pt x="263" y="939"/>
                    </a:cubicBezTo>
                    <a:cubicBezTo>
                      <a:pt x="264" y="939"/>
                      <a:pt x="265" y="940"/>
                      <a:pt x="267" y="941"/>
                    </a:cubicBezTo>
                    <a:cubicBezTo>
                      <a:pt x="269" y="941"/>
                      <a:pt x="272" y="940"/>
                      <a:pt x="275" y="940"/>
                    </a:cubicBezTo>
                    <a:cubicBezTo>
                      <a:pt x="300" y="940"/>
                      <a:pt x="326" y="968"/>
                      <a:pt x="318" y="981"/>
                    </a:cubicBezTo>
                    <a:cubicBezTo>
                      <a:pt x="313" y="995"/>
                      <a:pt x="202" y="988"/>
                      <a:pt x="197" y="1022"/>
                    </a:cubicBezTo>
                    <a:cubicBezTo>
                      <a:pt x="197" y="1020"/>
                      <a:pt x="190" y="1018"/>
                      <a:pt x="192" y="1013"/>
                    </a:cubicBezTo>
                    <a:lnTo>
                      <a:pt x="192" y="1013"/>
                    </a:lnTo>
                    <a:cubicBezTo>
                      <a:pt x="167" y="1022"/>
                      <a:pt x="216" y="1046"/>
                      <a:pt x="176" y="1055"/>
                    </a:cubicBezTo>
                    <a:cubicBezTo>
                      <a:pt x="225" y="1076"/>
                      <a:pt x="169" y="1076"/>
                      <a:pt x="234" y="1092"/>
                    </a:cubicBezTo>
                    <a:lnTo>
                      <a:pt x="227" y="1057"/>
                    </a:lnTo>
                    <a:lnTo>
                      <a:pt x="227" y="1057"/>
                    </a:lnTo>
                    <a:cubicBezTo>
                      <a:pt x="239" y="1078"/>
                      <a:pt x="311" y="1115"/>
                      <a:pt x="264" y="1136"/>
                    </a:cubicBezTo>
                    <a:cubicBezTo>
                      <a:pt x="253" y="1129"/>
                      <a:pt x="239" y="1120"/>
                      <a:pt x="230" y="1108"/>
                    </a:cubicBezTo>
                    <a:lnTo>
                      <a:pt x="230" y="1108"/>
                    </a:lnTo>
                    <a:cubicBezTo>
                      <a:pt x="209" y="1113"/>
                      <a:pt x="239" y="1127"/>
                      <a:pt x="216" y="1134"/>
                    </a:cubicBezTo>
                    <a:cubicBezTo>
                      <a:pt x="153" y="1113"/>
                      <a:pt x="211" y="1090"/>
                      <a:pt x="167" y="1057"/>
                    </a:cubicBezTo>
                    <a:lnTo>
                      <a:pt x="167" y="1057"/>
                    </a:lnTo>
                    <a:cubicBezTo>
                      <a:pt x="145" y="1061"/>
                      <a:pt x="181" y="1088"/>
                      <a:pt x="167" y="1088"/>
                    </a:cubicBezTo>
                    <a:cubicBezTo>
                      <a:pt x="162" y="1088"/>
                      <a:pt x="154" y="1086"/>
                      <a:pt x="139" y="1080"/>
                    </a:cubicBezTo>
                    <a:lnTo>
                      <a:pt x="139" y="1080"/>
                    </a:lnTo>
                    <a:cubicBezTo>
                      <a:pt x="181" y="1097"/>
                      <a:pt x="176" y="1106"/>
                      <a:pt x="167" y="1115"/>
                    </a:cubicBezTo>
                    <a:cubicBezTo>
                      <a:pt x="160" y="1122"/>
                      <a:pt x="148" y="1136"/>
                      <a:pt x="179" y="1159"/>
                    </a:cubicBezTo>
                    <a:lnTo>
                      <a:pt x="139" y="1148"/>
                    </a:lnTo>
                    <a:lnTo>
                      <a:pt x="139" y="1148"/>
                    </a:lnTo>
                    <a:cubicBezTo>
                      <a:pt x="144" y="1155"/>
                      <a:pt x="160" y="1169"/>
                      <a:pt x="158" y="1175"/>
                    </a:cubicBezTo>
                    <a:lnTo>
                      <a:pt x="131" y="1161"/>
                    </a:lnTo>
                    <a:lnTo>
                      <a:pt x="131" y="1161"/>
                    </a:lnTo>
                    <a:cubicBezTo>
                      <a:pt x="132" y="1163"/>
                      <a:pt x="126" y="1172"/>
                      <a:pt x="107" y="1194"/>
                    </a:cubicBezTo>
                    <a:cubicBezTo>
                      <a:pt x="118" y="1196"/>
                      <a:pt x="133" y="1202"/>
                      <a:pt x="147" y="1202"/>
                    </a:cubicBezTo>
                    <a:cubicBezTo>
                      <a:pt x="153" y="1202"/>
                      <a:pt x="159" y="1201"/>
                      <a:pt x="165" y="1199"/>
                    </a:cubicBezTo>
                    <a:lnTo>
                      <a:pt x="165" y="1199"/>
                    </a:lnTo>
                    <a:cubicBezTo>
                      <a:pt x="206" y="1265"/>
                      <a:pt x="55" y="1213"/>
                      <a:pt x="60" y="1283"/>
                    </a:cubicBezTo>
                    <a:lnTo>
                      <a:pt x="60" y="1283"/>
                    </a:lnTo>
                    <a:cubicBezTo>
                      <a:pt x="61" y="1276"/>
                      <a:pt x="77" y="1265"/>
                      <a:pt x="91" y="1265"/>
                    </a:cubicBezTo>
                    <a:cubicBezTo>
                      <a:pt x="97" y="1265"/>
                      <a:pt x="102" y="1266"/>
                      <a:pt x="107" y="1271"/>
                    </a:cubicBezTo>
                    <a:cubicBezTo>
                      <a:pt x="93" y="1287"/>
                      <a:pt x="77" y="1296"/>
                      <a:pt x="56" y="1303"/>
                    </a:cubicBezTo>
                    <a:cubicBezTo>
                      <a:pt x="56" y="1319"/>
                      <a:pt x="62" y="1324"/>
                      <a:pt x="69" y="1324"/>
                    </a:cubicBezTo>
                    <a:cubicBezTo>
                      <a:pt x="79" y="1324"/>
                      <a:pt x="93" y="1316"/>
                      <a:pt x="106" y="1316"/>
                    </a:cubicBezTo>
                    <a:cubicBezTo>
                      <a:pt x="111" y="1316"/>
                      <a:pt x="116" y="1317"/>
                      <a:pt x="121" y="1322"/>
                    </a:cubicBezTo>
                    <a:cubicBezTo>
                      <a:pt x="70" y="1333"/>
                      <a:pt x="137" y="1347"/>
                      <a:pt x="151" y="1366"/>
                    </a:cubicBezTo>
                    <a:lnTo>
                      <a:pt x="111" y="1363"/>
                    </a:lnTo>
                    <a:lnTo>
                      <a:pt x="111" y="1363"/>
                    </a:lnTo>
                    <a:cubicBezTo>
                      <a:pt x="79" y="1412"/>
                      <a:pt x="192" y="1382"/>
                      <a:pt x="158" y="1424"/>
                    </a:cubicBezTo>
                    <a:lnTo>
                      <a:pt x="104" y="1403"/>
                    </a:lnTo>
                    <a:lnTo>
                      <a:pt x="104" y="1403"/>
                    </a:lnTo>
                    <a:lnTo>
                      <a:pt x="116" y="1426"/>
                    </a:lnTo>
                    <a:lnTo>
                      <a:pt x="70" y="1419"/>
                    </a:lnTo>
                    <a:lnTo>
                      <a:pt x="70" y="1419"/>
                    </a:lnTo>
                    <a:cubicBezTo>
                      <a:pt x="102" y="1449"/>
                      <a:pt x="95" y="1454"/>
                      <a:pt x="81" y="1479"/>
                    </a:cubicBezTo>
                    <a:cubicBezTo>
                      <a:pt x="86" y="1478"/>
                      <a:pt x="91" y="1478"/>
                      <a:pt x="96" y="1478"/>
                    </a:cubicBezTo>
                    <a:cubicBezTo>
                      <a:pt x="123" y="1478"/>
                      <a:pt x="153" y="1488"/>
                      <a:pt x="155" y="1507"/>
                    </a:cubicBezTo>
                    <a:cubicBezTo>
                      <a:pt x="148" y="1511"/>
                      <a:pt x="142" y="1512"/>
                      <a:pt x="136" y="1512"/>
                    </a:cubicBezTo>
                    <a:cubicBezTo>
                      <a:pt x="132" y="1512"/>
                      <a:pt x="128" y="1511"/>
                      <a:pt x="126" y="1511"/>
                    </a:cubicBezTo>
                    <a:cubicBezTo>
                      <a:pt x="120" y="1511"/>
                      <a:pt x="118" y="1514"/>
                      <a:pt x="121" y="1528"/>
                    </a:cubicBezTo>
                    <a:cubicBezTo>
                      <a:pt x="95" y="1521"/>
                      <a:pt x="63" y="1514"/>
                      <a:pt x="102" y="1500"/>
                    </a:cubicBezTo>
                    <a:cubicBezTo>
                      <a:pt x="88" y="1498"/>
                      <a:pt x="77" y="1493"/>
                      <a:pt x="63" y="1491"/>
                    </a:cubicBezTo>
                    <a:cubicBezTo>
                      <a:pt x="35" y="1507"/>
                      <a:pt x="56" y="1532"/>
                      <a:pt x="58" y="1544"/>
                    </a:cubicBezTo>
                    <a:cubicBezTo>
                      <a:pt x="58" y="1539"/>
                      <a:pt x="63" y="1535"/>
                      <a:pt x="67" y="1532"/>
                    </a:cubicBezTo>
                    <a:lnTo>
                      <a:pt x="125" y="1577"/>
                    </a:lnTo>
                    <a:cubicBezTo>
                      <a:pt x="119" y="1579"/>
                      <a:pt x="113" y="1580"/>
                      <a:pt x="107" y="1580"/>
                    </a:cubicBezTo>
                    <a:cubicBezTo>
                      <a:pt x="99" y="1580"/>
                      <a:pt x="92" y="1578"/>
                      <a:pt x="86" y="1574"/>
                    </a:cubicBezTo>
                    <a:lnTo>
                      <a:pt x="86" y="1574"/>
                    </a:lnTo>
                    <a:cubicBezTo>
                      <a:pt x="90" y="1584"/>
                      <a:pt x="109" y="1588"/>
                      <a:pt x="114" y="1602"/>
                    </a:cubicBezTo>
                    <a:cubicBezTo>
                      <a:pt x="82" y="1600"/>
                      <a:pt x="47" y="1602"/>
                      <a:pt x="31" y="1584"/>
                    </a:cubicBezTo>
                    <a:lnTo>
                      <a:pt x="31" y="1584"/>
                    </a:lnTo>
                    <a:lnTo>
                      <a:pt x="70" y="1628"/>
                    </a:lnTo>
                    <a:cubicBezTo>
                      <a:pt x="55" y="1630"/>
                      <a:pt x="34" y="1649"/>
                      <a:pt x="22" y="1649"/>
                    </a:cubicBezTo>
                    <a:cubicBezTo>
                      <a:pt x="21" y="1649"/>
                      <a:pt x="20" y="1649"/>
                      <a:pt x="19" y="1648"/>
                    </a:cubicBezTo>
                    <a:lnTo>
                      <a:pt x="19" y="1648"/>
                    </a:lnTo>
                    <a:cubicBezTo>
                      <a:pt x="0" y="1676"/>
                      <a:pt x="88" y="1704"/>
                      <a:pt x="67" y="1739"/>
                    </a:cubicBezTo>
                    <a:cubicBezTo>
                      <a:pt x="74" y="1741"/>
                      <a:pt x="81" y="1743"/>
                      <a:pt x="86" y="1750"/>
                    </a:cubicBezTo>
                    <a:cubicBezTo>
                      <a:pt x="84" y="1781"/>
                      <a:pt x="49" y="1815"/>
                      <a:pt x="100" y="1843"/>
                    </a:cubicBezTo>
                    <a:lnTo>
                      <a:pt x="46" y="1873"/>
                    </a:lnTo>
                    <a:cubicBezTo>
                      <a:pt x="50" y="1878"/>
                      <a:pt x="54" y="1879"/>
                      <a:pt x="58" y="1879"/>
                    </a:cubicBezTo>
                    <a:cubicBezTo>
                      <a:pt x="74" y="1879"/>
                      <a:pt x="98" y="1859"/>
                      <a:pt x="120" y="1859"/>
                    </a:cubicBezTo>
                    <a:cubicBezTo>
                      <a:pt x="129" y="1859"/>
                      <a:pt x="138" y="1863"/>
                      <a:pt x="146" y="1873"/>
                    </a:cubicBezTo>
                    <a:cubicBezTo>
                      <a:pt x="174" y="1903"/>
                      <a:pt x="100" y="1896"/>
                      <a:pt x="86" y="1913"/>
                    </a:cubicBezTo>
                    <a:cubicBezTo>
                      <a:pt x="121" y="1924"/>
                      <a:pt x="188" y="1936"/>
                      <a:pt x="148" y="1978"/>
                    </a:cubicBezTo>
                    <a:cubicBezTo>
                      <a:pt x="135" y="1971"/>
                      <a:pt x="141" y="1961"/>
                      <a:pt x="135" y="1952"/>
                    </a:cubicBezTo>
                    <a:lnTo>
                      <a:pt x="109" y="1985"/>
                    </a:lnTo>
                    <a:cubicBezTo>
                      <a:pt x="70" y="1976"/>
                      <a:pt x="61" y="1961"/>
                      <a:pt x="50" y="1961"/>
                    </a:cubicBezTo>
                    <a:cubicBezTo>
                      <a:pt x="43" y="1961"/>
                      <a:pt x="36" y="1965"/>
                      <a:pt x="23" y="1978"/>
                    </a:cubicBezTo>
                    <a:cubicBezTo>
                      <a:pt x="34" y="1975"/>
                      <a:pt x="43" y="1974"/>
                      <a:pt x="51" y="1974"/>
                    </a:cubicBezTo>
                    <a:cubicBezTo>
                      <a:pt x="113" y="1974"/>
                      <a:pt x="86" y="2044"/>
                      <a:pt x="141" y="2044"/>
                    </a:cubicBezTo>
                    <a:cubicBezTo>
                      <a:pt x="150" y="2044"/>
                      <a:pt x="161" y="2042"/>
                      <a:pt x="174" y="2038"/>
                    </a:cubicBezTo>
                    <a:lnTo>
                      <a:pt x="174" y="2038"/>
                    </a:lnTo>
                    <a:lnTo>
                      <a:pt x="158" y="2061"/>
                    </a:lnTo>
                    <a:cubicBezTo>
                      <a:pt x="158" y="2056"/>
                      <a:pt x="151" y="2056"/>
                      <a:pt x="151" y="2052"/>
                    </a:cubicBezTo>
                    <a:lnTo>
                      <a:pt x="151" y="2052"/>
                    </a:lnTo>
                    <a:cubicBezTo>
                      <a:pt x="135" y="2070"/>
                      <a:pt x="143" y="2074"/>
                      <a:pt x="159" y="2074"/>
                    </a:cubicBezTo>
                    <a:cubicBezTo>
                      <a:pt x="172" y="2074"/>
                      <a:pt x="189" y="2072"/>
                      <a:pt x="204" y="2072"/>
                    </a:cubicBezTo>
                    <a:cubicBezTo>
                      <a:pt x="222" y="2072"/>
                      <a:pt x="237" y="2075"/>
                      <a:pt x="237" y="2089"/>
                    </a:cubicBezTo>
                    <a:cubicBezTo>
                      <a:pt x="234" y="2104"/>
                      <a:pt x="225" y="2115"/>
                      <a:pt x="210" y="2115"/>
                    </a:cubicBezTo>
                    <a:cubicBezTo>
                      <a:pt x="209" y="2115"/>
                      <a:pt x="208" y="2115"/>
                      <a:pt x="206" y="2114"/>
                    </a:cubicBezTo>
                    <a:lnTo>
                      <a:pt x="206" y="2114"/>
                    </a:lnTo>
                    <a:lnTo>
                      <a:pt x="243" y="2133"/>
                    </a:lnTo>
                    <a:cubicBezTo>
                      <a:pt x="245" y="2139"/>
                      <a:pt x="238" y="2143"/>
                      <a:pt x="233" y="2143"/>
                    </a:cubicBezTo>
                    <a:cubicBezTo>
                      <a:pt x="231" y="2143"/>
                      <a:pt x="229" y="2142"/>
                      <a:pt x="228" y="2142"/>
                    </a:cubicBezTo>
                    <a:lnTo>
                      <a:pt x="228" y="2142"/>
                    </a:lnTo>
                    <a:lnTo>
                      <a:pt x="255" y="2177"/>
                    </a:lnTo>
                    <a:lnTo>
                      <a:pt x="250" y="2177"/>
                    </a:lnTo>
                    <a:cubicBezTo>
                      <a:pt x="274" y="2177"/>
                      <a:pt x="294" y="2177"/>
                      <a:pt x="315" y="2179"/>
                    </a:cubicBezTo>
                    <a:cubicBezTo>
                      <a:pt x="312" y="2185"/>
                      <a:pt x="309" y="2187"/>
                      <a:pt x="307" y="2187"/>
                    </a:cubicBezTo>
                    <a:cubicBezTo>
                      <a:pt x="303" y="2187"/>
                      <a:pt x="300" y="2184"/>
                      <a:pt x="296" y="2184"/>
                    </a:cubicBezTo>
                    <a:cubicBezTo>
                      <a:pt x="294" y="2184"/>
                      <a:pt x="292" y="2185"/>
                      <a:pt x="290" y="2186"/>
                    </a:cubicBezTo>
                    <a:lnTo>
                      <a:pt x="327" y="2198"/>
                    </a:lnTo>
                    <a:cubicBezTo>
                      <a:pt x="318" y="2208"/>
                      <a:pt x="305" y="2213"/>
                      <a:pt x="294" y="2213"/>
                    </a:cubicBezTo>
                    <a:cubicBezTo>
                      <a:pt x="280" y="2213"/>
                      <a:pt x="268" y="2206"/>
                      <a:pt x="267" y="2196"/>
                    </a:cubicBezTo>
                    <a:lnTo>
                      <a:pt x="267" y="2196"/>
                    </a:lnTo>
                    <a:cubicBezTo>
                      <a:pt x="185" y="2258"/>
                      <a:pt x="279" y="2213"/>
                      <a:pt x="274" y="2259"/>
                    </a:cubicBezTo>
                    <a:lnTo>
                      <a:pt x="274" y="2259"/>
                    </a:lnTo>
                    <a:cubicBezTo>
                      <a:pt x="275" y="2258"/>
                      <a:pt x="277" y="2257"/>
                      <a:pt x="278" y="2256"/>
                    </a:cubicBezTo>
                    <a:cubicBezTo>
                      <a:pt x="291" y="2252"/>
                      <a:pt x="298" y="2250"/>
                      <a:pt x="303" y="2250"/>
                    </a:cubicBezTo>
                    <a:cubicBezTo>
                      <a:pt x="313" y="2250"/>
                      <a:pt x="305" y="2259"/>
                      <a:pt x="300" y="2271"/>
                    </a:cubicBezTo>
                    <a:lnTo>
                      <a:pt x="300" y="2271"/>
                    </a:lnTo>
                    <a:cubicBezTo>
                      <a:pt x="299" y="2271"/>
                      <a:pt x="297" y="2271"/>
                      <a:pt x="296" y="2271"/>
                    </a:cubicBezTo>
                    <a:cubicBezTo>
                      <a:pt x="294" y="2271"/>
                      <a:pt x="292" y="2271"/>
                      <a:pt x="290" y="2272"/>
                    </a:cubicBezTo>
                    <a:lnTo>
                      <a:pt x="290" y="2272"/>
                    </a:lnTo>
                    <a:cubicBezTo>
                      <a:pt x="283" y="2271"/>
                      <a:pt x="276" y="2269"/>
                      <a:pt x="273" y="2267"/>
                    </a:cubicBezTo>
                    <a:lnTo>
                      <a:pt x="273" y="2267"/>
                    </a:lnTo>
                    <a:cubicBezTo>
                      <a:pt x="272" y="2270"/>
                      <a:pt x="271" y="2273"/>
                      <a:pt x="269" y="2277"/>
                    </a:cubicBezTo>
                    <a:lnTo>
                      <a:pt x="243" y="2263"/>
                    </a:lnTo>
                    <a:cubicBezTo>
                      <a:pt x="195" y="2307"/>
                      <a:pt x="225" y="2314"/>
                      <a:pt x="206" y="2358"/>
                    </a:cubicBezTo>
                    <a:cubicBezTo>
                      <a:pt x="219" y="2343"/>
                      <a:pt x="254" y="2279"/>
                      <a:pt x="290" y="2272"/>
                    </a:cubicBezTo>
                    <a:lnTo>
                      <a:pt x="290" y="2272"/>
                    </a:lnTo>
                    <a:cubicBezTo>
                      <a:pt x="293" y="2272"/>
                      <a:pt x="297" y="2272"/>
                      <a:pt x="299" y="2272"/>
                    </a:cubicBezTo>
                    <a:lnTo>
                      <a:pt x="299" y="2274"/>
                    </a:lnTo>
                    <a:cubicBezTo>
                      <a:pt x="299" y="2273"/>
                      <a:pt x="300" y="2272"/>
                      <a:pt x="300" y="2271"/>
                    </a:cubicBezTo>
                    <a:lnTo>
                      <a:pt x="300" y="2271"/>
                    </a:lnTo>
                    <a:cubicBezTo>
                      <a:pt x="301" y="2271"/>
                      <a:pt x="303" y="2272"/>
                      <a:pt x="304" y="2272"/>
                    </a:cubicBezTo>
                    <a:cubicBezTo>
                      <a:pt x="301" y="2281"/>
                      <a:pt x="304" y="2293"/>
                      <a:pt x="332" y="2295"/>
                    </a:cubicBezTo>
                    <a:cubicBezTo>
                      <a:pt x="297" y="2314"/>
                      <a:pt x="313" y="2323"/>
                      <a:pt x="325" y="2337"/>
                    </a:cubicBezTo>
                    <a:lnTo>
                      <a:pt x="278" y="2365"/>
                    </a:lnTo>
                    <a:cubicBezTo>
                      <a:pt x="284" y="2367"/>
                      <a:pt x="289" y="2368"/>
                      <a:pt x="295" y="2368"/>
                    </a:cubicBezTo>
                    <a:cubicBezTo>
                      <a:pt x="314" y="2368"/>
                      <a:pt x="333" y="2357"/>
                      <a:pt x="355" y="2355"/>
                    </a:cubicBezTo>
                    <a:lnTo>
                      <a:pt x="355" y="2355"/>
                    </a:lnTo>
                    <a:cubicBezTo>
                      <a:pt x="362" y="2376"/>
                      <a:pt x="332" y="2402"/>
                      <a:pt x="306" y="2427"/>
                    </a:cubicBezTo>
                    <a:cubicBezTo>
                      <a:pt x="309" y="2433"/>
                      <a:pt x="311" y="2435"/>
                      <a:pt x="315" y="2435"/>
                    </a:cubicBezTo>
                    <a:cubicBezTo>
                      <a:pt x="328" y="2435"/>
                      <a:pt x="345" y="2392"/>
                      <a:pt x="367" y="2392"/>
                    </a:cubicBezTo>
                    <a:cubicBezTo>
                      <a:pt x="371" y="2392"/>
                      <a:pt x="376" y="2393"/>
                      <a:pt x="380" y="2397"/>
                    </a:cubicBezTo>
                    <a:cubicBezTo>
                      <a:pt x="383" y="2434"/>
                      <a:pt x="415" y="2439"/>
                      <a:pt x="464" y="2446"/>
                    </a:cubicBezTo>
                    <a:cubicBezTo>
                      <a:pt x="464" y="2474"/>
                      <a:pt x="434" y="2462"/>
                      <a:pt x="429" y="2478"/>
                    </a:cubicBezTo>
                    <a:lnTo>
                      <a:pt x="475" y="2467"/>
                    </a:lnTo>
                    <a:lnTo>
                      <a:pt x="475" y="2467"/>
                    </a:lnTo>
                    <a:cubicBezTo>
                      <a:pt x="478" y="2469"/>
                      <a:pt x="466" y="2476"/>
                      <a:pt x="461" y="2481"/>
                    </a:cubicBezTo>
                    <a:cubicBezTo>
                      <a:pt x="482" y="2481"/>
                      <a:pt x="498" y="2456"/>
                      <a:pt x="521" y="2456"/>
                    </a:cubicBezTo>
                    <a:cubicBezTo>
                      <a:pt x="524" y="2456"/>
                      <a:pt x="527" y="2456"/>
                      <a:pt x="531" y="2457"/>
                    </a:cubicBezTo>
                    <a:cubicBezTo>
                      <a:pt x="537" y="2453"/>
                      <a:pt x="540" y="2451"/>
                      <a:pt x="543" y="2451"/>
                    </a:cubicBezTo>
                    <a:cubicBezTo>
                      <a:pt x="559" y="2451"/>
                      <a:pt x="521" y="2528"/>
                      <a:pt x="559" y="2528"/>
                    </a:cubicBezTo>
                    <a:cubicBezTo>
                      <a:pt x="563" y="2528"/>
                      <a:pt x="568" y="2527"/>
                      <a:pt x="575" y="2525"/>
                    </a:cubicBezTo>
                    <a:lnTo>
                      <a:pt x="575" y="2525"/>
                    </a:lnTo>
                    <a:cubicBezTo>
                      <a:pt x="570" y="2541"/>
                      <a:pt x="549" y="2546"/>
                      <a:pt x="538" y="2562"/>
                    </a:cubicBezTo>
                    <a:cubicBezTo>
                      <a:pt x="543" y="2562"/>
                      <a:pt x="548" y="2562"/>
                      <a:pt x="553" y="2562"/>
                    </a:cubicBezTo>
                    <a:cubicBezTo>
                      <a:pt x="587" y="2562"/>
                      <a:pt x="621" y="2555"/>
                      <a:pt x="654" y="2543"/>
                    </a:cubicBezTo>
                    <a:lnTo>
                      <a:pt x="654" y="2587"/>
                    </a:lnTo>
                    <a:cubicBezTo>
                      <a:pt x="661" y="2543"/>
                      <a:pt x="714" y="2525"/>
                      <a:pt x="753" y="2508"/>
                    </a:cubicBezTo>
                    <a:cubicBezTo>
                      <a:pt x="760" y="2490"/>
                      <a:pt x="767" y="2474"/>
                      <a:pt x="770" y="2464"/>
                    </a:cubicBezTo>
                    <a:lnTo>
                      <a:pt x="814" y="2462"/>
                    </a:lnTo>
                    <a:lnTo>
                      <a:pt x="814" y="2462"/>
                    </a:lnTo>
                    <a:cubicBezTo>
                      <a:pt x="804" y="2476"/>
                      <a:pt x="793" y="2488"/>
                      <a:pt x="779" y="2497"/>
                    </a:cubicBezTo>
                    <a:lnTo>
                      <a:pt x="793" y="2490"/>
                    </a:lnTo>
                    <a:lnTo>
                      <a:pt x="793" y="2490"/>
                    </a:lnTo>
                    <a:cubicBezTo>
                      <a:pt x="791" y="2513"/>
                      <a:pt x="767" y="2534"/>
                      <a:pt x="742" y="2550"/>
                    </a:cubicBezTo>
                    <a:cubicBezTo>
                      <a:pt x="744" y="2541"/>
                      <a:pt x="749" y="2529"/>
                      <a:pt x="751" y="2518"/>
                    </a:cubicBezTo>
                    <a:lnTo>
                      <a:pt x="751" y="2518"/>
                    </a:lnTo>
                    <a:cubicBezTo>
                      <a:pt x="723" y="2536"/>
                      <a:pt x="698" y="2559"/>
                      <a:pt x="677" y="2585"/>
                    </a:cubicBezTo>
                    <a:cubicBezTo>
                      <a:pt x="684" y="2583"/>
                      <a:pt x="689" y="2580"/>
                      <a:pt x="696" y="2580"/>
                    </a:cubicBezTo>
                    <a:cubicBezTo>
                      <a:pt x="691" y="2585"/>
                      <a:pt x="684" y="2590"/>
                      <a:pt x="682" y="2597"/>
                    </a:cubicBezTo>
                    <a:cubicBezTo>
                      <a:pt x="681" y="2598"/>
                      <a:pt x="680" y="2598"/>
                      <a:pt x="681" y="2598"/>
                    </a:cubicBezTo>
                    <a:cubicBezTo>
                      <a:pt x="682" y="2598"/>
                      <a:pt x="692" y="2593"/>
                      <a:pt x="702" y="2587"/>
                    </a:cubicBezTo>
                    <a:lnTo>
                      <a:pt x="702" y="2587"/>
                    </a:lnTo>
                    <a:lnTo>
                      <a:pt x="672" y="2638"/>
                    </a:lnTo>
                    <a:lnTo>
                      <a:pt x="672" y="2638"/>
                    </a:lnTo>
                    <a:lnTo>
                      <a:pt x="689" y="2622"/>
                    </a:lnTo>
                    <a:lnTo>
                      <a:pt x="709" y="2680"/>
                    </a:lnTo>
                    <a:cubicBezTo>
                      <a:pt x="772" y="2651"/>
                      <a:pt x="843" y="2599"/>
                      <a:pt x="897" y="2599"/>
                    </a:cubicBezTo>
                    <a:cubicBezTo>
                      <a:pt x="900" y="2599"/>
                      <a:pt x="902" y="2599"/>
                      <a:pt x="904" y="2599"/>
                    </a:cubicBezTo>
                    <a:cubicBezTo>
                      <a:pt x="872" y="2629"/>
                      <a:pt x="865" y="2657"/>
                      <a:pt x="839" y="2699"/>
                    </a:cubicBezTo>
                    <a:cubicBezTo>
                      <a:pt x="844" y="2680"/>
                      <a:pt x="839" y="2675"/>
                      <a:pt x="829" y="2675"/>
                    </a:cubicBezTo>
                    <a:cubicBezTo>
                      <a:pt x="819" y="2675"/>
                      <a:pt x="803" y="2681"/>
                      <a:pt x="789" y="2681"/>
                    </a:cubicBezTo>
                    <a:cubicBezTo>
                      <a:pt x="781" y="2681"/>
                      <a:pt x="774" y="2679"/>
                      <a:pt x="770" y="2673"/>
                    </a:cubicBezTo>
                    <a:lnTo>
                      <a:pt x="770" y="2673"/>
                    </a:lnTo>
                    <a:cubicBezTo>
                      <a:pt x="779" y="2687"/>
                      <a:pt x="765" y="2703"/>
                      <a:pt x="756" y="2710"/>
                    </a:cubicBezTo>
                    <a:lnTo>
                      <a:pt x="793" y="2703"/>
                    </a:lnTo>
                    <a:lnTo>
                      <a:pt x="828" y="2694"/>
                    </a:lnTo>
                    <a:lnTo>
                      <a:pt x="828" y="2694"/>
                    </a:lnTo>
                    <a:cubicBezTo>
                      <a:pt x="804" y="2729"/>
                      <a:pt x="818" y="2724"/>
                      <a:pt x="825" y="2747"/>
                    </a:cubicBezTo>
                    <a:cubicBezTo>
                      <a:pt x="839" y="2713"/>
                      <a:pt x="855" y="2705"/>
                      <a:pt x="871" y="2705"/>
                    </a:cubicBezTo>
                    <a:cubicBezTo>
                      <a:pt x="884" y="2705"/>
                      <a:pt x="897" y="2711"/>
                      <a:pt x="910" y="2711"/>
                    </a:cubicBezTo>
                    <a:cubicBezTo>
                      <a:pt x="914" y="2711"/>
                      <a:pt x="918" y="2710"/>
                      <a:pt x="923" y="2708"/>
                    </a:cubicBezTo>
                    <a:lnTo>
                      <a:pt x="923" y="2708"/>
                    </a:lnTo>
                    <a:cubicBezTo>
                      <a:pt x="914" y="2725"/>
                      <a:pt x="903" y="2742"/>
                      <a:pt x="888" y="2742"/>
                    </a:cubicBezTo>
                    <a:cubicBezTo>
                      <a:pt x="883" y="2742"/>
                      <a:pt x="878" y="2740"/>
                      <a:pt x="872" y="2736"/>
                    </a:cubicBezTo>
                    <a:lnTo>
                      <a:pt x="872" y="2736"/>
                    </a:lnTo>
                    <a:cubicBezTo>
                      <a:pt x="872" y="2750"/>
                      <a:pt x="876" y="2755"/>
                      <a:pt x="881" y="2755"/>
                    </a:cubicBezTo>
                    <a:cubicBezTo>
                      <a:pt x="897" y="2755"/>
                      <a:pt x="928" y="2709"/>
                      <a:pt x="943" y="2709"/>
                    </a:cubicBezTo>
                    <a:cubicBezTo>
                      <a:pt x="947" y="2709"/>
                      <a:pt x="950" y="2713"/>
                      <a:pt x="951" y="2724"/>
                    </a:cubicBezTo>
                    <a:lnTo>
                      <a:pt x="951" y="2724"/>
                    </a:lnTo>
                    <a:cubicBezTo>
                      <a:pt x="967" y="2724"/>
                      <a:pt x="979" y="2745"/>
                      <a:pt x="967" y="2761"/>
                    </a:cubicBezTo>
                    <a:lnTo>
                      <a:pt x="960" y="2759"/>
                    </a:lnTo>
                    <a:lnTo>
                      <a:pt x="960" y="2759"/>
                    </a:lnTo>
                    <a:cubicBezTo>
                      <a:pt x="977" y="2772"/>
                      <a:pt x="1008" y="2783"/>
                      <a:pt x="1038" y="2783"/>
                    </a:cubicBezTo>
                    <a:cubicBezTo>
                      <a:pt x="1067" y="2783"/>
                      <a:pt x="1094" y="2772"/>
                      <a:pt x="1108" y="2740"/>
                    </a:cubicBezTo>
                    <a:lnTo>
                      <a:pt x="1108" y="2740"/>
                    </a:lnTo>
                    <a:cubicBezTo>
                      <a:pt x="1106" y="2750"/>
                      <a:pt x="1076" y="2817"/>
                      <a:pt x="1069" y="2828"/>
                    </a:cubicBezTo>
                    <a:cubicBezTo>
                      <a:pt x="1069" y="2828"/>
                      <a:pt x="1106" y="2780"/>
                      <a:pt x="1143" y="2731"/>
                    </a:cubicBezTo>
                    <a:cubicBezTo>
                      <a:pt x="1178" y="2682"/>
                      <a:pt x="1210" y="2634"/>
                      <a:pt x="1210" y="2634"/>
                    </a:cubicBezTo>
                    <a:lnTo>
                      <a:pt x="1210" y="2634"/>
                    </a:lnTo>
                    <a:cubicBezTo>
                      <a:pt x="1187" y="2687"/>
                      <a:pt x="1171" y="2826"/>
                      <a:pt x="1124" y="2847"/>
                    </a:cubicBezTo>
                    <a:cubicBezTo>
                      <a:pt x="1131" y="2855"/>
                      <a:pt x="1137" y="2864"/>
                      <a:pt x="1149" y="2864"/>
                    </a:cubicBezTo>
                    <a:cubicBezTo>
                      <a:pt x="1155" y="2864"/>
                      <a:pt x="1162" y="2862"/>
                      <a:pt x="1171" y="2856"/>
                    </a:cubicBezTo>
                    <a:cubicBezTo>
                      <a:pt x="1164" y="2847"/>
                      <a:pt x="1178" y="2773"/>
                      <a:pt x="1187" y="2770"/>
                    </a:cubicBezTo>
                    <a:cubicBezTo>
                      <a:pt x="1194" y="2837"/>
                      <a:pt x="1194" y="2808"/>
                      <a:pt x="1210" y="2867"/>
                    </a:cubicBezTo>
                    <a:lnTo>
                      <a:pt x="1210" y="2867"/>
                    </a:lnTo>
                    <a:cubicBezTo>
                      <a:pt x="1207" y="2852"/>
                      <a:pt x="1238" y="2775"/>
                      <a:pt x="1253" y="2775"/>
                    </a:cubicBezTo>
                    <a:cubicBezTo>
                      <a:pt x="1253" y="2775"/>
                      <a:pt x="1254" y="2775"/>
                      <a:pt x="1254" y="2775"/>
                    </a:cubicBezTo>
                    <a:cubicBezTo>
                      <a:pt x="1245" y="2808"/>
                      <a:pt x="1236" y="2840"/>
                      <a:pt x="1224" y="2870"/>
                    </a:cubicBezTo>
                    <a:cubicBezTo>
                      <a:pt x="1224" y="2870"/>
                      <a:pt x="1240" y="2852"/>
                      <a:pt x="1257" y="2831"/>
                    </a:cubicBezTo>
                    <a:lnTo>
                      <a:pt x="1283" y="2793"/>
                    </a:lnTo>
                    <a:lnTo>
                      <a:pt x="1283" y="2793"/>
                    </a:lnTo>
                    <a:cubicBezTo>
                      <a:pt x="1272" y="2811"/>
                      <a:pt x="1268" y="2867"/>
                      <a:pt x="1270" y="2891"/>
                    </a:cubicBezTo>
                    <a:cubicBezTo>
                      <a:pt x="1270" y="2886"/>
                      <a:pt x="1273" y="2884"/>
                      <a:pt x="1277" y="2884"/>
                    </a:cubicBezTo>
                    <a:cubicBezTo>
                      <a:pt x="1286" y="2884"/>
                      <a:pt x="1302" y="2892"/>
                      <a:pt x="1311" y="2892"/>
                    </a:cubicBezTo>
                    <a:cubicBezTo>
                      <a:pt x="1314" y="2892"/>
                      <a:pt x="1315" y="2892"/>
                      <a:pt x="1317" y="2891"/>
                    </a:cubicBezTo>
                    <a:lnTo>
                      <a:pt x="1305" y="2868"/>
                    </a:lnTo>
                    <a:lnTo>
                      <a:pt x="1305" y="2868"/>
                    </a:lnTo>
                    <a:cubicBezTo>
                      <a:pt x="1308" y="2869"/>
                      <a:pt x="1311" y="2870"/>
                      <a:pt x="1314" y="2870"/>
                    </a:cubicBezTo>
                    <a:cubicBezTo>
                      <a:pt x="1349" y="2870"/>
                      <a:pt x="1371" y="2761"/>
                      <a:pt x="1406" y="2761"/>
                    </a:cubicBezTo>
                    <a:cubicBezTo>
                      <a:pt x="1407" y="2761"/>
                      <a:pt x="1408" y="2761"/>
                      <a:pt x="1410" y="2761"/>
                    </a:cubicBezTo>
                    <a:cubicBezTo>
                      <a:pt x="1403" y="2780"/>
                      <a:pt x="1382" y="2872"/>
                      <a:pt x="1403" y="2886"/>
                    </a:cubicBezTo>
                    <a:cubicBezTo>
                      <a:pt x="1421" y="2842"/>
                      <a:pt x="1474" y="2673"/>
                      <a:pt x="1512" y="2641"/>
                    </a:cubicBezTo>
                    <a:lnTo>
                      <a:pt x="1514" y="2666"/>
                    </a:lnTo>
                    <a:lnTo>
                      <a:pt x="1544" y="2638"/>
                    </a:lnTo>
                    <a:lnTo>
                      <a:pt x="1544" y="2638"/>
                    </a:lnTo>
                    <a:cubicBezTo>
                      <a:pt x="1514" y="2729"/>
                      <a:pt x="1474" y="2817"/>
                      <a:pt x="1423" y="2898"/>
                    </a:cubicBezTo>
                    <a:cubicBezTo>
                      <a:pt x="1440" y="2921"/>
                      <a:pt x="1426" y="2930"/>
                      <a:pt x="1454" y="2930"/>
                    </a:cubicBezTo>
                    <a:cubicBezTo>
                      <a:pt x="1458" y="2947"/>
                      <a:pt x="1444" y="2965"/>
                      <a:pt x="1426" y="2967"/>
                    </a:cubicBezTo>
                    <a:lnTo>
                      <a:pt x="1488" y="2988"/>
                    </a:lnTo>
                    <a:cubicBezTo>
                      <a:pt x="1491" y="2935"/>
                      <a:pt x="1539" y="2937"/>
                      <a:pt x="1539" y="2893"/>
                    </a:cubicBezTo>
                    <a:lnTo>
                      <a:pt x="1539" y="2893"/>
                    </a:lnTo>
                    <a:lnTo>
                      <a:pt x="1505" y="2919"/>
                    </a:lnTo>
                    <a:lnTo>
                      <a:pt x="1470" y="2944"/>
                    </a:lnTo>
                    <a:cubicBezTo>
                      <a:pt x="1472" y="2893"/>
                      <a:pt x="1516" y="2805"/>
                      <a:pt x="1553" y="2805"/>
                    </a:cubicBezTo>
                    <a:cubicBezTo>
                      <a:pt x="1554" y="2805"/>
                      <a:pt x="1556" y="2805"/>
                      <a:pt x="1558" y="2805"/>
                    </a:cubicBezTo>
                    <a:cubicBezTo>
                      <a:pt x="1567" y="2828"/>
                      <a:pt x="1546" y="2900"/>
                      <a:pt x="1546" y="2919"/>
                    </a:cubicBezTo>
                    <a:cubicBezTo>
                      <a:pt x="1551" y="2905"/>
                      <a:pt x="1572" y="2893"/>
                      <a:pt x="1584" y="2893"/>
                    </a:cubicBezTo>
                    <a:cubicBezTo>
                      <a:pt x="1588" y="2893"/>
                      <a:pt x="1591" y="2894"/>
                      <a:pt x="1593" y="2898"/>
                    </a:cubicBezTo>
                    <a:lnTo>
                      <a:pt x="1572" y="2928"/>
                    </a:lnTo>
                    <a:cubicBezTo>
                      <a:pt x="1574" y="2930"/>
                      <a:pt x="1577" y="2931"/>
                      <a:pt x="1579" y="2931"/>
                    </a:cubicBezTo>
                    <a:cubicBezTo>
                      <a:pt x="1595" y="2931"/>
                      <a:pt x="1608" y="2891"/>
                      <a:pt x="1625" y="2891"/>
                    </a:cubicBezTo>
                    <a:cubicBezTo>
                      <a:pt x="1631" y="2891"/>
                      <a:pt x="1637" y="2896"/>
                      <a:pt x="1644" y="2907"/>
                    </a:cubicBezTo>
                    <a:cubicBezTo>
                      <a:pt x="1651" y="2909"/>
                      <a:pt x="1668" y="2952"/>
                      <a:pt x="1674" y="2952"/>
                    </a:cubicBezTo>
                    <a:cubicBezTo>
                      <a:pt x="1675" y="2952"/>
                      <a:pt x="1676" y="2950"/>
                      <a:pt x="1676" y="2944"/>
                    </a:cubicBezTo>
                    <a:cubicBezTo>
                      <a:pt x="1658" y="2847"/>
                      <a:pt x="1651" y="2747"/>
                      <a:pt x="1655" y="2650"/>
                    </a:cubicBezTo>
                    <a:lnTo>
                      <a:pt x="1655" y="2650"/>
                    </a:lnTo>
                    <a:cubicBezTo>
                      <a:pt x="1678" y="2675"/>
                      <a:pt x="1699" y="2706"/>
                      <a:pt x="1716" y="2736"/>
                    </a:cubicBezTo>
                    <a:cubicBezTo>
                      <a:pt x="1734" y="2782"/>
                      <a:pt x="1702" y="2852"/>
                      <a:pt x="1716" y="2891"/>
                    </a:cubicBezTo>
                    <a:cubicBezTo>
                      <a:pt x="1716" y="2877"/>
                      <a:pt x="1720" y="2863"/>
                      <a:pt x="1727" y="2852"/>
                    </a:cubicBezTo>
                    <a:cubicBezTo>
                      <a:pt x="1735" y="2862"/>
                      <a:pt x="1729" y="2890"/>
                      <a:pt x="1742" y="2890"/>
                    </a:cubicBezTo>
                    <a:cubicBezTo>
                      <a:pt x="1744" y="2890"/>
                      <a:pt x="1746" y="2890"/>
                      <a:pt x="1748" y="2889"/>
                    </a:cubicBezTo>
                    <a:cubicBezTo>
                      <a:pt x="1748" y="2866"/>
                      <a:pt x="1756" y="2863"/>
                      <a:pt x="1762" y="2863"/>
                    </a:cubicBezTo>
                    <a:cubicBezTo>
                      <a:pt x="1765" y="2863"/>
                      <a:pt x="1767" y="2863"/>
                      <a:pt x="1768" y="2863"/>
                    </a:cubicBezTo>
                    <a:cubicBezTo>
                      <a:pt x="1771" y="2863"/>
                      <a:pt x="1768" y="2860"/>
                      <a:pt x="1753" y="2842"/>
                    </a:cubicBezTo>
                    <a:cubicBezTo>
                      <a:pt x="1758" y="2838"/>
                      <a:pt x="1762" y="2837"/>
                      <a:pt x="1765" y="2837"/>
                    </a:cubicBezTo>
                    <a:cubicBezTo>
                      <a:pt x="1775" y="2837"/>
                      <a:pt x="1781" y="2848"/>
                      <a:pt x="1795" y="2848"/>
                    </a:cubicBezTo>
                    <a:cubicBezTo>
                      <a:pt x="1797" y="2848"/>
                      <a:pt x="1799" y="2847"/>
                      <a:pt x="1801" y="2847"/>
                    </a:cubicBezTo>
                    <a:cubicBezTo>
                      <a:pt x="1794" y="2798"/>
                      <a:pt x="1801" y="2752"/>
                      <a:pt x="1824" y="2708"/>
                    </a:cubicBezTo>
                    <a:cubicBezTo>
                      <a:pt x="1827" y="2722"/>
                      <a:pt x="1831" y="2736"/>
                      <a:pt x="1836" y="2747"/>
                    </a:cubicBezTo>
                    <a:cubicBezTo>
                      <a:pt x="1872" y="2747"/>
                      <a:pt x="1897" y="2763"/>
                      <a:pt x="1927" y="2763"/>
                    </a:cubicBezTo>
                    <a:cubicBezTo>
                      <a:pt x="1932" y="2763"/>
                      <a:pt x="1937" y="2762"/>
                      <a:pt x="1943" y="2761"/>
                    </a:cubicBezTo>
                    <a:cubicBezTo>
                      <a:pt x="1950" y="2773"/>
                      <a:pt x="1973" y="2784"/>
                      <a:pt x="1971" y="2808"/>
                    </a:cubicBezTo>
                    <a:cubicBezTo>
                      <a:pt x="1973" y="2798"/>
                      <a:pt x="1973" y="2780"/>
                      <a:pt x="1984" y="2775"/>
                    </a:cubicBezTo>
                    <a:lnTo>
                      <a:pt x="1984" y="2775"/>
                    </a:lnTo>
                    <a:cubicBezTo>
                      <a:pt x="2017" y="2817"/>
                      <a:pt x="1961" y="2789"/>
                      <a:pt x="1991" y="2840"/>
                    </a:cubicBezTo>
                    <a:cubicBezTo>
                      <a:pt x="1984" y="2808"/>
                      <a:pt x="2010" y="2791"/>
                      <a:pt x="2022" y="2768"/>
                    </a:cubicBezTo>
                    <a:cubicBezTo>
                      <a:pt x="2016" y="2754"/>
                      <a:pt x="2011" y="2748"/>
                      <a:pt x="2005" y="2748"/>
                    </a:cubicBezTo>
                    <a:cubicBezTo>
                      <a:pt x="1992" y="2748"/>
                      <a:pt x="1979" y="2775"/>
                      <a:pt x="1971" y="2789"/>
                    </a:cubicBezTo>
                    <a:cubicBezTo>
                      <a:pt x="1954" y="2724"/>
                      <a:pt x="1968" y="2650"/>
                      <a:pt x="2003" y="2610"/>
                    </a:cubicBezTo>
                    <a:cubicBezTo>
                      <a:pt x="2007" y="2607"/>
                      <a:pt x="2010" y="2606"/>
                      <a:pt x="2013" y="2606"/>
                    </a:cubicBezTo>
                    <a:cubicBezTo>
                      <a:pt x="2028" y="2606"/>
                      <a:pt x="2027" y="2642"/>
                      <a:pt x="2028" y="2642"/>
                    </a:cubicBezTo>
                    <a:cubicBezTo>
                      <a:pt x="2028" y="2642"/>
                      <a:pt x="2028" y="2642"/>
                      <a:pt x="2029" y="2641"/>
                    </a:cubicBezTo>
                    <a:cubicBezTo>
                      <a:pt x="2029" y="2641"/>
                      <a:pt x="2030" y="2641"/>
                      <a:pt x="2030" y="2641"/>
                    </a:cubicBezTo>
                    <a:cubicBezTo>
                      <a:pt x="2082" y="2641"/>
                      <a:pt x="2068" y="2549"/>
                      <a:pt x="2101" y="2549"/>
                    </a:cubicBezTo>
                    <a:cubicBezTo>
                      <a:pt x="2106" y="2549"/>
                      <a:pt x="2113" y="2551"/>
                      <a:pt x="2121" y="2557"/>
                    </a:cubicBezTo>
                    <a:cubicBezTo>
                      <a:pt x="2149" y="2597"/>
                      <a:pt x="2135" y="2641"/>
                      <a:pt x="2144" y="2671"/>
                    </a:cubicBezTo>
                    <a:cubicBezTo>
                      <a:pt x="2140" y="2674"/>
                      <a:pt x="2135" y="2676"/>
                      <a:pt x="2130" y="2676"/>
                    </a:cubicBezTo>
                    <a:cubicBezTo>
                      <a:pt x="2113" y="2676"/>
                      <a:pt x="2099" y="2654"/>
                      <a:pt x="2085" y="2654"/>
                    </a:cubicBezTo>
                    <a:cubicBezTo>
                      <a:pt x="2084" y="2654"/>
                      <a:pt x="2083" y="2654"/>
                      <a:pt x="2082" y="2655"/>
                    </a:cubicBezTo>
                    <a:lnTo>
                      <a:pt x="2107" y="2671"/>
                    </a:lnTo>
                    <a:cubicBezTo>
                      <a:pt x="2102" y="2683"/>
                      <a:pt x="2093" y="2693"/>
                      <a:pt x="2084" y="2693"/>
                    </a:cubicBezTo>
                    <a:cubicBezTo>
                      <a:pt x="2081" y="2693"/>
                      <a:pt x="2078" y="2692"/>
                      <a:pt x="2075" y="2689"/>
                    </a:cubicBezTo>
                    <a:lnTo>
                      <a:pt x="2075" y="2689"/>
                    </a:lnTo>
                    <a:cubicBezTo>
                      <a:pt x="2082" y="2701"/>
                      <a:pt x="2096" y="2704"/>
                      <a:pt x="2114" y="2704"/>
                    </a:cubicBezTo>
                    <a:cubicBezTo>
                      <a:pt x="2131" y="2704"/>
                      <a:pt x="2151" y="2701"/>
                      <a:pt x="2170" y="2701"/>
                    </a:cubicBezTo>
                    <a:cubicBezTo>
                      <a:pt x="2190" y="2701"/>
                      <a:pt x="2210" y="2704"/>
                      <a:pt x="2226" y="2715"/>
                    </a:cubicBezTo>
                    <a:cubicBezTo>
                      <a:pt x="2233" y="2699"/>
                      <a:pt x="2244" y="2682"/>
                      <a:pt x="2237" y="2666"/>
                    </a:cubicBezTo>
                    <a:lnTo>
                      <a:pt x="2237" y="2666"/>
                    </a:lnTo>
                    <a:lnTo>
                      <a:pt x="2223" y="2673"/>
                    </a:lnTo>
                    <a:cubicBezTo>
                      <a:pt x="2205" y="2641"/>
                      <a:pt x="2246" y="2624"/>
                      <a:pt x="2226" y="2610"/>
                    </a:cubicBezTo>
                    <a:cubicBezTo>
                      <a:pt x="2241" y="2588"/>
                      <a:pt x="2258" y="2557"/>
                      <a:pt x="2280" y="2557"/>
                    </a:cubicBezTo>
                    <a:cubicBezTo>
                      <a:pt x="2285" y="2557"/>
                      <a:pt x="2290" y="2558"/>
                      <a:pt x="2295" y="2562"/>
                    </a:cubicBezTo>
                    <a:lnTo>
                      <a:pt x="2304" y="2610"/>
                    </a:lnTo>
                    <a:lnTo>
                      <a:pt x="2304" y="2610"/>
                    </a:lnTo>
                    <a:cubicBezTo>
                      <a:pt x="2302" y="2600"/>
                      <a:pt x="2293" y="2592"/>
                      <a:pt x="2285" y="2592"/>
                    </a:cubicBezTo>
                    <a:cubicBezTo>
                      <a:pt x="2282" y="2592"/>
                      <a:pt x="2279" y="2593"/>
                      <a:pt x="2276" y="2597"/>
                    </a:cubicBezTo>
                    <a:lnTo>
                      <a:pt x="2276" y="2597"/>
                    </a:lnTo>
                    <a:cubicBezTo>
                      <a:pt x="2277" y="2595"/>
                      <a:pt x="2278" y="2595"/>
                      <a:pt x="2280" y="2595"/>
                    </a:cubicBezTo>
                    <a:cubicBezTo>
                      <a:pt x="2290" y="2595"/>
                      <a:pt x="2306" y="2622"/>
                      <a:pt x="2318" y="2622"/>
                    </a:cubicBezTo>
                    <a:cubicBezTo>
                      <a:pt x="2324" y="2622"/>
                      <a:pt x="2329" y="2616"/>
                      <a:pt x="2332" y="2599"/>
                    </a:cubicBezTo>
                    <a:lnTo>
                      <a:pt x="2311" y="2564"/>
                    </a:lnTo>
                    <a:cubicBezTo>
                      <a:pt x="2325" y="2546"/>
                      <a:pt x="2348" y="2505"/>
                      <a:pt x="2372" y="2505"/>
                    </a:cubicBezTo>
                    <a:cubicBezTo>
                      <a:pt x="2376" y="2505"/>
                      <a:pt x="2379" y="2506"/>
                      <a:pt x="2383" y="2508"/>
                    </a:cubicBezTo>
                    <a:cubicBezTo>
                      <a:pt x="2378" y="2488"/>
                      <a:pt x="2376" y="2485"/>
                      <a:pt x="2374" y="2485"/>
                    </a:cubicBezTo>
                    <a:cubicBezTo>
                      <a:pt x="2374" y="2485"/>
                      <a:pt x="2373" y="2486"/>
                      <a:pt x="2372" y="2486"/>
                    </a:cubicBezTo>
                    <a:cubicBezTo>
                      <a:pt x="2370" y="2486"/>
                      <a:pt x="2366" y="2483"/>
                      <a:pt x="2358" y="2457"/>
                    </a:cubicBezTo>
                    <a:lnTo>
                      <a:pt x="2358" y="2457"/>
                    </a:lnTo>
                    <a:cubicBezTo>
                      <a:pt x="2365" y="2489"/>
                      <a:pt x="2351" y="2491"/>
                      <a:pt x="2336" y="2491"/>
                    </a:cubicBezTo>
                    <a:cubicBezTo>
                      <a:pt x="2333" y="2491"/>
                      <a:pt x="2331" y="2491"/>
                      <a:pt x="2328" y="2491"/>
                    </a:cubicBezTo>
                    <a:cubicBezTo>
                      <a:pt x="2314" y="2491"/>
                      <a:pt x="2304" y="2494"/>
                      <a:pt x="2313" y="2520"/>
                    </a:cubicBezTo>
                    <a:lnTo>
                      <a:pt x="2313" y="2520"/>
                    </a:lnTo>
                    <a:cubicBezTo>
                      <a:pt x="2292" y="2467"/>
                      <a:pt x="2280" y="2499"/>
                      <a:pt x="2251" y="2448"/>
                    </a:cubicBezTo>
                    <a:lnTo>
                      <a:pt x="2251" y="2448"/>
                    </a:lnTo>
                    <a:cubicBezTo>
                      <a:pt x="2253" y="2460"/>
                      <a:pt x="2260" y="2472"/>
                      <a:pt x="2247" y="2472"/>
                    </a:cubicBezTo>
                    <a:cubicBezTo>
                      <a:pt x="2245" y="2472"/>
                      <a:pt x="2243" y="2472"/>
                      <a:pt x="2239" y="2471"/>
                    </a:cubicBezTo>
                    <a:cubicBezTo>
                      <a:pt x="2237" y="2476"/>
                      <a:pt x="2237" y="2481"/>
                      <a:pt x="2235" y="2485"/>
                    </a:cubicBezTo>
                    <a:lnTo>
                      <a:pt x="2233" y="2485"/>
                    </a:lnTo>
                    <a:lnTo>
                      <a:pt x="2235" y="2488"/>
                    </a:lnTo>
                    <a:cubicBezTo>
                      <a:pt x="2239" y="2495"/>
                      <a:pt x="2244" y="2502"/>
                      <a:pt x="2246" y="2511"/>
                    </a:cubicBezTo>
                    <a:cubicBezTo>
                      <a:pt x="2239" y="2548"/>
                      <a:pt x="2202" y="2550"/>
                      <a:pt x="2193" y="2569"/>
                    </a:cubicBezTo>
                    <a:cubicBezTo>
                      <a:pt x="2179" y="2562"/>
                      <a:pt x="2198" y="2550"/>
                      <a:pt x="2188" y="2534"/>
                    </a:cubicBezTo>
                    <a:lnTo>
                      <a:pt x="2188" y="2534"/>
                    </a:lnTo>
                    <a:lnTo>
                      <a:pt x="2172" y="2562"/>
                    </a:lnTo>
                    <a:cubicBezTo>
                      <a:pt x="2168" y="2527"/>
                      <a:pt x="2131" y="2506"/>
                      <a:pt x="2161" y="2483"/>
                    </a:cubicBezTo>
                    <a:lnTo>
                      <a:pt x="2131" y="2483"/>
                    </a:lnTo>
                    <a:cubicBezTo>
                      <a:pt x="2120" y="2474"/>
                      <a:pt x="2107" y="2467"/>
                      <a:pt x="2095" y="2467"/>
                    </a:cubicBezTo>
                    <a:cubicBezTo>
                      <a:pt x="2087" y="2467"/>
                      <a:pt x="2080" y="2471"/>
                      <a:pt x="2075" y="2478"/>
                    </a:cubicBezTo>
                    <a:cubicBezTo>
                      <a:pt x="2074" y="2478"/>
                      <a:pt x="2073" y="2478"/>
                      <a:pt x="2072" y="2478"/>
                    </a:cubicBezTo>
                    <a:cubicBezTo>
                      <a:pt x="2062" y="2478"/>
                      <a:pt x="2053" y="2502"/>
                      <a:pt x="2052" y="2502"/>
                    </a:cubicBezTo>
                    <a:cubicBezTo>
                      <a:pt x="2052" y="2502"/>
                      <a:pt x="2052" y="2499"/>
                      <a:pt x="2054" y="2492"/>
                    </a:cubicBezTo>
                    <a:lnTo>
                      <a:pt x="2054" y="2492"/>
                    </a:lnTo>
                    <a:lnTo>
                      <a:pt x="2015" y="2522"/>
                    </a:lnTo>
                    <a:lnTo>
                      <a:pt x="2012" y="2513"/>
                    </a:lnTo>
                    <a:cubicBezTo>
                      <a:pt x="1989" y="2513"/>
                      <a:pt x="1971" y="2534"/>
                      <a:pt x="1950" y="2546"/>
                    </a:cubicBezTo>
                    <a:cubicBezTo>
                      <a:pt x="1942" y="2551"/>
                      <a:pt x="1932" y="2553"/>
                      <a:pt x="1923" y="2553"/>
                    </a:cubicBezTo>
                    <a:cubicBezTo>
                      <a:pt x="1907" y="2553"/>
                      <a:pt x="1890" y="2546"/>
                      <a:pt x="1880" y="2532"/>
                    </a:cubicBezTo>
                    <a:cubicBezTo>
                      <a:pt x="1873" y="2541"/>
                      <a:pt x="1865" y="2552"/>
                      <a:pt x="1851" y="2552"/>
                    </a:cubicBezTo>
                    <a:cubicBezTo>
                      <a:pt x="1848" y="2552"/>
                      <a:pt x="1845" y="2551"/>
                      <a:pt x="1841" y="2550"/>
                    </a:cubicBezTo>
                    <a:lnTo>
                      <a:pt x="1831" y="2520"/>
                    </a:lnTo>
                    <a:cubicBezTo>
                      <a:pt x="1829" y="2522"/>
                      <a:pt x="1827" y="2523"/>
                      <a:pt x="1824" y="2523"/>
                    </a:cubicBezTo>
                    <a:cubicBezTo>
                      <a:pt x="1814" y="2523"/>
                      <a:pt x="1801" y="2516"/>
                      <a:pt x="1792" y="2516"/>
                    </a:cubicBezTo>
                    <a:cubicBezTo>
                      <a:pt x="1787" y="2516"/>
                      <a:pt x="1783" y="2519"/>
                      <a:pt x="1783" y="2529"/>
                    </a:cubicBezTo>
                    <a:cubicBezTo>
                      <a:pt x="1772" y="2498"/>
                      <a:pt x="1759" y="2489"/>
                      <a:pt x="1745" y="2489"/>
                    </a:cubicBezTo>
                    <a:cubicBezTo>
                      <a:pt x="1726" y="2489"/>
                      <a:pt x="1705" y="2506"/>
                      <a:pt x="1689" y="2506"/>
                    </a:cubicBezTo>
                    <a:cubicBezTo>
                      <a:pt x="1686" y="2506"/>
                      <a:pt x="1683" y="2505"/>
                      <a:pt x="1681" y="2504"/>
                    </a:cubicBezTo>
                    <a:lnTo>
                      <a:pt x="1681" y="2504"/>
                    </a:lnTo>
                    <a:lnTo>
                      <a:pt x="1683" y="2546"/>
                    </a:lnTo>
                    <a:cubicBezTo>
                      <a:pt x="1662" y="2548"/>
                      <a:pt x="1641" y="2557"/>
                      <a:pt x="1625" y="2573"/>
                    </a:cubicBezTo>
                    <a:lnTo>
                      <a:pt x="1627" y="2610"/>
                    </a:lnTo>
                    <a:cubicBezTo>
                      <a:pt x="1624" y="2616"/>
                      <a:pt x="1619" y="2619"/>
                      <a:pt x="1614" y="2619"/>
                    </a:cubicBezTo>
                    <a:cubicBezTo>
                      <a:pt x="1597" y="2619"/>
                      <a:pt x="1574" y="2587"/>
                      <a:pt x="1551" y="2587"/>
                    </a:cubicBezTo>
                    <a:cubicBezTo>
                      <a:pt x="1550" y="2587"/>
                      <a:pt x="1549" y="2587"/>
                      <a:pt x="1549" y="2587"/>
                    </a:cubicBezTo>
                    <a:cubicBezTo>
                      <a:pt x="1550" y="2581"/>
                      <a:pt x="1552" y="2579"/>
                      <a:pt x="1554" y="2579"/>
                    </a:cubicBezTo>
                    <a:cubicBezTo>
                      <a:pt x="1557" y="2579"/>
                      <a:pt x="1560" y="2582"/>
                      <a:pt x="1563" y="2587"/>
                    </a:cubicBezTo>
                    <a:cubicBezTo>
                      <a:pt x="1556" y="2567"/>
                      <a:pt x="1547" y="2560"/>
                      <a:pt x="1538" y="2560"/>
                    </a:cubicBezTo>
                    <a:cubicBezTo>
                      <a:pt x="1517" y="2560"/>
                      <a:pt x="1493" y="2595"/>
                      <a:pt x="1472" y="2595"/>
                    </a:cubicBezTo>
                    <a:cubicBezTo>
                      <a:pt x="1464" y="2595"/>
                      <a:pt x="1457" y="2591"/>
                      <a:pt x="1451" y="2578"/>
                    </a:cubicBezTo>
                    <a:cubicBezTo>
                      <a:pt x="1447" y="2583"/>
                      <a:pt x="1444" y="2585"/>
                      <a:pt x="1441" y="2585"/>
                    </a:cubicBezTo>
                    <a:cubicBezTo>
                      <a:pt x="1437" y="2585"/>
                      <a:pt x="1433" y="2581"/>
                      <a:pt x="1430" y="2576"/>
                    </a:cubicBezTo>
                    <a:cubicBezTo>
                      <a:pt x="1430" y="2576"/>
                      <a:pt x="1433" y="2576"/>
                      <a:pt x="1433" y="2573"/>
                    </a:cubicBezTo>
                    <a:lnTo>
                      <a:pt x="1430" y="2573"/>
                    </a:lnTo>
                    <a:cubicBezTo>
                      <a:pt x="1428" y="2566"/>
                      <a:pt x="1423" y="2559"/>
                      <a:pt x="1421" y="2553"/>
                    </a:cubicBezTo>
                    <a:lnTo>
                      <a:pt x="1421" y="2553"/>
                    </a:lnTo>
                    <a:cubicBezTo>
                      <a:pt x="1423" y="2559"/>
                      <a:pt x="1426" y="2566"/>
                      <a:pt x="1428" y="2573"/>
                    </a:cubicBezTo>
                    <a:cubicBezTo>
                      <a:pt x="1419" y="2573"/>
                      <a:pt x="1407" y="2578"/>
                      <a:pt x="1400" y="2585"/>
                    </a:cubicBezTo>
                    <a:lnTo>
                      <a:pt x="1403" y="2546"/>
                    </a:lnTo>
                    <a:lnTo>
                      <a:pt x="1400" y="2546"/>
                    </a:lnTo>
                    <a:cubicBezTo>
                      <a:pt x="1399" y="2543"/>
                      <a:pt x="1398" y="2541"/>
                      <a:pt x="1397" y="2541"/>
                    </a:cubicBezTo>
                    <a:cubicBezTo>
                      <a:pt x="1392" y="2541"/>
                      <a:pt x="1389" y="2567"/>
                      <a:pt x="1389" y="2592"/>
                    </a:cubicBezTo>
                    <a:cubicBezTo>
                      <a:pt x="1382" y="2597"/>
                      <a:pt x="1377" y="2604"/>
                      <a:pt x="1372" y="2613"/>
                    </a:cubicBezTo>
                    <a:cubicBezTo>
                      <a:pt x="1373" y="2592"/>
                      <a:pt x="1370" y="2587"/>
                      <a:pt x="1366" y="2587"/>
                    </a:cubicBezTo>
                    <a:cubicBezTo>
                      <a:pt x="1361" y="2587"/>
                      <a:pt x="1356" y="2591"/>
                      <a:pt x="1351" y="2591"/>
                    </a:cubicBezTo>
                    <a:cubicBezTo>
                      <a:pt x="1346" y="2591"/>
                      <a:pt x="1342" y="2585"/>
                      <a:pt x="1342" y="2562"/>
                    </a:cubicBezTo>
                    <a:cubicBezTo>
                      <a:pt x="1329" y="2590"/>
                      <a:pt x="1296" y="2578"/>
                      <a:pt x="1275" y="2629"/>
                    </a:cubicBezTo>
                    <a:lnTo>
                      <a:pt x="1275" y="2629"/>
                    </a:lnTo>
                    <a:cubicBezTo>
                      <a:pt x="1269" y="2623"/>
                      <a:pt x="1264" y="2616"/>
                      <a:pt x="1257" y="2616"/>
                    </a:cubicBezTo>
                    <a:cubicBezTo>
                      <a:pt x="1253" y="2616"/>
                      <a:pt x="1249" y="2618"/>
                      <a:pt x="1243" y="2624"/>
                    </a:cubicBezTo>
                    <a:lnTo>
                      <a:pt x="1252" y="2576"/>
                    </a:lnTo>
                    <a:lnTo>
                      <a:pt x="1210" y="2634"/>
                    </a:lnTo>
                    <a:cubicBezTo>
                      <a:pt x="1201" y="2604"/>
                      <a:pt x="1208" y="2572"/>
                      <a:pt x="1231" y="2551"/>
                    </a:cubicBezTo>
                    <a:lnTo>
                      <a:pt x="1231" y="2551"/>
                    </a:lnTo>
                    <a:cubicBezTo>
                      <a:pt x="1180" y="2596"/>
                      <a:pt x="1198" y="2564"/>
                      <a:pt x="1150" y="2608"/>
                    </a:cubicBezTo>
                    <a:lnTo>
                      <a:pt x="1161" y="2580"/>
                    </a:lnTo>
                    <a:cubicBezTo>
                      <a:pt x="1161" y="2580"/>
                      <a:pt x="1161" y="2580"/>
                      <a:pt x="1160" y="2580"/>
                    </a:cubicBezTo>
                    <a:cubicBezTo>
                      <a:pt x="1153" y="2580"/>
                      <a:pt x="1136" y="2595"/>
                      <a:pt x="1127" y="2595"/>
                    </a:cubicBezTo>
                    <a:cubicBezTo>
                      <a:pt x="1124" y="2595"/>
                      <a:pt x="1121" y="2592"/>
                      <a:pt x="1122" y="2585"/>
                    </a:cubicBezTo>
                    <a:cubicBezTo>
                      <a:pt x="1122" y="2553"/>
                      <a:pt x="1097" y="2541"/>
                      <a:pt x="1064" y="2527"/>
                    </a:cubicBezTo>
                    <a:cubicBezTo>
                      <a:pt x="1034" y="2513"/>
                      <a:pt x="997" y="2495"/>
                      <a:pt x="992" y="2460"/>
                    </a:cubicBezTo>
                    <a:cubicBezTo>
                      <a:pt x="982" y="2483"/>
                      <a:pt x="977" y="2490"/>
                      <a:pt x="974" y="2490"/>
                    </a:cubicBezTo>
                    <a:cubicBezTo>
                      <a:pt x="969" y="2490"/>
                      <a:pt x="974" y="2455"/>
                      <a:pt x="965" y="2455"/>
                    </a:cubicBezTo>
                    <a:cubicBezTo>
                      <a:pt x="961" y="2455"/>
                      <a:pt x="956" y="2460"/>
                      <a:pt x="948" y="2471"/>
                    </a:cubicBezTo>
                    <a:cubicBezTo>
                      <a:pt x="957" y="2451"/>
                      <a:pt x="957" y="2437"/>
                      <a:pt x="978" y="2425"/>
                    </a:cubicBezTo>
                    <a:lnTo>
                      <a:pt x="978" y="2425"/>
                    </a:lnTo>
                    <a:cubicBezTo>
                      <a:pt x="977" y="2425"/>
                      <a:pt x="977" y="2425"/>
                      <a:pt x="976" y="2425"/>
                    </a:cubicBezTo>
                    <a:cubicBezTo>
                      <a:pt x="950" y="2425"/>
                      <a:pt x="952" y="2399"/>
                      <a:pt x="936" y="2399"/>
                    </a:cubicBezTo>
                    <a:cubicBezTo>
                      <a:pt x="930" y="2399"/>
                      <a:pt x="921" y="2403"/>
                      <a:pt x="906" y="2413"/>
                    </a:cubicBezTo>
                    <a:cubicBezTo>
                      <a:pt x="918" y="2393"/>
                      <a:pt x="932" y="2390"/>
                      <a:pt x="937" y="2376"/>
                    </a:cubicBezTo>
                    <a:lnTo>
                      <a:pt x="937" y="2376"/>
                    </a:lnTo>
                    <a:cubicBezTo>
                      <a:pt x="934" y="2378"/>
                      <a:pt x="926" y="2382"/>
                      <a:pt x="923" y="2382"/>
                    </a:cubicBezTo>
                    <a:cubicBezTo>
                      <a:pt x="921" y="2382"/>
                      <a:pt x="920" y="2381"/>
                      <a:pt x="923" y="2376"/>
                    </a:cubicBezTo>
                    <a:cubicBezTo>
                      <a:pt x="927" y="2362"/>
                      <a:pt x="937" y="2362"/>
                      <a:pt x="946" y="2358"/>
                    </a:cubicBezTo>
                    <a:cubicBezTo>
                      <a:pt x="943" y="2357"/>
                      <a:pt x="941" y="2356"/>
                      <a:pt x="938" y="2356"/>
                    </a:cubicBezTo>
                    <a:cubicBezTo>
                      <a:pt x="912" y="2356"/>
                      <a:pt x="872" y="2402"/>
                      <a:pt x="835" y="2448"/>
                    </a:cubicBezTo>
                    <a:cubicBezTo>
                      <a:pt x="837" y="2429"/>
                      <a:pt x="836" y="2421"/>
                      <a:pt x="828" y="2421"/>
                    </a:cubicBezTo>
                    <a:cubicBezTo>
                      <a:pt x="822" y="2421"/>
                      <a:pt x="811" y="2427"/>
                      <a:pt x="795" y="2439"/>
                    </a:cubicBezTo>
                    <a:cubicBezTo>
                      <a:pt x="802" y="2422"/>
                      <a:pt x="810" y="2401"/>
                      <a:pt x="825" y="2401"/>
                    </a:cubicBezTo>
                    <a:cubicBezTo>
                      <a:pt x="827" y="2401"/>
                      <a:pt x="828" y="2401"/>
                      <a:pt x="830" y="2402"/>
                    </a:cubicBezTo>
                    <a:cubicBezTo>
                      <a:pt x="825" y="2397"/>
                      <a:pt x="812" y="2366"/>
                      <a:pt x="789" y="2366"/>
                    </a:cubicBezTo>
                    <a:cubicBezTo>
                      <a:pt x="782" y="2366"/>
                      <a:pt x="773" y="2369"/>
                      <a:pt x="763" y="2379"/>
                    </a:cubicBezTo>
                    <a:cubicBezTo>
                      <a:pt x="768" y="2371"/>
                      <a:pt x="762" y="2368"/>
                      <a:pt x="756" y="2368"/>
                    </a:cubicBezTo>
                    <a:cubicBezTo>
                      <a:pt x="754" y="2368"/>
                      <a:pt x="751" y="2369"/>
                      <a:pt x="749" y="2369"/>
                    </a:cubicBezTo>
                    <a:cubicBezTo>
                      <a:pt x="733" y="2351"/>
                      <a:pt x="735" y="2346"/>
                      <a:pt x="714" y="2332"/>
                    </a:cubicBezTo>
                    <a:lnTo>
                      <a:pt x="714" y="2344"/>
                    </a:lnTo>
                    <a:cubicBezTo>
                      <a:pt x="697" y="2355"/>
                      <a:pt x="689" y="2359"/>
                      <a:pt x="684" y="2359"/>
                    </a:cubicBezTo>
                    <a:cubicBezTo>
                      <a:pt x="672" y="2359"/>
                      <a:pt x="683" y="2336"/>
                      <a:pt x="670" y="2330"/>
                    </a:cubicBezTo>
                    <a:lnTo>
                      <a:pt x="675" y="2328"/>
                    </a:lnTo>
                    <a:cubicBezTo>
                      <a:pt x="679" y="2265"/>
                      <a:pt x="645" y="2328"/>
                      <a:pt x="656" y="2260"/>
                    </a:cubicBezTo>
                    <a:lnTo>
                      <a:pt x="656" y="2260"/>
                    </a:lnTo>
                    <a:lnTo>
                      <a:pt x="626" y="2286"/>
                    </a:lnTo>
                    <a:cubicBezTo>
                      <a:pt x="613" y="2295"/>
                      <a:pt x="605" y="2298"/>
                      <a:pt x="601" y="2298"/>
                    </a:cubicBezTo>
                    <a:cubicBezTo>
                      <a:pt x="582" y="2298"/>
                      <a:pt x="635" y="2226"/>
                      <a:pt x="600" y="2226"/>
                    </a:cubicBezTo>
                    <a:lnTo>
                      <a:pt x="587" y="2247"/>
                    </a:lnTo>
                    <a:cubicBezTo>
                      <a:pt x="586" y="2247"/>
                      <a:pt x="585" y="2247"/>
                      <a:pt x="585" y="2247"/>
                    </a:cubicBezTo>
                    <a:cubicBezTo>
                      <a:pt x="559" y="2247"/>
                      <a:pt x="663" y="2151"/>
                      <a:pt x="665" y="2138"/>
                    </a:cubicBezTo>
                    <a:cubicBezTo>
                      <a:pt x="667" y="2135"/>
                      <a:pt x="670" y="2134"/>
                      <a:pt x="673" y="2134"/>
                    </a:cubicBezTo>
                    <a:cubicBezTo>
                      <a:pt x="676" y="2134"/>
                      <a:pt x="681" y="2135"/>
                      <a:pt x="686" y="2135"/>
                    </a:cubicBezTo>
                    <a:cubicBezTo>
                      <a:pt x="692" y="2121"/>
                      <a:pt x="692" y="2116"/>
                      <a:pt x="687" y="2116"/>
                    </a:cubicBezTo>
                    <a:cubicBezTo>
                      <a:pt x="676" y="2116"/>
                      <a:pt x="642" y="2145"/>
                      <a:pt x="621" y="2145"/>
                    </a:cubicBezTo>
                    <a:cubicBezTo>
                      <a:pt x="618" y="2145"/>
                      <a:pt x="615" y="2144"/>
                      <a:pt x="612" y="2142"/>
                    </a:cubicBezTo>
                    <a:cubicBezTo>
                      <a:pt x="635" y="2126"/>
                      <a:pt x="679" y="2112"/>
                      <a:pt x="675" y="2096"/>
                    </a:cubicBezTo>
                    <a:cubicBezTo>
                      <a:pt x="691" y="2080"/>
                      <a:pt x="568" y="2098"/>
                      <a:pt x="605" y="2052"/>
                    </a:cubicBezTo>
                    <a:lnTo>
                      <a:pt x="605" y="2052"/>
                    </a:lnTo>
                    <a:cubicBezTo>
                      <a:pt x="591" y="2064"/>
                      <a:pt x="575" y="2078"/>
                      <a:pt x="558" y="2078"/>
                    </a:cubicBezTo>
                    <a:cubicBezTo>
                      <a:pt x="556" y="2078"/>
                      <a:pt x="554" y="2078"/>
                      <a:pt x="552" y="2077"/>
                    </a:cubicBezTo>
                    <a:cubicBezTo>
                      <a:pt x="535" y="2065"/>
                      <a:pt x="594" y="2011"/>
                      <a:pt x="548" y="2011"/>
                    </a:cubicBezTo>
                    <a:cubicBezTo>
                      <a:pt x="544" y="2011"/>
                      <a:pt x="539" y="2011"/>
                      <a:pt x="533" y="2012"/>
                    </a:cubicBezTo>
                    <a:cubicBezTo>
                      <a:pt x="538" y="2008"/>
                      <a:pt x="543" y="2005"/>
                      <a:pt x="549" y="2003"/>
                    </a:cubicBezTo>
                    <a:cubicBezTo>
                      <a:pt x="528" y="1997"/>
                      <a:pt x="507" y="1975"/>
                      <a:pt x="473" y="1975"/>
                    </a:cubicBezTo>
                    <a:cubicBezTo>
                      <a:pt x="470" y="1975"/>
                      <a:pt x="467" y="1975"/>
                      <a:pt x="464" y="1975"/>
                    </a:cubicBezTo>
                    <a:cubicBezTo>
                      <a:pt x="526" y="1945"/>
                      <a:pt x="503" y="1931"/>
                      <a:pt x="480" y="1917"/>
                    </a:cubicBezTo>
                    <a:cubicBezTo>
                      <a:pt x="454" y="1903"/>
                      <a:pt x="431" y="1887"/>
                      <a:pt x="494" y="1873"/>
                    </a:cubicBezTo>
                    <a:lnTo>
                      <a:pt x="475" y="1834"/>
                    </a:lnTo>
                    <a:lnTo>
                      <a:pt x="487" y="1834"/>
                    </a:lnTo>
                    <a:cubicBezTo>
                      <a:pt x="489" y="1804"/>
                      <a:pt x="457" y="1801"/>
                      <a:pt x="424" y="1797"/>
                    </a:cubicBezTo>
                    <a:cubicBezTo>
                      <a:pt x="428" y="1793"/>
                      <a:pt x="435" y="1792"/>
                      <a:pt x="441" y="1792"/>
                    </a:cubicBezTo>
                    <a:cubicBezTo>
                      <a:pt x="445" y="1792"/>
                      <a:pt x="449" y="1792"/>
                      <a:pt x="452" y="1792"/>
                    </a:cubicBezTo>
                    <a:cubicBezTo>
                      <a:pt x="468" y="1746"/>
                      <a:pt x="461" y="1743"/>
                      <a:pt x="394" y="1718"/>
                    </a:cubicBezTo>
                    <a:lnTo>
                      <a:pt x="434" y="1709"/>
                    </a:lnTo>
                    <a:cubicBezTo>
                      <a:pt x="408" y="1702"/>
                      <a:pt x="492" y="1644"/>
                      <a:pt x="441" y="1609"/>
                    </a:cubicBezTo>
                    <a:cubicBezTo>
                      <a:pt x="447" y="1609"/>
                      <a:pt x="454" y="1611"/>
                      <a:pt x="459" y="1614"/>
                    </a:cubicBezTo>
                    <a:cubicBezTo>
                      <a:pt x="406" y="1567"/>
                      <a:pt x="573" y="1509"/>
                      <a:pt x="422" y="1491"/>
                    </a:cubicBezTo>
                    <a:lnTo>
                      <a:pt x="385" y="1458"/>
                    </a:lnTo>
                    <a:cubicBezTo>
                      <a:pt x="381" y="1470"/>
                      <a:pt x="373" y="1474"/>
                      <a:pt x="363" y="1474"/>
                    </a:cubicBezTo>
                    <a:cubicBezTo>
                      <a:pt x="346" y="1474"/>
                      <a:pt x="323" y="1462"/>
                      <a:pt x="306" y="1462"/>
                    </a:cubicBezTo>
                    <a:cubicBezTo>
                      <a:pt x="301" y="1462"/>
                      <a:pt x="296" y="1463"/>
                      <a:pt x="292" y="1465"/>
                    </a:cubicBezTo>
                    <a:cubicBezTo>
                      <a:pt x="287" y="1452"/>
                      <a:pt x="315" y="1436"/>
                      <a:pt x="333" y="1436"/>
                    </a:cubicBezTo>
                    <a:cubicBezTo>
                      <a:pt x="340" y="1436"/>
                      <a:pt x="346" y="1439"/>
                      <a:pt x="348" y="1444"/>
                    </a:cubicBezTo>
                    <a:lnTo>
                      <a:pt x="341" y="1447"/>
                    </a:lnTo>
                    <a:cubicBezTo>
                      <a:pt x="348" y="1448"/>
                      <a:pt x="354" y="1448"/>
                      <a:pt x="359" y="1448"/>
                    </a:cubicBezTo>
                    <a:cubicBezTo>
                      <a:pt x="409" y="1448"/>
                      <a:pt x="379" y="1405"/>
                      <a:pt x="421" y="1405"/>
                    </a:cubicBezTo>
                    <a:cubicBezTo>
                      <a:pt x="422" y="1405"/>
                      <a:pt x="424" y="1405"/>
                      <a:pt x="427" y="1405"/>
                    </a:cubicBezTo>
                    <a:cubicBezTo>
                      <a:pt x="431" y="1326"/>
                      <a:pt x="489" y="1261"/>
                      <a:pt x="510" y="1196"/>
                    </a:cubicBezTo>
                    <a:lnTo>
                      <a:pt x="447" y="1189"/>
                    </a:lnTo>
                    <a:lnTo>
                      <a:pt x="459" y="1164"/>
                    </a:lnTo>
                    <a:cubicBezTo>
                      <a:pt x="463" y="1163"/>
                      <a:pt x="467" y="1162"/>
                      <a:pt x="472" y="1162"/>
                    </a:cubicBezTo>
                    <a:cubicBezTo>
                      <a:pt x="488" y="1162"/>
                      <a:pt x="506" y="1169"/>
                      <a:pt x="501" y="1185"/>
                    </a:cubicBezTo>
                    <a:cubicBezTo>
                      <a:pt x="538" y="1182"/>
                      <a:pt x="480" y="1143"/>
                      <a:pt x="468" y="1141"/>
                    </a:cubicBezTo>
                    <a:cubicBezTo>
                      <a:pt x="476" y="1133"/>
                      <a:pt x="483" y="1130"/>
                      <a:pt x="490" y="1130"/>
                    </a:cubicBezTo>
                    <a:cubicBezTo>
                      <a:pt x="512" y="1130"/>
                      <a:pt x="530" y="1161"/>
                      <a:pt x="536" y="1161"/>
                    </a:cubicBezTo>
                    <a:cubicBezTo>
                      <a:pt x="537" y="1161"/>
                      <a:pt x="537" y="1160"/>
                      <a:pt x="538" y="1159"/>
                    </a:cubicBezTo>
                    <a:lnTo>
                      <a:pt x="538" y="1143"/>
                    </a:lnTo>
                    <a:lnTo>
                      <a:pt x="531" y="1145"/>
                    </a:lnTo>
                    <a:cubicBezTo>
                      <a:pt x="510" y="1124"/>
                      <a:pt x="485" y="1120"/>
                      <a:pt x="492" y="1094"/>
                    </a:cubicBezTo>
                    <a:cubicBezTo>
                      <a:pt x="498" y="1090"/>
                      <a:pt x="505" y="1089"/>
                      <a:pt x="512" y="1089"/>
                    </a:cubicBezTo>
                    <a:cubicBezTo>
                      <a:pt x="518" y="1089"/>
                      <a:pt x="524" y="1090"/>
                      <a:pt x="528" y="1090"/>
                    </a:cubicBezTo>
                    <a:cubicBezTo>
                      <a:pt x="532" y="1090"/>
                      <a:pt x="534" y="1089"/>
                      <a:pt x="536" y="1087"/>
                    </a:cubicBezTo>
                    <a:cubicBezTo>
                      <a:pt x="540" y="1087"/>
                      <a:pt x="543" y="1087"/>
                      <a:pt x="538" y="1080"/>
                    </a:cubicBezTo>
                    <a:lnTo>
                      <a:pt x="552" y="1043"/>
                    </a:lnTo>
                    <a:lnTo>
                      <a:pt x="501" y="1050"/>
                    </a:lnTo>
                    <a:cubicBezTo>
                      <a:pt x="484" y="1033"/>
                      <a:pt x="501" y="1021"/>
                      <a:pt x="475" y="1021"/>
                    </a:cubicBezTo>
                    <a:cubicBezTo>
                      <a:pt x="470" y="1021"/>
                      <a:pt x="464" y="1021"/>
                      <a:pt x="455" y="1022"/>
                    </a:cubicBezTo>
                    <a:lnTo>
                      <a:pt x="455" y="1022"/>
                    </a:lnTo>
                    <a:cubicBezTo>
                      <a:pt x="542" y="1011"/>
                      <a:pt x="506" y="893"/>
                      <a:pt x="531" y="881"/>
                    </a:cubicBezTo>
                    <a:cubicBezTo>
                      <a:pt x="505" y="865"/>
                      <a:pt x="496" y="832"/>
                      <a:pt x="508" y="805"/>
                    </a:cubicBezTo>
                    <a:lnTo>
                      <a:pt x="508" y="805"/>
                    </a:lnTo>
                    <a:cubicBezTo>
                      <a:pt x="504" y="807"/>
                      <a:pt x="494" y="809"/>
                      <a:pt x="484" y="809"/>
                    </a:cubicBezTo>
                    <a:cubicBezTo>
                      <a:pt x="465" y="809"/>
                      <a:pt x="444" y="803"/>
                      <a:pt x="450" y="788"/>
                    </a:cubicBezTo>
                    <a:lnTo>
                      <a:pt x="450" y="788"/>
                    </a:lnTo>
                    <a:cubicBezTo>
                      <a:pt x="462" y="790"/>
                      <a:pt x="473" y="791"/>
                      <a:pt x="481" y="791"/>
                    </a:cubicBezTo>
                    <a:cubicBezTo>
                      <a:pt x="547" y="791"/>
                      <a:pt x="510" y="749"/>
                      <a:pt x="576" y="732"/>
                    </a:cubicBezTo>
                    <a:lnTo>
                      <a:pt x="576" y="732"/>
                    </a:lnTo>
                    <a:cubicBezTo>
                      <a:pt x="574" y="732"/>
                      <a:pt x="572" y="732"/>
                      <a:pt x="570" y="732"/>
                    </a:cubicBezTo>
                    <a:cubicBezTo>
                      <a:pt x="540" y="732"/>
                      <a:pt x="554" y="682"/>
                      <a:pt x="519" y="682"/>
                    </a:cubicBezTo>
                    <a:cubicBezTo>
                      <a:pt x="512" y="682"/>
                      <a:pt x="503" y="684"/>
                      <a:pt x="492" y="689"/>
                    </a:cubicBezTo>
                    <a:cubicBezTo>
                      <a:pt x="496" y="678"/>
                      <a:pt x="507" y="678"/>
                      <a:pt x="519" y="678"/>
                    </a:cubicBezTo>
                    <a:cubicBezTo>
                      <a:pt x="521" y="678"/>
                      <a:pt x="522" y="678"/>
                      <a:pt x="524" y="678"/>
                    </a:cubicBezTo>
                    <a:cubicBezTo>
                      <a:pt x="535" y="678"/>
                      <a:pt x="548" y="677"/>
                      <a:pt x="559" y="670"/>
                    </a:cubicBezTo>
                    <a:cubicBezTo>
                      <a:pt x="515" y="624"/>
                      <a:pt x="584" y="561"/>
                      <a:pt x="559" y="501"/>
                    </a:cubicBezTo>
                    <a:cubicBezTo>
                      <a:pt x="549" y="501"/>
                      <a:pt x="536" y="508"/>
                      <a:pt x="521" y="508"/>
                    </a:cubicBezTo>
                    <a:cubicBezTo>
                      <a:pt x="514" y="508"/>
                      <a:pt x="508" y="507"/>
                      <a:pt x="501" y="503"/>
                    </a:cubicBezTo>
                    <a:lnTo>
                      <a:pt x="570" y="464"/>
                    </a:lnTo>
                    <a:cubicBezTo>
                      <a:pt x="561" y="452"/>
                      <a:pt x="482" y="464"/>
                      <a:pt x="531" y="434"/>
                    </a:cubicBezTo>
                    <a:lnTo>
                      <a:pt x="531" y="434"/>
                    </a:lnTo>
                    <a:cubicBezTo>
                      <a:pt x="523" y="437"/>
                      <a:pt x="511" y="441"/>
                      <a:pt x="503" y="441"/>
                    </a:cubicBezTo>
                    <a:cubicBezTo>
                      <a:pt x="499" y="441"/>
                      <a:pt x="496" y="440"/>
                      <a:pt x="494" y="438"/>
                    </a:cubicBezTo>
                    <a:cubicBezTo>
                      <a:pt x="522" y="376"/>
                      <a:pt x="494" y="320"/>
                      <a:pt x="473" y="264"/>
                    </a:cubicBezTo>
                    <a:cubicBezTo>
                      <a:pt x="450" y="211"/>
                      <a:pt x="434" y="153"/>
                      <a:pt x="480" y="79"/>
                    </a:cubicBezTo>
                    <a:lnTo>
                      <a:pt x="480" y="79"/>
                    </a:lnTo>
                    <a:cubicBezTo>
                      <a:pt x="469" y="89"/>
                      <a:pt x="462" y="93"/>
                      <a:pt x="457" y="93"/>
                    </a:cubicBezTo>
                    <a:cubicBezTo>
                      <a:pt x="451" y="93"/>
                      <a:pt x="448" y="88"/>
                      <a:pt x="445" y="81"/>
                    </a:cubicBezTo>
                    <a:cubicBezTo>
                      <a:pt x="441" y="91"/>
                      <a:pt x="410" y="91"/>
                      <a:pt x="392" y="100"/>
                    </a:cubicBezTo>
                    <a:lnTo>
                      <a:pt x="429" y="37"/>
                    </a:lnTo>
                    <a:lnTo>
                      <a:pt x="429" y="37"/>
                    </a:lnTo>
                    <a:cubicBezTo>
                      <a:pt x="425" y="38"/>
                      <a:pt x="421" y="38"/>
                      <a:pt x="418" y="38"/>
                    </a:cubicBezTo>
                    <a:cubicBezTo>
                      <a:pt x="382" y="38"/>
                      <a:pt x="397"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98" name="Google Shape;16298;p59"/>
              <p:cNvSpPr/>
              <p:nvPr/>
            </p:nvSpPr>
            <p:spPr>
              <a:xfrm>
                <a:off x="518050" y="1764025"/>
                <a:ext cx="300" cy="500"/>
              </a:xfrm>
              <a:custGeom>
                <a:avLst/>
                <a:gdLst/>
                <a:ahLst/>
                <a:cxnLst/>
                <a:rect l="l" t="t" r="r" b="b"/>
                <a:pathLst>
                  <a:path w="12" h="20" extrusionOk="0">
                    <a:moveTo>
                      <a:pt x="12" y="1"/>
                    </a:moveTo>
                    <a:lnTo>
                      <a:pt x="12" y="1"/>
                    </a:lnTo>
                    <a:cubicBezTo>
                      <a:pt x="2" y="5"/>
                      <a:pt x="0" y="12"/>
                      <a:pt x="0" y="19"/>
                    </a:cubicBezTo>
                    <a:cubicBezTo>
                      <a:pt x="2" y="12"/>
                      <a:pt x="7" y="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299" name="Google Shape;16299;p59"/>
              <p:cNvSpPr/>
              <p:nvPr/>
            </p:nvSpPr>
            <p:spPr>
              <a:xfrm>
                <a:off x="502850" y="1742875"/>
                <a:ext cx="200" cy="25"/>
              </a:xfrm>
              <a:custGeom>
                <a:avLst/>
                <a:gdLst/>
                <a:ahLst/>
                <a:cxnLst/>
                <a:rect l="l" t="t" r="r" b="b"/>
                <a:pathLst>
                  <a:path w="8" h="1" extrusionOk="0">
                    <a:moveTo>
                      <a:pt x="8" y="0"/>
                    </a:moveTo>
                    <a:lnTo>
                      <a:pt x="8"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00" name="Google Shape;16300;p59"/>
              <p:cNvSpPr/>
              <p:nvPr/>
            </p:nvSpPr>
            <p:spPr>
              <a:xfrm>
                <a:off x="544225" y="1771675"/>
                <a:ext cx="450" cy="500"/>
              </a:xfrm>
              <a:custGeom>
                <a:avLst/>
                <a:gdLst/>
                <a:ahLst/>
                <a:cxnLst/>
                <a:rect l="l" t="t" r="r" b="b"/>
                <a:pathLst>
                  <a:path w="18" h="20" extrusionOk="0">
                    <a:moveTo>
                      <a:pt x="3" y="1"/>
                    </a:moveTo>
                    <a:lnTo>
                      <a:pt x="3" y="1"/>
                    </a:lnTo>
                    <a:cubicBezTo>
                      <a:pt x="1" y="10"/>
                      <a:pt x="8" y="17"/>
                      <a:pt x="17" y="19"/>
                    </a:cubicBezTo>
                    <a:cubicBezTo>
                      <a:pt x="10" y="15"/>
                      <a:pt x="6" y="8"/>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01" name="Google Shape;16301;p59"/>
              <p:cNvSpPr/>
              <p:nvPr/>
            </p:nvSpPr>
            <p:spPr>
              <a:xfrm>
                <a:off x="558850" y="1760500"/>
                <a:ext cx="600" cy="550"/>
              </a:xfrm>
              <a:custGeom>
                <a:avLst/>
                <a:gdLst/>
                <a:ahLst/>
                <a:cxnLst/>
                <a:rect l="l" t="t" r="r" b="b"/>
                <a:pathLst>
                  <a:path w="24" h="22" extrusionOk="0">
                    <a:moveTo>
                      <a:pt x="23" y="0"/>
                    </a:moveTo>
                    <a:cubicBezTo>
                      <a:pt x="22" y="0"/>
                      <a:pt x="21" y="1"/>
                      <a:pt x="21" y="1"/>
                    </a:cubicBezTo>
                    <a:lnTo>
                      <a:pt x="21" y="1"/>
                    </a:lnTo>
                    <a:lnTo>
                      <a:pt x="23" y="0"/>
                    </a:lnTo>
                    <a:close/>
                    <a:moveTo>
                      <a:pt x="21" y="1"/>
                    </a:moveTo>
                    <a:lnTo>
                      <a:pt x="0" y="9"/>
                    </a:lnTo>
                    <a:cubicBezTo>
                      <a:pt x="2" y="9"/>
                      <a:pt x="3" y="9"/>
                      <a:pt x="4" y="9"/>
                    </a:cubicBezTo>
                    <a:cubicBezTo>
                      <a:pt x="15" y="9"/>
                      <a:pt x="17" y="17"/>
                      <a:pt x="23" y="21"/>
                    </a:cubicBezTo>
                    <a:cubicBezTo>
                      <a:pt x="23" y="15"/>
                      <a:pt x="18" y="4"/>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02" name="Google Shape;16302;p59"/>
              <p:cNvSpPr/>
              <p:nvPr/>
            </p:nvSpPr>
            <p:spPr>
              <a:xfrm>
                <a:off x="563350" y="1765950"/>
                <a:ext cx="625" cy="525"/>
              </a:xfrm>
              <a:custGeom>
                <a:avLst/>
                <a:gdLst/>
                <a:ahLst/>
                <a:cxnLst/>
                <a:rect l="l" t="t" r="r" b="b"/>
                <a:pathLst>
                  <a:path w="25" h="21" extrusionOk="0">
                    <a:moveTo>
                      <a:pt x="24" y="0"/>
                    </a:moveTo>
                    <a:cubicBezTo>
                      <a:pt x="10" y="0"/>
                      <a:pt x="1" y="14"/>
                      <a:pt x="13" y="21"/>
                    </a:cubicBezTo>
                    <a:cubicBezTo>
                      <a:pt x="15" y="20"/>
                      <a:pt x="17" y="20"/>
                      <a:pt x="18" y="20"/>
                    </a:cubicBezTo>
                    <a:cubicBezTo>
                      <a:pt x="20" y="20"/>
                      <a:pt x="22" y="20"/>
                      <a:pt x="24" y="19"/>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03" name="Google Shape;16303;p59"/>
              <p:cNvSpPr/>
              <p:nvPr/>
            </p:nvSpPr>
            <p:spPr>
              <a:xfrm>
                <a:off x="560000" y="1763275"/>
                <a:ext cx="725" cy="950"/>
              </a:xfrm>
              <a:custGeom>
                <a:avLst/>
                <a:gdLst/>
                <a:ahLst/>
                <a:cxnLst/>
                <a:rect l="l" t="t" r="r" b="b"/>
                <a:pathLst>
                  <a:path w="29" h="38" extrusionOk="0">
                    <a:moveTo>
                      <a:pt x="20" y="1"/>
                    </a:moveTo>
                    <a:cubicBezTo>
                      <a:pt x="15" y="1"/>
                      <a:pt x="7" y="8"/>
                      <a:pt x="0" y="14"/>
                    </a:cubicBezTo>
                    <a:cubicBezTo>
                      <a:pt x="2" y="32"/>
                      <a:pt x="6" y="37"/>
                      <a:pt x="11" y="37"/>
                    </a:cubicBezTo>
                    <a:cubicBezTo>
                      <a:pt x="16" y="37"/>
                      <a:pt x="22" y="34"/>
                      <a:pt x="28" y="31"/>
                    </a:cubicBezTo>
                    <a:lnTo>
                      <a:pt x="26" y="31"/>
                    </a:lnTo>
                    <a:cubicBezTo>
                      <a:pt x="28" y="8"/>
                      <a:pt x="25"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04" name="Google Shape;16304;p59"/>
              <p:cNvSpPr/>
              <p:nvPr/>
            </p:nvSpPr>
            <p:spPr>
              <a:xfrm>
                <a:off x="560750" y="1763800"/>
                <a:ext cx="400" cy="250"/>
              </a:xfrm>
              <a:custGeom>
                <a:avLst/>
                <a:gdLst/>
                <a:ahLst/>
                <a:cxnLst/>
                <a:rect l="l" t="t" r="r" b="b"/>
                <a:pathLst>
                  <a:path w="16" h="10" extrusionOk="0">
                    <a:moveTo>
                      <a:pt x="14" y="0"/>
                    </a:moveTo>
                    <a:cubicBezTo>
                      <a:pt x="11" y="0"/>
                      <a:pt x="6" y="7"/>
                      <a:pt x="1" y="10"/>
                    </a:cubicBezTo>
                    <a:cubicBezTo>
                      <a:pt x="3" y="8"/>
                      <a:pt x="5" y="8"/>
                      <a:pt x="8" y="8"/>
                    </a:cubicBezTo>
                    <a:cubicBezTo>
                      <a:pt x="10" y="8"/>
                      <a:pt x="12" y="8"/>
                      <a:pt x="15" y="10"/>
                    </a:cubicBezTo>
                    <a:cubicBezTo>
                      <a:pt x="15" y="3"/>
                      <a:pt x="15"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05" name="Google Shape;16305;p59"/>
              <p:cNvSpPr/>
              <p:nvPr/>
            </p:nvSpPr>
            <p:spPr>
              <a:xfrm>
                <a:off x="555575" y="1760775"/>
                <a:ext cx="750" cy="1100"/>
              </a:xfrm>
              <a:custGeom>
                <a:avLst/>
                <a:gdLst/>
                <a:ahLst/>
                <a:cxnLst/>
                <a:rect l="l" t="t" r="r" b="b"/>
                <a:pathLst>
                  <a:path w="30" h="44" extrusionOk="0">
                    <a:moveTo>
                      <a:pt x="27" y="0"/>
                    </a:moveTo>
                    <a:cubicBezTo>
                      <a:pt x="19" y="0"/>
                      <a:pt x="0" y="44"/>
                      <a:pt x="13" y="44"/>
                    </a:cubicBezTo>
                    <a:cubicBezTo>
                      <a:pt x="15" y="44"/>
                      <a:pt x="18" y="43"/>
                      <a:pt x="22" y="40"/>
                    </a:cubicBezTo>
                    <a:cubicBezTo>
                      <a:pt x="23" y="41"/>
                      <a:pt x="23" y="41"/>
                      <a:pt x="24" y="41"/>
                    </a:cubicBezTo>
                    <a:cubicBezTo>
                      <a:pt x="30" y="41"/>
                      <a:pt x="26" y="8"/>
                      <a:pt x="28" y="8"/>
                    </a:cubicBezTo>
                    <a:cubicBezTo>
                      <a:pt x="28" y="8"/>
                      <a:pt x="29" y="9"/>
                      <a:pt x="29" y="10"/>
                    </a:cubicBezTo>
                    <a:cubicBezTo>
                      <a:pt x="30" y="3"/>
                      <a:pt x="28"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06" name="Google Shape;16306;p59"/>
              <p:cNvSpPr/>
              <p:nvPr/>
            </p:nvSpPr>
            <p:spPr>
              <a:xfrm>
                <a:off x="560000" y="1765300"/>
                <a:ext cx="325" cy="1025"/>
              </a:xfrm>
              <a:custGeom>
                <a:avLst/>
                <a:gdLst/>
                <a:ahLst/>
                <a:cxnLst/>
                <a:rect l="l" t="t" r="r" b="b"/>
                <a:pathLst>
                  <a:path w="13" h="41" extrusionOk="0">
                    <a:moveTo>
                      <a:pt x="7" y="1"/>
                    </a:moveTo>
                    <a:lnTo>
                      <a:pt x="0" y="33"/>
                    </a:lnTo>
                    <a:lnTo>
                      <a:pt x="12" y="40"/>
                    </a:lnTo>
                    <a:lnTo>
                      <a:pt x="12"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07" name="Google Shape;16307;p59"/>
              <p:cNvSpPr/>
              <p:nvPr/>
            </p:nvSpPr>
            <p:spPr>
              <a:xfrm>
                <a:off x="557625" y="1765475"/>
                <a:ext cx="650" cy="425"/>
              </a:xfrm>
              <a:custGeom>
                <a:avLst/>
                <a:gdLst/>
                <a:ahLst/>
                <a:cxnLst/>
                <a:rect l="l" t="t" r="r" b="b"/>
                <a:pathLst>
                  <a:path w="26" h="17" extrusionOk="0">
                    <a:moveTo>
                      <a:pt x="8" y="1"/>
                    </a:moveTo>
                    <a:cubicBezTo>
                      <a:pt x="3" y="1"/>
                      <a:pt x="0" y="2"/>
                      <a:pt x="0" y="8"/>
                    </a:cubicBezTo>
                    <a:lnTo>
                      <a:pt x="21" y="17"/>
                    </a:lnTo>
                    <a:cubicBezTo>
                      <a:pt x="21" y="12"/>
                      <a:pt x="24" y="8"/>
                      <a:pt x="26" y="3"/>
                    </a:cubicBezTo>
                    <a:cubicBezTo>
                      <a:pt x="20" y="3"/>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08" name="Google Shape;16308;p59"/>
              <p:cNvSpPr/>
              <p:nvPr/>
            </p:nvSpPr>
            <p:spPr>
              <a:xfrm>
                <a:off x="558325" y="1765350"/>
                <a:ext cx="425" cy="200"/>
              </a:xfrm>
              <a:custGeom>
                <a:avLst/>
                <a:gdLst/>
                <a:ahLst/>
                <a:cxnLst/>
                <a:rect l="l" t="t" r="r" b="b"/>
                <a:pathLst>
                  <a:path w="17" h="8" extrusionOk="0">
                    <a:moveTo>
                      <a:pt x="16" y="1"/>
                    </a:moveTo>
                    <a:cubicBezTo>
                      <a:pt x="12" y="3"/>
                      <a:pt x="5" y="6"/>
                      <a:pt x="0" y="8"/>
                    </a:cubicBezTo>
                    <a:cubicBezTo>
                      <a:pt x="7" y="8"/>
                      <a:pt x="14" y="8"/>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09" name="Google Shape;16309;p59"/>
              <p:cNvSpPr/>
              <p:nvPr/>
            </p:nvSpPr>
            <p:spPr>
              <a:xfrm>
                <a:off x="559025" y="1766350"/>
                <a:ext cx="600" cy="300"/>
              </a:xfrm>
              <a:custGeom>
                <a:avLst/>
                <a:gdLst/>
                <a:ahLst/>
                <a:cxnLst/>
                <a:rect l="l" t="t" r="r" b="b"/>
                <a:pathLst>
                  <a:path w="24" h="12" extrusionOk="0">
                    <a:moveTo>
                      <a:pt x="0" y="0"/>
                    </a:moveTo>
                    <a:lnTo>
                      <a:pt x="23" y="12"/>
                    </a:lnTo>
                    <a:lnTo>
                      <a:pt x="16"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10" name="Google Shape;16310;p59"/>
              <p:cNvSpPr/>
              <p:nvPr/>
            </p:nvSpPr>
            <p:spPr>
              <a:xfrm>
                <a:off x="551300" y="1766175"/>
                <a:ext cx="725" cy="850"/>
              </a:xfrm>
              <a:custGeom>
                <a:avLst/>
                <a:gdLst/>
                <a:ahLst/>
                <a:cxnLst/>
                <a:rect l="l" t="t" r="r" b="b"/>
                <a:pathLst>
                  <a:path w="29" h="34" extrusionOk="0">
                    <a:moveTo>
                      <a:pt x="22" y="0"/>
                    </a:moveTo>
                    <a:lnTo>
                      <a:pt x="1" y="17"/>
                    </a:lnTo>
                    <a:cubicBezTo>
                      <a:pt x="1" y="27"/>
                      <a:pt x="6" y="33"/>
                      <a:pt x="11" y="33"/>
                    </a:cubicBezTo>
                    <a:cubicBezTo>
                      <a:pt x="13" y="33"/>
                      <a:pt x="15" y="32"/>
                      <a:pt x="17" y="31"/>
                    </a:cubicBezTo>
                    <a:cubicBezTo>
                      <a:pt x="24" y="24"/>
                      <a:pt x="29" y="12"/>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11" name="Google Shape;16311;p59"/>
              <p:cNvSpPr/>
              <p:nvPr/>
            </p:nvSpPr>
            <p:spPr>
              <a:xfrm>
                <a:off x="553675" y="1767850"/>
                <a:ext cx="375" cy="1250"/>
              </a:xfrm>
              <a:custGeom>
                <a:avLst/>
                <a:gdLst/>
                <a:ahLst/>
                <a:cxnLst/>
                <a:rect l="l" t="t" r="r" b="b"/>
                <a:pathLst>
                  <a:path w="15" h="50" extrusionOk="0">
                    <a:moveTo>
                      <a:pt x="1" y="1"/>
                    </a:moveTo>
                    <a:lnTo>
                      <a:pt x="8" y="49"/>
                    </a:lnTo>
                    <a:lnTo>
                      <a:pt x="15" y="31"/>
                    </a:lnTo>
                    <a:cubicBezTo>
                      <a:pt x="8" y="21"/>
                      <a:pt x="3" y="1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12" name="Google Shape;16312;p59"/>
              <p:cNvSpPr/>
              <p:nvPr/>
            </p:nvSpPr>
            <p:spPr>
              <a:xfrm>
                <a:off x="552000" y="1769125"/>
                <a:ext cx="1075" cy="975"/>
              </a:xfrm>
              <a:custGeom>
                <a:avLst/>
                <a:gdLst/>
                <a:ahLst/>
                <a:cxnLst/>
                <a:rect l="l" t="t" r="r" b="b"/>
                <a:pathLst>
                  <a:path w="43" h="39" extrusionOk="0">
                    <a:moveTo>
                      <a:pt x="19" y="1"/>
                    </a:moveTo>
                    <a:cubicBezTo>
                      <a:pt x="21" y="13"/>
                      <a:pt x="1" y="39"/>
                      <a:pt x="17" y="39"/>
                    </a:cubicBezTo>
                    <a:cubicBezTo>
                      <a:pt x="19" y="39"/>
                      <a:pt x="21" y="38"/>
                      <a:pt x="24" y="38"/>
                    </a:cubicBezTo>
                    <a:cubicBezTo>
                      <a:pt x="24" y="24"/>
                      <a:pt x="42"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13" name="Google Shape;16313;p59"/>
              <p:cNvSpPr/>
              <p:nvPr/>
            </p:nvSpPr>
            <p:spPr>
              <a:xfrm>
                <a:off x="543475" y="1766750"/>
                <a:ext cx="150" cy="2050"/>
              </a:xfrm>
              <a:custGeom>
                <a:avLst/>
                <a:gdLst/>
                <a:ahLst/>
                <a:cxnLst/>
                <a:rect l="l" t="t" r="r" b="b"/>
                <a:pathLst>
                  <a:path w="6" h="82" extrusionOk="0">
                    <a:moveTo>
                      <a:pt x="1" y="1"/>
                    </a:moveTo>
                    <a:lnTo>
                      <a:pt x="1" y="82"/>
                    </a:lnTo>
                    <a:lnTo>
                      <a:pt x="5" y="8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14" name="Google Shape;16314;p59"/>
              <p:cNvSpPr/>
              <p:nvPr/>
            </p:nvSpPr>
            <p:spPr>
              <a:xfrm>
                <a:off x="534900" y="1771725"/>
                <a:ext cx="1250" cy="1600"/>
              </a:xfrm>
              <a:custGeom>
                <a:avLst/>
                <a:gdLst/>
                <a:ahLst/>
                <a:cxnLst/>
                <a:rect l="l" t="t" r="r" b="b"/>
                <a:pathLst>
                  <a:path w="50" h="64" extrusionOk="0">
                    <a:moveTo>
                      <a:pt x="28" y="1"/>
                    </a:moveTo>
                    <a:lnTo>
                      <a:pt x="28" y="1"/>
                    </a:lnTo>
                    <a:cubicBezTo>
                      <a:pt x="10" y="17"/>
                      <a:pt x="1" y="6"/>
                      <a:pt x="1" y="59"/>
                    </a:cubicBezTo>
                    <a:cubicBezTo>
                      <a:pt x="5" y="62"/>
                      <a:pt x="8" y="64"/>
                      <a:pt x="10" y="64"/>
                    </a:cubicBezTo>
                    <a:cubicBezTo>
                      <a:pt x="22" y="64"/>
                      <a:pt x="20" y="32"/>
                      <a:pt x="30" y="32"/>
                    </a:cubicBezTo>
                    <a:cubicBezTo>
                      <a:pt x="33" y="32"/>
                      <a:pt x="36" y="33"/>
                      <a:pt x="40" y="38"/>
                    </a:cubicBezTo>
                    <a:cubicBezTo>
                      <a:pt x="49" y="19"/>
                      <a:pt x="19" y="15"/>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15" name="Google Shape;16315;p59"/>
              <p:cNvSpPr/>
              <p:nvPr/>
            </p:nvSpPr>
            <p:spPr>
              <a:xfrm>
                <a:off x="512600" y="1698425"/>
                <a:ext cx="600" cy="600"/>
              </a:xfrm>
              <a:custGeom>
                <a:avLst/>
                <a:gdLst/>
                <a:ahLst/>
                <a:cxnLst/>
                <a:rect l="l" t="t" r="r" b="b"/>
                <a:pathLst>
                  <a:path w="24" h="24" extrusionOk="0">
                    <a:moveTo>
                      <a:pt x="23" y="0"/>
                    </a:moveTo>
                    <a:lnTo>
                      <a:pt x="0" y="21"/>
                    </a:lnTo>
                    <a:lnTo>
                      <a:pt x="14" y="24"/>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16" name="Google Shape;16316;p59"/>
              <p:cNvSpPr/>
              <p:nvPr/>
            </p:nvSpPr>
            <p:spPr>
              <a:xfrm>
                <a:off x="511075" y="1698200"/>
                <a:ext cx="1300" cy="525"/>
              </a:xfrm>
              <a:custGeom>
                <a:avLst/>
                <a:gdLst/>
                <a:ahLst/>
                <a:cxnLst/>
                <a:rect l="l" t="t" r="r" b="b"/>
                <a:pathLst>
                  <a:path w="52" h="21" extrusionOk="0">
                    <a:moveTo>
                      <a:pt x="52" y="0"/>
                    </a:moveTo>
                    <a:lnTo>
                      <a:pt x="1" y="7"/>
                    </a:lnTo>
                    <a:cubicBezTo>
                      <a:pt x="6" y="9"/>
                      <a:pt x="12" y="14"/>
                      <a:pt x="1" y="21"/>
                    </a:cubicBez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17" name="Google Shape;16317;p59"/>
              <p:cNvSpPr/>
              <p:nvPr/>
            </p:nvSpPr>
            <p:spPr>
              <a:xfrm>
                <a:off x="507325" y="1757875"/>
                <a:ext cx="600" cy="800"/>
              </a:xfrm>
              <a:custGeom>
                <a:avLst/>
                <a:gdLst/>
                <a:ahLst/>
                <a:cxnLst/>
                <a:rect l="l" t="t" r="r" b="b"/>
                <a:pathLst>
                  <a:path w="24" h="32" extrusionOk="0">
                    <a:moveTo>
                      <a:pt x="19" y="1"/>
                    </a:moveTo>
                    <a:lnTo>
                      <a:pt x="0" y="31"/>
                    </a:lnTo>
                    <a:lnTo>
                      <a:pt x="12" y="24"/>
                    </a:lnTo>
                    <a:cubicBezTo>
                      <a:pt x="23" y="15"/>
                      <a:pt x="21" y="10"/>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18" name="Google Shape;16318;p59"/>
              <p:cNvSpPr/>
              <p:nvPr/>
            </p:nvSpPr>
            <p:spPr>
              <a:xfrm>
                <a:off x="505000" y="1751575"/>
                <a:ext cx="1125" cy="650"/>
              </a:xfrm>
              <a:custGeom>
                <a:avLst/>
                <a:gdLst/>
                <a:ahLst/>
                <a:cxnLst/>
                <a:rect l="l" t="t" r="r" b="b"/>
                <a:pathLst>
                  <a:path w="45" h="26" extrusionOk="0">
                    <a:moveTo>
                      <a:pt x="45" y="0"/>
                    </a:moveTo>
                    <a:lnTo>
                      <a:pt x="0" y="21"/>
                    </a:lnTo>
                    <a:lnTo>
                      <a:pt x="0" y="26"/>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19" name="Google Shape;16319;p59"/>
              <p:cNvSpPr/>
              <p:nvPr/>
            </p:nvSpPr>
            <p:spPr>
              <a:xfrm>
                <a:off x="501700" y="1746975"/>
                <a:ext cx="900" cy="900"/>
              </a:xfrm>
              <a:custGeom>
                <a:avLst/>
                <a:gdLst/>
                <a:ahLst/>
                <a:cxnLst/>
                <a:rect l="l" t="t" r="r" b="b"/>
                <a:pathLst>
                  <a:path w="36" h="36" extrusionOk="0">
                    <a:moveTo>
                      <a:pt x="25" y="1"/>
                    </a:moveTo>
                    <a:cubicBezTo>
                      <a:pt x="21" y="1"/>
                      <a:pt x="14" y="2"/>
                      <a:pt x="0" y="6"/>
                    </a:cubicBezTo>
                    <a:cubicBezTo>
                      <a:pt x="0" y="13"/>
                      <a:pt x="8" y="20"/>
                      <a:pt x="12" y="28"/>
                    </a:cubicBezTo>
                    <a:lnTo>
                      <a:pt x="12" y="28"/>
                    </a:lnTo>
                    <a:cubicBezTo>
                      <a:pt x="13" y="14"/>
                      <a:pt x="35" y="1"/>
                      <a:pt x="25" y="1"/>
                    </a:cubicBezTo>
                    <a:close/>
                    <a:moveTo>
                      <a:pt x="12" y="28"/>
                    </a:moveTo>
                    <a:cubicBezTo>
                      <a:pt x="12" y="30"/>
                      <a:pt x="12" y="33"/>
                      <a:pt x="14" y="36"/>
                    </a:cubicBezTo>
                    <a:cubicBezTo>
                      <a:pt x="14" y="33"/>
                      <a:pt x="13" y="30"/>
                      <a:pt x="12"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20" name="Google Shape;16320;p59"/>
              <p:cNvSpPr/>
              <p:nvPr/>
            </p:nvSpPr>
            <p:spPr>
              <a:xfrm>
                <a:off x="512275" y="1697375"/>
                <a:ext cx="1025" cy="325"/>
              </a:xfrm>
              <a:custGeom>
                <a:avLst/>
                <a:gdLst/>
                <a:ahLst/>
                <a:cxnLst/>
                <a:rect l="l" t="t" r="r" b="b"/>
                <a:pathLst>
                  <a:path w="41" h="13" extrusionOk="0">
                    <a:moveTo>
                      <a:pt x="33" y="1"/>
                    </a:moveTo>
                    <a:cubicBezTo>
                      <a:pt x="21" y="1"/>
                      <a:pt x="6" y="8"/>
                      <a:pt x="2" y="10"/>
                    </a:cubicBezTo>
                    <a:lnTo>
                      <a:pt x="2" y="10"/>
                    </a:lnTo>
                    <a:cubicBezTo>
                      <a:pt x="2" y="10"/>
                      <a:pt x="2" y="10"/>
                      <a:pt x="2" y="10"/>
                    </a:cubicBezTo>
                    <a:cubicBezTo>
                      <a:pt x="1" y="10"/>
                      <a:pt x="1" y="11"/>
                      <a:pt x="1" y="11"/>
                    </a:cubicBezTo>
                    <a:cubicBezTo>
                      <a:pt x="1" y="11"/>
                      <a:pt x="1" y="10"/>
                      <a:pt x="2" y="10"/>
                    </a:cubicBezTo>
                    <a:lnTo>
                      <a:pt x="2" y="10"/>
                    </a:lnTo>
                    <a:cubicBezTo>
                      <a:pt x="2" y="12"/>
                      <a:pt x="3" y="13"/>
                      <a:pt x="6" y="13"/>
                    </a:cubicBezTo>
                    <a:cubicBezTo>
                      <a:pt x="15" y="13"/>
                      <a:pt x="36" y="3"/>
                      <a:pt x="41" y="3"/>
                    </a:cubicBezTo>
                    <a:cubicBezTo>
                      <a:pt x="39" y="1"/>
                      <a:pt x="36"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21" name="Google Shape;16321;p59"/>
              <p:cNvSpPr/>
              <p:nvPr/>
            </p:nvSpPr>
            <p:spPr>
              <a:xfrm>
                <a:off x="508475" y="1695225"/>
                <a:ext cx="1000" cy="200"/>
              </a:xfrm>
              <a:custGeom>
                <a:avLst/>
                <a:gdLst/>
                <a:ahLst/>
                <a:cxnLst/>
                <a:rect l="l" t="t" r="r" b="b"/>
                <a:pathLst>
                  <a:path w="40" h="8" extrusionOk="0">
                    <a:moveTo>
                      <a:pt x="1" y="1"/>
                    </a:moveTo>
                    <a:lnTo>
                      <a:pt x="26" y="8"/>
                    </a:lnTo>
                    <a:lnTo>
                      <a:pt x="40"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22" name="Google Shape;16322;p59"/>
              <p:cNvSpPr/>
              <p:nvPr/>
            </p:nvSpPr>
            <p:spPr>
              <a:xfrm>
                <a:off x="506575" y="1692675"/>
                <a:ext cx="2625" cy="1825"/>
              </a:xfrm>
              <a:custGeom>
                <a:avLst/>
                <a:gdLst/>
                <a:ahLst/>
                <a:cxnLst/>
                <a:rect l="l" t="t" r="r" b="b"/>
                <a:pathLst>
                  <a:path w="105" h="73" extrusionOk="0">
                    <a:moveTo>
                      <a:pt x="46" y="1"/>
                    </a:moveTo>
                    <a:cubicBezTo>
                      <a:pt x="0" y="38"/>
                      <a:pt x="77" y="36"/>
                      <a:pt x="67" y="66"/>
                    </a:cubicBezTo>
                    <a:lnTo>
                      <a:pt x="56" y="73"/>
                    </a:lnTo>
                    <a:lnTo>
                      <a:pt x="104" y="61"/>
                    </a:lnTo>
                    <a:cubicBezTo>
                      <a:pt x="86" y="43"/>
                      <a:pt x="42" y="24"/>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23" name="Google Shape;16323;p59"/>
              <p:cNvSpPr/>
              <p:nvPr/>
            </p:nvSpPr>
            <p:spPr>
              <a:xfrm>
                <a:off x="509350" y="1689775"/>
                <a:ext cx="600" cy="500"/>
              </a:xfrm>
              <a:custGeom>
                <a:avLst/>
                <a:gdLst/>
                <a:ahLst/>
                <a:cxnLst/>
                <a:rect l="l" t="t" r="r" b="b"/>
                <a:pathLst>
                  <a:path w="24" h="20" extrusionOk="0">
                    <a:moveTo>
                      <a:pt x="17" y="1"/>
                    </a:moveTo>
                    <a:cubicBezTo>
                      <a:pt x="8" y="8"/>
                      <a:pt x="3" y="9"/>
                      <a:pt x="2" y="9"/>
                    </a:cubicBezTo>
                    <a:cubicBezTo>
                      <a:pt x="1" y="9"/>
                      <a:pt x="1" y="9"/>
                      <a:pt x="1" y="9"/>
                    </a:cubicBezTo>
                    <a:cubicBezTo>
                      <a:pt x="1" y="9"/>
                      <a:pt x="6" y="9"/>
                      <a:pt x="19" y="20"/>
                    </a:cubicBezTo>
                    <a:lnTo>
                      <a:pt x="24" y="13"/>
                    </a:lnTo>
                    <a:cubicBezTo>
                      <a:pt x="21" y="10"/>
                      <a:pt x="19" y="6"/>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24" name="Google Shape;16324;p59"/>
              <p:cNvSpPr/>
              <p:nvPr/>
            </p:nvSpPr>
            <p:spPr>
              <a:xfrm>
                <a:off x="509925" y="1689950"/>
                <a:ext cx="225" cy="225"/>
              </a:xfrm>
              <a:custGeom>
                <a:avLst/>
                <a:gdLst/>
                <a:ahLst/>
                <a:cxnLst/>
                <a:rect l="l" t="t" r="r" b="b"/>
                <a:pathLst>
                  <a:path w="9" h="9" extrusionOk="0">
                    <a:moveTo>
                      <a:pt x="6" y="0"/>
                    </a:moveTo>
                    <a:cubicBezTo>
                      <a:pt x="5" y="0"/>
                      <a:pt x="3" y="2"/>
                      <a:pt x="1" y="6"/>
                    </a:cubicBezTo>
                    <a:cubicBezTo>
                      <a:pt x="2" y="8"/>
                      <a:pt x="3" y="8"/>
                      <a:pt x="4" y="8"/>
                    </a:cubicBezTo>
                    <a:cubicBezTo>
                      <a:pt x="7" y="8"/>
                      <a:pt x="9"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25" name="Google Shape;16325;p59"/>
              <p:cNvSpPr/>
              <p:nvPr/>
            </p:nvSpPr>
            <p:spPr>
              <a:xfrm>
                <a:off x="508775" y="1688350"/>
                <a:ext cx="1175" cy="700"/>
              </a:xfrm>
              <a:custGeom>
                <a:avLst/>
                <a:gdLst/>
                <a:ahLst/>
                <a:cxnLst/>
                <a:rect l="l" t="t" r="r" b="b"/>
                <a:pathLst>
                  <a:path w="47" h="28" extrusionOk="0">
                    <a:moveTo>
                      <a:pt x="31" y="0"/>
                    </a:moveTo>
                    <a:cubicBezTo>
                      <a:pt x="20" y="0"/>
                      <a:pt x="12" y="10"/>
                      <a:pt x="0" y="23"/>
                    </a:cubicBezTo>
                    <a:lnTo>
                      <a:pt x="30" y="28"/>
                    </a:lnTo>
                    <a:cubicBezTo>
                      <a:pt x="40" y="19"/>
                      <a:pt x="35" y="5"/>
                      <a:pt x="47" y="5"/>
                    </a:cubicBezTo>
                    <a:cubicBezTo>
                      <a:pt x="41" y="1"/>
                      <a:pt x="36"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26" name="Google Shape;16326;p59"/>
              <p:cNvSpPr/>
              <p:nvPr/>
            </p:nvSpPr>
            <p:spPr>
              <a:xfrm>
                <a:off x="507600" y="1689050"/>
                <a:ext cx="450" cy="125"/>
              </a:xfrm>
              <a:custGeom>
                <a:avLst/>
                <a:gdLst/>
                <a:ahLst/>
                <a:cxnLst/>
                <a:rect l="l" t="t" r="r" b="b"/>
                <a:pathLst>
                  <a:path w="18" h="5" extrusionOk="0">
                    <a:moveTo>
                      <a:pt x="13" y="0"/>
                    </a:moveTo>
                    <a:cubicBezTo>
                      <a:pt x="10" y="0"/>
                      <a:pt x="7" y="1"/>
                      <a:pt x="1" y="2"/>
                    </a:cubicBezTo>
                    <a:lnTo>
                      <a:pt x="12" y="4"/>
                    </a:lnTo>
                    <a:cubicBezTo>
                      <a:pt x="16" y="3"/>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27" name="Google Shape;16327;p59"/>
              <p:cNvSpPr/>
              <p:nvPr/>
            </p:nvSpPr>
            <p:spPr>
              <a:xfrm>
                <a:off x="507600" y="1689150"/>
                <a:ext cx="1025" cy="300"/>
              </a:xfrm>
              <a:custGeom>
                <a:avLst/>
                <a:gdLst/>
                <a:ahLst/>
                <a:cxnLst/>
                <a:rect l="l" t="t" r="r" b="b"/>
                <a:pathLst>
                  <a:path w="41" h="12" extrusionOk="0">
                    <a:moveTo>
                      <a:pt x="15" y="0"/>
                    </a:moveTo>
                    <a:cubicBezTo>
                      <a:pt x="10" y="5"/>
                      <a:pt x="1" y="12"/>
                      <a:pt x="4" y="12"/>
                    </a:cubicBezTo>
                    <a:cubicBezTo>
                      <a:pt x="6" y="12"/>
                      <a:pt x="12" y="10"/>
                      <a:pt x="24" y="5"/>
                    </a:cubicBezTo>
                    <a:lnTo>
                      <a:pt x="24" y="5"/>
                    </a:lnTo>
                    <a:cubicBezTo>
                      <a:pt x="16" y="9"/>
                      <a:pt x="16" y="9"/>
                      <a:pt x="20" y="9"/>
                    </a:cubicBezTo>
                    <a:cubicBezTo>
                      <a:pt x="22" y="9"/>
                      <a:pt x="25" y="9"/>
                      <a:pt x="29" y="9"/>
                    </a:cubicBezTo>
                    <a:cubicBezTo>
                      <a:pt x="32" y="9"/>
                      <a:pt x="36" y="9"/>
                      <a:pt x="40" y="10"/>
                    </a:cubicBezTo>
                    <a:lnTo>
                      <a:pt x="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28" name="Google Shape;16328;p59"/>
              <p:cNvSpPr/>
              <p:nvPr/>
            </p:nvSpPr>
            <p:spPr>
              <a:xfrm>
                <a:off x="507675" y="1689725"/>
                <a:ext cx="1325" cy="850"/>
              </a:xfrm>
              <a:custGeom>
                <a:avLst/>
                <a:gdLst/>
                <a:ahLst/>
                <a:cxnLst/>
                <a:rect l="l" t="t" r="r" b="b"/>
                <a:pathLst>
                  <a:path w="53" h="34" extrusionOk="0">
                    <a:moveTo>
                      <a:pt x="35" y="1"/>
                    </a:moveTo>
                    <a:cubicBezTo>
                      <a:pt x="31" y="13"/>
                      <a:pt x="29" y="25"/>
                      <a:pt x="10" y="25"/>
                    </a:cubicBezTo>
                    <a:cubicBezTo>
                      <a:pt x="7" y="25"/>
                      <a:pt x="4" y="24"/>
                      <a:pt x="0" y="24"/>
                    </a:cubicBezTo>
                    <a:lnTo>
                      <a:pt x="0" y="24"/>
                    </a:lnTo>
                    <a:cubicBezTo>
                      <a:pt x="8" y="31"/>
                      <a:pt x="16" y="33"/>
                      <a:pt x="23" y="33"/>
                    </a:cubicBezTo>
                    <a:cubicBezTo>
                      <a:pt x="41" y="33"/>
                      <a:pt x="53" y="17"/>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29" name="Google Shape;16329;p59"/>
              <p:cNvSpPr/>
              <p:nvPr/>
            </p:nvSpPr>
            <p:spPr>
              <a:xfrm>
                <a:off x="506050" y="1693225"/>
                <a:ext cx="600" cy="525"/>
              </a:xfrm>
              <a:custGeom>
                <a:avLst/>
                <a:gdLst/>
                <a:ahLst/>
                <a:cxnLst/>
                <a:rect l="l" t="t" r="r" b="b"/>
                <a:pathLst>
                  <a:path w="24" h="21" extrusionOk="0">
                    <a:moveTo>
                      <a:pt x="15" y="0"/>
                    </a:moveTo>
                    <a:cubicBezTo>
                      <a:pt x="13" y="0"/>
                      <a:pt x="12" y="1"/>
                      <a:pt x="9" y="2"/>
                    </a:cubicBezTo>
                    <a:lnTo>
                      <a:pt x="0" y="21"/>
                    </a:lnTo>
                    <a:lnTo>
                      <a:pt x="23" y="21"/>
                    </a:lnTo>
                    <a:cubicBezTo>
                      <a:pt x="13" y="21"/>
                      <a:pt x="22"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30" name="Google Shape;16330;p59"/>
              <p:cNvSpPr/>
              <p:nvPr/>
            </p:nvSpPr>
            <p:spPr>
              <a:xfrm>
                <a:off x="506150" y="1686825"/>
                <a:ext cx="775" cy="325"/>
              </a:xfrm>
              <a:custGeom>
                <a:avLst/>
                <a:gdLst/>
                <a:ahLst/>
                <a:cxnLst/>
                <a:rect l="l" t="t" r="r" b="b"/>
                <a:pathLst>
                  <a:path w="31" h="13" extrusionOk="0">
                    <a:moveTo>
                      <a:pt x="1" y="1"/>
                    </a:moveTo>
                    <a:lnTo>
                      <a:pt x="1" y="1"/>
                    </a:lnTo>
                    <a:cubicBezTo>
                      <a:pt x="5" y="10"/>
                      <a:pt x="10" y="13"/>
                      <a:pt x="16" y="13"/>
                    </a:cubicBezTo>
                    <a:cubicBezTo>
                      <a:pt x="21" y="13"/>
                      <a:pt x="26" y="11"/>
                      <a:pt x="31" y="8"/>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31" name="Google Shape;16331;p59"/>
              <p:cNvSpPr/>
              <p:nvPr/>
            </p:nvSpPr>
            <p:spPr>
              <a:xfrm>
                <a:off x="506850" y="1689850"/>
                <a:ext cx="725" cy="125"/>
              </a:xfrm>
              <a:custGeom>
                <a:avLst/>
                <a:gdLst/>
                <a:ahLst/>
                <a:cxnLst/>
                <a:rect l="l" t="t" r="r" b="b"/>
                <a:pathLst>
                  <a:path w="29" h="5" extrusionOk="0">
                    <a:moveTo>
                      <a:pt x="1" y="0"/>
                    </a:moveTo>
                    <a:lnTo>
                      <a:pt x="1" y="3"/>
                    </a:lnTo>
                    <a:lnTo>
                      <a:pt x="28" y="5"/>
                    </a:lnTo>
                    <a:lnTo>
                      <a:pt x="28"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32" name="Google Shape;16332;p59"/>
              <p:cNvSpPr/>
              <p:nvPr/>
            </p:nvSpPr>
            <p:spPr>
              <a:xfrm>
                <a:off x="506325" y="1684400"/>
                <a:ext cx="1250" cy="200"/>
              </a:xfrm>
              <a:custGeom>
                <a:avLst/>
                <a:gdLst/>
                <a:ahLst/>
                <a:cxnLst/>
                <a:rect l="l" t="t" r="r" b="b"/>
                <a:pathLst>
                  <a:path w="50" h="8" extrusionOk="0">
                    <a:moveTo>
                      <a:pt x="49" y="0"/>
                    </a:moveTo>
                    <a:lnTo>
                      <a:pt x="1" y="7"/>
                    </a:lnTo>
                    <a:lnTo>
                      <a:pt x="17" y="7"/>
                    </a:lnTo>
                    <a:lnTo>
                      <a:pt x="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33" name="Google Shape;16333;p59"/>
              <p:cNvSpPr/>
              <p:nvPr/>
            </p:nvSpPr>
            <p:spPr>
              <a:xfrm>
                <a:off x="505475" y="1682575"/>
                <a:ext cx="1450" cy="1100"/>
              </a:xfrm>
              <a:custGeom>
                <a:avLst/>
                <a:gdLst/>
                <a:ahLst/>
                <a:cxnLst/>
                <a:rect l="l" t="t" r="r" b="b"/>
                <a:pathLst>
                  <a:path w="58" h="44" extrusionOk="0">
                    <a:moveTo>
                      <a:pt x="24" y="1"/>
                    </a:moveTo>
                    <a:cubicBezTo>
                      <a:pt x="16" y="1"/>
                      <a:pt x="8" y="2"/>
                      <a:pt x="0" y="4"/>
                    </a:cubicBezTo>
                    <a:cubicBezTo>
                      <a:pt x="16" y="6"/>
                      <a:pt x="21" y="18"/>
                      <a:pt x="14" y="43"/>
                    </a:cubicBezTo>
                    <a:cubicBezTo>
                      <a:pt x="39" y="34"/>
                      <a:pt x="39" y="8"/>
                      <a:pt x="58" y="8"/>
                    </a:cubicBezTo>
                    <a:cubicBezTo>
                      <a:pt x="47" y="3"/>
                      <a:pt x="3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34" name="Google Shape;16334;p59"/>
              <p:cNvSpPr/>
              <p:nvPr/>
            </p:nvSpPr>
            <p:spPr>
              <a:xfrm>
                <a:off x="504600" y="1682650"/>
                <a:ext cx="900" cy="100"/>
              </a:xfrm>
              <a:custGeom>
                <a:avLst/>
                <a:gdLst/>
                <a:ahLst/>
                <a:cxnLst/>
                <a:rect l="l" t="t" r="r" b="b"/>
                <a:pathLst>
                  <a:path w="36" h="4" extrusionOk="0">
                    <a:moveTo>
                      <a:pt x="35" y="1"/>
                    </a:moveTo>
                    <a:cubicBezTo>
                      <a:pt x="23" y="1"/>
                      <a:pt x="12" y="1"/>
                      <a:pt x="0" y="3"/>
                    </a:cubicBezTo>
                    <a:cubicBezTo>
                      <a:pt x="12" y="3"/>
                      <a:pt x="23" y="3"/>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35" name="Google Shape;16335;p59"/>
              <p:cNvSpPr/>
              <p:nvPr/>
            </p:nvSpPr>
            <p:spPr>
              <a:xfrm>
                <a:off x="505700" y="1685275"/>
                <a:ext cx="650" cy="825"/>
              </a:xfrm>
              <a:custGeom>
                <a:avLst/>
                <a:gdLst/>
                <a:ahLst/>
                <a:cxnLst/>
                <a:rect l="l" t="t" r="r" b="b"/>
                <a:pathLst>
                  <a:path w="26" h="33" extrusionOk="0">
                    <a:moveTo>
                      <a:pt x="26" y="0"/>
                    </a:moveTo>
                    <a:lnTo>
                      <a:pt x="0" y="26"/>
                    </a:lnTo>
                    <a:lnTo>
                      <a:pt x="5" y="33"/>
                    </a:lnTo>
                    <a:cubicBezTo>
                      <a:pt x="12" y="28"/>
                      <a:pt x="26" y="14"/>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36" name="Google Shape;16336;p59"/>
              <p:cNvSpPr/>
              <p:nvPr/>
            </p:nvSpPr>
            <p:spPr>
              <a:xfrm>
                <a:off x="505475" y="1685550"/>
                <a:ext cx="250" cy="425"/>
              </a:xfrm>
              <a:custGeom>
                <a:avLst/>
                <a:gdLst/>
                <a:ahLst/>
                <a:cxnLst/>
                <a:rect l="l" t="t" r="r" b="b"/>
                <a:pathLst>
                  <a:path w="10" h="17" extrusionOk="0">
                    <a:moveTo>
                      <a:pt x="0" y="1"/>
                    </a:moveTo>
                    <a:lnTo>
                      <a:pt x="9" y="17"/>
                    </a:lnTo>
                    <a:cubicBezTo>
                      <a:pt x="5" y="8"/>
                      <a:pt x="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37" name="Google Shape;16337;p59"/>
              <p:cNvSpPr/>
              <p:nvPr/>
            </p:nvSpPr>
            <p:spPr>
              <a:xfrm>
                <a:off x="505750" y="1686075"/>
                <a:ext cx="150" cy="100"/>
              </a:xfrm>
              <a:custGeom>
                <a:avLst/>
                <a:gdLst/>
                <a:ahLst/>
                <a:cxnLst/>
                <a:rect l="l" t="t" r="r" b="b"/>
                <a:pathLst>
                  <a:path w="6" h="4" extrusionOk="0">
                    <a:moveTo>
                      <a:pt x="5" y="1"/>
                    </a:moveTo>
                    <a:cubicBezTo>
                      <a:pt x="2" y="2"/>
                      <a:pt x="1" y="4"/>
                      <a:pt x="2" y="4"/>
                    </a:cubicBezTo>
                    <a:cubicBezTo>
                      <a:pt x="3" y="4"/>
                      <a:pt x="4" y="4"/>
                      <a:pt x="5"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38" name="Google Shape;16338;p59"/>
              <p:cNvSpPr/>
              <p:nvPr/>
            </p:nvSpPr>
            <p:spPr>
              <a:xfrm>
                <a:off x="504425" y="1688400"/>
                <a:ext cx="1525" cy="650"/>
              </a:xfrm>
              <a:custGeom>
                <a:avLst/>
                <a:gdLst/>
                <a:ahLst/>
                <a:cxnLst/>
                <a:rect l="l" t="t" r="r" b="b"/>
                <a:pathLst>
                  <a:path w="61" h="26" extrusionOk="0">
                    <a:moveTo>
                      <a:pt x="51" y="0"/>
                    </a:moveTo>
                    <a:cubicBezTo>
                      <a:pt x="30" y="0"/>
                      <a:pt x="10" y="2"/>
                      <a:pt x="0" y="26"/>
                    </a:cubicBezTo>
                    <a:cubicBezTo>
                      <a:pt x="23" y="21"/>
                      <a:pt x="33" y="7"/>
                      <a:pt x="58" y="3"/>
                    </a:cubicBezTo>
                    <a:lnTo>
                      <a:pt x="61" y="0"/>
                    </a:lnTo>
                    <a:cubicBezTo>
                      <a:pt x="57" y="0"/>
                      <a:pt x="54"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39" name="Google Shape;16339;p59"/>
              <p:cNvSpPr/>
              <p:nvPr/>
            </p:nvSpPr>
            <p:spPr>
              <a:xfrm>
                <a:off x="505050" y="1686950"/>
                <a:ext cx="900" cy="550"/>
              </a:xfrm>
              <a:custGeom>
                <a:avLst/>
                <a:gdLst/>
                <a:ahLst/>
                <a:cxnLst/>
                <a:rect l="l" t="t" r="r" b="b"/>
                <a:pathLst>
                  <a:path w="36" h="22" extrusionOk="0">
                    <a:moveTo>
                      <a:pt x="1" y="0"/>
                    </a:moveTo>
                    <a:lnTo>
                      <a:pt x="5" y="21"/>
                    </a:lnTo>
                    <a:cubicBezTo>
                      <a:pt x="15" y="17"/>
                      <a:pt x="24" y="5"/>
                      <a:pt x="36" y="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40" name="Google Shape;16340;p59"/>
              <p:cNvSpPr/>
              <p:nvPr/>
            </p:nvSpPr>
            <p:spPr>
              <a:xfrm>
                <a:off x="504650" y="1686725"/>
                <a:ext cx="425" cy="250"/>
              </a:xfrm>
              <a:custGeom>
                <a:avLst/>
                <a:gdLst/>
                <a:ahLst/>
                <a:cxnLst/>
                <a:rect l="l" t="t" r="r" b="b"/>
                <a:pathLst>
                  <a:path w="17" h="10" extrusionOk="0">
                    <a:moveTo>
                      <a:pt x="14" y="0"/>
                    </a:moveTo>
                    <a:lnTo>
                      <a:pt x="1" y="7"/>
                    </a:lnTo>
                    <a:lnTo>
                      <a:pt x="17" y="9"/>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41" name="Google Shape;16341;p59"/>
              <p:cNvSpPr/>
              <p:nvPr/>
            </p:nvSpPr>
            <p:spPr>
              <a:xfrm>
                <a:off x="503675" y="1683650"/>
                <a:ext cx="300" cy="375"/>
              </a:xfrm>
              <a:custGeom>
                <a:avLst/>
                <a:gdLst/>
                <a:ahLst/>
                <a:cxnLst/>
                <a:rect l="l" t="t" r="r" b="b"/>
                <a:pathLst>
                  <a:path w="12" h="15" extrusionOk="0">
                    <a:moveTo>
                      <a:pt x="0" y="0"/>
                    </a:moveTo>
                    <a:cubicBezTo>
                      <a:pt x="0" y="5"/>
                      <a:pt x="2" y="10"/>
                      <a:pt x="7" y="14"/>
                    </a:cubicBezTo>
                    <a:lnTo>
                      <a:pt x="12" y="7"/>
                    </a:lnTo>
                    <a:cubicBezTo>
                      <a:pt x="7" y="5"/>
                      <a:pt x="2"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42" name="Google Shape;16342;p59"/>
              <p:cNvSpPr/>
              <p:nvPr/>
            </p:nvSpPr>
            <p:spPr>
              <a:xfrm>
                <a:off x="503850" y="1683925"/>
                <a:ext cx="300" cy="375"/>
              </a:xfrm>
              <a:custGeom>
                <a:avLst/>
                <a:gdLst/>
                <a:ahLst/>
                <a:cxnLst/>
                <a:rect l="l" t="t" r="r" b="b"/>
                <a:pathLst>
                  <a:path w="12" h="15" extrusionOk="0">
                    <a:moveTo>
                      <a:pt x="9" y="0"/>
                    </a:moveTo>
                    <a:cubicBezTo>
                      <a:pt x="6" y="0"/>
                      <a:pt x="1" y="3"/>
                      <a:pt x="0" y="3"/>
                    </a:cubicBezTo>
                    <a:cubicBezTo>
                      <a:pt x="0" y="8"/>
                      <a:pt x="2" y="10"/>
                      <a:pt x="5" y="15"/>
                    </a:cubicBezTo>
                    <a:cubicBezTo>
                      <a:pt x="12" y="3"/>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43" name="Google Shape;16343;p59"/>
              <p:cNvSpPr/>
              <p:nvPr/>
            </p:nvSpPr>
            <p:spPr>
              <a:xfrm>
                <a:off x="504950" y="1684975"/>
                <a:ext cx="125" cy="50"/>
              </a:xfrm>
              <a:custGeom>
                <a:avLst/>
                <a:gdLst/>
                <a:ahLst/>
                <a:cxnLst/>
                <a:rect l="l" t="t" r="r" b="b"/>
                <a:pathLst>
                  <a:path w="5" h="2" extrusionOk="0">
                    <a:moveTo>
                      <a:pt x="2" y="1"/>
                    </a:moveTo>
                    <a:cubicBezTo>
                      <a:pt x="1" y="1"/>
                      <a:pt x="0" y="2"/>
                      <a:pt x="2" y="2"/>
                    </a:cubicBezTo>
                    <a:cubicBezTo>
                      <a:pt x="2" y="2"/>
                      <a:pt x="3"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44" name="Google Shape;16344;p59"/>
              <p:cNvSpPr/>
              <p:nvPr/>
            </p:nvSpPr>
            <p:spPr>
              <a:xfrm>
                <a:off x="501700" y="1681550"/>
                <a:ext cx="125" cy="150"/>
              </a:xfrm>
              <a:custGeom>
                <a:avLst/>
                <a:gdLst/>
                <a:ahLst/>
                <a:cxnLst/>
                <a:rect l="l" t="t" r="r" b="b"/>
                <a:pathLst>
                  <a:path w="5" h="6" extrusionOk="0">
                    <a:moveTo>
                      <a:pt x="3" y="1"/>
                    </a:moveTo>
                    <a:lnTo>
                      <a:pt x="0" y="5"/>
                    </a:lnTo>
                    <a:lnTo>
                      <a:pt x="5"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45" name="Google Shape;16345;p59"/>
              <p:cNvSpPr/>
              <p:nvPr/>
            </p:nvSpPr>
            <p:spPr>
              <a:xfrm>
                <a:off x="504025" y="1684575"/>
                <a:ext cx="200" cy="300"/>
              </a:xfrm>
              <a:custGeom>
                <a:avLst/>
                <a:gdLst/>
                <a:ahLst/>
                <a:cxnLst/>
                <a:rect l="l" t="t" r="r" b="b"/>
                <a:pathLst>
                  <a:path w="8" h="12" extrusionOk="0">
                    <a:moveTo>
                      <a:pt x="7" y="0"/>
                    </a:moveTo>
                    <a:lnTo>
                      <a:pt x="0" y="7"/>
                    </a:lnTo>
                    <a:cubicBezTo>
                      <a:pt x="0" y="7"/>
                      <a:pt x="2" y="12"/>
                      <a:pt x="5" y="12"/>
                    </a:cubicBezTo>
                    <a:lnTo>
                      <a:pt x="7" y="3"/>
                    </a:lnTo>
                    <a:cubicBezTo>
                      <a:pt x="7" y="3"/>
                      <a:pt x="7"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46" name="Google Shape;16346;p59"/>
              <p:cNvSpPr/>
              <p:nvPr/>
            </p:nvSpPr>
            <p:spPr>
              <a:xfrm>
                <a:off x="504250" y="1684675"/>
                <a:ext cx="250" cy="150"/>
              </a:xfrm>
              <a:custGeom>
                <a:avLst/>
                <a:gdLst/>
                <a:ahLst/>
                <a:cxnLst/>
                <a:rect l="l" t="t" r="r" b="b"/>
                <a:pathLst>
                  <a:path w="10" h="6" extrusionOk="0">
                    <a:moveTo>
                      <a:pt x="5" y="1"/>
                    </a:moveTo>
                    <a:lnTo>
                      <a:pt x="0" y="6"/>
                    </a:lnTo>
                    <a:lnTo>
                      <a:pt x="10" y="6"/>
                    </a:lnTo>
                    <a:cubicBezTo>
                      <a:pt x="7" y="6"/>
                      <a:pt x="7"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47" name="Google Shape;16347;p59"/>
              <p:cNvSpPr/>
              <p:nvPr/>
            </p:nvSpPr>
            <p:spPr>
              <a:xfrm>
                <a:off x="503600" y="1682350"/>
                <a:ext cx="400" cy="675"/>
              </a:xfrm>
              <a:custGeom>
                <a:avLst/>
                <a:gdLst/>
                <a:ahLst/>
                <a:cxnLst/>
                <a:rect l="l" t="t" r="r" b="b"/>
                <a:pathLst>
                  <a:path w="16" h="27" extrusionOk="0">
                    <a:moveTo>
                      <a:pt x="9" y="1"/>
                    </a:moveTo>
                    <a:cubicBezTo>
                      <a:pt x="8" y="1"/>
                      <a:pt x="7" y="1"/>
                      <a:pt x="5" y="1"/>
                    </a:cubicBezTo>
                    <a:cubicBezTo>
                      <a:pt x="3" y="11"/>
                      <a:pt x="3" y="17"/>
                      <a:pt x="1" y="27"/>
                    </a:cubicBezTo>
                    <a:cubicBezTo>
                      <a:pt x="7" y="16"/>
                      <a:pt x="15"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48" name="Google Shape;16348;p59"/>
              <p:cNvSpPr/>
              <p:nvPr/>
            </p:nvSpPr>
            <p:spPr>
              <a:xfrm>
                <a:off x="505125" y="1684675"/>
                <a:ext cx="75" cy="100"/>
              </a:xfrm>
              <a:custGeom>
                <a:avLst/>
                <a:gdLst/>
                <a:ahLst/>
                <a:cxnLst/>
                <a:rect l="l" t="t" r="r" b="b"/>
                <a:pathLst>
                  <a:path w="3" h="4" extrusionOk="0">
                    <a:moveTo>
                      <a:pt x="2" y="1"/>
                    </a:moveTo>
                    <a:lnTo>
                      <a:pt x="0" y="3"/>
                    </a:lnTo>
                    <a:lnTo>
                      <a:pt x="2" y="3"/>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49" name="Google Shape;16349;p59"/>
              <p:cNvSpPr/>
              <p:nvPr/>
            </p:nvSpPr>
            <p:spPr>
              <a:xfrm>
                <a:off x="504475" y="1684750"/>
                <a:ext cx="675" cy="200"/>
              </a:xfrm>
              <a:custGeom>
                <a:avLst/>
                <a:gdLst/>
                <a:ahLst/>
                <a:cxnLst/>
                <a:rect l="l" t="t" r="r" b="b"/>
                <a:pathLst>
                  <a:path w="27" h="8" extrusionOk="0">
                    <a:moveTo>
                      <a:pt x="26" y="0"/>
                    </a:moveTo>
                    <a:cubicBezTo>
                      <a:pt x="17" y="0"/>
                      <a:pt x="10" y="0"/>
                      <a:pt x="1" y="3"/>
                    </a:cubicBezTo>
                    <a:cubicBezTo>
                      <a:pt x="8" y="5"/>
                      <a:pt x="15" y="7"/>
                      <a:pt x="21" y="7"/>
                    </a:cubicBezTo>
                    <a:cubicBezTo>
                      <a:pt x="21" y="5"/>
                      <a:pt x="24" y="3"/>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50" name="Google Shape;16350;p59"/>
              <p:cNvSpPr/>
              <p:nvPr/>
            </p:nvSpPr>
            <p:spPr>
              <a:xfrm>
                <a:off x="496825" y="1681675"/>
                <a:ext cx="4900" cy="3325"/>
              </a:xfrm>
              <a:custGeom>
                <a:avLst/>
                <a:gdLst/>
                <a:ahLst/>
                <a:cxnLst/>
                <a:rect l="l" t="t" r="r" b="b"/>
                <a:pathLst>
                  <a:path w="196" h="133" extrusionOk="0">
                    <a:moveTo>
                      <a:pt x="195" y="0"/>
                    </a:moveTo>
                    <a:cubicBezTo>
                      <a:pt x="184" y="12"/>
                      <a:pt x="169" y="17"/>
                      <a:pt x="153" y="17"/>
                    </a:cubicBezTo>
                    <a:cubicBezTo>
                      <a:pt x="150" y="17"/>
                      <a:pt x="147" y="17"/>
                      <a:pt x="144" y="17"/>
                    </a:cubicBezTo>
                    <a:cubicBezTo>
                      <a:pt x="137" y="33"/>
                      <a:pt x="144" y="77"/>
                      <a:pt x="110" y="82"/>
                    </a:cubicBezTo>
                    <a:cubicBezTo>
                      <a:pt x="79" y="75"/>
                      <a:pt x="105" y="61"/>
                      <a:pt x="107" y="40"/>
                    </a:cubicBezTo>
                    <a:lnTo>
                      <a:pt x="107" y="40"/>
                    </a:lnTo>
                    <a:cubicBezTo>
                      <a:pt x="84" y="72"/>
                      <a:pt x="40" y="56"/>
                      <a:pt x="1" y="100"/>
                    </a:cubicBezTo>
                    <a:lnTo>
                      <a:pt x="31" y="100"/>
                    </a:lnTo>
                    <a:cubicBezTo>
                      <a:pt x="24" y="107"/>
                      <a:pt x="8" y="112"/>
                      <a:pt x="5" y="121"/>
                    </a:cubicBezTo>
                    <a:cubicBezTo>
                      <a:pt x="17" y="111"/>
                      <a:pt x="32" y="105"/>
                      <a:pt x="43" y="105"/>
                    </a:cubicBezTo>
                    <a:cubicBezTo>
                      <a:pt x="56" y="105"/>
                      <a:pt x="64" y="113"/>
                      <a:pt x="56" y="133"/>
                    </a:cubicBezTo>
                    <a:cubicBezTo>
                      <a:pt x="86" y="130"/>
                      <a:pt x="161" y="54"/>
                      <a:pt x="1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51" name="Google Shape;16351;p59"/>
              <p:cNvSpPr/>
              <p:nvPr/>
            </p:nvSpPr>
            <p:spPr>
              <a:xfrm>
                <a:off x="501800" y="1681300"/>
                <a:ext cx="1075" cy="1275"/>
              </a:xfrm>
              <a:custGeom>
                <a:avLst/>
                <a:gdLst/>
                <a:ahLst/>
                <a:cxnLst/>
                <a:rect l="l" t="t" r="r" b="b"/>
                <a:pathLst>
                  <a:path w="43" h="51" extrusionOk="0">
                    <a:moveTo>
                      <a:pt x="35" y="1"/>
                    </a:moveTo>
                    <a:cubicBezTo>
                      <a:pt x="23" y="1"/>
                      <a:pt x="11" y="5"/>
                      <a:pt x="1" y="13"/>
                    </a:cubicBezTo>
                    <a:lnTo>
                      <a:pt x="26" y="46"/>
                    </a:lnTo>
                    <a:lnTo>
                      <a:pt x="22" y="48"/>
                    </a:lnTo>
                    <a:lnTo>
                      <a:pt x="31" y="50"/>
                    </a:lnTo>
                    <a:cubicBezTo>
                      <a:pt x="29" y="34"/>
                      <a:pt x="33" y="15"/>
                      <a:pt x="43" y="2"/>
                    </a:cubicBezTo>
                    <a:cubicBezTo>
                      <a:pt x="40" y="1"/>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52" name="Google Shape;16352;p59"/>
              <p:cNvSpPr/>
              <p:nvPr/>
            </p:nvSpPr>
            <p:spPr>
              <a:xfrm>
                <a:off x="501175" y="1682550"/>
                <a:ext cx="2525" cy="2025"/>
              </a:xfrm>
              <a:custGeom>
                <a:avLst/>
                <a:gdLst/>
                <a:ahLst/>
                <a:cxnLst/>
                <a:rect l="l" t="t" r="r" b="b"/>
                <a:pathLst>
                  <a:path w="101" h="81" extrusionOk="0">
                    <a:moveTo>
                      <a:pt x="58" y="0"/>
                    </a:moveTo>
                    <a:cubicBezTo>
                      <a:pt x="56" y="12"/>
                      <a:pt x="65" y="19"/>
                      <a:pt x="82" y="30"/>
                    </a:cubicBezTo>
                    <a:cubicBezTo>
                      <a:pt x="49" y="47"/>
                      <a:pt x="24" y="42"/>
                      <a:pt x="0" y="74"/>
                    </a:cubicBezTo>
                    <a:cubicBezTo>
                      <a:pt x="6" y="79"/>
                      <a:pt x="11" y="81"/>
                      <a:pt x="16" y="81"/>
                    </a:cubicBezTo>
                    <a:cubicBezTo>
                      <a:pt x="29" y="81"/>
                      <a:pt x="42" y="70"/>
                      <a:pt x="58" y="70"/>
                    </a:cubicBezTo>
                    <a:cubicBezTo>
                      <a:pt x="24" y="47"/>
                      <a:pt x="82" y="67"/>
                      <a:pt x="77" y="33"/>
                    </a:cubicBezTo>
                    <a:lnTo>
                      <a:pt x="77" y="33"/>
                    </a:lnTo>
                    <a:cubicBezTo>
                      <a:pt x="86" y="35"/>
                      <a:pt x="93" y="37"/>
                      <a:pt x="100" y="44"/>
                    </a:cubicBezTo>
                    <a:cubicBezTo>
                      <a:pt x="98" y="36"/>
                      <a:pt x="98" y="28"/>
                      <a:pt x="99" y="20"/>
                    </a:cubicBezTo>
                    <a:lnTo>
                      <a:pt x="99" y="20"/>
                    </a:lnTo>
                    <a:cubicBezTo>
                      <a:pt x="98" y="23"/>
                      <a:pt x="97" y="24"/>
                      <a:pt x="96" y="24"/>
                    </a:cubicBezTo>
                    <a:cubicBezTo>
                      <a:pt x="96" y="24"/>
                      <a:pt x="96" y="24"/>
                      <a:pt x="96" y="23"/>
                    </a:cubicBezTo>
                    <a:cubicBezTo>
                      <a:pt x="91" y="26"/>
                      <a:pt x="86" y="28"/>
                      <a:pt x="84" y="30"/>
                    </a:cubicBezTo>
                    <a:cubicBezTo>
                      <a:pt x="83" y="23"/>
                      <a:pt x="84" y="21"/>
                      <a:pt x="87" y="21"/>
                    </a:cubicBezTo>
                    <a:cubicBezTo>
                      <a:pt x="89" y="21"/>
                      <a:pt x="92" y="22"/>
                      <a:pt x="96" y="23"/>
                    </a:cubicBezTo>
                    <a:lnTo>
                      <a:pt x="99" y="19"/>
                    </a:lnTo>
                    <a:lnTo>
                      <a:pt x="99" y="19"/>
                    </a:lnTo>
                    <a:cubicBezTo>
                      <a:pt x="99" y="20"/>
                      <a:pt x="99" y="20"/>
                      <a:pt x="99" y="20"/>
                    </a:cubicBezTo>
                    <a:lnTo>
                      <a:pt x="99" y="20"/>
                    </a:lnTo>
                    <a:cubicBezTo>
                      <a:pt x="100" y="20"/>
                      <a:pt x="100" y="19"/>
                      <a:pt x="100" y="19"/>
                    </a:cubicBezTo>
                    <a:lnTo>
                      <a:pt x="100" y="19"/>
                    </a:lnTo>
                    <a:lnTo>
                      <a:pt x="99" y="19"/>
                    </a:lnTo>
                    <a:lnTo>
                      <a:pt x="99" y="19"/>
                    </a:lnTo>
                    <a:cubicBezTo>
                      <a:pt x="100" y="19"/>
                      <a:pt x="100" y="19"/>
                      <a:pt x="100" y="19"/>
                    </a:cubicBezTo>
                    <a:lnTo>
                      <a:pt x="100" y="19"/>
                    </a:lnTo>
                    <a:lnTo>
                      <a:pt x="100" y="19"/>
                    </a:lnTo>
                    <a:lnTo>
                      <a:pt x="100" y="16"/>
                    </a:lnTo>
                    <a:cubicBezTo>
                      <a:pt x="100" y="17"/>
                      <a:pt x="100" y="18"/>
                      <a:pt x="100" y="19"/>
                    </a:cubicBezTo>
                    <a:lnTo>
                      <a:pt x="100" y="19"/>
                    </a:lnTo>
                    <a:lnTo>
                      <a:pt x="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53" name="Google Shape;16353;p59"/>
              <p:cNvSpPr/>
              <p:nvPr/>
            </p:nvSpPr>
            <p:spPr>
              <a:xfrm>
                <a:off x="502450" y="1689500"/>
                <a:ext cx="250" cy="200"/>
              </a:xfrm>
              <a:custGeom>
                <a:avLst/>
                <a:gdLst/>
                <a:ahLst/>
                <a:cxnLst/>
                <a:rect l="l" t="t" r="r" b="b"/>
                <a:pathLst>
                  <a:path w="10" h="8" extrusionOk="0">
                    <a:moveTo>
                      <a:pt x="10" y="0"/>
                    </a:moveTo>
                    <a:lnTo>
                      <a:pt x="10" y="0"/>
                    </a:lnTo>
                    <a:cubicBezTo>
                      <a:pt x="5" y="3"/>
                      <a:pt x="0" y="3"/>
                      <a:pt x="5" y="7"/>
                    </a:cubicBezTo>
                    <a:cubicBezTo>
                      <a:pt x="5" y="5"/>
                      <a:pt x="7" y="3"/>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54" name="Google Shape;16354;p59"/>
              <p:cNvSpPr/>
              <p:nvPr/>
            </p:nvSpPr>
            <p:spPr>
              <a:xfrm>
                <a:off x="502675" y="1687525"/>
                <a:ext cx="1650" cy="2000"/>
              </a:xfrm>
              <a:custGeom>
                <a:avLst/>
                <a:gdLst/>
                <a:ahLst/>
                <a:cxnLst/>
                <a:rect l="l" t="t" r="r" b="b"/>
                <a:pathLst>
                  <a:path w="66" h="80" extrusionOk="0">
                    <a:moveTo>
                      <a:pt x="66" y="1"/>
                    </a:moveTo>
                    <a:lnTo>
                      <a:pt x="66" y="1"/>
                    </a:lnTo>
                    <a:cubicBezTo>
                      <a:pt x="42" y="19"/>
                      <a:pt x="22" y="40"/>
                      <a:pt x="3" y="61"/>
                    </a:cubicBezTo>
                    <a:cubicBezTo>
                      <a:pt x="7" y="61"/>
                      <a:pt x="12" y="60"/>
                      <a:pt x="16" y="60"/>
                    </a:cubicBezTo>
                    <a:cubicBezTo>
                      <a:pt x="20" y="60"/>
                      <a:pt x="24" y="61"/>
                      <a:pt x="24" y="65"/>
                    </a:cubicBezTo>
                    <a:cubicBezTo>
                      <a:pt x="22" y="77"/>
                      <a:pt x="10" y="72"/>
                      <a:pt x="1" y="79"/>
                    </a:cubicBezTo>
                    <a:cubicBezTo>
                      <a:pt x="3" y="79"/>
                      <a:pt x="5" y="79"/>
                      <a:pt x="7" y="79"/>
                    </a:cubicBezTo>
                    <a:cubicBezTo>
                      <a:pt x="19" y="79"/>
                      <a:pt x="34" y="78"/>
                      <a:pt x="38" y="59"/>
                    </a:cubicBezTo>
                    <a:lnTo>
                      <a:pt x="33" y="59"/>
                    </a:lnTo>
                    <a:cubicBezTo>
                      <a:pt x="38" y="38"/>
                      <a:pt x="49" y="17"/>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55" name="Google Shape;16355;p59"/>
              <p:cNvSpPr/>
              <p:nvPr/>
            </p:nvSpPr>
            <p:spPr>
              <a:xfrm>
                <a:off x="501650" y="1685950"/>
                <a:ext cx="1225" cy="800"/>
              </a:xfrm>
              <a:custGeom>
                <a:avLst/>
                <a:gdLst/>
                <a:ahLst/>
                <a:cxnLst/>
                <a:rect l="l" t="t" r="r" b="b"/>
                <a:pathLst>
                  <a:path w="49" h="32" extrusionOk="0">
                    <a:moveTo>
                      <a:pt x="14" y="1"/>
                    </a:moveTo>
                    <a:lnTo>
                      <a:pt x="0" y="31"/>
                    </a:lnTo>
                    <a:lnTo>
                      <a:pt x="0" y="31"/>
                    </a:lnTo>
                    <a:lnTo>
                      <a:pt x="14" y="20"/>
                    </a:lnTo>
                    <a:cubicBezTo>
                      <a:pt x="16" y="26"/>
                      <a:pt x="20" y="28"/>
                      <a:pt x="24" y="28"/>
                    </a:cubicBezTo>
                    <a:cubicBezTo>
                      <a:pt x="31" y="28"/>
                      <a:pt x="41" y="19"/>
                      <a:pt x="49" y="15"/>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56" name="Google Shape;16356;p59"/>
              <p:cNvSpPr/>
              <p:nvPr/>
            </p:nvSpPr>
            <p:spPr>
              <a:xfrm>
                <a:off x="501475" y="1680700"/>
                <a:ext cx="1400" cy="525"/>
              </a:xfrm>
              <a:custGeom>
                <a:avLst/>
                <a:gdLst/>
                <a:ahLst/>
                <a:cxnLst/>
                <a:rect l="l" t="t" r="r" b="b"/>
                <a:pathLst>
                  <a:path w="56" h="21" extrusionOk="0">
                    <a:moveTo>
                      <a:pt x="56" y="0"/>
                    </a:moveTo>
                    <a:lnTo>
                      <a:pt x="0" y="19"/>
                    </a:lnTo>
                    <a:lnTo>
                      <a:pt x="23" y="21"/>
                    </a:lnTo>
                    <a:lnTo>
                      <a:pt x="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57" name="Google Shape;16357;p59"/>
              <p:cNvSpPr/>
              <p:nvPr/>
            </p:nvSpPr>
            <p:spPr>
              <a:xfrm>
                <a:off x="501175" y="1680000"/>
                <a:ext cx="650" cy="475"/>
              </a:xfrm>
              <a:custGeom>
                <a:avLst/>
                <a:gdLst/>
                <a:ahLst/>
                <a:cxnLst/>
                <a:rect l="l" t="t" r="r" b="b"/>
                <a:pathLst>
                  <a:path w="26" h="19" extrusionOk="0">
                    <a:moveTo>
                      <a:pt x="26" y="0"/>
                    </a:moveTo>
                    <a:lnTo>
                      <a:pt x="3" y="5"/>
                    </a:lnTo>
                    <a:lnTo>
                      <a:pt x="0" y="19"/>
                    </a:ln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58" name="Google Shape;16358;p59"/>
              <p:cNvSpPr/>
              <p:nvPr/>
            </p:nvSpPr>
            <p:spPr>
              <a:xfrm>
                <a:off x="468325" y="1639100"/>
                <a:ext cx="350" cy="225"/>
              </a:xfrm>
              <a:custGeom>
                <a:avLst/>
                <a:gdLst/>
                <a:ahLst/>
                <a:cxnLst/>
                <a:rect l="l" t="t" r="r" b="b"/>
                <a:pathLst>
                  <a:path w="14" h="9" extrusionOk="0">
                    <a:moveTo>
                      <a:pt x="2" y="1"/>
                    </a:moveTo>
                    <a:cubicBezTo>
                      <a:pt x="1" y="1"/>
                      <a:pt x="1" y="1"/>
                      <a:pt x="0" y="2"/>
                    </a:cubicBezTo>
                    <a:lnTo>
                      <a:pt x="14" y="9"/>
                    </a:lnTo>
                    <a:cubicBezTo>
                      <a:pt x="9" y="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59" name="Google Shape;16359;p59"/>
              <p:cNvSpPr/>
              <p:nvPr/>
            </p:nvSpPr>
            <p:spPr>
              <a:xfrm>
                <a:off x="482275" y="1664300"/>
                <a:ext cx="1150" cy="1175"/>
              </a:xfrm>
              <a:custGeom>
                <a:avLst/>
                <a:gdLst/>
                <a:ahLst/>
                <a:cxnLst/>
                <a:rect l="l" t="t" r="r" b="b"/>
                <a:pathLst>
                  <a:path w="46" h="47" extrusionOk="0">
                    <a:moveTo>
                      <a:pt x="40" y="1"/>
                    </a:moveTo>
                    <a:cubicBezTo>
                      <a:pt x="39" y="1"/>
                      <a:pt x="35" y="2"/>
                      <a:pt x="29" y="7"/>
                    </a:cubicBezTo>
                    <a:lnTo>
                      <a:pt x="1" y="30"/>
                    </a:lnTo>
                    <a:cubicBezTo>
                      <a:pt x="10" y="32"/>
                      <a:pt x="12" y="39"/>
                      <a:pt x="8" y="46"/>
                    </a:cubicBezTo>
                    <a:cubicBezTo>
                      <a:pt x="22" y="26"/>
                      <a:pt x="4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60" name="Google Shape;16360;p59"/>
              <p:cNvSpPr/>
              <p:nvPr/>
            </p:nvSpPr>
            <p:spPr>
              <a:xfrm>
                <a:off x="471100" y="1653675"/>
                <a:ext cx="900" cy="250"/>
              </a:xfrm>
              <a:custGeom>
                <a:avLst/>
                <a:gdLst/>
                <a:ahLst/>
                <a:cxnLst/>
                <a:rect l="l" t="t" r="r" b="b"/>
                <a:pathLst>
                  <a:path w="36" h="10" extrusionOk="0">
                    <a:moveTo>
                      <a:pt x="10" y="1"/>
                    </a:moveTo>
                    <a:cubicBezTo>
                      <a:pt x="7" y="1"/>
                      <a:pt x="3" y="3"/>
                      <a:pt x="0" y="5"/>
                    </a:cubicBezTo>
                    <a:lnTo>
                      <a:pt x="35" y="10"/>
                    </a:lnTo>
                    <a:cubicBezTo>
                      <a:pt x="28" y="5"/>
                      <a:pt x="19"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61" name="Google Shape;16361;p59"/>
              <p:cNvSpPr/>
              <p:nvPr/>
            </p:nvSpPr>
            <p:spPr>
              <a:xfrm>
                <a:off x="472775" y="1627725"/>
                <a:ext cx="900" cy="775"/>
              </a:xfrm>
              <a:custGeom>
                <a:avLst/>
                <a:gdLst/>
                <a:ahLst/>
                <a:cxnLst/>
                <a:rect l="l" t="t" r="r" b="b"/>
                <a:pathLst>
                  <a:path w="36" h="31" extrusionOk="0">
                    <a:moveTo>
                      <a:pt x="14" y="0"/>
                    </a:moveTo>
                    <a:cubicBezTo>
                      <a:pt x="1" y="14"/>
                      <a:pt x="21" y="19"/>
                      <a:pt x="35" y="30"/>
                    </a:cubicBez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62" name="Google Shape;16362;p59"/>
              <p:cNvSpPr/>
              <p:nvPr/>
            </p:nvSpPr>
            <p:spPr>
              <a:xfrm>
                <a:off x="491450" y="1672875"/>
                <a:ext cx="475" cy="1075"/>
              </a:xfrm>
              <a:custGeom>
                <a:avLst/>
                <a:gdLst/>
                <a:ahLst/>
                <a:cxnLst/>
                <a:rect l="l" t="t" r="r" b="b"/>
                <a:pathLst>
                  <a:path w="19" h="43" extrusionOk="0">
                    <a:moveTo>
                      <a:pt x="2" y="0"/>
                    </a:moveTo>
                    <a:cubicBezTo>
                      <a:pt x="4" y="19"/>
                      <a:pt x="0" y="43"/>
                      <a:pt x="8" y="43"/>
                    </a:cubicBezTo>
                    <a:cubicBezTo>
                      <a:pt x="10" y="43"/>
                      <a:pt x="14" y="40"/>
                      <a:pt x="19" y="35"/>
                    </a:cubicBezTo>
                    <a:cubicBezTo>
                      <a:pt x="16" y="23"/>
                      <a:pt x="12" y="9"/>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63" name="Google Shape;16363;p59"/>
              <p:cNvSpPr/>
              <p:nvPr/>
            </p:nvSpPr>
            <p:spPr>
              <a:xfrm>
                <a:off x="477350" y="1641275"/>
                <a:ext cx="500" cy="375"/>
              </a:xfrm>
              <a:custGeom>
                <a:avLst/>
                <a:gdLst/>
                <a:ahLst/>
                <a:cxnLst/>
                <a:rect l="l" t="t" r="r" b="b"/>
                <a:pathLst>
                  <a:path w="20" h="15" extrusionOk="0">
                    <a:moveTo>
                      <a:pt x="1" y="1"/>
                    </a:moveTo>
                    <a:lnTo>
                      <a:pt x="1" y="1"/>
                    </a:lnTo>
                    <a:cubicBezTo>
                      <a:pt x="5" y="8"/>
                      <a:pt x="12" y="12"/>
                      <a:pt x="19" y="15"/>
                    </a:cubicBezTo>
                    <a:cubicBezTo>
                      <a:pt x="15" y="8"/>
                      <a:pt x="10" y="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64" name="Google Shape;16364;p59"/>
              <p:cNvSpPr/>
              <p:nvPr/>
            </p:nvSpPr>
            <p:spPr>
              <a:xfrm>
                <a:off x="490925" y="1672350"/>
                <a:ext cx="600" cy="550"/>
              </a:xfrm>
              <a:custGeom>
                <a:avLst/>
                <a:gdLst/>
                <a:ahLst/>
                <a:cxnLst/>
                <a:rect l="l" t="t" r="r" b="b"/>
                <a:pathLst>
                  <a:path w="24" h="22" extrusionOk="0">
                    <a:moveTo>
                      <a:pt x="15" y="1"/>
                    </a:moveTo>
                    <a:cubicBezTo>
                      <a:pt x="11" y="1"/>
                      <a:pt x="7" y="3"/>
                      <a:pt x="0" y="7"/>
                    </a:cubicBezTo>
                    <a:lnTo>
                      <a:pt x="0" y="16"/>
                    </a:lnTo>
                    <a:cubicBezTo>
                      <a:pt x="4" y="16"/>
                      <a:pt x="7" y="16"/>
                      <a:pt x="10" y="16"/>
                    </a:cubicBezTo>
                    <a:cubicBezTo>
                      <a:pt x="15" y="16"/>
                      <a:pt x="19" y="17"/>
                      <a:pt x="23" y="21"/>
                    </a:cubicBezTo>
                    <a:cubicBezTo>
                      <a:pt x="23" y="10"/>
                      <a:pt x="22"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65" name="Google Shape;16365;p59"/>
              <p:cNvSpPr/>
              <p:nvPr/>
            </p:nvSpPr>
            <p:spPr>
              <a:xfrm>
                <a:off x="499100" y="1608325"/>
                <a:ext cx="175" cy="50"/>
              </a:xfrm>
              <a:custGeom>
                <a:avLst/>
                <a:gdLst/>
                <a:ahLst/>
                <a:cxnLst/>
                <a:rect l="l" t="t" r="r" b="b"/>
                <a:pathLst>
                  <a:path w="7" h="2" extrusionOk="0">
                    <a:moveTo>
                      <a:pt x="4" y="1"/>
                    </a:moveTo>
                    <a:cubicBezTo>
                      <a:pt x="2" y="1"/>
                      <a:pt x="2" y="2"/>
                      <a:pt x="0" y="2"/>
                    </a:cubicBezTo>
                    <a:lnTo>
                      <a:pt x="7" y="2"/>
                    </a:lnTo>
                    <a:cubicBezTo>
                      <a:pt x="5" y="1"/>
                      <a:pt x="4" y="1"/>
                      <a:pt x="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66" name="Google Shape;16366;p59"/>
              <p:cNvSpPr/>
              <p:nvPr/>
            </p:nvSpPr>
            <p:spPr>
              <a:xfrm>
                <a:off x="511850" y="1605175"/>
                <a:ext cx="125" cy="375"/>
              </a:xfrm>
              <a:custGeom>
                <a:avLst/>
                <a:gdLst/>
                <a:ahLst/>
                <a:cxnLst/>
                <a:rect l="l" t="t" r="r" b="b"/>
                <a:pathLst>
                  <a:path w="5" h="15" extrusionOk="0">
                    <a:moveTo>
                      <a:pt x="5" y="0"/>
                    </a:moveTo>
                    <a:cubicBezTo>
                      <a:pt x="5" y="5"/>
                      <a:pt x="2" y="10"/>
                      <a:pt x="0" y="14"/>
                    </a:cubicBezTo>
                    <a:cubicBezTo>
                      <a:pt x="2" y="14"/>
                      <a:pt x="5" y="1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67" name="Google Shape;16367;p59"/>
              <p:cNvSpPr/>
              <p:nvPr/>
            </p:nvSpPr>
            <p:spPr>
              <a:xfrm>
                <a:off x="498050" y="1677200"/>
                <a:ext cx="150" cy="75"/>
              </a:xfrm>
              <a:custGeom>
                <a:avLst/>
                <a:gdLst/>
                <a:ahLst/>
                <a:cxnLst/>
                <a:rect l="l" t="t" r="r" b="b"/>
                <a:pathLst>
                  <a:path w="6" h="3" extrusionOk="0">
                    <a:moveTo>
                      <a:pt x="2" y="0"/>
                    </a:moveTo>
                    <a:cubicBezTo>
                      <a:pt x="1" y="0"/>
                      <a:pt x="1" y="1"/>
                      <a:pt x="0" y="1"/>
                    </a:cubicBezTo>
                    <a:cubicBezTo>
                      <a:pt x="3" y="2"/>
                      <a:pt x="4" y="3"/>
                      <a:pt x="5" y="3"/>
                    </a:cubicBezTo>
                    <a:cubicBezTo>
                      <a:pt x="6" y="3"/>
                      <a:pt x="3"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68" name="Google Shape;16368;p59"/>
              <p:cNvSpPr/>
              <p:nvPr/>
            </p:nvSpPr>
            <p:spPr>
              <a:xfrm>
                <a:off x="496125" y="1680450"/>
                <a:ext cx="375" cy="250"/>
              </a:xfrm>
              <a:custGeom>
                <a:avLst/>
                <a:gdLst/>
                <a:ahLst/>
                <a:cxnLst/>
                <a:rect l="l" t="t" r="r" b="b"/>
                <a:pathLst>
                  <a:path w="15" h="10" extrusionOk="0">
                    <a:moveTo>
                      <a:pt x="15" y="1"/>
                    </a:moveTo>
                    <a:cubicBezTo>
                      <a:pt x="10" y="3"/>
                      <a:pt x="5" y="5"/>
                      <a:pt x="1" y="10"/>
                    </a:cubicBezTo>
                    <a:cubicBezTo>
                      <a:pt x="5" y="5"/>
                      <a:pt x="10" y="3"/>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69" name="Google Shape;16369;p59"/>
              <p:cNvSpPr/>
              <p:nvPr/>
            </p:nvSpPr>
            <p:spPr>
              <a:xfrm>
                <a:off x="485875" y="1675825"/>
                <a:ext cx="75" cy="125"/>
              </a:xfrm>
              <a:custGeom>
                <a:avLst/>
                <a:gdLst/>
                <a:ahLst/>
                <a:cxnLst/>
                <a:rect l="l" t="t" r="r" b="b"/>
                <a:pathLst>
                  <a:path w="3" h="5" extrusionOk="0">
                    <a:moveTo>
                      <a:pt x="3" y="0"/>
                    </a:moveTo>
                    <a:lnTo>
                      <a:pt x="3" y="0"/>
                    </a:lnTo>
                    <a:cubicBezTo>
                      <a:pt x="0" y="5"/>
                      <a:pt x="0"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70" name="Google Shape;16370;p59"/>
              <p:cNvSpPr/>
              <p:nvPr/>
            </p:nvSpPr>
            <p:spPr>
              <a:xfrm>
                <a:off x="498275" y="1677375"/>
                <a:ext cx="325" cy="200"/>
              </a:xfrm>
              <a:custGeom>
                <a:avLst/>
                <a:gdLst/>
                <a:ahLst/>
                <a:cxnLst/>
                <a:rect l="l" t="t" r="r" b="b"/>
                <a:pathLst>
                  <a:path w="13" h="8" extrusionOk="0">
                    <a:moveTo>
                      <a:pt x="1" y="1"/>
                    </a:moveTo>
                    <a:cubicBezTo>
                      <a:pt x="3" y="3"/>
                      <a:pt x="5" y="6"/>
                      <a:pt x="5" y="8"/>
                    </a:cubicBezTo>
                    <a:cubicBezTo>
                      <a:pt x="10" y="6"/>
                      <a:pt x="1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71" name="Google Shape;16371;p59"/>
              <p:cNvSpPr/>
              <p:nvPr/>
            </p:nvSpPr>
            <p:spPr>
              <a:xfrm>
                <a:off x="497750" y="1677025"/>
                <a:ext cx="325" cy="325"/>
              </a:xfrm>
              <a:custGeom>
                <a:avLst/>
                <a:gdLst/>
                <a:ahLst/>
                <a:cxnLst/>
                <a:rect l="l" t="t" r="r" b="b"/>
                <a:pathLst>
                  <a:path w="13" h="13" extrusionOk="0">
                    <a:moveTo>
                      <a:pt x="1" y="1"/>
                    </a:moveTo>
                    <a:lnTo>
                      <a:pt x="2" y="2"/>
                    </a:lnTo>
                    <a:lnTo>
                      <a:pt x="2" y="2"/>
                    </a:lnTo>
                    <a:cubicBezTo>
                      <a:pt x="2" y="2"/>
                      <a:pt x="1" y="1"/>
                      <a:pt x="1" y="1"/>
                    </a:cubicBezTo>
                    <a:close/>
                    <a:moveTo>
                      <a:pt x="2" y="2"/>
                    </a:moveTo>
                    <a:cubicBezTo>
                      <a:pt x="6" y="4"/>
                      <a:pt x="8" y="9"/>
                      <a:pt x="10" y="13"/>
                    </a:cubicBezTo>
                    <a:cubicBezTo>
                      <a:pt x="10" y="10"/>
                      <a:pt x="10" y="8"/>
                      <a:pt x="12" y="8"/>
                    </a:cubicBezTo>
                    <a:lnTo>
                      <a:pt x="2" y="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72" name="Google Shape;16372;p59"/>
              <p:cNvSpPr/>
              <p:nvPr/>
            </p:nvSpPr>
            <p:spPr>
              <a:xfrm>
                <a:off x="488600" y="1619950"/>
                <a:ext cx="150" cy="325"/>
              </a:xfrm>
              <a:custGeom>
                <a:avLst/>
                <a:gdLst/>
                <a:ahLst/>
                <a:cxnLst/>
                <a:rect l="l" t="t" r="r" b="b"/>
                <a:pathLst>
                  <a:path w="6" h="13" extrusionOk="0">
                    <a:moveTo>
                      <a:pt x="3" y="1"/>
                    </a:moveTo>
                    <a:cubicBezTo>
                      <a:pt x="2" y="1"/>
                      <a:pt x="2" y="4"/>
                      <a:pt x="0" y="10"/>
                    </a:cubicBezTo>
                    <a:lnTo>
                      <a:pt x="5" y="12"/>
                    </a:lnTo>
                    <a:cubicBezTo>
                      <a:pt x="4" y="4"/>
                      <a:pt x="3"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73" name="Google Shape;16373;p59"/>
              <p:cNvSpPr/>
              <p:nvPr/>
            </p:nvSpPr>
            <p:spPr>
              <a:xfrm>
                <a:off x="471450" y="1665800"/>
                <a:ext cx="75" cy="75"/>
              </a:xfrm>
              <a:custGeom>
                <a:avLst/>
                <a:gdLst/>
                <a:ahLst/>
                <a:cxnLst/>
                <a:rect l="l" t="t" r="r" b="b"/>
                <a:pathLst>
                  <a:path w="3" h="3" extrusionOk="0">
                    <a:moveTo>
                      <a:pt x="3" y="0"/>
                    </a:moveTo>
                    <a:lnTo>
                      <a:pt x="0" y="3"/>
                    </a:lnTo>
                    <a:lnTo>
                      <a:pt x="3" y="3"/>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74" name="Google Shape;16374;p59"/>
              <p:cNvSpPr/>
              <p:nvPr/>
            </p:nvSpPr>
            <p:spPr>
              <a:xfrm>
                <a:off x="470400" y="1664400"/>
                <a:ext cx="3325" cy="1425"/>
              </a:xfrm>
              <a:custGeom>
                <a:avLst/>
                <a:gdLst/>
                <a:ahLst/>
                <a:cxnLst/>
                <a:rect l="l" t="t" r="r" b="b"/>
                <a:pathLst>
                  <a:path w="133" h="57" extrusionOk="0">
                    <a:moveTo>
                      <a:pt x="133" y="1"/>
                    </a:moveTo>
                    <a:lnTo>
                      <a:pt x="0" y="40"/>
                    </a:lnTo>
                    <a:cubicBezTo>
                      <a:pt x="12" y="38"/>
                      <a:pt x="20" y="38"/>
                      <a:pt x="27" y="38"/>
                    </a:cubicBezTo>
                    <a:cubicBezTo>
                      <a:pt x="48" y="38"/>
                      <a:pt x="46" y="46"/>
                      <a:pt x="45" y="56"/>
                    </a:cubicBezTo>
                    <a:lnTo>
                      <a:pt x="1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75" name="Google Shape;16375;p59"/>
              <p:cNvSpPr/>
              <p:nvPr/>
            </p:nvSpPr>
            <p:spPr>
              <a:xfrm>
                <a:off x="495500" y="1676575"/>
                <a:ext cx="600" cy="450"/>
              </a:xfrm>
              <a:custGeom>
                <a:avLst/>
                <a:gdLst/>
                <a:ahLst/>
                <a:cxnLst/>
                <a:rect l="l" t="t" r="r" b="b"/>
                <a:pathLst>
                  <a:path w="24" h="18" extrusionOk="0">
                    <a:moveTo>
                      <a:pt x="5" y="0"/>
                    </a:moveTo>
                    <a:lnTo>
                      <a:pt x="5" y="0"/>
                    </a:lnTo>
                    <a:cubicBezTo>
                      <a:pt x="1" y="11"/>
                      <a:pt x="0" y="17"/>
                      <a:pt x="8" y="17"/>
                    </a:cubicBezTo>
                    <a:cubicBezTo>
                      <a:pt x="9" y="17"/>
                      <a:pt x="10" y="17"/>
                      <a:pt x="12" y="17"/>
                    </a:cubicBezTo>
                    <a:cubicBezTo>
                      <a:pt x="19" y="14"/>
                      <a:pt x="21" y="12"/>
                      <a:pt x="23" y="5"/>
                    </a:cubicBezTo>
                    <a:lnTo>
                      <a:pt x="23" y="5"/>
                    </a:lnTo>
                    <a:cubicBezTo>
                      <a:pt x="21" y="7"/>
                      <a:pt x="19" y="8"/>
                      <a:pt x="16" y="8"/>
                    </a:cubicBezTo>
                    <a:cubicBezTo>
                      <a:pt x="12" y="8"/>
                      <a:pt x="8"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76" name="Google Shape;16376;p59"/>
              <p:cNvSpPr/>
              <p:nvPr/>
            </p:nvSpPr>
            <p:spPr>
              <a:xfrm>
                <a:off x="464600" y="1601300"/>
                <a:ext cx="48300" cy="80400"/>
              </a:xfrm>
              <a:custGeom>
                <a:avLst/>
                <a:gdLst/>
                <a:ahLst/>
                <a:cxnLst/>
                <a:rect l="l" t="t" r="r" b="b"/>
                <a:pathLst>
                  <a:path w="1932" h="3216" extrusionOk="0">
                    <a:moveTo>
                      <a:pt x="1352" y="319"/>
                    </a:moveTo>
                    <a:lnTo>
                      <a:pt x="1350" y="320"/>
                    </a:lnTo>
                    <a:cubicBezTo>
                      <a:pt x="1350" y="320"/>
                      <a:pt x="1350" y="320"/>
                      <a:pt x="1351" y="320"/>
                    </a:cubicBezTo>
                    <a:cubicBezTo>
                      <a:pt x="1351" y="320"/>
                      <a:pt x="1352" y="320"/>
                      <a:pt x="1352" y="319"/>
                    </a:cubicBezTo>
                    <a:close/>
                    <a:moveTo>
                      <a:pt x="1493" y="711"/>
                    </a:moveTo>
                    <a:cubicBezTo>
                      <a:pt x="1494" y="712"/>
                      <a:pt x="1496" y="713"/>
                      <a:pt x="1498" y="714"/>
                    </a:cubicBezTo>
                    <a:cubicBezTo>
                      <a:pt x="1496" y="713"/>
                      <a:pt x="1495" y="712"/>
                      <a:pt x="1493" y="711"/>
                    </a:cubicBezTo>
                    <a:close/>
                    <a:moveTo>
                      <a:pt x="709" y="765"/>
                    </a:moveTo>
                    <a:cubicBezTo>
                      <a:pt x="709" y="766"/>
                      <a:pt x="708" y="767"/>
                      <a:pt x="708" y="767"/>
                    </a:cubicBezTo>
                    <a:cubicBezTo>
                      <a:pt x="708" y="767"/>
                      <a:pt x="709" y="766"/>
                      <a:pt x="709" y="765"/>
                    </a:cubicBezTo>
                    <a:close/>
                    <a:moveTo>
                      <a:pt x="1177" y="921"/>
                    </a:moveTo>
                    <a:lnTo>
                      <a:pt x="1177" y="921"/>
                    </a:lnTo>
                    <a:cubicBezTo>
                      <a:pt x="1176" y="921"/>
                      <a:pt x="1176" y="922"/>
                      <a:pt x="1176" y="923"/>
                    </a:cubicBezTo>
                    <a:lnTo>
                      <a:pt x="1180" y="924"/>
                    </a:lnTo>
                    <a:lnTo>
                      <a:pt x="1180" y="924"/>
                    </a:lnTo>
                    <a:cubicBezTo>
                      <a:pt x="1179" y="923"/>
                      <a:pt x="1178" y="922"/>
                      <a:pt x="1177" y="921"/>
                    </a:cubicBezTo>
                    <a:close/>
                    <a:moveTo>
                      <a:pt x="460" y="960"/>
                    </a:moveTo>
                    <a:lnTo>
                      <a:pt x="460" y="960"/>
                    </a:lnTo>
                    <a:cubicBezTo>
                      <a:pt x="460" y="960"/>
                      <a:pt x="460" y="961"/>
                      <a:pt x="460" y="961"/>
                    </a:cubicBezTo>
                    <a:lnTo>
                      <a:pt x="460" y="961"/>
                    </a:lnTo>
                    <a:lnTo>
                      <a:pt x="460" y="960"/>
                    </a:lnTo>
                    <a:close/>
                    <a:moveTo>
                      <a:pt x="181" y="1477"/>
                    </a:moveTo>
                    <a:lnTo>
                      <a:pt x="181" y="1477"/>
                    </a:lnTo>
                    <a:cubicBezTo>
                      <a:pt x="180" y="1478"/>
                      <a:pt x="180" y="1480"/>
                      <a:pt x="180" y="1482"/>
                    </a:cubicBezTo>
                    <a:lnTo>
                      <a:pt x="180" y="1482"/>
                    </a:lnTo>
                    <a:lnTo>
                      <a:pt x="181" y="1477"/>
                    </a:lnTo>
                    <a:close/>
                    <a:moveTo>
                      <a:pt x="120" y="1601"/>
                    </a:moveTo>
                    <a:lnTo>
                      <a:pt x="120" y="1601"/>
                    </a:lnTo>
                    <a:cubicBezTo>
                      <a:pt x="118" y="1601"/>
                      <a:pt x="117" y="1602"/>
                      <a:pt x="117" y="1603"/>
                    </a:cubicBezTo>
                    <a:lnTo>
                      <a:pt x="117" y="1603"/>
                    </a:lnTo>
                    <a:cubicBezTo>
                      <a:pt x="118" y="1602"/>
                      <a:pt x="119" y="1601"/>
                      <a:pt x="120" y="1601"/>
                    </a:cubicBezTo>
                    <a:close/>
                    <a:moveTo>
                      <a:pt x="90" y="1581"/>
                    </a:moveTo>
                    <a:cubicBezTo>
                      <a:pt x="30" y="1581"/>
                      <a:pt x="45" y="1605"/>
                      <a:pt x="1" y="1623"/>
                    </a:cubicBezTo>
                    <a:cubicBezTo>
                      <a:pt x="12" y="1621"/>
                      <a:pt x="51" y="1610"/>
                      <a:pt x="85" y="1610"/>
                    </a:cubicBezTo>
                    <a:cubicBezTo>
                      <a:pt x="101" y="1610"/>
                      <a:pt x="116" y="1613"/>
                      <a:pt x="125" y="1621"/>
                    </a:cubicBezTo>
                    <a:lnTo>
                      <a:pt x="125" y="1621"/>
                    </a:lnTo>
                    <a:cubicBezTo>
                      <a:pt x="120" y="1615"/>
                      <a:pt x="114" y="1607"/>
                      <a:pt x="117" y="1603"/>
                    </a:cubicBezTo>
                    <a:lnTo>
                      <a:pt x="117" y="1603"/>
                    </a:lnTo>
                    <a:cubicBezTo>
                      <a:pt x="113" y="1605"/>
                      <a:pt x="110" y="1607"/>
                      <a:pt x="105" y="1609"/>
                    </a:cubicBezTo>
                    <a:lnTo>
                      <a:pt x="98" y="1581"/>
                    </a:lnTo>
                    <a:cubicBezTo>
                      <a:pt x="95" y="1581"/>
                      <a:pt x="92" y="1581"/>
                      <a:pt x="90" y="1581"/>
                    </a:cubicBezTo>
                    <a:close/>
                    <a:moveTo>
                      <a:pt x="125" y="1621"/>
                    </a:moveTo>
                    <a:cubicBezTo>
                      <a:pt x="127" y="1623"/>
                      <a:pt x="129" y="1626"/>
                      <a:pt x="130" y="1627"/>
                    </a:cubicBezTo>
                    <a:cubicBezTo>
                      <a:pt x="129" y="1625"/>
                      <a:pt x="127" y="1623"/>
                      <a:pt x="125" y="1621"/>
                    </a:cubicBezTo>
                    <a:close/>
                    <a:moveTo>
                      <a:pt x="205" y="2130"/>
                    </a:moveTo>
                    <a:lnTo>
                      <a:pt x="205" y="2130"/>
                    </a:lnTo>
                    <a:cubicBezTo>
                      <a:pt x="209" y="2135"/>
                      <a:pt x="209" y="2142"/>
                      <a:pt x="200" y="2154"/>
                    </a:cubicBezTo>
                    <a:lnTo>
                      <a:pt x="200" y="2151"/>
                    </a:lnTo>
                    <a:cubicBezTo>
                      <a:pt x="186" y="2149"/>
                      <a:pt x="191" y="2140"/>
                      <a:pt x="205" y="2130"/>
                    </a:cubicBezTo>
                    <a:close/>
                    <a:moveTo>
                      <a:pt x="556" y="2520"/>
                    </a:moveTo>
                    <a:cubicBezTo>
                      <a:pt x="557" y="2520"/>
                      <a:pt x="557" y="2521"/>
                      <a:pt x="559" y="2522"/>
                    </a:cubicBezTo>
                    <a:lnTo>
                      <a:pt x="559" y="2522"/>
                    </a:lnTo>
                    <a:cubicBezTo>
                      <a:pt x="554" y="2523"/>
                      <a:pt x="550" y="2525"/>
                      <a:pt x="545" y="2527"/>
                    </a:cubicBezTo>
                    <a:cubicBezTo>
                      <a:pt x="550" y="2524"/>
                      <a:pt x="553" y="2520"/>
                      <a:pt x="556" y="2520"/>
                    </a:cubicBezTo>
                    <a:close/>
                    <a:moveTo>
                      <a:pt x="717" y="2564"/>
                    </a:moveTo>
                    <a:lnTo>
                      <a:pt x="717" y="2564"/>
                    </a:lnTo>
                    <a:cubicBezTo>
                      <a:pt x="712" y="2571"/>
                      <a:pt x="710" y="2578"/>
                      <a:pt x="708" y="2585"/>
                    </a:cubicBezTo>
                    <a:cubicBezTo>
                      <a:pt x="710" y="2578"/>
                      <a:pt x="715" y="2571"/>
                      <a:pt x="717" y="2564"/>
                    </a:cubicBezTo>
                    <a:close/>
                    <a:moveTo>
                      <a:pt x="320" y="2649"/>
                    </a:moveTo>
                    <a:lnTo>
                      <a:pt x="320" y="2649"/>
                    </a:lnTo>
                    <a:cubicBezTo>
                      <a:pt x="319" y="2650"/>
                      <a:pt x="319" y="2651"/>
                      <a:pt x="318" y="2652"/>
                    </a:cubicBezTo>
                    <a:cubicBezTo>
                      <a:pt x="319" y="2651"/>
                      <a:pt x="320" y="2650"/>
                      <a:pt x="320" y="2649"/>
                    </a:cubicBezTo>
                    <a:close/>
                    <a:moveTo>
                      <a:pt x="328" y="2661"/>
                    </a:moveTo>
                    <a:cubicBezTo>
                      <a:pt x="326" y="2661"/>
                      <a:pt x="325" y="2661"/>
                      <a:pt x="325" y="2661"/>
                    </a:cubicBezTo>
                    <a:cubicBezTo>
                      <a:pt x="326" y="2661"/>
                      <a:pt x="327" y="2661"/>
                      <a:pt x="328" y="2661"/>
                    </a:cubicBezTo>
                    <a:close/>
                    <a:moveTo>
                      <a:pt x="1230" y="2985"/>
                    </a:moveTo>
                    <a:cubicBezTo>
                      <a:pt x="1230" y="2985"/>
                      <a:pt x="1231" y="2991"/>
                      <a:pt x="1234" y="2998"/>
                    </a:cubicBezTo>
                    <a:lnTo>
                      <a:pt x="1232" y="2998"/>
                    </a:lnTo>
                    <a:cubicBezTo>
                      <a:pt x="1231" y="2988"/>
                      <a:pt x="1230" y="2985"/>
                      <a:pt x="1230" y="2985"/>
                    </a:cubicBezTo>
                    <a:close/>
                    <a:moveTo>
                      <a:pt x="1241" y="3011"/>
                    </a:moveTo>
                    <a:lnTo>
                      <a:pt x="1241" y="3011"/>
                    </a:lnTo>
                    <a:cubicBezTo>
                      <a:pt x="1244" y="3016"/>
                      <a:pt x="1248" y="3019"/>
                      <a:pt x="1252" y="3019"/>
                    </a:cubicBezTo>
                    <a:cubicBezTo>
                      <a:pt x="1255" y="3019"/>
                      <a:pt x="1257" y="3018"/>
                      <a:pt x="1259" y="3016"/>
                    </a:cubicBezTo>
                    <a:lnTo>
                      <a:pt x="1259" y="3016"/>
                    </a:lnTo>
                    <a:cubicBezTo>
                      <a:pt x="1257" y="3023"/>
                      <a:pt x="1255" y="3025"/>
                      <a:pt x="1248" y="3028"/>
                    </a:cubicBezTo>
                    <a:cubicBezTo>
                      <a:pt x="1246" y="3028"/>
                      <a:pt x="1245" y="3028"/>
                      <a:pt x="1244" y="3028"/>
                    </a:cubicBezTo>
                    <a:cubicBezTo>
                      <a:pt x="1236" y="3028"/>
                      <a:pt x="1237" y="3022"/>
                      <a:pt x="1241" y="3011"/>
                    </a:cubicBezTo>
                    <a:close/>
                    <a:moveTo>
                      <a:pt x="1677" y="0"/>
                    </a:moveTo>
                    <a:lnTo>
                      <a:pt x="1677" y="0"/>
                    </a:lnTo>
                    <a:cubicBezTo>
                      <a:pt x="1730" y="51"/>
                      <a:pt x="1554" y="7"/>
                      <a:pt x="1630" y="79"/>
                    </a:cubicBezTo>
                    <a:cubicBezTo>
                      <a:pt x="1612" y="79"/>
                      <a:pt x="1610" y="63"/>
                      <a:pt x="1591" y="58"/>
                    </a:cubicBezTo>
                    <a:lnTo>
                      <a:pt x="1591" y="58"/>
                    </a:lnTo>
                    <a:cubicBezTo>
                      <a:pt x="1619" y="81"/>
                      <a:pt x="1621" y="93"/>
                      <a:pt x="1596" y="102"/>
                    </a:cubicBezTo>
                    <a:lnTo>
                      <a:pt x="1589" y="97"/>
                    </a:lnTo>
                    <a:cubicBezTo>
                      <a:pt x="1570" y="148"/>
                      <a:pt x="1528" y="153"/>
                      <a:pt x="1475" y="190"/>
                    </a:cubicBezTo>
                    <a:lnTo>
                      <a:pt x="1512" y="206"/>
                    </a:lnTo>
                    <a:cubicBezTo>
                      <a:pt x="1506" y="211"/>
                      <a:pt x="1501" y="212"/>
                      <a:pt x="1495" y="212"/>
                    </a:cubicBezTo>
                    <a:cubicBezTo>
                      <a:pt x="1489" y="212"/>
                      <a:pt x="1483" y="211"/>
                      <a:pt x="1477" y="211"/>
                    </a:cubicBezTo>
                    <a:cubicBezTo>
                      <a:pt x="1488" y="222"/>
                      <a:pt x="1495" y="226"/>
                      <a:pt x="1499" y="226"/>
                    </a:cubicBezTo>
                    <a:cubicBezTo>
                      <a:pt x="1508" y="226"/>
                      <a:pt x="1511" y="212"/>
                      <a:pt x="1522" y="212"/>
                    </a:cubicBezTo>
                    <a:cubicBezTo>
                      <a:pt x="1528" y="212"/>
                      <a:pt x="1536" y="216"/>
                      <a:pt x="1549" y="227"/>
                    </a:cubicBezTo>
                    <a:cubicBezTo>
                      <a:pt x="1540" y="224"/>
                      <a:pt x="1533" y="223"/>
                      <a:pt x="1526" y="223"/>
                    </a:cubicBezTo>
                    <a:cubicBezTo>
                      <a:pt x="1484" y="223"/>
                      <a:pt x="1483" y="272"/>
                      <a:pt x="1445" y="272"/>
                    </a:cubicBezTo>
                    <a:cubicBezTo>
                      <a:pt x="1436" y="272"/>
                      <a:pt x="1425" y="269"/>
                      <a:pt x="1410" y="262"/>
                    </a:cubicBezTo>
                    <a:lnTo>
                      <a:pt x="1410" y="262"/>
                    </a:lnTo>
                    <a:cubicBezTo>
                      <a:pt x="1399" y="278"/>
                      <a:pt x="1452" y="283"/>
                      <a:pt x="1440" y="299"/>
                    </a:cubicBezTo>
                    <a:lnTo>
                      <a:pt x="1417" y="290"/>
                    </a:lnTo>
                    <a:lnTo>
                      <a:pt x="1440" y="311"/>
                    </a:lnTo>
                    <a:cubicBezTo>
                      <a:pt x="1437" y="312"/>
                      <a:pt x="1434" y="313"/>
                      <a:pt x="1430" y="313"/>
                    </a:cubicBezTo>
                    <a:cubicBezTo>
                      <a:pt x="1415" y="313"/>
                      <a:pt x="1395" y="304"/>
                      <a:pt x="1382" y="294"/>
                    </a:cubicBezTo>
                    <a:cubicBezTo>
                      <a:pt x="1385" y="294"/>
                      <a:pt x="1382" y="283"/>
                      <a:pt x="1382" y="281"/>
                    </a:cubicBezTo>
                    <a:cubicBezTo>
                      <a:pt x="1381" y="280"/>
                      <a:pt x="1379" y="280"/>
                      <a:pt x="1378" y="280"/>
                    </a:cubicBezTo>
                    <a:cubicBezTo>
                      <a:pt x="1352" y="280"/>
                      <a:pt x="1359" y="314"/>
                      <a:pt x="1352" y="319"/>
                    </a:cubicBezTo>
                    <a:lnTo>
                      <a:pt x="1352" y="319"/>
                    </a:lnTo>
                    <a:lnTo>
                      <a:pt x="1373" y="315"/>
                    </a:lnTo>
                    <a:lnTo>
                      <a:pt x="1373" y="315"/>
                    </a:lnTo>
                    <a:cubicBezTo>
                      <a:pt x="1357" y="369"/>
                      <a:pt x="1290" y="396"/>
                      <a:pt x="1290" y="466"/>
                    </a:cubicBezTo>
                    <a:lnTo>
                      <a:pt x="1306" y="475"/>
                    </a:lnTo>
                    <a:cubicBezTo>
                      <a:pt x="1301" y="526"/>
                      <a:pt x="1266" y="485"/>
                      <a:pt x="1246" y="524"/>
                    </a:cubicBezTo>
                    <a:lnTo>
                      <a:pt x="1243" y="519"/>
                    </a:lnTo>
                    <a:lnTo>
                      <a:pt x="1243" y="519"/>
                    </a:lnTo>
                    <a:cubicBezTo>
                      <a:pt x="1250" y="538"/>
                      <a:pt x="1248" y="554"/>
                      <a:pt x="1236" y="559"/>
                    </a:cubicBezTo>
                    <a:cubicBezTo>
                      <a:pt x="1232" y="538"/>
                      <a:pt x="1192" y="543"/>
                      <a:pt x="1188" y="517"/>
                    </a:cubicBezTo>
                    <a:lnTo>
                      <a:pt x="1188" y="517"/>
                    </a:lnTo>
                    <a:cubicBezTo>
                      <a:pt x="1178" y="570"/>
                      <a:pt x="1190" y="549"/>
                      <a:pt x="1213" y="619"/>
                    </a:cubicBezTo>
                    <a:lnTo>
                      <a:pt x="1188" y="600"/>
                    </a:lnTo>
                    <a:lnTo>
                      <a:pt x="1188" y="600"/>
                    </a:lnTo>
                    <a:cubicBezTo>
                      <a:pt x="1197" y="628"/>
                      <a:pt x="1206" y="640"/>
                      <a:pt x="1192" y="658"/>
                    </a:cubicBezTo>
                    <a:cubicBezTo>
                      <a:pt x="1190" y="628"/>
                      <a:pt x="1150" y="633"/>
                      <a:pt x="1146" y="594"/>
                    </a:cubicBezTo>
                    <a:cubicBezTo>
                      <a:pt x="1139" y="591"/>
                      <a:pt x="1132" y="590"/>
                      <a:pt x="1127" y="590"/>
                    </a:cubicBezTo>
                    <a:cubicBezTo>
                      <a:pt x="1090" y="590"/>
                      <a:pt x="1106" y="641"/>
                      <a:pt x="1087" y="641"/>
                    </a:cubicBezTo>
                    <a:cubicBezTo>
                      <a:pt x="1080" y="641"/>
                      <a:pt x="1070" y="636"/>
                      <a:pt x="1053" y="621"/>
                    </a:cubicBezTo>
                    <a:lnTo>
                      <a:pt x="1053" y="621"/>
                    </a:lnTo>
                    <a:cubicBezTo>
                      <a:pt x="1066" y="653"/>
                      <a:pt x="1079" y="662"/>
                      <a:pt x="1090" y="662"/>
                    </a:cubicBezTo>
                    <a:cubicBezTo>
                      <a:pt x="1101" y="662"/>
                      <a:pt x="1110" y="652"/>
                      <a:pt x="1114" y="652"/>
                    </a:cubicBezTo>
                    <a:cubicBezTo>
                      <a:pt x="1115" y="652"/>
                      <a:pt x="1116" y="653"/>
                      <a:pt x="1116" y="656"/>
                    </a:cubicBezTo>
                    <a:cubicBezTo>
                      <a:pt x="1141" y="672"/>
                      <a:pt x="1139" y="716"/>
                      <a:pt x="1120" y="719"/>
                    </a:cubicBezTo>
                    <a:cubicBezTo>
                      <a:pt x="1120" y="719"/>
                      <a:pt x="1119" y="719"/>
                      <a:pt x="1118" y="719"/>
                    </a:cubicBezTo>
                    <a:cubicBezTo>
                      <a:pt x="1102" y="719"/>
                      <a:pt x="1047" y="664"/>
                      <a:pt x="1016" y="664"/>
                    </a:cubicBezTo>
                    <a:cubicBezTo>
                      <a:pt x="1012" y="664"/>
                      <a:pt x="1008" y="665"/>
                      <a:pt x="1005" y="667"/>
                    </a:cubicBezTo>
                    <a:lnTo>
                      <a:pt x="1005" y="667"/>
                    </a:lnTo>
                    <a:cubicBezTo>
                      <a:pt x="1006" y="665"/>
                      <a:pt x="1005" y="661"/>
                      <a:pt x="1007" y="661"/>
                    </a:cubicBezTo>
                    <a:cubicBezTo>
                      <a:pt x="1004" y="659"/>
                      <a:pt x="1002" y="659"/>
                      <a:pt x="1000" y="659"/>
                    </a:cubicBezTo>
                    <a:cubicBezTo>
                      <a:pt x="989" y="659"/>
                      <a:pt x="993" y="682"/>
                      <a:pt x="979" y="682"/>
                    </a:cubicBezTo>
                    <a:cubicBezTo>
                      <a:pt x="976" y="682"/>
                      <a:pt x="971" y="681"/>
                      <a:pt x="965" y="677"/>
                    </a:cubicBezTo>
                    <a:lnTo>
                      <a:pt x="965" y="677"/>
                    </a:lnTo>
                    <a:cubicBezTo>
                      <a:pt x="984" y="726"/>
                      <a:pt x="944" y="686"/>
                      <a:pt x="977" y="742"/>
                    </a:cubicBezTo>
                    <a:lnTo>
                      <a:pt x="1000" y="714"/>
                    </a:lnTo>
                    <a:lnTo>
                      <a:pt x="1000" y="714"/>
                    </a:lnTo>
                    <a:cubicBezTo>
                      <a:pt x="993" y="735"/>
                      <a:pt x="1012" y="797"/>
                      <a:pt x="977" y="797"/>
                    </a:cubicBezTo>
                    <a:cubicBezTo>
                      <a:pt x="973" y="797"/>
                      <a:pt x="969" y="796"/>
                      <a:pt x="965" y="795"/>
                    </a:cubicBezTo>
                    <a:cubicBezTo>
                      <a:pt x="963" y="781"/>
                      <a:pt x="960" y="767"/>
                      <a:pt x="963" y="753"/>
                    </a:cubicBezTo>
                    <a:cubicBezTo>
                      <a:pt x="960" y="752"/>
                      <a:pt x="957" y="751"/>
                      <a:pt x="956" y="751"/>
                    </a:cubicBezTo>
                    <a:cubicBezTo>
                      <a:pt x="948" y="751"/>
                      <a:pt x="949" y="765"/>
                      <a:pt x="940" y="765"/>
                    </a:cubicBezTo>
                    <a:cubicBezTo>
                      <a:pt x="938" y="765"/>
                      <a:pt x="935" y="764"/>
                      <a:pt x="933" y="763"/>
                    </a:cubicBezTo>
                    <a:cubicBezTo>
                      <a:pt x="905" y="705"/>
                      <a:pt x="965" y="728"/>
                      <a:pt x="956" y="677"/>
                    </a:cubicBezTo>
                    <a:cubicBezTo>
                      <a:pt x="953" y="675"/>
                      <a:pt x="951" y="674"/>
                      <a:pt x="949" y="674"/>
                    </a:cubicBezTo>
                    <a:cubicBezTo>
                      <a:pt x="940" y="674"/>
                      <a:pt x="940" y="697"/>
                      <a:pt x="935" y="697"/>
                    </a:cubicBezTo>
                    <a:cubicBezTo>
                      <a:pt x="932" y="697"/>
                      <a:pt x="927" y="691"/>
                      <a:pt x="919" y="672"/>
                    </a:cubicBezTo>
                    <a:lnTo>
                      <a:pt x="919" y="672"/>
                    </a:lnTo>
                    <a:cubicBezTo>
                      <a:pt x="935" y="712"/>
                      <a:pt x="926" y="714"/>
                      <a:pt x="914" y="716"/>
                    </a:cubicBezTo>
                    <a:cubicBezTo>
                      <a:pt x="900" y="716"/>
                      <a:pt x="882" y="719"/>
                      <a:pt x="886" y="753"/>
                    </a:cubicBezTo>
                    <a:lnTo>
                      <a:pt x="868" y="721"/>
                    </a:lnTo>
                    <a:cubicBezTo>
                      <a:pt x="868" y="728"/>
                      <a:pt x="868" y="751"/>
                      <a:pt x="861" y="753"/>
                    </a:cubicBezTo>
                    <a:lnTo>
                      <a:pt x="847" y="702"/>
                    </a:lnTo>
                    <a:cubicBezTo>
                      <a:pt x="847" y="720"/>
                      <a:pt x="838" y="724"/>
                      <a:pt x="827" y="724"/>
                    </a:cubicBezTo>
                    <a:cubicBezTo>
                      <a:pt x="817" y="724"/>
                      <a:pt x="803" y="720"/>
                      <a:pt x="792" y="720"/>
                    </a:cubicBezTo>
                    <a:cubicBezTo>
                      <a:pt x="784" y="720"/>
                      <a:pt x="777" y="723"/>
                      <a:pt x="775" y="733"/>
                    </a:cubicBezTo>
                    <a:cubicBezTo>
                      <a:pt x="783" y="727"/>
                      <a:pt x="790" y="724"/>
                      <a:pt x="795" y="724"/>
                    </a:cubicBezTo>
                    <a:cubicBezTo>
                      <a:pt x="816" y="724"/>
                      <a:pt x="819" y="765"/>
                      <a:pt x="847" y="774"/>
                    </a:cubicBezTo>
                    <a:cubicBezTo>
                      <a:pt x="842" y="791"/>
                      <a:pt x="835" y="797"/>
                      <a:pt x="826" y="797"/>
                    </a:cubicBezTo>
                    <a:cubicBezTo>
                      <a:pt x="803" y="797"/>
                      <a:pt x="768" y="754"/>
                      <a:pt x="735" y="754"/>
                    </a:cubicBezTo>
                    <a:cubicBezTo>
                      <a:pt x="726" y="754"/>
                      <a:pt x="718" y="757"/>
                      <a:pt x="709" y="765"/>
                    </a:cubicBezTo>
                    <a:lnTo>
                      <a:pt x="709" y="765"/>
                    </a:lnTo>
                    <a:cubicBezTo>
                      <a:pt x="711" y="764"/>
                      <a:pt x="715" y="763"/>
                      <a:pt x="718" y="763"/>
                    </a:cubicBezTo>
                    <a:cubicBezTo>
                      <a:pt x="731" y="763"/>
                      <a:pt x="751" y="772"/>
                      <a:pt x="749" y="788"/>
                    </a:cubicBezTo>
                    <a:cubicBezTo>
                      <a:pt x="731" y="788"/>
                      <a:pt x="710" y="786"/>
                      <a:pt x="691" y="777"/>
                    </a:cubicBezTo>
                    <a:lnTo>
                      <a:pt x="691" y="777"/>
                    </a:lnTo>
                    <a:cubicBezTo>
                      <a:pt x="659" y="811"/>
                      <a:pt x="724" y="804"/>
                      <a:pt x="724" y="835"/>
                    </a:cubicBezTo>
                    <a:cubicBezTo>
                      <a:pt x="716" y="829"/>
                      <a:pt x="710" y="827"/>
                      <a:pt x="707" y="827"/>
                    </a:cubicBezTo>
                    <a:cubicBezTo>
                      <a:pt x="692" y="827"/>
                      <a:pt x="716" y="869"/>
                      <a:pt x="712" y="886"/>
                    </a:cubicBezTo>
                    <a:lnTo>
                      <a:pt x="685" y="858"/>
                    </a:lnTo>
                    <a:lnTo>
                      <a:pt x="685" y="858"/>
                    </a:lnTo>
                    <a:cubicBezTo>
                      <a:pt x="627" y="869"/>
                      <a:pt x="729" y="927"/>
                      <a:pt x="673" y="932"/>
                    </a:cubicBezTo>
                    <a:lnTo>
                      <a:pt x="652" y="879"/>
                    </a:lnTo>
                    <a:lnTo>
                      <a:pt x="643" y="904"/>
                    </a:lnTo>
                    <a:lnTo>
                      <a:pt x="615" y="869"/>
                    </a:lnTo>
                    <a:lnTo>
                      <a:pt x="615" y="869"/>
                    </a:lnTo>
                    <a:cubicBezTo>
                      <a:pt x="617" y="911"/>
                      <a:pt x="603" y="911"/>
                      <a:pt x="576" y="920"/>
                    </a:cubicBezTo>
                    <a:cubicBezTo>
                      <a:pt x="599" y="934"/>
                      <a:pt x="624" y="971"/>
                      <a:pt x="608" y="988"/>
                    </a:cubicBezTo>
                    <a:cubicBezTo>
                      <a:pt x="588" y="984"/>
                      <a:pt x="585" y="971"/>
                      <a:pt x="579" y="971"/>
                    </a:cubicBezTo>
                    <a:cubicBezTo>
                      <a:pt x="577" y="971"/>
                      <a:pt x="573" y="974"/>
                      <a:pt x="566" y="983"/>
                    </a:cubicBezTo>
                    <a:cubicBezTo>
                      <a:pt x="557" y="964"/>
                      <a:pt x="545" y="944"/>
                      <a:pt x="559" y="944"/>
                    </a:cubicBezTo>
                    <a:cubicBezTo>
                      <a:pt x="563" y="944"/>
                      <a:pt x="568" y="945"/>
                      <a:pt x="576" y="948"/>
                    </a:cubicBezTo>
                    <a:cubicBezTo>
                      <a:pt x="566" y="939"/>
                      <a:pt x="562" y="927"/>
                      <a:pt x="555" y="916"/>
                    </a:cubicBezTo>
                    <a:cubicBezTo>
                      <a:pt x="552" y="915"/>
                      <a:pt x="549" y="915"/>
                      <a:pt x="547" y="915"/>
                    </a:cubicBezTo>
                    <a:cubicBezTo>
                      <a:pt x="521" y="915"/>
                      <a:pt x="517" y="944"/>
                      <a:pt x="508" y="951"/>
                    </a:cubicBezTo>
                    <a:cubicBezTo>
                      <a:pt x="512" y="949"/>
                      <a:pt x="516" y="947"/>
                      <a:pt x="520" y="947"/>
                    </a:cubicBezTo>
                    <a:cubicBezTo>
                      <a:pt x="522" y="947"/>
                      <a:pt x="523" y="948"/>
                      <a:pt x="525" y="948"/>
                    </a:cubicBezTo>
                    <a:cubicBezTo>
                      <a:pt x="525" y="948"/>
                      <a:pt x="527" y="967"/>
                      <a:pt x="529" y="983"/>
                    </a:cubicBezTo>
                    <a:lnTo>
                      <a:pt x="532" y="1018"/>
                    </a:lnTo>
                    <a:cubicBezTo>
                      <a:pt x="520" y="1013"/>
                      <a:pt x="508" y="1004"/>
                      <a:pt x="506" y="990"/>
                    </a:cubicBezTo>
                    <a:lnTo>
                      <a:pt x="506" y="990"/>
                    </a:lnTo>
                    <a:cubicBezTo>
                      <a:pt x="504" y="999"/>
                      <a:pt x="513" y="1015"/>
                      <a:pt x="506" y="1027"/>
                    </a:cubicBezTo>
                    <a:cubicBezTo>
                      <a:pt x="485" y="1004"/>
                      <a:pt x="458" y="984"/>
                      <a:pt x="460" y="961"/>
                    </a:cubicBezTo>
                    <a:lnTo>
                      <a:pt x="460" y="961"/>
                    </a:lnTo>
                    <a:lnTo>
                      <a:pt x="455" y="1018"/>
                    </a:lnTo>
                    <a:cubicBezTo>
                      <a:pt x="443" y="1011"/>
                      <a:pt x="411" y="1011"/>
                      <a:pt x="404" y="999"/>
                    </a:cubicBezTo>
                    <a:lnTo>
                      <a:pt x="404" y="999"/>
                    </a:lnTo>
                    <a:cubicBezTo>
                      <a:pt x="372" y="1006"/>
                      <a:pt x="413" y="1085"/>
                      <a:pt x="372" y="1094"/>
                    </a:cubicBezTo>
                    <a:cubicBezTo>
                      <a:pt x="376" y="1099"/>
                      <a:pt x="379" y="1106"/>
                      <a:pt x="379" y="1113"/>
                    </a:cubicBezTo>
                    <a:cubicBezTo>
                      <a:pt x="353" y="1134"/>
                      <a:pt x="302" y="1131"/>
                      <a:pt x="316" y="1189"/>
                    </a:cubicBezTo>
                    <a:lnTo>
                      <a:pt x="253" y="1178"/>
                    </a:lnTo>
                    <a:lnTo>
                      <a:pt x="253" y="1178"/>
                    </a:lnTo>
                    <a:cubicBezTo>
                      <a:pt x="246" y="1208"/>
                      <a:pt x="332" y="1192"/>
                      <a:pt x="323" y="1243"/>
                    </a:cubicBezTo>
                    <a:cubicBezTo>
                      <a:pt x="322" y="1253"/>
                      <a:pt x="318" y="1256"/>
                      <a:pt x="313" y="1256"/>
                    </a:cubicBezTo>
                    <a:cubicBezTo>
                      <a:pt x="298" y="1256"/>
                      <a:pt x="270" y="1231"/>
                      <a:pt x="255" y="1231"/>
                    </a:cubicBezTo>
                    <a:cubicBezTo>
                      <a:pt x="254" y="1231"/>
                      <a:pt x="254" y="1231"/>
                      <a:pt x="253" y="1231"/>
                    </a:cubicBezTo>
                    <a:cubicBezTo>
                      <a:pt x="270" y="1261"/>
                      <a:pt x="307" y="1312"/>
                      <a:pt x="249" y="1319"/>
                    </a:cubicBezTo>
                    <a:cubicBezTo>
                      <a:pt x="244" y="1305"/>
                      <a:pt x="256" y="1301"/>
                      <a:pt x="258" y="1289"/>
                    </a:cubicBezTo>
                    <a:lnTo>
                      <a:pt x="258" y="1289"/>
                    </a:lnTo>
                    <a:lnTo>
                      <a:pt x="216" y="1296"/>
                    </a:lnTo>
                    <a:cubicBezTo>
                      <a:pt x="184" y="1245"/>
                      <a:pt x="212" y="1233"/>
                      <a:pt x="158" y="1233"/>
                    </a:cubicBezTo>
                    <a:cubicBezTo>
                      <a:pt x="256" y="1289"/>
                      <a:pt x="119" y="1324"/>
                      <a:pt x="221" y="1375"/>
                    </a:cubicBezTo>
                    <a:lnTo>
                      <a:pt x="193" y="1379"/>
                    </a:lnTo>
                    <a:cubicBezTo>
                      <a:pt x="195" y="1377"/>
                      <a:pt x="188" y="1372"/>
                      <a:pt x="193" y="1368"/>
                    </a:cubicBezTo>
                    <a:lnTo>
                      <a:pt x="193" y="1368"/>
                    </a:lnTo>
                    <a:cubicBezTo>
                      <a:pt x="128" y="1375"/>
                      <a:pt x="256" y="1423"/>
                      <a:pt x="226" y="1449"/>
                    </a:cubicBezTo>
                    <a:cubicBezTo>
                      <a:pt x="219" y="1454"/>
                      <a:pt x="210" y="1456"/>
                      <a:pt x="203" y="1456"/>
                    </a:cubicBezTo>
                    <a:cubicBezTo>
                      <a:pt x="195" y="1456"/>
                      <a:pt x="188" y="1454"/>
                      <a:pt x="184" y="1447"/>
                    </a:cubicBezTo>
                    <a:lnTo>
                      <a:pt x="184" y="1447"/>
                    </a:lnTo>
                    <a:lnTo>
                      <a:pt x="198" y="1486"/>
                    </a:lnTo>
                    <a:cubicBezTo>
                      <a:pt x="197" y="1488"/>
                      <a:pt x="195" y="1488"/>
                      <a:pt x="192" y="1488"/>
                    </a:cubicBezTo>
                    <a:cubicBezTo>
                      <a:pt x="187" y="1488"/>
                      <a:pt x="182" y="1485"/>
                      <a:pt x="180" y="1482"/>
                    </a:cubicBezTo>
                    <a:lnTo>
                      <a:pt x="180" y="1482"/>
                    </a:lnTo>
                    <a:lnTo>
                      <a:pt x="170" y="1523"/>
                    </a:lnTo>
                    <a:lnTo>
                      <a:pt x="168" y="1521"/>
                    </a:lnTo>
                    <a:lnTo>
                      <a:pt x="168" y="1521"/>
                    </a:lnTo>
                    <a:cubicBezTo>
                      <a:pt x="181" y="1535"/>
                      <a:pt x="202" y="1558"/>
                      <a:pt x="212" y="1569"/>
                    </a:cubicBezTo>
                    <a:cubicBezTo>
                      <a:pt x="208" y="1571"/>
                      <a:pt x="205" y="1571"/>
                      <a:pt x="203" y="1571"/>
                    </a:cubicBezTo>
                    <a:cubicBezTo>
                      <a:pt x="193" y="1571"/>
                      <a:pt x="198" y="1560"/>
                      <a:pt x="186" y="1558"/>
                    </a:cubicBezTo>
                    <a:lnTo>
                      <a:pt x="186" y="1558"/>
                    </a:lnTo>
                    <a:cubicBezTo>
                      <a:pt x="191" y="1569"/>
                      <a:pt x="198" y="1581"/>
                      <a:pt x="205" y="1590"/>
                    </a:cubicBezTo>
                    <a:cubicBezTo>
                      <a:pt x="175" y="1590"/>
                      <a:pt x="151" y="1567"/>
                      <a:pt x="163" y="1546"/>
                    </a:cubicBezTo>
                    <a:cubicBezTo>
                      <a:pt x="156" y="1546"/>
                      <a:pt x="149" y="1546"/>
                      <a:pt x="144" y="1546"/>
                    </a:cubicBezTo>
                    <a:cubicBezTo>
                      <a:pt x="66" y="1546"/>
                      <a:pt x="157" y="1573"/>
                      <a:pt x="120" y="1601"/>
                    </a:cubicBezTo>
                    <a:lnTo>
                      <a:pt x="120" y="1601"/>
                    </a:lnTo>
                    <a:cubicBezTo>
                      <a:pt x="122" y="1600"/>
                      <a:pt x="125" y="1600"/>
                      <a:pt x="128" y="1600"/>
                    </a:cubicBezTo>
                    <a:cubicBezTo>
                      <a:pt x="170" y="1618"/>
                      <a:pt x="147" y="1618"/>
                      <a:pt x="130" y="1627"/>
                    </a:cubicBezTo>
                    <a:cubicBezTo>
                      <a:pt x="119" y="1632"/>
                      <a:pt x="112" y="1641"/>
                      <a:pt x="130" y="1660"/>
                    </a:cubicBezTo>
                    <a:cubicBezTo>
                      <a:pt x="124" y="1659"/>
                      <a:pt x="119" y="1658"/>
                      <a:pt x="115" y="1658"/>
                    </a:cubicBezTo>
                    <a:cubicBezTo>
                      <a:pt x="92" y="1658"/>
                      <a:pt x="96" y="1672"/>
                      <a:pt x="96" y="1688"/>
                    </a:cubicBezTo>
                    <a:lnTo>
                      <a:pt x="42" y="1674"/>
                    </a:lnTo>
                    <a:lnTo>
                      <a:pt x="42" y="1674"/>
                    </a:lnTo>
                    <a:cubicBezTo>
                      <a:pt x="52" y="1697"/>
                      <a:pt x="79" y="1702"/>
                      <a:pt x="100" y="1718"/>
                    </a:cubicBezTo>
                    <a:cubicBezTo>
                      <a:pt x="93" y="1735"/>
                      <a:pt x="62" y="1736"/>
                      <a:pt x="32" y="1736"/>
                    </a:cubicBezTo>
                    <a:cubicBezTo>
                      <a:pt x="25" y="1736"/>
                      <a:pt x="19" y="1736"/>
                      <a:pt x="12" y="1736"/>
                    </a:cubicBezTo>
                    <a:cubicBezTo>
                      <a:pt x="8" y="1747"/>
                      <a:pt x="13" y="1750"/>
                      <a:pt x="23" y="1750"/>
                    </a:cubicBezTo>
                    <a:cubicBezTo>
                      <a:pt x="32" y="1750"/>
                      <a:pt x="47" y="1747"/>
                      <a:pt x="60" y="1747"/>
                    </a:cubicBezTo>
                    <a:cubicBezTo>
                      <a:pt x="74" y="1747"/>
                      <a:pt x="86" y="1751"/>
                      <a:pt x="86" y="1767"/>
                    </a:cubicBezTo>
                    <a:cubicBezTo>
                      <a:pt x="61" y="1792"/>
                      <a:pt x="79" y="1818"/>
                      <a:pt x="107" y="1857"/>
                    </a:cubicBezTo>
                    <a:cubicBezTo>
                      <a:pt x="102" y="1862"/>
                      <a:pt x="96" y="1864"/>
                      <a:pt x="92" y="1864"/>
                    </a:cubicBezTo>
                    <a:cubicBezTo>
                      <a:pt x="82" y="1864"/>
                      <a:pt x="74" y="1856"/>
                      <a:pt x="65" y="1856"/>
                    </a:cubicBezTo>
                    <a:cubicBezTo>
                      <a:pt x="63" y="1856"/>
                      <a:pt x="61" y="1856"/>
                      <a:pt x="59" y="1857"/>
                    </a:cubicBezTo>
                    <a:lnTo>
                      <a:pt x="100" y="1878"/>
                    </a:lnTo>
                    <a:cubicBezTo>
                      <a:pt x="100" y="1880"/>
                      <a:pt x="98" y="1880"/>
                      <a:pt x="94" y="1880"/>
                    </a:cubicBezTo>
                    <a:cubicBezTo>
                      <a:pt x="90" y="1880"/>
                      <a:pt x="83" y="1879"/>
                      <a:pt x="79" y="1878"/>
                    </a:cubicBezTo>
                    <a:lnTo>
                      <a:pt x="79" y="1878"/>
                    </a:lnTo>
                    <a:cubicBezTo>
                      <a:pt x="96" y="1894"/>
                      <a:pt x="133" y="1882"/>
                      <a:pt x="147" y="1908"/>
                    </a:cubicBezTo>
                    <a:cubicBezTo>
                      <a:pt x="205" y="1913"/>
                      <a:pt x="59" y="1957"/>
                      <a:pt x="126" y="1984"/>
                    </a:cubicBezTo>
                    <a:cubicBezTo>
                      <a:pt x="122" y="1987"/>
                      <a:pt x="117" y="1988"/>
                      <a:pt x="112" y="1988"/>
                    </a:cubicBezTo>
                    <a:cubicBezTo>
                      <a:pt x="102" y="1988"/>
                      <a:pt x="91" y="1984"/>
                      <a:pt x="78" y="1984"/>
                    </a:cubicBezTo>
                    <a:cubicBezTo>
                      <a:pt x="76" y="1984"/>
                      <a:pt x="74" y="1984"/>
                      <a:pt x="73" y="1984"/>
                    </a:cubicBezTo>
                    <a:cubicBezTo>
                      <a:pt x="100" y="2015"/>
                      <a:pt x="133" y="2035"/>
                      <a:pt x="170" y="2049"/>
                    </a:cubicBezTo>
                    <a:lnTo>
                      <a:pt x="137" y="2079"/>
                    </a:lnTo>
                    <a:cubicBezTo>
                      <a:pt x="149" y="2072"/>
                      <a:pt x="163" y="2069"/>
                      <a:pt x="177" y="2069"/>
                    </a:cubicBezTo>
                    <a:cubicBezTo>
                      <a:pt x="207" y="2069"/>
                      <a:pt x="239" y="2082"/>
                      <a:pt x="267" y="2091"/>
                    </a:cubicBezTo>
                    <a:cubicBezTo>
                      <a:pt x="286" y="2084"/>
                      <a:pt x="302" y="2075"/>
                      <a:pt x="311" y="2070"/>
                    </a:cubicBezTo>
                    <a:lnTo>
                      <a:pt x="344" y="2100"/>
                    </a:lnTo>
                    <a:cubicBezTo>
                      <a:pt x="334" y="2103"/>
                      <a:pt x="324" y="2104"/>
                      <a:pt x="314" y="2104"/>
                    </a:cubicBezTo>
                    <a:cubicBezTo>
                      <a:pt x="307" y="2104"/>
                      <a:pt x="299" y="2104"/>
                      <a:pt x="293" y="2103"/>
                    </a:cubicBezTo>
                    <a:lnTo>
                      <a:pt x="293" y="2103"/>
                    </a:lnTo>
                    <a:cubicBezTo>
                      <a:pt x="297" y="2105"/>
                      <a:pt x="302" y="2105"/>
                      <a:pt x="307" y="2107"/>
                    </a:cubicBezTo>
                    <a:cubicBezTo>
                      <a:pt x="291" y="2115"/>
                      <a:pt x="274" y="2118"/>
                      <a:pt x="257" y="2118"/>
                    </a:cubicBezTo>
                    <a:cubicBezTo>
                      <a:pt x="246" y="2118"/>
                      <a:pt x="236" y="2117"/>
                      <a:pt x="226" y="2114"/>
                    </a:cubicBezTo>
                    <a:lnTo>
                      <a:pt x="258" y="2098"/>
                    </a:lnTo>
                    <a:cubicBezTo>
                      <a:pt x="236" y="2095"/>
                      <a:pt x="215" y="2093"/>
                      <a:pt x="194" y="2093"/>
                    </a:cubicBezTo>
                    <a:cubicBezTo>
                      <a:pt x="180" y="2093"/>
                      <a:pt x="167" y="2094"/>
                      <a:pt x="154" y="2096"/>
                    </a:cubicBezTo>
                    <a:cubicBezTo>
                      <a:pt x="161" y="2098"/>
                      <a:pt x="168" y="2100"/>
                      <a:pt x="172" y="2105"/>
                    </a:cubicBezTo>
                    <a:lnTo>
                      <a:pt x="149" y="2105"/>
                    </a:lnTo>
                    <a:cubicBezTo>
                      <a:pt x="142" y="2107"/>
                      <a:pt x="156" y="2110"/>
                      <a:pt x="170" y="2114"/>
                    </a:cubicBezTo>
                    <a:lnTo>
                      <a:pt x="112" y="2130"/>
                    </a:lnTo>
                    <a:lnTo>
                      <a:pt x="135" y="2130"/>
                    </a:lnTo>
                    <a:lnTo>
                      <a:pt x="107" y="2186"/>
                    </a:lnTo>
                    <a:cubicBezTo>
                      <a:pt x="175" y="2209"/>
                      <a:pt x="267" y="2219"/>
                      <a:pt x="307" y="2258"/>
                    </a:cubicBezTo>
                    <a:cubicBezTo>
                      <a:pt x="260" y="2258"/>
                      <a:pt x="235" y="2274"/>
                      <a:pt x="186" y="2288"/>
                    </a:cubicBezTo>
                    <a:cubicBezTo>
                      <a:pt x="235" y="2258"/>
                      <a:pt x="151" y="2253"/>
                      <a:pt x="154" y="2223"/>
                    </a:cubicBezTo>
                    <a:lnTo>
                      <a:pt x="154" y="2223"/>
                    </a:lnTo>
                    <a:cubicBezTo>
                      <a:pt x="151" y="2237"/>
                      <a:pt x="128" y="2239"/>
                      <a:pt x="119" y="2239"/>
                    </a:cubicBezTo>
                    <a:lnTo>
                      <a:pt x="149" y="2258"/>
                    </a:lnTo>
                    <a:lnTo>
                      <a:pt x="179" y="2277"/>
                    </a:lnTo>
                    <a:cubicBezTo>
                      <a:pt x="137" y="2286"/>
                      <a:pt x="151" y="2295"/>
                      <a:pt x="140" y="2311"/>
                    </a:cubicBezTo>
                    <a:cubicBezTo>
                      <a:pt x="157" y="2305"/>
                      <a:pt x="169" y="2302"/>
                      <a:pt x="179" y="2302"/>
                    </a:cubicBezTo>
                    <a:cubicBezTo>
                      <a:pt x="213" y="2302"/>
                      <a:pt x="212" y="2335"/>
                      <a:pt x="237" y="2344"/>
                    </a:cubicBezTo>
                    <a:cubicBezTo>
                      <a:pt x="225" y="2348"/>
                      <a:pt x="212" y="2351"/>
                      <a:pt x="202" y="2351"/>
                    </a:cubicBezTo>
                    <a:cubicBezTo>
                      <a:pt x="189" y="2351"/>
                      <a:pt x="180" y="2346"/>
                      <a:pt x="179" y="2332"/>
                    </a:cubicBezTo>
                    <a:lnTo>
                      <a:pt x="179" y="2332"/>
                    </a:lnTo>
                    <a:cubicBezTo>
                      <a:pt x="126" y="2379"/>
                      <a:pt x="283" y="2337"/>
                      <a:pt x="242" y="2376"/>
                    </a:cubicBezTo>
                    <a:cubicBezTo>
                      <a:pt x="240" y="2372"/>
                      <a:pt x="241" y="2369"/>
                      <a:pt x="234" y="2369"/>
                    </a:cubicBezTo>
                    <a:cubicBezTo>
                      <a:pt x="232" y="2369"/>
                      <a:pt x="230" y="2369"/>
                      <a:pt x="228" y="2369"/>
                    </a:cubicBezTo>
                    <a:cubicBezTo>
                      <a:pt x="256" y="2374"/>
                      <a:pt x="253" y="2413"/>
                      <a:pt x="226" y="2413"/>
                    </a:cubicBezTo>
                    <a:lnTo>
                      <a:pt x="221" y="2409"/>
                    </a:lnTo>
                    <a:lnTo>
                      <a:pt x="221" y="2409"/>
                    </a:lnTo>
                    <a:cubicBezTo>
                      <a:pt x="227" y="2444"/>
                      <a:pt x="261" y="2501"/>
                      <a:pt x="312" y="2501"/>
                    </a:cubicBezTo>
                    <a:cubicBezTo>
                      <a:pt x="321" y="2501"/>
                      <a:pt x="331" y="2499"/>
                      <a:pt x="341" y="2494"/>
                    </a:cubicBezTo>
                    <a:lnTo>
                      <a:pt x="341" y="2494"/>
                    </a:lnTo>
                    <a:cubicBezTo>
                      <a:pt x="332" y="2499"/>
                      <a:pt x="260" y="2527"/>
                      <a:pt x="246" y="2529"/>
                    </a:cubicBezTo>
                    <a:cubicBezTo>
                      <a:pt x="246" y="2529"/>
                      <a:pt x="309" y="2522"/>
                      <a:pt x="372" y="2511"/>
                    </a:cubicBezTo>
                    <a:cubicBezTo>
                      <a:pt x="434" y="2499"/>
                      <a:pt x="494" y="2485"/>
                      <a:pt x="494" y="2485"/>
                    </a:cubicBezTo>
                    <a:lnTo>
                      <a:pt x="494" y="2485"/>
                    </a:lnTo>
                    <a:cubicBezTo>
                      <a:pt x="441" y="2507"/>
                      <a:pt x="337" y="2584"/>
                      <a:pt x="283" y="2584"/>
                    </a:cubicBezTo>
                    <a:cubicBezTo>
                      <a:pt x="279" y="2584"/>
                      <a:pt x="275" y="2584"/>
                      <a:pt x="272" y="2583"/>
                    </a:cubicBezTo>
                    <a:lnTo>
                      <a:pt x="272" y="2583"/>
                    </a:lnTo>
                    <a:cubicBezTo>
                      <a:pt x="270" y="2594"/>
                      <a:pt x="267" y="2610"/>
                      <a:pt x="297" y="2617"/>
                    </a:cubicBezTo>
                    <a:cubicBezTo>
                      <a:pt x="302" y="2608"/>
                      <a:pt x="361" y="2566"/>
                      <a:pt x="375" y="2566"/>
                    </a:cubicBezTo>
                    <a:cubicBezTo>
                      <a:pt x="375" y="2566"/>
                      <a:pt x="376" y="2566"/>
                      <a:pt x="376" y="2566"/>
                    </a:cubicBezTo>
                    <a:cubicBezTo>
                      <a:pt x="331" y="2619"/>
                      <a:pt x="352" y="2600"/>
                      <a:pt x="320" y="2649"/>
                    </a:cubicBezTo>
                    <a:lnTo>
                      <a:pt x="320" y="2649"/>
                    </a:lnTo>
                    <a:cubicBezTo>
                      <a:pt x="332" y="2636"/>
                      <a:pt x="390" y="2610"/>
                      <a:pt x="411" y="2610"/>
                    </a:cubicBezTo>
                    <a:cubicBezTo>
                      <a:pt x="415" y="2610"/>
                      <a:pt x="417" y="2611"/>
                      <a:pt x="418" y="2613"/>
                    </a:cubicBezTo>
                    <a:cubicBezTo>
                      <a:pt x="405" y="2617"/>
                      <a:pt x="345" y="2656"/>
                      <a:pt x="328" y="2661"/>
                    </a:cubicBezTo>
                    <a:lnTo>
                      <a:pt x="328" y="2661"/>
                    </a:lnTo>
                    <a:cubicBezTo>
                      <a:pt x="335" y="2660"/>
                      <a:pt x="356" y="2656"/>
                      <a:pt x="376" y="2654"/>
                    </a:cubicBezTo>
                    <a:lnTo>
                      <a:pt x="420" y="2646"/>
                    </a:lnTo>
                    <a:lnTo>
                      <a:pt x="420" y="2646"/>
                    </a:lnTo>
                    <a:cubicBezTo>
                      <a:pt x="398" y="2653"/>
                      <a:pt x="356" y="2687"/>
                      <a:pt x="341" y="2705"/>
                    </a:cubicBezTo>
                    <a:cubicBezTo>
                      <a:pt x="343" y="2704"/>
                      <a:pt x="344" y="2703"/>
                      <a:pt x="345" y="2703"/>
                    </a:cubicBezTo>
                    <a:cubicBezTo>
                      <a:pt x="354" y="2703"/>
                      <a:pt x="360" y="2736"/>
                      <a:pt x="374" y="2738"/>
                    </a:cubicBezTo>
                    <a:lnTo>
                      <a:pt x="381" y="2712"/>
                    </a:lnTo>
                    <a:cubicBezTo>
                      <a:pt x="384" y="2722"/>
                      <a:pt x="393" y="2726"/>
                      <a:pt x="405" y="2726"/>
                    </a:cubicBezTo>
                    <a:cubicBezTo>
                      <a:pt x="436" y="2726"/>
                      <a:pt x="486" y="2701"/>
                      <a:pt x="516" y="2701"/>
                    </a:cubicBezTo>
                    <a:cubicBezTo>
                      <a:pt x="525" y="2701"/>
                      <a:pt x="532" y="2704"/>
                      <a:pt x="536" y="2710"/>
                    </a:cubicBezTo>
                    <a:cubicBezTo>
                      <a:pt x="520" y="2717"/>
                      <a:pt x="432" y="2768"/>
                      <a:pt x="439" y="2793"/>
                    </a:cubicBezTo>
                    <a:cubicBezTo>
                      <a:pt x="483" y="2773"/>
                      <a:pt x="650" y="2689"/>
                      <a:pt x="698" y="2689"/>
                    </a:cubicBezTo>
                    <a:lnTo>
                      <a:pt x="682" y="2712"/>
                    </a:lnTo>
                    <a:lnTo>
                      <a:pt x="724" y="2712"/>
                    </a:lnTo>
                    <a:cubicBezTo>
                      <a:pt x="634" y="2759"/>
                      <a:pt x="541" y="2793"/>
                      <a:pt x="441" y="2819"/>
                    </a:cubicBezTo>
                    <a:cubicBezTo>
                      <a:pt x="436" y="2845"/>
                      <a:pt x="420" y="2842"/>
                      <a:pt x="439" y="2858"/>
                    </a:cubicBezTo>
                    <a:cubicBezTo>
                      <a:pt x="432" y="2869"/>
                      <a:pt x="421" y="2874"/>
                      <a:pt x="410" y="2874"/>
                    </a:cubicBezTo>
                    <a:cubicBezTo>
                      <a:pt x="404" y="2874"/>
                      <a:pt x="398" y="2872"/>
                      <a:pt x="392" y="2868"/>
                    </a:cubicBezTo>
                    <a:lnTo>
                      <a:pt x="392" y="2868"/>
                    </a:lnTo>
                    <a:lnTo>
                      <a:pt x="420" y="2923"/>
                    </a:lnTo>
                    <a:cubicBezTo>
                      <a:pt x="441" y="2905"/>
                      <a:pt x="460" y="2904"/>
                      <a:pt x="477" y="2904"/>
                    </a:cubicBezTo>
                    <a:cubicBezTo>
                      <a:pt x="479" y="2904"/>
                      <a:pt x="480" y="2904"/>
                      <a:pt x="481" y="2904"/>
                    </a:cubicBezTo>
                    <a:cubicBezTo>
                      <a:pt x="497" y="2904"/>
                      <a:pt x="513" y="2904"/>
                      <a:pt x="529" y="2889"/>
                    </a:cubicBezTo>
                    <a:lnTo>
                      <a:pt x="485" y="2884"/>
                    </a:lnTo>
                    <a:lnTo>
                      <a:pt x="446" y="2877"/>
                    </a:lnTo>
                    <a:cubicBezTo>
                      <a:pt x="476" y="2852"/>
                      <a:pt x="540" y="2825"/>
                      <a:pt x="580" y="2825"/>
                    </a:cubicBezTo>
                    <a:cubicBezTo>
                      <a:pt x="595" y="2825"/>
                      <a:pt x="607" y="2829"/>
                      <a:pt x="613" y="2838"/>
                    </a:cubicBezTo>
                    <a:cubicBezTo>
                      <a:pt x="603" y="2861"/>
                      <a:pt x="534" y="2896"/>
                      <a:pt x="520" y="2912"/>
                    </a:cubicBezTo>
                    <a:cubicBezTo>
                      <a:pt x="525" y="2909"/>
                      <a:pt x="530" y="2908"/>
                      <a:pt x="536" y="2908"/>
                    </a:cubicBezTo>
                    <a:cubicBezTo>
                      <a:pt x="553" y="2908"/>
                      <a:pt x="571" y="2917"/>
                      <a:pt x="566" y="2926"/>
                    </a:cubicBezTo>
                    <a:lnTo>
                      <a:pt x="532" y="2933"/>
                    </a:lnTo>
                    <a:cubicBezTo>
                      <a:pt x="532" y="2941"/>
                      <a:pt x="538" y="2944"/>
                      <a:pt x="546" y="2944"/>
                    </a:cubicBezTo>
                    <a:cubicBezTo>
                      <a:pt x="557" y="2944"/>
                      <a:pt x="572" y="2939"/>
                      <a:pt x="583" y="2939"/>
                    </a:cubicBezTo>
                    <a:cubicBezTo>
                      <a:pt x="595" y="2939"/>
                      <a:pt x="603" y="2944"/>
                      <a:pt x="596" y="2965"/>
                    </a:cubicBezTo>
                    <a:cubicBezTo>
                      <a:pt x="600" y="2973"/>
                      <a:pt x="576" y="3017"/>
                      <a:pt x="584" y="3017"/>
                    </a:cubicBezTo>
                    <a:cubicBezTo>
                      <a:pt x="585" y="3017"/>
                      <a:pt x="588" y="3015"/>
                      <a:pt x="592" y="3011"/>
                    </a:cubicBezTo>
                    <a:cubicBezTo>
                      <a:pt x="624" y="2956"/>
                      <a:pt x="761" y="2819"/>
                      <a:pt x="800" y="2791"/>
                    </a:cubicBezTo>
                    <a:lnTo>
                      <a:pt x="800" y="2791"/>
                    </a:lnTo>
                    <a:cubicBezTo>
                      <a:pt x="796" y="2826"/>
                      <a:pt x="789" y="2858"/>
                      <a:pt x="777" y="2891"/>
                    </a:cubicBezTo>
                    <a:cubicBezTo>
                      <a:pt x="756" y="2937"/>
                      <a:pt x="680" y="2963"/>
                      <a:pt x="661" y="3002"/>
                    </a:cubicBezTo>
                    <a:cubicBezTo>
                      <a:pt x="673" y="2993"/>
                      <a:pt x="685" y="2986"/>
                      <a:pt x="698" y="2981"/>
                    </a:cubicBezTo>
                    <a:lnTo>
                      <a:pt x="698" y="2981"/>
                    </a:lnTo>
                    <a:cubicBezTo>
                      <a:pt x="698" y="2998"/>
                      <a:pt x="664" y="3011"/>
                      <a:pt x="685" y="3021"/>
                    </a:cubicBezTo>
                    <a:cubicBezTo>
                      <a:pt x="695" y="3011"/>
                      <a:pt x="702" y="3008"/>
                      <a:pt x="707" y="3008"/>
                    </a:cubicBezTo>
                    <a:cubicBezTo>
                      <a:pt x="716" y="3008"/>
                      <a:pt x="718" y="3017"/>
                      <a:pt x="720" y="3017"/>
                    </a:cubicBezTo>
                    <a:cubicBezTo>
                      <a:pt x="721" y="3017"/>
                      <a:pt x="722" y="3012"/>
                      <a:pt x="724" y="2993"/>
                    </a:cubicBezTo>
                    <a:cubicBezTo>
                      <a:pt x="752" y="2993"/>
                      <a:pt x="736" y="3014"/>
                      <a:pt x="756" y="3028"/>
                    </a:cubicBezTo>
                    <a:cubicBezTo>
                      <a:pt x="787" y="2988"/>
                      <a:pt x="828" y="2960"/>
                      <a:pt x="877" y="2944"/>
                    </a:cubicBezTo>
                    <a:lnTo>
                      <a:pt x="877" y="2944"/>
                    </a:lnTo>
                    <a:cubicBezTo>
                      <a:pt x="868" y="2956"/>
                      <a:pt x="861" y="2967"/>
                      <a:pt x="856" y="2979"/>
                    </a:cubicBezTo>
                    <a:cubicBezTo>
                      <a:pt x="884" y="3007"/>
                      <a:pt x="889" y="3037"/>
                      <a:pt x="921" y="3060"/>
                    </a:cubicBezTo>
                    <a:cubicBezTo>
                      <a:pt x="916" y="3072"/>
                      <a:pt x="923" y="3095"/>
                      <a:pt x="905" y="3111"/>
                    </a:cubicBezTo>
                    <a:cubicBezTo>
                      <a:pt x="913" y="3107"/>
                      <a:pt x="924" y="3096"/>
                      <a:pt x="935" y="3096"/>
                    </a:cubicBezTo>
                    <a:cubicBezTo>
                      <a:pt x="936" y="3096"/>
                      <a:pt x="938" y="3097"/>
                      <a:pt x="940" y="3097"/>
                    </a:cubicBezTo>
                    <a:cubicBezTo>
                      <a:pt x="936" y="3117"/>
                      <a:pt x="931" y="3120"/>
                      <a:pt x="926" y="3120"/>
                    </a:cubicBezTo>
                    <a:cubicBezTo>
                      <a:pt x="923" y="3120"/>
                      <a:pt x="920" y="3119"/>
                      <a:pt x="917" y="3119"/>
                    </a:cubicBezTo>
                    <a:cubicBezTo>
                      <a:pt x="910" y="3119"/>
                      <a:pt x="903" y="3123"/>
                      <a:pt x="895" y="3146"/>
                    </a:cubicBezTo>
                    <a:cubicBezTo>
                      <a:pt x="914" y="3120"/>
                      <a:pt x="944" y="3125"/>
                      <a:pt x="970" y="3118"/>
                    </a:cubicBezTo>
                    <a:cubicBezTo>
                      <a:pt x="983" y="3096"/>
                      <a:pt x="976" y="3089"/>
                      <a:pt x="962" y="3089"/>
                    </a:cubicBezTo>
                    <a:cubicBezTo>
                      <a:pt x="950" y="3089"/>
                      <a:pt x="931" y="3095"/>
                      <a:pt x="919" y="3100"/>
                    </a:cubicBezTo>
                    <a:cubicBezTo>
                      <a:pt x="953" y="3044"/>
                      <a:pt x="1011" y="3004"/>
                      <a:pt x="1076" y="2995"/>
                    </a:cubicBezTo>
                    <a:lnTo>
                      <a:pt x="1076" y="2995"/>
                    </a:lnTo>
                    <a:cubicBezTo>
                      <a:pt x="1111" y="2997"/>
                      <a:pt x="1068" y="3033"/>
                      <a:pt x="1071" y="3033"/>
                    </a:cubicBezTo>
                    <a:cubicBezTo>
                      <a:pt x="1071" y="3033"/>
                      <a:pt x="1071" y="3033"/>
                      <a:pt x="1072" y="3032"/>
                    </a:cubicBezTo>
                    <a:cubicBezTo>
                      <a:pt x="1079" y="3040"/>
                      <a:pt x="1088" y="3043"/>
                      <a:pt x="1097" y="3043"/>
                    </a:cubicBezTo>
                    <a:cubicBezTo>
                      <a:pt x="1126" y="3043"/>
                      <a:pt x="1160" y="3013"/>
                      <a:pt x="1182" y="3013"/>
                    </a:cubicBezTo>
                    <a:cubicBezTo>
                      <a:pt x="1191" y="3013"/>
                      <a:pt x="1199" y="3019"/>
                      <a:pt x="1201" y="3037"/>
                    </a:cubicBezTo>
                    <a:cubicBezTo>
                      <a:pt x="1190" y="3083"/>
                      <a:pt x="1146" y="3104"/>
                      <a:pt x="1130" y="3130"/>
                    </a:cubicBezTo>
                    <a:cubicBezTo>
                      <a:pt x="1099" y="3130"/>
                      <a:pt x="1116" y="3086"/>
                      <a:pt x="1099" y="3079"/>
                    </a:cubicBezTo>
                    <a:lnTo>
                      <a:pt x="1099" y="3079"/>
                    </a:lnTo>
                    <a:lnTo>
                      <a:pt x="1106" y="3106"/>
                    </a:lnTo>
                    <a:cubicBezTo>
                      <a:pt x="1100" y="3109"/>
                      <a:pt x="1093" y="3111"/>
                      <a:pt x="1087" y="3111"/>
                    </a:cubicBezTo>
                    <a:cubicBezTo>
                      <a:pt x="1077" y="3111"/>
                      <a:pt x="1069" y="3107"/>
                      <a:pt x="1069" y="3097"/>
                    </a:cubicBezTo>
                    <a:lnTo>
                      <a:pt x="1069" y="3097"/>
                    </a:lnTo>
                    <a:cubicBezTo>
                      <a:pt x="1058" y="3137"/>
                      <a:pt x="1146" y="3160"/>
                      <a:pt x="1155" y="3215"/>
                    </a:cubicBezTo>
                    <a:cubicBezTo>
                      <a:pt x="1171" y="3208"/>
                      <a:pt x="1192" y="3206"/>
                      <a:pt x="1199" y="3190"/>
                    </a:cubicBezTo>
                    <a:lnTo>
                      <a:pt x="1183" y="3185"/>
                    </a:lnTo>
                    <a:cubicBezTo>
                      <a:pt x="1197" y="3151"/>
                      <a:pt x="1239" y="3167"/>
                      <a:pt x="1234" y="3141"/>
                    </a:cubicBezTo>
                    <a:cubicBezTo>
                      <a:pt x="1250" y="3139"/>
                      <a:pt x="1270" y="3134"/>
                      <a:pt x="1286" y="3134"/>
                    </a:cubicBezTo>
                    <a:cubicBezTo>
                      <a:pt x="1303" y="3134"/>
                      <a:pt x="1316" y="3139"/>
                      <a:pt x="1320" y="3155"/>
                    </a:cubicBezTo>
                    <a:lnTo>
                      <a:pt x="1288" y="3196"/>
                    </a:lnTo>
                    <a:lnTo>
                      <a:pt x="1288" y="3196"/>
                    </a:lnTo>
                    <a:cubicBezTo>
                      <a:pt x="1296" y="3186"/>
                      <a:pt x="1292" y="3166"/>
                      <a:pt x="1280" y="3166"/>
                    </a:cubicBezTo>
                    <a:cubicBezTo>
                      <a:pt x="1278" y="3166"/>
                      <a:pt x="1277" y="3166"/>
                      <a:pt x="1276" y="3167"/>
                    </a:cubicBezTo>
                    <a:cubicBezTo>
                      <a:pt x="1277" y="3166"/>
                      <a:pt x="1278" y="3166"/>
                      <a:pt x="1278" y="3166"/>
                    </a:cubicBezTo>
                    <a:cubicBezTo>
                      <a:pt x="1294" y="3166"/>
                      <a:pt x="1275" y="3216"/>
                      <a:pt x="1295" y="3216"/>
                    </a:cubicBezTo>
                    <a:cubicBezTo>
                      <a:pt x="1300" y="3216"/>
                      <a:pt x="1307" y="3213"/>
                      <a:pt x="1317" y="3206"/>
                    </a:cubicBezTo>
                    <a:lnTo>
                      <a:pt x="1327" y="3167"/>
                    </a:lnTo>
                    <a:cubicBezTo>
                      <a:pt x="1345" y="3164"/>
                      <a:pt x="1372" y="3157"/>
                      <a:pt x="1393" y="3157"/>
                    </a:cubicBezTo>
                    <a:cubicBezTo>
                      <a:pt x="1409" y="3157"/>
                      <a:pt x="1421" y="3161"/>
                      <a:pt x="1424" y="3174"/>
                    </a:cubicBezTo>
                    <a:cubicBezTo>
                      <a:pt x="1454" y="3132"/>
                      <a:pt x="1417" y="3174"/>
                      <a:pt x="1445" y="3120"/>
                    </a:cubicBezTo>
                    <a:lnTo>
                      <a:pt x="1445" y="3120"/>
                    </a:lnTo>
                    <a:cubicBezTo>
                      <a:pt x="1436" y="3135"/>
                      <a:pt x="1428" y="3139"/>
                      <a:pt x="1421" y="3139"/>
                    </a:cubicBezTo>
                    <a:cubicBezTo>
                      <a:pt x="1407" y="3139"/>
                      <a:pt x="1397" y="3118"/>
                      <a:pt x="1385" y="3118"/>
                    </a:cubicBezTo>
                    <a:cubicBezTo>
                      <a:pt x="1380" y="3118"/>
                      <a:pt x="1374" y="3122"/>
                      <a:pt x="1368" y="3132"/>
                    </a:cubicBezTo>
                    <a:lnTo>
                      <a:pt x="1368" y="3132"/>
                    </a:lnTo>
                    <a:cubicBezTo>
                      <a:pt x="1391" y="3085"/>
                      <a:pt x="1358" y="3098"/>
                      <a:pt x="1378" y="3044"/>
                    </a:cubicBezTo>
                    <a:lnTo>
                      <a:pt x="1378" y="3044"/>
                    </a:lnTo>
                    <a:cubicBezTo>
                      <a:pt x="1372" y="3051"/>
                      <a:pt x="1368" y="3061"/>
                      <a:pt x="1362" y="3061"/>
                    </a:cubicBezTo>
                    <a:cubicBezTo>
                      <a:pt x="1359" y="3061"/>
                      <a:pt x="1356" y="3058"/>
                      <a:pt x="1352" y="3051"/>
                    </a:cubicBezTo>
                    <a:cubicBezTo>
                      <a:pt x="1348" y="3053"/>
                      <a:pt x="1343" y="3058"/>
                      <a:pt x="1338" y="3060"/>
                    </a:cubicBezTo>
                    <a:cubicBezTo>
                      <a:pt x="1338" y="3069"/>
                      <a:pt x="1334" y="3076"/>
                      <a:pt x="1329" y="3086"/>
                    </a:cubicBezTo>
                    <a:cubicBezTo>
                      <a:pt x="1318" y="3092"/>
                      <a:pt x="1307" y="3095"/>
                      <a:pt x="1298" y="3095"/>
                    </a:cubicBezTo>
                    <a:cubicBezTo>
                      <a:pt x="1282" y="3095"/>
                      <a:pt x="1269" y="3089"/>
                      <a:pt x="1257" y="3089"/>
                    </a:cubicBezTo>
                    <a:cubicBezTo>
                      <a:pt x="1254" y="3089"/>
                      <a:pt x="1251" y="3089"/>
                      <a:pt x="1248" y="3090"/>
                    </a:cubicBezTo>
                    <a:cubicBezTo>
                      <a:pt x="1243" y="3076"/>
                      <a:pt x="1264" y="3079"/>
                      <a:pt x="1271" y="3062"/>
                    </a:cubicBezTo>
                    <a:lnTo>
                      <a:pt x="1271" y="3062"/>
                    </a:lnTo>
                    <a:lnTo>
                      <a:pt x="1236" y="3074"/>
                    </a:lnTo>
                    <a:cubicBezTo>
                      <a:pt x="1259" y="3045"/>
                      <a:pt x="1251" y="3009"/>
                      <a:pt x="1284" y="3009"/>
                    </a:cubicBezTo>
                    <a:cubicBezTo>
                      <a:pt x="1285" y="3009"/>
                      <a:pt x="1286" y="3009"/>
                      <a:pt x="1287" y="3009"/>
                    </a:cubicBezTo>
                    <a:lnTo>
                      <a:pt x="1266" y="2991"/>
                    </a:lnTo>
                    <a:cubicBezTo>
                      <a:pt x="1266" y="2967"/>
                      <a:pt x="1255" y="2948"/>
                      <a:pt x="1237" y="2948"/>
                    </a:cubicBezTo>
                    <a:cubicBezTo>
                      <a:pt x="1236" y="2948"/>
                      <a:pt x="1234" y="2948"/>
                      <a:pt x="1232" y="2949"/>
                    </a:cubicBezTo>
                    <a:cubicBezTo>
                      <a:pt x="1230" y="2946"/>
                      <a:pt x="1227" y="2945"/>
                      <a:pt x="1223" y="2945"/>
                    </a:cubicBezTo>
                    <a:cubicBezTo>
                      <a:pt x="1213" y="2945"/>
                      <a:pt x="1198" y="2952"/>
                      <a:pt x="1197" y="2952"/>
                    </a:cubicBezTo>
                    <a:cubicBezTo>
                      <a:pt x="1197" y="2952"/>
                      <a:pt x="1199" y="2950"/>
                      <a:pt x="1206" y="2947"/>
                    </a:cubicBezTo>
                    <a:lnTo>
                      <a:pt x="1155" y="2940"/>
                    </a:lnTo>
                    <a:lnTo>
                      <a:pt x="1160" y="2933"/>
                    </a:lnTo>
                    <a:cubicBezTo>
                      <a:pt x="1146" y="2916"/>
                      <a:pt x="1116" y="2919"/>
                      <a:pt x="1093" y="2912"/>
                    </a:cubicBezTo>
                    <a:cubicBezTo>
                      <a:pt x="1067" y="2909"/>
                      <a:pt x="1046" y="2884"/>
                      <a:pt x="1053" y="2858"/>
                    </a:cubicBezTo>
                    <a:cubicBezTo>
                      <a:pt x="1050" y="2858"/>
                      <a:pt x="1047" y="2859"/>
                      <a:pt x="1043" y="2859"/>
                    </a:cubicBezTo>
                    <a:cubicBezTo>
                      <a:pt x="1031" y="2859"/>
                      <a:pt x="1019" y="2857"/>
                      <a:pt x="1011" y="2842"/>
                    </a:cubicBezTo>
                    <a:lnTo>
                      <a:pt x="1028" y="2817"/>
                    </a:lnTo>
                    <a:cubicBezTo>
                      <a:pt x="1012" y="2817"/>
                      <a:pt x="1011" y="2784"/>
                      <a:pt x="997" y="2784"/>
                    </a:cubicBezTo>
                    <a:cubicBezTo>
                      <a:pt x="994" y="2784"/>
                      <a:pt x="990" y="2785"/>
                      <a:pt x="986" y="2789"/>
                    </a:cubicBezTo>
                    <a:cubicBezTo>
                      <a:pt x="1028" y="2715"/>
                      <a:pt x="944" y="2733"/>
                      <a:pt x="935" y="2705"/>
                    </a:cubicBezTo>
                    <a:lnTo>
                      <a:pt x="905" y="2736"/>
                    </a:lnTo>
                    <a:cubicBezTo>
                      <a:pt x="893" y="2722"/>
                      <a:pt x="872" y="2719"/>
                      <a:pt x="844" y="2717"/>
                    </a:cubicBezTo>
                    <a:lnTo>
                      <a:pt x="819" y="2742"/>
                    </a:lnTo>
                    <a:cubicBezTo>
                      <a:pt x="816" y="2743"/>
                      <a:pt x="814" y="2743"/>
                      <a:pt x="812" y="2743"/>
                    </a:cubicBezTo>
                    <a:cubicBezTo>
                      <a:pt x="785" y="2743"/>
                      <a:pt x="801" y="2690"/>
                      <a:pt x="780" y="2673"/>
                    </a:cubicBezTo>
                    <a:cubicBezTo>
                      <a:pt x="783" y="2671"/>
                      <a:pt x="785" y="2670"/>
                      <a:pt x="787" y="2670"/>
                    </a:cubicBezTo>
                    <a:cubicBezTo>
                      <a:pt x="792" y="2670"/>
                      <a:pt x="793" y="2676"/>
                      <a:pt x="791" y="2682"/>
                    </a:cubicBezTo>
                    <a:cubicBezTo>
                      <a:pt x="831" y="2603"/>
                      <a:pt x="691" y="2666"/>
                      <a:pt x="717" y="2603"/>
                    </a:cubicBezTo>
                    <a:lnTo>
                      <a:pt x="717" y="2603"/>
                    </a:lnTo>
                    <a:cubicBezTo>
                      <a:pt x="715" y="2604"/>
                      <a:pt x="713" y="2604"/>
                      <a:pt x="711" y="2604"/>
                    </a:cubicBezTo>
                    <a:cubicBezTo>
                      <a:pt x="701" y="2604"/>
                      <a:pt x="701" y="2597"/>
                      <a:pt x="705" y="2587"/>
                    </a:cubicBezTo>
                    <a:lnTo>
                      <a:pt x="705" y="2587"/>
                    </a:lnTo>
                    <a:cubicBezTo>
                      <a:pt x="705" y="2588"/>
                      <a:pt x="706" y="2589"/>
                      <a:pt x="707" y="2589"/>
                    </a:cubicBezTo>
                    <a:cubicBezTo>
                      <a:pt x="707" y="2589"/>
                      <a:pt x="708" y="2588"/>
                      <a:pt x="708" y="2587"/>
                    </a:cubicBezTo>
                    <a:cubicBezTo>
                      <a:pt x="708" y="2587"/>
                      <a:pt x="708" y="2585"/>
                      <a:pt x="708" y="2585"/>
                    </a:cubicBezTo>
                    <a:cubicBezTo>
                      <a:pt x="698" y="2578"/>
                      <a:pt x="689" y="2573"/>
                      <a:pt x="680" y="2573"/>
                    </a:cubicBezTo>
                    <a:lnTo>
                      <a:pt x="710" y="2548"/>
                    </a:lnTo>
                    <a:lnTo>
                      <a:pt x="708" y="2548"/>
                    </a:lnTo>
                    <a:cubicBezTo>
                      <a:pt x="709" y="2544"/>
                      <a:pt x="709" y="2542"/>
                      <a:pt x="707" y="2542"/>
                    </a:cubicBezTo>
                    <a:cubicBezTo>
                      <a:pt x="702" y="2542"/>
                      <a:pt x="683" y="2558"/>
                      <a:pt x="666" y="2573"/>
                    </a:cubicBezTo>
                    <a:cubicBezTo>
                      <a:pt x="657" y="2573"/>
                      <a:pt x="647" y="2573"/>
                      <a:pt x="638" y="2576"/>
                    </a:cubicBezTo>
                    <a:cubicBezTo>
                      <a:pt x="689" y="2536"/>
                      <a:pt x="606" y="2569"/>
                      <a:pt x="659" y="2522"/>
                    </a:cubicBezTo>
                    <a:lnTo>
                      <a:pt x="659" y="2522"/>
                    </a:lnTo>
                    <a:cubicBezTo>
                      <a:pt x="654" y="2524"/>
                      <a:pt x="649" y="2525"/>
                      <a:pt x="644" y="2525"/>
                    </a:cubicBezTo>
                    <a:cubicBezTo>
                      <a:pt x="629" y="2525"/>
                      <a:pt x="614" y="2515"/>
                      <a:pt x="591" y="2515"/>
                    </a:cubicBezTo>
                    <a:cubicBezTo>
                      <a:pt x="582" y="2515"/>
                      <a:pt x="572" y="2517"/>
                      <a:pt x="559" y="2521"/>
                    </a:cubicBezTo>
                    <a:lnTo>
                      <a:pt x="559" y="2521"/>
                    </a:lnTo>
                    <a:cubicBezTo>
                      <a:pt x="559" y="2509"/>
                      <a:pt x="561" y="2499"/>
                      <a:pt x="544" y="2499"/>
                    </a:cubicBezTo>
                    <a:cubicBezTo>
                      <a:pt x="542" y="2499"/>
                      <a:pt x="540" y="2499"/>
                      <a:pt x="538" y="2499"/>
                    </a:cubicBezTo>
                    <a:lnTo>
                      <a:pt x="580" y="2469"/>
                    </a:lnTo>
                    <a:lnTo>
                      <a:pt x="508" y="2483"/>
                    </a:lnTo>
                    <a:cubicBezTo>
                      <a:pt x="525" y="2455"/>
                      <a:pt x="552" y="2439"/>
                      <a:pt x="583" y="2436"/>
                    </a:cubicBezTo>
                    <a:cubicBezTo>
                      <a:pt x="513" y="2436"/>
                      <a:pt x="550" y="2423"/>
                      <a:pt x="483" y="2423"/>
                    </a:cubicBezTo>
                    <a:lnTo>
                      <a:pt x="513" y="2411"/>
                    </a:lnTo>
                    <a:cubicBezTo>
                      <a:pt x="508" y="2402"/>
                      <a:pt x="460" y="2406"/>
                      <a:pt x="481" y="2390"/>
                    </a:cubicBezTo>
                    <a:cubicBezTo>
                      <a:pt x="529" y="2346"/>
                      <a:pt x="441" y="2281"/>
                      <a:pt x="483" y="2212"/>
                    </a:cubicBezTo>
                    <a:lnTo>
                      <a:pt x="483" y="2212"/>
                    </a:lnTo>
                    <a:cubicBezTo>
                      <a:pt x="465" y="2219"/>
                      <a:pt x="455" y="2221"/>
                      <a:pt x="451" y="2221"/>
                    </a:cubicBezTo>
                    <a:cubicBezTo>
                      <a:pt x="437" y="2221"/>
                      <a:pt x="486" y="2188"/>
                      <a:pt x="461" y="2188"/>
                    </a:cubicBezTo>
                    <a:cubicBezTo>
                      <a:pt x="457" y="2188"/>
                      <a:pt x="451" y="2189"/>
                      <a:pt x="443" y="2191"/>
                    </a:cubicBezTo>
                    <a:cubicBezTo>
                      <a:pt x="463" y="2185"/>
                      <a:pt x="474" y="2176"/>
                      <a:pt x="490" y="2176"/>
                    </a:cubicBezTo>
                    <a:cubicBezTo>
                      <a:pt x="493" y="2176"/>
                      <a:pt x="496" y="2176"/>
                      <a:pt x="499" y="2177"/>
                    </a:cubicBezTo>
                    <a:cubicBezTo>
                      <a:pt x="471" y="2154"/>
                      <a:pt x="525" y="2130"/>
                      <a:pt x="457" y="2124"/>
                    </a:cubicBezTo>
                    <a:cubicBezTo>
                      <a:pt x="469" y="2120"/>
                      <a:pt x="478" y="2120"/>
                      <a:pt x="485" y="2120"/>
                    </a:cubicBezTo>
                    <a:cubicBezTo>
                      <a:pt x="493" y="2120"/>
                      <a:pt x="499" y="2120"/>
                      <a:pt x="506" y="2117"/>
                    </a:cubicBezTo>
                    <a:cubicBezTo>
                      <a:pt x="501" y="2117"/>
                      <a:pt x="483" y="2112"/>
                      <a:pt x="497" y="2107"/>
                    </a:cubicBezTo>
                    <a:cubicBezTo>
                      <a:pt x="501" y="2106"/>
                      <a:pt x="505" y="2105"/>
                      <a:pt x="508" y="2105"/>
                    </a:cubicBezTo>
                    <a:cubicBezTo>
                      <a:pt x="515" y="2105"/>
                      <a:pt x="521" y="2108"/>
                      <a:pt x="529" y="2110"/>
                    </a:cubicBezTo>
                    <a:cubicBezTo>
                      <a:pt x="524" y="2098"/>
                      <a:pt x="503" y="2094"/>
                      <a:pt x="473" y="2094"/>
                    </a:cubicBezTo>
                    <a:cubicBezTo>
                      <a:pt x="447" y="2094"/>
                      <a:pt x="413" y="2097"/>
                      <a:pt x="381" y="2100"/>
                    </a:cubicBezTo>
                    <a:cubicBezTo>
                      <a:pt x="409" y="2082"/>
                      <a:pt x="404" y="2075"/>
                      <a:pt x="360" y="2068"/>
                    </a:cubicBezTo>
                    <a:cubicBezTo>
                      <a:pt x="372" y="2064"/>
                      <a:pt x="385" y="2058"/>
                      <a:pt x="396" y="2058"/>
                    </a:cubicBezTo>
                    <a:cubicBezTo>
                      <a:pt x="403" y="2058"/>
                      <a:pt x="409" y="2060"/>
                      <a:pt x="413" y="2068"/>
                    </a:cubicBezTo>
                    <a:cubicBezTo>
                      <a:pt x="413" y="2057"/>
                      <a:pt x="438" y="2005"/>
                      <a:pt x="387" y="2005"/>
                    </a:cubicBezTo>
                    <a:cubicBezTo>
                      <a:pt x="385" y="2005"/>
                      <a:pt x="384" y="2005"/>
                      <a:pt x="383" y="2005"/>
                    </a:cubicBezTo>
                    <a:cubicBezTo>
                      <a:pt x="397" y="2001"/>
                      <a:pt x="388" y="1989"/>
                      <a:pt x="381" y="1987"/>
                    </a:cubicBezTo>
                    <a:cubicBezTo>
                      <a:pt x="383" y="1964"/>
                      <a:pt x="388" y="1961"/>
                      <a:pt x="383" y="1940"/>
                    </a:cubicBezTo>
                    <a:lnTo>
                      <a:pt x="383" y="1940"/>
                    </a:lnTo>
                    <a:lnTo>
                      <a:pt x="374" y="1945"/>
                    </a:lnTo>
                    <a:cubicBezTo>
                      <a:pt x="309" y="1936"/>
                      <a:pt x="360" y="1926"/>
                      <a:pt x="353" y="1908"/>
                    </a:cubicBezTo>
                    <a:lnTo>
                      <a:pt x="358" y="1908"/>
                    </a:lnTo>
                    <a:cubicBezTo>
                      <a:pt x="409" y="1869"/>
                      <a:pt x="337" y="1887"/>
                      <a:pt x="395" y="1850"/>
                    </a:cubicBezTo>
                    <a:lnTo>
                      <a:pt x="355" y="1848"/>
                    </a:lnTo>
                    <a:cubicBezTo>
                      <a:pt x="267" y="1834"/>
                      <a:pt x="411" y="1815"/>
                      <a:pt x="383" y="1787"/>
                    </a:cubicBezTo>
                    <a:lnTo>
                      <a:pt x="383" y="1787"/>
                    </a:lnTo>
                    <a:lnTo>
                      <a:pt x="360" y="1792"/>
                    </a:lnTo>
                    <a:cubicBezTo>
                      <a:pt x="332" y="1773"/>
                      <a:pt x="483" y="1776"/>
                      <a:pt x="497" y="1767"/>
                    </a:cubicBezTo>
                    <a:cubicBezTo>
                      <a:pt x="504" y="1767"/>
                      <a:pt x="508" y="1773"/>
                      <a:pt x="513" y="1778"/>
                    </a:cubicBezTo>
                    <a:cubicBezTo>
                      <a:pt x="571" y="1757"/>
                      <a:pt x="462" y="1764"/>
                      <a:pt x="455" y="1736"/>
                    </a:cubicBezTo>
                    <a:lnTo>
                      <a:pt x="455" y="1736"/>
                    </a:lnTo>
                    <a:cubicBezTo>
                      <a:pt x="475" y="1738"/>
                      <a:pt x="503" y="1749"/>
                      <a:pt x="520" y="1749"/>
                    </a:cubicBezTo>
                    <a:cubicBezTo>
                      <a:pt x="526" y="1749"/>
                      <a:pt x="531" y="1748"/>
                      <a:pt x="534" y="1743"/>
                    </a:cubicBezTo>
                    <a:cubicBezTo>
                      <a:pt x="557" y="1743"/>
                      <a:pt x="457" y="1671"/>
                      <a:pt x="518" y="1665"/>
                    </a:cubicBezTo>
                    <a:cubicBezTo>
                      <a:pt x="494" y="1662"/>
                      <a:pt x="471" y="1662"/>
                      <a:pt x="460" y="1646"/>
                    </a:cubicBezTo>
                    <a:cubicBezTo>
                      <a:pt x="457" y="1639"/>
                      <a:pt x="481" y="1634"/>
                      <a:pt x="497" y="1630"/>
                    </a:cubicBezTo>
                    <a:cubicBezTo>
                      <a:pt x="513" y="1625"/>
                      <a:pt x="525" y="1614"/>
                      <a:pt x="494" y="1593"/>
                    </a:cubicBezTo>
                    <a:cubicBezTo>
                      <a:pt x="501" y="1593"/>
                      <a:pt x="508" y="1595"/>
                      <a:pt x="513" y="1597"/>
                    </a:cubicBezTo>
                    <a:cubicBezTo>
                      <a:pt x="501" y="1576"/>
                      <a:pt x="506" y="1542"/>
                      <a:pt x="476" y="1518"/>
                    </a:cubicBezTo>
                    <a:lnTo>
                      <a:pt x="476" y="1518"/>
                    </a:lnTo>
                    <a:cubicBezTo>
                      <a:pt x="493" y="1525"/>
                      <a:pt x="506" y="1527"/>
                      <a:pt x="514" y="1527"/>
                    </a:cubicBezTo>
                    <a:cubicBezTo>
                      <a:pt x="561" y="1527"/>
                      <a:pt x="503" y="1453"/>
                      <a:pt x="536" y="1453"/>
                    </a:cubicBezTo>
                    <a:cubicBezTo>
                      <a:pt x="544" y="1453"/>
                      <a:pt x="555" y="1457"/>
                      <a:pt x="573" y="1465"/>
                    </a:cubicBezTo>
                    <a:lnTo>
                      <a:pt x="589" y="1426"/>
                    </a:lnTo>
                    <a:lnTo>
                      <a:pt x="601" y="1433"/>
                    </a:lnTo>
                    <a:cubicBezTo>
                      <a:pt x="622" y="1414"/>
                      <a:pt x="601" y="1391"/>
                      <a:pt x="583" y="1365"/>
                    </a:cubicBezTo>
                    <a:cubicBezTo>
                      <a:pt x="592" y="1365"/>
                      <a:pt x="601" y="1375"/>
                      <a:pt x="606" y="1379"/>
                    </a:cubicBezTo>
                    <a:cubicBezTo>
                      <a:pt x="650" y="1361"/>
                      <a:pt x="647" y="1356"/>
                      <a:pt x="620" y="1291"/>
                    </a:cubicBezTo>
                    <a:lnTo>
                      <a:pt x="620" y="1291"/>
                    </a:lnTo>
                    <a:lnTo>
                      <a:pt x="654" y="1312"/>
                    </a:lnTo>
                    <a:cubicBezTo>
                      <a:pt x="643" y="1289"/>
                      <a:pt x="745" y="1303"/>
                      <a:pt x="736" y="1243"/>
                    </a:cubicBezTo>
                    <a:lnTo>
                      <a:pt x="736" y="1243"/>
                    </a:lnTo>
                    <a:cubicBezTo>
                      <a:pt x="740" y="1247"/>
                      <a:pt x="745" y="1252"/>
                      <a:pt x="747" y="1259"/>
                    </a:cubicBezTo>
                    <a:cubicBezTo>
                      <a:pt x="742" y="1192"/>
                      <a:pt x="905" y="1259"/>
                      <a:pt x="812" y="1145"/>
                    </a:cubicBezTo>
                    <a:lnTo>
                      <a:pt x="810" y="1099"/>
                    </a:lnTo>
                    <a:cubicBezTo>
                      <a:pt x="805" y="1101"/>
                      <a:pt x="801" y="1102"/>
                      <a:pt x="797" y="1102"/>
                    </a:cubicBezTo>
                    <a:cubicBezTo>
                      <a:pt x="769" y="1102"/>
                      <a:pt x="765" y="1049"/>
                      <a:pt x="740" y="1041"/>
                    </a:cubicBezTo>
                    <a:cubicBezTo>
                      <a:pt x="742" y="1037"/>
                      <a:pt x="747" y="1035"/>
                      <a:pt x="753" y="1035"/>
                    </a:cubicBezTo>
                    <a:cubicBezTo>
                      <a:pt x="771" y="1035"/>
                      <a:pt x="800" y="1050"/>
                      <a:pt x="791" y="1064"/>
                    </a:cubicBezTo>
                    <a:lnTo>
                      <a:pt x="784" y="1062"/>
                    </a:lnTo>
                    <a:lnTo>
                      <a:pt x="784" y="1062"/>
                    </a:lnTo>
                    <a:cubicBezTo>
                      <a:pt x="799" y="1081"/>
                      <a:pt x="810" y="1087"/>
                      <a:pt x="820" y="1087"/>
                    </a:cubicBezTo>
                    <a:cubicBezTo>
                      <a:pt x="834" y="1087"/>
                      <a:pt x="844" y="1076"/>
                      <a:pt x="856" y="1076"/>
                    </a:cubicBezTo>
                    <a:cubicBezTo>
                      <a:pt x="862" y="1076"/>
                      <a:pt x="869" y="1079"/>
                      <a:pt x="877" y="1090"/>
                    </a:cubicBezTo>
                    <a:cubicBezTo>
                      <a:pt x="940" y="1036"/>
                      <a:pt x="1030" y="1027"/>
                      <a:pt x="1095" y="997"/>
                    </a:cubicBezTo>
                    <a:lnTo>
                      <a:pt x="1055" y="951"/>
                    </a:lnTo>
                    <a:lnTo>
                      <a:pt x="1083" y="939"/>
                    </a:lnTo>
                    <a:cubicBezTo>
                      <a:pt x="1097" y="946"/>
                      <a:pt x="1118" y="974"/>
                      <a:pt x="1097" y="981"/>
                    </a:cubicBezTo>
                    <a:cubicBezTo>
                      <a:pt x="1101" y="984"/>
                      <a:pt x="1105" y="986"/>
                      <a:pt x="1107" y="986"/>
                    </a:cubicBezTo>
                    <a:cubicBezTo>
                      <a:pt x="1122" y="986"/>
                      <a:pt x="1112" y="938"/>
                      <a:pt x="1106" y="930"/>
                    </a:cubicBezTo>
                    <a:cubicBezTo>
                      <a:pt x="1156" y="930"/>
                      <a:pt x="1131" y="990"/>
                      <a:pt x="1140" y="990"/>
                    </a:cubicBezTo>
                    <a:cubicBezTo>
                      <a:pt x="1140" y="990"/>
                      <a:pt x="1141" y="990"/>
                      <a:pt x="1141" y="990"/>
                    </a:cubicBezTo>
                    <a:lnTo>
                      <a:pt x="1155" y="976"/>
                    </a:lnTo>
                    <a:lnTo>
                      <a:pt x="1148" y="974"/>
                    </a:lnTo>
                    <a:cubicBezTo>
                      <a:pt x="1148" y="946"/>
                      <a:pt x="1134" y="925"/>
                      <a:pt x="1160" y="913"/>
                    </a:cubicBezTo>
                    <a:cubicBezTo>
                      <a:pt x="1166" y="913"/>
                      <a:pt x="1172" y="917"/>
                      <a:pt x="1177" y="921"/>
                    </a:cubicBezTo>
                    <a:lnTo>
                      <a:pt x="1177" y="921"/>
                    </a:lnTo>
                    <a:cubicBezTo>
                      <a:pt x="1178" y="916"/>
                      <a:pt x="1179" y="914"/>
                      <a:pt x="1181" y="914"/>
                    </a:cubicBezTo>
                    <a:cubicBezTo>
                      <a:pt x="1183" y="914"/>
                      <a:pt x="1185" y="920"/>
                      <a:pt x="1188" y="927"/>
                    </a:cubicBezTo>
                    <a:lnTo>
                      <a:pt x="1180" y="924"/>
                    </a:lnTo>
                    <a:lnTo>
                      <a:pt x="1180" y="924"/>
                    </a:lnTo>
                    <a:cubicBezTo>
                      <a:pt x="1186" y="930"/>
                      <a:pt x="1190" y="937"/>
                      <a:pt x="1194" y="937"/>
                    </a:cubicBezTo>
                    <a:cubicBezTo>
                      <a:pt x="1194" y="937"/>
                      <a:pt x="1194" y="937"/>
                      <a:pt x="1195" y="937"/>
                    </a:cubicBezTo>
                    <a:cubicBezTo>
                      <a:pt x="1196" y="939"/>
                      <a:pt x="1196" y="940"/>
                      <a:pt x="1198" y="940"/>
                    </a:cubicBezTo>
                    <a:cubicBezTo>
                      <a:pt x="1199" y="940"/>
                      <a:pt x="1201" y="937"/>
                      <a:pt x="1204" y="932"/>
                    </a:cubicBezTo>
                    <a:lnTo>
                      <a:pt x="1241" y="916"/>
                    </a:lnTo>
                    <a:lnTo>
                      <a:pt x="1199" y="888"/>
                    </a:lnTo>
                    <a:cubicBezTo>
                      <a:pt x="1199" y="859"/>
                      <a:pt x="1229" y="869"/>
                      <a:pt x="1190" y="841"/>
                    </a:cubicBezTo>
                    <a:lnTo>
                      <a:pt x="1190" y="841"/>
                    </a:lnTo>
                    <a:cubicBezTo>
                      <a:pt x="1202" y="848"/>
                      <a:pt x="1214" y="851"/>
                      <a:pt x="1225" y="851"/>
                    </a:cubicBezTo>
                    <a:cubicBezTo>
                      <a:pt x="1276" y="851"/>
                      <a:pt x="1320" y="788"/>
                      <a:pt x="1344" y="788"/>
                    </a:cubicBezTo>
                    <a:cubicBezTo>
                      <a:pt x="1345" y="788"/>
                      <a:pt x="1346" y="788"/>
                      <a:pt x="1348" y="788"/>
                    </a:cubicBezTo>
                    <a:cubicBezTo>
                      <a:pt x="1343" y="758"/>
                      <a:pt x="1359" y="730"/>
                      <a:pt x="1389" y="719"/>
                    </a:cubicBezTo>
                    <a:cubicBezTo>
                      <a:pt x="1375" y="716"/>
                      <a:pt x="1336" y="679"/>
                      <a:pt x="1359" y="670"/>
                    </a:cubicBezTo>
                    <a:lnTo>
                      <a:pt x="1359" y="670"/>
                    </a:lnTo>
                    <a:cubicBezTo>
                      <a:pt x="1386" y="702"/>
                      <a:pt x="1402" y="710"/>
                      <a:pt x="1416" y="710"/>
                    </a:cubicBezTo>
                    <a:cubicBezTo>
                      <a:pt x="1430" y="710"/>
                      <a:pt x="1441" y="702"/>
                      <a:pt x="1459" y="702"/>
                    </a:cubicBezTo>
                    <a:cubicBezTo>
                      <a:pt x="1468" y="702"/>
                      <a:pt x="1479" y="704"/>
                      <a:pt x="1493" y="711"/>
                    </a:cubicBezTo>
                    <a:lnTo>
                      <a:pt x="1493" y="711"/>
                    </a:lnTo>
                    <a:cubicBezTo>
                      <a:pt x="1454" y="688"/>
                      <a:pt x="1539" y="655"/>
                      <a:pt x="1466" y="626"/>
                    </a:cubicBezTo>
                    <a:cubicBezTo>
                      <a:pt x="1468" y="625"/>
                      <a:pt x="1471" y="624"/>
                      <a:pt x="1473" y="624"/>
                    </a:cubicBezTo>
                    <a:cubicBezTo>
                      <a:pt x="1490" y="624"/>
                      <a:pt x="1502" y="652"/>
                      <a:pt x="1528" y="658"/>
                    </a:cubicBezTo>
                    <a:cubicBezTo>
                      <a:pt x="1533" y="596"/>
                      <a:pt x="1628" y="596"/>
                      <a:pt x="1656" y="540"/>
                    </a:cubicBezTo>
                    <a:cubicBezTo>
                      <a:pt x="1644" y="531"/>
                      <a:pt x="1621" y="524"/>
                      <a:pt x="1612" y="501"/>
                    </a:cubicBezTo>
                    <a:lnTo>
                      <a:pt x="1612" y="501"/>
                    </a:lnTo>
                    <a:lnTo>
                      <a:pt x="1691" y="519"/>
                    </a:lnTo>
                    <a:cubicBezTo>
                      <a:pt x="1693" y="507"/>
                      <a:pt x="1644" y="471"/>
                      <a:pt x="1670" y="471"/>
                    </a:cubicBezTo>
                    <a:cubicBezTo>
                      <a:pt x="1673" y="471"/>
                      <a:pt x="1678" y="472"/>
                      <a:pt x="1684" y="473"/>
                    </a:cubicBezTo>
                    <a:cubicBezTo>
                      <a:pt x="1672" y="468"/>
                      <a:pt x="1656" y="461"/>
                      <a:pt x="1656" y="454"/>
                    </a:cubicBezTo>
                    <a:cubicBezTo>
                      <a:pt x="1721" y="427"/>
                      <a:pt x="1744" y="366"/>
                      <a:pt x="1772" y="315"/>
                    </a:cubicBezTo>
                    <a:cubicBezTo>
                      <a:pt x="1795" y="250"/>
                      <a:pt x="1851" y="202"/>
                      <a:pt x="1916" y="185"/>
                    </a:cubicBezTo>
                    <a:lnTo>
                      <a:pt x="1916" y="185"/>
                    </a:lnTo>
                    <a:cubicBezTo>
                      <a:pt x="1912" y="186"/>
                      <a:pt x="1909" y="186"/>
                      <a:pt x="1906" y="186"/>
                    </a:cubicBezTo>
                    <a:cubicBezTo>
                      <a:pt x="1884" y="186"/>
                      <a:pt x="1886" y="177"/>
                      <a:pt x="1890" y="167"/>
                    </a:cubicBezTo>
                    <a:lnTo>
                      <a:pt x="1890" y="167"/>
                    </a:lnTo>
                    <a:cubicBezTo>
                      <a:pt x="1889" y="167"/>
                      <a:pt x="1888" y="168"/>
                      <a:pt x="1887" y="168"/>
                    </a:cubicBezTo>
                    <a:cubicBezTo>
                      <a:pt x="1876" y="168"/>
                      <a:pt x="1856" y="150"/>
                      <a:pt x="1839" y="144"/>
                    </a:cubicBezTo>
                    <a:lnTo>
                      <a:pt x="1913" y="123"/>
                    </a:lnTo>
                    <a:cubicBezTo>
                      <a:pt x="1865" y="93"/>
                      <a:pt x="1932" y="74"/>
                      <a:pt x="1885" y="49"/>
                    </a:cubicBezTo>
                    <a:lnTo>
                      <a:pt x="1885" y="49"/>
                    </a:lnTo>
                    <a:lnTo>
                      <a:pt x="1888" y="67"/>
                    </a:lnTo>
                    <a:cubicBezTo>
                      <a:pt x="1839" y="23"/>
                      <a:pt x="1749" y="37"/>
                      <a:pt x="16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77" name="Google Shape;16377;p59"/>
              <p:cNvSpPr/>
              <p:nvPr/>
            </p:nvSpPr>
            <p:spPr>
              <a:xfrm>
                <a:off x="467975" y="1653650"/>
                <a:ext cx="525" cy="225"/>
              </a:xfrm>
              <a:custGeom>
                <a:avLst/>
                <a:gdLst/>
                <a:ahLst/>
                <a:cxnLst/>
                <a:rect l="l" t="t" r="r" b="b"/>
                <a:pathLst>
                  <a:path w="21" h="9" extrusionOk="0">
                    <a:moveTo>
                      <a:pt x="16" y="1"/>
                    </a:moveTo>
                    <a:cubicBezTo>
                      <a:pt x="11" y="1"/>
                      <a:pt x="5" y="3"/>
                      <a:pt x="0" y="9"/>
                    </a:cubicBezTo>
                    <a:cubicBezTo>
                      <a:pt x="7" y="4"/>
                      <a:pt x="14" y="4"/>
                      <a:pt x="21" y="2"/>
                    </a:cubicBezTo>
                    <a:cubicBezTo>
                      <a:pt x="19" y="1"/>
                      <a:pt x="1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78" name="Google Shape;16378;p59"/>
              <p:cNvSpPr/>
              <p:nvPr/>
            </p:nvSpPr>
            <p:spPr>
              <a:xfrm>
                <a:off x="473650" y="1628475"/>
                <a:ext cx="125" cy="125"/>
              </a:xfrm>
              <a:custGeom>
                <a:avLst/>
                <a:gdLst/>
                <a:ahLst/>
                <a:cxnLst/>
                <a:rect l="l" t="t" r="r" b="b"/>
                <a:pathLst>
                  <a:path w="5" h="5" extrusionOk="0">
                    <a:moveTo>
                      <a:pt x="0" y="0"/>
                    </a:moveTo>
                    <a:cubicBezTo>
                      <a:pt x="0" y="3"/>
                      <a:pt x="3" y="5"/>
                      <a:pt x="5"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79" name="Google Shape;16379;p59"/>
              <p:cNvSpPr/>
              <p:nvPr/>
            </p:nvSpPr>
            <p:spPr>
              <a:xfrm>
                <a:off x="480825" y="1676350"/>
                <a:ext cx="325" cy="600"/>
              </a:xfrm>
              <a:custGeom>
                <a:avLst/>
                <a:gdLst/>
                <a:ahLst/>
                <a:cxnLst/>
                <a:rect l="l" t="t" r="r" b="b"/>
                <a:pathLst>
                  <a:path w="13" h="24" extrusionOk="0">
                    <a:moveTo>
                      <a:pt x="12" y="0"/>
                    </a:moveTo>
                    <a:lnTo>
                      <a:pt x="12" y="0"/>
                    </a:lnTo>
                    <a:cubicBezTo>
                      <a:pt x="5" y="7"/>
                      <a:pt x="1" y="14"/>
                      <a:pt x="8" y="23"/>
                    </a:cubicBezTo>
                    <a:cubicBezTo>
                      <a:pt x="5" y="14"/>
                      <a:pt x="8"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80" name="Google Shape;16380;p59"/>
              <p:cNvSpPr/>
              <p:nvPr/>
            </p:nvSpPr>
            <p:spPr>
              <a:xfrm>
                <a:off x="499675" y="1678300"/>
                <a:ext cx="600" cy="625"/>
              </a:xfrm>
              <a:custGeom>
                <a:avLst/>
                <a:gdLst/>
                <a:ahLst/>
                <a:cxnLst/>
                <a:rect l="l" t="t" r="r" b="b"/>
                <a:pathLst>
                  <a:path w="24" h="25" extrusionOk="0">
                    <a:moveTo>
                      <a:pt x="0" y="1"/>
                    </a:moveTo>
                    <a:lnTo>
                      <a:pt x="0" y="1"/>
                    </a:lnTo>
                    <a:cubicBezTo>
                      <a:pt x="9" y="8"/>
                      <a:pt x="5" y="15"/>
                      <a:pt x="5" y="24"/>
                    </a:cubicBezTo>
                    <a:cubicBezTo>
                      <a:pt x="10" y="18"/>
                      <a:pt x="16" y="8"/>
                      <a:pt x="21" y="7"/>
                    </a:cubicBezTo>
                    <a:lnTo>
                      <a:pt x="21" y="7"/>
                    </a:lnTo>
                    <a:lnTo>
                      <a:pt x="23" y="8"/>
                    </a:lnTo>
                    <a:cubicBezTo>
                      <a:pt x="23" y="7"/>
                      <a:pt x="22" y="7"/>
                      <a:pt x="21" y="7"/>
                    </a:cubicBezTo>
                    <a:cubicBezTo>
                      <a:pt x="21" y="7"/>
                      <a:pt x="21" y="7"/>
                      <a:pt x="21" y="7"/>
                    </a:cubicBezTo>
                    <a:lnTo>
                      <a:pt x="21" y="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81" name="Google Shape;16381;p59"/>
              <p:cNvSpPr/>
              <p:nvPr/>
            </p:nvSpPr>
            <p:spPr>
              <a:xfrm>
                <a:off x="498700" y="1685225"/>
                <a:ext cx="650" cy="425"/>
              </a:xfrm>
              <a:custGeom>
                <a:avLst/>
                <a:gdLst/>
                <a:ahLst/>
                <a:cxnLst/>
                <a:rect l="l" t="t" r="r" b="b"/>
                <a:pathLst>
                  <a:path w="26" h="17" extrusionOk="0">
                    <a:moveTo>
                      <a:pt x="14" y="1"/>
                    </a:moveTo>
                    <a:cubicBezTo>
                      <a:pt x="7" y="1"/>
                      <a:pt x="1" y="5"/>
                      <a:pt x="2" y="14"/>
                    </a:cubicBezTo>
                    <a:cubicBezTo>
                      <a:pt x="6" y="14"/>
                      <a:pt x="7" y="17"/>
                      <a:pt x="9" y="17"/>
                    </a:cubicBezTo>
                    <a:cubicBezTo>
                      <a:pt x="10" y="17"/>
                      <a:pt x="10" y="17"/>
                      <a:pt x="11" y="16"/>
                    </a:cubicBezTo>
                    <a:lnTo>
                      <a:pt x="25" y="4"/>
                    </a:lnTo>
                    <a:cubicBezTo>
                      <a:pt x="22" y="2"/>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82" name="Google Shape;16382;p59"/>
              <p:cNvSpPr/>
              <p:nvPr/>
            </p:nvSpPr>
            <p:spPr>
              <a:xfrm>
                <a:off x="497725" y="1681100"/>
                <a:ext cx="1625" cy="725"/>
              </a:xfrm>
              <a:custGeom>
                <a:avLst/>
                <a:gdLst/>
                <a:ahLst/>
                <a:cxnLst/>
                <a:rect l="l" t="t" r="r" b="b"/>
                <a:pathLst>
                  <a:path w="65" h="29" extrusionOk="0">
                    <a:moveTo>
                      <a:pt x="23" y="0"/>
                    </a:moveTo>
                    <a:cubicBezTo>
                      <a:pt x="0" y="23"/>
                      <a:pt x="14" y="23"/>
                      <a:pt x="28" y="28"/>
                    </a:cubicBezTo>
                    <a:lnTo>
                      <a:pt x="28" y="28"/>
                    </a:lnTo>
                    <a:cubicBezTo>
                      <a:pt x="64" y="0"/>
                      <a:pt x="43" y="0"/>
                      <a:pt x="23" y="0"/>
                    </a:cubicBezTo>
                    <a:close/>
                    <a:moveTo>
                      <a:pt x="28" y="28"/>
                    </a:moveTo>
                    <a:cubicBezTo>
                      <a:pt x="28" y="28"/>
                      <a:pt x="27" y="28"/>
                      <a:pt x="27" y="28"/>
                    </a:cubicBezTo>
                    <a:lnTo>
                      <a:pt x="30" y="28"/>
                    </a:lnTo>
                    <a:cubicBezTo>
                      <a:pt x="29" y="28"/>
                      <a:pt x="28" y="28"/>
                      <a:pt x="28"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83" name="Google Shape;16383;p59"/>
              <p:cNvSpPr/>
              <p:nvPr/>
            </p:nvSpPr>
            <p:spPr>
              <a:xfrm>
                <a:off x="498575" y="1681800"/>
                <a:ext cx="600" cy="300"/>
              </a:xfrm>
              <a:custGeom>
                <a:avLst/>
                <a:gdLst/>
                <a:ahLst/>
                <a:cxnLst/>
                <a:rect l="l" t="t" r="r" b="b"/>
                <a:pathLst>
                  <a:path w="24" h="12" extrusionOk="0">
                    <a:moveTo>
                      <a:pt x="0" y="2"/>
                    </a:moveTo>
                    <a:lnTo>
                      <a:pt x="0" y="2"/>
                    </a:lnTo>
                    <a:cubicBezTo>
                      <a:pt x="2" y="5"/>
                      <a:pt x="7" y="7"/>
                      <a:pt x="9" y="12"/>
                    </a:cubicBezTo>
                    <a:cubicBezTo>
                      <a:pt x="23" y="0"/>
                      <a:pt x="9" y="5"/>
                      <a:pt x="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84" name="Google Shape;16384;p59"/>
              <p:cNvSpPr/>
              <p:nvPr/>
            </p:nvSpPr>
            <p:spPr>
              <a:xfrm>
                <a:off x="496125" y="1676550"/>
                <a:ext cx="1700" cy="725"/>
              </a:xfrm>
              <a:custGeom>
                <a:avLst/>
                <a:gdLst/>
                <a:ahLst/>
                <a:cxnLst/>
                <a:rect l="l" t="t" r="r" b="b"/>
                <a:pathLst>
                  <a:path w="68" h="29" extrusionOk="0">
                    <a:moveTo>
                      <a:pt x="62" y="0"/>
                    </a:moveTo>
                    <a:cubicBezTo>
                      <a:pt x="48" y="0"/>
                      <a:pt x="1" y="22"/>
                      <a:pt x="33" y="27"/>
                    </a:cubicBezTo>
                    <a:cubicBezTo>
                      <a:pt x="33" y="28"/>
                      <a:pt x="34" y="28"/>
                      <a:pt x="34" y="28"/>
                    </a:cubicBezTo>
                    <a:cubicBezTo>
                      <a:pt x="39" y="28"/>
                      <a:pt x="57" y="8"/>
                      <a:pt x="59" y="8"/>
                    </a:cubicBezTo>
                    <a:cubicBezTo>
                      <a:pt x="60" y="8"/>
                      <a:pt x="60" y="9"/>
                      <a:pt x="59" y="11"/>
                    </a:cubicBezTo>
                    <a:cubicBezTo>
                      <a:pt x="68" y="3"/>
                      <a:pt x="67"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85" name="Google Shape;16385;p59"/>
              <p:cNvSpPr/>
              <p:nvPr/>
            </p:nvSpPr>
            <p:spPr>
              <a:xfrm>
                <a:off x="496375" y="1682375"/>
                <a:ext cx="775" cy="825"/>
              </a:xfrm>
              <a:custGeom>
                <a:avLst/>
                <a:gdLst/>
                <a:ahLst/>
                <a:cxnLst/>
                <a:rect l="l" t="t" r="r" b="b"/>
                <a:pathLst>
                  <a:path w="31" h="33" extrusionOk="0">
                    <a:moveTo>
                      <a:pt x="30" y="0"/>
                    </a:moveTo>
                    <a:lnTo>
                      <a:pt x="0" y="19"/>
                    </a:lnTo>
                    <a:lnTo>
                      <a:pt x="5" y="33"/>
                    </a:lnTo>
                    <a:lnTo>
                      <a:pt x="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86" name="Google Shape;16386;p59"/>
              <p:cNvSpPr/>
              <p:nvPr/>
            </p:nvSpPr>
            <p:spPr>
              <a:xfrm>
                <a:off x="495025" y="1680900"/>
                <a:ext cx="600" cy="625"/>
              </a:xfrm>
              <a:custGeom>
                <a:avLst/>
                <a:gdLst/>
                <a:ahLst/>
                <a:cxnLst/>
                <a:rect l="l" t="t" r="r" b="b"/>
                <a:pathLst>
                  <a:path w="24" h="25" extrusionOk="0">
                    <a:moveTo>
                      <a:pt x="7" y="1"/>
                    </a:moveTo>
                    <a:cubicBezTo>
                      <a:pt x="5" y="1"/>
                      <a:pt x="3" y="1"/>
                      <a:pt x="1" y="4"/>
                    </a:cubicBezTo>
                    <a:lnTo>
                      <a:pt x="10" y="24"/>
                    </a:lnTo>
                    <a:cubicBezTo>
                      <a:pt x="12" y="20"/>
                      <a:pt x="19" y="18"/>
                      <a:pt x="24" y="18"/>
                    </a:cubicBezTo>
                    <a:cubicBezTo>
                      <a:pt x="17" y="10"/>
                      <a:pt x="12"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87" name="Google Shape;16387;p59"/>
              <p:cNvSpPr/>
              <p:nvPr/>
            </p:nvSpPr>
            <p:spPr>
              <a:xfrm>
                <a:off x="495550" y="1681325"/>
                <a:ext cx="500" cy="200"/>
              </a:xfrm>
              <a:custGeom>
                <a:avLst/>
                <a:gdLst/>
                <a:ahLst/>
                <a:cxnLst/>
                <a:rect l="l" t="t" r="r" b="b"/>
                <a:pathLst>
                  <a:path w="20" h="8" extrusionOk="0">
                    <a:moveTo>
                      <a:pt x="1" y="1"/>
                    </a:moveTo>
                    <a:cubicBezTo>
                      <a:pt x="5" y="5"/>
                      <a:pt x="12" y="7"/>
                      <a:pt x="19" y="7"/>
                    </a:cubicBezTo>
                    <a:cubicBezTo>
                      <a:pt x="15" y="3"/>
                      <a:pt x="8"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88" name="Google Shape;16388;p59"/>
              <p:cNvSpPr/>
              <p:nvPr/>
            </p:nvSpPr>
            <p:spPr>
              <a:xfrm>
                <a:off x="495550" y="1682375"/>
                <a:ext cx="250" cy="550"/>
              </a:xfrm>
              <a:custGeom>
                <a:avLst/>
                <a:gdLst/>
                <a:ahLst/>
                <a:cxnLst/>
                <a:rect l="l" t="t" r="r" b="b"/>
                <a:pathLst>
                  <a:path w="10" h="22" extrusionOk="0">
                    <a:moveTo>
                      <a:pt x="1" y="0"/>
                    </a:moveTo>
                    <a:lnTo>
                      <a:pt x="8" y="21"/>
                    </a:lnTo>
                    <a:lnTo>
                      <a:pt x="10" y="1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89" name="Google Shape;16389;p59"/>
              <p:cNvSpPr/>
              <p:nvPr/>
            </p:nvSpPr>
            <p:spPr>
              <a:xfrm>
                <a:off x="489650" y="1677375"/>
                <a:ext cx="950" cy="550"/>
              </a:xfrm>
              <a:custGeom>
                <a:avLst/>
                <a:gdLst/>
                <a:ahLst/>
                <a:cxnLst/>
                <a:rect l="l" t="t" r="r" b="b"/>
                <a:pathLst>
                  <a:path w="38" h="22" extrusionOk="0">
                    <a:moveTo>
                      <a:pt x="12" y="1"/>
                    </a:moveTo>
                    <a:cubicBezTo>
                      <a:pt x="0" y="12"/>
                      <a:pt x="2" y="22"/>
                      <a:pt x="12" y="22"/>
                    </a:cubicBezTo>
                    <a:cubicBezTo>
                      <a:pt x="23" y="17"/>
                      <a:pt x="33" y="17"/>
                      <a:pt x="37" y="3"/>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90" name="Google Shape;16390;p59"/>
              <p:cNvSpPr/>
              <p:nvPr/>
            </p:nvSpPr>
            <p:spPr>
              <a:xfrm>
                <a:off x="489825" y="1679925"/>
                <a:ext cx="775" cy="1025"/>
              </a:xfrm>
              <a:custGeom>
                <a:avLst/>
                <a:gdLst/>
                <a:ahLst/>
                <a:cxnLst/>
                <a:rect l="l" t="t" r="r" b="b"/>
                <a:pathLst>
                  <a:path w="31" h="41" extrusionOk="0">
                    <a:moveTo>
                      <a:pt x="30" y="1"/>
                    </a:moveTo>
                    <a:lnTo>
                      <a:pt x="0" y="40"/>
                    </a:lnTo>
                    <a:lnTo>
                      <a:pt x="21" y="29"/>
                    </a:lnTo>
                    <a:cubicBezTo>
                      <a:pt x="21" y="19"/>
                      <a:pt x="26" y="8"/>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91" name="Google Shape;16391;p59"/>
              <p:cNvSpPr/>
              <p:nvPr/>
            </p:nvSpPr>
            <p:spPr>
              <a:xfrm>
                <a:off x="487550" y="1680000"/>
                <a:ext cx="1525" cy="700"/>
              </a:xfrm>
              <a:custGeom>
                <a:avLst/>
                <a:gdLst/>
                <a:ahLst/>
                <a:cxnLst/>
                <a:rect l="l" t="t" r="r" b="b"/>
                <a:pathLst>
                  <a:path w="61" h="28" extrusionOk="0">
                    <a:moveTo>
                      <a:pt x="52" y="0"/>
                    </a:moveTo>
                    <a:lnTo>
                      <a:pt x="52" y="0"/>
                    </a:lnTo>
                    <a:cubicBezTo>
                      <a:pt x="40" y="9"/>
                      <a:pt x="1" y="16"/>
                      <a:pt x="26" y="28"/>
                    </a:cubicBezTo>
                    <a:cubicBezTo>
                      <a:pt x="35" y="19"/>
                      <a:pt x="61" y="19"/>
                      <a:pt x="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92" name="Google Shape;16392;p59"/>
              <p:cNvSpPr/>
              <p:nvPr/>
            </p:nvSpPr>
            <p:spPr>
              <a:xfrm>
                <a:off x="482675" y="1672350"/>
                <a:ext cx="1600" cy="1525"/>
              </a:xfrm>
              <a:custGeom>
                <a:avLst/>
                <a:gdLst/>
                <a:ahLst/>
                <a:cxnLst/>
                <a:rect l="l" t="t" r="r" b="b"/>
                <a:pathLst>
                  <a:path w="64" h="61" extrusionOk="0">
                    <a:moveTo>
                      <a:pt x="64" y="0"/>
                    </a:moveTo>
                    <a:lnTo>
                      <a:pt x="1" y="58"/>
                    </a:lnTo>
                    <a:lnTo>
                      <a:pt x="6" y="60"/>
                    </a:lnTo>
                    <a:lnTo>
                      <a:pt x="6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93" name="Google Shape;16393;p59"/>
              <p:cNvSpPr/>
              <p:nvPr/>
            </p:nvSpPr>
            <p:spPr>
              <a:xfrm>
                <a:off x="473300" y="1670550"/>
                <a:ext cx="1650" cy="950"/>
              </a:xfrm>
              <a:custGeom>
                <a:avLst/>
                <a:gdLst/>
                <a:ahLst/>
                <a:cxnLst/>
                <a:rect l="l" t="t" r="r" b="b"/>
                <a:pathLst>
                  <a:path w="66" h="38" extrusionOk="0">
                    <a:moveTo>
                      <a:pt x="40" y="0"/>
                    </a:moveTo>
                    <a:cubicBezTo>
                      <a:pt x="32" y="0"/>
                      <a:pt x="23" y="6"/>
                      <a:pt x="0" y="26"/>
                    </a:cubicBezTo>
                    <a:cubicBezTo>
                      <a:pt x="1" y="35"/>
                      <a:pt x="4" y="37"/>
                      <a:pt x="9" y="37"/>
                    </a:cubicBezTo>
                    <a:cubicBezTo>
                      <a:pt x="18" y="37"/>
                      <a:pt x="32" y="26"/>
                      <a:pt x="40" y="26"/>
                    </a:cubicBezTo>
                    <a:cubicBezTo>
                      <a:pt x="44" y="26"/>
                      <a:pt x="46" y="29"/>
                      <a:pt x="44" y="37"/>
                    </a:cubicBezTo>
                    <a:cubicBezTo>
                      <a:pt x="65" y="30"/>
                      <a:pt x="47" y="10"/>
                      <a:pt x="65" y="5"/>
                    </a:cubicBezTo>
                    <a:cubicBezTo>
                      <a:pt x="53" y="4"/>
                      <a:pt x="47"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94" name="Google Shape;16394;p59"/>
              <p:cNvSpPr/>
              <p:nvPr/>
            </p:nvSpPr>
            <p:spPr>
              <a:xfrm>
                <a:off x="513575" y="1603900"/>
                <a:ext cx="775" cy="300"/>
              </a:xfrm>
              <a:custGeom>
                <a:avLst/>
                <a:gdLst/>
                <a:ahLst/>
                <a:cxnLst/>
                <a:rect l="l" t="t" r="r" b="b"/>
                <a:pathLst>
                  <a:path w="31" h="12" extrusionOk="0">
                    <a:moveTo>
                      <a:pt x="1" y="0"/>
                    </a:moveTo>
                    <a:lnTo>
                      <a:pt x="8" y="12"/>
                    </a:lnTo>
                    <a:lnTo>
                      <a:pt x="31"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95" name="Google Shape;16395;p59"/>
              <p:cNvSpPr/>
              <p:nvPr/>
            </p:nvSpPr>
            <p:spPr>
              <a:xfrm>
                <a:off x="512650" y="1602500"/>
                <a:ext cx="1350" cy="725"/>
              </a:xfrm>
              <a:custGeom>
                <a:avLst/>
                <a:gdLst/>
                <a:ahLst/>
                <a:cxnLst/>
                <a:rect l="l" t="t" r="r" b="b"/>
                <a:pathLst>
                  <a:path w="54" h="29" extrusionOk="0">
                    <a:moveTo>
                      <a:pt x="12" y="1"/>
                    </a:moveTo>
                    <a:cubicBezTo>
                      <a:pt x="12" y="5"/>
                      <a:pt x="14" y="10"/>
                      <a:pt x="5" y="10"/>
                    </a:cubicBezTo>
                    <a:cubicBezTo>
                      <a:pt x="4" y="10"/>
                      <a:pt x="2" y="10"/>
                      <a:pt x="0" y="10"/>
                    </a:cubicBezTo>
                    <a:lnTo>
                      <a:pt x="0" y="10"/>
                    </a:lnTo>
                    <a:lnTo>
                      <a:pt x="54" y="29"/>
                    </a:lnTo>
                    <a:lnTo>
                      <a:pt x="54" y="29"/>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96" name="Google Shape;16396;p59"/>
              <p:cNvSpPr/>
              <p:nvPr/>
            </p:nvSpPr>
            <p:spPr>
              <a:xfrm>
                <a:off x="464825" y="1642425"/>
                <a:ext cx="900" cy="325"/>
              </a:xfrm>
              <a:custGeom>
                <a:avLst/>
                <a:gdLst/>
                <a:ahLst/>
                <a:cxnLst/>
                <a:rect l="l" t="t" r="r" b="b"/>
                <a:pathLst>
                  <a:path w="36" h="13" extrusionOk="0">
                    <a:moveTo>
                      <a:pt x="36" y="1"/>
                    </a:moveTo>
                    <a:lnTo>
                      <a:pt x="1" y="8"/>
                    </a:lnTo>
                    <a:lnTo>
                      <a:pt x="13" y="13"/>
                    </a:lnTo>
                    <a:cubicBezTo>
                      <a:pt x="29" y="13"/>
                      <a:pt x="31" y="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97" name="Google Shape;16397;p59"/>
              <p:cNvSpPr/>
              <p:nvPr/>
            </p:nvSpPr>
            <p:spPr>
              <a:xfrm>
                <a:off x="468075" y="1636400"/>
                <a:ext cx="1250" cy="450"/>
              </a:xfrm>
              <a:custGeom>
                <a:avLst/>
                <a:gdLst/>
                <a:ahLst/>
                <a:cxnLst/>
                <a:rect l="l" t="t" r="r" b="b"/>
                <a:pathLst>
                  <a:path w="50" h="18" extrusionOk="0">
                    <a:moveTo>
                      <a:pt x="3" y="1"/>
                    </a:moveTo>
                    <a:lnTo>
                      <a:pt x="1" y="6"/>
                    </a:lnTo>
                    <a:lnTo>
                      <a:pt x="49" y="17"/>
                    </a:lnTo>
                    <a:lnTo>
                      <a:pt x="49" y="17"/>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98" name="Google Shape;16398;p59"/>
              <p:cNvSpPr/>
              <p:nvPr/>
            </p:nvSpPr>
            <p:spPr>
              <a:xfrm>
                <a:off x="469250" y="1630800"/>
                <a:ext cx="1475" cy="775"/>
              </a:xfrm>
              <a:custGeom>
                <a:avLst/>
                <a:gdLst/>
                <a:ahLst/>
                <a:cxnLst/>
                <a:rect l="l" t="t" r="r" b="b"/>
                <a:pathLst>
                  <a:path w="59" h="31" extrusionOk="0">
                    <a:moveTo>
                      <a:pt x="12" y="0"/>
                    </a:moveTo>
                    <a:lnTo>
                      <a:pt x="12" y="0"/>
                    </a:lnTo>
                    <a:cubicBezTo>
                      <a:pt x="6" y="5"/>
                      <a:pt x="6" y="16"/>
                      <a:pt x="4" y="24"/>
                    </a:cubicBezTo>
                    <a:lnTo>
                      <a:pt x="4" y="24"/>
                    </a:lnTo>
                    <a:cubicBezTo>
                      <a:pt x="17" y="11"/>
                      <a:pt x="59" y="25"/>
                      <a:pt x="12" y="0"/>
                    </a:cubicBezTo>
                    <a:close/>
                    <a:moveTo>
                      <a:pt x="4" y="24"/>
                    </a:moveTo>
                    <a:cubicBezTo>
                      <a:pt x="2" y="25"/>
                      <a:pt x="1" y="27"/>
                      <a:pt x="0" y="30"/>
                    </a:cubicBezTo>
                    <a:cubicBezTo>
                      <a:pt x="2" y="28"/>
                      <a:pt x="3" y="26"/>
                      <a:pt x="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399" name="Google Shape;16399;p59"/>
              <p:cNvSpPr/>
              <p:nvPr/>
            </p:nvSpPr>
            <p:spPr>
              <a:xfrm>
                <a:off x="514225" y="1602775"/>
                <a:ext cx="1000" cy="575"/>
              </a:xfrm>
              <a:custGeom>
                <a:avLst/>
                <a:gdLst/>
                <a:ahLst/>
                <a:cxnLst/>
                <a:rect l="l" t="t" r="r" b="b"/>
                <a:pathLst>
                  <a:path w="40" h="23" extrusionOk="0">
                    <a:moveTo>
                      <a:pt x="6" y="1"/>
                    </a:moveTo>
                    <a:cubicBezTo>
                      <a:pt x="6" y="1"/>
                      <a:pt x="6" y="1"/>
                      <a:pt x="7" y="1"/>
                    </a:cubicBezTo>
                    <a:lnTo>
                      <a:pt x="7" y="1"/>
                    </a:lnTo>
                    <a:cubicBezTo>
                      <a:pt x="7" y="1"/>
                      <a:pt x="7" y="1"/>
                      <a:pt x="7" y="1"/>
                    </a:cubicBezTo>
                    <a:cubicBezTo>
                      <a:pt x="6" y="1"/>
                      <a:pt x="6" y="1"/>
                      <a:pt x="6" y="1"/>
                    </a:cubicBezTo>
                    <a:close/>
                    <a:moveTo>
                      <a:pt x="7" y="1"/>
                    </a:moveTo>
                    <a:lnTo>
                      <a:pt x="7" y="1"/>
                    </a:lnTo>
                    <a:cubicBezTo>
                      <a:pt x="0" y="8"/>
                      <a:pt x="35" y="18"/>
                      <a:pt x="39" y="22"/>
                    </a:cubicBezTo>
                    <a:cubicBezTo>
                      <a:pt x="38" y="11"/>
                      <a:pt x="13"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00" name="Google Shape;16400;p59"/>
              <p:cNvSpPr/>
              <p:nvPr/>
            </p:nvSpPr>
            <p:spPr>
              <a:xfrm>
                <a:off x="513450" y="1598575"/>
                <a:ext cx="675" cy="700"/>
              </a:xfrm>
              <a:custGeom>
                <a:avLst/>
                <a:gdLst/>
                <a:ahLst/>
                <a:cxnLst/>
                <a:rect l="l" t="t" r="r" b="b"/>
                <a:pathLst>
                  <a:path w="27" h="28" extrusionOk="0">
                    <a:moveTo>
                      <a:pt x="1" y="0"/>
                    </a:moveTo>
                    <a:lnTo>
                      <a:pt x="13" y="23"/>
                    </a:lnTo>
                    <a:lnTo>
                      <a:pt x="26"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01" name="Google Shape;16401;p59"/>
              <p:cNvSpPr/>
              <p:nvPr/>
            </p:nvSpPr>
            <p:spPr>
              <a:xfrm>
                <a:off x="513500" y="1596300"/>
                <a:ext cx="1375" cy="2050"/>
              </a:xfrm>
              <a:custGeom>
                <a:avLst/>
                <a:gdLst/>
                <a:ahLst/>
                <a:cxnLst/>
                <a:rect l="l" t="t" r="r" b="b"/>
                <a:pathLst>
                  <a:path w="55" h="82" extrusionOk="0">
                    <a:moveTo>
                      <a:pt x="44" y="0"/>
                    </a:moveTo>
                    <a:cubicBezTo>
                      <a:pt x="1" y="0"/>
                      <a:pt x="48" y="46"/>
                      <a:pt x="22" y="59"/>
                    </a:cubicBezTo>
                    <a:lnTo>
                      <a:pt x="8" y="59"/>
                    </a:lnTo>
                    <a:lnTo>
                      <a:pt x="50" y="82"/>
                    </a:lnTo>
                    <a:cubicBezTo>
                      <a:pt x="50" y="54"/>
                      <a:pt x="31" y="12"/>
                      <a:pt x="55" y="1"/>
                    </a:cubicBezTo>
                    <a:cubicBezTo>
                      <a:pt x="51" y="0"/>
                      <a:pt x="47"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02" name="Google Shape;16402;p59"/>
              <p:cNvSpPr/>
              <p:nvPr/>
            </p:nvSpPr>
            <p:spPr>
              <a:xfrm>
                <a:off x="518050" y="1595425"/>
                <a:ext cx="425" cy="550"/>
              </a:xfrm>
              <a:custGeom>
                <a:avLst/>
                <a:gdLst/>
                <a:ahLst/>
                <a:cxnLst/>
                <a:rect l="l" t="t" r="r" b="b"/>
                <a:pathLst>
                  <a:path w="17" h="22" extrusionOk="0">
                    <a:moveTo>
                      <a:pt x="1" y="1"/>
                    </a:moveTo>
                    <a:lnTo>
                      <a:pt x="1" y="1"/>
                    </a:lnTo>
                    <a:cubicBezTo>
                      <a:pt x="1" y="1"/>
                      <a:pt x="1" y="1"/>
                      <a:pt x="1" y="1"/>
                    </a:cubicBezTo>
                    <a:lnTo>
                      <a:pt x="1" y="1"/>
                    </a:lnTo>
                    <a:cubicBezTo>
                      <a:pt x="1" y="1"/>
                      <a:pt x="1" y="1"/>
                      <a:pt x="1" y="1"/>
                    </a:cubicBezTo>
                    <a:close/>
                    <a:moveTo>
                      <a:pt x="1" y="1"/>
                    </a:moveTo>
                    <a:cubicBezTo>
                      <a:pt x="2" y="2"/>
                      <a:pt x="4" y="8"/>
                      <a:pt x="5" y="22"/>
                    </a:cubicBezTo>
                    <a:cubicBezTo>
                      <a:pt x="6" y="21"/>
                      <a:pt x="7" y="20"/>
                      <a:pt x="8" y="20"/>
                    </a:cubicBezTo>
                    <a:cubicBezTo>
                      <a:pt x="9" y="20"/>
                      <a:pt x="10" y="21"/>
                      <a:pt x="12" y="22"/>
                    </a:cubicBezTo>
                    <a:cubicBezTo>
                      <a:pt x="12" y="17"/>
                      <a:pt x="14" y="12"/>
                      <a:pt x="16" y="8"/>
                    </a:cubicBezTo>
                    <a:cubicBezTo>
                      <a:pt x="6" y="7"/>
                      <a:pt x="2" y="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03" name="Google Shape;16403;p59"/>
              <p:cNvSpPr/>
              <p:nvPr/>
            </p:nvSpPr>
            <p:spPr>
              <a:xfrm>
                <a:off x="518300" y="1595900"/>
                <a:ext cx="375" cy="175"/>
              </a:xfrm>
              <a:custGeom>
                <a:avLst/>
                <a:gdLst/>
                <a:ahLst/>
                <a:cxnLst/>
                <a:rect l="l" t="t" r="r" b="b"/>
                <a:pathLst>
                  <a:path w="15" h="7" extrusionOk="0">
                    <a:moveTo>
                      <a:pt x="5" y="0"/>
                    </a:moveTo>
                    <a:cubicBezTo>
                      <a:pt x="4" y="0"/>
                      <a:pt x="3" y="0"/>
                      <a:pt x="2" y="0"/>
                    </a:cubicBezTo>
                    <a:cubicBezTo>
                      <a:pt x="1" y="5"/>
                      <a:pt x="3" y="6"/>
                      <a:pt x="5" y="6"/>
                    </a:cubicBezTo>
                    <a:cubicBezTo>
                      <a:pt x="9" y="6"/>
                      <a:pt x="1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04" name="Google Shape;16404;p59"/>
              <p:cNvSpPr/>
              <p:nvPr/>
            </p:nvSpPr>
            <p:spPr>
              <a:xfrm>
                <a:off x="518500" y="1594300"/>
                <a:ext cx="1125" cy="575"/>
              </a:xfrm>
              <a:custGeom>
                <a:avLst/>
                <a:gdLst/>
                <a:ahLst/>
                <a:cxnLst/>
                <a:rect l="l" t="t" r="r" b="b"/>
                <a:pathLst>
                  <a:path w="45" h="23" extrusionOk="0">
                    <a:moveTo>
                      <a:pt x="21" y="0"/>
                    </a:moveTo>
                    <a:cubicBezTo>
                      <a:pt x="15" y="0"/>
                      <a:pt x="8" y="1"/>
                      <a:pt x="1" y="2"/>
                    </a:cubicBezTo>
                    <a:lnTo>
                      <a:pt x="15" y="23"/>
                    </a:lnTo>
                    <a:cubicBezTo>
                      <a:pt x="26" y="23"/>
                      <a:pt x="34" y="14"/>
                      <a:pt x="40" y="14"/>
                    </a:cubicBezTo>
                    <a:cubicBezTo>
                      <a:pt x="42" y="14"/>
                      <a:pt x="43" y="14"/>
                      <a:pt x="45" y="16"/>
                    </a:cubicBezTo>
                    <a:cubicBezTo>
                      <a:pt x="40" y="3"/>
                      <a:pt x="32"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05" name="Google Shape;16405;p59"/>
              <p:cNvSpPr/>
              <p:nvPr/>
            </p:nvSpPr>
            <p:spPr>
              <a:xfrm>
                <a:off x="517525" y="1593650"/>
                <a:ext cx="375" cy="300"/>
              </a:xfrm>
              <a:custGeom>
                <a:avLst/>
                <a:gdLst/>
                <a:ahLst/>
                <a:cxnLst/>
                <a:rect l="l" t="t" r="r" b="b"/>
                <a:pathLst>
                  <a:path w="15" h="12" extrusionOk="0">
                    <a:moveTo>
                      <a:pt x="0" y="0"/>
                    </a:moveTo>
                    <a:lnTo>
                      <a:pt x="5" y="12"/>
                    </a:lnTo>
                    <a:cubicBezTo>
                      <a:pt x="12" y="12"/>
                      <a:pt x="14" y="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06" name="Google Shape;16406;p59"/>
              <p:cNvSpPr/>
              <p:nvPr/>
            </p:nvSpPr>
            <p:spPr>
              <a:xfrm>
                <a:off x="517225" y="1593900"/>
                <a:ext cx="775" cy="625"/>
              </a:xfrm>
              <a:custGeom>
                <a:avLst/>
                <a:gdLst/>
                <a:ahLst/>
                <a:cxnLst/>
                <a:rect l="l" t="t" r="r" b="b"/>
                <a:pathLst>
                  <a:path w="31" h="25" extrusionOk="0">
                    <a:moveTo>
                      <a:pt x="5" y="1"/>
                    </a:moveTo>
                    <a:cubicBezTo>
                      <a:pt x="1" y="1"/>
                      <a:pt x="2" y="3"/>
                      <a:pt x="21" y="11"/>
                    </a:cubicBezTo>
                    <a:cubicBezTo>
                      <a:pt x="18" y="10"/>
                      <a:pt x="17" y="10"/>
                      <a:pt x="16" y="10"/>
                    </a:cubicBezTo>
                    <a:cubicBezTo>
                      <a:pt x="11" y="10"/>
                      <a:pt x="23" y="17"/>
                      <a:pt x="31" y="25"/>
                    </a:cubicBezTo>
                    <a:lnTo>
                      <a:pt x="17" y="2"/>
                    </a:lnTo>
                    <a:cubicBezTo>
                      <a:pt x="13" y="2"/>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07" name="Google Shape;16407;p59"/>
              <p:cNvSpPr/>
              <p:nvPr/>
            </p:nvSpPr>
            <p:spPr>
              <a:xfrm>
                <a:off x="516600" y="1594575"/>
                <a:ext cx="1125" cy="750"/>
              </a:xfrm>
              <a:custGeom>
                <a:avLst/>
                <a:gdLst/>
                <a:ahLst/>
                <a:cxnLst/>
                <a:rect l="l" t="t" r="r" b="b"/>
                <a:pathLst>
                  <a:path w="45" h="30" extrusionOk="0">
                    <a:moveTo>
                      <a:pt x="0" y="0"/>
                    </a:moveTo>
                    <a:cubicBezTo>
                      <a:pt x="0" y="19"/>
                      <a:pt x="13" y="30"/>
                      <a:pt x="24" y="30"/>
                    </a:cubicBezTo>
                    <a:cubicBezTo>
                      <a:pt x="34" y="30"/>
                      <a:pt x="43" y="23"/>
                      <a:pt x="44" y="7"/>
                    </a:cubicBezTo>
                    <a:lnTo>
                      <a:pt x="44" y="7"/>
                    </a:lnTo>
                    <a:cubicBezTo>
                      <a:pt x="36" y="10"/>
                      <a:pt x="29" y="13"/>
                      <a:pt x="22" y="13"/>
                    </a:cubicBezTo>
                    <a:cubicBezTo>
                      <a:pt x="16" y="13"/>
                      <a:pt x="9" y="1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08" name="Google Shape;16408;p59"/>
              <p:cNvSpPr/>
              <p:nvPr/>
            </p:nvSpPr>
            <p:spPr>
              <a:xfrm>
                <a:off x="512875" y="1595725"/>
                <a:ext cx="950" cy="550"/>
              </a:xfrm>
              <a:custGeom>
                <a:avLst/>
                <a:gdLst/>
                <a:ahLst/>
                <a:cxnLst/>
                <a:rect l="l" t="t" r="r" b="b"/>
                <a:pathLst>
                  <a:path w="38" h="22" extrusionOk="0">
                    <a:moveTo>
                      <a:pt x="22" y="0"/>
                    </a:moveTo>
                    <a:lnTo>
                      <a:pt x="1" y="7"/>
                    </a:lnTo>
                    <a:lnTo>
                      <a:pt x="16" y="21"/>
                    </a:lnTo>
                    <a:lnTo>
                      <a:pt x="16" y="21"/>
                    </a:lnTo>
                    <a:cubicBezTo>
                      <a:pt x="9" y="14"/>
                      <a:pt x="37" y="5"/>
                      <a:pt x="22" y="0"/>
                    </a:cubicBezTo>
                    <a:close/>
                    <a:moveTo>
                      <a:pt x="16" y="21"/>
                    </a:moveTo>
                    <a:cubicBezTo>
                      <a:pt x="16" y="21"/>
                      <a:pt x="17" y="21"/>
                      <a:pt x="17" y="21"/>
                    </a:cubicBezTo>
                    <a:lnTo>
                      <a:pt x="16" y="2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09" name="Google Shape;16409;p59"/>
              <p:cNvSpPr/>
              <p:nvPr/>
            </p:nvSpPr>
            <p:spPr>
              <a:xfrm>
                <a:off x="518625" y="1591725"/>
                <a:ext cx="1300" cy="425"/>
              </a:xfrm>
              <a:custGeom>
                <a:avLst/>
                <a:gdLst/>
                <a:ahLst/>
                <a:cxnLst/>
                <a:rect l="l" t="t" r="r" b="b"/>
                <a:pathLst>
                  <a:path w="52" h="17" extrusionOk="0">
                    <a:moveTo>
                      <a:pt x="0" y="1"/>
                    </a:moveTo>
                    <a:lnTo>
                      <a:pt x="12" y="17"/>
                    </a:lnTo>
                    <a:cubicBezTo>
                      <a:pt x="23" y="7"/>
                      <a:pt x="37" y="3"/>
                      <a:pt x="51" y="3"/>
                    </a:cubicBezTo>
                    <a:cubicBezTo>
                      <a:pt x="33" y="1"/>
                      <a:pt x="1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10" name="Google Shape;16410;p59"/>
              <p:cNvSpPr/>
              <p:nvPr/>
            </p:nvSpPr>
            <p:spPr>
              <a:xfrm>
                <a:off x="518050" y="1591150"/>
                <a:ext cx="600" cy="600"/>
              </a:xfrm>
              <a:custGeom>
                <a:avLst/>
                <a:gdLst/>
                <a:ahLst/>
                <a:cxnLst/>
                <a:rect l="l" t="t" r="r" b="b"/>
                <a:pathLst>
                  <a:path w="24" h="24" extrusionOk="0">
                    <a:moveTo>
                      <a:pt x="5" y="0"/>
                    </a:moveTo>
                    <a:lnTo>
                      <a:pt x="5" y="0"/>
                    </a:lnTo>
                    <a:cubicBezTo>
                      <a:pt x="0" y="17"/>
                      <a:pt x="9" y="21"/>
                      <a:pt x="23" y="24"/>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11" name="Google Shape;16411;p59"/>
              <p:cNvSpPr/>
              <p:nvPr/>
            </p:nvSpPr>
            <p:spPr>
              <a:xfrm>
                <a:off x="515900" y="1593050"/>
                <a:ext cx="900" cy="1200"/>
              </a:xfrm>
              <a:custGeom>
                <a:avLst/>
                <a:gdLst/>
                <a:ahLst/>
                <a:cxnLst/>
                <a:rect l="l" t="t" r="r" b="b"/>
                <a:pathLst>
                  <a:path w="36" h="48" extrusionOk="0">
                    <a:moveTo>
                      <a:pt x="0" y="1"/>
                    </a:moveTo>
                    <a:lnTo>
                      <a:pt x="0" y="8"/>
                    </a:lnTo>
                    <a:lnTo>
                      <a:pt x="35" y="4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12" name="Google Shape;16412;p59"/>
              <p:cNvSpPr/>
              <p:nvPr/>
            </p:nvSpPr>
            <p:spPr>
              <a:xfrm>
                <a:off x="519950" y="1589650"/>
                <a:ext cx="1075" cy="650"/>
              </a:xfrm>
              <a:custGeom>
                <a:avLst/>
                <a:gdLst/>
                <a:ahLst/>
                <a:cxnLst/>
                <a:rect l="l" t="t" r="r" b="b"/>
                <a:pathLst>
                  <a:path w="43" h="26" extrusionOk="0">
                    <a:moveTo>
                      <a:pt x="1" y="0"/>
                    </a:moveTo>
                    <a:lnTo>
                      <a:pt x="14" y="12"/>
                    </a:lnTo>
                    <a:lnTo>
                      <a:pt x="42" y="26"/>
                    </a:lnTo>
                    <a:lnTo>
                      <a:pt x="42"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13" name="Google Shape;16413;p59"/>
              <p:cNvSpPr/>
              <p:nvPr/>
            </p:nvSpPr>
            <p:spPr>
              <a:xfrm>
                <a:off x="520350" y="1587675"/>
                <a:ext cx="1475" cy="1050"/>
              </a:xfrm>
              <a:custGeom>
                <a:avLst/>
                <a:gdLst/>
                <a:ahLst/>
                <a:cxnLst/>
                <a:rect l="l" t="t" r="r" b="b"/>
                <a:pathLst>
                  <a:path w="59" h="42" extrusionOk="0">
                    <a:moveTo>
                      <a:pt x="19" y="0"/>
                    </a:moveTo>
                    <a:lnTo>
                      <a:pt x="19" y="0"/>
                    </a:lnTo>
                    <a:cubicBezTo>
                      <a:pt x="29" y="14"/>
                      <a:pt x="24" y="26"/>
                      <a:pt x="1" y="37"/>
                    </a:cubicBezTo>
                    <a:cubicBezTo>
                      <a:pt x="7" y="41"/>
                      <a:pt x="14" y="42"/>
                      <a:pt x="20" y="42"/>
                    </a:cubicBezTo>
                    <a:cubicBezTo>
                      <a:pt x="30" y="42"/>
                      <a:pt x="39" y="39"/>
                      <a:pt x="47" y="39"/>
                    </a:cubicBezTo>
                    <a:cubicBezTo>
                      <a:pt x="52" y="39"/>
                      <a:pt x="55" y="40"/>
                      <a:pt x="59" y="42"/>
                    </a:cubicBezTo>
                    <a:cubicBezTo>
                      <a:pt x="56" y="28"/>
                      <a:pt x="36" y="14"/>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14" name="Google Shape;16414;p59"/>
              <p:cNvSpPr/>
              <p:nvPr/>
            </p:nvSpPr>
            <p:spPr>
              <a:xfrm>
                <a:off x="520175" y="1587150"/>
                <a:ext cx="675" cy="550"/>
              </a:xfrm>
              <a:custGeom>
                <a:avLst/>
                <a:gdLst/>
                <a:ahLst/>
                <a:cxnLst/>
                <a:rect l="l" t="t" r="r" b="b"/>
                <a:pathLst>
                  <a:path w="27" h="22" extrusionOk="0">
                    <a:moveTo>
                      <a:pt x="1" y="0"/>
                    </a:moveTo>
                    <a:lnTo>
                      <a:pt x="1" y="0"/>
                    </a:lnTo>
                    <a:cubicBezTo>
                      <a:pt x="8" y="10"/>
                      <a:pt x="17" y="17"/>
                      <a:pt x="26" y="21"/>
                    </a:cubicBezTo>
                    <a:cubicBezTo>
                      <a:pt x="19" y="12"/>
                      <a:pt x="10"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15" name="Google Shape;16415;p59"/>
              <p:cNvSpPr/>
              <p:nvPr/>
            </p:nvSpPr>
            <p:spPr>
              <a:xfrm>
                <a:off x="518500" y="1590100"/>
                <a:ext cx="950" cy="250"/>
              </a:xfrm>
              <a:custGeom>
                <a:avLst/>
                <a:gdLst/>
                <a:ahLst/>
                <a:cxnLst/>
                <a:rect l="l" t="t" r="r" b="b"/>
                <a:pathLst>
                  <a:path w="38" h="10" extrusionOk="0">
                    <a:moveTo>
                      <a:pt x="1" y="1"/>
                    </a:moveTo>
                    <a:cubicBezTo>
                      <a:pt x="1" y="5"/>
                      <a:pt x="1" y="8"/>
                      <a:pt x="1" y="10"/>
                    </a:cubicBezTo>
                    <a:cubicBezTo>
                      <a:pt x="12" y="10"/>
                      <a:pt x="26" y="8"/>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16" name="Google Shape;16416;p59"/>
              <p:cNvSpPr/>
              <p:nvPr/>
            </p:nvSpPr>
            <p:spPr>
              <a:xfrm>
                <a:off x="518500" y="1589750"/>
                <a:ext cx="150" cy="425"/>
              </a:xfrm>
              <a:custGeom>
                <a:avLst/>
                <a:gdLst/>
                <a:ahLst/>
                <a:cxnLst/>
                <a:rect l="l" t="t" r="r" b="b"/>
                <a:pathLst>
                  <a:path w="6" h="17" extrusionOk="0">
                    <a:moveTo>
                      <a:pt x="5" y="1"/>
                    </a:moveTo>
                    <a:lnTo>
                      <a:pt x="1" y="17"/>
                    </a:lnTo>
                    <a:cubicBezTo>
                      <a:pt x="3" y="10"/>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17" name="Google Shape;16417;p59"/>
              <p:cNvSpPr/>
              <p:nvPr/>
            </p:nvSpPr>
            <p:spPr>
              <a:xfrm>
                <a:off x="518325" y="1590325"/>
                <a:ext cx="200" cy="100"/>
              </a:xfrm>
              <a:custGeom>
                <a:avLst/>
                <a:gdLst/>
                <a:ahLst/>
                <a:cxnLst/>
                <a:rect l="l" t="t" r="r" b="b"/>
                <a:pathLst>
                  <a:path w="8" h="4" extrusionOk="0">
                    <a:moveTo>
                      <a:pt x="8" y="1"/>
                    </a:moveTo>
                    <a:cubicBezTo>
                      <a:pt x="3" y="1"/>
                      <a:pt x="1" y="3"/>
                      <a:pt x="8" y="3"/>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18" name="Google Shape;16418;p59"/>
              <p:cNvSpPr/>
              <p:nvPr/>
            </p:nvSpPr>
            <p:spPr>
              <a:xfrm>
                <a:off x="515250" y="1591425"/>
                <a:ext cx="1775" cy="800"/>
              </a:xfrm>
              <a:custGeom>
                <a:avLst/>
                <a:gdLst/>
                <a:ahLst/>
                <a:cxnLst/>
                <a:rect l="l" t="t" r="r" b="b"/>
                <a:pathLst>
                  <a:path w="71" h="32" extrusionOk="0">
                    <a:moveTo>
                      <a:pt x="22" y="0"/>
                    </a:moveTo>
                    <a:cubicBezTo>
                      <a:pt x="16" y="0"/>
                      <a:pt x="9" y="2"/>
                      <a:pt x="1" y="6"/>
                    </a:cubicBezTo>
                    <a:cubicBezTo>
                      <a:pt x="24" y="17"/>
                      <a:pt x="44" y="8"/>
                      <a:pt x="69" y="30"/>
                    </a:cubicBezTo>
                    <a:lnTo>
                      <a:pt x="69" y="30"/>
                    </a:lnTo>
                    <a:cubicBezTo>
                      <a:pt x="55" y="17"/>
                      <a:pt x="42" y="0"/>
                      <a:pt x="22" y="0"/>
                    </a:cubicBezTo>
                    <a:close/>
                    <a:moveTo>
                      <a:pt x="69" y="30"/>
                    </a:moveTo>
                    <a:cubicBezTo>
                      <a:pt x="69" y="30"/>
                      <a:pt x="70" y="31"/>
                      <a:pt x="70" y="31"/>
                    </a:cubicBezTo>
                    <a:cubicBezTo>
                      <a:pt x="70" y="31"/>
                      <a:pt x="69" y="30"/>
                      <a:pt x="69" y="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19" name="Google Shape;16419;p59"/>
              <p:cNvSpPr/>
              <p:nvPr/>
            </p:nvSpPr>
            <p:spPr>
              <a:xfrm>
                <a:off x="517000" y="1590450"/>
                <a:ext cx="825" cy="675"/>
              </a:xfrm>
              <a:custGeom>
                <a:avLst/>
                <a:gdLst/>
                <a:ahLst/>
                <a:cxnLst/>
                <a:rect l="l" t="t" r="r" b="b"/>
                <a:pathLst>
                  <a:path w="33" h="27" extrusionOk="0">
                    <a:moveTo>
                      <a:pt x="12" y="1"/>
                    </a:moveTo>
                    <a:lnTo>
                      <a:pt x="0" y="19"/>
                    </a:lnTo>
                    <a:cubicBezTo>
                      <a:pt x="10" y="19"/>
                      <a:pt x="24" y="19"/>
                      <a:pt x="33" y="26"/>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20" name="Google Shape;16420;p59"/>
              <p:cNvSpPr/>
              <p:nvPr/>
            </p:nvSpPr>
            <p:spPr>
              <a:xfrm>
                <a:off x="517050" y="1590150"/>
                <a:ext cx="375" cy="325"/>
              </a:xfrm>
              <a:custGeom>
                <a:avLst/>
                <a:gdLst/>
                <a:ahLst/>
                <a:cxnLst/>
                <a:rect l="l" t="t" r="r" b="b"/>
                <a:pathLst>
                  <a:path w="15" h="13" extrusionOk="0">
                    <a:moveTo>
                      <a:pt x="1" y="1"/>
                    </a:moveTo>
                    <a:lnTo>
                      <a:pt x="10" y="13"/>
                    </a:lnTo>
                    <a:lnTo>
                      <a:pt x="15"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21" name="Google Shape;16421;p59"/>
              <p:cNvSpPr/>
              <p:nvPr/>
            </p:nvSpPr>
            <p:spPr>
              <a:xfrm>
                <a:off x="518450" y="1587150"/>
                <a:ext cx="775" cy="1025"/>
              </a:xfrm>
              <a:custGeom>
                <a:avLst/>
                <a:gdLst/>
                <a:ahLst/>
                <a:cxnLst/>
                <a:rect l="l" t="t" r="r" b="b"/>
                <a:pathLst>
                  <a:path w="31" h="41" extrusionOk="0">
                    <a:moveTo>
                      <a:pt x="14" y="0"/>
                    </a:moveTo>
                    <a:cubicBezTo>
                      <a:pt x="7" y="12"/>
                      <a:pt x="3" y="24"/>
                      <a:pt x="0" y="35"/>
                    </a:cubicBezTo>
                    <a:cubicBezTo>
                      <a:pt x="7" y="37"/>
                      <a:pt x="16" y="40"/>
                      <a:pt x="23" y="40"/>
                    </a:cubicBezTo>
                    <a:cubicBezTo>
                      <a:pt x="27" y="40"/>
                      <a:pt x="30" y="39"/>
                      <a:pt x="30" y="33"/>
                    </a:cubicBezTo>
                    <a:cubicBezTo>
                      <a:pt x="21" y="26"/>
                      <a:pt x="14" y="14"/>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22" name="Google Shape;16422;p59"/>
              <p:cNvSpPr/>
              <p:nvPr/>
            </p:nvSpPr>
            <p:spPr>
              <a:xfrm>
                <a:off x="518625" y="1589000"/>
                <a:ext cx="200" cy="75"/>
              </a:xfrm>
              <a:custGeom>
                <a:avLst/>
                <a:gdLst/>
                <a:ahLst/>
                <a:cxnLst/>
                <a:rect l="l" t="t" r="r" b="b"/>
                <a:pathLst>
                  <a:path w="8" h="3" extrusionOk="0">
                    <a:moveTo>
                      <a:pt x="5" y="1"/>
                    </a:moveTo>
                    <a:cubicBezTo>
                      <a:pt x="3" y="1"/>
                      <a:pt x="0" y="1"/>
                      <a:pt x="7"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23" name="Google Shape;16423;p59"/>
              <p:cNvSpPr/>
              <p:nvPr/>
            </p:nvSpPr>
            <p:spPr>
              <a:xfrm>
                <a:off x="518900" y="1584475"/>
                <a:ext cx="150" cy="25"/>
              </a:xfrm>
              <a:custGeom>
                <a:avLst/>
                <a:gdLst/>
                <a:ahLst/>
                <a:cxnLst/>
                <a:rect l="l" t="t" r="r" b="b"/>
                <a:pathLst>
                  <a:path w="6" h="1" extrusionOk="0">
                    <a:moveTo>
                      <a:pt x="5" y="1"/>
                    </a:moveTo>
                    <a:lnTo>
                      <a:pt x="1" y="1"/>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24" name="Google Shape;16424;p59"/>
              <p:cNvSpPr/>
              <p:nvPr/>
            </p:nvSpPr>
            <p:spPr>
              <a:xfrm>
                <a:off x="518050" y="1588000"/>
                <a:ext cx="475" cy="625"/>
              </a:xfrm>
              <a:custGeom>
                <a:avLst/>
                <a:gdLst/>
                <a:ahLst/>
                <a:cxnLst/>
                <a:rect l="l" t="t" r="r" b="b"/>
                <a:pathLst>
                  <a:path w="19" h="25" extrusionOk="0">
                    <a:moveTo>
                      <a:pt x="10" y="1"/>
                    </a:moveTo>
                    <a:cubicBezTo>
                      <a:pt x="9" y="1"/>
                      <a:pt x="8" y="1"/>
                      <a:pt x="9" y="3"/>
                    </a:cubicBezTo>
                    <a:cubicBezTo>
                      <a:pt x="0" y="10"/>
                      <a:pt x="9" y="17"/>
                      <a:pt x="19" y="24"/>
                    </a:cubicBezTo>
                    <a:cubicBezTo>
                      <a:pt x="16" y="17"/>
                      <a:pt x="14" y="8"/>
                      <a:pt x="16" y="1"/>
                    </a:cubicBezTo>
                    <a:cubicBezTo>
                      <a:pt x="14" y="1"/>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25" name="Google Shape;16425;p59"/>
              <p:cNvSpPr/>
              <p:nvPr/>
            </p:nvSpPr>
            <p:spPr>
              <a:xfrm>
                <a:off x="519250" y="1586325"/>
                <a:ext cx="850" cy="375"/>
              </a:xfrm>
              <a:custGeom>
                <a:avLst/>
                <a:gdLst/>
                <a:ahLst/>
                <a:cxnLst/>
                <a:rect l="l" t="t" r="r" b="b"/>
                <a:pathLst>
                  <a:path w="34" h="15" extrusionOk="0">
                    <a:moveTo>
                      <a:pt x="24" y="1"/>
                    </a:moveTo>
                    <a:lnTo>
                      <a:pt x="24" y="1"/>
                    </a:lnTo>
                    <a:cubicBezTo>
                      <a:pt x="15" y="6"/>
                      <a:pt x="8" y="10"/>
                      <a:pt x="1" y="15"/>
                    </a:cubicBezTo>
                    <a:cubicBezTo>
                      <a:pt x="15" y="13"/>
                      <a:pt x="33" y="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26" name="Google Shape;16426;p59"/>
              <p:cNvSpPr/>
              <p:nvPr/>
            </p:nvSpPr>
            <p:spPr>
              <a:xfrm>
                <a:off x="519025" y="1588950"/>
                <a:ext cx="250" cy="25"/>
              </a:xfrm>
              <a:custGeom>
                <a:avLst/>
                <a:gdLst/>
                <a:ahLst/>
                <a:cxnLst/>
                <a:rect l="l" t="t" r="r" b="b"/>
                <a:pathLst>
                  <a:path w="10" h="1" extrusionOk="0">
                    <a:moveTo>
                      <a:pt x="0" y="0"/>
                    </a:moveTo>
                    <a:lnTo>
                      <a:pt x="0" y="0"/>
                    </a:lnTo>
                    <a:cubicBezTo>
                      <a:pt x="10" y="0"/>
                      <a:pt x="5"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27" name="Google Shape;16427;p59"/>
              <p:cNvSpPr/>
              <p:nvPr/>
            </p:nvSpPr>
            <p:spPr>
              <a:xfrm>
                <a:off x="518500" y="1588600"/>
                <a:ext cx="550" cy="425"/>
              </a:xfrm>
              <a:custGeom>
                <a:avLst/>
                <a:gdLst/>
                <a:ahLst/>
                <a:cxnLst/>
                <a:rect l="l" t="t" r="r" b="b"/>
                <a:pathLst>
                  <a:path w="22" h="17" extrusionOk="0">
                    <a:moveTo>
                      <a:pt x="1" y="0"/>
                    </a:moveTo>
                    <a:lnTo>
                      <a:pt x="1" y="0"/>
                    </a:lnTo>
                    <a:cubicBezTo>
                      <a:pt x="3" y="5"/>
                      <a:pt x="5" y="10"/>
                      <a:pt x="10" y="17"/>
                    </a:cubicBezTo>
                    <a:cubicBezTo>
                      <a:pt x="15" y="14"/>
                      <a:pt x="17" y="14"/>
                      <a:pt x="21" y="14"/>
                    </a:cubicBezTo>
                    <a:cubicBezTo>
                      <a:pt x="15" y="7"/>
                      <a:pt x="8"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28" name="Google Shape;16428;p59"/>
              <p:cNvSpPr/>
              <p:nvPr/>
            </p:nvSpPr>
            <p:spPr>
              <a:xfrm>
                <a:off x="513275" y="1583025"/>
                <a:ext cx="5650" cy="1825"/>
              </a:xfrm>
              <a:custGeom>
                <a:avLst/>
                <a:gdLst/>
                <a:ahLst/>
                <a:cxnLst/>
                <a:rect l="l" t="t" r="r" b="b"/>
                <a:pathLst>
                  <a:path w="226" h="73" extrusionOk="0">
                    <a:moveTo>
                      <a:pt x="25" y="0"/>
                    </a:moveTo>
                    <a:cubicBezTo>
                      <a:pt x="21" y="0"/>
                      <a:pt x="17" y="0"/>
                      <a:pt x="13" y="1"/>
                    </a:cubicBezTo>
                    <a:lnTo>
                      <a:pt x="33" y="22"/>
                    </a:lnTo>
                    <a:cubicBezTo>
                      <a:pt x="27" y="22"/>
                      <a:pt x="17" y="17"/>
                      <a:pt x="9" y="17"/>
                    </a:cubicBezTo>
                    <a:cubicBezTo>
                      <a:pt x="6" y="17"/>
                      <a:pt x="3" y="17"/>
                      <a:pt x="1" y="19"/>
                    </a:cubicBezTo>
                    <a:cubicBezTo>
                      <a:pt x="33" y="22"/>
                      <a:pt x="64" y="43"/>
                      <a:pt x="26" y="59"/>
                    </a:cubicBezTo>
                    <a:cubicBezTo>
                      <a:pt x="38" y="69"/>
                      <a:pt x="69" y="73"/>
                      <a:pt x="104" y="73"/>
                    </a:cubicBezTo>
                    <a:cubicBezTo>
                      <a:pt x="145" y="73"/>
                      <a:pt x="191" y="67"/>
                      <a:pt x="226" y="59"/>
                    </a:cubicBezTo>
                    <a:cubicBezTo>
                      <a:pt x="207" y="59"/>
                      <a:pt x="189" y="52"/>
                      <a:pt x="177" y="38"/>
                    </a:cubicBezTo>
                    <a:cubicBezTo>
                      <a:pt x="162" y="42"/>
                      <a:pt x="143" y="66"/>
                      <a:pt x="120" y="66"/>
                    </a:cubicBezTo>
                    <a:cubicBezTo>
                      <a:pt x="115" y="66"/>
                      <a:pt x="109" y="65"/>
                      <a:pt x="103" y="61"/>
                    </a:cubicBezTo>
                    <a:cubicBezTo>
                      <a:pt x="87" y="36"/>
                      <a:pt x="117" y="40"/>
                      <a:pt x="135" y="29"/>
                    </a:cubicBezTo>
                    <a:lnTo>
                      <a:pt x="135" y="29"/>
                    </a:lnTo>
                    <a:cubicBezTo>
                      <a:pt x="131" y="30"/>
                      <a:pt x="128" y="30"/>
                      <a:pt x="124" y="30"/>
                    </a:cubicBezTo>
                    <a:cubicBezTo>
                      <a:pt x="92" y="30"/>
                      <a:pt x="71"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29" name="Google Shape;16429;p59"/>
              <p:cNvSpPr/>
              <p:nvPr/>
            </p:nvSpPr>
            <p:spPr>
              <a:xfrm>
                <a:off x="518725" y="1584550"/>
                <a:ext cx="1300" cy="1175"/>
              </a:xfrm>
              <a:custGeom>
                <a:avLst/>
                <a:gdLst/>
                <a:ahLst/>
                <a:cxnLst/>
                <a:rect l="l" t="t" r="r" b="b"/>
                <a:pathLst>
                  <a:path w="52" h="47" extrusionOk="0">
                    <a:moveTo>
                      <a:pt x="12" y="0"/>
                    </a:moveTo>
                    <a:lnTo>
                      <a:pt x="6" y="39"/>
                    </a:lnTo>
                    <a:lnTo>
                      <a:pt x="1" y="37"/>
                    </a:lnTo>
                    <a:lnTo>
                      <a:pt x="6" y="46"/>
                    </a:lnTo>
                    <a:cubicBezTo>
                      <a:pt x="10" y="37"/>
                      <a:pt x="24" y="30"/>
                      <a:pt x="52" y="19"/>
                    </a:cubicBezTo>
                    <a:cubicBezTo>
                      <a:pt x="43" y="7"/>
                      <a:pt x="29"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30" name="Google Shape;16430;p59"/>
              <p:cNvSpPr/>
              <p:nvPr/>
            </p:nvSpPr>
            <p:spPr>
              <a:xfrm>
                <a:off x="516475" y="1585650"/>
                <a:ext cx="2800" cy="1525"/>
              </a:xfrm>
              <a:custGeom>
                <a:avLst/>
                <a:gdLst/>
                <a:ahLst/>
                <a:cxnLst/>
                <a:rect l="l" t="t" r="r" b="b"/>
                <a:pathLst>
                  <a:path w="112" h="61" extrusionOk="0">
                    <a:moveTo>
                      <a:pt x="96" y="0"/>
                    </a:moveTo>
                    <a:cubicBezTo>
                      <a:pt x="89" y="12"/>
                      <a:pt x="89" y="26"/>
                      <a:pt x="91" y="40"/>
                    </a:cubicBezTo>
                    <a:cubicBezTo>
                      <a:pt x="94" y="36"/>
                      <a:pt x="96" y="34"/>
                      <a:pt x="98" y="34"/>
                    </a:cubicBezTo>
                    <a:cubicBezTo>
                      <a:pt x="102" y="34"/>
                      <a:pt x="103" y="40"/>
                      <a:pt x="105" y="42"/>
                    </a:cubicBezTo>
                    <a:lnTo>
                      <a:pt x="109" y="42"/>
                    </a:lnTo>
                    <a:cubicBezTo>
                      <a:pt x="107" y="43"/>
                      <a:pt x="105" y="44"/>
                      <a:pt x="105" y="44"/>
                    </a:cubicBezTo>
                    <a:cubicBezTo>
                      <a:pt x="104" y="44"/>
                      <a:pt x="104" y="43"/>
                      <a:pt x="105" y="42"/>
                    </a:cubicBezTo>
                    <a:lnTo>
                      <a:pt x="91" y="40"/>
                    </a:lnTo>
                    <a:cubicBezTo>
                      <a:pt x="61" y="32"/>
                      <a:pt x="46" y="15"/>
                      <a:pt x="16" y="15"/>
                    </a:cubicBezTo>
                    <a:cubicBezTo>
                      <a:pt x="12" y="15"/>
                      <a:pt x="6" y="15"/>
                      <a:pt x="0" y="16"/>
                    </a:cubicBezTo>
                    <a:cubicBezTo>
                      <a:pt x="0" y="42"/>
                      <a:pt x="31" y="37"/>
                      <a:pt x="45" y="53"/>
                    </a:cubicBezTo>
                    <a:cubicBezTo>
                      <a:pt x="43" y="41"/>
                      <a:pt x="44" y="37"/>
                      <a:pt x="47" y="37"/>
                    </a:cubicBezTo>
                    <a:cubicBezTo>
                      <a:pt x="52" y="37"/>
                      <a:pt x="61" y="47"/>
                      <a:pt x="72" y="47"/>
                    </a:cubicBezTo>
                    <a:cubicBezTo>
                      <a:pt x="76" y="47"/>
                      <a:pt x="81" y="45"/>
                      <a:pt x="86" y="40"/>
                    </a:cubicBezTo>
                    <a:cubicBezTo>
                      <a:pt x="91" y="46"/>
                      <a:pt x="93" y="53"/>
                      <a:pt x="93" y="60"/>
                    </a:cubicBezTo>
                    <a:cubicBezTo>
                      <a:pt x="100" y="53"/>
                      <a:pt x="105" y="49"/>
                      <a:pt x="112" y="42"/>
                    </a:cubicBezTo>
                    <a:lnTo>
                      <a:pt x="9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31" name="Google Shape;16431;p59"/>
              <p:cNvSpPr/>
              <p:nvPr/>
            </p:nvSpPr>
            <p:spPr>
              <a:xfrm>
                <a:off x="513450" y="1590625"/>
                <a:ext cx="275" cy="75"/>
              </a:xfrm>
              <a:custGeom>
                <a:avLst/>
                <a:gdLst/>
                <a:ahLst/>
                <a:cxnLst/>
                <a:rect l="l" t="t" r="r" b="b"/>
                <a:pathLst>
                  <a:path w="11" h="3" extrusionOk="0">
                    <a:moveTo>
                      <a:pt x="4" y="0"/>
                    </a:moveTo>
                    <a:cubicBezTo>
                      <a:pt x="3" y="0"/>
                      <a:pt x="2" y="1"/>
                      <a:pt x="1" y="3"/>
                    </a:cubicBezTo>
                    <a:lnTo>
                      <a:pt x="10" y="3"/>
                    </a:lnTo>
                    <a:cubicBezTo>
                      <a:pt x="8" y="1"/>
                      <a:pt x="6" y="0"/>
                      <a:pt x="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32" name="Google Shape;16432;p59"/>
              <p:cNvSpPr/>
              <p:nvPr/>
            </p:nvSpPr>
            <p:spPr>
              <a:xfrm>
                <a:off x="513700" y="1590300"/>
                <a:ext cx="2675" cy="800"/>
              </a:xfrm>
              <a:custGeom>
                <a:avLst/>
                <a:gdLst/>
                <a:ahLst/>
                <a:cxnLst/>
                <a:rect l="l" t="t" r="r" b="b"/>
                <a:pathLst>
                  <a:path w="107" h="32" extrusionOk="0">
                    <a:moveTo>
                      <a:pt x="80" y="1"/>
                    </a:moveTo>
                    <a:cubicBezTo>
                      <a:pt x="59" y="1"/>
                      <a:pt x="38" y="3"/>
                      <a:pt x="16" y="4"/>
                    </a:cubicBezTo>
                    <a:cubicBezTo>
                      <a:pt x="21" y="9"/>
                      <a:pt x="33" y="13"/>
                      <a:pt x="28" y="20"/>
                    </a:cubicBezTo>
                    <a:cubicBezTo>
                      <a:pt x="25" y="22"/>
                      <a:pt x="23" y="22"/>
                      <a:pt x="21" y="22"/>
                    </a:cubicBezTo>
                    <a:cubicBezTo>
                      <a:pt x="14" y="22"/>
                      <a:pt x="9" y="18"/>
                      <a:pt x="0" y="16"/>
                    </a:cubicBezTo>
                    <a:lnTo>
                      <a:pt x="0" y="16"/>
                    </a:lnTo>
                    <a:cubicBezTo>
                      <a:pt x="5" y="21"/>
                      <a:pt x="15" y="31"/>
                      <a:pt x="28" y="31"/>
                    </a:cubicBezTo>
                    <a:cubicBezTo>
                      <a:pt x="32" y="31"/>
                      <a:pt x="37" y="30"/>
                      <a:pt x="42" y="27"/>
                    </a:cubicBezTo>
                    <a:lnTo>
                      <a:pt x="37" y="23"/>
                    </a:lnTo>
                    <a:cubicBezTo>
                      <a:pt x="58" y="11"/>
                      <a:pt x="81" y="4"/>
                      <a:pt x="107" y="2"/>
                    </a:cubicBezTo>
                    <a:cubicBezTo>
                      <a:pt x="98" y="1"/>
                      <a:pt x="89" y="1"/>
                      <a:pt x="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33" name="Google Shape;16433;p59"/>
              <p:cNvSpPr/>
              <p:nvPr/>
            </p:nvSpPr>
            <p:spPr>
              <a:xfrm>
                <a:off x="515025" y="1587725"/>
                <a:ext cx="1250" cy="850"/>
              </a:xfrm>
              <a:custGeom>
                <a:avLst/>
                <a:gdLst/>
                <a:ahLst/>
                <a:cxnLst/>
                <a:rect l="l" t="t" r="r" b="b"/>
                <a:pathLst>
                  <a:path w="50" h="34" extrusionOk="0">
                    <a:moveTo>
                      <a:pt x="35" y="1"/>
                    </a:moveTo>
                    <a:lnTo>
                      <a:pt x="1" y="12"/>
                    </a:lnTo>
                    <a:lnTo>
                      <a:pt x="21" y="12"/>
                    </a:lnTo>
                    <a:cubicBezTo>
                      <a:pt x="10" y="31"/>
                      <a:pt x="35" y="31"/>
                      <a:pt x="49" y="33"/>
                    </a:cubicBezTo>
                    <a:lnTo>
                      <a:pt x="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34" name="Google Shape;16434;p59"/>
              <p:cNvSpPr/>
              <p:nvPr/>
            </p:nvSpPr>
            <p:spPr>
              <a:xfrm>
                <a:off x="519150" y="1584025"/>
                <a:ext cx="1350" cy="550"/>
              </a:xfrm>
              <a:custGeom>
                <a:avLst/>
                <a:gdLst/>
                <a:ahLst/>
                <a:cxnLst/>
                <a:rect l="l" t="t" r="r" b="b"/>
                <a:pathLst>
                  <a:path w="54" h="22" extrusionOk="0">
                    <a:moveTo>
                      <a:pt x="0" y="0"/>
                    </a:moveTo>
                    <a:lnTo>
                      <a:pt x="14" y="14"/>
                    </a:lnTo>
                    <a:lnTo>
                      <a:pt x="53" y="21"/>
                    </a:lnTo>
                    <a:lnTo>
                      <a:pt x="53" y="21"/>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35" name="Google Shape;16435;p59"/>
              <p:cNvSpPr/>
              <p:nvPr/>
            </p:nvSpPr>
            <p:spPr>
              <a:xfrm>
                <a:off x="519425" y="1583025"/>
                <a:ext cx="850" cy="325"/>
              </a:xfrm>
              <a:custGeom>
                <a:avLst/>
                <a:gdLst/>
                <a:ahLst/>
                <a:cxnLst/>
                <a:rect l="l" t="t" r="r" b="b"/>
                <a:pathLst>
                  <a:path w="34" h="13" extrusionOk="0">
                    <a:moveTo>
                      <a:pt x="15" y="1"/>
                    </a:moveTo>
                    <a:lnTo>
                      <a:pt x="1" y="10"/>
                    </a:lnTo>
                    <a:lnTo>
                      <a:pt x="33" y="12"/>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36" name="Google Shape;16436;p59"/>
              <p:cNvSpPr/>
              <p:nvPr/>
            </p:nvSpPr>
            <p:spPr>
              <a:xfrm>
                <a:off x="527300" y="1532300"/>
                <a:ext cx="150" cy="400"/>
              </a:xfrm>
              <a:custGeom>
                <a:avLst/>
                <a:gdLst/>
                <a:ahLst/>
                <a:cxnLst/>
                <a:rect l="l" t="t" r="r" b="b"/>
                <a:pathLst>
                  <a:path w="6" h="16" extrusionOk="0">
                    <a:moveTo>
                      <a:pt x="2" y="1"/>
                    </a:moveTo>
                    <a:cubicBezTo>
                      <a:pt x="2" y="1"/>
                      <a:pt x="1" y="1"/>
                      <a:pt x="1" y="1"/>
                    </a:cubicBezTo>
                    <a:lnTo>
                      <a:pt x="6" y="15"/>
                    </a:lnTo>
                    <a:cubicBezTo>
                      <a:pt x="6" y="7"/>
                      <a:pt x="4"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37" name="Google Shape;16437;p59"/>
              <p:cNvSpPr/>
              <p:nvPr/>
            </p:nvSpPr>
            <p:spPr>
              <a:xfrm>
                <a:off x="517525" y="1559800"/>
                <a:ext cx="2100" cy="475"/>
              </a:xfrm>
              <a:custGeom>
                <a:avLst/>
                <a:gdLst/>
                <a:ahLst/>
                <a:cxnLst/>
                <a:rect l="l" t="t" r="r" b="b"/>
                <a:pathLst>
                  <a:path w="84" h="19" extrusionOk="0">
                    <a:moveTo>
                      <a:pt x="9" y="0"/>
                    </a:moveTo>
                    <a:cubicBezTo>
                      <a:pt x="14" y="9"/>
                      <a:pt x="9" y="16"/>
                      <a:pt x="0" y="19"/>
                    </a:cubicBezTo>
                    <a:cubicBezTo>
                      <a:pt x="33" y="12"/>
                      <a:pt x="84" y="7"/>
                      <a:pt x="47" y="3"/>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38" name="Google Shape;16438;p59"/>
              <p:cNvSpPr/>
              <p:nvPr/>
            </p:nvSpPr>
            <p:spPr>
              <a:xfrm>
                <a:off x="518275" y="1544425"/>
                <a:ext cx="600" cy="725"/>
              </a:xfrm>
              <a:custGeom>
                <a:avLst/>
                <a:gdLst/>
                <a:ahLst/>
                <a:cxnLst/>
                <a:rect l="l" t="t" r="r" b="b"/>
                <a:pathLst>
                  <a:path w="24" h="29" extrusionOk="0">
                    <a:moveTo>
                      <a:pt x="0" y="1"/>
                    </a:moveTo>
                    <a:lnTo>
                      <a:pt x="0" y="1"/>
                    </a:lnTo>
                    <a:cubicBezTo>
                      <a:pt x="10" y="10"/>
                      <a:pt x="17" y="19"/>
                      <a:pt x="24" y="29"/>
                    </a:cubicBezTo>
                    <a:lnTo>
                      <a:pt x="12" y="6"/>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39" name="Google Shape;16439;p59"/>
              <p:cNvSpPr/>
              <p:nvPr/>
            </p:nvSpPr>
            <p:spPr>
              <a:xfrm>
                <a:off x="538775" y="1527325"/>
                <a:ext cx="550" cy="975"/>
              </a:xfrm>
              <a:custGeom>
                <a:avLst/>
                <a:gdLst/>
                <a:ahLst/>
                <a:cxnLst/>
                <a:rect l="l" t="t" r="r" b="b"/>
                <a:pathLst>
                  <a:path w="22" h="39" extrusionOk="0">
                    <a:moveTo>
                      <a:pt x="22" y="1"/>
                    </a:moveTo>
                    <a:cubicBezTo>
                      <a:pt x="1" y="3"/>
                      <a:pt x="13" y="20"/>
                      <a:pt x="15" y="38"/>
                    </a:cubicBezTo>
                    <a:lnTo>
                      <a:pt x="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40" name="Google Shape;16440;p59"/>
              <p:cNvSpPr/>
              <p:nvPr/>
            </p:nvSpPr>
            <p:spPr>
              <a:xfrm>
                <a:off x="517250" y="1571500"/>
                <a:ext cx="1100" cy="900"/>
              </a:xfrm>
              <a:custGeom>
                <a:avLst/>
                <a:gdLst/>
                <a:ahLst/>
                <a:cxnLst/>
                <a:rect l="l" t="t" r="r" b="b"/>
                <a:pathLst>
                  <a:path w="44" h="36" extrusionOk="0">
                    <a:moveTo>
                      <a:pt x="44" y="0"/>
                    </a:moveTo>
                    <a:lnTo>
                      <a:pt x="44" y="0"/>
                    </a:lnTo>
                    <a:cubicBezTo>
                      <a:pt x="26" y="20"/>
                      <a:pt x="1" y="35"/>
                      <a:pt x="22" y="35"/>
                    </a:cubicBezTo>
                    <a:cubicBezTo>
                      <a:pt x="24" y="35"/>
                      <a:pt x="25" y="35"/>
                      <a:pt x="27" y="35"/>
                    </a:cubicBezTo>
                    <a:cubicBezTo>
                      <a:pt x="37" y="26"/>
                      <a:pt x="41"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41" name="Google Shape;16441;p59"/>
              <p:cNvSpPr/>
              <p:nvPr/>
            </p:nvSpPr>
            <p:spPr>
              <a:xfrm>
                <a:off x="532125" y="1539800"/>
                <a:ext cx="200" cy="550"/>
              </a:xfrm>
              <a:custGeom>
                <a:avLst/>
                <a:gdLst/>
                <a:ahLst/>
                <a:cxnLst/>
                <a:rect l="l" t="t" r="r" b="b"/>
                <a:pathLst>
                  <a:path w="8" h="22" extrusionOk="0">
                    <a:moveTo>
                      <a:pt x="5" y="0"/>
                    </a:moveTo>
                    <a:lnTo>
                      <a:pt x="5" y="0"/>
                    </a:lnTo>
                    <a:cubicBezTo>
                      <a:pt x="0" y="7"/>
                      <a:pt x="3" y="14"/>
                      <a:pt x="7" y="21"/>
                    </a:cubicBezTo>
                    <a:cubicBezTo>
                      <a:pt x="7" y="14"/>
                      <a:pt x="7"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42" name="Google Shape;16442;p59"/>
              <p:cNvSpPr/>
              <p:nvPr/>
            </p:nvSpPr>
            <p:spPr>
              <a:xfrm>
                <a:off x="517975" y="1570850"/>
                <a:ext cx="900" cy="675"/>
              </a:xfrm>
              <a:custGeom>
                <a:avLst/>
                <a:gdLst/>
                <a:ahLst/>
                <a:cxnLst/>
                <a:rect l="l" t="t" r="r" b="b"/>
                <a:pathLst>
                  <a:path w="36" h="27" extrusionOk="0">
                    <a:moveTo>
                      <a:pt x="8" y="1"/>
                    </a:moveTo>
                    <a:cubicBezTo>
                      <a:pt x="5" y="3"/>
                      <a:pt x="3" y="6"/>
                      <a:pt x="1" y="8"/>
                    </a:cubicBezTo>
                    <a:cubicBezTo>
                      <a:pt x="8" y="15"/>
                      <a:pt x="15" y="17"/>
                      <a:pt x="15" y="26"/>
                    </a:cubicBezTo>
                    <a:cubicBezTo>
                      <a:pt x="26" y="15"/>
                      <a:pt x="36" y="6"/>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43" name="Google Shape;16443;p59"/>
              <p:cNvSpPr/>
              <p:nvPr/>
            </p:nvSpPr>
            <p:spPr>
              <a:xfrm>
                <a:off x="572350" y="1530925"/>
                <a:ext cx="75" cy="150"/>
              </a:xfrm>
              <a:custGeom>
                <a:avLst/>
                <a:gdLst/>
                <a:ahLst/>
                <a:cxnLst/>
                <a:rect l="l" t="t" r="r" b="b"/>
                <a:pathLst>
                  <a:path w="3" h="6" extrusionOk="0">
                    <a:moveTo>
                      <a:pt x="0" y="1"/>
                    </a:moveTo>
                    <a:cubicBezTo>
                      <a:pt x="0" y="3"/>
                      <a:pt x="3" y="3"/>
                      <a:pt x="3" y="5"/>
                    </a:cubicBezTo>
                    <a:cubicBezTo>
                      <a:pt x="3" y="1"/>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44" name="Google Shape;16444;p59"/>
              <p:cNvSpPr/>
              <p:nvPr/>
            </p:nvSpPr>
            <p:spPr>
              <a:xfrm>
                <a:off x="583475" y="1537200"/>
                <a:ext cx="425" cy="200"/>
              </a:xfrm>
              <a:custGeom>
                <a:avLst/>
                <a:gdLst/>
                <a:ahLst/>
                <a:cxnLst/>
                <a:rect l="l" t="t" r="r" b="b"/>
                <a:pathLst>
                  <a:path w="17" h="8" extrusionOk="0">
                    <a:moveTo>
                      <a:pt x="17" y="0"/>
                    </a:moveTo>
                    <a:lnTo>
                      <a:pt x="17" y="0"/>
                    </a:lnTo>
                    <a:cubicBezTo>
                      <a:pt x="12" y="2"/>
                      <a:pt x="5" y="5"/>
                      <a:pt x="0" y="7"/>
                    </a:cubicBezTo>
                    <a:cubicBezTo>
                      <a:pt x="2" y="8"/>
                      <a:pt x="3" y="8"/>
                      <a:pt x="4" y="8"/>
                    </a:cubicBezTo>
                    <a:cubicBezTo>
                      <a:pt x="7" y="8"/>
                      <a:pt x="11"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45" name="Google Shape;16445;p59"/>
              <p:cNvSpPr/>
              <p:nvPr/>
            </p:nvSpPr>
            <p:spPr>
              <a:xfrm>
                <a:off x="519725" y="1578850"/>
                <a:ext cx="75" cy="150"/>
              </a:xfrm>
              <a:custGeom>
                <a:avLst/>
                <a:gdLst/>
                <a:ahLst/>
                <a:cxnLst/>
                <a:rect l="l" t="t" r="r" b="b"/>
                <a:pathLst>
                  <a:path w="3" h="6" extrusionOk="0">
                    <a:moveTo>
                      <a:pt x="0" y="1"/>
                    </a:moveTo>
                    <a:cubicBezTo>
                      <a:pt x="1" y="4"/>
                      <a:pt x="2" y="5"/>
                      <a:pt x="2" y="5"/>
                    </a:cubicBezTo>
                    <a:cubicBezTo>
                      <a:pt x="2" y="5"/>
                      <a:pt x="2"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46" name="Google Shape;16446;p59"/>
              <p:cNvSpPr/>
              <p:nvPr/>
            </p:nvSpPr>
            <p:spPr>
              <a:xfrm>
                <a:off x="512075" y="1569875"/>
                <a:ext cx="125" cy="75"/>
              </a:xfrm>
              <a:custGeom>
                <a:avLst/>
                <a:gdLst/>
                <a:ahLst/>
                <a:cxnLst/>
                <a:rect l="l" t="t" r="r" b="b"/>
                <a:pathLst>
                  <a:path w="5" h="3" extrusionOk="0">
                    <a:moveTo>
                      <a:pt x="5" y="1"/>
                    </a:moveTo>
                    <a:cubicBezTo>
                      <a:pt x="1" y="2"/>
                      <a:pt x="0" y="2"/>
                      <a:pt x="1" y="2"/>
                    </a:cubicBezTo>
                    <a:cubicBezTo>
                      <a:pt x="1" y="2"/>
                      <a:pt x="3"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47" name="Google Shape;16447;p59"/>
              <p:cNvSpPr/>
              <p:nvPr/>
            </p:nvSpPr>
            <p:spPr>
              <a:xfrm>
                <a:off x="519650" y="1579200"/>
                <a:ext cx="275" cy="225"/>
              </a:xfrm>
              <a:custGeom>
                <a:avLst/>
                <a:gdLst/>
                <a:ahLst/>
                <a:cxnLst/>
                <a:rect l="l" t="t" r="r" b="b"/>
                <a:pathLst>
                  <a:path w="11" h="9" extrusionOk="0">
                    <a:moveTo>
                      <a:pt x="3" y="1"/>
                    </a:moveTo>
                    <a:lnTo>
                      <a:pt x="1" y="8"/>
                    </a:lnTo>
                    <a:cubicBezTo>
                      <a:pt x="3" y="8"/>
                      <a:pt x="4" y="9"/>
                      <a:pt x="6" y="9"/>
                    </a:cubicBezTo>
                    <a:cubicBezTo>
                      <a:pt x="9" y="9"/>
                      <a:pt x="10" y="6"/>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48" name="Google Shape;16448;p59"/>
              <p:cNvSpPr/>
              <p:nvPr/>
            </p:nvSpPr>
            <p:spPr>
              <a:xfrm>
                <a:off x="519550" y="1578575"/>
                <a:ext cx="200" cy="375"/>
              </a:xfrm>
              <a:custGeom>
                <a:avLst/>
                <a:gdLst/>
                <a:ahLst/>
                <a:cxnLst/>
                <a:rect l="l" t="t" r="r" b="b"/>
                <a:pathLst>
                  <a:path w="8" h="15" extrusionOk="0">
                    <a:moveTo>
                      <a:pt x="3" y="0"/>
                    </a:moveTo>
                    <a:cubicBezTo>
                      <a:pt x="3" y="1"/>
                      <a:pt x="3" y="2"/>
                      <a:pt x="3" y="3"/>
                    </a:cubicBezTo>
                    <a:lnTo>
                      <a:pt x="3" y="3"/>
                    </a:lnTo>
                    <a:cubicBezTo>
                      <a:pt x="3" y="2"/>
                      <a:pt x="3" y="1"/>
                      <a:pt x="3" y="0"/>
                    </a:cubicBezTo>
                    <a:close/>
                    <a:moveTo>
                      <a:pt x="7" y="12"/>
                    </a:moveTo>
                    <a:cubicBezTo>
                      <a:pt x="7" y="12"/>
                      <a:pt x="7" y="12"/>
                      <a:pt x="7" y="12"/>
                    </a:cubicBezTo>
                    <a:lnTo>
                      <a:pt x="7" y="12"/>
                    </a:lnTo>
                    <a:cubicBezTo>
                      <a:pt x="7" y="12"/>
                      <a:pt x="7" y="12"/>
                      <a:pt x="7" y="12"/>
                    </a:cubicBezTo>
                    <a:cubicBezTo>
                      <a:pt x="7" y="12"/>
                      <a:pt x="7" y="12"/>
                      <a:pt x="7" y="12"/>
                    </a:cubicBezTo>
                    <a:close/>
                    <a:moveTo>
                      <a:pt x="3" y="3"/>
                    </a:moveTo>
                    <a:cubicBezTo>
                      <a:pt x="4" y="7"/>
                      <a:pt x="2" y="10"/>
                      <a:pt x="0" y="14"/>
                    </a:cubicBezTo>
                    <a:cubicBezTo>
                      <a:pt x="3" y="14"/>
                      <a:pt x="5" y="12"/>
                      <a:pt x="7" y="12"/>
                    </a:cubicBezTo>
                    <a:lnTo>
                      <a:pt x="7" y="12"/>
                    </a:lnTo>
                    <a:cubicBezTo>
                      <a:pt x="6" y="11"/>
                      <a:pt x="5" y="7"/>
                      <a:pt x="3"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49" name="Google Shape;16449;p59"/>
              <p:cNvSpPr/>
              <p:nvPr/>
            </p:nvSpPr>
            <p:spPr>
              <a:xfrm>
                <a:off x="556000" y="1532175"/>
                <a:ext cx="250" cy="225"/>
              </a:xfrm>
              <a:custGeom>
                <a:avLst/>
                <a:gdLst/>
                <a:ahLst/>
                <a:cxnLst/>
                <a:rect l="l" t="t" r="r" b="b"/>
                <a:pathLst>
                  <a:path w="10" h="9" extrusionOk="0">
                    <a:moveTo>
                      <a:pt x="9" y="1"/>
                    </a:moveTo>
                    <a:cubicBezTo>
                      <a:pt x="9" y="1"/>
                      <a:pt x="5" y="3"/>
                      <a:pt x="1" y="6"/>
                    </a:cubicBezTo>
                    <a:cubicBezTo>
                      <a:pt x="1" y="6"/>
                      <a:pt x="1" y="9"/>
                      <a:pt x="1" y="9"/>
                    </a:cubicBezTo>
                    <a:cubicBezTo>
                      <a:pt x="7" y="3"/>
                      <a:pt x="10"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50" name="Google Shape;16450;p59"/>
              <p:cNvSpPr/>
              <p:nvPr/>
            </p:nvSpPr>
            <p:spPr>
              <a:xfrm>
                <a:off x="509450" y="1553175"/>
                <a:ext cx="100" cy="100"/>
              </a:xfrm>
              <a:custGeom>
                <a:avLst/>
                <a:gdLst/>
                <a:ahLst/>
                <a:cxnLst/>
                <a:rect l="l" t="t" r="r" b="b"/>
                <a:pathLst>
                  <a:path w="4" h="4" extrusionOk="0">
                    <a:moveTo>
                      <a:pt x="1" y="1"/>
                    </a:moveTo>
                    <a:lnTo>
                      <a:pt x="1"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51" name="Google Shape;16451;p59"/>
              <p:cNvSpPr/>
              <p:nvPr/>
            </p:nvSpPr>
            <p:spPr>
              <a:xfrm>
                <a:off x="509050" y="1552250"/>
                <a:ext cx="3100" cy="1475"/>
              </a:xfrm>
              <a:custGeom>
                <a:avLst/>
                <a:gdLst/>
                <a:ahLst/>
                <a:cxnLst/>
                <a:rect l="l" t="t" r="r" b="b"/>
                <a:pathLst>
                  <a:path w="124" h="59" extrusionOk="0">
                    <a:moveTo>
                      <a:pt x="1" y="1"/>
                    </a:moveTo>
                    <a:cubicBezTo>
                      <a:pt x="40" y="26"/>
                      <a:pt x="31" y="31"/>
                      <a:pt x="19" y="40"/>
                    </a:cubicBezTo>
                    <a:lnTo>
                      <a:pt x="124" y="59"/>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52" name="Google Shape;16452;p59"/>
              <p:cNvSpPr/>
              <p:nvPr/>
            </p:nvSpPr>
            <p:spPr>
              <a:xfrm>
                <a:off x="517975" y="1576900"/>
                <a:ext cx="725" cy="425"/>
              </a:xfrm>
              <a:custGeom>
                <a:avLst/>
                <a:gdLst/>
                <a:ahLst/>
                <a:cxnLst/>
                <a:rect l="l" t="t" r="r" b="b"/>
                <a:pathLst>
                  <a:path w="29" h="17" extrusionOk="0">
                    <a:moveTo>
                      <a:pt x="19" y="0"/>
                    </a:moveTo>
                    <a:lnTo>
                      <a:pt x="19" y="0"/>
                    </a:lnTo>
                    <a:cubicBezTo>
                      <a:pt x="8" y="2"/>
                      <a:pt x="1" y="7"/>
                      <a:pt x="12" y="16"/>
                    </a:cubicBezTo>
                    <a:cubicBezTo>
                      <a:pt x="17" y="16"/>
                      <a:pt x="24" y="16"/>
                      <a:pt x="29" y="14"/>
                    </a:cubicBezTo>
                    <a:cubicBezTo>
                      <a:pt x="17" y="14"/>
                      <a:pt x="17"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53" name="Google Shape;16453;p59"/>
              <p:cNvSpPr/>
              <p:nvPr/>
            </p:nvSpPr>
            <p:spPr>
              <a:xfrm>
                <a:off x="505525" y="1527225"/>
                <a:ext cx="80400" cy="55550"/>
              </a:xfrm>
              <a:custGeom>
                <a:avLst/>
                <a:gdLst/>
                <a:ahLst/>
                <a:cxnLst/>
                <a:rect l="l" t="t" r="r" b="b"/>
                <a:pathLst>
                  <a:path w="3216" h="2222" extrusionOk="0">
                    <a:moveTo>
                      <a:pt x="1505" y="14"/>
                    </a:moveTo>
                    <a:cubicBezTo>
                      <a:pt x="1503" y="15"/>
                      <a:pt x="1502" y="17"/>
                      <a:pt x="1500" y="18"/>
                    </a:cubicBezTo>
                    <a:lnTo>
                      <a:pt x="1500" y="18"/>
                    </a:lnTo>
                    <a:lnTo>
                      <a:pt x="1505" y="14"/>
                    </a:lnTo>
                    <a:close/>
                    <a:moveTo>
                      <a:pt x="2618" y="156"/>
                    </a:moveTo>
                    <a:lnTo>
                      <a:pt x="2618" y="156"/>
                    </a:lnTo>
                    <a:cubicBezTo>
                      <a:pt x="2618" y="157"/>
                      <a:pt x="2619" y="157"/>
                      <a:pt x="2620" y="157"/>
                    </a:cubicBezTo>
                    <a:lnTo>
                      <a:pt x="2620" y="157"/>
                    </a:lnTo>
                    <a:lnTo>
                      <a:pt x="2618" y="156"/>
                    </a:lnTo>
                    <a:close/>
                    <a:moveTo>
                      <a:pt x="914" y="195"/>
                    </a:moveTo>
                    <a:cubicBezTo>
                      <a:pt x="912" y="196"/>
                      <a:pt x="911" y="196"/>
                      <a:pt x="910" y="198"/>
                    </a:cubicBezTo>
                    <a:lnTo>
                      <a:pt x="910" y="198"/>
                    </a:lnTo>
                    <a:lnTo>
                      <a:pt x="914" y="195"/>
                    </a:lnTo>
                    <a:close/>
                    <a:moveTo>
                      <a:pt x="787" y="242"/>
                    </a:moveTo>
                    <a:cubicBezTo>
                      <a:pt x="789" y="242"/>
                      <a:pt x="792" y="244"/>
                      <a:pt x="795" y="248"/>
                    </a:cubicBezTo>
                    <a:cubicBezTo>
                      <a:pt x="804" y="271"/>
                      <a:pt x="804" y="277"/>
                      <a:pt x="798" y="277"/>
                    </a:cubicBezTo>
                    <a:cubicBezTo>
                      <a:pt x="794" y="277"/>
                      <a:pt x="786" y="272"/>
                      <a:pt x="777" y="269"/>
                    </a:cubicBezTo>
                    <a:cubicBezTo>
                      <a:pt x="779" y="262"/>
                      <a:pt x="779" y="242"/>
                      <a:pt x="787" y="242"/>
                    </a:cubicBezTo>
                    <a:close/>
                    <a:moveTo>
                      <a:pt x="2056" y="461"/>
                    </a:moveTo>
                    <a:cubicBezTo>
                      <a:pt x="2060" y="461"/>
                      <a:pt x="2055" y="467"/>
                      <a:pt x="2050" y="476"/>
                    </a:cubicBezTo>
                    <a:lnTo>
                      <a:pt x="2047" y="464"/>
                    </a:lnTo>
                    <a:cubicBezTo>
                      <a:pt x="2052" y="462"/>
                      <a:pt x="2055" y="461"/>
                      <a:pt x="2056" y="461"/>
                    </a:cubicBezTo>
                    <a:close/>
                    <a:moveTo>
                      <a:pt x="2423" y="526"/>
                    </a:moveTo>
                    <a:cubicBezTo>
                      <a:pt x="2424" y="528"/>
                      <a:pt x="2424" y="531"/>
                      <a:pt x="2425" y="534"/>
                    </a:cubicBezTo>
                    <a:cubicBezTo>
                      <a:pt x="2425" y="531"/>
                      <a:pt x="2424" y="528"/>
                      <a:pt x="2423" y="526"/>
                    </a:cubicBezTo>
                    <a:close/>
                    <a:moveTo>
                      <a:pt x="448" y="675"/>
                    </a:moveTo>
                    <a:cubicBezTo>
                      <a:pt x="448" y="682"/>
                      <a:pt x="441" y="687"/>
                      <a:pt x="429" y="687"/>
                    </a:cubicBezTo>
                    <a:cubicBezTo>
                      <a:pt x="420" y="677"/>
                      <a:pt x="432" y="675"/>
                      <a:pt x="448" y="675"/>
                    </a:cubicBezTo>
                    <a:close/>
                    <a:moveTo>
                      <a:pt x="339" y="705"/>
                    </a:moveTo>
                    <a:cubicBezTo>
                      <a:pt x="339" y="705"/>
                      <a:pt x="338" y="705"/>
                      <a:pt x="338" y="706"/>
                    </a:cubicBezTo>
                    <a:lnTo>
                      <a:pt x="338" y="706"/>
                    </a:lnTo>
                    <a:cubicBezTo>
                      <a:pt x="338" y="705"/>
                      <a:pt x="339" y="705"/>
                      <a:pt x="339" y="705"/>
                    </a:cubicBezTo>
                    <a:close/>
                    <a:moveTo>
                      <a:pt x="133" y="1119"/>
                    </a:moveTo>
                    <a:cubicBezTo>
                      <a:pt x="132" y="1119"/>
                      <a:pt x="131" y="1120"/>
                      <a:pt x="130" y="1120"/>
                    </a:cubicBezTo>
                    <a:cubicBezTo>
                      <a:pt x="131" y="1120"/>
                      <a:pt x="132" y="1120"/>
                      <a:pt x="133" y="1119"/>
                    </a:cubicBezTo>
                    <a:close/>
                    <a:moveTo>
                      <a:pt x="385" y="1178"/>
                    </a:moveTo>
                    <a:cubicBezTo>
                      <a:pt x="394" y="1178"/>
                      <a:pt x="399" y="1178"/>
                      <a:pt x="399" y="1182"/>
                    </a:cubicBezTo>
                    <a:lnTo>
                      <a:pt x="399" y="1182"/>
                    </a:lnTo>
                    <a:cubicBezTo>
                      <a:pt x="395" y="1181"/>
                      <a:pt x="390" y="1179"/>
                      <a:pt x="385" y="1178"/>
                    </a:cubicBezTo>
                    <a:close/>
                    <a:moveTo>
                      <a:pt x="530" y="1960"/>
                    </a:moveTo>
                    <a:cubicBezTo>
                      <a:pt x="529" y="1962"/>
                      <a:pt x="526" y="1966"/>
                      <a:pt x="524" y="1971"/>
                    </a:cubicBezTo>
                    <a:lnTo>
                      <a:pt x="522" y="1971"/>
                    </a:lnTo>
                    <a:cubicBezTo>
                      <a:pt x="526" y="1965"/>
                      <a:pt x="529" y="1962"/>
                      <a:pt x="530" y="1960"/>
                    </a:cubicBezTo>
                    <a:close/>
                    <a:moveTo>
                      <a:pt x="517" y="1987"/>
                    </a:moveTo>
                    <a:lnTo>
                      <a:pt x="517" y="1987"/>
                    </a:lnTo>
                    <a:cubicBezTo>
                      <a:pt x="515" y="1994"/>
                      <a:pt x="517" y="2001"/>
                      <a:pt x="527" y="2001"/>
                    </a:cubicBezTo>
                    <a:cubicBezTo>
                      <a:pt x="524" y="2002"/>
                      <a:pt x="521" y="2003"/>
                      <a:pt x="518" y="2003"/>
                    </a:cubicBezTo>
                    <a:cubicBezTo>
                      <a:pt x="516" y="2003"/>
                      <a:pt x="513" y="2002"/>
                      <a:pt x="510" y="2001"/>
                    </a:cubicBezTo>
                    <a:cubicBezTo>
                      <a:pt x="499" y="1994"/>
                      <a:pt x="506" y="1989"/>
                      <a:pt x="517" y="1987"/>
                    </a:cubicBezTo>
                    <a:close/>
                    <a:moveTo>
                      <a:pt x="427" y="2117"/>
                    </a:moveTo>
                    <a:lnTo>
                      <a:pt x="427" y="2117"/>
                    </a:lnTo>
                    <a:cubicBezTo>
                      <a:pt x="428" y="2117"/>
                      <a:pt x="428" y="2118"/>
                      <a:pt x="429" y="2118"/>
                    </a:cubicBezTo>
                    <a:lnTo>
                      <a:pt x="429" y="2118"/>
                    </a:lnTo>
                    <a:cubicBezTo>
                      <a:pt x="429" y="2118"/>
                      <a:pt x="428" y="2117"/>
                      <a:pt x="427" y="2117"/>
                    </a:cubicBezTo>
                    <a:close/>
                    <a:moveTo>
                      <a:pt x="1430" y="1"/>
                    </a:moveTo>
                    <a:cubicBezTo>
                      <a:pt x="1405" y="1"/>
                      <a:pt x="1381" y="52"/>
                      <a:pt x="1351" y="52"/>
                    </a:cubicBezTo>
                    <a:cubicBezTo>
                      <a:pt x="1347" y="52"/>
                      <a:pt x="1342" y="51"/>
                      <a:pt x="1338" y="49"/>
                    </a:cubicBezTo>
                    <a:cubicBezTo>
                      <a:pt x="1338" y="56"/>
                      <a:pt x="1333" y="63"/>
                      <a:pt x="1329" y="68"/>
                    </a:cubicBezTo>
                    <a:cubicBezTo>
                      <a:pt x="1309" y="66"/>
                      <a:pt x="1288" y="55"/>
                      <a:pt x="1269" y="55"/>
                    </a:cubicBezTo>
                    <a:cubicBezTo>
                      <a:pt x="1255" y="55"/>
                      <a:pt x="1242" y="61"/>
                      <a:pt x="1229" y="81"/>
                    </a:cubicBezTo>
                    <a:lnTo>
                      <a:pt x="1197" y="30"/>
                    </a:lnTo>
                    <a:lnTo>
                      <a:pt x="1197" y="30"/>
                    </a:lnTo>
                    <a:cubicBezTo>
                      <a:pt x="1169" y="49"/>
                      <a:pt x="1241" y="93"/>
                      <a:pt x="1197" y="123"/>
                    </a:cubicBezTo>
                    <a:cubicBezTo>
                      <a:pt x="1192" y="127"/>
                      <a:pt x="1188" y="129"/>
                      <a:pt x="1184" y="129"/>
                    </a:cubicBezTo>
                    <a:cubicBezTo>
                      <a:pt x="1166" y="129"/>
                      <a:pt x="1169" y="77"/>
                      <a:pt x="1155" y="68"/>
                    </a:cubicBezTo>
                    <a:cubicBezTo>
                      <a:pt x="1146" y="91"/>
                      <a:pt x="1135" y="136"/>
                      <a:pt x="1109" y="136"/>
                    </a:cubicBezTo>
                    <a:cubicBezTo>
                      <a:pt x="1102" y="136"/>
                      <a:pt x="1094" y="133"/>
                      <a:pt x="1085" y="126"/>
                    </a:cubicBezTo>
                    <a:cubicBezTo>
                      <a:pt x="1092" y="112"/>
                      <a:pt x="1104" y="119"/>
                      <a:pt x="1111" y="112"/>
                    </a:cubicBezTo>
                    <a:lnTo>
                      <a:pt x="1078" y="88"/>
                    </a:lnTo>
                    <a:cubicBezTo>
                      <a:pt x="1092" y="30"/>
                      <a:pt x="1122" y="42"/>
                      <a:pt x="1085" y="5"/>
                    </a:cubicBezTo>
                    <a:lnTo>
                      <a:pt x="1085" y="5"/>
                    </a:lnTo>
                    <a:cubicBezTo>
                      <a:pt x="1113" y="109"/>
                      <a:pt x="988" y="44"/>
                      <a:pt x="1020" y="149"/>
                    </a:cubicBezTo>
                    <a:lnTo>
                      <a:pt x="997" y="132"/>
                    </a:lnTo>
                    <a:cubicBezTo>
                      <a:pt x="1002" y="132"/>
                      <a:pt x="999" y="126"/>
                      <a:pt x="1004" y="126"/>
                    </a:cubicBezTo>
                    <a:cubicBezTo>
                      <a:pt x="997" y="120"/>
                      <a:pt x="993" y="118"/>
                      <a:pt x="989" y="118"/>
                    </a:cubicBezTo>
                    <a:cubicBezTo>
                      <a:pt x="969" y="118"/>
                      <a:pt x="1005" y="207"/>
                      <a:pt x="967" y="207"/>
                    </a:cubicBezTo>
                    <a:cubicBezTo>
                      <a:pt x="951" y="202"/>
                      <a:pt x="935" y="193"/>
                      <a:pt x="937" y="177"/>
                    </a:cubicBezTo>
                    <a:lnTo>
                      <a:pt x="937" y="177"/>
                    </a:lnTo>
                    <a:lnTo>
                      <a:pt x="918" y="214"/>
                    </a:lnTo>
                    <a:cubicBezTo>
                      <a:pt x="911" y="214"/>
                      <a:pt x="906" y="203"/>
                      <a:pt x="910" y="198"/>
                    </a:cubicBezTo>
                    <a:lnTo>
                      <a:pt x="910" y="198"/>
                    </a:lnTo>
                    <a:lnTo>
                      <a:pt x="872" y="223"/>
                    </a:lnTo>
                    <a:lnTo>
                      <a:pt x="872" y="218"/>
                    </a:lnTo>
                    <a:cubicBezTo>
                      <a:pt x="872" y="239"/>
                      <a:pt x="872" y="260"/>
                      <a:pt x="870" y="281"/>
                    </a:cubicBezTo>
                    <a:cubicBezTo>
                      <a:pt x="851" y="272"/>
                      <a:pt x="870" y="267"/>
                      <a:pt x="860" y="255"/>
                    </a:cubicBezTo>
                    <a:lnTo>
                      <a:pt x="860" y="255"/>
                    </a:lnTo>
                    <a:lnTo>
                      <a:pt x="849" y="290"/>
                    </a:lnTo>
                    <a:cubicBezTo>
                      <a:pt x="826" y="272"/>
                      <a:pt x="833" y="237"/>
                      <a:pt x="851" y="232"/>
                    </a:cubicBezTo>
                    <a:cubicBezTo>
                      <a:pt x="831" y="209"/>
                      <a:pt x="821" y="201"/>
                      <a:pt x="816" y="201"/>
                    </a:cubicBezTo>
                    <a:cubicBezTo>
                      <a:pt x="805" y="201"/>
                      <a:pt x="817" y="241"/>
                      <a:pt x="787" y="241"/>
                    </a:cubicBezTo>
                    <a:cubicBezTo>
                      <a:pt x="781" y="241"/>
                      <a:pt x="774" y="240"/>
                      <a:pt x="765" y="237"/>
                    </a:cubicBezTo>
                    <a:lnTo>
                      <a:pt x="782" y="211"/>
                    </a:lnTo>
                    <a:cubicBezTo>
                      <a:pt x="735" y="167"/>
                      <a:pt x="728" y="195"/>
                      <a:pt x="680" y="177"/>
                    </a:cubicBezTo>
                    <a:lnTo>
                      <a:pt x="680" y="177"/>
                    </a:lnTo>
                    <a:cubicBezTo>
                      <a:pt x="698" y="190"/>
                      <a:pt x="784" y="232"/>
                      <a:pt x="772" y="269"/>
                    </a:cubicBezTo>
                    <a:cubicBezTo>
                      <a:pt x="770" y="268"/>
                      <a:pt x="767" y="268"/>
                      <a:pt x="765" y="268"/>
                    </a:cubicBezTo>
                    <a:cubicBezTo>
                      <a:pt x="756" y="268"/>
                      <a:pt x="749" y="275"/>
                      <a:pt x="747" y="295"/>
                    </a:cubicBezTo>
                    <a:cubicBezTo>
                      <a:pt x="737" y="280"/>
                      <a:pt x="730" y="275"/>
                      <a:pt x="724" y="275"/>
                    </a:cubicBezTo>
                    <a:cubicBezTo>
                      <a:pt x="716" y="275"/>
                      <a:pt x="709" y="283"/>
                      <a:pt x="700" y="290"/>
                    </a:cubicBezTo>
                    <a:lnTo>
                      <a:pt x="673" y="246"/>
                    </a:lnTo>
                    <a:lnTo>
                      <a:pt x="673" y="246"/>
                    </a:lnTo>
                    <a:cubicBezTo>
                      <a:pt x="661" y="269"/>
                      <a:pt x="677" y="290"/>
                      <a:pt x="682" y="316"/>
                    </a:cubicBezTo>
                    <a:cubicBezTo>
                      <a:pt x="679" y="317"/>
                      <a:pt x="676" y="317"/>
                      <a:pt x="673" y="317"/>
                    </a:cubicBezTo>
                    <a:cubicBezTo>
                      <a:pt x="652" y="317"/>
                      <a:pt x="628" y="292"/>
                      <a:pt x="605" y="272"/>
                    </a:cubicBezTo>
                    <a:lnTo>
                      <a:pt x="605" y="272"/>
                    </a:lnTo>
                    <a:cubicBezTo>
                      <a:pt x="566" y="285"/>
                      <a:pt x="666" y="309"/>
                      <a:pt x="633" y="341"/>
                    </a:cubicBezTo>
                    <a:cubicBezTo>
                      <a:pt x="596" y="343"/>
                      <a:pt x="589" y="374"/>
                      <a:pt x="582" y="420"/>
                    </a:cubicBezTo>
                    <a:cubicBezTo>
                      <a:pt x="552" y="420"/>
                      <a:pt x="564" y="392"/>
                      <a:pt x="547" y="385"/>
                    </a:cubicBezTo>
                    <a:lnTo>
                      <a:pt x="547" y="385"/>
                    </a:lnTo>
                    <a:lnTo>
                      <a:pt x="561" y="429"/>
                    </a:lnTo>
                    <a:cubicBezTo>
                      <a:pt x="561" y="429"/>
                      <a:pt x="560" y="430"/>
                      <a:pt x="560" y="430"/>
                    </a:cubicBezTo>
                    <a:cubicBezTo>
                      <a:pt x="555" y="430"/>
                      <a:pt x="549" y="420"/>
                      <a:pt x="545" y="415"/>
                    </a:cubicBezTo>
                    <a:lnTo>
                      <a:pt x="545" y="415"/>
                    </a:lnTo>
                    <a:cubicBezTo>
                      <a:pt x="543" y="438"/>
                      <a:pt x="580" y="455"/>
                      <a:pt x="571" y="480"/>
                    </a:cubicBezTo>
                    <a:cubicBezTo>
                      <a:pt x="581" y="493"/>
                      <a:pt x="578" y="496"/>
                      <a:pt x="568" y="496"/>
                    </a:cubicBezTo>
                    <a:cubicBezTo>
                      <a:pt x="557" y="496"/>
                      <a:pt x="536" y="491"/>
                      <a:pt x="520" y="491"/>
                    </a:cubicBezTo>
                    <a:cubicBezTo>
                      <a:pt x="501" y="491"/>
                      <a:pt x="487" y="498"/>
                      <a:pt x="496" y="524"/>
                    </a:cubicBezTo>
                    <a:cubicBezTo>
                      <a:pt x="480" y="520"/>
                      <a:pt x="476" y="499"/>
                      <a:pt x="459" y="487"/>
                    </a:cubicBezTo>
                    <a:lnTo>
                      <a:pt x="459" y="487"/>
                    </a:lnTo>
                    <a:cubicBezTo>
                      <a:pt x="455" y="524"/>
                      <a:pt x="462" y="564"/>
                      <a:pt x="478" y="596"/>
                    </a:cubicBezTo>
                    <a:lnTo>
                      <a:pt x="432" y="596"/>
                    </a:lnTo>
                    <a:cubicBezTo>
                      <a:pt x="478" y="603"/>
                      <a:pt x="499" y="654"/>
                      <a:pt x="515" y="691"/>
                    </a:cubicBezTo>
                    <a:cubicBezTo>
                      <a:pt x="536" y="698"/>
                      <a:pt x="554" y="703"/>
                      <a:pt x="561" y="705"/>
                    </a:cubicBezTo>
                    <a:lnTo>
                      <a:pt x="566" y="747"/>
                    </a:lnTo>
                    <a:cubicBezTo>
                      <a:pt x="550" y="740"/>
                      <a:pt x="538" y="728"/>
                      <a:pt x="527" y="714"/>
                    </a:cubicBezTo>
                    <a:lnTo>
                      <a:pt x="527" y="714"/>
                    </a:lnTo>
                    <a:cubicBezTo>
                      <a:pt x="529" y="719"/>
                      <a:pt x="531" y="724"/>
                      <a:pt x="534" y="726"/>
                    </a:cubicBezTo>
                    <a:cubicBezTo>
                      <a:pt x="508" y="719"/>
                      <a:pt x="485" y="703"/>
                      <a:pt x="471" y="680"/>
                    </a:cubicBezTo>
                    <a:lnTo>
                      <a:pt x="471" y="680"/>
                    </a:lnTo>
                    <a:lnTo>
                      <a:pt x="506" y="689"/>
                    </a:lnTo>
                    <a:cubicBezTo>
                      <a:pt x="485" y="661"/>
                      <a:pt x="462" y="638"/>
                      <a:pt x="434" y="619"/>
                    </a:cubicBezTo>
                    <a:lnTo>
                      <a:pt x="434" y="619"/>
                    </a:lnTo>
                    <a:cubicBezTo>
                      <a:pt x="436" y="624"/>
                      <a:pt x="438" y="631"/>
                      <a:pt x="438" y="638"/>
                    </a:cubicBezTo>
                    <a:cubicBezTo>
                      <a:pt x="434" y="631"/>
                      <a:pt x="429" y="626"/>
                      <a:pt x="422" y="622"/>
                    </a:cubicBezTo>
                    <a:cubicBezTo>
                      <a:pt x="422" y="621"/>
                      <a:pt x="421" y="621"/>
                      <a:pt x="421" y="621"/>
                    </a:cubicBezTo>
                    <a:cubicBezTo>
                      <a:pt x="419" y="621"/>
                      <a:pt x="425" y="630"/>
                      <a:pt x="432" y="642"/>
                    </a:cubicBezTo>
                    <a:lnTo>
                      <a:pt x="376" y="615"/>
                    </a:lnTo>
                    <a:lnTo>
                      <a:pt x="376" y="615"/>
                    </a:lnTo>
                    <a:lnTo>
                      <a:pt x="394" y="631"/>
                    </a:lnTo>
                    <a:lnTo>
                      <a:pt x="334" y="649"/>
                    </a:lnTo>
                    <a:cubicBezTo>
                      <a:pt x="364" y="710"/>
                      <a:pt x="425" y="779"/>
                      <a:pt x="420" y="833"/>
                    </a:cubicBezTo>
                    <a:cubicBezTo>
                      <a:pt x="387" y="800"/>
                      <a:pt x="357" y="796"/>
                      <a:pt x="313" y="770"/>
                    </a:cubicBezTo>
                    <a:lnTo>
                      <a:pt x="313" y="770"/>
                    </a:lnTo>
                    <a:cubicBezTo>
                      <a:pt x="319" y="771"/>
                      <a:pt x="323" y="772"/>
                      <a:pt x="327" y="772"/>
                    </a:cubicBezTo>
                    <a:cubicBezTo>
                      <a:pt x="358" y="772"/>
                      <a:pt x="317" y="723"/>
                      <a:pt x="338" y="706"/>
                    </a:cubicBezTo>
                    <a:lnTo>
                      <a:pt x="338" y="706"/>
                    </a:lnTo>
                    <a:cubicBezTo>
                      <a:pt x="336" y="707"/>
                      <a:pt x="333" y="708"/>
                      <a:pt x="329" y="708"/>
                    </a:cubicBezTo>
                    <a:cubicBezTo>
                      <a:pt x="318" y="708"/>
                      <a:pt x="305" y="699"/>
                      <a:pt x="302" y="694"/>
                    </a:cubicBezTo>
                    <a:lnTo>
                      <a:pt x="302" y="694"/>
                    </a:lnTo>
                    <a:cubicBezTo>
                      <a:pt x="302" y="694"/>
                      <a:pt x="306" y="710"/>
                      <a:pt x="309" y="726"/>
                    </a:cubicBezTo>
                    <a:cubicBezTo>
                      <a:pt x="313" y="745"/>
                      <a:pt x="318" y="761"/>
                      <a:pt x="318" y="761"/>
                    </a:cubicBezTo>
                    <a:cubicBezTo>
                      <a:pt x="302" y="752"/>
                      <a:pt x="294" y="749"/>
                      <a:pt x="288" y="749"/>
                    </a:cubicBezTo>
                    <a:cubicBezTo>
                      <a:pt x="280" y="749"/>
                      <a:pt x="276" y="754"/>
                      <a:pt x="262" y="758"/>
                    </a:cubicBezTo>
                    <a:cubicBezTo>
                      <a:pt x="341" y="786"/>
                      <a:pt x="288" y="821"/>
                      <a:pt x="304" y="849"/>
                    </a:cubicBezTo>
                    <a:cubicBezTo>
                      <a:pt x="279" y="837"/>
                      <a:pt x="253" y="823"/>
                      <a:pt x="272" y="800"/>
                    </a:cubicBezTo>
                    <a:lnTo>
                      <a:pt x="272" y="800"/>
                    </a:lnTo>
                    <a:cubicBezTo>
                      <a:pt x="200" y="802"/>
                      <a:pt x="346" y="874"/>
                      <a:pt x="285" y="877"/>
                    </a:cubicBezTo>
                    <a:cubicBezTo>
                      <a:pt x="288" y="870"/>
                      <a:pt x="292" y="870"/>
                      <a:pt x="281" y="860"/>
                    </a:cubicBezTo>
                    <a:lnTo>
                      <a:pt x="281" y="860"/>
                    </a:lnTo>
                    <a:cubicBezTo>
                      <a:pt x="293" y="878"/>
                      <a:pt x="277" y="896"/>
                      <a:pt x="260" y="896"/>
                    </a:cubicBezTo>
                    <a:cubicBezTo>
                      <a:pt x="255" y="896"/>
                      <a:pt x="250" y="894"/>
                      <a:pt x="246" y="891"/>
                    </a:cubicBezTo>
                    <a:lnTo>
                      <a:pt x="248" y="886"/>
                    </a:lnTo>
                    <a:lnTo>
                      <a:pt x="248" y="886"/>
                    </a:lnTo>
                    <a:cubicBezTo>
                      <a:pt x="221" y="916"/>
                      <a:pt x="200" y="997"/>
                      <a:pt x="267" y="1025"/>
                    </a:cubicBezTo>
                    <a:cubicBezTo>
                      <a:pt x="258" y="1023"/>
                      <a:pt x="186" y="993"/>
                      <a:pt x="174" y="986"/>
                    </a:cubicBezTo>
                    <a:lnTo>
                      <a:pt x="174" y="986"/>
                    </a:lnTo>
                    <a:cubicBezTo>
                      <a:pt x="174" y="986"/>
                      <a:pt x="223" y="1023"/>
                      <a:pt x="276" y="1055"/>
                    </a:cubicBezTo>
                    <a:cubicBezTo>
                      <a:pt x="327" y="1088"/>
                      <a:pt x="383" y="1120"/>
                      <a:pt x="383" y="1120"/>
                    </a:cubicBezTo>
                    <a:cubicBezTo>
                      <a:pt x="325" y="1097"/>
                      <a:pt x="177" y="1081"/>
                      <a:pt x="153" y="1039"/>
                    </a:cubicBezTo>
                    <a:cubicBezTo>
                      <a:pt x="142" y="1046"/>
                      <a:pt x="128" y="1055"/>
                      <a:pt x="142" y="1081"/>
                    </a:cubicBezTo>
                    <a:cubicBezTo>
                      <a:pt x="144" y="1080"/>
                      <a:pt x="147" y="1080"/>
                      <a:pt x="152" y="1080"/>
                    </a:cubicBezTo>
                    <a:cubicBezTo>
                      <a:pt x="177" y="1080"/>
                      <a:pt x="235" y="1089"/>
                      <a:pt x="237" y="1097"/>
                    </a:cubicBezTo>
                    <a:cubicBezTo>
                      <a:pt x="164" y="1104"/>
                      <a:pt x="194" y="1104"/>
                      <a:pt x="133" y="1119"/>
                    </a:cubicBezTo>
                    <a:lnTo>
                      <a:pt x="133" y="1119"/>
                    </a:lnTo>
                    <a:cubicBezTo>
                      <a:pt x="134" y="1119"/>
                      <a:pt x="135" y="1119"/>
                      <a:pt x="137" y="1119"/>
                    </a:cubicBezTo>
                    <a:cubicBezTo>
                      <a:pt x="163" y="1119"/>
                      <a:pt x="236" y="1147"/>
                      <a:pt x="232" y="1159"/>
                    </a:cubicBezTo>
                    <a:cubicBezTo>
                      <a:pt x="197" y="1153"/>
                      <a:pt x="163" y="1143"/>
                      <a:pt x="130" y="1134"/>
                    </a:cubicBezTo>
                    <a:lnTo>
                      <a:pt x="130" y="1134"/>
                    </a:lnTo>
                    <a:cubicBezTo>
                      <a:pt x="130" y="1134"/>
                      <a:pt x="149" y="1148"/>
                      <a:pt x="172" y="1162"/>
                    </a:cubicBezTo>
                    <a:lnTo>
                      <a:pt x="209" y="1189"/>
                    </a:lnTo>
                    <a:lnTo>
                      <a:pt x="209" y="1189"/>
                    </a:lnTo>
                    <a:cubicBezTo>
                      <a:pt x="194" y="1180"/>
                      <a:pt x="157" y="1177"/>
                      <a:pt x="129" y="1177"/>
                    </a:cubicBezTo>
                    <a:cubicBezTo>
                      <a:pt x="121" y="1177"/>
                      <a:pt x="113" y="1178"/>
                      <a:pt x="107" y="1178"/>
                    </a:cubicBezTo>
                    <a:cubicBezTo>
                      <a:pt x="126" y="1178"/>
                      <a:pt x="98" y="1210"/>
                      <a:pt x="107" y="1222"/>
                    </a:cubicBezTo>
                    <a:lnTo>
                      <a:pt x="130" y="1210"/>
                    </a:lnTo>
                    <a:lnTo>
                      <a:pt x="130" y="1210"/>
                    </a:lnTo>
                    <a:cubicBezTo>
                      <a:pt x="109" y="1250"/>
                      <a:pt x="255" y="1271"/>
                      <a:pt x="246" y="1310"/>
                    </a:cubicBezTo>
                    <a:cubicBezTo>
                      <a:pt x="233" y="1305"/>
                      <a:pt x="180" y="1292"/>
                      <a:pt x="144" y="1292"/>
                    </a:cubicBezTo>
                    <a:cubicBezTo>
                      <a:pt x="129" y="1292"/>
                      <a:pt x="116" y="1295"/>
                      <a:pt x="112" y="1301"/>
                    </a:cubicBezTo>
                    <a:cubicBezTo>
                      <a:pt x="158" y="1317"/>
                      <a:pt x="339" y="1370"/>
                      <a:pt x="374" y="1403"/>
                    </a:cubicBezTo>
                    <a:lnTo>
                      <a:pt x="346" y="1408"/>
                    </a:lnTo>
                    <a:lnTo>
                      <a:pt x="374" y="1433"/>
                    </a:lnTo>
                    <a:cubicBezTo>
                      <a:pt x="279" y="1408"/>
                      <a:pt x="183" y="1370"/>
                      <a:pt x="95" y="1322"/>
                    </a:cubicBezTo>
                    <a:cubicBezTo>
                      <a:pt x="72" y="1336"/>
                      <a:pt x="63" y="1322"/>
                      <a:pt x="63" y="1347"/>
                    </a:cubicBezTo>
                    <a:cubicBezTo>
                      <a:pt x="60" y="1348"/>
                      <a:pt x="57" y="1348"/>
                      <a:pt x="55" y="1348"/>
                    </a:cubicBezTo>
                    <a:cubicBezTo>
                      <a:pt x="39" y="1348"/>
                      <a:pt x="25" y="1338"/>
                      <a:pt x="24" y="1322"/>
                    </a:cubicBezTo>
                    <a:lnTo>
                      <a:pt x="0" y="1380"/>
                    </a:lnTo>
                    <a:cubicBezTo>
                      <a:pt x="65" y="1382"/>
                      <a:pt x="63" y="1428"/>
                      <a:pt x="109" y="1428"/>
                    </a:cubicBezTo>
                    <a:lnTo>
                      <a:pt x="84" y="1396"/>
                    </a:lnTo>
                    <a:cubicBezTo>
                      <a:pt x="70" y="1380"/>
                      <a:pt x="56" y="1361"/>
                      <a:pt x="56" y="1361"/>
                    </a:cubicBezTo>
                    <a:lnTo>
                      <a:pt x="56" y="1361"/>
                    </a:lnTo>
                    <a:cubicBezTo>
                      <a:pt x="114" y="1363"/>
                      <a:pt x="214" y="1410"/>
                      <a:pt x="200" y="1445"/>
                    </a:cubicBezTo>
                    <a:cubicBezTo>
                      <a:pt x="195" y="1446"/>
                      <a:pt x="190" y="1447"/>
                      <a:pt x="182" y="1447"/>
                    </a:cubicBezTo>
                    <a:cubicBezTo>
                      <a:pt x="151" y="1447"/>
                      <a:pt x="97" y="1433"/>
                      <a:pt x="81" y="1433"/>
                    </a:cubicBezTo>
                    <a:cubicBezTo>
                      <a:pt x="100" y="1440"/>
                      <a:pt x="116" y="1472"/>
                      <a:pt x="102" y="1477"/>
                    </a:cubicBezTo>
                    <a:lnTo>
                      <a:pt x="75" y="1459"/>
                    </a:lnTo>
                    <a:lnTo>
                      <a:pt x="75" y="1459"/>
                    </a:lnTo>
                    <a:cubicBezTo>
                      <a:pt x="51" y="1482"/>
                      <a:pt x="149" y="1498"/>
                      <a:pt x="95" y="1526"/>
                    </a:cubicBezTo>
                    <a:cubicBezTo>
                      <a:pt x="91" y="1535"/>
                      <a:pt x="24" y="1556"/>
                      <a:pt x="56" y="1556"/>
                    </a:cubicBezTo>
                    <a:cubicBezTo>
                      <a:pt x="134" y="1542"/>
                      <a:pt x="211" y="1535"/>
                      <a:pt x="290" y="1535"/>
                    </a:cubicBezTo>
                    <a:cubicBezTo>
                      <a:pt x="317" y="1535"/>
                      <a:pt x="344" y="1536"/>
                      <a:pt x="371" y="1537"/>
                    </a:cubicBezTo>
                    <a:cubicBezTo>
                      <a:pt x="341" y="1558"/>
                      <a:pt x="311" y="1577"/>
                      <a:pt x="279" y="1595"/>
                    </a:cubicBezTo>
                    <a:cubicBezTo>
                      <a:pt x="268" y="1599"/>
                      <a:pt x="255" y="1600"/>
                      <a:pt x="243" y="1600"/>
                    </a:cubicBezTo>
                    <a:cubicBezTo>
                      <a:pt x="210" y="1600"/>
                      <a:pt x="172" y="1592"/>
                      <a:pt x="142" y="1592"/>
                    </a:cubicBezTo>
                    <a:cubicBezTo>
                      <a:pt x="132" y="1592"/>
                      <a:pt x="122" y="1593"/>
                      <a:pt x="114" y="1595"/>
                    </a:cubicBezTo>
                    <a:cubicBezTo>
                      <a:pt x="128" y="1595"/>
                      <a:pt x="142" y="1598"/>
                      <a:pt x="156" y="1605"/>
                    </a:cubicBezTo>
                    <a:cubicBezTo>
                      <a:pt x="144" y="1614"/>
                      <a:pt x="107" y="1605"/>
                      <a:pt x="116" y="1623"/>
                    </a:cubicBezTo>
                    <a:cubicBezTo>
                      <a:pt x="157" y="1623"/>
                      <a:pt x="140" y="1644"/>
                      <a:pt x="144" y="1644"/>
                    </a:cubicBezTo>
                    <a:cubicBezTo>
                      <a:pt x="146" y="1644"/>
                      <a:pt x="151" y="1640"/>
                      <a:pt x="165" y="1630"/>
                    </a:cubicBezTo>
                    <a:lnTo>
                      <a:pt x="165" y="1630"/>
                    </a:lnTo>
                    <a:cubicBezTo>
                      <a:pt x="183" y="1649"/>
                      <a:pt x="156" y="1651"/>
                      <a:pt x="160" y="1674"/>
                    </a:cubicBezTo>
                    <a:cubicBezTo>
                      <a:pt x="172" y="1673"/>
                      <a:pt x="183" y="1672"/>
                      <a:pt x="194" y="1672"/>
                    </a:cubicBezTo>
                    <a:cubicBezTo>
                      <a:pt x="234" y="1672"/>
                      <a:pt x="273" y="1681"/>
                      <a:pt x="309" y="1697"/>
                    </a:cubicBezTo>
                    <a:cubicBezTo>
                      <a:pt x="295" y="1700"/>
                      <a:pt x="281" y="1702"/>
                      <a:pt x="267" y="1707"/>
                    </a:cubicBezTo>
                    <a:cubicBezTo>
                      <a:pt x="267" y="1746"/>
                      <a:pt x="246" y="1771"/>
                      <a:pt x="253" y="1809"/>
                    </a:cubicBezTo>
                    <a:cubicBezTo>
                      <a:pt x="242" y="1813"/>
                      <a:pt x="229" y="1832"/>
                      <a:pt x="206" y="1832"/>
                    </a:cubicBezTo>
                    <a:cubicBezTo>
                      <a:pt x="205" y="1832"/>
                      <a:pt x="203" y="1832"/>
                      <a:pt x="202" y="1832"/>
                    </a:cubicBezTo>
                    <a:lnTo>
                      <a:pt x="202" y="1832"/>
                    </a:lnTo>
                    <a:cubicBezTo>
                      <a:pt x="214" y="1836"/>
                      <a:pt x="232" y="1836"/>
                      <a:pt x="237" y="1846"/>
                    </a:cubicBezTo>
                    <a:cubicBezTo>
                      <a:pt x="226" y="1853"/>
                      <a:pt x="220" y="1856"/>
                      <a:pt x="215" y="1856"/>
                    </a:cubicBezTo>
                    <a:cubicBezTo>
                      <a:pt x="206" y="1856"/>
                      <a:pt x="207" y="1844"/>
                      <a:pt x="195" y="1844"/>
                    </a:cubicBezTo>
                    <a:cubicBezTo>
                      <a:pt x="190" y="1844"/>
                      <a:pt x="182" y="1846"/>
                      <a:pt x="170" y="1853"/>
                    </a:cubicBezTo>
                    <a:cubicBezTo>
                      <a:pt x="174" y="1852"/>
                      <a:pt x="178" y="1851"/>
                      <a:pt x="181" y="1851"/>
                    </a:cubicBezTo>
                    <a:cubicBezTo>
                      <a:pt x="207" y="1851"/>
                      <a:pt x="223" y="1870"/>
                      <a:pt x="244" y="1880"/>
                    </a:cubicBezTo>
                    <a:cubicBezTo>
                      <a:pt x="295" y="1867"/>
                      <a:pt x="246" y="1843"/>
                      <a:pt x="223" y="1834"/>
                    </a:cubicBezTo>
                    <a:cubicBezTo>
                      <a:pt x="244" y="1829"/>
                      <a:pt x="266" y="1827"/>
                      <a:pt x="287" y="1827"/>
                    </a:cubicBezTo>
                    <a:cubicBezTo>
                      <a:pt x="337" y="1827"/>
                      <a:pt x="384" y="1839"/>
                      <a:pt x="413" y="1862"/>
                    </a:cubicBezTo>
                    <a:cubicBezTo>
                      <a:pt x="436" y="1892"/>
                      <a:pt x="369" y="1883"/>
                      <a:pt x="381" y="1887"/>
                    </a:cubicBezTo>
                    <a:cubicBezTo>
                      <a:pt x="378" y="1945"/>
                      <a:pt x="515" y="1918"/>
                      <a:pt x="469" y="1973"/>
                    </a:cubicBezTo>
                    <a:cubicBezTo>
                      <a:pt x="427" y="1999"/>
                      <a:pt x="381" y="1985"/>
                      <a:pt x="348" y="1994"/>
                    </a:cubicBezTo>
                    <a:cubicBezTo>
                      <a:pt x="327" y="1971"/>
                      <a:pt x="371" y="1952"/>
                      <a:pt x="367" y="1936"/>
                    </a:cubicBezTo>
                    <a:lnTo>
                      <a:pt x="367" y="1936"/>
                    </a:lnTo>
                    <a:lnTo>
                      <a:pt x="348" y="1959"/>
                    </a:lnTo>
                    <a:cubicBezTo>
                      <a:pt x="332" y="1955"/>
                      <a:pt x="318" y="1938"/>
                      <a:pt x="330" y="1929"/>
                    </a:cubicBezTo>
                    <a:lnTo>
                      <a:pt x="330" y="1929"/>
                    </a:lnTo>
                    <a:cubicBezTo>
                      <a:pt x="292" y="1950"/>
                      <a:pt x="336" y="2024"/>
                      <a:pt x="302" y="2071"/>
                    </a:cubicBezTo>
                    <a:cubicBezTo>
                      <a:pt x="314" y="2076"/>
                      <a:pt x="326" y="2083"/>
                      <a:pt x="338" y="2083"/>
                    </a:cubicBezTo>
                    <a:cubicBezTo>
                      <a:pt x="343" y="2083"/>
                      <a:pt x="348" y="2082"/>
                      <a:pt x="353" y="2080"/>
                    </a:cubicBezTo>
                    <a:lnTo>
                      <a:pt x="346" y="2068"/>
                    </a:lnTo>
                    <a:cubicBezTo>
                      <a:pt x="352" y="2065"/>
                      <a:pt x="358" y="2064"/>
                      <a:pt x="364" y="2064"/>
                    </a:cubicBezTo>
                    <a:cubicBezTo>
                      <a:pt x="381" y="2064"/>
                      <a:pt x="394" y="2076"/>
                      <a:pt x="404" y="2076"/>
                    </a:cubicBezTo>
                    <a:cubicBezTo>
                      <a:pt x="407" y="2076"/>
                      <a:pt x="410" y="2074"/>
                      <a:pt x="413" y="2071"/>
                    </a:cubicBezTo>
                    <a:cubicBezTo>
                      <a:pt x="441" y="2089"/>
                      <a:pt x="485" y="2108"/>
                      <a:pt x="464" y="2138"/>
                    </a:cubicBezTo>
                    <a:lnTo>
                      <a:pt x="416" y="2144"/>
                    </a:lnTo>
                    <a:lnTo>
                      <a:pt x="416" y="2144"/>
                    </a:lnTo>
                    <a:cubicBezTo>
                      <a:pt x="429" y="2141"/>
                      <a:pt x="440" y="2127"/>
                      <a:pt x="429" y="2118"/>
                    </a:cubicBezTo>
                    <a:lnTo>
                      <a:pt x="429" y="2118"/>
                    </a:lnTo>
                    <a:cubicBezTo>
                      <a:pt x="443" y="2131"/>
                      <a:pt x="360" y="2161"/>
                      <a:pt x="427" y="2173"/>
                    </a:cubicBezTo>
                    <a:lnTo>
                      <a:pt x="462" y="2152"/>
                    </a:lnTo>
                    <a:cubicBezTo>
                      <a:pt x="489" y="2170"/>
                      <a:pt x="545" y="2196"/>
                      <a:pt x="527" y="2221"/>
                    </a:cubicBezTo>
                    <a:cubicBezTo>
                      <a:pt x="578" y="2210"/>
                      <a:pt x="522" y="2214"/>
                      <a:pt x="582" y="2198"/>
                    </a:cubicBezTo>
                    <a:lnTo>
                      <a:pt x="582" y="2198"/>
                    </a:lnTo>
                    <a:cubicBezTo>
                      <a:pt x="576" y="2199"/>
                      <a:pt x="570" y="2200"/>
                      <a:pt x="566" y="2200"/>
                    </a:cubicBezTo>
                    <a:cubicBezTo>
                      <a:pt x="527" y="2200"/>
                      <a:pt x="560" y="2153"/>
                      <a:pt x="530" y="2153"/>
                    </a:cubicBezTo>
                    <a:cubicBezTo>
                      <a:pt x="527" y="2153"/>
                      <a:pt x="522" y="2154"/>
                      <a:pt x="517" y="2155"/>
                    </a:cubicBezTo>
                    <a:lnTo>
                      <a:pt x="517" y="2155"/>
                    </a:lnTo>
                    <a:cubicBezTo>
                      <a:pt x="571" y="2136"/>
                      <a:pt x="537" y="2125"/>
                      <a:pt x="591" y="2098"/>
                    </a:cubicBezTo>
                    <a:cubicBezTo>
                      <a:pt x="584" y="2098"/>
                      <a:pt x="577" y="2100"/>
                      <a:pt x="572" y="2100"/>
                    </a:cubicBezTo>
                    <a:cubicBezTo>
                      <a:pt x="566" y="2100"/>
                      <a:pt x="564" y="2098"/>
                      <a:pt x="566" y="2087"/>
                    </a:cubicBezTo>
                    <a:cubicBezTo>
                      <a:pt x="561" y="2084"/>
                      <a:pt x="557" y="2084"/>
                      <a:pt x="552" y="2082"/>
                    </a:cubicBezTo>
                    <a:lnTo>
                      <a:pt x="552" y="2080"/>
                    </a:lnTo>
                    <a:lnTo>
                      <a:pt x="550" y="2080"/>
                    </a:lnTo>
                    <a:cubicBezTo>
                      <a:pt x="543" y="2087"/>
                      <a:pt x="534" y="2091"/>
                      <a:pt x="524" y="2094"/>
                    </a:cubicBezTo>
                    <a:cubicBezTo>
                      <a:pt x="485" y="2084"/>
                      <a:pt x="483" y="2052"/>
                      <a:pt x="462" y="2043"/>
                    </a:cubicBezTo>
                    <a:cubicBezTo>
                      <a:pt x="464" y="2038"/>
                      <a:pt x="467" y="2037"/>
                      <a:pt x="470" y="2037"/>
                    </a:cubicBezTo>
                    <a:cubicBezTo>
                      <a:pt x="476" y="2037"/>
                      <a:pt x="482" y="2040"/>
                      <a:pt x="490" y="2040"/>
                    </a:cubicBezTo>
                    <a:cubicBezTo>
                      <a:pt x="493" y="2040"/>
                      <a:pt x="496" y="2039"/>
                      <a:pt x="499" y="2038"/>
                    </a:cubicBezTo>
                    <a:lnTo>
                      <a:pt x="466" y="2024"/>
                    </a:lnTo>
                    <a:cubicBezTo>
                      <a:pt x="495" y="2021"/>
                      <a:pt x="512" y="2002"/>
                      <a:pt x="530" y="2002"/>
                    </a:cubicBezTo>
                    <a:cubicBezTo>
                      <a:pt x="537" y="2002"/>
                      <a:pt x="544" y="2005"/>
                      <a:pt x="552" y="2013"/>
                    </a:cubicBezTo>
                    <a:lnTo>
                      <a:pt x="550" y="1985"/>
                    </a:lnTo>
                    <a:cubicBezTo>
                      <a:pt x="571" y="1966"/>
                      <a:pt x="575" y="1943"/>
                      <a:pt x="557" y="1931"/>
                    </a:cubicBezTo>
                    <a:cubicBezTo>
                      <a:pt x="562" y="1920"/>
                      <a:pt x="530" y="1911"/>
                      <a:pt x="531" y="1911"/>
                    </a:cubicBezTo>
                    <a:cubicBezTo>
                      <a:pt x="532" y="1911"/>
                      <a:pt x="534" y="1911"/>
                      <a:pt x="540" y="1913"/>
                    </a:cubicBezTo>
                    <a:lnTo>
                      <a:pt x="510" y="1876"/>
                    </a:lnTo>
                    <a:lnTo>
                      <a:pt x="520" y="1873"/>
                    </a:lnTo>
                    <a:cubicBezTo>
                      <a:pt x="520" y="1853"/>
                      <a:pt x="499" y="1834"/>
                      <a:pt x="487" y="1816"/>
                    </a:cubicBezTo>
                    <a:cubicBezTo>
                      <a:pt x="469" y="1795"/>
                      <a:pt x="476" y="1762"/>
                      <a:pt x="499" y="1751"/>
                    </a:cubicBezTo>
                    <a:cubicBezTo>
                      <a:pt x="487" y="1741"/>
                      <a:pt x="473" y="1732"/>
                      <a:pt x="480" y="1711"/>
                    </a:cubicBezTo>
                    <a:lnTo>
                      <a:pt x="513" y="1704"/>
                    </a:lnTo>
                    <a:cubicBezTo>
                      <a:pt x="499" y="1690"/>
                      <a:pt x="538" y="1658"/>
                      <a:pt x="503" y="1658"/>
                    </a:cubicBezTo>
                    <a:cubicBezTo>
                      <a:pt x="589" y="1632"/>
                      <a:pt x="515" y="1588"/>
                      <a:pt x="529" y="1563"/>
                    </a:cubicBezTo>
                    <a:lnTo>
                      <a:pt x="487" y="1563"/>
                    </a:lnTo>
                    <a:cubicBezTo>
                      <a:pt x="487" y="1547"/>
                      <a:pt x="476" y="1530"/>
                      <a:pt x="457" y="1510"/>
                    </a:cubicBezTo>
                    <a:lnTo>
                      <a:pt x="420" y="1512"/>
                    </a:lnTo>
                    <a:cubicBezTo>
                      <a:pt x="387" y="1493"/>
                      <a:pt x="445" y="1465"/>
                      <a:pt x="443" y="1438"/>
                    </a:cubicBezTo>
                    <a:lnTo>
                      <a:pt x="443" y="1438"/>
                    </a:lnTo>
                    <a:cubicBezTo>
                      <a:pt x="459" y="1440"/>
                      <a:pt x="455" y="1447"/>
                      <a:pt x="443" y="1452"/>
                    </a:cubicBezTo>
                    <a:cubicBezTo>
                      <a:pt x="531" y="1424"/>
                      <a:pt x="385" y="1375"/>
                      <a:pt x="452" y="1347"/>
                    </a:cubicBezTo>
                    <a:cubicBezTo>
                      <a:pt x="441" y="1338"/>
                      <a:pt x="445" y="1331"/>
                      <a:pt x="457" y="1329"/>
                    </a:cubicBezTo>
                    <a:cubicBezTo>
                      <a:pt x="457" y="1329"/>
                      <a:pt x="457" y="1329"/>
                      <a:pt x="457" y="1326"/>
                    </a:cubicBezTo>
                    <a:cubicBezTo>
                      <a:pt x="464" y="1324"/>
                      <a:pt x="473" y="1322"/>
                      <a:pt x="480" y="1317"/>
                    </a:cubicBezTo>
                    <a:lnTo>
                      <a:pt x="480" y="1317"/>
                    </a:lnTo>
                    <a:cubicBezTo>
                      <a:pt x="471" y="1319"/>
                      <a:pt x="464" y="1322"/>
                      <a:pt x="457" y="1324"/>
                    </a:cubicBezTo>
                    <a:cubicBezTo>
                      <a:pt x="457" y="1315"/>
                      <a:pt x="452" y="1306"/>
                      <a:pt x="448" y="1299"/>
                    </a:cubicBezTo>
                    <a:lnTo>
                      <a:pt x="448" y="1299"/>
                    </a:lnTo>
                    <a:lnTo>
                      <a:pt x="487" y="1301"/>
                    </a:lnTo>
                    <a:cubicBezTo>
                      <a:pt x="487" y="1299"/>
                      <a:pt x="487" y="1299"/>
                      <a:pt x="487" y="1299"/>
                    </a:cubicBezTo>
                    <a:cubicBezTo>
                      <a:pt x="503" y="1292"/>
                      <a:pt x="469" y="1287"/>
                      <a:pt x="438" y="1287"/>
                    </a:cubicBezTo>
                    <a:cubicBezTo>
                      <a:pt x="432" y="1282"/>
                      <a:pt x="425" y="1278"/>
                      <a:pt x="415" y="1273"/>
                    </a:cubicBezTo>
                    <a:lnTo>
                      <a:pt x="415" y="1273"/>
                    </a:lnTo>
                    <a:cubicBezTo>
                      <a:pt x="418" y="1273"/>
                      <a:pt x="420" y="1273"/>
                      <a:pt x="422" y="1273"/>
                    </a:cubicBezTo>
                    <a:cubicBezTo>
                      <a:pt x="475" y="1273"/>
                      <a:pt x="407" y="1245"/>
                      <a:pt x="464" y="1245"/>
                    </a:cubicBezTo>
                    <a:cubicBezTo>
                      <a:pt x="466" y="1245"/>
                      <a:pt x="468" y="1245"/>
                      <a:pt x="471" y="1245"/>
                    </a:cubicBezTo>
                    <a:cubicBezTo>
                      <a:pt x="441" y="1232"/>
                      <a:pt x="453" y="1202"/>
                      <a:pt x="399" y="1182"/>
                    </a:cubicBezTo>
                    <a:lnTo>
                      <a:pt x="399" y="1182"/>
                    </a:lnTo>
                    <a:cubicBezTo>
                      <a:pt x="409" y="1173"/>
                      <a:pt x="420" y="1166"/>
                      <a:pt x="404" y="1153"/>
                    </a:cubicBezTo>
                    <a:lnTo>
                      <a:pt x="404" y="1153"/>
                    </a:lnTo>
                    <a:lnTo>
                      <a:pt x="455" y="1162"/>
                    </a:lnTo>
                    <a:lnTo>
                      <a:pt x="455" y="1162"/>
                    </a:lnTo>
                    <a:lnTo>
                      <a:pt x="394" y="1120"/>
                    </a:lnTo>
                    <a:cubicBezTo>
                      <a:pt x="402" y="1118"/>
                      <a:pt x="410" y="1117"/>
                      <a:pt x="418" y="1117"/>
                    </a:cubicBezTo>
                    <a:cubicBezTo>
                      <a:pt x="441" y="1117"/>
                      <a:pt x="463" y="1125"/>
                      <a:pt x="480" y="1139"/>
                    </a:cubicBezTo>
                    <a:cubicBezTo>
                      <a:pt x="432" y="1092"/>
                      <a:pt x="466" y="1108"/>
                      <a:pt x="420" y="1062"/>
                    </a:cubicBezTo>
                    <a:lnTo>
                      <a:pt x="420" y="1062"/>
                    </a:lnTo>
                    <a:lnTo>
                      <a:pt x="450" y="1074"/>
                    </a:lnTo>
                    <a:cubicBezTo>
                      <a:pt x="452" y="1065"/>
                      <a:pt x="418" y="1036"/>
                      <a:pt x="442" y="1036"/>
                    </a:cubicBezTo>
                    <a:cubicBezTo>
                      <a:pt x="443" y="1036"/>
                      <a:pt x="444" y="1037"/>
                      <a:pt x="445" y="1037"/>
                    </a:cubicBezTo>
                    <a:cubicBezTo>
                      <a:pt x="478" y="1037"/>
                      <a:pt x="492" y="1011"/>
                      <a:pt x="506" y="983"/>
                    </a:cubicBezTo>
                    <a:cubicBezTo>
                      <a:pt x="522" y="953"/>
                      <a:pt x="540" y="918"/>
                      <a:pt x="578" y="914"/>
                    </a:cubicBezTo>
                    <a:cubicBezTo>
                      <a:pt x="487" y="877"/>
                      <a:pt x="629" y="914"/>
                      <a:pt x="566" y="874"/>
                    </a:cubicBezTo>
                    <a:lnTo>
                      <a:pt x="566" y="874"/>
                    </a:lnTo>
                    <a:cubicBezTo>
                      <a:pt x="587" y="884"/>
                      <a:pt x="603" y="881"/>
                      <a:pt x="615" y="900"/>
                    </a:cubicBezTo>
                    <a:cubicBezTo>
                      <a:pt x="612" y="863"/>
                      <a:pt x="670" y="884"/>
                      <a:pt x="629" y="833"/>
                    </a:cubicBezTo>
                    <a:lnTo>
                      <a:pt x="629" y="833"/>
                    </a:lnTo>
                    <a:cubicBezTo>
                      <a:pt x="649" y="844"/>
                      <a:pt x="654" y="856"/>
                      <a:pt x="666" y="863"/>
                    </a:cubicBezTo>
                    <a:cubicBezTo>
                      <a:pt x="664" y="859"/>
                      <a:pt x="657" y="848"/>
                      <a:pt x="663" y="848"/>
                    </a:cubicBezTo>
                    <a:cubicBezTo>
                      <a:pt x="665" y="848"/>
                      <a:pt x="666" y="848"/>
                      <a:pt x="668" y="849"/>
                    </a:cubicBezTo>
                    <a:cubicBezTo>
                      <a:pt x="682" y="853"/>
                      <a:pt x="682" y="863"/>
                      <a:pt x="687" y="872"/>
                    </a:cubicBezTo>
                    <a:cubicBezTo>
                      <a:pt x="700" y="847"/>
                      <a:pt x="645" y="805"/>
                      <a:pt x="591" y="768"/>
                    </a:cubicBezTo>
                    <a:lnTo>
                      <a:pt x="591" y="768"/>
                    </a:lnTo>
                    <a:cubicBezTo>
                      <a:pt x="597" y="768"/>
                      <a:pt x="602" y="769"/>
                      <a:pt x="605" y="769"/>
                    </a:cubicBezTo>
                    <a:cubicBezTo>
                      <a:pt x="626" y="769"/>
                      <a:pt x="622" y="758"/>
                      <a:pt x="598" y="731"/>
                    </a:cubicBezTo>
                    <a:lnTo>
                      <a:pt x="598" y="731"/>
                    </a:lnTo>
                    <a:cubicBezTo>
                      <a:pt x="619" y="738"/>
                      <a:pt x="645" y="745"/>
                      <a:pt x="638" y="763"/>
                    </a:cubicBezTo>
                    <a:cubicBezTo>
                      <a:pt x="647" y="756"/>
                      <a:pt x="705" y="735"/>
                      <a:pt x="666" y="700"/>
                    </a:cubicBezTo>
                    <a:lnTo>
                      <a:pt x="666" y="700"/>
                    </a:lnTo>
                    <a:cubicBezTo>
                      <a:pt x="668" y="702"/>
                      <a:pt x="670" y="702"/>
                      <a:pt x="671" y="702"/>
                    </a:cubicBezTo>
                    <a:cubicBezTo>
                      <a:pt x="677" y="702"/>
                      <a:pt x="677" y="692"/>
                      <a:pt x="675" y="687"/>
                    </a:cubicBezTo>
                    <a:cubicBezTo>
                      <a:pt x="693" y="673"/>
                      <a:pt x="700" y="675"/>
                      <a:pt x="712" y="654"/>
                    </a:cubicBezTo>
                    <a:lnTo>
                      <a:pt x="700" y="654"/>
                    </a:lnTo>
                    <a:cubicBezTo>
                      <a:pt x="663" y="605"/>
                      <a:pt x="707" y="631"/>
                      <a:pt x="717" y="615"/>
                    </a:cubicBezTo>
                    <a:lnTo>
                      <a:pt x="719" y="619"/>
                    </a:lnTo>
                    <a:cubicBezTo>
                      <a:pt x="723" y="620"/>
                      <a:pt x="727" y="620"/>
                      <a:pt x="730" y="620"/>
                    </a:cubicBezTo>
                    <a:cubicBezTo>
                      <a:pt x="770" y="620"/>
                      <a:pt x="740" y="600"/>
                      <a:pt x="764" y="600"/>
                    </a:cubicBezTo>
                    <a:cubicBezTo>
                      <a:pt x="769" y="600"/>
                      <a:pt x="777" y="601"/>
                      <a:pt x="789" y="603"/>
                    </a:cubicBezTo>
                    <a:lnTo>
                      <a:pt x="763" y="573"/>
                    </a:lnTo>
                    <a:cubicBezTo>
                      <a:pt x="747" y="552"/>
                      <a:pt x="747" y="545"/>
                      <a:pt x="755" y="545"/>
                    </a:cubicBezTo>
                    <a:cubicBezTo>
                      <a:pt x="768" y="545"/>
                      <a:pt x="798" y="560"/>
                      <a:pt x="815" y="560"/>
                    </a:cubicBezTo>
                    <a:cubicBezTo>
                      <a:pt x="822" y="560"/>
                      <a:pt x="827" y="557"/>
                      <a:pt x="828" y="550"/>
                    </a:cubicBezTo>
                    <a:lnTo>
                      <a:pt x="805" y="536"/>
                    </a:lnTo>
                    <a:cubicBezTo>
                      <a:pt x="804" y="532"/>
                      <a:pt x="806" y="530"/>
                      <a:pt x="809" y="530"/>
                    </a:cubicBezTo>
                    <a:cubicBezTo>
                      <a:pt x="828" y="530"/>
                      <a:pt x="909" y="608"/>
                      <a:pt x="921" y="610"/>
                    </a:cubicBezTo>
                    <a:cubicBezTo>
                      <a:pt x="928" y="615"/>
                      <a:pt x="925" y="622"/>
                      <a:pt x="925" y="629"/>
                    </a:cubicBezTo>
                    <a:cubicBezTo>
                      <a:pt x="933" y="632"/>
                      <a:pt x="938" y="633"/>
                      <a:pt x="941" y="633"/>
                    </a:cubicBezTo>
                    <a:cubicBezTo>
                      <a:pt x="960" y="633"/>
                      <a:pt x="902" y="581"/>
                      <a:pt x="916" y="561"/>
                    </a:cubicBezTo>
                    <a:lnTo>
                      <a:pt x="916" y="561"/>
                    </a:lnTo>
                    <a:cubicBezTo>
                      <a:pt x="934" y="582"/>
                      <a:pt x="948" y="619"/>
                      <a:pt x="963" y="619"/>
                    </a:cubicBezTo>
                    <a:cubicBezTo>
                      <a:pt x="964" y="619"/>
                      <a:pt x="964" y="619"/>
                      <a:pt x="965" y="619"/>
                    </a:cubicBezTo>
                    <a:cubicBezTo>
                      <a:pt x="966" y="620"/>
                      <a:pt x="967" y="621"/>
                      <a:pt x="968" y="621"/>
                    </a:cubicBezTo>
                    <a:cubicBezTo>
                      <a:pt x="979" y="621"/>
                      <a:pt x="969" y="548"/>
                      <a:pt x="995" y="548"/>
                    </a:cubicBezTo>
                    <a:cubicBezTo>
                      <a:pt x="999" y="548"/>
                      <a:pt x="1005" y="550"/>
                      <a:pt x="1011" y="554"/>
                    </a:cubicBezTo>
                    <a:cubicBezTo>
                      <a:pt x="997" y="538"/>
                      <a:pt x="983" y="522"/>
                      <a:pt x="986" y="503"/>
                    </a:cubicBezTo>
                    <a:cubicBezTo>
                      <a:pt x="987" y="501"/>
                      <a:pt x="990" y="501"/>
                      <a:pt x="993" y="501"/>
                    </a:cubicBezTo>
                    <a:cubicBezTo>
                      <a:pt x="1006" y="501"/>
                      <a:pt x="1030" y="517"/>
                      <a:pt x="1044" y="517"/>
                    </a:cubicBezTo>
                    <a:cubicBezTo>
                      <a:pt x="1054" y="517"/>
                      <a:pt x="1059" y="510"/>
                      <a:pt x="1055" y="487"/>
                    </a:cubicBezTo>
                    <a:lnTo>
                      <a:pt x="1055" y="487"/>
                    </a:lnTo>
                    <a:cubicBezTo>
                      <a:pt x="1060" y="489"/>
                      <a:pt x="1062" y="494"/>
                      <a:pt x="1064" y="501"/>
                    </a:cubicBezTo>
                    <a:cubicBezTo>
                      <a:pt x="1071" y="480"/>
                      <a:pt x="1099" y="457"/>
                      <a:pt x="1095" y="422"/>
                    </a:cubicBezTo>
                    <a:lnTo>
                      <a:pt x="1095" y="422"/>
                    </a:lnTo>
                    <a:cubicBezTo>
                      <a:pt x="1109" y="450"/>
                      <a:pt x="1120" y="460"/>
                      <a:pt x="1130" y="460"/>
                    </a:cubicBezTo>
                    <a:cubicBezTo>
                      <a:pt x="1140" y="460"/>
                      <a:pt x="1148" y="448"/>
                      <a:pt x="1155" y="436"/>
                    </a:cubicBezTo>
                    <a:cubicBezTo>
                      <a:pt x="1163" y="424"/>
                      <a:pt x="1171" y="411"/>
                      <a:pt x="1180" y="411"/>
                    </a:cubicBezTo>
                    <a:cubicBezTo>
                      <a:pt x="1187" y="411"/>
                      <a:pt x="1195" y="421"/>
                      <a:pt x="1203" y="448"/>
                    </a:cubicBezTo>
                    <a:lnTo>
                      <a:pt x="1245" y="432"/>
                    </a:lnTo>
                    <a:lnTo>
                      <a:pt x="1248" y="443"/>
                    </a:lnTo>
                    <a:cubicBezTo>
                      <a:pt x="1249" y="443"/>
                      <a:pt x="1250" y="443"/>
                      <a:pt x="1250" y="443"/>
                    </a:cubicBezTo>
                    <a:cubicBezTo>
                      <a:pt x="1276" y="443"/>
                      <a:pt x="1280" y="414"/>
                      <a:pt x="1285" y="385"/>
                    </a:cubicBezTo>
                    <a:cubicBezTo>
                      <a:pt x="1294" y="392"/>
                      <a:pt x="1292" y="404"/>
                      <a:pt x="1292" y="411"/>
                    </a:cubicBezTo>
                    <a:cubicBezTo>
                      <a:pt x="1306" y="415"/>
                      <a:pt x="1316" y="418"/>
                      <a:pt x="1324" y="418"/>
                    </a:cubicBezTo>
                    <a:cubicBezTo>
                      <a:pt x="1344" y="418"/>
                      <a:pt x="1351" y="401"/>
                      <a:pt x="1370" y="355"/>
                    </a:cubicBezTo>
                    <a:lnTo>
                      <a:pt x="1380" y="394"/>
                    </a:lnTo>
                    <a:cubicBezTo>
                      <a:pt x="1381" y="391"/>
                      <a:pt x="1383" y="389"/>
                      <a:pt x="1386" y="389"/>
                    </a:cubicBezTo>
                    <a:cubicBezTo>
                      <a:pt x="1399" y="389"/>
                      <a:pt x="1428" y="415"/>
                      <a:pt x="1456" y="415"/>
                    </a:cubicBezTo>
                    <a:cubicBezTo>
                      <a:pt x="1467" y="415"/>
                      <a:pt x="1477" y="411"/>
                      <a:pt x="1486" y="399"/>
                    </a:cubicBezTo>
                    <a:lnTo>
                      <a:pt x="1486" y="399"/>
                    </a:lnTo>
                    <a:cubicBezTo>
                      <a:pt x="1486" y="406"/>
                      <a:pt x="1484" y="413"/>
                      <a:pt x="1482" y="418"/>
                    </a:cubicBezTo>
                    <a:cubicBezTo>
                      <a:pt x="1489" y="411"/>
                      <a:pt x="1496" y="408"/>
                      <a:pt x="1504" y="408"/>
                    </a:cubicBezTo>
                    <a:cubicBezTo>
                      <a:pt x="1531" y="408"/>
                      <a:pt x="1559" y="444"/>
                      <a:pt x="1581" y="444"/>
                    </a:cubicBezTo>
                    <a:cubicBezTo>
                      <a:pt x="1595" y="444"/>
                      <a:pt x="1607" y="430"/>
                      <a:pt x="1614" y="383"/>
                    </a:cubicBezTo>
                    <a:lnTo>
                      <a:pt x="1646" y="348"/>
                    </a:lnTo>
                    <a:cubicBezTo>
                      <a:pt x="1605" y="334"/>
                      <a:pt x="1658" y="285"/>
                      <a:pt x="1639" y="260"/>
                    </a:cubicBezTo>
                    <a:cubicBezTo>
                      <a:pt x="1640" y="260"/>
                      <a:pt x="1642" y="259"/>
                      <a:pt x="1643" y="259"/>
                    </a:cubicBezTo>
                    <a:cubicBezTo>
                      <a:pt x="1661" y="259"/>
                      <a:pt x="1682" y="307"/>
                      <a:pt x="1660" y="313"/>
                    </a:cubicBezTo>
                    <a:lnTo>
                      <a:pt x="1658" y="304"/>
                    </a:lnTo>
                    <a:lnTo>
                      <a:pt x="1658" y="304"/>
                    </a:lnTo>
                    <a:cubicBezTo>
                      <a:pt x="1646" y="378"/>
                      <a:pt x="1709" y="334"/>
                      <a:pt x="1704" y="385"/>
                    </a:cubicBezTo>
                    <a:cubicBezTo>
                      <a:pt x="1788" y="390"/>
                      <a:pt x="1855" y="443"/>
                      <a:pt x="1927" y="464"/>
                    </a:cubicBezTo>
                    <a:lnTo>
                      <a:pt x="1931" y="406"/>
                    </a:lnTo>
                    <a:lnTo>
                      <a:pt x="1962" y="415"/>
                    </a:lnTo>
                    <a:cubicBezTo>
                      <a:pt x="1966" y="430"/>
                      <a:pt x="1962" y="456"/>
                      <a:pt x="1945" y="456"/>
                    </a:cubicBezTo>
                    <a:cubicBezTo>
                      <a:pt x="1943" y="456"/>
                      <a:pt x="1941" y="455"/>
                      <a:pt x="1938" y="455"/>
                    </a:cubicBezTo>
                    <a:lnTo>
                      <a:pt x="1938" y="455"/>
                    </a:lnTo>
                    <a:cubicBezTo>
                      <a:pt x="1939" y="463"/>
                      <a:pt x="1943" y="466"/>
                      <a:pt x="1947" y="466"/>
                    </a:cubicBezTo>
                    <a:cubicBezTo>
                      <a:pt x="1960" y="466"/>
                      <a:pt x="1984" y="434"/>
                      <a:pt x="1987" y="427"/>
                    </a:cubicBezTo>
                    <a:lnTo>
                      <a:pt x="1987" y="427"/>
                    </a:lnTo>
                    <a:cubicBezTo>
                      <a:pt x="2022" y="459"/>
                      <a:pt x="1952" y="487"/>
                      <a:pt x="1966" y="492"/>
                    </a:cubicBezTo>
                    <a:lnTo>
                      <a:pt x="1985" y="492"/>
                    </a:lnTo>
                    <a:lnTo>
                      <a:pt x="1982" y="485"/>
                    </a:lnTo>
                    <a:cubicBezTo>
                      <a:pt x="2000" y="467"/>
                      <a:pt x="2008" y="448"/>
                      <a:pt x="2025" y="448"/>
                    </a:cubicBezTo>
                    <a:cubicBezTo>
                      <a:pt x="2028" y="448"/>
                      <a:pt x="2032" y="449"/>
                      <a:pt x="2036" y="450"/>
                    </a:cubicBezTo>
                    <a:cubicBezTo>
                      <a:pt x="2050" y="464"/>
                      <a:pt x="2036" y="485"/>
                      <a:pt x="2043" y="489"/>
                    </a:cubicBezTo>
                    <a:cubicBezTo>
                      <a:pt x="2043" y="492"/>
                      <a:pt x="2043" y="494"/>
                      <a:pt x="2045" y="494"/>
                    </a:cubicBezTo>
                    <a:cubicBezTo>
                      <a:pt x="2046" y="494"/>
                      <a:pt x="2048" y="494"/>
                      <a:pt x="2052" y="492"/>
                    </a:cubicBezTo>
                    <a:lnTo>
                      <a:pt x="2089" y="506"/>
                    </a:lnTo>
                    <a:lnTo>
                      <a:pt x="2084" y="457"/>
                    </a:lnTo>
                    <a:cubicBezTo>
                      <a:pt x="2105" y="438"/>
                      <a:pt x="2119" y="466"/>
                      <a:pt x="2112" y="413"/>
                    </a:cubicBezTo>
                    <a:lnTo>
                      <a:pt x="2112" y="413"/>
                    </a:lnTo>
                    <a:cubicBezTo>
                      <a:pt x="2124" y="496"/>
                      <a:pt x="2251" y="462"/>
                      <a:pt x="2265" y="487"/>
                    </a:cubicBezTo>
                    <a:cubicBezTo>
                      <a:pt x="2278" y="469"/>
                      <a:pt x="2299" y="459"/>
                      <a:pt x="2319" y="459"/>
                    </a:cubicBezTo>
                    <a:cubicBezTo>
                      <a:pt x="2328" y="459"/>
                      <a:pt x="2336" y="461"/>
                      <a:pt x="2344" y="464"/>
                    </a:cubicBezTo>
                    <a:cubicBezTo>
                      <a:pt x="2340" y="453"/>
                      <a:pt x="2337" y="408"/>
                      <a:pt x="2358" y="408"/>
                    </a:cubicBezTo>
                    <a:cubicBezTo>
                      <a:pt x="2359" y="408"/>
                      <a:pt x="2361" y="408"/>
                      <a:pt x="2363" y="408"/>
                    </a:cubicBezTo>
                    <a:cubicBezTo>
                      <a:pt x="2347" y="511"/>
                      <a:pt x="2403" y="461"/>
                      <a:pt x="2423" y="526"/>
                    </a:cubicBezTo>
                    <a:lnTo>
                      <a:pt x="2423" y="526"/>
                    </a:lnTo>
                    <a:cubicBezTo>
                      <a:pt x="2416" y="486"/>
                      <a:pt x="2498" y="516"/>
                      <a:pt x="2469" y="448"/>
                    </a:cubicBezTo>
                    <a:lnTo>
                      <a:pt x="2469" y="448"/>
                    </a:lnTo>
                    <a:cubicBezTo>
                      <a:pt x="2492" y="457"/>
                      <a:pt x="2472" y="487"/>
                      <a:pt x="2488" y="513"/>
                    </a:cubicBezTo>
                    <a:cubicBezTo>
                      <a:pt x="2501" y="502"/>
                      <a:pt x="2515" y="498"/>
                      <a:pt x="2529" y="498"/>
                    </a:cubicBezTo>
                    <a:cubicBezTo>
                      <a:pt x="2563" y="498"/>
                      <a:pt x="2600" y="518"/>
                      <a:pt x="2639" y="518"/>
                    </a:cubicBezTo>
                    <a:cubicBezTo>
                      <a:pt x="2650" y="518"/>
                      <a:pt x="2660" y="516"/>
                      <a:pt x="2671" y="513"/>
                    </a:cubicBezTo>
                    <a:cubicBezTo>
                      <a:pt x="2671" y="499"/>
                      <a:pt x="2655" y="478"/>
                      <a:pt x="2666" y="457"/>
                    </a:cubicBezTo>
                    <a:lnTo>
                      <a:pt x="2666" y="457"/>
                    </a:lnTo>
                    <a:lnTo>
                      <a:pt x="2710" y="522"/>
                    </a:lnTo>
                    <a:cubicBezTo>
                      <a:pt x="2719" y="515"/>
                      <a:pt x="2714" y="471"/>
                      <a:pt x="2724" y="471"/>
                    </a:cubicBezTo>
                    <a:cubicBezTo>
                      <a:pt x="2727" y="471"/>
                      <a:pt x="2732" y="475"/>
                      <a:pt x="2738" y="485"/>
                    </a:cubicBezTo>
                    <a:cubicBezTo>
                      <a:pt x="2734" y="473"/>
                      <a:pt x="2727" y="457"/>
                      <a:pt x="2734" y="452"/>
                    </a:cubicBezTo>
                    <a:lnTo>
                      <a:pt x="2734" y="452"/>
                    </a:lnTo>
                    <a:cubicBezTo>
                      <a:pt x="2754" y="460"/>
                      <a:pt x="2773" y="463"/>
                      <a:pt x="2792" y="463"/>
                    </a:cubicBezTo>
                    <a:cubicBezTo>
                      <a:pt x="2837" y="463"/>
                      <a:pt x="2879" y="446"/>
                      <a:pt x="2921" y="432"/>
                    </a:cubicBezTo>
                    <a:cubicBezTo>
                      <a:pt x="2951" y="417"/>
                      <a:pt x="2983" y="410"/>
                      <a:pt x="3015" y="410"/>
                    </a:cubicBezTo>
                    <a:cubicBezTo>
                      <a:pt x="3051" y="410"/>
                      <a:pt x="3088" y="419"/>
                      <a:pt x="3121" y="436"/>
                    </a:cubicBezTo>
                    <a:cubicBezTo>
                      <a:pt x="3095" y="418"/>
                      <a:pt x="3104" y="411"/>
                      <a:pt x="3116" y="406"/>
                    </a:cubicBezTo>
                    <a:cubicBezTo>
                      <a:pt x="3107" y="401"/>
                      <a:pt x="3104" y="374"/>
                      <a:pt x="3097" y="355"/>
                    </a:cubicBezTo>
                    <a:lnTo>
                      <a:pt x="3097" y="355"/>
                    </a:lnTo>
                    <a:lnTo>
                      <a:pt x="3165" y="390"/>
                    </a:lnTo>
                    <a:cubicBezTo>
                      <a:pt x="3155" y="336"/>
                      <a:pt x="3216" y="369"/>
                      <a:pt x="3202" y="320"/>
                    </a:cubicBezTo>
                    <a:lnTo>
                      <a:pt x="3202" y="320"/>
                    </a:lnTo>
                    <a:lnTo>
                      <a:pt x="3190" y="334"/>
                    </a:lnTo>
                    <a:cubicBezTo>
                      <a:pt x="3188" y="272"/>
                      <a:pt x="3114" y="218"/>
                      <a:pt x="3091" y="146"/>
                    </a:cubicBezTo>
                    <a:lnTo>
                      <a:pt x="3091" y="146"/>
                    </a:lnTo>
                    <a:cubicBezTo>
                      <a:pt x="3091" y="162"/>
                      <a:pt x="3087" y="167"/>
                      <a:pt x="3081" y="167"/>
                    </a:cubicBezTo>
                    <a:cubicBezTo>
                      <a:pt x="3066" y="167"/>
                      <a:pt x="3036" y="135"/>
                      <a:pt x="3016" y="135"/>
                    </a:cubicBezTo>
                    <a:cubicBezTo>
                      <a:pt x="3006" y="135"/>
                      <a:pt x="2998" y="144"/>
                      <a:pt x="2998" y="172"/>
                    </a:cubicBezTo>
                    <a:cubicBezTo>
                      <a:pt x="2986" y="160"/>
                      <a:pt x="2998" y="146"/>
                      <a:pt x="2989" y="132"/>
                    </a:cubicBezTo>
                    <a:lnTo>
                      <a:pt x="2989" y="132"/>
                    </a:lnTo>
                    <a:cubicBezTo>
                      <a:pt x="2989" y="157"/>
                      <a:pt x="2985" y="168"/>
                      <a:pt x="2972" y="168"/>
                    </a:cubicBezTo>
                    <a:cubicBezTo>
                      <a:pt x="2967" y="168"/>
                      <a:pt x="2962" y="167"/>
                      <a:pt x="2956" y="165"/>
                    </a:cubicBezTo>
                    <a:lnTo>
                      <a:pt x="2956" y="158"/>
                    </a:lnTo>
                    <a:cubicBezTo>
                      <a:pt x="2941" y="165"/>
                      <a:pt x="2927" y="168"/>
                      <a:pt x="2913" y="168"/>
                    </a:cubicBezTo>
                    <a:cubicBezTo>
                      <a:pt x="2881" y="168"/>
                      <a:pt x="2851" y="154"/>
                      <a:pt x="2805" y="149"/>
                    </a:cubicBezTo>
                    <a:lnTo>
                      <a:pt x="2805" y="149"/>
                    </a:lnTo>
                    <a:lnTo>
                      <a:pt x="2819" y="183"/>
                    </a:lnTo>
                    <a:cubicBezTo>
                      <a:pt x="2805" y="181"/>
                      <a:pt x="2798" y="170"/>
                      <a:pt x="2789" y="163"/>
                    </a:cubicBezTo>
                    <a:lnTo>
                      <a:pt x="2789" y="163"/>
                    </a:lnTo>
                    <a:cubicBezTo>
                      <a:pt x="2788" y="188"/>
                      <a:pt x="2796" y="190"/>
                      <a:pt x="2804" y="190"/>
                    </a:cubicBezTo>
                    <a:cubicBezTo>
                      <a:pt x="2806" y="190"/>
                      <a:pt x="2808" y="190"/>
                      <a:pt x="2810" y="190"/>
                    </a:cubicBezTo>
                    <a:cubicBezTo>
                      <a:pt x="2820" y="190"/>
                      <a:pt x="2829" y="193"/>
                      <a:pt x="2829" y="223"/>
                    </a:cubicBezTo>
                    <a:cubicBezTo>
                      <a:pt x="2816" y="197"/>
                      <a:pt x="2801" y="192"/>
                      <a:pt x="2784" y="192"/>
                    </a:cubicBezTo>
                    <a:cubicBezTo>
                      <a:pt x="2773" y="192"/>
                      <a:pt x="2761" y="195"/>
                      <a:pt x="2750" y="195"/>
                    </a:cubicBezTo>
                    <a:cubicBezTo>
                      <a:pt x="2732" y="195"/>
                      <a:pt x="2717" y="188"/>
                      <a:pt x="2706" y="156"/>
                    </a:cubicBezTo>
                    <a:lnTo>
                      <a:pt x="2706" y="156"/>
                    </a:lnTo>
                    <a:cubicBezTo>
                      <a:pt x="2685" y="158"/>
                      <a:pt x="2720" y="197"/>
                      <a:pt x="2699" y="200"/>
                    </a:cubicBezTo>
                    <a:lnTo>
                      <a:pt x="2689" y="177"/>
                    </a:lnTo>
                    <a:lnTo>
                      <a:pt x="2689" y="209"/>
                    </a:lnTo>
                    <a:cubicBezTo>
                      <a:pt x="2676" y="204"/>
                      <a:pt x="2664" y="177"/>
                      <a:pt x="2659" y="158"/>
                    </a:cubicBezTo>
                    <a:lnTo>
                      <a:pt x="2659" y="158"/>
                    </a:lnTo>
                    <a:cubicBezTo>
                      <a:pt x="2660" y="158"/>
                      <a:pt x="2660" y="158"/>
                      <a:pt x="2661" y="158"/>
                    </a:cubicBezTo>
                    <a:cubicBezTo>
                      <a:pt x="2665" y="158"/>
                      <a:pt x="2669" y="151"/>
                      <a:pt x="2671" y="149"/>
                    </a:cubicBezTo>
                    <a:cubicBezTo>
                      <a:pt x="2666" y="143"/>
                      <a:pt x="2661" y="140"/>
                      <a:pt x="2655" y="140"/>
                    </a:cubicBezTo>
                    <a:cubicBezTo>
                      <a:pt x="2641" y="140"/>
                      <a:pt x="2627" y="157"/>
                      <a:pt x="2620" y="157"/>
                    </a:cubicBezTo>
                    <a:cubicBezTo>
                      <a:pt x="2620" y="157"/>
                      <a:pt x="2620" y="157"/>
                      <a:pt x="2620" y="157"/>
                    </a:cubicBezTo>
                    <a:lnTo>
                      <a:pt x="2620" y="157"/>
                    </a:lnTo>
                    <a:lnTo>
                      <a:pt x="2638" y="167"/>
                    </a:lnTo>
                    <a:cubicBezTo>
                      <a:pt x="2585" y="195"/>
                      <a:pt x="2518" y="170"/>
                      <a:pt x="2465" y="218"/>
                    </a:cubicBezTo>
                    <a:lnTo>
                      <a:pt x="2469" y="234"/>
                    </a:lnTo>
                    <a:cubicBezTo>
                      <a:pt x="2459" y="243"/>
                      <a:pt x="2451" y="246"/>
                      <a:pt x="2446" y="246"/>
                    </a:cubicBezTo>
                    <a:cubicBezTo>
                      <a:pt x="2431" y="246"/>
                      <a:pt x="2427" y="227"/>
                      <a:pt x="2405" y="227"/>
                    </a:cubicBezTo>
                    <a:cubicBezTo>
                      <a:pt x="2401" y="227"/>
                      <a:pt x="2396" y="228"/>
                      <a:pt x="2390" y="230"/>
                    </a:cubicBezTo>
                    <a:lnTo>
                      <a:pt x="2393" y="225"/>
                    </a:lnTo>
                    <a:lnTo>
                      <a:pt x="2393" y="225"/>
                    </a:lnTo>
                    <a:cubicBezTo>
                      <a:pt x="2382" y="242"/>
                      <a:pt x="2372" y="251"/>
                      <a:pt x="2360" y="251"/>
                    </a:cubicBezTo>
                    <a:cubicBezTo>
                      <a:pt x="2358" y="251"/>
                      <a:pt x="2357" y="251"/>
                      <a:pt x="2356" y="251"/>
                    </a:cubicBezTo>
                    <a:cubicBezTo>
                      <a:pt x="2370" y="230"/>
                      <a:pt x="2337" y="207"/>
                      <a:pt x="2353" y="186"/>
                    </a:cubicBezTo>
                    <a:lnTo>
                      <a:pt x="2353" y="186"/>
                    </a:lnTo>
                    <a:cubicBezTo>
                      <a:pt x="2307" y="218"/>
                      <a:pt x="2330" y="211"/>
                      <a:pt x="2293" y="276"/>
                    </a:cubicBezTo>
                    <a:lnTo>
                      <a:pt x="2291" y="246"/>
                    </a:lnTo>
                    <a:cubicBezTo>
                      <a:pt x="2277" y="272"/>
                      <a:pt x="2275" y="285"/>
                      <a:pt x="2249" y="290"/>
                    </a:cubicBezTo>
                    <a:cubicBezTo>
                      <a:pt x="2272" y="267"/>
                      <a:pt x="2240" y="246"/>
                      <a:pt x="2265" y="214"/>
                    </a:cubicBezTo>
                    <a:cubicBezTo>
                      <a:pt x="2256" y="198"/>
                      <a:pt x="2247" y="192"/>
                      <a:pt x="2238" y="192"/>
                    </a:cubicBezTo>
                    <a:cubicBezTo>
                      <a:pt x="2221" y="192"/>
                      <a:pt x="2205" y="212"/>
                      <a:pt x="2193" y="212"/>
                    </a:cubicBezTo>
                    <a:cubicBezTo>
                      <a:pt x="2186" y="212"/>
                      <a:pt x="2181" y="203"/>
                      <a:pt x="2179" y="174"/>
                    </a:cubicBezTo>
                    <a:lnTo>
                      <a:pt x="2179" y="174"/>
                    </a:lnTo>
                    <a:cubicBezTo>
                      <a:pt x="2142" y="251"/>
                      <a:pt x="2212" y="223"/>
                      <a:pt x="2198" y="239"/>
                    </a:cubicBezTo>
                    <a:cubicBezTo>
                      <a:pt x="2202" y="264"/>
                      <a:pt x="2178" y="288"/>
                      <a:pt x="2162" y="288"/>
                    </a:cubicBezTo>
                    <a:cubicBezTo>
                      <a:pt x="2159" y="288"/>
                      <a:pt x="2156" y="287"/>
                      <a:pt x="2154" y="285"/>
                    </a:cubicBezTo>
                    <a:cubicBezTo>
                      <a:pt x="2138" y="283"/>
                      <a:pt x="2147" y="179"/>
                      <a:pt x="2110" y="174"/>
                    </a:cubicBezTo>
                    <a:cubicBezTo>
                      <a:pt x="2112" y="174"/>
                      <a:pt x="2115" y="170"/>
                      <a:pt x="2119" y="170"/>
                    </a:cubicBezTo>
                    <a:cubicBezTo>
                      <a:pt x="2117" y="164"/>
                      <a:pt x="2114" y="163"/>
                      <a:pt x="2111" y="163"/>
                    </a:cubicBezTo>
                    <a:cubicBezTo>
                      <a:pt x="2104" y="163"/>
                      <a:pt x="2095" y="171"/>
                      <a:pt x="2088" y="171"/>
                    </a:cubicBezTo>
                    <a:cubicBezTo>
                      <a:pt x="2082" y="171"/>
                      <a:pt x="2078" y="167"/>
                      <a:pt x="2075" y="156"/>
                    </a:cubicBezTo>
                    <a:cubicBezTo>
                      <a:pt x="2067" y="174"/>
                      <a:pt x="2062" y="176"/>
                      <a:pt x="2058" y="176"/>
                    </a:cubicBezTo>
                    <a:cubicBezTo>
                      <a:pt x="2056" y="176"/>
                      <a:pt x="2055" y="176"/>
                      <a:pt x="2054" y="176"/>
                    </a:cubicBezTo>
                    <a:cubicBezTo>
                      <a:pt x="2049" y="176"/>
                      <a:pt x="2045" y="179"/>
                      <a:pt x="2036" y="209"/>
                    </a:cubicBezTo>
                    <a:lnTo>
                      <a:pt x="2073" y="202"/>
                    </a:lnTo>
                    <a:lnTo>
                      <a:pt x="2073" y="202"/>
                    </a:lnTo>
                    <a:cubicBezTo>
                      <a:pt x="2055" y="211"/>
                      <a:pt x="2030" y="252"/>
                      <a:pt x="2007" y="252"/>
                    </a:cubicBezTo>
                    <a:cubicBezTo>
                      <a:pt x="2000" y="252"/>
                      <a:pt x="1993" y="247"/>
                      <a:pt x="1987" y="237"/>
                    </a:cubicBezTo>
                    <a:cubicBezTo>
                      <a:pt x="1994" y="225"/>
                      <a:pt x="2003" y="214"/>
                      <a:pt x="2015" y="204"/>
                    </a:cubicBezTo>
                    <a:cubicBezTo>
                      <a:pt x="2014" y="199"/>
                      <a:pt x="2011" y="198"/>
                      <a:pt x="2009" y="198"/>
                    </a:cubicBezTo>
                    <a:cubicBezTo>
                      <a:pt x="2005" y="198"/>
                      <a:pt x="2000" y="200"/>
                      <a:pt x="1996" y="200"/>
                    </a:cubicBezTo>
                    <a:cubicBezTo>
                      <a:pt x="1993" y="200"/>
                      <a:pt x="1989" y="198"/>
                      <a:pt x="1987" y="190"/>
                    </a:cubicBezTo>
                    <a:cubicBezTo>
                      <a:pt x="1996" y="166"/>
                      <a:pt x="2005" y="162"/>
                      <a:pt x="2016" y="162"/>
                    </a:cubicBezTo>
                    <a:cubicBezTo>
                      <a:pt x="2022" y="162"/>
                      <a:pt x="2028" y="163"/>
                      <a:pt x="2035" y="163"/>
                    </a:cubicBezTo>
                    <a:cubicBezTo>
                      <a:pt x="2045" y="163"/>
                      <a:pt x="2055" y="161"/>
                      <a:pt x="2066" y="146"/>
                    </a:cubicBezTo>
                    <a:cubicBezTo>
                      <a:pt x="2065" y="141"/>
                      <a:pt x="2063" y="139"/>
                      <a:pt x="2060" y="139"/>
                    </a:cubicBezTo>
                    <a:cubicBezTo>
                      <a:pt x="2053" y="139"/>
                      <a:pt x="2042" y="148"/>
                      <a:pt x="2037" y="148"/>
                    </a:cubicBezTo>
                    <a:cubicBezTo>
                      <a:pt x="2033" y="148"/>
                      <a:pt x="2033" y="141"/>
                      <a:pt x="2043" y="119"/>
                    </a:cubicBezTo>
                    <a:lnTo>
                      <a:pt x="2043" y="119"/>
                    </a:lnTo>
                    <a:cubicBezTo>
                      <a:pt x="2031" y="144"/>
                      <a:pt x="2024" y="151"/>
                      <a:pt x="2017" y="151"/>
                    </a:cubicBezTo>
                    <a:cubicBezTo>
                      <a:pt x="2013" y="151"/>
                      <a:pt x="2010" y="149"/>
                      <a:pt x="2006" y="146"/>
                    </a:cubicBezTo>
                    <a:cubicBezTo>
                      <a:pt x="2001" y="143"/>
                      <a:pt x="1995" y="138"/>
                      <a:pt x="1987" y="138"/>
                    </a:cubicBezTo>
                    <a:cubicBezTo>
                      <a:pt x="1979" y="138"/>
                      <a:pt x="1970" y="142"/>
                      <a:pt x="1959" y="156"/>
                    </a:cubicBezTo>
                    <a:lnTo>
                      <a:pt x="1971" y="121"/>
                    </a:lnTo>
                    <a:lnTo>
                      <a:pt x="1971" y="121"/>
                    </a:lnTo>
                    <a:cubicBezTo>
                      <a:pt x="1964" y="125"/>
                      <a:pt x="1952" y="137"/>
                      <a:pt x="1943" y="137"/>
                    </a:cubicBezTo>
                    <a:cubicBezTo>
                      <a:pt x="1942" y="137"/>
                      <a:pt x="1941" y="137"/>
                      <a:pt x="1941" y="137"/>
                    </a:cubicBezTo>
                    <a:lnTo>
                      <a:pt x="1971" y="93"/>
                    </a:lnTo>
                    <a:lnTo>
                      <a:pt x="1971" y="93"/>
                    </a:lnTo>
                    <a:cubicBezTo>
                      <a:pt x="1965" y="99"/>
                      <a:pt x="1959" y="102"/>
                      <a:pt x="1954" y="102"/>
                    </a:cubicBezTo>
                    <a:cubicBezTo>
                      <a:pt x="1935" y="102"/>
                      <a:pt x="1926" y="61"/>
                      <a:pt x="1907" y="61"/>
                    </a:cubicBezTo>
                    <a:cubicBezTo>
                      <a:pt x="1904" y="61"/>
                      <a:pt x="1902" y="61"/>
                      <a:pt x="1899" y="63"/>
                    </a:cubicBezTo>
                    <a:cubicBezTo>
                      <a:pt x="1950" y="72"/>
                      <a:pt x="1901" y="109"/>
                      <a:pt x="1918" y="142"/>
                    </a:cubicBezTo>
                    <a:cubicBezTo>
                      <a:pt x="1909" y="147"/>
                      <a:pt x="1902" y="149"/>
                      <a:pt x="1897" y="149"/>
                    </a:cubicBezTo>
                    <a:cubicBezTo>
                      <a:pt x="1858" y="149"/>
                      <a:pt x="1890" y="44"/>
                      <a:pt x="1830" y="44"/>
                    </a:cubicBezTo>
                    <a:cubicBezTo>
                      <a:pt x="1829" y="44"/>
                      <a:pt x="1829" y="44"/>
                      <a:pt x="1828" y="44"/>
                    </a:cubicBezTo>
                    <a:lnTo>
                      <a:pt x="1828" y="44"/>
                    </a:lnTo>
                    <a:cubicBezTo>
                      <a:pt x="1828" y="44"/>
                      <a:pt x="1827" y="44"/>
                      <a:pt x="1827" y="44"/>
                    </a:cubicBezTo>
                    <a:cubicBezTo>
                      <a:pt x="1826" y="44"/>
                      <a:pt x="1825" y="44"/>
                      <a:pt x="1825" y="44"/>
                    </a:cubicBezTo>
                    <a:cubicBezTo>
                      <a:pt x="1826" y="44"/>
                      <a:pt x="1827" y="44"/>
                      <a:pt x="1828" y="44"/>
                    </a:cubicBezTo>
                    <a:lnTo>
                      <a:pt x="1828" y="44"/>
                    </a:lnTo>
                    <a:cubicBezTo>
                      <a:pt x="1839" y="47"/>
                      <a:pt x="1855" y="76"/>
                      <a:pt x="1839" y="86"/>
                    </a:cubicBezTo>
                    <a:cubicBezTo>
                      <a:pt x="1825" y="75"/>
                      <a:pt x="1811" y="58"/>
                      <a:pt x="1806" y="40"/>
                    </a:cubicBezTo>
                    <a:lnTo>
                      <a:pt x="1806" y="40"/>
                    </a:lnTo>
                    <a:cubicBezTo>
                      <a:pt x="1758" y="42"/>
                      <a:pt x="1809" y="79"/>
                      <a:pt x="1785" y="100"/>
                    </a:cubicBezTo>
                    <a:cubicBezTo>
                      <a:pt x="1782" y="88"/>
                      <a:pt x="1779" y="83"/>
                      <a:pt x="1775" y="83"/>
                    </a:cubicBezTo>
                    <a:cubicBezTo>
                      <a:pt x="1765" y="83"/>
                      <a:pt x="1752" y="120"/>
                      <a:pt x="1737" y="130"/>
                    </a:cubicBezTo>
                    <a:lnTo>
                      <a:pt x="1741" y="91"/>
                    </a:lnTo>
                    <a:cubicBezTo>
                      <a:pt x="1735" y="87"/>
                      <a:pt x="1730" y="86"/>
                      <a:pt x="1726" y="86"/>
                    </a:cubicBezTo>
                    <a:cubicBezTo>
                      <a:pt x="1701" y="86"/>
                      <a:pt x="1711" y="143"/>
                      <a:pt x="1691" y="143"/>
                    </a:cubicBezTo>
                    <a:cubicBezTo>
                      <a:pt x="1687" y="143"/>
                      <a:pt x="1682" y="141"/>
                      <a:pt x="1676" y="137"/>
                    </a:cubicBezTo>
                    <a:lnTo>
                      <a:pt x="1700" y="84"/>
                    </a:lnTo>
                    <a:lnTo>
                      <a:pt x="1674" y="98"/>
                    </a:lnTo>
                    <a:lnTo>
                      <a:pt x="1681" y="54"/>
                    </a:lnTo>
                    <a:lnTo>
                      <a:pt x="1681" y="54"/>
                    </a:lnTo>
                    <a:cubicBezTo>
                      <a:pt x="1667" y="69"/>
                      <a:pt x="1658" y="74"/>
                      <a:pt x="1649" y="74"/>
                    </a:cubicBezTo>
                    <a:cubicBezTo>
                      <a:pt x="1640" y="74"/>
                      <a:pt x="1631" y="69"/>
                      <a:pt x="1618" y="63"/>
                    </a:cubicBezTo>
                    <a:lnTo>
                      <a:pt x="1618" y="63"/>
                    </a:lnTo>
                    <a:cubicBezTo>
                      <a:pt x="1623" y="91"/>
                      <a:pt x="1611" y="132"/>
                      <a:pt x="1588" y="132"/>
                    </a:cubicBezTo>
                    <a:cubicBezTo>
                      <a:pt x="1575" y="113"/>
                      <a:pt x="1590" y="101"/>
                      <a:pt x="1577" y="101"/>
                    </a:cubicBezTo>
                    <a:cubicBezTo>
                      <a:pt x="1575" y="101"/>
                      <a:pt x="1571" y="101"/>
                      <a:pt x="1565" y="102"/>
                    </a:cubicBezTo>
                    <a:cubicBezTo>
                      <a:pt x="1570" y="85"/>
                      <a:pt x="1575" y="66"/>
                      <a:pt x="1583" y="66"/>
                    </a:cubicBezTo>
                    <a:cubicBezTo>
                      <a:pt x="1586" y="66"/>
                      <a:pt x="1591" y="71"/>
                      <a:pt x="1595" y="84"/>
                    </a:cubicBezTo>
                    <a:cubicBezTo>
                      <a:pt x="1598" y="70"/>
                      <a:pt x="1602" y="58"/>
                      <a:pt x="1605" y="47"/>
                    </a:cubicBezTo>
                    <a:cubicBezTo>
                      <a:pt x="1598" y="36"/>
                      <a:pt x="1589" y="33"/>
                      <a:pt x="1581" y="33"/>
                    </a:cubicBezTo>
                    <a:cubicBezTo>
                      <a:pt x="1568" y="33"/>
                      <a:pt x="1555" y="40"/>
                      <a:pt x="1547" y="40"/>
                    </a:cubicBezTo>
                    <a:cubicBezTo>
                      <a:pt x="1554" y="42"/>
                      <a:pt x="1558" y="44"/>
                      <a:pt x="1560" y="49"/>
                    </a:cubicBezTo>
                    <a:lnTo>
                      <a:pt x="1512" y="105"/>
                    </a:lnTo>
                    <a:cubicBezTo>
                      <a:pt x="1507" y="93"/>
                      <a:pt x="1507" y="77"/>
                      <a:pt x="1516" y="68"/>
                    </a:cubicBezTo>
                    <a:lnTo>
                      <a:pt x="1516" y="68"/>
                    </a:lnTo>
                    <a:cubicBezTo>
                      <a:pt x="1505" y="70"/>
                      <a:pt x="1500" y="88"/>
                      <a:pt x="1484" y="93"/>
                    </a:cubicBezTo>
                    <a:cubicBezTo>
                      <a:pt x="1486" y="63"/>
                      <a:pt x="1484" y="33"/>
                      <a:pt x="1500" y="18"/>
                    </a:cubicBezTo>
                    <a:lnTo>
                      <a:pt x="1500" y="18"/>
                    </a:lnTo>
                    <a:lnTo>
                      <a:pt x="1458" y="51"/>
                    </a:lnTo>
                    <a:cubicBezTo>
                      <a:pt x="1456" y="37"/>
                      <a:pt x="1431" y="14"/>
                      <a:pt x="1438" y="3"/>
                    </a:cubicBezTo>
                    <a:cubicBezTo>
                      <a:pt x="1435" y="1"/>
                      <a:pt x="1432" y="1"/>
                      <a:pt x="1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54" name="Google Shape;16454;p59"/>
              <p:cNvSpPr/>
              <p:nvPr/>
            </p:nvSpPr>
            <p:spPr>
              <a:xfrm>
                <a:off x="516000" y="1542475"/>
                <a:ext cx="550" cy="250"/>
              </a:xfrm>
              <a:custGeom>
                <a:avLst/>
                <a:gdLst/>
                <a:ahLst/>
                <a:cxnLst/>
                <a:rect l="l" t="t" r="r" b="b"/>
                <a:pathLst>
                  <a:path w="22" h="10" extrusionOk="0">
                    <a:moveTo>
                      <a:pt x="1" y="0"/>
                    </a:moveTo>
                    <a:cubicBezTo>
                      <a:pt x="8" y="2"/>
                      <a:pt x="15" y="7"/>
                      <a:pt x="22" y="9"/>
                    </a:cubicBezTo>
                    <a:cubicBezTo>
                      <a:pt x="17" y="2"/>
                      <a:pt x="10"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55" name="Google Shape;16455;p59"/>
              <p:cNvSpPr/>
              <p:nvPr/>
            </p:nvSpPr>
            <p:spPr>
              <a:xfrm>
                <a:off x="539075" y="1528275"/>
                <a:ext cx="25" cy="200"/>
              </a:xfrm>
              <a:custGeom>
                <a:avLst/>
                <a:gdLst/>
                <a:ahLst/>
                <a:cxnLst/>
                <a:rect l="l" t="t" r="r" b="b"/>
                <a:pathLst>
                  <a:path w="1" h="8" extrusionOk="0">
                    <a:moveTo>
                      <a:pt x="1" y="7"/>
                    </a:moveTo>
                    <a:lnTo>
                      <a:pt x="1" y="7"/>
                    </a:lnTo>
                    <a:cubicBezTo>
                      <a:pt x="1" y="5"/>
                      <a:pt x="1"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56" name="Google Shape;16456;p59"/>
              <p:cNvSpPr/>
              <p:nvPr/>
            </p:nvSpPr>
            <p:spPr>
              <a:xfrm>
                <a:off x="507850" y="1567100"/>
                <a:ext cx="525" cy="300"/>
              </a:xfrm>
              <a:custGeom>
                <a:avLst/>
                <a:gdLst/>
                <a:ahLst/>
                <a:cxnLst/>
                <a:rect l="l" t="t" r="r" b="b"/>
                <a:pathLst>
                  <a:path w="21" h="12" extrusionOk="0">
                    <a:moveTo>
                      <a:pt x="21" y="0"/>
                    </a:moveTo>
                    <a:cubicBezTo>
                      <a:pt x="12" y="0"/>
                      <a:pt x="2" y="3"/>
                      <a:pt x="0" y="12"/>
                    </a:cubicBezTo>
                    <a:cubicBezTo>
                      <a:pt x="7" y="7"/>
                      <a:pt x="14" y="3"/>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57" name="Google Shape;16457;p59"/>
              <p:cNvSpPr/>
              <p:nvPr/>
            </p:nvSpPr>
            <p:spPr>
              <a:xfrm>
                <a:off x="519650" y="1580775"/>
                <a:ext cx="675" cy="475"/>
              </a:xfrm>
              <a:custGeom>
                <a:avLst/>
                <a:gdLst/>
                <a:ahLst/>
                <a:cxnLst/>
                <a:rect l="l" t="t" r="r" b="b"/>
                <a:pathLst>
                  <a:path w="27" h="19" extrusionOk="0">
                    <a:moveTo>
                      <a:pt x="15" y="0"/>
                    </a:moveTo>
                    <a:lnTo>
                      <a:pt x="15" y="0"/>
                    </a:lnTo>
                    <a:cubicBezTo>
                      <a:pt x="17" y="10"/>
                      <a:pt x="8" y="14"/>
                      <a:pt x="1" y="19"/>
                    </a:cubicBezTo>
                    <a:cubicBezTo>
                      <a:pt x="9" y="19"/>
                      <a:pt x="16" y="17"/>
                      <a:pt x="21" y="17"/>
                    </a:cubicBezTo>
                    <a:cubicBezTo>
                      <a:pt x="24" y="17"/>
                      <a:pt x="25" y="17"/>
                      <a:pt x="26" y="18"/>
                    </a:cubicBezTo>
                    <a:lnTo>
                      <a:pt x="26" y="18"/>
                    </a:lnTo>
                    <a:lnTo>
                      <a:pt x="15" y="0"/>
                    </a:lnTo>
                    <a:close/>
                    <a:moveTo>
                      <a:pt x="26" y="18"/>
                    </a:moveTo>
                    <a:lnTo>
                      <a:pt x="26" y="19"/>
                    </a:lnTo>
                    <a:cubicBezTo>
                      <a:pt x="26" y="19"/>
                      <a:pt x="26" y="19"/>
                      <a:pt x="2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58" name="Google Shape;16458;p59"/>
              <p:cNvSpPr/>
              <p:nvPr/>
            </p:nvSpPr>
            <p:spPr>
              <a:xfrm>
                <a:off x="513875" y="1585150"/>
                <a:ext cx="600" cy="350"/>
              </a:xfrm>
              <a:custGeom>
                <a:avLst/>
                <a:gdLst/>
                <a:ahLst/>
                <a:cxnLst/>
                <a:rect l="l" t="t" r="r" b="b"/>
                <a:pathLst>
                  <a:path w="24" h="14" extrusionOk="0">
                    <a:moveTo>
                      <a:pt x="11" y="0"/>
                    </a:moveTo>
                    <a:cubicBezTo>
                      <a:pt x="7" y="0"/>
                      <a:pt x="4" y="2"/>
                      <a:pt x="0" y="6"/>
                    </a:cubicBezTo>
                    <a:cubicBezTo>
                      <a:pt x="5" y="9"/>
                      <a:pt x="0" y="11"/>
                      <a:pt x="5" y="13"/>
                    </a:cubicBezTo>
                    <a:lnTo>
                      <a:pt x="23" y="13"/>
                    </a:lnTo>
                    <a:cubicBezTo>
                      <a:pt x="23" y="6"/>
                      <a:pt x="18"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59" name="Google Shape;16459;p59"/>
              <p:cNvSpPr/>
              <p:nvPr/>
            </p:nvSpPr>
            <p:spPr>
              <a:xfrm>
                <a:off x="516075" y="1581825"/>
                <a:ext cx="1525" cy="650"/>
              </a:xfrm>
              <a:custGeom>
                <a:avLst/>
                <a:gdLst/>
                <a:ahLst/>
                <a:cxnLst/>
                <a:rect l="l" t="t" r="r" b="b"/>
                <a:pathLst>
                  <a:path w="61" h="26" extrusionOk="0">
                    <a:moveTo>
                      <a:pt x="35" y="0"/>
                    </a:moveTo>
                    <a:cubicBezTo>
                      <a:pt x="0" y="0"/>
                      <a:pt x="12" y="12"/>
                      <a:pt x="19" y="26"/>
                    </a:cubicBezTo>
                    <a:lnTo>
                      <a:pt x="19" y="23"/>
                    </a:lnTo>
                    <a:cubicBezTo>
                      <a:pt x="25" y="24"/>
                      <a:pt x="30" y="24"/>
                      <a:pt x="34" y="24"/>
                    </a:cubicBezTo>
                    <a:cubicBezTo>
                      <a:pt x="61" y="24"/>
                      <a:pt x="47" y="12"/>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60" name="Google Shape;16460;p59"/>
              <p:cNvSpPr/>
              <p:nvPr/>
            </p:nvSpPr>
            <p:spPr>
              <a:xfrm>
                <a:off x="516525" y="1582500"/>
                <a:ext cx="550" cy="375"/>
              </a:xfrm>
              <a:custGeom>
                <a:avLst/>
                <a:gdLst/>
                <a:ahLst/>
                <a:cxnLst/>
                <a:rect l="l" t="t" r="r" b="b"/>
                <a:pathLst>
                  <a:path w="22" h="15" extrusionOk="0">
                    <a:moveTo>
                      <a:pt x="1" y="1"/>
                    </a:moveTo>
                    <a:lnTo>
                      <a:pt x="1" y="1"/>
                    </a:lnTo>
                    <a:cubicBezTo>
                      <a:pt x="3" y="6"/>
                      <a:pt x="3" y="10"/>
                      <a:pt x="1" y="15"/>
                    </a:cubicBezTo>
                    <a:cubicBezTo>
                      <a:pt x="22" y="15"/>
                      <a:pt x="5"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61" name="Google Shape;16461;p59"/>
              <p:cNvSpPr/>
              <p:nvPr/>
            </p:nvSpPr>
            <p:spPr>
              <a:xfrm>
                <a:off x="518725" y="1577850"/>
                <a:ext cx="1725" cy="525"/>
              </a:xfrm>
              <a:custGeom>
                <a:avLst/>
                <a:gdLst/>
                <a:ahLst/>
                <a:cxnLst/>
                <a:rect l="l" t="t" r="r" b="b"/>
                <a:pathLst>
                  <a:path w="69" h="21" extrusionOk="0">
                    <a:moveTo>
                      <a:pt x="11" y="1"/>
                    </a:moveTo>
                    <a:cubicBezTo>
                      <a:pt x="4" y="1"/>
                      <a:pt x="1" y="4"/>
                      <a:pt x="8" y="13"/>
                    </a:cubicBezTo>
                    <a:cubicBezTo>
                      <a:pt x="4" y="17"/>
                      <a:pt x="15" y="17"/>
                      <a:pt x="26" y="17"/>
                    </a:cubicBezTo>
                    <a:cubicBezTo>
                      <a:pt x="36" y="17"/>
                      <a:pt x="46" y="17"/>
                      <a:pt x="40" y="20"/>
                    </a:cubicBezTo>
                    <a:cubicBezTo>
                      <a:pt x="41" y="20"/>
                      <a:pt x="43" y="20"/>
                      <a:pt x="44" y="20"/>
                    </a:cubicBezTo>
                    <a:cubicBezTo>
                      <a:pt x="69" y="20"/>
                      <a:pt x="28"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62" name="Google Shape;16462;p59"/>
              <p:cNvSpPr/>
              <p:nvPr/>
            </p:nvSpPr>
            <p:spPr>
              <a:xfrm>
                <a:off x="514100" y="1581825"/>
                <a:ext cx="1075" cy="300"/>
              </a:xfrm>
              <a:custGeom>
                <a:avLst/>
                <a:gdLst/>
                <a:ahLst/>
                <a:cxnLst/>
                <a:rect l="l" t="t" r="r" b="b"/>
                <a:pathLst>
                  <a:path w="43" h="12" extrusionOk="0">
                    <a:moveTo>
                      <a:pt x="7" y="0"/>
                    </a:moveTo>
                    <a:lnTo>
                      <a:pt x="0" y="12"/>
                    </a:lnTo>
                    <a:lnTo>
                      <a:pt x="42" y="5"/>
                    </a:lnTo>
                    <a:lnTo>
                      <a:pt x="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63" name="Google Shape;16463;p59"/>
              <p:cNvSpPr/>
              <p:nvPr/>
            </p:nvSpPr>
            <p:spPr>
              <a:xfrm>
                <a:off x="514500" y="1579550"/>
                <a:ext cx="600" cy="675"/>
              </a:xfrm>
              <a:custGeom>
                <a:avLst/>
                <a:gdLst/>
                <a:ahLst/>
                <a:cxnLst/>
                <a:rect l="l" t="t" r="r" b="b"/>
                <a:pathLst>
                  <a:path w="24" h="27" extrusionOk="0">
                    <a:moveTo>
                      <a:pt x="10" y="1"/>
                    </a:moveTo>
                    <a:lnTo>
                      <a:pt x="1" y="22"/>
                    </a:lnTo>
                    <a:cubicBezTo>
                      <a:pt x="5" y="22"/>
                      <a:pt x="10" y="24"/>
                      <a:pt x="15" y="26"/>
                    </a:cubicBezTo>
                    <a:cubicBezTo>
                      <a:pt x="17" y="15"/>
                      <a:pt x="2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64" name="Google Shape;16464;p59"/>
              <p:cNvSpPr/>
              <p:nvPr/>
            </p:nvSpPr>
            <p:spPr>
              <a:xfrm>
                <a:off x="514800" y="1580200"/>
                <a:ext cx="250" cy="425"/>
              </a:xfrm>
              <a:custGeom>
                <a:avLst/>
                <a:gdLst/>
                <a:ahLst/>
                <a:cxnLst/>
                <a:rect l="l" t="t" r="r" b="b"/>
                <a:pathLst>
                  <a:path w="10" h="17" extrusionOk="0">
                    <a:moveTo>
                      <a:pt x="3" y="0"/>
                    </a:moveTo>
                    <a:lnTo>
                      <a:pt x="3" y="0"/>
                    </a:lnTo>
                    <a:cubicBezTo>
                      <a:pt x="0" y="7"/>
                      <a:pt x="5" y="14"/>
                      <a:pt x="10" y="16"/>
                    </a:cubicBezTo>
                    <a:cubicBezTo>
                      <a:pt x="10" y="12"/>
                      <a:pt x="7"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65" name="Google Shape;16465;p59"/>
              <p:cNvSpPr/>
              <p:nvPr/>
            </p:nvSpPr>
            <p:spPr>
              <a:xfrm>
                <a:off x="513750" y="1580900"/>
                <a:ext cx="325" cy="525"/>
              </a:xfrm>
              <a:custGeom>
                <a:avLst/>
                <a:gdLst/>
                <a:ahLst/>
                <a:cxnLst/>
                <a:rect l="l" t="t" r="r" b="b"/>
                <a:pathLst>
                  <a:path w="13" h="21" extrusionOk="0">
                    <a:moveTo>
                      <a:pt x="12" y="0"/>
                    </a:moveTo>
                    <a:lnTo>
                      <a:pt x="1" y="21"/>
                    </a:lnTo>
                    <a:lnTo>
                      <a:pt x="10" y="14"/>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66" name="Google Shape;16466;p59"/>
              <p:cNvSpPr/>
              <p:nvPr/>
            </p:nvSpPr>
            <p:spPr>
              <a:xfrm>
                <a:off x="513225" y="1573650"/>
                <a:ext cx="1025" cy="600"/>
              </a:xfrm>
              <a:custGeom>
                <a:avLst/>
                <a:gdLst/>
                <a:ahLst/>
                <a:cxnLst/>
                <a:rect l="l" t="t" r="r" b="b"/>
                <a:pathLst>
                  <a:path w="41" h="24" extrusionOk="0">
                    <a:moveTo>
                      <a:pt x="24" y="0"/>
                    </a:moveTo>
                    <a:cubicBezTo>
                      <a:pt x="8" y="0"/>
                      <a:pt x="1" y="10"/>
                      <a:pt x="8" y="16"/>
                    </a:cubicBezTo>
                    <a:cubicBezTo>
                      <a:pt x="12" y="21"/>
                      <a:pt x="19" y="24"/>
                      <a:pt x="26" y="24"/>
                    </a:cubicBezTo>
                    <a:cubicBezTo>
                      <a:pt x="30" y="24"/>
                      <a:pt x="35" y="23"/>
                      <a:pt x="40" y="21"/>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67" name="Google Shape;16467;p59"/>
              <p:cNvSpPr/>
              <p:nvPr/>
            </p:nvSpPr>
            <p:spPr>
              <a:xfrm>
                <a:off x="511075" y="1575850"/>
                <a:ext cx="1375" cy="375"/>
              </a:xfrm>
              <a:custGeom>
                <a:avLst/>
                <a:gdLst/>
                <a:ahLst/>
                <a:cxnLst/>
                <a:rect l="l" t="t" r="r" b="b"/>
                <a:pathLst>
                  <a:path w="55" h="15" extrusionOk="0">
                    <a:moveTo>
                      <a:pt x="54" y="0"/>
                    </a:moveTo>
                    <a:lnTo>
                      <a:pt x="1" y="10"/>
                    </a:lnTo>
                    <a:lnTo>
                      <a:pt x="22" y="14"/>
                    </a:lnTo>
                    <a:cubicBezTo>
                      <a:pt x="31" y="7"/>
                      <a:pt x="43" y="5"/>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68" name="Google Shape;16468;p59"/>
              <p:cNvSpPr/>
              <p:nvPr/>
            </p:nvSpPr>
            <p:spPr>
              <a:xfrm>
                <a:off x="510000" y="1574550"/>
                <a:ext cx="1100" cy="475"/>
              </a:xfrm>
              <a:custGeom>
                <a:avLst/>
                <a:gdLst/>
                <a:ahLst/>
                <a:cxnLst/>
                <a:rect l="l" t="t" r="r" b="b"/>
                <a:pathLst>
                  <a:path w="44" h="19" extrusionOk="0">
                    <a:moveTo>
                      <a:pt x="9" y="0"/>
                    </a:moveTo>
                    <a:cubicBezTo>
                      <a:pt x="3" y="0"/>
                      <a:pt x="1" y="3"/>
                      <a:pt x="4" y="13"/>
                    </a:cubicBezTo>
                    <a:cubicBezTo>
                      <a:pt x="13" y="13"/>
                      <a:pt x="22" y="19"/>
                      <a:pt x="30" y="19"/>
                    </a:cubicBezTo>
                    <a:cubicBezTo>
                      <a:pt x="36" y="19"/>
                      <a:pt x="40" y="16"/>
                      <a:pt x="44" y="8"/>
                    </a:cubicBezTo>
                    <a:cubicBezTo>
                      <a:pt x="34" y="8"/>
                      <a:pt x="17"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69" name="Google Shape;16469;p59"/>
              <p:cNvSpPr/>
              <p:nvPr/>
            </p:nvSpPr>
            <p:spPr>
              <a:xfrm>
                <a:off x="511375" y="1566275"/>
                <a:ext cx="2225" cy="200"/>
              </a:xfrm>
              <a:custGeom>
                <a:avLst/>
                <a:gdLst/>
                <a:ahLst/>
                <a:cxnLst/>
                <a:rect l="l" t="t" r="r" b="b"/>
                <a:pathLst>
                  <a:path w="89" h="8" extrusionOk="0">
                    <a:moveTo>
                      <a:pt x="0" y="1"/>
                    </a:moveTo>
                    <a:lnTo>
                      <a:pt x="3" y="8"/>
                    </a:lnTo>
                    <a:lnTo>
                      <a:pt x="89" y="3"/>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70" name="Google Shape;16470;p59"/>
              <p:cNvSpPr/>
              <p:nvPr/>
            </p:nvSpPr>
            <p:spPr>
              <a:xfrm>
                <a:off x="506100" y="1558275"/>
                <a:ext cx="2225" cy="1000"/>
              </a:xfrm>
              <a:custGeom>
                <a:avLst/>
                <a:gdLst/>
                <a:ahLst/>
                <a:cxnLst/>
                <a:rect l="l" t="t" r="r" b="b"/>
                <a:pathLst>
                  <a:path w="89" h="40" extrusionOk="0">
                    <a:moveTo>
                      <a:pt x="26" y="1"/>
                    </a:moveTo>
                    <a:cubicBezTo>
                      <a:pt x="1" y="26"/>
                      <a:pt x="77" y="15"/>
                      <a:pt x="49" y="38"/>
                    </a:cubicBezTo>
                    <a:cubicBezTo>
                      <a:pt x="51" y="39"/>
                      <a:pt x="53" y="39"/>
                      <a:pt x="55" y="39"/>
                    </a:cubicBezTo>
                    <a:cubicBezTo>
                      <a:pt x="66" y="39"/>
                      <a:pt x="72" y="26"/>
                      <a:pt x="81" y="26"/>
                    </a:cubicBezTo>
                    <a:cubicBezTo>
                      <a:pt x="83" y="26"/>
                      <a:pt x="86" y="27"/>
                      <a:pt x="89" y="29"/>
                    </a:cubicBezTo>
                    <a:cubicBezTo>
                      <a:pt x="70" y="8"/>
                      <a:pt x="84"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71" name="Google Shape;16471;p59"/>
              <p:cNvSpPr/>
              <p:nvPr/>
            </p:nvSpPr>
            <p:spPr>
              <a:xfrm>
                <a:off x="585850" y="1537375"/>
                <a:ext cx="650" cy="525"/>
              </a:xfrm>
              <a:custGeom>
                <a:avLst/>
                <a:gdLst/>
                <a:ahLst/>
                <a:cxnLst/>
                <a:rect l="l" t="t" r="r" b="b"/>
                <a:pathLst>
                  <a:path w="26" h="21" extrusionOk="0">
                    <a:moveTo>
                      <a:pt x="5" y="0"/>
                    </a:moveTo>
                    <a:lnTo>
                      <a:pt x="0" y="12"/>
                    </a:lnTo>
                    <a:lnTo>
                      <a:pt x="26" y="21"/>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72" name="Google Shape;16472;p59"/>
              <p:cNvSpPr/>
              <p:nvPr/>
            </p:nvSpPr>
            <p:spPr>
              <a:xfrm>
                <a:off x="586125" y="1535975"/>
                <a:ext cx="675" cy="1175"/>
              </a:xfrm>
              <a:custGeom>
                <a:avLst/>
                <a:gdLst/>
                <a:ahLst/>
                <a:cxnLst/>
                <a:rect l="l" t="t" r="r" b="b"/>
                <a:pathLst>
                  <a:path w="27" h="47" extrusionOk="0">
                    <a:moveTo>
                      <a:pt x="20" y="0"/>
                    </a:moveTo>
                    <a:cubicBezTo>
                      <a:pt x="17" y="2"/>
                      <a:pt x="14" y="5"/>
                      <a:pt x="10" y="5"/>
                    </a:cubicBezTo>
                    <a:cubicBezTo>
                      <a:pt x="7" y="5"/>
                      <a:pt x="4" y="4"/>
                      <a:pt x="1" y="0"/>
                    </a:cubicBezTo>
                    <a:lnTo>
                      <a:pt x="1" y="0"/>
                    </a:lnTo>
                    <a:lnTo>
                      <a:pt x="26" y="47"/>
                    </a:lnTo>
                    <a:lnTo>
                      <a:pt x="2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73" name="Google Shape;16473;p59"/>
              <p:cNvSpPr/>
              <p:nvPr/>
            </p:nvSpPr>
            <p:spPr>
              <a:xfrm>
                <a:off x="522275" y="1532425"/>
                <a:ext cx="775" cy="500"/>
              </a:xfrm>
              <a:custGeom>
                <a:avLst/>
                <a:gdLst/>
                <a:ahLst/>
                <a:cxnLst/>
                <a:rect l="l" t="t" r="r" b="b"/>
                <a:pathLst>
                  <a:path w="31" h="20" extrusionOk="0">
                    <a:moveTo>
                      <a:pt x="0" y="1"/>
                    </a:moveTo>
                    <a:lnTo>
                      <a:pt x="5" y="13"/>
                    </a:lnTo>
                    <a:cubicBezTo>
                      <a:pt x="9" y="17"/>
                      <a:pt x="15" y="20"/>
                      <a:pt x="21" y="20"/>
                    </a:cubicBezTo>
                    <a:cubicBezTo>
                      <a:pt x="24" y="20"/>
                      <a:pt x="27" y="19"/>
                      <a:pt x="30" y="1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74" name="Google Shape;16474;p59"/>
              <p:cNvSpPr/>
              <p:nvPr/>
            </p:nvSpPr>
            <p:spPr>
              <a:xfrm>
                <a:off x="529100" y="1530225"/>
                <a:ext cx="675" cy="1075"/>
              </a:xfrm>
              <a:custGeom>
                <a:avLst/>
                <a:gdLst/>
                <a:ahLst/>
                <a:cxnLst/>
                <a:rect l="l" t="t" r="r" b="b"/>
                <a:pathLst>
                  <a:path w="27" h="43" extrusionOk="0">
                    <a:moveTo>
                      <a:pt x="1" y="1"/>
                    </a:moveTo>
                    <a:lnTo>
                      <a:pt x="26" y="43"/>
                    </a:lnTo>
                    <a:lnTo>
                      <a:pt x="26" y="43"/>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75" name="Google Shape;16475;p59"/>
              <p:cNvSpPr/>
              <p:nvPr/>
            </p:nvSpPr>
            <p:spPr>
              <a:xfrm>
                <a:off x="533850" y="1527175"/>
                <a:ext cx="900" cy="650"/>
              </a:xfrm>
              <a:custGeom>
                <a:avLst/>
                <a:gdLst/>
                <a:ahLst/>
                <a:cxnLst/>
                <a:rect l="l" t="t" r="r" b="b"/>
                <a:pathLst>
                  <a:path w="36" h="26" extrusionOk="0">
                    <a:moveTo>
                      <a:pt x="8" y="12"/>
                    </a:moveTo>
                    <a:cubicBezTo>
                      <a:pt x="5" y="12"/>
                      <a:pt x="3" y="12"/>
                      <a:pt x="1" y="14"/>
                    </a:cubicBezTo>
                    <a:cubicBezTo>
                      <a:pt x="3" y="14"/>
                      <a:pt x="6" y="13"/>
                      <a:pt x="8" y="12"/>
                    </a:cubicBezTo>
                    <a:lnTo>
                      <a:pt x="8" y="12"/>
                    </a:lnTo>
                    <a:cubicBezTo>
                      <a:pt x="8" y="12"/>
                      <a:pt x="8" y="12"/>
                      <a:pt x="8" y="12"/>
                    </a:cubicBezTo>
                    <a:close/>
                    <a:moveTo>
                      <a:pt x="29" y="0"/>
                    </a:moveTo>
                    <a:cubicBezTo>
                      <a:pt x="22" y="0"/>
                      <a:pt x="15" y="8"/>
                      <a:pt x="8" y="12"/>
                    </a:cubicBezTo>
                    <a:lnTo>
                      <a:pt x="8" y="12"/>
                    </a:lnTo>
                    <a:cubicBezTo>
                      <a:pt x="18" y="12"/>
                      <a:pt x="29" y="25"/>
                      <a:pt x="33" y="25"/>
                    </a:cubicBezTo>
                    <a:cubicBezTo>
                      <a:pt x="35" y="25"/>
                      <a:pt x="34" y="19"/>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76" name="Google Shape;16476;p59"/>
              <p:cNvSpPr/>
              <p:nvPr/>
            </p:nvSpPr>
            <p:spPr>
              <a:xfrm>
                <a:off x="587125" y="1537100"/>
                <a:ext cx="675" cy="925"/>
              </a:xfrm>
              <a:custGeom>
                <a:avLst/>
                <a:gdLst/>
                <a:ahLst/>
                <a:cxnLst/>
                <a:rect l="l" t="t" r="r" b="b"/>
                <a:pathLst>
                  <a:path w="27" h="37" extrusionOk="0">
                    <a:moveTo>
                      <a:pt x="9" y="0"/>
                    </a:moveTo>
                    <a:cubicBezTo>
                      <a:pt x="9" y="0"/>
                      <a:pt x="9" y="1"/>
                      <a:pt x="10" y="2"/>
                    </a:cubicBezTo>
                    <a:cubicBezTo>
                      <a:pt x="0" y="2"/>
                      <a:pt x="17" y="30"/>
                      <a:pt x="17" y="37"/>
                    </a:cubicBezTo>
                    <a:cubicBezTo>
                      <a:pt x="27" y="28"/>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77" name="Google Shape;16477;p59"/>
              <p:cNvSpPr/>
              <p:nvPr/>
            </p:nvSpPr>
            <p:spPr>
              <a:xfrm>
                <a:off x="589675" y="1533475"/>
                <a:ext cx="200" cy="1025"/>
              </a:xfrm>
              <a:custGeom>
                <a:avLst/>
                <a:gdLst/>
                <a:ahLst/>
                <a:cxnLst/>
                <a:rect l="l" t="t" r="r" b="b"/>
                <a:pathLst>
                  <a:path w="8" h="41" extrusionOk="0">
                    <a:moveTo>
                      <a:pt x="7" y="1"/>
                    </a:moveTo>
                    <a:lnTo>
                      <a:pt x="0" y="26"/>
                    </a:lnTo>
                    <a:lnTo>
                      <a:pt x="5"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78" name="Google Shape;16478;p59"/>
              <p:cNvSpPr/>
              <p:nvPr/>
            </p:nvSpPr>
            <p:spPr>
              <a:xfrm>
                <a:off x="590650" y="1532425"/>
                <a:ext cx="1950" cy="1775"/>
              </a:xfrm>
              <a:custGeom>
                <a:avLst/>
                <a:gdLst/>
                <a:ahLst/>
                <a:cxnLst/>
                <a:rect l="l" t="t" r="r" b="b"/>
                <a:pathLst>
                  <a:path w="78" h="71" extrusionOk="0">
                    <a:moveTo>
                      <a:pt x="56" y="1"/>
                    </a:moveTo>
                    <a:cubicBezTo>
                      <a:pt x="39" y="1"/>
                      <a:pt x="34" y="37"/>
                      <a:pt x="15" y="37"/>
                    </a:cubicBezTo>
                    <a:cubicBezTo>
                      <a:pt x="14" y="37"/>
                      <a:pt x="12" y="36"/>
                      <a:pt x="10" y="36"/>
                    </a:cubicBezTo>
                    <a:lnTo>
                      <a:pt x="1" y="24"/>
                    </a:lnTo>
                    <a:lnTo>
                      <a:pt x="1" y="24"/>
                    </a:lnTo>
                    <a:lnTo>
                      <a:pt x="12" y="71"/>
                    </a:lnTo>
                    <a:cubicBezTo>
                      <a:pt x="34" y="53"/>
                      <a:pt x="50" y="15"/>
                      <a:pt x="73" y="15"/>
                    </a:cubicBezTo>
                    <a:cubicBezTo>
                      <a:pt x="75" y="15"/>
                      <a:pt x="76" y="15"/>
                      <a:pt x="77" y="15"/>
                    </a:cubicBezTo>
                    <a:cubicBezTo>
                      <a:pt x="68" y="5"/>
                      <a:pt x="61"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79" name="Google Shape;16479;p59"/>
              <p:cNvSpPr/>
              <p:nvPr/>
            </p:nvSpPr>
            <p:spPr>
              <a:xfrm>
                <a:off x="595225" y="1534325"/>
                <a:ext cx="500" cy="575"/>
              </a:xfrm>
              <a:custGeom>
                <a:avLst/>
                <a:gdLst/>
                <a:ahLst/>
                <a:cxnLst/>
                <a:rect l="l" t="t" r="r" b="b"/>
                <a:pathLst>
                  <a:path w="20" h="23" extrusionOk="0">
                    <a:moveTo>
                      <a:pt x="12" y="1"/>
                    </a:moveTo>
                    <a:cubicBezTo>
                      <a:pt x="12" y="1"/>
                      <a:pt x="11" y="6"/>
                      <a:pt x="1" y="18"/>
                    </a:cubicBezTo>
                    <a:lnTo>
                      <a:pt x="6" y="22"/>
                    </a:lnTo>
                    <a:cubicBezTo>
                      <a:pt x="10" y="20"/>
                      <a:pt x="15" y="18"/>
                      <a:pt x="19" y="15"/>
                    </a:cubicBezTo>
                    <a:cubicBezTo>
                      <a:pt x="11" y="7"/>
                      <a:pt x="12"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80" name="Google Shape;16480;p59"/>
              <p:cNvSpPr/>
              <p:nvPr/>
            </p:nvSpPr>
            <p:spPr>
              <a:xfrm>
                <a:off x="595200" y="1534875"/>
                <a:ext cx="375" cy="200"/>
              </a:xfrm>
              <a:custGeom>
                <a:avLst/>
                <a:gdLst/>
                <a:ahLst/>
                <a:cxnLst/>
                <a:rect l="l" t="t" r="r" b="b"/>
                <a:pathLst>
                  <a:path w="15" h="8" extrusionOk="0">
                    <a:moveTo>
                      <a:pt x="7" y="0"/>
                    </a:moveTo>
                    <a:lnTo>
                      <a:pt x="7" y="0"/>
                    </a:lnTo>
                    <a:cubicBezTo>
                      <a:pt x="0" y="4"/>
                      <a:pt x="7" y="7"/>
                      <a:pt x="10" y="7"/>
                    </a:cubicBezTo>
                    <a:cubicBezTo>
                      <a:pt x="13" y="7"/>
                      <a:pt x="15" y="5"/>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81" name="Google Shape;16481;p59"/>
              <p:cNvSpPr/>
              <p:nvPr/>
            </p:nvSpPr>
            <p:spPr>
              <a:xfrm>
                <a:off x="596450" y="1533825"/>
                <a:ext cx="1025" cy="1075"/>
              </a:xfrm>
              <a:custGeom>
                <a:avLst/>
                <a:gdLst/>
                <a:ahLst/>
                <a:cxnLst/>
                <a:rect l="l" t="t" r="r" b="b"/>
                <a:pathLst>
                  <a:path w="41" h="43" extrusionOk="0">
                    <a:moveTo>
                      <a:pt x="8" y="1"/>
                    </a:moveTo>
                    <a:lnTo>
                      <a:pt x="1" y="26"/>
                    </a:lnTo>
                    <a:cubicBezTo>
                      <a:pt x="12" y="35"/>
                      <a:pt x="28" y="28"/>
                      <a:pt x="28" y="42"/>
                    </a:cubicBezTo>
                    <a:cubicBezTo>
                      <a:pt x="40" y="21"/>
                      <a:pt x="28" y="12"/>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82" name="Google Shape;16482;p59"/>
              <p:cNvSpPr/>
              <p:nvPr/>
            </p:nvSpPr>
            <p:spPr>
              <a:xfrm>
                <a:off x="596325" y="1532725"/>
                <a:ext cx="200" cy="350"/>
              </a:xfrm>
              <a:custGeom>
                <a:avLst/>
                <a:gdLst/>
                <a:ahLst/>
                <a:cxnLst/>
                <a:rect l="l" t="t" r="r" b="b"/>
                <a:pathLst>
                  <a:path w="8" h="14" extrusionOk="0">
                    <a:moveTo>
                      <a:pt x="6" y="1"/>
                    </a:moveTo>
                    <a:lnTo>
                      <a:pt x="1" y="12"/>
                    </a:lnTo>
                    <a:cubicBezTo>
                      <a:pt x="3" y="13"/>
                      <a:pt x="4" y="14"/>
                      <a:pt x="5" y="14"/>
                    </a:cubicBezTo>
                    <a:cubicBezTo>
                      <a:pt x="7" y="14"/>
                      <a:pt x="7" y="1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83" name="Google Shape;16483;p59"/>
              <p:cNvSpPr/>
              <p:nvPr/>
            </p:nvSpPr>
            <p:spPr>
              <a:xfrm>
                <a:off x="596075" y="1532750"/>
                <a:ext cx="275" cy="875"/>
              </a:xfrm>
              <a:custGeom>
                <a:avLst/>
                <a:gdLst/>
                <a:ahLst/>
                <a:cxnLst/>
                <a:rect l="l" t="t" r="r" b="b"/>
                <a:pathLst>
                  <a:path w="11" h="35" extrusionOk="0">
                    <a:moveTo>
                      <a:pt x="1" y="1"/>
                    </a:moveTo>
                    <a:cubicBezTo>
                      <a:pt x="0" y="1"/>
                      <a:pt x="1" y="6"/>
                      <a:pt x="6" y="20"/>
                    </a:cubicBezTo>
                    <a:cubicBezTo>
                      <a:pt x="4" y="16"/>
                      <a:pt x="3" y="14"/>
                      <a:pt x="3" y="14"/>
                    </a:cubicBezTo>
                    <a:cubicBezTo>
                      <a:pt x="2" y="14"/>
                      <a:pt x="4" y="25"/>
                      <a:pt x="4" y="34"/>
                    </a:cubicBezTo>
                    <a:lnTo>
                      <a:pt x="11" y="11"/>
                    </a:lnTo>
                    <a:cubicBezTo>
                      <a:pt x="7" y="7"/>
                      <a:pt x="3"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84" name="Google Shape;16484;p59"/>
              <p:cNvSpPr/>
              <p:nvPr/>
            </p:nvSpPr>
            <p:spPr>
              <a:xfrm>
                <a:off x="594650" y="1532775"/>
                <a:ext cx="1125" cy="1050"/>
              </a:xfrm>
              <a:custGeom>
                <a:avLst/>
                <a:gdLst/>
                <a:ahLst/>
                <a:cxnLst/>
                <a:rect l="l" t="t" r="r" b="b"/>
                <a:pathLst>
                  <a:path w="45" h="42" extrusionOk="0">
                    <a:moveTo>
                      <a:pt x="19" y="1"/>
                    </a:moveTo>
                    <a:cubicBezTo>
                      <a:pt x="0" y="18"/>
                      <a:pt x="10" y="41"/>
                      <a:pt x="27" y="41"/>
                    </a:cubicBezTo>
                    <a:cubicBezTo>
                      <a:pt x="32" y="41"/>
                      <a:pt x="39" y="39"/>
                      <a:pt x="45" y="33"/>
                    </a:cubicBezTo>
                    <a:cubicBezTo>
                      <a:pt x="31" y="26"/>
                      <a:pt x="15" y="26"/>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85" name="Google Shape;16485;p59"/>
              <p:cNvSpPr/>
              <p:nvPr/>
            </p:nvSpPr>
            <p:spPr>
              <a:xfrm>
                <a:off x="591475" y="1531225"/>
                <a:ext cx="650" cy="550"/>
              </a:xfrm>
              <a:custGeom>
                <a:avLst/>
                <a:gdLst/>
                <a:ahLst/>
                <a:cxnLst/>
                <a:rect l="l" t="t" r="r" b="b"/>
                <a:pathLst>
                  <a:path w="26" h="22" extrusionOk="0">
                    <a:moveTo>
                      <a:pt x="0" y="0"/>
                    </a:moveTo>
                    <a:lnTo>
                      <a:pt x="0" y="21"/>
                    </a:lnTo>
                    <a:cubicBezTo>
                      <a:pt x="0" y="17"/>
                      <a:pt x="5" y="17"/>
                      <a:pt x="10" y="17"/>
                    </a:cubicBezTo>
                    <a:cubicBezTo>
                      <a:pt x="12" y="17"/>
                      <a:pt x="13" y="17"/>
                      <a:pt x="14" y="17"/>
                    </a:cubicBezTo>
                    <a:cubicBezTo>
                      <a:pt x="21" y="17"/>
                      <a:pt x="26" y="17"/>
                      <a:pt x="21" y="1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86" name="Google Shape;16486;p59"/>
              <p:cNvSpPr/>
              <p:nvPr/>
            </p:nvSpPr>
            <p:spPr>
              <a:xfrm>
                <a:off x="598600" y="1532100"/>
                <a:ext cx="1000" cy="875"/>
              </a:xfrm>
              <a:custGeom>
                <a:avLst/>
                <a:gdLst/>
                <a:ahLst/>
                <a:cxnLst/>
                <a:rect l="l" t="t" r="r" b="b"/>
                <a:pathLst>
                  <a:path w="40" h="35" extrusionOk="0">
                    <a:moveTo>
                      <a:pt x="5" y="0"/>
                    </a:moveTo>
                    <a:lnTo>
                      <a:pt x="0" y="19"/>
                    </a:lnTo>
                    <a:cubicBezTo>
                      <a:pt x="14" y="19"/>
                      <a:pt x="28" y="26"/>
                      <a:pt x="40" y="35"/>
                    </a:cubicBezTo>
                    <a:cubicBezTo>
                      <a:pt x="33" y="23"/>
                      <a:pt x="14"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87" name="Google Shape;16487;p59"/>
              <p:cNvSpPr/>
              <p:nvPr/>
            </p:nvSpPr>
            <p:spPr>
              <a:xfrm>
                <a:off x="598425" y="1531325"/>
                <a:ext cx="425" cy="800"/>
              </a:xfrm>
              <a:custGeom>
                <a:avLst/>
                <a:gdLst/>
                <a:ahLst/>
                <a:cxnLst/>
                <a:rect l="l" t="t" r="r" b="b"/>
                <a:pathLst>
                  <a:path w="17" h="32" extrusionOk="0">
                    <a:moveTo>
                      <a:pt x="17" y="1"/>
                    </a:moveTo>
                    <a:cubicBezTo>
                      <a:pt x="0" y="10"/>
                      <a:pt x="3" y="19"/>
                      <a:pt x="12" y="31"/>
                    </a:cubicBez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88" name="Google Shape;16488;p59"/>
              <p:cNvSpPr/>
              <p:nvPr/>
            </p:nvSpPr>
            <p:spPr>
              <a:xfrm>
                <a:off x="595525" y="1531225"/>
                <a:ext cx="250" cy="1475"/>
              </a:xfrm>
              <a:custGeom>
                <a:avLst/>
                <a:gdLst/>
                <a:ahLst/>
                <a:cxnLst/>
                <a:rect l="l" t="t" r="r" b="b"/>
                <a:pathLst>
                  <a:path w="10" h="59" extrusionOk="0">
                    <a:moveTo>
                      <a:pt x="10" y="0"/>
                    </a:moveTo>
                    <a:lnTo>
                      <a:pt x="5" y="5"/>
                    </a:lnTo>
                    <a:lnTo>
                      <a:pt x="1" y="58"/>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89" name="Google Shape;16489;p59"/>
              <p:cNvSpPr/>
              <p:nvPr/>
            </p:nvSpPr>
            <p:spPr>
              <a:xfrm>
                <a:off x="601200" y="1531450"/>
                <a:ext cx="250" cy="1175"/>
              </a:xfrm>
              <a:custGeom>
                <a:avLst/>
                <a:gdLst/>
                <a:ahLst/>
                <a:cxnLst/>
                <a:rect l="l" t="t" r="r" b="b"/>
                <a:pathLst>
                  <a:path w="10" h="47" extrusionOk="0">
                    <a:moveTo>
                      <a:pt x="1" y="1"/>
                    </a:moveTo>
                    <a:lnTo>
                      <a:pt x="3" y="19"/>
                    </a:lnTo>
                    <a:lnTo>
                      <a:pt x="10" y="47"/>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90" name="Google Shape;16490;p59"/>
              <p:cNvSpPr/>
              <p:nvPr/>
            </p:nvSpPr>
            <p:spPr>
              <a:xfrm>
                <a:off x="602250" y="1530650"/>
                <a:ext cx="1175" cy="1400"/>
              </a:xfrm>
              <a:custGeom>
                <a:avLst/>
                <a:gdLst/>
                <a:ahLst/>
                <a:cxnLst/>
                <a:rect l="l" t="t" r="r" b="b"/>
                <a:pathLst>
                  <a:path w="47" h="56" extrusionOk="0">
                    <a:moveTo>
                      <a:pt x="42" y="0"/>
                    </a:moveTo>
                    <a:cubicBezTo>
                      <a:pt x="40" y="12"/>
                      <a:pt x="32" y="18"/>
                      <a:pt x="17" y="18"/>
                    </a:cubicBezTo>
                    <a:cubicBezTo>
                      <a:pt x="12" y="18"/>
                      <a:pt x="7" y="17"/>
                      <a:pt x="0" y="16"/>
                    </a:cubicBezTo>
                    <a:lnTo>
                      <a:pt x="0" y="16"/>
                    </a:lnTo>
                    <a:cubicBezTo>
                      <a:pt x="10" y="40"/>
                      <a:pt x="38" y="40"/>
                      <a:pt x="38" y="56"/>
                    </a:cubicBezTo>
                    <a:cubicBezTo>
                      <a:pt x="47" y="40"/>
                      <a:pt x="47" y="19"/>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91" name="Google Shape;16491;p59"/>
              <p:cNvSpPr/>
              <p:nvPr/>
            </p:nvSpPr>
            <p:spPr>
              <a:xfrm>
                <a:off x="603225" y="1529875"/>
                <a:ext cx="150" cy="800"/>
              </a:xfrm>
              <a:custGeom>
                <a:avLst/>
                <a:gdLst/>
                <a:ahLst/>
                <a:cxnLst/>
                <a:rect l="l" t="t" r="r" b="b"/>
                <a:pathLst>
                  <a:path w="6" h="32" extrusionOk="0">
                    <a:moveTo>
                      <a:pt x="1" y="1"/>
                    </a:moveTo>
                    <a:cubicBezTo>
                      <a:pt x="1" y="10"/>
                      <a:pt x="1" y="22"/>
                      <a:pt x="3" y="31"/>
                    </a:cubicBezTo>
                    <a:cubicBezTo>
                      <a:pt x="6" y="22"/>
                      <a:pt x="3"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92" name="Google Shape;16492;p59"/>
              <p:cNvSpPr/>
              <p:nvPr/>
            </p:nvSpPr>
            <p:spPr>
              <a:xfrm>
                <a:off x="599575" y="1530925"/>
                <a:ext cx="950" cy="600"/>
              </a:xfrm>
              <a:custGeom>
                <a:avLst/>
                <a:gdLst/>
                <a:ahLst/>
                <a:cxnLst/>
                <a:rect l="l" t="t" r="r" b="b"/>
                <a:pathLst>
                  <a:path w="38" h="24" extrusionOk="0">
                    <a:moveTo>
                      <a:pt x="8" y="1"/>
                    </a:moveTo>
                    <a:lnTo>
                      <a:pt x="1" y="3"/>
                    </a:lnTo>
                    <a:cubicBezTo>
                      <a:pt x="10" y="15"/>
                      <a:pt x="24" y="22"/>
                      <a:pt x="38" y="24"/>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93" name="Google Shape;16493;p59"/>
              <p:cNvSpPr/>
              <p:nvPr/>
            </p:nvSpPr>
            <p:spPr>
              <a:xfrm>
                <a:off x="599750" y="1530700"/>
                <a:ext cx="500" cy="250"/>
              </a:xfrm>
              <a:custGeom>
                <a:avLst/>
                <a:gdLst/>
                <a:ahLst/>
                <a:cxnLst/>
                <a:rect l="l" t="t" r="r" b="b"/>
                <a:pathLst>
                  <a:path w="20" h="10" extrusionOk="0">
                    <a:moveTo>
                      <a:pt x="19" y="0"/>
                    </a:moveTo>
                    <a:lnTo>
                      <a:pt x="1" y="10"/>
                    </a:lnTo>
                    <a:lnTo>
                      <a:pt x="1" y="1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94" name="Google Shape;16494;p59"/>
              <p:cNvSpPr/>
              <p:nvPr/>
            </p:nvSpPr>
            <p:spPr>
              <a:xfrm>
                <a:off x="599575" y="1530950"/>
                <a:ext cx="100" cy="125"/>
              </a:xfrm>
              <a:custGeom>
                <a:avLst/>
                <a:gdLst/>
                <a:ahLst/>
                <a:cxnLst/>
                <a:rect l="l" t="t" r="r" b="b"/>
                <a:pathLst>
                  <a:path w="4" h="5" extrusionOk="0">
                    <a:moveTo>
                      <a:pt x="1" y="1"/>
                    </a:moveTo>
                    <a:cubicBezTo>
                      <a:pt x="0" y="1"/>
                      <a:pt x="1" y="2"/>
                      <a:pt x="3" y="4"/>
                    </a:cubicBezTo>
                    <a:cubicBezTo>
                      <a:pt x="2" y="2"/>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95" name="Google Shape;16495;p59"/>
              <p:cNvSpPr/>
              <p:nvPr/>
            </p:nvSpPr>
            <p:spPr>
              <a:xfrm>
                <a:off x="596450" y="1529725"/>
                <a:ext cx="925" cy="1625"/>
              </a:xfrm>
              <a:custGeom>
                <a:avLst/>
                <a:gdLst/>
                <a:ahLst/>
                <a:cxnLst/>
                <a:rect l="l" t="t" r="r" b="b"/>
                <a:pathLst>
                  <a:path w="37" h="65" extrusionOk="0">
                    <a:moveTo>
                      <a:pt x="1" y="0"/>
                    </a:moveTo>
                    <a:lnTo>
                      <a:pt x="1" y="0"/>
                    </a:lnTo>
                    <a:cubicBezTo>
                      <a:pt x="7" y="25"/>
                      <a:pt x="27" y="30"/>
                      <a:pt x="31" y="62"/>
                    </a:cubicBezTo>
                    <a:lnTo>
                      <a:pt x="31" y="62"/>
                    </a:lnTo>
                    <a:cubicBezTo>
                      <a:pt x="29" y="40"/>
                      <a:pt x="36" y="13"/>
                      <a:pt x="1" y="0"/>
                    </a:cubicBezTo>
                    <a:close/>
                    <a:moveTo>
                      <a:pt x="31" y="62"/>
                    </a:moveTo>
                    <a:lnTo>
                      <a:pt x="31" y="62"/>
                    </a:lnTo>
                    <a:cubicBezTo>
                      <a:pt x="31" y="63"/>
                      <a:pt x="31" y="64"/>
                      <a:pt x="31" y="65"/>
                    </a:cubicBezTo>
                    <a:cubicBezTo>
                      <a:pt x="31" y="64"/>
                      <a:pt x="31" y="63"/>
                      <a:pt x="31" y="6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96" name="Google Shape;16496;p59"/>
              <p:cNvSpPr/>
              <p:nvPr/>
            </p:nvSpPr>
            <p:spPr>
              <a:xfrm>
                <a:off x="598200" y="1530300"/>
                <a:ext cx="550" cy="825"/>
              </a:xfrm>
              <a:custGeom>
                <a:avLst/>
                <a:gdLst/>
                <a:ahLst/>
                <a:cxnLst/>
                <a:rect l="l" t="t" r="r" b="b"/>
                <a:pathLst>
                  <a:path w="22" h="33" extrusionOk="0">
                    <a:moveTo>
                      <a:pt x="21" y="0"/>
                    </a:moveTo>
                    <a:lnTo>
                      <a:pt x="0" y="5"/>
                    </a:lnTo>
                    <a:cubicBezTo>
                      <a:pt x="5" y="12"/>
                      <a:pt x="16" y="21"/>
                      <a:pt x="16" y="33"/>
                    </a:cubicBez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97" name="Google Shape;16497;p59"/>
              <p:cNvSpPr/>
              <p:nvPr/>
            </p:nvSpPr>
            <p:spPr>
              <a:xfrm>
                <a:off x="598725" y="1529950"/>
                <a:ext cx="250" cy="375"/>
              </a:xfrm>
              <a:custGeom>
                <a:avLst/>
                <a:gdLst/>
                <a:ahLst/>
                <a:cxnLst/>
                <a:rect l="l" t="t" r="r" b="b"/>
                <a:pathLst>
                  <a:path w="10" h="15" extrusionOk="0">
                    <a:moveTo>
                      <a:pt x="2" y="0"/>
                    </a:moveTo>
                    <a:lnTo>
                      <a:pt x="0" y="14"/>
                    </a:lnTo>
                    <a:lnTo>
                      <a:pt x="9" y="12"/>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98" name="Google Shape;16498;p59"/>
              <p:cNvSpPr/>
              <p:nvPr/>
            </p:nvSpPr>
            <p:spPr>
              <a:xfrm>
                <a:off x="601325" y="1528950"/>
                <a:ext cx="950" cy="975"/>
              </a:xfrm>
              <a:custGeom>
                <a:avLst/>
                <a:gdLst/>
                <a:ahLst/>
                <a:cxnLst/>
                <a:rect l="l" t="t" r="r" b="b"/>
                <a:pathLst>
                  <a:path w="38" h="39" extrusionOk="0">
                    <a:moveTo>
                      <a:pt x="37" y="1"/>
                    </a:moveTo>
                    <a:lnTo>
                      <a:pt x="37" y="1"/>
                    </a:lnTo>
                    <a:cubicBezTo>
                      <a:pt x="24" y="3"/>
                      <a:pt x="12" y="8"/>
                      <a:pt x="0" y="17"/>
                    </a:cubicBezTo>
                    <a:cubicBezTo>
                      <a:pt x="6" y="25"/>
                      <a:pt x="12" y="38"/>
                      <a:pt x="20" y="38"/>
                    </a:cubicBezTo>
                    <a:cubicBezTo>
                      <a:pt x="22" y="38"/>
                      <a:pt x="24" y="37"/>
                      <a:pt x="26" y="36"/>
                    </a:cubicBezTo>
                    <a:cubicBezTo>
                      <a:pt x="24" y="22"/>
                      <a:pt x="28" y="1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499" name="Google Shape;16499;p59"/>
              <p:cNvSpPr/>
              <p:nvPr/>
            </p:nvSpPr>
            <p:spPr>
              <a:xfrm>
                <a:off x="600775" y="1530200"/>
                <a:ext cx="100" cy="125"/>
              </a:xfrm>
              <a:custGeom>
                <a:avLst/>
                <a:gdLst/>
                <a:ahLst/>
                <a:cxnLst/>
                <a:rect l="l" t="t" r="r" b="b"/>
                <a:pathLst>
                  <a:path w="4" h="5" extrusionOk="0">
                    <a:moveTo>
                      <a:pt x="1" y="0"/>
                    </a:moveTo>
                    <a:cubicBezTo>
                      <a:pt x="1" y="0"/>
                      <a:pt x="1" y="2"/>
                      <a:pt x="4" y="4"/>
                    </a:cubicBezTo>
                    <a:lnTo>
                      <a:pt x="4" y="2"/>
                    </a:ln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00" name="Google Shape;16500;p59"/>
              <p:cNvSpPr/>
              <p:nvPr/>
            </p:nvSpPr>
            <p:spPr>
              <a:xfrm>
                <a:off x="604325" y="1527100"/>
                <a:ext cx="150" cy="200"/>
              </a:xfrm>
              <a:custGeom>
                <a:avLst/>
                <a:gdLst/>
                <a:ahLst/>
                <a:cxnLst/>
                <a:rect l="l" t="t" r="r" b="b"/>
                <a:pathLst>
                  <a:path w="6" h="8" extrusionOk="0">
                    <a:moveTo>
                      <a:pt x="1" y="1"/>
                    </a:moveTo>
                    <a:lnTo>
                      <a:pt x="3" y="8"/>
                    </a:lnTo>
                    <a:lnTo>
                      <a:pt x="6" y="8"/>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01" name="Google Shape;16501;p59"/>
              <p:cNvSpPr/>
              <p:nvPr/>
            </p:nvSpPr>
            <p:spPr>
              <a:xfrm>
                <a:off x="600925" y="1529225"/>
                <a:ext cx="425" cy="575"/>
              </a:xfrm>
              <a:custGeom>
                <a:avLst/>
                <a:gdLst/>
                <a:ahLst/>
                <a:cxnLst/>
                <a:rect l="l" t="t" r="r" b="b"/>
                <a:pathLst>
                  <a:path w="17" h="23" extrusionOk="0">
                    <a:moveTo>
                      <a:pt x="13" y="1"/>
                    </a:moveTo>
                    <a:cubicBezTo>
                      <a:pt x="13" y="1"/>
                      <a:pt x="12" y="1"/>
                      <a:pt x="12" y="1"/>
                    </a:cubicBezTo>
                    <a:cubicBezTo>
                      <a:pt x="0" y="1"/>
                      <a:pt x="0" y="11"/>
                      <a:pt x="2" y="22"/>
                    </a:cubicBezTo>
                    <a:cubicBezTo>
                      <a:pt x="7" y="15"/>
                      <a:pt x="12" y="11"/>
                      <a:pt x="16" y="6"/>
                    </a:cubicBezTo>
                    <a:cubicBezTo>
                      <a:pt x="15" y="3"/>
                      <a:pt x="14"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02" name="Google Shape;16502;p59"/>
              <p:cNvSpPr/>
              <p:nvPr/>
            </p:nvSpPr>
            <p:spPr>
              <a:xfrm>
                <a:off x="602950" y="1528950"/>
                <a:ext cx="700" cy="225"/>
              </a:xfrm>
              <a:custGeom>
                <a:avLst/>
                <a:gdLst/>
                <a:ahLst/>
                <a:cxnLst/>
                <a:rect l="l" t="t" r="r" b="b"/>
                <a:pathLst>
                  <a:path w="28" h="9" extrusionOk="0">
                    <a:moveTo>
                      <a:pt x="0" y="1"/>
                    </a:moveTo>
                    <a:cubicBezTo>
                      <a:pt x="8" y="4"/>
                      <a:pt x="20" y="8"/>
                      <a:pt x="24" y="8"/>
                    </a:cubicBezTo>
                    <a:cubicBezTo>
                      <a:pt x="26" y="8"/>
                      <a:pt x="27" y="8"/>
                      <a:pt x="26" y="6"/>
                    </a:cubicBezTo>
                    <a:cubicBezTo>
                      <a:pt x="19" y="1"/>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03" name="Google Shape;16503;p59"/>
              <p:cNvSpPr/>
              <p:nvPr/>
            </p:nvSpPr>
            <p:spPr>
              <a:xfrm>
                <a:off x="601100" y="1530350"/>
                <a:ext cx="125" cy="150"/>
              </a:xfrm>
              <a:custGeom>
                <a:avLst/>
                <a:gdLst/>
                <a:ahLst/>
                <a:cxnLst/>
                <a:rect l="l" t="t" r="r" b="b"/>
                <a:pathLst>
                  <a:path w="5" h="6" extrusionOk="0">
                    <a:moveTo>
                      <a:pt x="0" y="1"/>
                    </a:moveTo>
                    <a:lnTo>
                      <a:pt x="0" y="3"/>
                    </a:lnTo>
                    <a:cubicBezTo>
                      <a:pt x="3" y="5"/>
                      <a:pt x="4" y="5"/>
                      <a:pt x="4" y="5"/>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04" name="Google Shape;16504;p59"/>
              <p:cNvSpPr/>
              <p:nvPr/>
            </p:nvSpPr>
            <p:spPr>
              <a:xfrm>
                <a:off x="600850" y="1529775"/>
                <a:ext cx="275" cy="600"/>
              </a:xfrm>
              <a:custGeom>
                <a:avLst/>
                <a:gdLst/>
                <a:ahLst/>
                <a:cxnLst/>
                <a:rect l="l" t="t" r="r" b="b"/>
                <a:pathLst>
                  <a:path w="11" h="24" extrusionOk="0">
                    <a:moveTo>
                      <a:pt x="5" y="0"/>
                    </a:moveTo>
                    <a:cubicBezTo>
                      <a:pt x="3" y="5"/>
                      <a:pt x="1" y="12"/>
                      <a:pt x="1" y="19"/>
                    </a:cubicBezTo>
                    <a:lnTo>
                      <a:pt x="10" y="24"/>
                    </a:lnTo>
                    <a:cubicBezTo>
                      <a:pt x="10" y="17"/>
                      <a:pt x="8" y="7"/>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05" name="Google Shape;16505;p59"/>
              <p:cNvSpPr/>
              <p:nvPr/>
            </p:nvSpPr>
            <p:spPr>
              <a:xfrm>
                <a:off x="600850" y="1522575"/>
                <a:ext cx="3500" cy="4550"/>
              </a:xfrm>
              <a:custGeom>
                <a:avLst/>
                <a:gdLst/>
                <a:ahLst/>
                <a:cxnLst/>
                <a:rect l="l" t="t" r="r" b="b"/>
                <a:pathLst>
                  <a:path w="140" h="182" extrusionOk="0">
                    <a:moveTo>
                      <a:pt x="36" y="1"/>
                    </a:moveTo>
                    <a:lnTo>
                      <a:pt x="36" y="29"/>
                    </a:lnTo>
                    <a:cubicBezTo>
                      <a:pt x="29" y="24"/>
                      <a:pt x="24" y="8"/>
                      <a:pt x="12" y="6"/>
                    </a:cubicBezTo>
                    <a:lnTo>
                      <a:pt x="12" y="6"/>
                    </a:lnTo>
                    <a:cubicBezTo>
                      <a:pt x="32" y="26"/>
                      <a:pt x="37" y="54"/>
                      <a:pt x="14" y="54"/>
                    </a:cubicBezTo>
                    <a:cubicBezTo>
                      <a:pt x="10" y="54"/>
                      <a:pt x="6" y="53"/>
                      <a:pt x="1" y="52"/>
                    </a:cubicBezTo>
                    <a:lnTo>
                      <a:pt x="1" y="52"/>
                    </a:lnTo>
                    <a:cubicBezTo>
                      <a:pt x="3" y="82"/>
                      <a:pt x="84" y="152"/>
                      <a:pt x="140" y="182"/>
                    </a:cubicBezTo>
                    <a:cubicBezTo>
                      <a:pt x="128" y="170"/>
                      <a:pt x="121" y="154"/>
                      <a:pt x="124" y="135"/>
                    </a:cubicBezTo>
                    <a:cubicBezTo>
                      <a:pt x="105" y="128"/>
                      <a:pt x="61" y="135"/>
                      <a:pt x="52" y="103"/>
                    </a:cubicBezTo>
                    <a:cubicBezTo>
                      <a:pt x="55" y="93"/>
                      <a:pt x="60" y="89"/>
                      <a:pt x="65" y="89"/>
                    </a:cubicBezTo>
                    <a:cubicBezTo>
                      <a:pt x="74" y="89"/>
                      <a:pt x="85" y="99"/>
                      <a:pt x="98" y="101"/>
                    </a:cubicBezTo>
                    <a:cubicBezTo>
                      <a:pt x="63" y="80"/>
                      <a:pt x="82" y="3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06" name="Google Shape;16506;p59"/>
              <p:cNvSpPr/>
              <p:nvPr/>
            </p:nvSpPr>
            <p:spPr>
              <a:xfrm>
                <a:off x="603400" y="1527275"/>
                <a:ext cx="1375" cy="1025"/>
              </a:xfrm>
              <a:custGeom>
                <a:avLst/>
                <a:gdLst/>
                <a:ahLst/>
                <a:cxnLst/>
                <a:rect l="l" t="t" r="r" b="b"/>
                <a:pathLst>
                  <a:path w="55" h="41" extrusionOk="0">
                    <a:moveTo>
                      <a:pt x="40" y="1"/>
                    </a:moveTo>
                    <a:lnTo>
                      <a:pt x="5" y="24"/>
                    </a:lnTo>
                    <a:lnTo>
                      <a:pt x="5" y="19"/>
                    </a:lnTo>
                    <a:lnTo>
                      <a:pt x="1" y="26"/>
                    </a:lnTo>
                    <a:cubicBezTo>
                      <a:pt x="19" y="26"/>
                      <a:pt x="38" y="31"/>
                      <a:pt x="54" y="40"/>
                    </a:cubicBezTo>
                    <a:cubicBezTo>
                      <a:pt x="54" y="26"/>
                      <a:pt x="50" y="10"/>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07" name="Google Shape;16507;p59"/>
              <p:cNvSpPr/>
              <p:nvPr/>
            </p:nvSpPr>
            <p:spPr>
              <a:xfrm>
                <a:off x="601025" y="1526700"/>
                <a:ext cx="2400" cy="2350"/>
              </a:xfrm>
              <a:custGeom>
                <a:avLst/>
                <a:gdLst/>
                <a:ahLst/>
                <a:cxnLst/>
                <a:rect l="l" t="t" r="r" b="b"/>
                <a:pathLst>
                  <a:path w="96" h="94" extrusionOk="0">
                    <a:moveTo>
                      <a:pt x="17" y="0"/>
                    </a:moveTo>
                    <a:lnTo>
                      <a:pt x="17" y="0"/>
                    </a:lnTo>
                    <a:cubicBezTo>
                      <a:pt x="1" y="17"/>
                      <a:pt x="24" y="33"/>
                      <a:pt x="22" y="54"/>
                    </a:cubicBezTo>
                    <a:cubicBezTo>
                      <a:pt x="27" y="47"/>
                      <a:pt x="31" y="44"/>
                      <a:pt x="33" y="44"/>
                    </a:cubicBezTo>
                    <a:cubicBezTo>
                      <a:pt x="39" y="44"/>
                      <a:pt x="33" y="72"/>
                      <a:pt x="59" y="72"/>
                    </a:cubicBezTo>
                    <a:cubicBezTo>
                      <a:pt x="59" y="72"/>
                      <a:pt x="60" y="72"/>
                      <a:pt x="61" y="72"/>
                    </a:cubicBezTo>
                    <a:lnTo>
                      <a:pt x="61" y="72"/>
                    </a:lnTo>
                    <a:cubicBezTo>
                      <a:pt x="59" y="82"/>
                      <a:pt x="56" y="89"/>
                      <a:pt x="49" y="93"/>
                    </a:cubicBezTo>
                    <a:lnTo>
                      <a:pt x="80" y="93"/>
                    </a:lnTo>
                    <a:lnTo>
                      <a:pt x="75" y="91"/>
                    </a:lnTo>
                    <a:cubicBezTo>
                      <a:pt x="70" y="89"/>
                      <a:pt x="68" y="86"/>
                      <a:pt x="73" y="86"/>
                    </a:cubicBezTo>
                    <a:cubicBezTo>
                      <a:pt x="70" y="84"/>
                      <a:pt x="68" y="79"/>
                      <a:pt x="66" y="77"/>
                    </a:cubicBezTo>
                    <a:cubicBezTo>
                      <a:pt x="68" y="77"/>
                      <a:pt x="69" y="77"/>
                      <a:pt x="70" y="77"/>
                    </a:cubicBezTo>
                    <a:cubicBezTo>
                      <a:pt x="78" y="77"/>
                      <a:pt x="73" y="82"/>
                      <a:pt x="73" y="86"/>
                    </a:cubicBezTo>
                    <a:lnTo>
                      <a:pt x="75" y="91"/>
                    </a:lnTo>
                    <a:lnTo>
                      <a:pt x="96" y="51"/>
                    </a:lnTo>
                    <a:lnTo>
                      <a:pt x="96" y="51"/>
                    </a:lnTo>
                    <a:cubicBezTo>
                      <a:pt x="84" y="54"/>
                      <a:pt x="77" y="61"/>
                      <a:pt x="66" y="75"/>
                    </a:cubicBezTo>
                    <a:cubicBezTo>
                      <a:pt x="47" y="47"/>
                      <a:pt x="52"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08" name="Google Shape;16508;p59"/>
              <p:cNvSpPr/>
              <p:nvPr/>
            </p:nvSpPr>
            <p:spPr>
              <a:xfrm>
                <a:off x="595825" y="1527900"/>
                <a:ext cx="200" cy="225"/>
              </a:xfrm>
              <a:custGeom>
                <a:avLst/>
                <a:gdLst/>
                <a:ahLst/>
                <a:cxnLst/>
                <a:rect l="l" t="t" r="r" b="b"/>
                <a:pathLst>
                  <a:path w="8" h="9" extrusionOk="0">
                    <a:moveTo>
                      <a:pt x="2" y="1"/>
                    </a:moveTo>
                    <a:cubicBezTo>
                      <a:pt x="2" y="1"/>
                      <a:pt x="1" y="1"/>
                      <a:pt x="0" y="1"/>
                    </a:cubicBezTo>
                    <a:cubicBezTo>
                      <a:pt x="2" y="3"/>
                      <a:pt x="5" y="6"/>
                      <a:pt x="7" y="8"/>
                    </a:cubicBezTo>
                    <a:cubicBezTo>
                      <a:pt x="7" y="4"/>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09" name="Google Shape;16509;p59"/>
              <p:cNvSpPr/>
              <p:nvPr/>
            </p:nvSpPr>
            <p:spPr>
              <a:xfrm>
                <a:off x="595925" y="1528100"/>
                <a:ext cx="2225" cy="1525"/>
              </a:xfrm>
              <a:custGeom>
                <a:avLst/>
                <a:gdLst/>
                <a:ahLst/>
                <a:cxnLst/>
                <a:rect l="l" t="t" r="r" b="b"/>
                <a:pathLst>
                  <a:path w="89" h="61" extrusionOk="0">
                    <a:moveTo>
                      <a:pt x="3" y="0"/>
                    </a:moveTo>
                    <a:cubicBezTo>
                      <a:pt x="3" y="9"/>
                      <a:pt x="1" y="30"/>
                      <a:pt x="26" y="35"/>
                    </a:cubicBezTo>
                    <a:lnTo>
                      <a:pt x="26" y="30"/>
                    </a:lnTo>
                    <a:cubicBezTo>
                      <a:pt x="49" y="35"/>
                      <a:pt x="70" y="44"/>
                      <a:pt x="89" y="60"/>
                    </a:cubicBezTo>
                    <a:cubicBezTo>
                      <a:pt x="68" y="40"/>
                      <a:pt x="47" y="21"/>
                      <a:pt x="24" y="2"/>
                    </a:cubicBezTo>
                    <a:lnTo>
                      <a:pt x="24" y="2"/>
                    </a:lnTo>
                    <a:cubicBezTo>
                      <a:pt x="24" y="9"/>
                      <a:pt x="29" y="21"/>
                      <a:pt x="19" y="23"/>
                    </a:cubicBezTo>
                    <a:cubicBezTo>
                      <a:pt x="8" y="19"/>
                      <a:pt x="10" y="9"/>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10" name="Google Shape;16510;p59"/>
              <p:cNvSpPr/>
              <p:nvPr/>
            </p:nvSpPr>
            <p:spPr>
              <a:xfrm>
                <a:off x="598775" y="1527100"/>
                <a:ext cx="1000" cy="1200"/>
              </a:xfrm>
              <a:custGeom>
                <a:avLst/>
                <a:gdLst/>
                <a:ahLst/>
                <a:cxnLst/>
                <a:rect l="l" t="t" r="r" b="b"/>
                <a:pathLst>
                  <a:path w="40" h="48" extrusionOk="0">
                    <a:moveTo>
                      <a:pt x="7" y="1"/>
                    </a:moveTo>
                    <a:lnTo>
                      <a:pt x="21" y="15"/>
                    </a:lnTo>
                    <a:cubicBezTo>
                      <a:pt x="0" y="22"/>
                      <a:pt x="19" y="33"/>
                      <a:pt x="26" y="47"/>
                    </a:cubicBezTo>
                    <a:lnTo>
                      <a:pt x="40" y="15"/>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11" name="Google Shape;16511;p59"/>
              <p:cNvSpPr/>
              <p:nvPr/>
            </p:nvSpPr>
            <p:spPr>
              <a:xfrm>
                <a:off x="604850" y="1526925"/>
                <a:ext cx="600" cy="1300"/>
              </a:xfrm>
              <a:custGeom>
                <a:avLst/>
                <a:gdLst/>
                <a:ahLst/>
                <a:cxnLst/>
                <a:rect l="l" t="t" r="r" b="b"/>
                <a:pathLst>
                  <a:path w="24" h="52" extrusionOk="0">
                    <a:moveTo>
                      <a:pt x="1" y="1"/>
                    </a:moveTo>
                    <a:lnTo>
                      <a:pt x="1" y="22"/>
                    </a:lnTo>
                    <a:lnTo>
                      <a:pt x="24" y="5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12" name="Google Shape;16512;p59"/>
              <p:cNvSpPr/>
              <p:nvPr/>
            </p:nvSpPr>
            <p:spPr>
              <a:xfrm>
                <a:off x="605600" y="1526650"/>
                <a:ext cx="625" cy="600"/>
              </a:xfrm>
              <a:custGeom>
                <a:avLst/>
                <a:gdLst/>
                <a:ahLst/>
                <a:cxnLst/>
                <a:rect l="l" t="t" r="r" b="b"/>
                <a:pathLst>
                  <a:path w="25" h="24" extrusionOk="0">
                    <a:moveTo>
                      <a:pt x="1" y="0"/>
                    </a:moveTo>
                    <a:lnTo>
                      <a:pt x="24" y="23"/>
                    </a:lnTo>
                    <a:lnTo>
                      <a:pt x="24" y="23"/>
                    </a:lnTo>
                    <a:lnTo>
                      <a:pt x="17"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13" name="Google Shape;16513;p59"/>
              <p:cNvSpPr/>
              <p:nvPr/>
            </p:nvSpPr>
            <p:spPr>
              <a:xfrm>
                <a:off x="649550" y="1495875"/>
                <a:ext cx="300" cy="375"/>
              </a:xfrm>
              <a:custGeom>
                <a:avLst/>
                <a:gdLst/>
                <a:ahLst/>
                <a:cxnLst/>
                <a:rect l="l" t="t" r="r" b="b"/>
                <a:pathLst>
                  <a:path w="12" h="15" extrusionOk="0">
                    <a:moveTo>
                      <a:pt x="7" y="0"/>
                    </a:moveTo>
                    <a:lnTo>
                      <a:pt x="0" y="14"/>
                    </a:lnTo>
                    <a:cubicBezTo>
                      <a:pt x="7" y="7"/>
                      <a:pt x="12"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14" name="Google Shape;16514;p59"/>
              <p:cNvSpPr/>
              <p:nvPr/>
            </p:nvSpPr>
            <p:spPr>
              <a:xfrm>
                <a:off x="621675" y="1508975"/>
                <a:ext cx="1275" cy="925"/>
              </a:xfrm>
              <a:custGeom>
                <a:avLst/>
                <a:gdLst/>
                <a:ahLst/>
                <a:cxnLst/>
                <a:rect l="l" t="t" r="r" b="b"/>
                <a:pathLst>
                  <a:path w="51" h="37" extrusionOk="0">
                    <a:moveTo>
                      <a:pt x="19" y="0"/>
                    </a:moveTo>
                    <a:cubicBezTo>
                      <a:pt x="17" y="6"/>
                      <a:pt x="12" y="8"/>
                      <a:pt x="7" y="8"/>
                    </a:cubicBezTo>
                    <a:cubicBezTo>
                      <a:pt x="5" y="8"/>
                      <a:pt x="2" y="8"/>
                      <a:pt x="0" y="7"/>
                    </a:cubicBezTo>
                    <a:lnTo>
                      <a:pt x="0" y="7"/>
                    </a:lnTo>
                    <a:cubicBezTo>
                      <a:pt x="20" y="19"/>
                      <a:pt x="44" y="37"/>
                      <a:pt x="48" y="37"/>
                    </a:cubicBezTo>
                    <a:cubicBezTo>
                      <a:pt x="50" y="37"/>
                      <a:pt x="49" y="34"/>
                      <a:pt x="42" y="26"/>
                    </a:cubicBez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15" name="Google Shape;16515;p59"/>
              <p:cNvSpPr/>
              <p:nvPr/>
            </p:nvSpPr>
            <p:spPr>
              <a:xfrm>
                <a:off x="634000" y="1498425"/>
                <a:ext cx="275" cy="875"/>
              </a:xfrm>
              <a:custGeom>
                <a:avLst/>
                <a:gdLst/>
                <a:ahLst/>
                <a:cxnLst/>
                <a:rect l="l" t="t" r="r" b="b"/>
                <a:pathLst>
                  <a:path w="11" h="35" extrusionOk="0">
                    <a:moveTo>
                      <a:pt x="5" y="0"/>
                    </a:moveTo>
                    <a:cubicBezTo>
                      <a:pt x="3" y="14"/>
                      <a:pt x="3" y="26"/>
                      <a:pt x="1" y="35"/>
                    </a:cubicBezTo>
                    <a:lnTo>
                      <a:pt x="10"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16" name="Google Shape;16516;p59"/>
              <p:cNvSpPr/>
              <p:nvPr/>
            </p:nvSpPr>
            <p:spPr>
              <a:xfrm>
                <a:off x="661125" y="1500275"/>
                <a:ext cx="850" cy="600"/>
              </a:xfrm>
              <a:custGeom>
                <a:avLst/>
                <a:gdLst/>
                <a:ahLst/>
                <a:cxnLst/>
                <a:rect l="l" t="t" r="r" b="b"/>
                <a:pathLst>
                  <a:path w="34" h="24" extrusionOk="0">
                    <a:moveTo>
                      <a:pt x="25" y="0"/>
                    </a:moveTo>
                    <a:cubicBezTo>
                      <a:pt x="15" y="0"/>
                      <a:pt x="10" y="14"/>
                      <a:pt x="1" y="24"/>
                    </a:cubicBezTo>
                    <a:lnTo>
                      <a:pt x="33" y="3"/>
                    </a:lnTo>
                    <a:cubicBezTo>
                      <a:pt x="30"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17" name="Google Shape;16517;p59"/>
              <p:cNvSpPr/>
              <p:nvPr/>
            </p:nvSpPr>
            <p:spPr>
              <a:xfrm>
                <a:off x="612400" y="1517600"/>
                <a:ext cx="1350" cy="375"/>
              </a:xfrm>
              <a:custGeom>
                <a:avLst/>
                <a:gdLst/>
                <a:ahLst/>
                <a:cxnLst/>
                <a:rect l="l" t="t" r="r" b="b"/>
                <a:pathLst>
                  <a:path w="54" h="15" extrusionOk="0">
                    <a:moveTo>
                      <a:pt x="53" y="1"/>
                    </a:moveTo>
                    <a:lnTo>
                      <a:pt x="53" y="1"/>
                    </a:lnTo>
                    <a:cubicBezTo>
                      <a:pt x="48" y="1"/>
                      <a:pt x="42" y="1"/>
                      <a:pt x="37" y="1"/>
                    </a:cubicBezTo>
                    <a:cubicBezTo>
                      <a:pt x="33" y="1"/>
                      <a:pt x="30" y="1"/>
                      <a:pt x="26" y="1"/>
                    </a:cubicBezTo>
                    <a:cubicBezTo>
                      <a:pt x="10" y="1"/>
                      <a:pt x="1" y="2"/>
                      <a:pt x="16" y="14"/>
                    </a:cubicBezTo>
                    <a:cubicBezTo>
                      <a:pt x="30" y="14"/>
                      <a:pt x="42" y="10"/>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18" name="Google Shape;16518;p59"/>
              <p:cNvSpPr/>
              <p:nvPr/>
            </p:nvSpPr>
            <p:spPr>
              <a:xfrm>
                <a:off x="647050" y="1504325"/>
                <a:ext cx="425" cy="500"/>
              </a:xfrm>
              <a:custGeom>
                <a:avLst/>
                <a:gdLst/>
                <a:ahLst/>
                <a:cxnLst/>
                <a:rect l="l" t="t" r="r" b="b"/>
                <a:pathLst>
                  <a:path w="17" h="20" extrusionOk="0">
                    <a:moveTo>
                      <a:pt x="17" y="1"/>
                    </a:moveTo>
                    <a:cubicBezTo>
                      <a:pt x="10" y="5"/>
                      <a:pt x="3" y="10"/>
                      <a:pt x="0" y="19"/>
                    </a:cubicBezTo>
                    <a:cubicBezTo>
                      <a:pt x="7" y="15"/>
                      <a:pt x="12"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19" name="Google Shape;16519;p59"/>
              <p:cNvSpPr/>
              <p:nvPr/>
            </p:nvSpPr>
            <p:spPr>
              <a:xfrm>
                <a:off x="613725" y="1517025"/>
                <a:ext cx="825" cy="600"/>
              </a:xfrm>
              <a:custGeom>
                <a:avLst/>
                <a:gdLst/>
                <a:ahLst/>
                <a:cxnLst/>
                <a:rect l="l" t="t" r="r" b="b"/>
                <a:pathLst>
                  <a:path w="33" h="24" extrusionOk="0">
                    <a:moveTo>
                      <a:pt x="5" y="0"/>
                    </a:moveTo>
                    <a:cubicBezTo>
                      <a:pt x="7" y="10"/>
                      <a:pt x="5" y="17"/>
                      <a:pt x="0" y="24"/>
                    </a:cubicBezTo>
                    <a:cubicBezTo>
                      <a:pt x="19" y="24"/>
                      <a:pt x="33"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20" name="Google Shape;16520;p59"/>
              <p:cNvSpPr/>
              <p:nvPr/>
            </p:nvSpPr>
            <p:spPr>
              <a:xfrm>
                <a:off x="682525" y="1524725"/>
                <a:ext cx="75" cy="150"/>
              </a:xfrm>
              <a:custGeom>
                <a:avLst/>
                <a:gdLst/>
                <a:ahLst/>
                <a:cxnLst/>
                <a:rect l="l" t="t" r="r" b="b"/>
                <a:pathLst>
                  <a:path w="3" h="6" extrusionOk="0">
                    <a:moveTo>
                      <a:pt x="0" y="1"/>
                    </a:moveTo>
                    <a:cubicBezTo>
                      <a:pt x="0" y="1"/>
                      <a:pt x="0" y="3"/>
                      <a:pt x="0" y="5"/>
                    </a:cubicBezTo>
                    <a:cubicBezTo>
                      <a:pt x="3" y="3"/>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21" name="Google Shape;16521;p59"/>
              <p:cNvSpPr/>
              <p:nvPr/>
            </p:nvSpPr>
            <p:spPr>
              <a:xfrm>
                <a:off x="685600" y="1536675"/>
                <a:ext cx="425" cy="125"/>
              </a:xfrm>
              <a:custGeom>
                <a:avLst/>
                <a:gdLst/>
                <a:ahLst/>
                <a:cxnLst/>
                <a:rect l="l" t="t" r="r" b="b"/>
                <a:pathLst>
                  <a:path w="17" h="5" extrusionOk="0">
                    <a:moveTo>
                      <a:pt x="0" y="0"/>
                    </a:moveTo>
                    <a:cubicBezTo>
                      <a:pt x="0" y="3"/>
                      <a:pt x="5" y="5"/>
                      <a:pt x="16" y="5"/>
                    </a:cubicBezTo>
                    <a:cubicBezTo>
                      <a:pt x="9" y="5"/>
                      <a:pt x="5"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22" name="Google Shape;16522;p59"/>
              <p:cNvSpPr/>
              <p:nvPr/>
            </p:nvSpPr>
            <p:spPr>
              <a:xfrm>
                <a:off x="609100" y="1523750"/>
                <a:ext cx="100" cy="100"/>
              </a:xfrm>
              <a:custGeom>
                <a:avLst/>
                <a:gdLst/>
                <a:ahLst/>
                <a:cxnLst/>
                <a:rect l="l" t="t" r="r" b="b"/>
                <a:pathLst>
                  <a:path w="4" h="4" extrusionOk="0">
                    <a:moveTo>
                      <a:pt x="2" y="0"/>
                    </a:moveTo>
                    <a:lnTo>
                      <a:pt x="2" y="0"/>
                    </a:lnTo>
                    <a:cubicBezTo>
                      <a:pt x="1" y="3"/>
                      <a:pt x="0" y="4"/>
                      <a:pt x="1" y="4"/>
                    </a:cubicBezTo>
                    <a:cubicBezTo>
                      <a:pt x="2" y="4"/>
                      <a:pt x="4" y="2"/>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23" name="Google Shape;16523;p59"/>
              <p:cNvSpPr/>
              <p:nvPr/>
            </p:nvSpPr>
            <p:spPr>
              <a:xfrm>
                <a:off x="605425" y="1521950"/>
                <a:ext cx="275" cy="375"/>
              </a:xfrm>
              <a:custGeom>
                <a:avLst/>
                <a:gdLst/>
                <a:ahLst/>
                <a:cxnLst/>
                <a:rect l="l" t="t" r="r" b="b"/>
                <a:pathLst>
                  <a:path w="11" h="15" extrusionOk="0">
                    <a:moveTo>
                      <a:pt x="1" y="0"/>
                    </a:moveTo>
                    <a:cubicBezTo>
                      <a:pt x="3" y="3"/>
                      <a:pt x="8" y="7"/>
                      <a:pt x="10" y="14"/>
                    </a:cubicBezTo>
                    <a:cubicBezTo>
                      <a:pt x="8" y="7"/>
                      <a:pt x="3"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24" name="Google Shape;16524;p59"/>
              <p:cNvSpPr/>
              <p:nvPr/>
            </p:nvSpPr>
            <p:spPr>
              <a:xfrm>
                <a:off x="610475" y="1512350"/>
                <a:ext cx="150" cy="50"/>
              </a:xfrm>
              <a:custGeom>
                <a:avLst/>
                <a:gdLst/>
                <a:ahLst/>
                <a:cxnLst/>
                <a:rect l="l" t="t" r="r" b="b"/>
                <a:pathLst>
                  <a:path w="6" h="2" extrusionOk="0">
                    <a:moveTo>
                      <a:pt x="1" y="0"/>
                    </a:moveTo>
                    <a:cubicBezTo>
                      <a:pt x="1" y="0"/>
                      <a:pt x="2" y="1"/>
                      <a:pt x="5" y="2"/>
                    </a:cubicBezTo>
                    <a:cubicBezTo>
                      <a:pt x="3" y="1"/>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25" name="Google Shape;16525;p59"/>
              <p:cNvSpPr/>
              <p:nvPr/>
            </p:nvSpPr>
            <p:spPr>
              <a:xfrm>
                <a:off x="608750" y="1523975"/>
                <a:ext cx="200" cy="200"/>
              </a:xfrm>
              <a:custGeom>
                <a:avLst/>
                <a:gdLst/>
                <a:ahLst/>
                <a:cxnLst/>
                <a:rect l="l" t="t" r="r" b="b"/>
                <a:pathLst>
                  <a:path w="8" h="8" extrusionOk="0">
                    <a:moveTo>
                      <a:pt x="7" y="1"/>
                    </a:moveTo>
                    <a:lnTo>
                      <a:pt x="0" y="5"/>
                    </a:lnTo>
                    <a:cubicBezTo>
                      <a:pt x="1" y="6"/>
                      <a:pt x="3" y="7"/>
                      <a:pt x="4" y="7"/>
                    </a:cubicBezTo>
                    <a:cubicBezTo>
                      <a:pt x="6" y="7"/>
                      <a:pt x="7" y="6"/>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26" name="Google Shape;16526;p59"/>
              <p:cNvSpPr/>
              <p:nvPr/>
            </p:nvSpPr>
            <p:spPr>
              <a:xfrm>
                <a:off x="608975" y="1523450"/>
                <a:ext cx="375" cy="325"/>
              </a:xfrm>
              <a:custGeom>
                <a:avLst/>
                <a:gdLst/>
                <a:ahLst/>
                <a:cxnLst/>
                <a:rect l="l" t="t" r="r" b="b"/>
                <a:pathLst>
                  <a:path w="15" h="13" extrusionOk="0">
                    <a:moveTo>
                      <a:pt x="14" y="1"/>
                    </a:moveTo>
                    <a:cubicBezTo>
                      <a:pt x="10" y="5"/>
                      <a:pt x="5" y="8"/>
                      <a:pt x="0" y="10"/>
                    </a:cubicBezTo>
                    <a:cubicBezTo>
                      <a:pt x="5" y="10"/>
                      <a:pt x="5" y="10"/>
                      <a:pt x="7" y="12"/>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27" name="Google Shape;16527;p59"/>
              <p:cNvSpPr/>
              <p:nvPr/>
            </p:nvSpPr>
            <p:spPr>
              <a:xfrm>
                <a:off x="669875" y="1514875"/>
                <a:ext cx="500" cy="150"/>
              </a:xfrm>
              <a:custGeom>
                <a:avLst/>
                <a:gdLst/>
                <a:ahLst/>
                <a:cxnLst/>
                <a:rect l="l" t="t" r="r" b="b"/>
                <a:pathLst>
                  <a:path w="20" h="6" extrusionOk="0">
                    <a:moveTo>
                      <a:pt x="3" y="1"/>
                    </a:moveTo>
                    <a:cubicBezTo>
                      <a:pt x="3" y="3"/>
                      <a:pt x="3" y="3"/>
                      <a:pt x="1" y="5"/>
                    </a:cubicBezTo>
                    <a:cubicBezTo>
                      <a:pt x="19" y="3"/>
                      <a:pt x="15"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28" name="Google Shape;16528;p59"/>
              <p:cNvSpPr/>
              <p:nvPr/>
            </p:nvSpPr>
            <p:spPr>
              <a:xfrm>
                <a:off x="621250" y="1498775"/>
                <a:ext cx="100" cy="75"/>
              </a:xfrm>
              <a:custGeom>
                <a:avLst/>
                <a:gdLst/>
                <a:ahLst/>
                <a:cxnLst/>
                <a:rect l="l" t="t" r="r" b="b"/>
                <a:pathLst>
                  <a:path w="4" h="3" extrusionOk="0">
                    <a:moveTo>
                      <a:pt x="1" y="0"/>
                    </a:moveTo>
                    <a:lnTo>
                      <a:pt x="1" y="2"/>
                    </a:lnTo>
                    <a:lnTo>
                      <a:pt x="3"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29" name="Google Shape;16529;p59"/>
              <p:cNvSpPr/>
              <p:nvPr/>
            </p:nvSpPr>
            <p:spPr>
              <a:xfrm>
                <a:off x="621250" y="1497850"/>
                <a:ext cx="1550" cy="3075"/>
              </a:xfrm>
              <a:custGeom>
                <a:avLst/>
                <a:gdLst/>
                <a:ahLst/>
                <a:cxnLst/>
                <a:rect l="l" t="t" r="r" b="b"/>
                <a:pathLst>
                  <a:path w="62" h="123" extrusionOk="0">
                    <a:moveTo>
                      <a:pt x="19" y="0"/>
                    </a:moveTo>
                    <a:cubicBezTo>
                      <a:pt x="25" y="34"/>
                      <a:pt x="20" y="40"/>
                      <a:pt x="11" y="40"/>
                    </a:cubicBezTo>
                    <a:cubicBezTo>
                      <a:pt x="8" y="40"/>
                      <a:pt x="4" y="40"/>
                      <a:pt x="1" y="39"/>
                    </a:cubicBezTo>
                    <a:lnTo>
                      <a:pt x="1" y="39"/>
                    </a:lnTo>
                    <a:lnTo>
                      <a:pt x="61" y="123"/>
                    </a:ln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30" name="Google Shape;16530;p59"/>
              <p:cNvSpPr/>
              <p:nvPr/>
            </p:nvSpPr>
            <p:spPr>
              <a:xfrm>
                <a:off x="609325" y="1521375"/>
                <a:ext cx="475" cy="550"/>
              </a:xfrm>
              <a:custGeom>
                <a:avLst/>
                <a:gdLst/>
                <a:ahLst/>
                <a:cxnLst/>
                <a:rect l="l" t="t" r="r" b="b"/>
                <a:pathLst>
                  <a:path w="19" h="22" extrusionOk="0">
                    <a:moveTo>
                      <a:pt x="7" y="1"/>
                    </a:moveTo>
                    <a:cubicBezTo>
                      <a:pt x="3" y="1"/>
                      <a:pt x="0" y="3"/>
                      <a:pt x="0" y="9"/>
                    </a:cubicBezTo>
                    <a:cubicBezTo>
                      <a:pt x="3" y="16"/>
                      <a:pt x="7" y="19"/>
                      <a:pt x="12" y="21"/>
                    </a:cubicBezTo>
                    <a:cubicBezTo>
                      <a:pt x="7" y="14"/>
                      <a:pt x="10" y="7"/>
                      <a:pt x="19" y="3"/>
                    </a:cubicBezTo>
                    <a:cubicBezTo>
                      <a:pt x="14" y="2"/>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31" name="Google Shape;16531;p59"/>
              <p:cNvSpPr/>
              <p:nvPr/>
            </p:nvSpPr>
            <p:spPr>
              <a:xfrm>
                <a:off x="604075" y="1492275"/>
                <a:ext cx="85875" cy="45000"/>
              </a:xfrm>
              <a:custGeom>
                <a:avLst/>
                <a:gdLst/>
                <a:ahLst/>
                <a:cxnLst/>
                <a:rect l="l" t="t" r="r" b="b"/>
                <a:pathLst>
                  <a:path w="3435" h="1800" extrusionOk="0">
                    <a:moveTo>
                      <a:pt x="1731" y="113"/>
                    </a:moveTo>
                    <a:cubicBezTo>
                      <a:pt x="1733" y="115"/>
                      <a:pt x="1734" y="116"/>
                      <a:pt x="1735" y="117"/>
                    </a:cubicBezTo>
                    <a:lnTo>
                      <a:pt x="1735" y="117"/>
                    </a:lnTo>
                    <a:cubicBezTo>
                      <a:pt x="1734" y="115"/>
                      <a:pt x="1733" y="113"/>
                      <a:pt x="1731" y="113"/>
                    </a:cubicBezTo>
                    <a:close/>
                    <a:moveTo>
                      <a:pt x="1710" y="0"/>
                    </a:moveTo>
                    <a:cubicBezTo>
                      <a:pt x="1712" y="21"/>
                      <a:pt x="1737" y="93"/>
                      <a:pt x="1715" y="121"/>
                    </a:cubicBezTo>
                    <a:lnTo>
                      <a:pt x="1715" y="121"/>
                    </a:lnTo>
                    <a:cubicBezTo>
                      <a:pt x="1720" y="117"/>
                      <a:pt x="1726" y="113"/>
                      <a:pt x="1730" y="113"/>
                    </a:cubicBezTo>
                    <a:cubicBezTo>
                      <a:pt x="1730" y="113"/>
                      <a:pt x="1731" y="113"/>
                      <a:pt x="1731" y="113"/>
                    </a:cubicBezTo>
                    <a:lnTo>
                      <a:pt x="1731" y="113"/>
                    </a:lnTo>
                    <a:cubicBezTo>
                      <a:pt x="1729" y="110"/>
                      <a:pt x="1727" y="105"/>
                      <a:pt x="1724" y="100"/>
                    </a:cubicBezTo>
                    <a:lnTo>
                      <a:pt x="1754" y="93"/>
                    </a:lnTo>
                    <a:cubicBezTo>
                      <a:pt x="1757" y="28"/>
                      <a:pt x="1729" y="45"/>
                      <a:pt x="1710" y="0"/>
                    </a:cubicBezTo>
                    <a:close/>
                    <a:moveTo>
                      <a:pt x="1715" y="121"/>
                    </a:moveTo>
                    <a:cubicBezTo>
                      <a:pt x="1711" y="123"/>
                      <a:pt x="1708" y="126"/>
                      <a:pt x="1706" y="128"/>
                    </a:cubicBezTo>
                    <a:cubicBezTo>
                      <a:pt x="1709" y="126"/>
                      <a:pt x="1712" y="124"/>
                      <a:pt x="1715" y="121"/>
                    </a:cubicBezTo>
                    <a:close/>
                    <a:moveTo>
                      <a:pt x="1152" y="184"/>
                    </a:moveTo>
                    <a:cubicBezTo>
                      <a:pt x="1156" y="184"/>
                      <a:pt x="1162" y="188"/>
                      <a:pt x="1169" y="196"/>
                    </a:cubicBezTo>
                    <a:lnTo>
                      <a:pt x="1169" y="196"/>
                    </a:lnTo>
                    <a:cubicBezTo>
                      <a:pt x="1166" y="197"/>
                      <a:pt x="1164" y="198"/>
                      <a:pt x="1161" y="198"/>
                    </a:cubicBezTo>
                    <a:cubicBezTo>
                      <a:pt x="1157" y="198"/>
                      <a:pt x="1152" y="196"/>
                      <a:pt x="1147" y="191"/>
                    </a:cubicBezTo>
                    <a:cubicBezTo>
                      <a:pt x="1148" y="186"/>
                      <a:pt x="1150" y="184"/>
                      <a:pt x="1152" y="184"/>
                    </a:cubicBezTo>
                    <a:close/>
                    <a:moveTo>
                      <a:pt x="915" y="221"/>
                    </a:moveTo>
                    <a:cubicBezTo>
                      <a:pt x="913" y="225"/>
                      <a:pt x="911" y="229"/>
                      <a:pt x="908" y="232"/>
                    </a:cubicBezTo>
                    <a:lnTo>
                      <a:pt x="908" y="232"/>
                    </a:lnTo>
                    <a:cubicBezTo>
                      <a:pt x="914" y="230"/>
                      <a:pt x="917" y="231"/>
                      <a:pt x="915" y="221"/>
                    </a:cubicBezTo>
                    <a:close/>
                    <a:moveTo>
                      <a:pt x="908" y="232"/>
                    </a:moveTo>
                    <a:cubicBezTo>
                      <a:pt x="907" y="232"/>
                      <a:pt x="906" y="232"/>
                      <a:pt x="906" y="232"/>
                    </a:cubicBezTo>
                    <a:cubicBezTo>
                      <a:pt x="906" y="232"/>
                      <a:pt x="906" y="233"/>
                      <a:pt x="906" y="233"/>
                    </a:cubicBezTo>
                    <a:lnTo>
                      <a:pt x="906" y="233"/>
                    </a:lnTo>
                    <a:cubicBezTo>
                      <a:pt x="907" y="232"/>
                      <a:pt x="907" y="232"/>
                      <a:pt x="908" y="232"/>
                    </a:cubicBezTo>
                    <a:close/>
                    <a:moveTo>
                      <a:pt x="611" y="304"/>
                    </a:moveTo>
                    <a:cubicBezTo>
                      <a:pt x="613" y="305"/>
                      <a:pt x="614" y="306"/>
                      <a:pt x="615" y="306"/>
                    </a:cubicBezTo>
                    <a:lnTo>
                      <a:pt x="615" y="306"/>
                    </a:lnTo>
                    <a:cubicBezTo>
                      <a:pt x="614" y="305"/>
                      <a:pt x="612" y="304"/>
                      <a:pt x="611" y="304"/>
                    </a:cubicBezTo>
                    <a:close/>
                    <a:moveTo>
                      <a:pt x="2419" y="432"/>
                    </a:moveTo>
                    <a:lnTo>
                      <a:pt x="2420" y="432"/>
                    </a:lnTo>
                    <a:cubicBezTo>
                      <a:pt x="2419" y="432"/>
                      <a:pt x="2419" y="432"/>
                      <a:pt x="2419" y="432"/>
                    </a:cubicBezTo>
                    <a:close/>
                    <a:moveTo>
                      <a:pt x="741" y="513"/>
                    </a:moveTo>
                    <a:lnTo>
                      <a:pt x="741" y="513"/>
                    </a:lnTo>
                    <a:cubicBezTo>
                      <a:pt x="745" y="519"/>
                      <a:pt x="749" y="521"/>
                      <a:pt x="747" y="525"/>
                    </a:cubicBezTo>
                    <a:lnTo>
                      <a:pt x="747" y="525"/>
                    </a:lnTo>
                    <a:cubicBezTo>
                      <a:pt x="746" y="521"/>
                      <a:pt x="744" y="517"/>
                      <a:pt x="741" y="513"/>
                    </a:cubicBezTo>
                    <a:close/>
                    <a:moveTo>
                      <a:pt x="2621" y="663"/>
                    </a:moveTo>
                    <a:lnTo>
                      <a:pt x="2621" y="663"/>
                    </a:lnTo>
                    <a:cubicBezTo>
                      <a:pt x="2622" y="664"/>
                      <a:pt x="2623" y="665"/>
                      <a:pt x="2624" y="666"/>
                    </a:cubicBezTo>
                    <a:lnTo>
                      <a:pt x="2624" y="666"/>
                    </a:lnTo>
                    <a:cubicBezTo>
                      <a:pt x="2623" y="665"/>
                      <a:pt x="2622" y="664"/>
                      <a:pt x="2621" y="663"/>
                    </a:cubicBezTo>
                    <a:close/>
                    <a:moveTo>
                      <a:pt x="679" y="666"/>
                    </a:moveTo>
                    <a:cubicBezTo>
                      <a:pt x="686" y="668"/>
                      <a:pt x="692" y="673"/>
                      <a:pt x="699" y="675"/>
                    </a:cubicBezTo>
                    <a:cubicBezTo>
                      <a:pt x="692" y="670"/>
                      <a:pt x="688" y="666"/>
                      <a:pt x="679" y="666"/>
                    </a:cubicBezTo>
                    <a:close/>
                    <a:moveTo>
                      <a:pt x="2457" y="1106"/>
                    </a:moveTo>
                    <a:lnTo>
                      <a:pt x="2457" y="1106"/>
                    </a:lnTo>
                    <a:cubicBezTo>
                      <a:pt x="2475" y="1111"/>
                      <a:pt x="2464" y="1113"/>
                      <a:pt x="2452" y="1116"/>
                    </a:cubicBezTo>
                    <a:lnTo>
                      <a:pt x="2457" y="1106"/>
                    </a:lnTo>
                    <a:close/>
                    <a:moveTo>
                      <a:pt x="248" y="1159"/>
                    </a:moveTo>
                    <a:lnTo>
                      <a:pt x="248" y="1159"/>
                    </a:lnTo>
                    <a:cubicBezTo>
                      <a:pt x="247" y="1159"/>
                      <a:pt x="246" y="1159"/>
                      <a:pt x="245" y="1160"/>
                    </a:cubicBezTo>
                    <a:lnTo>
                      <a:pt x="243" y="1160"/>
                    </a:lnTo>
                    <a:cubicBezTo>
                      <a:pt x="245" y="1159"/>
                      <a:pt x="246" y="1159"/>
                      <a:pt x="248" y="1159"/>
                    </a:cubicBezTo>
                    <a:close/>
                    <a:moveTo>
                      <a:pt x="2879" y="1171"/>
                    </a:moveTo>
                    <a:cubicBezTo>
                      <a:pt x="2879" y="1171"/>
                      <a:pt x="2879" y="1172"/>
                      <a:pt x="2880" y="1172"/>
                    </a:cubicBezTo>
                    <a:lnTo>
                      <a:pt x="2880" y="1172"/>
                    </a:lnTo>
                    <a:cubicBezTo>
                      <a:pt x="2881" y="1172"/>
                      <a:pt x="2882" y="1171"/>
                      <a:pt x="2883" y="1171"/>
                    </a:cubicBezTo>
                    <a:close/>
                    <a:moveTo>
                      <a:pt x="217" y="1165"/>
                    </a:moveTo>
                    <a:cubicBezTo>
                      <a:pt x="220" y="1165"/>
                      <a:pt x="224" y="1166"/>
                      <a:pt x="229" y="1167"/>
                    </a:cubicBezTo>
                    <a:lnTo>
                      <a:pt x="227" y="1167"/>
                    </a:lnTo>
                    <a:cubicBezTo>
                      <a:pt x="220" y="1171"/>
                      <a:pt x="217" y="1178"/>
                      <a:pt x="222" y="1185"/>
                    </a:cubicBezTo>
                    <a:cubicBezTo>
                      <a:pt x="217" y="1183"/>
                      <a:pt x="213" y="1180"/>
                      <a:pt x="210" y="1173"/>
                    </a:cubicBezTo>
                    <a:cubicBezTo>
                      <a:pt x="210" y="1167"/>
                      <a:pt x="213" y="1165"/>
                      <a:pt x="217" y="1165"/>
                    </a:cubicBezTo>
                    <a:close/>
                    <a:moveTo>
                      <a:pt x="3094" y="1269"/>
                    </a:moveTo>
                    <a:cubicBezTo>
                      <a:pt x="3094" y="1269"/>
                      <a:pt x="3094" y="1269"/>
                      <a:pt x="3095" y="1270"/>
                    </a:cubicBezTo>
                    <a:lnTo>
                      <a:pt x="3095" y="1270"/>
                    </a:lnTo>
                    <a:lnTo>
                      <a:pt x="3094" y="1269"/>
                    </a:lnTo>
                    <a:close/>
                    <a:moveTo>
                      <a:pt x="2678" y="1403"/>
                    </a:moveTo>
                    <a:lnTo>
                      <a:pt x="2678" y="1403"/>
                    </a:lnTo>
                    <a:cubicBezTo>
                      <a:pt x="2677" y="1404"/>
                      <a:pt x="2676" y="1406"/>
                      <a:pt x="2675" y="1408"/>
                    </a:cubicBezTo>
                    <a:cubicBezTo>
                      <a:pt x="2676" y="1406"/>
                      <a:pt x="2677" y="1404"/>
                      <a:pt x="2678" y="1403"/>
                    </a:cubicBezTo>
                    <a:close/>
                    <a:moveTo>
                      <a:pt x="1579" y="17"/>
                    </a:moveTo>
                    <a:cubicBezTo>
                      <a:pt x="1559" y="17"/>
                      <a:pt x="1599" y="84"/>
                      <a:pt x="1557" y="86"/>
                    </a:cubicBezTo>
                    <a:cubicBezTo>
                      <a:pt x="1547" y="79"/>
                      <a:pt x="1538" y="75"/>
                      <a:pt x="1528" y="75"/>
                    </a:cubicBezTo>
                    <a:cubicBezTo>
                      <a:pt x="1508" y="75"/>
                      <a:pt x="1488" y="89"/>
                      <a:pt x="1460" y="107"/>
                    </a:cubicBezTo>
                    <a:cubicBezTo>
                      <a:pt x="1439" y="89"/>
                      <a:pt x="1467" y="77"/>
                      <a:pt x="1460" y="61"/>
                    </a:cubicBezTo>
                    <a:lnTo>
                      <a:pt x="1460" y="61"/>
                    </a:lnTo>
                    <a:lnTo>
                      <a:pt x="1437" y="100"/>
                    </a:lnTo>
                    <a:cubicBezTo>
                      <a:pt x="1432" y="98"/>
                      <a:pt x="1434" y="86"/>
                      <a:pt x="1437" y="82"/>
                    </a:cubicBezTo>
                    <a:lnTo>
                      <a:pt x="1437" y="82"/>
                    </a:lnTo>
                    <a:cubicBezTo>
                      <a:pt x="1418" y="96"/>
                      <a:pt x="1432" y="130"/>
                      <a:pt x="1404" y="144"/>
                    </a:cubicBezTo>
                    <a:cubicBezTo>
                      <a:pt x="1403" y="154"/>
                      <a:pt x="1401" y="158"/>
                      <a:pt x="1397" y="158"/>
                    </a:cubicBezTo>
                    <a:cubicBezTo>
                      <a:pt x="1386" y="158"/>
                      <a:pt x="1363" y="108"/>
                      <a:pt x="1341" y="108"/>
                    </a:cubicBezTo>
                    <a:cubicBezTo>
                      <a:pt x="1334" y="108"/>
                      <a:pt x="1327" y="113"/>
                      <a:pt x="1321" y="126"/>
                    </a:cubicBezTo>
                    <a:cubicBezTo>
                      <a:pt x="1314" y="112"/>
                      <a:pt x="1323" y="93"/>
                      <a:pt x="1321" y="75"/>
                    </a:cubicBezTo>
                    <a:lnTo>
                      <a:pt x="1321" y="75"/>
                    </a:lnTo>
                    <a:cubicBezTo>
                      <a:pt x="1291" y="98"/>
                      <a:pt x="1270" y="130"/>
                      <a:pt x="1253" y="165"/>
                    </a:cubicBezTo>
                    <a:lnTo>
                      <a:pt x="1221" y="135"/>
                    </a:lnTo>
                    <a:lnTo>
                      <a:pt x="1221" y="135"/>
                    </a:lnTo>
                    <a:cubicBezTo>
                      <a:pt x="1247" y="170"/>
                      <a:pt x="1223" y="218"/>
                      <a:pt x="1207" y="258"/>
                    </a:cubicBezTo>
                    <a:cubicBezTo>
                      <a:pt x="1219" y="274"/>
                      <a:pt x="1226" y="290"/>
                      <a:pt x="1230" y="297"/>
                    </a:cubicBezTo>
                    <a:lnTo>
                      <a:pt x="1202" y="327"/>
                    </a:lnTo>
                    <a:cubicBezTo>
                      <a:pt x="1196" y="313"/>
                      <a:pt x="1196" y="297"/>
                      <a:pt x="1200" y="281"/>
                    </a:cubicBezTo>
                    <a:lnTo>
                      <a:pt x="1200" y="281"/>
                    </a:lnTo>
                    <a:lnTo>
                      <a:pt x="1196" y="295"/>
                    </a:lnTo>
                    <a:cubicBezTo>
                      <a:pt x="1182" y="272"/>
                      <a:pt x="1177" y="244"/>
                      <a:pt x="1186" y="218"/>
                    </a:cubicBezTo>
                    <a:lnTo>
                      <a:pt x="1186" y="218"/>
                    </a:lnTo>
                    <a:cubicBezTo>
                      <a:pt x="1191" y="228"/>
                      <a:pt x="1198" y="237"/>
                      <a:pt x="1202" y="246"/>
                    </a:cubicBezTo>
                    <a:cubicBezTo>
                      <a:pt x="1209" y="216"/>
                      <a:pt x="1209" y="184"/>
                      <a:pt x="1205" y="151"/>
                    </a:cubicBezTo>
                    <a:lnTo>
                      <a:pt x="1205" y="151"/>
                    </a:lnTo>
                    <a:cubicBezTo>
                      <a:pt x="1205" y="158"/>
                      <a:pt x="1200" y="163"/>
                      <a:pt x="1196" y="167"/>
                    </a:cubicBezTo>
                    <a:cubicBezTo>
                      <a:pt x="1196" y="160"/>
                      <a:pt x="1196" y="153"/>
                      <a:pt x="1196" y="147"/>
                    </a:cubicBezTo>
                    <a:cubicBezTo>
                      <a:pt x="1195" y="145"/>
                      <a:pt x="1195" y="144"/>
                      <a:pt x="1194" y="144"/>
                    </a:cubicBezTo>
                    <a:cubicBezTo>
                      <a:pt x="1192" y="144"/>
                      <a:pt x="1190" y="154"/>
                      <a:pt x="1186" y="165"/>
                    </a:cubicBezTo>
                    <a:lnTo>
                      <a:pt x="1168" y="109"/>
                    </a:lnTo>
                    <a:lnTo>
                      <a:pt x="1168" y="133"/>
                    </a:lnTo>
                    <a:lnTo>
                      <a:pt x="1110" y="107"/>
                    </a:lnTo>
                    <a:cubicBezTo>
                      <a:pt x="1084" y="170"/>
                      <a:pt x="1075" y="258"/>
                      <a:pt x="1031" y="293"/>
                    </a:cubicBezTo>
                    <a:cubicBezTo>
                      <a:pt x="1031" y="249"/>
                      <a:pt x="1015" y="228"/>
                      <a:pt x="1001" y="179"/>
                    </a:cubicBezTo>
                    <a:lnTo>
                      <a:pt x="1001" y="179"/>
                    </a:lnTo>
                    <a:cubicBezTo>
                      <a:pt x="1008" y="190"/>
                      <a:pt x="1013" y="194"/>
                      <a:pt x="1018" y="194"/>
                    </a:cubicBezTo>
                    <a:cubicBezTo>
                      <a:pt x="1035" y="194"/>
                      <a:pt x="1045" y="151"/>
                      <a:pt x="1068" y="151"/>
                    </a:cubicBezTo>
                    <a:cubicBezTo>
                      <a:pt x="1068" y="151"/>
                      <a:pt x="1069" y="151"/>
                      <a:pt x="1070" y="151"/>
                    </a:cubicBezTo>
                    <a:cubicBezTo>
                      <a:pt x="1054" y="149"/>
                      <a:pt x="1052" y="126"/>
                      <a:pt x="1054" y="116"/>
                    </a:cubicBezTo>
                    <a:lnTo>
                      <a:pt x="1054" y="116"/>
                    </a:lnTo>
                    <a:cubicBezTo>
                      <a:pt x="1054" y="116"/>
                      <a:pt x="1043" y="130"/>
                      <a:pt x="1033" y="144"/>
                    </a:cubicBezTo>
                    <a:lnTo>
                      <a:pt x="1012" y="174"/>
                    </a:lnTo>
                    <a:cubicBezTo>
                      <a:pt x="1003" y="135"/>
                      <a:pt x="994" y="149"/>
                      <a:pt x="975" y="135"/>
                    </a:cubicBezTo>
                    <a:lnTo>
                      <a:pt x="975" y="135"/>
                    </a:lnTo>
                    <a:cubicBezTo>
                      <a:pt x="1008" y="209"/>
                      <a:pt x="952" y="198"/>
                      <a:pt x="941" y="228"/>
                    </a:cubicBezTo>
                    <a:cubicBezTo>
                      <a:pt x="931" y="202"/>
                      <a:pt x="927" y="174"/>
                      <a:pt x="954" y="172"/>
                    </a:cubicBezTo>
                    <a:cubicBezTo>
                      <a:pt x="948" y="166"/>
                      <a:pt x="943" y="163"/>
                      <a:pt x="939" y="163"/>
                    </a:cubicBezTo>
                    <a:cubicBezTo>
                      <a:pt x="920" y="163"/>
                      <a:pt x="937" y="239"/>
                      <a:pt x="918" y="239"/>
                    </a:cubicBezTo>
                    <a:cubicBezTo>
                      <a:pt x="915" y="239"/>
                      <a:pt x="911" y="237"/>
                      <a:pt x="906" y="233"/>
                    </a:cubicBezTo>
                    <a:lnTo>
                      <a:pt x="906" y="233"/>
                    </a:lnTo>
                    <a:cubicBezTo>
                      <a:pt x="902" y="236"/>
                      <a:pt x="897" y="238"/>
                      <a:pt x="892" y="238"/>
                    </a:cubicBezTo>
                    <a:cubicBezTo>
                      <a:pt x="880" y="238"/>
                      <a:pt x="869" y="230"/>
                      <a:pt x="866" y="216"/>
                    </a:cubicBezTo>
                    <a:lnTo>
                      <a:pt x="873" y="214"/>
                    </a:lnTo>
                    <a:lnTo>
                      <a:pt x="873" y="214"/>
                    </a:lnTo>
                    <a:cubicBezTo>
                      <a:pt x="829" y="218"/>
                      <a:pt x="753" y="262"/>
                      <a:pt x="778" y="325"/>
                    </a:cubicBezTo>
                    <a:cubicBezTo>
                      <a:pt x="774" y="318"/>
                      <a:pt x="746" y="251"/>
                      <a:pt x="741" y="237"/>
                    </a:cubicBezTo>
                    <a:lnTo>
                      <a:pt x="741" y="237"/>
                    </a:lnTo>
                    <a:cubicBezTo>
                      <a:pt x="741" y="237"/>
                      <a:pt x="750" y="295"/>
                      <a:pt x="762" y="353"/>
                    </a:cubicBezTo>
                    <a:cubicBezTo>
                      <a:pt x="776" y="411"/>
                      <a:pt x="790" y="469"/>
                      <a:pt x="790" y="469"/>
                    </a:cubicBezTo>
                    <a:cubicBezTo>
                      <a:pt x="767" y="415"/>
                      <a:pt x="672" y="306"/>
                      <a:pt x="686" y="260"/>
                    </a:cubicBezTo>
                    <a:cubicBezTo>
                      <a:pt x="682" y="259"/>
                      <a:pt x="679" y="259"/>
                      <a:pt x="675" y="259"/>
                    </a:cubicBezTo>
                    <a:cubicBezTo>
                      <a:pt x="665" y="259"/>
                      <a:pt x="655" y="263"/>
                      <a:pt x="648" y="283"/>
                    </a:cubicBezTo>
                    <a:cubicBezTo>
                      <a:pt x="658" y="288"/>
                      <a:pt x="706" y="348"/>
                      <a:pt x="702" y="357"/>
                    </a:cubicBezTo>
                    <a:cubicBezTo>
                      <a:pt x="647" y="314"/>
                      <a:pt x="668" y="336"/>
                      <a:pt x="615" y="306"/>
                    </a:cubicBezTo>
                    <a:lnTo>
                      <a:pt x="615" y="306"/>
                    </a:lnTo>
                    <a:cubicBezTo>
                      <a:pt x="633" y="320"/>
                      <a:pt x="666" y="393"/>
                      <a:pt x="653" y="399"/>
                    </a:cubicBezTo>
                    <a:cubicBezTo>
                      <a:pt x="635" y="369"/>
                      <a:pt x="616" y="341"/>
                      <a:pt x="602" y="311"/>
                    </a:cubicBezTo>
                    <a:lnTo>
                      <a:pt x="602" y="311"/>
                    </a:lnTo>
                    <a:lnTo>
                      <a:pt x="609" y="360"/>
                    </a:lnTo>
                    <a:lnTo>
                      <a:pt x="617" y="399"/>
                    </a:lnTo>
                    <a:lnTo>
                      <a:pt x="617" y="399"/>
                    </a:lnTo>
                    <a:cubicBezTo>
                      <a:pt x="610" y="378"/>
                      <a:pt x="574" y="339"/>
                      <a:pt x="553" y="325"/>
                    </a:cubicBezTo>
                    <a:lnTo>
                      <a:pt x="553" y="325"/>
                    </a:lnTo>
                    <a:cubicBezTo>
                      <a:pt x="567" y="339"/>
                      <a:pt x="523" y="344"/>
                      <a:pt x="519" y="355"/>
                    </a:cubicBezTo>
                    <a:lnTo>
                      <a:pt x="546" y="362"/>
                    </a:lnTo>
                    <a:cubicBezTo>
                      <a:pt x="500" y="376"/>
                      <a:pt x="586" y="490"/>
                      <a:pt x="551" y="508"/>
                    </a:cubicBezTo>
                    <a:cubicBezTo>
                      <a:pt x="542" y="492"/>
                      <a:pt x="491" y="415"/>
                      <a:pt x="463" y="415"/>
                    </a:cubicBezTo>
                    <a:cubicBezTo>
                      <a:pt x="462" y="415"/>
                      <a:pt x="461" y="415"/>
                      <a:pt x="461" y="415"/>
                    </a:cubicBezTo>
                    <a:cubicBezTo>
                      <a:pt x="482" y="459"/>
                      <a:pt x="572" y="615"/>
                      <a:pt x="572" y="661"/>
                    </a:cubicBezTo>
                    <a:lnTo>
                      <a:pt x="549" y="645"/>
                    </a:lnTo>
                    <a:lnTo>
                      <a:pt x="549" y="684"/>
                    </a:lnTo>
                    <a:cubicBezTo>
                      <a:pt x="500" y="601"/>
                      <a:pt x="461" y="513"/>
                      <a:pt x="435" y="420"/>
                    </a:cubicBezTo>
                    <a:cubicBezTo>
                      <a:pt x="415" y="417"/>
                      <a:pt x="411" y="409"/>
                      <a:pt x="404" y="409"/>
                    </a:cubicBezTo>
                    <a:cubicBezTo>
                      <a:pt x="401" y="409"/>
                      <a:pt x="398" y="411"/>
                      <a:pt x="391" y="418"/>
                    </a:cubicBezTo>
                    <a:cubicBezTo>
                      <a:pt x="375" y="408"/>
                      <a:pt x="370" y="388"/>
                      <a:pt x="382" y="374"/>
                    </a:cubicBezTo>
                    <a:lnTo>
                      <a:pt x="382" y="374"/>
                    </a:lnTo>
                    <a:lnTo>
                      <a:pt x="322" y="399"/>
                    </a:lnTo>
                    <a:cubicBezTo>
                      <a:pt x="361" y="439"/>
                      <a:pt x="324" y="469"/>
                      <a:pt x="359" y="501"/>
                    </a:cubicBezTo>
                    <a:cubicBezTo>
                      <a:pt x="359" y="501"/>
                      <a:pt x="361" y="480"/>
                      <a:pt x="363" y="459"/>
                    </a:cubicBezTo>
                    <a:cubicBezTo>
                      <a:pt x="366" y="441"/>
                      <a:pt x="370" y="418"/>
                      <a:pt x="370" y="418"/>
                    </a:cubicBezTo>
                    <a:cubicBezTo>
                      <a:pt x="407" y="457"/>
                      <a:pt x="447" y="557"/>
                      <a:pt x="412" y="575"/>
                    </a:cubicBezTo>
                    <a:cubicBezTo>
                      <a:pt x="389" y="566"/>
                      <a:pt x="347" y="499"/>
                      <a:pt x="333" y="487"/>
                    </a:cubicBezTo>
                    <a:lnTo>
                      <a:pt x="333" y="487"/>
                    </a:lnTo>
                    <a:cubicBezTo>
                      <a:pt x="342" y="504"/>
                      <a:pt x="333" y="532"/>
                      <a:pt x="321" y="532"/>
                    </a:cubicBezTo>
                    <a:cubicBezTo>
                      <a:pt x="320" y="532"/>
                      <a:pt x="318" y="532"/>
                      <a:pt x="317" y="531"/>
                    </a:cubicBezTo>
                    <a:lnTo>
                      <a:pt x="310" y="499"/>
                    </a:lnTo>
                    <a:lnTo>
                      <a:pt x="310" y="499"/>
                    </a:lnTo>
                    <a:cubicBezTo>
                      <a:pt x="281" y="501"/>
                      <a:pt x="324" y="560"/>
                      <a:pt x="293" y="560"/>
                    </a:cubicBezTo>
                    <a:cubicBezTo>
                      <a:pt x="289" y="560"/>
                      <a:pt x="284" y="559"/>
                      <a:pt x="278" y="557"/>
                    </a:cubicBezTo>
                    <a:cubicBezTo>
                      <a:pt x="277" y="557"/>
                      <a:pt x="276" y="557"/>
                      <a:pt x="275" y="557"/>
                    </a:cubicBezTo>
                    <a:cubicBezTo>
                      <a:pt x="264" y="557"/>
                      <a:pt x="235" y="546"/>
                      <a:pt x="225" y="546"/>
                    </a:cubicBezTo>
                    <a:cubicBezTo>
                      <a:pt x="220" y="546"/>
                      <a:pt x="220" y="548"/>
                      <a:pt x="227" y="555"/>
                    </a:cubicBezTo>
                    <a:cubicBezTo>
                      <a:pt x="312" y="610"/>
                      <a:pt x="391" y="675"/>
                      <a:pt x="461" y="749"/>
                    </a:cubicBezTo>
                    <a:cubicBezTo>
                      <a:pt x="424" y="747"/>
                      <a:pt x="389" y="740"/>
                      <a:pt x="354" y="728"/>
                    </a:cubicBezTo>
                    <a:cubicBezTo>
                      <a:pt x="305" y="708"/>
                      <a:pt x="278" y="638"/>
                      <a:pt x="238" y="619"/>
                    </a:cubicBezTo>
                    <a:lnTo>
                      <a:pt x="238" y="619"/>
                    </a:lnTo>
                    <a:cubicBezTo>
                      <a:pt x="247" y="629"/>
                      <a:pt x="254" y="640"/>
                      <a:pt x="259" y="654"/>
                    </a:cubicBezTo>
                    <a:cubicBezTo>
                      <a:pt x="247" y="654"/>
                      <a:pt x="234" y="636"/>
                      <a:pt x="225" y="636"/>
                    </a:cubicBezTo>
                    <a:cubicBezTo>
                      <a:pt x="222" y="636"/>
                      <a:pt x="219" y="638"/>
                      <a:pt x="217" y="643"/>
                    </a:cubicBezTo>
                    <a:cubicBezTo>
                      <a:pt x="259" y="680"/>
                      <a:pt x="185" y="670"/>
                      <a:pt x="245" y="680"/>
                    </a:cubicBezTo>
                    <a:cubicBezTo>
                      <a:pt x="245" y="703"/>
                      <a:pt x="222" y="689"/>
                      <a:pt x="208" y="708"/>
                    </a:cubicBezTo>
                    <a:cubicBezTo>
                      <a:pt x="247" y="735"/>
                      <a:pt x="280" y="775"/>
                      <a:pt x="296" y="821"/>
                    </a:cubicBezTo>
                    <a:cubicBezTo>
                      <a:pt x="284" y="812"/>
                      <a:pt x="271" y="807"/>
                      <a:pt x="259" y="803"/>
                    </a:cubicBezTo>
                    <a:cubicBezTo>
                      <a:pt x="229" y="830"/>
                      <a:pt x="194" y="833"/>
                      <a:pt x="173" y="863"/>
                    </a:cubicBezTo>
                    <a:cubicBezTo>
                      <a:pt x="159" y="858"/>
                      <a:pt x="134" y="865"/>
                      <a:pt x="118" y="847"/>
                    </a:cubicBezTo>
                    <a:lnTo>
                      <a:pt x="118" y="847"/>
                    </a:lnTo>
                    <a:cubicBezTo>
                      <a:pt x="125" y="856"/>
                      <a:pt x="138" y="870"/>
                      <a:pt x="131" y="879"/>
                    </a:cubicBezTo>
                    <a:cubicBezTo>
                      <a:pt x="78" y="872"/>
                      <a:pt x="141" y="856"/>
                      <a:pt x="80" y="840"/>
                    </a:cubicBezTo>
                    <a:lnTo>
                      <a:pt x="80" y="840"/>
                    </a:lnTo>
                    <a:cubicBezTo>
                      <a:pt x="108" y="856"/>
                      <a:pt x="104" y="886"/>
                      <a:pt x="111" y="909"/>
                    </a:cubicBezTo>
                    <a:cubicBezTo>
                      <a:pt x="119" y="913"/>
                      <a:pt x="126" y="915"/>
                      <a:pt x="130" y="915"/>
                    </a:cubicBezTo>
                    <a:cubicBezTo>
                      <a:pt x="151" y="915"/>
                      <a:pt x="139" y="879"/>
                      <a:pt x="131" y="861"/>
                    </a:cubicBezTo>
                    <a:lnTo>
                      <a:pt x="131" y="861"/>
                    </a:lnTo>
                    <a:cubicBezTo>
                      <a:pt x="192" y="895"/>
                      <a:pt x="240" y="958"/>
                      <a:pt x="243" y="1007"/>
                    </a:cubicBezTo>
                    <a:cubicBezTo>
                      <a:pt x="242" y="1017"/>
                      <a:pt x="238" y="1021"/>
                      <a:pt x="233" y="1021"/>
                    </a:cubicBezTo>
                    <a:cubicBezTo>
                      <a:pt x="221" y="1021"/>
                      <a:pt x="204" y="1003"/>
                      <a:pt x="203" y="1003"/>
                    </a:cubicBezTo>
                    <a:lnTo>
                      <a:pt x="203" y="1003"/>
                    </a:lnTo>
                    <a:cubicBezTo>
                      <a:pt x="202" y="1003"/>
                      <a:pt x="203" y="1003"/>
                      <a:pt x="203" y="1004"/>
                    </a:cubicBezTo>
                    <a:cubicBezTo>
                      <a:pt x="157" y="1044"/>
                      <a:pt x="273" y="1113"/>
                      <a:pt x="199" y="1125"/>
                    </a:cubicBezTo>
                    <a:cubicBezTo>
                      <a:pt x="150" y="1113"/>
                      <a:pt x="127" y="1074"/>
                      <a:pt x="97" y="1058"/>
                    </a:cubicBezTo>
                    <a:cubicBezTo>
                      <a:pt x="101" y="1030"/>
                      <a:pt x="145" y="1044"/>
                      <a:pt x="155" y="1030"/>
                    </a:cubicBezTo>
                    <a:lnTo>
                      <a:pt x="155" y="1030"/>
                    </a:lnTo>
                    <a:lnTo>
                      <a:pt x="125" y="1034"/>
                    </a:lnTo>
                    <a:cubicBezTo>
                      <a:pt x="118" y="1018"/>
                      <a:pt x="118" y="1000"/>
                      <a:pt x="136" y="1000"/>
                    </a:cubicBezTo>
                    <a:cubicBezTo>
                      <a:pt x="134" y="999"/>
                      <a:pt x="131" y="999"/>
                      <a:pt x="129" y="999"/>
                    </a:cubicBezTo>
                    <a:cubicBezTo>
                      <a:pt x="89" y="999"/>
                      <a:pt x="66" y="1072"/>
                      <a:pt x="9" y="1081"/>
                    </a:cubicBezTo>
                    <a:cubicBezTo>
                      <a:pt x="18" y="1099"/>
                      <a:pt x="20" y="1120"/>
                      <a:pt x="39" y="1127"/>
                    </a:cubicBezTo>
                    <a:lnTo>
                      <a:pt x="43" y="1113"/>
                    </a:lnTo>
                    <a:cubicBezTo>
                      <a:pt x="78" y="1124"/>
                      <a:pt x="66" y="1160"/>
                      <a:pt x="86" y="1160"/>
                    </a:cubicBezTo>
                    <a:cubicBezTo>
                      <a:pt x="87" y="1160"/>
                      <a:pt x="88" y="1160"/>
                      <a:pt x="90" y="1160"/>
                    </a:cubicBezTo>
                    <a:lnTo>
                      <a:pt x="90" y="1160"/>
                    </a:lnTo>
                    <a:cubicBezTo>
                      <a:pt x="97" y="1190"/>
                      <a:pt x="111" y="1231"/>
                      <a:pt x="76" y="1238"/>
                    </a:cubicBezTo>
                    <a:lnTo>
                      <a:pt x="37" y="1213"/>
                    </a:lnTo>
                    <a:lnTo>
                      <a:pt x="37" y="1213"/>
                    </a:lnTo>
                    <a:cubicBezTo>
                      <a:pt x="41" y="1215"/>
                      <a:pt x="46" y="1216"/>
                      <a:pt x="50" y="1216"/>
                    </a:cubicBezTo>
                    <a:cubicBezTo>
                      <a:pt x="59" y="1216"/>
                      <a:pt x="66" y="1211"/>
                      <a:pt x="62" y="1201"/>
                    </a:cubicBezTo>
                    <a:lnTo>
                      <a:pt x="62" y="1201"/>
                    </a:lnTo>
                    <a:cubicBezTo>
                      <a:pt x="65" y="1209"/>
                      <a:pt x="58" y="1210"/>
                      <a:pt x="48" y="1210"/>
                    </a:cubicBezTo>
                    <a:cubicBezTo>
                      <a:pt x="43" y="1210"/>
                      <a:pt x="37" y="1210"/>
                      <a:pt x="32" y="1210"/>
                    </a:cubicBezTo>
                    <a:cubicBezTo>
                      <a:pt x="15" y="1210"/>
                      <a:pt x="1" y="1213"/>
                      <a:pt x="23" y="1241"/>
                    </a:cubicBezTo>
                    <a:lnTo>
                      <a:pt x="62" y="1250"/>
                    </a:lnTo>
                    <a:cubicBezTo>
                      <a:pt x="67" y="1280"/>
                      <a:pt x="87" y="1333"/>
                      <a:pt x="57" y="1340"/>
                    </a:cubicBezTo>
                    <a:cubicBezTo>
                      <a:pt x="72" y="1350"/>
                      <a:pt x="77" y="1352"/>
                      <a:pt x="79" y="1352"/>
                    </a:cubicBezTo>
                    <a:cubicBezTo>
                      <a:pt x="81" y="1352"/>
                      <a:pt x="80" y="1349"/>
                      <a:pt x="84" y="1349"/>
                    </a:cubicBezTo>
                    <a:cubicBezTo>
                      <a:pt x="88" y="1349"/>
                      <a:pt x="96" y="1351"/>
                      <a:pt x="113" y="1359"/>
                    </a:cubicBezTo>
                    <a:cubicBezTo>
                      <a:pt x="50" y="1323"/>
                      <a:pt x="156" y="1315"/>
                      <a:pt x="97" y="1286"/>
                    </a:cubicBezTo>
                    <a:lnTo>
                      <a:pt x="97" y="1286"/>
                    </a:lnTo>
                    <a:cubicBezTo>
                      <a:pt x="113" y="1293"/>
                      <a:pt x="123" y="1295"/>
                      <a:pt x="131" y="1295"/>
                    </a:cubicBezTo>
                    <a:cubicBezTo>
                      <a:pt x="143" y="1295"/>
                      <a:pt x="149" y="1291"/>
                      <a:pt x="164" y="1291"/>
                    </a:cubicBezTo>
                    <a:cubicBezTo>
                      <a:pt x="171" y="1291"/>
                      <a:pt x="182" y="1292"/>
                      <a:pt x="196" y="1296"/>
                    </a:cubicBezTo>
                    <a:cubicBezTo>
                      <a:pt x="182" y="1287"/>
                      <a:pt x="164" y="1282"/>
                      <a:pt x="187" y="1271"/>
                    </a:cubicBezTo>
                    <a:cubicBezTo>
                      <a:pt x="182" y="1269"/>
                      <a:pt x="180" y="1264"/>
                      <a:pt x="178" y="1259"/>
                    </a:cubicBezTo>
                    <a:cubicBezTo>
                      <a:pt x="169" y="1259"/>
                      <a:pt x="159" y="1257"/>
                      <a:pt x="150" y="1252"/>
                    </a:cubicBezTo>
                    <a:cubicBezTo>
                      <a:pt x="129" y="1220"/>
                      <a:pt x="152" y="1194"/>
                      <a:pt x="145" y="1173"/>
                    </a:cubicBezTo>
                    <a:cubicBezTo>
                      <a:pt x="147" y="1173"/>
                      <a:pt x="148" y="1173"/>
                      <a:pt x="149" y="1173"/>
                    </a:cubicBezTo>
                    <a:cubicBezTo>
                      <a:pt x="159" y="1173"/>
                      <a:pt x="159" y="1190"/>
                      <a:pt x="173" y="1194"/>
                    </a:cubicBezTo>
                    <a:lnTo>
                      <a:pt x="162" y="1164"/>
                    </a:lnTo>
                    <a:lnTo>
                      <a:pt x="162" y="1164"/>
                    </a:lnTo>
                    <a:cubicBezTo>
                      <a:pt x="189" y="1185"/>
                      <a:pt x="231" y="1176"/>
                      <a:pt x="229" y="1213"/>
                    </a:cubicBezTo>
                    <a:lnTo>
                      <a:pt x="250" y="1192"/>
                    </a:lnTo>
                    <a:cubicBezTo>
                      <a:pt x="275" y="1192"/>
                      <a:pt x="298" y="1178"/>
                      <a:pt x="294" y="1160"/>
                    </a:cubicBezTo>
                    <a:cubicBezTo>
                      <a:pt x="304" y="1154"/>
                      <a:pt x="291" y="1127"/>
                      <a:pt x="291" y="1127"/>
                    </a:cubicBezTo>
                    <a:lnTo>
                      <a:pt x="291" y="1127"/>
                    </a:lnTo>
                    <a:cubicBezTo>
                      <a:pt x="291" y="1127"/>
                      <a:pt x="292" y="1130"/>
                      <a:pt x="296" y="1136"/>
                    </a:cubicBezTo>
                    <a:lnTo>
                      <a:pt x="303" y="1088"/>
                    </a:lnTo>
                    <a:lnTo>
                      <a:pt x="312" y="1092"/>
                    </a:lnTo>
                    <a:cubicBezTo>
                      <a:pt x="326" y="1078"/>
                      <a:pt x="326" y="1051"/>
                      <a:pt x="333" y="1030"/>
                    </a:cubicBezTo>
                    <a:cubicBezTo>
                      <a:pt x="337" y="1005"/>
                      <a:pt x="358" y="990"/>
                      <a:pt x="382" y="990"/>
                    </a:cubicBezTo>
                    <a:cubicBezTo>
                      <a:pt x="385" y="990"/>
                      <a:pt x="388" y="990"/>
                      <a:pt x="391" y="990"/>
                    </a:cubicBezTo>
                    <a:cubicBezTo>
                      <a:pt x="389" y="976"/>
                      <a:pt x="386" y="963"/>
                      <a:pt x="405" y="953"/>
                    </a:cubicBezTo>
                    <a:lnTo>
                      <a:pt x="435" y="967"/>
                    </a:lnTo>
                    <a:cubicBezTo>
                      <a:pt x="435" y="951"/>
                      <a:pt x="486" y="953"/>
                      <a:pt x="463" y="930"/>
                    </a:cubicBezTo>
                    <a:lnTo>
                      <a:pt x="463" y="930"/>
                    </a:lnTo>
                    <a:cubicBezTo>
                      <a:pt x="478" y="937"/>
                      <a:pt x="490" y="940"/>
                      <a:pt x="499" y="940"/>
                    </a:cubicBezTo>
                    <a:cubicBezTo>
                      <a:pt x="536" y="940"/>
                      <a:pt x="527" y="889"/>
                      <a:pt x="551" y="881"/>
                    </a:cubicBezTo>
                    <a:lnTo>
                      <a:pt x="519" y="854"/>
                    </a:lnTo>
                    <a:cubicBezTo>
                      <a:pt x="533" y="842"/>
                      <a:pt x="535" y="823"/>
                      <a:pt x="539" y="796"/>
                    </a:cubicBezTo>
                    <a:lnTo>
                      <a:pt x="509" y="772"/>
                    </a:lnTo>
                    <a:cubicBezTo>
                      <a:pt x="502" y="738"/>
                      <a:pt x="565" y="754"/>
                      <a:pt x="586" y="733"/>
                    </a:cubicBezTo>
                    <a:lnTo>
                      <a:pt x="586" y="733"/>
                    </a:lnTo>
                    <a:cubicBezTo>
                      <a:pt x="591" y="742"/>
                      <a:pt x="588" y="745"/>
                      <a:pt x="581" y="745"/>
                    </a:cubicBezTo>
                    <a:cubicBezTo>
                      <a:pt x="579" y="745"/>
                      <a:pt x="577" y="745"/>
                      <a:pt x="574" y="745"/>
                    </a:cubicBezTo>
                    <a:lnTo>
                      <a:pt x="574" y="745"/>
                    </a:lnTo>
                    <a:cubicBezTo>
                      <a:pt x="585" y="749"/>
                      <a:pt x="593" y="751"/>
                      <a:pt x="599" y="751"/>
                    </a:cubicBezTo>
                    <a:cubicBezTo>
                      <a:pt x="639" y="751"/>
                      <a:pt x="609" y="672"/>
                      <a:pt x="646" y="672"/>
                    </a:cubicBezTo>
                    <a:cubicBezTo>
                      <a:pt x="650" y="672"/>
                      <a:pt x="654" y="673"/>
                      <a:pt x="660" y="675"/>
                    </a:cubicBezTo>
                    <a:cubicBezTo>
                      <a:pt x="659" y="666"/>
                      <a:pt x="661" y="663"/>
                      <a:pt x="666" y="663"/>
                    </a:cubicBezTo>
                    <a:cubicBezTo>
                      <a:pt x="668" y="663"/>
                      <a:pt x="672" y="664"/>
                      <a:pt x="676" y="666"/>
                    </a:cubicBezTo>
                    <a:lnTo>
                      <a:pt x="676" y="668"/>
                    </a:lnTo>
                    <a:cubicBezTo>
                      <a:pt x="676" y="668"/>
                      <a:pt x="676" y="666"/>
                      <a:pt x="679" y="666"/>
                    </a:cubicBezTo>
                    <a:cubicBezTo>
                      <a:pt x="686" y="657"/>
                      <a:pt x="690" y="650"/>
                      <a:pt x="692" y="638"/>
                    </a:cubicBezTo>
                    <a:lnTo>
                      <a:pt x="718" y="668"/>
                    </a:lnTo>
                    <a:lnTo>
                      <a:pt x="718" y="666"/>
                    </a:lnTo>
                    <a:cubicBezTo>
                      <a:pt x="720" y="667"/>
                      <a:pt x="721" y="667"/>
                      <a:pt x="722" y="667"/>
                    </a:cubicBezTo>
                    <a:cubicBezTo>
                      <a:pt x="729" y="667"/>
                      <a:pt x="711" y="645"/>
                      <a:pt x="692" y="626"/>
                    </a:cubicBezTo>
                    <a:cubicBezTo>
                      <a:pt x="692" y="617"/>
                      <a:pt x="690" y="608"/>
                      <a:pt x="688" y="601"/>
                    </a:cubicBezTo>
                    <a:lnTo>
                      <a:pt x="688" y="601"/>
                    </a:lnTo>
                    <a:cubicBezTo>
                      <a:pt x="699" y="613"/>
                      <a:pt x="705" y="616"/>
                      <a:pt x="709" y="616"/>
                    </a:cubicBezTo>
                    <a:cubicBezTo>
                      <a:pt x="716" y="616"/>
                      <a:pt x="714" y="602"/>
                      <a:pt x="722" y="602"/>
                    </a:cubicBezTo>
                    <a:cubicBezTo>
                      <a:pt x="726" y="602"/>
                      <a:pt x="733" y="607"/>
                      <a:pt x="746" y="619"/>
                    </a:cubicBezTo>
                    <a:cubicBezTo>
                      <a:pt x="733" y="592"/>
                      <a:pt x="769" y="576"/>
                      <a:pt x="748" y="527"/>
                    </a:cubicBezTo>
                    <a:lnTo>
                      <a:pt x="748" y="527"/>
                    </a:lnTo>
                    <a:cubicBezTo>
                      <a:pt x="761" y="527"/>
                      <a:pt x="776" y="526"/>
                      <a:pt x="774" y="506"/>
                    </a:cubicBezTo>
                    <a:lnTo>
                      <a:pt x="774" y="506"/>
                    </a:lnTo>
                    <a:lnTo>
                      <a:pt x="801" y="545"/>
                    </a:lnTo>
                    <a:lnTo>
                      <a:pt x="801" y="545"/>
                    </a:lnTo>
                    <a:lnTo>
                      <a:pt x="790" y="478"/>
                    </a:lnTo>
                    <a:lnTo>
                      <a:pt x="790" y="478"/>
                    </a:lnTo>
                    <a:cubicBezTo>
                      <a:pt x="815" y="492"/>
                      <a:pt x="834" y="520"/>
                      <a:pt x="839" y="550"/>
                    </a:cubicBezTo>
                    <a:cubicBezTo>
                      <a:pt x="839" y="483"/>
                      <a:pt x="850" y="517"/>
                      <a:pt x="850" y="455"/>
                    </a:cubicBezTo>
                    <a:lnTo>
                      <a:pt x="864" y="483"/>
                    </a:lnTo>
                    <a:cubicBezTo>
                      <a:pt x="871" y="479"/>
                      <a:pt x="871" y="448"/>
                      <a:pt x="880" y="448"/>
                    </a:cubicBezTo>
                    <a:cubicBezTo>
                      <a:pt x="882" y="448"/>
                      <a:pt x="884" y="450"/>
                      <a:pt x="887" y="455"/>
                    </a:cubicBezTo>
                    <a:cubicBezTo>
                      <a:pt x="898" y="465"/>
                      <a:pt x="909" y="468"/>
                      <a:pt x="922" y="468"/>
                    </a:cubicBezTo>
                    <a:cubicBezTo>
                      <a:pt x="954" y="468"/>
                      <a:pt x="991" y="446"/>
                      <a:pt x="1032" y="446"/>
                    </a:cubicBezTo>
                    <a:cubicBezTo>
                      <a:pt x="1047" y="446"/>
                      <a:pt x="1062" y="449"/>
                      <a:pt x="1077" y="457"/>
                    </a:cubicBezTo>
                    <a:cubicBezTo>
                      <a:pt x="1066" y="431"/>
                      <a:pt x="1065" y="423"/>
                      <a:pt x="1068" y="423"/>
                    </a:cubicBezTo>
                    <a:cubicBezTo>
                      <a:pt x="1073" y="423"/>
                      <a:pt x="1089" y="443"/>
                      <a:pt x="1097" y="443"/>
                    </a:cubicBezTo>
                    <a:cubicBezTo>
                      <a:pt x="1101" y="443"/>
                      <a:pt x="1102" y="437"/>
                      <a:pt x="1098" y="420"/>
                    </a:cubicBezTo>
                    <a:lnTo>
                      <a:pt x="1098" y="420"/>
                    </a:lnTo>
                    <a:cubicBezTo>
                      <a:pt x="1107" y="441"/>
                      <a:pt x="1119" y="448"/>
                      <a:pt x="1114" y="471"/>
                    </a:cubicBezTo>
                    <a:cubicBezTo>
                      <a:pt x="1120" y="463"/>
                      <a:pt x="1126" y="461"/>
                      <a:pt x="1132" y="461"/>
                    </a:cubicBezTo>
                    <a:cubicBezTo>
                      <a:pt x="1140" y="461"/>
                      <a:pt x="1147" y="465"/>
                      <a:pt x="1153" y="465"/>
                    </a:cubicBezTo>
                    <a:cubicBezTo>
                      <a:pt x="1162" y="465"/>
                      <a:pt x="1168" y="459"/>
                      <a:pt x="1172" y="432"/>
                    </a:cubicBezTo>
                    <a:cubicBezTo>
                      <a:pt x="1179" y="453"/>
                      <a:pt x="1172" y="464"/>
                      <a:pt x="1177" y="478"/>
                    </a:cubicBezTo>
                    <a:cubicBezTo>
                      <a:pt x="1177" y="473"/>
                      <a:pt x="1181" y="464"/>
                      <a:pt x="1184" y="464"/>
                    </a:cubicBezTo>
                    <a:cubicBezTo>
                      <a:pt x="1186" y="464"/>
                      <a:pt x="1187" y="466"/>
                      <a:pt x="1189" y="469"/>
                    </a:cubicBezTo>
                    <a:cubicBezTo>
                      <a:pt x="1193" y="483"/>
                      <a:pt x="1189" y="487"/>
                      <a:pt x="1186" y="499"/>
                    </a:cubicBezTo>
                    <a:cubicBezTo>
                      <a:pt x="1212" y="490"/>
                      <a:pt x="1205" y="422"/>
                      <a:pt x="1196" y="360"/>
                    </a:cubicBezTo>
                    <a:lnTo>
                      <a:pt x="1196" y="360"/>
                    </a:lnTo>
                    <a:cubicBezTo>
                      <a:pt x="1204" y="371"/>
                      <a:pt x="1211" y="377"/>
                      <a:pt x="1216" y="377"/>
                    </a:cubicBezTo>
                    <a:cubicBezTo>
                      <a:pt x="1223" y="377"/>
                      <a:pt x="1228" y="365"/>
                      <a:pt x="1230" y="339"/>
                    </a:cubicBezTo>
                    <a:cubicBezTo>
                      <a:pt x="1240" y="360"/>
                      <a:pt x="1251" y="381"/>
                      <a:pt x="1233" y="390"/>
                    </a:cubicBezTo>
                    <a:cubicBezTo>
                      <a:pt x="1238" y="390"/>
                      <a:pt x="1254" y="395"/>
                      <a:pt x="1269" y="395"/>
                    </a:cubicBezTo>
                    <a:cubicBezTo>
                      <a:pt x="1285" y="395"/>
                      <a:pt x="1299" y="389"/>
                      <a:pt x="1298" y="364"/>
                    </a:cubicBezTo>
                    <a:lnTo>
                      <a:pt x="1298" y="364"/>
                    </a:lnTo>
                    <a:cubicBezTo>
                      <a:pt x="1299" y="368"/>
                      <a:pt x="1302" y="370"/>
                      <a:pt x="1304" y="370"/>
                    </a:cubicBezTo>
                    <a:cubicBezTo>
                      <a:pt x="1309" y="370"/>
                      <a:pt x="1315" y="364"/>
                      <a:pt x="1316" y="360"/>
                    </a:cubicBezTo>
                    <a:cubicBezTo>
                      <a:pt x="1327" y="363"/>
                      <a:pt x="1337" y="364"/>
                      <a:pt x="1347" y="364"/>
                    </a:cubicBezTo>
                    <a:cubicBezTo>
                      <a:pt x="1354" y="364"/>
                      <a:pt x="1360" y="363"/>
                      <a:pt x="1367" y="362"/>
                    </a:cubicBezTo>
                    <a:lnTo>
                      <a:pt x="1362" y="353"/>
                    </a:lnTo>
                    <a:cubicBezTo>
                      <a:pt x="1366" y="329"/>
                      <a:pt x="1370" y="322"/>
                      <a:pt x="1375" y="322"/>
                    </a:cubicBezTo>
                    <a:cubicBezTo>
                      <a:pt x="1381" y="322"/>
                      <a:pt x="1389" y="335"/>
                      <a:pt x="1398" y="335"/>
                    </a:cubicBezTo>
                    <a:cubicBezTo>
                      <a:pt x="1399" y="335"/>
                      <a:pt x="1401" y="335"/>
                      <a:pt x="1402" y="334"/>
                    </a:cubicBezTo>
                    <a:lnTo>
                      <a:pt x="1402" y="339"/>
                    </a:lnTo>
                    <a:cubicBezTo>
                      <a:pt x="1415" y="354"/>
                      <a:pt x="1422" y="358"/>
                      <a:pt x="1427" y="358"/>
                    </a:cubicBezTo>
                    <a:cubicBezTo>
                      <a:pt x="1432" y="358"/>
                      <a:pt x="1435" y="352"/>
                      <a:pt x="1440" y="352"/>
                    </a:cubicBezTo>
                    <a:cubicBezTo>
                      <a:pt x="1445" y="352"/>
                      <a:pt x="1452" y="356"/>
                      <a:pt x="1464" y="374"/>
                    </a:cubicBezTo>
                    <a:lnTo>
                      <a:pt x="1467" y="337"/>
                    </a:lnTo>
                    <a:cubicBezTo>
                      <a:pt x="1470" y="317"/>
                      <a:pt x="1474" y="310"/>
                      <a:pt x="1478" y="310"/>
                    </a:cubicBezTo>
                    <a:cubicBezTo>
                      <a:pt x="1489" y="310"/>
                      <a:pt x="1503" y="365"/>
                      <a:pt x="1521" y="365"/>
                    </a:cubicBezTo>
                    <a:cubicBezTo>
                      <a:pt x="1524" y="365"/>
                      <a:pt x="1527" y="364"/>
                      <a:pt x="1529" y="362"/>
                    </a:cubicBezTo>
                    <a:lnTo>
                      <a:pt x="1525" y="339"/>
                    </a:lnTo>
                    <a:cubicBezTo>
                      <a:pt x="1526" y="337"/>
                      <a:pt x="1528" y="336"/>
                      <a:pt x="1529" y="336"/>
                    </a:cubicBezTo>
                    <a:cubicBezTo>
                      <a:pt x="1545" y="336"/>
                      <a:pt x="1542" y="456"/>
                      <a:pt x="1550" y="469"/>
                    </a:cubicBezTo>
                    <a:cubicBezTo>
                      <a:pt x="1550" y="476"/>
                      <a:pt x="1543" y="478"/>
                      <a:pt x="1539" y="483"/>
                    </a:cubicBezTo>
                    <a:cubicBezTo>
                      <a:pt x="1543" y="494"/>
                      <a:pt x="1547" y="498"/>
                      <a:pt x="1550" y="498"/>
                    </a:cubicBezTo>
                    <a:cubicBezTo>
                      <a:pt x="1561" y="498"/>
                      <a:pt x="1561" y="433"/>
                      <a:pt x="1585" y="429"/>
                    </a:cubicBezTo>
                    <a:lnTo>
                      <a:pt x="1585" y="429"/>
                    </a:lnTo>
                    <a:cubicBezTo>
                      <a:pt x="1583" y="457"/>
                      <a:pt x="1562" y="494"/>
                      <a:pt x="1576" y="504"/>
                    </a:cubicBezTo>
                    <a:cubicBezTo>
                      <a:pt x="1576" y="506"/>
                      <a:pt x="1577" y="507"/>
                      <a:pt x="1578" y="507"/>
                    </a:cubicBezTo>
                    <a:cubicBezTo>
                      <a:pt x="1588" y="507"/>
                      <a:pt x="1624" y="470"/>
                      <a:pt x="1645" y="470"/>
                    </a:cubicBezTo>
                    <a:cubicBezTo>
                      <a:pt x="1652" y="470"/>
                      <a:pt x="1658" y="474"/>
                      <a:pt x="1659" y="487"/>
                    </a:cubicBezTo>
                    <a:cubicBezTo>
                      <a:pt x="1661" y="466"/>
                      <a:pt x="1664" y="446"/>
                      <a:pt x="1680" y="434"/>
                    </a:cubicBezTo>
                    <a:cubicBezTo>
                      <a:pt x="1680" y="434"/>
                      <a:pt x="1681" y="434"/>
                      <a:pt x="1681" y="434"/>
                    </a:cubicBezTo>
                    <a:cubicBezTo>
                      <a:pt x="1690" y="434"/>
                      <a:pt x="1694" y="456"/>
                      <a:pt x="1699" y="471"/>
                    </a:cubicBezTo>
                    <a:cubicBezTo>
                      <a:pt x="1701" y="479"/>
                      <a:pt x="1706" y="485"/>
                      <a:pt x="1713" y="485"/>
                    </a:cubicBezTo>
                    <a:cubicBezTo>
                      <a:pt x="1719" y="485"/>
                      <a:pt x="1727" y="480"/>
                      <a:pt x="1738" y="469"/>
                    </a:cubicBezTo>
                    <a:lnTo>
                      <a:pt x="1738" y="469"/>
                    </a:lnTo>
                    <a:cubicBezTo>
                      <a:pt x="1738" y="473"/>
                      <a:pt x="1736" y="480"/>
                      <a:pt x="1733" y="485"/>
                    </a:cubicBezTo>
                    <a:cubicBezTo>
                      <a:pt x="1754" y="476"/>
                      <a:pt x="1791" y="478"/>
                      <a:pt x="1814" y="450"/>
                    </a:cubicBezTo>
                    <a:lnTo>
                      <a:pt x="1814" y="450"/>
                    </a:lnTo>
                    <a:cubicBezTo>
                      <a:pt x="1798" y="494"/>
                      <a:pt x="1808" y="505"/>
                      <a:pt x="1826" y="505"/>
                    </a:cubicBezTo>
                    <a:cubicBezTo>
                      <a:pt x="1841" y="505"/>
                      <a:pt x="1862" y="497"/>
                      <a:pt x="1875" y="497"/>
                    </a:cubicBezTo>
                    <a:cubicBezTo>
                      <a:pt x="1888" y="497"/>
                      <a:pt x="1892" y="506"/>
                      <a:pt x="1872" y="541"/>
                    </a:cubicBezTo>
                    <a:lnTo>
                      <a:pt x="1917" y="557"/>
                    </a:lnTo>
                    <a:lnTo>
                      <a:pt x="1910" y="566"/>
                    </a:lnTo>
                    <a:cubicBezTo>
                      <a:pt x="1916" y="572"/>
                      <a:pt x="1922" y="575"/>
                      <a:pt x="1929" y="575"/>
                    </a:cubicBezTo>
                    <a:cubicBezTo>
                      <a:pt x="1945" y="575"/>
                      <a:pt x="1961" y="561"/>
                      <a:pt x="1979" y="550"/>
                    </a:cubicBezTo>
                    <a:lnTo>
                      <a:pt x="1979" y="550"/>
                    </a:lnTo>
                    <a:cubicBezTo>
                      <a:pt x="1979" y="559"/>
                      <a:pt x="1970" y="566"/>
                      <a:pt x="1965" y="571"/>
                    </a:cubicBezTo>
                    <a:cubicBezTo>
                      <a:pt x="1977" y="593"/>
                      <a:pt x="1983" y="603"/>
                      <a:pt x="1998" y="603"/>
                    </a:cubicBezTo>
                    <a:cubicBezTo>
                      <a:pt x="2010" y="603"/>
                      <a:pt x="2028" y="596"/>
                      <a:pt x="2060" y="585"/>
                    </a:cubicBezTo>
                    <a:lnTo>
                      <a:pt x="2060" y="585"/>
                    </a:lnTo>
                    <a:lnTo>
                      <a:pt x="2037" y="617"/>
                    </a:lnTo>
                    <a:cubicBezTo>
                      <a:pt x="2038" y="616"/>
                      <a:pt x="2040" y="616"/>
                      <a:pt x="2041" y="616"/>
                    </a:cubicBezTo>
                    <a:cubicBezTo>
                      <a:pt x="2060" y="616"/>
                      <a:pt x="2051" y="694"/>
                      <a:pt x="2103" y="694"/>
                    </a:cubicBezTo>
                    <a:cubicBezTo>
                      <a:pt x="2105" y="694"/>
                      <a:pt x="2108" y="694"/>
                      <a:pt x="2111" y="694"/>
                    </a:cubicBezTo>
                    <a:lnTo>
                      <a:pt x="2111" y="694"/>
                    </a:lnTo>
                    <a:cubicBezTo>
                      <a:pt x="2107" y="698"/>
                      <a:pt x="2100" y="701"/>
                      <a:pt x="2095" y="703"/>
                    </a:cubicBezTo>
                    <a:cubicBezTo>
                      <a:pt x="2096" y="703"/>
                      <a:pt x="2096" y="703"/>
                      <a:pt x="2097" y="703"/>
                    </a:cubicBezTo>
                    <a:cubicBezTo>
                      <a:pt x="2150" y="703"/>
                      <a:pt x="2120" y="793"/>
                      <a:pt x="2160" y="793"/>
                    </a:cubicBezTo>
                    <a:cubicBezTo>
                      <a:pt x="2171" y="793"/>
                      <a:pt x="2189" y="785"/>
                      <a:pt x="2216" y="765"/>
                    </a:cubicBezTo>
                    <a:lnTo>
                      <a:pt x="2264" y="763"/>
                    </a:lnTo>
                    <a:cubicBezTo>
                      <a:pt x="2246" y="726"/>
                      <a:pt x="2318" y="724"/>
                      <a:pt x="2325" y="696"/>
                    </a:cubicBezTo>
                    <a:lnTo>
                      <a:pt x="2325" y="696"/>
                    </a:lnTo>
                    <a:cubicBezTo>
                      <a:pt x="2342" y="702"/>
                      <a:pt x="2323" y="748"/>
                      <a:pt x="2304" y="748"/>
                    </a:cubicBezTo>
                    <a:cubicBezTo>
                      <a:pt x="2302" y="748"/>
                      <a:pt x="2301" y="748"/>
                      <a:pt x="2299" y="747"/>
                    </a:cubicBezTo>
                    <a:lnTo>
                      <a:pt x="2304" y="740"/>
                    </a:lnTo>
                    <a:lnTo>
                      <a:pt x="2304" y="740"/>
                    </a:lnTo>
                    <a:cubicBezTo>
                      <a:pt x="2239" y="784"/>
                      <a:pt x="2318" y="796"/>
                      <a:pt x="2274" y="826"/>
                    </a:cubicBezTo>
                    <a:cubicBezTo>
                      <a:pt x="2329" y="884"/>
                      <a:pt x="2341" y="969"/>
                      <a:pt x="2373" y="1030"/>
                    </a:cubicBezTo>
                    <a:lnTo>
                      <a:pt x="2422" y="993"/>
                    </a:lnTo>
                    <a:lnTo>
                      <a:pt x="2433" y="1018"/>
                    </a:lnTo>
                    <a:cubicBezTo>
                      <a:pt x="2429" y="1028"/>
                      <a:pt x="2414" y="1040"/>
                      <a:pt x="2402" y="1040"/>
                    </a:cubicBezTo>
                    <a:cubicBezTo>
                      <a:pt x="2397" y="1040"/>
                      <a:pt x="2392" y="1038"/>
                      <a:pt x="2389" y="1032"/>
                    </a:cubicBezTo>
                    <a:lnTo>
                      <a:pt x="2389" y="1032"/>
                    </a:lnTo>
                    <a:cubicBezTo>
                      <a:pt x="2377" y="1045"/>
                      <a:pt x="2388" y="1049"/>
                      <a:pt x="2403" y="1049"/>
                    </a:cubicBezTo>
                    <a:cubicBezTo>
                      <a:pt x="2419" y="1049"/>
                      <a:pt x="2439" y="1045"/>
                      <a:pt x="2445" y="1041"/>
                    </a:cubicBezTo>
                    <a:lnTo>
                      <a:pt x="2445" y="1041"/>
                    </a:lnTo>
                    <a:cubicBezTo>
                      <a:pt x="2445" y="1067"/>
                      <a:pt x="2423" y="1071"/>
                      <a:pt x="2405" y="1071"/>
                    </a:cubicBezTo>
                    <a:cubicBezTo>
                      <a:pt x="2398" y="1071"/>
                      <a:pt x="2392" y="1070"/>
                      <a:pt x="2388" y="1070"/>
                    </a:cubicBezTo>
                    <a:cubicBezTo>
                      <a:pt x="2382" y="1070"/>
                      <a:pt x="2379" y="1071"/>
                      <a:pt x="2380" y="1074"/>
                    </a:cubicBezTo>
                    <a:lnTo>
                      <a:pt x="2394" y="1085"/>
                    </a:lnTo>
                    <a:lnTo>
                      <a:pt x="2396" y="1081"/>
                    </a:lnTo>
                    <a:cubicBezTo>
                      <a:pt x="2413" y="1081"/>
                      <a:pt x="2427" y="1077"/>
                      <a:pt x="2439" y="1077"/>
                    </a:cubicBezTo>
                    <a:cubicBezTo>
                      <a:pt x="2448" y="1077"/>
                      <a:pt x="2456" y="1079"/>
                      <a:pt x="2461" y="1090"/>
                    </a:cubicBezTo>
                    <a:cubicBezTo>
                      <a:pt x="2461" y="1109"/>
                      <a:pt x="2433" y="1116"/>
                      <a:pt x="2436" y="1122"/>
                    </a:cubicBezTo>
                    <a:cubicBezTo>
                      <a:pt x="2433" y="1125"/>
                      <a:pt x="2431" y="1127"/>
                      <a:pt x="2440" y="1132"/>
                    </a:cubicBezTo>
                    <a:lnTo>
                      <a:pt x="2459" y="1167"/>
                    </a:lnTo>
                    <a:lnTo>
                      <a:pt x="2489" y="1127"/>
                    </a:lnTo>
                    <a:cubicBezTo>
                      <a:pt x="2506" y="1127"/>
                      <a:pt x="2510" y="1136"/>
                      <a:pt x="2517" y="1136"/>
                    </a:cubicBezTo>
                    <a:cubicBezTo>
                      <a:pt x="2522" y="1136"/>
                      <a:pt x="2529" y="1131"/>
                      <a:pt x="2545" y="1113"/>
                    </a:cubicBezTo>
                    <a:lnTo>
                      <a:pt x="2545" y="1113"/>
                    </a:lnTo>
                    <a:cubicBezTo>
                      <a:pt x="2489" y="1180"/>
                      <a:pt x="2605" y="1241"/>
                      <a:pt x="2596" y="1269"/>
                    </a:cubicBezTo>
                    <a:cubicBezTo>
                      <a:pt x="2600" y="1267"/>
                      <a:pt x="2605" y="1267"/>
                      <a:pt x="2610" y="1267"/>
                    </a:cubicBezTo>
                    <a:cubicBezTo>
                      <a:pt x="2635" y="1267"/>
                      <a:pt x="2658" y="1282"/>
                      <a:pt x="2670" y="1306"/>
                    </a:cubicBezTo>
                    <a:cubicBezTo>
                      <a:pt x="2672" y="1295"/>
                      <a:pt x="2696" y="1271"/>
                      <a:pt x="2712" y="1271"/>
                    </a:cubicBezTo>
                    <a:cubicBezTo>
                      <a:pt x="2717" y="1271"/>
                      <a:pt x="2721" y="1273"/>
                      <a:pt x="2723" y="1278"/>
                    </a:cubicBezTo>
                    <a:cubicBezTo>
                      <a:pt x="2635" y="1341"/>
                      <a:pt x="2715" y="1340"/>
                      <a:pt x="2678" y="1403"/>
                    </a:cubicBezTo>
                    <a:lnTo>
                      <a:pt x="2678" y="1403"/>
                    </a:lnTo>
                    <a:cubicBezTo>
                      <a:pt x="2683" y="1396"/>
                      <a:pt x="2688" y="1393"/>
                      <a:pt x="2694" y="1393"/>
                    </a:cubicBezTo>
                    <a:cubicBezTo>
                      <a:pt x="2708" y="1393"/>
                      <a:pt x="2723" y="1406"/>
                      <a:pt x="2738" y="1406"/>
                    </a:cubicBezTo>
                    <a:cubicBezTo>
                      <a:pt x="2749" y="1406"/>
                      <a:pt x="2759" y="1400"/>
                      <a:pt x="2770" y="1377"/>
                    </a:cubicBezTo>
                    <a:lnTo>
                      <a:pt x="2770" y="1377"/>
                    </a:lnTo>
                    <a:cubicBezTo>
                      <a:pt x="2779" y="1398"/>
                      <a:pt x="2739" y="1405"/>
                      <a:pt x="2735" y="1435"/>
                    </a:cubicBezTo>
                    <a:cubicBezTo>
                      <a:pt x="2800" y="1438"/>
                      <a:pt x="2800" y="1528"/>
                      <a:pt x="2862" y="1556"/>
                    </a:cubicBezTo>
                    <a:cubicBezTo>
                      <a:pt x="2872" y="1544"/>
                      <a:pt x="2876" y="1524"/>
                      <a:pt x="2902" y="1514"/>
                    </a:cubicBezTo>
                    <a:lnTo>
                      <a:pt x="2902" y="1514"/>
                    </a:lnTo>
                    <a:lnTo>
                      <a:pt x="2883" y="1588"/>
                    </a:lnTo>
                    <a:cubicBezTo>
                      <a:pt x="2893" y="1588"/>
                      <a:pt x="2918" y="1560"/>
                      <a:pt x="2929" y="1560"/>
                    </a:cubicBezTo>
                    <a:cubicBezTo>
                      <a:pt x="2934" y="1560"/>
                      <a:pt x="2935" y="1566"/>
                      <a:pt x="2932" y="1581"/>
                    </a:cubicBezTo>
                    <a:cubicBezTo>
                      <a:pt x="2936" y="1571"/>
                      <a:pt x="2943" y="1556"/>
                      <a:pt x="2951" y="1556"/>
                    </a:cubicBezTo>
                    <a:cubicBezTo>
                      <a:pt x="2952" y="1556"/>
                      <a:pt x="2952" y="1556"/>
                      <a:pt x="2953" y="1556"/>
                    </a:cubicBezTo>
                    <a:cubicBezTo>
                      <a:pt x="2983" y="1616"/>
                      <a:pt x="3043" y="1639"/>
                      <a:pt x="3101" y="1663"/>
                    </a:cubicBezTo>
                    <a:cubicBezTo>
                      <a:pt x="3159" y="1688"/>
                      <a:pt x="3212" y="1716"/>
                      <a:pt x="3238" y="1799"/>
                    </a:cubicBezTo>
                    <a:cubicBezTo>
                      <a:pt x="3236" y="1779"/>
                      <a:pt x="3241" y="1773"/>
                      <a:pt x="3248" y="1773"/>
                    </a:cubicBezTo>
                    <a:cubicBezTo>
                      <a:pt x="3251" y="1773"/>
                      <a:pt x="3255" y="1775"/>
                      <a:pt x="3259" y="1776"/>
                    </a:cubicBezTo>
                    <a:cubicBezTo>
                      <a:pt x="3254" y="1767"/>
                      <a:pt x="3275" y="1746"/>
                      <a:pt x="3284" y="1728"/>
                    </a:cubicBezTo>
                    <a:lnTo>
                      <a:pt x="3305" y="1797"/>
                    </a:lnTo>
                    <a:cubicBezTo>
                      <a:pt x="3315" y="1784"/>
                      <a:pt x="3323" y="1780"/>
                      <a:pt x="3331" y="1780"/>
                    </a:cubicBezTo>
                    <a:cubicBezTo>
                      <a:pt x="3342" y="1780"/>
                      <a:pt x="3351" y="1788"/>
                      <a:pt x="3361" y="1788"/>
                    </a:cubicBezTo>
                    <a:cubicBezTo>
                      <a:pt x="3369" y="1788"/>
                      <a:pt x="3376" y="1784"/>
                      <a:pt x="3384" y="1772"/>
                    </a:cubicBezTo>
                    <a:lnTo>
                      <a:pt x="3384" y="1772"/>
                    </a:lnTo>
                    <a:lnTo>
                      <a:pt x="3365" y="1774"/>
                    </a:lnTo>
                    <a:cubicBezTo>
                      <a:pt x="3412" y="1728"/>
                      <a:pt x="3398" y="1642"/>
                      <a:pt x="3435" y="1575"/>
                    </a:cubicBezTo>
                    <a:lnTo>
                      <a:pt x="3435" y="1575"/>
                    </a:lnTo>
                    <a:cubicBezTo>
                      <a:pt x="3428" y="1582"/>
                      <a:pt x="3422" y="1585"/>
                      <a:pt x="3418" y="1585"/>
                    </a:cubicBezTo>
                    <a:cubicBezTo>
                      <a:pt x="3400" y="1585"/>
                      <a:pt x="3411" y="1515"/>
                      <a:pt x="3383" y="1515"/>
                    </a:cubicBezTo>
                    <a:cubicBezTo>
                      <a:pt x="3376" y="1515"/>
                      <a:pt x="3366" y="1520"/>
                      <a:pt x="3351" y="1533"/>
                    </a:cubicBezTo>
                    <a:cubicBezTo>
                      <a:pt x="3351" y="1514"/>
                      <a:pt x="3370" y="1514"/>
                      <a:pt x="3375" y="1496"/>
                    </a:cubicBezTo>
                    <a:lnTo>
                      <a:pt x="3375" y="1496"/>
                    </a:lnTo>
                    <a:cubicBezTo>
                      <a:pt x="3362" y="1509"/>
                      <a:pt x="3353" y="1515"/>
                      <a:pt x="3345" y="1515"/>
                    </a:cubicBezTo>
                    <a:cubicBezTo>
                      <a:pt x="3338" y="1515"/>
                      <a:pt x="3331" y="1510"/>
                      <a:pt x="3326" y="1500"/>
                    </a:cubicBezTo>
                    <a:lnTo>
                      <a:pt x="3333" y="1493"/>
                    </a:lnTo>
                    <a:cubicBezTo>
                      <a:pt x="3277" y="1475"/>
                      <a:pt x="3275" y="1435"/>
                      <a:pt x="3233" y="1387"/>
                    </a:cubicBezTo>
                    <a:lnTo>
                      <a:pt x="3215" y="1422"/>
                    </a:lnTo>
                    <a:cubicBezTo>
                      <a:pt x="3208" y="1410"/>
                      <a:pt x="3210" y="1398"/>
                      <a:pt x="3212" y="1387"/>
                    </a:cubicBezTo>
                    <a:lnTo>
                      <a:pt x="3212" y="1387"/>
                    </a:lnTo>
                    <a:cubicBezTo>
                      <a:pt x="3166" y="1428"/>
                      <a:pt x="3240" y="1410"/>
                      <a:pt x="3194" y="1456"/>
                    </a:cubicBezTo>
                    <a:cubicBezTo>
                      <a:pt x="3224" y="1382"/>
                      <a:pt x="3113" y="1403"/>
                      <a:pt x="3157" y="1326"/>
                    </a:cubicBezTo>
                    <a:cubicBezTo>
                      <a:pt x="3155" y="1325"/>
                      <a:pt x="3154" y="1325"/>
                      <a:pt x="3152" y="1325"/>
                    </a:cubicBezTo>
                    <a:cubicBezTo>
                      <a:pt x="3140" y="1325"/>
                      <a:pt x="3134" y="1356"/>
                      <a:pt x="3122" y="1356"/>
                    </a:cubicBezTo>
                    <a:cubicBezTo>
                      <a:pt x="3121" y="1356"/>
                      <a:pt x="3119" y="1356"/>
                      <a:pt x="3117" y="1354"/>
                    </a:cubicBezTo>
                    <a:lnTo>
                      <a:pt x="3129" y="1331"/>
                    </a:lnTo>
                    <a:lnTo>
                      <a:pt x="3129" y="1331"/>
                    </a:lnTo>
                    <a:lnTo>
                      <a:pt x="3106" y="1352"/>
                    </a:lnTo>
                    <a:cubicBezTo>
                      <a:pt x="3096" y="1340"/>
                      <a:pt x="3110" y="1315"/>
                      <a:pt x="3124" y="1299"/>
                    </a:cubicBezTo>
                    <a:cubicBezTo>
                      <a:pt x="3124" y="1299"/>
                      <a:pt x="3125" y="1300"/>
                      <a:pt x="3127" y="1300"/>
                    </a:cubicBezTo>
                    <a:cubicBezTo>
                      <a:pt x="3130" y="1300"/>
                      <a:pt x="3135" y="1299"/>
                      <a:pt x="3138" y="1299"/>
                    </a:cubicBezTo>
                    <a:cubicBezTo>
                      <a:pt x="3143" y="1268"/>
                      <a:pt x="3099" y="1277"/>
                      <a:pt x="3095" y="1270"/>
                    </a:cubicBezTo>
                    <a:lnTo>
                      <a:pt x="3095" y="1270"/>
                    </a:lnTo>
                    <a:lnTo>
                      <a:pt x="3101" y="1292"/>
                    </a:lnTo>
                    <a:cubicBezTo>
                      <a:pt x="3043" y="1275"/>
                      <a:pt x="3013" y="1213"/>
                      <a:pt x="2941" y="1213"/>
                    </a:cubicBezTo>
                    <a:lnTo>
                      <a:pt x="2930" y="1229"/>
                    </a:lnTo>
                    <a:cubicBezTo>
                      <a:pt x="2875" y="1225"/>
                      <a:pt x="2919" y="1193"/>
                      <a:pt x="2880" y="1172"/>
                    </a:cubicBezTo>
                    <a:lnTo>
                      <a:pt x="2880" y="1172"/>
                    </a:lnTo>
                    <a:cubicBezTo>
                      <a:pt x="2874" y="1173"/>
                      <a:pt x="2869" y="1173"/>
                      <a:pt x="2864" y="1173"/>
                    </a:cubicBezTo>
                    <a:cubicBezTo>
                      <a:pt x="2853" y="1173"/>
                      <a:pt x="2844" y="1170"/>
                      <a:pt x="2839" y="1164"/>
                    </a:cubicBezTo>
                    <a:cubicBezTo>
                      <a:pt x="2865" y="1157"/>
                      <a:pt x="2858" y="1120"/>
                      <a:pt x="2886" y="1118"/>
                    </a:cubicBezTo>
                    <a:cubicBezTo>
                      <a:pt x="2872" y="1116"/>
                      <a:pt x="2863" y="1115"/>
                      <a:pt x="2856" y="1115"/>
                    </a:cubicBezTo>
                    <a:cubicBezTo>
                      <a:pt x="2833" y="1115"/>
                      <a:pt x="2833" y="1125"/>
                      <a:pt x="2777" y="1141"/>
                    </a:cubicBezTo>
                    <a:lnTo>
                      <a:pt x="2795" y="1116"/>
                    </a:lnTo>
                    <a:lnTo>
                      <a:pt x="2795" y="1116"/>
                    </a:lnTo>
                    <a:cubicBezTo>
                      <a:pt x="2778" y="1121"/>
                      <a:pt x="2766" y="1127"/>
                      <a:pt x="2755" y="1127"/>
                    </a:cubicBezTo>
                    <a:cubicBezTo>
                      <a:pt x="2749" y="1127"/>
                      <a:pt x="2743" y="1125"/>
                      <a:pt x="2735" y="1120"/>
                    </a:cubicBezTo>
                    <a:cubicBezTo>
                      <a:pt x="2767" y="1120"/>
                      <a:pt x="2763" y="1083"/>
                      <a:pt x="2804" y="1078"/>
                    </a:cubicBezTo>
                    <a:cubicBezTo>
                      <a:pt x="2828" y="1004"/>
                      <a:pt x="2705" y="1062"/>
                      <a:pt x="2772" y="990"/>
                    </a:cubicBezTo>
                    <a:lnTo>
                      <a:pt x="2772" y="990"/>
                    </a:lnTo>
                    <a:cubicBezTo>
                      <a:pt x="2688" y="1020"/>
                      <a:pt x="2758" y="1048"/>
                      <a:pt x="2735" y="1048"/>
                    </a:cubicBezTo>
                    <a:cubicBezTo>
                      <a:pt x="2726" y="1060"/>
                      <a:pt x="2710" y="1065"/>
                      <a:pt x="2696" y="1065"/>
                    </a:cubicBezTo>
                    <a:cubicBezTo>
                      <a:pt x="2683" y="1065"/>
                      <a:pt x="2671" y="1061"/>
                      <a:pt x="2670" y="1053"/>
                    </a:cubicBezTo>
                    <a:cubicBezTo>
                      <a:pt x="2661" y="1039"/>
                      <a:pt x="2746" y="972"/>
                      <a:pt x="2723" y="944"/>
                    </a:cubicBezTo>
                    <a:lnTo>
                      <a:pt x="2723" y="944"/>
                    </a:lnTo>
                    <a:cubicBezTo>
                      <a:pt x="2724" y="945"/>
                      <a:pt x="2726" y="945"/>
                      <a:pt x="2728" y="945"/>
                    </a:cubicBezTo>
                    <a:cubicBezTo>
                      <a:pt x="2730" y="945"/>
                      <a:pt x="2731" y="945"/>
                      <a:pt x="2733" y="946"/>
                    </a:cubicBezTo>
                    <a:cubicBezTo>
                      <a:pt x="2744" y="925"/>
                      <a:pt x="2691" y="942"/>
                      <a:pt x="2714" y="909"/>
                    </a:cubicBezTo>
                    <a:lnTo>
                      <a:pt x="2714" y="909"/>
                    </a:lnTo>
                    <a:cubicBezTo>
                      <a:pt x="2704" y="912"/>
                      <a:pt x="2698" y="914"/>
                      <a:pt x="2693" y="914"/>
                    </a:cubicBezTo>
                    <a:cubicBezTo>
                      <a:pt x="2682" y="914"/>
                      <a:pt x="2685" y="906"/>
                      <a:pt x="2677" y="906"/>
                    </a:cubicBezTo>
                    <a:cubicBezTo>
                      <a:pt x="2672" y="906"/>
                      <a:pt x="2663" y="909"/>
                      <a:pt x="2644" y="918"/>
                    </a:cubicBezTo>
                    <a:lnTo>
                      <a:pt x="2677" y="939"/>
                    </a:lnTo>
                    <a:cubicBezTo>
                      <a:pt x="2672" y="938"/>
                      <a:pt x="2666" y="938"/>
                      <a:pt x="2659" y="938"/>
                    </a:cubicBezTo>
                    <a:cubicBezTo>
                      <a:pt x="2650" y="938"/>
                      <a:pt x="2640" y="938"/>
                      <a:pt x="2630" y="938"/>
                    </a:cubicBezTo>
                    <a:cubicBezTo>
                      <a:pt x="2604" y="938"/>
                      <a:pt x="2581" y="935"/>
                      <a:pt x="2589" y="907"/>
                    </a:cubicBezTo>
                    <a:cubicBezTo>
                      <a:pt x="2600" y="905"/>
                      <a:pt x="2611" y="904"/>
                      <a:pt x="2621" y="904"/>
                    </a:cubicBezTo>
                    <a:cubicBezTo>
                      <a:pt x="2626" y="904"/>
                      <a:pt x="2630" y="904"/>
                      <a:pt x="2635" y="905"/>
                    </a:cubicBezTo>
                    <a:cubicBezTo>
                      <a:pt x="2647" y="886"/>
                      <a:pt x="2614" y="895"/>
                      <a:pt x="2626" y="874"/>
                    </a:cubicBezTo>
                    <a:cubicBezTo>
                      <a:pt x="2637" y="870"/>
                      <a:pt x="2646" y="868"/>
                      <a:pt x="2652" y="868"/>
                    </a:cubicBezTo>
                    <a:cubicBezTo>
                      <a:pt x="2677" y="868"/>
                      <a:pt x="2672" y="898"/>
                      <a:pt x="2707" y="898"/>
                    </a:cubicBezTo>
                    <a:cubicBezTo>
                      <a:pt x="2710" y="898"/>
                      <a:pt x="2713" y="898"/>
                      <a:pt x="2716" y="898"/>
                    </a:cubicBezTo>
                    <a:cubicBezTo>
                      <a:pt x="2735" y="874"/>
                      <a:pt x="2654" y="888"/>
                      <a:pt x="2721" y="863"/>
                    </a:cubicBezTo>
                    <a:lnTo>
                      <a:pt x="2721" y="863"/>
                    </a:lnTo>
                    <a:cubicBezTo>
                      <a:pt x="2705" y="868"/>
                      <a:pt x="2695" y="870"/>
                      <a:pt x="2688" y="870"/>
                    </a:cubicBezTo>
                    <a:cubicBezTo>
                      <a:pt x="2677" y="870"/>
                      <a:pt x="2676" y="864"/>
                      <a:pt x="2675" y="856"/>
                    </a:cubicBezTo>
                    <a:cubicBezTo>
                      <a:pt x="2673" y="846"/>
                      <a:pt x="2672" y="832"/>
                      <a:pt x="2645" y="832"/>
                    </a:cubicBezTo>
                    <a:cubicBezTo>
                      <a:pt x="2642" y="832"/>
                      <a:pt x="2638" y="832"/>
                      <a:pt x="2633" y="833"/>
                    </a:cubicBezTo>
                    <a:lnTo>
                      <a:pt x="2670" y="814"/>
                    </a:lnTo>
                    <a:cubicBezTo>
                      <a:pt x="2661" y="814"/>
                      <a:pt x="2640" y="814"/>
                      <a:pt x="2635" y="807"/>
                    </a:cubicBezTo>
                    <a:lnTo>
                      <a:pt x="2688" y="793"/>
                    </a:lnTo>
                    <a:lnTo>
                      <a:pt x="2688" y="793"/>
                    </a:lnTo>
                    <a:cubicBezTo>
                      <a:pt x="2688" y="793"/>
                      <a:pt x="2687" y="793"/>
                      <a:pt x="2686" y="793"/>
                    </a:cubicBezTo>
                    <a:cubicBezTo>
                      <a:pt x="2639" y="793"/>
                      <a:pt x="2692" y="733"/>
                      <a:pt x="2658" y="726"/>
                    </a:cubicBezTo>
                    <a:lnTo>
                      <a:pt x="2658" y="726"/>
                    </a:lnTo>
                    <a:cubicBezTo>
                      <a:pt x="2691" y="765"/>
                      <a:pt x="2626" y="761"/>
                      <a:pt x="2614" y="793"/>
                    </a:cubicBezTo>
                    <a:cubicBezTo>
                      <a:pt x="2537" y="775"/>
                      <a:pt x="2677" y="712"/>
                      <a:pt x="2624" y="666"/>
                    </a:cubicBezTo>
                    <a:lnTo>
                      <a:pt x="2624" y="666"/>
                    </a:lnTo>
                    <a:cubicBezTo>
                      <a:pt x="2631" y="675"/>
                      <a:pt x="2622" y="703"/>
                      <a:pt x="2602" y="703"/>
                    </a:cubicBezTo>
                    <a:cubicBezTo>
                      <a:pt x="2602" y="703"/>
                      <a:pt x="2601" y="703"/>
                      <a:pt x="2600" y="703"/>
                    </a:cubicBezTo>
                    <a:cubicBezTo>
                      <a:pt x="2598" y="684"/>
                      <a:pt x="2603" y="666"/>
                      <a:pt x="2612" y="650"/>
                    </a:cubicBezTo>
                    <a:cubicBezTo>
                      <a:pt x="2604" y="643"/>
                      <a:pt x="2598" y="640"/>
                      <a:pt x="2594" y="640"/>
                    </a:cubicBezTo>
                    <a:cubicBezTo>
                      <a:pt x="2576" y="640"/>
                      <a:pt x="2575" y="677"/>
                      <a:pt x="2552" y="677"/>
                    </a:cubicBezTo>
                    <a:cubicBezTo>
                      <a:pt x="2562" y="663"/>
                      <a:pt x="2560" y="658"/>
                      <a:pt x="2553" y="658"/>
                    </a:cubicBezTo>
                    <a:cubicBezTo>
                      <a:pt x="2542" y="658"/>
                      <a:pt x="2520" y="667"/>
                      <a:pt x="2504" y="667"/>
                    </a:cubicBezTo>
                    <a:cubicBezTo>
                      <a:pt x="2501" y="667"/>
                      <a:pt x="2499" y="666"/>
                      <a:pt x="2496" y="666"/>
                    </a:cubicBezTo>
                    <a:lnTo>
                      <a:pt x="2529" y="643"/>
                    </a:lnTo>
                    <a:cubicBezTo>
                      <a:pt x="2525" y="630"/>
                      <a:pt x="2519" y="626"/>
                      <a:pt x="2512" y="626"/>
                    </a:cubicBezTo>
                    <a:cubicBezTo>
                      <a:pt x="2496" y="626"/>
                      <a:pt x="2474" y="648"/>
                      <a:pt x="2460" y="648"/>
                    </a:cubicBezTo>
                    <a:cubicBezTo>
                      <a:pt x="2454" y="648"/>
                      <a:pt x="2449" y="644"/>
                      <a:pt x="2447" y="631"/>
                    </a:cubicBezTo>
                    <a:lnTo>
                      <a:pt x="2505" y="610"/>
                    </a:lnTo>
                    <a:lnTo>
                      <a:pt x="2478" y="601"/>
                    </a:lnTo>
                    <a:lnTo>
                      <a:pt x="2515" y="578"/>
                    </a:lnTo>
                    <a:cubicBezTo>
                      <a:pt x="2471" y="578"/>
                      <a:pt x="2471" y="566"/>
                      <a:pt x="2461" y="538"/>
                    </a:cubicBezTo>
                    <a:cubicBezTo>
                      <a:pt x="2448" y="557"/>
                      <a:pt x="2421" y="575"/>
                      <a:pt x="2402" y="575"/>
                    </a:cubicBezTo>
                    <a:cubicBezTo>
                      <a:pt x="2397" y="575"/>
                      <a:pt x="2393" y="574"/>
                      <a:pt x="2389" y="571"/>
                    </a:cubicBezTo>
                    <a:cubicBezTo>
                      <a:pt x="2394" y="543"/>
                      <a:pt x="2422" y="550"/>
                      <a:pt x="2394" y="531"/>
                    </a:cubicBezTo>
                    <a:cubicBezTo>
                      <a:pt x="2407" y="525"/>
                      <a:pt x="2422" y="517"/>
                      <a:pt x="2430" y="517"/>
                    </a:cubicBezTo>
                    <a:cubicBezTo>
                      <a:pt x="2436" y="517"/>
                      <a:pt x="2438" y="523"/>
                      <a:pt x="2431" y="538"/>
                    </a:cubicBezTo>
                    <a:cubicBezTo>
                      <a:pt x="2440" y="531"/>
                      <a:pt x="2454" y="527"/>
                      <a:pt x="2464" y="520"/>
                    </a:cubicBezTo>
                    <a:cubicBezTo>
                      <a:pt x="2473" y="490"/>
                      <a:pt x="2436" y="485"/>
                      <a:pt x="2429" y="478"/>
                    </a:cubicBezTo>
                    <a:lnTo>
                      <a:pt x="2429" y="478"/>
                    </a:lnTo>
                    <a:cubicBezTo>
                      <a:pt x="2431" y="483"/>
                      <a:pt x="2431" y="487"/>
                      <a:pt x="2431" y="492"/>
                    </a:cubicBezTo>
                    <a:lnTo>
                      <a:pt x="2394" y="497"/>
                    </a:lnTo>
                    <a:lnTo>
                      <a:pt x="2357" y="499"/>
                    </a:lnTo>
                    <a:cubicBezTo>
                      <a:pt x="2362" y="485"/>
                      <a:pt x="2373" y="478"/>
                      <a:pt x="2387" y="473"/>
                    </a:cubicBezTo>
                    <a:cubicBezTo>
                      <a:pt x="2386" y="473"/>
                      <a:pt x="2384" y="473"/>
                      <a:pt x="2383" y="473"/>
                    </a:cubicBezTo>
                    <a:cubicBezTo>
                      <a:pt x="2375" y="473"/>
                      <a:pt x="2365" y="476"/>
                      <a:pt x="2357" y="476"/>
                    </a:cubicBezTo>
                    <a:cubicBezTo>
                      <a:pt x="2352" y="476"/>
                      <a:pt x="2349" y="475"/>
                      <a:pt x="2345" y="473"/>
                    </a:cubicBezTo>
                    <a:cubicBezTo>
                      <a:pt x="2370" y="456"/>
                      <a:pt x="2390" y="432"/>
                      <a:pt x="2416" y="432"/>
                    </a:cubicBezTo>
                    <a:cubicBezTo>
                      <a:pt x="2417" y="432"/>
                      <a:pt x="2418" y="432"/>
                      <a:pt x="2419" y="432"/>
                    </a:cubicBezTo>
                    <a:lnTo>
                      <a:pt x="2419" y="432"/>
                    </a:lnTo>
                    <a:lnTo>
                      <a:pt x="2359" y="427"/>
                    </a:lnTo>
                    <a:cubicBezTo>
                      <a:pt x="2366" y="415"/>
                      <a:pt x="2366" y="385"/>
                      <a:pt x="2378" y="381"/>
                    </a:cubicBezTo>
                    <a:cubicBezTo>
                      <a:pt x="2375" y="369"/>
                      <a:pt x="2362" y="367"/>
                      <a:pt x="2347" y="367"/>
                    </a:cubicBezTo>
                    <a:cubicBezTo>
                      <a:pt x="2337" y="367"/>
                      <a:pt x="2327" y="367"/>
                      <a:pt x="2317" y="367"/>
                    </a:cubicBezTo>
                    <a:cubicBezTo>
                      <a:pt x="2298" y="367"/>
                      <a:pt x="2281" y="364"/>
                      <a:pt x="2276" y="348"/>
                    </a:cubicBezTo>
                    <a:cubicBezTo>
                      <a:pt x="2271" y="353"/>
                      <a:pt x="2264" y="355"/>
                      <a:pt x="2257" y="355"/>
                    </a:cubicBezTo>
                    <a:cubicBezTo>
                      <a:pt x="2239" y="335"/>
                      <a:pt x="2237" y="295"/>
                      <a:pt x="2194" y="295"/>
                    </a:cubicBezTo>
                    <a:cubicBezTo>
                      <a:pt x="2188" y="295"/>
                      <a:pt x="2181" y="296"/>
                      <a:pt x="2174" y="297"/>
                    </a:cubicBezTo>
                    <a:lnTo>
                      <a:pt x="2188" y="239"/>
                    </a:lnTo>
                    <a:cubicBezTo>
                      <a:pt x="2186" y="239"/>
                      <a:pt x="2185" y="239"/>
                      <a:pt x="2184" y="239"/>
                    </a:cubicBezTo>
                    <a:cubicBezTo>
                      <a:pt x="2156" y="239"/>
                      <a:pt x="2168" y="305"/>
                      <a:pt x="2126" y="305"/>
                    </a:cubicBezTo>
                    <a:cubicBezTo>
                      <a:pt x="2124" y="305"/>
                      <a:pt x="2121" y="305"/>
                      <a:pt x="2118" y="304"/>
                    </a:cubicBezTo>
                    <a:cubicBezTo>
                      <a:pt x="2076" y="302"/>
                      <a:pt x="2132" y="258"/>
                      <a:pt x="2130" y="239"/>
                    </a:cubicBezTo>
                    <a:lnTo>
                      <a:pt x="2130" y="239"/>
                    </a:lnTo>
                    <a:cubicBezTo>
                      <a:pt x="2110" y="248"/>
                      <a:pt x="2084" y="263"/>
                      <a:pt x="2064" y="263"/>
                    </a:cubicBezTo>
                    <a:cubicBezTo>
                      <a:pt x="2050" y="263"/>
                      <a:pt x="2040" y="256"/>
                      <a:pt x="2037" y="235"/>
                    </a:cubicBezTo>
                    <a:cubicBezTo>
                      <a:pt x="2039" y="234"/>
                      <a:pt x="2041" y="234"/>
                      <a:pt x="2043" y="234"/>
                    </a:cubicBezTo>
                    <a:cubicBezTo>
                      <a:pt x="2053" y="234"/>
                      <a:pt x="2057" y="242"/>
                      <a:pt x="2065" y="242"/>
                    </a:cubicBezTo>
                    <a:lnTo>
                      <a:pt x="2058" y="204"/>
                    </a:lnTo>
                    <a:cubicBezTo>
                      <a:pt x="2114" y="172"/>
                      <a:pt x="2125" y="200"/>
                      <a:pt x="2125" y="149"/>
                    </a:cubicBezTo>
                    <a:lnTo>
                      <a:pt x="2125" y="149"/>
                    </a:lnTo>
                    <a:cubicBezTo>
                      <a:pt x="2108" y="177"/>
                      <a:pt x="2092" y="185"/>
                      <a:pt x="2077" y="185"/>
                    </a:cubicBezTo>
                    <a:cubicBezTo>
                      <a:pt x="2057" y="185"/>
                      <a:pt x="2039" y="172"/>
                      <a:pt x="2021" y="172"/>
                    </a:cubicBezTo>
                    <a:cubicBezTo>
                      <a:pt x="2006" y="172"/>
                      <a:pt x="1991" y="180"/>
                      <a:pt x="1974" y="209"/>
                    </a:cubicBezTo>
                    <a:lnTo>
                      <a:pt x="1970" y="181"/>
                    </a:lnTo>
                    <a:lnTo>
                      <a:pt x="1970" y="181"/>
                    </a:lnTo>
                    <a:cubicBezTo>
                      <a:pt x="1971" y="182"/>
                      <a:pt x="1972" y="183"/>
                      <a:pt x="1973" y="183"/>
                    </a:cubicBezTo>
                    <a:cubicBezTo>
                      <a:pt x="1975" y="183"/>
                      <a:pt x="1977" y="181"/>
                      <a:pt x="1979" y="181"/>
                    </a:cubicBezTo>
                    <a:cubicBezTo>
                      <a:pt x="1980" y="181"/>
                      <a:pt x="1981" y="181"/>
                      <a:pt x="1981" y="181"/>
                    </a:cubicBezTo>
                    <a:cubicBezTo>
                      <a:pt x="1980" y="170"/>
                      <a:pt x="1977" y="165"/>
                      <a:pt x="1973" y="165"/>
                    </a:cubicBezTo>
                    <a:cubicBezTo>
                      <a:pt x="1958" y="165"/>
                      <a:pt x="1928" y="219"/>
                      <a:pt x="1904" y="219"/>
                    </a:cubicBezTo>
                    <a:cubicBezTo>
                      <a:pt x="1900" y="219"/>
                      <a:pt x="1897" y="217"/>
                      <a:pt x="1893" y="214"/>
                    </a:cubicBezTo>
                    <a:cubicBezTo>
                      <a:pt x="1884" y="202"/>
                      <a:pt x="1882" y="184"/>
                      <a:pt x="1896" y="174"/>
                    </a:cubicBezTo>
                    <a:lnTo>
                      <a:pt x="1896" y="174"/>
                    </a:lnTo>
                    <a:lnTo>
                      <a:pt x="1856" y="188"/>
                    </a:lnTo>
                    <a:cubicBezTo>
                      <a:pt x="1851" y="185"/>
                      <a:pt x="1855" y="174"/>
                      <a:pt x="1860" y="171"/>
                    </a:cubicBezTo>
                    <a:lnTo>
                      <a:pt x="1860" y="171"/>
                    </a:lnTo>
                    <a:lnTo>
                      <a:pt x="1865" y="172"/>
                    </a:lnTo>
                    <a:cubicBezTo>
                      <a:pt x="1864" y="171"/>
                      <a:pt x="1863" y="170"/>
                      <a:pt x="1862" y="170"/>
                    </a:cubicBezTo>
                    <a:cubicBezTo>
                      <a:pt x="1861" y="170"/>
                      <a:pt x="1861" y="171"/>
                      <a:pt x="1860" y="171"/>
                    </a:cubicBezTo>
                    <a:lnTo>
                      <a:pt x="1860" y="171"/>
                    </a:lnTo>
                    <a:lnTo>
                      <a:pt x="1817" y="163"/>
                    </a:lnTo>
                    <a:lnTo>
                      <a:pt x="1819" y="160"/>
                    </a:lnTo>
                    <a:lnTo>
                      <a:pt x="1819" y="160"/>
                    </a:lnTo>
                    <a:cubicBezTo>
                      <a:pt x="1805" y="172"/>
                      <a:pt x="1777" y="191"/>
                      <a:pt x="1766" y="200"/>
                    </a:cubicBezTo>
                    <a:cubicBezTo>
                      <a:pt x="1759" y="181"/>
                      <a:pt x="1777" y="191"/>
                      <a:pt x="1777" y="177"/>
                    </a:cubicBezTo>
                    <a:lnTo>
                      <a:pt x="1777" y="177"/>
                    </a:lnTo>
                    <a:cubicBezTo>
                      <a:pt x="1766" y="181"/>
                      <a:pt x="1754" y="188"/>
                      <a:pt x="1743" y="195"/>
                    </a:cubicBezTo>
                    <a:cubicBezTo>
                      <a:pt x="1743" y="170"/>
                      <a:pt x="1760" y="151"/>
                      <a:pt x="1780" y="151"/>
                    </a:cubicBezTo>
                    <a:cubicBezTo>
                      <a:pt x="1784" y="151"/>
                      <a:pt x="1788" y="152"/>
                      <a:pt x="1791" y="153"/>
                    </a:cubicBezTo>
                    <a:cubicBezTo>
                      <a:pt x="1793" y="118"/>
                      <a:pt x="1790" y="108"/>
                      <a:pt x="1784" y="108"/>
                    </a:cubicBezTo>
                    <a:cubicBezTo>
                      <a:pt x="1776" y="108"/>
                      <a:pt x="1764" y="124"/>
                      <a:pt x="1750" y="124"/>
                    </a:cubicBezTo>
                    <a:cubicBezTo>
                      <a:pt x="1745" y="124"/>
                      <a:pt x="1740" y="122"/>
                      <a:pt x="1735" y="117"/>
                    </a:cubicBezTo>
                    <a:lnTo>
                      <a:pt x="1735" y="117"/>
                    </a:lnTo>
                    <a:cubicBezTo>
                      <a:pt x="1735" y="119"/>
                      <a:pt x="1736" y="121"/>
                      <a:pt x="1736" y="123"/>
                    </a:cubicBezTo>
                    <a:cubicBezTo>
                      <a:pt x="1727" y="140"/>
                      <a:pt x="1722" y="146"/>
                      <a:pt x="1718" y="146"/>
                    </a:cubicBezTo>
                    <a:cubicBezTo>
                      <a:pt x="1713" y="146"/>
                      <a:pt x="1711" y="136"/>
                      <a:pt x="1706" y="128"/>
                    </a:cubicBezTo>
                    <a:cubicBezTo>
                      <a:pt x="1703" y="122"/>
                      <a:pt x="1698" y="117"/>
                      <a:pt x="1692" y="117"/>
                    </a:cubicBezTo>
                    <a:cubicBezTo>
                      <a:pt x="1686" y="117"/>
                      <a:pt x="1678" y="121"/>
                      <a:pt x="1668" y="128"/>
                    </a:cubicBezTo>
                    <a:cubicBezTo>
                      <a:pt x="1680" y="91"/>
                      <a:pt x="1661" y="96"/>
                      <a:pt x="1641" y="93"/>
                    </a:cubicBezTo>
                    <a:lnTo>
                      <a:pt x="1655" y="45"/>
                    </a:lnTo>
                    <a:lnTo>
                      <a:pt x="1655" y="45"/>
                    </a:lnTo>
                    <a:cubicBezTo>
                      <a:pt x="1629" y="54"/>
                      <a:pt x="1624" y="82"/>
                      <a:pt x="1608" y="100"/>
                    </a:cubicBezTo>
                    <a:cubicBezTo>
                      <a:pt x="1585" y="91"/>
                      <a:pt x="1587" y="51"/>
                      <a:pt x="1587" y="19"/>
                    </a:cubicBezTo>
                    <a:cubicBezTo>
                      <a:pt x="1584" y="18"/>
                      <a:pt x="1581" y="17"/>
                      <a:pt x="1579" y="1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32" name="Google Shape;16532;p59"/>
              <p:cNvSpPr/>
              <p:nvPr/>
            </p:nvSpPr>
            <p:spPr>
              <a:xfrm>
                <a:off x="634075" y="1495525"/>
                <a:ext cx="200" cy="550"/>
              </a:xfrm>
              <a:custGeom>
                <a:avLst/>
                <a:gdLst/>
                <a:ahLst/>
                <a:cxnLst/>
                <a:rect l="l" t="t" r="r" b="b"/>
                <a:pathLst>
                  <a:path w="8" h="22" extrusionOk="0">
                    <a:moveTo>
                      <a:pt x="0" y="0"/>
                    </a:moveTo>
                    <a:lnTo>
                      <a:pt x="0" y="0"/>
                    </a:lnTo>
                    <a:cubicBezTo>
                      <a:pt x="2" y="7"/>
                      <a:pt x="5" y="14"/>
                      <a:pt x="5" y="21"/>
                    </a:cubicBezTo>
                    <a:cubicBezTo>
                      <a:pt x="7" y="14"/>
                      <a:pt x="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33" name="Google Shape;16533;p59"/>
              <p:cNvSpPr/>
              <p:nvPr/>
            </p:nvSpPr>
            <p:spPr>
              <a:xfrm>
                <a:off x="660950" y="1500850"/>
                <a:ext cx="150" cy="150"/>
              </a:xfrm>
              <a:custGeom>
                <a:avLst/>
                <a:gdLst/>
                <a:ahLst/>
                <a:cxnLst/>
                <a:rect l="l" t="t" r="r" b="b"/>
                <a:pathLst>
                  <a:path w="6" h="6" extrusionOk="0">
                    <a:moveTo>
                      <a:pt x="1" y="5"/>
                    </a:moveTo>
                    <a:lnTo>
                      <a:pt x="1"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34" name="Google Shape;16534;p59"/>
              <p:cNvSpPr/>
              <p:nvPr/>
            </p:nvSpPr>
            <p:spPr>
              <a:xfrm>
                <a:off x="609425" y="1507675"/>
                <a:ext cx="675" cy="225"/>
              </a:xfrm>
              <a:custGeom>
                <a:avLst/>
                <a:gdLst/>
                <a:ahLst/>
                <a:cxnLst/>
                <a:rect l="l" t="t" r="r" b="b"/>
                <a:pathLst>
                  <a:path w="27" h="9" extrusionOk="0">
                    <a:moveTo>
                      <a:pt x="11" y="0"/>
                    </a:moveTo>
                    <a:cubicBezTo>
                      <a:pt x="7" y="0"/>
                      <a:pt x="4" y="2"/>
                      <a:pt x="1" y="3"/>
                    </a:cubicBezTo>
                    <a:cubicBezTo>
                      <a:pt x="3" y="3"/>
                      <a:pt x="6" y="3"/>
                      <a:pt x="8" y="3"/>
                    </a:cubicBezTo>
                    <a:cubicBezTo>
                      <a:pt x="14" y="3"/>
                      <a:pt x="20" y="5"/>
                      <a:pt x="26" y="8"/>
                    </a:cubicBezTo>
                    <a:cubicBezTo>
                      <a:pt x="22" y="3"/>
                      <a:pt x="17"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35" name="Google Shape;16535;p59"/>
              <p:cNvSpPr/>
              <p:nvPr/>
            </p:nvSpPr>
            <p:spPr>
              <a:xfrm>
                <a:off x="607350" y="1525250"/>
                <a:ext cx="600" cy="550"/>
              </a:xfrm>
              <a:custGeom>
                <a:avLst/>
                <a:gdLst/>
                <a:ahLst/>
                <a:cxnLst/>
                <a:rect l="l" t="t" r="r" b="b"/>
                <a:pathLst>
                  <a:path w="24" h="22" extrusionOk="0">
                    <a:moveTo>
                      <a:pt x="24" y="1"/>
                    </a:moveTo>
                    <a:cubicBezTo>
                      <a:pt x="20" y="5"/>
                      <a:pt x="16" y="6"/>
                      <a:pt x="12" y="6"/>
                    </a:cubicBezTo>
                    <a:cubicBezTo>
                      <a:pt x="8" y="6"/>
                      <a:pt x="4" y="5"/>
                      <a:pt x="0" y="5"/>
                    </a:cubicBezTo>
                    <a:cubicBezTo>
                      <a:pt x="6" y="11"/>
                      <a:pt x="17" y="15"/>
                      <a:pt x="18" y="19"/>
                    </a:cubicBezTo>
                    <a:lnTo>
                      <a:pt x="18" y="19"/>
                    </a:lnTo>
                    <a:lnTo>
                      <a:pt x="24" y="1"/>
                    </a:lnTo>
                    <a:close/>
                    <a:moveTo>
                      <a:pt x="18" y="19"/>
                    </a:moveTo>
                    <a:lnTo>
                      <a:pt x="17" y="21"/>
                    </a:lnTo>
                    <a:cubicBezTo>
                      <a:pt x="18" y="21"/>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36" name="Google Shape;16536;p59"/>
              <p:cNvSpPr/>
              <p:nvPr/>
            </p:nvSpPr>
            <p:spPr>
              <a:xfrm>
                <a:off x="600100" y="1524375"/>
                <a:ext cx="600" cy="550"/>
              </a:xfrm>
              <a:custGeom>
                <a:avLst/>
                <a:gdLst/>
                <a:ahLst/>
                <a:cxnLst/>
                <a:rect l="l" t="t" r="r" b="b"/>
                <a:pathLst>
                  <a:path w="24" h="22" extrusionOk="0">
                    <a:moveTo>
                      <a:pt x="8" y="1"/>
                    </a:moveTo>
                    <a:cubicBezTo>
                      <a:pt x="7" y="1"/>
                      <a:pt x="6" y="1"/>
                      <a:pt x="5" y="1"/>
                    </a:cubicBezTo>
                    <a:cubicBezTo>
                      <a:pt x="5" y="5"/>
                      <a:pt x="1" y="5"/>
                      <a:pt x="1" y="10"/>
                    </a:cubicBezTo>
                    <a:lnTo>
                      <a:pt x="15" y="22"/>
                    </a:lnTo>
                    <a:cubicBezTo>
                      <a:pt x="23" y="15"/>
                      <a:pt x="18"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37" name="Google Shape;16537;p59"/>
              <p:cNvSpPr/>
              <p:nvPr/>
            </p:nvSpPr>
            <p:spPr>
              <a:xfrm>
                <a:off x="604150" y="1523675"/>
                <a:ext cx="850" cy="900"/>
              </a:xfrm>
              <a:custGeom>
                <a:avLst/>
                <a:gdLst/>
                <a:ahLst/>
                <a:cxnLst/>
                <a:rect l="l" t="t" r="r" b="b"/>
                <a:pathLst>
                  <a:path w="34" h="36" extrusionOk="0">
                    <a:moveTo>
                      <a:pt x="14" y="0"/>
                    </a:moveTo>
                    <a:cubicBezTo>
                      <a:pt x="6" y="0"/>
                      <a:pt x="4" y="10"/>
                      <a:pt x="1" y="19"/>
                    </a:cubicBezTo>
                    <a:lnTo>
                      <a:pt x="3" y="17"/>
                    </a:lnTo>
                    <a:cubicBezTo>
                      <a:pt x="15" y="31"/>
                      <a:pt x="22" y="36"/>
                      <a:pt x="26" y="36"/>
                    </a:cubicBezTo>
                    <a:cubicBezTo>
                      <a:pt x="33" y="36"/>
                      <a:pt x="33" y="23"/>
                      <a:pt x="33" y="10"/>
                    </a:cubicBezTo>
                    <a:cubicBezTo>
                      <a:pt x="25" y="3"/>
                      <a:pt x="19"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38" name="Google Shape;16538;p59"/>
              <p:cNvSpPr/>
              <p:nvPr/>
            </p:nvSpPr>
            <p:spPr>
              <a:xfrm>
                <a:off x="603925" y="1524200"/>
                <a:ext cx="275" cy="400"/>
              </a:xfrm>
              <a:custGeom>
                <a:avLst/>
                <a:gdLst/>
                <a:ahLst/>
                <a:cxnLst/>
                <a:rect l="l" t="t" r="r" b="b"/>
                <a:pathLst>
                  <a:path w="11" h="16" extrusionOk="0">
                    <a:moveTo>
                      <a:pt x="10" y="1"/>
                    </a:moveTo>
                    <a:cubicBezTo>
                      <a:pt x="8" y="3"/>
                      <a:pt x="3" y="8"/>
                      <a:pt x="1" y="10"/>
                    </a:cubicBezTo>
                    <a:cubicBezTo>
                      <a:pt x="4" y="14"/>
                      <a:pt x="6" y="16"/>
                      <a:pt x="7" y="16"/>
                    </a:cubicBezTo>
                    <a:cubicBezTo>
                      <a:pt x="10" y="16"/>
                      <a:pt x="8" y="6"/>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39" name="Google Shape;16539;p59"/>
              <p:cNvSpPr/>
              <p:nvPr/>
            </p:nvSpPr>
            <p:spPr>
              <a:xfrm>
                <a:off x="608875" y="1522425"/>
                <a:ext cx="1100" cy="1075"/>
              </a:xfrm>
              <a:custGeom>
                <a:avLst/>
                <a:gdLst/>
                <a:ahLst/>
                <a:cxnLst/>
                <a:rect l="l" t="t" r="r" b="b"/>
                <a:pathLst>
                  <a:path w="44" h="43" extrusionOk="0">
                    <a:moveTo>
                      <a:pt x="16" y="1"/>
                    </a:moveTo>
                    <a:cubicBezTo>
                      <a:pt x="13" y="1"/>
                      <a:pt x="11" y="4"/>
                      <a:pt x="9" y="12"/>
                    </a:cubicBezTo>
                    <a:cubicBezTo>
                      <a:pt x="0" y="12"/>
                      <a:pt x="36" y="38"/>
                      <a:pt x="30" y="38"/>
                    </a:cubicBezTo>
                    <a:cubicBezTo>
                      <a:pt x="29" y="38"/>
                      <a:pt x="29" y="37"/>
                      <a:pt x="28" y="37"/>
                    </a:cubicBezTo>
                    <a:lnTo>
                      <a:pt x="28" y="37"/>
                    </a:lnTo>
                    <a:cubicBezTo>
                      <a:pt x="31" y="41"/>
                      <a:pt x="34" y="43"/>
                      <a:pt x="36" y="43"/>
                    </a:cubicBezTo>
                    <a:cubicBezTo>
                      <a:pt x="44" y="43"/>
                      <a:pt x="2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40" name="Google Shape;16540;p59"/>
              <p:cNvSpPr/>
              <p:nvPr/>
            </p:nvSpPr>
            <p:spPr>
              <a:xfrm>
                <a:off x="602775" y="1522175"/>
                <a:ext cx="825" cy="725"/>
              </a:xfrm>
              <a:custGeom>
                <a:avLst/>
                <a:gdLst/>
                <a:ahLst/>
                <a:cxnLst/>
                <a:rect l="l" t="t" r="r" b="b"/>
                <a:pathLst>
                  <a:path w="33" h="29" extrusionOk="0">
                    <a:moveTo>
                      <a:pt x="14" y="1"/>
                    </a:moveTo>
                    <a:lnTo>
                      <a:pt x="0" y="3"/>
                    </a:lnTo>
                    <a:lnTo>
                      <a:pt x="33" y="2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41" name="Google Shape;16541;p59"/>
              <p:cNvSpPr/>
              <p:nvPr/>
            </p:nvSpPr>
            <p:spPr>
              <a:xfrm>
                <a:off x="604575" y="1520900"/>
                <a:ext cx="825" cy="550"/>
              </a:xfrm>
              <a:custGeom>
                <a:avLst/>
                <a:gdLst/>
                <a:ahLst/>
                <a:cxnLst/>
                <a:rect l="l" t="t" r="r" b="b"/>
                <a:pathLst>
                  <a:path w="33" h="22" extrusionOk="0">
                    <a:moveTo>
                      <a:pt x="21" y="1"/>
                    </a:moveTo>
                    <a:lnTo>
                      <a:pt x="0" y="10"/>
                    </a:lnTo>
                    <a:cubicBezTo>
                      <a:pt x="3" y="12"/>
                      <a:pt x="7" y="17"/>
                      <a:pt x="7" y="22"/>
                    </a:cubicBezTo>
                    <a:cubicBezTo>
                      <a:pt x="16" y="15"/>
                      <a:pt x="33" y="8"/>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42" name="Google Shape;16542;p59"/>
              <p:cNvSpPr/>
              <p:nvPr/>
            </p:nvSpPr>
            <p:spPr>
              <a:xfrm>
                <a:off x="604500" y="1521425"/>
                <a:ext cx="275" cy="500"/>
              </a:xfrm>
              <a:custGeom>
                <a:avLst/>
                <a:gdLst/>
                <a:ahLst/>
                <a:cxnLst/>
                <a:rect l="l" t="t" r="r" b="b"/>
                <a:pathLst>
                  <a:path w="11" h="20" extrusionOk="0">
                    <a:moveTo>
                      <a:pt x="10" y="1"/>
                    </a:moveTo>
                    <a:lnTo>
                      <a:pt x="10" y="1"/>
                    </a:lnTo>
                    <a:cubicBezTo>
                      <a:pt x="3" y="5"/>
                      <a:pt x="1" y="12"/>
                      <a:pt x="3" y="19"/>
                    </a:cubicBezTo>
                    <a:cubicBezTo>
                      <a:pt x="6" y="12"/>
                      <a:pt x="8" y="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43" name="Google Shape;16543;p59"/>
              <p:cNvSpPr/>
              <p:nvPr/>
            </p:nvSpPr>
            <p:spPr>
              <a:xfrm>
                <a:off x="603000" y="1521375"/>
                <a:ext cx="600" cy="250"/>
              </a:xfrm>
              <a:custGeom>
                <a:avLst/>
                <a:gdLst/>
                <a:ahLst/>
                <a:cxnLst/>
                <a:rect l="l" t="t" r="r" b="b"/>
                <a:pathLst>
                  <a:path w="24" h="10" extrusionOk="0">
                    <a:moveTo>
                      <a:pt x="24" y="0"/>
                    </a:moveTo>
                    <a:lnTo>
                      <a:pt x="1" y="7"/>
                    </a:lnTo>
                    <a:lnTo>
                      <a:pt x="12"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44" name="Google Shape;16544;p59"/>
              <p:cNvSpPr/>
              <p:nvPr/>
            </p:nvSpPr>
            <p:spPr>
              <a:xfrm>
                <a:off x="608325" y="1515925"/>
                <a:ext cx="625" cy="825"/>
              </a:xfrm>
              <a:custGeom>
                <a:avLst/>
                <a:gdLst/>
                <a:ahLst/>
                <a:cxnLst/>
                <a:rect l="l" t="t" r="r" b="b"/>
                <a:pathLst>
                  <a:path w="25" h="33" extrusionOk="0">
                    <a:moveTo>
                      <a:pt x="8" y="0"/>
                    </a:moveTo>
                    <a:cubicBezTo>
                      <a:pt x="4" y="0"/>
                      <a:pt x="1" y="3"/>
                      <a:pt x="1" y="7"/>
                    </a:cubicBezTo>
                    <a:cubicBezTo>
                      <a:pt x="8" y="17"/>
                      <a:pt x="8" y="26"/>
                      <a:pt x="19" y="33"/>
                    </a:cubicBezTo>
                    <a:lnTo>
                      <a:pt x="24" y="7"/>
                    </a:ln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45" name="Google Shape;16545;p59"/>
              <p:cNvSpPr/>
              <p:nvPr/>
            </p:nvSpPr>
            <p:spPr>
              <a:xfrm>
                <a:off x="605200" y="1516025"/>
                <a:ext cx="1075" cy="725"/>
              </a:xfrm>
              <a:custGeom>
                <a:avLst/>
                <a:gdLst/>
                <a:ahLst/>
                <a:cxnLst/>
                <a:rect l="l" t="t" r="r" b="b"/>
                <a:pathLst>
                  <a:path w="43" h="29" extrusionOk="0">
                    <a:moveTo>
                      <a:pt x="1" y="1"/>
                    </a:moveTo>
                    <a:lnTo>
                      <a:pt x="10" y="19"/>
                    </a:lnTo>
                    <a:cubicBezTo>
                      <a:pt x="22" y="22"/>
                      <a:pt x="33" y="24"/>
                      <a:pt x="42" y="29"/>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46" name="Google Shape;16546;p59"/>
              <p:cNvSpPr/>
              <p:nvPr/>
            </p:nvSpPr>
            <p:spPr>
              <a:xfrm>
                <a:off x="605425" y="1514275"/>
                <a:ext cx="725" cy="850"/>
              </a:xfrm>
              <a:custGeom>
                <a:avLst/>
                <a:gdLst/>
                <a:ahLst/>
                <a:cxnLst/>
                <a:rect l="l" t="t" r="r" b="b"/>
                <a:pathLst>
                  <a:path w="29" h="34" extrusionOk="0">
                    <a:moveTo>
                      <a:pt x="8" y="1"/>
                    </a:moveTo>
                    <a:cubicBezTo>
                      <a:pt x="6" y="1"/>
                      <a:pt x="4" y="3"/>
                      <a:pt x="1" y="8"/>
                    </a:cubicBezTo>
                    <a:cubicBezTo>
                      <a:pt x="9" y="16"/>
                      <a:pt x="8" y="34"/>
                      <a:pt x="20" y="34"/>
                    </a:cubicBezTo>
                    <a:cubicBezTo>
                      <a:pt x="23" y="34"/>
                      <a:pt x="25" y="33"/>
                      <a:pt x="29" y="32"/>
                    </a:cubicBezTo>
                    <a:cubicBezTo>
                      <a:pt x="20" y="24"/>
                      <a:pt x="15"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47" name="Google Shape;16547;p59"/>
              <p:cNvSpPr/>
              <p:nvPr/>
            </p:nvSpPr>
            <p:spPr>
              <a:xfrm>
                <a:off x="612675" y="1509325"/>
                <a:ext cx="1650" cy="1525"/>
              </a:xfrm>
              <a:custGeom>
                <a:avLst/>
                <a:gdLst/>
                <a:ahLst/>
                <a:cxnLst/>
                <a:rect l="l" t="t" r="r" b="b"/>
                <a:pathLst>
                  <a:path w="66" h="61" extrusionOk="0">
                    <a:moveTo>
                      <a:pt x="3" y="0"/>
                    </a:moveTo>
                    <a:lnTo>
                      <a:pt x="1" y="5"/>
                    </a:lnTo>
                    <a:lnTo>
                      <a:pt x="66" y="60"/>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48" name="Google Shape;16548;p59"/>
              <p:cNvSpPr/>
              <p:nvPr/>
            </p:nvSpPr>
            <p:spPr>
              <a:xfrm>
                <a:off x="614650" y="1500550"/>
                <a:ext cx="1950" cy="1550"/>
              </a:xfrm>
              <a:custGeom>
                <a:avLst/>
                <a:gdLst/>
                <a:ahLst/>
                <a:cxnLst/>
                <a:rect l="l" t="t" r="r" b="b"/>
                <a:pathLst>
                  <a:path w="78" h="62" extrusionOk="0">
                    <a:moveTo>
                      <a:pt x="35" y="1"/>
                    </a:moveTo>
                    <a:lnTo>
                      <a:pt x="35" y="1"/>
                    </a:lnTo>
                    <a:cubicBezTo>
                      <a:pt x="0" y="3"/>
                      <a:pt x="55" y="41"/>
                      <a:pt x="29" y="41"/>
                    </a:cubicBezTo>
                    <a:cubicBezTo>
                      <a:pt x="27" y="41"/>
                      <a:pt x="26" y="41"/>
                      <a:pt x="24" y="40"/>
                    </a:cubicBezTo>
                    <a:lnTo>
                      <a:pt x="24" y="40"/>
                    </a:lnTo>
                    <a:cubicBezTo>
                      <a:pt x="31" y="59"/>
                      <a:pt x="54" y="43"/>
                      <a:pt x="59" y="61"/>
                    </a:cubicBezTo>
                    <a:cubicBezTo>
                      <a:pt x="61" y="36"/>
                      <a:pt x="77" y="38"/>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49" name="Google Shape;16549;p59"/>
              <p:cNvSpPr/>
              <p:nvPr/>
            </p:nvSpPr>
            <p:spPr>
              <a:xfrm>
                <a:off x="687050" y="1538300"/>
                <a:ext cx="250" cy="775"/>
              </a:xfrm>
              <a:custGeom>
                <a:avLst/>
                <a:gdLst/>
                <a:ahLst/>
                <a:cxnLst/>
                <a:rect l="l" t="t" r="r" b="b"/>
                <a:pathLst>
                  <a:path w="10" h="31" extrusionOk="0">
                    <a:moveTo>
                      <a:pt x="9" y="0"/>
                    </a:moveTo>
                    <a:lnTo>
                      <a:pt x="0" y="7"/>
                    </a:lnTo>
                    <a:lnTo>
                      <a:pt x="9" y="30"/>
                    </a:ln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50" name="Google Shape;16550;p59"/>
              <p:cNvSpPr/>
              <p:nvPr/>
            </p:nvSpPr>
            <p:spPr>
              <a:xfrm>
                <a:off x="688025" y="1537425"/>
                <a:ext cx="825" cy="1250"/>
              </a:xfrm>
              <a:custGeom>
                <a:avLst/>
                <a:gdLst/>
                <a:ahLst/>
                <a:cxnLst/>
                <a:rect l="l" t="t" r="r" b="b"/>
                <a:pathLst>
                  <a:path w="33" h="50" extrusionOk="0">
                    <a:moveTo>
                      <a:pt x="19" y="0"/>
                    </a:moveTo>
                    <a:lnTo>
                      <a:pt x="0" y="49"/>
                    </a:lnTo>
                    <a:lnTo>
                      <a:pt x="0" y="49"/>
                    </a:lnTo>
                    <a:lnTo>
                      <a:pt x="33" y="12"/>
                    </a:lnTo>
                    <a:lnTo>
                      <a:pt x="33" y="12"/>
                    </a:lnTo>
                    <a:cubicBezTo>
                      <a:pt x="32" y="13"/>
                      <a:pt x="30" y="13"/>
                      <a:pt x="28" y="13"/>
                    </a:cubicBezTo>
                    <a:cubicBezTo>
                      <a:pt x="23" y="13"/>
                      <a:pt x="17" y="1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51" name="Google Shape;16551;p59"/>
              <p:cNvSpPr/>
              <p:nvPr/>
            </p:nvSpPr>
            <p:spPr>
              <a:xfrm>
                <a:off x="645900" y="1492575"/>
                <a:ext cx="350" cy="825"/>
              </a:xfrm>
              <a:custGeom>
                <a:avLst/>
                <a:gdLst/>
                <a:ahLst/>
                <a:cxnLst/>
                <a:rect l="l" t="t" r="r" b="b"/>
                <a:pathLst>
                  <a:path w="14" h="33" extrusionOk="0">
                    <a:moveTo>
                      <a:pt x="5" y="0"/>
                    </a:moveTo>
                    <a:lnTo>
                      <a:pt x="0" y="12"/>
                    </a:lnTo>
                    <a:cubicBezTo>
                      <a:pt x="0" y="28"/>
                      <a:pt x="5" y="28"/>
                      <a:pt x="14" y="33"/>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52" name="Google Shape;16552;p59"/>
              <p:cNvSpPr/>
              <p:nvPr/>
            </p:nvSpPr>
            <p:spPr>
              <a:xfrm>
                <a:off x="652200" y="1495625"/>
                <a:ext cx="425" cy="1125"/>
              </a:xfrm>
              <a:custGeom>
                <a:avLst/>
                <a:gdLst/>
                <a:ahLst/>
                <a:cxnLst/>
                <a:rect l="l" t="t" r="r" b="b"/>
                <a:pathLst>
                  <a:path w="17" h="45" extrusionOk="0">
                    <a:moveTo>
                      <a:pt x="12" y="1"/>
                    </a:moveTo>
                    <a:lnTo>
                      <a:pt x="1" y="45"/>
                    </a:lnTo>
                    <a:lnTo>
                      <a:pt x="17" y="3"/>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53" name="Google Shape;16553;p59"/>
              <p:cNvSpPr/>
              <p:nvPr/>
            </p:nvSpPr>
            <p:spPr>
              <a:xfrm>
                <a:off x="657825" y="1496725"/>
                <a:ext cx="850" cy="800"/>
              </a:xfrm>
              <a:custGeom>
                <a:avLst/>
                <a:gdLst/>
                <a:ahLst/>
                <a:cxnLst/>
                <a:rect l="l" t="t" r="r" b="b"/>
                <a:pathLst>
                  <a:path w="34" h="32" extrusionOk="0">
                    <a:moveTo>
                      <a:pt x="1" y="1"/>
                    </a:moveTo>
                    <a:lnTo>
                      <a:pt x="1" y="1"/>
                    </a:lnTo>
                    <a:cubicBezTo>
                      <a:pt x="3" y="3"/>
                      <a:pt x="6" y="4"/>
                      <a:pt x="8" y="4"/>
                    </a:cubicBezTo>
                    <a:lnTo>
                      <a:pt x="8" y="4"/>
                    </a:lnTo>
                    <a:cubicBezTo>
                      <a:pt x="7" y="3"/>
                      <a:pt x="4" y="1"/>
                      <a:pt x="1" y="1"/>
                    </a:cubicBezTo>
                    <a:close/>
                    <a:moveTo>
                      <a:pt x="8" y="4"/>
                    </a:moveTo>
                    <a:cubicBezTo>
                      <a:pt x="17" y="12"/>
                      <a:pt x="13" y="31"/>
                      <a:pt x="18" y="31"/>
                    </a:cubicBezTo>
                    <a:cubicBezTo>
                      <a:pt x="20" y="31"/>
                      <a:pt x="24" y="26"/>
                      <a:pt x="33" y="10"/>
                    </a:cubicBezTo>
                    <a:cubicBezTo>
                      <a:pt x="26" y="5"/>
                      <a:pt x="17" y="6"/>
                      <a:pt x="8"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54" name="Google Shape;16554;p59"/>
              <p:cNvSpPr/>
              <p:nvPr/>
            </p:nvSpPr>
            <p:spPr>
              <a:xfrm>
                <a:off x="687900" y="1539000"/>
                <a:ext cx="625" cy="825"/>
              </a:xfrm>
              <a:custGeom>
                <a:avLst/>
                <a:gdLst/>
                <a:ahLst/>
                <a:cxnLst/>
                <a:rect l="l" t="t" r="r" b="b"/>
                <a:pathLst>
                  <a:path w="25" h="33" extrusionOk="0">
                    <a:moveTo>
                      <a:pt x="24" y="1"/>
                    </a:moveTo>
                    <a:cubicBezTo>
                      <a:pt x="24" y="1"/>
                      <a:pt x="24" y="1"/>
                      <a:pt x="24" y="2"/>
                    </a:cubicBezTo>
                    <a:cubicBezTo>
                      <a:pt x="23" y="2"/>
                      <a:pt x="23" y="1"/>
                      <a:pt x="22" y="1"/>
                    </a:cubicBezTo>
                    <a:cubicBezTo>
                      <a:pt x="15" y="1"/>
                      <a:pt x="5" y="28"/>
                      <a:pt x="1" y="32"/>
                    </a:cubicBezTo>
                    <a:cubicBezTo>
                      <a:pt x="17" y="3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55" name="Google Shape;16555;p59"/>
              <p:cNvSpPr/>
              <p:nvPr/>
            </p:nvSpPr>
            <p:spPr>
              <a:xfrm>
                <a:off x="692250" y="1538175"/>
                <a:ext cx="775" cy="600"/>
              </a:xfrm>
              <a:custGeom>
                <a:avLst/>
                <a:gdLst/>
                <a:ahLst/>
                <a:cxnLst/>
                <a:rect l="l" t="t" r="r" b="b"/>
                <a:pathLst>
                  <a:path w="31" h="24" extrusionOk="0">
                    <a:moveTo>
                      <a:pt x="31" y="0"/>
                    </a:moveTo>
                    <a:lnTo>
                      <a:pt x="8" y="12"/>
                    </a:lnTo>
                    <a:lnTo>
                      <a:pt x="1" y="24"/>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56" name="Google Shape;16556;p59"/>
              <p:cNvSpPr/>
              <p:nvPr/>
            </p:nvSpPr>
            <p:spPr>
              <a:xfrm>
                <a:off x="693250" y="1538350"/>
                <a:ext cx="2275" cy="1125"/>
              </a:xfrm>
              <a:custGeom>
                <a:avLst/>
                <a:gdLst/>
                <a:ahLst/>
                <a:cxnLst/>
                <a:rect l="l" t="t" r="r" b="b"/>
                <a:pathLst>
                  <a:path w="91" h="45" extrusionOk="0">
                    <a:moveTo>
                      <a:pt x="26" y="0"/>
                    </a:moveTo>
                    <a:lnTo>
                      <a:pt x="0" y="40"/>
                    </a:lnTo>
                    <a:cubicBezTo>
                      <a:pt x="2" y="40"/>
                      <a:pt x="4" y="40"/>
                      <a:pt x="7" y="40"/>
                    </a:cubicBezTo>
                    <a:cubicBezTo>
                      <a:pt x="24" y="40"/>
                      <a:pt x="45" y="35"/>
                      <a:pt x="62" y="35"/>
                    </a:cubicBezTo>
                    <a:cubicBezTo>
                      <a:pt x="74" y="35"/>
                      <a:pt x="83" y="38"/>
                      <a:pt x="88" y="44"/>
                    </a:cubicBezTo>
                    <a:cubicBezTo>
                      <a:pt x="91" y="22"/>
                      <a:pt x="84" y="16"/>
                      <a:pt x="74" y="16"/>
                    </a:cubicBezTo>
                    <a:cubicBezTo>
                      <a:pt x="64" y="16"/>
                      <a:pt x="50" y="22"/>
                      <a:pt x="40" y="22"/>
                    </a:cubicBezTo>
                    <a:cubicBezTo>
                      <a:pt x="34" y="22"/>
                      <a:pt x="29" y="20"/>
                      <a:pt x="26" y="14"/>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57" name="Google Shape;16557;p59"/>
              <p:cNvSpPr/>
              <p:nvPr/>
            </p:nvSpPr>
            <p:spPr>
              <a:xfrm>
                <a:off x="695800" y="1542475"/>
                <a:ext cx="575" cy="425"/>
              </a:xfrm>
              <a:custGeom>
                <a:avLst/>
                <a:gdLst/>
                <a:ahLst/>
                <a:cxnLst/>
                <a:rect l="l" t="t" r="r" b="b"/>
                <a:pathLst>
                  <a:path w="23" h="17" extrusionOk="0">
                    <a:moveTo>
                      <a:pt x="22" y="1"/>
                    </a:moveTo>
                    <a:cubicBezTo>
                      <a:pt x="22" y="1"/>
                      <a:pt x="21" y="1"/>
                      <a:pt x="21" y="1"/>
                    </a:cubicBezTo>
                    <a:lnTo>
                      <a:pt x="21" y="1"/>
                    </a:lnTo>
                    <a:cubicBezTo>
                      <a:pt x="22" y="1"/>
                      <a:pt x="22" y="1"/>
                      <a:pt x="22" y="1"/>
                    </a:cubicBezTo>
                    <a:close/>
                    <a:moveTo>
                      <a:pt x="21" y="1"/>
                    </a:moveTo>
                    <a:lnTo>
                      <a:pt x="21" y="1"/>
                    </a:lnTo>
                    <a:cubicBezTo>
                      <a:pt x="19" y="2"/>
                      <a:pt x="13" y="4"/>
                      <a:pt x="0" y="5"/>
                    </a:cubicBezTo>
                    <a:lnTo>
                      <a:pt x="0" y="12"/>
                    </a:lnTo>
                    <a:cubicBezTo>
                      <a:pt x="5" y="12"/>
                      <a:pt x="9" y="14"/>
                      <a:pt x="14" y="16"/>
                    </a:cubicBezTo>
                    <a:cubicBezTo>
                      <a:pt x="15" y="7"/>
                      <a:pt x="19"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58" name="Google Shape;16558;p59"/>
              <p:cNvSpPr/>
              <p:nvPr/>
            </p:nvSpPr>
            <p:spPr>
              <a:xfrm>
                <a:off x="695625" y="1542750"/>
                <a:ext cx="275" cy="250"/>
              </a:xfrm>
              <a:custGeom>
                <a:avLst/>
                <a:gdLst/>
                <a:ahLst/>
                <a:cxnLst/>
                <a:rect l="l" t="t" r="r" b="b"/>
                <a:pathLst>
                  <a:path w="11" h="10" extrusionOk="0">
                    <a:moveTo>
                      <a:pt x="8" y="0"/>
                    </a:moveTo>
                    <a:cubicBezTo>
                      <a:pt x="1" y="0"/>
                      <a:pt x="5" y="9"/>
                      <a:pt x="8" y="9"/>
                    </a:cubicBezTo>
                    <a:cubicBezTo>
                      <a:pt x="9" y="9"/>
                      <a:pt x="10" y="7"/>
                      <a:pt x="9" y="1"/>
                    </a:cubicBezTo>
                    <a:cubicBezTo>
                      <a:pt x="9" y="1"/>
                      <a:pt x="8"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59" name="Google Shape;16559;p59"/>
              <p:cNvSpPr/>
              <p:nvPr/>
            </p:nvSpPr>
            <p:spPr>
              <a:xfrm>
                <a:off x="696950" y="1542875"/>
                <a:ext cx="725" cy="1050"/>
              </a:xfrm>
              <a:custGeom>
                <a:avLst/>
                <a:gdLst/>
                <a:ahLst/>
                <a:cxnLst/>
                <a:rect l="l" t="t" r="r" b="b"/>
                <a:pathLst>
                  <a:path w="29" h="42" extrusionOk="0">
                    <a:moveTo>
                      <a:pt x="24" y="0"/>
                    </a:moveTo>
                    <a:lnTo>
                      <a:pt x="0" y="14"/>
                    </a:lnTo>
                    <a:cubicBezTo>
                      <a:pt x="0" y="28"/>
                      <a:pt x="17" y="35"/>
                      <a:pt x="7" y="42"/>
                    </a:cubicBezTo>
                    <a:cubicBezTo>
                      <a:pt x="28" y="37"/>
                      <a:pt x="28"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60" name="Google Shape;16560;p59"/>
              <p:cNvSpPr/>
              <p:nvPr/>
            </p:nvSpPr>
            <p:spPr>
              <a:xfrm>
                <a:off x="697925" y="1541950"/>
                <a:ext cx="325" cy="275"/>
              </a:xfrm>
              <a:custGeom>
                <a:avLst/>
                <a:gdLst/>
                <a:ahLst/>
                <a:cxnLst/>
                <a:rect l="l" t="t" r="r" b="b"/>
                <a:pathLst>
                  <a:path w="13" h="11" extrusionOk="0">
                    <a:moveTo>
                      <a:pt x="12" y="0"/>
                    </a:moveTo>
                    <a:lnTo>
                      <a:pt x="1" y="7"/>
                    </a:lnTo>
                    <a:cubicBezTo>
                      <a:pt x="1" y="9"/>
                      <a:pt x="1" y="11"/>
                      <a:pt x="3" y="11"/>
                    </a:cubicBezTo>
                    <a:cubicBezTo>
                      <a:pt x="4" y="11"/>
                      <a:pt x="7" y="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61" name="Google Shape;16561;p59"/>
              <p:cNvSpPr/>
              <p:nvPr/>
            </p:nvSpPr>
            <p:spPr>
              <a:xfrm>
                <a:off x="697350" y="1541750"/>
                <a:ext cx="650" cy="675"/>
              </a:xfrm>
              <a:custGeom>
                <a:avLst/>
                <a:gdLst/>
                <a:ahLst/>
                <a:cxnLst/>
                <a:rect l="l" t="t" r="r" b="b"/>
                <a:pathLst>
                  <a:path w="26" h="27" extrusionOk="0">
                    <a:moveTo>
                      <a:pt x="24" y="1"/>
                    </a:moveTo>
                    <a:cubicBezTo>
                      <a:pt x="23" y="1"/>
                      <a:pt x="20" y="5"/>
                      <a:pt x="15" y="17"/>
                    </a:cubicBezTo>
                    <a:cubicBezTo>
                      <a:pt x="16" y="13"/>
                      <a:pt x="16" y="12"/>
                      <a:pt x="16" y="12"/>
                    </a:cubicBezTo>
                    <a:cubicBezTo>
                      <a:pt x="15" y="12"/>
                      <a:pt x="9" y="20"/>
                      <a:pt x="1" y="27"/>
                    </a:cubicBezTo>
                    <a:lnTo>
                      <a:pt x="24" y="15"/>
                    </a:lnTo>
                    <a:cubicBezTo>
                      <a:pt x="24" y="1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62" name="Google Shape;16562;p59"/>
              <p:cNvSpPr/>
              <p:nvPr/>
            </p:nvSpPr>
            <p:spPr>
              <a:xfrm>
                <a:off x="696200" y="1541125"/>
                <a:ext cx="1075" cy="1025"/>
              </a:xfrm>
              <a:custGeom>
                <a:avLst/>
                <a:gdLst/>
                <a:ahLst/>
                <a:cxnLst/>
                <a:rect l="l" t="t" r="r" b="b"/>
                <a:pathLst>
                  <a:path w="43" h="41" extrusionOk="0">
                    <a:moveTo>
                      <a:pt x="42" y="1"/>
                    </a:moveTo>
                    <a:cubicBezTo>
                      <a:pt x="7" y="1"/>
                      <a:pt x="0" y="40"/>
                      <a:pt x="37" y="40"/>
                    </a:cubicBezTo>
                    <a:cubicBezTo>
                      <a:pt x="30" y="24"/>
                      <a:pt x="19" y="15"/>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63" name="Google Shape;16563;p59"/>
              <p:cNvSpPr/>
              <p:nvPr/>
            </p:nvSpPr>
            <p:spPr>
              <a:xfrm>
                <a:off x="695450" y="1537600"/>
                <a:ext cx="600" cy="675"/>
              </a:xfrm>
              <a:custGeom>
                <a:avLst/>
                <a:gdLst/>
                <a:ahLst/>
                <a:cxnLst/>
                <a:rect l="l" t="t" r="r" b="b"/>
                <a:pathLst>
                  <a:path w="24" h="27" extrusionOk="0">
                    <a:moveTo>
                      <a:pt x="16" y="0"/>
                    </a:moveTo>
                    <a:lnTo>
                      <a:pt x="0" y="17"/>
                    </a:lnTo>
                    <a:cubicBezTo>
                      <a:pt x="1" y="16"/>
                      <a:pt x="2" y="15"/>
                      <a:pt x="3" y="15"/>
                    </a:cubicBezTo>
                    <a:cubicBezTo>
                      <a:pt x="9" y="15"/>
                      <a:pt x="15" y="26"/>
                      <a:pt x="19" y="26"/>
                    </a:cubicBezTo>
                    <a:cubicBezTo>
                      <a:pt x="21" y="26"/>
                      <a:pt x="22" y="25"/>
                      <a:pt x="23" y="21"/>
                    </a:cubicBezTo>
                    <a:lnTo>
                      <a:pt x="1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64" name="Google Shape;16564;p59"/>
              <p:cNvSpPr/>
              <p:nvPr/>
            </p:nvSpPr>
            <p:spPr>
              <a:xfrm>
                <a:off x="699900" y="1542975"/>
                <a:ext cx="425" cy="1250"/>
              </a:xfrm>
              <a:custGeom>
                <a:avLst/>
                <a:gdLst/>
                <a:ahLst/>
                <a:cxnLst/>
                <a:rect l="l" t="t" r="r" b="b"/>
                <a:pathLst>
                  <a:path w="17" h="50" extrusionOk="0">
                    <a:moveTo>
                      <a:pt x="17" y="1"/>
                    </a:moveTo>
                    <a:lnTo>
                      <a:pt x="1" y="12"/>
                    </a:lnTo>
                    <a:cubicBezTo>
                      <a:pt x="5" y="22"/>
                      <a:pt x="14" y="29"/>
                      <a:pt x="15" y="42"/>
                    </a:cubicBezTo>
                    <a:lnTo>
                      <a:pt x="15" y="42"/>
                    </a:lnTo>
                    <a:cubicBezTo>
                      <a:pt x="15" y="28"/>
                      <a:pt x="17" y="15"/>
                      <a:pt x="17" y="1"/>
                    </a:cubicBezTo>
                    <a:close/>
                    <a:moveTo>
                      <a:pt x="15" y="42"/>
                    </a:moveTo>
                    <a:cubicBezTo>
                      <a:pt x="15" y="44"/>
                      <a:pt x="15" y="47"/>
                      <a:pt x="15" y="50"/>
                    </a:cubicBezTo>
                    <a:cubicBezTo>
                      <a:pt x="15" y="47"/>
                      <a:pt x="15" y="44"/>
                      <a:pt x="15"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65" name="Google Shape;16565;p59"/>
              <p:cNvSpPr/>
              <p:nvPr/>
            </p:nvSpPr>
            <p:spPr>
              <a:xfrm>
                <a:off x="700300" y="1542550"/>
                <a:ext cx="675" cy="450"/>
              </a:xfrm>
              <a:custGeom>
                <a:avLst/>
                <a:gdLst/>
                <a:ahLst/>
                <a:cxnLst/>
                <a:rect l="l" t="t" r="r" b="b"/>
                <a:pathLst>
                  <a:path w="27" h="18" extrusionOk="0">
                    <a:moveTo>
                      <a:pt x="18" y="0"/>
                    </a:moveTo>
                    <a:cubicBezTo>
                      <a:pt x="6" y="0"/>
                      <a:pt x="3" y="8"/>
                      <a:pt x="1" y="18"/>
                    </a:cubicBezTo>
                    <a:lnTo>
                      <a:pt x="26" y="2"/>
                    </a:lnTo>
                    <a:cubicBezTo>
                      <a:pt x="23" y="1"/>
                      <a:pt x="20"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66" name="Google Shape;16566;p59"/>
              <p:cNvSpPr/>
              <p:nvPr/>
            </p:nvSpPr>
            <p:spPr>
              <a:xfrm>
                <a:off x="697650" y="1540425"/>
                <a:ext cx="1225" cy="900"/>
              </a:xfrm>
              <a:custGeom>
                <a:avLst/>
                <a:gdLst/>
                <a:ahLst/>
                <a:cxnLst/>
                <a:rect l="l" t="t" r="r" b="b"/>
                <a:pathLst>
                  <a:path w="49" h="36" extrusionOk="0">
                    <a:moveTo>
                      <a:pt x="42" y="1"/>
                    </a:moveTo>
                    <a:lnTo>
                      <a:pt x="0" y="36"/>
                    </a:lnTo>
                    <a:lnTo>
                      <a:pt x="0" y="36"/>
                    </a:lnTo>
                    <a:lnTo>
                      <a:pt x="49" y="3"/>
                    </a:lnTo>
                    <a:lnTo>
                      <a:pt x="4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67" name="Google Shape;16567;p59"/>
              <p:cNvSpPr/>
              <p:nvPr/>
            </p:nvSpPr>
            <p:spPr>
              <a:xfrm>
                <a:off x="701825" y="1544250"/>
                <a:ext cx="700" cy="1025"/>
              </a:xfrm>
              <a:custGeom>
                <a:avLst/>
                <a:gdLst/>
                <a:ahLst/>
                <a:cxnLst/>
                <a:rect l="l" t="t" r="r" b="b"/>
                <a:pathLst>
                  <a:path w="28" h="41" extrusionOk="0">
                    <a:moveTo>
                      <a:pt x="28" y="1"/>
                    </a:moveTo>
                    <a:lnTo>
                      <a:pt x="16" y="15"/>
                    </a:lnTo>
                    <a:lnTo>
                      <a:pt x="0" y="40"/>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68" name="Google Shape;16568;p59"/>
              <p:cNvSpPr/>
              <p:nvPr/>
            </p:nvSpPr>
            <p:spPr>
              <a:xfrm>
                <a:off x="703325" y="1544675"/>
                <a:ext cx="1300" cy="1350"/>
              </a:xfrm>
              <a:custGeom>
                <a:avLst/>
                <a:gdLst/>
                <a:ahLst/>
                <a:cxnLst/>
                <a:rect l="l" t="t" r="r" b="b"/>
                <a:pathLst>
                  <a:path w="52" h="54" extrusionOk="0">
                    <a:moveTo>
                      <a:pt x="12" y="0"/>
                    </a:moveTo>
                    <a:lnTo>
                      <a:pt x="12" y="0"/>
                    </a:lnTo>
                    <a:cubicBezTo>
                      <a:pt x="0" y="21"/>
                      <a:pt x="19" y="40"/>
                      <a:pt x="7" y="53"/>
                    </a:cubicBezTo>
                    <a:cubicBezTo>
                      <a:pt x="24" y="51"/>
                      <a:pt x="38" y="33"/>
                      <a:pt x="51" y="16"/>
                    </a:cubicBezTo>
                    <a:lnTo>
                      <a:pt x="51" y="16"/>
                    </a:lnTo>
                    <a:cubicBezTo>
                      <a:pt x="47" y="19"/>
                      <a:pt x="43" y="21"/>
                      <a:pt x="38" y="21"/>
                    </a:cubicBezTo>
                    <a:cubicBezTo>
                      <a:pt x="30" y="21"/>
                      <a:pt x="21" y="1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69" name="Google Shape;16569;p59"/>
              <p:cNvSpPr/>
              <p:nvPr/>
            </p:nvSpPr>
            <p:spPr>
              <a:xfrm>
                <a:off x="704600" y="1544425"/>
                <a:ext cx="600" cy="675"/>
              </a:xfrm>
              <a:custGeom>
                <a:avLst/>
                <a:gdLst/>
                <a:ahLst/>
                <a:cxnLst/>
                <a:rect l="l" t="t" r="r" b="b"/>
                <a:pathLst>
                  <a:path w="24" h="27" extrusionOk="0">
                    <a:moveTo>
                      <a:pt x="24" y="1"/>
                    </a:moveTo>
                    <a:lnTo>
                      <a:pt x="24" y="1"/>
                    </a:lnTo>
                    <a:cubicBezTo>
                      <a:pt x="14" y="8"/>
                      <a:pt x="7" y="17"/>
                      <a:pt x="0" y="26"/>
                    </a:cubicBezTo>
                    <a:cubicBezTo>
                      <a:pt x="10" y="19"/>
                      <a:pt x="17" y="1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70" name="Google Shape;16570;p59"/>
              <p:cNvSpPr/>
              <p:nvPr/>
            </p:nvSpPr>
            <p:spPr>
              <a:xfrm>
                <a:off x="701700" y="1542875"/>
                <a:ext cx="325" cy="950"/>
              </a:xfrm>
              <a:custGeom>
                <a:avLst/>
                <a:gdLst/>
                <a:ahLst/>
                <a:cxnLst/>
                <a:rect l="l" t="t" r="r" b="b"/>
                <a:pathLst>
                  <a:path w="13" h="38" extrusionOk="0">
                    <a:moveTo>
                      <a:pt x="3" y="0"/>
                    </a:moveTo>
                    <a:cubicBezTo>
                      <a:pt x="1" y="14"/>
                      <a:pt x="5" y="26"/>
                      <a:pt x="12" y="37"/>
                    </a:cubicBezTo>
                    <a:lnTo>
                      <a:pt x="10" y="3"/>
                    </a:lnTo>
                    <a:cubicBezTo>
                      <a:pt x="7" y="3"/>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71" name="Google Shape;16571;p59"/>
              <p:cNvSpPr/>
              <p:nvPr/>
            </p:nvSpPr>
            <p:spPr>
              <a:xfrm>
                <a:off x="701925" y="1542925"/>
                <a:ext cx="500" cy="150"/>
              </a:xfrm>
              <a:custGeom>
                <a:avLst/>
                <a:gdLst/>
                <a:ahLst/>
                <a:cxnLst/>
                <a:rect l="l" t="t" r="r" b="b"/>
                <a:pathLst>
                  <a:path w="20" h="6" extrusionOk="0">
                    <a:moveTo>
                      <a:pt x="1" y="1"/>
                    </a:moveTo>
                    <a:lnTo>
                      <a:pt x="19"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72" name="Google Shape;16572;p59"/>
              <p:cNvSpPr/>
              <p:nvPr/>
            </p:nvSpPr>
            <p:spPr>
              <a:xfrm>
                <a:off x="701700" y="1542800"/>
                <a:ext cx="75" cy="100"/>
              </a:xfrm>
              <a:custGeom>
                <a:avLst/>
                <a:gdLst/>
                <a:ahLst/>
                <a:cxnLst/>
                <a:rect l="l" t="t" r="r" b="b"/>
                <a:pathLst>
                  <a:path w="3" h="4" extrusionOk="0">
                    <a:moveTo>
                      <a:pt x="2" y="1"/>
                    </a:moveTo>
                    <a:cubicBezTo>
                      <a:pt x="2" y="1"/>
                      <a:pt x="2" y="1"/>
                      <a:pt x="1" y="3"/>
                    </a:cubicBezTo>
                    <a:lnTo>
                      <a:pt x="3" y="3"/>
                    </a:lnTo>
                    <a:cubicBezTo>
                      <a:pt x="3" y="2"/>
                      <a:pt x="3"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73" name="Google Shape;16573;p59"/>
              <p:cNvSpPr/>
              <p:nvPr/>
            </p:nvSpPr>
            <p:spPr>
              <a:xfrm>
                <a:off x="699800" y="1539850"/>
                <a:ext cx="1100" cy="1650"/>
              </a:xfrm>
              <a:custGeom>
                <a:avLst/>
                <a:gdLst/>
                <a:ahLst/>
                <a:cxnLst/>
                <a:rect l="l" t="t" r="r" b="b"/>
                <a:pathLst>
                  <a:path w="44" h="66" extrusionOk="0">
                    <a:moveTo>
                      <a:pt x="28" y="1"/>
                    </a:moveTo>
                    <a:lnTo>
                      <a:pt x="28" y="1"/>
                    </a:lnTo>
                    <a:cubicBezTo>
                      <a:pt x="14" y="21"/>
                      <a:pt x="25" y="41"/>
                      <a:pt x="3" y="63"/>
                    </a:cubicBezTo>
                    <a:lnTo>
                      <a:pt x="3" y="63"/>
                    </a:lnTo>
                    <a:cubicBezTo>
                      <a:pt x="19" y="48"/>
                      <a:pt x="43" y="34"/>
                      <a:pt x="28" y="1"/>
                    </a:cubicBezTo>
                    <a:close/>
                    <a:moveTo>
                      <a:pt x="3" y="63"/>
                    </a:moveTo>
                    <a:cubicBezTo>
                      <a:pt x="2" y="64"/>
                      <a:pt x="1" y="65"/>
                      <a:pt x="0" y="66"/>
                    </a:cubicBezTo>
                    <a:cubicBezTo>
                      <a:pt x="1" y="65"/>
                      <a:pt x="2" y="64"/>
                      <a:pt x="3" y="6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74" name="Google Shape;16574;p59"/>
              <p:cNvSpPr/>
              <p:nvPr/>
            </p:nvSpPr>
            <p:spPr>
              <a:xfrm>
                <a:off x="701000" y="1541475"/>
                <a:ext cx="725" cy="850"/>
              </a:xfrm>
              <a:custGeom>
                <a:avLst/>
                <a:gdLst/>
                <a:ahLst/>
                <a:cxnLst/>
                <a:rect l="l" t="t" r="r" b="b"/>
                <a:pathLst>
                  <a:path w="29" h="34" extrusionOk="0">
                    <a:moveTo>
                      <a:pt x="8" y="1"/>
                    </a:moveTo>
                    <a:cubicBezTo>
                      <a:pt x="5" y="10"/>
                      <a:pt x="8" y="24"/>
                      <a:pt x="1" y="33"/>
                    </a:cubicBezTo>
                    <a:lnTo>
                      <a:pt x="29" y="1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75" name="Google Shape;16575;p59"/>
              <p:cNvSpPr/>
              <p:nvPr/>
            </p:nvSpPr>
            <p:spPr>
              <a:xfrm>
                <a:off x="701650" y="1541600"/>
                <a:ext cx="375" cy="300"/>
              </a:xfrm>
              <a:custGeom>
                <a:avLst/>
                <a:gdLst/>
                <a:ahLst/>
                <a:cxnLst/>
                <a:rect l="l" t="t" r="r" b="b"/>
                <a:pathLst>
                  <a:path w="15" h="12" extrusionOk="0">
                    <a:moveTo>
                      <a:pt x="14" y="0"/>
                    </a:moveTo>
                    <a:lnTo>
                      <a:pt x="0" y="7"/>
                    </a:lnTo>
                    <a:lnTo>
                      <a:pt x="9" y="12"/>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76" name="Google Shape;16576;p59"/>
              <p:cNvSpPr/>
              <p:nvPr/>
            </p:nvSpPr>
            <p:spPr>
              <a:xfrm>
                <a:off x="703950" y="1542875"/>
                <a:ext cx="1200" cy="725"/>
              </a:xfrm>
              <a:custGeom>
                <a:avLst/>
                <a:gdLst/>
                <a:ahLst/>
                <a:cxnLst/>
                <a:rect l="l" t="t" r="r" b="b"/>
                <a:pathLst>
                  <a:path w="48" h="29" extrusionOk="0">
                    <a:moveTo>
                      <a:pt x="13" y="0"/>
                    </a:moveTo>
                    <a:cubicBezTo>
                      <a:pt x="8" y="10"/>
                      <a:pt x="1" y="28"/>
                      <a:pt x="15" y="28"/>
                    </a:cubicBezTo>
                    <a:cubicBezTo>
                      <a:pt x="21" y="20"/>
                      <a:pt x="32" y="14"/>
                      <a:pt x="43" y="14"/>
                    </a:cubicBezTo>
                    <a:cubicBezTo>
                      <a:pt x="44" y="14"/>
                      <a:pt x="46" y="14"/>
                      <a:pt x="47" y="14"/>
                    </a:cubicBezTo>
                    <a:cubicBezTo>
                      <a:pt x="38" y="5"/>
                      <a:pt x="24"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77" name="Google Shape;16577;p59"/>
              <p:cNvSpPr/>
              <p:nvPr/>
            </p:nvSpPr>
            <p:spPr>
              <a:xfrm>
                <a:off x="703150" y="1543075"/>
                <a:ext cx="75" cy="100"/>
              </a:xfrm>
              <a:custGeom>
                <a:avLst/>
                <a:gdLst/>
                <a:ahLst/>
                <a:cxnLst/>
                <a:rect l="l" t="t" r="r" b="b"/>
                <a:pathLst>
                  <a:path w="3" h="4" extrusionOk="0">
                    <a:moveTo>
                      <a:pt x="3" y="0"/>
                    </a:moveTo>
                    <a:cubicBezTo>
                      <a:pt x="2" y="0"/>
                      <a:pt x="2" y="2"/>
                      <a:pt x="1" y="4"/>
                    </a:cubicBezTo>
                    <a:lnTo>
                      <a:pt x="3" y="4"/>
                    </a:ln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78" name="Google Shape;16578;p59"/>
              <p:cNvSpPr/>
              <p:nvPr/>
            </p:nvSpPr>
            <p:spPr>
              <a:xfrm>
                <a:off x="708025" y="1543275"/>
                <a:ext cx="75" cy="150"/>
              </a:xfrm>
              <a:custGeom>
                <a:avLst/>
                <a:gdLst/>
                <a:ahLst/>
                <a:cxnLst/>
                <a:rect l="l" t="t" r="r" b="b"/>
                <a:pathLst>
                  <a:path w="3" h="6" extrusionOk="0">
                    <a:moveTo>
                      <a:pt x="0" y="0"/>
                    </a:moveTo>
                    <a:lnTo>
                      <a:pt x="0" y="5"/>
                    </a:lnTo>
                    <a:lnTo>
                      <a:pt x="3" y="5"/>
                    </a:lnTo>
                    <a:cubicBezTo>
                      <a:pt x="0" y="5"/>
                      <a:pt x="0"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79" name="Google Shape;16579;p59"/>
              <p:cNvSpPr/>
              <p:nvPr/>
            </p:nvSpPr>
            <p:spPr>
              <a:xfrm>
                <a:off x="703675" y="1542600"/>
                <a:ext cx="625" cy="350"/>
              </a:xfrm>
              <a:custGeom>
                <a:avLst/>
                <a:gdLst/>
                <a:ahLst/>
                <a:cxnLst/>
                <a:rect l="l" t="t" r="r" b="b"/>
                <a:pathLst>
                  <a:path w="25" h="14" extrusionOk="0">
                    <a:moveTo>
                      <a:pt x="15" y="0"/>
                    </a:moveTo>
                    <a:cubicBezTo>
                      <a:pt x="10" y="0"/>
                      <a:pt x="5" y="7"/>
                      <a:pt x="0" y="14"/>
                    </a:cubicBezTo>
                    <a:cubicBezTo>
                      <a:pt x="5" y="12"/>
                      <a:pt x="10" y="10"/>
                      <a:pt x="16" y="10"/>
                    </a:cubicBezTo>
                    <a:cubicBezTo>
                      <a:pt x="18" y="10"/>
                      <a:pt x="21" y="11"/>
                      <a:pt x="24" y="11"/>
                    </a:cubicBezTo>
                    <a:cubicBezTo>
                      <a:pt x="24" y="6"/>
                      <a:pt x="25" y="3"/>
                      <a:pt x="24" y="3"/>
                    </a:cubicBezTo>
                    <a:cubicBezTo>
                      <a:pt x="23" y="3"/>
                      <a:pt x="22" y="4"/>
                      <a:pt x="21" y="4"/>
                    </a:cubicBezTo>
                    <a:cubicBezTo>
                      <a:pt x="19" y="2"/>
                      <a:pt x="17"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80" name="Google Shape;16580;p59"/>
              <p:cNvSpPr/>
              <p:nvPr/>
            </p:nvSpPr>
            <p:spPr>
              <a:xfrm>
                <a:off x="705650" y="1543625"/>
                <a:ext cx="425" cy="600"/>
              </a:xfrm>
              <a:custGeom>
                <a:avLst/>
                <a:gdLst/>
                <a:ahLst/>
                <a:cxnLst/>
                <a:rect l="l" t="t" r="r" b="b"/>
                <a:pathLst>
                  <a:path w="17" h="24" extrusionOk="0">
                    <a:moveTo>
                      <a:pt x="0" y="0"/>
                    </a:moveTo>
                    <a:lnTo>
                      <a:pt x="0" y="0"/>
                    </a:lnTo>
                    <a:cubicBezTo>
                      <a:pt x="4" y="10"/>
                      <a:pt x="9" y="24"/>
                      <a:pt x="14" y="24"/>
                    </a:cubicBezTo>
                    <a:cubicBezTo>
                      <a:pt x="15" y="24"/>
                      <a:pt x="16" y="23"/>
                      <a:pt x="16" y="21"/>
                    </a:cubicBezTo>
                    <a:cubicBezTo>
                      <a:pt x="12" y="14"/>
                      <a:pt x="7"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81" name="Google Shape;16581;p59"/>
              <p:cNvSpPr/>
              <p:nvPr/>
            </p:nvSpPr>
            <p:spPr>
              <a:xfrm>
                <a:off x="703200" y="1543400"/>
                <a:ext cx="100" cy="175"/>
              </a:xfrm>
              <a:custGeom>
                <a:avLst/>
                <a:gdLst/>
                <a:ahLst/>
                <a:cxnLst/>
                <a:rect l="l" t="t" r="r" b="b"/>
                <a:pathLst>
                  <a:path w="4" h="7" extrusionOk="0">
                    <a:moveTo>
                      <a:pt x="3" y="0"/>
                    </a:moveTo>
                    <a:lnTo>
                      <a:pt x="1" y="2"/>
                    </a:lnTo>
                    <a:cubicBezTo>
                      <a:pt x="2" y="5"/>
                      <a:pt x="2" y="7"/>
                      <a:pt x="3" y="7"/>
                    </a:cubicBezTo>
                    <a:cubicBezTo>
                      <a:pt x="3" y="7"/>
                      <a:pt x="3" y="4"/>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82" name="Google Shape;16582;p59"/>
              <p:cNvSpPr/>
              <p:nvPr/>
            </p:nvSpPr>
            <p:spPr>
              <a:xfrm>
                <a:off x="703200" y="1542925"/>
                <a:ext cx="500" cy="500"/>
              </a:xfrm>
              <a:custGeom>
                <a:avLst/>
                <a:gdLst/>
                <a:ahLst/>
                <a:cxnLst/>
                <a:rect l="l" t="t" r="r" b="b"/>
                <a:pathLst>
                  <a:path w="20" h="20" extrusionOk="0">
                    <a:moveTo>
                      <a:pt x="19" y="1"/>
                    </a:moveTo>
                    <a:cubicBezTo>
                      <a:pt x="12" y="3"/>
                      <a:pt x="8" y="5"/>
                      <a:pt x="1" y="10"/>
                    </a:cubicBezTo>
                    <a:cubicBezTo>
                      <a:pt x="1" y="12"/>
                      <a:pt x="1" y="14"/>
                      <a:pt x="3" y="19"/>
                    </a:cubicBezTo>
                    <a:cubicBezTo>
                      <a:pt x="10" y="12"/>
                      <a:pt x="15"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83" name="Google Shape;16583;p59"/>
              <p:cNvSpPr/>
              <p:nvPr/>
            </p:nvSpPr>
            <p:spPr>
              <a:xfrm>
                <a:off x="707500" y="1538000"/>
                <a:ext cx="2275" cy="5300"/>
              </a:xfrm>
              <a:custGeom>
                <a:avLst/>
                <a:gdLst/>
                <a:ahLst/>
                <a:cxnLst/>
                <a:rect l="l" t="t" r="r" b="b"/>
                <a:pathLst>
                  <a:path w="91" h="212" extrusionOk="0">
                    <a:moveTo>
                      <a:pt x="65" y="1"/>
                    </a:moveTo>
                    <a:lnTo>
                      <a:pt x="65" y="1"/>
                    </a:lnTo>
                    <a:cubicBezTo>
                      <a:pt x="64" y="22"/>
                      <a:pt x="52" y="42"/>
                      <a:pt x="39" y="42"/>
                    </a:cubicBezTo>
                    <a:cubicBezTo>
                      <a:pt x="33" y="42"/>
                      <a:pt x="27" y="37"/>
                      <a:pt x="21" y="26"/>
                    </a:cubicBezTo>
                    <a:cubicBezTo>
                      <a:pt x="0" y="47"/>
                      <a:pt x="5" y="151"/>
                      <a:pt x="21" y="211"/>
                    </a:cubicBezTo>
                    <a:cubicBezTo>
                      <a:pt x="21" y="193"/>
                      <a:pt x="31" y="177"/>
                      <a:pt x="44" y="167"/>
                    </a:cubicBezTo>
                    <a:cubicBezTo>
                      <a:pt x="37" y="149"/>
                      <a:pt x="0" y="126"/>
                      <a:pt x="19" y="98"/>
                    </a:cubicBezTo>
                    <a:cubicBezTo>
                      <a:pt x="25" y="94"/>
                      <a:pt x="30" y="93"/>
                      <a:pt x="34" y="93"/>
                    </a:cubicBezTo>
                    <a:cubicBezTo>
                      <a:pt x="47" y="93"/>
                      <a:pt x="45" y="113"/>
                      <a:pt x="54" y="126"/>
                    </a:cubicBezTo>
                    <a:cubicBezTo>
                      <a:pt x="44" y="86"/>
                      <a:pt x="91" y="68"/>
                      <a:pt x="84" y="12"/>
                    </a:cubicBezTo>
                    <a:lnTo>
                      <a:pt x="84" y="12"/>
                    </a:lnTo>
                    <a:lnTo>
                      <a:pt x="63" y="33"/>
                    </a:lnTo>
                    <a:cubicBezTo>
                      <a:pt x="63" y="24"/>
                      <a:pt x="70" y="10"/>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84" name="Google Shape;16584;p59"/>
              <p:cNvSpPr/>
              <p:nvPr/>
            </p:nvSpPr>
            <p:spPr>
              <a:xfrm>
                <a:off x="706750" y="1543100"/>
                <a:ext cx="1225" cy="1250"/>
              </a:xfrm>
              <a:custGeom>
                <a:avLst/>
                <a:gdLst/>
                <a:ahLst/>
                <a:cxnLst/>
                <a:rect l="l" t="t" r="r" b="b"/>
                <a:pathLst>
                  <a:path w="49" h="50" extrusionOk="0">
                    <a:moveTo>
                      <a:pt x="10" y="1"/>
                    </a:moveTo>
                    <a:lnTo>
                      <a:pt x="0" y="5"/>
                    </a:lnTo>
                    <a:cubicBezTo>
                      <a:pt x="10" y="12"/>
                      <a:pt x="16" y="24"/>
                      <a:pt x="28" y="49"/>
                    </a:cubicBezTo>
                    <a:cubicBezTo>
                      <a:pt x="40" y="40"/>
                      <a:pt x="47" y="26"/>
                      <a:pt x="49" y="12"/>
                    </a:cubicBezTo>
                    <a:lnTo>
                      <a:pt x="7" y="5"/>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85" name="Google Shape;16585;p59"/>
              <p:cNvSpPr/>
              <p:nvPr/>
            </p:nvSpPr>
            <p:spPr>
              <a:xfrm>
                <a:off x="705125" y="1541025"/>
                <a:ext cx="1650" cy="2675"/>
              </a:xfrm>
              <a:custGeom>
                <a:avLst/>
                <a:gdLst/>
                <a:ahLst/>
                <a:cxnLst/>
                <a:rect l="l" t="t" r="r" b="b"/>
                <a:pathLst>
                  <a:path w="66" h="107" extrusionOk="0">
                    <a:moveTo>
                      <a:pt x="24" y="86"/>
                    </a:moveTo>
                    <a:lnTo>
                      <a:pt x="24" y="86"/>
                    </a:lnTo>
                    <a:cubicBezTo>
                      <a:pt x="35" y="93"/>
                      <a:pt x="24" y="95"/>
                      <a:pt x="21" y="97"/>
                    </a:cubicBezTo>
                    <a:lnTo>
                      <a:pt x="21" y="102"/>
                    </a:lnTo>
                    <a:cubicBezTo>
                      <a:pt x="19" y="99"/>
                      <a:pt x="19" y="97"/>
                      <a:pt x="20" y="97"/>
                    </a:cubicBezTo>
                    <a:cubicBezTo>
                      <a:pt x="20" y="97"/>
                      <a:pt x="21" y="97"/>
                      <a:pt x="21" y="97"/>
                    </a:cubicBezTo>
                    <a:cubicBezTo>
                      <a:pt x="21" y="93"/>
                      <a:pt x="24" y="90"/>
                      <a:pt x="24" y="86"/>
                    </a:cubicBezTo>
                    <a:close/>
                    <a:moveTo>
                      <a:pt x="49" y="0"/>
                    </a:moveTo>
                    <a:cubicBezTo>
                      <a:pt x="24" y="0"/>
                      <a:pt x="28" y="28"/>
                      <a:pt x="12" y="42"/>
                    </a:cubicBezTo>
                    <a:cubicBezTo>
                      <a:pt x="16" y="41"/>
                      <a:pt x="19" y="41"/>
                      <a:pt x="21" y="41"/>
                    </a:cubicBezTo>
                    <a:cubicBezTo>
                      <a:pt x="44" y="41"/>
                      <a:pt x="1" y="60"/>
                      <a:pt x="26" y="81"/>
                    </a:cubicBezTo>
                    <a:cubicBezTo>
                      <a:pt x="19" y="86"/>
                      <a:pt x="10" y="88"/>
                      <a:pt x="0" y="88"/>
                    </a:cubicBezTo>
                    <a:cubicBezTo>
                      <a:pt x="10" y="93"/>
                      <a:pt x="17" y="100"/>
                      <a:pt x="21" y="107"/>
                    </a:cubicBezTo>
                    <a:lnTo>
                      <a:pt x="21" y="104"/>
                    </a:lnTo>
                    <a:lnTo>
                      <a:pt x="65" y="88"/>
                    </a:lnTo>
                    <a:cubicBezTo>
                      <a:pt x="57" y="85"/>
                      <a:pt x="48" y="83"/>
                      <a:pt x="40" y="83"/>
                    </a:cubicBezTo>
                    <a:cubicBezTo>
                      <a:pt x="35" y="83"/>
                      <a:pt x="30" y="84"/>
                      <a:pt x="26" y="86"/>
                    </a:cubicBezTo>
                    <a:cubicBezTo>
                      <a:pt x="35" y="51"/>
                      <a:pt x="58" y="39"/>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86" name="Google Shape;16586;p59"/>
              <p:cNvSpPr/>
              <p:nvPr/>
            </p:nvSpPr>
            <p:spPr>
              <a:xfrm>
                <a:off x="701400" y="1538175"/>
                <a:ext cx="150" cy="250"/>
              </a:xfrm>
              <a:custGeom>
                <a:avLst/>
                <a:gdLst/>
                <a:ahLst/>
                <a:cxnLst/>
                <a:rect l="l" t="t" r="r" b="b"/>
                <a:pathLst>
                  <a:path w="6" h="10" extrusionOk="0">
                    <a:moveTo>
                      <a:pt x="1" y="0"/>
                    </a:moveTo>
                    <a:cubicBezTo>
                      <a:pt x="1" y="3"/>
                      <a:pt x="1" y="5"/>
                      <a:pt x="1" y="10"/>
                    </a:cubicBezTo>
                    <a:cubicBezTo>
                      <a:pt x="3" y="5"/>
                      <a:pt x="6"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87" name="Google Shape;16587;p59"/>
              <p:cNvSpPr/>
              <p:nvPr/>
            </p:nvSpPr>
            <p:spPr>
              <a:xfrm>
                <a:off x="700775" y="1538400"/>
                <a:ext cx="1075" cy="2525"/>
              </a:xfrm>
              <a:custGeom>
                <a:avLst/>
                <a:gdLst/>
                <a:ahLst/>
                <a:cxnLst/>
                <a:rect l="l" t="t" r="r" b="b"/>
                <a:pathLst>
                  <a:path w="43" h="101" extrusionOk="0">
                    <a:moveTo>
                      <a:pt x="26" y="1"/>
                    </a:moveTo>
                    <a:lnTo>
                      <a:pt x="26" y="1"/>
                    </a:lnTo>
                    <a:cubicBezTo>
                      <a:pt x="19" y="8"/>
                      <a:pt x="0" y="19"/>
                      <a:pt x="14" y="40"/>
                    </a:cubicBezTo>
                    <a:lnTo>
                      <a:pt x="19" y="36"/>
                    </a:lnTo>
                    <a:cubicBezTo>
                      <a:pt x="31" y="54"/>
                      <a:pt x="40" y="77"/>
                      <a:pt x="40" y="100"/>
                    </a:cubicBezTo>
                    <a:cubicBezTo>
                      <a:pt x="42" y="70"/>
                      <a:pt x="40" y="42"/>
                      <a:pt x="38" y="15"/>
                    </a:cubicBezTo>
                    <a:cubicBezTo>
                      <a:pt x="34" y="19"/>
                      <a:pt x="30" y="27"/>
                      <a:pt x="23" y="27"/>
                    </a:cubicBezTo>
                    <a:cubicBezTo>
                      <a:pt x="22" y="27"/>
                      <a:pt x="20" y="27"/>
                      <a:pt x="19" y="26"/>
                    </a:cubicBezTo>
                    <a:cubicBezTo>
                      <a:pt x="14" y="15"/>
                      <a:pt x="24" y="10"/>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88" name="Google Shape;16588;p59"/>
              <p:cNvSpPr/>
              <p:nvPr/>
            </p:nvSpPr>
            <p:spPr>
              <a:xfrm>
                <a:off x="703675" y="1539675"/>
                <a:ext cx="900" cy="1125"/>
              </a:xfrm>
              <a:custGeom>
                <a:avLst/>
                <a:gdLst/>
                <a:ahLst/>
                <a:cxnLst/>
                <a:rect l="l" t="t" r="r" b="b"/>
                <a:pathLst>
                  <a:path w="36" h="45" extrusionOk="0">
                    <a:moveTo>
                      <a:pt x="24" y="1"/>
                    </a:moveTo>
                    <a:lnTo>
                      <a:pt x="21" y="19"/>
                    </a:lnTo>
                    <a:cubicBezTo>
                      <a:pt x="18" y="17"/>
                      <a:pt x="16" y="16"/>
                      <a:pt x="14" y="16"/>
                    </a:cubicBezTo>
                    <a:cubicBezTo>
                      <a:pt x="5" y="16"/>
                      <a:pt x="4" y="34"/>
                      <a:pt x="0" y="45"/>
                    </a:cubicBezTo>
                    <a:lnTo>
                      <a:pt x="35" y="31"/>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89" name="Google Shape;16589;p59"/>
              <p:cNvSpPr/>
              <p:nvPr/>
            </p:nvSpPr>
            <p:spPr>
              <a:xfrm>
                <a:off x="707950" y="1543500"/>
                <a:ext cx="625" cy="1250"/>
              </a:xfrm>
              <a:custGeom>
                <a:avLst/>
                <a:gdLst/>
                <a:ahLst/>
                <a:cxnLst/>
                <a:rect l="l" t="t" r="r" b="b"/>
                <a:pathLst>
                  <a:path w="25" h="50" extrusionOk="0">
                    <a:moveTo>
                      <a:pt x="24" y="1"/>
                    </a:moveTo>
                    <a:lnTo>
                      <a:pt x="8" y="15"/>
                    </a:lnTo>
                    <a:lnTo>
                      <a:pt x="1" y="49"/>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90" name="Google Shape;16590;p59"/>
              <p:cNvSpPr/>
              <p:nvPr/>
            </p:nvSpPr>
            <p:spPr>
              <a:xfrm>
                <a:off x="709225" y="1543800"/>
                <a:ext cx="325" cy="775"/>
              </a:xfrm>
              <a:custGeom>
                <a:avLst/>
                <a:gdLst/>
                <a:ahLst/>
                <a:cxnLst/>
                <a:rect l="l" t="t" r="r" b="b"/>
                <a:pathLst>
                  <a:path w="13" h="31" extrusionOk="0">
                    <a:moveTo>
                      <a:pt x="3" y="0"/>
                    </a:moveTo>
                    <a:lnTo>
                      <a:pt x="1" y="31"/>
                    </a:lnTo>
                    <a:lnTo>
                      <a:pt x="13" y="12"/>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91" name="Google Shape;16591;p59"/>
              <p:cNvSpPr/>
              <p:nvPr/>
            </p:nvSpPr>
            <p:spPr>
              <a:xfrm>
                <a:off x="763250" y="1551150"/>
                <a:ext cx="425" cy="150"/>
              </a:xfrm>
              <a:custGeom>
                <a:avLst/>
                <a:gdLst/>
                <a:ahLst/>
                <a:cxnLst/>
                <a:rect l="l" t="t" r="r" b="b"/>
                <a:pathLst>
                  <a:path w="17" h="6" extrusionOk="0">
                    <a:moveTo>
                      <a:pt x="17" y="1"/>
                    </a:moveTo>
                    <a:lnTo>
                      <a:pt x="1" y="5"/>
                    </a:lnTo>
                    <a:cubicBezTo>
                      <a:pt x="10" y="5"/>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92" name="Google Shape;16592;p59"/>
              <p:cNvSpPr/>
              <p:nvPr/>
            </p:nvSpPr>
            <p:spPr>
              <a:xfrm>
                <a:off x="733875" y="1542000"/>
                <a:ext cx="475" cy="1375"/>
              </a:xfrm>
              <a:custGeom>
                <a:avLst/>
                <a:gdLst/>
                <a:ahLst/>
                <a:cxnLst/>
                <a:rect l="l" t="t" r="r" b="b"/>
                <a:pathLst>
                  <a:path w="19" h="55" extrusionOk="0">
                    <a:moveTo>
                      <a:pt x="0" y="0"/>
                    </a:moveTo>
                    <a:lnTo>
                      <a:pt x="0" y="0"/>
                    </a:lnTo>
                    <a:cubicBezTo>
                      <a:pt x="5" y="23"/>
                      <a:pt x="9" y="55"/>
                      <a:pt x="13" y="55"/>
                    </a:cubicBezTo>
                    <a:cubicBezTo>
                      <a:pt x="14" y="55"/>
                      <a:pt x="15" y="51"/>
                      <a:pt x="16" y="42"/>
                    </a:cubicBezTo>
                    <a:lnTo>
                      <a:pt x="19" y="7"/>
                    </a:lnTo>
                    <a:lnTo>
                      <a:pt x="19" y="7"/>
                    </a:lnTo>
                    <a:cubicBezTo>
                      <a:pt x="16" y="9"/>
                      <a:pt x="13" y="10"/>
                      <a:pt x="10" y="10"/>
                    </a:cubicBezTo>
                    <a:cubicBezTo>
                      <a:pt x="5" y="10"/>
                      <a:pt x="2"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93" name="Google Shape;16593;p59"/>
              <p:cNvSpPr/>
              <p:nvPr/>
            </p:nvSpPr>
            <p:spPr>
              <a:xfrm>
                <a:off x="749975" y="1542700"/>
                <a:ext cx="775" cy="550"/>
              </a:xfrm>
              <a:custGeom>
                <a:avLst/>
                <a:gdLst/>
                <a:ahLst/>
                <a:cxnLst/>
                <a:rect l="l" t="t" r="r" b="b"/>
                <a:pathLst>
                  <a:path w="31" h="22" extrusionOk="0">
                    <a:moveTo>
                      <a:pt x="31" y="0"/>
                    </a:moveTo>
                    <a:lnTo>
                      <a:pt x="1" y="21"/>
                    </a:lnTo>
                    <a:lnTo>
                      <a:pt x="1" y="21"/>
                    </a:lnTo>
                    <a:lnTo>
                      <a:pt x="26" y="12"/>
                    </a:lnTo>
                    <a:cubicBezTo>
                      <a:pt x="26" y="7"/>
                      <a:pt x="28" y="5"/>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94" name="Google Shape;16594;p59"/>
              <p:cNvSpPr/>
              <p:nvPr/>
            </p:nvSpPr>
            <p:spPr>
              <a:xfrm>
                <a:off x="768000" y="1562125"/>
                <a:ext cx="1025" cy="300"/>
              </a:xfrm>
              <a:custGeom>
                <a:avLst/>
                <a:gdLst/>
                <a:ahLst/>
                <a:cxnLst/>
                <a:rect l="l" t="t" r="r" b="b"/>
                <a:pathLst>
                  <a:path w="41" h="12" extrusionOk="0">
                    <a:moveTo>
                      <a:pt x="29" y="1"/>
                    </a:moveTo>
                    <a:cubicBezTo>
                      <a:pt x="21" y="1"/>
                      <a:pt x="11" y="5"/>
                      <a:pt x="1" y="5"/>
                    </a:cubicBezTo>
                    <a:lnTo>
                      <a:pt x="40" y="12"/>
                    </a:lnTo>
                    <a:cubicBezTo>
                      <a:pt x="39" y="3"/>
                      <a:pt x="35"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95" name="Google Shape;16595;p59"/>
              <p:cNvSpPr/>
              <p:nvPr/>
            </p:nvSpPr>
            <p:spPr>
              <a:xfrm>
                <a:off x="720925" y="1542050"/>
                <a:ext cx="975" cy="675"/>
              </a:xfrm>
              <a:custGeom>
                <a:avLst/>
                <a:gdLst/>
                <a:ahLst/>
                <a:cxnLst/>
                <a:rect l="l" t="t" r="r" b="b"/>
                <a:pathLst>
                  <a:path w="39" h="27" extrusionOk="0">
                    <a:moveTo>
                      <a:pt x="5" y="0"/>
                    </a:moveTo>
                    <a:cubicBezTo>
                      <a:pt x="2" y="0"/>
                      <a:pt x="0" y="3"/>
                      <a:pt x="1" y="12"/>
                    </a:cubicBezTo>
                    <a:cubicBezTo>
                      <a:pt x="10" y="22"/>
                      <a:pt x="24" y="26"/>
                      <a:pt x="38" y="26"/>
                    </a:cubicBezTo>
                    <a:cubicBezTo>
                      <a:pt x="24" y="15"/>
                      <a:pt x="11"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96" name="Google Shape;16596;p59"/>
              <p:cNvSpPr/>
              <p:nvPr/>
            </p:nvSpPr>
            <p:spPr>
              <a:xfrm>
                <a:off x="755125" y="1555700"/>
                <a:ext cx="625" cy="150"/>
              </a:xfrm>
              <a:custGeom>
                <a:avLst/>
                <a:gdLst/>
                <a:ahLst/>
                <a:cxnLst/>
                <a:rect l="l" t="t" r="r" b="b"/>
                <a:pathLst>
                  <a:path w="25" h="6" extrusionOk="0">
                    <a:moveTo>
                      <a:pt x="18" y="1"/>
                    </a:moveTo>
                    <a:cubicBezTo>
                      <a:pt x="12" y="1"/>
                      <a:pt x="6" y="3"/>
                      <a:pt x="1" y="4"/>
                    </a:cubicBezTo>
                    <a:cubicBezTo>
                      <a:pt x="4" y="5"/>
                      <a:pt x="7" y="6"/>
                      <a:pt x="10" y="6"/>
                    </a:cubicBezTo>
                    <a:cubicBezTo>
                      <a:pt x="15" y="6"/>
                      <a:pt x="20" y="5"/>
                      <a:pt x="24" y="2"/>
                    </a:cubicBezTo>
                    <a:cubicBezTo>
                      <a:pt x="22" y="1"/>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97" name="Google Shape;16597;p59"/>
              <p:cNvSpPr/>
              <p:nvPr/>
            </p:nvSpPr>
            <p:spPr>
              <a:xfrm>
                <a:off x="721875" y="1542400"/>
                <a:ext cx="725" cy="625"/>
              </a:xfrm>
              <a:custGeom>
                <a:avLst/>
                <a:gdLst/>
                <a:ahLst/>
                <a:cxnLst/>
                <a:rect l="l" t="t" r="r" b="b"/>
                <a:pathLst>
                  <a:path w="29" h="25" extrusionOk="0">
                    <a:moveTo>
                      <a:pt x="21" y="1"/>
                    </a:moveTo>
                    <a:cubicBezTo>
                      <a:pt x="15" y="7"/>
                      <a:pt x="11" y="13"/>
                      <a:pt x="4" y="13"/>
                    </a:cubicBezTo>
                    <a:cubicBezTo>
                      <a:pt x="3" y="13"/>
                      <a:pt x="2" y="13"/>
                      <a:pt x="0" y="12"/>
                    </a:cubicBezTo>
                    <a:lnTo>
                      <a:pt x="0" y="12"/>
                    </a:lnTo>
                    <a:cubicBezTo>
                      <a:pt x="6" y="19"/>
                      <a:pt x="12" y="25"/>
                      <a:pt x="16" y="25"/>
                    </a:cubicBezTo>
                    <a:cubicBezTo>
                      <a:pt x="21" y="25"/>
                      <a:pt x="25" y="20"/>
                      <a:pt x="28" y="8"/>
                    </a:cubicBezTo>
                    <a:cubicBezTo>
                      <a:pt x="26" y="5"/>
                      <a:pt x="23"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98" name="Google Shape;16598;p59"/>
              <p:cNvSpPr/>
              <p:nvPr/>
            </p:nvSpPr>
            <p:spPr>
              <a:xfrm>
                <a:off x="765050" y="1593400"/>
                <a:ext cx="150" cy="100"/>
              </a:xfrm>
              <a:custGeom>
                <a:avLst/>
                <a:gdLst/>
                <a:ahLst/>
                <a:cxnLst/>
                <a:rect l="l" t="t" r="r" b="b"/>
                <a:pathLst>
                  <a:path w="6" h="4" extrusionOk="0">
                    <a:moveTo>
                      <a:pt x="5" y="1"/>
                    </a:moveTo>
                    <a:cubicBezTo>
                      <a:pt x="3" y="1"/>
                      <a:pt x="3" y="3"/>
                      <a:pt x="0" y="3"/>
                    </a:cubicBezTo>
                    <a:cubicBezTo>
                      <a:pt x="5" y="3"/>
                      <a:pt x="5"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599" name="Google Shape;16599;p59"/>
              <p:cNvSpPr/>
              <p:nvPr/>
            </p:nvSpPr>
            <p:spPr>
              <a:xfrm>
                <a:off x="758275" y="1603850"/>
                <a:ext cx="250" cy="350"/>
              </a:xfrm>
              <a:custGeom>
                <a:avLst/>
                <a:gdLst/>
                <a:ahLst/>
                <a:cxnLst/>
                <a:rect l="l" t="t" r="r" b="b"/>
                <a:pathLst>
                  <a:path w="10" h="14" extrusionOk="0">
                    <a:moveTo>
                      <a:pt x="0" y="0"/>
                    </a:moveTo>
                    <a:cubicBezTo>
                      <a:pt x="0" y="2"/>
                      <a:pt x="0" y="7"/>
                      <a:pt x="9" y="14"/>
                    </a:cubicBezTo>
                    <a:cubicBezTo>
                      <a:pt x="5" y="9"/>
                      <a:pt x="2"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00" name="Google Shape;16600;p59"/>
              <p:cNvSpPr/>
              <p:nvPr/>
            </p:nvSpPr>
            <p:spPr>
              <a:xfrm>
                <a:off x="713850" y="1544025"/>
                <a:ext cx="175" cy="100"/>
              </a:xfrm>
              <a:custGeom>
                <a:avLst/>
                <a:gdLst/>
                <a:ahLst/>
                <a:cxnLst/>
                <a:rect l="l" t="t" r="r" b="b"/>
                <a:pathLst>
                  <a:path w="7" h="4" extrusionOk="0">
                    <a:moveTo>
                      <a:pt x="6" y="1"/>
                    </a:moveTo>
                    <a:lnTo>
                      <a:pt x="6" y="1"/>
                    </a:lnTo>
                    <a:cubicBezTo>
                      <a:pt x="1" y="2"/>
                      <a:pt x="1" y="3"/>
                      <a:pt x="3" y="3"/>
                    </a:cubicBezTo>
                    <a:cubicBezTo>
                      <a:pt x="4" y="3"/>
                      <a:pt x="6" y="3"/>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01" name="Google Shape;16601;p59"/>
              <p:cNvSpPr/>
              <p:nvPr/>
            </p:nvSpPr>
            <p:spPr>
              <a:xfrm>
                <a:off x="723500" y="1536850"/>
                <a:ext cx="125" cy="200"/>
              </a:xfrm>
              <a:custGeom>
                <a:avLst/>
                <a:gdLst/>
                <a:ahLst/>
                <a:cxnLst/>
                <a:rect l="l" t="t" r="r" b="b"/>
                <a:pathLst>
                  <a:path w="5" h="8" extrusionOk="0">
                    <a:moveTo>
                      <a:pt x="5" y="7"/>
                    </a:moveTo>
                    <a:lnTo>
                      <a:pt x="5" y="7"/>
                    </a:lnTo>
                    <a:cubicBezTo>
                      <a:pt x="0" y="0"/>
                      <a:pt x="0" y="0"/>
                      <a:pt x="5"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02" name="Google Shape;16602;p59"/>
              <p:cNvSpPr/>
              <p:nvPr/>
            </p:nvSpPr>
            <p:spPr>
              <a:xfrm>
                <a:off x="713425" y="1544025"/>
                <a:ext cx="250" cy="175"/>
              </a:xfrm>
              <a:custGeom>
                <a:avLst/>
                <a:gdLst/>
                <a:ahLst/>
                <a:cxnLst/>
                <a:rect l="l" t="t" r="r" b="b"/>
                <a:pathLst>
                  <a:path w="10" h="7" extrusionOk="0">
                    <a:moveTo>
                      <a:pt x="2" y="1"/>
                    </a:moveTo>
                    <a:cubicBezTo>
                      <a:pt x="1" y="4"/>
                      <a:pt x="1" y="7"/>
                      <a:pt x="3" y="7"/>
                    </a:cubicBezTo>
                    <a:cubicBezTo>
                      <a:pt x="5" y="7"/>
                      <a:pt x="7" y="6"/>
                      <a:pt x="9" y="3"/>
                    </a:cubicBez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03" name="Google Shape;16603;p59"/>
              <p:cNvSpPr/>
              <p:nvPr/>
            </p:nvSpPr>
            <p:spPr>
              <a:xfrm>
                <a:off x="713925" y="1543900"/>
                <a:ext cx="425" cy="150"/>
              </a:xfrm>
              <a:custGeom>
                <a:avLst/>
                <a:gdLst/>
                <a:ahLst/>
                <a:cxnLst/>
                <a:rect l="l" t="t" r="r" b="b"/>
                <a:pathLst>
                  <a:path w="17" h="6" extrusionOk="0">
                    <a:moveTo>
                      <a:pt x="1" y="1"/>
                    </a:moveTo>
                    <a:cubicBezTo>
                      <a:pt x="1" y="1"/>
                      <a:pt x="2" y="2"/>
                      <a:pt x="2" y="2"/>
                    </a:cubicBezTo>
                    <a:lnTo>
                      <a:pt x="2" y="2"/>
                    </a:lnTo>
                    <a:cubicBezTo>
                      <a:pt x="2" y="1"/>
                      <a:pt x="1" y="1"/>
                      <a:pt x="1" y="1"/>
                    </a:cubicBezTo>
                    <a:close/>
                    <a:moveTo>
                      <a:pt x="2" y="2"/>
                    </a:moveTo>
                    <a:cubicBezTo>
                      <a:pt x="3" y="3"/>
                      <a:pt x="3" y="4"/>
                      <a:pt x="3" y="6"/>
                    </a:cubicBezTo>
                    <a:cubicBezTo>
                      <a:pt x="8" y="6"/>
                      <a:pt x="10" y="3"/>
                      <a:pt x="17" y="3"/>
                    </a:cubicBezTo>
                    <a:cubicBezTo>
                      <a:pt x="11" y="3"/>
                      <a:pt x="6" y="3"/>
                      <a:pt x="2"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04" name="Google Shape;16604;p59"/>
              <p:cNvSpPr/>
              <p:nvPr/>
            </p:nvSpPr>
            <p:spPr>
              <a:xfrm>
                <a:off x="763600" y="1578050"/>
                <a:ext cx="225" cy="225"/>
              </a:xfrm>
              <a:custGeom>
                <a:avLst/>
                <a:gdLst/>
                <a:ahLst/>
                <a:cxnLst/>
                <a:rect l="l" t="t" r="r" b="b"/>
                <a:pathLst>
                  <a:path w="9" h="9" extrusionOk="0">
                    <a:moveTo>
                      <a:pt x="0" y="0"/>
                    </a:moveTo>
                    <a:cubicBezTo>
                      <a:pt x="6" y="6"/>
                      <a:pt x="8" y="8"/>
                      <a:pt x="9" y="8"/>
                    </a:cubicBezTo>
                    <a:cubicBezTo>
                      <a:pt x="9" y="8"/>
                      <a:pt x="6"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05" name="Google Shape;16605;p59"/>
              <p:cNvSpPr/>
              <p:nvPr/>
            </p:nvSpPr>
            <p:spPr>
              <a:xfrm>
                <a:off x="741350" y="1534400"/>
                <a:ext cx="75" cy="100"/>
              </a:xfrm>
              <a:custGeom>
                <a:avLst/>
                <a:gdLst/>
                <a:ahLst/>
                <a:cxnLst/>
                <a:rect l="l" t="t" r="r" b="b"/>
                <a:pathLst>
                  <a:path w="3" h="4" extrusionOk="0">
                    <a:moveTo>
                      <a:pt x="3" y="1"/>
                    </a:moveTo>
                    <a:lnTo>
                      <a:pt x="0" y="3"/>
                    </a:lnTo>
                    <a:lnTo>
                      <a:pt x="3"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06" name="Google Shape;16606;p59"/>
              <p:cNvSpPr/>
              <p:nvPr/>
            </p:nvSpPr>
            <p:spPr>
              <a:xfrm>
                <a:off x="740875" y="1534050"/>
                <a:ext cx="1600" cy="2925"/>
              </a:xfrm>
              <a:custGeom>
                <a:avLst/>
                <a:gdLst/>
                <a:ahLst/>
                <a:cxnLst/>
                <a:rect l="l" t="t" r="r" b="b"/>
                <a:pathLst>
                  <a:path w="64" h="117" extrusionOk="0">
                    <a:moveTo>
                      <a:pt x="63" y="1"/>
                    </a:moveTo>
                    <a:cubicBezTo>
                      <a:pt x="48" y="21"/>
                      <a:pt x="39" y="27"/>
                      <a:pt x="33" y="27"/>
                    </a:cubicBezTo>
                    <a:cubicBezTo>
                      <a:pt x="28" y="27"/>
                      <a:pt x="25" y="22"/>
                      <a:pt x="22" y="17"/>
                    </a:cubicBezTo>
                    <a:lnTo>
                      <a:pt x="1" y="117"/>
                    </a:lnTo>
                    <a:lnTo>
                      <a:pt x="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07" name="Google Shape;16607;p59"/>
              <p:cNvSpPr/>
              <p:nvPr/>
            </p:nvSpPr>
            <p:spPr>
              <a:xfrm>
                <a:off x="709825" y="1530925"/>
                <a:ext cx="59650" cy="74850"/>
              </a:xfrm>
              <a:custGeom>
                <a:avLst/>
                <a:gdLst/>
                <a:ahLst/>
                <a:cxnLst/>
                <a:rect l="l" t="t" r="r" b="b"/>
                <a:pathLst>
                  <a:path w="2386" h="2994" extrusionOk="0">
                    <a:moveTo>
                      <a:pt x="1159" y="119"/>
                    </a:moveTo>
                    <a:lnTo>
                      <a:pt x="1159" y="119"/>
                    </a:lnTo>
                    <a:cubicBezTo>
                      <a:pt x="1159" y="119"/>
                      <a:pt x="1159" y="119"/>
                      <a:pt x="1159" y="120"/>
                    </a:cubicBezTo>
                    <a:lnTo>
                      <a:pt x="1159" y="120"/>
                    </a:lnTo>
                    <a:cubicBezTo>
                      <a:pt x="1159" y="119"/>
                      <a:pt x="1159" y="119"/>
                      <a:pt x="1159" y="119"/>
                    </a:cubicBezTo>
                    <a:close/>
                    <a:moveTo>
                      <a:pt x="1173" y="119"/>
                    </a:moveTo>
                    <a:lnTo>
                      <a:pt x="1173" y="119"/>
                    </a:lnTo>
                    <a:cubicBezTo>
                      <a:pt x="1173" y="120"/>
                      <a:pt x="1174" y="120"/>
                      <a:pt x="1174" y="121"/>
                    </a:cubicBezTo>
                    <a:lnTo>
                      <a:pt x="1174" y="121"/>
                    </a:lnTo>
                    <a:cubicBezTo>
                      <a:pt x="1174" y="120"/>
                      <a:pt x="1173" y="120"/>
                      <a:pt x="1173" y="119"/>
                    </a:cubicBezTo>
                    <a:close/>
                    <a:moveTo>
                      <a:pt x="1449" y="260"/>
                    </a:moveTo>
                    <a:lnTo>
                      <a:pt x="1449" y="260"/>
                    </a:lnTo>
                    <a:cubicBezTo>
                      <a:pt x="1445" y="264"/>
                      <a:pt x="1440" y="265"/>
                      <a:pt x="1435" y="265"/>
                    </a:cubicBezTo>
                    <a:cubicBezTo>
                      <a:pt x="1435" y="265"/>
                      <a:pt x="1434" y="265"/>
                      <a:pt x="1433" y="265"/>
                    </a:cubicBezTo>
                    <a:lnTo>
                      <a:pt x="1433" y="265"/>
                    </a:lnTo>
                    <a:cubicBezTo>
                      <a:pt x="1436" y="266"/>
                      <a:pt x="1438" y="268"/>
                      <a:pt x="1440" y="268"/>
                    </a:cubicBezTo>
                    <a:cubicBezTo>
                      <a:pt x="1442" y="268"/>
                      <a:pt x="1444" y="266"/>
                      <a:pt x="1449" y="260"/>
                    </a:cubicBezTo>
                    <a:close/>
                    <a:moveTo>
                      <a:pt x="109" y="392"/>
                    </a:moveTo>
                    <a:cubicBezTo>
                      <a:pt x="109" y="393"/>
                      <a:pt x="108" y="394"/>
                      <a:pt x="108" y="394"/>
                    </a:cubicBezTo>
                    <a:lnTo>
                      <a:pt x="108" y="394"/>
                    </a:lnTo>
                    <a:cubicBezTo>
                      <a:pt x="108" y="394"/>
                      <a:pt x="109" y="393"/>
                      <a:pt x="109" y="392"/>
                    </a:cubicBezTo>
                    <a:close/>
                    <a:moveTo>
                      <a:pt x="1646" y="392"/>
                    </a:moveTo>
                    <a:cubicBezTo>
                      <a:pt x="1651" y="392"/>
                      <a:pt x="1652" y="401"/>
                      <a:pt x="1651" y="413"/>
                    </a:cubicBezTo>
                    <a:cubicBezTo>
                      <a:pt x="1644" y="413"/>
                      <a:pt x="1639" y="406"/>
                      <a:pt x="1639" y="395"/>
                    </a:cubicBezTo>
                    <a:cubicBezTo>
                      <a:pt x="1642" y="393"/>
                      <a:pt x="1644" y="392"/>
                      <a:pt x="1646" y="392"/>
                    </a:cubicBezTo>
                    <a:close/>
                    <a:moveTo>
                      <a:pt x="244" y="465"/>
                    </a:moveTo>
                    <a:cubicBezTo>
                      <a:pt x="248" y="465"/>
                      <a:pt x="251" y="470"/>
                      <a:pt x="253" y="476"/>
                    </a:cubicBezTo>
                    <a:cubicBezTo>
                      <a:pt x="244" y="476"/>
                      <a:pt x="237" y="476"/>
                      <a:pt x="237" y="488"/>
                    </a:cubicBezTo>
                    <a:cubicBezTo>
                      <a:pt x="234" y="481"/>
                      <a:pt x="234" y="476"/>
                      <a:pt x="237" y="471"/>
                    </a:cubicBezTo>
                    <a:cubicBezTo>
                      <a:pt x="239" y="467"/>
                      <a:pt x="242" y="465"/>
                      <a:pt x="244" y="465"/>
                    </a:cubicBezTo>
                    <a:close/>
                    <a:moveTo>
                      <a:pt x="271" y="481"/>
                    </a:moveTo>
                    <a:cubicBezTo>
                      <a:pt x="280" y="487"/>
                      <a:pt x="283" y="490"/>
                      <a:pt x="283" y="490"/>
                    </a:cubicBezTo>
                    <a:cubicBezTo>
                      <a:pt x="282" y="490"/>
                      <a:pt x="277" y="487"/>
                      <a:pt x="271" y="483"/>
                    </a:cubicBezTo>
                    <a:cubicBezTo>
                      <a:pt x="271" y="483"/>
                      <a:pt x="271" y="483"/>
                      <a:pt x="271" y="481"/>
                    </a:cubicBezTo>
                    <a:close/>
                    <a:moveTo>
                      <a:pt x="2112" y="727"/>
                    </a:moveTo>
                    <a:cubicBezTo>
                      <a:pt x="2111" y="730"/>
                      <a:pt x="2111" y="732"/>
                      <a:pt x="2111" y="735"/>
                    </a:cubicBezTo>
                    <a:lnTo>
                      <a:pt x="2111" y="735"/>
                    </a:lnTo>
                    <a:cubicBezTo>
                      <a:pt x="2114" y="731"/>
                      <a:pt x="2114" y="729"/>
                      <a:pt x="2112" y="727"/>
                    </a:cubicBezTo>
                    <a:close/>
                    <a:moveTo>
                      <a:pt x="2131" y="812"/>
                    </a:moveTo>
                    <a:lnTo>
                      <a:pt x="2131" y="812"/>
                    </a:lnTo>
                    <a:lnTo>
                      <a:pt x="2131" y="812"/>
                    </a:lnTo>
                    <a:cubicBezTo>
                      <a:pt x="2131" y="812"/>
                      <a:pt x="2132" y="812"/>
                      <a:pt x="2133" y="812"/>
                    </a:cubicBezTo>
                    <a:close/>
                    <a:moveTo>
                      <a:pt x="2155" y="847"/>
                    </a:moveTo>
                    <a:lnTo>
                      <a:pt x="2158" y="852"/>
                    </a:lnTo>
                    <a:cubicBezTo>
                      <a:pt x="2158" y="849"/>
                      <a:pt x="2157" y="848"/>
                      <a:pt x="2155" y="847"/>
                    </a:cubicBezTo>
                    <a:close/>
                    <a:moveTo>
                      <a:pt x="2357" y="1405"/>
                    </a:moveTo>
                    <a:lnTo>
                      <a:pt x="2358" y="1406"/>
                    </a:lnTo>
                    <a:cubicBezTo>
                      <a:pt x="2358" y="1405"/>
                      <a:pt x="2357" y="1405"/>
                      <a:pt x="2357" y="1405"/>
                    </a:cubicBezTo>
                    <a:close/>
                    <a:moveTo>
                      <a:pt x="2325" y="1705"/>
                    </a:moveTo>
                    <a:lnTo>
                      <a:pt x="2325" y="1705"/>
                    </a:lnTo>
                    <a:cubicBezTo>
                      <a:pt x="2325" y="1706"/>
                      <a:pt x="2325" y="1707"/>
                      <a:pt x="2325" y="1708"/>
                    </a:cubicBezTo>
                    <a:lnTo>
                      <a:pt x="2325" y="1708"/>
                    </a:lnTo>
                    <a:cubicBezTo>
                      <a:pt x="2326" y="1707"/>
                      <a:pt x="2326" y="1706"/>
                      <a:pt x="2325" y="1705"/>
                    </a:cubicBezTo>
                    <a:close/>
                    <a:moveTo>
                      <a:pt x="1876" y="1911"/>
                    </a:moveTo>
                    <a:cubicBezTo>
                      <a:pt x="1880" y="1919"/>
                      <a:pt x="1880" y="1921"/>
                      <a:pt x="1878" y="1921"/>
                    </a:cubicBezTo>
                    <a:cubicBezTo>
                      <a:pt x="1876" y="1921"/>
                      <a:pt x="1870" y="1918"/>
                      <a:pt x="1864" y="1916"/>
                    </a:cubicBezTo>
                    <a:lnTo>
                      <a:pt x="1876" y="1911"/>
                    </a:lnTo>
                    <a:close/>
                    <a:moveTo>
                      <a:pt x="1812" y="2262"/>
                    </a:moveTo>
                    <a:cubicBezTo>
                      <a:pt x="1810" y="2262"/>
                      <a:pt x="1808" y="2263"/>
                      <a:pt x="1806" y="2263"/>
                    </a:cubicBezTo>
                    <a:cubicBezTo>
                      <a:pt x="1808" y="2263"/>
                      <a:pt x="1810" y="2262"/>
                      <a:pt x="1812" y="2262"/>
                    </a:cubicBezTo>
                    <a:close/>
                    <a:moveTo>
                      <a:pt x="2209" y="2446"/>
                    </a:moveTo>
                    <a:lnTo>
                      <a:pt x="2209" y="2446"/>
                    </a:lnTo>
                    <a:cubicBezTo>
                      <a:pt x="2209" y="2447"/>
                      <a:pt x="2208" y="2447"/>
                      <a:pt x="2208" y="2448"/>
                    </a:cubicBezTo>
                    <a:lnTo>
                      <a:pt x="2208" y="2448"/>
                    </a:lnTo>
                    <a:lnTo>
                      <a:pt x="2209" y="2446"/>
                    </a:lnTo>
                    <a:close/>
                    <a:moveTo>
                      <a:pt x="897" y="1"/>
                    </a:moveTo>
                    <a:cubicBezTo>
                      <a:pt x="897" y="54"/>
                      <a:pt x="844" y="52"/>
                      <a:pt x="846" y="96"/>
                    </a:cubicBezTo>
                    <a:lnTo>
                      <a:pt x="879" y="70"/>
                    </a:lnTo>
                    <a:lnTo>
                      <a:pt x="916" y="47"/>
                    </a:lnTo>
                    <a:lnTo>
                      <a:pt x="916" y="47"/>
                    </a:lnTo>
                    <a:cubicBezTo>
                      <a:pt x="914" y="96"/>
                      <a:pt x="869" y="184"/>
                      <a:pt x="831" y="184"/>
                    </a:cubicBezTo>
                    <a:cubicBezTo>
                      <a:pt x="829" y="184"/>
                      <a:pt x="827" y="184"/>
                      <a:pt x="825" y="184"/>
                    </a:cubicBezTo>
                    <a:cubicBezTo>
                      <a:pt x="816" y="161"/>
                      <a:pt x="839" y="89"/>
                      <a:pt x="839" y="70"/>
                    </a:cubicBezTo>
                    <a:lnTo>
                      <a:pt x="839" y="70"/>
                    </a:lnTo>
                    <a:cubicBezTo>
                      <a:pt x="834" y="84"/>
                      <a:pt x="813" y="96"/>
                      <a:pt x="801" y="96"/>
                    </a:cubicBezTo>
                    <a:cubicBezTo>
                      <a:pt x="797" y="96"/>
                      <a:pt x="794" y="95"/>
                      <a:pt x="793" y="91"/>
                    </a:cubicBezTo>
                    <a:lnTo>
                      <a:pt x="811" y="61"/>
                    </a:lnTo>
                    <a:cubicBezTo>
                      <a:pt x="809" y="59"/>
                      <a:pt x="807" y="58"/>
                      <a:pt x="805" y="58"/>
                    </a:cubicBezTo>
                    <a:cubicBezTo>
                      <a:pt x="790" y="58"/>
                      <a:pt x="777" y="98"/>
                      <a:pt x="760" y="98"/>
                    </a:cubicBezTo>
                    <a:cubicBezTo>
                      <a:pt x="755" y="98"/>
                      <a:pt x="749" y="93"/>
                      <a:pt x="742" y="82"/>
                    </a:cubicBezTo>
                    <a:cubicBezTo>
                      <a:pt x="733" y="80"/>
                      <a:pt x="717" y="37"/>
                      <a:pt x="711" y="37"/>
                    </a:cubicBezTo>
                    <a:cubicBezTo>
                      <a:pt x="710" y="37"/>
                      <a:pt x="709" y="39"/>
                      <a:pt x="709" y="45"/>
                    </a:cubicBezTo>
                    <a:cubicBezTo>
                      <a:pt x="728" y="142"/>
                      <a:pt x="735" y="242"/>
                      <a:pt x="728" y="341"/>
                    </a:cubicBezTo>
                    <a:cubicBezTo>
                      <a:pt x="707" y="314"/>
                      <a:pt x="686" y="284"/>
                      <a:pt x="668" y="253"/>
                    </a:cubicBezTo>
                    <a:cubicBezTo>
                      <a:pt x="649" y="207"/>
                      <a:pt x="684" y="137"/>
                      <a:pt x="668" y="98"/>
                    </a:cubicBezTo>
                    <a:lnTo>
                      <a:pt x="668" y="98"/>
                    </a:lnTo>
                    <a:cubicBezTo>
                      <a:pt x="668" y="112"/>
                      <a:pt x="665" y="126"/>
                      <a:pt x="658" y="137"/>
                    </a:cubicBezTo>
                    <a:cubicBezTo>
                      <a:pt x="648" y="127"/>
                      <a:pt x="656" y="99"/>
                      <a:pt x="644" y="99"/>
                    </a:cubicBezTo>
                    <a:cubicBezTo>
                      <a:pt x="642" y="99"/>
                      <a:pt x="640" y="99"/>
                      <a:pt x="638" y="100"/>
                    </a:cubicBezTo>
                    <a:cubicBezTo>
                      <a:pt x="638" y="123"/>
                      <a:pt x="630" y="126"/>
                      <a:pt x="623" y="126"/>
                    </a:cubicBezTo>
                    <a:cubicBezTo>
                      <a:pt x="621" y="126"/>
                      <a:pt x="618" y="126"/>
                      <a:pt x="617" y="126"/>
                    </a:cubicBezTo>
                    <a:cubicBezTo>
                      <a:pt x="614" y="126"/>
                      <a:pt x="616" y="129"/>
                      <a:pt x="631" y="147"/>
                    </a:cubicBezTo>
                    <a:cubicBezTo>
                      <a:pt x="626" y="151"/>
                      <a:pt x="622" y="152"/>
                      <a:pt x="619" y="152"/>
                    </a:cubicBezTo>
                    <a:cubicBezTo>
                      <a:pt x="610" y="152"/>
                      <a:pt x="603" y="142"/>
                      <a:pt x="590" y="142"/>
                    </a:cubicBezTo>
                    <a:cubicBezTo>
                      <a:pt x="588" y="142"/>
                      <a:pt x="586" y="142"/>
                      <a:pt x="584" y="142"/>
                    </a:cubicBezTo>
                    <a:cubicBezTo>
                      <a:pt x="591" y="191"/>
                      <a:pt x="582" y="239"/>
                      <a:pt x="559" y="281"/>
                    </a:cubicBezTo>
                    <a:cubicBezTo>
                      <a:pt x="556" y="267"/>
                      <a:pt x="554" y="253"/>
                      <a:pt x="550" y="242"/>
                    </a:cubicBezTo>
                    <a:cubicBezTo>
                      <a:pt x="514" y="242"/>
                      <a:pt x="488" y="226"/>
                      <a:pt x="457" y="226"/>
                    </a:cubicBezTo>
                    <a:cubicBezTo>
                      <a:pt x="452" y="226"/>
                      <a:pt x="446" y="227"/>
                      <a:pt x="441" y="228"/>
                    </a:cubicBezTo>
                    <a:cubicBezTo>
                      <a:pt x="436" y="216"/>
                      <a:pt x="413" y="205"/>
                      <a:pt x="415" y="182"/>
                    </a:cubicBezTo>
                    <a:lnTo>
                      <a:pt x="415" y="182"/>
                    </a:lnTo>
                    <a:cubicBezTo>
                      <a:pt x="410" y="191"/>
                      <a:pt x="410" y="209"/>
                      <a:pt x="401" y="214"/>
                    </a:cubicBezTo>
                    <a:cubicBezTo>
                      <a:pt x="369" y="172"/>
                      <a:pt x="424" y="202"/>
                      <a:pt x="394" y="149"/>
                    </a:cubicBezTo>
                    <a:lnTo>
                      <a:pt x="394" y="149"/>
                    </a:lnTo>
                    <a:cubicBezTo>
                      <a:pt x="399" y="182"/>
                      <a:pt x="376" y="198"/>
                      <a:pt x="364" y="221"/>
                    </a:cubicBezTo>
                    <a:cubicBezTo>
                      <a:pt x="368" y="236"/>
                      <a:pt x="374" y="241"/>
                      <a:pt x="380" y="241"/>
                    </a:cubicBezTo>
                    <a:cubicBezTo>
                      <a:pt x="393" y="241"/>
                      <a:pt x="407" y="216"/>
                      <a:pt x="415" y="200"/>
                    </a:cubicBezTo>
                    <a:lnTo>
                      <a:pt x="415" y="200"/>
                    </a:lnTo>
                    <a:cubicBezTo>
                      <a:pt x="429" y="265"/>
                      <a:pt x="417" y="339"/>
                      <a:pt x="383" y="379"/>
                    </a:cubicBezTo>
                    <a:cubicBezTo>
                      <a:pt x="378" y="382"/>
                      <a:pt x="374" y="384"/>
                      <a:pt x="371" y="384"/>
                    </a:cubicBezTo>
                    <a:cubicBezTo>
                      <a:pt x="356" y="384"/>
                      <a:pt x="358" y="348"/>
                      <a:pt x="357" y="348"/>
                    </a:cubicBezTo>
                    <a:lnTo>
                      <a:pt x="357" y="348"/>
                    </a:lnTo>
                    <a:cubicBezTo>
                      <a:pt x="357" y="348"/>
                      <a:pt x="357" y="348"/>
                      <a:pt x="357" y="348"/>
                    </a:cubicBezTo>
                    <a:cubicBezTo>
                      <a:pt x="357" y="348"/>
                      <a:pt x="356" y="348"/>
                      <a:pt x="355" y="348"/>
                    </a:cubicBezTo>
                    <a:cubicBezTo>
                      <a:pt x="304" y="348"/>
                      <a:pt x="316" y="440"/>
                      <a:pt x="283" y="440"/>
                    </a:cubicBezTo>
                    <a:cubicBezTo>
                      <a:pt x="277" y="440"/>
                      <a:pt x="271" y="438"/>
                      <a:pt x="262" y="432"/>
                    </a:cubicBezTo>
                    <a:cubicBezTo>
                      <a:pt x="237" y="392"/>
                      <a:pt x="250" y="348"/>
                      <a:pt x="241" y="318"/>
                    </a:cubicBezTo>
                    <a:cubicBezTo>
                      <a:pt x="246" y="315"/>
                      <a:pt x="250" y="313"/>
                      <a:pt x="254" y="313"/>
                    </a:cubicBezTo>
                    <a:cubicBezTo>
                      <a:pt x="271" y="313"/>
                      <a:pt x="287" y="335"/>
                      <a:pt x="301" y="335"/>
                    </a:cubicBezTo>
                    <a:cubicBezTo>
                      <a:pt x="302" y="335"/>
                      <a:pt x="303" y="335"/>
                      <a:pt x="304" y="335"/>
                    </a:cubicBezTo>
                    <a:lnTo>
                      <a:pt x="278" y="318"/>
                    </a:lnTo>
                    <a:cubicBezTo>
                      <a:pt x="282" y="308"/>
                      <a:pt x="292" y="297"/>
                      <a:pt x="302" y="297"/>
                    </a:cubicBezTo>
                    <a:cubicBezTo>
                      <a:pt x="305" y="297"/>
                      <a:pt x="308" y="298"/>
                      <a:pt x="311" y="300"/>
                    </a:cubicBezTo>
                    <a:cubicBezTo>
                      <a:pt x="303" y="289"/>
                      <a:pt x="290" y="286"/>
                      <a:pt x="274" y="286"/>
                    </a:cubicBezTo>
                    <a:cubicBezTo>
                      <a:pt x="255" y="286"/>
                      <a:pt x="233" y="289"/>
                      <a:pt x="211" y="289"/>
                    </a:cubicBezTo>
                    <a:cubicBezTo>
                      <a:pt x="193" y="289"/>
                      <a:pt x="175" y="287"/>
                      <a:pt x="160" y="277"/>
                    </a:cubicBezTo>
                    <a:cubicBezTo>
                      <a:pt x="153" y="290"/>
                      <a:pt x="142" y="307"/>
                      <a:pt x="148" y="323"/>
                    </a:cubicBezTo>
                    <a:lnTo>
                      <a:pt x="162" y="316"/>
                    </a:lnTo>
                    <a:lnTo>
                      <a:pt x="162" y="316"/>
                    </a:lnTo>
                    <a:cubicBezTo>
                      <a:pt x="179" y="348"/>
                      <a:pt x="139" y="365"/>
                      <a:pt x="158" y="381"/>
                    </a:cubicBezTo>
                    <a:cubicBezTo>
                      <a:pt x="144" y="402"/>
                      <a:pt x="126" y="432"/>
                      <a:pt x="104" y="432"/>
                    </a:cubicBezTo>
                    <a:cubicBezTo>
                      <a:pt x="99" y="432"/>
                      <a:pt x="94" y="431"/>
                      <a:pt x="88" y="427"/>
                    </a:cubicBezTo>
                    <a:lnTo>
                      <a:pt x="82" y="383"/>
                    </a:lnTo>
                    <a:lnTo>
                      <a:pt x="82" y="383"/>
                    </a:lnTo>
                    <a:cubicBezTo>
                      <a:pt x="84" y="391"/>
                      <a:pt x="93" y="398"/>
                      <a:pt x="100" y="398"/>
                    </a:cubicBezTo>
                    <a:cubicBezTo>
                      <a:pt x="103" y="398"/>
                      <a:pt x="106" y="397"/>
                      <a:pt x="108" y="394"/>
                    </a:cubicBezTo>
                    <a:lnTo>
                      <a:pt x="108" y="394"/>
                    </a:lnTo>
                    <a:cubicBezTo>
                      <a:pt x="107" y="395"/>
                      <a:pt x="106" y="396"/>
                      <a:pt x="105" y="396"/>
                    </a:cubicBezTo>
                    <a:cubicBezTo>
                      <a:pt x="96" y="396"/>
                      <a:pt x="79" y="368"/>
                      <a:pt x="66" y="368"/>
                    </a:cubicBezTo>
                    <a:cubicBezTo>
                      <a:pt x="60" y="368"/>
                      <a:pt x="54" y="374"/>
                      <a:pt x="51" y="392"/>
                    </a:cubicBezTo>
                    <a:lnTo>
                      <a:pt x="74" y="425"/>
                    </a:lnTo>
                    <a:cubicBezTo>
                      <a:pt x="56" y="447"/>
                      <a:pt x="32" y="490"/>
                      <a:pt x="9" y="490"/>
                    </a:cubicBezTo>
                    <a:cubicBezTo>
                      <a:pt x="6" y="490"/>
                      <a:pt x="3" y="489"/>
                      <a:pt x="0" y="488"/>
                    </a:cubicBezTo>
                    <a:lnTo>
                      <a:pt x="0" y="488"/>
                    </a:lnTo>
                    <a:cubicBezTo>
                      <a:pt x="6" y="506"/>
                      <a:pt x="8" y="509"/>
                      <a:pt x="10" y="509"/>
                    </a:cubicBezTo>
                    <a:cubicBezTo>
                      <a:pt x="11" y="509"/>
                      <a:pt x="11" y="508"/>
                      <a:pt x="12" y="508"/>
                    </a:cubicBezTo>
                    <a:cubicBezTo>
                      <a:pt x="15" y="508"/>
                      <a:pt x="19" y="511"/>
                      <a:pt x="28" y="536"/>
                    </a:cubicBezTo>
                    <a:cubicBezTo>
                      <a:pt x="20" y="505"/>
                      <a:pt x="33" y="502"/>
                      <a:pt x="47" y="502"/>
                    </a:cubicBezTo>
                    <a:cubicBezTo>
                      <a:pt x="50" y="502"/>
                      <a:pt x="53" y="502"/>
                      <a:pt x="56" y="502"/>
                    </a:cubicBezTo>
                    <a:cubicBezTo>
                      <a:pt x="69" y="502"/>
                      <a:pt x="80" y="500"/>
                      <a:pt x="73" y="476"/>
                    </a:cubicBezTo>
                    <a:lnTo>
                      <a:pt x="73" y="476"/>
                    </a:lnTo>
                    <a:cubicBezTo>
                      <a:pt x="92" y="528"/>
                      <a:pt x="106" y="495"/>
                      <a:pt x="132" y="548"/>
                    </a:cubicBezTo>
                    <a:cubicBezTo>
                      <a:pt x="132" y="535"/>
                      <a:pt x="126" y="523"/>
                      <a:pt x="136" y="523"/>
                    </a:cubicBezTo>
                    <a:cubicBezTo>
                      <a:pt x="139" y="523"/>
                      <a:pt x="142" y="523"/>
                      <a:pt x="146" y="525"/>
                    </a:cubicBezTo>
                    <a:cubicBezTo>
                      <a:pt x="146" y="518"/>
                      <a:pt x="148" y="513"/>
                      <a:pt x="148" y="508"/>
                    </a:cubicBezTo>
                    <a:lnTo>
                      <a:pt x="151" y="508"/>
                    </a:lnTo>
                    <a:cubicBezTo>
                      <a:pt x="144" y="501"/>
                      <a:pt x="139" y="492"/>
                      <a:pt x="137" y="483"/>
                    </a:cubicBezTo>
                    <a:cubicBezTo>
                      <a:pt x="146" y="446"/>
                      <a:pt x="181" y="446"/>
                      <a:pt x="190" y="425"/>
                    </a:cubicBezTo>
                    <a:lnTo>
                      <a:pt x="190" y="425"/>
                    </a:lnTo>
                    <a:cubicBezTo>
                      <a:pt x="204" y="432"/>
                      <a:pt x="188" y="443"/>
                      <a:pt x="195" y="462"/>
                    </a:cubicBezTo>
                    <a:lnTo>
                      <a:pt x="211" y="432"/>
                    </a:lnTo>
                    <a:cubicBezTo>
                      <a:pt x="216" y="467"/>
                      <a:pt x="253" y="488"/>
                      <a:pt x="223" y="511"/>
                    </a:cubicBezTo>
                    <a:lnTo>
                      <a:pt x="253" y="511"/>
                    </a:lnTo>
                    <a:cubicBezTo>
                      <a:pt x="264" y="520"/>
                      <a:pt x="277" y="526"/>
                      <a:pt x="288" y="526"/>
                    </a:cubicBezTo>
                    <a:cubicBezTo>
                      <a:pt x="297" y="526"/>
                      <a:pt x="305" y="523"/>
                      <a:pt x="311" y="515"/>
                    </a:cubicBezTo>
                    <a:cubicBezTo>
                      <a:pt x="312" y="516"/>
                      <a:pt x="313" y="516"/>
                      <a:pt x="313" y="516"/>
                    </a:cubicBezTo>
                    <a:cubicBezTo>
                      <a:pt x="323" y="516"/>
                      <a:pt x="331" y="492"/>
                      <a:pt x="331" y="492"/>
                    </a:cubicBezTo>
                    <a:lnTo>
                      <a:pt x="331" y="492"/>
                    </a:lnTo>
                    <a:cubicBezTo>
                      <a:pt x="332" y="492"/>
                      <a:pt x="331" y="494"/>
                      <a:pt x="329" y="501"/>
                    </a:cubicBezTo>
                    <a:lnTo>
                      <a:pt x="371" y="471"/>
                    </a:lnTo>
                    <a:lnTo>
                      <a:pt x="373" y="481"/>
                    </a:lnTo>
                    <a:cubicBezTo>
                      <a:pt x="394" y="481"/>
                      <a:pt x="413" y="460"/>
                      <a:pt x="434" y="448"/>
                    </a:cubicBezTo>
                    <a:cubicBezTo>
                      <a:pt x="442" y="443"/>
                      <a:pt x="452" y="440"/>
                      <a:pt x="462" y="440"/>
                    </a:cubicBezTo>
                    <a:cubicBezTo>
                      <a:pt x="477" y="440"/>
                      <a:pt x="493" y="448"/>
                      <a:pt x="503" y="462"/>
                    </a:cubicBezTo>
                    <a:cubicBezTo>
                      <a:pt x="511" y="453"/>
                      <a:pt x="520" y="442"/>
                      <a:pt x="534" y="442"/>
                    </a:cubicBezTo>
                    <a:cubicBezTo>
                      <a:pt x="537" y="442"/>
                      <a:pt x="541" y="442"/>
                      <a:pt x="545" y="443"/>
                    </a:cubicBezTo>
                    <a:lnTo>
                      <a:pt x="554" y="474"/>
                    </a:lnTo>
                    <a:cubicBezTo>
                      <a:pt x="556" y="471"/>
                      <a:pt x="559" y="470"/>
                      <a:pt x="562" y="470"/>
                    </a:cubicBezTo>
                    <a:cubicBezTo>
                      <a:pt x="571" y="470"/>
                      <a:pt x="584" y="478"/>
                      <a:pt x="593" y="478"/>
                    </a:cubicBezTo>
                    <a:cubicBezTo>
                      <a:pt x="599" y="478"/>
                      <a:pt x="603" y="475"/>
                      <a:pt x="603" y="464"/>
                    </a:cubicBezTo>
                    <a:cubicBezTo>
                      <a:pt x="613" y="495"/>
                      <a:pt x="625" y="504"/>
                      <a:pt x="639" y="504"/>
                    </a:cubicBezTo>
                    <a:cubicBezTo>
                      <a:pt x="658" y="504"/>
                      <a:pt x="678" y="488"/>
                      <a:pt x="694" y="488"/>
                    </a:cubicBezTo>
                    <a:cubicBezTo>
                      <a:pt x="697" y="488"/>
                      <a:pt x="700" y="489"/>
                      <a:pt x="703" y="490"/>
                    </a:cubicBezTo>
                    <a:lnTo>
                      <a:pt x="703" y="448"/>
                    </a:lnTo>
                    <a:cubicBezTo>
                      <a:pt x="723" y="446"/>
                      <a:pt x="744" y="437"/>
                      <a:pt x="760" y="420"/>
                    </a:cubicBezTo>
                    <a:lnTo>
                      <a:pt x="758" y="383"/>
                    </a:lnTo>
                    <a:cubicBezTo>
                      <a:pt x="762" y="377"/>
                      <a:pt x="766" y="375"/>
                      <a:pt x="771" y="375"/>
                    </a:cubicBezTo>
                    <a:cubicBezTo>
                      <a:pt x="789" y="375"/>
                      <a:pt x="812" y="406"/>
                      <a:pt x="835" y="406"/>
                    </a:cubicBezTo>
                    <a:cubicBezTo>
                      <a:pt x="836" y="406"/>
                      <a:pt x="836" y="406"/>
                      <a:pt x="837" y="406"/>
                    </a:cubicBezTo>
                    <a:lnTo>
                      <a:pt x="837" y="406"/>
                    </a:lnTo>
                    <a:cubicBezTo>
                      <a:pt x="836" y="413"/>
                      <a:pt x="834" y="415"/>
                      <a:pt x="831" y="415"/>
                    </a:cubicBezTo>
                    <a:cubicBezTo>
                      <a:pt x="828" y="415"/>
                      <a:pt x="825" y="411"/>
                      <a:pt x="821" y="406"/>
                    </a:cubicBezTo>
                    <a:lnTo>
                      <a:pt x="821" y="406"/>
                    </a:lnTo>
                    <a:cubicBezTo>
                      <a:pt x="829" y="427"/>
                      <a:pt x="838" y="434"/>
                      <a:pt x="848" y="434"/>
                    </a:cubicBezTo>
                    <a:cubicBezTo>
                      <a:pt x="869" y="434"/>
                      <a:pt x="894" y="399"/>
                      <a:pt x="914" y="399"/>
                    </a:cubicBezTo>
                    <a:cubicBezTo>
                      <a:pt x="922" y="399"/>
                      <a:pt x="928" y="403"/>
                      <a:pt x="934" y="416"/>
                    </a:cubicBezTo>
                    <a:cubicBezTo>
                      <a:pt x="938" y="411"/>
                      <a:pt x="942" y="409"/>
                      <a:pt x="945" y="409"/>
                    </a:cubicBezTo>
                    <a:cubicBezTo>
                      <a:pt x="949" y="409"/>
                      <a:pt x="953" y="413"/>
                      <a:pt x="955" y="418"/>
                    </a:cubicBezTo>
                    <a:cubicBezTo>
                      <a:pt x="953" y="418"/>
                      <a:pt x="953" y="420"/>
                      <a:pt x="953" y="420"/>
                    </a:cubicBezTo>
                    <a:lnTo>
                      <a:pt x="955" y="420"/>
                    </a:lnTo>
                    <a:cubicBezTo>
                      <a:pt x="958" y="427"/>
                      <a:pt x="960" y="434"/>
                      <a:pt x="964" y="441"/>
                    </a:cubicBezTo>
                    <a:cubicBezTo>
                      <a:pt x="962" y="434"/>
                      <a:pt x="960" y="427"/>
                      <a:pt x="958" y="420"/>
                    </a:cubicBezTo>
                    <a:cubicBezTo>
                      <a:pt x="967" y="420"/>
                      <a:pt x="978" y="416"/>
                      <a:pt x="985" y="411"/>
                    </a:cubicBezTo>
                    <a:lnTo>
                      <a:pt x="985" y="411"/>
                    </a:lnTo>
                    <a:lnTo>
                      <a:pt x="983" y="448"/>
                    </a:lnTo>
                    <a:lnTo>
                      <a:pt x="985" y="448"/>
                    </a:lnTo>
                    <a:cubicBezTo>
                      <a:pt x="987" y="451"/>
                      <a:pt x="989" y="452"/>
                      <a:pt x="990" y="452"/>
                    </a:cubicBezTo>
                    <a:cubicBezTo>
                      <a:pt x="995" y="452"/>
                      <a:pt x="997" y="427"/>
                      <a:pt x="997" y="404"/>
                    </a:cubicBezTo>
                    <a:cubicBezTo>
                      <a:pt x="1004" y="397"/>
                      <a:pt x="1009" y="390"/>
                      <a:pt x="1013" y="383"/>
                    </a:cubicBezTo>
                    <a:lnTo>
                      <a:pt x="1013" y="383"/>
                    </a:lnTo>
                    <a:cubicBezTo>
                      <a:pt x="1012" y="403"/>
                      <a:pt x="1015" y="408"/>
                      <a:pt x="1020" y="408"/>
                    </a:cubicBezTo>
                    <a:cubicBezTo>
                      <a:pt x="1024" y="408"/>
                      <a:pt x="1030" y="404"/>
                      <a:pt x="1034" y="404"/>
                    </a:cubicBezTo>
                    <a:cubicBezTo>
                      <a:pt x="1039" y="404"/>
                      <a:pt x="1043" y="409"/>
                      <a:pt x="1043" y="432"/>
                    </a:cubicBezTo>
                    <a:cubicBezTo>
                      <a:pt x="1057" y="404"/>
                      <a:pt x="1094" y="418"/>
                      <a:pt x="1115" y="353"/>
                    </a:cubicBezTo>
                    <a:lnTo>
                      <a:pt x="1115" y="353"/>
                    </a:lnTo>
                    <a:cubicBezTo>
                      <a:pt x="1113" y="362"/>
                      <a:pt x="1115" y="367"/>
                      <a:pt x="1111" y="367"/>
                    </a:cubicBezTo>
                    <a:cubicBezTo>
                      <a:pt x="1116" y="373"/>
                      <a:pt x="1122" y="378"/>
                      <a:pt x="1128" y="378"/>
                    </a:cubicBezTo>
                    <a:cubicBezTo>
                      <a:pt x="1133" y="378"/>
                      <a:pt x="1137" y="376"/>
                      <a:pt x="1143" y="369"/>
                    </a:cubicBezTo>
                    <a:lnTo>
                      <a:pt x="1143" y="369"/>
                    </a:lnTo>
                    <a:lnTo>
                      <a:pt x="1134" y="418"/>
                    </a:lnTo>
                    <a:lnTo>
                      <a:pt x="1134" y="418"/>
                    </a:lnTo>
                    <a:lnTo>
                      <a:pt x="1175" y="360"/>
                    </a:lnTo>
                    <a:lnTo>
                      <a:pt x="1175" y="360"/>
                    </a:lnTo>
                    <a:cubicBezTo>
                      <a:pt x="1185" y="390"/>
                      <a:pt x="1178" y="420"/>
                      <a:pt x="1157" y="443"/>
                    </a:cubicBezTo>
                    <a:cubicBezTo>
                      <a:pt x="1208" y="397"/>
                      <a:pt x="1189" y="430"/>
                      <a:pt x="1238" y="386"/>
                    </a:cubicBezTo>
                    <a:lnTo>
                      <a:pt x="1238" y="386"/>
                    </a:lnTo>
                    <a:lnTo>
                      <a:pt x="1226" y="413"/>
                    </a:lnTo>
                    <a:cubicBezTo>
                      <a:pt x="1227" y="413"/>
                      <a:pt x="1227" y="413"/>
                      <a:pt x="1227" y="413"/>
                    </a:cubicBezTo>
                    <a:cubicBezTo>
                      <a:pt x="1235" y="413"/>
                      <a:pt x="1252" y="398"/>
                      <a:pt x="1261" y="398"/>
                    </a:cubicBezTo>
                    <a:cubicBezTo>
                      <a:pt x="1264" y="398"/>
                      <a:pt x="1267" y="401"/>
                      <a:pt x="1266" y="409"/>
                    </a:cubicBezTo>
                    <a:cubicBezTo>
                      <a:pt x="1266" y="439"/>
                      <a:pt x="1291" y="453"/>
                      <a:pt x="1324" y="467"/>
                    </a:cubicBezTo>
                    <a:cubicBezTo>
                      <a:pt x="1354" y="481"/>
                      <a:pt x="1391" y="497"/>
                      <a:pt x="1396" y="532"/>
                    </a:cubicBezTo>
                    <a:cubicBezTo>
                      <a:pt x="1406" y="510"/>
                      <a:pt x="1411" y="502"/>
                      <a:pt x="1414" y="502"/>
                    </a:cubicBezTo>
                    <a:cubicBezTo>
                      <a:pt x="1419" y="502"/>
                      <a:pt x="1414" y="536"/>
                      <a:pt x="1423" y="536"/>
                    </a:cubicBezTo>
                    <a:cubicBezTo>
                      <a:pt x="1426" y="536"/>
                      <a:pt x="1432" y="532"/>
                      <a:pt x="1440" y="520"/>
                    </a:cubicBezTo>
                    <a:lnTo>
                      <a:pt x="1440" y="520"/>
                    </a:lnTo>
                    <a:cubicBezTo>
                      <a:pt x="1430" y="541"/>
                      <a:pt x="1430" y="557"/>
                      <a:pt x="1410" y="566"/>
                    </a:cubicBezTo>
                    <a:cubicBezTo>
                      <a:pt x="1410" y="566"/>
                      <a:pt x="1411" y="566"/>
                      <a:pt x="1412" y="566"/>
                    </a:cubicBezTo>
                    <a:cubicBezTo>
                      <a:pt x="1438" y="566"/>
                      <a:pt x="1435" y="594"/>
                      <a:pt x="1452" y="594"/>
                    </a:cubicBezTo>
                    <a:cubicBezTo>
                      <a:pt x="1459" y="594"/>
                      <a:pt x="1467" y="591"/>
                      <a:pt x="1481" y="580"/>
                    </a:cubicBezTo>
                    <a:lnTo>
                      <a:pt x="1481" y="580"/>
                    </a:lnTo>
                    <a:cubicBezTo>
                      <a:pt x="1472" y="599"/>
                      <a:pt x="1456" y="603"/>
                      <a:pt x="1451" y="615"/>
                    </a:cubicBezTo>
                    <a:cubicBezTo>
                      <a:pt x="1454" y="614"/>
                      <a:pt x="1461" y="610"/>
                      <a:pt x="1465" y="610"/>
                    </a:cubicBezTo>
                    <a:cubicBezTo>
                      <a:pt x="1467" y="610"/>
                      <a:pt x="1468" y="612"/>
                      <a:pt x="1465" y="617"/>
                    </a:cubicBezTo>
                    <a:cubicBezTo>
                      <a:pt x="1461" y="629"/>
                      <a:pt x="1451" y="629"/>
                      <a:pt x="1442" y="636"/>
                    </a:cubicBezTo>
                    <a:cubicBezTo>
                      <a:pt x="1444" y="637"/>
                      <a:pt x="1447" y="638"/>
                      <a:pt x="1450" y="638"/>
                    </a:cubicBezTo>
                    <a:cubicBezTo>
                      <a:pt x="1476" y="638"/>
                      <a:pt x="1516" y="590"/>
                      <a:pt x="1553" y="546"/>
                    </a:cubicBezTo>
                    <a:lnTo>
                      <a:pt x="1553" y="546"/>
                    </a:lnTo>
                    <a:cubicBezTo>
                      <a:pt x="1551" y="563"/>
                      <a:pt x="1552" y="571"/>
                      <a:pt x="1558" y="571"/>
                    </a:cubicBezTo>
                    <a:cubicBezTo>
                      <a:pt x="1565" y="571"/>
                      <a:pt x="1575" y="564"/>
                      <a:pt x="1593" y="552"/>
                    </a:cubicBezTo>
                    <a:lnTo>
                      <a:pt x="1593" y="552"/>
                    </a:lnTo>
                    <a:cubicBezTo>
                      <a:pt x="1584" y="569"/>
                      <a:pt x="1578" y="590"/>
                      <a:pt x="1563" y="590"/>
                    </a:cubicBezTo>
                    <a:cubicBezTo>
                      <a:pt x="1561" y="590"/>
                      <a:pt x="1560" y="590"/>
                      <a:pt x="1558" y="590"/>
                    </a:cubicBezTo>
                    <a:lnTo>
                      <a:pt x="1558" y="590"/>
                    </a:lnTo>
                    <a:cubicBezTo>
                      <a:pt x="1563" y="596"/>
                      <a:pt x="1576" y="627"/>
                      <a:pt x="1597" y="627"/>
                    </a:cubicBezTo>
                    <a:cubicBezTo>
                      <a:pt x="1604" y="627"/>
                      <a:pt x="1613" y="623"/>
                      <a:pt x="1623" y="613"/>
                    </a:cubicBezTo>
                    <a:lnTo>
                      <a:pt x="1623" y="613"/>
                    </a:lnTo>
                    <a:cubicBezTo>
                      <a:pt x="1620" y="623"/>
                      <a:pt x="1626" y="625"/>
                      <a:pt x="1632" y="625"/>
                    </a:cubicBezTo>
                    <a:cubicBezTo>
                      <a:pt x="1634" y="625"/>
                      <a:pt x="1637" y="625"/>
                      <a:pt x="1639" y="624"/>
                    </a:cubicBezTo>
                    <a:cubicBezTo>
                      <a:pt x="1655" y="641"/>
                      <a:pt x="1653" y="645"/>
                      <a:pt x="1674" y="659"/>
                    </a:cubicBezTo>
                    <a:lnTo>
                      <a:pt x="1674" y="648"/>
                    </a:lnTo>
                    <a:cubicBezTo>
                      <a:pt x="1690" y="637"/>
                      <a:pt x="1698" y="633"/>
                      <a:pt x="1703" y="633"/>
                    </a:cubicBezTo>
                    <a:cubicBezTo>
                      <a:pt x="1715" y="633"/>
                      <a:pt x="1705" y="655"/>
                      <a:pt x="1718" y="661"/>
                    </a:cubicBezTo>
                    <a:lnTo>
                      <a:pt x="1713" y="666"/>
                    </a:lnTo>
                    <a:cubicBezTo>
                      <a:pt x="1706" y="726"/>
                      <a:pt x="1743" y="666"/>
                      <a:pt x="1732" y="731"/>
                    </a:cubicBezTo>
                    <a:lnTo>
                      <a:pt x="1760" y="705"/>
                    </a:lnTo>
                    <a:cubicBezTo>
                      <a:pt x="1772" y="697"/>
                      <a:pt x="1780" y="694"/>
                      <a:pt x="1784" y="694"/>
                    </a:cubicBezTo>
                    <a:cubicBezTo>
                      <a:pt x="1804" y="694"/>
                      <a:pt x="1751" y="766"/>
                      <a:pt x="1785" y="766"/>
                    </a:cubicBezTo>
                    <a:lnTo>
                      <a:pt x="1799" y="745"/>
                    </a:lnTo>
                    <a:cubicBezTo>
                      <a:pt x="1799" y="745"/>
                      <a:pt x="1800" y="745"/>
                      <a:pt x="1800" y="745"/>
                    </a:cubicBezTo>
                    <a:cubicBezTo>
                      <a:pt x="1831" y="745"/>
                      <a:pt x="1725" y="840"/>
                      <a:pt x="1720" y="856"/>
                    </a:cubicBezTo>
                    <a:cubicBezTo>
                      <a:pt x="1718" y="858"/>
                      <a:pt x="1715" y="859"/>
                      <a:pt x="1712" y="859"/>
                    </a:cubicBezTo>
                    <a:cubicBezTo>
                      <a:pt x="1709" y="859"/>
                      <a:pt x="1705" y="858"/>
                      <a:pt x="1702" y="858"/>
                    </a:cubicBezTo>
                    <a:cubicBezTo>
                      <a:pt x="1695" y="872"/>
                      <a:pt x="1695" y="876"/>
                      <a:pt x="1699" y="876"/>
                    </a:cubicBezTo>
                    <a:cubicBezTo>
                      <a:pt x="1709" y="876"/>
                      <a:pt x="1743" y="847"/>
                      <a:pt x="1765" y="847"/>
                    </a:cubicBezTo>
                    <a:cubicBezTo>
                      <a:pt x="1768" y="847"/>
                      <a:pt x="1771" y="848"/>
                      <a:pt x="1774" y="849"/>
                    </a:cubicBezTo>
                    <a:cubicBezTo>
                      <a:pt x="1750" y="868"/>
                      <a:pt x="1709" y="879"/>
                      <a:pt x="1711" y="896"/>
                    </a:cubicBezTo>
                    <a:cubicBezTo>
                      <a:pt x="1695" y="912"/>
                      <a:pt x="1818" y="893"/>
                      <a:pt x="1780" y="940"/>
                    </a:cubicBezTo>
                    <a:cubicBezTo>
                      <a:pt x="1794" y="923"/>
                      <a:pt x="1815" y="914"/>
                      <a:pt x="1836" y="914"/>
                    </a:cubicBezTo>
                    <a:cubicBezTo>
                      <a:pt x="1851" y="927"/>
                      <a:pt x="1792" y="982"/>
                      <a:pt x="1840" y="982"/>
                    </a:cubicBezTo>
                    <a:cubicBezTo>
                      <a:pt x="1843" y="982"/>
                      <a:pt x="1848" y="982"/>
                      <a:pt x="1852" y="981"/>
                    </a:cubicBezTo>
                    <a:lnTo>
                      <a:pt x="1852" y="981"/>
                    </a:lnTo>
                    <a:cubicBezTo>
                      <a:pt x="1848" y="984"/>
                      <a:pt x="1843" y="988"/>
                      <a:pt x="1838" y="991"/>
                    </a:cubicBezTo>
                    <a:cubicBezTo>
                      <a:pt x="1860" y="995"/>
                      <a:pt x="1881" y="1017"/>
                      <a:pt x="1913" y="1017"/>
                    </a:cubicBezTo>
                    <a:cubicBezTo>
                      <a:pt x="1916" y="1017"/>
                      <a:pt x="1919" y="1016"/>
                      <a:pt x="1922" y="1016"/>
                    </a:cubicBezTo>
                    <a:lnTo>
                      <a:pt x="1922" y="1016"/>
                    </a:lnTo>
                    <a:cubicBezTo>
                      <a:pt x="1859" y="1046"/>
                      <a:pt x="1883" y="1060"/>
                      <a:pt x="1908" y="1074"/>
                    </a:cubicBezTo>
                    <a:cubicBezTo>
                      <a:pt x="1931" y="1090"/>
                      <a:pt x="1957" y="1104"/>
                      <a:pt x="1894" y="1118"/>
                    </a:cubicBezTo>
                    <a:lnTo>
                      <a:pt x="1913" y="1158"/>
                    </a:lnTo>
                    <a:lnTo>
                      <a:pt x="1899" y="1160"/>
                    </a:lnTo>
                    <a:cubicBezTo>
                      <a:pt x="1896" y="1190"/>
                      <a:pt x="1929" y="1192"/>
                      <a:pt x="1961" y="1197"/>
                    </a:cubicBezTo>
                    <a:cubicBezTo>
                      <a:pt x="1957" y="1201"/>
                      <a:pt x="1951" y="1202"/>
                      <a:pt x="1946" y="1202"/>
                    </a:cubicBezTo>
                    <a:cubicBezTo>
                      <a:pt x="1942" y="1202"/>
                      <a:pt x="1939" y="1202"/>
                      <a:pt x="1936" y="1202"/>
                    </a:cubicBezTo>
                    <a:cubicBezTo>
                      <a:pt x="1917" y="1248"/>
                      <a:pt x="1924" y="1250"/>
                      <a:pt x="1994" y="1276"/>
                    </a:cubicBezTo>
                    <a:lnTo>
                      <a:pt x="1952" y="1285"/>
                    </a:lnTo>
                    <a:cubicBezTo>
                      <a:pt x="1980" y="1292"/>
                      <a:pt x="1894" y="1350"/>
                      <a:pt x="1947" y="1385"/>
                    </a:cubicBezTo>
                    <a:cubicBezTo>
                      <a:pt x="1940" y="1385"/>
                      <a:pt x="1934" y="1382"/>
                      <a:pt x="1927" y="1380"/>
                    </a:cubicBezTo>
                    <a:lnTo>
                      <a:pt x="1927" y="1380"/>
                    </a:lnTo>
                    <a:cubicBezTo>
                      <a:pt x="1980" y="1426"/>
                      <a:pt x="1813" y="1484"/>
                      <a:pt x="1966" y="1503"/>
                    </a:cubicBezTo>
                    <a:lnTo>
                      <a:pt x="2003" y="1535"/>
                    </a:lnTo>
                    <a:cubicBezTo>
                      <a:pt x="2007" y="1523"/>
                      <a:pt x="2014" y="1520"/>
                      <a:pt x="2023" y="1520"/>
                    </a:cubicBezTo>
                    <a:cubicBezTo>
                      <a:pt x="2040" y="1520"/>
                      <a:pt x="2063" y="1532"/>
                      <a:pt x="2080" y="1532"/>
                    </a:cubicBezTo>
                    <a:cubicBezTo>
                      <a:pt x="2085" y="1532"/>
                      <a:pt x="2090" y="1531"/>
                      <a:pt x="2093" y="1528"/>
                    </a:cubicBezTo>
                    <a:lnTo>
                      <a:pt x="2093" y="1528"/>
                    </a:lnTo>
                    <a:cubicBezTo>
                      <a:pt x="2100" y="1542"/>
                      <a:pt x="2072" y="1557"/>
                      <a:pt x="2054" y="1557"/>
                    </a:cubicBezTo>
                    <a:cubicBezTo>
                      <a:pt x="2047" y="1557"/>
                      <a:pt x="2041" y="1554"/>
                      <a:pt x="2040" y="1549"/>
                    </a:cubicBezTo>
                    <a:lnTo>
                      <a:pt x="2047" y="1547"/>
                    </a:lnTo>
                    <a:cubicBezTo>
                      <a:pt x="2040" y="1546"/>
                      <a:pt x="2034" y="1545"/>
                      <a:pt x="2028" y="1545"/>
                    </a:cubicBezTo>
                    <a:cubicBezTo>
                      <a:pt x="1978" y="1545"/>
                      <a:pt x="2007" y="1589"/>
                      <a:pt x="1965" y="1589"/>
                    </a:cubicBezTo>
                    <a:cubicBezTo>
                      <a:pt x="1963" y="1589"/>
                      <a:pt x="1961" y="1589"/>
                      <a:pt x="1959" y="1589"/>
                    </a:cubicBezTo>
                    <a:cubicBezTo>
                      <a:pt x="1957" y="1668"/>
                      <a:pt x="1899" y="1732"/>
                      <a:pt x="1876" y="1797"/>
                    </a:cubicBezTo>
                    <a:lnTo>
                      <a:pt x="1938" y="1804"/>
                    </a:lnTo>
                    <a:lnTo>
                      <a:pt x="1929" y="1830"/>
                    </a:lnTo>
                    <a:cubicBezTo>
                      <a:pt x="1925" y="1831"/>
                      <a:pt x="1920" y="1831"/>
                      <a:pt x="1915" y="1831"/>
                    </a:cubicBezTo>
                    <a:cubicBezTo>
                      <a:pt x="1899" y="1831"/>
                      <a:pt x="1880" y="1825"/>
                      <a:pt x="1887" y="1809"/>
                    </a:cubicBezTo>
                    <a:lnTo>
                      <a:pt x="1887" y="1809"/>
                    </a:lnTo>
                    <a:cubicBezTo>
                      <a:pt x="1850" y="1811"/>
                      <a:pt x="1906" y="1851"/>
                      <a:pt x="1920" y="1853"/>
                    </a:cubicBezTo>
                    <a:cubicBezTo>
                      <a:pt x="1912" y="1860"/>
                      <a:pt x="1905" y="1863"/>
                      <a:pt x="1898" y="1863"/>
                    </a:cubicBezTo>
                    <a:cubicBezTo>
                      <a:pt x="1875" y="1863"/>
                      <a:pt x="1856" y="1833"/>
                      <a:pt x="1849" y="1833"/>
                    </a:cubicBezTo>
                    <a:cubicBezTo>
                      <a:pt x="1849" y="1833"/>
                      <a:pt x="1848" y="1833"/>
                      <a:pt x="1848" y="1834"/>
                    </a:cubicBezTo>
                    <a:lnTo>
                      <a:pt x="1848" y="1851"/>
                    </a:lnTo>
                    <a:lnTo>
                      <a:pt x="1857" y="1848"/>
                    </a:lnTo>
                    <a:cubicBezTo>
                      <a:pt x="1878" y="1869"/>
                      <a:pt x="1903" y="1874"/>
                      <a:pt x="1894" y="1899"/>
                    </a:cubicBezTo>
                    <a:cubicBezTo>
                      <a:pt x="1888" y="1904"/>
                      <a:pt x="1881" y="1905"/>
                      <a:pt x="1875" y="1905"/>
                    </a:cubicBezTo>
                    <a:cubicBezTo>
                      <a:pt x="1867" y="1905"/>
                      <a:pt x="1860" y="1903"/>
                      <a:pt x="1856" y="1903"/>
                    </a:cubicBezTo>
                    <a:cubicBezTo>
                      <a:pt x="1854" y="1903"/>
                      <a:pt x="1853" y="1903"/>
                      <a:pt x="1852" y="1904"/>
                    </a:cubicBezTo>
                    <a:cubicBezTo>
                      <a:pt x="1848" y="1904"/>
                      <a:pt x="1845" y="1904"/>
                      <a:pt x="1848" y="1913"/>
                    </a:cubicBezTo>
                    <a:lnTo>
                      <a:pt x="1834" y="1950"/>
                    </a:lnTo>
                    <a:lnTo>
                      <a:pt x="1885" y="1943"/>
                    </a:lnTo>
                    <a:lnTo>
                      <a:pt x="1885" y="1943"/>
                    </a:lnTo>
                    <a:cubicBezTo>
                      <a:pt x="1902" y="1961"/>
                      <a:pt x="1885" y="1973"/>
                      <a:pt x="1910" y="1973"/>
                    </a:cubicBezTo>
                    <a:cubicBezTo>
                      <a:pt x="1915" y="1973"/>
                      <a:pt x="1922" y="1973"/>
                      <a:pt x="1931" y="1971"/>
                    </a:cubicBezTo>
                    <a:lnTo>
                      <a:pt x="1931" y="1971"/>
                    </a:lnTo>
                    <a:cubicBezTo>
                      <a:pt x="1846" y="1983"/>
                      <a:pt x="1882" y="2101"/>
                      <a:pt x="1855" y="2113"/>
                    </a:cubicBezTo>
                    <a:cubicBezTo>
                      <a:pt x="1880" y="2129"/>
                      <a:pt x="1892" y="2161"/>
                      <a:pt x="1880" y="2189"/>
                    </a:cubicBezTo>
                    <a:cubicBezTo>
                      <a:pt x="1884" y="2187"/>
                      <a:pt x="1893" y="2185"/>
                      <a:pt x="1904" y="2185"/>
                    </a:cubicBezTo>
                    <a:cubicBezTo>
                      <a:pt x="1922" y="2185"/>
                      <a:pt x="1943" y="2190"/>
                      <a:pt x="1938" y="2203"/>
                    </a:cubicBezTo>
                    <a:cubicBezTo>
                      <a:pt x="1927" y="2202"/>
                      <a:pt x="1918" y="2201"/>
                      <a:pt x="1910" y="2201"/>
                    </a:cubicBezTo>
                    <a:cubicBezTo>
                      <a:pt x="1837" y="2201"/>
                      <a:pt x="1877" y="2244"/>
                      <a:pt x="1812" y="2262"/>
                    </a:cubicBezTo>
                    <a:lnTo>
                      <a:pt x="1812" y="2262"/>
                    </a:lnTo>
                    <a:cubicBezTo>
                      <a:pt x="1814" y="2261"/>
                      <a:pt x="1816" y="2261"/>
                      <a:pt x="1818" y="2261"/>
                    </a:cubicBezTo>
                    <a:cubicBezTo>
                      <a:pt x="1848" y="2261"/>
                      <a:pt x="1834" y="2311"/>
                      <a:pt x="1869" y="2311"/>
                    </a:cubicBezTo>
                    <a:cubicBezTo>
                      <a:pt x="1876" y="2311"/>
                      <a:pt x="1885" y="2309"/>
                      <a:pt x="1896" y="2305"/>
                    </a:cubicBezTo>
                    <a:lnTo>
                      <a:pt x="1896" y="2305"/>
                    </a:lnTo>
                    <a:cubicBezTo>
                      <a:pt x="1892" y="2315"/>
                      <a:pt x="1881" y="2316"/>
                      <a:pt x="1868" y="2316"/>
                    </a:cubicBezTo>
                    <a:cubicBezTo>
                      <a:pt x="1866" y="2316"/>
                      <a:pt x="1864" y="2316"/>
                      <a:pt x="1863" y="2316"/>
                    </a:cubicBezTo>
                    <a:cubicBezTo>
                      <a:pt x="1851" y="2316"/>
                      <a:pt x="1838" y="2316"/>
                      <a:pt x="1827" y="2324"/>
                    </a:cubicBezTo>
                    <a:cubicBezTo>
                      <a:pt x="1871" y="2370"/>
                      <a:pt x="1804" y="2433"/>
                      <a:pt x="1827" y="2493"/>
                    </a:cubicBezTo>
                    <a:cubicBezTo>
                      <a:pt x="1837" y="2493"/>
                      <a:pt x="1851" y="2486"/>
                      <a:pt x="1867" y="2486"/>
                    </a:cubicBezTo>
                    <a:cubicBezTo>
                      <a:pt x="1874" y="2486"/>
                      <a:pt x="1880" y="2487"/>
                      <a:pt x="1887" y="2490"/>
                    </a:cubicBezTo>
                    <a:lnTo>
                      <a:pt x="1818" y="2530"/>
                    </a:lnTo>
                    <a:cubicBezTo>
                      <a:pt x="1827" y="2541"/>
                      <a:pt x="1903" y="2530"/>
                      <a:pt x="1857" y="2560"/>
                    </a:cubicBezTo>
                    <a:cubicBezTo>
                      <a:pt x="1865" y="2557"/>
                      <a:pt x="1875" y="2551"/>
                      <a:pt x="1883" y="2551"/>
                    </a:cubicBezTo>
                    <a:cubicBezTo>
                      <a:pt x="1887" y="2551"/>
                      <a:pt x="1890" y="2553"/>
                      <a:pt x="1892" y="2555"/>
                    </a:cubicBezTo>
                    <a:cubicBezTo>
                      <a:pt x="1866" y="2618"/>
                      <a:pt x="1894" y="2674"/>
                      <a:pt x="1915" y="2729"/>
                    </a:cubicBezTo>
                    <a:cubicBezTo>
                      <a:pt x="1936" y="2783"/>
                      <a:pt x="1952" y="2841"/>
                      <a:pt x="1908" y="2915"/>
                    </a:cubicBezTo>
                    <a:cubicBezTo>
                      <a:pt x="1917" y="2904"/>
                      <a:pt x="1924" y="2900"/>
                      <a:pt x="1929" y="2900"/>
                    </a:cubicBezTo>
                    <a:cubicBezTo>
                      <a:pt x="1935" y="2900"/>
                      <a:pt x="1938" y="2906"/>
                      <a:pt x="1940" y="2912"/>
                    </a:cubicBezTo>
                    <a:cubicBezTo>
                      <a:pt x="1945" y="2903"/>
                      <a:pt x="1975" y="2901"/>
                      <a:pt x="1996" y="2894"/>
                    </a:cubicBezTo>
                    <a:lnTo>
                      <a:pt x="1996" y="2894"/>
                    </a:lnTo>
                    <a:lnTo>
                      <a:pt x="1959" y="2956"/>
                    </a:lnTo>
                    <a:cubicBezTo>
                      <a:pt x="1963" y="2956"/>
                      <a:pt x="1967" y="2955"/>
                      <a:pt x="1970" y="2955"/>
                    </a:cubicBezTo>
                    <a:cubicBezTo>
                      <a:pt x="2006" y="2955"/>
                      <a:pt x="1991" y="2993"/>
                      <a:pt x="2019" y="2993"/>
                    </a:cubicBezTo>
                    <a:cubicBezTo>
                      <a:pt x="2023" y="2993"/>
                      <a:pt x="2028" y="2993"/>
                      <a:pt x="2033" y="2991"/>
                    </a:cubicBezTo>
                    <a:lnTo>
                      <a:pt x="2019" y="2982"/>
                    </a:lnTo>
                    <a:cubicBezTo>
                      <a:pt x="2084" y="2980"/>
                      <a:pt x="2140" y="2910"/>
                      <a:pt x="2219" y="2887"/>
                    </a:cubicBezTo>
                    <a:lnTo>
                      <a:pt x="2219" y="2887"/>
                    </a:lnTo>
                    <a:cubicBezTo>
                      <a:pt x="2218" y="2887"/>
                      <a:pt x="2217" y="2887"/>
                      <a:pt x="2216" y="2887"/>
                    </a:cubicBezTo>
                    <a:cubicBezTo>
                      <a:pt x="2146" y="2887"/>
                      <a:pt x="2298" y="2803"/>
                      <a:pt x="2191" y="2801"/>
                    </a:cubicBezTo>
                    <a:cubicBezTo>
                      <a:pt x="2197" y="2796"/>
                      <a:pt x="2202" y="2796"/>
                      <a:pt x="2208" y="2796"/>
                    </a:cubicBezTo>
                    <a:cubicBezTo>
                      <a:pt x="2211" y="2796"/>
                      <a:pt x="2215" y="2796"/>
                      <a:pt x="2218" y="2796"/>
                    </a:cubicBezTo>
                    <a:cubicBezTo>
                      <a:pt x="2224" y="2796"/>
                      <a:pt x="2229" y="2795"/>
                      <a:pt x="2235" y="2792"/>
                    </a:cubicBezTo>
                    <a:cubicBezTo>
                      <a:pt x="2198" y="2792"/>
                      <a:pt x="2189" y="2785"/>
                      <a:pt x="2198" y="2762"/>
                    </a:cubicBezTo>
                    <a:lnTo>
                      <a:pt x="2207" y="2762"/>
                    </a:lnTo>
                    <a:cubicBezTo>
                      <a:pt x="2182" y="2713"/>
                      <a:pt x="2209" y="2681"/>
                      <a:pt x="2216" y="2620"/>
                    </a:cubicBezTo>
                    <a:lnTo>
                      <a:pt x="2216" y="2620"/>
                    </a:lnTo>
                    <a:lnTo>
                      <a:pt x="2179" y="2632"/>
                    </a:lnTo>
                    <a:cubicBezTo>
                      <a:pt x="2182" y="2620"/>
                      <a:pt x="2193" y="2613"/>
                      <a:pt x="2200" y="2606"/>
                    </a:cubicBezTo>
                    <a:cubicBezTo>
                      <a:pt x="2198" y="2606"/>
                      <a:pt x="2196" y="2606"/>
                      <a:pt x="2195" y="2606"/>
                    </a:cubicBezTo>
                    <a:cubicBezTo>
                      <a:pt x="2142" y="2606"/>
                      <a:pt x="2205" y="2641"/>
                      <a:pt x="2138" y="2643"/>
                    </a:cubicBezTo>
                    <a:cubicBezTo>
                      <a:pt x="2212" y="2611"/>
                      <a:pt x="2119" y="2553"/>
                      <a:pt x="2209" y="2528"/>
                    </a:cubicBezTo>
                    <a:cubicBezTo>
                      <a:pt x="2208" y="2523"/>
                      <a:pt x="2205" y="2521"/>
                      <a:pt x="2200" y="2521"/>
                    </a:cubicBezTo>
                    <a:cubicBezTo>
                      <a:pt x="2191" y="2521"/>
                      <a:pt x="2177" y="2527"/>
                      <a:pt x="2169" y="2527"/>
                    </a:cubicBezTo>
                    <a:cubicBezTo>
                      <a:pt x="2164" y="2527"/>
                      <a:pt x="2161" y="2525"/>
                      <a:pt x="2161" y="2521"/>
                    </a:cubicBezTo>
                    <a:lnTo>
                      <a:pt x="2184" y="2511"/>
                    </a:lnTo>
                    <a:lnTo>
                      <a:pt x="2151" y="2511"/>
                    </a:lnTo>
                    <a:cubicBezTo>
                      <a:pt x="2156" y="2497"/>
                      <a:pt x="2186" y="2488"/>
                      <a:pt x="2207" y="2486"/>
                    </a:cubicBezTo>
                    <a:lnTo>
                      <a:pt x="2207" y="2486"/>
                    </a:lnTo>
                    <a:cubicBezTo>
                      <a:pt x="2205" y="2488"/>
                      <a:pt x="2214" y="2493"/>
                      <a:pt x="2216" y="2495"/>
                    </a:cubicBezTo>
                    <a:cubicBezTo>
                      <a:pt x="2240" y="2478"/>
                      <a:pt x="2205" y="2457"/>
                      <a:pt x="2208" y="2448"/>
                    </a:cubicBezTo>
                    <a:lnTo>
                      <a:pt x="2208" y="2448"/>
                    </a:lnTo>
                    <a:lnTo>
                      <a:pt x="2195" y="2465"/>
                    </a:lnTo>
                    <a:cubicBezTo>
                      <a:pt x="2165" y="2416"/>
                      <a:pt x="2193" y="2351"/>
                      <a:pt x="2142" y="2303"/>
                    </a:cubicBezTo>
                    <a:lnTo>
                      <a:pt x="2124" y="2307"/>
                    </a:lnTo>
                    <a:cubicBezTo>
                      <a:pt x="2087" y="2268"/>
                      <a:pt x="2144" y="2275"/>
                      <a:pt x="2128" y="2233"/>
                    </a:cubicBezTo>
                    <a:lnTo>
                      <a:pt x="2128" y="2233"/>
                    </a:lnTo>
                    <a:lnTo>
                      <a:pt x="2133" y="2235"/>
                    </a:lnTo>
                    <a:cubicBezTo>
                      <a:pt x="2114" y="2226"/>
                      <a:pt x="2103" y="2212"/>
                      <a:pt x="2107" y="2201"/>
                    </a:cubicBezTo>
                    <a:lnTo>
                      <a:pt x="2107" y="2201"/>
                    </a:lnTo>
                    <a:cubicBezTo>
                      <a:pt x="2111" y="2203"/>
                      <a:pt x="2115" y="2204"/>
                      <a:pt x="2119" y="2204"/>
                    </a:cubicBezTo>
                    <a:cubicBezTo>
                      <a:pt x="2133" y="2204"/>
                      <a:pt x="2148" y="2194"/>
                      <a:pt x="2162" y="2194"/>
                    </a:cubicBezTo>
                    <a:cubicBezTo>
                      <a:pt x="2167" y="2194"/>
                      <a:pt x="2172" y="2195"/>
                      <a:pt x="2177" y="2198"/>
                    </a:cubicBezTo>
                    <a:cubicBezTo>
                      <a:pt x="2142" y="2154"/>
                      <a:pt x="2147" y="2178"/>
                      <a:pt x="2080" y="2143"/>
                    </a:cubicBezTo>
                    <a:lnTo>
                      <a:pt x="2112" y="2138"/>
                    </a:lnTo>
                    <a:cubicBezTo>
                      <a:pt x="2084" y="2127"/>
                      <a:pt x="2070" y="2124"/>
                      <a:pt x="2066" y="2101"/>
                    </a:cubicBezTo>
                    <a:lnTo>
                      <a:pt x="2066" y="2101"/>
                    </a:lnTo>
                    <a:cubicBezTo>
                      <a:pt x="2073" y="2107"/>
                      <a:pt x="2080" y="2109"/>
                      <a:pt x="2087" y="2109"/>
                    </a:cubicBezTo>
                    <a:cubicBezTo>
                      <a:pt x="2096" y="2109"/>
                      <a:pt x="2106" y="2106"/>
                      <a:pt x="2116" y="2106"/>
                    </a:cubicBezTo>
                    <a:cubicBezTo>
                      <a:pt x="2126" y="2106"/>
                      <a:pt x="2136" y="2109"/>
                      <a:pt x="2147" y="2117"/>
                    </a:cubicBezTo>
                    <a:cubicBezTo>
                      <a:pt x="2221" y="2080"/>
                      <a:pt x="2089" y="2041"/>
                      <a:pt x="2191" y="2034"/>
                    </a:cubicBezTo>
                    <a:cubicBezTo>
                      <a:pt x="2174" y="2027"/>
                      <a:pt x="2162" y="2025"/>
                      <a:pt x="2153" y="2025"/>
                    </a:cubicBezTo>
                    <a:cubicBezTo>
                      <a:pt x="2123" y="2025"/>
                      <a:pt x="2131" y="2054"/>
                      <a:pt x="2123" y="2054"/>
                    </a:cubicBezTo>
                    <a:cubicBezTo>
                      <a:pt x="2122" y="2054"/>
                      <a:pt x="2121" y="2054"/>
                      <a:pt x="2119" y="2052"/>
                    </a:cubicBezTo>
                    <a:cubicBezTo>
                      <a:pt x="2117" y="2053"/>
                      <a:pt x="2115" y="2053"/>
                      <a:pt x="2113" y="2053"/>
                    </a:cubicBezTo>
                    <a:cubicBezTo>
                      <a:pt x="2087" y="2053"/>
                      <a:pt x="2059" y="2024"/>
                      <a:pt x="2070" y="2011"/>
                    </a:cubicBezTo>
                    <a:cubicBezTo>
                      <a:pt x="2075" y="1997"/>
                      <a:pt x="2184" y="2004"/>
                      <a:pt x="2191" y="1969"/>
                    </a:cubicBezTo>
                    <a:cubicBezTo>
                      <a:pt x="2191" y="1974"/>
                      <a:pt x="2195" y="1974"/>
                      <a:pt x="2193" y="1978"/>
                    </a:cubicBezTo>
                    <a:cubicBezTo>
                      <a:pt x="2219" y="1969"/>
                      <a:pt x="2170" y="1946"/>
                      <a:pt x="2209" y="1936"/>
                    </a:cubicBezTo>
                    <a:cubicBezTo>
                      <a:pt x="2161" y="1918"/>
                      <a:pt x="2219" y="1918"/>
                      <a:pt x="2154" y="1899"/>
                    </a:cubicBezTo>
                    <a:lnTo>
                      <a:pt x="2154" y="1899"/>
                    </a:lnTo>
                    <a:lnTo>
                      <a:pt x="2161" y="1936"/>
                    </a:lnTo>
                    <a:cubicBezTo>
                      <a:pt x="2147" y="1913"/>
                      <a:pt x="2077" y="1878"/>
                      <a:pt x="2121" y="1855"/>
                    </a:cubicBezTo>
                    <a:lnTo>
                      <a:pt x="2121" y="1855"/>
                    </a:lnTo>
                    <a:cubicBezTo>
                      <a:pt x="2135" y="1862"/>
                      <a:pt x="2147" y="1874"/>
                      <a:pt x="2156" y="1883"/>
                    </a:cubicBezTo>
                    <a:cubicBezTo>
                      <a:pt x="2179" y="1878"/>
                      <a:pt x="2149" y="1865"/>
                      <a:pt x="2170" y="1858"/>
                    </a:cubicBezTo>
                    <a:lnTo>
                      <a:pt x="2170" y="1858"/>
                    </a:lnTo>
                    <a:cubicBezTo>
                      <a:pt x="2235" y="1878"/>
                      <a:pt x="2175" y="1902"/>
                      <a:pt x="2219" y="1934"/>
                    </a:cubicBezTo>
                    <a:cubicBezTo>
                      <a:pt x="2242" y="1931"/>
                      <a:pt x="2208" y="1904"/>
                      <a:pt x="2221" y="1904"/>
                    </a:cubicBezTo>
                    <a:cubicBezTo>
                      <a:pt x="2224" y="1904"/>
                      <a:pt x="2233" y="1907"/>
                      <a:pt x="2249" y="1913"/>
                    </a:cubicBezTo>
                    <a:cubicBezTo>
                      <a:pt x="2205" y="1895"/>
                      <a:pt x="2209" y="1888"/>
                      <a:pt x="2219" y="1878"/>
                    </a:cubicBezTo>
                    <a:cubicBezTo>
                      <a:pt x="2228" y="1869"/>
                      <a:pt x="2240" y="1855"/>
                      <a:pt x="2209" y="1832"/>
                    </a:cubicBezTo>
                    <a:lnTo>
                      <a:pt x="2209" y="1832"/>
                    </a:lnTo>
                    <a:lnTo>
                      <a:pt x="2246" y="1844"/>
                    </a:lnTo>
                    <a:cubicBezTo>
                      <a:pt x="2242" y="1837"/>
                      <a:pt x="2226" y="1825"/>
                      <a:pt x="2230" y="1816"/>
                    </a:cubicBezTo>
                    <a:lnTo>
                      <a:pt x="2230" y="1816"/>
                    </a:lnTo>
                    <a:lnTo>
                      <a:pt x="2277" y="1841"/>
                    </a:lnTo>
                    <a:cubicBezTo>
                      <a:pt x="2240" y="1809"/>
                      <a:pt x="2325" y="1802"/>
                      <a:pt x="2304" y="1774"/>
                    </a:cubicBezTo>
                    <a:lnTo>
                      <a:pt x="2304" y="1774"/>
                    </a:lnTo>
                    <a:cubicBezTo>
                      <a:pt x="2301" y="1792"/>
                      <a:pt x="2294" y="1797"/>
                      <a:pt x="2284" y="1797"/>
                    </a:cubicBezTo>
                    <a:cubicBezTo>
                      <a:pt x="2271" y="1797"/>
                      <a:pt x="2254" y="1788"/>
                      <a:pt x="2237" y="1788"/>
                    </a:cubicBezTo>
                    <a:cubicBezTo>
                      <a:pt x="2233" y="1788"/>
                      <a:pt x="2228" y="1788"/>
                      <a:pt x="2223" y="1790"/>
                    </a:cubicBezTo>
                    <a:cubicBezTo>
                      <a:pt x="2182" y="1724"/>
                      <a:pt x="2328" y="1775"/>
                      <a:pt x="2325" y="1708"/>
                    </a:cubicBezTo>
                    <a:lnTo>
                      <a:pt x="2325" y="1708"/>
                    </a:lnTo>
                    <a:cubicBezTo>
                      <a:pt x="2324" y="1715"/>
                      <a:pt x="2309" y="1725"/>
                      <a:pt x="2296" y="1725"/>
                    </a:cubicBezTo>
                    <a:cubicBezTo>
                      <a:pt x="2290" y="1725"/>
                      <a:pt x="2285" y="1723"/>
                      <a:pt x="2281" y="1719"/>
                    </a:cubicBezTo>
                    <a:cubicBezTo>
                      <a:pt x="2293" y="1702"/>
                      <a:pt x="2311" y="1693"/>
                      <a:pt x="2330" y="1686"/>
                    </a:cubicBezTo>
                    <a:cubicBezTo>
                      <a:pt x="2329" y="1670"/>
                      <a:pt x="2324" y="1665"/>
                      <a:pt x="2316" y="1665"/>
                    </a:cubicBezTo>
                    <a:cubicBezTo>
                      <a:pt x="2306" y="1665"/>
                      <a:pt x="2293" y="1673"/>
                      <a:pt x="2281" y="1673"/>
                    </a:cubicBezTo>
                    <a:cubicBezTo>
                      <a:pt x="2276" y="1673"/>
                      <a:pt x="2271" y="1672"/>
                      <a:pt x="2267" y="1668"/>
                    </a:cubicBezTo>
                    <a:cubicBezTo>
                      <a:pt x="2316" y="1658"/>
                      <a:pt x="2249" y="1642"/>
                      <a:pt x="2235" y="1623"/>
                    </a:cubicBezTo>
                    <a:lnTo>
                      <a:pt x="2235" y="1623"/>
                    </a:lnTo>
                    <a:lnTo>
                      <a:pt x="2277" y="1626"/>
                    </a:lnTo>
                    <a:cubicBezTo>
                      <a:pt x="2307" y="1579"/>
                      <a:pt x="2193" y="1607"/>
                      <a:pt x="2228" y="1566"/>
                    </a:cubicBezTo>
                    <a:lnTo>
                      <a:pt x="2228" y="1566"/>
                    </a:lnTo>
                    <a:lnTo>
                      <a:pt x="2284" y="1586"/>
                    </a:lnTo>
                    <a:lnTo>
                      <a:pt x="2270" y="1563"/>
                    </a:lnTo>
                    <a:lnTo>
                      <a:pt x="2316" y="1570"/>
                    </a:lnTo>
                    <a:cubicBezTo>
                      <a:pt x="2284" y="1542"/>
                      <a:pt x="2293" y="1535"/>
                      <a:pt x="2307" y="1510"/>
                    </a:cubicBezTo>
                    <a:lnTo>
                      <a:pt x="2307" y="1510"/>
                    </a:lnTo>
                    <a:cubicBezTo>
                      <a:pt x="2302" y="1511"/>
                      <a:pt x="2296" y="1511"/>
                      <a:pt x="2291" y="1511"/>
                    </a:cubicBezTo>
                    <a:cubicBezTo>
                      <a:pt x="2263" y="1511"/>
                      <a:pt x="2233" y="1502"/>
                      <a:pt x="2233" y="1484"/>
                    </a:cubicBezTo>
                    <a:cubicBezTo>
                      <a:pt x="2241" y="1479"/>
                      <a:pt x="2248" y="1478"/>
                      <a:pt x="2253" y="1478"/>
                    </a:cubicBezTo>
                    <a:cubicBezTo>
                      <a:pt x="2255" y="1478"/>
                      <a:pt x="2257" y="1478"/>
                      <a:pt x="2259" y="1478"/>
                    </a:cubicBezTo>
                    <a:cubicBezTo>
                      <a:pt x="2265" y="1478"/>
                      <a:pt x="2267" y="1476"/>
                      <a:pt x="2265" y="1461"/>
                    </a:cubicBezTo>
                    <a:lnTo>
                      <a:pt x="2265" y="1461"/>
                    </a:lnTo>
                    <a:cubicBezTo>
                      <a:pt x="2291" y="1468"/>
                      <a:pt x="2323" y="1477"/>
                      <a:pt x="2284" y="1489"/>
                    </a:cubicBezTo>
                    <a:cubicBezTo>
                      <a:pt x="2297" y="1491"/>
                      <a:pt x="2309" y="1498"/>
                      <a:pt x="2323" y="1498"/>
                    </a:cubicBezTo>
                    <a:cubicBezTo>
                      <a:pt x="2353" y="1482"/>
                      <a:pt x="2330" y="1457"/>
                      <a:pt x="2330" y="1445"/>
                    </a:cubicBezTo>
                    <a:lnTo>
                      <a:pt x="2330" y="1445"/>
                    </a:lnTo>
                    <a:cubicBezTo>
                      <a:pt x="2328" y="1452"/>
                      <a:pt x="2325" y="1457"/>
                      <a:pt x="2321" y="1459"/>
                    </a:cubicBezTo>
                    <a:lnTo>
                      <a:pt x="2263" y="1413"/>
                    </a:lnTo>
                    <a:cubicBezTo>
                      <a:pt x="2268" y="1410"/>
                      <a:pt x="2274" y="1409"/>
                      <a:pt x="2280" y="1409"/>
                    </a:cubicBezTo>
                    <a:cubicBezTo>
                      <a:pt x="2288" y="1409"/>
                      <a:pt x="2296" y="1411"/>
                      <a:pt x="2302" y="1415"/>
                    </a:cubicBezTo>
                    <a:cubicBezTo>
                      <a:pt x="2297" y="1406"/>
                      <a:pt x="2279" y="1401"/>
                      <a:pt x="2272" y="1387"/>
                    </a:cubicBezTo>
                    <a:lnTo>
                      <a:pt x="2272" y="1387"/>
                    </a:lnTo>
                    <a:cubicBezTo>
                      <a:pt x="2306" y="1389"/>
                      <a:pt x="2341" y="1387"/>
                      <a:pt x="2357" y="1405"/>
                    </a:cubicBezTo>
                    <a:lnTo>
                      <a:pt x="2357" y="1405"/>
                    </a:lnTo>
                    <a:lnTo>
                      <a:pt x="2318" y="1362"/>
                    </a:lnTo>
                    <a:cubicBezTo>
                      <a:pt x="2330" y="1359"/>
                      <a:pt x="2350" y="1342"/>
                      <a:pt x="2363" y="1342"/>
                    </a:cubicBezTo>
                    <a:cubicBezTo>
                      <a:pt x="2366" y="1342"/>
                      <a:pt x="2368" y="1342"/>
                      <a:pt x="2369" y="1343"/>
                    </a:cubicBezTo>
                    <a:cubicBezTo>
                      <a:pt x="2386" y="1313"/>
                      <a:pt x="2300" y="1285"/>
                      <a:pt x="2321" y="1250"/>
                    </a:cubicBezTo>
                    <a:cubicBezTo>
                      <a:pt x="2311" y="1248"/>
                      <a:pt x="2307" y="1246"/>
                      <a:pt x="2300" y="1241"/>
                    </a:cubicBezTo>
                    <a:cubicBezTo>
                      <a:pt x="2304" y="1209"/>
                      <a:pt x="2339" y="1174"/>
                      <a:pt x="2286" y="1146"/>
                    </a:cubicBezTo>
                    <a:lnTo>
                      <a:pt x="2339" y="1116"/>
                    </a:lnTo>
                    <a:cubicBezTo>
                      <a:pt x="2336" y="1111"/>
                      <a:pt x="2332" y="1110"/>
                      <a:pt x="2328" y="1110"/>
                    </a:cubicBezTo>
                    <a:cubicBezTo>
                      <a:pt x="2312" y="1110"/>
                      <a:pt x="2288" y="1130"/>
                      <a:pt x="2267" y="1130"/>
                    </a:cubicBezTo>
                    <a:cubicBezTo>
                      <a:pt x="2258" y="1130"/>
                      <a:pt x="2249" y="1126"/>
                      <a:pt x="2242" y="1116"/>
                    </a:cubicBezTo>
                    <a:cubicBezTo>
                      <a:pt x="2214" y="1086"/>
                      <a:pt x="2288" y="1093"/>
                      <a:pt x="2300" y="1076"/>
                    </a:cubicBezTo>
                    <a:cubicBezTo>
                      <a:pt x="2265" y="1067"/>
                      <a:pt x="2198" y="1053"/>
                      <a:pt x="2235" y="1011"/>
                    </a:cubicBezTo>
                    <a:lnTo>
                      <a:pt x="2235" y="1011"/>
                    </a:lnTo>
                    <a:cubicBezTo>
                      <a:pt x="2251" y="1018"/>
                      <a:pt x="2244" y="1028"/>
                      <a:pt x="2251" y="1037"/>
                    </a:cubicBezTo>
                    <a:lnTo>
                      <a:pt x="2277" y="1005"/>
                    </a:lnTo>
                    <a:cubicBezTo>
                      <a:pt x="2316" y="1013"/>
                      <a:pt x="2324" y="1028"/>
                      <a:pt x="2336" y="1028"/>
                    </a:cubicBezTo>
                    <a:cubicBezTo>
                      <a:pt x="2342" y="1028"/>
                      <a:pt x="2349" y="1024"/>
                      <a:pt x="2362" y="1011"/>
                    </a:cubicBezTo>
                    <a:lnTo>
                      <a:pt x="2362" y="1011"/>
                    </a:lnTo>
                    <a:cubicBezTo>
                      <a:pt x="2351" y="1014"/>
                      <a:pt x="2342" y="1015"/>
                      <a:pt x="2334" y="1015"/>
                    </a:cubicBezTo>
                    <a:cubicBezTo>
                      <a:pt x="2272" y="1015"/>
                      <a:pt x="2299" y="946"/>
                      <a:pt x="2241" y="946"/>
                    </a:cubicBezTo>
                    <a:cubicBezTo>
                      <a:pt x="2233" y="946"/>
                      <a:pt x="2222" y="948"/>
                      <a:pt x="2209" y="951"/>
                    </a:cubicBezTo>
                    <a:lnTo>
                      <a:pt x="2228" y="930"/>
                    </a:lnTo>
                    <a:cubicBezTo>
                      <a:pt x="2228" y="935"/>
                      <a:pt x="2235" y="933"/>
                      <a:pt x="2235" y="937"/>
                    </a:cubicBezTo>
                    <a:cubicBezTo>
                      <a:pt x="2251" y="920"/>
                      <a:pt x="2242" y="916"/>
                      <a:pt x="2226" y="916"/>
                    </a:cubicBezTo>
                    <a:cubicBezTo>
                      <a:pt x="2214" y="916"/>
                      <a:pt x="2198" y="918"/>
                      <a:pt x="2184" y="918"/>
                    </a:cubicBezTo>
                    <a:cubicBezTo>
                      <a:pt x="2165" y="918"/>
                      <a:pt x="2149" y="915"/>
                      <a:pt x="2149" y="900"/>
                    </a:cubicBezTo>
                    <a:cubicBezTo>
                      <a:pt x="2151" y="887"/>
                      <a:pt x="2161" y="874"/>
                      <a:pt x="2176" y="874"/>
                    </a:cubicBezTo>
                    <a:cubicBezTo>
                      <a:pt x="2177" y="874"/>
                      <a:pt x="2178" y="875"/>
                      <a:pt x="2179" y="875"/>
                    </a:cubicBezTo>
                    <a:lnTo>
                      <a:pt x="2140" y="856"/>
                    </a:lnTo>
                    <a:cubicBezTo>
                      <a:pt x="2140" y="852"/>
                      <a:pt x="2148" y="847"/>
                      <a:pt x="2153" y="847"/>
                    </a:cubicBezTo>
                    <a:cubicBezTo>
                      <a:pt x="2154" y="847"/>
                      <a:pt x="2155" y="847"/>
                      <a:pt x="2155" y="847"/>
                    </a:cubicBezTo>
                    <a:lnTo>
                      <a:pt x="2155" y="847"/>
                    </a:lnTo>
                    <a:lnTo>
                      <a:pt x="2131" y="812"/>
                    </a:lnTo>
                    <a:lnTo>
                      <a:pt x="2131" y="812"/>
                    </a:lnTo>
                    <a:cubicBezTo>
                      <a:pt x="2124" y="813"/>
                      <a:pt x="2118" y="813"/>
                      <a:pt x="2112" y="813"/>
                    </a:cubicBezTo>
                    <a:cubicBezTo>
                      <a:pt x="2098" y="813"/>
                      <a:pt x="2083" y="812"/>
                      <a:pt x="2068" y="812"/>
                    </a:cubicBezTo>
                    <a:cubicBezTo>
                      <a:pt x="2071" y="805"/>
                      <a:pt x="2074" y="803"/>
                      <a:pt x="2077" y="803"/>
                    </a:cubicBezTo>
                    <a:cubicBezTo>
                      <a:pt x="2080" y="803"/>
                      <a:pt x="2083" y="806"/>
                      <a:pt x="2087" y="806"/>
                    </a:cubicBezTo>
                    <a:cubicBezTo>
                      <a:pt x="2089" y="806"/>
                      <a:pt x="2091" y="805"/>
                      <a:pt x="2093" y="803"/>
                    </a:cubicBezTo>
                    <a:lnTo>
                      <a:pt x="2056" y="791"/>
                    </a:lnTo>
                    <a:cubicBezTo>
                      <a:pt x="2067" y="782"/>
                      <a:pt x="2079" y="778"/>
                      <a:pt x="2090" y="778"/>
                    </a:cubicBezTo>
                    <a:cubicBezTo>
                      <a:pt x="2104" y="778"/>
                      <a:pt x="2116" y="784"/>
                      <a:pt x="2119" y="794"/>
                    </a:cubicBezTo>
                    <a:cubicBezTo>
                      <a:pt x="2198" y="733"/>
                      <a:pt x="2112" y="773"/>
                      <a:pt x="2111" y="735"/>
                    </a:cubicBezTo>
                    <a:lnTo>
                      <a:pt x="2111" y="735"/>
                    </a:lnTo>
                    <a:cubicBezTo>
                      <a:pt x="2110" y="736"/>
                      <a:pt x="2109" y="737"/>
                      <a:pt x="2107" y="738"/>
                    </a:cubicBezTo>
                    <a:cubicBezTo>
                      <a:pt x="2094" y="742"/>
                      <a:pt x="2086" y="744"/>
                      <a:pt x="2082" y="744"/>
                    </a:cubicBezTo>
                    <a:cubicBezTo>
                      <a:pt x="2071" y="744"/>
                      <a:pt x="2081" y="733"/>
                      <a:pt x="2084" y="722"/>
                    </a:cubicBezTo>
                    <a:cubicBezTo>
                      <a:pt x="2092" y="722"/>
                      <a:pt x="2107" y="723"/>
                      <a:pt x="2112" y="727"/>
                    </a:cubicBezTo>
                    <a:lnTo>
                      <a:pt x="2112" y="727"/>
                    </a:lnTo>
                    <a:cubicBezTo>
                      <a:pt x="2113" y="723"/>
                      <a:pt x="2114" y="718"/>
                      <a:pt x="2117" y="712"/>
                    </a:cubicBezTo>
                    <a:lnTo>
                      <a:pt x="2117" y="712"/>
                    </a:lnTo>
                    <a:lnTo>
                      <a:pt x="2142" y="729"/>
                    </a:lnTo>
                    <a:cubicBezTo>
                      <a:pt x="2191" y="685"/>
                      <a:pt x="2161" y="678"/>
                      <a:pt x="2179" y="631"/>
                    </a:cubicBezTo>
                    <a:lnTo>
                      <a:pt x="2179" y="631"/>
                    </a:lnTo>
                    <a:cubicBezTo>
                      <a:pt x="2166" y="649"/>
                      <a:pt x="2127" y="720"/>
                      <a:pt x="2088" y="720"/>
                    </a:cubicBezTo>
                    <a:cubicBezTo>
                      <a:pt x="2085" y="720"/>
                      <a:pt x="2082" y="720"/>
                      <a:pt x="2080" y="719"/>
                    </a:cubicBezTo>
                    <a:cubicBezTo>
                      <a:pt x="2084" y="708"/>
                      <a:pt x="2080" y="699"/>
                      <a:pt x="2054" y="696"/>
                    </a:cubicBezTo>
                    <a:cubicBezTo>
                      <a:pt x="2089" y="675"/>
                      <a:pt x="2073" y="666"/>
                      <a:pt x="2059" y="652"/>
                    </a:cubicBezTo>
                    <a:lnTo>
                      <a:pt x="2105" y="627"/>
                    </a:lnTo>
                    <a:cubicBezTo>
                      <a:pt x="2099" y="625"/>
                      <a:pt x="2094" y="624"/>
                      <a:pt x="2089" y="624"/>
                    </a:cubicBezTo>
                    <a:cubicBezTo>
                      <a:pt x="2070" y="624"/>
                      <a:pt x="2053" y="634"/>
                      <a:pt x="2031" y="636"/>
                    </a:cubicBezTo>
                    <a:cubicBezTo>
                      <a:pt x="2022" y="613"/>
                      <a:pt x="2052" y="587"/>
                      <a:pt x="2080" y="564"/>
                    </a:cubicBezTo>
                    <a:cubicBezTo>
                      <a:pt x="2077" y="558"/>
                      <a:pt x="2074" y="556"/>
                      <a:pt x="2071" y="556"/>
                    </a:cubicBezTo>
                    <a:cubicBezTo>
                      <a:pt x="2058" y="556"/>
                      <a:pt x="2042" y="598"/>
                      <a:pt x="2020" y="598"/>
                    </a:cubicBezTo>
                    <a:cubicBezTo>
                      <a:pt x="2015" y="598"/>
                      <a:pt x="2010" y="596"/>
                      <a:pt x="2005" y="592"/>
                    </a:cubicBezTo>
                    <a:cubicBezTo>
                      <a:pt x="2001" y="555"/>
                      <a:pt x="1971" y="550"/>
                      <a:pt x="1922" y="543"/>
                    </a:cubicBezTo>
                    <a:cubicBezTo>
                      <a:pt x="1922" y="515"/>
                      <a:pt x="1950" y="525"/>
                      <a:pt x="1954" y="511"/>
                    </a:cubicBezTo>
                    <a:lnTo>
                      <a:pt x="1954" y="511"/>
                    </a:lnTo>
                    <a:lnTo>
                      <a:pt x="1910" y="522"/>
                    </a:lnTo>
                    <a:cubicBezTo>
                      <a:pt x="1908" y="518"/>
                      <a:pt x="1920" y="511"/>
                      <a:pt x="1924" y="508"/>
                    </a:cubicBezTo>
                    <a:cubicBezTo>
                      <a:pt x="1904" y="508"/>
                      <a:pt x="1887" y="533"/>
                      <a:pt x="1865" y="533"/>
                    </a:cubicBezTo>
                    <a:cubicBezTo>
                      <a:pt x="1861" y="533"/>
                      <a:pt x="1858" y="533"/>
                      <a:pt x="1855" y="532"/>
                    </a:cubicBezTo>
                    <a:cubicBezTo>
                      <a:pt x="1849" y="536"/>
                      <a:pt x="1845" y="538"/>
                      <a:pt x="1843" y="538"/>
                    </a:cubicBezTo>
                    <a:cubicBezTo>
                      <a:pt x="1826" y="538"/>
                      <a:pt x="1865" y="459"/>
                      <a:pt x="1824" y="459"/>
                    </a:cubicBezTo>
                    <a:cubicBezTo>
                      <a:pt x="1820" y="459"/>
                      <a:pt x="1815" y="460"/>
                      <a:pt x="1808" y="462"/>
                    </a:cubicBezTo>
                    <a:cubicBezTo>
                      <a:pt x="1813" y="448"/>
                      <a:pt x="1834" y="443"/>
                      <a:pt x="1848" y="427"/>
                    </a:cubicBezTo>
                    <a:cubicBezTo>
                      <a:pt x="1840" y="426"/>
                      <a:pt x="1832" y="426"/>
                      <a:pt x="1824" y="426"/>
                    </a:cubicBezTo>
                    <a:cubicBezTo>
                      <a:pt x="1792" y="426"/>
                      <a:pt x="1761" y="433"/>
                      <a:pt x="1732" y="446"/>
                    </a:cubicBezTo>
                    <a:lnTo>
                      <a:pt x="1732" y="402"/>
                    </a:lnTo>
                    <a:cubicBezTo>
                      <a:pt x="1723" y="446"/>
                      <a:pt x="1672" y="464"/>
                      <a:pt x="1630" y="481"/>
                    </a:cubicBezTo>
                    <a:cubicBezTo>
                      <a:pt x="1625" y="499"/>
                      <a:pt x="1618" y="515"/>
                      <a:pt x="1616" y="525"/>
                    </a:cubicBezTo>
                    <a:lnTo>
                      <a:pt x="1572" y="527"/>
                    </a:lnTo>
                    <a:cubicBezTo>
                      <a:pt x="1579" y="513"/>
                      <a:pt x="1590" y="501"/>
                      <a:pt x="1604" y="492"/>
                    </a:cubicBezTo>
                    <a:lnTo>
                      <a:pt x="1604" y="492"/>
                    </a:lnTo>
                    <a:lnTo>
                      <a:pt x="1593" y="497"/>
                    </a:lnTo>
                    <a:cubicBezTo>
                      <a:pt x="1595" y="476"/>
                      <a:pt x="1618" y="455"/>
                      <a:pt x="1644" y="439"/>
                    </a:cubicBezTo>
                    <a:lnTo>
                      <a:pt x="1644" y="439"/>
                    </a:lnTo>
                    <a:cubicBezTo>
                      <a:pt x="1639" y="448"/>
                      <a:pt x="1637" y="460"/>
                      <a:pt x="1634" y="471"/>
                    </a:cubicBezTo>
                    <a:cubicBezTo>
                      <a:pt x="1662" y="453"/>
                      <a:pt x="1685" y="430"/>
                      <a:pt x="1706" y="404"/>
                    </a:cubicBezTo>
                    <a:lnTo>
                      <a:pt x="1706" y="404"/>
                    </a:lnTo>
                    <a:cubicBezTo>
                      <a:pt x="1702" y="406"/>
                      <a:pt x="1695" y="409"/>
                      <a:pt x="1688" y="409"/>
                    </a:cubicBezTo>
                    <a:cubicBezTo>
                      <a:pt x="1695" y="404"/>
                      <a:pt x="1699" y="399"/>
                      <a:pt x="1704" y="392"/>
                    </a:cubicBezTo>
                    <a:cubicBezTo>
                      <a:pt x="1705" y="391"/>
                      <a:pt x="1704" y="391"/>
                      <a:pt x="1704" y="391"/>
                    </a:cubicBezTo>
                    <a:cubicBezTo>
                      <a:pt x="1702" y="391"/>
                      <a:pt x="1694" y="396"/>
                      <a:pt x="1683" y="402"/>
                    </a:cubicBezTo>
                    <a:lnTo>
                      <a:pt x="1711" y="351"/>
                    </a:lnTo>
                    <a:lnTo>
                      <a:pt x="1695" y="367"/>
                    </a:lnTo>
                    <a:lnTo>
                      <a:pt x="1676" y="309"/>
                    </a:lnTo>
                    <a:cubicBezTo>
                      <a:pt x="1612" y="338"/>
                      <a:pt x="1543" y="388"/>
                      <a:pt x="1486" y="388"/>
                    </a:cubicBezTo>
                    <a:cubicBezTo>
                      <a:pt x="1484" y="388"/>
                      <a:pt x="1482" y="388"/>
                      <a:pt x="1479" y="388"/>
                    </a:cubicBezTo>
                    <a:cubicBezTo>
                      <a:pt x="1514" y="360"/>
                      <a:pt x="1519" y="330"/>
                      <a:pt x="1546" y="290"/>
                    </a:cubicBezTo>
                    <a:lnTo>
                      <a:pt x="1546" y="290"/>
                    </a:lnTo>
                    <a:cubicBezTo>
                      <a:pt x="1540" y="309"/>
                      <a:pt x="1545" y="314"/>
                      <a:pt x="1555" y="314"/>
                    </a:cubicBezTo>
                    <a:cubicBezTo>
                      <a:pt x="1566" y="314"/>
                      <a:pt x="1582" y="308"/>
                      <a:pt x="1595" y="308"/>
                    </a:cubicBezTo>
                    <a:cubicBezTo>
                      <a:pt x="1603" y="308"/>
                      <a:pt x="1609" y="310"/>
                      <a:pt x="1614" y="316"/>
                    </a:cubicBezTo>
                    <a:cubicBezTo>
                      <a:pt x="1604" y="302"/>
                      <a:pt x="1621" y="286"/>
                      <a:pt x="1630" y="279"/>
                    </a:cubicBezTo>
                    <a:lnTo>
                      <a:pt x="1630" y="279"/>
                    </a:lnTo>
                    <a:lnTo>
                      <a:pt x="1593" y="286"/>
                    </a:lnTo>
                    <a:lnTo>
                      <a:pt x="1558" y="295"/>
                    </a:lnTo>
                    <a:cubicBezTo>
                      <a:pt x="1579" y="260"/>
                      <a:pt x="1565" y="263"/>
                      <a:pt x="1560" y="242"/>
                    </a:cubicBezTo>
                    <a:lnTo>
                      <a:pt x="1560" y="242"/>
                    </a:lnTo>
                    <a:cubicBezTo>
                      <a:pt x="1546" y="276"/>
                      <a:pt x="1531" y="284"/>
                      <a:pt x="1515" y="284"/>
                    </a:cubicBezTo>
                    <a:cubicBezTo>
                      <a:pt x="1502" y="284"/>
                      <a:pt x="1489" y="279"/>
                      <a:pt x="1476" y="279"/>
                    </a:cubicBezTo>
                    <a:cubicBezTo>
                      <a:pt x="1471" y="279"/>
                      <a:pt x="1467" y="279"/>
                      <a:pt x="1463" y="281"/>
                    </a:cubicBezTo>
                    <a:cubicBezTo>
                      <a:pt x="1472" y="264"/>
                      <a:pt x="1481" y="247"/>
                      <a:pt x="1497" y="247"/>
                    </a:cubicBezTo>
                    <a:cubicBezTo>
                      <a:pt x="1502" y="247"/>
                      <a:pt x="1507" y="249"/>
                      <a:pt x="1514" y="253"/>
                    </a:cubicBezTo>
                    <a:cubicBezTo>
                      <a:pt x="1513" y="240"/>
                      <a:pt x="1510" y="234"/>
                      <a:pt x="1505" y="234"/>
                    </a:cubicBezTo>
                    <a:cubicBezTo>
                      <a:pt x="1489" y="234"/>
                      <a:pt x="1457" y="280"/>
                      <a:pt x="1441" y="280"/>
                    </a:cubicBezTo>
                    <a:cubicBezTo>
                      <a:pt x="1437" y="280"/>
                      <a:pt x="1434" y="276"/>
                      <a:pt x="1433" y="265"/>
                    </a:cubicBezTo>
                    <a:lnTo>
                      <a:pt x="1433" y="265"/>
                    </a:lnTo>
                    <a:cubicBezTo>
                      <a:pt x="1433" y="265"/>
                      <a:pt x="1433" y="265"/>
                      <a:pt x="1433" y="265"/>
                    </a:cubicBezTo>
                    <a:lnTo>
                      <a:pt x="1433" y="265"/>
                    </a:lnTo>
                    <a:cubicBezTo>
                      <a:pt x="1433" y="265"/>
                      <a:pt x="1433" y="265"/>
                      <a:pt x="1433" y="265"/>
                    </a:cubicBezTo>
                    <a:lnTo>
                      <a:pt x="1433" y="265"/>
                    </a:lnTo>
                    <a:cubicBezTo>
                      <a:pt x="1433" y="265"/>
                      <a:pt x="1433" y="265"/>
                      <a:pt x="1433" y="265"/>
                    </a:cubicBezTo>
                    <a:lnTo>
                      <a:pt x="1433" y="265"/>
                    </a:lnTo>
                    <a:cubicBezTo>
                      <a:pt x="1417" y="263"/>
                      <a:pt x="1405" y="244"/>
                      <a:pt x="1419" y="228"/>
                    </a:cubicBezTo>
                    <a:lnTo>
                      <a:pt x="1419" y="228"/>
                    </a:lnTo>
                    <a:lnTo>
                      <a:pt x="1423" y="230"/>
                    </a:lnTo>
                    <a:cubicBezTo>
                      <a:pt x="1407" y="217"/>
                      <a:pt x="1376" y="205"/>
                      <a:pt x="1346" y="205"/>
                    </a:cubicBezTo>
                    <a:cubicBezTo>
                      <a:pt x="1318" y="205"/>
                      <a:pt x="1290" y="216"/>
                      <a:pt x="1275" y="246"/>
                    </a:cubicBezTo>
                    <a:cubicBezTo>
                      <a:pt x="1277" y="239"/>
                      <a:pt x="1310" y="172"/>
                      <a:pt x="1317" y="161"/>
                    </a:cubicBezTo>
                    <a:lnTo>
                      <a:pt x="1317" y="161"/>
                    </a:lnTo>
                    <a:cubicBezTo>
                      <a:pt x="1317" y="161"/>
                      <a:pt x="1277" y="207"/>
                      <a:pt x="1243" y="256"/>
                    </a:cubicBezTo>
                    <a:cubicBezTo>
                      <a:pt x="1206" y="307"/>
                      <a:pt x="1173" y="355"/>
                      <a:pt x="1173" y="355"/>
                    </a:cubicBezTo>
                    <a:cubicBezTo>
                      <a:pt x="1199" y="302"/>
                      <a:pt x="1215" y="163"/>
                      <a:pt x="1259" y="140"/>
                    </a:cubicBezTo>
                    <a:cubicBezTo>
                      <a:pt x="1254" y="134"/>
                      <a:pt x="1249" y="125"/>
                      <a:pt x="1237" y="125"/>
                    </a:cubicBezTo>
                    <a:cubicBezTo>
                      <a:pt x="1231" y="125"/>
                      <a:pt x="1224" y="127"/>
                      <a:pt x="1215" y="133"/>
                    </a:cubicBezTo>
                    <a:cubicBezTo>
                      <a:pt x="1219" y="142"/>
                      <a:pt x="1208" y="216"/>
                      <a:pt x="1196" y="219"/>
                    </a:cubicBezTo>
                    <a:cubicBezTo>
                      <a:pt x="1192" y="152"/>
                      <a:pt x="1192" y="181"/>
                      <a:pt x="1174" y="121"/>
                    </a:cubicBezTo>
                    <a:lnTo>
                      <a:pt x="1174" y="121"/>
                    </a:lnTo>
                    <a:cubicBezTo>
                      <a:pt x="1178" y="140"/>
                      <a:pt x="1147" y="214"/>
                      <a:pt x="1133" y="214"/>
                    </a:cubicBezTo>
                    <a:cubicBezTo>
                      <a:pt x="1133" y="214"/>
                      <a:pt x="1132" y="214"/>
                      <a:pt x="1131" y="214"/>
                    </a:cubicBezTo>
                    <a:cubicBezTo>
                      <a:pt x="1136" y="203"/>
                      <a:pt x="1149" y="132"/>
                      <a:pt x="1159" y="120"/>
                    </a:cubicBezTo>
                    <a:lnTo>
                      <a:pt x="1159" y="120"/>
                    </a:lnTo>
                    <a:cubicBezTo>
                      <a:pt x="1155" y="124"/>
                      <a:pt x="1141" y="140"/>
                      <a:pt x="1129" y="158"/>
                    </a:cubicBezTo>
                    <a:lnTo>
                      <a:pt x="1102" y="194"/>
                    </a:lnTo>
                    <a:lnTo>
                      <a:pt x="1102" y="194"/>
                    </a:lnTo>
                    <a:cubicBezTo>
                      <a:pt x="1113" y="175"/>
                      <a:pt x="1117" y="122"/>
                      <a:pt x="1113" y="98"/>
                    </a:cubicBezTo>
                    <a:lnTo>
                      <a:pt x="1113" y="98"/>
                    </a:lnTo>
                    <a:cubicBezTo>
                      <a:pt x="1113" y="102"/>
                      <a:pt x="1111" y="104"/>
                      <a:pt x="1107" y="104"/>
                    </a:cubicBezTo>
                    <a:cubicBezTo>
                      <a:pt x="1100" y="104"/>
                      <a:pt x="1085" y="96"/>
                      <a:pt x="1075" y="96"/>
                    </a:cubicBezTo>
                    <a:cubicBezTo>
                      <a:pt x="1071" y="96"/>
                      <a:pt x="1069" y="97"/>
                      <a:pt x="1066" y="98"/>
                    </a:cubicBezTo>
                    <a:lnTo>
                      <a:pt x="1080" y="121"/>
                    </a:lnTo>
                    <a:cubicBezTo>
                      <a:pt x="1077" y="120"/>
                      <a:pt x="1074" y="119"/>
                      <a:pt x="1071" y="119"/>
                    </a:cubicBezTo>
                    <a:cubicBezTo>
                      <a:pt x="1035" y="119"/>
                      <a:pt x="1014" y="228"/>
                      <a:pt x="978" y="228"/>
                    </a:cubicBezTo>
                    <a:cubicBezTo>
                      <a:pt x="976" y="228"/>
                      <a:pt x="975" y="228"/>
                      <a:pt x="974" y="228"/>
                    </a:cubicBezTo>
                    <a:cubicBezTo>
                      <a:pt x="983" y="209"/>
                      <a:pt x="1004" y="117"/>
                      <a:pt x="983" y="103"/>
                    </a:cubicBezTo>
                    <a:lnTo>
                      <a:pt x="983" y="103"/>
                    </a:lnTo>
                    <a:cubicBezTo>
                      <a:pt x="964" y="147"/>
                      <a:pt x="911" y="316"/>
                      <a:pt x="874" y="348"/>
                    </a:cubicBezTo>
                    <a:lnTo>
                      <a:pt x="869" y="323"/>
                    </a:lnTo>
                    <a:lnTo>
                      <a:pt x="842" y="351"/>
                    </a:lnTo>
                    <a:cubicBezTo>
                      <a:pt x="869" y="260"/>
                      <a:pt x="909" y="172"/>
                      <a:pt x="960" y="91"/>
                    </a:cubicBezTo>
                    <a:cubicBezTo>
                      <a:pt x="946" y="68"/>
                      <a:pt x="960" y="59"/>
                      <a:pt x="932" y="59"/>
                    </a:cubicBezTo>
                    <a:cubicBezTo>
                      <a:pt x="927" y="42"/>
                      <a:pt x="939" y="24"/>
                      <a:pt x="958" y="24"/>
                    </a:cubicBezTo>
                    <a:lnTo>
                      <a:pt x="8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08" name="Google Shape;16608;p59"/>
              <p:cNvSpPr/>
              <p:nvPr/>
            </p:nvSpPr>
            <p:spPr>
              <a:xfrm>
                <a:off x="715675" y="1542525"/>
                <a:ext cx="475" cy="550"/>
              </a:xfrm>
              <a:custGeom>
                <a:avLst/>
                <a:gdLst/>
                <a:ahLst/>
                <a:cxnLst/>
                <a:rect l="l" t="t" r="r" b="b"/>
                <a:pathLst>
                  <a:path w="19" h="22" extrusionOk="0">
                    <a:moveTo>
                      <a:pt x="10" y="1"/>
                    </a:moveTo>
                    <a:cubicBezTo>
                      <a:pt x="8" y="1"/>
                      <a:pt x="6" y="2"/>
                      <a:pt x="3" y="5"/>
                    </a:cubicBezTo>
                    <a:cubicBezTo>
                      <a:pt x="0" y="10"/>
                      <a:pt x="0" y="17"/>
                      <a:pt x="3" y="21"/>
                    </a:cubicBezTo>
                    <a:cubicBezTo>
                      <a:pt x="3" y="12"/>
                      <a:pt x="12" y="12"/>
                      <a:pt x="19" y="12"/>
                    </a:cubicBezTo>
                    <a:cubicBezTo>
                      <a:pt x="17" y="6"/>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09" name="Google Shape;16609;p59"/>
              <p:cNvSpPr/>
              <p:nvPr/>
            </p:nvSpPr>
            <p:spPr>
              <a:xfrm>
                <a:off x="752575" y="1540600"/>
                <a:ext cx="325" cy="450"/>
              </a:xfrm>
              <a:custGeom>
                <a:avLst/>
                <a:gdLst/>
                <a:ahLst/>
                <a:cxnLst/>
                <a:rect l="l" t="t" r="r" b="b"/>
                <a:pathLst>
                  <a:path w="13" h="18" extrusionOk="0">
                    <a:moveTo>
                      <a:pt x="13" y="1"/>
                    </a:moveTo>
                    <a:cubicBezTo>
                      <a:pt x="8" y="5"/>
                      <a:pt x="6" y="12"/>
                      <a:pt x="1" y="17"/>
                    </a:cubicBezTo>
                    <a:cubicBezTo>
                      <a:pt x="8" y="15"/>
                      <a:pt x="13" y="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10" name="Google Shape;16610;p59"/>
              <p:cNvSpPr/>
              <p:nvPr/>
            </p:nvSpPr>
            <p:spPr>
              <a:xfrm>
                <a:off x="767825" y="1562225"/>
                <a:ext cx="200" cy="25"/>
              </a:xfrm>
              <a:custGeom>
                <a:avLst/>
                <a:gdLst/>
                <a:ahLst/>
                <a:cxnLst/>
                <a:rect l="l" t="t" r="r" b="b"/>
                <a:pathLst>
                  <a:path w="8" h="1" extrusionOk="0">
                    <a:moveTo>
                      <a:pt x="1" y="1"/>
                    </a:moveTo>
                    <a:lnTo>
                      <a:pt x="1" y="1"/>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11" name="Google Shape;16611;p59"/>
              <p:cNvSpPr/>
              <p:nvPr/>
            </p:nvSpPr>
            <p:spPr>
              <a:xfrm>
                <a:off x="726225" y="1532900"/>
                <a:ext cx="425" cy="550"/>
              </a:xfrm>
              <a:custGeom>
                <a:avLst/>
                <a:gdLst/>
                <a:ahLst/>
                <a:cxnLst/>
                <a:rect l="l" t="t" r="r" b="b"/>
                <a:pathLst>
                  <a:path w="17" h="22" extrusionOk="0">
                    <a:moveTo>
                      <a:pt x="0" y="1"/>
                    </a:moveTo>
                    <a:cubicBezTo>
                      <a:pt x="7" y="5"/>
                      <a:pt x="12" y="12"/>
                      <a:pt x="16" y="21"/>
                    </a:cubicBezTo>
                    <a:cubicBezTo>
                      <a:pt x="14" y="12"/>
                      <a:pt x="1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12" name="Google Shape;16612;p59"/>
              <p:cNvSpPr/>
              <p:nvPr/>
            </p:nvSpPr>
            <p:spPr>
              <a:xfrm>
                <a:off x="711450" y="1544025"/>
                <a:ext cx="525" cy="550"/>
              </a:xfrm>
              <a:custGeom>
                <a:avLst/>
                <a:gdLst/>
                <a:ahLst/>
                <a:cxnLst/>
                <a:rect l="l" t="t" r="r" b="b"/>
                <a:pathLst>
                  <a:path w="21" h="22" extrusionOk="0">
                    <a:moveTo>
                      <a:pt x="2" y="1"/>
                    </a:moveTo>
                    <a:cubicBezTo>
                      <a:pt x="2" y="8"/>
                      <a:pt x="5" y="17"/>
                      <a:pt x="3" y="20"/>
                    </a:cubicBezTo>
                    <a:lnTo>
                      <a:pt x="3" y="20"/>
                    </a:lnTo>
                    <a:lnTo>
                      <a:pt x="21" y="12"/>
                    </a:lnTo>
                    <a:lnTo>
                      <a:pt x="21" y="12"/>
                    </a:lnTo>
                    <a:cubicBezTo>
                      <a:pt x="20" y="12"/>
                      <a:pt x="19" y="13"/>
                      <a:pt x="18" y="13"/>
                    </a:cubicBezTo>
                    <a:cubicBezTo>
                      <a:pt x="11" y="13"/>
                      <a:pt x="6" y="5"/>
                      <a:pt x="2" y="1"/>
                    </a:cubicBezTo>
                    <a:close/>
                    <a:moveTo>
                      <a:pt x="3" y="20"/>
                    </a:moveTo>
                    <a:lnTo>
                      <a:pt x="0" y="22"/>
                    </a:lnTo>
                    <a:cubicBezTo>
                      <a:pt x="1" y="22"/>
                      <a:pt x="2" y="21"/>
                      <a:pt x="3"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13" name="Google Shape;16613;p59"/>
              <p:cNvSpPr/>
              <p:nvPr/>
            </p:nvSpPr>
            <p:spPr>
              <a:xfrm>
                <a:off x="706975" y="1538575"/>
                <a:ext cx="550" cy="550"/>
              </a:xfrm>
              <a:custGeom>
                <a:avLst/>
                <a:gdLst/>
                <a:ahLst/>
                <a:cxnLst/>
                <a:rect l="l" t="t" r="r" b="b"/>
                <a:pathLst>
                  <a:path w="22" h="22" extrusionOk="0">
                    <a:moveTo>
                      <a:pt x="10" y="1"/>
                    </a:moveTo>
                    <a:cubicBezTo>
                      <a:pt x="7" y="3"/>
                      <a:pt x="6" y="3"/>
                      <a:pt x="4" y="3"/>
                    </a:cubicBezTo>
                    <a:cubicBezTo>
                      <a:pt x="3" y="3"/>
                      <a:pt x="2" y="3"/>
                      <a:pt x="1" y="5"/>
                    </a:cubicBezTo>
                    <a:lnTo>
                      <a:pt x="1" y="22"/>
                    </a:lnTo>
                    <a:cubicBezTo>
                      <a:pt x="10" y="22"/>
                      <a:pt x="21" y="8"/>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14" name="Google Shape;16614;p59"/>
              <p:cNvSpPr/>
              <p:nvPr/>
            </p:nvSpPr>
            <p:spPr>
              <a:xfrm>
                <a:off x="710175" y="1540875"/>
                <a:ext cx="775" cy="925"/>
              </a:xfrm>
              <a:custGeom>
                <a:avLst/>
                <a:gdLst/>
                <a:ahLst/>
                <a:cxnLst/>
                <a:rect l="l" t="t" r="r" b="b"/>
                <a:pathLst>
                  <a:path w="31" h="37" extrusionOk="0">
                    <a:moveTo>
                      <a:pt x="18" y="0"/>
                    </a:moveTo>
                    <a:cubicBezTo>
                      <a:pt x="13" y="0"/>
                      <a:pt x="7" y="4"/>
                      <a:pt x="0" y="6"/>
                    </a:cubicBezTo>
                    <a:lnTo>
                      <a:pt x="2" y="6"/>
                    </a:lnTo>
                    <a:cubicBezTo>
                      <a:pt x="0" y="29"/>
                      <a:pt x="3" y="37"/>
                      <a:pt x="8" y="37"/>
                    </a:cubicBezTo>
                    <a:cubicBezTo>
                      <a:pt x="14" y="37"/>
                      <a:pt x="22" y="29"/>
                      <a:pt x="30" y="22"/>
                    </a:cubicBezTo>
                    <a:cubicBezTo>
                      <a:pt x="29" y="5"/>
                      <a:pt x="24"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15" name="Google Shape;16615;p59"/>
              <p:cNvSpPr/>
              <p:nvPr/>
            </p:nvSpPr>
            <p:spPr>
              <a:xfrm>
                <a:off x="709750" y="1541075"/>
                <a:ext cx="375" cy="250"/>
              </a:xfrm>
              <a:custGeom>
                <a:avLst/>
                <a:gdLst/>
                <a:ahLst/>
                <a:cxnLst/>
                <a:rect l="l" t="t" r="r" b="b"/>
                <a:pathLst>
                  <a:path w="15" h="10" extrusionOk="0">
                    <a:moveTo>
                      <a:pt x="1" y="0"/>
                    </a:moveTo>
                    <a:cubicBezTo>
                      <a:pt x="1" y="7"/>
                      <a:pt x="2" y="10"/>
                      <a:pt x="3" y="10"/>
                    </a:cubicBezTo>
                    <a:cubicBezTo>
                      <a:pt x="6" y="10"/>
                      <a:pt x="10" y="3"/>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16" name="Google Shape;16616;p59"/>
              <p:cNvSpPr/>
              <p:nvPr/>
            </p:nvSpPr>
            <p:spPr>
              <a:xfrm>
                <a:off x="714600" y="1543175"/>
                <a:ext cx="750" cy="1150"/>
              </a:xfrm>
              <a:custGeom>
                <a:avLst/>
                <a:gdLst/>
                <a:ahLst/>
                <a:cxnLst/>
                <a:rect l="l" t="t" r="r" b="b"/>
                <a:pathLst>
                  <a:path w="30" h="46" extrusionOk="0">
                    <a:moveTo>
                      <a:pt x="16" y="1"/>
                    </a:moveTo>
                    <a:cubicBezTo>
                      <a:pt x="13" y="1"/>
                      <a:pt x="10" y="2"/>
                      <a:pt x="6" y="4"/>
                    </a:cubicBezTo>
                    <a:cubicBezTo>
                      <a:pt x="6" y="4"/>
                      <a:pt x="5" y="4"/>
                      <a:pt x="5" y="4"/>
                    </a:cubicBezTo>
                    <a:cubicBezTo>
                      <a:pt x="1" y="4"/>
                      <a:pt x="5" y="36"/>
                      <a:pt x="3" y="36"/>
                    </a:cubicBezTo>
                    <a:cubicBezTo>
                      <a:pt x="2" y="36"/>
                      <a:pt x="2" y="36"/>
                      <a:pt x="2" y="35"/>
                    </a:cubicBezTo>
                    <a:lnTo>
                      <a:pt x="2" y="35"/>
                    </a:lnTo>
                    <a:cubicBezTo>
                      <a:pt x="1" y="42"/>
                      <a:pt x="2" y="45"/>
                      <a:pt x="3" y="45"/>
                    </a:cubicBezTo>
                    <a:cubicBezTo>
                      <a:pt x="10" y="45"/>
                      <a:pt x="30"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17" name="Google Shape;16617;p59"/>
              <p:cNvSpPr/>
              <p:nvPr/>
            </p:nvSpPr>
            <p:spPr>
              <a:xfrm>
                <a:off x="710575" y="1538750"/>
                <a:ext cx="375" cy="1025"/>
              </a:xfrm>
              <a:custGeom>
                <a:avLst/>
                <a:gdLst/>
                <a:ahLst/>
                <a:cxnLst/>
                <a:rect l="l" t="t" r="r" b="b"/>
                <a:pathLst>
                  <a:path w="15" h="41" extrusionOk="0">
                    <a:moveTo>
                      <a:pt x="0" y="1"/>
                    </a:moveTo>
                    <a:lnTo>
                      <a:pt x="7" y="40"/>
                    </a:lnTo>
                    <a:lnTo>
                      <a:pt x="14"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18" name="Google Shape;16618;p59"/>
              <p:cNvSpPr/>
              <p:nvPr/>
            </p:nvSpPr>
            <p:spPr>
              <a:xfrm>
                <a:off x="712600" y="1539150"/>
                <a:ext cx="675" cy="425"/>
              </a:xfrm>
              <a:custGeom>
                <a:avLst/>
                <a:gdLst/>
                <a:ahLst/>
                <a:cxnLst/>
                <a:rect l="l" t="t" r="r" b="b"/>
                <a:pathLst>
                  <a:path w="27" h="17" extrusionOk="0">
                    <a:moveTo>
                      <a:pt x="5" y="1"/>
                    </a:moveTo>
                    <a:cubicBezTo>
                      <a:pt x="5" y="6"/>
                      <a:pt x="3" y="10"/>
                      <a:pt x="0" y="15"/>
                    </a:cubicBezTo>
                    <a:cubicBezTo>
                      <a:pt x="7" y="15"/>
                      <a:pt x="14" y="17"/>
                      <a:pt x="20" y="17"/>
                    </a:cubicBezTo>
                    <a:cubicBezTo>
                      <a:pt x="24" y="17"/>
                      <a:pt x="27" y="15"/>
                      <a:pt x="26" y="10"/>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19" name="Google Shape;16619;p59"/>
              <p:cNvSpPr/>
              <p:nvPr/>
            </p:nvSpPr>
            <p:spPr>
              <a:xfrm>
                <a:off x="712125" y="1539500"/>
                <a:ext cx="500" cy="200"/>
              </a:xfrm>
              <a:custGeom>
                <a:avLst/>
                <a:gdLst/>
                <a:ahLst/>
                <a:cxnLst/>
                <a:rect l="l" t="t" r="r" b="b"/>
                <a:pathLst>
                  <a:path w="20" h="8" extrusionOk="0">
                    <a:moveTo>
                      <a:pt x="19" y="1"/>
                    </a:moveTo>
                    <a:cubicBezTo>
                      <a:pt x="12" y="1"/>
                      <a:pt x="5" y="1"/>
                      <a:pt x="1" y="8"/>
                    </a:cubicBezTo>
                    <a:cubicBezTo>
                      <a:pt x="8" y="8"/>
                      <a:pt x="15" y="5"/>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20" name="Google Shape;16620;p59"/>
              <p:cNvSpPr/>
              <p:nvPr/>
            </p:nvSpPr>
            <p:spPr>
              <a:xfrm>
                <a:off x="711325" y="1538475"/>
                <a:ext cx="550" cy="250"/>
              </a:xfrm>
              <a:custGeom>
                <a:avLst/>
                <a:gdLst/>
                <a:ahLst/>
                <a:cxnLst/>
                <a:rect l="l" t="t" r="r" b="b"/>
                <a:pathLst>
                  <a:path w="22" h="10" extrusionOk="0">
                    <a:moveTo>
                      <a:pt x="0" y="0"/>
                    </a:moveTo>
                    <a:lnTo>
                      <a:pt x="5" y="7"/>
                    </a:lnTo>
                    <a:lnTo>
                      <a:pt x="21" y="9"/>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21" name="Google Shape;16621;p59"/>
              <p:cNvSpPr/>
              <p:nvPr/>
            </p:nvSpPr>
            <p:spPr>
              <a:xfrm>
                <a:off x="718925" y="1538050"/>
                <a:ext cx="650" cy="850"/>
              </a:xfrm>
              <a:custGeom>
                <a:avLst/>
                <a:gdLst/>
                <a:ahLst/>
                <a:cxnLst/>
                <a:rect l="l" t="t" r="r" b="b"/>
                <a:pathLst>
                  <a:path w="26" h="34" extrusionOk="0">
                    <a:moveTo>
                      <a:pt x="16" y="0"/>
                    </a:moveTo>
                    <a:cubicBezTo>
                      <a:pt x="14" y="0"/>
                      <a:pt x="12" y="1"/>
                      <a:pt x="9" y="3"/>
                    </a:cubicBezTo>
                    <a:cubicBezTo>
                      <a:pt x="2" y="10"/>
                      <a:pt x="0" y="22"/>
                      <a:pt x="5" y="33"/>
                    </a:cubicBezTo>
                    <a:lnTo>
                      <a:pt x="26" y="17"/>
                    </a:lnTo>
                    <a:cubicBezTo>
                      <a:pt x="26" y="7"/>
                      <a:pt x="22"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22" name="Google Shape;16622;p59"/>
              <p:cNvSpPr/>
              <p:nvPr/>
            </p:nvSpPr>
            <p:spPr>
              <a:xfrm>
                <a:off x="716825" y="1535975"/>
                <a:ext cx="425" cy="1250"/>
              </a:xfrm>
              <a:custGeom>
                <a:avLst/>
                <a:gdLst/>
                <a:ahLst/>
                <a:cxnLst/>
                <a:rect l="l" t="t" r="r" b="b"/>
                <a:pathLst>
                  <a:path w="17" h="50" extrusionOk="0">
                    <a:moveTo>
                      <a:pt x="8" y="0"/>
                    </a:moveTo>
                    <a:lnTo>
                      <a:pt x="1" y="19"/>
                    </a:lnTo>
                    <a:cubicBezTo>
                      <a:pt x="8" y="28"/>
                      <a:pt x="12" y="37"/>
                      <a:pt x="17" y="49"/>
                    </a:cubicBezTo>
                    <a:lnTo>
                      <a:pt x="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23" name="Google Shape;16623;p59"/>
              <p:cNvSpPr/>
              <p:nvPr/>
            </p:nvSpPr>
            <p:spPr>
              <a:xfrm>
                <a:off x="717825" y="1535025"/>
                <a:ext cx="1050" cy="925"/>
              </a:xfrm>
              <a:custGeom>
                <a:avLst/>
                <a:gdLst/>
                <a:ahLst/>
                <a:cxnLst/>
                <a:rect l="l" t="t" r="r" b="b"/>
                <a:pathLst>
                  <a:path w="42" h="37" extrusionOk="0">
                    <a:moveTo>
                      <a:pt x="26" y="0"/>
                    </a:moveTo>
                    <a:cubicBezTo>
                      <a:pt x="24" y="0"/>
                      <a:pt x="22" y="1"/>
                      <a:pt x="19" y="1"/>
                    </a:cubicBezTo>
                    <a:cubicBezTo>
                      <a:pt x="19" y="15"/>
                      <a:pt x="0" y="29"/>
                      <a:pt x="23" y="36"/>
                    </a:cubicBezTo>
                    <a:cubicBezTo>
                      <a:pt x="23" y="24"/>
                      <a:pt x="4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24" name="Google Shape;16624;p59"/>
              <p:cNvSpPr/>
              <p:nvPr/>
            </p:nvSpPr>
            <p:spPr>
              <a:xfrm>
                <a:off x="727250" y="1536250"/>
                <a:ext cx="200" cy="2075"/>
              </a:xfrm>
              <a:custGeom>
                <a:avLst/>
                <a:gdLst/>
                <a:ahLst/>
                <a:cxnLst/>
                <a:rect l="l" t="t" r="r" b="b"/>
                <a:pathLst>
                  <a:path w="8" h="83" extrusionOk="0">
                    <a:moveTo>
                      <a:pt x="1" y="1"/>
                    </a:moveTo>
                    <a:lnTo>
                      <a:pt x="6" y="8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25" name="Google Shape;16625;p59"/>
              <p:cNvSpPr/>
              <p:nvPr/>
            </p:nvSpPr>
            <p:spPr>
              <a:xfrm>
                <a:off x="734800" y="1531750"/>
                <a:ext cx="1175" cy="1650"/>
              </a:xfrm>
              <a:custGeom>
                <a:avLst/>
                <a:gdLst/>
                <a:ahLst/>
                <a:cxnLst/>
                <a:rect l="l" t="t" r="r" b="b"/>
                <a:pathLst>
                  <a:path w="47" h="66" extrusionOk="0">
                    <a:moveTo>
                      <a:pt x="37" y="0"/>
                    </a:moveTo>
                    <a:cubicBezTo>
                      <a:pt x="25" y="0"/>
                      <a:pt x="27" y="32"/>
                      <a:pt x="18" y="32"/>
                    </a:cubicBezTo>
                    <a:cubicBezTo>
                      <a:pt x="16" y="32"/>
                      <a:pt x="13" y="30"/>
                      <a:pt x="10" y="26"/>
                    </a:cubicBezTo>
                    <a:lnTo>
                      <a:pt x="10" y="26"/>
                    </a:lnTo>
                    <a:cubicBezTo>
                      <a:pt x="0" y="44"/>
                      <a:pt x="28" y="49"/>
                      <a:pt x="19" y="65"/>
                    </a:cubicBezTo>
                    <a:cubicBezTo>
                      <a:pt x="40" y="47"/>
                      <a:pt x="47" y="60"/>
                      <a:pt x="47" y="5"/>
                    </a:cubicBezTo>
                    <a:cubicBezTo>
                      <a:pt x="43" y="1"/>
                      <a:pt x="40"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26" name="Google Shape;16626;p59"/>
              <p:cNvSpPr/>
              <p:nvPr/>
            </p:nvSpPr>
            <p:spPr>
              <a:xfrm>
                <a:off x="757675" y="1606050"/>
                <a:ext cx="625" cy="600"/>
              </a:xfrm>
              <a:custGeom>
                <a:avLst/>
                <a:gdLst/>
                <a:ahLst/>
                <a:cxnLst/>
                <a:rect l="l" t="t" r="r" b="b"/>
                <a:pathLst>
                  <a:path w="25" h="24" extrusionOk="0">
                    <a:moveTo>
                      <a:pt x="13" y="0"/>
                    </a:moveTo>
                    <a:lnTo>
                      <a:pt x="1" y="23"/>
                    </a:lnTo>
                    <a:lnTo>
                      <a:pt x="24" y="2"/>
                    </a:lnTo>
                    <a:lnTo>
                      <a:pt x="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27" name="Google Shape;16627;p59"/>
              <p:cNvSpPr/>
              <p:nvPr/>
            </p:nvSpPr>
            <p:spPr>
              <a:xfrm>
                <a:off x="758500" y="1606325"/>
                <a:ext cx="1300" cy="600"/>
              </a:xfrm>
              <a:custGeom>
                <a:avLst/>
                <a:gdLst/>
                <a:ahLst/>
                <a:cxnLst/>
                <a:rect l="l" t="t" r="r" b="b"/>
                <a:pathLst>
                  <a:path w="52" h="24" extrusionOk="0">
                    <a:moveTo>
                      <a:pt x="51" y="1"/>
                    </a:moveTo>
                    <a:lnTo>
                      <a:pt x="0" y="24"/>
                    </a:lnTo>
                    <a:lnTo>
                      <a:pt x="51" y="17"/>
                    </a:lnTo>
                    <a:cubicBezTo>
                      <a:pt x="49" y="12"/>
                      <a:pt x="40" y="8"/>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28" name="Google Shape;16628;p59"/>
              <p:cNvSpPr/>
              <p:nvPr/>
            </p:nvSpPr>
            <p:spPr>
              <a:xfrm>
                <a:off x="762950" y="1546475"/>
                <a:ext cx="625" cy="700"/>
              </a:xfrm>
              <a:custGeom>
                <a:avLst/>
                <a:gdLst/>
                <a:ahLst/>
                <a:cxnLst/>
                <a:rect l="l" t="t" r="r" b="b"/>
                <a:pathLst>
                  <a:path w="25" h="28" extrusionOk="0">
                    <a:moveTo>
                      <a:pt x="24" y="0"/>
                    </a:moveTo>
                    <a:lnTo>
                      <a:pt x="13" y="5"/>
                    </a:lnTo>
                    <a:cubicBezTo>
                      <a:pt x="1" y="14"/>
                      <a:pt x="3" y="19"/>
                      <a:pt x="8" y="28"/>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29" name="Google Shape;16629;p59"/>
              <p:cNvSpPr/>
              <p:nvPr/>
            </p:nvSpPr>
            <p:spPr>
              <a:xfrm>
                <a:off x="764750" y="1552850"/>
                <a:ext cx="1125" cy="650"/>
              </a:xfrm>
              <a:custGeom>
                <a:avLst/>
                <a:gdLst/>
                <a:ahLst/>
                <a:cxnLst/>
                <a:rect l="l" t="t" r="r" b="b"/>
                <a:pathLst>
                  <a:path w="45" h="26" extrusionOk="0">
                    <a:moveTo>
                      <a:pt x="45" y="0"/>
                    </a:moveTo>
                    <a:lnTo>
                      <a:pt x="1" y="26"/>
                    </a:lnTo>
                    <a:lnTo>
                      <a:pt x="1" y="26"/>
                    </a:lnTo>
                    <a:lnTo>
                      <a:pt x="45" y="5"/>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30" name="Google Shape;16630;p59"/>
              <p:cNvSpPr/>
              <p:nvPr/>
            </p:nvSpPr>
            <p:spPr>
              <a:xfrm>
                <a:off x="768300" y="1557250"/>
                <a:ext cx="875" cy="875"/>
              </a:xfrm>
              <a:custGeom>
                <a:avLst/>
                <a:gdLst/>
                <a:ahLst/>
                <a:cxnLst/>
                <a:rect l="l" t="t" r="r" b="b"/>
                <a:pathLst>
                  <a:path w="35" h="35" extrusionOk="0">
                    <a:moveTo>
                      <a:pt x="21" y="0"/>
                    </a:moveTo>
                    <a:cubicBezTo>
                      <a:pt x="21" y="3"/>
                      <a:pt x="22" y="6"/>
                      <a:pt x="23" y="8"/>
                    </a:cubicBezTo>
                    <a:lnTo>
                      <a:pt x="23" y="8"/>
                    </a:lnTo>
                    <a:cubicBezTo>
                      <a:pt x="23" y="6"/>
                      <a:pt x="23" y="3"/>
                      <a:pt x="21" y="0"/>
                    </a:cubicBezTo>
                    <a:close/>
                    <a:moveTo>
                      <a:pt x="23" y="8"/>
                    </a:moveTo>
                    <a:cubicBezTo>
                      <a:pt x="22" y="22"/>
                      <a:pt x="1" y="35"/>
                      <a:pt x="12" y="35"/>
                    </a:cubicBezTo>
                    <a:cubicBezTo>
                      <a:pt x="16" y="35"/>
                      <a:pt x="23" y="33"/>
                      <a:pt x="35" y="30"/>
                    </a:cubicBezTo>
                    <a:cubicBezTo>
                      <a:pt x="35" y="22"/>
                      <a:pt x="27" y="16"/>
                      <a:pt x="23"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31" name="Google Shape;16631;p59"/>
              <p:cNvSpPr/>
              <p:nvPr/>
            </p:nvSpPr>
            <p:spPr>
              <a:xfrm>
                <a:off x="757575" y="1607350"/>
                <a:ext cx="1025" cy="350"/>
              </a:xfrm>
              <a:custGeom>
                <a:avLst/>
                <a:gdLst/>
                <a:ahLst/>
                <a:cxnLst/>
                <a:rect l="l" t="t" r="r" b="b"/>
                <a:pathLst>
                  <a:path w="41" h="14" extrusionOk="0">
                    <a:moveTo>
                      <a:pt x="36" y="1"/>
                    </a:moveTo>
                    <a:cubicBezTo>
                      <a:pt x="27" y="1"/>
                      <a:pt x="6" y="11"/>
                      <a:pt x="0" y="11"/>
                    </a:cubicBezTo>
                    <a:cubicBezTo>
                      <a:pt x="3" y="12"/>
                      <a:pt x="6" y="13"/>
                      <a:pt x="10" y="13"/>
                    </a:cubicBezTo>
                    <a:cubicBezTo>
                      <a:pt x="21" y="13"/>
                      <a:pt x="36" y="6"/>
                      <a:pt x="40" y="4"/>
                    </a:cubicBezTo>
                    <a:lnTo>
                      <a:pt x="40" y="4"/>
                    </a:lnTo>
                    <a:cubicBezTo>
                      <a:pt x="40" y="4"/>
                      <a:pt x="40" y="4"/>
                      <a:pt x="40" y="4"/>
                    </a:cubicBezTo>
                    <a:cubicBezTo>
                      <a:pt x="40" y="3"/>
                      <a:pt x="41" y="3"/>
                      <a:pt x="41" y="3"/>
                    </a:cubicBezTo>
                    <a:lnTo>
                      <a:pt x="41" y="3"/>
                    </a:lnTo>
                    <a:cubicBezTo>
                      <a:pt x="41" y="3"/>
                      <a:pt x="40" y="3"/>
                      <a:pt x="40" y="4"/>
                    </a:cubicBezTo>
                    <a:lnTo>
                      <a:pt x="40" y="4"/>
                    </a:lnTo>
                    <a:cubicBezTo>
                      <a:pt x="40" y="2"/>
                      <a:pt x="38"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32" name="Google Shape;16632;p59"/>
              <p:cNvSpPr/>
              <p:nvPr/>
            </p:nvSpPr>
            <p:spPr>
              <a:xfrm>
                <a:off x="761400" y="1609625"/>
                <a:ext cx="1075" cy="200"/>
              </a:xfrm>
              <a:custGeom>
                <a:avLst/>
                <a:gdLst/>
                <a:ahLst/>
                <a:cxnLst/>
                <a:rect l="l" t="t" r="r" b="b"/>
                <a:pathLst>
                  <a:path w="43" h="8" extrusionOk="0">
                    <a:moveTo>
                      <a:pt x="14" y="1"/>
                    </a:moveTo>
                    <a:lnTo>
                      <a:pt x="0" y="6"/>
                    </a:lnTo>
                    <a:lnTo>
                      <a:pt x="42" y="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33" name="Google Shape;16633;p59"/>
              <p:cNvSpPr/>
              <p:nvPr/>
            </p:nvSpPr>
            <p:spPr>
              <a:xfrm>
                <a:off x="761675" y="1610550"/>
                <a:ext cx="2700" cy="1825"/>
              </a:xfrm>
              <a:custGeom>
                <a:avLst/>
                <a:gdLst/>
                <a:ahLst/>
                <a:cxnLst/>
                <a:rect l="l" t="t" r="r" b="b"/>
                <a:pathLst>
                  <a:path w="108" h="73" extrusionOk="0">
                    <a:moveTo>
                      <a:pt x="50" y="1"/>
                    </a:moveTo>
                    <a:lnTo>
                      <a:pt x="1" y="13"/>
                    </a:lnTo>
                    <a:cubicBezTo>
                      <a:pt x="22" y="31"/>
                      <a:pt x="64" y="50"/>
                      <a:pt x="59" y="73"/>
                    </a:cubicBezTo>
                    <a:cubicBezTo>
                      <a:pt x="108" y="36"/>
                      <a:pt x="31" y="38"/>
                      <a:pt x="38" y="10"/>
                    </a:cubicBezTo>
                    <a:lnTo>
                      <a:pt x="5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34" name="Google Shape;16634;p59"/>
              <p:cNvSpPr/>
              <p:nvPr/>
            </p:nvSpPr>
            <p:spPr>
              <a:xfrm>
                <a:off x="761000" y="1614800"/>
                <a:ext cx="775" cy="550"/>
              </a:xfrm>
              <a:custGeom>
                <a:avLst/>
                <a:gdLst/>
                <a:ahLst/>
                <a:cxnLst/>
                <a:rect l="l" t="t" r="r" b="b"/>
                <a:pathLst>
                  <a:path w="31" h="22" extrusionOk="0">
                    <a:moveTo>
                      <a:pt x="2" y="0"/>
                    </a:moveTo>
                    <a:cubicBezTo>
                      <a:pt x="2" y="3"/>
                      <a:pt x="0" y="5"/>
                      <a:pt x="0" y="7"/>
                    </a:cubicBezTo>
                    <a:cubicBezTo>
                      <a:pt x="2" y="9"/>
                      <a:pt x="2" y="14"/>
                      <a:pt x="5" y="19"/>
                    </a:cubicBezTo>
                    <a:cubicBezTo>
                      <a:pt x="23" y="5"/>
                      <a:pt x="30" y="21"/>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35" name="Google Shape;16635;p59"/>
              <p:cNvSpPr/>
              <p:nvPr/>
            </p:nvSpPr>
            <p:spPr>
              <a:xfrm>
                <a:off x="760725" y="1614900"/>
                <a:ext cx="300" cy="225"/>
              </a:xfrm>
              <a:custGeom>
                <a:avLst/>
                <a:gdLst/>
                <a:ahLst/>
                <a:cxnLst/>
                <a:rect l="l" t="t" r="r" b="b"/>
                <a:pathLst>
                  <a:path w="12" h="9" extrusionOk="0">
                    <a:moveTo>
                      <a:pt x="7" y="0"/>
                    </a:moveTo>
                    <a:cubicBezTo>
                      <a:pt x="2" y="0"/>
                      <a:pt x="1" y="8"/>
                      <a:pt x="4" y="8"/>
                    </a:cubicBezTo>
                    <a:cubicBezTo>
                      <a:pt x="6" y="8"/>
                      <a:pt x="8" y="7"/>
                      <a:pt x="11" y="3"/>
                    </a:cubicBezTo>
                    <a:cubicBezTo>
                      <a:pt x="9" y="1"/>
                      <a:pt x="8"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36" name="Google Shape;16636;p59"/>
              <p:cNvSpPr/>
              <p:nvPr/>
            </p:nvSpPr>
            <p:spPr>
              <a:xfrm>
                <a:off x="761000" y="1616000"/>
                <a:ext cx="1125" cy="750"/>
              </a:xfrm>
              <a:custGeom>
                <a:avLst/>
                <a:gdLst/>
                <a:ahLst/>
                <a:cxnLst/>
                <a:rect l="l" t="t" r="r" b="b"/>
                <a:pathLst>
                  <a:path w="45" h="30" extrusionOk="0">
                    <a:moveTo>
                      <a:pt x="14" y="1"/>
                    </a:moveTo>
                    <a:cubicBezTo>
                      <a:pt x="7" y="10"/>
                      <a:pt x="12" y="26"/>
                      <a:pt x="0" y="26"/>
                    </a:cubicBezTo>
                    <a:cubicBezTo>
                      <a:pt x="5" y="29"/>
                      <a:pt x="9" y="30"/>
                      <a:pt x="13" y="30"/>
                    </a:cubicBezTo>
                    <a:cubicBezTo>
                      <a:pt x="24" y="30"/>
                      <a:pt x="32" y="21"/>
                      <a:pt x="44" y="6"/>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37" name="Google Shape;16637;p59"/>
              <p:cNvSpPr/>
              <p:nvPr/>
            </p:nvSpPr>
            <p:spPr>
              <a:xfrm>
                <a:off x="762850" y="1615900"/>
                <a:ext cx="425" cy="150"/>
              </a:xfrm>
              <a:custGeom>
                <a:avLst/>
                <a:gdLst/>
                <a:ahLst/>
                <a:cxnLst/>
                <a:rect l="l" t="t" r="r" b="b"/>
                <a:pathLst>
                  <a:path w="17" h="6" extrusionOk="0">
                    <a:moveTo>
                      <a:pt x="5" y="0"/>
                    </a:moveTo>
                    <a:lnTo>
                      <a:pt x="5" y="0"/>
                    </a:lnTo>
                    <a:cubicBezTo>
                      <a:pt x="2" y="4"/>
                      <a:pt x="1" y="6"/>
                      <a:pt x="7" y="6"/>
                    </a:cubicBezTo>
                    <a:cubicBezTo>
                      <a:pt x="9" y="6"/>
                      <a:pt x="12" y="5"/>
                      <a:pt x="17" y="5"/>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38" name="Google Shape;16638;p59"/>
              <p:cNvSpPr/>
              <p:nvPr/>
            </p:nvSpPr>
            <p:spPr>
              <a:xfrm>
                <a:off x="762275" y="1615650"/>
                <a:ext cx="1050" cy="275"/>
              </a:xfrm>
              <a:custGeom>
                <a:avLst/>
                <a:gdLst/>
                <a:ahLst/>
                <a:cxnLst/>
                <a:rect l="l" t="t" r="r" b="b"/>
                <a:pathLst>
                  <a:path w="42" h="11" extrusionOk="0">
                    <a:moveTo>
                      <a:pt x="37" y="0"/>
                    </a:moveTo>
                    <a:cubicBezTo>
                      <a:pt x="34" y="0"/>
                      <a:pt x="28" y="2"/>
                      <a:pt x="16" y="6"/>
                    </a:cubicBezTo>
                    <a:cubicBezTo>
                      <a:pt x="24" y="2"/>
                      <a:pt x="24" y="2"/>
                      <a:pt x="20" y="2"/>
                    </a:cubicBezTo>
                    <a:cubicBezTo>
                      <a:pt x="18" y="2"/>
                      <a:pt x="15" y="2"/>
                      <a:pt x="12" y="2"/>
                    </a:cubicBezTo>
                    <a:cubicBezTo>
                      <a:pt x="8" y="2"/>
                      <a:pt x="4" y="2"/>
                      <a:pt x="0" y="1"/>
                    </a:cubicBezTo>
                    <a:lnTo>
                      <a:pt x="0" y="1"/>
                    </a:lnTo>
                    <a:lnTo>
                      <a:pt x="28" y="10"/>
                    </a:lnTo>
                    <a:cubicBezTo>
                      <a:pt x="32" y="6"/>
                      <a:pt x="41"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39" name="Google Shape;16639;p59"/>
              <p:cNvSpPr/>
              <p:nvPr/>
            </p:nvSpPr>
            <p:spPr>
              <a:xfrm>
                <a:off x="761900" y="1614500"/>
                <a:ext cx="1325" cy="900"/>
              </a:xfrm>
              <a:custGeom>
                <a:avLst/>
                <a:gdLst/>
                <a:ahLst/>
                <a:cxnLst/>
                <a:rect l="l" t="t" r="r" b="b"/>
                <a:pathLst>
                  <a:path w="53" h="36" extrusionOk="0">
                    <a:moveTo>
                      <a:pt x="30" y="0"/>
                    </a:moveTo>
                    <a:cubicBezTo>
                      <a:pt x="13" y="0"/>
                      <a:pt x="1" y="17"/>
                      <a:pt x="17" y="35"/>
                    </a:cubicBezTo>
                    <a:cubicBezTo>
                      <a:pt x="23" y="21"/>
                      <a:pt x="24" y="9"/>
                      <a:pt x="43" y="9"/>
                    </a:cubicBezTo>
                    <a:cubicBezTo>
                      <a:pt x="45" y="9"/>
                      <a:pt x="48" y="9"/>
                      <a:pt x="52" y="10"/>
                    </a:cubicBezTo>
                    <a:cubicBezTo>
                      <a:pt x="45" y="3"/>
                      <a:pt x="37"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40" name="Google Shape;16640;p59"/>
              <p:cNvSpPr/>
              <p:nvPr/>
            </p:nvSpPr>
            <p:spPr>
              <a:xfrm>
                <a:off x="764225" y="1611325"/>
                <a:ext cx="675" cy="525"/>
              </a:xfrm>
              <a:custGeom>
                <a:avLst/>
                <a:gdLst/>
                <a:ahLst/>
                <a:cxnLst/>
                <a:rect l="l" t="t" r="r" b="b"/>
                <a:pathLst>
                  <a:path w="27" h="21" extrusionOk="0">
                    <a:moveTo>
                      <a:pt x="1" y="0"/>
                    </a:moveTo>
                    <a:cubicBezTo>
                      <a:pt x="11" y="0"/>
                      <a:pt x="2" y="21"/>
                      <a:pt x="10" y="21"/>
                    </a:cubicBezTo>
                    <a:cubicBezTo>
                      <a:pt x="11" y="21"/>
                      <a:pt x="13" y="20"/>
                      <a:pt x="15" y="19"/>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41" name="Google Shape;16641;p59"/>
              <p:cNvSpPr/>
              <p:nvPr/>
            </p:nvSpPr>
            <p:spPr>
              <a:xfrm>
                <a:off x="762950" y="1617975"/>
                <a:ext cx="1025" cy="950"/>
              </a:xfrm>
              <a:custGeom>
                <a:avLst/>
                <a:gdLst/>
                <a:ahLst/>
                <a:cxnLst/>
                <a:rect l="l" t="t" r="r" b="b"/>
                <a:pathLst>
                  <a:path w="41" h="38" extrusionOk="0">
                    <a:moveTo>
                      <a:pt x="19" y="1"/>
                    </a:moveTo>
                    <a:cubicBezTo>
                      <a:pt x="17" y="11"/>
                      <a:pt x="17" y="23"/>
                      <a:pt x="6" y="34"/>
                    </a:cubicBezTo>
                    <a:lnTo>
                      <a:pt x="6" y="34"/>
                    </a:lnTo>
                    <a:cubicBezTo>
                      <a:pt x="18" y="24"/>
                      <a:pt x="30" y="16"/>
                      <a:pt x="40" y="5"/>
                    </a:cubicBezTo>
                    <a:lnTo>
                      <a:pt x="19" y="1"/>
                    </a:lnTo>
                    <a:close/>
                    <a:moveTo>
                      <a:pt x="6" y="34"/>
                    </a:moveTo>
                    <a:lnTo>
                      <a:pt x="6" y="34"/>
                    </a:lnTo>
                    <a:cubicBezTo>
                      <a:pt x="4" y="35"/>
                      <a:pt x="3" y="36"/>
                      <a:pt x="1" y="38"/>
                    </a:cubicBezTo>
                    <a:cubicBezTo>
                      <a:pt x="3" y="36"/>
                      <a:pt x="4" y="35"/>
                      <a:pt x="6" y="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42" name="Google Shape;16642;p59"/>
              <p:cNvSpPr/>
              <p:nvPr/>
            </p:nvSpPr>
            <p:spPr>
              <a:xfrm>
                <a:off x="763950" y="1617925"/>
                <a:ext cx="725" cy="300"/>
              </a:xfrm>
              <a:custGeom>
                <a:avLst/>
                <a:gdLst/>
                <a:ahLst/>
                <a:cxnLst/>
                <a:rect l="l" t="t" r="r" b="b"/>
                <a:pathLst>
                  <a:path w="29" h="12" extrusionOk="0">
                    <a:moveTo>
                      <a:pt x="15" y="0"/>
                    </a:moveTo>
                    <a:cubicBezTo>
                      <a:pt x="11" y="0"/>
                      <a:pt x="6" y="3"/>
                      <a:pt x="0" y="7"/>
                    </a:cubicBezTo>
                    <a:lnTo>
                      <a:pt x="28" y="12"/>
                    </a:lnTo>
                    <a:cubicBezTo>
                      <a:pt x="25" y="3"/>
                      <a:pt x="20"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43" name="Google Shape;16643;p59"/>
              <p:cNvSpPr/>
              <p:nvPr/>
            </p:nvSpPr>
            <p:spPr>
              <a:xfrm>
                <a:off x="763300" y="1615075"/>
                <a:ext cx="1550" cy="325"/>
              </a:xfrm>
              <a:custGeom>
                <a:avLst/>
                <a:gdLst/>
                <a:ahLst/>
                <a:cxnLst/>
                <a:rect l="l" t="t" r="r" b="b"/>
                <a:pathLst>
                  <a:path w="62" h="13" extrusionOk="0">
                    <a:moveTo>
                      <a:pt x="1" y="1"/>
                    </a:moveTo>
                    <a:lnTo>
                      <a:pt x="61" y="12"/>
                    </a:lnTo>
                    <a:lnTo>
                      <a:pt x="61" y="12"/>
                    </a:lnTo>
                    <a:lnTo>
                      <a:pt x="56"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44" name="Google Shape;16644;p59"/>
              <p:cNvSpPr/>
              <p:nvPr/>
            </p:nvSpPr>
            <p:spPr>
              <a:xfrm>
                <a:off x="763300" y="1620475"/>
                <a:ext cx="1300" cy="200"/>
              </a:xfrm>
              <a:custGeom>
                <a:avLst/>
                <a:gdLst/>
                <a:ahLst/>
                <a:cxnLst/>
                <a:rect l="l" t="t" r="r" b="b"/>
                <a:pathLst>
                  <a:path w="52" h="8" extrusionOk="0">
                    <a:moveTo>
                      <a:pt x="33" y="0"/>
                    </a:moveTo>
                    <a:lnTo>
                      <a:pt x="1" y="7"/>
                    </a:ln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45" name="Google Shape;16645;p59"/>
              <p:cNvSpPr/>
              <p:nvPr/>
            </p:nvSpPr>
            <p:spPr>
              <a:xfrm>
                <a:off x="763950" y="1621450"/>
                <a:ext cx="1525" cy="1050"/>
              </a:xfrm>
              <a:custGeom>
                <a:avLst/>
                <a:gdLst/>
                <a:ahLst/>
                <a:cxnLst/>
                <a:rect l="l" t="t" r="r" b="b"/>
                <a:pathLst>
                  <a:path w="61" h="42" extrusionOk="0">
                    <a:moveTo>
                      <a:pt x="44" y="1"/>
                    </a:moveTo>
                    <a:cubicBezTo>
                      <a:pt x="19" y="8"/>
                      <a:pt x="19" y="33"/>
                      <a:pt x="0" y="36"/>
                    </a:cubicBezTo>
                    <a:cubicBezTo>
                      <a:pt x="11" y="39"/>
                      <a:pt x="21" y="41"/>
                      <a:pt x="33" y="41"/>
                    </a:cubicBezTo>
                    <a:cubicBezTo>
                      <a:pt x="42" y="41"/>
                      <a:pt x="51" y="40"/>
                      <a:pt x="61" y="38"/>
                    </a:cubicBezTo>
                    <a:cubicBezTo>
                      <a:pt x="44" y="36"/>
                      <a:pt x="37" y="24"/>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46" name="Google Shape;16646;p59"/>
              <p:cNvSpPr/>
              <p:nvPr/>
            </p:nvSpPr>
            <p:spPr>
              <a:xfrm>
                <a:off x="765450" y="1622325"/>
                <a:ext cx="850" cy="100"/>
              </a:xfrm>
              <a:custGeom>
                <a:avLst/>
                <a:gdLst/>
                <a:ahLst/>
                <a:cxnLst/>
                <a:rect l="l" t="t" r="r" b="b"/>
                <a:pathLst>
                  <a:path w="34" h="4" extrusionOk="0">
                    <a:moveTo>
                      <a:pt x="33" y="1"/>
                    </a:moveTo>
                    <a:cubicBezTo>
                      <a:pt x="21" y="1"/>
                      <a:pt x="10" y="1"/>
                      <a:pt x="1" y="3"/>
                    </a:cubicBezTo>
                    <a:cubicBezTo>
                      <a:pt x="3" y="4"/>
                      <a:pt x="6" y="4"/>
                      <a:pt x="9" y="4"/>
                    </a:cubicBezTo>
                    <a:cubicBezTo>
                      <a:pt x="17" y="4"/>
                      <a:pt x="25" y="2"/>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47" name="Google Shape;16647;p59"/>
              <p:cNvSpPr/>
              <p:nvPr/>
            </p:nvSpPr>
            <p:spPr>
              <a:xfrm>
                <a:off x="764525" y="1618975"/>
                <a:ext cx="675" cy="825"/>
              </a:xfrm>
              <a:custGeom>
                <a:avLst/>
                <a:gdLst/>
                <a:ahLst/>
                <a:cxnLst/>
                <a:rect l="l" t="t" r="r" b="b"/>
                <a:pathLst>
                  <a:path w="27" h="33" extrusionOk="0">
                    <a:moveTo>
                      <a:pt x="21" y="0"/>
                    </a:moveTo>
                    <a:cubicBezTo>
                      <a:pt x="17" y="5"/>
                      <a:pt x="1" y="19"/>
                      <a:pt x="1" y="33"/>
                    </a:cubicBezTo>
                    <a:lnTo>
                      <a:pt x="26" y="7"/>
                    </a:lnTo>
                    <a:cubicBezTo>
                      <a:pt x="26" y="5"/>
                      <a:pt x="24" y="2"/>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48" name="Google Shape;16648;p59"/>
              <p:cNvSpPr/>
              <p:nvPr/>
            </p:nvSpPr>
            <p:spPr>
              <a:xfrm>
                <a:off x="765175" y="1619100"/>
                <a:ext cx="250" cy="425"/>
              </a:xfrm>
              <a:custGeom>
                <a:avLst/>
                <a:gdLst/>
                <a:ahLst/>
                <a:cxnLst/>
                <a:rect l="l" t="t" r="r" b="b"/>
                <a:pathLst>
                  <a:path w="10" h="17" extrusionOk="0">
                    <a:moveTo>
                      <a:pt x="1" y="1"/>
                    </a:moveTo>
                    <a:lnTo>
                      <a:pt x="1" y="1"/>
                    </a:lnTo>
                    <a:cubicBezTo>
                      <a:pt x="4" y="9"/>
                      <a:pt x="8" y="16"/>
                      <a:pt x="9" y="16"/>
                    </a:cubicBezTo>
                    <a:cubicBezTo>
                      <a:pt x="9" y="16"/>
                      <a:pt x="9" y="16"/>
                      <a:pt x="9" y="16"/>
                    </a:cubicBezTo>
                    <a:cubicBezTo>
                      <a:pt x="7" y="14"/>
                      <a:pt x="5" y="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49" name="Google Shape;16649;p59"/>
              <p:cNvSpPr/>
              <p:nvPr/>
            </p:nvSpPr>
            <p:spPr>
              <a:xfrm>
                <a:off x="765050" y="1618900"/>
                <a:ext cx="150" cy="100"/>
              </a:xfrm>
              <a:custGeom>
                <a:avLst/>
                <a:gdLst/>
                <a:ahLst/>
                <a:cxnLst/>
                <a:rect l="l" t="t" r="r" b="b"/>
                <a:pathLst>
                  <a:path w="6" h="4" extrusionOk="0">
                    <a:moveTo>
                      <a:pt x="0" y="1"/>
                    </a:moveTo>
                    <a:lnTo>
                      <a:pt x="0" y="3"/>
                    </a:lnTo>
                    <a:cubicBezTo>
                      <a:pt x="3" y="1"/>
                      <a:pt x="5"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50" name="Google Shape;16650;p59"/>
              <p:cNvSpPr/>
              <p:nvPr/>
            </p:nvSpPr>
            <p:spPr>
              <a:xfrm>
                <a:off x="764750" y="1616000"/>
                <a:ext cx="1725" cy="750"/>
              </a:xfrm>
              <a:custGeom>
                <a:avLst/>
                <a:gdLst/>
                <a:ahLst/>
                <a:cxnLst/>
                <a:rect l="l" t="t" r="r" b="b"/>
                <a:pathLst>
                  <a:path w="69" h="30" extrusionOk="0">
                    <a:moveTo>
                      <a:pt x="68" y="1"/>
                    </a:moveTo>
                    <a:lnTo>
                      <a:pt x="68" y="1"/>
                    </a:lnTo>
                    <a:cubicBezTo>
                      <a:pt x="43" y="6"/>
                      <a:pt x="36" y="26"/>
                      <a:pt x="1" y="29"/>
                    </a:cubicBezTo>
                    <a:cubicBezTo>
                      <a:pt x="7" y="29"/>
                      <a:pt x="15" y="29"/>
                      <a:pt x="22" y="29"/>
                    </a:cubicBezTo>
                    <a:cubicBezTo>
                      <a:pt x="40" y="29"/>
                      <a:pt x="58" y="26"/>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51" name="Google Shape;16651;p59"/>
              <p:cNvSpPr/>
              <p:nvPr/>
            </p:nvSpPr>
            <p:spPr>
              <a:xfrm>
                <a:off x="764925" y="1617575"/>
                <a:ext cx="900" cy="550"/>
              </a:xfrm>
              <a:custGeom>
                <a:avLst/>
                <a:gdLst/>
                <a:ahLst/>
                <a:cxnLst/>
                <a:rect l="l" t="t" r="r" b="b"/>
                <a:pathLst>
                  <a:path w="36" h="22" extrusionOk="0">
                    <a:moveTo>
                      <a:pt x="31" y="0"/>
                    </a:moveTo>
                    <a:cubicBezTo>
                      <a:pt x="24" y="7"/>
                      <a:pt x="15" y="17"/>
                      <a:pt x="1" y="19"/>
                    </a:cubicBezTo>
                    <a:lnTo>
                      <a:pt x="36" y="21"/>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52" name="Google Shape;16652;p59"/>
              <p:cNvSpPr/>
              <p:nvPr/>
            </p:nvSpPr>
            <p:spPr>
              <a:xfrm>
                <a:off x="765800" y="1618100"/>
                <a:ext cx="425" cy="250"/>
              </a:xfrm>
              <a:custGeom>
                <a:avLst/>
                <a:gdLst/>
                <a:ahLst/>
                <a:cxnLst/>
                <a:rect l="l" t="t" r="r" b="b"/>
                <a:pathLst>
                  <a:path w="17" h="10" extrusionOk="0">
                    <a:moveTo>
                      <a:pt x="1" y="0"/>
                    </a:moveTo>
                    <a:lnTo>
                      <a:pt x="3" y="10"/>
                    </a:lnTo>
                    <a:lnTo>
                      <a:pt x="17"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53" name="Google Shape;16653;p59"/>
              <p:cNvSpPr/>
              <p:nvPr/>
            </p:nvSpPr>
            <p:spPr>
              <a:xfrm>
                <a:off x="766100" y="1620600"/>
                <a:ext cx="1175" cy="875"/>
              </a:xfrm>
              <a:custGeom>
                <a:avLst/>
                <a:gdLst/>
                <a:ahLst/>
                <a:cxnLst/>
                <a:rect l="l" t="t" r="r" b="b"/>
                <a:pathLst>
                  <a:path w="47" h="35" extrusionOk="0">
                    <a:moveTo>
                      <a:pt x="30" y="0"/>
                    </a:moveTo>
                    <a:cubicBezTo>
                      <a:pt x="21" y="5"/>
                      <a:pt x="0" y="12"/>
                      <a:pt x="9" y="21"/>
                    </a:cubicBezTo>
                    <a:cubicBezTo>
                      <a:pt x="23" y="21"/>
                      <a:pt x="35" y="26"/>
                      <a:pt x="46" y="35"/>
                    </a:cubicBezTo>
                    <a:cubicBezTo>
                      <a:pt x="42" y="21"/>
                      <a:pt x="37" y="9"/>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54" name="Google Shape;16654;p59"/>
              <p:cNvSpPr/>
              <p:nvPr/>
            </p:nvSpPr>
            <p:spPr>
              <a:xfrm>
                <a:off x="765800" y="1620050"/>
                <a:ext cx="150" cy="100"/>
              </a:xfrm>
              <a:custGeom>
                <a:avLst/>
                <a:gdLst/>
                <a:ahLst/>
                <a:cxnLst/>
                <a:rect l="l" t="t" r="r" b="b"/>
                <a:pathLst>
                  <a:path w="6" h="4" extrusionOk="0">
                    <a:moveTo>
                      <a:pt x="5" y="1"/>
                    </a:moveTo>
                    <a:cubicBezTo>
                      <a:pt x="5" y="1"/>
                      <a:pt x="3" y="2"/>
                      <a:pt x="1" y="3"/>
                    </a:cubicBezTo>
                    <a:lnTo>
                      <a:pt x="5" y="3"/>
                    </a:lnTo>
                    <a:cubicBezTo>
                      <a:pt x="5" y="2"/>
                      <a:pt x="6"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55" name="Google Shape;16655;p59"/>
              <p:cNvSpPr/>
              <p:nvPr/>
            </p:nvSpPr>
            <p:spPr>
              <a:xfrm>
                <a:off x="769050" y="1623375"/>
                <a:ext cx="125" cy="125"/>
              </a:xfrm>
              <a:custGeom>
                <a:avLst/>
                <a:gdLst/>
                <a:ahLst/>
                <a:cxnLst/>
                <a:rect l="l" t="t" r="r" b="b"/>
                <a:pathLst>
                  <a:path w="5" h="5" extrusionOk="0">
                    <a:moveTo>
                      <a:pt x="5" y="0"/>
                    </a:moveTo>
                    <a:lnTo>
                      <a:pt x="0" y="3"/>
                    </a:lnTo>
                    <a:lnTo>
                      <a:pt x="0" y="5"/>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56" name="Google Shape;16656;p59"/>
              <p:cNvSpPr/>
              <p:nvPr/>
            </p:nvSpPr>
            <p:spPr>
              <a:xfrm>
                <a:off x="766375" y="1620200"/>
                <a:ext cx="675" cy="425"/>
              </a:xfrm>
              <a:custGeom>
                <a:avLst/>
                <a:gdLst/>
                <a:ahLst/>
                <a:cxnLst/>
                <a:rect l="l" t="t" r="r" b="b"/>
                <a:pathLst>
                  <a:path w="27" h="17" extrusionOk="0">
                    <a:moveTo>
                      <a:pt x="13" y="1"/>
                    </a:moveTo>
                    <a:cubicBezTo>
                      <a:pt x="9" y="1"/>
                      <a:pt x="5" y="1"/>
                      <a:pt x="1" y="2"/>
                    </a:cubicBezTo>
                    <a:cubicBezTo>
                      <a:pt x="8" y="4"/>
                      <a:pt x="15" y="9"/>
                      <a:pt x="19" y="16"/>
                    </a:cubicBezTo>
                    <a:cubicBezTo>
                      <a:pt x="24" y="14"/>
                      <a:pt x="26" y="11"/>
                      <a:pt x="24" y="9"/>
                    </a:cubicBezTo>
                    <a:cubicBezTo>
                      <a:pt x="24" y="3"/>
                      <a:pt x="20"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57" name="Google Shape;16657;p59"/>
              <p:cNvSpPr/>
              <p:nvPr/>
            </p:nvSpPr>
            <p:spPr>
              <a:xfrm>
                <a:off x="766950" y="1622100"/>
                <a:ext cx="325" cy="625"/>
              </a:xfrm>
              <a:custGeom>
                <a:avLst/>
                <a:gdLst/>
                <a:ahLst/>
                <a:cxnLst/>
                <a:rect l="l" t="t" r="r" b="b"/>
                <a:pathLst>
                  <a:path w="13" h="25" extrusionOk="0">
                    <a:moveTo>
                      <a:pt x="12" y="0"/>
                    </a:moveTo>
                    <a:lnTo>
                      <a:pt x="12" y="0"/>
                    </a:lnTo>
                    <a:cubicBezTo>
                      <a:pt x="6" y="9"/>
                      <a:pt x="0" y="24"/>
                      <a:pt x="5" y="24"/>
                    </a:cubicBezTo>
                    <a:cubicBezTo>
                      <a:pt x="6" y="24"/>
                      <a:pt x="7" y="24"/>
                      <a:pt x="8" y="23"/>
                    </a:cubicBezTo>
                    <a:cubicBezTo>
                      <a:pt x="10" y="17"/>
                      <a:pt x="10"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58" name="Google Shape;16658;p59"/>
              <p:cNvSpPr/>
              <p:nvPr/>
            </p:nvSpPr>
            <p:spPr>
              <a:xfrm>
                <a:off x="765625" y="1620350"/>
                <a:ext cx="150" cy="100"/>
              </a:xfrm>
              <a:custGeom>
                <a:avLst/>
                <a:gdLst/>
                <a:ahLst/>
                <a:cxnLst/>
                <a:rect l="l" t="t" r="r" b="b"/>
                <a:pathLst>
                  <a:path w="6" h="4" extrusionOk="0">
                    <a:moveTo>
                      <a:pt x="3" y="1"/>
                    </a:moveTo>
                    <a:cubicBezTo>
                      <a:pt x="1" y="3"/>
                      <a:pt x="1" y="3"/>
                      <a:pt x="1" y="3"/>
                    </a:cubicBezTo>
                    <a:cubicBezTo>
                      <a:pt x="2" y="3"/>
                      <a:pt x="4"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59" name="Google Shape;16659;p59"/>
              <p:cNvSpPr/>
              <p:nvPr/>
            </p:nvSpPr>
            <p:spPr>
              <a:xfrm>
                <a:off x="765750" y="1620125"/>
                <a:ext cx="650" cy="250"/>
              </a:xfrm>
              <a:custGeom>
                <a:avLst/>
                <a:gdLst/>
                <a:ahLst/>
                <a:cxnLst/>
                <a:rect l="l" t="t" r="r" b="b"/>
                <a:pathLst>
                  <a:path w="26" h="10" extrusionOk="0">
                    <a:moveTo>
                      <a:pt x="7" y="0"/>
                    </a:moveTo>
                    <a:cubicBezTo>
                      <a:pt x="5" y="3"/>
                      <a:pt x="3" y="5"/>
                      <a:pt x="0" y="10"/>
                    </a:cubicBezTo>
                    <a:cubicBezTo>
                      <a:pt x="9" y="10"/>
                      <a:pt x="16" y="7"/>
                      <a:pt x="26" y="5"/>
                    </a:cubicBezTo>
                    <a:cubicBezTo>
                      <a:pt x="19" y="3"/>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60" name="Google Shape;16660;p59"/>
              <p:cNvSpPr/>
              <p:nvPr/>
            </p:nvSpPr>
            <p:spPr>
              <a:xfrm>
                <a:off x="769150" y="1620125"/>
                <a:ext cx="4975" cy="3275"/>
              </a:xfrm>
              <a:custGeom>
                <a:avLst/>
                <a:gdLst/>
                <a:ahLst/>
                <a:cxnLst/>
                <a:rect l="l" t="t" r="r" b="b"/>
                <a:pathLst>
                  <a:path w="199" h="131" extrusionOk="0">
                    <a:moveTo>
                      <a:pt x="140" y="0"/>
                    </a:moveTo>
                    <a:cubicBezTo>
                      <a:pt x="110" y="3"/>
                      <a:pt x="36" y="79"/>
                      <a:pt x="1" y="130"/>
                    </a:cubicBezTo>
                    <a:cubicBezTo>
                      <a:pt x="12" y="121"/>
                      <a:pt x="26" y="115"/>
                      <a:pt x="40" y="115"/>
                    </a:cubicBezTo>
                    <a:cubicBezTo>
                      <a:pt x="44" y="115"/>
                      <a:pt x="48" y="115"/>
                      <a:pt x="52" y="116"/>
                    </a:cubicBezTo>
                    <a:cubicBezTo>
                      <a:pt x="61" y="98"/>
                      <a:pt x="52" y="56"/>
                      <a:pt x="87" y="49"/>
                    </a:cubicBezTo>
                    <a:cubicBezTo>
                      <a:pt x="117" y="56"/>
                      <a:pt x="94" y="72"/>
                      <a:pt x="89" y="93"/>
                    </a:cubicBezTo>
                    <a:cubicBezTo>
                      <a:pt x="112" y="58"/>
                      <a:pt x="156" y="77"/>
                      <a:pt x="198" y="33"/>
                    </a:cubicBezTo>
                    <a:lnTo>
                      <a:pt x="166" y="33"/>
                    </a:lnTo>
                    <a:cubicBezTo>
                      <a:pt x="173" y="26"/>
                      <a:pt x="189" y="21"/>
                      <a:pt x="191" y="12"/>
                    </a:cubicBezTo>
                    <a:lnTo>
                      <a:pt x="191" y="12"/>
                    </a:lnTo>
                    <a:cubicBezTo>
                      <a:pt x="179" y="22"/>
                      <a:pt x="165" y="27"/>
                      <a:pt x="155" y="27"/>
                    </a:cubicBezTo>
                    <a:cubicBezTo>
                      <a:pt x="142" y="27"/>
                      <a:pt x="134" y="19"/>
                      <a:pt x="1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61" name="Google Shape;16661;p59"/>
              <p:cNvSpPr/>
              <p:nvPr/>
            </p:nvSpPr>
            <p:spPr>
              <a:xfrm>
                <a:off x="768000" y="1622500"/>
                <a:ext cx="1075" cy="1250"/>
              </a:xfrm>
              <a:custGeom>
                <a:avLst/>
                <a:gdLst/>
                <a:ahLst/>
                <a:cxnLst/>
                <a:rect l="l" t="t" r="r" b="b"/>
                <a:pathLst>
                  <a:path w="43" h="50" extrusionOk="0">
                    <a:moveTo>
                      <a:pt x="15" y="1"/>
                    </a:moveTo>
                    <a:lnTo>
                      <a:pt x="15" y="1"/>
                    </a:lnTo>
                    <a:cubicBezTo>
                      <a:pt x="17" y="10"/>
                      <a:pt x="12" y="24"/>
                      <a:pt x="1" y="49"/>
                    </a:cubicBezTo>
                    <a:cubicBezTo>
                      <a:pt x="3" y="50"/>
                      <a:pt x="6" y="50"/>
                      <a:pt x="9" y="50"/>
                    </a:cubicBezTo>
                    <a:cubicBezTo>
                      <a:pt x="22" y="50"/>
                      <a:pt x="33" y="45"/>
                      <a:pt x="42" y="38"/>
                    </a:cubicBezTo>
                    <a:lnTo>
                      <a:pt x="17" y="5"/>
                    </a:lnTo>
                    <a:lnTo>
                      <a:pt x="24" y="5"/>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62" name="Google Shape;16662;p59"/>
              <p:cNvSpPr/>
              <p:nvPr/>
            </p:nvSpPr>
            <p:spPr>
              <a:xfrm>
                <a:off x="767200" y="1620500"/>
                <a:ext cx="2450" cy="2025"/>
              </a:xfrm>
              <a:custGeom>
                <a:avLst/>
                <a:gdLst/>
                <a:ahLst/>
                <a:cxnLst/>
                <a:rect l="l" t="t" r="r" b="b"/>
                <a:pathLst>
                  <a:path w="98" h="81" extrusionOk="0">
                    <a:moveTo>
                      <a:pt x="83" y="1"/>
                    </a:moveTo>
                    <a:cubicBezTo>
                      <a:pt x="71" y="1"/>
                      <a:pt x="58" y="11"/>
                      <a:pt x="43" y="11"/>
                    </a:cubicBezTo>
                    <a:cubicBezTo>
                      <a:pt x="42" y="11"/>
                      <a:pt x="41" y="11"/>
                      <a:pt x="40" y="11"/>
                    </a:cubicBezTo>
                    <a:lnTo>
                      <a:pt x="40" y="11"/>
                    </a:lnTo>
                    <a:cubicBezTo>
                      <a:pt x="79" y="36"/>
                      <a:pt x="22" y="14"/>
                      <a:pt x="23" y="47"/>
                    </a:cubicBezTo>
                    <a:lnTo>
                      <a:pt x="23" y="47"/>
                    </a:lnTo>
                    <a:cubicBezTo>
                      <a:pt x="52" y="35"/>
                      <a:pt x="76" y="36"/>
                      <a:pt x="98" y="6"/>
                    </a:cubicBezTo>
                    <a:cubicBezTo>
                      <a:pt x="93" y="2"/>
                      <a:pt x="88" y="1"/>
                      <a:pt x="83" y="1"/>
                    </a:cubicBezTo>
                    <a:close/>
                    <a:moveTo>
                      <a:pt x="16" y="53"/>
                    </a:moveTo>
                    <a:cubicBezTo>
                      <a:pt x="18" y="58"/>
                      <a:pt x="16" y="60"/>
                      <a:pt x="14" y="60"/>
                    </a:cubicBezTo>
                    <a:cubicBezTo>
                      <a:pt x="12" y="60"/>
                      <a:pt x="8" y="58"/>
                      <a:pt x="5" y="57"/>
                    </a:cubicBezTo>
                    <a:lnTo>
                      <a:pt x="4" y="58"/>
                    </a:lnTo>
                    <a:lnTo>
                      <a:pt x="4" y="58"/>
                    </a:lnTo>
                    <a:cubicBezTo>
                      <a:pt x="5" y="57"/>
                      <a:pt x="5" y="56"/>
                      <a:pt x="5" y="56"/>
                    </a:cubicBezTo>
                    <a:cubicBezTo>
                      <a:pt x="5" y="56"/>
                      <a:pt x="5" y="57"/>
                      <a:pt x="5" y="57"/>
                    </a:cubicBezTo>
                    <a:cubicBezTo>
                      <a:pt x="7" y="55"/>
                      <a:pt x="12" y="53"/>
                      <a:pt x="16" y="53"/>
                    </a:cubicBezTo>
                    <a:close/>
                    <a:moveTo>
                      <a:pt x="2" y="39"/>
                    </a:moveTo>
                    <a:cubicBezTo>
                      <a:pt x="2" y="45"/>
                      <a:pt x="2" y="52"/>
                      <a:pt x="2" y="60"/>
                    </a:cubicBezTo>
                    <a:lnTo>
                      <a:pt x="2" y="60"/>
                    </a:lnTo>
                    <a:lnTo>
                      <a:pt x="0" y="62"/>
                    </a:lnTo>
                    <a:lnTo>
                      <a:pt x="42" y="81"/>
                    </a:lnTo>
                    <a:cubicBezTo>
                      <a:pt x="42" y="71"/>
                      <a:pt x="33" y="62"/>
                      <a:pt x="16" y="50"/>
                    </a:cubicBezTo>
                    <a:cubicBezTo>
                      <a:pt x="18" y="49"/>
                      <a:pt x="20" y="49"/>
                      <a:pt x="22" y="48"/>
                    </a:cubicBezTo>
                    <a:lnTo>
                      <a:pt x="22" y="48"/>
                    </a:lnTo>
                    <a:cubicBezTo>
                      <a:pt x="22" y="48"/>
                      <a:pt x="23" y="48"/>
                      <a:pt x="23" y="48"/>
                    </a:cubicBezTo>
                    <a:cubicBezTo>
                      <a:pt x="23" y="48"/>
                      <a:pt x="23" y="47"/>
                      <a:pt x="23" y="47"/>
                    </a:cubicBezTo>
                    <a:lnTo>
                      <a:pt x="23" y="47"/>
                    </a:lnTo>
                    <a:cubicBezTo>
                      <a:pt x="23" y="47"/>
                      <a:pt x="22" y="48"/>
                      <a:pt x="22" y="48"/>
                    </a:cubicBezTo>
                    <a:lnTo>
                      <a:pt x="22" y="48"/>
                    </a:lnTo>
                    <a:cubicBezTo>
                      <a:pt x="13" y="46"/>
                      <a:pt x="7" y="43"/>
                      <a:pt x="2" y="3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63" name="Google Shape;16663;p59"/>
              <p:cNvSpPr/>
              <p:nvPr/>
            </p:nvSpPr>
            <p:spPr>
              <a:xfrm>
                <a:off x="768175" y="1615425"/>
                <a:ext cx="250" cy="150"/>
              </a:xfrm>
              <a:custGeom>
                <a:avLst/>
                <a:gdLst/>
                <a:ahLst/>
                <a:cxnLst/>
                <a:rect l="l" t="t" r="r" b="b"/>
                <a:pathLst>
                  <a:path w="10" h="6" extrusionOk="0">
                    <a:moveTo>
                      <a:pt x="8" y="1"/>
                    </a:moveTo>
                    <a:cubicBezTo>
                      <a:pt x="5" y="1"/>
                      <a:pt x="3" y="3"/>
                      <a:pt x="1" y="5"/>
                    </a:cubicBezTo>
                    <a:cubicBezTo>
                      <a:pt x="5" y="5"/>
                      <a:pt x="10" y="3"/>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64" name="Google Shape;16664;p59"/>
              <p:cNvSpPr/>
              <p:nvPr/>
            </p:nvSpPr>
            <p:spPr>
              <a:xfrm>
                <a:off x="766550" y="1615550"/>
                <a:ext cx="1650" cy="2000"/>
              </a:xfrm>
              <a:custGeom>
                <a:avLst/>
                <a:gdLst/>
                <a:ahLst/>
                <a:cxnLst/>
                <a:rect l="l" t="t" r="r" b="b"/>
                <a:pathLst>
                  <a:path w="66" h="80" extrusionOk="0">
                    <a:moveTo>
                      <a:pt x="60" y="0"/>
                    </a:moveTo>
                    <a:cubicBezTo>
                      <a:pt x="49" y="0"/>
                      <a:pt x="32" y="2"/>
                      <a:pt x="28" y="21"/>
                    </a:cubicBezTo>
                    <a:lnTo>
                      <a:pt x="33" y="21"/>
                    </a:lnTo>
                    <a:cubicBezTo>
                      <a:pt x="28" y="44"/>
                      <a:pt x="17" y="63"/>
                      <a:pt x="1" y="79"/>
                    </a:cubicBezTo>
                    <a:cubicBezTo>
                      <a:pt x="24" y="61"/>
                      <a:pt x="45" y="40"/>
                      <a:pt x="63" y="19"/>
                    </a:cubicBezTo>
                    <a:cubicBezTo>
                      <a:pt x="59" y="19"/>
                      <a:pt x="53" y="21"/>
                      <a:pt x="49" y="21"/>
                    </a:cubicBezTo>
                    <a:cubicBezTo>
                      <a:pt x="46" y="21"/>
                      <a:pt x="43" y="20"/>
                      <a:pt x="42" y="17"/>
                    </a:cubicBezTo>
                    <a:cubicBezTo>
                      <a:pt x="47" y="3"/>
                      <a:pt x="56" y="7"/>
                      <a:pt x="66" y="0"/>
                    </a:cubicBezTo>
                    <a:cubicBezTo>
                      <a:pt x="64" y="0"/>
                      <a:pt x="62"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65" name="Google Shape;16665;p59"/>
              <p:cNvSpPr/>
              <p:nvPr/>
            </p:nvSpPr>
            <p:spPr>
              <a:xfrm>
                <a:off x="768000" y="1618325"/>
                <a:ext cx="1250" cy="775"/>
              </a:xfrm>
              <a:custGeom>
                <a:avLst/>
                <a:gdLst/>
                <a:ahLst/>
                <a:cxnLst/>
                <a:rect l="l" t="t" r="r" b="b"/>
                <a:pathLst>
                  <a:path w="50" h="31" extrusionOk="0">
                    <a:moveTo>
                      <a:pt x="49" y="1"/>
                    </a:moveTo>
                    <a:lnTo>
                      <a:pt x="35" y="12"/>
                    </a:lnTo>
                    <a:cubicBezTo>
                      <a:pt x="34" y="6"/>
                      <a:pt x="31" y="4"/>
                      <a:pt x="27" y="4"/>
                    </a:cubicBezTo>
                    <a:cubicBezTo>
                      <a:pt x="20" y="4"/>
                      <a:pt x="10" y="12"/>
                      <a:pt x="1" y="17"/>
                    </a:cubicBezTo>
                    <a:lnTo>
                      <a:pt x="35" y="31"/>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66" name="Google Shape;16666;p59"/>
              <p:cNvSpPr/>
              <p:nvPr/>
            </p:nvSpPr>
            <p:spPr>
              <a:xfrm>
                <a:off x="768050" y="1623825"/>
                <a:ext cx="1375" cy="550"/>
              </a:xfrm>
              <a:custGeom>
                <a:avLst/>
                <a:gdLst/>
                <a:ahLst/>
                <a:cxnLst/>
                <a:rect l="l" t="t" r="r" b="b"/>
                <a:pathLst>
                  <a:path w="55" h="22" extrusionOk="0">
                    <a:moveTo>
                      <a:pt x="31" y="1"/>
                    </a:moveTo>
                    <a:lnTo>
                      <a:pt x="1" y="22"/>
                    </a:lnTo>
                    <a:lnTo>
                      <a:pt x="54" y="3"/>
                    </a:ln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67" name="Google Shape;16667;p59"/>
              <p:cNvSpPr/>
              <p:nvPr/>
            </p:nvSpPr>
            <p:spPr>
              <a:xfrm>
                <a:off x="769100" y="1624575"/>
                <a:ext cx="675" cy="550"/>
              </a:xfrm>
              <a:custGeom>
                <a:avLst/>
                <a:gdLst/>
                <a:ahLst/>
                <a:cxnLst/>
                <a:rect l="l" t="t" r="r" b="b"/>
                <a:pathLst>
                  <a:path w="27" h="22" extrusionOk="0">
                    <a:moveTo>
                      <a:pt x="26" y="1"/>
                    </a:moveTo>
                    <a:lnTo>
                      <a:pt x="1" y="22"/>
                    </a:lnTo>
                    <a:lnTo>
                      <a:pt x="24" y="17"/>
                    </a:lnTo>
                    <a:lnTo>
                      <a:pt x="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68" name="Google Shape;16668;p59"/>
              <p:cNvSpPr/>
              <p:nvPr/>
            </p:nvSpPr>
            <p:spPr>
              <a:xfrm>
                <a:off x="802200" y="1665725"/>
                <a:ext cx="375" cy="250"/>
              </a:xfrm>
              <a:custGeom>
                <a:avLst/>
                <a:gdLst/>
                <a:ahLst/>
                <a:cxnLst/>
                <a:rect l="l" t="t" r="r" b="b"/>
                <a:pathLst>
                  <a:path w="15" h="10" extrusionOk="0">
                    <a:moveTo>
                      <a:pt x="0" y="1"/>
                    </a:moveTo>
                    <a:cubicBezTo>
                      <a:pt x="5" y="6"/>
                      <a:pt x="9" y="10"/>
                      <a:pt x="12" y="10"/>
                    </a:cubicBezTo>
                    <a:cubicBezTo>
                      <a:pt x="13" y="10"/>
                      <a:pt x="14" y="9"/>
                      <a:pt x="14" y="8"/>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69" name="Google Shape;16669;p59"/>
              <p:cNvSpPr/>
              <p:nvPr/>
            </p:nvSpPr>
            <p:spPr>
              <a:xfrm>
                <a:off x="787475" y="1639600"/>
                <a:ext cx="1175" cy="1200"/>
              </a:xfrm>
              <a:custGeom>
                <a:avLst/>
                <a:gdLst/>
                <a:ahLst/>
                <a:cxnLst/>
                <a:rect l="l" t="t" r="r" b="b"/>
                <a:pathLst>
                  <a:path w="47" h="48" extrusionOk="0">
                    <a:moveTo>
                      <a:pt x="38" y="0"/>
                    </a:moveTo>
                    <a:lnTo>
                      <a:pt x="38" y="0"/>
                    </a:lnTo>
                    <a:cubicBezTo>
                      <a:pt x="23" y="20"/>
                      <a:pt x="0" y="47"/>
                      <a:pt x="5" y="47"/>
                    </a:cubicBezTo>
                    <a:cubicBezTo>
                      <a:pt x="6" y="47"/>
                      <a:pt x="10" y="45"/>
                      <a:pt x="17" y="40"/>
                    </a:cubicBezTo>
                    <a:lnTo>
                      <a:pt x="47" y="19"/>
                    </a:lnTo>
                    <a:cubicBezTo>
                      <a:pt x="35" y="17"/>
                      <a:pt x="35" y="1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70" name="Google Shape;16670;p59"/>
              <p:cNvSpPr/>
              <p:nvPr/>
            </p:nvSpPr>
            <p:spPr>
              <a:xfrm>
                <a:off x="798950" y="1651200"/>
                <a:ext cx="900" cy="250"/>
              </a:xfrm>
              <a:custGeom>
                <a:avLst/>
                <a:gdLst/>
                <a:ahLst/>
                <a:cxnLst/>
                <a:rect l="l" t="t" r="r" b="b"/>
                <a:pathLst>
                  <a:path w="36" h="10" extrusionOk="0">
                    <a:moveTo>
                      <a:pt x="1" y="0"/>
                    </a:moveTo>
                    <a:lnTo>
                      <a:pt x="1" y="0"/>
                    </a:lnTo>
                    <a:cubicBezTo>
                      <a:pt x="7" y="5"/>
                      <a:pt x="14" y="7"/>
                      <a:pt x="26" y="9"/>
                    </a:cubicBezTo>
                    <a:lnTo>
                      <a:pt x="35"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71" name="Google Shape;16671;p59"/>
              <p:cNvSpPr/>
              <p:nvPr/>
            </p:nvSpPr>
            <p:spPr>
              <a:xfrm>
                <a:off x="797200" y="1676575"/>
                <a:ext cx="975" cy="825"/>
              </a:xfrm>
              <a:custGeom>
                <a:avLst/>
                <a:gdLst/>
                <a:ahLst/>
                <a:cxnLst/>
                <a:rect l="l" t="t" r="r" b="b"/>
                <a:pathLst>
                  <a:path w="39" h="33" extrusionOk="0">
                    <a:moveTo>
                      <a:pt x="1" y="0"/>
                    </a:moveTo>
                    <a:lnTo>
                      <a:pt x="24" y="33"/>
                    </a:lnTo>
                    <a:cubicBezTo>
                      <a:pt x="38" y="17"/>
                      <a:pt x="15"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72" name="Google Shape;16672;p59"/>
              <p:cNvSpPr/>
              <p:nvPr/>
            </p:nvSpPr>
            <p:spPr>
              <a:xfrm>
                <a:off x="779025" y="1631125"/>
                <a:ext cx="400" cy="1075"/>
              </a:xfrm>
              <a:custGeom>
                <a:avLst/>
                <a:gdLst/>
                <a:ahLst/>
                <a:cxnLst/>
                <a:rect l="l" t="t" r="r" b="b"/>
                <a:pathLst>
                  <a:path w="16" h="43" extrusionOk="0">
                    <a:moveTo>
                      <a:pt x="9" y="1"/>
                    </a:moveTo>
                    <a:cubicBezTo>
                      <a:pt x="7" y="1"/>
                      <a:pt x="4" y="3"/>
                      <a:pt x="0" y="8"/>
                    </a:cubicBezTo>
                    <a:cubicBezTo>
                      <a:pt x="0" y="22"/>
                      <a:pt x="5" y="33"/>
                      <a:pt x="14" y="43"/>
                    </a:cubicBezTo>
                    <a:cubicBezTo>
                      <a:pt x="12" y="23"/>
                      <a:pt x="16"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73" name="Google Shape;16673;p59"/>
              <p:cNvSpPr/>
              <p:nvPr/>
            </p:nvSpPr>
            <p:spPr>
              <a:xfrm>
                <a:off x="793050" y="1663425"/>
                <a:ext cx="475" cy="375"/>
              </a:xfrm>
              <a:custGeom>
                <a:avLst/>
                <a:gdLst/>
                <a:ahLst/>
                <a:cxnLst/>
                <a:rect l="l" t="t" r="r" b="b"/>
                <a:pathLst>
                  <a:path w="19" h="15" extrusionOk="0">
                    <a:moveTo>
                      <a:pt x="0" y="0"/>
                    </a:moveTo>
                    <a:cubicBezTo>
                      <a:pt x="5" y="7"/>
                      <a:pt x="12" y="12"/>
                      <a:pt x="19" y="14"/>
                    </a:cubicBezTo>
                    <a:cubicBezTo>
                      <a:pt x="14" y="7"/>
                      <a:pt x="7"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74" name="Google Shape;16674;p59"/>
              <p:cNvSpPr/>
              <p:nvPr/>
            </p:nvSpPr>
            <p:spPr>
              <a:xfrm>
                <a:off x="779350" y="1632175"/>
                <a:ext cx="675" cy="525"/>
              </a:xfrm>
              <a:custGeom>
                <a:avLst/>
                <a:gdLst/>
                <a:ahLst/>
                <a:cxnLst/>
                <a:rect l="l" t="t" r="r" b="b"/>
                <a:pathLst>
                  <a:path w="27" h="21" extrusionOk="0">
                    <a:moveTo>
                      <a:pt x="1" y="1"/>
                    </a:moveTo>
                    <a:cubicBezTo>
                      <a:pt x="1" y="12"/>
                      <a:pt x="2" y="21"/>
                      <a:pt x="10" y="21"/>
                    </a:cubicBezTo>
                    <a:cubicBezTo>
                      <a:pt x="14" y="21"/>
                      <a:pt x="19" y="19"/>
                      <a:pt x="26" y="15"/>
                    </a:cubicBezTo>
                    <a:lnTo>
                      <a:pt x="26" y="5"/>
                    </a:lnTo>
                    <a:cubicBezTo>
                      <a:pt x="24" y="6"/>
                      <a:pt x="22" y="6"/>
                      <a:pt x="19" y="6"/>
                    </a:cubicBezTo>
                    <a:cubicBezTo>
                      <a:pt x="12" y="6"/>
                      <a:pt x="6"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75" name="Google Shape;16675;p59"/>
              <p:cNvSpPr/>
              <p:nvPr/>
            </p:nvSpPr>
            <p:spPr>
              <a:xfrm>
                <a:off x="771650" y="1696675"/>
                <a:ext cx="150" cy="75"/>
              </a:xfrm>
              <a:custGeom>
                <a:avLst/>
                <a:gdLst/>
                <a:ahLst/>
                <a:cxnLst/>
                <a:rect l="l" t="t" r="r" b="b"/>
                <a:pathLst>
                  <a:path w="6" h="3" extrusionOk="0">
                    <a:moveTo>
                      <a:pt x="1" y="1"/>
                    </a:moveTo>
                    <a:cubicBezTo>
                      <a:pt x="2" y="2"/>
                      <a:pt x="3" y="3"/>
                      <a:pt x="4" y="3"/>
                    </a:cubicBezTo>
                    <a:cubicBezTo>
                      <a:pt x="5" y="3"/>
                      <a:pt x="5"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76" name="Google Shape;16676;p59"/>
              <p:cNvSpPr/>
              <p:nvPr/>
            </p:nvSpPr>
            <p:spPr>
              <a:xfrm>
                <a:off x="758900" y="1699525"/>
                <a:ext cx="150" cy="425"/>
              </a:xfrm>
              <a:custGeom>
                <a:avLst/>
                <a:gdLst/>
                <a:ahLst/>
                <a:cxnLst/>
                <a:rect l="l" t="t" r="r" b="b"/>
                <a:pathLst>
                  <a:path w="6" h="17" extrusionOk="0">
                    <a:moveTo>
                      <a:pt x="5" y="0"/>
                    </a:moveTo>
                    <a:cubicBezTo>
                      <a:pt x="3" y="3"/>
                      <a:pt x="1" y="5"/>
                      <a:pt x="1" y="17"/>
                    </a:cubicBezTo>
                    <a:cubicBezTo>
                      <a:pt x="1"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77" name="Google Shape;16677;p59"/>
              <p:cNvSpPr/>
              <p:nvPr/>
            </p:nvSpPr>
            <p:spPr>
              <a:xfrm>
                <a:off x="772700" y="1627850"/>
                <a:ext cx="150" cy="75"/>
              </a:xfrm>
              <a:custGeom>
                <a:avLst/>
                <a:gdLst/>
                <a:ahLst/>
                <a:cxnLst/>
                <a:rect l="l" t="t" r="r" b="b"/>
                <a:pathLst>
                  <a:path w="6" h="3" extrusionOk="0">
                    <a:moveTo>
                      <a:pt x="1" y="0"/>
                    </a:moveTo>
                    <a:cubicBezTo>
                      <a:pt x="1" y="0"/>
                      <a:pt x="3" y="2"/>
                      <a:pt x="5" y="2"/>
                    </a:cubicBez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78" name="Google Shape;16678;p59"/>
              <p:cNvSpPr/>
              <p:nvPr/>
            </p:nvSpPr>
            <p:spPr>
              <a:xfrm>
                <a:off x="774375" y="1624350"/>
                <a:ext cx="375" cy="250"/>
              </a:xfrm>
              <a:custGeom>
                <a:avLst/>
                <a:gdLst/>
                <a:ahLst/>
                <a:cxnLst/>
                <a:rect l="l" t="t" r="r" b="b"/>
                <a:pathLst>
                  <a:path w="15" h="10" extrusionOk="0">
                    <a:moveTo>
                      <a:pt x="15" y="1"/>
                    </a:moveTo>
                    <a:cubicBezTo>
                      <a:pt x="10" y="5"/>
                      <a:pt x="5" y="8"/>
                      <a:pt x="1" y="10"/>
                    </a:cubicBezTo>
                    <a:cubicBezTo>
                      <a:pt x="5" y="8"/>
                      <a:pt x="10" y="5"/>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79" name="Google Shape;16679;p59"/>
              <p:cNvSpPr/>
              <p:nvPr/>
            </p:nvSpPr>
            <p:spPr>
              <a:xfrm>
                <a:off x="784925" y="1629100"/>
                <a:ext cx="75" cy="200"/>
              </a:xfrm>
              <a:custGeom>
                <a:avLst/>
                <a:gdLst/>
                <a:ahLst/>
                <a:cxnLst/>
                <a:rect l="l" t="t" r="r" b="b"/>
                <a:pathLst>
                  <a:path w="3" h="8" extrusionOk="0">
                    <a:moveTo>
                      <a:pt x="1" y="8"/>
                    </a:moveTo>
                    <a:lnTo>
                      <a:pt x="1" y="8"/>
                    </a:lnTo>
                    <a:cubicBezTo>
                      <a:pt x="3" y="1"/>
                      <a:pt x="3" y="1"/>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80" name="Google Shape;16680;p59"/>
              <p:cNvSpPr/>
              <p:nvPr/>
            </p:nvSpPr>
            <p:spPr>
              <a:xfrm>
                <a:off x="772300" y="1627475"/>
                <a:ext cx="300" cy="200"/>
              </a:xfrm>
              <a:custGeom>
                <a:avLst/>
                <a:gdLst/>
                <a:ahLst/>
                <a:cxnLst/>
                <a:rect l="l" t="t" r="r" b="b"/>
                <a:pathLst>
                  <a:path w="12" h="8" extrusionOk="0">
                    <a:moveTo>
                      <a:pt x="7" y="1"/>
                    </a:moveTo>
                    <a:cubicBezTo>
                      <a:pt x="2" y="6"/>
                      <a:pt x="0" y="8"/>
                      <a:pt x="12" y="8"/>
                    </a:cubicBezTo>
                    <a:cubicBezTo>
                      <a:pt x="12" y="6"/>
                      <a:pt x="9"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81" name="Google Shape;16681;p59"/>
              <p:cNvSpPr/>
              <p:nvPr/>
            </p:nvSpPr>
            <p:spPr>
              <a:xfrm>
                <a:off x="772825" y="1627725"/>
                <a:ext cx="350" cy="375"/>
              </a:xfrm>
              <a:custGeom>
                <a:avLst/>
                <a:gdLst/>
                <a:ahLst/>
                <a:cxnLst/>
                <a:rect l="l" t="t" r="r" b="b"/>
                <a:pathLst>
                  <a:path w="14" h="15" extrusionOk="0">
                    <a:moveTo>
                      <a:pt x="2" y="0"/>
                    </a:moveTo>
                    <a:cubicBezTo>
                      <a:pt x="2" y="2"/>
                      <a:pt x="2" y="5"/>
                      <a:pt x="0" y="7"/>
                    </a:cubicBezTo>
                    <a:lnTo>
                      <a:pt x="14" y="14"/>
                    </a:lnTo>
                    <a:cubicBezTo>
                      <a:pt x="9" y="9"/>
                      <a:pt x="5" y="5"/>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82" name="Google Shape;16682;p59"/>
              <p:cNvSpPr/>
              <p:nvPr/>
            </p:nvSpPr>
            <p:spPr>
              <a:xfrm>
                <a:off x="782200" y="1684800"/>
                <a:ext cx="75" cy="350"/>
              </a:xfrm>
              <a:custGeom>
                <a:avLst/>
                <a:gdLst/>
                <a:ahLst/>
                <a:cxnLst/>
                <a:rect l="l" t="t" r="r" b="b"/>
                <a:pathLst>
                  <a:path w="3" h="14" extrusionOk="0">
                    <a:moveTo>
                      <a:pt x="1" y="1"/>
                    </a:moveTo>
                    <a:cubicBezTo>
                      <a:pt x="1" y="10"/>
                      <a:pt x="1" y="13"/>
                      <a:pt x="2" y="13"/>
                    </a:cubicBezTo>
                    <a:cubicBezTo>
                      <a:pt x="2" y="13"/>
                      <a:pt x="3" y="9"/>
                      <a:pt x="3" y="3"/>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83" name="Google Shape;16683;p59"/>
              <p:cNvSpPr/>
              <p:nvPr/>
            </p:nvSpPr>
            <p:spPr>
              <a:xfrm>
                <a:off x="799425" y="1639250"/>
                <a:ext cx="75" cy="75"/>
              </a:xfrm>
              <a:custGeom>
                <a:avLst/>
                <a:gdLst/>
                <a:ahLst/>
                <a:cxnLst/>
                <a:rect l="l" t="t" r="r" b="b"/>
                <a:pathLst>
                  <a:path w="3" h="3" extrusionOk="0">
                    <a:moveTo>
                      <a:pt x="0" y="0"/>
                    </a:moveTo>
                    <a:lnTo>
                      <a:pt x="0" y="3"/>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84" name="Google Shape;16684;p59"/>
              <p:cNvSpPr/>
              <p:nvPr/>
            </p:nvSpPr>
            <p:spPr>
              <a:xfrm>
                <a:off x="797200" y="1639250"/>
                <a:ext cx="3275" cy="1475"/>
              </a:xfrm>
              <a:custGeom>
                <a:avLst/>
                <a:gdLst/>
                <a:ahLst/>
                <a:cxnLst/>
                <a:rect l="l" t="t" r="r" b="b"/>
                <a:pathLst>
                  <a:path w="131" h="59" extrusionOk="0">
                    <a:moveTo>
                      <a:pt x="87" y="0"/>
                    </a:moveTo>
                    <a:lnTo>
                      <a:pt x="1" y="58"/>
                    </a:lnTo>
                    <a:lnTo>
                      <a:pt x="131" y="17"/>
                    </a:lnTo>
                    <a:lnTo>
                      <a:pt x="131" y="17"/>
                    </a:lnTo>
                    <a:cubicBezTo>
                      <a:pt x="120" y="18"/>
                      <a:pt x="112" y="19"/>
                      <a:pt x="105" y="19"/>
                    </a:cubicBezTo>
                    <a:cubicBezTo>
                      <a:pt x="85" y="19"/>
                      <a:pt x="85" y="11"/>
                      <a:pt x="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85" name="Google Shape;16685;p59"/>
              <p:cNvSpPr/>
              <p:nvPr/>
            </p:nvSpPr>
            <p:spPr>
              <a:xfrm>
                <a:off x="758025" y="1623300"/>
                <a:ext cx="48300" cy="80425"/>
              </a:xfrm>
              <a:custGeom>
                <a:avLst/>
                <a:gdLst/>
                <a:ahLst/>
                <a:cxnLst/>
                <a:rect l="l" t="t" r="r" b="b"/>
                <a:pathLst>
                  <a:path w="1932" h="3217" extrusionOk="0">
                    <a:moveTo>
                      <a:pt x="655" y="54"/>
                    </a:moveTo>
                    <a:lnTo>
                      <a:pt x="655" y="54"/>
                    </a:lnTo>
                    <a:cubicBezTo>
                      <a:pt x="654" y="54"/>
                      <a:pt x="654" y="54"/>
                      <a:pt x="653" y="55"/>
                    </a:cubicBezTo>
                    <a:lnTo>
                      <a:pt x="653" y="55"/>
                    </a:lnTo>
                    <a:cubicBezTo>
                      <a:pt x="654" y="55"/>
                      <a:pt x="654" y="54"/>
                      <a:pt x="655" y="54"/>
                    </a:cubicBezTo>
                    <a:close/>
                    <a:moveTo>
                      <a:pt x="686" y="191"/>
                    </a:moveTo>
                    <a:cubicBezTo>
                      <a:pt x="696" y="191"/>
                      <a:pt x="694" y="199"/>
                      <a:pt x="689" y="207"/>
                    </a:cubicBezTo>
                    <a:cubicBezTo>
                      <a:pt x="686" y="203"/>
                      <a:pt x="683" y="199"/>
                      <a:pt x="679" y="199"/>
                    </a:cubicBezTo>
                    <a:cubicBezTo>
                      <a:pt x="677" y="199"/>
                      <a:pt x="674" y="200"/>
                      <a:pt x="671" y="203"/>
                    </a:cubicBezTo>
                    <a:cubicBezTo>
                      <a:pt x="673" y="196"/>
                      <a:pt x="678" y="193"/>
                      <a:pt x="682" y="191"/>
                    </a:cubicBezTo>
                    <a:cubicBezTo>
                      <a:pt x="684" y="191"/>
                      <a:pt x="685" y="191"/>
                      <a:pt x="686" y="191"/>
                    </a:cubicBezTo>
                    <a:close/>
                    <a:moveTo>
                      <a:pt x="699" y="224"/>
                    </a:moveTo>
                    <a:cubicBezTo>
                      <a:pt x="700" y="232"/>
                      <a:pt x="700" y="235"/>
                      <a:pt x="700" y="235"/>
                    </a:cubicBezTo>
                    <a:cubicBezTo>
                      <a:pt x="700" y="235"/>
                      <a:pt x="699" y="230"/>
                      <a:pt x="696" y="224"/>
                    </a:cubicBezTo>
                    <a:close/>
                    <a:moveTo>
                      <a:pt x="1610" y="567"/>
                    </a:moveTo>
                    <a:cubicBezTo>
                      <a:pt x="1609" y="567"/>
                      <a:pt x="1609" y="568"/>
                      <a:pt x="1609" y="568"/>
                    </a:cubicBezTo>
                    <a:lnTo>
                      <a:pt x="1609" y="568"/>
                    </a:lnTo>
                    <a:cubicBezTo>
                      <a:pt x="1609" y="568"/>
                      <a:pt x="1609" y="567"/>
                      <a:pt x="1610" y="567"/>
                    </a:cubicBezTo>
                    <a:close/>
                    <a:moveTo>
                      <a:pt x="1387" y="694"/>
                    </a:moveTo>
                    <a:cubicBezTo>
                      <a:pt x="1381" y="697"/>
                      <a:pt x="1378" y="701"/>
                      <a:pt x="1375" y="701"/>
                    </a:cubicBezTo>
                    <a:cubicBezTo>
                      <a:pt x="1375" y="701"/>
                      <a:pt x="1374" y="700"/>
                      <a:pt x="1374" y="700"/>
                    </a:cubicBezTo>
                    <a:lnTo>
                      <a:pt x="1374" y="700"/>
                    </a:lnTo>
                    <a:cubicBezTo>
                      <a:pt x="1378" y="698"/>
                      <a:pt x="1382" y="696"/>
                      <a:pt x="1387" y="694"/>
                    </a:cubicBezTo>
                    <a:close/>
                    <a:moveTo>
                      <a:pt x="1686" y="843"/>
                    </a:moveTo>
                    <a:cubicBezTo>
                      <a:pt x="1687" y="847"/>
                      <a:pt x="1687" y="850"/>
                      <a:pt x="1693" y="850"/>
                    </a:cubicBezTo>
                    <a:cubicBezTo>
                      <a:pt x="1695" y="850"/>
                      <a:pt x="1697" y="850"/>
                      <a:pt x="1700" y="849"/>
                    </a:cubicBezTo>
                    <a:cubicBezTo>
                      <a:pt x="1694" y="849"/>
                      <a:pt x="1689" y="847"/>
                      <a:pt x="1686" y="843"/>
                    </a:cubicBezTo>
                    <a:close/>
                    <a:moveTo>
                      <a:pt x="1772" y="995"/>
                    </a:moveTo>
                    <a:cubicBezTo>
                      <a:pt x="1772" y="995"/>
                      <a:pt x="1772" y="995"/>
                      <a:pt x="1772" y="995"/>
                    </a:cubicBezTo>
                    <a:cubicBezTo>
                      <a:pt x="1772" y="995"/>
                      <a:pt x="1772" y="995"/>
                      <a:pt x="1772" y="995"/>
                    </a:cubicBezTo>
                    <a:close/>
                    <a:moveTo>
                      <a:pt x="1730" y="1067"/>
                    </a:moveTo>
                    <a:lnTo>
                      <a:pt x="1730" y="1067"/>
                    </a:lnTo>
                    <a:cubicBezTo>
                      <a:pt x="1744" y="1070"/>
                      <a:pt x="1740" y="1077"/>
                      <a:pt x="1726" y="1088"/>
                    </a:cubicBezTo>
                    <a:cubicBezTo>
                      <a:pt x="1721" y="1084"/>
                      <a:pt x="1721" y="1077"/>
                      <a:pt x="1730" y="1067"/>
                    </a:cubicBezTo>
                    <a:close/>
                    <a:moveTo>
                      <a:pt x="1815" y="1616"/>
                    </a:moveTo>
                    <a:lnTo>
                      <a:pt x="1815" y="1616"/>
                    </a:lnTo>
                    <a:cubicBezTo>
                      <a:pt x="1813" y="1617"/>
                      <a:pt x="1812" y="1618"/>
                      <a:pt x="1811" y="1619"/>
                    </a:cubicBezTo>
                    <a:lnTo>
                      <a:pt x="1811" y="1619"/>
                    </a:lnTo>
                    <a:cubicBezTo>
                      <a:pt x="1813" y="1619"/>
                      <a:pt x="1815" y="1618"/>
                      <a:pt x="1815" y="1616"/>
                    </a:cubicBezTo>
                    <a:close/>
                    <a:moveTo>
                      <a:pt x="1932" y="1594"/>
                    </a:moveTo>
                    <a:cubicBezTo>
                      <a:pt x="1919" y="1596"/>
                      <a:pt x="1880" y="1607"/>
                      <a:pt x="1846" y="1607"/>
                    </a:cubicBezTo>
                    <a:cubicBezTo>
                      <a:pt x="1829" y="1607"/>
                      <a:pt x="1813" y="1604"/>
                      <a:pt x="1804" y="1596"/>
                    </a:cubicBezTo>
                    <a:lnTo>
                      <a:pt x="1804" y="1596"/>
                    </a:lnTo>
                    <a:cubicBezTo>
                      <a:pt x="1809" y="1603"/>
                      <a:pt x="1816" y="1611"/>
                      <a:pt x="1815" y="1616"/>
                    </a:cubicBezTo>
                    <a:lnTo>
                      <a:pt x="1815" y="1616"/>
                    </a:lnTo>
                    <a:cubicBezTo>
                      <a:pt x="1818" y="1614"/>
                      <a:pt x="1822" y="1612"/>
                      <a:pt x="1828" y="1610"/>
                    </a:cubicBezTo>
                    <a:lnTo>
                      <a:pt x="1828" y="1610"/>
                    </a:lnTo>
                    <a:lnTo>
                      <a:pt x="1837" y="1635"/>
                    </a:lnTo>
                    <a:cubicBezTo>
                      <a:pt x="1840" y="1635"/>
                      <a:pt x="1842" y="1635"/>
                      <a:pt x="1845" y="1635"/>
                    </a:cubicBezTo>
                    <a:cubicBezTo>
                      <a:pt x="1901" y="1635"/>
                      <a:pt x="1888" y="1611"/>
                      <a:pt x="1932" y="1594"/>
                    </a:cubicBezTo>
                    <a:close/>
                    <a:moveTo>
                      <a:pt x="1754" y="1739"/>
                    </a:moveTo>
                    <a:lnTo>
                      <a:pt x="1753" y="1742"/>
                    </a:lnTo>
                    <a:cubicBezTo>
                      <a:pt x="1754" y="1741"/>
                      <a:pt x="1754" y="1740"/>
                      <a:pt x="1754" y="1739"/>
                    </a:cubicBezTo>
                    <a:close/>
                    <a:moveTo>
                      <a:pt x="1473" y="2258"/>
                    </a:moveTo>
                    <a:lnTo>
                      <a:pt x="1473" y="2259"/>
                    </a:lnTo>
                    <a:cubicBezTo>
                      <a:pt x="1473" y="2259"/>
                      <a:pt x="1473" y="2258"/>
                      <a:pt x="1473" y="2258"/>
                    </a:cubicBezTo>
                    <a:close/>
                    <a:moveTo>
                      <a:pt x="752" y="2295"/>
                    </a:moveTo>
                    <a:cubicBezTo>
                      <a:pt x="753" y="2296"/>
                      <a:pt x="753" y="2296"/>
                      <a:pt x="754" y="2297"/>
                    </a:cubicBezTo>
                    <a:lnTo>
                      <a:pt x="754" y="2297"/>
                    </a:lnTo>
                    <a:cubicBezTo>
                      <a:pt x="754" y="2297"/>
                      <a:pt x="754" y="2296"/>
                      <a:pt x="754" y="2296"/>
                    </a:cubicBezTo>
                    <a:lnTo>
                      <a:pt x="752" y="2295"/>
                    </a:lnTo>
                    <a:close/>
                    <a:moveTo>
                      <a:pt x="1223" y="2451"/>
                    </a:moveTo>
                    <a:lnTo>
                      <a:pt x="1223" y="2451"/>
                    </a:lnTo>
                    <a:cubicBezTo>
                      <a:pt x="1222" y="2452"/>
                      <a:pt x="1221" y="2453"/>
                      <a:pt x="1221" y="2453"/>
                    </a:cubicBezTo>
                    <a:lnTo>
                      <a:pt x="1221" y="2453"/>
                    </a:lnTo>
                    <a:cubicBezTo>
                      <a:pt x="1222" y="2453"/>
                      <a:pt x="1222" y="2452"/>
                      <a:pt x="1223" y="2451"/>
                    </a:cubicBezTo>
                    <a:close/>
                    <a:moveTo>
                      <a:pt x="434" y="2505"/>
                    </a:moveTo>
                    <a:cubicBezTo>
                      <a:pt x="436" y="2506"/>
                      <a:pt x="438" y="2507"/>
                      <a:pt x="440" y="2507"/>
                    </a:cubicBezTo>
                    <a:lnTo>
                      <a:pt x="440" y="2507"/>
                    </a:lnTo>
                    <a:cubicBezTo>
                      <a:pt x="438" y="2506"/>
                      <a:pt x="436" y="2506"/>
                      <a:pt x="434" y="2505"/>
                    </a:cubicBezTo>
                    <a:close/>
                    <a:moveTo>
                      <a:pt x="249" y="2746"/>
                    </a:moveTo>
                    <a:cubicBezTo>
                      <a:pt x="249" y="2746"/>
                      <a:pt x="250" y="2746"/>
                      <a:pt x="250" y="2746"/>
                    </a:cubicBezTo>
                    <a:lnTo>
                      <a:pt x="250" y="2746"/>
                    </a:lnTo>
                    <a:cubicBezTo>
                      <a:pt x="250" y="2746"/>
                      <a:pt x="249" y="2746"/>
                      <a:pt x="249" y="2746"/>
                    </a:cubicBezTo>
                    <a:close/>
                    <a:moveTo>
                      <a:pt x="582" y="2899"/>
                    </a:moveTo>
                    <a:cubicBezTo>
                      <a:pt x="581" y="2899"/>
                      <a:pt x="581" y="2899"/>
                      <a:pt x="580" y="2899"/>
                    </a:cubicBezTo>
                    <a:lnTo>
                      <a:pt x="580" y="2899"/>
                    </a:lnTo>
                    <a:lnTo>
                      <a:pt x="583" y="2899"/>
                    </a:lnTo>
                    <a:cubicBezTo>
                      <a:pt x="582" y="2899"/>
                      <a:pt x="582" y="2899"/>
                      <a:pt x="582" y="2899"/>
                    </a:cubicBezTo>
                    <a:close/>
                    <a:moveTo>
                      <a:pt x="775" y="1"/>
                    </a:moveTo>
                    <a:cubicBezTo>
                      <a:pt x="759" y="8"/>
                      <a:pt x="738" y="10"/>
                      <a:pt x="731" y="29"/>
                    </a:cubicBezTo>
                    <a:lnTo>
                      <a:pt x="747" y="31"/>
                    </a:lnTo>
                    <a:cubicBezTo>
                      <a:pt x="736" y="68"/>
                      <a:pt x="694" y="54"/>
                      <a:pt x="699" y="77"/>
                    </a:cubicBezTo>
                    <a:cubicBezTo>
                      <a:pt x="682" y="81"/>
                      <a:pt x="663" y="86"/>
                      <a:pt x="646" y="86"/>
                    </a:cubicBezTo>
                    <a:cubicBezTo>
                      <a:pt x="630" y="86"/>
                      <a:pt x="616" y="81"/>
                      <a:pt x="613" y="64"/>
                    </a:cubicBezTo>
                    <a:lnTo>
                      <a:pt x="643" y="28"/>
                    </a:lnTo>
                    <a:lnTo>
                      <a:pt x="643" y="28"/>
                    </a:lnTo>
                    <a:cubicBezTo>
                      <a:pt x="635" y="39"/>
                      <a:pt x="637" y="55"/>
                      <a:pt x="650" y="55"/>
                    </a:cubicBezTo>
                    <a:cubicBezTo>
                      <a:pt x="651" y="55"/>
                      <a:pt x="652" y="55"/>
                      <a:pt x="653" y="55"/>
                    </a:cubicBezTo>
                    <a:lnTo>
                      <a:pt x="653" y="55"/>
                    </a:lnTo>
                    <a:cubicBezTo>
                      <a:pt x="653" y="55"/>
                      <a:pt x="652" y="55"/>
                      <a:pt x="652" y="55"/>
                    </a:cubicBezTo>
                    <a:cubicBezTo>
                      <a:pt x="636" y="55"/>
                      <a:pt x="657" y="5"/>
                      <a:pt x="636" y="5"/>
                    </a:cubicBezTo>
                    <a:cubicBezTo>
                      <a:pt x="631" y="5"/>
                      <a:pt x="623" y="8"/>
                      <a:pt x="613" y="15"/>
                    </a:cubicBezTo>
                    <a:lnTo>
                      <a:pt x="604" y="52"/>
                    </a:lnTo>
                    <a:cubicBezTo>
                      <a:pt x="584" y="55"/>
                      <a:pt x="556" y="63"/>
                      <a:pt x="534" y="63"/>
                    </a:cubicBezTo>
                    <a:cubicBezTo>
                      <a:pt x="520" y="63"/>
                      <a:pt x="509" y="59"/>
                      <a:pt x="506" y="47"/>
                    </a:cubicBezTo>
                    <a:lnTo>
                      <a:pt x="506" y="47"/>
                    </a:lnTo>
                    <a:cubicBezTo>
                      <a:pt x="476" y="89"/>
                      <a:pt x="513" y="47"/>
                      <a:pt x="485" y="101"/>
                    </a:cubicBezTo>
                    <a:cubicBezTo>
                      <a:pt x="495" y="86"/>
                      <a:pt x="502" y="82"/>
                      <a:pt x="509" y="82"/>
                    </a:cubicBezTo>
                    <a:cubicBezTo>
                      <a:pt x="523" y="82"/>
                      <a:pt x="533" y="103"/>
                      <a:pt x="545" y="103"/>
                    </a:cubicBezTo>
                    <a:cubicBezTo>
                      <a:pt x="550" y="103"/>
                      <a:pt x="556" y="99"/>
                      <a:pt x="563" y="89"/>
                    </a:cubicBezTo>
                    <a:lnTo>
                      <a:pt x="563" y="89"/>
                    </a:lnTo>
                    <a:cubicBezTo>
                      <a:pt x="539" y="136"/>
                      <a:pt x="570" y="123"/>
                      <a:pt x="553" y="177"/>
                    </a:cubicBezTo>
                    <a:cubicBezTo>
                      <a:pt x="559" y="169"/>
                      <a:pt x="563" y="159"/>
                      <a:pt x="569" y="159"/>
                    </a:cubicBezTo>
                    <a:cubicBezTo>
                      <a:pt x="571" y="159"/>
                      <a:pt x="574" y="162"/>
                      <a:pt x="578" y="168"/>
                    </a:cubicBezTo>
                    <a:cubicBezTo>
                      <a:pt x="583" y="166"/>
                      <a:pt x="590" y="163"/>
                      <a:pt x="592" y="161"/>
                    </a:cubicBezTo>
                    <a:cubicBezTo>
                      <a:pt x="592" y="152"/>
                      <a:pt x="597" y="142"/>
                      <a:pt x="601" y="135"/>
                    </a:cubicBezTo>
                    <a:cubicBezTo>
                      <a:pt x="613" y="129"/>
                      <a:pt x="623" y="126"/>
                      <a:pt x="633" y="126"/>
                    </a:cubicBezTo>
                    <a:cubicBezTo>
                      <a:pt x="648" y="126"/>
                      <a:pt x="662" y="132"/>
                      <a:pt x="673" y="132"/>
                    </a:cubicBezTo>
                    <a:cubicBezTo>
                      <a:pt x="677" y="132"/>
                      <a:pt x="680" y="132"/>
                      <a:pt x="682" y="131"/>
                    </a:cubicBezTo>
                    <a:lnTo>
                      <a:pt x="682" y="131"/>
                    </a:lnTo>
                    <a:cubicBezTo>
                      <a:pt x="689" y="142"/>
                      <a:pt x="666" y="140"/>
                      <a:pt x="659" y="159"/>
                    </a:cubicBezTo>
                    <a:lnTo>
                      <a:pt x="694" y="147"/>
                    </a:lnTo>
                    <a:lnTo>
                      <a:pt x="694" y="147"/>
                    </a:lnTo>
                    <a:cubicBezTo>
                      <a:pt x="672" y="176"/>
                      <a:pt x="682" y="212"/>
                      <a:pt x="646" y="212"/>
                    </a:cubicBezTo>
                    <a:cubicBezTo>
                      <a:pt x="645" y="212"/>
                      <a:pt x="644" y="212"/>
                      <a:pt x="643" y="212"/>
                    </a:cubicBezTo>
                    <a:lnTo>
                      <a:pt x="643" y="212"/>
                    </a:lnTo>
                    <a:lnTo>
                      <a:pt x="664" y="230"/>
                    </a:lnTo>
                    <a:cubicBezTo>
                      <a:pt x="664" y="255"/>
                      <a:pt x="676" y="272"/>
                      <a:pt x="695" y="272"/>
                    </a:cubicBezTo>
                    <a:cubicBezTo>
                      <a:pt x="696" y="272"/>
                      <a:pt x="697" y="272"/>
                      <a:pt x="699" y="272"/>
                    </a:cubicBezTo>
                    <a:cubicBezTo>
                      <a:pt x="700" y="275"/>
                      <a:pt x="703" y="276"/>
                      <a:pt x="707" y="276"/>
                    </a:cubicBezTo>
                    <a:cubicBezTo>
                      <a:pt x="718" y="276"/>
                      <a:pt x="732" y="269"/>
                      <a:pt x="733" y="269"/>
                    </a:cubicBezTo>
                    <a:lnTo>
                      <a:pt x="733" y="269"/>
                    </a:lnTo>
                    <a:cubicBezTo>
                      <a:pt x="733" y="269"/>
                      <a:pt x="731" y="271"/>
                      <a:pt x="724" y="275"/>
                    </a:cubicBezTo>
                    <a:lnTo>
                      <a:pt x="775" y="281"/>
                    </a:lnTo>
                    <a:lnTo>
                      <a:pt x="771" y="288"/>
                    </a:lnTo>
                    <a:cubicBezTo>
                      <a:pt x="787" y="302"/>
                      <a:pt x="815" y="302"/>
                      <a:pt x="838" y="309"/>
                    </a:cubicBezTo>
                    <a:cubicBezTo>
                      <a:pt x="866" y="312"/>
                      <a:pt x="884" y="337"/>
                      <a:pt x="877" y="363"/>
                    </a:cubicBezTo>
                    <a:cubicBezTo>
                      <a:pt x="883" y="362"/>
                      <a:pt x="888" y="361"/>
                      <a:pt x="893" y="361"/>
                    </a:cubicBezTo>
                    <a:cubicBezTo>
                      <a:pt x="903" y="361"/>
                      <a:pt x="913" y="364"/>
                      <a:pt x="919" y="377"/>
                    </a:cubicBezTo>
                    <a:lnTo>
                      <a:pt x="903" y="407"/>
                    </a:lnTo>
                    <a:cubicBezTo>
                      <a:pt x="920" y="407"/>
                      <a:pt x="920" y="438"/>
                      <a:pt x="933" y="438"/>
                    </a:cubicBezTo>
                    <a:cubicBezTo>
                      <a:pt x="936" y="438"/>
                      <a:pt x="939" y="437"/>
                      <a:pt x="944" y="432"/>
                    </a:cubicBezTo>
                    <a:lnTo>
                      <a:pt x="944" y="432"/>
                    </a:lnTo>
                    <a:cubicBezTo>
                      <a:pt x="903" y="506"/>
                      <a:pt x="986" y="488"/>
                      <a:pt x="995" y="516"/>
                    </a:cubicBezTo>
                    <a:lnTo>
                      <a:pt x="1026" y="488"/>
                    </a:lnTo>
                    <a:cubicBezTo>
                      <a:pt x="1037" y="499"/>
                      <a:pt x="1058" y="502"/>
                      <a:pt x="1086" y="504"/>
                    </a:cubicBezTo>
                    <a:lnTo>
                      <a:pt x="1111" y="479"/>
                    </a:lnTo>
                    <a:cubicBezTo>
                      <a:pt x="1113" y="478"/>
                      <a:pt x="1115" y="478"/>
                      <a:pt x="1117" y="478"/>
                    </a:cubicBezTo>
                    <a:cubicBezTo>
                      <a:pt x="1146" y="478"/>
                      <a:pt x="1129" y="531"/>
                      <a:pt x="1153" y="548"/>
                    </a:cubicBezTo>
                    <a:cubicBezTo>
                      <a:pt x="1149" y="551"/>
                      <a:pt x="1146" y="552"/>
                      <a:pt x="1144" y="552"/>
                    </a:cubicBezTo>
                    <a:cubicBezTo>
                      <a:pt x="1138" y="552"/>
                      <a:pt x="1137" y="545"/>
                      <a:pt x="1139" y="539"/>
                    </a:cubicBezTo>
                    <a:lnTo>
                      <a:pt x="1139" y="539"/>
                    </a:lnTo>
                    <a:cubicBezTo>
                      <a:pt x="1100" y="618"/>
                      <a:pt x="1239" y="555"/>
                      <a:pt x="1213" y="620"/>
                    </a:cubicBezTo>
                    <a:cubicBezTo>
                      <a:pt x="1215" y="620"/>
                      <a:pt x="1217" y="619"/>
                      <a:pt x="1219" y="619"/>
                    </a:cubicBezTo>
                    <a:cubicBezTo>
                      <a:pt x="1229" y="619"/>
                      <a:pt x="1229" y="626"/>
                      <a:pt x="1225" y="634"/>
                    </a:cubicBezTo>
                    <a:lnTo>
                      <a:pt x="1223" y="634"/>
                    </a:lnTo>
                    <a:cubicBezTo>
                      <a:pt x="1220" y="634"/>
                      <a:pt x="1223" y="634"/>
                      <a:pt x="1223" y="636"/>
                    </a:cubicBezTo>
                    <a:cubicBezTo>
                      <a:pt x="1220" y="643"/>
                      <a:pt x="1216" y="650"/>
                      <a:pt x="1213" y="657"/>
                    </a:cubicBezTo>
                    <a:cubicBezTo>
                      <a:pt x="1218" y="650"/>
                      <a:pt x="1220" y="645"/>
                      <a:pt x="1223" y="638"/>
                    </a:cubicBezTo>
                    <a:cubicBezTo>
                      <a:pt x="1232" y="643"/>
                      <a:pt x="1241" y="648"/>
                      <a:pt x="1250" y="650"/>
                    </a:cubicBezTo>
                    <a:lnTo>
                      <a:pt x="1220" y="676"/>
                    </a:lnTo>
                    <a:lnTo>
                      <a:pt x="1223" y="676"/>
                    </a:lnTo>
                    <a:cubicBezTo>
                      <a:pt x="1221" y="679"/>
                      <a:pt x="1221" y="680"/>
                      <a:pt x="1222" y="680"/>
                    </a:cubicBezTo>
                    <a:cubicBezTo>
                      <a:pt x="1227" y="680"/>
                      <a:pt x="1246" y="664"/>
                      <a:pt x="1264" y="648"/>
                    </a:cubicBezTo>
                    <a:cubicBezTo>
                      <a:pt x="1267" y="648"/>
                      <a:pt x="1270" y="649"/>
                      <a:pt x="1272" y="649"/>
                    </a:cubicBezTo>
                    <a:cubicBezTo>
                      <a:pt x="1279" y="649"/>
                      <a:pt x="1286" y="647"/>
                      <a:pt x="1292" y="645"/>
                    </a:cubicBezTo>
                    <a:lnTo>
                      <a:pt x="1292" y="645"/>
                    </a:lnTo>
                    <a:cubicBezTo>
                      <a:pt x="1243" y="687"/>
                      <a:pt x="1327" y="652"/>
                      <a:pt x="1274" y="699"/>
                    </a:cubicBezTo>
                    <a:cubicBezTo>
                      <a:pt x="1278" y="697"/>
                      <a:pt x="1283" y="696"/>
                      <a:pt x="1287" y="696"/>
                    </a:cubicBezTo>
                    <a:cubicBezTo>
                      <a:pt x="1303" y="696"/>
                      <a:pt x="1317" y="706"/>
                      <a:pt x="1340" y="706"/>
                    </a:cubicBezTo>
                    <a:cubicBezTo>
                      <a:pt x="1349" y="706"/>
                      <a:pt x="1360" y="705"/>
                      <a:pt x="1373" y="700"/>
                    </a:cubicBezTo>
                    <a:lnTo>
                      <a:pt x="1373" y="700"/>
                    </a:lnTo>
                    <a:cubicBezTo>
                      <a:pt x="1373" y="713"/>
                      <a:pt x="1372" y="724"/>
                      <a:pt x="1394" y="724"/>
                    </a:cubicBezTo>
                    <a:lnTo>
                      <a:pt x="1350" y="752"/>
                    </a:lnTo>
                    <a:lnTo>
                      <a:pt x="1350" y="752"/>
                    </a:lnTo>
                    <a:lnTo>
                      <a:pt x="1424" y="740"/>
                    </a:lnTo>
                    <a:lnTo>
                      <a:pt x="1424" y="740"/>
                    </a:lnTo>
                    <a:cubicBezTo>
                      <a:pt x="1408" y="766"/>
                      <a:pt x="1380" y="785"/>
                      <a:pt x="1348" y="787"/>
                    </a:cubicBezTo>
                    <a:cubicBezTo>
                      <a:pt x="1417" y="787"/>
                      <a:pt x="1383" y="798"/>
                      <a:pt x="1450" y="798"/>
                    </a:cubicBezTo>
                    <a:lnTo>
                      <a:pt x="1420" y="810"/>
                    </a:lnTo>
                    <a:cubicBezTo>
                      <a:pt x="1424" y="819"/>
                      <a:pt x="1473" y="817"/>
                      <a:pt x="1450" y="833"/>
                    </a:cubicBezTo>
                    <a:cubicBezTo>
                      <a:pt x="1403" y="877"/>
                      <a:pt x="1489" y="940"/>
                      <a:pt x="1447" y="1012"/>
                    </a:cubicBezTo>
                    <a:cubicBezTo>
                      <a:pt x="1467" y="1004"/>
                      <a:pt x="1477" y="1001"/>
                      <a:pt x="1481" y="1001"/>
                    </a:cubicBezTo>
                    <a:cubicBezTo>
                      <a:pt x="1494" y="1001"/>
                      <a:pt x="1445" y="1033"/>
                      <a:pt x="1470" y="1033"/>
                    </a:cubicBezTo>
                    <a:cubicBezTo>
                      <a:pt x="1474" y="1033"/>
                      <a:pt x="1479" y="1032"/>
                      <a:pt x="1487" y="1030"/>
                    </a:cubicBezTo>
                    <a:lnTo>
                      <a:pt x="1487" y="1030"/>
                    </a:lnTo>
                    <a:cubicBezTo>
                      <a:pt x="1470" y="1038"/>
                      <a:pt x="1459" y="1045"/>
                      <a:pt x="1444" y="1045"/>
                    </a:cubicBezTo>
                    <a:cubicBezTo>
                      <a:pt x="1441" y="1045"/>
                      <a:pt x="1437" y="1045"/>
                      <a:pt x="1434" y="1044"/>
                    </a:cubicBezTo>
                    <a:lnTo>
                      <a:pt x="1434" y="1044"/>
                    </a:lnTo>
                    <a:cubicBezTo>
                      <a:pt x="1461" y="1067"/>
                      <a:pt x="1406" y="1093"/>
                      <a:pt x="1473" y="1097"/>
                    </a:cubicBezTo>
                    <a:cubicBezTo>
                      <a:pt x="1465" y="1101"/>
                      <a:pt x="1457" y="1102"/>
                      <a:pt x="1451" y="1102"/>
                    </a:cubicBezTo>
                    <a:cubicBezTo>
                      <a:pt x="1447" y="1102"/>
                      <a:pt x="1443" y="1102"/>
                      <a:pt x="1439" y="1102"/>
                    </a:cubicBezTo>
                    <a:cubicBezTo>
                      <a:pt x="1435" y="1102"/>
                      <a:pt x="1430" y="1102"/>
                      <a:pt x="1427" y="1104"/>
                    </a:cubicBezTo>
                    <a:cubicBezTo>
                      <a:pt x="1431" y="1104"/>
                      <a:pt x="1447" y="1109"/>
                      <a:pt x="1434" y="1114"/>
                    </a:cubicBezTo>
                    <a:cubicBezTo>
                      <a:pt x="1430" y="1115"/>
                      <a:pt x="1427" y="1116"/>
                      <a:pt x="1424" y="1116"/>
                    </a:cubicBezTo>
                    <a:cubicBezTo>
                      <a:pt x="1417" y="1116"/>
                      <a:pt x="1411" y="1113"/>
                      <a:pt x="1403" y="1111"/>
                    </a:cubicBezTo>
                    <a:lnTo>
                      <a:pt x="1403" y="1111"/>
                    </a:lnTo>
                    <a:cubicBezTo>
                      <a:pt x="1408" y="1125"/>
                      <a:pt x="1430" y="1129"/>
                      <a:pt x="1459" y="1129"/>
                    </a:cubicBezTo>
                    <a:cubicBezTo>
                      <a:pt x="1486" y="1129"/>
                      <a:pt x="1519" y="1125"/>
                      <a:pt x="1552" y="1121"/>
                    </a:cubicBezTo>
                    <a:lnTo>
                      <a:pt x="1552" y="1121"/>
                    </a:lnTo>
                    <a:cubicBezTo>
                      <a:pt x="1522" y="1142"/>
                      <a:pt x="1526" y="1146"/>
                      <a:pt x="1573" y="1153"/>
                    </a:cubicBezTo>
                    <a:cubicBezTo>
                      <a:pt x="1560" y="1157"/>
                      <a:pt x="1546" y="1164"/>
                      <a:pt x="1536" y="1164"/>
                    </a:cubicBezTo>
                    <a:cubicBezTo>
                      <a:pt x="1529" y="1164"/>
                      <a:pt x="1524" y="1161"/>
                      <a:pt x="1519" y="1155"/>
                    </a:cubicBezTo>
                    <a:lnTo>
                      <a:pt x="1519" y="1155"/>
                    </a:lnTo>
                    <a:cubicBezTo>
                      <a:pt x="1519" y="1167"/>
                      <a:pt x="1495" y="1218"/>
                      <a:pt x="1546" y="1218"/>
                    </a:cubicBezTo>
                    <a:cubicBezTo>
                      <a:pt x="1547" y="1218"/>
                      <a:pt x="1548" y="1218"/>
                      <a:pt x="1549" y="1218"/>
                    </a:cubicBezTo>
                    <a:lnTo>
                      <a:pt x="1549" y="1218"/>
                    </a:lnTo>
                    <a:cubicBezTo>
                      <a:pt x="1536" y="1220"/>
                      <a:pt x="1545" y="1232"/>
                      <a:pt x="1552" y="1234"/>
                    </a:cubicBezTo>
                    <a:cubicBezTo>
                      <a:pt x="1549" y="1257"/>
                      <a:pt x="1545" y="1260"/>
                      <a:pt x="1549" y="1283"/>
                    </a:cubicBezTo>
                    <a:lnTo>
                      <a:pt x="1559" y="1276"/>
                    </a:lnTo>
                    <a:cubicBezTo>
                      <a:pt x="1624" y="1285"/>
                      <a:pt x="1573" y="1295"/>
                      <a:pt x="1580" y="1313"/>
                    </a:cubicBezTo>
                    <a:lnTo>
                      <a:pt x="1573" y="1313"/>
                    </a:lnTo>
                    <a:cubicBezTo>
                      <a:pt x="1524" y="1352"/>
                      <a:pt x="1596" y="1334"/>
                      <a:pt x="1538" y="1371"/>
                    </a:cubicBezTo>
                    <a:lnTo>
                      <a:pt x="1577" y="1373"/>
                    </a:lnTo>
                    <a:cubicBezTo>
                      <a:pt x="1665" y="1390"/>
                      <a:pt x="1522" y="1406"/>
                      <a:pt x="1549" y="1434"/>
                    </a:cubicBezTo>
                    <a:lnTo>
                      <a:pt x="1573" y="1429"/>
                    </a:lnTo>
                    <a:lnTo>
                      <a:pt x="1573" y="1429"/>
                    </a:lnTo>
                    <a:cubicBezTo>
                      <a:pt x="1600" y="1448"/>
                      <a:pt x="1450" y="1445"/>
                      <a:pt x="1436" y="1454"/>
                    </a:cubicBezTo>
                    <a:cubicBezTo>
                      <a:pt x="1427" y="1454"/>
                      <a:pt x="1424" y="1448"/>
                      <a:pt x="1420" y="1443"/>
                    </a:cubicBezTo>
                    <a:lnTo>
                      <a:pt x="1420" y="1443"/>
                    </a:lnTo>
                    <a:cubicBezTo>
                      <a:pt x="1362" y="1464"/>
                      <a:pt x="1471" y="1457"/>
                      <a:pt x="1478" y="1485"/>
                    </a:cubicBezTo>
                    <a:cubicBezTo>
                      <a:pt x="1457" y="1483"/>
                      <a:pt x="1429" y="1473"/>
                      <a:pt x="1412" y="1473"/>
                    </a:cubicBezTo>
                    <a:cubicBezTo>
                      <a:pt x="1406" y="1473"/>
                      <a:pt x="1401" y="1474"/>
                      <a:pt x="1399" y="1478"/>
                    </a:cubicBezTo>
                    <a:cubicBezTo>
                      <a:pt x="1376" y="1478"/>
                      <a:pt x="1475" y="1550"/>
                      <a:pt x="1415" y="1556"/>
                    </a:cubicBezTo>
                    <a:cubicBezTo>
                      <a:pt x="1418" y="1556"/>
                      <a:pt x="1420" y="1556"/>
                      <a:pt x="1423" y="1556"/>
                    </a:cubicBezTo>
                    <a:cubicBezTo>
                      <a:pt x="1441" y="1556"/>
                      <a:pt x="1459" y="1563"/>
                      <a:pt x="1473" y="1575"/>
                    </a:cubicBezTo>
                    <a:cubicBezTo>
                      <a:pt x="1473" y="1584"/>
                      <a:pt x="1452" y="1589"/>
                      <a:pt x="1436" y="1591"/>
                    </a:cubicBezTo>
                    <a:cubicBezTo>
                      <a:pt x="1417" y="1596"/>
                      <a:pt x="1408" y="1607"/>
                      <a:pt x="1436" y="1628"/>
                    </a:cubicBezTo>
                    <a:cubicBezTo>
                      <a:pt x="1431" y="1628"/>
                      <a:pt x="1424" y="1628"/>
                      <a:pt x="1420" y="1626"/>
                    </a:cubicBezTo>
                    <a:lnTo>
                      <a:pt x="1420" y="1626"/>
                    </a:lnTo>
                    <a:cubicBezTo>
                      <a:pt x="1431" y="1645"/>
                      <a:pt x="1427" y="1679"/>
                      <a:pt x="1457" y="1703"/>
                    </a:cubicBezTo>
                    <a:cubicBezTo>
                      <a:pt x="1440" y="1696"/>
                      <a:pt x="1427" y="1694"/>
                      <a:pt x="1419" y="1694"/>
                    </a:cubicBezTo>
                    <a:cubicBezTo>
                      <a:pt x="1372" y="1694"/>
                      <a:pt x="1429" y="1769"/>
                      <a:pt x="1397" y="1769"/>
                    </a:cubicBezTo>
                    <a:cubicBezTo>
                      <a:pt x="1390" y="1769"/>
                      <a:pt x="1378" y="1765"/>
                      <a:pt x="1359" y="1756"/>
                    </a:cubicBezTo>
                    <a:lnTo>
                      <a:pt x="1343" y="1798"/>
                    </a:lnTo>
                    <a:lnTo>
                      <a:pt x="1332" y="1788"/>
                    </a:lnTo>
                    <a:lnTo>
                      <a:pt x="1332" y="1788"/>
                    </a:lnTo>
                    <a:cubicBezTo>
                      <a:pt x="1311" y="1809"/>
                      <a:pt x="1332" y="1832"/>
                      <a:pt x="1350" y="1856"/>
                    </a:cubicBezTo>
                    <a:cubicBezTo>
                      <a:pt x="1341" y="1856"/>
                      <a:pt x="1332" y="1846"/>
                      <a:pt x="1327" y="1842"/>
                    </a:cubicBezTo>
                    <a:cubicBezTo>
                      <a:pt x="1283" y="1860"/>
                      <a:pt x="1285" y="1865"/>
                      <a:pt x="1313" y="1930"/>
                    </a:cubicBezTo>
                    <a:lnTo>
                      <a:pt x="1278" y="1909"/>
                    </a:lnTo>
                    <a:lnTo>
                      <a:pt x="1278" y="1909"/>
                    </a:lnTo>
                    <a:cubicBezTo>
                      <a:pt x="1290" y="1930"/>
                      <a:pt x="1188" y="1918"/>
                      <a:pt x="1197" y="1976"/>
                    </a:cubicBezTo>
                    <a:cubicBezTo>
                      <a:pt x="1192" y="1971"/>
                      <a:pt x="1188" y="1967"/>
                      <a:pt x="1185" y="1962"/>
                    </a:cubicBezTo>
                    <a:lnTo>
                      <a:pt x="1185" y="1962"/>
                    </a:lnTo>
                    <a:cubicBezTo>
                      <a:pt x="1190" y="2029"/>
                      <a:pt x="1028" y="1962"/>
                      <a:pt x="1121" y="2073"/>
                    </a:cubicBezTo>
                    <a:lnTo>
                      <a:pt x="1123" y="2120"/>
                    </a:lnTo>
                    <a:cubicBezTo>
                      <a:pt x="1127" y="2118"/>
                      <a:pt x="1131" y="2117"/>
                      <a:pt x="1134" y="2117"/>
                    </a:cubicBezTo>
                    <a:cubicBezTo>
                      <a:pt x="1163" y="2117"/>
                      <a:pt x="1168" y="2172"/>
                      <a:pt x="1192" y="2178"/>
                    </a:cubicBezTo>
                    <a:cubicBezTo>
                      <a:pt x="1191" y="2183"/>
                      <a:pt x="1186" y="2185"/>
                      <a:pt x="1179" y="2185"/>
                    </a:cubicBezTo>
                    <a:cubicBezTo>
                      <a:pt x="1161" y="2185"/>
                      <a:pt x="1132" y="2168"/>
                      <a:pt x="1139" y="2155"/>
                    </a:cubicBezTo>
                    <a:lnTo>
                      <a:pt x="1139" y="2155"/>
                    </a:lnTo>
                    <a:lnTo>
                      <a:pt x="1148" y="2159"/>
                    </a:lnTo>
                    <a:cubicBezTo>
                      <a:pt x="1133" y="2139"/>
                      <a:pt x="1122" y="2133"/>
                      <a:pt x="1112" y="2133"/>
                    </a:cubicBezTo>
                    <a:cubicBezTo>
                      <a:pt x="1099" y="2133"/>
                      <a:pt x="1089" y="2143"/>
                      <a:pt x="1077" y="2143"/>
                    </a:cubicBezTo>
                    <a:cubicBezTo>
                      <a:pt x="1070" y="2143"/>
                      <a:pt x="1062" y="2139"/>
                      <a:pt x="1053" y="2129"/>
                    </a:cubicBezTo>
                    <a:cubicBezTo>
                      <a:pt x="993" y="2182"/>
                      <a:pt x="903" y="2192"/>
                      <a:pt x="838" y="2222"/>
                    </a:cubicBezTo>
                    <a:lnTo>
                      <a:pt x="877" y="2268"/>
                    </a:lnTo>
                    <a:lnTo>
                      <a:pt x="849" y="2280"/>
                    </a:lnTo>
                    <a:cubicBezTo>
                      <a:pt x="835" y="2271"/>
                      <a:pt x="815" y="2245"/>
                      <a:pt x="835" y="2236"/>
                    </a:cubicBezTo>
                    <a:cubicBezTo>
                      <a:pt x="832" y="2233"/>
                      <a:pt x="828" y="2232"/>
                      <a:pt x="826" y="2232"/>
                    </a:cubicBezTo>
                    <a:cubicBezTo>
                      <a:pt x="811" y="2232"/>
                      <a:pt x="820" y="2279"/>
                      <a:pt x="826" y="2289"/>
                    </a:cubicBezTo>
                    <a:cubicBezTo>
                      <a:pt x="777" y="2289"/>
                      <a:pt x="801" y="2229"/>
                      <a:pt x="792" y="2229"/>
                    </a:cubicBezTo>
                    <a:cubicBezTo>
                      <a:pt x="792" y="2229"/>
                      <a:pt x="792" y="2229"/>
                      <a:pt x="791" y="2229"/>
                    </a:cubicBezTo>
                    <a:lnTo>
                      <a:pt x="777" y="2240"/>
                    </a:lnTo>
                    <a:lnTo>
                      <a:pt x="784" y="2245"/>
                    </a:lnTo>
                    <a:cubicBezTo>
                      <a:pt x="784" y="2275"/>
                      <a:pt x="798" y="2294"/>
                      <a:pt x="773" y="2305"/>
                    </a:cubicBezTo>
                    <a:cubicBezTo>
                      <a:pt x="765" y="2305"/>
                      <a:pt x="759" y="2301"/>
                      <a:pt x="754" y="2297"/>
                    </a:cubicBezTo>
                    <a:lnTo>
                      <a:pt x="754" y="2297"/>
                    </a:lnTo>
                    <a:cubicBezTo>
                      <a:pt x="752" y="2303"/>
                      <a:pt x="751" y="2306"/>
                      <a:pt x="750" y="2306"/>
                    </a:cubicBezTo>
                    <a:cubicBezTo>
                      <a:pt x="748" y="2306"/>
                      <a:pt x="746" y="2299"/>
                      <a:pt x="745" y="2291"/>
                    </a:cubicBezTo>
                    <a:lnTo>
                      <a:pt x="745" y="2291"/>
                    </a:lnTo>
                    <a:lnTo>
                      <a:pt x="752" y="2295"/>
                    </a:lnTo>
                    <a:lnTo>
                      <a:pt x="752" y="2295"/>
                    </a:lnTo>
                    <a:cubicBezTo>
                      <a:pt x="746" y="2289"/>
                      <a:pt x="743" y="2282"/>
                      <a:pt x="739" y="2282"/>
                    </a:cubicBezTo>
                    <a:cubicBezTo>
                      <a:pt x="739" y="2282"/>
                      <a:pt x="738" y="2282"/>
                      <a:pt x="738" y="2282"/>
                    </a:cubicBezTo>
                    <a:cubicBezTo>
                      <a:pt x="737" y="2280"/>
                      <a:pt x="736" y="2279"/>
                      <a:pt x="735" y="2279"/>
                    </a:cubicBezTo>
                    <a:cubicBezTo>
                      <a:pt x="733" y="2279"/>
                      <a:pt x="732" y="2281"/>
                      <a:pt x="729" y="2287"/>
                    </a:cubicBezTo>
                    <a:lnTo>
                      <a:pt x="692" y="2303"/>
                    </a:lnTo>
                    <a:lnTo>
                      <a:pt x="733" y="2331"/>
                    </a:lnTo>
                    <a:cubicBezTo>
                      <a:pt x="731" y="2360"/>
                      <a:pt x="703" y="2350"/>
                      <a:pt x="744" y="2379"/>
                    </a:cubicBezTo>
                    <a:lnTo>
                      <a:pt x="744" y="2379"/>
                    </a:lnTo>
                    <a:cubicBezTo>
                      <a:pt x="731" y="2371"/>
                      <a:pt x="719" y="2367"/>
                      <a:pt x="707" y="2367"/>
                    </a:cubicBezTo>
                    <a:cubicBezTo>
                      <a:pt x="655" y="2367"/>
                      <a:pt x="612" y="2431"/>
                      <a:pt x="587" y="2431"/>
                    </a:cubicBezTo>
                    <a:cubicBezTo>
                      <a:pt x="585" y="2431"/>
                      <a:pt x="584" y="2431"/>
                      <a:pt x="583" y="2430"/>
                    </a:cubicBezTo>
                    <a:lnTo>
                      <a:pt x="583" y="2430"/>
                    </a:lnTo>
                    <a:cubicBezTo>
                      <a:pt x="590" y="2461"/>
                      <a:pt x="571" y="2488"/>
                      <a:pt x="543" y="2500"/>
                    </a:cubicBezTo>
                    <a:cubicBezTo>
                      <a:pt x="557" y="2502"/>
                      <a:pt x="597" y="2539"/>
                      <a:pt x="573" y="2549"/>
                    </a:cubicBezTo>
                    <a:cubicBezTo>
                      <a:pt x="547" y="2516"/>
                      <a:pt x="531" y="2508"/>
                      <a:pt x="517" y="2508"/>
                    </a:cubicBezTo>
                    <a:cubicBezTo>
                      <a:pt x="503" y="2508"/>
                      <a:pt x="491" y="2516"/>
                      <a:pt x="474" y="2516"/>
                    </a:cubicBezTo>
                    <a:cubicBezTo>
                      <a:pt x="465" y="2516"/>
                      <a:pt x="454" y="2514"/>
                      <a:pt x="440" y="2507"/>
                    </a:cubicBezTo>
                    <a:lnTo>
                      <a:pt x="440" y="2507"/>
                    </a:lnTo>
                    <a:cubicBezTo>
                      <a:pt x="478" y="2531"/>
                      <a:pt x="393" y="2564"/>
                      <a:pt x="467" y="2593"/>
                    </a:cubicBezTo>
                    <a:cubicBezTo>
                      <a:pt x="465" y="2594"/>
                      <a:pt x="462" y="2594"/>
                      <a:pt x="460" y="2594"/>
                    </a:cubicBezTo>
                    <a:cubicBezTo>
                      <a:pt x="443" y="2594"/>
                      <a:pt x="431" y="2564"/>
                      <a:pt x="404" y="2560"/>
                    </a:cubicBezTo>
                    <a:cubicBezTo>
                      <a:pt x="400" y="2623"/>
                      <a:pt x="307" y="2623"/>
                      <a:pt x="277" y="2679"/>
                    </a:cubicBezTo>
                    <a:cubicBezTo>
                      <a:pt x="288" y="2688"/>
                      <a:pt x="312" y="2695"/>
                      <a:pt x="321" y="2716"/>
                    </a:cubicBezTo>
                    <a:lnTo>
                      <a:pt x="242" y="2699"/>
                    </a:lnTo>
                    <a:lnTo>
                      <a:pt x="242" y="2699"/>
                    </a:lnTo>
                    <a:cubicBezTo>
                      <a:pt x="240" y="2712"/>
                      <a:pt x="289" y="2748"/>
                      <a:pt x="263" y="2748"/>
                    </a:cubicBezTo>
                    <a:cubicBezTo>
                      <a:pt x="260" y="2748"/>
                      <a:pt x="255" y="2747"/>
                      <a:pt x="250" y="2746"/>
                    </a:cubicBezTo>
                    <a:lnTo>
                      <a:pt x="250" y="2746"/>
                    </a:lnTo>
                    <a:cubicBezTo>
                      <a:pt x="261" y="2749"/>
                      <a:pt x="277" y="2758"/>
                      <a:pt x="277" y="2764"/>
                    </a:cubicBezTo>
                    <a:cubicBezTo>
                      <a:pt x="212" y="2792"/>
                      <a:pt x="189" y="2852"/>
                      <a:pt x="161" y="2903"/>
                    </a:cubicBezTo>
                    <a:cubicBezTo>
                      <a:pt x="138" y="2968"/>
                      <a:pt x="82" y="3017"/>
                      <a:pt x="17" y="3031"/>
                    </a:cubicBezTo>
                    <a:cubicBezTo>
                      <a:pt x="50" y="3031"/>
                      <a:pt x="47" y="3040"/>
                      <a:pt x="43" y="3052"/>
                    </a:cubicBezTo>
                    <a:cubicBezTo>
                      <a:pt x="44" y="3051"/>
                      <a:pt x="45" y="3051"/>
                      <a:pt x="46" y="3051"/>
                    </a:cubicBezTo>
                    <a:cubicBezTo>
                      <a:pt x="56" y="3051"/>
                      <a:pt x="77" y="3069"/>
                      <a:pt x="94" y="3075"/>
                    </a:cubicBezTo>
                    <a:lnTo>
                      <a:pt x="19" y="3096"/>
                    </a:lnTo>
                    <a:cubicBezTo>
                      <a:pt x="66" y="3126"/>
                      <a:pt x="1" y="3144"/>
                      <a:pt x="47" y="3170"/>
                    </a:cubicBezTo>
                    <a:lnTo>
                      <a:pt x="45" y="3151"/>
                    </a:lnTo>
                    <a:lnTo>
                      <a:pt x="45" y="3151"/>
                    </a:lnTo>
                    <a:cubicBezTo>
                      <a:pt x="94" y="3193"/>
                      <a:pt x="184" y="3179"/>
                      <a:pt x="256" y="3216"/>
                    </a:cubicBezTo>
                    <a:cubicBezTo>
                      <a:pt x="200" y="3168"/>
                      <a:pt x="376" y="3212"/>
                      <a:pt x="302" y="3138"/>
                    </a:cubicBezTo>
                    <a:cubicBezTo>
                      <a:pt x="321" y="3138"/>
                      <a:pt x="321" y="3156"/>
                      <a:pt x="342" y="3161"/>
                    </a:cubicBezTo>
                    <a:cubicBezTo>
                      <a:pt x="314" y="3138"/>
                      <a:pt x="312" y="3126"/>
                      <a:pt x="337" y="3114"/>
                    </a:cubicBezTo>
                    <a:lnTo>
                      <a:pt x="337" y="3114"/>
                    </a:lnTo>
                    <a:lnTo>
                      <a:pt x="342" y="3121"/>
                    </a:lnTo>
                    <a:cubicBezTo>
                      <a:pt x="363" y="3070"/>
                      <a:pt x="404" y="3066"/>
                      <a:pt x="458" y="3026"/>
                    </a:cubicBezTo>
                    <a:lnTo>
                      <a:pt x="420" y="3010"/>
                    </a:lnTo>
                    <a:cubicBezTo>
                      <a:pt x="425" y="3007"/>
                      <a:pt x="430" y="3006"/>
                      <a:pt x="435" y="3006"/>
                    </a:cubicBezTo>
                    <a:cubicBezTo>
                      <a:pt x="442" y="3006"/>
                      <a:pt x="449" y="3008"/>
                      <a:pt x="455" y="3008"/>
                    </a:cubicBezTo>
                    <a:cubicBezTo>
                      <a:pt x="445" y="2996"/>
                      <a:pt x="438" y="2993"/>
                      <a:pt x="433" y="2993"/>
                    </a:cubicBezTo>
                    <a:cubicBezTo>
                      <a:pt x="424" y="2993"/>
                      <a:pt x="421" y="3006"/>
                      <a:pt x="410" y="3006"/>
                    </a:cubicBezTo>
                    <a:cubicBezTo>
                      <a:pt x="404" y="3006"/>
                      <a:pt x="396" y="3003"/>
                      <a:pt x="383" y="2991"/>
                    </a:cubicBezTo>
                    <a:lnTo>
                      <a:pt x="383" y="2991"/>
                    </a:lnTo>
                    <a:cubicBezTo>
                      <a:pt x="392" y="2994"/>
                      <a:pt x="400" y="2996"/>
                      <a:pt x="407" y="2996"/>
                    </a:cubicBezTo>
                    <a:cubicBezTo>
                      <a:pt x="448" y="2996"/>
                      <a:pt x="450" y="2947"/>
                      <a:pt x="488" y="2947"/>
                    </a:cubicBezTo>
                    <a:cubicBezTo>
                      <a:pt x="497" y="2947"/>
                      <a:pt x="508" y="2949"/>
                      <a:pt x="522" y="2957"/>
                    </a:cubicBezTo>
                    <a:cubicBezTo>
                      <a:pt x="534" y="2940"/>
                      <a:pt x="481" y="2936"/>
                      <a:pt x="492" y="2920"/>
                    </a:cubicBezTo>
                    <a:lnTo>
                      <a:pt x="492" y="2920"/>
                    </a:lnTo>
                    <a:lnTo>
                      <a:pt x="516" y="2929"/>
                    </a:lnTo>
                    <a:lnTo>
                      <a:pt x="492" y="2908"/>
                    </a:lnTo>
                    <a:cubicBezTo>
                      <a:pt x="495" y="2907"/>
                      <a:pt x="499" y="2906"/>
                      <a:pt x="503" y="2906"/>
                    </a:cubicBezTo>
                    <a:cubicBezTo>
                      <a:pt x="517" y="2906"/>
                      <a:pt x="537" y="2915"/>
                      <a:pt x="550" y="2924"/>
                    </a:cubicBezTo>
                    <a:cubicBezTo>
                      <a:pt x="548" y="2924"/>
                      <a:pt x="550" y="2934"/>
                      <a:pt x="550" y="2938"/>
                    </a:cubicBezTo>
                    <a:cubicBezTo>
                      <a:pt x="552" y="2938"/>
                      <a:pt x="553" y="2938"/>
                      <a:pt x="555" y="2938"/>
                    </a:cubicBezTo>
                    <a:cubicBezTo>
                      <a:pt x="581" y="2938"/>
                      <a:pt x="574" y="2904"/>
                      <a:pt x="580" y="2899"/>
                    </a:cubicBezTo>
                    <a:lnTo>
                      <a:pt x="580" y="2899"/>
                    </a:lnTo>
                    <a:lnTo>
                      <a:pt x="560" y="2903"/>
                    </a:lnTo>
                    <a:cubicBezTo>
                      <a:pt x="576" y="2848"/>
                      <a:pt x="643" y="2820"/>
                      <a:pt x="643" y="2753"/>
                    </a:cubicBezTo>
                    <a:lnTo>
                      <a:pt x="627" y="2743"/>
                    </a:lnTo>
                    <a:cubicBezTo>
                      <a:pt x="631" y="2692"/>
                      <a:pt x="664" y="2734"/>
                      <a:pt x="685" y="2695"/>
                    </a:cubicBezTo>
                    <a:lnTo>
                      <a:pt x="687" y="2699"/>
                    </a:lnTo>
                    <a:cubicBezTo>
                      <a:pt x="680" y="2681"/>
                      <a:pt x="682" y="2665"/>
                      <a:pt x="694" y="2658"/>
                    </a:cubicBezTo>
                    <a:cubicBezTo>
                      <a:pt x="701" y="2681"/>
                      <a:pt x="740" y="2676"/>
                      <a:pt x="745" y="2702"/>
                    </a:cubicBezTo>
                    <a:cubicBezTo>
                      <a:pt x="752" y="2648"/>
                      <a:pt x="740" y="2667"/>
                      <a:pt x="720" y="2600"/>
                    </a:cubicBezTo>
                    <a:lnTo>
                      <a:pt x="720" y="2600"/>
                    </a:lnTo>
                    <a:lnTo>
                      <a:pt x="745" y="2618"/>
                    </a:lnTo>
                    <a:cubicBezTo>
                      <a:pt x="733" y="2590"/>
                      <a:pt x="726" y="2579"/>
                      <a:pt x="740" y="2560"/>
                    </a:cubicBezTo>
                    <a:lnTo>
                      <a:pt x="740" y="2560"/>
                    </a:lnTo>
                    <a:cubicBezTo>
                      <a:pt x="740" y="2590"/>
                      <a:pt x="780" y="2586"/>
                      <a:pt x="787" y="2625"/>
                    </a:cubicBezTo>
                    <a:cubicBezTo>
                      <a:pt x="794" y="2627"/>
                      <a:pt x="800" y="2628"/>
                      <a:pt x="805" y="2628"/>
                    </a:cubicBezTo>
                    <a:cubicBezTo>
                      <a:pt x="842" y="2628"/>
                      <a:pt x="825" y="2576"/>
                      <a:pt x="845" y="2576"/>
                    </a:cubicBezTo>
                    <a:cubicBezTo>
                      <a:pt x="851" y="2576"/>
                      <a:pt x="861" y="2581"/>
                      <a:pt x="877" y="2595"/>
                    </a:cubicBezTo>
                    <a:cubicBezTo>
                      <a:pt x="865" y="2563"/>
                      <a:pt x="853" y="2555"/>
                      <a:pt x="842" y="2555"/>
                    </a:cubicBezTo>
                    <a:cubicBezTo>
                      <a:pt x="831" y="2555"/>
                      <a:pt x="822" y="2565"/>
                      <a:pt x="817" y="2565"/>
                    </a:cubicBezTo>
                    <a:cubicBezTo>
                      <a:pt x="816" y="2565"/>
                      <a:pt x="815" y="2563"/>
                      <a:pt x="815" y="2560"/>
                    </a:cubicBezTo>
                    <a:cubicBezTo>
                      <a:pt x="789" y="2546"/>
                      <a:pt x="794" y="2502"/>
                      <a:pt x="810" y="2500"/>
                    </a:cubicBezTo>
                    <a:cubicBezTo>
                      <a:pt x="811" y="2499"/>
                      <a:pt x="812" y="2499"/>
                      <a:pt x="813" y="2499"/>
                    </a:cubicBezTo>
                    <a:cubicBezTo>
                      <a:pt x="832" y="2499"/>
                      <a:pt x="885" y="2554"/>
                      <a:pt x="916" y="2554"/>
                    </a:cubicBezTo>
                    <a:cubicBezTo>
                      <a:pt x="919" y="2554"/>
                      <a:pt x="922" y="2553"/>
                      <a:pt x="925" y="2552"/>
                    </a:cubicBezTo>
                    <a:lnTo>
                      <a:pt x="925" y="2552"/>
                    </a:lnTo>
                    <a:cubicBezTo>
                      <a:pt x="924" y="2553"/>
                      <a:pt x="925" y="2556"/>
                      <a:pt x="924" y="2558"/>
                    </a:cubicBezTo>
                    <a:cubicBezTo>
                      <a:pt x="926" y="2559"/>
                      <a:pt x="928" y="2560"/>
                      <a:pt x="930" y="2560"/>
                    </a:cubicBezTo>
                    <a:cubicBezTo>
                      <a:pt x="941" y="2560"/>
                      <a:pt x="937" y="2535"/>
                      <a:pt x="952" y="2535"/>
                    </a:cubicBezTo>
                    <a:cubicBezTo>
                      <a:pt x="955" y="2535"/>
                      <a:pt x="960" y="2536"/>
                      <a:pt x="965" y="2539"/>
                    </a:cubicBezTo>
                    <a:cubicBezTo>
                      <a:pt x="947" y="2493"/>
                      <a:pt x="986" y="2532"/>
                      <a:pt x="954" y="2477"/>
                    </a:cubicBezTo>
                    <a:lnTo>
                      <a:pt x="954" y="2477"/>
                    </a:lnTo>
                    <a:lnTo>
                      <a:pt x="930" y="2505"/>
                    </a:lnTo>
                    <a:cubicBezTo>
                      <a:pt x="939" y="2483"/>
                      <a:pt x="920" y="2422"/>
                      <a:pt x="954" y="2422"/>
                    </a:cubicBezTo>
                    <a:cubicBezTo>
                      <a:pt x="957" y="2422"/>
                      <a:pt x="961" y="2422"/>
                      <a:pt x="965" y="2424"/>
                    </a:cubicBezTo>
                    <a:cubicBezTo>
                      <a:pt x="970" y="2437"/>
                      <a:pt x="970" y="2451"/>
                      <a:pt x="970" y="2465"/>
                    </a:cubicBezTo>
                    <a:cubicBezTo>
                      <a:pt x="973" y="2467"/>
                      <a:pt x="975" y="2468"/>
                      <a:pt x="977" y="2468"/>
                    </a:cubicBezTo>
                    <a:cubicBezTo>
                      <a:pt x="984" y="2468"/>
                      <a:pt x="982" y="2454"/>
                      <a:pt x="991" y="2454"/>
                    </a:cubicBezTo>
                    <a:cubicBezTo>
                      <a:pt x="993" y="2454"/>
                      <a:pt x="995" y="2455"/>
                      <a:pt x="998" y="2456"/>
                    </a:cubicBezTo>
                    <a:cubicBezTo>
                      <a:pt x="1028" y="2514"/>
                      <a:pt x="968" y="2491"/>
                      <a:pt x="975" y="2542"/>
                    </a:cubicBezTo>
                    <a:cubicBezTo>
                      <a:pt x="977" y="2544"/>
                      <a:pt x="979" y="2545"/>
                      <a:pt x="981" y="2545"/>
                    </a:cubicBezTo>
                    <a:cubicBezTo>
                      <a:pt x="990" y="2545"/>
                      <a:pt x="990" y="2521"/>
                      <a:pt x="996" y="2521"/>
                    </a:cubicBezTo>
                    <a:cubicBezTo>
                      <a:pt x="999" y="2521"/>
                      <a:pt x="1003" y="2528"/>
                      <a:pt x="1012" y="2546"/>
                    </a:cubicBezTo>
                    <a:cubicBezTo>
                      <a:pt x="995" y="2505"/>
                      <a:pt x="1005" y="2502"/>
                      <a:pt x="1019" y="2502"/>
                    </a:cubicBezTo>
                    <a:cubicBezTo>
                      <a:pt x="1030" y="2502"/>
                      <a:pt x="1051" y="2500"/>
                      <a:pt x="1044" y="2463"/>
                    </a:cubicBezTo>
                    <a:lnTo>
                      <a:pt x="1044" y="2463"/>
                    </a:lnTo>
                    <a:lnTo>
                      <a:pt x="1065" y="2498"/>
                    </a:lnTo>
                    <a:cubicBezTo>
                      <a:pt x="1065" y="2488"/>
                      <a:pt x="1065" y="2468"/>
                      <a:pt x="1072" y="2465"/>
                    </a:cubicBezTo>
                    <a:lnTo>
                      <a:pt x="1086" y="2514"/>
                    </a:lnTo>
                    <a:cubicBezTo>
                      <a:pt x="1085" y="2498"/>
                      <a:pt x="1092" y="2494"/>
                      <a:pt x="1103" y="2494"/>
                    </a:cubicBezTo>
                    <a:cubicBezTo>
                      <a:pt x="1114" y="2494"/>
                      <a:pt x="1129" y="2499"/>
                      <a:pt x="1140" y="2499"/>
                    </a:cubicBezTo>
                    <a:cubicBezTo>
                      <a:pt x="1149" y="2499"/>
                      <a:pt x="1156" y="2496"/>
                      <a:pt x="1158" y="2486"/>
                    </a:cubicBezTo>
                    <a:lnTo>
                      <a:pt x="1158" y="2486"/>
                    </a:lnTo>
                    <a:cubicBezTo>
                      <a:pt x="1150" y="2491"/>
                      <a:pt x="1143" y="2493"/>
                      <a:pt x="1138" y="2493"/>
                    </a:cubicBezTo>
                    <a:cubicBezTo>
                      <a:pt x="1115" y="2493"/>
                      <a:pt x="1114" y="2452"/>
                      <a:pt x="1086" y="2442"/>
                    </a:cubicBezTo>
                    <a:cubicBezTo>
                      <a:pt x="1090" y="2426"/>
                      <a:pt x="1097" y="2420"/>
                      <a:pt x="1106" y="2420"/>
                    </a:cubicBezTo>
                    <a:cubicBezTo>
                      <a:pt x="1129" y="2420"/>
                      <a:pt x="1165" y="2465"/>
                      <a:pt x="1197" y="2465"/>
                    </a:cubicBezTo>
                    <a:cubicBezTo>
                      <a:pt x="1205" y="2465"/>
                      <a:pt x="1213" y="2462"/>
                      <a:pt x="1221" y="2453"/>
                    </a:cubicBezTo>
                    <a:lnTo>
                      <a:pt x="1221" y="2453"/>
                    </a:lnTo>
                    <a:cubicBezTo>
                      <a:pt x="1219" y="2455"/>
                      <a:pt x="1216" y="2455"/>
                      <a:pt x="1212" y="2455"/>
                    </a:cubicBezTo>
                    <a:cubicBezTo>
                      <a:pt x="1200" y="2455"/>
                      <a:pt x="1181" y="2447"/>
                      <a:pt x="1181" y="2430"/>
                    </a:cubicBezTo>
                    <a:cubicBezTo>
                      <a:pt x="1184" y="2430"/>
                      <a:pt x="1188" y="2430"/>
                      <a:pt x="1191" y="2430"/>
                    </a:cubicBezTo>
                    <a:cubicBezTo>
                      <a:pt x="1208" y="2430"/>
                      <a:pt x="1223" y="2434"/>
                      <a:pt x="1239" y="2442"/>
                    </a:cubicBezTo>
                    <a:cubicBezTo>
                      <a:pt x="1271" y="2407"/>
                      <a:pt x="1209" y="2414"/>
                      <a:pt x="1211" y="2384"/>
                    </a:cubicBezTo>
                    <a:lnTo>
                      <a:pt x="1211" y="2384"/>
                    </a:lnTo>
                    <a:cubicBezTo>
                      <a:pt x="1219" y="2389"/>
                      <a:pt x="1223" y="2391"/>
                      <a:pt x="1227" y="2391"/>
                    </a:cubicBezTo>
                    <a:cubicBezTo>
                      <a:pt x="1241" y="2391"/>
                      <a:pt x="1216" y="2350"/>
                      <a:pt x="1220" y="2333"/>
                    </a:cubicBezTo>
                    <a:lnTo>
                      <a:pt x="1220" y="2333"/>
                    </a:lnTo>
                    <a:lnTo>
                      <a:pt x="1248" y="2361"/>
                    </a:lnTo>
                    <a:cubicBezTo>
                      <a:pt x="1306" y="2347"/>
                      <a:pt x="1204" y="2291"/>
                      <a:pt x="1260" y="2287"/>
                    </a:cubicBezTo>
                    <a:lnTo>
                      <a:pt x="1260" y="2287"/>
                    </a:lnTo>
                    <a:lnTo>
                      <a:pt x="1281" y="2338"/>
                    </a:lnTo>
                    <a:lnTo>
                      <a:pt x="1290" y="2312"/>
                    </a:lnTo>
                    <a:lnTo>
                      <a:pt x="1318" y="2349"/>
                    </a:lnTo>
                    <a:cubicBezTo>
                      <a:pt x="1318" y="2308"/>
                      <a:pt x="1329" y="2308"/>
                      <a:pt x="1357" y="2298"/>
                    </a:cubicBezTo>
                    <a:cubicBezTo>
                      <a:pt x="1334" y="2282"/>
                      <a:pt x="1311" y="2245"/>
                      <a:pt x="1325" y="2229"/>
                    </a:cubicBezTo>
                    <a:lnTo>
                      <a:pt x="1325" y="2229"/>
                    </a:lnTo>
                    <a:cubicBezTo>
                      <a:pt x="1345" y="2234"/>
                      <a:pt x="1347" y="2247"/>
                      <a:pt x="1353" y="2247"/>
                    </a:cubicBezTo>
                    <a:cubicBezTo>
                      <a:pt x="1356" y="2247"/>
                      <a:pt x="1360" y="2244"/>
                      <a:pt x="1366" y="2236"/>
                    </a:cubicBezTo>
                    <a:cubicBezTo>
                      <a:pt x="1375" y="2252"/>
                      <a:pt x="1388" y="2273"/>
                      <a:pt x="1374" y="2273"/>
                    </a:cubicBezTo>
                    <a:cubicBezTo>
                      <a:pt x="1370" y="2273"/>
                      <a:pt x="1365" y="2272"/>
                      <a:pt x="1357" y="2268"/>
                    </a:cubicBezTo>
                    <a:lnTo>
                      <a:pt x="1357" y="2268"/>
                    </a:lnTo>
                    <a:cubicBezTo>
                      <a:pt x="1366" y="2280"/>
                      <a:pt x="1371" y="2291"/>
                      <a:pt x="1378" y="2301"/>
                    </a:cubicBezTo>
                    <a:cubicBezTo>
                      <a:pt x="1381" y="2301"/>
                      <a:pt x="1384" y="2302"/>
                      <a:pt x="1386" y="2302"/>
                    </a:cubicBezTo>
                    <a:cubicBezTo>
                      <a:pt x="1411" y="2302"/>
                      <a:pt x="1416" y="2274"/>
                      <a:pt x="1424" y="2266"/>
                    </a:cubicBezTo>
                    <a:lnTo>
                      <a:pt x="1424" y="2266"/>
                    </a:lnTo>
                    <a:cubicBezTo>
                      <a:pt x="1420" y="2268"/>
                      <a:pt x="1413" y="2271"/>
                      <a:pt x="1408" y="2271"/>
                    </a:cubicBezTo>
                    <a:cubicBezTo>
                      <a:pt x="1408" y="2271"/>
                      <a:pt x="1408" y="2252"/>
                      <a:pt x="1403" y="2233"/>
                    </a:cubicBezTo>
                    <a:cubicBezTo>
                      <a:pt x="1401" y="2217"/>
                      <a:pt x="1399" y="2199"/>
                      <a:pt x="1399" y="2199"/>
                    </a:cubicBezTo>
                    <a:lnTo>
                      <a:pt x="1399" y="2199"/>
                    </a:lnTo>
                    <a:cubicBezTo>
                      <a:pt x="1417" y="2203"/>
                      <a:pt x="1422" y="2215"/>
                      <a:pt x="1427" y="2229"/>
                    </a:cubicBezTo>
                    <a:cubicBezTo>
                      <a:pt x="1429" y="2220"/>
                      <a:pt x="1420" y="2201"/>
                      <a:pt x="1427" y="2189"/>
                    </a:cubicBezTo>
                    <a:lnTo>
                      <a:pt x="1427" y="2189"/>
                    </a:lnTo>
                    <a:cubicBezTo>
                      <a:pt x="1447" y="2212"/>
                      <a:pt x="1475" y="2233"/>
                      <a:pt x="1473" y="2258"/>
                    </a:cubicBezTo>
                    <a:lnTo>
                      <a:pt x="1473" y="2258"/>
                    </a:lnTo>
                    <a:lnTo>
                      <a:pt x="1478" y="2201"/>
                    </a:lnTo>
                    <a:cubicBezTo>
                      <a:pt x="1489" y="2208"/>
                      <a:pt x="1522" y="2208"/>
                      <a:pt x="1529" y="2220"/>
                    </a:cubicBezTo>
                    <a:cubicBezTo>
                      <a:pt x="1561" y="2213"/>
                      <a:pt x="1519" y="2134"/>
                      <a:pt x="1561" y="2124"/>
                    </a:cubicBezTo>
                    <a:cubicBezTo>
                      <a:pt x="1556" y="2118"/>
                      <a:pt x="1554" y="2111"/>
                      <a:pt x="1554" y="2104"/>
                    </a:cubicBezTo>
                    <a:cubicBezTo>
                      <a:pt x="1580" y="2085"/>
                      <a:pt x="1631" y="2087"/>
                      <a:pt x="1617" y="2029"/>
                    </a:cubicBezTo>
                    <a:lnTo>
                      <a:pt x="1617" y="2029"/>
                    </a:lnTo>
                    <a:lnTo>
                      <a:pt x="1679" y="2041"/>
                    </a:lnTo>
                    <a:cubicBezTo>
                      <a:pt x="1686" y="2009"/>
                      <a:pt x="1600" y="2027"/>
                      <a:pt x="1610" y="1974"/>
                    </a:cubicBezTo>
                    <a:cubicBezTo>
                      <a:pt x="1610" y="1964"/>
                      <a:pt x="1614" y="1960"/>
                      <a:pt x="1620" y="1960"/>
                    </a:cubicBezTo>
                    <a:cubicBezTo>
                      <a:pt x="1635" y="1960"/>
                      <a:pt x="1664" y="1988"/>
                      <a:pt x="1679" y="1988"/>
                    </a:cubicBezTo>
                    <a:cubicBezTo>
                      <a:pt x="1665" y="1958"/>
                      <a:pt x="1626" y="1904"/>
                      <a:pt x="1684" y="1900"/>
                    </a:cubicBezTo>
                    <a:lnTo>
                      <a:pt x="1684" y="1900"/>
                    </a:lnTo>
                    <a:cubicBezTo>
                      <a:pt x="1689" y="1913"/>
                      <a:pt x="1677" y="1918"/>
                      <a:pt x="1677" y="1930"/>
                    </a:cubicBezTo>
                    <a:lnTo>
                      <a:pt x="1716" y="1923"/>
                    </a:lnTo>
                    <a:cubicBezTo>
                      <a:pt x="1751" y="1971"/>
                      <a:pt x="1721" y="1983"/>
                      <a:pt x="1774" y="1985"/>
                    </a:cubicBezTo>
                    <a:cubicBezTo>
                      <a:pt x="1677" y="1930"/>
                      <a:pt x="1814" y="1893"/>
                      <a:pt x="1712" y="1842"/>
                    </a:cubicBezTo>
                    <a:lnTo>
                      <a:pt x="1740" y="1839"/>
                    </a:lnTo>
                    <a:lnTo>
                      <a:pt x="1740" y="1839"/>
                    </a:lnTo>
                    <a:cubicBezTo>
                      <a:pt x="1737" y="1842"/>
                      <a:pt x="1744" y="1846"/>
                      <a:pt x="1740" y="1849"/>
                    </a:cubicBezTo>
                    <a:cubicBezTo>
                      <a:pt x="1804" y="1844"/>
                      <a:pt x="1675" y="1795"/>
                      <a:pt x="1707" y="1767"/>
                    </a:cubicBezTo>
                    <a:cubicBezTo>
                      <a:pt x="1713" y="1763"/>
                      <a:pt x="1720" y="1761"/>
                      <a:pt x="1727" y="1761"/>
                    </a:cubicBezTo>
                    <a:cubicBezTo>
                      <a:pt x="1735" y="1761"/>
                      <a:pt x="1743" y="1764"/>
                      <a:pt x="1749" y="1770"/>
                    </a:cubicBezTo>
                    <a:lnTo>
                      <a:pt x="1735" y="1733"/>
                    </a:lnTo>
                    <a:cubicBezTo>
                      <a:pt x="1736" y="1731"/>
                      <a:pt x="1738" y="1730"/>
                      <a:pt x="1740" y="1730"/>
                    </a:cubicBezTo>
                    <a:cubicBezTo>
                      <a:pt x="1746" y="1730"/>
                      <a:pt x="1753" y="1734"/>
                      <a:pt x="1754" y="1739"/>
                    </a:cubicBezTo>
                    <a:lnTo>
                      <a:pt x="1754" y="1739"/>
                    </a:lnTo>
                    <a:lnTo>
                      <a:pt x="1763" y="1696"/>
                    </a:lnTo>
                    <a:lnTo>
                      <a:pt x="1765" y="1696"/>
                    </a:lnTo>
                    <a:cubicBezTo>
                      <a:pt x="1751" y="1684"/>
                      <a:pt x="1730" y="1658"/>
                      <a:pt x="1723" y="1647"/>
                    </a:cubicBezTo>
                    <a:cubicBezTo>
                      <a:pt x="1726" y="1646"/>
                      <a:pt x="1728" y="1645"/>
                      <a:pt x="1730" y="1645"/>
                    </a:cubicBezTo>
                    <a:cubicBezTo>
                      <a:pt x="1740" y="1645"/>
                      <a:pt x="1735" y="1658"/>
                      <a:pt x="1746" y="1658"/>
                    </a:cubicBezTo>
                    <a:cubicBezTo>
                      <a:pt x="1742" y="1647"/>
                      <a:pt x="1735" y="1635"/>
                      <a:pt x="1728" y="1626"/>
                    </a:cubicBezTo>
                    <a:cubicBezTo>
                      <a:pt x="1760" y="1626"/>
                      <a:pt x="1781" y="1649"/>
                      <a:pt x="1770" y="1670"/>
                    </a:cubicBezTo>
                    <a:cubicBezTo>
                      <a:pt x="1777" y="1670"/>
                      <a:pt x="1783" y="1671"/>
                      <a:pt x="1789" y="1671"/>
                    </a:cubicBezTo>
                    <a:cubicBezTo>
                      <a:pt x="1865" y="1671"/>
                      <a:pt x="1779" y="1645"/>
                      <a:pt x="1811" y="1619"/>
                    </a:cubicBezTo>
                    <a:lnTo>
                      <a:pt x="1811" y="1619"/>
                    </a:lnTo>
                    <a:cubicBezTo>
                      <a:pt x="1810" y="1619"/>
                      <a:pt x="1809" y="1619"/>
                      <a:pt x="1808" y="1619"/>
                    </a:cubicBezTo>
                    <a:cubicBezTo>
                      <a:pt x="1807" y="1619"/>
                      <a:pt x="1806" y="1619"/>
                      <a:pt x="1804" y="1619"/>
                    </a:cubicBezTo>
                    <a:cubicBezTo>
                      <a:pt x="1761" y="1601"/>
                      <a:pt x="1783" y="1601"/>
                      <a:pt x="1799" y="1592"/>
                    </a:cubicBezTo>
                    <a:lnTo>
                      <a:pt x="1799" y="1592"/>
                    </a:lnTo>
                    <a:cubicBezTo>
                      <a:pt x="1801" y="1593"/>
                      <a:pt x="1802" y="1595"/>
                      <a:pt x="1804" y="1596"/>
                    </a:cubicBezTo>
                    <a:lnTo>
                      <a:pt x="1804" y="1596"/>
                    </a:lnTo>
                    <a:cubicBezTo>
                      <a:pt x="1802" y="1594"/>
                      <a:pt x="1801" y="1593"/>
                      <a:pt x="1800" y="1591"/>
                    </a:cubicBezTo>
                    <a:lnTo>
                      <a:pt x="1800" y="1591"/>
                    </a:lnTo>
                    <a:cubicBezTo>
                      <a:pt x="1800" y="1591"/>
                      <a:pt x="1799" y="1591"/>
                      <a:pt x="1799" y="1592"/>
                    </a:cubicBezTo>
                    <a:lnTo>
                      <a:pt x="1799" y="1592"/>
                    </a:lnTo>
                    <a:cubicBezTo>
                      <a:pt x="1799" y="1591"/>
                      <a:pt x="1798" y="1590"/>
                      <a:pt x="1797" y="1589"/>
                    </a:cubicBezTo>
                    <a:cubicBezTo>
                      <a:pt x="1809" y="1584"/>
                      <a:pt x="1816" y="1575"/>
                      <a:pt x="1797" y="1556"/>
                    </a:cubicBezTo>
                    <a:lnTo>
                      <a:pt x="1797" y="1556"/>
                    </a:lnTo>
                    <a:cubicBezTo>
                      <a:pt x="1806" y="1558"/>
                      <a:pt x="1812" y="1559"/>
                      <a:pt x="1817" y="1559"/>
                    </a:cubicBezTo>
                    <a:cubicBezTo>
                      <a:pt x="1837" y="1559"/>
                      <a:pt x="1833" y="1546"/>
                      <a:pt x="1835" y="1531"/>
                    </a:cubicBezTo>
                    <a:lnTo>
                      <a:pt x="1835" y="1531"/>
                    </a:lnTo>
                    <a:lnTo>
                      <a:pt x="1888" y="1543"/>
                    </a:lnTo>
                    <a:cubicBezTo>
                      <a:pt x="1876" y="1519"/>
                      <a:pt x="1848" y="1515"/>
                      <a:pt x="1830" y="1499"/>
                    </a:cubicBezTo>
                    <a:cubicBezTo>
                      <a:pt x="1836" y="1484"/>
                      <a:pt x="1858" y="1482"/>
                      <a:pt x="1883" y="1482"/>
                    </a:cubicBezTo>
                    <a:cubicBezTo>
                      <a:pt x="1894" y="1482"/>
                      <a:pt x="1905" y="1482"/>
                      <a:pt x="1916" y="1482"/>
                    </a:cubicBezTo>
                    <a:cubicBezTo>
                      <a:pt x="1921" y="1471"/>
                      <a:pt x="1916" y="1468"/>
                      <a:pt x="1907" y="1468"/>
                    </a:cubicBezTo>
                    <a:cubicBezTo>
                      <a:pt x="1897" y="1468"/>
                      <a:pt x="1882" y="1471"/>
                      <a:pt x="1869" y="1471"/>
                    </a:cubicBezTo>
                    <a:cubicBezTo>
                      <a:pt x="1856" y="1471"/>
                      <a:pt x="1845" y="1468"/>
                      <a:pt x="1844" y="1452"/>
                    </a:cubicBezTo>
                    <a:cubicBezTo>
                      <a:pt x="1869" y="1427"/>
                      <a:pt x="1851" y="1401"/>
                      <a:pt x="1821" y="1362"/>
                    </a:cubicBezTo>
                    <a:cubicBezTo>
                      <a:pt x="1826" y="1357"/>
                      <a:pt x="1832" y="1355"/>
                      <a:pt x="1836" y="1355"/>
                    </a:cubicBezTo>
                    <a:cubicBezTo>
                      <a:pt x="1846" y="1355"/>
                      <a:pt x="1854" y="1363"/>
                      <a:pt x="1863" y="1363"/>
                    </a:cubicBezTo>
                    <a:cubicBezTo>
                      <a:pt x="1865" y="1363"/>
                      <a:pt x="1867" y="1363"/>
                      <a:pt x="1869" y="1362"/>
                    </a:cubicBezTo>
                    <a:lnTo>
                      <a:pt x="1828" y="1341"/>
                    </a:lnTo>
                    <a:cubicBezTo>
                      <a:pt x="1828" y="1339"/>
                      <a:pt x="1831" y="1338"/>
                      <a:pt x="1834" y="1338"/>
                    </a:cubicBezTo>
                    <a:cubicBezTo>
                      <a:pt x="1839" y="1338"/>
                      <a:pt x="1846" y="1340"/>
                      <a:pt x="1848" y="1341"/>
                    </a:cubicBezTo>
                    <a:cubicBezTo>
                      <a:pt x="1835" y="1322"/>
                      <a:pt x="1795" y="1336"/>
                      <a:pt x="1781" y="1311"/>
                    </a:cubicBezTo>
                    <a:cubicBezTo>
                      <a:pt x="1723" y="1304"/>
                      <a:pt x="1872" y="1262"/>
                      <a:pt x="1802" y="1232"/>
                    </a:cubicBezTo>
                    <a:cubicBezTo>
                      <a:pt x="1806" y="1230"/>
                      <a:pt x="1810" y="1229"/>
                      <a:pt x="1815" y="1229"/>
                    </a:cubicBezTo>
                    <a:cubicBezTo>
                      <a:pt x="1825" y="1229"/>
                      <a:pt x="1836" y="1232"/>
                      <a:pt x="1848" y="1232"/>
                    </a:cubicBezTo>
                    <a:cubicBezTo>
                      <a:pt x="1851" y="1232"/>
                      <a:pt x="1853" y="1232"/>
                      <a:pt x="1855" y="1232"/>
                    </a:cubicBezTo>
                    <a:cubicBezTo>
                      <a:pt x="1830" y="1204"/>
                      <a:pt x="1795" y="1183"/>
                      <a:pt x="1760" y="1169"/>
                    </a:cubicBezTo>
                    <a:lnTo>
                      <a:pt x="1793" y="1139"/>
                    </a:lnTo>
                    <a:lnTo>
                      <a:pt x="1793" y="1139"/>
                    </a:lnTo>
                    <a:cubicBezTo>
                      <a:pt x="1780" y="1147"/>
                      <a:pt x="1766" y="1150"/>
                      <a:pt x="1752" y="1150"/>
                    </a:cubicBezTo>
                    <a:cubicBezTo>
                      <a:pt x="1722" y="1150"/>
                      <a:pt x="1689" y="1136"/>
                      <a:pt x="1661" y="1125"/>
                    </a:cubicBezTo>
                    <a:cubicBezTo>
                      <a:pt x="1642" y="1135"/>
                      <a:pt x="1626" y="1144"/>
                      <a:pt x="1619" y="1146"/>
                    </a:cubicBezTo>
                    <a:lnTo>
                      <a:pt x="1584" y="1118"/>
                    </a:lnTo>
                    <a:cubicBezTo>
                      <a:pt x="1594" y="1115"/>
                      <a:pt x="1605" y="1114"/>
                      <a:pt x="1616" y="1114"/>
                    </a:cubicBezTo>
                    <a:cubicBezTo>
                      <a:pt x="1622" y="1114"/>
                      <a:pt x="1629" y="1114"/>
                      <a:pt x="1635" y="1116"/>
                    </a:cubicBezTo>
                    <a:cubicBezTo>
                      <a:pt x="1631" y="1114"/>
                      <a:pt x="1626" y="1114"/>
                      <a:pt x="1621" y="1111"/>
                    </a:cubicBezTo>
                    <a:cubicBezTo>
                      <a:pt x="1639" y="1104"/>
                      <a:pt x="1657" y="1099"/>
                      <a:pt x="1676" y="1099"/>
                    </a:cubicBezTo>
                    <a:cubicBezTo>
                      <a:pt x="1685" y="1099"/>
                      <a:pt x="1694" y="1100"/>
                      <a:pt x="1702" y="1102"/>
                    </a:cubicBezTo>
                    <a:lnTo>
                      <a:pt x="1672" y="1121"/>
                    </a:lnTo>
                    <a:cubicBezTo>
                      <a:pt x="1691" y="1123"/>
                      <a:pt x="1711" y="1125"/>
                      <a:pt x="1731" y="1125"/>
                    </a:cubicBezTo>
                    <a:cubicBezTo>
                      <a:pt x="1746" y="1125"/>
                      <a:pt x="1760" y="1124"/>
                      <a:pt x="1774" y="1123"/>
                    </a:cubicBezTo>
                    <a:cubicBezTo>
                      <a:pt x="1767" y="1121"/>
                      <a:pt x="1760" y="1116"/>
                      <a:pt x="1758" y="1111"/>
                    </a:cubicBezTo>
                    <a:lnTo>
                      <a:pt x="1758" y="1111"/>
                    </a:lnTo>
                    <a:cubicBezTo>
                      <a:pt x="1762" y="1113"/>
                      <a:pt x="1765" y="1113"/>
                      <a:pt x="1769" y="1113"/>
                    </a:cubicBezTo>
                    <a:cubicBezTo>
                      <a:pt x="1772" y="1113"/>
                      <a:pt x="1775" y="1113"/>
                      <a:pt x="1779" y="1111"/>
                    </a:cubicBezTo>
                    <a:cubicBezTo>
                      <a:pt x="1786" y="1109"/>
                      <a:pt x="1772" y="1107"/>
                      <a:pt x="1758" y="1104"/>
                    </a:cubicBezTo>
                    <a:lnTo>
                      <a:pt x="1816" y="1088"/>
                    </a:lnTo>
                    <a:lnTo>
                      <a:pt x="1793" y="1088"/>
                    </a:lnTo>
                    <a:lnTo>
                      <a:pt x="1821" y="1033"/>
                    </a:lnTo>
                    <a:cubicBezTo>
                      <a:pt x="1753" y="1009"/>
                      <a:pt x="1661" y="1000"/>
                      <a:pt x="1624" y="958"/>
                    </a:cubicBezTo>
                    <a:cubicBezTo>
                      <a:pt x="1670" y="958"/>
                      <a:pt x="1693" y="944"/>
                      <a:pt x="1744" y="931"/>
                    </a:cubicBezTo>
                    <a:lnTo>
                      <a:pt x="1744" y="931"/>
                    </a:lnTo>
                    <a:cubicBezTo>
                      <a:pt x="1693" y="958"/>
                      <a:pt x="1776" y="965"/>
                      <a:pt x="1772" y="995"/>
                    </a:cubicBezTo>
                    <a:lnTo>
                      <a:pt x="1772" y="995"/>
                    </a:lnTo>
                    <a:cubicBezTo>
                      <a:pt x="1774" y="983"/>
                      <a:pt x="1790" y="978"/>
                      <a:pt x="1802" y="978"/>
                    </a:cubicBezTo>
                    <a:cubicBezTo>
                      <a:pt x="1805" y="978"/>
                      <a:pt x="1807" y="979"/>
                      <a:pt x="1809" y="979"/>
                    </a:cubicBezTo>
                    <a:lnTo>
                      <a:pt x="1779" y="961"/>
                    </a:lnTo>
                    <a:lnTo>
                      <a:pt x="1746" y="942"/>
                    </a:lnTo>
                    <a:cubicBezTo>
                      <a:pt x="1788" y="933"/>
                      <a:pt x="1777" y="924"/>
                      <a:pt x="1788" y="905"/>
                    </a:cubicBezTo>
                    <a:lnTo>
                      <a:pt x="1788" y="905"/>
                    </a:lnTo>
                    <a:cubicBezTo>
                      <a:pt x="1770" y="912"/>
                      <a:pt x="1757" y="915"/>
                      <a:pt x="1747" y="915"/>
                    </a:cubicBezTo>
                    <a:cubicBezTo>
                      <a:pt x="1713" y="915"/>
                      <a:pt x="1716" y="882"/>
                      <a:pt x="1691" y="875"/>
                    </a:cubicBezTo>
                    <a:cubicBezTo>
                      <a:pt x="1702" y="870"/>
                      <a:pt x="1714" y="867"/>
                      <a:pt x="1724" y="867"/>
                    </a:cubicBezTo>
                    <a:cubicBezTo>
                      <a:pt x="1737" y="867"/>
                      <a:pt x="1748" y="872"/>
                      <a:pt x="1749" y="887"/>
                    </a:cubicBezTo>
                    <a:cubicBezTo>
                      <a:pt x="1800" y="840"/>
                      <a:pt x="1644" y="881"/>
                      <a:pt x="1683" y="841"/>
                    </a:cubicBezTo>
                    <a:lnTo>
                      <a:pt x="1683" y="841"/>
                    </a:lnTo>
                    <a:cubicBezTo>
                      <a:pt x="1684" y="842"/>
                      <a:pt x="1685" y="843"/>
                      <a:pt x="1686" y="843"/>
                    </a:cubicBezTo>
                    <a:lnTo>
                      <a:pt x="1686" y="843"/>
                    </a:lnTo>
                    <a:cubicBezTo>
                      <a:pt x="1685" y="842"/>
                      <a:pt x="1685" y="841"/>
                      <a:pt x="1684" y="840"/>
                    </a:cubicBezTo>
                    <a:lnTo>
                      <a:pt x="1684" y="840"/>
                    </a:lnTo>
                    <a:cubicBezTo>
                      <a:pt x="1684" y="840"/>
                      <a:pt x="1683" y="841"/>
                      <a:pt x="1683" y="841"/>
                    </a:cubicBezTo>
                    <a:lnTo>
                      <a:pt x="1683" y="841"/>
                    </a:lnTo>
                    <a:cubicBezTo>
                      <a:pt x="1673" y="828"/>
                      <a:pt x="1680" y="805"/>
                      <a:pt x="1700" y="805"/>
                    </a:cubicBezTo>
                    <a:cubicBezTo>
                      <a:pt x="1701" y="805"/>
                      <a:pt x="1702" y="805"/>
                      <a:pt x="1702" y="805"/>
                    </a:cubicBezTo>
                    <a:lnTo>
                      <a:pt x="1705" y="810"/>
                    </a:lnTo>
                    <a:cubicBezTo>
                      <a:pt x="1701" y="774"/>
                      <a:pt x="1666" y="717"/>
                      <a:pt x="1614" y="717"/>
                    </a:cubicBezTo>
                    <a:cubicBezTo>
                      <a:pt x="1606" y="717"/>
                      <a:pt x="1598" y="718"/>
                      <a:pt x="1590" y="721"/>
                    </a:cubicBezTo>
                    <a:lnTo>
                      <a:pt x="1590" y="721"/>
                    </a:lnTo>
                    <a:cubicBezTo>
                      <a:pt x="1605" y="715"/>
                      <a:pt x="1667" y="691"/>
                      <a:pt x="1682" y="687"/>
                    </a:cubicBezTo>
                    <a:lnTo>
                      <a:pt x="1682" y="687"/>
                    </a:lnTo>
                    <a:cubicBezTo>
                      <a:pt x="1682" y="687"/>
                      <a:pt x="1617" y="696"/>
                      <a:pt x="1556" y="708"/>
                    </a:cubicBezTo>
                    <a:cubicBezTo>
                      <a:pt x="1494" y="720"/>
                      <a:pt x="1434" y="734"/>
                      <a:pt x="1434" y="734"/>
                    </a:cubicBezTo>
                    <a:cubicBezTo>
                      <a:pt x="1487" y="712"/>
                      <a:pt x="1591" y="635"/>
                      <a:pt x="1643" y="635"/>
                    </a:cubicBezTo>
                    <a:cubicBezTo>
                      <a:pt x="1647" y="635"/>
                      <a:pt x="1650" y="635"/>
                      <a:pt x="1654" y="636"/>
                    </a:cubicBezTo>
                    <a:cubicBezTo>
                      <a:pt x="1658" y="625"/>
                      <a:pt x="1661" y="606"/>
                      <a:pt x="1631" y="601"/>
                    </a:cubicBezTo>
                    <a:cubicBezTo>
                      <a:pt x="1626" y="610"/>
                      <a:pt x="1570" y="651"/>
                      <a:pt x="1554" y="651"/>
                    </a:cubicBezTo>
                    <a:cubicBezTo>
                      <a:pt x="1553" y="651"/>
                      <a:pt x="1552" y="651"/>
                      <a:pt x="1552" y="650"/>
                    </a:cubicBezTo>
                    <a:cubicBezTo>
                      <a:pt x="1598" y="600"/>
                      <a:pt x="1575" y="620"/>
                      <a:pt x="1609" y="568"/>
                    </a:cubicBezTo>
                    <a:lnTo>
                      <a:pt x="1609" y="568"/>
                    </a:lnTo>
                    <a:cubicBezTo>
                      <a:pt x="1599" y="581"/>
                      <a:pt x="1538" y="609"/>
                      <a:pt x="1517" y="609"/>
                    </a:cubicBezTo>
                    <a:cubicBezTo>
                      <a:pt x="1513" y="609"/>
                      <a:pt x="1511" y="608"/>
                      <a:pt x="1510" y="606"/>
                    </a:cubicBezTo>
                    <a:cubicBezTo>
                      <a:pt x="1538" y="587"/>
                      <a:pt x="1570" y="571"/>
                      <a:pt x="1600" y="557"/>
                    </a:cubicBezTo>
                    <a:lnTo>
                      <a:pt x="1600" y="557"/>
                    </a:lnTo>
                    <a:lnTo>
                      <a:pt x="1549" y="564"/>
                    </a:lnTo>
                    <a:lnTo>
                      <a:pt x="1498" y="574"/>
                    </a:lnTo>
                    <a:cubicBezTo>
                      <a:pt x="1533" y="560"/>
                      <a:pt x="1563" y="539"/>
                      <a:pt x="1587" y="511"/>
                    </a:cubicBezTo>
                    <a:lnTo>
                      <a:pt x="1587" y="511"/>
                    </a:lnTo>
                    <a:cubicBezTo>
                      <a:pt x="1585" y="513"/>
                      <a:pt x="1583" y="514"/>
                      <a:pt x="1581" y="514"/>
                    </a:cubicBezTo>
                    <a:cubicBezTo>
                      <a:pt x="1571" y="514"/>
                      <a:pt x="1566" y="482"/>
                      <a:pt x="1554" y="479"/>
                    </a:cubicBezTo>
                    <a:lnTo>
                      <a:pt x="1545" y="504"/>
                    </a:lnTo>
                    <a:cubicBezTo>
                      <a:pt x="1542" y="494"/>
                      <a:pt x="1534" y="491"/>
                      <a:pt x="1523" y="491"/>
                    </a:cubicBezTo>
                    <a:cubicBezTo>
                      <a:pt x="1492" y="491"/>
                      <a:pt x="1440" y="517"/>
                      <a:pt x="1409" y="517"/>
                    </a:cubicBezTo>
                    <a:cubicBezTo>
                      <a:pt x="1400" y="517"/>
                      <a:pt x="1393" y="515"/>
                      <a:pt x="1389" y="509"/>
                    </a:cubicBezTo>
                    <a:cubicBezTo>
                      <a:pt x="1408" y="502"/>
                      <a:pt x="1494" y="451"/>
                      <a:pt x="1489" y="425"/>
                    </a:cubicBezTo>
                    <a:lnTo>
                      <a:pt x="1489" y="425"/>
                    </a:lnTo>
                    <a:cubicBezTo>
                      <a:pt x="1443" y="444"/>
                      <a:pt x="1278" y="527"/>
                      <a:pt x="1227" y="530"/>
                    </a:cubicBezTo>
                    <a:lnTo>
                      <a:pt x="1246" y="506"/>
                    </a:lnTo>
                    <a:lnTo>
                      <a:pt x="1246" y="506"/>
                    </a:lnTo>
                    <a:lnTo>
                      <a:pt x="1204" y="509"/>
                    </a:lnTo>
                    <a:cubicBezTo>
                      <a:pt x="1292" y="462"/>
                      <a:pt x="1387" y="425"/>
                      <a:pt x="1485" y="402"/>
                    </a:cubicBezTo>
                    <a:cubicBezTo>
                      <a:pt x="1491" y="374"/>
                      <a:pt x="1508" y="379"/>
                      <a:pt x="1489" y="360"/>
                    </a:cubicBezTo>
                    <a:cubicBezTo>
                      <a:pt x="1495" y="350"/>
                      <a:pt x="1505" y="346"/>
                      <a:pt x="1516" y="346"/>
                    </a:cubicBezTo>
                    <a:cubicBezTo>
                      <a:pt x="1522" y="346"/>
                      <a:pt x="1529" y="347"/>
                      <a:pt x="1536" y="351"/>
                    </a:cubicBezTo>
                    <a:lnTo>
                      <a:pt x="1505" y="295"/>
                    </a:lnTo>
                    <a:cubicBezTo>
                      <a:pt x="1485" y="314"/>
                      <a:pt x="1466" y="315"/>
                      <a:pt x="1448" y="315"/>
                    </a:cubicBezTo>
                    <a:cubicBezTo>
                      <a:pt x="1447" y="315"/>
                      <a:pt x="1446" y="315"/>
                      <a:pt x="1445" y="315"/>
                    </a:cubicBezTo>
                    <a:cubicBezTo>
                      <a:pt x="1428" y="315"/>
                      <a:pt x="1413" y="315"/>
                      <a:pt x="1396" y="330"/>
                    </a:cubicBezTo>
                    <a:lnTo>
                      <a:pt x="1440" y="335"/>
                    </a:lnTo>
                    <a:lnTo>
                      <a:pt x="1485" y="339"/>
                    </a:lnTo>
                    <a:cubicBezTo>
                      <a:pt x="1454" y="366"/>
                      <a:pt x="1392" y="392"/>
                      <a:pt x="1352" y="392"/>
                    </a:cubicBezTo>
                    <a:cubicBezTo>
                      <a:pt x="1337" y="392"/>
                      <a:pt x="1325" y="388"/>
                      <a:pt x="1320" y="379"/>
                    </a:cubicBezTo>
                    <a:cubicBezTo>
                      <a:pt x="1329" y="358"/>
                      <a:pt x="1399" y="321"/>
                      <a:pt x="1413" y="307"/>
                    </a:cubicBezTo>
                    <a:lnTo>
                      <a:pt x="1413" y="307"/>
                    </a:lnTo>
                    <a:cubicBezTo>
                      <a:pt x="1408" y="309"/>
                      <a:pt x="1403" y="310"/>
                      <a:pt x="1398" y="310"/>
                    </a:cubicBezTo>
                    <a:cubicBezTo>
                      <a:pt x="1379" y="310"/>
                      <a:pt x="1359" y="300"/>
                      <a:pt x="1364" y="291"/>
                    </a:cubicBezTo>
                    <a:lnTo>
                      <a:pt x="1399" y="284"/>
                    </a:lnTo>
                    <a:cubicBezTo>
                      <a:pt x="1398" y="276"/>
                      <a:pt x="1393" y="274"/>
                      <a:pt x="1386" y="274"/>
                    </a:cubicBezTo>
                    <a:cubicBezTo>
                      <a:pt x="1375" y="274"/>
                      <a:pt x="1359" y="280"/>
                      <a:pt x="1347" y="280"/>
                    </a:cubicBezTo>
                    <a:cubicBezTo>
                      <a:pt x="1336" y="280"/>
                      <a:pt x="1329" y="274"/>
                      <a:pt x="1336" y="254"/>
                    </a:cubicBezTo>
                    <a:cubicBezTo>
                      <a:pt x="1332" y="246"/>
                      <a:pt x="1357" y="201"/>
                      <a:pt x="1348" y="201"/>
                    </a:cubicBezTo>
                    <a:cubicBezTo>
                      <a:pt x="1347" y="201"/>
                      <a:pt x="1345" y="202"/>
                      <a:pt x="1341" y="205"/>
                    </a:cubicBezTo>
                    <a:cubicBezTo>
                      <a:pt x="1281" y="288"/>
                      <a:pt x="1211" y="360"/>
                      <a:pt x="1132" y="425"/>
                    </a:cubicBezTo>
                    <a:cubicBezTo>
                      <a:pt x="1137" y="393"/>
                      <a:pt x="1144" y="358"/>
                      <a:pt x="1153" y="326"/>
                    </a:cubicBezTo>
                    <a:cubicBezTo>
                      <a:pt x="1176" y="281"/>
                      <a:pt x="1250" y="256"/>
                      <a:pt x="1269" y="217"/>
                    </a:cubicBezTo>
                    <a:lnTo>
                      <a:pt x="1269" y="217"/>
                    </a:lnTo>
                    <a:cubicBezTo>
                      <a:pt x="1260" y="226"/>
                      <a:pt x="1246" y="233"/>
                      <a:pt x="1232" y="237"/>
                    </a:cubicBezTo>
                    <a:cubicBezTo>
                      <a:pt x="1232" y="221"/>
                      <a:pt x="1269" y="205"/>
                      <a:pt x="1246" y="198"/>
                    </a:cubicBezTo>
                    <a:lnTo>
                      <a:pt x="1246" y="198"/>
                    </a:lnTo>
                    <a:cubicBezTo>
                      <a:pt x="1236" y="207"/>
                      <a:pt x="1230" y="210"/>
                      <a:pt x="1225" y="210"/>
                    </a:cubicBezTo>
                    <a:cubicBezTo>
                      <a:pt x="1216" y="210"/>
                      <a:pt x="1214" y="200"/>
                      <a:pt x="1212" y="200"/>
                    </a:cubicBezTo>
                    <a:cubicBezTo>
                      <a:pt x="1210" y="200"/>
                      <a:pt x="1209" y="206"/>
                      <a:pt x="1206" y="226"/>
                    </a:cubicBezTo>
                    <a:cubicBezTo>
                      <a:pt x="1181" y="226"/>
                      <a:pt x="1197" y="205"/>
                      <a:pt x="1176" y="191"/>
                    </a:cubicBezTo>
                    <a:cubicBezTo>
                      <a:pt x="1144" y="230"/>
                      <a:pt x="1102" y="258"/>
                      <a:pt x="1056" y="272"/>
                    </a:cubicBezTo>
                    <a:cubicBezTo>
                      <a:pt x="1063" y="263"/>
                      <a:pt x="1070" y="251"/>
                      <a:pt x="1077" y="237"/>
                    </a:cubicBezTo>
                    <a:cubicBezTo>
                      <a:pt x="1046" y="212"/>
                      <a:pt x="1042" y="179"/>
                      <a:pt x="1009" y="159"/>
                    </a:cubicBezTo>
                    <a:cubicBezTo>
                      <a:pt x="1014" y="145"/>
                      <a:pt x="1007" y="122"/>
                      <a:pt x="1028" y="108"/>
                    </a:cubicBezTo>
                    <a:lnTo>
                      <a:pt x="1028" y="108"/>
                    </a:lnTo>
                    <a:cubicBezTo>
                      <a:pt x="1018" y="111"/>
                      <a:pt x="1007" y="120"/>
                      <a:pt x="998" y="120"/>
                    </a:cubicBezTo>
                    <a:cubicBezTo>
                      <a:pt x="996" y="120"/>
                      <a:pt x="995" y="120"/>
                      <a:pt x="993" y="119"/>
                    </a:cubicBezTo>
                    <a:cubicBezTo>
                      <a:pt x="996" y="99"/>
                      <a:pt x="1000" y="96"/>
                      <a:pt x="1006" y="96"/>
                    </a:cubicBezTo>
                    <a:cubicBezTo>
                      <a:pt x="1009" y="96"/>
                      <a:pt x="1012" y="97"/>
                      <a:pt x="1015" y="97"/>
                    </a:cubicBezTo>
                    <a:cubicBezTo>
                      <a:pt x="1022" y="97"/>
                      <a:pt x="1030" y="93"/>
                      <a:pt x="1037" y="71"/>
                    </a:cubicBezTo>
                    <a:lnTo>
                      <a:pt x="1037" y="71"/>
                    </a:lnTo>
                    <a:cubicBezTo>
                      <a:pt x="1016" y="96"/>
                      <a:pt x="986" y="91"/>
                      <a:pt x="961" y="101"/>
                    </a:cubicBezTo>
                    <a:cubicBezTo>
                      <a:pt x="948" y="122"/>
                      <a:pt x="957" y="129"/>
                      <a:pt x="971" y="129"/>
                    </a:cubicBezTo>
                    <a:cubicBezTo>
                      <a:pt x="983" y="129"/>
                      <a:pt x="1001" y="124"/>
                      <a:pt x="1012" y="119"/>
                    </a:cubicBezTo>
                    <a:lnTo>
                      <a:pt x="1012" y="119"/>
                    </a:lnTo>
                    <a:cubicBezTo>
                      <a:pt x="977" y="175"/>
                      <a:pt x="921" y="212"/>
                      <a:pt x="856" y="224"/>
                    </a:cubicBezTo>
                    <a:cubicBezTo>
                      <a:pt x="821" y="219"/>
                      <a:pt x="865" y="184"/>
                      <a:pt x="860" y="184"/>
                    </a:cubicBezTo>
                    <a:cubicBezTo>
                      <a:pt x="860" y="184"/>
                      <a:pt x="859" y="184"/>
                      <a:pt x="859" y="184"/>
                    </a:cubicBezTo>
                    <a:cubicBezTo>
                      <a:pt x="852" y="177"/>
                      <a:pt x="843" y="174"/>
                      <a:pt x="835" y="174"/>
                    </a:cubicBezTo>
                    <a:cubicBezTo>
                      <a:pt x="806" y="174"/>
                      <a:pt x="772" y="206"/>
                      <a:pt x="751" y="206"/>
                    </a:cubicBezTo>
                    <a:cubicBezTo>
                      <a:pt x="741" y="206"/>
                      <a:pt x="734" y="199"/>
                      <a:pt x="731" y="182"/>
                    </a:cubicBezTo>
                    <a:cubicBezTo>
                      <a:pt x="743" y="135"/>
                      <a:pt x="784" y="115"/>
                      <a:pt x="803" y="87"/>
                    </a:cubicBezTo>
                    <a:cubicBezTo>
                      <a:pt x="833" y="89"/>
                      <a:pt x="817" y="131"/>
                      <a:pt x="831" y="140"/>
                    </a:cubicBezTo>
                    <a:lnTo>
                      <a:pt x="826" y="110"/>
                    </a:lnTo>
                    <a:cubicBezTo>
                      <a:pt x="832" y="107"/>
                      <a:pt x="838" y="106"/>
                      <a:pt x="844" y="106"/>
                    </a:cubicBezTo>
                    <a:cubicBezTo>
                      <a:pt x="855" y="106"/>
                      <a:pt x="863" y="110"/>
                      <a:pt x="863" y="119"/>
                    </a:cubicBezTo>
                    <a:cubicBezTo>
                      <a:pt x="873" y="80"/>
                      <a:pt x="784" y="57"/>
                      <a:pt x="7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86" name="Google Shape;16686;p59"/>
              <p:cNvSpPr/>
              <p:nvPr/>
            </p:nvSpPr>
            <p:spPr>
              <a:xfrm>
                <a:off x="774775" y="1628050"/>
                <a:ext cx="650" cy="450"/>
              </a:xfrm>
              <a:custGeom>
                <a:avLst/>
                <a:gdLst/>
                <a:ahLst/>
                <a:cxnLst/>
                <a:rect l="l" t="t" r="r" b="b"/>
                <a:pathLst>
                  <a:path w="26" h="18" extrusionOk="0">
                    <a:moveTo>
                      <a:pt x="16" y="1"/>
                    </a:moveTo>
                    <a:cubicBezTo>
                      <a:pt x="15" y="1"/>
                      <a:pt x="14" y="1"/>
                      <a:pt x="12" y="1"/>
                    </a:cubicBezTo>
                    <a:cubicBezTo>
                      <a:pt x="8" y="3"/>
                      <a:pt x="3" y="6"/>
                      <a:pt x="1" y="13"/>
                    </a:cubicBezTo>
                    <a:cubicBezTo>
                      <a:pt x="4" y="10"/>
                      <a:pt x="7" y="9"/>
                      <a:pt x="9" y="9"/>
                    </a:cubicBezTo>
                    <a:cubicBezTo>
                      <a:pt x="13" y="9"/>
                      <a:pt x="16" y="13"/>
                      <a:pt x="19" y="17"/>
                    </a:cubicBezTo>
                    <a:cubicBezTo>
                      <a:pt x="24" y="9"/>
                      <a:pt x="2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87" name="Google Shape;16687;p59"/>
              <p:cNvSpPr/>
              <p:nvPr/>
            </p:nvSpPr>
            <p:spPr>
              <a:xfrm>
                <a:off x="802375" y="1651250"/>
                <a:ext cx="550" cy="150"/>
              </a:xfrm>
              <a:custGeom>
                <a:avLst/>
                <a:gdLst/>
                <a:ahLst/>
                <a:cxnLst/>
                <a:rect l="l" t="t" r="r" b="b"/>
                <a:pathLst>
                  <a:path w="22" h="6" extrusionOk="0">
                    <a:moveTo>
                      <a:pt x="21" y="0"/>
                    </a:moveTo>
                    <a:cubicBezTo>
                      <a:pt x="14" y="3"/>
                      <a:pt x="7" y="3"/>
                      <a:pt x="0" y="5"/>
                    </a:cubicBezTo>
                    <a:cubicBezTo>
                      <a:pt x="2" y="6"/>
                      <a:pt x="4" y="6"/>
                      <a:pt x="6" y="6"/>
                    </a:cubicBezTo>
                    <a:cubicBezTo>
                      <a:pt x="11" y="6"/>
                      <a:pt x="16" y="4"/>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88" name="Google Shape;16688;p59"/>
              <p:cNvSpPr/>
              <p:nvPr/>
            </p:nvSpPr>
            <p:spPr>
              <a:xfrm>
                <a:off x="797150" y="1676450"/>
                <a:ext cx="150" cy="150"/>
              </a:xfrm>
              <a:custGeom>
                <a:avLst/>
                <a:gdLst/>
                <a:ahLst/>
                <a:cxnLst/>
                <a:rect l="l" t="t" r="r" b="b"/>
                <a:pathLst>
                  <a:path w="6" h="6" extrusionOk="0">
                    <a:moveTo>
                      <a:pt x="1" y="1"/>
                    </a:moveTo>
                    <a:cubicBezTo>
                      <a:pt x="1" y="3"/>
                      <a:pt x="3" y="3"/>
                      <a:pt x="5" y="5"/>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89" name="Google Shape;16689;p59"/>
              <p:cNvSpPr/>
              <p:nvPr/>
            </p:nvSpPr>
            <p:spPr>
              <a:xfrm>
                <a:off x="789800" y="1628175"/>
                <a:ext cx="250" cy="550"/>
              </a:xfrm>
              <a:custGeom>
                <a:avLst/>
                <a:gdLst/>
                <a:ahLst/>
                <a:cxnLst/>
                <a:rect l="l" t="t" r="r" b="b"/>
                <a:pathLst>
                  <a:path w="10" h="22" extrusionOk="0">
                    <a:moveTo>
                      <a:pt x="5" y="1"/>
                    </a:moveTo>
                    <a:cubicBezTo>
                      <a:pt x="5" y="8"/>
                      <a:pt x="3" y="15"/>
                      <a:pt x="0" y="22"/>
                    </a:cubicBezTo>
                    <a:cubicBezTo>
                      <a:pt x="7" y="17"/>
                      <a:pt x="10" y="8"/>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90" name="Google Shape;16690;p59"/>
              <p:cNvSpPr/>
              <p:nvPr/>
            </p:nvSpPr>
            <p:spPr>
              <a:xfrm>
                <a:off x="770600" y="1626200"/>
                <a:ext cx="625" cy="550"/>
              </a:xfrm>
              <a:custGeom>
                <a:avLst/>
                <a:gdLst/>
                <a:ahLst/>
                <a:cxnLst/>
                <a:rect l="l" t="t" r="r" b="b"/>
                <a:pathLst>
                  <a:path w="25" h="22" extrusionOk="0">
                    <a:moveTo>
                      <a:pt x="19" y="1"/>
                    </a:moveTo>
                    <a:cubicBezTo>
                      <a:pt x="14" y="6"/>
                      <a:pt x="8" y="15"/>
                      <a:pt x="4" y="16"/>
                    </a:cubicBezTo>
                    <a:lnTo>
                      <a:pt x="4" y="16"/>
                    </a:lnTo>
                    <a:lnTo>
                      <a:pt x="1" y="15"/>
                    </a:lnTo>
                    <a:lnTo>
                      <a:pt x="1" y="15"/>
                    </a:lnTo>
                    <a:cubicBezTo>
                      <a:pt x="2" y="16"/>
                      <a:pt x="2" y="16"/>
                      <a:pt x="3" y="16"/>
                    </a:cubicBezTo>
                    <a:cubicBezTo>
                      <a:pt x="4" y="16"/>
                      <a:pt x="4" y="16"/>
                      <a:pt x="4" y="16"/>
                    </a:cubicBezTo>
                    <a:lnTo>
                      <a:pt x="4" y="16"/>
                    </a:lnTo>
                    <a:lnTo>
                      <a:pt x="24" y="22"/>
                    </a:lnTo>
                    <a:cubicBezTo>
                      <a:pt x="15" y="17"/>
                      <a:pt x="19"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91" name="Google Shape;16691;p59"/>
              <p:cNvSpPr/>
              <p:nvPr/>
            </p:nvSpPr>
            <p:spPr>
              <a:xfrm>
                <a:off x="771550" y="1619400"/>
                <a:ext cx="650" cy="475"/>
              </a:xfrm>
              <a:custGeom>
                <a:avLst/>
                <a:gdLst/>
                <a:ahLst/>
                <a:cxnLst/>
                <a:rect l="l" t="t" r="r" b="b"/>
                <a:pathLst>
                  <a:path w="26" h="19" extrusionOk="0">
                    <a:moveTo>
                      <a:pt x="17" y="1"/>
                    </a:moveTo>
                    <a:cubicBezTo>
                      <a:pt x="16" y="1"/>
                      <a:pt x="15" y="1"/>
                      <a:pt x="14" y="2"/>
                    </a:cubicBezTo>
                    <a:lnTo>
                      <a:pt x="0" y="13"/>
                    </a:lnTo>
                    <a:cubicBezTo>
                      <a:pt x="3" y="17"/>
                      <a:pt x="7" y="18"/>
                      <a:pt x="11" y="18"/>
                    </a:cubicBezTo>
                    <a:cubicBezTo>
                      <a:pt x="19" y="18"/>
                      <a:pt x="26" y="13"/>
                      <a:pt x="26" y="4"/>
                    </a:cubicBezTo>
                    <a:cubicBezTo>
                      <a:pt x="20" y="4"/>
                      <a:pt x="20"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92" name="Google Shape;16692;p59"/>
              <p:cNvSpPr/>
              <p:nvPr/>
            </p:nvSpPr>
            <p:spPr>
              <a:xfrm>
                <a:off x="771550" y="1623250"/>
                <a:ext cx="1675" cy="725"/>
              </a:xfrm>
              <a:custGeom>
                <a:avLst/>
                <a:gdLst/>
                <a:ahLst/>
                <a:cxnLst/>
                <a:rect l="l" t="t" r="r" b="b"/>
                <a:pathLst>
                  <a:path w="67" h="29" extrusionOk="0">
                    <a:moveTo>
                      <a:pt x="35" y="1"/>
                    </a:moveTo>
                    <a:cubicBezTo>
                      <a:pt x="35" y="1"/>
                      <a:pt x="36" y="1"/>
                      <a:pt x="37" y="1"/>
                    </a:cubicBezTo>
                    <a:lnTo>
                      <a:pt x="37" y="1"/>
                    </a:lnTo>
                    <a:cubicBezTo>
                      <a:pt x="37" y="1"/>
                      <a:pt x="37" y="1"/>
                      <a:pt x="37" y="1"/>
                    </a:cubicBezTo>
                    <a:close/>
                    <a:moveTo>
                      <a:pt x="37" y="1"/>
                    </a:moveTo>
                    <a:cubicBezTo>
                      <a:pt x="0" y="28"/>
                      <a:pt x="21" y="28"/>
                      <a:pt x="44" y="28"/>
                    </a:cubicBezTo>
                    <a:cubicBezTo>
                      <a:pt x="66" y="6"/>
                      <a:pt x="50" y="3"/>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93" name="Google Shape;16693;p59"/>
              <p:cNvSpPr/>
              <p:nvPr/>
            </p:nvSpPr>
            <p:spPr>
              <a:xfrm>
                <a:off x="771700" y="1622975"/>
                <a:ext cx="675" cy="300"/>
              </a:xfrm>
              <a:custGeom>
                <a:avLst/>
                <a:gdLst/>
                <a:ahLst/>
                <a:cxnLst/>
                <a:rect l="l" t="t" r="r" b="b"/>
                <a:pathLst>
                  <a:path w="27" h="12" extrusionOk="0">
                    <a:moveTo>
                      <a:pt x="17" y="0"/>
                    </a:moveTo>
                    <a:cubicBezTo>
                      <a:pt x="1" y="12"/>
                      <a:pt x="17" y="7"/>
                      <a:pt x="26" y="9"/>
                    </a:cubicBezTo>
                    <a:cubicBezTo>
                      <a:pt x="22" y="7"/>
                      <a:pt x="17"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94" name="Google Shape;16694;p59"/>
              <p:cNvSpPr/>
              <p:nvPr/>
            </p:nvSpPr>
            <p:spPr>
              <a:xfrm>
                <a:off x="773050" y="1627800"/>
                <a:ext cx="1700" cy="725"/>
              </a:xfrm>
              <a:custGeom>
                <a:avLst/>
                <a:gdLst/>
                <a:ahLst/>
                <a:cxnLst/>
                <a:rect l="l" t="t" r="r" b="b"/>
                <a:pathLst>
                  <a:path w="68" h="29" extrusionOk="0">
                    <a:moveTo>
                      <a:pt x="34" y="0"/>
                    </a:moveTo>
                    <a:cubicBezTo>
                      <a:pt x="29" y="0"/>
                      <a:pt x="11" y="21"/>
                      <a:pt x="9" y="21"/>
                    </a:cubicBezTo>
                    <a:cubicBezTo>
                      <a:pt x="8" y="21"/>
                      <a:pt x="8" y="20"/>
                      <a:pt x="10" y="18"/>
                    </a:cubicBezTo>
                    <a:lnTo>
                      <a:pt x="10" y="18"/>
                    </a:lnTo>
                    <a:cubicBezTo>
                      <a:pt x="0" y="25"/>
                      <a:pt x="1" y="28"/>
                      <a:pt x="6" y="28"/>
                    </a:cubicBezTo>
                    <a:cubicBezTo>
                      <a:pt x="20" y="28"/>
                      <a:pt x="67" y="7"/>
                      <a:pt x="35" y="2"/>
                    </a:cubicBezTo>
                    <a:cubicBezTo>
                      <a:pt x="35" y="1"/>
                      <a:pt x="35"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95" name="Google Shape;16695;p59"/>
              <p:cNvSpPr/>
              <p:nvPr/>
            </p:nvSpPr>
            <p:spPr>
              <a:xfrm>
                <a:off x="773750" y="1621875"/>
                <a:ext cx="775" cy="825"/>
              </a:xfrm>
              <a:custGeom>
                <a:avLst/>
                <a:gdLst/>
                <a:ahLst/>
                <a:cxnLst/>
                <a:rect l="l" t="t" r="r" b="b"/>
                <a:pathLst>
                  <a:path w="31" h="33" extrusionOk="0">
                    <a:moveTo>
                      <a:pt x="28" y="0"/>
                    </a:moveTo>
                    <a:lnTo>
                      <a:pt x="0" y="32"/>
                    </a:lnTo>
                    <a:lnTo>
                      <a:pt x="30" y="14"/>
                    </a:lnTo>
                    <a:lnTo>
                      <a:pt x="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96" name="Google Shape;16696;p59"/>
              <p:cNvSpPr/>
              <p:nvPr/>
            </p:nvSpPr>
            <p:spPr>
              <a:xfrm>
                <a:off x="775250" y="1623600"/>
                <a:ext cx="600" cy="625"/>
              </a:xfrm>
              <a:custGeom>
                <a:avLst/>
                <a:gdLst/>
                <a:ahLst/>
                <a:cxnLst/>
                <a:rect l="l" t="t" r="r" b="b"/>
                <a:pathLst>
                  <a:path w="24" h="25" extrusionOk="0">
                    <a:moveTo>
                      <a:pt x="14" y="1"/>
                    </a:moveTo>
                    <a:cubicBezTo>
                      <a:pt x="12" y="3"/>
                      <a:pt x="5" y="5"/>
                      <a:pt x="0" y="5"/>
                    </a:cubicBezTo>
                    <a:cubicBezTo>
                      <a:pt x="8" y="13"/>
                      <a:pt x="14" y="24"/>
                      <a:pt x="19" y="24"/>
                    </a:cubicBezTo>
                    <a:cubicBezTo>
                      <a:pt x="21" y="24"/>
                      <a:pt x="22" y="23"/>
                      <a:pt x="24" y="21"/>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97" name="Google Shape;16697;p59"/>
              <p:cNvSpPr/>
              <p:nvPr/>
            </p:nvSpPr>
            <p:spPr>
              <a:xfrm>
                <a:off x="774850" y="1623575"/>
                <a:ext cx="425" cy="175"/>
              </a:xfrm>
              <a:custGeom>
                <a:avLst/>
                <a:gdLst/>
                <a:ahLst/>
                <a:cxnLst/>
                <a:rect l="l" t="t" r="r" b="b"/>
                <a:pathLst>
                  <a:path w="17" h="7" extrusionOk="0">
                    <a:moveTo>
                      <a:pt x="5" y="1"/>
                    </a:moveTo>
                    <a:cubicBezTo>
                      <a:pt x="3" y="1"/>
                      <a:pt x="1" y="1"/>
                      <a:pt x="0" y="2"/>
                    </a:cubicBezTo>
                    <a:cubicBezTo>
                      <a:pt x="5" y="4"/>
                      <a:pt x="12" y="6"/>
                      <a:pt x="16" y="6"/>
                    </a:cubicBezTo>
                    <a:cubicBezTo>
                      <a:pt x="15" y="3"/>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98" name="Google Shape;16698;p59"/>
              <p:cNvSpPr/>
              <p:nvPr/>
            </p:nvSpPr>
            <p:spPr>
              <a:xfrm>
                <a:off x="775125" y="1622150"/>
                <a:ext cx="275" cy="550"/>
              </a:xfrm>
              <a:custGeom>
                <a:avLst/>
                <a:gdLst/>
                <a:ahLst/>
                <a:cxnLst/>
                <a:rect l="l" t="t" r="r" b="b"/>
                <a:pathLst>
                  <a:path w="11" h="22" extrusionOk="0">
                    <a:moveTo>
                      <a:pt x="1" y="1"/>
                    </a:moveTo>
                    <a:lnTo>
                      <a:pt x="1" y="10"/>
                    </a:lnTo>
                    <a:lnTo>
                      <a:pt x="10" y="2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699" name="Google Shape;16699;p59"/>
              <p:cNvSpPr/>
              <p:nvPr/>
            </p:nvSpPr>
            <p:spPr>
              <a:xfrm>
                <a:off x="780300" y="1627125"/>
                <a:ext cx="950" cy="550"/>
              </a:xfrm>
              <a:custGeom>
                <a:avLst/>
                <a:gdLst/>
                <a:ahLst/>
                <a:cxnLst/>
                <a:rect l="l" t="t" r="r" b="b"/>
                <a:pathLst>
                  <a:path w="38" h="22" extrusionOk="0">
                    <a:moveTo>
                      <a:pt x="28" y="1"/>
                    </a:moveTo>
                    <a:cubicBezTo>
                      <a:pt x="16" y="6"/>
                      <a:pt x="5" y="6"/>
                      <a:pt x="0" y="20"/>
                    </a:cubicBezTo>
                    <a:lnTo>
                      <a:pt x="28" y="22"/>
                    </a:lnTo>
                    <a:cubicBezTo>
                      <a:pt x="37" y="10"/>
                      <a:pt x="37"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00" name="Google Shape;16700;p59"/>
              <p:cNvSpPr/>
              <p:nvPr/>
            </p:nvSpPr>
            <p:spPr>
              <a:xfrm>
                <a:off x="780300" y="1624175"/>
                <a:ext cx="825" cy="1025"/>
              </a:xfrm>
              <a:custGeom>
                <a:avLst/>
                <a:gdLst/>
                <a:ahLst/>
                <a:cxnLst/>
                <a:rect l="l" t="t" r="r" b="b"/>
                <a:pathLst>
                  <a:path w="33" h="41" extrusionOk="0">
                    <a:moveTo>
                      <a:pt x="33" y="1"/>
                    </a:moveTo>
                    <a:lnTo>
                      <a:pt x="12" y="10"/>
                    </a:lnTo>
                    <a:cubicBezTo>
                      <a:pt x="9" y="22"/>
                      <a:pt x="5" y="31"/>
                      <a:pt x="0" y="40"/>
                    </a:cubicBezTo>
                    <a:lnTo>
                      <a:pt x="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01" name="Google Shape;16701;p59"/>
              <p:cNvSpPr/>
              <p:nvPr/>
            </p:nvSpPr>
            <p:spPr>
              <a:xfrm>
                <a:off x="781800" y="1624350"/>
                <a:ext cx="1525" cy="775"/>
              </a:xfrm>
              <a:custGeom>
                <a:avLst/>
                <a:gdLst/>
                <a:ahLst/>
                <a:cxnLst/>
                <a:rect l="l" t="t" r="r" b="b"/>
                <a:pathLst>
                  <a:path w="61" h="31" extrusionOk="0">
                    <a:moveTo>
                      <a:pt x="35" y="1"/>
                    </a:moveTo>
                    <a:lnTo>
                      <a:pt x="35" y="1"/>
                    </a:lnTo>
                    <a:cubicBezTo>
                      <a:pt x="26" y="12"/>
                      <a:pt x="0" y="10"/>
                      <a:pt x="10" y="31"/>
                    </a:cubicBezTo>
                    <a:cubicBezTo>
                      <a:pt x="21" y="19"/>
                      <a:pt x="61" y="15"/>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02" name="Google Shape;16702;p59"/>
              <p:cNvSpPr/>
              <p:nvPr/>
            </p:nvSpPr>
            <p:spPr>
              <a:xfrm>
                <a:off x="786600" y="1631200"/>
                <a:ext cx="1600" cy="1525"/>
              </a:xfrm>
              <a:custGeom>
                <a:avLst/>
                <a:gdLst/>
                <a:ahLst/>
                <a:cxnLst/>
                <a:rect l="l" t="t" r="r" b="b"/>
                <a:pathLst>
                  <a:path w="64" h="61" extrusionOk="0">
                    <a:moveTo>
                      <a:pt x="59" y="0"/>
                    </a:moveTo>
                    <a:lnTo>
                      <a:pt x="1" y="61"/>
                    </a:lnTo>
                    <a:lnTo>
                      <a:pt x="1" y="61"/>
                    </a:lnTo>
                    <a:lnTo>
                      <a:pt x="63" y="3"/>
                    </a:lnTo>
                    <a:lnTo>
                      <a:pt x="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03" name="Google Shape;16703;p59"/>
              <p:cNvSpPr/>
              <p:nvPr/>
            </p:nvSpPr>
            <p:spPr>
              <a:xfrm>
                <a:off x="795925" y="1633575"/>
                <a:ext cx="1650" cy="975"/>
              </a:xfrm>
              <a:custGeom>
                <a:avLst/>
                <a:gdLst/>
                <a:ahLst/>
                <a:cxnLst/>
                <a:rect l="l" t="t" r="r" b="b"/>
                <a:pathLst>
                  <a:path w="66" h="39" extrusionOk="0">
                    <a:moveTo>
                      <a:pt x="22" y="0"/>
                    </a:moveTo>
                    <a:lnTo>
                      <a:pt x="22" y="0"/>
                    </a:lnTo>
                    <a:cubicBezTo>
                      <a:pt x="1" y="7"/>
                      <a:pt x="20" y="30"/>
                      <a:pt x="1" y="35"/>
                    </a:cubicBezTo>
                    <a:cubicBezTo>
                      <a:pt x="15" y="35"/>
                      <a:pt x="21" y="38"/>
                      <a:pt x="28" y="38"/>
                    </a:cubicBezTo>
                    <a:cubicBezTo>
                      <a:pt x="36" y="38"/>
                      <a:pt x="44" y="33"/>
                      <a:pt x="66" y="12"/>
                    </a:cubicBezTo>
                    <a:cubicBezTo>
                      <a:pt x="65" y="3"/>
                      <a:pt x="62" y="1"/>
                      <a:pt x="58" y="1"/>
                    </a:cubicBezTo>
                    <a:cubicBezTo>
                      <a:pt x="49" y="1"/>
                      <a:pt x="35" y="13"/>
                      <a:pt x="28" y="13"/>
                    </a:cubicBezTo>
                    <a:cubicBezTo>
                      <a:pt x="24" y="13"/>
                      <a:pt x="21"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04" name="Google Shape;16704;p59"/>
              <p:cNvSpPr/>
              <p:nvPr/>
            </p:nvSpPr>
            <p:spPr>
              <a:xfrm>
                <a:off x="756525" y="1700925"/>
                <a:ext cx="775" cy="250"/>
              </a:xfrm>
              <a:custGeom>
                <a:avLst/>
                <a:gdLst/>
                <a:ahLst/>
                <a:cxnLst/>
                <a:rect l="l" t="t" r="r" b="b"/>
                <a:pathLst>
                  <a:path w="31" h="10" extrusionOk="0">
                    <a:moveTo>
                      <a:pt x="24" y="0"/>
                    </a:moveTo>
                    <a:lnTo>
                      <a:pt x="1" y="9"/>
                    </a:lnTo>
                    <a:lnTo>
                      <a:pt x="31"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05" name="Google Shape;16705;p59"/>
              <p:cNvSpPr/>
              <p:nvPr/>
            </p:nvSpPr>
            <p:spPr>
              <a:xfrm>
                <a:off x="756925" y="1701850"/>
                <a:ext cx="1300" cy="700"/>
              </a:xfrm>
              <a:custGeom>
                <a:avLst/>
                <a:gdLst/>
                <a:ahLst/>
                <a:cxnLst/>
                <a:rect l="l" t="t" r="r" b="b"/>
                <a:pathLst>
                  <a:path w="52" h="28" extrusionOk="0">
                    <a:moveTo>
                      <a:pt x="1" y="0"/>
                    </a:moveTo>
                    <a:lnTo>
                      <a:pt x="40" y="28"/>
                    </a:lnTo>
                    <a:cubicBezTo>
                      <a:pt x="40" y="24"/>
                      <a:pt x="40" y="18"/>
                      <a:pt x="48" y="18"/>
                    </a:cubicBezTo>
                    <a:cubicBezTo>
                      <a:pt x="49" y="18"/>
                      <a:pt x="50" y="18"/>
                      <a:pt x="52" y="19"/>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06" name="Google Shape;16706;p59"/>
              <p:cNvSpPr/>
              <p:nvPr/>
            </p:nvSpPr>
            <p:spPr>
              <a:xfrm>
                <a:off x="805200" y="1662325"/>
                <a:ext cx="850" cy="375"/>
              </a:xfrm>
              <a:custGeom>
                <a:avLst/>
                <a:gdLst/>
                <a:ahLst/>
                <a:cxnLst/>
                <a:rect l="l" t="t" r="r" b="b"/>
                <a:pathLst>
                  <a:path w="34" h="15" extrusionOk="0">
                    <a:moveTo>
                      <a:pt x="22" y="0"/>
                    </a:moveTo>
                    <a:cubicBezTo>
                      <a:pt x="8" y="2"/>
                      <a:pt x="6" y="5"/>
                      <a:pt x="1" y="14"/>
                    </a:cubicBezTo>
                    <a:lnTo>
                      <a:pt x="33" y="5"/>
                    </a:lnTo>
                    <a:lnTo>
                      <a:pt x="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07" name="Google Shape;16707;p59"/>
              <p:cNvSpPr/>
              <p:nvPr/>
            </p:nvSpPr>
            <p:spPr>
              <a:xfrm>
                <a:off x="801625" y="1668225"/>
                <a:ext cx="1225" cy="425"/>
              </a:xfrm>
              <a:custGeom>
                <a:avLst/>
                <a:gdLst/>
                <a:ahLst/>
                <a:cxnLst/>
                <a:rect l="l" t="t" r="r" b="b"/>
                <a:pathLst>
                  <a:path w="49" h="17" extrusionOk="0">
                    <a:moveTo>
                      <a:pt x="0" y="1"/>
                    </a:moveTo>
                    <a:lnTo>
                      <a:pt x="44" y="17"/>
                    </a:lnTo>
                    <a:lnTo>
                      <a:pt x="49" y="1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08" name="Google Shape;16708;p59"/>
              <p:cNvSpPr/>
              <p:nvPr/>
            </p:nvSpPr>
            <p:spPr>
              <a:xfrm>
                <a:off x="800125" y="1673550"/>
                <a:ext cx="1525" cy="725"/>
              </a:xfrm>
              <a:custGeom>
                <a:avLst/>
                <a:gdLst/>
                <a:ahLst/>
                <a:cxnLst/>
                <a:rect l="l" t="t" r="r" b="b"/>
                <a:pathLst>
                  <a:path w="61" h="29" extrusionOk="0">
                    <a:moveTo>
                      <a:pt x="60" y="1"/>
                    </a:moveTo>
                    <a:cubicBezTo>
                      <a:pt x="59" y="2"/>
                      <a:pt x="58" y="4"/>
                      <a:pt x="57" y="6"/>
                    </a:cubicBezTo>
                    <a:lnTo>
                      <a:pt x="57" y="6"/>
                    </a:lnTo>
                    <a:cubicBezTo>
                      <a:pt x="59" y="5"/>
                      <a:pt x="60" y="3"/>
                      <a:pt x="60" y="1"/>
                    </a:cubicBezTo>
                    <a:close/>
                    <a:moveTo>
                      <a:pt x="57" y="6"/>
                    </a:moveTo>
                    <a:lnTo>
                      <a:pt x="57" y="6"/>
                    </a:lnTo>
                    <a:cubicBezTo>
                      <a:pt x="44" y="18"/>
                      <a:pt x="1" y="4"/>
                      <a:pt x="49" y="29"/>
                    </a:cubicBezTo>
                    <a:cubicBezTo>
                      <a:pt x="56" y="23"/>
                      <a:pt x="55" y="13"/>
                      <a:pt x="5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09" name="Google Shape;16709;p59"/>
              <p:cNvSpPr/>
              <p:nvPr/>
            </p:nvSpPr>
            <p:spPr>
              <a:xfrm>
                <a:off x="755650" y="1701725"/>
                <a:ext cx="1025" cy="550"/>
              </a:xfrm>
              <a:custGeom>
                <a:avLst/>
                <a:gdLst/>
                <a:ahLst/>
                <a:cxnLst/>
                <a:rect l="l" t="t" r="r" b="b"/>
                <a:pathLst>
                  <a:path w="41" h="22" extrusionOk="0">
                    <a:moveTo>
                      <a:pt x="1" y="1"/>
                    </a:moveTo>
                    <a:cubicBezTo>
                      <a:pt x="3" y="15"/>
                      <a:pt x="33" y="22"/>
                      <a:pt x="35" y="22"/>
                    </a:cubicBezTo>
                    <a:cubicBezTo>
                      <a:pt x="35" y="22"/>
                      <a:pt x="34" y="22"/>
                      <a:pt x="33" y="21"/>
                    </a:cubicBezTo>
                    <a:cubicBezTo>
                      <a:pt x="40" y="14"/>
                      <a:pt x="8"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10" name="Google Shape;16710;p59"/>
              <p:cNvSpPr/>
              <p:nvPr/>
            </p:nvSpPr>
            <p:spPr>
              <a:xfrm>
                <a:off x="756825" y="1705775"/>
                <a:ext cx="650" cy="725"/>
              </a:xfrm>
              <a:custGeom>
                <a:avLst/>
                <a:gdLst/>
                <a:ahLst/>
                <a:cxnLst/>
                <a:rect l="l" t="t" r="r" b="b"/>
                <a:pathLst>
                  <a:path w="26" h="29" extrusionOk="0">
                    <a:moveTo>
                      <a:pt x="0" y="1"/>
                    </a:moveTo>
                    <a:lnTo>
                      <a:pt x="26" y="29"/>
                    </a:lnTo>
                    <a:lnTo>
                      <a:pt x="12"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11" name="Google Shape;16711;p59"/>
              <p:cNvSpPr/>
              <p:nvPr/>
            </p:nvSpPr>
            <p:spPr>
              <a:xfrm>
                <a:off x="756075" y="1706700"/>
                <a:ext cx="1350" cy="2075"/>
              </a:xfrm>
              <a:custGeom>
                <a:avLst/>
                <a:gdLst/>
                <a:ahLst/>
                <a:cxnLst/>
                <a:rect l="l" t="t" r="r" b="b"/>
                <a:pathLst>
                  <a:path w="54" h="83" extrusionOk="0">
                    <a:moveTo>
                      <a:pt x="5" y="1"/>
                    </a:moveTo>
                    <a:cubicBezTo>
                      <a:pt x="2" y="29"/>
                      <a:pt x="21" y="70"/>
                      <a:pt x="0" y="82"/>
                    </a:cubicBezTo>
                    <a:cubicBezTo>
                      <a:pt x="4" y="82"/>
                      <a:pt x="7" y="83"/>
                      <a:pt x="10" y="83"/>
                    </a:cubicBezTo>
                    <a:cubicBezTo>
                      <a:pt x="54" y="83"/>
                      <a:pt x="6" y="37"/>
                      <a:pt x="33" y="24"/>
                    </a:cubicBezTo>
                    <a:lnTo>
                      <a:pt x="46" y="24"/>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12" name="Google Shape;16712;p59"/>
              <p:cNvSpPr/>
              <p:nvPr/>
            </p:nvSpPr>
            <p:spPr>
              <a:xfrm>
                <a:off x="752350" y="1709125"/>
                <a:ext cx="475" cy="525"/>
              </a:xfrm>
              <a:custGeom>
                <a:avLst/>
                <a:gdLst/>
                <a:ahLst/>
                <a:cxnLst/>
                <a:rect l="l" t="t" r="r" b="b"/>
                <a:pathLst>
                  <a:path w="19" h="21" extrusionOk="0">
                    <a:moveTo>
                      <a:pt x="12" y="1"/>
                    </a:moveTo>
                    <a:cubicBezTo>
                      <a:pt x="6" y="1"/>
                      <a:pt x="1" y="7"/>
                      <a:pt x="3" y="13"/>
                    </a:cubicBezTo>
                    <a:cubicBezTo>
                      <a:pt x="12" y="14"/>
                      <a:pt x="16" y="17"/>
                      <a:pt x="18" y="19"/>
                    </a:cubicBezTo>
                    <a:lnTo>
                      <a:pt x="18" y="19"/>
                    </a:lnTo>
                    <a:cubicBezTo>
                      <a:pt x="17" y="17"/>
                      <a:pt x="15" y="12"/>
                      <a:pt x="15" y="1"/>
                    </a:cubicBezTo>
                    <a:cubicBezTo>
                      <a:pt x="14" y="1"/>
                      <a:pt x="13" y="1"/>
                      <a:pt x="12" y="1"/>
                    </a:cubicBezTo>
                    <a:close/>
                    <a:moveTo>
                      <a:pt x="18" y="19"/>
                    </a:moveTo>
                    <a:cubicBezTo>
                      <a:pt x="18" y="20"/>
                      <a:pt x="18" y="20"/>
                      <a:pt x="18" y="20"/>
                    </a:cubicBezTo>
                    <a:cubicBezTo>
                      <a:pt x="18" y="20"/>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13" name="Google Shape;16713;p59"/>
              <p:cNvSpPr/>
              <p:nvPr/>
            </p:nvSpPr>
            <p:spPr>
              <a:xfrm>
                <a:off x="752200" y="1709000"/>
                <a:ext cx="375" cy="175"/>
              </a:xfrm>
              <a:custGeom>
                <a:avLst/>
                <a:gdLst/>
                <a:ahLst/>
                <a:cxnLst/>
                <a:rect l="l" t="t" r="r" b="b"/>
                <a:pathLst>
                  <a:path w="15" h="7" extrusionOk="0">
                    <a:moveTo>
                      <a:pt x="11" y="1"/>
                    </a:moveTo>
                    <a:cubicBezTo>
                      <a:pt x="6" y="1"/>
                      <a:pt x="0" y="6"/>
                      <a:pt x="10" y="6"/>
                    </a:cubicBezTo>
                    <a:cubicBezTo>
                      <a:pt x="11" y="6"/>
                      <a:pt x="12" y="6"/>
                      <a:pt x="14" y="6"/>
                    </a:cubicBezTo>
                    <a:cubicBezTo>
                      <a:pt x="14" y="2"/>
                      <a:pt x="13"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14" name="Google Shape;16714;p59"/>
              <p:cNvSpPr/>
              <p:nvPr/>
            </p:nvSpPr>
            <p:spPr>
              <a:xfrm>
                <a:off x="751300" y="1710175"/>
                <a:ext cx="1125" cy="625"/>
              </a:xfrm>
              <a:custGeom>
                <a:avLst/>
                <a:gdLst/>
                <a:ahLst/>
                <a:cxnLst/>
                <a:rect l="l" t="t" r="r" b="b"/>
                <a:pathLst>
                  <a:path w="45" h="25" extrusionOk="0">
                    <a:moveTo>
                      <a:pt x="31" y="1"/>
                    </a:moveTo>
                    <a:cubicBezTo>
                      <a:pt x="18" y="1"/>
                      <a:pt x="11" y="10"/>
                      <a:pt x="5" y="10"/>
                    </a:cubicBezTo>
                    <a:cubicBezTo>
                      <a:pt x="4" y="10"/>
                      <a:pt x="2" y="9"/>
                      <a:pt x="1" y="8"/>
                    </a:cubicBezTo>
                    <a:lnTo>
                      <a:pt x="1" y="8"/>
                    </a:lnTo>
                    <a:cubicBezTo>
                      <a:pt x="4" y="21"/>
                      <a:pt x="10" y="25"/>
                      <a:pt x="21" y="25"/>
                    </a:cubicBezTo>
                    <a:cubicBezTo>
                      <a:pt x="28" y="25"/>
                      <a:pt x="35" y="24"/>
                      <a:pt x="45" y="22"/>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15" name="Google Shape;16715;p59"/>
              <p:cNvSpPr/>
              <p:nvPr/>
            </p:nvSpPr>
            <p:spPr>
              <a:xfrm>
                <a:off x="753000" y="1711125"/>
                <a:ext cx="425" cy="300"/>
              </a:xfrm>
              <a:custGeom>
                <a:avLst/>
                <a:gdLst/>
                <a:ahLst/>
                <a:cxnLst/>
                <a:rect l="l" t="t" r="r" b="b"/>
                <a:pathLst>
                  <a:path w="17" h="12" extrusionOk="0">
                    <a:moveTo>
                      <a:pt x="9" y="0"/>
                    </a:moveTo>
                    <a:cubicBezTo>
                      <a:pt x="2" y="0"/>
                      <a:pt x="0" y="2"/>
                      <a:pt x="16" y="12"/>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16" name="Google Shape;16716;p59"/>
              <p:cNvSpPr/>
              <p:nvPr/>
            </p:nvSpPr>
            <p:spPr>
              <a:xfrm>
                <a:off x="752875" y="1710525"/>
                <a:ext cx="775" cy="625"/>
              </a:xfrm>
              <a:custGeom>
                <a:avLst/>
                <a:gdLst/>
                <a:ahLst/>
                <a:cxnLst/>
                <a:rect l="l" t="t" r="r" b="b"/>
                <a:pathLst>
                  <a:path w="31" h="25" extrusionOk="0">
                    <a:moveTo>
                      <a:pt x="1" y="1"/>
                    </a:moveTo>
                    <a:lnTo>
                      <a:pt x="14" y="24"/>
                    </a:lnTo>
                    <a:cubicBezTo>
                      <a:pt x="18" y="24"/>
                      <a:pt x="23" y="25"/>
                      <a:pt x="26" y="25"/>
                    </a:cubicBezTo>
                    <a:cubicBezTo>
                      <a:pt x="30" y="25"/>
                      <a:pt x="29" y="23"/>
                      <a:pt x="10" y="15"/>
                    </a:cubicBezTo>
                    <a:lnTo>
                      <a:pt x="10" y="15"/>
                    </a:lnTo>
                    <a:cubicBezTo>
                      <a:pt x="13" y="16"/>
                      <a:pt x="15" y="16"/>
                      <a:pt x="16" y="16"/>
                    </a:cubicBezTo>
                    <a:cubicBezTo>
                      <a:pt x="19" y="16"/>
                      <a:pt x="8"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17" name="Google Shape;16717;p59"/>
              <p:cNvSpPr/>
              <p:nvPr/>
            </p:nvSpPr>
            <p:spPr>
              <a:xfrm>
                <a:off x="753225" y="1709775"/>
                <a:ext cx="1075" cy="725"/>
              </a:xfrm>
              <a:custGeom>
                <a:avLst/>
                <a:gdLst/>
                <a:ahLst/>
                <a:cxnLst/>
                <a:rect l="l" t="t" r="r" b="b"/>
                <a:pathLst>
                  <a:path w="43" h="29" extrusionOk="0">
                    <a:moveTo>
                      <a:pt x="19" y="1"/>
                    </a:moveTo>
                    <a:cubicBezTo>
                      <a:pt x="9" y="1"/>
                      <a:pt x="0" y="8"/>
                      <a:pt x="0" y="24"/>
                    </a:cubicBezTo>
                    <a:cubicBezTo>
                      <a:pt x="8" y="20"/>
                      <a:pt x="15" y="16"/>
                      <a:pt x="22" y="16"/>
                    </a:cubicBezTo>
                    <a:cubicBezTo>
                      <a:pt x="28" y="16"/>
                      <a:pt x="35" y="19"/>
                      <a:pt x="42" y="29"/>
                    </a:cubicBezTo>
                    <a:cubicBezTo>
                      <a:pt x="42" y="11"/>
                      <a:pt x="3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18" name="Google Shape;16718;p59"/>
              <p:cNvSpPr/>
              <p:nvPr/>
            </p:nvSpPr>
            <p:spPr>
              <a:xfrm>
                <a:off x="757050" y="1708800"/>
                <a:ext cx="1000" cy="550"/>
              </a:xfrm>
              <a:custGeom>
                <a:avLst/>
                <a:gdLst/>
                <a:ahLst/>
                <a:cxnLst/>
                <a:rect l="l" t="t" r="r" b="b"/>
                <a:pathLst>
                  <a:path w="40" h="22" extrusionOk="0">
                    <a:moveTo>
                      <a:pt x="24" y="0"/>
                    </a:moveTo>
                    <a:cubicBezTo>
                      <a:pt x="31" y="7"/>
                      <a:pt x="0" y="17"/>
                      <a:pt x="19" y="21"/>
                    </a:cubicBezTo>
                    <a:lnTo>
                      <a:pt x="40" y="17"/>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19" name="Google Shape;16719;p59"/>
              <p:cNvSpPr/>
              <p:nvPr/>
            </p:nvSpPr>
            <p:spPr>
              <a:xfrm>
                <a:off x="750975" y="1712975"/>
                <a:ext cx="1350" cy="375"/>
              </a:xfrm>
              <a:custGeom>
                <a:avLst/>
                <a:gdLst/>
                <a:ahLst/>
                <a:cxnLst/>
                <a:rect l="l" t="t" r="r" b="b"/>
                <a:pathLst>
                  <a:path w="54" h="15" extrusionOk="0">
                    <a:moveTo>
                      <a:pt x="42" y="0"/>
                    </a:moveTo>
                    <a:cubicBezTo>
                      <a:pt x="30" y="7"/>
                      <a:pt x="16" y="12"/>
                      <a:pt x="0" y="12"/>
                    </a:cubicBezTo>
                    <a:cubicBezTo>
                      <a:pt x="7" y="14"/>
                      <a:pt x="16" y="15"/>
                      <a:pt x="25" y="15"/>
                    </a:cubicBezTo>
                    <a:cubicBezTo>
                      <a:pt x="34" y="15"/>
                      <a:pt x="44" y="14"/>
                      <a:pt x="53" y="14"/>
                    </a:cubicBezTo>
                    <a:lnTo>
                      <a:pt x="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20" name="Google Shape;16720;p59"/>
              <p:cNvSpPr/>
              <p:nvPr/>
            </p:nvSpPr>
            <p:spPr>
              <a:xfrm>
                <a:off x="752300" y="1713325"/>
                <a:ext cx="600" cy="600"/>
              </a:xfrm>
              <a:custGeom>
                <a:avLst/>
                <a:gdLst/>
                <a:ahLst/>
                <a:cxnLst/>
                <a:rect l="l" t="t" r="r" b="b"/>
                <a:pathLst>
                  <a:path w="24" h="24" extrusionOk="0">
                    <a:moveTo>
                      <a:pt x="0" y="0"/>
                    </a:moveTo>
                    <a:lnTo>
                      <a:pt x="17" y="23"/>
                    </a:lnTo>
                    <a:cubicBezTo>
                      <a:pt x="24" y="7"/>
                      <a:pt x="14"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21" name="Google Shape;16721;p59"/>
              <p:cNvSpPr/>
              <p:nvPr/>
            </p:nvSpPr>
            <p:spPr>
              <a:xfrm>
                <a:off x="754100" y="1710825"/>
                <a:ext cx="875" cy="1175"/>
              </a:xfrm>
              <a:custGeom>
                <a:avLst/>
                <a:gdLst/>
                <a:ahLst/>
                <a:cxnLst/>
                <a:rect l="l" t="t" r="r" b="b"/>
                <a:pathLst>
                  <a:path w="35" h="47" extrusionOk="0">
                    <a:moveTo>
                      <a:pt x="0" y="0"/>
                    </a:moveTo>
                    <a:lnTo>
                      <a:pt x="35" y="47"/>
                    </a:lnTo>
                    <a:lnTo>
                      <a:pt x="35" y="42"/>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22" name="Google Shape;16722;p59"/>
              <p:cNvSpPr/>
              <p:nvPr/>
            </p:nvSpPr>
            <p:spPr>
              <a:xfrm>
                <a:off x="749925" y="1714775"/>
                <a:ext cx="1000" cy="700"/>
              </a:xfrm>
              <a:custGeom>
                <a:avLst/>
                <a:gdLst/>
                <a:ahLst/>
                <a:cxnLst/>
                <a:rect l="l" t="t" r="r" b="b"/>
                <a:pathLst>
                  <a:path w="40" h="28" extrusionOk="0">
                    <a:moveTo>
                      <a:pt x="0" y="0"/>
                    </a:moveTo>
                    <a:lnTo>
                      <a:pt x="40" y="28"/>
                    </a:lnTo>
                    <a:lnTo>
                      <a:pt x="26" y="16"/>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23" name="Google Shape;16723;p59"/>
              <p:cNvSpPr/>
              <p:nvPr/>
            </p:nvSpPr>
            <p:spPr>
              <a:xfrm>
                <a:off x="749050" y="1716325"/>
                <a:ext cx="1475" cy="1075"/>
              </a:xfrm>
              <a:custGeom>
                <a:avLst/>
                <a:gdLst/>
                <a:ahLst/>
                <a:cxnLst/>
                <a:rect l="l" t="t" r="r" b="b"/>
                <a:pathLst>
                  <a:path w="59" h="43" extrusionOk="0">
                    <a:moveTo>
                      <a:pt x="1" y="1"/>
                    </a:moveTo>
                    <a:lnTo>
                      <a:pt x="1" y="1"/>
                    </a:lnTo>
                    <a:cubicBezTo>
                      <a:pt x="3" y="15"/>
                      <a:pt x="21" y="29"/>
                      <a:pt x="40" y="42"/>
                    </a:cubicBezTo>
                    <a:cubicBezTo>
                      <a:pt x="33" y="31"/>
                      <a:pt x="38" y="17"/>
                      <a:pt x="58" y="5"/>
                    </a:cubicBezTo>
                    <a:cubicBezTo>
                      <a:pt x="52" y="2"/>
                      <a:pt x="47" y="1"/>
                      <a:pt x="41" y="1"/>
                    </a:cubicBezTo>
                    <a:cubicBezTo>
                      <a:pt x="31" y="1"/>
                      <a:pt x="22" y="5"/>
                      <a:pt x="14" y="5"/>
                    </a:cubicBezTo>
                    <a:cubicBezTo>
                      <a:pt x="9" y="5"/>
                      <a:pt x="5"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24" name="Google Shape;16724;p59"/>
              <p:cNvSpPr/>
              <p:nvPr/>
            </p:nvSpPr>
            <p:spPr>
              <a:xfrm>
                <a:off x="750100" y="1717375"/>
                <a:ext cx="650" cy="550"/>
              </a:xfrm>
              <a:custGeom>
                <a:avLst/>
                <a:gdLst/>
                <a:ahLst/>
                <a:cxnLst/>
                <a:rect l="l" t="t" r="r" b="b"/>
                <a:pathLst>
                  <a:path w="26" h="22" extrusionOk="0">
                    <a:moveTo>
                      <a:pt x="0" y="0"/>
                    </a:moveTo>
                    <a:lnTo>
                      <a:pt x="0" y="0"/>
                    </a:lnTo>
                    <a:cubicBezTo>
                      <a:pt x="7" y="10"/>
                      <a:pt x="14" y="17"/>
                      <a:pt x="26" y="21"/>
                    </a:cubicBezTo>
                    <a:cubicBezTo>
                      <a:pt x="16" y="12"/>
                      <a:pt x="1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25" name="Google Shape;16725;p59"/>
              <p:cNvSpPr/>
              <p:nvPr/>
            </p:nvSpPr>
            <p:spPr>
              <a:xfrm>
                <a:off x="751425" y="1714700"/>
                <a:ext cx="1000" cy="275"/>
              </a:xfrm>
              <a:custGeom>
                <a:avLst/>
                <a:gdLst/>
                <a:ahLst/>
                <a:cxnLst/>
                <a:rect l="l" t="t" r="r" b="b"/>
                <a:pathLst>
                  <a:path w="40" h="11" extrusionOk="0">
                    <a:moveTo>
                      <a:pt x="33" y="0"/>
                    </a:moveTo>
                    <a:cubicBezTo>
                      <a:pt x="21" y="0"/>
                      <a:pt x="10" y="4"/>
                      <a:pt x="1" y="10"/>
                    </a:cubicBezTo>
                    <a:lnTo>
                      <a:pt x="38" y="8"/>
                    </a:lnTo>
                    <a:cubicBezTo>
                      <a:pt x="38" y="5"/>
                      <a:pt x="38" y="3"/>
                      <a:pt x="40" y="1"/>
                    </a:cubicBezTo>
                    <a:cubicBezTo>
                      <a:pt x="38" y="0"/>
                      <a:pt x="35"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26" name="Google Shape;16726;p59"/>
              <p:cNvSpPr/>
              <p:nvPr/>
            </p:nvSpPr>
            <p:spPr>
              <a:xfrm>
                <a:off x="752250" y="1714875"/>
                <a:ext cx="125" cy="425"/>
              </a:xfrm>
              <a:custGeom>
                <a:avLst/>
                <a:gdLst/>
                <a:ahLst/>
                <a:cxnLst/>
                <a:rect l="l" t="t" r="r" b="b"/>
                <a:pathLst>
                  <a:path w="5" h="17" extrusionOk="0">
                    <a:moveTo>
                      <a:pt x="5" y="1"/>
                    </a:moveTo>
                    <a:cubicBezTo>
                      <a:pt x="2" y="10"/>
                      <a:pt x="0" y="15"/>
                      <a:pt x="0" y="17"/>
                    </a:cubicBezTo>
                    <a:cubicBezTo>
                      <a:pt x="2" y="15"/>
                      <a:pt x="2" y="10"/>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27" name="Google Shape;16727;p59"/>
              <p:cNvSpPr/>
              <p:nvPr/>
            </p:nvSpPr>
            <p:spPr>
              <a:xfrm>
                <a:off x="752400" y="1714650"/>
                <a:ext cx="100" cy="75"/>
              </a:xfrm>
              <a:custGeom>
                <a:avLst/>
                <a:gdLst/>
                <a:ahLst/>
                <a:cxnLst/>
                <a:rect l="l" t="t" r="r" b="b"/>
                <a:pathLst>
                  <a:path w="4" h="3" extrusionOk="0">
                    <a:moveTo>
                      <a:pt x="1" y="0"/>
                    </a:moveTo>
                    <a:lnTo>
                      <a:pt x="1" y="0"/>
                    </a:lnTo>
                    <a:cubicBezTo>
                      <a:pt x="2" y="2"/>
                      <a:pt x="3" y="2"/>
                      <a:pt x="4" y="2"/>
                    </a:cubicBezTo>
                    <a:cubicBezTo>
                      <a:pt x="4" y="2"/>
                      <a:pt x="3"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28" name="Google Shape;16728;p59"/>
              <p:cNvSpPr/>
              <p:nvPr/>
            </p:nvSpPr>
            <p:spPr>
              <a:xfrm>
                <a:off x="753925" y="1712850"/>
                <a:ext cx="1700" cy="825"/>
              </a:xfrm>
              <a:custGeom>
                <a:avLst/>
                <a:gdLst/>
                <a:ahLst/>
                <a:cxnLst/>
                <a:rect l="l" t="t" r="r" b="b"/>
                <a:pathLst>
                  <a:path w="68" h="33" extrusionOk="0">
                    <a:moveTo>
                      <a:pt x="0" y="1"/>
                    </a:moveTo>
                    <a:cubicBezTo>
                      <a:pt x="13" y="14"/>
                      <a:pt x="26" y="32"/>
                      <a:pt x="49" y="32"/>
                    </a:cubicBezTo>
                    <a:cubicBezTo>
                      <a:pt x="54" y="32"/>
                      <a:pt x="60" y="31"/>
                      <a:pt x="68" y="28"/>
                    </a:cubicBezTo>
                    <a:cubicBezTo>
                      <a:pt x="44" y="15"/>
                      <a:pt x="26" y="2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29" name="Google Shape;16729;p59"/>
              <p:cNvSpPr/>
              <p:nvPr/>
            </p:nvSpPr>
            <p:spPr>
              <a:xfrm>
                <a:off x="753050" y="1713950"/>
                <a:ext cx="825" cy="675"/>
              </a:xfrm>
              <a:custGeom>
                <a:avLst/>
                <a:gdLst/>
                <a:ahLst/>
                <a:cxnLst/>
                <a:rect l="l" t="t" r="r" b="b"/>
                <a:pathLst>
                  <a:path w="33" h="27" extrusionOk="0">
                    <a:moveTo>
                      <a:pt x="0" y="1"/>
                    </a:moveTo>
                    <a:lnTo>
                      <a:pt x="21" y="26"/>
                    </a:lnTo>
                    <a:lnTo>
                      <a:pt x="33" y="8"/>
                    </a:lnTo>
                    <a:cubicBezTo>
                      <a:pt x="24" y="8"/>
                      <a:pt x="10" y="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30" name="Google Shape;16730;p59"/>
              <p:cNvSpPr/>
              <p:nvPr/>
            </p:nvSpPr>
            <p:spPr>
              <a:xfrm>
                <a:off x="753450" y="1714600"/>
                <a:ext cx="375" cy="300"/>
              </a:xfrm>
              <a:custGeom>
                <a:avLst/>
                <a:gdLst/>
                <a:ahLst/>
                <a:cxnLst/>
                <a:rect l="l" t="t" r="r" b="b"/>
                <a:pathLst>
                  <a:path w="15" h="12" extrusionOk="0">
                    <a:moveTo>
                      <a:pt x="5" y="0"/>
                    </a:moveTo>
                    <a:lnTo>
                      <a:pt x="1" y="7"/>
                    </a:lnTo>
                    <a:lnTo>
                      <a:pt x="15"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31" name="Google Shape;16731;p59"/>
              <p:cNvSpPr/>
              <p:nvPr/>
            </p:nvSpPr>
            <p:spPr>
              <a:xfrm>
                <a:off x="751650" y="1716900"/>
                <a:ext cx="775" cy="1025"/>
              </a:xfrm>
              <a:custGeom>
                <a:avLst/>
                <a:gdLst/>
                <a:ahLst/>
                <a:cxnLst/>
                <a:rect l="l" t="t" r="r" b="b"/>
                <a:pathLst>
                  <a:path w="31" h="41" extrusionOk="0">
                    <a:moveTo>
                      <a:pt x="9" y="0"/>
                    </a:moveTo>
                    <a:cubicBezTo>
                      <a:pt x="4" y="0"/>
                      <a:pt x="1" y="2"/>
                      <a:pt x="1" y="8"/>
                    </a:cubicBezTo>
                    <a:cubicBezTo>
                      <a:pt x="10" y="15"/>
                      <a:pt x="17" y="26"/>
                      <a:pt x="17" y="40"/>
                    </a:cubicBezTo>
                    <a:cubicBezTo>
                      <a:pt x="24" y="29"/>
                      <a:pt x="29" y="17"/>
                      <a:pt x="31" y="6"/>
                    </a:cubicBezTo>
                    <a:cubicBezTo>
                      <a:pt x="26" y="4"/>
                      <a:pt x="16"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32" name="Google Shape;16732;p59"/>
              <p:cNvSpPr/>
              <p:nvPr/>
            </p:nvSpPr>
            <p:spPr>
              <a:xfrm>
                <a:off x="752075" y="1716050"/>
                <a:ext cx="200" cy="75"/>
              </a:xfrm>
              <a:custGeom>
                <a:avLst/>
                <a:gdLst/>
                <a:ahLst/>
                <a:cxnLst/>
                <a:rect l="l" t="t" r="r" b="b"/>
                <a:pathLst>
                  <a:path w="8" h="3" extrusionOk="0">
                    <a:moveTo>
                      <a:pt x="0" y="0"/>
                    </a:moveTo>
                    <a:lnTo>
                      <a:pt x="0" y="2"/>
                    </a:lnTo>
                    <a:cubicBezTo>
                      <a:pt x="5" y="0"/>
                      <a:pt x="7"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33" name="Google Shape;16733;p59"/>
              <p:cNvSpPr/>
              <p:nvPr/>
            </p:nvSpPr>
            <p:spPr>
              <a:xfrm>
                <a:off x="751825" y="1720550"/>
                <a:ext cx="200" cy="100"/>
              </a:xfrm>
              <a:custGeom>
                <a:avLst/>
                <a:gdLst/>
                <a:ahLst/>
                <a:cxnLst/>
                <a:rect l="l" t="t" r="r" b="b"/>
                <a:pathLst>
                  <a:path w="8" h="4" extrusionOk="0">
                    <a:moveTo>
                      <a:pt x="1" y="1"/>
                    </a:moveTo>
                    <a:lnTo>
                      <a:pt x="1" y="3"/>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34" name="Google Shape;16734;p59"/>
              <p:cNvSpPr/>
              <p:nvPr/>
            </p:nvSpPr>
            <p:spPr>
              <a:xfrm>
                <a:off x="752350" y="1716500"/>
                <a:ext cx="500" cy="600"/>
              </a:xfrm>
              <a:custGeom>
                <a:avLst/>
                <a:gdLst/>
                <a:ahLst/>
                <a:cxnLst/>
                <a:rect l="l" t="t" r="r" b="b"/>
                <a:pathLst>
                  <a:path w="20" h="24" extrusionOk="0">
                    <a:moveTo>
                      <a:pt x="1" y="1"/>
                    </a:moveTo>
                    <a:lnTo>
                      <a:pt x="1" y="1"/>
                    </a:lnTo>
                    <a:cubicBezTo>
                      <a:pt x="3" y="8"/>
                      <a:pt x="5" y="15"/>
                      <a:pt x="3" y="22"/>
                    </a:cubicBezTo>
                    <a:cubicBezTo>
                      <a:pt x="6" y="23"/>
                      <a:pt x="9" y="23"/>
                      <a:pt x="10" y="23"/>
                    </a:cubicBezTo>
                    <a:cubicBezTo>
                      <a:pt x="11" y="23"/>
                      <a:pt x="11" y="23"/>
                      <a:pt x="10" y="22"/>
                    </a:cubicBezTo>
                    <a:cubicBezTo>
                      <a:pt x="19" y="12"/>
                      <a:pt x="10"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35" name="Google Shape;16735;p59"/>
              <p:cNvSpPr/>
              <p:nvPr/>
            </p:nvSpPr>
            <p:spPr>
              <a:xfrm>
                <a:off x="750850" y="1718350"/>
                <a:ext cx="775" cy="375"/>
              </a:xfrm>
              <a:custGeom>
                <a:avLst/>
                <a:gdLst/>
                <a:ahLst/>
                <a:cxnLst/>
                <a:rect l="l" t="t" r="r" b="b"/>
                <a:pathLst>
                  <a:path w="31" h="15" extrusionOk="0">
                    <a:moveTo>
                      <a:pt x="31" y="1"/>
                    </a:moveTo>
                    <a:lnTo>
                      <a:pt x="31" y="1"/>
                    </a:lnTo>
                    <a:cubicBezTo>
                      <a:pt x="19" y="3"/>
                      <a:pt x="0" y="12"/>
                      <a:pt x="10" y="15"/>
                    </a:cubicBezTo>
                    <a:cubicBezTo>
                      <a:pt x="17" y="10"/>
                      <a:pt x="24" y="5"/>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36" name="Google Shape;16736;p59"/>
              <p:cNvSpPr/>
              <p:nvPr/>
            </p:nvSpPr>
            <p:spPr>
              <a:xfrm>
                <a:off x="751675" y="1716100"/>
                <a:ext cx="175" cy="50"/>
              </a:xfrm>
              <a:custGeom>
                <a:avLst/>
                <a:gdLst/>
                <a:ahLst/>
                <a:cxnLst/>
                <a:rect l="l" t="t" r="r" b="b"/>
                <a:pathLst>
                  <a:path w="7" h="2" extrusionOk="0">
                    <a:moveTo>
                      <a:pt x="7" y="0"/>
                    </a:moveTo>
                    <a:cubicBezTo>
                      <a:pt x="1" y="0"/>
                      <a:pt x="2" y="1"/>
                      <a:pt x="4" y="1"/>
                    </a:cubicBezTo>
                    <a:cubicBezTo>
                      <a:pt x="5" y="1"/>
                      <a:pt x="6" y="1"/>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37" name="Google Shape;16737;p59"/>
              <p:cNvSpPr/>
              <p:nvPr/>
            </p:nvSpPr>
            <p:spPr>
              <a:xfrm>
                <a:off x="751825" y="1716100"/>
                <a:ext cx="550" cy="425"/>
              </a:xfrm>
              <a:custGeom>
                <a:avLst/>
                <a:gdLst/>
                <a:ahLst/>
                <a:cxnLst/>
                <a:rect l="l" t="t" r="r" b="b"/>
                <a:pathLst>
                  <a:path w="22" h="17" extrusionOk="0">
                    <a:moveTo>
                      <a:pt x="1" y="0"/>
                    </a:moveTo>
                    <a:cubicBezTo>
                      <a:pt x="8" y="7"/>
                      <a:pt x="15" y="12"/>
                      <a:pt x="22" y="17"/>
                    </a:cubicBezTo>
                    <a:cubicBezTo>
                      <a:pt x="19" y="10"/>
                      <a:pt x="17" y="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38" name="Google Shape;16738;p59"/>
              <p:cNvSpPr/>
              <p:nvPr/>
            </p:nvSpPr>
            <p:spPr>
              <a:xfrm>
                <a:off x="752000" y="1720200"/>
                <a:ext cx="5600" cy="1900"/>
              </a:xfrm>
              <a:custGeom>
                <a:avLst/>
                <a:gdLst/>
                <a:ahLst/>
                <a:cxnLst/>
                <a:rect l="l" t="t" r="r" b="b"/>
                <a:pathLst>
                  <a:path w="224" h="76" extrusionOk="0">
                    <a:moveTo>
                      <a:pt x="121" y="1"/>
                    </a:moveTo>
                    <a:cubicBezTo>
                      <a:pt x="81" y="1"/>
                      <a:pt x="34" y="6"/>
                      <a:pt x="1" y="15"/>
                    </a:cubicBezTo>
                    <a:cubicBezTo>
                      <a:pt x="3" y="15"/>
                      <a:pt x="5" y="15"/>
                      <a:pt x="6" y="15"/>
                    </a:cubicBezTo>
                    <a:cubicBezTo>
                      <a:pt x="23" y="15"/>
                      <a:pt x="37" y="23"/>
                      <a:pt x="47" y="36"/>
                    </a:cubicBezTo>
                    <a:cubicBezTo>
                      <a:pt x="62" y="32"/>
                      <a:pt x="82" y="8"/>
                      <a:pt x="105" y="8"/>
                    </a:cubicBezTo>
                    <a:cubicBezTo>
                      <a:pt x="110" y="8"/>
                      <a:pt x="116" y="10"/>
                      <a:pt x="121" y="13"/>
                    </a:cubicBezTo>
                    <a:cubicBezTo>
                      <a:pt x="138" y="40"/>
                      <a:pt x="110" y="33"/>
                      <a:pt x="91" y="45"/>
                    </a:cubicBezTo>
                    <a:cubicBezTo>
                      <a:pt x="95" y="44"/>
                      <a:pt x="99" y="44"/>
                      <a:pt x="103" y="44"/>
                    </a:cubicBezTo>
                    <a:cubicBezTo>
                      <a:pt x="135" y="44"/>
                      <a:pt x="155" y="76"/>
                      <a:pt x="203" y="76"/>
                    </a:cubicBezTo>
                    <a:cubicBezTo>
                      <a:pt x="206" y="76"/>
                      <a:pt x="209" y="75"/>
                      <a:pt x="212" y="75"/>
                    </a:cubicBezTo>
                    <a:lnTo>
                      <a:pt x="191" y="52"/>
                    </a:lnTo>
                    <a:cubicBezTo>
                      <a:pt x="198" y="52"/>
                      <a:pt x="208" y="57"/>
                      <a:pt x="216" y="57"/>
                    </a:cubicBezTo>
                    <a:cubicBezTo>
                      <a:pt x="219" y="57"/>
                      <a:pt x="221" y="56"/>
                      <a:pt x="223" y="54"/>
                    </a:cubicBezTo>
                    <a:cubicBezTo>
                      <a:pt x="191" y="52"/>
                      <a:pt x="161" y="31"/>
                      <a:pt x="198" y="15"/>
                    </a:cubicBezTo>
                    <a:cubicBezTo>
                      <a:pt x="187" y="5"/>
                      <a:pt x="157" y="1"/>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39" name="Google Shape;16739;p59"/>
              <p:cNvSpPr/>
              <p:nvPr/>
            </p:nvSpPr>
            <p:spPr>
              <a:xfrm>
                <a:off x="750850" y="1719400"/>
                <a:ext cx="1300" cy="1175"/>
              </a:xfrm>
              <a:custGeom>
                <a:avLst/>
                <a:gdLst/>
                <a:ahLst/>
                <a:cxnLst/>
                <a:rect l="l" t="t" r="r" b="b"/>
                <a:pathLst>
                  <a:path w="52" h="47" extrusionOk="0">
                    <a:moveTo>
                      <a:pt x="49" y="1"/>
                    </a:moveTo>
                    <a:cubicBezTo>
                      <a:pt x="42" y="8"/>
                      <a:pt x="28" y="14"/>
                      <a:pt x="0" y="26"/>
                    </a:cubicBezTo>
                    <a:cubicBezTo>
                      <a:pt x="12" y="38"/>
                      <a:pt x="26" y="45"/>
                      <a:pt x="40" y="47"/>
                    </a:cubicBezTo>
                    <a:lnTo>
                      <a:pt x="47" y="5"/>
                    </a:lnTo>
                    <a:lnTo>
                      <a:pt x="51" y="8"/>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40" name="Google Shape;16740;p59"/>
              <p:cNvSpPr/>
              <p:nvPr/>
            </p:nvSpPr>
            <p:spPr>
              <a:xfrm>
                <a:off x="751600" y="1717900"/>
                <a:ext cx="2800" cy="1525"/>
              </a:xfrm>
              <a:custGeom>
                <a:avLst/>
                <a:gdLst/>
                <a:ahLst/>
                <a:cxnLst/>
                <a:rect l="l" t="t" r="r" b="b"/>
                <a:pathLst>
                  <a:path w="112" h="61" extrusionOk="0">
                    <a:moveTo>
                      <a:pt x="19" y="0"/>
                    </a:moveTo>
                    <a:cubicBezTo>
                      <a:pt x="12" y="7"/>
                      <a:pt x="7" y="12"/>
                      <a:pt x="1" y="19"/>
                    </a:cubicBezTo>
                    <a:lnTo>
                      <a:pt x="3" y="19"/>
                    </a:lnTo>
                    <a:lnTo>
                      <a:pt x="17" y="61"/>
                    </a:lnTo>
                    <a:cubicBezTo>
                      <a:pt x="24" y="49"/>
                      <a:pt x="26" y="35"/>
                      <a:pt x="21" y="21"/>
                    </a:cubicBezTo>
                    <a:lnTo>
                      <a:pt x="21" y="21"/>
                    </a:lnTo>
                    <a:cubicBezTo>
                      <a:pt x="18" y="25"/>
                      <a:pt x="16" y="26"/>
                      <a:pt x="15" y="26"/>
                    </a:cubicBezTo>
                    <a:cubicBezTo>
                      <a:pt x="12" y="26"/>
                      <a:pt x="11" y="20"/>
                      <a:pt x="7" y="19"/>
                    </a:cubicBezTo>
                    <a:lnTo>
                      <a:pt x="7" y="19"/>
                    </a:lnTo>
                    <a:lnTo>
                      <a:pt x="21" y="21"/>
                    </a:lnTo>
                    <a:cubicBezTo>
                      <a:pt x="21" y="21"/>
                      <a:pt x="21" y="21"/>
                      <a:pt x="21" y="21"/>
                    </a:cubicBezTo>
                    <a:lnTo>
                      <a:pt x="21" y="21"/>
                    </a:lnTo>
                    <a:cubicBezTo>
                      <a:pt x="53" y="31"/>
                      <a:pt x="66" y="46"/>
                      <a:pt x="95" y="46"/>
                    </a:cubicBezTo>
                    <a:cubicBezTo>
                      <a:pt x="100" y="46"/>
                      <a:pt x="106" y="45"/>
                      <a:pt x="112" y="44"/>
                    </a:cubicBezTo>
                    <a:cubicBezTo>
                      <a:pt x="112" y="21"/>
                      <a:pt x="82" y="26"/>
                      <a:pt x="68" y="10"/>
                    </a:cubicBezTo>
                    <a:lnTo>
                      <a:pt x="68" y="10"/>
                    </a:lnTo>
                    <a:cubicBezTo>
                      <a:pt x="70" y="21"/>
                      <a:pt x="69" y="25"/>
                      <a:pt x="66" y="25"/>
                    </a:cubicBezTo>
                    <a:cubicBezTo>
                      <a:pt x="62" y="25"/>
                      <a:pt x="52" y="14"/>
                      <a:pt x="41" y="14"/>
                    </a:cubicBezTo>
                    <a:cubicBezTo>
                      <a:pt x="36" y="14"/>
                      <a:pt x="31" y="16"/>
                      <a:pt x="26" y="21"/>
                    </a:cubicBezTo>
                    <a:cubicBezTo>
                      <a:pt x="21" y="14"/>
                      <a:pt x="19"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41" name="Google Shape;16741;p59"/>
              <p:cNvSpPr/>
              <p:nvPr/>
            </p:nvSpPr>
            <p:spPr>
              <a:xfrm>
                <a:off x="757225" y="1714350"/>
                <a:ext cx="200" cy="150"/>
              </a:xfrm>
              <a:custGeom>
                <a:avLst/>
                <a:gdLst/>
                <a:ahLst/>
                <a:cxnLst/>
                <a:rect l="l" t="t" r="r" b="b"/>
                <a:pathLst>
                  <a:path w="8" h="6" extrusionOk="0">
                    <a:moveTo>
                      <a:pt x="0" y="1"/>
                    </a:moveTo>
                    <a:cubicBezTo>
                      <a:pt x="2" y="3"/>
                      <a:pt x="3" y="5"/>
                      <a:pt x="4" y="5"/>
                    </a:cubicBezTo>
                    <a:cubicBezTo>
                      <a:pt x="5" y="5"/>
                      <a:pt x="6" y="4"/>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42" name="Google Shape;16742;p59"/>
              <p:cNvSpPr/>
              <p:nvPr/>
            </p:nvSpPr>
            <p:spPr>
              <a:xfrm>
                <a:off x="754550" y="1714000"/>
                <a:ext cx="2700" cy="750"/>
              </a:xfrm>
              <a:custGeom>
                <a:avLst/>
                <a:gdLst/>
                <a:ahLst/>
                <a:cxnLst/>
                <a:rect l="l" t="t" r="r" b="b"/>
                <a:pathLst>
                  <a:path w="108" h="30" extrusionOk="0">
                    <a:moveTo>
                      <a:pt x="79" y="0"/>
                    </a:moveTo>
                    <a:cubicBezTo>
                      <a:pt x="75" y="0"/>
                      <a:pt x="69" y="2"/>
                      <a:pt x="63" y="6"/>
                    </a:cubicBezTo>
                    <a:lnTo>
                      <a:pt x="68" y="8"/>
                    </a:lnTo>
                    <a:cubicBezTo>
                      <a:pt x="47" y="22"/>
                      <a:pt x="24" y="29"/>
                      <a:pt x="1" y="29"/>
                    </a:cubicBezTo>
                    <a:cubicBezTo>
                      <a:pt x="10" y="29"/>
                      <a:pt x="18" y="30"/>
                      <a:pt x="27" y="30"/>
                    </a:cubicBezTo>
                    <a:cubicBezTo>
                      <a:pt x="49" y="30"/>
                      <a:pt x="70" y="28"/>
                      <a:pt x="91" y="26"/>
                    </a:cubicBezTo>
                    <a:cubicBezTo>
                      <a:pt x="87" y="22"/>
                      <a:pt x="73" y="17"/>
                      <a:pt x="77" y="10"/>
                    </a:cubicBezTo>
                    <a:cubicBezTo>
                      <a:pt x="80" y="9"/>
                      <a:pt x="82" y="9"/>
                      <a:pt x="85" y="9"/>
                    </a:cubicBezTo>
                    <a:cubicBezTo>
                      <a:pt x="92" y="9"/>
                      <a:pt x="97" y="13"/>
                      <a:pt x="107" y="15"/>
                    </a:cubicBezTo>
                    <a:cubicBezTo>
                      <a:pt x="101" y="10"/>
                      <a:pt x="92"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43" name="Google Shape;16743;p59"/>
              <p:cNvSpPr/>
              <p:nvPr/>
            </p:nvSpPr>
            <p:spPr>
              <a:xfrm>
                <a:off x="754675" y="1716500"/>
                <a:ext cx="1175" cy="850"/>
              </a:xfrm>
              <a:custGeom>
                <a:avLst/>
                <a:gdLst/>
                <a:ahLst/>
                <a:cxnLst/>
                <a:rect l="l" t="t" r="r" b="b"/>
                <a:pathLst>
                  <a:path w="47" h="34" extrusionOk="0">
                    <a:moveTo>
                      <a:pt x="0" y="1"/>
                    </a:moveTo>
                    <a:lnTo>
                      <a:pt x="12" y="33"/>
                    </a:lnTo>
                    <a:lnTo>
                      <a:pt x="47" y="22"/>
                    </a:lnTo>
                    <a:lnTo>
                      <a:pt x="28" y="22"/>
                    </a:lnTo>
                    <a:cubicBezTo>
                      <a:pt x="38" y="3"/>
                      <a:pt x="14" y="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44" name="Google Shape;16744;p59"/>
              <p:cNvSpPr/>
              <p:nvPr/>
            </p:nvSpPr>
            <p:spPr>
              <a:xfrm>
                <a:off x="750450" y="1720500"/>
                <a:ext cx="1350" cy="600"/>
              </a:xfrm>
              <a:custGeom>
                <a:avLst/>
                <a:gdLst/>
                <a:ahLst/>
                <a:cxnLst/>
                <a:rect l="l" t="t" r="r" b="b"/>
                <a:pathLst>
                  <a:path w="54" h="24" extrusionOk="0">
                    <a:moveTo>
                      <a:pt x="0" y="1"/>
                    </a:moveTo>
                    <a:lnTo>
                      <a:pt x="53" y="24"/>
                    </a:lnTo>
                    <a:lnTo>
                      <a:pt x="37"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45" name="Google Shape;16745;p59"/>
              <p:cNvSpPr/>
              <p:nvPr/>
            </p:nvSpPr>
            <p:spPr>
              <a:xfrm>
                <a:off x="750625" y="1721725"/>
                <a:ext cx="825" cy="300"/>
              </a:xfrm>
              <a:custGeom>
                <a:avLst/>
                <a:gdLst/>
                <a:ahLst/>
                <a:cxnLst/>
                <a:rect l="l" t="t" r="r" b="b"/>
                <a:pathLst>
                  <a:path w="33" h="12" extrusionOk="0">
                    <a:moveTo>
                      <a:pt x="0" y="0"/>
                    </a:moveTo>
                    <a:lnTo>
                      <a:pt x="21" y="12"/>
                    </a:lnTo>
                    <a:lnTo>
                      <a:pt x="33"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46" name="Google Shape;16746;p59"/>
              <p:cNvSpPr/>
              <p:nvPr/>
            </p:nvSpPr>
            <p:spPr>
              <a:xfrm>
                <a:off x="743425" y="1772375"/>
                <a:ext cx="150" cy="375"/>
              </a:xfrm>
              <a:custGeom>
                <a:avLst/>
                <a:gdLst/>
                <a:ahLst/>
                <a:cxnLst/>
                <a:rect l="l" t="t" r="r" b="b"/>
                <a:pathLst>
                  <a:path w="6" h="15" extrusionOk="0">
                    <a:moveTo>
                      <a:pt x="1" y="0"/>
                    </a:moveTo>
                    <a:cubicBezTo>
                      <a:pt x="1" y="10"/>
                      <a:pt x="3" y="14"/>
                      <a:pt x="5" y="14"/>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47" name="Google Shape;16747;p59"/>
              <p:cNvSpPr/>
              <p:nvPr/>
            </p:nvSpPr>
            <p:spPr>
              <a:xfrm>
                <a:off x="751250" y="1744775"/>
                <a:ext cx="2125" cy="500"/>
              </a:xfrm>
              <a:custGeom>
                <a:avLst/>
                <a:gdLst/>
                <a:ahLst/>
                <a:cxnLst/>
                <a:rect l="l" t="t" r="r" b="b"/>
                <a:pathLst>
                  <a:path w="85" h="20" extrusionOk="0">
                    <a:moveTo>
                      <a:pt x="84" y="1"/>
                    </a:moveTo>
                    <a:lnTo>
                      <a:pt x="84" y="1"/>
                    </a:lnTo>
                    <a:cubicBezTo>
                      <a:pt x="52" y="8"/>
                      <a:pt x="1" y="13"/>
                      <a:pt x="38" y="17"/>
                    </a:cubicBezTo>
                    <a:lnTo>
                      <a:pt x="75" y="20"/>
                    </a:lnTo>
                    <a:cubicBezTo>
                      <a:pt x="70" y="10"/>
                      <a:pt x="75" y="6"/>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48" name="Google Shape;16748;p59"/>
              <p:cNvSpPr/>
              <p:nvPr/>
            </p:nvSpPr>
            <p:spPr>
              <a:xfrm>
                <a:off x="752000" y="1759925"/>
                <a:ext cx="600" cy="700"/>
              </a:xfrm>
              <a:custGeom>
                <a:avLst/>
                <a:gdLst/>
                <a:ahLst/>
                <a:cxnLst/>
                <a:rect l="l" t="t" r="r" b="b"/>
                <a:pathLst>
                  <a:path w="24" h="28" extrusionOk="0">
                    <a:moveTo>
                      <a:pt x="1" y="0"/>
                    </a:moveTo>
                    <a:lnTo>
                      <a:pt x="12" y="26"/>
                    </a:lnTo>
                    <a:lnTo>
                      <a:pt x="24"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49" name="Google Shape;16749;p59"/>
              <p:cNvSpPr/>
              <p:nvPr/>
            </p:nvSpPr>
            <p:spPr>
              <a:xfrm>
                <a:off x="731550" y="1776825"/>
                <a:ext cx="550" cy="900"/>
              </a:xfrm>
              <a:custGeom>
                <a:avLst/>
                <a:gdLst/>
                <a:ahLst/>
                <a:cxnLst/>
                <a:rect l="l" t="t" r="r" b="b"/>
                <a:pathLst>
                  <a:path w="22" h="36" extrusionOk="0">
                    <a:moveTo>
                      <a:pt x="7" y="1"/>
                    </a:moveTo>
                    <a:lnTo>
                      <a:pt x="0" y="36"/>
                    </a:lnTo>
                    <a:cubicBezTo>
                      <a:pt x="21" y="33"/>
                      <a:pt x="10" y="17"/>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50" name="Google Shape;16750;p59"/>
              <p:cNvSpPr/>
              <p:nvPr/>
            </p:nvSpPr>
            <p:spPr>
              <a:xfrm>
                <a:off x="752575" y="1732675"/>
                <a:ext cx="1050" cy="900"/>
              </a:xfrm>
              <a:custGeom>
                <a:avLst/>
                <a:gdLst/>
                <a:ahLst/>
                <a:cxnLst/>
                <a:rect l="l" t="t" r="r" b="b"/>
                <a:pathLst>
                  <a:path w="42" h="36" extrusionOk="0">
                    <a:moveTo>
                      <a:pt x="19" y="0"/>
                    </a:moveTo>
                    <a:cubicBezTo>
                      <a:pt x="18" y="0"/>
                      <a:pt x="17" y="0"/>
                      <a:pt x="15" y="0"/>
                    </a:cubicBezTo>
                    <a:cubicBezTo>
                      <a:pt x="6" y="10"/>
                      <a:pt x="1" y="21"/>
                      <a:pt x="1" y="35"/>
                    </a:cubicBezTo>
                    <a:cubicBezTo>
                      <a:pt x="16" y="18"/>
                      <a:pt x="42"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51" name="Google Shape;16751;p59"/>
              <p:cNvSpPr/>
              <p:nvPr/>
            </p:nvSpPr>
            <p:spPr>
              <a:xfrm>
                <a:off x="738550" y="1764725"/>
                <a:ext cx="200" cy="600"/>
              </a:xfrm>
              <a:custGeom>
                <a:avLst/>
                <a:gdLst/>
                <a:ahLst/>
                <a:cxnLst/>
                <a:rect l="l" t="t" r="r" b="b"/>
                <a:pathLst>
                  <a:path w="8" h="24" extrusionOk="0">
                    <a:moveTo>
                      <a:pt x="3" y="0"/>
                    </a:moveTo>
                    <a:lnTo>
                      <a:pt x="3" y="0"/>
                    </a:lnTo>
                    <a:cubicBezTo>
                      <a:pt x="1" y="7"/>
                      <a:pt x="1" y="17"/>
                      <a:pt x="6" y="24"/>
                    </a:cubicBezTo>
                    <a:cubicBezTo>
                      <a:pt x="8" y="14"/>
                      <a:pt x="6" y="7"/>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52" name="Google Shape;16752;p59"/>
              <p:cNvSpPr/>
              <p:nvPr/>
            </p:nvSpPr>
            <p:spPr>
              <a:xfrm>
                <a:off x="752000" y="1733550"/>
                <a:ext cx="900" cy="650"/>
              </a:xfrm>
              <a:custGeom>
                <a:avLst/>
                <a:gdLst/>
                <a:ahLst/>
                <a:cxnLst/>
                <a:rect l="l" t="t" r="r" b="b"/>
                <a:pathLst>
                  <a:path w="36" h="26" extrusionOk="0">
                    <a:moveTo>
                      <a:pt x="24" y="0"/>
                    </a:moveTo>
                    <a:cubicBezTo>
                      <a:pt x="10" y="12"/>
                      <a:pt x="1" y="21"/>
                      <a:pt x="29" y="26"/>
                    </a:cubicBezTo>
                    <a:cubicBezTo>
                      <a:pt x="31" y="23"/>
                      <a:pt x="33" y="21"/>
                      <a:pt x="36" y="19"/>
                    </a:cubicBezTo>
                    <a:cubicBezTo>
                      <a:pt x="29" y="14"/>
                      <a:pt x="24" y="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53" name="Google Shape;16753;p59"/>
              <p:cNvSpPr/>
              <p:nvPr/>
            </p:nvSpPr>
            <p:spPr>
              <a:xfrm>
                <a:off x="698450" y="1774050"/>
                <a:ext cx="100" cy="125"/>
              </a:xfrm>
              <a:custGeom>
                <a:avLst/>
                <a:gdLst/>
                <a:ahLst/>
                <a:cxnLst/>
                <a:rect l="l" t="t" r="r" b="b"/>
                <a:pathLst>
                  <a:path w="4" h="5" extrusionOk="0">
                    <a:moveTo>
                      <a:pt x="1" y="1"/>
                    </a:moveTo>
                    <a:cubicBezTo>
                      <a:pt x="1" y="3"/>
                      <a:pt x="1" y="5"/>
                      <a:pt x="1" y="5"/>
                    </a:cubicBezTo>
                    <a:cubicBezTo>
                      <a:pt x="2" y="5"/>
                      <a:pt x="2" y="4"/>
                      <a:pt x="3" y="3"/>
                    </a:cubicBezTo>
                    <a:cubicBezTo>
                      <a:pt x="3" y="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54" name="Google Shape;16754;p59"/>
              <p:cNvSpPr/>
              <p:nvPr/>
            </p:nvSpPr>
            <p:spPr>
              <a:xfrm>
                <a:off x="687050" y="1767675"/>
                <a:ext cx="350" cy="200"/>
              </a:xfrm>
              <a:custGeom>
                <a:avLst/>
                <a:gdLst/>
                <a:ahLst/>
                <a:cxnLst/>
                <a:rect l="l" t="t" r="r" b="b"/>
                <a:pathLst>
                  <a:path w="14" h="8" extrusionOk="0">
                    <a:moveTo>
                      <a:pt x="14" y="1"/>
                    </a:moveTo>
                    <a:cubicBezTo>
                      <a:pt x="12" y="1"/>
                      <a:pt x="7" y="1"/>
                      <a:pt x="0" y="8"/>
                    </a:cubicBezTo>
                    <a:cubicBezTo>
                      <a:pt x="5" y="5"/>
                      <a:pt x="9" y="3"/>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55" name="Google Shape;16755;p59"/>
              <p:cNvSpPr/>
              <p:nvPr/>
            </p:nvSpPr>
            <p:spPr>
              <a:xfrm>
                <a:off x="751100" y="1726075"/>
                <a:ext cx="125" cy="125"/>
              </a:xfrm>
              <a:custGeom>
                <a:avLst/>
                <a:gdLst/>
                <a:ahLst/>
                <a:cxnLst/>
                <a:rect l="l" t="t" r="r" b="b"/>
                <a:pathLst>
                  <a:path w="5" h="5" extrusionOk="0">
                    <a:moveTo>
                      <a:pt x="1" y="1"/>
                    </a:moveTo>
                    <a:cubicBezTo>
                      <a:pt x="0" y="1"/>
                      <a:pt x="1" y="5"/>
                      <a:pt x="4" y="5"/>
                    </a:cubicBezTo>
                    <a:cubicBezTo>
                      <a:pt x="3" y="2"/>
                      <a:pt x="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56" name="Google Shape;16756;p59"/>
              <p:cNvSpPr/>
              <p:nvPr/>
            </p:nvSpPr>
            <p:spPr>
              <a:xfrm>
                <a:off x="758675" y="1735100"/>
                <a:ext cx="200" cy="100"/>
              </a:xfrm>
              <a:custGeom>
                <a:avLst/>
                <a:gdLst/>
                <a:ahLst/>
                <a:cxnLst/>
                <a:rect l="l" t="t" r="r" b="b"/>
                <a:pathLst>
                  <a:path w="8" h="4" extrusionOk="0">
                    <a:moveTo>
                      <a:pt x="0" y="3"/>
                    </a:moveTo>
                    <a:lnTo>
                      <a:pt x="0" y="3"/>
                    </a:lnTo>
                    <a:cubicBezTo>
                      <a:pt x="7" y="1"/>
                      <a:pt x="7" y="1"/>
                      <a:pt x="0"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57" name="Google Shape;16757;p59"/>
              <p:cNvSpPr/>
              <p:nvPr/>
            </p:nvSpPr>
            <p:spPr>
              <a:xfrm>
                <a:off x="750975" y="1725650"/>
                <a:ext cx="250" cy="275"/>
              </a:xfrm>
              <a:custGeom>
                <a:avLst/>
                <a:gdLst/>
                <a:ahLst/>
                <a:cxnLst/>
                <a:rect l="l" t="t" r="r" b="b"/>
                <a:pathLst>
                  <a:path w="10" h="11" extrusionOk="0">
                    <a:moveTo>
                      <a:pt x="9" y="1"/>
                    </a:moveTo>
                    <a:cubicBezTo>
                      <a:pt x="2" y="1"/>
                      <a:pt x="0" y="1"/>
                      <a:pt x="7" y="10"/>
                    </a:cubicBezTo>
                    <a:lnTo>
                      <a:pt x="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58" name="Google Shape;16758;p59"/>
              <p:cNvSpPr/>
              <p:nvPr/>
            </p:nvSpPr>
            <p:spPr>
              <a:xfrm>
                <a:off x="751200" y="1726125"/>
                <a:ext cx="125" cy="375"/>
              </a:xfrm>
              <a:custGeom>
                <a:avLst/>
                <a:gdLst/>
                <a:ahLst/>
                <a:cxnLst/>
                <a:rect l="l" t="t" r="r" b="b"/>
                <a:pathLst>
                  <a:path w="5" h="15" extrusionOk="0">
                    <a:moveTo>
                      <a:pt x="5" y="0"/>
                    </a:moveTo>
                    <a:cubicBezTo>
                      <a:pt x="3" y="0"/>
                      <a:pt x="3" y="3"/>
                      <a:pt x="0" y="3"/>
                    </a:cubicBezTo>
                    <a:cubicBezTo>
                      <a:pt x="0" y="5"/>
                      <a:pt x="0" y="10"/>
                      <a:pt x="3" y="14"/>
                    </a:cubicBezTo>
                    <a:cubicBezTo>
                      <a:pt x="3"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59" name="Google Shape;16759;p59"/>
              <p:cNvSpPr/>
              <p:nvPr/>
            </p:nvSpPr>
            <p:spPr>
              <a:xfrm>
                <a:off x="714650" y="1772675"/>
                <a:ext cx="225" cy="225"/>
              </a:xfrm>
              <a:custGeom>
                <a:avLst/>
                <a:gdLst/>
                <a:ahLst/>
                <a:cxnLst/>
                <a:rect l="l" t="t" r="r" b="b"/>
                <a:pathLst>
                  <a:path w="9" h="9" extrusionOk="0">
                    <a:moveTo>
                      <a:pt x="9" y="0"/>
                    </a:moveTo>
                    <a:cubicBezTo>
                      <a:pt x="3" y="6"/>
                      <a:pt x="1" y="8"/>
                      <a:pt x="1" y="8"/>
                    </a:cubicBezTo>
                    <a:cubicBezTo>
                      <a:pt x="1" y="8"/>
                      <a:pt x="4" y="6"/>
                      <a:pt x="9" y="2"/>
                    </a:cubicBezTo>
                    <a:cubicBezTo>
                      <a:pt x="9" y="2"/>
                      <a:pt x="9"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60" name="Google Shape;16760;p59"/>
              <p:cNvSpPr/>
              <p:nvPr/>
            </p:nvSpPr>
            <p:spPr>
              <a:xfrm>
                <a:off x="761350" y="1751850"/>
                <a:ext cx="75" cy="25"/>
              </a:xfrm>
              <a:custGeom>
                <a:avLst/>
                <a:gdLst/>
                <a:ahLst/>
                <a:cxnLst/>
                <a:rect l="l" t="t" r="r" b="b"/>
                <a:pathLst>
                  <a:path w="3" h="1" extrusionOk="0">
                    <a:moveTo>
                      <a:pt x="2" y="1"/>
                    </a:moveTo>
                    <a:lnTo>
                      <a:pt x="2"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61" name="Google Shape;16761;p59"/>
              <p:cNvSpPr/>
              <p:nvPr/>
            </p:nvSpPr>
            <p:spPr>
              <a:xfrm>
                <a:off x="758725" y="1751325"/>
                <a:ext cx="3100" cy="1550"/>
              </a:xfrm>
              <a:custGeom>
                <a:avLst/>
                <a:gdLst/>
                <a:ahLst/>
                <a:cxnLst/>
                <a:rect l="l" t="t" r="r" b="b"/>
                <a:pathLst>
                  <a:path w="124" h="62" extrusionOk="0">
                    <a:moveTo>
                      <a:pt x="1" y="1"/>
                    </a:moveTo>
                    <a:lnTo>
                      <a:pt x="124" y="61"/>
                    </a:lnTo>
                    <a:cubicBezTo>
                      <a:pt x="84" y="36"/>
                      <a:pt x="93" y="29"/>
                      <a:pt x="105" y="22"/>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62" name="Google Shape;16762;p59"/>
              <p:cNvSpPr/>
              <p:nvPr/>
            </p:nvSpPr>
            <p:spPr>
              <a:xfrm>
                <a:off x="752175" y="1727750"/>
                <a:ext cx="725" cy="475"/>
              </a:xfrm>
              <a:custGeom>
                <a:avLst/>
                <a:gdLst/>
                <a:ahLst/>
                <a:cxnLst/>
                <a:rect l="l" t="t" r="r" b="b"/>
                <a:pathLst>
                  <a:path w="29" h="19" extrusionOk="0">
                    <a:moveTo>
                      <a:pt x="9" y="1"/>
                    </a:moveTo>
                    <a:cubicBezTo>
                      <a:pt x="6" y="1"/>
                      <a:pt x="3" y="2"/>
                      <a:pt x="1" y="3"/>
                    </a:cubicBezTo>
                    <a:cubicBezTo>
                      <a:pt x="12" y="3"/>
                      <a:pt x="12" y="10"/>
                      <a:pt x="12" y="19"/>
                    </a:cubicBezTo>
                    <a:cubicBezTo>
                      <a:pt x="22" y="14"/>
                      <a:pt x="29" y="10"/>
                      <a:pt x="19" y="3"/>
                    </a:cubicBezTo>
                    <a:cubicBezTo>
                      <a:pt x="16"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63" name="Google Shape;16763;p59"/>
              <p:cNvSpPr/>
              <p:nvPr/>
            </p:nvSpPr>
            <p:spPr>
              <a:xfrm>
                <a:off x="684900" y="1722300"/>
                <a:ext cx="80350" cy="55600"/>
              </a:xfrm>
              <a:custGeom>
                <a:avLst/>
                <a:gdLst/>
                <a:ahLst/>
                <a:cxnLst/>
                <a:rect l="l" t="t" r="r" b="b"/>
                <a:pathLst>
                  <a:path w="3214" h="2224" extrusionOk="0">
                    <a:moveTo>
                      <a:pt x="2700" y="219"/>
                    </a:moveTo>
                    <a:cubicBezTo>
                      <a:pt x="2703" y="219"/>
                      <a:pt x="2707" y="220"/>
                      <a:pt x="2710" y="221"/>
                    </a:cubicBezTo>
                    <a:cubicBezTo>
                      <a:pt x="2720" y="228"/>
                      <a:pt x="2713" y="232"/>
                      <a:pt x="2703" y="237"/>
                    </a:cubicBezTo>
                    <a:cubicBezTo>
                      <a:pt x="2703" y="228"/>
                      <a:pt x="2703" y="221"/>
                      <a:pt x="2692" y="221"/>
                    </a:cubicBezTo>
                    <a:cubicBezTo>
                      <a:pt x="2694" y="220"/>
                      <a:pt x="2697" y="219"/>
                      <a:pt x="2700" y="219"/>
                    </a:cubicBezTo>
                    <a:close/>
                    <a:moveTo>
                      <a:pt x="2699" y="253"/>
                    </a:moveTo>
                    <a:cubicBezTo>
                      <a:pt x="2693" y="260"/>
                      <a:pt x="2690" y="263"/>
                      <a:pt x="2690" y="263"/>
                    </a:cubicBezTo>
                    <a:cubicBezTo>
                      <a:pt x="2689" y="263"/>
                      <a:pt x="2692" y="258"/>
                      <a:pt x="2696" y="253"/>
                    </a:cubicBezTo>
                    <a:close/>
                    <a:moveTo>
                      <a:pt x="3084" y="1104"/>
                    </a:moveTo>
                    <a:lnTo>
                      <a:pt x="3084" y="1104"/>
                    </a:lnTo>
                    <a:cubicBezTo>
                      <a:pt x="3082" y="1104"/>
                      <a:pt x="3081" y="1104"/>
                      <a:pt x="3080" y="1105"/>
                    </a:cubicBezTo>
                    <a:lnTo>
                      <a:pt x="3080" y="1105"/>
                    </a:lnTo>
                    <a:cubicBezTo>
                      <a:pt x="3082" y="1105"/>
                      <a:pt x="3083" y="1104"/>
                      <a:pt x="3084" y="1104"/>
                    </a:cubicBezTo>
                    <a:close/>
                    <a:moveTo>
                      <a:pt x="2875" y="1516"/>
                    </a:moveTo>
                    <a:cubicBezTo>
                      <a:pt x="2875" y="1516"/>
                      <a:pt x="2875" y="1516"/>
                      <a:pt x="2875" y="1517"/>
                    </a:cubicBezTo>
                    <a:cubicBezTo>
                      <a:pt x="2875" y="1516"/>
                      <a:pt x="2875" y="1516"/>
                      <a:pt x="2875" y="1516"/>
                    </a:cubicBezTo>
                    <a:close/>
                    <a:moveTo>
                      <a:pt x="2789" y="1533"/>
                    </a:moveTo>
                    <a:cubicBezTo>
                      <a:pt x="2796" y="1544"/>
                      <a:pt x="2792" y="1548"/>
                      <a:pt x="2781" y="1548"/>
                    </a:cubicBezTo>
                    <a:cubicBezTo>
                      <a:pt x="2778" y="1548"/>
                      <a:pt x="2775" y="1547"/>
                      <a:pt x="2771" y="1547"/>
                    </a:cubicBezTo>
                    <a:cubicBezTo>
                      <a:pt x="2771" y="1540"/>
                      <a:pt x="2777" y="1535"/>
                      <a:pt x="2789" y="1533"/>
                    </a:cubicBezTo>
                    <a:close/>
                    <a:moveTo>
                      <a:pt x="791" y="1688"/>
                    </a:moveTo>
                    <a:cubicBezTo>
                      <a:pt x="791" y="1690"/>
                      <a:pt x="792" y="1692"/>
                      <a:pt x="793" y="1694"/>
                    </a:cubicBezTo>
                    <a:lnTo>
                      <a:pt x="793" y="1694"/>
                    </a:lnTo>
                    <a:cubicBezTo>
                      <a:pt x="792" y="1693"/>
                      <a:pt x="792" y="1690"/>
                      <a:pt x="791" y="1688"/>
                    </a:cubicBezTo>
                    <a:close/>
                    <a:moveTo>
                      <a:pt x="1169" y="1746"/>
                    </a:moveTo>
                    <a:lnTo>
                      <a:pt x="1171" y="1758"/>
                    </a:lnTo>
                    <a:cubicBezTo>
                      <a:pt x="1167" y="1760"/>
                      <a:pt x="1165" y="1761"/>
                      <a:pt x="1163" y="1761"/>
                    </a:cubicBezTo>
                    <a:cubicBezTo>
                      <a:pt x="1160" y="1761"/>
                      <a:pt x="1164" y="1754"/>
                      <a:pt x="1169" y="1746"/>
                    </a:cubicBezTo>
                    <a:close/>
                    <a:moveTo>
                      <a:pt x="2420" y="1945"/>
                    </a:moveTo>
                    <a:cubicBezTo>
                      <a:pt x="2425" y="1945"/>
                      <a:pt x="2433" y="1949"/>
                      <a:pt x="2441" y="1952"/>
                    </a:cubicBezTo>
                    <a:cubicBezTo>
                      <a:pt x="2440" y="1960"/>
                      <a:pt x="2439" y="1979"/>
                      <a:pt x="2432" y="1979"/>
                    </a:cubicBezTo>
                    <a:cubicBezTo>
                      <a:pt x="2429" y="1979"/>
                      <a:pt x="2427" y="1978"/>
                      <a:pt x="2423" y="1973"/>
                    </a:cubicBezTo>
                    <a:cubicBezTo>
                      <a:pt x="2414" y="1951"/>
                      <a:pt x="2415" y="1945"/>
                      <a:pt x="2420" y="1945"/>
                    </a:cubicBezTo>
                    <a:close/>
                    <a:moveTo>
                      <a:pt x="2306" y="2027"/>
                    </a:moveTo>
                    <a:lnTo>
                      <a:pt x="2302" y="2029"/>
                    </a:lnTo>
                    <a:cubicBezTo>
                      <a:pt x="2304" y="2029"/>
                      <a:pt x="2305" y="2028"/>
                      <a:pt x="2306" y="2027"/>
                    </a:cubicBezTo>
                    <a:close/>
                    <a:moveTo>
                      <a:pt x="596" y="2067"/>
                    </a:moveTo>
                    <a:lnTo>
                      <a:pt x="598" y="2068"/>
                    </a:lnTo>
                    <a:cubicBezTo>
                      <a:pt x="598" y="2067"/>
                      <a:pt x="597" y="2067"/>
                      <a:pt x="596" y="2067"/>
                    </a:cubicBezTo>
                    <a:close/>
                    <a:moveTo>
                      <a:pt x="1713" y="2209"/>
                    </a:moveTo>
                    <a:lnTo>
                      <a:pt x="1711" y="2210"/>
                    </a:lnTo>
                    <a:cubicBezTo>
                      <a:pt x="1712" y="2209"/>
                      <a:pt x="1712" y="2209"/>
                      <a:pt x="1713" y="2209"/>
                    </a:cubicBezTo>
                    <a:close/>
                    <a:moveTo>
                      <a:pt x="2692" y="0"/>
                    </a:moveTo>
                    <a:lnTo>
                      <a:pt x="2692" y="0"/>
                    </a:lnTo>
                    <a:cubicBezTo>
                      <a:pt x="2641" y="12"/>
                      <a:pt x="2699" y="7"/>
                      <a:pt x="2638" y="24"/>
                    </a:cubicBezTo>
                    <a:cubicBezTo>
                      <a:pt x="2644" y="23"/>
                      <a:pt x="2649" y="22"/>
                      <a:pt x="2653" y="22"/>
                    </a:cubicBezTo>
                    <a:cubicBezTo>
                      <a:pt x="2694" y="22"/>
                      <a:pt x="2659" y="69"/>
                      <a:pt x="2689" y="69"/>
                    </a:cubicBezTo>
                    <a:cubicBezTo>
                      <a:pt x="2693" y="69"/>
                      <a:pt x="2698" y="68"/>
                      <a:pt x="2705" y="66"/>
                    </a:cubicBezTo>
                    <a:lnTo>
                      <a:pt x="2705" y="66"/>
                    </a:lnTo>
                    <a:cubicBezTo>
                      <a:pt x="2649" y="85"/>
                      <a:pt x="2682" y="97"/>
                      <a:pt x="2627" y="123"/>
                    </a:cubicBezTo>
                    <a:cubicBezTo>
                      <a:pt x="2636" y="123"/>
                      <a:pt x="2643" y="121"/>
                      <a:pt x="2648" y="121"/>
                    </a:cubicBezTo>
                    <a:cubicBezTo>
                      <a:pt x="2654" y="121"/>
                      <a:pt x="2656" y="124"/>
                      <a:pt x="2652" y="135"/>
                    </a:cubicBezTo>
                    <a:cubicBezTo>
                      <a:pt x="2657" y="137"/>
                      <a:pt x="2664" y="137"/>
                      <a:pt x="2669" y="140"/>
                    </a:cubicBezTo>
                    <a:cubicBezTo>
                      <a:pt x="2678" y="133"/>
                      <a:pt x="2685" y="130"/>
                      <a:pt x="2694" y="128"/>
                    </a:cubicBezTo>
                    <a:cubicBezTo>
                      <a:pt x="2736" y="135"/>
                      <a:pt x="2736" y="167"/>
                      <a:pt x="2757" y="179"/>
                    </a:cubicBezTo>
                    <a:cubicBezTo>
                      <a:pt x="2755" y="182"/>
                      <a:pt x="2752" y="183"/>
                      <a:pt x="2749" y="183"/>
                    </a:cubicBezTo>
                    <a:cubicBezTo>
                      <a:pt x="2745" y="183"/>
                      <a:pt x="2739" y="181"/>
                      <a:pt x="2732" y="181"/>
                    </a:cubicBezTo>
                    <a:cubicBezTo>
                      <a:pt x="2728" y="181"/>
                      <a:pt x="2724" y="181"/>
                      <a:pt x="2720" y="184"/>
                    </a:cubicBezTo>
                    <a:lnTo>
                      <a:pt x="2752" y="198"/>
                    </a:lnTo>
                    <a:cubicBezTo>
                      <a:pt x="2725" y="201"/>
                      <a:pt x="2707" y="220"/>
                      <a:pt x="2689" y="220"/>
                    </a:cubicBezTo>
                    <a:cubicBezTo>
                      <a:pt x="2681" y="220"/>
                      <a:pt x="2674" y="217"/>
                      <a:pt x="2666" y="209"/>
                    </a:cubicBezTo>
                    <a:lnTo>
                      <a:pt x="2666" y="209"/>
                    </a:lnTo>
                    <a:lnTo>
                      <a:pt x="2669" y="237"/>
                    </a:lnTo>
                    <a:cubicBezTo>
                      <a:pt x="2650" y="253"/>
                      <a:pt x="2645" y="276"/>
                      <a:pt x="2662" y="288"/>
                    </a:cubicBezTo>
                    <a:cubicBezTo>
                      <a:pt x="2658" y="300"/>
                      <a:pt x="2695" y="310"/>
                      <a:pt x="2687" y="310"/>
                    </a:cubicBezTo>
                    <a:cubicBezTo>
                      <a:pt x="2686" y="310"/>
                      <a:pt x="2683" y="310"/>
                      <a:pt x="2678" y="309"/>
                    </a:cubicBezTo>
                    <a:lnTo>
                      <a:pt x="2678" y="309"/>
                    </a:lnTo>
                    <a:lnTo>
                      <a:pt x="2708" y="346"/>
                    </a:lnTo>
                    <a:lnTo>
                      <a:pt x="2699" y="348"/>
                    </a:lnTo>
                    <a:cubicBezTo>
                      <a:pt x="2699" y="369"/>
                      <a:pt x="2722" y="385"/>
                      <a:pt x="2733" y="406"/>
                    </a:cubicBezTo>
                    <a:cubicBezTo>
                      <a:pt x="2750" y="427"/>
                      <a:pt x="2745" y="457"/>
                      <a:pt x="2720" y="471"/>
                    </a:cubicBezTo>
                    <a:cubicBezTo>
                      <a:pt x="2731" y="478"/>
                      <a:pt x="2745" y="490"/>
                      <a:pt x="2738" y="508"/>
                    </a:cubicBezTo>
                    <a:lnTo>
                      <a:pt x="2706" y="517"/>
                    </a:lnTo>
                    <a:cubicBezTo>
                      <a:pt x="2720" y="529"/>
                      <a:pt x="2680" y="561"/>
                      <a:pt x="2715" y="564"/>
                    </a:cubicBezTo>
                    <a:cubicBezTo>
                      <a:pt x="2629" y="589"/>
                      <a:pt x="2703" y="631"/>
                      <a:pt x="2689" y="657"/>
                    </a:cubicBezTo>
                    <a:lnTo>
                      <a:pt x="2733" y="657"/>
                    </a:lnTo>
                    <a:cubicBezTo>
                      <a:pt x="2733" y="673"/>
                      <a:pt x="2745" y="689"/>
                      <a:pt x="2761" y="710"/>
                    </a:cubicBezTo>
                    <a:lnTo>
                      <a:pt x="2798" y="708"/>
                    </a:lnTo>
                    <a:lnTo>
                      <a:pt x="2798" y="708"/>
                    </a:lnTo>
                    <a:cubicBezTo>
                      <a:pt x="2831" y="724"/>
                      <a:pt x="2773" y="754"/>
                      <a:pt x="2775" y="782"/>
                    </a:cubicBezTo>
                    <a:cubicBezTo>
                      <a:pt x="2761" y="779"/>
                      <a:pt x="2764" y="772"/>
                      <a:pt x="2773" y="768"/>
                    </a:cubicBezTo>
                    <a:lnTo>
                      <a:pt x="2773" y="768"/>
                    </a:lnTo>
                    <a:cubicBezTo>
                      <a:pt x="2687" y="796"/>
                      <a:pt x="2831" y="844"/>
                      <a:pt x="2764" y="872"/>
                    </a:cubicBezTo>
                    <a:cubicBezTo>
                      <a:pt x="2777" y="881"/>
                      <a:pt x="2773" y="886"/>
                      <a:pt x="2761" y="891"/>
                    </a:cubicBezTo>
                    <a:lnTo>
                      <a:pt x="2759" y="888"/>
                    </a:lnTo>
                    <a:cubicBezTo>
                      <a:pt x="2759" y="891"/>
                      <a:pt x="2759" y="891"/>
                      <a:pt x="2759" y="893"/>
                    </a:cubicBezTo>
                    <a:cubicBezTo>
                      <a:pt x="2752" y="895"/>
                      <a:pt x="2745" y="898"/>
                      <a:pt x="2738" y="900"/>
                    </a:cubicBezTo>
                    <a:cubicBezTo>
                      <a:pt x="2745" y="900"/>
                      <a:pt x="2752" y="898"/>
                      <a:pt x="2759" y="895"/>
                    </a:cubicBezTo>
                    <a:cubicBezTo>
                      <a:pt x="2761" y="905"/>
                      <a:pt x="2764" y="914"/>
                      <a:pt x="2771" y="921"/>
                    </a:cubicBezTo>
                    <a:lnTo>
                      <a:pt x="2731" y="919"/>
                    </a:lnTo>
                    <a:lnTo>
                      <a:pt x="2731" y="921"/>
                    </a:lnTo>
                    <a:cubicBezTo>
                      <a:pt x="2718" y="927"/>
                      <a:pt x="2737" y="931"/>
                      <a:pt x="2763" y="931"/>
                    </a:cubicBezTo>
                    <a:cubicBezTo>
                      <a:pt x="2768" y="931"/>
                      <a:pt x="2774" y="931"/>
                      <a:pt x="2780" y="930"/>
                    </a:cubicBezTo>
                    <a:cubicBezTo>
                      <a:pt x="2787" y="937"/>
                      <a:pt x="2794" y="942"/>
                      <a:pt x="2801" y="946"/>
                    </a:cubicBezTo>
                    <a:cubicBezTo>
                      <a:pt x="2798" y="946"/>
                      <a:pt x="2796" y="946"/>
                      <a:pt x="2794" y="946"/>
                    </a:cubicBezTo>
                    <a:cubicBezTo>
                      <a:pt x="2743" y="946"/>
                      <a:pt x="2812" y="974"/>
                      <a:pt x="2754" y="974"/>
                    </a:cubicBezTo>
                    <a:cubicBezTo>
                      <a:pt x="2752" y="974"/>
                      <a:pt x="2750" y="974"/>
                      <a:pt x="2747" y="974"/>
                    </a:cubicBezTo>
                    <a:lnTo>
                      <a:pt x="2747" y="974"/>
                    </a:lnTo>
                    <a:cubicBezTo>
                      <a:pt x="2780" y="986"/>
                      <a:pt x="2764" y="1021"/>
                      <a:pt x="2833" y="1041"/>
                    </a:cubicBezTo>
                    <a:cubicBezTo>
                      <a:pt x="2824" y="1039"/>
                      <a:pt x="2817" y="1041"/>
                      <a:pt x="2819" y="1037"/>
                    </a:cubicBezTo>
                    <a:lnTo>
                      <a:pt x="2819" y="1037"/>
                    </a:lnTo>
                    <a:cubicBezTo>
                      <a:pt x="2808" y="1044"/>
                      <a:pt x="2796" y="1053"/>
                      <a:pt x="2815" y="1067"/>
                    </a:cubicBezTo>
                    <a:lnTo>
                      <a:pt x="2764" y="1058"/>
                    </a:lnTo>
                    <a:lnTo>
                      <a:pt x="2764" y="1058"/>
                    </a:lnTo>
                    <a:lnTo>
                      <a:pt x="2824" y="1099"/>
                    </a:lnTo>
                    <a:cubicBezTo>
                      <a:pt x="2816" y="1101"/>
                      <a:pt x="2808" y="1102"/>
                      <a:pt x="2800" y="1102"/>
                    </a:cubicBezTo>
                    <a:cubicBezTo>
                      <a:pt x="2778" y="1102"/>
                      <a:pt x="2755" y="1095"/>
                      <a:pt x="2736" y="1081"/>
                    </a:cubicBezTo>
                    <a:lnTo>
                      <a:pt x="2736" y="1081"/>
                    </a:lnTo>
                    <a:cubicBezTo>
                      <a:pt x="2784" y="1127"/>
                      <a:pt x="2750" y="1111"/>
                      <a:pt x="2798" y="1157"/>
                    </a:cubicBezTo>
                    <a:lnTo>
                      <a:pt x="2768" y="1146"/>
                    </a:lnTo>
                    <a:lnTo>
                      <a:pt x="2768" y="1146"/>
                    </a:lnTo>
                    <a:cubicBezTo>
                      <a:pt x="2764" y="1154"/>
                      <a:pt x="2796" y="1181"/>
                      <a:pt x="2778" y="1181"/>
                    </a:cubicBezTo>
                    <a:cubicBezTo>
                      <a:pt x="2776" y="1181"/>
                      <a:pt x="2775" y="1181"/>
                      <a:pt x="2773" y="1180"/>
                    </a:cubicBezTo>
                    <a:cubicBezTo>
                      <a:pt x="2738" y="1180"/>
                      <a:pt x="2726" y="1206"/>
                      <a:pt x="2710" y="1236"/>
                    </a:cubicBezTo>
                    <a:cubicBezTo>
                      <a:pt x="2696" y="1266"/>
                      <a:pt x="2678" y="1301"/>
                      <a:pt x="2641" y="1303"/>
                    </a:cubicBezTo>
                    <a:cubicBezTo>
                      <a:pt x="2731" y="1340"/>
                      <a:pt x="2587" y="1306"/>
                      <a:pt x="2652" y="1345"/>
                    </a:cubicBezTo>
                    <a:cubicBezTo>
                      <a:pt x="2629" y="1336"/>
                      <a:pt x="2615" y="1336"/>
                      <a:pt x="2601" y="1320"/>
                    </a:cubicBezTo>
                    <a:lnTo>
                      <a:pt x="2601" y="1320"/>
                    </a:lnTo>
                    <a:cubicBezTo>
                      <a:pt x="2606" y="1354"/>
                      <a:pt x="2546" y="1336"/>
                      <a:pt x="2590" y="1387"/>
                    </a:cubicBezTo>
                    <a:cubicBezTo>
                      <a:pt x="2567" y="1375"/>
                      <a:pt x="2564" y="1364"/>
                      <a:pt x="2550" y="1357"/>
                    </a:cubicBezTo>
                    <a:lnTo>
                      <a:pt x="2550" y="1357"/>
                    </a:lnTo>
                    <a:cubicBezTo>
                      <a:pt x="2552" y="1361"/>
                      <a:pt x="2559" y="1371"/>
                      <a:pt x="2553" y="1371"/>
                    </a:cubicBezTo>
                    <a:cubicBezTo>
                      <a:pt x="2551" y="1371"/>
                      <a:pt x="2550" y="1371"/>
                      <a:pt x="2548" y="1371"/>
                    </a:cubicBezTo>
                    <a:cubicBezTo>
                      <a:pt x="2536" y="1364"/>
                      <a:pt x="2536" y="1357"/>
                      <a:pt x="2529" y="1347"/>
                    </a:cubicBezTo>
                    <a:lnTo>
                      <a:pt x="2529" y="1347"/>
                    </a:lnTo>
                    <a:cubicBezTo>
                      <a:pt x="2516" y="1371"/>
                      <a:pt x="2573" y="1412"/>
                      <a:pt x="2627" y="1452"/>
                    </a:cubicBezTo>
                    <a:cubicBezTo>
                      <a:pt x="2620" y="1451"/>
                      <a:pt x="2615" y="1450"/>
                      <a:pt x="2610" y="1450"/>
                    </a:cubicBezTo>
                    <a:cubicBezTo>
                      <a:pt x="2591" y="1450"/>
                      <a:pt x="2595" y="1460"/>
                      <a:pt x="2618" y="1489"/>
                    </a:cubicBezTo>
                    <a:cubicBezTo>
                      <a:pt x="2597" y="1482"/>
                      <a:pt x="2573" y="1475"/>
                      <a:pt x="2578" y="1456"/>
                    </a:cubicBezTo>
                    <a:lnTo>
                      <a:pt x="2578" y="1456"/>
                    </a:lnTo>
                    <a:cubicBezTo>
                      <a:pt x="2569" y="1463"/>
                      <a:pt x="2513" y="1484"/>
                      <a:pt x="2553" y="1519"/>
                    </a:cubicBezTo>
                    <a:cubicBezTo>
                      <a:pt x="2550" y="1518"/>
                      <a:pt x="2549" y="1517"/>
                      <a:pt x="2547" y="1517"/>
                    </a:cubicBezTo>
                    <a:cubicBezTo>
                      <a:pt x="2540" y="1517"/>
                      <a:pt x="2539" y="1527"/>
                      <a:pt x="2541" y="1533"/>
                    </a:cubicBezTo>
                    <a:cubicBezTo>
                      <a:pt x="2522" y="1547"/>
                      <a:pt x="2518" y="1544"/>
                      <a:pt x="2504" y="1563"/>
                    </a:cubicBezTo>
                    <a:lnTo>
                      <a:pt x="2516" y="1565"/>
                    </a:lnTo>
                    <a:cubicBezTo>
                      <a:pt x="2555" y="1616"/>
                      <a:pt x="2511" y="1588"/>
                      <a:pt x="2502" y="1607"/>
                    </a:cubicBezTo>
                    <a:lnTo>
                      <a:pt x="2497" y="1602"/>
                    </a:lnTo>
                    <a:cubicBezTo>
                      <a:pt x="2491" y="1602"/>
                      <a:pt x="2486" y="1601"/>
                      <a:pt x="2482" y="1601"/>
                    </a:cubicBezTo>
                    <a:cubicBezTo>
                      <a:pt x="2449" y="1601"/>
                      <a:pt x="2478" y="1621"/>
                      <a:pt x="2450" y="1621"/>
                    </a:cubicBezTo>
                    <a:cubicBezTo>
                      <a:pt x="2445" y="1621"/>
                      <a:pt x="2438" y="1620"/>
                      <a:pt x="2427" y="1619"/>
                    </a:cubicBezTo>
                    <a:lnTo>
                      <a:pt x="2427" y="1619"/>
                    </a:lnTo>
                    <a:lnTo>
                      <a:pt x="2455" y="1646"/>
                    </a:lnTo>
                    <a:cubicBezTo>
                      <a:pt x="2471" y="1668"/>
                      <a:pt x="2470" y="1674"/>
                      <a:pt x="2461" y="1674"/>
                    </a:cubicBezTo>
                    <a:cubicBezTo>
                      <a:pt x="2449" y="1674"/>
                      <a:pt x="2420" y="1661"/>
                      <a:pt x="2403" y="1661"/>
                    </a:cubicBezTo>
                    <a:cubicBezTo>
                      <a:pt x="2396" y="1661"/>
                      <a:pt x="2390" y="1663"/>
                      <a:pt x="2390" y="1672"/>
                    </a:cubicBezTo>
                    <a:lnTo>
                      <a:pt x="2411" y="1684"/>
                    </a:lnTo>
                    <a:cubicBezTo>
                      <a:pt x="2412" y="1688"/>
                      <a:pt x="2410" y="1690"/>
                      <a:pt x="2407" y="1690"/>
                    </a:cubicBezTo>
                    <a:cubicBezTo>
                      <a:pt x="2389" y="1690"/>
                      <a:pt x="2309" y="1614"/>
                      <a:pt x="2295" y="1612"/>
                    </a:cubicBezTo>
                    <a:cubicBezTo>
                      <a:pt x="2288" y="1607"/>
                      <a:pt x="2293" y="1600"/>
                      <a:pt x="2293" y="1593"/>
                    </a:cubicBezTo>
                    <a:cubicBezTo>
                      <a:pt x="2285" y="1590"/>
                      <a:pt x="2280" y="1588"/>
                      <a:pt x="2277" y="1588"/>
                    </a:cubicBezTo>
                    <a:cubicBezTo>
                      <a:pt x="2259" y="1588"/>
                      <a:pt x="2316" y="1640"/>
                      <a:pt x="2302" y="1660"/>
                    </a:cubicBezTo>
                    <a:cubicBezTo>
                      <a:pt x="2285" y="1641"/>
                      <a:pt x="2271" y="1602"/>
                      <a:pt x="2254" y="1602"/>
                    </a:cubicBezTo>
                    <a:cubicBezTo>
                      <a:pt x="2253" y="1602"/>
                      <a:pt x="2252" y="1602"/>
                      <a:pt x="2251" y="1602"/>
                    </a:cubicBezTo>
                    <a:cubicBezTo>
                      <a:pt x="2250" y="1601"/>
                      <a:pt x="2249" y="1601"/>
                      <a:pt x="2248" y="1601"/>
                    </a:cubicBezTo>
                    <a:cubicBezTo>
                      <a:pt x="2239" y="1601"/>
                      <a:pt x="2247" y="1674"/>
                      <a:pt x="2221" y="1674"/>
                    </a:cubicBezTo>
                    <a:cubicBezTo>
                      <a:pt x="2217" y="1674"/>
                      <a:pt x="2211" y="1672"/>
                      <a:pt x="2205" y="1667"/>
                    </a:cubicBezTo>
                    <a:lnTo>
                      <a:pt x="2205" y="1667"/>
                    </a:lnTo>
                    <a:cubicBezTo>
                      <a:pt x="2221" y="1684"/>
                      <a:pt x="2235" y="1700"/>
                      <a:pt x="2233" y="1718"/>
                    </a:cubicBezTo>
                    <a:cubicBezTo>
                      <a:pt x="2231" y="1720"/>
                      <a:pt x="2228" y="1721"/>
                      <a:pt x="2225" y="1721"/>
                    </a:cubicBezTo>
                    <a:cubicBezTo>
                      <a:pt x="2211" y="1721"/>
                      <a:pt x="2187" y="1704"/>
                      <a:pt x="2172" y="1704"/>
                    </a:cubicBezTo>
                    <a:cubicBezTo>
                      <a:pt x="2162" y="1704"/>
                      <a:pt x="2157" y="1711"/>
                      <a:pt x="2161" y="1735"/>
                    </a:cubicBezTo>
                    <a:cubicBezTo>
                      <a:pt x="2159" y="1730"/>
                      <a:pt x="2154" y="1725"/>
                      <a:pt x="2152" y="1721"/>
                    </a:cubicBezTo>
                    <a:cubicBezTo>
                      <a:pt x="2145" y="1741"/>
                      <a:pt x="2119" y="1762"/>
                      <a:pt x="2124" y="1799"/>
                    </a:cubicBezTo>
                    <a:cubicBezTo>
                      <a:pt x="2108" y="1772"/>
                      <a:pt x="2097" y="1762"/>
                      <a:pt x="2088" y="1762"/>
                    </a:cubicBezTo>
                    <a:cubicBezTo>
                      <a:pt x="2077" y="1762"/>
                      <a:pt x="2070" y="1773"/>
                      <a:pt x="2061" y="1786"/>
                    </a:cubicBezTo>
                    <a:cubicBezTo>
                      <a:pt x="2054" y="1798"/>
                      <a:pt x="2047" y="1810"/>
                      <a:pt x="2038" y="1810"/>
                    </a:cubicBezTo>
                    <a:cubicBezTo>
                      <a:pt x="2031" y="1810"/>
                      <a:pt x="2024" y="1800"/>
                      <a:pt x="2015" y="1772"/>
                    </a:cubicBezTo>
                    <a:lnTo>
                      <a:pt x="1973" y="1790"/>
                    </a:lnTo>
                    <a:lnTo>
                      <a:pt x="1971" y="1776"/>
                    </a:lnTo>
                    <a:cubicBezTo>
                      <a:pt x="1941" y="1776"/>
                      <a:pt x="1936" y="1806"/>
                      <a:pt x="1931" y="1834"/>
                    </a:cubicBezTo>
                    <a:cubicBezTo>
                      <a:pt x="1924" y="1827"/>
                      <a:pt x="1927" y="1816"/>
                      <a:pt x="1924" y="1811"/>
                    </a:cubicBezTo>
                    <a:cubicBezTo>
                      <a:pt x="1910" y="1806"/>
                      <a:pt x="1899" y="1803"/>
                      <a:pt x="1891" y="1803"/>
                    </a:cubicBezTo>
                    <a:cubicBezTo>
                      <a:pt x="1873" y="1803"/>
                      <a:pt x="1867" y="1819"/>
                      <a:pt x="1848" y="1864"/>
                    </a:cubicBezTo>
                    <a:lnTo>
                      <a:pt x="1839" y="1827"/>
                    </a:lnTo>
                    <a:cubicBezTo>
                      <a:pt x="1837" y="1830"/>
                      <a:pt x="1835" y="1832"/>
                      <a:pt x="1832" y="1832"/>
                    </a:cubicBezTo>
                    <a:cubicBezTo>
                      <a:pt x="1819" y="1832"/>
                      <a:pt x="1790" y="1804"/>
                      <a:pt x="1762" y="1804"/>
                    </a:cubicBezTo>
                    <a:cubicBezTo>
                      <a:pt x="1752" y="1804"/>
                      <a:pt x="1741" y="1808"/>
                      <a:pt x="1732" y="1820"/>
                    </a:cubicBezTo>
                    <a:cubicBezTo>
                      <a:pt x="1732" y="1816"/>
                      <a:pt x="1732" y="1809"/>
                      <a:pt x="1734" y="1802"/>
                    </a:cubicBezTo>
                    <a:lnTo>
                      <a:pt x="1734" y="1802"/>
                    </a:lnTo>
                    <a:cubicBezTo>
                      <a:pt x="1727" y="1809"/>
                      <a:pt x="1720" y="1812"/>
                      <a:pt x="1712" y="1812"/>
                    </a:cubicBezTo>
                    <a:cubicBezTo>
                      <a:pt x="1686" y="1812"/>
                      <a:pt x="1658" y="1778"/>
                      <a:pt x="1636" y="1778"/>
                    </a:cubicBezTo>
                    <a:cubicBezTo>
                      <a:pt x="1622" y="1778"/>
                      <a:pt x="1611" y="1792"/>
                      <a:pt x="1604" y="1839"/>
                    </a:cubicBezTo>
                    <a:lnTo>
                      <a:pt x="1570" y="1874"/>
                    </a:lnTo>
                    <a:cubicBezTo>
                      <a:pt x="1611" y="1885"/>
                      <a:pt x="1560" y="1936"/>
                      <a:pt x="1577" y="1959"/>
                    </a:cubicBezTo>
                    <a:cubicBezTo>
                      <a:pt x="1575" y="1960"/>
                      <a:pt x="1574" y="1960"/>
                      <a:pt x="1572" y="1960"/>
                    </a:cubicBezTo>
                    <a:cubicBezTo>
                      <a:pt x="1555" y="1960"/>
                      <a:pt x="1537" y="1915"/>
                      <a:pt x="1556" y="1908"/>
                    </a:cubicBezTo>
                    <a:lnTo>
                      <a:pt x="1556" y="1908"/>
                    </a:lnTo>
                    <a:lnTo>
                      <a:pt x="1558" y="1915"/>
                    </a:lnTo>
                    <a:cubicBezTo>
                      <a:pt x="1572" y="1841"/>
                      <a:pt x="1507" y="1888"/>
                      <a:pt x="1514" y="1834"/>
                    </a:cubicBezTo>
                    <a:cubicBezTo>
                      <a:pt x="1431" y="1832"/>
                      <a:pt x="1361" y="1776"/>
                      <a:pt x="1292" y="1758"/>
                    </a:cubicBezTo>
                    <a:lnTo>
                      <a:pt x="1285" y="1816"/>
                    </a:lnTo>
                    <a:lnTo>
                      <a:pt x="1254" y="1804"/>
                    </a:lnTo>
                    <a:cubicBezTo>
                      <a:pt x="1252" y="1791"/>
                      <a:pt x="1254" y="1764"/>
                      <a:pt x="1272" y="1764"/>
                    </a:cubicBezTo>
                    <a:cubicBezTo>
                      <a:pt x="1273" y="1764"/>
                      <a:pt x="1275" y="1764"/>
                      <a:pt x="1278" y="1765"/>
                    </a:cubicBezTo>
                    <a:cubicBezTo>
                      <a:pt x="1277" y="1756"/>
                      <a:pt x="1274" y="1753"/>
                      <a:pt x="1270" y="1753"/>
                    </a:cubicBezTo>
                    <a:cubicBezTo>
                      <a:pt x="1258" y="1753"/>
                      <a:pt x="1233" y="1787"/>
                      <a:pt x="1231" y="1797"/>
                    </a:cubicBezTo>
                    <a:cubicBezTo>
                      <a:pt x="1194" y="1762"/>
                      <a:pt x="1264" y="1735"/>
                      <a:pt x="1252" y="1730"/>
                    </a:cubicBezTo>
                    <a:lnTo>
                      <a:pt x="1231" y="1730"/>
                    </a:lnTo>
                    <a:lnTo>
                      <a:pt x="1236" y="1737"/>
                    </a:lnTo>
                    <a:cubicBezTo>
                      <a:pt x="1218" y="1755"/>
                      <a:pt x="1210" y="1775"/>
                      <a:pt x="1191" y="1775"/>
                    </a:cubicBezTo>
                    <a:cubicBezTo>
                      <a:pt x="1189" y="1775"/>
                      <a:pt x="1186" y="1775"/>
                      <a:pt x="1183" y="1774"/>
                    </a:cubicBezTo>
                    <a:cubicBezTo>
                      <a:pt x="1169" y="1758"/>
                      <a:pt x="1183" y="1737"/>
                      <a:pt x="1176" y="1735"/>
                    </a:cubicBezTo>
                    <a:cubicBezTo>
                      <a:pt x="1176" y="1731"/>
                      <a:pt x="1176" y="1729"/>
                      <a:pt x="1172" y="1729"/>
                    </a:cubicBezTo>
                    <a:cubicBezTo>
                      <a:pt x="1171" y="1729"/>
                      <a:pt x="1169" y="1729"/>
                      <a:pt x="1166" y="1730"/>
                    </a:cubicBezTo>
                    <a:lnTo>
                      <a:pt x="1127" y="1716"/>
                    </a:lnTo>
                    <a:lnTo>
                      <a:pt x="1134" y="1765"/>
                    </a:lnTo>
                    <a:cubicBezTo>
                      <a:pt x="1111" y="1783"/>
                      <a:pt x="1097" y="1756"/>
                      <a:pt x="1103" y="1809"/>
                    </a:cubicBezTo>
                    <a:lnTo>
                      <a:pt x="1103" y="1809"/>
                    </a:lnTo>
                    <a:cubicBezTo>
                      <a:pt x="1092" y="1726"/>
                      <a:pt x="965" y="1762"/>
                      <a:pt x="953" y="1737"/>
                    </a:cubicBezTo>
                    <a:cubicBezTo>
                      <a:pt x="938" y="1754"/>
                      <a:pt x="916" y="1764"/>
                      <a:pt x="894" y="1764"/>
                    </a:cubicBezTo>
                    <a:cubicBezTo>
                      <a:pt x="887" y="1764"/>
                      <a:pt x="879" y="1762"/>
                      <a:pt x="872" y="1760"/>
                    </a:cubicBezTo>
                    <a:lnTo>
                      <a:pt x="872" y="1760"/>
                    </a:lnTo>
                    <a:cubicBezTo>
                      <a:pt x="878" y="1769"/>
                      <a:pt x="879" y="1814"/>
                      <a:pt x="860" y="1814"/>
                    </a:cubicBezTo>
                    <a:cubicBezTo>
                      <a:pt x="859" y="1814"/>
                      <a:pt x="857" y="1814"/>
                      <a:pt x="856" y="1813"/>
                    </a:cubicBezTo>
                    <a:cubicBezTo>
                      <a:pt x="869" y="1710"/>
                      <a:pt x="815" y="1764"/>
                      <a:pt x="793" y="1694"/>
                    </a:cubicBezTo>
                    <a:lnTo>
                      <a:pt x="793" y="1694"/>
                    </a:lnTo>
                    <a:cubicBezTo>
                      <a:pt x="801" y="1736"/>
                      <a:pt x="718" y="1705"/>
                      <a:pt x="747" y="1774"/>
                    </a:cubicBezTo>
                    <a:cubicBezTo>
                      <a:pt x="726" y="1765"/>
                      <a:pt x="744" y="1735"/>
                      <a:pt x="728" y="1709"/>
                    </a:cubicBezTo>
                    <a:lnTo>
                      <a:pt x="728" y="1709"/>
                    </a:lnTo>
                    <a:cubicBezTo>
                      <a:pt x="715" y="1720"/>
                      <a:pt x="701" y="1724"/>
                      <a:pt x="686" y="1724"/>
                    </a:cubicBezTo>
                    <a:cubicBezTo>
                      <a:pt x="652" y="1724"/>
                      <a:pt x="615" y="1705"/>
                      <a:pt x="577" y="1705"/>
                    </a:cubicBezTo>
                    <a:cubicBezTo>
                      <a:pt x="567" y="1705"/>
                      <a:pt x="557" y="1706"/>
                      <a:pt x="547" y="1709"/>
                    </a:cubicBezTo>
                    <a:cubicBezTo>
                      <a:pt x="547" y="1723"/>
                      <a:pt x="561" y="1744"/>
                      <a:pt x="550" y="1765"/>
                    </a:cubicBezTo>
                    <a:lnTo>
                      <a:pt x="508" y="1700"/>
                    </a:lnTo>
                    <a:cubicBezTo>
                      <a:pt x="497" y="1707"/>
                      <a:pt x="503" y="1751"/>
                      <a:pt x="493" y="1751"/>
                    </a:cubicBezTo>
                    <a:cubicBezTo>
                      <a:pt x="489" y="1751"/>
                      <a:pt x="485" y="1747"/>
                      <a:pt x="478" y="1737"/>
                    </a:cubicBezTo>
                    <a:lnTo>
                      <a:pt x="478" y="1737"/>
                    </a:lnTo>
                    <a:cubicBezTo>
                      <a:pt x="482" y="1748"/>
                      <a:pt x="492" y="1765"/>
                      <a:pt x="482" y="1772"/>
                    </a:cubicBezTo>
                    <a:cubicBezTo>
                      <a:pt x="462" y="1764"/>
                      <a:pt x="443" y="1761"/>
                      <a:pt x="424" y="1761"/>
                    </a:cubicBezTo>
                    <a:cubicBezTo>
                      <a:pt x="379" y="1761"/>
                      <a:pt x="338" y="1778"/>
                      <a:pt x="297" y="1792"/>
                    </a:cubicBezTo>
                    <a:cubicBezTo>
                      <a:pt x="267" y="1805"/>
                      <a:pt x="235" y="1812"/>
                      <a:pt x="203" y="1812"/>
                    </a:cubicBezTo>
                    <a:cubicBezTo>
                      <a:pt x="167" y="1812"/>
                      <a:pt x="130" y="1803"/>
                      <a:pt x="98" y="1786"/>
                    </a:cubicBezTo>
                    <a:lnTo>
                      <a:pt x="98" y="1786"/>
                    </a:lnTo>
                    <a:cubicBezTo>
                      <a:pt x="123" y="1806"/>
                      <a:pt x="112" y="1811"/>
                      <a:pt x="100" y="1816"/>
                    </a:cubicBezTo>
                    <a:cubicBezTo>
                      <a:pt x="109" y="1820"/>
                      <a:pt x="112" y="1850"/>
                      <a:pt x="118" y="1867"/>
                    </a:cubicBezTo>
                    <a:lnTo>
                      <a:pt x="51" y="1832"/>
                    </a:lnTo>
                    <a:lnTo>
                      <a:pt x="51" y="1832"/>
                    </a:lnTo>
                    <a:cubicBezTo>
                      <a:pt x="63" y="1885"/>
                      <a:pt x="0" y="1853"/>
                      <a:pt x="14" y="1904"/>
                    </a:cubicBezTo>
                    <a:lnTo>
                      <a:pt x="26" y="1888"/>
                    </a:lnTo>
                    <a:cubicBezTo>
                      <a:pt x="28" y="1952"/>
                      <a:pt x="102" y="2003"/>
                      <a:pt x="128" y="2075"/>
                    </a:cubicBezTo>
                    <a:cubicBezTo>
                      <a:pt x="127" y="2060"/>
                      <a:pt x="131" y="2055"/>
                      <a:pt x="137" y="2055"/>
                    </a:cubicBezTo>
                    <a:cubicBezTo>
                      <a:pt x="152" y="2055"/>
                      <a:pt x="181" y="2087"/>
                      <a:pt x="200" y="2087"/>
                    </a:cubicBezTo>
                    <a:cubicBezTo>
                      <a:pt x="210" y="2087"/>
                      <a:pt x="218" y="2078"/>
                      <a:pt x="218" y="2050"/>
                    </a:cubicBezTo>
                    <a:cubicBezTo>
                      <a:pt x="230" y="2064"/>
                      <a:pt x="220" y="2075"/>
                      <a:pt x="230" y="2092"/>
                    </a:cubicBezTo>
                    <a:cubicBezTo>
                      <a:pt x="228" y="2065"/>
                      <a:pt x="233" y="2053"/>
                      <a:pt x="246" y="2053"/>
                    </a:cubicBezTo>
                    <a:cubicBezTo>
                      <a:pt x="250" y="2053"/>
                      <a:pt x="254" y="2055"/>
                      <a:pt x="260" y="2057"/>
                    </a:cubicBezTo>
                    <a:lnTo>
                      <a:pt x="260" y="2066"/>
                    </a:lnTo>
                    <a:cubicBezTo>
                      <a:pt x="277" y="2059"/>
                      <a:pt x="292" y="2056"/>
                      <a:pt x="306" y="2056"/>
                    </a:cubicBezTo>
                    <a:cubicBezTo>
                      <a:pt x="338" y="2056"/>
                      <a:pt x="368" y="2069"/>
                      <a:pt x="411" y="2075"/>
                    </a:cubicBezTo>
                    <a:lnTo>
                      <a:pt x="399" y="2038"/>
                    </a:lnTo>
                    <a:lnTo>
                      <a:pt x="399" y="2038"/>
                    </a:lnTo>
                    <a:cubicBezTo>
                      <a:pt x="413" y="2041"/>
                      <a:pt x="418" y="2052"/>
                      <a:pt x="427" y="2059"/>
                    </a:cubicBezTo>
                    <a:cubicBezTo>
                      <a:pt x="428" y="2035"/>
                      <a:pt x="421" y="2032"/>
                      <a:pt x="414" y="2032"/>
                    </a:cubicBezTo>
                    <a:cubicBezTo>
                      <a:pt x="411" y="2032"/>
                      <a:pt x="408" y="2032"/>
                      <a:pt x="406" y="2032"/>
                    </a:cubicBezTo>
                    <a:cubicBezTo>
                      <a:pt x="397" y="2032"/>
                      <a:pt x="390" y="2029"/>
                      <a:pt x="390" y="2001"/>
                    </a:cubicBezTo>
                    <a:lnTo>
                      <a:pt x="390" y="2001"/>
                    </a:lnTo>
                    <a:cubicBezTo>
                      <a:pt x="402" y="2025"/>
                      <a:pt x="417" y="2030"/>
                      <a:pt x="432" y="2030"/>
                    </a:cubicBezTo>
                    <a:cubicBezTo>
                      <a:pt x="445" y="2030"/>
                      <a:pt x="457" y="2027"/>
                      <a:pt x="469" y="2027"/>
                    </a:cubicBezTo>
                    <a:cubicBezTo>
                      <a:pt x="486" y="2027"/>
                      <a:pt x="502" y="2034"/>
                      <a:pt x="513" y="2066"/>
                    </a:cubicBezTo>
                    <a:cubicBezTo>
                      <a:pt x="533" y="2064"/>
                      <a:pt x="499" y="2024"/>
                      <a:pt x="520" y="2022"/>
                    </a:cubicBezTo>
                    <a:lnTo>
                      <a:pt x="520" y="2022"/>
                    </a:lnTo>
                    <a:lnTo>
                      <a:pt x="529" y="2045"/>
                    </a:lnTo>
                    <a:lnTo>
                      <a:pt x="529" y="2015"/>
                    </a:lnTo>
                    <a:cubicBezTo>
                      <a:pt x="543" y="2020"/>
                      <a:pt x="554" y="2047"/>
                      <a:pt x="557" y="2066"/>
                    </a:cubicBezTo>
                    <a:cubicBezTo>
                      <a:pt x="556" y="2066"/>
                      <a:pt x="556" y="2066"/>
                      <a:pt x="556" y="2066"/>
                    </a:cubicBezTo>
                    <a:cubicBezTo>
                      <a:pt x="553" y="2066"/>
                      <a:pt x="549" y="2073"/>
                      <a:pt x="545" y="2075"/>
                    </a:cubicBezTo>
                    <a:cubicBezTo>
                      <a:pt x="550" y="2081"/>
                      <a:pt x="555" y="2084"/>
                      <a:pt x="561" y="2084"/>
                    </a:cubicBezTo>
                    <a:cubicBezTo>
                      <a:pt x="575" y="2084"/>
                      <a:pt x="589" y="2067"/>
                      <a:pt x="596" y="2067"/>
                    </a:cubicBezTo>
                    <a:cubicBezTo>
                      <a:pt x="596" y="2067"/>
                      <a:pt x="596" y="2067"/>
                      <a:pt x="596" y="2067"/>
                    </a:cubicBezTo>
                    <a:lnTo>
                      <a:pt x="596" y="2067"/>
                    </a:lnTo>
                    <a:lnTo>
                      <a:pt x="577" y="2057"/>
                    </a:lnTo>
                    <a:cubicBezTo>
                      <a:pt x="631" y="2029"/>
                      <a:pt x="698" y="2054"/>
                      <a:pt x="751" y="2006"/>
                    </a:cubicBezTo>
                    <a:lnTo>
                      <a:pt x="747" y="1990"/>
                    </a:lnTo>
                    <a:cubicBezTo>
                      <a:pt x="757" y="1981"/>
                      <a:pt x="765" y="1978"/>
                      <a:pt x="771" y="1978"/>
                    </a:cubicBezTo>
                    <a:cubicBezTo>
                      <a:pt x="786" y="1978"/>
                      <a:pt x="791" y="1997"/>
                      <a:pt x="813" y="1997"/>
                    </a:cubicBezTo>
                    <a:cubicBezTo>
                      <a:pt x="817" y="1997"/>
                      <a:pt x="822" y="1996"/>
                      <a:pt x="828" y="1994"/>
                    </a:cubicBezTo>
                    <a:lnTo>
                      <a:pt x="828" y="1994"/>
                    </a:lnTo>
                    <a:lnTo>
                      <a:pt x="826" y="1999"/>
                    </a:lnTo>
                    <a:cubicBezTo>
                      <a:pt x="834" y="1982"/>
                      <a:pt x="846" y="1973"/>
                      <a:pt x="857" y="1973"/>
                    </a:cubicBezTo>
                    <a:cubicBezTo>
                      <a:pt x="858" y="1973"/>
                      <a:pt x="859" y="1973"/>
                      <a:pt x="860" y="1973"/>
                    </a:cubicBezTo>
                    <a:cubicBezTo>
                      <a:pt x="846" y="1994"/>
                      <a:pt x="879" y="2015"/>
                      <a:pt x="863" y="2038"/>
                    </a:cubicBezTo>
                    <a:cubicBezTo>
                      <a:pt x="909" y="2006"/>
                      <a:pt x="886" y="2013"/>
                      <a:pt x="921" y="1948"/>
                    </a:cubicBezTo>
                    <a:lnTo>
                      <a:pt x="925" y="1978"/>
                    </a:lnTo>
                    <a:cubicBezTo>
                      <a:pt x="939" y="1952"/>
                      <a:pt x="941" y="1939"/>
                      <a:pt x="967" y="1934"/>
                    </a:cubicBezTo>
                    <a:lnTo>
                      <a:pt x="967" y="1934"/>
                    </a:lnTo>
                    <a:cubicBezTo>
                      <a:pt x="944" y="1957"/>
                      <a:pt x="974" y="1980"/>
                      <a:pt x="951" y="2010"/>
                    </a:cubicBezTo>
                    <a:cubicBezTo>
                      <a:pt x="960" y="2026"/>
                      <a:pt x="969" y="2032"/>
                      <a:pt x="978" y="2032"/>
                    </a:cubicBezTo>
                    <a:cubicBezTo>
                      <a:pt x="995" y="2032"/>
                      <a:pt x="1011" y="2013"/>
                      <a:pt x="1022" y="2013"/>
                    </a:cubicBezTo>
                    <a:cubicBezTo>
                      <a:pt x="1030" y="2013"/>
                      <a:pt x="1035" y="2022"/>
                      <a:pt x="1037" y="2052"/>
                    </a:cubicBezTo>
                    <a:cubicBezTo>
                      <a:pt x="1074" y="1973"/>
                      <a:pt x="1004" y="2001"/>
                      <a:pt x="1018" y="1985"/>
                    </a:cubicBezTo>
                    <a:cubicBezTo>
                      <a:pt x="1014" y="1960"/>
                      <a:pt x="1038" y="1936"/>
                      <a:pt x="1054" y="1936"/>
                    </a:cubicBezTo>
                    <a:cubicBezTo>
                      <a:pt x="1057" y="1936"/>
                      <a:pt x="1060" y="1937"/>
                      <a:pt x="1062" y="1939"/>
                    </a:cubicBezTo>
                    <a:cubicBezTo>
                      <a:pt x="1078" y="1941"/>
                      <a:pt x="1069" y="2045"/>
                      <a:pt x="1106" y="2050"/>
                    </a:cubicBezTo>
                    <a:cubicBezTo>
                      <a:pt x="1101" y="2050"/>
                      <a:pt x="1101" y="2054"/>
                      <a:pt x="1097" y="2054"/>
                    </a:cubicBezTo>
                    <a:cubicBezTo>
                      <a:pt x="1099" y="2060"/>
                      <a:pt x="1102" y="2061"/>
                      <a:pt x="1105" y="2061"/>
                    </a:cubicBezTo>
                    <a:cubicBezTo>
                      <a:pt x="1112" y="2061"/>
                      <a:pt x="1121" y="2053"/>
                      <a:pt x="1128" y="2053"/>
                    </a:cubicBezTo>
                    <a:cubicBezTo>
                      <a:pt x="1133" y="2053"/>
                      <a:pt x="1138" y="2057"/>
                      <a:pt x="1141" y="2068"/>
                    </a:cubicBezTo>
                    <a:cubicBezTo>
                      <a:pt x="1149" y="2050"/>
                      <a:pt x="1154" y="2048"/>
                      <a:pt x="1158" y="2048"/>
                    </a:cubicBezTo>
                    <a:cubicBezTo>
                      <a:pt x="1160" y="2048"/>
                      <a:pt x="1161" y="2048"/>
                      <a:pt x="1163" y="2048"/>
                    </a:cubicBezTo>
                    <a:cubicBezTo>
                      <a:pt x="1167" y="2048"/>
                      <a:pt x="1172" y="2045"/>
                      <a:pt x="1180" y="2017"/>
                    </a:cubicBezTo>
                    <a:lnTo>
                      <a:pt x="1180" y="2017"/>
                    </a:lnTo>
                    <a:lnTo>
                      <a:pt x="1143" y="2022"/>
                    </a:lnTo>
                    <a:cubicBezTo>
                      <a:pt x="1161" y="2013"/>
                      <a:pt x="1186" y="1972"/>
                      <a:pt x="1209" y="1972"/>
                    </a:cubicBezTo>
                    <a:cubicBezTo>
                      <a:pt x="1216" y="1972"/>
                      <a:pt x="1223" y="1977"/>
                      <a:pt x="1229" y="1987"/>
                    </a:cubicBezTo>
                    <a:cubicBezTo>
                      <a:pt x="1222" y="1999"/>
                      <a:pt x="1213" y="2010"/>
                      <a:pt x="1201" y="2020"/>
                    </a:cubicBezTo>
                    <a:cubicBezTo>
                      <a:pt x="1203" y="2026"/>
                      <a:pt x="1205" y="2028"/>
                      <a:pt x="1208" y="2028"/>
                    </a:cubicBezTo>
                    <a:cubicBezTo>
                      <a:pt x="1211" y="2028"/>
                      <a:pt x="1215" y="2025"/>
                      <a:pt x="1219" y="2025"/>
                    </a:cubicBezTo>
                    <a:cubicBezTo>
                      <a:pt x="1223" y="2025"/>
                      <a:pt x="1226" y="2027"/>
                      <a:pt x="1229" y="2034"/>
                    </a:cubicBezTo>
                    <a:cubicBezTo>
                      <a:pt x="1219" y="2058"/>
                      <a:pt x="1210" y="2062"/>
                      <a:pt x="1199" y="2062"/>
                    </a:cubicBezTo>
                    <a:cubicBezTo>
                      <a:pt x="1193" y="2062"/>
                      <a:pt x="1187" y="2061"/>
                      <a:pt x="1180" y="2061"/>
                    </a:cubicBezTo>
                    <a:cubicBezTo>
                      <a:pt x="1170" y="2061"/>
                      <a:pt x="1160" y="2064"/>
                      <a:pt x="1148" y="2078"/>
                    </a:cubicBezTo>
                    <a:cubicBezTo>
                      <a:pt x="1149" y="2083"/>
                      <a:pt x="1151" y="2085"/>
                      <a:pt x="1155" y="2085"/>
                    </a:cubicBezTo>
                    <a:cubicBezTo>
                      <a:pt x="1162" y="2085"/>
                      <a:pt x="1173" y="2076"/>
                      <a:pt x="1177" y="2076"/>
                    </a:cubicBezTo>
                    <a:cubicBezTo>
                      <a:pt x="1181" y="2076"/>
                      <a:pt x="1181" y="2083"/>
                      <a:pt x="1171" y="2105"/>
                    </a:cubicBezTo>
                    <a:cubicBezTo>
                      <a:pt x="1183" y="2080"/>
                      <a:pt x="1191" y="2073"/>
                      <a:pt x="1198" y="2073"/>
                    </a:cubicBezTo>
                    <a:cubicBezTo>
                      <a:pt x="1201" y="2073"/>
                      <a:pt x="1205" y="2075"/>
                      <a:pt x="1208" y="2078"/>
                    </a:cubicBezTo>
                    <a:cubicBezTo>
                      <a:pt x="1213" y="2081"/>
                      <a:pt x="1219" y="2086"/>
                      <a:pt x="1227" y="2086"/>
                    </a:cubicBezTo>
                    <a:cubicBezTo>
                      <a:pt x="1235" y="2086"/>
                      <a:pt x="1244" y="2082"/>
                      <a:pt x="1257" y="2068"/>
                    </a:cubicBezTo>
                    <a:lnTo>
                      <a:pt x="1257" y="2068"/>
                    </a:lnTo>
                    <a:lnTo>
                      <a:pt x="1245" y="2105"/>
                    </a:lnTo>
                    <a:cubicBezTo>
                      <a:pt x="1249" y="2099"/>
                      <a:pt x="1264" y="2087"/>
                      <a:pt x="1271" y="2087"/>
                    </a:cubicBezTo>
                    <a:cubicBezTo>
                      <a:pt x="1272" y="2087"/>
                      <a:pt x="1272" y="2087"/>
                      <a:pt x="1273" y="2087"/>
                    </a:cubicBezTo>
                    <a:lnTo>
                      <a:pt x="1245" y="2131"/>
                    </a:lnTo>
                    <a:cubicBezTo>
                      <a:pt x="1251" y="2125"/>
                      <a:pt x="1257" y="2122"/>
                      <a:pt x="1261" y="2122"/>
                    </a:cubicBezTo>
                    <a:cubicBezTo>
                      <a:pt x="1281" y="2122"/>
                      <a:pt x="1290" y="2163"/>
                      <a:pt x="1309" y="2163"/>
                    </a:cubicBezTo>
                    <a:cubicBezTo>
                      <a:pt x="1312" y="2163"/>
                      <a:pt x="1314" y="2163"/>
                      <a:pt x="1317" y="2161"/>
                    </a:cubicBezTo>
                    <a:cubicBezTo>
                      <a:pt x="1264" y="2152"/>
                      <a:pt x="1315" y="2115"/>
                      <a:pt x="1298" y="2082"/>
                    </a:cubicBezTo>
                    <a:cubicBezTo>
                      <a:pt x="1307" y="2077"/>
                      <a:pt x="1314" y="2075"/>
                      <a:pt x="1319" y="2075"/>
                    </a:cubicBezTo>
                    <a:cubicBezTo>
                      <a:pt x="1358" y="2075"/>
                      <a:pt x="1326" y="2180"/>
                      <a:pt x="1386" y="2180"/>
                    </a:cubicBezTo>
                    <a:cubicBezTo>
                      <a:pt x="1387" y="2180"/>
                      <a:pt x="1388" y="2180"/>
                      <a:pt x="1390" y="2180"/>
                    </a:cubicBezTo>
                    <a:lnTo>
                      <a:pt x="1390" y="2180"/>
                    </a:lnTo>
                    <a:cubicBezTo>
                      <a:pt x="1390" y="2180"/>
                      <a:pt x="1390" y="2180"/>
                      <a:pt x="1390" y="2180"/>
                    </a:cubicBezTo>
                    <a:cubicBezTo>
                      <a:pt x="1390" y="2180"/>
                      <a:pt x="1391" y="2180"/>
                      <a:pt x="1391" y="2180"/>
                    </a:cubicBezTo>
                    <a:lnTo>
                      <a:pt x="1391" y="2180"/>
                    </a:lnTo>
                    <a:cubicBezTo>
                      <a:pt x="1391" y="2180"/>
                      <a:pt x="1390" y="2180"/>
                      <a:pt x="1390" y="2180"/>
                    </a:cubicBezTo>
                    <a:lnTo>
                      <a:pt x="1390" y="2180"/>
                    </a:lnTo>
                    <a:cubicBezTo>
                      <a:pt x="1378" y="2179"/>
                      <a:pt x="1357" y="2151"/>
                      <a:pt x="1375" y="2136"/>
                    </a:cubicBezTo>
                    <a:lnTo>
                      <a:pt x="1375" y="2136"/>
                    </a:lnTo>
                    <a:cubicBezTo>
                      <a:pt x="1391" y="2147"/>
                      <a:pt x="1403" y="2166"/>
                      <a:pt x="1410" y="2184"/>
                    </a:cubicBezTo>
                    <a:cubicBezTo>
                      <a:pt x="1458" y="2182"/>
                      <a:pt x="1407" y="2145"/>
                      <a:pt x="1431" y="2124"/>
                    </a:cubicBezTo>
                    <a:lnTo>
                      <a:pt x="1431" y="2124"/>
                    </a:lnTo>
                    <a:cubicBezTo>
                      <a:pt x="1433" y="2136"/>
                      <a:pt x="1436" y="2141"/>
                      <a:pt x="1439" y="2141"/>
                    </a:cubicBezTo>
                    <a:cubicBezTo>
                      <a:pt x="1449" y="2141"/>
                      <a:pt x="1462" y="2104"/>
                      <a:pt x="1477" y="2094"/>
                    </a:cubicBezTo>
                    <a:lnTo>
                      <a:pt x="1477" y="2094"/>
                    </a:lnTo>
                    <a:lnTo>
                      <a:pt x="1475" y="2133"/>
                    </a:lnTo>
                    <a:cubicBezTo>
                      <a:pt x="1481" y="2137"/>
                      <a:pt x="1486" y="2138"/>
                      <a:pt x="1490" y="2138"/>
                    </a:cubicBezTo>
                    <a:cubicBezTo>
                      <a:pt x="1515" y="2138"/>
                      <a:pt x="1505" y="2081"/>
                      <a:pt x="1525" y="2081"/>
                    </a:cubicBezTo>
                    <a:cubicBezTo>
                      <a:pt x="1529" y="2081"/>
                      <a:pt x="1534" y="2083"/>
                      <a:pt x="1540" y="2087"/>
                    </a:cubicBezTo>
                    <a:lnTo>
                      <a:pt x="1514" y="2140"/>
                    </a:lnTo>
                    <a:lnTo>
                      <a:pt x="1542" y="2126"/>
                    </a:lnTo>
                    <a:lnTo>
                      <a:pt x="1542" y="2126"/>
                    </a:lnTo>
                    <a:lnTo>
                      <a:pt x="1533" y="2170"/>
                    </a:lnTo>
                    <a:cubicBezTo>
                      <a:pt x="1548" y="2156"/>
                      <a:pt x="1557" y="2151"/>
                      <a:pt x="1567" y="2151"/>
                    </a:cubicBezTo>
                    <a:cubicBezTo>
                      <a:pt x="1575" y="2151"/>
                      <a:pt x="1584" y="2155"/>
                      <a:pt x="1598" y="2161"/>
                    </a:cubicBezTo>
                    <a:cubicBezTo>
                      <a:pt x="1593" y="2133"/>
                      <a:pt x="1602" y="2092"/>
                      <a:pt x="1628" y="2092"/>
                    </a:cubicBezTo>
                    <a:cubicBezTo>
                      <a:pt x="1639" y="2111"/>
                      <a:pt x="1625" y="2123"/>
                      <a:pt x="1638" y="2123"/>
                    </a:cubicBezTo>
                    <a:cubicBezTo>
                      <a:pt x="1641" y="2123"/>
                      <a:pt x="1645" y="2123"/>
                      <a:pt x="1651" y="2122"/>
                    </a:cubicBezTo>
                    <a:lnTo>
                      <a:pt x="1651" y="2122"/>
                    </a:lnTo>
                    <a:cubicBezTo>
                      <a:pt x="1646" y="2139"/>
                      <a:pt x="1641" y="2158"/>
                      <a:pt x="1633" y="2158"/>
                    </a:cubicBezTo>
                    <a:cubicBezTo>
                      <a:pt x="1630" y="2158"/>
                      <a:pt x="1625" y="2153"/>
                      <a:pt x="1621" y="2140"/>
                    </a:cubicBezTo>
                    <a:cubicBezTo>
                      <a:pt x="1618" y="2154"/>
                      <a:pt x="1611" y="2166"/>
                      <a:pt x="1611" y="2177"/>
                    </a:cubicBezTo>
                    <a:cubicBezTo>
                      <a:pt x="1618" y="2187"/>
                      <a:pt x="1626" y="2191"/>
                      <a:pt x="1635" y="2191"/>
                    </a:cubicBezTo>
                    <a:cubicBezTo>
                      <a:pt x="1648" y="2191"/>
                      <a:pt x="1661" y="2183"/>
                      <a:pt x="1669" y="2182"/>
                    </a:cubicBezTo>
                    <a:cubicBezTo>
                      <a:pt x="1662" y="2182"/>
                      <a:pt x="1658" y="2180"/>
                      <a:pt x="1655" y="2175"/>
                    </a:cubicBezTo>
                    <a:lnTo>
                      <a:pt x="1704" y="2119"/>
                    </a:lnTo>
                    <a:lnTo>
                      <a:pt x="1704" y="2119"/>
                    </a:lnTo>
                    <a:cubicBezTo>
                      <a:pt x="1709" y="2131"/>
                      <a:pt x="1709" y="2147"/>
                      <a:pt x="1700" y="2156"/>
                    </a:cubicBezTo>
                    <a:cubicBezTo>
                      <a:pt x="1711" y="2154"/>
                      <a:pt x="1716" y="2136"/>
                      <a:pt x="1730" y="2131"/>
                    </a:cubicBezTo>
                    <a:lnTo>
                      <a:pt x="1730" y="2131"/>
                    </a:lnTo>
                    <a:cubicBezTo>
                      <a:pt x="1727" y="2163"/>
                      <a:pt x="1730" y="2194"/>
                      <a:pt x="1713" y="2209"/>
                    </a:cubicBezTo>
                    <a:lnTo>
                      <a:pt x="1713" y="2209"/>
                    </a:lnTo>
                    <a:lnTo>
                      <a:pt x="1757" y="2173"/>
                    </a:lnTo>
                    <a:cubicBezTo>
                      <a:pt x="1760" y="2187"/>
                      <a:pt x="1785" y="2210"/>
                      <a:pt x="1778" y="2221"/>
                    </a:cubicBezTo>
                    <a:cubicBezTo>
                      <a:pt x="1781" y="2223"/>
                      <a:pt x="1784" y="2223"/>
                      <a:pt x="1786" y="2223"/>
                    </a:cubicBezTo>
                    <a:cubicBezTo>
                      <a:pt x="1811" y="2223"/>
                      <a:pt x="1835" y="2172"/>
                      <a:pt x="1863" y="2172"/>
                    </a:cubicBezTo>
                    <a:cubicBezTo>
                      <a:pt x="1867" y="2172"/>
                      <a:pt x="1872" y="2173"/>
                      <a:pt x="1876" y="2175"/>
                    </a:cubicBezTo>
                    <a:cubicBezTo>
                      <a:pt x="1878" y="2168"/>
                      <a:pt x="1883" y="2161"/>
                      <a:pt x="1887" y="2156"/>
                    </a:cubicBezTo>
                    <a:cubicBezTo>
                      <a:pt x="1907" y="2158"/>
                      <a:pt x="1927" y="2169"/>
                      <a:pt x="1947" y="2169"/>
                    </a:cubicBezTo>
                    <a:cubicBezTo>
                      <a:pt x="1961" y="2169"/>
                      <a:pt x="1974" y="2163"/>
                      <a:pt x="1987" y="2143"/>
                    </a:cubicBezTo>
                    <a:lnTo>
                      <a:pt x="2019" y="2194"/>
                    </a:lnTo>
                    <a:cubicBezTo>
                      <a:pt x="2047" y="2177"/>
                      <a:pt x="1975" y="2131"/>
                      <a:pt x="2019" y="2101"/>
                    </a:cubicBezTo>
                    <a:cubicBezTo>
                      <a:pt x="2024" y="2097"/>
                      <a:pt x="2028" y="2095"/>
                      <a:pt x="2031" y="2095"/>
                    </a:cubicBezTo>
                    <a:cubicBezTo>
                      <a:pt x="2049" y="2095"/>
                      <a:pt x="2047" y="2147"/>
                      <a:pt x="2061" y="2156"/>
                    </a:cubicBezTo>
                    <a:cubicBezTo>
                      <a:pt x="2070" y="2133"/>
                      <a:pt x="2081" y="2088"/>
                      <a:pt x="2107" y="2088"/>
                    </a:cubicBezTo>
                    <a:cubicBezTo>
                      <a:pt x="2114" y="2088"/>
                      <a:pt x="2122" y="2091"/>
                      <a:pt x="2131" y="2098"/>
                    </a:cubicBezTo>
                    <a:cubicBezTo>
                      <a:pt x="2124" y="2112"/>
                      <a:pt x="2112" y="2105"/>
                      <a:pt x="2103" y="2112"/>
                    </a:cubicBezTo>
                    <a:lnTo>
                      <a:pt x="2138" y="2136"/>
                    </a:lnTo>
                    <a:cubicBezTo>
                      <a:pt x="2121" y="2194"/>
                      <a:pt x="2094" y="2182"/>
                      <a:pt x="2131" y="2217"/>
                    </a:cubicBezTo>
                    <a:cubicBezTo>
                      <a:pt x="2103" y="2115"/>
                      <a:pt x="2228" y="2180"/>
                      <a:pt x="2196" y="2075"/>
                    </a:cubicBezTo>
                    <a:lnTo>
                      <a:pt x="2196" y="2075"/>
                    </a:lnTo>
                    <a:lnTo>
                      <a:pt x="2219" y="2092"/>
                    </a:lnTo>
                    <a:cubicBezTo>
                      <a:pt x="2214" y="2092"/>
                      <a:pt x="2214" y="2098"/>
                      <a:pt x="2210" y="2098"/>
                    </a:cubicBezTo>
                    <a:cubicBezTo>
                      <a:pt x="2217" y="2104"/>
                      <a:pt x="2222" y="2106"/>
                      <a:pt x="2225" y="2106"/>
                    </a:cubicBezTo>
                    <a:cubicBezTo>
                      <a:pt x="2247" y="2106"/>
                      <a:pt x="2211" y="2017"/>
                      <a:pt x="2249" y="2017"/>
                    </a:cubicBezTo>
                    <a:cubicBezTo>
                      <a:pt x="2265" y="2020"/>
                      <a:pt x="2281" y="2031"/>
                      <a:pt x="2277" y="2047"/>
                    </a:cubicBezTo>
                    <a:lnTo>
                      <a:pt x="2295" y="2010"/>
                    </a:lnTo>
                    <a:cubicBezTo>
                      <a:pt x="2303" y="2010"/>
                      <a:pt x="2309" y="2022"/>
                      <a:pt x="2306" y="2027"/>
                    </a:cubicBezTo>
                    <a:lnTo>
                      <a:pt x="2306" y="2027"/>
                    </a:lnTo>
                    <a:lnTo>
                      <a:pt x="2344" y="2001"/>
                    </a:lnTo>
                    <a:lnTo>
                      <a:pt x="2344" y="2001"/>
                    </a:lnTo>
                    <a:cubicBezTo>
                      <a:pt x="2344" y="2003"/>
                      <a:pt x="2344" y="2004"/>
                      <a:pt x="2344" y="2006"/>
                    </a:cubicBezTo>
                    <a:lnTo>
                      <a:pt x="2344" y="2001"/>
                    </a:lnTo>
                    <a:lnTo>
                      <a:pt x="2344" y="2001"/>
                    </a:lnTo>
                    <a:lnTo>
                      <a:pt x="2344" y="2001"/>
                    </a:lnTo>
                    <a:cubicBezTo>
                      <a:pt x="2342" y="1982"/>
                      <a:pt x="2344" y="1963"/>
                      <a:pt x="2344" y="1943"/>
                    </a:cubicBezTo>
                    <a:cubicBezTo>
                      <a:pt x="2363" y="1952"/>
                      <a:pt x="2344" y="1957"/>
                      <a:pt x="2353" y="1966"/>
                    </a:cubicBezTo>
                    <a:lnTo>
                      <a:pt x="2365" y="1932"/>
                    </a:lnTo>
                    <a:lnTo>
                      <a:pt x="2365" y="1932"/>
                    </a:lnTo>
                    <a:cubicBezTo>
                      <a:pt x="2388" y="1952"/>
                      <a:pt x="2383" y="1987"/>
                      <a:pt x="2363" y="1990"/>
                    </a:cubicBezTo>
                    <a:cubicBezTo>
                      <a:pt x="2384" y="2013"/>
                      <a:pt x="2394" y="2021"/>
                      <a:pt x="2399" y="2021"/>
                    </a:cubicBezTo>
                    <a:cubicBezTo>
                      <a:pt x="2410" y="2021"/>
                      <a:pt x="2398" y="1982"/>
                      <a:pt x="2428" y="1982"/>
                    </a:cubicBezTo>
                    <a:cubicBezTo>
                      <a:pt x="2434" y="1982"/>
                      <a:pt x="2441" y="1984"/>
                      <a:pt x="2451" y="1987"/>
                    </a:cubicBezTo>
                    <a:lnTo>
                      <a:pt x="2434" y="2013"/>
                    </a:lnTo>
                    <a:cubicBezTo>
                      <a:pt x="2460" y="2037"/>
                      <a:pt x="2474" y="2039"/>
                      <a:pt x="2489" y="2039"/>
                    </a:cubicBezTo>
                    <a:cubicBezTo>
                      <a:pt x="2493" y="2039"/>
                      <a:pt x="2496" y="2039"/>
                      <a:pt x="2500" y="2039"/>
                    </a:cubicBezTo>
                    <a:cubicBezTo>
                      <a:pt x="2510" y="2039"/>
                      <a:pt x="2521" y="2040"/>
                      <a:pt x="2536" y="2045"/>
                    </a:cubicBezTo>
                    <a:cubicBezTo>
                      <a:pt x="2518" y="2034"/>
                      <a:pt x="2430" y="1992"/>
                      <a:pt x="2444" y="1955"/>
                    </a:cubicBezTo>
                    <a:lnTo>
                      <a:pt x="2444" y="1955"/>
                    </a:lnTo>
                    <a:cubicBezTo>
                      <a:pt x="2446" y="1955"/>
                      <a:pt x="2448" y="1955"/>
                      <a:pt x="2450" y="1955"/>
                    </a:cubicBezTo>
                    <a:cubicBezTo>
                      <a:pt x="2459" y="1955"/>
                      <a:pt x="2467" y="1950"/>
                      <a:pt x="2469" y="1929"/>
                    </a:cubicBezTo>
                    <a:cubicBezTo>
                      <a:pt x="2478" y="1943"/>
                      <a:pt x="2485" y="1948"/>
                      <a:pt x="2491" y="1948"/>
                    </a:cubicBezTo>
                    <a:cubicBezTo>
                      <a:pt x="2498" y="1948"/>
                      <a:pt x="2504" y="1940"/>
                      <a:pt x="2513" y="1934"/>
                    </a:cubicBezTo>
                    <a:lnTo>
                      <a:pt x="2543" y="1978"/>
                    </a:lnTo>
                    <a:cubicBezTo>
                      <a:pt x="2553" y="1955"/>
                      <a:pt x="2536" y="1934"/>
                      <a:pt x="2534" y="1908"/>
                    </a:cubicBezTo>
                    <a:cubicBezTo>
                      <a:pt x="2537" y="1907"/>
                      <a:pt x="2540" y="1907"/>
                      <a:pt x="2543" y="1907"/>
                    </a:cubicBezTo>
                    <a:cubicBezTo>
                      <a:pt x="2564" y="1907"/>
                      <a:pt x="2588" y="1932"/>
                      <a:pt x="2611" y="1952"/>
                    </a:cubicBezTo>
                    <a:cubicBezTo>
                      <a:pt x="2648" y="1936"/>
                      <a:pt x="2548" y="1915"/>
                      <a:pt x="2580" y="1883"/>
                    </a:cubicBezTo>
                    <a:cubicBezTo>
                      <a:pt x="2620" y="1881"/>
                      <a:pt x="2624" y="1850"/>
                      <a:pt x="2631" y="1804"/>
                    </a:cubicBezTo>
                    <a:cubicBezTo>
                      <a:pt x="2662" y="1804"/>
                      <a:pt x="2650" y="1832"/>
                      <a:pt x="2666" y="1837"/>
                    </a:cubicBezTo>
                    <a:lnTo>
                      <a:pt x="2655" y="1795"/>
                    </a:lnTo>
                    <a:cubicBezTo>
                      <a:pt x="2655" y="1795"/>
                      <a:pt x="2656" y="1794"/>
                      <a:pt x="2656" y="1794"/>
                    </a:cubicBezTo>
                    <a:cubicBezTo>
                      <a:pt x="2661" y="1794"/>
                      <a:pt x="2666" y="1802"/>
                      <a:pt x="2669" y="1809"/>
                    </a:cubicBezTo>
                    <a:cubicBezTo>
                      <a:pt x="2671" y="1786"/>
                      <a:pt x="2636" y="1769"/>
                      <a:pt x="2643" y="1741"/>
                    </a:cubicBezTo>
                    <a:cubicBezTo>
                      <a:pt x="2633" y="1730"/>
                      <a:pt x="2637" y="1727"/>
                      <a:pt x="2646" y="1727"/>
                    </a:cubicBezTo>
                    <a:cubicBezTo>
                      <a:pt x="2658" y="1727"/>
                      <a:pt x="2678" y="1731"/>
                      <a:pt x="2695" y="1731"/>
                    </a:cubicBezTo>
                    <a:cubicBezTo>
                      <a:pt x="2713" y="1731"/>
                      <a:pt x="2727" y="1725"/>
                      <a:pt x="2717" y="1700"/>
                    </a:cubicBezTo>
                    <a:lnTo>
                      <a:pt x="2717" y="1700"/>
                    </a:lnTo>
                    <a:cubicBezTo>
                      <a:pt x="2733" y="1704"/>
                      <a:pt x="2740" y="1725"/>
                      <a:pt x="2757" y="1737"/>
                    </a:cubicBezTo>
                    <a:cubicBezTo>
                      <a:pt x="2759" y="1697"/>
                      <a:pt x="2752" y="1660"/>
                      <a:pt x="2736" y="1628"/>
                    </a:cubicBezTo>
                    <a:lnTo>
                      <a:pt x="2782" y="1628"/>
                    </a:lnTo>
                    <a:cubicBezTo>
                      <a:pt x="2736" y="1619"/>
                      <a:pt x="2717" y="1570"/>
                      <a:pt x="2699" y="1533"/>
                    </a:cubicBezTo>
                    <a:cubicBezTo>
                      <a:pt x="2678" y="1526"/>
                      <a:pt x="2662" y="1521"/>
                      <a:pt x="2652" y="1519"/>
                    </a:cubicBezTo>
                    <a:lnTo>
                      <a:pt x="2650" y="1477"/>
                    </a:lnTo>
                    <a:lnTo>
                      <a:pt x="2650" y="1477"/>
                    </a:lnTo>
                    <a:cubicBezTo>
                      <a:pt x="2664" y="1484"/>
                      <a:pt x="2678" y="1496"/>
                      <a:pt x="2687" y="1510"/>
                    </a:cubicBezTo>
                    <a:cubicBezTo>
                      <a:pt x="2685" y="1505"/>
                      <a:pt x="2682" y="1500"/>
                      <a:pt x="2680" y="1498"/>
                    </a:cubicBezTo>
                    <a:lnTo>
                      <a:pt x="2680" y="1498"/>
                    </a:lnTo>
                    <a:cubicBezTo>
                      <a:pt x="2708" y="1503"/>
                      <a:pt x="2731" y="1521"/>
                      <a:pt x="2745" y="1544"/>
                    </a:cubicBezTo>
                    <a:cubicBezTo>
                      <a:pt x="2733" y="1542"/>
                      <a:pt x="2722" y="1540"/>
                      <a:pt x="2710" y="1535"/>
                    </a:cubicBezTo>
                    <a:lnTo>
                      <a:pt x="2710" y="1535"/>
                    </a:lnTo>
                    <a:cubicBezTo>
                      <a:pt x="2731" y="1561"/>
                      <a:pt x="2754" y="1584"/>
                      <a:pt x="2780" y="1605"/>
                    </a:cubicBezTo>
                    <a:cubicBezTo>
                      <a:pt x="2777" y="1600"/>
                      <a:pt x="2777" y="1593"/>
                      <a:pt x="2777" y="1586"/>
                    </a:cubicBezTo>
                    <a:lnTo>
                      <a:pt x="2777" y="1586"/>
                    </a:lnTo>
                    <a:cubicBezTo>
                      <a:pt x="2782" y="1593"/>
                      <a:pt x="2787" y="1598"/>
                      <a:pt x="2794" y="1602"/>
                    </a:cubicBezTo>
                    <a:cubicBezTo>
                      <a:pt x="2794" y="1603"/>
                      <a:pt x="2794" y="1603"/>
                      <a:pt x="2795" y="1603"/>
                    </a:cubicBezTo>
                    <a:cubicBezTo>
                      <a:pt x="2797" y="1603"/>
                      <a:pt x="2791" y="1592"/>
                      <a:pt x="2784" y="1582"/>
                    </a:cubicBezTo>
                    <a:lnTo>
                      <a:pt x="2784" y="1582"/>
                    </a:lnTo>
                    <a:lnTo>
                      <a:pt x="2838" y="1609"/>
                    </a:lnTo>
                    <a:lnTo>
                      <a:pt x="2819" y="1593"/>
                    </a:lnTo>
                    <a:lnTo>
                      <a:pt x="2880" y="1575"/>
                    </a:lnTo>
                    <a:cubicBezTo>
                      <a:pt x="2852" y="1512"/>
                      <a:pt x="2791" y="1445"/>
                      <a:pt x="2796" y="1391"/>
                    </a:cubicBezTo>
                    <a:lnTo>
                      <a:pt x="2796" y="1391"/>
                    </a:lnTo>
                    <a:cubicBezTo>
                      <a:pt x="2829" y="1424"/>
                      <a:pt x="2856" y="1429"/>
                      <a:pt x="2903" y="1454"/>
                    </a:cubicBezTo>
                    <a:cubicBezTo>
                      <a:pt x="2896" y="1452"/>
                      <a:pt x="2891" y="1451"/>
                      <a:pt x="2887" y="1451"/>
                    </a:cubicBezTo>
                    <a:cubicBezTo>
                      <a:pt x="2859" y="1451"/>
                      <a:pt x="2897" y="1499"/>
                      <a:pt x="2875" y="1516"/>
                    </a:cubicBezTo>
                    <a:lnTo>
                      <a:pt x="2875" y="1516"/>
                    </a:lnTo>
                    <a:cubicBezTo>
                      <a:pt x="2878" y="1515"/>
                      <a:pt x="2880" y="1514"/>
                      <a:pt x="2883" y="1514"/>
                    </a:cubicBezTo>
                    <a:cubicBezTo>
                      <a:pt x="2895" y="1514"/>
                      <a:pt x="2908" y="1525"/>
                      <a:pt x="2912" y="1531"/>
                    </a:cubicBezTo>
                    <a:cubicBezTo>
                      <a:pt x="2912" y="1531"/>
                      <a:pt x="2907" y="1514"/>
                      <a:pt x="2905" y="1498"/>
                    </a:cubicBezTo>
                    <a:cubicBezTo>
                      <a:pt x="2903" y="1480"/>
                      <a:pt x="2896" y="1463"/>
                      <a:pt x="2896" y="1463"/>
                    </a:cubicBezTo>
                    <a:lnTo>
                      <a:pt x="2896" y="1463"/>
                    </a:lnTo>
                    <a:cubicBezTo>
                      <a:pt x="2911" y="1472"/>
                      <a:pt x="2920" y="1475"/>
                      <a:pt x="2927" y="1475"/>
                    </a:cubicBezTo>
                    <a:cubicBezTo>
                      <a:pt x="2935" y="1475"/>
                      <a:pt x="2940" y="1470"/>
                      <a:pt x="2954" y="1466"/>
                    </a:cubicBezTo>
                    <a:cubicBezTo>
                      <a:pt x="2873" y="1438"/>
                      <a:pt x="2926" y="1403"/>
                      <a:pt x="2910" y="1375"/>
                    </a:cubicBezTo>
                    <a:lnTo>
                      <a:pt x="2910" y="1375"/>
                    </a:lnTo>
                    <a:cubicBezTo>
                      <a:pt x="2935" y="1387"/>
                      <a:pt x="2961" y="1401"/>
                      <a:pt x="2942" y="1422"/>
                    </a:cubicBezTo>
                    <a:cubicBezTo>
                      <a:pt x="3014" y="1419"/>
                      <a:pt x="2868" y="1350"/>
                      <a:pt x="2928" y="1347"/>
                    </a:cubicBezTo>
                    <a:lnTo>
                      <a:pt x="2928" y="1347"/>
                    </a:lnTo>
                    <a:cubicBezTo>
                      <a:pt x="2928" y="1354"/>
                      <a:pt x="2921" y="1354"/>
                      <a:pt x="2935" y="1361"/>
                    </a:cubicBezTo>
                    <a:cubicBezTo>
                      <a:pt x="2921" y="1345"/>
                      <a:pt x="2937" y="1328"/>
                      <a:pt x="2954" y="1328"/>
                    </a:cubicBezTo>
                    <a:cubicBezTo>
                      <a:pt x="2959" y="1328"/>
                      <a:pt x="2965" y="1330"/>
                      <a:pt x="2970" y="1333"/>
                    </a:cubicBezTo>
                    <a:lnTo>
                      <a:pt x="2968" y="1338"/>
                    </a:lnTo>
                    <a:cubicBezTo>
                      <a:pt x="2993" y="1308"/>
                      <a:pt x="3016" y="1227"/>
                      <a:pt x="2949" y="1199"/>
                    </a:cubicBezTo>
                    <a:lnTo>
                      <a:pt x="2949" y="1199"/>
                    </a:lnTo>
                    <a:cubicBezTo>
                      <a:pt x="2956" y="1201"/>
                      <a:pt x="3028" y="1231"/>
                      <a:pt x="3042" y="1238"/>
                    </a:cubicBezTo>
                    <a:cubicBezTo>
                      <a:pt x="3042" y="1238"/>
                      <a:pt x="2991" y="1201"/>
                      <a:pt x="2937" y="1169"/>
                    </a:cubicBezTo>
                    <a:cubicBezTo>
                      <a:pt x="2886" y="1134"/>
                      <a:pt x="2833" y="1104"/>
                      <a:pt x="2833" y="1104"/>
                    </a:cubicBezTo>
                    <a:lnTo>
                      <a:pt x="2833" y="1104"/>
                    </a:lnTo>
                    <a:cubicBezTo>
                      <a:pt x="2891" y="1127"/>
                      <a:pt x="3039" y="1143"/>
                      <a:pt x="3063" y="1185"/>
                    </a:cubicBezTo>
                    <a:cubicBezTo>
                      <a:pt x="3074" y="1178"/>
                      <a:pt x="3088" y="1169"/>
                      <a:pt x="3072" y="1143"/>
                    </a:cubicBezTo>
                    <a:lnTo>
                      <a:pt x="3072" y="1143"/>
                    </a:lnTo>
                    <a:cubicBezTo>
                      <a:pt x="3070" y="1144"/>
                      <a:pt x="3067" y="1144"/>
                      <a:pt x="3063" y="1144"/>
                    </a:cubicBezTo>
                    <a:cubicBezTo>
                      <a:pt x="3039" y="1144"/>
                      <a:pt x="2981" y="1135"/>
                      <a:pt x="2979" y="1125"/>
                    </a:cubicBezTo>
                    <a:cubicBezTo>
                      <a:pt x="3050" y="1120"/>
                      <a:pt x="3020" y="1120"/>
                      <a:pt x="3080" y="1105"/>
                    </a:cubicBezTo>
                    <a:lnTo>
                      <a:pt x="3080" y="1105"/>
                    </a:lnTo>
                    <a:cubicBezTo>
                      <a:pt x="3079" y="1105"/>
                      <a:pt x="3078" y="1105"/>
                      <a:pt x="3077" y="1105"/>
                    </a:cubicBezTo>
                    <a:cubicBezTo>
                      <a:pt x="3051" y="1105"/>
                      <a:pt x="2978" y="1077"/>
                      <a:pt x="2984" y="1065"/>
                    </a:cubicBezTo>
                    <a:lnTo>
                      <a:pt x="2984" y="1065"/>
                    </a:lnTo>
                    <a:cubicBezTo>
                      <a:pt x="3019" y="1072"/>
                      <a:pt x="3051" y="1081"/>
                      <a:pt x="3086" y="1090"/>
                    </a:cubicBezTo>
                    <a:cubicBezTo>
                      <a:pt x="3086" y="1090"/>
                      <a:pt x="3065" y="1076"/>
                      <a:pt x="3044" y="1062"/>
                    </a:cubicBezTo>
                    <a:lnTo>
                      <a:pt x="3002" y="1036"/>
                    </a:lnTo>
                    <a:lnTo>
                      <a:pt x="3002" y="1036"/>
                    </a:lnTo>
                    <a:cubicBezTo>
                      <a:pt x="3016" y="1043"/>
                      <a:pt x="3051" y="1048"/>
                      <a:pt x="3081" y="1048"/>
                    </a:cubicBezTo>
                    <a:cubicBezTo>
                      <a:pt x="3091" y="1048"/>
                      <a:pt x="3101" y="1047"/>
                      <a:pt x="3109" y="1046"/>
                    </a:cubicBezTo>
                    <a:cubicBezTo>
                      <a:pt x="3088" y="1046"/>
                      <a:pt x="3116" y="1016"/>
                      <a:pt x="3109" y="1004"/>
                    </a:cubicBezTo>
                    <a:lnTo>
                      <a:pt x="3109" y="1004"/>
                    </a:lnTo>
                    <a:lnTo>
                      <a:pt x="3084" y="1016"/>
                    </a:lnTo>
                    <a:cubicBezTo>
                      <a:pt x="3104" y="976"/>
                      <a:pt x="2958" y="953"/>
                      <a:pt x="2970" y="916"/>
                    </a:cubicBezTo>
                    <a:lnTo>
                      <a:pt x="2970" y="916"/>
                    </a:lnTo>
                    <a:cubicBezTo>
                      <a:pt x="2983" y="921"/>
                      <a:pt x="3033" y="933"/>
                      <a:pt x="3068" y="933"/>
                    </a:cubicBezTo>
                    <a:cubicBezTo>
                      <a:pt x="3084" y="933"/>
                      <a:pt x="3098" y="931"/>
                      <a:pt x="3102" y="923"/>
                    </a:cubicBezTo>
                    <a:cubicBezTo>
                      <a:pt x="3056" y="907"/>
                      <a:pt x="2875" y="856"/>
                      <a:pt x="2840" y="823"/>
                    </a:cubicBezTo>
                    <a:lnTo>
                      <a:pt x="2868" y="819"/>
                    </a:lnTo>
                    <a:lnTo>
                      <a:pt x="2840" y="791"/>
                    </a:lnTo>
                    <a:lnTo>
                      <a:pt x="2840" y="791"/>
                    </a:lnTo>
                    <a:cubicBezTo>
                      <a:pt x="2937" y="819"/>
                      <a:pt x="3030" y="856"/>
                      <a:pt x="3118" y="905"/>
                    </a:cubicBezTo>
                    <a:cubicBezTo>
                      <a:pt x="3144" y="891"/>
                      <a:pt x="3153" y="905"/>
                      <a:pt x="3153" y="879"/>
                    </a:cubicBezTo>
                    <a:cubicBezTo>
                      <a:pt x="3156" y="878"/>
                      <a:pt x="3160" y="877"/>
                      <a:pt x="3163" y="877"/>
                    </a:cubicBezTo>
                    <a:cubicBezTo>
                      <a:pt x="3177" y="877"/>
                      <a:pt x="3190" y="887"/>
                      <a:pt x="3190" y="902"/>
                    </a:cubicBezTo>
                    <a:lnTo>
                      <a:pt x="3213" y="844"/>
                    </a:lnTo>
                    <a:cubicBezTo>
                      <a:pt x="3155" y="844"/>
                      <a:pt x="3160" y="796"/>
                      <a:pt x="3111" y="796"/>
                    </a:cubicBezTo>
                    <a:lnTo>
                      <a:pt x="3141" y="828"/>
                    </a:lnTo>
                    <a:lnTo>
                      <a:pt x="3167" y="863"/>
                    </a:lnTo>
                    <a:cubicBezTo>
                      <a:pt x="3109" y="861"/>
                      <a:pt x="3009" y="817"/>
                      <a:pt x="3023" y="779"/>
                    </a:cubicBezTo>
                    <a:cubicBezTo>
                      <a:pt x="3027" y="778"/>
                      <a:pt x="3033" y="777"/>
                      <a:pt x="3041" y="777"/>
                    </a:cubicBezTo>
                    <a:cubicBezTo>
                      <a:pt x="3072" y="777"/>
                      <a:pt x="3127" y="791"/>
                      <a:pt x="3144" y="791"/>
                    </a:cubicBezTo>
                    <a:cubicBezTo>
                      <a:pt x="3123" y="784"/>
                      <a:pt x="3107" y="752"/>
                      <a:pt x="3121" y="747"/>
                    </a:cubicBezTo>
                    <a:lnTo>
                      <a:pt x="3121" y="747"/>
                    </a:lnTo>
                    <a:lnTo>
                      <a:pt x="3151" y="766"/>
                    </a:lnTo>
                    <a:cubicBezTo>
                      <a:pt x="3172" y="742"/>
                      <a:pt x="3074" y="728"/>
                      <a:pt x="3128" y="701"/>
                    </a:cubicBezTo>
                    <a:cubicBezTo>
                      <a:pt x="3132" y="689"/>
                      <a:pt x="3202" y="668"/>
                      <a:pt x="3167" y="668"/>
                    </a:cubicBezTo>
                    <a:cubicBezTo>
                      <a:pt x="3084" y="683"/>
                      <a:pt x="3000" y="690"/>
                      <a:pt x="2917" y="690"/>
                    </a:cubicBezTo>
                    <a:cubicBezTo>
                      <a:pt x="2896" y="690"/>
                      <a:pt x="2875" y="690"/>
                      <a:pt x="2854" y="689"/>
                    </a:cubicBezTo>
                    <a:cubicBezTo>
                      <a:pt x="2882" y="666"/>
                      <a:pt x="2912" y="647"/>
                      <a:pt x="2944" y="631"/>
                    </a:cubicBezTo>
                    <a:cubicBezTo>
                      <a:pt x="2956" y="627"/>
                      <a:pt x="2969" y="625"/>
                      <a:pt x="2982" y="625"/>
                    </a:cubicBezTo>
                    <a:cubicBezTo>
                      <a:pt x="3015" y="625"/>
                      <a:pt x="3053" y="635"/>
                      <a:pt x="3083" y="635"/>
                    </a:cubicBezTo>
                    <a:cubicBezTo>
                      <a:pt x="3092" y="635"/>
                      <a:pt x="3101" y="634"/>
                      <a:pt x="3109" y="631"/>
                    </a:cubicBezTo>
                    <a:cubicBezTo>
                      <a:pt x="3095" y="629"/>
                      <a:pt x="3081" y="626"/>
                      <a:pt x="3067" y="619"/>
                    </a:cubicBezTo>
                    <a:cubicBezTo>
                      <a:pt x="3081" y="610"/>
                      <a:pt x="3116" y="619"/>
                      <a:pt x="3107" y="601"/>
                    </a:cubicBezTo>
                    <a:cubicBezTo>
                      <a:pt x="3067" y="601"/>
                      <a:pt x="3082" y="581"/>
                      <a:pt x="3079" y="581"/>
                    </a:cubicBezTo>
                    <a:cubicBezTo>
                      <a:pt x="3078" y="581"/>
                      <a:pt x="3073" y="585"/>
                      <a:pt x="3058" y="596"/>
                    </a:cubicBezTo>
                    <a:cubicBezTo>
                      <a:pt x="3039" y="578"/>
                      <a:pt x="3067" y="573"/>
                      <a:pt x="3063" y="550"/>
                    </a:cubicBezTo>
                    <a:lnTo>
                      <a:pt x="3063" y="550"/>
                    </a:lnTo>
                    <a:cubicBezTo>
                      <a:pt x="3050" y="552"/>
                      <a:pt x="3038" y="552"/>
                      <a:pt x="3025" y="552"/>
                    </a:cubicBezTo>
                    <a:cubicBezTo>
                      <a:pt x="2987" y="552"/>
                      <a:pt x="2949" y="544"/>
                      <a:pt x="2914" y="527"/>
                    </a:cubicBezTo>
                    <a:cubicBezTo>
                      <a:pt x="2931" y="527"/>
                      <a:pt x="2944" y="522"/>
                      <a:pt x="2956" y="517"/>
                    </a:cubicBezTo>
                    <a:cubicBezTo>
                      <a:pt x="2956" y="478"/>
                      <a:pt x="2977" y="453"/>
                      <a:pt x="2970" y="418"/>
                    </a:cubicBezTo>
                    <a:cubicBezTo>
                      <a:pt x="2983" y="411"/>
                      <a:pt x="2993" y="392"/>
                      <a:pt x="3014" y="392"/>
                    </a:cubicBezTo>
                    <a:cubicBezTo>
                      <a:pt x="3016" y="392"/>
                      <a:pt x="3019" y="392"/>
                      <a:pt x="3021" y="392"/>
                    </a:cubicBezTo>
                    <a:cubicBezTo>
                      <a:pt x="3012" y="388"/>
                      <a:pt x="2991" y="388"/>
                      <a:pt x="2986" y="378"/>
                    </a:cubicBezTo>
                    <a:cubicBezTo>
                      <a:pt x="2997" y="371"/>
                      <a:pt x="3003" y="368"/>
                      <a:pt x="3007" y="368"/>
                    </a:cubicBezTo>
                    <a:cubicBezTo>
                      <a:pt x="3017" y="368"/>
                      <a:pt x="3016" y="380"/>
                      <a:pt x="3029" y="380"/>
                    </a:cubicBezTo>
                    <a:cubicBezTo>
                      <a:pt x="3035" y="380"/>
                      <a:pt x="3043" y="378"/>
                      <a:pt x="3056" y="371"/>
                    </a:cubicBezTo>
                    <a:lnTo>
                      <a:pt x="3056" y="371"/>
                    </a:lnTo>
                    <a:cubicBezTo>
                      <a:pt x="3051" y="372"/>
                      <a:pt x="3047" y="373"/>
                      <a:pt x="3043" y="373"/>
                    </a:cubicBezTo>
                    <a:cubicBezTo>
                      <a:pt x="3016" y="373"/>
                      <a:pt x="2999" y="354"/>
                      <a:pt x="2979" y="344"/>
                    </a:cubicBezTo>
                    <a:lnTo>
                      <a:pt x="2979" y="344"/>
                    </a:lnTo>
                    <a:cubicBezTo>
                      <a:pt x="2931" y="357"/>
                      <a:pt x="2977" y="381"/>
                      <a:pt x="3002" y="390"/>
                    </a:cubicBezTo>
                    <a:cubicBezTo>
                      <a:pt x="2982" y="394"/>
                      <a:pt x="2960" y="396"/>
                      <a:pt x="2940" y="396"/>
                    </a:cubicBezTo>
                    <a:cubicBezTo>
                      <a:pt x="2887" y="396"/>
                      <a:pt x="2838" y="383"/>
                      <a:pt x="2808" y="360"/>
                    </a:cubicBezTo>
                    <a:cubicBezTo>
                      <a:pt x="2782" y="330"/>
                      <a:pt x="2849" y="339"/>
                      <a:pt x="2838" y="334"/>
                    </a:cubicBezTo>
                    <a:cubicBezTo>
                      <a:pt x="2840" y="276"/>
                      <a:pt x="2706" y="306"/>
                      <a:pt x="2750" y="249"/>
                    </a:cubicBezTo>
                    <a:cubicBezTo>
                      <a:pt x="2791" y="223"/>
                      <a:pt x="2840" y="237"/>
                      <a:pt x="2873" y="228"/>
                    </a:cubicBezTo>
                    <a:lnTo>
                      <a:pt x="2873" y="228"/>
                    </a:lnTo>
                    <a:cubicBezTo>
                      <a:pt x="2891" y="251"/>
                      <a:pt x="2847" y="269"/>
                      <a:pt x="2854" y="286"/>
                    </a:cubicBezTo>
                    <a:lnTo>
                      <a:pt x="2870" y="262"/>
                    </a:lnTo>
                    <a:cubicBezTo>
                      <a:pt x="2886" y="267"/>
                      <a:pt x="2900" y="283"/>
                      <a:pt x="2889" y="293"/>
                    </a:cubicBezTo>
                    <a:cubicBezTo>
                      <a:pt x="2926" y="272"/>
                      <a:pt x="2882" y="198"/>
                      <a:pt x="2917" y="151"/>
                    </a:cubicBezTo>
                    <a:cubicBezTo>
                      <a:pt x="2904" y="148"/>
                      <a:pt x="2892" y="139"/>
                      <a:pt x="2879" y="139"/>
                    </a:cubicBezTo>
                    <a:cubicBezTo>
                      <a:pt x="2874" y="139"/>
                      <a:pt x="2870" y="140"/>
                      <a:pt x="2866" y="142"/>
                    </a:cubicBezTo>
                    <a:lnTo>
                      <a:pt x="2875" y="153"/>
                    </a:lnTo>
                    <a:cubicBezTo>
                      <a:pt x="2868" y="157"/>
                      <a:pt x="2862" y="158"/>
                      <a:pt x="2856" y="158"/>
                    </a:cubicBezTo>
                    <a:cubicBezTo>
                      <a:pt x="2838" y="158"/>
                      <a:pt x="2826" y="146"/>
                      <a:pt x="2816" y="146"/>
                    </a:cubicBezTo>
                    <a:cubicBezTo>
                      <a:pt x="2812" y="146"/>
                      <a:pt x="2809" y="147"/>
                      <a:pt x="2805" y="151"/>
                    </a:cubicBezTo>
                    <a:cubicBezTo>
                      <a:pt x="2777" y="135"/>
                      <a:pt x="2736" y="114"/>
                      <a:pt x="2754" y="84"/>
                    </a:cubicBezTo>
                    <a:lnTo>
                      <a:pt x="2803" y="78"/>
                    </a:lnTo>
                    <a:lnTo>
                      <a:pt x="2803" y="78"/>
                    </a:lnTo>
                    <a:cubicBezTo>
                      <a:pt x="2789" y="81"/>
                      <a:pt x="2779" y="99"/>
                      <a:pt x="2794" y="105"/>
                    </a:cubicBezTo>
                    <a:cubicBezTo>
                      <a:pt x="2771" y="93"/>
                      <a:pt x="2861" y="61"/>
                      <a:pt x="2794" y="49"/>
                    </a:cubicBezTo>
                    <a:lnTo>
                      <a:pt x="2794" y="49"/>
                    </a:lnTo>
                    <a:lnTo>
                      <a:pt x="2759" y="70"/>
                    </a:lnTo>
                    <a:cubicBezTo>
                      <a:pt x="2731" y="51"/>
                      <a:pt x="2675" y="26"/>
                      <a:pt x="2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64" name="Google Shape;16764;p59"/>
              <p:cNvSpPr/>
              <p:nvPr/>
            </p:nvSpPr>
            <p:spPr>
              <a:xfrm>
                <a:off x="754375" y="1762350"/>
                <a:ext cx="500" cy="250"/>
              </a:xfrm>
              <a:custGeom>
                <a:avLst/>
                <a:gdLst/>
                <a:ahLst/>
                <a:cxnLst/>
                <a:rect l="l" t="t" r="r" b="b"/>
                <a:pathLst>
                  <a:path w="20" h="10" extrusionOk="0">
                    <a:moveTo>
                      <a:pt x="1" y="0"/>
                    </a:moveTo>
                    <a:lnTo>
                      <a:pt x="1" y="0"/>
                    </a:lnTo>
                    <a:cubicBezTo>
                      <a:pt x="3" y="7"/>
                      <a:pt x="12" y="10"/>
                      <a:pt x="19" y="10"/>
                    </a:cubicBezTo>
                    <a:cubicBezTo>
                      <a:pt x="12" y="7"/>
                      <a:pt x="5"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65" name="Google Shape;16765;p59"/>
              <p:cNvSpPr/>
              <p:nvPr/>
            </p:nvSpPr>
            <p:spPr>
              <a:xfrm>
                <a:off x="731775" y="1776650"/>
                <a:ext cx="25" cy="200"/>
              </a:xfrm>
              <a:custGeom>
                <a:avLst/>
                <a:gdLst/>
                <a:ahLst/>
                <a:cxnLst/>
                <a:rect l="l" t="t" r="r" b="b"/>
                <a:pathLst>
                  <a:path w="1" h="8" extrusionOk="0">
                    <a:moveTo>
                      <a:pt x="1" y="1"/>
                    </a:moveTo>
                    <a:lnTo>
                      <a:pt x="1" y="1"/>
                    </a:lnTo>
                    <a:cubicBezTo>
                      <a:pt x="1" y="1"/>
                      <a:pt x="1" y="6"/>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66" name="Google Shape;16766;p59"/>
              <p:cNvSpPr/>
              <p:nvPr/>
            </p:nvSpPr>
            <p:spPr>
              <a:xfrm>
                <a:off x="762500" y="1737725"/>
                <a:ext cx="550" cy="300"/>
              </a:xfrm>
              <a:custGeom>
                <a:avLst/>
                <a:gdLst/>
                <a:ahLst/>
                <a:cxnLst/>
                <a:rect l="l" t="t" r="r" b="b"/>
                <a:pathLst>
                  <a:path w="22" h="12" extrusionOk="0">
                    <a:moveTo>
                      <a:pt x="21" y="0"/>
                    </a:moveTo>
                    <a:lnTo>
                      <a:pt x="21" y="0"/>
                    </a:lnTo>
                    <a:cubicBezTo>
                      <a:pt x="17" y="5"/>
                      <a:pt x="10" y="9"/>
                      <a:pt x="0" y="12"/>
                    </a:cubicBezTo>
                    <a:cubicBezTo>
                      <a:pt x="12" y="12"/>
                      <a:pt x="19" y="7"/>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67" name="Google Shape;16767;p59"/>
              <p:cNvSpPr/>
              <p:nvPr/>
            </p:nvSpPr>
            <p:spPr>
              <a:xfrm>
                <a:off x="750550" y="1723800"/>
                <a:ext cx="675" cy="500"/>
              </a:xfrm>
              <a:custGeom>
                <a:avLst/>
                <a:gdLst/>
                <a:ahLst/>
                <a:cxnLst/>
                <a:rect l="l" t="t" r="r" b="b"/>
                <a:pathLst>
                  <a:path w="27" h="20" extrusionOk="0">
                    <a:moveTo>
                      <a:pt x="1" y="1"/>
                    </a:moveTo>
                    <a:lnTo>
                      <a:pt x="1" y="1"/>
                    </a:lnTo>
                    <a:cubicBezTo>
                      <a:pt x="1" y="1"/>
                      <a:pt x="1" y="1"/>
                      <a:pt x="1" y="1"/>
                    </a:cubicBezTo>
                    <a:lnTo>
                      <a:pt x="1" y="1"/>
                    </a:lnTo>
                    <a:lnTo>
                      <a:pt x="1" y="1"/>
                    </a:lnTo>
                    <a:close/>
                    <a:moveTo>
                      <a:pt x="26" y="1"/>
                    </a:moveTo>
                    <a:cubicBezTo>
                      <a:pt x="20" y="1"/>
                      <a:pt x="12" y="3"/>
                      <a:pt x="6" y="3"/>
                    </a:cubicBezTo>
                    <a:cubicBezTo>
                      <a:pt x="4" y="3"/>
                      <a:pt x="2" y="2"/>
                      <a:pt x="1" y="1"/>
                    </a:cubicBezTo>
                    <a:lnTo>
                      <a:pt x="1" y="1"/>
                    </a:lnTo>
                    <a:lnTo>
                      <a:pt x="12" y="19"/>
                    </a:lnTo>
                    <a:cubicBezTo>
                      <a:pt x="10" y="10"/>
                      <a:pt x="19" y="5"/>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68" name="Google Shape;16768;p59"/>
              <p:cNvSpPr/>
              <p:nvPr/>
            </p:nvSpPr>
            <p:spPr>
              <a:xfrm>
                <a:off x="756400" y="1719575"/>
                <a:ext cx="625" cy="375"/>
              </a:xfrm>
              <a:custGeom>
                <a:avLst/>
                <a:gdLst/>
                <a:ahLst/>
                <a:cxnLst/>
                <a:rect l="l" t="t" r="r" b="b"/>
                <a:pathLst>
                  <a:path w="25" h="15" extrusionOk="0">
                    <a:moveTo>
                      <a:pt x="1" y="1"/>
                    </a:moveTo>
                    <a:cubicBezTo>
                      <a:pt x="1" y="8"/>
                      <a:pt x="8" y="14"/>
                      <a:pt x="15" y="14"/>
                    </a:cubicBezTo>
                    <a:cubicBezTo>
                      <a:pt x="19" y="14"/>
                      <a:pt x="22" y="13"/>
                      <a:pt x="24" y="10"/>
                    </a:cubicBezTo>
                    <a:cubicBezTo>
                      <a:pt x="20" y="5"/>
                      <a:pt x="24" y="3"/>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69" name="Google Shape;16769;p59"/>
              <p:cNvSpPr/>
              <p:nvPr/>
            </p:nvSpPr>
            <p:spPr>
              <a:xfrm>
                <a:off x="753300" y="1722600"/>
                <a:ext cx="1525" cy="700"/>
              </a:xfrm>
              <a:custGeom>
                <a:avLst/>
                <a:gdLst/>
                <a:ahLst/>
                <a:cxnLst/>
                <a:rect l="l" t="t" r="r" b="b"/>
                <a:pathLst>
                  <a:path w="61" h="28" extrusionOk="0">
                    <a:moveTo>
                      <a:pt x="44" y="0"/>
                    </a:moveTo>
                    <a:lnTo>
                      <a:pt x="44" y="2"/>
                    </a:lnTo>
                    <a:cubicBezTo>
                      <a:pt x="38" y="2"/>
                      <a:pt x="34" y="2"/>
                      <a:pt x="30" y="2"/>
                    </a:cubicBezTo>
                    <a:cubicBezTo>
                      <a:pt x="1" y="2"/>
                      <a:pt x="13" y="16"/>
                      <a:pt x="28" y="28"/>
                    </a:cubicBezTo>
                    <a:cubicBezTo>
                      <a:pt x="60" y="26"/>
                      <a:pt x="48"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70" name="Google Shape;16770;p59"/>
              <p:cNvSpPr/>
              <p:nvPr/>
            </p:nvSpPr>
            <p:spPr>
              <a:xfrm>
                <a:off x="753950" y="1722225"/>
                <a:ext cx="400" cy="325"/>
              </a:xfrm>
              <a:custGeom>
                <a:avLst/>
                <a:gdLst/>
                <a:ahLst/>
                <a:cxnLst/>
                <a:rect l="l" t="t" r="r" b="b"/>
                <a:pathLst>
                  <a:path w="16" h="13" extrusionOk="0">
                    <a:moveTo>
                      <a:pt x="10" y="1"/>
                    </a:moveTo>
                    <a:cubicBezTo>
                      <a:pt x="1" y="1"/>
                      <a:pt x="11" y="7"/>
                      <a:pt x="15" y="13"/>
                    </a:cubicBezTo>
                    <a:cubicBezTo>
                      <a:pt x="15" y="8"/>
                      <a:pt x="15" y="3"/>
                      <a:pt x="15" y="1"/>
                    </a:cubicBezTo>
                    <a:cubicBezTo>
                      <a:pt x="13" y="1"/>
                      <a:pt x="11"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71" name="Google Shape;16771;p59"/>
              <p:cNvSpPr/>
              <p:nvPr/>
            </p:nvSpPr>
            <p:spPr>
              <a:xfrm>
                <a:off x="750550" y="1726750"/>
                <a:ext cx="1600" cy="500"/>
              </a:xfrm>
              <a:custGeom>
                <a:avLst/>
                <a:gdLst/>
                <a:ahLst/>
                <a:cxnLst/>
                <a:rect l="l" t="t" r="r" b="b"/>
                <a:pathLst>
                  <a:path w="64" h="20" extrusionOk="0">
                    <a:moveTo>
                      <a:pt x="21" y="1"/>
                    </a:moveTo>
                    <a:cubicBezTo>
                      <a:pt x="1" y="1"/>
                      <a:pt x="38" y="19"/>
                      <a:pt x="54" y="19"/>
                    </a:cubicBezTo>
                    <a:cubicBezTo>
                      <a:pt x="61" y="19"/>
                      <a:pt x="64" y="16"/>
                      <a:pt x="56" y="6"/>
                    </a:cubicBezTo>
                    <a:cubicBezTo>
                      <a:pt x="59" y="3"/>
                      <a:pt x="53" y="2"/>
                      <a:pt x="46" y="2"/>
                    </a:cubicBezTo>
                    <a:cubicBezTo>
                      <a:pt x="39" y="2"/>
                      <a:pt x="32" y="3"/>
                      <a:pt x="28" y="3"/>
                    </a:cubicBezTo>
                    <a:cubicBezTo>
                      <a:pt x="24" y="3"/>
                      <a:pt x="22" y="2"/>
                      <a:pt x="26" y="1"/>
                    </a:cubicBezTo>
                    <a:cubicBezTo>
                      <a:pt x="24" y="1"/>
                      <a:pt x="22"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72" name="Google Shape;16772;p59"/>
              <p:cNvSpPr/>
              <p:nvPr/>
            </p:nvSpPr>
            <p:spPr>
              <a:xfrm>
                <a:off x="755725" y="1723000"/>
                <a:ext cx="1125" cy="300"/>
              </a:xfrm>
              <a:custGeom>
                <a:avLst/>
                <a:gdLst/>
                <a:ahLst/>
                <a:cxnLst/>
                <a:rect l="l" t="t" r="r" b="b"/>
                <a:pathLst>
                  <a:path w="45" h="12" extrusionOk="0">
                    <a:moveTo>
                      <a:pt x="44" y="0"/>
                    </a:moveTo>
                    <a:lnTo>
                      <a:pt x="0" y="5"/>
                    </a:lnTo>
                    <a:lnTo>
                      <a:pt x="35" y="12"/>
                    </a:lnTo>
                    <a:lnTo>
                      <a:pt x="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73" name="Google Shape;16773;p59"/>
              <p:cNvSpPr/>
              <p:nvPr/>
            </p:nvSpPr>
            <p:spPr>
              <a:xfrm>
                <a:off x="755825" y="1724850"/>
                <a:ext cx="550" cy="650"/>
              </a:xfrm>
              <a:custGeom>
                <a:avLst/>
                <a:gdLst/>
                <a:ahLst/>
                <a:cxnLst/>
                <a:rect l="l" t="t" r="r" b="b"/>
                <a:pathLst>
                  <a:path w="22" h="26" extrusionOk="0">
                    <a:moveTo>
                      <a:pt x="8" y="0"/>
                    </a:moveTo>
                    <a:cubicBezTo>
                      <a:pt x="8" y="12"/>
                      <a:pt x="1" y="26"/>
                      <a:pt x="12" y="26"/>
                    </a:cubicBezTo>
                    <a:lnTo>
                      <a:pt x="22" y="5"/>
                    </a:lnTo>
                    <a:cubicBezTo>
                      <a:pt x="17" y="5"/>
                      <a:pt x="10" y="3"/>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74" name="Google Shape;16774;p59"/>
              <p:cNvSpPr/>
              <p:nvPr/>
            </p:nvSpPr>
            <p:spPr>
              <a:xfrm>
                <a:off x="755825" y="1724450"/>
                <a:ext cx="200" cy="425"/>
              </a:xfrm>
              <a:custGeom>
                <a:avLst/>
                <a:gdLst/>
                <a:ahLst/>
                <a:cxnLst/>
                <a:rect l="l" t="t" r="r" b="b"/>
                <a:pathLst>
                  <a:path w="8" h="17" extrusionOk="0">
                    <a:moveTo>
                      <a:pt x="1" y="0"/>
                    </a:moveTo>
                    <a:cubicBezTo>
                      <a:pt x="1" y="7"/>
                      <a:pt x="3" y="12"/>
                      <a:pt x="8" y="16"/>
                    </a:cubicBezTo>
                    <a:cubicBezTo>
                      <a:pt x="8" y="10"/>
                      <a:pt x="5"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75" name="Google Shape;16775;p59"/>
              <p:cNvSpPr/>
              <p:nvPr/>
            </p:nvSpPr>
            <p:spPr>
              <a:xfrm>
                <a:off x="756875" y="1723625"/>
                <a:ext cx="250" cy="550"/>
              </a:xfrm>
              <a:custGeom>
                <a:avLst/>
                <a:gdLst/>
                <a:ahLst/>
                <a:cxnLst/>
                <a:rect l="l" t="t" r="r" b="b"/>
                <a:pathLst>
                  <a:path w="10" h="22" extrusionOk="0">
                    <a:moveTo>
                      <a:pt x="10" y="1"/>
                    </a:moveTo>
                    <a:lnTo>
                      <a:pt x="3" y="8"/>
                    </a:lnTo>
                    <a:lnTo>
                      <a:pt x="1" y="2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76" name="Google Shape;16776;p59"/>
              <p:cNvSpPr/>
              <p:nvPr/>
            </p:nvSpPr>
            <p:spPr>
              <a:xfrm>
                <a:off x="756700" y="1730850"/>
                <a:ext cx="950" cy="575"/>
              </a:xfrm>
              <a:custGeom>
                <a:avLst/>
                <a:gdLst/>
                <a:ahLst/>
                <a:cxnLst/>
                <a:rect l="l" t="t" r="r" b="b"/>
                <a:pathLst>
                  <a:path w="38" h="23" extrusionOk="0">
                    <a:moveTo>
                      <a:pt x="12" y="0"/>
                    </a:moveTo>
                    <a:cubicBezTo>
                      <a:pt x="9" y="0"/>
                      <a:pt x="5" y="1"/>
                      <a:pt x="1" y="4"/>
                    </a:cubicBezTo>
                    <a:lnTo>
                      <a:pt x="17" y="22"/>
                    </a:lnTo>
                    <a:cubicBezTo>
                      <a:pt x="31" y="22"/>
                      <a:pt x="38" y="15"/>
                      <a:pt x="31" y="9"/>
                    </a:cubicBezTo>
                    <a:cubicBezTo>
                      <a:pt x="26" y="4"/>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77" name="Google Shape;16777;p59"/>
              <p:cNvSpPr/>
              <p:nvPr/>
            </p:nvSpPr>
            <p:spPr>
              <a:xfrm>
                <a:off x="758500" y="1728850"/>
                <a:ext cx="1300" cy="375"/>
              </a:xfrm>
              <a:custGeom>
                <a:avLst/>
                <a:gdLst/>
                <a:ahLst/>
                <a:cxnLst/>
                <a:rect l="l" t="t" r="r" b="b"/>
                <a:pathLst>
                  <a:path w="52" h="15" extrusionOk="0">
                    <a:moveTo>
                      <a:pt x="31" y="0"/>
                    </a:moveTo>
                    <a:cubicBezTo>
                      <a:pt x="21" y="7"/>
                      <a:pt x="10" y="12"/>
                      <a:pt x="0" y="14"/>
                    </a:cubicBezTo>
                    <a:lnTo>
                      <a:pt x="51" y="7"/>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78" name="Google Shape;16778;p59"/>
              <p:cNvSpPr/>
              <p:nvPr/>
            </p:nvSpPr>
            <p:spPr>
              <a:xfrm>
                <a:off x="759825" y="1730050"/>
                <a:ext cx="1050" cy="475"/>
              </a:xfrm>
              <a:custGeom>
                <a:avLst/>
                <a:gdLst/>
                <a:ahLst/>
                <a:cxnLst/>
                <a:rect l="l" t="t" r="r" b="b"/>
                <a:pathLst>
                  <a:path w="42" h="19" extrusionOk="0">
                    <a:moveTo>
                      <a:pt x="12" y="0"/>
                    </a:moveTo>
                    <a:cubicBezTo>
                      <a:pt x="7" y="0"/>
                      <a:pt x="3" y="3"/>
                      <a:pt x="1" y="10"/>
                    </a:cubicBezTo>
                    <a:cubicBezTo>
                      <a:pt x="9" y="10"/>
                      <a:pt x="25" y="18"/>
                      <a:pt x="34" y="18"/>
                    </a:cubicBezTo>
                    <a:cubicBezTo>
                      <a:pt x="39" y="18"/>
                      <a:pt x="41" y="15"/>
                      <a:pt x="38" y="6"/>
                    </a:cubicBezTo>
                    <a:lnTo>
                      <a:pt x="38" y="6"/>
                    </a:lnTo>
                    <a:cubicBezTo>
                      <a:pt x="37" y="6"/>
                      <a:pt x="36" y="6"/>
                      <a:pt x="36" y="6"/>
                    </a:cubicBezTo>
                    <a:cubicBezTo>
                      <a:pt x="29" y="6"/>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79" name="Google Shape;16779;p59"/>
              <p:cNvSpPr/>
              <p:nvPr/>
            </p:nvSpPr>
            <p:spPr>
              <a:xfrm>
                <a:off x="757275" y="1738575"/>
                <a:ext cx="2225" cy="200"/>
              </a:xfrm>
              <a:custGeom>
                <a:avLst/>
                <a:gdLst/>
                <a:ahLst/>
                <a:cxnLst/>
                <a:rect l="l" t="t" r="r" b="b"/>
                <a:pathLst>
                  <a:path w="89" h="8" extrusionOk="0">
                    <a:moveTo>
                      <a:pt x="89" y="1"/>
                    </a:moveTo>
                    <a:lnTo>
                      <a:pt x="1" y="8"/>
                    </a:lnTo>
                    <a:lnTo>
                      <a:pt x="89" y="8"/>
                    </a:lnTo>
                    <a:lnTo>
                      <a:pt x="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80" name="Google Shape;16780;p59"/>
              <p:cNvSpPr/>
              <p:nvPr/>
            </p:nvSpPr>
            <p:spPr>
              <a:xfrm>
                <a:off x="762550" y="1745850"/>
                <a:ext cx="2225" cy="925"/>
              </a:xfrm>
              <a:custGeom>
                <a:avLst/>
                <a:gdLst/>
                <a:ahLst/>
                <a:cxnLst/>
                <a:rect l="l" t="t" r="r" b="b"/>
                <a:pathLst>
                  <a:path w="89" h="37" extrusionOk="0">
                    <a:moveTo>
                      <a:pt x="34" y="0"/>
                    </a:moveTo>
                    <a:cubicBezTo>
                      <a:pt x="22" y="0"/>
                      <a:pt x="17" y="13"/>
                      <a:pt x="7" y="13"/>
                    </a:cubicBezTo>
                    <a:cubicBezTo>
                      <a:pt x="5" y="13"/>
                      <a:pt x="3" y="13"/>
                      <a:pt x="1" y="11"/>
                    </a:cubicBezTo>
                    <a:lnTo>
                      <a:pt x="1" y="11"/>
                    </a:lnTo>
                    <a:cubicBezTo>
                      <a:pt x="19" y="30"/>
                      <a:pt x="5" y="37"/>
                      <a:pt x="63" y="37"/>
                    </a:cubicBezTo>
                    <a:cubicBezTo>
                      <a:pt x="89" y="11"/>
                      <a:pt x="12" y="23"/>
                      <a:pt x="42" y="2"/>
                    </a:cubicBezTo>
                    <a:cubicBezTo>
                      <a:pt x="39" y="1"/>
                      <a:pt x="37"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81" name="Google Shape;16781;p59"/>
              <p:cNvSpPr/>
              <p:nvPr/>
            </p:nvSpPr>
            <p:spPr>
              <a:xfrm>
                <a:off x="684375" y="1767150"/>
                <a:ext cx="650" cy="550"/>
              </a:xfrm>
              <a:custGeom>
                <a:avLst/>
                <a:gdLst/>
                <a:ahLst/>
                <a:cxnLst/>
                <a:rect l="l" t="t" r="r" b="b"/>
                <a:pathLst>
                  <a:path w="26" h="22" extrusionOk="0">
                    <a:moveTo>
                      <a:pt x="0" y="1"/>
                    </a:moveTo>
                    <a:lnTo>
                      <a:pt x="24" y="22"/>
                    </a:lnTo>
                    <a:lnTo>
                      <a:pt x="26" y="1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82" name="Google Shape;16782;p59"/>
              <p:cNvSpPr/>
              <p:nvPr/>
            </p:nvSpPr>
            <p:spPr>
              <a:xfrm>
                <a:off x="684150" y="1767900"/>
                <a:ext cx="600" cy="1200"/>
              </a:xfrm>
              <a:custGeom>
                <a:avLst/>
                <a:gdLst/>
                <a:ahLst/>
                <a:cxnLst/>
                <a:rect l="l" t="t" r="r" b="b"/>
                <a:pathLst>
                  <a:path w="24" h="48" extrusionOk="0">
                    <a:moveTo>
                      <a:pt x="0" y="1"/>
                    </a:moveTo>
                    <a:lnTo>
                      <a:pt x="7" y="47"/>
                    </a:lnTo>
                    <a:cubicBezTo>
                      <a:pt x="9" y="46"/>
                      <a:pt x="12" y="43"/>
                      <a:pt x="16" y="43"/>
                    </a:cubicBezTo>
                    <a:cubicBezTo>
                      <a:pt x="18" y="43"/>
                      <a:pt x="21" y="44"/>
                      <a:pt x="23" y="4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83" name="Google Shape;16783;p59"/>
              <p:cNvSpPr/>
              <p:nvPr/>
            </p:nvSpPr>
            <p:spPr>
              <a:xfrm>
                <a:off x="747825" y="1772150"/>
                <a:ext cx="775" cy="475"/>
              </a:xfrm>
              <a:custGeom>
                <a:avLst/>
                <a:gdLst/>
                <a:ahLst/>
                <a:cxnLst/>
                <a:rect l="l" t="t" r="r" b="b"/>
                <a:pathLst>
                  <a:path w="31" h="19" extrusionOk="0">
                    <a:moveTo>
                      <a:pt x="11" y="0"/>
                    </a:moveTo>
                    <a:cubicBezTo>
                      <a:pt x="7" y="0"/>
                      <a:pt x="4" y="1"/>
                      <a:pt x="1" y="2"/>
                    </a:cubicBezTo>
                    <a:lnTo>
                      <a:pt x="31" y="19"/>
                    </a:lnTo>
                    <a:lnTo>
                      <a:pt x="24" y="7"/>
                    </a:lnTo>
                    <a:cubicBezTo>
                      <a:pt x="21" y="3"/>
                      <a:pt x="16"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84" name="Google Shape;16784;p59"/>
              <p:cNvSpPr/>
              <p:nvPr/>
            </p:nvSpPr>
            <p:spPr>
              <a:xfrm>
                <a:off x="741100" y="1773775"/>
                <a:ext cx="725" cy="1050"/>
              </a:xfrm>
              <a:custGeom>
                <a:avLst/>
                <a:gdLst/>
                <a:ahLst/>
                <a:cxnLst/>
                <a:rect l="l" t="t" r="r" b="b"/>
                <a:pathLst>
                  <a:path w="29" h="42" extrusionOk="0">
                    <a:moveTo>
                      <a:pt x="1" y="0"/>
                    </a:moveTo>
                    <a:lnTo>
                      <a:pt x="22" y="42"/>
                    </a:lnTo>
                    <a:lnTo>
                      <a:pt x="29" y="4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85" name="Google Shape;16785;p59"/>
              <p:cNvSpPr/>
              <p:nvPr/>
            </p:nvSpPr>
            <p:spPr>
              <a:xfrm>
                <a:off x="736150" y="1777250"/>
                <a:ext cx="875" cy="650"/>
              </a:xfrm>
              <a:custGeom>
                <a:avLst/>
                <a:gdLst/>
                <a:ahLst/>
                <a:cxnLst/>
                <a:rect l="l" t="t" r="r" b="b"/>
                <a:pathLst>
                  <a:path w="35" h="26" extrusionOk="0">
                    <a:moveTo>
                      <a:pt x="3" y="0"/>
                    </a:moveTo>
                    <a:cubicBezTo>
                      <a:pt x="0" y="0"/>
                      <a:pt x="1" y="6"/>
                      <a:pt x="7" y="26"/>
                    </a:cubicBezTo>
                    <a:cubicBezTo>
                      <a:pt x="14" y="26"/>
                      <a:pt x="21" y="19"/>
                      <a:pt x="28" y="16"/>
                    </a:cubicBezTo>
                    <a:lnTo>
                      <a:pt x="28" y="16"/>
                    </a:lnTo>
                    <a:cubicBezTo>
                      <a:pt x="28" y="16"/>
                      <a:pt x="28" y="16"/>
                      <a:pt x="29" y="16"/>
                    </a:cubicBezTo>
                    <a:cubicBezTo>
                      <a:pt x="31" y="16"/>
                      <a:pt x="33" y="15"/>
                      <a:pt x="34" y="14"/>
                    </a:cubicBezTo>
                    <a:cubicBezTo>
                      <a:pt x="32" y="14"/>
                      <a:pt x="30" y="15"/>
                      <a:pt x="28" y="16"/>
                    </a:cubicBezTo>
                    <a:lnTo>
                      <a:pt x="28" y="16"/>
                    </a:lnTo>
                    <a:cubicBezTo>
                      <a:pt x="17" y="15"/>
                      <a:pt x="6"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86" name="Google Shape;16786;p59"/>
              <p:cNvSpPr/>
              <p:nvPr/>
            </p:nvSpPr>
            <p:spPr>
              <a:xfrm>
                <a:off x="530275" y="1642300"/>
                <a:ext cx="125" cy="275"/>
              </a:xfrm>
              <a:custGeom>
                <a:avLst/>
                <a:gdLst/>
                <a:ahLst/>
                <a:cxnLst/>
                <a:rect l="l" t="t" r="r" b="b"/>
                <a:pathLst>
                  <a:path w="5" h="11" extrusionOk="0">
                    <a:moveTo>
                      <a:pt x="3" y="0"/>
                    </a:moveTo>
                    <a:cubicBezTo>
                      <a:pt x="2" y="0"/>
                      <a:pt x="1" y="4"/>
                      <a:pt x="0" y="11"/>
                    </a:cubicBezTo>
                    <a:lnTo>
                      <a:pt x="5" y="11"/>
                    </a:lnTo>
                    <a:cubicBezTo>
                      <a:pt x="4" y="4"/>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87" name="Google Shape;16787;p59"/>
              <p:cNvSpPr/>
              <p:nvPr/>
            </p:nvSpPr>
            <p:spPr>
              <a:xfrm>
                <a:off x="520250" y="1654675"/>
                <a:ext cx="24875" cy="21900"/>
              </a:xfrm>
              <a:custGeom>
                <a:avLst/>
                <a:gdLst/>
                <a:ahLst/>
                <a:cxnLst/>
                <a:rect l="l" t="t" r="r" b="b"/>
                <a:pathLst>
                  <a:path w="995" h="876" extrusionOk="0">
                    <a:moveTo>
                      <a:pt x="801" y="0"/>
                    </a:moveTo>
                    <a:cubicBezTo>
                      <a:pt x="796" y="0"/>
                      <a:pt x="786" y="6"/>
                      <a:pt x="767" y="26"/>
                    </a:cubicBezTo>
                    <a:lnTo>
                      <a:pt x="758" y="70"/>
                    </a:lnTo>
                    <a:cubicBezTo>
                      <a:pt x="769" y="59"/>
                      <a:pt x="782" y="49"/>
                      <a:pt x="787" y="49"/>
                    </a:cubicBezTo>
                    <a:cubicBezTo>
                      <a:pt x="790" y="49"/>
                      <a:pt x="791" y="51"/>
                      <a:pt x="791" y="56"/>
                    </a:cubicBezTo>
                    <a:cubicBezTo>
                      <a:pt x="788" y="63"/>
                      <a:pt x="777" y="81"/>
                      <a:pt x="770" y="102"/>
                    </a:cubicBezTo>
                    <a:cubicBezTo>
                      <a:pt x="770" y="103"/>
                      <a:pt x="771" y="103"/>
                      <a:pt x="771" y="103"/>
                    </a:cubicBezTo>
                    <a:cubicBezTo>
                      <a:pt x="777" y="103"/>
                      <a:pt x="796" y="83"/>
                      <a:pt x="805" y="81"/>
                    </a:cubicBezTo>
                    <a:cubicBezTo>
                      <a:pt x="853" y="26"/>
                      <a:pt x="818" y="30"/>
                      <a:pt x="823" y="9"/>
                    </a:cubicBezTo>
                    <a:lnTo>
                      <a:pt x="823" y="9"/>
                    </a:lnTo>
                    <a:cubicBezTo>
                      <a:pt x="820" y="11"/>
                      <a:pt x="818" y="11"/>
                      <a:pt x="817" y="11"/>
                    </a:cubicBezTo>
                    <a:cubicBezTo>
                      <a:pt x="809" y="11"/>
                      <a:pt x="809" y="0"/>
                      <a:pt x="801" y="0"/>
                    </a:cubicBezTo>
                    <a:close/>
                    <a:moveTo>
                      <a:pt x="793" y="454"/>
                    </a:moveTo>
                    <a:lnTo>
                      <a:pt x="749" y="510"/>
                    </a:lnTo>
                    <a:lnTo>
                      <a:pt x="781" y="487"/>
                    </a:lnTo>
                    <a:lnTo>
                      <a:pt x="793" y="454"/>
                    </a:lnTo>
                    <a:close/>
                    <a:moveTo>
                      <a:pt x="953" y="573"/>
                    </a:moveTo>
                    <a:lnTo>
                      <a:pt x="971" y="584"/>
                    </a:lnTo>
                    <a:cubicBezTo>
                      <a:pt x="965" y="591"/>
                      <a:pt x="960" y="598"/>
                      <a:pt x="958" y="607"/>
                    </a:cubicBezTo>
                    <a:cubicBezTo>
                      <a:pt x="959" y="608"/>
                      <a:pt x="960" y="608"/>
                      <a:pt x="961" y="608"/>
                    </a:cubicBezTo>
                    <a:cubicBezTo>
                      <a:pt x="969" y="608"/>
                      <a:pt x="978" y="591"/>
                      <a:pt x="995" y="573"/>
                    </a:cubicBezTo>
                    <a:close/>
                    <a:moveTo>
                      <a:pt x="591" y="649"/>
                    </a:moveTo>
                    <a:cubicBezTo>
                      <a:pt x="590" y="651"/>
                      <a:pt x="588" y="653"/>
                      <a:pt x="587" y="655"/>
                    </a:cubicBezTo>
                    <a:lnTo>
                      <a:pt x="587" y="655"/>
                    </a:lnTo>
                    <a:cubicBezTo>
                      <a:pt x="588" y="653"/>
                      <a:pt x="590" y="651"/>
                      <a:pt x="591" y="649"/>
                    </a:cubicBezTo>
                    <a:close/>
                    <a:moveTo>
                      <a:pt x="723" y="645"/>
                    </a:moveTo>
                    <a:lnTo>
                      <a:pt x="716" y="656"/>
                    </a:lnTo>
                    <a:lnTo>
                      <a:pt x="723" y="670"/>
                    </a:lnTo>
                    <a:lnTo>
                      <a:pt x="723" y="645"/>
                    </a:lnTo>
                    <a:close/>
                    <a:moveTo>
                      <a:pt x="587" y="655"/>
                    </a:moveTo>
                    <a:cubicBezTo>
                      <a:pt x="553" y="703"/>
                      <a:pt x="558" y="708"/>
                      <a:pt x="569" y="708"/>
                    </a:cubicBezTo>
                    <a:cubicBezTo>
                      <a:pt x="572" y="708"/>
                      <a:pt x="575" y="707"/>
                      <a:pt x="579" y="707"/>
                    </a:cubicBezTo>
                    <a:cubicBezTo>
                      <a:pt x="585" y="707"/>
                      <a:pt x="591" y="709"/>
                      <a:pt x="591" y="716"/>
                    </a:cubicBezTo>
                    <a:cubicBezTo>
                      <a:pt x="603" y="698"/>
                      <a:pt x="598" y="677"/>
                      <a:pt x="626" y="661"/>
                    </a:cubicBezTo>
                    <a:cubicBezTo>
                      <a:pt x="626" y="658"/>
                      <a:pt x="624" y="657"/>
                      <a:pt x="621" y="657"/>
                    </a:cubicBezTo>
                    <a:cubicBezTo>
                      <a:pt x="611" y="657"/>
                      <a:pt x="593" y="666"/>
                      <a:pt x="586" y="666"/>
                    </a:cubicBezTo>
                    <a:cubicBezTo>
                      <a:pt x="582" y="666"/>
                      <a:pt x="582" y="663"/>
                      <a:pt x="587" y="655"/>
                    </a:cubicBezTo>
                    <a:close/>
                    <a:moveTo>
                      <a:pt x="635" y="675"/>
                    </a:moveTo>
                    <a:lnTo>
                      <a:pt x="624" y="716"/>
                    </a:lnTo>
                    <a:lnTo>
                      <a:pt x="584" y="735"/>
                    </a:lnTo>
                    <a:cubicBezTo>
                      <a:pt x="570" y="767"/>
                      <a:pt x="596" y="767"/>
                      <a:pt x="580" y="798"/>
                    </a:cubicBezTo>
                    <a:cubicBezTo>
                      <a:pt x="594" y="789"/>
                      <a:pt x="607" y="785"/>
                      <a:pt x="617" y="785"/>
                    </a:cubicBezTo>
                    <a:cubicBezTo>
                      <a:pt x="626" y="785"/>
                      <a:pt x="632" y="789"/>
                      <a:pt x="633" y="798"/>
                    </a:cubicBezTo>
                    <a:cubicBezTo>
                      <a:pt x="649" y="742"/>
                      <a:pt x="635" y="758"/>
                      <a:pt x="624" y="742"/>
                    </a:cubicBezTo>
                    <a:lnTo>
                      <a:pt x="661" y="691"/>
                    </a:lnTo>
                    <a:lnTo>
                      <a:pt x="661" y="691"/>
                    </a:lnTo>
                    <a:cubicBezTo>
                      <a:pt x="650" y="703"/>
                      <a:pt x="644" y="707"/>
                      <a:pt x="640" y="707"/>
                    </a:cubicBezTo>
                    <a:cubicBezTo>
                      <a:pt x="631" y="707"/>
                      <a:pt x="640" y="678"/>
                      <a:pt x="635" y="675"/>
                    </a:cubicBezTo>
                    <a:close/>
                    <a:moveTo>
                      <a:pt x="132" y="693"/>
                    </a:moveTo>
                    <a:lnTo>
                      <a:pt x="107" y="735"/>
                    </a:lnTo>
                    <a:lnTo>
                      <a:pt x="77" y="703"/>
                    </a:lnTo>
                    <a:lnTo>
                      <a:pt x="77" y="703"/>
                    </a:lnTo>
                    <a:cubicBezTo>
                      <a:pt x="58" y="716"/>
                      <a:pt x="84" y="707"/>
                      <a:pt x="72" y="726"/>
                    </a:cubicBezTo>
                    <a:lnTo>
                      <a:pt x="28" y="758"/>
                    </a:lnTo>
                    <a:cubicBezTo>
                      <a:pt x="53" y="705"/>
                      <a:pt x="37" y="737"/>
                      <a:pt x="33" y="710"/>
                    </a:cubicBezTo>
                    <a:lnTo>
                      <a:pt x="33" y="710"/>
                    </a:lnTo>
                    <a:cubicBezTo>
                      <a:pt x="28" y="721"/>
                      <a:pt x="21" y="730"/>
                      <a:pt x="12" y="740"/>
                    </a:cubicBezTo>
                    <a:lnTo>
                      <a:pt x="0" y="749"/>
                    </a:lnTo>
                    <a:cubicBezTo>
                      <a:pt x="17" y="772"/>
                      <a:pt x="25" y="802"/>
                      <a:pt x="61" y="802"/>
                    </a:cubicBezTo>
                    <a:cubicBezTo>
                      <a:pt x="68" y="802"/>
                      <a:pt x="76" y="800"/>
                      <a:pt x="86" y="798"/>
                    </a:cubicBezTo>
                    <a:lnTo>
                      <a:pt x="132" y="693"/>
                    </a:lnTo>
                    <a:close/>
                    <a:moveTo>
                      <a:pt x="76" y="835"/>
                    </a:moveTo>
                    <a:cubicBezTo>
                      <a:pt x="75" y="835"/>
                      <a:pt x="71" y="837"/>
                      <a:pt x="63" y="844"/>
                    </a:cubicBezTo>
                    <a:cubicBezTo>
                      <a:pt x="49" y="868"/>
                      <a:pt x="45" y="875"/>
                      <a:pt x="47" y="875"/>
                    </a:cubicBezTo>
                    <a:cubicBezTo>
                      <a:pt x="49" y="875"/>
                      <a:pt x="57" y="866"/>
                      <a:pt x="63" y="863"/>
                    </a:cubicBezTo>
                    <a:lnTo>
                      <a:pt x="63" y="863"/>
                    </a:lnTo>
                    <a:cubicBezTo>
                      <a:pt x="59" y="867"/>
                      <a:pt x="59" y="872"/>
                      <a:pt x="62" y="872"/>
                    </a:cubicBezTo>
                    <a:cubicBezTo>
                      <a:pt x="63" y="872"/>
                      <a:pt x="65" y="871"/>
                      <a:pt x="67" y="869"/>
                    </a:cubicBezTo>
                    <a:cubicBezTo>
                      <a:pt x="69" y="863"/>
                      <a:pt x="68" y="861"/>
                      <a:pt x="67" y="861"/>
                    </a:cubicBezTo>
                    <a:cubicBezTo>
                      <a:pt x="66" y="861"/>
                      <a:pt x="64" y="862"/>
                      <a:pt x="63" y="863"/>
                    </a:cubicBezTo>
                    <a:cubicBezTo>
                      <a:pt x="68" y="851"/>
                      <a:pt x="80" y="835"/>
                      <a:pt x="76" y="83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88" name="Google Shape;16788;p59"/>
              <p:cNvSpPr/>
              <p:nvPr/>
            </p:nvSpPr>
            <p:spPr>
              <a:xfrm>
                <a:off x="542275" y="1667775"/>
                <a:ext cx="25" cy="175"/>
              </a:xfrm>
              <a:custGeom>
                <a:avLst/>
                <a:gdLst/>
                <a:ahLst/>
                <a:cxnLst/>
                <a:rect l="l" t="t" r="r" b="b"/>
                <a:pathLst>
                  <a:path w="1" h="7" extrusionOk="0">
                    <a:moveTo>
                      <a:pt x="0" y="0"/>
                    </a:moveTo>
                    <a:lnTo>
                      <a:pt x="0" y="0"/>
                    </a:lnTo>
                    <a:cubicBezTo>
                      <a:pt x="0" y="7"/>
                      <a:pt x="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89" name="Google Shape;16789;p59"/>
              <p:cNvSpPr/>
              <p:nvPr/>
            </p:nvSpPr>
            <p:spPr>
              <a:xfrm>
                <a:off x="637775" y="1556250"/>
                <a:ext cx="1125" cy="1025"/>
              </a:xfrm>
              <a:custGeom>
                <a:avLst/>
                <a:gdLst/>
                <a:ahLst/>
                <a:cxnLst/>
                <a:rect l="l" t="t" r="r" b="b"/>
                <a:pathLst>
                  <a:path w="45" h="41" extrusionOk="0">
                    <a:moveTo>
                      <a:pt x="7" y="1"/>
                    </a:moveTo>
                    <a:cubicBezTo>
                      <a:pt x="3" y="15"/>
                      <a:pt x="1" y="26"/>
                      <a:pt x="1" y="40"/>
                    </a:cubicBezTo>
                    <a:cubicBezTo>
                      <a:pt x="17" y="36"/>
                      <a:pt x="31" y="31"/>
                      <a:pt x="45" y="26"/>
                    </a:cubicBezTo>
                    <a:cubicBezTo>
                      <a:pt x="33" y="17"/>
                      <a:pt x="19" y="10"/>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90" name="Google Shape;16790;p59"/>
              <p:cNvSpPr/>
              <p:nvPr/>
            </p:nvSpPr>
            <p:spPr>
              <a:xfrm>
                <a:off x="623125" y="1549300"/>
                <a:ext cx="125" cy="550"/>
              </a:xfrm>
              <a:custGeom>
                <a:avLst/>
                <a:gdLst/>
                <a:ahLst/>
                <a:cxnLst/>
                <a:rect l="l" t="t" r="r" b="b"/>
                <a:pathLst>
                  <a:path w="5" h="22" extrusionOk="0">
                    <a:moveTo>
                      <a:pt x="2" y="1"/>
                    </a:moveTo>
                    <a:lnTo>
                      <a:pt x="2" y="1"/>
                    </a:lnTo>
                    <a:cubicBezTo>
                      <a:pt x="0" y="8"/>
                      <a:pt x="2" y="15"/>
                      <a:pt x="5" y="21"/>
                    </a:cubicBezTo>
                    <a:cubicBezTo>
                      <a:pt x="5" y="15"/>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91" name="Google Shape;16791;p59"/>
              <p:cNvSpPr/>
              <p:nvPr/>
            </p:nvSpPr>
            <p:spPr>
              <a:xfrm>
                <a:off x="622875" y="1550450"/>
                <a:ext cx="425" cy="975"/>
              </a:xfrm>
              <a:custGeom>
                <a:avLst/>
                <a:gdLst/>
                <a:ahLst/>
                <a:cxnLst/>
                <a:rect l="l" t="t" r="r" b="b"/>
                <a:pathLst>
                  <a:path w="17" h="39" extrusionOk="0">
                    <a:moveTo>
                      <a:pt x="17" y="1"/>
                    </a:moveTo>
                    <a:lnTo>
                      <a:pt x="1" y="38"/>
                    </a:lnTo>
                    <a:cubicBezTo>
                      <a:pt x="8" y="24"/>
                      <a:pt x="12" y="15"/>
                      <a:pt x="17" y="6"/>
                    </a:cubicBezTo>
                    <a:cubicBezTo>
                      <a:pt x="17" y="3"/>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92" name="Google Shape;16792;p59"/>
              <p:cNvSpPr/>
              <p:nvPr/>
            </p:nvSpPr>
            <p:spPr>
              <a:xfrm>
                <a:off x="633600" y="1555050"/>
                <a:ext cx="1625" cy="2500"/>
              </a:xfrm>
              <a:custGeom>
                <a:avLst/>
                <a:gdLst/>
                <a:ahLst/>
                <a:cxnLst/>
                <a:rect l="l" t="t" r="r" b="b"/>
                <a:pathLst>
                  <a:path w="65" h="100" extrusionOk="0">
                    <a:moveTo>
                      <a:pt x="53" y="0"/>
                    </a:moveTo>
                    <a:cubicBezTo>
                      <a:pt x="48" y="0"/>
                      <a:pt x="41" y="5"/>
                      <a:pt x="28" y="16"/>
                    </a:cubicBezTo>
                    <a:lnTo>
                      <a:pt x="42" y="30"/>
                    </a:lnTo>
                    <a:lnTo>
                      <a:pt x="5" y="67"/>
                    </a:lnTo>
                    <a:cubicBezTo>
                      <a:pt x="17" y="58"/>
                      <a:pt x="26" y="56"/>
                      <a:pt x="47" y="42"/>
                    </a:cubicBezTo>
                    <a:cubicBezTo>
                      <a:pt x="55" y="30"/>
                      <a:pt x="65" y="0"/>
                      <a:pt x="53" y="0"/>
                    </a:cubicBezTo>
                    <a:close/>
                    <a:moveTo>
                      <a:pt x="29" y="78"/>
                    </a:moveTo>
                    <a:cubicBezTo>
                      <a:pt x="24" y="78"/>
                      <a:pt x="13" y="84"/>
                      <a:pt x="1" y="91"/>
                    </a:cubicBezTo>
                    <a:lnTo>
                      <a:pt x="28" y="100"/>
                    </a:lnTo>
                    <a:cubicBezTo>
                      <a:pt x="35" y="83"/>
                      <a:pt x="34" y="78"/>
                      <a:pt x="29" y="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793" name="Google Shape;16793;p59"/>
              <p:cNvSpPr/>
              <p:nvPr/>
            </p:nvSpPr>
            <p:spPr>
              <a:xfrm>
                <a:off x="539175" y="1719325"/>
                <a:ext cx="4500" cy="8100"/>
              </a:xfrm>
              <a:custGeom>
                <a:avLst/>
                <a:gdLst/>
                <a:ahLst/>
                <a:cxnLst/>
                <a:rect l="l" t="t" r="r" b="b"/>
                <a:pathLst>
                  <a:path w="180" h="324" extrusionOk="0">
                    <a:moveTo>
                      <a:pt x="150" y="0"/>
                    </a:moveTo>
                    <a:cubicBezTo>
                      <a:pt x="145" y="0"/>
                      <a:pt x="133" y="11"/>
                      <a:pt x="124" y="11"/>
                    </a:cubicBezTo>
                    <a:lnTo>
                      <a:pt x="152" y="11"/>
                    </a:lnTo>
                    <a:cubicBezTo>
                      <a:pt x="153" y="3"/>
                      <a:pt x="152" y="0"/>
                      <a:pt x="150" y="0"/>
                    </a:cubicBezTo>
                    <a:close/>
                    <a:moveTo>
                      <a:pt x="52" y="101"/>
                    </a:moveTo>
                    <a:lnTo>
                      <a:pt x="31" y="126"/>
                    </a:lnTo>
                    <a:cubicBezTo>
                      <a:pt x="38" y="119"/>
                      <a:pt x="48" y="110"/>
                      <a:pt x="52" y="101"/>
                    </a:cubicBezTo>
                    <a:close/>
                    <a:moveTo>
                      <a:pt x="1" y="113"/>
                    </a:moveTo>
                    <a:lnTo>
                      <a:pt x="1" y="113"/>
                    </a:lnTo>
                    <a:cubicBezTo>
                      <a:pt x="0" y="119"/>
                      <a:pt x="0" y="124"/>
                      <a:pt x="1" y="127"/>
                    </a:cubicBezTo>
                    <a:lnTo>
                      <a:pt x="1" y="127"/>
                    </a:lnTo>
                    <a:lnTo>
                      <a:pt x="1" y="113"/>
                    </a:lnTo>
                    <a:close/>
                    <a:moveTo>
                      <a:pt x="163" y="101"/>
                    </a:moveTo>
                    <a:lnTo>
                      <a:pt x="163" y="101"/>
                    </a:lnTo>
                    <a:cubicBezTo>
                      <a:pt x="154" y="110"/>
                      <a:pt x="147" y="119"/>
                      <a:pt x="143" y="131"/>
                    </a:cubicBezTo>
                    <a:lnTo>
                      <a:pt x="163" y="101"/>
                    </a:lnTo>
                    <a:close/>
                    <a:moveTo>
                      <a:pt x="31" y="126"/>
                    </a:moveTo>
                    <a:cubicBezTo>
                      <a:pt x="24" y="133"/>
                      <a:pt x="17" y="136"/>
                      <a:pt x="12" y="136"/>
                    </a:cubicBezTo>
                    <a:cubicBezTo>
                      <a:pt x="7" y="136"/>
                      <a:pt x="3" y="133"/>
                      <a:pt x="1" y="127"/>
                    </a:cubicBezTo>
                    <a:lnTo>
                      <a:pt x="1" y="127"/>
                    </a:lnTo>
                    <a:lnTo>
                      <a:pt x="1" y="161"/>
                    </a:lnTo>
                    <a:lnTo>
                      <a:pt x="31" y="126"/>
                    </a:lnTo>
                    <a:close/>
                    <a:moveTo>
                      <a:pt x="119" y="115"/>
                    </a:moveTo>
                    <a:lnTo>
                      <a:pt x="119" y="115"/>
                    </a:lnTo>
                    <a:cubicBezTo>
                      <a:pt x="101" y="133"/>
                      <a:pt x="89" y="161"/>
                      <a:pt x="87" y="187"/>
                    </a:cubicBezTo>
                    <a:lnTo>
                      <a:pt x="106" y="198"/>
                    </a:lnTo>
                    <a:cubicBezTo>
                      <a:pt x="112" y="184"/>
                      <a:pt x="101" y="189"/>
                      <a:pt x="112" y="170"/>
                    </a:cubicBezTo>
                    <a:cubicBezTo>
                      <a:pt x="119" y="175"/>
                      <a:pt x="147" y="166"/>
                      <a:pt x="126" y="194"/>
                    </a:cubicBezTo>
                    <a:cubicBezTo>
                      <a:pt x="180" y="140"/>
                      <a:pt x="133" y="157"/>
                      <a:pt x="143" y="131"/>
                    </a:cubicBezTo>
                    <a:lnTo>
                      <a:pt x="143" y="131"/>
                    </a:lnTo>
                    <a:lnTo>
                      <a:pt x="129" y="154"/>
                    </a:lnTo>
                    <a:cubicBezTo>
                      <a:pt x="124" y="157"/>
                      <a:pt x="121" y="158"/>
                      <a:pt x="119" y="158"/>
                    </a:cubicBezTo>
                    <a:cubicBezTo>
                      <a:pt x="107" y="158"/>
                      <a:pt x="129" y="121"/>
                      <a:pt x="119" y="115"/>
                    </a:cubicBezTo>
                    <a:close/>
                    <a:moveTo>
                      <a:pt x="120" y="233"/>
                    </a:moveTo>
                    <a:cubicBezTo>
                      <a:pt x="118" y="233"/>
                      <a:pt x="114" y="234"/>
                      <a:pt x="110" y="235"/>
                    </a:cubicBezTo>
                    <a:cubicBezTo>
                      <a:pt x="109" y="240"/>
                      <a:pt x="103" y="249"/>
                      <a:pt x="104" y="249"/>
                    </a:cubicBezTo>
                    <a:cubicBezTo>
                      <a:pt x="105" y="249"/>
                      <a:pt x="107" y="247"/>
                      <a:pt x="112" y="242"/>
                    </a:cubicBezTo>
                    <a:lnTo>
                      <a:pt x="112" y="242"/>
                    </a:lnTo>
                    <a:lnTo>
                      <a:pt x="71" y="303"/>
                    </a:lnTo>
                    <a:cubicBezTo>
                      <a:pt x="73" y="302"/>
                      <a:pt x="75" y="302"/>
                      <a:pt x="76" y="302"/>
                    </a:cubicBezTo>
                    <a:cubicBezTo>
                      <a:pt x="92" y="302"/>
                      <a:pt x="85" y="323"/>
                      <a:pt x="95" y="323"/>
                    </a:cubicBezTo>
                    <a:cubicBezTo>
                      <a:pt x="99" y="323"/>
                      <a:pt x="106" y="320"/>
                      <a:pt x="117" y="312"/>
                    </a:cubicBezTo>
                    <a:cubicBezTo>
                      <a:pt x="107" y="299"/>
                      <a:pt x="146" y="233"/>
                      <a:pt x="120" y="2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16797"/>
        <p:cNvGrpSpPr/>
        <p:nvPr/>
      </p:nvGrpSpPr>
      <p:grpSpPr>
        <a:xfrm>
          <a:off x="0" y="0"/>
          <a:ext cx="0" cy="0"/>
          <a:chOff x="0" y="0"/>
          <a:chExt cx="0" cy="0"/>
        </a:xfrm>
      </p:grpSpPr>
      <p:cxnSp>
        <p:nvCxnSpPr>
          <p:cNvPr id="16798" name="Google Shape;16798;p60"/>
          <p:cNvCxnSpPr/>
          <p:nvPr/>
        </p:nvCxnSpPr>
        <p:spPr>
          <a:xfrm rot="10800000">
            <a:off x="3587033" y="2269575"/>
            <a:ext cx="0" cy="840900"/>
          </a:xfrm>
          <a:prstGeom prst="straightConnector1">
            <a:avLst/>
          </a:prstGeom>
          <a:noFill/>
          <a:ln w="19050" cap="flat" cmpd="sng">
            <a:solidFill>
              <a:schemeClr val="accent2"/>
            </a:solidFill>
            <a:prstDash val="dash"/>
            <a:round/>
            <a:headEnd type="none" w="med" len="med"/>
            <a:tailEnd type="none" w="med" len="med"/>
          </a:ln>
        </p:spPr>
      </p:cxnSp>
      <p:cxnSp>
        <p:nvCxnSpPr>
          <p:cNvPr id="16799" name="Google Shape;16799;p60"/>
          <p:cNvCxnSpPr/>
          <p:nvPr/>
        </p:nvCxnSpPr>
        <p:spPr>
          <a:xfrm rot="10800000">
            <a:off x="5556942" y="2637075"/>
            <a:ext cx="0" cy="473400"/>
          </a:xfrm>
          <a:prstGeom prst="straightConnector1">
            <a:avLst/>
          </a:prstGeom>
          <a:noFill/>
          <a:ln w="19050" cap="flat" cmpd="sng">
            <a:solidFill>
              <a:schemeClr val="accent2"/>
            </a:solidFill>
            <a:prstDash val="dash"/>
            <a:round/>
            <a:headEnd type="none" w="med" len="med"/>
            <a:tailEnd type="none" w="med" len="med"/>
          </a:ln>
        </p:spPr>
      </p:cxnSp>
      <p:cxnSp>
        <p:nvCxnSpPr>
          <p:cNvPr id="16800" name="Google Shape;16800;p60"/>
          <p:cNvCxnSpPr/>
          <p:nvPr/>
        </p:nvCxnSpPr>
        <p:spPr>
          <a:xfrm rot="10800000">
            <a:off x="7526850" y="2269575"/>
            <a:ext cx="0" cy="840900"/>
          </a:xfrm>
          <a:prstGeom prst="straightConnector1">
            <a:avLst/>
          </a:prstGeom>
          <a:noFill/>
          <a:ln w="19050" cap="flat" cmpd="sng">
            <a:solidFill>
              <a:schemeClr val="accent2"/>
            </a:solidFill>
            <a:prstDash val="dash"/>
            <a:round/>
            <a:headEnd type="none" w="med" len="med"/>
            <a:tailEnd type="none" w="med" len="med"/>
          </a:ln>
        </p:spPr>
      </p:cxnSp>
      <p:cxnSp>
        <p:nvCxnSpPr>
          <p:cNvPr id="16801" name="Google Shape;16801;p60"/>
          <p:cNvCxnSpPr/>
          <p:nvPr/>
        </p:nvCxnSpPr>
        <p:spPr>
          <a:xfrm rot="10800000">
            <a:off x="1617125" y="2637075"/>
            <a:ext cx="0" cy="473400"/>
          </a:xfrm>
          <a:prstGeom prst="straightConnector1">
            <a:avLst/>
          </a:prstGeom>
          <a:noFill/>
          <a:ln w="19050" cap="flat" cmpd="sng">
            <a:solidFill>
              <a:schemeClr val="accent2"/>
            </a:solidFill>
            <a:prstDash val="dash"/>
            <a:round/>
            <a:headEnd type="none" w="med" len="med"/>
            <a:tailEnd type="none" w="med" len="med"/>
          </a:ln>
        </p:spPr>
      </p:cxnSp>
      <p:sp>
        <p:nvSpPr>
          <p:cNvPr id="16802" name="Google Shape;16802;p60"/>
          <p:cNvSpPr txBox="1">
            <a:spLocks noGrp="1"/>
          </p:cNvSpPr>
          <p:nvPr>
            <p:ph type="title"/>
          </p:nvPr>
        </p:nvSpPr>
        <p:spPr>
          <a:xfrm>
            <a:off x="713225" y="539500"/>
            <a:ext cx="77175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How to write the perfect card</a:t>
            </a:r>
          </a:p>
        </p:txBody>
      </p:sp>
      <p:sp>
        <p:nvSpPr>
          <p:cNvPr id="16803" name="Google Shape;16803;p60"/>
          <p:cNvSpPr txBox="1"/>
          <p:nvPr/>
        </p:nvSpPr>
        <p:spPr>
          <a:xfrm>
            <a:off x="713225" y="3400825"/>
            <a:ext cx="1807800" cy="350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2300" b="1">
                <a:solidFill>
                  <a:schemeClr val="accent2"/>
                </a:solidFill>
                <a:latin typeface="Calibri"/>
                <a:ea typeface="微软雅黑"/>
                <a:cs typeface="Overpass Mono" panose="020B0009030203020204"/>
                <a:sym typeface="Calibri"/>
              </a:rPr>
              <a:t>Mercury</a:t>
            </a:r>
            <a:endParaRPr sz="2300" b="1">
              <a:solidFill>
                <a:schemeClr val="accent2"/>
              </a:solidFill>
              <a:latin typeface="Calibri"/>
              <a:ea typeface="微软雅黑"/>
              <a:cs typeface="Overpass Mono" panose="020B0009030203020204"/>
              <a:sym typeface="Calibri"/>
            </a:endParaRPr>
          </a:p>
        </p:txBody>
      </p:sp>
      <p:sp>
        <p:nvSpPr>
          <p:cNvPr id="16804" name="Google Shape;16804;p60"/>
          <p:cNvSpPr txBox="1"/>
          <p:nvPr/>
        </p:nvSpPr>
        <p:spPr>
          <a:xfrm>
            <a:off x="713225" y="3751200"/>
            <a:ext cx="1807800" cy="736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It’s the closest planet to the Sun</a:t>
            </a:r>
            <a:endParaRPr>
              <a:solidFill>
                <a:schemeClr val="accent2"/>
              </a:solidFill>
              <a:latin typeface="Calibri"/>
              <a:ea typeface="微软雅黑"/>
              <a:cs typeface="Overpass Mono" panose="020B0009030203020204"/>
              <a:sym typeface="Calibri"/>
            </a:endParaRPr>
          </a:p>
        </p:txBody>
      </p:sp>
      <p:sp>
        <p:nvSpPr>
          <p:cNvPr id="16805" name="Google Shape;16805;p60"/>
          <p:cNvSpPr txBox="1"/>
          <p:nvPr/>
        </p:nvSpPr>
        <p:spPr>
          <a:xfrm>
            <a:off x="2683136" y="3400825"/>
            <a:ext cx="1807800" cy="350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2300" b="1">
                <a:solidFill>
                  <a:schemeClr val="accent2"/>
                </a:solidFill>
                <a:latin typeface="Calibri"/>
                <a:ea typeface="微软雅黑"/>
                <a:cs typeface="Overpass Mono" panose="020B0009030203020204"/>
                <a:sym typeface="Calibri"/>
              </a:rPr>
              <a:t>Venus</a:t>
            </a:r>
            <a:endParaRPr sz="2300" b="1">
              <a:solidFill>
                <a:schemeClr val="accent2"/>
              </a:solidFill>
              <a:latin typeface="Calibri"/>
              <a:ea typeface="微软雅黑"/>
              <a:cs typeface="Overpass Mono" panose="020B0009030203020204"/>
              <a:sym typeface="Calibri"/>
            </a:endParaRPr>
          </a:p>
        </p:txBody>
      </p:sp>
      <p:sp>
        <p:nvSpPr>
          <p:cNvPr id="16806" name="Google Shape;16806;p60"/>
          <p:cNvSpPr txBox="1"/>
          <p:nvPr/>
        </p:nvSpPr>
        <p:spPr>
          <a:xfrm>
            <a:off x="2683136" y="3751200"/>
            <a:ext cx="1807800" cy="736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Venus is the second planet from the Sun</a:t>
            </a:r>
            <a:endParaRPr>
              <a:solidFill>
                <a:schemeClr val="accent2"/>
              </a:solidFill>
              <a:latin typeface="Calibri"/>
              <a:ea typeface="微软雅黑"/>
              <a:cs typeface="Overpass Mono" panose="020B0009030203020204"/>
              <a:sym typeface="Calibri"/>
            </a:endParaRPr>
          </a:p>
        </p:txBody>
      </p:sp>
      <p:sp>
        <p:nvSpPr>
          <p:cNvPr id="16807" name="Google Shape;16807;p60"/>
          <p:cNvSpPr txBox="1"/>
          <p:nvPr/>
        </p:nvSpPr>
        <p:spPr>
          <a:xfrm>
            <a:off x="4653046" y="3400825"/>
            <a:ext cx="1807800" cy="350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2300" b="1">
                <a:solidFill>
                  <a:schemeClr val="accent2"/>
                </a:solidFill>
                <a:latin typeface="Calibri"/>
                <a:ea typeface="微软雅黑"/>
                <a:cs typeface="Overpass Mono" panose="020B0009030203020204"/>
                <a:sym typeface="Calibri"/>
              </a:rPr>
              <a:t>Mars</a:t>
            </a:r>
            <a:endParaRPr sz="2300" b="1">
              <a:solidFill>
                <a:schemeClr val="accent2"/>
              </a:solidFill>
              <a:latin typeface="Calibri"/>
              <a:ea typeface="微软雅黑"/>
              <a:cs typeface="Overpass Mono" panose="020B0009030203020204"/>
              <a:sym typeface="Calibri"/>
            </a:endParaRPr>
          </a:p>
        </p:txBody>
      </p:sp>
      <p:sp>
        <p:nvSpPr>
          <p:cNvPr id="16808" name="Google Shape;16808;p60"/>
          <p:cNvSpPr txBox="1"/>
          <p:nvPr/>
        </p:nvSpPr>
        <p:spPr>
          <a:xfrm>
            <a:off x="4653046" y="3751200"/>
            <a:ext cx="1807800" cy="736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Despite being red, Mars is a cold place</a:t>
            </a:r>
            <a:endParaRPr>
              <a:solidFill>
                <a:schemeClr val="accent2"/>
              </a:solidFill>
              <a:latin typeface="Calibri"/>
              <a:ea typeface="微软雅黑"/>
              <a:cs typeface="Overpass Mono" panose="020B0009030203020204"/>
              <a:sym typeface="Calibri"/>
            </a:endParaRPr>
          </a:p>
        </p:txBody>
      </p:sp>
      <p:sp>
        <p:nvSpPr>
          <p:cNvPr id="16809" name="Google Shape;16809;p60"/>
          <p:cNvSpPr txBox="1"/>
          <p:nvPr/>
        </p:nvSpPr>
        <p:spPr>
          <a:xfrm>
            <a:off x="6622957" y="3400825"/>
            <a:ext cx="1807800" cy="350400"/>
          </a:xfrm>
          <a:prstGeom prst="rect">
            <a:avLst/>
          </a:prstGeom>
          <a:noFill/>
          <a:ln>
            <a:noFill/>
          </a:ln>
        </p:spPr>
        <p:txBody>
          <a:bodyPr spcFirstLastPara="1" wrap="square" lIns="91425" tIns="91425" rIns="91425" bIns="91425" anchor="ctr" anchorCtr="0">
            <a:noAutofit/>
          </a:bodyPr>
          <a:lstStyle/>
          <a:p>
            <a:pPr marL="0" lvl="0" indent="0" algn="ctr" rtl="0">
              <a:spcBef>
                <a:spcPts val="0"/>
              </a:spcBef>
              <a:spcAft>
                <a:spcPts val="0"/>
              </a:spcAft>
              <a:buNone/>
            </a:pPr>
            <a:r>
              <a:rPr lang="en-GB" sz="2300" b="1">
                <a:solidFill>
                  <a:schemeClr val="accent2"/>
                </a:solidFill>
                <a:latin typeface="Calibri"/>
                <a:ea typeface="微软雅黑"/>
                <a:cs typeface="Overpass Mono" panose="020B0009030203020204"/>
                <a:sym typeface="Calibri"/>
              </a:rPr>
              <a:t>Jupiter</a:t>
            </a:r>
            <a:endParaRPr sz="2300" b="1">
              <a:solidFill>
                <a:schemeClr val="accent2"/>
              </a:solidFill>
              <a:latin typeface="Calibri"/>
              <a:ea typeface="微软雅黑"/>
              <a:cs typeface="Overpass Mono" panose="020B0009030203020204"/>
              <a:sym typeface="Calibri"/>
            </a:endParaRPr>
          </a:p>
        </p:txBody>
      </p:sp>
      <p:sp>
        <p:nvSpPr>
          <p:cNvPr id="16810" name="Google Shape;16810;p60"/>
          <p:cNvSpPr txBox="1"/>
          <p:nvPr/>
        </p:nvSpPr>
        <p:spPr>
          <a:xfrm>
            <a:off x="6622957" y="3751200"/>
            <a:ext cx="1807800" cy="7365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Jupiter is the biggest planet of them all</a:t>
            </a:r>
            <a:endParaRPr>
              <a:solidFill>
                <a:schemeClr val="accent2"/>
              </a:solidFill>
              <a:latin typeface="Calibri"/>
              <a:ea typeface="微软雅黑"/>
              <a:cs typeface="Overpass Mono" panose="020B0009030203020204"/>
              <a:sym typeface="Calibri"/>
            </a:endParaRPr>
          </a:p>
        </p:txBody>
      </p:sp>
      <p:sp>
        <p:nvSpPr>
          <p:cNvPr id="16811" name="Google Shape;16811;p60"/>
          <p:cNvSpPr/>
          <p:nvPr/>
        </p:nvSpPr>
        <p:spPr>
          <a:xfrm>
            <a:off x="1216924" y="1836675"/>
            <a:ext cx="800400" cy="800400"/>
          </a:xfrm>
          <a:prstGeom prst="ellipse">
            <a:avLst/>
          </a:prstGeom>
          <a:solidFill>
            <a:schemeClr val="dk2"/>
          </a:solidFill>
          <a:ln w="114300" cap="flat" cmpd="sng">
            <a:solidFill>
              <a:schemeClr val="dk2"/>
            </a:solidFill>
            <a:prstDash val="solid"/>
            <a:round/>
            <a:headEnd type="none" w="sm" len="sm"/>
            <a:tailEnd type="none" w="sm" len="sm"/>
          </a:ln>
          <a:effectLst>
            <a:outerShdw blurRad="57150" dist="19050" dir="4200000" algn="bl" rotWithShape="0">
              <a:srgbClr val="263A43">
                <a:alpha val="64999"/>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12" name="Google Shape;16812;p60"/>
          <p:cNvSpPr/>
          <p:nvPr/>
        </p:nvSpPr>
        <p:spPr>
          <a:xfrm>
            <a:off x="1216924" y="1836675"/>
            <a:ext cx="800400" cy="8004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13" name="Google Shape;16813;p60"/>
          <p:cNvSpPr/>
          <p:nvPr/>
        </p:nvSpPr>
        <p:spPr>
          <a:xfrm>
            <a:off x="5156737" y="1836675"/>
            <a:ext cx="800400" cy="800400"/>
          </a:xfrm>
          <a:prstGeom prst="ellipse">
            <a:avLst/>
          </a:prstGeom>
          <a:solidFill>
            <a:schemeClr val="lt2"/>
          </a:solidFill>
          <a:ln w="114300" cap="flat" cmpd="sng">
            <a:solidFill>
              <a:schemeClr val="lt2"/>
            </a:solidFill>
            <a:prstDash val="solid"/>
            <a:round/>
            <a:headEnd type="none" w="sm" len="sm"/>
            <a:tailEnd type="none" w="sm" len="sm"/>
          </a:ln>
          <a:effectLst>
            <a:outerShdw blurRad="57150" dist="19050" dir="4200000" algn="bl" rotWithShape="0">
              <a:srgbClr val="263A43">
                <a:alpha val="64999"/>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14" name="Google Shape;16814;p60"/>
          <p:cNvSpPr/>
          <p:nvPr/>
        </p:nvSpPr>
        <p:spPr>
          <a:xfrm>
            <a:off x="5156737" y="1836675"/>
            <a:ext cx="800400" cy="8004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15" name="Google Shape;16815;p60"/>
          <p:cNvSpPr/>
          <p:nvPr/>
        </p:nvSpPr>
        <p:spPr>
          <a:xfrm>
            <a:off x="3186837" y="1458525"/>
            <a:ext cx="800400" cy="800400"/>
          </a:xfrm>
          <a:prstGeom prst="ellipse">
            <a:avLst/>
          </a:prstGeom>
          <a:solidFill>
            <a:schemeClr val="accent3"/>
          </a:solidFill>
          <a:ln w="114300" cap="flat" cmpd="sng">
            <a:solidFill>
              <a:schemeClr val="accent3"/>
            </a:solidFill>
            <a:prstDash val="solid"/>
            <a:round/>
            <a:headEnd type="none" w="sm" len="sm"/>
            <a:tailEnd type="none" w="sm" len="sm"/>
          </a:ln>
          <a:effectLst>
            <a:outerShdw blurRad="57150" dist="19050" dir="4200000" algn="bl" rotWithShape="0">
              <a:srgbClr val="263A43">
                <a:alpha val="64999"/>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16" name="Google Shape;16816;p60"/>
          <p:cNvSpPr/>
          <p:nvPr/>
        </p:nvSpPr>
        <p:spPr>
          <a:xfrm>
            <a:off x="3186837" y="1458525"/>
            <a:ext cx="800400" cy="8004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17" name="Google Shape;16817;p60"/>
          <p:cNvSpPr/>
          <p:nvPr/>
        </p:nvSpPr>
        <p:spPr>
          <a:xfrm>
            <a:off x="7126637" y="1458525"/>
            <a:ext cx="800400" cy="800400"/>
          </a:xfrm>
          <a:prstGeom prst="ellipse">
            <a:avLst/>
          </a:prstGeom>
          <a:solidFill>
            <a:schemeClr val="accent2"/>
          </a:solidFill>
          <a:ln w="114300" cap="flat" cmpd="sng">
            <a:solidFill>
              <a:schemeClr val="accent2"/>
            </a:solidFill>
            <a:prstDash val="solid"/>
            <a:round/>
            <a:headEnd type="none" w="sm" len="sm"/>
            <a:tailEnd type="none" w="sm" len="sm"/>
          </a:ln>
          <a:effectLst>
            <a:outerShdw blurRad="57150" dist="19050" dir="4200000" algn="bl" rotWithShape="0">
              <a:srgbClr val="263A43">
                <a:alpha val="64999"/>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18" name="Google Shape;16818;p60"/>
          <p:cNvSpPr/>
          <p:nvPr/>
        </p:nvSpPr>
        <p:spPr>
          <a:xfrm>
            <a:off x="7126637" y="1458525"/>
            <a:ext cx="800400" cy="8004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6819" name="Google Shape;16819;p60"/>
          <p:cNvGrpSpPr/>
          <p:nvPr/>
        </p:nvGrpSpPr>
        <p:grpSpPr>
          <a:xfrm>
            <a:off x="5433299" y="2059238"/>
            <a:ext cx="247275" cy="355275"/>
            <a:chOff x="5586663" y="3194900"/>
            <a:chExt cx="247275" cy="355275"/>
          </a:xfrm>
        </p:grpSpPr>
        <p:sp>
          <p:nvSpPr>
            <p:cNvPr id="16820" name="Google Shape;16820;p60"/>
            <p:cNvSpPr/>
            <p:nvPr/>
          </p:nvSpPr>
          <p:spPr>
            <a:xfrm>
              <a:off x="5586663" y="3194900"/>
              <a:ext cx="247275" cy="355275"/>
            </a:xfrm>
            <a:custGeom>
              <a:avLst/>
              <a:gdLst/>
              <a:ahLst/>
              <a:cxnLst/>
              <a:rect l="l" t="t" r="r" b="b"/>
              <a:pathLst>
                <a:path w="9891" h="14211" extrusionOk="0">
                  <a:moveTo>
                    <a:pt x="4946" y="1694"/>
                  </a:moveTo>
                  <a:cubicBezTo>
                    <a:pt x="5251" y="1694"/>
                    <a:pt x="5502" y="1941"/>
                    <a:pt x="5502" y="2250"/>
                  </a:cubicBezTo>
                  <a:cubicBezTo>
                    <a:pt x="5502" y="2556"/>
                    <a:pt x="5251" y="2803"/>
                    <a:pt x="4946" y="2803"/>
                  </a:cubicBezTo>
                  <a:cubicBezTo>
                    <a:pt x="4640" y="2803"/>
                    <a:pt x="4389" y="2556"/>
                    <a:pt x="4389" y="2250"/>
                  </a:cubicBezTo>
                  <a:cubicBezTo>
                    <a:pt x="4389" y="1941"/>
                    <a:pt x="4640" y="1694"/>
                    <a:pt x="4946" y="1694"/>
                  </a:cubicBezTo>
                  <a:close/>
                  <a:moveTo>
                    <a:pt x="9334" y="556"/>
                  </a:moveTo>
                  <a:lnTo>
                    <a:pt x="9334" y="3007"/>
                  </a:lnTo>
                  <a:lnTo>
                    <a:pt x="6055" y="3885"/>
                  </a:lnTo>
                  <a:lnTo>
                    <a:pt x="6055" y="2250"/>
                  </a:lnTo>
                  <a:cubicBezTo>
                    <a:pt x="6055" y="1635"/>
                    <a:pt x="5561" y="1137"/>
                    <a:pt x="4946" y="1137"/>
                  </a:cubicBezTo>
                  <a:cubicBezTo>
                    <a:pt x="4334" y="1137"/>
                    <a:pt x="3836" y="1632"/>
                    <a:pt x="3836" y="2247"/>
                  </a:cubicBezTo>
                  <a:lnTo>
                    <a:pt x="3836" y="3885"/>
                  </a:lnTo>
                  <a:lnTo>
                    <a:pt x="557" y="3007"/>
                  </a:lnTo>
                  <a:lnTo>
                    <a:pt x="557" y="556"/>
                  </a:lnTo>
                  <a:close/>
                  <a:moveTo>
                    <a:pt x="5502" y="3211"/>
                  </a:moveTo>
                  <a:lnTo>
                    <a:pt x="5502" y="4033"/>
                  </a:lnTo>
                  <a:lnTo>
                    <a:pt x="4946" y="4182"/>
                  </a:lnTo>
                  <a:lnTo>
                    <a:pt x="4389" y="4033"/>
                  </a:lnTo>
                  <a:lnTo>
                    <a:pt x="4389" y="3211"/>
                  </a:lnTo>
                  <a:cubicBezTo>
                    <a:pt x="4559" y="3307"/>
                    <a:pt x="4751" y="3360"/>
                    <a:pt x="4946" y="3360"/>
                  </a:cubicBezTo>
                  <a:cubicBezTo>
                    <a:pt x="5140" y="3360"/>
                    <a:pt x="5332" y="3307"/>
                    <a:pt x="5502" y="3211"/>
                  </a:cubicBezTo>
                  <a:close/>
                  <a:moveTo>
                    <a:pt x="5502" y="4608"/>
                  </a:moveTo>
                  <a:lnTo>
                    <a:pt x="5502" y="5467"/>
                  </a:lnTo>
                  <a:cubicBezTo>
                    <a:pt x="5330" y="5368"/>
                    <a:pt x="5138" y="5319"/>
                    <a:pt x="4946" y="5319"/>
                  </a:cubicBezTo>
                  <a:cubicBezTo>
                    <a:pt x="4753" y="5319"/>
                    <a:pt x="4561" y="5368"/>
                    <a:pt x="4389" y="5467"/>
                  </a:cubicBezTo>
                  <a:lnTo>
                    <a:pt x="4389" y="4608"/>
                  </a:lnTo>
                  <a:lnTo>
                    <a:pt x="4874" y="4738"/>
                  </a:lnTo>
                  <a:cubicBezTo>
                    <a:pt x="4898" y="4744"/>
                    <a:pt x="4922" y="4747"/>
                    <a:pt x="4946" y="4747"/>
                  </a:cubicBezTo>
                  <a:cubicBezTo>
                    <a:pt x="4969" y="4747"/>
                    <a:pt x="4993" y="4744"/>
                    <a:pt x="5017" y="4738"/>
                  </a:cubicBezTo>
                  <a:lnTo>
                    <a:pt x="5502" y="4608"/>
                  </a:lnTo>
                  <a:close/>
                  <a:moveTo>
                    <a:pt x="4951" y="5875"/>
                  </a:moveTo>
                  <a:cubicBezTo>
                    <a:pt x="5255" y="5875"/>
                    <a:pt x="5499" y="6124"/>
                    <a:pt x="5502" y="6428"/>
                  </a:cubicBezTo>
                  <a:cubicBezTo>
                    <a:pt x="5499" y="6734"/>
                    <a:pt x="5251" y="6985"/>
                    <a:pt x="4946" y="6985"/>
                  </a:cubicBezTo>
                  <a:cubicBezTo>
                    <a:pt x="4640" y="6982"/>
                    <a:pt x="4392" y="6734"/>
                    <a:pt x="4392" y="6428"/>
                  </a:cubicBezTo>
                  <a:cubicBezTo>
                    <a:pt x="4392" y="6122"/>
                    <a:pt x="4640" y="5875"/>
                    <a:pt x="4946" y="5875"/>
                  </a:cubicBezTo>
                  <a:cubicBezTo>
                    <a:pt x="4947" y="5875"/>
                    <a:pt x="4949" y="5875"/>
                    <a:pt x="4951" y="5875"/>
                  </a:cubicBezTo>
                  <a:close/>
                  <a:moveTo>
                    <a:pt x="9334" y="3579"/>
                  </a:moveTo>
                  <a:lnTo>
                    <a:pt x="9334" y="13657"/>
                  </a:lnTo>
                  <a:lnTo>
                    <a:pt x="557" y="13657"/>
                  </a:lnTo>
                  <a:lnTo>
                    <a:pt x="557" y="3582"/>
                  </a:lnTo>
                  <a:lnTo>
                    <a:pt x="3836" y="4460"/>
                  </a:lnTo>
                  <a:lnTo>
                    <a:pt x="3836" y="6432"/>
                  </a:lnTo>
                  <a:cubicBezTo>
                    <a:pt x="3836" y="7047"/>
                    <a:pt x="4334" y="7541"/>
                    <a:pt x="4946" y="7541"/>
                  </a:cubicBezTo>
                  <a:cubicBezTo>
                    <a:pt x="5561" y="7541"/>
                    <a:pt x="6058" y="7043"/>
                    <a:pt x="6055" y="6428"/>
                  </a:cubicBezTo>
                  <a:lnTo>
                    <a:pt x="6055" y="4460"/>
                  </a:lnTo>
                  <a:lnTo>
                    <a:pt x="9334" y="3579"/>
                  </a:lnTo>
                  <a:close/>
                  <a:moveTo>
                    <a:pt x="279" y="0"/>
                  </a:moveTo>
                  <a:cubicBezTo>
                    <a:pt x="124" y="0"/>
                    <a:pt x="1" y="124"/>
                    <a:pt x="1" y="278"/>
                  </a:cubicBezTo>
                  <a:lnTo>
                    <a:pt x="1" y="13935"/>
                  </a:lnTo>
                  <a:cubicBezTo>
                    <a:pt x="1" y="14087"/>
                    <a:pt x="124" y="14211"/>
                    <a:pt x="279" y="14211"/>
                  </a:cubicBezTo>
                  <a:lnTo>
                    <a:pt x="9612" y="14211"/>
                  </a:lnTo>
                  <a:cubicBezTo>
                    <a:pt x="9767" y="14211"/>
                    <a:pt x="9890" y="14087"/>
                    <a:pt x="9890" y="13935"/>
                  </a:cubicBezTo>
                  <a:lnTo>
                    <a:pt x="9890" y="278"/>
                  </a:lnTo>
                  <a:cubicBezTo>
                    <a:pt x="9890" y="124"/>
                    <a:pt x="9767" y="0"/>
                    <a:pt x="96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21" name="Google Shape;16821;p60"/>
            <p:cNvSpPr/>
            <p:nvPr/>
          </p:nvSpPr>
          <p:spPr>
            <a:xfrm>
              <a:off x="5670038" y="3508575"/>
              <a:ext cx="14075" cy="13875"/>
            </a:xfrm>
            <a:custGeom>
              <a:avLst/>
              <a:gdLst/>
              <a:ahLst/>
              <a:cxnLst/>
              <a:rect l="l" t="t" r="r" b="b"/>
              <a:pathLst>
                <a:path w="563" h="555" extrusionOk="0">
                  <a:moveTo>
                    <a:pt x="287" y="1"/>
                  </a:moveTo>
                  <a:cubicBezTo>
                    <a:pt x="283" y="1"/>
                    <a:pt x="279" y="1"/>
                    <a:pt x="275" y="1"/>
                  </a:cubicBezTo>
                  <a:lnTo>
                    <a:pt x="269" y="1"/>
                  </a:lnTo>
                  <a:cubicBezTo>
                    <a:pt x="118" y="4"/>
                    <a:pt x="0" y="128"/>
                    <a:pt x="0" y="276"/>
                  </a:cubicBezTo>
                  <a:cubicBezTo>
                    <a:pt x="0" y="427"/>
                    <a:pt x="118" y="548"/>
                    <a:pt x="269" y="554"/>
                  </a:cubicBezTo>
                  <a:lnTo>
                    <a:pt x="275" y="554"/>
                  </a:lnTo>
                  <a:cubicBezTo>
                    <a:pt x="279" y="554"/>
                    <a:pt x="283" y="554"/>
                    <a:pt x="286" y="554"/>
                  </a:cubicBezTo>
                  <a:cubicBezTo>
                    <a:pt x="439" y="554"/>
                    <a:pt x="563" y="430"/>
                    <a:pt x="563" y="276"/>
                  </a:cubicBezTo>
                  <a:cubicBezTo>
                    <a:pt x="563" y="122"/>
                    <a:pt x="439" y="1"/>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22" name="Google Shape;16822;p60"/>
            <p:cNvSpPr/>
            <p:nvPr/>
          </p:nvSpPr>
          <p:spPr>
            <a:xfrm>
              <a:off x="5614163" y="3508575"/>
              <a:ext cx="49325" cy="13875"/>
            </a:xfrm>
            <a:custGeom>
              <a:avLst/>
              <a:gdLst/>
              <a:ahLst/>
              <a:cxnLst/>
              <a:rect l="l" t="t" r="r" b="b"/>
              <a:pathLst>
                <a:path w="1973" h="555" extrusionOk="0">
                  <a:moveTo>
                    <a:pt x="277" y="1"/>
                  </a:moveTo>
                  <a:cubicBezTo>
                    <a:pt x="124" y="1"/>
                    <a:pt x="1" y="122"/>
                    <a:pt x="1" y="276"/>
                  </a:cubicBezTo>
                  <a:cubicBezTo>
                    <a:pt x="1" y="430"/>
                    <a:pt x="125" y="554"/>
                    <a:pt x="277" y="554"/>
                  </a:cubicBezTo>
                  <a:cubicBezTo>
                    <a:pt x="281" y="554"/>
                    <a:pt x="285" y="554"/>
                    <a:pt x="288" y="554"/>
                  </a:cubicBezTo>
                  <a:lnTo>
                    <a:pt x="1707" y="554"/>
                  </a:lnTo>
                  <a:cubicBezTo>
                    <a:pt x="1855" y="548"/>
                    <a:pt x="1973" y="427"/>
                    <a:pt x="1973" y="276"/>
                  </a:cubicBezTo>
                  <a:cubicBezTo>
                    <a:pt x="1973" y="128"/>
                    <a:pt x="1855" y="4"/>
                    <a:pt x="1707" y="1"/>
                  </a:cubicBezTo>
                  <a:lnTo>
                    <a:pt x="288" y="1"/>
                  </a:lnTo>
                  <a:cubicBezTo>
                    <a:pt x="284" y="1"/>
                    <a:pt x="281" y="1"/>
                    <a:pt x="2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23" name="Google Shape;16823;p60"/>
            <p:cNvSpPr/>
            <p:nvPr/>
          </p:nvSpPr>
          <p:spPr>
            <a:xfrm>
              <a:off x="5614163" y="3480750"/>
              <a:ext cx="69950" cy="13950"/>
            </a:xfrm>
            <a:custGeom>
              <a:avLst/>
              <a:gdLst/>
              <a:ahLst/>
              <a:cxnLst/>
              <a:rect l="l" t="t" r="r" b="b"/>
              <a:pathLst>
                <a:path w="2798" h="558" extrusionOk="0">
                  <a:moveTo>
                    <a:pt x="277" y="1"/>
                  </a:moveTo>
                  <a:cubicBezTo>
                    <a:pt x="125" y="1"/>
                    <a:pt x="1" y="125"/>
                    <a:pt x="1" y="279"/>
                  </a:cubicBezTo>
                  <a:cubicBezTo>
                    <a:pt x="1" y="433"/>
                    <a:pt x="125" y="558"/>
                    <a:pt x="277" y="558"/>
                  </a:cubicBezTo>
                  <a:cubicBezTo>
                    <a:pt x="281" y="558"/>
                    <a:pt x="285" y="558"/>
                    <a:pt x="288" y="557"/>
                  </a:cubicBezTo>
                  <a:lnTo>
                    <a:pt x="2510" y="557"/>
                  </a:lnTo>
                  <a:cubicBezTo>
                    <a:pt x="2514" y="558"/>
                    <a:pt x="2518" y="558"/>
                    <a:pt x="2521" y="558"/>
                  </a:cubicBezTo>
                  <a:cubicBezTo>
                    <a:pt x="2674" y="558"/>
                    <a:pt x="2798" y="433"/>
                    <a:pt x="2798" y="279"/>
                  </a:cubicBezTo>
                  <a:cubicBezTo>
                    <a:pt x="2798" y="125"/>
                    <a:pt x="2674" y="1"/>
                    <a:pt x="2521" y="1"/>
                  </a:cubicBezTo>
                  <a:cubicBezTo>
                    <a:pt x="2518" y="1"/>
                    <a:pt x="2514" y="1"/>
                    <a:pt x="2510" y="1"/>
                  </a:cubicBezTo>
                  <a:lnTo>
                    <a:pt x="288" y="1"/>
                  </a:lnTo>
                  <a:cubicBezTo>
                    <a:pt x="285" y="1"/>
                    <a:pt x="281" y="1"/>
                    <a:pt x="2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6824" name="Google Shape;16824;p60"/>
          <p:cNvGrpSpPr/>
          <p:nvPr/>
        </p:nvGrpSpPr>
        <p:grpSpPr>
          <a:xfrm>
            <a:off x="3409399" y="1743550"/>
            <a:ext cx="355275" cy="230350"/>
            <a:chOff x="4776863" y="3257325"/>
            <a:chExt cx="355275" cy="230350"/>
          </a:xfrm>
        </p:grpSpPr>
        <p:sp>
          <p:nvSpPr>
            <p:cNvPr id="16825" name="Google Shape;16825;p60"/>
            <p:cNvSpPr/>
            <p:nvPr/>
          </p:nvSpPr>
          <p:spPr>
            <a:xfrm>
              <a:off x="5001163" y="3312800"/>
              <a:ext cx="75500" cy="50075"/>
            </a:xfrm>
            <a:custGeom>
              <a:avLst/>
              <a:gdLst/>
              <a:ahLst/>
              <a:cxnLst/>
              <a:rect l="l" t="t" r="r" b="b"/>
              <a:pathLst>
                <a:path w="3020" h="2003" extrusionOk="0">
                  <a:moveTo>
                    <a:pt x="2463" y="557"/>
                  </a:moveTo>
                  <a:lnTo>
                    <a:pt x="2463" y="1447"/>
                  </a:lnTo>
                  <a:lnTo>
                    <a:pt x="556" y="1447"/>
                  </a:lnTo>
                  <a:lnTo>
                    <a:pt x="553" y="557"/>
                  </a:lnTo>
                  <a:close/>
                  <a:moveTo>
                    <a:pt x="278" y="0"/>
                  </a:moveTo>
                  <a:cubicBezTo>
                    <a:pt x="124" y="0"/>
                    <a:pt x="0" y="124"/>
                    <a:pt x="0" y="278"/>
                  </a:cubicBezTo>
                  <a:lnTo>
                    <a:pt x="0" y="1722"/>
                  </a:lnTo>
                  <a:cubicBezTo>
                    <a:pt x="0" y="1876"/>
                    <a:pt x="124" y="2003"/>
                    <a:pt x="278" y="2003"/>
                  </a:cubicBezTo>
                  <a:lnTo>
                    <a:pt x="2741" y="2003"/>
                  </a:lnTo>
                  <a:cubicBezTo>
                    <a:pt x="2896" y="2003"/>
                    <a:pt x="3020" y="1876"/>
                    <a:pt x="3020" y="1725"/>
                  </a:cubicBezTo>
                  <a:lnTo>
                    <a:pt x="3020" y="278"/>
                  </a:lnTo>
                  <a:cubicBezTo>
                    <a:pt x="3020" y="124"/>
                    <a:pt x="2896" y="0"/>
                    <a:pt x="27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26" name="Google Shape;16826;p60"/>
            <p:cNvSpPr/>
            <p:nvPr/>
          </p:nvSpPr>
          <p:spPr>
            <a:xfrm>
              <a:off x="4776863" y="3257325"/>
              <a:ext cx="355275" cy="230350"/>
            </a:xfrm>
            <a:custGeom>
              <a:avLst/>
              <a:gdLst/>
              <a:ahLst/>
              <a:cxnLst/>
              <a:rect l="l" t="t" r="r" b="b"/>
              <a:pathLst>
                <a:path w="14211" h="9214" extrusionOk="0">
                  <a:moveTo>
                    <a:pt x="3492" y="557"/>
                  </a:moveTo>
                  <a:lnTo>
                    <a:pt x="2939" y="1113"/>
                  </a:lnTo>
                  <a:lnTo>
                    <a:pt x="2058" y="1113"/>
                  </a:lnTo>
                  <a:lnTo>
                    <a:pt x="2612" y="557"/>
                  </a:lnTo>
                  <a:close/>
                  <a:moveTo>
                    <a:pt x="5158" y="557"/>
                  </a:moveTo>
                  <a:lnTo>
                    <a:pt x="4605" y="1113"/>
                  </a:lnTo>
                  <a:lnTo>
                    <a:pt x="3724" y="1113"/>
                  </a:lnTo>
                  <a:lnTo>
                    <a:pt x="4277" y="557"/>
                  </a:lnTo>
                  <a:close/>
                  <a:moveTo>
                    <a:pt x="6824" y="557"/>
                  </a:moveTo>
                  <a:lnTo>
                    <a:pt x="6268" y="1113"/>
                  </a:lnTo>
                  <a:lnTo>
                    <a:pt x="5390" y="1113"/>
                  </a:lnTo>
                  <a:lnTo>
                    <a:pt x="5943" y="557"/>
                  </a:lnTo>
                  <a:close/>
                  <a:moveTo>
                    <a:pt x="8493" y="557"/>
                  </a:moveTo>
                  <a:lnTo>
                    <a:pt x="7937" y="1113"/>
                  </a:lnTo>
                  <a:lnTo>
                    <a:pt x="7056" y="1113"/>
                  </a:lnTo>
                  <a:lnTo>
                    <a:pt x="7609" y="557"/>
                  </a:lnTo>
                  <a:close/>
                  <a:moveTo>
                    <a:pt x="10156" y="557"/>
                  </a:moveTo>
                  <a:lnTo>
                    <a:pt x="9599" y="1113"/>
                  </a:lnTo>
                  <a:lnTo>
                    <a:pt x="8719" y="1113"/>
                  </a:lnTo>
                  <a:lnTo>
                    <a:pt x="9275" y="557"/>
                  </a:lnTo>
                  <a:close/>
                  <a:moveTo>
                    <a:pt x="11822" y="557"/>
                  </a:moveTo>
                  <a:lnTo>
                    <a:pt x="11265" y="1113"/>
                  </a:lnTo>
                  <a:lnTo>
                    <a:pt x="10384" y="1113"/>
                  </a:lnTo>
                  <a:lnTo>
                    <a:pt x="10941" y="557"/>
                  </a:lnTo>
                  <a:close/>
                  <a:moveTo>
                    <a:pt x="13487" y="557"/>
                  </a:moveTo>
                  <a:lnTo>
                    <a:pt x="12916" y="1128"/>
                  </a:lnTo>
                  <a:cubicBezTo>
                    <a:pt x="12885" y="1116"/>
                    <a:pt x="12854" y="1113"/>
                    <a:pt x="12823" y="1113"/>
                  </a:cubicBezTo>
                  <a:lnTo>
                    <a:pt x="12050" y="1113"/>
                  </a:lnTo>
                  <a:lnTo>
                    <a:pt x="12607" y="557"/>
                  </a:lnTo>
                  <a:close/>
                  <a:moveTo>
                    <a:pt x="1827" y="557"/>
                  </a:moveTo>
                  <a:lnTo>
                    <a:pt x="1190" y="1193"/>
                  </a:lnTo>
                  <a:lnTo>
                    <a:pt x="553" y="1830"/>
                  </a:lnTo>
                  <a:lnTo>
                    <a:pt x="556" y="557"/>
                  </a:lnTo>
                  <a:close/>
                  <a:moveTo>
                    <a:pt x="13657" y="1168"/>
                  </a:moveTo>
                  <a:lnTo>
                    <a:pt x="13657" y="2049"/>
                  </a:lnTo>
                  <a:lnTo>
                    <a:pt x="13101" y="2606"/>
                  </a:lnTo>
                  <a:lnTo>
                    <a:pt x="13101" y="1725"/>
                  </a:lnTo>
                  <a:lnTo>
                    <a:pt x="13657" y="1168"/>
                  </a:lnTo>
                  <a:close/>
                  <a:moveTo>
                    <a:pt x="1110" y="2059"/>
                  </a:moveTo>
                  <a:lnTo>
                    <a:pt x="1110" y="2939"/>
                  </a:lnTo>
                  <a:lnTo>
                    <a:pt x="556" y="3496"/>
                  </a:lnTo>
                  <a:lnTo>
                    <a:pt x="556" y="2615"/>
                  </a:lnTo>
                  <a:lnTo>
                    <a:pt x="1110" y="2059"/>
                  </a:lnTo>
                  <a:close/>
                  <a:moveTo>
                    <a:pt x="13657" y="2837"/>
                  </a:moveTo>
                  <a:lnTo>
                    <a:pt x="13657" y="3718"/>
                  </a:lnTo>
                  <a:lnTo>
                    <a:pt x="13101" y="4271"/>
                  </a:lnTo>
                  <a:lnTo>
                    <a:pt x="13101" y="3391"/>
                  </a:lnTo>
                  <a:lnTo>
                    <a:pt x="13657" y="2837"/>
                  </a:lnTo>
                  <a:close/>
                  <a:moveTo>
                    <a:pt x="1110" y="3724"/>
                  </a:moveTo>
                  <a:lnTo>
                    <a:pt x="1110" y="4605"/>
                  </a:lnTo>
                  <a:lnTo>
                    <a:pt x="556" y="5162"/>
                  </a:lnTo>
                  <a:lnTo>
                    <a:pt x="556" y="4281"/>
                  </a:lnTo>
                  <a:lnTo>
                    <a:pt x="1110" y="3724"/>
                  </a:lnTo>
                  <a:close/>
                  <a:moveTo>
                    <a:pt x="13657" y="4500"/>
                  </a:moveTo>
                  <a:lnTo>
                    <a:pt x="13657" y="5381"/>
                  </a:lnTo>
                  <a:lnTo>
                    <a:pt x="13101" y="5937"/>
                  </a:lnTo>
                  <a:lnTo>
                    <a:pt x="13101" y="5056"/>
                  </a:lnTo>
                  <a:lnTo>
                    <a:pt x="13657" y="4500"/>
                  </a:lnTo>
                  <a:close/>
                  <a:moveTo>
                    <a:pt x="1110" y="5390"/>
                  </a:moveTo>
                  <a:lnTo>
                    <a:pt x="1110" y="6271"/>
                  </a:lnTo>
                  <a:lnTo>
                    <a:pt x="556" y="6824"/>
                  </a:lnTo>
                  <a:lnTo>
                    <a:pt x="556" y="5947"/>
                  </a:lnTo>
                  <a:lnTo>
                    <a:pt x="1110" y="5390"/>
                  </a:lnTo>
                  <a:close/>
                  <a:moveTo>
                    <a:pt x="12548" y="1666"/>
                  </a:moveTo>
                  <a:lnTo>
                    <a:pt x="12548" y="3276"/>
                  </a:lnTo>
                  <a:lnTo>
                    <a:pt x="12548" y="4942"/>
                  </a:lnTo>
                  <a:lnTo>
                    <a:pt x="12548" y="6608"/>
                  </a:lnTo>
                  <a:lnTo>
                    <a:pt x="12548" y="7551"/>
                  </a:lnTo>
                  <a:lnTo>
                    <a:pt x="1666" y="7551"/>
                  </a:lnTo>
                  <a:lnTo>
                    <a:pt x="1666" y="6385"/>
                  </a:lnTo>
                  <a:lnTo>
                    <a:pt x="1666" y="4720"/>
                  </a:lnTo>
                  <a:lnTo>
                    <a:pt x="1666" y="3054"/>
                  </a:lnTo>
                  <a:lnTo>
                    <a:pt x="1666" y="1666"/>
                  </a:lnTo>
                  <a:close/>
                  <a:moveTo>
                    <a:pt x="13657" y="6169"/>
                  </a:moveTo>
                  <a:lnTo>
                    <a:pt x="13657" y="7047"/>
                  </a:lnTo>
                  <a:lnTo>
                    <a:pt x="13101" y="7603"/>
                  </a:lnTo>
                  <a:lnTo>
                    <a:pt x="13101" y="6722"/>
                  </a:lnTo>
                  <a:lnTo>
                    <a:pt x="13657" y="6169"/>
                  </a:lnTo>
                  <a:close/>
                  <a:moveTo>
                    <a:pt x="1110" y="7056"/>
                  </a:moveTo>
                  <a:lnTo>
                    <a:pt x="1110" y="7829"/>
                  </a:lnTo>
                  <a:cubicBezTo>
                    <a:pt x="1110" y="7860"/>
                    <a:pt x="1116" y="7890"/>
                    <a:pt x="1125" y="7921"/>
                  </a:cubicBezTo>
                  <a:lnTo>
                    <a:pt x="556" y="8493"/>
                  </a:lnTo>
                  <a:lnTo>
                    <a:pt x="556" y="7612"/>
                  </a:lnTo>
                  <a:lnTo>
                    <a:pt x="1110" y="7056"/>
                  </a:lnTo>
                  <a:close/>
                  <a:moveTo>
                    <a:pt x="2605" y="8107"/>
                  </a:moveTo>
                  <a:lnTo>
                    <a:pt x="2049" y="8663"/>
                  </a:lnTo>
                  <a:lnTo>
                    <a:pt x="1168" y="8663"/>
                  </a:lnTo>
                  <a:lnTo>
                    <a:pt x="1725" y="8107"/>
                  </a:lnTo>
                  <a:close/>
                  <a:moveTo>
                    <a:pt x="4271" y="8107"/>
                  </a:moveTo>
                  <a:lnTo>
                    <a:pt x="3715" y="8663"/>
                  </a:lnTo>
                  <a:lnTo>
                    <a:pt x="2834" y="8663"/>
                  </a:lnTo>
                  <a:lnTo>
                    <a:pt x="3390" y="8107"/>
                  </a:lnTo>
                  <a:close/>
                  <a:moveTo>
                    <a:pt x="5937" y="8107"/>
                  </a:moveTo>
                  <a:lnTo>
                    <a:pt x="5381" y="8663"/>
                  </a:lnTo>
                  <a:lnTo>
                    <a:pt x="4500" y="8663"/>
                  </a:lnTo>
                  <a:lnTo>
                    <a:pt x="5056" y="8107"/>
                  </a:lnTo>
                  <a:close/>
                  <a:moveTo>
                    <a:pt x="7603" y="8107"/>
                  </a:moveTo>
                  <a:lnTo>
                    <a:pt x="7047" y="8663"/>
                  </a:lnTo>
                  <a:lnTo>
                    <a:pt x="6166" y="8663"/>
                  </a:lnTo>
                  <a:lnTo>
                    <a:pt x="6722" y="8107"/>
                  </a:lnTo>
                  <a:close/>
                  <a:moveTo>
                    <a:pt x="9266" y="8107"/>
                  </a:moveTo>
                  <a:lnTo>
                    <a:pt x="8712" y="8663"/>
                  </a:lnTo>
                  <a:lnTo>
                    <a:pt x="7832" y="8663"/>
                  </a:lnTo>
                  <a:lnTo>
                    <a:pt x="8385" y="8107"/>
                  </a:lnTo>
                  <a:close/>
                  <a:moveTo>
                    <a:pt x="10932" y="8107"/>
                  </a:moveTo>
                  <a:lnTo>
                    <a:pt x="10378" y="8663"/>
                  </a:lnTo>
                  <a:lnTo>
                    <a:pt x="9497" y="8663"/>
                  </a:lnTo>
                  <a:lnTo>
                    <a:pt x="10051" y="8107"/>
                  </a:lnTo>
                  <a:close/>
                  <a:moveTo>
                    <a:pt x="12597" y="8107"/>
                  </a:moveTo>
                  <a:lnTo>
                    <a:pt x="12041" y="8663"/>
                  </a:lnTo>
                  <a:lnTo>
                    <a:pt x="11163" y="8663"/>
                  </a:lnTo>
                  <a:lnTo>
                    <a:pt x="11717" y="8107"/>
                  </a:lnTo>
                  <a:close/>
                  <a:moveTo>
                    <a:pt x="13657" y="7832"/>
                  </a:moveTo>
                  <a:lnTo>
                    <a:pt x="13657" y="8663"/>
                  </a:lnTo>
                  <a:lnTo>
                    <a:pt x="12829" y="8663"/>
                  </a:lnTo>
                  <a:lnTo>
                    <a:pt x="13657" y="7832"/>
                  </a:lnTo>
                  <a:close/>
                  <a:moveTo>
                    <a:pt x="278" y="0"/>
                  </a:moveTo>
                  <a:cubicBezTo>
                    <a:pt x="124" y="0"/>
                    <a:pt x="0" y="124"/>
                    <a:pt x="0" y="278"/>
                  </a:cubicBezTo>
                  <a:lnTo>
                    <a:pt x="0" y="2497"/>
                  </a:lnTo>
                  <a:lnTo>
                    <a:pt x="0" y="4163"/>
                  </a:lnTo>
                  <a:lnTo>
                    <a:pt x="0" y="5829"/>
                  </a:lnTo>
                  <a:lnTo>
                    <a:pt x="0" y="7492"/>
                  </a:lnTo>
                  <a:lnTo>
                    <a:pt x="0" y="8935"/>
                  </a:lnTo>
                  <a:cubicBezTo>
                    <a:pt x="0" y="9090"/>
                    <a:pt x="124" y="9213"/>
                    <a:pt x="278" y="9213"/>
                  </a:cubicBezTo>
                  <a:lnTo>
                    <a:pt x="13936" y="9213"/>
                  </a:lnTo>
                  <a:cubicBezTo>
                    <a:pt x="14087" y="9213"/>
                    <a:pt x="14211" y="9090"/>
                    <a:pt x="14211" y="8935"/>
                  </a:cubicBezTo>
                  <a:lnTo>
                    <a:pt x="14211" y="7158"/>
                  </a:lnTo>
                  <a:lnTo>
                    <a:pt x="14211" y="5495"/>
                  </a:lnTo>
                  <a:lnTo>
                    <a:pt x="14211" y="3829"/>
                  </a:lnTo>
                  <a:lnTo>
                    <a:pt x="14211" y="2164"/>
                  </a:lnTo>
                  <a:lnTo>
                    <a:pt x="14211" y="501"/>
                  </a:lnTo>
                  <a:lnTo>
                    <a:pt x="14211" y="278"/>
                  </a:lnTo>
                  <a:cubicBezTo>
                    <a:pt x="14211" y="124"/>
                    <a:pt x="14087" y="0"/>
                    <a:pt x="1393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27" name="Google Shape;16827;p60"/>
            <p:cNvSpPr/>
            <p:nvPr/>
          </p:nvSpPr>
          <p:spPr>
            <a:xfrm>
              <a:off x="5001388" y="3390600"/>
              <a:ext cx="13550" cy="13850"/>
            </a:xfrm>
            <a:custGeom>
              <a:avLst/>
              <a:gdLst/>
              <a:ahLst/>
              <a:cxnLst/>
              <a:rect l="l" t="t" r="r" b="b"/>
              <a:pathLst>
                <a:path w="542" h="554" extrusionOk="0">
                  <a:moveTo>
                    <a:pt x="269" y="0"/>
                  </a:moveTo>
                  <a:cubicBezTo>
                    <a:pt x="118" y="4"/>
                    <a:pt x="0" y="127"/>
                    <a:pt x="0" y="276"/>
                  </a:cubicBezTo>
                  <a:cubicBezTo>
                    <a:pt x="0" y="427"/>
                    <a:pt x="118" y="548"/>
                    <a:pt x="269" y="554"/>
                  </a:cubicBezTo>
                  <a:lnTo>
                    <a:pt x="275" y="554"/>
                  </a:lnTo>
                  <a:cubicBezTo>
                    <a:pt x="424" y="548"/>
                    <a:pt x="541" y="427"/>
                    <a:pt x="541" y="276"/>
                  </a:cubicBezTo>
                  <a:cubicBezTo>
                    <a:pt x="541" y="127"/>
                    <a:pt x="424" y="4"/>
                    <a:pt x="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28" name="Google Shape;16828;p60"/>
            <p:cNvSpPr/>
            <p:nvPr/>
          </p:nvSpPr>
          <p:spPr>
            <a:xfrm>
              <a:off x="5021013" y="3390600"/>
              <a:ext cx="55425" cy="13850"/>
            </a:xfrm>
            <a:custGeom>
              <a:avLst/>
              <a:gdLst/>
              <a:ahLst/>
              <a:cxnLst/>
              <a:rect l="l" t="t" r="r" b="b"/>
              <a:pathLst>
                <a:path w="2217" h="554" extrusionOk="0">
                  <a:moveTo>
                    <a:pt x="276" y="0"/>
                  </a:moveTo>
                  <a:cubicBezTo>
                    <a:pt x="124" y="0"/>
                    <a:pt x="0" y="122"/>
                    <a:pt x="0" y="276"/>
                  </a:cubicBezTo>
                  <a:cubicBezTo>
                    <a:pt x="0" y="429"/>
                    <a:pt x="124" y="554"/>
                    <a:pt x="277" y="554"/>
                  </a:cubicBezTo>
                  <a:cubicBezTo>
                    <a:pt x="280" y="554"/>
                    <a:pt x="284" y="554"/>
                    <a:pt x="288" y="554"/>
                  </a:cubicBezTo>
                  <a:lnTo>
                    <a:pt x="1947" y="554"/>
                  </a:lnTo>
                  <a:cubicBezTo>
                    <a:pt x="2099" y="548"/>
                    <a:pt x="2216" y="427"/>
                    <a:pt x="2216" y="276"/>
                  </a:cubicBezTo>
                  <a:cubicBezTo>
                    <a:pt x="2216" y="127"/>
                    <a:pt x="2099" y="4"/>
                    <a:pt x="1947" y="0"/>
                  </a:cubicBezTo>
                  <a:lnTo>
                    <a:pt x="288" y="0"/>
                  </a:lnTo>
                  <a:cubicBezTo>
                    <a:pt x="284" y="0"/>
                    <a:pt x="280" y="0"/>
                    <a:pt x="2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29" name="Google Shape;16829;p60"/>
            <p:cNvSpPr/>
            <p:nvPr/>
          </p:nvSpPr>
          <p:spPr>
            <a:xfrm>
              <a:off x="5001388" y="3418350"/>
              <a:ext cx="75050" cy="13925"/>
            </a:xfrm>
            <a:custGeom>
              <a:avLst/>
              <a:gdLst/>
              <a:ahLst/>
              <a:cxnLst/>
              <a:rect l="l" t="t" r="r" b="b"/>
              <a:pathLst>
                <a:path w="3002" h="557" extrusionOk="0">
                  <a:moveTo>
                    <a:pt x="269" y="0"/>
                  </a:moveTo>
                  <a:cubicBezTo>
                    <a:pt x="118" y="6"/>
                    <a:pt x="0" y="127"/>
                    <a:pt x="0" y="278"/>
                  </a:cubicBezTo>
                  <a:cubicBezTo>
                    <a:pt x="0" y="427"/>
                    <a:pt x="118" y="550"/>
                    <a:pt x="269" y="556"/>
                  </a:cubicBezTo>
                  <a:lnTo>
                    <a:pt x="2732" y="556"/>
                  </a:lnTo>
                  <a:cubicBezTo>
                    <a:pt x="2881" y="550"/>
                    <a:pt x="3001" y="427"/>
                    <a:pt x="3001" y="278"/>
                  </a:cubicBezTo>
                  <a:cubicBezTo>
                    <a:pt x="3001" y="127"/>
                    <a:pt x="2881" y="6"/>
                    <a:pt x="27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30" name="Google Shape;16830;p60"/>
            <p:cNvSpPr/>
            <p:nvPr/>
          </p:nvSpPr>
          <p:spPr>
            <a:xfrm>
              <a:off x="4894063" y="3418325"/>
              <a:ext cx="14075" cy="13950"/>
            </a:xfrm>
            <a:custGeom>
              <a:avLst/>
              <a:gdLst/>
              <a:ahLst/>
              <a:cxnLst/>
              <a:rect l="l" t="t" r="r" b="b"/>
              <a:pathLst>
                <a:path w="563" h="558" extrusionOk="0">
                  <a:moveTo>
                    <a:pt x="286" y="1"/>
                  </a:moveTo>
                  <a:cubicBezTo>
                    <a:pt x="283" y="1"/>
                    <a:pt x="279" y="1"/>
                    <a:pt x="276" y="1"/>
                  </a:cubicBezTo>
                  <a:lnTo>
                    <a:pt x="266" y="1"/>
                  </a:lnTo>
                  <a:cubicBezTo>
                    <a:pt x="118" y="7"/>
                    <a:pt x="1" y="128"/>
                    <a:pt x="1" y="279"/>
                  </a:cubicBezTo>
                  <a:cubicBezTo>
                    <a:pt x="1" y="428"/>
                    <a:pt x="118" y="551"/>
                    <a:pt x="266" y="557"/>
                  </a:cubicBezTo>
                  <a:lnTo>
                    <a:pt x="276" y="557"/>
                  </a:lnTo>
                  <a:cubicBezTo>
                    <a:pt x="277" y="557"/>
                    <a:pt x="279" y="557"/>
                    <a:pt x="281" y="557"/>
                  </a:cubicBezTo>
                  <a:cubicBezTo>
                    <a:pt x="433" y="557"/>
                    <a:pt x="563" y="435"/>
                    <a:pt x="563" y="279"/>
                  </a:cubicBezTo>
                  <a:cubicBezTo>
                    <a:pt x="563" y="125"/>
                    <a:pt x="436" y="1"/>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31" name="Google Shape;16831;p60"/>
            <p:cNvSpPr/>
            <p:nvPr/>
          </p:nvSpPr>
          <p:spPr>
            <a:xfrm>
              <a:off x="4832638" y="3418350"/>
              <a:ext cx="54875" cy="13925"/>
            </a:xfrm>
            <a:custGeom>
              <a:avLst/>
              <a:gdLst/>
              <a:ahLst/>
              <a:cxnLst/>
              <a:rect l="l" t="t" r="r" b="b"/>
              <a:pathLst>
                <a:path w="2195" h="557" extrusionOk="0">
                  <a:moveTo>
                    <a:pt x="266" y="0"/>
                  </a:moveTo>
                  <a:cubicBezTo>
                    <a:pt x="118" y="6"/>
                    <a:pt x="0" y="127"/>
                    <a:pt x="0" y="278"/>
                  </a:cubicBezTo>
                  <a:cubicBezTo>
                    <a:pt x="0" y="427"/>
                    <a:pt x="118" y="550"/>
                    <a:pt x="266" y="556"/>
                  </a:cubicBezTo>
                  <a:lnTo>
                    <a:pt x="1929" y="556"/>
                  </a:lnTo>
                  <a:cubicBezTo>
                    <a:pt x="2077" y="550"/>
                    <a:pt x="2195" y="427"/>
                    <a:pt x="2195" y="278"/>
                  </a:cubicBezTo>
                  <a:cubicBezTo>
                    <a:pt x="2195" y="127"/>
                    <a:pt x="2077" y="6"/>
                    <a:pt x="19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6832" name="Google Shape;16832;p60"/>
          <p:cNvGrpSpPr/>
          <p:nvPr/>
        </p:nvGrpSpPr>
        <p:grpSpPr>
          <a:xfrm>
            <a:off x="1437787" y="2125775"/>
            <a:ext cx="358675" cy="222200"/>
            <a:chOff x="3238588" y="2704850"/>
            <a:chExt cx="358675" cy="222200"/>
          </a:xfrm>
        </p:grpSpPr>
        <p:sp>
          <p:nvSpPr>
            <p:cNvPr id="16833" name="Google Shape;16833;p60"/>
            <p:cNvSpPr/>
            <p:nvPr/>
          </p:nvSpPr>
          <p:spPr>
            <a:xfrm>
              <a:off x="3268713" y="2743000"/>
              <a:ext cx="53125" cy="80200"/>
            </a:xfrm>
            <a:custGeom>
              <a:avLst/>
              <a:gdLst/>
              <a:ahLst/>
              <a:cxnLst/>
              <a:rect l="l" t="t" r="r" b="b"/>
              <a:pathLst>
                <a:path w="2125" h="3208" extrusionOk="0">
                  <a:moveTo>
                    <a:pt x="1803" y="0"/>
                  </a:moveTo>
                  <a:cubicBezTo>
                    <a:pt x="1753" y="0"/>
                    <a:pt x="1702" y="14"/>
                    <a:pt x="1657" y="43"/>
                  </a:cubicBezTo>
                  <a:cubicBezTo>
                    <a:pt x="634" y="642"/>
                    <a:pt x="10" y="1736"/>
                    <a:pt x="7" y="2920"/>
                  </a:cubicBezTo>
                  <a:cubicBezTo>
                    <a:pt x="1" y="3077"/>
                    <a:pt x="128" y="3207"/>
                    <a:pt x="285" y="3207"/>
                  </a:cubicBezTo>
                  <a:cubicBezTo>
                    <a:pt x="443" y="3207"/>
                    <a:pt x="566" y="3077"/>
                    <a:pt x="560" y="2920"/>
                  </a:cubicBezTo>
                  <a:cubicBezTo>
                    <a:pt x="563" y="1934"/>
                    <a:pt x="1086" y="1022"/>
                    <a:pt x="1936" y="522"/>
                  </a:cubicBezTo>
                  <a:cubicBezTo>
                    <a:pt x="2075" y="447"/>
                    <a:pt x="2124" y="274"/>
                    <a:pt x="2044" y="138"/>
                  </a:cubicBezTo>
                  <a:cubicBezTo>
                    <a:pt x="1991" y="49"/>
                    <a:pt x="1897" y="0"/>
                    <a:pt x="18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34" name="Google Shape;16834;p60"/>
            <p:cNvSpPr/>
            <p:nvPr/>
          </p:nvSpPr>
          <p:spPr>
            <a:xfrm>
              <a:off x="3292288" y="2760425"/>
              <a:ext cx="115375" cy="111075"/>
            </a:xfrm>
            <a:custGeom>
              <a:avLst/>
              <a:gdLst/>
              <a:ahLst/>
              <a:cxnLst/>
              <a:rect l="l" t="t" r="r" b="b"/>
              <a:pathLst>
                <a:path w="4615" h="4443" extrusionOk="0">
                  <a:moveTo>
                    <a:pt x="2393" y="556"/>
                  </a:moveTo>
                  <a:cubicBezTo>
                    <a:pt x="2608" y="556"/>
                    <a:pt x="2825" y="598"/>
                    <a:pt x="3032" y="684"/>
                  </a:cubicBezTo>
                  <a:cubicBezTo>
                    <a:pt x="3654" y="940"/>
                    <a:pt x="4061" y="1549"/>
                    <a:pt x="4061" y="2223"/>
                  </a:cubicBezTo>
                  <a:cubicBezTo>
                    <a:pt x="4058" y="3141"/>
                    <a:pt x="3314" y="3886"/>
                    <a:pt x="2396" y="3889"/>
                  </a:cubicBezTo>
                  <a:cubicBezTo>
                    <a:pt x="1722" y="3886"/>
                    <a:pt x="1113" y="3481"/>
                    <a:pt x="857" y="2860"/>
                  </a:cubicBezTo>
                  <a:cubicBezTo>
                    <a:pt x="597" y="2235"/>
                    <a:pt x="739" y="1521"/>
                    <a:pt x="1218" y="1045"/>
                  </a:cubicBezTo>
                  <a:cubicBezTo>
                    <a:pt x="1536" y="725"/>
                    <a:pt x="1960" y="556"/>
                    <a:pt x="2393" y="556"/>
                  </a:cubicBezTo>
                  <a:close/>
                  <a:moveTo>
                    <a:pt x="2396" y="1"/>
                  </a:moveTo>
                  <a:cubicBezTo>
                    <a:pt x="1496" y="1"/>
                    <a:pt x="687" y="542"/>
                    <a:pt x="343" y="1373"/>
                  </a:cubicBezTo>
                  <a:cubicBezTo>
                    <a:pt x="0" y="2201"/>
                    <a:pt x="189" y="3156"/>
                    <a:pt x="826" y="3793"/>
                  </a:cubicBezTo>
                  <a:cubicBezTo>
                    <a:pt x="1249" y="4216"/>
                    <a:pt x="1816" y="4442"/>
                    <a:pt x="2394" y="4442"/>
                  </a:cubicBezTo>
                  <a:cubicBezTo>
                    <a:pt x="2681" y="4442"/>
                    <a:pt x="2970" y="4387"/>
                    <a:pt x="3246" y="4272"/>
                  </a:cubicBezTo>
                  <a:cubicBezTo>
                    <a:pt x="4074" y="3929"/>
                    <a:pt x="4615" y="3119"/>
                    <a:pt x="4615" y="2223"/>
                  </a:cubicBezTo>
                  <a:cubicBezTo>
                    <a:pt x="4615" y="996"/>
                    <a:pt x="3620" y="4"/>
                    <a:pt x="23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35" name="Google Shape;16835;p60"/>
            <p:cNvSpPr/>
            <p:nvPr/>
          </p:nvSpPr>
          <p:spPr>
            <a:xfrm>
              <a:off x="3238588" y="2704850"/>
              <a:ext cx="358675" cy="222200"/>
            </a:xfrm>
            <a:custGeom>
              <a:avLst/>
              <a:gdLst/>
              <a:ahLst/>
              <a:cxnLst/>
              <a:rect l="l" t="t" r="r" b="b"/>
              <a:pathLst>
                <a:path w="14347" h="8888" extrusionOk="0">
                  <a:moveTo>
                    <a:pt x="4544" y="560"/>
                  </a:moveTo>
                  <a:cubicBezTo>
                    <a:pt x="5045" y="560"/>
                    <a:pt x="5549" y="656"/>
                    <a:pt x="6030" y="855"/>
                  </a:cubicBezTo>
                  <a:cubicBezTo>
                    <a:pt x="7483" y="1457"/>
                    <a:pt x="8429" y="2873"/>
                    <a:pt x="8429" y="4446"/>
                  </a:cubicBezTo>
                  <a:cubicBezTo>
                    <a:pt x="8425" y="6591"/>
                    <a:pt x="6689" y="8331"/>
                    <a:pt x="4544" y="8334"/>
                  </a:cubicBezTo>
                  <a:cubicBezTo>
                    <a:pt x="2971" y="8334"/>
                    <a:pt x="1552" y="7385"/>
                    <a:pt x="952" y="5932"/>
                  </a:cubicBezTo>
                  <a:cubicBezTo>
                    <a:pt x="350" y="4480"/>
                    <a:pt x="683" y="2811"/>
                    <a:pt x="1793" y="1698"/>
                  </a:cubicBezTo>
                  <a:cubicBezTo>
                    <a:pt x="2537" y="954"/>
                    <a:pt x="3532" y="560"/>
                    <a:pt x="4544" y="560"/>
                  </a:cubicBezTo>
                  <a:close/>
                  <a:moveTo>
                    <a:pt x="4535" y="1"/>
                  </a:moveTo>
                  <a:cubicBezTo>
                    <a:pt x="4098" y="1"/>
                    <a:pt x="3656" y="66"/>
                    <a:pt x="3224" y="199"/>
                  </a:cubicBezTo>
                  <a:cubicBezTo>
                    <a:pt x="1447" y="750"/>
                    <a:pt x="201" y="2347"/>
                    <a:pt x="99" y="4205"/>
                  </a:cubicBezTo>
                  <a:cubicBezTo>
                    <a:pt x="0" y="6062"/>
                    <a:pt x="1067" y="7787"/>
                    <a:pt x="2776" y="8522"/>
                  </a:cubicBezTo>
                  <a:cubicBezTo>
                    <a:pt x="3343" y="8768"/>
                    <a:pt x="3942" y="8887"/>
                    <a:pt x="4536" y="8887"/>
                  </a:cubicBezTo>
                  <a:cubicBezTo>
                    <a:pt x="5726" y="8887"/>
                    <a:pt x="6896" y="8408"/>
                    <a:pt x="7752" y="7509"/>
                  </a:cubicBezTo>
                  <a:cubicBezTo>
                    <a:pt x="8129" y="7258"/>
                    <a:pt x="8611" y="7119"/>
                    <a:pt x="9115" y="7119"/>
                  </a:cubicBezTo>
                  <a:cubicBezTo>
                    <a:pt x="9825" y="7119"/>
                    <a:pt x="10187" y="7345"/>
                    <a:pt x="10607" y="7604"/>
                  </a:cubicBezTo>
                  <a:cubicBezTo>
                    <a:pt x="11037" y="7870"/>
                    <a:pt x="11522" y="8173"/>
                    <a:pt x="12394" y="8173"/>
                  </a:cubicBezTo>
                  <a:cubicBezTo>
                    <a:pt x="13074" y="8173"/>
                    <a:pt x="13717" y="7963"/>
                    <a:pt x="14205" y="7589"/>
                  </a:cubicBezTo>
                  <a:cubicBezTo>
                    <a:pt x="14325" y="7493"/>
                    <a:pt x="14347" y="7320"/>
                    <a:pt x="14254" y="7200"/>
                  </a:cubicBezTo>
                  <a:cubicBezTo>
                    <a:pt x="14199" y="7128"/>
                    <a:pt x="14117" y="7090"/>
                    <a:pt x="14035" y="7090"/>
                  </a:cubicBezTo>
                  <a:cubicBezTo>
                    <a:pt x="13975" y="7090"/>
                    <a:pt x="13915" y="7110"/>
                    <a:pt x="13865" y="7150"/>
                  </a:cubicBezTo>
                  <a:cubicBezTo>
                    <a:pt x="13482" y="7447"/>
                    <a:pt x="12947" y="7617"/>
                    <a:pt x="12397" y="7617"/>
                  </a:cubicBezTo>
                  <a:cubicBezTo>
                    <a:pt x="11683" y="7617"/>
                    <a:pt x="11321" y="7391"/>
                    <a:pt x="10901" y="7132"/>
                  </a:cubicBezTo>
                  <a:cubicBezTo>
                    <a:pt x="10474" y="6866"/>
                    <a:pt x="9986" y="6563"/>
                    <a:pt x="9115" y="6563"/>
                  </a:cubicBezTo>
                  <a:cubicBezTo>
                    <a:pt x="8874" y="6566"/>
                    <a:pt x="8636" y="6591"/>
                    <a:pt x="8401" y="6643"/>
                  </a:cubicBezTo>
                  <a:cubicBezTo>
                    <a:pt x="8611" y="6275"/>
                    <a:pt x="8768" y="5880"/>
                    <a:pt x="8864" y="5466"/>
                  </a:cubicBezTo>
                  <a:cubicBezTo>
                    <a:pt x="8948" y="5460"/>
                    <a:pt x="9031" y="5453"/>
                    <a:pt x="9115" y="5453"/>
                  </a:cubicBezTo>
                  <a:cubicBezTo>
                    <a:pt x="9829" y="5453"/>
                    <a:pt x="10190" y="5679"/>
                    <a:pt x="10610" y="5939"/>
                  </a:cubicBezTo>
                  <a:cubicBezTo>
                    <a:pt x="11037" y="6204"/>
                    <a:pt x="11522" y="6507"/>
                    <a:pt x="12397" y="6507"/>
                  </a:cubicBezTo>
                  <a:cubicBezTo>
                    <a:pt x="12746" y="6507"/>
                    <a:pt x="13092" y="6452"/>
                    <a:pt x="13423" y="6337"/>
                  </a:cubicBezTo>
                  <a:cubicBezTo>
                    <a:pt x="13565" y="6285"/>
                    <a:pt x="13639" y="6130"/>
                    <a:pt x="13590" y="5988"/>
                  </a:cubicBezTo>
                  <a:cubicBezTo>
                    <a:pt x="13550" y="5871"/>
                    <a:pt x="13444" y="5798"/>
                    <a:pt x="13329" y="5798"/>
                  </a:cubicBezTo>
                  <a:cubicBezTo>
                    <a:pt x="13301" y="5798"/>
                    <a:pt x="13272" y="5803"/>
                    <a:pt x="13244" y="5812"/>
                  </a:cubicBezTo>
                  <a:cubicBezTo>
                    <a:pt x="12969" y="5905"/>
                    <a:pt x="12684" y="5951"/>
                    <a:pt x="12394" y="5951"/>
                  </a:cubicBezTo>
                  <a:cubicBezTo>
                    <a:pt x="11680" y="5951"/>
                    <a:pt x="11318" y="5725"/>
                    <a:pt x="10901" y="5466"/>
                  </a:cubicBezTo>
                  <a:cubicBezTo>
                    <a:pt x="10471" y="5200"/>
                    <a:pt x="9986" y="4900"/>
                    <a:pt x="9115" y="4900"/>
                  </a:cubicBezTo>
                  <a:cubicBezTo>
                    <a:pt x="9062" y="4900"/>
                    <a:pt x="9010" y="4900"/>
                    <a:pt x="8960" y="4903"/>
                  </a:cubicBezTo>
                  <a:cubicBezTo>
                    <a:pt x="8997" y="4535"/>
                    <a:pt x="8988" y="4162"/>
                    <a:pt x="8935" y="3794"/>
                  </a:cubicBezTo>
                  <a:cubicBezTo>
                    <a:pt x="8994" y="3791"/>
                    <a:pt x="9053" y="3788"/>
                    <a:pt x="9115" y="3788"/>
                  </a:cubicBezTo>
                  <a:cubicBezTo>
                    <a:pt x="9825" y="3788"/>
                    <a:pt x="10187" y="4013"/>
                    <a:pt x="10607" y="4273"/>
                  </a:cubicBezTo>
                  <a:cubicBezTo>
                    <a:pt x="11037" y="4539"/>
                    <a:pt x="11522" y="4841"/>
                    <a:pt x="12394" y="4841"/>
                  </a:cubicBezTo>
                  <a:cubicBezTo>
                    <a:pt x="13074" y="4841"/>
                    <a:pt x="13717" y="4634"/>
                    <a:pt x="14205" y="4257"/>
                  </a:cubicBezTo>
                  <a:cubicBezTo>
                    <a:pt x="14325" y="4162"/>
                    <a:pt x="14347" y="3988"/>
                    <a:pt x="14254" y="3868"/>
                  </a:cubicBezTo>
                  <a:cubicBezTo>
                    <a:pt x="14198" y="3797"/>
                    <a:pt x="14116" y="3760"/>
                    <a:pt x="14033" y="3760"/>
                  </a:cubicBezTo>
                  <a:cubicBezTo>
                    <a:pt x="13974" y="3760"/>
                    <a:pt x="13915" y="3779"/>
                    <a:pt x="13865" y="3818"/>
                  </a:cubicBezTo>
                  <a:cubicBezTo>
                    <a:pt x="13479" y="4115"/>
                    <a:pt x="12944" y="4285"/>
                    <a:pt x="12394" y="4285"/>
                  </a:cubicBezTo>
                  <a:cubicBezTo>
                    <a:pt x="11680" y="4285"/>
                    <a:pt x="11318" y="4060"/>
                    <a:pt x="10901" y="3800"/>
                  </a:cubicBezTo>
                  <a:cubicBezTo>
                    <a:pt x="10471" y="3534"/>
                    <a:pt x="9986" y="3234"/>
                    <a:pt x="9115" y="3234"/>
                  </a:cubicBezTo>
                  <a:cubicBezTo>
                    <a:pt x="9016" y="3234"/>
                    <a:pt x="8917" y="3237"/>
                    <a:pt x="8818" y="3247"/>
                  </a:cubicBezTo>
                  <a:cubicBezTo>
                    <a:pt x="8716" y="2888"/>
                    <a:pt x="8571" y="2545"/>
                    <a:pt x="8385" y="2224"/>
                  </a:cubicBezTo>
                  <a:cubicBezTo>
                    <a:pt x="8623" y="2156"/>
                    <a:pt x="8867" y="2122"/>
                    <a:pt x="9115" y="2122"/>
                  </a:cubicBezTo>
                  <a:cubicBezTo>
                    <a:pt x="9825" y="2122"/>
                    <a:pt x="10187" y="2347"/>
                    <a:pt x="10607" y="2607"/>
                  </a:cubicBezTo>
                  <a:cubicBezTo>
                    <a:pt x="11037" y="2873"/>
                    <a:pt x="11522" y="3176"/>
                    <a:pt x="12394" y="3176"/>
                  </a:cubicBezTo>
                  <a:cubicBezTo>
                    <a:pt x="13074" y="3176"/>
                    <a:pt x="13717" y="2969"/>
                    <a:pt x="14205" y="2592"/>
                  </a:cubicBezTo>
                  <a:cubicBezTo>
                    <a:pt x="14319" y="2496"/>
                    <a:pt x="14338" y="2326"/>
                    <a:pt x="14245" y="2208"/>
                  </a:cubicBezTo>
                  <a:cubicBezTo>
                    <a:pt x="14192" y="2137"/>
                    <a:pt x="14110" y="2099"/>
                    <a:pt x="14027" y="2099"/>
                  </a:cubicBezTo>
                  <a:cubicBezTo>
                    <a:pt x="13971" y="2099"/>
                    <a:pt x="13914" y="2116"/>
                    <a:pt x="13865" y="2153"/>
                  </a:cubicBezTo>
                  <a:cubicBezTo>
                    <a:pt x="13479" y="2449"/>
                    <a:pt x="12944" y="2619"/>
                    <a:pt x="12394" y="2619"/>
                  </a:cubicBezTo>
                  <a:cubicBezTo>
                    <a:pt x="11680" y="2619"/>
                    <a:pt x="11318" y="2397"/>
                    <a:pt x="10901" y="2134"/>
                  </a:cubicBezTo>
                  <a:cubicBezTo>
                    <a:pt x="10471" y="1868"/>
                    <a:pt x="9986" y="1569"/>
                    <a:pt x="9115" y="1569"/>
                  </a:cubicBezTo>
                  <a:cubicBezTo>
                    <a:pt x="8756" y="1569"/>
                    <a:pt x="8401" y="1627"/>
                    <a:pt x="8064" y="1745"/>
                  </a:cubicBezTo>
                  <a:cubicBezTo>
                    <a:pt x="7208" y="627"/>
                    <a:pt x="5894" y="1"/>
                    <a:pt x="45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36" name="Google Shape;16836;p60"/>
            <p:cNvSpPr/>
            <p:nvPr/>
          </p:nvSpPr>
          <p:spPr>
            <a:xfrm>
              <a:off x="3581638" y="2840550"/>
              <a:ext cx="15550" cy="13850"/>
            </a:xfrm>
            <a:custGeom>
              <a:avLst/>
              <a:gdLst/>
              <a:ahLst/>
              <a:cxnLst/>
              <a:rect l="l" t="t" r="r" b="b"/>
              <a:pathLst>
                <a:path w="622" h="554" extrusionOk="0">
                  <a:moveTo>
                    <a:pt x="310" y="0"/>
                  </a:moveTo>
                  <a:cubicBezTo>
                    <a:pt x="253" y="0"/>
                    <a:pt x="195" y="18"/>
                    <a:pt x="146" y="53"/>
                  </a:cubicBezTo>
                  <a:lnTo>
                    <a:pt x="140" y="59"/>
                  </a:lnTo>
                  <a:cubicBezTo>
                    <a:pt x="19" y="155"/>
                    <a:pt x="1" y="325"/>
                    <a:pt x="93" y="446"/>
                  </a:cubicBezTo>
                  <a:cubicBezTo>
                    <a:pt x="148" y="517"/>
                    <a:pt x="230" y="553"/>
                    <a:pt x="313" y="553"/>
                  </a:cubicBezTo>
                  <a:cubicBezTo>
                    <a:pt x="371" y="553"/>
                    <a:pt x="430" y="535"/>
                    <a:pt x="480" y="498"/>
                  </a:cubicBezTo>
                  <a:lnTo>
                    <a:pt x="489" y="489"/>
                  </a:lnTo>
                  <a:cubicBezTo>
                    <a:pt x="603" y="393"/>
                    <a:pt x="622" y="223"/>
                    <a:pt x="529" y="106"/>
                  </a:cubicBezTo>
                  <a:cubicBezTo>
                    <a:pt x="474" y="36"/>
                    <a:pt x="393" y="0"/>
                    <a:pt x="3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37" name="Google Shape;16837;p60"/>
            <p:cNvSpPr/>
            <p:nvPr/>
          </p:nvSpPr>
          <p:spPr>
            <a:xfrm>
              <a:off x="3322663" y="2735300"/>
              <a:ext cx="17475" cy="13950"/>
            </a:xfrm>
            <a:custGeom>
              <a:avLst/>
              <a:gdLst/>
              <a:ahLst/>
              <a:cxnLst/>
              <a:rect l="l" t="t" r="r" b="b"/>
              <a:pathLst>
                <a:path w="699" h="558" extrusionOk="0">
                  <a:moveTo>
                    <a:pt x="389" y="1"/>
                  </a:moveTo>
                  <a:cubicBezTo>
                    <a:pt x="365" y="1"/>
                    <a:pt x="340" y="4"/>
                    <a:pt x="315" y="11"/>
                  </a:cubicBezTo>
                  <a:lnTo>
                    <a:pt x="312" y="11"/>
                  </a:lnTo>
                  <a:cubicBezTo>
                    <a:pt x="0" y="97"/>
                    <a:pt x="62" y="558"/>
                    <a:pt x="386" y="558"/>
                  </a:cubicBezTo>
                  <a:lnTo>
                    <a:pt x="386" y="555"/>
                  </a:lnTo>
                  <a:cubicBezTo>
                    <a:pt x="411" y="555"/>
                    <a:pt x="436" y="551"/>
                    <a:pt x="457" y="545"/>
                  </a:cubicBezTo>
                  <a:lnTo>
                    <a:pt x="464" y="545"/>
                  </a:lnTo>
                  <a:cubicBezTo>
                    <a:pt x="612" y="505"/>
                    <a:pt x="699" y="354"/>
                    <a:pt x="658" y="205"/>
                  </a:cubicBezTo>
                  <a:cubicBezTo>
                    <a:pt x="625" y="81"/>
                    <a:pt x="512" y="1"/>
                    <a:pt x="3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6838" name="Google Shape;16838;p60"/>
          <p:cNvGrpSpPr/>
          <p:nvPr/>
        </p:nvGrpSpPr>
        <p:grpSpPr>
          <a:xfrm>
            <a:off x="7349187" y="1692400"/>
            <a:ext cx="355300" cy="332650"/>
            <a:chOff x="4022588" y="3814775"/>
            <a:chExt cx="355300" cy="332650"/>
          </a:xfrm>
        </p:grpSpPr>
        <p:sp>
          <p:nvSpPr>
            <p:cNvPr id="16839" name="Google Shape;16839;p60"/>
            <p:cNvSpPr/>
            <p:nvPr/>
          </p:nvSpPr>
          <p:spPr>
            <a:xfrm>
              <a:off x="4057513" y="3897600"/>
              <a:ext cx="13625" cy="13875"/>
            </a:xfrm>
            <a:custGeom>
              <a:avLst/>
              <a:gdLst/>
              <a:ahLst/>
              <a:cxnLst/>
              <a:rect l="l" t="t" r="r" b="b"/>
              <a:pathLst>
                <a:path w="545" h="555" extrusionOk="0">
                  <a:moveTo>
                    <a:pt x="270" y="1"/>
                  </a:moveTo>
                  <a:cubicBezTo>
                    <a:pt x="121" y="7"/>
                    <a:pt x="1" y="128"/>
                    <a:pt x="1" y="279"/>
                  </a:cubicBezTo>
                  <a:cubicBezTo>
                    <a:pt x="1" y="427"/>
                    <a:pt x="121" y="551"/>
                    <a:pt x="270" y="554"/>
                  </a:cubicBezTo>
                  <a:lnTo>
                    <a:pt x="279" y="554"/>
                  </a:lnTo>
                  <a:cubicBezTo>
                    <a:pt x="427" y="551"/>
                    <a:pt x="545" y="427"/>
                    <a:pt x="545" y="279"/>
                  </a:cubicBezTo>
                  <a:cubicBezTo>
                    <a:pt x="545" y="128"/>
                    <a:pt x="427" y="7"/>
                    <a:pt x="2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40" name="Google Shape;16840;p60"/>
            <p:cNvSpPr/>
            <p:nvPr/>
          </p:nvSpPr>
          <p:spPr>
            <a:xfrm>
              <a:off x="4077538" y="3897600"/>
              <a:ext cx="243250" cy="13875"/>
            </a:xfrm>
            <a:custGeom>
              <a:avLst/>
              <a:gdLst/>
              <a:ahLst/>
              <a:cxnLst/>
              <a:rect l="l" t="t" r="r" b="b"/>
              <a:pathLst>
                <a:path w="9730" h="555" extrusionOk="0">
                  <a:moveTo>
                    <a:pt x="276" y="1"/>
                  </a:moveTo>
                  <a:cubicBezTo>
                    <a:pt x="124" y="1"/>
                    <a:pt x="0" y="125"/>
                    <a:pt x="0" y="279"/>
                  </a:cubicBezTo>
                  <a:cubicBezTo>
                    <a:pt x="0" y="433"/>
                    <a:pt x="124" y="554"/>
                    <a:pt x="276" y="554"/>
                  </a:cubicBezTo>
                  <a:cubicBezTo>
                    <a:pt x="280" y="554"/>
                    <a:pt x="284" y="554"/>
                    <a:pt x="288" y="554"/>
                  </a:cubicBezTo>
                  <a:lnTo>
                    <a:pt x="9460" y="554"/>
                  </a:lnTo>
                  <a:cubicBezTo>
                    <a:pt x="9609" y="551"/>
                    <a:pt x="9729" y="427"/>
                    <a:pt x="9729" y="279"/>
                  </a:cubicBezTo>
                  <a:cubicBezTo>
                    <a:pt x="9729" y="128"/>
                    <a:pt x="9609" y="7"/>
                    <a:pt x="9460" y="1"/>
                  </a:cubicBezTo>
                  <a:lnTo>
                    <a:pt x="288" y="1"/>
                  </a:lnTo>
                  <a:cubicBezTo>
                    <a:pt x="284" y="1"/>
                    <a:pt x="280" y="1"/>
                    <a:pt x="2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41" name="Google Shape;16841;p60"/>
            <p:cNvSpPr/>
            <p:nvPr/>
          </p:nvSpPr>
          <p:spPr>
            <a:xfrm>
              <a:off x="4022588" y="3814775"/>
              <a:ext cx="355300" cy="332650"/>
            </a:xfrm>
            <a:custGeom>
              <a:avLst/>
              <a:gdLst/>
              <a:ahLst/>
              <a:cxnLst/>
              <a:rect l="l" t="t" r="r" b="b"/>
              <a:pathLst>
                <a:path w="14212" h="13306" extrusionOk="0">
                  <a:moveTo>
                    <a:pt x="3332" y="548"/>
                  </a:moveTo>
                  <a:cubicBezTo>
                    <a:pt x="3481" y="548"/>
                    <a:pt x="3604" y="665"/>
                    <a:pt x="3611" y="814"/>
                  </a:cubicBezTo>
                  <a:lnTo>
                    <a:pt x="3611" y="1926"/>
                  </a:lnTo>
                  <a:cubicBezTo>
                    <a:pt x="3617" y="2084"/>
                    <a:pt x="3490" y="2214"/>
                    <a:pt x="3332" y="2214"/>
                  </a:cubicBezTo>
                  <a:cubicBezTo>
                    <a:pt x="3175" y="2214"/>
                    <a:pt x="3048" y="2084"/>
                    <a:pt x="3054" y="1926"/>
                  </a:cubicBezTo>
                  <a:lnTo>
                    <a:pt x="3054" y="814"/>
                  </a:lnTo>
                  <a:cubicBezTo>
                    <a:pt x="3060" y="665"/>
                    <a:pt x="3181" y="548"/>
                    <a:pt x="3332" y="548"/>
                  </a:cubicBezTo>
                  <a:close/>
                  <a:moveTo>
                    <a:pt x="9993" y="548"/>
                  </a:moveTo>
                  <a:cubicBezTo>
                    <a:pt x="10144" y="548"/>
                    <a:pt x="10265" y="665"/>
                    <a:pt x="10271" y="814"/>
                  </a:cubicBezTo>
                  <a:lnTo>
                    <a:pt x="10271" y="1926"/>
                  </a:lnTo>
                  <a:cubicBezTo>
                    <a:pt x="10277" y="2084"/>
                    <a:pt x="10150" y="2214"/>
                    <a:pt x="9993" y="2214"/>
                  </a:cubicBezTo>
                  <a:cubicBezTo>
                    <a:pt x="9835" y="2214"/>
                    <a:pt x="9711" y="2084"/>
                    <a:pt x="9718" y="1926"/>
                  </a:cubicBezTo>
                  <a:lnTo>
                    <a:pt x="9718" y="814"/>
                  </a:lnTo>
                  <a:cubicBezTo>
                    <a:pt x="9721" y="665"/>
                    <a:pt x="9844" y="548"/>
                    <a:pt x="9993" y="548"/>
                  </a:cubicBezTo>
                  <a:close/>
                  <a:moveTo>
                    <a:pt x="3054" y="5255"/>
                  </a:moveTo>
                  <a:lnTo>
                    <a:pt x="3054" y="6367"/>
                  </a:lnTo>
                  <a:lnTo>
                    <a:pt x="1945" y="6367"/>
                  </a:lnTo>
                  <a:lnTo>
                    <a:pt x="1945" y="5255"/>
                  </a:lnTo>
                  <a:close/>
                  <a:moveTo>
                    <a:pt x="4720" y="5255"/>
                  </a:moveTo>
                  <a:lnTo>
                    <a:pt x="4720" y="6367"/>
                  </a:lnTo>
                  <a:lnTo>
                    <a:pt x="3611" y="6367"/>
                  </a:lnTo>
                  <a:lnTo>
                    <a:pt x="3611" y="5255"/>
                  </a:lnTo>
                  <a:close/>
                  <a:moveTo>
                    <a:pt x="6386" y="5255"/>
                  </a:moveTo>
                  <a:lnTo>
                    <a:pt x="6386" y="6367"/>
                  </a:lnTo>
                  <a:lnTo>
                    <a:pt x="5276" y="6367"/>
                  </a:lnTo>
                  <a:lnTo>
                    <a:pt x="5276" y="5255"/>
                  </a:lnTo>
                  <a:close/>
                  <a:moveTo>
                    <a:pt x="8052" y="5255"/>
                  </a:moveTo>
                  <a:lnTo>
                    <a:pt x="8052" y="6367"/>
                  </a:lnTo>
                  <a:lnTo>
                    <a:pt x="6942" y="6367"/>
                  </a:lnTo>
                  <a:lnTo>
                    <a:pt x="6942" y="5255"/>
                  </a:lnTo>
                  <a:close/>
                  <a:moveTo>
                    <a:pt x="9718" y="5255"/>
                  </a:moveTo>
                  <a:lnTo>
                    <a:pt x="9718" y="6367"/>
                  </a:lnTo>
                  <a:lnTo>
                    <a:pt x="8608" y="6367"/>
                  </a:lnTo>
                  <a:lnTo>
                    <a:pt x="8608" y="5255"/>
                  </a:lnTo>
                  <a:close/>
                  <a:moveTo>
                    <a:pt x="11383" y="5258"/>
                  </a:moveTo>
                  <a:lnTo>
                    <a:pt x="11383" y="6367"/>
                  </a:lnTo>
                  <a:lnTo>
                    <a:pt x="10271" y="6367"/>
                  </a:lnTo>
                  <a:lnTo>
                    <a:pt x="10271" y="5258"/>
                  </a:lnTo>
                  <a:close/>
                  <a:moveTo>
                    <a:pt x="3054" y="6921"/>
                  </a:moveTo>
                  <a:lnTo>
                    <a:pt x="3054" y="8033"/>
                  </a:lnTo>
                  <a:lnTo>
                    <a:pt x="1945" y="8033"/>
                  </a:lnTo>
                  <a:lnTo>
                    <a:pt x="1945" y="6921"/>
                  </a:lnTo>
                  <a:close/>
                  <a:moveTo>
                    <a:pt x="4720" y="6921"/>
                  </a:moveTo>
                  <a:lnTo>
                    <a:pt x="4720" y="8033"/>
                  </a:lnTo>
                  <a:lnTo>
                    <a:pt x="3611" y="8033"/>
                  </a:lnTo>
                  <a:lnTo>
                    <a:pt x="3611" y="6921"/>
                  </a:lnTo>
                  <a:close/>
                  <a:moveTo>
                    <a:pt x="6386" y="6921"/>
                  </a:moveTo>
                  <a:lnTo>
                    <a:pt x="6386" y="8033"/>
                  </a:lnTo>
                  <a:lnTo>
                    <a:pt x="5276" y="8033"/>
                  </a:lnTo>
                  <a:lnTo>
                    <a:pt x="5276" y="6921"/>
                  </a:lnTo>
                  <a:close/>
                  <a:moveTo>
                    <a:pt x="8052" y="6921"/>
                  </a:moveTo>
                  <a:lnTo>
                    <a:pt x="8052" y="8033"/>
                  </a:lnTo>
                  <a:lnTo>
                    <a:pt x="6942" y="8033"/>
                  </a:lnTo>
                  <a:lnTo>
                    <a:pt x="6942" y="6921"/>
                  </a:lnTo>
                  <a:close/>
                  <a:moveTo>
                    <a:pt x="9718" y="6921"/>
                  </a:moveTo>
                  <a:lnTo>
                    <a:pt x="9718" y="8033"/>
                  </a:lnTo>
                  <a:lnTo>
                    <a:pt x="8608" y="8033"/>
                  </a:lnTo>
                  <a:lnTo>
                    <a:pt x="8608" y="6921"/>
                  </a:lnTo>
                  <a:close/>
                  <a:moveTo>
                    <a:pt x="11383" y="6924"/>
                  </a:moveTo>
                  <a:lnTo>
                    <a:pt x="11383" y="8033"/>
                  </a:lnTo>
                  <a:lnTo>
                    <a:pt x="10271" y="8033"/>
                  </a:lnTo>
                  <a:lnTo>
                    <a:pt x="10271" y="6924"/>
                  </a:lnTo>
                  <a:close/>
                  <a:moveTo>
                    <a:pt x="3054" y="8586"/>
                  </a:moveTo>
                  <a:lnTo>
                    <a:pt x="3054" y="9696"/>
                  </a:lnTo>
                  <a:lnTo>
                    <a:pt x="1945" y="9696"/>
                  </a:lnTo>
                  <a:lnTo>
                    <a:pt x="1945" y="8586"/>
                  </a:lnTo>
                  <a:close/>
                  <a:moveTo>
                    <a:pt x="4720" y="8586"/>
                  </a:moveTo>
                  <a:lnTo>
                    <a:pt x="4720" y="9696"/>
                  </a:lnTo>
                  <a:lnTo>
                    <a:pt x="3611" y="9696"/>
                  </a:lnTo>
                  <a:lnTo>
                    <a:pt x="3611" y="8586"/>
                  </a:lnTo>
                  <a:close/>
                  <a:moveTo>
                    <a:pt x="6386" y="8586"/>
                  </a:moveTo>
                  <a:lnTo>
                    <a:pt x="6386" y="9699"/>
                  </a:lnTo>
                  <a:lnTo>
                    <a:pt x="5276" y="9699"/>
                  </a:lnTo>
                  <a:lnTo>
                    <a:pt x="5276" y="8586"/>
                  </a:lnTo>
                  <a:close/>
                  <a:moveTo>
                    <a:pt x="13646" y="8589"/>
                  </a:moveTo>
                  <a:cubicBezTo>
                    <a:pt x="13655" y="8589"/>
                    <a:pt x="13664" y="8596"/>
                    <a:pt x="13664" y="8605"/>
                  </a:cubicBezTo>
                  <a:lnTo>
                    <a:pt x="13664" y="9189"/>
                  </a:lnTo>
                  <a:lnTo>
                    <a:pt x="13661" y="9186"/>
                  </a:lnTo>
                  <a:cubicBezTo>
                    <a:pt x="13661" y="9356"/>
                    <a:pt x="13562" y="9510"/>
                    <a:pt x="13411" y="9582"/>
                  </a:cubicBezTo>
                  <a:cubicBezTo>
                    <a:pt x="13405" y="9585"/>
                    <a:pt x="13398" y="9588"/>
                    <a:pt x="13392" y="9591"/>
                  </a:cubicBezTo>
                  <a:lnTo>
                    <a:pt x="10521" y="11244"/>
                  </a:lnTo>
                  <a:cubicBezTo>
                    <a:pt x="10453" y="11284"/>
                    <a:pt x="10377" y="11303"/>
                    <a:pt x="10302" y="11303"/>
                  </a:cubicBezTo>
                  <a:cubicBezTo>
                    <a:pt x="10223" y="11303"/>
                    <a:pt x="10145" y="11282"/>
                    <a:pt x="10076" y="11241"/>
                  </a:cubicBezTo>
                  <a:lnTo>
                    <a:pt x="7165" y="9566"/>
                  </a:lnTo>
                  <a:cubicBezTo>
                    <a:pt x="7029" y="9489"/>
                    <a:pt x="6945" y="9344"/>
                    <a:pt x="6945" y="9186"/>
                  </a:cubicBezTo>
                  <a:lnTo>
                    <a:pt x="6945" y="9158"/>
                  </a:lnTo>
                  <a:lnTo>
                    <a:pt x="6945" y="8605"/>
                  </a:lnTo>
                  <a:cubicBezTo>
                    <a:pt x="6945" y="8596"/>
                    <a:pt x="6955" y="8589"/>
                    <a:pt x="6964" y="8589"/>
                  </a:cubicBezTo>
                  <a:close/>
                  <a:moveTo>
                    <a:pt x="3054" y="10252"/>
                  </a:moveTo>
                  <a:lnTo>
                    <a:pt x="3054" y="11362"/>
                  </a:lnTo>
                  <a:lnTo>
                    <a:pt x="1945" y="11362"/>
                  </a:lnTo>
                  <a:lnTo>
                    <a:pt x="1945" y="10252"/>
                  </a:lnTo>
                  <a:close/>
                  <a:moveTo>
                    <a:pt x="4720" y="10252"/>
                  </a:moveTo>
                  <a:lnTo>
                    <a:pt x="4720" y="11362"/>
                  </a:lnTo>
                  <a:lnTo>
                    <a:pt x="3611" y="11362"/>
                  </a:lnTo>
                  <a:lnTo>
                    <a:pt x="3611" y="10252"/>
                  </a:lnTo>
                  <a:close/>
                  <a:moveTo>
                    <a:pt x="6386" y="10252"/>
                  </a:moveTo>
                  <a:lnTo>
                    <a:pt x="6386" y="11362"/>
                  </a:lnTo>
                  <a:lnTo>
                    <a:pt x="5276" y="11362"/>
                  </a:lnTo>
                  <a:lnTo>
                    <a:pt x="5276" y="10252"/>
                  </a:lnTo>
                  <a:close/>
                  <a:moveTo>
                    <a:pt x="13661" y="10079"/>
                  </a:moveTo>
                  <a:lnTo>
                    <a:pt x="13661" y="12298"/>
                  </a:lnTo>
                  <a:lnTo>
                    <a:pt x="12131" y="10957"/>
                  </a:lnTo>
                  <a:lnTo>
                    <a:pt x="13661" y="10079"/>
                  </a:lnTo>
                  <a:close/>
                  <a:moveTo>
                    <a:pt x="6942" y="10079"/>
                  </a:moveTo>
                  <a:lnTo>
                    <a:pt x="8506" y="10978"/>
                  </a:lnTo>
                  <a:lnTo>
                    <a:pt x="6942" y="12351"/>
                  </a:lnTo>
                  <a:lnTo>
                    <a:pt x="6942" y="10079"/>
                  </a:lnTo>
                  <a:close/>
                  <a:moveTo>
                    <a:pt x="11624" y="11250"/>
                  </a:moveTo>
                  <a:lnTo>
                    <a:pt x="12431" y="11958"/>
                  </a:lnTo>
                  <a:lnTo>
                    <a:pt x="12447" y="11971"/>
                  </a:lnTo>
                  <a:cubicBezTo>
                    <a:pt x="12456" y="11980"/>
                    <a:pt x="12468" y="11989"/>
                    <a:pt x="12481" y="12001"/>
                  </a:cubicBezTo>
                  <a:lnTo>
                    <a:pt x="13334" y="12749"/>
                  </a:lnTo>
                  <a:lnTo>
                    <a:pt x="7329" y="12749"/>
                  </a:lnTo>
                  <a:lnTo>
                    <a:pt x="9016" y="11272"/>
                  </a:lnTo>
                  <a:lnTo>
                    <a:pt x="9798" y="11720"/>
                  </a:lnTo>
                  <a:cubicBezTo>
                    <a:pt x="9952" y="11812"/>
                    <a:pt x="10126" y="11858"/>
                    <a:pt x="10300" y="11858"/>
                  </a:cubicBezTo>
                  <a:cubicBezTo>
                    <a:pt x="10472" y="11858"/>
                    <a:pt x="10643" y="11814"/>
                    <a:pt x="10796" y="11726"/>
                  </a:cubicBezTo>
                  <a:lnTo>
                    <a:pt x="11624" y="11250"/>
                  </a:lnTo>
                  <a:close/>
                  <a:moveTo>
                    <a:pt x="11937" y="1648"/>
                  </a:moveTo>
                  <a:cubicBezTo>
                    <a:pt x="12397" y="1648"/>
                    <a:pt x="12768" y="2022"/>
                    <a:pt x="12771" y="2479"/>
                  </a:cubicBezTo>
                  <a:lnTo>
                    <a:pt x="12771" y="8033"/>
                  </a:lnTo>
                  <a:lnTo>
                    <a:pt x="11937" y="8033"/>
                  </a:lnTo>
                  <a:lnTo>
                    <a:pt x="11937" y="4980"/>
                  </a:lnTo>
                  <a:cubicBezTo>
                    <a:pt x="11937" y="4828"/>
                    <a:pt x="11813" y="4702"/>
                    <a:pt x="11658" y="4702"/>
                  </a:cubicBezTo>
                  <a:lnTo>
                    <a:pt x="1667" y="4702"/>
                  </a:lnTo>
                  <a:cubicBezTo>
                    <a:pt x="1512" y="4702"/>
                    <a:pt x="1388" y="4828"/>
                    <a:pt x="1388" y="4980"/>
                  </a:cubicBezTo>
                  <a:lnTo>
                    <a:pt x="1388" y="11643"/>
                  </a:lnTo>
                  <a:cubicBezTo>
                    <a:pt x="1388" y="11794"/>
                    <a:pt x="1512" y="11918"/>
                    <a:pt x="1667" y="11918"/>
                  </a:cubicBezTo>
                  <a:lnTo>
                    <a:pt x="6386" y="11918"/>
                  </a:lnTo>
                  <a:lnTo>
                    <a:pt x="6386" y="12734"/>
                  </a:lnTo>
                  <a:lnTo>
                    <a:pt x="6386" y="12752"/>
                  </a:lnTo>
                  <a:lnTo>
                    <a:pt x="557" y="12752"/>
                  </a:lnTo>
                  <a:lnTo>
                    <a:pt x="557" y="2479"/>
                  </a:lnTo>
                  <a:cubicBezTo>
                    <a:pt x="557" y="2022"/>
                    <a:pt x="928" y="1648"/>
                    <a:pt x="1388" y="1648"/>
                  </a:cubicBezTo>
                  <a:lnTo>
                    <a:pt x="2498" y="1648"/>
                  </a:lnTo>
                  <a:lnTo>
                    <a:pt x="2498" y="1926"/>
                  </a:lnTo>
                  <a:cubicBezTo>
                    <a:pt x="2489" y="2393"/>
                    <a:pt x="2866" y="2776"/>
                    <a:pt x="3332" y="2776"/>
                  </a:cubicBezTo>
                  <a:cubicBezTo>
                    <a:pt x="3799" y="2776"/>
                    <a:pt x="4176" y="2393"/>
                    <a:pt x="4164" y="1926"/>
                  </a:cubicBezTo>
                  <a:lnTo>
                    <a:pt x="4164" y="1648"/>
                  </a:lnTo>
                  <a:lnTo>
                    <a:pt x="9161" y="1648"/>
                  </a:lnTo>
                  <a:lnTo>
                    <a:pt x="9161" y="1926"/>
                  </a:lnTo>
                  <a:cubicBezTo>
                    <a:pt x="9152" y="2393"/>
                    <a:pt x="9526" y="2776"/>
                    <a:pt x="9993" y="2776"/>
                  </a:cubicBezTo>
                  <a:cubicBezTo>
                    <a:pt x="10462" y="2776"/>
                    <a:pt x="10836" y="2393"/>
                    <a:pt x="10827" y="1926"/>
                  </a:cubicBezTo>
                  <a:lnTo>
                    <a:pt x="10827" y="1648"/>
                  </a:lnTo>
                  <a:close/>
                  <a:moveTo>
                    <a:pt x="3332" y="1"/>
                  </a:moveTo>
                  <a:cubicBezTo>
                    <a:pt x="2878" y="1"/>
                    <a:pt x="2507" y="362"/>
                    <a:pt x="2498" y="814"/>
                  </a:cubicBezTo>
                  <a:lnTo>
                    <a:pt x="2498" y="1092"/>
                  </a:lnTo>
                  <a:lnTo>
                    <a:pt x="1388" y="1092"/>
                  </a:lnTo>
                  <a:cubicBezTo>
                    <a:pt x="622" y="1095"/>
                    <a:pt x="1" y="1713"/>
                    <a:pt x="1" y="2479"/>
                  </a:cubicBezTo>
                  <a:lnTo>
                    <a:pt x="1" y="13028"/>
                  </a:lnTo>
                  <a:cubicBezTo>
                    <a:pt x="1" y="13179"/>
                    <a:pt x="124" y="13306"/>
                    <a:pt x="279" y="13306"/>
                  </a:cubicBezTo>
                  <a:lnTo>
                    <a:pt x="13639" y="13306"/>
                  </a:lnTo>
                  <a:cubicBezTo>
                    <a:pt x="13840" y="13306"/>
                    <a:pt x="14026" y="13198"/>
                    <a:pt x="14131" y="13028"/>
                  </a:cubicBezTo>
                  <a:cubicBezTo>
                    <a:pt x="14134" y="13021"/>
                    <a:pt x="14137" y="13015"/>
                    <a:pt x="14140" y="13009"/>
                  </a:cubicBezTo>
                  <a:cubicBezTo>
                    <a:pt x="14187" y="12926"/>
                    <a:pt x="14211" y="12830"/>
                    <a:pt x="14211" y="12731"/>
                  </a:cubicBezTo>
                  <a:lnTo>
                    <a:pt x="14211" y="8605"/>
                  </a:lnTo>
                  <a:cubicBezTo>
                    <a:pt x="14211" y="8290"/>
                    <a:pt x="13958" y="8033"/>
                    <a:pt x="13639" y="8033"/>
                  </a:cubicBezTo>
                  <a:lnTo>
                    <a:pt x="13324" y="8033"/>
                  </a:lnTo>
                  <a:lnTo>
                    <a:pt x="13324" y="2479"/>
                  </a:lnTo>
                  <a:cubicBezTo>
                    <a:pt x="13324" y="1713"/>
                    <a:pt x="12703" y="1095"/>
                    <a:pt x="11937" y="1092"/>
                  </a:cubicBezTo>
                  <a:lnTo>
                    <a:pt x="10827" y="1092"/>
                  </a:lnTo>
                  <a:lnTo>
                    <a:pt x="10827" y="814"/>
                  </a:lnTo>
                  <a:cubicBezTo>
                    <a:pt x="10818" y="362"/>
                    <a:pt x="10447" y="1"/>
                    <a:pt x="9993" y="1"/>
                  </a:cubicBezTo>
                  <a:cubicBezTo>
                    <a:pt x="9541" y="1"/>
                    <a:pt x="9170" y="362"/>
                    <a:pt x="9161" y="814"/>
                  </a:cubicBezTo>
                  <a:lnTo>
                    <a:pt x="9161" y="1092"/>
                  </a:lnTo>
                  <a:lnTo>
                    <a:pt x="4164" y="1092"/>
                  </a:lnTo>
                  <a:lnTo>
                    <a:pt x="4164" y="814"/>
                  </a:lnTo>
                  <a:cubicBezTo>
                    <a:pt x="4154" y="362"/>
                    <a:pt x="3784" y="1"/>
                    <a:pt x="33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42" name="Google Shape;16842;p60"/>
            <p:cNvSpPr/>
            <p:nvPr/>
          </p:nvSpPr>
          <p:spPr>
            <a:xfrm>
              <a:off x="4274488" y="4054525"/>
              <a:ext cx="82925" cy="41300"/>
            </a:xfrm>
            <a:custGeom>
              <a:avLst/>
              <a:gdLst/>
              <a:ahLst/>
              <a:cxnLst/>
              <a:rect l="l" t="t" r="r" b="b"/>
              <a:pathLst>
                <a:path w="3317" h="1652" extrusionOk="0">
                  <a:moveTo>
                    <a:pt x="0" y="1651"/>
                  </a:moveTo>
                  <a:lnTo>
                    <a:pt x="0" y="1651"/>
                  </a:lnTo>
                  <a:lnTo>
                    <a:pt x="0" y="1651"/>
                  </a:lnTo>
                  <a:lnTo>
                    <a:pt x="3316" y="1"/>
                  </a:lnTo>
                  <a:lnTo>
                    <a:pt x="331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43" name="Google Shape;16843;p60"/>
            <p:cNvSpPr/>
            <p:nvPr/>
          </p:nvSpPr>
          <p:spPr>
            <a:xfrm>
              <a:off x="4300213" y="4042550"/>
              <a:ext cx="13625" cy="13850"/>
            </a:xfrm>
            <a:custGeom>
              <a:avLst/>
              <a:gdLst/>
              <a:ahLst/>
              <a:cxnLst/>
              <a:rect l="l" t="t" r="r" b="b"/>
              <a:pathLst>
                <a:path w="545" h="554" extrusionOk="0">
                  <a:moveTo>
                    <a:pt x="269" y="1"/>
                  </a:moveTo>
                  <a:cubicBezTo>
                    <a:pt x="121" y="4"/>
                    <a:pt x="0" y="127"/>
                    <a:pt x="0" y="276"/>
                  </a:cubicBezTo>
                  <a:cubicBezTo>
                    <a:pt x="0" y="427"/>
                    <a:pt x="121" y="548"/>
                    <a:pt x="269" y="554"/>
                  </a:cubicBezTo>
                  <a:lnTo>
                    <a:pt x="275" y="554"/>
                  </a:lnTo>
                  <a:cubicBezTo>
                    <a:pt x="424" y="548"/>
                    <a:pt x="544" y="427"/>
                    <a:pt x="544" y="276"/>
                  </a:cubicBezTo>
                  <a:cubicBezTo>
                    <a:pt x="544" y="127"/>
                    <a:pt x="424" y="4"/>
                    <a:pt x="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44" name="Google Shape;16844;p60"/>
            <p:cNvSpPr/>
            <p:nvPr/>
          </p:nvSpPr>
          <p:spPr>
            <a:xfrm>
              <a:off x="4245813" y="4042550"/>
              <a:ext cx="48400" cy="13875"/>
            </a:xfrm>
            <a:custGeom>
              <a:avLst/>
              <a:gdLst/>
              <a:ahLst/>
              <a:cxnLst/>
              <a:rect l="l" t="t" r="r" b="b"/>
              <a:pathLst>
                <a:path w="1936" h="555" extrusionOk="0">
                  <a:moveTo>
                    <a:pt x="277" y="1"/>
                  </a:moveTo>
                  <a:cubicBezTo>
                    <a:pt x="124" y="1"/>
                    <a:pt x="0" y="122"/>
                    <a:pt x="0" y="276"/>
                  </a:cubicBezTo>
                  <a:cubicBezTo>
                    <a:pt x="0" y="430"/>
                    <a:pt x="124" y="554"/>
                    <a:pt x="277" y="554"/>
                  </a:cubicBezTo>
                  <a:cubicBezTo>
                    <a:pt x="280" y="554"/>
                    <a:pt x="284" y="554"/>
                    <a:pt x="288" y="554"/>
                  </a:cubicBezTo>
                  <a:lnTo>
                    <a:pt x="1669" y="554"/>
                  </a:lnTo>
                  <a:cubicBezTo>
                    <a:pt x="1818" y="548"/>
                    <a:pt x="1935" y="427"/>
                    <a:pt x="1935" y="276"/>
                  </a:cubicBezTo>
                  <a:cubicBezTo>
                    <a:pt x="1935" y="127"/>
                    <a:pt x="1818" y="4"/>
                    <a:pt x="1669" y="1"/>
                  </a:cubicBezTo>
                  <a:lnTo>
                    <a:pt x="288" y="1"/>
                  </a:lnTo>
                  <a:cubicBezTo>
                    <a:pt x="284" y="1"/>
                    <a:pt x="280" y="1"/>
                    <a:pt x="2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cxnSp>
        <p:nvCxnSpPr>
          <p:cNvPr id="16845" name="Google Shape;16845;p60"/>
          <p:cNvCxnSpPr/>
          <p:nvPr/>
        </p:nvCxnSpPr>
        <p:spPr>
          <a:xfrm>
            <a:off x="714525" y="3112625"/>
            <a:ext cx="7723800" cy="0"/>
          </a:xfrm>
          <a:prstGeom prst="straightConnector1">
            <a:avLst/>
          </a:prstGeom>
          <a:noFill/>
          <a:ln w="19050" cap="flat" cmpd="sng">
            <a:solidFill>
              <a:schemeClr val="accent2"/>
            </a:solidFill>
            <a:prstDash val="solid"/>
            <a:round/>
            <a:headEnd type="none" w="med" len="med"/>
            <a:tailEnd type="none" w="med" len="med"/>
          </a:ln>
        </p:spPr>
      </p:cxnSp>
      <p:sp>
        <p:nvSpPr>
          <p:cNvPr id="16846" name="Google Shape;16846;p60"/>
          <p:cNvSpPr/>
          <p:nvPr/>
        </p:nvSpPr>
        <p:spPr>
          <a:xfrm>
            <a:off x="1546163" y="3041675"/>
            <a:ext cx="141900" cy="1419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47" name="Google Shape;16847;p60"/>
          <p:cNvSpPr/>
          <p:nvPr/>
        </p:nvSpPr>
        <p:spPr>
          <a:xfrm>
            <a:off x="3516075" y="3041675"/>
            <a:ext cx="141900" cy="1419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48" name="Google Shape;16848;p60"/>
          <p:cNvSpPr/>
          <p:nvPr/>
        </p:nvSpPr>
        <p:spPr>
          <a:xfrm>
            <a:off x="5485988" y="3041675"/>
            <a:ext cx="141900" cy="1419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49" name="Google Shape;16849;p60"/>
          <p:cNvSpPr/>
          <p:nvPr/>
        </p:nvSpPr>
        <p:spPr>
          <a:xfrm>
            <a:off x="7455913" y="3041675"/>
            <a:ext cx="141900" cy="141900"/>
          </a:xfrm>
          <a:prstGeom prst="ellipse">
            <a:avLst/>
          </a:pr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Tree>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16853"/>
        <p:cNvGrpSpPr/>
        <p:nvPr/>
      </p:nvGrpSpPr>
      <p:grpSpPr>
        <a:xfrm>
          <a:off x="0" y="0"/>
          <a:ext cx="0" cy="0"/>
          <a:chOff x="0" y="0"/>
          <a:chExt cx="0" cy="0"/>
        </a:xfrm>
      </p:grpSpPr>
      <p:sp>
        <p:nvSpPr>
          <p:cNvPr id="16854" name="Google Shape;16854;p61"/>
          <p:cNvSpPr/>
          <p:nvPr/>
        </p:nvSpPr>
        <p:spPr>
          <a:xfrm>
            <a:off x="324325" y="2893663"/>
            <a:ext cx="935679" cy="931096"/>
          </a:xfrm>
          <a:custGeom>
            <a:avLst/>
            <a:gdLst/>
            <a:ahLst/>
            <a:cxnLst/>
            <a:rect l="l" t="t" r="r" b="b"/>
            <a:pathLst>
              <a:path w="21062" h="20960" extrusionOk="0">
                <a:moveTo>
                  <a:pt x="12001" y="871"/>
                </a:moveTo>
                <a:cubicBezTo>
                  <a:pt x="11988" y="871"/>
                  <a:pt x="11989" y="884"/>
                  <a:pt x="12018" y="916"/>
                </a:cubicBezTo>
                <a:cubicBezTo>
                  <a:pt x="12011" y="902"/>
                  <a:pt x="12011" y="889"/>
                  <a:pt x="12016" y="875"/>
                </a:cubicBezTo>
                <a:cubicBezTo>
                  <a:pt x="12010" y="873"/>
                  <a:pt x="12005" y="871"/>
                  <a:pt x="12001" y="871"/>
                </a:cubicBezTo>
                <a:close/>
                <a:moveTo>
                  <a:pt x="11865" y="791"/>
                </a:moveTo>
                <a:cubicBezTo>
                  <a:pt x="11893" y="826"/>
                  <a:pt x="11935" y="868"/>
                  <a:pt x="11993" y="930"/>
                </a:cubicBezTo>
                <a:lnTo>
                  <a:pt x="11930" y="858"/>
                </a:lnTo>
                <a:lnTo>
                  <a:pt x="11865" y="791"/>
                </a:lnTo>
                <a:close/>
                <a:moveTo>
                  <a:pt x="10088" y="932"/>
                </a:moveTo>
                <a:cubicBezTo>
                  <a:pt x="10075" y="932"/>
                  <a:pt x="10056" y="934"/>
                  <a:pt x="10031" y="937"/>
                </a:cubicBezTo>
                <a:cubicBezTo>
                  <a:pt x="10038" y="937"/>
                  <a:pt x="10044" y="937"/>
                  <a:pt x="10049" y="937"/>
                </a:cubicBezTo>
                <a:cubicBezTo>
                  <a:pt x="10105" y="937"/>
                  <a:pt x="10048" y="960"/>
                  <a:pt x="9999" y="984"/>
                </a:cubicBezTo>
                <a:cubicBezTo>
                  <a:pt x="9959" y="1002"/>
                  <a:pt x="9925" y="1020"/>
                  <a:pt x="9973" y="1020"/>
                </a:cubicBezTo>
                <a:cubicBezTo>
                  <a:pt x="9986" y="1020"/>
                  <a:pt x="10004" y="1019"/>
                  <a:pt x="10029" y="1016"/>
                </a:cubicBezTo>
                <a:cubicBezTo>
                  <a:pt x="10005" y="1010"/>
                  <a:pt x="10182" y="932"/>
                  <a:pt x="10088" y="932"/>
                </a:cubicBezTo>
                <a:close/>
                <a:moveTo>
                  <a:pt x="12369" y="1114"/>
                </a:moveTo>
                <a:cubicBezTo>
                  <a:pt x="12426" y="1162"/>
                  <a:pt x="12476" y="1219"/>
                  <a:pt x="12519" y="1278"/>
                </a:cubicBezTo>
                <a:cubicBezTo>
                  <a:pt x="12469" y="1255"/>
                  <a:pt x="12419" y="1193"/>
                  <a:pt x="12369" y="1114"/>
                </a:cubicBezTo>
                <a:close/>
                <a:moveTo>
                  <a:pt x="8552" y="1630"/>
                </a:moveTo>
                <a:cubicBezTo>
                  <a:pt x="8517" y="1637"/>
                  <a:pt x="8483" y="1667"/>
                  <a:pt x="8415" y="1730"/>
                </a:cubicBezTo>
                <a:lnTo>
                  <a:pt x="8557" y="1654"/>
                </a:lnTo>
                <a:lnTo>
                  <a:pt x="8552" y="1630"/>
                </a:lnTo>
                <a:close/>
                <a:moveTo>
                  <a:pt x="10564" y="2583"/>
                </a:moveTo>
                <a:cubicBezTo>
                  <a:pt x="10548" y="2583"/>
                  <a:pt x="10537" y="2604"/>
                  <a:pt x="10562" y="2623"/>
                </a:cubicBezTo>
                <a:lnTo>
                  <a:pt x="10606" y="2611"/>
                </a:lnTo>
                <a:lnTo>
                  <a:pt x="10564" y="2583"/>
                </a:lnTo>
                <a:close/>
                <a:moveTo>
                  <a:pt x="10513" y="2650"/>
                </a:moveTo>
                <a:lnTo>
                  <a:pt x="10513" y="2650"/>
                </a:lnTo>
                <a:lnTo>
                  <a:pt x="10513" y="2650"/>
                </a:lnTo>
                <a:close/>
                <a:moveTo>
                  <a:pt x="10513" y="2650"/>
                </a:moveTo>
                <a:lnTo>
                  <a:pt x="10507" y="2657"/>
                </a:lnTo>
                <a:cubicBezTo>
                  <a:pt x="10511" y="2664"/>
                  <a:pt x="10513" y="2669"/>
                  <a:pt x="10518" y="2674"/>
                </a:cubicBezTo>
                <a:lnTo>
                  <a:pt x="10513" y="2650"/>
                </a:lnTo>
                <a:close/>
                <a:moveTo>
                  <a:pt x="6545" y="2650"/>
                </a:moveTo>
                <a:cubicBezTo>
                  <a:pt x="6512" y="2698"/>
                  <a:pt x="6499" y="2723"/>
                  <a:pt x="6503" y="2735"/>
                </a:cubicBezTo>
                <a:lnTo>
                  <a:pt x="6503" y="2735"/>
                </a:lnTo>
                <a:cubicBezTo>
                  <a:pt x="6504" y="2734"/>
                  <a:pt x="6504" y="2733"/>
                  <a:pt x="6505" y="2732"/>
                </a:cubicBezTo>
                <a:cubicBezTo>
                  <a:pt x="6506" y="2733"/>
                  <a:pt x="6507" y="2733"/>
                  <a:pt x="6509" y="2734"/>
                </a:cubicBezTo>
                <a:lnTo>
                  <a:pt x="6509" y="2734"/>
                </a:lnTo>
                <a:cubicBezTo>
                  <a:pt x="6546" y="2681"/>
                  <a:pt x="6563" y="2650"/>
                  <a:pt x="6545" y="2650"/>
                </a:cubicBezTo>
                <a:close/>
                <a:moveTo>
                  <a:pt x="7275" y="2708"/>
                </a:moveTo>
                <a:cubicBezTo>
                  <a:pt x="7263" y="2731"/>
                  <a:pt x="7259" y="2747"/>
                  <a:pt x="7265" y="2747"/>
                </a:cubicBezTo>
                <a:cubicBezTo>
                  <a:pt x="7268" y="2747"/>
                  <a:pt x="7273" y="2745"/>
                  <a:pt x="7280" y="2739"/>
                </a:cubicBezTo>
                <a:lnTo>
                  <a:pt x="7275" y="2708"/>
                </a:lnTo>
                <a:close/>
                <a:moveTo>
                  <a:pt x="12952" y="2586"/>
                </a:moveTo>
                <a:cubicBezTo>
                  <a:pt x="13017" y="2655"/>
                  <a:pt x="13071" y="2732"/>
                  <a:pt x="13108" y="2762"/>
                </a:cubicBezTo>
                <a:lnTo>
                  <a:pt x="13108" y="2759"/>
                </a:lnTo>
                <a:cubicBezTo>
                  <a:pt x="13073" y="2690"/>
                  <a:pt x="13020" y="2630"/>
                  <a:pt x="12952" y="2586"/>
                </a:cubicBezTo>
                <a:close/>
                <a:moveTo>
                  <a:pt x="10590" y="2661"/>
                </a:moveTo>
                <a:cubicBezTo>
                  <a:pt x="10588" y="2661"/>
                  <a:pt x="10585" y="2661"/>
                  <a:pt x="10583" y="2662"/>
                </a:cubicBezTo>
                <a:cubicBezTo>
                  <a:pt x="10592" y="2715"/>
                  <a:pt x="10632" y="2757"/>
                  <a:pt x="10683" y="2771"/>
                </a:cubicBezTo>
                <a:cubicBezTo>
                  <a:pt x="10685" y="2787"/>
                  <a:pt x="10669" y="2787"/>
                  <a:pt x="10662" y="2790"/>
                </a:cubicBezTo>
                <a:cubicBezTo>
                  <a:pt x="10677" y="2794"/>
                  <a:pt x="10695" y="2798"/>
                  <a:pt x="10712" y="2798"/>
                </a:cubicBezTo>
                <a:cubicBezTo>
                  <a:pt x="10738" y="2798"/>
                  <a:pt x="10761" y="2789"/>
                  <a:pt x="10766" y="2764"/>
                </a:cubicBezTo>
                <a:cubicBezTo>
                  <a:pt x="10721" y="2764"/>
                  <a:pt x="10717" y="2751"/>
                  <a:pt x="10680" y="2751"/>
                </a:cubicBezTo>
                <a:cubicBezTo>
                  <a:pt x="10673" y="2751"/>
                  <a:pt x="10665" y="2751"/>
                  <a:pt x="10655" y="2752"/>
                </a:cubicBezTo>
                <a:cubicBezTo>
                  <a:pt x="10629" y="2734"/>
                  <a:pt x="10627" y="2704"/>
                  <a:pt x="10641" y="2697"/>
                </a:cubicBezTo>
                <a:cubicBezTo>
                  <a:pt x="10626" y="2697"/>
                  <a:pt x="10615" y="2661"/>
                  <a:pt x="10590" y="2661"/>
                </a:cubicBezTo>
                <a:close/>
                <a:moveTo>
                  <a:pt x="10790" y="2794"/>
                </a:moveTo>
                <a:cubicBezTo>
                  <a:pt x="10789" y="2794"/>
                  <a:pt x="10788" y="2794"/>
                  <a:pt x="10787" y="2794"/>
                </a:cubicBezTo>
                <a:lnTo>
                  <a:pt x="10817" y="2813"/>
                </a:lnTo>
                <a:cubicBezTo>
                  <a:pt x="10809" y="2806"/>
                  <a:pt x="10800" y="2794"/>
                  <a:pt x="10790" y="2794"/>
                </a:cubicBezTo>
                <a:close/>
                <a:moveTo>
                  <a:pt x="10817" y="2813"/>
                </a:moveTo>
                <a:cubicBezTo>
                  <a:pt x="10821" y="2816"/>
                  <a:pt x="10825" y="2820"/>
                  <a:pt x="10829" y="2820"/>
                </a:cubicBezTo>
                <a:cubicBezTo>
                  <a:pt x="10829" y="2820"/>
                  <a:pt x="10830" y="2820"/>
                  <a:pt x="10831" y="2820"/>
                </a:cubicBezTo>
                <a:lnTo>
                  <a:pt x="10817" y="2813"/>
                </a:lnTo>
                <a:close/>
                <a:moveTo>
                  <a:pt x="10836" y="2817"/>
                </a:moveTo>
                <a:cubicBezTo>
                  <a:pt x="10836" y="2820"/>
                  <a:pt x="10833" y="2820"/>
                  <a:pt x="10831" y="2820"/>
                </a:cubicBezTo>
                <a:lnTo>
                  <a:pt x="10845" y="2829"/>
                </a:lnTo>
                <a:lnTo>
                  <a:pt x="10836" y="2817"/>
                </a:lnTo>
                <a:close/>
                <a:moveTo>
                  <a:pt x="10773" y="2865"/>
                </a:moveTo>
                <a:cubicBezTo>
                  <a:pt x="10774" y="2867"/>
                  <a:pt x="10775" y="2870"/>
                  <a:pt x="10778" y="2873"/>
                </a:cubicBezTo>
                <a:lnTo>
                  <a:pt x="10773" y="2865"/>
                </a:lnTo>
                <a:close/>
                <a:moveTo>
                  <a:pt x="10068" y="2866"/>
                </a:moveTo>
                <a:cubicBezTo>
                  <a:pt x="10066" y="2869"/>
                  <a:pt x="10064" y="2873"/>
                  <a:pt x="10063" y="2876"/>
                </a:cubicBezTo>
                <a:lnTo>
                  <a:pt x="10063" y="2876"/>
                </a:lnTo>
                <a:cubicBezTo>
                  <a:pt x="10065" y="2873"/>
                  <a:pt x="10067" y="2869"/>
                  <a:pt x="10068" y="2866"/>
                </a:cubicBezTo>
                <a:close/>
                <a:moveTo>
                  <a:pt x="11005" y="3010"/>
                </a:moveTo>
                <a:lnTo>
                  <a:pt x="11026" y="3026"/>
                </a:lnTo>
                <a:lnTo>
                  <a:pt x="11026" y="3026"/>
                </a:lnTo>
                <a:lnTo>
                  <a:pt x="11026" y="3026"/>
                </a:lnTo>
                <a:cubicBezTo>
                  <a:pt x="11022" y="3030"/>
                  <a:pt x="11019" y="3034"/>
                  <a:pt x="11019" y="3038"/>
                </a:cubicBezTo>
                <a:lnTo>
                  <a:pt x="11021" y="3035"/>
                </a:lnTo>
                <a:cubicBezTo>
                  <a:pt x="11025" y="3033"/>
                  <a:pt x="11028" y="3032"/>
                  <a:pt x="11032" y="3032"/>
                </a:cubicBezTo>
                <a:cubicBezTo>
                  <a:pt x="11035" y="3032"/>
                  <a:pt x="11039" y="3033"/>
                  <a:pt x="11042" y="3035"/>
                </a:cubicBezTo>
                <a:lnTo>
                  <a:pt x="11029" y="3024"/>
                </a:lnTo>
                <a:lnTo>
                  <a:pt x="11033" y="3021"/>
                </a:lnTo>
                <a:cubicBezTo>
                  <a:pt x="11024" y="3017"/>
                  <a:pt x="11014" y="3012"/>
                  <a:pt x="11005" y="3010"/>
                </a:cubicBezTo>
                <a:close/>
                <a:moveTo>
                  <a:pt x="6971" y="3020"/>
                </a:moveTo>
                <a:lnTo>
                  <a:pt x="6941" y="3051"/>
                </a:lnTo>
                <a:cubicBezTo>
                  <a:pt x="6954" y="3040"/>
                  <a:pt x="6964" y="3029"/>
                  <a:pt x="6971" y="3020"/>
                </a:cubicBezTo>
                <a:close/>
                <a:moveTo>
                  <a:pt x="11042" y="3038"/>
                </a:moveTo>
                <a:lnTo>
                  <a:pt x="11063" y="3056"/>
                </a:lnTo>
                <a:cubicBezTo>
                  <a:pt x="11056" y="3049"/>
                  <a:pt x="11049" y="3042"/>
                  <a:pt x="11042" y="3038"/>
                </a:cubicBezTo>
                <a:close/>
                <a:moveTo>
                  <a:pt x="9859" y="3060"/>
                </a:moveTo>
                <a:cubicBezTo>
                  <a:pt x="9859" y="3060"/>
                  <a:pt x="9858" y="3060"/>
                  <a:pt x="9857" y="3061"/>
                </a:cubicBezTo>
                <a:cubicBezTo>
                  <a:pt x="9857" y="3063"/>
                  <a:pt x="9860" y="3065"/>
                  <a:pt x="9862" y="3065"/>
                </a:cubicBezTo>
                <a:cubicBezTo>
                  <a:pt x="9860" y="3062"/>
                  <a:pt x="9860" y="3060"/>
                  <a:pt x="9859" y="3060"/>
                </a:cubicBezTo>
                <a:close/>
                <a:moveTo>
                  <a:pt x="14176" y="2996"/>
                </a:moveTo>
                <a:lnTo>
                  <a:pt x="14176" y="2996"/>
                </a:lnTo>
                <a:cubicBezTo>
                  <a:pt x="14205" y="3013"/>
                  <a:pt x="14238" y="3040"/>
                  <a:pt x="14271" y="3070"/>
                </a:cubicBezTo>
                <a:lnTo>
                  <a:pt x="14271" y="3070"/>
                </a:lnTo>
                <a:cubicBezTo>
                  <a:pt x="14228" y="3029"/>
                  <a:pt x="14208" y="3000"/>
                  <a:pt x="14176" y="2996"/>
                </a:cubicBezTo>
                <a:close/>
                <a:moveTo>
                  <a:pt x="11130" y="3119"/>
                </a:moveTo>
                <a:lnTo>
                  <a:pt x="11130" y="3119"/>
                </a:lnTo>
                <a:cubicBezTo>
                  <a:pt x="11126" y="3119"/>
                  <a:pt x="11121" y="3121"/>
                  <a:pt x="11116" y="3126"/>
                </a:cubicBezTo>
                <a:lnTo>
                  <a:pt x="11130" y="3119"/>
                </a:lnTo>
                <a:close/>
                <a:moveTo>
                  <a:pt x="11139" y="3114"/>
                </a:moveTo>
                <a:lnTo>
                  <a:pt x="11130" y="3119"/>
                </a:lnTo>
                <a:cubicBezTo>
                  <a:pt x="11156" y="3119"/>
                  <a:pt x="11170" y="3204"/>
                  <a:pt x="11207" y="3211"/>
                </a:cubicBezTo>
                <a:lnTo>
                  <a:pt x="11207" y="3209"/>
                </a:lnTo>
                <a:cubicBezTo>
                  <a:pt x="11188" y="3186"/>
                  <a:pt x="11174" y="3137"/>
                  <a:pt x="11139" y="3114"/>
                </a:cubicBezTo>
                <a:close/>
                <a:moveTo>
                  <a:pt x="6744" y="3269"/>
                </a:moveTo>
                <a:lnTo>
                  <a:pt x="6679" y="3353"/>
                </a:lnTo>
                <a:cubicBezTo>
                  <a:pt x="6702" y="3325"/>
                  <a:pt x="6726" y="3297"/>
                  <a:pt x="6744" y="3269"/>
                </a:cubicBezTo>
                <a:close/>
                <a:moveTo>
                  <a:pt x="9496" y="3455"/>
                </a:moveTo>
                <a:cubicBezTo>
                  <a:pt x="9495" y="3455"/>
                  <a:pt x="9494" y="3456"/>
                  <a:pt x="9494" y="3457"/>
                </a:cubicBezTo>
                <a:lnTo>
                  <a:pt x="9494" y="3457"/>
                </a:lnTo>
                <a:cubicBezTo>
                  <a:pt x="9495" y="3456"/>
                  <a:pt x="9495" y="3455"/>
                  <a:pt x="9496" y="3455"/>
                </a:cubicBezTo>
                <a:close/>
                <a:moveTo>
                  <a:pt x="6658" y="3469"/>
                </a:moveTo>
                <a:lnTo>
                  <a:pt x="6545" y="3478"/>
                </a:lnTo>
                <a:lnTo>
                  <a:pt x="6624" y="3501"/>
                </a:lnTo>
                <a:lnTo>
                  <a:pt x="6658" y="3469"/>
                </a:lnTo>
                <a:close/>
                <a:moveTo>
                  <a:pt x="11387" y="3601"/>
                </a:moveTo>
                <a:lnTo>
                  <a:pt x="11387" y="3601"/>
                </a:lnTo>
                <a:cubicBezTo>
                  <a:pt x="11391" y="3617"/>
                  <a:pt x="11393" y="3636"/>
                  <a:pt x="11383" y="3636"/>
                </a:cubicBezTo>
                <a:cubicBezTo>
                  <a:pt x="11378" y="3636"/>
                  <a:pt x="11371" y="3632"/>
                  <a:pt x="11360" y="3622"/>
                </a:cubicBezTo>
                <a:lnTo>
                  <a:pt x="11360" y="3622"/>
                </a:lnTo>
                <a:cubicBezTo>
                  <a:pt x="11379" y="3658"/>
                  <a:pt x="11387" y="3669"/>
                  <a:pt x="11391" y="3669"/>
                </a:cubicBezTo>
                <a:cubicBezTo>
                  <a:pt x="11397" y="3669"/>
                  <a:pt x="11395" y="3647"/>
                  <a:pt x="11408" y="3647"/>
                </a:cubicBezTo>
                <a:cubicBezTo>
                  <a:pt x="11416" y="3647"/>
                  <a:pt x="11429" y="3656"/>
                  <a:pt x="11452" y="3682"/>
                </a:cubicBezTo>
                <a:lnTo>
                  <a:pt x="11387" y="3601"/>
                </a:lnTo>
                <a:close/>
                <a:moveTo>
                  <a:pt x="11761" y="3772"/>
                </a:moveTo>
                <a:lnTo>
                  <a:pt x="11761" y="3772"/>
                </a:lnTo>
                <a:cubicBezTo>
                  <a:pt x="11754" y="3775"/>
                  <a:pt x="11749" y="3777"/>
                  <a:pt x="11744" y="3779"/>
                </a:cubicBezTo>
                <a:lnTo>
                  <a:pt x="11761" y="3772"/>
                </a:lnTo>
                <a:close/>
                <a:moveTo>
                  <a:pt x="11642" y="3908"/>
                </a:moveTo>
                <a:cubicBezTo>
                  <a:pt x="11632" y="3908"/>
                  <a:pt x="11647" y="3935"/>
                  <a:pt x="11640" y="3937"/>
                </a:cubicBezTo>
                <a:cubicBezTo>
                  <a:pt x="11656" y="3944"/>
                  <a:pt x="11666" y="3949"/>
                  <a:pt x="11670" y="3949"/>
                </a:cubicBezTo>
                <a:cubicBezTo>
                  <a:pt x="11676" y="3949"/>
                  <a:pt x="11674" y="3941"/>
                  <a:pt x="11663" y="3921"/>
                </a:cubicBezTo>
                <a:cubicBezTo>
                  <a:pt x="11652" y="3912"/>
                  <a:pt x="11645" y="3908"/>
                  <a:pt x="11642" y="3908"/>
                </a:cubicBezTo>
                <a:close/>
                <a:moveTo>
                  <a:pt x="11935" y="3953"/>
                </a:moveTo>
                <a:cubicBezTo>
                  <a:pt x="11942" y="3969"/>
                  <a:pt x="11951" y="3983"/>
                  <a:pt x="11962" y="4000"/>
                </a:cubicBezTo>
                <a:lnTo>
                  <a:pt x="11935" y="3953"/>
                </a:lnTo>
                <a:close/>
                <a:moveTo>
                  <a:pt x="11719" y="4002"/>
                </a:moveTo>
                <a:cubicBezTo>
                  <a:pt x="11719" y="4002"/>
                  <a:pt x="11720" y="4003"/>
                  <a:pt x="11720" y="4003"/>
                </a:cubicBezTo>
                <a:lnTo>
                  <a:pt x="11720" y="4003"/>
                </a:lnTo>
                <a:lnTo>
                  <a:pt x="11719" y="4002"/>
                </a:lnTo>
                <a:close/>
                <a:moveTo>
                  <a:pt x="11733" y="3979"/>
                </a:moveTo>
                <a:cubicBezTo>
                  <a:pt x="11726" y="3986"/>
                  <a:pt x="11721" y="3995"/>
                  <a:pt x="11721" y="4004"/>
                </a:cubicBezTo>
                <a:lnTo>
                  <a:pt x="11721" y="4004"/>
                </a:lnTo>
                <a:cubicBezTo>
                  <a:pt x="11721" y="4004"/>
                  <a:pt x="11721" y="4004"/>
                  <a:pt x="11720" y="4003"/>
                </a:cubicBezTo>
                <a:lnTo>
                  <a:pt x="11720" y="4003"/>
                </a:lnTo>
                <a:lnTo>
                  <a:pt x="11721" y="4004"/>
                </a:lnTo>
                <a:cubicBezTo>
                  <a:pt x="11721" y="4004"/>
                  <a:pt x="11721" y="4004"/>
                  <a:pt x="11721" y="4004"/>
                </a:cubicBezTo>
                <a:lnTo>
                  <a:pt x="11721" y="4004"/>
                </a:lnTo>
                <a:cubicBezTo>
                  <a:pt x="11723" y="4005"/>
                  <a:pt x="11725" y="4005"/>
                  <a:pt x="11727" y="4005"/>
                </a:cubicBezTo>
                <a:cubicBezTo>
                  <a:pt x="11739" y="4005"/>
                  <a:pt x="11759" y="3991"/>
                  <a:pt x="11772" y="3986"/>
                </a:cubicBezTo>
                <a:lnTo>
                  <a:pt x="11772" y="3986"/>
                </a:lnTo>
                <a:cubicBezTo>
                  <a:pt x="11768" y="3987"/>
                  <a:pt x="11763" y="3988"/>
                  <a:pt x="11758" y="3988"/>
                </a:cubicBezTo>
                <a:cubicBezTo>
                  <a:pt x="11749" y="3988"/>
                  <a:pt x="11741" y="3985"/>
                  <a:pt x="11733" y="3979"/>
                </a:cubicBezTo>
                <a:close/>
                <a:moveTo>
                  <a:pt x="9088" y="4183"/>
                </a:moveTo>
                <a:cubicBezTo>
                  <a:pt x="9081" y="4186"/>
                  <a:pt x="9074" y="4189"/>
                  <a:pt x="9067" y="4193"/>
                </a:cubicBezTo>
                <a:lnTo>
                  <a:pt x="9067" y="4193"/>
                </a:lnTo>
                <a:cubicBezTo>
                  <a:pt x="9073" y="4191"/>
                  <a:pt x="9079" y="4188"/>
                  <a:pt x="9088" y="4183"/>
                </a:cubicBezTo>
                <a:close/>
                <a:moveTo>
                  <a:pt x="8708" y="4242"/>
                </a:moveTo>
                <a:cubicBezTo>
                  <a:pt x="8705" y="4242"/>
                  <a:pt x="8696" y="4250"/>
                  <a:pt x="8673" y="4275"/>
                </a:cubicBezTo>
                <a:cubicBezTo>
                  <a:pt x="8677" y="4275"/>
                  <a:pt x="8681" y="4275"/>
                  <a:pt x="8685" y="4275"/>
                </a:cubicBezTo>
                <a:cubicBezTo>
                  <a:pt x="8695" y="4275"/>
                  <a:pt x="8705" y="4276"/>
                  <a:pt x="8715" y="4278"/>
                </a:cubicBezTo>
                <a:cubicBezTo>
                  <a:pt x="8698" y="4272"/>
                  <a:pt x="8714" y="4242"/>
                  <a:pt x="8708" y="4242"/>
                </a:cubicBezTo>
                <a:close/>
                <a:moveTo>
                  <a:pt x="12234" y="4271"/>
                </a:moveTo>
                <a:cubicBezTo>
                  <a:pt x="12234" y="4273"/>
                  <a:pt x="12234" y="4276"/>
                  <a:pt x="12235" y="4281"/>
                </a:cubicBezTo>
                <a:lnTo>
                  <a:pt x="12235" y="4281"/>
                </a:lnTo>
                <a:cubicBezTo>
                  <a:pt x="12236" y="4278"/>
                  <a:pt x="12235" y="4274"/>
                  <a:pt x="12234" y="4271"/>
                </a:cubicBezTo>
                <a:close/>
                <a:moveTo>
                  <a:pt x="12235" y="4281"/>
                </a:moveTo>
                <a:lnTo>
                  <a:pt x="12235" y="4281"/>
                </a:lnTo>
                <a:cubicBezTo>
                  <a:pt x="12235" y="4282"/>
                  <a:pt x="12234" y="4284"/>
                  <a:pt x="12234" y="4285"/>
                </a:cubicBezTo>
                <a:lnTo>
                  <a:pt x="12236" y="4285"/>
                </a:lnTo>
                <a:cubicBezTo>
                  <a:pt x="12236" y="4284"/>
                  <a:pt x="12235" y="4282"/>
                  <a:pt x="12235" y="4281"/>
                </a:cubicBezTo>
                <a:close/>
                <a:moveTo>
                  <a:pt x="15449" y="4442"/>
                </a:moveTo>
                <a:lnTo>
                  <a:pt x="15449" y="4442"/>
                </a:lnTo>
                <a:cubicBezTo>
                  <a:pt x="15602" y="4500"/>
                  <a:pt x="15658" y="4565"/>
                  <a:pt x="15727" y="4656"/>
                </a:cubicBezTo>
                <a:lnTo>
                  <a:pt x="15755" y="4463"/>
                </a:lnTo>
                <a:lnTo>
                  <a:pt x="15449" y="4442"/>
                </a:lnTo>
                <a:close/>
                <a:moveTo>
                  <a:pt x="15727" y="4656"/>
                </a:moveTo>
                <a:lnTo>
                  <a:pt x="15727" y="4663"/>
                </a:lnTo>
                <a:lnTo>
                  <a:pt x="15736" y="4667"/>
                </a:lnTo>
                <a:lnTo>
                  <a:pt x="15736" y="4667"/>
                </a:lnTo>
                <a:cubicBezTo>
                  <a:pt x="15735" y="4666"/>
                  <a:pt x="15735" y="4666"/>
                  <a:pt x="15734" y="4665"/>
                </a:cubicBezTo>
                <a:lnTo>
                  <a:pt x="15734" y="4665"/>
                </a:lnTo>
                <a:cubicBezTo>
                  <a:pt x="15735" y="4665"/>
                  <a:pt x="15735" y="4666"/>
                  <a:pt x="15735" y="4666"/>
                </a:cubicBezTo>
                <a:lnTo>
                  <a:pt x="15735" y="4666"/>
                </a:lnTo>
                <a:lnTo>
                  <a:pt x="15727" y="4656"/>
                </a:lnTo>
                <a:close/>
                <a:moveTo>
                  <a:pt x="12505" y="4795"/>
                </a:moveTo>
                <a:cubicBezTo>
                  <a:pt x="12503" y="4799"/>
                  <a:pt x="12500" y="4804"/>
                  <a:pt x="12500" y="4809"/>
                </a:cubicBezTo>
                <a:cubicBezTo>
                  <a:pt x="12505" y="4804"/>
                  <a:pt x="12507" y="4802"/>
                  <a:pt x="12507" y="4797"/>
                </a:cubicBezTo>
                <a:lnTo>
                  <a:pt x="12505" y="4795"/>
                </a:lnTo>
                <a:close/>
                <a:moveTo>
                  <a:pt x="5304" y="4939"/>
                </a:moveTo>
                <a:lnTo>
                  <a:pt x="5304" y="4939"/>
                </a:lnTo>
                <a:cubicBezTo>
                  <a:pt x="5288" y="4954"/>
                  <a:pt x="5272" y="4970"/>
                  <a:pt x="5256" y="4988"/>
                </a:cubicBezTo>
                <a:lnTo>
                  <a:pt x="5256" y="4988"/>
                </a:lnTo>
                <a:cubicBezTo>
                  <a:pt x="5272" y="4973"/>
                  <a:pt x="5288" y="4957"/>
                  <a:pt x="5304" y="4939"/>
                </a:cubicBezTo>
                <a:close/>
                <a:moveTo>
                  <a:pt x="12792" y="5013"/>
                </a:moveTo>
                <a:cubicBezTo>
                  <a:pt x="12792" y="5015"/>
                  <a:pt x="12792" y="5015"/>
                  <a:pt x="12792" y="5017"/>
                </a:cubicBezTo>
                <a:lnTo>
                  <a:pt x="12795" y="5022"/>
                </a:lnTo>
                <a:cubicBezTo>
                  <a:pt x="12795" y="5020"/>
                  <a:pt x="12792" y="5015"/>
                  <a:pt x="12792" y="5013"/>
                </a:cubicBezTo>
                <a:close/>
                <a:moveTo>
                  <a:pt x="12795" y="5020"/>
                </a:moveTo>
                <a:lnTo>
                  <a:pt x="12795" y="5020"/>
                </a:lnTo>
                <a:cubicBezTo>
                  <a:pt x="12797" y="5027"/>
                  <a:pt x="12802" y="5034"/>
                  <a:pt x="12806" y="5038"/>
                </a:cubicBezTo>
                <a:lnTo>
                  <a:pt x="12795" y="5020"/>
                </a:lnTo>
                <a:close/>
                <a:moveTo>
                  <a:pt x="16660" y="5025"/>
                </a:moveTo>
                <a:lnTo>
                  <a:pt x="16660" y="5025"/>
                </a:lnTo>
                <a:cubicBezTo>
                  <a:pt x="16663" y="5025"/>
                  <a:pt x="16670" y="5030"/>
                  <a:pt x="16687" y="5045"/>
                </a:cubicBezTo>
                <a:lnTo>
                  <a:pt x="16687" y="5045"/>
                </a:lnTo>
                <a:cubicBezTo>
                  <a:pt x="16681" y="5044"/>
                  <a:pt x="16676" y="5044"/>
                  <a:pt x="16671" y="5044"/>
                </a:cubicBezTo>
                <a:cubicBezTo>
                  <a:pt x="16666" y="5044"/>
                  <a:pt x="16661" y="5044"/>
                  <a:pt x="16657" y="5045"/>
                </a:cubicBezTo>
                <a:cubicBezTo>
                  <a:pt x="16661" y="5038"/>
                  <a:pt x="16655" y="5025"/>
                  <a:pt x="16660" y="5025"/>
                </a:cubicBezTo>
                <a:close/>
                <a:moveTo>
                  <a:pt x="12806" y="5038"/>
                </a:moveTo>
                <a:lnTo>
                  <a:pt x="12832" y="5082"/>
                </a:lnTo>
                <a:cubicBezTo>
                  <a:pt x="12846" y="5078"/>
                  <a:pt x="12822" y="5059"/>
                  <a:pt x="12806" y="5038"/>
                </a:cubicBezTo>
                <a:close/>
                <a:moveTo>
                  <a:pt x="5256" y="4988"/>
                </a:moveTo>
                <a:cubicBezTo>
                  <a:pt x="5140" y="5093"/>
                  <a:pt x="5034" y="5109"/>
                  <a:pt x="5105" y="5152"/>
                </a:cubicBezTo>
                <a:cubicBezTo>
                  <a:pt x="5156" y="5104"/>
                  <a:pt x="5206" y="5042"/>
                  <a:pt x="5256" y="4988"/>
                </a:cubicBezTo>
                <a:close/>
                <a:moveTo>
                  <a:pt x="8057" y="5250"/>
                </a:moveTo>
                <a:cubicBezTo>
                  <a:pt x="8056" y="5252"/>
                  <a:pt x="8055" y="5255"/>
                  <a:pt x="8054" y="5256"/>
                </a:cubicBezTo>
                <a:lnTo>
                  <a:pt x="8045" y="5265"/>
                </a:lnTo>
                <a:lnTo>
                  <a:pt x="8045" y="5265"/>
                </a:lnTo>
                <a:cubicBezTo>
                  <a:pt x="8046" y="5263"/>
                  <a:pt x="8048" y="5261"/>
                  <a:pt x="8049" y="5258"/>
                </a:cubicBezTo>
                <a:cubicBezTo>
                  <a:pt x="8052" y="5255"/>
                  <a:pt x="8054" y="5253"/>
                  <a:pt x="8057" y="5250"/>
                </a:cubicBezTo>
                <a:close/>
                <a:moveTo>
                  <a:pt x="7763" y="5265"/>
                </a:moveTo>
                <a:lnTo>
                  <a:pt x="7750" y="5279"/>
                </a:lnTo>
                <a:cubicBezTo>
                  <a:pt x="7754" y="5274"/>
                  <a:pt x="7759" y="5270"/>
                  <a:pt x="7763" y="5265"/>
                </a:cubicBezTo>
                <a:close/>
                <a:moveTo>
                  <a:pt x="16352" y="5271"/>
                </a:moveTo>
                <a:cubicBezTo>
                  <a:pt x="16354" y="5275"/>
                  <a:pt x="16357" y="5279"/>
                  <a:pt x="16360" y="5284"/>
                </a:cubicBezTo>
                <a:cubicBezTo>
                  <a:pt x="16357" y="5279"/>
                  <a:pt x="16355" y="5275"/>
                  <a:pt x="16352" y="5271"/>
                </a:cubicBezTo>
                <a:close/>
                <a:moveTo>
                  <a:pt x="15233" y="5268"/>
                </a:moveTo>
                <a:cubicBezTo>
                  <a:pt x="15241" y="5275"/>
                  <a:pt x="15254" y="5286"/>
                  <a:pt x="15264" y="5293"/>
                </a:cubicBezTo>
                <a:lnTo>
                  <a:pt x="15264" y="5293"/>
                </a:lnTo>
                <a:cubicBezTo>
                  <a:pt x="15252" y="5283"/>
                  <a:pt x="15242" y="5274"/>
                  <a:pt x="15233" y="5268"/>
                </a:cubicBezTo>
                <a:close/>
                <a:moveTo>
                  <a:pt x="8049" y="5302"/>
                </a:moveTo>
                <a:cubicBezTo>
                  <a:pt x="8052" y="5309"/>
                  <a:pt x="8052" y="5316"/>
                  <a:pt x="8052" y="5323"/>
                </a:cubicBezTo>
                <a:cubicBezTo>
                  <a:pt x="8040" y="5340"/>
                  <a:pt x="8031" y="5345"/>
                  <a:pt x="8024" y="5345"/>
                </a:cubicBezTo>
                <a:cubicBezTo>
                  <a:pt x="8022" y="5345"/>
                  <a:pt x="8020" y="5345"/>
                  <a:pt x="8019" y="5344"/>
                </a:cubicBezTo>
                <a:cubicBezTo>
                  <a:pt x="8026" y="5335"/>
                  <a:pt x="8035" y="5323"/>
                  <a:pt x="8047" y="5309"/>
                </a:cubicBezTo>
                <a:lnTo>
                  <a:pt x="8047" y="5302"/>
                </a:lnTo>
                <a:close/>
                <a:moveTo>
                  <a:pt x="16453" y="5374"/>
                </a:moveTo>
                <a:lnTo>
                  <a:pt x="16453" y="5374"/>
                </a:lnTo>
                <a:cubicBezTo>
                  <a:pt x="16455" y="5376"/>
                  <a:pt x="16457" y="5377"/>
                  <a:pt x="16460" y="5378"/>
                </a:cubicBezTo>
                <a:lnTo>
                  <a:pt x="16460" y="5378"/>
                </a:lnTo>
                <a:lnTo>
                  <a:pt x="16453" y="5374"/>
                </a:lnTo>
                <a:close/>
                <a:moveTo>
                  <a:pt x="7685" y="5349"/>
                </a:moveTo>
                <a:cubicBezTo>
                  <a:pt x="7697" y="5353"/>
                  <a:pt x="7701" y="5370"/>
                  <a:pt x="7690" y="5379"/>
                </a:cubicBezTo>
                <a:lnTo>
                  <a:pt x="7690" y="5377"/>
                </a:lnTo>
                <a:cubicBezTo>
                  <a:pt x="7690" y="5374"/>
                  <a:pt x="7689" y="5373"/>
                  <a:pt x="7687" y="5373"/>
                </a:cubicBezTo>
                <a:cubicBezTo>
                  <a:pt x="7678" y="5373"/>
                  <a:pt x="7653" y="5390"/>
                  <a:pt x="7632" y="5400"/>
                </a:cubicBezTo>
                <a:cubicBezTo>
                  <a:pt x="7648" y="5386"/>
                  <a:pt x="7667" y="5370"/>
                  <a:pt x="7685" y="5349"/>
                </a:cubicBezTo>
                <a:close/>
                <a:moveTo>
                  <a:pt x="15841" y="5481"/>
                </a:moveTo>
                <a:lnTo>
                  <a:pt x="15841" y="5481"/>
                </a:lnTo>
                <a:cubicBezTo>
                  <a:pt x="15843" y="5488"/>
                  <a:pt x="15848" y="5495"/>
                  <a:pt x="15852" y="5504"/>
                </a:cubicBezTo>
                <a:lnTo>
                  <a:pt x="15885" y="5532"/>
                </a:lnTo>
                <a:lnTo>
                  <a:pt x="15841" y="5481"/>
                </a:lnTo>
                <a:close/>
                <a:moveTo>
                  <a:pt x="13279" y="5544"/>
                </a:moveTo>
                <a:lnTo>
                  <a:pt x="13279" y="5544"/>
                </a:lnTo>
                <a:cubicBezTo>
                  <a:pt x="13279" y="5544"/>
                  <a:pt x="13279" y="5544"/>
                  <a:pt x="13278" y="5544"/>
                </a:cubicBezTo>
                <a:lnTo>
                  <a:pt x="13278" y="5544"/>
                </a:lnTo>
                <a:lnTo>
                  <a:pt x="13279" y="5544"/>
                </a:lnTo>
                <a:close/>
                <a:moveTo>
                  <a:pt x="13278" y="5544"/>
                </a:moveTo>
                <a:lnTo>
                  <a:pt x="13251" y="5562"/>
                </a:lnTo>
                <a:cubicBezTo>
                  <a:pt x="13260" y="5570"/>
                  <a:pt x="13265" y="5573"/>
                  <a:pt x="13267" y="5573"/>
                </a:cubicBezTo>
                <a:cubicBezTo>
                  <a:pt x="13274" y="5573"/>
                  <a:pt x="13266" y="5553"/>
                  <a:pt x="13278" y="5544"/>
                </a:cubicBezTo>
                <a:close/>
                <a:moveTo>
                  <a:pt x="16033" y="5629"/>
                </a:moveTo>
                <a:lnTo>
                  <a:pt x="16029" y="5680"/>
                </a:lnTo>
                <a:cubicBezTo>
                  <a:pt x="16048" y="5697"/>
                  <a:pt x="16067" y="5705"/>
                  <a:pt x="16078" y="5705"/>
                </a:cubicBezTo>
                <a:cubicBezTo>
                  <a:pt x="16097" y="5705"/>
                  <a:pt x="16094" y="5679"/>
                  <a:pt x="16036" y="5632"/>
                </a:cubicBezTo>
                <a:lnTo>
                  <a:pt x="16033" y="5629"/>
                </a:lnTo>
                <a:close/>
                <a:moveTo>
                  <a:pt x="13689" y="5694"/>
                </a:moveTo>
                <a:lnTo>
                  <a:pt x="13655" y="5701"/>
                </a:lnTo>
                <a:lnTo>
                  <a:pt x="13703" y="5738"/>
                </a:lnTo>
                <a:lnTo>
                  <a:pt x="13689" y="5694"/>
                </a:lnTo>
                <a:close/>
                <a:moveTo>
                  <a:pt x="7319" y="5980"/>
                </a:moveTo>
                <a:cubicBezTo>
                  <a:pt x="7317" y="5981"/>
                  <a:pt x="7314" y="5983"/>
                  <a:pt x="7312" y="5984"/>
                </a:cubicBezTo>
                <a:cubicBezTo>
                  <a:pt x="7315" y="5983"/>
                  <a:pt x="7317" y="5981"/>
                  <a:pt x="7319" y="5980"/>
                </a:cubicBezTo>
                <a:close/>
                <a:moveTo>
                  <a:pt x="17765" y="5793"/>
                </a:moveTo>
                <a:cubicBezTo>
                  <a:pt x="17760" y="5793"/>
                  <a:pt x="17756" y="5796"/>
                  <a:pt x="17753" y="5803"/>
                </a:cubicBezTo>
                <a:lnTo>
                  <a:pt x="17746" y="5875"/>
                </a:lnTo>
                <a:cubicBezTo>
                  <a:pt x="17814" y="5928"/>
                  <a:pt x="17872" y="5991"/>
                  <a:pt x="17923" y="6061"/>
                </a:cubicBezTo>
                <a:cubicBezTo>
                  <a:pt x="17858" y="5939"/>
                  <a:pt x="17795" y="5793"/>
                  <a:pt x="17765" y="5793"/>
                </a:cubicBezTo>
                <a:close/>
                <a:moveTo>
                  <a:pt x="13708" y="6072"/>
                </a:moveTo>
                <a:lnTo>
                  <a:pt x="13766" y="6114"/>
                </a:lnTo>
                <a:lnTo>
                  <a:pt x="13724" y="6081"/>
                </a:lnTo>
                <a:lnTo>
                  <a:pt x="13708" y="6072"/>
                </a:lnTo>
                <a:close/>
                <a:moveTo>
                  <a:pt x="14119" y="6204"/>
                </a:moveTo>
                <a:lnTo>
                  <a:pt x="14119" y="6204"/>
                </a:lnTo>
                <a:cubicBezTo>
                  <a:pt x="14119" y="6204"/>
                  <a:pt x="14119" y="6204"/>
                  <a:pt x="14119" y="6205"/>
                </a:cubicBezTo>
                <a:lnTo>
                  <a:pt x="14119" y="6205"/>
                </a:lnTo>
                <a:cubicBezTo>
                  <a:pt x="14119" y="6204"/>
                  <a:pt x="14119" y="6204"/>
                  <a:pt x="14118" y="6204"/>
                </a:cubicBezTo>
                <a:lnTo>
                  <a:pt x="14119" y="6204"/>
                </a:lnTo>
                <a:close/>
                <a:moveTo>
                  <a:pt x="14165" y="6225"/>
                </a:moveTo>
                <a:cubicBezTo>
                  <a:pt x="14176" y="6244"/>
                  <a:pt x="14193" y="6258"/>
                  <a:pt x="14211" y="6271"/>
                </a:cubicBezTo>
                <a:cubicBezTo>
                  <a:pt x="14199" y="6253"/>
                  <a:pt x="14183" y="6237"/>
                  <a:pt x="14165" y="6225"/>
                </a:cubicBezTo>
                <a:close/>
                <a:moveTo>
                  <a:pt x="16625" y="6308"/>
                </a:moveTo>
                <a:cubicBezTo>
                  <a:pt x="16624" y="6308"/>
                  <a:pt x="16624" y="6308"/>
                  <a:pt x="16623" y="6308"/>
                </a:cubicBezTo>
                <a:lnTo>
                  <a:pt x="16623" y="6308"/>
                </a:lnTo>
                <a:cubicBezTo>
                  <a:pt x="16625" y="6309"/>
                  <a:pt x="16627" y="6309"/>
                  <a:pt x="16628" y="6309"/>
                </a:cubicBezTo>
                <a:cubicBezTo>
                  <a:pt x="16628" y="6309"/>
                  <a:pt x="16629" y="6309"/>
                  <a:pt x="16629" y="6309"/>
                </a:cubicBezTo>
                <a:cubicBezTo>
                  <a:pt x="16629" y="6309"/>
                  <a:pt x="16627" y="6308"/>
                  <a:pt x="16625" y="6308"/>
                </a:cubicBezTo>
                <a:close/>
                <a:moveTo>
                  <a:pt x="3874" y="6218"/>
                </a:moveTo>
                <a:lnTo>
                  <a:pt x="3828" y="6343"/>
                </a:lnTo>
                <a:cubicBezTo>
                  <a:pt x="3962" y="6209"/>
                  <a:pt x="3883" y="6248"/>
                  <a:pt x="3874" y="6218"/>
                </a:cubicBezTo>
                <a:close/>
                <a:moveTo>
                  <a:pt x="16750" y="6387"/>
                </a:moveTo>
                <a:lnTo>
                  <a:pt x="16750" y="6387"/>
                </a:lnTo>
                <a:cubicBezTo>
                  <a:pt x="16752" y="6390"/>
                  <a:pt x="16754" y="6394"/>
                  <a:pt x="16756" y="6399"/>
                </a:cubicBezTo>
                <a:cubicBezTo>
                  <a:pt x="16770" y="6407"/>
                  <a:pt x="16782" y="6417"/>
                  <a:pt x="16793" y="6428"/>
                </a:cubicBezTo>
                <a:lnTo>
                  <a:pt x="16793" y="6428"/>
                </a:lnTo>
                <a:cubicBezTo>
                  <a:pt x="16779" y="6413"/>
                  <a:pt x="16764" y="6399"/>
                  <a:pt x="16750" y="6387"/>
                </a:cubicBezTo>
                <a:close/>
                <a:moveTo>
                  <a:pt x="16793" y="6428"/>
                </a:moveTo>
                <a:cubicBezTo>
                  <a:pt x="16801" y="6437"/>
                  <a:pt x="16808" y="6446"/>
                  <a:pt x="16814" y="6455"/>
                </a:cubicBezTo>
                <a:cubicBezTo>
                  <a:pt x="16808" y="6445"/>
                  <a:pt x="16801" y="6436"/>
                  <a:pt x="16793" y="6428"/>
                </a:cubicBezTo>
                <a:close/>
                <a:moveTo>
                  <a:pt x="17503" y="6424"/>
                </a:moveTo>
                <a:cubicBezTo>
                  <a:pt x="17528" y="6441"/>
                  <a:pt x="17554" y="6459"/>
                  <a:pt x="17584" y="6478"/>
                </a:cubicBezTo>
                <a:cubicBezTo>
                  <a:pt x="17559" y="6457"/>
                  <a:pt x="17533" y="6441"/>
                  <a:pt x="17503" y="6424"/>
                </a:cubicBezTo>
                <a:close/>
                <a:moveTo>
                  <a:pt x="17317" y="6296"/>
                </a:moveTo>
                <a:cubicBezTo>
                  <a:pt x="17301" y="6296"/>
                  <a:pt x="17295" y="6312"/>
                  <a:pt x="17294" y="6353"/>
                </a:cubicBezTo>
                <a:lnTo>
                  <a:pt x="17294" y="6353"/>
                </a:lnTo>
                <a:cubicBezTo>
                  <a:pt x="17294" y="6353"/>
                  <a:pt x="17294" y="6353"/>
                  <a:pt x="17294" y="6353"/>
                </a:cubicBezTo>
                <a:lnTo>
                  <a:pt x="17294" y="6355"/>
                </a:lnTo>
                <a:cubicBezTo>
                  <a:pt x="17294" y="6354"/>
                  <a:pt x="17294" y="6353"/>
                  <a:pt x="17294" y="6353"/>
                </a:cubicBezTo>
                <a:lnTo>
                  <a:pt x="17294" y="6353"/>
                </a:lnTo>
                <a:cubicBezTo>
                  <a:pt x="17380" y="6456"/>
                  <a:pt x="17412" y="6469"/>
                  <a:pt x="17434" y="6469"/>
                </a:cubicBezTo>
                <a:cubicBezTo>
                  <a:pt x="17442" y="6469"/>
                  <a:pt x="17448" y="6468"/>
                  <a:pt x="17456" y="6468"/>
                </a:cubicBezTo>
                <a:cubicBezTo>
                  <a:pt x="17476" y="6468"/>
                  <a:pt x="17502" y="6480"/>
                  <a:pt x="17573" y="6573"/>
                </a:cubicBezTo>
                <a:cubicBezTo>
                  <a:pt x="17577" y="6575"/>
                  <a:pt x="17580" y="6575"/>
                  <a:pt x="17583" y="6575"/>
                </a:cubicBezTo>
                <a:cubicBezTo>
                  <a:pt x="17616" y="6575"/>
                  <a:pt x="17466" y="6421"/>
                  <a:pt x="17494" y="6421"/>
                </a:cubicBezTo>
                <a:lnTo>
                  <a:pt x="17494" y="6421"/>
                </a:lnTo>
                <a:cubicBezTo>
                  <a:pt x="17496" y="6421"/>
                  <a:pt x="17500" y="6422"/>
                  <a:pt x="17505" y="6424"/>
                </a:cubicBezTo>
                <a:cubicBezTo>
                  <a:pt x="17404" y="6355"/>
                  <a:pt x="17345" y="6296"/>
                  <a:pt x="17317" y="6296"/>
                </a:cubicBezTo>
                <a:close/>
                <a:moveTo>
                  <a:pt x="16427" y="6450"/>
                </a:moveTo>
                <a:cubicBezTo>
                  <a:pt x="16467" y="6499"/>
                  <a:pt x="16522" y="6554"/>
                  <a:pt x="16578" y="6610"/>
                </a:cubicBezTo>
                <a:lnTo>
                  <a:pt x="16427" y="6450"/>
                </a:lnTo>
                <a:close/>
                <a:moveTo>
                  <a:pt x="14334" y="6668"/>
                </a:moveTo>
                <a:cubicBezTo>
                  <a:pt x="14336" y="6676"/>
                  <a:pt x="14340" y="6682"/>
                  <a:pt x="14345" y="6684"/>
                </a:cubicBezTo>
                <a:lnTo>
                  <a:pt x="14345" y="6684"/>
                </a:lnTo>
                <a:lnTo>
                  <a:pt x="14334" y="6668"/>
                </a:lnTo>
                <a:close/>
                <a:moveTo>
                  <a:pt x="14345" y="6684"/>
                </a:moveTo>
                <a:lnTo>
                  <a:pt x="14346" y="6684"/>
                </a:lnTo>
                <a:lnTo>
                  <a:pt x="14348" y="6684"/>
                </a:lnTo>
                <a:cubicBezTo>
                  <a:pt x="14347" y="6684"/>
                  <a:pt x="14346" y="6684"/>
                  <a:pt x="14345" y="6684"/>
                </a:cubicBezTo>
                <a:close/>
                <a:moveTo>
                  <a:pt x="14771" y="6776"/>
                </a:moveTo>
                <a:cubicBezTo>
                  <a:pt x="14774" y="6779"/>
                  <a:pt x="14776" y="6781"/>
                  <a:pt x="14779" y="6784"/>
                </a:cubicBezTo>
                <a:cubicBezTo>
                  <a:pt x="14776" y="6780"/>
                  <a:pt x="14773" y="6778"/>
                  <a:pt x="14771" y="6776"/>
                </a:cubicBezTo>
                <a:close/>
                <a:moveTo>
                  <a:pt x="3751" y="6805"/>
                </a:moveTo>
                <a:lnTo>
                  <a:pt x="3649" y="6923"/>
                </a:lnTo>
                <a:lnTo>
                  <a:pt x="3703" y="6872"/>
                </a:lnTo>
                <a:lnTo>
                  <a:pt x="3751" y="6805"/>
                </a:lnTo>
                <a:close/>
                <a:moveTo>
                  <a:pt x="5981" y="6965"/>
                </a:moveTo>
                <a:lnTo>
                  <a:pt x="5970" y="6974"/>
                </a:lnTo>
                <a:lnTo>
                  <a:pt x="5976" y="6980"/>
                </a:lnTo>
                <a:lnTo>
                  <a:pt x="5976" y="6980"/>
                </a:lnTo>
                <a:lnTo>
                  <a:pt x="5977" y="6976"/>
                </a:lnTo>
                <a:lnTo>
                  <a:pt x="5978" y="6977"/>
                </a:lnTo>
                <a:lnTo>
                  <a:pt x="5981" y="6965"/>
                </a:lnTo>
                <a:close/>
                <a:moveTo>
                  <a:pt x="6294" y="7027"/>
                </a:moveTo>
                <a:lnTo>
                  <a:pt x="6262" y="7041"/>
                </a:lnTo>
                <a:lnTo>
                  <a:pt x="6232" y="7039"/>
                </a:lnTo>
                <a:lnTo>
                  <a:pt x="6294" y="7027"/>
                </a:lnTo>
                <a:close/>
                <a:moveTo>
                  <a:pt x="13898" y="7046"/>
                </a:moveTo>
                <a:lnTo>
                  <a:pt x="13898" y="7046"/>
                </a:lnTo>
                <a:cubicBezTo>
                  <a:pt x="13902" y="7051"/>
                  <a:pt x="13906" y="7056"/>
                  <a:pt x="13909" y="7059"/>
                </a:cubicBezTo>
                <a:lnTo>
                  <a:pt x="13909" y="7059"/>
                </a:lnTo>
                <a:cubicBezTo>
                  <a:pt x="13910" y="7059"/>
                  <a:pt x="13910" y="7058"/>
                  <a:pt x="13910" y="7057"/>
                </a:cubicBezTo>
                <a:lnTo>
                  <a:pt x="13910" y="7057"/>
                </a:lnTo>
                <a:cubicBezTo>
                  <a:pt x="13910" y="7058"/>
                  <a:pt x="13910" y="7058"/>
                  <a:pt x="13911" y="7058"/>
                </a:cubicBezTo>
                <a:lnTo>
                  <a:pt x="13911" y="7058"/>
                </a:lnTo>
                <a:cubicBezTo>
                  <a:pt x="13909" y="7055"/>
                  <a:pt x="13905" y="7052"/>
                  <a:pt x="13898" y="7046"/>
                </a:cubicBezTo>
                <a:close/>
                <a:moveTo>
                  <a:pt x="6287" y="7057"/>
                </a:moveTo>
                <a:lnTo>
                  <a:pt x="6304" y="7076"/>
                </a:lnTo>
                <a:lnTo>
                  <a:pt x="6304" y="7076"/>
                </a:lnTo>
                <a:cubicBezTo>
                  <a:pt x="6297" y="7073"/>
                  <a:pt x="6289" y="7071"/>
                  <a:pt x="6282" y="7069"/>
                </a:cubicBezTo>
                <a:lnTo>
                  <a:pt x="6282" y="7069"/>
                </a:lnTo>
                <a:cubicBezTo>
                  <a:pt x="6284" y="7065"/>
                  <a:pt x="6286" y="7061"/>
                  <a:pt x="6287" y="7057"/>
                </a:cubicBezTo>
                <a:close/>
                <a:moveTo>
                  <a:pt x="3977" y="7036"/>
                </a:moveTo>
                <a:lnTo>
                  <a:pt x="3977" y="7036"/>
                </a:lnTo>
                <a:cubicBezTo>
                  <a:pt x="3966" y="7049"/>
                  <a:pt x="3954" y="7065"/>
                  <a:pt x="3939" y="7085"/>
                </a:cubicBezTo>
                <a:cubicBezTo>
                  <a:pt x="3951" y="7069"/>
                  <a:pt x="3964" y="7052"/>
                  <a:pt x="3977" y="7036"/>
                </a:cubicBezTo>
                <a:close/>
                <a:moveTo>
                  <a:pt x="6348" y="7052"/>
                </a:moveTo>
                <a:lnTo>
                  <a:pt x="6341" y="7092"/>
                </a:lnTo>
                <a:cubicBezTo>
                  <a:pt x="6332" y="7087"/>
                  <a:pt x="6323" y="7083"/>
                  <a:pt x="6314" y="7080"/>
                </a:cubicBezTo>
                <a:lnTo>
                  <a:pt x="6314" y="7080"/>
                </a:lnTo>
                <a:cubicBezTo>
                  <a:pt x="6326" y="7071"/>
                  <a:pt x="6337" y="7061"/>
                  <a:pt x="6348" y="7052"/>
                </a:cubicBezTo>
                <a:close/>
                <a:moveTo>
                  <a:pt x="13341" y="7091"/>
                </a:moveTo>
                <a:cubicBezTo>
                  <a:pt x="13336" y="7091"/>
                  <a:pt x="13330" y="7091"/>
                  <a:pt x="13326" y="7092"/>
                </a:cubicBezTo>
                <a:cubicBezTo>
                  <a:pt x="13326" y="7093"/>
                  <a:pt x="13327" y="7094"/>
                  <a:pt x="13327" y="7095"/>
                </a:cubicBezTo>
                <a:lnTo>
                  <a:pt x="13327" y="7095"/>
                </a:lnTo>
                <a:cubicBezTo>
                  <a:pt x="13328" y="7095"/>
                  <a:pt x="13328" y="7095"/>
                  <a:pt x="13328" y="7094"/>
                </a:cubicBezTo>
                <a:cubicBezTo>
                  <a:pt x="13329" y="7095"/>
                  <a:pt x="13330" y="7096"/>
                  <a:pt x="13331" y="7096"/>
                </a:cubicBezTo>
                <a:lnTo>
                  <a:pt x="13331" y="7096"/>
                </a:lnTo>
                <a:cubicBezTo>
                  <a:pt x="13335" y="7093"/>
                  <a:pt x="13341" y="7092"/>
                  <a:pt x="13346" y="7092"/>
                </a:cubicBezTo>
                <a:cubicBezTo>
                  <a:pt x="13352" y="7092"/>
                  <a:pt x="13358" y="7093"/>
                  <a:pt x="13363" y="7097"/>
                </a:cubicBezTo>
                <a:lnTo>
                  <a:pt x="13363" y="7094"/>
                </a:lnTo>
                <a:cubicBezTo>
                  <a:pt x="13356" y="7092"/>
                  <a:pt x="13348" y="7091"/>
                  <a:pt x="13341" y="7091"/>
                </a:cubicBezTo>
                <a:close/>
                <a:moveTo>
                  <a:pt x="14907" y="7090"/>
                </a:moveTo>
                <a:lnTo>
                  <a:pt x="14932" y="7094"/>
                </a:lnTo>
                <a:lnTo>
                  <a:pt x="14930" y="7097"/>
                </a:lnTo>
                <a:cubicBezTo>
                  <a:pt x="14923" y="7097"/>
                  <a:pt x="14914" y="7094"/>
                  <a:pt x="14907" y="7090"/>
                </a:cubicBezTo>
                <a:close/>
                <a:moveTo>
                  <a:pt x="12804" y="7094"/>
                </a:moveTo>
                <a:lnTo>
                  <a:pt x="12804" y="7094"/>
                </a:lnTo>
                <a:cubicBezTo>
                  <a:pt x="12806" y="7097"/>
                  <a:pt x="12808" y="7098"/>
                  <a:pt x="12809" y="7100"/>
                </a:cubicBezTo>
                <a:lnTo>
                  <a:pt x="12809" y="7100"/>
                </a:lnTo>
                <a:cubicBezTo>
                  <a:pt x="12811" y="7099"/>
                  <a:pt x="12812" y="7099"/>
                  <a:pt x="12813" y="7099"/>
                </a:cubicBezTo>
                <a:cubicBezTo>
                  <a:pt x="12814" y="7100"/>
                  <a:pt x="12816" y="7101"/>
                  <a:pt x="12817" y="7101"/>
                </a:cubicBezTo>
                <a:lnTo>
                  <a:pt x="12832" y="7101"/>
                </a:lnTo>
                <a:lnTo>
                  <a:pt x="12804" y="7094"/>
                </a:lnTo>
                <a:close/>
                <a:moveTo>
                  <a:pt x="12918" y="7062"/>
                </a:moveTo>
                <a:cubicBezTo>
                  <a:pt x="12914" y="7062"/>
                  <a:pt x="12909" y="7063"/>
                  <a:pt x="12904" y="7064"/>
                </a:cubicBezTo>
                <a:lnTo>
                  <a:pt x="12915" y="7104"/>
                </a:lnTo>
                <a:cubicBezTo>
                  <a:pt x="12942" y="7098"/>
                  <a:pt x="12949" y="7062"/>
                  <a:pt x="12918" y="7062"/>
                </a:cubicBezTo>
                <a:close/>
                <a:moveTo>
                  <a:pt x="14703" y="7009"/>
                </a:moveTo>
                <a:cubicBezTo>
                  <a:pt x="14709" y="7009"/>
                  <a:pt x="14717" y="7010"/>
                  <a:pt x="14726" y="7013"/>
                </a:cubicBezTo>
                <a:cubicBezTo>
                  <a:pt x="14738" y="7046"/>
                  <a:pt x="14797" y="7074"/>
                  <a:pt x="14800" y="7106"/>
                </a:cubicBezTo>
                <a:lnTo>
                  <a:pt x="14800" y="7106"/>
                </a:lnTo>
                <a:cubicBezTo>
                  <a:pt x="14793" y="7103"/>
                  <a:pt x="14786" y="7101"/>
                  <a:pt x="14779" y="7099"/>
                </a:cubicBezTo>
                <a:lnTo>
                  <a:pt x="14779" y="7099"/>
                </a:lnTo>
                <a:cubicBezTo>
                  <a:pt x="14770" y="7089"/>
                  <a:pt x="14764" y="7085"/>
                  <a:pt x="14760" y="7085"/>
                </a:cubicBezTo>
                <a:cubicBezTo>
                  <a:pt x="14756" y="7085"/>
                  <a:pt x="14754" y="7088"/>
                  <a:pt x="14753" y="7092"/>
                </a:cubicBezTo>
                <a:lnTo>
                  <a:pt x="14753" y="7092"/>
                </a:lnTo>
                <a:cubicBezTo>
                  <a:pt x="14743" y="7090"/>
                  <a:pt x="14733" y="7089"/>
                  <a:pt x="14723" y="7089"/>
                </a:cubicBezTo>
                <a:cubicBezTo>
                  <a:pt x="14717" y="7089"/>
                  <a:pt x="14711" y="7089"/>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10" y="7094"/>
                  <a:pt x="14715" y="7098"/>
                  <a:pt x="14720" y="7102"/>
                </a:cubicBezTo>
                <a:lnTo>
                  <a:pt x="14720" y="7102"/>
                </a:lnTo>
                <a:cubicBezTo>
                  <a:pt x="14716" y="7099"/>
                  <a:pt x="14711" y="7095"/>
                  <a:pt x="14705" y="7090"/>
                </a:cubicBezTo>
                <a:lnTo>
                  <a:pt x="14705" y="7090"/>
                </a:lnTo>
                <a:cubicBezTo>
                  <a:pt x="14699" y="7091"/>
                  <a:pt x="14693" y="7092"/>
                  <a:pt x="14686" y="7094"/>
                </a:cubicBezTo>
                <a:cubicBezTo>
                  <a:pt x="14653" y="7079"/>
                  <a:pt x="14681" y="7055"/>
                  <a:pt x="14656" y="7043"/>
                </a:cubicBezTo>
                <a:lnTo>
                  <a:pt x="14656" y="7043"/>
                </a:lnTo>
                <a:cubicBezTo>
                  <a:pt x="14674" y="7038"/>
                  <a:pt x="14675" y="7009"/>
                  <a:pt x="14703" y="7009"/>
                </a:cubicBezTo>
                <a:close/>
                <a:moveTo>
                  <a:pt x="11187" y="7083"/>
                </a:moveTo>
                <a:cubicBezTo>
                  <a:pt x="11174" y="7083"/>
                  <a:pt x="11161" y="7086"/>
                  <a:pt x="11149" y="7092"/>
                </a:cubicBezTo>
                <a:cubicBezTo>
                  <a:pt x="11181" y="7094"/>
                  <a:pt x="11214" y="7107"/>
                  <a:pt x="11234" y="7107"/>
                </a:cubicBezTo>
                <a:cubicBezTo>
                  <a:pt x="11237" y="7107"/>
                  <a:pt x="11239" y="7107"/>
                  <a:pt x="11241" y="7106"/>
                </a:cubicBezTo>
                <a:lnTo>
                  <a:pt x="11241" y="7104"/>
                </a:lnTo>
                <a:cubicBezTo>
                  <a:pt x="11226" y="7090"/>
                  <a:pt x="11206" y="7083"/>
                  <a:pt x="11187" y="7083"/>
                </a:cubicBezTo>
                <a:close/>
                <a:moveTo>
                  <a:pt x="14885" y="7115"/>
                </a:moveTo>
                <a:lnTo>
                  <a:pt x="14885" y="7115"/>
                </a:lnTo>
                <a:cubicBezTo>
                  <a:pt x="14882" y="7116"/>
                  <a:pt x="14878" y="7117"/>
                  <a:pt x="14875" y="7118"/>
                </a:cubicBezTo>
                <a:lnTo>
                  <a:pt x="14875" y="7118"/>
                </a:lnTo>
                <a:cubicBezTo>
                  <a:pt x="14878" y="7117"/>
                  <a:pt x="14882" y="7116"/>
                  <a:pt x="14885" y="7115"/>
                </a:cubicBezTo>
                <a:close/>
                <a:moveTo>
                  <a:pt x="13265" y="7118"/>
                </a:moveTo>
                <a:lnTo>
                  <a:pt x="13265" y="7118"/>
                </a:lnTo>
                <a:cubicBezTo>
                  <a:pt x="13265" y="7118"/>
                  <a:pt x="13264" y="7119"/>
                  <a:pt x="13264" y="7120"/>
                </a:cubicBezTo>
                <a:lnTo>
                  <a:pt x="13264" y="7120"/>
                </a:lnTo>
                <a:cubicBezTo>
                  <a:pt x="13265" y="7120"/>
                  <a:pt x="13265" y="7119"/>
                  <a:pt x="13265" y="7118"/>
                </a:cubicBezTo>
                <a:close/>
                <a:moveTo>
                  <a:pt x="9762" y="7050"/>
                </a:moveTo>
                <a:cubicBezTo>
                  <a:pt x="9825" y="7083"/>
                  <a:pt x="9660" y="7090"/>
                  <a:pt x="9755" y="7125"/>
                </a:cubicBezTo>
                <a:cubicBezTo>
                  <a:pt x="9746" y="7113"/>
                  <a:pt x="9839" y="7071"/>
                  <a:pt x="9762" y="7050"/>
                </a:cubicBezTo>
                <a:close/>
                <a:moveTo>
                  <a:pt x="14731" y="7136"/>
                </a:moveTo>
                <a:cubicBezTo>
                  <a:pt x="14732" y="7136"/>
                  <a:pt x="14734" y="7136"/>
                  <a:pt x="14737" y="7138"/>
                </a:cubicBezTo>
                <a:cubicBezTo>
                  <a:pt x="14737" y="7138"/>
                  <a:pt x="14740" y="7141"/>
                  <a:pt x="14740" y="7141"/>
                </a:cubicBezTo>
                <a:lnTo>
                  <a:pt x="14740" y="7142"/>
                </a:lnTo>
                <a:lnTo>
                  <a:pt x="14740" y="7142"/>
                </a:lnTo>
                <a:cubicBezTo>
                  <a:pt x="14739" y="7142"/>
                  <a:pt x="14738" y="7141"/>
                  <a:pt x="14737" y="7141"/>
                </a:cubicBezTo>
                <a:lnTo>
                  <a:pt x="14737" y="7141"/>
                </a:lnTo>
                <a:cubicBezTo>
                  <a:pt x="14738" y="7141"/>
                  <a:pt x="14738" y="7142"/>
                  <a:pt x="14738" y="7142"/>
                </a:cubicBezTo>
                <a:lnTo>
                  <a:pt x="14738" y="7142"/>
                </a:lnTo>
                <a:cubicBezTo>
                  <a:pt x="14733" y="7139"/>
                  <a:pt x="14729" y="7136"/>
                  <a:pt x="14731" y="7136"/>
                </a:cubicBezTo>
                <a:close/>
                <a:moveTo>
                  <a:pt x="5866" y="7093"/>
                </a:moveTo>
                <a:lnTo>
                  <a:pt x="5615" y="7236"/>
                </a:lnTo>
                <a:lnTo>
                  <a:pt x="5746" y="7273"/>
                </a:lnTo>
                <a:lnTo>
                  <a:pt x="5746" y="7272"/>
                </a:lnTo>
                <a:lnTo>
                  <a:pt x="5866" y="7093"/>
                </a:lnTo>
                <a:close/>
                <a:moveTo>
                  <a:pt x="7066" y="7310"/>
                </a:moveTo>
                <a:cubicBezTo>
                  <a:pt x="7066" y="7311"/>
                  <a:pt x="7066" y="7312"/>
                  <a:pt x="7067" y="7313"/>
                </a:cubicBezTo>
                <a:lnTo>
                  <a:pt x="7067" y="7313"/>
                </a:lnTo>
                <a:lnTo>
                  <a:pt x="7066" y="7310"/>
                </a:lnTo>
                <a:close/>
                <a:moveTo>
                  <a:pt x="15013" y="7312"/>
                </a:moveTo>
                <a:lnTo>
                  <a:pt x="14985" y="7319"/>
                </a:lnTo>
                <a:cubicBezTo>
                  <a:pt x="14983" y="7318"/>
                  <a:pt x="14982" y="7316"/>
                  <a:pt x="14980" y="7314"/>
                </a:cubicBezTo>
                <a:lnTo>
                  <a:pt x="14980" y="7314"/>
                </a:lnTo>
                <a:cubicBezTo>
                  <a:pt x="14978" y="7320"/>
                  <a:pt x="14963" y="7324"/>
                  <a:pt x="14951" y="7329"/>
                </a:cubicBezTo>
                <a:cubicBezTo>
                  <a:pt x="14953" y="7328"/>
                  <a:pt x="14956" y="7328"/>
                  <a:pt x="14959" y="7328"/>
                </a:cubicBezTo>
                <a:cubicBezTo>
                  <a:pt x="14970" y="7328"/>
                  <a:pt x="14980" y="7329"/>
                  <a:pt x="14990" y="7329"/>
                </a:cubicBezTo>
                <a:cubicBezTo>
                  <a:pt x="15005" y="7329"/>
                  <a:pt x="15016" y="7327"/>
                  <a:pt x="15013" y="7312"/>
                </a:cubicBezTo>
                <a:close/>
                <a:moveTo>
                  <a:pt x="7067" y="7313"/>
                </a:moveTo>
                <a:lnTo>
                  <a:pt x="7078" y="7338"/>
                </a:lnTo>
                <a:cubicBezTo>
                  <a:pt x="7095" y="7322"/>
                  <a:pt x="7072" y="7320"/>
                  <a:pt x="7067" y="7313"/>
                </a:cubicBezTo>
                <a:close/>
                <a:moveTo>
                  <a:pt x="14951" y="7333"/>
                </a:moveTo>
                <a:cubicBezTo>
                  <a:pt x="14946" y="7333"/>
                  <a:pt x="14941" y="7333"/>
                  <a:pt x="14937" y="7336"/>
                </a:cubicBezTo>
                <a:cubicBezTo>
                  <a:pt x="14927" y="7337"/>
                  <a:pt x="14924" y="7338"/>
                  <a:pt x="14924" y="7338"/>
                </a:cubicBezTo>
                <a:cubicBezTo>
                  <a:pt x="14926" y="7338"/>
                  <a:pt x="14938" y="7336"/>
                  <a:pt x="14951" y="7333"/>
                </a:cubicBezTo>
                <a:close/>
                <a:moveTo>
                  <a:pt x="6005" y="7340"/>
                </a:moveTo>
                <a:lnTo>
                  <a:pt x="5984" y="7345"/>
                </a:lnTo>
                <a:cubicBezTo>
                  <a:pt x="5991" y="7345"/>
                  <a:pt x="6000" y="7345"/>
                  <a:pt x="6005" y="7340"/>
                </a:cubicBezTo>
                <a:close/>
                <a:moveTo>
                  <a:pt x="6300" y="7347"/>
                </a:moveTo>
                <a:cubicBezTo>
                  <a:pt x="6292" y="7348"/>
                  <a:pt x="6282" y="7351"/>
                  <a:pt x="6269" y="7356"/>
                </a:cubicBezTo>
                <a:cubicBezTo>
                  <a:pt x="6279" y="7353"/>
                  <a:pt x="6290" y="7350"/>
                  <a:pt x="6300" y="7347"/>
                </a:cubicBezTo>
                <a:close/>
                <a:moveTo>
                  <a:pt x="2765" y="7360"/>
                </a:moveTo>
                <a:lnTo>
                  <a:pt x="2757" y="7370"/>
                </a:lnTo>
                <a:cubicBezTo>
                  <a:pt x="2760" y="7367"/>
                  <a:pt x="2762" y="7363"/>
                  <a:pt x="2765" y="7360"/>
                </a:cubicBezTo>
                <a:close/>
                <a:moveTo>
                  <a:pt x="12586" y="7368"/>
                </a:moveTo>
                <a:cubicBezTo>
                  <a:pt x="12579" y="7369"/>
                  <a:pt x="12574" y="7371"/>
                  <a:pt x="12570" y="7373"/>
                </a:cubicBezTo>
                <a:cubicBezTo>
                  <a:pt x="12574" y="7372"/>
                  <a:pt x="12581" y="7370"/>
                  <a:pt x="12586" y="7368"/>
                </a:cubicBezTo>
                <a:close/>
                <a:moveTo>
                  <a:pt x="12936" y="7349"/>
                </a:moveTo>
                <a:cubicBezTo>
                  <a:pt x="12931" y="7352"/>
                  <a:pt x="12929" y="7356"/>
                  <a:pt x="12927" y="7359"/>
                </a:cubicBezTo>
                <a:lnTo>
                  <a:pt x="12987" y="7375"/>
                </a:lnTo>
                <a:cubicBezTo>
                  <a:pt x="12971" y="7363"/>
                  <a:pt x="12955" y="7354"/>
                  <a:pt x="12936" y="7349"/>
                </a:cubicBezTo>
                <a:close/>
                <a:moveTo>
                  <a:pt x="13249" y="7368"/>
                </a:moveTo>
                <a:lnTo>
                  <a:pt x="13249" y="7368"/>
                </a:lnTo>
                <a:cubicBezTo>
                  <a:pt x="13279" y="7373"/>
                  <a:pt x="13309" y="7375"/>
                  <a:pt x="13339" y="7375"/>
                </a:cubicBezTo>
                <a:lnTo>
                  <a:pt x="13339" y="7373"/>
                </a:lnTo>
                <a:lnTo>
                  <a:pt x="13249" y="7368"/>
                </a:lnTo>
                <a:close/>
                <a:moveTo>
                  <a:pt x="17783" y="7354"/>
                </a:moveTo>
                <a:lnTo>
                  <a:pt x="17783" y="7354"/>
                </a:lnTo>
                <a:cubicBezTo>
                  <a:pt x="17786" y="7366"/>
                  <a:pt x="17790" y="7380"/>
                  <a:pt x="17797" y="7389"/>
                </a:cubicBezTo>
                <a:cubicBezTo>
                  <a:pt x="17800" y="7387"/>
                  <a:pt x="17797" y="7377"/>
                  <a:pt x="17783" y="7354"/>
                </a:cubicBezTo>
                <a:close/>
                <a:moveTo>
                  <a:pt x="10411" y="2577"/>
                </a:moveTo>
                <a:cubicBezTo>
                  <a:pt x="10391" y="2577"/>
                  <a:pt x="10366" y="2584"/>
                  <a:pt x="10333" y="2602"/>
                </a:cubicBezTo>
                <a:lnTo>
                  <a:pt x="10296" y="2692"/>
                </a:lnTo>
                <a:lnTo>
                  <a:pt x="10256" y="2692"/>
                </a:lnTo>
                <a:lnTo>
                  <a:pt x="10307" y="2637"/>
                </a:lnTo>
                <a:lnTo>
                  <a:pt x="10307" y="2637"/>
                </a:lnTo>
                <a:cubicBezTo>
                  <a:pt x="10258" y="2648"/>
                  <a:pt x="10256" y="2685"/>
                  <a:pt x="10245" y="2718"/>
                </a:cubicBezTo>
                <a:cubicBezTo>
                  <a:pt x="10239" y="2715"/>
                  <a:pt x="10233" y="2714"/>
                  <a:pt x="10226" y="2714"/>
                </a:cubicBezTo>
                <a:cubicBezTo>
                  <a:pt x="10216" y="2714"/>
                  <a:pt x="10206" y="2717"/>
                  <a:pt x="10196" y="2722"/>
                </a:cubicBezTo>
                <a:lnTo>
                  <a:pt x="10175" y="2824"/>
                </a:lnTo>
                <a:cubicBezTo>
                  <a:pt x="10156" y="2817"/>
                  <a:pt x="10163" y="2786"/>
                  <a:pt x="10145" y="2786"/>
                </a:cubicBezTo>
                <a:cubicBezTo>
                  <a:pt x="10139" y="2786"/>
                  <a:pt x="10131" y="2789"/>
                  <a:pt x="10119" y="2796"/>
                </a:cubicBezTo>
                <a:cubicBezTo>
                  <a:pt x="10110" y="2845"/>
                  <a:pt x="10184" y="2806"/>
                  <a:pt x="10147" y="2866"/>
                </a:cubicBezTo>
                <a:cubicBezTo>
                  <a:pt x="10136" y="2868"/>
                  <a:pt x="10126" y="2869"/>
                  <a:pt x="10119" y="2869"/>
                </a:cubicBezTo>
                <a:cubicBezTo>
                  <a:pt x="10115" y="2869"/>
                  <a:pt x="10112" y="2868"/>
                  <a:pt x="10109" y="2868"/>
                </a:cubicBezTo>
                <a:cubicBezTo>
                  <a:pt x="10092" y="2868"/>
                  <a:pt x="10085" y="2871"/>
                  <a:pt x="10073" y="2905"/>
                </a:cubicBezTo>
                <a:cubicBezTo>
                  <a:pt x="10060" y="2900"/>
                  <a:pt x="10057" y="2890"/>
                  <a:pt x="10063" y="2876"/>
                </a:cubicBezTo>
                <a:lnTo>
                  <a:pt x="10063" y="2876"/>
                </a:lnTo>
                <a:cubicBezTo>
                  <a:pt x="10039" y="2917"/>
                  <a:pt x="9990" y="2959"/>
                  <a:pt x="9994" y="2994"/>
                </a:cubicBezTo>
                <a:cubicBezTo>
                  <a:pt x="9948" y="3001"/>
                  <a:pt x="9909" y="3075"/>
                  <a:pt x="9876" y="3075"/>
                </a:cubicBezTo>
                <a:cubicBezTo>
                  <a:pt x="9870" y="3075"/>
                  <a:pt x="9864" y="3072"/>
                  <a:pt x="9857" y="3065"/>
                </a:cubicBezTo>
                <a:cubicBezTo>
                  <a:pt x="9850" y="3109"/>
                  <a:pt x="9832" y="3149"/>
                  <a:pt x="9804" y="3184"/>
                </a:cubicBezTo>
                <a:cubicBezTo>
                  <a:pt x="9806" y="3164"/>
                  <a:pt x="9802" y="3156"/>
                  <a:pt x="9795" y="3156"/>
                </a:cubicBezTo>
                <a:cubicBezTo>
                  <a:pt x="9772" y="3156"/>
                  <a:pt x="9713" y="3238"/>
                  <a:pt x="9677" y="3238"/>
                </a:cubicBezTo>
                <a:cubicBezTo>
                  <a:pt x="9670" y="3238"/>
                  <a:pt x="9663" y="3234"/>
                  <a:pt x="9658" y="3225"/>
                </a:cubicBezTo>
                <a:lnTo>
                  <a:pt x="9658" y="3225"/>
                </a:lnTo>
                <a:cubicBezTo>
                  <a:pt x="9660" y="3306"/>
                  <a:pt x="9533" y="3388"/>
                  <a:pt x="9487" y="3480"/>
                </a:cubicBezTo>
                <a:cubicBezTo>
                  <a:pt x="9489" y="3474"/>
                  <a:pt x="9489" y="3462"/>
                  <a:pt x="9494" y="3457"/>
                </a:cubicBezTo>
                <a:lnTo>
                  <a:pt x="9494" y="3457"/>
                </a:lnTo>
                <a:cubicBezTo>
                  <a:pt x="9453" y="3492"/>
                  <a:pt x="9430" y="3490"/>
                  <a:pt x="9396" y="3508"/>
                </a:cubicBezTo>
                <a:cubicBezTo>
                  <a:pt x="9426" y="3548"/>
                  <a:pt x="9373" y="3617"/>
                  <a:pt x="9361" y="3670"/>
                </a:cubicBezTo>
                <a:cubicBezTo>
                  <a:pt x="9355" y="3672"/>
                  <a:pt x="9349" y="3672"/>
                  <a:pt x="9344" y="3672"/>
                </a:cubicBezTo>
                <a:cubicBezTo>
                  <a:pt x="9294" y="3672"/>
                  <a:pt x="9348" y="3599"/>
                  <a:pt x="9303" y="3585"/>
                </a:cubicBezTo>
                <a:lnTo>
                  <a:pt x="9303" y="3585"/>
                </a:lnTo>
                <a:cubicBezTo>
                  <a:pt x="9336" y="3610"/>
                  <a:pt x="9248" y="3696"/>
                  <a:pt x="9289" y="3703"/>
                </a:cubicBezTo>
                <a:cubicBezTo>
                  <a:pt x="9249" y="3714"/>
                  <a:pt x="9245" y="3721"/>
                  <a:pt x="9229" y="3721"/>
                </a:cubicBezTo>
                <a:cubicBezTo>
                  <a:pt x="9223" y="3721"/>
                  <a:pt x="9214" y="3720"/>
                  <a:pt x="9199" y="3717"/>
                </a:cubicBezTo>
                <a:lnTo>
                  <a:pt x="9199" y="3717"/>
                </a:lnTo>
                <a:cubicBezTo>
                  <a:pt x="9238" y="3765"/>
                  <a:pt x="9174" y="3756"/>
                  <a:pt x="9169" y="3814"/>
                </a:cubicBezTo>
                <a:cubicBezTo>
                  <a:pt x="9149" y="3823"/>
                  <a:pt x="9136" y="3825"/>
                  <a:pt x="9127" y="3825"/>
                </a:cubicBezTo>
                <a:cubicBezTo>
                  <a:pt x="9117" y="3825"/>
                  <a:pt x="9111" y="3822"/>
                  <a:pt x="9105" y="3822"/>
                </a:cubicBezTo>
                <a:cubicBezTo>
                  <a:pt x="9097" y="3822"/>
                  <a:pt x="9090" y="3829"/>
                  <a:pt x="9069" y="3861"/>
                </a:cubicBezTo>
                <a:cubicBezTo>
                  <a:pt x="9065" y="3862"/>
                  <a:pt x="9062" y="3862"/>
                  <a:pt x="9060" y="3862"/>
                </a:cubicBezTo>
                <a:cubicBezTo>
                  <a:pt x="9034" y="3862"/>
                  <a:pt x="9065" y="3807"/>
                  <a:pt x="9067" y="3803"/>
                </a:cubicBezTo>
                <a:lnTo>
                  <a:pt x="9067" y="3803"/>
                </a:lnTo>
                <a:cubicBezTo>
                  <a:pt x="9007" y="3863"/>
                  <a:pt x="9072" y="3863"/>
                  <a:pt x="9076" y="3895"/>
                </a:cubicBezTo>
                <a:cubicBezTo>
                  <a:pt x="9054" y="3925"/>
                  <a:pt x="9041" y="3934"/>
                  <a:pt x="9031" y="3934"/>
                </a:cubicBezTo>
                <a:cubicBezTo>
                  <a:pt x="9014" y="3934"/>
                  <a:pt x="9006" y="3911"/>
                  <a:pt x="8984" y="3911"/>
                </a:cubicBezTo>
                <a:cubicBezTo>
                  <a:pt x="8983" y="3911"/>
                  <a:pt x="8981" y="3911"/>
                  <a:pt x="8979" y="3912"/>
                </a:cubicBezTo>
                <a:cubicBezTo>
                  <a:pt x="8944" y="3965"/>
                  <a:pt x="8939" y="4030"/>
                  <a:pt x="8905" y="4062"/>
                </a:cubicBezTo>
                <a:cubicBezTo>
                  <a:pt x="8898" y="4058"/>
                  <a:pt x="8891" y="4062"/>
                  <a:pt x="8891" y="4048"/>
                </a:cubicBezTo>
                <a:cubicBezTo>
                  <a:pt x="8870" y="4122"/>
                  <a:pt x="8752" y="4190"/>
                  <a:pt x="8731" y="4278"/>
                </a:cubicBezTo>
                <a:lnTo>
                  <a:pt x="8715" y="4278"/>
                </a:lnTo>
                <a:cubicBezTo>
                  <a:pt x="8735" y="4282"/>
                  <a:pt x="8754" y="4296"/>
                  <a:pt x="8768" y="4315"/>
                </a:cubicBezTo>
                <a:cubicBezTo>
                  <a:pt x="8745" y="4338"/>
                  <a:pt x="8741" y="4374"/>
                  <a:pt x="8716" y="4374"/>
                </a:cubicBezTo>
                <a:cubicBezTo>
                  <a:pt x="8714" y="4374"/>
                  <a:pt x="8711" y="4374"/>
                  <a:pt x="8708" y="4373"/>
                </a:cubicBezTo>
                <a:cubicBezTo>
                  <a:pt x="8724" y="4357"/>
                  <a:pt x="8719" y="4345"/>
                  <a:pt x="8719" y="4331"/>
                </a:cubicBezTo>
                <a:lnTo>
                  <a:pt x="8719" y="4331"/>
                </a:lnTo>
                <a:lnTo>
                  <a:pt x="8701" y="4368"/>
                </a:lnTo>
                <a:cubicBezTo>
                  <a:pt x="8643" y="4364"/>
                  <a:pt x="8726" y="4320"/>
                  <a:pt x="8705" y="4296"/>
                </a:cubicBezTo>
                <a:lnTo>
                  <a:pt x="8705" y="4296"/>
                </a:lnTo>
                <a:cubicBezTo>
                  <a:pt x="8659" y="4361"/>
                  <a:pt x="8622" y="4452"/>
                  <a:pt x="8571" y="4484"/>
                </a:cubicBezTo>
                <a:cubicBezTo>
                  <a:pt x="8537" y="4466"/>
                  <a:pt x="8627" y="4400"/>
                  <a:pt x="8599" y="4400"/>
                </a:cubicBezTo>
                <a:cubicBezTo>
                  <a:pt x="8594" y="4400"/>
                  <a:pt x="8587" y="4401"/>
                  <a:pt x="8575" y="4405"/>
                </a:cubicBezTo>
                <a:lnTo>
                  <a:pt x="8652" y="4352"/>
                </a:lnTo>
                <a:lnTo>
                  <a:pt x="8652" y="4352"/>
                </a:lnTo>
                <a:cubicBezTo>
                  <a:pt x="8649" y="4352"/>
                  <a:pt x="8647" y="4352"/>
                  <a:pt x="8644" y="4352"/>
                </a:cubicBezTo>
                <a:cubicBezTo>
                  <a:pt x="8562" y="4352"/>
                  <a:pt x="8693" y="4315"/>
                  <a:pt x="8599" y="4310"/>
                </a:cubicBezTo>
                <a:lnTo>
                  <a:pt x="8599" y="4310"/>
                </a:lnTo>
                <a:cubicBezTo>
                  <a:pt x="8504" y="4389"/>
                  <a:pt x="8517" y="4422"/>
                  <a:pt x="8425" y="4498"/>
                </a:cubicBezTo>
                <a:cubicBezTo>
                  <a:pt x="8422" y="4535"/>
                  <a:pt x="8457" y="4517"/>
                  <a:pt x="8455" y="4554"/>
                </a:cubicBezTo>
                <a:cubicBezTo>
                  <a:pt x="8364" y="4704"/>
                  <a:pt x="8283" y="4572"/>
                  <a:pt x="8235" y="4702"/>
                </a:cubicBezTo>
                <a:cubicBezTo>
                  <a:pt x="8230" y="4746"/>
                  <a:pt x="8260" y="4792"/>
                  <a:pt x="8177" y="4836"/>
                </a:cubicBezTo>
                <a:lnTo>
                  <a:pt x="8165" y="4781"/>
                </a:lnTo>
                <a:cubicBezTo>
                  <a:pt x="8079" y="4860"/>
                  <a:pt x="8165" y="4876"/>
                  <a:pt x="8056" y="4941"/>
                </a:cubicBezTo>
                <a:cubicBezTo>
                  <a:pt x="8058" y="4913"/>
                  <a:pt x="8103" y="4871"/>
                  <a:pt x="8096" y="4871"/>
                </a:cubicBezTo>
                <a:lnTo>
                  <a:pt x="8096" y="4871"/>
                </a:lnTo>
                <a:cubicBezTo>
                  <a:pt x="8095" y="4871"/>
                  <a:pt x="8094" y="4871"/>
                  <a:pt x="8093" y="4871"/>
                </a:cubicBezTo>
                <a:cubicBezTo>
                  <a:pt x="8010" y="4901"/>
                  <a:pt x="8075" y="4932"/>
                  <a:pt x="8031" y="4973"/>
                </a:cubicBezTo>
                <a:lnTo>
                  <a:pt x="7991" y="4952"/>
                </a:lnTo>
                <a:cubicBezTo>
                  <a:pt x="7908" y="5047"/>
                  <a:pt x="7834" y="5166"/>
                  <a:pt x="7741" y="5268"/>
                </a:cubicBezTo>
                <a:cubicBezTo>
                  <a:pt x="7739" y="5257"/>
                  <a:pt x="7743" y="5238"/>
                  <a:pt x="7728" y="5238"/>
                </a:cubicBezTo>
                <a:cubicBezTo>
                  <a:pt x="7725" y="5238"/>
                  <a:pt x="7720" y="5239"/>
                  <a:pt x="7713" y="5242"/>
                </a:cubicBezTo>
                <a:cubicBezTo>
                  <a:pt x="7604" y="5379"/>
                  <a:pt x="7446" y="5502"/>
                  <a:pt x="7312" y="5602"/>
                </a:cubicBezTo>
                <a:lnTo>
                  <a:pt x="7291" y="5673"/>
                </a:lnTo>
                <a:cubicBezTo>
                  <a:pt x="7288" y="5677"/>
                  <a:pt x="7282" y="5679"/>
                  <a:pt x="7278" y="5679"/>
                </a:cubicBezTo>
                <a:cubicBezTo>
                  <a:pt x="7270" y="5679"/>
                  <a:pt x="7264" y="5674"/>
                  <a:pt x="7268" y="5664"/>
                </a:cubicBezTo>
                <a:lnTo>
                  <a:pt x="7268" y="5664"/>
                </a:lnTo>
                <a:cubicBezTo>
                  <a:pt x="7212" y="5701"/>
                  <a:pt x="7282" y="5683"/>
                  <a:pt x="7270" y="5715"/>
                </a:cubicBezTo>
                <a:cubicBezTo>
                  <a:pt x="7259" y="5728"/>
                  <a:pt x="7248" y="5734"/>
                  <a:pt x="7240" y="5734"/>
                </a:cubicBezTo>
                <a:cubicBezTo>
                  <a:pt x="7229" y="5734"/>
                  <a:pt x="7223" y="5725"/>
                  <a:pt x="7229" y="5710"/>
                </a:cubicBezTo>
                <a:lnTo>
                  <a:pt x="7229" y="5710"/>
                </a:lnTo>
                <a:cubicBezTo>
                  <a:pt x="7168" y="5815"/>
                  <a:pt x="7045" y="5991"/>
                  <a:pt x="6932" y="6049"/>
                </a:cubicBezTo>
                <a:lnTo>
                  <a:pt x="6939" y="6026"/>
                </a:lnTo>
                <a:lnTo>
                  <a:pt x="6939" y="6026"/>
                </a:lnTo>
                <a:cubicBezTo>
                  <a:pt x="6862" y="6081"/>
                  <a:pt x="6918" y="6153"/>
                  <a:pt x="6832" y="6193"/>
                </a:cubicBezTo>
                <a:lnTo>
                  <a:pt x="6839" y="6176"/>
                </a:lnTo>
                <a:lnTo>
                  <a:pt x="6839" y="6176"/>
                </a:lnTo>
                <a:cubicBezTo>
                  <a:pt x="6684" y="6311"/>
                  <a:pt x="6547" y="6494"/>
                  <a:pt x="6396" y="6566"/>
                </a:cubicBezTo>
                <a:cubicBezTo>
                  <a:pt x="6415" y="6626"/>
                  <a:pt x="6239" y="6693"/>
                  <a:pt x="6280" y="6756"/>
                </a:cubicBezTo>
                <a:cubicBezTo>
                  <a:pt x="6171" y="6812"/>
                  <a:pt x="6188" y="6779"/>
                  <a:pt x="6053" y="6879"/>
                </a:cubicBezTo>
                <a:cubicBezTo>
                  <a:pt x="6018" y="6909"/>
                  <a:pt x="6039" y="6958"/>
                  <a:pt x="6007" y="7002"/>
                </a:cubicBezTo>
                <a:lnTo>
                  <a:pt x="5978" y="6977"/>
                </a:lnTo>
                <a:lnTo>
                  <a:pt x="5977" y="6981"/>
                </a:lnTo>
                <a:lnTo>
                  <a:pt x="5976" y="6980"/>
                </a:lnTo>
                <a:lnTo>
                  <a:pt x="5976" y="6980"/>
                </a:lnTo>
                <a:lnTo>
                  <a:pt x="5954" y="7057"/>
                </a:lnTo>
                <a:lnTo>
                  <a:pt x="5893" y="7053"/>
                </a:lnTo>
                <a:lnTo>
                  <a:pt x="5870" y="7087"/>
                </a:lnTo>
                <a:lnTo>
                  <a:pt x="5866" y="7093"/>
                </a:lnTo>
                <a:lnTo>
                  <a:pt x="5872" y="7090"/>
                </a:lnTo>
                <a:cubicBezTo>
                  <a:pt x="5882" y="7086"/>
                  <a:pt x="5893" y="7082"/>
                  <a:pt x="5901" y="7082"/>
                </a:cubicBezTo>
                <a:cubicBezTo>
                  <a:pt x="5907" y="7082"/>
                  <a:pt x="5911" y="7084"/>
                  <a:pt x="5914" y="7087"/>
                </a:cubicBezTo>
                <a:cubicBezTo>
                  <a:pt x="5907" y="7097"/>
                  <a:pt x="5900" y="7104"/>
                  <a:pt x="5893" y="7111"/>
                </a:cubicBezTo>
                <a:lnTo>
                  <a:pt x="5746" y="7272"/>
                </a:lnTo>
                <a:lnTo>
                  <a:pt x="5746" y="7273"/>
                </a:lnTo>
                <a:lnTo>
                  <a:pt x="5746" y="7273"/>
                </a:lnTo>
                <a:lnTo>
                  <a:pt x="5703" y="7319"/>
                </a:lnTo>
                <a:lnTo>
                  <a:pt x="5703" y="7319"/>
                </a:lnTo>
                <a:lnTo>
                  <a:pt x="5715" y="7319"/>
                </a:lnTo>
                <a:lnTo>
                  <a:pt x="5715" y="7319"/>
                </a:lnTo>
                <a:lnTo>
                  <a:pt x="5657" y="7405"/>
                </a:lnTo>
                <a:lnTo>
                  <a:pt x="5657" y="7405"/>
                </a:lnTo>
                <a:lnTo>
                  <a:pt x="5977" y="7342"/>
                </a:lnTo>
                <a:lnTo>
                  <a:pt x="5986" y="7340"/>
                </a:lnTo>
                <a:lnTo>
                  <a:pt x="5977" y="7338"/>
                </a:lnTo>
                <a:lnTo>
                  <a:pt x="5884" y="7312"/>
                </a:lnTo>
                <a:lnTo>
                  <a:pt x="5884" y="7312"/>
                </a:lnTo>
                <a:lnTo>
                  <a:pt x="5977" y="7308"/>
                </a:lnTo>
                <a:cubicBezTo>
                  <a:pt x="5979" y="7308"/>
                  <a:pt x="5981" y="7308"/>
                  <a:pt x="5983" y="7308"/>
                </a:cubicBezTo>
                <a:cubicBezTo>
                  <a:pt x="6056" y="7308"/>
                  <a:pt x="6139" y="7343"/>
                  <a:pt x="6141" y="7359"/>
                </a:cubicBezTo>
                <a:lnTo>
                  <a:pt x="6331" y="7326"/>
                </a:lnTo>
                <a:lnTo>
                  <a:pt x="6331" y="7326"/>
                </a:lnTo>
                <a:cubicBezTo>
                  <a:pt x="6329" y="7336"/>
                  <a:pt x="6316" y="7342"/>
                  <a:pt x="6300" y="7347"/>
                </a:cubicBezTo>
                <a:lnTo>
                  <a:pt x="6300" y="7347"/>
                </a:lnTo>
                <a:cubicBezTo>
                  <a:pt x="6305" y="7346"/>
                  <a:pt x="6308" y="7345"/>
                  <a:pt x="6311" y="7345"/>
                </a:cubicBezTo>
                <a:cubicBezTo>
                  <a:pt x="6336" y="7345"/>
                  <a:pt x="6321" y="7371"/>
                  <a:pt x="6343" y="7371"/>
                </a:cubicBezTo>
                <a:cubicBezTo>
                  <a:pt x="6351" y="7371"/>
                  <a:pt x="6362" y="7368"/>
                  <a:pt x="6380" y="7361"/>
                </a:cubicBezTo>
                <a:cubicBezTo>
                  <a:pt x="6368" y="7354"/>
                  <a:pt x="6387" y="7338"/>
                  <a:pt x="6389" y="7331"/>
                </a:cubicBezTo>
                <a:cubicBezTo>
                  <a:pt x="6418" y="7345"/>
                  <a:pt x="6468" y="7351"/>
                  <a:pt x="6521" y="7351"/>
                </a:cubicBezTo>
                <a:cubicBezTo>
                  <a:pt x="6554" y="7351"/>
                  <a:pt x="6588" y="7348"/>
                  <a:pt x="6619" y="7345"/>
                </a:cubicBezTo>
                <a:lnTo>
                  <a:pt x="6619" y="7345"/>
                </a:lnTo>
                <a:lnTo>
                  <a:pt x="6603" y="7373"/>
                </a:lnTo>
                <a:cubicBezTo>
                  <a:pt x="6618" y="7373"/>
                  <a:pt x="6634" y="7373"/>
                  <a:pt x="6650" y="7373"/>
                </a:cubicBezTo>
                <a:cubicBezTo>
                  <a:pt x="6779" y="7373"/>
                  <a:pt x="6917" y="7359"/>
                  <a:pt x="7055" y="7359"/>
                </a:cubicBezTo>
                <a:cubicBezTo>
                  <a:pt x="7001" y="7347"/>
                  <a:pt x="7013" y="7301"/>
                  <a:pt x="7059" y="7296"/>
                </a:cubicBezTo>
                <a:lnTo>
                  <a:pt x="7066" y="7310"/>
                </a:lnTo>
                <a:lnTo>
                  <a:pt x="7066" y="7310"/>
                </a:lnTo>
                <a:cubicBezTo>
                  <a:pt x="7065" y="7306"/>
                  <a:pt x="7071" y="7301"/>
                  <a:pt x="7089" y="7291"/>
                </a:cubicBezTo>
                <a:lnTo>
                  <a:pt x="7089" y="7291"/>
                </a:lnTo>
                <a:cubicBezTo>
                  <a:pt x="7150" y="7296"/>
                  <a:pt x="7129" y="7338"/>
                  <a:pt x="7096" y="7349"/>
                </a:cubicBezTo>
                <a:lnTo>
                  <a:pt x="7166" y="7336"/>
                </a:lnTo>
                <a:lnTo>
                  <a:pt x="7166" y="7336"/>
                </a:lnTo>
                <a:cubicBezTo>
                  <a:pt x="7171" y="7349"/>
                  <a:pt x="7154" y="7354"/>
                  <a:pt x="7150" y="7370"/>
                </a:cubicBezTo>
                <a:cubicBezTo>
                  <a:pt x="7155" y="7366"/>
                  <a:pt x="7162" y="7364"/>
                  <a:pt x="7170" y="7364"/>
                </a:cubicBezTo>
                <a:cubicBezTo>
                  <a:pt x="7197" y="7364"/>
                  <a:pt x="7239" y="7383"/>
                  <a:pt x="7274" y="7383"/>
                </a:cubicBezTo>
                <a:cubicBezTo>
                  <a:pt x="7290" y="7383"/>
                  <a:pt x="7305" y="7379"/>
                  <a:pt x="7317" y="7368"/>
                </a:cubicBezTo>
                <a:lnTo>
                  <a:pt x="7319" y="7380"/>
                </a:lnTo>
                <a:cubicBezTo>
                  <a:pt x="7477" y="7380"/>
                  <a:pt x="7548" y="7366"/>
                  <a:pt x="7676" y="7363"/>
                </a:cubicBezTo>
                <a:cubicBezTo>
                  <a:pt x="7678" y="7329"/>
                  <a:pt x="7729" y="7338"/>
                  <a:pt x="7766" y="7308"/>
                </a:cubicBezTo>
                <a:cubicBezTo>
                  <a:pt x="7858" y="7319"/>
                  <a:pt x="7957" y="7345"/>
                  <a:pt x="8066" y="7345"/>
                </a:cubicBezTo>
                <a:cubicBezTo>
                  <a:pt x="8070" y="7345"/>
                  <a:pt x="8075" y="7345"/>
                  <a:pt x="8079" y="7345"/>
                </a:cubicBezTo>
                <a:cubicBezTo>
                  <a:pt x="8158" y="7326"/>
                  <a:pt x="8100" y="7315"/>
                  <a:pt x="8137" y="7294"/>
                </a:cubicBezTo>
                <a:lnTo>
                  <a:pt x="8137" y="7294"/>
                </a:lnTo>
                <a:cubicBezTo>
                  <a:pt x="8142" y="7326"/>
                  <a:pt x="8256" y="7322"/>
                  <a:pt x="8198" y="7345"/>
                </a:cubicBezTo>
                <a:cubicBezTo>
                  <a:pt x="8313" y="7342"/>
                  <a:pt x="8429" y="7333"/>
                  <a:pt x="8543" y="7312"/>
                </a:cubicBezTo>
                <a:cubicBezTo>
                  <a:pt x="8524" y="7301"/>
                  <a:pt x="8504" y="7294"/>
                  <a:pt x="8515" y="7285"/>
                </a:cubicBezTo>
                <a:cubicBezTo>
                  <a:pt x="8520" y="7284"/>
                  <a:pt x="8524" y="7283"/>
                  <a:pt x="8529" y="7283"/>
                </a:cubicBezTo>
                <a:cubicBezTo>
                  <a:pt x="8556" y="7283"/>
                  <a:pt x="8584" y="7299"/>
                  <a:pt x="8580" y="7312"/>
                </a:cubicBezTo>
                <a:lnTo>
                  <a:pt x="8573" y="7317"/>
                </a:lnTo>
                <a:cubicBezTo>
                  <a:pt x="8603" y="7310"/>
                  <a:pt x="8634" y="7307"/>
                  <a:pt x="8666" y="7307"/>
                </a:cubicBezTo>
                <a:cubicBezTo>
                  <a:pt x="8801" y="7307"/>
                  <a:pt x="8949" y="7361"/>
                  <a:pt x="9071" y="7361"/>
                </a:cubicBezTo>
                <a:cubicBezTo>
                  <a:pt x="9107" y="7361"/>
                  <a:pt x="9142" y="7356"/>
                  <a:pt x="9172" y="7343"/>
                </a:cubicBezTo>
                <a:lnTo>
                  <a:pt x="9172" y="7343"/>
                </a:lnTo>
                <a:lnTo>
                  <a:pt x="9324" y="7310"/>
                </a:lnTo>
                <a:lnTo>
                  <a:pt x="9324" y="7310"/>
                </a:lnTo>
                <a:cubicBezTo>
                  <a:pt x="9396" y="7317"/>
                  <a:pt x="9280" y="7336"/>
                  <a:pt x="9334" y="7354"/>
                </a:cubicBezTo>
                <a:cubicBezTo>
                  <a:pt x="9392" y="7336"/>
                  <a:pt x="9443" y="7331"/>
                  <a:pt x="9490" y="7331"/>
                </a:cubicBezTo>
                <a:cubicBezTo>
                  <a:pt x="9545" y="7331"/>
                  <a:pt x="9595" y="7338"/>
                  <a:pt x="9647" y="7338"/>
                </a:cubicBezTo>
                <a:cubicBezTo>
                  <a:pt x="9679" y="7338"/>
                  <a:pt x="9713" y="7335"/>
                  <a:pt x="9748" y="7326"/>
                </a:cubicBezTo>
                <a:cubicBezTo>
                  <a:pt x="9787" y="7360"/>
                  <a:pt x="9849" y="7369"/>
                  <a:pt x="9918" y="7369"/>
                </a:cubicBezTo>
                <a:cubicBezTo>
                  <a:pt x="9991" y="7369"/>
                  <a:pt x="10073" y="7359"/>
                  <a:pt x="10148" y="7359"/>
                </a:cubicBezTo>
                <a:cubicBezTo>
                  <a:pt x="10200" y="7359"/>
                  <a:pt x="10248" y="7364"/>
                  <a:pt x="10286" y="7380"/>
                </a:cubicBezTo>
                <a:lnTo>
                  <a:pt x="10277" y="7359"/>
                </a:lnTo>
                <a:cubicBezTo>
                  <a:pt x="10286" y="7353"/>
                  <a:pt x="10293" y="7351"/>
                  <a:pt x="10300" y="7351"/>
                </a:cubicBezTo>
                <a:cubicBezTo>
                  <a:pt x="10319" y="7351"/>
                  <a:pt x="10328" y="7371"/>
                  <a:pt x="10351" y="7375"/>
                </a:cubicBezTo>
                <a:cubicBezTo>
                  <a:pt x="10347" y="7359"/>
                  <a:pt x="10309" y="7356"/>
                  <a:pt x="10333" y="7342"/>
                </a:cubicBezTo>
                <a:cubicBezTo>
                  <a:pt x="10389" y="7338"/>
                  <a:pt x="10447" y="7336"/>
                  <a:pt x="10505" y="7336"/>
                </a:cubicBezTo>
                <a:cubicBezTo>
                  <a:pt x="10778" y="7336"/>
                  <a:pt x="11061" y="7379"/>
                  <a:pt x="11334" y="7396"/>
                </a:cubicBezTo>
                <a:cubicBezTo>
                  <a:pt x="11338" y="7396"/>
                  <a:pt x="11341" y="7396"/>
                  <a:pt x="11344" y="7396"/>
                </a:cubicBezTo>
                <a:cubicBezTo>
                  <a:pt x="11434" y="7396"/>
                  <a:pt x="11420" y="7320"/>
                  <a:pt x="11492" y="7320"/>
                </a:cubicBezTo>
                <a:cubicBezTo>
                  <a:pt x="11508" y="7320"/>
                  <a:pt x="11529" y="7324"/>
                  <a:pt x="11557" y="7333"/>
                </a:cubicBezTo>
                <a:lnTo>
                  <a:pt x="11515" y="7375"/>
                </a:lnTo>
                <a:cubicBezTo>
                  <a:pt x="11611" y="7356"/>
                  <a:pt x="11709" y="7352"/>
                  <a:pt x="11807" y="7352"/>
                </a:cubicBezTo>
                <a:cubicBezTo>
                  <a:pt x="11869" y="7352"/>
                  <a:pt x="11931" y="7354"/>
                  <a:pt x="11993" y="7354"/>
                </a:cubicBezTo>
                <a:cubicBezTo>
                  <a:pt x="12082" y="7354"/>
                  <a:pt x="12171" y="7350"/>
                  <a:pt x="12257" y="7336"/>
                </a:cubicBezTo>
                <a:lnTo>
                  <a:pt x="12257" y="7336"/>
                </a:lnTo>
                <a:cubicBezTo>
                  <a:pt x="12241" y="7345"/>
                  <a:pt x="12241" y="7356"/>
                  <a:pt x="12217" y="7356"/>
                </a:cubicBezTo>
                <a:cubicBezTo>
                  <a:pt x="12233" y="7366"/>
                  <a:pt x="12257" y="7370"/>
                  <a:pt x="12283" y="7370"/>
                </a:cubicBezTo>
                <a:cubicBezTo>
                  <a:pt x="12340" y="7370"/>
                  <a:pt x="12405" y="7351"/>
                  <a:pt x="12405" y="7333"/>
                </a:cubicBezTo>
                <a:cubicBezTo>
                  <a:pt x="12445" y="7336"/>
                  <a:pt x="12414" y="7356"/>
                  <a:pt x="12438" y="7368"/>
                </a:cubicBezTo>
                <a:cubicBezTo>
                  <a:pt x="12445" y="7371"/>
                  <a:pt x="12453" y="7372"/>
                  <a:pt x="12462" y="7372"/>
                </a:cubicBezTo>
                <a:cubicBezTo>
                  <a:pt x="12498" y="7372"/>
                  <a:pt x="12539" y="7352"/>
                  <a:pt x="12568" y="7352"/>
                </a:cubicBezTo>
                <a:cubicBezTo>
                  <a:pt x="12578" y="7352"/>
                  <a:pt x="12587" y="7354"/>
                  <a:pt x="12593" y="7361"/>
                </a:cubicBezTo>
                <a:cubicBezTo>
                  <a:pt x="12595" y="7363"/>
                  <a:pt x="12592" y="7366"/>
                  <a:pt x="12586" y="7368"/>
                </a:cubicBezTo>
                <a:lnTo>
                  <a:pt x="12586" y="7368"/>
                </a:lnTo>
                <a:cubicBezTo>
                  <a:pt x="12630" y="7360"/>
                  <a:pt x="12719" y="7371"/>
                  <a:pt x="12693" y="7340"/>
                </a:cubicBezTo>
                <a:lnTo>
                  <a:pt x="12693" y="7340"/>
                </a:lnTo>
                <a:cubicBezTo>
                  <a:pt x="12714" y="7345"/>
                  <a:pt x="12736" y="7346"/>
                  <a:pt x="12756" y="7346"/>
                </a:cubicBezTo>
                <a:cubicBezTo>
                  <a:pt x="12799" y="7346"/>
                  <a:pt x="12839" y="7340"/>
                  <a:pt x="12877" y="7340"/>
                </a:cubicBezTo>
                <a:cubicBezTo>
                  <a:pt x="12898" y="7340"/>
                  <a:pt x="12917" y="7342"/>
                  <a:pt x="12936" y="7347"/>
                </a:cubicBezTo>
                <a:cubicBezTo>
                  <a:pt x="12950" y="7335"/>
                  <a:pt x="12969" y="7332"/>
                  <a:pt x="12990" y="7332"/>
                </a:cubicBezTo>
                <a:cubicBezTo>
                  <a:pt x="13013" y="7332"/>
                  <a:pt x="13037" y="7336"/>
                  <a:pt x="13058" y="7336"/>
                </a:cubicBezTo>
                <a:cubicBezTo>
                  <a:pt x="13081" y="7336"/>
                  <a:pt x="13100" y="7331"/>
                  <a:pt x="13105" y="7310"/>
                </a:cubicBezTo>
                <a:lnTo>
                  <a:pt x="13105" y="7310"/>
                </a:lnTo>
                <a:cubicBezTo>
                  <a:pt x="13102" y="7339"/>
                  <a:pt x="13146" y="7351"/>
                  <a:pt x="13197" y="7351"/>
                </a:cubicBezTo>
                <a:cubicBezTo>
                  <a:pt x="13242" y="7351"/>
                  <a:pt x="13294" y="7342"/>
                  <a:pt x="13321" y="7329"/>
                </a:cubicBezTo>
                <a:lnTo>
                  <a:pt x="13321" y="7329"/>
                </a:lnTo>
                <a:cubicBezTo>
                  <a:pt x="13302" y="7347"/>
                  <a:pt x="13370" y="7347"/>
                  <a:pt x="13349" y="7370"/>
                </a:cubicBezTo>
                <a:cubicBezTo>
                  <a:pt x="13414" y="7370"/>
                  <a:pt x="13472" y="7359"/>
                  <a:pt x="13460" y="7331"/>
                </a:cubicBezTo>
                <a:lnTo>
                  <a:pt x="13460" y="7331"/>
                </a:lnTo>
                <a:cubicBezTo>
                  <a:pt x="13488" y="7347"/>
                  <a:pt x="13517" y="7352"/>
                  <a:pt x="13544" y="7352"/>
                </a:cubicBezTo>
                <a:cubicBezTo>
                  <a:pt x="13601" y="7352"/>
                  <a:pt x="13654" y="7330"/>
                  <a:pt x="13699" y="7330"/>
                </a:cubicBezTo>
                <a:cubicBezTo>
                  <a:pt x="13726" y="7330"/>
                  <a:pt x="13751" y="7338"/>
                  <a:pt x="13771" y="7363"/>
                </a:cubicBezTo>
                <a:cubicBezTo>
                  <a:pt x="13963" y="7331"/>
                  <a:pt x="14142" y="7312"/>
                  <a:pt x="14315" y="7298"/>
                </a:cubicBezTo>
                <a:lnTo>
                  <a:pt x="14315" y="7298"/>
                </a:lnTo>
                <a:cubicBezTo>
                  <a:pt x="14308" y="7354"/>
                  <a:pt x="14123" y="7305"/>
                  <a:pt x="14130" y="7363"/>
                </a:cubicBezTo>
                <a:cubicBezTo>
                  <a:pt x="14275" y="7343"/>
                  <a:pt x="14367" y="7303"/>
                  <a:pt x="14498" y="7303"/>
                </a:cubicBezTo>
                <a:cubicBezTo>
                  <a:pt x="14516" y="7303"/>
                  <a:pt x="14534" y="7304"/>
                  <a:pt x="14554" y="7305"/>
                </a:cubicBezTo>
                <a:cubicBezTo>
                  <a:pt x="14596" y="7312"/>
                  <a:pt x="14531" y="7329"/>
                  <a:pt x="14515" y="7338"/>
                </a:cubicBezTo>
                <a:cubicBezTo>
                  <a:pt x="14574" y="7330"/>
                  <a:pt x="14631" y="7328"/>
                  <a:pt x="14686" y="7328"/>
                </a:cubicBezTo>
                <a:cubicBezTo>
                  <a:pt x="14720" y="7328"/>
                  <a:pt x="14754" y="7329"/>
                  <a:pt x="14787" y="7329"/>
                </a:cubicBezTo>
                <a:cubicBezTo>
                  <a:pt x="14853" y="7329"/>
                  <a:pt x="14917" y="7326"/>
                  <a:pt x="14979" y="7313"/>
                </a:cubicBezTo>
                <a:lnTo>
                  <a:pt x="14979" y="7313"/>
                </a:lnTo>
                <a:cubicBezTo>
                  <a:pt x="14980" y="7313"/>
                  <a:pt x="14980" y="7314"/>
                  <a:pt x="14980" y="7314"/>
                </a:cubicBezTo>
                <a:lnTo>
                  <a:pt x="14980" y="7314"/>
                </a:lnTo>
                <a:cubicBezTo>
                  <a:pt x="14981" y="7314"/>
                  <a:pt x="14981" y="7313"/>
                  <a:pt x="14981" y="7312"/>
                </a:cubicBezTo>
                <a:lnTo>
                  <a:pt x="14981" y="7312"/>
                </a:lnTo>
                <a:cubicBezTo>
                  <a:pt x="14980" y="7312"/>
                  <a:pt x="14980" y="7313"/>
                  <a:pt x="14979" y="7313"/>
                </a:cubicBezTo>
                <a:lnTo>
                  <a:pt x="14979" y="7313"/>
                </a:lnTo>
                <a:cubicBezTo>
                  <a:pt x="14967" y="7294"/>
                  <a:pt x="14999" y="7276"/>
                  <a:pt x="15034" y="7259"/>
                </a:cubicBezTo>
                <a:lnTo>
                  <a:pt x="15187" y="7185"/>
                </a:lnTo>
                <a:lnTo>
                  <a:pt x="15080" y="7148"/>
                </a:lnTo>
                <a:cubicBezTo>
                  <a:pt x="15055" y="7138"/>
                  <a:pt x="15030" y="7127"/>
                  <a:pt x="15015" y="7125"/>
                </a:cubicBezTo>
                <a:lnTo>
                  <a:pt x="15015" y="7125"/>
                </a:lnTo>
                <a:lnTo>
                  <a:pt x="15017" y="7120"/>
                </a:lnTo>
                <a:lnTo>
                  <a:pt x="15017" y="7120"/>
                </a:lnTo>
                <a:cubicBezTo>
                  <a:pt x="15029" y="7115"/>
                  <a:pt x="15030" y="7106"/>
                  <a:pt x="15027" y="7095"/>
                </a:cubicBezTo>
                <a:lnTo>
                  <a:pt x="15027" y="7095"/>
                </a:lnTo>
                <a:lnTo>
                  <a:pt x="15034" y="7078"/>
                </a:lnTo>
                <a:cubicBezTo>
                  <a:pt x="15028" y="7077"/>
                  <a:pt x="15023" y="7077"/>
                  <a:pt x="15018" y="7076"/>
                </a:cubicBezTo>
                <a:lnTo>
                  <a:pt x="15018" y="7076"/>
                </a:lnTo>
                <a:cubicBezTo>
                  <a:pt x="14997" y="7043"/>
                  <a:pt x="14961" y="7004"/>
                  <a:pt x="15034" y="6997"/>
                </a:cubicBezTo>
                <a:cubicBezTo>
                  <a:pt x="15024" y="6991"/>
                  <a:pt x="15011" y="6986"/>
                  <a:pt x="15000" y="6986"/>
                </a:cubicBezTo>
                <a:cubicBezTo>
                  <a:pt x="14993" y="6986"/>
                  <a:pt x="14987" y="6988"/>
                  <a:pt x="14983" y="6995"/>
                </a:cubicBezTo>
                <a:cubicBezTo>
                  <a:pt x="14969" y="6975"/>
                  <a:pt x="14967" y="6964"/>
                  <a:pt x="14989" y="6964"/>
                </a:cubicBezTo>
                <a:cubicBezTo>
                  <a:pt x="14992" y="6964"/>
                  <a:pt x="14997" y="6964"/>
                  <a:pt x="15002" y="6965"/>
                </a:cubicBezTo>
                <a:cubicBezTo>
                  <a:pt x="14918" y="6902"/>
                  <a:pt x="14925" y="6946"/>
                  <a:pt x="14860" y="6881"/>
                </a:cubicBezTo>
                <a:cubicBezTo>
                  <a:pt x="14863" y="6878"/>
                  <a:pt x="14867" y="6877"/>
                  <a:pt x="14872" y="6877"/>
                </a:cubicBezTo>
                <a:cubicBezTo>
                  <a:pt x="14879" y="6877"/>
                  <a:pt x="14888" y="6879"/>
                  <a:pt x="14896" y="6879"/>
                </a:cubicBezTo>
                <a:cubicBezTo>
                  <a:pt x="14898" y="6879"/>
                  <a:pt x="14900" y="6879"/>
                  <a:pt x="14902" y="6879"/>
                </a:cubicBezTo>
                <a:cubicBezTo>
                  <a:pt x="14844" y="6865"/>
                  <a:pt x="14791" y="6830"/>
                  <a:pt x="14754" y="6781"/>
                </a:cubicBezTo>
                <a:cubicBezTo>
                  <a:pt x="14758" y="6780"/>
                  <a:pt x="14760" y="6774"/>
                  <a:pt x="14765" y="6774"/>
                </a:cubicBezTo>
                <a:cubicBezTo>
                  <a:pt x="14767" y="6774"/>
                  <a:pt x="14769" y="6775"/>
                  <a:pt x="14771" y="6776"/>
                </a:cubicBezTo>
                <a:lnTo>
                  <a:pt x="14771" y="6776"/>
                </a:lnTo>
                <a:cubicBezTo>
                  <a:pt x="14673" y="6687"/>
                  <a:pt x="14566" y="6660"/>
                  <a:pt x="14480" y="6543"/>
                </a:cubicBezTo>
                <a:cubicBezTo>
                  <a:pt x="14550" y="6536"/>
                  <a:pt x="14457" y="6494"/>
                  <a:pt x="14485" y="6455"/>
                </a:cubicBezTo>
                <a:lnTo>
                  <a:pt x="14417" y="6408"/>
                </a:lnTo>
                <a:lnTo>
                  <a:pt x="14424" y="6448"/>
                </a:lnTo>
                <a:cubicBezTo>
                  <a:pt x="14376" y="6397"/>
                  <a:pt x="14308" y="6376"/>
                  <a:pt x="14276" y="6322"/>
                </a:cubicBezTo>
                <a:lnTo>
                  <a:pt x="14276" y="6322"/>
                </a:lnTo>
                <a:lnTo>
                  <a:pt x="14327" y="6346"/>
                </a:lnTo>
                <a:lnTo>
                  <a:pt x="14227" y="6260"/>
                </a:lnTo>
                <a:lnTo>
                  <a:pt x="14267" y="6325"/>
                </a:lnTo>
                <a:cubicBezTo>
                  <a:pt x="14254" y="6318"/>
                  <a:pt x="14244" y="6316"/>
                  <a:pt x="14237" y="6316"/>
                </a:cubicBezTo>
                <a:cubicBezTo>
                  <a:pt x="14221" y="6316"/>
                  <a:pt x="14218" y="6329"/>
                  <a:pt x="14210" y="6329"/>
                </a:cubicBezTo>
                <a:cubicBezTo>
                  <a:pt x="14203" y="6329"/>
                  <a:pt x="14194" y="6321"/>
                  <a:pt x="14174" y="6295"/>
                </a:cubicBezTo>
                <a:lnTo>
                  <a:pt x="14174" y="6295"/>
                </a:lnTo>
                <a:cubicBezTo>
                  <a:pt x="14175" y="6296"/>
                  <a:pt x="14176" y="6296"/>
                  <a:pt x="14176" y="6296"/>
                </a:cubicBezTo>
                <a:cubicBezTo>
                  <a:pt x="14179" y="6296"/>
                  <a:pt x="14129" y="6246"/>
                  <a:pt x="14119" y="6205"/>
                </a:cubicBezTo>
                <a:lnTo>
                  <a:pt x="14119" y="6205"/>
                </a:lnTo>
                <a:cubicBezTo>
                  <a:pt x="14135" y="6209"/>
                  <a:pt x="14149" y="6216"/>
                  <a:pt x="14165" y="6225"/>
                </a:cubicBezTo>
                <a:cubicBezTo>
                  <a:pt x="14153" y="6210"/>
                  <a:pt x="14142" y="6197"/>
                  <a:pt x="14132" y="6197"/>
                </a:cubicBezTo>
                <a:cubicBezTo>
                  <a:pt x="14128" y="6197"/>
                  <a:pt x="14124" y="6198"/>
                  <a:pt x="14121" y="6202"/>
                </a:cubicBezTo>
                <a:lnTo>
                  <a:pt x="14119" y="6204"/>
                </a:lnTo>
                <a:lnTo>
                  <a:pt x="14119" y="6204"/>
                </a:lnTo>
                <a:cubicBezTo>
                  <a:pt x="14119" y="6202"/>
                  <a:pt x="14119" y="6201"/>
                  <a:pt x="14118" y="6200"/>
                </a:cubicBezTo>
                <a:cubicBezTo>
                  <a:pt x="14077" y="6188"/>
                  <a:pt x="14042" y="6163"/>
                  <a:pt x="14019" y="6125"/>
                </a:cubicBezTo>
                <a:cubicBezTo>
                  <a:pt x="14019" y="6107"/>
                  <a:pt x="14063" y="6098"/>
                  <a:pt x="14063" y="6084"/>
                </a:cubicBezTo>
                <a:lnTo>
                  <a:pt x="14063" y="6084"/>
                </a:lnTo>
                <a:cubicBezTo>
                  <a:pt x="14062" y="6084"/>
                  <a:pt x="14061" y="6084"/>
                  <a:pt x="14060" y="6084"/>
                </a:cubicBezTo>
                <a:cubicBezTo>
                  <a:pt x="14009" y="6084"/>
                  <a:pt x="13939" y="5975"/>
                  <a:pt x="13880" y="5975"/>
                </a:cubicBezTo>
                <a:cubicBezTo>
                  <a:pt x="13893" y="5975"/>
                  <a:pt x="13907" y="5968"/>
                  <a:pt x="13914" y="5954"/>
                </a:cubicBezTo>
                <a:lnTo>
                  <a:pt x="13914" y="5954"/>
                </a:lnTo>
                <a:lnTo>
                  <a:pt x="13873" y="5956"/>
                </a:lnTo>
                <a:cubicBezTo>
                  <a:pt x="13856" y="5926"/>
                  <a:pt x="13856" y="5919"/>
                  <a:pt x="13873" y="5908"/>
                </a:cubicBezTo>
                <a:cubicBezTo>
                  <a:pt x="13858" y="5891"/>
                  <a:pt x="13849" y="5886"/>
                  <a:pt x="13843" y="5886"/>
                </a:cubicBezTo>
                <a:cubicBezTo>
                  <a:pt x="13831" y="5886"/>
                  <a:pt x="13832" y="5911"/>
                  <a:pt x="13823" y="5911"/>
                </a:cubicBezTo>
                <a:cubicBezTo>
                  <a:pt x="13817" y="5911"/>
                  <a:pt x="13808" y="5902"/>
                  <a:pt x="13789" y="5873"/>
                </a:cubicBezTo>
                <a:lnTo>
                  <a:pt x="13789" y="5873"/>
                </a:lnTo>
                <a:cubicBezTo>
                  <a:pt x="13792" y="5874"/>
                  <a:pt x="13794" y="5875"/>
                  <a:pt x="13796" y="5875"/>
                </a:cubicBezTo>
                <a:cubicBezTo>
                  <a:pt x="13797" y="5875"/>
                  <a:pt x="13798" y="5874"/>
                  <a:pt x="13799" y="5874"/>
                </a:cubicBezTo>
                <a:cubicBezTo>
                  <a:pt x="13802" y="5874"/>
                  <a:pt x="13807" y="5875"/>
                  <a:pt x="13815" y="5880"/>
                </a:cubicBezTo>
                <a:cubicBezTo>
                  <a:pt x="13743" y="5789"/>
                  <a:pt x="13641" y="5736"/>
                  <a:pt x="13576" y="5648"/>
                </a:cubicBezTo>
                <a:cubicBezTo>
                  <a:pt x="13578" y="5636"/>
                  <a:pt x="13583" y="5632"/>
                  <a:pt x="13589" y="5632"/>
                </a:cubicBezTo>
                <a:cubicBezTo>
                  <a:pt x="13606" y="5632"/>
                  <a:pt x="13633" y="5667"/>
                  <a:pt x="13647" y="5667"/>
                </a:cubicBezTo>
                <a:cubicBezTo>
                  <a:pt x="13651" y="5667"/>
                  <a:pt x="13654" y="5663"/>
                  <a:pt x="13655" y="5653"/>
                </a:cubicBezTo>
                <a:cubicBezTo>
                  <a:pt x="13539" y="5551"/>
                  <a:pt x="13388" y="5465"/>
                  <a:pt x="13291" y="5351"/>
                </a:cubicBezTo>
                <a:lnTo>
                  <a:pt x="13291" y="5351"/>
                </a:lnTo>
                <a:lnTo>
                  <a:pt x="13307" y="5374"/>
                </a:lnTo>
                <a:cubicBezTo>
                  <a:pt x="13300" y="5378"/>
                  <a:pt x="13294" y="5379"/>
                  <a:pt x="13289" y="5379"/>
                </a:cubicBezTo>
                <a:cubicBezTo>
                  <a:pt x="13246" y="5379"/>
                  <a:pt x="13243" y="5273"/>
                  <a:pt x="13179" y="5244"/>
                </a:cubicBezTo>
                <a:lnTo>
                  <a:pt x="13179" y="5244"/>
                </a:lnTo>
                <a:cubicBezTo>
                  <a:pt x="13181" y="5245"/>
                  <a:pt x="13183" y="5245"/>
                  <a:pt x="13186" y="5245"/>
                </a:cubicBezTo>
                <a:cubicBezTo>
                  <a:pt x="13200" y="5245"/>
                  <a:pt x="13215" y="5235"/>
                  <a:pt x="13211" y="5235"/>
                </a:cubicBezTo>
                <a:lnTo>
                  <a:pt x="13211" y="5235"/>
                </a:lnTo>
                <a:cubicBezTo>
                  <a:pt x="13211" y="5235"/>
                  <a:pt x="13210" y="5235"/>
                  <a:pt x="13210" y="5235"/>
                </a:cubicBezTo>
                <a:cubicBezTo>
                  <a:pt x="13145" y="5154"/>
                  <a:pt x="13050" y="5098"/>
                  <a:pt x="12927" y="5003"/>
                </a:cubicBezTo>
                <a:lnTo>
                  <a:pt x="12952" y="5003"/>
                </a:lnTo>
                <a:cubicBezTo>
                  <a:pt x="12920" y="4950"/>
                  <a:pt x="12846" y="4885"/>
                  <a:pt x="12804" y="4834"/>
                </a:cubicBezTo>
                <a:cubicBezTo>
                  <a:pt x="12788" y="4833"/>
                  <a:pt x="12771" y="4821"/>
                  <a:pt x="12762" y="4821"/>
                </a:cubicBezTo>
                <a:cubicBezTo>
                  <a:pt x="12756" y="4821"/>
                  <a:pt x="12753" y="4825"/>
                  <a:pt x="12753" y="4836"/>
                </a:cubicBezTo>
                <a:cubicBezTo>
                  <a:pt x="12679" y="4626"/>
                  <a:pt x="12445" y="4600"/>
                  <a:pt x="12377" y="4417"/>
                </a:cubicBezTo>
                <a:lnTo>
                  <a:pt x="12377" y="4417"/>
                </a:lnTo>
                <a:cubicBezTo>
                  <a:pt x="12387" y="4428"/>
                  <a:pt x="12405" y="4436"/>
                  <a:pt x="12411" y="4436"/>
                </a:cubicBezTo>
                <a:cubicBezTo>
                  <a:pt x="12414" y="4436"/>
                  <a:pt x="12414" y="4434"/>
                  <a:pt x="12410" y="4431"/>
                </a:cubicBezTo>
                <a:lnTo>
                  <a:pt x="12292" y="4333"/>
                </a:lnTo>
                <a:lnTo>
                  <a:pt x="12292" y="4333"/>
                </a:lnTo>
                <a:cubicBezTo>
                  <a:pt x="12280" y="4364"/>
                  <a:pt x="12294" y="4361"/>
                  <a:pt x="12301" y="4398"/>
                </a:cubicBezTo>
                <a:cubicBezTo>
                  <a:pt x="12266" y="4394"/>
                  <a:pt x="12234" y="4375"/>
                  <a:pt x="12208" y="4350"/>
                </a:cubicBezTo>
                <a:lnTo>
                  <a:pt x="12208" y="4350"/>
                </a:lnTo>
                <a:cubicBezTo>
                  <a:pt x="12220" y="4356"/>
                  <a:pt x="12229" y="4359"/>
                  <a:pt x="12235" y="4359"/>
                </a:cubicBezTo>
                <a:cubicBezTo>
                  <a:pt x="12260" y="4359"/>
                  <a:pt x="12239" y="4311"/>
                  <a:pt x="12231" y="4285"/>
                </a:cubicBezTo>
                <a:cubicBezTo>
                  <a:pt x="12229" y="4294"/>
                  <a:pt x="12215" y="4294"/>
                  <a:pt x="12210" y="4301"/>
                </a:cubicBezTo>
                <a:cubicBezTo>
                  <a:pt x="12205" y="4272"/>
                  <a:pt x="12197" y="4264"/>
                  <a:pt x="12189" y="4264"/>
                </a:cubicBezTo>
                <a:cubicBezTo>
                  <a:pt x="12179" y="4264"/>
                  <a:pt x="12167" y="4274"/>
                  <a:pt x="12153" y="4274"/>
                </a:cubicBezTo>
                <a:cubicBezTo>
                  <a:pt x="12140" y="4274"/>
                  <a:pt x="12125" y="4265"/>
                  <a:pt x="12108" y="4231"/>
                </a:cubicBezTo>
                <a:lnTo>
                  <a:pt x="12122" y="4224"/>
                </a:lnTo>
                <a:cubicBezTo>
                  <a:pt x="12088" y="4201"/>
                  <a:pt x="12048" y="4190"/>
                  <a:pt x="12020" y="4155"/>
                </a:cubicBezTo>
                <a:cubicBezTo>
                  <a:pt x="12023" y="4146"/>
                  <a:pt x="12027" y="4143"/>
                  <a:pt x="12032" y="4143"/>
                </a:cubicBezTo>
                <a:cubicBezTo>
                  <a:pt x="12043" y="4143"/>
                  <a:pt x="12059" y="4161"/>
                  <a:pt x="12073" y="4161"/>
                </a:cubicBezTo>
                <a:cubicBezTo>
                  <a:pt x="12076" y="4161"/>
                  <a:pt x="12080" y="4160"/>
                  <a:pt x="12083" y="4157"/>
                </a:cubicBezTo>
                <a:cubicBezTo>
                  <a:pt x="12039" y="4116"/>
                  <a:pt x="11953" y="4116"/>
                  <a:pt x="11937" y="4053"/>
                </a:cubicBezTo>
                <a:lnTo>
                  <a:pt x="11937" y="4053"/>
                </a:lnTo>
                <a:cubicBezTo>
                  <a:pt x="11962" y="4065"/>
                  <a:pt x="11988" y="4092"/>
                  <a:pt x="12013" y="4104"/>
                </a:cubicBezTo>
                <a:cubicBezTo>
                  <a:pt x="11999" y="4034"/>
                  <a:pt x="11986" y="4034"/>
                  <a:pt x="11960" y="4000"/>
                </a:cubicBezTo>
                <a:lnTo>
                  <a:pt x="11960" y="4000"/>
                </a:lnTo>
                <a:lnTo>
                  <a:pt x="11962" y="4002"/>
                </a:lnTo>
                <a:lnTo>
                  <a:pt x="11902" y="3916"/>
                </a:lnTo>
                <a:lnTo>
                  <a:pt x="11911" y="3942"/>
                </a:lnTo>
                <a:cubicBezTo>
                  <a:pt x="11908" y="3942"/>
                  <a:pt x="11904" y="3942"/>
                  <a:pt x="11901" y="3942"/>
                </a:cubicBezTo>
                <a:cubicBezTo>
                  <a:pt x="11796" y="3942"/>
                  <a:pt x="11787" y="3843"/>
                  <a:pt x="11681" y="3811"/>
                </a:cubicBezTo>
                <a:lnTo>
                  <a:pt x="11681" y="3811"/>
                </a:lnTo>
                <a:cubicBezTo>
                  <a:pt x="11706" y="3818"/>
                  <a:pt x="11721" y="3821"/>
                  <a:pt x="11729" y="3821"/>
                </a:cubicBezTo>
                <a:cubicBezTo>
                  <a:pt x="11754" y="3821"/>
                  <a:pt x="11718" y="3793"/>
                  <a:pt x="11742" y="3777"/>
                </a:cubicBezTo>
                <a:cubicBezTo>
                  <a:pt x="11733" y="3752"/>
                  <a:pt x="11712" y="3714"/>
                  <a:pt x="11728" y="3714"/>
                </a:cubicBezTo>
                <a:cubicBezTo>
                  <a:pt x="11670" y="3703"/>
                  <a:pt x="11687" y="3640"/>
                  <a:pt x="11605" y="3622"/>
                </a:cubicBezTo>
                <a:cubicBezTo>
                  <a:pt x="11612" y="3612"/>
                  <a:pt x="11571" y="3585"/>
                  <a:pt x="11601" y="3571"/>
                </a:cubicBezTo>
                <a:cubicBezTo>
                  <a:pt x="11589" y="3562"/>
                  <a:pt x="11582" y="3559"/>
                  <a:pt x="11578" y="3559"/>
                </a:cubicBezTo>
                <a:lnTo>
                  <a:pt x="11578" y="3559"/>
                </a:lnTo>
                <a:cubicBezTo>
                  <a:pt x="11566" y="3559"/>
                  <a:pt x="11592" y="3598"/>
                  <a:pt x="11580" y="3603"/>
                </a:cubicBezTo>
                <a:cubicBezTo>
                  <a:pt x="11483" y="3564"/>
                  <a:pt x="11455" y="3404"/>
                  <a:pt x="11313" y="3344"/>
                </a:cubicBezTo>
                <a:cubicBezTo>
                  <a:pt x="11211" y="3274"/>
                  <a:pt x="11165" y="3288"/>
                  <a:pt x="11072" y="3223"/>
                </a:cubicBezTo>
                <a:cubicBezTo>
                  <a:pt x="11067" y="3207"/>
                  <a:pt x="11074" y="3202"/>
                  <a:pt x="11084" y="3202"/>
                </a:cubicBezTo>
                <a:cubicBezTo>
                  <a:pt x="11101" y="3202"/>
                  <a:pt x="11126" y="3214"/>
                  <a:pt x="11126" y="3214"/>
                </a:cubicBezTo>
                <a:cubicBezTo>
                  <a:pt x="11098" y="3163"/>
                  <a:pt x="11058" y="3123"/>
                  <a:pt x="11010" y="3096"/>
                </a:cubicBezTo>
                <a:cubicBezTo>
                  <a:pt x="11026" y="3096"/>
                  <a:pt x="11024" y="3082"/>
                  <a:pt x="11021" y="3058"/>
                </a:cubicBezTo>
                <a:cubicBezTo>
                  <a:pt x="10984" y="3028"/>
                  <a:pt x="10968" y="3068"/>
                  <a:pt x="10935" y="3012"/>
                </a:cubicBezTo>
                <a:cubicBezTo>
                  <a:pt x="10950" y="3009"/>
                  <a:pt x="10964" y="3007"/>
                  <a:pt x="10978" y="3007"/>
                </a:cubicBezTo>
                <a:cubicBezTo>
                  <a:pt x="10987" y="3007"/>
                  <a:pt x="10996" y="3008"/>
                  <a:pt x="11005" y="3010"/>
                </a:cubicBezTo>
                <a:cubicBezTo>
                  <a:pt x="10956" y="2977"/>
                  <a:pt x="10903" y="2956"/>
                  <a:pt x="10854" y="2924"/>
                </a:cubicBezTo>
                <a:cubicBezTo>
                  <a:pt x="10856" y="2915"/>
                  <a:pt x="10861" y="2912"/>
                  <a:pt x="10869" y="2912"/>
                </a:cubicBezTo>
                <a:cubicBezTo>
                  <a:pt x="10885" y="2912"/>
                  <a:pt x="10910" y="2925"/>
                  <a:pt x="10926" y="2929"/>
                </a:cubicBezTo>
                <a:cubicBezTo>
                  <a:pt x="10877" y="2894"/>
                  <a:pt x="10808" y="2835"/>
                  <a:pt x="10767" y="2835"/>
                </a:cubicBezTo>
                <a:cubicBezTo>
                  <a:pt x="10763" y="2835"/>
                  <a:pt x="10760" y="2835"/>
                  <a:pt x="10757" y="2836"/>
                </a:cubicBezTo>
                <a:lnTo>
                  <a:pt x="10773" y="2865"/>
                </a:lnTo>
                <a:lnTo>
                  <a:pt x="10773" y="2865"/>
                </a:lnTo>
                <a:cubicBezTo>
                  <a:pt x="10772" y="2856"/>
                  <a:pt x="10784" y="2849"/>
                  <a:pt x="10796" y="2849"/>
                </a:cubicBezTo>
                <a:cubicBezTo>
                  <a:pt x="10800" y="2849"/>
                  <a:pt x="10804" y="2850"/>
                  <a:pt x="10808" y="2852"/>
                </a:cubicBezTo>
                <a:cubicBezTo>
                  <a:pt x="10864" y="2871"/>
                  <a:pt x="10854" y="2915"/>
                  <a:pt x="10847" y="2926"/>
                </a:cubicBezTo>
                <a:lnTo>
                  <a:pt x="10813" y="2903"/>
                </a:lnTo>
                <a:lnTo>
                  <a:pt x="10813" y="2903"/>
                </a:lnTo>
                <a:cubicBezTo>
                  <a:pt x="10792" y="2984"/>
                  <a:pt x="10935" y="3010"/>
                  <a:pt x="10991" y="3070"/>
                </a:cubicBezTo>
                <a:lnTo>
                  <a:pt x="10931" y="3084"/>
                </a:lnTo>
                <a:lnTo>
                  <a:pt x="11019" y="3112"/>
                </a:lnTo>
                <a:cubicBezTo>
                  <a:pt x="11021" y="3129"/>
                  <a:pt x="11015" y="3150"/>
                  <a:pt x="10998" y="3150"/>
                </a:cubicBezTo>
                <a:cubicBezTo>
                  <a:pt x="10992" y="3150"/>
                  <a:pt x="10985" y="3148"/>
                  <a:pt x="10977" y="3142"/>
                </a:cubicBezTo>
                <a:lnTo>
                  <a:pt x="10977" y="3142"/>
                </a:lnTo>
                <a:cubicBezTo>
                  <a:pt x="11000" y="3202"/>
                  <a:pt x="11026" y="3165"/>
                  <a:pt x="11042" y="3221"/>
                </a:cubicBezTo>
                <a:cubicBezTo>
                  <a:pt x="11042" y="3225"/>
                  <a:pt x="11040" y="3227"/>
                  <a:pt x="11038" y="3227"/>
                </a:cubicBezTo>
                <a:cubicBezTo>
                  <a:pt x="11036" y="3227"/>
                  <a:pt x="11034" y="3226"/>
                  <a:pt x="11033" y="3225"/>
                </a:cubicBezTo>
                <a:lnTo>
                  <a:pt x="11033" y="3225"/>
                </a:lnTo>
                <a:lnTo>
                  <a:pt x="11084" y="3255"/>
                </a:lnTo>
                <a:cubicBezTo>
                  <a:pt x="11073" y="3255"/>
                  <a:pt x="11068" y="3270"/>
                  <a:pt x="11060" y="3270"/>
                </a:cubicBezTo>
                <a:cubicBezTo>
                  <a:pt x="11056" y="3270"/>
                  <a:pt x="11051" y="3267"/>
                  <a:pt x="11044" y="3258"/>
                </a:cubicBezTo>
                <a:lnTo>
                  <a:pt x="11044" y="3258"/>
                </a:lnTo>
                <a:cubicBezTo>
                  <a:pt x="11095" y="3351"/>
                  <a:pt x="11188" y="3348"/>
                  <a:pt x="11188" y="3402"/>
                </a:cubicBezTo>
                <a:lnTo>
                  <a:pt x="11181" y="3399"/>
                </a:lnTo>
                <a:lnTo>
                  <a:pt x="11181" y="3399"/>
                </a:lnTo>
                <a:cubicBezTo>
                  <a:pt x="11217" y="3427"/>
                  <a:pt x="11234" y="3435"/>
                  <a:pt x="11243" y="3435"/>
                </a:cubicBezTo>
                <a:cubicBezTo>
                  <a:pt x="11259" y="3435"/>
                  <a:pt x="11256" y="3414"/>
                  <a:pt x="11282" y="3414"/>
                </a:cubicBezTo>
                <a:cubicBezTo>
                  <a:pt x="11292" y="3414"/>
                  <a:pt x="11305" y="3417"/>
                  <a:pt x="11325" y="3425"/>
                </a:cubicBezTo>
                <a:lnTo>
                  <a:pt x="11309" y="3541"/>
                </a:lnTo>
                <a:lnTo>
                  <a:pt x="11346" y="3524"/>
                </a:lnTo>
                <a:cubicBezTo>
                  <a:pt x="11355" y="3536"/>
                  <a:pt x="11374" y="3557"/>
                  <a:pt x="11360" y="3564"/>
                </a:cubicBezTo>
                <a:cubicBezTo>
                  <a:pt x="11372" y="3568"/>
                  <a:pt x="11379" y="3570"/>
                  <a:pt x="11383" y="3570"/>
                </a:cubicBezTo>
                <a:cubicBezTo>
                  <a:pt x="11396" y="3570"/>
                  <a:pt x="11377" y="3552"/>
                  <a:pt x="11398" y="3552"/>
                </a:cubicBezTo>
                <a:cubicBezTo>
                  <a:pt x="11399" y="3552"/>
                  <a:pt x="11401" y="3552"/>
                  <a:pt x="11404" y="3552"/>
                </a:cubicBezTo>
                <a:cubicBezTo>
                  <a:pt x="11429" y="3626"/>
                  <a:pt x="11552" y="3677"/>
                  <a:pt x="11520" y="3733"/>
                </a:cubicBezTo>
                <a:cubicBezTo>
                  <a:pt x="11549" y="3730"/>
                  <a:pt x="11517" y="3694"/>
                  <a:pt x="11528" y="3694"/>
                </a:cubicBezTo>
                <a:lnTo>
                  <a:pt x="11528" y="3694"/>
                </a:lnTo>
                <a:cubicBezTo>
                  <a:pt x="11532" y="3694"/>
                  <a:pt x="11540" y="3698"/>
                  <a:pt x="11557" y="3708"/>
                </a:cubicBezTo>
                <a:cubicBezTo>
                  <a:pt x="11524" y="3770"/>
                  <a:pt x="11626" y="3761"/>
                  <a:pt x="11649" y="3828"/>
                </a:cubicBezTo>
                <a:cubicBezTo>
                  <a:pt x="11646" y="3829"/>
                  <a:pt x="11643" y="3829"/>
                  <a:pt x="11641" y="3829"/>
                </a:cubicBezTo>
                <a:cubicBezTo>
                  <a:pt x="11622" y="3829"/>
                  <a:pt x="11606" y="3815"/>
                  <a:pt x="11600" y="3815"/>
                </a:cubicBezTo>
                <a:lnTo>
                  <a:pt x="11600" y="3815"/>
                </a:lnTo>
                <a:cubicBezTo>
                  <a:pt x="11595" y="3815"/>
                  <a:pt x="11596" y="3823"/>
                  <a:pt x="11605" y="3849"/>
                </a:cubicBezTo>
                <a:cubicBezTo>
                  <a:pt x="11609" y="3848"/>
                  <a:pt x="11612" y="3848"/>
                  <a:pt x="11615" y="3848"/>
                </a:cubicBezTo>
                <a:cubicBezTo>
                  <a:pt x="11674" y="3848"/>
                  <a:pt x="11687" y="3948"/>
                  <a:pt x="11731" y="3979"/>
                </a:cubicBezTo>
                <a:cubicBezTo>
                  <a:pt x="11735" y="3975"/>
                  <a:pt x="11740" y="3973"/>
                  <a:pt x="11745" y="3973"/>
                </a:cubicBezTo>
                <a:cubicBezTo>
                  <a:pt x="11781" y="3973"/>
                  <a:pt x="11837" y="4055"/>
                  <a:pt x="11902" y="4102"/>
                </a:cubicBezTo>
                <a:cubicBezTo>
                  <a:pt x="11888" y="4109"/>
                  <a:pt x="12006" y="4241"/>
                  <a:pt x="12055" y="4313"/>
                </a:cubicBezTo>
                <a:lnTo>
                  <a:pt x="12048" y="4317"/>
                </a:lnTo>
                <a:cubicBezTo>
                  <a:pt x="12054" y="4315"/>
                  <a:pt x="12059" y="4313"/>
                  <a:pt x="12065" y="4313"/>
                </a:cubicBezTo>
                <a:cubicBezTo>
                  <a:pt x="12106" y="4313"/>
                  <a:pt x="12152" y="4371"/>
                  <a:pt x="12199" y="4403"/>
                </a:cubicBezTo>
                <a:cubicBezTo>
                  <a:pt x="12188" y="4413"/>
                  <a:pt x="12179" y="4417"/>
                  <a:pt x="12167" y="4417"/>
                </a:cubicBezTo>
                <a:cubicBezTo>
                  <a:pt x="12157" y="4417"/>
                  <a:pt x="12145" y="4413"/>
                  <a:pt x="12129" y="4405"/>
                </a:cubicBezTo>
                <a:lnTo>
                  <a:pt x="12129" y="4405"/>
                </a:lnTo>
                <a:lnTo>
                  <a:pt x="12171" y="4447"/>
                </a:lnTo>
                <a:cubicBezTo>
                  <a:pt x="12164" y="4449"/>
                  <a:pt x="12157" y="4449"/>
                  <a:pt x="12150" y="4452"/>
                </a:cubicBezTo>
                <a:lnTo>
                  <a:pt x="12183" y="4459"/>
                </a:lnTo>
                <a:lnTo>
                  <a:pt x="12183" y="4459"/>
                </a:lnTo>
                <a:lnTo>
                  <a:pt x="12171" y="4447"/>
                </a:lnTo>
                <a:lnTo>
                  <a:pt x="12171" y="4447"/>
                </a:lnTo>
                <a:cubicBezTo>
                  <a:pt x="12197" y="4449"/>
                  <a:pt x="12222" y="4459"/>
                  <a:pt x="12241" y="4477"/>
                </a:cubicBezTo>
                <a:lnTo>
                  <a:pt x="12206" y="4491"/>
                </a:lnTo>
                <a:cubicBezTo>
                  <a:pt x="12264" y="4547"/>
                  <a:pt x="12347" y="4577"/>
                  <a:pt x="12403" y="4665"/>
                </a:cubicBezTo>
                <a:cubicBezTo>
                  <a:pt x="12424" y="4652"/>
                  <a:pt x="12417" y="4588"/>
                  <a:pt x="12454" y="4588"/>
                </a:cubicBezTo>
                <a:cubicBezTo>
                  <a:pt x="12465" y="4588"/>
                  <a:pt x="12480" y="4593"/>
                  <a:pt x="12500" y="4607"/>
                </a:cubicBezTo>
                <a:cubicBezTo>
                  <a:pt x="12493" y="4620"/>
                  <a:pt x="12480" y="4637"/>
                  <a:pt x="12463" y="4637"/>
                </a:cubicBezTo>
                <a:cubicBezTo>
                  <a:pt x="12459" y="4637"/>
                  <a:pt x="12454" y="4635"/>
                  <a:pt x="12449" y="4632"/>
                </a:cubicBezTo>
                <a:lnTo>
                  <a:pt x="12449" y="4632"/>
                </a:lnTo>
                <a:cubicBezTo>
                  <a:pt x="12456" y="4637"/>
                  <a:pt x="12482" y="4644"/>
                  <a:pt x="12491" y="4663"/>
                </a:cubicBezTo>
                <a:lnTo>
                  <a:pt x="12440" y="4653"/>
                </a:lnTo>
                <a:lnTo>
                  <a:pt x="12440" y="4653"/>
                </a:lnTo>
                <a:cubicBezTo>
                  <a:pt x="12448" y="4670"/>
                  <a:pt x="12455" y="4673"/>
                  <a:pt x="12461" y="4673"/>
                </a:cubicBezTo>
                <a:cubicBezTo>
                  <a:pt x="12467" y="4673"/>
                  <a:pt x="12472" y="4671"/>
                  <a:pt x="12478" y="4671"/>
                </a:cubicBezTo>
                <a:cubicBezTo>
                  <a:pt x="12484" y="4671"/>
                  <a:pt x="12490" y="4673"/>
                  <a:pt x="12498" y="4681"/>
                </a:cubicBezTo>
                <a:cubicBezTo>
                  <a:pt x="12479" y="4700"/>
                  <a:pt x="12505" y="4714"/>
                  <a:pt x="12486" y="4725"/>
                </a:cubicBezTo>
                <a:cubicBezTo>
                  <a:pt x="12477" y="4721"/>
                  <a:pt x="12470" y="4695"/>
                  <a:pt x="12454" y="4690"/>
                </a:cubicBezTo>
                <a:lnTo>
                  <a:pt x="12454" y="4690"/>
                </a:lnTo>
                <a:cubicBezTo>
                  <a:pt x="12479" y="4723"/>
                  <a:pt x="12505" y="4769"/>
                  <a:pt x="12505" y="4795"/>
                </a:cubicBezTo>
                <a:cubicBezTo>
                  <a:pt x="12509" y="4788"/>
                  <a:pt x="12516" y="4781"/>
                  <a:pt x="12527" y="4781"/>
                </a:cubicBezTo>
                <a:cubicBezTo>
                  <a:pt x="12534" y="4781"/>
                  <a:pt x="12542" y="4784"/>
                  <a:pt x="12551" y="4792"/>
                </a:cubicBezTo>
                <a:cubicBezTo>
                  <a:pt x="12609" y="4846"/>
                  <a:pt x="12549" y="4832"/>
                  <a:pt x="12574" y="4874"/>
                </a:cubicBezTo>
                <a:cubicBezTo>
                  <a:pt x="12595" y="4875"/>
                  <a:pt x="12613" y="4906"/>
                  <a:pt x="12634" y="4906"/>
                </a:cubicBezTo>
                <a:cubicBezTo>
                  <a:pt x="12640" y="4906"/>
                  <a:pt x="12645" y="4904"/>
                  <a:pt x="12651" y="4899"/>
                </a:cubicBezTo>
                <a:cubicBezTo>
                  <a:pt x="12667" y="4915"/>
                  <a:pt x="12656" y="4932"/>
                  <a:pt x="12656" y="4943"/>
                </a:cubicBezTo>
                <a:cubicBezTo>
                  <a:pt x="12689" y="4958"/>
                  <a:pt x="12757" y="5035"/>
                  <a:pt x="12782" y="5035"/>
                </a:cubicBezTo>
                <a:cubicBezTo>
                  <a:pt x="12788" y="5035"/>
                  <a:pt x="12791" y="5030"/>
                  <a:pt x="12790" y="5017"/>
                </a:cubicBezTo>
                <a:lnTo>
                  <a:pt x="12785" y="5008"/>
                </a:lnTo>
                <a:lnTo>
                  <a:pt x="12790" y="5010"/>
                </a:lnTo>
                <a:cubicBezTo>
                  <a:pt x="12913" y="5080"/>
                  <a:pt x="12975" y="5226"/>
                  <a:pt x="13080" y="5309"/>
                </a:cubicBezTo>
                <a:lnTo>
                  <a:pt x="13071" y="5316"/>
                </a:lnTo>
                <a:cubicBezTo>
                  <a:pt x="13138" y="5365"/>
                  <a:pt x="13205" y="5437"/>
                  <a:pt x="13263" y="5460"/>
                </a:cubicBezTo>
                <a:cubicBezTo>
                  <a:pt x="13279" y="5476"/>
                  <a:pt x="13286" y="5513"/>
                  <a:pt x="13268" y="5518"/>
                </a:cubicBezTo>
                <a:cubicBezTo>
                  <a:pt x="13319" y="5555"/>
                  <a:pt x="13332" y="5551"/>
                  <a:pt x="13381" y="5627"/>
                </a:cubicBezTo>
                <a:cubicBezTo>
                  <a:pt x="13367" y="5621"/>
                  <a:pt x="13360" y="5619"/>
                  <a:pt x="13356" y="5619"/>
                </a:cubicBezTo>
                <a:cubicBezTo>
                  <a:pt x="13350" y="5619"/>
                  <a:pt x="13353" y="5624"/>
                  <a:pt x="13353" y="5624"/>
                </a:cubicBezTo>
                <a:cubicBezTo>
                  <a:pt x="13353" y="5624"/>
                  <a:pt x="13349" y="5618"/>
                  <a:pt x="13326" y="5592"/>
                </a:cubicBezTo>
                <a:lnTo>
                  <a:pt x="13326" y="5592"/>
                </a:lnTo>
                <a:cubicBezTo>
                  <a:pt x="13374" y="5657"/>
                  <a:pt x="13372" y="5683"/>
                  <a:pt x="13455" y="5720"/>
                </a:cubicBezTo>
                <a:cubicBezTo>
                  <a:pt x="13414" y="5722"/>
                  <a:pt x="13469" y="5792"/>
                  <a:pt x="13504" y="5810"/>
                </a:cubicBezTo>
                <a:lnTo>
                  <a:pt x="13481" y="5757"/>
                </a:lnTo>
                <a:lnTo>
                  <a:pt x="13481" y="5757"/>
                </a:lnTo>
                <a:cubicBezTo>
                  <a:pt x="13511" y="5780"/>
                  <a:pt x="13539" y="5808"/>
                  <a:pt x="13562" y="5840"/>
                </a:cubicBezTo>
                <a:lnTo>
                  <a:pt x="13518" y="5854"/>
                </a:lnTo>
                <a:cubicBezTo>
                  <a:pt x="13597" y="6005"/>
                  <a:pt x="13787" y="6003"/>
                  <a:pt x="13815" y="6149"/>
                </a:cubicBezTo>
                <a:cubicBezTo>
                  <a:pt x="13818" y="6149"/>
                  <a:pt x="13820" y="6150"/>
                  <a:pt x="13822" y="6150"/>
                </a:cubicBezTo>
                <a:cubicBezTo>
                  <a:pt x="13853" y="6150"/>
                  <a:pt x="13771" y="6074"/>
                  <a:pt x="13815" y="6074"/>
                </a:cubicBezTo>
                <a:cubicBezTo>
                  <a:pt x="13816" y="6074"/>
                  <a:pt x="13816" y="6074"/>
                  <a:pt x="13817" y="6074"/>
                </a:cubicBezTo>
                <a:cubicBezTo>
                  <a:pt x="13866" y="6132"/>
                  <a:pt x="13880" y="6230"/>
                  <a:pt x="13896" y="6246"/>
                </a:cubicBezTo>
                <a:cubicBezTo>
                  <a:pt x="13951" y="6336"/>
                  <a:pt x="14007" y="6271"/>
                  <a:pt x="14070" y="6360"/>
                </a:cubicBezTo>
                <a:cubicBezTo>
                  <a:pt x="14071" y="6346"/>
                  <a:pt x="14079" y="6326"/>
                  <a:pt x="14103" y="6326"/>
                </a:cubicBezTo>
                <a:cubicBezTo>
                  <a:pt x="14116" y="6326"/>
                  <a:pt x="14134" y="6332"/>
                  <a:pt x="14158" y="6348"/>
                </a:cubicBezTo>
                <a:cubicBezTo>
                  <a:pt x="14198" y="6395"/>
                  <a:pt x="14186" y="6438"/>
                  <a:pt x="14158" y="6438"/>
                </a:cubicBezTo>
                <a:cubicBezTo>
                  <a:pt x="14152" y="6438"/>
                  <a:pt x="14144" y="6436"/>
                  <a:pt x="14137" y="6431"/>
                </a:cubicBezTo>
                <a:cubicBezTo>
                  <a:pt x="14123" y="6420"/>
                  <a:pt x="14121" y="6411"/>
                  <a:pt x="14125" y="6408"/>
                </a:cubicBezTo>
                <a:lnTo>
                  <a:pt x="14125" y="6408"/>
                </a:lnTo>
                <a:cubicBezTo>
                  <a:pt x="14134" y="6415"/>
                  <a:pt x="14142" y="6421"/>
                  <a:pt x="14146" y="6421"/>
                </a:cubicBezTo>
                <a:cubicBezTo>
                  <a:pt x="14147" y="6421"/>
                  <a:pt x="14148" y="6421"/>
                  <a:pt x="14148" y="6420"/>
                </a:cubicBezTo>
                <a:lnTo>
                  <a:pt x="14146" y="6418"/>
                </a:lnTo>
                <a:cubicBezTo>
                  <a:pt x="14137" y="6410"/>
                  <a:pt x="14131" y="6407"/>
                  <a:pt x="14128" y="6407"/>
                </a:cubicBezTo>
                <a:cubicBezTo>
                  <a:pt x="14127" y="6407"/>
                  <a:pt x="14126" y="6408"/>
                  <a:pt x="14125" y="6408"/>
                </a:cubicBezTo>
                <a:cubicBezTo>
                  <a:pt x="14113" y="6400"/>
                  <a:pt x="14098" y="6390"/>
                  <a:pt x="14090" y="6390"/>
                </a:cubicBezTo>
                <a:cubicBezTo>
                  <a:pt x="14085" y="6390"/>
                  <a:pt x="14082" y="6395"/>
                  <a:pt x="14086" y="6408"/>
                </a:cubicBezTo>
                <a:lnTo>
                  <a:pt x="14104" y="6406"/>
                </a:lnTo>
                <a:cubicBezTo>
                  <a:pt x="14118" y="6441"/>
                  <a:pt x="14193" y="6515"/>
                  <a:pt x="14158" y="6515"/>
                </a:cubicBezTo>
                <a:cubicBezTo>
                  <a:pt x="14172" y="6524"/>
                  <a:pt x="14181" y="6527"/>
                  <a:pt x="14186" y="6527"/>
                </a:cubicBezTo>
                <a:cubicBezTo>
                  <a:pt x="14198" y="6527"/>
                  <a:pt x="14188" y="6507"/>
                  <a:pt x="14173" y="6483"/>
                </a:cubicBezTo>
                <a:lnTo>
                  <a:pt x="14173" y="6483"/>
                </a:lnTo>
                <a:cubicBezTo>
                  <a:pt x="14223" y="6562"/>
                  <a:pt x="14275" y="6588"/>
                  <a:pt x="14334" y="6666"/>
                </a:cubicBezTo>
                <a:cubicBezTo>
                  <a:pt x="14330" y="6652"/>
                  <a:pt x="14331" y="6635"/>
                  <a:pt x="14336" y="6635"/>
                </a:cubicBezTo>
                <a:cubicBezTo>
                  <a:pt x="14338" y="6635"/>
                  <a:pt x="14339" y="6636"/>
                  <a:pt x="14341" y="6638"/>
                </a:cubicBezTo>
                <a:cubicBezTo>
                  <a:pt x="14386" y="6696"/>
                  <a:pt x="14402" y="6702"/>
                  <a:pt x="14417" y="6702"/>
                </a:cubicBezTo>
                <a:cubicBezTo>
                  <a:pt x="14421" y="6702"/>
                  <a:pt x="14424" y="6702"/>
                  <a:pt x="14429" y="6702"/>
                </a:cubicBezTo>
                <a:cubicBezTo>
                  <a:pt x="14440" y="6702"/>
                  <a:pt x="14453" y="6705"/>
                  <a:pt x="14480" y="6728"/>
                </a:cubicBezTo>
                <a:cubicBezTo>
                  <a:pt x="14503" y="6784"/>
                  <a:pt x="14429" y="6751"/>
                  <a:pt x="14512" y="6809"/>
                </a:cubicBezTo>
                <a:cubicBezTo>
                  <a:pt x="14529" y="6839"/>
                  <a:pt x="14521" y="6847"/>
                  <a:pt x="14506" y="6847"/>
                </a:cubicBezTo>
                <a:cubicBezTo>
                  <a:pt x="14494" y="6847"/>
                  <a:pt x="14478" y="6841"/>
                  <a:pt x="14466" y="6837"/>
                </a:cubicBezTo>
                <a:lnTo>
                  <a:pt x="14466" y="6837"/>
                </a:lnTo>
                <a:cubicBezTo>
                  <a:pt x="14552" y="6881"/>
                  <a:pt x="14573" y="6972"/>
                  <a:pt x="14605" y="7011"/>
                </a:cubicBezTo>
                <a:lnTo>
                  <a:pt x="14563" y="6985"/>
                </a:lnTo>
                <a:lnTo>
                  <a:pt x="14563" y="6985"/>
                </a:lnTo>
                <a:cubicBezTo>
                  <a:pt x="14584" y="6999"/>
                  <a:pt x="14603" y="7016"/>
                  <a:pt x="14621" y="7034"/>
                </a:cubicBezTo>
                <a:lnTo>
                  <a:pt x="14621" y="6995"/>
                </a:lnTo>
                <a:cubicBezTo>
                  <a:pt x="14637" y="7017"/>
                  <a:pt x="14655" y="7033"/>
                  <a:pt x="14648" y="7042"/>
                </a:cubicBezTo>
                <a:lnTo>
                  <a:pt x="14648" y="7042"/>
                </a:lnTo>
                <a:cubicBezTo>
                  <a:pt x="14631" y="7048"/>
                  <a:pt x="14616" y="7050"/>
                  <a:pt x="14604" y="7050"/>
                </a:cubicBezTo>
                <a:cubicBezTo>
                  <a:pt x="14566" y="7050"/>
                  <a:pt x="14545" y="7030"/>
                  <a:pt x="14504" y="7030"/>
                </a:cubicBezTo>
                <a:cubicBezTo>
                  <a:pt x="14491" y="7030"/>
                  <a:pt x="14477" y="7032"/>
                  <a:pt x="14459" y="7036"/>
                </a:cubicBezTo>
                <a:cubicBezTo>
                  <a:pt x="14487" y="7064"/>
                  <a:pt x="14492" y="7057"/>
                  <a:pt x="14424" y="7087"/>
                </a:cubicBezTo>
                <a:lnTo>
                  <a:pt x="14580" y="7067"/>
                </a:lnTo>
                <a:lnTo>
                  <a:pt x="14480" y="7108"/>
                </a:lnTo>
                <a:cubicBezTo>
                  <a:pt x="14482" y="7108"/>
                  <a:pt x="14485" y="7109"/>
                  <a:pt x="14487" y="7109"/>
                </a:cubicBezTo>
                <a:cubicBezTo>
                  <a:pt x="14527" y="7109"/>
                  <a:pt x="14569" y="7094"/>
                  <a:pt x="14598" y="7094"/>
                </a:cubicBezTo>
                <a:cubicBezTo>
                  <a:pt x="14601" y="7094"/>
                  <a:pt x="14604" y="7094"/>
                  <a:pt x="14607" y="7094"/>
                </a:cubicBezTo>
                <a:cubicBezTo>
                  <a:pt x="14561" y="7120"/>
                  <a:pt x="14566" y="7113"/>
                  <a:pt x="14587" y="7138"/>
                </a:cubicBezTo>
                <a:cubicBezTo>
                  <a:pt x="14570" y="7127"/>
                  <a:pt x="14554" y="7122"/>
                  <a:pt x="14538" y="7122"/>
                </a:cubicBezTo>
                <a:cubicBezTo>
                  <a:pt x="14502" y="7122"/>
                  <a:pt x="14465" y="7142"/>
                  <a:pt x="14426" y="7142"/>
                </a:cubicBezTo>
                <a:cubicBezTo>
                  <a:pt x="14414" y="7142"/>
                  <a:pt x="14401" y="7139"/>
                  <a:pt x="14387" y="7134"/>
                </a:cubicBezTo>
                <a:lnTo>
                  <a:pt x="14387" y="7060"/>
                </a:lnTo>
                <a:cubicBezTo>
                  <a:pt x="14366" y="7053"/>
                  <a:pt x="14345" y="7051"/>
                  <a:pt x="14325" y="7051"/>
                </a:cubicBezTo>
                <a:cubicBezTo>
                  <a:pt x="14253" y="7051"/>
                  <a:pt x="14186" y="7081"/>
                  <a:pt x="14095" y="7081"/>
                </a:cubicBezTo>
                <a:cubicBezTo>
                  <a:pt x="14079" y="7081"/>
                  <a:pt x="14062" y="7080"/>
                  <a:pt x="14044" y="7078"/>
                </a:cubicBezTo>
                <a:lnTo>
                  <a:pt x="14044" y="7078"/>
                </a:lnTo>
                <a:lnTo>
                  <a:pt x="14093" y="7092"/>
                </a:lnTo>
                <a:cubicBezTo>
                  <a:pt x="14085" y="7104"/>
                  <a:pt x="14069" y="7107"/>
                  <a:pt x="14050" y="7107"/>
                </a:cubicBezTo>
                <a:cubicBezTo>
                  <a:pt x="14032" y="7107"/>
                  <a:pt x="14011" y="7104"/>
                  <a:pt x="13991" y="7104"/>
                </a:cubicBezTo>
                <a:cubicBezTo>
                  <a:pt x="13979" y="7104"/>
                  <a:pt x="13967" y="7105"/>
                  <a:pt x="13956" y="7108"/>
                </a:cubicBezTo>
                <a:cubicBezTo>
                  <a:pt x="13958" y="7083"/>
                  <a:pt x="13931" y="7074"/>
                  <a:pt x="13911" y="7058"/>
                </a:cubicBezTo>
                <a:lnTo>
                  <a:pt x="13911" y="7058"/>
                </a:lnTo>
                <a:cubicBezTo>
                  <a:pt x="13912" y="7059"/>
                  <a:pt x="13912" y="7061"/>
                  <a:pt x="13912" y="7062"/>
                </a:cubicBezTo>
                <a:cubicBezTo>
                  <a:pt x="13911" y="7061"/>
                  <a:pt x="13910" y="7060"/>
                  <a:pt x="13909" y="7059"/>
                </a:cubicBezTo>
                <a:lnTo>
                  <a:pt x="13909" y="7059"/>
                </a:lnTo>
                <a:cubicBezTo>
                  <a:pt x="13904" y="7075"/>
                  <a:pt x="13805" y="7059"/>
                  <a:pt x="13791" y="7106"/>
                </a:cubicBezTo>
                <a:lnTo>
                  <a:pt x="13727" y="7074"/>
                </a:lnTo>
                <a:cubicBezTo>
                  <a:pt x="13718" y="7073"/>
                  <a:pt x="13709" y="7072"/>
                  <a:pt x="13701" y="7072"/>
                </a:cubicBezTo>
                <a:cubicBezTo>
                  <a:pt x="13612" y="7072"/>
                  <a:pt x="13588" y="7137"/>
                  <a:pt x="13494" y="7137"/>
                </a:cubicBezTo>
                <a:cubicBezTo>
                  <a:pt x="13490" y="7137"/>
                  <a:pt x="13485" y="7136"/>
                  <a:pt x="13481" y="7136"/>
                </a:cubicBezTo>
                <a:cubicBezTo>
                  <a:pt x="13516" y="7108"/>
                  <a:pt x="13465" y="7092"/>
                  <a:pt x="13539" y="7071"/>
                </a:cubicBezTo>
                <a:cubicBezTo>
                  <a:pt x="13526" y="7071"/>
                  <a:pt x="13514" y="7071"/>
                  <a:pt x="13504" y="7071"/>
                </a:cubicBezTo>
                <a:cubicBezTo>
                  <a:pt x="13482" y="7071"/>
                  <a:pt x="13467" y="7073"/>
                  <a:pt x="13467" y="7085"/>
                </a:cubicBezTo>
                <a:cubicBezTo>
                  <a:pt x="13463" y="7083"/>
                  <a:pt x="13459" y="7082"/>
                  <a:pt x="13453" y="7082"/>
                </a:cubicBezTo>
                <a:cubicBezTo>
                  <a:pt x="13428" y="7082"/>
                  <a:pt x="13385" y="7101"/>
                  <a:pt x="13353" y="7101"/>
                </a:cubicBezTo>
                <a:cubicBezTo>
                  <a:pt x="13345" y="7101"/>
                  <a:pt x="13337" y="7100"/>
                  <a:pt x="13331" y="7096"/>
                </a:cubicBezTo>
                <a:lnTo>
                  <a:pt x="13331" y="7096"/>
                </a:lnTo>
                <a:cubicBezTo>
                  <a:pt x="13331" y="7096"/>
                  <a:pt x="13330" y="7097"/>
                  <a:pt x="13330" y="7097"/>
                </a:cubicBezTo>
                <a:cubicBezTo>
                  <a:pt x="13329" y="7097"/>
                  <a:pt x="13328" y="7096"/>
                  <a:pt x="13327" y="7095"/>
                </a:cubicBezTo>
                <a:lnTo>
                  <a:pt x="13327" y="7095"/>
                </a:lnTo>
                <a:cubicBezTo>
                  <a:pt x="13314" y="7104"/>
                  <a:pt x="13307" y="7129"/>
                  <a:pt x="13270" y="7129"/>
                </a:cubicBezTo>
                <a:cubicBezTo>
                  <a:pt x="13268" y="7129"/>
                  <a:pt x="13267" y="7129"/>
                  <a:pt x="13265" y="7129"/>
                </a:cubicBezTo>
                <a:cubicBezTo>
                  <a:pt x="13262" y="7126"/>
                  <a:pt x="13263" y="7123"/>
                  <a:pt x="13264" y="7120"/>
                </a:cubicBezTo>
                <a:lnTo>
                  <a:pt x="13264" y="7120"/>
                </a:lnTo>
                <a:cubicBezTo>
                  <a:pt x="13254" y="7130"/>
                  <a:pt x="13201" y="7136"/>
                  <a:pt x="13235" y="7162"/>
                </a:cubicBezTo>
                <a:cubicBezTo>
                  <a:pt x="13191" y="7131"/>
                  <a:pt x="13133" y="7125"/>
                  <a:pt x="13072" y="7125"/>
                </a:cubicBezTo>
                <a:cubicBezTo>
                  <a:pt x="13031" y="7125"/>
                  <a:pt x="12989" y="7128"/>
                  <a:pt x="12950" y="7128"/>
                </a:cubicBezTo>
                <a:cubicBezTo>
                  <a:pt x="12898" y="7128"/>
                  <a:pt x="12851" y="7123"/>
                  <a:pt x="12817" y="7101"/>
                </a:cubicBezTo>
                <a:lnTo>
                  <a:pt x="12816" y="7101"/>
                </a:lnTo>
                <a:cubicBezTo>
                  <a:pt x="12813" y="7101"/>
                  <a:pt x="12811" y="7101"/>
                  <a:pt x="12809" y="7100"/>
                </a:cubicBezTo>
                <a:lnTo>
                  <a:pt x="12809" y="7100"/>
                </a:lnTo>
                <a:cubicBezTo>
                  <a:pt x="12729" y="7109"/>
                  <a:pt x="12631" y="7115"/>
                  <a:pt x="12558" y="7118"/>
                </a:cubicBezTo>
                <a:cubicBezTo>
                  <a:pt x="12562" y="7112"/>
                  <a:pt x="12560" y="7108"/>
                  <a:pt x="12566" y="7108"/>
                </a:cubicBezTo>
                <a:cubicBezTo>
                  <a:pt x="12568" y="7108"/>
                  <a:pt x="12570" y="7108"/>
                  <a:pt x="12572" y="7108"/>
                </a:cubicBezTo>
                <a:cubicBezTo>
                  <a:pt x="12561" y="7106"/>
                  <a:pt x="12551" y="7105"/>
                  <a:pt x="12543" y="7105"/>
                </a:cubicBezTo>
                <a:cubicBezTo>
                  <a:pt x="12486" y="7105"/>
                  <a:pt x="12491" y="7158"/>
                  <a:pt x="12429" y="7158"/>
                </a:cubicBezTo>
                <a:cubicBezTo>
                  <a:pt x="12419" y="7158"/>
                  <a:pt x="12406" y="7156"/>
                  <a:pt x="12391" y="7152"/>
                </a:cubicBezTo>
                <a:cubicBezTo>
                  <a:pt x="12331" y="7113"/>
                  <a:pt x="12454" y="7132"/>
                  <a:pt x="12417" y="7118"/>
                </a:cubicBezTo>
                <a:cubicBezTo>
                  <a:pt x="12411" y="7089"/>
                  <a:pt x="12393" y="7081"/>
                  <a:pt x="12368" y="7081"/>
                </a:cubicBezTo>
                <a:cubicBezTo>
                  <a:pt x="12337" y="7081"/>
                  <a:pt x="12295" y="7094"/>
                  <a:pt x="12254" y="7094"/>
                </a:cubicBezTo>
                <a:cubicBezTo>
                  <a:pt x="12234" y="7094"/>
                  <a:pt x="12214" y="7091"/>
                  <a:pt x="12197" y="7081"/>
                </a:cubicBezTo>
                <a:lnTo>
                  <a:pt x="12215" y="7076"/>
                </a:lnTo>
                <a:cubicBezTo>
                  <a:pt x="12204" y="7070"/>
                  <a:pt x="12191" y="7068"/>
                  <a:pt x="12178" y="7068"/>
                </a:cubicBezTo>
                <a:cubicBezTo>
                  <a:pt x="12125" y="7068"/>
                  <a:pt x="12057" y="7102"/>
                  <a:pt x="11983" y="7102"/>
                </a:cubicBezTo>
                <a:cubicBezTo>
                  <a:pt x="11979" y="7102"/>
                  <a:pt x="11975" y="7102"/>
                  <a:pt x="11972" y="7101"/>
                </a:cubicBezTo>
                <a:cubicBezTo>
                  <a:pt x="11972" y="7101"/>
                  <a:pt x="11976" y="7094"/>
                  <a:pt x="11972" y="7087"/>
                </a:cubicBezTo>
                <a:cubicBezTo>
                  <a:pt x="11904" y="7129"/>
                  <a:pt x="11777" y="7143"/>
                  <a:pt x="11682" y="7155"/>
                </a:cubicBezTo>
                <a:cubicBezTo>
                  <a:pt x="11712" y="7122"/>
                  <a:pt x="11726" y="7138"/>
                  <a:pt x="11707" y="7106"/>
                </a:cubicBezTo>
                <a:lnTo>
                  <a:pt x="11707" y="7106"/>
                </a:lnTo>
                <a:cubicBezTo>
                  <a:pt x="11663" y="7111"/>
                  <a:pt x="11719" y="7157"/>
                  <a:pt x="11636" y="7166"/>
                </a:cubicBezTo>
                <a:cubicBezTo>
                  <a:pt x="11608" y="7150"/>
                  <a:pt x="11547" y="7134"/>
                  <a:pt x="11538" y="7099"/>
                </a:cubicBezTo>
                <a:lnTo>
                  <a:pt x="11619" y="7097"/>
                </a:lnTo>
                <a:cubicBezTo>
                  <a:pt x="11606" y="7082"/>
                  <a:pt x="11589" y="7078"/>
                  <a:pt x="11573" y="7078"/>
                </a:cubicBezTo>
                <a:cubicBezTo>
                  <a:pt x="11542" y="7078"/>
                  <a:pt x="11509" y="7093"/>
                  <a:pt x="11483" y="7093"/>
                </a:cubicBezTo>
                <a:cubicBezTo>
                  <a:pt x="11479" y="7093"/>
                  <a:pt x="11476" y="7093"/>
                  <a:pt x="11473" y="7092"/>
                </a:cubicBezTo>
                <a:lnTo>
                  <a:pt x="11478" y="7071"/>
                </a:lnTo>
                <a:lnTo>
                  <a:pt x="11478" y="7071"/>
                </a:lnTo>
                <a:cubicBezTo>
                  <a:pt x="11360" y="7078"/>
                  <a:pt x="11355" y="7125"/>
                  <a:pt x="11232" y="7125"/>
                </a:cubicBezTo>
                <a:cubicBezTo>
                  <a:pt x="11229" y="7125"/>
                  <a:pt x="11226" y="7125"/>
                  <a:pt x="11223" y="7125"/>
                </a:cubicBezTo>
                <a:lnTo>
                  <a:pt x="11223" y="7125"/>
                </a:lnTo>
                <a:lnTo>
                  <a:pt x="11237" y="7138"/>
                </a:lnTo>
                <a:cubicBezTo>
                  <a:pt x="11218" y="7151"/>
                  <a:pt x="11205" y="7155"/>
                  <a:pt x="11195" y="7155"/>
                </a:cubicBezTo>
                <a:cubicBezTo>
                  <a:pt x="11174" y="7155"/>
                  <a:pt x="11164" y="7137"/>
                  <a:pt x="11141" y="7137"/>
                </a:cubicBezTo>
                <a:cubicBezTo>
                  <a:pt x="11133" y="7137"/>
                  <a:pt x="11122" y="7140"/>
                  <a:pt x="11107" y="7148"/>
                </a:cubicBezTo>
                <a:lnTo>
                  <a:pt x="11084" y="7099"/>
                </a:lnTo>
                <a:cubicBezTo>
                  <a:pt x="11003" y="7122"/>
                  <a:pt x="10919" y="7143"/>
                  <a:pt x="10833" y="7157"/>
                </a:cubicBezTo>
                <a:cubicBezTo>
                  <a:pt x="10882" y="7120"/>
                  <a:pt x="10982" y="7101"/>
                  <a:pt x="11042" y="7078"/>
                </a:cubicBezTo>
                <a:cubicBezTo>
                  <a:pt x="10996" y="7078"/>
                  <a:pt x="10882" y="7083"/>
                  <a:pt x="10859" y="7108"/>
                </a:cubicBezTo>
                <a:cubicBezTo>
                  <a:pt x="10873" y="7105"/>
                  <a:pt x="10891" y="7097"/>
                  <a:pt x="10906" y="7097"/>
                </a:cubicBezTo>
                <a:cubicBezTo>
                  <a:pt x="10911" y="7097"/>
                  <a:pt x="10915" y="7098"/>
                  <a:pt x="10919" y="7099"/>
                </a:cubicBezTo>
                <a:cubicBezTo>
                  <a:pt x="10858" y="7137"/>
                  <a:pt x="10787" y="7158"/>
                  <a:pt x="10716" y="7158"/>
                </a:cubicBezTo>
                <a:cubicBezTo>
                  <a:pt x="10709" y="7158"/>
                  <a:pt x="10702" y="7157"/>
                  <a:pt x="10694" y="7157"/>
                </a:cubicBezTo>
                <a:cubicBezTo>
                  <a:pt x="10711" y="7060"/>
                  <a:pt x="10451" y="7132"/>
                  <a:pt x="10381" y="7057"/>
                </a:cubicBezTo>
                <a:cubicBezTo>
                  <a:pt x="10337" y="7067"/>
                  <a:pt x="10293" y="7071"/>
                  <a:pt x="10248" y="7071"/>
                </a:cubicBezTo>
                <a:cubicBezTo>
                  <a:pt x="10134" y="7071"/>
                  <a:pt x="10017" y="7048"/>
                  <a:pt x="9885" y="7048"/>
                </a:cubicBezTo>
                <a:cubicBezTo>
                  <a:pt x="9877" y="7048"/>
                  <a:pt x="9868" y="7048"/>
                  <a:pt x="9860" y="7048"/>
                </a:cubicBezTo>
                <a:cubicBezTo>
                  <a:pt x="9929" y="7122"/>
                  <a:pt x="9804" y="7050"/>
                  <a:pt x="9816" y="7127"/>
                </a:cubicBezTo>
                <a:cubicBezTo>
                  <a:pt x="9796" y="7130"/>
                  <a:pt x="9782" y="7131"/>
                  <a:pt x="9772" y="7131"/>
                </a:cubicBezTo>
                <a:cubicBezTo>
                  <a:pt x="9759" y="7131"/>
                  <a:pt x="9753" y="7129"/>
                  <a:pt x="9751" y="7127"/>
                </a:cubicBezTo>
                <a:lnTo>
                  <a:pt x="9614" y="7081"/>
                </a:lnTo>
                <a:cubicBezTo>
                  <a:pt x="9582" y="7060"/>
                  <a:pt x="9658" y="7064"/>
                  <a:pt x="9653" y="7048"/>
                </a:cubicBezTo>
                <a:cubicBezTo>
                  <a:pt x="9556" y="7041"/>
                  <a:pt x="9612" y="7016"/>
                  <a:pt x="9547" y="6995"/>
                </a:cubicBezTo>
                <a:lnTo>
                  <a:pt x="9547" y="6995"/>
                </a:lnTo>
                <a:cubicBezTo>
                  <a:pt x="9557" y="7015"/>
                  <a:pt x="9533" y="7027"/>
                  <a:pt x="9497" y="7027"/>
                </a:cubicBezTo>
                <a:cubicBezTo>
                  <a:pt x="9485" y="7027"/>
                  <a:pt x="9471" y="7026"/>
                  <a:pt x="9456" y="7023"/>
                </a:cubicBezTo>
                <a:lnTo>
                  <a:pt x="9456" y="7023"/>
                </a:lnTo>
                <a:lnTo>
                  <a:pt x="9535" y="7060"/>
                </a:lnTo>
                <a:cubicBezTo>
                  <a:pt x="9513" y="7066"/>
                  <a:pt x="9495" y="7069"/>
                  <a:pt x="9479" y="7069"/>
                </a:cubicBezTo>
                <a:cubicBezTo>
                  <a:pt x="9416" y="7069"/>
                  <a:pt x="9399" y="7025"/>
                  <a:pt x="9335" y="7025"/>
                </a:cubicBezTo>
                <a:cubicBezTo>
                  <a:pt x="9319" y="7025"/>
                  <a:pt x="9301" y="7028"/>
                  <a:pt x="9278" y="7034"/>
                </a:cubicBezTo>
                <a:lnTo>
                  <a:pt x="9322" y="7011"/>
                </a:lnTo>
                <a:lnTo>
                  <a:pt x="9322" y="7011"/>
                </a:lnTo>
                <a:cubicBezTo>
                  <a:pt x="9252" y="7025"/>
                  <a:pt x="9060" y="7011"/>
                  <a:pt x="8990" y="7071"/>
                </a:cubicBezTo>
                <a:cubicBezTo>
                  <a:pt x="8979" y="7062"/>
                  <a:pt x="8963" y="7041"/>
                  <a:pt x="8993" y="7036"/>
                </a:cubicBezTo>
                <a:cubicBezTo>
                  <a:pt x="8985" y="7036"/>
                  <a:pt x="8977" y="7036"/>
                  <a:pt x="8970" y="7036"/>
                </a:cubicBezTo>
                <a:cubicBezTo>
                  <a:pt x="8840" y="7036"/>
                  <a:pt x="8690" y="7077"/>
                  <a:pt x="8571" y="7077"/>
                </a:cubicBezTo>
                <a:cubicBezTo>
                  <a:pt x="8539" y="7077"/>
                  <a:pt x="8509" y="7074"/>
                  <a:pt x="8483" y="7067"/>
                </a:cubicBezTo>
                <a:lnTo>
                  <a:pt x="8497" y="7046"/>
                </a:lnTo>
                <a:lnTo>
                  <a:pt x="8497" y="7046"/>
                </a:lnTo>
                <a:cubicBezTo>
                  <a:pt x="8472" y="7051"/>
                  <a:pt x="8452" y="7070"/>
                  <a:pt x="8426" y="7070"/>
                </a:cubicBezTo>
                <a:cubicBezTo>
                  <a:pt x="8419" y="7070"/>
                  <a:pt x="8411" y="7069"/>
                  <a:pt x="8402" y="7064"/>
                </a:cubicBezTo>
                <a:cubicBezTo>
                  <a:pt x="8404" y="7055"/>
                  <a:pt x="8415" y="7043"/>
                  <a:pt x="8399" y="7043"/>
                </a:cubicBezTo>
                <a:cubicBezTo>
                  <a:pt x="8386" y="7049"/>
                  <a:pt x="8338" y="7067"/>
                  <a:pt x="8299" y="7067"/>
                </a:cubicBezTo>
                <a:cubicBezTo>
                  <a:pt x="8290" y="7067"/>
                  <a:pt x="8282" y="7066"/>
                  <a:pt x="8274" y="7064"/>
                </a:cubicBezTo>
                <a:lnTo>
                  <a:pt x="8309" y="7043"/>
                </a:lnTo>
                <a:cubicBezTo>
                  <a:pt x="8287" y="7040"/>
                  <a:pt x="8266" y="7039"/>
                  <a:pt x="8247" y="7039"/>
                </a:cubicBezTo>
                <a:cubicBezTo>
                  <a:pt x="8120" y="7039"/>
                  <a:pt x="8038" y="7096"/>
                  <a:pt x="7917" y="7108"/>
                </a:cubicBezTo>
                <a:cubicBezTo>
                  <a:pt x="7917" y="7053"/>
                  <a:pt x="7787" y="7034"/>
                  <a:pt x="7722" y="7027"/>
                </a:cubicBezTo>
                <a:lnTo>
                  <a:pt x="7725" y="7018"/>
                </a:lnTo>
                <a:cubicBezTo>
                  <a:pt x="7713" y="7018"/>
                  <a:pt x="7702" y="7017"/>
                  <a:pt x="7690" y="7017"/>
                </a:cubicBezTo>
                <a:cubicBezTo>
                  <a:pt x="7516" y="7017"/>
                  <a:pt x="7387" y="7066"/>
                  <a:pt x="7219" y="7085"/>
                </a:cubicBezTo>
                <a:cubicBezTo>
                  <a:pt x="7108" y="7027"/>
                  <a:pt x="6844" y="7062"/>
                  <a:pt x="6665" y="7027"/>
                </a:cubicBezTo>
                <a:lnTo>
                  <a:pt x="6665" y="7027"/>
                </a:lnTo>
                <a:cubicBezTo>
                  <a:pt x="6693" y="7039"/>
                  <a:pt x="6661" y="7071"/>
                  <a:pt x="6630" y="7076"/>
                </a:cubicBezTo>
                <a:cubicBezTo>
                  <a:pt x="6626" y="7075"/>
                  <a:pt x="6621" y="7074"/>
                  <a:pt x="6616" y="7074"/>
                </a:cubicBezTo>
                <a:cubicBezTo>
                  <a:pt x="6590" y="7074"/>
                  <a:pt x="6558" y="7087"/>
                  <a:pt x="6539" y="7087"/>
                </a:cubicBezTo>
                <a:cubicBezTo>
                  <a:pt x="6526" y="7087"/>
                  <a:pt x="6519" y="7082"/>
                  <a:pt x="6521" y="7064"/>
                </a:cubicBezTo>
                <a:lnTo>
                  <a:pt x="6535" y="7064"/>
                </a:lnTo>
                <a:cubicBezTo>
                  <a:pt x="6515" y="7031"/>
                  <a:pt x="6468" y="7026"/>
                  <a:pt x="6420" y="7026"/>
                </a:cubicBezTo>
                <a:cubicBezTo>
                  <a:pt x="6405" y="7026"/>
                  <a:pt x="6391" y="7026"/>
                  <a:pt x="6377" y="7027"/>
                </a:cubicBezTo>
                <a:lnTo>
                  <a:pt x="6377" y="7027"/>
                </a:lnTo>
                <a:cubicBezTo>
                  <a:pt x="6435" y="6975"/>
                  <a:pt x="6489" y="6920"/>
                  <a:pt x="6540" y="6860"/>
                </a:cubicBezTo>
                <a:lnTo>
                  <a:pt x="6540" y="6860"/>
                </a:lnTo>
                <a:lnTo>
                  <a:pt x="6538" y="6900"/>
                </a:lnTo>
                <a:cubicBezTo>
                  <a:pt x="6596" y="6844"/>
                  <a:pt x="6538" y="6754"/>
                  <a:pt x="6589" y="6698"/>
                </a:cubicBezTo>
                <a:lnTo>
                  <a:pt x="6589" y="6698"/>
                </a:lnTo>
                <a:lnTo>
                  <a:pt x="6642" y="6719"/>
                </a:lnTo>
                <a:cubicBezTo>
                  <a:pt x="6744" y="6617"/>
                  <a:pt x="6879" y="6550"/>
                  <a:pt x="6943" y="6415"/>
                </a:cubicBezTo>
                <a:lnTo>
                  <a:pt x="6943" y="6415"/>
                </a:lnTo>
                <a:cubicBezTo>
                  <a:pt x="6953" y="6427"/>
                  <a:pt x="6950" y="6443"/>
                  <a:pt x="6939" y="6455"/>
                </a:cubicBezTo>
                <a:cubicBezTo>
                  <a:pt x="6986" y="6408"/>
                  <a:pt x="7138" y="6303"/>
                  <a:pt x="7087" y="6264"/>
                </a:cubicBezTo>
                <a:lnTo>
                  <a:pt x="7087" y="6264"/>
                </a:lnTo>
                <a:cubicBezTo>
                  <a:pt x="7089" y="6265"/>
                  <a:pt x="7091" y="6265"/>
                  <a:pt x="7092" y="6265"/>
                </a:cubicBezTo>
                <a:cubicBezTo>
                  <a:pt x="7130" y="6265"/>
                  <a:pt x="7191" y="6153"/>
                  <a:pt x="7226" y="6091"/>
                </a:cubicBezTo>
                <a:lnTo>
                  <a:pt x="7242" y="6123"/>
                </a:lnTo>
                <a:cubicBezTo>
                  <a:pt x="7256" y="6047"/>
                  <a:pt x="7249" y="6035"/>
                  <a:pt x="7305" y="5963"/>
                </a:cubicBezTo>
                <a:cubicBezTo>
                  <a:pt x="7309" y="5961"/>
                  <a:pt x="7313" y="5960"/>
                  <a:pt x="7316" y="5960"/>
                </a:cubicBezTo>
                <a:cubicBezTo>
                  <a:pt x="7326" y="5960"/>
                  <a:pt x="7331" y="5970"/>
                  <a:pt x="7319" y="5980"/>
                </a:cubicBezTo>
                <a:lnTo>
                  <a:pt x="7319" y="5980"/>
                </a:lnTo>
                <a:cubicBezTo>
                  <a:pt x="7371" y="5943"/>
                  <a:pt x="7331" y="5920"/>
                  <a:pt x="7402" y="5873"/>
                </a:cubicBezTo>
                <a:lnTo>
                  <a:pt x="7402" y="5873"/>
                </a:lnTo>
                <a:lnTo>
                  <a:pt x="7395" y="5910"/>
                </a:lnTo>
                <a:cubicBezTo>
                  <a:pt x="7449" y="5861"/>
                  <a:pt x="7437" y="5857"/>
                  <a:pt x="7446" y="5808"/>
                </a:cubicBezTo>
                <a:cubicBezTo>
                  <a:pt x="7467" y="5772"/>
                  <a:pt x="7532" y="5728"/>
                  <a:pt x="7567" y="5728"/>
                </a:cubicBezTo>
                <a:cubicBezTo>
                  <a:pt x="7573" y="5728"/>
                  <a:pt x="7577" y="5729"/>
                  <a:pt x="7581" y="5731"/>
                </a:cubicBezTo>
                <a:cubicBezTo>
                  <a:pt x="7576" y="5694"/>
                  <a:pt x="7593" y="5659"/>
                  <a:pt x="7623" y="5639"/>
                </a:cubicBezTo>
                <a:cubicBezTo>
                  <a:pt x="7634" y="5643"/>
                  <a:pt x="7630" y="5659"/>
                  <a:pt x="7625" y="5666"/>
                </a:cubicBezTo>
                <a:cubicBezTo>
                  <a:pt x="7729" y="5597"/>
                  <a:pt x="7727" y="5509"/>
                  <a:pt x="7810" y="5472"/>
                </a:cubicBezTo>
                <a:cubicBezTo>
                  <a:pt x="7816" y="5477"/>
                  <a:pt x="7822" y="5480"/>
                  <a:pt x="7829" y="5480"/>
                </a:cubicBezTo>
                <a:cubicBezTo>
                  <a:pt x="7831" y="5480"/>
                  <a:pt x="7834" y="5479"/>
                  <a:pt x="7836" y="5479"/>
                </a:cubicBezTo>
                <a:lnTo>
                  <a:pt x="7836" y="5479"/>
                </a:lnTo>
                <a:cubicBezTo>
                  <a:pt x="7797" y="5518"/>
                  <a:pt x="7755" y="5557"/>
                  <a:pt x="7711" y="5595"/>
                </a:cubicBezTo>
                <a:cubicBezTo>
                  <a:pt x="7715" y="5599"/>
                  <a:pt x="7722" y="5600"/>
                  <a:pt x="7728" y="5600"/>
                </a:cubicBezTo>
                <a:cubicBezTo>
                  <a:pt x="7739" y="5600"/>
                  <a:pt x="7751" y="5597"/>
                  <a:pt x="7762" y="5597"/>
                </a:cubicBezTo>
                <a:cubicBezTo>
                  <a:pt x="7777" y="5597"/>
                  <a:pt x="7788" y="5604"/>
                  <a:pt x="7783" y="5641"/>
                </a:cubicBezTo>
                <a:cubicBezTo>
                  <a:pt x="7810" y="5578"/>
                  <a:pt x="7848" y="5465"/>
                  <a:pt x="7915" y="5421"/>
                </a:cubicBezTo>
                <a:cubicBezTo>
                  <a:pt x="7917" y="5420"/>
                  <a:pt x="7919" y="5419"/>
                  <a:pt x="7922" y="5419"/>
                </a:cubicBezTo>
                <a:cubicBezTo>
                  <a:pt x="7924" y="5419"/>
                  <a:pt x="7926" y="5420"/>
                  <a:pt x="7929" y="5421"/>
                </a:cubicBezTo>
                <a:lnTo>
                  <a:pt x="7926" y="5428"/>
                </a:lnTo>
                <a:cubicBezTo>
                  <a:pt x="7940" y="5418"/>
                  <a:pt x="7950" y="5404"/>
                  <a:pt x="7956" y="5391"/>
                </a:cubicBezTo>
                <a:cubicBezTo>
                  <a:pt x="7975" y="5379"/>
                  <a:pt x="7994" y="5365"/>
                  <a:pt x="8007" y="5351"/>
                </a:cubicBezTo>
                <a:cubicBezTo>
                  <a:pt x="8010" y="5352"/>
                  <a:pt x="8012" y="5353"/>
                  <a:pt x="8014" y="5353"/>
                </a:cubicBezTo>
                <a:cubicBezTo>
                  <a:pt x="8041" y="5353"/>
                  <a:pt x="8084" y="5296"/>
                  <a:pt x="8112" y="5270"/>
                </a:cubicBezTo>
                <a:cubicBezTo>
                  <a:pt x="8089" y="5251"/>
                  <a:pt x="8112" y="5225"/>
                  <a:pt x="8090" y="5225"/>
                </a:cubicBezTo>
                <a:cubicBezTo>
                  <a:pt x="8085" y="5225"/>
                  <a:pt x="8079" y="5226"/>
                  <a:pt x="8070" y="5228"/>
                </a:cubicBezTo>
                <a:cubicBezTo>
                  <a:pt x="8076" y="5228"/>
                  <a:pt x="8070" y="5235"/>
                  <a:pt x="8057" y="5250"/>
                </a:cubicBezTo>
                <a:lnTo>
                  <a:pt x="8057" y="5250"/>
                </a:lnTo>
                <a:cubicBezTo>
                  <a:pt x="8057" y="5249"/>
                  <a:pt x="8058" y="5248"/>
                  <a:pt x="8058" y="5247"/>
                </a:cubicBezTo>
                <a:lnTo>
                  <a:pt x="8058" y="5247"/>
                </a:lnTo>
                <a:cubicBezTo>
                  <a:pt x="8054" y="5249"/>
                  <a:pt x="8047" y="5251"/>
                  <a:pt x="8042" y="5254"/>
                </a:cubicBezTo>
                <a:lnTo>
                  <a:pt x="8042" y="5268"/>
                </a:lnTo>
                <a:lnTo>
                  <a:pt x="8045" y="5265"/>
                </a:lnTo>
                <a:lnTo>
                  <a:pt x="8045" y="5265"/>
                </a:lnTo>
                <a:cubicBezTo>
                  <a:pt x="8043" y="5268"/>
                  <a:pt x="8041" y="5270"/>
                  <a:pt x="8040" y="5272"/>
                </a:cubicBezTo>
                <a:lnTo>
                  <a:pt x="8040" y="5268"/>
                </a:lnTo>
                <a:lnTo>
                  <a:pt x="7973" y="5340"/>
                </a:lnTo>
                <a:cubicBezTo>
                  <a:pt x="7977" y="5300"/>
                  <a:pt x="8003" y="5268"/>
                  <a:pt x="8040" y="5251"/>
                </a:cubicBezTo>
                <a:cubicBezTo>
                  <a:pt x="8038" y="5226"/>
                  <a:pt x="8038" y="5200"/>
                  <a:pt x="8038" y="5173"/>
                </a:cubicBezTo>
                <a:cubicBezTo>
                  <a:pt x="8105" y="5171"/>
                  <a:pt x="8185" y="5125"/>
                  <a:pt x="8224" y="5125"/>
                </a:cubicBezTo>
                <a:cubicBezTo>
                  <a:pt x="8228" y="5125"/>
                  <a:pt x="8232" y="5125"/>
                  <a:pt x="8235" y="5126"/>
                </a:cubicBezTo>
                <a:cubicBezTo>
                  <a:pt x="8307" y="5027"/>
                  <a:pt x="8425" y="4915"/>
                  <a:pt x="8432" y="4816"/>
                </a:cubicBezTo>
                <a:cubicBezTo>
                  <a:pt x="8441" y="4800"/>
                  <a:pt x="8452" y="4796"/>
                  <a:pt x="8463" y="4796"/>
                </a:cubicBezTo>
                <a:cubicBezTo>
                  <a:pt x="8472" y="4796"/>
                  <a:pt x="8482" y="4799"/>
                  <a:pt x="8490" y="4799"/>
                </a:cubicBezTo>
                <a:cubicBezTo>
                  <a:pt x="8480" y="4818"/>
                  <a:pt x="8462" y="4834"/>
                  <a:pt x="8462" y="4848"/>
                </a:cubicBezTo>
                <a:cubicBezTo>
                  <a:pt x="8499" y="4788"/>
                  <a:pt x="8601" y="4700"/>
                  <a:pt x="8578" y="4656"/>
                </a:cubicBezTo>
                <a:cubicBezTo>
                  <a:pt x="8592" y="4647"/>
                  <a:pt x="8601" y="4644"/>
                  <a:pt x="8606" y="4644"/>
                </a:cubicBezTo>
                <a:cubicBezTo>
                  <a:pt x="8621" y="4644"/>
                  <a:pt x="8611" y="4667"/>
                  <a:pt x="8617" y="4667"/>
                </a:cubicBezTo>
                <a:cubicBezTo>
                  <a:pt x="8621" y="4667"/>
                  <a:pt x="8630" y="4658"/>
                  <a:pt x="8654" y="4630"/>
                </a:cubicBezTo>
                <a:lnTo>
                  <a:pt x="8654" y="4651"/>
                </a:lnTo>
                <a:cubicBezTo>
                  <a:pt x="8866" y="4541"/>
                  <a:pt x="8839" y="4312"/>
                  <a:pt x="9067" y="4193"/>
                </a:cubicBezTo>
                <a:lnTo>
                  <a:pt x="9067" y="4193"/>
                </a:lnTo>
                <a:cubicBezTo>
                  <a:pt x="9065" y="4194"/>
                  <a:pt x="9063" y="4194"/>
                  <a:pt x="9062" y="4194"/>
                </a:cubicBezTo>
                <a:cubicBezTo>
                  <a:pt x="9059" y="4194"/>
                  <a:pt x="9057" y="4193"/>
                  <a:pt x="9055" y="4192"/>
                </a:cubicBezTo>
                <a:cubicBezTo>
                  <a:pt x="9292" y="4014"/>
                  <a:pt x="9456" y="3735"/>
                  <a:pt x="9707" y="3575"/>
                </a:cubicBezTo>
                <a:cubicBezTo>
                  <a:pt x="9776" y="3524"/>
                  <a:pt x="9760" y="3499"/>
                  <a:pt x="9781" y="3446"/>
                </a:cubicBezTo>
                <a:lnTo>
                  <a:pt x="9820" y="3459"/>
                </a:lnTo>
                <a:lnTo>
                  <a:pt x="9848" y="3369"/>
                </a:lnTo>
                <a:cubicBezTo>
                  <a:pt x="9913" y="3260"/>
                  <a:pt x="10064" y="3283"/>
                  <a:pt x="10131" y="3130"/>
                </a:cubicBezTo>
                <a:lnTo>
                  <a:pt x="10099" y="3128"/>
                </a:lnTo>
                <a:cubicBezTo>
                  <a:pt x="10137" y="3095"/>
                  <a:pt x="10196" y="3014"/>
                  <a:pt x="10219" y="3014"/>
                </a:cubicBezTo>
                <a:cubicBezTo>
                  <a:pt x="10222" y="3014"/>
                  <a:pt x="10224" y="3016"/>
                  <a:pt x="10226" y="3019"/>
                </a:cubicBezTo>
                <a:cubicBezTo>
                  <a:pt x="10228" y="3012"/>
                  <a:pt x="10221" y="2987"/>
                  <a:pt x="10247" y="2982"/>
                </a:cubicBezTo>
                <a:lnTo>
                  <a:pt x="10261" y="2994"/>
                </a:lnTo>
                <a:lnTo>
                  <a:pt x="10333" y="2873"/>
                </a:lnTo>
                <a:cubicBezTo>
                  <a:pt x="10351" y="2859"/>
                  <a:pt x="10364" y="2854"/>
                  <a:pt x="10373" y="2854"/>
                </a:cubicBezTo>
                <a:cubicBezTo>
                  <a:pt x="10394" y="2854"/>
                  <a:pt x="10400" y="2877"/>
                  <a:pt x="10421" y="2877"/>
                </a:cubicBezTo>
                <a:cubicBezTo>
                  <a:pt x="10435" y="2877"/>
                  <a:pt x="10455" y="2867"/>
                  <a:pt x="10490" y="2834"/>
                </a:cubicBezTo>
                <a:cubicBezTo>
                  <a:pt x="10524" y="2789"/>
                  <a:pt x="10562" y="2683"/>
                  <a:pt x="10541" y="2683"/>
                </a:cubicBezTo>
                <a:lnTo>
                  <a:pt x="10541" y="2683"/>
                </a:lnTo>
                <a:cubicBezTo>
                  <a:pt x="10540" y="2683"/>
                  <a:pt x="10540" y="2683"/>
                  <a:pt x="10539" y="2683"/>
                </a:cubicBezTo>
                <a:cubicBezTo>
                  <a:pt x="10527" y="2695"/>
                  <a:pt x="10503" y="2708"/>
                  <a:pt x="10487" y="2708"/>
                </a:cubicBezTo>
                <a:cubicBezTo>
                  <a:pt x="10482" y="2708"/>
                  <a:pt x="10477" y="2706"/>
                  <a:pt x="10474" y="2704"/>
                </a:cubicBezTo>
                <a:lnTo>
                  <a:pt x="10502" y="2660"/>
                </a:lnTo>
                <a:cubicBezTo>
                  <a:pt x="10477" y="2625"/>
                  <a:pt x="10463" y="2577"/>
                  <a:pt x="10411" y="2577"/>
                </a:cubicBezTo>
                <a:close/>
                <a:moveTo>
                  <a:pt x="3466" y="7528"/>
                </a:moveTo>
                <a:lnTo>
                  <a:pt x="3434" y="7567"/>
                </a:lnTo>
                <a:cubicBezTo>
                  <a:pt x="3448" y="7556"/>
                  <a:pt x="3457" y="7544"/>
                  <a:pt x="3466" y="7530"/>
                </a:cubicBezTo>
                <a:lnTo>
                  <a:pt x="3466" y="7528"/>
                </a:lnTo>
                <a:close/>
                <a:moveTo>
                  <a:pt x="3151" y="7859"/>
                </a:moveTo>
                <a:lnTo>
                  <a:pt x="3130" y="7890"/>
                </a:lnTo>
                <a:lnTo>
                  <a:pt x="3155" y="7864"/>
                </a:lnTo>
                <a:lnTo>
                  <a:pt x="3151" y="7859"/>
                </a:lnTo>
                <a:close/>
                <a:moveTo>
                  <a:pt x="20069" y="8520"/>
                </a:moveTo>
                <a:lnTo>
                  <a:pt x="19937" y="8564"/>
                </a:lnTo>
                <a:lnTo>
                  <a:pt x="19981" y="8613"/>
                </a:lnTo>
                <a:lnTo>
                  <a:pt x="20069" y="8520"/>
                </a:lnTo>
                <a:close/>
                <a:moveTo>
                  <a:pt x="19979" y="8884"/>
                </a:moveTo>
                <a:cubicBezTo>
                  <a:pt x="19965" y="8893"/>
                  <a:pt x="19972" y="8924"/>
                  <a:pt x="20021" y="8998"/>
                </a:cubicBezTo>
                <a:cubicBezTo>
                  <a:pt x="20002" y="8963"/>
                  <a:pt x="19986" y="8924"/>
                  <a:pt x="19979" y="8884"/>
                </a:cubicBezTo>
                <a:close/>
                <a:moveTo>
                  <a:pt x="19508" y="9151"/>
                </a:moveTo>
                <a:cubicBezTo>
                  <a:pt x="19522" y="9172"/>
                  <a:pt x="19536" y="9188"/>
                  <a:pt x="19548" y="9202"/>
                </a:cubicBezTo>
                <a:lnTo>
                  <a:pt x="19508" y="9151"/>
                </a:lnTo>
                <a:close/>
                <a:moveTo>
                  <a:pt x="19361" y="9354"/>
                </a:moveTo>
                <a:lnTo>
                  <a:pt x="19361" y="9354"/>
                </a:lnTo>
                <a:cubicBezTo>
                  <a:pt x="19360" y="9354"/>
                  <a:pt x="19380" y="9375"/>
                  <a:pt x="19399" y="9396"/>
                </a:cubicBezTo>
                <a:lnTo>
                  <a:pt x="19399" y="9396"/>
                </a:lnTo>
                <a:cubicBezTo>
                  <a:pt x="19399" y="9396"/>
                  <a:pt x="19398" y="9395"/>
                  <a:pt x="19397" y="9394"/>
                </a:cubicBezTo>
                <a:lnTo>
                  <a:pt x="19397" y="9394"/>
                </a:lnTo>
                <a:cubicBezTo>
                  <a:pt x="19432" y="9438"/>
                  <a:pt x="19468" y="9504"/>
                  <a:pt x="19486" y="9504"/>
                </a:cubicBezTo>
                <a:cubicBezTo>
                  <a:pt x="19488" y="9504"/>
                  <a:pt x="19490" y="9503"/>
                  <a:pt x="19492" y="9501"/>
                </a:cubicBezTo>
                <a:cubicBezTo>
                  <a:pt x="19480" y="9482"/>
                  <a:pt x="19467" y="9466"/>
                  <a:pt x="19450" y="9452"/>
                </a:cubicBezTo>
                <a:cubicBezTo>
                  <a:pt x="19449" y="9447"/>
                  <a:pt x="19448" y="9443"/>
                  <a:pt x="19448" y="9440"/>
                </a:cubicBezTo>
                <a:lnTo>
                  <a:pt x="19448" y="9440"/>
                </a:lnTo>
                <a:cubicBezTo>
                  <a:pt x="19448" y="9440"/>
                  <a:pt x="19449" y="9441"/>
                  <a:pt x="19450" y="9441"/>
                </a:cubicBezTo>
                <a:cubicBezTo>
                  <a:pt x="19450" y="9441"/>
                  <a:pt x="19450" y="9441"/>
                  <a:pt x="19450" y="9440"/>
                </a:cubicBezTo>
                <a:lnTo>
                  <a:pt x="19448" y="9437"/>
                </a:lnTo>
                <a:lnTo>
                  <a:pt x="19448" y="9437"/>
                </a:lnTo>
                <a:cubicBezTo>
                  <a:pt x="19448" y="9438"/>
                  <a:pt x="19448" y="9439"/>
                  <a:pt x="19448" y="9440"/>
                </a:cubicBezTo>
                <a:lnTo>
                  <a:pt x="19448" y="9440"/>
                </a:lnTo>
                <a:cubicBezTo>
                  <a:pt x="19440" y="9437"/>
                  <a:pt x="19419" y="9416"/>
                  <a:pt x="19399" y="9396"/>
                </a:cubicBezTo>
                <a:lnTo>
                  <a:pt x="19399" y="9396"/>
                </a:lnTo>
                <a:cubicBezTo>
                  <a:pt x="19399" y="9396"/>
                  <a:pt x="19399" y="9396"/>
                  <a:pt x="19399" y="9396"/>
                </a:cubicBezTo>
                <a:cubicBezTo>
                  <a:pt x="19399" y="9396"/>
                  <a:pt x="19399" y="9396"/>
                  <a:pt x="19399" y="9396"/>
                </a:cubicBezTo>
                <a:lnTo>
                  <a:pt x="19399" y="9396"/>
                </a:lnTo>
                <a:cubicBezTo>
                  <a:pt x="19399" y="9396"/>
                  <a:pt x="19399" y="9396"/>
                  <a:pt x="19399" y="9396"/>
                </a:cubicBezTo>
                <a:lnTo>
                  <a:pt x="19399" y="9396"/>
                </a:lnTo>
                <a:cubicBezTo>
                  <a:pt x="19395" y="9389"/>
                  <a:pt x="19388" y="9383"/>
                  <a:pt x="19383" y="9376"/>
                </a:cubicBezTo>
                <a:cubicBezTo>
                  <a:pt x="19368" y="9360"/>
                  <a:pt x="19361" y="9354"/>
                  <a:pt x="19361" y="9354"/>
                </a:cubicBezTo>
                <a:close/>
                <a:moveTo>
                  <a:pt x="814" y="9540"/>
                </a:moveTo>
                <a:cubicBezTo>
                  <a:pt x="813" y="9543"/>
                  <a:pt x="812" y="9547"/>
                  <a:pt x="811" y="9550"/>
                </a:cubicBezTo>
                <a:lnTo>
                  <a:pt x="811" y="9550"/>
                </a:lnTo>
                <a:cubicBezTo>
                  <a:pt x="812" y="9546"/>
                  <a:pt x="813" y="9543"/>
                  <a:pt x="814" y="9540"/>
                </a:cubicBezTo>
                <a:close/>
                <a:moveTo>
                  <a:pt x="20007" y="10020"/>
                </a:moveTo>
                <a:cubicBezTo>
                  <a:pt x="20007" y="10022"/>
                  <a:pt x="20007" y="10025"/>
                  <a:pt x="20007" y="10027"/>
                </a:cubicBezTo>
                <a:cubicBezTo>
                  <a:pt x="20010" y="10044"/>
                  <a:pt x="20012" y="10050"/>
                  <a:pt x="20012" y="10050"/>
                </a:cubicBezTo>
                <a:cubicBezTo>
                  <a:pt x="20012" y="10050"/>
                  <a:pt x="20009" y="10035"/>
                  <a:pt x="20007" y="10020"/>
                </a:cubicBezTo>
                <a:close/>
                <a:moveTo>
                  <a:pt x="20686" y="10053"/>
                </a:moveTo>
                <a:cubicBezTo>
                  <a:pt x="20682" y="10068"/>
                  <a:pt x="20681" y="10075"/>
                  <a:pt x="20682" y="10075"/>
                </a:cubicBezTo>
                <a:cubicBezTo>
                  <a:pt x="20682" y="10075"/>
                  <a:pt x="20684" y="10069"/>
                  <a:pt x="20686" y="10062"/>
                </a:cubicBezTo>
                <a:lnTo>
                  <a:pt x="20686" y="10059"/>
                </a:lnTo>
                <a:lnTo>
                  <a:pt x="20686" y="10053"/>
                </a:lnTo>
                <a:close/>
                <a:moveTo>
                  <a:pt x="20001" y="10117"/>
                </a:moveTo>
                <a:cubicBezTo>
                  <a:pt x="20004" y="10140"/>
                  <a:pt x="20008" y="10161"/>
                  <a:pt x="20014" y="10180"/>
                </a:cubicBezTo>
                <a:cubicBezTo>
                  <a:pt x="20009" y="10153"/>
                  <a:pt x="20004" y="10132"/>
                  <a:pt x="20001" y="10117"/>
                </a:cubicBezTo>
                <a:close/>
                <a:moveTo>
                  <a:pt x="19742" y="10586"/>
                </a:moveTo>
                <a:lnTo>
                  <a:pt x="19742" y="10586"/>
                </a:lnTo>
                <a:cubicBezTo>
                  <a:pt x="19742" y="10586"/>
                  <a:pt x="19742" y="10587"/>
                  <a:pt x="19742" y="10587"/>
                </a:cubicBezTo>
                <a:lnTo>
                  <a:pt x="19742" y="10587"/>
                </a:lnTo>
                <a:cubicBezTo>
                  <a:pt x="19742" y="10587"/>
                  <a:pt x="19742" y="10586"/>
                  <a:pt x="19742" y="10586"/>
                </a:cubicBezTo>
                <a:close/>
                <a:moveTo>
                  <a:pt x="2991" y="9482"/>
                </a:moveTo>
                <a:lnTo>
                  <a:pt x="2787" y="10113"/>
                </a:lnTo>
                <a:lnTo>
                  <a:pt x="2124" y="10113"/>
                </a:lnTo>
                <a:lnTo>
                  <a:pt x="2659" y="10500"/>
                </a:lnTo>
                <a:lnTo>
                  <a:pt x="2455" y="11130"/>
                </a:lnTo>
                <a:lnTo>
                  <a:pt x="2991" y="10741"/>
                </a:lnTo>
                <a:lnTo>
                  <a:pt x="3526" y="11130"/>
                </a:lnTo>
                <a:lnTo>
                  <a:pt x="3322" y="10500"/>
                </a:lnTo>
                <a:lnTo>
                  <a:pt x="3858" y="10113"/>
                </a:lnTo>
                <a:lnTo>
                  <a:pt x="3197" y="10113"/>
                </a:lnTo>
                <a:lnTo>
                  <a:pt x="2991" y="9482"/>
                </a:lnTo>
                <a:close/>
                <a:moveTo>
                  <a:pt x="17658" y="9482"/>
                </a:moveTo>
                <a:lnTo>
                  <a:pt x="17454" y="10113"/>
                </a:lnTo>
                <a:lnTo>
                  <a:pt x="16794" y="10113"/>
                </a:lnTo>
                <a:lnTo>
                  <a:pt x="17329" y="10500"/>
                </a:lnTo>
                <a:lnTo>
                  <a:pt x="17125" y="11130"/>
                </a:lnTo>
                <a:lnTo>
                  <a:pt x="17661" y="10741"/>
                </a:lnTo>
                <a:lnTo>
                  <a:pt x="18194" y="11130"/>
                </a:lnTo>
                <a:lnTo>
                  <a:pt x="17990" y="10500"/>
                </a:lnTo>
                <a:lnTo>
                  <a:pt x="18525" y="10113"/>
                </a:lnTo>
                <a:lnTo>
                  <a:pt x="17865" y="10113"/>
                </a:lnTo>
                <a:lnTo>
                  <a:pt x="17658" y="9482"/>
                </a:lnTo>
                <a:close/>
                <a:moveTo>
                  <a:pt x="18194" y="11130"/>
                </a:moveTo>
                <a:lnTo>
                  <a:pt x="18194" y="11130"/>
                </a:lnTo>
                <a:lnTo>
                  <a:pt x="18194" y="11130"/>
                </a:lnTo>
                <a:close/>
                <a:moveTo>
                  <a:pt x="1208" y="11133"/>
                </a:moveTo>
                <a:lnTo>
                  <a:pt x="1208" y="11133"/>
                </a:lnTo>
                <a:cubicBezTo>
                  <a:pt x="1210" y="11138"/>
                  <a:pt x="1212" y="11143"/>
                  <a:pt x="1213" y="11148"/>
                </a:cubicBezTo>
                <a:lnTo>
                  <a:pt x="1213" y="11148"/>
                </a:lnTo>
                <a:cubicBezTo>
                  <a:pt x="1212" y="11143"/>
                  <a:pt x="1210" y="11138"/>
                  <a:pt x="1208" y="11133"/>
                </a:cubicBezTo>
                <a:close/>
                <a:moveTo>
                  <a:pt x="1336" y="11390"/>
                </a:moveTo>
                <a:cubicBezTo>
                  <a:pt x="1335" y="11390"/>
                  <a:pt x="1336" y="11390"/>
                  <a:pt x="1336" y="11391"/>
                </a:cubicBezTo>
                <a:lnTo>
                  <a:pt x="1336" y="11391"/>
                </a:lnTo>
                <a:cubicBezTo>
                  <a:pt x="1336" y="11391"/>
                  <a:pt x="1336" y="11390"/>
                  <a:pt x="1336" y="11390"/>
                </a:cubicBezTo>
                <a:close/>
                <a:moveTo>
                  <a:pt x="890" y="11496"/>
                </a:moveTo>
                <a:cubicBezTo>
                  <a:pt x="890" y="11497"/>
                  <a:pt x="890" y="11497"/>
                  <a:pt x="891" y="11497"/>
                </a:cubicBezTo>
                <a:cubicBezTo>
                  <a:pt x="890" y="11497"/>
                  <a:pt x="890" y="11497"/>
                  <a:pt x="890" y="11496"/>
                </a:cubicBezTo>
                <a:close/>
                <a:moveTo>
                  <a:pt x="20955" y="11105"/>
                </a:moveTo>
                <a:lnTo>
                  <a:pt x="20955" y="11105"/>
                </a:lnTo>
                <a:cubicBezTo>
                  <a:pt x="20943" y="11128"/>
                  <a:pt x="20934" y="11151"/>
                  <a:pt x="20925" y="11177"/>
                </a:cubicBezTo>
                <a:cubicBezTo>
                  <a:pt x="20901" y="11290"/>
                  <a:pt x="20869" y="11402"/>
                  <a:pt x="20825" y="11508"/>
                </a:cubicBezTo>
                <a:cubicBezTo>
                  <a:pt x="20890" y="11395"/>
                  <a:pt x="20964" y="11256"/>
                  <a:pt x="20955" y="11105"/>
                </a:cubicBezTo>
                <a:close/>
                <a:moveTo>
                  <a:pt x="731" y="11506"/>
                </a:moveTo>
                <a:lnTo>
                  <a:pt x="731" y="11508"/>
                </a:lnTo>
                <a:cubicBezTo>
                  <a:pt x="731" y="11508"/>
                  <a:pt x="731" y="11508"/>
                  <a:pt x="731" y="11508"/>
                </a:cubicBezTo>
                <a:lnTo>
                  <a:pt x="731" y="11508"/>
                </a:lnTo>
                <a:cubicBezTo>
                  <a:pt x="731" y="11508"/>
                  <a:pt x="731" y="11507"/>
                  <a:pt x="731" y="11506"/>
                </a:cubicBezTo>
                <a:close/>
                <a:moveTo>
                  <a:pt x="731" y="11508"/>
                </a:moveTo>
                <a:lnTo>
                  <a:pt x="731" y="11508"/>
                </a:lnTo>
                <a:cubicBezTo>
                  <a:pt x="731" y="11515"/>
                  <a:pt x="733" y="11521"/>
                  <a:pt x="733" y="11527"/>
                </a:cubicBezTo>
                <a:cubicBezTo>
                  <a:pt x="760" y="11555"/>
                  <a:pt x="772" y="11566"/>
                  <a:pt x="774" y="11566"/>
                </a:cubicBezTo>
                <a:cubicBezTo>
                  <a:pt x="776" y="11566"/>
                  <a:pt x="757" y="11542"/>
                  <a:pt x="731" y="11508"/>
                </a:cubicBezTo>
                <a:close/>
                <a:moveTo>
                  <a:pt x="19608" y="11532"/>
                </a:moveTo>
                <a:lnTo>
                  <a:pt x="19575" y="11571"/>
                </a:lnTo>
                <a:cubicBezTo>
                  <a:pt x="19587" y="11559"/>
                  <a:pt x="19599" y="11545"/>
                  <a:pt x="19608" y="11532"/>
                </a:cubicBezTo>
                <a:close/>
                <a:moveTo>
                  <a:pt x="20825" y="11508"/>
                </a:moveTo>
                <a:lnTo>
                  <a:pt x="20825" y="11508"/>
                </a:lnTo>
                <a:cubicBezTo>
                  <a:pt x="20723" y="11661"/>
                  <a:pt x="20623" y="11763"/>
                  <a:pt x="20635" y="11824"/>
                </a:cubicBezTo>
                <a:cubicBezTo>
                  <a:pt x="20677" y="11770"/>
                  <a:pt x="20716" y="11715"/>
                  <a:pt x="20746" y="11657"/>
                </a:cubicBezTo>
                <a:cubicBezTo>
                  <a:pt x="20776" y="11606"/>
                  <a:pt x="20802" y="11555"/>
                  <a:pt x="20825" y="11508"/>
                </a:cubicBezTo>
                <a:close/>
                <a:moveTo>
                  <a:pt x="20057" y="11828"/>
                </a:moveTo>
                <a:cubicBezTo>
                  <a:pt x="20051" y="11828"/>
                  <a:pt x="20028" y="11855"/>
                  <a:pt x="19974" y="11928"/>
                </a:cubicBezTo>
                <a:cubicBezTo>
                  <a:pt x="19976" y="11953"/>
                  <a:pt x="19898" y="12060"/>
                  <a:pt x="19915" y="12060"/>
                </a:cubicBezTo>
                <a:cubicBezTo>
                  <a:pt x="19922" y="12060"/>
                  <a:pt x="19943" y="12043"/>
                  <a:pt x="19988" y="12000"/>
                </a:cubicBezTo>
                <a:lnTo>
                  <a:pt x="19988" y="11997"/>
                </a:lnTo>
                <a:cubicBezTo>
                  <a:pt x="19995" y="11979"/>
                  <a:pt x="20004" y="11958"/>
                  <a:pt x="20016" y="11940"/>
                </a:cubicBezTo>
                <a:lnTo>
                  <a:pt x="20051" y="11858"/>
                </a:lnTo>
                <a:cubicBezTo>
                  <a:pt x="20057" y="11841"/>
                  <a:pt x="20061" y="11828"/>
                  <a:pt x="20057" y="11828"/>
                </a:cubicBezTo>
                <a:close/>
                <a:moveTo>
                  <a:pt x="1236" y="12059"/>
                </a:moveTo>
                <a:cubicBezTo>
                  <a:pt x="1236" y="12059"/>
                  <a:pt x="1237" y="12060"/>
                  <a:pt x="1237" y="12061"/>
                </a:cubicBezTo>
                <a:lnTo>
                  <a:pt x="1237" y="12061"/>
                </a:lnTo>
                <a:lnTo>
                  <a:pt x="1236" y="12060"/>
                </a:lnTo>
                <a:lnTo>
                  <a:pt x="1236" y="12060"/>
                </a:lnTo>
                <a:cubicBezTo>
                  <a:pt x="1237" y="12061"/>
                  <a:pt x="1237" y="12061"/>
                  <a:pt x="1237" y="12061"/>
                </a:cubicBezTo>
                <a:cubicBezTo>
                  <a:pt x="1237" y="12061"/>
                  <a:pt x="1237" y="12061"/>
                  <a:pt x="1237" y="12061"/>
                </a:cubicBezTo>
                <a:lnTo>
                  <a:pt x="1237" y="12061"/>
                </a:lnTo>
                <a:lnTo>
                  <a:pt x="1238" y="12061"/>
                </a:lnTo>
                <a:lnTo>
                  <a:pt x="1238" y="12061"/>
                </a:lnTo>
                <a:cubicBezTo>
                  <a:pt x="1237" y="12060"/>
                  <a:pt x="1236" y="12059"/>
                  <a:pt x="1236" y="12059"/>
                </a:cubicBezTo>
                <a:close/>
                <a:moveTo>
                  <a:pt x="20289" y="11869"/>
                </a:moveTo>
                <a:cubicBezTo>
                  <a:pt x="20272" y="11869"/>
                  <a:pt x="20232" y="11913"/>
                  <a:pt x="20192" y="11979"/>
                </a:cubicBezTo>
                <a:cubicBezTo>
                  <a:pt x="20171" y="12036"/>
                  <a:pt x="20121" y="12104"/>
                  <a:pt x="20144" y="12104"/>
                </a:cubicBezTo>
                <a:cubicBezTo>
                  <a:pt x="20146" y="12104"/>
                  <a:pt x="20149" y="12103"/>
                  <a:pt x="20153" y="12102"/>
                </a:cubicBezTo>
                <a:lnTo>
                  <a:pt x="20178" y="12067"/>
                </a:lnTo>
                <a:lnTo>
                  <a:pt x="20227" y="11991"/>
                </a:lnTo>
                <a:lnTo>
                  <a:pt x="20296" y="11879"/>
                </a:lnTo>
                <a:cubicBezTo>
                  <a:pt x="20296" y="11872"/>
                  <a:pt x="20293" y="11869"/>
                  <a:pt x="20289" y="11869"/>
                </a:cubicBezTo>
                <a:close/>
                <a:moveTo>
                  <a:pt x="19004" y="12097"/>
                </a:moveTo>
                <a:cubicBezTo>
                  <a:pt x="19004" y="12097"/>
                  <a:pt x="19003" y="12097"/>
                  <a:pt x="19003" y="12097"/>
                </a:cubicBezTo>
                <a:cubicBezTo>
                  <a:pt x="18977" y="12123"/>
                  <a:pt x="18970" y="12137"/>
                  <a:pt x="18973" y="12141"/>
                </a:cubicBezTo>
                <a:cubicBezTo>
                  <a:pt x="18993" y="12117"/>
                  <a:pt x="19010" y="12097"/>
                  <a:pt x="19004" y="12097"/>
                </a:cubicBezTo>
                <a:close/>
                <a:moveTo>
                  <a:pt x="18794" y="12095"/>
                </a:moveTo>
                <a:lnTo>
                  <a:pt x="18794" y="12095"/>
                </a:lnTo>
                <a:cubicBezTo>
                  <a:pt x="18750" y="12130"/>
                  <a:pt x="18713" y="12169"/>
                  <a:pt x="18678" y="12211"/>
                </a:cubicBezTo>
                <a:cubicBezTo>
                  <a:pt x="18720" y="12176"/>
                  <a:pt x="18757" y="12137"/>
                  <a:pt x="18794" y="12095"/>
                </a:cubicBezTo>
                <a:close/>
                <a:moveTo>
                  <a:pt x="2097" y="12219"/>
                </a:moveTo>
                <a:cubicBezTo>
                  <a:pt x="2097" y="12219"/>
                  <a:pt x="2097" y="12220"/>
                  <a:pt x="2098" y="12220"/>
                </a:cubicBezTo>
                <a:lnTo>
                  <a:pt x="2098" y="12220"/>
                </a:lnTo>
                <a:cubicBezTo>
                  <a:pt x="2098" y="12220"/>
                  <a:pt x="2098" y="12220"/>
                  <a:pt x="2098" y="12220"/>
                </a:cubicBezTo>
                <a:cubicBezTo>
                  <a:pt x="2098" y="12220"/>
                  <a:pt x="2097" y="12219"/>
                  <a:pt x="2097" y="12219"/>
                </a:cubicBezTo>
                <a:close/>
                <a:moveTo>
                  <a:pt x="2374" y="12218"/>
                </a:moveTo>
                <a:lnTo>
                  <a:pt x="2499" y="12345"/>
                </a:lnTo>
                <a:cubicBezTo>
                  <a:pt x="2500" y="12353"/>
                  <a:pt x="2497" y="12357"/>
                  <a:pt x="2491" y="12357"/>
                </a:cubicBezTo>
                <a:cubicBezTo>
                  <a:pt x="2483" y="12357"/>
                  <a:pt x="2469" y="12349"/>
                  <a:pt x="2453" y="12331"/>
                </a:cubicBezTo>
                <a:lnTo>
                  <a:pt x="2453" y="12331"/>
                </a:lnTo>
                <a:cubicBezTo>
                  <a:pt x="2454" y="12332"/>
                  <a:pt x="2456" y="12333"/>
                  <a:pt x="2456" y="12333"/>
                </a:cubicBezTo>
                <a:cubicBezTo>
                  <a:pt x="2465" y="12333"/>
                  <a:pt x="2409" y="12265"/>
                  <a:pt x="2374" y="12218"/>
                </a:cubicBezTo>
                <a:close/>
                <a:moveTo>
                  <a:pt x="19548" y="12436"/>
                </a:moveTo>
                <a:lnTo>
                  <a:pt x="19483" y="12545"/>
                </a:lnTo>
                <a:cubicBezTo>
                  <a:pt x="19541" y="12503"/>
                  <a:pt x="19555" y="12510"/>
                  <a:pt x="19599" y="12496"/>
                </a:cubicBezTo>
                <a:lnTo>
                  <a:pt x="19548" y="12436"/>
                </a:lnTo>
                <a:close/>
                <a:moveTo>
                  <a:pt x="1018" y="12514"/>
                </a:moveTo>
                <a:lnTo>
                  <a:pt x="1018" y="12514"/>
                </a:lnTo>
                <a:cubicBezTo>
                  <a:pt x="1087" y="12570"/>
                  <a:pt x="1100" y="12585"/>
                  <a:pt x="1090" y="12585"/>
                </a:cubicBezTo>
                <a:cubicBezTo>
                  <a:pt x="1084" y="12585"/>
                  <a:pt x="1068" y="12579"/>
                  <a:pt x="1053" y="12572"/>
                </a:cubicBezTo>
                <a:lnTo>
                  <a:pt x="1018" y="12514"/>
                </a:lnTo>
                <a:close/>
                <a:moveTo>
                  <a:pt x="2752" y="12929"/>
                </a:moveTo>
                <a:lnTo>
                  <a:pt x="2836" y="13006"/>
                </a:lnTo>
                <a:lnTo>
                  <a:pt x="2845" y="13008"/>
                </a:lnTo>
                <a:cubicBezTo>
                  <a:pt x="2833" y="13008"/>
                  <a:pt x="2822" y="13006"/>
                  <a:pt x="2812" y="13004"/>
                </a:cubicBezTo>
                <a:cubicBezTo>
                  <a:pt x="2764" y="12960"/>
                  <a:pt x="2752" y="12941"/>
                  <a:pt x="2752" y="12929"/>
                </a:cubicBezTo>
                <a:close/>
                <a:moveTo>
                  <a:pt x="2926" y="13036"/>
                </a:moveTo>
                <a:lnTo>
                  <a:pt x="2928" y="13036"/>
                </a:lnTo>
                <a:lnTo>
                  <a:pt x="2930" y="13039"/>
                </a:lnTo>
                <a:lnTo>
                  <a:pt x="2930" y="13039"/>
                </a:lnTo>
                <a:cubicBezTo>
                  <a:pt x="2930" y="13039"/>
                  <a:pt x="2929" y="13039"/>
                  <a:pt x="2928" y="13038"/>
                </a:cubicBezTo>
                <a:cubicBezTo>
                  <a:pt x="2928" y="13037"/>
                  <a:pt x="2927" y="13036"/>
                  <a:pt x="2926" y="13036"/>
                </a:cubicBezTo>
                <a:close/>
                <a:moveTo>
                  <a:pt x="2993" y="13108"/>
                </a:moveTo>
                <a:lnTo>
                  <a:pt x="2993" y="13108"/>
                </a:lnTo>
                <a:cubicBezTo>
                  <a:pt x="2994" y="13109"/>
                  <a:pt x="2994" y="13109"/>
                  <a:pt x="2995" y="13110"/>
                </a:cubicBezTo>
                <a:lnTo>
                  <a:pt x="2995" y="13110"/>
                </a:lnTo>
                <a:cubicBezTo>
                  <a:pt x="2994" y="13110"/>
                  <a:pt x="2994" y="13109"/>
                  <a:pt x="2993" y="13108"/>
                </a:cubicBezTo>
                <a:close/>
                <a:moveTo>
                  <a:pt x="18196" y="12980"/>
                </a:moveTo>
                <a:lnTo>
                  <a:pt x="18110" y="13078"/>
                </a:lnTo>
                <a:lnTo>
                  <a:pt x="18080" y="13113"/>
                </a:lnTo>
                <a:lnTo>
                  <a:pt x="18196" y="12980"/>
                </a:lnTo>
                <a:close/>
                <a:moveTo>
                  <a:pt x="19474" y="13145"/>
                </a:moveTo>
                <a:cubicBezTo>
                  <a:pt x="19475" y="13145"/>
                  <a:pt x="19439" y="13173"/>
                  <a:pt x="19390" y="13212"/>
                </a:cubicBezTo>
                <a:cubicBezTo>
                  <a:pt x="19392" y="13210"/>
                  <a:pt x="19392" y="13208"/>
                  <a:pt x="19392" y="13205"/>
                </a:cubicBezTo>
                <a:cubicBezTo>
                  <a:pt x="19449" y="13162"/>
                  <a:pt x="19473" y="13145"/>
                  <a:pt x="19474" y="13145"/>
                </a:cubicBezTo>
                <a:close/>
                <a:moveTo>
                  <a:pt x="7674" y="13393"/>
                </a:moveTo>
                <a:lnTo>
                  <a:pt x="7671" y="13395"/>
                </a:lnTo>
                <a:cubicBezTo>
                  <a:pt x="7678" y="13395"/>
                  <a:pt x="7685" y="13395"/>
                  <a:pt x="7692" y="13394"/>
                </a:cubicBezTo>
                <a:lnTo>
                  <a:pt x="7692" y="13394"/>
                </a:lnTo>
                <a:lnTo>
                  <a:pt x="7762" y="13400"/>
                </a:lnTo>
                <a:cubicBezTo>
                  <a:pt x="7740" y="13397"/>
                  <a:pt x="7718" y="13394"/>
                  <a:pt x="7696" y="13394"/>
                </a:cubicBezTo>
                <a:cubicBezTo>
                  <a:pt x="7694" y="13394"/>
                  <a:pt x="7693" y="13394"/>
                  <a:pt x="7692" y="13394"/>
                </a:cubicBezTo>
                <a:lnTo>
                  <a:pt x="7692" y="13394"/>
                </a:lnTo>
                <a:lnTo>
                  <a:pt x="7674" y="13393"/>
                </a:lnTo>
                <a:close/>
                <a:moveTo>
                  <a:pt x="8441" y="13400"/>
                </a:moveTo>
                <a:cubicBezTo>
                  <a:pt x="8437" y="13401"/>
                  <a:pt x="8431" y="13403"/>
                  <a:pt x="8426" y="13404"/>
                </a:cubicBezTo>
                <a:lnTo>
                  <a:pt x="8426" y="13404"/>
                </a:lnTo>
                <a:cubicBezTo>
                  <a:pt x="8432" y="13403"/>
                  <a:pt x="8437" y="13402"/>
                  <a:pt x="8441" y="13400"/>
                </a:cubicBezTo>
                <a:close/>
                <a:moveTo>
                  <a:pt x="8026" y="13393"/>
                </a:moveTo>
                <a:cubicBezTo>
                  <a:pt x="8040" y="13405"/>
                  <a:pt x="8056" y="13414"/>
                  <a:pt x="8075" y="13419"/>
                </a:cubicBezTo>
                <a:cubicBezTo>
                  <a:pt x="8079" y="13416"/>
                  <a:pt x="8082" y="13412"/>
                  <a:pt x="8086" y="13409"/>
                </a:cubicBezTo>
                <a:lnTo>
                  <a:pt x="8026" y="13393"/>
                </a:lnTo>
                <a:close/>
                <a:moveTo>
                  <a:pt x="15021" y="13422"/>
                </a:moveTo>
                <a:cubicBezTo>
                  <a:pt x="15016" y="13422"/>
                  <a:pt x="15010" y="13424"/>
                  <a:pt x="15006" y="13428"/>
                </a:cubicBezTo>
                <a:lnTo>
                  <a:pt x="15027" y="13423"/>
                </a:lnTo>
                <a:cubicBezTo>
                  <a:pt x="15025" y="13423"/>
                  <a:pt x="15023" y="13422"/>
                  <a:pt x="15021" y="13422"/>
                </a:cubicBezTo>
                <a:close/>
                <a:moveTo>
                  <a:pt x="6085" y="13431"/>
                </a:moveTo>
                <a:cubicBezTo>
                  <a:pt x="6082" y="13431"/>
                  <a:pt x="6071" y="13433"/>
                  <a:pt x="6060" y="13437"/>
                </a:cubicBezTo>
                <a:lnTo>
                  <a:pt x="6072" y="13437"/>
                </a:lnTo>
                <a:cubicBezTo>
                  <a:pt x="6085" y="13433"/>
                  <a:pt x="6088" y="13431"/>
                  <a:pt x="6085" y="13431"/>
                </a:cubicBezTo>
                <a:close/>
                <a:moveTo>
                  <a:pt x="13933" y="13435"/>
                </a:moveTo>
                <a:cubicBezTo>
                  <a:pt x="13916" y="13451"/>
                  <a:pt x="13939" y="13453"/>
                  <a:pt x="13944" y="13460"/>
                </a:cubicBezTo>
                <a:lnTo>
                  <a:pt x="13944" y="13460"/>
                </a:lnTo>
                <a:lnTo>
                  <a:pt x="13933" y="13435"/>
                </a:lnTo>
                <a:close/>
                <a:moveTo>
                  <a:pt x="6030" y="13460"/>
                </a:moveTo>
                <a:cubicBezTo>
                  <a:pt x="6030" y="13460"/>
                  <a:pt x="6030" y="13460"/>
                  <a:pt x="6030" y="13460"/>
                </a:cubicBezTo>
                <a:cubicBezTo>
                  <a:pt x="6030" y="13460"/>
                  <a:pt x="6030" y="13460"/>
                  <a:pt x="6030" y="13460"/>
                </a:cubicBezTo>
                <a:lnTo>
                  <a:pt x="6030" y="13460"/>
                </a:lnTo>
                <a:cubicBezTo>
                  <a:pt x="6030" y="13460"/>
                  <a:pt x="6030" y="13460"/>
                  <a:pt x="6030" y="13460"/>
                </a:cubicBezTo>
                <a:close/>
                <a:moveTo>
                  <a:pt x="13944" y="13460"/>
                </a:moveTo>
                <a:lnTo>
                  <a:pt x="13945" y="13462"/>
                </a:lnTo>
                <a:lnTo>
                  <a:pt x="13945" y="13462"/>
                </a:lnTo>
                <a:cubicBezTo>
                  <a:pt x="13945" y="13461"/>
                  <a:pt x="13945" y="13461"/>
                  <a:pt x="13944" y="13460"/>
                </a:cubicBezTo>
                <a:close/>
                <a:moveTo>
                  <a:pt x="6023" y="13444"/>
                </a:moveTo>
                <a:cubicBezTo>
                  <a:pt x="6007" y="13444"/>
                  <a:pt x="5995" y="13446"/>
                  <a:pt x="5998" y="13463"/>
                </a:cubicBezTo>
                <a:lnTo>
                  <a:pt x="6025" y="13456"/>
                </a:lnTo>
                <a:lnTo>
                  <a:pt x="6025" y="13456"/>
                </a:lnTo>
                <a:cubicBezTo>
                  <a:pt x="6027" y="13457"/>
                  <a:pt x="6029" y="13458"/>
                  <a:pt x="6030" y="13460"/>
                </a:cubicBezTo>
                <a:lnTo>
                  <a:pt x="6030" y="13460"/>
                </a:lnTo>
                <a:cubicBezTo>
                  <a:pt x="6031" y="13453"/>
                  <a:pt x="6047" y="13449"/>
                  <a:pt x="6060" y="13444"/>
                </a:cubicBezTo>
                <a:lnTo>
                  <a:pt x="6060" y="13444"/>
                </a:lnTo>
                <a:cubicBezTo>
                  <a:pt x="6057" y="13444"/>
                  <a:pt x="6054" y="13444"/>
                  <a:pt x="6051" y="13444"/>
                </a:cubicBezTo>
                <a:cubicBezTo>
                  <a:pt x="6042" y="13444"/>
                  <a:pt x="6032" y="13444"/>
                  <a:pt x="6023" y="13444"/>
                </a:cubicBezTo>
                <a:close/>
                <a:moveTo>
                  <a:pt x="17498" y="13368"/>
                </a:moveTo>
                <a:lnTo>
                  <a:pt x="17410" y="13426"/>
                </a:lnTo>
                <a:lnTo>
                  <a:pt x="17396" y="13479"/>
                </a:lnTo>
                <a:lnTo>
                  <a:pt x="17498" y="13368"/>
                </a:lnTo>
                <a:close/>
                <a:moveTo>
                  <a:pt x="6271" y="13627"/>
                </a:moveTo>
                <a:cubicBezTo>
                  <a:pt x="6277" y="13630"/>
                  <a:pt x="6282" y="13633"/>
                  <a:pt x="6281" y="13633"/>
                </a:cubicBezTo>
                <a:cubicBezTo>
                  <a:pt x="6280" y="13633"/>
                  <a:pt x="6277" y="13632"/>
                  <a:pt x="6271" y="13630"/>
                </a:cubicBezTo>
                <a:lnTo>
                  <a:pt x="6271" y="13627"/>
                </a:lnTo>
                <a:close/>
                <a:moveTo>
                  <a:pt x="7745" y="13650"/>
                </a:moveTo>
                <a:cubicBezTo>
                  <a:pt x="7744" y="13651"/>
                  <a:pt x="7743" y="13652"/>
                  <a:pt x="7743" y="13653"/>
                </a:cubicBezTo>
                <a:cubicBezTo>
                  <a:pt x="7743" y="13653"/>
                  <a:pt x="7744" y="13652"/>
                  <a:pt x="7745" y="13650"/>
                </a:cubicBezTo>
                <a:close/>
                <a:moveTo>
                  <a:pt x="6132" y="13653"/>
                </a:moveTo>
                <a:cubicBezTo>
                  <a:pt x="6130" y="13654"/>
                  <a:pt x="6127" y="13654"/>
                  <a:pt x="6125" y="13655"/>
                </a:cubicBezTo>
                <a:lnTo>
                  <a:pt x="6125" y="13655"/>
                </a:lnTo>
                <a:cubicBezTo>
                  <a:pt x="6127" y="13654"/>
                  <a:pt x="6129" y="13653"/>
                  <a:pt x="6132" y="13653"/>
                </a:cubicBezTo>
                <a:close/>
                <a:moveTo>
                  <a:pt x="8191" y="13665"/>
                </a:moveTo>
                <a:lnTo>
                  <a:pt x="8179" y="13667"/>
                </a:lnTo>
                <a:lnTo>
                  <a:pt x="8207" y="13671"/>
                </a:lnTo>
                <a:cubicBezTo>
                  <a:pt x="8206" y="13670"/>
                  <a:pt x="8205" y="13669"/>
                  <a:pt x="8203" y="13668"/>
                </a:cubicBezTo>
                <a:lnTo>
                  <a:pt x="8203" y="13668"/>
                </a:lnTo>
                <a:cubicBezTo>
                  <a:pt x="8201" y="13669"/>
                  <a:pt x="8199" y="13669"/>
                  <a:pt x="8198" y="13669"/>
                </a:cubicBezTo>
                <a:cubicBezTo>
                  <a:pt x="8195" y="13668"/>
                  <a:pt x="8193" y="13666"/>
                  <a:pt x="8191" y="13665"/>
                </a:cubicBezTo>
                <a:close/>
                <a:moveTo>
                  <a:pt x="7685" y="13672"/>
                </a:moveTo>
                <a:lnTo>
                  <a:pt x="7685" y="13672"/>
                </a:lnTo>
                <a:cubicBezTo>
                  <a:pt x="7684" y="13673"/>
                  <a:pt x="7684" y="13674"/>
                  <a:pt x="7683" y="13674"/>
                </a:cubicBezTo>
                <a:lnTo>
                  <a:pt x="7683" y="13674"/>
                </a:lnTo>
                <a:cubicBezTo>
                  <a:pt x="7684" y="13674"/>
                  <a:pt x="7686" y="13674"/>
                  <a:pt x="7688" y="13674"/>
                </a:cubicBezTo>
                <a:cubicBezTo>
                  <a:pt x="7687" y="13673"/>
                  <a:pt x="7686" y="13672"/>
                  <a:pt x="7685" y="13672"/>
                </a:cubicBezTo>
                <a:close/>
                <a:moveTo>
                  <a:pt x="15266" y="13499"/>
                </a:moveTo>
                <a:lnTo>
                  <a:pt x="15147" y="13676"/>
                </a:lnTo>
                <a:lnTo>
                  <a:pt x="15396" y="13537"/>
                </a:lnTo>
                <a:lnTo>
                  <a:pt x="15266" y="13499"/>
                </a:lnTo>
                <a:close/>
                <a:moveTo>
                  <a:pt x="6081" y="13671"/>
                </a:moveTo>
                <a:cubicBezTo>
                  <a:pt x="6090" y="13671"/>
                  <a:pt x="6097" y="13674"/>
                  <a:pt x="6107" y="13676"/>
                </a:cubicBezTo>
                <a:lnTo>
                  <a:pt x="6081" y="13671"/>
                </a:lnTo>
                <a:close/>
                <a:moveTo>
                  <a:pt x="7648" y="13671"/>
                </a:moveTo>
                <a:lnTo>
                  <a:pt x="7648" y="13674"/>
                </a:lnTo>
                <a:cubicBezTo>
                  <a:pt x="7652" y="13675"/>
                  <a:pt x="7656" y="13676"/>
                  <a:pt x="7660" y="13676"/>
                </a:cubicBezTo>
                <a:cubicBezTo>
                  <a:pt x="7663" y="13676"/>
                  <a:pt x="7666" y="13676"/>
                  <a:pt x="7668" y="13675"/>
                </a:cubicBezTo>
                <a:lnTo>
                  <a:pt x="7668" y="13675"/>
                </a:lnTo>
                <a:cubicBezTo>
                  <a:pt x="7669" y="13675"/>
                  <a:pt x="7670" y="13675"/>
                  <a:pt x="7671" y="13675"/>
                </a:cubicBezTo>
                <a:cubicBezTo>
                  <a:pt x="7674" y="13675"/>
                  <a:pt x="7676" y="13675"/>
                  <a:pt x="7679" y="13675"/>
                </a:cubicBezTo>
                <a:lnTo>
                  <a:pt x="7679" y="13675"/>
                </a:lnTo>
                <a:cubicBezTo>
                  <a:pt x="7679" y="13675"/>
                  <a:pt x="7680" y="13675"/>
                  <a:pt x="7681" y="13676"/>
                </a:cubicBezTo>
                <a:cubicBezTo>
                  <a:pt x="7681" y="13675"/>
                  <a:pt x="7682" y="13675"/>
                  <a:pt x="7683" y="13674"/>
                </a:cubicBezTo>
                <a:lnTo>
                  <a:pt x="7683" y="13674"/>
                </a:lnTo>
                <a:cubicBezTo>
                  <a:pt x="7681" y="13674"/>
                  <a:pt x="7680" y="13675"/>
                  <a:pt x="7679" y="13675"/>
                </a:cubicBezTo>
                <a:lnTo>
                  <a:pt x="7679" y="13675"/>
                </a:lnTo>
                <a:cubicBezTo>
                  <a:pt x="7677" y="13674"/>
                  <a:pt x="7676" y="13673"/>
                  <a:pt x="7674" y="13673"/>
                </a:cubicBezTo>
                <a:lnTo>
                  <a:pt x="7674" y="13673"/>
                </a:lnTo>
                <a:cubicBezTo>
                  <a:pt x="7672" y="13674"/>
                  <a:pt x="7670" y="13674"/>
                  <a:pt x="7668" y="13675"/>
                </a:cubicBezTo>
                <a:lnTo>
                  <a:pt x="7668" y="13675"/>
                </a:lnTo>
                <a:cubicBezTo>
                  <a:pt x="7662" y="13675"/>
                  <a:pt x="7655" y="13674"/>
                  <a:pt x="7648" y="13671"/>
                </a:cubicBezTo>
                <a:close/>
                <a:moveTo>
                  <a:pt x="9778" y="13663"/>
                </a:moveTo>
                <a:cubicBezTo>
                  <a:pt x="9775" y="13663"/>
                  <a:pt x="9772" y="13664"/>
                  <a:pt x="9769" y="13664"/>
                </a:cubicBezTo>
                <a:lnTo>
                  <a:pt x="9767" y="13664"/>
                </a:lnTo>
                <a:cubicBezTo>
                  <a:pt x="9782" y="13678"/>
                  <a:pt x="9803" y="13685"/>
                  <a:pt x="9823" y="13685"/>
                </a:cubicBezTo>
                <a:cubicBezTo>
                  <a:pt x="9837" y="13685"/>
                  <a:pt x="9850" y="13682"/>
                  <a:pt x="9862" y="13676"/>
                </a:cubicBezTo>
                <a:cubicBezTo>
                  <a:pt x="9830" y="13674"/>
                  <a:pt x="9798" y="13663"/>
                  <a:pt x="9778" y="13663"/>
                </a:cubicBezTo>
                <a:close/>
                <a:moveTo>
                  <a:pt x="8096" y="13664"/>
                </a:moveTo>
                <a:cubicBezTo>
                  <a:pt x="8071" y="13670"/>
                  <a:pt x="8063" y="13706"/>
                  <a:pt x="8093" y="13706"/>
                </a:cubicBezTo>
                <a:cubicBezTo>
                  <a:pt x="8097" y="13706"/>
                  <a:pt x="8102" y="13705"/>
                  <a:pt x="8107" y="13704"/>
                </a:cubicBezTo>
                <a:lnTo>
                  <a:pt x="8096" y="13664"/>
                </a:lnTo>
                <a:close/>
                <a:moveTo>
                  <a:pt x="14707" y="13690"/>
                </a:moveTo>
                <a:cubicBezTo>
                  <a:pt x="14715" y="13693"/>
                  <a:pt x="14723" y="13696"/>
                  <a:pt x="14731" y="13698"/>
                </a:cubicBezTo>
                <a:lnTo>
                  <a:pt x="14731" y="13698"/>
                </a:lnTo>
                <a:cubicBezTo>
                  <a:pt x="14729" y="13702"/>
                  <a:pt x="14727" y="13706"/>
                  <a:pt x="14726" y="13711"/>
                </a:cubicBezTo>
                <a:lnTo>
                  <a:pt x="14707" y="13690"/>
                </a:lnTo>
                <a:close/>
                <a:moveTo>
                  <a:pt x="14672" y="13674"/>
                </a:moveTo>
                <a:cubicBezTo>
                  <a:pt x="14680" y="13678"/>
                  <a:pt x="14688" y="13682"/>
                  <a:pt x="14697" y="13686"/>
                </a:cubicBezTo>
                <a:lnTo>
                  <a:pt x="14697" y="13686"/>
                </a:lnTo>
                <a:cubicBezTo>
                  <a:pt x="14686" y="13695"/>
                  <a:pt x="14676" y="13704"/>
                  <a:pt x="14666" y="13713"/>
                </a:cubicBezTo>
                <a:lnTo>
                  <a:pt x="14666" y="13713"/>
                </a:lnTo>
                <a:lnTo>
                  <a:pt x="14672" y="13674"/>
                </a:lnTo>
                <a:close/>
                <a:moveTo>
                  <a:pt x="14749" y="13727"/>
                </a:moveTo>
                <a:lnTo>
                  <a:pt x="14779" y="13729"/>
                </a:lnTo>
                <a:lnTo>
                  <a:pt x="14716" y="13741"/>
                </a:lnTo>
                <a:lnTo>
                  <a:pt x="14749" y="13727"/>
                </a:lnTo>
                <a:close/>
                <a:moveTo>
                  <a:pt x="6210" y="13664"/>
                </a:moveTo>
                <a:cubicBezTo>
                  <a:pt x="6216" y="13666"/>
                  <a:pt x="6223" y="13669"/>
                  <a:pt x="6230" y="13671"/>
                </a:cubicBezTo>
                <a:lnTo>
                  <a:pt x="6230" y="13671"/>
                </a:lnTo>
                <a:cubicBezTo>
                  <a:pt x="6240" y="13681"/>
                  <a:pt x="6246" y="13685"/>
                  <a:pt x="6250" y="13685"/>
                </a:cubicBezTo>
                <a:cubicBezTo>
                  <a:pt x="6254" y="13685"/>
                  <a:pt x="6256" y="13682"/>
                  <a:pt x="6257" y="13678"/>
                </a:cubicBezTo>
                <a:lnTo>
                  <a:pt x="6257" y="13678"/>
                </a:lnTo>
                <a:cubicBezTo>
                  <a:pt x="6267" y="13680"/>
                  <a:pt x="6277" y="13681"/>
                  <a:pt x="6288" y="13681"/>
                </a:cubicBezTo>
                <a:cubicBezTo>
                  <a:pt x="6293" y="13681"/>
                  <a:pt x="6299" y="13681"/>
                  <a:pt x="6305" y="13680"/>
                </a:cubicBezTo>
                <a:lnTo>
                  <a:pt x="6305" y="13680"/>
                </a:lnTo>
                <a:cubicBezTo>
                  <a:pt x="6305" y="13680"/>
                  <a:pt x="6306" y="13680"/>
                  <a:pt x="6306" y="13681"/>
                </a:cubicBezTo>
                <a:cubicBezTo>
                  <a:pt x="6306" y="13680"/>
                  <a:pt x="6305" y="13680"/>
                  <a:pt x="6305" y="13680"/>
                </a:cubicBezTo>
                <a:lnTo>
                  <a:pt x="6305" y="13680"/>
                </a:lnTo>
                <a:cubicBezTo>
                  <a:pt x="6305" y="13680"/>
                  <a:pt x="6305" y="13680"/>
                  <a:pt x="6305" y="13680"/>
                </a:cubicBezTo>
                <a:lnTo>
                  <a:pt x="6305" y="13680"/>
                </a:lnTo>
                <a:cubicBezTo>
                  <a:pt x="6299" y="13676"/>
                  <a:pt x="6293" y="13671"/>
                  <a:pt x="6287" y="13666"/>
                </a:cubicBezTo>
                <a:lnTo>
                  <a:pt x="6287" y="13666"/>
                </a:lnTo>
                <a:cubicBezTo>
                  <a:pt x="6292" y="13669"/>
                  <a:pt x="6298" y="13673"/>
                  <a:pt x="6305" y="13680"/>
                </a:cubicBezTo>
                <a:lnTo>
                  <a:pt x="6305" y="13680"/>
                </a:lnTo>
                <a:cubicBezTo>
                  <a:pt x="6311" y="13679"/>
                  <a:pt x="6316" y="13678"/>
                  <a:pt x="6322" y="13676"/>
                </a:cubicBezTo>
                <a:cubicBezTo>
                  <a:pt x="6356" y="13692"/>
                  <a:pt x="6325" y="13717"/>
                  <a:pt x="6356" y="13726"/>
                </a:cubicBezTo>
                <a:lnTo>
                  <a:pt x="6356" y="13726"/>
                </a:lnTo>
                <a:cubicBezTo>
                  <a:pt x="6335" y="13729"/>
                  <a:pt x="6336" y="13762"/>
                  <a:pt x="6307" y="13762"/>
                </a:cubicBezTo>
                <a:cubicBezTo>
                  <a:pt x="6301" y="13762"/>
                  <a:pt x="6294" y="13760"/>
                  <a:pt x="6285" y="13757"/>
                </a:cubicBezTo>
                <a:cubicBezTo>
                  <a:pt x="6273" y="13725"/>
                  <a:pt x="6211" y="13696"/>
                  <a:pt x="6210" y="13664"/>
                </a:cubicBezTo>
                <a:close/>
                <a:moveTo>
                  <a:pt x="6444" y="13783"/>
                </a:moveTo>
                <a:cubicBezTo>
                  <a:pt x="6445" y="13783"/>
                  <a:pt x="6446" y="13784"/>
                  <a:pt x="6447" y="13785"/>
                </a:cubicBezTo>
                <a:lnTo>
                  <a:pt x="6444" y="13783"/>
                </a:lnTo>
                <a:close/>
                <a:moveTo>
                  <a:pt x="15036" y="13789"/>
                </a:moveTo>
                <a:lnTo>
                  <a:pt x="15034" y="13796"/>
                </a:lnTo>
                <a:lnTo>
                  <a:pt x="15032" y="13794"/>
                </a:lnTo>
                <a:lnTo>
                  <a:pt x="15029" y="13803"/>
                </a:lnTo>
                <a:lnTo>
                  <a:pt x="15041" y="13794"/>
                </a:lnTo>
                <a:lnTo>
                  <a:pt x="15036" y="13789"/>
                </a:lnTo>
                <a:close/>
                <a:moveTo>
                  <a:pt x="18964" y="13651"/>
                </a:moveTo>
                <a:cubicBezTo>
                  <a:pt x="18954" y="13651"/>
                  <a:pt x="18925" y="13677"/>
                  <a:pt x="18866" y="13748"/>
                </a:cubicBezTo>
                <a:lnTo>
                  <a:pt x="18866" y="13745"/>
                </a:lnTo>
                <a:lnTo>
                  <a:pt x="18866" y="13745"/>
                </a:lnTo>
                <a:cubicBezTo>
                  <a:pt x="18808" y="13787"/>
                  <a:pt x="18880" y="13824"/>
                  <a:pt x="18836" y="13836"/>
                </a:cubicBezTo>
                <a:cubicBezTo>
                  <a:pt x="18835" y="13846"/>
                  <a:pt x="18837" y="13851"/>
                  <a:pt x="18842" y="13851"/>
                </a:cubicBezTo>
                <a:cubicBezTo>
                  <a:pt x="18870" y="13851"/>
                  <a:pt x="18991" y="13651"/>
                  <a:pt x="18964" y="13651"/>
                </a:cubicBezTo>
                <a:close/>
                <a:moveTo>
                  <a:pt x="6232" y="13989"/>
                </a:moveTo>
                <a:cubicBezTo>
                  <a:pt x="6233" y="13990"/>
                  <a:pt x="6234" y="13991"/>
                  <a:pt x="6236" y="13992"/>
                </a:cubicBezTo>
                <a:lnTo>
                  <a:pt x="6236" y="13992"/>
                </a:lnTo>
                <a:cubicBezTo>
                  <a:pt x="6234" y="13991"/>
                  <a:pt x="6233" y="13990"/>
                  <a:pt x="6232" y="13989"/>
                </a:cubicBezTo>
                <a:close/>
                <a:moveTo>
                  <a:pt x="18762" y="13903"/>
                </a:moveTo>
                <a:cubicBezTo>
                  <a:pt x="18722" y="13945"/>
                  <a:pt x="18685" y="13980"/>
                  <a:pt x="18646" y="14012"/>
                </a:cubicBezTo>
                <a:cubicBezTo>
                  <a:pt x="18657" y="14004"/>
                  <a:pt x="18665" y="13999"/>
                  <a:pt x="18667" y="13999"/>
                </a:cubicBezTo>
                <a:lnTo>
                  <a:pt x="18667" y="13999"/>
                </a:lnTo>
                <a:cubicBezTo>
                  <a:pt x="18668" y="13999"/>
                  <a:pt x="18668" y="14001"/>
                  <a:pt x="18667" y="14003"/>
                </a:cubicBezTo>
                <a:cubicBezTo>
                  <a:pt x="18688" y="13982"/>
                  <a:pt x="18715" y="13954"/>
                  <a:pt x="18762" y="13905"/>
                </a:cubicBezTo>
                <a:lnTo>
                  <a:pt x="18762" y="13903"/>
                </a:lnTo>
                <a:close/>
                <a:moveTo>
                  <a:pt x="18669" y="14003"/>
                </a:moveTo>
                <a:cubicBezTo>
                  <a:pt x="18644" y="14030"/>
                  <a:pt x="18637" y="14039"/>
                  <a:pt x="18638" y="14039"/>
                </a:cubicBezTo>
                <a:cubicBezTo>
                  <a:pt x="18639" y="14039"/>
                  <a:pt x="18665" y="14013"/>
                  <a:pt x="18669" y="14003"/>
                </a:cubicBezTo>
                <a:close/>
                <a:moveTo>
                  <a:pt x="18646" y="14012"/>
                </a:moveTo>
                <a:cubicBezTo>
                  <a:pt x="18632" y="14022"/>
                  <a:pt x="18607" y="14043"/>
                  <a:pt x="18566" y="14075"/>
                </a:cubicBezTo>
                <a:lnTo>
                  <a:pt x="18566" y="14075"/>
                </a:lnTo>
                <a:cubicBezTo>
                  <a:pt x="18592" y="14057"/>
                  <a:pt x="18618" y="14036"/>
                  <a:pt x="18646" y="14012"/>
                </a:cubicBezTo>
                <a:close/>
                <a:moveTo>
                  <a:pt x="18566" y="14075"/>
                </a:moveTo>
                <a:cubicBezTo>
                  <a:pt x="18560" y="14080"/>
                  <a:pt x="18553" y="14084"/>
                  <a:pt x="18546" y="14089"/>
                </a:cubicBezTo>
                <a:lnTo>
                  <a:pt x="18546" y="14091"/>
                </a:lnTo>
                <a:cubicBezTo>
                  <a:pt x="18553" y="14085"/>
                  <a:pt x="18560" y="14080"/>
                  <a:pt x="18566" y="14075"/>
                </a:cubicBezTo>
                <a:close/>
                <a:moveTo>
                  <a:pt x="6665" y="14084"/>
                </a:moveTo>
                <a:lnTo>
                  <a:pt x="6677" y="14100"/>
                </a:lnTo>
                <a:cubicBezTo>
                  <a:pt x="6675" y="14093"/>
                  <a:pt x="6670" y="14086"/>
                  <a:pt x="6665" y="14084"/>
                </a:cubicBezTo>
                <a:close/>
                <a:moveTo>
                  <a:pt x="18349" y="13905"/>
                </a:moveTo>
                <a:lnTo>
                  <a:pt x="18168" y="14061"/>
                </a:lnTo>
                <a:cubicBezTo>
                  <a:pt x="18180" y="14065"/>
                  <a:pt x="18161" y="14091"/>
                  <a:pt x="18140" y="14119"/>
                </a:cubicBezTo>
                <a:cubicBezTo>
                  <a:pt x="18245" y="14019"/>
                  <a:pt x="18365" y="13915"/>
                  <a:pt x="18349" y="13905"/>
                </a:cubicBezTo>
                <a:close/>
                <a:moveTo>
                  <a:pt x="18579" y="14093"/>
                </a:moveTo>
                <a:lnTo>
                  <a:pt x="18516" y="14149"/>
                </a:lnTo>
                <a:cubicBezTo>
                  <a:pt x="18515" y="14154"/>
                  <a:pt x="18516" y="14157"/>
                  <a:pt x="18519" y="14157"/>
                </a:cubicBezTo>
                <a:cubicBezTo>
                  <a:pt x="18525" y="14157"/>
                  <a:pt x="18542" y="14141"/>
                  <a:pt x="18579" y="14093"/>
                </a:cubicBezTo>
                <a:close/>
                <a:moveTo>
                  <a:pt x="18189" y="14140"/>
                </a:moveTo>
                <a:cubicBezTo>
                  <a:pt x="18191" y="14150"/>
                  <a:pt x="18190" y="14162"/>
                  <a:pt x="18187" y="14173"/>
                </a:cubicBezTo>
                <a:lnTo>
                  <a:pt x="18187" y="14173"/>
                </a:lnTo>
                <a:cubicBezTo>
                  <a:pt x="18193" y="14160"/>
                  <a:pt x="18194" y="14148"/>
                  <a:pt x="18189" y="14140"/>
                </a:cubicBezTo>
                <a:close/>
                <a:moveTo>
                  <a:pt x="18178" y="14186"/>
                </a:moveTo>
                <a:lnTo>
                  <a:pt x="18178" y="14186"/>
                </a:lnTo>
                <a:cubicBezTo>
                  <a:pt x="18177" y="14187"/>
                  <a:pt x="18177" y="14187"/>
                  <a:pt x="18176" y="14188"/>
                </a:cubicBezTo>
                <a:lnTo>
                  <a:pt x="18176" y="14188"/>
                </a:lnTo>
                <a:cubicBezTo>
                  <a:pt x="18177" y="14187"/>
                  <a:pt x="18177" y="14187"/>
                  <a:pt x="18178" y="14186"/>
                </a:cubicBezTo>
                <a:close/>
                <a:moveTo>
                  <a:pt x="18187" y="14173"/>
                </a:moveTo>
                <a:lnTo>
                  <a:pt x="18187" y="14173"/>
                </a:lnTo>
                <a:cubicBezTo>
                  <a:pt x="18185" y="14177"/>
                  <a:pt x="18183" y="14181"/>
                  <a:pt x="18180" y="14186"/>
                </a:cubicBezTo>
                <a:lnTo>
                  <a:pt x="18180" y="14188"/>
                </a:lnTo>
                <a:cubicBezTo>
                  <a:pt x="18183" y="14184"/>
                  <a:pt x="18185" y="14178"/>
                  <a:pt x="18187" y="14173"/>
                </a:cubicBezTo>
                <a:close/>
                <a:moveTo>
                  <a:pt x="18138" y="14119"/>
                </a:moveTo>
                <a:cubicBezTo>
                  <a:pt x="18092" y="14163"/>
                  <a:pt x="18050" y="14209"/>
                  <a:pt x="18013" y="14262"/>
                </a:cubicBezTo>
                <a:cubicBezTo>
                  <a:pt x="18041" y="14232"/>
                  <a:pt x="18101" y="14170"/>
                  <a:pt x="18140" y="14121"/>
                </a:cubicBezTo>
                <a:lnTo>
                  <a:pt x="18138" y="14119"/>
                </a:lnTo>
                <a:close/>
                <a:moveTo>
                  <a:pt x="16892" y="14243"/>
                </a:moveTo>
                <a:cubicBezTo>
                  <a:pt x="16887" y="14243"/>
                  <a:pt x="16868" y="14255"/>
                  <a:pt x="16858" y="14255"/>
                </a:cubicBezTo>
                <a:cubicBezTo>
                  <a:pt x="16855" y="14255"/>
                  <a:pt x="16852" y="14254"/>
                  <a:pt x="16852" y="14251"/>
                </a:cubicBezTo>
                <a:lnTo>
                  <a:pt x="16849" y="14248"/>
                </a:lnTo>
                <a:lnTo>
                  <a:pt x="16863" y="14281"/>
                </a:lnTo>
                <a:cubicBezTo>
                  <a:pt x="16891" y="14251"/>
                  <a:pt x="16896" y="14243"/>
                  <a:pt x="16892" y="14243"/>
                </a:cubicBezTo>
                <a:close/>
                <a:moveTo>
                  <a:pt x="6865" y="14348"/>
                </a:moveTo>
                <a:lnTo>
                  <a:pt x="6865" y="14350"/>
                </a:lnTo>
                <a:cubicBezTo>
                  <a:pt x="6865" y="14350"/>
                  <a:pt x="6865" y="14349"/>
                  <a:pt x="6865" y="14349"/>
                </a:cubicBezTo>
                <a:lnTo>
                  <a:pt x="6865" y="14349"/>
                </a:lnTo>
                <a:cubicBezTo>
                  <a:pt x="6873" y="14356"/>
                  <a:pt x="6879" y="14359"/>
                  <a:pt x="6882" y="14359"/>
                </a:cubicBezTo>
                <a:cubicBezTo>
                  <a:pt x="6884" y="14359"/>
                  <a:pt x="6885" y="14358"/>
                  <a:pt x="6885" y="14357"/>
                </a:cubicBezTo>
                <a:cubicBezTo>
                  <a:pt x="6877" y="14352"/>
                  <a:pt x="6870" y="14349"/>
                  <a:pt x="6867" y="14349"/>
                </a:cubicBezTo>
                <a:cubicBezTo>
                  <a:pt x="6866" y="14349"/>
                  <a:pt x="6866" y="14349"/>
                  <a:pt x="6865" y="14349"/>
                </a:cubicBezTo>
                <a:lnTo>
                  <a:pt x="6865" y="14349"/>
                </a:lnTo>
                <a:cubicBezTo>
                  <a:pt x="6865" y="14349"/>
                  <a:pt x="6865" y="14348"/>
                  <a:pt x="6865" y="14348"/>
                </a:cubicBezTo>
                <a:close/>
                <a:moveTo>
                  <a:pt x="17883" y="14302"/>
                </a:moveTo>
                <a:lnTo>
                  <a:pt x="17705" y="14457"/>
                </a:lnTo>
                <a:lnTo>
                  <a:pt x="17763" y="14418"/>
                </a:lnTo>
                <a:lnTo>
                  <a:pt x="17883" y="14302"/>
                </a:lnTo>
                <a:close/>
                <a:moveTo>
                  <a:pt x="6800" y="14499"/>
                </a:moveTo>
                <a:cubicBezTo>
                  <a:pt x="6811" y="14517"/>
                  <a:pt x="6828" y="14534"/>
                  <a:pt x="6846" y="14545"/>
                </a:cubicBezTo>
                <a:cubicBezTo>
                  <a:pt x="6834" y="14527"/>
                  <a:pt x="6818" y="14510"/>
                  <a:pt x="6800" y="14499"/>
                </a:cubicBezTo>
                <a:close/>
                <a:moveTo>
                  <a:pt x="6846" y="14545"/>
                </a:moveTo>
                <a:lnTo>
                  <a:pt x="6846" y="14545"/>
                </a:lnTo>
                <a:cubicBezTo>
                  <a:pt x="6858" y="14560"/>
                  <a:pt x="6868" y="14572"/>
                  <a:pt x="6878" y="14572"/>
                </a:cubicBezTo>
                <a:cubicBezTo>
                  <a:pt x="6882" y="14572"/>
                  <a:pt x="6886" y="14570"/>
                  <a:pt x="6890" y="14566"/>
                </a:cubicBezTo>
                <a:cubicBezTo>
                  <a:pt x="6876" y="14561"/>
                  <a:pt x="6860" y="14554"/>
                  <a:pt x="6846" y="14545"/>
                </a:cubicBezTo>
                <a:close/>
                <a:moveTo>
                  <a:pt x="7245" y="14654"/>
                </a:moveTo>
                <a:lnTo>
                  <a:pt x="7287" y="14687"/>
                </a:lnTo>
                <a:lnTo>
                  <a:pt x="7303" y="14696"/>
                </a:lnTo>
                <a:lnTo>
                  <a:pt x="7245" y="14654"/>
                </a:lnTo>
                <a:close/>
                <a:moveTo>
                  <a:pt x="17593" y="14612"/>
                </a:moveTo>
                <a:lnTo>
                  <a:pt x="17489" y="14698"/>
                </a:lnTo>
                <a:lnTo>
                  <a:pt x="17570" y="14705"/>
                </a:lnTo>
                <a:lnTo>
                  <a:pt x="17593" y="14612"/>
                </a:lnTo>
                <a:close/>
                <a:moveTo>
                  <a:pt x="18113" y="14575"/>
                </a:moveTo>
                <a:cubicBezTo>
                  <a:pt x="18069" y="14622"/>
                  <a:pt x="18018" y="14663"/>
                  <a:pt x="17962" y="14696"/>
                </a:cubicBezTo>
                <a:cubicBezTo>
                  <a:pt x="17974" y="14704"/>
                  <a:pt x="18008" y="14693"/>
                  <a:pt x="17988" y="14721"/>
                </a:cubicBezTo>
                <a:lnTo>
                  <a:pt x="17988" y="14721"/>
                </a:lnTo>
                <a:lnTo>
                  <a:pt x="18113" y="14575"/>
                </a:lnTo>
                <a:close/>
                <a:moveTo>
                  <a:pt x="17988" y="14721"/>
                </a:moveTo>
                <a:lnTo>
                  <a:pt x="17974" y="14738"/>
                </a:lnTo>
                <a:cubicBezTo>
                  <a:pt x="17980" y="14731"/>
                  <a:pt x="17985" y="14725"/>
                  <a:pt x="17988" y="14721"/>
                </a:cubicBezTo>
                <a:close/>
                <a:moveTo>
                  <a:pt x="13701" y="14784"/>
                </a:moveTo>
                <a:cubicBezTo>
                  <a:pt x="13698" y="14785"/>
                  <a:pt x="13696" y="14787"/>
                  <a:pt x="13694" y="14788"/>
                </a:cubicBezTo>
                <a:lnTo>
                  <a:pt x="13694" y="14788"/>
                </a:lnTo>
                <a:cubicBezTo>
                  <a:pt x="13696" y="14787"/>
                  <a:pt x="13699" y="14785"/>
                  <a:pt x="13701" y="14784"/>
                </a:cubicBezTo>
                <a:close/>
                <a:moveTo>
                  <a:pt x="5105" y="14916"/>
                </a:moveTo>
                <a:cubicBezTo>
                  <a:pt x="5105" y="14918"/>
                  <a:pt x="5105" y="14920"/>
                  <a:pt x="5106" y="14922"/>
                </a:cubicBezTo>
                <a:lnTo>
                  <a:pt x="5106" y="14922"/>
                </a:lnTo>
                <a:cubicBezTo>
                  <a:pt x="5105" y="14920"/>
                  <a:pt x="5105" y="14918"/>
                  <a:pt x="5105" y="14916"/>
                </a:cubicBezTo>
                <a:close/>
                <a:moveTo>
                  <a:pt x="17678" y="14730"/>
                </a:moveTo>
                <a:cubicBezTo>
                  <a:pt x="17629" y="14730"/>
                  <a:pt x="17554" y="14825"/>
                  <a:pt x="17466" y="14925"/>
                </a:cubicBezTo>
                <a:cubicBezTo>
                  <a:pt x="17471" y="14921"/>
                  <a:pt x="17477" y="14914"/>
                  <a:pt x="17484" y="14907"/>
                </a:cubicBezTo>
                <a:cubicBezTo>
                  <a:pt x="17489" y="14925"/>
                  <a:pt x="17496" y="14934"/>
                  <a:pt x="17507" y="14934"/>
                </a:cubicBezTo>
                <a:cubicBezTo>
                  <a:pt x="17545" y="14934"/>
                  <a:pt x="17619" y="14834"/>
                  <a:pt x="17693" y="14733"/>
                </a:cubicBezTo>
                <a:cubicBezTo>
                  <a:pt x="17688" y="14731"/>
                  <a:pt x="17683" y="14730"/>
                  <a:pt x="17678" y="14730"/>
                </a:cubicBezTo>
                <a:close/>
                <a:moveTo>
                  <a:pt x="5082" y="14847"/>
                </a:moveTo>
                <a:lnTo>
                  <a:pt x="5082" y="14847"/>
                </a:lnTo>
                <a:cubicBezTo>
                  <a:pt x="5093" y="14867"/>
                  <a:pt x="5100" y="14891"/>
                  <a:pt x="5105" y="14914"/>
                </a:cubicBezTo>
                <a:cubicBezTo>
                  <a:pt x="5105" y="14910"/>
                  <a:pt x="5107" y="14909"/>
                  <a:pt x="5111" y="14909"/>
                </a:cubicBezTo>
                <a:cubicBezTo>
                  <a:pt x="5125" y="14909"/>
                  <a:pt x="5161" y="14935"/>
                  <a:pt x="5166" y="14935"/>
                </a:cubicBezTo>
                <a:cubicBezTo>
                  <a:pt x="5170" y="14935"/>
                  <a:pt x="5152" y="14916"/>
                  <a:pt x="5082" y="14847"/>
                </a:cubicBezTo>
                <a:close/>
                <a:moveTo>
                  <a:pt x="17443" y="14951"/>
                </a:moveTo>
                <a:cubicBezTo>
                  <a:pt x="17410" y="14986"/>
                  <a:pt x="17380" y="15020"/>
                  <a:pt x="17345" y="15051"/>
                </a:cubicBezTo>
                <a:cubicBezTo>
                  <a:pt x="17347" y="15056"/>
                  <a:pt x="17350" y="15059"/>
                  <a:pt x="17353" y="15059"/>
                </a:cubicBezTo>
                <a:cubicBezTo>
                  <a:pt x="17368" y="15059"/>
                  <a:pt x="17401" y="15005"/>
                  <a:pt x="17443" y="14953"/>
                </a:cubicBezTo>
                <a:lnTo>
                  <a:pt x="17443" y="14951"/>
                </a:lnTo>
                <a:close/>
                <a:moveTo>
                  <a:pt x="7307" y="15032"/>
                </a:moveTo>
                <a:lnTo>
                  <a:pt x="7321" y="15074"/>
                </a:lnTo>
                <a:lnTo>
                  <a:pt x="7356" y="15067"/>
                </a:lnTo>
                <a:lnTo>
                  <a:pt x="7307" y="15032"/>
                </a:lnTo>
                <a:close/>
                <a:moveTo>
                  <a:pt x="16979" y="15143"/>
                </a:moveTo>
                <a:lnTo>
                  <a:pt x="16979" y="15146"/>
                </a:lnTo>
                <a:cubicBezTo>
                  <a:pt x="16979" y="15145"/>
                  <a:pt x="16980" y="15145"/>
                  <a:pt x="16980" y="15145"/>
                </a:cubicBezTo>
                <a:lnTo>
                  <a:pt x="16980" y="15145"/>
                </a:lnTo>
                <a:cubicBezTo>
                  <a:pt x="16980" y="15144"/>
                  <a:pt x="16979" y="15144"/>
                  <a:pt x="16979" y="15143"/>
                </a:cubicBezTo>
                <a:close/>
                <a:moveTo>
                  <a:pt x="7743" y="15197"/>
                </a:moveTo>
                <a:cubicBezTo>
                  <a:pt x="7737" y="15197"/>
                  <a:pt x="7746" y="15218"/>
                  <a:pt x="7734" y="15224"/>
                </a:cubicBezTo>
                <a:lnTo>
                  <a:pt x="7734" y="15227"/>
                </a:lnTo>
                <a:lnTo>
                  <a:pt x="7759" y="15208"/>
                </a:lnTo>
                <a:cubicBezTo>
                  <a:pt x="7750" y="15200"/>
                  <a:pt x="7746" y="15197"/>
                  <a:pt x="7743" y="15197"/>
                </a:cubicBezTo>
                <a:close/>
                <a:moveTo>
                  <a:pt x="3765" y="15313"/>
                </a:moveTo>
                <a:cubicBezTo>
                  <a:pt x="3766" y="15318"/>
                  <a:pt x="3769" y="15325"/>
                  <a:pt x="3772" y="15333"/>
                </a:cubicBezTo>
                <a:cubicBezTo>
                  <a:pt x="3770" y="15327"/>
                  <a:pt x="3768" y="15320"/>
                  <a:pt x="3765" y="15313"/>
                </a:cubicBezTo>
                <a:close/>
                <a:moveTo>
                  <a:pt x="17431" y="15236"/>
                </a:moveTo>
                <a:lnTo>
                  <a:pt x="17343" y="15296"/>
                </a:lnTo>
                <a:lnTo>
                  <a:pt x="17366" y="15343"/>
                </a:lnTo>
                <a:lnTo>
                  <a:pt x="17431" y="15236"/>
                </a:lnTo>
                <a:close/>
                <a:moveTo>
                  <a:pt x="13379" y="15368"/>
                </a:moveTo>
                <a:lnTo>
                  <a:pt x="13379" y="15368"/>
                </a:lnTo>
                <a:cubicBezTo>
                  <a:pt x="13365" y="15382"/>
                  <a:pt x="13346" y="15398"/>
                  <a:pt x="13328" y="15419"/>
                </a:cubicBezTo>
                <a:cubicBezTo>
                  <a:pt x="13314" y="15415"/>
                  <a:pt x="13312" y="15398"/>
                  <a:pt x="13323" y="15389"/>
                </a:cubicBezTo>
                <a:lnTo>
                  <a:pt x="13323" y="15389"/>
                </a:lnTo>
                <a:lnTo>
                  <a:pt x="13321" y="15391"/>
                </a:lnTo>
                <a:cubicBezTo>
                  <a:pt x="13321" y="15394"/>
                  <a:pt x="13322" y="15395"/>
                  <a:pt x="13325" y="15395"/>
                </a:cubicBezTo>
                <a:cubicBezTo>
                  <a:pt x="13334" y="15395"/>
                  <a:pt x="13359" y="15379"/>
                  <a:pt x="13379" y="15368"/>
                </a:cubicBezTo>
                <a:close/>
                <a:moveTo>
                  <a:pt x="15723" y="15358"/>
                </a:moveTo>
                <a:cubicBezTo>
                  <a:pt x="15710" y="15358"/>
                  <a:pt x="15668" y="15404"/>
                  <a:pt x="15628" y="15440"/>
                </a:cubicBezTo>
                <a:lnTo>
                  <a:pt x="15727" y="15361"/>
                </a:lnTo>
                <a:cubicBezTo>
                  <a:pt x="15727" y="15359"/>
                  <a:pt x="15725" y="15358"/>
                  <a:pt x="15723" y="15358"/>
                </a:cubicBezTo>
                <a:close/>
                <a:moveTo>
                  <a:pt x="12988" y="15423"/>
                </a:moveTo>
                <a:cubicBezTo>
                  <a:pt x="12990" y="15423"/>
                  <a:pt x="12992" y="15423"/>
                  <a:pt x="12994" y="15424"/>
                </a:cubicBezTo>
                <a:cubicBezTo>
                  <a:pt x="12985" y="15433"/>
                  <a:pt x="12975" y="15445"/>
                  <a:pt x="12964" y="15459"/>
                </a:cubicBezTo>
                <a:cubicBezTo>
                  <a:pt x="12964" y="15461"/>
                  <a:pt x="12964" y="15463"/>
                  <a:pt x="12964" y="15466"/>
                </a:cubicBezTo>
                <a:lnTo>
                  <a:pt x="12962" y="15468"/>
                </a:lnTo>
                <a:cubicBezTo>
                  <a:pt x="12959" y="15461"/>
                  <a:pt x="12959" y="15452"/>
                  <a:pt x="12959" y="15445"/>
                </a:cubicBezTo>
                <a:cubicBezTo>
                  <a:pt x="12970" y="15428"/>
                  <a:pt x="12980" y="15423"/>
                  <a:pt x="12988" y="15423"/>
                </a:cubicBezTo>
                <a:close/>
                <a:moveTo>
                  <a:pt x="15588" y="15473"/>
                </a:moveTo>
                <a:lnTo>
                  <a:pt x="15581" y="15477"/>
                </a:lnTo>
                <a:lnTo>
                  <a:pt x="15583" y="15477"/>
                </a:lnTo>
                <a:cubicBezTo>
                  <a:pt x="15579" y="15479"/>
                  <a:pt x="15579" y="15479"/>
                  <a:pt x="15572" y="15482"/>
                </a:cubicBezTo>
                <a:cubicBezTo>
                  <a:pt x="15579" y="15479"/>
                  <a:pt x="15583" y="15475"/>
                  <a:pt x="15588" y="15473"/>
                </a:cubicBezTo>
                <a:close/>
                <a:moveTo>
                  <a:pt x="5518" y="15599"/>
                </a:moveTo>
                <a:lnTo>
                  <a:pt x="5518" y="15599"/>
                </a:lnTo>
                <a:cubicBezTo>
                  <a:pt x="5525" y="15610"/>
                  <a:pt x="5536" y="15624"/>
                  <a:pt x="5550" y="15642"/>
                </a:cubicBezTo>
                <a:cubicBezTo>
                  <a:pt x="5539" y="15627"/>
                  <a:pt x="5529" y="15613"/>
                  <a:pt x="5518" y="15599"/>
                </a:cubicBezTo>
                <a:close/>
                <a:moveTo>
                  <a:pt x="17155" y="14988"/>
                </a:moveTo>
                <a:lnTo>
                  <a:pt x="17000" y="15192"/>
                </a:lnTo>
                <a:cubicBezTo>
                  <a:pt x="16991" y="15186"/>
                  <a:pt x="17020" y="15134"/>
                  <a:pt x="17003" y="15134"/>
                </a:cubicBezTo>
                <a:cubicBezTo>
                  <a:pt x="16998" y="15134"/>
                  <a:pt x="16991" y="15137"/>
                  <a:pt x="16980" y="15145"/>
                </a:cubicBezTo>
                <a:lnTo>
                  <a:pt x="16980" y="15145"/>
                </a:lnTo>
                <a:cubicBezTo>
                  <a:pt x="16999" y="15197"/>
                  <a:pt x="16856" y="15402"/>
                  <a:pt x="16668" y="15514"/>
                </a:cubicBezTo>
                <a:cubicBezTo>
                  <a:pt x="16586" y="15630"/>
                  <a:pt x="16651" y="15678"/>
                  <a:pt x="16761" y="15678"/>
                </a:cubicBezTo>
                <a:cubicBezTo>
                  <a:pt x="16818" y="15678"/>
                  <a:pt x="16887" y="15665"/>
                  <a:pt x="16954" y="15642"/>
                </a:cubicBezTo>
                <a:cubicBezTo>
                  <a:pt x="16942" y="15621"/>
                  <a:pt x="16928" y="15607"/>
                  <a:pt x="17063" y="15433"/>
                </a:cubicBezTo>
                <a:lnTo>
                  <a:pt x="17063" y="15433"/>
                </a:lnTo>
                <a:cubicBezTo>
                  <a:pt x="17006" y="15460"/>
                  <a:pt x="16808" y="15620"/>
                  <a:pt x="16763" y="15620"/>
                </a:cubicBezTo>
                <a:cubicBezTo>
                  <a:pt x="16750" y="15620"/>
                  <a:pt x="16750" y="15605"/>
                  <a:pt x="16773" y="15568"/>
                </a:cubicBezTo>
                <a:cubicBezTo>
                  <a:pt x="16958" y="15345"/>
                  <a:pt x="16951" y="15412"/>
                  <a:pt x="17069" y="15333"/>
                </a:cubicBezTo>
                <a:lnTo>
                  <a:pt x="17069" y="15333"/>
                </a:lnTo>
                <a:cubicBezTo>
                  <a:pt x="17063" y="15335"/>
                  <a:pt x="17058" y="15336"/>
                  <a:pt x="17053" y="15336"/>
                </a:cubicBezTo>
                <a:cubicBezTo>
                  <a:pt x="16974" y="15336"/>
                  <a:pt x="17259" y="15008"/>
                  <a:pt x="17155" y="14988"/>
                </a:cubicBezTo>
                <a:close/>
                <a:moveTo>
                  <a:pt x="17116" y="15498"/>
                </a:moveTo>
                <a:lnTo>
                  <a:pt x="17023" y="15626"/>
                </a:lnTo>
                <a:lnTo>
                  <a:pt x="17030" y="15700"/>
                </a:lnTo>
                <a:lnTo>
                  <a:pt x="17116" y="15498"/>
                </a:lnTo>
                <a:close/>
                <a:moveTo>
                  <a:pt x="8179" y="15683"/>
                </a:moveTo>
                <a:lnTo>
                  <a:pt x="8179" y="15683"/>
                </a:lnTo>
                <a:cubicBezTo>
                  <a:pt x="8165" y="15693"/>
                  <a:pt x="8188" y="15711"/>
                  <a:pt x="8205" y="15730"/>
                </a:cubicBezTo>
                <a:cubicBezTo>
                  <a:pt x="8207" y="15732"/>
                  <a:pt x="8209" y="15734"/>
                  <a:pt x="8211" y="15737"/>
                </a:cubicBezTo>
                <a:lnTo>
                  <a:pt x="8211" y="15737"/>
                </a:lnTo>
                <a:lnTo>
                  <a:pt x="8207" y="15730"/>
                </a:lnTo>
                <a:lnTo>
                  <a:pt x="8179" y="15683"/>
                </a:lnTo>
                <a:close/>
                <a:moveTo>
                  <a:pt x="8211" y="15737"/>
                </a:moveTo>
                <a:lnTo>
                  <a:pt x="8216" y="15748"/>
                </a:lnTo>
                <a:cubicBezTo>
                  <a:pt x="8215" y="15745"/>
                  <a:pt x="8213" y="15741"/>
                  <a:pt x="8211" y="15737"/>
                </a:cubicBezTo>
                <a:close/>
                <a:moveTo>
                  <a:pt x="8216" y="15746"/>
                </a:moveTo>
                <a:lnTo>
                  <a:pt x="8218" y="15750"/>
                </a:lnTo>
                <a:lnTo>
                  <a:pt x="8218" y="15750"/>
                </a:lnTo>
                <a:cubicBezTo>
                  <a:pt x="8218" y="15748"/>
                  <a:pt x="8217" y="15747"/>
                  <a:pt x="8216" y="15746"/>
                </a:cubicBezTo>
                <a:close/>
                <a:moveTo>
                  <a:pt x="8216" y="15751"/>
                </a:moveTo>
                <a:cubicBezTo>
                  <a:pt x="8218" y="15753"/>
                  <a:pt x="8216" y="15755"/>
                  <a:pt x="8218" y="15755"/>
                </a:cubicBezTo>
                <a:cubicBezTo>
                  <a:pt x="8218" y="15754"/>
                  <a:pt x="8218" y="15752"/>
                  <a:pt x="8218" y="15751"/>
                </a:cubicBezTo>
                <a:close/>
                <a:moveTo>
                  <a:pt x="16466" y="15734"/>
                </a:moveTo>
                <a:cubicBezTo>
                  <a:pt x="16460" y="15734"/>
                  <a:pt x="16443" y="15745"/>
                  <a:pt x="16411" y="15772"/>
                </a:cubicBezTo>
                <a:lnTo>
                  <a:pt x="16411" y="15769"/>
                </a:lnTo>
                <a:cubicBezTo>
                  <a:pt x="16393" y="15797"/>
                  <a:pt x="16365" y="15818"/>
                  <a:pt x="16348" y="15843"/>
                </a:cubicBezTo>
                <a:lnTo>
                  <a:pt x="16374" y="15857"/>
                </a:lnTo>
                <a:cubicBezTo>
                  <a:pt x="16437" y="15793"/>
                  <a:pt x="16481" y="15734"/>
                  <a:pt x="16466" y="15734"/>
                </a:cubicBezTo>
                <a:close/>
                <a:moveTo>
                  <a:pt x="8508" y="15959"/>
                </a:moveTo>
                <a:lnTo>
                  <a:pt x="8508" y="15959"/>
                </a:lnTo>
                <a:cubicBezTo>
                  <a:pt x="8506" y="15964"/>
                  <a:pt x="8504" y="15969"/>
                  <a:pt x="8504" y="15973"/>
                </a:cubicBezTo>
                <a:cubicBezTo>
                  <a:pt x="8506" y="15969"/>
                  <a:pt x="8508" y="15964"/>
                  <a:pt x="8508" y="15959"/>
                </a:cubicBezTo>
                <a:close/>
                <a:moveTo>
                  <a:pt x="16972" y="15639"/>
                </a:moveTo>
                <a:lnTo>
                  <a:pt x="16954" y="15646"/>
                </a:lnTo>
                <a:cubicBezTo>
                  <a:pt x="16954" y="15648"/>
                  <a:pt x="16955" y="15651"/>
                  <a:pt x="16956" y="15654"/>
                </a:cubicBezTo>
                <a:lnTo>
                  <a:pt x="16956" y="15654"/>
                </a:lnTo>
                <a:lnTo>
                  <a:pt x="16641" y="15962"/>
                </a:lnTo>
                <a:lnTo>
                  <a:pt x="16657" y="15932"/>
                </a:lnTo>
                <a:lnTo>
                  <a:pt x="16599" y="15999"/>
                </a:lnTo>
                <a:cubicBezTo>
                  <a:pt x="16680" y="15934"/>
                  <a:pt x="16770" y="15876"/>
                  <a:pt x="16865" y="15827"/>
                </a:cubicBezTo>
                <a:cubicBezTo>
                  <a:pt x="16951" y="15708"/>
                  <a:pt x="16962" y="15672"/>
                  <a:pt x="16959" y="15653"/>
                </a:cubicBezTo>
                <a:lnTo>
                  <a:pt x="16959" y="15653"/>
                </a:lnTo>
                <a:lnTo>
                  <a:pt x="16972" y="15639"/>
                </a:lnTo>
                <a:close/>
                <a:moveTo>
                  <a:pt x="8555" y="16135"/>
                </a:moveTo>
                <a:cubicBezTo>
                  <a:pt x="8558" y="16136"/>
                  <a:pt x="8560" y="16137"/>
                  <a:pt x="8562" y="16138"/>
                </a:cubicBezTo>
                <a:cubicBezTo>
                  <a:pt x="8559" y="16137"/>
                  <a:pt x="8557" y="16136"/>
                  <a:pt x="8555" y="16135"/>
                </a:cubicBezTo>
                <a:close/>
                <a:moveTo>
                  <a:pt x="15005" y="16135"/>
                </a:moveTo>
                <a:cubicBezTo>
                  <a:pt x="15002" y="16135"/>
                  <a:pt x="14997" y="16136"/>
                  <a:pt x="14990" y="16138"/>
                </a:cubicBezTo>
                <a:cubicBezTo>
                  <a:pt x="14995" y="16138"/>
                  <a:pt x="15002" y="16138"/>
                  <a:pt x="15009" y="16136"/>
                </a:cubicBezTo>
                <a:cubicBezTo>
                  <a:pt x="15008" y="16135"/>
                  <a:pt x="15007" y="16135"/>
                  <a:pt x="15005" y="16135"/>
                </a:cubicBezTo>
                <a:close/>
                <a:moveTo>
                  <a:pt x="16464" y="16221"/>
                </a:moveTo>
                <a:lnTo>
                  <a:pt x="16464" y="16221"/>
                </a:lnTo>
                <a:cubicBezTo>
                  <a:pt x="16420" y="16249"/>
                  <a:pt x="16374" y="16282"/>
                  <a:pt x="16325" y="16316"/>
                </a:cubicBezTo>
                <a:cubicBezTo>
                  <a:pt x="16374" y="16295"/>
                  <a:pt x="16462" y="16244"/>
                  <a:pt x="16464" y="16221"/>
                </a:cubicBezTo>
                <a:close/>
                <a:moveTo>
                  <a:pt x="8828" y="16309"/>
                </a:moveTo>
                <a:lnTo>
                  <a:pt x="8837" y="16319"/>
                </a:lnTo>
                <a:cubicBezTo>
                  <a:pt x="8844" y="16319"/>
                  <a:pt x="8851" y="16319"/>
                  <a:pt x="8858" y="16316"/>
                </a:cubicBezTo>
                <a:lnTo>
                  <a:pt x="8828" y="16309"/>
                </a:lnTo>
                <a:close/>
                <a:moveTo>
                  <a:pt x="16363" y="16251"/>
                </a:moveTo>
                <a:lnTo>
                  <a:pt x="16363" y="16251"/>
                </a:lnTo>
                <a:cubicBezTo>
                  <a:pt x="16370" y="16251"/>
                  <a:pt x="16332" y="16292"/>
                  <a:pt x="16316" y="16314"/>
                </a:cubicBezTo>
                <a:cubicBezTo>
                  <a:pt x="16316" y="16319"/>
                  <a:pt x="16316" y="16323"/>
                  <a:pt x="16316" y="16323"/>
                </a:cubicBezTo>
                <a:lnTo>
                  <a:pt x="16318" y="16323"/>
                </a:lnTo>
                <a:cubicBezTo>
                  <a:pt x="16309" y="16328"/>
                  <a:pt x="16302" y="16331"/>
                  <a:pt x="16300" y="16331"/>
                </a:cubicBezTo>
                <a:cubicBezTo>
                  <a:pt x="16299" y="16331"/>
                  <a:pt x="16301" y="16329"/>
                  <a:pt x="16309" y="16323"/>
                </a:cubicBezTo>
                <a:cubicBezTo>
                  <a:pt x="16311" y="16319"/>
                  <a:pt x="16314" y="16316"/>
                  <a:pt x="16316" y="16314"/>
                </a:cubicBezTo>
                <a:cubicBezTo>
                  <a:pt x="16314" y="16305"/>
                  <a:pt x="16314" y="16295"/>
                  <a:pt x="16316" y="16286"/>
                </a:cubicBezTo>
                <a:cubicBezTo>
                  <a:pt x="16347" y="16261"/>
                  <a:pt x="16360" y="16251"/>
                  <a:pt x="16363" y="16251"/>
                </a:cubicBezTo>
                <a:close/>
                <a:moveTo>
                  <a:pt x="14673" y="16334"/>
                </a:moveTo>
                <a:cubicBezTo>
                  <a:pt x="14668" y="16341"/>
                  <a:pt x="14663" y="16347"/>
                  <a:pt x="14658" y="16353"/>
                </a:cubicBezTo>
                <a:cubicBezTo>
                  <a:pt x="14665" y="16346"/>
                  <a:pt x="14669" y="16340"/>
                  <a:pt x="14673" y="16334"/>
                </a:cubicBezTo>
                <a:close/>
                <a:moveTo>
                  <a:pt x="8963" y="16453"/>
                </a:moveTo>
                <a:lnTo>
                  <a:pt x="8957" y="16455"/>
                </a:lnTo>
                <a:lnTo>
                  <a:pt x="8957" y="16455"/>
                </a:lnTo>
                <a:cubicBezTo>
                  <a:pt x="8959" y="16455"/>
                  <a:pt x="8961" y="16454"/>
                  <a:pt x="8963" y="16453"/>
                </a:cubicBezTo>
                <a:close/>
                <a:moveTo>
                  <a:pt x="16599" y="16003"/>
                </a:moveTo>
                <a:lnTo>
                  <a:pt x="16599" y="16003"/>
                </a:lnTo>
                <a:cubicBezTo>
                  <a:pt x="16499" y="16091"/>
                  <a:pt x="16402" y="16187"/>
                  <a:pt x="16314" y="16286"/>
                </a:cubicBezTo>
                <a:cubicBezTo>
                  <a:pt x="16322" y="16209"/>
                  <a:pt x="16427" y="16070"/>
                  <a:pt x="16364" y="16070"/>
                </a:cubicBezTo>
                <a:cubicBezTo>
                  <a:pt x="16355" y="16070"/>
                  <a:pt x="16342" y="16073"/>
                  <a:pt x="16325" y="16080"/>
                </a:cubicBezTo>
                <a:cubicBezTo>
                  <a:pt x="16142" y="16270"/>
                  <a:pt x="16228" y="16242"/>
                  <a:pt x="16133" y="16370"/>
                </a:cubicBezTo>
                <a:cubicBezTo>
                  <a:pt x="16217" y="16280"/>
                  <a:pt x="16247" y="16252"/>
                  <a:pt x="16253" y="16252"/>
                </a:cubicBezTo>
                <a:lnTo>
                  <a:pt x="16253" y="16252"/>
                </a:lnTo>
                <a:cubicBezTo>
                  <a:pt x="16263" y="16252"/>
                  <a:pt x="16200" y="16338"/>
                  <a:pt x="16224" y="16338"/>
                </a:cubicBezTo>
                <a:cubicBezTo>
                  <a:pt x="16234" y="16338"/>
                  <a:pt x="16258" y="16324"/>
                  <a:pt x="16307" y="16284"/>
                </a:cubicBezTo>
                <a:lnTo>
                  <a:pt x="16307" y="16284"/>
                </a:lnTo>
                <a:cubicBezTo>
                  <a:pt x="16253" y="16349"/>
                  <a:pt x="16202" y="16404"/>
                  <a:pt x="16154" y="16455"/>
                </a:cubicBezTo>
                <a:cubicBezTo>
                  <a:pt x="16212" y="16407"/>
                  <a:pt x="16270" y="16360"/>
                  <a:pt x="16328" y="16319"/>
                </a:cubicBezTo>
                <a:lnTo>
                  <a:pt x="16328" y="16319"/>
                </a:lnTo>
                <a:lnTo>
                  <a:pt x="16318" y="16323"/>
                </a:lnTo>
                <a:lnTo>
                  <a:pt x="16318" y="16323"/>
                </a:lnTo>
                <a:lnTo>
                  <a:pt x="16599" y="16003"/>
                </a:lnTo>
                <a:close/>
                <a:moveTo>
                  <a:pt x="8776" y="16486"/>
                </a:moveTo>
                <a:cubicBezTo>
                  <a:pt x="8776" y="16490"/>
                  <a:pt x="8778" y="16493"/>
                  <a:pt x="8779" y="16497"/>
                </a:cubicBezTo>
                <a:cubicBezTo>
                  <a:pt x="8779" y="16493"/>
                  <a:pt x="8778" y="16490"/>
                  <a:pt x="8776" y="16486"/>
                </a:cubicBezTo>
                <a:close/>
                <a:moveTo>
                  <a:pt x="12299" y="16488"/>
                </a:moveTo>
                <a:lnTo>
                  <a:pt x="12299" y="16488"/>
                </a:lnTo>
                <a:cubicBezTo>
                  <a:pt x="12314" y="16497"/>
                  <a:pt x="12297" y="16526"/>
                  <a:pt x="12303" y="16526"/>
                </a:cubicBezTo>
                <a:cubicBezTo>
                  <a:pt x="12305" y="16526"/>
                  <a:pt x="12314" y="16518"/>
                  <a:pt x="12338" y="16493"/>
                </a:cubicBezTo>
                <a:cubicBezTo>
                  <a:pt x="12324" y="16493"/>
                  <a:pt x="12310" y="16493"/>
                  <a:pt x="12299" y="16488"/>
                </a:cubicBezTo>
                <a:close/>
                <a:moveTo>
                  <a:pt x="11944" y="16575"/>
                </a:moveTo>
                <a:cubicBezTo>
                  <a:pt x="11938" y="16577"/>
                  <a:pt x="11932" y="16580"/>
                  <a:pt x="11923" y="16585"/>
                </a:cubicBezTo>
                <a:cubicBezTo>
                  <a:pt x="11930" y="16582"/>
                  <a:pt x="11937" y="16579"/>
                  <a:pt x="11944" y="16575"/>
                </a:cubicBezTo>
                <a:close/>
                <a:moveTo>
                  <a:pt x="16253" y="16469"/>
                </a:moveTo>
                <a:cubicBezTo>
                  <a:pt x="16219" y="16518"/>
                  <a:pt x="16186" y="16571"/>
                  <a:pt x="16151" y="16629"/>
                </a:cubicBezTo>
                <a:cubicBezTo>
                  <a:pt x="16191" y="16578"/>
                  <a:pt x="16223" y="16525"/>
                  <a:pt x="16253" y="16469"/>
                </a:cubicBezTo>
                <a:close/>
                <a:moveTo>
                  <a:pt x="5882" y="16620"/>
                </a:moveTo>
                <a:cubicBezTo>
                  <a:pt x="5885" y="16625"/>
                  <a:pt x="5890" y="16631"/>
                  <a:pt x="5896" y="16638"/>
                </a:cubicBezTo>
                <a:lnTo>
                  <a:pt x="5896" y="16638"/>
                </a:lnTo>
                <a:lnTo>
                  <a:pt x="5882" y="16620"/>
                </a:lnTo>
                <a:close/>
                <a:moveTo>
                  <a:pt x="9284" y="16763"/>
                </a:moveTo>
                <a:cubicBezTo>
                  <a:pt x="9271" y="16763"/>
                  <a:pt x="9249" y="16777"/>
                  <a:pt x="9238" y="16782"/>
                </a:cubicBezTo>
                <a:cubicBezTo>
                  <a:pt x="9243" y="16781"/>
                  <a:pt x="9248" y="16780"/>
                  <a:pt x="9253" y="16780"/>
                </a:cubicBezTo>
                <a:cubicBezTo>
                  <a:pt x="9262" y="16780"/>
                  <a:pt x="9270" y="16782"/>
                  <a:pt x="9278" y="16787"/>
                </a:cubicBezTo>
                <a:cubicBezTo>
                  <a:pt x="9285" y="16782"/>
                  <a:pt x="9289" y="16773"/>
                  <a:pt x="9292" y="16766"/>
                </a:cubicBezTo>
                <a:cubicBezTo>
                  <a:pt x="9290" y="16764"/>
                  <a:pt x="9287" y="16763"/>
                  <a:pt x="9284" y="16763"/>
                </a:cubicBezTo>
                <a:close/>
                <a:moveTo>
                  <a:pt x="9048" y="16768"/>
                </a:moveTo>
                <a:lnTo>
                  <a:pt x="9048" y="16768"/>
                </a:lnTo>
                <a:cubicBezTo>
                  <a:pt x="9060" y="16785"/>
                  <a:pt x="9072" y="16799"/>
                  <a:pt x="9081" y="16815"/>
                </a:cubicBezTo>
                <a:lnTo>
                  <a:pt x="9048" y="16768"/>
                </a:lnTo>
                <a:close/>
                <a:moveTo>
                  <a:pt x="9341" y="16820"/>
                </a:moveTo>
                <a:cubicBezTo>
                  <a:pt x="9334" y="16820"/>
                  <a:pt x="9337" y="16828"/>
                  <a:pt x="9347" y="16850"/>
                </a:cubicBezTo>
                <a:lnTo>
                  <a:pt x="9350" y="16850"/>
                </a:lnTo>
                <a:cubicBezTo>
                  <a:pt x="9360" y="16858"/>
                  <a:pt x="9366" y="16861"/>
                  <a:pt x="9369" y="16861"/>
                </a:cubicBezTo>
                <a:cubicBezTo>
                  <a:pt x="9379" y="16861"/>
                  <a:pt x="9364" y="16833"/>
                  <a:pt x="9371" y="16831"/>
                </a:cubicBezTo>
                <a:cubicBezTo>
                  <a:pt x="9356" y="16824"/>
                  <a:pt x="9346" y="16820"/>
                  <a:pt x="9341" y="16820"/>
                </a:cubicBezTo>
                <a:close/>
                <a:moveTo>
                  <a:pt x="15769" y="16606"/>
                </a:moveTo>
                <a:lnTo>
                  <a:pt x="15607" y="16701"/>
                </a:lnTo>
                <a:lnTo>
                  <a:pt x="15634" y="16715"/>
                </a:lnTo>
                <a:cubicBezTo>
                  <a:pt x="15481" y="16850"/>
                  <a:pt x="15537" y="16843"/>
                  <a:pt x="15537" y="16875"/>
                </a:cubicBezTo>
                <a:lnTo>
                  <a:pt x="15769" y="16606"/>
                </a:lnTo>
                <a:close/>
                <a:moveTo>
                  <a:pt x="16151" y="16458"/>
                </a:moveTo>
                <a:lnTo>
                  <a:pt x="16151" y="16458"/>
                </a:lnTo>
                <a:cubicBezTo>
                  <a:pt x="16057" y="16540"/>
                  <a:pt x="15961" y="16628"/>
                  <a:pt x="15873" y="16715"/>
                </a:cubicBezTo>
                <a:lnTo>
                  <a:pt x="15873" y="16715"/>
                </a:lnTo>
                <a:cubicBezTo>
                  <a:pt x="15873" y="16708"/>
                  <a:pt x="15872" y="16704"/>
                  <a:pt x="15870" y="16704"/>
                </a:cubicBezTo>
                <a:cubicBezTo>
                  <a:pt x="15867" y="16704"/>
                  <a:pt x="15862" y="16709"/>
                  <a:pt x="15852" y="16722"/>
                </a:cubicBezTo>
                <a:lnTo>
                  <a:pt x="15850" y="16724"/>
                </a:lnTo>
                <a:cubicBezTo>
                  <a:pt x="15794" y="16766"/>
                  <a:pt x="15750" y="16822"/>
                  <a:pt x="15718" y="16884"/>
                </a:cubicBezTo>
                <a:cubicBezTo>
                  <a:pt x="15764" y="16829"/>
                  <a:pt x="15814" y="16774"/>
                  <a:pt x="15871" y="16719"/>
                </a:cubicBezTo>
                <a:lnTo>
                  <a:pt x="15871" y="16719"/>
                </a:lnTo>
                <a:cubicBezTo>
                  <a:pt x="15872" y="16732"/>
                  <a:pt x="15867" y="16754"/>
                  <a:pt x="15880" y="16754"/>
                </a:cubicBezTo>
                <a:cubicBezTo>
                  <a:pt x="15890" y="16754"/>
                  <a:pt x="15910" y="16741"/>
                  <a:pt x="15950" y="16701"/>
                </a:cubicBezTo>
                <a:lnTo>
                  <a:pt x="15950" y="16703"/>
                </a:lnTo>
                <a:cubicBezTo>
                  <a:pt x="16008" y="16615"/>
                  <a:pt x="16077" y="16534"/>
                  <a:pt x="16151" y="16458"/>
                </a:cubicBezTo>
                <a:close/>
                <a:moveTo>
                  <a:pt x="16151" y="16629"/>
                </a:moveTo>
                <a:lnTo>
                  <a:pt x="16151" y="16629"/>
                </a:lnTo>
                <a:cubicBezTo>
                  <a:pt x="16068" y="16736"/>
                  <a:pt x="15968" y="16826"/>
                  <a:pt x="15855" y="16901"/>
                </a:cubicBezTo>
                <a:cubicBezTo>
                  <a:pt x="15844" y="16925"/>
                  <a:pt x="15850" y="16933"/>
                  <a:pt x="15862" y="16933"/>
                </a:cubicBezTo>
                <a:cubicBezTo>
                  <a:pt x="15882" y="16933"/>
                  <a:pt x="15919" y="16914"/>
                  <a:pt x="15935" y="16914"/>
                </a:cubicBezTo>
                <a:cubicBezTo>
                  <a:pt x="15944" y="16914"/>
                  <a:pt x="15947" y="16921"/>
                  <a:pt x="15934" y="16942"/>
                </a:cubicBezTo>
                <a:cubicBezTo>
                  <a:pt x="16017" y="16845"/>
                  <a:pt x="16091" y="16741"/>
                  <a:pt x="16151" y="16629"/>
                </a:cubicBezTo>
                <a:close/>
                <a:moveTo>
                  <a:pt x="13903" y="16986"/>
                </a:moveTo>
                <a:lnTo>
                  <a:pt x="13903" y="16986"/>
                </a:lnTo>
                <a:cubicBezTo>
                  <a:pt x="13893" y="16989"/>
                  <a:pt x="13884" y="16993"/>
                  <a:pt x="13877" y="17000"/>
                </a:cubicBezTo>
                <a:cubicBezTo>
                  <a:pt x="13887" y="16998"/>
                  <a:pt x="13896" y="16991"/>
                  <a:pt x="13903" y="16986"/>
                </a:cubicBezTo>
                <a:close/>
                <a:moveTo>
                  <a:pt x="15720" y="16880"/>
                </a:moveTo>
                <a:lnTo>
                  <a:pt x="15720" y="16880"/>
                </a:lnTo>
                <a:cubicBezTo>
                  <a:pt x="15681" y="16924"/>
                  <a:pt x="15648" y="16965"/>
                  <a:pt x="15621" y="17003"/>
                </a:cubicBezTo>
                <a:cubicBezTo>
                  <a:pt x="15631" y="16998"/>
                  <a:pt x="15640" y="16994"/>
                  <a:pt x="15653" y="16991"/>
                </a:cubicBezTo>
                <a:lnTo>
                  <a:pt x="15653" y="16991"/>
                </a:lnTo>
                <a:lnTo>
                  <a:pt x="15646" y="17003"/>
                </a:lnTo>
                <a:cubicBezTo>
                  <a:pt x="15667" y="16993"/>
                  <a:pt x="15670" y="16990"/>
                  <a:pt x="15665" y="16990"/>
                </a:cubicBezTo>
                <a:cubicBezTo>
                  <a:pt x="15663" y="16990"/>
                  <a:pt x="15659" y="16990"/>
                  <a:pt x="15655" y="16991"/>
                </a:cubicBezTo>
                <a:lnTo>
                  <a:pt x="15653" y="16991"/>
                </a:lnTo>
                <a:cubicBezTo>
                  <a:pt x="15679" y="16956"/>
                  <a:pt x="15699" y="16917"/>
                  <a:pt x="15720" y="16880"/>
                </a:cubicBezTo>
                <a:close/>
                <a:moveTo>
                  <a:pt x="14169" y="16947"/>
                </a:moveTo>
                <a:lnTo>
                  <a:pt x="14144" y="16972"/>
                </a:lnTo>
                <a:cubicBezTo>
                  <a:pt x="14139" y="16984"/>
                  <a:pt x="14135" y="16996"/>
                  <a:pt x="14132" y="17007"/>
                </a:cubicBezTo>
                <a:lnTo>
                  <a:pt x="14169" y="16947"/>
                </a:lnTo>
                <a:close/>
                <a:moveTo>
                  <a:pt x="15621" y="17007"/>
                </a:moveTo>
                <a:cubicBezTo>
                  <a:pt x="15609" y="17009"/>
                  <a:pt x="15600" y="17016"/>
                  <a:pt x="15609" y="17021"/>
                </a:cubicBezTo>
                <a:lnTo>
                  <a:pt x="15609" y="17021"/>
                </a:lnTo>
                <a:cubicBezTo>
                  <a:pt x="15613" y="17017"/>
                  <a:pt x="15617" y="17011"/>
                  <a:pt x="15621" y="17007"/>
                </a:cubicBezTo>
                <a:close/>
                <a:moveTo>
                  <a:pt x="15609" y="17021"/>
                </a:moveTo>
                <a:lnTo>
                  <a:pt x="15609" y="17021"/>
                </a:lnTo>
                <a:cubicBezTo>
                  <a:pt x="15608" y="17022"/>
                  <a:pt x="15607" y="17023"/>
                  <a:pt x="15607" y="17023"/>
                </a:cubicBezTo>
                <a:lnTo>
                  <a:pt x="15609" y="17021"/>
                </a:lnTo>
                <a:cubicBezTo>
                  <a:pt x="15609" y="17021"/>
                  <a:pt x="15609" y="17021"/>
                  <a:pt x="15609" y="17021"/>
                </a:cubicBezTo>
                <a:close/>
                <a:moveTo>
                  <a:pt x="6359" y="17098"/>
                </a:moveTo>
                <a:cubicBezTo>
                  <a:pt x="6366" y="17107"/>
                  <a:pt x="6373" y="17118"/>
                  <a:pt x="6378" y="17128"/>
                </a:cubicBezTo>
                <a:cubicBezTo>
                  <a:pt x="6387" y="17123"/>
                  <a:pt x="6375" y="17114"/>
                  <a:pt x="6359" y="17098"/>
                </a:cubicBezTo>
                <a:close/>
                <a:moveTo>
                  <a:pt x="9558" y="17088"/>
                </a:moveTo>
                <a:lnTo>
                  <a:pt x="9623" y="17167"/>
                </a:lnTo>
                <a:cubicBezTo>
                  <a:pt x="9622" y="17151"/>
                  <a:pt x="9619" y="17133"/>
                  <a:pt x="9629" y="17133"/>
                </a:cubicBezTo>
                <a:cubicBezTo>
                  <a:pt x="9633" y="17133"/>
                  <a:pt x="9640" y="17137"/>
                  <a:pt x="9651" y="17146"/>
                </a:cubicBezTo>
                <a:cubicBezTo>
                  <a:pt x="9632" y="17110"/>
                  <a:pt x="9624" y="17099"/>
                  <a:pt x="9620" y="17099"/>
                </a:cubicBezTo>
                <a:cubicBezTo>
                  <a:pt x="9615" y="17099"/>
                  <a:pt x="9617" y="17122"/>
                  <a:pt x="9603" y="17122"/>
                </a:cubicBezTo>
                <a:cubicBezTo>
                  <a:pt x="9595" y="17122"/>
                  <a:pt x="9582" y="17114"/>
                  <a:pt x="9558" y="17088"/>
                </a:cubicBezTo>
                <a:close/>
                <a:moveTo>
                  <a:pt x="13822" y="17278"/>
                </a:moveTo>
                <a:cubicBezTo>
                  <a:pt x="13822" y="17279"/>
                  <a:pt x="13822" y="17280"/>
                  <a:pt x="13822" y="17281"/>
                </a:cubicBezTo>
                <a:lnTo>
                  <a:pt x="13822" y="17278"/>
                </a:lnTo>
                <a:close/>
                <a:moveTo>
                  <a:pt x="11517" y="17309"/>
                </a:moveTo>
                <a:lnTo>
                  <a:pt x="11517" y="17309"/>
                </a:lnTo>
                <a:cubicBezTo>
                  <a:pt x="11516" y="17311"/>
                  <a:pt x="11514" y="17312"/>
                  <a:pt x="11513" y="17313"/>
                </a:cubicBezTo>
                <a:cubicBezTo>
                  <a:pt x="11514" y="17312"/>
                  <a:pt x="11516" y="17311"/>
                  <a:pt x="11517" y="17309"/>
                </a:cubicBezTo>
                <a:close/>
                <a:moveTo>
                  <a:pt x="15537" y="17200"/>
                </a:moveTo>
                <a:lnTo>
                  <a:pt x="15488" y="17278"/>
                </a:lnTo>
                <a:lnTo>
                  <a:pt x="15435" y="17394"/>
                </a:lnTo>
                <a:lnTo>
                  <a:pt x="15537" y="17200"/>
                </a:lnTo>
                <a:close/>
                <a:moveTo>
                  <a:pt x="15384" y="17248"/>
                </a:moveTo>
                <a:lnTo>
                  <a:pt x="15257" y="17369"/>
                </a:lnTo>
                <a:lnTo>
                  <a:pt x="15257" y="17369"/>
                </a:lnTo>
                <a:lnTo>
                  <a:pt x="15257" y="17369"/>
                </a:lnTo>
                <a:lnTo>
                  <a:pt x="15199" y="17427"/>
                </a:lnTo>
                <a:cubicBezTo>
                  <a:pt x="15217" y="17424"/>
                  <a:pt x="15261" y="17422"/>
                  <a:pt x="15352" y="17350"/>
                </a:cubicBezTo>
                <a:lnTo>
                  <a:pt x="15352" y="17350"/>
                </a:lnTo>
                <a:lnTo>
                  <a:pt x="15259" y="17368"/>
                </a:lnTo>
                <a:lnTo>
                  <a:pt x="15259" y="17368"/>
                </a:lnTo>
                <a:cubicBezTo>
                  <a:pt x="15321" y="17307"/>
                  <a:pt x="15366" y="17267"/>
                  <a:pt x="15384" y="17248"/>
                </a:cubicBezTo>
                <a:close/>
                <a:moveTo>
                  <a:pt x="15193" y="17426"/>
                </a:moveTo>
                <a:cubicBezTo>
                  <a:pt x="15187" y="17426"/>
                  <a:pt x="15184" y="17429"/>
                  <a:pt x="15182" y="17438"/>
                </a:cubicBezTo>
                <a:lnTo>
                  <a:pt x="15182" y="17441"/>
                </a:lnTo>
                <a:lnTo>
                  <a:pt x="15199" y="17427"/>
                </a:lnTo>
                <a:cubicBezTo>
                  <a:pt x="15197" y="17426"/>
                  <a:pt x="15195" y="17426"/>
                  <a:pt x="15193" y="17426"/>
                </a:cubicBezTo>
                <a:close/>
                <a:moveTo>
                  <a:pt x="14997" y="17443"/>
                </a:moveTo>
                <a:cubicBezTo>
                  <a:pt x="14994" y="17443"/>
                  <a:pt x="14988" y="17445"/>
                  <a:pt x="14980" y="17448"/>
                </a:cubicBezTo>
                <a:lnTo>
                  <a:pt x="14980" y="17448"/>
                </a:lnTo>
                <a:cubicBezTo>
                  <a:pt x="14987" y="17448"/>
                  <a:pt x="14993" y="17448"/>
                  <a:pt x="14999" y="17448"/>
                </a:cubicBezTo>
                <a:cubicBezTo>
                  <a:pt x="15001" y="17445"/>
                  <a:pt x="15000" y="17443"/>
                  <a:pt x="14997" y="17443"/>
                </a:cubicBezTo>
                <a:close/>
                <a:moveTo>
                  <a:pt x="15129" y="17378"/>
                </a:moveTo>
                <a:lnTo>
                  <a:pt x="15064" y="17466"/>
                </a:lnTo>
                <a:lnTo>
                  <a:pt x="15124" y="17411"/>
                </a:lnTo>
                <a:lnTo>
                  <a:pt x="15129" y="17378"/>
                </a:lnTo>
                <a:close/>
                <a:moveTo>
                  <a:pt x="9804" y="17559"/>
                </a:moveTo>
                <a:cubicBezTo>
                  <a:pt x="9805" y="17559"/>
                  <a:pt x="9806" y="17559"/>
                  <a:pt x="9807" y="17559"/>
                </a:cubicBezTo>
                <a:lnTo>
                  <a:pt x="9807" y="17559"/>
                </a:lnTo>
                <a:cubicBezTo>
                  <a:pt x="9807" y="17559"/>
                  <a:pt x="9807" y="17559"/>
                  <a:pt x="9806" y="17559"/>
                </a:cubicBezTo>
                <a:close/>
                <a:moveTo>
                  <a:pt x="9895" y="17642"/>
                </a:moveTo>
                <a:lnTo>
                  <a:pt x="9883" y="17649"/>
                </a:lnTo>
                <a:cubicBezTo>
                  <a:pt x="9885" y="17649"/>
                  <a:pt x="9890" y="17647"/>
                  <a:pt x="9895" y="17645"/>
                </a:cubicBezTo>
                <a:lnTo>
                  <a:pt x="9895" y="17642"/>
                </a:lnTo>
                <a:close/>
                <a:moveTo>
                  <a:pt x="9807" y="17559"/>
                </a:moveTo>
                <a:lnTo>
                  <a:pt x="9807" y="17559"/>
                </a:lnTo>
                <a:cubicBezTo>
                  <a:pt x="9825" y="17583"/>
                  <a:pt x="9837" y="17631"/>
                  <a:pt x="9871" y="17654"/>
                </a:cubicBezTo>
                <a:lnTo>
                  <a:pt x="9883" y="17649"/>
                </a:lnTo>
                <a:cubicBezTo>
                  <a:pt x="9856" y="17649"/>
                  <a:pt x="9840" y="17568"/>
                  <a:pt x="9807" y="17559"/>
                </a:cubicBezTo>
                <a:close/>
                <a:moveTo>
                  <a:pt x="15064" y="17466"/>
                </a:moveTo>
                <a:lnTo>
                  <a:pt x="14900" y="17612"/>
                </a:lnTo>
                <a:cubicBezTo>
                  <a:pt x="14911" y="17619"/>
                  <a:pt x="14955" y="17608"/>
                  <a:pt x="14923" y="17661"/>
                </a:cubicBezTo>
                <a:lnTo>
                  <a:pt x="15064" y="17466"/>
                </a:lnTo>
                <a:close/>
                <a:moveTo>
                  <a:pt x="11151" y="17703"/>
                </a:moveTo>
                <a:cubicBezTo>
                  <a:pt x="11151" y="17706"/>
                  <a:pt x="11151" y="17709"/>
                  <a:pt x="11153" y="17709"/>
                </a:cubicBezTo>
                <a:cubicBezTo>
                  <a:pt x="11153" y="17709"/>
                  <a:pt x="11154" y="17709"/>
                  <a:pt x="11156" y="17707"/>
                </a:cubicBezTo>
                <a:cubicBezTo>
                  <a:pt x="11156" y="17705"/>
                  <a:pt x="11151" y="17705"/>
                  <a:pt x="11151" y="17703"/>
                </a:cubicBezTo>
                <a:close/>
                <a:moveTo>
                  <a:pt x="14980" y="17448"/>
                </a:moveTo>
                <a:cubicBezTo>
                  <a:pt x="14903" y="17451"/>
                  <a:pt x="14827" y="17469"/>
                  <a:pt x="14758" y="17503"/>
                </a:cubicBezTo>
                <a:cubicBezTo>
                  <a:pt x="14737" y="17552"/>
                  <a:pt x="14705" y="17596"/>
                  <a:pt x="14663" y="17631"/>
                </a:cubicBezTo>
                <a:cubicBezTo>
                  <a:pt x="14644" y="17643"/>
                  <a:pt x="14634" y="17648"/>
                  <a:pt x="14629" y="17648"/>
                </a:cubicBezTo>
                <a:cubicBezTo>
                  <a:pt x="14616" y="17648"/>
                  <a:pt x="14641" y="17611"/>
                  <a:pt x="14632" y="17601"/>
                </a:cubicBezTo>
                <a:lnTo>
                  <a:pt x="14632" y="17601"/>
                </a:lnTo>
                <a:cubicBezTo>
                  <a:pt x="14639" y="17589"/>
                  <a:pt x="14643" y="17580"/>
                  <a:pt x="14640" y="17580"/>
                </a:cubicBezTo>
                <a:lnTo>
                  <a:pt x="14640" y="17580"/>
                </a:lnTo>
                <a:cubicBezTo>
                  <a:pt x="14638" y="17580"/>
                  <a:pt x="14629" y="17587"/>
                  <a:pt x="14612" y="17603"/>
                </a:cubicBezTo>
                <a:cubicBezTo>
                  <a:pt x="14617" y="17600"/>
                  <a:pt x="14620" y="17599"/>
                  <a:pt x="14622" y="17599"/>
                </a:cubicBezTo>
                <a:cubicBezTo>
                  <a:pt x="14625" y="17599"/>
                  <a:pt x="14627" y="17601"/>
                  <a:pt x="14630" y="17602"/>
                </a:cubicBezTo>
                <a:lnTo>
                  <a:pt x="14630" y="17602"/>
                </a:lnTo>
                <a:cubicBezTo>
                  <a:pt x="14606" y="17640"/>
                  <a:pt x="14557" y="17711"/>
                  <a:pt x="14581" y="17711"/>
                </a:cubicBezTo>
                <a:cubicBezTo>
                  <a:pt x="14591" y="17711"/>
                  <a:pt x="14615" y="17698"/>
                  <a:pt x="14661" y="17663"/>
                </a:cubicBezTo>
                <a:lnTo>
                  <a:pt x="14677" y="17635"/>
                </a:lnTo>
                <a:cubicBezTo>
                  <a:pt x="14781" y="17553"/>
                  <a:pt x="14928" y="17468"/>
                  <a:pt x="14980" y="17448"/>
                </a:cubicBezTo>
                <a:close/>
                <a:moveTo>
                  <a:pt x="9950" y="17712"/>
                </a:moveTo>
                <a:cubicBezTo>
                  <a:pt x="9955" y="17719"/>
                  <a:pt x="9962" y="17726"/>
                  <a:pt x="9969" y="17730"/>
                </a:cubicBezTo>
                <a:lnTo>
                  <a:pt x="9950" y="17712"/>
                </a:lnTo>
                <a:close/>
                <a:moveTo>
                  <a:pt x="9992" y="17730"/>
                </a:moveTo>
                <a:cubicBezTo>
                  <a:pt x="9988" y="17733"/>
                  <a:pt x="9984" y="17734"/>
                  <a:pt x="9980" y="17734"/>
                </a:cubicBezTo>
                <a:cubicBezTo>
                  <a:pt x="9976" y="17734"/>
                  <a:pt x="9972" y="17733"/>
                  <a:pt x="9969" y="17730"/>
                </a:cubicBezTo>
                <a:lnTo>
                  <a:pt x="9969" y="17730"/>
                </a:lnTo>
                <a:lnTo>
                  <a:pt x="9983" y="17742"/>
                </a:lnTo>
                <a:cubicBezTo>
                  <a:pt x="9987" y="17740"/>
                  <a:pt x="9992" y="17737"/>
                  <a:pt x="9990" y="17733"/>
                </a:cubicBezTo>
                <a:lnTo>
                  <a:pt x="9992" y="17730"/>
                </a:lnTo>
                <a:close/>
                <a:moveTo>
                  <a:pt x="9983" y="17742"/>
                </a:moveTo>
                <a:lnTo>
                  <a:pt x="9978" y="17744"/>
                </a:lnTo>
                <a:cubicBezTo>
                  <a:pt x="9985" y="17751"/>
                  <a:pt x="9994" y="17754"/>
                  <a:pt x="10006" y="17756"/>
                </a:cubicBezTo>
                <a:lnTo>
                  <a:pt x="9983" y="17742"/>
                </a:lnTo>
                <a:close/>
                <a:moveTo>
                  <a:pt x="13210" y="17668"/>
                </a:moveTo>
                <a:cubicBezTo>
                  <a:pt x="13184" y="17691"/>
                  <a:pt x="13152" y="17721"/>
                  <a:pt x="13103" y="17756"/>
                </a:cubicBezTo>
                <a:lnTo>
                  <a:pt x="13207" y="17668"/>
                </a:lnTo>
                <a:close/>
                <a:moveTo>
                  <a:pt x="10946" y="17894"/>
                </a:moveTo>
                <a:cubicBezTo>
                  <a:pt x="10945" y="17897"/>
                  <a:pt x="10943" y="17899"/>
                  <a:pt x="10942" y="17902"/>
                </a:cubicBezTo>
                <a:cubicBezTo>
                  <a:pt x="10944" y="17899"/>
                  <a:pt x="10945" y="17897"/>
                  <a:pt x="10946" y="17894"/>
                </a:cubicBezTo>
                <a:close/>
                <a:moveTo>
                  <a:pt x="10231" y="17897"/>
                </a:moveTo>
                <a:lnTo>
                  <a:pt x="10235" y="17906"/>
                </a:lnTo>
                <a:lnTo>
                  <a:pt x="10235" y="17906"/>
                </a:lnTo>
                <a:cubicBezTo>
                  <a:pt x="10235" y="17903"/>
                  <a:pt x="10234" y="17900"/>
                  <a:pt x="10231" y="17897"/>
                </a:cubicBezTo>
                <a:close/>
                <a:moveTo>
                  <a:pt x="14941" y="17666"/>
                </a:moveTo>
                <a:lnTo>
                  <a:pt x="14941" y="17666"/>
                </a:lnTo>
                <a:cubicBezTo>
                  <a:pt x="14810" y="17793"/>
                  <a:pt x="14796" y="17829"/>
                  <a:pt x="14817" y="17837"/>
                </a:cubicBezTo>
                <a:lnTo>
                  <a:pt x="14817" y="17837"/>
                </a:lnTo>
                <a:lnTo>
                  <a:pt x="14735" y="17948"/>
                </a:lnTo>
                <a:cubicBezTo>
                  <a:pt x="14792" y="17911"/>
                  <a:pt x="14887" y="17834"/>
                  <a:pt x="14919" y="17834"/>
                </a:cubicBezTo>
                <a:cubicBezTo>
                  <a:pt x="14922" y="17834"/>
                  <a:pt x="14924" y="17834"/>
                  <a:pt x="14925" y="17835"/>
                </a:cubicBezTo>
                <a:cubicBezTo>
                  <a:pt x="14924" y="17829"/>
                  <a:pt x="14917" y="17827"/>
                  <a:pt x="14908" y="17827"/>
                </a:cubicBezTo>
                <a:cubicBezTo>
                  <a:pt x="14888" y="17827"/>
                  <a:pt x="14854" y="17837"/>
                  <a:pt x="14832" y="17837"/>
                </a:cubicBezTo>
                <a:cubicBezTo>
                  <a:pt x="14827" y="17837"/>
                  <a:pt x="14822" y="17836"/>
                  <a:pt x="14818" y="17835"/>
                </a:cubicBezTo>
                <a:lnTo>
                  <a:pt x="14941" y="17666"/>
                </a:lnTo>
                <a:close/>
                <a:moveTo>
                  <a:pt x="10166" y="17939"/>
                </a:moveTo>
                <a:lnTo>
                  <a:pt x="10175" y="17951"/>
                </a:lnTo>
                <a:cubicBezTo>
                  <a:pt x="10175" y="17951"/>
                  <a:pt x="10177" y="17948"/>
                  <a:pt x="10180" y="17948"/>
                </a:cubicBezTo>
                <a:lnTo>
                  <a:pt x="10166" y="17939"/>
                </a:lnTo>
                <a:close/>
                <a:moveTo>
                  <a:pt x="10180" y="17948"/>
                </a:moveTo>
                <a:lnTo>
                  <a:pt x="10194" y="17958"/>
                </a:lnTo>
                <a:cubicBezTo>
                  <a:pt x="10189" y="17953"/>
                  <a:pt x="10184" y="17948"/>
                  <a:pt x="10180" y="17948"/>
                </a:cubicBezTo>
                <a:close/>
                <a:moveTo>
                  <a:pt x="10196" y="17958"/>
                </a:moveTo>
                <a:cubicBezTo>
                  <a:pt x="10205" y="17965"/>
                  <a:pt x="10212" y="17976"/>
                  <a:pt x="10224" y="17976"/>
                </a:cubicBezTo>
                <a:lnTo>
                  <a:pt x="10224" y="17974"/>
                </a:lnTo>
                <a:lnTo>
                  <a:pt x="10196" y="17958"/>
                </a:lnTo>
                <a:close/>
                <a:moveTo>
                  <a:pt x="14626" y="17800"/>
                </a:moveTo>
                <a:cubicBezTo>
                  <a:pt x="14612" y="17800"/>
                  <a:pt x="14584" y="17814"/>
                  <a:pt x="14533" y="17849"/>
                </a:cubicBezTo>
                <a:cubicBezTo>
                  <a:pt x="14499" y="17932"/>
                  <a:pt x="14617" y="17851"/>
                  <a:pt x="14517" y="18013"/>
                </a:cubicBezTo>
                <a:lnTo>
                  <a:pt x="14517" y="18016"/>
                </a:lnTo>
                <a:cubicBezTo>
                  <a:pt x="14566" y="17935"/>
                  <a:pt x="14668" y="17800"/>
                  <a:pt x="14626" y="17800"/>
                </a:cubicBezTo>
                <a:close/>
                <a:moveTo>
                  <a:pt x="13047" y="18009"/>
                </a:moveTo>
                <a:cubicBezTo>
                  <a:pt x="13043" y="18034"/>
                  <a:pt x="13029" y="18060"/>
                  <a:pt x="13008" y="18081"/>
                </a:cubicBezTo>
                <a:cubicBezTo>
                  <a:pt x="13015" y="18085"/>
                  <a:pt x="13022" y="18087"/>
                  <a:pt x="13038" y="18087"/>
                </a:cubicBezTo>
                <a:cubicBezTo>
                  <a:pt x="13066" y="18062"/>
                  <a:pt x="13050" y="18030"/>
                  <a:pt x="13047" y="18009"/>
                </a:cubicBezTo>
                <a:close/>
                <a:moveTo>
                  <a:pt x="10297" y="17970"/>
                </a:moveTo>
                <a:cubicBezTo>
                  <a:pt x="10272" y="17970"/>
                  <a:pt x="10250" y="17978"/>
                  <a:pt x="10245" y="18004"/>
                </a:cubicBezTo>
                <a:cubicBezTo>
                  <a:pt x="10248" y="18004"/>
                  <a:pt x="10251" y="18004"/>
                  <a:pt x="10253" y="18004"/>
                </a:cubicBezTo>
                <a:cubicBezTo>
                  <a:pt x="10292" y="18004"/>
                  <a:pt x="10296" y="18016"/>
                  <a:pt x="10336" y="18016"/>
                </a:cubicBezTo>
                <a:cubicBezTo>
                  <a:pt x="10341" y="18016"/>
                  <a:pt x="10347" y="18016"/>
                  <a:pt x="10354" y="18016"/>
                </a:cubicBezTo>
                <a:cubicBezTo>
                  <a:pt x="10381" y="18034"/>
                  <a:pt x="10384" y="18064"/>
                  <a:pt x="10370" y="18071"/>
                </a:cubicBezTo>
                <a:cubicBezTo>
                  <a:pt x="10385" y="18071"/>
                  <a:pt x="10396" y="18107"/>
                  <a:pt x="10421" y="18107"/>
                </a:cubicBezTo>
                <a:cubicBezTo>
                  <a:pt x="10423" y="18107"/>
                  <a:pt x="10425" y="18107"/>
                  <a:pt x="10428" y="18106"/>
                </a:cubicBezTo>
                <a:cubicBezTo>
                  <a:pt x="10418" y="18053"/>
                  <a:pt x="10379" y="18009"/>
                  <a:pt x="10328" y="17997"/>
                </a:cubicBezTo>
                <a:cubicBezTo>
                  <a:pt x="10328" y="17983"/>
                  <a:pt x="10342" y="17983"/>
                  <a:pt x="10349" y="17979"/>
                </a:cubicBezTo>
                <a:lnTo>
                  <a:pt x="10351" y="17979"/>
                </a:lnTo>
                <a:cubicBezTo>
                  <a:pt x="10334" y="17974"/>
                  <a:pt x="10315" y="17970"/>
                  <a:pt x="10297" y="17970"/>
                </a:cubicBezTo>
                <a:close/>
                <a:moveTo>
                  <a:pt x="10493" y="18094"/>
                </a:moveTo>
                <a:lnTo>
                  <a:pt x="10500" y="18120"/>
                </a:lnTo>
                <a:lnTo>
                  <a:pt x="10504" y="18111"/>
                </a:lnTo>
                <a:cubicBezTo>
                  <a:pt x="10502" y="18106"/>
                  <a:pt x="10497" y="18099"/>
                  <a:pt x="10493" y="18094"/>
                </a:cubicBezTo>
                <a:close/>
                <a:moveTo>
                  <a:pt x="10449" y="18143"/>
                </a:moveTo>
                <a:lnTo>
                  <a:pt x="10405" y="18157"/>
                </a:lnTo>
                <a:lnTo>
                  <a:pt x="10446" y="18185"/>
                </a:lnTo>
                <a:cubicBezTo>
                  <a:pt x="10462" y="18185"/>
                  <a:pt x="10474" y="18162"/>
                  <a:pt x="10449" y="18143"/>
                </a:cubicBezTo>
                <a:close/>
                <a:moveTo>
                  <a:pt x="15354" y="13368"/>
                </a:moveTo>
                <a:lnTo>
                  <a:pt x="15034" y="13430"/>
                </a:lnTo>
                <a:lnTo>
                  <a:pt x="15025" y="13430"/>
                </a:lnTo>
                <a:lnTo>
                  <a:pt x="15034" y="13432"/>
                </a:lnTo>
                <a:lnTo>
                  <a:pt x="15128" y="13459"/>
                </a:lnTo>
                <a:lnTo>
                  <a:pt x="15128" y="13459"/>
                </a:lnTo>
                <a:lnTo>
                  <a:pt x="15034" y="13463"/>
                </a:lnTo>
                <a:cubicBezTo>
                  <a:pt x="15030" y="13463"/>
                  <a:pt x="15025" y="13463"/>
                  <a:pt x="15021" y="13463"/>
                </a:cubicBezTo>
                <a:cubicBezTo>
                  <a:pt x="14950" y="13463"/>
                  <a:pt x="14872" y="13429"/>
                  <a:pt x="14869" y="13414"/>
                </a:cubicBezTo>
                <a:lnTo>
                  <a:pt x="14679" y="13446"/>
                </a:lnTo>
                <a:cubicBezTo>
                  <a:pt x="14684" y="13430"/>
                  <a:pt x="14716" y="13426"/>
                  <a:pt x="14742" y="13414"/>
                </a:cubicBezTo>
                <a:lnTo>
                  <a:pt x="14742" y="13414"/>
                </a:lnTo>
                <a:cubicBezTo>
                  <a:pt x="14721" y="13422"/>
                  <a:pt x="14707" y="13425"/>
                  <a:pt x="14699" y="13425"/>
                </a:cubicBezTo>
                <a:cubicBezTo>
                  <a:pt x="14675" y="13425"/>
                  <a:pt x="14690" y="13400"/>
                  <a:pt x="14667" y="13400"/>
                </a:cubicBezTo>
                <a:cubicBezTo>
                  <a:pt x="14660" y="13400"/>
                  <a:pt x="14648" y="13403"/>
                  <a:pt x="14631" y="13409"/>
                </a:cubicBezTo>
                <a:cubicBezTo>
                  <a:pt x="14642" y="13419"/>
                  <a:pt x="14624" y="13432"/>
                  <a:pt x="14621" y="13442"/>
                </a:cubicBezTo>
                <a:cubicBezTo>
                  <a:pt x="14593" y="13428"/>
                  <a:pt x="14543" y="13422"/>
                  <a:pt x="14490" y="13422"/>
                </a:cubicBezTo>
                <a:cubicBezTo>
                  <a:pt x="14457" y="13422"/>
                  <a:pt x="14422" y="13424"/>
                  <a:pt x="14392" y="13428"/>
                </a:cubicBezTo>
                <a:lnTo>
                  <a:pt x="14408" y="13400"/>
                </a:lnTo>
                <a:cubicBezTo>
                  <a:pt x="14388" y="13399"/>
                  <a:pt x="14367" y="13399"/>
                  <a:pt x="14347" y="13399"/>
                </a:cubicBezTo>
                <a:cubicBezTo>
                  <a:pt x="14222" y="13399"/>
                  <a:pt x="14089" y="13414"/>
                  <a:pt x="13956" y="13414"/>
                </a:cubicBezTo>
                <a:cubicBezTo>
                  <a:pt x="14009" y="13426"/>
                  <a:pt x="13998" y="13472"/>
                  <a:pt x="13951" y="13477"/>
                </a:cubicBezTo>
                <a:lnTo>
                  <a:pt x="13945" y="13462"/>
                </a:lnTo>
                <a:lnTo>
                  <a:pt x="13945" y="13462"/>
                </a:lnTo>
                <a:cubicBezTo>
                  <a:pt x="13946" y="13466"/>
                  <a:pt x="13940" y="13472"/>
                  <a:pt x="13921" y="13481"/>
                </a:cubicBezTo>
                <a:cubicBezTo>
                  <a:pt x="13861" y="13477"/>
                  <a:pt x="13882" y="13435"/>
                  <a:pt x="13914" y="13421"/>
                </a:cubicBezTo>
                <a:lnTo>
                  <a:pt x="13914" y="13421"/>
                </a:lnTo>
                <a:lnTo>
                  <a:pt x="13845" y="13437"/>
                </a:lnTo>
                <a:cubicBezTo>
                  <a:pt x="13840" y="13423"/>
                  <a:pt x="13856" y="13419"/>
                  <a:pt x="13861" y="13402"/>
                </a:cubicBezTo>
                <a:lnTo>
                  <a:pt x="13861" y="13402"/>
                </a:lnTo>
                <a:cubicBezTo>
                  <a:pt x="13856" y="13407"/>
                  <a:pt x="13849" y="13408"/>
                  <a:pt x="13841" y="13408"/>
                </a:cubicBezTo>
                <a:cubicBezTo>
                  <a:pt x="13813" y="13408"/>
                  <a:pt x="13772" y="13389"/>
                  <a:pt x="13736" y="13389"/>
                </a:cubicBezTo>
                <a:cubicBezTo>
                  <a:pt x="13720" y="13389"/>
                  <a:pt x="13706" y="13393"/>
                  <a:pt x="13694" y="13405"/>
                </a:cubicBezTo>
                <a:lnTo>
                  <a:pt x="13692" y="13393"/>
                </a:lnTo>
                <a:cubicBezTo>
                  <a:pt x="13534" y="13393"/>
                  <a:pt x="13462" y="13407"/>
                  <a:pt x="13335" y="13409"/>
                </a:cubicBezTo>
                <a:cubicBezTo>
                  <a:pt x="13330" y="13444"/>
                  <a:pt x="13281" y="13435"/>
                  <a:pt x="13244" y="13465"/>
                </a:cubicBezTo>
                <a:cubicBezTo>
                  <a:pt x="13153" y="13454"/>
                  <a:pt x="13053" y="13428"/>
                  <a:pt x="12945" y="13428"/>
                </a:cubicBezTo>
                <a:cubicBezTo>
                  <a:pt x="12940" y="13428"/>
                  <a:pt x="12936" y="13428"/>
                  <a:pt x="12931" y="13428"/>
                </a:cubicBezTo>
                <a:cubicBezTo>
                  <a:pt x="12853" y="13446"/>
                  <a:pt x="12911" y="13458"/>
                  <a:pt x="12873" y="13479"/>
                </a:cubicBezTo>
                <a:cubicBezTo>
                  <a:pt x="12867" y="13446"/>
                  <a:pt x="12755" y="13451"/>
                  <a:pt x="12813" y="13428"/>
                </a:cubicBezTo>
                <a:lnTo>
                  <a:pt x="12813" y="13428"/>
                </a:lnTo>
                <a:cubicBezTo>
                  <a:pt x="12697" y="13430"/>
                  <a:pt x="12581" y="13439"/>
                  <a:pt x="12468" y="13460"/>
                </a:cubicBezTo>
                <a:cubicBezTo>
                  <a:pt x="12486" y="13472"/>
                  <a:pt x="12507" y="13479"/>
                  <a:pt x="12496" y="13488"/>
                </a:cubicBezTo>
                <a:cubicBezTo>
                  <a:pt x="12491" y="13489"/>
                  <a:pt x="12487" y="13489"/>
                  <a:pt x="12483" y="13489"/>
                </a:cubicBezTo>
                <a:cubicBezTo>
                  <a:pt x="12455" y="13489"/>
                  <a:pt x="12424" y="13472"/>
                  <a:pt x="12428" y="13460"/>
                </a:cubicBezTo>
                <a:lnTo>
                  <a:pt x="12438" y="13456"/>
                </a:lnTo>
                <a:lnTo>
                  <a:pt x="12438" y="13456"/>
                </a:lnTo>
                <a:cubicBezTo>
                  <a:pt x="12408" y="13463"/>
                  <a:pt x="12377" y="13466"/>
                  <a:pt x="12345" y="13466"/>
                </a:cubicBezTo>
                <a:cubicBezTo>
                  <a:pt x="12210" y="13466"/>
                  <a:pt x="12061" y="13412"/>
                  <a:pt x="11940" y="13412"/>
                </a:cubicBezTo>
                <a:cubicBezTo>
                  <a:pt x="11903" y="13412"/>
                  <a:pt x="11868" y="13417"/>
                  <a:pt x="11837" y="13430"/>
                </a:cubicBezTo>
                <a:lnTo>
                  <a:pt x="11846" y="13426"/>
                </a:lnTo>
                <a:lnTo>
                  <a:pt x="11687" y="13463"/>
                </a:lnTo>
                <a:cubicBezTo>
                  <a:pt x="11612" y="13456"/>
                  <a:pt x="11731" y="13437"/>
                  <a:pt x="11677" y="13419"/>
                </a:cubicBezTo>
                <a:lnTo>
                  <a:pt x="11677" y="13419"/>
                </a:lnTo>
                <a:cubicBezTo>
                  <a:pt x="11618" y="13437"/>
                  <a:pt x="11567" y="13442"/>
                  <a:pt x="11520" y="13442"/>
                </a:cubicBezTo>
                <a:cubicBezTo>
                  <a:pt x="11465" y="13442"/>
                  <a:pt x="11415" y="13435"/>
                  <a:pt x="11364" y="13435"/>
                </a:cubicBezTo>
                <a:cubicBezTo>
                  <a:pt x="11331" y="13435"/>
                  <a:pt x="11298" y="13438"/>
                  <a:pt x="11262" y="13446"/>
                </a:cubicBezTo>
                <a:cubicBezTo>
                  <a:pt x="11223" y="13412"/>
                  <a:pt x="11162" y="13404"/>
                  <a:pt x="11093" y="13404"/>
                </a:cubicBezTo>
                <a:cubicBezTo>
                  <a:pt x="11020" y="13404"/>
                  <a:pt x="10937" y="13413"/>
                  <a:pt x="10862" y="13413"/>
                </a:cubicBezTo>
                <a:cubicBezTo>
                  <a:pt x="10811" y="13413"/>
                  <a:pt x="10763" y="13409"/>
                  <a:pt x="10724" y="13393"/>
                </a:cubicBezTo>
                <a:lnTo>
                  <a:pt x="10724" y="13393"/>
                </a:lnTo>
                <a:lnTo>
                  <a:pt x="10734" y="13416"/>
                </a:lnTo>
                <a:cubicBezTo>
                  <a:pt x="10725" y="13421"/>
                  <a:pt x="10718" y="13423"/>
                  <a:pt x="10712" y="13423"/>
                </a:cubicBezTo>
                <a:cubicBezTo>
                  <a:pt x="10691" y="13423"/>
                  <a:pt x="10681" y="13401"/>
                  <a:pt x="10660" y="13398"/>
                </a:cubicBezTo>
                <a:lnTo>
                  <a:pt x="10660" y="13398"/>
                </a:lnTo>
                <a:cubicBezTo>
                  <a:pt x="10664" y="13414"/>
                  <a:pt x="10701" y="13416"/>
                  <a:pt x="10678" y="13430"/>
                </a:cubicBezTo>
                <a:cubicBezTo>
                  <a:pt x="10621" y="13435"/>
                  <a:pt x="10564" y="13437"/>
                  <a:pt x="10506" y="13437"/>
                </a:cubicBezTo>
                <a:cubicBezTo>
                  <a:pt x="10233" y="13437"/>
                  <a:pt x="9950" y="13394"/>
                  <a:pt x="9674" y="13377"/>
                </a:cubicBezTo>
                <a:cubicBezTo>
                  <a:pt x="9671" y="13377"/>
                  <a:pt x="9668" y="13377"/>
                  <a:pt x="9665" y="13377"/>
                </a:cubicBezTo>
                <a:cubicBezTo>
                  <a:pt x="9576" y="13377"/>
                  <a:pt x="9591" y="13453"/>
                  <a:pt x="9517" y="13453"/>
                </a:cubicBezTo>
                <a:cubicBezTo>
                  <a:pt x="9501" y="13453"/>
                  <a:pt x="9480" y="13449"/>
                  <a:pt x="9452" y="13439"/>
                </a:cubicBezTo>
                <a:lnTo>
                  <a:pt x="9496" y="13398"/>
                </a:lnTo>
                <a:lnTo>
                  <a:pt x="9496" y="13398"/>
                </a:lnTo>
                <a:cubicBezTo>
                  <a:pt x="9399" y="13417"/>
                  <a:pt x="9301" y="13421"/>
                  <a:pt x="9202" y="13421"/>
                </a:cubicBezTo>
                <a:cubicBezTo>
                  <a:pt x="9141" y="13421"/>
                  <a:pt x="9079" y="13419"/>
                  <a:pt x="9017" y="13419"/>
                </a:cubicBezTo>
                <a:cubicBezTo>
                  <a:pt x="8928" y="13419"/>
                  <a:pt x="8840" y="13422"/>
                  <a:pt x="8754" y="13437"/>
                </a:cubicBezTo>
                <a:cubicBezTo>
                  <a:pt x="8768" y="13428"/>
                  <a:pt x="8770" y="13416"/>
                  <a:pt x="8793" y="13416"/>
                </a:cubicBezTo>
                <a:cubicBezTo>
                  <a:pt x="8778" y="13407"/>
                  <a:pt x="8753" y="13403"/>
                  <a:pt x="8727" y="13403"/>
                </a:cubicBezTo>
                <a:cubicBezTo>
                  <a:pt x="8670" y="13403"/>
                  <a:pt x="8603" y="13422"/>
                  <a:pt x="8603" y="13439"/>
                </a:cubicBezTo>
                <a:cubicBezTo>
                  <a:pt x="8566" y="13437"/>
                  <a:pt x="8596" y="13416"/>
                  <a:pt x="8573" y="13405"/>
                </a:cubicBezTo>
                <a:cubicBezTo>
                  <a:pt x="8566" y="13402"/>
                  <a:pt x="8557" y="13401"/>
                  <a:pt x="8549" y="13401"/>
                </a:cubicBezTo>
                <a:cubicBezTo>
                  <a:pt x="8512" y="13401"/>
                  <a:pt x="8470" y="13422"/>
                  <a:pt x="8441" y="13422"/>
                </a:cubicBezTo>
                <a:cubicBezTo>
                  <a:pt x="8431" y="13422"/>
                  <a:pt x="8424" y="13420"/>
                  <a:pt x="8418" y="13414"/>
                </a:cubicBezTo>
                <a:cubicBezTo>
                  <a:pt x="8415" y="13410"/>
                  <a:pt x="8420" y="13407"/>
                  <a:pt x="8426" y="13404"/>
                </a:cubicBezTo>
                <a:lnTo>
                  <a:pt x="8426" y="13404"/>
                </a:lnTo>
                <a:cubicBezTo>
                  <a:pt x="8382" y="13413"/>
                  <a:pt x="8290" y="13402"/>
                  <a:pt x="8318" y="13432"/>
                </a:cubicBezTo>
                <a:cubicBezTo>
                  <a:pt x="8297" y="13429"/>
                  <a:pt x="8277" y="13427"/>
                  <a:pt x="8258" y="13427"/>
                </a:cubicBezTo>
                <a:cubicBezTo>
                  <a:pt x="8213" y="13427"/>
                  <a:pt x="8171" y="13434"/>
                  <a:pt x="8131" y="13434"/>
                </a:cubicBezTo>
                <a:cubicBezTo>
                  <a:pt x="8112" y="13434"/>
                  <a:pt x="8093" y="13433"/>
                  <a:pt x="8075" y="13428"/>
                </a:cubicBezTo>
                <a:cubicBezTo>
                  <a:pt x="8062" y="13438"/>
                  <a:pt x="8043" y="13441"/>
                  <a:pt x="8024" y="13441"/>
                </a:cubicBezTo>
                <a:cubicBezTo>
                  <a:pt x="8000" y="13441"/>
                  <a:pt x="7974" y="13437"/>
                  <a:pt x="7952" y="13437"/>
                </a:cubicBezTo>
                <a:cubicBezTo>
                  <a:pt x="7929" y="13437"/>
                  <a:pt x="7911" y="13442"/>
                  <a:pt x="7905" y="13463"/>
                </a:cubicBezTo>
                <a:cubicBezTo>
                  <a:pt x="7909" y="13433"/>
                  <a:pt x="7865" y="13422"/>
                  <a:pt x="7814" y="13422"/>
                </a:cubicBezTo>
                <a:cubicBezTo>
                  <a:pt x="7768" y="13422"/>
                  <a:pt x="7717" y="13431"/>
                  <a:pt x="7690" y="13444"/>
                </a:cubicBezTo>
                <a:cubicBezTo>
                  <a:pt x="7708" y="13428"/>
                  <a:pt x="7641" y="13426"/>
                  <a:pt x="7662" y="13402"/>
                </a:cubicBezTo>
                <a:cubicBezTo>
                  <a:pt x="7597" y="13402"/>
                  <a:pt x="7539" y="13414"/>
                  <a:pt x="7548" y="13442"/>
                </a:cubicBezTo>
                <a:cubicBezTo>
                  <a:pt x="7521" y="13426"/>
                  <a:pt x="7493" y="13421"/>
                  <a:pt x="7465" y="13421"/>
                </a:cubicBezTo>
                <a:cubicBezTo>
                  <a:pt x="7409" y="13421"/>
                  <a:pt x="7354" y="13443"/>
                  <a:pt x="7309" y="13443"/>
                </a:cubicBezTo>
                <a:cubicBezTo>
                  <a:pt x="7282" y="13443"/>
                  <a:pt x="7259" y="13436"/>
                  <a:pt x="7240" y="13412"/>
                </a:cubicBezTo>
                <a:cubicBezTo>
                  <a:pt x="7048" y="13442"/>
                  <a:pt x="6869" y="13463"/>
                  <a:pt x="6695" y="13474"/>
                </a:cubicBezTo>
                <a:cubicBezTo>
                  <a:pt x="6702" y="13419"/>
                  <a:pt x="6888" y="13467"/>
                  <a:pt x="6881" y="13409"/>
                </a:cubicBezTo>
                <a:lnTo>
                  <a:pt x="6881" y="13409"/>
                </a:lnTo>
                <a:cubicBezTo>
                  <a:pt x="6734" y="13430"/>
                  <a:pt x="6643" y="13470"/>
                  <a:pt x="6513" y="13470"/>
                </a:cubicBezTo>
                <a:cubicBezTo>
                  <a:pt x="6495" y="13470"/>
                  <a:pt x="6476" y="13469"/>
                  <a:pt x="6457" y="13467"/>
                </a:cubicBezTo>
                <a:cubicBezTo>
                  <a:pt x="6415" y="13460"/>
                  <a:pt x="6480" y="13444"/>
                  <a:pt x="6494" y="13435"/>
                </a:cubicBezTo>
                <a:lnTo>
                  <a:pt x="6494" y="13435"/>
                </a:lnTo>
                <a:cubicBezTo>
                  <a:pt x="6436" y="13443"/>
                  <a:pt x="6379" y="13445"/>
                  <a:pt x="6324" y="13445"/>
                </a:cubicBezTo>
                <a:cubicBezTo>
                  <a:pt x="6290" y="13445"/>
                  <a:pt x="6257" y="13444"/>
                  <a:pt x="6224" y="13444"/>
                </a:cubicBezTo>
                <a:cubicBezTo>
                  <a:pt x="6158" y="13444"/>
                  <a:pt x="6093" y="13446"/>
                  <a:pt x="6030" y="13460"/>
                </a:cubicBezTo>
                <a:lnTo>
                  <a:pt x="6030" y="13460"/>
                </a:lnTo>
                <a:cubicBezTo>
                  <a:pt x="6045" y="13478"/>
                  <a:pt x="6013" y="13497"/>
                  <a:pt x="5977" y="13514"/>
                </a:cubicBezTo>
                <a:lnTo>
                  <a:pt x="5821" y="13585"/>
                </a:lnTo>
                <a:lnTo>
                  <a:pt x="5930" y="13625"/>
                </a:lnTo>
                <a:cubicBezTo>
                  <a:pt x="5954" y="13633"/>
                  <a:pt x="5978" y="13643"/>
                  <a:pt x="5993" y="13647"/>
                </a:cubicBezTo>
                <a:lnTo>
                  <a:pt x="5993" y="13647"/>
                </a:lnTo>
                <a:lnTo>
                  <a:pt x="5990" y="13654"/>
                </a:lnTo>
                <a:lnTo>
                  <a:pt x="5990" y="13654"/>
                </a:lnTo>
                <a:cubicBezTo>
                  <a:pt x="5983" y="13659"/>
                  <a:pt x="5981" y="13665"/>
                  <a:pt x="5983" y="13672"/>
                </a:cubicBezTo>
                <a:lnTo>
                  <a:pt x="5983" y="13672"/>
                </a:lnTo>
                <a:lnTo>
                  <a:pt x="5974" y="13692"/>
                </a:lnTo>
                <a:cubicBezTo>
                  <a:pt x="5981" y="13693"/>
                  <a:pt x="5987" y="13693"/>
                  <a:pt x="5992" y="13693"/>
                </a:cubicBezTo>
                <a:lnTo>
                  <a:pt x="5992" y="13693"/>
                </a:lnTo>
                <a:cubicBezTo>
                  <a:pt x="6012" y="13727"/>
                  <a:pt x="6051" y="13768"/>
                  <a:pt x="5977" y="13773"/>
                </a:cubicBezTo>
                <a:cubicBezTo>
                  <a:pt x="5987" y="13780"/>
                  <a:pt x="6000" y="13786"/>
                  <a:pt x="6011" y="13786"/>
                </a:cubicBezTo>
                <a:cubicBezTo>
                  <a:pt x="6018" y="13786"/>
                  <a:pt x="6024" y="13783"/>
                  <a:pt x="6028" y="13778"/>
                </a:cubicBezTo>
                <a:lnTo>
                  <a:pt x="6028" y="13778"/>
                </a:lnTo>
                <a:cubicBezTo>
                  <a:pt x="6041" y="13795"/>
                  <a:pt x="6042" y="13808"/>
                  <a:pt x="6024" y="13808"/>
                </a:cubicBezTo>
                <a:cubicBezTo>
                  <a:pt x="6020" y="13808"/>
                  <a:pt x="6015" y="13807"/>
                  <a:pt x="6009" y="13806"/>
                </a:cubicBezTo>
                <a:lnTo>
                  <a:pt x="6009" y="13806"/>
                </a:lnTo>
                <a:cubicBezTo>
                  <a:pt x="6093" y="13871"/>
                  <a:pt x="6086" y="13824"/>
                  <a:pt x="6151" y="13891"/>
                </a:cubicBezTo>
                <a:cubicBezTo>
                  <a:pt x="6148" y="13894"/>
                  <a:pt x="6144" y="13895"/>
                  <a:pt x="6140" y="13895"/>
                </a:cubicBezTo>
                <a:cubicBezTo>
                  <a:pt x="6134" y="13895"/>
                  <a:pt x="6126" y="13893"/>
                  <a:pt x="6118" y="13893"/>
                </a:cubicBezTo>
                <a:cubicBezTo>
                  <a:pt x="6115" y="13893"/>
                  <a:pt x="6112" y="13893"/>
                  <a:pt x="6109" y="13894"/>
                </a:cubicBezTo>
                <a:cubicBezTo>
                  <a:pt x="6167" y="13908"/>
                  <a:pt x="6220" y="13942"/>
                  <a:pt x="6257" y="13991"/>
                </a:cubicBezTo>
                <a:cubicBezTo>
                  <a:pt x="6251" y="13991"/>
                  <a:pt x="6249" y="13997"/>
                  <a:pt x="6244" y="13997"/>
                </a:cubicBezTo>
                <a:cubicBezTo>
                  <a:pt x="6242" y="13997"/>
                  <a:pt x="6239" y="13996"/>
                  <a:pt x="6236" y="13992"/>
                </a:cubicBezTo>
                <a:lnTo>
                  <a:pt x="6236" y="13992"/>
                </a:lnTo>
                <a:cubicBezTo>
                  <a:pt x="6334" y="14082"/>
                  <a:pt x="6442" y="14109"/>
                  <a:pt x="6531" y="14230"/>
                </a:cubicBezTo>
                <a:cubicBezTo>
                  <a:pt x="6461" y="14237"/>
                  <a:pt x="6554" y="14279"/>
                  <a:pt x="6526" y="14316"/>
                </a:cubicBezTo>
                <a:lnTo>
                  <a:pt x="6591" y="14364"/>
                </a:lnTo>
                <a:lnTo>
                  <a:pt x="6586" y="14325"/>
                </a:lnTo>
                <a:lnTo>
                  <a:pt x="6586" y="14325"/>
                </a:lnTo>
                <a:cubicBezTo>
                  <a:pt x="6635" y="14376"/>
                  <a:pt x="6702" y="14395"/>
                  <a:pt x="6735" y="14450"/>
                </a:cubicBezTo>
                <a:lnTo>
                  <a:pt x="6684" y="14425"/>
                </a:lnTo>
                <a:lnTo>
                  <a:pt x="6783" y="14513"/>
                </a:lnTo>
                <a:lnTo>
                  <a:pt x="6744" y="14448"/>
                </a:lnTo>
                <a:lnTo>
                  <a:pt x="6744" y="14448"/>
                </a:lnTo>
                <a:cubicBezTo>
                  <a:pt x="6757" y="14454"/>
                  <a:pt x="6766" y="14456"/>
                  <a:pt x="6773" y="14456"/>
                </a:cubicBezTo>
                <a:cubicBezTo>
                  <a:pt x="6790" y="14456"/>
                  <a:pt x="6793" y="14443"/>
                  <a:pt x="6801" y="14443"/>
                </a:cubicBezTo>
                <a:cubicBezTo>
                  <a:pt x="6808" y="14443"/>
                  <a:pt x="6817" y="14450"/>
                  <a:pt x="6837" y="14476"/>
                </a:cubicBezTo>
                <a:cubicBezTo>
                  <a:pt x="6836" y="14475"/>
                  <a:pt x="6835" y="14475"/>
                  <a:pt x="6835" y="14475"/>
                </a:cubicBezTo>
                <a:lnTo>
                  <a:pt x="6835" y="14475"/>
                </a:lnTo>
                <a:cubicBezTo>
                  <a:pt x="6829" y="14475"/>
                  <a:pt x="6886" y="14530"/>
                  <a:pt x="6892" y="14573"/>
                </a:cubicBezTo>
                <a:cubicBezTo>
                  <a:pt x="6932" y="14585"/>
                  <a:pt x="6969" y="14610"/>
                  <a:pt x="6992" y="14645"/>
                </a:cubicBezTo>
                <a:cubicBezTo>
                  <a:pt x="6990" y="14666"/>
                  <a:pt x="6946" y="14675"/>
                  <a:pt x="6946" y="14687"/>
                </a:cubicBezTo>
                <a:cubicBezTo>
                  <a:pt x="6946" y="14687"/>
                  <a:pt x="6947" y="14687"/>
                  <a:pt x="6947" y="14687"/>
                </a:cubicBezTo>
                <a:cubicBezTo>
                  <a:pt x="6999" y="14687"/>
                  <a:pt x="7068" y="14790"/>
                  <a:pt x="7127" y="14798"/>
                </a:cubicBezTo>
                <a:lnTo>
                  <a:pt x="7127" y="14798"/>
                </a:lnTo>
                <a:cubicBezTo>
                  <a:pt x="7127" y="14798"/>
                  <a:pt x="7126" y="14798"/>
                  <a:pt x="7126" y="14798"/>
                </a:cubicBezTo>
                <a:cubicBezTo>
                  <a:pt x="7112" y="14798"/>
                  <a:pt x="7101" y="14806"/>
                  <a:pt x="7096" y="14819"/>
                </a:cubicBezTo>
                <a:lnTo>
                  <a:pt x="7138" y="14816"/>
                </a:lnTo>
                <a:lnTo>
                  <a:pt x="7138" y="14816"/>
                </a:lnTo>
                <a:cubicBezTo>
                  <a:pt x="7154" y="14847"/>
                  <a:pt x="7154" y="14854"/>
                  <a:pt x="7136" y="14863"/>
                </a:cubicBezTo>
                <a:cubicBezTo>
                  <a:pt x="7151" y="14880"/>
                  <a:pt x="7160" y="14886"/>
                  <a:pt x="7166" y="14886"/>
                </a:cubicBezTo>
                <a:cubicBezTo>
                  <a:pt x="7178" y="14886"/>
                  <a:pt x="7177" y="14862"/>
                  <a:pt x="7186" y="14862"/>
                </a:cubicBezTo>
                <a:cubicBezTo>
                  <a:pt x="7192" y="14862"/>
                  <a:pt x="7201" y="14871"/>
                  <a:pt x="7219" y="14900"/>
                </a:cubicBezTo>
                <a:cubicBezTo>
                  <a:pt x="7212" y="14895"/>
                  <a:pt x="7212" y="14902"/>
                  <a:pt x="7194" y="14891"/>
                </a:cubicBezTo>
                <a:lnTo>
                  <a:pt x="7194" y="14891"/>
                </a:lnTo>
                <a:cubicBezTo>
                  <a:pt x="7268" y="14983"/>
                  <a:pt x="7368" y="15037"/>
                  <a:pt x="7433" y="15122"/>
                </a:cubicBezTo>
                <a:cubicBezTo>
                  <a:pt x="7430" y="15135"/>
                  <a:pt x="7425" y="15139"/>
                  <a:pt x="7419" y="15139"/>
                </a:cubicBezTo>
                <a:cubicBezTo>
                  <a:pt x="7403" y="15139"/>
                  <a:pt x="7377" y="15105"/>
                  <a:pt x="7364" y="15105"/>
                </a:cubicBezTo>
                <a:cubicBezTo>
                  <a:pt x="7360" y="15105"/>
                  <a:pt x="7357" y="15109"/>
                  <a:pt x="7356" y="15120"/>
                </a:cubicBezTo>
                <a:cubicBezTo>
                  <a:pt x="7472" y="15222"/>
                  <a:pt x="7623" y="15306"/>
                  <a:pt x="7720" y="15419"/>
                </a:cubicBezTo>
                <a:lnTo>
                  <a:pt x="7704" y="15396"/>
                </a:lnTo>
                <a:cubicBezTo>
                  <a:pt x="7710" y="15393"/>
                  <a:pt x="7716" y="15391"/>
                  <a:pt x="7722" y="15391"/>
                </a:cubicBezTo>
                <a:cubicBezTo>
                  <a:pt x="7765" y="15391"/>
                  <a:pt x="7767" y="15498"/>
                  <a:pt x="7831" y="15529"/>
                </a:cubicBezTo>
                <a:lnTo>
                  <a:pt x="7831" y="15529"/>
                </a:lnTo>
                <a:cubicBezTo>
                  <a:pt x="7828" y="15528"/>
                  <a:pt x="7826" y="15528"/>
                  <a:pt x="7823" y="15528"/>
                </a:cubicBezTo>
                <a:cubicBezTo>
                  <a:pt x="7810" y="15528"/>
                  <a:pt x="7796" y="15538"/>
                  <a:pt x="7800" y="15538"/>
                </a:cubicBezTo>
                <a:cubicBezTo>
                  <a:pt x="7800" y="15538"/>
                  <a:pt x="7801" y="15538"/>
                  <a:pt x="7801" y="15537"/>
                </a:cubicBezTo>
                <a:cubicBezTo>
                  <a:pt x="7866" y="15616"/>
                  <a:pt x="7959" y="15674"/>
                  <a:pt x="8084" y="15769"/>
                </a:cubicBezTo>
                <a:lnTo>
                  <a:pt x="8058" y="15767"/>
                </a:lnTo>
                <a:lnTo>
                  <a:pt x="8058" y="15767"/>
                </a:lnTo>
                <a:cubicBezTo>
                  <a:pt x="8089" y="15823"/>
                  <a:pt x="8165" y="15887"/>
                  <a:pt x="8205" y="15938"/>
                </a:cubicBezTo>
                <a:cubicBezTo>
                  <a:pt x="8221" y="15940"/>
                  <a:pt x="8237" y="15952"/>
                  <a:pt x="8247" y="15952"/>
                </a:cubicBezTo>
                <a:cubicBezTo>
                  <a:pt x="8252" y="15952"/>
                  <a:pt x="8256" y="15948"/>
                  <a:pt x="8256" y="15936"/>
                </a:cubicBezTo>
                <a:cubicBezTo>
                  <a:pt x="8330" y="16147"/>
                  <a:pt x="8564" y="16170"/>
                  <a:pt x="8633" y="16356"/>
                </a:cubicBezTo>
                <a:cubicBezTo>
                  <a:pt x="8622" y="16346"/>
                  <a:pt x="8603" y="16337"/>
                  <a:pt x="8598" y="16337"/>
                </a:cubicBezTo>
                <a:cubicBezTo>
                  <a:pt x="8595" y="16337"/>
                  <a:pt x="8595" y="16339"/>
                  <a:pt x="8599" y="16342"/>
                </a:cubicBezTo>
                <a:lnTo>
                  <a:pt x="8717" y="16437"/>
                </a:lnTo>
                <a:cubicBezTo>
                  <a:pt x="8728" y="16409"/>
                  <a:pt x="8715" y="16411"/>
                  <a:pt x="8710" y="16372"/>
                </a:cubicBezTo>
                <a:lnTo>
                  <a:pt x="8710" y="16372"/>
                </a:lnTo>
                <a:cubicBezTo>
                  <a:pt x="8745" y="16379"/>
                  <a:pt x="8777" y="16397"/>
                  <a:pt x="8800" y="16423"/>
                </a:cubicBezTo>
                <a:cubicBezTo>
                  <a:pt x="8788" y="16416"/>
                  <a:pt x="8780" y="16413"/>
                  <a:pt x="8774" y="16413"/>
                </a:cubicBezTo>
                <a:cubicBezTo>
                  <a:pt x="8752" y="16413"/>
                  <a:pt x="8768" y="16456"/>
                  <a:pt x="8776" y="16483"/>
                </a:cubicBezTo>
                <a:lnTo>
                  <a:pt x="8775" y="16483"/>
                </a:lnTo>
                <a:cubicBezTo>
                  <a:pt x="8775" y="16484"/>
                  <a:pt x="8776" y="16485"/>
                  <a:pt x="8776" y="16486"/>
                </a:cubicBezTo>
                <a:lnTo>
                  <a:pt x="8776" y="16486"/>
                </a:lnTo>
                <a:cubicBezTo>
                  <a:pt x="8776" y="16486"/>
                  <a:pt x="8776" y="16486"/>
                  <a:pt x="8776" y="16485"/>
                </a:cubicBezTo>
                <a:lnTo>
                  <a:pt x="8776" y="16485"/>
                </a:lnTo>
                <a:cubicBezTo>
                  <a:pt x="8777" y="16486"/>
                  <a:pt x="8777" y="16487"/>
                  <a:pt x="8777" y="16488"/>
                </a:cubicBezTo>
                <a:cubicBezTo>
                  <a:pt x="8782" y="16479"/>
                  <a:pt x="8796" y="16479"/>
                  <a:pt x="8800" y="16469"/>
                </a:cubicBezTo>
                <a:cubicBezTo>
                  <a:pt x="8806" y="16499"/>
                  <a:pt x="8813" y="16506"/>
                  <a:pt x="8822" y="16506"/>
                </a:cubicBezTo>
                <a:cubicBezTo>
                  <a:pt x="8831" y="16506"/>
                  <a:pt x="8843" y="16497"/>
                  <a:pt x="8856" y="16497"/>
                </a:cubicBezTo>
                <a:cubicBezTo>
                  <a:pt x="8869" y="16497"/>
                  <a:pt x="8885" y="16506"/>
                  <a:pt x="8902" y="16539"/>
                </a:cubicBezTo>
                <a:lnTo>
                  <a:pt x="8886" y="16546"/>
                </a:lnTo>
                <a:cubicBezTo>
                  <a:pt x="8921" y="16569"/>
                  <a:pt x="8960" y="16583"/>
                  <a:pt x="8990" y="16615"/>
                </a:cubicBezTo>
                <a:cubicBezTo>
                  <a:pt x="8987" y="16625"/>
                  <a:pt x="8983" y="16628"/>
                  <a:pt x="8978" y="16628"/>
                </a:cubicBezTo>
                <a:cubicBezTo>
                  <a:pt x="8966" y="16628"/>
                  <a:pt x="8950" y="16610"/>
                  <a:pt x="8935" y="16610"/>
                </a:cubicBezTo>
                <a:cubicBezTo>
                  <a:pt x="8932" y="16610"/>
                  <a:pt x="8929" y="16611"/>
                  <a:pt x="8926" y="16613"/>
                </a:cubicBezTo>
                <a:cubicBezTo>
                  <a:pt x="8970" y="16657"/>
                  <a:pt x="9055" y="16655"/>
                  <a:pt x="9072" y="16717"/>
                </a:cubicBezTo>
                <a:cubicBezTo>
                  <a:pt x="9046" y="16706"/>
                  <a:pt x="9021" y="16680"/>
                  <a:pt x="8995" y="16669"/>
                </a:cubicBezTo>
                <a:lnTo>
                  <a:pt x="8995" y="16669"/>
                </a:lnTo>
                <a:cubicBezTo>
                  <a:pt x="9009" y="16738"/>
                  <a:pt x="9023" y="16736"/>
                  <a:pt x="9048" y="16773"/>
                </a:cubicBezTo>
                <a:lnTo>
                  <a:pt x="9046" y="16768"/>
                </a:lnTo>
                <a:lnTo>
                  <a:pt x="9109" y="16856"/>
                </a:lnTo>
                <a:lnTo>
                  <a:pt x="9097" y="16831"/>
                </a:lnTo>
                <a:cubicBezTo>
                  <a:pt x="9102" y="16831"/>
                  <a:pt x="9106" y="16830"/>
                  <a:pt x="9111" y="16830"/>
                </a:cubicBezTo>
                <a:cubicBezTo>
                  <a:pt x="9212" y="16830"/>
                  <a:pt x="9222" y="16930"/>
                  <a:pt x="9328" y="16962"/>
                </a:cubicBezTo>
                <a:lnTo>
                  <a:pt x="9328" y="16962"/>
                </a:lnTo>
                <a:cubicBezTo>
                  <a:pt x="9301" y="16954"/>
                  <a:pt x="9286" y="16951"/>
                  <a:pt x="9278" y="16951"/>
                </a:cubicBezTo>
                <a:cubicBezTo>
                  <a:pt x="9255" y="16951"/>
                  <a:pt x="9290" y="16978"/>
                  <a:pt x="9266" y="16993"/>
                </a:cubicBezTo>
                <a:cubicBezTo>
                  <a:pt x="9278" y="17021"/>
                  <a:pt x="9296" y="17056"/>
                  <a:pt x="9280" y="17056"/>
                </a:cubicBezTo>
                <a:cubicBezTo>
                  <a:pt x="9338" y="17070"/>
                  <a:pt x="9322" y="17132"/>
                  <a:pt x="9403" y="17149"/>
                </a:cubicBezTo>
                <a:cubicBezTo>
                  <a:pt x="9396" y="17160"/>
                  <a:pt x="9438" y="17188"/>
                  <a:pt x="9408" y="17202"/>
                </a:cubicBezTo>
                <a:cubicBezTo>
                  <a:pt x="9420" y="17210"/>
                  <a:pt x="9427" y="17214"/>
                  <a:pt x="9430" y="17214"/>
                </a:cubicBezTo>
                <a:cubicBezTo>
                  <a:pt x="9442" y="17214"/>
                  <a:pt x="9416" y="17175"/>
                  <a:pt x="9429" y="17169"/>
                </a:cubicBezTo>
                <a:lnTo>
                  <a:pt x="9429" y="17169"/>
                </a:lnTo>
                <a:cubicBezTo>
                  <a:pt x="9526" y="17209"/>
                  <a:pt x="9554" y="17369"/>
                  <a:pt x="9695" y="17427"/>
                </a:cubicBezTo>
                <a:cubicBezTo>
                  <a:pt x="9797" y="17496"/>
                  <a:pt x="9844" y="17485"/>
                  <a:pt x="9936" y="17550"/>
                </a:cubicBezTo>
                <a:cubicBezTo>
                  <a:pt x="9942" y="17566"/>
                  <a:pt x="9935" y="17571"/>
                  <a:pt x="9924" y="17571"/>
                </a:cubicBezTo>
                <a:cubicBezTo>
                  <a:pt x="9908" y="17571"/>
                  <a:pt x="9883" y="17559"/>
                  <a:pt x="9883" y="17559"/>
                </a:cubicBezTo>
                <a:lnTo>
                  <a:pt x="9883" y="17559"/>
                </a:lnTo>
                <a:cubicBezTo>
                  <a:pt x="9911" y="17610"/>
                  <a:pt x="9950" y="17649"/>
                  <a:pt x="9999" y="17677"/>
                </a:cubicBezTo>
                <a:cubicBezTo>
                  <a:pt x="9983" y="17677"/>
                  <a:pt x="9985" y="17691"/>
                  <a:pt x="9987" y="17714"/>
                </a:cubicBezTo>
                <a:cubicBezTo>
                  <a:pt x="10024" y="17744"/>
                  <a:pt x="10043" y="17705"/>
                  <a:pt x="10073" y="17761"/>
                </a:cubicBezTo>
                <a:cubicBezTo>
                  <a:pt x="10061" y="17763"/>
                  <a:pt x="10050" y="17764"/>
                  <a:pt x="10039" y="17764"/>
                </a:cubicBezTo>
                <a:cubicBezTo>
                  <a:pt x="10027" y="17764"/>
                  <a:pt x="10016" y="17763"/>
                  <a:pt x="10006" y="17761"/>
                </a:cubicBezTo>
                <a:lnTo>
                  <a:pt x="10006" y="17761"/>
                </a:lnTo>
                <a:cubicBezTo>
                  <a:pt x="10052" y="17793"/>
                  <a:pt x="10105" y="17814"/>
                  <a:pt x="10154" y="17846"/>
                </a:cubicBezTo>
                <a:cubicBezTo>
                  <a:pt x="10153" y="17855"/>
                  <a:pt x="10147" y="17858"/>
                  <a:pt x="10139" y="17858"/>
                </a:cubicBezTo>
                <a:cubicBezTo>
                  <a:pt x="10123" y="17858"/>
                  <a:pt x="10098" y="17845"/>
                  <a:pt x="10082" y="17842"/>
                </a:cubicBezTo>
                <a:lnTo>
                  <a:pt x="10082" y="17842"/>
                </a:lnTo>
                <a:cubicBezTo>
                  <a:pt x="10131" y="17876"/>
                  <a:pt x="10200" y="17936"/>
                  <a:pt x="10242" y="17936"/>
                </a:cubicBezTo>
                <a:cubicBezTo>
                  <a:pt x="10245" y="17936"/>
                  <a:pt x="10248" y="17935"/>
                  <a:pt x="10252" y="17934"/>
                </a:cubicBezTo>
                <a:lnTo>
                  <a:pt x="10235" y="17906"/>
                </a:lnTo>
                <a:lnTo>
                  <a:pt x="10235" y="17906"/>
                </a:lnTo>
                <a:cubicBezTo>
                  <a:pt x="10237" y="17915"/>
                  <a:pt x="10226" y="17921"/>
                  <a:pt x="10214" y="17921"/>
                </a:cubicBezTo>
                <a:cubicBezTo>
                  <a:pt x="10209" y="17921"/>
                  <a:pt x="10205" y="17920"/>
                  <a:pt x="10201" y="17918"/>
                </a:cubicBezTo>
                <a:cubicBezTo>
                  <a:pt x="10145" y="17900"/>
                  <a:pt x="10154" y="17856"/>
                  <a:pt x="10161" y="17844"/>
                </a:cubicBezTo>
                <a:lnTo>
                  <a:pt x="10161" y="17844"/>
                </a:lnTo>
                <a:lnTo>
                  <a:pt x="10194" y="17867"/>
                </a:lnTo>
                <a:cubicBezTo>
                  <a:pt x="10217" y="17786"/>
                  <a:pt x="10073" y="17761"/>
                  <a:pt x="10017" y="17698"/>
                </a:cubicBezTo>
                <a:lnTo>
                  <a:pt x="10078" y="17686"/>
                </a:lnTo>
                <a:lnTo>
                  <a:pt x="9990" y="17659"/>
                </a:lnTo>
                <a:cubicBezTo>
                  <a:pt x="9986" y="17641"/>
                  <a:pt x="9993" y="17620"/>
                  <a:pt x="10010" y="17620"/>
                </a:cubicBezTo>
                <a:cubicBezTo>
                  <a:pt x="10016" y="17620"/>
                  <a:pt x="10023" y="17623"/>
                  <a:pt x="10031" y="17628"/>
                </a:cubicBezTo>
                <a:cubicBezTo>
                  <a:pt x="10008" y="17568"/>
                  <a:pt x="9983" y="17605"/>
                  <a:pt x="9966" y="17550"/>
                </a:cubicBezTo>
                <a:cubicBezTo>
                  <a:pt x="9966" y="17545"/>
                  <a:pt x="9968" y="17544"/>
                  <a:pt x="9971" y="17544"/>
                </a:cubicBezTo>
                <a:cubicBezTo>
                  <a:pt x="9972" y="17544"/>
                  <a:pt x="9974" y="17544"/>
                  <a:pt x="9976" y="17545"/>
                </a:cubicBezTo>
                <a:lnTo>
                  <a:pt x="9925" y="17515"/>
                </a:lnTo>
                <a:cubicBezTo>
                  <a:pt x="9934" y="17515"/>
                  <a:pt x="9939" y="17501"/>
                  <a:pt x="9948" y="17501"/>
                </a:cubicBezTo>
                <a:cubicBezTo>
                  <a:pt x="9951" y="17501"/>
                  <a:pt x="9956" y="17504"/>
                  <a:pt x="9962" y="17513"/>
                </a:cubicBezTo>
                <a:cubicBezTo>
                  <a:pt x="9911" y="17417"/>
                  <a:pt x="9820" y="17422"/>
                  <a:pt x="9820" y="17369"/>
                </a:cubicBezTo>
                <a:lnTo>
                  <a:pt x="9820" y="17369"/>
                </a:lnTo>
                <a:lnTo>
                  <a:pt x="9827" y="17371"/>
                </a:lnTo>
                <a:cubicBezTo>
                  <a:pt x="9792" y="17344"/>
                  <a:pt x="9775" y="17335"/>
                  <a:pt x="9765" y="17335"/>
                </a:cubicBezTo>
                <a:cubicBezTo>
                  <a:pt x="9749" y="17335"/>
                  <a:pt x="9752" y="17357"/>
                  <a:pt x="9726" y="17357"/>
                </a:cubicBezTo>
                <a:cubicBezTo>
                  <a:pt x="9717" y="17357"/>
                  <a:pt x="9703" y="17354"/>
                  <a:pt x="9684" y="17346"/>
                </a:cubicBezTo>
                <a:lnTo>
                  <a:pt x="9700" y="17227"/>
                </a:lnTo>
                <a:lnTo>
                  <a:pt x="9663" y="17244"/>
                </a:lnTo>
                <a:cubicBezTo>
                  <a:pt x="9653" y="17232"/>
                  <a:pt x="9635" y="17211"/>
                  <a:pt x="9649" y="17204"/>
                </a:cubicBezTo>
                <a:cubicBezTo>
                  <a:pt x="9637" y="17200"/>
                  <a:pt x="9630" y="17198"/>
                  <a:pt x="9626" y="17198"/>
                </a:cubicBezTo>
                <a:cubicBezTo>
                  <a:pt x="9612" y="17198"/>
                  <a:pt x="9632" y="17219"/>
                  <a:pt x="9611" y="17219"/>
                </a:cubicBezTo>
                <a:cubicBezTo>
                  <a:pt x="9609" y="17219"/>
                  <a:pt x="9607" y="17218"/>
                  <a:pt x="9605" y="17218"/>
                </a:cubicBezTo>
                <a:cubicBezTo>
                  <a:pt x="9579" y="17142"/>
                  <a:pt x="9456" y="17091"/>
                  <a:pt x="9489" y="17037"/>
                </a:cubicBezTo>
                <a:lnTo>
                  <a:pt x="9489" y="17037"/>
                </a:lnTo>
                <a:cubicBezTo>
                  <a:pt x="9459" y="17039"/>
                  <a:pt x="9493" y="17074"/>
                  <a:pt x="9481" y="17074"/>
                </a:cubicBezTo>
                <a:cubicBezTo>
                  <a:pt x="9477" y="17074"/>
                  <a:pt x="9469" y="17070"/>
                  <a:pt x="9452" y="17060"/>
                </a:cubicBezTo>
                <a:cubicBezTo>
                  <a:pt x="9484" y="16998"/>
                  <a:pt x="9385" y="17007"/>
                  <a:pt x="9359" y="16940"/>
                </a:cubicBezTo>
                <a:cubicBezTo>
                  <a:pt x="9362" y="16939"/>
                  <a:pt x="9365" y="16939"/>
                  <a:pt x="9368" y="16939"/>
                </a:cubicBezTo>
                <a:cubicBezTo>
                  <a:pt x="9388" y="16939"/>
                  <a:pt x="9405" y="16953"/>
                  <a:pt x="9410" y="16953"/>
                </a:cubicBezTo>
                <a:cubicBezTo>
                  <a:pt x="9414" y="16953"/>
                  <a:pt x="9413" y="16945"/>
                  <a:pt x="9403" y="16919"/>
                </a:cubicBezTo>
                <a:cubicBezTo>
                  <a:pt x="9399" y="16920"/>
                  <a:pt x="9395" y="16920"/>
                  <a:pt x="9392" y="16920"/>
                </a:cubicBezTo>
                <a:cubicBezTo>
                  <a:pt x="9334" y="16920"/>
                  <a:pt x="9322" y="16820"/>
                  <a:pt x="9278" y="16792"/>
                </a:cubicBezTo>
                <a:cubicBezTo>
                  <a:pt x="9274" y="16795"/>
                  <a:pt x="9269" y="16797"/>
                  <a:pt x="9264" y="16797"/>
                </a:cubicBezTo>
                <a:cubicBezTo>
                  <a:pt x="9227" y="16797"/>
                  <a:pt x="9171" y="16713"/>
                  <a:pt x="9106" y="16666"/>
                </a:cubicBezTo>
                <a:cubicBezTo>
                  <a:pt x="9120" y="16659"/>
                  <a:pt x="9002" y="16527"/>
                  <a:pt x="8956" y="16455"/>
                </a:cubicBezTo>
                <a:lnTo>
                  <a:pt x="8957" y="16455"/>
                </a:lnTo>
                <a:lnTo>
                  <a:pt x="8957" y="16455"/>
                </a:lnTo>
                <a:cubicBezTo>
                  <a:pt x="8953" y="16456"/>
                  <a:pt x="8950" y="16456"/>
                  <a:pt x="8947" y="16456"/>
                </a:cubicBezTo>
                <a:cubicBezTo>
                  <a:pt x="8906" y="16456"/>
                  <a:pt x="8857" y="16400"/>
                  <a:pt x="8810" y="16365"/>
                </a:cubicBezTo>
                <a:cubicBezTo>
                  <a:pt x="8821" y="16357"/>
                  <a:pt x="8830" y="16353"/>
                  <a:pt x="8841" y="16353"/>
                </a:cubicBezTo>
                <a:cubicBezTo>
                  <a:pt x="8852" y="16353"/>
                  <a:pt x="8864" y="16357"/>
                  <a:pt x="8881" y="16365"/>
                </a:cubicBezTo>
                <a:lnTo>
                  <a:pt x="8837" y="16323"/>
                </a:lnTo>
                <a:cubicBezTo>
                  <a:pt x="8812" y="16321"/>
                  <a:pt x="8786" y="16309"/>
                  <a:pt x="8768" y="16291"/>
                </a:cubicBezTo>
                <a:lnTo>
                  <a:pt x="8803" y="16279"/>
                </a:lnTo>
                <a:cubicBezTo>
                  <a:pt x="8745" y="16224"/>
                  <a:pt x="8661" y="16193"/>
                  <a:pt x="8606" y="16105"/>
                </a:cubicBezTo>
                <a:cubicBezTo>
                  <a:pt x="8584" y="16118"/>
                  <a:pt x="8592" y="16182"/>
                  <a:pt x="8554" y="16182"/>
                </a:cubicBezTo>
                <a:cubicBezTo>
                  <a:pt x="8543" y="16182"/>
                  <a:pt x="8528" y="16177"/>
                  <a:pt x="8508" y="16163"/>
                </a:cubicBezTo>
                <a:cubicBezTo>
                  <a:pt x="8516" y="16151"/>
                  <a:pt x="8528" y="16134"/>
                  <a:pt x="8546" y="16134"/>
                </a:cubicBezTo>
                <a:cubicBezTo>
                  <a:pt x="8549" y="16134"/>
                  <a:pt x="8552" y="16134"/>
                  <a:pt x="8555" y="16135"/>
                </a:cubicBezTo>
                <a:lnTo>
                  <a:pt x="8555" y="16135"/>
                </a:lnTo>
                <a:cubicBezTo>
                  <a:pt x="8544" y="16130"/>
                  <a:pt x="8526" y="16123"/>
                  <a:pt x="8520" y="16108"/>
                </a:cubicBezTo>
                <a:lnTo>
                  <a:pt x="8520" y="16108"/>
                </a:lnTo>
                <a:lnTo>
                  <a:pt x="8571" y="16117"/>
                </a:lnTo>
                <a:cubicBezTo>
                  <a:pt x="8562" y="16100"/>
                  <a:pt x="8554" y="16096"/>
                  <a:pt x="8548" y="16096"/>
                </a:cubicBezTo>
                <a:cubicBezTo>
                  <a:pt x="8542" y="16096"/>
                  <a:pt x="8537" y="16098"/>
                  <a:pt x="8531" y="16098"/>
                </a:cubicBezTo>
                <a:cubicBezTo>
                  <a:pt x="8526" y="16098"/>
                  <a:pt x="8520" y="16096"/>
                  <a:pt x="8513" y="16087"/>
                </a:cubicBezTo>
                <a:cubicBezTo>
                  <a:pt x="8531" y="16071"/>
                  <a:pt x="8506" y="16057"/>
                  <a:pt x="8522" y="16045"/>
                </a:cubicBezTo>
                <a:lnTo>
                  <a:pt x="8522" y="16045"/>
                </a:lnTo>
                <a:cubicBezTo>
                  <a:pt x="8531" y="16050"/>
                  <a:pt x="8538" y="16075"/>
                  <a:pt x="8555" y="16080"/>
                </a:cubicBezTo>
                <a:cubicBezTo>
                  <a:pt x="8529" y="16045"/>
                  <a:pt x="8504" y="15999"/>
                  <a:pt x="8506" y="15976"/>
                </a:cubicBezTo>
                <a:lnTo>
                  <a:pt x="8506" y="15976"/>
                </a:lnTo>
                <a:cubicBezTo>
                  <a:pt x="8500" y="15982"/>
                  <a:pt x="8492" y="15989"/>
                  <a:pt x="8482" y="15989"/>
                </a:cubicBezTo>
                <a:cubicBezTo>
                  <a:pt x="8475" y="15989"/>
                  <a:pt x="8467" y="15986"/>
                  <a:pt x="8457" y="15978"/>
                </a:cubicBezTo>
                <a:cubicBezTo>
                  <a:pt x="8399" y="15925"/>
                  <a:pt x="8460" y="15938"/>
                  <a:pt x="8436" y="15897"/>
                </a:cubicBezTo>
                <a:cubicBezTo>
                  <a:pt x="8416" y="15895"/>
                  <a:pt x="8397" y="15864"/>
                  <a:pt x="8377" y="15864"/>
                </a:cubicBezTo>
                <a:cubicBezTo>
                  <a:pt x="8371" y="15864"/>
                  <a:pt x="8366" y="15866"/>
                  <a:pt x="8360" y="15871"/>
                </a:cubicBezTo>
                <a:cubicBezTo>
                  <a:pt x="8344" y="15855"/>
                  <a:pt x="8353" y="15839"/>
                  <a:pt x="8353" y="15825"/>
                </a:cubicBezTo>
                <a:cubicBezTo>
                  <a:pt x="8322" y="15812"/>
                  <a:pt x="8252" y="15736"/>
                  <a:pt x="8227" y="15736"/>
                </a:cubicBezTo>
                <a:cubicBezTo>
                  <a:pt x="8221" y="15736"/>
                  <a:pt x="8218" y="15740"/>
                  <a:pt x="8218" y="15750"/>
                </a:cubicBezTo>
                <a:lnTo>
                  <a:pt x="8218" y="15750"/>
                </a:lnTo>
                <a:lnTo>
                  <a:pt x="8218" y="15750"/>
                </a:lnTo>
                <a:lnTo>
                  <a:pt x="8218" y="15750"/>
                </a:lnTo>
                <a:cubicBezTo>
                  <a:pt x="8218" y="15750"/>
                  <a:pt x="8218" y="15750"/>
                  <a:pt x="8218" y="15751"/>
                </a:cubicBezTo>
                <a:lnTo>
                  <a:pt x="8218" y="15751"/>
                </a:lnTo>
                <a:cubicBezTo>
                  <a:pt x="8218" y="15751"/>
                  <a:pt x="8218" y="15751"/>
                  <a:pt x="8218" y="15750"/>
                </a:cubicBezTo>
                <a:lnTo>
                  <a:pt x="8218" y="15750"/>
                </a:lnTo>
                <a:lnTo>
                  <a:pt x="8218" y="15751"/>
                </a:lnTo>
                <a:lnTo>
                  <a:pt x="8218" y="15751"/>
                </a:lnTo>
                <a:cubicBezTo>
                  <a:pt x="8218" y="15751"/>
                  <a:pt x="8218" y="15752"/>
                  <a:pt x="8218" y="15753"/>
                </a:cubicBezTo>
                <a:lnTo>
                  <a:pt x="8225" y="15762"/>
                </a:lnTo>
                <a:lnTo>
                  <a:pt x="8225" y="15762"/>
                </a:lnTo>
                <a:lnTo>
                  <a:pt x="8218" y="15760"/>
                </a:lnTo>
                <a:cubicBezTo>
                  <a:pt x="8096" y="15688"/>
                  <a:pt x="8035" y="15544"/>
                  <a:pt x="7929" y="15461"/>
                </a:cubicBezTo>
                <a:lnTo>
                  <a:pt x="7938" y="15452"/>
                </a:lnTo>
                <a:cubicBezTo>
                  <a:pt x="7871" y="15405"/>
                  <a:pt x="7803" y="15331"/>
                  <a:pt x="7746" y="15310"/>
                </a:cubicBezTo>
                <a:cubicBezTo>
                  <a:pt x="7729" y="15294"/>
                  <a:pt x="7722" y="15257"/>
                  <a:pt x="7741" y="15252"/>
                </a:cubicBezTo>
                <a:cubicBezTo>
                  <a:pt x="7692" y="15215"/>
                  <a:pt x="7676" y="15220"/>
                  <a:pt x="7627" y="15143"/>
                </a:cubicBezTo>
                <a:lnTo>
                  <a:pt x="7627" y="15143"/>
                </a:lnTo>
                <a:cubicBezTo>
                  <a:pt x="7641" y="15150"/>
                  <a:pt x="7649" y="15152"/>
                  <a:pt x="7653" y="15152"/>
                </a:cubicBezTo>
                <a:cubicBezTo>
                  <a:pt x="7659" y="15152"/>
                  <a:pt x="7657" y="15147"/>
                  <a:pt x="7657" y="15147"/>
                </a:cubicBezTo>
                <a:lnTo>
                  <a:pt x="7657" y="15147"/>
                </a:lnTo>
                <a:cubicBezTo>
                  <a:pt x="7658" y="15147"/>
                  <a:pt x="7662" y="15153"/>
                  <a:pt x="7685" y="15178"/>
                </a:cubicBezTo>
                <a:cubicBezTo>
                  <a:pt x="7637" y="15113"/>
                  <a:pt x="7637" y="15085"/>
                  <a:pt x="7553" y="15051"/>
                </a:cubicBezTo>
                <a:cubicBezTo>
                  <a:pt x="7595" y="15048"/>
                  <a:pt x="7539" y="14979"/>
                  <a:pt x="7504" y="14958"/>
                </a:cubicBezTo>
                <a:lnTo>
                  <a:pt x="7504" y="14958"/>
                </a:lnTo>
                <a:lnTo>
                  <a:pt x="7528" y="15013"/>
                </a:lnTo>
                <a:cubicBezTo>
                  <a:pt x="7497" y="14990"/>
                  <a:pt x="7472" y="14960"/>
                  <a:pt x="7446" y="14930"/>
                </a:cubicBezTo>
                <a:lnTo>
                  <a:pt x="7491" y="14916"/>
                </a:lnTo>
                <a:cubicBezTo>
                  <a:pt x="7412" y="14765"/>
                  <a:pt x="7222" y="14768"/>
                  <a:pt x="7196" y="14622"/>
                </a:cubicBezTo>
                <a:cubicBezTo>
                  <a:pt x="7193" y="14621"/>
                  <a:pt x="7190" y="14621"/>
                  <a:pt x="7188" y="14621"/>
                </a:cubicBezTo>
                <a:cubicBezTo>
                  <a:pt x="7157" y="14621"/>
                  <a:pt x="7235" y="14694"/>
                  <a:pt x="7195" y="14694"/>
                </a:cubicBezTo>
                <a:cubicBezTo>
                  <a:pt x="7194" y="14694"/>
                  <a:pt x="7193" y="14694"/>
                  <a:pt x="7191" y="14694"/>
                </a:cubicBezTo>
                <a:cubicBezTo>
                  <a:pt x="7143" y="14638"/>
                  <a:pt x="7131" y="14541"/>
                  <a:pt x="7113" y="14524"/>
                </a:cubicBezTo>
                <a:cubicBezTo>
                  <a:pt x="7057" y="14434"/>
                  <a:pt x="7004" y="14499"/>
                  <a:pt x="6939" y="14411"/>
                </a:cubicBezTo>
                <a:cubicBezTo>
                  <a:pt x="6937" y="14424"/>
                  <a:pt x="6929" y="14445"/>
                  <a:pt x="6905" y="14445"/>
                </a:cubicBezTo>
                <a:cubicBezTo>
                  <a:pt x="6892" y="14445"/>
                  <a:pt x="6874" y="14439"/>
                  <a:pt x="6851" y="14422"/>
                </a:cubicBezTo>
                <a:cubicBezTo>
                  <a:pt x="6810" y="14374"/>
                  <a:pt x="6823" y="14331"/>
                  <a:pt x="6852" y="14331"/>
                </a:cubicBezTo>
                <a:cubicBezTo>
                  <a:pt x="6858" y="14331"/>
                  <a:pt x="6864" y="14333"/>
                  <a:pt x="6872" y="14337"/>
                </a:cubicBezTo>
                <a:cubicBezTo>
                  <a:pt x="6885" y="14350"/>
                  <a:pt x="6890" y="14360"/>
                  <a:pt x="6885" y="14362"/>
                </a:cubicBezTo>
                <a:cubicBezTo>
                  <a:pt x="6898" y="14370"/>
                  <a:pt x="6912" y="14380"/>
                  <a:pt x="6919" y="14380"/>
                </a:cubicBezTo>
                <a:cubicBezTo>
                  <a:pt x="6924" y="14380"/>
                  <a:pt x="6926" y="14375"/>
                  <a:pt x="6923" y="14362"/>
                </a:cubicBezTo>
                <a:lnTo>
                  <a:pt x="6923" y="14362"/>
                </a:lnTo>
                <a:lnTo>
                  <a:pt x="6906" y="14364"/>
                </a:lnTo>
                <a:cubicBezTo>
                  <a:pt x="6890" y="14327"/>
                  <a:pt x="6816" y="14255"/>
                  <a:pt x="6851" y="14255"/>
                </a:cubicBezTo>
                <a:cubicBezTo>
                  <a:pt x="6837" y="14247"/>
                  <a:pt x="6828" y="14243"/>
                  <a:pt x="6823" y="14243"/>
                </a:cubicBezTo>
                <a:cubicBezTo>
                  <a:pt x="6814" y="14243"/>
                  <a:pt x="6819" y="14256"/>
                  <a:pt x="6830" y="14273"/>
                </a:cubicBezTo>
                <a:lnTo>
                  <a:pt x="6830" y="14273"/>
                </a:lnTo>
                <a:cubicBezTo>
                  <a:pt x="6780" y="14205"/>
                  <a:pt x="6731" y="14178"/>
                  <a:pt x="6677" y="14105"/>
                </a:cubicBezTo>
                <a:lnTo>
                  <a:pt x="6677" y="14105"/>
                </a:lnTo>
                <a:cubicBezTo>
                  <a:pt x="6681" y="14118"/>
                  <a:pt x="6680" y="14136"/>
                  <a:pt x="6673" y="14136"/>
                </a:cubicBezTo>
                <a:cubicBezTo>
                  <a:pt x="6672" y="14136"/>
                  <a:pt x="6670" y="14135"/>
                  <a:pt x="6668" y="14133"/>
                </a:cubicBezTo>
                <a:cubicBezTo>
                  <a:pt x="6624" y="14075"/>
                  <a:pt x="6607" y="14068"/>
                  <a:pt x="6593" y="14068"/>
                </a:cubicBezTo>
                <a:cubicBezTo>
                  <a:pt x="6589" y="14068"/>
                  <a:pt x="6585" y="14069"/>
                  <a:pt x="6580" y="14069"/>
                </a:cubicBezTo>
                <a:cubicBezTo>
                  <a:pt x="6569" y="14069"/>
                  <a:pt x="6555" y="14065"/>
                  <a:pt x="6528" y="14042"/>
                </a:cubicBezTo>
                <a:cubicBezTo>
                  <a:pt x="6505" y="13987"/>
                  <a:pt x="6582" y="14019"/>
                  <a:pt x="6498" y="13961"/>
                </a:cubicBezTo>
                <a:cubicBezTo>
                  <a:pt x="6480" y="13932"/>
                  <a:pt x="6488" y="13923"/>
                  <a:pt x="6502" y="13923"/>
                </a:cubicBezTo>
                <a:cubicBezTo>
                  <a:pt x="6514" y="13923"/>
                  <a:pt x="6531" y="13929"/>
                  <a:pt x="6542" y="13933"/>
                </a:cubicBezTo>
                <a:cubicBezTo>
                  <a:pt x="6459" y="13889"/>
                  <a:pt x="6438" y="13799"/>
                  <a:pt x="6406" y="13759"/>
                </a:cubicBezTo>
                <a:lnTo>
                  <a:pt x="6406" y="13759"/>
                </a:lnTo>
                <a:lnTo>
                  <a:pt x="6444" y="13783"/>
                </a:lnTo>
                <a:lnTo>
                  <a:pt x="6444" y="13783"/>
                </a:lnTo>
                <a:cubicBezTo>
                  <a:pt x="6422" y="13769"/>
                  <a:pt x="6405" y="13754"/>
                  <a:pt x="6389" y="13736"/>
                </a:cubicBezTo>
                <a:lnTo>
                  <a:pt x="6387" y="13776"/>
                </a:lnTo>
                <a:cubicBezTo>
                  <a:pt x="6371" y="13752"/>
                  <a:pt x="6355" y="13736"/>
                  <a:pt x="6364" y="13727"/>
                </a:cubicBezTo>
                <a:cubicBezTo>
                  <a:pt x="6362" y="13727"/>
                  <a:pt x="6360" y="13726"/>
                  <a:pt x="6359" y="13726"/>
                </a:cubicBezTo>
                <a:lnTo>
                  <a:pt x="6359" y="13726"/>
                </a:lnTo>
                <a:cubicBezTo>
                  <a:pt x="6376" y="13721"/>
                  <a:pt x="6390" y="13719"/>
                  <a:pt x="6403" y="13719"/>
                </a:cubicBezTo>
                <a:cubicBezTo>
                  <a:pt x="6443" y="13719"/>
                  <a:pt x="6463" y="13739"/>
                  <a:pt x="6507" y="13739"/>
                </a:cubicBezTo>
                <a:cubicBezTo>
                  <a:pt x="6519" y="13739"/>
                  <a:pt x="6533" y="13738"/>
                  <a:pt x="6549" y="13734"/>
                </a:cubicBezTo>
                <a:cubicBezTo>
                  <a:pt x="6521" y="13704"/>
                  <a:pt x="6517" y="13713"/>
                  <a:pt x="6584" y="13683"/>
                </a:cubicBezTo>
                <a:lnTo>
                  <a:pt x="6584" y="13683"/>
                </a:lnTo>
                <a:lnTo>
                  <a:pt x="6429" y="13704"/>
                </a:lnTo>
                <a:lnTo>
                  <a:pt x="6528" y="13660"/>
                </a:lnTo>
                <a:cubicBezTo>
                  <a:pt x="6487" y="13660"/>
                  <a:pt x="6442" y="13674"/>
                  <a:pt x="6412" y="13674"/>
                </a:cubicBezTo>
                <a:cubicBezTo>
                  <a:pt x="6408" y="13674"/>
                  <a:pt x="6404" y="13674"/>
                  <a:pt x="6401" y="13674"/>
                </a:cubicBezTo>
                <a:cubicBezTo>
                  <a:pt x="6450" y="13650"/>
                  <a:pt x="6445" y="13657"/>
                  <a:pt x="6422" y="13632"/>
                </a:cubicBezTo>
                <a:lnTo>
                  <a:pt x="6422" y="13632"/>
                </a:lnTo>
                <a:cubicBezTo>
                  <a:pt x="6439" y="13644"/>
                  <a:pt x="6456" y="13648"/>
                  <a:pt x="6473" y="13648"/>
                </a:cubicBezTo>
                <a:cubicBezTo>
                  <a:pt x="6509" y="13648"/>
                  <a:pt x="6546" y="13630"/>
                  <a:pt x="6585" y="13630"/>
                </a:cubicBezTo>
                <a:cubicBezTo>
                  <a:pt x="6598" y="13630"/>
                  <a:pt x="6610" y="13632"/>
                  <a:pt x="6624" y="13636"/>
                </a:cubicBezTo>
                <a:lnTo>
                  <a:pt x="6621" y="13711"/>
                </a:lnTo>
                <a:cubicBezTo>
                  <a:pt x="6643" y="13717"/>
                  <a:pt x="6663" y="13719"/>
                  <a:pt x="6684" y="13719"/>
                </a:cubicBezTo>
                <a:cubicBezTo>
                  <a:pt x="6755" y="13719"/>
                  <a:pt x="6823" y="13689"/>
                  <a:pt x="6914" y="13689"/>
                </a:cubicBezTo>
                <a:cubicBezTo>
                  <a:pt x="6930" y="13689"/>
                  <a:pt x="6947" y="13690"/>
                  <a:pt x="6964" y="13692"/>
                </a:cubicBezTo>
                <a:lnTo>
                  <a:pt x="6918" y="13678"/>
                </a:lnTo>
                <a:cubicBezTo>
                  <a:pt x="6927" y="13666"/>
                  <a:pt x="6943" y="13663"/>
                  <a:pt x="6963" y="13663"/>
                </a:cubicBezTo>
                <a:cubicBezTo>
                  <a:pt x="6981" y="13663"/>
                  <a:pt x="7002" y="13665"/>
                  <a:pt x="7022" y="13665"/>
                </a:cubicBezTo>
                <a:cubicBezTo>
                  <a:pt x="7033" y="13665"/>
                  <a:pt x="7044" y="13664"/>
                  <a:pt x="7055" y="13662"/>
                </a:cubicBezTo>
                <a:lnTo>
                  <a:pt x="7055" y="13662"/>
                </a:lnTo>
                <a:cubicBezTo>
                  <a:pt x="7050" y="13687"/>
                  <a:pt x="7078" y="13697"/>
                  <a:pt x="7099" y="13711"/>
                </a:cubicBezTo>
                <a:cubicBezTo>
                  <a:pt x="7099" y="13710"/>
                  <a:pt x="7099" y="13709"/>
                  <a:pt x="7099" y="13708"/>
                </a:cubicBezTo>
                <a:lnTo>
                  <a:pt x="7099" y="13708"/>
                </a:lnTo>
                <a:cubicBezTo>
                  <a:pt x="7100" y="13712"/>
                  <a:pt x="7105" y="13716"/>
                  <a:pt x="7113" y="13722"/>
                </a:cubicBezTo>
                <a:cubicBezTo>
                  <a:pt x="7110" y="13716"/>
                  <a:pt x="7106" y="13711"/>
                  <a:pt x="7100" y="13707"/>
                </a:cubicBezTo>
                <a:lnTo>
                  <a:pt x="7100" y="13707"/>
                </a:lnTo>
                <a:cubicBezTo>
                  <a:pt x="7100" y="13707"/>
                  <a:pt x="7099" y="13708"/>
                  <a:pt x="7099" y="13708"/>
                </a:cubicBezTo>
                <a:lnTo>
                  <a:pt x="7099" y="13708"/>
                </a:lnTo>
                <a:cubicBezTo>
                  <a:pt x="7099" y="13708"/>
                  <a:pt x="7099" y="13707"/>
                  <a:pt x="7099" y="13706"/>
                </a:cubicBezTo>
                <a:lnTo>
                  <a:pt x="7099" y="13706"/>
                </a:lnTo>
                <a:cubicBezTo>
                  <a:pt x="7099" y="13706"/>
                  <a:pt x="7100" y="13707"/>
                  <a:pt x="7100" y="13707"/>
                </a:cubicBezTo>
                <a:lnTo>
                  <a:pt x="7100" y="13707"/>
                </a:lnTo>
                <a:cubicBezTo>
                  <a:pt x="7113" y="13695"/>
                  <a:pt x="7206" y="13709"/>
                  <a:pt x="7217" y="13664"/>
                </a:cubicBezTo>
                <a:lnTo>
                  <a:pt x="7282" y="13697"/>
                </a:lnTo>
                <a:cubicBezTo>
                  <a:pt x="7291" y="13698"/>
                  <a:pt x="7299" y="13698"/>
                  <a:pt x="7307" y="13698"/>
                </a:cubicBezTo>
                <a:cubicBezTo>
                  <a:pt x="7398" y="13698"/>
                  <a:pt x="7422" y="13633"/>
                  <a:pt x="7511" y="13633"/>
                </a:cubicBezTo>
                <a:cubicBezTo>
                  <a:pt x="7516" y="13633"/>
                  <a:pt x="7522" y="13634"/>
                  <a:pt x="7528" y="13634"/>
                </a:cubicBezTo>
                <a:cubicBezTo>
                  <a:pt x="7495" y="13662"/>
                  <a:pt x="7546" y="13678"/>
                  <a:pt x="7470" y="13699"/>
                </a:cubicBezTo>
                <a:cubicBezTo>
                  <a:pt x="7482" y="13699"/>
                  <a:pt x="7494" y="13700"/>
                  <a:pt x="7505" y="13700"/>
                </a:cubicBezTo>
                <a:cubicBezTo>
                  <a:pt x="7526" y="13700"/>
                  <a:pt x="7542" y="13698"/>
                  <a:pt x="7542" y="13685"/>
                </a:cubicBezTo>
                <a:cubicBezTo>
                  <a:pt x="7545" y="13688"/>
                  <a:pt x="7550" y="13689"/>
                  <a:pt x="7555" y="13689"/>
                </a:cubicBezTo>
                <a:cubicBezTo>
                  <a:pt x="7580" y="13689"/>
                  <a:pt x="7623" y="13670"/>
                  <a:pt x="7655" y="13670"/>
                </a:cubicBezTo>
                <a:cubicBezTo>
                  <a:pt x="7662" y="13670"/>
                  <a:pt x="7669" y="13670"/>
                  <a:pt x="7674" y="13673"/>
                </a:cubicBezTo>
                <a:lnTo>
                  <a:pt x="7674" y="13673"/>
                </a:lnTo>
                <a:cubicBezTo>
                  <a:pt x="7677" y="13672"/>
                  <a:pt x="7679" y="13670"/>
                  <a:pt x="7681" y="13669"/>
                </a:cubicBezTo>
                <a:cubicBezTo>
                  <a:pt x="7682" y="13670"/>
                  <a:pt x="7684" y="13671"/>
                  <a:pt x="7685" y="13672"/>
                </a:cubicBezTo>
                <a:lnTo>
                  <a:pt x="7685" y="13672"/>
                </a:lnTo>
                <a:cubicBezTo>
                  <a:pt x="7698" y="13660"/>
                  <a:pt x="7705" y="13641"/>
                  <a:pt x="7738" y="13641"/>
                </a:cubicBezTo>
                <a:cubicBezTo>
                  <a:pt x="7740" y="13641"/>
                  <a:pt x="7741" y="13641"/>
                  <a:pt x="7743" y="13641"/>
                </a:cubicBezTo>
                <a:cubicBezTo>
                  <a:pt x="7746" y="13644"/>
                  <a:pt x="7745" y="13647"/>
                  <a:pt x="7745" y="13650"/>
                </a:cubicBezTo>
                <a:lnTo>
                  <a:pt x="7745" y="13650"/>
                </a:lnTo>
                <a:cubicBezTo>
                  <a:pt x="7754" y="13640"/>
                  <a:pt x="7807" y="13634"/>
                  <a:pt x="7773" y="13609"/>
                </a:cubicBezTo>
                <a:lnTo>
                  <a:pt x="7773" y="13609"/>
                </a:lnTo>
                <a:cubicBezTo>
                  <a:pt x="7818" y="13639"/>
                  <a:pt x="7876" y="13645"/>
                  <a:pt x="7936" y="13645"/>
                </a:cubicBezTo>
                <a:cubicBezTo>
                  <a:pt x="7979" y="13645"/>
                  <a:pt x="8024" y="13642"/>
                  <a:pt x="8065" y="13642"/>
                </a:cubicBezTo>
                <a:cubicBezTo>
                  <a:pt x="8113" y="13642"/>
                  <a:pt x="8157" y="13646"/>
                  <a:pt x="8191" y="13665"/>
                </a:cubicBezTo>
                <a:lnTo>
                  <a:pt x="8191" y="13665"/>
                </a:lnTo>
                <a:lnTo>
                  <a:pt x="8198" y="13664"/>
                </a:lnTo>
                <a:cubicBezTo>
                  <a:pt x="8199" y="13666"/>
                  <a:pt x="8201" y="13667"/>
                  <a:pt x="8203" y="13668"/>
                </a:cubicBezTo>
                <a:lnTo>
                  <a:pt x="8203" y="13668"/>
                </a:lnTo>
                <a:cubicBezTo>
                  <a:pt x="8281" y="13662"/>
                  <a:pt x="8378" y="13653"/>
                  <a:pt x="8450" y="13653"/>
                </a:cubicBezTo>
                <a:cubicBezTo>
                  <a:pt x="8446" y="13658"/>
                  <a:pt x="8449" y="13663"/>
                  <a:pt x="8442" y="13663"/>
                </a:cubicBezTo>
                <a:cubicBezTo>
                  <a:pt x="8441" y="13663"/>
                  <a:pt x="8439" y="13662"/>
                  <a:pt x="8436" y="13662"/>
                </a:cubicBezTo>
                <a:lnTo>
                  <a:pt x="8436" y="13662"/>
                </a:lnTo>
                <a:cubicBezTo>
                  <a:pt x="8448" y="13665"/>
                  <a:pt x="8458" y="13666"/>
                  <a:pt x="8466" y="13666"/>
                </a:cubicBezTo>
                <a:cubicBezTo>
                  <a:pt x="8525" y="13666"/>
                  <a:pt x="8518" y="13611"/>
                  <a:pt x="8582" y="13611"/>
                </a:cubicBezTo>
                <a:cubicBezTo>
                  <a:pt x="8592" y="13611"/>
                  <a:pt x="8603" y="13613"/>
                  <a:pt x="8617" y="13616"/>
                </a:cubicBezTo>
                <a:cubicBezTo>
                  <a:pt x="8677" y="13655"/>
                  <a:pt x="8555" y="13636"/>
                  <a:pt x="8592" y="13653"/>
                </a:cubicBezTo>
                <a:cubicBezTo>
                  <a:pt x="8597" y="13680"/>
                  <a:pt x="8615" y="13688"/>
                  <a:pt x="8639" y="13688"/>
                </a:cubicBezTo>
                <a:cubicBezTo>
                  <a:pt x="8670" y="13688"/>
                  <a:pt x="8712" y="13675"/>
                  <a:pt x="8751" y="13675"/>
                </a:cubicBezTo>
                <a:cubicBezTo>
                  <a:pt x="8773" y="13675"/>
                  <a:pt x="8794" y="13678"/>
                  <a:pt x="8812" y="13690"/>
                </a:cubicBezTo>
                <a:lnTo>
                  <a:pt x="8793" y="13694"/>
                </a:lnTo>
                <a:cubicBezTo>
                  <a:pt x="8804" y="13700"/>
                  <a:pt x="8816" y="13702"/>
                  <a:pt x="8829" y="13702"/>
                </a:cubicBezTo>
                <a:cubicBezTo>
                  <a:pt x="8881" y="13702"/>
                  <a:pt x="8948" y="13668"/>
                  <a:pt x="9021" y="13668"/>
                </a:cubicBezTo>
                <a:cubicBezTo>
                  <a:pt x="9026" y="13668"/>
                  <a:pt x="9031" y="13669"/>
                  <a:pt x="9037" y="13669"/>
                </a:cubicBezTo>
                <a:cubicBezTo>
                  <a:pt x="9037" y="13669"/>
                  <a:pt x="9032" y="13676"/>
                  <a:pt x="9037" y="13681"/>
                </a:cubicBezTo>
                <a:cubicBezTo>
                  <a:pt x="9104" y="13639"/>
                  <a:pt x="9232" y="13625"/>
                  <a:pt x="9324" y="13616"/>
                </a:cubicBezTo>
                <a:lnTo>
                  <a:pt x="9324" y="13616"/>
                </a:lnTo>
                <a:cubicBezTo>
                  <a:pt x="9296" y="13646"/>
                  <a:pt x="9283" y="13632"/>
                  <a:pt x="9301" y="13664"/>
                </a:cubicBezTo>
                <a:cubicBezTo>
                  <a:pt x="9343" y="13660"/>
                  <a:pt x="9287" y="13611"/>
                  <a:pt x="9373" y="13602"/>
                </a:cubicBezTo>
                <a:cubicBezTo>
                  <a:pt x="9401" y="13620"/>
                  <a:pt x="9461" y="13634"/>
                  <a:pt x="9468" y="13669"/>
                </a:cubicBezTo>
                <a:lnTo>
                  <a:pt x="9389" y="13671"/>
                </a:lnTo>
                <a:cubicBezTo>
                  <a:pt x="9403" y="13687"/>
                  <a:pt x="9420" y="13692"/>
                  <a:pt x="9437" y="13692"/>
                </a:cubicBezTo>
                <a:cubicBezTo>
                  <a:pt x="9467" y="13692"/>
                  <a:pt x="9498" y="13677"/>
                  <a:pt x="9525" y="13677"/>
                </a:cubicBezTo>
                <a:cubicBezTo>
                  <a:pt x="9529" y="13677"/>
                  <a:pt x="9532" y="13678"/>
                  <a:pt x="9535" y="13678"/>
                </a:cubicBezTo>
                <a:lnTo>
                  <a:pt x="9528" y="13697"/>
                </a:lnTo>
                <a:cubicBezTo>
                  <a:pt x="9646" y="13692"/>
                  <a:pt x="9653" y="13645"/>
                  <a:pt x="9767" y="13645"/>
                </a:cubicBezTo>
                <a:cubicBezTo>
                  <a:pt x="9772" y="13645"/>
                  <a:pt x="9778" y="13646"/>
                  <a:pt x="9783" y="13646"/>
                </a:cubicBezTo>
                <a:lnTo>
                  <a:pt x="9769" y="13630"/>
                </a:lnTo>
                <a:cubicBezTo>
                  <a:pt x="9788" y="13618"/>
                  <a:pt x="9800" y="13614"/>
                  <a:pt x="9811" y="13614"/>
                </a:cubicBezTo>
                <a:cubicBezTo>
                  <a:pt x="9833" y="13614"/>
                  <a:pt x="9842" y="13632"/>
                  <a:pt x="9867" y="13632"/>
                </a:cubicBezTo>
                <a:cubicBezTo>
                  <a:pt x="9876" y="13632"/>
                  <a:pt x="9887" y="13630"/>
                  <a:pt x="9901" y="13623"/>
                </a:cubicBezTo>
                <a:lnTo>
                  <a:pt x="9922" y="13671"/>
                </a:lnTo>
                <a:cubicBezTo>
                  <a:pt x="10006" y="13646"/>
                  <a:pt x="10089" y="13627"/>
                  <a:pt x="10175" y="13613"/>
                </a:cubicBezTo>
                <a:lnTo>
                  <a:pt x="10175" y="13613"/>
                </a:lnTo>
                <a:cubicBezTo>
                  <a:pt x="10126" y="13650"/>
                  <a:pt x="10027" y="13669"/>
                  <a:pt x="9964" y="13690"/>
                </a:cubicBezTo>
                <a:cubicBezTo>
                  <a:pt x="10013" y="13690"/>
                  <a:pt x="10124" y="13685"/>
                  <a:pt x="10150" y="13662"/>
                </a:cubicBezTo>
                <a:lnTo>
                  <a:pt x="10150" y="13662"/>
                </a:lnTo>
                <a:cubicBezTo>
                  <a:pt x="10135" y="13666"/>
                  <a:pt x="10116" y="13673"/>
                  <a:pt x="10100" y="13673"/>
                </a:cubicBezTo>
                <a:cubicBezTo>
                  <a:pt x="10095" y="13673"/>
                  <a:pt x="10091" y="13673"/>
                  <a:pt x="10087" y="13671"/>
                </a:cubicBezTo>
                <a:cubicBezTo>
                  <a:pt x="10150" y="13633"/>
                  <a:pt x="10221" y="13613"/>
                  <a:pt x="10292" y="13613"/>
                </a:cubicBezTo>
                <a:cubicBezTo>
                  <a:pt x="10300" y="13613"/>
                  <a:pt x="10307" y="13613"/>
                  <a:pt x="10314" y="13613"/>
                </a:cubicBezTo>
                <a:cubicBezTo>
                  <a:pt x="10298" y="13708"/>
                  <a:pt x="10558" y="13636"/>
                  <a:pt x="10625" y="13711"/>
                </a:cubicBezTo>
                <a:cubicBezTo>
                  <a:pt x="10668" y="13702"/>
                  <a:pt x="10710" y="13698"/>
                  <a:pt x="10753" y="13698"/>
                </a:cubicBezTo>
                <a:cubicBezTo>
                  <a:pt x="10870" y="13698"/>
                  <a:pt x="10988" y="13723"/>
                  <a:pt x="11121" y="13723"/>
                </a:cubicBezTo>
                <a:cubicBezTo>
                  <a:pt x="11129" y="13723"/>
                  <a:pt x="11138" y="13722"/>
                  <a:pt x="11146" y="13722"/>
                </a:cubicBezTo>
                <a:cubicBezTo>
                  <a:pt x="11077" y="13646"/>
                  <a:pt x="11202" y="13720"/>
                  <a:pt x="11190" y="13643"/>
                </a:cubicBezTo>
                <a:cubicBezTo>
                  <a:pt x="11212" y="13640"/>
                  <a:pt x="11228" y="13638"/>
                  <a:pt x="11239" y="13638"/>
                </a:cubicBezTo>
                <a:cubicBezTo>
                  <a:pt x="11249" y="13638"/>
                  <a:pt x="11254" y="13640"/>
                  <a:pt x="11255" y="13643"/>
                </a:cubicBezTo>
                <a:cubicBezTo>
                  <a:pt x="11255" y="13643"/>
                  <a:pt x="11255" y="13643"/>
                  <a:pt x="11255" y="13643"/>
                </a:cubicBezTo>
                <a:lnTo>
                  <a:pt x="11255" y="13643"/>
                </a:lnTo>
                <a:lnTo>
                  <a:pt x="11255" y="13643"/>
                </a:lnTo>
                <a:lnTo>
                  <a:pt x="11255" y="13643"/>
                </a:lnTo>
                <a:cubicBezTo>
                  <a:pt x="11265" y="13655"/>
                  <a:pt x="11170" y="13697"/>
                  <a:pt x="11248" y="13718"/>
                </a:cubicBezTo>
                <a:cubicBezTo>
                  <a:pt x="11186" y="13687"/>
                  <a:pt x="11350" y="13678"/>
                  <a:pt x="11255" y="13643"/>
                </a:cubicBezTo>
                <a:lnTo>
                  <a:pt x="11255" y="13643"/>
                </a:lnTo>
                <a:lnTo>
                  <a:pt x="11397" y="13685"/>
                </a:lnTo>
                <a:cubicBezTo>
                  <a:pt x="11429" y="13708"/>
                  <a:pt x="11355" y="13704"/>
                  <a:pt x="11360" y="13720"/>
                </a:cubicBezTo>
                <a:cubicBezTo>
                  <a:pt x="11457" y="13727"/>
                  <a:pt x="11399" y="13752"/>
                  <a:pt x="11464" y="13773"/>
                </a:cubicBezTo>
                <a:cubicBezTo>
                  <a:pt x="11455" y="13751"/>
                  <a:pt x="11479" y="13740"/>
                  <a:pt x="11516" y="13740"/>
                </a:cubicBezTo>
                <a:cubicBezTo>
                  <a:pt x="11528" y="13740"/>
                  <a:pt x="11541" y="13741"/>
                  <a:pt x="11554" y="13743"/>
                </a:cubicBezTo>
                <a:lnTo>
                  <a:pt x="11476" y="13708"/>
                </a:lnTo>
                <a:cubicBezTo>
                  <a:pt x="11498" y="13702"/>
                  <a:pt x="11516" y="13699"/>
                  <a:pt x="11532" y="13699"/>
                </a:cubicBezTo>
                <a:cubicBezTo>
                  <a:pt x="11594" y="13699"/>
                  <a:pt x="11611" y="13742"/>
                  <a:pt x="11673" y="13742"/>
                </a:cubicBezTo>
                <a:cubicBezTo>
                  <a:pt x="11690" y="13742"/>
                  <a:pt x="11709" y="13739"/>
                  <a:pt x="11733" y="13732"/>
                </a:cubicBezTo>
                <a:lnTo>
                  <a:pt x="11733" y="13732"/>
                </a:lnTo>
                <a:lnTo>
                  <a:pt x="11689" y="13757"/>
                </a:lnTo>
                <a:cubicBezTo>
                  <a:pt x="11761" y="13743"/>
                  <a:pt x="11951" y="13757"/>
                  <a:pt x="12020" y="13694"/>
                </a:cubicBezTo>
                <a:lnTo>
                  <a:pt x="12020" y="13694"/>
                </a:lnTo>
                <a:cubicBezTo>
                  <a:pt x="12034" y="13704"/>
                  <a:pt x="12050" y="13725"/>
                  <a:pt x="12018" y="13732"/>
                </a:cubicBezTo>
                <a:cubicBezTo>
                  <a:pt x="12026" y="13732"/>
                  <a:pt x="12033" y="13732"/>
                  <a:pt x="12041" y="13732"/>
                </a:cubicBezTo>
                <a:cubicBezTo>
                  <a:pt x="12171" y="13732"/>
                  <a:pt x="12320" y="13691"/>
                  <a:pt x="12440" y="13691"/>
                </a:cubicBezTo>
                <a:cubicBezTo>
                  <a:pt x="12472" y="13691"/>
                  <a:pt x="12501" y="13694"/>
                  <a:pt x="12528" y="13701"/>
                </a:cubicBezTo>
                <a:lnTo>
                  <a:pt x="12514" y="13720"/>
                </a:lnTo>
                <a:cubicBezTo>
                  <a:pt x="12539" y="13716"/>
                  <a:pt x="12559" y="13698"/>
                  <a:pt x="12584" y="13698"/>
                </a:cubicBezTo>
                <a:cubicBezTo>
                  <a:pt x="12592" y="13698"/>
                  <a:pt x="12600" y="13699"/>
                  <a:pt x="12609" y="13704"/>
                </a:cubicBezTo>
                <a:cubicBezTo>
                  <a:pt x="12607" y="13713"/>
                  <a:pt x="12598" y="13725"/>
                  <a:pt x="12611" y="13725"/>
                </a:cubicBezTo>
                <a:cubicBezTo>
                  <a:pt x="12625" y="13719"/>
                  <a:pt x="12676" y="13699"/>
                  <a:pt x="12716" y="13699"/>
                </a:cubicBezTo>
                <a:cubicBezTo>
                  <a:pt x="12724" y="13699"/>
                  <a:pt x="12730" y="13700"/>
                  <a:pt x="12737" y="13701"/>
                </a:cubicBezTo>
                <a:lnTo>
                  <a:pt x="12702" y="13722"/>
                </a:lnTo>
                <a:cubicBezTo>
                  <a:pt x="12725" y="13726"/>
                  <a:pt x="12747" y="13727"/>
                  <a:pt x="12768" y="13727"/>
                </a:cubicBezTo>
                <a:cubicBezTo>
                  <a:pt x="12893" y="13727"/>
                  <a:pt x="12976" y="13670"/>
                  <a:pt x="13094" y="13660"/>
                </a:cubicBezTo>
                <a:cubicBezTo>
                  <a:pt x="13094" y="13715"/>
                  <a:pt x="13224" y="13732"/>
                  <a:pt x="13288" y="13741"/>
                </a:cubicBezTo>
                <a:lnTo>
                  <a:pt x="13288" y="13750"/>
                </a:lnTo>
                <a:cubicBezTo>
                  <a:pt x="13297" y="13750"/>
                  <a:pt x="13305" y="13750"/>
                  <a:pt x="13313" y="13750"/>
                </a:cubicBezTo>
                <a:cubicBezTo>
                  <a:pt x="13492" y="13750"/>
                  <a:pt x="13623" y="13703"/>
                  <a:pt x="13794" y="13681"/>
                </a:cubicBezTo>
                <a:cubicBezTo>
                  <a:pt x="13903" y="13738"/>
                  <a:pt x="14169" y="13706"/>
                  <a:pt x="14346" y="13738"/>
                </a:cubicBezTo>
                <a:cubicBezTo>
                  <a:pt x="14318" y="13729"/>
                  <a:pt x="14350" y="13697"/>
                  <a:pt x="14383" y="13692"/>
                </a:cubicBezTo>
                <a:cubicBezTo>
                  <a:pt x="14387" y="13693"/>
                  <a:pt x="14392" y="13694"/>
                  <a:pt x="14397" y="13694"/>
                </a:cubicBezTo>
                <a:cubicBezTo>
                  <a:pt x="14423" y="13694"/>
                  <a:pt x="14455" y="13681"/>
                  <a:pt x="14474" y="13681"/>
                </a:cubicBezTo>
                <a:cubicBezTo>
                  <a:pt x="14487" y="13681"/>
                  <a:pt x="14494" y="13686"/>
                  <a:pt x="14492" y="13704"/>
                </a:cubicBezTo>
                <a:lnTo>
                  <a:pt x="14475" y="13704"/>
                </a:lnTo>
                <a:cubicBezTo>
                  <a:pt x="14497" y="13737"/>
                  <a:pt x="14544" y="13742"/>
                  <a:pt x="14592" y="13742"/>
                </a:cubicBezTo>
                <a:cubicBezTo>
                  <a:pt x="14606" y="13742"/>
                  <a:pt x="14621" y="13742"/>
                  <a:pt x="14634" y="13741"/>
                </a:cubicBezTo>
                <a:lnTo>
                  <a:pt x="14634" y="13741"/>
                </a:lnTo>
                <a:cubicBezTo>
                  <a:pt x="14577" y="13794"/>
                  <a:pt x="14523" y="13849"/>
                  <a:pt x="14471" y="13908"/>
                </a:cubicBezTo>
                <a:lnTo>
                  <a:pt x="14475" y="13868"/>
                </a:lnTo>
                <a:lnTo>
                  <a:pt x="14475" y="13868"/>
                </a:lnTo>
                <a:cubicBezTo>
                  <a:pt x="14415" y="13924"/>
                  <a:pt x="14473" y="14014"/>
                  <a:pt x="14422" y="14068"/>
                </a:cubicBezTo>
                <a:lnTo>
                  <a:pt x="14369" y="14047"/>
                </a:lnTo>
                <a:cubicBezTo>
                  <a:pt x="14269" y="14149"/>
                  <a:pt x="14135" y="14218"/>
                  <a:pt x="14070" y="14353"/>
                </a:cubicBezTo>
                <a:cubicBezTo>
                  <a:pt x="14060" y="14341"/>
                  <a:pt x="14063" y="14325"/>
                  <a:pt x="14072" y="14313"/>
                </a:cubicBezTo>
                <a:lnTo>
                  <a:pt x="14072" y="14313"/>
                </a:lnTo>
                <a:cubicBezTo>
                  <a:pt x="14025" y="14360"/>
                  <a:pt x="13876" y="14465"/>
                  <a:pt x="13926" y="14502"/>
                </a:cubicBezTo>
                <a:lnTo>
                  <a:pt x="13926" y="14502"/>
                </a:lnTo>
                <a:cubicBezTo>
                  <a:pt x="13924" y="14501"/>
                  <a:pt x="13922" y="14501"/>
                  <a:pt x="13921" y="14501"/>
                </a:cubicBezTo>
                <a:cubicBezTo>
                  <a:pt x="13883" y="14501"/>
                  <a:pt x="13820" y="14615"/>
                  <a:pt x="13785" y="14677"/>
                </a:cubicBezTo>
                <a:lnTo>
                  <a:pt x="13768" y="14643"/>
                </a:lnTo>
                <a:cubicBezTo>
                  <a:pt x="13754" y="14721"/>
                  <a:pt x="13761" y="14731"/>
                  <a:pt x="13708" y="14805"/>
                </a:cubicBezTo>
                <a:cubicBezTo>
                  <a:pt x="13704" y="14807"/>
                  <a:pt x="13700" y="14808"/>
                  <a:pt x="13697" y="14808"/>
                </a:cubicBezTo>
                <a:cubicBezTo>
                  <a:pt x="13686" y="14808"/>
                  <a:pt x="13681" y="14798"/>
                  <a:pt x="13694" y="14788"/>
                </a:cubicBezTo>
                <a:lnTo>
                  <a:pt x="13694" y="14788"/>
                </a:lnTo>
                <a:cubicBezTo>
                  <a:pt x="13640" y="14823"/>
                  <a:pt x="13682" y="14848"/>
                  <a:pt x="13611" y="14895"/>
                </a:cubicBezTo>
                <a:lnTo>
                  <a:pt x="13618" y="14856"/>
                </a:lnTo>
                <a:lnTo>
                  <a:pt x="13618" y="14856"/>
                </a:lnTo>
                <a:cubicBezTo>
                  <a:pt x="13562" y="14907"/>
                  <a:pt x="13576" y="14911"/>
                  <a:pt x="13564" y="14958"/>
                </a:cubicBezTo>
                <a:cubicBezTo>
                  <a:pt x="13546" y="14997"/>
                  <a:pt x="13479" y="15039"/>
                  <a:pt x="13443" y="15039"/>
                </a:cubicBezTo>
                <a:cubicBezTo>
                  <a:pt x="13438" y="15039"/>
                  <a:pt x="13433" y="15038"/>
                  <a:pt x="13430" y="15037"/>
                </a:cubicBezTo>
                <a:lnTo>
                  <a:pt x="13430" y="15037"/>
                </a:lnTo>
                <a:cubicBezTo>
                  <a:pt x="13437" y="15074"/>
                  <a:pt x="13421" y="15109"/>
                  <a:pt x="13390" y="15129"/>
                </a:cubicBezTo>
                <a:cubicBezTo>
                  <a:pt x="13377" y="15125"/>
                  <a:pt x="13383" y="15109"/>
                  <a:pt x="13386" y="15099"/>
                </a:cubicBezTo>
                <a:lnTo>
                  <a:pt x="13386" y="15099"/>
                </a:lnTo>
                <a:cubicBezTo>
                  <a:pt x="13281" y="15171"/>
                  <a:pt x="13286" y="15259"/>
                  <a:pt x="13200" y="15294"/>
                </a:cubicBezTo>
                <a:cubicBezTo>
                  <a:pt x="13195" y="15291"/>
                  <a:pt x="13189" y="15288"/>
                  <a:pt x="13183" y="15288"/>
                </a:cubicBezTo>
                <a:cubicBezTo>
                  <a:pt x="13181" y="15288"/>
                  <a:pt x="13179" y="15289"/>
                  <a:pt x="13177" y="15289"/>
                </a:cubicBezTo>
                <a:cubicBezTo>
                  <a:pt x="13214" y="15250"/>
                  <a:pt x="13256" y="15211"/>
                  <a:pt x="13300" y="15173"/>
                </a:cubicBezTo>
                <a:cubicBezTo>
                  <a:pt x="13295" y="15169"/>
                  <a:pt x="13289" y="15168"/>
                  <a:pt x="13282" y="15168"/>
                </a:cubicBezTo>
                <a:cubicBezTo>
                  <a:pt x="13272" y="15168"/>
                  <a:pt x="13260" y="15171"/>
                  <a:pt x="13249" y="15171"/>
                </a:cubicBezTo>
                <a:cubicBezTo>
                  <a:pt x="13234" y="15171"/>
                  <a:pt x="13224" y="15164"/>
                  <a:pt x="13230" y="15127"/>
                </a:cubicBezTo>
                <a:lnTo>
                  <a:pt x="13230" y="15127"/>
                </a:lnTo>
                <a:cubicBezTo>
                  <a:pt x="13203" y="15190"/>
                  <a:pt x="13163" y="15303"/>
                  <a:pt x="13098" y="15347"/>
                </a:cubicBezTo>
                <a:cubicBezTo>
                  <a:pt x="13096" y="15348"/>
                  <a:pt x="13093" y="15349"/>
                  <a:pt x="13090" y="15349"/>
                </a:cubicBezTo>
                <a:cubicBezTo>
                  <a:pt x="13087" y="15349"/>
                  <a:pt x="13084" y="15348"/>
                  <a:pt x="13082" y="15347"/>
                </a:cubicBezTo>
                <a:lnTo>
                  <a:pt x="13087" y="15340"/>
                </a:lnTo>
                <a:lnTo>
                  <a:pt x="13087" y="15340"/>
                </a:lnTo>
                <a:cubicBezTo>
                  <a:pt x="13073" y="15350"/>
                  <a:pt x="13061" y="15364"/>
                  <a:pt x="13057" y="15377"/>
                </a:cubicBezTo>
                <a:cubicBezTo>
                  <a:pt x="13036" y="15389"/>
                  <a:pt x="13020" y="15403"/>
                  <a:pt x="13003" y="15417"/>
                </a:cubicBezTo>
                <a:cubicBezTo>
                  <a:pt x="13001" y="15416"/>
                  <a:pt x="12999" y="15415"/>
                  <a:pt x="12997" y="15415"/>
                </a:cubicBezTo>
                <a:cubicBezTo>
                  <a:pt x="12970" y="15415"/>
                  <a:pt x="12927" y="15472"/>
                  <a:pt x="12901" y="15498"/>
                </a:cubicBezTo>
                <a:cubicBezTo>
                  <a:pt x="12923" y="15517"/>
                  <a:pt x="12899" y="15543"/>
                  <a:pt x="12922" y="15543"/>
                </a:cubicBezTo>
                <a:cubicBezTo>
                  <a:pt x="12927" y="15543"/>
                  <a:pt x="12934" y="15542"/>
                  <a:pt x="12943" y="15540"/>
                </a:cubicBezTo>
                <a:cubicBezTo>
                  <a:pt x="12937" y="15540"/>
                  <a:pt x="12942" y="15534"/>
                  <a:pt x="12952" y="15521"/>
                </a:cubicBezTo>
                <a:lnTo>
                  <a:pt x="12952" y="15521"/>
                </a:lnTo>
                <a:cubicBezTo>
                  <a:pt x="12952" y="15521"/>
                  <a:pt x="12952" y="15521"/>
                  <a:pt x="12952" y="15521"/>
                </a:cubicBezTo>
                <a:cubicBezTo>
                  <a:pt x="12955" y="15517"/>
                  <a:pt x="12957" y="15514"/>
                  <a:pt x="12959" y="15512"/>
                </a:cubicBezTo>
                <a:lnTo>
                  <a:pt x="12968" y="15501"/>
                </a:lnTo>
                <a:lnTo>
                  <a:pt x="12968" y="15501"/>
                </a:lnTo>
                <a:cubicBezTo>
                  <a:pt x="12967" y="15504"/>
                  <a:pt x="12965" y="15507"/>
                  <a:pt x="12962" y="15510"/>
                </a:cubicBezTo>
                <a:cubicBezTo>
                  <a:pt x="12958" y="15514"/>
                  <a:pt x="12955" y="15518"/>
                  <a:pt x="12952" y="15521"/>
                </a:cubicBezTo>
                <a:lnTo>
                  <a:pt x="12952" y="15521"/>
                </a:lnTo>
                <a:cubicBezTo>
                  <a:pt x="12959" y="15519"/>
                  <a:pt x="12964" y="15517"/>
                  <a:pt x="12969" y="15514"/>
                </a:cubicBezTo>
                <a:lnTo>
                  <a:pt x="12969" y="15500"/>
                </a:lnTo>
                <a:lnTo>
                  <a:pt x="12968" y="15501"/>
                </a:lnTo>
                <a:lnTo>
                  <a:pt x="12968" y="15501"/>
                </a:lnTo>
                <a:cubicBezTo>
                  <a:pt x="12969" y="15499"/>
                  <a:pt x="12970" y="15497"/>
                  <a:pt x="12971" y="15496"/>
                </a:cubicBezTo>
                <a:lnTo>
                  <a:pt x="12971" y="15500"/>
                </a:lnTo>
                <a:cubicBezTo>
                  <a:pt x="12989" y="15482"/>
                  <a:pt x="13013" y="15459"/>
                  <a:pt x="13038" y="15428"/>
                </a:cubicBezTo>
                <a:lnTo>
                  <a:pt x="13038" y="15428"/>
                </a:lnTo>
                <a:cubicBezTo>
                  <a:pt x="13033" y="15468"/>
                  <a:pt x="13008" y="15500"/>
                  <a:pt x="12973" y="15517"/>
                </a:cubicBezTo>
                <a:cubicBezTo>
                  <a:pt x="12973" y="15542"/>
                  <a:pt x="12975" y="15568"/>
                  <a:pt x="12973" y="15595"/>
                </a:cubicBezTo>
                <a:cubicBezTo>
                  <a:pt x="12908" y="15597"/>
                  <a:pt x="12826" y="15643"/>
                  <a:pt x="12787" y="15643"/>
                </a:cubicBezTo>
                <a:cubicBezTo>
                  <a:pt x="12783" y="15643"/>
                  <a:pt x="12779" y="15643"/>
                  <a:pt x="12776" y="15642"/>
                </a:cubicBezTo>
                <a:cubicBezTo>
                  <a:pt x="12707" y="15741"/>
                  <a:pt x="12586" y="15853"/>
                  <a:pt x="12579" y="15952"/>
                </a:cubicBezTo>
                <a:cubicBezTo>
                  <a:pt x="12569" y="15968"/>
                  <a:pt x="12558" y="15972"/>
                  <a:pt x="12548" y="15972"/>
                </a:cubicBezTo>
                <a:cubicBezTo>
                  <a:pt x="12538" y="15972"/>
                  <a:pt x="12529" y="15969"/>
                  <a:pt x="12521" y="15969"/>
                </a:cubicBezTo>
                <a:cubicBezTo>
                  <a:pt x="12530" y="15950"/>
                  <a:pt x="12549" y="15934"/>
                  <a:pt x="12549" y="15920"/>
                </a:cubicBezTo>
                <a:lnTo>
                  <a:pt x="12549" y="15920"/>
                </a:lnTo>
                <a:cubicBezTo>
                  <a:pt x="12512" y="15980"/>
                  <a:pt x="12410" y="16068"/>
                  <a:pt x="12431" y="16112"/>
                </a:cubicBezTo>
                <a:cubicBezTo>
                  <a:pt x="12417" y="16121"/>
                  <a:pt x="12408" y="16124"/>
                  <a:pt x="12403" y="16124"/>
                </a:cubicBezTo>
                <a:cubicBezTo>
                  <a:pt x="12389" y="16124"/>
                  <a:pt x="12399" y="16101"/>
                  <a:pt x="12394" y="16101"/>
                </a:cubicBezTo>
                <a:lnTo>
                  <a:pt x="12394" y="16101"/>
                </a:lnTo>
                <a:cubicBezTo>
                  <a:pt x="12390" y="16101"/>
                  <a:pt x="12381" y="16110"/>
                  <a:pt x="12356" y="16138"/>
                </a:cubicBezTo>
                <a:lnTo>
                  <a:pt x="12356" y="16117"/>
                </a:lnTo>
                <a:cubicBezTo>
                  <a:pt x="12145" y="16227"/>
                  <a:pt x="12172" y="16456"/>
                  <a:pt x="11944" y="16575"/>
                </a:cubicBezTo>
                <a:lnTo>
                  <a:pt x="11944" y="16575"/>
                </a:lnTo>
                <a:cubicBezTo>
                  <a:pt x="11946" y="16574"/>
                  <a:pt x="11948" y="16574"/>
                  <a:pt x="11949" y="16574"/>
                </a:cubicBezTo>
                <a:cubicBezTo>
                  <a:pt x="11952" y="16574"/>
                  <a:pt x="11954" y="16575"/>
                  <a:pt x="11955" y="16576"/>
                </a:cubicBezTo>
                <a:cubicBezTo>
                  <a:pt x="11719" y="16754"/>
                  <a:pt x="11554" y="17033"/>
                  <a:pt x="11302" y="17193"/>
                </a:cubicBezTo>
                <a:cubicBezTo>
                  <a:pt x="11234" y="17244"/>
                  <a:pt x="11248" y="17269"/>
                  <a:pt x="11230" y="17320"/>
                </a:cubicBezTo>
                <a:lnTo>
                  <a:pt x="11190" y="17306"/>
                </a:lnTo>
                <a:lnTo>
                  <a:pt x="11160" y="17399"/>
                </a:lnTo>
                <a:cubicBezTo>
                  <a:pt x="11098" y="17508"/>
                  <a:pt x="10947" y="17485"/>
                  <a:pt x="10880" y="17638"/>
                </a:cubicBezTo>
                <a:lnTo>
                  <a:pt x="10912" y="17640"/>
                </a:lnTo>
                <a:cubicBezTo>
                  <a:pt x="10873" y="17673"/>
                  <a:pt x="10815" y="17754"/>
                  <a:pt x="10792" y="17754"/>
                </a:cubicBezTo>
                <a:cubicBezTo>
                  <a:pt x="10789" y="17754"/>
                  <a:pt x="10786" y="17752"/>
                  <a:pt x="10785" y="17749"/>
                </a:cubicBezTo>
                <a:lnTo>
                  <a:pt x="10785" y="17749"/>
                </a:lnTo>
                <a:cubicBezTo>
                  <a:pt x="10782" y="17756"/>
                  <a:pt x="10789" y="17781"/>
                  <a:pt x="10764" y="17786"/>
                </a:cubicBezTo>
                <a:lnTo>
                  <a:pt x="10750" y="17774"/>
                </a:lnTo>
                <a:lnTo>
                  <a:pt x="10678" y="17895"/>
                </a:lnTo>
                <a:cubicBezTo>
                  <a:pt x="10660" y="17909"/>
                  <a:pt x="10647" y="17914"/>
                  <a:pt x="10637" y="17914"/>
                </a:cubicBezTo>
                <a:cubicBezTo>
                  <a:pt x="10617" y="17914"/>
                  <a:pt x="10611" y="17891"/>
                  <a:pt x="10590" y="17891"/>
                </a:cubicBezTo>
                <a:cubicBezTo>
                  <a:pt x="10576" y="17891"/>
                  <a:pt x="10556" y="17901"/>
                  <a:pt x="10520" y="17934"/>
                </a:cubicBezTo>
                <a:cubicBezTo>
                  <a:pt x="10487" y="17979"/>
                  <a:pt x="10449" y="18085"/>
                  <a:pt x="10470" y="18085"/>
                </a:cubicBezTo>
                <a:cubicBezTo>
                  <a:pt x="10470" y="18085"/>
                  <a:pt x="10471" y="18085"/>
                  <a:pt x="10472" y="18085"/>
                </a:cubicBezTo>
                <a:cubicBezTo>
                  <a:pt x="10484" y="18073"/>
                  <a:pt x="10507" y="18060"/>
                  <a:pt x="10524" y="18060"/>
                </a:cubicBezTo>
                <a:cubicBezTo>
                  <a:pt x="10529" y="18060"/>
                  <a:pt x="10533" y="18062"/>
                  <a:pt x="10537" y="18064"/>
                </a:cubicBezTo>
                <a:lnTo>
                  <a:pt x="10509" y="18108"/>
                </a:lnTo>
                <a:cubicBezTo>
                  <a:pt x="10534" y="18143"/>
                  <a:pt x="10548" y="18189"/>
                  <a:pt x="10598" y="18189"/>
                </a:cubicBezTo>
                <a:cubicBezTo>
                  <a:pt x="10617" y="18189"/>
                  <a:pt x="10642" y="18182"/>
                  <a:pt x="10676" y="18164"/>
                </a:cubicBezTo>
                <a:lnTo>
                  <a:pt x="10715" y="18076"/>
                </a:lnTo>
                <a:lnTo>
                  <a:pt x="10755" y="18076"/>
                </a:lnTo>
                <a:lnTo>
                  <a:pt x="10704" y="18132"/>
                </a:lnTo>
                <a:cubicBezTo>
                  <a:pt x="10752" y="18120"/>
                  <a:pt x="10755" y="18083"/>
                  <a:pt x="10764" y="18050"/>
                </a:cubicBezTo>
                <a:cubicBezTo>
                  <a:pt x="10771" y="18052"/>
                  <a:pt x="10778" y="18053"/>
                  <a:pt x="10785" y="18053"/>
                </a:cubicBezTo>
                <a:cubicBezTo>
                  <a:pt x="10795" y="18053"/>
                  <a:pt x="10805" y="18051"/>
                  <a:pt x="10815" y="18046"/>
                </a:cubicBezTo>
                <a:lnTo>
                  <a:pt x="10836" y="17944"/>
                </a:lnTo>
                <a:cubicBezTo>
                  <a:pt x="10853" y="17951"/>
                  <a:pt x="10847" y="17982"/>
                  <a:pt x="10865" y="17982"/>
                </a:cubicBezTo>
                <a:cubicBezTo>
                  <a:pt x="10871" y="17982"/>
                  <a:pt x="10879" y="17979"/>
                  <a:pt x="10891" y="17972"/>
                </a:cubicBezTo>
                <a:cubicBezTo>
                  <a:pt x="10901" y="17923"/>
                  <a:pt x="10826" y="17962"/>
                  <a:pt x="10861" y="17902"/>
                </a:cubicBezTo>
                <a:cubicBezTo>
                  <a:pt x="10912" y="17890"/>
                  <a:pt x="10917" y="17914"/>
                  <a:pt x="10938" y="17863"/>
                </a:cubicBezTo>
                <a:cubicBezTo>
                  <a:pt x="10952" y="17867"/>
                  <a:pt x="10952" y="17879"/>
                  <a:pt x="10946" y="17894"/>
                </a:cubicBezTo>
                <a:lnTo>
                  <a:pt x="10946" y="17894"/>
                </a:lnTo>
                <a:cubicBezTo>
                  <a:pt x="10968" y="17851"/>
                  <a:pt x="11021" y="17809"/>
                  <a:pt x="11017" y="17772"/>
                </a:cubicBezTo>
                <a:cubicBezTo>
                  <a:pt x="11061" y="17766"/>
                  <a:pt x="11100" y="17692"/>
                  <a:pt x="11134" y="17692"/>
                </a:cubicBezTo>
                <a:cubicBezTo>
                  <a:pt x="11140" y="17692"/>
                  <a:pt x="11147" y="17695"/>
                  <a:pt x="11153" y="17703"/>
                </a:cubicBezTo>
                <a:cubicBezTo>
                  <a:pt x="11160" y="17659"/>
                  <a:pt x="11179" y="17619"/>
                  <a:pt x="11207" y="17584"/>
                </a:cubicBezTo>
                <a:lnTo>
                  <a:pt x="11207" y="17584"/>
                </a:lnTo>
                <a:cubicBezTo>
                  <a:pt x="11205" y="17604"/>
                  <a:pt x="11209" y="17612"/>
                  <a:pt x="11216" y="17612"/>
                </a:cubicBezTo>
                <a:cubicBezTo>
                  <a:pt x="11239" y="17612"/>
                  <a:pt x="11299" y="17528"/>
                  <a:pt x="11334" y="17528"/>
                </a:cubicBezTo>
                <a:cubicBezTo>
                  <a:pt x="11342" y="17528"/>
                  <a:pt x="11348" y="17532"/>
                  <a:pt x="11353" y="17540"/>
                </a:cubicBezTo>
                <a:cubicBezTo>
                  <a:pt x="11350" y="17459"/>
                  <a:pt x="11478" y="17380"/>
                  <a:pt x="11524" y="17285"/>
                </a:cubicBezTo>
                <a:lnTo>
                  <a:pt x="11524" y="17285"/>
                </a:lnTo>
                <a:cubicBezTo>
                  <a:pt x="11522" y="17293"/>
                  <a:pt x="11522" y="17303"/>
                  <a:pt x="11517" y="17309"/>
                </a:cubicBezTo>
                <a:lnTo>
                  <a:pt x="11517" y="17309"/>
                </a:lnTo>
                <a:cubicBezTo>
                  <a:pt x="11558" y="17276"/>
                  <a:pt x="11581" y="17278"/>
                  <a:pt x="11615" y="17260"/>
                </a:cubicBezTo>
                <a:cubicBezTo>
                  <a:pt x="11585" y="17220"/>
                  <a:pt x="11638" y="17151"/>
                  <a:pt x="11649" y="17098"/>
                </a:cubicBezTo>
                <a:cubicBezTo>
                  <a:pt x="11656" y="17096"/>
                  <a:pt x="11662" y="17096"/>
                  <a:pt x="11667" y="17096"/>
                </a:cubicBezTo>
                <a:cubicBezTo>
                  <a:pt x="11717" y="17096"/>
                  <a:pt x="11663" y="17169"/>
                  <a:pt x="11707" y="17183"/>
                </a:cubicBezTo>
                <a:cubicBezTo>
                  <a:pt x="11675" y="17158"/>
                  <a:pt x="11763" y="17072"/>
                  <a:pt x="11721" y="17065"/>
                </a:cubicBezTo>
                <a:cubicBezTo>
                  <a:pt x="11759" y="17054"/>
                  <a:pt x="11765" y="17048"/>
                  <a:pt x="11779" y="17048"/>
                </a:cubicBezTo>
                <a:cubicBezTo>
                  <a:pt x="11786" y="17048"/>
                  <a:pt x="11795" y="17050"/>
                  <a:pt x="11812" y="17054"/>
                </a:cubicBezTo>
                <a:cubicBezTo>
                  <a:pt x="11775" y="17003"/>
                  <a:pt x="11837" y="17012"/>
                  <a:pt x="11842" y="16954"/>
                </a:cubicBezTo>
                <a:cubicBezTo>
                  <a:pt x="11862" y="16945"/>
                  <a:pt x="11875" y="16943"/>
                  <a:pt x="11884" y="16943"/>
                </a:cubicBezTo>
                <a:cubicBezTo>
                  <a:pt x="11895" y="16943"/>
                  <a:pt x="11901" y="16946"/>
                  <a:pt x="11906" y="16946"/>
                </a:cubicBezTo>
                <a:cubicBezTo>
                  <a:pt x="11915" y="16946"/>
                  <a:pt x="11922" y="16939"/>
                  <a:pt x="11942" y="16907"/>
                </a:cubicBezTo>
                <a:lnTo>
                  <a:pt x="11942" y="16910"/>
                </a:lnTo>
                <a:cubicBezTo>
                  <a:pt x="11946" y="16908"/>
                  <a:pt x="11949" y="16907"/>
                  <a:pt x="11952" y="16907"/>
                </a:cubicBezTo>
                <a:cubicBezTo>
                  <a:pt x="11974" y="16907"/>
                  <a:pt x="11946" y="16964"/>
                  <a:pt x="11944" y="16968"/>
                </a:cubicBezTo>
                <a:cubicBezTo>
                  <a:pt x="12004" y="16910"/>
                  <a:pt x="11939" y="16910"/>
                  <a:pt x="11932" y="16877"/>
                </a:cubicBezTo>
                <a:cubicBezTo>
                  <a:pt x="11955" y="16848"/>
                  <a:pt x="11969" y="16838"/>
                  <a:pt x="11980" y="16838"/>
                </a:cubicBezTo>
                <a:cubicBezTo>
                  <a:pt x="11996" y="16838"/>
                  <a:pt x="12004" y="16862"/>
                  <a:pt x="12026" y="16862"/>
                </a:cubicBezTo>
                <a:cubicBezTo>
                  <a:pt x="12028" y="16862"/>
                  <a:pt x="12030" y="16861"/>
                  <a:pt x="12032" y="16861"/>
                </a:cubicBezTo>
                <a:cubicBezTo>
                  <a:pt x="12067" y="16808"/>
                  <a:pt x="12071" y="16743"/>
                  <a:pt x="12104" y="16710"/>
                </a:cubicBezTo>
                <a:cubicBezTo>
                  <a:pt x="12113" y="16715"/>
                  <a:pt x="12120" y="16710"/>
                  <a:pt x="12120" y="16724"/>
                </a:cubicBezTo>
                <a:cubicBezTo>
                  <a:pt x="12141" y="16650"/>
                  <a:pt x="12259" y="16583"/>
                  <a:pt x="12280" y="16495"/>
                </a:cubicBezTo>
                <a:lnTo>
                  <a:pt x="12296" y="16495"/>
                </a:lnTo>
                <a:cubicBezTo>
                  <a:pt x="12275" y="16490"/>
                  <a:pt x="12254" y="16476"/>
                  <a:pt x="12243" y="16458"/>
                </a:cubicBezTo>
                <a:cubicBezTo>
                  <a:pt x="12266" y="16435"/>
                  <a:pt x="12270" y="16398"/>
                  <a:pt x="12295" y="16398"/>
                </a:cubicBezTo>
                <a:cubicBezTo>
                  <a:pt x="12297" y="16398"/>
                  <a:pt x="12300" y="16399"/>
                  <a:pt x="12303" y="16400"/>
                </a:cubicBezTo>
                <a:cubicBezTo>
                  <a:pt x="12285" y="16416"/>
                  <a:pt x="12292" y="16428"/>
                  <a:pt x="12292" y="16442"/>
                </a:cubicBezTo>
                <a:lnTo>
                  <a:pt x="12310" y="16404"/>
                </a:lnTo>
                <a:lnTo>
                  <a:pt x="12310" y="16404"/>
                </a:lnTo>
                <a:cubicBezTo>
                  <a:pt x="12366" y="16409"/>
                  <a:pt x="12282" y="16453"/>
                  <a:pt x="12305" y="16474"/>
                </a:cubicBezTo>
                <a:cubicBezTo>
                  <a:pt x="12352" y="16411"/>
                  <a:pt x="12389" y="16321"/>
                  <a:pt x="12438" y="16289"/>
                </a:cubicBezTo>
                <a:lnTo>
                  <a:pt x="12438" y="16289"/>
                </a:lnTo>
                <a:cubicBezTo>
                  <a:pt x="12472" y="16307"/>
                  <a:pt x="12383" y="16373"/>
                  <a:pt x="12410" y="16373"/>
                </a:cubicBezTo>
                <a:cubicBezTo>
                  <a:pt x="12415" y="16373"/>
                  <a:pt x="12422" y="16371"/>
                  <a:pt x="12433" y="16367"/>
                </a:cubicBezTo>
                <a:lnTo>
                  <a:pt x="12433" y="16367"/>
                </a:lnTo>
                <a:lnTo>
                  <a:pt x="12356" y="16421"/>
                </a:lnTo>
                <a:cubicBezTo>
                  <a:pt x="12359" y="16421"/>
                  <a:pt x="12362" y="16421"/>
                  <a:pt x="12365" y="16421"/>
                </a:cubicBezTo>
                <a:cubicBezTo>
                  <a:pt x="12446" y="16421"/>
                  <a:pt x="12318" y="16456"/>
                  <a:pt x="12412" y="16462"/>
                </a:cubicBezTo>
                <a:cubicBezTo>
                  <a:pt x="12505" y="16384"/>
                  <a:pt x="12491" y="16351"/>
                  <a:pt x="12586" y="16275"/>
                </a:cubicBezTo>
                <a:cubicBezTo>
                  <a:pt x="12588" y="16238"/>
                  <a:pt x="12554" y="16256"/>
                  <a:pt x="12556" y="16219"/>
                </a:cubicBezTo>
                <a:cubicBezTo>
                  <a:pt x="12646" y="16068"/>
                  <a:pt x="12727" y="16200"/>
                  <a:pt x="12776" y="16071"/>
                </a:cubicBezTo>
                <a:cubicBezTo>
                  <a:pt x="12781" y="16027"/>
                  <a:pt x="12751" y="15980"/>
                  <a:pt x="12834" y="15936"/>
                </a:cubicBezTo>
                <a:lnTo>
                  <a:pt x="12846" y="15992"/>
                </a:lnTo>
                <a:cubicBezTo>
                  <a:pt x="12931" y="15913"/>
                  <a:pt x="12843" y="15897"/>
                  <a:pt x="12955" y="15832"/>
                </a:cubicBezTo>
                <a:lnTo>
                  <a:pt x="12955" y="15832"/>
                </a:lnTo>
                <a:cubicBezTo>
                  <a:pt x="12952" y="15860"/>
                  <a:pt x="12908" y="15902"/>
                  <a:pt x="12915" y="15902"/>
                </a:cubicBezTo>
                <a:cubicBezTo>
                  <a:pt x="12916" y="15902"/>
                  <a:pt x="12916" y="15902"/>
                  <a:pt x="12918" y="15901"/>
                </a:cubicBezTo>
                <a:cubicBezTo>
                  <a:pt x="12999" y="15871"/>
                  <a:pt x="12936" y="15841"/>
                  <a:pt x="12980" y="15797"/>
                </a:cubicBezTo>
                <a:lnTo>
                  <a:pt x="12980" y="15797"/>
                </a:lnTo>
                <a:lnTo>
                  <a:pt x="13020" y="15820"/>
                </a:lnTo>
                <a:cubicBezTo>
                  <a:pt x="13103" y="15725"/>
                  <a:pt x="13177" y="15607"/>
                  <a:pt x="13268" y="15505"/>
                </a:cubicBezTo>
                <a:cubicBezTo>
                  <a:pt x="13271" y="15516"/>
                  <a:pt x="13268" y="15534"/>
                  <a:pt x="13282" y="15534"/>
                </a:cubicBezTo>
                <a:cubicBezTo>
                  <a:pt x="13286" y="15534"/>
                  <a:pt x="13291" y="15533"/>
                  <a:pt x="13298" y="15530"/>
                </a:cubicBezTo>
                <a:cubicBezTo>
                  <a:pt x="13404" y="15394"/>
                  <a:pt x="13562" y="15271"/>
                  <a:pt x="13699" y="15171"/>
                </a:cubicBezTo>
                <a:lnTo>
                  <a:pt x="13717" y="15099"/>
                </a:lnTo>
                <a:cubicBezTo>
                  <a:pt x="13722" y="15096"/>
                  <a:pt x="13728" y="15094"/>
                  <a:pt x="13733" y="15094"/>
                </a:cubicBezTo>
                <a:cubicBezTo>
                  <a:pt x="13741" y="15094"/>
                  <a:pt x="13747" y="15099"/>
                  <a:pt x="13743" y="15109"/>
                </a:cubicBezTo>
                <a:cubicBezTo>
                  <a:pt x="13798" y="15071"/>
                  <a:pt x="13729" y="15090"/>
                  <a:pt x="13740" y="15055"/>
                </a:cubicBezTo>
                <a:cubicBezTo>
                  <a:pt x="13752" y="15043"/>
                  <a:pt x="13763" y="15038"/>
                  <a:pt x="13771" y="15038"/>
                </a:cubicBezTo>
                <a:cubicBezTo>
                  <a:pt x="13782" y="15038"/>
                  <a:pt x="13787" y="15047"/>
                  <a:pt x="13782" y="15060"/>
                </a:cubicBezTo>
                <a:cubicBezTo>
                  <a:pt x="13840" y="14958"/>
                  <a:pt x="13965" y="14779"/>
                  <a:pt x="14079" y="14721"/>
                </a:cubicBezTo>
                <a:lnTo>
                  <a:pt x="14079" y="14721"/>
                </a:lnTo>
                <a:lnTo>
                  <a:pt x="14070" y="14747"/>
                </a:lnTo>
                <a:cubicBezTo>
                  <a:pt x="14148" y="14691"/>
                  <a:pt x="14091" y="14617"/>
                  <a:pt x="14179" y="14580"/>
                </a:cubicBezTo>
                <a:lnTo>
                  <a:pt x="14179" y="14580"/>
                </a:lnTo>
                <a:lnTo>
                  <a:pt x="14172" y="14596"/>
                </a:lnTo>
                <a:cubicBezTo>
                  <a:pt x="14327" y="14462"/>
                  <a:pt x="14464" y="14279"/>
                  <a:pt x="14614" y="14207"/>
                </a:cubicBezTo>
                <a:cubicBezTo>
                  <a:pt x="14596" y="14146"/>
                  <a:pt x="14772" y="14079"/>
                  <a:pt x="14730" y="14017"/>
                </a:cubicBezTo>
                <a:cubicBezTo>
                  <a:pt x="14837" y="13959"/>
                  <a:pt x="14823" y="13993"/>
                  <a:pt x="14958" y="13894"/>
                </a:cubicBezTo>
                <a:cubicBezTo>
                  <a:pt x="14990" y="13864"/>
                  <a:pt x="14971" y="13815"/>
                  <a:pt x="15004" y="13769"/>
                </a:cubicBezTo>
                <a:lnTo>
                  <a:pt x="15032" y="13794"/>
                </a:lnTo>
                <a:lnTo>
                  <a:pt x="15034" y="13787"/>
                </a:lnTo>
                <a:lnTo>
                  <a:pt x="15036" y="13789"/>
                </a:lnTo>
                <a:lnTo>
                  <a:pt x="15057" y="13715"/>
                </a:lnTo>
                <a:lnTo>
                  <a:pt x="15118" y="13720"/>
                </a:lnTo>
                <a:lnTo>
                  <a:pt x="15141" y="13685"/>
                </a:lnTo>
                <a:lnTo>
                  <a:pt x="15147" y="13676"/>
                </a:lnTo>
                <a:lnTo>
                  <a:pt x="15138" y="13681"/>
                </a:lnTo>
                <a:cubicBezTo>
                  <a:pt x="15128" y="13686"/>
                  <a:pt x="15117" y="13690"/>
                  <a:pt x="15109" y="13690"/>
                </a:cubicBezTo>
                <a:cubicBezTo>
                  <a:pt x="15104" y="13690"/>
                  <a:pt x="15099" y="13689"/>
                  <a:pt x="15097" y="13685"/>
                </a:cubicBezTo>
                <a:cubicBezTo>
                  <a:pt x="15104" y="13676"/>
                  <a:pt x="15111" y="13669"/>
                  <a:pt x="15118" y="13660"/>
                </a:cubicBezTo>
                <a:lnTo>
                  <a:pt x="15265" y="13499"/>
                </a:lnTo>
                <a:lnTo>
                  <a:pt x="15266" y="13499"/>
                </a:lnTo>
                <a:lnTo>
                  <a:pt x="15266" y="13498"/>
                </a:lnTo>
                <a:lnTo>
                  <a:pt x="15308" y="13453"/>
                </a:lnTo>
                <a:lnTo>
                  <a:pt x="15296" y="13454"/>
                </a:lnTo>
                <a:lnTo>
                  <a:pt x="15296" y="13454"/>
                </a:lnTo>
                <a:lnTo>
                  <a:pt x="15354" y="13368"/>
                </a:lnTo>
                <a:close/>
                <a:moveTo>
                  <a:pt x="12667" y="18185"/>
                </a:moveTo>
                <a:cubicBezTo>
                  <a:pt x="12665" y="18192"/>
                  <a:pt x="12665" y="18199"/>
                  <a:pt x="12667" y="18206"/>
                </a:cubicBezTo>
                <a:lnTo>
                  <a:pt x="12667" y="18185"/>
                </a:lnTo>
                <a:close/>
                <a:moveTo>
                  <a:pt x="12909" y="18208"/>
                </a:moveTo>
                <a:cubicBezTo>
                  <a:pt x="12905" y="18208"/>
                  <a:pt x="12887" y="18221"/>
                  <a:pt x="12853" y="18247"/>
                </a:cubicBezTo>
                <a:lnTo>
                  <a:pt x="12850" y="18247"/>
                </a:lnTo>
                <a:cubicBezTo>
                  <a:pt x="12816" y="18285"/>
                  <a:pt x="12810" y="18296"/>
                  <a:pt x="12816" y="18296"/>
                </a:cubicBezTo>
                <a:cubicBezTo>
                  <a:pt x="12824" y="18296"/>
                  <a:pt x="12860" y="18270"/>
                  <a:pt x="12866" y="18270"/>
                </a:cubicBezTo>
                <a:cubicBezTo>
                  <a:pt x="12866" y="18270"/>
                  <a:pt x="12867" y="18270"/>
                  <a:pt x="12867" y="18271"/>
                </a:cubicBezTo>
                <a:cubicBezTo>
                  <a:pt x="12897" y="18231"/>
                  <a:pt x="12915" y="18208"/>
                  <a:pt x="12909" y="18208"/>
                </a:cubicBezTo>
                <a:close/>
                <a:moveTo>
                  <a:pt x="8542" y="18308"/>
                </a:moveTo>
                <a:cubicBezTo>
                  <a:pt x="8544" y="18309"/>
                  <a:pt x="8546" y="18311"/>
                  <a:pt x="8548" y="18312"/>
                </a:cubicBezTo>
                <a:cubicBezTo>
                  <a:pt x="8546" y="18311"/>
                  <a:pt x="8544" y="18309"/>
                  <a:pt x="8542" y="18308"/>
                </a:cubicBezTo>
                <a:close/>
                <a:moveTo>
                  <a:pt x="14144" y="18458"/>
                </a:moveTo>
                <a:lnTo>
                  <a:pt x="14086" y="18537"/>
                </a:lnTo>
                <a:cubicBezTo>
                  <a:pt x="14104" y="18530"/>
                  <a:pt x="14125" y="18514"/>
                  <a:pt x="14146" y="18458"/>
                </a:cubicBezTo>
                <a:close/>
                <a:moveTo>
                  <a:pt x="14144" y="18319"/>
                </a:moveTo>
                <a:lnTo>
                  <a:pt x="14100" y="18366"/>
                </a:lnTo>
                <a:lnTo>
                  <a:pt x="13905" y="18655"/>
                </a:lnTo>
                <a:lnTo>
                  <a:pt x="14144" y="18319"/>
                </a:lnTo>
                <a:close/>
                <a:moveTo>
                  <a:pt x="14086" y="18537"/>
                </a:moveTo>
                <a:lnTo>
                  <a:pt x="14086" y="18537"/>
                </a:lnTo>
                <a:cubicBezTo>
                  <a:pt x="14056" y="18544"/>
                  <a:pt x="14033" y="18526"/>
                  <a:pt x="14026" y="18611"/>
                </a:cubicBezTo>
                <a:cubicBezTo>
                  <a:pt x="14024" y="18604"/>
                  <a:pt x="14022" y="18601"/>
                  <a:pt x="14020" y="18601"/>
                </a:cubicBezTo>
                <a:cubicBezTo>
                  <a:pt x="14012" y="18601"/>
                  <a:pt x="13997" y="18644"/>
                  <a:pt x="13958" y="18702"/>
                </a:cubicBezTo>
                <a:lnTo>
                  <a:pt x="14086" y="18537"/>
                </a:lnTo>
                <a:close/>
                <a:moveTo>
                  <a:pt x="14153" y="18593"/>
                </a:moveTo>
                <a:cubicBezTo>
                  <a:pt x="14139" y="18593"/>
                  <a:pt x="14107" y="18608"/>
                  <a:pt x="14065" y="18630"/>
                </a:cubicBezTo>
                <a:lnTo>
                  <a:pt x="13954" y="18785"/>
                </a:lnTo>
                <a:cubicBezTo>
                  <a:pt x="13988" y="18774"/>
                  <a:pt x="14075" y="18697"/>
                  <a:pt x="14088" y="18697"/>
                </a:cubicBezTo>
                <a:lnTo>
                  <a:pt x="14088" y="18697"/>
                </a:lnTo>
                <a:cubicBezTo>
                  <a:pt x="14091" y="18697"/>
                  <a:pt x="14090" y="18701"/>
                  <a:pt x="14084" y="18711"/>
                </a:cubicBezTo>
                <a:cubicBezTo>
                  <a:pt x="14157" y="18624"/>
                  <a:pt x="14173" y="18593"/>
                  <a:pt x="14153" y="18593"/>
                </a:cubicBezTo>
                <a:close/>
                <a:moveTo>
                  <a:pt x="13785" y="18769"/>
                </a:moveTo>
                <a:cubicBezTo>
                  <a:pt x="13661" y="18903"/>
                  <a:pt x="13621" y="18970"/>
                  <a:pt x="13643" y="18970"/>
                </a:cubicBezTo>
                <a:cubicBezTo>
                  <a:pt x="13665" y="18970"/>
                  <a:pt x="13745" y="18906"/>
                  <a:pt x="13866" y="18776"/>
                </a:cubicBezTo>
                <a:lnTo>
                  <a:pt x="13866" y="18776"/>
                </a:lnTo>
                <a:cubicBezTo>
                  <a:pt x="13815" y="18811"/>
                  <a:pt x="13758" y="18856"/>
                  <a:pt x="13742" y="18856"/>
                </a:cubicBezTo>
                <a:cubicBezTo>
                  <a:pt x="13730" y="18856"/>
                  <a:pt x="13738" y="18833"/>
                  <a:pt x="13785" y="18769"/>
                </a:cubicBezTo>
                <a:close/>
                <a:moveTo>
                  <a:pt x="12285" y="18788"/>
                </a:moveTo>
                <a:lnTo>
                  <a:pt x="12099" y="18957"/>
                </a:lnTo>
                <a:cubicBezTo>
                  <a:pt x="12118" y="18947"/>
                  <a:pt x="12141" y="18935"/>
                  <a:pt x="12151" y="18935"/>
                </a:cubicBezTo>
                <a:cubicBezTo>
                  <a:pt x="12161" y="18935"/>
                  <a:pt x="12156" y="18948"/>
                  <a:pt x="12115" y="18992"/>
                </a:cubicBezTo>
                <a:cubicBezTo>
                  <a:pt x="12219" y="18912"/>
                  <a:pt x="12227" y="18901"/>
                  <a:pt x="12217" y="18901"/>
                </a:cubicBezTo>
                <a:cubicBezTo>
                  <a:pt x="12213" y="18901"/>
                  <a:pt x="12206" y="18902"/>
                  <a:pt x="12201" y="18902"/>
                </a:cubicBezTo>
                <a:cubicBezTo>
                  <a:pt x="12185" y="18902"/>
                  <a:pt x="12180" y="18889"/>
                  <a:pt x="12285" y="18788"/>
                </a:cubicBezTo>
                <a:close/>
                <a:moveTo>
                  <a:pt x="13709" y="18981"/>
                </a:moveTo>
                <a:lnTo>
                  <a:pt x="13709" y="18981"/>
                </a:lnTo>
                <a:cubicBezTo>
                  <a:pt x="13709" y="18981"/>
                  <a:pt x="13687" y="19011"/>
                  <a:pt x="13585" y="19126"/>
                </a:cubicBezTo>
                <a:cubicBezTo>
                  <a:pt x="13593" y="19120"/>
                  <a:pt x="13602" y="19115"/>
                  <a:pt x="13611" y="19111"/>
                </a:cubicBezTo>
                <a:lnTo>
                  <a:pt x="13611" y="19111"/>
                </a:lnTo>
                <a:cubicBezTo>
                  <a:pt x="13587" y="19137"/>
                  <a:pt x="13581" y="19146"/>
                  <a:pt x="13585" y="19146"/>
                </a:cubicBezTo>
                <a:cubicBezTo>
                  <a:pt x="13593" y="19146"/>
                  <a:pt x="13648" y="19101"/>
                  <a:pt x="13636" y="19101"/>
                </a:cubicBezTo>
                <a:cubicBezTo>
                  <a:pt x="13633" y="19101"/>
                  <a:pt x="13627" y="19103"/>
                  <a:pt x="13618" y="19107"/>
                </a:cubicBezTo>
                <a:lnTo>
                  <a:pt x="13618" y="19107"/>
                </a:lnTo>
                <a:cubicBezTo>
                  <a:pt x="13636" y="19089"/>
                  <a:pt x="13664" y="19059"/>
                  <a:pt x="13713" y="19015"/>
                </a:cubicBezTo>
                <a:lnTo>
                  <a:pt x="13713" y="19015"/>
                </a:lnTo>
                <a:cubicBezTo>
                  <a:pt x="13711" y="19015"/>
                  <a:pt x="13710" y="19015"/>
                  <a:pt x="13709" y="19015"/>
                </a:cubicBezTo>
                <a:cubicBezTo>
                  <a:pt x="13686" y="19015"/>
                  <a:pt x="13709" y="18981"/>
                  <a:pt x="13709" y="18981"/>
                </a:cubicBezTo>
                <a:close/>
                <a:moveTo>
                  <a:pt x="9230" y="19220"/>
                </a:moveTo>
                <a:lnTo>
                  <a:pt x="9230" y="19220"/>
                </a:lnTo>
                <a:cubicBezTo>
                  <a:pt x="9229" y="19220"/>
                  <a:pt x="9228" y="19221"/>
                  <a:pt x="9227" y="19221"/>
                </a:cubicBezTo>
                <a:lnTo>
                  <a:pt x="9226" y="19220"/>
                </a:lnTo>
                <a:lnTo>
                  <a:pt x="9226" y="19220"/>
                </a:lnTo>
                <a:cubicBezTo>
                  <a:pt x="9220" y="19222"/>
                  <a:pt x="9214" y="19224"/>
                  <a:pt x="9211" y="19228"/>
                </a:cubicBezTo>
                <a:lnTo>
                  <a:pt x="9248" y="19235"/>
                </a:lnTo>
                <a:lnTo>
                  <a:pt x="9230" y="19220"/>
                </a:lnTo>
                <a:close/>
                <a:moveTo>
                  <a:pt x="13047" y="19272"/>
                </a:moveTo>
                <a:lnTo>
                  <a:pt x="12929" y="19353"/>
                </a:lnTo>
                <a:lnTo>
                  <a:pt x="12864" y="19462"/>
                </a:lnTo>
                <a:cubicBezTo>
                  <a:pt x="12899" y="19409"/>
                  <a:pt x="13075" y="19286"/>
                  <a:pt x="13050" y="19272"/>
                </a:cubicBezTo>
                <a:close/>
                <a:moveTo>
                  <a:pt x="9403" y="19311"/>
                </a:moveTo>
                <a:lnTo>
                  <a:pt x="9403" y="19311"/>
                </a:lnTo>
                <a:cubicBezTo>
                  <a:pt x="9438" y="19358"/>
                  <a:pt x="9477" y="19400"/>
                  <a:pt x="9524" y="19432"/>
                </a:cubicBezTo>
                <a:cubicBezTo>
                  <a:pt x="9577" y="19467"/>
                  <a:pt x="9635" y="19497"/>
                  <a:pt x="9697" y="19515"/>
                </a:cubicBezTo>
                <a:cubicBezTo>
                  <a:pt x="9718" y="19534"/>
                  <a:pt x="9688" y="19534"/>
                  <a:pt x="9679" y="19536"/>
                </a:cubicBezTo>
                <a:cubicBezTo>
                  <a:pt x="9720" y="19547"/>
                  <a:pt x="9764" y="19554"/>
                  <a:pt x="9796" y="19554"/>
                </a:cubicBezTo>
                <a:cubicBezTo>
                  <a:pt x="9838" y="19554"/>
                  <a:pt x="9862" y="19542"/>
                  <a:pt x="9841" y="19509"/>
                </a:cubicBezTo>
                <a:cubicBezTo>
                  <a:pt x="9746" y="19509"/>
                  <a:pt x="9732" y="19488"/>
                  <a:pt x="9628" y="19481"/>
                </a:cubicBezTo>
                <a:cubicBezTo>
                  <a:pt x="9558" y="19446"/>
                  <a:pt x="9521" y="19397"/>
                  <a:pt x="9542" y="19393"/>
                </a:cubicBezTo>
                <a:cubicBezTo>
                  <a:pt x="9514" y="19386"/>
                  <a:pt x="9452" y="19316"/>
                  <a:pt x="9403" y="19311"/>
                </a:cubicBezTo>
                <a:close/>
                <a:moveTo>
                  <a:pt x="9913" y="19546"/>
                </a:moveTo>
                <a:lnTo>
                  <a:pt x="9992" y="19564"/>
                </a:lnTo>
                <a:cubicBezTo>
                  <a:pt x="9966" y="19553"/>
                  <a:pt x="9941" y="19546"/>
                  <a:pt x="9915" y="19546"/>
                </a:cubicBezTo>
                <a:close/>
                <a:moveTo>
                  <a:pt x="11251" y="19474"/>
                </a:moveTo>
                <a:cubicBezTo>
                  <a:pt x="11221" y="19485"/>
                  <a:pt x="11179" y="19497"/>
                  <a:pt x="11135" y="19513"/>
                </a:cubicBezTo>
                <a:cubicBezTo>
                  <a:pt x="11088" y="19522"/>
                  <a:pt x="11044" y="19536"/>
                  <a:pt x="11000" y="19555"/>
                </a:cubicBezTo>
                <a:lnTo>
                  <a:pt x="10996" y="19566"/>
                </a:lnTo>
                <a:cubicBezTo>
                  <a:pt x="11012" y="19550"/>
                  <a:pt x="11063" y="19541"/>
                  <a:pt x="11119" y="19529"/>
                </a:cubicBezTo>
                <a:cubicBezTo>
                  <a:pt x="11167" y="19520"/>
                  <a:pt x="11211" y="19502"/>
                  <a:pt x="11253" y="19474"/>
                </a:cubicBezTo>
                <a:close/>
                <a:moveTo>
                  <a:pt x="9992" y="19564"/>
                </a:moveTo>
                <a:cubicBezTo>
                  <a:pt x="10003" y="19569"/>
                  <a:pt x="10016" y="19573"/>
                  <a:pt x="10029" y="19573"/>
                </a:cubicBezTo>
                <a:lnTo>
                  <a:pt x="10029" y="19573"/>
                </a:lnTo>
                <a:lnTo>
                  <a:pt x="9992" y="19564"/>
                </a:lnTo>
                <a:close/>
                <a:moveTo>
                  <a:pt x="10036" y="19569"/>
                </a:moveTo>
                <a:cubicBezTo>
                  <a:pt x="10036" y="19571"/>
                  <a:pt x="10034" y="19571"/>
                  <a:pt x="10029" y="19573"/>
                </a:cubicBezTo>
                <a:lnTo>
                  <a:pt x="10029" y="19573"/>
                </a:lnTo>
                <a:cubicBezTo>
                  <a:pt x="10029" y="19573"/>
                  <a:pt x="10029" y="19573"/>
                  <a:pt x="10029" y="19573"/>
                </a:cubicBezTo>
                <a:lnTo>
                  <a:pt x="10029" y="19573"/>
                </a:lnTo>
                <a:lnTo>
                  <a:pt x="10029" y="19573"/>
                </a:lnTo>
                <a:cubicBezTo>
                  <a:pt x="10029" y="19573"/>
                  <a:pt x="10029" y="19573"/>
                  <a:pt x="10029" y="19573"/>
                </a:cubicBezTo>
                <a:lnTo>
                  <a:pt x="10029" y="19573"/>
                </a:lnTo>
                <a:cubicBezTo>
                  <a:pt x="10030" y="19573"/>
                  <a:pt x="10031" y="19573"/>
                  <a:pt x="10031" y="19573"/>
                </a:cubicBezTo>
                <a:lnTo>
                  <a:pt x="10029" y="19573"/>
                </a:lnTo>
                <a:lnTo>
                  <a:pt x="10068" y="19578"/>
                </a:lnTo>
                <a:lnTo>
                  <a:pt x="10068" y="19578"/>
                </a:lnTo>
                <a:lnTo>
                  <a:pt x="10036" y="19569"/>
                </a:lnTo>
                <a:close/>
                <a:moveTo>
                  <a:pt x="10996" y="19566"/>
                </a:moveTo>
                <a:cubicBezTo>
                  <a:pt x="10991" y="19571"/>
                  <a:pt x="10989" y="19576"/>
                  <a:pt x="10989" y="19583"/>
                </a:cubicBezTo>
                <a:lnTo>
                  <a:pt x="10996" y="19566"/>
                </a:lnTo>
                <a:close/>
                <a:moveTo>
                  <a:pt x="10789" y="19620"/>
                </a:moveTo>
                <a:cubicBezTo>
                  <a:pt x="10769" y="19620"/>
                  <a:pt x="10748" y="19624"/>
                  <a:pt x="10727" y="19629"/>
                </a:cubicBezTo>
                <a:lnTo>
                  <a:pt x="10729" y="19629"/>
                </a:lnTo>
                <a:cubicBezTo>
                  <a:pt x="10750" y="19624"/>
                  <a:pt x="10769" y="19622"/>
                  <a:pt x="10789" y="19620"/>
                </a:cubicBezTo>
                <a:close/>
                <a:moveTo>
                  <a:pt x="9989" y="19632"/>
                </a:moveTo>
                <a:cubicBezTo>
                  <a:pt x="9993" y="19636"/>
                  <a:pt x="10001" y="19639"/>
                  <a:pt x="10013" y="19643"/>
                </a:cubicBezTo>
                <a:lnTo>
                  <a:pt x="9989" y="19632"/>
                </a:lnTo>
                <a:close/>
                <a:moveTo>
                  <a:pt x="10687" y="19629"/>
                </a:moveTo>
                <a:cubicBezTo>
                  <a:pt x="10664" y="19636"/>
                  <a:pt x="10643" y="19641"/>
                  <a:pt x="10625" y="19645"/>
                </a:cubicBezTo>
                <a:cubicBezTo>
                  <a:pt x="10646" y="19643"/>
                  <a:pt x="10664" y="19641"/>
                  <a:pt x="10685" y="19636"/>
                </a:cubicBezTo>
                <a:lnTo>
                  <a:pt x="10685" y="19636"/>
                </a:lnTo>
                <a:cubicBezTo>
                  <a:pt x="10683" y="19643"/>
                  <a:pt x="10680" y="19648"/>
                  <a:pt x="10692" y="19650"/>
                </a:cubicBezTo>
                <a:cubicBezTo>
                  <a:pt x="10699" y="19638"/>
                  <a:pt x="10713" y="19631"/>
                  <a:pt x="10727" y="19629"/>
                </a:cubicBezTo>
                <a:lnTo>
                  <a:pt x="10727" y="19629"/>
                </a:lnTo>
                <a:lnTo>
                  <a:pt x="10685" y="19636"/>
                </a:lnTo>
                <a:cubicBezTo>
                  <a:pt x="10685" y="19634"/>
                  <a:pt x="10687" y="19631"/>
                  <a:pt x="10687" y="19629"/>
                </a:cubicBezTo>
                <a:close/>
                <a:moveTo>
                  <a:pt x="11145" y="19678"/>
                </a:moveTo>
                <a:lnTo>
                  <a:pt x="11145" y="19678"/>
                </a:lnTo>
                <a:cubicBezTo>
                  <a:pt x="11142" y="19679"/>
                  <a:pt x="11140" y="19679"/>
                  <a:pt x="11137" y="19680"/>
                </a:cubicBezTo>
                <a:cubicBezTo>
                  <a:pt x="11140" y="19679"/>
                  <a:pt x="11142" y="19679"/>
                  <a:pt x="11145" y="19678"/>
                </a:cubicBezTo>
                <a:close/>
                <a:moveTo>
                  <a:pt x="11065" y="19689"/>
                </a:moveTo>
                <a:lnTo>
                  <a:pt x="11058" y="19692"/>
                </a:lnTo>
                <a:cubicBezTo>
                  <a:pt x="11061" y="19691"/>
                  <a:pt x="11063" y="19690"/>
                  <a:pt x="11065" y="19689"/>
                </a:cubicBezTo>
                <a:close/>
                <a:moveTo>
                  <a:pt x="10490" y="878"/>
                </a:moveTo>
                <a:cubicBezTo>
                  <a:pt x="10427" y="878"/>
                  <a:pt x="10363" y="881"/>
                  <a:pt x="10300" y="889"/>
                </a:cubicBezTo>
                <a:cubicBezTo>
                  <a:pt x="10393" y="919"/>
                  <a:pt x="10356" y="919"/>
                  <a:pt x="10300" y="926"/>
                </a:cubicBezTo>
                <a:cubicBezTo>
                  <a:pt x="10247" y="935"/>
                  <a:pt x="10173" y="947"/>
                  <a:pt x="10196" y="984"/>
                </a:cubicBezTo>
                <a:cubicBezTo>
                  <a:pt x="10091" y="1005"/>
                  <a:pt x="10047" y="1019"/>
                  <a:pt x="10032" y="1019"/>
                </a:cubicBezTo>
                <a:cubicBezTo>
                  <a:pt x="10031" y="1019"/>
                  <a:pt x="10030" y="1019"/>
                  <a:pt x="10029" y="1018"/>
                </a:cubicBezTo>
                <a:lnTo>
                  <a:pt x="9976" y="1025"/>
                </a:lnTo>
                <a:lnTo>
                  <a:pt x="9855" y="1049"/>
                </a:lnTo>
                <a:cubicBezTo>
                  <a:pt x="9816" y="1058"/>
                  <a:pt x="9776" y="1067"/>
                  <a:pt x="9737" y="1081"/>
                </a:cubicBezTo>
                <a:lnTo>
                  <a:pt x="9684" y="1097"/>
                </a:lnTo>
                <a:cubicBezTo>
                  <a:pt x="9675" y="1099"/>
                  <a:pt x="9670" y="1099"/>
                  <a:pt x="9666" y="1099"/>
                </a:cubicBezTo>
                <a:cubicBezTo>
                  <a:pt x="9628" y="1099"/>
                  <a:pt x="9777" y="1034"/>
                  <a:pt x="9762" y="1023"/>
                </a:cubicBezTo>
                <a:lnTo>
                  <a:pt x="9762" y="1023"/>
                </a:lnTo>
                <a:cubicBezTo>
                  <a:pt x="9648" y="1074"/>
                  <a:pt x="9616" y="1080"/>
                  <a:pt x="9596" y="1080"/>
                </a:cubicBezTo>
                <a:cubicBezTo>
                  <a:pt x="9590" y="1080"/>
                  <a:pt x="9585" y="1079"/>
                  <a:pt x="9579" y="1079"/>
                </a:cubicBezTo>
                <a:cubicBezTo>
                  <a:pt x="9564" y="1079"/>
                  <a:pt x="9543" y="1083"/>
                  <a:pt x="9482" y="1109"/>
                </a:cubicBezTo>
                <a:cubicBezTo>
                  <a:pt x="9505" y="1111"/>
                  <a:pt x="9491" y="1132"/>
                  <a:pt x="9454" y="1160"/>
                </a:cubicBezTo>
                <a:cubicBezTo>
                  <a:pt x="9415" y="1188"/>
                  <a:pt x="9357" y="1234"/>
                  <a:pt x="9292" y="1278"/>
                </a:cubicBezTo>
                <a:lnTo>
                  <a:pt x="9391" y="1225"/>
                </a:lnTo>
                <a:cubicBezTo>
                  <a:pt x="9422" y="1208"/>
                  <a:pt x="9456" y="1192"/>
                  <a:pt x="9491" y="1178"/>
                </a:cubicBezTo>
                <a:lnTo>
                  <a:pt x="9491" y="1178"/>
                </a:lnTo>
                <a:cubicBezTo>
                  <a:pt x="9417" y="1234"/>
                  <a:pt x="9364" y="1280"/>
                  <a:pt x="9320" y="1308"/>
                </a:cubicBezTo>
                <a:cubicBezTo>
                  <a:pt x="9276" y="1338"/>
                  <a:pt x="9248" y="1357"/>
                  <a:pt x="9213" y="1375"/>
                </a:cubicBezTo>
                <a:lnTo>
                  <a:pt x="9162" y="1406"/>
                </a:lnTo>
                <a:lnTo>
                  <a:pt x="9150" y="1415"/>
                </a:lnTo>
                <a:lnTo>
                  <a:pt x="9143" y="1417"/>
                </a:lnTo>
                <a:lnTo>
                  <a:pt x="9136" y="1426"/>
                </a:lnTo>
                <a:lnTo>
                  <a:pt x="9132" y="1429"/>
                </a:lnTo>
                <a:lnTo>
                  <a:pt x="9106" y="1450"/>
                </a:lnTo>
                <a:cubicBezTo>
                  <a:pt x="9055" y="1494"/>
                  <a:pt x="9011" y="1542"/>
                  <a:pt x="8972" y="1596"/>
                </a:cubicBezTo>
                <a:lnTo>
                  <a:pt x="9030" y="1501"/>
                </a:lnTo>
                <a:lnTo>
                  <a:pt x="9030" y="1501"/>
                </a:lnTo>
                <a:cubicBezTo>
                  <a:pt x="8916" y="1635"/>
                  <a:pt x="8573" y="1957"/>
                  <a:pt x="8494" y="2122"/>
                </a:cubicBezTo>
                <a:cubicBezTo>
                  <a:pt x="8482" y="2129"/>
                  <a:pt x="8466" y="2136"/>
                  <a:pt x="8457" y="2136"/>
                </a:cubicBezTo>
                <a:cubicBezTo>
                  <a:pt x="8446" y="2136"/>
                  <a:pt x="8445" y="2126"/>
                  <a:pt x="8473" y="2094"/>
                </a:cubicBezTo>
                <a:lnTo>
                  <a:pt x="8473" y="2094"/>
                </a:lnTo>
                <a:cubicBezTo>
                  <a:pt x="8172" y="2384"/>
                  <a:pt x="7861" y="2799"/>
                  <a:pt x="7604" y="3003"/>
                </a:cubicBezTo>
                <a:lnTo>
                  <a:pt x="7613" y="2968"/>
                </a:lnTo>
                <a:lnTo>
                  <a:pt x="7613" y="2968"/>
                </a:lnTo>
                <a:cubicBezTo>
                  <a:pt x="7562" y="3026"/>
                  <a:pt x="7542" y="3089"/>
                  <a:pt x="7460" y="3144"/>
                </a:cubicBezTo>
                <a:cubicBezTo>
                  <a:pt x="7459" y="3136"/>
                  <a:pt x="7464" y="3123"/>
                  <a:pt x="7458" y="3123"/>
                </a:cubicBezTo>
                <a:cubicBezTo>
                  <a:pt x="7455" y="3123"/>
                  <a:pt x="7450" y="3125"/>
                  <a:pt x="7442" y="3133"/>
                </a:cubicBezTo>
                <a:cubicBezTo>
                  <a:pt x="7419" y="3165"/>
                  <a:pt x="7319" y="3302"/>
                  <a:pt x="7238" y="3369"/>
                </a:cubicBezTo>
                <a:lnTo>
                  <a:pt x="7287" y="3290"/>
                </a:lnTo>
                <a:lnTo>
                  <a:pt x="7287" y="3290"/>
                </a:lnTo>
                <a:cubicBezTo>
                  <a:pt x="6981" y="3561"/>
                  <a:pt x="6879" y="3770"/>
                  <a:pt x="6647" y="4023"/>
                </a:cubicBezTo>
                <a:cubicBezTo>
                  <a:pt x="6643" y="4019"/>
                  <a:pt x="6638" y="4018"/>
                  <a:pt x="6632" y="4018"/>
                </a:cubicBezTo>
                <a:cubicBezTo>
                  <a:pt x="6567" y="4018"/>
                  <a:pt x="6358" y="4206"/>
                  <a:pt x="6248" y="4303"/>
                </a:cubicBezTo>
                <a:lnTo>
                  <a:pt x="6246" y="4294"/>
                </a:lnTo>
                <a:cubicBezTo>
                  <a:pt x="5905" y="4626"/>
                  <a:pt x="5708" y="4897"/>
                  <a:pt x="5411" y="5224"/>
                </a:cubicBezTo>
                <a:cubicBezTo>
                  <a:pt x="5175" y="5374"/>
                  <a:pt x="4739" y="5861"/>
                  <a:pt x="4405" y="6149"/>
                </a:cubicBezTo>
                <a:cubicBezTo>
                  <a:pt x="4415" y="6141"/>
                  <a:pt x="4422" y="6138"/>
                  <a:pt x="4426" y="6138"/>
                </a:cubicBezTo>
                <a:cubicBezTo>
                  <a:pt x="4445" y="6138"/>
                  <a:pt x="4416" y="6199"/>
                  <a:pt x="4375" y="6246"/>
                </a:cubicBezTo>
                <a:cubicBezTo>
                  <a:pt x="4304" y="6303"/>
                  <a:pt x="4224" y="6436"/>
                  <a:pt x="4188" y="6436"/>
                </a:cubicBezTo>
                <a:cubicBezTo>
                  <a:pt x="4183" y="6436"/>
                  <a:pt x="4179" y="6433"/>
                  <a:pt x="4175" y="6427"/>
                </a:cubicBezTo>
                <a:lnTo>
                  <a:pt x="4203" y="6401"/>
                </a:lnTo>
                <a:lnTo>
                  <a:pt x="4203" y="6401"/>
                </a:lnTo>
                <a:cubicBezTo>
                  <a:pt x="4113" y="6422"/>
                  <a:pt x="3974" y="6582"/>
                  <a:pt x="3856" y="6698"/>
                </a:cubicBezTo>
                <a:lnTo>
                  <a:pt x="3883" y="6763"/>
                </a:lnTo>
                <a:cubicBezTo>
                  <a:pt x="3508" y="6999"/>
                  <a:pt x="3107" y="7591"/>
                  <a:pt x="2877" y="7695"/>
                </a:cubicBezTo>
                <a:cubicBezTo>
                  <a:pt x="2817" y="7781"/>
                  <a:pt x="2724" y="7871"/>
                  <a:pt x="2664" y="7957"/>
                </a:cubicBezTo>
                <a:lnTo>
                  <a:pt x="2641" y="7927"/>
                </a:lnTo>
                <a:cubicBezTo>
                  <a:pt x="2430" y="8126"/>
                  <a:pt x="2325" y="8226"/>
                  <a:pt x="2080" y="8483"/>
                </a:cubicBezTo>
                <a:lnTo>
                  <a:pt x="2112" y="8414"/>
                </a:lnTo>
                <a:lnTo>
                  <a:pt x="2112" y="8414"/>
                </a:lnTo>
                <a:cubicBezTo>
                  <a:pt x="1968" y="8555"/>
                  <a:pt x="2006" y="8666"/>
                  <a:pt x="1873" y="8801"/>
                </a:cubicBezTo>
                <a:lnTo>
                  <a:pt x="1797" y="8801"/>
                </a:lnTo>
                <a:cubicBezTo>
                  <a:pt x="1674" y="8928"/>
                  <a:pt x="1540" y="9037"/>
                  <a:pt x="1407" y="9185"/>
                </a:cubicBezTo>
                <a:cubicBezTo>
                  <a:pt x="1282" y="9332"/>
                  <a:pt x="1192" y="9501"/>
                  <a:pt x="1141" y="9686"/>
                </a:cubicBezTo>
                <a:cubicBezTo>
                  <a:pt x="1134" y="9677"/>
                  <a:pt x="1122" y="9661"/>
                  <a:pt x="1148" y="9603"/>
                </a:cubicBezTo>
                <a:lnTo>
                  <a:pt x="1148" y="9603"/>
                </a:lnTo>
                <a:cubicBezTo>
                  <a:pt x="1090" y="9728"/>
                  <a:pt x="1044" y="9858"/>
                  <a:pt x="1013" y="9990"/>
                </a:cubicBezTo>
                <a:cubicBezTo>
                  <a:pt x="991" y="10118"/>
                  <a:pt x="988" y="10222"/>
                  <a:pt x="1016" y="10222"/>
                </a:cubicBezTo>
                <a:cubicBezTo>
                  <a:pt x="1017" y="10222"/>
                  <a:pt x="1018" y="10222"/>
                  <a:pt x="1019" y="10221"/>
                </a:cubicBezTo>
                <a:lnTo>
                  <a:pt x="1019" y="10221"/>
                </a:lnTo>
                <a:cubicBezTo>
                  <a:pt x="1002" y="10242"/>
                  <a:pt x="994" y="10332"/>
                  <a:pt x="1004" y="10440"/>
                </a:cubicBezTo>
                <a:cubicBezTo>
                  <a:pt x="1016" y="10563"/>
                  <a:pt x="1041" y="10685"/>
                  <a:pt x="1083" y="10801"/>
                </a:cubicBezTo>
                <a:lnTo>
                  <a:pt x="1041" y="10778"/>
                </a:lnTo>
                <a:lnTo>
                  <a:pt x="1041" y="10778"/>
                </a:lnTo>
                <a:cubicBezTo>
                  <a:pt x="1127" y="10936"/>
                  <a:pt x="1134" y="10938"/>
                  <a:pt x="1236" y="11149"/>
                </a:cubicBezTo>
                <a:cubicBezTo>
                  <a:pt x="1245" y="11174"/>
                  <a:pt x="1244" y="11188"/>
                  <a:pt x="1239" y="11188"/>
                </a:cubicBezTo>
                <a:cubicBezTo>
                  <a:pt x="1233" y="11188"/>
                  <a:pt x="1224" y="11175"/>
                  <a:pt x="1213" y="11148"/>
                </a:cubicBezTo>
                <a:lnTo>
                  <a:pt x="1213" y="11148"/>
                </a:lnTo>
                <a:cubicBezTo>
                  <a:pt x="1241" y="11225"/>
                  <a:pt x="1261" y="11255"/>
                  <a:pt x="1289" y="11283"/>
                </a:cubicBezTo>
                <a:cubicBezTo>
                  <a:pt x="1319" y="11314"/>
                  <a:pt x="1343" y="11351"/>
                  <a:pt x="1403" y="11448"/>
                </a:cubicBezTo>
                <a:cubicBezTo>
                  <a:pt x="1403" y="11448"/>
                  <a:pt x="1343" y="11399"/>
                  <a:pt x="1336" y="11391"/>
                </a:cubicBezTo>
                <a:lnTo>
                  <a:pt x="1336" y="11391"/>
                </a:lnTo>
                <a:cubicBezTo>
                  <a:pt x="1447" y="11552"/>
                  <a:pt x="1449" y="11539"/>
                  <a:pt x="1533" y="11594"/>
                </a:cubicBezTo>
                <a:cubicBezTo>
                  <a:pt x="1558" y="11617"/>
                  <a:pt x="1584" y="11640"/>
                  <a:pt x="1605" y="11668"/>
                </a:cubicBezTo>
                <a:cubicBezTo>
                  <a:pt x="1635" y="11698"/>
                  <a:pt x="1660" y="11726"/>
                  <a:pt x="1683" y="11756"/>
                </a:cubicBezTo>
                <a:cubicBezTo>
                  <a:pt x="1732" y="11817"/>
                  <a:pt x="1769" y="11872"/>
                  <a:pt x="1767" y="11891"/>
                </a:cubicBezTo>
                <a:cubicBezTo>
                  <a:pt x="1797" y="11895"/>
                  <a:pt x="1885" y="11949"/>
                  <a:pt x="1955" y="12030"/>
                </a:cubicBezTo>
                <a:cubicBezTo>
                  <a:pt x="1955" y="12035"/>
                  <a:pt x="1953" y="12037"/>
                  <a:pt x="1949" y="12037"/>
                </a:cubicBezTo>
                <a:cubicBezTo>
                  <a:pt x="1940" y="12037"/>
                  <a:pt x="1920" y="12024"/>
                  <a:pt x="1908" y="12016"/>
                </a:cubicBezTo>
                <a:lnTo>
                  <a:pt x="1908" y="12016"/>
                </a:lnTo>
                <a:cubicBezTo>
                  <a:pt x="2105" y="12248"/>
                  <a:pt x="2256" y="12306"/>
                  <a:pt x="2381" y="12480"/>
                </a:cubicBezTo>
                <a:cubicBezTo>
                  <a:pt x="2376" y="12494"/>
                  <a:pt x="2381" y="12507"/>
                  <a:pt x="2390" y="12519"/>
                </a:cubicBezTo>
                <a:cubicBezTo>
                  <a:pt x="2236" y="12363"/>
                  <a:pt x="2109" y="12233"/>
                  <a:pt x="2098" y="12220"/>
                </a:cubicBezTo>
                <a:lnTo>
                  <a:pt x="2098" y="12220"/>
                </a:lnTo>
                <a:cubicBezTo>
                  <a:pt x="2083" y="12239"/>
                  <a:pt x="2161" y="12329"/>
                  <a:pt x="2128" y="12329"/>
                </a:cubicBezTo>
                <a:cubicBezTo>
                  <a:pt x="2118" y="12329"/>
                  <a:pt x="2101" y="12323"/>
                  <a:pt x="2070" y="12306"/>
                </a:cubicBezTo>
                <a:lnTo>
                  <a:pt x="2070" y="12306"/>
                </a:lnTo>
                <a:cubicBezTo>
                  <a:pt x="2198" y="12401"/>
                  <a:pt x="2425" y="12552"/>
                  <a:pt x="2548" y="12698"/>
                </a:cubicBezTo>
                <a:cubicBezTo>
                  <a:pt x="2553" y="12705"/>
                  <a:pt x="2557" y="12714"/>
                  <a:pt x="2557" y="12723"/>
                </a:cubicBezTo>
                <a:lnTo>
                  <a:pt x="2541" y="12712"/>
                </a:lnTo>
                <a:lnTo>
                  <a:pt x="2541" y="12712"/>
                </a:lnTo>
                <a:cubicBezTo>
                  <a:pt x="2569" y="12742"/>
                  <a:pt x="2599" y="12769"/>
                  <a:pt x="2632" y="12793"/>
                </a:cubicBezTo>
                <a:cubicBezTo>
                  <a:pt x="2671" y="12839"/>
                  <a:pt x="2694" y="12869"/>
                  <a:pt x="2736" y="12911"/>
                </a:cubicBezTo>
                <a:cubicBezTo>
                  <a:pt x="2734" y="12948"/>
                  <a:pt x="2884" y="13080"/>
                  <a:pt x="2951" y="13150"/>
                </a:cubicBezTo>
                <a:cubicBezTo>
                  <a:pt x="2954" y="13145"/>
                  <a:pt x="2959" y="13143"/>
                  <a:pt x="2964" y="13143"/>
                </a:cubicBezTo>
                <a:cubicBezTo>
                  <a:pt x="2980" y="13143"/>
                  <a:pt x="3004" y="13160"/>
                  <a:pt x="3013" y="13160"/>
                </a:cubicBezTo>
                <a:cubicBezTo>
                  <a:pt x="3020" y="13160"/>
                  <a:pt x="3018" y="13149"/>
                  <a:pt x="2995" y="13110"/>
                </a:cubicBezTo>
                <a:lnTo>
                  <a:pt x="2995" y="13110"/>
                </a:lnTo>
                <a:cubicBezTo>
                  <a:pt x="2995" y="13111"/>
                  <a:pt x="2995" y="13112"/>
                  <a:pt x="2995" y="13112"/>
                </a:cubicBezTo>
                <a:cubicBezTo>
                  <a:pt x="2992" y="13112"/>
                  <a:pt x="2968" y="13090"/>
                  <a:pt x="2931" y="13055"/>
                </a:cubicBezTo>
                <a:cubicBezTo>
                  <a:pt x="2919" y="13045"/>
                  <a:pt x="2910" y="13036"/>
                  <a:pt x="2898" y="13027"/>
                </a:cubicBezTo>
                <a:lnTo>
                  <a:pt x="2898" y="13027"/>
                </a:lnTo>
                <a:lnTo>
                  <a:pt x="2905" y="13029"/>
                </a:lnTo>
                <a:cubicBezTo>
                  <a:pt x="2859" y="12985"/>
                  <a:pt x="2798" y="12927"/>
                  <a:pt x="2731" y="12860"/>
                </a:cubicBezTo>
                <a:lnTo>
                  <a:pt x="2731" y="12860"/>
                </a:lnTo>
                <a:cubicBezTo>
                  <a:pt x="2809" y="12903"/>
                  <a:pt x="2876" y="12963"/>
                  <a:pt x="2926" y="13036"/>
                </a:cubicBezTo>
                <a:lnTo>
                  <a:pt x="2926" y="13036"/>
                </a:lnTo>
                <a:lnTo>
                  <a:pt x="2903" y="13029"/>
                </a:lnTo>
                <a:lnTo>
                  <a:pt x="2903" y="13029"/>
                </a:lnTo>
                <a:lnTo>
                  <a:pt x="2928" y="13052"/>
                </a:lnTo>
                <a:cubicBezTo>
                  <a:pt x="2935" y="13059"/>
                  <a:pt x="2940" y="13062"/>
                  <a:pt x="2949" y="13069"/>
                </a:cubicBezTo>
                <a:lnTo>
                  <a:pt x="2930" y="13039"/>
                </a:lnTo>
                <a:lnTo>
                  <a:pt x="2930" y="13039"/>
                </a:lnTo>
                <a:cubicBezTo>
                  <a:pt x="2981" y="13058"/>
                  <a:pt x="3035" y="13080"/>
                  <a:pt x="3065" y="13094"/>
                </a:cubicBezTo>
                <a:cubicBezTo>
                  <a:pt x="3125" y="13224"/>
                  <a:pt x="3288" y="13423"/>
                  <a:pt x="3290" y="13470"/>
                </a:cubicBezTo>
                <a:cubicBezTo>
                  <a:pt x="3515" y="13664"/>
                  <a:pt x="3795" y="13954"/>
                  <a:pt x="3974" y="14042"/>
                </a:cubicBezTo>
                <a:cubicBezTo>
                  <a:pt x="4041" y="14095"/>
                  <a:pt x="4029" y="14126"/>
                  <a:pt x="4046" y="14153"/>
                </a:cubicBezTo>
                <a:cubicBezTo>
                  <a:pt x="4011" y="14123"/>
                  <a:pt x="3976" y="14095"/>
                  <a:pt x="3939" y="14070"/>
                </a:cubicBezTo>
                <a:lnTo>
                  <a:pt x="3939" y="14070"/>
                </a:lnTo>
                <a:cubicBezTo>
                  <a:pt x="4070" y="14176"/>
                  <a:pt x="4294" y="14415"/>
                  <a:pt x="4359" y="14415"/>
                </a:cubicBezTo>
                <a:cubicBezTo>
                  <a:pt x="4360" y="14415"/>
                  <a:pt x="4360" y="14415"/>
                  <a:pt x="4361" y="14415"/>
                </a:cubicBezTo>
                <a:cubicBezTo>
                  <a:pt x="4405" y="14469"/>
                  <a:pt x="4408" y="14482"/>
                  <a:pt x="4399" y="14482"/>
                </a:cubicBezTo>
                <a:cubicBezTo>
                  <a:pt x="4391" y="14482"/>
                  <a:pt x="4374" y="14471"/>
                  <a:pt x="4369" y="14471"/>
                </a:cubicBezTo>
                <a:lnTo>
                  <a:pt x="4369" y="14471"/>
                </a:lnTo>
                <a:cubicBezTo>
                  <a:pt x="4364" y="14471"/>
                  <a:pt x="4379" y="14488"/>
                  <a:pt x="4458" y="14564"/>
                </a:cubicBezTo>
                <a:lnTo>
                  <a:pt x="4419" y="14545"/>
                </a:lnTo>
                <a:lnTo>
                  <a:pt x="4419" y="14545"/>
                </a:lnTo>
                <a:cubicBezTo>
                  <a:pt x="4764" y="14991"/>
                  <a:pt x="5144" y="15116"/>
                  <a:pt x="5518" y="15599"/>
                </a:cubicBezTo>
                <a:lnTo>
                  <a:pt x="5518" y="15599"/>
                </a:lnTo>
                <a:cubicBezTo>
                  <a:pt x="5512" y="15590"/>
                  <a:pt x="5508" y="15582"/>
                  <a:pt x="5508" y="15577"/>
                </a:cubicBezTo>
                <a:lnTo>
                  <a:pt x="5508" y="15577"/>
                </a:lnTo>
                <a:cubicBezTo>
                  <a:pt x="5993" y="16122"/>
                  <a:pt x="6596" y="16611"/>
                  <a:pt x="7057" y="17165"/>
                </a:cubicBezTo>
                <a:cubicBezTo>
                  <a:pt x="7191" y="17318"/>
                  <a:pt x="7229" y="17313"/>
                  <a:pt x="7333" y="17385"/>
                </a:cubicBezTo>
                <a:lnTo>
                  <a:pt x="7338" y="17443"/>
                </a:lnTo>
                <a:lnTo>
                  <a:pt x="7518" y="17564"/>
                </a:lnTo>
                <a:cubicBezTo>
                  <a:pt x="7755" y="17756"/>
                  <a:pt x="7822" y="17999"/>
                  <a:pt x="8137" y="18227"/>
                </a:cubicBezTo>
                <a:lnTo>
                  <a:pt x="8119" y="18173"/>
                </a:lnTo>
                <a:lnTo>
                  <a:pt x="8119" y="18173"/>
                </a:lnTo>
                <a:cubicBezTo>
                  <a:pt x="8214" y="18275"/>
                  <a:pt x="8439" y="18472"/>
                  <a:pt x="8402" y="18475"/>
                </a:cubicBezTo>
                <a:cubicBezTo>
                  <a:pt x="8434" y="18486"/>
                  <a:pt x="8462" y="18507"/>
                  <a:pt x="8480" y="18537"/>
                </a:cubicBezTo>
                <a:lnTo>
                  <a:pt x="8469" y="18553"/>
                </a:lnTo>
                <a:lnTo>
                  <a:pt x="8731" y="18767"/>
                </a:lnTo>
                <a:cubicBezTo>
                  <a:pt x="8907" y="18964"/>
                  <a:pt x="8647" y="18795"/>
                  <a:pt x="8914" y="19068"/>
                </a:cubicBezTo>
                <a:cubicBezTo>
                  <a:pt x="9007" y="19151"/>
                  <a:pt x="9186" y="19274"/>
                  <a:pt x="9212" y="19274"/>
                </a:cubicBezTo>
                <a:cubicBezTo>
                  <a:pt x="9216" y="19274"/>
                  <a:pt x="9217" y="19271"/>
                  <a:pt x="9213" y="19265"/>
                </a:cubicBezTo>
                <a:cubicBezTo>
                  <a:pt x="9174" y="19223"/>
                  <a:pt x="9118" y="19154"/>
                  <a:pt x="9130" y="19135"/>
                </a:cubicBezTo>
                <a:lnTo>
                  <a:pt x="9130" y="19135"/>
                </a:lnTo>
                <a:lnTo>
                  <a:pt x="9226" y="19220"/>
                </a:lnTo>
                <a:lnTo>
                  <a:pt x="9226" y="19220"/>
                </a:lnTo>
                <a:cubicBezTo>
                  <a:pt x="9227" y="19220"/>
                  <a:pt x="9228" y="19219"/>
                  <a:pt x="9229" y="19219"/>
                </a:cubicBezTo>
                <a:lnTo>
                  <a:pt x="9230" y="19220"/>
                </a:lnTo>
                <a:lnTo>
                  <a:pt x="9230" y="19220"/>
                </a:lnTo>
                <a:cubicBezTo>
                  <a:pt x="9253" y="19211"/>
                  <a:pt x="9282" y="19209"/>
                  <a:pt x="9299" y="19195"/>
                </a:cubicBezTo>
                <a:lnTo>
                  <a:pt x="9299" y="19195"/>
                </a:lnTo>
                <a:cubicBezTo>
                  <a:pt x="9306" y="19206"/>
                  <a:pt x="9318" y="19220"/>
                  <a:pt x="9338" y="19235"/>
                </a:cubicBezTo>
                <a:lnTo>
                  <a:pt x="9405" y="19240"/>
                </a:lnTo>
                <a:lnTo>
                  <a:pt x="9313" y="19170"/>
                </a:lnTo>
                <a:cubicBezTo>
                  <a:pt x="9313" y="19170"/>
                  <a:pt x="9312" y="19170"/>
                  <a:pt x="9312" y="19170"/>
                </a:cubicBezTo>
                <a:lnTo>
                  <a:pt x="9312" y="19170"/>
                </a:lnTo>
                <a:cubicBezTo>
                  <a:pt x="9311" y="19182"/>
                  <a:pt x="9306" y="19190"/>
                  <a:pt x="9299" y="19195"/>
                </a:cubicBezTo>
                <a:lnTo>
                  <a:pt x="9299" y="19195"/>
                </a:lnTo>
                <a:cubicBezTo>
                  <a:pt x="9288" y="19178"/>
                  <a:pt x="9291" y="19168"/>
                  <a:pt x="9302" y="19168"/>
                </a:cubicBezTo>
                <a:cubicBezTo>
                  <a:pt x="9305" y="19168"/>
                  <a:pt x="9308" y="19168"/>
                  <a:pt x="9312" y="19170"/>
                </a:cubicBezTo>
                <a:lnTo>
                  <a:pt x="9312" y="19170"/>
                </a:lnTo>
                <a:cubicBezTo>
                  <a:pt x="9315" y="19139"/>
                  <a:pt x="9288" y="19082"/>
                  <a:pt x="9201" y="18971"/>
                </a:cubicBezTo>
                <a:lnTo>
                  <a:pt x="9021" y="18839"/>
                </a:lnTo>
                <a:lnTo>
                  <a:pt x="8990" y="18767"/>
                </a:lnTo>
                <a:lnTo>
                  <a:pt x="9123" y="18899"/>
                </a:lnTo>
                <a:cubicBezTo>
                  <a:pt x="9067" y="18804"/>
                  <a:pt x="9002" y="18774"/>
                  <a:pt x="8937" y="18732"/>
                </a:cubicBezTo>
                <a:cubicBezTo>
                  <a:pt x="8930" y="18699"/>
                  <a:pt x="8916" y="18669"/>
                  <a:pt x="8893" y="18646"/>
                </a:cubicBezTo>
                <a:lnTo>
                  <a:pt x="8701" y="18530"/>
                </a:lnTo>
                <a:cubicBezTo>
                  <a:pt x="8700" y="18522"/>
                  <a:pt x="8706" y="18520"/>
                  <a:pt x="8714" y="18520"/>
                </a:cubicBezTo>
                <a:cubicBezTo>
                  <a:pt x="8721" y="18520"/>
                  <a:pt x="8731" y="18522"/>
                  <a:pt x="8738" y="18522"/>
                </a:cubicBezTo>
                <a:cubicBezTo>
                  <a:pt x="8753" y="18522"/>
                  <a:pt x="8757" y="18512"/>
                  <a:pt x="8708" y="18454"/>
                </a:cubicBezTo>
                <a:cubicBezTo>
                  <a:pt x="8694" y="18446"/>
                  <a:pt x="8685" y="18443"/>
                  <a:pt x="8680" y="18443"/>
                </a:cubicBezTo>
                <a:cubicBezTo>
                  <a:pt x="8658" y="18443"/>
                  <a:pt x="8685" y="18490"/>
                  <a:pt x="8668" y="18490"/>
                </a:cubicBezTo>
                <a:cubicBezTo>
                  <a:pt x="8660" y="18490"/>
                  <a:pt x="8643" y="18480"/>
                  <a:pt x="8608" y="18451"/>
                </a:cubicBezTo>
                <a:cubicBezTo>
                  <a:pt x="8552" y="18359"/>
                  <a:pt x="8589" y="18366"/>
                  <a:pt x="8485" y="18291"/>
                </a:cubicBezTo>
                <a:cubicBezTo>
                  <a:pt x="8484" y="18284"/>
                  <a:pt x="8487" y="18281"/>
                  <a:pt x="8492" y="18281"/>
                </a:cubicBezTo>
                <a:cubicBezTo>
                  <a:pt x="8501" y="18281"/>
                  <a:pt x="8519" y="18291"/>
                  <a:pt x="8542" y="18308"/>
                </a:cubicBezTo>
                <a:lnTo>
                  <a:pt x="8542" y="18308"/>
                </a:lnTo>
                <a:cubicBezTo>
                  <a:pt x="8452" y="18239"/>
                  <a:pt x="8335" y="18108"/>
                  <a:pt x="8274" y="18090"/>
                </a:cubicBezTo>
                <a:cubicBezTo>
                  <a:pt x="8218" y="17990"/>
                  <a:pt x="8003" y="17832"/>
                  <a:pt x="8049" y="17800"/>
                </a:cubicBezTo>
                <a:lnTo>
                  <a:pt x="8049" y="17800"/>
                </a:lnTo>
                <a:cubicBezTo>
                  <a:pt x="8053" y="17801"/>
                  <a:pt x="8056" y="17802"/>
                  <a:pt x="8057" y="17802"/>
                </a:cubicBezTo>
                <a:cubicBezTo>
                  <a:pt x="8059" y="17802"/>
                  <a:pt x="8058" y="17800"/>
                  <a:pt x="8054" y="17795"/>
                </a:cubicBezTo>
                <a:cubicBezTo>
                  <a:pt x="8052" y="17795"/>
                  <a:pt x="8052" y="17798"/>
                  <a:pt x="8049" y="17800"/>
                </a:cubicBezTo>
                <a:cubicBezTo>
                  <a:pt x="7961" y="17751"/>
                  <a:pt x="7880" y="17691"/>
                  <a:pt x="7806" y="17624"/>
                </a:cubicBezTo>
                <a:lnTo>
                  <a:pt x="7806" y="17624"/>
                </a:lnTo>
                <a:cubicBezTo>
                  <a:pt x="7824" y="17633"/>
                  <a:pt x="7836" y="17636"/>
                  <a:pt x="7843" y="17636"/>
                </a:cubicBezTo>
                <a:cubicBezTo>
                  <a:pt x="7897" y="17636"/>
                  <a:pt x="7548" y="17349"/>
                  <a:pt x="7625" y="17336"/>
                </a:cubicBezTo>
                <a:cubicBezTo>
                  <a:pt x="7486" y="17281"/>
                  <a:pt x="7254" y="17003"/>
                  <a:pt x="7057" y="16852"/>
                </a:cubicBezTo>
                <a:lnTo>
                  <a:pt x="7057" y="16852"/>
                </a:lnTo>
                <a:cubicBezTo>
                  <a:pt x="7078" y="16861"/>
                  <a:pt x="7094" y="16873"/>
                  <a:pt x="7110" y="16889"/>
                </a:cubicBezTo>
                <a:cubicBezTo>
                  <a:pt x="7015" y="16787"/>
                  <a:pt x="7001" y="16748"/>
                  <a:pt x="6946" y="16676"/>
                </a:cubicBezTo>
                <a:cubicBezTo>
                  <a:pt x="6942" y="16677"/>
                  <a:pt x="6938" y="16678"/>
                  <a:pt x="6933" y="16678"/>
                </a:cubicBezTo>
                <a:cubicBezTo>
                  <a:pt x="6874" y="16678"/>
                  <a:pt x="6732" y="16551"/>
                  <a:pt x="6637" y="16495"/>
                </a:cubicBezTo>
                <a:cubicBezTo>
                  <a:pt x="6611" y="16447"/>
                  <a:pt x="6611" y="16432"/>
                  <a:pt x="6625" y="16432"/>
                </a:cubicBezTo>
                <a:cubicBezTo>
                  <a:pt x="6647" y="16432"/>
                  <a:pt x="6705" y="16474"/>
                  <a:pt x="6731" y="16474"/>
                </a:cubicBezTo>
                <a:cubicBezTo>
                  <a:pt x="6740" y="16474"/>
                  <a:pt x="6745" y="16470"/>
                  <a:pt x="6744" y="16458"/>
                </a:cubicBezTo>
                <a:lnTo>
                  <a:pt x="6744" y="16458"/>
                </a:lnTo>
                <a:cubicBezTo>
                  <a:pt x="6743" y="16460"/>
                  <a:pt x="6740" y="16461"/>
                  <a:pt x="6737" y="16461"/>
                </a:cubicBezTo>
                <a:cubicBezTo>
                  <a:pt x="6700" y="16461"/>
                  <a:pt x="6561" y="16329"/>
                  <a:pt x="6531" y="16329"/>
                </a:cubicBezTo>
                <a:cubicBezTo>
                  <a:pt x="6526" y="16329"/>
                  <a:pt x="6524" y="16333"/>
                  <a:pt x="6526" y="16342"/>
                </a:cubicBezTo>
                <a:cubicBezTo>
                  <a:pt x="6457" y="16231"/>
                  <a:pt x="6457" y="16254"/>
                  <a:pt x="6440" y="16177"/>
                </a:cubicBezTo>
                <a:cubicBezTo>
                  <a:pt x="6433" y="16180"/>
                  <a:pt x="6427" y="16182"/>
                  <a:pt x="6421" y="16182"/>
                </a:cubicBezTo>
                <a:cubicBezTo>
                  <a:pt x="6372" y="16182"/>
                  <a:pt x="6336" y="16095"/>
                  <a:pt x="6246" y="16052"/>
                </a:cubicBezTo>
                <a:cubicBezTo>
                  <a:pt x="6134" y="15897"/>
                  <a:pt x="6253" y="15976"/>
                  <a:pt x="6095" y="15846"/>
                </a:cubicBezTo>
                <a:cubicBezTo>
                  <a:pt x="6080" y="15823"/>
                  <a:pt x="6079" y="15815"/>
                  <a:pt x="6087" y="15815"/>
                </a:cubicBezTo>
                <a:cubicBezTo>
                  <a:pt x="6106" y="15815"/>
                  <a:pt x="6183" y="15876"/>
                  <a:pt x="6183" y="15876"/>
                </a:cubicBezTo>
                <a:cubicBezTo>
                  <a:pt x="6123" y="15815"/>
                  <a:pt x="6095" y="15798"/>
                  <a:pt x="6080" y="15798"/>
                </a:cubicBezTo>
                <a:cubicBezTo>
                  <a:pt x="6059" y="15798"/>
                  <a:pt x="6061" y="15828"/>
                  <a:pt x="6039" y="15828"/>
                </a:cubicBezTo>
                <a:cubicBezTo>
                  <a:pt x="6037" y="15828"/>
                  <a:pt x="6035" y="15828"/>
                  <a:pt x="6032" y="15827"/>
                </a:cubicBezTo>
                <a:cubicBezTo>
                  <a:pt x="5847" y="15660"/>
                  <a:pt x="5974" y="15721"/>
                  <a:pt x="5930" y="15644"/>
                </a:cubicBezTo>
                <a:cubicBezTo>
                  <a:pt x="5812" y="15542"/>
                  <a:pt x="5699" y="15489"/>
                  <a:pt x="5617" y="15405"/>
                </a:cubicBezTo>
                <a:cubicBezTo>
                  <a:pt x="5617" y="15397"/>
                  <a:pt x="5610" y="15384"/>
                  <a:pt x="5616" y="15384"/>
                </a:cubicBezTo>
                <a:cubicBezTo>
                  <a:pt x="5619" y="15384"/>
                  <a:pt x="5623" y="15386"/>
                  <a:pt x="5629" y="15389"/>
                </a:cubicBezTo>
                <a:cubicBezTo>
                  <a:pt x="5485" y="15299"/>
                  <a:pt x="5281" y="15044"/>
                  <a:pt x="5114" y="14942"/>
                </a:cubicBezTo>
                <a:cubicBezTo>
                  <a:pt x="5111" y="14936"/>
                  <a:pt x="5107" y="14929"/>
                  <a:pt x="5106" y="14922"/>
                </a:cubicBezTo>
                <a:lnTo>
                  <a:pt x="5106" y="14922"/>
                </a:lnTo>
                <a:cubicBezTo>
                  <a:pt x="5108" y="14957"/>
                  <a:pt x="5095" y="14974"/>
                  <a:pt x="5080" y="14981"/>
                </a:cubicBezTo>
                <a:cubicBezTo>
                  <a:pt x="5015" y="14916"/>
                  <a:pt x="4938" y="14879"/>
                  <a:pt x="4934" y="14833"/>
                </a:cubicBezTo>
                <a:lnTo>
                  <a:pt x="4934" y="14833"/>
                </a:lnTo>
                <a:cubicBezTo>
                  <a:pt x="4954" y="14856"/>
                  <a:pt x="4982" y="14874"/>
                  <a:pt x="5012" y="14881"/>
                </a:cubicBezTo>
                <a:lnTo>
                  <a:pt x="4934" y="14821"/>
                </a:lnTo>
                <a:cubicBezTo>
                  <a:pt x="4927" y="14802"/>
                  <a:pt x="4927" y="14794"/>
                  <a:pt x="4933" y="14794"/>
                </a:cubicBezTo>
                <a:cubicBezTo>
                  <a:pt x="4952" y="14794"/>
                  <a:pt x="5029" y="14886"/>
                  <a:pt x="5055" y="14886"/>
                </a:cubicBezTo>
                <a:cubicBezTo>
                  <a:pt x="5058" y="14886"/>
                  <a:pt x="5060" y="14885"/>
                  <a:pt x="5061" y="14884"/>
                </a:cubicBezTo>
                <a:cubicBezTo>
                  <a:pt x="4915" y="14758"/>
                  <a:pt x="4734" y="14626"/>
                  <a:pt x="4639" y="14513"/>
                </a:cubicBezTo>
                <a:cubicBezTo>
                  <a:pt x="4640" y="14508"/>
                  <a:pt x="4642" y="14507"/>
                  <a:pt x="4646" y="14507"/>
                </a:cubicBezTo>
                <a:cubicBezTo>
                  <a:pt x="4675" y="14507"/>
                  <a:pt x="4792" y="14632"/>
                  <a:pt x="4806" y="14632"/>
                </a:cubicBezTo>
                <a:cubicBezTo>
                  <a:pt x="4811" y="14632"/>
                  <a:pt x="4804" y="14618"/>
                  <a:pt x="4778" y="14580"/>
                </a:cubicBezTo>
                <a:lnTo>
                  <a:pt x="4778" y="14580"/>
                </a:lnTo>
                <a:lnTo>
                  <a:pt x="4927" y="14752"/>
                </a:lnTo>
                <a:cubicBezTo>
                  <a:pt x="4907" y="14708"/>
                  <a:pt x="4904" y="14693"/>
                  <a:pt x="4910" y="14693"/>
                </a:cubicBezTo>
                <a:lnTo>
                  <a:pt x="4910" y="14693"/>
                </a:lnTo>
                <a:cubicBezTo>
                  <a:pt x="4919" y="14693"/>
                  <a:pt x="4958" y="14744"/>
                  <a:pt x="4970" y="14744"/>
                </a:cubicBezTo>
                <a:cubicBezTo>
                  <a:pt x="4976" y="14744"/>
                  <a:pt x="4975" y="14731"/>
                  <a:pt x="4959" y="14689"/>
                </a:cubicBezTo>
                <a:cubicBezTo>
                  <a:pt x="4757" y="14471"/>
                  <a:pt x="4711" y="14469"/>
                  <a:pt x="4507" y="14251"/>
                </a:cubicBezTo>
                <a:cubicBezTo>
                  <a:pt x="4495" y="14245"/>
                  <a:pt x="4488" y="14243"/>
                  <a:pt x="4483" y="14243"/>
                </a:cubicBezTo>
                <a:cubicBezTo>
                  <a:pt x="4465" y="14243"/>
                  <a:pt x="4477" y="14268"/>
                  <a:pt x="4459" y="14268"/>
                </a:cubicBezTo>
                <a:cubicBezTo>
                  <a:pt x="4454" y="14268"/>
                  <a:pt x="4447" y="14266"/>
                  <a:pt x="4435" y="14260"/>
                </a:cubicBezTo>
                <a:cubicBezTo>
                  <a:pt x="4106" y="13991"/>
                  <a:pt x="4275" y="13949"/>
                  <a:pt x="4015" y="13771"/>
                </a:cubicBezTo>
                <a:cubicBezTo>
                  <a:pt x="3939" y="13734"/>
                  <a:pt x="3879" y="13750"/>
                  <a:pt x="3742" y="13572"/>
                </a:cubicBezTo>
                <a:lnTo>
                  <a:pt x="3742" y="13572"/>
                </a:lnTo>
                <a:lnTo>
                  <a:pt x="3828" y="13592"/>
                </a:lnTo>
                <a:cubicBezTo>
                  <a:pt x="3628" y="13384"/>
                  <a:pt x="3663" y="13525"/>
                  <a:pt x="3473" y="13289"/>
                </a:cubicBezTo>
                <a:lnTo>
                  <a:pt x="3473" y="13289"/>
                </a:lnTo>
                <a:cubicBezTo>
                  <a:pt x="3518" y="13309"/>
                  <a:pt x="3617" y="13408"/>
                  <a:pt x="3621" y="13408"/>
                </a:cubicBezTo>
                <a:cubicBezTo>
                  <a:pt x="3621" y="13408"/>
                  <a:pt x="3620" y="13407"/>
                  <a:pt x="3617" y="13402"/>
                </a:cubicBezTo>
                <a:cubicBezTo>
                  <a:pt x="3505" y="13238"/>
                  <a:pt x="3501" y="13324"/>
                  <a:pt x="3394" y="13217"/>
                </a:cubicBezTo>
                <a:lnTo>
                  <a:pt x="3401" y="13166"/>
                </a:lnTo>
                <a:cubicBezTo>
                  <a:pt x="3181" y="12953"/>
                  <a:pt x="2919" y="12735"/>
                  <a:pt x="2673" y="12501"/>
                </a:cubicBezTo>
                <a:lnTo>
                  <a:pt x="2673" y="12501"/>
                </a:lnTo>
                <a:cubicBezTo>
                  <a:pt x="2685" y="12503"/>
                  <a:pt x="2703" y="12512"/>
                  <a:pt x="2712" y="12512"/>
                </a:cubicBezTo>
                <a:cubicBezTo>
                  <a:pt x="2721" y="12512"/>
                  <a:pt x="2722" y="12503"/>
                  <a:pt x="2699" y="12470"/>
                </a:cubicBezTo>
                <a:cubicBezTo>
                  <a:pt x="2541" y="12327"/>
                  <a:pt x="2379" y="12164"/>
                  <a:pt x="2223" y="11997"/>
                </a:cubicBezTo>
                <a:lnTo>
                  <a:pt x="1996" y="11749"/>
                </a:lnTo>
                <a:cubicBezTo>
                  <a:pt x="1924" y="11671"/>
                  <a:pt x="1853" y="11592"/>
                  <a:pt x="1788" y="11515"/>
                </a:cubicBezTo>
                <a:lnTo>
                  <a:pt x="1653" y="11423"/>
                </a:lnTo>
                <a:cubicBezTo>
                  <a:pt x="1634" y="11401"/>
                  <a:pt x="1631" y="11378"/>
                  <a:pt x="1640" y="11378"/>
                </a:cubicBezTo>
                <a:cubicBezTo>
                  <a:pt x="1643" y="11378"/>
                  <a:pt x="1648" y="11380"/>
                  <a:pt x="1653" y="11385"/>
                </a:cubicBezTo>
                <a:cubicBezTo>
                  <a:pt x="1630" y="11345"/>
                  <a:pt x="1620" y="11333"/>
                  <a:pt x="1615" y="11333"/>
                </a:cubicBezTo>
                <a:cubicBezTo>
                  <a:pt x="1607" y="11333"/>
                  <a:pt x="1611" y="11359"/>
                  <a:pt x="1598" y="11359"/>
                </a:cubicBezTo>
                <a:cubicBezTo>
                  <a:pt x="1594" y="11359"/>
                  <a:pt x="1588" y="11356"/>
                  <a:pt x="1579" y="11348"/>
                </a:cubicBezTo>
                <a:cubicBezTo>
                  <a:pt x="1542" y="11303"/>
                  <a:pt x="1536" y="11271"/>
                  <a:pt x="1550" y="11271"/>
                </a:cubicBezTo>
                <a:cubicBezTo>
                  <a:pt x="1555" y="11271"/>
                  <a:pt x="1564" y="11276"/>
                  <a:pt x="1574" y="11286"/>
                </a:cubicBezTo>
                <a:cubicBezTo>
                  <a:pt x="1463" y="11156"/>
                  <a:pt x="1380" y="11005"/>
                  <a:pt x="1324" y="10845"/>
                </a:cubicBezTo>
                <a:cubicBezTo>
                  <a:pt x="1266" y="10681"/>
                  <a:pt x="1248" y="10502"/>
                  <a:pt x="1273" y="10328"/>
                </a:cubicBezTo>
                <a:lnTo>
                  <a:pt x="1273" y="10328"/>
                </a:lnTo>
                <a:lnTo>
                  <a:pt x="1282" y="10382"/>
                </a:lnTo>
                <a:cubicBezTo>
                  <a:pt x="1294" y="10275"/>
                  <a:pt x="1278" y="10212"/>
                  <a:pt x="1273" y="10152"/>
                </a:cubicBezTo>
                <a:cubicBezTo>
                  <a:pt x="1259" y="10078"/>
                  <a:pt x="1271" y="10001"/>
                  <a:pt x="1303" y="9934"/>
                </a:cubicBezTo>
                <a:lnTo>
                  <a:pt x="1303" y="9934"/>
                </a:lnTo>
                <a:lnTo>
                  <a:pt x="1301" y="9974"/>
                </a:lnTo>
                <a:cubicBezTo>
                  <a:pt x="1363" y="9742"/>
                  <a:pt x="1475" y="9524"/>
                  <a:pt x="1628" y="9334"/>
                </a:cubicBezTo>
                <a:lnTo>
                  <a:pt x="1746" y="9206"/>
                </a:lnTo>
                <a:lnTo>
                  <a:pt x="1873" y="9083"/>
                </a:lnTo>
                <a:cubicBezTo>
                  <a:pt x="1959" y="9007"/>
                  <a:pt x="2040" y="8935"/>
                  <a:pt x="2119" y="8877"/>
                </a:cubicBezTo>
                <a:cubicBezTo>
                  <a:pt x="2133" y="8789"/>
                  <a:pt x="2490" y="8539"/>
                  <a:pt x="2460" y="8465"/>
                </a:cubicBezTo>
                <a:cubicBezTo>
                  <a:pt x="2692" y="8286"/>
                  <a:pt x="2643" y="8353"/>
                  <a:pt x="2947" y="8082"/>
                </a:cubicBezTo>
                <a:cubicBezTo>
                  <a:pt x="3028" y="8008"/>
                  <a:pt x="3030" y="7936"/>
                  <a:pt x="3121" y="7834"/>
                </a:cubicBezTo>
                <a:lnTo>
                  <a:pt x="3148" y="7859"/>
                </a:lnTo>
                <a:lnTo>
                  <a:pt x="3250" y="7702"/>
                </a:lnTo>
                <a:lnTo>
                  <a:pt x="3348" y="7667"/>
                </a:lnTo>
                <a:lnTo>
                  <a:pt x="3431" y="7570"/>
                </a:lnTo>
                <a:lnTo>
                  <a:pt x="3431" y="7570"/>
                </a:lnTo>
                <a:cubicBezTo>
                  <a:pt x="3400" y="7599"/>
                  <a:pt x="3359" y="7623"/>
                  <a:pt x="3345" y="7623"/>
                </a:cubicBezTo>
                <a:cubicBezTo>
                  <a:pt x="3343" y="7623"/>
                  <a:pt x="3341" y="7623"/>
                  <a:pt x="3341" y="7621"/>
                </a:cubicBezTo>
                <a:cubicBezTo>
                  <a:pt x="3464" y="7473"/>
                  <a:pt x="3685" y="7309"/>
                  <a:pt x="3714" y="7309"/>
                </a:cubicBezTo>
                <a:cubicBezTo>
                  <a:pt x="3715" y="7309"/>
                  <a:pt x="3716" y="7310"/>
                  <a:pt x="3716" y="7310"/>
                </a:cubicBezTo>
                <a:lnTo>
                  <a:pt x="4025" y="6958"/>
                </a:lnTo>
                <a:lnTo>
                  <a:pt x="4025" y="6958"/>
                </a:lnTo>
                <a:cubicBezTo>
                  <a:pt x="4026" y="6970"/>
                  <a:pt x="4003" y="7001"/>
                  <a:pt x="3977" y="7036"/>
                </a:cubicBezTo>
                <a:lnTo>
                  <a:pt x="3977" y="7036"/>
                </a:lnTo>
                <a:cubicBezTo>
                  <a:pt x="4014" y="6990"/>
                  <a:pt x="4027" y="6984"/>
                  <a:pt x="4038" y="6984"/>
                </a:cubicBezTo>
                <a:cubicBezTo>
                  <a:pt x="4041" y="6984"/>
                  <a:pt x="4044" y="6984"/>
                  <a:pt x="4048" y="6984"/>
                </a:cubicBezTo>
                <a:cubicBezTo>
                  <a:pt x="4060" y="6984"/>
                  <a:pt x="4077" y="6976"/>
                  <a:pt x="4136" y="6895"/>
                </a:cubicBezTo>
                <a:lnTo>
                  <a:pt x="4136" y="6895"/>
                </a:lnTo>
                <a:cubicBezTo>
                  <a:pt x="4132" y="6898"/>
                  <a:pt x="4129" y="6899"/>
                  <a:pt x="4127" y="6899"/>
                </a:cubicBezTo>
                <a:cubicBezTo>
                  <a:pt x="4115" y="6899"/>
                  <a:pt x="4131" y="6866"/>
                  <a:pt x="4129" y="6858"/>
                </a:cubicBezTo>
                <a:cubicBezTo>
                  <a:pt x="4226" y="6793"/>
                  <a:pt x="4410" y="6612"/>
                  <a:pt x="4539" y="6469"/>
                </a:cubicBezTo>
                <a:lnTo>
                  <a:pt x="4539" y="6469"/>
                </a:lnTo>
                <a:lnTo>
                  <a:pt x="4530" y="6513"/>
                </a:lnTo>
                <a:cubicBezTo>
                  <a:pt x="4781" y="6274"/>
                  <a:pt x="5038" y="5989"/>
                  <a:pt x="5314" y="5715"/>
                </a:cubicBezTo>
                <a:lnTo>
                  <a:pt x="5314" y="5715"/>
                </a:lnTo>
                <a:cubicBezTo>
                  <a:pt x="5275" y="5747"/>
                  <a:pt x="5249" y="5760"/>
                  <a:pt x="5235" y="5760"/>
                </a:cubicBezTo>
                <a:cubicBezTo>
                  <a:pt x="5211" y="5760"/>
                  <a:pt x="5224" y="5720"/>
                  <a:pt x="5274" y="5666"/>
                </a:cubicBezTo>
                <a:lnTo>
                  <a:pt x="5335" y="5662"/>
                </a:lnTo>
                <a:cubicBezTo>
                  <a:pt x="5342" y="5647"/>
                  <a:pt x="5342" y="5642"/>
                  <a:pt x="5338" y="5642"/>
                </a:cubicBezTo>
                <a:lnTo>
                  <a:pt x="5338" y="5642"/>
                </a:lnTo>
                <a:cubicBezTo>
                  <a:pt x="5330" y="5642"/>
                  <a:pt x="5305" y="5663"/>
                  <a:pt x="5298" y="5663"/>
                </a:cubicBezTo>
                <a:cubicBezTo>
                  <a:pt x="5292" y="5663"/>
                  <a:pt x="5296" y="5650"/>
                  <a:pt x="5325" y="5606"/>
                </a:cubicBezTo>
                <a:cubicBezTo>
                  <a:pt x="5364" y="5569"/>
                  <a:pt x="5388" y="5555"/>
                  <a:pt x="5400" y="5555"/>
                </a:cubicBezTo>
                <a:cubicBezTo>
                  <a:pt x="5421" y="5555"/>
                  <a:pt x="5408" y="5596"/>
                  <a:pt x="5376" y="5639"/>
                </a:cubicBezTo>
                <a:lnTo>
                  <a:pt x="5492" y="5504"/>
                </a:lnTo>
                <a:lnTo>
                  <a:pt x="5492" y="5504"/>
                </a:lnTo>
                <a:cubicBezTo>
                  <a:pt x="5508" y="5506"/>
                  <a:pt x="5483" y="5539"/>
                  <a:pt x="5488" y="5557"/>
                </a:cubicBezTo>
                <a:cubicBezTo>
                  <a:pt x="5520" y="5488"/>
                  <a:pt x="5731" y="5372"/>
                  <a:pt x="5775" y="5268"/>
                </a:cubicBezTo>
                <a:lnTo>
                  <a:pt x="5789" y="5268"/>
                </a:lnTo>
                <a:cubicBezTo>
                  <a:pt x="6065" y="4994"/>
                  <a:pt x="6178" y="4860"/>
                  <a:pt x="6401" y="4635"/>
                </a:cubicBezTo>
                <a:cubicBezTo>
                  <a:pt x="6380" y="4605"/>
                  <a:pt x="6473" y="4524"/>
                  <a:pt x="6519" y="4438"/>
                </a:cubicBezTo>
                <a:cubicBezTo>
                  <a:pt x="6693" y="4280"/>
                  <a:pt x="6895" y="4118"/>
                  <a:pt x="7089" y="3918"/>
                </a:cubicBezTo>
                <a:cubicBezTo>
                  <a:pt x="7217" y="3765"/>
                  <a:pt x="7110" y="3856"/>
                  <a:pt x="7157" y="3779"/>
                </a:cubicBezTo>
                <a:lnTo>
                  <a:pt x="7157" y="3779"/>
                </a:lnTo>
                <a:cubicBezTo>
                  <a:pt x="7158" y="3780"/>
                  <a:pt x="7159" y="3780"/>
                  <a:pt x="7160" y="3780"/>
                </a:cubicBezTo>
                <a:cubicBezTo>
                  <a:pt x="7191" y="3780"/>
                  <a:pt x="7305" y="3672"/>
                  <a:pt x="7320" y="3672"/>
                </a:cubicBezTo>
                <a:lnTo>
                  <a:pt x="7320" y="3672"/>
                </a:lnTo>
                <a:cubicBezTo>
                  <a:pt x="7325" y="3672"/>
                  <a:pt x="7320" y="3683"/>
                  <a:pt x="7300" y="3710"/>
                </a:cubicBezTo>
                <a:cubicBezTo>
                  <a:pt x="7532" y="3469"/>
                  <a:pt x="7599" y="3402"/>
                  <a:pt x="7880" y="3084"/>
                </a:cubicBezTo>
                <a:lnTo>
                  <a:pt x="7880" y="3084"/>
                </a:lnTo>
                <a:cubicBezTo>
                  <a:pt x="7850" y="3101"/>
                  <a:pt x="7821" y="3122"/>
                  <a:pt x="7811" y="3122"/>
                </a:cubicBezTo>
                <a:cubicBezTo>
                  <a:pt x="7807" y="3122"/>
                  <a:pt x="7806" y="3119"/>
                  <a:pt x="7808" y="3112"/>
                </a:cubicBezTo>
                <a:cubicBezTo>
                  <a:pt x="7852" y="3062"/>
                  <a:pt x="7921" y="3013"/>
                  <a:pt x="7940" y="3013"/>
                </a:cubicBezTo>
                <a:cubicBezTo>
                  <a:pt x="7943" y="3013"/>
                  <a:pt x="7945" y="3014"/>
                  <a:pt x="7945" y="3017"/>
                </a:cubicBezTo>
                <a:lnTo>
                  <a:pt x="7933" y="3033"/>
                </a:lnTo>
                <a:cubicBezTo>
                  <a:pt x="8237" y="2662"/>
                  <a:pt x="8779" y="2321"/>
                  <a:pt x="9000" y="2004"/>
                </a:cubicBezTo>
                <a:lnTo>
                  <a:pt x="9000" y="2004"/>
                </a:lnTo>
                <a:lnTo>
                  <a:pt x="8988" y="2022"/>
                </a:lnTo>
                <a:lnTo>
                  <a:pt x="9238" y="1716"/>
                </a:lnTo>
                <a:cubicBezTo>
                  <a:pt x="9269" y="1688"/>
                  <a:pt x="9282" y="1678"/>
                  <a:pt x="9286" y="1678"/>
                </a:cubicBezTo>
                <a:lnTo>
                  <a:pt x="9286" y="1678"/>
                </a:lnTo>
                <a:cubicBezTo>
                  <a:pt x="9296" y="1678"/>
                  <a:pt x="9241" y="1749"/>
                  <a:pt x="9257" y="1749"/>
                </a:cubicBezTo>
                <a:cubicBezTo>
                  <a:pt x="9262" y="1749"/>
                  <a:pt x="9272" y="1743"/>
                  <a:pt x="9289" y="1730"/>
                </a:cubicBezTo>
                <a:cubicBezTo>
                  <a:pt x="9306" y="1709"/>
                  <a:pt x="9322" y="1688"/>
                  <a:pt x="9338" y="1670"/>
                </a:cubicBezTo>
                <a:cubicBezTo>
                  <a:pt x="9343" y="1661"/>
                  <a:pt x="9350" y="1654"/>
                  <a:pt x="9357" y="1647"/>
                </a:cubicBezTo>
                <a:lnTo>
                  <a:pt x="9380" y="1619"/>
                </a:lnTo>
                <a:cubicBezTo>
                  <a:pt x="9415" y="1584"/>
                  <a:pt x="9447" y="1552"/>
                  <a:pt x="9480" y="1521"/>
                </a:cubicBezTo>
                <a:cubicBezTo>
                  <a:pt x="9535" y="1475"/>
                  <a:pt x="9598" y="1433"/>
                  <a:pt x="9663" y="1396"/>
                </a:cubicBezTo>
                <a:cubicBezTo>
                  <a:pt x="9788" y="1322"/>
                  <a:pt x="9918" y="1278"/>
                  <a:pt x="10066" y="1213"/>
                </a:cubicBezTo>
                <a:cubicBezTo>
                  <a:pt x="10084" y="1215"/>
                  <a:pt x="10104" y="1215"/>
                  <a:pt x="10125" y="1215"/>
                </a:cubicBezTo>
                <a:cubicBezTo>
                  <a:pt x="10236" y="1215"/>
                  <a:pt x="10383" y="1197"/>
                  <a:pt x="10545" y="1197"/>
                </a:cubicBezTo>
                <a:cubicBezTo>
                  <a:pt x="10576" y="1197"/>
                  <a:pt x="10607" y="1198"/>
                  <a:pt x="10639" y="1199"/>
                </a:cubicBezTo>
                <a:cubicBezTo>
                  <a:pt x="10866" y="1208"/>
                  <a:pt x="11102" y="1283"/>
                  <a:pt x="11234" y="1387"/>
                </a:cubicBezTo>
                <a:lnTo>
                  <a:pt x="11228" y="1357"/>
                </a:lnTo>
                <a:lnTo>
                  <a:pt x="11228" y="1357"/>
                </a:lnTo>
                <a:cubicBezTo>
                  <a:pt x="11313" y="1378"/>
                  <a:pt x="11311" y="1419"/>
                  <a:pt x="11362" y="1454"/>
                </a:cubicBezTo>
                <a:cubicBezTo>
                  <a:pt x="11364" y="1438"/>
                  <a:pt x="11312" y="1404"/>
                  <a:pt x="11329" y="1404"/>
                </a:cubicBezTo>
                <a:cubicBezTo>
                  <a:pt x="11333" y="1404"/>
                  <a:pt x="11338" y="1405"/>
                  <a:pt x="11346" y="1408"/>
                </a:cubicBezTo>
                <a:cubicBezTo>
                  <a:pt x="11508" y="1498"/>
                  <a:pt x="11638" y="1619"/>
                  <a:pt x="11786" y="1772"/>
                </a:cubicBezTo>
                <a:cubicBezTo>
                  <a:pt x="11928" y="1918"/>
                  <a:pt x="12071" y="2069"/>
                  <a:pt x="12213" y="2222"/>
                </a:cubicBezTo>
                <a:cubicBezTo>
                  <a:pt x="12498" y="2525"/>
                  <a:pt x="12778" y="2834"/>
                  <a:pt x="13061" y="3133"/>
                </a:cubicBezTo>
                <a:cubicBezTo>
                  <a:pt x="13270" y="3348"/>
                  <a:pt x="13263" y="3170"/>
                  <a:pt x="13495" y="3476"/>
                </a:cubicBezTo>
                <a:lnTo>
                  <a:pt x="13388" y="3429"/>
                </a:lnTo>
                <a:lnTo>
                  <a:pt x="13388" y="3429"/>
                </a:lnTo>
                <a:cubicBezTo>
                  <a:pt x="13852" y="3821"/>
                  <a:pt x="14262" y="4306"/>
                  <a:pt x="14712" y="4695"/>
                </a:cubicBezTo>
                <a:cubicBezTo>
                  <a:pt x="14679" y="4677"/>
                  <a:pt x="14670" y="4686"/>
                  <a:pt x="14631" y="4644"/>
                </a:cubicBezTo>
                <a:lnTo>
                  <a:pt x="14631" y="4644"/>
                </a:lnTo>
                <a:cubicBezTo>
                  <a:pt x="14696" y="4749"/>
                  <a:pt x="14939" y="4958"/>
                  <a:pt x="14973" y="4958"/>
                </a:cubicBezTo>
                <a:cubicBezTo>
                  <a:pt x="14974" y="4958"/>
                  <a:pt x="14975" y="4958"/>
                  <a:pt x="14976" y="4957"/>
                </a:cubicBezTo>
                <a:lnTo>
                  <a:pt x="14976" y="4957"/>
                </a:lnTo>
                <a:cubicBezTo>
                  <a:pt x="15039" y="5024"/>
                  <a:pt x="14974" y="4987"/>
                  <a:pt x="15006" y="5036"/>
                </a:cubicBezTo>
                <a:cubicBezTo>
                  <a:pt x="15083" y="5138"/>
                  <a:pt x="15257" y="5233"/>
                  <a:pt x="15282" y="5300"/>
                </a:cubicBezTo>
                <a:cubicBezTo>
                  <a:pt x="15283" y="5302"/>
                  <a:pt x="15282" y="5303"/>
                  <a:pt x="15281" y="5303"/>
                </a:cubicBezTo>
                <a:cubicBezTo>
                  <a:pt x="15279" y="5303"/>
                  <a:pt x="15272" y="5299"/>
                  <a:pt x="15264" y="5293"/>
                </a:cubicBezTo>
                <a:lnTo>
                  <a:pt x="15264" y="5293"/>
                </a:lnTo>
                <a:cubicBezTo>
                  <a:pt x="15333" y="5355"/>
                  <a:pt x="15447" y="5478"/>
                  <a:pt x="15468" y="5478"/>
                </a:cubicBezTo>
                <a:cubicBezTo>
                  <a:pt x="15472" y="5478"/>
                  <a:pt x="15472" y="5472"/>
                  <a:pt x="15468" y="5460"/>
                </a:cubicBezTo>
                <a:lnTo>
                  <a:pt x="15468" y="5460"/>
                </a:lnTo>
                <a:cubicBezTo>
                  <a:pt x="15613" y="5629"/>
                  <a:pt x="15779" y="5749"/>
                  <a:pt x="15890" y="5889"/>
                </a:cubicBezTo>
                <a:lnTo>
                  <a:pt x="15890" y="5889"/>
                </a:lnTo>
                <a:cubicBezTo>
                  <a:pt x="15883" y="5885"/>
                  <a:pt x="15877" y="5882"/>
                  <a:pt x="15869" y="5880"/>
                </a:cubicBezTo>
                <a:lnTo>
                  <a:pt x="15869" y="5880"/>
                </a:lnTo>
                <a:lnTo>
                  <a:pt x="15964" y="5996"/>
                </a:lnTo>
                <a:cubicBezTo>
                  <a:pt x="15943" y="5959"/>
                  <a:pt x="15921" y="5925"/>
                  <a:pt x="15896" y="5893"/>
                </a:cubicBezTo>
                <a:lnTo>
                  <a:pt x="15896" y="5893"/>
                </a:lnTo>
                <a:cubicBezTo>
                  <a:pt x="15894" y="5893"/>
                  <a:pt x="15893" y="5892"/>
                  <a:pt x="15892" y="5891"/>
                </a:cubicBezTo>
                <a:cubicBezTo>
                  <a:pt x="15891" y="5891"/>
                  <a:pt x="15891" y="5890"/>
                  <a:pt x="15890" y="5889"/>
                </a:cubicBezTo>
                <a:lnTo>
                  <a:pt x="15890" y="5889"/>
                </a:lnTo>
                <a:cubicBezTo>
                  <a:pt x="15891" y="5890"/>
                  <a:pt x="15893" y="5891"/>
                  <a:pt x="15894" y="5891"/>
                </a:cubicBezTo>
                <a:cubicBezTo>
                  <a:pt x="15895" y="5892"/>
                  <a:pt x="15895" y="5893"/>
                  <a:pt x="15896" y="5893"/>
                </a:cubicBezTo>
                <a:lnTo>
                  <a:pt x="15896" y="5893"/>
                </a:lnTo>
                <a:cubicBezTo>
                  <a:pt x="16001" y="5948"/>
                  <a:pt x="16139" y="6161"/>
                  <a:pt x="16206" y="6161"/>
                </a:cubicBezTo>
                <a:cubicBezTo>
                  <a:pt x="16208" y="6161"/>
                  <a:pt x="16210" y="6161"/>
                  <a:pt x="16212" y="6160"/>
                </a:cubicBezTo>
                <a:lnTo>
                  <a:pt x="16212" y="6160"/>
                </a:lnTo>
                <a:cubicBezTo>
                  <a:pt x="16161" y="6190"/>
                  <a:pt x="16455" y="6469"/>
                  <a:pt x="16573" y="6550"/>
                </a:cubicBezTo>
                <a:cubicBezTo>
                  <a:pt x="16570" y="6548"/>
                  <a:pt x="16567" y="6547"/>
                  <a:pt x="16566" y="6547"/>
                </a:cubicBezTo>
                <a:lnTo>
                  <a:pt x="16566" y="6547"/>
                </a:lnTo>
                <a:cubicBezTo>
                  <a:pt x="16549" y="6547"/>
                  <a:pt x="16626" y="6629"/>
                  <a:pt x="16603" y="6629"/>
                </a:cubicBezTo>
                <a:cubicBezTo>
                  <a:pt x="16600" y="6629"/>
                  <a:pt x="16597" y="6628"/>
                  <a:pt x="16592" y="6626"/>
                </a:cubicBezTo>
                <a:lnTo>
                  <a:pt x="16592" y="6626"/>
                </a:lnTo>
                <a:cubicBezTo>
                  <a:pt x="16688" y="6722"/>
                  <a:pt x="16783" y="6804"/>
                  <a:pt x="16811" y="6804"/>
                </a:cubicBezTo>
                <a:cubicBezTo>
                  <a:pt x="16816" y="6804"/>
                  <a:pt x="16819" y="6802"/>
                  <a:pt x="16819" y="6795"/>
                </a:cubicBezTo>
                <a:cubicBezTo>
                  <a:pt x="16981" y="7053"/>
                  <a:pt x="17278" y="7178"/>
                  <a:pt x="17334" y="7356"/>
                </a:cubicBezTo>
                <a:cubicBezTo>
                  <a:pt x="17693" y="7672"/>
                  <a:pt x="18020" y="7971"/>
                  <a:pt x="18333" y="8263"/>
                </a:cubicBezTo>
                <a:cubicBezTo>
                  <a:pt x="18331" y="8264"/>
                  <a:pt x="18328" y="8265"/>
                  <a:pt x="18326" y="8265"/>
                </a:cubicBezTo>
                <a:cubicBezTo>
                  <a:pt x="18264" y="8265"/>
                  <a:pt x="18032" y="7981"/>
                  <a:pt x="17975" y="7981"/>
                </a:cubicBezTo>
                <a:cubicBezTo>
                  <a:pt x="17970" y="7981"/>
                  <a:pt x="17966" y="7983"/>
                  <a:pt x="17964" y="7987"/>
                </a:cubicBezTo>
                <a:cubicBezTo>
                  <a:pt x="18268" y="8258"/>
                  <a:pt x="18470" y="8390"/>
                  <a:pt x="18746" y="8685"/>
                </a:cubicBezTo>
                <a:cubicBezTo>
                  <a:pt x="18764" y="8706"/>
                  <a:pt x="18768" y="8714"/>
                  <a:pt x="18763" y="8714"/>
                </a:cubicBezTo>
                <a:cubicBezTo>
                  <a:pt x="18750" y="8714"/>
                  <a:pt x="18676" y="8657"/>
                  <a:pt x="18653" y="8643"/>
                </a:cubicBezTo>
                <a:lnTo>
                  <a:pt x="18653" y="8643"/>
                </a:lnTo>
                <a:cubicBezTo>
                  <a:pt x="18806" y="8777"/>
                  <a:pt x="18943" y="8919"/>
                  <a:pt x="19079" y="9053"/>
                </a:cubicBezTo>
                <a:cubicBezTo>
                  <a:pt x="19144" y="9118"/>
                  <a:pt x="19209" y="9183"/>
                  <a:pt x="19274" y="9248"/>
                </a:cubicBezTo>
                <a:lnTo>
                  <a:pt x="19369" y="9348"/>
                </a:lnTo>
                <a:lnTo>
                  <a:pt x="19448" y="9437"/>
                </a:lnTo>
                <a:lnTo>
                  <a:pt x="19448" y="9437"/>
                </a:lnTo>
                <a:cubicBezTo>
                  <a:pt x="19448" y="9431"/>
                  <a:pt x="19451" y="9428"/>
                  <a:pt x="19456" y="9428"/>
                </a:cubicBezTo>
                <a:cubicBezTo>
                  <a:pt x="19473" y="9428"/>
                  <a:pt x="19512" y="9457"/>
                  <a:pt x="19548" y="9501"/>
                </a:cubicBezTo>
                <a:cubicBezTo>
                  <a:pt x="19601" y="9554"/>
                  <a:pt x="19650" y="9627"/>
                  <a:pt x="19669" y="9643"/>
                </a:cubicBezTo>
                <a:lnTo>
                  <a:pt x="19669" y="9643"/>
                </a:lnTo>
                <a:cubicBezTo>
                  <a:pt x="19662" y="9639"/>
                  <a:pt x="19656" y="9637"/>
                  <a:pt x="19652" y="9637"/>
                </a:cubicBezTo>
                <a:cubicBezTo>
                  <a:pt x="19628" y="9637"/>
                  <a:pt x="19658" y="9702"/>
                  <a:pt x="19673" y="9763"/>
                </a:cubicBezTo>
                <a:cubicBezTo>
                  <a:pt x="19686" y="9816"/>
                  <a:pt x="19697" y="9864"/>
                  <a:pt x="19676" y="9864"/>
                </a:cubicBezTo>
                <a:cubicBezTo>
                  <a:pt x="19668" y="9864"/>
                  <a:pt x="19653" y="9855"/>
                  <a:pt x="19631" y="9835"/>
                </a:cubicBezTo>
                <a:lnTo>
                  <a:pt x="19631" y="9835"/>
                </a:lnTo>
                <a:cubicBezTo>
                  <a:pt x="19647" y="9869"/>
                  <a:pt x="19673" y="9911"/>
                  <a:pt x="19688" y="9911"/>
                </a:cubicBezTo>
                <a:cubicBezTo>
                  <a:pt x="19690" y="9911"/>
                  <a:pt x="19692" y="9910"/>
                  <a:pt x="19694" y="9909"/>
                </a:cubicBezTo>
                <a:lnTo>
                  <a:pt x="19694" y="9909"/>
                </a:lnTo>
                <a:cubicBezTo>
                  <a:pt x="19699" y="9947"/>
                  <a:pt x="19700" y="9971"/>
                  <a:pt x="19692" y="9971"/>
                </a:cubicBezTo>
                <a:cubicBezTo>
                  <a:pt x="19687" y="9971"/>
                  <a:pt x="19678" y="9960"/>
                  <a:pt x="19664" y="9937"/>
                </a:cubicBezTo>
                <a:lnTo>
                  <a:pt x="19664" y="9937"/>
                </a:lnTo>
                <a:cubicBezTo>
                  <a:pt x="19698" y="10050"/>
                  <a:pt x="19719" y="10085"/>
                  <a:pt x="19731" y="10120"/>
                </a:cubicBezTo>
                <a:cubicBezTo>
                  <a:pt x="19754" y="10175"/>
                  <a:pt x="19763" y="10233"/>
                  <a:pt x="19763" y="10294"/>
                </a:cubicBezTo>
                <a:cubicBezTo>
                  <a:pt x="19752" y="10294"/>
                  <a:pt x="19745" y="10250"/>
                  <a:pt x="19728" y="10229"/>
                </a:cubicBezTo>
                <a:lnTo>
                  <a:pt x="19728" y="10229"/>
                </a:lnTo>
                <a:cubicBezTo>
                  <a:pt x="19759" y="10335"/>
                  <a:pt x="19793" y="10449"/>
                  <a:pt x="19754" y="10632"/>
                </a:cubicBezTo>
                <a:cubicBezTo>
                  <a:pt x="19747" y="10621"/>
                  <a:pt x="19736" y="10639"/>
                  <a:pt x="19742" y="10587"/>
                </a:cubicBezTo>
                <a:lnTo>
                  <a:pt x="19742" y="10587"/>
                </a:lnTo>
                <a:cubicBezTo>
                  <a:pt x="19703" y="10893"/>
                  <a:pt x="19677" y="11143"/>
                  <a:pt x="19446" y="11418"/>
                </a:cubicBezTo>
                <a:cubicBezTo>
                  <a:pt x="19450" y="11391"/>
                  <a:pt x="19447" y="11381"/>
                  <a:pt x="19441" y="11381"/>
                </a:cubicBezTo>
                <a:cubicBezTo>
                  <a:pt x="19433" y="11381"/>
                  <a:pt x="19419" y="11396"/>
                  <a:pt x="19404" y="11413"/>
                </a:cubicBezTo>
                <a:cubicBezTo>
                  <a:pt x="19376" y="11445"/>
                  <a:pt x="19337" y="11481"/>
                  <a:pt x="19312" y="11481"/>
                </a:cubicBezTo>
                <a:cubicBezTo>
                  <a:pt x="19310" y="11481"/>
                  <a:pt x="19308" y="11481"/>
                  <a:pt x="19307" y="11481"/>
                </a:cubicBezTo>
                <a:lnTo>
                  <a:pt x="19249" y="11555"/>
                </a:lnTo>
                <a:lnTo>
                  <a:pt x="19184" y="11629"/>
                </a:lnTo>
                <a:lnTo>
                  <a:pt x="19256" y="11589"/>
                </a:lnTo>
                <a:lnTo>
                  <a:pt x="19256" y="11589"/>
                </a:lnTo>
                <a:cubicBezTo>
                  <a:pt x="19133" y="11710"/>
                  <a:pt x="19047" y="11842"/>
                  <a:pt x="18931" y="11937"/>
                </a:cubicBezTo>
                <a:lnTo>
                  <a:pt x="19010" y="11833"/>
                </a:lnTo>
                <a:lnTo>
                  <a:pt x="18785" y="12069"/>
                </a:lnTo>
                <a:lnTo>
                  <a:pt x="18929" y="11951"/>
                </a:lnTo>
                <a:lnTo>
                  <a:pt x="18929" y="11951"/>
                </a:lnTo>
                <a:cubicBezTo>
                  <a:pt x="18822" y="12093"/>
                  <a:pt x="18984" y="11979"/>
                  <a:pt x="18810" y="12134"/>
                </a:cubicBezTo>
                <a:cubicBezTo>
                  <a:pt x="18814" y="12130"/>
                  <a:pt x="18815" y="12129"/>
                  <a:pt x="18814" y="12129"/>
                </a:cubicBezTo>
                <a:lnTo>
                  <a:pt x="18814" y="12129"/>
                </a:lnTo>
                <a:cubicBezTo>
                  <a:pt x="18810" y="12129"/>
                  <a:pt x="18690" y="12251"/>
                  <a:pt x="18614" y="12296"/>
                </a:cubicBezTo>
                <a:lnTo>
                  <a:pt x="18614" y="12296"/>
                </a:lnTo>
                <a:cubicBezTo>
                  <a:pt x="18633" y="12266"/>
                  <a:pt x="18653" y="12238"/>
                  <a:pt x="18676" y="12211"/>
                </a:cubicBezTo>
                <a:lnTo>
                  <a:pt x="18676" y="12211"/>
                </a:lnTo>
                <a:cubicBezTo>
                  <a:pt x="18633" y="12252"/>
                  <a:pt x="18600" y="12283"/>
                  <a:pt x="18607" y="12300"/>
                </a:cubicBezTo>
                <a:lnTo>
                  <a:pt x="18607" y="12300"/>
                </a:lnTo>
                <a:cubicBezTo>
                  <a:pt x="18609" y="12299"/>
                  <a:pt x="18611" y="12297"/>
                  <a:pt x="18614" y="12296"/>
                </a:cubicBezTo>
                <a:lnTo>
                  <a:pt x="18614" y="12296"/>
                </a:lnTo>
                <a:cubicBezTo>
                  <a:pt x="18612" y="12298"/>
                  <a:pt x="18610" y="12301"/>
                  <a:pt x="18609" y="12303"/>
                </a:cubicBezTo>
                <a:cubicBezTo>
                  <a:pt x="18608" y="12302"/>
                  <a:pt x="18607" y="12301"/>
                  <a:pt x="18607" y="12300"/>
                </a:cubicBezTo>
                <a:lnTo>
                  <a:pt x="18607" y="12300"/>
                </a:lnTo>
                <a:cubicBezTo>
                  <a:pt x="18606" y="12300"/>
                  <a:pt x="18605" y="12301"/>
                  <a:pt x="18604" y="12301"/>
                </a:cubicBezTo>
                <a:cubicBezTo>
                  <a:pt x="18548" y="12387"/>
                  <a:pt x="18481" y="12463"/>
                  <a:pt x="18405" y="12528"/>
                </a:cubicBezTo>
                <a:cubicBezTo>
                  <a:pt x="18402" y="12530"/>
                  <a:pt x="18399" y="12530"/>
                  <a:pt x="18396" y="12530"/>
                </a:cubicBezTo>
                <a:cubicBezTo>
                  <a:pt x="18374" y="12530"/>
                  <a:pt x="18383" y="12481"/>
                  <a:pt x="18369" y="12481"/>
                </a:cubicBezTo>
                <a:cubicBezTo>
                  <a:pt x="18368" y="12481"/>
                  <a:pt x="18367" y="12481"/>
                  <a:pt x="18365" y="12482"/>
                </a:cubicBezTo>
                <a:cubicBezTo>
                  <a:pt x="18334" y="12565"/>
                  <a:pt x="18102" y="12762"/>
                  <a:pt x="18044" y="12869"/>
                </a:cubicBezTo>
                <a:lnTo>
                  <a:pt x="18044" y="12869"/>
                </a:lnTo>
                <a:cubicBezTo>
                  <a:pt x="18052" y="12848"/>
                  <a:pt x="18042" y="12834"/>
                  <a:pt x="18033" y="12834"/>
                </a:cubicBezTo>
                <a:cubicBezTo>
                  <a:pt x="18031" y="12834"/>
                  <a:pt x="18030" y="12834"/>
                  <a:pt x="18029" y="12834"/>
                </a:cubicBezTo>
                <a:lnTo>
                  <a:pt x="17999" y="12909"/>
                </a:lnTo>
                <a:cubicBezTo>
                  <a:pt x="17960" y="12939"/>
                  <a:pt x="17941" y="12952"/>
                  <a:pt x="17931" y="12952"/>
                </a:cubicBezTo>
                <a:cubicBezTo>
                  <a:pt x="17925" y="12952"/>
                  <a:pt x="17922" y="12947"/>
                  <a:pt x="17920" y="12939"/>
                </a:cubicBezTo>
                <a:cubicBezTo>
                  <a:pt x="17842" y="13013"/>
                  <a:pt x="17852" y="13019"/>
                  <a:pt x="17868" y="13019"/>
                </a:cubicBezTo>
                <a:cubicBezTo>
                  <a:pt x="17871" y="13019"/>
                  <a:pt x="17874" y="13019"/>
                  <a:pt x="17877" y="13019"/>
                </a:cubicBezTo>
                <a:cubicBezTo>
                  <a:pt x="17894" y="13019"/>
                  <a:pt x="17899" y="13025"/>
                  <a:pt x="17795" y="13113"/>
                </a:cubicBezTo>
                <a:cubicBezTo>
                  <a:pt x="17804" y="13094"/>
                  <a:pt x="17816" y="13078"/>
                  <a:pt x="17828" y="13062"/>
                </a:cubicBezTo>
                <a:lnTo>
                  <a:pt x="17828" y="13062"/>
                </a:lnTo>
                <a:cubicBezTo>
                  <a:pt x="17614" y="13256"/>
                  <a:pt x="17447" y="13470"/>
                  <a:pt x="17250" y="13646"/>
                </a:cubicBezTo>
                <a:cubicBezTo>
                  <a:pt x="17245" y="13647"/>
                  <a:pt x="17241" y="13648"/>
                  <a:pt x="17238" y="13648"/>
                </a:cubicBezTo>
                <a:cubicBezTo>
                  <a:pt x="17193" y="13648"/>
                  <a:pt x="17365" y="13505"/>
                  <a:pt x="17329" y="13505"/>
                </a:cubicBezTo>
                <a:cubicBezTo>
                  <a:pt x="17326" y="13505"/>
                  <a:pt x="17321" y="13506"/>
                  <a:pt x="17313" y="13509"/>
                </a:cubicBezTo>
                <a:cubicBezTo>
                  <a:pt x="17051" y="13785"/>
                  <a:pt x="16794" y="14109"/>
                  <a:pt x="16525" y="14362"/>
                </a:cubicBezTo>
                <a:lnTo>
                  <a:pt x="16578" y="14318"/>
                </a:lnTo>
                <a:lnTo>
                  <a:pt x="16578" y="14318"/>
                </a:lnTo>
                <a:cubicBezTo>
                  <a:pt x="16589" y="14400"/>
                  <a:pt x="16367" y="14487"/>
                  <a:pt x="16256" y="14635"/>
                </a:cubicBezTo>
                <a:lnTo>
                  <a:pt x="16256" y="14635"/>
                </a:lnTo>
                <a:cubicBezTo>
                  <a:pt x="16274" y="14609"/>
                  <a:pt x="16270" y="14586"/>
                  <a:pt x="16265" y="14586"/>
                </a:cubicBezTo>
                <a:lnTo>
                  <a:pt x="16265" y="14586"/>
                </a:lnTo>
                <a:cubicBezTo>
                  <a:pt x="16264" y="14586"/>
                  <a:pt x="16263" y="14587"/>
                  <a:pt x="16263" y="14589"/>
                </a:cubicBezTo>
                <a:cubicBezTo>
                  <a:pt x="16077" y="14758"/>
                  <a:pt x="15908" y="14967"/>
                  <a:pt x="15653" y="15252"/>
                </a:cubicBezTo>
                <a:lnTo>
                  <a:pt x="15674" y="15206"/>
                </a:lnTo>
                <a:lnTo>
                  <a:pt x="15674" y="15206"/>
                </a:lnTo>
                <a:cubicBezTo>
                  <a:pt x="15558" y="15301"/>
                  <a:pt x="15389" y="15477"/>
                  <a:pt x="15271" y="15586"/>
                </a:cubicBezTo>
                <a:cubicBezTo>
                  <a:pt x="15250" y="15626"/>
                  <a:pt x="15198" y="15678"/>
                  <a:pt x="15221" y="15678"/>
                </a:cubicBezTo>
                <a:cubicBezTo>
                  <a:pt x="15225" y="15678"/>
                  <a:pt x="15230" y="15677"/>
                  <a:pt x="15238" y="15674"/>
                </a:cubicBezTo>
                <a:lnTo>
                  <a:pt x="15238" y="15674"/>
                </a:lnTo>
                <a:cubicBezTo>
                  <a:pt x="14818" y="15957"/>
                  <a:pt x="14605" y="16381"/>
                  <a:pt x="14237" y="16636"/>
                </a:cubicBezTo>
                <a:cubicBezTo>
                  <a:pt x="14267" y="16604"/>
                  <a:pt x="14299" y="16557"/>
                  <a:pt x="14294" y="16557"/>
                </a:cubicBezTo>
                <a:lnTo>
                  <a:pt x="14294" y="16557"/>
                </a:lnTo>
                <a:cubicBezTo>
                  <a:pt x="14293" y="16557"/>
                  <a:pt x="14290" y="16559"/>
                  <a:pt x="14285" y="16564"/>
                </a:cubicBezTo>
                <a:lnTo>
                  <a:pt x="14030" y="16843"/>
                </a:lnTo>
                <a:cubicBezTo>
                  <a:pt x="14072" y="16840"/>
                  <a:pt x="14077" y="16819"/>
                  <a:pt x="14148" y="16780"/>
                </a:cubicBezTo>
                <a:lnTo>
                  <a:pt x="14148" y="16780"/>
                </a:lnTo>
                <a:cubicBezTo>
                  <a:pt x="14107" y="16852"/>
                  <a:pt x="14056" y="16917"/>
                  <a:pt x="13995" y="16975"/>
                </a:cubicBezTo>
                <a:cubicBezTo>
                  <a:pt x="14035" y="16926"/>
                  <a:pt x="14041" y="16909"/>
                  <a:pt x="14029" y="16909"/>
                </a:cubicBezTo>
                <a:cubicBezTo>
                  <a:pt x="14010" y="16909"/>
                  <a:pt x="13940" y="16959"/>
                  <a:pt x="13900" y="16984"/>
                </a:cubicBezTo>
                <a:cubicBezTo>
                  <a:pt x="13901" y="16984"/>
                  <a:pt x="13902" y="16984"/>
                  <a:pt x="13902" y="16984"/>
                </a:cubicBezTo>
                <a:cubicBezTo>
                  <a:pt x="13913" y="16984"/>
                  <a:pt x="13903" y="17007"/>
                  <a:pt x="13914" y="17007"/>
                </a:cubicBezTo>
                <a:cubicBezTo>
                  <a:pt x="13738" y="17111"/>
                  <a:pt x="13933" y="17072"/>
                  <a:pt x="13717" y="17237"/>
                </a:cubicBezTo>
                <a:lnTo>
                  <a:pt x="13717" y="17216"/>
                </a:lnTo>
                <a:cubicBezTo>
                  <a:pt x="13652" y="17292"/>
                  <a:pt x="13601" y="17373"/>
                  <a:pt x="13523" y="17445"/>
                </a:cubicBezTo>
                <a:cubicBezTo>
                  <a:pt x="13520" y="17446"/>
                  <a:pt x="13518" y="17446"/>
                  <a:pt x="13516" y="17446"/>
                </a:cubicBezTo>
                <a:cubicBezTo>
                  <a:pt x="13478" y="17446"/>
                  <a:pt x="13587" y="17358"/>
                  <a:pt x="13571" y="17334"/>
                </a:cubicBezTo>
                <a:lnTo>
                  <a:pt x="13571" y="17334"/>
                </a:lnTo>
                <a:cubicBezTo>
                  <a:pt x="13467" y="17443"/>
                  <a:pt x="13404" y="17591"/>
                  <a:pt x="13284" y="17666"/>
                </a:cubicBezTo>
                <a:cubicBezTo>
                  <a:pt x="13323" y="17612"/>
                  <a:pt x="13388" y="17547"/>
                  <a:pt x="13428" y="17496"/>
                </a:cubicBezTo>
                <a:lnTo>
                  <a:pt x="13428" y="17496"/>
                </a:lnTo>
                <a:cubicBezTo>
                  <a:pt x="13295" y="17573"/>
                  <a:pt x="13288" y="17591"/>
                  <a:pt x="13205" y="17666"/>
                </a:cubicBezTo>
                <a:lnTo>
                  <a:pt x="13214" y="17659"/>
                </a:lnTo>
                <a:lnTo>
                  <a:pt x="13020" y="17828"/>
                </a:lnTo>
                <a:lnTo>
                  <a:pt x="13073" y="17791"/>
                </a:lnTo>
                <a:lnTo>
                  <a:pt x="13073" y="17791"/>
                </a:lnTo>
                <a:cubicBezTo>
                  <a:pt x="13004" y="17978"/>
                  <a:pt x="12825" y="18067"/>
                  <a:pt x="12687" y="18272"/>
                </a:cubicBezTo>
                <a:lnTo>
                  <a:pt x="12687" y="18272"/>
                </a:lnTo>
                <a:cubicBezTo>
                  <a:pt x="12732" y="18203"/>
                  <a:pt x="12740" y="18183"/>
                  <a:pt x="12732" y="18183"/>
                </a:cubicBezTo>
                <a:lnTo>
                  <a:pt x="12732" y="18183"/>
                </a:lnTo>
                <a:cubicBezTo>
                  <a:pt x="12723" y="18183"/>
                  <a:pt x="12691" y="18212"/>
                  <a:pt x="12674" y="18212"/>
                </a:cubicBezTo>
                <a:cubicBezTo>
                  <a:pt x="12670" y="18212"/>
                  <a:pt x="12666" y="18210"/>
                  <a:pt x="12665" y="18206"/>
                </a:cubicBezTo>
                <a:cubicBezTo>
                  <a:pt x="12621" y="18236"/>
                  <a:pt x="12560" y="18285"/>
                  <a:pt x="12546" y="18285"/>
                </a:cubicBezTo>
                <a:cubicBezTo>
                  <a:pt x="12543" y="18285"/>
                  <a:pt x="12542" y="18283"/>
                  <a:pt x="12544" y="18278"/>
                </a:cubicBezTo>
                <a:lnTo>
                  <a:pt x="12544" y="18278"/>
                </a:lnTo>
                <a:cubicBezTo>
                  <a:pt x="12482" y="18384"/>
                  <a:pt x="12384" y="18403"/>
                  <a:pt x="12296" y="18556"/>
                </a:cubicBezTo>
                <a:cubicBezTo>
                  <a:pt x="12296" y="18556"/>
                  <a:pt x="12296" y="18556"/>
                  <a:pt x="12296" y="18556"/>
                </a:cubicBezTo>
                <a:cubicBezTo>
                  <a:pt x="12283" y="18556"/>
                  <a:pt x="12230" y="18615"/>
                  <a:pt x="12209" y="18615"/>
                </a:cubicBezTo>
                <a:cubicBezTo>
                  <a:pt x="12205" y="18615"/>
                  <a:pt x="12202" y="18612"/>
                  <a:pt x="12201" y="18604"/>
                </a:cubicBezTo>
                <a:cubicBezTo>
                  <a:pt x="12167" y="18643"/>
                  <a:pt x="12160" y="18655"/>
                  <a:pt x="12165" y="18655"/>
                </a:cubicBezTo>
                <a:cubicBezTo>
                  <a:pt x="12175" y="18655"/>
                  <a:pt x="12230" y="18612"/>
                  <a:pt x="12243" y="18612"/>
                </a:cubicBezTo>
                <a:cubicBezTo>
                  <a:pt x="12244" y="18612"/>
                  <a:pt x="12245" y="18612"/>
                  <a:pt x="12245" y="18614"/>
                </a:cubicBezTo>
                <a:cubicBezTo>
                  <a:pt x="12173" y="18716"/>
                  <a:pt x="12064" y="18806"/>
                  <a:pt x="11946" y="18908"/>
                </a:cubicBezTo>
                <a:cubicBezTo>
                  <a:pt x="11888" y="18961"/>
                  <a:pt x="11826" y="19015"/>
                  <a:pt x="11768" y="19073"/>
                </a:cubicBezTo>
                <a:cubicBezTo>
                  <a:pt x="11740" y="19101"/>
                  <a:pt x="11705" y="19138"/>
                  <a:pt x="11684" y="19163"/>
                </a:cubicBezTo>
                <a:cubicBezTo>
                  <a:pt x="11654" y="19193"/>
                  <a:pt x="11626" y="19226"/>
                  <a:pt x="11596" y="19260"/>
                </a:cubicBezTo>
                <a:cubicBezTo>
                  <a:pt x="11494" y="19362"/>
                  <a:pt x="11434" y="19420"/>
                  <a:pt x="11367" y="19476"/>
                </a:cubicBezTo>
                <a:cubicBezTo>
                  <a:pt x="11334" y="19506"/>
                  <a:pt x="11299" y="19534"/>
                  <a:pt x="11260" y="19560"/>
                </a:cubicBezTo>
                <a:cubicBezTo>
                  <a:pt x="11211" y="19592"/>
                  <a:pt x="11160" y="19620"/>
                  <a:pt x="11107" y="19643"/>
                </a:cubicBezTo>
                <a:cubicBezTo>
                  <a:pt x="11100" y="19644"/>
                  <a:pt x="11095" y="19644"/>
                  <a:pt x="11090" y="19644"/>
                </a:cubicBezTo>
                <a:cubicBezTo>
                  <a:pt x="11033" y="19644"/>
                  <a:pt x="11165" y="19578"/>
                  <a:pt x="11163" y="19576"/>
                </a:cubicBezTo>
                <a:lnTo>
                  <a:pt x="11163" y="19576"/>
                </a:lnTo>
                <a:cubicBezTo>
                  <a:pt x="11017" y="19611"/>
                  <a:pt x="10915" y="19645"/>
                  <a:pt x="10778" y="19682"/>
                </a:cubicBezTo>
                <a:cubicBezTo>
                  <a:pt x="10803" y="19668"/>
                  <a:pt x="10773" y="19662"/>
                  <a:pt x="10731" y="19655"/>
                </a:cubicBezTo>
                <a:cubicBezTo>
                  <a:pt x="10636" y="19673"/>
                  <a:pt x="10653" y="19700"/>
                  <a:pt x="10559" y="19700"/>
                </a:cubicBezTo>
                <a:cubicBezTo>
                  <a:pt x="10546" y="19700"/>
                  <a:pt x="10531" y="19700"/>
                  <a:pt x="10513" y="19699"/>
                </a:cubicBezTo>
                <a:cubicBezTo>
                  <a:pt x="10546" y="19675"/>
                  <a:pt x="10583" y="19657"/>
                  <a:pt x="10620" y="19643"/>
                </a:cubicBezTo>
                <a:lnTo>
                  <a:pt x="10620" y="19643"/>
                </a:lnTo>
                <a:cubicBezTo>
                  <a:pt x="10558" y="19652"/>
                  <a:pt x="10493" y="19666"/>
                  <a:pt x="10428" y="19668"/>
                </a:cubicBezTo>
                <a:cubicBezTo>
                  <a:pt x="10389" y="19673"/>
                  <a:pt x="10350" y="19675"/>
                  <a:pt x="10311" y="19675"/>
                </a:cubicBezTo>
                <a:cubicBezTo>
                  <a:pt x="10283" y="19675"/>
                  <a:pt x="10256" y="19674"/>
                  <a:pt x="10228" y="19671"/>
                </a:cubicBezTo>
                <a:cubicBezTo>
                  <a:pt x="10196" y="19645"/>
                  <a:pt x="10314" y="19652"/>
                  <a:pt x="10360" y="19643"/>
                </a:cubicBezTo>
                <a:cubicBezTo>
                  <a:pt x="10227" y="19641"/>
                  <a:pt x="10025" y="19600"/>
                  <a:pt x="9945" y="19600"/>
                </a:cubicBezTo>
                <a:cubicBezTo>
                  <a:pt x="9936" y="19600"/>
                  <a:pt x="9928" y="19600"/>
                  <a:pt x="9922" y="19601"/>
                </a:cubicBezTo>
                <a:lnTo>
                  <a:pt x="9989" y="19632"/>
                </a:lnTo>
                <a:lnTo>
                  <a:pt x="9989" y="19632"/>
                </a:lnTo>
                <a:cubicBezTo>
                  <a:pt x="9976" y="19621"/>
                  <a:pt x="9995" y="19612"/>
                  <a:pt x="10021" y="19612"/>
                </a:cubicBezTo>
                <a:cubicBezTo>
                  <a:pt x="10025" y="19612"/>
                  <a:pt x="10029" y="19612"/>
                  <a:pt x="10034" y="19613"/>
                </a:cubicBezTo>
                <a:cubicBezTo>
                  <a:pt x="10082" y="19613"/>
                  <a:pt x="10131" y="19624"/>
                  <a:pt x="10173" y="19645"/>
                </a:cubicBezTo>
                <a:cubicBezTo>
                  <a:pt x="10191" y="19650"/>
                  <a:pt x="10207" y="19662"/>
                  <a:pt x="10219" y="19678"/>
                </a:cubicBezTo>
                <a:lnTo>
                  <a:pt x="10170" y="19675"/>
                </a:lnTo>
                <a:lnTo>
                  <a:pt x="10122" y="19668"/>
                </a:lnTo>
                <a:lnTo>
                  <a:pt x="10122" y="19668"/>
                </a:lnTo>
                <a:cubicBezTo>
                  <a:pt x="10150" y="19694"/>
                  <a:pt x="10184" y="19713"/>
                  <a:pt x="10224" y="19715"/>
                </a:cubicBezTo>
                <a:cubicBezTo>
                  <a:pt x="10263" y="19724"/>
                  <a:pt x="10303" y="19727"/>
                  <a:pt x="10342" y="19727"/>
                </a:cubicBezTo>
                <a:cubicBezTo>
                  <a:pt x="10354" y="19727"/>
                  <a:pt x="10365" y="19727"/>
                  <a:pt x="10377" y="19726"/>
                </a:cubicBezTo>
                <a:cubicBezTo>
                  <a:pt x="10490" y="19724"/>
                  <a:pt x="10611" y="19699"/>
                  <a:pt x="10708" y="19689"/>
                </a:cubicBezTo>
                <a:lnTo>
                  <a:pt x="10708" y="19689"/>
                </a:lnTo>
                <a:cubicBezTo>
                  <a:pt x="10683" y="19710"/>
                  <a:pt x="10657" y="19731"/>
                  <a:pt x="10629" y="19750"/>
                </a:cubicBezTo>
                <a:cubicBezTo>
                  <a:pt x="10664" y="19740"/>
                  <a:pt x="10699" y="19729"/>
                  <a:pt x="10731" y="19717"/>
                </a:cubicBezTo>
                <a:lnTo>
                  <a:pt x="10829" y="19682"/>
                </a:lnTo>
                <a:lnTo>
                  <a:pt x="10829" y="19682"/>
                </a:lnTo>
                <a:cubicBezTo>
                  <a:pt x="10873" y="19685"/>
                  <a:pt x="10910" y="19708"/>
                  <a:pt x="10813" y="19733"/>
                </a:cubicBezTo>
                <a:cubicBezTo>
                  <a:pt x="10818" y="19734"/>
                  <a:pt x="10823" y="19734"/>
                  <a:pt x="10829" y="19734"/>
                </a:cubicBezTo>
                <a:cubicBezTo>
                  <a:pt x="10868" y="19734"/>
                  <a:pt x="10908" y="19726"/>
                  <a:pt x="10945" y="19710"/>
                </a:cubicBezTo>
                <a:cubicBezTo>
                  <a:pt x="10982" y="19694"/>
                  <a:pt x="11021" y="19685"/>
                  <a:pt x="11061" y="19682"/>
                </a:cubicBezTo>
                <a:cubicBezTo>
                  <a:pt x="11071" y="19682"/>
                  <a:pt x="11071" y="19685"/>
                  <a:pt x="11065" y="19689"/>
                </a:cubicBezTo>
                <a:lnTo>
                  <a:pt x="11065" y="19689"/>
                </a:lnTo>
                <a:lnTo>
                  <a:pt x="11123" y="19662"/>
                </a:lnTo>
                <a:cubicBezTo>
                  <a:pt x="11156" y="19648"/>
                  <a:pt x="11188" y="19629"/>
                  <a:pt x="11188" y="19629"/>
                </a:cubicBezTo>
                <a:lnTo>
                  <a:pt x="11188" y="19629"/>
                </a:lnTo>
                <a:cubicBezTo>
                  <a:pt x="11166" y="19649"/>
                  <a:pt x="11221" y="19656"/>
                  <a:pt x="11145" y="19678"/>
                </a:cubicBezTo>
                <a:lnTo>
                  <a:pt x="11145" y="19678"/>
                </a:lnTo>
                <a:cubicBezTo>
                  <a:pt x="11246" y="19650"/>
                  <a:pt x="11341" y="19604"/>
                  <a:pt x="11422" y="19539"/>
                </a:cubicBezTo>
                <a:cubicBezTo>
                  <a:pt x="11492" y="19490"/>
                  <a:pt x="11538" y="19446"/>
                  <a:pt x="11591" y="19432"/>
                </a:cubicBezTo>
                <a:lnTo>
                  <a:pt x="11591" y="19432"/>
                </a:lnTo>
                <a:lnTo>
                  <a:pt x="11575" y="19448"/>
                </a:lnTo>
                <a:cubicBezTo>
                  <a:pt x="11619" y="19416"/>
                  <a:pt x="11656" y="19379"/>
                  <a:pt x="11691" y="19335"/>
                </a:cubicBezTo>
                <a:cubicBezTo>
                  <a:pt x="11705" y="19316"/>
                  <a:pt x="11703" y="19311"/>
                  <a:pt x="11696" y="19307"/>
                </a:cubicBezTo>
                <a:cubicBezTo>
                  <a:pt x="11684" y="19300"/>
                  <a:pt x="11668" y="19295"/>
                  <a:pt x="11747" y="19191"/>
                </a:cubicBezTo>
                <a:lnTo>
                  <a:pt x="11937" y="19133"/>
                </a:lnTo>
                <a:lnTo>
                  <a:pt x="11935" y="19082"/>
                </a:lnTo>
                <a:cubicBezTo>
                  <a:pt x="11958" y="19061"/>
                  <a:pt x="11998" y="19024"/>
                  <a:pt x="12012" y="19024"/>
                </a:cubicBezTo>
                <a:cubicBezTo>
                  <a:pt x="12014" y="19024"/>
                  <a:pt x="12016" y="19025"/>
                  <a:pt x="12016" y="19029"/>
                </a:cubicBezTo>
                <a:cubicBezTo>
                  <a:pt x="12044" y="18987"/>
                  <a:pt x="12048" y="18976"/>
                  <a:pt x="12043" y="18976"/>
                </a:cubicBezTo>
                <a:lnTo>
                  <a:pt x="12043" y="18976"/>
                </a:lnTo>
                <a:cubicBezTo>
                  <a:pt x="12038" y="18976"/>
                  <a:pt x="12026" y="18985"/>
                  <a:pt x="12020" y="18985"/>
                </a:cubicBezTo>
                <a:cubicBezTo>
                  <a:pt x="12015" y="18985"/>
                  <a:pt x="12015" y="18980"/>
                  <a:pt x="12025" y="18959"/>
                </a:cubicBezTo>
                <a:cubicBezTo>
                  <a:pt x="12169" y="18865"/>
                  <a:pt x="12343" y="18625"/>
                  <a:pt x="12417" y="18625"/>
                </a:cubicBezTo>
                <a:cubicBezTo>
                  <a:pt x="12419" y="18625"/>
                  <a:pt x="12422" y="18625"/>
                  <a:pt x="12424" y="18625"/>
                </a:cubicBezTo>
                <a:cubicBezTo>
                  <a:pt x="12428" y="18614"/>
                  <a:pt x="12426" y="18609"/>
                  <a:pt x="12422" y="18609"/>
                </a:cubicBezTo>
                <a:cubicBezTo>
                  <a:pt x="12409" y="18609"/>
                  <a:pt x="12371" y="18642"/>
                  <a:pt x="12365" y="18642"/>
                </a:cubicBezTo>
                <a:cubicBezTo>
                  <a:pt x="12361" y="18642"/>
                  <a:pt x="12370" y="18628"/>
                  <a:pt x="12407" y="18581"/>
                </a:cubicBezTo>
                <a:cubicBezTo>
                  <a:pt x="12410" y="18581"/>
                  <a:pt x="12412" y="18582"/>
                  <a:pt x="12414" y="18582"/>
                </a:cubicBezTo>
                <a:cubicBezTo>
                  <a:pt x="12494" y="18582"/>
                  <a:pt x="12555" y="18419"/>
                  <a:pt x="12686" y="18331"/>
                </a:cubicBezTo>
                <a:lnTo>
                  <a:pt x="12686" y="18331"/>
                </a:lnTo>
                <a:cubicBezTo>
                  <a:pt x="12678" y="18371"/>
                  <a:pt x="12617" y="18429"/>
                  <a:pt x="12627" y="18429"/>
                </a:cubicBezTo>
                <a:cubicBezTo>
                  <a:pt x="12631" y="18429"/>
                  <a:pt x="12648" y="18418"/>
                  <a:pt x="12688" y="18391"/>
                </a:cubicBezTo>
                <a:cubicBezTo>
                  <a:pt x="12716" y="18282"/>
                  <a:pt x="12918" y="18180"/>
                  <a:pt x="13003" y="18078"/>
                </a:cubicBezTo>
                <a:cubicBezTo>
                  <a:pt x="12975" y="18041"/>
                  <a:pt x="13196" y="17858"/>
                  <a:pt x="13344" y="17689"/>
                </a:cubicBezTo>
                <a:cubicBezTo>
                  <a:pt x="13344" y="17689"/>
                  <a:pt x="13345" y="17690"/>
                  <a:pt x="13345" y="17690"/>
                </a:cubicBezTo>
                <a:cubicBezTo>
                  <a:pt x="13367" y="17690"/>
                  <a:pt x="13667" y="17404"/>
                  <a:pt x="13822" y="17271"/>
                </a:cubicBezTo>
                <a:lnTo>
                  <a:pt x="13822" y="17278"/>
                </a:lnTo>
                <a:lnTo>
                  <a:pt x="13822" y="17278"/>
                </a:lnTo>
                <a:cubicBezTo>
                  <a:pt x="13824" y="17216"/>
                  <a:pt x="13978" y="17070"/>
                  <a:pt x="14084" y="16956"/>
                </a:cubicBezTo>
                <a:lnTo>
                  <a:pt x="14084" y="16956"/>
                </a:lnTo>
                <a:cubicBezTo>
                  <a:pt x="14097" y="16979"/>
                  <a:pt x="14086" y="17007"/>
                  <a:pt x="14035" y="17077"/>
                </a:cubicBezTo>
                <a:lnTo>
                  <a:pt x="14139" y="16970"/>
                </a:lnTo>
                <a:cubicBezTo>
                  <a:pt x="14153" y="16935"/>
                  <a:pt x="14179" y="16898"/>
                  <a:pt x="14244" y="16826"/>
                </a:cubicBezTo>
                <a:lnTo>
                  <a:pt x="14244" y="16826"/>
                </a:lnTo>
                <a:lnTo>
                  <a:pt x="14241" y="16877"/>
                </a:lnTo>
                <a:cubicBezTo>
                  <a:pt x="14380" y="16736"/>
                  <a:pt x="14494" y="16569"/>
                  <a:pt x="14689" y="16404"/>
                </a:cubicBezTo>
                <a:cubicBezTo>
                  <a:pt x="14687" y="16400"/>
                  <a:pt x="14681" y="16398"/>
                  <a:pt x="14673" y="16398"/>
                </a:cubicBezTo>
                <a:cubicBezTo>
                  <a:pt x="14655" y="16398"/>
                  <a:pt x="14625" y="16407"/>
                  <a:pt x="14605" y="16407"/>
                </a:cubicBezTo>
                <a:cubicBezTo>
                  <a:pt x="14574" y="16407"/>
                  <a:pt x="14566" y="16386"/>
                  <a:pt x="14656" y="16279"/>
                </a:cubicBezTo>
                <a:cubicBezTo>
                  <a:pt x="14674" y="16285"/>
                  <a:pt x="14698" y="16297"/>
                  <a:pt x="14673" y="16334"/>
                </a:cubicBezTo>
                <a:lnTo>
                  <a:pt x="14673" y="16334"/>
                </a:lnTo>
                <a:cubicBezTo>
                  <a:pt x="14695" y="16307"/>
                  <a:pt x="14720" y="16281"/>
                  <a:pt x="14747" y="16258"/>
                </a:cubicBezTo>
                <a:lnTo>
                  <a:pt x="14747" y="16258"/>
                </a:lnTo>
                <a:lnTo>
                  <a:pt x="14691" y="16353"/>
                </a:lnTo>
                <a:cubicBezTo>
                  <a:pt x="14781" y="16282"/>
                  <a:pt x="14716" y="16295"/>
                  <a:pt x="14784" y="16231"/>
                </a:cubicBezTo>
                <a:cubicBezTo>
                  <a:pt x="14786" y="16233"/>
                  <a:pt x="14789" y="16235"/>
                  <a:pt x="14793" y="16235"/>
                </a:cubicBezTo>
                <a:cubicBezTo>
                  <a:pt x="14808" y="16235"/>
                  <a:pt x="14831" y="16213"/>
                  <a:pt x="14842" y="16213"/>
                </a:cubicBezTo>
                <a:cubicBezTo>
                  <a:pt x="14846" y="16213"/>
                  <a:pt x="14848" y="16215"/>
                  <a:pt x="14849" y="16219"/>
                </a:cubicBezTo>
                <a:cubicBezTo>
                  <a:pt x="14835" y="16238"/>
                  <a:pt x="14786" y="16268"/>
                  <a:pt x="14767" y="16300"/>
                </a:cubicBezTo>
                <a:cubicBezTo>
                  <a:pt x="14844" y="16231"/>
                  <a:pt x="14944" y="16152"/>
                  <a:pt x="14985" y="16136"/>
                </a:cubicBezTo>
                <a:cubicBezTo>
                  <a:pt x="14969" y="16131"/>
                  <a:pt x="14962" y="16112"/>
                  <a:pt x="15016" y="16054"/>
                </a:cubicBezTo>
                <a:cubicBezTo>
                  <a:pt x="15078" y="15991"/>
                  <a:pt x="15097" y="15980"/>
                  <a:pt x="15108" y="15980"/>
                </a:cubicBezTo>
                <a:cubicBezTo>
                  <a:pt x="15115" y="15980"/>
                  <a:pt x="15118" y="15983"/>
                  <a:pt x="15125" y="15983"/>
                </a:cubicBezTo>
                <a:cubicBezTo>
                  <a:pt x="15133" y="15983"/>
                  <a:pt x="15146" y="15979"/>
                  <a:pt x="15173" y="15957"/>
                </a:cubicBezTo>
                <a:cubicBezTo>
                  <a:pt x="15194" y="15911"/>
                  <a:pt x="15296" y="15834"/>
                  <a:pt x="15273" y="15806"/>
                </a:cubicBezTo>
                <a:cubicBezTo>
                  <a:pt x="15294" y="15783"/>
                  <a:pt x="15324" y="15767"/>
                  <a:pt x="15356" y="15762"/>
                </a:cubicBezTo>
                <a:cubicBezTo>
                  <a:pt x="15411" y="15687"/>
                  <a:pt x="15639" y="15468"/>
                  <a:pt x="15600" y="15468"/>
                </a:cubicBezTo>
                <a:cubicBezTo>
                  <a:pt x="15599" y="15468"/>
                  <a:pt x="15597" y="15468"/>
                  <a:pt x="15596" y="15468"/>
                </a:cubicBezTo>
                <a:lnTo>
                  <a:pt x="15596" y="15468"/>
                </a:lnTo>
                <a:cubicBezTo>
                  <a:pt x="15606" y="15460"/>
                  <a:pt x="15618" y="15450"/>
                  <a:pt x="15628" y="15440"/>
                </a:cubicBezTo>
                <a:lnTo>
                  <a:pt x="15628" y="15440"/>
                </a:lnTo>
                <a:lnTo>
                  <a:pt x="15595" y="15468"/>
                </a:lnTo>
                <a:lnTo>
                  <a:pt x="15595" y="15468"/>
                </a:lnTo>
                <a:cubicBezTo>
                  <a:pt x="15595" y="15468"/>
                  <a:pt x="15596" y="15468"/>
                  <a:pt x="15596" y="15468"/>
                </a:cubicBezTo>
                <a:lnTo>
                  <a:pt x="15596" y="15468"/>
                </a:lnTo>
                <a:cubicBezTo>
                  <a:pt x="15594" y="15470"/>
                  <a:pt x="15592" y="15471"/>
                  <a:pt x="15590" y="15473"/>
                </a:cubicBezTo>
                <a:lnTo>
                  <a:pt x="15595" y="15468"/>
                </a:lnTo>
                <a:lnTo>
                  <a:pt x="15595" y="15468"/>
                </a:lnTo>
                <a:cubicBezTo>
                  <a:pt x="15591" y="15469"/>
                  <a:pt x="15586" y="15471"/>
                  <a:pt x="15579" y="15475"/>
                </a:cubicBezTo>
                <a:lnTo>
                  <a:pt x="15560" y="15491"/>
                </a:lnTo>
                <a:cubicBezTo>
                  <a:pt x="15563" y="15489"/>
                  <a:pt x="15565" y="15484"/>
                  <a:pt x="15570" y="15479"/>
                </a:cubicBezTo>
                <a:cubicBezTo>
                  <a:pt x="15781" y="15217"/>
                  <a:pt x="16075" y="15004"/>
                  <a:pt x="16297" y="14758"/>
                </a:cubicBezTo>
                <a:lnTo>
                  <a:pt x="16307" y="14768"/>
                </a:lnTo>
                <a:cubicBezTo>
                  <a:pt x="16437" y="14619"/>
                  <a:pt x="16610" y="14452"/>
                  <a:pt x="16692" y="14332"/>
                </a:cubicBezTo>
                <a:cubicBezTo>
                  <a:pt x="16724" y="14301"/>
                  <a:pt x="16774" y="14270"/>
                  <a:pt x="16792" y="14270"/>
                </a:cubicBezTo>
                <a:cubicBezTo>
                  <a:pt x="16797" y="14270"/>
                  <a:pt x="16800" y="14272"/>
                  <a:pt x="16798" y="14279"/>
                </a:cubicBezTo>
                <a:cubicBezTo>
                  <a:pt x="16898" y="14165"/>
                  <a:pt x="16900" y="14144"/>
                  <a:pt x="17069" y="14005"/>
                </a:cubicBezTo>
                <a:lnTo>
                  <a:pt x="17069" y="14005"/>
                </a:lnTo>
                <a:cubicBezTo>
                  <a:pt x="17035" y="14050"/>
                  <a:pt x="17033" y="14058"/>
                  <a:pt x="17037" y="14058"/>
                </a:cubicBezTo>
                <a:cubicBezTo>
                  <a:pt x="17039" y="14058"/>
                  <a:pt x="17043" y="14056"/>
                  <a:pt x="17043" y="14056"/>
                </a:cubicBezTo>
                <a:lnTo>
                  <a:pt x="17043" y="14056"/>
                </a:lnTo>
                <a:cubicBezTo>
                  <a:pt x="17044" y="14056"/>
                  <a:pt x="17033" y="14066"/>
                  <a:pt x="16970" y="14126"/>
                </a:cubicBezTo>
                <a:cubicBezTo>
                  <a:pt x="17118" y="13993"/>
                  <a:pt x="17162" y="13977"/>
                  <a:pt x="17287" y="13803"/>
                </a:cubicBezTo>
                <a:lnTo>
                  <a:pt x="17287" y="13803"/>
                </a:lnTo>
                <a:cubicBezTo>
                  <a:pt x="17282" y="13817"/>
                  <a:pt x="17284" y="13823"/>
                  <a:pt x="17290" y="13823"/>
                </a:cubicBezTo>
                <a:cubicBezTo>
                  <a:pt x="17317" y="13823"/>
                  <a:pt x="17433" y="13713"/>
                  <a:pt x="17480" y="13655"/>
                </a:cubicBezTo>
                <a:lnTo>
                  <a:pt x="17480" y="13655"/>
                </a:lnTo>
                <a:lnTo>
                  <a:pt x="17366" y="13736"/>
                </a:lnTo>
                <a:cubicBezTo>
                  <a:pt x="17438" y="13660"/>
                  <a:pt x="17505" y="13597"/>
                  <a:pt x="17573" y="13532"/>
                </a:cubicBezTo>
                <a:lnTo>
                  <a:pt x="17573" y="13532"/>
                </a:lnTo>
                <a:lnTo>
                  <a:pt x="17566" y="13599"/>
                </a:lnTo>
                <a:cubicBezTo>
                  <a:pt x="17885" y="13349"/>
                  <a:pt x="18018" y="13024"/>
                  <a:pt x="18293" y="12869"/>
                </a:cubicBezTo>
                <a:cubicBezTo>
                  <a:pt x="18303" y="12852"/>
                  <a:pt x="18304" y="12845"/>
                  <a:pt x="18300" y="12845"/>
                </a:cubicBezTo>
                <a:cubicBezTo>
                  <a:pt x="18282" y="12845"/>
                  <a:pt x="18186" y="12939"/>
                  <a:pt x="18166" y="12939"/>
                </a:cubicBezTo>
                <a:cubicBezTo>
                  <a:pt x="18161" y="12939"/>
                  <a:pt x="18161" y="12933"/>
                  <a:pt x="18168" y="12918"/>
                </a:cubicBezTo>
                <a:cubicBezTo>
                  <a:pt x="18303" y="12790"/>
                  <a:pt x="18481" y="12698"/>
                  <a:pt x="18523" y="12656"/>
                </a:cubicBezTo>
                <a:cubicBezTo>
                  <a:pt x="18718" y="12494"/>
                  <a:pt x="18646" y="12447"/>
                  <a:pt x="18845" y="12271"/>
                </a:cubicBezTo>
                <a:lnTo>
                  <a:pt x="18845" y="12271"/>
                </a:lnTo>
                <a:cubicBezTo>
                  <a:pt x="18838" y="12273"/>
                  <a:pt x="18831" y="12275"/>
                  <a:pt x="18824" y="12275"/>
                </a:cubicBezTo>
                <a:cubicBezTo>
                  <a:pt x="18797" y="12275"/>
                  <a:pt x="18785" y="12248"/>
                  <a:pt x="18889" y="12127"/>
                </a:cubicBezTo>
                <a:cubicBezTo>
                  <a:pt x="18959" y="12062"/>
                  <a:pt x="19011" y="12034"/>
                  <a:pt x="19035" y="12034"/>
                </a:cubicBezTo>
                <a:cubicBezTo>
                  <a:pt x="19057" y="12034"/>
                  <a:pt x="19055" y="12058"/>
                  <a:pt x="19019" y="12102"/>
                </a:cubicBezTo>
                <a:cubicBezTo>
                  <a:pt x="18993" y="12130"/>
                  <a:pt x="18976" y="12142"/>
                  <a:pt x="18970" y="12142"/>
                </a:cubicBezTo>
                <a:cubicBezTo>
                  <a:pt x="18969" y="12142"/>
                  <a:pt x="18968" y="12142"/>
                  <a:pt x="18968" y="12141"/>
                </a:cubicBezTo>
                <a:cubicBezTo>
                  <a:pt x="18939" y="12177"/>
                  <a:pt x="18902" y="12221"/>
                  <a:pt x="18916" y="12221"/>
                </a:cubicBezTo>
                <a:cubicBezTo>
                  <a:pt x="18920" y="12221"/>
                  <a:pt x="18928" y="12217"/>
                  <a:pt x="18943" y="12208"/>
                </a:cubicBezTo>
                <a:lnTo>
                  <a:pt x="18950" y="12181"/>
                </a:lnTo>
                <a:cubicBezTo>
                  <a:pt x="19013" y="12133"/>
                  <a:pt x="19156" y="11992"/>
                  <a:pt x="19178" y="11992"/>
                </a:cubicBezTo>
                <a:cubicBezTo>
                  <a:pt x="19182" y="11992"/>
                  <a:pt x="19183" y="11996"/>
                  <a:pt x="19179" y="12004"/>
                </a:cubicBezTo>
                <a:cubicBezTo>
                  <a:pt x="19217" y="11958"/>
                  <a:pt x="19227" y="11940"/>
                  <a:pt x="19220" y="11940"/>
                </a:cubicBezTo>
                <a:lnTo>
                  <a:pt x="19220" y="11940"/>
                </a:lnTo>
                <a:cubicBezTo>
                  <a:pt x="19211" y="11940"/>
                  <a:pt x="19175" y="11970"/>
                  <a:pt x="19133" y="12006"/>
                </a:cubicBezTo>
                <a:lnTo>
                  <a:pt x="19133" y="12006"/>
                </a:lnTo>
                <a:cubicBezTo>
                  <a:pt x="19207" y="11942"/>
                  <a:pt x="19279" y="11875"/>
                  <a:pt x="19348" y="11805"/>
                </a:cubicBezTo>
                <a:cubicBezTo>
                  <a:pt x="19413" y="11742"/>
                  <a:pt x="19480" y="11666"/>
                  <a:pt x="19571" y="11573"/>
                </a:cubicBezTo>
                <a:lnTo>
                  <a:pt x="19571" y="11573"/>
                </a:lnTo>
                <a:cubicBezTo>
                  <a:pt x="19551" y="11589"/>
                  <a:pt x="19528" y="11601"/>
                  <a:pt x="19520" y="11601"/>
                </a:cubicBezTo>
                <a:cubicBezTo>
                  <a:pt x="19515" y="11601"/>
                  <a:pt x="19516" y="11596"/>
                  <a:pt x="19527" y="11585"/>
                </a:cubicBezTo>
                <a:cubicBezTo>
                  <a:pt x="19652" y="11443"/>
                  <a:pt x="19668" y="11402"/>
                  <a:pt x="19673" y="11374"/>
                </a:cubicBezTo>
                <a:cubicBezTo>
                  <a:pt x="19675" y="11346"/>
                  <a:pt x="19673" y="11330"/>
                  <a:pt x="19731" y="11219"/>
                </a:cubicBezTo>
                <a:cubicBezTo>
                  <a:pt x="19755" y="11182"/>
                  <a:pt x="19767" y="11174"/>
                  <a:pt x="19774" y="11174"/>
                </a:cubicBezTo>
                <a:cubicBezTo>
                  <a:pt x="19780" y="11174"/>
                  <a:pt x="19784" y="11179"/>
                  <a:pt x="19787" y="11179"/>
                </a:cubicBezTo>
                <a:cubicBezTo>
                  <a:pt x="19795" y="11179"/>
                  <a:pt x="19805" y="11160"/>
                  <a:pt x="19844" y="11045"/>
                </a:cubicBezTo>
                <a:cubicBezTo>
                  <a:pt x="19867" y="10996"/>
                  <a:pt x="19880" y="10978"/>
                  <a:pt x="19887" y="10978"/>
                </a:cubicBezTo>
                <a:lnTo>
                  <a:pt x="19887" y="10978"/>
                </a:lnTo>
                <a:cubicBezTo>
                  <a:pt x="19900" y="10978"/>
                  <a:pt x="19889" y="11048"/>
                  <a:pt x="19881" y="11091"/>
                </a:cubicBezTo>
                <a:cubicBezTo>
                  <a:pt x="19946" y="10859"/>
                  <a:pt x="20018" y="10662"/>
                  <a:pt x="20034" y="10521"/>
                </a:cubicBezTo>
                <a:lnTo>
                  <a:pt x="20034" y="10586"/>
                </a:lnTo>
                <a:lnTo>
                  <a:pt x="20032" y="10651"/>
                </a:lnTo>
                <a:cubicBezTo>
                  <a:pt x="20037" y="10574"/>
                  <a:pt x="20039" y="10512"/>
                  <a:pt x="20041" y="10447"/>
                </a:cubicBezTo>
                <a:lnTo>
                  <a:pt x="20041" y="10447"/>
                </a:lnTo>
                <a:lnTo>
                  <a:pt x="20009" y="10518"/>
                </a:lnTo>
                <a:cubicBezTo>
                  <a:pt x="20018" y="10444"/>
                  <a:pt x="20021" y="10382"/>
                  <a:pt x="20032" y="10382"/>
                </a:cubicBezTo>
                <a:cubicBezTo>
                  <a:pt x="20026" y="10362"/>
                  <a:pt x="20020" y="10356"/>
                  <a:pt x="20014" y="10356"/>
                </a:cubicBezTo>
                <a:cubicBezTo>
                  <a:pt x="20006" y="10356"/>
                  <a:pt x="19998" y="10365"/>
                  <a:pt x="19988" y="10365"/>
                </a:cubicBezTo>
                <a:cubicBezTo>
                  <a:pt x="19977" y="10365"/>
                  <a:pt x="19965" y="10352"/>
                  <a:pt x="19951" y="10291"/>
                </a:cubicBezTo>
                <a:cubicBezTo>
                  <a:pt x="19953" y="10263"/>
                  <a:pt x="19953" y="10233"/>
                  <a:pt x="19951" y="10203"/>
                </a:cubicBezTo>
                <a:lnTo>
                  <a:pt x="19935" y="10106"/>
                </a:lnTo>
                <a:cubicBezTo>
                  <a:pt x="19928" y="10041"/>
                  <a:pt x="19914" y="9985"/>
                  <a:pt x="19930" y="9964"/>
                </a:cubicBezTo>
                <a:lnTo>
                  <a:pt x="19930" y="9964"/>
                </a:lnTo>
                <a:cubicBezTo>
                  <a:pt x="19945" y="10072"/>
                  <a:pt x="19954" y="10098"/>
                  <a:pt x="19961" y="10098"/>
                </a:cubicBezTo>
                <a:cubicBezTo>
                  <a:pt x="19968" y="10098"/>
                  <a:pt x="19974" y="10076"/>
                  <a:pt x="19982" y="10076"/>
                </a:cubicBezTo>
                <a:cubicBezTo>
                  <a:pt x="19987" y="10076"/>
                  <a:pt x="19993" y="10086"/>
                  <a:pt x="20001" y="10117"/>
                </a:cubicBezTo>
                <a:lnTo>
                  <a:pt x="20001" y="10117"/>
                </a:lnTo>
                <a:cubicBezTo>
                  <a:pt x="19995" y="10081"/>
                  <a:pt x="19991" y="10040"/>
                  <a:pt x="19983" y="9995"/>
                </a:cubicBezTo>
                <a:cubicBezTo>
                  <a:pt x="19984" y="9992"/>
                  <a:pt x="19985" y="9991"/>
                  <a:pt x="19986" y="9991"/>
                </a:cubicBezTo>
                <a:cubicBezTo>
                  <a:pt x="19989" y="9991"/>
                  <a:pt x="19996" y="10008"/>
                  <a:pt x="20002" y="10022"/>
                </a:cubicBezTo>
                <a:cubicBezTo>
                  <a:pt x="19983" y="9872"/>
                  <a:pt x="19967" y="9839"/>
                  <a:pt x="19939" y="9809"/>
                </a:cubicBezTo>
                <a:cubicBezTo>
                  <a:pt x="19909" y="9781"/>
                  <a:pt x="19886" y="9749"/>
                  <a:pt x="19824" y="9610"/>
                </a:cubicBezTo>
                <a:lnTo>
                  <a:pt x="19824" y="9610"/>
                </a:lnTo>
                <a:cubicBezTo>
                  <a:pt x="19828" y="9613"/>
                  <a:pt x="19831" y="9614"/>
                  <a:pt x="19833" y="9614"/>
                </a:cubicBezTo>
                <a:cubicBezTo>
                  <a:pt x="19855" y="9614"/>
                  <a:pt x="19830" y="9521"/>
                  <a:pt x="19805" y="9482"/>
                </a:cubicBezTo>
                <a:lnTo>
                  <a:pt x="19805" y="9482"/>
                </a:lnTo>
                <a:cubicBezTo>
                  <a:pt x="19827" y="9531"/>
                  <a:pt x="19831" y="9550"/>
                  <a:pt x="19821" y="9550"/>
                </a:cubicBezTo>
                <a:cubicBezTo>
                  <a:pt x="19809" y="9550"/>
                  <a:pt x="19773" y="9513"/>
                  <a:pt x="19731" y="9461"/>
                </a:cubicBezTo>
                <a:cubicBezTo>
                  <a:pt x="19705" y="9401"/>
                  <a:pt x="19671" y="9345"/>
                  <a:pt x="19626" y="9299"/>
                </a:cubicBezTo>
                <a:cubicBezTo>
                  <a:pt x="19596" y="9269"/>
                  <a:pt x="19569" y="9239"/>
                  <a:pt x="19543" y="9204"/>
                </a:cubicBezTo>
                <a:lnTo>
                  <a:pt x="19543" y="9204"/>
                </a:lnTo>
                <a:lnTo>
                  <a:pt x="19608" y="9306"/>
                </a:lnTo>
                <a:cubicBezTo>
                  <a:pt x="19578" y="9287"/>
                  <a:pt x="19552" y="9264"/>
                  <a:pt x="19534" y="9236"/>
                </a:cubicBezTo>
                <a:cubicBezTo>
                  <a:pt x="19504" y="9202"/>
                  <a:pt x="19464" y="9165"/>
                  <a:pt x="19418" y="9118"/>
                </a:cubicBezTo>
                <a:cubicBezTo>
                  <a:pt x="19418" y="9117"/>
                  <a:pt x="19420" y="9116"/>
                  <a:pt x="19421" y="9116"/>
                </a:cubicBezTo>
                <a:cubicBezTo>
                  <a:pt x="19435" y="9116"/>
                  <a:pt x="19481" y="9167"/>
                  <a:pt x="19485" y="9167"/>
                </a:cubicBezTo>
                <a:cubicBezTo>
                  <a:pt x="19486" y="9167"/>
                  <a:pt x="19485" y="9164"/>
                  <a:pt x="19480" y="9158"/>
                </a:cubicBezTo>
                <a:cubicBezTo>
                  <a:pt x="19355" y="9072"/>
                  <a:pt x="19283" y="8898"/>
                  <a:pt x="19126" y="8773"/>
                </a:cubicBezTo>
                <a:cubicBezTo>
                  <a:pt x="19070" y="8699"/>
                  <a:pt x="19149" y="8738"/>
                  <a:pt x="19098" y="8673"/>
                </a:cubicBezTo>
                <a:cubicBezTo>
                  <a:pt x="18922" y="8536"/>
                  <a:pt x="18950" y="8483"/>
                  <a:pt x="18769" y="8335"/>
                </a:cubicBezTo>
                <a:lnTo>
                  <a:pt x="18769" y="8335"/>
                </a:lnTo>
                <a:cubicBezTo>
                  <a:pt x="18781" y="8366"/>
                  <a:pt x="18790" y="8384"/>
                  <a:pt x="18783" y="8384"/>
                </a:cubicBezTo>
                <a:cubicBezTo>
                  <a:pt x="18774" y="8384"/>
                  <a:pt x="18744" y="8361"/>
                  <a:pt x="18671" y="8309"/>
                </a:cubicBezTo>
                <a:lnTo>
                  <a:pt x="18671" y="8309"/>
                </a:lnTo>
                <a:lnTo>
                  <a:pt x="18956" y="8567"/>
                </a:lnTo>
                <a:lnTo>
                  <a:pt x="18752" y="8423"/>
                </a:lnTo>
                <a:lnTo>
                  <a:pt x="18752" y="8423"/>
                </a:lnTo>
                <a:cubicBezTo>
                  <a:pt x="18834" y="8506"/>
                  <a:pt x="18938" y="8583"/>
                  <a:pt x="18984" y="8636"/>
                </a:cubicBezTo>
                <a:cubicBezTo>
                  <a:pt x="18934" y="8602"/>
                  <a:pt x="18912" y="8586"/>
                  <a:pt x="18906" y="8586"/>
                </a:cubicBezTo>
                <a:lnTo>
                  <a:pt x="18906" y="8586"/>
                </a:lnTo>
                <a:cubicBezTo>
                  <a:pt x="18901" y="8586"/>
                  <a:pt x="18909" y="8601"/>
                  <a:pt x="18919" y="8629"/>
                </a:cubicBezTo>
                <a:cubicBezTo>
                  <a:pt x="18841" y="8485"/>
                  <a:pt x="18681" y="8425"/>
                  <a:pt x="18572" y="8274"/>
                </a:cubicBezTo>
                <a:lnTo>
                  <a:pt x="18630" y="8226"/>
                </a:lnTo>
                <a:cubicBezTo>
                  <a:pt x="18458" y="8008"/>
                  <a:pt x="18256" y="7908"/>
                  <a:pt x="18018" y="7642"/>
                </a:cubicBezTo>
                <a:lnTo>
                  <a:pt x="18018" y="7642"/>
                </a:lnTo>
                <a:lnTo>
                  <a:pt x="18089" y="7732"/>
                </a:lnTo>
                <a:cubicBezTo>
                  <a:pt x="18034" y="7718"/>
                  <a:pt x="17932" y="7579"/>
                  <a:pt x="17841" y="7505"/>
                </a:cubicBezTo>
                <a:cubicBezTo>
                  <a:pt x="17865" y="7496"/>
                  <a:pt x="17821" y="7438"/>
                  <a:pt x="17797" y="7393"/>
                </a:cubicBezTo>
                <a:cubicBezTo>
                  <a:pt x="17797" y="7394"/>
                  <a:pt x="17796" y="7394"/>
                  <a:pt x="17796" y="7394"/>
                </a:cubicBezTo>
                <a:cubicBezTo>
                  <a:pt x="17776" y="7394"/>
                  <a:pt x="17621" y="7219"/>
                  <a:pt x="17560" y="7219"/>
                </a:cubicBezTo>
                <a:cubicBezTo>
                  <a:pt x="17558" y="7219"/>
                  <a:pt x="17556" y="7219"/>
                  <a:pt x="17554" y="7220"/>
                </a:cubicBezTo>
                <a:lnTo>
                  <a:pt x="17466" y="7083"/>
                </a:lnTo>
                <a:cubicBezTo>
                  <a:pt x="17271" y="6870"/>
                  <a:pt x="17183" y="6900"/>
                  <a:pt x="16993" y="6698"/>
                </a:cubicBezTo>
                <a:lnTo>
                  <a:pt x="16993" y="6698"/>
                </a:lnTo>
                <a:cubicBezTo>
                  <a:pt x="17007" y="6705"/>
                  <a:pt x="17016" y="6708"/>
                  <a:pt x="17022" y="6708"/>
                </a:cubicBezTo>
                <a:cubicBezTo>
                  <a:pt x="17036" y="6708"/>
                  <a:pt x="17035" y="6694"/>
                  <a:pt x="17047" y="6694"/>
                </a:cubicBezTo>
                <a:cubicBezTo>
                  <a:pt x="17058" y="6694"/>
                  <a:pt x="17081" y="6706"/>
                  <a:pt x="17139" y="6754"/>
                </a:cubicBezTo>
                <a:cubicBezTo>
                  <a:pt x="17079" y="6694"/>
                  <a:pt x="17028" y="6636"/>
                  <a:pt x="17009" y="6636"/>
                </a:cubicBezTo>
                <a:cubicBezTo>
                  <a:pt x="17007" y="6636"/>
                  <a:pt x="17006" y="6637"/>
                  <a:pt x="17005" y="6638"/>
                </a:cubicBezTo>
                <a:cubicBezTo>
                  <a:pt x="16977" y="6589"/>
                  <a:pt x="16801" y="6480"/>
                  <a:pt x="16756" y="6404"/>
                </a:cubicBezTo>
                <a:cubicBezTo>
                  <a:pt x="16719" y="6383"/>
                  <a:pt x="16694" y="6392"/>
                  <a:pt x="16622" y="6316"/>
                </a:cubicBezTo>
                <a:cubicBezTo>
                  <a:pt x="16620" y="6310"/>
                  <a:pt x="16621" y="6308"/>
                  <a:pt x="16623" y="6308"/>
                </a:cubicBezTo>
                <a:lnTo>
                  <a:pt x="16623" y="6308"/>
                </a:lnTo>
                <a:cubicBezTo>
                  <a:pt x="16606" y="6300"/>
                  <a:pt x="16557" y="6257"/>
                  <a:pt x="16542" y="6257"/>
                </a:cubicBezTo>
                <a:lnTo>
                  <a:pt x="16542" y="6257"/>
                </a:lnTo>
                <a:cubicBezTo>
                  <a:pt x="16536" y="6257"/>
                  <a:pt x="16536" y="6265"/>
                  <a:pt x="16548" y="6288"/>
                </a:cubicBezTo>
                <a:cubicBezTo>
                  <a:pt x="16404" y="6033"/>
                  <a:pt x="15982" y="5729"/>
                  <a:pt x="15852" y="5506"/>
                </a:cubicBezTo>
                <a:cubicBezTo>
                  <a:pt x="15704" y="5370"/>
                  <a:pt x="15526" y="5203"/>
                  <a:pt x="15396" y="5073"/>
                </a:cubicBezTo>
                <a:lnTo>
                  <a:pt x="15396" y="5073"/>
                </a:lnTo>
                <a:cubicBezTo>
                  <a:pt x="15399" y="5074"/>
                  <a:pt x="15401" y="5074"/>
                  <a:pt x="15403" y="5074"/>
                </a:cubicBezTo>
                <a:cubicBezTo>
                  <a:pt x="15404" y="5074"/>
                  <a:pt x="15404" y="5074"/>
                  <a:pt x="15405" y="5074"/>
                </a:cubicBezTo>
                <a:cubicBezTo>
                  <a:pt x="15409" y="5074"/>
                  <a:pt x="15411" y="5076"/>
                  <a:pt x="15426" y="5092"/>
                </a:cubicBezTo>
                <a:cubicBezTo>
                  <a:pt x="15264" y="4897"/>
                  <a:pt x="15266" y="5031"/>
                  <a:pt x="15080" y="4811"/>
                </a:cubicBezTo>
                <a:cubicBezTo>
                  <a:pt x="15063" y="4780"/>
                  <a:pt x="15060" y="4768"/>
                  <a:pt x="15066" y="4768"/>
                </a:cubicBezTo>
                <a:lnTo>
                  <a:pt x="15066" y="4768"/>
                </a:lnTo>
                <a:cubicBezTo>
                  <a:pt x="15082" y="4768"/>
                  <a:pt x="15152" y="4844"/>
                  <a:pt x="15159" y="4844"/>
                </a:cubicBezTo>
                <a:cubicBezTo>
                  <a:pt x="15160" y="4844"/>
                  <a:pt x="15158" y="4839"/>
                  <a:pt x="15150" y="4827"/>
                </a:cubicBezTo>
                <a:cubicBezTo>
                  <a:pt x="15180" y="4741"/>
                  <a:pt x="14897" y="4588"/>
                  <a:pt x="14793" y="4419"/>
                </a:cubicBezTo>
                <a:lnTo>
                  <a:pt x="14793" y="4419"/>
                </a:lnTo>
                <a:lnTo>
                  <a:pt x="14830" y="4447"/>
                </a:lnTo>
                <a:cubicBezTo>
                  <a:pt x="14744" y="4324"/>
                  <a:pt x="14552" y="4213"/>
                  <a:pt x="14385" y="4039"/>
                </a:cubicBezTo>
                <a:lnTo>
                  <a:pt x="14385" y="4039"/>
                </a:lnTo>
                <a:cubicBezTo>
                  <a:pt x="14385" y="4039"/>
                  <a:pt x="14386" y="4039"/>
                  <a:pt x="14388" y="4039"/>
                </a:cubicBezTo>
                <a:cubicBezTo>
                  <a:pt x="14392" y="4039"/>
                  <a:pt x="14397" y="4038"/>
                  <a:pt x="14394" y="4032"/>
                </a:cubicBezTo>
                <a:cubicBezTo>
                  <a:pt x="14248" y="3944"/>
                  <a:pt x="14019" y="3731"/>
                  <a:pt x="13845" y="3575"/>
                </a:cubicBezTo>
                <a:lnTo>
                  <a:pt x="13845" y="3575"/>
                </a:lnTo>
                <a:cubicBezTo>
                  <a:pt x="13890" y="3592"/>
                  <a:pt x="13912" y="3612"/>
                  <a:pt x="13921" y="3612"/>
                </a:cubicBezTo>
                <a:cubicBezTo>
                  <a:pt x="13926" y="3612"/>
                  <a:pt x="13926" y="3604"/>
                  <a:pt x="13924" y="3582"/>
                </a:cubicBezTo>
                <a:cubicBezTo>
                  <a:pt x="13904" y="3565"/>
                  <a:pt x="13893" y="3560"/>
                  <a:pt x="13886" y="3560"/>
                </a:cubicBezTo>
                <a:cubicBezTo>
                  <a:pt x="13875" y="3560"/>
                  <a:pt x="13871" y="3571"/>
                  <a:pt x="13857" y="3571"/>
                </a:cubicBezTo>
                <a:cubicBezTo>
                  <a:pt x="13842" y="3571"/>
                  <a:pt x="13815" y="3558"/>
                  <a:pt x="13754" y="3501"/>
                </a:cubicBezTo>
                <a:cubicBezTo>
                  <a:pt x="13717" y="3441"/>
                  <a:pt x="13622" y="3323"/>
                  <a:pt x="13634" y="3286"/>
                </a:cubicBezTo>
                <a:lnTo>
                  <a:pt x="13634" y="3286"/>
                </a:lnTo>
                <a:lnTo>
                  <a:pt x="13773" y="3422"/>
                </a:lnTo>
                <a:cubicBezTo>
                  <a:pt x="13734" y="3320"/>
                  <a:pt x="13592" y="3244"/>
                  <a:pt x="13525" y="3165"/>
                </a:cubicBezTo>
                <a:lnTo>
                  <a:pt x="13548" y="3160"/>
                </a:lnTo>
                <a:cubicBezTo>
                  <a:pt x="13330" y="2952"/>
                  <a:pt x="13293" y="2984"/>
                  <a:pt x="13066" y="2752"/>
                </a:cubicBezTo>
                <a:lnTo>
                  <a:pt x="13066" y="2752"/>
                </a:lnTo>
                <a:lnTo>
                  <a:pt x="13080" y="2787"/>
                </a:lnTo>
                <a:cubicBezTo>
                  <a:pt x="12920" y="2697"/>
                  <a:pt x="12994" y="2662"/>
                  <a:pt x="12843" y="2562"/>
                </a:cubicBezTo>
                <a:lnTo>
                  <a:pt x="12841" y="2490"/>
                </a:lnTo>
                <a:cubicBezTo>
                  <a:pt x="12751" y="2416"/>
                  <a:pt x="12516" y="2235"/>
                  <a:pt x="12363" y="2094"/>
                </a:cubicBezTo>
                <a:lnTo>
                  <a:pt x="12363" y="2094"/>
                </a:lnTo>
                <a:cubicBezTo>
                  <a:pt x="12472" y="2152"/>
                  <a:pt x="12660" y="2312"/>
                  <a:pt x="12781" y="2402"/>
                </a:cubicBezTo>
                <a:cubicBezTo>
                  <a:pt x="12700" y="2321"/>
                  <a:pt x="12500" y="2129"/>
                  <a:pt x="12442" y="2103"/>
                </a:cubicBezTo>
                <a:lnTo>
                  <a:pt x="12442" y="2103"/>
                </a:lnTo>
                <a:cubicBezTo>
                  <a:pt x="12484" y="2131"/>
                  <a:pt x="12521" y="2166"/>
                  <a:pt x="12556" y="2203"/>
                </a:cubicBezTo>
                <a:cubicBezTo>
                  <a:pt x="12426" y="2131"/>
                  <a:pt x="12282" y="2011"/>
                  <a:pt x="12118" y="1848"/>
                </a:cubicBezTo>
                <a:cubicBezTo>
                  <a:pt x="12166" y="1827"/>
                  <a:pt x="12064" y="1718"/>
                  <a:pt x="11944" y="1591"/>
                </a:cubicBezTo>
                <a:cubicBezTo>
                  <a:pt x="11826" y="1463"/>
                  <a:pt x="11663" y="1317"/>
                  <a:pt x="11610" y="1241"/>
                </a:cubicBezTo>
                <a:cubicBezTo>
                  <a:pt x="11422" y="1125"/>
                  <a:pt x="11221" y="1030"/>
                  <a:pt x="11012" y="960"/>
                </a:cubicBezTo>
                <a:cubicBezTo>
                  <a:pt x="10843" y="906"/>
                  <a:pt x="10667" y="878"/>
                  <a:pt x="10490" y="878"/>
                </a:cubicBezTo>
                <a:close/>
                <a:moveTo>
                  <a:pt x="13066" y="19388"/>
                </a:moveTo>
                <a:cubicBezTo>
                  <a:pt x="12911" y="19416"/>
                  <a:pt x="12727" y="19745"/>
                  <a:pt x="12535" y="19893"/>
                </a:cubicBezTo>
                <a:lnTo>
                  <a:pt x="12493" y="19907"/>
                </a:lnTo>
                <a:cubicBezTo>
                  <a:pt x="12489" y="19928"/>
                  <a:pt x="12482" y="19951"/>
                  <a:pt x="12477" y="19974"/>
                </a:cubicBezTo>
                <a:cubicBezTo>
                  <a:pt x="12468" y="20005"/>
                  <a:pt x="12461" y="20037"/>
                  <a:pt x="12461" y="20037"/>
                </a:cubicBezTo>
                <a:cubicBezTo>
                  <a:pt x="12672" y="19817"/>
                  <a:pt x="12899" y="19518"/>
                  <a:pt x="13066" y="19388"/>
                </a:cubicBezTo>
                <a:close/>
                <a:moveTo>
                  <a:pt x="12185" y="20183"/>
                </a:moveTo>
                <a:lnTo>
                  <a:pt x="12185" y="20183"/>
                </a:lnTo>
                <a:cubicBezTo>
                  <a:pt x="12185" y="20183"/>
                  <a:pt x="12152" y="20220"/>
                  <a:pt x="12115" y="20255"/>
                </a:cubicBezTo>
                <a:cubicBezTo>
                  <a:pt x="12078" y="20290"/>
                  <a:pt x="12041" y="20327"/>
                  <a:pt x="12041" y="20327"/>
                </a:cubicBezTo>
                <a:lnTo>
                  <a:pt x="12030" y="20359"/>
                </a:lnTo>
                <a:cubicBezTo>
                  <a:pt x="12030" y="20359"/>
                  <a:pt x="12071" y="20318"/>
                  <a:pt x="12111" y="20274"/>
                </a:cubicBezTo>
                <a:cubicBezTo>
                  <a:pt x="12148" y="20227"/>
                  <a:pt x="12185" y="20183"/>
                  <a:pt x="12185" y="20183"/>
                </a:cubicBezTo>
                <a:close/>
                <a:moveTo>
                  <a:pt x="9007" y="20417"/>
                </a:moveTo>
                <a:cubicBezTo>
                  <a:pt x="9060" y="20454"/>
                  <a:pt x="9118" y="20487"/>
                  <a:pt x="9178" y="20510"/>
                </a:cubicBezTo>
                <a:cubicBezTo>
                  <a:pt x="9120" y="20482"/>
                  <a:pt x="9062" y="20452"/>
                  <a:pt x="9007" y="20417"/>
                </a:cubicBezTo>
                <a:close/>
                <a:moveTo>
                  <a:pt x="10562" y="1"/>
                </a:moveTo>
                <a:lnTo>
                  <a:pt x="10648" y="17"/>
                </a:lnTo>
                <a:cubicBezTo>
                  <a:pt x="10598" y="55"/>
                  <a:pt x="10544" y="64"/>
                  <a:pt x="10480" y="64"/>
                </a:cubicBezTo>
                <a:cubicBezTo>
                  <a:pt x="10428" y="64"/>
                  <a:pt x="10370" y="58"/>
                  <a:pt x="10302" y="58"/>
                </a:cubicBezTo>
                <a:cubicBezTo>
                  <a:pt x="10251" y="58"/>
                  <a:pt x="10195" y="61"/>
                  <a:pt x="10131" y="73"/>
                </a:cubicBezTo>
                <a:lnTo>
                  <a:pt x="10138" y="61"/>
                </a:lnTo>
                <a:lnTo>
                  <a:pt x="10138" y="61"/>
                </a:lnTo>
                <a:cubicBezTo>
                  <a:pt x="9839" y="70"/>
                  <a:pt x="9779" y="110"/>
                  <a:pt x="9721" y="131"/>
                </a:cubicBezTo>
                <a:cubicBezTo>
                  <a:pt x="9663" y="158"/>
                  <a:pt x="9605" y="170"/>
                  <a:pt x="9320" y="253"/>
                </a:cubicBezTo>
                <a:lnTo>
                  <a:pt x="9373" y="295"/>
                </a:lnTo>
                <a:cubicBezTo>
                  <a:pt x="9375" y="365"/>
                  <a:pt x="9255" y="399"/>
                  <a:pt x="9102" y="457"/>
                </a:cubicBezTo>
                <a:cubicBezTo>
                  <a:pt x="8946" y="515"/>
                  <a:pt x="8763" y="603"/>
                  <a:pt x="8647" y="740"/>
                </a:cubicBezTo>
                <a:lnTo>
                  <a:pt x="8763" y="685"/>
                </a:lnTo>
                <a:lnTo>
                  <a:pt x="8763" y="685"/>
                </a:lnTo>
                <a:cubicBezTo>
                  <a:pt x="8650" y="835"/>
                  <a:pt x="8281" y="907"/>
                  <a:pt x="8142" y="1018"/>
                </a:cubicBezTo>
                <a:cubicBezTo>
                  <a:pt x="8138" y="1020"/>
                  <a:pt x="8136" y="1021"/>
                  <a:pt x="8134" y="1021"/>
                </a:cubicBezTo>
                <a:cubicBezTo>
                  <a:pt x="8121" y="1021"/>
                  <a:pt x="8176" y="958"/>
                  <a:pt x="8205" y="919"/>
                </a:cubicBezTo>
                <a:lnTo>
                  <a:pt x="8205" y="919"/>
                </a:lnTo>
                <a:cubicBezTo>
                  <a:pt x="7824" y="1190"/>
                  <a:pt x="8218" y="1016"/>
                  <a:pt x="7989" y="1271"/>
                </a:cubicBezTo>
                <a:cubicBezTo>
                  <a:pt x="7985" y="1272"/>
                  <a:pt x="7981" y="1272"/>
                  <a:pt x="7978" y="1272"/>
                </a:cubicBezTo>
                <a:cubicBezTo>
                  <a:pt x="7940" y="1272"/>
                  <a:pt x="7943" y="1223"/>
                  <a:pt x="7911" y="1223"/>
                </a:cubicBezTo>
                <a:cubicBezTo>
                  <a:pt x="7892" y="1223"/>
                  <a:pt x="7861" y="1241"/>
                  <a:pt x="7801" y="1297"/>
                </a:cubicBezTo>
                <a:cubicBezTo>
                  <a:pt x="7695" y="1352"/>
                  <a:pt x="7423" y="1867"/>
                  <a:pt x="7143" y="2031"/>
                </a:cubicBezTo>
                <a:cubicBezTo>
                  <a:pt x="7173" y="2021"/>
                  <a:pt x="7203" y="2011"/>
                  <a:pt x="7221" y="2011"/>
                </a:cubicBezTo>
                <a:cubicBezTo>
                  <a:pt x="7247" y="2011"/>
                  <a:pt x="7249" y="2033"/>
                  <a:pt x="7191" y="2110"/>
                </a:cubicBezTo>
                <a:cubicBezTo>
                  <a:pt x="7029" y="2291"/>
                  <a:pt x="6637" y="2490"/>
                  <a:pt x="6554" y="2720"/>
                </a:cubicBezTo>
                <a:cubicBezTo>
                  <a:pt x="6536" y="2731"/>
                  <a:pt x="6523" y="2735"/>
                  <a:pt x="6515" y="2735"/>
                </a:cubicBezTo>
                <a:cubicBezTo>
                  <a:pt x="6513" y="2735"/>
                  <a:pt x="6510" y="2735"/>
                  <a:pt x="6509" y="2734"/>
                </a:cubicBezTo>
                <a:lnTo>
                  <a:pt x="6509" y="2734"/>
                </a:lnTo>
                <a:cubicBezTo>
                  <a:pt x="6507" y="2735"/>
                  <a:pt x="6506" y="2737"/>
                  <a:pt x="6505" y="2739"/>
                </a:cubicBezTo>
                <a:cubicBezTo>
                  <a:pt x="6504" y="2737"/>
                  <a:pt x="6503" y="2736"/>
                  <a:pt x="6503" y="2735"/>
                </a:cubicBezTo>
                <a:lnTo>
                  <a:pt x="6503" y="2735"/>
                </a:lnTo>
                <a:cubicBezTo>
                  <a:pt x="6388" y="2886"/>
                  <a:pt x="6106" y="3194"/>
                  <a:pt x="6067" y="3311"/>
                </a:cubicBezTo>
                <a:cubicBezTo>
                  <a:pt x="6063" y="3311"/>
                  <a:pt x="6060" y="3311"/>
                  <a:pt x="6056" y="3311"/>
                </a:cubicBezTo>
                <a:cubicBezTo>
                  <a:pt x="5804" y="3311"/>
                  <a:pt x="5382" y="4079"/>
                  <a:pt x="5219" y="4079"/>
                </a:cubicBezTo>
                <a:cubicBezTo>
                  <a:pt x="5207" y="4079"/>
                  <a:pt x="5196" y="4074"/>
                  <a:pt x="5186" y="4065"/>
                </a:cubicBezTo>
                <a:lnTo>
                  <a:pt x="4785" y="4479"/>
                </a:lnTo>
                <a:lnTo>
                  <a:pt x="4783" y="4454"/>
                </a:lnTo>
                <a:cubicBezTo>
                  <a:pt x="4514" y="4707"/>
                  <a:pt x="4454" y="4830"/>
                  <a:pt x="4396" y="4952"/>
                </a:cubicBezTo>
                <a:cubicBezTo>
                  <a:pt x="4374" y="4968"/>
                  <a:pt x="4363" y="4974"/>
                  <a:pt x="4357" y="4974"/>
                </a:cubicBezTo>
                <a:cubicBezTo>
                  <a:pt x="4343" y="4974"/>
                  <a:pt x="4358" y="4944"/>
                  <a:pt x="4356" y="4936"/>
                </a:cubicBezTo>
                <a:lnTo>
                  <a:pt x="4356" y="4936"/>
                </a:lnTo>
                <a:cubicBezTo>
                  <a:pt x="3948" y="5289"/>
                  <a:pt x="3916" y="5333"/>
                  <a:pt x="3665" y="5717"/>
                </a:cubicBezTo>
                <a:lnTo>
                  <a:pt x="3589" y="5708"/>
                </a:lnTo>
                <a:cubicBezTo>
                  <a:pt x="3529" y="5819"/>
                  <a:pt x="2972" y="6188"/>
                  <a:pt x="2650" y="6610"/>
                </a:cubicBezTo>
                <a:cubicBezTo>
                  <a:pt x="2650" y="6603"/>
                  <a:pt x="2648" y="6587"/>
                  <a:pt x="2671" y="6550"/>
                </a:cubicBezTo>
                <a:lnTo>
                  <a:pt x="2671" y="6550"/>
                </a:lnTo>
                <a:cubicBezTo>
                  <a:pt x="2305" y="7020"/>
                  <a:pt x="1547" y="7431"/>
                  <a:pt x="1554" y="7744"/>
                </a:cubicBezTo>
                <a:lnTo>
                  <a:pt x="1317" y="8061"/>
                </a:lnTo>
                <a:cubicBezTo>
                  <a:pt x="1421" y="7965"/>
                  <a:pt x="1468" y="7932"/>
                  <a:pt x="1485" y="7932"/>
                </a:cubicBezTo>
                <a:cubicBezTo>
                  <a:pt x="1523" y="7932"/>
                  <a:pt x="1426" y="8084"/>
                  <a:pt x="1465" y="8084"/>
                </a:cubicBezTo>
                <a:cubicBezTo>
                  <a:pt x="1473" y="8084"/>
                  <a:pt x="1486" y="8078"/>
                  <a:pt x="1507" y="8063"/>
                </a:cubicBezTo>
                <a:lnTo>
                  <a:pt x="1507" y="8063"/>
                </a:lnTo>
                <a:cubicBezTo>
                  <a:pt x="1416" y="8165"/>
                  <a:pt x="1256" y="8276"/>
                  <a:pt x="1217" y="8276"/>
                </a:cubicBezTo>
                <a:cubicBezTo>
                  <a:pt x="1200" y="8276"/>
                  <a:pt x="1208" y="8253"/>
                  <a:pt x="1259" y="8196"/>
                </a:cubicBezTo>
                <a:lnTo>
                  <a:pt x="1294" y="8177"/>
                </a:lnTo>
                <a:cubicBezTo>
                  <a:pt x="1292" y="8161"/>
                  <a:pt x="1284" y="8153"/>
                  <a:pt x="1272" y="8153"/>
                </a:cubicBezTo>
                <a:cubicBezTo>
                  <a:pt x="1230" y="8153"/>
                  <a:pt x="1138" y="8235"/>
                  <a:pt x="1044" y="8323"/>
                </a:cubicBezTo>
                <a:cubicBezTo>
                  <a:pt x="935" y="8419"/>
                  <a:pt x="821" y="8551"/>
                  <a:pt x="781" y="8551"/>
                </a:cubicBezTo>
                <a:cubicBezTo>
                  <a:pt x="776" y="8551"/>
                  <a:pt x="773" y="8549"/>
                  <a:pt x="770" y="8546"/>
                </a:cubicBezTo>
                <a:cubicBezTo>
                  <a:pt x="596" y="8747"/>
                  <a:pt x="450" y="8972"/>
                  <a:pt x="336" y="9213"/>
                </a:cubicBezTo>
                <a:cubicBezTo>
                  <a:pt x="276" y="9332"/>
                  <a:pt x="237" y="9459"/>
                  <a:pt x="188" y="9582"/>
                </a:cubicBezTo>
                <a:cubicBezTo>
                  <a:pt x="153" y="9709"/>
                  <a:pt x="114" y="9835"/>
                  <a:pt x="95" y="9964"/>
                </a:cubicBezTo>
                <a:cubicBezTo>
                  <a:pt x="0" y="10481"/>
                  <a:pt x="54" y="11012"/>
                  <a:pt x="251" y="11499"/>
                </a:cubicBezTo>
                <a:cubicBezTo>
                  <a:pt x="255" y="11474"/>
                  <a:pt x="262" y="11450"/>
                  <a:pt x="272" y="11427"/>
                </a:cubicBezTo>
                <a:cubicBezTo>
                  <a:pt x="282" y="11396"/>
                  <a:pt x="292" y="11364"/>
                  <a:pt x="294" y="11357"/>
                </a:cubicBezTo>
                <a:lnTo>
                  <a:pt x="294" y="11357"/>
                </a:lnTo>
                <a:cubicBezTo>
                  <a:pt x="294" y="11380"/>
                  <a:pt x="429" y="11675"/>
                  <a:pt x="429" y="11675"/>
                </a:cubicBezTo>
                <a:cubicBezTo>
                  <a:pt x="440" y="11720"/>
                  <a:pt x="443" y="11754"/>
                  <a:pt x="424" y="11754"/>
                </a:cubicBezTo>
                <a:cubicBezTo>
                  <a:pt x="424" y="11754"/>
                  <a:pt x="423" y="11754"/>
                  <a:pt x="422" y="11754"/>
                </a:cubicBezTo>
                <a:cubicBezTo>
                  <a:pt x="401" y="11749"/>
                  <a:pt x="364" y="11708"/>
                  <a:pt x="313" y="11592"/>
                </a:cubicBezTo>
                <a:lnTo>
                  <a:pt x="313" y="11592"/>
                </a:lnTo>
                <a:cubicBezTo>
                  <a:pt x="318" y="11634"/>
                  <a:pt x="332" y="11673"/>
                  <a:pt x="353" y="11710"/>
                </a:cubicBezTo>
                <a:cubicBezTo>
                  <a:pt x="378" y="11749"/>
                  <a:pt x="406" y="11789"/>
                  <a:pt x="438" y="11821"/>
                </a:cubicBezTo>
                <a:cubicBezTo>
                  <a:pt x="502" y="11889"/>
                  <a:pt x="561" y="11935"/>
                  <a:pt x="574" y="11935"/>
                </a:cubicBezTo>
                <a:cubicBezTo>
                  <a:pt x="575" y="11935"/>
                  <a:pt x="575" y="11935"/>
                  <a:pt x="575" y="11935"/>
                </a:cubicBezTo>
                <a:cubicBezTo>
                  <a:pt x="657" y="12064"/>
                  <a:pt x="673" y="12107"/>
                  <a:pt x="655" y="12107"/>
                </a:cubicBezTo>
                <a:cubicBezTo>
                  <a:pt x="643" y="12107"/>
                  <a:pt x="618" y="12089"/>
                  <a:pt x="587" y="12065"/>
                </a:cubicBezTo>
                <a:cubicBezTo>
                  <a:pt x="525" y="12016"/>
                  <a:pt x="460" y="11939"/>
                  <a:pt x="452" y="11939"/>
                </a:cubicBezTo>
                <a:lnTo>
                  <a:pt x="452" y="11939"/>
                </a:lnTo>
                <a:cubicBezTo>
                  <a:pt x="450" y="11939"/>
                  <a:pt x="453" y="11945"/>
                  <a:pt x="462" y="11960"/>
                </a:cubicBezTo>
                <a:lnTo>
                  <a:pt x="480" y="11988"/>
                </a:lnTo>
                <a:cubicBezTo>
                  <a:pt x="492" y="12004"/>
                  <a:pt x="510" y="12028"/>
                  <a:pt x="527" y="12048"/>
                </a:cubicBezTo>
                <a:lnTo>
                  <a:pt x="594" y="12137"/>
                </a:lnTo>
                <a:lnTo>
                  <a:pt x="573" y="12090"/>
                </a:lnTo>
                <a:lnTo>
                  <a:pt x="573" y="12090"/>
                </a:lnTo>
                <a:cubicBezTo>
                  <a:pt x="624" y="12134"/>
                  <a:pt x="677" y="12174"/>
                  <a:pt x="733" y="12211"/>
                </a:cubicBezTo>
                <a:cubicBezTo>
                  <a:pt x="763" y="12232"/>
                  <a:pt x="791" y="12255"/>
                  <a:pt x="816" y="12278"/>
                </a:cubicBezTo>
                <a:cubicBezTo>
                  <a:pt x="830" y="12292"/>
                  <a:pt x="846" y="12308"/>
                  <a:pt x="867" y="12329"/>
                </a:cubicBezTo>
                <a:cubicBezTo>
                  <a:pt x="888" y="12352"/>
                  <a:pt x="911" y="12375"/>
                  <a:pt x="939" y="12405"/>
                </a:cubicBezTo>
                <a:cubicBezTo>
                  <a:pt x="1050" y="12542"/>
                  <a:pt x="962" y="12507"/>
                  <a:pt x="1009" y="12561"/>
                </a:cubicBezTo>
                <a:cubicBezTo>
                  <a:pt x="1004" y="12563"/>
                  <a:pt x="1018" y="12584"/>
                  <a:pt x="1083" y="12637"/>
                </a:cubicBezTo>
                <a:lnTo>
                  <a:pt x="1366" y="12932"/>
                </a:lnTo>
                <a:lnTo>
                  <a:pt x="1301" y="12765"/>
                </a:lnTo>
                <a:lnTo>
                  <a:pt x="1301" y="12765"/>
                </a:lnTo>
                <a:cubicBezTo>
                  <a:pt x="1405" y="12835"/>
                  <a:pt x="1492" y="12935"/>
                  <a:pt x="1514" y="12935"/>
                </a:cubicBezTo>
                <a:cubicBezTo>
                  <a:pt x="1525" y="12935"/>
                  <a:pt x="1521" y="12913"/>
                  <a:pt x="1499" y="12856"/>
                </a:cubicBezTo>
                <a:lnTo>
                  <a:pt x="1499" y="12856"/>
                </a:lnTo>
                <a:cubicBezTo>
                  <a:pt x="1619" y="13149"/>
                  <a:pt x="2544" y="13962"/>
                  <a:pt x="2636" y="14109"/>
                </a:cubicBezTo>
                <a:cubicBezTo>
                  <a:pt x="2854" y="14251"/>
                  <a:pt x="3030" y="14429"/>
                  <a:pt x="3246" y="14654"/>
                </a:cubicBezTo>
                <a:cubicBezTo>
                  <a:pt x="3222" y="14619"/>
                  <a:pt x="3218" y="14576"/>
                  <a:pt x="3250" y="14576"/>
                </a:cubicBezTo>
                <a:cubicBezTo>
                  <a:pt x="3276" y="14576"/>
                  <a:pt x="3326" y="14606"/>
                  <a:pt x="3408" y="14696"/>
                </a:cubicBezTo>
                <a:cubicBezTo>
                  <a:pt x="3228" y="14743"/>
                  <a:pt x="3678" y="15075"/>
                  <a:pt x="3765" y="15313"/>
                </a:cubicBezTo>
                <a:lnTo>
                  <a:pt x="3765" y="15313"/>
                </a:lnTo>
                <a:cubicBezTo>
                  <a:pt x="3764" y="15304"/>
                  <a:pt x="3766" y="15299"/>
                  <a:pt x="3772" y="15299"/>
                </a:cubicBezTo>
                <a:cubicBezTo>
                  <a:pt x="3822" y="15299"/>
                  <a:pt x="4137" y="15635"/>
                  <a:pt x="4200" y="15635"/>
                </a:cubicBezTo>
                <a:cubicBezTo>
                  <a:pt x="4215" y="15635"/>
                  <a:pt x="4215" y="15614"/>
                  <a:pt x="4192" y="15563"/>
                </a:cubicBezTo>
                <a:lnTo>
                  <a:pt x="4192" y="15563"/>
                </a:lnTo>
                <a:cubicBezTo>
                  <a:pt x="4340" y="15732"/>
                  <a:pt x="4157" y="15619"/>
                  <a:pt x="4250" y="15765"/>
                </a:cubicBezTo>
                <a:cubicBezTo>
                  <a:pt x="4672" y="16096"/>
                  <a:pt x="5049" y="16625"/>
                  <a:pt x="5529" y="17074"/>
                </a:cubicBezTo>
                <a:cubicBezTo>
                  <a:pt x="5546" y="17069"/>
                  <a:pt x="5522" y="17014"/>
                  <a:pt x="5556" y="17014"/>
                </a:cubicBezTo>
                <a:cubicBezTo>
                  <a:pt x="5568" y="17014"/>
                  <a:pt x="5589" y="17021"/>
                  <a:pt x="5622" y="17042"/>
                </a:cubicBezTo>
                <a:lnTo>
                  <a:pt x="5789" y="17366"/>
                </a:lnTo>
                <a:cubicBezTo>
                  <a:pt x="5891" y="17450"/>
                  <a:pt x="5965" y="17360"/>
                  <a:pt x="6079" y="17582"/>
                </a:cubicBezTo>
                <a:cubicBezTo>
                  <a:pt x="6072" y="17558"/>
                  <a:pt x="6063" y="17523"/>
                  <a:pt x="6080" y="17523"/>
                </a:cubicBezTo>
                <a:cubicBezTo>
                  <a:pt x="6087" y="17523"/>
                  <a:pt x="6100" y="17530"/>
                  <a:pt x="6120" y="17547"/>
                </a:cubicBezTo>
                <a:cubicBezTo>
                  <a:pt x="6538" y="18041"/>
                  <a:pt x="7020" y="18491"/>
                  <a:pt x="7493" y="18952"/>
                </a:cubicBezTo>
                <a:cubicBezTo>
                  <a:pt x="7732" y="19182"/>
                  <a:pt x="7968" y="19413"/>
                  <a:pt x="8193" y="19657"/>
                </a:cubicBezTo>
                <a:cubicBezTo>
                  <a:pt x="8307" y="19777"/>
                  <a:pt x="8411" y="19898"/>
                  <a:pt x="8524" y="20030"/>
                </a:cubicBezTo>
                <a:cubicBezTo>
                  <a:pt x="8645" y="20165"/>
                  <a:pt x="8775" y="20294"/>
                  <a:pt x="8912" y="20413"/>
                </a:cubicBezTo>
                <a:cubicBezTo>
                  <a:pt x="8855" y="20351"/>
                  <a:pt x="8840" y="20328"/>
                  <a:pt x="8851" y="20328"/>
                </a:cubicBezTo>
                <a:cubicBezTo>
                  <a:pt x="8867" y="20328"/>
                  <a:pt x="8935" y="20373"/>
                  <a:pt x="9009" y="20417"/>
                </a:cubicBezTo>
                <a:cubicBezTo>
                  <a:pt x="8932" y="20357"/>
                  <a:pt x="9039" y="20371"/>
                  <a:pt x="9039" y="20336"/>
                </a:cubicBezTo>
                <a:cubicBezTo>
                  <a:pt x="9113" y="20401"/>
                  <a:pt x="9192" y="20459"/>
                  <a:pt x="9276" y="20515"/>
                </a:cubicBezTo>
                <a:cubicBezTo>
                  <a:pt x="9398" y="20598"/>
                  <a:pt x="9533" y="20668"/>
                  <a:pt x="9533" y="20668"/>
                </a:cubicBezTo>
                <a:cubicBezTo>
                  <a:pt x="9544" y="20664"/>
                  <a:pt x="9558" y="20662"/>
                  <a:pt x="9574" y="20662"/>
                </a:cubicBezTo>
                <a:cubicBezTo>
                  <a:pt x="9650" y="20662"/>
                  <a:pt x="9774" y="20699"/>
                  <a:pt x="9897" y="20726"/>
                </a:cubicBezTo>
                <a:cubicBezTo>
                  <a:pt x="9984" y="20746"/>
                  <a:pt x="10071" y="20759"/>
                  <a:pt x="10134" y="20759"/>
                </a:cubicBezTo>
                <a:cubicBezTo>
                  <a:pt x="10179" y="20759"/>
                  <a:pt x="10213" y="20753"/>
                  <a:pt x="10226" y="20737"/>
                </a:cubicBezTo>
                <a:lnTo>
                  <a:pt x="10133" y="20735"/>
                </a:lnTo>
                <a:cubicBezTo>
                  <a:pt x="10087" y="20733"/>
                  <a:pt x="10041" y="20728"/>
                  <a:pt x="10041" y="20728"/>
                </a:cubicBezTo>
                <a:cubicBezTo>
                  <a:pt x="10170" y="20700"/>
                  <a:pt x="10092" y="20638"/>
                  <a:pt x="9997" y="20563"/>
                </a:cubicBezTo>
                <a:cubicBezTo>
                  <a:pt x="9901" y="20489"/>
                  <a:pt x="9797" y="20399"/>
                  <a:pt x="9830" y="20343"/>
                </a:cubicBezTo>
                <a:lnTo>
                  <a:pt x="9830" y="20343"/>
                </a:lnTo>
                <a:cubicBezTo>
                  <a:pt x="9818" y="20345"/>
                  <a:pt x="9806" y="20346"/>
                  <a:pt x="9794" y="20346"/>
                </a:cubicBezTo>
                <a:cubicBezTo>
                  <a:pt x="9672" y="20346"/>
                  <a:pt x="9543" y="20261"/>
                  <a:pt x="9410" y="20160"/>
                </a:cubicBezTo>
                <a:cubicBezTo>
                  <a:pt x="9266" y="20049"/>
                  <a:pt x="9123" y="19926"/>
                  <a:pt x="8923" y="19856"/>
                </a:cubicBezTo>
                <a:cubicBezTo>
                  <a:pt x="8908" y="19832"/>
                  <a:pt x="8910" y="19825"/>
                  <a:pt x="8920" y="19825"/>
                </a:cubicBezTo>
                <a:cubicBezTo>
                  <a:pt x="8934" y="19825"/>
                  <a:pt x="8963" y="19839"/>
                  <a:pt x="8979" y="19839"/>
                </a:cubicBezTo>
                <a:cubicBezTo>
                  <a:pt x="8987" y="19839"/>
                  <a:pt x="8992" y="19834"/>
                  <a:pt x="8988" y="19821"/>
                </a:cubicBezTo>
                <a:cubicBezTo>
                  <a:pt x="8879" y="19798"/>
                  <a:pt x="8786" y="19726"/>
                  <a:pt x="8629" y="19536"/>
                </a:cubicBezTo>
                <a:lnTo>
                  <a:pt x="8629" y="19536"/>
                </a:lnTo>
                <a:lnTo>
                  <a:pt x="8659" y="19546"/>
                </a:lnTo>
                <a:cubicBezTo>
                  <a:pt x="8172" y="19077"/>
                  <a:pt x="8003" y="18836"/>
                  <a:pt x="7491" y="18275"/>
                </a:cubicBezTo>
                <a:lnTo>
                  <a:pt x="7488" y="18356"/>
                </a:lnTo>
                <a:cubicBezTo>
                  <a:pt x="7423" y="18289"/>
                  <a:pt x="7370" y="18215"/>
                  <a:pt x="7324" y="18134"/>
                </a:cubicBezTo>
                <a:cubicBezTo>
                  <a:pt x="7308" y="18128"/>
                  <a:pt x="7296" y="18126"/>
                  <a:pt x="7289" y="18126"/>
                </a:cubicBezTo>
                <a:cubicBezTo>
                  <a:pt x="7211" y="18126"/>
                  <a:pt x="7577" y="18416"/>
                  <a:pt x="7480" y="18416"/>
                </a:cubicBezTo>
                <a:cubicBezTo>
                  <a:pt x="7473" y="18416"/>
                  <a:pt x="7464" y="18415"/>
                  <a:pt x="7453" y="18412"/>
                </a:cubicBezTo>
                <a:cubicBezTo>
                  <a:pt x="7384" y="18173"/>
                  <a:pt x="6640" y="17598"/>
                  <a:pt x="6633" y="17397"/>
                </a:cubicBezTo>
                <a:cubicBezTo>
                  <a:pt x="6586" y="17349"/>
                  <a:pt x="6564" y="17334"/>
                  <a:pt x="6554" y="17334"/>
                </a:cubicBezTo>
                <a:cubicBezTo>
                  <a:pt x="6537" y="17334"/>
                  <a:pt x="6557" y="17381"/>
                  <a:pt x="6538" y="17381"/>
                </a:cubicBezTo>
                <a:cubicBezTo>
                  <a:pt x="6528" y="17381"/>
                  <a:pt x="6506" y="17367"/>
                  <a:pt x="6459" y="17320"/>
                </a:cubicBezTo>
                <a:lnTo>
                  <a:pt x="6438" y="17246"/>
                </a:lnTo>
                <a:lnTo>
                  <a:pt x="6359" y="17234"/>
                </a:lnTo>
                <a:cubicBezTo>
                  <a:pt x="6250" y="17114"/>
                  <a:pt x="6225" y="17021"/>
                  <a:pt x="6241" y="16996"/>
                </a:cubicBezTo>
                <a:lnTo>
                  <a:pt x="6241" y="16996"/>
                </a:lnTo>
                <a:cubicBezTo>
                  <a:pt x="6278" y="17030"/>
                  <a:pt x="6320" y="17065"/>
                  <a:pt x="6359" y="17098"/>
                </a:cubicBezTo>
                <a:cubicBezTo>
                  <a:pt x="6250" y="16929"/>
                  <a:pt x="5972" y="16719"/>
                  <a:pt x="5896" y="16638"/>
                </a:cubicBezTo>
                <a:lnTo>
                  <a:pt x="5896" y="16638"/>
                </a:lnTo>
                <a:lnTo>
                  <a:pt x="6037" y="16808"/>
                </a:lnTo>
                <a:cubicBezTo>
                  <a:pt x="5527" y="16346"/>
                  <a:pt x="4971" y="15721"/>
                  <a:pt x="4449" y="15306"/>
                </a:cubicBezTo>
                <a:lnTo>
                  <a:pt x="4449" y="15306"/>
                </a:lnTo>
                <a:lnTo>
                  <a:pt x="4465" y="15361"/>
                </a:lnTo>
                <a:cubicBezTo>
                  <a:pt x="4071" y="15041"/>
                  <a:pt x="4201" y="15055"/>
                  <a:pt x="3791" y="14677"/>
                </a:cubicBezTo>
                <a:lnTo>
                  <a:pt x="3791" y="14677"/>
                </a:lnTo>
                <a:lnTo>
                  <a:pt x="3809" y="14687"/>
                </a:lnTo>
                <a:cubicBezTo>
                  <a:pt x="3693" y="14615"/>
                  <a:pt x="3587" y="14524"/>
                  <a:pt x="3492" y="14425"/>
                </a:cubicBezTo>
                <a:lnTo>
                  <a:pt x="3492" y="14425"/>
                </a:lnTo>
                <a:cubicBezTo>
                  <a:pt x="3505" y="14433"/>
                  <a:pt x="3514" y="14436"/>
                  <a:pt x="3519" y="14436"/>
                </a:cubicBezTo>
                <a:cubicBezTo>
                  <a:pt x="3554" y="14436"/>
                  <a:pt x="3425" y="14275"/>
                  <a:pt x="3461" y="14275"/>
                </a:cubicBezTo>
                <a:cubicBezTo>
                  <a:pt x="3469" y="14275"/>
                  <a:pt x="3482" y="14282"/>
                  <a:pt x="3505" y="14297"/>
                </a:cubicBezTo>
                <a:cubicBezTo>
                  <a:pt x="3079" y="13949"/>
                  <a:pt x="3283" y="14137"/>
                  <a:pt x="2954" y="13954"/>
                </a:cubicBezTo>
                <a:lnTo>
                  <a:pt x="2928" y="13861"/>
                </a:lnTo>
                <a:cubicBezTo>
                  <a:pt x="2810" y="13803"/>
                  <a:pt x="2787" y="13813"/>
                  <a:pt x="2583" y="13625"/>
                </a:cubicBezTo>
                <a:lnTo>
                  <a:pt x="2583" y="13625"/>
                </a:lnTo>
                <a:cubicBezTo>
                  <a:pt x="2618" y="13649"/>
                  <a:pt x="2637" y="13659"/>
                  <a:pt x="2647" y="13659"/>
                </a:cubicBezTo>
                <a:cubicBezTo>
                  <a:pt x="2679" y="13659"/>
                  <a:pt x="2605" y="13554"/>
                  <a:pt x="2645" y="13554"/>
                </a:cubicBezTo>
                <a:cubicBezTo>
                  <a:pt x="2657" y="13554"/>
                  <a:pt x="2682" y="13565"/>
                  <a:pt x="2724" y="13592"/>
                </a:cubicBezTo>
                <a:cubicBezTo>
                  <a:pt x="2386" y="13108"/>
                  <a:pt x="2043" y="13055"/>
                  <a:pt x="1957" y="12760"/>
                </a:cubicBezTo>
                <a:cubicBezTo>
                  <a:pt x="1932" y="12751"/>
                  <a:pt x="1914" y="12747"/>
                  <a:pt x="1901" y="12747"/>
                </a:cubicBezTo>
                <a:cubicBezTo>
                  <a:pt x="1789" y="12747"/>
                  <a:pt x="2174" y="13090"/>
                  <a:pt x="2155" y="13090"/>
                </a:cubicBezTo>
                <a:cubicBezTo>
                  <a:pt x="2153" y="13090"/>
                  <a:pt x="2148" y="13087"/>
                  <a:pt x="2138" y="13080"/>
                </a:cubicBezTo>
                <a:lnTo>
                  <a:pt x="2138" y="13080"/>
                </a:lnTo>
                <a:cubicBezTo>
                  <a:pt x="2150" y="13105"/>
                  <a:pt x="2147" y="13115"/>
                  <a:pt x="2134" y="13115"/>
                </a:cubicBezTo>
                <a:cubicBezTo>
                  <a:pt x="2086" y="13115"/>
                  <a:pt x="1890" y="12963"/>
                  <a:pt x="1795" y="12853"/>
                </a:cubicBezTo>
                <a:cubicBezTo>
                  <a:pt x="1665" y="12721"/>
                  <a:pt x="1688" y="12516"/>
                  <a:pt x="1357" y="12188"/>
                </a:cubicBezTo>
                <a:lnTo>
                  <a:pt x="1357" y="12188"/>
                </a:lnTo>
                <a:cubicBezTo>
                  <a:pt x="1387" y="12217"/>
                  <a:pt x="1397" y="12214"/>
                  <a:pt x="1428" y="12248"/>
                </a:cubicBezTo>
                <a:cubicBezTo>
                  <a:pt x="1380" y="12174"/>
                  <a:pt x="1310" y="12120"/>
                  <a:pt x="1241" y="12062"/>
                </a:cubicBezTo>
                <a:lnTo>
                  <a:pt x="1238" y="12061"/>
                </a:lnTo>
                <a:lnTo>
                  <a:pt x="1238" y="12061"/>
                </a:lnTo>
                <a:cubicBezTo>
                  <a:pt x="1239" y="12062"/>
                  <a:pt x="1241" y="12065"/>
                  <a:pt x="1245" y="12069"/>
                </a:cubicBezTo>
                <a:lnTo>
                  <a:pt x="1245" y="12069"/>
                </a:lnTo>
                <a:lnTo>
                  <a:pt x="1243" y="12067"/>
                </a:lnTo>
                <a:lnTo>
                  <a:pt x="1238" y="12062"/>
                </a:lnTo>
                <a:lnTo>
                  <a:pt x="1224" y="12051"/>
                </a:lnTo>
                <a:lnTo>
                  <a:pt x="1199" y="12025"/>
                </a:lnTo>
                <a:cubicBezTo>
                  <a:pt x="1183" y="12009"/>
                  <a:pt x="1166" y="11993"/>
                  <a:pt x="1150" y="11974"/>
                </a:cubicBezTo>
                <a:cubicBezTo>
                  <a:pt x="1115" y="11937"/>
                  <a:pt x="1088" y="11895"/>
                  <a:pt x="1067" y="11849"/>
                </a:cubicBezTo>
                <a:cubicBezTo>
                  <a:pt x="954" y="11816"/>
                  <a:pt x="930" y="11676"/>
                  <a:pt x="849" y="11676"/>
                </a:cubicBezTo>
                <a:cubicBezTo>
                  <a:pt x="844" y="11676"/>
                  <a:pt x="838" y="11676"/>
                  <a:pt x="833" y="11678"/>
                </a:cubicBezTo>
                <a:cubicBezTo>
                  <a:pt x="826" y="11688"/>
                  <a:pt x="1013" y="11908"/>
                  <a:pt x="1071" y="11967"/>
                </a:cubicBezTo>
                <a:lnTo>
                  <a:pt x="1071" y="11967"/>
                </a:lnTo>
                <a:cubicBezTo>
                  <a:pt x="1053" y="11952"/>
                  <a:pt x="1035" y="11938"/>
                  <a:pt x="1016" y="11923"/>
                </a:cubicBezTo>
                <a:lnTo>
                  <a:pt x="953" y="11868"/>
                </a:lnTo>
                <a:cubicBezTo>
                  <a:pt x="909" y="11831"/>
                  <a:pt x="860" y="11796"/>
                  <a:pt x="814" y="11747"/>
                </a:cubicBezTo>
                <a:cubicBezTo>
                  <a:pt x="765" y="11694"/>
                  <a:pt x="721" y="11636"/>
                  <a:pt x="682" y="11576"/>
                </a:cubicBezTo>
                <a:cubicBezTo>
                  <a:pt x="640" y="11499"/>
                  <a:pt x="608" y="11418"/>
                  <a:pt x="585" y="11334"/>
                </a:cubicBezTo>
                <a:lnTo>
                  <a:pt x="585" y="11334"/>
                </a:lnTo>
                <a:cubicBezTo>
                  <a:pt x="617" y="11353"/>
                  <a:pt x="687" y="11446"/>
                  <a:pt x="733" y="11508"/>
                </a:cubicBezTo>
                <a:cubicBezTo>
                  <a:pt x="717" y="11395"/>
                  <a:pt x="622" y="11325"/>
                  <a:pt x="617" y="11205"/>
                </a:cubicBezTo>
                <a:cubicBezTo>
                  <a:pt x="642" y="11205"/>
                  <a:pt x="666" y="11232"/>
                  <a:pt x="691" y="11277"/>
                </a:cubicBezTo>
                <a:cubicBezTo>
                  <a:pt x="721" y="11330"/>
                  <a:pt x="751" y="11385"/>
                  <a:pt x="777" y="11443"/>
                </a:cubicBezTo>
                <a:cubicBezTo>
                  <a:pt x="842" y="11569"/>
                  <a:pt x="935" y="11719"/>
                  <a:pt x="1030" y="11780"/>
                </a:cubicBezTo>
                <a:cubicBezTo>
                  <a:pt x="1002" y="11694"/>
                  <a:pt x="787" y="11490"/>
                  <a:pt x="858" y="11490"/>
                </a:cubicBezTo>
                <a:cubicBezTo>
                  <a:pt x="865" y="11490"/>
                  <a:pt x="876" y="11492"/>
                  <a:pt x="890" y="11496"/>
                </a:cubicBezTo>
                <a:lnTo>
                  <a:pt x="890" y="11496"/>
                </a:lnTo>
                <a:cubicBezTo>
                  <a:pt x="841" y="11480"/>
                  <a:pt x="802" y="11445"/>
                  <a:pt x="777" y="11399"/>
                </a:cubicBezTo>
                <a:cubicBezTo>
                  <a:pt x="749" y="11351"/>
                  <a:pt x="726" y="11300"/>
                  <a:pt x="712" y="11246"/>
                </a:cubicBezTo>
                <a:cubicBezTo>
                  <a:pt x="696" y="11186"/>
                  <a:pt x="677" y="11126"/>
                  <a:pt x="656" y="11068"/>
                </a:cubicBezTo>
                <a:cubicBezTo>
                  <a:pt x="636" y="10998"/>
                  <a:pt x="608" y="10936"/>
                  <a:pt x="568" y="10875"/>
                </a:cubicBezTo>
                <a:lnTo>
                  <a:pt x="568" y="10875"/>
                </a:lnTo>
                <a:lnTo>
                  <a:pt x="631" y="10882"/>
                </a:lnTo>
                <a:cubicBezTo>
                  <a:pt x="596" y="10815"/>
                  <a:pt x="571" y="10743"/>
                  <a:pt x="559" y="10669"/>
                </a:cubicBezTo>
                <a:lnTo>
                  <a:pt x="559" y="10669"/>
                </a:lnTo>
                <a:lnTo>
                  <a:pt x="656" y="10806"/>
                </a:lnTo>
                <a:cubicBezTo>
                  <a:pt x="612" y="10702"/>
                  <a:pt x="601" y="10588"/>
                  <a:pt x="622" y="10479"/>
                </a:cubicBezTo>
                <a:cubicBezTo>
                  <a:pt x="631" y="10370"/>
                  <a:pt x="666" y="10268"/>
                  <a:pt x="652" y="10159"/>
                </a:cubicBezTo>
                <a:lnTo>
                  <a:pt x="652" y="10159"/>
                </a:lnTo>
                <a:cubicBezTo>
                  <a:pt x="641" y="10364"/>
                  <a:pt x="627" y="10404"/>
                  <a:pt x="607" y="10404"/>
                </a:cubicBezTo>
                <a:cubicBezTo>
                  <a:pt x="605" y="10404"/>
                  <a:pt x="603" y="10403"/>
                  <a:pt x="601" y="10403"/>
                </a:cubicBezTo>
                <a:cubicBezTo>
                  <a:pt x="589" y="10399"/>
                  <a:pt x="575" y="10388"/>
                  <a:pt x="563" y="10388"/>
                </a:cubicBezTo>
                <a:cubicBezTo>
                  <a:pt x="550" y="10388"/>
                  <a:pt x="537" y="10401"/>
                  <a:pt x="529" y="10454"/>
                </a:cubicBezTo>
                <a:cubicBezTo>
                  <a:pt x="515" y="10393"/>
                  <a:pt x="510" y="10331"/>
                  <a:pt x="515" y="10270"/>
                </a:cubicBezTo>
                <a:cubicBezTo>
                  <a:pt x="515" y="10229"/>
                  <a:pt x="520" y="10187"/>
                  <a:pt x="527" y="10145"/>
                </a:cubicBezTo>
                <a:cubicBezTo>
                  <a:pt x="543" y="10092"/>
                  <a:pt x="571" y="10041"/>
                  <a:pt x="603" y="9997"/>
                </a:cubicBezTo>
                <a:cubicBezTo>
                  <a:pt x="638" y="9948"/>
                  <a:pt x="670" y="9899"/>
                  <a:pt x="700" y="9848"/>
                </a:cubicBezTo>
                <a:cubicBezTo>
                  <a:pt x="719" y="9807"/>
                  <a:pt x="735" y="9765"/>
                  <a:pt x="749" y="9723"/>
                </a:cubicBezTo>
                <a:cubicBezTo>
                  <a:pt x="773" y="9666"/>
                  <a:pt x="795" y="9609"/>
                  <a:pt x="811" y="9550"/>
                </a:cubicBezTo>
                <a:lnTo>
                  <a:pt x="811" y="9550"/>
                </a:lnTo>
                <a:cubicBezTo>
                  <a:pt x="793" y="9614"/>
                  <a:pt x="727" y="9736"/>
                  <a:pt x="702" y="9736"/>
                </a:cubicBezTo>
                <a:cubicBezTo>
                  <a:pt x="694" y="9736"/>
                  <a:pt x="690" y="9724"/>
                  <a:pt x="693" y="9693"/>
                </a:cubicBezTo>
                <a:cubicBezTo>
                  <a:pt x="719" y="9638"/>
                  <a:pt x="751" y="9575"/>
                  <a:pt x="782" y="9519"/>
                </a:cubicBezTo>
                <a:cubicBezTo>
                  <a:pt x="812" y="9473"/>
                  <a:pt x="844" y="9431"/>
                  <a:pt x="884" y="9394"/>
                </a:cubicBezTo>
                <a:cubicBezTo>
                  <a:pt x="942" y="9269"/>
                  <a:pt x="953" y="9233"/>
                  <a:pt x="942" y="9233"/>
                </a:cubicBezTo>
                <a:lnTo>
                  <a:pt x="942" y="9233"/>
                </a:lnTo>
                <a:cubicBezTo>
                  <a:pt x="937" y="9233"/>
                  <a:pt x="928" y="9241"/>
                  <a:pt x="916" y="9250"/>
                </a:cubicBezTo>
                <a:cubicBezTo>
                  <a:pt x="892" y="9267"/>
                  <a:pt x="861" y="9295"/>
                  <a:pt x="847" y="9295"/>
                </a:cubicBezTo>
                <a:cubicBezTo>
                  <a:pt x="838" y="9295"/>
                  <a:pt x="836" y="9284"/>
                  <a:pt x="846" y="9250"/>
                </a:cubicBezTo>
                <a:cubicBezTo>
                  <a:pt x="902" y="9218"/>
                  <a:pt x="939" y="9162"/>
                  <a:pt x="948" y="9097"/>
                </a:cubicBezTo>
                <a:cubicBezTo>
                  <a:pt x="962" y="9026"/>
                  <a:pt x="988" y="8956"/>
                  <a:pt x="1023" y="8889"/>
                </a:cubicBezTo>
                <a:lnTo>
                  <a:pt x="1071" y="8926"/>
                </a:lnTo>
                <a:cubicBezTo>
                  <a:pt x="1243" y="8757"/>
                  <a:pt x="1243" y="8710"/>
                  <a:pt x="1243" y="8671"/>
                </a:cubicBezTo>
                <a:cubicBezTo>
                  <a:pt x="1241" y="8629"/>
                  <a:pt x="1236" y="8592"/>
                  <a:pt x="1424" y="8439"/>
                </a:cubicBezTo>
                <a:lnTo>
                  <a:pt x="1424" y="8439"/>
                </a:lnTo>
                <a:lnTo>
                  <a:pt x="1338" y="8641"/>
                </a:lnTo>
                <a:lnTo>
                  <a:pt x="1500" y="8448"/>
                </a:lnTo>
                <a:lnTo>
                  <a:pt x="1512" y="8534"/>
                </a:lnTo>
                <a:cubicBezTo>
                  <a:pt x="1669" y="8302"/>
                  <a:pt x="1741" y="8251"/>
                  <a:pt x="1943" y="8075"/>
                </a:cubicBezTo>
                <a:lnTo>
                  <a:pt x="1943" y="8075"/>
                </a:lnTo>
                <a:cubicBezTo>
                  <a:pt x="1939" y="8076"/>
                  <a:pt x="1935" y="8076"/>
                  <a:pt x="1932" y="8076"/>
                </a:cubicBezTo>
                <a:cubicBezTo>
                  <a:pt x="1872" y="8076"/>
                  <a:pt x="1901" y="7964"/>
                  <a:pt x="2057" y="7804"/>
                </a:cubicBezTo>
                <a:cubicBezTo>
                  <a:pt x="2087" y="7785"/>
                  <a:pt x="2104" y="7779"/>
                  <a:pt x="2113" y="7779"/>
                </a:cubicBezTo>
                <a:cubicBezTo>
                  <a:pt x="2127" y="7779"/>
                  <a:pt x="2123" y="7794"/>
                  <a:pt x="2130" y="7794"/>
                </a:cubicBezTo>
                <a:cubicBezTo>
                  <a:pt x="2139" y="7794"/>
                  <a:pt x="2165" y="7770"/>
                  <a:pt x="2265" y="7665"/>
                </a:cubicBezTo>
                <a:lnTo>
                  <a:pt x="2265" y="7665"/>
                </a:lnTo>
                <a:cubicBezTo>
                  <a:pt x="2240" y="7746"/>
                  <a:pt x="2214" y="7839"/>
                  <a:pt x="2070" y="7901"/>
                </a:cubicBezTo>
                <a:cubicBezTo>
                  <a:pt x="2075" y="7927"/>
                  <a:pt x="2045" y="7982"/>
                  <a:pt x="2047" y="8006"/>
                </a:cubicBezTo>
                <a:cubicBezTo>
                  <a:pt x="2200" y="7913"/>
                  <a:pt x="2363" y="7704"/>
                  <a:pt x="2451" y="7616"/>
                </a:cubicBezTo>
                <a:lnTo>
                  <a:pt x="2451" y="7616"/>
                </a:lnTo>
                <a:cubicBezTo>
                  <a:pt x="2418" y="7646"/>
                  <a:pt x="2383" y="7676"/>
                  <a:pt x="2346" y="7700"/>
                </a:cubicBezTo>
                <a:lnTo>
                  <a:pt x="2634" y="7294"/>
                </a:lnTo>
                <a:cubicBezTo>
                  <a:pt x="2649" y="7285"/>
                  <a:pt x="2660" y="7282"/>
                  <a:pt x="2667" y="7282"/>
                </a:cubicBezTo>
                <a:cubicBezTo>
                  <a:pt x="2689" y="7282"/>
                  <a:pt x="2665" y="7325"/>
                  <a:pt x="2643" y="7368"/>
                </a:cubicBezTo>
                <a:cubicBezTo>
                  <a:pt x="2708" y="7291"/>
                  <a:pt x="2738" y="7224"/>
                  <a:pt x="2836" y="7118"/>
                </a:cubicBezTo>
                <a:lnTo>
                  <a:pt x="2836" y="7118"/>
                </a:lnTo>
                <a:cubicBezTo>
                  <a:pt x="2845" y="7179"/>
                  <a:pt x="2885" y="7207"/>
                  <a:pt x="2765" y="7360"/>
                </a:cubicBezTo>
                <a:lnTo>
                  <a:pt x="2765" y="7360"/>
                </a:lnTo>
                <a:lnTo>
                  <a:pt x="3046" y="7004"/>
                </a:lnTo>
                <a:cubicBezTo>
                  <a:pt x="3077" y="6998"/>
                  <a:pt x="3197" y="6918"/>
                  <a:pt x="3225" y="6918"/>
                </a:cubicBezTo>
                <a:cubicBezTo>
                  <a:pt x="3231" y="6918"/>
                  <a:pt x="3233" y="6922"/>
                  <a:pt x="3227" y="6932"/>
                </a:cubicBezTo>
                <a:cubicBezTo>
                  <a:pt x="3431" y="6770"/>
                  <a:pt x="3606" y="6420"/>
                  <a:pt x="3874" y="6204"/>
                </a:cubicBezTo>
                <a:lnTo>
                  <a:pt x="3874" y="6204"/>
                </a:lnTo>
                <a:cubicBezTo>
                  <a:pt x="3874" y="6203"/>
                  <a:pt x="3874" y="6203"/>
                  <a:pt x="3874" y="6202"/>
                </a:cubicBezTo>
                <a:lnTo>
                  <a:pt x="3877" y="6199"/>
                </a:lnTo>
                <a:lnTo>
                  <a:pt x="3877" y="6199"/>
                </a:lnTo>
                <a:cubicBezTo>
                  <a:pt x="3877" y="6200"/>
                  <a:pt x="3877" y="6201"/>
                  <a:pt x="3876" y="6202"/>
                </a:cubicBezTo>
                <a:cubicBezTo>
                  <a:pt x="3876" y="6203"/>
                  <a:pt x="3875" y="6203"/>
                  <a:pt x="3874" y="6204"/>
                </a:cubicBezTo>
                <a:lnTo>
                  <a:pt x="3874" y="6204"/>
                </a:lnTo>
                <a:cubicBezTo>
                  <a:pt x="3874" y="6208"/>
                  <a:pt x="3874" y="6214"/>
                  <a:pt x="3874" y="6218"/>
                </a:cubicBezTo>
                <a:lnTo>
                  <a:pt x="3883" y="6195"/>
                </a:lnTo>
                <a:lnTo>
                  <a:pt x="3877" y="6199"/>
                </a:lnTo>
                <a:lnTo>
                  <a:pt x="3877" y="6199"/>
                </a:lnTo>
                <a:cubicBezTo>
                  <a:pt x="3894" y="6161"/>
                  <a:pt x="3919" y="6125"/>
                  <a:pt x="3948" y="6095"/>
                </a:cubicBezTo>
                <a:cubicBezTo>
                  <a:pt x="4182" y="5875"/>
                  <a:pt x="4426" y="5715"/>
                  <a:pt x="4648" y="5400"/>
                </a:cubicBezTo>
                <a:lnTo>
                  <a:pt x="4864" y="5309"/>
                </a:lnTo>
                <a:cubicBezTo>
                  <a:pt x="4921" y="5244"/>
                  <a:pt x="4921" y="5228"/>
                  <a:pt x="4900" y="5228"/>
                </a:cubicBezTo>
                <a:cubicBezTo>
                  <a:pt x="4879" y="5228"/>
                  <a:pt x="4834" y="5246"/>
                  <a:pt x="4808" y="5246"/>
                </a:cubicBezTo>
                <a:cubicBezTo>
                  <a:pt x="4774" y="5246"/>
                  <a:pt x="4773" y="5213"/>
                  <a:pt x="4906" y="5061"/>
                </a:cubicBezTo>
                <a:cubicBezTo>
                  <a:pt x="4996" y="4955"/>
                  <a:pt x="5038" y="4927"/>
                  <a:pt x="5062" y="4927"/>
                </a:cubicBezTo>
                <a:cubicBezTo>
                  <a:pt x="5090" y="4927"/>
                  <a:pt x="5093" y="4966"/>
                  <a:pt x="5121" y="4966"/>
                </a:cubicBezTo>
                <a:cubicBezTo>
                  <a:pt x="5130" y="4966"/>
                  <a:pt x="5141" y="4962"/>
                  <a:pt x="5156" y="4952"/>
                </a:cubicBezTo>
                <a:cubicBezTo>
                  <a:pt x="5246" y="4797"/>
                  <a:pt x="5399" y="4519"/>
                  <a:pt x="5678" y="4340"/>
                </a:cubicBezTo>
                <a:lnTo>
                  <a:pt x="5678" y="4343"/>
                </a:lnTo>
                <a:cubicBezTo>
                  <a:pt x="5613" y="4431"/>
                  <a:pt x="5546" y="4479"/>
                  <a:pt x="5478" y="4554"/>
                </a:cubicBezTo>
                <a:lnTo>
                  <a:pt x="5687" y="4415"/>
                </a:lnTo>
                <a:lnTo>
                  <a:pt x="5687" y="4415"/>
                </a:lnTo>
                <a:cubicBezTo>
                  <a:pt x="5572" y="4616"/>
                  <a:pt x="5446" y="4742"/>
                  <a:pt x="5481" y="4742"/>
                </a:cubicBezTo>
                <a:cubicBezTo>
                  <a:pt x="5493" y="4742"/>
                  <a:pt x="5522" y="4728"/>
                  <a:pt x="5573" y="4700"/>
                </a:cubicBezTo>
                <a:cubicBezTo>
                  <a:pt x="5478" y="4554"/>
                  <a:pt x="6239" y="4011"/>
                  <a:pt x="6141" y="3865"/>
                </a:cubicBezTo>
                <a:lnTo>
                  <a:pt x="6283" y="3777"/>
                </a:lnTo>
                <a:lnTo>
                  <a:pt x="6283" y="3777"/>
                </a:lnTo>
                <a:cubicBezTo>
                  <a:pt x="6248" y="3807"/>
                  <a:pt x="6250" y="3821"/>
                  <a:pt x="6215" y="3851"/>
                </a:cubicBezTo>
                <a:cubicBezTo>
                  <a:pt x="6496" y="3687"/>
                  <a:pt x="6294" y="3599"/>
                  <a:pt x="6600" y="3330"/>
                </a:cubicBezTo>
                <a:cubicBezTo>
                  <a:pt x="6672" y="3270"/>
                  <a:pt x="6733" y="3227"/>
                  <a:pt x="6752" y="3227"/>
                </a:cubicBezTo>
                <a:cubicBezTo>
                  <a:pt x="6762" y="3227"/>
                  <a:pt x="6760" y="3239"/>
                  <a:pt x="6742" y="3267"/>
                </a:cubicBezTo>
                <a:lnTo>
                  <a:pt x="6936" y="3014"/>
                </a:lnTo>
                <a:cubicBezTo>
                  <a:pt x="6961" y="2992"/>
                  <a:pt x="6977" y="2982"/>
                  <a:pt x="6984" y="2982"/>
                </a:cubicBezTo>
                <a:cubicBezTo>
                  <a:pt x="6994" y="2982"/>
                  <a:pt x="6990" y="2997"/>
                  <a:pt x="6971" y="3020"/>
                </a:cubicBezTo>
                <a:lnTo>
                  <a:pt x="6971" y="3020"/>
                </a:lnTo>
                <a:lnTo>
                  <a:pt x="7273" y="2701"/>
                </a:lnTo>
                <a:lnTo>
                  <a:pt x="7273" y="2706"/>
                </a:lnTo>
                <a:cubicBezTo>
                  <a:pt x="7319" y="2613"/>
                  <a:pt x="7370" y="2523"/>
                  <a:pt x="7426" y="2435"/>
                </a:cubicBezTo>
                <a:cubicBezTo>
                  <a:pt x="7448" y="2420"/>
                  <a:pt x="7459" y="2414"/>
                  <a:pt x="7463" y="2414"/>
                </a:cubicBezTo>
                <a:lnTo>
                  <a:pt x="7463" y="2414"/>
                </a:lnTo>
                <a:cubicBezTo>
                  <a:pt x="7477" y="2414"/>
                  <a:pt x="7406" y="2484"/>
                  <a:pt x="7428" y="2484"/>
                </a:cubicBezTo>
                <a:cubicBezTo>
                  <a:pt x="7428" y="2484"/>
                  <a:pt x="7429" y="2484"/>
                  <a:pt x="7430" y="2484"/>
                </a:cubicBezTo>
                <a:lnTo>
                  <a:pt x="7590" y="2266"/>
                </a:lnTo>
                <a:cubicBezTo>
                  <a:pt x="7602" y="2261"/>
                  <a:pt x="7611" y="2258"/>
                  <a:pt x="7617" y="2258"/>
                </a:cubicBezTo>
                <a:cubicBezTo>
                  <a:pt x="7672" y="2258"/>
                  <a:pt x="7557" y="2420"/>
                  <a:pt x="7437" y="2532"/>
                </a:cubicBezTo>
                <a:cubicBezTo>
                  <a:pt x="7734" y="2477"/>
                  <a:pt x="7565" y="2344"/>
                  <a:pt x="8014" y="2036"/>
                </a:cubicBezTo>
                <a:lnTo>
                  <a:pt x="8014" y="2036"/>
                </a:lnTo>
                <a:lnTo>
                  <a:pt x="7852" y="2228"/>
                </a:lnTo>
                <a:cubicBezTo>
                  <a:pt x="8035" y="2182"/>
                  <a:pt x="8149" y="2018"/>
                  <a:pt x="8392" y="1860"/>
                </a:cubicBezTo>
                <a:lnTo>
                  <a:pt x="8392" y="1860"/>
                </a:lnTo>
                <a:cubicBezTo>
                  <a:pt x="8344" y="1878"/>
                  <a:pt x="8113" y="2015"/>
                  <a:pt x="8039" y="2015"/>
                </a:cubicBezTo>
                <a:cubicBezTo>
                  <a:pt x="8015" y="2015"/>
                  <a:pt x="8007" y="2001"/>
                  <a:pt x="8028" y="1963"/>
                </a:cubicBezTo>
                <a:lnTo>
                  <a:pt x="8028" y="1963"/>
                </a:lnTo>
                <a:cubicBezTo>
                  <a:pt x="7986" y="2027"/>
                  <a:pt x="7929" y="2115"/>
                  <a:pt x="7878" y="2124"/>
                </a:cubicBezTo>
                <a:cubicBezTo>
                  <a:pt x="7887" y="2018"/>
                  <a:pt x="7953" y="1997"/>
                  <a:pt x="8052" y="1926"/>
                </a:cubicBezTo>
                <a:lnTo>
                  <a:pt x="8052" y="1926"/>
                </a:lnTo>
                <a:cubicBezTo>
                  <a:pt x="8041" y="1941"/>
                  <a:pt x="8033" y="1953"/>
                  <a:pt x="8028" y="1963"/>
                </a:cubicBezTo>
                <a:lnTo>
                  <a:pt x="8028" y="1963"/>
                </a:lnTo>
                <a:cubicBezTo>
                  <a:pt x="8037" y="1949"/>
                  <a:pt x="8046" y="1936"/>
                  <a:pt x="8054" y="1925"/>
                </a:cubicBezTo>
                <a:lnTo>
                  <a:pt x="8054" y="1925"/>
                </a:lnTo>
                <a:cubicBezTo>
                  <a:pt x="8053" y="1925"/>
                  <a:pt x="8052" y="1926"/>
                  <a:pt x="8052" y="1926"/>
                </a:cubicBezTo>
                <a:lnTo>
                  <a:pt x="8052" y="1926"/>
                </a:lnTo>
                <a:cubicBezTo>
                  <a:pt x="8053" y="1924"/>
                  <a:pt x="8055" y="1922"/>
                  <a:pt x="8056" y="1920"/>
                </a:cubicBezTo>
                <a:cubicBezTo>
                  <a:pt x="8151" y="1851"/>
                  <a:pt x="8230" y="1765"/>
                  <a:pt x="8290" y="1665"/>
                </a:cubicBezTo>
                <a:cubicBezTo>
                  <a:pt x="8296" y="1671"/>
                  <a:pt x="8304" y="1674"/>
                  <a:pt x="8312" y="1674"/>
                </a:cubicBezTo>
                <a:cubicBezTo>
                  <a:pt x="8362" y="1674"/>
                  <a:pt x="8450" y="1570"/>
                  <a:pt x="8564" y="1452"/>
                </a:cubicBezTo>
                <a:lnTo>
                  <a:pt x="8613" y="1517"/>
                </a:lnTo>
                <a:cubicBezTo>
                  <a:pt x="8740" y="1357"/>
                  <a:pt x="8701" y="1338"/>
                  <a:pt x="8761" y="1227"/>
                </a:cubicBezTo>
                <a:cubicBezTo>
                  <a:pt x="8793" y="1197"/>
                  <a:pt x="8828" y="1169"/>
                  <a:pt x="8868" y="1144"/>
                </a:cubicBezTo>
                <a:cubicBezTo>
                  <a:pt x="8893" y="1127"/>
                  <a:pt x="8923" y="1113"/>
                  <a:pt x="8953" y="1102"/>
                </a:cubicBezTo>
                <a:cubicBezTo>
                  <a:pt x="8971" y="1096"/>
                  <a:pt x="8986" y="1094"/>
                  <a:pt x="9000" y="1094"/>
                </a:cubicBezTo>
                <a:cubicBezTo>
                  <a:pt x="9026" y="1094"/>
                  <a:pt x="9047" y="1101"/>
                  <a:pt x="9069" y="1104"/>
                </a:cubicBezTo>
                <a:cubicBezTo>
                  <a:pt x="9151" y="1043"/>
                  <a:pt x="9152" y="1030"/>
                  <a:pt x="9128" y="1030"/>
                </a:cubicBezTo>
                <a:cubicBezTo>
                  <a:pt x="9109" y="1030"/>
                  <a:pt x="9073" y="1038"/>
                  <a:pt x="9049" y="1038"/>
                </a:cubicBezTo>
                <a:cubicBezTo>
                  <a:pt x="9013" y="1038"/>
                  <a:pt x="9003" y="1019"/>
                  <a:pt x="9118" y="919"/>
                </a:cubicBezTo>
                <a:cubicBezTo>
                  <a:pt x="9236" y="851"/>
                  <a:pt x="9334" y="791"/>
                  <a:pt x="9436" y="724"/>
                </a:cubicBezTo>
                <a:cubicBezTo>
                  <a:pt x="9554" y="647"/>
                  <a:pt x="9677" y="578"/>
                  <a:pt x="9802" y="518"/>
                </a:cubicBezTo>
                <a:cubicBezTo>
                  <a:pt x="9830" y="514"/>
                  <a:pt x="9850" y="512"/>
                  <a:pt x="9863" y="512"/>
                </a:cubicBezTo>
                <a:cubicBezTo>
                  <a:pt x="9940" y="512"/>
                  <a:pt x="9794" y="572"/>
                  <a:pt x="9857" y="576"/>
                </a:cubicBezTo>
                <a:lnTo>
                  <a:pt x="9929" y="520"/>
                </a:lnTo>
                <a:cubicBezTo>
                  <a:pt x="9966" y="497"/>
                  <a:pt x="10006" y="471"/>
                  <a:pt x="10006" y="471"/>
                </a:cubicBezTo>
                <a:cubicBezTo>
                  <a:pt x="10012" y="470"/>
                  <a:pt x="10016" y="470"/>
                  <a:pt x="10020" y="470"/>
                </a:cubicBezTo>
                <a:cubicBezTo>
                  <a:pt x="10045" y="470"/>
                  <a:pt x="10038" y="487"/>
                  <a:pt x="10034" y="497"/>
                </a:cubicBezTo>
                <a:cubicBezTo>
                  <a:pt x="10170" y="450"/>
                  <a:pt x="10027" y="411"/>
                  <a:pt x="10256" y="360"/>
                </a:cubicBezTo>
                <a:cubicBezTo>
                  <a:pt x="10268" y="340"/>
                  <a:pt x="10298" y="332"/>
                  <a:pt x="10339" y="332"/>
                </a:cubicBezTo>
                <a:cubicBezTo>
                  <a:pt x="10396" y="332"/>
                  <a:pt x="10474" y="347"/>
                  <a:pt x="10558" y="367"/>
                </a:cubicBezTo>
                <a:cubicBezTo>
                  <a:pt x="10643" y="386"/>
                  <a:pt x="10708" y="404"/>
                  <a:pt x="10789" y="420"/>
                </a:cubicBezTo>
                <a:cubicBezTo>
                  <a:pt x="10841" y="430"/>
                  <a:pt x="10894" y="435"/>
                  <a:pt x="10948" y="435"/>
                </a:cubicBezTo>
                <a:cubicBezTo>
                  <a:pt x="10972" y="435"/>
                  <a:pt x="10997" y="434"/>
                  <a:pt x="11021" y="432"/>
                </a:cubicBezTo>
                <a:lnTo>
                  <a:pt x="11021" y="432"/>
                </a:lnTo>
                <a:cubicBezTo>
                  <a:pt x="11084" y="469"/>
                  <a:pt x="10977" y="474"/>
                  <a:pt x="10991" y="508"/>
                </a:cubicBezTo>
                <a:cubicBezTo>
                  <a:pt x="11109" y="513"/>
                  <a:pt x="11228" y="527"/>
                  <a:pt x="11343" y="548"/>
                </a:cubicBezTo>
                <a:cubicBezTo>
                  <a:pt x="11418" y="562"/>
                  <a:pt x="11487" y="566"/>
                  <a:pt x="11654" y="603"/>
                </a:cubicBezTo>
                <a:cubicBezTo>
                  <a:pt x="11654" y="603"/>
                  <a:pt x="11710" y="643"/>
                  <a:pt x="11763" y="692"/>
                </a:cubicBezTo>
                <a:cubicBezTo>
                  <a:pt x="11814" y="740"/>
                  <a:pt x="11865" y="789"/>
                  <a:pt x="11865" y="789"/>
                </a:cubicBezTo>
                <a:cubicBezTo>
                  <a:pt x="11806" y="721"/>
                  <a:pt x="11818" y="694"/>
                  <a:pt x="11868" y="694"/>
                </a:cubicBezTo>
                <a:cubicBezTo>
                  <a:pt x="11938" y="694"/>
                  <a:pt x="12082" y="747"/>
                  <a:pt x="12213" y="817"/>
                </a:cubicBezTo>
                <a:cubicBezTo>
                  <a:pt x="12180" y="759"/>
                  <a:pt x="12146" y="701"/>
                  <a:pt x="12106" y="645"/>
                </a:cubicBezTo>
                <a:lnTo>
                  <a:pt x="12106" y="645"/>
                </a:lnTo>
                <a:cubicBezTo>
                  <a:pt x="12106" y="645"/>
                  <a:pt x="12192" y="698"/>
                  <a:pt x="12275" y="756"/>
                </a:cubicBezTo>
                <a:cubicBezTo>
                  <a:pt x="12359" y="814"/>
                  <a:pt x="12438" y="877"/>
                  <a:pt x="12438" y="877"/>
                </a:cubicBezTo>
                <a:cubicBezTo>
                  <a:pt x="12450" y="900"/>
                  <a:pt x="12443" y="908"/>
                  <a:pt x="12424" y="908"/>
                </a:cubicBezTo>
                <a:cubicBezTo>
                  <a:pt x="12407" y="908"/>
                  <a:pt x="12378" y="901"/>
                  <a:pt x="12345" y="891"/>
                </a:cubicBezTo>
                <a:lnTo>
                  <a:pt x="12345" y="891"/>
                </a:lnTo>
                <a:lnTo>
                  <a:pt x="12410" y="928"/>
                </a:lnTo>
                <a:cubicBezTo>
                  <a:pt x="12455" y="997"/>
                  <a:pt x="12446" y="1020"/>
                  <a:pt x="12411" y="1020"/>
                </a:cubicBezTo>
                <a:cubicBezTo>
                  <a:pt x="12385" y="1020"/>
                  <a:pt x="12344" y="1007"/>
                  <a:pt x="12301" y="991"/>
                </a:cubicBezTo>
                <a:lnTo>
                  <a:pt x="12236" y="863"/>
                </a:lnTo>
                <a:lnTo>
                  <a:pt x="12236" y="863"/>
                </a:lnTo>
                <a:lnTo>
                  <a:pt x="12236" y="863"/>
                </a:lnTo>
                <a:cubicBezTo>
                  <a:pt x="12235" y="862"/>
                  <a:pt x="12234" y="860"/>
                  <a:pt x="12233" y="858"/>
                </a:cubicBezTo>
                <a:lnTo>
                  <a:pt x="12233" y="858"/>
                </a:lnTo>
                <a:cubicBezTo>
                  <a:pt x="12233" y="858"/>
                  <a:pt x="12233" y="858"/>
                  <a:pt x="12234" y="858"/>
                </a:cubicBezTo>
                <a:lnTo>
                  <a:pt x="12236" y="863"/>
                </a:lnTo>
                <a:lnTo>
                  <a:pt x="12236" y="863"/>
                </a:lnTo>
                <a:lnTo>
                  <a:pt x="12345" y="896"/>
                </a:lnTo>
                <a:cubicBezTo>
                  <a:pt x="12305" y="872"/>
                  <a:pt x="12261" y="847"/>
                  <a:pt x="12213" y="821"/>
                </a:cubicBezTo>
                <a:lnTo>
                  <a:pt x="12213" y="821"/>
                </a:lnTo>
                <a:cubicBezTo>
                  <a:pt x="12219" y="833"/>
                  <a:pt x="12227" y="847"/>
                  <a:pt x="12233" y="858"/>
                </a:cubicBezTo>
                <a:lnTo>
                  <a:pt x="12233" y="858"/>
                </a:lnTo>
                <a:cubicBezTo>
                  <a:pt x="12182" y="845"/>
                  <a:pt x="12132" y="836"/>
                  <a:pt x="12092" y="836"/>
                </a:cubicBezTo>
                <a:cubicBezTo>
                  <a:pt x="12051" y="836"/>
                  <a:pt x="12022" y="845"/>
                  <a:pt x="12013" y="870"/>
                </a:cubicBezTo>
                <a:cubicBezTo>
                  <a:pt x="12053" y="884"/>
                  <a:pt x="12088" y="905"/>
                  <a:pt x="12120" y="930"/>
                </a:cubicBezTo>
                <a:cubicBezTo>
                  <a:pt x="12109" y="927"/>
                  <a:pt x="12099" y="925"/>
                  <a:pt x="12091" y="925"/>
                </a:cubicBezTo>
                <a:cubicBezTo>
                  <a:pt x="12082" y="925"/>
                  <a:pt x="12077" y="928"/>
                  <a:pt x="12078" y="937"/>
                </a:cubicBezTo>
                <a:cubicBezTo>
                  <a:pt x="12081" y="951"/>
                  <a:pt x="12122" y="960"/>
                  <a:pt x="12180" y="988"/>
                </a:cubicBezTo>
                <a:lnTo>
                  <a:pt x="12178" y="1109"/>
                </a:lnTo>
                <a:lnTo>
                  <a:pt x="12217" y="1100"/>
                </a:lnTo>
                <a:lnTo>
                  <a:pt x="12542" y="1501"/>
                </a:lnTo>
                <a:cubicBezTo>
                  <a:pt x="12864" y="1698"/>
                  <a:pt x="13184" y="1830"/>
                  <a:pt x="13622" y="2217"/>
                </a:cubicBezTo>
                <a:cubicBezTo>
                  <a:pt x="13593" y="2205"/>
                  <a:pt x="13571" y="2201"/>
                  <a:pt x="13555" y="2201"/>
                </a:cubicBezTo>
                <a:cubicBezTo>
                  <a:pt x="13490" y="2201"/>
                  <a:pt x="13513" y="2280"/>
                  <a:pt x="13465" y="2319"/>
                </a:cubicBezTo>
                <a:cubicBezTo>
                  <a:pt x="13411" y="2147"/>
                  <a:pt x="13122" y="2024"/>
                  <a:pt x="12920" y="1800"/>
                </a:cubicBezTo>
                <a:lnTo>
                  <a:pt x="12920" y="1800"/>
                </a:lnTo>
                <a:cubicBezTo>
                  <a:pt x="12995" y="1884"/>
                  <a:pt x="12990" y="1908"/>
                  <a:pt x="12967" y="1908"/>
                </a:cubicBezTo>
                <a:cubicBezTo>
                  <a:pt x="12958" y="1908"/>
                  <a:pt x="12947" y="1905"/>
                  <a:pt x="12936" y="1899"/>
                </a:cubicBezTo>
                <a:lnTo>
                  <a:pt x="12936" y="1899"/>
                </a:lnTo>
                <a:lnTo>
                  <a:pt x="13372" y="2226"/>
                </a:lnTo>
                <a:cubicBezTo>
                  <a:pt x="13316" y="2263"/>
                  <a:pt x="13418" y="2340"/>
                  <a:pt x="13499" y="2458"/>
                </a:cubicBezTo>
                <a:cubicBezTo>
                  <a:pt x="13502" y="2431"/>
                  <a:pt x="13513" y="2419"/>
                  <a:pt x="13531" y="2419"/>
                </a:cubicBezTo>
                <a:cubicBezTo>
                  <a:pt x="13620" y="2419"/>
                  <a:pt x="13873" y="2705"/>
                  <a:pt x="14023" y="2813"/>
                </a:cubicBezTo>
                <a:cubicBezTo>
                  <a:pt x="14018" y="2823"/>
                  <a:pt x="14008" y="2831"/>
                  <a:pt x="13993" y="2831"/>
                </a:cubicBezTo>
                <a:cubicBezTo>
                  <a:pt x="13955" y="2831"/>
                  <a:pt x="13883" y="2788"/>
                  <a:pt x="13754" y="2648"/>
                </a:cubicBezTo>
                <a:lnTo>
                  <a:pt x="13754" y="2648"/>
                </a:lnTo>
                <a:cubicBezTo>
                  <a:pt x="13896" y="2924"/>
                  <a:pt x="14127" y="2815"/>
                  <a:pt x="14276" y="3074"/>
                </a:cubicBezTo>
                <a:lnTo>
                  <a:pt x="14276" y="3074"/>
                </a:lnTo>
                <a:cubicBezTo>
                  <a:pt x="14274" y="3073"/>
                  <a:pt x="14273" y="3072"/>
                  <a:pt x="14271" y="3070"/>
                </a:cubicBezTo>
                <a:lnTo>
                  <a:pt x="14271" y="3070"/>
                </a:lnTo>
                <a:cubicBezTo>
                  <a:pt x="14273" y="3072"/>
                  <a:pt x="14274" y="3073"/>
                  <a:pt x="14276" y="3075"/>
                </a:cubicBezTo>
                <a:cubicBezTo>
                  <a:pt x="14276" y="3074"/>
                  <a:pt x="14276" y="3074"/>
                  <a:pt x="14276" y="3074"/>
                </a:cubicBezTo>
                <a:lnTo>
                  <a:pt x="14276" y="3074"/>
                </a:lnTo>
                <a:cubicBezTo>
                  <a:pt x="14392" y="3180"/>
                  <a:pt x="14514" y="3330"/>
                  <a:pt x="14478" y="3330"/>
                </a:cubicBezTo>
                <a:cubicBezTo>
                  <a:pt x="14475" y="3330"/>
                  <a:pt x="14471" y="3329"/>
                  <a:pt x="14466" y="3327"/>
                </a:cubicBezTo>
                <a:lnTo>
                  <a:pt x="14417" y="3281"/>
                </a:lnTo>
                <a:lnTo>
                  <a:pt x="14417" y="3281"/>
                </a:lnTo>
                <a:cubicBezTo>
                  <a:pt x="14707" y="3591"/>
                  <a:pt x="15322" y="4186"/>
                  <a:pt x="15463" y="4186"/>
                </a:cubicBezTo>
                <a:cubicBezTo>
                  <a:pt x="15466" y="4186"/>
                  <a:pt x="15469" y="4186"/>
                  <a:pt x="15472" y="4185"/>
                </a:cubicBezTo>
                <a:lnTo>
                  <a:pt x="15472" y="4185"/>
                </a:lnTo>
                <a:cubicBezTo>
                  <a:pt x="15465" y="4199"/>
                  <a:pt x="15350" y="4234"/>
                  <a:pt x="15311" y="4234"/>
                </a:cubicBezTo>
                <a:cubicBezTo>
                  <a:pt x="15310" y="4234"/>
                  <a:pt x="15309" y="4234"/>
                  <a:pt x="15308" y="4234"/>
                </a:cubicBezTo>
                <a:lnTo>
                  <a:pt x="15308" y="4234"/>
                </a:lnTo>
                <a:lnTo>
                  <a:pt x="16107" y="4526"/>
                </a:lnTo>
                <a:cubicBezTo>
                  <a:pt x="16023" y="4538"/>
                  <a:pt x="16020" y="4738"/>
                  <a:pt x="15896" y="4738"/>
                </a:cubicBezTo>
                <a:cubicBezTo>
                  <a:pt x="15856" y="4738"/>
                  <a:pt x="15805" y="4718"/>
                  <a:pt x="15735" y="4666"/>
                </a:cubicBezTo>
                <a:lnTo>
                  <a:pt x="15735" y="4666"/>
                </a:lnTo>
                <a:lnTo>
                  <a:pt x="15736" y="4667"/>
                </a:lnTo>
                <a:lnTo>
                  <a:pt x="15736" y="4667"/>
                </a:lnTo>
                <a:lnTo>
                  <a:pt x="15736" y="4667"/>
                </a:lnTo>
                <a:cubicBezTo>
                  <a:pt x="15826" y="4787"/>
                  <a:pt x="15934" y="4893"/>
                  <a:pt x="16054" y="4978"/>
                </a:cubicBezTo>
                <a:cubicBezTo>
                  <a:pt x="16021" y="4929"/>
                  <a:pt x="16022" y="4808"/>
                  <a:pt x="16068" y="4808"/>
                </a:cubicBezTo>
                <a:cubicBezTo>
                  <a:pt x="16076" y="4808"/>
                  <a:pt x="16086" y="4813"/>
                  <a:pt x="16098" y="4823"/>
                </a:cubicBezTo>
                <a:cubicBezTo>
                  <a:pt x="16212" y="5078"/>
                  <a:pt x="16192" y="4994"/>
                  <a:pt x="16352" y="5271"/>
                </a:cubicBezTo>
                <a:lnTo>
                  <a:pt x="16352" y="5271"/>
                </a:lnTo>
                <a:cubicBezTo>
                  <a:pt x="16335" y="5233"/>
                  <a:pt x="16366" y="5211"/>
                  <a:pt x="16414" y="5211"/>
                </a:cubicBezTo>
                <a:cubicBezTo>
                  <a:pt x="16467" y="5211"/>
                  <a:pt x="16540" y="5237"/>
                  <a:pt x="16597" y="5298"/>
                </a:cubicBezTo>
                <a:cubicBezTo>
                  <a:pt x="16596" y="5298"/>
                  <a:pt x="16595" y="5298"/>
                  <a:pt x="16595" y="5298"/>
                </a:cubicBezTo>
                <a:cubicBezTo>
                  <a:pt x="16566" y="5298"/>
                  <a:pt x="16519" y="5380"/>
                  <a:pt x="16473" y="5380"/>
                </a:cubicBezTo>
                <a:cubicBezTo>
                  <a:pt x="16469" y="5380"/>
                  <a:pt x="16464" y="5379"/>
                  <a:pt x="16460" y="5378"/>
                </a:cubicBezTo>
                <a:lnTo>
                  <a:pt x="16460" y="5378"/>
                </a:lnTo>
                <a:lnTo>
                  <a:pt x="16828" y="5560"/>
                </a:lnTo>
                <a:lnTo>
                  <a:pt x="16828" y="5560"/>
                </a:lnTo>
                <a:cubicBezTo>
                  <a:pt x="16820" y="5557"/>
                  <a:pt x="16813" y="5555"/>
                  <a:pt x="16807" y="5555"/>
                </a:cubicBezTo>
                <a:cubicBezTo>
                  <a:pt x="16754" y="5555"/>
                  <a:pt x="16756" y="5657"/>
                  <a:pt x="16787" y="5734"/>
                </a:cubicBezTo>
                <a:cubicBezTo>
                  <a:pt x="16786" y="5730"/>
                  <a:pt x="16786" y="5728"/>
                  <a:pt x="16789" y="5728"/>
                </a:cubicBezTo>
                <a:cubicBezTo>
                  <a:pt x="16814" y="5728"/>
                  <a:pt x="17046" y="5994"/>
                  <a:pt x="17125" y="6058"/>
                </a:cubicBezTo>
                <a:lnTo>
                  <a:pt x="17025" y="5910"/>
                </a:lnTo>
                <a:lnTo>
                  <a:pt x="17025" y="5910"/>
                </a:lnTo>
                <a:cubicBezTo>
                  <a:pt x="17341" y="6258"/>
                  <a:pt x="17491" y="6098"/>
                  <a:pt x="17816" y="6431"/>
                </a:cubicBezTo>
                <a:cubicBezTo>
                  <a:pt x="17808" y="6429"/>
                  <a:pt x="17798" y="6428"/>
                  <a:pt x="17787" y="6428"/>
                </a:cubicBezTo>
                <a:cubicBezTo>
                  <a:pt x="17717" y="6428"/>
                  <a:pt x="17612" y="6483"/>
                  <a:pt x="17746" y="6640"/>
                </a:cubicBezTo>
                <a:cubicBezTo>
                  <a:pt x="17874" y="6666"/>
                  <a:pt x="18331" y="6733"/>
                  <a:pt x="18660" y="6985"/>
                </a:cubicBezTo>
                <a:lnTo>
                  <a:pt x="18688" y="7069"/>
                </a:lnTo>
                <a:lnTo>
                  <a:pt x="18943" y="7259"/>
                </a:lnTo>
                <a:cubicBezTo>
                  <a:pt x="18729" y="7199"/>
                  <a:pt x="18178" y="6969"/>
                  <a:pt x="17899" y="6819"/>
                </a:cubicBezTo>
                <a:lnTo>
                  <a:pt x="17899" y="6819"/>
                </a:lnTo>
                <a:cubicBezTo>
                  <a:pt x="18001" y="6967"/>
                  <a:pt x="17899" y="6888"/>
                  <a:pt x="18089" y="7071"/>
                </a:cubicBezTo>
                <a:cubicBezTo>
                  <a:pt x="18098" y="7092"/>
                  <a:pt x="18095" y="7100"/>
                  <a:pt x="18085" y="7100"/>
                </a:cubicBezTo>
                <a:cubicBezTo>
                  <a:pt x="18052" y="7100"/>
                  <a:pt x="17933" y="6999"/>
                  <a:pt x="17890" y="6958"/>
                </a:cubicBezTo>
                <a:lnTo>
                  <a:pt x="17890" y="6958"/>
                </a:lnTo>
                <a:lnTo>
                  <a:pt x="18305" y="7410"/>
                </a:lnTo>
                <a:cubicBezTo>
                  <a:pt x="18309" y="7402"/>
                  <a:pt x="18316" y="7398"/>
                  <a:pt x="18326" y="7398"/>
                </a:cubicBezTo>
                <a:cubicBezTo>
                  <a:pt x="18405" y="7398"/>
                  <a:pt x="18645" y="7622"/>
                  <a:pt x="18714" y="7622"/>
                </a:cubicBezTo>
                <a:cubicBezTo>
                  <a:pt x="18721" y="7622"/>
                  <a:pt x="18726" y="7619"/>
                  <a:pt x="18729" y="7614"/>
                </a:cubicBezTo>
                <a:lnTo>
                  <a:pt x="18196" y="7206"/>
                </a:lnTo>
                <a:cubicBezTo>
                  <a:pt x="18203" y="7193"/>
                  <a:pt x="18218" y="7187"/>
                  <a:pt x="18241" y="7187"/>
                </a:cubicBezTo>
                <a:cubicBezTo>
                  <a:pt x="18362" y="7187"/>
                  <a:pt x="18685" y="7358"/>
                  <a:pt x="18933" y="7625"/>
                </a:cubicBezTo>
                <a:cubicBezTo>
                  <a:pt x="18965" y="7685"/>
                  <a:pt x="18902" y="7691"/>
                  <a:pt x="18843" y="7691"/>
                </a:cubicBezTo>
                <a:cubicBezTo>
                  <a:pt x="18829" y="7691"/>
                  <a:pt x="18816" y="7690"/>
                  <a:pt x="18804" y="7690"/>
                </a:cubicBezTo>
                <a:cubicBezTo>
                  <a:pt x="18779" y="7690"/>
                  <a:pt x="18759" y="7692"/>
                  <a:pt x="18755" y="7700"/>
                </a:cubicBezTo>
                <a:cubicBezTo>
                  <a:pt x="18817" y="7718"/>
                  <a:pt x="19086" y="7950"/>
                  <a:pt x="19100" y="7994"/>
                </a:cubicBezTo>
                <a:lnTo>
                  <a:pt x="18938" y="7894"/>
                </a:lnTo>
                <a:lnTo>
                  <a:pt x="18938" y="7894"/>
                </a:lnTo>
                <a:cubicBezTo>
                  <a:pt x="19086" y="8089"/>
                  <a:pt x="19295" y="8096"/>
                  <a:pt x="19443" y="8356"/>
                </a:cubicBezTo>
                <a:cubicBezTo>
                  <a:pt x="19505" y="8428"/>
                  <a:pt x="19571" y="8624"/>
                  <a:pt x="19617" y="8624"/>
                </a:cubicBezTo>
                <a:cubicBezTo>
                  <a:pt x="19619" y="8624"/>
                  <a:pt x="19622" y="8623"/>
                  <a:pt x="19624" y="8622"/>
                </a:cubicBezTo>
                <a:cubicBezTo>
                  <a:pt x="19580" y="8448"/>
                  <a:pt x="19747" y="8228"/>
                  <a:pt x="19873" y="8228"/>
                </a:cubicBezTo>
                <a:cubicBezTo>
                  <a:pt x="19880" y="8228"/>
                  <a:pt x="19887" y="8229"/>
                  <a:pt x="19893" y="8230"/>
                </a:cubicBezTo>
                <a:cubicBezTo>
                  <a:pt x="19905" y="8249"/>
                  <a:pt x="19979" y="8349"/>
                  <a:pt x="20062" y="8481"/>
                </a:cubicBezTo>
                <a:cubicBezTo>
                  <a:pt x="20099" y="8541"/>
                  <a:pt x="20136" y="8606"/>
                  <a:pt x="20169" y="8664"/>
                </a:cubicBezTo>
                <a:cubicBezTo>
                  <a:pt x="20192" y="8708"/>
                  <a:pt x="20211" y="8757"/>
                  <a:pt x="20227" y="8805"/>
                </a:cubicBezTo>
                <a:cubicBezTo>
                  <a:pt x="20238" y="8855"/>
                  <a:pt x="20220" y="8870"/>
                  <a:pt x="20190" y="8870"/>
                </a:cubicBezTo>
                <a:cubicBezTo>
                  <a:pt x="20165" y="8870"/>
                  <a:pt x="20132" y="8860"/>
                  <a:pt x="20102" y="8849"/>
                </a:cubicBezTo>
                <a:cubicBezTo>
                  <a:pt x="20070" y="8840"/>
                  <a:pt x="20038" y="8830"/>
                  <a:pt x="20014" y="8830"/>
                </a:cubicBezTo>
                <a:cubicBezTo>
                  <a:pt x="19986" y="8830"/>
                  <a:pt x="19970" y="8842"/>
                  <a:pt x="19979" y="8882"/>
                </a:cubicBezTo>
                <a:cubicBezTo>
                  <a:pt x="19981" y="8880"/>
                  <a:pt x="19985" y="8879"/>
                  <a:pt x="19988" y="8879"/>
                </a:cubicBezTo>
                <a:cubicBezTo>
                  <a:pt x="20015" y="8879"/>
                  <a:pt x="20071" y="8919"/>
                  <a:pt x="20097" y="8940"/>
                </a:cubicBezTo>
                <a:cubicBezTo>
                  <a:pt x="20134" y="9030"/>
                  <a:pt x="20021" y="8944"/>
                  <a:pt x="20141" y="9114"/>
                </a:cubicBezTo>
                <a:cubicBezTo>
                  <a:pt x="20143" y="9113"/>
                  <a:pt x="20145" y="9113"/>
                  <a:pt x="20147" y="9113"/>
                </a:cubicBezTo>
                <a:cubicBezTo>
                  <a:pt x="20190" y="9113"/>
                  <a:pt x="20242" y="9202"/>
                  <a:pt x="20266" y="9255"/>
                </a:cubicBezTo>
                <a:cubicBezTo>
                  <a:pt x="20276" y="9278"/>
                  <a:pt x="20282" y="9295"/>
                  <a:pt x="20284" y="9295"/>
                </a:cubicBezTo>
                <a:cubicBezTo>
                  <a:pt x="20285" y="9295"/>
                  <a:pt x="20285" y="9294"/>
                  <a:pt x="20285" y="9292"/>
                </a:cubicBezTo>
                <a:cubicBezTo>
                  <a:pt x="20280" y="9248"/>
                  <a:pt x="20269" y="9204"/>
                  <a:pt x="20252" y="9162"/>
                </a:cubicBezTo>
                <a:lnTo>
                  <a:pt x="20252" y="9162"/>
                </a:lnTo>
                <a:cubicBezTo>
                  <a:pt x="20299" y="9220"/>
                  <a:pt x="20334" y="9287"/>
                  <a:pt x="20354" y="9359"/>
                </a:cubicBezTo>
                <a:cubicBezTo>
                  <a:pt x="20364" y="9389"/>
                  <a:pt x="20373" y="9420"/>
                  <a:pt x="20387" y="9457"/>
                </a:cubicBezTo>
                <a:cubicBezTo>
                  <a:pt x="20398" y="9503"/>
                  <a:pt x="20412" y="9552"/>
                  <a:pt x="20431" y="9598"/>
                </a:cubicBezTo>
                <a:cubicBezTo>
                  <a:pt x="20434" y="9584"/>
                  <a:pt x="20443" y="9577"/>
                  <a:pt x="20456" y="9577"/>
                </a:cubicBezTo>
                <a:cubicBezTo>
                  <a:pt x="20484" y="9577"/>
                  <a:pt x="20530" y="9611"/>
                  <a:pt x="20577" y="9668"/>
                </a:cubicBezTo>
                <a:cubicBezTo>
                  <a:pt x="20640" y="9749"/>
                  <a:pt x="20718" y="9874"/>
                  <a:pt x="20742" y="9985"/>
                </a:cubicBezTo>
                <a:cubicBezTo>
                  <a:pt x="20740" y="9985"/>
                  <a:pt x="20738" y="9984"/>
                  <a:pt x="20736" y="9984"/>
                </a:cubicBezTo>
                <a:cubicBezTo>
                  <a:pt x="20713" y="9984"/>
                  <a:pt x="20697" y="10031"/>
                  <a:pt x="20686" y="10055"/>
                </a:cubicBezTo>
                <a:cubicBezTo>
                  <a:pt x="20704" y="10168"/>
                  <a:pt x="20695" y="10270"/>
                  <a:pt x="20697" y="10363"/>
                </a:cubicBezTo>
                <a:cubicBezTo>
                  <a:pt x="20693" y="10456"/>
                  <a:pt x="20681" y="10542"/>
                  <a:pt x="20672" y="10627"/>
                </a:cubicBezTo>
                <a:cubicBezTo>
                  <a:pt x="20653" y="10711"/>
                  <a:pt x="20637" y="10792"/>
                  <a:pt x="20619" y="10880"/>
                </a:cubicBezTo>
                <a:cubicBezTo>
                  <a:pt x="20593" y="10964"/>
                  <a:pt x="20575" y="11056"/>
                  <a:pt x="20540" y="11156"/>
                </a:cubicBezTo>
                <a:cubicBezTo>
                  <a:pt x="20514" y="11180"/>
                  <a:pt x="20453" y="11298"/>
                  <a:pt x="20425" y="11298"/>
                </a:cubicBezTo>
                <a:cubicBezTo>
                  <a:pt x="20419" y="11298"/>
                  <a:pt x="20414" y="11291"/>
                  <a:pt x="20412" y="11272"/>
                </a:cubicBezTo>
                <a:cubicBezTo>
                  <a:pt x="20412" y="11353"/>
                  <a:pt x="20394" y="11434"/>
                  <a:pt x="20359" y="11508"/>
                </a:cubicBezTo>
                <a:cubicBezTo>
                  <a:pt x="20329" y="11541"/>
                  <a:pt x="20313" y="11554"/>
                  <a:pt x="20306" y="11554"/>
                </a:cubicBezTo>
                <a:cubicBezTo>
                  <a:pt x="20280" y="11554"/>
                  <a:pt x="20392" y="11354"/>
                  <a:pt x="20350" y="11354"/>
                </a:cubicBezTo>
                <a:cubicBezTo>
                  <a:pt x="20342" y="11354"/>
                  <a:pt x="20329" y="11362"/>
                  <a:pt x="20308" y="11379"/>
                </a:cubicBezTo>
                <a:cubicBezTo>
                  <a:pt x="20324" y="11395"/>
                  <a:pt x="20313" y="11478"/>
                  <a:pt x="20276" y="11573"/>
                </a:cubicBezTo>
                <a:cubicBezTo>
                  <a:pt x="20238" y="11671"/>
                  <a:pt x="20194" y="11768"/>
                  <a:pt x="20143" y="11861"/>
                </a:cubicBezTo>
                <a:cubicBezTo>
                  <a:pt x="20144" y="11861"/>
                  <a:pt x="20145" y="11861"/>
                  <a:pt x="20145" y="11861"/>
                </a:cubicBezTo>
                <a:cubicBezTo>
                  <a:pt x="20252" y="11861"/>
                  <a:pt x="20385" y="11507"/>
                  <a:pt x="20422" y="11332"/>
                </a:cubicBezTo>
                <a:cubicBezTo>
                  <a:pt x="20470" y="11353"/>
                  <a:pt x="20487" y="11446"/>
                  <a:pt x="20470" y="11594"/>
                </a:cubicBezTo>
                <a:cubicBezTo>
                  <a:pt x="20456" y="11680"/>
                  <a:pt x="20431" y="11763"/>
                  <a:pt x="20401" y="11844"/>
                </a:cubicBezTo>
                <a:cubicBezTo>
                  <a:pt x="20359" y="11946"/>
                  <a:pt x="20308" y="12044"/>
                  <a:pt x="20250" y="12137"/>
                </a:cubicBezTo>
                <a:cubicBezTo>
                  <a:pt x="20152" y="12263"/>
                  <a:pt x="20108" y="12295"/>
                  <a:pt x="20089" y="12295"/>
                </a:cubicBezTo>
                <a:cubicBezTo>
                  <a:pt x="20068" y="12295"/>
                  <a:pt x="20073" y="12259"/>
                  <a:pt x="20068" y="12259"/>
                </a:cubicBezTo>
                <a:lnTo>
                  <a:pt x="20068" y="12259"/>
                </a:lnTo>
                <a:cubicBezTo>
                  <a:pt x="20066" y="12259"/>
                  <a:pt x="20064" y="12261"/>
                  <a:pt x="20060" y="12269"/>
                </a:cubicBezTo>
                <a:cubicBezTo>
                  <a:pt x="19575" y="12732"/>
                  <a:pt x="19789" y="12802"/>
                  <a:pt x="19344" y="13140"/>
                </a:cubicBezTo>
                <a:cubicBezTo>
                  <a:pt x="19299" y="13164"/>
                  <a:pt x="19270" y="13173"/>
                  <a:pt x="19249" y="13173"/>
                </a:cubicBezTo>
                <a:cubicBezTo>
                  <a:pt x="19176" y="13173"/>
                  <a:pt x="19227" y="13052"/>
                  <a:pt x="19172" y="13052"/>
                </a:cubicBezTo>
                <a:cubicBezTo>
                  <a:pt x="19360" y="12832"/>
                  <a:pt x="19518" y="12769"/>
                  <a:pt x="19654" y="12630"/>
                </a:cubicBezTo>
                <a:lnTo>
                  <a:pt x="19654" y="12630"/>
                </a:lnTo>
                <a:lnTo>
                  <a:pt x="19460" y="12779"/>
                </a:lnTo>
                <a:cubicBezTo>
                  <a:pt x="19508" y="12698"/>
                  <a:pt x="19633" y="12549"/>
                  <a:pt x="19722" y="12489"/>
                </a:cubicBezTo>
                <a:lnTo>
                  <a:pt x="19722" y="12489"/>
                </a:lnTo>
                <a:cubicBezTo>
                  <a:pt x="19548" y="12575"/>
                  <a:pt x="18917" y="13275"/>
                  <a:pt x="18514" y="13599"/>
                </a:cubicBezTo>
                <a:cubicBezTo>
                  <a:pt x="18471" y="13669"/>
                  <a:pt x="18391" y="13779"/>
                  <a:pt x="18423" y="13779"/>
                </a:cubicBezTo>
                <a:cubicBezTo>
                  <a:pt x="18428" y="13779"/>
                  <a:pt x="18434" y="13777"/>
                  <a:pt x="18442" y="13773"/>
                </a:cubicBezTo>
                <a:lnTo>
                  <a:pt x="18551" y="13653"/>
                </a:lnTo>
                <a:cubicBezTo>
                  <a:pt x="18564" y="13646"/>
                  <a:pt x="18574" y="13644"/>
                  <a:pt x="18580" y="13644"/>
                </a:cubicBezTo>
                <a:cubicBezTo>
                  <a:pt x="18633" y="13644"/>
                  <a:pt x="18480" y="13823"/>
                  <a:pt x="18505" y="13823"/>
                </a:cubicBezTo>
                <a:cubicBezTo>
                  <a:pt x="18511" y="13823"/>
                  <a:pt x="18525" y="13815"/>
                  <a:pt x="18551" y="13794"/>
                </a:cubicBezTo>
                <a:lnTo>
                  <a:pt x="18551" y="13794"/>
                </a:lnTo>
                <a:cubicBezTo>
                  <a:pt x="18423" y="13975"/>
                  <a:pt x="18293" y="14191"/>
                  <a:pt x="18055" y="14385"/>
                </a:cubicBezTo>
                <a:lnTo>
                  <a:pt x="17965" y="14372"/>
                </a:lnTo>
                <a:lnTo>
                  <a:pt x="17965" y="14372"/>
                </a:lnTo>
                <a:cubicBezTo>
                  <a:pt x="17998" y="14369"/>
                  <a:pt x="18133" y="14260"/>
                  <a:pt x="18176" y="14188"/>
                </a:cubicBezTo>
                <a:lnTo>
                  <a:pt x="18176" y="14188"/>
                </a:lnTo>
                <a:cubicBezTo>
                  <a:pt x="18108" y="14301"/>
                  <a:pt x="17772" y="14447"/>
                  <a:pt x="17744" y="14615"/>
                </a:cubicBezTo>
                <a:lnTo>
                  <a:pt x="17934" y="14499"/>
                </a:lnTo>
                <a:lnTo>
                  <a:pt x="17934" y="14499"/>
                </a:lnTo>
                <a:cubicBezTo>
                  <a:pt x="17807" y="14682"/>
                  <a:pt x="17672" y="14930"/>
                  <a:pt x="17464" y="15106"/>
                </a:cubicBezTo>
                <a:cubicBezTo>
                  <a:pt x="17605" y="15071"/>
                  <a:pt x="17501" y="15055"/>
                  <a:pt x="17700" y="14981"/>
                </a:cubicBezTo>
                <a:lnTo>
                  <a:pt x="17700" y="14981"/>
                </a:lnTo>
                <a:cubicBezTo>
                  <a:pt x="17693" y="14982"/>
                  <a:pt x="17687" y="14983"/>
                  <a:pt x="17682" y="14983"/>
                </a:cubicBezTo>
                <a:cubicBezTo>
                  <a:pt x="17564" y="14983"/>
                  <a:pt x="18070" y="14586"/>
                  <a:pt x="17976" y="14586"/>
                </a:cubicBezTo>
                <a:cubicBezTo>
                  <a:pt x="17971" y="14586"/>
                  <a:pt x="17964" y="14587"/>
                  <a:pt x="17955" y="14589"/>
                </a:cubicBezTo>
                <a:lnTo>
                  <a:pt x="17955" y="14589"/>
                </a:lnTo>
                <a:cubicBezTo>
                  <a:pt x="18143" y="14518"/>
                  <a:pt x="18209" y="14381"/>
                  <a:pt x="18442" y="14267"/>
                </a:cubicBezTo>
                <a:cubicBezTo>
                  <a:pt x="18419" y="14255"/>
                  <a:pt x="18344" y="14297"/>
                  <a:pt x="18514" y="14144"/>
                </a:cubicBezTo>
                <a:cubicBezTo>
                  <a:pt x="18518" y="14128"/>
                  <a:pt x="18525" y="14109"/>
                  <a:pt x="18535" y="14093"/>
                </a:cubicBezTo>
                <a:lnTo>
                  <a:pt x="18546" y="14084"/>
                </a:lnTo>
                <a:lnTo>
                  <a:pt x="18546" y="14084"/>
                </a:lnTo>
                <a:cubicBezTo>
                  <a:pt x="18542" y="14086"/>
                  <a:pt x="18539" y="14089"/>
                  <a:pt x="18535" y="14091"/>
                </a:cubicBezTo>
                <a:cubicBezTo>
                  <a:pt x="18537" y="14086"/>
                  <a:pt x="18538" y="14083"/>
                  <a:pt x="18537" y="14083"/>
                </a:cubicBezTo>
                <a:lnTo>
                  <a:pt x="18537" y="14083"/>
                </a:lnTo>
                <a:cubicBezTo>
                  <a:pt x="18537" y="14083"/>
                  <a:pt x="18535" y="14086"/>
                  <a:pt x="18530" y="14093"/>
                </a:cubicBezTo>
                <a:cubicBezTo>
                  <a:pt x="18497" y="14119"/>
                  <a:pt x="18460" y="14137"/>
                  <a:pt x="18421" y="14149"/>
                </a:cubicBezTo>
                <a:cubicBezTo>
                  <a:pt x="18460" y="14028"/>
                  <a:pt x="18718" y="13771"/>
                  <a:pt x="18785" y="13664"/>
                </a:cubicBezTo>
                <a:cubicBezTo>
                  <a:pt x="18809" y="13644"/>
                  <a:pt x="18821" y="13636"/>
                  <a:pt x="18826" y="13636"/>
                </a:cubicBezTo>
                <a:lnTo>
                  <a:pt x="18826" y="13636"/>
                </a:lnTo>
                <a:cubicBezTo>
                  <a:pt x="18839" y="13636"/>
                  <a:pt x="18796" y="13697"/>
                  <a:pt x="18820" y="13697"/>
                </a:cubicBezTo>
                <a:cubicBezTo>
                  <a:pt x="18823" y="13697"/>
                  <a:pt x="18829" y="13695"/>
                  <a:pt x="18836" y="13692"/>
                </a:cubicBezTo>
                <a:lnTo>
                  <a:pt x="18933" y="13530"/>
                </a:lnTo>
                <a:cubicBezTo>
                  <a:pt x="18937" y="13532"/>
                  <a:pt x="18941" y="13532"/>
                  <a:pt x="18946" y="13532"/>
                </a:cubicBezTo>
                <a:cubicBezTo>
                  <a:pt x="18989" y="13532"/>
                  <a:pt x="19087" y="13470"/>
                  <a:pt x="19118" y="13470"/>
                </a:cubicBezTo>
                <a:cubicBezTo>
                  <a:pt x="19138" y="13470"/>
                  <a:pt x="19128" y="13498"/>
                  <a:pt x="19052" y="13592"/>
                </a:cubicBezTo>
                <a:lnTo>
                  <a:pt x="19258" y="13388"/>
                </a:lnTo>
                <a:cubicBezTo>
                  <a:pt x="19399" y="13291"/>
                  <a:pt x="19573" y="13136"/>
                  <a:pt x="19657" y="13018"/>
                </a:cubicBezTo>
                <a:cubicBezTo>
                  <a:pt x="19738" y="12948"/>
                  <a:pt x="19813" y="12811"/>
                  <a:pt x="19817" y="12811"/>
                </a:cubicBezTo>
                <a:lnTo>
                  <a:pt x="19817" y="12811"/>
                </a:lnTo>
                <a:cubicBezTo>
                  <a:pt x="19818" y="12811"/>
                  <a:pt x="19814" y="12821"/>
                  <a:pt x="19803" y="12846"/>
                </a:cubicBezTo>
                <a:lnTo>
                  <a:pt x="20097" y="12503"/>
                </a:lnTo>
                <a:lnTo>
                  <a:pt x="20109" y="12510"/>
                </a:lnTo>
                <a:lnTo>
                  <a:pt x="20169" y="12452"/>
                </a:lnTo>
                <a:lnTo>
                  <a:pt x="20232" y="12380"/>
                </a:lnTo>
                <a:cubicBezTo>
                  <a:pt x="20271" y="12331"/>
                  <a:pt x="20315" y="12285"/>
                  <a:pt x="20352" y="12234"/>
                </a:cubicBezTo>
                <a:cubicBezTo>
                  <a:pt x="20389" y="12183"/>
                  <a:pt x="20422" y="12127"/>
                  <a:pt x="20459" y="12072"/>
                </a:cubicBezTo>
                <a:cubicBezTo>
                  <a:pt x="20496" y="12018"/>
                  <a:pt x="20528" y="11963"/>
                  <a:pt x="20558" y="11905"/>
                </a:cubicBezTo>
                <a:cubicBezTo>
                  <a:pt x="20591" y="11847"/>
                  <a:pt x="20626" y="11791"/>
                  <a:pt x="20653" y="11731"/>
                </a:cubicBezTo>
                <a:cubicBezTo>
                  <a:pt x="20684" y="11671"/>
                  <a:pt x="20707" y="11608"/>
                  <a:pt x="20742" y="11550"/>
                </a:cubicBezTo>
                <a:cubicBezTo>
                  <a:pt x="20774" y="11490"/>
                  <a:pt x="20802" y="11427"/>
                  <a:pt x="20830" y="11365"/>
                </a:cubicBezTo>
                <a:cubicBezTo>
                  <a:pt x="20857" y="11300"/>
                  <a:pt x="20895" y="11239"/>
                  <a:pt x="20922" y="11172"/>
                </a:cubicBezTo>
                <a:cubicBezTo>
                  <a:pt x="20936" y="11089"/>
                  <a:pt x="20950" y="11005"/>
                  <a:pt x="20964" y="10908"/>
                </a:cubicBezTo>
                <a:cubicBezTo>
                  <a:pt x="20969" y="10859"/>
                  <a:pt x="20976" y="10806"/>
                  <a:pt x="20985" y="10748"/>
                </a:cubicBezTo>
                <a:cubicBezTo>
                  <a:pt x="20990" y="10720"/>
                  <a:pt x="20997" y="10690"/>
                  <a:pt x="20999" y="10658"/>
                </a:cubicBezTo>
                <a:cubicBezTo>
                  <a:pt x="21001" y="10627"/>
                  <a:pt x="21006" y="10595"/>
                  <a:pt x="21008" y="10560"/>
                </a:cubicBezTo>
                <a:lnTo>
                  <a:pt x="21059" y="10507"/>
                </a:lnTo>
                <a:cubicBezTo>
                  <a:pt x="21061" y="10398"/>
                  <a:pt x="21061" y="10236"/>
                  <a:pt x="21061" y="10085"/>
                </a:cubicBezTo>
                <a:cubicBezTo>
                  <a:pt x="21048" y="9939"/>
                  <a:pt x="21038" y="9804"/>
                  <a:pt x="20997" y="9765"/>
                </a:cubicBezTo>
                <a:cubicBezTo>
                  <a:pt x="21015" y="9672"/>
                  <a:pt x="21013" y="9577"/>
                  <a:pt x="20987" y="9485"/>
                </a:cubicBezTo>
                <a:cubicBezTo>
                  <a:pt x="20955" y="9355"/>
                  <a:pt x="20908" y="9230"/>
                  <a:pt x="20848" y="9109"/>
                </a:cubicBezTo>
                <a:cubicBezTo>
                  <a:pt x="20790" y="8977"/>
                  <a:pt x="20704" y="8854"/>
                  <a:pt x="20630" y="8738"/>
                </a:cubicBezTo>
                <a:lnTo>
                  <a:pt x="20405" y="8437"/>
                </a:lnTo>
                <a:lnTo>
                  <a:pt x="20350" y="8469"/>
                </a:lnTo>
                <a:cubicBezTo>
                  <a:pt x="20310" y="8425"/>
                  <a:pt x="20273" y="8383"/>
                  <a:pt x="20232" y="8342"/>
                </a:cubicBezTo>
                <a:lnTo>
                  <a:pt x="20204" y="8309"/>
                </a:lnTo>
                <a:lnTo>
                  <a:pt x="20183" y="8291"/>
                </a:lnTo>
                <a:lnTo>
                  <a:pt x="20176" y="8281"/>
                </a:lnTo>
                <a:lnTo>
                  <a:pt x="20160" y="8267"/>
                </a:lnTo>
                <a:lnTo>
                  <a:pt x="20092" y="8207"/>
                </a:lnTo>
                <a:cubicBezTo>
                  <a:pt x="20002" y="8126"/>
                  <a:pt x="19905" y="8045"/>
                  <a:pt x="19793" y="7950"/>
                </a:cubicBezTo>
                <a:lnTo>
                  <a:pt x="19766" y="8003"/>
                </a:lnTo>
                <a:cubicBezTo>
                  <a:pt x="19557" y="7859"/>
                  <a:pt x="19341" y="7521"/>
                  <a:pt x="19059" y="7247"/>
                </a:cubicBezTo>
                <a:lnTo>
                  <a:pt x="19059" y="7247"/>
                </a:lnTo>
                <a:cubicBezTo>
                  <a:pt x="19093" y="7252"/>
                  <a:pt x="19158" y="7326"/>
                  <a:pt x="19200" y="7384"/>
                </a:cubicBezTo>
                <a:cubicBezTo>
                  <a:pt x="18956" y="6962"/>
                  <a:pt x="18433" y="6749"/>
                  <a:pt x="18196" y="6380"/>
                </a:cubicBezTo>
                <a:cubicBezTo>
                  <a:pt x="18122" y="6332"/>
                  <a:pt x="18062" y="6271"/>
                  <a:pt x="18013" y="6197"/>
                </a:cubicBezTo>
                <a:lnTo>
                  <a:pt x="18013" y="6197"/>
                </a:lnTo>
                <a:cubicBezTo>
                  <a:pt x="18020" y="6204"/>
                  <a:pt x="18027" y="6209"/>
                  <a:pt x="18034" y="6214"/>
                </a:cubicBezTo>
                <a:lnTo>
                  <a:pt x="18004" y="6183"/>
                </a:lnTo>
                <a:cubicBezTo>
                  <a:pt x="17978" y="6144"/>
                  <a:pt x="17950" y="6100"/>
                  <a:pt x="17920" y="6058"/>
                </a:cubicBezTo>
                <a:lnTo>
                  <a:pt x="17920" y="6058"/>
                </a:lnTo>
                <a:cubicBezTo>
                  <a:pt x="17939" y="6095"/>
                  <a:pt x="17962" y="6132"/>
                  <a:pt x="17987" y="6167"/>
                </a:cubicBezTo>
                <a:cubicBezTo>
                  <a:pt x="17927" y="6109"/>
                  <a:pt x="17834" y="6026"/>
                  <a:pt x="17739" y="5949"/>
                </a:cubicBezTo>
                <a:lnTo>
                  <a:pt x="17744" y="5870"/>
                </a:lnTo>
                <a:lnTo>
                  <a:pt x="17723" y="5852"/>
                </a:lnTo>
                <a:cubicBezTo>
                  <a:pt x="17697" y="5813"/>
                  <a:pt x="17677" y="5797"/>
                  <a:pt x="17665" y="5797"/>
                </a:cubicBezTo>
                <a:cubicBezTo>
                  <a:pt x="17645" y="5797"/>
                  <a:pt x="17641" y="5834"/>
                  <a:pt x="17649" y="5882"/>
                </a:cubicBezTo>
                <a:cubicBezTo>
                  <a:pt x="17605" y="5847"/>
                  <a:pt x="17559" y="5819"/>
                  <a:pt x="17510" y="5792"/>
                </a:cubicBezTo>
                <a:cubicBezTo>
                  <a:pt x="17510" y="5655"/>
                  <a:pt x="17260" y="5590"/>
                  <a:pt x="17239" y="5423"/>
                </a:cubicBezTo>
                <a:cubicBezTo>
                  <a:pt x="17153" y="5402"/>
                  <a:pt x="16833" y="5072"/>
                  <a:pt x="16688" y="5045"/>
                </a:cubicBezTo>
                <a:lnTo>
                  <a:pt x="16688" y="5045"/>
                </a:lnTo>
                <a:cubicBezTo>
                  <a:pt x="16601" y="4940"/>
                  <a:pt x="16514" y="4838"/>
                  <a:pt x="16409" y="4774"/>
                </a:cubicBezTo>
                <a:lnTo>
                  <a:pt x="16420" y="4679"/>
                </a:lnTo>
                <a:lnTo>
                  <a:pt x="16138" y="4542"/>
                </a:lnTo>
                <a:cubicBezTo>
                  <a:pt x="16071" y="4428"/>
                  <a:pt x="16035" y="4359"/>
                  <a:pt x="16081" y="4359"/>
                </a:cubicBezTo>
                <a:cubicBezTo>
                  <a:pt x="16099" y="4359"/>
                  <a:pt x="16131" y="4370"/>
                  <a:pt x="16179" y="4394"/>
                </a:cubicBezTo>
                <a:cubicBezTo>
                  <a:pt x="15808" y="4153"/>
                  <a:pt x="15906" y="4171"/>
                  <a:pt x="15583" y="3974"/>
                </a:cubicBezTo>
                <a:lnTo>
                  <a:pt x="15630" y="3951"/>
                </a:lnTo>
                <a:cubicBezTo>
                  <a:pt x="15537" y="3861"/>
                  <a:pt x="15340" y="3759"/>
                  <a:pt x="15315" y="3673"/>
                </a:cubicBezTo>
                <a:cubicBezTo>
                  <a:pt x="15173" y="3399"/>
                  <a:pt x="14295" y="2634"/>
                  <a:pt x="13822" y="2038"/>
                </a:cubicBezTo>
                <a:cubicBezTo>
                  <a:pt x="13822" y="2075"/>
                  <a:pt x="13815" y="2090"/>
                  <a:pt x="13805" y="2090"/>
                </a:cubicBezTo>
                <a:cubicBezTo>
                  <a:pt x="13758" y="2090"/>
                  <a:pt x="13622" y="1800"/>
                  <a:pt x="13536" y="1800"/>
                </a:cubicBezTo>
                <a:cubicBezTo>
                  <a:pt x="13530" y="1800"/>
                  <a:pt x="13524" y="1801"/>
                  <a:pt x="13518" y="1804"/>
                </a:cubicBezTo>
                <a:cubicBezTo>
                  <a:pt x="13514" y="1763"/>
                  <a:pt x="13478" y="1703"/>
                  <a:pt x="13507" y="1703"/>
                </a:cubicBezTo>
                <a:cubicBezTo>
                  <a:pt x="13516" y="1703"/>
                  <a:pt x="13532" y="1709"/>
                  <a:pt x="13560" y="1725"/>
                </a:cubicBezTo>
                <a:cubicBezTo>
                  <a:pt x="13263" y="1475"/>
                  <a:pt x="13189" y="1278"/>
                  <a:pt x="12934" y="1157"/>
                </a:cubicBezTo>
                <a:cubicBezTo>
                  <a:pt x="12932" y="1141"/>
                  <a:pt x="12939" y="1136"/>
                  <a:pt x="12949" y="1136"/>
                </a:cubicBezTo>
                <a:cubicBezTo>
                  <a:pt x="12967" y="1136"/>
                  <a:pt x="12994" y="1150"/>
                  <a:pt x="13007" y="1150"/>
                </a:cubicBezTo>
                <a:cubicBezTo>
                  <a:pt x="13014" y="1150"/>
                  <a:pt x="13018" y="1146"/>
                  <a:pt x="13015" y="1137"/>
                </a:cubicBezTo>
                <a:cubicBezTo>
                  <a:pt x="12987" y="1120"/>
                  <a:pt x="12906" y="1072"/>
                  <a:pt x="12892" y="1030"/>
                </a:cubicBezTo>
                <a:cubicBezTo>
                  <a:pt x="12889" y="1019"/>
                  <a:pt x="12891" y="1015"/>
                  <a:pt x="12897" y="1015"/>
                </a:cubicBezTo>
                <a:cubicBezTo>
                  <a:pt x="12915" y="1015"/>
                  <a:pt x="12965" y="1056"/>
                  <a:pt x="13006" y="1081"/>
                </a:cubicBezTo>
                <a:cubicBezTo>
                  <a:pt x="12834" y="914"/>
                  <a:pt x="12728" y="866"/>
                  <a:pt x="12651" y="866"/>
                </a:cubicBezTo>
                <a:cubicBezTo>
                  <a:pt x="12603" y="866"/>
                  <a:pt x="12565" y="885"/>
                  <a:pt x="12530" y="905"/>
                </a:cubicBezTo>
                <a:cubicBezTo>
                  <a:pt x="12424" y="731"/>
                  <a:pt x="12331" y="652"/>
                  <a:pt x="12171" y="615"/>
                </a:cubicBezTo>
                <a:cubicBezTo>
                  <a:pt x="12155" y="578"/>
                  <a:pt x="12125" y="539"/>
                  <a:pt x="12127" y="520"/>
                </a:cubicBezTo>
                <a:cubicBezTo>
                  <a:pt x="12128" y="516"/>
                  <a:pt x="12130" y="513"/>
                  <a:pt x="12136" y="513"/>
                </a:cubicBezTo>
                <a:cubicBezTo>
                  <a:pt x="12152" y="513"/>
                  <a:pt x="12192" y="533"/>
                  <a:pt x="12271" y="592"/>
                </a:cubicBezTo>
                <a:cubicBezTo>
                  <a:pt x="12143" y="478"/>
                  <a:pt x="12004" y="379"/>
                  <a:pt x="11856" y="295"/>
                </a:cubicBezTo>
                <a:cubicBezTo>
                  <a:pt x="11710" y="212"/>
                  <a:pt x="11559" y="160"/>
                  <a:pt x="11495" y="160"/>
                </a:cubicBezTo>
                <a:cubicBezTo>
                  <a:pt x="11478" y="160"/>
                  <a:pt x="11468" y="163"/>
                  <a:pt x="11464" y="170"/>
                </a:cubicBezTo>
                <a:cubicBezTo>
                  <a:pt x="11429" y="135"/>
                  <a:pt x="11272" y="100"/>
                  <a:pt x="11232" y="100"/>
                </a:cubicBezTo>
                <a:cubicBezTo>
                  <a:pt x="11121" y="68"/>
                  <a:pt x="11010" y="45"/>
                  <a:pt x="10898" y="26"/>
                </a:cubicBezTo>
                <a:cubicBezTo>
                  <a:pt x="10854" y="19"/>
                  <a:pt x="10810" y="12"/>
                  <a:pt x="10757" y="8"/>
                </a:cubicBezTo>
                <a:cubicBezTo>
                  <a:pt x="10701" y="5"/>
                  <a:pt x="10636" y="1"/>
                  <a:pt x="10562" y="1"/>
                </a:cubicBezTo>
                <a:close/>
                <a:moveTo>
                  <a:pt x="10330" y="20804"/>
                </a:moveTo>
                <a:lnTo>
                  <a:pt x="10356" y="20846"/>
                </a:lnTo>
                <a:cubicBezTo>
                  <a:pt x="10370" y="20867"/>
                  <a:pt x="10379" y="20888"/>
                  <a:pt x="10379" y="20888"/>
                </a:cubicBezTo>
                <a:lnTo>
                  <a:pt x="10500" y="20818"/>
                </a:lnTo>
                <a:lnTo>
                  <a:pt x="10500" y="20818"/>
                </a:lnTo>
                <a:cubicBezTo>
                  <a:pt x="10480" y="20819"/>
                  <a:pt x="10454" y="20821"/>
                  <a:pt x="10428" y="20821"/>
                </a:cubicBezTo>
                <a:cubicBezTo>
                  <a:pt x="10392" y="20821"/>
                  <a:pt x="10354" y="20818"/>
                  <a:pt x="10330" y="20804"/>
                </a:cubicBezTo>
                <a:close/>
                <a:moveTo>
                  <a:pt x="9943" y="20842"/>
                </a:moveTo>
                <a:lnTo>
                  <a:pt x="9904" y="20844"/>
                </a:lnTo>
                <a:cubicBezTo>
                  <a:pt x="9904" y="20844"/>
                  <a:pt x="9957" y="20860"/>
                  <a:pt x="10010" y="20876"/>
                </a:cubicBezTo>
                <a:cubicBezTo>
                  <a:pt x="10064" y="20893"/>
                  <a:pt x="10117" y="20904"/>
                  <a:pt x="10117" y="20904"/>
                </a:cubicBezTo>
                <a:cubicBezTo>
                  <a:pt x="10117" y="20904"/>
                  <a:pt x="10082" y="20890"/>
                  <a:pt x="10050" y="20874"/>
                </a:cubicBezTo>
                <a:lnTo>
                  <a:pt x="9983" y="20842"/>
                </a:lnTo>
                <a:close/>
                <a:moveTo>
                  <a:pt x="10584" y="20900"/>
                </a:moveTo>
                <a:lnTo>
                  <a:pt x="10584" y="20900"/>
                </a:lnTo>
                <a:cubicBezTo>
                  <a:pt x="10583" y="20900"/>
                  <a:pt x="10583" y="20900"/>
                  <a:pt x="10583" y="20902"/>
                </a:cubicBezTo>
                <a:cubicBezTo>
                  <a:pt x="10581" y="20902"/>
                  <a:pt x="10579" y="20902"/>
                  <a:pt x="10577" y="20902"/>
                </a:cubicBezTo>
                <a:cubicBezTo>
                  <a:pt x="10487" y="20902"/>
                  <a:pt x="10520" y="20951"/>
                  <a:pt x="10504" y="20960"/>
                </a:cubicBezTo>
                <a:cubicBezTo>
                  <a:pt x="10653" y="20947"/>
                  <a:pt x="10595" y="20900"/>
                  <a:pt x="10584" y="2090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6855" name="Google Shape;16855;p61"/>
          <p:cNvGrpSpPr/>
          <p:nvPr/>
        </p:nvGrpSpPr>
        <p:grpSpPr>
          <a:xfrm>
            <a:off x="711973" y="1379987"/>
            <a:ext cx="2455889" cy="1443369"/>
            <a:chOff x="713220" y="1300491"/>
            <a:chExt cx="3555138" cy="1460309"/>
          </a:xfrm>
        </p:grpSpPr>
        <p:sp>
          <p:nvSpPr>
            <p:cNvPr id="16856" name="Google Shape;16856;p61"/>
            <p:cNvSpPr/>
            <p:nvPr/>
          </p:nvSpPr>
          <p:spPr>
            <a:xfrm rot="10800000">
              <a:off x="713220" y="1300491"/>
              <a:ext cx="3546505" cy="1403990"/>
            </a:xfrm>
            <a:custGeom>
              <a:avLst/>
              <a:gdLst/>
              <a:ahLst/>
              <a:cxnLst/>
              <a:rect l="l" t="t" r="r" b="b"/>
              <a:pathLst>
                <a:path w="51914" h="8316" extrusionOk="0">
                  <a:moveTo>
                    <a:pt x="1" y="0"/>
                  </a:moveTo>
                  <a:lnTo>
                    <a:pt x="1" y="8315"/>
                  </a:lnTo>
                  <a:lnTo>
                    <a:pt x="51914" y="8315"/>
                  </a:lnTo>
                  <a:lnTo>
                    <a:pt x="51912" y="0"/>
                  </a:lnTo>
                  <a:cubicBezTo>
                    <a:pt x="51912" y="0"/>
                    <a:pt x="41186" y="162"/>
                    <a:pt x="27621" y="406"/>
                  </a:cubicBezTo>
                  <a:cubicBezTo>
                    <a:pt x="25622" y="442"/>
                    <a:pt x="23583" y="457"/>
                    <a:pt x="21564" y="457"/>
                  </a:cubicBezTo>
                  <a:cubicBezTo>
                    <a:pt x="10484" y="457"/>
                    <a:pt x="1" y="0"/>
                    <a:pt x="1" y="0"/>
                  </a:cubicBezTo>
                  <a:close/>
                </a:path>
              </a:pathLst>
            </a:custGeom>
            <a:solidFill>
              <a:schemeClr val="accent4"/>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6857" name="Google Shape;16857;p61"/>
            <p:cNvGrpSpPr/>
            <p:nvPr/>
          </p:nvGrpSpPr>
          <p:grpSpPr>
            <a:xfrm>
              <a:off x="713450" y="2567954"/>
              <a:ext cx="3554908" cy="192846"/>
              <a:chOff x="3289575" y="5404975"/>
              <a:chExt cx="1300925" cy="70575"/>
            </a:xfrm>
          </p:grpSpPr>
          <p:sp>
            <p:nvSpPr>
              <p:cNvPr id="16858" name="Google Shape;16858;p61"/>
              <p:cNvSpPr/>
              <p:nvPr/>
            </p:nvSpPr>
            <p:spPr>
              <a:xfrm>
                <a:off x="3980025" y="5416850"/>
                <a:ext cx="575" cy="900"/>
              </a:xfrm>
              <a:custGeom>
                <a:avLst/>
                <a:gdLst/>
                <a:ahLst/>
                <a:cxnLst/>
                <a:rect l="l" t="t" r="r" b="b"/>
                <a:pathLst>
                  <a:path w="23" h="36" extrusionOk="0">
                    <a:moveTo>
                      <a:pt x="12" y="0"/>
                    </a:moveTo>
                    <a:cubicBezTo>
                      <a:pt x="6" y="5"/>
                      <a:pt x="2" y="11"/>
                      <a:pt x="1" y="20"/>
                    </a:cubicBezTo>
                    <a:cubicBezTo>
                      <a:pt x="8" y="31"/>
                      <a:pt x="12" y="35"/>
                      <a:pt x="15" y="35"/>
                    </a:cubicBezTo>
                    <a:cubicBezTo>
                      <a:pt x="22" y="35"/>
                      <a:pt x="18" y="12"/>
                      <a:pt x="12"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59" name="Google Shape;16859;p61"/>
              <p:cNvSpPr/>
              <p:nvPr/>
            </p:nvSpPr>
            <p:spPr>
              <a:xfrm>
                <a:off x="4315675" y="5411325"/>
                <a:ext cx="1025" cy="775"/>
              </a:xfrm>
              <a:custGeom>
                <a:avLst/>
                <a:gdLst/>
                <a:ahLst/>
                <a:cxnLst/>
                <a:rect l="l" t="t" r="r" b="b"/>
                <a:pathLst>
                  <a:path w="41" h="31" extrusionOk="0">
                    <a:moveTo>
                      <a:pt x="16" y="0"/>
                    </a:moveTo>
                    <a:cubicBezTo>
                      <a:pt x="10" y="0"/>
                      <a:pt x="5" y="8"/>
                      <a:pt x="1" y="30"/>
                    </a:cubicBezTo>
                    <a:cubicBezTo>
                      <a:pt x="16" y="28"/>
                      <a:pt x="29" y="25"/>
                      <a:pt x="40" y="23"/>
                    </a:cubicBezTo>
                    <a:cubicBezTo>
                      <a:pt x="32" y="11"/>
                      <a:pt x="24" y="0"/>
                      <a:pt x="16"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60" name="Google Shape;16860;p61"/>
              <p:cNvSpPr/>
              <p:nvPr/>
            </p:nvSpPr>
            <p:spPr>
              <a:xfrm>
                <a:off x="4316675" y="5411800"/>
                <a:ext cx="1600" cy="775"/>
              </a:xfrm>
              <a:custGeom>
                <a:avLst/>
                <a:gdLst/>
                <a:ahLst/>
                <a:cxnLst/>
                <a:rect l="l" t="t" r="r" b="b"/>
                <a:pathLst>
                  <a:path w="64" h="31" extrusionOk="0">
                    <a:moveTo>
                      <a:pt x="30" y="0"/>
                    </a:moveTo>
                    <a:cubicBezTo>
                      <a:pt x="22" y="0"/>
                      <a:pt x="12" y="2"/>
                      <a:pt x="0" y="5"/>
                    </a:cubicBezTo>
                    <a:cubicBezTo>
                      <a:pt x="8" y="15"/>
                      <a:pt x="16" y="26"/>
                      <a:pt x="24" y="26"/>
                    </a:cubicBezTo>
                    <a:cubicBezTo>
                      <a:pt x="26" y="26"/>
                      <a:pt x="29" y="25"/>
                      <a:pt x="31" y="23"/>
                    </a:cubicBezTo>
                    <a:cubicBezTo>
                      <a:pt x="35" y="28"/>
                      <a:pt x="40" y="31"/>
                      <a:pt x="44" y="31"/>
                    </a:cubicBezTo>
                    <a:cubicBezTo>
                      <a:pt x="56" y="31"/>
                      <a:pt x="63" y="7"/>
                      <a:pt x="62" y="7"/>
                    </a:cubicBezTo>
                    <a:lnTo>
                      <a:pt x="62" y="7"/>
                    </a:lnTo>
                    <a:cubicBezTo>
                      <a:pt x="61" y="7"/>
                      <a:pt x="59" y="10"/>
                      <a:pt x="56" y="19"/>
                    </a:cubicBezTo>
                    <a:cubicBezTo>
                      <a:pt x="51" y="5"/>
                      <a:pt x="42" y="0"/>
                      <a:pt x="30"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61" name="Google Shape;16861;p61"/>
              <p:cNvSpPr/>
              <p:nvPr/>
            </p:nvSpPr>
            <p:spPr>
              <a:xfrm>
                <a:off x="4397950" y="5419900"/>
                <a:ext cx="300" cy="500"/>
              </a:xfrm>
              <a:custGeom>
                <a:avLst/>
                <a:gdLst/>
                <a:ahLst/>
                <a:cxnLst/>
                <a:rect l="l" t="t" r="r" b="b"/>
                <a:pathLst>
                  <a:path w="12" h="20" extrusionOk="0">
                    <a:moveTo>
                      <a:pt x="6" y="1"/>
                    </a:moveTo>
                    <a:cubicBezTo>
                      <a:pt x="4" y="1"/>
                      <a:pt x="1" y="6"/>
                      <a:pt x="0" y="19"/>
                    </a:cubicBezTo>
                    <a:cubicBezTo>
                      <a:pt x="11" y="13"/>
                      <a:pt x="10" y="1"/>
                      <a:pt x="6"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62" name="Google Shape;16862;p61"/>
              <p:cNvSpPr/>
              <p:nvPr/>
            </p:nvSpPr>
            <p:spPr>
              <a:xfrm>
                <a:off x="4193775" y="5406050"/>
                <a:ext cx="875" cy="600"/>
              </a:xfrm>
              <a:custGeom>
                <a:avLst/>
                <a:gdLst/>
                <a:ahLst/>
                <a:cxnLst/>
                <a:rect l="l" t="t" r="r" b="b"/>
                <a:pathLst>
                  <a:path w="35" h="24" extrusionOk="0">
                    <a:moveTo>
                      <a:pt x="7" y="1"/>
                    </a:moveTo>
                    <a:cubicBezTo>
                      <a:pt x="2" y="1"/>
                      <a:pt x="1" y="7"/>
                      <a:pt x="2" y="21"/>
                    </a:cubicBezTo>
                    <a:cubicBezTo>
                      <a:pt x="9" y="23"/>
                      <a:pt x="15" y="24"/>
                      <a:pt x="22" y="24"/>
                    </a:cubicBezTo>
                    <a:cubicBezTo>
                      <a:pt x="26" y="24"/>
                      <a:pt x="30" y="23"/>
                      <a:pt x="34" y="22"/>
                    </a:cubicBezTo>
                    <a:cubicBezTo>
                      <a:pt x="22" y="9"/>
                      <a:pt x="13" y="1"/>
                      <a:pt x="7"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63" name="Google Shape;16863;p61"/>
              <p:cNvSpPr/>
              <p:nvPr/>
            </p:nvSpPr>
            <p:spPr>
              <a:xfrm>
                <a:off x="4133775" y="5414725"/>
                <a:ext cx="975" cy="950"/>
              </a:xfrm>
              <a:custGeom>
                <a:avLst/>
                <a:gdLst/>
                <a:ahLst/>
                <a:cxnLst/>
                <a:rect l="l" t="t" r="r" b="b"/>
                <a:pathLst>
                  <a:path w="39" h="38" extrusionOk="0">
                    <a:moveTo>
                      <a:pt x="26" y="0"/>
                    </a:moveTo>
                    <a:cubicBezTo>
                      <a:pt x="19" y="0"/>
                      <a:pt x="9" y="9"/>
                      <a:pt x="0" y="20"/>
                    </a:cubicBezTo>
                    <a:cubicBezTo>
                      <a:pt x="23" y="21"/>
                      <a:pt x="34" y="21"/>
                      <a:pt x="37" y="38"/>
                    </a:cubicBezTo>
                    <a:cubicBezTo>
                      <a:pt x="38" y="10"/>
                      <a:pt x="33" y="0"/>
                      <a:pt x="26"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64" name="Google Shape;16864;p61"/>
              <p:cNvSpPr/>
              <p:nvPr/>
            </p:nvSpPr>
            <p:spPr>
              <a:xfrm>
                <a:off x="4225950" y="5405725"/>
                <a:ext cx="725" cy="350"/>
              </a:xfrm>
              <a:custGeom>
                <a:avLst/>
                <a:gdLst/>
                <a:ahLst/>
                <a:cxnLst/>
                <a:rect l="l" t="t" r="r" b="b"/>
                <a:pathLst>
                  <a:path w="29" h="14" extrusionOk="0">
                    <a:moveTo>
                      <a:pt x="0" y="1"/>
                    </a:moveTo>
                    <a:cubicBezTo>
                      <a:pt x="4" y="4"/>
                      <a:pt x="12" y="10"/>
                      <a:pt x="18" y="14"/>
                    </a:cubicBezTo>
                    <a:lnTo>
                      <a:pt x="28" y="14"/>
                    </a:lnTo>
                    <a:cubicBezTo>
                      <a:pt x="18" y="10"/>
                      <a:pt x="9" y="6"/>
                      <a:pt x="0"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65" name="Google Shape;16865;p61"/>
              <p:cNvSpPr/>
              <p:nvPr/>
            </p:nvSpPr>
            <p:spPr>
              <a:xfrm>
                <a:off x="3868875" y="5419425"/>
                <a:ext cx="100" cy="75"/>
              </a:xfrm>
              <a:custGeom>
                <a:avLst/>
                <a:gdLst/>
                <a:ahLst/>
                <a:cxnLst/>
                <a:rect l="l" t="t" r="r" b="b"/>
                <a:pathLst>
                  <a:path w="4" h="3" extrusionOk="0">
                    <a:moveTo>
                      <a:pt x="3" y="0"/>
                    </a:moveTo>
                    <a:lnTo>
                      <a:pt x="3" y="0"/>
                    </a:lnTo>
                    <a:cubicBezTo>
                      <a:pt x="2" y="0"/>
                      <a:pt x="1" y="1"/>
                      <a:pt x="1" y="3"/>
                    </a:cubicBezTo>
                    <a:lnTo>
                      <a:pt x="3" y="0"/>
                    </a:ln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66" name="Google Shape;16866;p61"/>
              <p:cNvSpPr/>
              <p:nvPr/>
            </p:nvSpPr>
            <p:spPr>
              <a:xfrm>
                <a:off x="3289575" y="5404975"/>
                <a:ext cx="1300925" cy="70575"/>
              </a:xfrm>
              <a:custGeom>
                <a:avLst/>
                <a:gdLst/>
                <a:ahLst/>
                <a:cxnLst/>
                <a:rect l="l" t="t" r="r" b="b"/>
                <a:pathLst>
                  <a:path w="52037" h="2823" extrusionOk="0">
                    <a:moveTo>
                      <a:pt x="32257" y="329"/>
                    </a:moveTo>
                    <a:cubicBezTo>
                      <a:pt x="32263" y="329"/>
                      <a:pt x="32269" y="329"/>
                      <a:pt x="32274" y="330"/>
                    </a:cubicBezTo>
                    <a:cubicBezTo>
                      <a:pt x="32281" y="340"/>
                      <a:pt x="32288" y="350"/>
                      <a:pt x="32298" y="359"/>
                    </a:cubicBezTo>
                    <a:cubicBezTo>
                      <a:pt x="32137" y="357"/>
                      <a:pt x="32203" y="329"/>
                      <a:pt x="32257" y="329"/>
                    </a:cubicBezTo>
                    <a:close/>
                    <a:moveTo>
                      <a:pt x="5250" y="1074"/>
                    </a:moveTo>
                    <a:cubicBezTo>
                      <a:pt x="5250" y="1076"/>
                      <a:pt x="5250" y="1077"/>
                      <a:pt x="5250" y="1078"/>
                    </a:cubicBezTo>
                    <a:lnTo>
                      <a:pt x="5250" y="1078"/>
                    </a:lnTo>
                    <a:cubicBezTo>
                      <a:pt x="5250" y="1077"/>
                      <a:pt x="5250" y="1076"/>
                      <a:pt x="5250" y="1074"/>
                    </a:cubicBezTo>
                    <a:close/>
                    <a:moveTo>
                      <a:pt x="35937" y="1639"/>
                    </a:moveTo>
                    <a:lnTo>
                      <a:pt x="35937" y="1639"/>
                    </a:lnTo>
                    <a:cubicBezTo>
                      <a:pt x="35936" y="1639"/>
                      <a:pt x="35936" y="1639"/>
                      <a:pt x="35936" y="1639"/>
                    </a:cubicBezTo>
                    <a:cubicBezTo>
                      <a:pt x="35936" y="1639"/>
                      <a:pt x="35936" y="1639"/>
                      <a:pt x="35937" y="1639"/>
                    </a:cubicBezTo>
                    <a:close/>
                    <a:moveTo>
                      <a:pt x="52031" y="2118"/>
                    </a:moveTo>
                    <a:cubicBezTo>
                      <a:pt x="52033" y="2118"/>
                      <a:pt x="52035" y="2119"/>
                      <a:pt x="52037" y="2119"/>
                    </a:cubicBezTo>
                    <a:cubicBezTo>
                      <a:pt x="52035" y="2118"/>
                      <a:pt x="52033" y="2118"/>
                      <a:pt x="52031" y="2118"/>
                    </a:cubicBezTo>
                    <a:close/>
                    <a:moveTo>
                      <a:pt x="15765" y="2214"/>
                    </a:moveTo>
                    <a:lnTo>
                      <a:pt x="15765" y="2214"/>
                    </a:lnTo>
                    <a:cubicBezTo>
                      <a:pt x="15765" y="2214"/>
                      <a:pt x="15765" y="2214"/>
                      <a:pt x="15765" y="2214"/>
                    </a:cubicBezTo>
                    <a:cubicBezTo>
                      <a:pt x="15765" y="2214"/>
                      <a:pt x="15765" y="2214"/>
                      <a:pt x="15765" y="2214"/>
                    </a:cubicBezTo>
                    <a:close/>
                    <a:moveTo>
                      <a:pt x="14353" y="2372"/>
                    </a:moveTo>
                    <a:lnTo>
                      <a:pt x="14353" y="2372"/>
                    </a:lnTo>
                    <a:cubicBezTo>
                      <a:pt x="14352" y="2372"/>
                      <a:pt x="14352" y="2372"/>
                      <a:pt x="14352" y="2372"/>
                    </a:cubicBezTo>
                    <a:cubicBezTo>
                      <a:pt x="14352" y="2373"/>
                      <a:pt x="14353" y="2373"/>
                      <a:pt x="14353" y="2374"/>
                    </a:cubicBezTo>
                    <a:lnTo>
                      <a:pt x="14353" y="2374"/>
                    </a:lnTo>
                    <a:cubicBezTo>
                      <a:pt x="14353" y="2373"/>
                      <a:pt x="14353" y="2373"/>
                      <a:pt x="14353" y="2372"/>
                    </a:cubicBezTo>
                    <a:close/>
                    <a:moveTo>
                      <a:pt x="38551" y="1"/>
                    </a:moveTo>
                    <a:cubicBezTo>
                      <a:pt x="38547" y="1"/>
                      <a:pt x="38538" y="20"/>
                      <a:pt x="38488" y="20"/>
                    </a:cubicBezTo>
                    <a:cubicBezTo>
                      <a:pt x="38476" y="20"/>
                      <a:pt x="38461" y="19"/>
                      <a:pt x="38443" y="16"/>
                    </a:cubicBezTo>
                    <a:cubicBezTo>
                      <a:pt x="38416" y="51"/>
                      <a:pt x="38391" y="53"/>
                      <a:pt x="38367" y="53"/>
                    </a:cubicBezTo>
                    <a:cubicBezTo>
                      <a:pt x="38364" y="53"/>
                      <a:pt x="38361" y="53"/>
                      <a:pt x="38358" y="53"/>
                    </a:cubicBezTo>
                    <a:cubicBezTo>
                      <a:pt x="38354" y="53"/>
                      <a:pt x="38349" y="53"/>
                      <a:pt x="38345" y="54"/>
                    </a:cubicBezTo>
                    <a:cubicBezTo>
                      <a:pt x="38337" y="64"/>
                      <a:pt x="38330" y="67"/>
                      <a:pt x="38322" y="67"/>
                    </a:cubicBezTo>
                    <a:cubicBezTo>
                      <a:pt x="38306" y="67"/>
                      <a:pt x="38291" y="51"/>
                      <a:pt x="38275" y="51"/>
                    </a:cubicBezTo>
                    <a:cubicBezTo>
                      <a:pt x="38269" y="51"/>
                      <a:pt x="38262" y="54"/>
                      <a:pt x="38256" y="63"/>
                    </a:cubicBezTo>
                    <a:cubicBezTo>
                      <a:pt x="38240" y="83"/>
                      <a:pt x="38224" y="93"/>
                      <a:pt x="38207" y="93"/>
                    </a:cubicBezTo>
                    <a:cubicBezTo>
                      <a:pt x="38194" y="93"/>
                      <a:pt x="38180" y="86"/>
                      <a:pt x="38167" y="72"/>
                    </a:cubicBezTo>
                    <a:cubicBezTo>
                      <a:pt x="38156" y="92"/>
                      <a:pt x="38146" y="97"/>
                      <a:pt x="38135" y="97"/>
                    </a:cubicBezTo>
                    <a:cubicBezTo>
                      <a:pt x="38125" y="97"/>
                      <a:pt x="38114" y="93"/>
                      <a:pt x="38104" y="93"/>
                    </a:cubicBezTo>
                    <a:cubicBezTo>
                      <a:pt x="38092" y="93"/>
                      <a:pt x="38081" y="98"/>
                      <a:pt x="38069" y="120"/>
                    </a:cubicBezTo>
                    <a:cubicBezTo>
                      <a:pt x="38046" y="141"/>
                      <a:pt x="38022" y="165"/>
                      <a:pt x="37996" y="165"/>
                    </a:cubicBezTo>
                    <a:cubicBezTo>
                      <a:pt x="37982" y="165"/>
                      <a:pt x="37969" y="158"/>
                      <a:pt x="37954" y="142"/>
                    </a:cubicBezTo>
                    <a:cubicBezTo>
                      <a:pt x="37947" y="145"/>
                      <a:pt x="37939" y="147"/>
                      <a:pt x="37931" y="147"/>
                    </a:cubicBezTo>
                    <a:cubicBezTo>
                      <a:pt x="37901" y="147"/>
                      <a:pt x="37870" y="126"/>
                      <a:pt x="37836" y="126"/>
                    </a:cubicBezTo>
                    <a:cubicBezTo>
                      <a:pt x="37828" y="126"/>
                      <a:pt x="37820" y="127"/>
                      <a:pt x="37812" y="130"/>
                    </a:cubicBezTo>
                    <a:cubicBezTo>
                      <a:pt x="37657" y="109"/>
                      <a:pt x="37641" y="69"/>
                      <a:pt x="37633" y="69"/>
                    </a:cubicBezTo>
                    <a:cubicBezTo>
                      <a:pt x="37633" y="69"/>
                      <a:pt x="37632" y="69"/>
                      <a:pt x="37632" y="69"/>
                    </a:cubicBezTo>
                    <a:cubicBezTo>
                      <a:pt x="37628" y="63"/>
                      <a:pt x="37627" y="47"/>
                      <a:pt x="37582" y="47"/>
                    </a:cubicBezTo>
                    <a:cubicBezTo>
                      <a:pt x="37572" y="47"/>
                      <a:pt x="37560" y="48"/>
                      <a:pt x="37544" y="50"/>
                    </a:cubicBezTo>
                    <a:cubicBezTo>
                      <a:pt x="37550" y="49"/>
                      <a:pt x="37555" y="46"/>
                      <a:pt x="37560" y="44"/>
                    </a:cubicBezTo>
                    <a:cubicBezTo>
                      <a:pt x="37561" y="44"/>
                      <a:pt x="37562" y="44"/>
                      <a:pt x="37563" y="44"/>
                    </a:cubicBezTo>
                    <a:cubicBezTo>
                      <a:pt x="37585" y="44"/>
                      <a:pt x="37599" y="24"/>
                      <a:pt x="37590" y="24"/>
                    </a:cubicBezTo>
                    <a:cubicBezTo>
                      <a:pt x="37586" y="24"/>
                      <a:pt x="37580" y="27"/>
                      <a:pt x="37569" y="35"/>
                    </a:cubicBezTo>
                    <a:cubicBezTo>
                      <a:pt x="37545" y="39"/>
                      <a:pt x="37521" y="41"/>
                      <a:pt x="37497" y="41"/>
                    </a:cubicBezTo>
                    <a:cubicBezTo>
                      <a:pt x="37492" y="41"/>
                      <a:pt x="37487" y="41"/>
                      <a:pt x="37482" y="41"/>
                    </a:cubicBezTo>
                    <a:lnTo>
                      <a:pt x="37482" y="41"/>
                    </a:lnTo>
                    <a:cubicBezTo>
                      <a:pt x="37499" y="48"/>
                      <a:pt x="37515" y="51"/>
                      <a:pt x="37532" y="51"/>
                    </a:cubicBezTo>
                    <a:cubicBezTo>
                      <a:pt x="37520" y="53"/>
                      <a:pt x="37509" y="55"/>
                      <a:pt x="37495" y="58"/>
                    </a:cubicBezTo>
                    <a:cubicBezTo>
                      <a:pt x="37485" y="50"/>
                      <a:pt x="37480" y="46"/>
                      <a:pt x="37472" y="42"/>
                    </a:cubicBezTo>
                    <a:cubicBezTo>
                      <a:pt x="37417" y="42"/>
                      <a:pt x="37340" y="42"/>
                      <a:pt x="37230" y="51"/>
                    </a:cubicBezTo>
                    <a:cubicBezTo>
                      <a:pt x="37194" y="67"/>
                      <a:pt x="37161" y="72"/>
                      <a:pt x="37129" y="72"/>
                    </a:cubicBezTo>
                    <a:cubicBezTo>
                      <a:pt x="37074" y="72"/>
                      <a:pt x="37025" y="56"/>
                      <a:pt x="36983" y="56"/>
                    </a:cubicBezTo>
                    <a:cubicBezTo>
                      <a:pt x="36963" y="56"/>
                      <a:pt x="36945" y="60"/>
                      <a:pt x="36927" y="70"/>
                    </a:cubicBezTo>
                    <a:cubicBezTo>
                      <a:pt x="36903" y="62"/>
                      <a:pt x="36882" y="59"/>
                      <a:pt x="36862" y="59"/>
                    </a:cubicBezTo>
                    <a:cubicBezTo>
                      <a:pt x="36823" y="59"/>
                      <a:pt x="36792" y="71"/>
                      <a:pt x="36768" y="73"/>
                    </a:cubicBezTo>
                    <a:cubicBezTo>
                      <a:pt x="36731" y="88"/>
                      <a:pt x="36710" y="93"/>
                      <a:pt x="36694" y="93"/>
                    </a:cubicBezTo>
                    <a:cubicBezTo>
                      <a:pt x="36681" y="93"/>
                      <a:pt x="36671" y="89"/>
                      <a:pt x="36658" y="86"/>
                    </a:cubicBezTo>
                    <a:cubicBezTo>
                      <a:pt x="36651" y="97"/>
                      <a:pt x="36645" y="101"/>
                      <a:pt x="36636" y="101"/>
                    </a:cubicBezTo>
                    <a:cubicBezTo>
                      <a:pt x="36611" y="101"/>
                      <a:pt x="36571" y="63"/>
                      <a:pt x="36501" y="63"/>
                    </a:cubicBezTo>
                    <a:cubicBezTo>
                      <a:pt x="36483" y="63"/>
                      <a:pt x="36463" y="65"/>
                      <a:pt x="36440" y="72"/>
                    </a:cubicBezTo>
                    <a:cubicBezTo>
                      <a:pt x="36415" y="80"/>
                      <a:pt x="36393" y="83"/>
                      <a:pt x="36372" y="83"/>
                    </a:cubicBezTo>
                    <a:cubicBezTo>
                      <a:pt x="36318" y="83"/>
                      <a:pt x="36278" y="61"/>
                      <a:pt x="36250" y="61"/>
                    </a:cubicBezTo>
                    <a:cubicBezTo>
                      <a:pt x="36244" y="61"/>
                      <a:pt x="36239" y="62"/>
                      <a:pt x="36234" y="64"/>
                    </a:cubicBezTo>
                    <a:lnTo>
                      <a:pt x="36202" y="64"/>
                    </a:lnTo>
                    <a:cubicBezTo>
                      <a:pt x="36278" y="153"/>
                      <a:pt x="36454" y="485"/>
                      <a:pt x="36379" y="485"/>
                    </a:cubicBezTo>
                    <a:cubicBezTo>
                      <a:pt x="36376" y="485"/>
                      <a:pt x="36372" y="484"/>
                      <a:pt x="36368" y="483"/>
                    </a:cubicBezTo>
                    <a:cubicBezTo>
                      <a:pt x="36306" y="519"/>
                      <a:pt x="36285" y="540"/>
                      <a:pt x="36282" y="540"/>
                    </a:cubicBezTo>
                    <a:cubicBezTo>
                      <a:pt x="36280" y="540"/>
                      <a:pt x="36301" y="513"/>
                      <a:pt x="36314" y="452"/>
                    </a:cubicBezTo>
                    <a:cubicBezTo>
                      <a:pt x="36327" y="428"/>
                      <a:pt x="36333" y="420"/>
                      <a:pt x="36305" y="420"/>
                    </a:cubicBezTo>
                    <a:cubicBezTo>
                      <a:pt x="36278" y="420"/>
                      <a:pt x="36219" y="427"/>
                      <a:pt x="36103" y="434"/>
                    </a:cubicBezTo>
                    <a:cubicBezTo>
                      <a:pt x="36036" y="430"/>
                      <a:pt x="35985" y="403"/>
                      <a:pt x="35945" y="403"/>
                    </a:cubicBezTo>
                    <a:cubicBezTo>
                      <a:pt x="35937" y="403"/>
                      <a:pt x="35930" y="404"/>
                      <a:pt x="35923" y="406"/>
                    </a:cubicBezTo>
                    <a:cubicBezTo>
                      <a:pt x="35913" y="392"/>
                      <a:pt x="35903" y="388"/>
                      <a:pt x="35894" y="388"/>
                    </a:cubicBezTo>
                    <a:cubicBezTo>
                      <a:pt x="35878" y="388"/>
                      <a:pt x="35865" y="401"/>
                      <a:pt x="35853" y="401"/>
                    </a:cubicBezTo>
                    <a:cubicBezTo>
                      <a:pt x="35844" y="401"/>
                      <a:pt x="35836" y="393"/>
                      <a:pt x="35828" y="366"/>
                    </a:cubicBezTo>
                    <a:cubicBezTo>
                      <a:pt x="35785" y="314"/>
                      <a:pt x="35766" y="297"/>
                      <a:pt x="35717" y="297"/>
                    </a:cubicBezTo>
                    <a:cubicBezTo>
                      <a:pt x="35713" y="297"/>
                      <a:pt x="35710" y="297"/>
                      <a:pt x="35706" y="297"/>
                    </a:cubicBezTo>
                    <a:cubicBezTo>
                      <a:pt x="35697" y="285"/>
                      <a:pt x="35688" y="281"/>
                      <a:pt x="35677" y="281"/>
                    </a:cubicBezTo>
                    <a:cubicBezTo>
                      <a:pt x="35653" y="281"/>
                      <a:pt x="35624" y="301"/>
                      <a:pt x="35586" y="306"/>
                    </a:cubicBezTo>
                    <a:cubicBezTo>
                      <a:pt x="35568" y="300"/>
                      <a:pt x="35547" y="297"/>
                      <a:pt x="35524" y="297"/>
                    </a:cubicBezTo>
                    <a:cubicBezTo>
                      <a:pt x="35479" y="297"/>
                      <a:pt x="35426" y="309"/>
                      <a:pt x="35364" y="336"/>
                    </a:cubicBezTo>
                    <a:cubicBezTo>
                      <a:pt x="35350" y="324"/>
                      <a:pt x="35337" y="319"/>
                      <a:pt x="35324" y="319"/>
                    </a:cubicBezTo>
                    <a:cubicBezTo>
                      <a:pt x="35276" y="319"/>
                      <a:pt x="35236" y="392"/>
                      <a:pt x="35201" y="392"/>
                    </a:cubicBezTo>
                    <a:cubicBezTo>
                      <a:pt x="35197" y="392"/>
                      <a:pt x="35192" y="391"/>
                      <a:pt x="35188" y="388"/>
                    </a:cubicBezTo>
                    <a:cubicBezTo>
                      <a:pt x="35175" y="374"/>
                      <a:pt x="35162" y="368"/>
                      <a:pt x="35151" y="368"/>
                    </a:cubicBezTo>
                    <a:cubicBezTo>
                      <a:pt x="35123" y="368"/>
                      <a:pt x="35100" y="400"/>
                      <a:pt x="35082" y="405"/>
                    </a:cubicBezTo>
                    <a:cubicBezTo>
                      <a:pt x="35074" y="410"/>
                      <a:pt x="35066" y="412"/>
                      <a:pt x="35059" y="412"/>
                    </a:cubicBezTo>
                    <a:cubicBezTo>
                      <a:pt x="35038" y="412"/>
                      <a:pt x="35023" y="394"/>
                      <a:pt x="35013" y="394"/>
                    </a:cubicBezTo>
                    <a:cubicBezTo>
                      <a:pt x="35006" y="394"/>
                      <a:pt x="35000" y="403"/>
                      <a:pt x="34996" y="434"/>
                    </a:cubicBezTo>
                    <a:cubicBezTo>
                      <a:pt x="34987" y="456"/>
                      <a:pt x="34981" y="462"/>
                      <a:pt x="34970" y="462"/>
                    </a:cubicBezTo>
                    <a:cubicBezTo>
                      <a:pt x="34956" y="462"/>
                      <a:pt x="34932" y="453"/>
                      <a:pt x="34883" y="453"/>
                    </a:cubicBezTo>
                    <a:cubicBezTo>
                      <a:pt x="34858" y="453"/>
                      <a:pt x="34827" y="455"/>
                      <a:pt x="34786" y="462"/>
                    </a:cubicBezTo>
                    <a:cubicBezTo>
                      <a:pt x="34764" y="478"/>
                      <a:pt x="34747" y="497"/>
                      <a:pt x="34733" y="517"/>
                    </a:cubicBezTo>
                    <a:cubicBezTo>
                      <a:pt x="34730" y="516"/>
                      <a:pt x="34726" y="516"/>
                      <a:pt x="34724" y="516"/>
                    </a:cubicBezTo>
                    <a:cubicBezTo>
                      <a:pt x="34724" y="513"/>
                      <a:pt x="34722" y="511"/>
                      <a:pt x="34721" y="506"/>
                    </a:cubicBezTo>
                    <a:cubicBezTo>
                      <a:pt x="34715" y="516"/>
                      <a:pt x="34708" y="528"/>
                      <a:pt x="34702" y="539"/>
                    </a:cubicBezTo>
                    <a:cubicBezTo>
                      <a:pt x="34700" y="539"/>
                      <a:pt x="34698" y="539"/>
                      <a:pt x="34697" y="539"/>
                    </a:cubicBezTo>
                    <a:cubicBezTo>
                      <a:pt x="34696" y="539"/>
                      <a:pt x="34694" y="539"/>
                      <a:pt x="34693" y="537"/>
                    </a:cubicBezTo>
                    <a:cubicBezTo>
                      <a:pt x="34688" y="541"/>
                      <a:pt x="34684" y="548"/>
                      <a:pt x="34683" y="554"/>
                    </a:cubicBezTo>
                    <a:cubicBezTo>
                      <a:pt x="34680" y="554"/>
                      <a:pt x="34677" y="554"/>
                      <a:pt x="34674" y="553"/>
                    </a:cubicBezTo>
                    <a:cubicBezTo>
                      <a:pt x="34671" y="549"/>
                      <a:pt x="34670" y="545"/>
                      <a:pt x="34670" y="541"/>
                    </a:cubicBezTo>
                    <a:cubicBezTo>
                      <a:pt x="34670" y="544"/>
                      <a:pt x="34670" y="548"/>
                      <a:pt x="34670" y="551"/>
                    </a:cubicBezTo>
                    <a:cubicBezTo>
                      <a:pt x="34659" y="546"/>
                      <a:pt x="34646" y="538"/>
                      <a:pt x="34631" y="538"/>
                    </a:cubicBezTo>
                    <a:cubicBezTo>
                      <a:pt x="34626" y="538"/>
                      <a:pt x="34621" y="539"/>
                      <a:pt x="34615" y="541"/>
                    </a:cubicBezTo>
                    <a:cubicBezTo>
                      <a:pt x="34586" y="500"/>
                      <a:pt x="34550" y="493"/>
                      <a:pt x="34507" y="493"/>
                    </a:cubicBezTo>
                    <a:cubicBezTo>
                      <a:pt x="34482" y="493"/>
                      <a:pt x="34455" y="495"/>
                      <a:pt x="34425" y="495"/>
                    </a:cubicBezTo>
                    <a:cubicBezTo>
                      <a:pt x="34422" y="495"/>
                      <a:pt x="34420" y="495"/>
                      <a:pt x="34417" y="495"/>
                    </a:cubicBezTo>
                    <a:cubicBezTo>
                      <a:pt x="34402" y="500"/>
                      <a:pt x="34388" y="502"/>
                      <a:pt x="34374" y="502"/>
                    </a:cubicBezTo>
                    <a:cubicBezTo>
                      <a:pt x="34324" y="502"/>
                      <a:pt x="34278" y="480"/>
                      <a:pt x="34236" y="480"/>
                    </a:cubicBezTo>
                    <a:cubicBezTo>
                      <a:pt x="34221" y="480"/>
                      <a:pt x="34206" y="483"/>
                      <a:pt x="34192" y="490"/>
                    </a:cubicBezTo>
                    <a:cubicBezTo>
                      <a:pt x="34168" y="493"/>
                      <a:pt x="34145" y="495"/>
                      <a:pt x="34124" y="495"/>
                    </a:cubicBezTo>
                    <a:cubicBezTo>
                      <a:pt x="34086" y="495"/>
                      <a:pt x="34052" y="490"/>
                      <a:pt x="34021" y="478"/>
                    </a:cubicBezTo>
                    <a:cubicBezTo>
                      <a:pt x="33998" y="496"/>
                      <a:pt x="33976" y="514"/>
                      <a:pt x="33956" y="514"/>
                    </a:cubicBezTo>
                    <a:cubicBezTo>
                      <a:pt x="33936" y="514"/>
                      <a:pt x="33917" y="494"/>
                      <a:pt x="33899" y="430"/>
                    </a:cubicBezTo>
                    <a:cubicBezTo>
                      <a:pt x="33893" y="427"/>
                      <a:pt x="33887" y="425"/>
                      <a:pt x="33882" y="425"/>
                    </a:cubicBezTo>
                    <a:cubicBezTo>
                      <a:pt x="33857" y="425"/>
                      <a:pt x="33837" y="460"/>
                      <a:pt x="33819" y="460"/>
                    </a:cubicBezTo>
                    <a:cubicBezTo>
                      <a:pt x="33819" y="460"/>
                      <a:pt x="33818" y="460"/>
                      <a:pt x="33818" y="460"/>
                    </a:cubicBezTo>
                    <a:cubicBezTo>
                      <a:pt x="33783" y="476"/>
                      <a:pt x="33762" y="482"/>
                      <a:pt x="33750" y="482"/>
                    </a:cubicBezTo>
                    <a:cubicBezTo>
                      <a:pt x="33732" y="482"/>
                      <a:pt x="33732" y="469"/>
                      <a:pt x="33731" y="456"/>
                    </a:cubicBezTo>
                    <a:lnTo>
                      <a:pt x="33731" y="456"/>
                    </a:lnTo>
                    <a:cubicBezTo>
                      <a:pt x="33731" y="456"/>
                      <a:pt x="33731" y="456"/>
                      <a:pt x="33731" y="456"/>
                    </a:cubicBezTo>
                    <a:cubicBezTo>
                      <a:pt x="33733" y="456"/>
                      <a:pt x="33751" y="428"/>
                      <a:pt x="33768" y="408"/>
                    </a:cubicBezTo>
                    <a:cubicBezTo>
                      <a:pt x="33748" y="408"/>
                      <a:pt x="33727" y="405"/>
                      <a:pt x="33708" y="400"/>
                    </a:cubicBezTo>
                    <a:cubicBezTo>
                      <a:pt x="33686" y="378"/>
                      <a:pt x="33659" y="372"/>
                      <a:pt x="33626" y="372"/>
                    </a:cubicBezTo>
                    <a:cubicBezTo>
                      <a:pt x="33576" y="372"/>
                      <a:pt x="33512" y="388"/>
                      <a:pt x="33432" y="388"/>
                    </a:cubicBezTo>
                    <a:cubicBezTo>
                      <a:pt x="33410" y="388"/>
                      <a:pt x="33387" y="387"/>
                      <a:pt x="33362" y="383"/>
                    </a:cubicBezTo>
                    <a:cubicBezTo>
                      <a:pt x="33307" y="386"/>
                      <a:pt x="33257" y="400"/>
                      <a:pt x="33213" y="400"/>
                    </a:cubicBezTo>
                    <a:cubicBezTo>
                      <a:pt x="33180" y="400"/>
                      <a:pt x="33151" y="393"/>
                      <a:pt x="33123" y="369"/>
                    </a:cubicBezTo>
                    <a:cubicBezTo>
                      <a:pt x="33093" y="407"/>
                      <a:pt x="33065" y="423"/>
                      <a:pt x="33040" y="423"/>
                    </a:cubicBezTo>
                    <a:cubicBezTo>
                      <a:pt x="33012" y="423"/>
                      <a:pt x="32986" y="404"/>
                      <a:pt x="32963" y="376"/>
                    </a:cubicBezTo>
                    <a:cubicBezTo>
                      <a:pt x="32905" y="376"/>
                      <a:pt x="32862" y="381"/>
                      <a:pt x="32824" y="381"/>
                    </a:cubicBezTo>
                    <a:cubicBezTo>
                      <a:pt x="32805" y="381"/>
                      <a:pt x="32787" y="380"/>
                      <a:pt x="32769" y="376"/>
                    </a:cubicBezTo>
                    <a:cubicBezTo>
                      <a:pt x="32747" y="414"/>
                      <a:pt x="32724" y="429"/>
                      <a:pt x="32699" y="429"/>
                    </a:cubicBezTo>
                    <a:cubicBezTo>
                      <a:pt x="32664" y="429"/>
                      <a:pt x="32623" y="401"/>
                      <a:pt x="32569" y="369"/>
                    </a:cubicBezTo>
                    <a:cubicBezTo>
                      <a:pt x="32566" y="372"/>
                      <a:pt x="32563" y="373"/>
                      <a:pt x="32559" y="373"/>
                    </a:cubicBezTo>
                    <a:cubicBezTo>
                      <a:pt x="32538" y="373"/>
                      <a:pt x="32514" y="327"/>
                      <a:pt x="32488" y="327"/>
                    </a:cubicBezTo>
                    <a:cubicBezTo>
                      <a:pt x="32484" y="327"/>
                      <a:pt x="32480" y="328"/>
                      <a:pt x="32477" y="330"/>
                    </a:cubicBezTo>
                    <a:cubicBezTo>
                      <a:pt x="32464" y="311"/>
                      <a:pt x="32451" y="303"/>
                      <a:pt x="32438" y="303"/>
                    </a:cubicBezTo>
                    <a:cubicBezTo>
                      <a:pt x="32414" y="303"/>
                      <a:pt x="32388" y="329"/>
                      <a:pt x="32360" y="357"/>
                    </a:cubicBezTo>
                    <a:lnTo>
                      <a:pt x="32300" y="357"/>
                    </a:lnTo>
                    <a:cubicBezTo>
                      <a:pt x="32302" y="353"/>
                      <a:pt x="32292" y="335"/>
                      <a:pt x="32263" y="305"/>
                    </a:cubicBezTo>
                    <a:cubicBezTo>
                      <a:pt x="32253" y="277"/>
                      <a:pt x="32241" y="268"/>
                      <a:pt x="32227" y="268"/>
                    </a:cubicBezTo>
                    <a:cubicBezTo>
                      <a:pt x="32200" y="268"/>
                      <a:pt x="32166" y="300"/>
                      <a:pt x="32120" y="310"/>
                    </a:cubicBezTo>
                    <a:cubicBezTo>
                      <a:pt x="32114" y="315"/>
                      <a:pt x="32108" y="316"/>
                      <a:pt x="32102" y="316"/>
                    </a:cubicBezTo>
                    <a:cubicBezTo>
                      <a:pt x="32083" y="316"/>
                      <a:pt x="32063" y="301"/>
                      <a:pt x="32041" y="301"/>
                    </a:cubicBezTo>
                    <a:cubicBezTo>
                      <a:pt x="32027" y="301"/>
                      <a:pt x="32013" y="307"/>
                      <a:pt x="31998" y="327"/>
                    </a:cubicBezTo>
                    <a:cubicBezTo>
                      <a:pt x="31989" y="326"/>
                      <a:pt x="31980" y="325"/>
                      <a:pt x="31970" y="325"/>
                    </a:cubicBezTo>
                    <a:cubicBezTo>
                      <a:pt x="31946" y="325"/>
                      <a:pt x="31920" y="329"/>
                      <a:pt x="31892" y="329"/>
                    </a:cubicBezTo>
                    <a:cubicBezTo>
                      <a:pt x="31873" y="329"/>
                      <a:pt x="31853" y="327"/>
                      <a:pt x="31833" y="321"/>
                    </a:cubicBezTo>
                    <a:cubicBezTo>
                      <a:pt x="31749" y="312"/>
                      <a:pt x="31672" y="299"/>
                      <a:pt x="31601" y="293"/>
                    </a:cubicBezTo>
                    <a:cubicBezTo>
                      <a:pt x="31574" y="289"/>
                      <a:pt x="31547" y="287"/>
                      <a:pt x="31519" y="287"/>
                    </a:cubicBezTo>
                    <a:cubicBezTo>
                      <a:pt x="31483" y="287"/>
                      <a:pt x="31446" y="291"/>
                      <a:pt x="31409" y="298"/>
                    </a:cubicBezTo>
                    <a:cubicBezTo>
                      <a:pt x="31381" y="314"/>
                      <a:pt x="31354" y="319"/>
                      <a:pt x="31328" y="319"/>
                    </a:cubicBezTo>
                    <a:cubicBezTo>
                      <a:pt x="31264" y="319"/>
                      <a:pt x="31207" y="285"/>
                      <a:pt x="31157" y="285"/>
                    </a:cubicBezTo>
                    <a:cubicBezTo>
                      <a:pt x="31145" y="285"/>
                      <a:pt x="31133" y="287"/>
                      <a:pt x="31122" y="292"/>
                    </a:cubicBezTo>
                    <a:cubicBezTo>
                      <a:pt x="31051" y="309"/>
                      <a:pt x="31114" y="413"/>
                      <a:pt x="31086" y="413"/>
                    </a:cubicBezTo>
                    <a:cubicBezTo>
                      <a:pt x="31083" y="413"/>
                      <a:pt x="31081" y="413"/>
                      <a:pt x="31077" y="411"/>
                    </a:cubicBezTo>
                    <a:cubicBezTo>
                      <a:pt x="31027" y="377"/>
                      <a:pt x="30992" y="395"/>
                      <a:pt x="30961" y="372"/>
                    </a:cubicBezTo>
                    <a:cubicBezTo>
                      <a:pt x="30928" y="375"/>
                      <a:pt x="30902" y="388"/>
                      <a:pt x="30877" y="388"/>
                    </a:cubicBezTo>
                    <a:cubicBezTo>
                      <a:pt x="30857" y="388"/>
                      <a:pt x="30837" y="379"/>
                      <a:pt x="30812" y="348"/>
                    </a:cubicBezTo>
                    <a:cubicBezTo>
                      <a:pt x="30796" y="370"/>
                      <a:pt x="30778" y="378"/>
                      <a:pt x="30759" y="378"/>
                    </a:cubicBezTo>
                    <a:cubicBezTo>
                      <a:pt x="30731" y="378"/>
                      <a:pt x="30702" y="363"/>
                      <a:pt x="30671" y="355"/>
                    </a:cubicBezTo>
                    <a:cubicBezTo>
                      <a:pt x="30670" y="355"/>
                      <a:pt x="30669" y="355"/>
                      <a:pt x="30668" y="355"/>
                    </a:cubicBezTo>
                    <a:cubicBezTo>
                      <a:pt x="30622" y="355"/>
                      <a:pt x="30616" y="489"/>
                      <a:pt x="30575" y="489"/>
                    </a:cubicBezTo>
                    <a:cubicBezTo>
                      <a:pt x="30572" y="489"/>
                      <a:pt x="30570" y="489"/>
                      <a:pt x="30567" y="488"/>
                    </a:cubicBezTo>
                    <a:cubicBezTo>
                      <a:pt x="30561" y="487"/>
                      <a:pt x="30556" y="487"/>
                      <a:pt x="30551" y="487"/>
                    </a:cubicBezTo>
                    <a:cubicBezTo>
                      <a:pt x="30493" y="487"/>
                      <a:pt x="30445" y="502"/>
                      <a:pt x="30416" y="502"/>
                    </a:cubicBezTo>
                    <a:cubicBezTo>
                      <a:pt x="30399" y="502"/>
                      <a:pt x="30389" y="497"/>
                      <a:pt x="30389" y="480"/>
                    </a:cubicBezTo>
                    <a:cubicBezTo>
                      <a:pt x="30389" y="486"/>
                      <a:pt x="30388" y="488"/>
                      <a:pt x="30386" y="488"/>
                    </a:cubicBezTo>
                    <a:cubicBezTo>
                      <a:pt x="30380" y="488"/>
                      <a:pt x="30360" y="442"/>
                      <a:pt x="30333" y="442"/>
                    </a:cubicBezTo>
                    <a:cubicBezTo>
                      <a:pt x="30327" y="442"/>
                      <a:pt x="30320" y="444"/>
                      <a:pt x="30314" y="450"/>
                    </a:cubicBezTo>
                    <a:cubicBezTo>
                      <a:pt x="30269" y="443"/>
                      <a:pt x="30210" y="443"/>
                      <a:pt x="30151" y="408"/>
                    </a:cubicBezTo>
                    <a:cubicBezTo>
                      <a:pt x="30102" y="388"/>
                      <a:pt x="30053" y="329"/>
                      <a:pt x="30013" y="329"/>
                    </a:cubicBezTo>
                    <a:cubicBezTo>
                      <a:pt x="30004" y="329"/>
                      <a:pt x="29995" y="332"/>
                      <a:pt x="29987" y="340"/>
                    </a:cubicBezTo>
                    <a:cubicBezTo>
                      <a:pt x="29984" y="341"/>
                      <a:pt x="29981" y="341"/>
                      <a:pt x="29978" y="341"/>
                    </a:cubicBezTo>
                    <a:cubicBezTo>
                      <a:pt x="29946" y="341"/>
                      <a:pt x="29923" y="301"/>
                      <a:pt x="29915" y="301"/>
                    </a:cubicBezTo>
                    <a:cubicBezTo>
                      <a:pt x="29913" y="301"/>
                      <a:pt x="29913" y="303"/>
                      <a:pt x="29913" y="310"/>
                    </a:cubicBezTo>
                    <a:cubicBezTo>
                      <a:pt x="29913" y="369"/>
                      <a:pt x="29965" y="373"/>
                      <a:pt x="30007" y="377"/>
                    </a:cubicBezTo>
                    <a:cubicBezTo>
                      <a:pt x="30014" y="409"/>
                      <a:pt x="30021" y="418"/>
                      <a:pt x="30027" y="418"/>
                    </a:cubicBezTo>
                    <a:cubicBezTo>
                      <a:pt x="30036" y="418"/>
                      <a:pt x="30043" y="398"/>
                      <a:pt x="30048" y="398"/>
                    </a:cubicBezTo>
                    <a:cubicBezTo>
                      <a:pt x="30049" y="398"/>
                      <a:pt x="30050" y="400"/>
                      <a:pt x="30051" y="405"/>
                    </a:cubicBezTo>
                    <a:cubicBezTo>
                      <a:pt x="30051" y="404"/>
                      <a:pt x="30052" y="404"/>
                      <a:pt x="30052" y="404"/>
                    </a:cubicBezTo>
                    <a:lnTo>
                      <a:pt x="30052" y="404"/>
                    </a:lnTo>
                    <a:cubicBezTo>
                      <a:pt x="30053" y="404"/>
                      <a:pt x="30058" y="449"/>
                      <a:pt x="30031" y="458"/>
                    </a:cubicBezTo>
                    <a:cubicBezTo>
                      <a:pt x="30030" y="459"/>
                      <a:pt x="30029" y="459"/>
                      <a:pt x="30028" y="459"/>
                    </a:cubicBezTo>
                    <a:cubicBezTo>
                      <a:pt x="30015" y="459"/>
                      <a:pt x="29996" y="449"/>
                      <a:pt x="29972" y="449"/>
                    </a:cubicBezTo>
                    <a:cubicBezTo>
                      <a:pt x="29951" y="449"/>
                      <a:pt x="29926" y="456"/>
                      <a:pt x="29896" y="480"/>
                    </a:cubicBezTo>
                    <a:cubicBezTo>
                      <a:pt x="29888" y="477"/>
                      <a:pt x="29879" y="475"/>
                      <a:pt x="29869" y="475"/>
                    </a:cubicBezTo>
                    <a:cubicBezTo>
                      <a:pt x="29840" y="475"/>
                      <a:pt x="29808" y="488"/>
                      <a:pt x="29770" y="489"/>
                    </a:cubicBezTo>
                    <a:cubicBezTo>
                      <a:pt x="29753" y="473"/>
                      <a:pt x="29735" y="468"/>
                      <a:pt x="29716" y="468"/>
                    </a:cubicBezTo>
                    <a:cubicBezTo>
                      <a:pt x="29696" y="468"/>
                      <a:pt x="29675" y="473"/>
                      <a:pt x="29653" y="473"/>
                    </a:cubicBezTo>
                    <a:cubicBezTo>
                      <a:pt x="29635" y="473"/>
                      <a:pt x="29617" y="470"/>
                      <a:pt x="29597" y="460"/>
                    </a:cubicBezTo>
                    <a:cubicBezTo>
                      <a:pt x="29531" y="386"/>
                      <a:pt x="29474" y="395"/>
                      <a:pt x="29424" y="390"/>
                    </a:cubicBezTo>
                    <a:cubicBezTo>
                      <a:pt x="29416" y="389"/>
                      <a:pt x="29408" y="388"/>
                      <a:pt x="29400" y="388"/>
                    </a:cubicBezTo>
                    <a:cubicBezTo>
                      <a:pt x="29363" y="388"/>
                      <a:pt x="29327" y="400"/>
                      <a:pt x="29297" y="422"/>
                    </a:cubicBezTo>
                    <a:cubicBezTo>
                      <a:pt x="29226" y="411"/>
                      <a:pt x="29179" y="422"/>
                      <a:pt x="29146" y="380"/>
                    </a:cubicBezTo>
                    <a:cubicBezTo>
                      <a:pt x="29122" y="345"/>
                      <a:pt x="29106" y="333"/>
                      <a:pt x="29094" y="333"/>
                    </a:cubicBezTo>
                    <a:cubicBezTo>
                      <a:pt x="29074" y="333"/>
                      <a:pt x="29065" y="367"/>
                      <a:pt x="29046" y="368"/>
                    </a:cubicBezTo>
                    <a:cubicBezTo>
                      <a:pt x="29038" y="344"/>
                      <a:pt x="29029" y="334"/>
                      <a:pt x="29016" y="334"/>
                    </a:cubicBezTo>
                    <a:cubicBezTo>
                      <a:pt x="29005" y="334"/>
                      <a:pt x="28991" y="342"/>
                      <a:pt x="28974" y="352"/>
                    </a:cubicBezTo>
                    <a:cubicBezTo>
                      <a:pt x="28937" y="271"/>
                      <a:pt x="28883" y="255"/>
                      <a:pt x="28805" y="236"/>
                    </a:cubicBezTo>
                    <a:cubicBezTo>
                      <a:pt x="28727" y="254"/>
                      <a:pt x="28613" y="517"/>
                      <a:pt x="28548" y="517"/>
                    </a:cubicBezTo>
                    <a:cubicBezTo>
                      <a:pt x="28547" y="517"/>
                      <a:pt x="28545" y="517"/>
                      <a:pt x="28544" y="517"/>
                    </a:cubicBezTo>
                    <a:cubicBezTo>
                      <a:pt x="28535" y="515"/>
                      <a:pt x="28527" y="514"/>
                      <a:pt x="28518" y="514"/>
                    </a:cubicBezTo>
                    <a:cubicBezTo>
                      <a:pt x="28473" y="514"/>
                      <a:pt x="28432" y="540"/>
                      <a:pt x="28395" y="540"/>
                    </a:cubicBezTo>
                    <a:cubicBezTo>
                      <a:pt x="28388" y="540"/>
                      <a:pt x="28382" y="539"/>
                      <a:pt x="28376" y="537"/>
                    </a:cubicBezTo>
                    <a:cubicBezTo>
                      <a:pt x="28276" y="530"/>
                      <a:pt x="28200" y="498"/>
                      <a:pt x="28134" y="422"/>
                    </a:cubicBezTo>
                    <a:cubicBezTo>
                      <a:pt x="28115" y="429"/>
                      <a:pt x="28097" y="431"/>
                      <a:pt x="28080" y="431"/>
                    </a:cubicBezTo>
                    <a:cubicBezTo>
                      <a:pt x="28056" y="431"/>
                      <a:pt x="28032" y="427"/>
                      <a:pt x="28010" y="427"/>
                    </a:cubicBezTo>
                    <a:cubicBezTo>
                      <a:pt x="27994" y="427"/>
                      <a:pt x="27980" y="429"/>
                      <a:pt x="27965" y="436"/>
                    </a:cubicBezTo>
                    <a:cubicBezTo>
                      <a:pt x="27932" y="477"/>
                      <a:pt x="27927" y="486"/>
                      <a:pt x="27935" y="486"/>
                    </a:cubicBezTo>
                    <a:cubicBezTo>
                      <a:pt x="27941" y="486"/>
                      <a:pt x="27953" y="482"/>
                      <a:pt x="27967" y="482"/>
                    </a:cubicBezTo>
                    <a:cubicBezTo>
                      <a:pt x="27980" y="482"/>
                      <a:pt x="27994" y="485"/>
                      <a:pt x="28005" y="500"/>
                    </a:cubicBezTo>
                    <a:cubicBezTo>
                      <a:pt x="28011" y="487"/>
                      <a:pt x="28016" y="483"/>
                      <a:pt x="28019" y="483"/>
                    </a:cubicBezTo>
                    <a:cubicBezTo>
                      <a:pt x="28028" y="483"/>
                      <a:pt x="28028" y="512"/>
                      <a:pt x="28011" y="516"/>
                    </a:cubicBezTo>
                    <a:cubicBezTo>
                      <a:pt x="28007" y="517"/>
                      <a:pt x="28004" y="518"/>
                      <a:pt x="28000" y="518"/>
                    </a:cubicBezTo>
                    <a:cubicBezTo>
                      <a:pt x="27970" y="518"/>
                      <a:pt x="27911" y="484"/>
                      <a:pt x="27807" y="458"/>
                    </a:cubicBezTo>
                    <a:cubicBezTo>
                      <a:pt x="27804" y="458"/>
                      <a:pt x="27801" y="458"/>
                      <a:pt x="27798" y="458"/>
                    </a:cubicBezTo>
                    <a:cubicBezTo>
                      <a:pt x="27707" y="458"/>
                      <a:pt x="27659" y="538"/>
                      <a:pt x="27635" y="538"/>
                    </a:cubicBezTo>
                    <a:cubicBezTo>
                      <a:pt x="27630" y="538"/>
                      <a:pt x="27626" y="534"/>
                      <a:pt x="27622" y="523"/>
                    </a:cubicBezTo>
                    <a:cubicBezTo>
                      <a:pt x="27612" y="517"/>
                      <a:pt x="27614" y="504"/>
                      <a:pt x="27617" y="493"/>
                    </a:cubicBezTo>
                    <a:cubicBezTo>
                      <a:pt x="27614" y="488"/>
                      <a:pt x="27610" y="483"/>
                      <a:pt x="27607" y="478"/>
                    </a:cubicBezTo>
                    <a:cubicBezTo>
                      <a:pt x="27586" y="438"/>
                      <a:pt x="27554" y="415"/>
                      <a:pt x="27503" y="415"/>
                    </a:cubicBezTo>
                    <a:cubicBezTo>
                      <a:pt x="27460" y="415"/>
                      <a:pt x="27404" y="431"/>
                      <a:pt x="27332" y="467"/>
                    </a:cubicBezTo>
                    <a:cubicBezTo>
                      <a:pt x="27297" y="452"/>
                      <a:pt x="27265" y="447"/>
                      <a:pt x="27236" y="447"/>
                    </a:cubicBezTo>
                    <a:cubicBezTo>
                      <a:pt x="27201" y="447"/>
                      <a:pt x="27171" y="454"/>
                      <a:pt x="27145" y="458"/>
                    </a:cubicBezTo>
                    <a:cubicBezTo>
                      <a:pt x="27129" y="431"/>
                      <a:pt x="27115" y="421"/>
                      <a:pt x="27103" y="421"/>
                    </a:cubicBezTo>
                    <a:cubicBezTo>
                      <a:pt x="27077" y="421"/>
                      <a:pt x="27057" y="464"/>
                      <a:pt x="27041" y="492"/>
                    </a:cubicBezTo>
                    <a:cubicBezTo>
                      <a:pt x="27004" y="489"/>
                      <a:pt x="26990" y="454"/>
                      <a:pt x="26982" y="454"/>
                    </a:cubicBezTo>
                    <a:cubicBezTo>
                      <a:pt x="26980" y="454"/>
                      <a:pt x="26979" y="457"/>
                      <a:pt x="26977" y="464"/>
                    </a:cubicBezTo>
                    <a:cubicBezTo>
                      <a:pt x="26976" y="462"/>
                      <a:pt x="26974" y="461"/>
                      <a:pt x="26973" y="461"/>
                    </a:cubicBezTo>
                    <a:cubicBezTo>
                      <a:pt x="26967" y="461"/>
                      <a:pt x="26960" y="472"/>
                      <a:pt x="26933" y="478"/>
                    </a:cubicBezTo>
                    <a:cubicBezTo>
                      <a:pt x="26929" y="471"/>
                      <a:pt x="26924" y="468"/>
                      <a:pt x="26919" y="468"/>
                    </a:cubicBezTo>
                    <a:cubicBezTo>
                      <a:pt x="26903" y="468"/>
                      <a:pt x="26882" y="497"/>
                      <a:pt x="26853" y="525"/>
                    </a:cubicBezTo>
                    <a:cubicBezTo>
                      <a:pt x="26847" y="535"/>
                      <a:pt x="26840" y="540"/>
                      <a:pt x="26833" y="540"/>
                    </a:cubicBezTo>
                    <a:cubicBezTo>
                      <a:pt x="26806" y="540"/>
                      <a:pt x="26772" y="478"/>
                      <a:pt x="26732" y="478"/>
                    </a:cubicBezTo>
                    <a:cubicBezTo>
                      <a:pt x="26722" y="478"/>
                      <a:pt x="26711" y="482"/>
                      <a:pt x="26700" y="493"/>
                    </a:cubicBezTo>
                    <a:cubicBezTo>
                      <a:pt x="26669" y="516"/>
                      <a:pt x="26640" y="523"/>
                      <a:pt x="26611" y="523"/>
                    </a:cubicBezTo>
                    <a:cubicBezTo>
                      <a:pt x="26574" y="523"/>
                      <a:pt x="26539" y="512"/>
                      <a:pt x="26507" y="512"/>
                    </a:cubicBezTo>
                    <a:cubicBezTo>
                      <a:pt x="26494" y="512"/>
                      <a:pt x="26482" y="513"/>
                      <a:pt x="26470" y="518"/>
                    </a:cubicBezTo>
                    <a:cubicBezTo>
                      <a:pt x="26446" y="569"/>
                      <a:pt x="26424" y="586"/>
                      <a:pt x="26403" y="586"/>
                    </a:cubicBezTo>
                    <a:cubicBezTo>
                      <a:pt x="26364" y="586"/>
                      <a:pt x="26329" y="533"/>
                      <a:pt x="26297" y="528"/>
                    </a:cubicBezTo>
                    <a:cubicBezTo>
                      <a:pt x="26289" y="524"/>
                      <a:pt x="26282" y="523"/>
                      <a:pt x="26274" y="523"/>
                    </a:cubicBezTo>
                    <a:cubicBezTo>
                      <a:pt x="26180" y="523"/>
                      <a:pt x="26029" y="768"/>
                      <a:pt x="25958" y="768"/>
                    </a:cubicBezTo>
                    <a:cubicBezTo>
                      <a:pt x="25949" y="768"/>
                      <a:pt x="25941" y="765"/>
                      <a:pt x="25935" y="756"/>
                    </a:cubicBezTo>
                    <a:cubicBezTo>
                      <a:pt x="25923" y="760"/>
                      <a:pt x="25912" y="761"/>
                      <a:pt x="25900" y="761"/>
                    </a:cubicBezTo>
                    <a:cubicBezTo>
                      <a:pt x="25894" y="761"/>
                      <a:pt x="25889" y="761"/>
                      <a:pt x="25883" y="760"/>
                    </a:cubicBezTo>
                    <a:cubicBezTo>
                      <a:pt x="25853" y="752"/>
                      <a:pt x="25822" y="747"/>
                      <a:pt x="25792" y="746"/>
                    </a:cubicBezTo>
                    <a:cubicBezTo>
                      <a:pt x="25782" y="732"/>
                      <a:pt x="25774" y="728"/>
                      <a:pt x="25768" y="728"/>
                    </a:cubicBezTo>
                    <a:cubicBezTo>
                      <a:pt x="25760" y="728"/>
                      <a:pt x="25756" y="736"/>
                      <a:pt x="25756" y="743"/>
                    </a:cubicBezTo>
                    <a:cubicBezTo>
                      <a:pt x="25716" y="743"/>
                      <a:pt x="25672" y="745"/>
                      <a:pt x="25618" y="747"/>
                    </a:cubicBezTo>
                    <a:cubicBezTo>
                      <a:pt x="25525" y="776"/>
                      <a:pt x="25448" y="799"/>
                      <a:pt x="25384" y="799"/>
                    </a:cubicBezTo>
                    <a:cubicBezTo>
                      <a:pt x="25358" y="799"/>
                      <a:pt x="25334" y="795"/>
                      <a:pt x="25312" y="787"/>
                    </a:cubicBezTo>
                    <a:cubicBezTo>
                      <a:pt x="25292" y="754"/>
                      <a:pt x="25274" y="743"/>
                      <a:pt x="25258" y="743"/>
                    </a:cubicBezTo>
                    <a:cubicBezTo>
                      <a:pt x="25226" y="743"/>
                      <a:pt x="25199" y="785"/>
                      <a:pt x="25176" y="785"/>
                    </a:cubicBezTo>
                    <a:cubicBezTo>
                      <a:pt x="25165" y="785"/>
                      <a:pt x="25154" y="774"/>
                      <a:pt x="25144" y="743"/>
                    </a:cubicBezTo>
                    <a:cubicBezTo>
                      <a:pt x="25083" y="701"/>
                      <a:pt x="25059" y="686"/>
                      <a:pt x="25037" y="686"/>
                    </a:cubicBezTo>
                    <a:cubicBezTo>
                      <a:pt x="25032" y="686"/>
                      <a:pt x="25026" y="687"/>
                      <a:pt x="25020" y="689"/>
                    </a:cubicBezTo>
                    <a:cubicBezTo>
                      <a:pt x="25015" y="702"/>
                      <a:pt x="25010" y="706"/>
                      <a:pt x="25004" y="706"/>
                    </a:cubicBezTo>
                    <a:cubicBezTo>
                      <a:pt x="24993" y="706"/>
                      <a:pt x="24980" y="694"/>
                      <a:pt x="24963" y="694"/>
                    </a:cubicBezTo>
                    <a:cubicBezTo>
                      <a:pt x="24961" y="694"/>
                      <a:pt x="24960" y="694"/>
                      <a:pt x="24959" y="694"/>
                    </a:cubicBezTo>
                    <a:cubicBezTo>
                      <a:pt x="24951" y="685"/>
                      <a:pt x="24941" y="681"/>
                      <a:pt x="24931" y="681"/>
                    </a:cubicBezTo>
                    <a:cubicBezTo>
                      <a:pt x="24904" y="681"/>
                      <a:pt x="24871" y="701"/>
                      <a:pt x="24827" y="707"/>
                    </a:cubicBezTo>
                    <a:cubicBezTo>
                      <a:pt x="24815" y="681"/>
                      <a:pt x="24803" y="671"/>
                      <a:pt x="24792" y="671"/>
                    </a:cubicBezTo>
                    <a:cubicBezTo>
                      <a:pt x="24760" y="671"/>
                      <a:pt x="24733" y="753"/>
                      <a:pt x="24706" y="778"/>
                    </a:cubicBezTo>
                    <a:cubicBezTo>
                      <a:pt x="24694" y="805"/>
                      <a:pt x="24681" y="816"/>
                      <a:pt x="24669" y="816"/>
                    </a:cubicBezTo>
                    <a:cubicBezTo>
                      <a:pt x="24665" y="816"/>
                      <a:pt x="24662" y="814"/>
                      <a:pt x="24658" y="812"/>
                    </a:cubicBezTo>
                    <a:cubicBezTo>
                      <a:pt x="24655" y="820"/>
                      <a:pt x="24652" y="824"/>
                      <a:pt x="24649" y="824"/>
                    </a:cubicBezTo>
                    <a:cubicBezTo>
                      <a:pt x="24637" y="824"/>
                      <a:pt x="24626" y="777"/>
                      <a:pt x="24615" y="741"/>
                    </a:cubicBezTo>
                    <a:cubicBezTo>
                      <a:pt x="24612" y="746"/>
                      <a:pt x="24609" y="748"/>
                      <a:pt x="24606" y="748"/>
                    </a:cubicBezTo>
                    <a:cubicBezTo>
                      <a:pt x="24602" y="748"/>
                      <a:pt x="24597" y="744"/>
                      <a:pt x="24593" y="744"/>
                    </a:cubicBezTo>
                    <a:cubicBezTo>
                      <a:pt x="24588" y="744"/>
                      <a:pt x="24584" y="749"/>
                      <a:pt x="24579" y="770"/>
                    </a:cubicBezTo>
                    <a:cubicBezTo>
                      <a:pt x="24577" y="776"/>
                      <a:pt x="24576" y="778"/>
                      <a:pt x="24574" y="778"/>
                    </a:cubicBezTo>
                    <a:cubicBezTo>
                      <a:pt x="24565" y="778"/>
                      <a:pt x="24556" y="713"/>
                      <a:pt x="24548" y="694"/>
                    </a:cubicBezTo>
                    <a:cubicBezTo>
                      <a:pt x="24546" y="688"/>
                      <a:pt x="24543" y="686"/>
                      <a:pt x="24540" y="686"/>
                    </a:cubicBezTo>
                    <a:cubicBezTo>
                      <a:pt x="24526" y="686"/>
                      <a:pt x="24515" y="749"/>
                      <a:pt x="24505" y="754"/>
                    </a:cubicBezTo>
                    <a:cubicBezTo>
                      <a:pt x="24501" y="751"/>
                      <a:pt x="24498" y="750"/>
                      <a:pt x="24495" y="750"/>
                    </a:cubicBezTo>
                    <a:cubicBezTo>
                      <a:pt x="24479" y="750"/>
                      <a:pt x="24470" y="779"/>
                      <a:pt x="24466" y="812"/>
                    </a:cubicBezTo>
                    <a:cubicBezTo>
                      <a:pt x="24464" y="799"/>
                      <a:pt x="24463" y="795"/>
                      <a:pt x="24462" y="795"/>
                    </a:cubicBezTo>
                    <a:cubicBezTo>
                      <a:pt x="24461" y="795"/>
                      <a:pt x="24461" y="804"/>
                      <a:pt x="24460" y="804"/>
                    </a:cubicBezTo>
                    <a:cubicBezTo>
                      <a:pt x="24460" y="804"/>
                      <a:pt x="24460" y="795"/>
                      <a:pt x="24459" y="760"/>
                    </a:cubicBezTo>
                    <a:cubicBezTo>
                      <a:pt x="24458" y="782"/>
                      <a:pt x="24449" y="802"/>
                      <a:pt x="24434" y="817"/>
                    </a:cubicBezTo>
                    <a:cubicBezTo>
                      <a:pt x="24424" y="817"/>
                      <a:pt x="24412" y="878"/>
                      <a:pt x="24396" y="878"/>
                    </a:cubicBezTo>
                    <a:cubicBezTo>
                      <a:pt x="24385" y="878"/>
                      <a:pt x="24372" y="851"/>
                      <a:pt x="24358" y="761"/>
                    </a:cubicBezTo>
                    <a:cubicBezTo>
                      <a:pt x="24351" y="774"/>
                      <a:pt x="24343" y="778"/>
                      <a:pt x="24336" y="778"/>
                    </a:cubicBezTo>
                    <a:cubicBezTo>
                      <a:pt x="24316" y="778"/>
                      <a:pt x="24294" y="750"/>
                      <a:pt x="24270" y="750"/>
                    </a:cubicBezTo>
                    <a:cubicBezTo>
                      <a:pt x="24259" y="750"/>
                      <a:pt x="24247" y="756"/>
                      <a:pt x="24235" y="774"/>
                    </a:cubicBezTo>
                    <a:cubicBezTo>
                      <a:pt x="24226" y="820"/>
                      <a:pt x="24216" y="834"/>
                      <a:pt x="24205" y="834"/>
                    </a:cubicBezTo>
                    <a:cubicBezTo>
                      <a:pt x="24191" y="834"/>
                      <a:pt x="24176" y="809"/>
                      <a:pt x="24160" y="809"/>
                    </a:cubicBezTo>
                    <a:cubicBezTo>
                      <a:pt x="24160" y="809"/>
                      <a:pt x="24159" y="810"/>
                      <a:pt x="24158" y="810"/>
                    </a:cubicBezTo>
                    <a:cubicBezTo>
                      <a:pt x="24147" y="754"/>
                      <a:pt x="24137" y="739"/>
                      <a:pt x="24126" y="739"/>
                    </a:cubicBezTo>
                    <a:cubicBezTo>
                      <a:pt x="24113" y="739"/>
                      <a:pt x="24099" y="765"/>
                      <a:pt x="24085" y="765"/>
                    </a:cubicBezTo>
                    <a:cubicBezTo>
                      <a:pt x="24079" y="765"/>
                      <a:pt x="24074" y="762"/>
                      <a:pt x="24069" y="752"/>
                    </a:cubicBezTo>
                    <a:cubicBezTo>
                      <a:pt x="24045" y="742"/>
                      <a:pt x="24019" y="668"/>
                      <a:pt x="23994" y="668"/>
                    </a:cubicBezTo>
                    <a:cubicBezTo>
                      <a:pt x="23986" y="668"/>
                      <a:pt x="23978" y="676"/>
                      <a:pt x="23969" y="696"/>
                    </a:cubicBezTo>
                    <a:cubicBezTo>
                      <a:pt x="23964" y="689"/>
                      <a:pt x="23960" y="686"/>
                      <a:pt x="23955" y="686"/>
                    </a:cubicBezTo>
                    <a:cubicBezTo>
                      <a:pt x="23931" y="686"/>
                      <a:pt x="23909" y="754"/>
                      <a:pt x="23884" y="754"/>
                    </a:cubicBezTo>
                    <a:cubicBezTo>
                      <a:pt x="23877" y="754"/>
                      <a:pt x="23869" y="747"/>
                      <a:pt x="23861" y="729"/>
                    </a:cubicBezTo>
                    <a:cubicBezTo>
                      <a:pt x="23855" y="839"/>
                      <a:pt x="23847" y="872"/>
                      <a:pt x="23838" y="872"/>
                    </a:cubicBezTo>
                    <a:cubicBezTo>
                      <a:pt x="23827" y="872"/>
                      <a:pt x="23815" y="819"/>
                      <a:pt x="23804" y="803"/>
                    </a:cubicBezTo>
                    <a:cubicBezTo>
                      <a:pt x="23799" y="784"/>
                      <a:pt x="23795" y="778"/>
                      <a:pt x="23790" y="778"/>
                    </a:cubicBezTo>
                    <a:cubicBezTo>
                      <a:pt x="23780" y="778"/>
                      <a:pt x="23771" y="806"/>
                      <a:pt x="23761" y="806"/>
                    </a:cubicBezTo>
                    <a:cubicBezTo>
                      <a:pt x="23755" y="806"/>
                      <a:pt x="23749" y="797"/>
                      <a:pt x="23743" y="770"/>
                    </a:cubicBezTo>
                    <a:cubicBezTo>
                      <a:pt x="23718" y="701"/>
                      <a:pt x="23693" y="664"/>
                      <a:pt x="23667" y="664"/>
                    </a:cubicBezTo>
                    <a:cubicBezTo>
                      <a:pt x="23650" y="664"/>
                      <a:pt x="23633" y="680"/>
                      <a:pt x="23616" y="716"/>
                    </a:cubicBezTo>
                    <a:cubicBezTo>
                      <a:pt x="23591" y="678"/>
                      <a:pt x="23568" y="664"/>
                      <a:pt x="23546" y="664"/>
                    </a:cubicBezTo>
                    <a:cubicBezTo>
                      <a:pt x="23530" y="664"/>
                      <a:pt x="23514" y="672"/>
                      <a:pt x="23500" y="684"/>
                    </a:cubicBezTo>
                    <a:cubicBezTo>
                      <a:pt x="23493" y="691"/>
                      <a:pt x="23486" y="693"/>
                      <a:pt x="23479" y="693"/>
                    </a:cubicBezTo>
                    <a:cubicBezTo>
                      <a:pt x="23460" y="693"/>
                      <a:pt x="23442" y="672"/>
                      <a:pt x="23425" y="672"/>
                    </a:cubicBezTo>
                    <a:cubicBezTo>
                      <a:pt x="23420" y="672"/>
                      <a:pt x="23415" y="674"/>
                      <a:pt x="23411" y="679"/>
                    </a:cubicBezTo>
                    <a:cubicBezTo>
                      <a:pt x="23374" y="679"/>
                      <a:pt x="23345" y="703"/>
                      <a:pt x="23320" y="703"/>
                    </a:cubicBezTo>
                    <a:cubicBezTo>
                      <a:pt x="23301" y="703"/>
                      <a:pt x="23285" y="690"/>
                      <a:pt x="23270" y="642"/>
                    </a:cubicBezTo>
                    <a:lnTo>
                      <a:pt x="23270" y="642"/>
                    </a:lnTo>
                    <a:cubicBezTo>
                      <a:pt x="23277" y="677"/>
                      <a:pt x="23272" y="690"/>
                      <a:pt x="23261" y="690"/>
                    </a:cubicBezTo>
                    <a:cubicBezTo>
                      <a:pt x="23232" y="690"/>
                      <a:pt x="23161" y="597"/>
                      <a:pt x="23173" y="578"/>
                    </a:cubicBezTo>
                    <a:lnTo>
                      <a:pt x="23173" y="578"/>
                    </a:lnTo>
                    <a:cubicBezTo>
                      <a:pt x="23144" y="607"/>
                      <a:pt x="23111" y="696"/>
                      <a:pt x="23062" y="696"/>
                    </a:cubicBezTo>
                    <a:cubicBezTo>
                      <a:pt x="23055" y="696"/>
                      <a:pt x="23048" y="694"/>
                      <a:pt x="23041" y="690"/>
                    </a:cubicBezTo>
                    <a:cubicBezTo>
                      <a:pt x="23031" y="671"/>
                      <a:pt x="23021" y="667"/>
                      <a:pt x="23010" y="667"/>
                    </a:cubicBezTo>
                    <a:cubicBezTo>
                      <a:pt x="22998" y="667"/>
                      <a:pt x="22985" y="673"/>
                      <a:pt x="22972" y="673"/>
                    </a:cubicBezTo>
                    <a:cubicBezTo>
                      <a:pt x="22958" y="673"/>
                      <a:pt x="22943" y="666"/>
                      <a:pt x="22927" y="639"/>
                    </a:cubicBezTo>
                    <a:cubicBezTo>
                      <a:pt x="22923" y="620"/>
                      <a:pt x="22919" y="612"/>
                      <a:pt x="22915" y="612"/>
                    </a:cubicBezTo>
                    <a:cubicBezTo>
                      <a:pt x="22901" y="612"/>
                      <a:pt x="22888" y="705"/>
                      <a:pt x="22872" y="705"/>
                    </a:cubicBezTo>
                    <a:cubicBezTo>
                      <a:pt x="22867" y="705"/>
                      <a:pt x="22862" y="696"/>
                      <a:pt x="22856" y="672"/>
                    </a:cubicBezTo>
                    <a:cubicBezTo>
                      <a:pt x="22829" y="601"/>
                      <a:pt x="22803" y="634"/>
                      <a:pt x="22772" y="609"/>
                    </a:cubicBezTo>
                    <a:cubicBezTo>
                      <a:pt x="22750" y="660"/>
                      <a:pt x="22729" y="684"/>
                      <a:pt x="22709" y="684"/>
                    </a:cubicBezTo>
                    <a:cubicBezTo>
                      <a:pt x="22698" y="684"/>
                      <a:pt x="22687" y="676"/>
                      <a:pt x="22677" y="660"/>
                    </a:cubicBezTo>
                    <a:cubicBezTo>
                      <a:pt x="22670" y="677"/>
                      <a:pt x="22664" y="682"/>
                      <a:pt x="22658" y="682"/>
                    </a:cubicBezTo>
                    <a:cubicBezTo>
                      <a:pt x="22646" y="682"/>
                      <a:pt x="22635" y="661"/>
                      <a:pt x="22624" y="661"/>
                    </a:cubicBezTo>
                    <a:cubicBezTo>
                      <a:pt x="22618" y="661"/>
                      <a:pt x="22613" y="668"/>
                      <a:pt x="22608" y="690"/>
                    </a:cubicBezTo>
                    <a:cubicBezTo>
                      <a:pt x="22602" y="686"/>
                      <a:pt x="22597" y="684"/>
                      <a:pt x="22592" y="684"/>
                    </a:cubicBezTo>
                    <a:cubicBezTo>
                      <a:pt x="22571" y="684"/>
                      <a:pt x="22556" y="713"/>
                      <a:pt x="22543" y="713"/>
                    </a:cubicBezTo>
                    <a:cubicBezTo>
                      <a:pt x="22537" y="713"/>
                      <a:pt x="22532" y="706"/>
                      <a:pt x="22527" y="684"/>
                    </a:cubicBezTo>
                    <a:cubicBezTo>
                      <a:pt x="22511" y="641"/>
                      <a:pt x="22504" y="615"/>
                      <a:pt x="22501" y="615"/>
                    </a:cubicBezTo>
                    <a:lnTo>
                      <a:pt x="22501" y="615"/>
                    </a:lnTo>
                    <a:cubicBezTo>
                      <a:pt x="22498" y="615"/>
                      <a:pt x="22501" y="651"/>
                      <a:pt x="22504" y="740"/>
                    </a:cubicBezTo>
                    <a:cubicBezTo>
                      <a:pt x="22504" y="755"/>
                      <a:pt x="22505" y="764"/>
                      <a:pt x="22505" y="768"/>
                    </a:cubicBezTo>
                    <a:cubicBezTo>
                      <a:pt x="22504" y="760"/>
                      <a:pt x="22500" y="735"/>
                      <a:pt x="22490" y="735"/>
                    </a:cubicBezTo>
                    <a:cubicBezTo>
                      <a:pt x="22485" y="735"/>
                      <a:pt x="22478" y="741"/>
                      <a:pt x="22469" y="760"/>
                    </a:cubicBezTo>
                    <a:cubicBezTo>
                      <a:pt x="22465" y="788"/>
                      <a:pt x="22460" y="799"/>
                      <a:pt x="22454" y="799"/>
                    </a:cubicBezTo>
                    <a:cubicBezTo>
                      <a:pt x="22436" y="799"/>
                      <a:pt x="22413" y="715"/>
                      <a:pt x="22382" y="715"/>
                    </a:cubicBezTo>
                    <a:cubicBezTo>
                      <a:pt x="22380" y="715"/>
                      <a:pt x="22378" y="715"/>
                      <a:pt x="22376" y="716"/>
                    </a:cubicBezTo>
                    <a:cubicBezTo>
                      <a:pt x="22333" y="788"/>
                      <a:pt x="22435" y="838"/>
                      <a:pt x="22356" y="896"/>
                    </a:cubicBezTo>
                    <a:cubicBezTo>
                      <a:pt x="22348" y="874"/>
                      <a:pt x="22339" y="866"/>
                      <a:pt x="22331" y="866"/>
                    </a:cubicBezTo>
                    <a:cubicBezTo>
                      <a:pt x="22305" y="866"/>
                      <a:pt x="22280" y="947"/>
                      <a:pt x="22254" y="947"/>
                    </a:cubicBezTo>
                    <a:cubicBezTo>
                      <a:pt x="22249" y="947"/>
                      <a:pt x="22243" y="944"/>
                      <a:pt x="22238" y="936"/>
                    </a:cubicBezTo>
                    <a:cubicBezTo>
                      <a:pt x="22196" y="868"/>
                      <a:pt x="22156" y="915"/>
                      <a:pt x="22116" y="881"/>
                    </a:cubicBezTo>
                    <a:cubicBezTo>
                      <a:pt x="22089" y="862"/>
                      <a:pt x="22058" y="852"/>
                      <a:pt x="22027" y="852"/>
                    </a:cubicBezTo>
                    <a:cubicBezTo>
                      <a:pt x="22016" y="852"/>
                      <a:pt x="22005" y="853"/>
                      <a:pt x="21995" y="855"/>
                    </a:cubicBezTo>
                    <a:cubicBezTo>
                      <a:pt x="21955" y="862"/>
                      <a:pt x="21915" y="876"/>
                      <a:pt x="21875" y="876"/>
                    </a:cubicBezTo>
                    <a:cubicBezTo>
                      <a:pt x="21831" y="911"/>
                      <a:pt x="21593" y="962"/>
                      <a:pt x="21383" y="1016"/>
                    </a:cubicBezTo>
                    <a:cubicBezTo>
                      <a:pt x="21373" y="1016"/>
                      <a:pt x="21364" y="1015"/>
                      <a:pt x="21354" y="1015"/>
                    </a:cubicBezTo>
                    <a:cubicBezTo>
                      <a:pt x="21307" y="1015"/>
                      <a:pt x="21260" y="1018"/>
                      <a:pt x="21213" y="1023"/>
                    </a:cubicBezTo>
                    <a:cubicBezTo>
                      <a:pt x="21199" y="1001"/>
                      <a:pt x="21184" y="980"/>
                      <a:pt x="21170" y="980"/>
                    </a:cubicBezTo>
                    <a:cubicBezTo>
                      <a:pt x="21158" y="980"/>
                      <a:pt x="21146" y="993"/>
                      <a:pt x="21135" y="1030"/>
                    </a:cubicBezTo>
                    <a:cubicBezTo>
                      <a:pt x="21068" y="1036"/>
                      <a:pt x="21032" y="1048"/>
                      <a:pt x="21012" y="1060"/>
                    </a:cubicBezTo>
                    <a:cubicBezTo>
                      <a:pt x="20993" y="1072"/>
                      <a:pt x="20991" y="1084"/>
                      <a:pt x="20995" y="1091"/>
                    </a:cubicBezTo>
                    <a:cubicBezTo>
                      <a:pt x="20996" y="1104"/>
                      <a:pt x="20997" y="1112"/>
                      <a:pt x="20998" y="1121"/>
                    </a:cubicBezTo>
                    <a:cubicBezTo>
                      <a:pt x="20996" y="1119"/>
                      <a:pt x="20992" y="1116"/>
                      <a:pt x="20990" y="1115"/>
                    </a:cubicBezTo>
                    <a:cubicBezTo>
                      <a:pt x="20988" y="1116"/>
                      <a:pt x="20987" y="1117"/>
                      <a:pt x="20986" y="1117"/>
                    </a:cubicBezTo>
                    <a:cubicBezTo>
                      <a:pt x="20976" y="1117"/>
                      <a:pt x="20961" y="1086"/>
                      <a:pt x="20944" y="1086"/>
                    </a:cubicBezTo>
                    <a:cubicBezTo>
                      <a:pt x="20937" y="1086"/>
                      <a:pt x="20929" y="1091"/>
                      <a:pt x="20921" y="1105"/>
                    </a:cubicBezTo>
                    <a:cubicBezTo>
                      <a:pt x="20888" y="1086"/>
                      <a:pt x="20702" y="1046"/>
                      <a:pt x="20641" y="979"/>
                    </a:cubicBezTo>
                    <a:cubicBezTo>
                      <a:pt x="20614" y="982"/>
                      <a:pt x="20590" y="1005"/>
                      <a:pt x="20569" y="1005"/>
                    </a:cubicBezTo>
                    <a:cubicBezTo>
                      <a:pt x="20559" y="1005"/>
                      <a:pt x="20550" y="1001"/>
                      <a:pt x="20542" y="989"/>
                    </a:cubicBezTo>
                    <a:cubicBezTo>
                      <a:pt x="20515" y="1014"/>
                      <a:pt x="20468" y="1095"/>
                      <a:pt x="20450" y="1095"/>
                    </a:cubicBezTo>
                    <a:cubicBezTo>
                      <a:pt x="20449" y="1095"/>
                      <a:pt x="20449" y="1095"/>
                      <a:pt x="20449" y="1095"/>
                    </a:cubicBezTo>
                    <a:cubicBezTo>
                      <a:pt x="20436" y="1138"/>
                      <a:pt x="20425" y="1157"/>
                      <a:pt x="20415" y="1157"/>
                    </a:cubicBezTo>
                    <a:cubicBezTo>
                      <a:pt x="20401" y="1157"/>
                      <a:pt x="20389" y="1114"/>
                      <a:pt x="20380" y="1050"/>
                    </a:cubicBezTo>
                    <a:cubicBezTo>
                      <a:pt x="20369" y="1020"/>
                      <a:pt x="20366" y="1016"/>
                      <a:pt x="20365" y="1016"/>
                    </a:cubicBezTo>
                    <a:cubicBezTo>
                      <a:pt x="20364" y="1016"/>
                      <a:pt x="20363" y="1017"/>
                      <a:pt x="20362" y="1017"/>
                    </a:cubicBezTo>
                    <a:cubicBezTo>
                      <a:pt x="20361" y="1017"/>
                      <a:pt x="20358" y="1015"/>
                      <a:pt x="20352" y="1004"/>
                    </a:cubicBezTo>
                    <a:cubicBezTo>
                      <a:pt x="20351" y="1025"/>
                      <a:pt x="20349" y="1032"/>
                      <a:pt x="20346" y="1032"/>
                    </a:cubicBezTo>
                    <a:cubicBezTo>
                      <a:pt x="20338" y="1032"/>
                      <a:pt x="20326" y="985"/>
                      <a:pt x="20310" y="985"/>
                    </a:cubicBezTo>
                    <a:cubicBezTo>
                      <a:pt x="20305" y="985"/>
                      <a:pt x="20300" y="990"/>
                      <a:pt x="20295" y="1002"/>
                    </a:cubicBezTo>
                    <a:cubicBezTo>
                      <a:pt x="20287" y="957"/>
                      <a:pt x="20280" y="943"/>
                      <a:pt x="20274" y="943"/>
                    </a:cubicBezTo>
                    <a:cubicBezTo>
                      <a:pt x="20262" y="943"/>
                      <a:pt x="20250" y="982"/>
                      <a:pt x="20235" y="982"/>
                    </a:cubicBezTo>
                    <a:cubicBezTo>
                      <a:pt x="20235" y="982"/>
                      <a:pt x="20234" y="981"/>
                      <a:pt x="20234" y="981"/>
                    </a:cubicBezTo>
                    <a:cubicBezTo>
                      <a:pt x="20210" y="985"/>
                      <a:pt x="20180" y="1018"/>
                      <a:pt x="20146" y="1049"/>
                    </a:cubicBezTo>
                    <a:cubicBezTo>
                      <a:pt x="20139" y="1057"/>
                      <a:pt x="20131" y="1060"/>
                      <a:pt x="20124" y="1060"/>
                    </a:cubicBezTo>
                    <a:cubicBezTo>
                      <a:pt x="20108" y="1060"/>
                      <a:pt x="20093" y="1048"/>
                      <a:pt x="20079" y="1048"/>
                    </a:cubicBezTo>
                    <a:cubicBezTo>
                      <a:pt x="20068" y="1048"/>
                      <a:pt x="20057" y="1055"/>
                      <a:pt x="20048" y="1079"/>
                    </a:cubicBezTo>
                    <a:cubicBezTo>
                      <a:pt x="20026" y="1086"/>
                      <a:pt x="20008" y="1139"/>
                      <a:pt x="19988" y="1139"/>
                    </a:cubicBezTo>
                    <a:cubicBezTo>
                      <a:pt x="19980" y="1139"/>
                      <a:pt x="19972" y="1130"/>
                      <a:pt x="19963" y="1105"/>
                    </a:cubicBezTo>
                    <a:cubicBezTo>
                      <a:pt x="19942" y="1096"/>
                      <a:pt x="19922" y="1060"/>
                      <a:pt x="19905" y="1060"/>
                    </a:cubicBezTo>
                    <a:cubicBezTo>
                      <a:pt x="19899" y="1060"/>
                      <a:pt x="19894" y="1063"/>
                      <a:pt x="19889" y="1073"/>
                    </a:cubicBezTo>
                    <a:cubicBezTo>
                      <a:pt x="19883" y="1088"/>
                      <a:pt x="19877" y="1092"/>
                      <a:pt x="19870" y="1092"/>
                    </a:cubicBezTo>
                    <a:cubicBezTo>
                      <a:pt x="19863" y="1092"/>
                      <a:pt x="19856" y="1087"/>
                      <a:pt x="19850" y="1087"/>
                    </a:cubicBezTo>
                    <a:cubicBezTo>
                      <a:pt x="19842" y="1087"/>
                      <a:pt x="19834" y="1094"/>
                      <a:pt x="19828" y="1123"/>
                    </a:cubicBezTo>
                    <a:cubicBezTo>
                      <a:pt x="19826" y="1129"/>
                      <a:pt x="19824" y="1133"/>
                      <a:pt x="19819" y="1133"/>
                    </a:cubicBezTo>
                    <a:cubicBezTo>
                      <a:pt x="19787" y="1133"/>
                      <a:pt x="19678" y="941"/>
                      <a:pt x="19636" y="941"/>
                    </a:cubicBezTo>
                    <a:lnTo>
                      <a:pt x="19464" y="945"/>
                    </a:lnTo>
                    <a:cubicBezTo>
                      <a:pt x="19357" y="946"/>
                      <a:pt x="18896" y="1003"/>
                      <a:pt x="18834" y="1114"/>
                    </a:cubicBezTo>
                    <a:cubicBezTo>
                      <a:pt x="18822" y="1135"/>
                      <a:pt x="18814" y="1142"/>
                      <a:pt x="18808" y="1142"/>
                    </a:cubicBezTo>
                    <a:cubicBezTo>
                      <a:pt x="18800" y="1142"/>
                      <a:pt x="18797" y="1127"/>
                      <a:pt x="18796" y="1120"/>
                    </a:cubicBezTo>
                    <a:cubicBezTo>
                      <a:pt x="18794" y="1118"/>
                      <a:pt x="18792" y="1100"/>
                      <a:pt x="18786" y="1100"/>
                    </a:cubicBezTo>
                    <a:cubicBezTo>
                      <a:pt x="18782" y="1100"/>
                      <a:pt x="18775" y="1109"/>
                      <a:pt x="18765" y="1135"/>
                    </a:cubicBezTo>
                    <a:cubicBezTo>
                      <a:pt x="18747" y="1125"/>
                      <a:pt x="18715" y="1066"/>
                      <a:pt x="18665" y="1066"/>
                    </a:cubicBezTo>
                    <a:cubicBezTo>
                      <a:pt x="18640" y="1066"/>
                      <a:pt x="18610" y="1081"/>
                      <a:pt x="18576" y="1124"/>
                    </a:cubicBezTo>
                    <a:cubicBezTo>
                      <a:pt x="18539" y="1081"/>
                      <a:pt x="18503" y="1060"/>
                      <a:pt x="18470" y="1060"/>
                    </a:cubicBezTo>
                    <a:cubicBezTo>
                      <a:pt x="18437" y="1060"/>
                      <a:pt x="18407" y="1083"/>
                      <a:pt x="18377" y="1130"/>
                    </a:cubicBezTo>
                    <a:cubicBezTo>
                      <a:pt x="18356" y="1153"/>
                      <a:pt x="18335" y="1163"/>
                      <a:pt x="18314" y="1163"/>
                    </a:cubicBezTo>
                    <a:cubicBezTo>
                      <a:pt x="18277" y="1163"/>
                      <a:pt x="18241" y="1131"/>
                      <a:pt x="18206" y="1076"/>
                    </a:cubicBezTo>
                    <a:cubicBezTo>
                      <a:pt x="18202" y="1077"/>
                      <a:pt x="18199" y="1078"/>
                      <a:pt x="18195" y="1078"/>
                    </a:cubicBezTo>
                    <a:cubicBezTo>
                      <a:pt x="18160" y="1078"/>
                      <a:pt x="18124" y="1013"/>
                      <a:pt x="18093" y="1013"/>
                    </a:cubicBezTo>
                    <a:cubicBezTo>
                      <a:pt x="18081" y="1013"/>
                      <a:pt x="18071" y="1022"/>
                      <a:pt x="18061" y="1044"/>
                    </a:cubicBezTo>
                    <a:cubicBezTo>
                      <a:pt x="18017" y="998"/>
                      <a:pt x="17916" y="977"/>
                      <a:pt x="17811" y="977"/>
                    </a:cubicBezTo>
                    <a:cubicBezTo>
                      <a:pt x="17680" y="977"/>
                      <a:pt x="17541" y="1008"/>
                      <a:pt x="17488" y="1058"/>
                    </a:cubicBezTo>
                    <a:cubicBezTo>
                      <a:pt x="17485" y="1068"/>
                      <a:pt x="17480" y="1078"/>
                      <a:pt x="17474" y="1086"/>
                    </a:cubicBezTo>
                    <a:cubicBezTo>
                      <a:pt x="17466" y="1118"/>
                      <a:pt x="17455" y="1137"/>
                      <a:pt x="17438" y="1137"/>
                    </a:cubicBezTo>
                    <a:cubicBezTo>
                      <a:pt x="17436" y="1140"/>
                      <a:pt x="17433" y="1142"/>
                      <a:pt x="17430" y="1142"/>
                    </a:cubicBezTo>
                    <a:cubicBezTo>
                      <a:pt x="17428" y="1142"/>
                      <a:pt x="17425" y="1140"/>
                      <a:pt x="17422" y="1135"/>
                    </a:cubicBezTo>
                    <a:cubicBezTo>
                      <a:pt x="17418" y="1131"/>
                      <a:pt x="17415" y="1129"/>
                      <a:pt x="17412" y="1129"/>
                    </a:cubicBezTo>
                    <a:cubicBezTo>
                      <a:pt x="17399" y="1129"/>
                      <a:pt x="17387" y="1160"/>
                      <a:pt x="17375" y="1180"/>
                    </a:cubicBezTo>
                    <a:cubicBezTo>
                      <a:pt x="17358" y="1154"/>
                      <a:pt x="17343" y="1170"/>
                      <a:pt x="17326" y="1126"/>
                    </a:cubicBezTo>
                    <a:cubicBezTo>
                      <a:pt x="17323" y="1135"/>
                      <a:pt x="17320" y="1139"/>
                      <a:pt x="17317" y="1139"/>
                    </a:cubicBezTo>
                    <a:cubicBezTo>
                      <a:pt x="17309" y="1139"/>
                      <a:pt x="17310" y="1096"/>
                      <a:pt x="17317" y="1074"/>
                    </a:cubicBezTo>
                    <a:cubicBezTo>
                      <a:pt x="17315" y="1073"/>
                      <a:pt x="17312" y="1072"/>
                      <a:pt x="17311" y="1072"/>
                    </a:cubicBezTo>
                    <a:cubicBezTo>
                      <a:pt x="17291" y="1061"/>
                      <a:pt x="17270" y="1048"/>
                      <a:pt x="17247" y="1048"/>
                    </a:cubicBezTo>
                    <a:cubicBezTo>
                      <a:pt x="17234" y="1048"/>
                      <a:pt x="17221" y="1052"/>
                      <a:pt x="17208" y="1063"/>
                    </a:cubicBezTo>
                    <a:cubicBezTo>
                      <a:pt x="17199" y="1059"/>
                      <a:pt x="17190" y="1057"/>
                      <a:pt x="17181" y="1057"/>
                    </a:cubicBezTo>
                    <a:cubicBezTo>
                      <a:pt x="17141" y="1057"/>
                      <a:pt x="17111" y="1094"/>
                      <a:pt x="17086" y="1101"/>
                    </a:cubicBezTo>
                    <a:cubicBezTo>
                      <a:pt x="17054" y="1091"/>
                      <a:pt x="17032" y="1082"/>
                      <a:pt x="17017" y="1065"/>
                    </a:cubicBezTo>
                    <a:cubicBezTo>
                      <a:pt x="17015" y="1064"/>
                      <a:pt x="17012" y="1063"/>
                      <a:pt x="17010" y="1063"/>
                    </a:cubicBezTo>
                    <a:cubicBezTo>
                      <a:pt x="17005" y="1063"/>
                      <a:pt x="17000" y="1066"/>
                      <a:pt x="16998" y="1072"/>
                    </a:cubicBezTo>
                    <a:cubicBezTo>
                      <a:pt x="16999" y="1067"/>
                      <a:pt x="17001" y="1060"/>
                      <a:pt x="17002" y="1054"/>
                    </a:cubicBezTo>
                    <a:cubicBezTo>
                      <a:pt x="17002" y="1049"/>
                      <a:pt x="17003" y="1046"/>
                      <a:pt x="17003" y="1043"/>
                    </a:cubicBezTo>
                    <a:lnTo>
                      <a:pt x="17003" y="1043"/>
                    </a:lnTo>
                    <a:cubicBezTo>
                      <a:pt x="16987" y="1046"/>
                      <a:pt x="16969" y="1049"/>
                      <a:pt x="16951" y="1049"/>
                    </a:cubicBezTo>
                    <a:cubicBezTo>
                      <a:pt x="16835" y="1049"/>
                      <a:pt x="16666" y="977"/>
                      <a:pt x="16545" y="977"/>
                    </a:cubicBezTo>
                    <a:cubicBezTo>
                      <a:pt x="16492" y="977"/>
                      <a:pt x="16447" y="991"/>
                      <a:pt x="16420" y="1030"/>
                    </a:cubicBezTo>
                    <a:cubicBezTo>
                      <a:pt x="16407" y="1048"/>
                      <a:pt x="16394" y="1055"/>
                      <a:pt x="16381" y="1055"/>
                    </a:cubicBezTo>
                    <a:cubicBezTo>
                      <a:pt x="16359" y="1055"/>
                      <a:pt x="16338" y="1038"/>
                      <a:pt x="16317" y="1020"/>
                    </a:cubicBezTo>
                    <a:cubicBezTo>
                      <a:pt x="16300" y="1036"/>
                      <a:pt x="16282" y="1041"/>
                      <a:pt x="16265" y="1041"/>
                    </a:cubicBezTo>
                    <a:cubicBezTo>
                      <a:pt x="16234" y="1041"/>
                      <a:pt x="16204" y="1025"/>
                      <a:pt x="16177" y="1025"/>
                    </a:cubicBezTo>
                    <a:cubicBezTo>
                      <a:pt x="16167" y="1025"/>
                      <a:pt x="16157" y="1027"/>
                      <a:pt x="16147" y="1034"/>
                    </a:cubicBezTo>
                    <a:cubicBezTo>
                      <a:pt x="16136" y="1048"/>
                      <a:pt x="16126" y="1051"/>
                      <a:pt x="16115" y="1051"/>
                    </a:cubicBezTo>
                    <a:cubicBezTo>
                      <a:pt x="16107" y="1051"/>
                      <a:pt x="16100" y="1049"/>
                      <a:pt x="16093" y="1049"/>
                    </a:cubicBezTo>
                    <a:cubicBezTo>
                      <a:pt x="16083" y="1049"/>
                      <a:pt x="16074" y="1052"/>
                      <a:pt x="16065" y="1064"/>
                    </a:cubicBezTo>
                    <a:cubicBezTo>
                      <a:pt x="16060" y="1076"/>
                      <a:pt x="16054" y="1081"/>
                      <a:pt x="16048" y="1081"/>
                    </a:cubicBezTo>
                    <a:cubicBezTo>
                      <a:pt x="16032" y="1081"/>
                      <a:pt x="16015" y="1046"/>
                      <a:pt x="16001" y="1046"/>
                    </a:cubicBezTo>
                    <a:cubicBezTo>
                      <a:pt x="15998" y="1046"/>
                      <a:pt x="15995" y="1047"/>
                      <a:pt x="15993" y="1050"/>
                    </a:cubicBezTo>
                    <a:cubicBezTo>
                      <a:pt x="15963" y="1052"/>
                      <a:pt x="15939" y="1084"/>
                      <a:pt x="15916" y="1084"/>
                    </a:cubicBezTo>
                    <a:cubicBezTo>
                      <a:pt x="15904" y="1084"/>
                      <a:pt x="15893" y="1075"/>
                      <a:pt x="15881" y="1050"/>
                    </a:cubicBezTo>
                    <a:cubicBezTo>
                      <a:pt x="15871" y="1029"/>
                      <a:pt x="15862" y="1021"/>
                      <a:pt x="15853" y="1021"/>
                    </a:cubicBezTo>
                    <a:cubicBezTo>
                      <a:pt x="15834" y="1021"/>
                      <a:pt x="15819" y="1063"/>
                      <a:pt x="15803" y="1068"/>
                    </a:cubicBezTo>
                    <a:cubicBezTo>
                      <a:pt x="15764" y="1032"/>
                      <a:pt x="15461" y="968"/>
                      <a:pt x="15358" y="968"/>
                    </a:cubicBezTo>
                    <a:cubicBezTo>
                      <a:pt x="15342" y="968"/>
                      <a:pt x="15330" y="970"/>
                      <a:pt x="15326" y="974"/>
                    </a:cubicBezTo>
                    <a:cubicBezTo>
                      <a:pt x="15277" y="971"/>
                      <a:pt x="15268" y="954"/>
                      <a:pt x="15261" y="954"/>
                    </a:cubicBezTo>
                    <a:cubicBezTo>
                      <a:pt x="15260" y="954"/>
                      <a:pt x="15259" y="955"/>
                      <a:pt x="15257" y="956"/>
                    </a:cubicBezTo>
                    <a:cubicBezTo>
                      <a:pt x="15253" y="972"/>
                      <a:pt x="15242" y="1092"/>
                      <a:pt x="15226" y="1092"/>
                    </a:cubicBezTo>
                    <a:cubicBezTo>
                      <a:pt x="15223" y="1092"/>
                      <a:pt x="15220" y="1088"/>
                      <a:pt x="15217" y="1079"/>
                    </a:cubicBezTo>
                    <a:cubicBezTo>
                      <a:pt x="15206" y="1077"/>
                      <a:pt x="15192" y="1069"/>
                      <a:pt x="15173" y="1069"/>
                    </a:cubicBezTo>
                    <a:cubicBezTo>
                      <a:pt x="15159" y="1069"/>
                      <a:pt x="15141" y="1074"/>
                      <a:pt x="15121" y="1091"/>
                    </a:cubicBezTo>
                    <a:cubicBezTo>
                      <a:pt x="15072" y="1074"/>
                      <a:pt x="15044" y="1062"/>
                      <a:pt x="15028" y="1060"/>
                    </a:cubicBezTo>
                    <a:cubicBezTo>
                      <a:pt x="15026" y="1071"/>
                      <a:pt x="15023" y="1075"/>
                      <a:pt x="15021" y="1075"/>
                    </a:cubicBezTo>
                    <a:cubicBezTo>
                      <a:pt x="15013" y="1075"/>
                      <a:pt x="15008" y="1013"/>
                      <a:pt x="15006" y="1011"/>
                    </a:cubicBezTo>
                    <a:cubicBezTo>
                      <a:pt x="15005" y="1010"/>
                      <a:pt x="15004" y="1009"/>
                      <a:pt x="15004" y="1009"/>
                    </a:cubicBezTo>
                    <a:cubicBezTo>
                      <a:pt x="15000" y="1009"/>
                      <a:pt x="14995" y="1030"/>
                      <a:pt x="14953" y="1030"/>
                    </a:cubicBezTo>
                    <a:cubicBezTo>
                      <a:pt x="14945" y="1030"/>
                      <a:pt x="14935" y="1029"/>
                      <a:pt x="14923" y="1027"/>
                    </a:cubicBezTo>
                    <a:cubicBezTo>
                      <a:pt x="14899" y="1074"/>
                      <a:pt x="14874" y="1064"/>
                      <a:pt x="14852" y="1069"/>
                    </a:cubicBezTo>
                    <a:cubicBezTo>
                      <a:pt x="14847" y="1079"/>
                      <a:pt x="14841" y="1083"/>
                      <a:pt x="14836" y="1083"/>
                    </a:cubicBezTo>
                    <a:cubicBezTo>
                      <a:pt x="14824" y="1083"/>
                      <a:pt x="14813" y="1068"/>
                      <a:pt x="14801" y="1068"/>
                    </a:cubicBezTo>
                    <a:cubicBezTo>
                      <a:pt x="14796" y="1068"/>
                      <a:pt x="14791" y="1071"/>
                      <a:pt x="14787" y="1079"/>
                    </a:cubicBezTo>
                    <a:cubicBezTo>
                      <a:pt x="14775" y="1101"/>
                      <a:pt x="14764" y="1112"/>
                      <a:pt x="14751" y="1112"/>
                    </a:cubicBezTo>
                    <a:cubicBezTo>
                      <a:pt x="14741" y="1112"/>
                      <a:pt x="14731" y="1105"/>
                      <a:pt x="14721" y="1091"/>
                    </a:cubicBezTo>
                    <a:cubicBezTo>
                      <a:pt x="14714" y="1112"/>
                      <a:pt x="14698" y="1117"/>
                      <a:pt x="14680" y="1117"/>
                    </a:cubicBezTo>
                    <a:cubicBezTo>
                      <a:pt x="14664" y="1117"/>
                      <a:pt x="14646" y="1113"/>
                      <a:pt x="14629" y="1113"/>
                    </a:cubicBezTo>
                    <a:cubicBezTo>
                      <a:pt x="14611" y="1113"/>
                      <a:pt x="14595" y="1118"/>
                      <a:pt x="14587" y="1140"/>
                    </a:cubicBezTo>
                    <a:cubicBezTo>
                      <a:pt x="14571" y="1163"/>
                      <a:pt x="14553" y="1188"/>
                      <a:pt x="14534" y="1188"/>
                    </a:cubicBezTo>
                    <a:cubicBezTo>
                      <a:pt x="14524" y="1188"/>
                      <a:pt x="14514" y="1181"/>
                      <a:pt x="14503" y="1166"/>
                    </a:cubicBezTo>
                    <a:cubicBezTo>
                      <a:pt x="14497" y="1170"/>
                      <a:pt x="14491" y="1172"/>
                      <a:pt x="14484" y="1172"/>
                    </a:cubicBezTo>
                    <a:cubicBezTo>
                      <a:pt x="14463" y="1172"/>
                      <a:pt x="14441" y="1153"/>
                      <a:pt x="14417" y="1153"/>
                    </a:cubicBezTo>
                    <a:cubicBezTo>
                      <a:pt x="14411" y="1153"/>
                      <a:pt x="14404" y="1155"/>
                      <a:pt x="14397" y="1158"/>
                    </a:cubicBezTo>
                    <a:cubicBezTo>
                      <a:pt x="14281" y="1142"/>
                      <a:pt x="14268" y="1102"/>
                      <a:pt x="14263" y="1102"/>
                    </a:cubicBezTo>
                    <a:cubicBezTo>
                      <a:pt x="14263" y="1102"/>
                      <a:pt x="14263" y="1102"/>
                      <a:pt x="14262" y="1102"/>
                    </a:cubicBezTo>
                    <a:cubicBezTo>
                      <a:pt x="14259" y="1096"/>
                      <a:pt x="14257" y="1082"/>
                      <a:pt x="14227" y="1082"/>
                    </a:cubicBezTo>
                    <a:cubicBezTo>
                      <a:pt x="14213" y="1082"/>
                      <a:pt x="14192" y="1086"/>
                      <a:pt x="14161" y="1095"/>
                    </a:cubicBezTo>
                    <a:lnTo>
                      <a:pt x="14144" y="1079"/>
                    </a:lnTo>
                    <a:cubicBezTo>
                      <a:pt x="14102" y="1082"/>
                      <a:pt x="14046" y="1083"/>
                      <a:pt x="13965" y="1095"/>
                    </a:cubicBezTo>
                    <a:cubicBezTo>
                      <a:pt x="13935" y="1113"/>
                      <a:pt x="13908" y="1119"/>
                      <a:pt x="13883" y="1119"/>
                    </a:cubicBezTo>
                    <a:cubicBezTo>
                      <a:pt x="13846" y="1119"/>
                      <a:pt x="13814" y="1108"/>
                      <a:pt x="13785" y="1108"/>
                    </a:cubicBezTo>
                    <a:cubicBezTo>
                      <a:pt x="13770" y="1108"/>
                      <a:pt x="13755" y="1111"/>
                      <a:pt x="13742" y="1123"/>
                    </a:cubicBezTo>
                    <a:cubicBezTo>
                      <a:pt x="13726" y="1116"/>
                      <a:pt x="13712" y="1114"/>
                      <a:pt x="13699" y="1114"/>
                    </a:cubicBezTo>
                    <a:cubicBezTo>
                      <a:pt x="13666" y="1114"/>
                      <a:pt x="13643" y="1128"/>
                      <a:pt x="13624" y="1130"/>
                    </a:cubicBezTo>
                    <a:cubicBezTo>
                      <a:pt x="13594" y="1148"/>
                      <a:pt x="13578" y="1152"/>
                      <a:pt x="13566" y="1152"/>
                    </a:cubicBezTo>
                    <a:cubicBezTo>
                      <a:pt x="13557" y="1152"/>
                      <a:pt x="13550" y="1150"/>
                      <a:pt x="13541" y="1148"/>
                    </a:cubicBezTo>
                    <a:cubicBezTo>
                      <a:pt x="13537" y="1158"/>
                      <a:pt x="13479" y="1161"/>
                      <a:pt x="13402" y="1161"/>
                    </a:cubicBezTo>
                    <a:cubicBezTo>
                      <a:pt x="13327" y="1161"/>
                      <a:pt x="13233" y="1158"/>
                      <a:pt x="13154" y="1158"/>
                    </a:cubicBezTo>
                    <a:cubicBezTo>
                      <a:pt x="13075" y="1158"/>
                      <a:pt x="13010" y="1161"/>
                      <a:pt x="12991" y="1170"/>
                    </a:cubicBezTo>
                    <a:cubicBezTo>
                      <a:pt x="12969" y="1180"/>
                      <a:pt x="12946" y="1191"/>
                      <a:pt x="12923" y="1191"/>
                    </a:cubicBezTo>
                    <a:cubicBezTo>
                      <a:pt x="12915" y="1191"/>
                      <a:pt x="12906" y="1189"/>
                      <a:pt x="12897" y="1185"/>
                    </a:cubicBezTo>
                    <a:cubicBezTo>
                      <a:pt x="12892" y="1183"/>
                      <a:pt x="12878" y="1181"/>
                      <a:pt x="12860" y="1181"/>
                    </a:cubicBezTo>
                    <a:cubicBezTo>
                      <a:pt x="12785" y="1181"/>
                      <a:pt x="12627" y="1205"/>
                      <a:pt x="12563" y="1298"/>
                    </a:cubicBezTo>
                    <a:lnTo>
                      <a:pt x="12308" y="1302"/>
                    </a:lnTo>
                    <a:cubicBezTo>
                      <a:pt x="12249" y="1299"/>
                      <a:pt x="12186" y="1297"/>
                      <a:pt x="12125" y="1297"/>
                    </a:cubicBezTo>
                    <a:cubicBezTo>
                      <a:pt x="12025" y="1297"/>
                      <a:pt x="11932" y="1301"/>
                      <a:pt x="11875" y="1308"/>
                    </a:cubicBezTo>
                    <a:lnTo>
                      <a:pt x="11804" y="1310"/>
                    </a:lnTo>
                    <a:lnTo>
                      <a:pt x="11789" y="1310"/>
                    </a:lnTo>
                    <a:lnTo>
                      <a:pt x="11722" y="1311"/>
                    </a:lnTo>
                    <a:cubicBezTo>
                      <a:pt x="11706" y="1260"/>
                      <a:pt x="11694" y="1167"/>
                      <a:pt x="11685" y="1118"/>
                    </a:cubicBezTo>
                    <a:lnTo>
                      <a:pt x="11685" y="1118"/>
                    </a:lnTo>
                    <a:cubicBezTo>
                      <a:pt x="11685" y="1118"/>
                      <a:pt x="11686" y="1118"/>
                      <a:pt x="11687" y="1118"/>
                    </a:cubicBezTo>
                    <a:cubicBezTo>
                      <a:pt x="11712" y="1118"/>
                      <a:pt x="11758" y="1086"/>
                      <a:pt x="11727" y="1086"/>
                    </a:cubicBezTo>
                    <a:cubicBezTo>
                      <a:pt x="11719" y="1086"/>
                      <a:pt x="11704" y="1088"/>
                      <a:pt x="11682" y="1095"/>
                    </a:cubicBezTo>
                    <a:cubicBezTo>
                      <a:pt x="11682" y="1096"/>
                      <a:pt x="11682" y="1097"/>
                      <a:pt x="11681" y="1097"/>
                    </a:cubicBezTo>
                    <a:cubicBezTo>
                      <a:pt x="11679" y="1089"/>
                      <a:pt x="11678" y="1084"/>
                      <a:pt x="11676" y="1084"/>
                    </a:cubicBezTo>
                    <a:cubicBezTo>
                      <a:pt x="11675" y="1084"/>
                      <a:pt x="11674" y="1088"/>
                      <a:pt x="11673" y="1097"/>
                    </a:cubicBezTo>
                    <a:cubicBezTo>
                      <a:pt x="11673" y="1100"/>
                      <a:pt x="11673" y="1104"/>
                      <a:pt x="11673" y="1106"/>
                    </a:cubicBezTo>
                    <a:cubicBezTo>
                      <a:pt x="11651" y="1133"/>
                      <a:pt x="11635" y="1175"/>
                      <a:pt x="11623" y="1175"/>
                    </a:cubicBezTo>
                    <a:cubicBezTo>
                      <a:pt x="11623" y="1175"/>
                      <a:pt x="11623" y="1175"/>
                      <a:pt x="11622" y="1175"/>
                    </a:cubicBezTo>
                    <a:cubicBezTo>
                      <a:pt x="11626" y="1163"/>
                      <a:pt x="11631" y="1152"/>
                      <a:pt x="11635" y="1142"/>
                    </a:cubicBezTo>
                    <a:lnTo>
                      <a:pt x="11635" y="1142"/>
                    </a:lnTo>
                    <a:cubicBezTo>
                      <a:pt x="11629" y="1158"/>
                      <a:pt x="11575" y="1162"/>
                      <a:pt x="11502" y="1162"/>
                    </a:cubicBezTo>
                    <a:cubicBezTo>
                      <a:pt x="11397" y="1162"/>
                      <a:pt x="11250" y="1153"/>
                      <a:pt x="11147" y="1153"/>
                    </a:cubicBezTo>
                    <a:cubicBezTo>
                      <a:pt x="11111" y="1153"/>
                      <a:pt x="11080" y="1154"/>
                      <a:pt x="11059" y="1157"/>
                    </a:cubicBezTo>
                    <a:cubicBezTo>
                      <a:pt x="11047" y="1125"/>
                      <a:pt x="11017" y="1108"/>
                      <a:pt x="10987" y="1108"/>
                    </a:cubicBezTo>
                    <a:cubicBezTo>
                      <a:pt x="10962" y="1108"/>
                      <a:pt x="10936" y="1121"/>
                      <a:pt x="10925" y="1148"/>
                    </a:cubicBezTo>
                    <a:cubicBezTo>
                      <a:pt x="10906" y="1115"/>
                      <a:pt x="10916" y="1063"/>
                      <a:pt x="10945" y="1045"/>
                    </a:cubicBezTo>
                    <a:lnTo>
                      <a:pt x="10945" y="1045"/>
                    </a:lnTo>
                    <a:cubicBezTo>
                      <a:pt x="10931" y="1046"/>
                      <a:pt x="10918" y="1046"/>
                      <a:pt x="10905" y="1046"/>
                    </a:cubicBezTo>
                    <a:cubicBezTo>
                      <a:pt x="10712" y="1046"/>
                      <a:pt x="10719" y="957"/>
                      <a:pt x="10528" y="957"/>
                    </a:cubicBezTo>
                    <a:cubicBezTo>
                      <a:pt x="10515" y="957"/>
                      <a:pt x="10502" y="958"/>
                      <a:pt x="10487" y="959"/>
                    </a:cubicBezTo>
                    <a:cubicBezTo>
                      <a:pt x="10468" y="960"/>
                      <a:pt x="10445" y="960"/>
                      <a:pt x="10421" y="960"/>
                    </a:cubicBezTo>
                    <a:cubicBezTo>
                      <a:pt x="10321" y="960"/>
                      <a:pt x="10194" y="950"/>
                      <a:pt x="10123" y="932"/>
                    </a:cubicBezTo>
                    <a:lnTo>
                      <a:pt x="10122" y="932"/>
                    </a:lnTo>
                    <a:cubicBezTo>
                      <a:pt x="10118" y="924"/>
                      <a:pt x="10115" y="916"/>
                      <a:pt x="10111" y="907"/>
                    </a:cubicBezTo>
                    <a:lnTo>
                      <a:pt x="10111" y="907"/>
                    </a:lnTo>
                    <a:cubicBezTo>
                      <a:pt x="10120" y="924"/>
                      <a:pt x="10126" y="932"/>
                      <a:pt x="10129" y="932"/>
                    </a:cubicBezTo>
                    <a:cubicBezTo>
                      <a:pt x="10133" y="932"/>
                      <a:pt x="10126" y="913"/>
                      <a:pt x="10101" y="881"/>
                    </a:cubicBezTo>
                    <a:cubicBezTo>
                      <a:pt x="10096" y="867"/>
                      <a:pt x="10093" y="861"/>
                      <a:pt x="10089" y="861"/>
                    </a:cubicBezTo>
                    <a:cubicBezTo>
                      <a:pt x="10081" y="861"/>
                      <a:pt x="10074" y="894"/>
                      <a:pt x="10064" y="927"/>
                    </a:cubicBezTo>
                    <a:cubicBezTo>
                      <a:pt x="10045" y="932"/>
                      <a:pt x="10043" y="946"/>
                      <a:pt x="10050" y="962"/>
                    </a:cubicBezTo>
                    <a:cubicBezTo>
                      <a:pt x="10045" y="975"/>
                      <a:pt x="10034" y="987"/>
                      <a:pt x="10022" y="994"/>
                    </a:cubicBezTo>
                    <a:cubicBezTo>
                      <a:pt x="10017" y="999"/>
                      <a:pt x="10012" y="1001"/>
                      <a:pt x="10007" y="1001"/>
                    </a:cubicBezTo>
                    <a:cubicBezTo>
                      <a:pt x="9994" y="1001"/>
                      <a:pt x="9979" y="988"/>
                      <a:pt x="9963" y="988"/>
                    </a:cubicBezTo>
                    <a:cubicBezTo>
                      <a:pt x="9953" y="988"/>
                      <a:pt x="9942" y="994"/>
                      <a:pt x="9931" y="1016"/>
                    </a:cubicBezTo>
                    <a:cubicBezTo>
                      <a:pt x="9925" y="1014"/>
                      <a:pt x="9919" y="1014"/>
                      <a:pt x="9913" y="1014"/>
                    </a:cubicBezTo>
                    <a:cubicBezTo>
                      <a:pt x="9892" y="1014"/>
                      <a:pt x="9870" y="1020"/>
                      <a:pt x="9846" y="1020"/>
                    </a:cubicBezTo>
                    <a:cubicBezTo>
                      <a:pt x="9834" y="1020"/>
                      <a:pt x="9821" y="1018"/>
                      <a:pt x="9808" y="1013"/>
                    </a:cubicBezTo>
                    <a:cubicBezTo>
                      <a:pt x="9746" y="1007"/>
                      <a:pt x="9690" y="997"/>
                      <a:pt x="9637" y="992"/>
                    </a:cubicBezTo>
                    <a:cubicBezTo>
                      <a:pt x="9621" y="989"/>
                      <a:pt x="9605" y="988"/>
                      <a:pt x="9588" y="988"/>
                    </a:cubicBezTo>
                    <a:cubicBezTo>
                      <a:pt x="9556" y="988"/>
                      <a:pt x="9525" y="993"/>
                      <a:pt x="9495" y="1002"/>
                    </a:cubicBezTo>
                    <a:cubicBezTo>
                      <a:pt x="9473" y="1020"/>
                      <a:pt x="9452" y="1026"/>
                      <a:pt x="9431" y="1026"/>
                    </a:cubicBezTo>
                    <a:cubicBezTo>
                      <a:pt x="9407" y="1026"/>
                      <a:pt x="9383" y="1017"/>
                      <a:pt x="9361" y="1008"/>
                    </a:cubicBezTo>
                    <a:cubicBezTo>
                      <a:pt x="9365" y="995"/>
                      <a:pt x="9343" y="984"/>
                      <a:pt x="9271" y="976"/>
                    </a:cubicBezTo>
                    <a:cubicBezTo>
                      <a:pt x="9263" y="976"/>
                      <a:pt x="9121" y="956"/>
                      <a:pt x="9057" y="956"/>
                    </a:cubicBezTo>
                    <a:cubicBezTo>
                      <a:pt x="9049" y="956"/>
                      <a:pt x="9042" y="957"/>
                      <a:pt x="9037" y="957"/>
                    </a:cubicBezTo>
                    <a:cubicBezTo>
                      <a:pt x="9032" y="958"/>
                      <a:pt x="9026" y="958"/>
                      <a:pt x="9021" y="958"/>
                    </a:cubicBezTo>
                    <a:cubicBezTo>
                      <a:pt x="8944" y="958"/>
                      <a:pt x="8875" y="876"/>
                      <a:pt x="8802" y="876"/>
                    </a:cubicBezTo>
                    <a:cubicBezTo>
                      <a:pt x="8776" y="876"/>
                      <a:pt x="8751" y="886"/>
                      <a:pt x="8724" y="913"/>
                    </a:cubicBezTo>
                    <a:cubicBezTo>
                      <a:pt x="8670" y="905"/>
                      <a:pt x="8636" y="915"/>
                      <a:pt x="8611" y="876"/>
                    </a:cubicBezTo>
                    <a:lnTo>
                      <a:pt x="8611" y="876"/>
                    </a:lnTo>
                    <a:cubicBezTo>
                      <a:pt x="8647" y="943"/>
                      <a:pt x="8636" y="965"/>
                      <a:pt x="8610" y="965"/>
                    </a:cubicBezTo>
                    <a:cubicBezTo>
                      <a:pt x="8560" y="965"/>
                      <a:pt x="8453" y="879"/>
                      <a:pt x="8537" y="867"/>
                    </a:cubicBezTo>
                    <a:cubicBezTo>
                      <a:pt x="8531" y="847"/>
                      <a:pt x="8522" y="840"/>
                      <a:pt x="8510" y="840"/>
                    </a:cubicBezTo>
                    <a:cubicBezTo>
                      <a:pt x="8495" y="840"/>
                      <a:pt x="8476" y="853"/>
                      <a:pt x="8462" y="866"/>
                    </a:cubicBezTo>
                    <a:cubicBezTo>
                      <a:pt x="8458" y="855"/>
                      <a:pt x="8453" y="850"/>
                      <a:pt x="8449" y="850"/>
                    </a:cubicBezTo>
                    <a:cubicBezTo>
                      <a:pt x="8424" y="850"/>
                      <a:pt x="8396" y="1028"/>
                      <a:pt x="8348" y="1028"/>
                    </a:cubicBezTo>
                    <a:cubicBezTo>
                      <a:pt x="8346" y="1028"/>
                      <a:pt x="8344" y="1028"/>
                      <a:pt x="8342" y="1027"/>
                    </a:cubicBezTo>
                    <a:cubicBezTo>
                      <a:pt x="8309" y="1042"/>
                      <a:pt x="8272" y="1050"/>
                      <a:pt x="8236" y="1050"/>
                    </a:cubicBezTo>
                    <a:cubicBezTo>
                      <a:pt x="8219" y="1050"/>
                      <a:pt x="8202" y="1048"/>
                      <a:pt x="8186" y="1045"/>
                    </a:cubicBezTo>
                    <a:cubicBezTo>
                      <a:pt x="8184" y="1045"/>
                      <a:pt x="8183" y="1045"/>
                      <a:pt x="8182" y="1045"/>
                    </a:cubicBezTo>
                    <a:cubicBezTo>
                      <a:pt x="8138" y="1045"/>
                      <a:pt x="8099" y="1258"/>
                      <a:pt x="8063" y="1258"/>
                    </a:cubicBezTo>
                    <a:cubicBezTo>
                      <a:pt x="8062" y="1258"/>
                      <a:pt x="8061" y="1258"/>
                      <a:pt x="8060" y="1258"/>
                    </a:cubicBezTo>
                    <a:cubicBezTo>
                      <a:pt x="7986" y="1252"/>
                      <a:pt x="7929" y="1223"/>
                      <a:pt x="7878" y="1149"/>
                    </a:cubicBezTo>
                    <a:cubicBezTo>
                      <a:pt x="7863" y="1158"/>
                      <a:pt x="7849" y="1160"/>
                      <a:pt x="7835" y="1160"/>
                    </a:cubicBezTo>
                    <a:cubicBezTo>
                      <a:pt x="7820" y="1160"/>
                      <a:pt x="7805" y="1157"/>
                      <a:pt x="7790" y="1157"/>
                    </a:cubicBezTo>
                    <a:cubicBezTo>
                      <a:pt x="7778" y="1157"/>
                      <a:pt x="7765" y="1159"/>
                      <a:pt x="7753" y="1167"/>
                    </a:cubicBezTo>
                    <a:cubicBezTo>
                      <a:pt x="7730" y="1209"/>
                      <a:pt x="7726" y="1219"/>
                      <a:pt x="7732" y="1219"/>
                    </a:cubicBezTo>
                    <a:cubicBezTo>
                      <a:pt x="7736" y="1219"/>
                      <a:pt x="7746" y="1213"/>
                      <a:pt x="7757" y="1213"/>
                    </a:cubicBezTo>
                    <a:cubicBezTo>
                      <a:pt x="7766" y="1213"/>
                      <a:pt x="7776" y="1217"/>
                      <a:pt x="7785" y="1231"/>
                    </a:cubicBezTo>
                    <a:cubicBezTo>
                      <a:pt x="7788" y="1218"/>
                      <a:pt x="7792" y="1213"/>
                      <a:pt x="7794" y="1213"/>
                    </a:cubicBezTo>
                    <a:cubicBezTo>
                      <a:pt x="7801" y="1213"/>
                      <a:pt x="7802" y="1242"/>
                      <a:pt x="7789" y="1246"/>
                    </a:cubicBezTo>
                    <a:cubicBezTo>
                      <a:pt x="7786" y="1248"/>
                      <a:pt x="7783" y="1249"/>
                      <a:pt x="7779" y="1249"/>
                    </a:cubicBezTo>
                    <a:cubicBezTo>
                      <a:pt x="7757" y="1249"/>
                      <a:pt x="7713" y="1218"/>
                      <a:pt x="7637" y="1196"/>
                    </a:cubicBezTo>
                    <a:cubicBezTo>
                      <a:pt x="7636" y="1196"/>
                      <a:pt x="7634" y="1196"/>
                      <a:pt x="7632" y="1196"/>
                    </a:cubicBezTo>
                    <a:cubicBezTo>
                      <a:pt x="7563" y="1196"/>
                      <a:pt x="7530" y="1279"/>
                      <a:pt x="7512" y="1279"/>
                    </a:cubicBezTo>
                    <a:cubicBezTo>
                      <a:pt x="7508" y="1279"/>
                      <a:pt x="7505" y="1275"/>
                      <a:pt x="7502" y="1265"/>
                    </a:cubicBezTo>
                    <a:cubicBezTo>
                      <a:pt x="7495" y="1259"/>
                      <a:pt x="7496" y="1247"/>
                      <a:pt x="7499" y="1235"/>
                    </a:cubicBezTo>
                    <a:cubicBezTo>
                      <a:pt x="7495" y="1230"/>
                      <a:pt x="7493" y="1228"/>
                      <a:pt x="7490" y="1219"/>
                    </a:cubicBezTo>
                    <a:cubicBezTo>
                      <a:pt x="7474" y="1181"/>
                      <a:pt x="7450" y="1159"/>
                      <a:pt x="7414" y="1159"/>
                    </a:cubicBezTo>
                    <a:cubicBezTo>
                      <a:pt x="7382" y="1159"/>
                      <a:pt x="7341" y="1177"/>
                      <a:pt x="7287" y="1217"/>
                    </a:cubicBezTo>
                    <a:cubicBezTo>
                      <a:pt x="7261" y="1203"/>
                      <a:pt x="7238" y="1199"/>
                      <a:pt x="7218" y="1199"/>
                    </a:cubicBezTo>
                    <a:cubicBezTo>
                      <a:pt x="7191" y="1199"/>
                      <a:pt x="7168" y="1207"/>
                      <a:pt x="7149" y="1212"/>
                    </a:cubicBezTo>
                    <a:cubicBezTo>
                      <a:pt x="7136" y="1186"/>
                      <a:pt x="7126" y="1176"/>
                      <a:pt x="7116" y="1176"/>
                    </a:cubicBezTo>
                    <a:cubicBezTo>
                      <a:pt x="7097" y="1176"/>
                      <a:pt x="7083" y="1220"/>
                      <a:pt x="7072" y="1249"/>
                    </a:cubicBezTo>
                    <a:cubicBezTo>
                      <a:pt x="7045" y="1247"/>
                      <a:pt x="7032" y="1213"/>
                      <a:pt x="7027" y="1213"/>
                    </a:cubicBezTo>
                    <a:cubicBezTo>
                      <a:pt x="7025" y="1213"/>
                      <a:pt x="7024" y="1216"/>
                      <a:pt x="7024" y="1223"/>
                    </a:cubicBezTo>
                    <a:cubicBezTo>
                      <a:pt x="7023" y="1221"/>
                      <a:pt x="7022" y="1220"/>
                      <a:pt x="7021" y="1220"/>
                    </a:cubicBezTo>
                    <a:cubicBezTo>
                      <a:pt x="7017" y="1220"/>
                      <a:pt x="7011" y="1231"/>
                      <a:pt x="6992" y="1237"/>
                    </a:cubicBezTo>
                    <a:cubicBezTo>
                      <a:pt x="6980" y="1214"/>
                      <a:pt x="6961" y="1124"/>
                      <a:pt x="6940" y="1124"/>
                    </a:cubicBezTo>
                    <a:cubicBezTo>
                      <a:pt x="6936" y="1124"/>
                      <a:pt x="6932" y="1126"/>
                      <a:pt x="6928" y="1132"/>
                    </a:cubicBezTo>
                    <a:cubicBezTo>
                      <a:pt x="6924" y="1143"/>
                      <a:pt x="6919" y="1147"/>
                      <a:pt x="6913" y="1147"/>
                    </a:cubicBezTo>
                    <a:cubicBezTo>
                      <a:pt x="6893" y="1147"/>
                      <a:pt x="6867" y="1088"/>
                      <a:pt x="6838" y="1088"/>
                    </a:cubicBezTo>
                    <a:cubicBezTo>
                      <a:pt x="6830" y="1088"/>
                      <a:pt x="6822" y="1092"/>
                      <a:pt x="6814" y="1104"/>
                    </a:cubicBezTo>
                    <a:cubicBezTo>
                      <a:pt x="6791" y="1129"/>
                      <a:pt x="6768" y="1136"/>
                      <a:pt x="6746" y="1136"/>
                    </a:cubicBezTo>
                    <a:cubicBezTo>
                      <a:pt x="6721" y="1136"/>
                      <a:pt x="6697" y="1127"/>
                      <a:pt x="6675" y="1127"/>
                    </a:cubicBezTo>
                    <a:cubicBezTo>
                      <a:pt x="6664" y="1127"/>
                      <a:pt x="6654" y="1129"/>
                      <a:pt x="6645" y="1135"/>
                    </a:cubicBezTo>
                    <a:cubicBezTo>
                      <a:pt x="6635" y="1168"/>
                      <a:pt x="6624" y="1181"/>
                      <a:pt x="6613" y="1181"/>
                    </a:cubicBezTo>
                    <a:cubicBezTo>
                      <a:pt x="6578" y="1181"/>
                      <a:pt x="6541" y="1036"/>
                      <a:pt x="6512" y="1032"/>
                    </a:cubicBezTo>
                    <a:cubicBezTo>
                      <a:pt x="6499" y="1023"/>
                      <a:pt x="6486" y="1020"/>
                      <a:pt x="6475" y="1020"/>
                    </a:cubicBezTo>
                    <a:cubicBezTo>
                      <a:pt x="6436" y="1020"/>
                      <a:pt x="6406" y="1057"/>
                      <a:pt x="6378" y="1057"/>
                    </a:cubicBezTo>
                    <a:cubicBezTo>
                      <a:pt x="6365" y="1057"/>
                      <a:pt x="6354" y="1050"/>
                      <a:pt x="6342" y="1030"/>
                    </a:cubicBezTo>
                    <a:cubicBezTo>
                      <a:pt x="6332" y="1034"/>
                      <a:pt x="6321" y="1036"/>
                      <a:pt x="6310" y="1036"/>
                    </a:cubicBezTo>
                    <a:cubicBezTo>
                      <a:pt x="6308" y="1036"/>
                      <a:pt x="6306" y="1036"/>
                      <a:pt x="6304" y="1036"/>
                    </a:cubicBezTo>
                    <a:cubicBezTo>
                      <a:pt x="6282" y="1029"/>
                      <a:pt x="6259" y="1025"/>
                      <a:pt x="6236" y="1025"/>
                    </a:cubicBezTo>
                    <a:cubicBezTo>
                      <a:pt x="6232" y="1023"/>
                      <a:pt x="6229" y="1023"/>
                      <a:pt x="6225" y="1023"/>
                    </a:cubicBezTo>
                    <a:cubicBezTo>
                      <a:pt x="6221" y="1030"/>
                      <a:pt x="6217" y="1032"/>
                      <a:pt x="6215" y="1032"/>
                    </a:cubicBezTo>
                    <a:cubicBezTo>
                      <a:pt x="6211" y="1032"/>
                      <a:pt x="6210" y="1027"/>
                      <a:pt x="6210" y="1022"/>
                    </a:cubicBezTo>
                    <a:cubicBezTo>
                      <a:pt x="6180" y="1022"/>
                      <a:pt x="6147" y="1025"/>
                      <a:pt x="6108" y="1030"/>
                    </a:cubicBezTo>
                    <a:cubicBezTo>
                      <a:pt x="6037" y="1062"/>
                      <a:pt x="5979" y="1087"/>
                      <a:pt x="5930" y="1087"/>
                    </a:cubicBezTo>
                    <a:cubicBezTo>
                      <a:pt x="5913" y="1087"/>
                      <a:pt x="5897" y="1084"/>
                      <a:pt x="5883" y="1077"/>
                    </a:cubicBezTo>
                    <a:cubicBezTo>
                      <a:pt x="5867" y="1046"/>
                      <a:pt x="5854" y="1035"/>
                      <a:pt x="5842" y="1035"/>
                    </a:cubicBezTo>
                    <a:cubicBezTo>
                      <a:pt x="5817" y="1035"/>
                      <a:pt x="5798" y="1080"/>
                      <a:pt x="5781" y="1080"/>
                    </a:cubicBezTo>
                    <a:cubicBezTo>
                      <a:pt x="5772" y="1080"/>
                      <a:pt x="5765" y="1070"/>
                      <a:pt x="5757" y="1040"/>
                    </a:cubicBezTo>
                    <a:cubicBezTo>
                      <a:pt x="5710" y="998"/>
                      <a:pt x="5692" y="984"/>
                      <a:pt x="5676" y="984"/>
                    </a:cubicBezTo>
                    <a:cubicBezTo>
                      <a:pt x="5672" y="984"/>
                      <a:pt x="5668" y="985"/>
                      <a:pt x="5664" y="987"/>
                    </a:cubicBezTo>
                    <a:cubicBezTo>
                      <a:pt x="5660" y="1001"/>
                      <a:pt x="5656" y="1005"/>
                      <a:pt x="5651" y="1005"/>
                    </a:cubicBezTo>
                    <a:cubicBezTo>
                      <a:pt x="5643" y="1005"/>
                      <a:pt x="5633" y="994"/>
                      <a:pt x="5620" y="994"/>
                    </a:cubicBezTo>
                    <a:cubicBezTo>
                      <a:pt x="5620" y="994"/>
                      <a:pt x="5619" y="994"/>
                      <a:pt x="5618" y="994"/>
                    </a:cubicBezTo>
                    <a:cubicBezTo>
                      <a:pt x="5611" y="986"/>
                      <a:pt x="5605" y="982"/>
                      <a:pt x="5597" y="982"/>
                    </a:cubicBezTo>
                    <a:cubicBezTo>
                      <a:pt x="5578" y="982"/>
                      <a:pt x="5554" y="1003"/>
                      <a:pt x="5521" y="1009"/>
                    </a:cubicBezTo>
                    <a:cubicBezTo>
                      <a:pt x="5512" y="985"/>
                      <a:pt x="5503" y="976"/>
                      <a:pt x="5495" y="976"/>
                    </a:cubicBezTo>
                    <a:cubicBezTo>
                      <a:pt x="5471" y="976"/>
                      <a:pt x="5453" y="1060"/>
                      <a:pt x="5435" y="1084"/>
                    </a:cubicBezTo>
                    <a:cubicBezTo>
                      <a:pt x="5425" y="1112"/>
                      <a:pt x="5416" y="1124"/>
                      <a:pt x="5408" y="1124"/>
                    </a:cubicBezTo>
                    <a:cubicBezTo>
                      <a:pt x="5405" y="1124"/>
                      <a:pt x="5402" y="1122"/>
                      <a:pt x="5399" y="1120"/>
                    </a:cubicBezTo>
                    <a:cubicBezTo>
                      <a:pt x="5397" y="1129"/>
                      <a:pt x="5394" y="1132"/>
                      <a:pt x="5392" y="1132"/>
                    </a:cubicBezTo>
                    <a:cubicBezTo>
                      <a:pt x="5383" y="1132"/>
                      <a:pt x="5374" y="1086"/>
                      <a:pt x="5365" y="1050"/>
                    </a:cubicBezTo>
                    <a:cubicBezTo>
                      <a:pt x="5363" y="1056"/>
                      <a:pt x="5360" y="1057"/>
                      <a:pt x="5358" y="1057"/>
                    </a:cubicBezTo>
                    <a:cubicBezTo>
                      <a:pt x="5355" y="1057"/>
                      <a:pt x="5352" y="1055"/>
                      <a:pt x="5349" y="1055"/>
                    </a:cubicBezTo>
                    <a:cubicBezTo>
                      <a:pt x="5345" y="1055"/>
                      <a:pt x="5342" y="1060"/>
                      <a:pt x="5339" y="1082"/>
                    </a:cubicBezTo>
                    <a:cubicBezTo>
                      <a:pt x="5338" y="1087"/>
                      <a:pt x="5337" y="1089"/>
                      <a:pt x="5336" y="1089"/>
                    </a:cubicBezTo>
                    <a:cubicBezTo>
                      <a:pt x="5330" y="1089"/>
                      <a:pt x="5322" y="1025"/>
                      <a:pt x="5315" y="1007"/>
                    </a:cubicBezTo>
                    <a:cubicBezTo>
                      <a:pt x="5313" y="1001"/>
                      <a:pt x="5310" y="999"/>
                      <a:pt x="5308" y="999"/>
                    </a:cubicBezTo>
                    <a:cubicBezTo>
                      <a:pt x="5298" y="999"/>
                      <a:pt x="5292" y="1062"/>
                      <a:pt x="5285" y="1067"/>
                    </a:cubicBezTo>
                    <a:cubicBezTo>
                      <a:pt x="5282" y="1065"/>
                      <a:pt x="5280" y="1064"/>
                      <a:pt x="5277" y="1064"/>
                    </a:cubicBezTo>
                    <a:cubicBezTo>
                      <a:pt x="5265" y="1064"/>
                      <a:pt x="5260" y="1093"/>
                      <a:pt x="5257" y="1126"/>
                    </a:cubicBezTo>
                    <a:cubicBezTo>
                      <a:pt x="5255" y="1114"/>
                      <a:pt x="5254" y="1110"/>
                      <a:pt x="5253" y="1110"/>
                    </a:cubicBezTo>
                    <a:cubicBezTo>
                      <a:pt x="5253" y="1110"/>
                      <a:pt x="5252" y="1120"/>
                      <a:pt x="5252" y="1120"/>
                    </a:cubicBezTo>
                    <a:cubicBezTo>
                      <a:pt x="5252" y="1120"/>
                      <a:pt x="5252" y="1111"/>
                      <a:pt x="5250" y="1078"/>
                    </a:cubicBezTo>
                    <a:lnTo>
                      <a:pt x="5250" y="1078"/>
                    </a:lnTo>
                    <a:cubicBezTo>
                      <a:pt x="5251" y="1097"/>
                      <a:pt x="5244" y="1116"/>
                      <a:pt x="5234" y="1132"/>
                    </a:cubicBezTo>
                    <a:cubicBezTo>
                      <a:pt x="5226" y="1132"/>
                      <a:pt x="5219" y="1194"/>
                      <a:pt x="5207" y="1194"/>
                    </a:cubicBezTo>
                    <a:cubicBezTo>
                      <a:pt x="5199" y="1194"/>
                      <a:pt x="5190" y="1167"/>
                      <a:pt x="5176" y="1078"/>
                    </a:cubicBezTo>
                    <a:cubicBezTo>
                      <a:pt x="5154" y="1138"/>
                      <a:pt x="5000" y="1199"/>
                      <a:pt x="4966" y="1270"/>
                    </a:cubicBezTo>
                    <a:cubicBezTo>
                      <a:pt x="4961" y="1318"/>
                      <a:pt x="4954" y="1331"/>
                      <a:pt x="4946" y="1331"/>
                    </a:cubicBezTo>
                    <a:cubicBezTo>
                      <a:pt x="4936" y="1331"/>
                      <a:pt x="4924" y="1309"/>
                      <a:pt x="4913" y="1309"/>
                    </a:cubicBezTo>
                    <a:cubicBezTo>
                      <a:pt x="4912" y="1309"/>
                      <a:pt x="4911" y="1309"/>
                      <a:pt x="4910" y="1310"/>
                    </a:cubicBezTo>
                    <a:cubicBezTo>
                      <a:pt x="4901" y="1255"/>
                      <a:pt x="4893" y="1239"/>
                      <a:pt x="4885" y="1239"/>
                    </a:cubicBezTo>
                    <a:cubicBezTo>
                      <a:pt x="4875" y="1239"/>
                      <a:pt x="4866" y="1266"/>
                      <a:pt x="4855" y="1266"/>
                    </a:cubicBezTo>
                    <a:cubicBezTo>
                      <a:pt x="4851" y="1266"/>
                      <a:pt x="4847" y="1263"/>
                      <a:pt x="4843" y="1254"/>
                    </a:cubicBezTo>
                    <a:cubicBezTo>
                      <a:pt x="4826" y="1245"/>
                      <a:pt x="4804" y="1172"/>
                      <a:pt x="4785" y="1172"/>
                    </a:cubicBezTo>
                    <a:cubicBezTo>
                      <a:pt x="4779" y="1172"/>
                      <a:pt x="4773" y="1180"/>
                      <a:pt x="4768" y="1200"/>
                    </a:cubicBezTo>
                    <a:cubicBezTo>
                      <a:pt x="4764" y="1193"/>
                      <a:pt x="4761" y="1190"/>
                      <a:pt x="4757" y="1190"/>
                    </a:cubicBezTo>
                    <a:cubicBezTo>
                      <a:pt x="4740" y="1190"/>
                      <a:pt x="4724" y="1261"/>
                      <a:pt x="4706" y="1261"/>
                    </a:cubicBezTo>
                    <a:cubicBezTo>
                      <a:pt x="4700" y="1261"/>
                      <a:pt x="4694" y="1254"/>
                      <a:pt x="4688" y="1237"/>
                    </a:cubicBezTo>
                    <a:cubicBezTo>
                      <a:pt x="4686" y="1347"/>
                      <a:pt x="4681" y="1379"/>
                      <a:pt x="4675" y="1379"/>
                    </a:cubicBezTo>
                    <a:cubicBezTo>
                      <a:pt x="4667" y="1379"/>
                      <a:pt x="4657" y="1328"/>
                      <a:pt x="4648" y="1314"/>
                    </a:cubicBezTo>
                    <a:cubicBezTo>
                      <a:pt x="4644" y="1294"/>
                      <a:pt x="4641" y="1288"/>
                      <a:pt x="4637" y="1288"/>
                    </a:cubicBezTo>
                    <a:cubicBezTo>
                      <a:pt x="4630" y="1288"/>
                      <a:pt x="4624" y="1317"/>
                      <a:pt x="4616" y="1317"/>
                    </a:cubicBezTo>
                    <a:cubicBezTo>
                      <a:pt x="4612" y="1317"/>
                      <a:pt x="4608" y="1308"/>
                      <a:pt x="4603" y="1282"/>
                    </a:cubicBezTo>
                    <a:cubicBezTo>
                      <a:pt x="4582" y="1214"/>
                      <a:pt x="4562" y="1177"/>
                      <a:pt x="4544" y="1177"/>
                    </a:cubicBezTo>
                    <a:cubicBezTo>
                      <a:pt x="4531" y="1177"/>
                      <a:pt x="4519" y="1195"/>
                      <a:pt x="4507" y="1231"/>
                    </a:cubicBezTo>
                    <a:cubicBezTo>
                      <a:pt x="4441" y="1104"/>
                      <a:pt x="3295" y="1148"/>
                      <a:pt x="3235" y="920"/>
                    </a:cubicBezTo>
                    <a:cubicBezTo>
                      <a:pt x="3233" y="981"/>
                      <a:pt x="3183" y="1016"/>
                      <a:pt x="3134" y="1016"/>
                    </a:cubicBezTo>
                    <a:cubicBezTo>
                      <a:pt x="3100" y="1016"/>
                      <a:pt x="3066" y="999"/>
                      <a:pt x="3050" y="960"/>
                    </a:cubicBezTo>
                    <a:cubicBezTo>
                      <a:pt x="3043" y="987"/>
                      <a:pt x="3036" y="1012"/>
                      <a:pt x="3030" y="1039"/>
                    </a:cubicBezTo>
                    <a:cubicBezTo>
                      <a:pt x="2943" y="980"/>
                      <a:pt x="2898" y="826"/>
                      <a:pt x="2861" y="826"/>
                    </a:cubicBezTo>
                    <a:cubicBezTo>
                      <a:pt x="2850" y="826"/>
                      <a:pt x="2840" y="838"/>
                      <a:pt x="2830" y="868"/>
                    </a:cubicBezTo>
                    <a:cubicBezTo>
                      <a:pt x="2814" y="841"/>
                      <a:pt x="2800" y="816"/>
                      <a:pt x="2784" y="791"/>
                    </a:cubicBezTo>
                    <a:cubicBezTo>
                      <a:pt x="2732" y="814"/>
                      <a:pt x="2644" y="842"/>
                      <a:pt x="2567" y="842"/>
                    </a:cubicBezTo>
                    <a:cubicBezTo>
                      <a:pt x="2524" y="842"/>
                      <a:pt x="2484" y="833"/>
                      <a:pt x="2457" y="808"/>
                    </a:cubicBezTo>
                    <a:cubicBezTo>
                      <a:pt x="2440" y="791"/>
                      <a:pt x="2417" y="781"/>
                      <a:pt x="2393" y="781"/>
                    </a:cubicBezTo>
                    <a:cubicBezTo>
                      <a:pt x="2385" y="781"/>
                      <a:pt x="2376" y="783"/>
                      <a:pt x="2367" y="785"/>
                    </a:cubicBezTo>
                    <a:cubicBezTo>
                      <a:pt x="2338" y="793"/>
                      <a:pt x="2308" y="808"/>
                      <a:pt x="2279" y="810"/>
                    </a:cubicBezTo>
                    <a:cubicBezTo>
                      <a:pt x="2269" y="822"/>
                      <a:pt x="2258" y="827"/>
                      <a:pt x="2246" y="827"/>
                    </a:cubicBezTo>
                    <a:cubicBezTo>
                      <a:pt x="2213" y="827"/>
                      <a:pt x="2178" y="784"/>
                      <a:pt x="2146" y="784"/>
                    </a:cubicBezTo>
                    <a:cubicBezTo>
                      <a:pt x="2133" y="784"/>
                      <a:pt x="2121" y="791"/>
                      <a:pt x="2109" y="811"/>
                    </a:cubicBezTo>
                    <a:cubicBezTo>
                      <a:pt x="2096" y="841"/>
                      <a:pt x="2083" y="850"/>
                      <a:pt x="2070" y="850"/>
                    </a:cubicBezTo>
                    <a:cubicBezTo>
                      <a:pt x="2049" y="850"/>
                      <a:pt x="2029" y="828"/>
                      <a:pt x="2009" y="824"/>
                    </a:cubicBezTo>
                    <a:cubicBezTo>
                      <a:pt x="1992" y="790"/>
                      <a:pt x="1974" y="773"/>
                      <a:pt x="1958" y="773"/>
                    </a:cubicBezTo>
                    <a:cubicBezTo>
                      <a:pt x="1943" y="773"/>
                      <a:pt x="1929" y="787"/>
                      <a:pt x="1917" y="816"/>
                    </a:cubicBezTo>
                    <a:cubicBezTo>
                      <a:pt x="1891" y="791"/>
                      <a:pt x="1868" y="775"/>
                      <a:pt x="1846" y="775"/>
                    </a:cubicBezTo>
                    <a:cubicBezTo>
                      <a:pt x="1828" y="775"/>
                      <a:pt x="1811" y="786"/>
                      <a:pt x="1796" y="812"/>
                    </a:cubicBezTo>
                    <a:cubicBezTo>
                      <a:pt x="1781" y="814"/>
                      <a:pt x="1769" y="877"/>
                      <a:pt x="1756" y="877"/>
                    </a:cubicBezTo>
                    <a:cubicBezTo>
                      <a:pt x="1753" y="877"/>
                      <a:pt x="1751" y="875"/>
                      <a:pt x="1749" y="871"/>
                    </a:cubicBezTo>
                    <a:cubicBezTo>
                      <a:pt x="1745" y="875"/>
                      <a:pt x="1741" y="878"/>
                      <a:pt x="1737" y="878"/>
                    </a:cubicBezTo>
                    <a:cubicBezTo>
                      <a:pt x="1726" y="878"/>
                      <a:pt x="1715" y="857"/>
                      <a:pt x="1704" y="824"/>
                    </a:cubicBezTo>
                    <a:cubicBezTo>
                      <a:pt x="1679" y="866"/>
                      <a:pt x="1658" y="887"/>
                      <a:pt x="1644" y="887"/>
                    </a:cubicBezTo>
                    <a:cubicBezTo>
                      <a:pt x="1631" y="887"/>
                      <a:pt x="1623" y="867"/>
                      <a:pt x="1621" y="827"/>
                    </a:cubicBezTo>
                    <a:cubicBezTo>
                      <a:pt x="1610" y="842"/>
                      <a:pt x="1599" y="847"/>
                      <a:pt x="1587" y="847"/>
                    </a:cubicBezTo>
                    <a:cubicBezTo>
                      <a:pt x="1559" y="847"/>
                      <a:pt x="1531" y="816"/>
                      <a:pt x="1505" y="816"/>
                    </a:cubicBezTo>
                    <a:cubicBezTo>
                      <a:pt x="1494" y="816"/>
                      <a:pt x="1485" y="821"/>
                      <a:pt x="1475" y="834"/>
                    </a:cubicBezTo>
                    <a:cubicBezTo>
                      <a:pt x="1468" y="827"/>
                      <a:pt x="1462" y="824"/>
                      <a:pt x="1455" y="824"/>
                    </a:cubicBezTo>
                    <a:cubicBezTo>
                      <a:pt x="1416" y="824"/>
                      <a:pt x="1383" y="935"/>
                      <a:pt x="1350" y="978"/>
                    </a:cubicBezTo>
                    <a:cubicBezTo>
                      <a:pt x="1315" y="956"/>
                      <a:pt x="1275" y="942"/>
                      <a:pt x="1235" y="938"/>
                    </a:cubicBezTo>
                    <a:cubicBezTo>
                      <a:pt x="1219" y="923"/>
                      <a:pt x="1203" y="919"/>
                      <a:pt x="1189" y="919"/>
                    </a:cubicBezTo>
                    <a:cubicBezTo>
                      <a:pt x="1177" y="919"/>
                      <a:pt x="1166" y="921"/>
                      <a:pt x="1155" y="921"/>
                    </a:cubicBezTo>
                    <a:cubicBezTo>
                      <a:pt x="1149" y="921"/>
                      <a:pt x="1142" y="921"/>
                      <a:pt x="1135" y="918"/>
                    </a:cubicBezTo>
                    <a:cubicBezTo>
                      <a:pt x="1128" y="915"/>
                      <a:pt x="1121" y="914"/>
                      <a:pt x="1114" y="914"/>
                    </a:cubicBezTo>
                    <a:cubicBezTo>
                      <a:pt x="1065" y="914"/>
                      <a:pt x="1013" y="971"/>
                      <a:pt x="975" y="971"/>
                    </a:cubicBezTo>
                    <a:cubicBezTo>
                      <a:pt x="969" y="971"/>
                      <a:pt x="964" y="969"/>
                      <a:pt x="958" y="966"/>
                    </a:cubicBezTo>
                    <a:cubicBezTo>
                      <a:pt x="940" y="909"/>
                      <a:pt x="904" y="893"/>
                      <a:pt x="864" y="893"/>
                    </a:cubicBezTo>
                    <a:cubicBezTo>
                      <a:pt x="815" y="893"/>
                      <a:pt x="760" y="917"/>
                      <a:pt x="725" y="917"/>
                    </a:cubicBezTo>
                    <a:cubicBezTo>
                      <a:pt x="717" y="917"/>
                      <a:pt x="710" y="916"/>
                      <a:pt x="704" y="913"/>
                    </a:cubicBezTo>
                    <a:cubicBezTo>
                      <a:pt x="680" y="900"/>
                      <a:pt x="657" y="895"/>
                      <a:pt x="635" y="895"/>
                    </a:cubicBezTo>
                    <a:cubicBezTo>
                      <a:pt x="560" y="895"/>
                      <a:pt x="500" y="955"/>
                      <a:pt x="475" y="955"/>
                    </a:cubicBezTo>
                    <a:cubicBezTo>
                      <a:pt x="469" y="955"/>
                      <a:pt x="466" y="952"/>
                      <a:pt x="464" y="946"/>
                    </a:cubicBezTo>
                    <a:cubicBezTo>
                      <a:pt x="439" y="931"/>
                      <a:pt x="413" y="908"/>
                      <a:pt x="388" y="908"/>
                    </a:cubicBezTo>
                    <a:cubicBezTo>
                      <a:pt x="384" y="908"/>
                      <a:pt x="381" y="909"/>
                      <a:pt x="377" y="910"/>
                    </a:cubicBezTo>
                    <a:cubicBezTo>
                      <a:pt x="363" y="867"/>
                      <a:pt x="350" y="855"/>
                      <a:pt x="339" y="855"/>
                    </a:cubicBezTo>
                    <a:cubicBezTo>
                      <a:pt x="324" y="855"/>
                      <a:pt x="311" y="877"/>
                      <a:pt x="297" y="877"/>
                    </a:cubicBezTo>
                    <a:cubicBezTo>
                      <a:pt x="296" y="877"/>
                      <a:pt x="296" y="877"/>
                      <a:pt x="296" y="877"/>
                    </a:cubicBezTo>
                    <a:cubicBezTo>
                      <a:pt x="271" y="884"/>
                      <a:pt x="236" y="896"/>
                      <a:pt x="202" y="896"/>
                    </a:cubicBezTo>
                    <a:cubicBezTo>
                      <a:pt x="176" y="896"/>
                      <a:pt x="151" y="889"/>
                      <a:pt x="131" y="867"/>
                    </a:cubicBezTo>
                    <a:cubicBezTo>
                      <a:pt x="111" y="892"/>
                      <a:pt x="50" y="909"/>
                      <a:pt x="0" y="919"/>
                    </a:cubicBezTo>
                    <a:lnTo>
                      <a:pt x="0" y="2610"/>
                    </a:lnTo>
                    <a:cubicBezTo>
                      <a:pt x="8" y="2616"/>
                      <a:pt x="16" y="2625"/>
                      <a:pt x="19" y="2636"/>
                    </a:cubicBezTo>
                    <a:cubicBezTo>
                      <a:pt x="57" y="2632"/>
                      <a:pt x="91" y="2592"/>
                      <a:pt x="127" y="2592"/>
                    </a:cubicBezTo>
                    <a:cubicBezTo>
                      <a:pt x="138" y="2592"/>
                      <a:pt x="148" y="2595"/>
                      <a:pt x="159" y="2605"/>
                    </a:cubicBezTo>
                    <a:cubicBezTo>
                      <a:pt x="204" y="2587"/>
                      <a:pt x="250" y="2605"/>
                      <a:pt x="292" y="2559"/>
                    </a:cubicBezTo>
                    <a:cubicBezTo>
                      <a:pt x="297" y="2556"/>
                      <a:pt x="303" y="2554"/>
                      <a:pt x="308" y="2554"/>
                    </a:cubicBezTo>
                    <a:cubicBezTo>
                      <a:pt x="330" y="2554"/>
                      <a:pt x="352" y="2575"/>
                      <a:pt x="374" y="2575"/>
                    </a:cubicBezTo>
                    <a:cubicBezTo>
                      <a:pt x="390" y="2575"/>
                      <a:pt x="406" y="2563"/>
                      <a:pt x="422" y="2522"/>
                    </a:cubicBezTo>
                    <a:cubicBezTo>
                      <a:pt x="440" y="2493"/>
                      <a:pt x="460" y="2487"/>
                      <a:pt x="480" y="2487"/>
                    </a:cubicBezTo>
                    <a:cubicBezTo>
                      <a:pt x="495" y="2487"/>
                      <a:pt x="510" y="2490"/>
                      <a:pt x="525" y="2490"/>
                    </a:cubicBezTo>
                    <a:cubicBezTo>
                      <a:pt x="534" y="2490"/>
                      <a:pt x="543" y="2489"/>
                      <a:pt x="551" y="2485"/>
                    </a:cubicBezTo>
                    <a:cubicBezTo>
                      <a:pt x="567" y="2503"/>
                      <a:pt x="584" y="2523"/>
                      <a:pt x="599" y="2523"/>
                    </a:cubicBezTo>
                    <a:cubicBezTo>
                      <a:pt x="606" y="2523"/>
                      <a:pt x="612" y="2520"/>
                      <a:pt x="617" y="2512"/>
                    </a:cubicBezTo>
                    <a:cubicBezTo>
                      <a:pt x="623" y="2479"/>
                      <a:pt x="630" y="2469"/>
                      <a:pt x="637" y="2469"/>
                    </a:cubicBezTo>
                    <a:cubicBezTo>
                      <a:pt x="647" y="2469"/>
                      <a:pt x="658" y="2491"/>
                      <a:pt x="668" y="2491"/>
                    </a:cubicBezTo>
                    <a:cubicBezTo>
                      <a:pt x="674" y="2491"/>
                      <a:pt x="679" y="2485"/>
                      <a:pt x="684" y="2468"/>
                    </a:cubicBezTo>
                    <a:cubicBezTo>
                      <a:pt x="693" y="2474"/>
                      <a:pt x="702" y="2477"/>
                      <a:pt x="710" y="2477"/>
                    </a:cubicBezTo>
                    <a:cubicBezTo>
                      <a:pt x="740" y="2477"/>
                      <a:pt x="758" y="2439"/>
                      <a:pt x="788" y="2437"/>
                    </a:cubicBezTo>
                    <a:cubicBezTo>
                      <a:pt x="808" y="2416"/>
                      <a:pt x="827" y="2404"/>
                      <a:pt x="846" y="2404"/>
                    </a:cubicBezTo>
                    <a:cubicBezTo>
                      <a:pt x="864" y="2404"/>
                      <a:pt x="882" y="2416"/>
                      <a:pt x="900" y="2442"/>
                    </a:cubicBezTo>
                    <a:cubicBezTo>
                      <a:pt x="914" y="2464"/>
                      <a:pt x="928" y="2473"/>
                      <a:pt x="941" y="2473"/>
                    </a:cubicBezTo>
                    <a:cubicBezTo>
                      <a:pt x="961" y="2473"/>
                      <a:pt x="980" y="2453"/>
                      <a:pt x="998" y="2427"/>
                    </a:cubicBezTo>
                    <a:cubicBezTo>
                      <a:pt x="1013" y="2478"/>
                      <a:pt x="1026" y="2493"/>
                      <a:pt x="1039" y="2493"/>
                    </a:cubicBezTo>
                    <a:cubicBezTo>
                      <a:pt x="1055" y="2493"/>
                      <a:pt x="1071" y="2466"/>
                      <a:pt x="1087" y="2465"/>
                    </a:cubicBezTo>
                    <a:cubicBezTo>
                      <a:pt x="1094" y="2438"/>
                      <a:pt x="1102" y="2429"/>
                      <a:pt x="1110" y="2429"/>
                    </a:cubicBezTo>
                    <a:cubicBezTo>
                      <a:pt x="1124" y="2429"/>
                      <a:pt x="1139" y="2460"/>
                      <a:pt x="1153" y="2460"/>
                    </a:cubicBezTo>
                    <a:cubicBezTo>
                      <a:pt x="1159" y="2460"/>
                      <a:pt x="1164" y="2456"/>
                      <a:pt x="1168" y="2445"/>
                    </a:cubicBezTo>
                    <a:cubicBezTo>
                      <a:pt x="1175" y="2447"/>
                      <a:pt x="1182" y="2448"/>
                      <a:pt x="1189" y="2448"/>
                    </a:cubicBezTo>
                    <a:cubicBezTo>
                      <a:pt x="1205" y="2448"/>
                      <a:pt x="1222" y="2443"/>
                      <a:pt x="1238" y="2443"/>
                    </a:cubicBezTo>
                    <a:cubicBezTo>
                      <a:pt x="1241" y="2443"/>
                      <a:pt x="1244" y="2443"/>
                      <a:pt x="1247" y="2443"/>
                    </a:cubicBezTo>
                    <a:cubicBezTo>
                      <a:pt x="1257" y="2468"/>
                      <a:pt x="1266" y="2486"/>
                      <a:pt x="1274" y="2486"/>
                    </a:cubicBezTo>
                    <a:cubicBezTo>
                      <a:pt x="1284" y="2486"/>
                      <a:pt x="1292" y="2459"/>
                      <a:pt x="1299" y="2386"/>
                    </a:cubicBezTo>
                    <a:cubicBezTo>
                      <a:pt x="1311" y="2370"/>
                      <a:pt x="1326" y="2311"/>
                      <a:pt x="1340" y="2311"/>
                    </a:cubicBezTo>
                    <a:cubicBezTo>
                      <a:pt x="1345" y="2311"/>
                      <a:pt x="1350" y="2318"/>
                      <a:pt x="1354" y="2337"/>
                    </a:cubicBezTo>
                    <a:cubicBezTo>
                      <a:pt x="1367" y="2378"/>
                      <a:pt x="1377" y="2390"/>
                      <a:pt x="1386" y="2390"/>
                    </a:cubicBezTo>
                    <a:cubicBezTo>
                      <a:pt x="1400" y="2390"/>
                      <a:pt x="1411" y="2365"/>
                      <a:pt x="1423" y="2365"/>
                    </a:cubicBezTo>
                    <a:cubicBezTo>
                      <a:pt x="1425" y="2365"/>
                      <a:pt x="1426" y="2365"/>
                      <a:pt x="1427" y="2366"/>
                    </a:cubicBezTo>
                    <a:cubicBezTo>
                      <a:pt x="1430" y="2355"/>
                      <a:pt x="1433" y="2352"/>
                      <a:pt x="1436" y="2352"/>
                    </a:cubicBezTo>
                    <a:cubicBezTo>
                      <a:pt x="1442" y="2352"/>
                      <a:pt x="1448" y="2365"/>
                      <a:pt x="1454" y="2365"/>
                    </a:cubicBezTo>
                    <a:cubicBezTo>
                      <a:pt x="1455" y="2365"/>
                      <a:pt x="1457" y="2364"/>
                      <a:pt x="1459" y="2361"/>
                    </a:cubicBezTo>
                    <a:cubicBezTo>
                      <a:pt x="1471" y="2400"/>
                      <a:pt x="1481" y="2385"/>
                      <a:pt x="1494" y="2429"/>
                    </a:cubicBezTo>
                    <a:cubicBezTo>
                      <a:pt x="1505" y="2512"/>
                      <a:pt x="1513" y="2537"/>
                      <a:pt x="1521" y="2537"/>
                    </a:cubicBezTo>
                    <a:cubicBezTo>
                      <a:pt x="1525" y="2537"/>
                      <a:pt x="1529" y="2532"/>
                      <a:pt x="1532" y="2525"/>
                    </a:cubicBezTo>
                    <a:cubicBezTo>
                      <a:pt x="1535" y="2531"/>
                      <a:pt x="1537" y="2533"/>
                      <a:pt x="1539" y="2533"/>
                    </a:cubicBezTo>
                    <a:cubicBezTo>
                      <a:pt x="1550" y="2533"/>
                      <a:pt x="1559" y="2473"/>
                      <a:pt x="1570" y="2427"/>
                    </a:cubicBezTo>
                    <a:cubicBezTo>
                      <a:pt x="1573" y="2426"/>
                      <a:pt x="1576" y="2426"/>
                      <a:pt x="1578" y="2426"/>
                    </a:cubicBezTo>
                    <a:cubicBezTo>
                      <a:pt x="1607" y="2426"/>
                      <a:pt x="1645" y="2449"/>
                      <a:pt x="1687" y="2449"/>
                    </a:cubicBezTo>
                    <a:cubicBezTo>
                      <a:pt x="1701" y="2449"/>
                      <a:pt x="1716" y="2446"/>
                      <a:pt x="1731" y="2440"/>
                    </a:cubicBezTo>
                    <a:cubicBezTo>
                      <a:pt x="1736" y="2413"/>
                      <a:pt x="1741" y="2405"/>
                      <a:pt x="1747" y="2405"/>
                    </a:cubicBezTo>
                    <a:cubicBezTo>
                      <a:pt x="1755" y="2405"/>
                      <a:pt x="1765" y="2425"/>
                      <a:pt x="1774" y="2425"/>
                    </a:cubicBezTo>
                    <a:cubicBezTo>
                      <a:pt x="1776" y="2425"/>
                      <a:pt x="1778" y="2424"/>
                      <a:pt x="1780" y="2420"/>
                    </a:cubicBezTo>
                    <a:cubicBezTo>
                      <a:pt x="1795" y="2450"/>
                      <a:pt x="1808" y="2481"/>
                      <a:pt x="1822" y="2481"/>
                    </a:cubicBezTo>
                    <a:cubicBezTo>
                      <a:pt x="1826" y="2481"/>
                      <a:pt x="1831" y="2478"/>
                      <a:pt x="1835" y="2470"/>
                    </a:cubicBezTo>
                    <a:cubicBezTo>
                      <a:pt x="1850" y="2419"/>
                      <a:pt x="1870" y="2436"/>
                      <a:pt x="1887" y="2427"/>
                    </a:cubicBezTo>
                    <a:cubicBezTo>
                      <a:pt x="1888" y="2427"/>
                      <a:pt x="1889" y="2426"/>
                      <a:pt x="1890" y="2426"/>
                    </a:cubicBezTo>
                    <a:cubicBezTo>
                      <a:pt x="1905" y="2426"/>
                      <a:pt x="1922" y="2477"/>
                      <a:pt x="1936" y="2477"/>
                    </a:cubicBezTo>
                    <a:cubicBezTo>
                      <a:pt x="1939" y="2477"/>
                      <a:pt x="1942" y="2476"/>
                      <a:pt x="1945" y="2471"/>
                    </a:cubicBezTo>
                    <a:cubicBezTo>
                      <a:pt x="1960" y="2398"/>
                      <a:pt x="1980" y="2450"/>
                      <a:pt x="1997" y="2377"/>
                    </a:cubicBezTo>
                    <a:cubicBezTo>
                      <a:pt x="2000" y="2366"/>
                      <a:pt x="2003" y="2362"/>
                      <a:pt x="2007" y="2362"/>
                    </a:cubicBezTo>
                    <a:cubicBezTo>
                      <a:pt x="2021" y="2362"/>
                      <a:pt x="2038" y="2430"/>
                      <a:pt x="2054" y="2464"/>
                    </a:cubicBezTo>
                    <a:cubicBezTo>
                      <a:pt x="2077" y="2434"/>
                      <a:pt x="2099" y="2402"/>
                      <a:pt x="2121" y="2402"/>
                    </a:cubicBezTo>
                    <a:cubicBezTo>
                      <a:pt x="2133" y="2402"/>
                      <a:pt x="2144" y="2410"/>
                      <a:pt x="2156" y="2432"/>
                    </a:cubicBezTo>
                    <a:cubicBezTo>
                      <a:pt x="2180" y="2440"/>
                      <a:pt x="2199" y="2447"/>
                      <a:pt x="2214" y="2447"/>
                    </a:cubicBezTo>
                    <a:cubicBezTo>
                      <a:pt x="2240" y="2447"/>
                      <a:pt x="2255" y="2429"/>
                      <a:pt x="2269" y="2375"/>
                    </a:cubicBezTo>
                    <a:cubicBezTo>
                      <a:pt x="2277" y="2347"/>
                      <a:pt x="2285" y="2339"/>
                      <a:pt x="2295" y="2339"/>
                    </a:cubicBezTo>
                    <a:cubicBezTo>
                      <a:pt x="2313" y="2339"/>
                      <a:pt x="2337" y="2367"/>
                      <a:pt x="2373" y="2367"/>
                    </a:cubicBezTo>
                    <a:cubicBezTo>
                      <a:pt x="2374" y="2367"/>
                      <a:pt x="2375" y="2367"/>
                      <a:pt x="2376" y="2367"/>
                    </a:cubicBezTo>
                    <a:cubicBezTo>
                      <a:pt x="2392" y="2393"/>
                      <a:pt x="2408" y="2391"/>
                      <a:pt x="2429" y="2422"/>
                    </a:cubicBezTo>
                    <a:cubicBezTo>
                      <a:pt x="2438" y="2377"/>
                      <a:pt x="2448" y="2370"/>
                      <a:pt x="2459" y="2370"/>
                    </a:cubicBezTo>
                    <a:cubicBezTo>
                      <a:pt x="2465" y="2370"/>
                      <a:pt x="2471" y="2372"/>
                      <a:pt x="2477" y="2372"/>
                    </a:cubicBezTo>
                    <a:cubicBezTo>
                      <a:pt x="2484" y="2372"/>
                      <a:pt x="2490" y="2370"/>
                      <a:pt x="2497" y="2361"/>
                    </a:cubicBezTo>
                    <a:cubicBezTo>
                      <a:pt x="2504" y="2357"/>
                      <a:pt x="2512" y="2356"/>
                      <a:pt x="2520" y="2356"/>
                    </a:cubicBezTo>
                    <a:cubicBezTo>
                      <a:pt x="2526" y="2356"/>
                      <a:pt x="2532" y="2356"/>
                      <a:pt x="2538" y="2356"/>
                    </a:cubicBezTo>
                    <a:cubicBezTo>
                      <a:pt x="2553" y="2356"/>
                      <a:pt x="2569" y="2354"/>
                      <a:pt x="2586" y="2337"/>
                    </a:cubicBezTo>
                    <a:cubicBezTo>
                      <a:pt x="2601" y="2322"/>
                      <a:pt x="2617" y="2316"/>
                      <a:pt x="2634" y="2316"/>
                    </a:cubicBezTo>
                    <a:cubicBezTo>
                      <a:pt x="2654" y="2316"/>
                      <a:pt x="2676" y="2324"/>
                      <a:pt x="2699" y="2338"/>
                    </a:cubicBezTo>
                    <a:cubicBezTo>
                      <a:pt x="2717" y="2296"/>
                      <a:pt x="2735" y="2284"/>
                      <a:pt x="2753" y="2284"/>
                    </a:cubicBezTo>
                    <a:cubicBezTo>
                      <a:pt x="2774" y="2284"/>
                      <a:pt x="2794" y="2300"/>
                      <a:pt x="2814" y="2303"/>
                    </a:cubicBezTo>
                    <a:cubicBezTo>
                      <a:pt x="2822" y="2294"/>
                      <a:pt x="2830" y="2291"/>
                      <a:pt x="2839" y="2291"/>
                    </a:cubicBezTo>
                    <a:cubicBezTo>
                      <a:pt x="2861" y="2291"/>
                      <a:pt x="2882" y="2315"/>
                      <a:pt x="2902" y="2315"/>
                    </a:cubicBezTo>
                    <a:cubicBezTo>
                      <a:pt x="2905" y="2315"/>
                      <a:pt x="2907" y="2315"/>
                      <a:pt x="2910" y="2314"/>
                    </a:cubicBezTo>
                    <a:cubicBezTo>
                      <a:pt x="2927" y="2330"/>
                      <a:pt x="2943" y="2335"/>
                      <a:pt x="2958" y="2335"/>
                    </a:cubicBezTo>
                    <a:cubicBezTo>
                      <a:pt x="2987" y="2335"/>
                      <a:pt x="3012" y="2315"/>
                      <a:pt x="3036" y="2315"/>
                    </a:cubicBezTo>
                    <a:cubicBezTo>
                      <a:pt x="3043" y="2315"/>
                      <a:pt x="3051" y="2317"/>
                      <a:pt x="3058" y="2323"/>
                    </a:cubicBezTo>
                    <a:cubicBezTo>
                      <a:pt x="3081" y="2343"/>
                      <a:pt x="3100" y="2366"/>
                      <a:pt x="3118" y="2391"/>
                    </a:cubicBezTo>
                    <a:cubicBezTo>
                      <a:pt x="3134" y="2358"/>
                      <a:pt x="3152" y="2380"/>
                      <a:pt x="3167" y="2340"/>
                    </a:cubicBezTo>
                    <a:cubicBezTo>
                      <a:pt x="3178" y="2318"/>
                      <a:pt x="3188" y="2310"/>
                      <a:pt x="3199" y="2310"/>
                    </a:cubicBezTo>
                    <a:cubicBezTo>
                      <a:pt x="3220" y="2310"/>
                      <a:pt x="3241" y="2340"/>
                      <a:pt x="3263" y="2353"/>
                    </a:cubicBezTo>
                    <a:cubicBezTo>
                      <a:pt x="3276" y="2345"/>
                      <a:pt x="3291" y="2342"/>
                      <a:pt x="3306" y="2342"/>
                    </a:cubicBezTo>
                    <a:cubicBezTo>
                      <a:pt x="3326" y="2342"/>
                      <a:pt x="3347" y="2348"/>
                      <a:pt x="3371" y="2358"/>
                    </a:cubicBezTo>
                    <a:cubicBezTo>
                      <a:pt x="3379" y="2384"/>
                      <a:pt x="3386" y="2393"/>
                      <a:pt x="3393" y="2393"/>
                    </a:cubicBezTo>
                    <a:cubicBezTo>
                      <a:pt x="3408" y="2393"/>
                      <a:pt x="3422" y="2357"/>
                      <a:pt x="3438" y="2356"/>
                    </a:cubicBezTo>
                    <a:cubicBezTo>
                      <a:pt x="3452" y="2379"/>
                      <a:pt x="3467" y="2400"/>
                      <a:pt x="3482" y="2400"/>
                    </a:cubicBezTo>
                    <a:cubicBezTo>
                      <a:pt x="3494" y="2400"/>
                      <a:pt x="3506" y="2387"/>
                      <a:pt x="3517" y="2349"/>
                    </a:cubicBezTo>
                    <a:cubicBezTo>
                      <a:pt x="3583" y="2345"/>
                      <a:pt x="3620" y="2334"/>
                      <a:pt x="3639" y="2323"/>
                    </a:cubicBezTo>
                    <a:cubicBezTo>
                      <a:pt x="3660" y="2311"/>
                      <a:pt x="3661" y="2298"/>
                      <a:pt x="3658" y="2292"/>
                    </a:cubicBezTo>
                    <a:cubicBezTo>
                      <a:pt x="3657" y="2279"/>
                      <a:pt x="3656" y="2269"/>
                      <a:pt x="3655" y="2261"/>
                    </a:cubicBezTo>
                    <a:lnTo>
                      <a:pt x="3655" y="2261"/>
                    </a:lnTo>
                    <a:cubicBezTo>
                      <a:pt x="3657" y="2264"/>
                      <a:pt x="3660" y="2265"/>
                      <a:pt x="3664" y="2268"/>
                    </a:cubicBezTo>
                    <a:cubicBezTo>
                      <a:pt x="3665" y="2267"/>
                      <a:pt x="3666" y="2266"/>
                      <a:pt x="3667" y="2266"/>
                    </a:cubicBezTo>
                    <a:cubicBezTo>
                      <a:pt x="3676" y="2266"/>
                      <a:pt x="3691" y="2298"/>
                      <a:pt x="3709" y="2298"/>
                    </a:cubicBezTo>
                    <a:cubicBezTo>
                      <a:pt x="3716" y="2298"/>
                      <a:pt x="3724" y="2293"/>
                      <a:pt x="3732" y="2279"/>
                    </a:cubicBezTo>
                    <a:cubicBezTo>
                      <a:pt x="3737" y="2282"/>
                      <a:pt x="3742" y="2283"/>
                      <a:pt x="3747" y="2283"/>
                    </a:cubicBezTo>
                    <a:cubicBezTo>
                      <a:pt x="3764" y="2283"/>
                      <a:pt x="3784" y="2272"/>
                      <a:pt x="3806" y="2272"/>
                    </a:cubicBezTo>
                    <a:cubicBezTo>
                      <a:pt x="3824" y="2272"/>
                      <a:pt x="3844" y="2279"/>
                      <a:pt x="3867" y="2305"/>
                    </a:cubicBezTo>
                    <a:cubicBezTo>
                      <a:pt x="3895" y="2303"/>
                      <a:pt x="3918" y="2281"/>
                      <a:pt x="3940" y="2281"/>
                    </a:cubicBezTo>
                    <a:cubicBezTo>
                      <a:pt x="3949" y="2281"/>
                      <a:pt x="3958" y="2285"/>
                      <a:pt x="3966" y="2297"/>
                    </a:cubicBezTo>
                    <a:cubicBezTo>
                      <a:pt x="3970" y="2293"/>
                      <a:pt x="3974" y="2292"/>
                      <a:pt x="3978" y="2292"/>
                    </a:cubicBezTo>
                    <a:cubicBezTo>
                      <a:pt x="4001" y="2292"/>
                      <a:pt x="4021" y="2343"/>
                      <a:pt x="4036" y="2345"/>
                    </a:cubicBezTo>
                    <a:cubicBezTo>
                      <a:pt x="4049" y="2303"/>
                      <a:pt x="4061" y="2284"/>
                      <a:pt x="4070" y="2284"/>
                    </a:cubicBezTo>
                    <a:cubicBezTo>
                      <a:pt x="4085" y="2284"/>
                      <a:pt x="4096" y="2327"/>
                      <a:pt x="4104" y="2391"/>
                    </a:cubicBezTo>
                    <a:cubicBezTo>
                      <a:pt x="4115" y="2421"/>
                      <a:pt x="4118" y="2426"/>
                      <a:pt x="4120" y="2426"/>
                    </a:cubicBezTo>
                    <a:cubicBezTo>
                      <a:pt x="4121" y="2426"/>
                      <a:pt x="4121" y="2425"/>
                      <a:pt x="4122" y="2425"/>
                    </a:cubicBezTo>
                    <a:cubicBezTo>
                      <a:pt x="4124" y="2425"/>
                      <a:pt x="4126" y="2427"/>
                      <a:pt x="4132" y="2437"/>
                    </a:cubicBezTo>
                    <a:cubicBezTo>
                      <a:pt x="4133" y="2417"/>
                      <a:pt x="4135" y="2410"/>
                      <a:pt x="4138" y="2410"/>
                    </a:cubicBezTo>
                    <a:cubicBezTo>
                      <a:pt x="4146" y="2410"/>
                      <a:pt x="4158" y="2458"/>
                      <a:pt x="4173" y="2458"/>
                    </a:cubicBezTo>
                    <a:cubicBezTo>
                      <a:pt x="4178" y="2458"/>
                      <a:pt x="4183" y="2453"/>
                      <a:pt x="4189" y="2441"/>
                    </a:cubicBezTo>
                    <a:cubicBezTo>
                      <a:pt x="4196" y="2486"/>
                      <a:pt x="4203" y="2499"/>
                      <a:pt x="4210" y="2499"/>
                    </a:cubicBezTo>
                    <a:cubicBezTo>
                      <a:pt x="4222" y="2499"/>
                      <a:pt x="4234" y="2462"/>
                      <a:pt x="4248" y="2462"/>
                    </a:cubicBezTo>
                    <a:cubicBezTo>
                      <a:pt x="4249" y="2462"/>
                      <a:pt x="4250" y="2462"/>
                      <a:pt x="4250" y="2462"/>
                    </a:cubicBezTo>
                    <a:cubicBezTo>
                      <a:pt x="4274" y="2459"/>
                      <a:pt x="4304" y="2427"/>
                      <a:pt x="4339" y="2396"/>
                    </a:cubicBezTo>
                    <a:cubicBezTo>
                      <a:pt x="4346" y="2388"/>
                      <a:pt x="4354" y="2386"/>
                      <a:pt x="4361" y="2386"/>
                    </a:cubicBezTo>
                    <a:cubicBezTo>
                      <a:pt x="4377" y="2386"/>
                      <a:pt x="4392" y="2398"/>
                      <a:pt x="4407" y="2398"/>
                    </a:cubicBezTo>
                    <a:cubicBezTo>
                      <a:pt x="4418" y="2398"/>
                      <a:pt x="4428" y="2391"/>
                      <a:pt x="4437" y="2367"/>
                    </a:cubicBezTo>
                    <a:cubicBezTo>
                      <a:pt x="4459" y="2362"/>
                      <a:pt x="4478" y="2309"/>
                      <a:pt x="4497" y="2309"/>
                    </a:cubicBezTo>
                    <a:cubicBezTo>
                      <a:pt x="4505" y="2309"/>
                      <a:pt x="4514" y="2319"/>
                      <a:pt x="4522" y="2344"/>
                    </a:cubicBezTo>
                    <a:cubicBezTo>
                      <a:pt x="4543" y="2352"/>
                      <a:pt x="4562" y="2389"/>
                      <a:pt x="4580" y="2389"/>
                    </a:cubicBezTo>
                    <a:cubicBezTo>
                      <a:pt x="4586" y="2389"/>
                      <a:pt x="4591" y="2385"/>
                      <a:pt x="4596" y="2376"/>
                    </a:cubicBezTo>
                    <a:cubicBezTo>
                      <a:pt x="4602" y="2361"/>
                      <a:pt x="4609" y="2357"/>
                      <a:pt x="4615" y="2357"/>
                    </a:cubicBezTo>
                    <a:cubicBezTo>
                      <a:pt x="4622" y="2357"/>
                      <a:pt x="4629" y="2361"/>
                      <a:pt x="4635" y="2361"/>
                    </a:cubicBezTo>
                    <a:cubicBezTo>
                      <a:pt x="4643" y="2361"/>
                      <a:pt x="4651" y="2354"/>
                      <a:pt x="4657" y="2324"/>
                    </a:cubicBezTo>
                    <a:cubicBezTo>
                      <a:pt x="4665" y="2333"/>
                      <a:pt x="4673" y="2336"/>
                      <a:pt x="4680" y="2336"/>
                    </a:cubicBezTo>
                    <a:cubicBezTo>
                      <a:pt x="4706" y="2336"/>
                      <a:pt x="4729" y="2288"/>
                      <a:pt x="4752" y="2288"/>
                    </a:cubicBezTo>
                    <a:cubicBezTo>
                      <a:pt x="4755" y="2288"/>
                      <a:pt x="4757" y="2289"/>
                      <a:pt x="4760" y="2291"/>
                    </a:cubicBezTo>
                    <a:cubicBezTo>
                      <a:pt x="4781" y="2296"/>
                      <a:pt x="4799" y="2304"/>
                      <a:pt x="4817" y="2304"/>
                    </a:cubicBezTo>
                    <a:cubicBezTo>
                      <a:pt x="4827" y="2304"/>
                      <a:pt x="4837" y="2301"/>
                      <a:pt x="4847" y="2293"/>
                    </a:cubicBezTo>
                    <a:cubicBezTo>
                      <a:pt x="4848" y="2293"/>
                      <a:pt x="4849" y="2293"/>
                      <a:pt x="4850" y="2293"/>
                    </a:cubicBezTo>
                    <a:cubicBezTo>
                      <a:pt x="4888" y="2293"/>
                      <a:pt x="4925" y="2248"/>
                      <a:pt x="4970" y="2248"/>
                    </a:cubicBezTo>
                    <a:cubicBezTo>
                      <a:pt x="4990" y="2248"/>
                      <a:pt x="5013" y="2258"/>
                      <a:pt x="5038" y="2286"/>
                    </a:cubicBezTo>
                    <a:cubicBezTo>
                      <a:pt x="5099" y="2271"/>
                      <a:pt x="5117" y="2264"/>
                      <a:pt x="5118" y="2264"/>
                    </a:cubicBezTo>
                    <a:lnTo>
                      <a:pt x="5118" y="2264"/>
                    </a:lnTo>
                    <a:cubicBezTo>
                      <a:pt x="5119" y="2264"/>
                      <a:pt x="5105" y="2270"/>
                      <a:pt x="5096" y="2282"/>
                    </a:cubicBezTo>
                    <a:cubicBezTo>
                      <a:pt x="5095" y="2280"/>
                      <a:pt x="5094" y="2280"/>
                      <a:pt x="5093" y="2280"/>
                    </a:cubicBezTo>
                    <a:cubicBezTo>
                      <a:pt x="5088" y="2280"/>
                      <a:pt x="5086" y="2301"/>
                      <a:pt x="5092" y="2301"/>
                    </a:cubicBezTo>
                    <a:cubicBezTo>
                      <a:pt x="5095" y="2301"/>
                      <a:pt x="5099" y="2298"/>
                      <a:pt x="5104" y="2288"/>
                    </a:cubicBezTo>
                    <a:cubicBezTo>
                      <a:pt x="5106" y="2285"/>
                      <a:pt x="5108" y="2284"/>
                      <a:pt x="5111" y="2284"/>
                    </a:cubicBezTo>
                    <a:cubicBezTo>
                      <a:pt x="5127" y="2284"/>
                      <a:pt x="5156" y="2340"/>
                      <a:pt x="5198" y="2340"/>
                    </a:cubicBezTo>
                    <a:cubicBezTo>
                      <a:pt x="5219" y="2340"/>
                      <a:pt x="5244" y="2326"/>
                      <a:pt x="5272" y="2283"/>
                    </a:cubicBezTo>
                    <a:cubicBezTo>
                      <a:pt x="5287" y="2282"/>
                      <a:pt x="5302" y="2282"/>
                      <a:pt x="5315" y="2282"/>
                    </a:cubicBezTo>
                    <a:cubicBezTo>
                      <a:pt x="5329" y="2282"/>
                      <a:pt x="5341" y="2282"/>
                      <a:pt x="5352" y="2282"/>
                    </a:cubicBezTo>
                    <a:cubicBezTo>
                      <a:pt x="5380" y="2282"/>
                      <a:pt x="5400" y="2280"/>
                      <a:pt x="5413" y="2267"/>
                    </a:cubicBezTo>
                    <a:cubicBezTo>
                      <a:pt x="5420" y="2260"/>
                      <a:pt x="5426" y="2257"/>
                      <a:pt x="5430" y="2257"/>
                    </a:cubicBezTo>
                    <a:cubicBezTo>
                      <a:pt x="5440" y="2257"/>
                      <a:pt x="5444" y="2272"/>
                      <a:pt x="5445" y="2291"/>
                    </a:cubicBezTo>
                    <a:lnTo>
                      <a:pt x="5445" y="2298"/>
                    </a:lnTo>
                    <a:cubicBezTo>
                      <a:pt x="5448" y="2295"/>
                      <a:pt x="5452" y="2294"/>
                      <a:pt x="5456" y="2294"/>
                    </a:cubicBezTo>
                    <a:cubicBezTo>
                      <a:pt x="5458" y="2294"/>
                      <a:pt x="5459" y="2294"/>
                      <a:pt x="5460" y="2295"/>
                    </a:cubicBezTo>
                    <a:cubicBezTo>
                      <a:pt x="5464" y="2270"/>
                      <a:pt x="5470" y="2261"/>
                      <a:pt x="5478" y="2261"/>
                    </a:cubicBezTo>
                    <a:cubicBezTo>
                      <a:pt x="5490" y="2261"/>
                      <a:pt x="5508" y="2287"/>
                      <a:pt x="5529" y="2293"/>
                    </a:cubicBezTo>
                    <a:cubicBezTo>
                      <a:pt x="5545" y="2281"/>
                      <a:pt x="5565" y="2276"/>
                      <a:pt x="5588" y="2276"/>
                    </a:cubicBezTo>
                    <a:cubicBezTo>
                      <a:pt x="5610" y="2276"/>
                      <a:pt x="5635" y="2281"/>
                      <a:pt x="5664" y="2288"/>
                    </a:cubicBezTo>
                    <a:cubicBezTo>
                      <a:pt x="5687" y="2310"/>
                      <a:pt x="5708" y="2318"/>
                      <a:pt x="5726" y="2318"/>
                    </a:cubicBezTo>
                    <a:cubicBezTo>
                      <a:pt x="5756" y="2318"/>
                      <a:pt x="5780" y="2299"/>
                      <a:pt x="5800" y="2283"/>
                    </a:cubicBezTo>
                    <a:cubicBezTo>
                      <a:pt x="5805" y="2288"/>
                      <a:pt x="5810" y="2290"/>
                      <a:pt x="5815" y="2290"/>
                    </a:cubicBezTo>
                    <a:cubicBezTo>
                      <a:pt x="5834" y="2290"/>
                      <a:pt x="5848" y="2258"/>
                      <a:pt x="5860" y="2258"/>
                    </a:cubicBezTo>
                    <a:cubicBezTo>
                      <a:pt x="5865" y="2258"/>
                      <a:pt x="5869" y="2264"/>
                      <a:pt x="5874" y="2279"/>
                    </a:cubicBezTo>
                    <a:cubicBezTo>
                      <a:pt x="5886" y="2258"/>
                      <a:pt x="5894" y="2252"/>
                      <a:pt x="5900" y="2252"/>
                    </a:cubicBezTo>
                    <a:cubicBezTo>
                      <a:pt x="5908" y="2252"/>
                      <a:pt x="5910" y="2267"/>
                      <a:pt x="5912" y="2274"/>
                    </a:cubicBezTo>
                    <a:cubicBezTo>
                      <a:pt x="5913" y="2276"/>
                      <a:pt x="5915" y="2294"/>
                      <a:pt x="5921" y="2294"/>
                    </a:cubicBezTo>
                    <a:cubicBezTo>
                      <a:pt x="5925" y="2294"/>
                      <a:pt x="5932" y="2286"/>
                      <a:pt x="5942" y="2259"/>
                    </a:cubicBezTo>
                    <a:cubicBezTo>
                      <a:pt x="5961" y="2271"/>
                      <a:pt x="5993" y="2332"/>
                      <a:pt x="6043" y="2332"/>
                    </a:cubicBezTo>
                    <a:cubicBezTo>
                      <a:pt x="6068" y="2332"/>
                      <a:pt x="6097" y="2317"/>
                      <a:pt x="6131" y="2275"/>
                    </a:cubicBezTo>
                    <a:cubicBezTo>
                      <a:pt x="6169" y="2319"/>
                      <a:pt x="6203" y="2340"/>
                      <a:pt x="6236" y="2340"/>
                    </a:cubicBezTo>
                    <a:cubicBezTo>
                      <a:pt x="6269" y="2340"/>
                      <a:pt x="6300" y="2317"/>
                      <a:pt x="6330" y="2272"/>
                    </a:cubicBezTo>
                    <a:cubicBezTo>
                      <a:pt x="6351" y="2250"/>
                      <a:pt x="6372" y="2240"/>
                      <a:pt x="6393" y="2240"/>
                    </a:cubicBezTo>
                    <a:cubicBezTo>
                      <a:pt x="6430" y="2240"/>
                      <a:pt x="6466" y="2272"/>
                      <a:pt x="6501" y="2329"/>
                    </a:cubicBezTo>
                    <a:cubicBezTo>
                      <a:pt x="6504" y="2328"/>
                      <a:pt x="6508" y="2327"/>
                      <a:pt x="6511" y="2327"/>
                    </a:cubicBezTo>
                    <a:cubicBezTo>
                      <a:pt x="6547" y="2327"/>
                      <a:pt x="6583" y="2393"/>
                      <a:pt x="6614" y="2393"/>
                    </a:cubicBezTo>
                    <a:cubicBezTo>
                      <a:pt x="6626" y="2393"/>
                      <a:pt x="6636" y="2385"/>
                      <a:pt x="6646" y="2363"/>
                    </a:cubicBezTo>
                    <a:cubicBezTo>
                      <a:pt x="6692" y="2413"/>
                      <a:pt x="6731" y="2382"/>
                      <a:pt x="6768" y="2415"/>
                    </a:cubicBezTo>
                    <a:cubicBezTo>
                      <a:pt x="6790" y="2441"/>
                      <a:pt x="6822" y="2456"/>
                      <a:pt x="6856" y="2456"/>
                    </a:cubicBezTo>
                    <a:cubicBezTo>
                      <a:pt x="6861" y="2456"/>
                      <a:pt x="6866" y="2455"/>
                      <a:pt x="6871" y="2455"/>
                    </a:cubicBezTo>
                    <a:cubicBezTo>
                      <a:pt x="6882" y="2474"/>
                      <a:pt x="6892" y="2481"/>
                      <a:pt x="6901" y="2481"/>
                    </a:cubicBezTo>
                    <a:cubicBezTo>
                      <a:pt x="6921" y="2481"/>
                      <a:pt x="6938" y="2451"/>
                      <a:pt x="6956" y="2445"/>
                    </a:cubicBezTo>
                    <a:cubicBezTo>
                      <a:pt x="6993" y="2410"/>
                      <a:pt x="7194" y="2231"/>
                      <a:pt x="7239" y="2231"/>
                    </a:cubicBezTo>
                    <a:cubicBezTo>
                      <a:pt x="7240" y="2231"/>
                      <a:pt x="7241" y="2231"/>
                      <a:pt x="7241" y="2231"/>
                    </a:cubicBezTo>
                    <a:cubicBezTo>
                      <a:pt x="7280" y="2233"/>
                      <a:pt x="7144" y="2281"/>
                      <a:pt x="7182" y="2334"/>
                    </a:cubicBezTo>
                    <a:cubicBezTo>
                      <a:pt x="7200" y="2365"/>
                      <a:pt x="7393" y="2543"/>
                      <a:pt x="7417" y="2543"/>
                    </a:cubicBezTo>
                    <a:cubicBezTo>
                      <a:pt x="7418" y="2543"/>
                      <a:pt x="7418" y="2543"/>
                      <a:pt x="7418" y="2543"/>
                    </a:cubicBezTo>
                    <a:cubicBezTo>
                      <a:pt x="7426" y="2529"/>
                      <a:pt x="7434" y="2513"/>
                      <a:pt x="7440" y="2498"/>
                    </a:cubicBezTo>
                    <a:lnTo>
                      <a:pt x="7455" y="2479"/>
                    </a:lnTo>
                    <a:cubicBezTo>
                      <a:pt x="7463" y="2480"/>
                      <a:pt x="7469" y="2483"/>
                      <a:pt x="7474" y="2488"/>
                    </a:cubicBezTo>
                    <a:cubicBezTo>
                      <a:pt x="7462" y="2504"/>
                      <a:pt x="7449" y="2522"/>
                      <a:pt x="7434" y="2544"/>
                    </a:cubicBezTo>
                    <a:cubicBezTo>
                      <a:pt x="7443" y="2531"/>
                      <a:pt x="7454" y="2527"/>
                      <a:pt x="7466" y="2527"/>
                    </a:cubicBezTo>
                    <a:cubicBezTo>
                      <a:pt x="7484" y="2527"/>
                      <a:pt x="7503" y="2536"/>
                      <a:pt x="7520" y="2536"/>
                    </a:cubicBezTo>
                    <a:cubicBezTo>
                      <a:pt x="7529" y="2536"/>
                      <a:pt x="7537" y="2534"/>
                      <a:pt x="7544" y="2527"/>
                    </a:cubicBezTo>
                    <a:cubicBezTo>
                      <a:pt x="7551" y="2547"/>
                      <a:pt x="7557" y="2554"/>
                      <a:pt x="7563" y="2554"/>
                    </a:cubicBezTo>
                    <a:cubicBezTo>
                      <a:pt x="7567" y="2554"/>
                      <a:pt x="7571" y="2549"/>
                      <a:pt x="7574" y="2541"/>
                    </a:cubicBezTo>
                    <a:cubicBezTo>
                      <a:pt x="7575" y="2543"/>
                      <a:pt x="7577" y="2543"/>
                      <a:pt x="7579" y="2544"/>
                    </a:cubicBezTo>
                    <a:cubicBezTo>
                      <a:pt x="7599" y="2555"/>
                      <a:pt x="7621" y="2568"/>
                      <a:pt x="7644" y="2568"/>
                    </a:cubicBezTo>
                    <a:cubicBezTo>
                      <a:pt x="7657" y="2568"/>
                      <a:pt x="7670" y="2564"/>
                      <a:pt x="7683" y="2554"/>
                    </a:cubicBezTo>
                    <a:cubicBezTo>
                      <a:pt x="7693" y="2559"/>
                      <a:pt x="7702" y="2561"/>
                      <a:pt x="7711" y="2561"/>
                    </a:cubicBezTo>
                    <a:cubicBezTo>
                      <a:pt x="7750" y="2561"/>
                      <a:pt x="7780" y="2526"/>
                      <a:pt x="7805" y="2518"/>
                    </a:cubicBezTo>
                    <a:cubicBezTo>
                      <a:pt x="7837" y="2529"/>
                      <a:pt x="7857" y="2538"/>
                      <a:pt x="7873" y="2555"/>
                    </a:cubicBezTo>
                    <a:cubicBezTo>
                      <a:pt x="7875" y="2557"/>
                      <a:pt x="7877" y="2558"/>
                      <a:pt x="7879" y="2558"/>
                    </a:cubicBezTo>
                    <a:cubicBezTo>
                      <a:pt x="7885" y="2558"/>
                      <a:pt x="7890" y="2554"/>
                      <a:pt x="7893" y="2549"/>
                    </a:cubicBezTo>
                    <a:lnTo>
                      <a:pt x="7893" y="2549"/>
                    </a:lnTo>
                    <a:cubicBezTo>
                      <a:pt x="7890" y="2554"/>
                      <a:pt x="7889" y="2560"/>
                      <a:pt x="7888" y="2567"/>
                    </a:cubicBezTo>
                    <a:cubicBezTo>
                      <a:pt x="7888" y="2571"/>
                      <a:pt x="7887" y="2574"/>
                      <a:pt x="7887" y="2580"/>
                    </a:cubicBezTo>
                    <a:cubicBezTo>
                      <a:pt x="7900" y="2575"/>
                      <a:pt x="7915" y="2573"/>
                      <a:pt x="7930" y="2573"/>
                    </a:cubicBezTo>
                    <a:cubicBezTo>
                      <a:pt x="7933" y="2573"/>
                      <a:pt x="7936" y="2573"/>
                      <a:pt x="7939" y="2573"/>
                    </a:cubicBezTo>
                    <a:cubicBezTo>
                      <a:pt x="7942" y="2574"/>
                      <a:pt x="7945" y="2574"/>
                      <a:pt x="7949" y="2574"/>
                    </a:cubicBezTo>
                    <a:cubicBezTo>
                      <a:pt x="7967" y="2574"/>
                      <a:pt x="7988" y="2564"/>
                      <a:pt x="8011" y="2564"/>
                    </a:cubicBezTo>
                    <a:cubicBezTo>
                      <a:pt x="8034" y="2564"/>
                      <a:pt x="8058" y="2573"/>
                      <a:pt x="8086" y="2609"/>
                    </a:cubicBezTo>
                    <a:cubicBezTo>
                      <a:pt x="8092" y="2606"/>
                      <a:pt x="8098" y="2605"/>
                      <a:pt x="8103" y="2605"/>
                    </a:cubicBezTo>
                    <a:cubicBezTo>
                      <a:pt x="8120" y="2605"/>
                      <a:pt x="8138" y="2613"/>
                      <a:pt x="8157" y="2613"/>
                    </a:cubicBezTo>
                    <a:cubicBezTo>
                      <a:pt x="8166" y="2613"/>
                      <a:pt x="8177" y="2611"/>
                      <a:pt x="8187" y="2604"/>
                    </a:cubicBezTo>
                    <a:cubicBezTo>
                      <a:pt x="8188" y="2604"/>
                      <a:pt x="8189" y="2604"/>
                      <a:pt x="8190" y="2604"/>
                    </a:cubicBezTo>
                    <a:cubicBezTo>
                      <a:pt x="8221" y="2604"/>
                      <a:pt x="8251" y="2556"/>
                      <a:pt x="8285" y="2556"/>
                    </a:cubicBezTo>
                    <a:cubicBezTo>
                      <a:pt x="8292" y="2556"/>
                      <a:pt x="8299" y="2558"/>
                      <a:pt x="8306" y="2563"/>
                    </a:cubicBezTo>
                    <a:cubicBezTo>
                      <a:pt x="8327" y="2550"/>
                      <a:pt x="8348" y="2546"/>
                      <a:pt x="8368" y="2546"/>
                    </a:cubicBezTo>
                    <a:cubicBezTo>
                      <a:pt x="8405" y="2546"/>
                      <a:pt x="8441" y="2559"/>
                      <a:pt x="8475" y="2559"/>
                    </a:cubicBezTo>
                    <a:cubicBezTo>
                      <a:pt x="8481" y="2559"/>
                      <a:pt x="8487" y="2559"/>
                      <a:pt x="8494" y="2558"/>
                    </a:cubicBezTo>
                    <a:cubicBezTo>
                      <a:pt x="8510" y="2571"/>
                      <a:pt x="8526" y="2575"/>
                      <a:pt x="8542" y="2575"/>
                    </a:cubicBezTo>
                    <a:cubicBezTo>
                      <a:pt x="8573" y="2575"/>
                      <a:pt x="8602" y="2559"/>
                      <a:pt x="8631" y="2559"/>
                    </a:cubicBezTo>
                    <a:cubicBezTo>
                      <a:pt x="8632" y="2559"/>
                      <a:pt x="8633" y="2559"/>
                      <a:pt x="8633" y="2559"/>
                    </a:cubicBezTo>
                    <a:cubicBezTo>
                      <a:pt x="8646" y="2569"/>
                      <a:pt x="8659" y="2573"/>
                      <a:pt x="8671" y="2573"/>
                    </a:cubicBezTo>
                    <a:cubicBezTo>
                      <a:pt x="8702" y="2573"/>
                      <a:pt x="8731" y="2549"/>
                      <a:pt x="8759" y="2546"/>
                    </a:cubicBezTo>
                    <a:cubicBezTo>
                      <a:pt x="8787" y="2533"/>
                      <a:pt x="8812" y="2488"/>
                      <a:pt x="8837" y="2488"/>
                    </a:cubicBezTo>
                    <a:cubicBezTo>
                      <a:pt x="8849" y="2488"/>
                      <a:pt x="8861" y="2497"/>
                      <a:pt x="8873" y="2524"/>
                    </a:cubicBezTo>
                    <a:cubicBezTo>
                      <a:pt x="8876" y="2519"/>
                      <a:pt x="8878" y="2516"/>
                      <a:pt x="8878" y="2516"/>
                    </a:cubicBezTo>
                    <a:lnTo>
                      <a:pt x="8878" y="2516"/>
                    </a:lnTo>
                    <a:cubicBezTo>
                      <a:pt x="8881" y="2516"/>
                      <a:pt x="8776" y="2681"/>
                      <a:pt x="8805" y="2708"/>
                    </a:cubicBezTo>
                    <a:cubicBezTo>
                      <a:pt x="8823" y="2692"/>
                      <a:pt x="8841" y="2687"/>
                      <a:pt x="8858" y="2687"/>
                    </a:cubicBezTo>
                    <a:cubicBezTo>
                      <a:pt x="8889" y="2687"/>
                      <a:pt x="8918" y="2704"/>
                      <a:pt x="8946" y="2704"/>
                    </a:cubicBezTo>
                    <a:cubicBezTo>
                      <a:pt x="8956" y="2704"/>
                      <a:pt x="8966" y="2702"/>
                      <a:pt x="8976" y="2695"/>
                    </a:cubicBezTo>
                    <a:cubicBezTo>
                      <a:pt x="8986" y="2682"/>
                      <a:pt x="8996" y="2679"/>
                      <a:pt x="9006" y="2679"/>
                    </a:cubicBezTo>
                    <a:cubicBezTo>
                      <a:pt x="9014" y="2679"/>
                      <a:pt x="9023" y="2682"/>
                      <a:pt x="9032" y="2682"/>
                    </a:cubicBezTo>
                    <a:cubicBezTo>
                      <a:pt x="9041" y="2682"/>
                      <a:pt x="9050" y="2679"/>
                      <a:pt x="9058" y="2667"/>
                    </a:cubicBezTo>
                    <a:cubicBezTo>
                      <a:pt x="9064" y="2655"/>
                      <a:pt x="9070" y="2651"/>
                      <a:pt x="9075" y="2651"/>
                    </a:cubicBezTo>
                    <a:cubicBezTo>
                      <a:pt x="9092" y="2651"/>
                      <a:pt x="9109" y="2687"/>
                      <a:pt x="9124" y="2687"/>
                    </a:cubicBezTo>
                    <a:cubicBezTo>
                      <a:pt x="9126" y="2687"/>
                      <a:pt x="9129" y="2686"/>
                      <a:pt x="9131" y="2684"/>
                    </a:cubicBezTo>
                    <a:cubicBezTo>
                      <a:pt x="9159" y="2682"/>
                      <a:pt x="9184" y="2651"/>
                      <a:pt x="9207" y="2651"/>
                    </a:cubicBezTo>
                    <a:cubicBezTo>
                      <a:pt x="9219" y="2651"/>
                      <a:pt x="9230" y="2659"/>
                      <a:pt x="9242" y="2685"/>
                    </a:cubicBezTo>
                    <a:cubicBezTo>
                      <a:pt x="9252" y="2707"/>
                      <a:pt x="9261" y="2715"/>
                      <a:pt x="9269" y="2715"/>
                    </a:cubicBezTo>
                    <a:cubicBezTo>
                      <a:pt x="9288" y="2715"/>
                      <a:pt x="9304" y="2673"/>
                      <a:pt x="9319" y="2669"/>
                    </a:cubicBezTo>
                    <a:cubicBezTo>
                      <a:pt x="9343" y="2690"/>
                      <a:pt x="9362" y="2700"/>
                      <a:pt x="9379" y="2700"/>
                    </a:cubicBezTo>
                    <a:cubicBezTo>
                      <a:pt x="9395" y="2700"/>
                      <a:pt x="9409" y="2692"/>
                      <a:pt x="9422" y="2679"/>
                    </a:cubicBezTo>
                    <a:cubicBezTo>
                      <a:pt x="9472" y="2683"/>
                      <a:pt x="9480" y="2700"/>
                      <a:pt x="9487" y="2700"/>
                    </a:cubicBezTo>
                    <a:cubicBezTo>
                      <a:pt x="9488" y="2700"/>
                      <a:pt x="9490" y="2699"/>
                      <a:pt x="9491" y="2698"/>
                    </a:cubicBezTo>
                    <a:cubicBezTo>
                      <a:pt x="9493" y="2692"/>
                      <a:pt x="9494" y="2689"/>
                      <a:pt x="9496" y="2689"/>
                    </a:cubicBezTo>
                    <a:cubicBezTo>
                      <a:pt x="9502" y="2689"/>
                      <a:pt x="9509" y="2707"/>
                      <a:pt x="9523" y="2749"/>
                    </a:cubicBezTo>
                    <a:cubicBezTo>
                      <a:pt x="9534" y="2752"/>
                      <a:pt x="9548" y="2760"/>
                      <a:pt x="9567" y="2760"/>
                    </a:cubicBezTo>
                    <a:cubicBezTo>
                      <a:pt x="9581" y="2760"/>
                      <a:pt x="9598" y="2756"/>
                      <a:pt x="9618" y="2740"/>
                    </a:cubicBezTo>
                    <a:cubicBezTo>
                      <a:pt x="9668" y="2755"/>
                      <a:pt x="9696" y="2770"/>
                      <a:pt x="9711" y="2772"/>
                    </a:cubicBezTo>
                    <a:cubicBezTo>
                      <a:pt x="9714" y="2761"/>
                      <a:pt x="9716" y="2757"/>
                      <a:pt x="9718" y="2757"/>
                    </a:cubicBezTo>
                    <a:cubicBezTo>
                      <a:pt x="9727" y="2757"/>
                      <a:pt x="9732" y="2819"/>
                      <a:pt x="9734" y="2821"/>
                    </a:cubicBezTo>
                    <a:cubicBezTo>
                      <a:pt x="9735" y="2822"/>
                      <a:pt x="9735" y="2823"/>
                      <a:pt x="9736" y="2823"/>
                    </a:cubicBezTo>
                    <a:cubicBezTo>
                      <a:pt x="9739" y="2823"/>
                      <a:pt x="9744" y="2804"/>
                      <a:pt x="9783" y="2804"/>
                    </a:cubicBezTo>
                    <a:cubicBezTo>
                      <a:pt x="9792" y="2804"/>
                      <a:pt x="9803" y="2805"/>
                      <a:pt x="9816" y="2807"/>
                    </a:cubicBezTo>
                    <a:cubicBezTo>
                      <a:pt x="9841" y="2759"/>
                      <a:pt x="9865" y="2770"/>
                      <a:pt x="9888" y="2767"/>
                    </a:cubicBezTo>
                    <a:cubicBezTo>
                      <a:pt x="9893" y="2756"/>
                      <a:pt x="9899" y="2752"/>
                      <a:pt x="9904" y="2752"/>
                    </a:cubicBezTo>
                    <a:cubicBezTo>
                      <a:pt x="9915" y="2752"/>
                      <a:pt x="9927" y="2768"/>
                      <a:pt x="9939" y="2768"/>
                    </a:cubicBezTo>
                    <a:cubicBezTo>
                      <a:pt x="9943" y="2768"/>
                      <a:pt x="9948" y="2765"/>
                      <a:pt x="9953" y="2756"/>
                    </a:cubicBezTo>
                    <a:cubicBezTo>
                      <a:pt x="9964" y="2736"/>
                      <a:pt x="9976" y="2725"/>
                      <a:pt x="9988" y="2725"/>
                    </a:cubicBezTo>
                    <a:cubicBezTo>
                      <a:pt x="9998" y="2725"/>
                      <a:pt x="10008" y="2732"/>
                      <a:pt x="10019" y="2746"/>
                    </a:cubicBezTo>
                    <a:cubicBezTo>
                      <a:pt x="10026" y="2725"/>
                      <a:pt x="10034" y="2720"/>
                      <a:pt x="10042" y="2720"/>
                    </a:cubicBezTo>
                    <a:cubicBezTo>
                      <a:pt x="10049" y="2720"/>
                      <a:pt x="10057" y="2724"/>
                      <a:pt x="10065" y="2724"/>
                    </a:cubicBezTo>
                    <a:cubicBezTo>
                      <a:pt x="10073" y="2724"/>
                      <a:pt x="10082" y="2719"/>
                      <a:pt x="10090" y="2697"/>
                    </a:cubicBezTo>
                    <a:cubicBezTo>
                      <a:pt x="10107" y="2675"/>
                      <a:pt x="10125" y="2650"/>
                      <a:pt x="10144" y="2650"/>
                    </a:cubicBezTo>
                    <a:cubicBezTo>
                      <a:pt x="10154" y="2650"/>
                      <a:pt x="10164" y="2657"/>
                      <a:pt x="10176" y="2672"/>
                    </a:cubicBezTo>
                    <a:cubicBezTo>
                      <a:pt x="10181" y="2669"/>
                      <a:pt x="10187" y="2667"/>
                      <a:pt x="10193" y="2667"/>
                    </a:cubicBezTo>
                    <a:cubicBezTo>
                      <a:pt x="10214" y="2667"/>
                      <a:pt x="10237" y="2687"/>
                      <a:pt x="10261" y="2687"/>
                    </a:cubicBezTo>
                    <a:cubicBezTo>
                      <a:pt x="10268" y="2687"/>
                      <a:pt x="10274" y="2686"/>
                      <a:pt x="10280" y="2683"/>
                    </a:cubicBezTo>
                    <a:cubicBezTo>
                      <a:pt x="10396" y="2700"/>
                      <a:pt x="10408" y="2740"/>
                      <a:pt x="10413" y="2740"/>
                    </a:cubicBezTo>
                    <a:cubicBezTo>
                      <a:pt x="10413" y="2740"/>
                      <a:pt x="10413" y="2740"/>
                      <a:pt x="10414" y="2740"/>
                    </a:cubicBezTo>
                    <a:cubicBezTo>
                      <a:pt x="10417" y="2746"/>
                      <a:pt x="10419" y="2761"/>
                      <a:pt x="10450" y="2761"/>
                    </a:cubicBezTo>
                    <a:cubicBezTo>
                      <a:pt x="10465" y="2761"/>
                      <a:pt x="10486" y="2758"/>
                      <a:pt x="10517" y="2749"/>
                    </a:cubicBezTo>
                    <a:cubicBezTo>
                      <a:pt x="10524" y="2756"/>
                      <a:pt x="10528" y="2760"/>
                      <a:pt x="10533" y="2765"/>
                    </a:cubicBezTo>
                    <a:cubicBezTo>
                      <a:pt x="10574" y="2764"/>
                      <a:pt x="10631" y="2761"/>
                      <a:pt x="10711" y="2753"/>
                    </a:cubicBezTo>
                    <a:cubicBezTo>
                      <a:pt x="10740" y="2735"/>
                      <a:pt x="10766" y="2730"/>
                      <a:pt x="10791" y="2730"/>
                    </a:cubicBezTo>
                    <a:cubicBezTo>
                      <a:pt x="10829" y="2730"/>
                      <a:pt x="10863" y="2743"/>
                      <a:pt x="10893" y="2743"/>
                    </a:cubicBezTo>
                    <a:cubicBezTo>
                      <a:pt x="10908" y="2743"/>
                      <a:pt x="10922" y="2739"/>
                      <a:pt x="10935" y="2728"/>
                    </a:cubicBezTo>
                    <a:cubicBezTo>
                      <a:pt x="10952" y="2736"/>
                      <a:pt x="10968" y="2738"/>
                      <a:pt x="10981" y="2738"/>
                    </a:cubicBezTo>
                    <a:cubicBezTo>
                      <a:pt x="11012" y="2738"/>
                      <a:pt x="11035" y="2725"/>
                      <a:pt x="11052" y="2723"/>
                    </a:cubicBezTo>
                    <a:cubicBezTo>
                      <a:pt x="11081" y="2707"/>
                      <a:pt x="11097" y="2702"/>
                      <a:pt x="11109" y="2702"/>
                    </a:cubicBezTo>
                    <a:cubicBezTo>
                      <a:pt x="11118" y="2702"/>
                      <a:pt x="11125" y="2705"/>
                      <a:pt x="11135" y="2708"/>
                    </a:cubicBezTo>
                    <a:cubicBezTo>
                      <a:pt x="11139" y="2697"/>
                      <a:pt x="11144" y="2692"/>
                      <a:pt x="11151" y="2692"/>
                    </a:cubicBezTo>
                    <a:cubicBezTo>
                      <a:pt x="11169" y="2692"/>
                      <a:pt x="11197" y="2729"/>
                      <a:pt x="11247" y="2729"/>
                    </a:cubicBezTo>
                    <a:cubicBezTo>
                      <a:pt x="11261" y="2729"/>
                      <a:pt x="11277" y="2726"/>
                      <a:pt x="11295" y="2718"/>
                    </a:cubicBezTo>
                    <a:cubicBezTo>
                      <a:pt x="11314" y="2710"/>
                      <a:pt x="11331" y="2707"/>
                      <a:pt x="11346" y="2707"/>
                    </a:cubicBezTo>
                    <a:cubicBezTo>
                      <a:pt x="11386" y="2707"/>
                      <a:pt x="11416" y="2728"/>
                      <a:pt x="11437" y="2728"/>
                    </a:cubicBezTo>
                    <a:cubicBezTo>
                      <a:pt x="11441" y="2728"/>
                      <a:pt x="11445" y="2727"/>
                      <a:pt x="11449" y="2725"/>
                    </a:cubicBezTo>
                    <a:cubicBezTo>
                      <a:pt x="11459" y="2725"/>
                      <a:pt x="11466" y="2723"/>
                      <a:pt x="11472" y="2723"/>
                    </a:cubicBezTo>
                    <a:cubicBezTo>
                      <a:pt x="11415" y="2634"/>
                      <a:pt x="11276" y="2305"/>
                      <a:pt x="11332" y="2305"/>
                    </a:cubicBezTo>
                    <a:cubicBezTo>
                      <a:pt x="11335" y="2305"/>
                      <a:pt x="11338" y="2306"/>
                      <a:pt x="11341" y="2307"/>
                    </a:cubicBezTo>
                    <a:cubicBezTo>
                      <a:pt x="11386" y="2269"/>
                      <a:pt x="11401" y="2248"/>
                      <a:pt x="11403" y="2248"/>
                    </a:cubicBezTo>
                    <a:lnTo>
                      <a:pt x="11403" y="2248"/>
                    </a:lnTo>
                    <a:cubicBezTo>
                      <a:pt x="11404" y="2248"/>
                      <a:pt x="11389" y="2275"/>
                      <a:pt x="11381" y="2337"/>
                    </a:cubicBezTo>
                    <a:cubicBezTo>
                      <a:pt x="11372" y="2361"/>
                      <a:pt x="11367" y="2369"/>
                      <a:pt x="11387" y="2369"/>
                    </a:cubicBezTo>
                    <a:cubicBezTo>
                      <a:pt x="11406" y="2369"/>
                      <a:pt x="11450" y="2361"/>
                      <a:pt x="11537" y="2352"/>
                    </a:cubicBezTo>
                    <a:cubicBezTo>
                      <a:pt x="11586" y="2354"/>
                      <a:pt x="11624" y="2379"/>
                      <a:pt x="11654" y="2379"/>
                    </a:cubicBezTo>
                    <a:cubicBezTo>
                      <a:pt x="11660" y="2379"/>
                      <a:pt x="11665" y="2378"/>
                      <a:pt x="11671" y="2376"/>
                    </a:cubicBezTo>
                    <a:cubicBezTo>
                      <a:pt x="11679" y="2390"/>
                      <a:pt x="11686" y="2394"/>
                      <a:pt x="11693" y="2394"/>
                    </a:cubicBezTo>
                    <a:cubicBezTo>
                      <a:pt x="11705" y="2394"/>
                      <a:pt x="11715" y="2381"/>
                      <a:pt x="11723" y="2381"/>
                    </a:cubicBezTo>
                    <a:cubicBezTo>
                      <a:pt x="11730" y="2381"/>
                      <a:pt x="11736" y="2388"/>
                      <a:pt x="11742" y="2415"/>
                    </a:cubicBezTo>
                    <a:cubicBezTo>
                      <a:pt x="11773" y="2463"/>
                      <a:pt x="11788" y="2482"/>
                      <a:pt x="11821" y="2482"/>
                    </a:cubicBezTo>
                    <a:cubicBezTo>
                      <a:pt x="11825" y="2482"/>
                      <a:pt x="11829" y="2482"/>
                      <a:pt x="11834" y="2482"/>
                    </a:cubicBezTo>
                    <a:cubicBezTo>
                      <a:pt x="11840" y="2493"/>
                      <a:pt x="11847" y="2498"/>
                      <a:pt x="11855" y="2498"/>
                    </a:cubicBezTo>
                    <a:cubicBezTo>
                      <a:pt x="11873" y="2498"/>
                      <a:pt x="11894" y="2477"/>
                      <a:pt x="11923" y="2471"/>
                    </a:cubicBezTo>
                    <a:cubicBezTo>
                      <a:pt x="11936" y="2476"/>
                      <a:pt x="11950" y="2479"/>
                      <a:pt x="11966" y="2479"/>
                    </a:cubicBezTo>
                    <a:cubicBezTo>
                      <a:pt x="11999" y="2479"/>
                      <a:pt x="12039" y="2467"/>
                      <a:pt x="12087" y="2438"/>
                    </a:cubicBezTo>
                    <a:cubicBezTo>
                      <a:pt x="12097" y="2450"/>
                      <a:pt x="12106" y="2455"/>
                      <a:pt x="12115" y="2455"/>
                    </a:cubicBezTo>
                    <a:cubicBezTo>
                      <a:pt x="12151" y="2455"/>
                      <a:pt x="12180" y="2379"/>
                      <a:pt x="12206" y="2379"/>
                    </a:cubicBezTo>
                    <a:cubicBezTo>
                      <a:pt x="12209" y="2379"/>
                      <a:pt x="12212" y="2380"/>
                      <a:pt x="12215" y="2382"/>
                    </a:cubicBezTo>
                    <a:cubicBezTo>
                      <a:pt x="12226" y="2397"/>
                      <a:pt x="12235" y="2402"/>
                      <a:pt x="12243" y="2402"/>
                    </a:cubicBezTo>
                    <a:cubicBezTo>
                      <a:pt x="12264" y="2402"/>
                      <a:pt x="12281" y="2370"/>
                      <a:pt x="12294" y="2366"/>
                    </a:cubicBezTo>
                    <a:cubicBezTo>
                      <a:pt x="12300" y="2360"/>
                      <a:pt x="12306" y="2358"/>
                      <a:pt x="12311" y="2358"/>
                    </a:cubicBezTo>
                    <a:cubicBezTo>
                      <a:pt x="12327" y="2358"/>
                      <a:pt x="12338" y="2376"/>
                      <a:pt x="12345" y="2376"/>
                    </a:cubicBezTo>
                    <a:cubicBezTo>
                      <a:pt x="12351" y="2376"/>
                      <a:pt x="12355" y="2366"/>
                      <a:pt x="12358" y="2334"/>
                    </a:cubicBezTo>
                    <a:cubicBezTo>
                      <a:pt x="12364" y="2312"/>
                      <a:pt x="12368" y="2306"/>
                      <a:pt x="12376" y="2306"/>
                    </a:cubicBezTo>
                    <a:cubicBezTo>
                      <a:pt x="12386" y="2306"/>
                      <a:pt x="12403" y="2314"/>
                      <a:pt x="12436" y="2314"/>
                    </a:cubicBezTo>
                    <a:cubicBezTo>
                      <a:pt x="12455" y="2314"/>
                      <a:pt x="12479" y="2311"/>
                      <a:pt x="12512" y="2302"/>
                    </a:cubicBezTo>
                    <a:cubicBezTo>
                      <a:pt x="12528" y="2286"/>
                      <a:pt x="12541" y="2267"/>
                      <a:pt x="12551" y="2246"/>
                    </a:cubicBezTo>
                    <a:cubicBezTo>
                      <a:pt x="12552" y="2247"/>
                      <a:pt x="12555" y="2247"/>
                      <a:pt x="12557" y="2247"/>
                    </a:cubicBezTo>
                    <a:cubicBezTo>
                      <a:pt x="12557" y="2251"/>
                      <a:pt x="12559" y="2253"/>
                      <a:pt x="12560" y="2258"/>
                    </a:cubicBezTo>
                    <a:cubicBezTo>
                      <a:pt x="12564" y="2247"/>
                      <a:pt x="12569" y="2235"/>
                      <a:pt x="12573" y="2223"/>
                    </a:cubicBezTo>
                    <a:cubicBezTo>
                      <a:pt x="12574" y="2223"/>
                      <a:pt x="12575" y="2223"/>
                      <a:pt x="12576" y="2223"/>
                    </a:cubicBezTo>
                    <a:cubicBezTo>
                      <a:pt x="12577" y="2223"/>
                      <a:pt x="12578" y="2224"/>
                      <a:pt x="12579" y="2226"/>
                    </a:cubicBezTo>
                    <a:cubicBezTo>
                      <a:pt x="12583" y="2221"/>
                      <a:pt x="12585" y="2214"/>
                      <a:pt x="12587" y="2209"/>
                    </a:cubicBezTo>
                    <a:cubicBezTo>
                      <a:pt x="12589" y="2209"/>
                      <a:pt x="12591" y="2209"/>
                      <a:pt x="12594" y="2211"/>
                    </a:cubicBezTo>
                    <a:cubicBezTo>
                      <a:pt x="12596" y="2213"/>
                      <a:pt x="12596" y="2218"/>
                      <a:pt x="12596" y="2222"/>
                    </a:cubicBezTo>
                    <a:cubicBezTo>
                      <a:pt x="12597" y="2218"/>
                      <a:pt x="12597" y="2214"/>
                      <a:pt x="12596" y="2212"/>
                    </a:cubicBezTo>
                    <a:lnTo>
                      <a:pt x="12596" y="2212"/>
                    </a:lnTo>
                    <a:cubicBezTo>
                      <a:pt x="12604" y="2217"/>
                      <a:pt x="12614" y="2224"/>
                      <a:pt x="12625" y="2224"/>
                    </a:cubicBezTo>
                    <a:cubicBezTo>
                      <a:pt x="12628" y="2224"/>
                      <a:pt x="12632" y="2223"/>
                      <a:pt x="12636" y="2221"/>
                    </a:cubicBezTo>
                    <a:cubicBezTo>
                      <a:pt x="12659" y="2260"/>
                      <a:pt x="12685" y="2267"/>
                      <a:pt x="12716" y="2267"/>
                    </a:cubicBezTo>
                    <a:cubicBezTo>
                      <a:pt x="12737" y="2267"/>
                      <a:pt x="12759" y="2264"/>
                      <a:pt x="12784" y="2264"/>
                    </a:cubicBezTo>
                    <a:cubicBezTo>
                      <a:pt x="12796" y="2258"/>
                      <a:pt x="12808" y="2256"/>
                      <a:pt x="12819" y="2256"/>
                    </a:cubicBezTo>
                    <a:cubicBezTo>
                      <a:pt x="12855" y="2256"/>
                      <a:pt x="12888" y="2277"/>
                      <a:pt x="12918" y="2277"/>
                    </a:cubicBezTo>
                    <a:cubicBezTo>
                      <a:pt x="12930" y="2277"/>
                      <a:pt x="12941" y="2274"/>
                      <a:pt x="12952" y="2265"/>
                    </a:cubicBezTo>
                    <a:cubicBezTo>
                      <a:pt x="12972" y="2262"/>
                      <a:pt x="12991" y="2259"/>
                      <a:pt x="13009" y="2259"/>
                    </a:cubicBezTo>
                    <a:cubicBezTo>
                      <a:pt x="13034" y="2259"/>
                      <a:pt x="13057" y="2264"/>
                      <a:pt x="13078" y="2274"/>
                    </a:cubicBezTo>
                    <a:cubicBezTo>
                      <a:pt x="13095" y="2256"/>
                      <a:pt x="13110" y="2237"/>
                      <a:pt x="13125" y="2237"/>
                    </a:cubicBezTo>
                    <a:cubicBezTo>
                      <a:pt x="13141" y="2237"/>
                      <a:pt x="13155" y="2258"/>
                      <a:pt x="13170" y="2320"/>
                    </a:cubicBezTo>
                    <a:cubicBezTo>
                      <a:pt x="13174" y="2324"/>
                      <a:pt x="13178" y="2325"/>
                      <a:pt x="13182" y="2325"/>
                    </a:cubicBezTo>
                    <a:cubicBezTo>
                      <a:pt x="13201" y="2325"/>
                      <a:pt x="13216" y="2288"/>
                      <a:pt x="13229" y="2288"/>
                    </a:cubicBezTo>
                    <a:cubicBezTo>
                      <a:pt x="13255" y="2272"/>
                      <a:pt x="13270" y="2266"/>
                      <a:pt x="13279" y="2266"/>
                    </a:cubicBezTo>
                    <a:cubicBezTo>
                      <a:pt x="13292" y="2266"/>
                      <a:pt x="13293" y="2278"/>
                      <a:pt x="13293" y="2292"/>
                    </a:cubicBezTo>
                    <a:cubicBezTo>
                      <a:pt x="13293" y="2292"/>
                      <a:pt x="13293" y="2292"/>
                      <a:pt x="13293" y="2292"/>
                    </a:cubicBezTo>
                    <a:cubicBezTo>
                      <a:pt x="13292" y="2292"/>
                      <a:pt x="13280" y="2320"/>
                      <a:pt x="13267" y="2340"/>
                    </a:cubicBezTo>
                    <a:cubicBezTo>
                      <a:pt x="13281" y="2340"/>
                      <a:pt x="13297" y="2343"/>
                      <a:pt x="13311" y="2348"/>
                    </a:cubicBezTo>
                    <a:cubicBezTo>
                      <a:pt x="13327" y="2368"/>
                      <a:pt x="13346" y="2375"/>
                      <a:pt x="13369" y="2375"/>
                    </a:cubicBezTo>
                    <a:cubicBezTo>
                      <a:pt x="13408" y="2375"/>
                      <a:pt x="13457" y="2356"/>
                      <a:pt x="13520" y="2356"/>
                    </a:cubicBezTo>
                    <a:cubicBezTo>
                      <a:pt x="13535" y="2356"/>
                      <a:pt x="13551" y="2357"/>
                      <a:pt x="13568" y="2359"/>
                    </a:cubicBezTo>
                    <a:cubicBezTo>
                      <a:pt x="13609" y="2355"/>
                      <a:pt x="13646" y="2340"/>
                      <a:pt x="13680" y="2340"/>
                    </a:cubicBezTo>
                    <a:cubicBezTo>
                      <a:pt x="13703" y="2340"/>
                      <a:pt x="13724" y="2347"/>
                      <a:pt x="13745" y="2370"/>
                    </a:cubicBezTo>
                    <a:cubicBezTo>
                      <a:pt x="13767" y="2330"/>
                      <a:pt x="13787" y="2314"/>
                      <a:pt x="13806" y="2314"/>
                    </a:cubicBezTo>
                    <a:cubicBezTo>
                      <a:pt x="13827" y="2314"/>
                      <a:pt x="13846" y="2333"/>
                      <a:pt x="13863" y="2361"/>
                    </a:cubicBezTo>
                    <a:cubicBezTo>
                      <a:pt x="13908" y="2359"/>
                      <a:pt x="13940" y="2352"/>
                      <a:pt x="13969" y="2352"/>
                    </a:cubicBezTo>
                    <a:cubicBezTo>
                      <a:pt x="13982" y="2352"/>
                      <a:pt x="13994" y="2353"/>
                      <a:pt x="14007" y="2357"/>
                    </a:cubicBezTo>
                    <a:cubicBezTo>
                      <a:pt x="14022" y="2318"/>
                      <a:pt x="14039" y="2304"/>
                      <a:pt x="14058" y="2304"/>
                    </a:cubicBezTo>
                    <a:cubicBezTo>
                      <a:pt x="14083" y="2304"/>
                      <a:pt x="14114" y="2331"/>
                      <a:pt x="14153" y="2361"/>
                    </a:cubicBezTo>
                    <a:cubicBezTo>
                      <a:pt x="14156" y="2358"/>
                      <a:pt x="14158" y="2356"/>
                      <a:pt x="14161" y="2356"/>
                    </a:cubicBezTo>
                    <a:cubicBezTo>
                      <a:pt x="14177" y="2356"/>
                      <a:pt x="14196" y="2401"/>
                      <a:pt x="14214" y="2401"/>
                    </a:cubicBezTo>
                    <a:cubicBezTo>
                      <a:pt x="14217" y="2401"/>
                      <a:pt x="14220" y="2400"/>
                      <a:pt x="14223" y="2398"/>
                    </a:cubicBezTo>
                    <a:cubicBezTo>
                      <a:pt x="14233" y="2417"/>
                      <a:pt x="14242" y="2424"/>
                      <a:pt x="14252" y="2424"/>
                    </a:cubicBezTo>
                    <a:cubicBezTo>
                      <a:pt x="14270" y="2424"/>
                      <a:pt x="14289" y="2397"/>
                      <a:pt x="14310" y="2371"/>
                    </a:cubicBezTo>
                    <a:cubicBezTo>
                      <a:pt x="14326" y="2370"/>
                      <a:pt x="14341" y="2370"/>
                      <a:pt x="14353" y="2370"/>
                    </a:cubicBezTo>
                    <a:cubicBezTo>
                      <a:pt x="14353" y="2370"/>
                      <a:pt x="14353" y="2371"/>
                      <a:pt x="14353" y="2372"/>
                    </a:cubicBezTo>
                    <a:lnTo>
                      <a:pt x="14353" y="2372"/>
                    </a:lnTo>
                    <a:cubicBezTo>
                      <a:pt x="14355" y="2372"/>
                      <a:pt x="14357" y="2372"/>
                      <a:pt x="14358" y="2372"/>
                    </a:cubicBezTo>
                    <a:cubicBezTo>
                      <a:pt x="14472" y="2372"/>
                      <a:pt x="14420" y="2401"/>
                      <a:pt x="14380" y="2401"/>
                    </a:cubicBezTo>
                    <a:cubicBezTo>
                      <a:pt x="14376" y="2401"/>
                      <a:pt x="14373" y="2401"/>
                      <a:pt x="14369" y="2400"/>
                    </a:cubicBezTo>
                    <a:cubicBezTo>
                      <a:pt x="14366" y="2391"/>
                      <a:pt x="14360" y="2381"/>
                      <a:pt x="14353" y="2374"/>
                    </a:cubicBezTo>
                    <a:lnTo>
                      <a:pt x="14353" y="2374"/>
                    </a:lnTo>
                    <a:cubicBezTo>
                      <a:pt x="14356" y="2382"/>
                      <a:pt x="14364" y="2397"/>
                      <a:pt x="14382" y="2419"/>
                    </a:cubicBezTo>
                    <a:cubicBezTo>
                      <a:pt x="14390" y="2447"/>
                      <a:pt x="14399" y="2456"/>
                      <a:pt x="14409" y="2456"/>
                    </a:cubicBezTo>
                    <a:cubicBezTo>
                      <a:pt x="14429" y="2456"/>
                      <a:pt x="14453" y="2423"/>
                      <a:pt x="14486" y="2413"/>
                    </a:cubicBezTo>
                    <a:cubicBezTo>
                      <a:pt x="14491" y="2408"/>
                      <a:pt x="14496" y="2406"/>
                      <a:pt x="14501" y="2406"/>
                    </a:cubicBezTo>
                    <a:cubicBezTo>
                      <a:pt x="14515" y="2406"/>
                      <a:pt x="14530" y="2420"/>
                      <a:pt x="14546" y="2420"/>
                    </a:cubicBezTo>
                    <a:cubicBezTo>
                      <a:pt x="14556" y="2420"/>
                      <a:pt x="14567" y="2413"/>
                      <a:pt x="14578" y="2393"/>
                    </a:cubicBezTo>
                    <a:cubicBezTo>
                      <a:pt x="14584" y="2394"/>
                      <a:pt x="14591" y="2395"/>
                      <a:pt x="14597" y="2395"/>
                    </a:cubicBezTo>
                    <a:cubicBezTo>
                      <a:pt x="14616" y="2395"/>
                      <a:pt x="14636" y="2390"/>
                      <a:pt x="14658" y="2390"/>
                    </a:cubicBezTo>
                    <a:cubicBezTo>
                      <a:pt x="14671" y="2390"/>
                      <a:pt x="14685" y="2392"/>
                      <a:pt x="14700" y="2398"/>
                    </a:cubicBezTo>
                    <a:cubicBezTo>
                      <a:pt x="14763" y="2404"/>
                      <a:pt x="14819" y="2415"/>
                      <a:pt x="14872" y="2422"/>
                    </a:cubicBezTo>
                    <a:cubicBezTo>
                      <a:pt x="14890" y="2425"/>
                      <a:pt x="14907" y="2426"/>
                      <a:pt x="14925" y="2426"/>
                    </a:cubicBezTo>
                    <a:cubicBezTo>
                      <a:pt x="14955" y="2426"/>
                      <a:pt x="14985" y="2422"/>
                      <a:pt x="15013" y="2414"/>
                    </a:cubicBezTo>
                    <a:cubicBezTo>
                      <a:pt x="15035" y="2397"/>
                      <a:pt x="15056" y="2391"/>
                      <a:pt x="15076" y="2391"/>
                    </a:cubicBezTo>
                    <a:cubicBezTo>
                      <a:pt x="15122" y="2391"/>
                      <a:pt x="15164" y="2423"/>
                      <a:pt x="15200" y="2423"/>
                    </a:cubicBezTo>
                    <a:cubicBezTo>
                      <a:pt x="15209" y="2423"/>
                      <a:pt x="15218" y="2421"/>
                      <a:pt x="15227" y="2415"/>
                    </a:cubicBezTo>
                    <a:cubicBezTo>
                      <a:pt x="15279" y="2396"/>
                      <a:pt x="15229" y="2293"/>
                      <a:pt x="15251" y="2293"/>
                    </a:cubicBezTo>
                    <a:cubicBezTo>
                      <a:pt x="15253" y="2293"/>
                      <a:pt x="15255" y="2293"/>
                      <a:pt x="15257" y="2295"/>
                    </a:cubicBezTo>
                    <a:cubicBezTo>
                      <a:pt x="15294" y="2328"/>
                      <a:pt x="15321" y="2310"/>
                      <a:pt x="15344" y="2331"/>
                    </a:cubicBezTo>
                    <a:cubicBezTo>
                      <a:pt x="15369" y="2329"/>
                      <a:pt x="15387" y="2315"/>
                      <a:pt x="15406" y="2315"/>
                    </a:cubicBezTo>
                    <a:cubicBezTo>
                      <a:pt x="15421" y="2315"/>
                      <a:pt x="15436" y="2323"/>
                      <a:pt x="15455" y="2353"/>
                    </a:cubicBezTo>
                    <a:cubicBezTo>
                      <a:pt x="15466" y="2330"/>
                      <a:pt x="15479" y="2323"/>
                      <a:pt x="15494" y="2323"/>
                    </a:cubicBezTo>
                    <a:cubicBezTo>
                      <a:pt x="15514" y="2323"/>
                      <a:pt x="15536" y="2337"/>
                      <a:pt x="15558" y="2344"/>
                    </a:cubicBezTo>
                    <a:cubicBezTo>
                      <a:pt x="15559" y="2344"/>
                      <a:pt x="15559" y="2344"/>
                      <a:pt x="15560" y="2344"/>
                    </a:cubicBezTo>
                    <a:cubicBezTo>
                      <a:pt x="15595" y="2344"/>
                      <a:pt x="15597" y="2209"/>
                      <a:pt x="15627" y="2209"/>
                    </a:cubicBezTo>
                    <a:cubicBezTo>
                      <a:pt x="15629" y="2209"/>
                      <a:pt x="15631" y="2210"/>
                      <a:pt x="15633" y="2211"/>
                    </a:cubicBezTo>
                    <a:cubicBezTo>
                      <a:pt x="15636" y="2211"/>
                      <a:pt x="15639" y="2211"/>
                      <a:pt x="15641" y="2211"/>
                    </a:cubicBezTo>
                    <a:cubicBezTo>
                      <a:pt x="15687" y="2211"/>
                      <a:pt x="15725" y="2193"/>
                      <a:pt x="15746" y="2193"/>
                    </a:cubicBezTo>
                    <a:cubicBezTo>
                      <a:pt x="15758" y="2193"/>
                      <a:pt x="15765" y="2198"/>
                      <a:pt x="15765" y="2214"/>
                    </a:cubicBezTo>
                    <a:lnTo>
                      <a:pt x="15765" y="2214"/>
                    </a:lnTo>
                    <a:cubicBezTo>
                      <a:pt x="15765" y="2209"/>
                      <a:pt x="15765" y="2206"/>
                      <a:pt x="15766" y="2206"/>
                    </a:cubicBezTo>
                    <a:cubicBezTo>
                      <a:pt x="15771" y="2206"/>
                      <a:pt x="15786" y="2252"/>
                      <a:pt x="15807" y="2252"/>
                    </a:cubicBezTo>
                    <a:cubicBezTo>
                      <a:pt x="15811" y="2252"/>
                      <a:pt x="15816" y="2250"/>
                      <a:pt x="15821" y="2244"/>
                    </a:cubicBezTo>
                    <a:cubicBezTo>
                      <a:pt x="15854" y="2250"/>
                      <a:pt x="15897" y="2250"/>
                      <a:pt x="15942" y="2283"/>
                    </a:cubicBezTo>
                    <a:cubicBezTo>
                      <a:pt x="15978" y="2303"/>
                      <a:pt x="16015" y="2361"/>
                      <a:pt x="16045" y="2361"/>
                    </a:cubicBezTo>
                    <a:cubicBezTo>
                      <a:pt x="16052" y="2361"/>
                      <a:pt x="16059" y="2357"/>
                      <a:pt x="16065" y="2349"/>
                    </a:cubicBezTo>
                    <a:cubicBezTo>
                      <a:pt x="16068" y="2348"/>
                      <a:pt x="16070" y="2348"/>
                      <a:pt x="16073" y="2348"/>
                    </a:cubicBezTo>
                    <a:cubicBezTo>
                      <a:pt x="16096" y="2348"/>
                      <a:pt x="16113" y="2387"/>
                      <a:pt x="16119" y="2387"/>
                    </a:cubicBezTo>
                    <a:cubicBezTo>
                      <a:pt x="16121" y="2387"/>
                      <a:pt x="16121" y="2385"/>
                      <a:pt x="16121" y="2379"/>
                    </a:cubicBezTo>
                    <a:cubicBezTo>
                      <a:pt x="16119" y="2319"/>
                      <a:pt x="16081" y="2316"/>
                      <a:pt x="16050" y="2312"/>
                    </a:cubicBezTo>
                    <a:cubicBezTo>
                      <a:pt x="16044" y="2281"/>
                      <a:pt x="16039" y="2271"/>
                      <a:pt x="16035" y="2271"/>
                    </a:cubicBezTo>
                    <a:cubicBezTo>
                      <a:pt x="16028" y="2271"/>
                      <a:pt x="16023" y="2292"/>
                      <a:pt x="16019" y="2292"/>
                    </a:cubicBezTo>
                    <a:cubicBezTo>
                      <a:pt x="16018" y="2292"/>
                      <a:pt x="16017" y="2290"/>
                      <a:pt x="16016" y="2284"/>
                    </a:cubicBezTo>
                    <a:cubicBezTo>
                      <a:pt x="16016" y="2285"/>
                      <a:pt x="16016" y="2286"/>
                      <a:pt x="16016" y="2286"/>
                    </a:cubicBezTo>
                    <a:cubicBezTo>
                      <a:pt x="16015" y="2286"/>
                      <a:pt x="16010" y="2241"/>
                      <a:pt x="16030" y="2232"/>
                    </a:cubicBezTo>
                    <a:cubicBezTo>
                      <a:pt x="16031" y="2232"/>
                      <a:pt x="16032" y="2232"/>
                      <a:pt x="16034" y="2232"/>
                    </a:cubicBezTo>
                    <a:cubicBezTo>
                      <a:pt x="16043" y="2232"/>
                      <a:pt x="16056" y="2240"/>
                      <a:pt x="16073" y="2240"/>
                    </a:cubicBezTo>
                    <a:cubicBezTo>
                      <a:pt x="16089" y="2240"/>
                      <a:pt x="16107" y="2233"/>
                      <a:pt x="16129" y="2208"/>
                    </a:cubicBezTo>
                    <a:cubicBezTo>
                      <a:pt x="16135" y="2211"/>
                      <a:pt x="16141" y="2212"/>
                      <a:pt x="16148" y="2212"/>
                    </a:cubicBezTo>
                    <a:cubicBezTo>
                      <a:pt x="16170" y="2212"/>
                      <a:pt x="16194" y="2199"/>
                      <a:pt x="16222" y="2197"/>
                    </a:cubicBezTo>
                    <a:cubicBezTo>
                      <a:pt x="16235" y="2212"/>
                      <a:pt x="16248" y="2216"/>
                      <a:pt x="16262" y="2216"/>
                    </a:cubicBezTo>
                    <a:cubicBezTo>
                      <a:pt x="16277" y="2216"/>
                      <a:pt x="16294" y="2211"/>
                      <a:pt x="16311" y="2211"/>
                    </a:cubicBezTo>
                    <a:cubicBezTo>
                      <a:pt x="16324" y="2211"/>
                      <a:pt x="16337" y="2214"/>
                      <a:pt x="16350" y="2223"/>
                    </a:cubicBezTo>
                    <a:cubicBezTo>
                      <a:pt x="16401" y="2297"/>
                      <a:pt x="16443" y="2287"/>
                      <a:pt x="16480" y="2291"/>
                    </a:cubicBezTo>
                    <a:cubicBezTo>
                      <a:pt x="16485" y="2291"/>
                      <a:pt x="16490" y="2292"/>
                      <a:pt x="16495" y="2292"/>
                    </a:cubicBezTo>
                    <a:cubicBezTo>
                      <a:pt x="16524" y="2292"/>
                      <a:pt x="16553" y="2279"/>
                      <a:pt x="16574" y="2258"/>
                    </a:cubicBezTo>
                    <a:cubicBezTo>
                      <a:pt x="16627" y="2267"/>
                      <a:pt x="16662" y="2256"/>
                      <a:pt x="16686" y="2297"/>
                    </a:cubicBezTo>
                    <a:cubicBezTo>
                      <a:pt x="16705" y="2331"/>
                      <a:pt x="16717" y="2342"/>
                      <a:pt x="16726" y="2342"/>
                    </a:cubicBezTo>
                    <a:cubicBezTo>
                      <a:pt x="16741" y="2342"/>
                      <a:pt x="16746" y="2309"/>
                      <a:pt x="16760" y="2307"/>
                    </a:cubicBezTo>
                    <a:cubicBezTo>
                      <a:pt x="16767" y="2332"/>
                      <a:pt x="16774" y="2340"/>
                      <a:pt x="16784" y="2340"/>
                    </a:cubicBezTo>
                    <a:cubicBezTo>
                      <a:pt x="16792" y="2340"/>
                      <a:pt x="16802" y="2333"/>
                      <a:pt x="16815" y="2324"/>
                    </a:cubicBezTo>
                    <a:cubicBezTo>
                      <a:pt x="16844" y="2403"/>
                      <a:pt x="16884" y="2419"/>
                      <a:pt x="16942" y="2437"/>
                    </a:cubicBezTo>
                    <a:cubicBezTo>
                      <a:pt x="16998" y="2416"/>
                      <a:pt x="17078" y="2150"/>
                      <a:pt x="17125" y="2150"/>
                    </a:cubicBezTo>
                    <a:cubicBezTo>
                      <a:pt x="17126" y="2150"/>
                      <a:pt x="17127" y="2151"/>
                      <a:pt x="17128" y="2151"/>
                    </a:cubicBezTo>
                    <a:cubicBezTo>
                      <a:pt x="17134" y="2152"/>
                      <a:pt x="17140" y="2153"/>
                      <a:pt x="17145" y="2153"/>
                    </a:cubicBezTo>
                    <a:cubicBezTo>
                      <a:pt x="17180" y="2153"/>
                      <a:pt x="17210" y="2125"/>
                      <a:pt x="17238" y="2125"/>
                    </a:cubicBezTo>
                    <a:cubicBezTo>
                      <a:pt x="17243" y="2125"/>
                      <a:pt x="17248" y="2126"/>
                      <a:pt x="17253" y="2128"/>
                    </a:cubicBezTo>
                    <a:cubicBezTo>
                      <a:pt x="17326" y="2134"/>
                      <a:pt x="17384" y="2165"/>
                      <a:pt x="17433" y="2239"/>
                    </a:cubicBezTo>
                    <a:cubicBezTo>
                      <a:pt x="17448" y="2231"/>
                      <a:pt x="17462" y="2229"/>
                      <a:pt x="17475" y="2229"/>
                    </a:cubicBezTo>
                    <a:cubicBezTo>
                      <a:pt x="17492" y="2229"/>
                      <a:pt x="17508" y="2232"/>
                      <a:pt x="17523" y="2232"/>
                    </a:cubicBezTo>
                    <a:cubicBezTo>
                      <a:pt x="17535" y="2232"/>
                      <a:pt x="17547" y="2230"/>
                      <a:pt x="17558" y="2222"/>
                    </a:cubicBezTo>
                    <a:cubicBezTo>
                      <a:pt x="17581" y="2180"/>
                      <a:pt x="17585" y="2171"/>
                      <a:pt x="17579" y="2171"/>
                    </a:cubicBezTo>
                    <a:cubicBezTo>
                      <a:pt x="17575" y="2171"/>
                      <a:pt x="17565" y="2176"/>
                      <a:pt x="17555" y="2176"/>
                    </a:cubicBezTo>
                    <a:cubicBezTo>
                      <a:pt x="17545" y="2176"/>
                      <a:pt x="17535" y="2172"/>
                      <a:pt x="17526" y="2158"/>
                    </a:cubicBezTo>
                    <a:cubicBezTo>
                      <a:pt x="17522" y="2172"/>
                      <a:pt x="17519" y="2177"/>
                      <a:pt x="17517" y="2177"/>
                    </a:cubicBezTo>
                    <a:cubicBezTo>
                      <a:pt x="17510" y="2177"/>
                      <a:pt x="17510" y="2148"/>
                      <a:pt x="17522" y="2144"/>
                    </a:cubicBezTo>
                    <a:cubicBezTo>
                      <a:pt x="17525" y="2143"/>
                      <a:pt x="17528" y="2142"/>
                      <a:pt x="17531" y="2142"/>
                    </a:cubicBezTo>
                    <a:cubicBezTo>
                      <a:pt x="17553" y="2142"/>
                      <a:pt x="17598" y="2173"/>
                      <a:pt x="17674" y="2197"/>
                    </a:cubicBezTo>
                    <a:cubicBezTo>
                      <a:pt x="17676" y="2197"/>
                      <a:pt x="17678" y="2197"/>
                      <a:pt x="17680" y="2197"/>
                    </a:cubicBezTo>
                    <a:cubicBezTo>
                      <a:pt x="17748" y="2197"/>
                      <a:pt x="17782" y="2116"/>
                      <a:pt x="17799" y="2116"/>
                    </a:cubicBezTo>
                    <a:cubicBezTo>
                      <a:pt x="17803" y="2116"/>
                      <a:pt x="17806" y="2119"/>
                      <a:pt x="17809" y="2129"/>
                    </a:cubicBezTo>
                    <a:cubicBezTo>
                      <a:pt x="17816" y="2138"/>
                      <a:pt x="17818" y="2149"/>
                      <a:pt x="17814" y="2160"/>
                    </a:cubicBezTo>
                    <a:cubicBezTo>
                      <a:pt x="17816" y="2165"/>
                      <a:pt x="17819" y="2170"/>
                      <a:pt x="17821" y="2176"/>
                    </a:cubicBezTo>
                    <a:cubicBezTo>
                      <a:pt x="17838" y="2215"/>
                      <a:pt x="17862" y="2237"/>
                      <a:pt x="17898" y="2237"/>
                    </a:cubicBezTo>
                    <a:cubicBezTo>
                      <a:pt x="17930" y="2237"/>
                      <a:pt x="17971" y="2220"/>
                      <a:pt x="18025" y="2181"/>
                    </a:cubicBezTo>
                    <a:cubicBezTo>
                      <a:pt x="18051" y="2196"/>
                      <a:pt x="18074" y="2200"/>
                      <a:pt x="18095" y="2200"/>
                    </a:cubicBezTo>
                    <a:cubicBezTo>
                      <a:pt x="18122" y="2200"/>
                      <a:pt x="18144" y="2193"/>
                      <a:pt x="18164" y="2188"/>
                    </a:cubicBezTo>
                    <a:cubicBezTo>
                      <a:pt x="18176" y="2214"/>
                      <a:pt x="18186" y="2225"/>
                      <a:pt x="18195" y="2225"/>
                    </a:cubicBezTo>
                    <a:cubicBezTo>
                      <a:pt x="18215" y="2225"/>
                      <a:pt x="18229" y="2181"/>
                      <a:pt x="18240" y="2153"/>
                    </a:cubicBezTo>
                    <a:cubicBezTo>
                      <a:pt x="18268" y="2155"/>
                      <a:pt x="18279" y="2190"/>
                      <a:pt x="18284" y="2190"/>
                    </a:cubicBezTo>
                    <a:cubicBezTo>
                      <a:pt x="18286" y="2190"/>
                      <a:pt x="18286" y="2187"/>
                      <a:pt x="18287" y="2180"/>
                    </a:cubicBezTo>
                    <a:cubicBezTo>
                      <a:pt x="18288" y="2182"/>
                      <a:pt x="18289" y="2183"/>
                      <a:pt x="18290" y="2183"/>
                    </a:cubicBezTo>
                    <a:cubicBezTo>
                      <a:pt x="18294" y="2183"/>
                      <a:pt x="18300" y="2171"/>
                      <a:pt x="18320" y="2166"/>
                    </a:cubicBezTo>
                    <a:cubicBezTo>
                      <a:pt x="18323" y="2173"/>
                      <a:pt x="18327" y="2175"/>
                      <a:pt x="18331" y="2175"/>
                    </a:cubicBezTo>
                    <a:cubicBezTo>
                      <a:pt x="18343" y="2175"/>
                      <a:pt x="18358" y="2146"/>
                      <a:pt x="18377" y="2116"/>
                    </a:cubicBezTo>
                    <a:cubicBezTo>
                      <a:pt x="18382" y="2105"/>
                      <a:pt x="18387" y="2101"/>
                      <a:pt x="18392" y="2101"/>
                    </a:cubicBezTo>
                    <a:cubicBezTo>
                      <a:pt x="18412" y="2101"/>
                      <a:pt x="18439" y="2161"/>
                      <a:pt x="18468" y="2161"/>
                    </a:cubicBezTo>
                    <a:cubicBezTo>
                      <a:pt x="18476" y="2161"/>
                      <a:pt x="18484" y="2156"/>
                      <a:pt x="18492" y="2146"/>
                    </a:cubicBezTo>
                    <a:cubicBezTo>
                      <a:pt x="18515" y="2121"/>
                      <a:pt x="18537" y="2114"/>
                      <a:pt x="18559" y="2114"/>
                    </a:cubicBezTo>
                    <a:cubicBezTo>
                      <a:pt x="18584" y="2114"/>
                      <a:pt x="18609" y="2124"/>
                      <a:pt x="18631" y="2124"/>
                    </a:cubicBezTo>
                    <a:cubicBezTo>
                      <a:pt x="18642" y="2124"/>
                      <a:pt x="18651" y="2122"/>
                      <a:pt x="18661" y="2116"/>
                    </a:cubicBezTo>
                    <a:cubicBezTo>
                      <a:pt x="18677" y="2065"/>
                      <a:pt x="18694" y="2048"/>
                      <a:pt x="18710" y="2048"/>
                    </a:cubicBezTo>
                    <a:cubicBezTo>
                      <a:pt x="18738" y="2048"/>
                      <a:pt x="18766" y="2101"/>
                      <a:pt x="18790" y="2105"/>
                    </a:cubicBezTo>
                    <a:cubicBezTo>
                      <a:pt x="18795" y="2109"/>
                      <a:pt x="18800" y="2110"/>
                      <a:pt x="18806" y="2110"/>
                    </a:cubicBezTo>
                    <a:cubicBezTo>
                      <a:pt x="18875" y="2110"/>
                      <a:pt x="18983" y="1859"/>
                      <a:pt x="19035" y="1859"/>
                    </a:cubicBezTo>
                    <a:cubicBezTo>
                      <a:pt x="19042" y="1859"/>
                      <a:pt x="19047" y="1863"/>
                      <a:pt x="19052" y="1871"/>
                    </a:cubicBezTo>
                    <a:cubicBezTo>
                      <a:pt x="19061" y="1867"/>
                      <a:pt x="19071" y="1865"/>
                      <a:pt x="19081" y="1865"/>
                    </a:cubicBezTo>
                    <a:cubicBezTo>
                      <a:pt x="19085" y="1865"/>
                      <a:pt x="19088" y="1865"/>
                      <a:pt x="19091" y="1866"/>
                    </a:cubicBezTo>
                    <a:cubicBezTo>
                      <a:pt x="19113" y="1873"/>
                      <a:pt x="19134" y="1877"/>
                      <a:pt x="19157" y="1878"/>
                    </a:cubicBezTo>
                    <a:cubicBezTo>
                      <a:pt x="19165" y="1892"/>
                      <a:pt x="19171" y="1897"/>
                      <a:pt x="19176" y="1897"/>
                    </a:cubicBezTo>
                    <a:cubicBezTo>
                      <a:pt x="19182" y="1897"/>
                      <a:pt x="19185" y="1888"/>
                      <a:pt x="19185" y="1881"/>
                    </a:cubicBezTo>
                    <a:cubicBezTo>
                      <a:pt x="19215" y="1881"/>
                      <a:pt x="19248" y="1878"/>
                      <a:pt x="19286" y="1875"/>
                    </a:cubicBezTo>
                    <a:cubicBezTo>
                      <a:pt x="19357" y="1844"/>
                      <a:pt x="19414" y="1819"/>
                      <a:pt x="19463" y="1819"/>
                    </a:cubicBezTo>
                    <a:cubicBezTo>
                      <a:pt x="19481" y="1819"/>
                      <a:pt x="19497" y="1823"/>
                      <a:pt x="19512" y="1830"/>
                    </a:cubicBezTo>
                    <a:cubicBezTo>
                      <a:pt x="19527" y="1862"/>
                      <a:pt x="19541" y="1873"/>
                      <a:pt x="19553" y="1873"/>
                    </a:cubicBezTo>
                    <a:cubicBezTo>
                      <a:pt x="19577" y="1873"/>
                      <a:pt x="19596" y="1830"/>
                      <a:pt x="19613" y="1830"/>
                    </a:cubicBezTo>
                    <a:cubicBezTo>
                      <a:pt x="19621" y="1830"/>
                      <a:pt x="19629" y="1840"/>
                      <a:pt x="19637" y="1871"/>
                    </a:cubicBezTo>
                    <a:cubicBezTo>
                      <a:pt x="19683" y="1913"/>
                      <a:pt x="19701" y="1927"/>
                      <a:pt x="19717" y="1927"/>
                    </a:cubicBezTo>
                    <a:cubicBezTo>
                      <a:pt x="19721" y="1927"/>
                      <a:pt x="19725" y="1926"/>
                      <a:pt x="19730" y="1924"/>
                    </a:cubicBezTo>
                    <a:cubicBezTo>
                      <a:pt x="19734" y="1911"/>
                      <a:pt x="19738" y="1907"/>
                      <a:pt x="19743" y="1907"/>
                    </a:cubicBezTo>
                    <a:cubicBezTo>
                      <a:pt x="19751" y="1907"/>
                      <a:pt x="19761" y="1918"/>
                      <a:pt x="19773" y="1918"/>
                    </a:cubicBezTo>
                    <a:cubicBezTo>
                      <a:pt x="19774" y="1918"/>
                      <a:pt x="19775" y="1918"/>
                      <a:pt x="19776" y="1918"/>
                    </a:cubicBezTo>
                    <a:cubicBezTo>
                      <a:pt x="19782" y="1927"/>
                      <a:pt x="19789" y="1931"/>
                      <a:pt x="19797" y="1931"/>
                    </a:cubicBezTo>
                    <a:cubicBezTo>
                      <a:pt x="19816" y="1931"/>
                      <a:pt x="19840" y="1910"/>
                      <a:pt x="19872" y="1904"/>
                    </a:cubicBezTo>
                    <a:cubicBezTo>
                      <a:pt x="19882" y="1929"/>
                      <a:pt x="19890" y="1938"/>
                      <a:pt x="19898" y="1938"/>
                    </a:cubicBezTo>
                    <a:cubicBezTo>
                      <a:pt x="19922" y="1938"/>
                      <a:pt x="19941" y="1855"/>
                      <a:pt x="19960" y="1831"/>
                    </a:cubicBezTo>
                    <a:cubicBezTo>
                      <a:pt x="19970" y="1804"/>
                      <a:pt x="19979" y="1792"/>
                      <a:pt x="19987" y="1792"/>
                    </a:cubicBezTo>
                    <a:cubicBezTo>
                      <a:pt x="19990" y="1792"/>
                      <a:pt x="19993" y="1794"/>
                      <a:pt x="19996" y="1796"/>
                    </a:cubicBezTo>
                    <a:cubicBezTo>
                      <a:pt x="19998" y="1788"/>
                      <a:pt x="20000" y="1784"/>
                      <a:pt x="20003" y="1784"/>
                    </a:cubicBezTo>
                    <a:cubicBezTo>
                      <a:pt x="20011" y="1784"/>
                      <a:pt x="20021" y="1831"/>
                      <a:pt x="20029" y="1867"/>
                    </a:cubicBezTo>
                    <a:cubicBezTo>
                      <a:pt x="20031" y="1861"/>
                      <a:pt x="20033" y="1860"/>
                      <a:pt x="20036" y="1860"/>
                    </a:cubicBezTo>
                    <a:cubicBezTo>
                      <a:pt x="20039" y="1860"/>
                      <a:pt x="20042" y="1863"/>
                      <a:pt x="20045" y="1863"/>
                    </a:cubicBezTo>
                    <a:cubicBezTo>
                      <a:pt x="20048" y="1863"/>
                      <a:pt x="20052" y="1858"/>
                      <a:pt x="20054" y="1836"/>
                    </a:cubicBezTo>
                    <a:cubicBezTo>
                      <a:pt x="20056" y="1831"/>
                      <a:pt x="20057" y="1829"/>
                      <a:pt x="20058" y="1829"/>
                    </a:cubicBezTo>
                    <a:cubicBezTo>
                      <a:pt x="20065" y="1829"/>
                      <a:pt x="20073" y="1893"/>
                      <a:pt x="20079" y="1912"/>
                    </a:cubicBezTo>
                    <a:cubicBezTo>
                      <a:pt x="20081" y="1917"/>
                      <a:pt x="20083" y="1920"/>
                      <a:pt x="20085" y="1920"/>
                    </a:cubicBezTo>
                    <a:cubicBezTo>
                      <a:pt x="20096" y="1920"/>
                      <a:pt x="20103" y="1856"/>
                      <a:pt x="20110" y="1852"/>
                    </a:cubicBezTo>
                    <a:cubicBezTo>
                      <a:pt x="20113" y="1854"/>
                      <a:pt x="20115" y="1855"/>
                      <a:pt x="20118" y="1855"/>
                    </a:cubicBezTo>
                    <a:cubicBezTo>
                      <a:pt x="20129" y="1855"/>
                      <a:pt x="20135" y="1826"/>
                      <a:pt x="20138" y="1792"/>
                    </a:cubicBezTo>
                    <a:cubicBezTo>
                      <a:pt x="20140" y="1805"/>
                      <a:pt x="20140" y="1809"/>
                      <a:pt x="20141" y="1809"/>
                    </a:cubicBezTo>
                    <a:cubicBezTo>
                      <a:pt x="20142" y="1809"/>
                      <a:pt x="20142" y="1800"/>
                      <a:pt x="20142" y="1800"/>
                    </a:cubicBezTo>
                    <a:cubicBezTo>
                      <a:pt x="20142" y="1800"/>
                      <a:pt x="20142" y="1809"/>
                      <a:pt x="20143" y="1845"/>
                    </a:cubicBezTo>
                    <a:cubicBezTo>
                      <a:pt x="20143" y="1824"/>
                      <a:pt x="20150" y="1805"/>
                      <a:pt x="20161" y="1787"/>
                    </a:cubicBezTo>
                    <a:cubicBezTo>
                      <a:pt x="20169" y="1787"/>
                      <a:pt x="20177" y="1725"/>
                      <a:pt x="20188" y="1725"/>
                    </a:cubicBezTo>
                    <a:cubicBezTo>
                      <a:pt x="20196" y="1725"/>
                      <a:pt x="20206" y="1752"/>
                      <a:pt x="20218" y="1842"/>
                    </a:cubicBezTo>
                    <a:cubicBezTo>
                      <a:pt x="20223" y="1829"/>
                      <a:pt x="20229" y="1824"/>
                      <a:pt x="20235" y="1824"/>
                    </a:cubicBezTo>
                    <a:cubicBezTo>
                      <a:pt x="20249" y="1824"/>
                      <a:pt x="20266" y="1852"/>
                      <a:pt x="20284" y="1852"/>
                    </a:cubicBezTo>
                    <a:cubicBezTo>
                      <a:pt x="20292" y="1852"/>
                      <a:pt x="20301" y="1845"/>
                      <a:pt x="20309" y="1828"/>
                    </a:cubicBezTo>
                    <a:cubicBezTo>
                      <a:pt x="20315" y="1780"/>
                      <a:pt x="20323" y="1767"/>
                      <a:pt x="20331" y="1767"/>
                    </a:cubicBezTo>
                    <a:cubicBezTo>
                      <a:pt x="20341" y="1767"/>
                      <a:pt x="20353" y="1790"/>
                      <a:pt x="20364" y="1790"/>
                    </a:cubicBezTo>
                    <a:cubicBezTo>
                      <a:pt x="20365" y="1790"/>
                      <a:pt x="20365" y="1790"/>
                      <a:pt x="20366" y="1789"/>
                    </a:cubicBezTo>
                    <a:cubicBezTo>
                      <a:pt x="20375" y="1845"/>
                      <a:pt x="20383" y="1860"/>
                      <a:pt x="20390" y="1860"/>
                    </a:cubicBezTo>
                    <a:cubicBezTo>
                      <a:pt x="20401" y="1860"/>
                      <a:pt x="20410" y="1833"/>
                      <a:pt x="20421" y="1833"/>
                    </a:cubicBezTo>
                    <a:cubicBezTo>
                      <a:pt x="20425" y="1833"/>
                      <a:pt x="20429" y="1837"/>
                      <a:pt x="20434" y="1845"/>
                    </a:cubicBezTo>
                    <a:cubicBezTo>
                      <a:pt x="20451" y="1856"/>
                      <a:pt x="20471" y="1929"/>
                      <a:pt x="20489" y="1929"/>
                    </a:cubicBezTo>
                    <a:cubicBezTo>
                      <a:pt x="20496" y="1929"/>
                      <a:pt x="20502" y="1921"/>
                      <a:pt x="20507" y="1900"/>
                    </a:cubicBezTo>
                    <a:cubicBezTo>
                      <a:pt x="20511" y="1907"/>
                      <a:pt x="20515" y="1911"/>
                      <a:pt x="20519" y="1911"/>
                    </a:cubicBezTo>
                    <a:cubicBezTo>
                      <a:pt x="20536" y="1911"/>
                      <a:pt x="20552" y="1842"/>
                      <a:pt x="20570" y="1842"/>
                    </a:cubicBezTo>
                    <a:cubicBezTo>
                      <a:pt x="20575" y="1842"/>
                      <a:pt x="20581" y="1848"/>
                      <a:pt x="20587" y="1866"/>
                    </a:cubicBezTo>
                    <a:cubicBezTo>
                      <a:pt x="20590" y="1756"/>
                      <a:pt x="20595" y="1724"/>
                      <a:pt x="20601" y="1724"/>
                    </a:cubicBezTo>
                    <a:cubicBezTo>
                      <a:pt x="20609" y="1724"/>
                      <a:pt x="20618" y="1776"/>
                      <a:pt x="20627" y="1791"/>
                    </a:cubicBezTo>
                    <a:cubicBezTo>
                      <a:pt x="20631" y="1810"/>
                      <a:pt x="20635" y="1816"/>
                      <a:pt x="20638" y="1816"/>
                    </a:cubicBezTo>
                    <a:cubicBezTo>
                      <a:pt x="20646" y="1816"/>
                      <a:pt x="20652" y="1788"/>
                      <a:pt x="20660" y="1788"/>
                    </a:cubicBezTo>
                    <a:cubicBezTo>
                      <a:pt x="20664" y="1788"/>
                      <a:pt x="20668" y="1797"/>
                      <a:pt x="20673" y="1824"/>
                    </a:cubicBezTo>
                    <a:cubicBezTo>
                      <a:pt x="20693" y="1892"/>
                      <a:pt x="20713" y="1928"/>
                      <a:pt x="20731" y="1928"/>
                    </a:cubicBezTo>
                    <a:cubicBezTo>
                      <a:pt x="20744" y="1928"/>
                      <a:pt x="20756" y="1911"/>
                      <a:pt x="20768" y="1875"/>
                    </a:cubicBezTo>
                    <a:cubicBezTo>
                      <a:pt x="20787" y="1912"/>
                      <a:pt x="20804" y="1926"/>
                      <a:pt x="20820" y="1926"/>
                    </a:cubicBezTo>
                    <a:cubicBezTo>
                      <a:pt x="20833" y="1926"/>
                      <a:pt x="20845" y="1917"/>
                      <a:pt x="20856" y="1904"/>
                    </a:cubicBezTo>
                    <a:cubicBezTo>
                      <a:pt x="20861" y="1897"/>
                      <a:pt x="20866" y="1894"/>
                      <a:pt x="20871" y="1894"/>
                    </a:cubicBezTo>
                    <a:cubicBezTo>
                      <a:pt x="20885" y="1894"/>
                      <a:pt x="20899" y="1915"/>
                      <a:pt x="20911" y="1915"/>
                    </a:cubicBezTo>
                    <a:cubicBezTo>
                      <a:pt x="20915" y="1915"/>
                      <a:pt x="20919" y="1913"/>
                      <a:pt x="20922" y="1908"/>
                    </a:cubicBezTo>
                    <a:cubicBezTo>
                      <a:pt x="20949" y="1908"/>
                      <a:pt x="20970" y="1883"/>
                      <a:pt x="20989" y="1883"/>
                    </a:cubicBezTo>
                    <a:cubicBezTo>
                      <a:pt x="21002" y="1883"/>
                      <a:pt x="21015" y="1896"/>
                      <a:pt x="21026" y="1943"/>
                    </a:cubicBezTo>
                    <a:cubicBezTo>
                      <a:pt x="21020" y="1908"/>
                      <a:pt x="21024" y="1895"/>
                      <a:pt x="21032" y="1895"/>
                    </a:cubicBezTo>
                    <a:cubicBezTo>
                      <a:pt x="21053" y="1895"/>
                      <a:pt x="21107" y="1986"/>
                      <a:pt x="21099" y="2006"/>
                    </a:cubicBezTo>
                    <a:cubicBezTo>
                      <a:pt x="21120" y="1977"/>
                      <a:pt x="21143" y="1887"/>
                      <a:pt x="21179" y="1887"/>
                    </a:cubicBezTo>
                    <a:cubicBezTo>
                      <a:pt x="21184" y="1887"/>
                      <a:pt x="21189" y="1889"/>
                      <a:pt x="21194" y="1892"/>
                    </a:cubicBezTo>
                    <a:cubicBezTo>
                      <a:pt x="21202" y="1911"/>
                      <a:pt x="21210" y="1916"/>
                      <a:pt x="21218" y="1916"/>
                    </a:cubicBezTo>
                    <a:cubicBezTo>
                      <a:pt x="21226" y="1916"/>
                      <a:pt x="21236" y="1909"/>
                      <a:pt x="21246" y="1909"/>
                    </a:cubicBezTo>
                    <a:cubicBezTo>
                      <a:pt x="21256" y="1909"/>
                      <a:pt x="21266" y="1916"/>
                      <a:pt x="21278" y="1942"/>
                    </a:cubicBezTo>
                    <a:cubicBezTo>
                      <a:pt x="21282" y="1962"/>
                      <a:pt x="21285" y="1969"/>
                      <a:pt x="21288" y="1969"/>
                    </a:cubicBezTo>
                    <a:cubicBezTo>
                      <a:pt x="21299" y="1969"/>
                      <a:pt x="21307" y="1874"/>
                      <a:pt x="21319" y="1874"/>
                    </a:cubicBezTo>
                    <a:cubicBezTo>
                      <a:pt x="21322" y="1874"/>
                      <a:pt x="21326" y="1883"/>
                      <a:pt x="21331" y="1906"/>
                    </a:cubicBezTo>
                    <a:cubicBezTo>
                      <a:pt x="21352" y="1979"/>
                      <a:pt x="21373" y="1945"/>
                      <a:pt x="21394" y="1969"/>
                    </a:cubicBezTo>
                    <a:cubicBezTo>
                      <a:pt x="21410" y="1917"/>
                      <a:pt x="21425" y="1893"/>
                      <a:pt x="21440" y="1893"/>
                    </a:cubicBezTo>
                    <a:cubicBezTo>
                      <a:pt x="21448" y="1893"/>
                      <a:pt x="21456" y="1901"/>
                      <a:pt x="21464" y="1917"/>
                    </a:cubicBezTo>
                    <a:cubicBezTo>
                      <a:pt x="21469" y="1900"/>
                      <a:pt x="21473" y="1894"/>
                      <a:pt x="21478" y="1894"/>
                    </a:cubicBezTo>
                    <a:cubicBezTo>
                      <a:pt x="21486" y="1894"/>
                      <a:pt x="21495" y="1914"/>
                      <a:pt x="21503" y="1914"/>
                    </a:cubicBezTo>
                    <a:cubicBezTo>
                      <a:pt x="21507" y="1914"/>
                      <a:pt x="21511" y="1907"/>
                      <a:pt x="21515" y="1885"/>
                    </a:cubicBezTo>
                    <a:cubicBezTo>
                      <a:pt x="21519" y="1889"/>
                      <a:pt x="21523" y="1891"/>
                      <a:pt x="21527" y="1891"/>
                    </a:cubicBezTo>
                    <a:cubicBezTo>
                      <a:pt x="21542" y="1891"/>
                      <a:pt x="21553" y="1861"/>
                      <a:pt x="21562" y="1861"/>
                    </a:cubicBezTo>
                    <a:cubicBezTo>
                      <a:pt x="21567" y="1861"/>
                      <a:pt x="21571" y="1868"/>
                      <a:pt x="21575" y="1890"/>
                    </a:cubicBezTo>
                    <a:cubicBezTo>
                      <a:pt x="21587" y="1932"/>
                      <a:pt x="21593" y="1958"/>
                      <a:pt x="21595" y="1958"/>
                    </a:cubicBezTo>
                    <a:cubicBezTo>
                      <a:pt x="21597" y="1958"/>
                      <a:pt x="21594" y="1922"/>
                      <a:pt x="21590" y="1834"/>
                    </a:cubicBezTo>
                    <a:cubicBezTo>
                      <a:pt x="21590" y="1816"/>
                      <a:pt x="21589" y="1808"/>
                      <a:pt x="21589" y="1805"/>
                    </a:cubicBezTo>
                    <a:lnTo>
                      <a:pt x="21589" y="1805"/>
                    </a:lnTo>
                    <a:cubicBezTo>
                      <a:pt x="21590" y="1811"/>
                      <a:pt x="21593" y="1839"/>
                      <a:pt x="21600" y="1839"/>
                    </a:cubicBezTo>
                    <a:cubicBezTo>
                      <a:pt x="21604" y="1839"/>
                      <a:pt x="21608" y="1832"/>
                      <a:pt x="21614" y="1812"/>
                    </a:cubicBezTo>
                    <a:cubicBezTo>
                      <a:pt x="21617" y="1784"/>
                      <a:pt x="21621" y="1773"/>
                      <a:pt x="21626" y="1773"/>
                    </a:cubicBezTo>
                    <a:cubicBezTo>
                      <a:pt x="21639" y="1773"/>
                      <a:pt x="21659" y="1856"/>
                      <a:pt x="21682" y="1856"/>
                    </a:cubicBezTo>
                    <a:cubicBezTo>
                      <a:pt x="21683" y="1856"/>
                      <a:pt x="21684" y="1856"/>
                      <a:pt x="21686" y="1856"/>
                    </a:cubicBezTo>
                    <a:cubicBezTo>
                      <a:pt x="21716" y="1783"/>
                      <a:pt x="21640" y="1735"/>
                      <a:pt x="21696" y="1674"/>
                    </a:cubicBezTo>
                    <a:lnTo>
                      <a:pt x="21696" y="1674"/>
                    </a:lnTo>
                    <a:cubicBezTo>
                      <a:pt x="21702" y="1695"/>
                      <a:pt x="21709" y="1704"/>
                      <a:pt x="21715" y="1704"/>
                    </a:cubicBezTo>
                    <a:cubicBezTo>
                      <a:pt x="21734" y="1704"/>
                      <a:pt x="21751" y="1622"/>
                      <a:pt x="21771" y="1622"/>
                    </a:cubicBezTo>
                    <a:cubicBezTo>
                      <a:pt x="21775" y="1622"/>
                      <a:pt x="21779" y="1625"/>
                      <a:pt x="21784" y="1633"/>
                    </a:cubicBezTo>
                    <a:cubicBezTo>
                      <a:pt x="21801" y="1671"/>
                      <a:pt x="21818" y="1672"/>
                      <a:pt x="21835" y="1672"/>
                    </a:cubicBezTo>
                    <a:cubicBezTo>
                      <a:pt x="21836" y="1672"/>
                      <a:pt x="21837" y="1672"/>
                      <a:pt x="21839" y="1672"/>
                    </a:cubicBezTo>
                    <a:cubicBezTo>
                      <a:pt x="21850" y="1672"/>
                      <a:pt x="21862" y="1673"/>
                      <a:pt x="21874" y="1686"/>
                    </a:cubicBezTo>
                    <a:cubicBezTo>
                      <a:pt x="21892" y="1704"/>
                      <a:pt x="21916" y="1714"/>
                      <a:pt x="21940" y="1714"/>
                    </a:cubicBezTo>
                    <a:cubicBezTo>
                      <a:pt x="21948" y="1714"/>
                      <a:pt x="21956" y="1713"/>
                      <a:pt x="21964" y="1711"/>
                    </a:cubicBezTo>
                    <a:cubicBezTo>
                      <a:pt x="21995" y="1703"/>
                      <a:pt x="22023" y="1689"/>
                      <a:pt x="22052" y="1686"/>
                    </a:cubicBezTo>
                    <a:cubicBezTo>
                      <a:pt x="22091" y="1642"/>
                      <a:pt x="22348" y="1569"/>
                      <a:pt x="22519" y="1501"/>
                    </a:cubicBezTo>
                    <a:cubicBezTo>
                      <a:pt x="22524" y="1502"/>
                      <a:pt x="22530" y="1504"/>
                      <a:pt x="22537" y="1506"/>
                    </a:cubicBezTo>
                    <a:cubicBezTo>
                      <a:pt x="22555" y="1553"/>
                      <a:pt x="22705" y="1562"/>
                      <a:pt x="22829" y="1562"/>
                    </a:cubicBezTo>
                    <a:cubicBezTo>
                      <a:pt x="22908" y="1562"/>
                      <a:pt x="22977" y="1558"/>
                      <a:pt x="22990" y="1558"/>
                    </a:cubicBezTo>
                    <a:cubicBezTo>
                      <a:pt x="23009" y="1581"/>
                      <a:pt x="23029" y="1602"/>
                      <a:pt x="23049" y="1602"/>
                    </a:cubicBezTo>
                    <a:cubicBezTo>
                      <a:pt x="23065" y="1602"/>
                      <a:pt x="23082" y="1589"/>
                      <a:pt x="23098" y="1551"/>
                    </a:cubicBezTo>
                    <a:cubicBezTo>
                      <a:pt x="23187" y="1548"/>
                      <a:pt x="23237" y="1536"/>
                      <a:pt x="23263" y="1525"/>
                    </a:cubicBezTo>
                    <a:cubicBezTo>
                      <a:pt x="23289" y="1513"/>
                      <a:pt x="23293" y="1501"/>
                      <a:pt x="23289" y="1494"/>
                    </a:cubicBezTo>
                    <a:cubicBezTo>
                      <a:pt x="23287" y="1484"/>
                      <a:pt x="23286" y="1474"/>
                      <a:pt x="23284" y="1464"/>
                    </a:cubicBezTo>
                    <a:lnTo>
                      <a:pt x="23284" y="1464"/>
                    </a:lnTo>
                    <a:cubicBezTo>
                      <a:pt x="23287" y="1466"/>
                      <a:pt x="23291" y="1469"/>
                      <a:pt x="23296" y="1470"/>
                    </a:cubicBezTo>
                    <a:cubicBezTo>
                      <a:pt x="23298" y="1469"/>
                      <a:pt x="23299" y="1469"/>
                      <a:pt x="23301" y="1469"/>
                    </a:cubicBezTo>
                    <a:cubicBezTo>
                      <a:pt x="23314" y="1469"/>
                      <a:pt x="23333" y="1500"/>
                      <a:pt x="23357" y="1500"/>
                    </a:cubicBezTo>
                    <a:cubicBezTo>
                      <a:pt x="23366" y="1500"/>
                      <a:pt x="23377" y="1495"/>
                      <a:pt x="23388" y="1481"/>
                    </a:cubicBezTo>
                    <a:cubicBezTo>
                      <a:pt x="23433" y="1502"/>
                      <a:pt x="23682" y="1545"/>
                      <a:pt x="23763" y="1614"/>
                    </a:cubicBezTo>
                    <a:cubicBezTo>
                      <a:pt x="23800" y="1612"/>
                      <a:pt x="23832" y="1589"/>
                      <a:pt x="23860" y="1589"/>
                    </a:cubicBezTo>
                    <a:cubicBezTo>
                      <a:pt x="23873" y="1589"/>
                      <a:pt x="23885" y="1594"/>
                      <a:pt x="23897" y="1606"/>
                    </a:cubicBezTo>
                    <a:cubicBezTo>
                      <a:pt x="23933" y="1581"/>
                      <a:pt x="23999" y="1502"/>
                      <a:pt x="24026" y="1502"/>
                    </a:cubicBezTo>
                    <a:cubicBezTo>
                      <a:pt x="24026" y="1502"/>
                      <a:pt x="24026" y="1502"/>
                      <a:pt x="24027" y="1502"/>
                    </a:cubicBezTo>
                    <a:cubicBezTo>
                      <a:pt x="24045" y="1459"/>
                      <a:pt x="24060" y="1441"/>
                      <a:pt x="24073" y="1441"/>
                    </a:cubicBezTo>
                    <a:cubicBezTo>
                      <a:pt x="24093" y="1441"/>
                      <a:pt x="24107" y="1484"/>
                      <a:pt x="24117" y="1549"/>
                    </a:cubicBezTo>
                    <a:cubicBezTo>
                      <a:pt x="24132" y="1579"/>
                      <a:pt x="24136" y="1583"/>
                      <a:pt x="24138" y="1583"/>
                    </a:cubicBezTo>
                    <a:cubicBezTo>
                      <a:pt x="24139" y="1583"/>
                      <a:pt x="24140" y="1582"/>
                      <a:pt x="24141" y="1582"/>
                    </a:cubicBezTo>
                    <a:cubicBezTo>
                      <a:pt x="24143" y="1582"/>
                      <a:pt x="24146" y="1584"/>
                      <a:pt x="24154" y="1595"/>
                    </a:cubicBezTo>
                    <a:cubicBezTo>
                      <a:pt x="24156" y="1575"/>
                      <a:pt x="24159" y="1567"/>
                      <a:pt x="24163" y="1567"/>
                    </a:cubicBezTo>
                    <a:cubicBezTo>
                      <a:pt x="24173" y="1567"/>
                      <a:pt x="24189" y="1615"/>
                      <a:pt x="24209" y="1615"/>
                    </a:cubicBezTo>
                    <a:cubicBezTo>
                      <a:pt x="24216" y="1615"/>
                      <a:pt x="24223" y="1611"/>
                      <a:pt x="24230" y="1599"/>
                    </a:cubicBezTo>
                    <a:cubicBezTo>
                      <a:pt x="24240" y="1643"/>
                      <a:pt x="24249" y="1657"/>
                      <a:pt x="24259" y="1657"/>
                    </a:cubicBezTo>
                    <a:cubicBezTo>
                      <a:pt x="24274" y="1657"/>
                      <a:pt x="24291" y="1620"/>
                      <a:pt x="24311" y="1620"/>
                    </a:cubicBezTo>
                    <a:cubicBezTo>
                      <a:pt x="24311" y="1620"/>
                      <a:pt x="24312" y="1620"/>
                      <a:pt x="24313" y="1620"/>
                    </a:cubicBezTo>
                    <a:cubicBezTo>
                      <a:pt x="24346" y="1616"/>
                      <a:pt x="24387" y="1585"/>
                      <a:pt x="24434" y="1554"/>
                    </a:cubicBezTo>
                    <a:cubicBezTo>
                      <a:pt x="24444" y="1546"/>
                      <a:pt x="24454" y="1543"/>
                      <a:pt x="24463" y="1543"/>
                    </a:cubicBezTo>
                    <a:cubicBezTo>
                      <a:pt x="24485" y="1543"/>
                      <a:pt x="24506" y="1556"/>
                      <a:pt x="24525" y="1556"/>
                    </a:cubicBezTo>
                    <a:cubicBezTo>
                      <a:pt x="24540" y="1556"/>
                      <a:pt x="24554" y="1549"/>
                      <a:pt x="24567" y="1525"/>
                    </a:cubicBezTo>
                    <a:cubicBezTo>
                      <a:pt x="24596" y="1520"/>
                      <a:pt x="24623" y="1468"/>
                      <a:pt x="24649" y="1468"/>
                    </a:cubicBezTo>
                    <a:cubicBezTo>
                      <a:pt x="24660" y="1468"/>
                      <a:pt x="24671" y="1478"/>
                      <a:pt x="24682" y="1503"/>
                    </a:cubicBezTo>
                    <a:cubicBezTo>
                      <a:pt x="24709" y="1511"/>
                      <a:pt x="24735" y="1548"/>
                      <a:pt x="24759" y="1548"/>
                    </a:cubicBezTo>
                    <a:cubicBezTo>
                      <a:pt x="24767" y="1548"/>
                      <a:pt x="24774" y="1544"/>
                      <a:pt x="24781" y="1535"/>
                    </a:cubicBezTo>
                    <a:cubicBezTo>
                      <a:pt x="24790" y="1520"/>
                      <a:pt x="24799" y="1516"/>
                      <a:pt x="24807" y="1516"/>
                    </a:cubicBezTo>
                    <a:cubicBezTo>
                      <a:pt x="24817" y="1516"/>
                      <a:pt x="24826" y="1521"/>
                      <a:pt x="24836" y="1521"/>
                    </a:cubicBezTo>
                    <a:cubicBezTo>
                      <a:pt x="24846" y="1521"/>
                      <a:pt x="24856" y="1514"/>
                      <a:pt x="24865" y="1487"/>
                    </a:cubicBezTo>
                    <a:cubicBezTo>
                      <a:pt x="24867" y="1480"/>
                      <a:pt x="24871" y="1477"/>
                      <a:pt x="24877" y="1477"/>
                    </a:cubicBezTo>
                    <a:cubicBezTo>
                      <a:pt x="24921" y="1477"/>
                      <a:pt x="25063" y="1672"/>
                      <a:pt x="25121" y="1672"/>
                    </a:cubicBezTo>
                    <a:lnTo>
                      <a:pt x="25353" y="1672"/>
                    </a:lnTo>
                    <a:cubicBezTo>
                      <a:pt x="25498" y="1672"/>
                      <a:pt x="26120" y="1624"/>
                      <a:pt x="26209" y="1516"/>
                    </a:cubicBezTo>
                    <a:cubicBezTo>
                      <a:pt x="26226" y="1494"/>
                      <a:pt x="26237" y="1487"/>
                      <a:pt x="26244" y="1487"/>
                    </a:cubicBezTo>
                    <a:cubicBezTo>
                      <a:pt x="26255" y="1487"/>
                      <a:pt x="26257" y="1503"/>
                      <a:pt x="26260" y="1511"/>
                    </a:cubicBezTo>
                    <a:cubicBezTo>
                      <a:pt x="26262" y="1513"/>
                      <a:pt x="26264" y="1531"/>
                      <a:pt x="26272" y="1531"/>
                    </a:cubicBezTo>
                    <a:cubicBezTo>
                      <a:pt x="26278" y="1531"/>
                      <a:pt x="26287" y="1522"/>
                      <a:pt x="26302" y="1495"/>
                    </a:cubicBezTo>
                    <a:cubicBezTo>
                      <a:pt x="26327" y="1507"/>
                      <a:pt x="26369" y="1568"/>
                      <a:pt x="26437" y="1568"/>
                    </a:cubicBezTo>
                    <a:cubicBezTo>
                      <a:pt x="26471" y="1568"/>
                      <a:pt x="26510" y="1554"/>
                      <a:pt x="26556" y="1512"/>
                    </a:cubicBezTo>
                    <a:cubicBezTo>
                      <a:pt x="26606" y="1555"/>
                      <a:pt x="26653" y="1577"/>
                      <a:pt x="26697" y="1577"/>
                    </a:cubicBezTo>
                    <a:cubicBezTo>
                      <a:pt x="26742" y="1577"/>
                      <a:pt x="26784" y="1555"/>
                      <a:pt x="26825" y="1509"/>
                    </a:cubicBezTo>
                    <a:cubicBezTo>
                      <a:pt x="26854" y="1488"/>
                      <a:pt x="26882" y="1478"/>
                      <a:pt x="26910" y="1478"/>
                    </a:cubicBezTo>
                    <a:cubicBezTo>
                      <a:pt x="26960" y="1478"/>
                      <a:pt x="27008" y="1510"/>
                      <a:pt x="27055" y="1567"/>
                    </a:cubicBezTo>
                    <a:cubicBezTo>
                      <a:pt x="27059" y="1566"/>
                      <a:pt x="27064" y="1565"/>
                      <a:pt x="27068" y="1565"/>
                    </a:cubicBezTo>
                    <a:cubicBezTo>
                      <a:pt x="27117" y="1565"/>
                      <a:pt x="27165" y="1632"/>
                      <a:pt x="27208" y="1632"/>
                    </a:cubicBezTo>
                    <a:cubicBezTo>
                      <a:pt x="27223" y="1632"/>
                      <a:pt x="27237" y="1624"/>
                      <a:pt x="27251" y="1602"/>
                    </a:cubicBezTo>
                    <a:cubicBezTo>
                      <a:pt x="27312" y="1653"/>
                      <a:pt x="27460" y="1675"/>
                      <a:pt x="27612" y="1675"/>
                    </a:cubicBezTo>
                    <a:cubicBezTo>
                      <a:pt x="27780" y="1675"/>
                      <a:pt x="27954" y="1648"/>
                      <a:pt x="28025" y="1601"/>
                    </a:cubicBezTo>
                    <a:cubicBezTo>
                      <a:pt x="28028" y="1590"/>
                      <a:pt x="28035" y="1581"/>
                      <a:pt x="28044" y="1573"/>
                    </a:cubicBezTo>
                    <a:cubicBezTo>
                      <a:pt x="28055" y="1541"/>
                      <a:pt x="28072" y="1523"/>
                      <a:pt x="28093" y="1522"/>
                    </a:cubicBezTo>
                    <a:cubicBezTo>
                      <a:pt x="28097" y="1520"/>
                      <a:pt x="28101" y="1518"/>
                      <a:pt x="28105" y="1518"/>
                    </a:cubicBezTo>
                    <a:cubicBezTo>
                      <a:pt x="28109" y="1518"/>
                      <a:pt x="28112" y="1519"/>
                      <a:pt x="28115" y="1523"/>
                    </a:cubicBezTo>
                    <a:cubicBezTo>
                      <a:pt x="28120" y="1528"/>
                      <a:pt x="28125" y="1530"/>
                      <a:pt x="28129" y="1530"/>
                    </a:cubicBezTo>
                    <a:cubicBezTo>
                      <a:pt x="28147" y="1530"/>
                      <a:pt x="28164" y="1500"/>
                      <a:pt x="28180" y="1480"/>
                    </a:cubicBezTo>
                    <a:cubicBezTo>
                      <a:pt x="28203" y="1507"/>
                      <a:pt x="28223" y="1492"/>
                      <a:pt x="28243" y="1535"/>
                    </a:cubicBezTo>
                    <a:cubicBezTo>
                      <a:pt x="28249" y="1527"/>
                      <a:pt x="28253" y="1524"/>
                      <a:pt x="28256" y="1524"/>
                    </a:cubicBezTo>
                    <a:cubicBezTo>
                      <a:pt x="28267" y="1524"/>
                      <a:pt x="28266" y="1566"/>
                      <a:pt x="28256" y="1588"/>
                    </a:cubicBezTo>
                    <a:cubicBezTo>
                      <a:pt x="28259" y="1590"/>
                      <a:pt x="28261" y="1590"/>
                      <a:pt x="28265" y="1591"/>
                    </a:cubicBezTo>
                    <a:cubicBezTo>
                      <a:pt x="28291" y="1602"/>
                      <a:pt x="28320" y="1615"/>
                      <a:pt x="28351" y="1615"/>
                    </a:cubicBezTo>
                    <a:cubicBezTo>
                      <a:pt x="28368" y="1615"/>
                      <a:pt x="28386" y="1611"/>
                      <a:pt x="28404" y="1601"/>
                    </a:cubicBezTo>
                    <a:cubicBezTo>
                      <a:pt x="28417" y="1606"/>
                      <a:pt x="28431" y="1608"/>
                      <a:pt x="28443" y="1608"/>
                    </a:cubicBezTo>
                    <a:cubicBezTo>
                      <a:pt x="28495" y="1608"/>
                      <a:pt x="28536" y="1573"/>
                      <a:pt x="28569" y="1567"/>
                    </a:cubicBezTo>
                    <a:cubicBezTo>
                      <a:pt x="28611" y="1577"/>
                      <a:pt x="28640" y="1586"/>
                      <a:pt x="28659" y="1604"/>
                    </a:cubicBezTo>
                    <a:cubicBezTo>
                      <a:pt x="28663" y="1605"/>
                      <a:pt x="28667" y="1606"/>
                      <a:pt x="28670" y="1606"/>
                    </a:cubicBezTo>
                    <a:cubicBezTo>
                      <a:pt x="28677" y="1606"/>
                      <a:pt x="28683" y="1603"/>
                      <a:pt x="28687" y="1597"/>
                    </a:cubicBezTo>
                    <a:lnTo>
                      <a:pt x="28687" y="1597"/>
                    </a:lnTo>
                    <a:cubicBezTo>
                      <a:pt x="28685" y="1602"/>
                      <a:pt x="28682" y="1609"/>
                      <a:pt x="28681" y="1614"/>
                    </a:cubicBezTo>
                    <a:cubicBezTo>
                      <a:pt x="28681" y="1619"/>
                      <a:pt x="28680" y="1623"/>
                      <a:pt x="28679" y="1628"/>
                    </a:cubicBezTo>
                    <a:cubicBezTo>
                      <a:pt x="28698" y="1624"/>
                      <a:pt x="28717" y="1621"/>
                      <a:pt x="28737" y="1621"/>
                    </a:cubicBezTo>
                    <a:cubicBezTo>
                      <a:pt x="28741" y="1621"/>
                      <a:pt x="28745" y="1621"/>
                      <a:pt x="28749" y="1621"/>
                    </a:cubicBezTo>
                    <a:cubicBezTo>
                      <a:pt x="28908" y="1624"/>
                      <a:pt x="29140" y="1702"/>
                      <a:pt x="29305" y="1702"/>
                    </a:cubicBezTo>
                    <a:cubicBezTo>
                      <a:pt x="29373" y="1702"/>
                      <a:pt x="29430" y="1689"/>
                      <a:pt x="29466" y="1652"/>
                    </a:cubicBezTo>
                    <a:cubicBezTo>
                      <a:pt x="29485" y="1633"/>
                      <a:pt x="29503" y="1626"/>
                      <a:pt x="29521" y="1626"/>
                    </a:cubicBezTo>
                    <a:cubicBezTo>
                      <a:pt x="29549" y="1626"/>
                      <a:pt x="29577" y="1645"/>
                      <a:pt x="29605" y="1663"/>
                    </a:cubicBezTo>
                    <a:cubicBezTo>
                      <a:pt x="29628" y="1648"/>
                      <a:pt x="29651" y="1644"/>
                      <a:pt x="29674" y="1644"/>
                    </a:cubicBezTo>
                    <a:cubicBezTo>
                      <a:pt x="29717" y="1644"/>
                      <a:pt x="29758" y="1661"/>
                      <a:pt x="29796" y="1661"/>
                    </a:cubicBezTo>
                    <a:cubicBezTo>
                      <a:pt x="29809" y="1661"/>
                      <a:pt x="29822" y="1659"/>
                      <a:pt x="29835" y="1653"/>
                    </a:cubicBezTo>
                    <a:cubicBezTo>
                      <a:pt x="29849" y="1639"/>
                      <a:pt x="29864" y="1636"/>
                      <a:pt x="29878" y="1636"/>
                    </a:cubicBezTo>
                    <a:cubicBezTo>
                      <a:pt x="29889" y="1636"/>
                      <a:pt x="29901" y="1638"/>
                      <a:pt x="29911" y="1638"/>
                    </a:cubicBezTo>
                    <a:cubicBezTo>
                      <a:pt x="29924" y="1638"/>
                      <a:pt x="29936" y="1636"/>
                      <a:pt x="29947" y="1624"/>
                    </a:cubicBezTo>
                    <a:cubicBezTo>
                      <a:pt x="29955" y="1612"/>
                      <a:pt x="29963" y="1608"/>
                      <a:pt x="29971" y="1608"/>
                    </a:cubicBezTo>
                    <a:cubicBezTo>
                      <a:pt x="29993" y="1608"/>
                      <a:pt x="30015" y="1644"/>
                      <a:pt x="30035" y="1644"/>
                    </a:cubicBezTo>
                    <a:cubicBezTo>
                      <a:pt x="30038" y="1644"/>
                      <a:pt x="30042" y="1643"/>
                      <a:pt x="30045" y="1641"/>
                    </a:cubicBezTo>
                    <a:cubicBezTo>
                      <a:pt x="30083" y="1639"/>
                      <a:pt x="30117" y="1608"/>
                      <a:pt x="30148" y="1608"/>
                    </a:cubicBezTo>
                    <a:cubicBezTo>
                      <a:pt x="30165" y="1608"/>
                      <a:pt x="30180" y="1617"/>
                      <a:pt x="30195" y="1643"/>
                    </a:cubicBezTo>
                    <a:cubicBezTo>
                      <a:pt x="30208" y="1665"/>
                      <a:pt x="30220" y="1672"/>
                      <a:pt x="30232" y="1672"/>
                    </a:cubicBezTo>
                    <a:cubicBezTo>
                      <a:pt x="30258" y="1672"/>
                      <a:pt x="30280" y="1631"/>
                      <a:pt x="30301" y="1627"/>
                    </a:cubicBezTo>
                    <a:cubicBezTo>
                      <a:pt x="30354" y="1664"/>
                      <a:pt x="30773" y="1736"/>
                      <a:pt x="30905" y="1736"/>
                    </a:cubicBezTo>
                    <a:cubicBezTo>
                      <a:pt x="30924" y="1736"/>
                      <a:pt x="30937" y="1734"/>
                      <a:pt x="30942" y="1731"/>
                    </a:cubicBezTo>
                    <a:cubicBezTo>
                      <a:pt x="31009" y="1735"/>
                      <a:pt x="31020" y="1752"/>
                      <a:pt x="31029" y="1752"/>
                    </a:cubicBezTo>
                    <a:cubicBezTo>
                      <a:pt x="31031" y="1752"/>
                      <a:pt x="31033" y="1751"/>
                      <a:pt x="31035" y="1750"/>
                    </a:cubicBezTo>
                    <a:cubicBezTo>
                      <a:pt x="31040" y="1735"/>
                      <a:pt x="31060" y="1614"/>
                      <a:pt x="31082" y="1614"/>
                    </a:cubicBezTo>
                    <a:cubicBezTo>
                      <a:pt x="31086" y="1614"/>
                      <a:pt x="31090" y="1618"/>
                      <a:pt x="31094" y="1627"/>
                    </a:cubicBezTo>
                    <a:cubicBezTo>
                      <a:pt x="31108" y="1630"/>
                      <a:pt x="31128" y="1639"/>
                      <a:pt x="31155" y="1639"/>
                    </a:cubicBezTo>
                    <a:cubicBezTo>
                      <a:pt x="31174" y="1639"/>
                      <a:pt x="31196" y="1634"/>
                      <a:pt x="31223" y="1619"/>
                    </a:cubicBezTo>
                    <a:cubicBezTo>
                      <a:pt x="31289" y="1634"/>
                      <a:pt x="31326" y="1651"/>
                      <a:pt x="31347" y="1651"/>
                    </a:cubicBezTo>
                    <a:cubicBezTo>
                      <a:pt x="31351" y="1640"/>
                      <a:pt x="31354" y="1636"/>
                      <a:pt x="31357" y="1636"/>
                    </a:cubicBezTo>
                    <a:cubicBezTo>
                      <a:pt x="31369" y="1636"/>
                      <a:pt x="31374" y="1698"/>
                      <a:pt x="31377" y="1700"/>
                    </a:cubicBezTo>
                    <a:cubicBezTo>
                      <a:pt x="31378" y="1701"/>
                      <a:pt x="31379" y="1702"/>
                      <a:pt x="31379" y="1702"/>
                    </a:cubicBezTo>
                    <a:cubicBezTo>
                      <a:pt x="31384" y="1702"/>
                      <a:pt x="31392" y="1682"/>
                      <a:pt x="31445" y="1682"/>
                    </a:cubicBezTo>
                    <a:cubicBezTo>
                      <a:pt x="31457" y="1682"/>
                      <a:pt x="31471" y="1683"/>
                      <a:pt x="31488" y="1685"/>
                    </a:cubicBezTo>
                    <a:cubicBezTo>
                      <a:pt x="31522" y="1638"/>
                      <a:pt x="31555" y="1649"/>
                      <a:pt x="31586" y="1646"/>
                    </a:cubicBezTo>
                    <a:cubicBezTo>
                      <a:pt x="31593" y="1636"/>
                      <a:pt x="31600" y="1632"/>
                      <a:pt x="31608" y="1632"/>
                    </a:cubicBezTo>
                    <a:cubicBezTo>
                      <a:pt x="31623" y="1632"/>
                      <a:pt x="31639" y="1647"/>
                      <a:pt x="31654" y="1647"/>
                    </a:cubicBezTo>
                    <a:cubicBezTo>
                      <a:pt x="31661" y="1647"/>
                      <a:pt x="31668" y="1644"/>
                      <a:pt x="31675" y="1635"/>
                    </a:cubicBezTo>
                    <a:cubicBezTo>
                      <a:pt x="31691" y="1615"/>
                      <a:pt x="31706" y="1604"/>
                      <a:pt x="31723" y="1604"/>
                    </a:cubicBezTo>
                    <a:cubicBezTo>
                      <a:pt x="31736" y="1604"/>
                      <a:pt x="31750" y="1611"/>
                      <a:pt x="31764" y="1625"/>
                    </a:cubicBezTo>
                    <a:cubicBezTo>
                      <a:pt x="31774" y="1605"/>
                      <a:pt x="31792" y="1600"/>
                      <a:pt x="31815" y="1600"/>
                    </a:cubicBezTo>
                    <a:cubicBezTo>
                      <a:pt x="31838" y="1600"/>
                      <a:pt x="31866" y="1606"/>
                      <a:pt x="31890" y="1606"/>
                    </a:cubicBezTo>
                    <a:cubicBezTo>
                      <a:pt x="31914" y="1606"/>
                      <a:pt x="31935" y="1601"/>
                      <a:pt x="31946" y="1579"/>
                    </a:cubicBezTo>
                    <a:cubicBezTo>
                      <a:pt x="31969" y="1557"/>
                      <a:pt x="31993" y="1533"/>
                      <a:pt x="32019" y="1533"/>
                    </a:cubicBezTo>
                    <a:cubicBezTo>
                      <a:pt x="32032" y="1533"/>
                      <a:pt x="32046" y="1539"/>
                      <a:pt x="32061" y="1555"/>
                    </a:cubicBezTo>
                    <a:cubicBezTo>
                      <a:pt x="32068" y="1551"/>
                      <a:pt x="32076" y="1550"/>
                      <a:pt x="32084" y="1550"/>
                    </a:cubicBezTo>
                    <a:cubicBezTo>
                      <a:pt x="32113" y="1550"/>
                      <a:pt x="32145" y="1570"/>
                      <a:pt x="32178" y="1570"/>
                    </a:cubicBezTo>
                    <a:cubicBezTo>
                      <a:pt x="32187" y="1570"/>
                      <a:pt x="32196" y="1569"/>
                      <a:pt x="32204" y="1565"/>
                    </a:cubicBezTo>
                    <a:cubicBezTo>
                      <a:pt x="32359" y="1584"/>
                      <a:pt x="32375" y="1624"/>
                      <a:pt x="32383" y="1624"/>
                    </a:cubicBezTo>
                    <a:cubicBezTo>
                      <a:pt x="32383" y="1624"/>
                      <a:pt x="32383" y="1624"/>
                      <a:pt x="32384" y="1624"/>
                    </a:cubicBezTo>
                    <a:cubicBezTo>
                      <a:pt x="32388" y="1630"/>
                      <a:pt x="32389" y="1645"/>
                      <a:pt x="32434" y="1645"/>
                    </a:cubicBezTo>
                    <a:cubicBezTo>
                      <a:pt x="32453" y="1645"/>
                      <a:pt x="32482" y="1642"/>
                      <a:pt x="32522" y="1634"/>
                    </a:cubicBezTo>
                    <a:cubicBezTo>
                      <a:pt x="32531" y="1642"/>
                      <a:pt x="32536" y="1646"/>
                      <a:pt x="32544" y="1651"/>
                    </a:cubicBezTo>
                    <a:cubicBezTo>
                      <a:pt x="32600" y="1648"/>
                      <a:pt x="32676" y="1647"/>
                      <a:pt x="32786" y="1638"/>
                    </a:cubicBezTo>
                    <a:cubicBezTo>
                      <a:pt x="32824" y="1621"/>
                      <a:pt x="32859" y="1616"/>
                      <a:pt x="32892" y="1616"/>
                    </a:cubicBezTo>
                    <a:cubicBezTo>
                      <a:pt x="32945" y="1616"/>
                      <a:pt x="32992" y="1629"/>
                      <a:pt x="33032" y="1629"/>
                    </a:cubicBezTo>
                    <a:cubicBezTo>
                      <a:pt x="33052" y="1629"/>
                      <a:pt x="33071" y="1626"/>
                      <a:pt x="33089" y="1615"/>
                    </a:cubicBezTo>
                    <a:cubicBezTo>
                      <a:pt x="33112" y="1622"/>
                      <a:pt x="33132" y="1625"/>
                      <a:pt x="33151" y="1625"/>
                    </a:cubicBezTo>
                    <a:cubicBezTo>
                      <a:pt x="33192" y="1625"/>
                      <a:pt x="33223" y="1612"/>
                      <a:pt x="33248" y="1610"/>
                    </a:cubicBezTo>
                    <a:cubicBezTo>
                      <a:pt x="33288" y="1594"/>
                      <a:pt x="33308" y="1589"/>
                      <a:pt x="33325" y="1589"/>
                    </a:cubicBezTo>
                    <a:cubicBezTo>
                      <a:pt x="33337" y="1589"/>
                      <a:pt x="33346" y="1592"/>
                      <a:pt x="33360" y="1595"/>
                    </a:cubicBezTo>
                    <a:cubicBezTo>
                      <a:pt x="33364" y="1587"/>
                      <a:pt x="33412" y="1584"/>
                      <a:pt x="33482" y="1584"/>
                    </a:cubicBezTo>
                    <a:cubicBezTo>
                      <a:pt x="33610" y="1584"/>
                      <a:pt x="33811" y="1593"/>
                      <a:pt x="33952" y="1593"/>
                    </a:cubicBezTo>
                    <a:cubicBezTo>
                      <a:pt x="34026" y="1593"/>
                      <a:pt x="34084" y="1590"/>
                      <a:pt x="34104" y="1583"/>
                    </a:cubicBezTo>
                    <a:cubicBezTo>
                      <a:pt x="34133" y="1573"/>
                      <a:pt x="34163" y="1563"/>
                      <a:pt x="34194" y="1563"/>
                    </a:cubicBezTo>
                    <a:cubicBezTo>
                      <a:pt x="34206" y="1563"/>
                      <a:pt x="34219" y="1565"/>
                      <a:pt x="34231" y="1569"/>
                    </a:cubicBezTo>
                    <a:cubicBezTo>
                      <a:pt x="34240" y="1572"/>
                      <a:pt x="34263" y="1574"/>
                      <a:pt x="34295" y="1574"/>
                    </a:cubicBezTo>
                    <a:cubicBezTo>
                      <a:pt x="34400" y="1574"/>
                      <a:pt x="34601" y="1552"/>
                      <a:pt x="34685" y="1465"/>
                    </a:cubicBezTo>
                    <a:lnTo>
                      <a:pt x="35030" y="1466"/>
                    </a:lnTo>
                    <a:cubicBezTo>
                      <a:pt x="35138" y="1473"/>
                      <a:pt x="35257" y="1476"/>
                      <a:pt x="35365" y="1476"/>
                    </a:cubicBezTo>
                    <a:cubicBezTo>
                      <a:pt x="35466" y="1476"/>
                      <a:pt x="35556" y="1473"/>
                      <a:pt x="35616" y="1469"/>
                    </a:cubicBezTo>
                    <a:lnTo>
                      <a:pt x="35824" y="1469"/>
                    </a:lnTo>
                    <a:cubicBezTo>
                      <a:pt x="35843" y="1518"/>
                      <a:pt x="35857" y="1611"/>
                      <a:pt x="35867" y="1662"/>
                    </a:cubicBezTo>
                    <a:cubicBezTo>
                      <a:pt x="35867" y="1662"/>
                      <a:pt x="35866" y="1662"/>
                      <a:pt x="35864" y="1662"/>
                    </a:cubicBezTo>
                    <a:cubicBezTo>
                      <a:pt x="35831" y="1662"/>
                      <a:pt x="35770" y="1692"/>
                      <a:pt x="35811" y="1692"/>
                    </a:cubicBezTo>
                    <a:cubicBezTo>
                      <a:pt x="35822" y="1692"/>
                      <a:pt x="35841" y="1690"/>
                      <a:pt x="35871" y="1684"/>
                    </a:cubicBezTo>
                    <a:cubicBezTo>
                      <a:pt x="35871" y="1684"/>
                      <a:pt x="35873" y="1683"/>
                      <a:pt x="35873" y="1683"/>
                    </a:cubicBezTo>
                    <a:cubicBezTo>
                      <a:pt x="35875" y="1691"/>
                      <a:pt x="35877" y="1695"/>
                      <a:pt x="35879" y="1695"/>
                    </a:cubicBezTo>
                    <a:cubicBezTo>
                      <a:pt x="35880" y="1695"/>
                      <a:pt x="35882" y="1692"/>
                      <a:pt x="35883" y="1683"/>
                    </a:cubicBezTo>
                    <a:cubicBezTo>
                      <a:pt x="35884" y="1679"/>
                      <a:pt x="35883" y="1676"/>
                      <a:pt x="35883" y="1674"/>
                    </a:cubicBezTo>
                    <a:cubicBezTo>
                      <a:pt x="35914" y="1647"/>
                      <a:pt x="35937" y="1606"/>
                      <a:pt x="35953" y="1606"/>
                    </a:cubicBezTo>
                    <a:cubicBezTo>
                      <a:pt x="35954" y="1606"/>
                      <a:pt x="35955" y="1606"/>
                      <a:pt x="35955" y="1606"/>
                    </a:cubicBezTo>
                    <a:cubicBezTo>
                      <a:pt x="35949" y="1617"/>
                      <a:pt x="35943" y="1629"/>
                      <a:pt x="35937" y="1639"/>
                    </a:cubicBezTo>
                    <a:lnTo>
                      <a:pt x="35937" y="1639"/>
                    </a:lnTo>
                    <a:cubicBezTo>
                      <a:pt x="35946" y="1625"/>
                      <a:pt x="36001" y="1621"/>
                      <a:pt x="36079" y="1621"/>
                    </a:cubicBezTo>
                    <a:cubicBezTo>
                      <a:pt x="36235" y="1621"/>
                      <a:pt x="36480" y="1638"/>
                      <a:pt x="36631" y="1638"/>
                    </a:cubicBezTo>
                    <a:cubicBezTo>
                      <a:pt x="36664" y="1638"/>
                      <a:pt x="36693" y="1638"/>
                      <a:pt x="36715" y="1635"/>
                    </a:cubicBezTo>
                    <a:cubicBezTo>
                      <a:pt x="36731" y="1669"/>
                      <a:pt x="36772" y="1687"/>
                      <a:pt x="36811" y="1687"/>
                    </a:cubicBezTo>
                    <a:cubicBezTo>
                      <a:pt x="36845" y="1687"/>
                      <a:pt x="36878" y="1674"/>
                      <a:pt x="36894" y="1647"/>
                    </a:cubicBezTo>
                    <a:lnTo>
                      <a:pt x="36894" y="1647"/>
                    </a:lnTo>
                    <a:cubicBezTo>
                      <a:pt x="36920" y="1684"/>
                      <a:pt x="36904" y="1733"/>
                      <a:pt x="36865" y="1751"/>
                    </a:cubicBezTo>
                    <a:cubicBezTo>
                      <a:pt x="36878" y="1751"/>
                      <a:pt x="36890" y="1751"/>
                      <a:pt x="36902" y="1751"/>
                    </a:cubicBezTo>
                    <a:cubicBezTo>
                      <a:pt x="37186" y="1751"/>
                      <a:pt x="37160" y="1847"/>
                      <a:pt x="37445" y="1847"/>
                    </a:cubicBezTo>
                    <a:cubicBezTo>
                      <a:pt x="37457" y="1847"/>
                      <a:pt x="37469" y="1847"/>
                      <a:pt x="37482" y="1847"/>
                    </a:cubicBezTo>
                    <a:cubicBezTo>
                      <a:pt x="37497" y="1846"/>
                      <a:pt x="37513" y="1846"/>
                      <a:pt x="37530" y="1846"/>
                    </a:cubicBezTo>
                    <a:cubicBezTo>
                      <a:pt x="37668" y="1846"/>
                      <a:pt x="37867" y="1859"/>
                      <a:pt x="37973" y="1881"/>
                    </a:cubicBezTo>
                    <a:lnTo>
                      <a:pt x="37975" y="1881"/>
                    </a:lnTo>
                    <a:cubicBezTo>
                      <a:pt x="37980" y="1890"/>
                      <a:pt x="37983" y="1899"/>
                      <a:pt x="37990" y="1910"/>
                    </a:cubicBezTo>
                    <a:cubicBezTo>
                      <a:pt x="37977" y="1890"/>
                      <a:pt x="37968" y="1881"/>
                      <a:pt x="37964" y="1881"/>
                    </a:cubicBezTo>
                    <a:cubicBezTo>
                      <a:pt x="37960" y="1881"/>
                      <a:pt x="37968" y="1900"/>
                      <a:pt x="38001" y="1932"/>
                    </a:cubicBezTo>
                    <a:cubicBezTo>
                      <a:pt x="38007" y="1946"/>
                      <a:pt x="38011" y="1953"/>
                      <a:pt x="38016" y="1953"/>
                    </a:cubicBezTo>
                    <a:cubicBezTo>
                      <a:pt x="38027" y="1953"/>
                      <a:pt x="38037" y="1920"/>
                      <a:pt x="38052" y="1887"/>
                    </a:cubicBezTo>
                    <a:cubicBezTo>
                      <a:pt x="38078" y="1884"/>
                      <a:pt x="38081" y="1870"/>
                      <a:pt x="38073" y="1853"/>
                    </a:cubicBezTo>
                    <a:cubicBezTo>
                      <a:pt x="38081" y="1838"/>
                      <a:pt x="38095" y="1828"/>
                      <a:pt x="38112" y="1822"/>
                    </a:cubicBezTo>
                    <a:cubicBezTo>
                      <a:pt x="38118" y="1817"/>
                      <a:pt x="38125" y="1815"/>
                      <a:pt x="38132" y="1815"/>
                    </a:cubicBezTo>
                    <a:cubicBezTo>
                      <a:pt x="38150" y="1815"/>
                      <a:pt x="38169" y="1829"/>
                      <a:pt x="38191" y="1829"/>
                    </a:cubicBezTo>
                    <a:cubicBezTo>
                      <a:pt x="38205" y="1829"/>
                      <a:pt x="38219" y="1823"/>
                      <a:pt x="38234" y="1802"/>
                    </a:cubicBezTo>
                    <a:cubicBezTo>
                      <a:pt x="38243" y="1804"/>
                      <a:pt x="38251" y="1804"/>
                      <a:pt x="38260" y="1804"/>
                    </a:cubicBezTo>
                    <a:cubicBezTo>
                      <a:pt x="38286" y="1804"/>
                      <a:pt x="38314" y="1799"/>
                      <a:pt x="38343" y="1799"/>
                    </a:cubicBezTo>
                    <a:cubicBezTo>
                      <a:pt x="38361" y="1799"/>
                      <a:pt x="38380" y="1801"/>
                      <a:pt x="38400" y="1807"/>
                    </a:cubicBezTo>
                    <a:cubicBezTo>
                      <a:pt x="38483" y="1815"/>
                      <a:pt x="38560" y="1826"/>
                      <a:pt x="38631" y="1833"/>
                    </a:cubicBezTo>
                    <a:cubicBezTo>
                      <a:pt x="38655" y="1836"/>
                      <a:pt x="38679" y="1837"/>
                      <a:pt x="38703" y="1837"/>
                    </a:cubicBezTo>
                    <a:cubicBezTo>
                      <a:pt x="38743" y="1837"/>
                      <a:pt x="38783" y="1833"/>
                      <a:pt x="38823" y="1825"/>
                    </a:cubicBezTo>
                    <a:cubicBezTo>
                      <a:pt x="38852" y="1808"/>
                      <a:pt x="38880" y="1803"/>
                      <a:pt x="38906" y="1803"/>
                    </a:cubicBezTo>
                    <a:cubicBezTo>
                      <a:pt x="38941" y="1803"/>
                      <a:pt x="38974" y="1813"/>
                      <a:pt x="39004" y="1821"/>
                    </a:cubicBezTo>
                    <a:cubicBezTo>
                      <a:pt x="38998" y="1834"/>
                      <a:pt x="39027" y="1845"/>
                      <a:pt x="39125" y="1854"/>
                    </a:cubicBezTo>
                    <a:cubicBezTo>
                      <a:pt x="39135" y="1855"/>
                      <a:pt x="39330" y="1878"/>
                      <a:pt x="39415" y="1878"/>
                    </a:cubicBezTo>
                    <a:cubicBezTo>
                      <a:pt x="39425" y="1878"/>
                      <a:pt x="39433" y="1878"/>
                      <a:pt x="39439" y="1877"/>
                    </a:cubicBezTo>
                    <a:cubicBezTo>
                      <a:pt x="39445" y="1877"/>
                      <a:pt x="39450" y="1877"/>
                      <a:pt x="39455" y="1877"/>
                    </a:cubicBezTo>
                    <a:cubicBezTo>
                      <a:pt x="39564" y="1877"/>
                      <a:pt x="39657" y="1964"/>
                      <a:pt x="39759" y="1964"/>
                    </a:cubicBezTo>
                    <a:cubicBezTo>
                      <a:pt x="39792" y="1964"/>
                      <a:pt x="39827" y="1955"/>
                      <a:pt x="39863" y="1929"/>
                    </a:cubicBezTo>
                    <a:cubicBezTo>
                      <a:pt x="39934" y="1937"/>
                      <a:pt x="39981" y="1928"/>
                      <a:pt x="40014" y="1969"/>
                    </a:cubicBezTo>
                    <a:cubicBezTo>
                      <a:pt x="39967" y="1902"/>
                      <a:pt x="39982" y="1879"/>
                      <a:pt x="40016" y="1879"/>
                    </a:cubicBezTo>
                    <a:cubicBezTo>
                      <a:pt x="40084" y="1879"/>
                      <a:pt x="40228" y="1969"/>
                      <a:pt x="40115" y="1979"/>
                    </a:cubicBezTo>
                    <a:cubicBezTo>
                      <a:pt x="40121" y="1999"/>
                      <a:pt x="40134" y="2006"/>
                      <a:pt x="40150" y="2006"/>
                    </a:cubicBezTo>
                    <a:cubicBezTo>
                      <a:pt x="40170" y="2006"/>
                      <a:pt x="40195" y="1994"/>
                      <a:pt x="40215" y="1982"/>
                    </a:cubicBezTo>
                    <a:cubicBezTo>
                      <a:pt x="40221" y="1992"/>
                      <a:pt x="40226" y="1997"/>
                      <a:pt x="40232" y="1997"/>
                    </a:cubicBezTo>
                    <a:cubicBezTo>
                      <a:pt x="40266" y="1997"/>
                      <a:pt x="40308" y="1822"/>
                      <a:pt x="40373" y="1822"/>
                    </a:cubicBezTo>
                    <a:cubicBezTo>
                      <a:pt x="40375" y="1822"/>
                      <a:pt x="40378" y="1822"/>
                      <a:pt x="40381" y="1822"/>
                    </a:cubicBezTo>
                    <a:cubicBezTo>
                      <a:pt x="40424" y="1809"/>
                      <a:pt x="40470" y="1802"/>
                      <a:pt x="40517" y="1802"/>
                    </a:cubicBezTo>
                    <a:cubicBezTo>
                      <a:pt x="40542" y="1802"/>
                      <a:pt x="40567" y="1804"/>
                      <a:pt x="40592" y="1808"/>
                    </a:cubicBezTo>
                    <a:cubicBezTo>
                      <a:pt x="40594" y="1809"/>
                      <a:pt x="40595" y="1809"/>
                      <a:pt x="40597" y="1809"/>
                    </a:cubicBezTo>
                    <a:cubicBezTo>
                      <a:pt x="40657" y="1809"/>
                      <a:pt x="40716" y="1598"/>
                      <a:pt x="40765" y="1598"/>
                    </a:cubicBezTo>
                    <a:cubicBezTo>
                      <a:pt x="40766" y="1598"/>
                      <a:pt x="40767" y="1598"/>
                      <a:pt x="40769" y="1599"/>
                    </a:cubicBezTo>
                    <a:cubicBezTo>
                      <a:pt x="40868" y="1605"/>
                      <a:pt x="40946" y="1635"/>
                      <a:pt x="41012" y="1711"/>
                    </a:cubicBezTo>
                    <a:cubicBezTo>
                      <a:pt x="41031" y="1703"/>
                      <a:pt x="41050" y="1701"/>
                      <a:pt x="41067" y="1701"/>
                    </a:cubicBezTo>
                    <a:cubicBezTo>
                      <a:pt x="41091" y="1701"/>
                      <a:pt x="41113" y="1704"/>
                      <a:pt x="41134" y="1704"/>
                    </a:cubicBezTo>
                    <a:cubicBezTo>
                      <a:pt x="41150" y="1704"/>
                      <a:pt x="41166" y="1702"/>
                      <a:pt x="41181" y="1695"/>
                    </a:cubicBezTo>
                    <a:cubicBezTo>
                      <a:pt x="41213" y="1653"/>
                      <a:pt x="41218" y="1644"/>
                      <a:pt x="41210" y="1644"/>
                    </a:cubicBezTo>
                    <a:cubicBezTo>
                      <a:pt x="41205" y="1644"/>
                      <a:pt x="41192" y="1649"/>
                      <a:pt x="41177" y="1649"/>
                    </a:cubicBezTo>
                    <a:cubicBezTo>
                      <a:pt x="41165" y="1649"/>
                      <a:pt x="41151" y="1646"/>
                      <a:pt x="41140" y="1632"/>
                    </a:cubicBezTo>
                    <a:cubicBezTo>
                      <a:pt x="41135" y="1645"/>
                      <a:pt x="41130" y="1650"/>
                      <a:pt x="41126" y="1650"/>
                    </a:cubicBezTo>
                    <a:cubicBezTo>
                      <a:pt x="41118" y="1650"/>
                      <a:pt x="41117" y="1620"/>
                      <a:pt x="41134" y="1616"/>
                    </a:cubicBezTo>
                    <a:cubicBezTo>
                      <a:pt x="41137" y="1615"/>
                      <a:pt x="41141" y="1614"/>
                      <a:pt x="41145" y="1614"/>
                    </a:cubicBezTo>
                    <a:cubicBezTo>
                      <a:pt x="41176" y="1614"/>
                      <a:pt x="41234" y="1645"/>
                      <a:pt x="41339" y="1670"/>
                    </a:cubicBezTo>
                    <a:cubicBezTo>
                      <a:pt x="41342" y="1670"/>
                      <a:pt x="41344" y="1670"/>
                      <a:pt x="41347" y="1670"/>
                    </a:cubicBezTo>
                    <a:cubicBezTo>
                      <a:pt x="41439" y="1670"/>
                      <a:pt x="41485" y="1589"/>
                      <a:pt x="41509" y="1589"/>
                    </a:cubicBezTo>
                    <a:cubicBezTo>
                      <a:pt x="41514" y="1589"/>
                      <a:pt x="41519" y="1594"/>
                      <a:pt x="41522" y="1604"/>
                    </a:cubicBezTo>
                    <a:cubicBezTo>
                      <a:pt x="41532" y="1610"/>
                      <a:pt x="41531" y="1621"/>
                      <a:pt x="41527" y="1634"/>
                    </a:cubicBezTo>
                    <a:cubicBezTo>
                      <a:pt x="41531" y="1638"/>
                      <a:pt x="41535" y="1644"/>
                      <a:pt x="41538" y="1649"/>
                    </a:cubicBezTo>
                    <a:cubicBezTo>
                      <a:pt x="41559" y="1688"/>
                      <a:pt x="41591" y="1711"/>
                      <a:pt x="41641" y="1711"/>
                    </a:cubicBezTo>
                    <a:cubicBezTo>
                      <a:pt x="41684" y="1711"/>
                      <a:pt x="41740" y="1694"/>
                      <a:pt x="41812" y="1656"/>
                    </a:cubicBezTo>
                    <a:cubicBezTo>
                      <a:pt x="41847" y="1671"/>
                      <a:pt x="41879" y="1676"/>
                      <a:pt x="41907" y="1676"/>
                    </a:cubicBezTo>
                    <a:cubicBezTo>
                      <a:pt x="41943" y="1676"/>
                      <a:pt x="41973" y="1668"/>
                      <a:pt x="41999" y="1663"/>
                    </a:cubicBezTo>
                    <a:cubicBezTo>
                      <a:pt x="42015" y="1690"/>
                      <a:pt x="42029" y="1700"/>
                      <a:pt x="42042" y="1700"/>
                    </a:cubicBezTo>
                    <a:cubicBezTo>
                      <a:pt x="42068" y="1700"/>
                      <a:pt x="42088" y="1657"/>
                      <a:pt x="42103" y="1629"/>
                    </a:cubicBezTo>
                    <a:cubicBezTo>
                      <a:pt x="42141" y="1631"/>
                      <a:pt x="42156" y="1666"/>
                      <a:pt x="42163" y="1666"/>
                    </a:cubicBezTo>
                    <a:cubicBezTo>
                      <a:pt x="42165" y="1666"/>
                      <a:pt x="42167" y="1663"/>
                      <a:pt x="42168" y="1656"/>
                    </a:cubicBezTo>
                    <a:cubicBezTo>
                      <a:pt x="42170" y="1658"/>
                      <a:pt x="42171" y="1658"/>
                      <a:pt x="42172" y="1658"/>
                    </a:cubicBezTo>
                    <a:cubicBezTo>
                      <a:pt x="42177" y="1658"/>
                      <a:pt x="42185" y="1647"/>
                      <a:pt x="42212" y="1642"/>
                    </a:cubicBezTo>
                    <a:cubicBezTo>
                      <a:pt x="42228" y="1666"/>
                      <a:pt x="42251" y="1756"/>
                      <a:pt x="42280" y="1756"/>
                    </a:cubicBezTo>
                    <a:cubicBezTo>
                      <a:pt x="42285" y="1756"/>
                      <a:pt x="42289" y="1754"/>
                      <a:pt x="42294" y="1749"/>
                    </a:cubicBezTo>
                    <a:cubicBezTo>
                      <a:pt x="42300" y="1738"/>
                      <a:pt x="42307" y="1734"/>
                      <a:pt x="42314" y="1734"/>
                    </a:cubicBezTo>
                    <a:cubicBezTo>
                      <a:pt x="42341" y="1734"/>
                      <a:pt x="42376" y="1794"/>
                      <a:pt x="42415" y="1794"/>
                    </a:cubicBezTo>
                    <a:cubicBezTo>
                      <a:pt x="42426" y="1794"/>
                      <a:pt x="42437" y="1789"/>
                      <a:pt x="42448" y="1778"/>
                    </a:cubicBezTo>
                    <a:cubicBezTo>
                      <a:pt x="42480" y="1754"/>
                      <a:pt x="42510" y="1747"/>
                      <a:pt x="42539" y="1747"/>
                    </a:cubicBezTo>
                    <a:cubicBezTo>
                      <a:pt x="42574" y="1747"/>
                      <a:pt x="42607" y="1757"/>
                      <a:pt x="42638" y="1757"/>
                    </a:cubicBezTo>
                    <a:cubicBezTo>
                      <a:pt x="42652" y="1757"/>
                      <a:pt x="42665" y="1755"/>
                      <a:pt x="42677" y="1750"/>
                    </a:cubicBezTo>
                    <a:cubicBezTo>
                      <a:pt x="42692" y="1718"/>
                      <a:pt x="42706" y="1705"/>
                      <a:pt x="42720" y="1705"/>
                    </a:cubicBezTo>
                    <a:cubicBezTo>
                      <a:pt x="42769" y="1705"/>
                      <a:pt x="42816" y="1852"/>
                      <a:pt x="42854" y="1856"/>
                    </a:cubicBezTo>
                    <a:cubicBezTo>
                      <a:pt x="42873" y="1866"/>
                      <a:pt x="42890" y="1869"/>
                      <a:pt x="42906" y="1869"/>
                    </a:cubicBezTo>
                    <a:cubicBezTo>
                      <a:pt x="42957" y="1869"/>
                      <a:pt x="42998" y="1834"/>
                      <a:pt x="43035" y="1834"/>
                    </a:cubicBezTo>
                    <a:cubicBezTo>
                      <a:pt x="43052" y="1834"/>
                      <a:pt x="43068" y="1841"/>
                      <a:pt x="43083" y="1862"/>
                    </a:cubicBezTo>
                    <a:cubicBezTo>
                      <a:pt x="43096" y="1858"/>
                      <a:pt x="43109" y="1856"/>
                      <a:pt x="43123" y="1856"/>
                    </a:cubicBezTo>
                    <a:cubicBezTo>
                      <a:pt x="43127" y="1856"/>
                      <a:pt x="43131" y="1857"/>
                      <a:pt x="43135" y="1857"/>
                    </a:cubicBezTo>
                    <a:cubicBezTo>
                      <a:pt x="43165" y="1866"/>
                      <a:pt x="43195" y="1870"/>
                      <a:pt x="43226" y="1870"/>
                    </a:cubicBezTo>
                    <a:cubicBezTo>
                      <a:pt x="43231" y="1871"/>
                      <a:pt x="43236" y="1871"/>
                      <a:pt x="43241" y="1872"/>
                    </a:cubicBezTo>
                    <a:cubicBezTo>
                      <a:pt x="43248" y="1866"/>
                      <a:pt x="43253" y="1863"/>
                      <a:pt x="43256" y="1863"/>
                    </a:cubicBezTo>
                    <a:cubicBezTo>
                      <a:pt x="43261" y="1863"/>
                      <a:pt x="43263" y="1868"/>
                      <a:pt x="43263" y="1873"/>
                    </a:cubicBezTo>
                    <a:cubicBezTo>
                      <a:pt x="43302" y="1873"/>
                      <a:pt x="43347" y="1871"/>
                      <a:pt x="43400" y="1867"/>
                    </a:cubicBezTo>
                    <a:cubicBezTo>
                      <a:pt x="43493" y="1837"/>
                      <a:pt x="43571" y="1813"/>
                      <a:pt x="43635" y="1813"/>
                    </a:cubicBezTo>
                    <a:cubicBezTo>
                      <a:pt x="43661" y="1813"/>
                      <a:pt x="43684" y="1817"/>
                      <a:pt x="43705" y="1825"/>
                    </a:cubicBezTo>
                    <a:cubicBezTo>
                      <a:pt x="43726" y="1857"/>
                      <a:pt x="43744" y="1868"/>
                      <a:pt x="43760" y="1868"/>
                    </a:cubicBezTo>
                    <a:cubicBezTo>
                      <a:pt x="43793" y="1868"/>
                      <a:pt x="43819" y="1825"/>
                      <a:pt x="43842" y="1825"/>
                    </a:cubicBezTo>
                    <a:cubicBezTo>
                      <a:pt x="43853" y="1825"/>
                      <a:pt x="43863" y="1835"/>
                      <a:pt x="43873" y="1866"/>
                    </a:cubicBezTo>
                    <a:cubicBezTo>
                      <a:pt x="43935" y="1908"/>
                      <a:pt x="43959" y="1922"/>
                      <a:pt x="43981" y="1922"/>
                    </a:cubicBezTo>
                    <a:cubicBezTo>
                      <a:pt x="43987" y="1922"/>
                      <a:pt x="43992" y="1921"/>
                      <a:pt x="43998" y="1919"/>
                    </a:cubicBezTo>
                    <a:cubicBezTo>
                      <a:pt x="44003" y="1906"/>
                      <a:pt x="44008" y="1902"/>
                      <a:pt x="44015" y="1902"/>
                    </a:cubicBezTo>
                    <a:cubicBezTo>
                      <a:pt x="44025" y="1902"/>
                      <a:pt x="44039" y="1914"/>
                      <a:pt x="44056" y="1914"/>
                    </a:cubicBezTo>
                    <a:cubicBezTo>
                      <a:pt x="44057" y="1914"/>
                      <a:pt x="44058" y="1914"/>
                      <a:pt x="44059" y="1914"/>
                    </a:cubicBezTo>
                    <a:cubicBezTo>
                      <a:pt x="44068" y="1923"/>
                      <a:pt x="44077" y="1926"/>
                      <a:pt x="44088" y="1926"/>
                    </a:cubicBezTo>
                    <a:cubicBezTo>
                      <a:pt x="44114" y="1926"/>
                      <a:pt x="44148" y="1906"/>
                      <a:pt x="44191" y="1900"/>
                    </a:cubicBezTo>
                    <a:cubicBezTo>
                      <a:pt x="44204" y="1925"/>
                      <a:pt x="44215" y="1935"/>
                      <a:pt x="44226" y="1935"/>
                    </a:cubicBezTo>
                    <a:cubicBezTo>
                      <a:pt x="44258" y="1935"/>
                      <a:pt x="44285" y="1851"/>
                      <a:pt x="44311" y="1826"/>
                    </a:cubicBezTo>
                    <a:cubicBezTo>
                      <a:pt x="44323" y="1800"/>
                      <a:pt x="44336" y="1788"/>
                      <a:pt x="44347" y="1788"/>
                    </a:cubicBezTo>
                    <a:cubicBezTo>
                      <a:pt x="44352" y="1788"/>
                      <a:pt x="44355" y="1789"/>
                      <a:pt x="44359" y="1792"/>
                    </a:cubicBezTo>
                    <a:cubicBezTo>
                      <a:pt x="44362" y="1783"/>
                      <a:pt x="44365" y="1780"/>
                      <a:pt x="44369" y="1780"/>
                    </a:cubicBezTo>
                    <a:cubicBezTo>
                      <a:pt x="44380" y="1780"/>
                      <a:pt x="44392" y="1827"/>
                      <a:pt x="44403" y="1862"/>
                    </a:cubicBezTo>
                    <a:cubicBezTo>
                      <a:pt x="44406" y="1857"/>
                      <a:pt x="44409" y="1855"/>
                      <a:pt x="44411" y="1855"/>
                    </a:cubicBezTo>
                    <a:cubicBezTo>
                      <a:pt x="44416" y="1855"/>
                      <a:pt x="44420" y="1859"/>
                      <a:pt x="44424" y="1859"/>
                    </a:cubicBezTo>
                    <a:cubicBezTo>
                      <a:pt x="44429" y="1859"/>
                      <a:pt x="44434" y="1854"/>
                      <a:pt x="44438" y="1833"/>
                    </a:cubicBezTo>
                    <a:cubicBezTo>
                      <a:pt x="44440" y="1827"/>
                      <a:pt x="44441" y="1825"/>
                      <a:pt x="44443" y="1825"/>
                    </a:cubicBezTo>
                    <a:cubicBezTo>
                      <a:pt x="44451" y="1825"/>
                      <a:pt x="44461" y="1890"/>
                      <a:pt x="44470" y="1908"/>
                    </a:cubicBezTo>
                    <a:cubicBezTo>
                      <a:pt x="44473" y="1914"/>
                      <a:pt x="44476" y="1916"/>
                      <a:pt x="44478" y="1916"/>
                    </a:cubicBezTo>
                    <a:cubicBezTo>
                      <a:pt x="44492" y="1916"/>
                      <a:pt x="44502" y="1852"/>
                      <a:pt x="44512" y="1849"/>
                    </a:cubicBezTo>
                    <a:cubicBezTo>
                      <a:pt x="44515" y="1851"/>
                      <a:pt x="44519" y="1852"/>
                      <a:pt x="44521" y="1852"/>
                    </a:cubicBezTo>
                    <a:cubicBezTo>
                      <a:pt x="44538" y="1852"/>
                      <a:pt x="44547" y="1823"/>
                      <a:pt x="44551" y="1789"/>
                    </a:cubicBezTo>
                    <a:cubicBezTo>
                      <a:pt x="44553" y="1802"/>
                      <a:pt x="44554" y="1806"/>
                      <a:pt x="44555" y="1806"/>
                    </a:cubicBezTo>
                    <a:cubicBezTo>
                      <a:pt x="44556" y="1806"/>
                      <a:pt x="44556" y="1796"/>
                      <a:pt x="44556" y="1796"/>
                    </a:cubicBezTo>
                    <a:cubicBezTo>
                      <a:pt x="44557" y="1796"/>
                      <a:pt x="44557" y="1805"/>
                      <a:pt x="44558" y="1842"/>
                    </a:cubicBezTo>
                    <a:cubicBezTo>
                      <a:pt x="44559" y="1820"/>
                      <a:pt x="44567" y="1800"/>
                      <a:pt x="44582" y="1784"/>
                    </a:cubicBezTo>
                    <a:cubicBezTo>
                      <a:pt x="44593" y="1784"/>
                      <a:pt x="44604" y="1722"/>
                      <a:pt x="44621" y="1722"/>
                    </a:cubicBezTo>
                    <a:cubicBezTo>
                      <a:pt x="44631" y="1722"/>
                      <a:pt x="44644" y="1749"/>
                      <a:pt x="44660" y="1839"/>
                    </a:cubicBezTo>
                    <a:cubicBezTo>
                      <a:pt x="44691" y="1780"/>
                      <a:pt x="44900" y="1722"/>
                      <a:pt x="44947" y="1651"/>
                    </a:cubicBezTo>
                    <a:cubicBezTo>
                      <a:pt x="44956" y="1604"/>
                      <a:pt x="44966" y="1590"/>
                      <a:pt x="44977" y="1590"/>
                    </a:cubicBezTo>
                    <a:cubicBezTo>
                      <a:pt x="44991" y="1590"/>
                      <a:pt x="45006" y="1614"/>
                      <a:pt x="45021" y="1614"/>
                    </a:cubicBezTo>
                    <a:cubicBezTo>
                      <a:pt x="45022" y="1614"/>
                      <a:pt x="45023" y="1614"/>
                      <a:pt x="45024" y="1614"/>
                    </a:cubicBezTo>
                    <a:cubicBezTo>
                      <a:pt x="45035" y="1669"/>
                      <a:pt x="45046" y="1685"/>
                      <a:pt x="45056" y="1685"/>
                    </a:cubicBezTo>
                    <a:cubicBezTo>
                      <a:pt x="45070" y="1685"/>
                      <a:pt x="45083" y="1658"/>
                      <a:pt x="45098" y="1658"/>
                    </a:cubicBezTo>
                    <a:cubicBezTo>
                      <a:pt x="45103" y="1658"/>
                      <a:pt x="45108" y="1661"/>
                      <a:pt x="45114" y="1670"/>
                    </a:cubicBezTo>
                    <a:cubicBezTo>
                      <a:pt x="45138" y="1679"/>
                      <a:pt x="45164" y="1754"/>
                      <a:pt x="45189" y="1754"/>
                    </a:cubicBezTo>
                    <a:cubicBezTo>
                      <a:pt x="45198" y="1754"/>
                      <a:pt x="45206" y="1746"/>
                      <a:pt x="45214" y="1725"/>
                    </a:cubicBezTo>
                    <a:cubicBezTo>
                      <a:pt x="45219" y="1732"/>
                      <a:pt x="45224" y="1735"/>
                      <a:pt x="45229" y="1735"/>
                    </a:cubicBezTo>
                    <a:cubicBezTo>
                      <a:pt x="45252" y="1735"/>
                      <a:pt x="45274" y="1666"/>
                      <a:pt x="45298" y="1666"/>
                    </a:cubicBezTo>
                    <a:cubicBezTo>
                      <a:pt x="45305" y="1666"/>
                      <a:pt x="45313" y="1673"/>
                      <a:pt x="45321" y="1690"/>
                    </a:cubicBezTo>
                    <a:cubicBezTo>
                      <a:pt x="45327" y="1581"/>
                      <a:pt x="45335" y="1548"/>
                      <a:pt x="45344" y="1548"/>
                    </a:cubicBezTo>
                    <a:cubicBezTo>
                      <a:pt x="45355" y="1548"/>
                      <a:pt x="45367" y="1600"/>
                      <a:pt x="45377" y="1615"/>
                    </a:cubicBezTo>
                    <a:cubicBezTo>
                      <a:pt x="45382" y="1635"/>
                      <a:pt x="45387" y="1641"/>
                      <a:pt x="45392" y="1641"/>
                    </a:cubicBezTo>
                    <a:cubicBezTo>
                      <a:pt x="45402" y="1641"/>
                      <a:pt x="45411" y="1613"/>
                      <a:pt x="45421" y="1613"/>
                    </a:cubicBezTo>
                    <a:cubicBezTo>
                      <a:pt x="45427" y="1613"/>
                      <a:pt x="45432" y="1622"/>
                      <a:pt x="45438" y="1649"/>
                    </a:cubicBezTo>
                    <a:cubicBezTo>
                      <a:pt x="45465" y="1717"/>
                      <a:pt x="45491" y="1754"/>
                      <a:pt x="45516" y="1754"/>
                    </a:cubicBezTo>
                    <a:cubicBezTo>
                      <a:pt x="45534" y="1754"/>
                      <a:pt x="45551" y="1736"/>
                      <a:pt x="45568" y="1700"/>
                    </a:cubicBezTo>
                    <a:cubicBezTo>
                      <a:pt x="45653" y="1830"/>
                      <a:pt x="47203" y="1810"/>
                      <a:pt x="47278" y="2038"/>
                    </a:cubicBezTo>
                    <a:cubicBezTo>
                      <a:pt x="47281" y="1979"/>
                      <a:pt x="47348" y="1944"/>
                      <a:pt x="47414" y="1944"/>
                    </a:cubicBezTo>
                    <a:cubicBezTo>
                      <a:pt x="47461" y="1944"/>
                      <a:pt x="47508" y="1962"/>
                      <a:pt x="47529" y="2002"/>
                    </a:cubicBezTo>
                    <a:cubicBezTo>
                      <a:pt x="47539" y="1976"/>
                      <a:pt x="47548" y="1950"/>
                      <a:pt x="47558" y="1924"/>
                    </a:cubicBezTo>
                    <a:cubicBezTo>
                      <a:pt x="47675" y="1985"/>
                      <a:pt x="47731" y="2141"/>
                      <a:pt x="47782" y="2141"/>
                    </a:cubicBezTo>
                    <a:cubicBezTo>
                      <a:pt x="47796" y="2141"/>
                      <a:pt x="47810" y="2129"/>
                      <a:pt x="47824" y="2100"/>
                    </a:cubicBezTo>
                    <a:cubicBezTo>
                      <a:pt x="47843" y="2125"/>
                      <a:pt x="47863" y="2151"/>
                      <a:pt x="47883" y="2177"/>
                    </a:cubicBezTo>
                    <a:cubicBezTo>
                      <a:pt x="47951" y="2156"/>
                      <a:pt x="48065" y="2130"/>
                      <a:pt x="48166" y="2130"/>
                    </a:cubicBezTo>
                    <a:cubicBezTo>
                      <a:pt x="48229" y="2130"/>
                      <a:pt x="48287" y="2140"/>
                      <a:pt x="48325" y="2167"/>
                    </a:cubicBezTo>
                    <a:cubicBezTo>
                      <a:pt x="48350" y="2185"/>
                      <a:pt x="48381" y="2194"/>
                      <a:pt x="48411" y="2194"/>
                    </a:cubicBezTo>
                    <a:cubicBezTo>
                      <a:pt x="48423" y="2194"/>
                      <a:pt x="48435" y="2193"/>
                      <a:pt x="48446" y="2190"/>
                    </a:cubicBezTo>
                    <a:cubicBezTo>
                      <a:pt x="48487" y="2184"/>
                      <a:pt x="48526" y="2170"/>
                      <a:pt x="48566" y="2169"/>
                    </a:cubicBezTo>
                    <a:cubicBezTo>
                      <a:pt x="48580" y="2157"/>
                      <a:pt x="48595" y="2152"/>
                      <a:pt x="48609" y="2152"/>
                    </a:cubicBezTo>
                    <a:cubicBezTo>
                      <a:pt x="48655" y="2152"/>
                      <a:pt x="48702" y="2197"/>
                      <a:pt x="48746" y="2197"/>
                    </a:cubicBezTo>
                    <a:cubicBezTo>
                      <a:pt x="48763" y="2197"/>
                      <a:pt x="48780" y="2190"/>
                      <a:pt x="48796" y="2171"/>
                    </a:cubicBezTo>
                    <a:cubicBezTo>
                      <a:pt x="48814" y="2142"/>
                      <a:pt x="48831" y="2133"/>
                      <a:pt x="48849" y="2133"/>
                    </a:cubicBezTo>
                    <a:cubicBezTo>
                      <a:pt x="48877" y="2133"/>
                      <a:pt x="48905" y="2156"/>
                      <a:pt x="48931" y="2161"/>
                    </a:cubicBezTo>
                    <a:cubicBezTo>
                      <a:pt x="48955" y="2195"/>
                      <a:pt x="48978" y="2213"/>
                      <a:pt x="49000" y="2213"/>
                    </a:cubicBezTo>
                    <a:cubicBezTo>
                      <a:pt x="49019" y="2213"/>
                      <a:pt x="49038" y="2199"/>
                      <a:pt x="49056" y="2171"/>
                    </a:cubicBezTo>
                    <a:cubicBezTo>
                      <a:pt x="49089" y="2196"/>
                      <a:pt x="49121" y="2213"/>
                      <a:pt x="49151" y="2213"/>
                    </a:cubicBezTo>
                    <a:cubicBezTo>
                      <a:pt x="49175" y="2213"/>
                      <a:pt x="49198" y="2202"/>
                      <a:pt x="49219" y="2176"/>
                    </a:cubicBezTo>
                    <a:cubicBezTo>
                      <a:pt x="49239" y="2175"/>
                      <a:pt x="49257" y="2112"/>
                      <a:pt x="49275" y="2112"/>
                    </a:cubicBezTo>
                    <a:cubicBezTo>
                      <a:pt x="49278" y="2112"/>
                      <a:pt x="49281" y="2114"/>
                      <a:pt x="49285" y="2119"/>
                    </a:cubicBezTo>
                    <a:cubicBezTo>
                      <a:pt x="49290" y="2114"/>
                      <a:pt x="49295" y="2112"/>
                      <a:pt x="49300" y="2112"/>
                    </a:cubicBezTo>
                    <a:cubicBezTo>
                      <a:pt x="49315" y="2112"/>
                      <a:pt x="49330" y="2133"/>
                      <a:pt x="49345" y="2167"/>
                    </a:cubicBezTo>
                    <a:cubicBezTo>
                      <a:pt x="49379" y="2125"/>
                      <a:pt x="49406" y="2104"/>
                      <a:pt x="49425" y="2104"/>
                    </a:cubicBezTo>
                    <a:cubicBezTo>
                      <a:pt x="49443" y="2104"/>
                      <a:pt x="49454" y="2125"/>
                      <a:pt x="49455" y="2165"/>
                    </a:cubicBezTo>
                    <a:cubicBezTo>
                      <a:pt x="49470" y="2151"/>
                      <a:pt x="49485" y="2147"/>
                      <a:pt x="49501" y="2147"/>
                    </a:cubicBezTo>
                    <a:cubicBezTo>
                      <a:pt x="49539" y="2147"/>
                      <a:pt x="49578" y="2179"/>
                      <a:pt x="49614" y="2179"/>
                    </a:cubicBezTo>
                    <a:cubicBezTo>
                      <a:pt x="49628" y="2179"/>
                      <a:pt x="49642" y="2174"/>
                      <a:pt x="49655" y="2161"/>
                    </a:cubicBezTo>
                    <a:cubicBezTo>
                      <a:pt x="49664" y="2168"/>
                      <a:pt x="49673" y="2171"/>
                      <a:pt x="49682" y="2171"/>
                    </a:cubicBezTo>
                    <a:cubicBezTo>
                      <a:pt x="49735" y="2171"/>
                      <a:pt x="49781" y="2062"/>
                      <a:pt x="49827" y="2021"/>
                    </a:cubicBezTo>
                    <a:cubicBezTo>
                      <a:pt x="49876" y="2043"/>
                      <a:pt x="49929" y="2057"/>
                      <a:pt x="49982" y="2060"/>
                    </a:cubicBezTo>
                    <a:cubicBezTo>
                      <a:pt x="50005" y="2078"/>
                      <a:pt x="50026" y="2082"/>
                      <a:pt x="50047" y="2082"/>
                    </a:cubicBezTo>
                    <a:cubicBezTo>
                      <a:pt x="50060" y="2082"/>
                      <a:pt x="50072" y="2080"/>
                      <a:pt x="50085" y="2080"/>
                    </a:cubicBezTo>
                    <a:cubicBezTo>
                      <a:pt x="50095" y="2080"/>
                      <a:pt x="50105" y="2081"/>
                      <a:pt x="50116" y="2085"/>
                    </a:cubicBezTo>
                    <a:cubicBezTo>
                      <a:pt x="50126" y="2088"/>
                      <a:pt x="50136" y="2089"/>
                      <a:pt x="50146" y="2089"/>
                    </a:cubicBezTo>
                    <a:cubicBezTo>
                      <a:pt x="50211" y="2089"/>
                      <a:pt x="50281" y="2035"/>
                      <a:pt x="50330" y="2035"/>
                    </a:cubicBezTo>
                    <a:cubicBezTo>
                      <a:pt x="50339" y="2035"/>
                      <a:pt x="50346" y="2037"/>
                      <a:pt x="50354" y="2040"/>
                    </a:cubicBezTo>
                    <a:cubicBezTo>
                      <a:pt x="50378" y="2099"/>
                      <a:pt x="50429" y="2115"/>
                      <a:pt x="50485" y="2115"/>
                    </a:cubicBezTo>
                    <a:cubicBezTo>
                      <a:pt x="50549" y="2115"/>
                      <a:pt x="50621" y="2094"/>
                      <a:pt x="50667" y="2094"/>
                    </a:cubicBezTo>
                    <a:cubicBezTo>
                      <a:pt x="50679" y="2094"/>
                      <a:pt x="50689" y="2095"/>
                      <a:pt x="50697" y="2099"/>
                    </a:cubicBezTo>
                    <a:cubicBezTo>
                      <a:pt x="50731" y="2113"/>
                      <a:pt x="50763" y="2118"/>
                      <a:pt x="50794" y="2118"/>
                    </a:cubicBezTo>
                    <a:cubicBezTo>
                      <a:pt x="50895" y="2118"/>
                      <a:pt x="50976" y="2061"/>
                      <a:pt x="51009" y="2061"/>
                    </a:cubicBezTo>
                    <a:cubicBezTo>
                      <a:pt x="51016" y="2061"/>
                      <a:pt x="51021" y="2063"/>
                      <a:pt x="51024" y="2069"/>
                    </a:cubicBezTo>
                    <a:cubicBezTo>
                      <a:pt x="51057" y="2085"/>
                      <a:pt x="51091" y="2109"/>
                      <a:pt x="51125" y="2109"/>
                    </a:cubicBezTo>
                    <a:cubicBezTo>
                      <a:pt x="51130" y="2109"/>
                      <a:pt x="51135" y="2109"/>
                      <a:pt x="51140" y="2107"/>
                    </a:cubicBezTo>
                    <a:cubicBezTo>
                      <a:pt x="51158" y="2151"/>
                      <a:pt x="51174" y="2163"/>
                      <a:pt x="51190" y="2163"/>
                    </a:cubicBezTo>
                    <a:cubicBezTo>
                      <a:pt x="51210" y="2163"/>
                      <a:pt x="51228" y="2142"/>
                      <a:pt x="51247" y="2142"/>
                    </a:cubicBezTo>
                    <a:cubicBezTo>
                      <a:pt x="51248" y="2142"/>
                      <a:pt x="51249" y="2142"/>
                      <a:pt x="51249" y="2142"/>
                    </a:cubicBezTo>
                    <a:cubicBezTo>
                      <a:pt x="51282" y="2136"/>
                      <a:pt x="51328" y="2125"/>
                      <a:pt x="51372" y="2125"/>
                    </a:cubicBezTo>
                    <a:cubicBezTo>
                      <a:pt x="51409" y="2125"/>
                      <a:pt x="51444" y="2132"/>
                      <a:pt x="51469" y="2156"/>
                    </a:cubicBezTo>
                    <a:cubicBezTo>
                      <a:pt x="51514" y="2118"/>
                      <a:pt x="51694" y="2098"/>
                      <a:pt x="51733" y="2098"/>
                    </a:cubicBezTo>
                    <a:cubicBezTo>
                      <a:pt x="51737" y="2098"/>
                      <a:pt x="51740" y="2098"/>
                      <a:pt x="51740" y="2099"/>
                    </a:cubicBezTo>
                    <a:cubicBezTo>
                      <a:pt x="51745" y="2106"/>
                      <a:pt x="51788" y="2109"/>
                      <a:pt x="51831" y="2109"/>
                    </a:cubicBezTo>
                    <a:cubicBezTo>
                      <a:pt x="51874" y="2109"/>
                      <a:pt x="51915" y="2106"/>
                      <a:pt x="51916" y="2097"/>
                    </a:cubicBezTo>
                    <a:cubicBezTo>
                      <a:pt x="51980" y="2107"/>
                      <a:pt x="52013" y="2114"/>
                      <a:pt x="52031" y="2118"/>
                    </a:cubicBezTo>
                    <a:lnTo>
                      <a:pt x="52031" y="2118"/>
                    </a:lnTo>
                    <a:cubicBezTo>
                      <a:pt x="52016" y="2113"/>
                      <a:pt x="52000" y="2101"/>
                      <a:pt x="52022" y="2085"/>
                    </a:cubicBezTo>
                    <a:cubicBezTo>
                      <a:pt x="52022" y="2085"/>
                      <a:pt x="52014" y="1842"/>
                      <a:pt x="52013" y="1738"/>
                    </a:cubicBezTo>
                    <a:cubicBezTo>
                      <a:pt x="52008" y="1553"/>
                      <a:pt x="52003" y="1366"/>
                      <a:pt x="51999" y="1180"/>
                    </a:cubicBezTo>
                    <a:lnTo>
                      <a:pt x="51999" y="1180"/>
                    </a:lnTo>
                    <a:cubicBezTo>
                      <a:pt x="52001" y="1353"/>
                      <a:pt x="52003" y="1474"/>
                      <a:pt x="52003" y="1474"/>
                    </a:cubicBezTo>
                    <a:lnTo>
                      <a:pt x="51986" y="1474"/>
                    </a:lnTo>
                    <a:lnTo>
                      <a:pt x="51989" y="861"/>
                    </a:lnTo>
                    <a:lnTo>
                      <a:pt x="51990" y="506"/>
                    </a:lnTo>
                    <a:cubicBezTo>
                      <a:pt x="51990" y="473"/>
                      <a:pt x="51990" y="438"/>
                      <a:pt x="51990" y="430"/>
                    </a:cubicBezTo>
                    <a:cubicBezTo>
                      <a:pt x="51990" y="408"/>
                      <a:pt x="51990" y="400"/>
                      <a:pt x="51989" y="367"/>
                    </a:cubicBezTo>
                    <a:cubicBezTo>
                      <a:pt x="51981" y="363"/>
                      <a:pt x="51972" y="361"/>
                      <a:pt x="51963" y="361"/>
                    </a:cubicBezTo>
                    <a:cubicBezTo>
                      <a:pt x="51903" y="361"/>
                      <a:pt x="51808" y="430"/>
                      <a:pt x="51737" y="430"/>
                    </a:cubicBezTo>
                    <a:cubicBezTo>
                      <a:pt x="51710" y="430"/>
                      <a:pt x="51687" y="420"/>
                      <a:pt x="51670" y="394"/>
                    </a:cubicBezTo>
                    <a:cubicBezTo>
                      <a:pt x="51621" y="396"/>
                      <a:pt x="51573" y="434"/>
                      <a:pt x="51526" y="434"/>
                    </a:cubicBezTo>
                    <a:cubicBezTo>
                      <a:pt x="51511" y="434"/>
                      <a:pt x="51496" y="430"/>
                      <a:pt x="51481" y="420"/>
                    </a:cubicBezTo>
                    <a:cubicBezTo>
                      <a:pt x="51420" y="437"/>
                      <a:pt x="51360" y="419"/>
                      <a:pt x="51301" y="464"/>
                    </a:cubicBezTo>
                    <a:cubicBezTo>
                      <a:pt x="51294" y="467"/>
                      <a:pt x="51287" y="468"/>
                      <a:pt x="51280" y="468"/>
                    </a:cubicBezTo>
                    <a:cubicBezTo>
                      <a:pt x="51249" y="468"/>
                      <a:pt x="51219" y="446"/>
                      <a:pt x="51189" y="446"/>
                    </a:cubicBezTo>
                    <a:cubicBezTo>
                      <a:pt x="51167" y="446"/>
                      <a:pt x="51146" y="457"/>
                      <a:pt x="51125" y="498"/>
                    </a:cubicBezTo>
                    <a:cubicBezTo>
                      <a:pt x="51099" y="526"/>
                      <a:pt x="51074" y="532"/>
                      <a:pt x="51048" y="532"/>
                    </a:cubicBezTo>
                    <a:cubicBezTo>
                      <a:pt x="51026" y="532"/>
                      <a:pt x="51002" y="527"/>
                      <a:pt x="50979" y="527"/>
                    </a:cubicBezTo>
                    <a:cubicBezTo>
                      <a:pt x="50969" y="527"/>
                      <a:pt x="50959" y="528"/>
                      <a:pt x="50949" y="531"/>
                    </a:cubicBezTo>
                    <a:cubicBezTo>
                      <a:pt x="50927" y="514"/>
                      <a:pt x="50906" y="493"/>
                      <a:pt x="50884" y="493"/>
                    </a:cubicBezTo>
                    <a:cubicBezTo>
                      <a:pt x="50876" y="493"/>
                      <a:pt x="50867" y="496"/>
                      <a:pt x="50859" y="504"/>
                    </a:cubicBezTo>
                    <a:cubicBezTo>
                      <a:pt x="50850" y="537"/>
                      <a:pt x="50841" y="547"/>
                      <a:pt x="50832" y="547"/>
                    </a:cubicBezTo>
                    <a:cubicBezTo>
                      <a:pt x="50818" y="547"/>
                      <a:pt x="50804" y="524"/>
                      <a:pt x="50790" y="524"/>
                    </a:cubicBezTo>
                    <a:cubicBezTo>
                      <a:pt x="50783" y="524"/>
                      <a:pt x="50775" y="529"/>
                      <a:pt x="50768" y="546"/>
                    </a:cubicBezTo>
                    <a:cubicBezTo>
                      <a:pt x="50755" y="539"/>
                      <a:pt x="50744" y="536"/>
                      <a:pt x="50733" y="536"/>
                    </a:cubicBezTo>
                    <a:cubicBezTo>
                      <a:pt x="50694" y="536"/>
                      <a:pt x="50668" y="574"/>
                      <a:pt x="50626" y="576"/>
                    </a:cubicBezTo>
                    <a:cubicBezTo>
                      <a:pt x="50600" y="595"/>
                      <a:pt x="50575" y="606"/>
                      <a:pt x="50550" y="606"/>
                    </a:cubicBezTo>
                    <a:cubicBezTo>
                      <a:pt x="50524" y="606"/>
                      <a:pt x="50500" y="594"/>
                      <a:pt x="50476" y="567"/>
                    </a:cubicBezTo>
                    <a:cubicBezTo>
                      <a:pt x="50456" y="545"/>
                      <a:pt x="50438" y="536"/>
                      <a:pt x="50419" y="536"/>
                    </a:cubicBezTo>
                    <a:cubicBezTo>
                      <a:pt x="50393" y="536"/>
                      <a:pt x="50367" y="555"/>
                      <a:pt x="50343" y="582"/>
                    </a:cubicBezTo>
                    <a:cubicBezTo>
                      <a:pt x="50325" y="530"/>
                      <a:pt x="50307" y="515"/>
                      <a:pt x="50290" y="515"/>
                    </a:cubicBezTo>
                    <a:cubicBezTo>
                      <a:pt x="50267" y="515"/>
                      <a:pt x="50245" y="540"/>
                      <a:pt x="50224" y="541"/>
                    </a:cubicBezTo>
                    <a:cubicBezTo>
                      <a:pt x="50213" y="568"/>
                      <a:pt x="50203" y="577"/>
                      <a:pt x="50192" y="577"/>
                    </a:cubicBezTo>
                    <a:cubicBezTo>
                      <a:pt x="50173" y="577"/>
                      <a:pt x="50153" y="545"/>
                      <a:pt x="50134" y="545"/>
                    </a:cubicBezTo>
                    <a:cubicBezTo>
                      <a:pt x="50127" y="545"/>
                      <a:pt x="50120" y="549"/>
                      <a:pt x="50113" y="560"/>
                    </a:cubicBezTo>
                    <a:cubicBezTo>
                      <a:pt x="50103" y="557"/>
                      <a:pt x="50093" y="556"/>
                      <a:pt x="50084" y="556"/>
                    </a:cubicBezTo>
                    <a:cubicBezTo>
                      <a:pt x="50063" y="556"/>
                      <a:pt x="50042" y="561"/>
                      <a:pt x="50021" y="561"/>
                    </a:cubicBezTo>
                    <a:cubicBezTo>
                      <a:pt x="50016" y="561"/>
                      <a:pt x="50012" y="561"/>
                      <a:pt x="50007" y="560"/>
                    </a:cubicBezTo>
                    <a:cubicBezTo>
                      <a:pt x="49995" y="535"/>
                      <a:pt x="49984" y="517"/>
                      <a:pt x="49973" y="517"/>
                    </a:cubicBezTo>
                    <a:cubicBezTo>
                      <a:pt x="49960" y="517"/>
                      <a:pt x="49947" y="544"/>
                      <a:pt x="49936" y="616"/>
                    </a:cubicBezTo>
                    <a:cubicBezTo>
                      <a:pt x="49920" y="632"/>
                      <a:pt x="49897" y="692"/>
                      <a:pt x="49878" y="692"/>
                    </a:cubicBezTo>
                    <a:cubicBezTo>
                      <a:pt x="49871" y="692"/>
                      <a:pt x="49865" y="685"/>
                      <a:pt x="49860" y="666"/>
                    </a:cubicBezTo>
                    <a:cubicBezTo>
                      <a:pt x="49845" y="623"/>
                      <a:pt x="49831" y="611"/>
                      <a:pt x="49818" y="611"/>
                    </a:cubicBezTo>
                    <a:cubicBezTo>
                      <a:pt x="49800" y="611"/>
                      <a:pt x="49783" y="635"/>
                      <a:pt x="49767" y="635"/>
                    </a:cubicBezTo>
                    <a:cubicBezTo>
                      <a:pt x="49765" y="635"/>
                      <a:pt x="49764" y="635"/>
                      <a:pt x="49762" y="634"/>
                    </a:cubicBezTo>
                    <a:cubicBezTo>
                      <a:pt x="49758" y="644"/>
                      <a:pt x="49754" y="647"/>
                      <a:pt x="49750" y="647"/>
                    </a:cubicBezTo>
                    <a:cubicBezTo>
                      <a:pt x="49742" y="647"/>
                      <a:pt x="49734" y="633"/>
                      <a:pt x="49726" y="633"/>
                    </a:cubicBezTo>
                    <a:cubicBezTo>
                      <a:pt x="49723" y="633"/>
                      <a:pt x="49721" y="634"/>
                      <a:pt x="49719" y="638"/>
                    </a:cubicBezTo>
                    <a:cubicBezTo>
                      <a:pt x="49703" y="598"/>
                      <a:pt x="49689" y="612"/>
                      <a:pt x="49673" y="569"/>
                    </a:cubicBezTo>
                    <a:cubicBezTo>
                      <a:pt x="49662" y="486"/>
                      <a:pt x="49651" y="461"/>
                      <a:pt x="49640" y="461"/>
                    </a:cubicBezTo>
                    <a:cubicBezTo>
                      <a:pt x="49634" y="461"/>
                      <a:pt x="49629" y="466"/>
                      <a:pt x="49623" y="474"/>
                    </a:cubicBezTo>
                    <a:cubicBezTo>
                      <a:pt x="49620" y="467"/>
                      <a:pt x="49617" y="465"/>
                      <a:pt x="49614" y="465"/>
                    </a:cubicBezTo>
                    <a:cubicBezTo>
                      <a:pt x="49600" y="465"/>
                      <a:pt x="49585" y="524"/>
                      <a:pt x="49570" y="570"/>
                    </a:cubicBezTo>
                    <a:cubicBezTo>
                      <a:pt x="49567" y="571"/>
                      <a:pt x="49563" y="571"/>
                      <a:pt x="49560" y="571"/>
                    </a:cubicBezTo>
                    <a:cubicBezTo>
                      <a:pt x="49520" y="571"/>
                      <a:pt x="49468" y="546"/>
                      <a:pt x="49408" y="546"/>
                    </a:cubicBezTo>
                    <a:cubicBezTo>
                      <a:pt x="49391" y="546"/>
                      <a:pt x="49372" y="548"/>
                      <a:pt x="49353" y="554"/>
                    </a:cubicBezTo>
                    <a:cubicBezTo>
                      <a:pt x="49346" y="580"/>
                      <a:pt x="49339" y="588"/>
                      <a:pt x="49331" y="588"/>
                    </a:cubicBezTo>
                    <a:cubicBezTo>
                      <a:pt x="49319" y="588"/>
                      <a:pt x="49307" y="568"/>
                      <a:pt x="49295" y="568"/>
                    </a:cubicBezTo>
                    <a:cubicBezTo>
                      <a:pt x="49292" y="568"/>
                      <a:pt x="49289" y="570"/>
                      <a:pt x="49286" y="573"/>
                    </a:cubicBezTo>
                    <a:cubicBezTo>
                      <a:pt x="49268" y="542"/>
                      <a:pt x="49249" y="510"/>
                      <a:pt x="49231" y="510"/>
                    </a:cubicBezTo>
                    <a:cubicBezTo>
                      <a:pt x="49225" y="510"/>
                      <a:pt x="49219" y="513"/>
                      <a:pt x="49213" y="521"/>
                    </a:cubicBezTo>
                    <a:cubicBezTo>
                      <a:pt x="49191" y="572"/>
                      <a:pt x="49166" y="555"/>
                      <a:pt x="49141" y="563"/>
                    </a:cubicBezTo>
                    <a:cubicBezTo>
                      <a:pt x="49140" y="563"/>
                      <a:pt x="49138" y="564"/>
                      <a:pt x="49137" y="564"/>
                    </a:cubicBezTo>
                    <a:cubicBezTo>
                      <a:pt x="49117" y="564"/>
                      <a:pt x="49096" y="512"/>
                      <a:pt x="49077" y="512"/>
                    </a:cubicBezTo>
                    <a:cubicBezTo>
                      <a:pt x="49073" y="512"/>
                      <a:pt x="49069" y="514"/>
                      <a:pt x="49066" y="518"/>
                    </a:cubicBezTo>
                    <a:cubicBezTo>
                      <a:pt x="49042" y="591"/>
                      <a:pt x="49016" y="539"/>
                      <a:pt x="48992" y="611"/>
                    </a:cubicBezTo>
                    <a:cubicBezTo>
                      <a:pt x="48987" y="622"/>
                      <a:pt x="48982" y="627"/>
                      <a:pt x="48977" y="627"/>
                    </a:cubicBezTo>
                    <a:cubicBezTo>
                      <a:pt x="48958" y="627"/>
                      <a:pt x="48938" y="557"/>
                      <a:pt x="48918" y="523"/>
                    </a:cubicBezTo>
                    <a:cubicBezTo>
                      <a:pt x="48886" y="553"/>
                      <a:pt x="48856" y="584"/>
                      <a:pt x="48826" y="584"/>
                    </a:cubicBezTo>
                    <a:cubicBezTo>
                      <a:pt x="48810" y="584"/>
                      <a:pt x="48795" y="576"/>
                      <a:pt x="48780" y="554"/>
                    </a:cubicBezTo>
                    <a:cubicBezTo>
                      <a:pt x="48746" y="544"/>
                      <a:pt x="48720" y="537"/>
                      <a:pt x="48699" y="537"/>
                    </a:cubicBezTo>
                    <a:cubicBezTo>
                      <a:pt x="48665" y="537"/>
                      <a:pt x="48644" y="555"/>
                      <a:pt x="48624" y="609"/>
                    </a:cubicBezTo>
                    <a:cubicBezTo>
                      <a:pt x="48613" y="635"/>
                      <a:pt x="48602" y="644"/>
                      <a:pt x="48589" y="644"/>
                    </a:cubicBezTo>
                    <a:cubicBezTo>
                      <a:pt x="48564" y="644"/>
                      <a:pt x="48533" y="614"/>
                      <a:pt x="48481" y="614"/>
                    </a:cubicBezTo>
                    <a:cubicBezTo>
                      <a:pt x="48481" y="614"/>
                      <a:pt x="48480" y="614"/>
                      <a:pt x="48479" y="614"/>
                    </a:cubicBezTo>
                    <a:cubicBezTo>
                      <a:pt x="48459" y="588"/>
                      <a:pt x="48436" y="588"/>
                      <a:pt x="48409" y="558"/>
                    </a:cubicBezTo>
                    <a:cubicBezTo>
                      <a:pt x="48397" y="601"/>
                      <a:pt x="48383" y="609"/>
                      <a:pt x="48368" y="609"/>
                    </a:cubicBezTo>
                    <a:cubicBezTo>
                      <a:pt x="48360" y="609"/>
                      <a:pt x="48351" y="606"/>
                      <a:pt x="48343" y="606"/>
                    </a:cubicBezTo>
                    <a:cubicBezTo>
                      <a:pt x="48334" y="606"/>
                      <a:pt x="48325" y="609"/>
                      <a:pt x="48316" y="618"/>
                    </a:cubicBezTo>
                    <a:cubicBezTo>
                      <a:pt x="48307" y="621"/>
                      <a:pt x="48297" y="622"/>
                      <a:pt x="48287" y="622"/>
                    </a:cubicBezTo>
                    <a:cubicBezTo>
                      <a:pt x="48277" y="622"/>
                      <a:pt x="48267" y="621"/>
                      <a:pt x="48257" y="621"/>
                    </a:cubicBezTo>
                    <a:cubicBezTo>
                      <a:pt x="48237" y="621"/>
                      <a:pt x="48217" y="624"/>
                      <a:pt x="48196" y="640"/>
                    </a:cubicBezTo>
                    <a:cubicBezTo>
                      <a:pt x="48176" y="654"/>
                      <a:pt x="48155" y="660"/>
                      <a:pt x="48133" y="660"/>
                    </a:cubicBezTo>
                    <a:cubicBezTo>
                      <a:pt x="48105" y="660"/>
                      <a:pt x="48075" y="650"/>
                      <a:pt x="48043" y="635"/>
                    </a:cubicBezTo>
                    <a:cubicBezTo>
                      <a:pt x="48017" y="677"/>
                      <a:pt x="47993" y="689"/>
                      <a:pt x="47969" y="689"/>
                    </a:cubicBezTo>
                    <a:cubicBezTo>
                      <a:pt x="47940" y="689"/>
                      <a:pt x="47913" y="672"/>
                      <a:pt x="47886" y="667"/>
                    </a:cubicBezTo>
                    <a:cubicBezTo>
                      <a:pt x="47875" y="676"/>
                      <a:pt x="47864" y="680"/>
                      <a:pt x="47854" y="680"/>
                    </a:cubicBezTo>
                    <a:cubicBezTo>
                      <a:pt x="47824" y="680"/>
                      <a:pt x="47795" y="654"/>
                      <a:pt x="47769" y="654"/>
                    </a:cubicBezTo>
                    <a:cubicBezTo>
                      <a:pt x="47765" y="654"/>
                      <a:pt x="47761" y="654"/>
                      <a:pt x="47757" y="656"/>
                    </a:cubicBezTo>
                    <a:cubicBezTo>
                      <a:pt x="47733" y="638"/>
                      <a:pt x="47712" y="633"/>
                      <a:pt x="47691" y="633"/>
                    </a:cubicBezTo>
                    <a:cubicBezTo>
                      <a:pt x="47653" y="633"/>
                      <a:pt x="47620" y="651"/>
                      <a:pt x="47589" y="651"/>
                    </a:cubicBezTo>
                    <a:cubicBezTo>
                      <a:pt x="47578" y="651"/>
                      <a:pt x="47567" y="649"/>
                      <a:pt x="47557" y="643"/>
                    </a:cubicBezTo>
                    <a:cubicBezTo>
                      <a:pt x="47529" y="619"/>
                      <a:pt x="47502" y="604"/>
                      <a:pt x="47478" y="573"/>
                    </a:cubicBezTo>
                    <a:cubicBezTo>
                      <a:pt x="47455" y="605"/>
                      <a:pt x="47432" y="583"/>
                      <a:pt x="47411" y="623"/>
                    </a:cubicBezTo>
                    <a:cubicBezTo>
                      <a:pt x="47396" y="645"/>
                      <a:pt x="47381" y="653"/>
                      <a:pt x="47367" y="653"/>
                    </a:cubicBezTo>
                    <a:cubicBezTo>
                      <a:pt x="47339" y="653"/>
                      <a:pt x="47310" y="622"/>
                      <a:pt x="47281" y="609"/>
                    </a:cubicBezTo>
                    <a:cubicBezTo>
                      <a:pt x="47263" y="615"/>
                      <a:pt x="47244" y="618"/>
                      <a:pt x="47224" y="618"/>
                    </a:cubicBezTo>
                    <a:cubicBezTo>
                      <a:pt x="47197" y="618"/>
                      <a:pt x="47167" y="612"/>
                      <a:pt x="47134" y="601"/>
                    </a:cubicBezTo>
                    <a:cubicBezTo>
                      <a:pt x="47125" y="575"/>
                      <a:pt x="47115" y="566"/>
                      <a:pt x="47105" y="566"/>
                    </a:cubicBezTo>
                    <a:cubicBezTo>
                      <a:pt x="47086" y="566"/>
                      <a:pt x="47066" y="600"/>
                      <a:pt x="47044" y="601"/>
                    </a:cubicBezTo>
                    <a:cubicBezTo>
                      <a:pt x="47025" y="577"/>
                      <a:pt x="47006" y="555"/>
                      <a:pt x="46985" y="555"/>
                    </a:cubicBezTo>
                    <a:cubicBezTo>
                      <a:pt x="46969" y="555"/>
                      <a:pt x="46953" y="569"/>
                      <a:pt x="46936" y="605"/>
                    </a:cubicBezTo>
                    <a:cubicBezTo>
                      <a:pt x="46847" y="609"/>
                      <a:pt x="46797" y="619"/>
                      <a:pt x="46771" y="630"/>
                    </a:cubicBezTo>
                    <a:cubicBezTo>
                      <a:pt x="46743" y="642"/>
                      <a:pt x="46740" y="654"/>
                      <a:pt x="46745" y="661"/>
                    </a:cubicBezTo>
                    <a:cubicBezTo>
                      <a:pt x="46745" y="671"/>
                      <a:pt x="46746" y="681"/>
                      <a:pt x="46749" y="691"/>
                    </a:cubicBezTo>
                    <a:cubicBezTo>
                      <a:pt x="46745" y="689"/>
                      <a:pt x="46741" y="686"/>
                      <a:pt x="46736" y="685"/>
                    </a:cubicBezTo>
                    <a:cubicBezTo>
                      <a:pt x="46735" y="686"/>
                      <a:pt x="46733" y="686"/>
                      <a:pt x="46732" y="686"/>
                    </a:cubicBezTo>
                    <a:cubicBezTo>
                      <a:pt x="46719" y="686"/>
                      <a:pt x="46700" y="655"/>
                      <a:pt x="46676" y="655"/>
                    </a:cubicBezTo>
                    <a:cubicBezTo>
                      <a:pt x="46666" y="655"/>
                      <a:pt x="46656" y="659"/>
                      <a:pt x="46645" y="672"/>
                    </a:cubicBezTo>
                    <a:cubicBezTo>
                      <a:pt x="46638" y="669"/>
                      <a:pt x="46630" y="668"/>
                      <a:pt x="46622" y="668"/>
                    </a:cubicBezTo>
                    <a:cubicBezTo>
                      <a:pt x="46600" y="668"/>
                      <a:pt x="46575" y="678"/>
                      <a:pt x="46546" y="678"/>
                    </a:cubicBezTo>
                    <a:cubicBezTo>
                      <a:pt x="46521" y="678"/>
                      <a:pt x="46493" y="670"/>
                      <a:pt x="46461" y="643"/>
                    </a:cubicBezTo>
                    <a:cubicBezTo>
                      <a:pt x="46425" y="644"/>
                      <a:pt x="46393" y="666"/>
                      <a:pt x="46364" y="666"/>
                    </a:cubicBezTo>
                    <a:cubicBezTo>
                      <a:pt x="46351" y="666"/>
                      <a:pt x="46339" y="662"/>
                      <a:pt x="46328" y="649"/>
                    </a:cubicBezTo>
                    <a:cubicBezTo>
                      <a:pt x="46322" y="653"/>
                      <a:pt x="46317" y="654"/>
                      <a:pt x="46312" y="654"/>
                    </a:cubicBezTo>
                    <a:cubicBezTo>
                      <a:pt x="46282" y="654"/>
                      <a:pt x="46256" y="602"/>
                      <a:pt x="46235" y="600"/>
                    </a:cubicBezTo>
                    <a:cubicBezTo>
                      <a:pt x="46216" y="642"/>
                      <a:pt x="46201" y="660"/>
                      <a:pt x="46188" y="660"/>
                    </a:cubicBezTo>
                    <a:cubicBezTo>
                      <a:pt x="46168" y="660"/>
                      <a:pt x="46154" y="616"/>
                      <a:pt x="46144" y="551"/>
                    </a:cubicBezTo>
                    <a:cubicBezTo>
                      <a:pt x="46130" y="522"/>
                      <a:pt x="46127" y="517"/>
                      <a:pt x="46125" y="517"/>
                    </a:cubicBezTo>
                    <a:cubicBezTo>
                      <a:pt x="46124" y="517"/>
                      <a:pt x="46123" y="518"/>
                      <a:pt x="46122" y="518"/>
                    </a:cubicBezTo>
                    <a:cubicBezTo>
                      <a:pt x="46120" y="518"/>
                      <a:pt x="46116" y="516"/>
                      <a:pt x="46109" y="506"/>
                    </a:cubicBezTo>
                    <a:cubicBezTo>
                      <a:pt x="46106" y="525"/>
                      <a:pt x="46103" y="532"/>
                      <a:pt x="46099" y="532"/>
                    </a:cubicBezTo>
                    <a:cubicBezTo>
                      <a:pt x="46089" y="532"/>
                      <a:pt x="46073" y="484"/>
                      <a:pt x="46052" y="484"/>
                    </a:cubicBezTo>
                    <a:cubicBezTo>
                      <a:pt x="46046" y="484"/>
                      <a:pt x="46039" y="489"/>
                      <a:pt x="46031" y="500"/>
                    </a:cubicBezTo>
                    <a:cubicBezTo>
                      <a:pt x="46023" y="456"/>
                      <a:pt x="46014" y="442"/>
                      <a:pt x="46004" y="442"/>
                    </a:cubicBezTo>
                    <a:cubicBezTo>
                      <a:pt x="45989" y="442"/>
                      <a:pt x="45972" y="478"/>
                      <a:pt x="45952" y="478"/>
                    </a:cubicBezTo>
                    <a:cubicBezTo>
                      <a:pt x="45951" y="478"/>
                      <a:pt x="45950" y="478"/>
                      <a:pt x="45949" y="478"/>
                    </a:cubicBezTo>
                    <a:cubicBezTo>
                      <a:pt x="45915" y="480"/>
                      <a:pt x="45876" y="512"/>
                      <a:pt x="45828" y="541"/>
                    </a:cubicBezTo>
                    <a:cubicBezTo>
                      <a:pt x="45818" y="549"/>
                      <a:pt x="45808" y="552"/>
                      <a:pt x="45799" y="552"/>
                    </a:cubicBezTo>
                    <a:cubicBezTo>
                      <a:pt x="45777" y="552"/>
                      <a:pt x="45756" y="538"/>
                      <a:pt x="45736" y="538"/>
                    </a:cubicBezTo>
                    <a:cubicBezTo>
                      <a:pt x="45722" y="538"/>
                      <a:pt x="45708" y="545"/>
                      <a:pt x="45694" y="569"/>
                    </a:cubicBezTo>
                    <a:cubicBezTo>
                      <a:pt x="45664" y="574"/>
                      <a:pt x="45637" y="626"/>
                      <a:pt x="45611" y="626"/>
                    </a:cubicBezTo>
                    <a:cubicBezTo>
                      <a:pt x="45600" y="626"/>
                      <a:pt x="45589" y="616"/>
                      <a:pt x="45578" y="591"/>
                    </a:cubicBezTo>
                    <a:cubicBezTo>
                      <a:pt x="45552" y="582"/>
                      <a:pt x="45526" y="544"/>
                      <a:pt x="45502" y="544"/>
                    </a:cubicBezTo>
                    <a:cubicBezTo>
                      <a:pt x="45494" y="544"/>
                      <a:pt x="45487" y="548"/>
                      <a:pt x="45480" y="556"/>
                    </a:cubicBezTo>
                    <a:cubicBezTo>
                      <a:pt x="45472" y="571"/>
                      <a:pt x="45463" y="575"/>
                      <a:pt x="45454" y="575"/>
                    </a:cubicBezTo>
                    <a:cubicBezTo>
                      <a:pt x="45445" y="575"/>
                      <a:pt x="45435" y="570"/>
                      <a:pt x="45426" y="570"/>
                    </a:cubicBezTo>
                    <a:cubicBezTo>
                      <a:pt x="45415" y="570"/>
                      <a:pt x="45405" y="577"/>
                      <a:pt x="45395" y="606"/>
                    </a:cubicBezTo>
                    <a:cubicBezTo>
                      <a:pt x="45385" y="597"/>
                      <a:pt x="45375" y="594"/>
                      <a:pt x="45365" y="594"/>
                    </a:cubicBezTo>
                    <a:cubicBezTo>
                      <a:pt x="45330" y="594"/>
                      <a:pt x="45299" y="641"/>
                      <a:pt x="45269" y="641"/>
                    </a:cubicBezTo>
                    <a:cubicBezTo>
                      <a:pt x="45264" y="641"/>
                      <a:pt x="45260" y="640"/>
                      <a:pt x="45256" y="638"/>
                    </a:cubicBezTo>
                    <a:cubicBezTo>
                      <a:pt x="45229" y="633"/>
                      <a:pt x="45203" y="623"/>
                      <a:pt x="45177" y="623"/>
                    </a:cubicBezTo>
                    <a:cubicBezTo>
                      <a:pt x="45164" y="623"/>
                      <a:pt x="45151" y="626"/>
                      <a:pt x="45138" y="633"/>
                    </a:cubicBezTo>
                    <a:cubicBezTo>
                      <a:pt x="45136" y="633"/>
                      <a:pt x="45134" y="633"/>
                      <a:pt x="45132" y="633"/>
                    </a:cubicBezTo>
                    <a:cubicBezTo>
                      <a:pt x="45082" y="633"/>
                      <a:pt x="45032" y="675"/>
                      <a:pt x="44972" y="675"/>
                    </a:cubicBezTo>
                    <a:cubicBezTo>
                      <a:pt x="44944" y="675"/>
                      <a:pt x="44913" y="666"/>
                      <a:pt x="44880" y="637"/>
                    </a:cubicBezTo>
                    <a:cubicBezTo>
                      <a:pt x="44798" y="651"/>
                      <a:pt x="44773" y="658"/>
                      <a:pt x="44772" y="658"/>
                    </a:cubicBezTo>
                    <a:cubicBezTo>
                      <a:pt x="44771" y="658"/>
                      <a:pt x="44789" y="652"/>
                      <a:pt x="44802" y="640"/>
                    </a:cubicBezTo>
                    <a:cubicBezTo>
                      <a:pt x="44803" y="642"/>
                      <a:pt x="44805" y="642"/>
                      <a:pt x="44806" y="642"/>
                    </a:cubicBezTo>
                    <a:cubicBezTo>
                      <a:pt x="44813" y="642"/>
                      <a:pt x="44816" y="620"/>
                      <a:pt x="44808" y="620"/>
                    </a:cubicBezTo>
                    <a:cubicBezTo>
                      <a:pt x="44805" y="620"/>
                      <a:pt x="44799" y="623"/>
                      <a:pt x="44792" y="633"/>
                    </a:cubicBezTo>
                    <a:cubicBezTo>
                      <a:pt x="44789" y="636"/>
                      <a:pt x="44786" y="637"/>
                      <a:pt x="44783" y="637"/>
                    </a:cubicBezTo>
                    <a:cubicBezTo>
                      <a:pt x="44761" y="637"/>
                      <a:pt x="44723" y="579"/>
                      <a:pt x="44665" y="579"/>
                    </a:cubicBezTo>
                    <a:cubicBezTo>
                      <a:pt x="44637" y="579"/>
                      <a:pt x="44603" y="593"/>
                      <a:pt x="44564" y="635"/>
                    </a:cubicBezTo>
                    <a:cubicBezTo>
                      <a:pt x="44554" y="636"/>
                      <a:pt x="44545" y="636"/>
                      <a:pt x="44536" y="636"/>
                    </a:cubicBezTo>
                    <a:cubicBezTo>
                      <a:pt x="44499" y="636"/>
                      <a:pt x="44469" y="634"/>
                      <a:pt x="44445" y="634"/>
                    </a:cubicBezTo>
                    <a:cubicBezTo>
                      <a:pt x="44414" y="634"/>
                      <a:pt x="44391" y="637"/>
                      <a:pt x="44375" y="648"/>
                    </a:cubicBezTo>
                    <a:cubicBezTo>
                      <a:pt x="44365" y="655"/>
                      <a:pt x="44357" y="658"/>
                      <a:pt x="44351" y="658"/>
                    </a:cubicBezTo>
                    <a:cubicBezTo>
                      <a:pt x="44337" y="658"/>
                      <a:pt x="44333" y="642"/>
                      <a:pt x="44333" y="623"/>
                    </a:cubicBezTo>
                    <a:cubicBezTo>
                      <a:pt x="44333" y="619"/>
                      <a:pt x="44334" y="619"/>
                      <a:pt x="44334" y="615"/>
                    </a:cubicBezTo>
                    <a:lnTo>
                      <a:pt x="44334" y="615"/>
                    </a:lnTo>
                    <a:cubicBezTo>
                      <a:pt x="44330" y="618"/>
                      <a:pt x="44325" y="620"/>
                      <a:pt x="44320" y="620"/>
                    </a:cubicBezTo>
                    <a:cubicBezTo>
                      <a:pt x="44317" y="620"/>
                      <a:pt x="44315" y="620"/>
                      <a:pt x="44312" y="619"/>
                    </a:cubicBezTo>
                    <a:cubicBezTo>
                      <a:pt x="44306" y="644"/>
                      <a:pt x="44298" y="652"/>
                      <a:pt x="44288" y="652"/>
                    </a:cubicBezTo>
                    <a:cubicBezTo>
                      <a:pt x="44271" y="652"/>
                      <a:pt x="44248" y="626"/>
                      <a:pt x="44219" y="619"/>
                    </a:cubicBezTo>
                    <a:cubicBezTo>
                      <a:pt x="44198" y="629"/>
                      <a:pt x="44173" y="634"/>
                      <a:pt x="44143" y="634"/>
                    </a:cubicBezTo>
                    <a:cubicBezTo>
                      <a:pt x="44113" y="634"/>
                      <a:pt x="44078" y="629"/>
                      <a:pt x="44037" y="620"/>
                    </a:cubicBezTo>
                    <a:cubicBezTo>
                      <a:pt x="44006" y="597"/>
                      <a:pt x="43977" y="589"/>
                      <a:pt x="43951" y="589"/>
                    </a:cubicBezTo>
                    <a:cubicBezTo>
                      <a:pt x="43912" y="589"/>
                      <a:pt x="43879" y="608"/>
                      <a:pt x="43852" y="623"/>
                    </a:cubicBezTo>
                    <a:cubicBezTo>
                      <a:pt x="43845" y="618"/>
                      <a:pt x="43838" y="616"/>
                      <a:pt x="43832" y="616"/>
                    </a:cubicBezTo>
                    <a:cubicBezTo>
                      <a:pt x="43807" y="616"/>
                      <a:pt x="43788" y="647"/>
                      <a:pt x="43772" y="647"/>
                    </a:cubicBezTo>
                    <a:cubicBezTo>
                      <a:pt x="43765" y="647"/>
                      <a:pt x="43759" y="642"/>
                      <a:pt x="43754" y="626"/>
                    </a:cubicBezTo>
                    <a:cubicBezTo>
                      <a:pt x="43737" y="646"/>
                      <a:pt x="43725" y="653"/>
                      <a:pt x="43718" y="653"/>
                    </a:cubicBezTo>
                    <a:cubicBezTo>
                      <a:pt x="43706" y="653"/>
                      <a:pt x="43703" y="637"/>
                      <a:pt x="43702" y="630"/>
                    </a:cubicBezTo>
                    <a:cubicBezTo>
                      <a:pt x="43699" y="628"/>
                      <a:pt x="43697" y="610"/>
                      <a:pt x="43689" y="610"/>
                    </a:cubicBezTo>
                    <a:cubicBezTo>
                      <a:pt x="43683" y="610"/>
                      <a:pt x="43674" y="618"/>
                      <a:pt x="43660" y="644"/>
                    </a:cubicBezTo>
                    <a:cubicBezTo>
                      <a:pt x="43635" y="632"/>
                      <a:pt x="43592" y="570"/>
                      <a:pt x="43523" y="570"/>
                    </a:cubicBezTo>
                    <a:cubicBezTo>
                      <a:pt x="43490" y="570"/>
                      <a:pt x="43451" y="584"/>
                      <a:pt x="43405" y="625"/>
                    </a:cubicBezTo>
                    <a:cubicBezTo>
                      <a:pt x="43357" y="581"/>
                      <a:pt x="43310" y="558"/>
                      <a:pt x="43264" y="558"/>
                    </a:cubicBezTo>
                    <a:cubicBezTo>
                      <a:pt x="43263" y="558"/>
                      <a:pt x="43261" y="558"/>
                      <a:pt x="43260" y="558"/>
                    </a:cubicBezTo>
                    <a:cubicBezTo>
                      <a:pt x="43217" y="558"/>
                      <a:pt x="43176" y="581"/>
                      <a:pt x="43137" y="624"/>
                    </a:cubicBezTo>
                    <a:cubicBezTo>
                      <a:pt x="43108" y="645"/>
                      <a:pt x="43079" y="655"/>
                      <a:pt x="43052" y="655"/>
                    </a:cubicBezTo>
                    <a:cubicBezTo>
                      <a:pt x="43001" y="655"/>
                      <a:pt x="42953" y="621"/>
                      <a:pt x="42906" y="564"/>
                    </a:cubicBezTo>
                    <a:cubicBezTo>
                      <a:pt x="42902" y="565"/>
                      <a:pt x="42898" y="566"/>
                      <a:pt x="42894" y="566"/>
                    </a:cubicBezTo>
                    <a:cubicBezTo>
                      <a:pt x="42845" y="566"/>
                      <a:pt x="42798" y="497"/>
                      <a:pt x="42755" y="497"/>
                    </a:cubicBezTo>
                    <a:cubicBezTo>
                      <a:pt x="42740" y="497"/>
                      <a:pt x="42726" y="505"/>
                      <a:pt x="42712" y="526"/>
                    </a:cubicBezTo>
                    <a:cubicBezTo>
                      <a:pt x="42652" y="475"/>
                      <a:pt x="42598" y="506"/>
                      <a:pt x="42547" y="471"/>
                    </a:cubicBezTo>
                    <a:cubicBezTo>
                      <a:pt x="42514" y="443"/>
                      <a:pt x="42472" y="428"/>
                      <a:pt x="42429" y="428"/>
                    </a:cubicBezTo>
                    <a:cubicBezTo>
                      <a:pt x="42423" y="428"/>
                      <a:pt x="42416" y="429"/>
                      <a:pt x="42410" y="429"/>
                    </a:cubicBezTo>
                    <a:cubicBezTo>
                      <a:pt x="42397" y="410"/>
                      <a:pt x="42384" y="403"/>
                      <a:pt x="42371" y="403"/>
                    </a:cubicBezTo>
                    <a:cubicBezTo>
                      <a:pt x="42344" y="403"/>
                      <a:pt x="42320" y="433"/>
                      <a:pt x="42296" y="438"/>
                    </a:cubicBezTo>
                    <a:cubicBezTo>
                      <a:pt x="42244" y="473"/>
                      <a:pt x="41968" y="647"/>
                      <a:pt x="41908" y="647"/>
                    </a:cubicBezTo>
                    <a:cubicBezTo>
                      <a:pt x="41907" y="647"/>
                      <a:pt x="41906" y="647"/>
                      <a:pt x="41905" y="647"/>
                    </a:cubicBezTo>
                    <a:cubicBezTo>
                      <a:pt x="41853" y="643"/>
                      <a:pt x="42037" y="598"/>
                      <a:pt x="41988" y="544"/>
                    </a:cubicBezTo>
                    <a:cubicBezTo>
                      <a:pt x="41963" y="512"/>
                      <a:pt x="41706" y="330"/>
                      <a:pt x="41675" y="330"/>
                    </a:cubicBezTo>
                    <a:cubicBezTo>
                      <a:pt x="41674" y="330"/>
                      <a:pt x="41674" y="330"/>
                      <a:pt x="41673" y="330"/>
                    </a:cubicBezTo>
                    <a:cubicBezTo>
                      <a:pt x="41663" y="344"/>
                      <a:pt x="41653" y="359"/>
                      <a:pt x="41644" y="375"/>
                    </a:cubicBezTo>
                    <a:lnTo>
                      <a:pt x="41622" y="394"/>
                    </a:lnTo>
                    <a:cubicBezTo>
                      <a:pt x="41614" y="392"/>
                      <a:pt x="41605" y="390"/>
                      <a:pt x="41597" y="385"/>
                    </a:cubicBezTo>
                    <a:cubicBezTo>
                      <a:pt x="41615" y="368"/>
                      <a:pt x="41633" y="350"/>
                      <a:pt x="41654" y="329"/>
                    </a:cubicBezTo>
                    <a:lnTo>
                      <a:pt x="41654" y="329"/>
                    </a:lnTo>
                    <a:cubicBezTo>
                      <a:pt x="41642" y="341"/>
                      <a:pt x="41627" y="345"/>
                      <a:pt x="41612" y="345"/>
                    </a:cubicBezTo>
                    <a:cubicBezTo>
                      <a:pt x="41586" y="345"/>
                      <a:pt x="41559" y="334"/>
                      <a:pt x="41534" y="334"/>
                    </a:cubicBezTo>
                    <a:cubicBezTo>
                      <a:pt x="41523" y="334"/>
                      <a:pt x="41513" y="336"/>
                      <a:pt x="41504" y="341"/>
                    </a:cubicBezTo>
                    <a:cubicBezTo>
                      <a:pt x="41495" y="322"/>
                      <a:pt x="41487" y="315"/>
                      <a:pt x="41480" y="315"/>
                    </a:cubicBezTo>
                    <a:cubicBezTo>
                      <a:pt x="41474" y="315"/>
                      <a:pt x="41469" y="320"/>
                      <a:pt x="41466" y="327"/>
                    </a:cubicBezTo>
                    <a:cubicBezTo>
                      <a:pt x="41463" y="326"/>
                      <a:pt x="41461" y="326"/>
                      <a:pt x="41458" y="325"/>
                    </a:cubicBezTo>
                    <a:cubicBezTo>
                      <a:pt x="41432" y="313"/>
                      <a:pt x="41402" y="299"/>
                      <a:pt x="41371" y="299"/>
                    </a:cubicBezTo>
                    <a:cubicBezTo>
                      <a:pt x="41354" y="299"/>
                      <a:pt x="41336" y="303"/>
                      <a:pt x="41318" y="313"/>
                    </a:cubicBezTo>
                    <a:cubicBezTo>
                      <a:pt x="41304" y="308"/>
                      <a:pt x="41290" y="306"/>
                      <a:pt x="41277" y="306"/>
                    </a:cubicBezTo>
                    <a:cubicBezTo>
                      <a:pt x="41227" y="306"/>
                      <a:pt x="41185" y="339"/>
                      <a:pt x="41153" y="345"/>
                    </a:cubicBezTo>
                    <a:cubicBezTo>
                      <a:pt x="41111" y="334"/>
                      <a:pt x="41082" y="324"/>
                      <a:pt x="41063" y="307"/>
                    </a:cubicBezTo>
                    <a:cubicBezTo>
                      <a:pt x="41059" y="305"/>
                      <a:pt x="41055" y="304"/>
                      <a:pt x="41051" y="304"/>
                    </a:cubicBezTo>
                    <a:cubicBezTo>
                      <a:pt x="41045" y="304"/>
                      <a:pt x="41039" y="307"/>
                      <a:pt x="41035" y="312"/>
                    </a:cubicBezTo>
                    <a:cubicBezTo>
                      <a:pt x="41037" y="307"/>
                      <a:pt x="41040" y="302"/>
                      <a:pt x="41041" y="296"/>
                    </a:cubicBezTo>
                    <a:cubicBezTo>
                      <a:pt x="41042" y="292"/>
                      <a:pt x="41042" y="287"/>
                      <a:pt x="41044" y="283"/>
                    </a:cubicBezTo>
                    <a:lnTo>
                      <a:pt x="41044" y="283"/>
                    </a:lnTo>
                    <a:cubicBezTo>
                      <a:pt x="41025" y="286"/>
                      <a:pt x="41005" y="288"/>
                      <a:pt x="40985" y="288"/>
                    </a:cubicBezTo>
                    <a:cubicBezTo>
                      <a:pt x="40981" y="288"/>
                      <a:pt x="40977" y="288"/>
                      <a:pt x="40972" y="288"/>
                    </a:cubicBezTo>
                    <a:cubicBezTo>
                      <a:pt x="40967" y="287"/>
                      <a:pt x="40962" y="287"/>
                      <a:pt x="40957" y="287"/>
                    </a:cubicBezTo>
                    <a:cubicBezTo>
                      <a:pt x="40933" y="287"/>
                      <a:pt x="40907" y="295"/>
                      <a:pt x="40878" y="295"/>
                    </a:cubicBezTo>
                    <a:cubicBezTo>
                      <a:pt x="40847" y="295"/>
                      <a:pt x="40812" y="286"/>
                      <a:pt x="40774" y="249"/>
                    </a:cubicBezTo>
                    <a:cubicBezTo>
                      <a:pt x="40767" y="251"/>
                      <a:pt x="40760" y="251"/>
                      <a:pt x="40753" y="251"/>
                    </a:cubicBezTo>
                    <a:cubicBezTo>
                      <a:pt x="40730" y="251"/>
                      <a:pt x="40705" y="243"/>
                      <a:pt x="40679" y="243"/>
                    </a:cubicBezTo>
                    <a:cubicBezTo>
                      <a:pt x="40666" y="243"/>
                      <a:pt x="40652" y="245"/>
                      <a:pt x="40638" y="252"/>
                    </a:cubicBezTo>
                    <a:cubicBezTo>
                      <a:pt x="40636" y="252"/>
                      <a:pt x="40634" y="252"/>
                      <a:pt x="40632" y="252"/>
                    </a:cubicBezTo>
                    <a:cubicBezTo>
                      <a:pt x="40592" y="252"/>
                      <a:pt x="40550" y="298"/>
                      <a:pt x="40505" y="298"/>
                    </a:cubicBezTo>
                    <a:cubicBezTo>
                      <a:pt x="40495" y="298"/>
                      <a:pt x="40485" y="296"/>
                      <a:pt x="40475" y="291"/>
                    </a:cubicBezTo>
                    <a:cubicBezTo>
                      <a:pt x="40448" y="302"/>
                      <a:pt x="40422" y="306"/>
                      <a:pt x="40397" y="306"/>
                    </a:cubicBezTo>
                    <a:cubicBezTo>
                      <a:pt x="40345" y="306"/>
                      <a:pt x="40295" y="290"/>
                      <a:pt x="40247" y="290"/>
                    </a:cubicBezTo>
                    <a:cubicBezTo>
                      <a:pt x="40239" y="290"/>
                      <a:pt x="40231" y="291"/>
                      <a:pt x="40223" y="292"/>
                    </a:cubicBezTo>
                    <a:cubicBezTo>
                      <a:pt x="40200" y="278"/>
                      <a:pt x="40177" y="273"/>
                      <a:pt x="40154" y="273"/>
                    </a:cubicBezTo>
                    <a:cubicBezTo>
                      <a:pt x="40115" y="273"/>
                      <a:pt x="40077" y="287"/>
                      <a:pt x="40039" y="287"/>
                    </a:cubicBezTo>
                    <a:cubicBezTo>
                      <a:pt x="40037" y="287"/>
                      <a:pt x="40035" y="287"/>
                      <a:pt x="40033" y="287"/>
                    </a:cubicBezTo>
                    <a:cubicBezTo>
                      <a:pt x="40016" y="276"/>
                      <a:pt x="39998" y="272"/>
                      <a:pt x="39981" y="272"/>
                    </a:cubicBezTo>
                    <a:cubicBezTo>
                      <a:pt x="39941" y="272"/>
                      <a:pt x="39901" y="294"/>
                      <a:pt x="39863" y="297"/>
                    </a:cubicBezTo>
                    <a:cubicBezTo>
                      <a:pt x="39826" y="309"/>
                      <a:pt x="39791" y="353"/>
                      <a:pt x="39757" y="353"/>
                    </a:cubicBezTo>
                    <a:cubicBezTo>
                      <a:pt x="39741" y="353"/>
                      <a:pt x="39726" y="344"/>
                      <a:pt x="39710" y="317"/>
                    </a:cubicBezTo>
                    <a:cubicBezTo>
                      <a:pt x="39705" y="322"/>
                      <a:pt x="39703" y="324"/>
                      <a:pt x="39702" y="324"/>
                    </a:cubicBezTo>
                    <a:cubicBezTo>
                      <a:pt x="39699" y="324"/>
                      <a:pt x="39845" y="163"/>
                      <a:pt x="39807" y="135"/>
                    </a:cubicBezTo>
                    <a:lnTo>
                      <a:pt x="39807" y="135"/>
                    </a:lnTo>
                    <a:cubicBezTo>
                      <a:pt x="39784" y="149"/>
                      <a:pt x="39761" y="154"/>
                      <a:pt x="39739" y="154"/>
                    </a:cubicBezTo>
                    <a:cubicBezTo>
                      <a:pt x="39695" y="154"/>
                      <a:pt x="39654" y="135"/>
                      <a:pt x="39615" y="135"/>
                    </a:cubicBezTo>
                    <a:cubicBezTo>
                      <a:pt x="39602" y="135"/>
                      <a:pt x="39589" y="137"/>
                      <a:pt x="39576" y="143"/>
                    </a:cubicBezTo>
                    <a:cubicBezTo>
                      <a:pt x="39562" y="156"/>
                      <a:pt x="39548" y="159"/>
                      <a:pt x="39535" y="159"/>
                    </a:cubicBezTo>
                    <a:cubicBezTo>
                      <a:pt x="39522" y="159"/>
                      <a:pt x="39509" y="156"/>
                      <a:pt x="39497" y="156"/>
                    </a:cubicBezTo>
                    <a:cubicBezTo>
                      <a:pt x="39485" y="156"/>
                      <a:pt x="39474" y="159"/>
                      <a:pt x="39463" y="170"/>
                    </a:cubicBezTo>
                    <a:cubicBezTo>
                      <a:pt x="39455" y="182"/>
                      <a:pt x="39448" y="186"/>
                      <a:pt x="39440" y="186"/>
                    </a:cubicBezTo>
                    <a:cubicBezTo>
                      <a:pt x="39418" y="186"/>
                      <a:pt x="39396" y="148"/>
                      <a:pt x="39376" y="148"/>
                    </a:cubicBezTo>
                    <a:cubicBezTo>
                      <a:pt x="39373" y="148"/>
                      <a:pt x="39370" y="149"/>
                      <a:pt x="39367" y="152"/>
                    </a:cubicBezTo>
                    <a:cubicBezTo>
                      <a:pt x="39328" y="153"/>
                      <a:pt x="39293" y="183"/>
                      <a:pt x="39262" y="183"/>
                    </a:cubicBezTo>
                    <a:cubicBezTo>
                      <a:pt x="39246" y="183"/>
                      <a:pt x="39230" y="175"/>
                      <a:pt x="39215" y="148"/>
                    </a:cubicBezTo>
                    <a:cubicBezTo>
                      <a:pt x="39202" y="126"/>
                      <a:pt x="39190" y="118"/>
                      <a:pt x="39179" y="118"/>
                    </a:cubicBezTo>
                    <a:cubicBezTo>
                      <a:pt x="39153" y="118"/>
                      <a:pt x="39130" y="159"/>
                      <a:pt x="39110" y="163"/>
                    </a:cubicBezTo>
                    <a:cubicBezTo>
                      <a:pt x="39078" y="141"/>
                      <a:pt x="39052" y="132"/>
                      <a:pt x="39029" y="132"/>
                    </a:cubicBezTo>
                    <a:cubicBezTo>
                      <a:pt x="39008" y="132"/>
                      <a:pt x="38989" y="139"/>
                      <a:pt x="38971" y="152"/>
                    </a:cubicBezTo>
                    <a:cubicBezTo>
                      <a:pt x="38904" y="146"/>
                      <a:pt x="38894" y="129"/>
                      <a:pt x="38884" y="129"/>
                    </a:cubicBezTo>
                    <a:cubicBezTo>
                      <a:pt x="38882" y="129"/>
                      <a:pt x="38880" y="130"/>
                      <a:pt x="38878" y="131"/>
                    </a:cubicBezTo>
                    <a:cubicBezTo>
                      <a:pt x="38876" y="136"/>
                      <a:pt x="38874" y="139"/>
                      <a:pt x="38872" y="139"/>
                    </a:cubicBezTo>
                    <a:cubicBezTo>
                      <a:pt x="38865" y="139"/>
                      <a:pt x="38855" y="121"/>
                      <a:pt x="38836" y="79"/>
                    </a:cubicBezTo>
                    <a:cubicBezTo>
                      <a:pt x="38822" y="76"/>
                      <a:pt x="38802" y="67"/>
                      <a:pt x="38774" y="67"/>
                    </a:cubicBezTo>
                    <a:cubicBezTo>
                      <a:pt x="38756" y="67"/>
                      <a:pt x="38733" y="71"/>
                      <a:pt x="38706" y="86"/>
                    </a:cubicBezTo>
                    <a:cubicBezTo>
                      <a:pt x="38640" y="68"/>
                      <a:pt x="38604" y="54"/>
                      <a:pt x="38584" y="53"/>
                    </a:cubicBezTo>
                    <a:cubicBezTo>
                      <a:pt x="38580" y="63"/>
                      <a:pt x="38576" y="67"/>
                      <a:pt x="38573" y="67"/>
                    </a:cubicBezTo>
                    <a:cubicBezTo>
                      <a:pt x="38561" y="67"/>
                      <a:pt x="38557" y="4"/>
                      <a:pt x="38553" y="3"/>
                    </a:cubicBezTo>
                    <a:cubicBezTo>
                      <a:pt x="38553" y="2"/>
                      <a:pt x="38552" y="1"/>
                      <a:pt x="38551"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67" name="Google Shape;16867;p61"/>
              <p:cNvSpPr/>
              <p:nvPr/>
            </p:nvSpPr>
            <p:spPr>
              <a:xfrm>
                <a:off x="3816975" y="5455175"/>
                <a:ext cx="75" cy="75"/>
              </a:xfrm>
              <a:custGeom>
                <a:avLst/>
                <a:gdLst/>
                <a:ahLst/>
                <a:cxnLst/>
                <a:rect l="l" t="t" r="r" b="b"/>
                <a:pathLst>
                  <a:path w="3" h="3" extrusionOk="0">
                    <a:moveTo>
                      <a:pt x="3" y="0"/>
                    </a:moveTo>
                    <a:lnTo>
                      <a:pt x="0" y="3"/>
                    </a:lnTo>
                    <a:cubicBezTo>
                      <a:pt x="2" y="2"/>
                      <a:pt x="2" y="2"/>
                      <a:pt x="3"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sp>
        <p:nvSpPr>
          <p:cNvPr id="16868" name="Google Shape;16868;p61"/>
          <p:cNvSpPr/>
          <p:nvPr/>
        </p:nvSpPr>
        <p:spPr>
          <a:xfrm>
            <a:off x="1539724" y="1111775"/>
            <a:ext cx="800400" cy="800400"/>
          </a:xfrm>
          <a:prstGeom prst="ellipse">
            <a:avLst/>
          </a:prstGeom>
          <a:solidFill>
            <a:schemeClr val="accent2"/>
          </a:solidFill>
          <a:ln w="114300" cap="flat" cmpd="sng">
            <a:solidFill>
              <a:schemeClr val="accent2"/>
            </a:solidFill>
            <a:prstDash val="solid"/>
            <a:round/>
            <a:headEnd type="none" w="sm" len="sm"/>
            <a:tailEnd type="none" w="sm" len="sm"/>
          </a:ln>
          <a:effectLst>
            <a:outerShdw blurRad="57150" dist="19050" dir="4200000" algn="bl" rotWithShape="0">
              <a:srgbClr val="263A43">
                <a:alpha val="64999"/>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69" name="Google Shape;16869;p61"/>
          <p:cNvSpPr/>
          <p:nvPr/>
        </p:nvSpPr>
        <p:spPr>
          <a:xfrm>
            <a:off x="1539724" y="1111775"/>
            <a:ext cx="800400" cy="8004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70" name="Google Shape;16870;p61"/>
          <p:cNvSpPr txBox="1">
            <a:spLocks noGrp="1"/>
          </p:cNvSpPr>
          <p:nvPr>
            <p:ph type="title"/>
          </p:nvPr>
        </p:nvSpPr>
        <p:spPr>
          <a:xfrm>
            <a:off x="713225" y="539500"/>
            <a:ext cx="77175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Messages to write</a:t>
            </a:r>
          </a:p>
        </p:txBody>
      </p:sp>
      <p:sp>
        <p:nvSpPr>
          <p:cNvPr id="16871" name="Google Shape;16871;p61"/>
          <p:cNvSpPr txBox="1">
            <a:spLocks noGrp="1"/>
          </p:cNvSpPr>
          <p:nvPr>
            <p:ph type="subTitle" idx="1"/>
          </p:nvPr>
        </p:nvSpPr>
        <p:spPr>
          <a:xfrm>
            <a:off x="784188" y="1994250"/>
            <a:ext cx="2311500" cy="581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latin typeface="Calibri"/>
                <a:ea typeface="微软雅黑"/>
                <a:sym typeface="Calibri"/>
              </a:rPr>
              <a:t>Mercury is the smallest planet</a:t>
            </a:r>
          </a:p>
        </p:txBody>
      </p:sp>
      <p:grpSp>
        <p:nvGrpSpPr>
          <p:cNvPr id="16872" name="Google Shape;16872;p61"/>
          <p:cNvGrpSpPr/>
          <p:nvPr/>
        </p:nvGrpSpPr>
        <p:grpSpPr>
          <a:xfrm>
            <a:off x="1756700" y="1387975"/>
            <a:ext cx="355275" cy="236000"/>
            <a:chOff x="1754413" y="1615825"/>
            <a:chExt cx="355275" cy="236000"/>
          </a:xfrm>
        </p:grpSpPr>
        <p:sp>
          <p:nvSpPr>
            <p:cNvPr id="16873" name="Google Shape;16873;p61"/>
            <p:cNvSpPr/>
            <p:nvPr/>
          </p:nvSpPr>
          <p:spPr>
            <a:xfrm>
              <a:off x="2087038" y="1700600"/>
              <a:ext cx="8825" cy="123400"/>
            </a:xfrm>
            <a:custGeom>
              <a:avLst/>
              <a:gdLst/>
              <a:ahLst/>
              <a:cxnLst/>
              <a:rect l="l" t="t" r="r" b="b"/>
              <a:pathLst>
                <a:path w="353" h="4936" extrusionOk="0">
                  <a:moveTo>
                    <a:pt x="0" y="0"/>
                  </a:moveTo>
                  <a:lnTo>
                    <a:pt x="353" y="4936"/>
                  </a:lnTo>
                  <a:lnTo>
                    <a:pt x="353" y="4936"/>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74" name="Google Shape;16874;p61"/>
            <p:cNvSpPr/>
            <p:nvPr/>
          </p:nvSpPr>
          <p:spPr>
            <a:xfrm>
              <a:off x="1754413" y="1615825"/>
              <a:ext cx="355275" cy="236000"/>
            </a:xfrm>
            <a:custGeom>
              <a:avLst/>
              <a:gdLst/>
              <a:ahLst/>
              <a:cxnLst/>
              <a:rect l="l" t="t" r="r" b="b"/>
              <a:pathLst>
                <a:path w="14211" h="9440" extrusionOk="0">
                  <a:moveTo>
                    <a:pt x="13379" y="557"/>
                  </a:moveTo>
                  <a:cubicBezTo>
                    <a:pt x="13534" y="557"/>
                    <a:pt x="13658" y="681"/>
                    <a:pt x="13658" y="835"/>
                  </a:cubicBezTo>
                  <a:lnTo>
                    <a:pt x="13658" y="1933"/>
                  </a:lnTo>
                  <a:cubicBezTo>
                    <a:pt x="13658" y="2344"/>
                    <a:pt x="13423" y="2718"/>
                    <a:pt x="13052" y="2897"/>
                  </a:cubicBezTo>
                  <a:lnTo>
                    <a:pt x="13033" y="2906"/>
                  </a:lnTo>
                  <a:lnTo>
                    <a:pt x="8493" y="5524"/>
                  </a:lnTo>
                  <a:lnTo>
                    <a:pt x="7637" y="6018"/>
                  </a:lnTo>
                  <a:cubicBezTo>
                    <a:pt x="7472" y="6113"/>
                    <a:pt x="7288" y="6160"/>
                    <a:pt x="7105" y="6160"/>
                  </a:cubicBezTo>
                  <a:cubicBezTo>
                    <a:pt x="6917" y="6160"/>
                    <a:pt x="6729" y="6111"/>
                    <a:pt x="6562" y="6012"/>
                  </a:cubicBezTo>
                  <a:lnTo>
                    <a:pt x="6559" y="6012"/>
                  </a:lnTo>
                  <a:lnTo>
                    <a:pt x="5755" y="5549"/>
                  </a:lnTo>
                  <a:lnTo>
                    <a:pt x="8493" y="5524"/>
                  </a:lnTo>
                  <a:lnTo>
                    <a:pt x="5755" y="5545"/>
                  </a:lnTo>
                  <a:lnTo>
                    <a:pt x="1091" y="2857"/>
                  </a:lnTo>
                  <a:cubicBezTo>
                    <a:pt x="761" y="2665"/>
                    <a:pt x="560" y="2313"/>
                    <a:pt x="560" y="1929"/>
                  </a:cubicBezTo>
                  <a:cubicBezTo>
                    <a:pt x="557" y="1917"/>
                    <a:pt x="557" y="1905"/>
                    <a:pt x="557" y="1892"/>
                  </a:cubicBezTo>
                  <a:lnTo>
                    <a:pt x="553" y="835"/>
                  </a:lnTo>
                  <a:cubicBezTo>
                    <a:pt x="557" y="681"/>
                    <a:pt x="680" y="557"/>
                    <a:pt x="832" y="557"/>
                  </a:cubicBezTo>
                  <a:close/>
                  <a:moveTo>
                    <a:pt x="13661" y="3153"/>
                  </a:moveTo>
                  <a:lnTo>
                    <a:pt x="13661" y="8327"/>
                  </a:lnTo>
                  <a:lnTo>
                    <a:pt x="10128" y="5224"/>
                  </a:lnTo>
                  <a:lnTo>
                    <a:pt x="13305" y="3391"/>
                  </a:lnTo>
                  <a:cubicBezTo>
                    <a:pt x="13435" y="3326"/>
                    <a:pt x="13553" y="3249"/>
                    <a:pt x="13661" y="3153"/>
                  </a:cubicBezTo>
                  <a:close/>
                  <a:moveTo>
                    <a:pt x="557" y="3150"/>
                  </a:moveTo>
                  <a:cubicBezTo>
                    <a:pt x="637" y="3221"/>
                    <a:pt x="723" y="3283"/>
                    <a:pt x="816" y="3336"/>
                  </a:cubicBezTo>
                  <a:lnTo>
                    <a:pt x="4154" y="5261"/>
                  </a:lnTo>
                  <a:lnTo>
                    <a:pt x="557" y="8426"/>
                  </a:lnTo>
                  <a:lnTo>
                    <a:pt x="557" y="3150"/>
                  </a:lnTo>
                  <a:close/>
                  <a:moveTo>
                    <a:pt x="9618" y="5515"/>
                  </a:moveTo>
                  <a:lnTo>
                    <a:pt x="12190" y="7777"/>
                  </a:lnTo>
                  <a:lnTo>
                    <a:pt x="11411" y="7777"/>
                  </a:lnTo>
                  <a:cubicBezTo>
                    <a:pt x="11407" y="7777"/>
                    <a:pt x="11403" y="7777"/>
                    <a:pt x="11399" y="7777"/>
                  </a:cubicBezTo>
                  <a:cubicBezTo>
                    <a:pt x="11247" y="7777"/>
                    <a:pt x="11120" y="7898"/>
                    <a:pt x="11120" y="8052"/>
                  </a:cubicBezTo>
                  <a:cubicBezTo>
                    <a:pt x="11120" y="8206"/>
                    <a:pt x="11247" y="8330"/>
                    <a:pt x="11400" y="8330"/>
                  </a:cubicBezTo>
                  <a:cubicBezTo>
                    <a:pt x="11403" y="8330"/>
                    <a:pt x="11407" y="8330"/>
                    <a:pt x="11411" y="8330"/>
                  </a:cubicBezTo>
                  <a:lnTo>
                    <a:pt x="12820" y="8330"/>
                  </a:lnTo>
                  <a:lnTo>
                    <a:pt x="13441" y="8880"/>
                  </a:lnTo>
                  <a:cubicBezTo>
                    <a:pt x="13423" y="8883"/>
                    <a:pt x="13401" y="8886"/>
                    <a:pt x="13379" y="8886"/>
                  </a:cubicBezTo>
                  <a:lnTo>
                    <a:pt x="875" y="8886"/>
                  </a:lnTo>
                  <a:lnTo>
                    <a:pt x="4661" y="5555"/>
                  </a:lnTo>
                  <a:lnTo>
                    <a:pt x="6280" y="6491"/>
                  </a:lnTo>
                  <a:cubicBezTo>
                    <a:pt x="6536" y="6640"/>
                    <a:pt x="6822" y="6715"/>
                    <a:pt x="7108" y="6715"/>
                  </a:cubicBezTo>
                  <a:cubicBezTo>
                    <a:pt x="7387" y="6715"/>
                    <a:pt x="7665" y="6644"/>
                    <a:pt x="7915" y="6500"/>
                  </a:cubicBezTo>
                  <a:lnTo>
                    <a:pt x="9618" y="5515"/>
                  </a:lnTo>
                  <a:close/>
                  <a:moveTo>
                    <a:pt x="835" y="1"/>
                  </a:moveTo>
                  <a:cubicBezTo>
                    <a:pt x="374" y="4"/>
                    <a:pt x="3" y="375"/>
                    <a:pt x="0" y="835"/>
                  </a:cubicBezTo>
                  <a:lnTo>
                    <a:pt x="0" y="8608"/>
                  </a:lnTo>
                  <a:cubicBezTo>
                    <a:pt x="3" y="9066"/>
                    <a:pt x="374" y="9440"/>
                    <a:pt x="835" y="9440"/>
                  </a:cubicBezTo>
                  <a:lnTo>
                    <a:pt x="13379" y="9440"/>
                  </a:lnTo>
                  <a:cubicBezTo>
                    <a:pt x="13679" y="9440"/>
                    <a:pt x="13957" y="9279"/>
                    <a:pt x="14106" y="9019"/>
                  </a:cubicBezTo>
                  <a:cubicBezTo>
                    <a:pt x="14106" y="9016"/>
                    <a:pt x="14106" y="9016"/>
                    <a:pt x="14106" y="9016"/>
                  </a:cubicBezTo>
                  <a:cubicBezTo>
                    <a:pt x="14174" y="8893"/>
                    <a:pt x="14211" y="8750"/>
                    <a:pt x="14211" y="8608"/>
                  </a:cubicBezTo>
                  <a:lnTo>
                    <a:pt x="14211" y="835"/>
                  </a:lnTo>
                  <a:cubicBezTo>
                    <a:pt x="14211" y="375"/>
                    <a:pt x="13840" y="4"/>
                    <a:pt x="133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75" name="Google Shape;16875;p61"/>
            <p:cNvSpPr/>
            <p:nvPr/>
          </p:nvSpPr>
          <p:spPr>
            <a:xfrm>
              <a:off x="1782463" y="1643650"/>
              <a:ext cx="49300" cy="13850"/>
            </a:xfrm>
            <a:custGeom>
              <a:avLst/>
              <a:gdLst/>
              <a:ahLst/>
              <a:cxnLst/>
              <a:rect l="l" t="t" r="r" b="b"/>
              <a:pathLst>
                <a:path w="1972" h="554" extrusionOk="0">
                  <a:moveTo>
                    <a:pt x="1696" y="0"/>
                  </a:moveTo>
                  <a:cubicBezTo>
                    <a:pt x="1692" y="0"/>
                    <a:pt x="1688" y="0"/>
                    <a:pt x="1685" y="1"/>
                  </a:cubicBezTo>
                  <a:lnTo>
                    <a:pt x="266" y="1"/>
                  </a:lnTo>
                  <a:cubicBezTo>
                    <a:pt x="118" y="4"/>
                    <a:pt x="0" y="127"/>
                    <a:pt x="0" y="276"/>
                  </a:cubicBezTo>
                  <a:cubicBezTo>
                    <a:pt x="0" y="427"/>
                    <a:pt x="118" y="548"/>
                    <a:pt x="266" y="554"/>
                  </a:cubicBezTo>
                  <a:lnTo>
                    <a:pt x="1685" y="554"/>
                  </a:lnTo>
                  <a:cubicBezTo>
                    <a:pt x="1688" y="554"/>
                    <a:pt x="1692" y="554"/>
                    <a:pt x="1696" y="554"/>
                  </a:cubicBezTo>
                  <a:cubicBezTo>
                    <a:pt x="1848" y="554"/>
                    <a:pt x="1972" y="430"/>
                    <a:pt x="1972" y="276"/>
                  </a:cubicBezTo>
                  <a:cubicBezTo>
                    <a:pt x="1972" y="122"/>
                    <a:pt x="1848" y="0"/>
                    <a:pt x="16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76" name="Google Shape;16876;p61"/>
            <p:cNvSpPr/>
            <p:nvPr/>
          </p:nvSpPr>
          <p:spPr>
            <a:xfrm>
              <a:off x="1837238" y="1643650"/>
              <a:ext cx="14075" cy="13850"/>
            </a:xfrm>
            <a:custGeom>
              <a:avLst/>
              <a:gdLst/>
              <a:ahLst/>
              <a:cxnLst/>
              <a:rect l="l" t="t" r="r" b="b"/>
              <a:pathLst>
                <a:path w="563" h="554" extrusionOk="0">
                  <a:moveTo>
                    <a:pt x="280" y="0"/>
                  </a:moveTo>
                  <a:cubicBezTo>
                    <a:pt x="127" y="0"/>
                    <a:pt x="0" y="125"/>
                    <a:pt x="0" y="279"/>
                  </a:cubicBezTo>
                  <a:cubicBezTo>
                    <a:pt x="0" y="433"/>
                    <a:pt x="127" y="554"/>
                    <a:pt x="280" y="554"/>
                  </a:cubicBezTo>
                  <a:cubicBezTo>
                    <a:pt x="283" y="554"/>
                    <a:pt x="287" y="554"/>
                    <a:pt x="291" y="554"/>
                  </a:cubicBezTo>
                  <a:lnTo>
                    <a:pt x="297" y="554"/>
                  </a:lnTo>
                  <a:cubicBezTo>
                    <a:pt x="445" y="551"/>
                    <a:pt x="563" y="427"/>
                    <a:pt x="563" y="279"/>
                  </a:cubicBezTo>
                  <a:cubicBezTo>
                    <a:pt x="563" y="127"/>
                    <a:pt x="445" y="7"/>
                    <a:pt x="297" y="1"/>
                  </a:cubicBezTo>
                  <a:lnTo>
                    <a:pt x="291" y="1"/>
                  </a:lnTo>
                  <a:cubicBezTo>
                    <a:pt x="287" y="0"/>
                    <a:pt x="284" y="0"/>
                    <a:pt x="2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77" name="Google Shape;16877;p61"/>
            <p:cNvSpPr/>
            <p:nvPr/>
          </p:nvSpPr>
          <p:spPr>
            <a:xfrm>
              <a:off x="2012538" y="1810225"/>
              <a:ext cx="14100" cy="13875"/>
            </a:xfrm>
            <a:custGeom>
              <a:avLst/>
              <a:gdLst/>
              <a:ahLst/>
              <a:cxnLst/>
              <a:rect l="l" t="t" r="r" b="b"/>
              <a:pathLst>
                <a:path w="564" h="555" extrusionOk="0">
                  <a:moveTo>
                    <a:pt x="279" y="1"/>
                  </a:moveTo>
                  <a:cubicBezTo>
                    <a:pt x="128" y="1"/>
                    <a:pt x="1" y="124"/>
                    <a:pt x="1" y="276"/>
                  </a:cubicBezTo>
                  <a:cubicBezTo>
                    <a:pt x="1" y="430"/>
                    <a:pt x="128" y="554"/>
                    <a:pt x="279" y="554"/>
                  </a:cubicBezTo>
                  <a:lnTo>
                    <a:pt x="285" y="554"/>
                  </a:lnTo>
                  <a:cubicBezTo>
                    <a:pt x="440" y="554"/>
                    <a:pt x="563" y="430"/>
                    <a:pt x="563" y="276"/>
                  </a:cubicBezTo>
                  <a:cubicBezTo>
                    <a:pt x="563" y="124"/>
                    <a:pt x="440" y="1"/>
                    <a:pt x="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6878" name="Google Shape;16878;p61"/>
          <p:cNvGrpSpPr/>
          <p:nvPr/>
        </p:nvGrpSpPr>
        <p:grpSpPr>
          <a:xfrm>
            <a:off x="3344035" y="1379987"/>
            <a:ext cx="2455889" cy="1443369"/>
            <a:chOff x="713220" y="1300491"/>
            <a:chExt cx="3555138" cy="1460309"/>
          </a:xfrm>
        </p:grpSpPr>
        <p:sp>
          <p:nvSpPr>
            <p:cNvPr id="16879" name="Google Shape;16879;p61"/>
            <p:cNvSpPr/>
            <p:nvPr/>
          </p:nvSpPr>
          <p:spPr>
            <a:xfrm rot="10800000">
              <a:off x="713220" y="1300491"/>
              <a:ext cx="3546505" cy="1403990"/>
            </a:xfrm>
            <a:custGeom>
              <a:avLst/>
              <a:gdLst/>
              <a:ahLst/>
              <a:cxnLst/>
              <a:rect l="l" t="t" r="r" b="b"/>
              <a:pathLst>
                <a:path w="51914" h="8316" extrusionOk="0">
                  <a:moveTo>
                    <a:pt x="1" y="0"/>
                  </a:moveTo>
                  <a:lnTo>
                    <a:pt x="1" y="8315"/>
                  </a:lnTo>
                  <a:lnTo>
                    <a:pt x="51914" y="8315"/>
                  </a:lnTo>
                  <a:lnTo>
                    <a:pt x="51912" y="0"/>
                  </a:lnTo>
                  <a:cubicBezTo>
                    <a:pt x="51912" y="0"/>
                    <a:pt x="41186" y="162"/>
                    <a:pt x="27621" y="406"/>
                  </a:cubicBezTo>
                  <a:cubicBezTo>
                    <a:pt x="25622" y="442"/>
                    <a:pt x="23583" y="457"/>
                    <a:pt x="21564" y="457"/>
                  </a:cubicBezTo>
                  <a:cubicBezTo>
                    <a:pt x="10484" y="457"/>
                    <a:pt x="1" y="0"/>
                    <a:pt x="1" y="0"/>
                  </a:cubicBezTo>
                  <a:close/>
                </a:path>
              </a:pathLst>
            </a:custGeom>
            <a:solidFill>
              <a:schemeClr val="accent4"/>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6880" name="Google Shape;16880;p61"/>
            <p:cNvGrpSpPr/>
            <p:nvPr/>
          </p:nvGrpSpPr>
          <p:grpSpPr>
            <a:xfrm>
              <a:off x="713450" y="2567954"/>
              <a:ext cx="3554908" cy="192846"/>
              <a:chOff x="3289575" y="5404975"/>
              <a:chExt cx="1300925" cy="70575"/>
            </a:xfrm>
          </p:grpSpPr>
          <p:sp>
            <p:nvSpPr>
              <p:cNvPr id="16881" name="Google Shape;16881;p61"/>
              <p:cNvSpPr/>
              <p:nvPr/>
            </p:nvSpPr>
            <p:spPr>
              <a:xfrm>
                <a:off x="3980025" y="5416850"/>
                <a:ext cx="575" cy="900"/>
              </a:xfrm>
              <a:custGeom>
                <a:avLst/>
                <a:gdLst/>
                <a:ahLst/>
                <a:cxnLst/>
                <a:rect l="l" t="t" r="r" b="b"/>
                <a:pathLst>
                  <a:path w="23" h="36" extrusionOk="0">
                    <a:moveTo>
                      <a:pt x="12" y="0"/>
                    </a:moveTo>
                    <a:cubicBezTo>
                      <a:pt x="6" y="5"/>
                      <a:pt x="2" y="11"/>
                      <a:pt x="1" y="20"/>
                    </a:cubicBezTo>
                    <a:cubicBezTo>
                      <a:pt x="8" y="31"/>
                      <a:pt x="12" y="35"/>
                      <a:pt x="15" y="35"/>
                    </a:cubicBezTo>
                    <a:cubicBezTo>
                      <a:pt x="22" y="35"/>
                      <a:pt x="18" y="12"/>
                      <a:pt x="12"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82" name="Google Shape;16882;p61"/>
              <p:cNvSpPr/>
              <p:nvPr/>
            </p:nvSpPr>
            <p:spPr>
              <a:xfrm>
                <a:off x="4315675" y="5411325"/>
                <a:ext cx="1025" cy="775"/>
              </a:xfrm>
              <a:custGeom>
                <a:avLst/>
                <a:gdLst/>
                <a:ahLst/>
                <a:cxnLst/>
                <a:rect l="l" t="t" r="r" b="b"/>
                <a:pathLst>
                  <a:path w="41" h="31" extrusionOk="0">
                    <a:moveTo>
                      <a:pt x="16" y="0"/>
                    </a:moveTo>
                    <a:cubicBezTo>
                      <a:pt x="10" y="0"/>
                      <a:pt x="5" y="8"/>
                      <a:pt x="1" y="30"/>
                    </a:cubicBezTo>
                    <a:cubicBezTo>
                      <a:pt x="16" y="28"/>
                      <a:pt x="29" y="25"/>
                      <a:pt x="40" y="23"/>
                    </a:cubicBezTo>
                    <a:cubicBezTo>
                      <a:pt x="32" y="11"/>
                      <a:pt x="24" y="0"/>
                      <a:pt x="16"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83" name="Google Shape;16883;p61"/>
              <p:cNvSpPr/>
              <p:nvPr/>
            </p:nvSpPr>
            <p:spPr>
              <a:xfrm>
                <a:off x="4316675" y="5411800"/>
                <a:ext cx="1600" cy="775"/>
              </a:xfrm>
              <a:custGeom>
                <a:avLst/>
                <a:gdLst/>
                <a:ahLst/>
                <a:cxnLst/>
                <a:rect l="l" t="t" r="r" b="b"/>
                <a:pathLst>
                  <a:path w="64" h="31" extrusionOk="0">
                    <a:moveTo>
                      <a:pt x="30" y="0"/>
                    </a:moveTo>
                    <a:cubicBezTo>
                      <a:pt x="22" y="0"/>
                      <a:pt x="12" y="2"/>
                      <a:pt x="0" y="5"/>
                    </a:cubicBezTo>
                    <a:cubicBezTo>
                      <a:pt x="8" y="15"/>
                      <a:pt x="16" y="26"/>
                      <a:pt x="24" y="26"/>
                    </a:cubicBezTo>
                    <a:cubicBezTo>
                      <a:pt x="26" y="26"/>
                      <a:pt x="29" y="25"/>
                      <a:pt x="31" y="23"/>
                    </a:cubicBezTo>
                    <a:cubicBezTo>
                      <a:pt x="35" y="28"/>
                      <a:pt x="40" y="31"/>
                      <a:pt x="44" y="31"/>
                    </a:cubicBezTo>
                    <a:cubicBezTo>
                      <a:pt x="56" y="31"/>
                      <a:pt x="63" y="7"/>
                      <a:pt x="62" y="7"/>
                    </a:cubicBezTo>
                    <a:lnTo>
                      <a:pt x="62" y="7"/>
                    </a:lnTo>
                    <a:cubicBezTo>
                      <a:pt x="61" y="7"/>
                      <a:pt x="59" y="10"/>
                      <a:pt x="56" y="19"/>
                    </a:cubicBezTo>
                    <a:cubicBezTo>
                      <a:pt x="51" y="5"/>
                      <a:pt x="42" y="0"/>
                      <a:pt x="30"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84" name="Google Shape;16884;p61"/>
              <p:cNvSpPr/>
              <p:nvPr/>
            </p:nvSpPr>
            <p:spPr>
              <a:xfrm>
                <a:off x="4397950" y="5419900"/>
                <a:ext cx="300" cy="500"/>
              </a:xfrm>
              <a:custGeom>
                <a:avLst/>
                <a:gdLst/>
                <a:ahLst/>
                <a:cxnLst/>
                <a:rect l="l" t="t" r="r" b="b"/>
                <a:pathLst>
                  <a:path w="12" h="20" extrusionOk="0">
                    <a:moveTo>
                      <a:pt x="6" y="1"/>
                    </a:moveTo>
                    <a:cubicBezTo>
                      <a:pt x="4" y="1"/>
                      <a:pt x="1" y="6"/>
                      <a:pt x="0" y="19"/>
                    </a:cubicBezTo>
                    <a:cubicBezTo>
                      <a:pt x="11" y="13"/>
                      <a:pt x="10" y="1"/>
                      <a:pt x="6"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85" name="Google Shape;16885;p61"/>
              <p:cNvSpPr/>
              <p:nvPr/>
            </p:nvSpPr>
            <p:spPr>
              <a:xfrm>
                <a:off x="4193775" y="5406050"/>
                <a:ext cx="875" cy="600"/>
              </a:xfrm>
              <a:custGeom>
                <a:avLst/>
                <a:gdLst/>
                <a:ahLst/>
                <a:cxnLst/>
                <a:rect l="l" t="t" r="r" b="b"/>
                <a:pathLst>
                  <a:path w="35" h="24" extrusionOk="0">
                    <a:moveTo>
                      <a:pt x="7" y="1"/>
                    </a:moveTo>
                    <a:cubicBezTo>
                      <a:pt x="2" y="1"/>
                      <a:pt x="1" y="7"/>
                      <a:pt x="2" y="21"/>
                    </a:cubicBezTo>
                    <a:cubicBezTo>
                      <a:pt x="9" y="23"/>
                      <a:pt x="15" y="24"/>
                      <a:pt x="22" y="24"/>
                    </a:cubicBezTo>
                    <a:cubicBezTo>
                      <a:pt x="26" y="24"/>
                      <a:pt x="30" y="23"/>
                      <a:pt x="34" y="22"/>
                    </a:cubicBezTo>
                    <a:cubicBezTo>
                      <a:pt x="22" y="9"/>
                      <a:pt x="13" y="1"/>
                      <a:pt x="7"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86" name="Google Shape;16886;p61"/>
              <p:cNvSpPr/>
              <p:nvPr/>
            </p:nvSpPr>
            <p:spPr>
              <a:xfrm>
                <a:off x="4133775" y="5414725"/>
                <a:ext cx="975" cy="950"/>
              </a:xfrm>
              <a:custGeom>
                <a:avLst/>
                <a:gdLst/>
                <a:ahLst/>
                <a:cxnLst/>
                <a:rect l="l" t="t" r="r" b="b"/>
                <a:pathLst>
                  <a:path w="39" h="38" extrusionOk="0">
                    <a:moveTo>
                      <a:pt x="26" y="0"/>
                    </a:moveTo>
                    <a:cubicBezTo>
                      <a:pt x="19" y="0"/>
                      <a:pt x="9" y="9"/>
                      <a:pt x="0" y="20"/>
                    </a:cubicBezTo>
                    <a:cubicBezTo>
                      <a:pt x="23" y="21"/>
                      <a:pt x="34" y="21"/>
                      <a:pt x="37" y="38"/>
                    </a:cubicBezTo>
                    <a:cubicBezTo>
                      <a:pt x="38" y="10"/>
                      <a:pt x="33" y="0"/>
                      <a:pt x="26"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87" name="Google Shape;16887;p61"/>
              <p:cNvSpPr/>
              <p:nvPr/>
            </p:nvSpPr>
            <p:spPr>
              <a:xfrm>
                <a:off x="4225950" y="5405725"/>
                <a:ext cx="725" cy="350"/>
              </a:xfrm>
              <a:custGeom>
                <a:avLst/>
                <a:gdLst/>
                <a:ahLst/>
                <a:cxnLst/>
                <a:rect l="l" t="t" r="r" b="b"/>
                <a:pathLst>
                  <a:path w="29" h="14" extrusionOk="0">
                    <a:moveTo>
                      <a:pt x="0" y="1"/>
                    </a:moveTo>
                    <a:cubicBezTo>
                      <a:pt x="4" y="4"/>
                      <a:pt x="12" y="10"/>
                      <a:pt x="18" y="14"/>
                    </a:cubicBezTo>
                    <a:lnTo>
                      <a:pt x="28" y="14"/>
                    </a:lnTo>
                    <a:cubicBezTo>
                      <a:pt x="18" y="10"/>
                      <a:pt x="9" y="6"/>
                      <a:pt x="0"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88" name="Google Shape;16888;p61"/>
              <p:cNvSpPr/>
              <p:nvPr/>
            </p:nvSpPr>
            <p:spPr>
              <a:xfrm>
                <a:off x="3868875" y="5419425"/>
                <a:ext cx="100" cy="75"/>
              </a:xfrm>
              <a:custGeom>
                <a:avLst/>
                <a:gdLst/>
                <a:ahLst/>
                <a:cxnLst/>
                <a:rect l="l" t="t" r="r" b="b"/>
                <a:pathLst>
                  <a:path w="4" h="3" extrusionOk="0">
                    <a:moveTo>
                      <a:pt x="3" y="0"/>
                    </a:moveTo>
                    <a:lnTo>
                      <a:pt x="3" y="0"/>
                    </a:lnTo>
                    <a:cubicBezTo>
                      <a:pt x="2" y="0"/>
                      <a:pt x="1" y="1"/>
                      <a:pt x="1" y="3"/>
                    </a:cubicBezTo>
                    <a:lnTo>
                      <a:pt x="3" y="0"/>
                    </a:ln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89" name="Google Shape;16889;p61"/>
              <p:cNvSpPr/>
              <p:nvPr/>
            </p:nvSpPr>
            <p:spPr>
              <a:xfrm>
                <a:off x="3289575" y="5404975"/>
                <a:ext cx="1300925" cy="70575"/>
              </a:xfrm>
              <a:custGeom>
                <a:avLst/>
                <a:gdLst/>
                <a:ahLst/>
                <a:cxnLst/>
                <a:rect l="l" t="t" r="r" b="b"/>
                <a:pathLst>
                  <a:path w="52037" h="2823" extrusionOk="0">
                    <a:moveTo>
                      <a:pt x="32257" y="329"/>
                    </a:moveTo>
                    <a:cubicBezTo>
                      <a:pt x="32263" y="329"/>
                      <a:pt x="32269" y="329"/>
                      <a:pt x="32274" y="330"/>
                    </a:cubicBezTo>
                    <a:cubicBezTo>
                      <a:pt x="32281" y="340"/>
                      <a:pt x="32288" y="350"/>
                      <a:pt x="32298" y="359"/>
                    </a:cubicBezTo>
                    <a:cubicBezTo>
                      <a:pt x="32137" y="357"/>
                      <a:pt x="32203" y="329"/>
                      <a:pt x="32257" y="329"/>
                    </a:cubicBezTo>
                    <a:close/>
                    <a:moveTo>
                      <a:pt x="5250" y="1074"/>
                    </a:moveTo>
                    <a:cubicBezTo>
                      <a:pt x="5250" y="1076"/>
                      <a:pt x="5250" y="1077"/>
                      <a:pt x="5250" y="1078"/>
                    </a:cubicBezTo>
                    <a:lnTo>
                      <a:pt x="5250" y="1078"/>
                    </a:lnTo>
                    <a:cubicBezTo>
                      <a:pt x="5250" y="1077"/>
                      <a:pt x="5250" y="1076"/>
                      <a:pt x="5250" y="1074"/>
                    </a:cubicBezTo>
                    <a:close/>
                    <a:moveTo>
                      <a:pt x="35937" y="1639"/>
                    </a:moveTo>
                    <a:lnTo>
                      <a:pt x="35937" y="1639"/>
                    </a:lnTo>
                    <a:cubicBezTo>
                      <a:pt x="35936" y="1639"/>
                      <a:pt x="35936" y="1639"/>
                      <a:pt x="35936" y="1639"/>
                    </a:cubicBezTo>
                    <a:cubicBezTo>
                      <a:pt x="35936" y="1639"/>
                      <a:pt x="35936" y="1639"/>
                      <a:pt x="35937" y="1639"/>
                    </a:cubicBezTo>
                    <a:close/>
                    <a:moveTo>
                      <a:pt x="52031" y="2118"/>
                    </a:moveTo>
                    <a:cubicBezTo>
                      <a:pt x="52033" y="2118"/>
                      <a:pt x="52035" y="2119"/>
                      <a:pt x="52037" y="2119"/>
                    </a:cubicBezTo>
                    <a:cubicBezTo>
                      <a:pt x="52035" y="2118"/>
                      <a:pt x="52033" y="2118"/>
                      <a:pt x="52031" y="2118"/>
                    </a:cubicBezTo>
                    <a:close/>
                    <a:moveTo>
                      <a:pt x="15765" y="2214"/>
                    </a:moveTo>
                    <a:lnTo>
                      <a:pt x="15765" y="2214"/>
                    </a:lnTo>
                    <a:cubicBezTo>
                      <a:pt x="15765" y="2214"/>
                      <a:pt x="15765" y="2214"/>
                      <a:pt x="15765" y="2214"/>
                    </a:cubicBezTo>
                    <a:cubicBezTo>
                      <a:pt x="15765" y="2214"/>
                      <a:pt x="15765" y="2214"/>
                      <a:pt x="15765" y="2214"/>
                    </a:cubicBezTo>
                    <a:close/>
                    <a:moveTo>
                      <a:pt x="14353" y="2372"/>
                    </a:moveTo>
                    <a:lnTo>
                      <a:pt x="14353" y="2372"/>
                    </a:lnTo>
                    <a:cubicBezTo>
                      <a:pt x="14352" y="2372"/>
                      <a:pt x="14352" y="2372"/>
                      <a:pt x="14352" y="2372"/>
                    </a:cubicBezTo>
                    <a:cubicBezTo>
                      <a:pt x="14352" y="2373"/>
                      <a:pt x="14353" y="2373"/>
                      <a:pt x="14353" y="2374"/>
                    </a:cubicBezTo>
                    <a:lnTo>
                      <a:pt x="14353" y="2374"/>
                    </a:lnTo>
                    <a:cubicBezTo>
                      <a:pt x="14353" y="2373"/>
                      <a:pt x="14353" y="2373"/>
                      <a:pt x="14353" y="2372"/>
                    </a:cubicBezTo>
                    <a:close/>
                    <a:moveTo>
                      <a:pt x="38551" y="1"/>
                    </a:moveTo>
                    <a:cubicBezTo>
                      <a:pt x="38547" y="1"/>
                      <a:pt x="38538" y="20"/>
                      <a:pt x="38488" y="20"/>
                    </a:cubicBezTo>
                    <a:cubicBezTo>
                      <a:pt x="38476" y="20"/>
                      <a:pt x="38461" y="19"/>
                      <a:pt x="38443" y="16"/>
                    </a:cubicBezTo>
                    <a:cubicBezTo>
                      <a:pt x="38416" y="51"/>
                      <a:pt x="38391" y="53"/>
                      <a:pt x="38367" y="53"/>
                    </a:cubicBezTo>
                    <a:cubicBezTo>
                      <a:pt x="38364" y="53"/>
                      <a:pt x="38361" y="53"/>
                      <a:pt x="38358" y="53"/>
                    </a:cubicBezTo>
                    <a:cubicBezTo>
                      <a:pt x="38354" y="53"/>
                      <a:pt x="38349" y="53"/>
                      <a:pt x="38345" y="54"/>
                    </a:cubicBezTo>
                    <a:cubicBezTo>
                      <a:pt x="38337" y="64"/>
                      <a:pt x="38330" y="67"/>
                      <a:pt x="38322" y="67"/>
                    </a:cubicBezTo>
                    <a:cubicBezTo>
                      <a:pt x="38306" y="67"/>
                      <a:pt x="38291" y="51"/>
                      <a:pt x="38275" y="51"/>
                    </a:cubicBezTo>
                    <a:cubicBezTo>
                      <a:pt x="38269" y="51"/>
                      <a:pt x="38262" y="54"/>
                      <a:pt x="38256" y="63"/>
                    </a:cubicBezTo>
                    <a:cubicBezTo>
                      <a:pt x="38240" y="83"/>
                      <a:pt x="38224" y="93"/>
                      <a:pt x="38207" y="93"/>
                    </a:cubicBezTo>
                    <a:cubicBezTo>
                      <a:pt x="38194" y="93"/>
                      <a:pt x="38180" y="86"/>
                      <a:pt x="38167" y="72"/>
                    </a:cubicBezTo>
                    <a:cubicBezTo>
                      <a:pt x="38156" y="92"/>
                      <a:pt x="38146" y="97"/>
                      <a:pt x="38135" y="97"/>
                    </a:cubicBezTo>
                    <a:cubicBezTo>
                      <a:pt x="38125" y="97"/>
                      <a:pt x="38114" y="93"/>
                      <a:pt x="38104" y="93"/>
                    </a:cubicBezTo>
                    <a:cubicBezTo>
                      <a:pt x="38092" y="93"/>
                      <a:pt x="38081" y="98"/>
                      <a:pt x="38069" y="120"/>
                    </a:cubicBezTo>
                    <a:cubicBezTo>
                      <a:pt x="38046" y="141"/>
                      <a:pt x="38022" y="165"/>
                      <a:pt x="37996" y="165"/>
                    </a:cubicBezTo>
                    <a:cubicBezTo>
                      <a:pt x="37982" y="165"/>
                      <a:pt x="37969" y="158"/>
                      <a:pt x="37954" y="142"/>
                    </a:cubicBezTo>
                    <a:cubicBezTo>
                      <a:pt x="37947" y="145"/>
                      <a:pt x="37939" y="147"/>
                      <a:pt x="37931" y="147"/>
                    </a:cubicBezTo>
                    <a:cubicBezTo>
                      <a:pt x="37901" y="147"/>
                      <a:pt x="37870" y="126"/>
                      <a:pt x="37836" y="126"/>
                    </a:cubicBezTo>
                    <a:cubicBezTo>
                      <a:pt x="37828" y="126"/>
                      <a:pt x="37820" y="127"/>
                      <a:pt x="37812" y="130"/>
                    </a:cubicBezTo>
                    <a:cubicBezTo>
                      <a:pt x="37657" y="109"/>
                      <a:pt x="37641" y="69"/>
                      <a:pt x="37633" y="69"/>
                    </a:cubicBezTo>
                    <a:cubicBezTo>
                      <a:pt x="37633" y="69"/>
                      <a:pt x="37632" y="69"/>
                      <a:pt x="37632" y="69"/>
                    </a:cubicBezTo>
                    <a:cubicBezTo>
                      <a:pt x="37628" y="63"/>
                      <a:pt x="37627" y="47"/>
                      <a:pt x="37582" y="47"/>
                    </a:cubicBezTo>
                    <a:cubicBezTo>
                      <a:pt x="37572" y="47"/>
                      <a:pt x="37560" y="48"/>
                      <a:pt x="37544" y="50"/>
                    </a:cubicBezTo>
                    <a:cubicBezTo>
                      <a:pt x="37550" y="49"/>
                      <a:pt x="37555" y="46"/>
                      <a:pt x="37560" y="44"/>
                    </a:cubicBezTo>
                    <a:cubicBezTo>
                      <a:pt x="37561" y="44"/>
                      <a:pt x="37562" y="44"/>
                      <a:pt x="37563" y="44"/>
                    </a:cubicBezTo>
                    <a:cubicBezTo>
                      <a:pt x="37585" y="44"/>
                      <a:pt x="37599" y="24"/>
                      <a:pt x="37590" y="24"/>
                    </a:cubicBezTo>
                    <a:cubicBezTo>
                      <a:pt x="37586" y="24"/>
                      <a:pt x="37580" y="27"/>
                      <a:pt x="37569" y="35"/>
                    </a:cubicBezTo>
                    <a:cubicBezTo>
                      <a:pt x="37545" y="39"/>
                      <a:pt x="37521" y="41"/>
                      <a:pt x="37497" y="41"/>
                    </a:cubicBezTo>
                    <a:cubicBezTo>
                      <a:pt x="37492" y="41"/>
                      <a:pt x="37487" y="41"/>
                      <a:pt x="37482" y="41"/>
                    </a:cubicBezTo>
                    <a:lnTo>
                      <a:pt x="37482" y="41"/>
                    </a:lnTo>
                    <a:cubicBezTo>
                      <a:pt x="37499" y="48"/>
                      <a:pt x="37515" y="51"/>
                      <a:pt x="37532" y="51"/>
                    </a:cubicBezTo>
                    <a:cubicBezTo>
                      <a:pt x="37520" y="53"/>
                      <a:pt x="37509" y="55"/>
                      <a:pt x="37495" y="58"/>
                    </a:cubicBezTo>
                    <a:cubicBezTo>
                      <a:pt x="37485" y="50"/>
                      <a:pt x="37480" y="46"/>
                      <a:pt x="37472" y="42"/>
                    </a:cubicBezTo>
                    <a:cubicBezTo>
                      <a:pt x="37417" y="42"/>
                      <a:pt x="37340" y="42"/>
                      <a:pt x="37230" y="51"/>
                    </a:cubicBezTo>
                    <a:cubicBezTo>
                      <a:pt x="37194" y="67"/>
                      <a:pt x="37161" y="72"/>
                      <a:pt x="37129" y="72"/>
                    </a:cubicBezTo>
                    <a:cubicBezTo>
                      <a:pt x="37074" y="72"/>
                      <a:pt x="37025" y="56"/>
                      <a:pt x="36983" y="56"/>
                    </a:cubicBezTo>
                    <a:cubicBezTo>
                      <a:pt x="36963" y="56"/>
                      <a:pt x="36945" y="60"/>
                      <a:pt x="36927" y="70"/>
                    </a:cubicBezTo>
                    <a:cubicBezTo>
                      <a:pt x="36903" y="62"/>
                      <a:pt x="36882" y="59"/>
                      <a:pt x="36862" y="59"/>
                    </a:cubicBezTo>
                    <a:cubicBezTo>
                      <a:pt x="36823" y="59"/>
                      <a:pt x="36792" y="71"/>
                      <a:pt x="36768" y="73"/>
                    </a:cubicBezTo>
                    <a:cubicBezTo>
                      <a:pt x="36731" y="88"/>
                      <a:pt x="36710" y="93"/>
                      <a:pt x="36694" y="93"/>
                    </a:cubicBezTo>
                    <a:cubicBezTo>
                      <a:pt x="36681" y="93"/>
                      <a:pt x="36671" y="89"/>
                      <a:pt x="36658" y="86"/>
                    </a:cubicBezTo>
                    <a:cubicBezTo>
                      <a:pt x="36651" y="97"/>
                      <a:pt x="36645" y="101"/>
                      <a:pt x="36636" y="101"/>
                    </a:cubicBezTo>
                    <a:cubicBezTo>
                      <a:pt x="36611" y="101"/>
                      <a:pt x="36571" y="63"/>
                      <a:pt x="36501" y="63"/>
                    </a:cubicBezTo>
                    <a:cubicBezTo>
                      <a:pt x="36483" y="63"/>
                      <a:pt x="36463" y="65"/>
                      <a:pt x="36440" y="72"/>
                    </a:cubicBezTo>
                    <a:cubicBezTo>
                      <a:pt x="36415" y="80"/>
                      <a:pt x="36393" y="83"/>
                      <a:pt x="36372" y="83"/>
                    </a:cubicBezTo>
                    <a:cubicBezTo>
                      <a:pt x="36318" y="83"/>
                      <a:pt x="36278" y="61"/>
                      <a:pt x="36250" y="61"/>
                    </a:cubicBezTo>
                    <a:cubicBezTo>
                      <a:pt x="36244" y="61"/>
                      <a:pt x="36239" y="62"/>
                      <a:pt x="36234" y="64"/>
                    </a:cubicBezTo>
                    <a:lnTo>
                      <a:pt x="36202" y="64"/>
                    </a:lnTo>
                    <a:cubicBezTo>
                      <a:pt x="36278" y="153"/>
                      <a:pt x="36454" y="485"/>
                      <a:pt x="36379" y="485"/>
                    </a:cubicBezTo>
                    <a:cubicBezTo>
                      <a:pt x="36376" y="485"/>
                      <a:pt x="36372" y="484"/>
                      <a:pt x="36368" y="483"/>
                    </a:cubicBezTo>
                    <a:cubicBezTo>
                      <a:pt x="36306" y="519"/>
                      <a:pt x="36285" y="540"/>
                      <a:pt x="36282" y="540"/>
                    </a:cubicBezTo>
                    <a:cubicBezTo>
                      <a:pt x="36280" y="540"/>
                      <a:pt x="36301" y="513"/>
                      <a:pt x="36314" y="452"/>
                    </a:cubicBezTo>
                    <a:cubicBezTo>
                      <a:pt x="36327" y="428"/>
                      <a:pt x="36333" y="420"/>
                      <a:pt x="36305" y="420"/>
                    </a:cubicBezTo>
                    <a:cubicBezTo>
                      <a:pt x="36278" y="420"/>
                      <a:pt x="36219" y="427"/>
                      <a:pt x="36103" y="434"/>
                    </a:cubicBezTo>
                    <a:cubicBezTo>
                      <a:pt x="36036" y="430"/>
                      <a:pt x="35985" y="403"/>
                      <a:pt x="35945" y="403"/>
                    </a:cubicBezTo>
                    <a:cubicBezTo>
                      <a:pt x="35937" y="403"/>
                      <a:pt x="35930" y="404"/>
                      <a:pt x="35923" y="406"/>
                    </a:cubicBezTo>
                    <a:cubicBezTo>
                      <a:pt x="35913" y="392"/>
                      <a:pt x="35903" y="388"/>
                      <a:pt x="35894" y="388"/>
                    </a:cubicBezTo>
                    <a:cubicBezTo>
                      <a:pt x="35878" y="388"/>
                      <a:pt x="35865" y="401"/>
                      <a:pt x="35853" y="401"/>
                    </a:cubicBezTo>
                    <a:cubicBezTo>
                      <a:pt x="35844" y="401"/>
                      <a:pt x="35836" y="393"/>
                      <a:pt x="35828" y="366"/>
                    </a:cubicBezTo>
                    <a:cubicBezTo>
                      <a:pt x="35785" y="314"/>
                      <a:pt x="35766" y="297"/>
                      <a:pt x="35717" y="297"/>
                    </a:cubicBezTo>
                    <a:cubicBezTo>
                      <a:pt x="35713" y="297"/>
                      <a:pt x="35710" y="297"/>
                      <a:pt x="35706" y="297"/>
                    </a:cubicBezTo>
                    <a:cubicBezTo>
                      <a:pt x="35697" y="285"/>
                      <a:pt x="35688" y="281"/>
                      <a:pt x="35677" y="281"/>
                    </a:cubicBezTo>
                    <a:cubicBezTo>
                      <a:pt x="35653" y="281"/>
                      <a:pt x="35624" y="301"/>
                      <a:pt x="35586" y="306"/>
                    </a:cubicBezTo>
                    <a:cubicBezTo>
                      <a:pt x="35568" y="300"/>
                      <a:pt x="35547" y="297"/>
                      <a:pt x="35524" y="297"/>
                    </a:cubicBezTo>
                    <a:cubicBezTo>
                      <a:pt x="35479" y="297"/>
                      <a:pt x="35426" y="309"/>
                      <a:pt x="35364" y="336"/>
                    </a:cubicBezTo>
                    <a:cubicBezTo>
                      <a:pt x="35350" y="324"/>
                      <a:pt x="35337" y="319"/>
                      <a:pt x="35324" y="319"/>
                    </a:cubicBezTo>
                    <a:cubicBezTo>
                      <a:pt x="35276" y="319"/>
                      <a:pt x="35236" y="392"/>
                      <a:pt x="35201" y="392"/>
                    </a:cubicBezTo>
                    <a:cubicBezTo>
                      <a:pt x="35197" y="392"/>
                      <a:pt x="35192" y="391"/>
                      <a:pt x="35188" y="388"/>
                    </a:cubicBezTo>
                    <a:cubicBezTo>
                      <a:pt x="35175" y="374"/>
                      <a:pt x="35162" y="368"/>
                      <a:pt x="35151" y="368"/>
                    </a:cubicBezTo>
                    <a:cubicBezTo>
                      <a:pt x="35123" y="368"/>
                      <a:pt x="35100" y="400"/>
                      <a:pt x="35082" y="405"/>
                    </a:cubicBezTo>
                    <a:cubicBezTo>
                      <a:pt x="35074" y="410"/>
                      <a:pt x="35066" y="412"/>
                      <a:pt x="35059" y="412"/>
                    </a:cubicBezTo>
                    <a:cubicBezTo>
                      <a:pt x="35038" y="412"/>
                      <a:pt x="35023" y="394"/>
                      <a:pt x="35013" y="394"/>
                    </a:cubicBezTo>
                    <a:cubicBezTo>
                      <a:pt x="35006" y="394"/>
                      <a:pt x="35000" y="403"/>
                      <a:pt x="34996" y="434"/>
                    </a:cubicBezTo>
                    <a:cubicBezTo>
                      <a:pt x="34987" y="456"/>
                      <a:pt x="34981" y="462"/>
                      <a:pt x="34970" y="462"/>
                    </a:cubicBezTo>
                    <a:cubicBezTo>
                      <a:pt x="34956" y="462"/>
                      <a:pt x="34932" y="453"/>
                      <a:pt x="34883" y="453"/>
                    </a:cubicBezTo>
                    <a:cubicBezTo>
                      <a:pt x="34858" y="453"/>
                      <a:pt x="34827" y="455"/>
                      <a:pt x="34786" y="462"/>
                    </a:cubicBezTo>
                    <a:cubicBezTo>
                      <a:pt x="34764" y="478"/>
                      <a:pt x="34747" y="497"/>
                      <a:pt x="34733" y="517"/>
                    </a:cubicBezTo>
                    <a:cubicBezTo>
                      <a:pt x="34730" y="516"/>
                      <a:pt x="34726" y="516"/>
                      <a:pt x="34724" y="516"/>
                    </a:cubicBezTo>
                    <a:cubicBezTo>
                      <a:pt x="34724" y="513"/>
                      <a:pt x="34722" y="511"/>
                      <a:pt x="34721" y="506"/>
                    </a:cubicBezTo>
                    <a:cubicBezTo>
                      <a:pt x="34715" y="516"/>
                      <a:pt x="34708" y="528"/>
                      <a:pt x="34702" y="539"/>
                    </a:cubicBezTo>
                    <a:cubicBezTo>
                      <a:pt x="34700" y="539"/>
                      <a:pt x="34698" y="539"/>
                      <a:pt x="34697" y="539"/>
                    </a:cubicBezTo>
                    <a:cubicBezTo>
                      <a:pt x="34696" y="539"/>
                      <a:pt x="34694" y="539"/>
                      <a:pt x="34693" y="537"/>
                    </a:cubicBezTo>
                    <a:cubicBezTo>
                      <a:pt x="34688" y="541"/>
                      <a:pt x="34684" y="548"/>
                      <a:pt x="34683" y="554"/>
                    </a:cubicBezTo>
                    <a:cubicBezTo>
                      <a:pt x="34680" y="554"/>
                      <a:pt x="34677" y="554"/>
                      <a:pt x="34674" y="553"/>
                    </a:cubicBezTo>
                    <a:cubicBezTo>
                      <a:pt x="34671" y="549"/>
                      <a:pt x="34670" y="545"/>
                      <a:pt x="34670" y="541"/>
                    </a:cubicBezTo>
                    <a:cubicBezTo>
                      <a:pt x="34670" y="544"/>
                      <a:pt x="34670" y="548"/>
                      <a:pt x="34670" y="551"/>
                    </a:cubicBezTo>
                    <a:cubicBezTo>
                      <a:pt x="34659" y="546"/>
                      <a:pt x="34646" y="538"/>
                      <a:pt x="34631" y="538"/>
                    </a:cubicBezTo>
                    <a:cubicBezTo>
                      <a:pt x="34626" y="538"/>
                      <a:pt x="34621" y="539"/>
                      <a:pt x="34615" y="541"/>
                    </a:cubicBezTo>
                    <a:cubicBezTo>
                      <a:pt x="34586" y="500"/>
                      <a:pt x="34550" y="493"/>
                      <a:pt x="34507" y="493"/>
                    </a:cubicBezTo>
                    <a:cubicBezTo>
                      <a:pt x="34482" y="493"/>
                      <a:pt x="34455" y="495"/>
                      <a:pt x="34425" y="495"/>
                    </a:cubicBezTo>
                    <a:cubicBezTo>
                      <a:pt x="34422" y="495"/>
                      <a:pt x="34420" y="495"/>
                      <a:pt x="34417" y="495"/>
                    </a:cubicBezTo>
                    <a:cubicBezTo>
                      <a:pt x="34402" y="500"/>
                      <a:pt x="34388" y="502"/>
                      <a:pt x="34374" y="502"/>
                    </a:cubicBezTo>
                    <a:cubicBezTo>
                      <a:pt x="34324" y="502"/>
                      <a:pt x="34278" y="480"/>
                      <a:pt x="34236" y="480"/>
                    </a:cubicBezTo>
                    <a:cubicBezTo>
                      <a:pt x="34221" y="480"/>
                      <a:pt x="34206" y="483"/>
                      <a:pt x="34192" y="490"/>
                    </a:cubicBezTo>
                    <a:cubicBezTo>
                      <a:pt x="34168" y="493"/>
                      <a:pt x="34145" y="495"/>
                      <a:pt x="34124" y="495"/>
                    </a:cubicBezTo>
                    <a:cubicBezTo>
                      <a:pt x="34086" y="495"/>
                      <a:pt x="34052" y="490"/>
                      <a:pt x="34021" y="478"/>
                    </a:cubicBezTo>
                    <a:cubicBezTo>
                      <a:pt x="33998" y="496"/>
                      <a:pt x="33976" y="514"/>
                      <a:pt x="33956" y="514"/>
                    </a:cubicBezTo>
                    <a:cubicBezTo>
                      <a:pt x="33936" y="514"/>
                      <a:pt x="33917" y="494"/>
                      <a:pt x="33899" y="430"/>
                    </a:cubicBezTo>
                    <a:cubicBezTo>
                      <a:pt x="33893" y="427"/>
                      <a:pt x="33887" y="425"/>
                      <a:pt x="33882" y="425"/>
                    </a:cubicBezTo>
                    <a:cubicBezTo>
                      <a:pt x="33857" y="425"/>
                      <a:pt x="33837" y="460"/>
                      <a:pt x="33819" y="460"/>
                    </a:cubicBezTo>
                    <a:cubicBezTo>
                      <a:pt x="33819" y="460"/>
                      <a:pt x="33818" y="460"/>
                      <a:pt x="33818" y="460"/>
                    </a:cubicBezTo>
                    <a:cubicBezTo>
                      <a:pt x="33783" y="476"/>
                      <a:pt x="33762" y="482"/>
                      <a:pt x="33750" y="482"/>
                    </a:cubicBezTo>
                    <a:cubicBezTo>
                      <a:pt x="33732" y="482"/>
                      <a:pt x="33732" y="469"/>
                      <a:pt x="33731" y="456"/>
                    </a:cubicBezTo>
                    <a:lnTo>
                      <a:pt x="33731" y="456"/>
                    </a:lnTo>
                    <a:cubicBezTo>
                      <a:pt x="33731" y="456"/>
                      <a:pt x="33731" y="456"/>
                      <a:pt x="33731" y="456"/>
                    </a:cubicBezTo>
                    <a:cubicBezTo>
                      <a:pt x="33733" y="456"/>
                      <a:pt x="33751" y="428"/>
                      <a:pt x="33768" y="408"/>
                    </a:cubicBezTo>
                    <a:cubicBezTo>
                      <a:pt x="33748" y="408"/>
                      <a:pt x="33727" y="405"/>
                      <a:pt x="33708" y="400"/>
                    </a:cubicBezTo>
                    <a:cubicBezTo>
                      <a:pt x="33686" y="378"/>
                      <a:pt x="33659" y="372"/>
                      <a:pt x="33626" y="372"/>
                    </a:cubicBezTo>
                    <a:cubicBezTo>
                      <a:pt x="33576" y="372"/>
                      <a:pt x="33512" y="388"/>
                      <a:pt x="33432" y="388"/>
                    </a:cubicBezTo>
                    <a:cubicBezTo>
                      <a:pt x="33410" y="388"/>
                      <a:pt x="33387" y="387"/>
                      <a:pt x="33362" y="383"/>
                    </a:cubicBezTo>
                    <a:cubicBezTo>
                      <a:pt x="33307" y="386"/>
                      <a:pt x="33257" y="400"/>
                      <a:pt x="33213" y="400"/>
                    </a:cubicBezTo>
                    <a:cubicBezTo>
                      <a:pt x="33180" y="400"/>
                      <a:pt x="33151" y="393"/>
                      <a:pt x="33123" y="369"/>
                    </a:cubicBezTo>
                    <a:cubicBezTo>
                      <a:pt x="33093" y="407"/>
                      <a:pt x="33065" y="423"/>
                      <a:pt x="33040" y="423"/>
                    </a:cubicBezTo>
                    <a:cubicBezTo>
                      <a:pt x="33012" y="423"/>
                      <a:pt x="32986" y="404"/>
                      <a:pt x="32963" y="376"/>
                    </a:cubicBezTo>
                    <a:cubicBezTo>
                      <a:pt x="32905" y="376"/>
                      <a:pt x="32862" y="381"/>
                      <a:pt x="32824" y="381"/>
                    </a:cubicBezTo>
                    <a:cubicBezTo>
                      <a:pt x="32805" y="381"/>
                      <a:pt x="32787" y="380"/>
                      <a:pt x="32769" y="376"/>
                    </a:cubicBezTo>
                    <a:cubicBezTo>
                      <a:pt x="32747" y="414"/>
                      <a:pt x="32724" y="429"/>
                      <a:pt x="32699" y="429"/>
                    </a:cubicBezTo>
                    <a:cubicBezTo>
                      <a:pt x="32664" y="429"/>
                      <a:pt x="32623" y="401"/>
                      <a:pt x="32569" y="369"/>
                    </a:cubicBezTo>
                    <a:cubicBezTo>
                      <a:pt x="32566" y="372"/>
                      <a:pt x="32563" y="373"/>
                      <a:pt x="32559" y="373"/>
                    </a:cubicBezTo>
                    <a:cubicBezTo>
                      <a:pt x="32538" y="373"/>
                      <a:pt x="32514" y="327"/>
                      <a:pt x="32488" y="327"/>
                    </a:cubicBezTo>
                    <a:cubicBezTo>
                      <a:pt x="32484" y="327"/>
                      <a:pt x="32480" y="328"/>
                      <a:pt x="32477" y="330"/>
                    </a:cubicBezTo>
                    <a:cubicBezTo>
                      <a:pt x="32464" y="311"/>
                      <a:pt x="32451" y="303"/>
                      <a:pt x="32438" y="303"/>
                    </a:cubicBezTo>
                    <a:cubicBezTo>
                      <a:pt x="32414" y="303"/>
                      <a:pt x="32388" y="329"/>
                      <a:pt x="32360" y="357"/>
                    </a:cubicBezTo>
                    <a:lnTo>
                      <a:pt x="32300" y="357"/>
                    </a:lnTo>
                    <a:cubicBezTo>
                      <a:pt x="32302" y="353"/>
                      <a:pt x="32292" y="335"/>
                      <a:pt x="32263" y="305"/>
                    </a:cubicBezTo>
                    <a:cubicBezTo>
                      <a:pt x="32253" y="277"/>
                      <a:pt x="32241" y="268"/>
                      <a:pt x="32227" y="268"/>
                    </a:cubicBezTo>
                    <a:cubicBezTo>
                      <a:pt x="32200" y="268"/>
                      <a:pt x="32166" y="300"/>
                      <a:pt x="32120" y="310"/>
                    </a:cubicBezTo>
                    <a:cubicBezTo>
                      <a:pt x="32114" y="315"/>
                      <a:pt x="32108" y="316"/>
                      <a:pt x="32102" y="316"/>
                    </a:cubicBezTo>
                    <a:cubicBezTo>
                      <a:pt x="32083" y="316"/>
                      <a:pt x="32063" y="301"/>
                      <a:pt x="32041" y="301"/>
                    </a:cubicBezTo>
                    <a:cubicBezTo>
                      <a:pt x="32027" y="301"/>
                      <a:pt x="32013" y="307"/>
                      <a:pt x="31998" y="327"/>
                    </a:cubicBezTo>
                    <a:cubicBezTo>
                      <a:pt x="31989" y="326"/>
                      <a:pt x="31980" y="325"/>
                      <a:pt x="31970" y="325"/>
                    </a:cubicBezTo>
                    <a:cubicBezTo>
                      <a:pt x="31946" y="325"/>
                      <a:pt x="31920" y="329"/>
                      <a:pt x="31892" y="329"/>
                    </a:cubicBezTo>
                    <a:cubicBezTo>
                      <a:pt x="31873" y="329"/>
                      <a:pt x="31853" y="327"/>
                      <a:pt x="31833" y="321"/>
                    </a:cubicBezTo>
                    <a:cubicBezTo>
                      <a:pt x="31749" y="312"/>
                      <a:pt x="31672" y="299"/>
                      <a:pt x="31601" y="293"/>
                    </a:cubicBezTo>
                    <a:cubicBezTo>
                      <a:pt x="31574" y="289"/>
                      <a:pt x="31547" y="287"/>
                      <a:pt x="31519" y="287"/>
                    </a:cubicBezTo>
                    <a:cubicBezTo>
                      <a:pt x="31483" y="287"/>
                      <a:pt x="31446" y="291"/>
                      <a:pt x="31409" y="298"/>
                    </a:cubicBezTo>
                    <a:cubicBezTo>
                      <a:pt x="31381" y="314"/>
                      <a:pt x="31354" y="319"/>
                      <a:pt x="31328" y="319"/>
                    </a:cubicBezTo>
                    <a:cubicBezTo>
                      <a:pt x="31264" y="319"/>
                      <a:pt x="31207" y="285"/>
                      <a:pt x="31157" y="285"/>
                    </a:cubicBezTo>
                    <a:cubicBezTo>
                      <a:pt x="31145" y="285"/>
                      <a:pt x="31133" y="287"/>
                      <a:pt x="31122" y="292"/>
                    </a:cubicBezTo>
                    <a:cubicBezTo>
                      <a:pt x="31051" y="309"/>
                      <a:pt x="31114" y="413"/>
                      <a:pt x="31086" y="413"/>
                    </a:cubicBezTo>
                    <a:cubicBezTo>
                      <a:pt x="31083" y="413"/>
                      <a:pt x="31081" y="413"/>
                      <a:pt x="31077" y="411"/>
                    </a:cubicBezTo>
                    <a:cubicBezTo>
                      <a:pt x="31027" y="377"/>
                      <a:pt x="30992" y="395"/>
                      <a:pt x="30961" y="372"/>
                    </a:cubicBezTo>
                    <a:cubicBezTo>
                      <a:pt x="30928" y="375"/>
                      <a:pt x="30902" y="388"/>
                      <a:pt x="30877" y="388"/>
                    </a:cubicBezTo>
                    <a:cubicBezTo>
                      <a:pt x="30857" y="388"/>
                      <a:pt x="30837" y="379"/>
                      <a:pt x="30812" y="348"/>
                    </a:cubicBezTo>
                    <a:cubicBezTo>
                      <a:pt x="30796" y="370"/>
                      <a:pt x="30778" y="378"/>
                      <a:pt x="30759" y="378"/>
                    </a:cubicBezTo>
                    <a:cubicBezTo>
                      <a:pt x="30731" y="378"/>
                      <a:pt x="30702" y="363"/>
                      <a:pt x="30671" y="355"/>
                    </a:cubicBezTo>
                    <a:cubicBezTo>
                      <a:pt x="30670" y="355"/>
                      <a:pt x="30669" y="355"/>
                      <a:pt x="30668" y="355"/>
                    </a:cubicBezTo>
                    <a:cubicBezTo>
                      <a:pt x="30622" y="355"/>
                      <a:pt x="30616" y="489"/>
                      <a:pt x="30575" y="489"/>
                    </a:cubicBezTo>
                    <a:cubicBezTo>
                      <a:pt x="30572" y="489"/>
                      <a:pt x="30570" y="489"/>
                      <a:pt x="30567" y="488"/>
                    </a:cubicBezTo>
                    <a:cubicBezTo>
                      <a:pt x="30561" y="487"/>
                      <a:pt x="30556" y="487"/>
                      <a:pt x="30551" y="487"/>
                    </a:cubicBezTo>
                    <a:cubicBezTo>
                      <a:pt x="30493" y="487"/>
                      <a:pt x="30445" y="502"/>
                      <a:pt x="30416" y="502"/>
                    </a:cubicBezTo>
                    <a:cubicBezTo>
                      <a:pt x="30399" y="502"/>
                      <a:pt x="30389" y="497"/>
                      <a:pt x="30389" y="480"/>
                    </a:cubicBezTo>
                    <a:cubicBezTo>
                      <a:pt x="30389" y="486"/>
                      <a:pt x="30388" y="488"/>
                      <a:pt x="30386" y="488"/>
                    </a:cubicBezTo>
                    <a:cubicBezTo>
                      <a:pt x="30380" y="488"/>
                      <a:pt x="30360" y="442"/>
                      <a:pt x="30333" y="442"/>
                    </a:cubicBezTo>
                    <a:cubicBezTo>
                      <a:pt x="30327" y="442"/>
                      <a:pt x="30320" y="444"/>
                      <a:pt x="30314" y="450"/>
                    </a:cubicBezTo>
                    <a:cubicBezTo>
                      <a:pt x="30269" y="443"/>
                      <a:pt x="30210" y="443"/>
                      <a:pt x="30151" y="408"/>
                    </a:cubicBezTo>
                    <a:cubicBezTo>
                      <a:pt x="30102" y="388"/>
                      <a:pt x="30053" y="329"/>
                      <a:pt x="30013" y="329"/>
                    </a:cubicBezTo>
                    <a:cubicBezTo>
                      <a:pt x="30004" y="329"/>
                      <a:pt x="29995" y="332"/>
                      <a:pt x="29987" y="340"/>
                    </a:cubicBezTo>
                    <a:cubicBezTo>
                      <a:pt x="29984" y="341"/>
                      <a:pt x="29981" y="341"/>
                      <a:pt x="29978" y="341"/>
                    </a:cubicBezTo>
                    <a:cubicBezTo>
                      <a:pt x="29946" y="341"/>
                      <a:pt x="29923" y="301"/>
                      <a:pt x="29915" y="301"/>
                    </a:cubicBezTo>
                    <a:cubicBezTo>
                      <a:pt x="29913" y="301"/>
                      <a:pt x="29913" y="303"/>
                      <a:pt x="29913" y="310"/>
                    </a:cubicBezTo>
                    <a:cubicBezTo>
                      <a:pt x="29913" y="369"/>
                      <a:pt x="29965" y="373"/>
                      <a:pt x="30007" y="377"/>
                    </a:cubicBezTo>
                    <a:cubicBezTo>
                      <a:pt x="30014" y="409"/>
                      <a:pt x="30021" y="418"/>
                      <a:pt x="30027" y="418"/>
                    </a:cubicBezTo>
                    <a:cubicBezTo>
                      <a:pt x="30036" y="418"/>
                      <a:pt x="30043" y="398"/>
                      <a:pt x="30048" y="398"/>
                    </a:cubicBezTo>
                    <a:cubicBezTo>
                      <a:pt x="30049" y="398"/>
                      <a:pt x="30050" y="400"/>
                      <a:pt x="30051" y="405"/>
                    </a:cubicBezTo>
                    <a:cubicBezTo>
                      <a:pt x="30051" y="404"/>
                      <a:pt x="30052" y="404"/>
                      <a:pt x="30052" y="404"/>
                    </a:cubicBezTo>
                    <a:lnTo>
                      <a:pt x="30052" y="404"/>
                    </a:lnTo>
                    <a:cubicBezTo>
                      <a:pt x="30053" y="404"/>
                      <a:pt x="30058" y="449"/>
                      <a:pt x="30031" y="458"/>
                    </a:cubicBezTo>
                    <a:cubicBezTo>
                      <a:pt x="30030" y="459"/>
                      <a:pt x="30029" y="459"/>
                      <a:pt x="30028" y="459"/>
                    </a:cubicBezTo>
                    <a:cubicBezTo>
                      <a:pt x="30015" y="459"/>
                      <a:pt x="29996" y="449"/>
                      <a:pt x="29972" y="449"/>
                    </a:cubicBezTo>
                    <a:cubicBezTo>
                      <a:pt x="29951" y="449"/>
                      <a:pt x="29926" y="456"/>
                      <a:pt x="29896" y="480"/>
                    </a:cubicBezTo>
                    <a:cubicBezTo>
                      <a:pt x="29888" y="477"/>
                      <a:pt x="29879" y="475"/>
                      <a:pt x="29869" y="475"/>
                    </a:cubicBezTo>
                    <a:cubicBezTo>
                      <a:pt x="29840" y="475"/>
                      <a:pt x="29808" y="488"/>
                      <a:pt x="29770" y="489"/>
                    </a:cubicBezTo>
                    <a:cubicBezTo>
                      <a:pt x="29753" y="473"/>
                      <a:pt x="29735" y="468"/>
                      <a:pt x="29716" y="468"/>
                    </a:cubicBezTo>
                    <a:cubicBezTo>
                      <a:pt x="29696" y="468"/>
                      <a:pt x="29675" y="473"/>
                      <a:pt x="29653" y="473"/>
                    </a:cubicBezTo>
                    <a:cubicBezTo>
                      <a:pt x="29635" y="473"/>
                      <a:pt x="29617" y="470"/>
                      <a:pt x="29597" y="460"/>
                    </a:cubicBezTo>
                    <a:cubicBezTo>
                      <a:pt x="29531" y="386"/>
                      <a:pt x="29474" y="395"/>
                      <a:pt x="29424" y="390"/>
                    </a:cubicBezTo>
                    <a:cubicBezTo>
                      <a:pt x="29416" y="389"/>
                      <a:pt x="29408" y="388"/>
                      <a:pt x="29400" y="388"/>
                    </a:cubicBezTo>
                    <a:cubicBezTo>
                      <a:pt x="29363" y="388"/>
                      <a:pt x="29327" y="400"/>
                      <a:pt x="29297" y="422"/>
                    </a:cubicBezTo>
                    <a:cubicBezTo>
                      <a:pt x="29226" y="411"/>
                      <a:pt x="29179" y="422"/>
                      <a:pt x="29146" y="380"/>
                    </a:cubicBezTo>
                    <a:cubicBezTo>
                      <a:pt x="29122" y="345"/>
                      <a:pt x="29106" y="333"/>
                      <a:pt x="29094" y="333"/>
                    </a:cubicBezTo>
                    <a:cubicBezTo>
                      <a:pt x="29074" y="333"/>
                      <a:pt x="29065" y="367"/>
                      <a:pt x="29046" y="368"/>
                    </a:cubicBezTo>
                    <a:cubicBezTo>
                      <a:pt x="29038" y="344"/>
                      <a:pt x="29029" y="334"/>
                      <a:pt x="29016" y="334"/>
                    </a:cubicBezTo>
                    <a:cubicBezTo>
                      <a:pt x="29005" y="334"/>
                      <a:pt x="28991" y="342"/>
                      <a:pt x="28974" y="352"/>
                    </a:cubicBezTo>
                    <a:cubicBezTo>
                      <a:pt x="28937" y="271"/>
                      <a:pt x="28883" y="255"/>
                      <a:pt x="28805" y="236"/>
                    </a:cubicBezTo>
                    <a:cubicBezTo>
                      <a:pt x="28727" y="254"/>
                      <a:pt x="28613" y="517"/>
                      <a:pt x="28548" y="517"/>
                    </a:cubicBezTo>
                    <a:cubicBezTo>
                      <a:pt x="28547" y="517"/>
                      <a:pt x="28545" y="517"/>
                      <a:pt x="28544" y="517"/>
                    </a:cubicBezTo>
                    <a:cubicBezTo>
                      <a:pt x="28535" y="515"/>
                      <a:pt x="28527" y="514"/>
                      <a:pt x="28518" y="514"/>
                    </a:cubicBezTo>
                    <a:cubicBezTo>
                      <a:pt x="28473" y="514"/>
                      <a:pt x="28432" y="540"/>
                      <a:pt x="28395" y="540"/>
                    </a:cubicBezTo>
                    <a:cubicBezTo>
                      <a:pt x="28388" y="540"/>
                      <a:pt x="28382" y="539"/>
                      <a:pt x="28376" y="537"/>
                    </a:cubicBezTo>
                    <a:cubicBezTo>
                      <a:pt x="28276" y="530"/>
                      <a:pt x="28200" y="498"/>
                      <a:pt x="28134" y="422"/>
                    </a:cubicBezTo>
                    <a:cubicBezTo>
                      <a:pt x="28115" y="429"/>
                      <a:pt x="28097" y="431"/>
                      <a:pt x="28080" y="431"/>
                    </a:cubicBezTo>
                    <a:cubicBezTo>
                      <a:pt x="28056" y="431"/>
                      <a:pt x="28032" y="427"/>
                      <a:pt x="28010" y="427"/>
                    </a:cubicBezTo>
                    <a:cubicBezTo>
                      <a:pt x="27994" y="427"/>
                      <a:pt x="27980" y="429"/>
                      <a:pt x="27965" y="436"/>
                    </a:cubicBezTo>
                    <a:cubicBezTo>
                      <a:pt x="27932" y="477"/>
                      <a:pt x="27927" y="486"/>
                      <a:pt x="27935" y="486"/>
                    </a:cubicBezTo>
                    <a:cubicBezTo>
                      <a:pt x="27941" y="486"/>
                      <a:pt x="27953" y="482"/>
                      <a:pt x="27967" y="482"/>
                    </a:cubicBezTo>
                    <a:cubicBezTo>
                      <a:pt x="27980" y="482"/>
                      <a:pt x="27994" y="485"/>
                      <a:pt x="28005" y="500"/>
                    </a:cubicBezTo>
                    <a:cubicBezTo>
                      <a:pt x="28011" y="487"/>
                      <a:pt x="28016" y="483"/>
                      <a:pt x="28019" y="483"/>
                    </a:cubicBezTo>
                    <a:cubicBezTo>
                      <a:pt x="28028" y="483"/>
                      <a:pt x="28028" y="512"/>
                      <a:pt x="28011" y="516"/>
                    </a:cubicBezTo>
                    <a:cubicBezTo>
                      <a:pt x="28007" y="517"/>
                      <a:pt x="28004" y="518"/>
                      <a:pt x="28000" y="518"/>
                    </a:cubicBezTo>
                    <a:cubicBezTo>
                      <a:pt x="27970" y="518"/>
                      <a:pt x="27911" y="484"/>
                      <a:pt x="27807" y="458"/>
                    </a:cubicBezTo>
                    <a:cubicBezTo>
                      <a:pt x="27804" y="458"/>
                      <a:pt x="27801" y="458"/>
                      <a:pt x="27798" y="458"/>
                    </a:cubicBezTo>
                    <a:cubicBezTo>
                      <a:pt x="27707" y="458"/>
                      <a:pt x="27659" y="538"/>
                      <a:pt x="27635" y="538"/>
                    </a:cubicBezTo>
                    <a:cubicBezTo>
                      <a:pt x="27630" y="538"/>
                      <a:pt x="27626" y="534"/>
                      <a:pt x="27622" y="523"/>
                    </a:cubicBezTo>
                    <a:cubicBezTo>
                      <a:pt x="27612" y="517"/>
                      <a:pt x="27614" y="504"/>
                      <a:pt x="27617" y="493"/>
                    </a:cubicBezTo>
                    <a:cubicBezTo>
                      <a:pt x="27614" y="488"/>
                      <a:pt x="27610" y="483"/>
                      <a:pt x="27607" y="478"/>
                    </a:cubicBezTo>
                    <a:cubicBezTo>
                      <a:pt x="27586" y="438"/>
                      <a:pt x="27554" y="415"/>
                      <a:pt x="27503" y="415"/>
                    </a:cubicBezTo>
                    <a:cubicBezTo>
                      <a:pt x="27460" y="415"/>
                      <a:pt x="27404" y="431"/>
                      <a:pt x="27332" y="467"/>
                    </a:cubicBezTo>
                    <a:cubicBezTo>
                      <a:pt x="27297" y="452"/>
                      <a:pt x="27265" y="447"/>
                      <a:pt x="27236" y="447"/>
                    </a:cubicBezTo>
                    <a:cubicBezTo>
                      <a:pt x="27201" y="447"/>
                      <a:pt x="27171" y="454"/>
                      <a:pt x="27145" y="458"/>
                    </a:cubicBezTo>
                    <a:cubicBezTo>
                      <a:pt x="27129" y="431"/>
                      <a:pt x="27115" y="421"/>
                      <a:pt x="27103" y="421"/>
                    </a:cubicBezTo>
                    <a:cubicBezTo>
                      <a:pt x="27077" y="421"/>
                      <a:pt x="27057" y="464"/>
                      <a:pt x="27041" y="492"/>
                    </a:cubicBezTo>
                    <a:cubicBezTo>
                      <a:pt x="27004" y="489"/>
                      <a:pt x="26990" y="454"/>
                      <a:pt x="26982" y="454"/>
                    </a:cubicBezTo>
                    <a:cubicBezTo>
                      <a:pt x="26980" y="454"/>
                      <a:pt x="26979" y="457"/>
                      <a:pt x="26977" y="464"/>
                    </a:cubicBezTo>
                    <a:cubicBezTo>
                      <a:pt x="26976" y="462"/>
                      <a:pt x="26974" y="461"/>
                      <a:pt x="26973" y="461"/>
                    </a:cubicBezTo>
                    <a:cubicBezTo>
                      <a:pt x="26967" y="461"/>
                      <a:pt x="26960" y="472"/>
                      <a:pt x="26933" y="478"/>
                    </a:cubicBezTo>
                    <a:cubicBezTo>
                      <a:pt x="26929" y="471"/>
                      <a:pt x="26924" y="468"/>
                      <a:pt x="26919" y="468"/>
                    </a:cubicBezTo>
                    <a:cubicBezTo>
                      <a:pt x="26903" y="468"/>
                      <a:pt x="26882" y="497"/>
                      <a:pt x="26853" y="525"/>
                    </a:cubicBezTo>
                    <a:cubicBezTo>
                      <a:pt x="26847" y="535"/>
                      <a:pt x="26840" y="540"/>
                      <a:pt x="26833" y="540"/>
                    </a:cubicBezTo>
                    <a:cubicBezTo>
                      <a:pt x="26806" y="540"/>
                      <a:pt x="26772" y="478"/>
                      <a:pt x="26732" y="478"/>
                    </a:cubicBezTo>
                    <a:cubicBezTo>
                      <a:pt x="26722" y="478"/>
                      <a:pt x="26711" y="482"/>
                      <a:pt x="26700" y="493"/>
                    </a:cubicBezTo>
                    <a:cubicBezTo>
                      <a:pt x="26669" y="516"/>
                      <a:pt x="26640" y="523"/>
                      <a:pt x="26611" y="523"/>
                    </a:cubicBezTo>
                    <a:cubicBezTo>
                      <a:pt x="26574" y="523"/>
                      <a:pt x="26539" y="512"/>
                      <a:pt x="26507" y="512"/>
                    </a:cubicBezTo>
                    <a:cubicBezTo>
                      <a:pt x="26494" y="512"/>
                      <a:pt x="26482" y="513"/>
                      <a:pt x="26470" y="518"/>
                    </a:cubicBezTo>
                    <a:cubicBezTo>
                      <a:pt x="26446" y="569"/>
                      <a:pt x="26424" y="586"/>
                      <a:pt x="26403" y="586"/>
                    </a:cubicBezTo>
                    <a:cubicBezTo>
                      <a:pt x="26364" y="586"/>
                      <a:pt x="26329" y="533"/>
                      <a:pt x="26297" y="528"/>
                    </a:cubicBezTo>
                    <a:cubicBezTo>
                      <a:pt x="26289" y="524"/>
                      <a:pt x="26282" y="523"/>
                      <a:pt x="26274" y="523"/>
                    </a:cubicBezTo>
                    <a:cubicBezTo>
                      <a:pt x="26180" y="523"/>
                      <a:pt x="26029" y="768"/>
                      <a:pt x="25958" y="768"/>
                    </a:cubicBezTo>
                    <a:cubicBezTo>
                      <a:pt x="25949" y="768"/>
                      <a:pt x="25941" y="765"/>
                      <a:pt x="25935" y="756"/>
                    </a:cubicBezTo>
                    <a:cubicBezTo>
                      <a:pt x="25923" y="760"/>
                      <a:pt x="25912" y="761"/>
                      <a:pt x="25900" y="761"/>
                    </a:cubicBezTo>
                    <a:cubicBezTo>
                      <a:pt x="25894" y="761"/>
                      <a:pt x="25889" y="761"/>
                      <a:pt x="25883" y="760"/>
                    </a:cubicBezTo>
                    <a:cubicBezTo>
                      <a:pt x="25853" y="752"/>
                      <a:pt x="25822" y="747"/>
                      <a:pt x="25792" y="746"/>
                    </a:cubicBezTo>
                    <a:cubicBezTo>
                      <a:pt x="25782" y="732"/>
                      <a:pt x="25774" y="728"/>
                      <a:pt x="25768" y="728"/>
                    </a:cubicBezTo>
                    <a:cubicBezTo>
                      <a:pt x="25760" y="728"/>
                      <a:pt x="25756" y="736"/>
                      <a:pt x="25756" y="743"/>
                    </a:cubicBezTo>
                    <a:cubicBezTo>
                      <a:pt x="25716" y="743"/>
                      <a:pt x="25672" y="745"/>
                      <a:pt x="25618" y="747"/>
                    </a:cubicBezTo>
                    <a:cubicBezTo>
                      <a:pt x="25525" y="776"/>
                      <a:pt x="25448" y="799"/>
                      <a:pt x="25384" y="799"/>
                    </a:cubicBezTo>
                    <a:cubicBezTo>
                      <a:pt x="25358" y="799"/>
                      <a:pt x="25334" y="795"/>
                      <a:pt x="25312" y="787"/>
                    </a:cubicBezTo>
                    <a:cubicBezTo>
                      <a:pt x="25292" y="754"/>
                      <a:pt x="25274" y="743"/>
                      <a:pt x="25258" y="743"/>
                    </a:cubicBezTo>
                    <a:cubicBezTo>
                      <a:pt x="25226" y="743"/>
                      <a:pt x="25199" y="785"/>
                      <a:pt x="25176" y="785"/>
                    </a:cubicBezTo>
                    <a:cubicBezTo>
                      <a:pt x="25165" y="785"/>
                      <a:pt x="25154" y="774"/>
                      <a:pt x="25144" y="743"/>
                    </a:cubicBezTo>
                    <a:cubicBezTo>
                      <a:pt x="25083" y="701"/>
                      <a:pt x="25059" y="686"/>
                      <a:pt x="25037" y="686"/>
                    </a:cubicBezTo>
                    <a:cubicBezTo>
                      <a:pt x="25032" y="686"/>
                      <a:pt x="25026" y="687"/>
                      <a:pt x="25020" y="689"/>
                    </a:cubicBezTo>
                    <a:cubicBezTo>
                      <a:pt x="25015" y="702"/>
                      <a:pt x="25010" y="706"/>
                      <a:pt x="25004" y="706"/>
                    </a:cubicBezTo>
                    <a:cubicBezTo>
                      <a:pt x="24993" y="706"/>
                      <a:pt x="24980" y="694"/>
                      <a:pt x="24963" y="694"/>
                    </a:cubicBezTo>
                    <a:cubicBezTo>
                      <a:pt x="24961" y="694"/>
                      <a:pt x="24960" y="694"/>
                      <a:pt x="24959" y="694"/>
                    </a:cubicBezTo>
                    <a:cubicBezTo>
                      <a:pt x="24951" y="685"/>
                      <a:pt x="24941" y="681"/>
                      <a:pt x="24931" y="681"/>
                    </a:cubicBezTo>
                    <a:cubicBezTo>
                      <a:pt x="24904" y="681"/>
                      <a:pt x="24871" y="701"/>
                      <a:pt x="24827" y="707"/>
                    </a:cubicBezTo>
                    <a:cubicBezTo>
                      <a:pt x="24815" y="681"/>
                      <a:pt x="24803" y="671"/>
                      <a:pt x="24792" y="671"/>
                    </a:cubicBezTo>
                    <a:cubicBezTo>
                      <a:pt x="24760" y="671"/>
                      <a:pt x="24733" y="753"/>
                      <a:pt x="24706" y="778"/>
                    </a:cubicBezTo>
                    <a:cubicBezTo>
                      <a:pt x="24694" y="805"/>
                      <a:pt x="24681" y="816"/>
                      <a:pt x="24669" y="816"/>
                    </a:cubicBezTo>
                    <a:cubicBezTo>
                      <a:pt x="24665" y="816"/>
                      <a:pt x="24662" y="814"/>
                      <a:pt x="24658" y="812"/>
                    </a:cubicBezTo>
                    <a:cubicBezTo>
                      <a:pt x="24655" y="820"/>
                      <a:pt x="24652" y="824"/>
                      <a:pt x="24649" y="824"/>
                    </a:cubicBezTo>
                    <a:cubicBezTo>
                      <a:pt x="24637" y="824"/>
                      <a:pt x="24626" y="777"/>
                      <a:pt x="24615" y="741"/>
                    </a:cubicBezTo>
                    <a:cubicBezTo>
                      <a:pt x="24612" y="746"/>
                      <a:pt x="24609" y="748"/>
                      <a:pt x="24606" y="748"/>
                    </a:cubicBezTo>
                    <a:cubicBezTo>
                      <a:pt x="24602" y="748"/>
                      <a:pt x="24597" y="744"/>
                      <a:pt x="24593" y="744"/>
                    </a:cubicBezTo>
                    <a:cubicBezTo>
                      <a:pt x="24588" y="744"/>
                      <a:pt x="24584" y="749"/>
                      <a:pt x="24579" y="770"/>
                    </a:cubicBezTo>
                    <a:cubicBezTo>
                      <a:pt x="24577" y="776"/>
                      <a:pt x="24576" y="778"/>
                      <a:pt x="24574" y="778"/>
                    </a:cubicBezTo>
                    <a:cubicBezTo>
                      <a:pt x="24565" y="778"/>
                      <a:pt x="24556" y="713"/>
                      <a:pt x="24548" y="694"/>
                    </a:cubicBezTo>
                    <a:cubicBezTo>
                      <a:pt x="24546" y="688"/>
                      <a:pt x="24543" y="686"/>
                      <a:pt x="24540" y="686"/>
                    </a:cubicBezTo>
                    <a:cubicBezTo>
                      <a:pt x="24526" y="686"/>
                      <a:pt x="24515" y="749"/>
                      <a:pt x="24505" y="754"/>
                    </a:cubicBezTo>
                    <a:cubicBezTo>
                      <a:pt x="24501" y="751"/>
                      <a:pt x="24498" y="750"/>
                      <a:pt x="24495" y="750"/>
                    </a:cubicBezTo>
                    <a:cubicBezTo>
                      <a:pt x="24479" y="750"/>
                      <a:pt x="24470" y="779"/>
                      <a:pt x="24466" y="812"/>
                    </a:cubicBezTo>
                    <a:cubicBezTo>
                      <a:pt x="24464" y="799"/>
                      <a:pt x="24463" y="795"/>
                      <a:pt x="24462" y="795"/>
                    </a:cubicBezTo>
                    <a:cubicBezTo>
                      <a:pt x="24461" y="795"/>
                      <a:pt x="24461" y="804"/>
                      <a:pt x="24460" y="804"/>
                    </a:cubicBezTo>
                    <a:cubicBezTo>
                      <a:pt x="24460" y="804"/>
                      <a:pt x="24460" y="795"/>
                      <a:pt x="24459" y="760"/>
                    </a:cubicBezTo>
                    <a:cubicBezTo>
                      <a:pt x="24458" y="782"/>
                      <a:pt x="24449" y="802"/>
                      <a:pt x="24434" y="817"/>
                    </a:cubicBezTo>
                    <a:cubicBezTo>
                      <a:pt x="24424" y="817"/>
                      <a:pt x="24412" y="878"/>
                      <a:pt x="24396" y="878"/>
                    </a:cubicBezTo>
                    <a:cubicBezTo>
                      <a:pt x="24385" y="878"/>
                      <a:pt x="24372" y="851"/>
                      <a:pt x="24358" y="761"/>
                    </a:cubicBezTo>
                    <a:cubicBezTo>
                      <a:pt x="24351" y="774"/>
                      <a:pt x="24343" y="778"/>
                      <a:pt x="24336" y="778"/>
                    </a:cubicBezTo>
                    <a:cubicBezTo>
                      <a:pt x="24316" y="778"/>
                      <a:pt x="24294" y="750"/>
                      <a:pt x="24270" y="750"/>
                    </a:cubicBezTo>
                    <a:cubicBezTo>
                      <a:pt x="24259" y="750"/>
                      <a:pt x="24247" y="756"/>
                      <a:pt x="24235" y="774"/>
                    </a:cubicBezTo>
                    <a:cubicBezTo>
                      <a:pt x="24226" y="820"/>
                      <a:pt x="24216" y="834"/>
                      <a:pt x="24205" y="834"/>
                    </a:cubicBezTo>
                    <a:cubicBezTo>
                      <a:pt x="24191" y="834"/>
                      <a:pt x="24176" y="809"/>
                      <a:pt x="24160" y="809"/>
                    </a:cubicBezTo>
                    <a:cubicBezTo>
                      <a:pt x="24160" y="809"/>
                      <a:pt x="24159" y="810"/>
                      <a:pt x="24158" y="810"/>
                    </a:cubicBezTo>
                    <a:cubicBezTo>
                      <a:pt x="24147" y="754"/>
                      <a:pt x="24137" y="739"/>
                      <a:pt x="24126" y="739"/>
                    </a:cubicBezTo>
                    <a:cubicBezTo>
                      <a:pt x="24113" y="739"/>
                      <a:pt x="24099" y="765"/>
                      <a:pt x="24085" y="765"/>
                    </a:cubicBezTo>
                    <a:cubicBezTo>
                      <a:pt x="24079" y="765"/>
                      <a:pt x="24074" y="762"/>
                      <a:pt x="24069" y="752"/>
                    </a:cubicBezTo>
                    <a:cubicBezTo>
                      <a:pt x="24045" y="742"/>
                      <a:pt x="24019" y="668"/>
                      <a:pt x="23994" y="668"/>
                    </a:cubicBezTo>
                    <a:cubicBezTo>
                      <a:pt x="23986" y="668"/>
                      <a:pt x="23978" y="676"/>
                      <a:pt x="23969" y="696"/>
                    </a:cubicBezTo>
                    <a:cubicBezTo>
                      <a:pt x="23964" y="689"/>
                      <a:pt x="23960" y="686"/>
                      <a:pt x="23955" y="686"/>
                    </a:cubicBezTo>
                    <a:cubicBezTo>
                      <a:pt x="23931" y="686"/>
                      <a:pt x="23909" y="754"/>
                      <a:pt x="23884" y="754"/>
                    </a:cubicBezTo>
                    <a:cubicBezTo>
                      <a:pt x="23877" y="754"/>
                      <a:pt x="23869" y="747"/>
                      <a:pt x="23861" y="729"/>
                    </a:cubicBezTo>
                    <a:cubicBezTo>
                      <a:pt x="23855" y="839"/>
                      <a:pt x="23847" y="872"/>
                      <a:pt x="23838" y="872"/>
                    </a:cubicBezTo>
                    <a:cubicBezTo>
                      <a:pt x="23827" y="872"/>
                      <a:pt x="23815" y="819"/>
                      <a:pt x="23804" y="803"/>
                    </a:cubicBezTo>
                    <a:cubicBezTo>
                      <a:pt x="23799" y="784"/>
                      <a:pt x="23795" y="778"/>
                      <a:pt x="23790" y="778"/>
                    </a:cubicBezTo>
                    <a:cubicBezTo>
                      <a:pt x="23780" y="778"/>
                      <a:pt x="23771" y="806"/>
                      <a:pt x="23761" y="806"/>
                    </a:cubicBezTo>
                    <a:cubicBezTo>
                      <a:pt x="23755" y="806"/>
                      <a:pt x="23749" y="797"/>
                      <a:pt x="23743" y="770"/>
                    </a:cubicBezTo>
                    <a:cubicBezTo>
                      <a:pt x="23718" y="701"/>
                      <a:pt x="23693" y="664"/>
                      <a:pt x="23667" y="664"/>
                    </a:cubicBezTo>
                    <a:cubicBezTo>
                      <a:pt x="23650" y="664"/>
                      <a:pt x="23633" y="680"/>
                      <a:pt x="23616" y="716"/>
                    </a:cubicBezTo>
                    <a:cubicBezTo>
                      <a:pt x="23591" y="678"/>
                      <a:pt x="23568" y="664"/>
                      <a:pt x="23546" y="664"/>
                    </a:cubicBezTo>
                    <a:cubicBezTo>
                      <a:pt x="23530" y="664"/>
                      <a:pt x="23514" y="672"/>
                      <a:pt x="23500" y="684"/>
                    </a:cubicBezTo>
                    <a:cubicBezTo>
                      <a:pt x="23493" y="691"/>
                      <a:pt x="23486" y="693"/>
                      <a:pt x="23479" y="693"/>
                    </a:cubicBezTo>
                    <a:cubicBezTo>
                      <a:pt x="23460" y="693"/>
                      <a:pt x="23442" y="672"/>
                      <a:pt x="23425" y="672"/>
                    </a:cubicBezTo>
                    <a:cubicBezTo>
                      <a:pt x="23420" y="672"/>
                      <a:pt x="23415" y="674"/>
                      <a:pt x="23411" y="679"/>
                    </a:cubicBezTo>
                    <a:cubicBezTo>
                      <a:pt x="23374" y="679"/>
                      <a:pt x="23345" y="703"/>
                      <a:pt x="23320" y="703"/>
                    </a:cubicBezTo>
                    <a:cubicBezTo>
                      <a:pt x="23301" y="703"/>
                      <a:pt x="23285" y="690"/>
                      <a:pt x="23270" y="642"/>
                    </a:cubicBezTo>
                    <a:lnTo>
                      <a:pt x="23270" y="642"/>
                    </a:lnTo>
                    <a:cubicBezTo>
                      <a:pt x="23277" y="677"/>
                      <a:pt x="23272" y="690"/>
                      <a:pt x="23261" y="690"/>
                    </a:cubicBezTo>
                    <a:cubicBezTo>
                      <a:pt x="23232" y="690"/>
                      <a:pt x="23161" y="597"/>
                      <a:pt x="23173" y="578"/>
                    </a:cubicBezTo>
                    <a:lnTo>
                      <a:pt x="23173" y="578"/>
                    </a:lnTo>
                    <a:cubicBezTo>
                      <a:pt x="23144" y="607"/>
                      <a:pt x="23111" y="696"/>
                      <a:pt x="23062" y="696"/>
                    </a:cubicBezTo>
                    <a:cubicBezTo>
                      <a:pt x="23055" y="696"/>
                      <a:pt x="23048" y="694"/>
                      <a:pt x="23041" y="690"/>
                    </a:cubicBezTo>
                    <a:cubicBezTo>
                      <a:pt x="23031" y="671"/>
                      <a:pt x="23021" y="667"/>
                      <a:pt x="23010" y="667"/>
                    </a:cubicBezTo>
                    <a:cubicBezTo>
                      <a:pt x="22998" y="667"/>
                      <a:pt x="22985" y="673"/>
                      <a:pt x="22972" y="673"/>
                    </a:cubicBezTo>
                    <a:cubicBezTo>
                      <a:pt x="22958" y="673"/>
                      <a:pt x="22943" y="666"/>
                      <a:pt x="22927" y="639"/>
                    </a:cubicBezTo>
                    <a:cubicBezTo>
                      <a:pt x="22923" y="620"/>
                      <a:pt x="22919" y="612"/>
                      <a:pt x="22915" y="612"/>
                    </a:cubicBezTo>
                    <a:cubicBezTo>
                      <a:pt x="22901" y="612"/>
                      <a:pt x="22888" y="705"/>
                      <a:pt x="22872" y="705"/>
                    </a:cubicBezTo>
                    <a:cubicBezTo>
                      <a:pt x="22867" y="705"/>
                      <a:pt x="22862" y="696"/>
                      <a:pt x="22856" y="672"/>
                    </a:cubicBezTo>
                    <a:cubicBezTo>
                      <a:pt x="22829" y="601"/>
                      <a:pt x="22803" y="634"/>
                      <a:pt x="22772" y="609"/>
                    </a:cubicBezTo>
                    <a:cubicBezTo>
                      <a:pt x="22750" y="660"/>
                      <a:pt x="22729" y="684"/>
                      <a:pt x="22709" y="684"/>
                    </a:cubicBezTo>
                    <a:cubicBezTo>
                      <a:pt x="22698" y="684"/>
                      <a:pt x="22687" y="676"/>
                      <a:pt x="22677" y="660"/>
                    </a:cubicBezTo>
                    <a:cubicBezTo>
                      <a:pt x="22670" y="677"/>
                      <a:pt x="22664" y="682"/>
                      <a:pt x="22658" y="682"/>
                    </a:cubicBezTo>
                    <a:cubicBezTo>
                      <a:pt x="22646" y="682"/>
                      <a:pt x="22635" y="661"/>
                      <a:pt x="22624" y="661"/>
                    </a:cubicBezTo>
                    <a:cubicBezTo>
                      <a:pt x="22618" y="661"/>
                      <a:pt x="22613" y="668"/>
                      <a:pt x="22608" y="690"/>
                    </a:cubicBezTo>
                    <a:cubicBezTo>
                      <a:pt x="22602" y="686"/>
                      <a:pt x="22597" y="684"/>
                      <a:pt x="22592" y="684"/>
                    </a:cubicBezTo>
                    <a:cubicBezTo>
                      <a:pt x="22571" y="684"/>
                      <a:pt x="22556" y="713"/>
                      <a:pt x="22543" y="713"/>
                    </a:cubicBezTo>
                    <a:cubicBezTo>
                      <a:pt x="22537" y="713"/>
                      <a:pt x="22532" y="706"/>
                      <a:pt x="22527" y="684"/>
                    </a:cubicBezTo>
                    <a:cubicBezTo>
                      <a:pt x="22511" y="641"/>
                      <a:pt x="22504" y="615"/>
                      <a:pt x="22501" y="615"/>
                    </a:cubicBezTo>
                    <a:lnTo>
                      <a:pt x="22501" y="615"/>
                    </a:lnTo>
                    <a:cubicBezTo>
                      <a:pt x="22498" y="615"/>
                      <a:pt x="22501" y="651"/>
                      <a:pt x="22504" y="740"/>
                    </a:cubicBezTo>
                    <a:cubicBezTo>
                      <a:pt x="22504" y="755"/>
                      <a:pt x="22505" y="764"/>
                      <a:pt x="22505" y="768"/>
                    </a:cubicBezTo>
                    <a:cubicBezTo>
                      <a:pt x="22504" y="760"/>
                      <a:pt x="22500" y="735"/>
                      <a:pt x="22490" y="735"/>
                    </a:cubicBezTo>
                    <a:cubicBezTo>
                      <a:pt x="22485" y="735"/>
                      <a:pt x="22478" y="741"/>
                      <a:pt x="22469" y="760"/>
                    </a:cubicBezTo>
                    <a:cubicBezTo>
                      <a:pt x="22465" y="788"/>
                      <a:pt x="22460" y="799"/>
                      <a:pt x="22454" y="799"/>
                    </a:cubicBezTo>
                    <a:cubicBezTo>
                      <a:pt x="22436" y="799"/>
                      <a:pt x="22413" y="715"/>
                      <a:pt x="22382" y="715"/>
                    </a:cubicBezTo>
                    <a:cubicBezTo>
                      <a:pt x="22380" y="715"/>
                      <a:pt x="22378" y="715"/>
                      <a:pt x="22376" y="716"/>
                    </a:cubicBezTo>
                    <a:cubicBezTo>
                      <a:pt x="22333" y="788"/>
                      <a:pt x="22435" y="838"/>
                      <a:pt x="22356" y="896"/>
                    </a:cubicBezTo>
                    <a:cubicBezTo>
                      <a:pt x="22348" y="874"/>
                      <a:pt x="22339" y="866"/>
                      <a:pt x="22331" y="866"/>
                    </a:cubicBezTo>
                    <a:cubicBezTo>
                      <a:pt x="22305" y="866"/>
                      <a:pt x="22280" y="947"/>
                      <a:pt x="22254" y="947"/>
                    </a:cubicBezTo>
                    <a:cubicBezTo>
                      <a:pt x="22249" y="947"/>
                      <a:pt x="22243" y="944"/>
                      <a:pt x="22238" y="936"/>
                    </a:cubicBezTo>
                    <a:cubicBezTo>
                      <a:pt x="22196" y="868"/>
                      <a:pt x="22156" y="915"/>
                      <a:pt x="22116" y="881"/>
                    </a:cubicBezTo>
                    <a:cubicBezTo>
                      <a:pt x="22089" y="862"/>
                      <a:pt x="22058" y="852"/>
                      <a:pt x="22027" y="852"/>
                    </a:cubicBezTo>
                    <a:cubicBezTo>
                      <a:pt x="22016" y="852"/>
                      <a:pt x="22005" y="853"/>
                      <a:pt x="21995" y="855"/>
                    </a:cubicBezTo>
                    <a:cubicBezTo>
                      <a:pt x="21955" y="862"/>
                      <a:pt x="21915" y="876"/>
                      <a:pt x="21875" y="876"/>
                    </a:cubicBezTo>
                    <a:cubicBezTo>
                      <a:pt x="21831" y="911"/>
                      <a:pt x="21593" y="962"/>
                      <a:pt x="21383" y="1016"/>
                    </a:cubicBezTo>
                    <a:cubicBezTo>
                      <a:pt x="21373" y="1016"/>
                      <a:pt x="21364" y="1015"/>
                      <a:pt x="21354" y="1015"/>
                    </a:cubicBezTo>
                    <a:cubicBezTo>
                      <a:pt x="21307" y="1015"/>
                      <a:pt x="21260" y="1018"/>
                      <a:pt x="21213" y="1023"/>
                    </a:cubicBezTo>
                    <a:cubicBezTo>
                      <a:pt x="21199" y="1001"/>
                      <a:pt x="21184" y="980"/>
                      <a:pt x="21170" y="980"/>
                    </a:cubicBezTo>
                    <a:cubicBezTo>
                      <a:pt x="21158" y="980"/>
                      <a:pt x="21146" y="993"/>
                      <a:pt x="21135" y="1030"/>
                    </a:cubicBezTo>
                    <a:cubicBezTo>
                      <a:pt x="21068" y="1036"/>
                      <a:pt x="21032" y="1048"/>
                      <a:pt x="21012" y="1060"/>
                    </a:cubicBezTo>
                    <a:cubicBezTo>
                      <a:pt x="20993" y="1072"/>
                      <a:pt x="20991" y="1084"/>
                      <a:pt x="20995" y="1091"/>
                    </a:cubicBezTo>
                    <a:cubicBezTo>
                      <a:pt x="20996" y="1104"/>
                      <a:pt x="20997" y="1112"/>
                      <a:pt x="20998" y="1121"/>
                    </a:cubicBezTo>
                    <a:cubicBezTo>
                      <a:pt x="20996" y="1119"/>
                      <a:pt x="20992" y="1116"/>
                      <a:pt x="20990" y="1115"/>
                    </a:cubicBezTo>
                    <a:cubicBezTo>
                      <a:pt x="20988" y="1116"/>
                      <a:pt x="20987" y="1117"/>
                      <a:pt x="20986" y="1117"/>
                    </a:cubicBezTo>
                    <a:cubicBezTo>
                      <a:pt x="20976" y="1117"/>
                      <a:pt x="20961" y="1086"/>
                      <a:pt x="20944" y="1086"/>
                    </a:cubicBezTo>
                    <a:cubicBezTo>
                      <a:pt x="20937" y="1086"/>
                      <a:pt x="20929" y="1091"/>
                      <a:pt x="20921" y="1105"/>
                    </a:cubicBezTo>
                    <a:cubicBezTo>
                      <a:pt x="20888" y="1086"/>
                      <a:pt x="20702" y="1046"/>
                      <a:pt x="20641" y="979"/>
                    </a:cubicBezTo>
                    <a:cubicBezTo>
                      <a:pt x="20614" y="982"/>
                      <a:pt x="20590" y="1005"/>
                      <a:pt x="20569" y="1005"/>
                    </a:cubicBezTo>
                    <a:cubicBezTo>
                      <a:pt x="20559" y="1005"/>
                      <a:pt x="20550" y="1001"/>
                      <a:pt x="20542" y="989"/>
                    </a:cubicBezTo>
                    <a:cubicBezTo>
                      <a:pt x="20515" y="1014"/>
                      <a:pt x="20468" y="1095"/>
                      <a:pt x="20450" y="1095"/>
                    </a:cubicBezTo>
                    <a:cubicBezTo>
                      <a:pt x="20449" y="1095"/>
                      <a:pt x="20449" y="1095"/>
                      <a:pt x="20449" y="1095"/>
                    </a:cubicBezTo>
                    <a:cubicBezTo>
                      <a:pt x="20436" y="1138"/>
                      <a:pt x="20425" y="1157"/>
                      <a:pt x="20415" y="1157"/>
                    </a:cubicBezTo>
                    <a:cubicBezTo>
                      <a:pt x="20401" y="1157"/>
                      <a:pt x="20389" y="1114"/>
                      <a:pt x="20380" y="1050"/>
                    </a:cubicBezTo>
                    <a:cubicBezTo>
                      <a:pt x="20369" y="1020"/>
                      <a:pt x="20366" y="1016"/>
                      <a:pt x="20365" y="1016"/>
                    </a:cubicBezTo>
                    <a:cubicBezTo>
                      <a:pt x="20364" y="1016"/>
                      <a:pt x="20363" y="1017"/>
                      <a:pt x="20362" y="1017"/>
                    </a:cubicBezTo>
                    <a:cubicBezTo>
                      <a:pt x="20361" y="1017"/>
                      <a:pt x="20358" y="1015"/>
                      <a:pt x="20352" y="1004"/>
                    </a:cubicBezTo>
                    <a:cubicBezTo>
                      <a:pt x="20351" y="1025"/>
                      <a:pt x="20349" y="1032"/>
                      <a:pt x="20346" y="1032"/>
                    </a:cubicBezTo>
                    <a:cubicBezTo>
                      <a:pt x="20338" y="1032"/>
                      <a:pt x="20326" y="985"/>
                      <a:pt x="20310" y="985"/>
                    </a:cubicBezTo>
                    <a:cubicBezTo>
                      <a:pt x="20305" y="985"/>
                      <a:pt x="20300" y="990"/>
                      <a:pt x="20295" y="1002"/>
                    </a:cubicBezTo>
                    <a:cubicBezTo>
                      <a:pt x="20287" y="957"/>
                      <a:pt x="20280" y="943"/>
                      <a:pt x="20274" y="943"/>
                    </a:cubicBezTo>
                    <a:cubicBezTo>
                      <a:pt x="20262" y="943"/>
                      <a:pt x="20250" y="982"/>
                      <a:pt x="20235" y="982"/>
                    </a:cubicBezTo>
                    <a:cubicBezTo>
                      <a:pt x="20235" y="982"/>
                      <a:pt x="20234" y="981"/>
                      <a:pt x="20234" y="981"/>
                    </a:cubicBezTo>
                    <a:cubicBezTo>
                      <a:pt x="20210" y="985"/>
                      <a:pt x="20180" y="1018"/>
                      <a:pt x="20146" y="1049"/>
                    </a:cubicBezTo>
                    <a:cubicBezTo>
                      <a:pt x="20139" y="1057"/>
                      <a:pt x="20131" y="1060"/>
                      <a:pt x="20124" y="1060"/>
                    </a:cubicBezTo>
                    <a:cubicBezTo>
                      <a:pt x="20108" y="1060"/>
                      <a:pt x="20093" y="1048"/>
                      <a:pt x="20079" y="1048"/>
                    </a:cubicBezTo>
                    <a:cubicBezTo>
                      <a:pt x="20068" y="1048"/>
                      <a:pt x="20057" y="1055"/>
                      <a:pt x="20048" y="1079"/>
                    </a:cubicBezTo>
                    <a:cubicBezTo>
                      <a:pt x="20026" y="1086"/>
                      <a:pt x="20008" y="1139"/>
                      <a:pt x="19988" y="1139"/>
                    </a:cubicBezTo>
                    <a:cubicBezTo>
                      <a:pt x="19980" y="1139"/>
                      <a:pt x="19972" y="1130"/>
                      <a:pt x="19963" y="1105"/>
                    </a:cubicBezTo>
                    <a:cubicBezTo>
                      <a:pt x="19942" y="1096"/>
                      <a:pt x="19922" y="1060"/>
                      <a:pt x="19905" y="1060"/>
                    </a:cubicBezTo>
                    <a:cubicBezTo>
                      <a:pt x="19899" y="1060"/>
                      <a:pt x="19894" y="1063"/>
                      <a:pt x="19889" y="1073"/>
                    </a:cubicBezTo>
                    <a:cubicBezTo>
                      <a:pt x="19883" y="1088"/>
                      <a:pt x="19877" y="1092"/>
                      <a:pt x="19870" y="1092"/>
                    </a:cubicBezTo>
                    <a:cubicBezTo>
                      <a:pt x="19863" y="1092"/>
                      <a:pt x="19856" y="1087"/>
                      <a:pt x="19850" y="1087"/>
                    </a:cubicBezTo>
                    <a:cubicBezTo>
                      <a:pt x="19842" y="1087"/>
                      <a:pt x="19834" y="1094"/>
                      <a:pt x="19828" y="1123"/>
                    </a:cubicBezTo>
                    <a:cubicBezTo>
                      <a:pt x="19826" y="1129"/>
                      <a:pt x="19824" y="1133"/>
                      <a:pt x="19819" y="1133"/>
                    </a:cubicBezTo>
                    <a:cubicBezTo>
                      <a:pt x="19787" y="1133"/>
                      <a:pt x="19678" y="941"/>
                      <a:pt x="19636" y="941"/>
                    </a:cubicBezTo>
                    <a:lnTo>
                      <a:pt x="19464" y="945"/>
                    </a:lnTo>
                    <a:cubicBezTo>
                      <a:pt x="19357" y="946"/>
                      <a:pt x="18896" y="1003"/>
                      <a:pt x="18834" y="1114"/>
                    </a:cubicBezTo>
                    <a:cubicBezTo>
                      <a:pt x="18822" y="1135"/>
                      <a:pt x="18814" y="1142"/>
                      <a:pt x="18808" y="1142"/>
                    </a:cubicBezTo>
                    <a:cubicBezTo>
                      <a:pt x="18800" y="1142"/>
                      <a:pt x="18797" y="1127"/>
                      <a:pt x="18796" y="1120"/>
                    </a:cubicBezTo>
                    <a:cubicBezTo>
                      <a:pt x="18794" y="1118"/>
                      <a:pt x="18792" y="1100"/>
                      <a:pt x="18786" y="1100"/>
                    </a:cubicBezTo>
                    <a:cubicBezTo>
                      <a:pt x="18782" y="1100"/>
                      <a:pt x="18775" y="1109"/>
                      <a:pt x="18765" y="1135"/>
                    </a:cubicBezTo>
                    <a:cubicBezTo>
                      <a:pt x="18747" y="1125"/>
                      <a:pt x="18715" y="1066"/>
                      <a:pt x="18665" y="1066"/>
                    </a:cubicBezTo>
                    <a:cubicBezTo>
                      <a:pt x="18640" y="1066"/>
                      <a:pt x="18610" y="1081"/>
                      <a:pt x="18576" y="1124"/>
                    </a:cubicBezTo>
                    <a:cubicBezTo>
                      <a:pt x="18539" y="1081"/>
                      <a:pt x="18503" y="1060"/>
                      <a:pt x="18470" y="1060"/>
                    </a:cubicBezTo>
                    <a:cubicBezTo>
                      <a:pt x="18437" y="1060"/>
                      <a:pt x="18407" y="1083"/>
                      <a:pt x="18377" y="1130"/>
                    </a:cubicBezTo>
                    <a:cubicBezTo>
                      <a:pt x="18356" y="1153"/>
                      <a:pt x="18335" y="1163"/>
                      <a:pt x="18314" y="1163"/>
                    </a:cubicBezTo>
                    <a:cubicBezTo>
                      <a:pt x="18277" y="1163"/>
                      <a:pt x="18241" y="1131"/>
                      <a:pt x="18206" y="1076"/>
                    </a:cubicBezTo>
                    <a:cubicBezTo>
                      <a:pt x="18202" y="1077"/>
                      <a:pt x="18199" y="1078"/>
                      <a:pt x="18195" y="1078"/>
                    </a:cubicBezTo>
                    <a:cubicBezTo>
                      <a:pt x="18160" y="1078"/>
                      <a:pt x="18124" y="1013"/>
                      <a:pt x="18093" y="1013"/>
                    </a:cubicBezTo>
                    <a:cubicBezTo>
                      <a:pt x="18081" y="1013"/>
                      <a:pt x="18071" y="1022"/>
                      <a:pt x="18061" y="1044"/>
                    </a:cubicBezTo>
                    <a:cubicBezTo>
                      <a:pt x="18017" y="998"/>
                      <a:pt x="17916" y="977"/>
                      <a:pt x="17811" y="977"/>
                    </a:cubicBezTo>
                    <a:cubicBezTo>
                      <a:pt x="17680" y="977"/>
                      <a:pt x="17541" y="1008"/>
                      <a:pt x="17488" y="1058"/>
                    </a:cubicBezTo>
                    <a:cubicBezTo>
                      <a:pt x="17485" y="1068"/>
                      <a:pt x="17480" y="1078"/>
                      <a:pt x="17474" y="1086"/>
                    </a:cubicBezTo>
                    <a:cubicBezTo>
                      <a:pt x="17466" y="1118"/>
                      <a:pt x="17455" y="1137"/>
                      <a:pt x="17438" y="1137"/>
                    </a:cubicBezTo>
                    <a:cubicBezTo>
                      <a:pt x="17436" y="1140"/>
                      <a:pt x="17433" y="1142"/>
                      <a:pt x="17430" y="1142"/>
                    </a:cubicBezTo>
                    <a:cubicBezTo>
                      <a:pt x="17428" y="1142"/>
                      <a:pt x="17425" y="1140"/>
                      <a:pt x="17422" y="1135"/>
                    </a:cubicBezTo>
                    <a:cubicBezTo>
                      <a:pt x="17418" y="1131"/>
                      <a:pt x="17415" y="1129"/>
                      <a:pt x="17412" y="1129"/>
                    </a:cubicBezTo>
                    <a:cubicBezTo>
                      <a:pt x="17399" y="1129"/>
                      <a:pt x="17387" y="1160"/>
                      <a:pt x="17375" y="1180"/>
                    </a:cubicBezTo>
                    <a:cubicBezTo>
                      <a:pt x="17358" y="1154"/>
                      <a:pt x="17343" y="1170"/>
                      <a:pt x="17326" y="1126"/>
                    </a:cubicBezTo>
                    <a:cubicBezTo>
                      <a:pt x="17323" y="1135"/>
                      <a:pt x="17320" y="1139"/>
                      <a:pt x="17317" y="1139"/>
                    </a:cubicBezTo>
                    <a:cubicBezTo>
                      <a:pt x="17309" y="1139"/>
                      <a:pt x="17310" y="1096"/>
                      <a:pt x="17317" y="1074"/>
                    </a:cubicBezTo>
                    <a:cubicBezTo>
                      <a:pt x="17315" y="1073"/>
                      <a:pt x="17312" y="1072"/>
                      <a:pt x="17311" y="1072"/>
                    </a:cubicBezTo>
                    <a:cubicBezTo>
                      <a:pt x="17291" y="1061"/>
                      <a:pt x="17270" y="1048"/>
                      <a:pt x="17247" y="1048"/>
                    </a:cubicBezTo>
                    <a:cubicBezTo>
                      <a:pt x="17234" y="1048"/>
                      <a:pt x="17221" y="1052"/>
                      <a:pt x="17208" y="1063"/>
                    </a:cubicBezTo>
                    <a:cubicBezTo>
                      <a:pt x="17199" y="1059"/>
                      <a:pt x="17190" y="1057"/>
                      <a:pt x="17181" y="1057"/>
                    </a:cubicBezTo>
                    <a:cubicBezTo>
                      <a:pt x="17141" y="1057"/>
                      <a:pt x="17111" y="1094"/>
                      <a:pt x="17086" y="1101"/>
                    </a:cubicBezTo>
                    <a:cubicBezTo>
                      <a:pt x="17054" y="1091"/>
                      <a:pt x="17032" y="1082"/>
                      <a:pt x="17017" y="1065"/>
                    </a:cubicBezTo>
                    <a:cubicBezTo>
                      <a:pt x="17015" y="1064"/>
                      <a:pt x="17012" y="1063"/>
                      <a:pt x="17010" y="1063"/>
                    </a:cubicBezTo>
                    <a:cubicBezTo>
                      <a:pt x="17005" y="1063"/>
                      <a:pt x="17000" y="1066"/>
                      <a:pt x="16998" y="1072"/>
                    </a:cubicBezTo>
                    <a:cubicBezTo>
                      <a:pt x="16999" y="1067"/>
                      <a:pt x="17001" y="1060"/>
                      <a:pt x="17002" y="1054"/>
                    </a:cubicBezTo>
                    <a:cubicBezTo>
                      <a:pt x="17002" y="1049"/>
                      <a:pt x="17003" y="1046"/>
                      <a:pt x="17003" y="1043"/>
                    </a:cubicBezTo>
                    <a:lnTo>
                      <a:pt x="17003" y="1043"/>
                    </a:lnTo>
                    <a:cubicBezTo>
                      <a:pt x="16987" y="1046"/>
                      <a:pt x="16969" y="1049"/>
                      <a:pt x="16951" y="1049"/>
                    </a:cubicBezTo>
                    <a:cubicBezTo>
                      <a:pt x="16835" y="1049"/>
                      <a:pt x="16666" y="977"/>
                      <a:pt x="16545" y="977"/>
                    </a:cubicBezTo>
                    <a:cubicBezTo>
                      <a:pt x="16492" y="977"/>
                      <a:pt x="16447" y="991"/>
                      <a:pt x="16420" y="1030"/>
                    </a:cubicBezTo>
                    <a:cubicBezTo>
                      <a:pt x="16407" y="1048"/>
                      <a:pt x="16394" y="1055"/>
                      <a:pt x="16381" y="1055"/>
                    </a:cubicBezTo>
                    <a:cubicBezTo>
                      <a:pt x="16359" y="1055"/>
                      <a:pt x="16338" y="1038"/>
                      <a:pt x="16317" y="1020"/>
                    </a:cubicBezTo>
                    <a:cubicBezTo>
                      <a:pt x="16300" y="1036"/>
                      <a:pt x="16282" y="1041"/>
                      <a:pt x="16265" y="1041"/>
                    </a:cubicBezTo>
                    <a:cubicBezTo>
                      <a:pt x="16234" y="1041"/>
                      <a:pt x="16204" y="1025"/>
                      <a:pt x="16177" y="1025"/>
                    </a:cubicBezTo>
                    <a:cubicBezTo>
                      <a:pt x="16167" y="1025"/>
                      <a:pt x="16157" y="1027"/>
                      <a:pt x="16147" y="1034"/>
                    </a:cubicBezTo>
                    <a:cubicBezTo>
                      <a:pt x="16136" y="1048"/>
                      <a:pt x="16126" y="1051"/>
                      <a:pt x="16115" y="1051"/>
                    </a:cubicBezTo>
                    <a:cubicBezTo>
                      <a:pt x="16107" y="1051"/>
                      <a:pt x="16100" y="1049"/>
                      <a:pt x="16093" y="1049"/>
                    </a:cubicBezTo>
                    <a:cubicBezTo>
                      <a:pt x="16083" y="1049"/>
                      <a:pt x="16074" y="1052"/>
                      <a:pt x="16065" y="1064"/>
                    </a:cubicBezTo>
                    <a:cubicBezTo>
                      <a:pt x="16060" y="1076"/>
                      <a:pt x="16054" y="1081"/>
                      <a:pt x="16048" y="1081"/>
                    </a:cubicBezTo>
                    <a:cubicBezTo>
                      <a:pt x="16032" y="1081"/>
                      <a:pt x="16015" y="1046"/>
                      <a:pt x="16001" y="1046"/>
                    </a:cubicBezTo>
                    <a:cubicBezTo>
                      <a:pt x="15998" y="1046"/>
                      <a:pt x="15995" y="1047"/>
                      <a:pt x="15993" y="1050"/>
                    </a:cubicBezTo>
                    <a:cubicBezTo>
                      <a:pt x="15963" y="1052"/>
                      <a:pt x="15939" y="1084"/>
                      <a:pt x="15916" y="1084"/>
                    </a:cubicBezTo>
                    <a:cubicBezTo>
                      <a:pt x="15904" y="1084"/>
                      <a:pt x="15893" y="1075"/>
                      <a:pt x="15881" y="1050"/>
                    </a:cubicBezTo>
                    <a:cubicBezTo>
                      <a:pt x="15871" y="1029"/>
                      <a:pt x="15862" y="1021"/>
                      <a:pt x="15853" y="1021"/>
                    </a:cubicBezTo>
                    <a:cubicBezTo>
                      <a:pt x="15834" y="1021"/>
                      <a:pt x="15819" y="1063"/>
                      <a:pt x="15803" y="1068"/>
                    </a:cubicBezTo>
                    <a:cubicBezTo>
                      <a:pt x="15764" y="1032"/>
                      <a:pt x="15461" y="968"/>
                      <a:pt x="15358" y="968"/>
                    </a:cubicBezTo>
                    <a:cubicBezTo>
                      <a:pt x="15342" y="968"/>
                      <a:pt x="15330" y="970"/>
                      <a:pt x="15326" y="974"/>
                    </a:cubicBezTo>
                    <a:cubicBezTo>
                      <a:pt x="15277" y="971"/>
                      <a:pt x="15268" y="954"/>
                      <a:pt x="15261" y="954"/>
                    </a:cubicBezTo>
                    <a:cubicBezTo>
                      <a:pt x="15260" y="954"/>
                      <a:pt x="15259" y="955"/>
                      <a:pt x="15257" y="956"/>
                    </a:cubicBezTo>
                    <a:cubicBezTo>
                      <a:pt x="15253" y="972"/>
                      <a:pt x="15242" y="1092"/>
                      <a:pt x="15226" y="1092"/>
                    </a:cubicBezTo>
                    <a:cubicBezTo>
                      <a:pt x="15223" y="1092"/>
                      <a:pt x="15220" y="1088"/>
                      <a:pt x="15217" y="1079"/>
                    </a:cubicBezTo>
                    <a:cubicBezTo>
                      <a:pt x="15206" y="1077"/>
                      <a:pt x="15192" y="1069"/>
                      <a:pt x="15173" y="1069"/>
                    </a:cubicBezTo>
                    <a:cubicBezTo>
                      <a:pt x="15159" y="1069"/>
                      <a:pt x="15141" y="1074"/>
                      <a:pt x="15121" y="1091"/>
                    </a:cubicBezTo>
                    <a:cubicBezTo>
                      <a:pt x="15072" y="1074"/>
                      <a:pt x="15044" y="1062"/>
                      <a:pt x="15028" y="1060"/>
                    </a:cubicBezTo>
                    <a:cubicBezTo>
                      <a:pt x="15026" y="1071"/>
                      <a:pt x="15023" y="1075"/>
                      <a:pt x="15021" y="1075"/>
                    </a:cubicBezTo>
                    <a:cubicBezTo>
                      <a:pt x="15013" y="1075"/>
                      <a:pt x="15008" y="1013"/>
                      <a:pt x="15006" y="1011"/>
                    </a:cubicBezTo>
                    <a:cubicBezTo>
                      <a:pt x="15005" y="1010"/>
                      <a:pt x="15004" y="1009"/>
                      <a:pt x="15004" y="1009"/>
                    </a:cubicBezTo>
                    <a:cubicBezTo>
                      <a:pt x="15000" y="1009"/>
                      <a:pt x="14995" y="1030"/>
                      <a:pt x="14953" y="1030"/>
                    </a:cubicBezTo>
                    <a:cubicBezTo>
                      <a:pt x="14945" y="1030"/>
                      <a:pt x="14935" y="1029"/>
                      <a:pt x="14923" y="1027"/>
                    </a:cubicBezTo>
                    <a:cubicBezTo>
                      <a:pt x="14899" y="1074"/>
                      <a:pt x="14874" y="1064"/>
                      <a:pt x="14852" y="1069"/>
                    </a:cubicBezTo>
                    <a:cubicBezTo>
                      <a:pt x="14847" y="1079"/>
                      <a:pt x="14841" y="1083"/>
                      <a:pt x="14836" y="1083"/>
                    </a:cubicBezTo>
                    <a:cubicBezTo>
                      <a:pt x="14824" y="1083"/>
                      <a:pt x="14813" y="1068"/>
                      <a:pt x="14801" y="1068"/>
                    </a:cubicBezTo>
                    <a:cubicBezTo>
                      <a:pt x="14796" y="1068"/>
                      <a:pt x="14791" y="1071"/>
                      <a:pt x="14787" y="1079"/>
                    </a:cubicBezTo>
                    <a:cubicBezTo>
                      <a:pt x="14775" y="1101"/>
                      <a:pt x="14764" y="1112"/>
                      <a:pt x="14751" y="1112"/>
                    </a:cubicBezTo>
                    <a:cubicBezTo>
                      <a:pt x="14741" y="1112"/>
                      <a:pt x="14731" y="1105"/>
                      <a:pt x="14721" y="1091"/>
                    </a:cubicBezTo>
                    <a:cubicBezTo>
                      <a:pt x="14714" y="1112"/>
                      <a:pt x="14698" y="1117"/>
                      <a:pt x="14680" y="1117"/>
                    </a:cubicBezTo>
                    <a:cubicBezTo>
                      <a:pt x="14664" y="1117"/>
                      <a:pt x="14646" y="1113"/>
                      <a:pt x="14629" y="1113"/>
                    </a:cubicBezTo>
                    <a:cubicBezTo>
                      <a:pt x="14611" y="1113"/>
                      <a:pt x="14595" y="1118"/>
                      <a:pt x="14587" y="1140"/>
                    </a:cubicBezTo>
                    <a:cubicBezTo>
                      <a:pt x="14571" y="1163"/>
                      <a:pt x="14553" y="1188"/>
                      <a:pt x="14534" y="1188"/>
                    </a:cubicBezTo>
                    <a:cubicBezTo>
                      <a:pt x="14524" y="1188"/>
                      <a:pt x="14514" y="1181"/>
                      <a:pt x="14503" y="1166"/>
                    </a:cubicBezTo>
                    <a:cubicBezTo>
                      <a:pt x="14497" y="1170"/>
                      <a:pt x="14491" y="1172"/>
                      <a:pt x="14484" y="1172"/>
                    </a:cubicBezTo>
                    <a:cubicBezTo>
                      <a:pt x="14463" y="1172"/>
                      <a:pt x="14441" y="1153"/>
                      <a:pt x="14417" y="1153"/>
                    </a:cubicBezTo>
                    <a:cubicBezTo>
                      <a:pt x="14411" y="1153"/>
                      <a:pt x="14404" y="1155"/>
                      <a:pt x="14397" y="1158"/>
                    </a:cubicBezTo>
                    <a:cubicBezTo>
                      <a:pt x="14281" y="1142"/>
                      <a:pt x="14268" y="1102"/>
                      <a:pt x="14263" y="1102"/>
                    </a:cubicBezTo>
                    <a:cubicBezTo>
                      <a:pt x="14263" y="1102"/>
                      <a:pt x="14263" y="1102"/>
                      <a:pt x="14262" y="1102"/>
                    </a:cubicBezTo>
                    <a:cubicBezTo>
                      <a:pt x="14259" y="1096"/>
                      <a:pt x="14257" y="1082"/>
                      <a:pt x="14227" y="1082"/>
                    </a:cubicBezTo>
                    <a:cubicBezTo>
                      <a:pt x="14213" y="1082"/>
                      <a:pt x="14192" y="1086"/>
                      <a:pt x="14161" y="1095"/>
                    </a:cubicBezTo>
                    <a:lnTo>
                      <a:pt x="14144" y="1079"/>
                    </a:lnTo>
                    <a:cubicBezTo>
                      <a:pt x="14102" y="1082"/>
                      <a:pt x="14046" y="1083"/>
                      <a:pt x="13965" y="1095"/>
                    </a:cubicBezTo>
                    <a:cubicBezTo>
                      <a:pt x="13935" y="1113"/>
                      <a:pt x="13908" y="1119"/>
                      <a:pt x="13883" y="1119"/>
                    </a:cubicBezTo>
                    <a:cubicBezTo>
                      <a:pt x="13846" y="1119"/>
                      <a:pt x="13814" y="1108"/>
                      <a:pt x="13785" y="1108"/>
                    </a:cubicBezTo>
                    <a:cubicBezTo>
                      <a:pt x="13770" y="1108"/>
                      <a:pt x="13755" y="1111"/>
                      <a:pt x="13742" y="1123"/>
                    </a:cubicBezTo>
                    <a:cubicBezTo>
                      <a:pt x="13726" y="1116"/>
                      <a:pt x="13712" y="1114"/>
                      <a:pt x="13699" y="1114"/>
                    </a:cubicBezTo>
                    <a:cubicBezTo>
                      <a:pt x="13666" y="1114"/>
                      <a:pt x="13643" y="1128"/>
                      <a:pt x="13624" y="1130"/>
                    </a:cubicBezTo>
                    <a:cubicBezTo>
                      <a:pt x="13594" y="1148"/>
                      <a:pt x="13578" y="1152"/>
                      <a:pt x="13566" y="1152"/>
                    </a:cubicBezTo>
                    <a:cubicBezTo>
                      <a:pt x="13557" y="1152"/>
                      <a:pt x="13550" y="1150"/>
                      <a:pt x="13541" y="1148"/>
                    </a:cubicBezTo>
                    <a:cubicBezTo>
                      <a:pt x="13537" y="1158"/>
                      <a:pt x="13479" y="1161"/>
                      <a:pt x="13402" y="1161"/>
                    </a:cubicBezTo>
                    <a:cubicBezTo>
                      <a:pt x="13327" y="1161"/>
                      <a:pt x="13233" y="1158"/>
                      <a:pt x="13154" y="1158"/>
                    </a:cubicBezTo>
                    <a:cubicBezTo>
                      <a:pt x="13075" y="1158"/>
                      <a:pt x="13010" y="1161"/>
                      <a:pt x="12991" y="1170"/>
                    </a:cubicBezTo>
                    <a:cubicBezTo>
                      <a:pt x="12969" y="1180"/>
                      <a:pt x="12946" y="1191"/>
                      <a:pt x="12923" y="1191"/>
                    </a:cubicBezTo>
                    <a:cubicBezTo>
                      <a:pt x="12915" y="1191"/>
                      <a:pt x="12906" y="1189"/>
                      <a:pt x="12897" y="1185"/>
                    </a:cubicBezTo>
                    <a:cubicBezTo>
                      <a:pt x="12892" y="1183"/>
                      <a:pt x="12878" y="1181"/>
                      <a:pt x="12860" y="1181"/>
                    </a:cubicBezTo>
                    <a:cubicBezTo>
                      <a:pt x="12785" y="1181"/>
                      <a:pt x="12627" y="1205"/>
                      <a:pt x="12563" y="1298"/>
                    </a:cubicBezTo>
                    <a:lnTo>
                      <a:pt x="12308" y="1302"/>
                    </a:lnTo>
                    <a:cubicBezTo>
                      <a:pt x="12249" y="1299"/>
                      <a:pt x="12186" y="1297"/>
                      <a:pt x="12125" y="1297"/>
                    </a:cubicBezTo>
                    <a:cubicBezTo>
                      <a:pt x="12025" y="1297"/>
                      <a:pt x="11932" y="1301"/>
                      <a:pt x="11875" y="1308"/>
                    </a:cubicBezTo>
                    <a:lnTo>
                      <a:pt x="11804" y="1310"/>
                    </a:lnTo>
                    <a:lnTo>
                      <a:pt x="11789" y="1310"/>
                    </a:lnTo>
                    <a:lnTo>
                      <a:pt x="11722" y="1311"/>
                    </a:lnTo>
                    <a:cubicBezTo>
                      <a:pt x="11706" y="1260"/>
                      <a:pt x="11694" y="1167"/>
                      <a:pt x="11685" y="1118"/>
                    </a:cubicBezTo>
                    <a:lnTo>
                      <a:pt x="11685" y="1118"/>
                    </a:lnTo>
                    <a:cubicBezTo>
                      <a:pt x="11685" y="1118"/>
                      <a:pt x="11686" y="1118"/>
                      <a:pt x="11687" y="1118"/>
                    </a:cubicBezTo>
                    <a:cubicBezTo>
                      <a:pt x="11712" y="1118"/>
                      <a:pt x="11758" y="1086"/>
                      <a:pt x="11727" y="1086"/>
                    </a:cubicBezTo>
                    <a:cubicBezTo>
                      <a:pt x="11719" y="1086"/>
                      <a:pt x="11704" y="1088"/>
                      <a:pt x="11682" y="1095"/>
                    </a:cubicBezTo>
                    <a:cubicBezTo>
                      <a:pt x="11682" y="1096"/>
                      <a:pt x="11682" y="1097"/>
                      <a:pt x="11681" y="1097"/>
                    </a:cubicBezTo>
                    <a:cubicBezTo>
                      <a:pt x="11679" y="1089"/>
                      <a:pt x="11678" y="1084"/>
                      <a:pt x="11676" y="1084"/>
                    </a:cubicBezTo>
                    <a:cubicBezTo>
                      <a:pt x="11675" y="1084"/>
                      <a:pt x="11674" y="1088"/>
                      <a:pt x="11673" y="1097"/>
                    </a:cubicBezTo>
                    <a:cubicBezTo>
                      <a:pt x="11673" y="1100"/>
                      <a:pt x="11673" y="1104"/>
                      <a:pt x="11673" y="1106"/>
                    </a:cubicBezTo>
                    <a:cubicBezTo>
                      <a:pt x="11651" y="1133"/>
                      <a:pt x="11635" y="1175"/>
                      <a:pt x="11623" y="1175"/>
                    </a:cubicBezTo>
                    <a:cubicBezTo>
                      <a:pt x="11623" y="1175"/>
                      <a:pt x="11623" y="1175"/>
                      <a:pt x="11622" y="1175"/>
                    </a:cubicBezTo>
                    <a:cubicBezTo>
                      <a:pt x="11626" y="1163"/>
                      <a:pt x="11631" y="1152"/>
                      <a:pt x="11635" y="1142"/>
                    </a:cubicBezTo>
                    <a:lnTo>
                      <a:pt x="11635" y="1142"/>
                    </a:lnTo>
                    <a:cubicBezTo>
                      <a:pt x="11629" y="1158"/>
                      <a:pt x="11575" y="1162"/>
                      <a:pt x="11502" y="1162"/>
                    </a:cubicBezTo>
                    <a:cubicBezTo>
                      <a:pt x="11397" y="1162"/>
                      <a:pt x="11250" y="1153"/>
                      <a:pt x="11147" y="1153"/>
                    </a:cubicBezTo>
                    <a:cubicBezTo>
                      <a:pt x="11111" y="1153"/>
                      <a:pt x="11080" y="1154"/>
                      <a:pt x="11059" y="1157"/>
                    </a:cubicBezTo>
                    <a:cubicBezTo>
                      <a:pt x="11047" y="1125"/>
                      <a:pt x="11017" y="1108"/>
                      <a:pt x="10987" y="1108"/>
                    </a:cubicBezTo>
                    <a:cubicBezTo>
                      <a:pt x="10962" y="1108"/>
                      <a:pt x="10936" y="1121"/>
                      <a:pt x="10925" y="1148"/>
                    </a:cubicBezTo>
                    <a:cubicBezTo>
                      <a:pt x="10906" y="1115"/>
                      <a:pt x="10916" y="1063"/>
                      <a:pt x="10945" y="1045"/>
                    </a:cubicBezTo>
                    <a:lnTo>
                      <a:pt x="10945" y="1045"/>
                    </a:lnTo>
                    <a:cubicBezTo>
                      <a:pt x="10931" y="1046"/>
                      <a:pt x="10918" y="1046"/>
                      <a:pt x="10905" y="1046"/>
                    </a:cubicBezTo>
                    <a:cubicBezTo>
                      <a:pt x="10712" y="1046"/>
                      <a:pt x="10719" y="957"/>
                      <a:pt x="10528" y="957"/>
                    </a:cubicBezTo>
                    <a:cubicBezTo>
                      <a:pt x="10515" y="957"/>
                      <a:pt x="10502" y="958"/>
                      <a:pt x="10487" y="959"/>
                    </a:cubicBezTo>
                    <a:cubicBezTo>
                      <a:pt x="10468" y="960"/>
                      <a:pt x="10445" y="960"/>
                      <a:pt x="10421" y="960"/>
                    </a:cubicBezTo>
                    <a:cubicBezTo>
                      <a:pt x="10321" y="960"/>
                      <a:pt x="10194" y="950"/>
                      <a:pt x="10123" y="932"/>
                    </a:cubicBezTo>
                    <a:lnTo>
                      <a:pt x="10122" y="932"/>
                    </a:lnTo>
                    <a:cubicBezTo>
                      <a:pt x="10118" y="924"/>
                      <a:pt x="10115" y="916"/>
                      <a:pt x="10111" y="907"/>
                    </a:cubicBezTo>
                    <a:lnTo>
                      <a:pt x="10111" y="907"/>
                    </a:lnTo>
                    <a:cubicBezTo>
                      <a:pt x="10120" y="924"/>
                      <a:pt x="10126" y="932"/>
                      <a:pt x="10129" y="932"/>
                    </a:cubicBezTo>
                    <a:cubicBezTo>
                      <a:pt x="10133" y="932"/>
                      <a:pt x="10126" y="913"/>
                      <a:pt x="10101" y="881"/>
                    </a:cubicBezTo>
                    <a:cubicBezTo>
                      <a:pt x="10096" y="867"/>
                      <a:pt x="10093" y="861"/>
                      <a:pt x="10089" y="861"/>
                    </a:cubicBezTo>
                    <a:cubicBezTo>
                      <a:pt x="10081" y="861"/>
                      <a:pt x="10074" y="894"/>
                      <a:pt x="10064" y="927"/>
                    </a:cubicBezTo>
                    <a:cubicBezTo>
                      <a:pt x="10045" y="932"/>
                      <a:pt x="10043" y="946"/>
                      <a:pt x="10050" y="962"/>
                    </a:cubicBezTo>
                    <a:cubicBezTo>
                      <a:pt x="10045" y="975"/>
                      <a:pt x="10034" y="987"/>
                      <a:pt x="10022" y="994"/>
                    </a:cubicBezTo>
                    <a:cubicBezTo>
                      <a:pt x="10017" y="999"/>
                      <a:pt x="10012" y="1001"/>
                      <a:pt x="10007" y="1001"/>
                    </a:cubicBezTo>
                    <a:cubicBezTo>
                      <a:pt x="9994" y="1001"/>
                      <a:pt x="9979" y="988"/>
                      <a:pt x="9963" y="988"/>
                    </a:cubicBezTo>
                    <a:cubicBezTo>
                      <a:pt x="9953" y="988"/>
                      <a:pt x="9942" y="994"/>
                      <a:pt x="9931" y="1016"/>
                    </a:cubicBezTo>
                    <a:cubicBezTo>
                      <a:pt x="9925" y="1014"/>
                      <a:pt x="9919" y="1014"/>
                      <a:pt x="9913" y="1014"/>
                    </a:cubicBezTo>
                    <a:cubicBezTo>
                      <a:pt x="9892" y="1014"/>
                      <a:pt x="9870" y="1020"/>
                      <a:pt x="9846" y="1020"/>
                    </a:cubicBezTo>
                    <a:cubicBezTo>
                      <a:pt x="9834" y="1020"/>
                      <a:pt x="9821" y="1018"/>
                      <a:pt x="9808" y="1013"/>
                    </a:cubicBezTo>
                    <a:cubicBezTo>
                      <a:pt x="9746" y="1007"/>
                      <a:pt x="9690" y="997"/>
                      <a:pt x="9637" y="992"/>
                    </a:cubicBezTo>
                    <a:cubicBezTo>
                      <a:pt x="9621" y="989"/>
                      <a:pt x="9605" y="988"/>
                      <a:pt x="9588" y="988"/>
                    </a:cubicBezTo>
                    <a:cubicBezTo>
                      <a:pt x="9556" y="988"/>
                      <a:pt x="9525" y="993"/>
                      <a:pt x="9495" y="1002"/>
                    </a:cubicBezTo>
                    <a:cubicBezTo>
                      <a:pt x="9473" y="1020"/>
                      <a:pt x="9452" y="1026"/>
                      <a:pt x="9431" y="1026"/>
                    </a:cubicBezTo>
                    <a:cubicBezTo>
                      <a:pt x="9407" y="1026"/>
                      <a:pt x="9383" y="1017"/>
                      <a:pt x="9361" y="1008"/>
                    </a:cubicBezTo>
                    <a:cubicBezTo>
                      <a:pt x="9365" y="995"/>
                      <a:pt x="9343" y="984"/>
                      <a:pt x="9271" y="976"/>
                    </a:cubicBezTo>
                    <a:cubicBezTo>
                      <a:pt x="9263" y="976"/>
                      <a:pt x="9121" y="956"/>
                      <a:pt x="9057" y="956"/>
                    </a:cubicBezTo>
                    <a:cubicBezTo>
                      <a:pt x="9049" y="956"/>
                      <a:pt x="9042" y="957"/>
                      <a:pt x="9037" y="957"/>
                    </a:cubicBezTo>
                    <a:cubicBezTo>
                      <a:pt x="9032" y="958"/>
                      <a:pt x="9026" y="958"/>
                      <a:pt x="9021" y="958"/>
                    </a:cubicBezTo>
                    <a:cubicBezTo>
                      <a:pt x="8944" y="958"/>
                      <a:pt x="8875" y="876"/>
                      <a:pt x="8802" y="876"/>
                    </a:cubicBezTo>
                    <a:cubicBezTo>
                      <a:pt x="8776" y="876"/>
                      <a:pt x="8751" y="886"/>
                      <a:pt x="8724" y="913"/>
                    </a:cubicBezTo>
                    <a:cubicBezTo>
                      <a:pt x="8670" y="905"/>
                      <a:pt x="8636" y="915"/>
                      <a:pt x="8611" y="876"/>
                    </a:cubicBezTo>
                    <a:lnTo>
                      <a:pt x="8611" y="876"/>
                    </a:lnTo>
                    <a:cubicBezTo>
                      <a:pt x="8647" y="943"/>
                      <a:pt x="8636" y="965"/>
                      <a:pt x="8610" y="965"/>
                    </a:cubicBezTo>
                    <a:cubicBezTo>
                      <a:pt x="8560" y="965"/>
                      <a:pt x="8453" y="879"/>
                      <a:pt x="8537" y="867"/>
                    </a:cubicBezTo>
                    <a:cubicBezTo>
                      <a:pt x="8531" y="847"/>
                      <a:pt x="8522" y="840"/>
                      <a:pt x="8510" y="840"/>
                    </a:cubicBezTo>
                    <a:cubicBezTo>
                      <a:pt x="8495" y="840"/>
                      <a:pt x="8476" y="853"/>
                      <a:pt x="8462" y="866"/>
                    </a:cubicBezTo>
                    <a:cubicBezTo>
                      <a:pt x="8458" y="855"/>
                      <a:pt x="8453" y="850"/>
                      <a:pt x="8449" y="850"/>
                    </a:cubicBezTo>
                    <a:cubicBezTo>
                      <a:pt x="8424" y="850"/>
                      <a:pt x="8396" y="1028"/>
                      <a:pt x="8348" y="1028"/>
                    </a:cubicBezTo>
                    <a:cubicBezTo>
                      <a:pt x="8346" y="1028"/>
                      <a:pt x="8344" y="1028"/>
                      <a:pt x="8342" y="1027"/>
                    </a:cubicBezTo>
                    <a:cubicBezTo>
                      <a:pt x="8309" y="1042"/>
                      <a:pt x="8272" y="1050"/>
                      <a:pt x="8236" y="1050"/>
                    </a:cubicBezTo>
                    <a:cubicBezTo>
                      <a:pt x="8219" y="1050"/>
                      <a:pt x="8202" y="1048"/>
                      <a:pt x="8186" y="1045"/>
                    </a:cubicBezTo>
                    <a:cubicBezTo>
                      <a:pt x="8184" y="1045"/>
                      <a:pt x="8183" y="1045"/>
                      <a:pt x="8182" y="1045"/>
                    </a:cubicBezTo>
                    <a:cubicBezTo>
                      <a:pt x="8138" y="1045"/>
                      <a:pt x="8099" y="1258"/>
                      <a:pt x="8063" y="1258"/>
                    </a:cubicBezTo>
                    <a:cubicBezTo>
                      <a:pt x="8062" y="1258"/>
                      <a:pt x="8061" y="1258"/>
                      <a:pt x="8060" y="1258"/>
                    </a:cubicBezTo>
                    <a:cubicBezTo>
                      <a:pt x="7986" y="1252"/>
                      <a:pt x="7929" y="1223"/>
                      <a:pt x="7878" y="1149"/>
                    </a:cubicBezTo>
                    <a:cubicBezTo>
                      <a:pt x="7863" y="1158"/>
                      <a:pt x="7849" y="1160"/>
                      <a:pt x="7835" y="1160"/>
                    </a:cubicBezTo>
                    <a:cubicBezTo>
                      <a:pt x="7820" y="1160"/>
                      <a:pt x="7805" y="1157"/>
                      <a:pt x="7790" y="1157"/>
                    </a:cubicBezTo>
                    <a:cubicBezTo>
                      <a:pt x="7778" y="1157"/>
                      <a:pt x="7765" y="1159"/>
                      <a:pt x="7753" y="1167"/>
                    </a:cubicBezTo>
                    <a:cubicBezTo>
                      <a:pt x="7730" y="1209"/>
                      <a:pt x="7726" y="1219"/>
                      <a:pt x="7732" y="1219"/>
                    </a:cubicBezTo>
                    <a:cubicBezTo>
                      <a:pt x="7736" y="1219"/>
                      <a:pt x="7746" y="1213"/>
                      <a:pt x="7757" y="1213"/>
                    </a:cubicBezTo>
                    <a:cubicBezTo>
                      <a:pt x="7766" y="1213"/>
                      <a:pt x="7776" y="1217"/>
                      <a:pt x="7785" y="1231"/>
                    </a:cubicBezTo>
                    <a:cubicBezTo>
                      <a:pt x="7788" y="1218"/>
                      <a:pt x="7792" y="1213"/>
                      <a:pt x="7794" y="1213"/>
                    </a:cubicBezTo>
                    <a:cubicBezTo>
                      <a:pt x="7801" y="1213"/>
                      <a:pt x="7802" y="1242"/>
                      <a:pt x="7789" y="1246"/>
                    </a:cubicBezTo>
                    <a:cubicBezTo>
                      <a:pt x="7786" y="1248"/>
                      <a:pt x="7783" y="1249"/>
                      <a:pt x="7779" y="1249"/>
                    </a:cubicBezTo>
                    <a:cubicBezTo>
                      <a:pt x="7757" y="1249"/>
                      <a:pt x="7713" y="1218"/>
                      <a:pt x="7637" y="1196"/>
                    </a:cubicBezTo>
                    <a:cubicBezTo>
                      <a:pt x="7636" y="1196"/>
                      <a:pt x="7634" y="1196"/>
                      <a:pt x="7632" y="1196"/>
                    </a:cubicBezTo>
                    <a:cubicBezTo>
                      <a:pt x="7563" y="1196"/>
                      <a:pt x="7530" y="1279"/>
                      <a:pt x="7512" y="1279"/>
                    </a:cubicBezTo>
                    <a:cubicBezTo>
                      <a:pt x="7508" y="1279"/>
                      <a:pt x="7505" y="1275"/>
                      <a:pt x="7502" y="1265"/>
                    </a:cubicBezTo>
                    <a:cubicBezTo>
                      <a:pt x="7495" y="1259"/>
                      <a:pt x="7496" y="1247"/>
                      <a:pt x="7499" y="1235"/>
                    </a:cubicBezTo>
                    <a:cubicBezTo>
                      <a:pt x="7495" y="1230"/>
                      <a:pt x="7493" y="1228"/>
                      <a:pt x="7490" y="1219"/>
                    </a:cubicBezTo>
                    <a:cubicBezTo>
                      <a:pt x="7474" y="1181"/>
                      <a:pt x="7450" y="1159"/>
                      <a:pt x="7414" y="1159"/>
                    </a:cubicBezTo>
                    <a:cubicBezTo>
                      <a:pt x="7382" y="1159"/>
                      <a:pt x="7341" y="1177"/>
                      <a:pt x="7287" y="1217"/>
                    </a:cubicBezTo>
                    <a:cubicBezTo>
                      <a:pt x="7261" y="1203"/>
                      <a:pt x="7238" y="1199"/>
                      <a:pt x="7218" y="1199"/>
                    </a:cubicBezTo>
                    <a:cubicBezTo>
                      <a:pt x="7191" y="1199"/>
                      <a:pt x="7168" y="1207"/>
                      <a:pt x="7149" y="1212"/>
                    </a:cubicBezTo>
                    <a:cubicBezTo>
                      <a:pt x="7136" y="1186"/>
                      <a:pt x="7126" y="1176"/>
                      <a:pt x="7116" y="1176"/>
                    </a:cubicBezTo>
                    <a:cubicBezTo>
                      <a:pt x="7097" y="1176"/>
                      <a:pt x="7083" y="1220"/>
                      <a:pt x="7072" y="1249"/>
                    </a:cubicBezTo>
                    <a:cubicBezTo>
                      <a:pt x="7045" y="1247"/>
                      <a:pt x="7032" y="1213"/>
                      <a:pt x="7027" y="1213"/>
                    </a:cubicBezTo>
                    <a:cubicBezTo>
                      <a:pt x="7025" y="1213"/>
                      <a:pt x="7024" y="1216"/>
                      <a:pt x="7024" y="1223"/>
                    </a:cubicBezTo>
                    <a:cubicBezTo>
                      <a:pt x="7023" y="1221"/>
                      <a:pt x="7022" y="1220"/>
                      <a:pt x="7021" y="1220"/>
                    </a:cubicBezTo>
                    <a:cubicBezTo>
                      <a:pt x="7017" y="1220"/>
                      <a:pt x="7011" y="1231"/>
                      <a:pt x="6992" y="1237"/>
                    </a:cubicBezTo>
                    <a:cubicBezTo>
                      <a:pt x="6980" y="1214"/>
                      <a:pt x="6961" y="1124"/>
                      <a:pt x="6940" y="1124"/>
                    </a:cubicBezTo>
                    <a:cubicBezTo>
                      <a:pt x="6936" y="1124"/>
                      <a:pt x="6932" y="1126"/>
                      <a:pt x="6928" y="1132"/>
                    </a:cubicBezTo>
                    <a:cubicBezTo>
                      <a:pt x="6924" y="1143"/>
                      <a:pt x="6919" y="1147"/>
                      <a:pt x="6913" y="1147"/>
                    </a:cubicBezTo>
                    <a:cubicBezTo>
                      <a:pt x="6893" y="1147"/>
                      <a:pt x="6867" y="1088"/>
                      <a:pt x="6838" y="1088"/>
                    </a:cubicBezTo>
                    <a:cubicBezTo>
                      <a:pt x="6830" y="1088"/>
                      <a:pt x="6822" y="1092"/>
                      <a:pt x="6814" y="1104"/>
                    </a:cubicBezTo>
                    <a:cubicBezTo>
                      <a:pt x="6791" y="1129"/>
                      <a:pt x="6768" y="1136"/>
                      <a:pt x="6746" y="1136"/>
                    </a:cubicBezTo>
                    <a:cubicBezTo>
                      <a:pt x="6721" y="1136"/>
                      <a:pt x="6697" y="1127"/>
                      <a:pt x="6675" y="1127"/>
                    </a:cubicBezTo>
                    <a:cubicBezTo>
                      <a:pt x="6664" y="1127"/>
                      <a:pt x="6654" y="1129"/>
                      <a:pt x="6645" y="1135"/>
                    </a:cubicBezTo>
                    <a:cubicBezTo>
                      <a:pt x="6635" y="1168"/>
                      <a:pt x="6624" y="1181"/>
                      <a:pt x="6613" y="1181"/>
                    </a:cubicBezTo>
                    <a:cubicBezTo>
                      <a:pt x="6578" y="1181"/>
                      <a:pt x="6541" y="1036"/>
                      <a:pt x="6512" y="1032"/>
                    </a:cubicBezTo>
                    <a:cubicBezTo>
                      <a:pt x="6499" y="1023"/>
                      <a:pt x="6486" y="1020"/>
                      <a:pt x="6475" y="1020"/>
                    </a:cubicBezTo>
                    <a:cubicBezTo>
                      <a:pt x="6436" y="1020"/>
                      <a:pt x="6406" y="1057"/>
                      <a:pt x="6378" y="1057"/>
                    </a:cubicBezTo>
                    <a:cubicBezTo>
                      <a:pt x="6365" y="1057"/>
                      <a:pt x="6354" y="1050"/>
                      <a:pt x="6342" y="1030"/>
                    </a:cubicBezTo>
                    <a:cubicBezTo>
                      <a:pt x="6332" y="1034"/>
                      <a:pt x="6321" y="1036"/>
                      <a:pt x="6310" y="1036"/>
                    </a:cubicBezTo>
                    <a:cubicBezTo>
                      <a:pt x="6308" y="1036"/>
                      <a:pt x="6306" y="1036"/>
                      <a:pt x="6304" y="1036"/>
                    </a:cubicBezTo>
                    <a:cubicBezTo>
                      <a:pt x="6282" y="1029"/>
                      <a:pt x="6259" y="1025"/>
                      <a:pt x="6236" y="1025"/>
                    </a:cubicBezTo>
                    <a:cubicBezTo>
                      <a:pt x="6232" y="1023"/>
                      <a:pt x="6229" y="1023"/>
                      <a:pt x="6225" y="1023"/>
                    </a:cubicBezTo>
                    <a:cubicBezTo>
                      <a:pt x="6221" y="1030"/>
                      <a:pt x="6217" y="1032"/>
                      <a:pt x="6215" y="1032"/>
                    </a:cubicBezTo>
                    <a:cubicBezTo>
                      <a:pt x="6211" y="1032"/>
                      <a:pt x="6210" y="1027"/>
                      <a:pt x="6210" y="1022"/>
                    </a:cubicBezTo>
                    <a:cubicBezTo>
                      <a:pt x="6180" y="1022"/>
                      <a:pt x="6147" y="1025"/>
                      <a:pt x="6108" y="1030"/>
                    </a:cubicBezTo>
                    <a:cubicBezTo>
                      <a:pt x="6037" y="1062"/>
                      <a:pt x="5979" y="1087"/>
                      <a:pt x="5930" y="1087"/>
                    </a:cubicBezTo>
                    <a:cubicBezTo>
                      <a:pt x="5913" y="1087"/>
                      <a:pt x="5897" y="1084"/>
                      <a:pt x="5883" y="1077"/>
                    </a:cubicBezTo>
                    <a:cubicBezTo>
                      <a:pt x="5867" y="1046"/>
                      <a:pt x="5854" y="1035"/>
                      <a:pt x="5842" y="1035"/>
                    </a:cubicBezTo>
                    <a:cubicBezTo>
                      <a:pt x="5817" y="1035"/>
                      <a:pt x="5798" y="1080"/>
                      <a:pt x="5781" y="1080"/>
                    </a:cubicBezTo>
                    <a:cubicBezTo>
                      <a:pt x="5772" y="1080"/>
                      <a:pt x="5765" y="1070"/>
                      <a:pt x="5757" y="1040"/>
                    </a:cubicBezTo>
                    <a:cubicBezTo>
                      <a:pt x="5710" y="998"/>
                      <a:pt x="5692" y="984"/>
                      <a:pt x="5676" y="984"/>
                    </a:cubicBezTo>
                    <a:cubicBezTo>
                      <a:pt x="5672" y="984"/>
                      <a:pt x="5668" y="985"/>
                      <a:pt x="5664" y="987"/>
                    </a:cubicBezTo>
                    <a:cubicBezTo>
                      <a:pt x="5660" y="1001"/>
                      <a:pt x="5656" y="1005"/>
                      <a:pt x="5651" y="1005"/>
                    </a:cubicBezTo>
                    <a:cubicBezTo>
                      <a:pt x="5643" y="1005"/>
                      <a:pt x="5633" y="994"/>
                      <a:pt x="5620" y="994"/>
                    </a:cubicBezTo>
                    <a:cubicBezTo>
                      <a:pt x="5620" y="994"/>
                      <a:pt x="5619" y="994"/>
                      <a:pt x="5618" y="994"/>
                    </a:cubicBezTo>
                    <a:cubicBezTo>
                      <a:pt x="5611" y="986"/>
                      <a:pt x="5605" y="982"/>
                      <a:pt x="5597" y="982"/>
                    </a:cubicBezTo>
                    <a:cubicBezTo>
                      <a:pt x="5578" y="982"/>
                      <a:pt x="5554" y="1003"/>
                      <a:pt x="5521" y="1009"/>
                    </a:cubicBezTo>
                    <a:cubicBezTo>
                      <a:pt x="5512" y="985"/>
                      <a:pt x="5503" y="976"/>
                      <a:pt x="5495" y="976"/>
                    </a:cubicBezTo>
                    <a:cubicBezTo>
                      <a:pt x="5471" y="976"/>
                      <a:pt x="5453" y="1060"/>
                      <a:pt x="5435" y="1084"/>
                    </a:cubicBezTo>
                    <a:cubicBezTo>
                      <a:pt x="5425" y="1112"/>
                      <a:pt x="5416" y="1124"/>
                      <a:pt x="5408" y="1124"/>
                    </a:cubicBezTo>
                    <a:cubicBezTo>
                      <a:pt x="5405" y="1124"/>
                      <a:pt x="5402" y="1122"/>
                      <a:pt x="5399" y="1120"/>
                    </a:cubicBezTo>
                    <a:cubicBezTo>
                      <a:pt x="5397" y="1129"/>
                      <a:pt x="5394" y="1132"/>
                      <a:pt x="5392" y="1132"/>
                    </a:cubicBezTo>
                    <a:cubicBezTo>
                      <a:pt x="5383" y="1132"/>
                      <a:pt x="5374" y="1086"/>
                      <a:pt x="5365" y="1050"/>
                    </a:cubicBezTo>
                    <a:cubicBezTo>
                      <a:pt x="5363" y="1056"/>
                      <a:pt x="5360" y="1057"/>
                      <a:pt x="5358" y="1057"/>
                    </a:cubicBezTo>
                    <a:cubicBezTo>
                      <a:pt x="5355" y="1057"/>
                      <a:pt x="5352" y="1055"/>
                      <a:pt x="5349" y="1055"/>
                    </a:cubicBezTo>
                    <a:cubicBezTo>
                      <a:pt x="5345" y="1055"/>
                      <a:pt x="5342" y="1060"/>
                      <a:pt x="5339" y="1082"/>
                    </a:cubicBezTo>
                    <a:cubicBezTo>
                      <a:pt x="5338" y="1087"/>
                      <a:pt x="5337" y="1089"/>
                      <a:pt x="5336" y="1089"/>
                    </a:cubicBezTo>
                    <a:cubicBezTo>
                      <a:pt x="5330" y="1089"/>
                      <a:pt x="5322" y="1025"/>
                      <a:pt x="5315" y="1007"/>
                    </a:cubicBezTo>
                    <a:cubicBezTo>
                      <a:pt x="5313" y="1001"/>
                      <a:pt x="5310" y="999"/>
                      <a:pt x="5308" y="999"/>
                    </a:cubicBezTo>
                    <a:cubicBezTo>
                      <a:pt x="5298" y="999"/>
                      <a:pt x="5292" y="1062"/>
                      <a:pt x="5285" y="1067"/>
                    </a:cubicBezTo>
                    <a:cubicBezTo>
                      <a:pt x="5282" y="1065"/>
                      <a:pt x="5280" y="1064"/>
                      <a:pt x="5277" y="1064"/>
                    </a:cubicBezTo>
                    <a:cubicBezTo>
                      <a:pt x="5265" y="1064"/>
                      <a:pt x="5260" y="1093"/>
                      <a:pt x="5257" y="1126"/>
                    </a:cubicBezTo>
                    <a:cubicBezTo>
                      <a:pt x="5255" y="1114"/>
                      <a:pt x="5254" y="1110"/>
                      <a:pt x="5253" y="1110"/>
                    </a:cubicBezTo>
                    <a:cubicBezTo>
                      <a:pt x="5253" y="1110"/>
                      <a:pt x="5252" y="1120"/>
                      <a:pt x="5252" y="1120"/>
                    </a:cubicBezTo>
                    <a:cubicBezTo>
                      <a:pt x="5252" y="1120"/>
                      <a:pt x="5252" y="1111"/>
                      <a:pt x="5250" y="1078"/>
                    </a:cubicBezTo>
                    <a:lnTo>
                      <a:pt x="5250" y="1078"/>
                    </a:lnTo>
                    <a:cubicBezTo>
                      <a:pt x="5251" y="1097"/>
                      <a:pt x="5244" y="1116"/>
                      <a:pt x="5234" y="1132"/>
                    </a:cubicBezTo>
                    <a:cubicBezTo>
                      <a:pt x="5226" y="1132"/>
                      <a:pt x="5219" y="1194"/>
                      <a:pt x="5207" y="1194"/>
                    </a:cubicBezTo>
                    <a:cubicBezTo>
                      <a:pt x="5199" y="1194"/>
                      <a:pt x="5190" y="1167"/>
                      <a:pt x="5176" y="1078"/>
                    </a:cubicBezTo>
                    <a:cubicBezTo>
                      <a:pt x="5154" y="1138"/>
                      <a:pt x="5000" y="1199"/>
                      <a:pt x="4966" y="1270"/>
                    </a:cubicBezTo>
                    <a:cubicBezTo>
                      <a:pt x="4961" y="1318"/>
                      <a:pt x="4954" y="1331"/>
                      <a:pt x="4946" y="1331"/>
                    </a:cubicBezTo>
                    <a:cubicBezTo>
                      <a:pt x="4936" y="1331"/>
                      <a:pt x="4924" y="1309"/>
                      <a:pt x="4913" y="1309"/>
                    </a:cubicBezTo>
                    <a:cubicBezTo>
                      <a:pt x="4912" y="1309"/>
                      <a:pt x="4911" y="1309"/>
                      <a:pt x="4910" y="1310"/>
                    </a:cubicBezTo>
                    <a:cubicBezTo>
                      <a:pt x="4901" y="1255"/>
                      <a:pt x="4893" y="1239"/>
                      <a:pt x="4885" y="1239"/>
                    </a:cubicBezTo>
                    <a:cubicBezTo>
                      <a:pt x="4875" y="1239"/>
                      <a:pt x="4866" y="1266"/>
                      <a:pt x="4855" y="1266"/>
                    </a:cubicBezTo>
                    <a:cubicBezTo>
                      <a:pt x="4851" y="1266"/>
                      <a:pt x="4847" y="1263"/>
                      <a:pt x="4843" y="1254"/>
                    </a:cubicBezTo>
                    <a:cubicBezTo>
                      <a:pt x="4826" y="1245"/>
                      <a:pt x="4804" y="1172"/>
                      <a:pt x="4785" y="1172"/>
                    </a:cubicBezTo>
                    <a:cubicBezTo>
                      <a:pt x="4779" y="1172"/>
                      <a:pt x="4773" y="1180"/>
                      <a:pt x="4768" y="1200"/>
                    </a:cubicBezTo>
                    <a:cubicBezTo>
                      <a:pt x="4764" y="1193"/>
                      <a:pt x="4761" y="1190"/>
                      <a:pt x="4757" y="1190"/>
                    </a:cubicBezTo>
                    <a:cubicBezTo>
                      <a:pt x="4740" y="1190"/>
                      <a:pt x="4724" y="1261"/>
                      <a:pt x="4706" y="1261"/>
                    </a:cubicBezTo>
                    <a:cubicBezTo>
                      <a:pt x="4700" y="1261"/>
                      <a:pt x="4694" y="1254"/>
                      <a:pt x="4688" y="1237"/>
                    </a:cubicBezTo>
                    <a:cubicBezTo>
                      <a:pt x="4686" y="1347"/>
                      <a:pt x="4681" y="1379"/>
                      <a:pt x="4675" y="1379"/>
                    </a:cubicBezTo>
                    <a:cubicBezTo>
                      <a:pt x="4667" y="1379"/>
                      <a:pt x="4657" y="1328"/>
                      <a:pt x="4648" y="1314"/>
                    </a:cubicBezTo>
                    <a:cubicBezTo>
                      <a:pt x="4644" y="1294"/>
                      <a:pt x="4641" y="1288"/>
                      <a:pt x="4637" y="1288"/>
                    </a:cubicBezTo>
                    <a:cubicBezTo>
                      <a:pt x="4630" y="1288"/>
                      <a:pt x="4624" y="1317"/>
                      <a:pt x="4616" y="1317"/>
                    </a:cubicBezTo>
                    <a:cubicBezTo>
                      <a:pt x="4612" y="1317"/>
                      <a:pt x="4608" y="1308"/>
                      <a:pt x="4603" y="1282"/>
                    </a:cubicBezTo>
                    <a:cubicBezTo>
                      <a:pt x="4582" y="1214"/>
                      <a:pt x="4562" y="1177"/>
                      <a:pt x="4544" y="1177"/>
                    </a:cubicBezTo>
                    <a:cubicBezTo>
                      <a:pt x="4531" y="1177"/>
                      <a:pt x="4519" y="1195"/>
                      <a:pt x="4507" y="1231"/>
                    </a:cubicBezTo>
                    <a:cubicBezTo>
                      <a:pt x="4441" y="1104"/>
                      <a:pt x="3295" y="1148"/>
                      <a:pt x="3235" y="920"/>
                    </a:cubicBezTo>
                    <a:cubicBezTo>
                      <a:pt x="3233" y="981"/>
                      <a:pt x="3183" y="1016"/>
                      <a:pt x="3134" y="1016"/>
                    </a:cubicBezTo>
                    <a:cubicBezTo>
                      <a:pt x="3100" y="1016"/>
                      <a:pt x="3066" y="999"/>
                      <a:pt x="3050" y="960"/>
                    </a:cubicBezTo>
                    <a:cubicBezTo>
                      <a:pt x="3043" y="987"/>
                      <a:pt x="3036" y="1012"/>
                      <a:pt x="3030" y="1039"/>
                    </a:cubicBezTo>
                    <a:cubicBezTo>
                      <a:pt x="2943" y="980"/>
                      <a:pt x="2898" y="826"/>
                      <a:pt x="2861" y="826"/>
                    </a:cubicBezTo>
                    <a:cubicBezTo>
                      <a:pt x="2850" y="826"/>
                      <a:pt x="2840" y="838"/>
                      <a:pt x="2830" y="868"/>
                    </a:cubicBezTo>
                    <a:cubicBezTo>
                      <a:pt x="2814" y="841"/>
                      <a:pt x="2800" y="816"/>
                      <a:pt x="2784" y="791"/>
                    </a:cubicBezTo>
                    <a:cubicBezTo>
                      <a:pt x="2732" y="814"/>
                      <a:pt x="2644" y="842"/>
                      <a:pt x="2567" y="842"/>
                    </a:cubicBezTo>
                    <a:cubicBezTo>
                      <a:pt x="2524" y="842"/>
                      <a:pt x="2484" y="833"/>
                      <a:pt x="2457" y="808"/>
                    </a:cubicBezTo>
                    <a:cubicBezTo>
                      <a:pt x="2440" y="791"/>
                      <a:pt x="2417" y="781"/>
                      <a:pt x="2393" y="781"/>
                    </a:cubicBezTo>
                    <a:cubicBezTo>
                      <a:pt x="2385" y="781"/>
                      <a:pt x="2376" y="783"/>
                      <a:pt x="2367" y="785"/>
                    </a:cubicBezTo>
                    <a:cubicBezTo>
                      <a:pt x="2338" y="793"/>
                      <a:pt x="2308" y="808"/>
                      <a:pt x="2279" y="810"/>
                    </a:cubicBezTo>
                    <a:cubicBezTo>
                      <a:pt x="2269" y="822"/>
                      <a:pt x="2258" y="827"/>
                      <a:pt x="2246" y="827"/>
                    </a:cubicBezTo>
                    <a:cubicBezTo>
                      <a:pt x="2213" y="827"/>
                      <a:pt x="2178" y="784"/>
                      <a:pt x="2146" y="784"/>
                    </a:cubicBezTo>
                    <a:cubicBezTo>
                      <a:pt x="2133" y="784"/>
                      <a:pt x="2121" y="791"/>
                      <a:pt x="2109" y="811"/>
                    </a:cubicBezTo>
                    <a:cubicBezTo>
                      <a:pt x="2096" y="841"/>
                      <a:pt x="2083" y="850"/>
                      <a:pt x="2070" y="850"/>
                    </a:cubicBezTo>
                    <a:cubicBezTo>
                      <a:pt x="2049" y="850"/>
                      <a:pt x="2029" y="828"/>
                      <a:pt x="2009" y="824"/>
                    </a:cubicBezTo>
                    <a:cubicBezTo>
                      <a:pt x="1992" y="790"/>
                      <a:pt x="1974" y="773"/>
                      <a:pt x="1958" y="773"/>
                    </a:cubicBezTo>
                    <a:cubicBezTo>
                      <a:pt x="1943" y="773"/>
                      <a:pt x="1929" y="787"/>
                      <a:pt x="1917" y="816"/>
                    </a:cubicBezTo>
                    <a:cubicBezTo>
                      <a:pt x="1891" y="791"/>
                      <a:pt x="1868" y="775"/>
                      <a:pt x="1846" y="775"/>
                    </a:cubicBezTo>
                    <a:cubicBezTo>
                      <a:pt x="1828" y="775"/>
                      <a:pt x="1811" y="786"/>
                      <a:pt x="1796" y="812"/>
                    </a:cubicBezTo>
                    <a:cubicBezTo>
                      <a:pt x="1781" y="814"/>
                      <a:pt x="1769" y="877"/>
                      <a:pt x="1756" y="877"/>
                    </a:cubicBezTo>
                    <a:cubicBezTo>
                      <a:pt x="1753" y="877"/>
                      <a:pt x="1751" y="875"/>
                      <a:pt x="1749" y="871"/>
                    </a:cubicBezTo>
                    <a:cubicBezTo>
                      <a:pt x="1745" y="875"/>
                      <a:pt x="1741" y="878"/>
                      <a:pt x="1737" y="878"/>
                    </a:cubicBezTo>
                    <a:cubicBezTo>
                      <a:pt x="1726" y="878"/>
                      <a:pt x="1715" y="857"/>
                      <a:pt x="1704" y="824"/>
                    </a:cubicBezTo>
                    <a:cubicBezTo>
                      <a:pt x="1679" y="866"/>
                      <a:pt x="1658" y="887"/>
                      <a:pt x="1644" y="887"/>
                    </a:cubicBezTo>
                    <a:cubicBezTo>
                      <a:pt x="1631" y="887"/>
                      <a:pt x="1623" y="867"/>
                      <a:pt x="1621" y="827"/>
                    </a:cubicBezTo>
                    <a:cubicBezTo>
                      <a:pt x="1610" y="842"/>
                      <a:pt x="1599" y="847"/>
                      <a:pt x="1587" y="847"/>
                    </a:cubicBezTo>
                    <a:cubicBezTo>
                      <a:pt x="1559" y="847"/>
                      <a:pt x="1531" y="816"/>
                      <a:pt x="1505" y="816"/>
                    </a:cubicBezTo>
                    <a:cubicBezTo>
                      <a:pt x="1494" y="816"/>
                      <a:pt x="1485" y="821"/>
                      <a:pt x="1475" y="834"/>
                    </a:cubicBezTo>
                    <a:cubicBezTo>
                      <a:pt x="1468" y="827"/>
                      <a:pt x="1462" y="824"/>
                      <a:pt x="1455" y="824"/>
                    </a:cubicBezTo>
                    <a:cubicBezTo>
                      <a:pt x="1416" y="824"/>
                      <a:pt x="1383" y="935"/>
                      <a:pt x="1350" y="978"/>
                    </a:cubicBezTo>
                    <a:cubicBezTo>
                      <a:pt x="1315" y="956"/>
                      <a:pt x="1275" y="942"/>
                      <a:pt x="1235" y="938"/>
                    </a:cubicBezTo>
                    <a:cubicBezTo>
                      <a:pt x="1219" y="923"/>
                      <a:pt x="1203" y="919"/>
                      <a:pt x="1189" y="919"/>
                    </a:cubicBezTo>
                    <a:cubicBezTo>
                      <a:pt x="1177" y="919"/>
                      <a:pt x="1166" y="921"/>
                      <a:pt x="1155" y="921"/>
                    </a:cubicBezTo>
                    <a:cubicBezTo>
                      <a:pt x="1149" y="921"/>
                      <a:pt x="1142" y="921"/>
                      <a:pt x="1135" y="918"/>
                    </a:cubicBezTo>
                    <a:cubicBezTo>
                      <a:pt x="1128" y="915"/>
                      <a:pt x="1121" y="914"/>
                      <a:pt x="1114" y="914"/>
                    </a:cubicBezTo>
                    <a:cubicBezTo>
                      <a:pt x="1065" y="914"/>
                      <a:pt x="1013" y="971"/>
                      <a:pt x="975" y="971"/>
                    </a:cubicBezTo>
                    <a:cubicBezTo>
                      <a:pt x="969" y="971"/>
                      <a:pt x="964" y="969"/>
                      <a:pt x="958" y="966"/>
                    </a:cubicBezTo>
                    <a:cubicBezTo>
                      <a:pt x="940" y="909"/>
                      <a:pt x="904" y="893"/>
                      <a:pt x="864" y="893"/>
                    </a:cubicBezTo>
                    <a:cubicBezTo>
                      <a:pt x="815" y="893"/>
                      <a:pt x="760" y="917"/>
                      <a:pt x="725" y="917"/>
                    </a:cubicBezTo>
                    <a:cubicBezTo>
                      <a:pt x="717" y="917"/>
                      <a:pt x="710" y="916"/>
                      <a:pt x="704" y="913"/>
                    </a:cubicBezTo>
                    <a:cubicBezTo>
                      <a:pt x="680" y="900"/>
                      <a:pt x="657" y="895"/>
                      <a:pt x="635" y="895"/>
                    </a:cubicBezTo>
                    <a:cubicBezTo>
                      <a:pt x="560" y="895"/>
                      <a:pt x="500" y="955"/>
                      <a:pt x="475" y="955"/>
                    </a:cubicBezTo>
                    <a:cubicBezTo>
                      <a:pt x="469" y="955"/>
                      <a:pt x="466" y="952"/>
                      <a:pt x="464" y="946"/>
                    </a:cubicBezTo>
                    <a:cubicBezTo>
                      <a:pt x="439" y="931"/>
                      <a:pt x="413" y="908"/>
                      <a:pt x="388" y="908"/>
                    </a:cubicBezTo>
                    <a:cubicBezTo>
                      <a:pt x="384" y="908"/>
                      <a:pt x="381" y="909"/>
                      <a:pt x="377" y="910"/>
                    </a:cubicBezTo>
                    <a:cubicBezTo>
                      <a:pt x="363" y="867"/>
                      <a:pt x="350" y="855"/>
                      <a:pt x="339" y="855"/>
                    </a:cubicBezTo>
                    <a:cubicBezTo>
                      <a:pt x="324" y="855"/>
                      <a:pt x="311" y="877"/>
                      <a:pt x="297" y="877"/>
                    </a:cubicBezTo>
                    <a:cubicBezTo>
                      <a:pt x="296" y="877"/>
                      <a:pt x="296" y="877"/>
                      <a:pt x="296" y="877"/>
                    </a:cubicBezTo>
                    <a:cubicBezTo>
                      <a:pt x="271" y="884"/>
                      <a:pt x="236" y="896"/>
                      <a:pt x="202" y="896"/>
                    </a:cubicBezTo>
                    <a:cubicBezTo>
                      <a:pt x="176" y="896"/>
                      <a:pt x="151" y="889"/>
                      <a:pt x="131" y="867"/>
                    </a:cubicBezTo>
                    <a:cubicBezTo>
                      <a:pt x="111" y="892"/>
                      <a:pt x="50" y="909"/>
                      <a:pt x="0" y="919"/>
                    </a:cubicBezTo>
                    <a:lnTo>
                      <a:pt x="0" y="2610"/>
                    </a:lnTo>
                    <a:cubicBezTo>
                      <a:pt x="8" y="2616"/>
                      <a:pt x="16" y="2625"/>
                      <a:pt x="19" y="2636"/>
                    </a:cubicBezTo>
                    <a:cubicBezTo>
                      <a:pt x="57" y="2632"/>
                      <a:pt x="91" y="2592"/>
                      <a:pt x="127" y="2592"/>
                    </a:cubicBezTo>
                    <a:cubicBezTo>
                      <a:pt x="138" y="2592"/>
                      <a:pt x="148" y="2595"/>
                      <a:pt x="159" y="2605"/>
                    </a:cubicBezTo>
                    <a:cubicBezTo>
                      <a:pt x="204" y="2587"/>
                      <a:pt x="250" y="2605"/>
                      <a:pt x="292" y="2559"/>
                    </a:cubicBezTo>
                    <a:cubicBezTo>
                      <a:pt x="297" y="2556"/>
                      <a:pt x="303" y="2554"/>
                      <a:pt x="308" y="2554"/>
                    </a:cubicBezTo>
                    <a:cubicBezTo>
                      <a:pt x="330" y="2554"/>
                      <a:pt x="352" y="2575"/>
                      <a:pt x="374" y="2575"/>
                    </a:cubicBezTo>
                    <a:cubicBezTo>
                      <a:pt x="390" y="2575"/>
                      <a:pt x="406" y="2563"/>
                      <a:pt x="422" y="2522"/>
                    </a:cubicBezTo>
                    <a:cubicBezTo>
                      <a:pt x="440" y="2493"/>
                      <a:pt x="460" y="2487"/>
                      <a:pt x="480" y="2487"/>
                    </a:cubicBezTo>
                    <a:cubicBezTo>
                      <a:pt x="495" y="2487"/>
                      <a:pt x="510" y="2490"/>
                      <a:pt x="525" y="2490"/>
                    </a:cubicBezTo>
                    <a:cubicBezTo>
                      <a:pt x="534" y="2490"/>
                      <a:pt x="543" y="2489"/>
                      <a:pt x="551" y="2485"/>
                    </a:cubicBezTo>
                    <a:cubicBezTo>
                      <a:pt x="567" y="2503"/>
                      <a:pt x="584" y="2523"/>
                      <a:pt x="599" y="2523"/>
                    </a:cubicBezTo>
                    <a:cubicBezTo>
                      <a:pt x="606" y="2523"/>
                      <a:pt x="612" y="2520"/>
                      <a:pt x="617" y="2512"/>
                    </a:cubicBezTo>
                    <a:cubicBezTo>
                      <a:pt x="623" y="2479"/>
                      <a:pt x="630" y="2469"/>
                      <a:pt x="637" y="2469"/>
                    </a:cubicBezTo>
                    <a:cubicBezTo>
                      <a:pt x="647" y="2469"/>
                      <a:pt x="658" y="2491"/>
                      <a:pt x="668" y="2491"/>
                    </a:cubicBezTo>
                    <a:cubicBezTo>
                      <a:pt x="674" y="2491"/>
                      <a:pt x="679" y="2485"/>
                      <a:pt x="684" y="2468"/>
                    </a:cubicBezTo>
                    <a:cubicBezTo>
                      <a:pt x="693" y="2474"/>
                      <a:pt x="702" y="2477"/>
                      <a:pt x="710" y="2477"/>
                    </a:cubicBezTo>
                    <a:cubicBezTo>
                      <a:pt x="740" y="2477"/>
                      <a:pt x="758" y="2439"/>
                      <a:pt x="788" y="2437"/>
                    </a:cubicBezTo>
                    <a:cubicBezTo>
                      <a:pt x="808" y="2416"/>
                      <a:pt x="827" y="2404"/>
                      <a:pt x="846" y="2404"/>
                    </a:cubicBezTo>
                    <a:cubicBezTo>
                      <a:pt x="864" y="2404"/>
                      <a:pt x="882" y="2416"/>
                      <a:pt x="900" y="2442"/>
                    </a:cubicBezTo>
                    <a:cubicBezTo>
                      <a:pt x="914" y="2464"/>
                      <a:pt x="928" y="2473"/>
                      <a:pt x="941" y="2473"/>
                    </a:cubicBezTo>
                    <a:cubicBezTo>
                      <a:pt x="961" y="2473"/>
                      <a:pt x="980" y="2453"/>
                      <a:pt x="998" y="2427"/>
                    </a:cubicBezTo>
                    <a:cubicBezTo>
                      <a:pt x="1013" y="2478"/>
                      <a:pt x="1026" y="2493"/>
                      <a:pt x="1039" y="2493"/>
                    </a:cubicBezTo>
                    <a:cubicBezTo>
                      <a:pt x="1055" y="2493"/>
                      <a:pt x="1071" y="2466"/>
                      <a:pt x="1087" y="2465"/>
                    </a:cubicBezTo>
                    <a:cubicBezTo>
                      <a:pt x="1094" y="2438"/>
                      <a:pt x="1102" y="2429"/>
                      <a:pt x="1110" y="2429"/>
                    </a:cubicBezTo>
                    <a:cubicBezTo>
                      <a:pt x="1124" y="2429"/>
                      <a:pt x="1139" y="2460"/>
                      <a:pt x="1153" y="2460"/>
                    </a:cubicBezTo>
                    <a:cubicBezTo>
                      <a:pt x="1159" y="2460"/>
                      <a:pt x="1164" y="2456"/>
                      <a:pt x="1168" y="2445"/>
                    </a:cubicBezTo>
                    <a:cubicBezTo>
                      <a:pt x="1175" y="2447"/>
                      <a:pt x="1182" y="2448"/>
                      <a:pt x="1189" y="2448"/>
                    </a:cubicBezTo>
                    <a:cubicBezTo>
                      <a:pt x="1205" y="2448"/>
                      <a:pt x="1222" y="2443"/>
                      <a:pt x="1238" y="2443"/>
                    </a:cubicBezTo>
                    <a:cubicBezTo>
                      <a:pt x="1241" y="2443"/>
                      <a:pt x="1244" y="2443"/>
                      <a:pt x="1247" y="2443"/>
                    </a:cubicBezTo>
                    <a:cubicBezTo>
                      <a:pt x="1257" y="2468"/>
                      <a:pt x="1266" y="2486"/>
                      <a:pt x="1274" y="2486"/>
                    </a:cubicBezTo>
                    <a:cubicBezTo>
                      <a:pt x="1284" y="2486"/>
                      <a:pt x="1292" y="2459"/>
                      <a:pt x="1299" y="2386"/>
                    </a:cubicBezTo>
                    <a:cubicBezTo>
                      <a:pt x="1311" y="2370"/>
                      <a:pt x="1326" y="2311"/>
                      <a:pt x="1340" y="2311"/>
                    </a:cubicBezTo>
                    <a:cubicBezTo>
                      <a:pt x="1345" y="2311"/>
                      <a:pt x="1350" y="2318"/>
                      <a:pt x="1354" y="2337"/>
                    </a:cubicBezTo>
                    <a:cubicBezTo>
                      <a:pt x="1367" y="2378"/>
                      <a:pt x="1377" y="2390"/>
                      <a:pt x="1386" y="2390"/>
                    </a:cubicBezTo>
                    <a:cubicBezTo>
                      <a:pt x="1400" y="2390"/>
                      <a:pt x="1411" y="2365"/>
                      <a:pt x="1423" y="2365"/>
                    </a:cubicBezTo>
                    <a:cubicBezTo>
                      <a:pt x="1425" y="2365"/>
                      <a:pt x="1426" y="2365"/>
                      <a:pt x="1427" y="2366"/>
                    </a:cubicBezTo>
                    <a:cubicBezTo>
                      <a:pt x="1430" y="2355"/>
                      <a:pt x="1433" y="2352"/>
                      <a:pt x="1436" y="2352"/>
                    </a:cubicBezTo>
                    <a:cubicBezTo>
                      <a:pt x="1442" y="2352"/>
                      <a:pt x="1448" y="2365"/>
                      <a:pt x="1454" y="2365"/>
                    </a:cubicBezTo>
                    <a:cubicBezTo>
                      <a:pt x="1455" y="2365"/>
                      <a:pt x="1457" y="2364"/>
                      <a:pt x="1459" y="2361"/>
                    </a:cubicBezTo>
                    <a:cubicBezTo>
                      <a:pt x="1471" y="2400"/>
                      <a:pt x="1481" y="2385"/>
                      <a:pt x="1494" y="2429"/>
                    </a:cubicBezTo>
                    <a:cubicBezTo>
                      <a:pt x="1505" y="2512"/>
                      <a:pt x="1513" y="2537"/>
                      <a:pt x="1521" y="2537"/>
                    </a:cubicBezTo>
                    <a:cubicBezTo>
                      <a:pt x="1525" y="2537"/>
                      <a:pt x="1529" y="2532"/>
                      <a:pt x="1532" y="2525"/>
                    </a:cubicBezTo>
                    <a:cubicBezTo>
                      <a:pt x="1535" y="2531"/>
                      <a:pt x="1537" y="2533"/>
                      <a:pt x="1539" y="2533"/>
                    </a:cubicBezTo>
                    <a:cubicBezTo>
                      <a:pt x="1550" y="2533"/>
                      <a:pt x="1559" y="2473"/>
                      <a:pt x="1570" y="2427"/>
                    </a:cubicBezTo>
                    <a:cubicBezTo>
                      <a:pt x="1573" y="2426"/>
                      <a:pt x="1576" y="2426"/>
                      <a:pt x="1578" y="2426"/>
                    </a:cubicBezTo>
                    <a:cubicBezTo>
                      <a:pt x="1607" y="2426"/>
                      <a:pt x="1645" y="2449"/>
                      <a:pt x="1687" y="2449"/>
                    </a:cubicBezTo>
                    <a:cubicBezTo>
                      <a:pt x="1701" y="2449"/>
                      <a:pt x="1716" y="2446"/>
                      <a:pt x="1731" y="2440"/>
                    </a:cubicBezTo>
                    <a:cubicBezTo>
                      <a:pt x="1736" y="2413"/>
                      <a:pt x="1741" y="2405"/>
                      <a:pt x="1747" y="2405"/>
                    </a:cubicBezTo>
                    <a:cubicBezTo>
                      <a:pt x="1755" y="2405"/>
                      <a:pt x="1765" y="2425"/>
                      <a:pt x="1774" y="2425"/>
                    </a:cubicBezTo>
                    <a:cubicBezTo>
                      <a:pt x="1776" y="2425"/>
                      <a:pt x="1778" y="2424"/>
                      <a:pt x="1780" y="2420"/>
                    </a:cubicBezTo>
                    <a:cubicBezTo>
                      <a:pt x="1795" y="2450"/>
                      <a:pt x="1808" y="2481"/>
                      <a:pt x="1822" y="2481"/>
                    </a:cubicBezTo>
                    <a:cubicBezTo>
                      <a:pt x="1826" y="2481"/>
                      <a:pt x="1831" y="2478"/>
                      <a:pt x="1835" y="2470"/>
                    </a:cubicBezTo>
                    <a:cubicBezTo>
                      <a:pt x="1850" y="2419"/>
                      <a:pt x="1870" y="2436"/>
                      <a:pt x="1887" y="2427"/>
                    </a:cubicBezTo>
                    <a:cubicBezTo>
                      <a:pt x="1888" y="2427"/>
                      <a:pt x="1889" y="2426"/>
                      <a:pt x="1890" y="2426"/>
                    </a:cubicBezTo>
                    <a:cubicBezTo>
                      <a:pt x="1905" y="2426"/>
                      <a:pt x="1922" y="2477"/>
                      <a:pt x="1936" y="2477"/>
                    </a:cubicBezTo>
                    <a:cubicBezTo>
                      <a:pt x="1939" y="2477"/>
                      <a:pt x="1942" y="2476"/>
                      <a:pt x="1945" y="2471"/>
                    </a:cubicBezTo>
                    <a:cubicBezTo>
                      <a:pt x="1960" y="2398"/>
                      <a:pt x="1980" y="2450"/>
                      <a:pt x="1997" y="2377"/>
                    </a:cubicBezTo>
                    <a:cubicBezTo>
                      <a:pt x="2000" y="2366"/>
                      <a:pt x="2003" y="2362"/>
                      <a:pt x="2007" y="2362"/>
                    </a:cubicBezTo>
                    <a:cubicBezTo>
                      <a:pt x="2021" y="2362"/>
                      <a:pt x="2038" y="2430"/>
                      <a:pt x="2054" y="2464"/>
                    </a:cubicBezTo>
                    <a:cubicBezTo>
                      <a:pt x="2077" y="2434"/>
                      <a:pt x="2099" y="2402"/>
                      <a:pt x="2121" y="2402"/>
                    </a:cubicBezTo>
                    <a:cubicBezTo>
                      <a:pt x="2133" y="2402"/>
                      <a:pt x="2144" y="2410"/>
                      <a:pt x="2156" y="2432"/>
                    </a:cubicBezTo>
                    <a:cubicBezTo>
                      <a:pt x="2180" y="2440"/>
                      <a:pt x="2199" y="2447"/>
                      <a:pt x="2214" y="2447"/>
                    </a:cubicBezTo>
                    <a:cubicBezTo>
                      <a:pt x="2240" y="2447"/>
                      <a:pt x="2255" y="2429"/>
                      <a:pt x="2269" y="2375"/>
                    </a:cubicBezTo>
                    <a:cubicBezTo>
                      <a:pt x="2277" y="2347"/>
                      <a:pt x="2285" y="2339"/>
                      <a:pt x="2295" y="2339"/>
                    </a:cubicBezTo>
                    <a:cubicBezTo>
                      <a:pt x="2313" y="2339"/>
                      <a:pt x="2337" y="2367"/>
                      <a:pt x="2373" y="2367"/>
                    </a:cubicBezTo>
                    <a:cubicBezTo>
                      <a:pt x="2374" y="2367"/>
                      <a:pt x="2375" y="2367"/>
                      <a:pt x="2376" y="2367"/>
                    </a:cubicBezTo>
                    <a:cubicBezTo>
                      <a:pt x="2392" y="2393"/>
                      <a:pt x="2408" y="2391"/>
                      <a:pt x="2429" y="2422"/>
                    </a:cubicBezTo>
                    <a:cubicBezTo>
                      <a:pt x="2438" y="2377"/>
                      <a:pt x="2448" y="2370"/>
                      <a:pt x="2459" y="2370"/>
                    </a:cubicBezTo>
                    <a:cubicBezTo>
                      <a:pt x="2465" y="2370"/>
                      <a:pt x="2471" y="2372"/>
                      <a:pt x="2477" y="2372"/>
                    </a:cubicBezTo>
                    <a:cubicBezTo>
                      <a:pt x="2484" y="2372"/>
                      <a:pt x="2490" y="2370"/>
                      <a:pt x="2497" y="2361"/>
                    </a:cubicBezTo>
                    <a:cubicBezTo>
                      <a:pt x="2504" y="2357"/>
                      <a:pt x="2512" y="2356"/>
                      <a:pt x="2520" y="2356"/>
                    </a:cubicBezTo>
                    <a:cubicBezTo>
                      <a:pt x="2526" y="2356"/>
                      <a:pt x="2532" y="2356"/>
                      <a:pt x="2538" y="2356"/>
                    </a:cubicBezTo>
                    <a:cubicBezTo>
                      <a:pt x="2553" y="2356"/>
                      <a:pt x="2569" y="2354"/>
                      <a:pt x="2586" y="2337"/>
                    </a:cubicBezTo>
                    <a:cubicBezTo>
                      <a:pt x="2601" y="2322"/>
                      <a:pt x="2617" y="2316"/>
                      <a:pt x="2634" y="2316"/>
                    </a:cubicBezTo>
                    <a:cubicBezTo>
                      <a:pt x="2654" y="2316"/>
                      <a:pt x="2676" y="2324"/>
                      <a:pt x="2699" y="2338"/>
                    </a:cubicBezTo>
                    <a:cubicBezTo>
                      <a:pt x="2717" y="2296"/>
                      <a:pt x="2735" y="2284"/>
                      <a:pt x="2753" y="2284"/>
                    </a:cubicBezTo>
                    <a:cubicBezTo>
                      <a:pt x="2774" y="2284"/>
                      <a:pt x="2794" y="2300"/>
                      <a:pt x="2814" y="2303"/>
                    </a:cubicBezTo>
                    <a:cubicBezTo>
                      <a:pt x="2822" y="2294"/>
                      <a:pt x="2830" y="2291"/>
                      <a:pt x="2839" y="2291"/>
                    </a:cubicBezTo>
                    <a:cubicBezTo>
                      <a:pt x="2861" y="2291"/>
                      <a:pt x="2882" y="2315"/>
                      <a:pt x="2902" y="2315"/>
                    </a:cubicBezTo>
                    <a:cubicBezTo>
                      <a:pt x="2905" y="2315"/>
                      <a:pt x="2907" y="2315"/>
                      <a:pt x="2910" y="2314"/>
                    </a:cubicBezTo>
                    <a:cubicBezTo>
                      <a:pt x="2927" y="2330"/>
                      <a:pt x="2943" y="2335"/>
                      <a:pt x="2958" y="2335"/>
                    </a:cubicBezTo>
                    <a:cubicBezTo>
                      <a:pt x="2987" y="2335"/>
                      <a:pt x="3012" y="2315"/>
                      <a:pt x="3036" y="2315"/>
                    </a:cubicBezTo>
                    <a:cubicBezTo>
                      <a:pt x="3043" y="2315"/>
                      <a:pt x="3051" y="2317"/>
                      <a:pt x="3058" y="2323"/>
                    </a:cubicBezTo>
                    <a:cubicBezTo>
                      <a:pt x="3081" y="2343"/>
                      <a:pt x="3100" y="2366"/>
                      <a:pt x="3118" y="2391"/>
                    </a:cubicBezTo>
                    <a:cubicBezTo>
                      <a:pt x="3134" y="2358"/>
                      <a:pt x="3152" y="2380"/>
                      <a:pt x="3167" y="2340"/>
                    </a:cubicBezTo>
                    <a:cubicBezTo>
                      <a:pt x="3178" y="2318"/>
                      <a:pt x="3188" y="2310"/>
                      <a:pt x="3199" y="2310"/>
                    </a:cubicBezTo>
                    <a:cubicBezTo>
                      <a:pt x="3220" y="2310"/>
                      <a:pt x="3241" y="2340"/>
                      <a:pt x="3263" y="2353"/>
                    </a:cubicBezTo>
                    <a:cubicBezTo>
                      <a:pt x="3276" y="2345"/>
                      <a:pt x="3291" y="2342"/>
                      <a:pt x="3306" y="2342"/>
                    </a:cubicBezTo>
                    <a:cubicBezTo>
                      <a:pt x="3326" y="2342"/>
                      <a:pt x="3347" y="2348"/>
                      <a:pt x="3371" y="2358"/>
                    </a:cubicBezTo>
                    <a:cubicBezTo>
                      <a:pt x="3379" y="2384"/>
                      <a:pt x="3386" y="2393"/>
                      <a:pt x="3393" y="2393"/>
                    </a:cubicBezTo>
                    <a:cubicBezTo>
                      <a:pt x="3408" y="2393"/>
                      <a:pt x="3422" y="2357"/>
                      <a:pt x="3438" y="2356"/>
                    </a:cubicBezTo>
                    <a:cubicBezTo>
                      <a:pt x="3452" y="2379"/>
                      <a:pt x="3467" y="2400"/>
                      <a:pt x="3482" y="2400"/>
                    </a:cubicBezTo>
                    <a:cubicBezTo>
                      <a:pt x="3494" y="2400"/>
                      <a:pt x="3506" y="2387"/>
                      <a:pt x="3517" y="2349"/>
                    </a:cubicBezTo>
                    <a:cubicBezTo>
                      <a:pt x="3583" y="2345"/>
                      <a:pt x="3620" y="2334"/>
                      <a:pt x="3639" y="2323"/>
                    </a:cubicBezTo>
                    <a:cubicBezTo>
                      <a:pt x="3660" y="2311"/>
                      <a:pt x="3661" y="2298"/>
                      <a:pt x="3658" y="2292"/>
                    </a:cubicBezTo>
                    <a:cubicBezTo>
                      <a:pt x="3657" y="2279"/>
                      <a:pt x="3656" y="2269"/>
                      <a:pt x="3655" y="2261"/>
                    </a:cubicBezTo>
                    <a:lnTo>
                      <a:pt x="3655" y="2261"/>
                    </a:lnTo>
                    <a:cubicBezTo>
                      <a:pt x="3657" y="2264"/>
                      <a:pt x="3660" y="2265"/>
                      <a:pt x="3664" y="2268"/>
                    </a:cubicBezTo>
                    <a:cubicBezTo>
                      <a:pt x="3665" y="2267"/>
                      <a:pt x="3666" y="2266"/>
                      <a:pt x="3667" y="2266"/>
                    </a:cubicBezTo>
                    <a:cubicBezTo>
                      <a:pt x="3676" y="2266"/>
                      <a:pt x="3691" y="2298"/>
                      <a:pt x="3709" y="2298"/>
                    </a:cubicBezTo>
                    <a:cubicBezTo>
                      <a:pt x="3716" y="2298"/>
                      <a:pt x="3724" y="2293"/>
                      <a:pt x="3732" y="2279"/>
                    </a:cubicBezTo>
                    <a:cubicBezTo>
                      <a:pt x="3737" y="2282"/>
                      <a:pt x="3742" y="2283"/>
                      <a:pt x="3747" y="2283"/>
                    </a:cubicBezTo>
                    <a:cubicBezTo>
                      <a:pt x="3764" y="2283"/>
                      <a:pt x="3784" y="2272"/>
                      <a:pt x="3806" y="2272"/>
                    </a:cubicBezTo>
                    <a:cubicBezTo>
                      <a:pt x="3824" y="2272"/>
                      <a:pt x="3844" y="2279"/>
                      <a:pt x="3867" y="2305"/>
                    </a:cubicBezTo>
                    <a:cubicBezTo>
                      <a:pt x="3895" y="2303"/>
                      <a:pt x="3918" y="2281"/>
                      <a:pt x="3940" y="2281"/>
                    </a:cubicBezTo>
                    <a:cubicBezTo>
                      <a:pt x="3949" y="2281"/>
                      <a:pt x="3958" y="2285"/>
                      <a:pt x="3966" y="2297"/>
                    </a:cubicBezTo>
                    <a:cubicBezTo>
                      <a:pt x="3970" y="2293"/>
                      <a:pt x="3974" y="2292"/>
                      <a:pt x="3978" y="2292"/>
                    </a:cubicBezTo>
                    <a:cubicBezTo>
                      <a:pt x="4001" y="2292"/>
                      <a:pt x="4021" y="2343"/>
                      <a:pt x="4036" y="2345"/>
                    </a:cubicBezTo>
                    <a:cubicBezTo>
                      <a:pt x="4049" y="2303"/>
                      <a:pt x="4061" y="2284"/>
                      <a:pt x="4070" y="2284"/>
                    </a:cubicBezTo>
                    <a:cubicBezTo>
                      <a:pt x="4085" y="2284"/>
                      <a:pt x="4096" y="2327"/>
                      <a:pt x="4104" y="2391"/>
                    </a:cubicBezTo>
                    <a:cubicBezTo>
                      <a:pt x="4115" y="2421"/>
                      <a:pt x="4118" y="2426"/>
                      <a:pt x="4120" y="2426"/>
                    </a:cubicBezTo>
                    <a:cubicBezTo>
                      <a:pt x="4121" y="2426"/>
                      <a:pt x="4121" y="2425"/>
                      <a:pt x="4122" y="2425"/>
                    </a:cubicBezTo>
                    <a:cubicBezTo>
                      <a:pt x="4124" y="2425"/>
                      <a:pt x="4126" y="2427"/>
                      <a:pt x="4132" y="2437"/>
                    </a:cubicBezTo>
                    <a:cubicBezTo>
                      <a:pt x="4133" y="2417"/>
                      <a:pt x="4135" y="2410"/>
                      <a:pt x="4138" y="2410"/>
                    </a:cubicBezTo>
                    <a:cubicBezTo>
                      <a:pt x="4146" y="2410"/>
                      <a:pt x="4158" y="2458"/>
                      <a:pt x="4173" y="2458"/>
                    </a:cubicBezTo>
                    <a:cubicBezTo>
                      <a:pt x="4178" y="2458"/>
                      <a:pt x="4183" y="2453"/>
                      <a:pt x="4189" y="2441"/>
                    </a:cubicBezTo>
                    <a:cubicBezTo>
                      <a:pt x="4196" y="2486"/>
                      <a:pt x="4203" y="2499"/>
                      <a:pt x="4210" y="2499"/>
                    </a:cubicBezTo>
                    <a:cubicBezTo>
                      <a:pt x="4222" y="2499"/>
                      <a:pt x="4234" y="2462"/>
                      <a:pt x="4248" y="2462"/>
                    </a:cubicBezTo>
                    <a:cubicBezTo>
                      <a:pt x="4249" y="2462"/>
                      <a:pt x="4250" y="2462"/>
                      <a:pt x="4250" y="2462"/>
                    </a:cubicBezTo>
                    <a:cubicBezTo>
                      <a:pt x="4274" y="2459"/>
                      <a:pt x="4304" y="2427"/>
                      <a:pt x="4339" y="2396"/>
                    </a:cubicBezTo>
                    <a:cubicBezTo>
                      <a:pt x="4346" y="2388"/>
                      <a:pt x="4354" y="2386"/>
                      <a:pt x="4361" y="2386"/>
                    </a:cubicBezTo>
                    <a:cubicBezTo>
                      <a:pt x="4377" y="2386"/>
                      <a:pt x="4392" y="2398"/>
                      <a:pt x="4407" y="2398"/>
                    </a:cubicBezTo>
                    <a:cubicBezTo>
                      <a:pt x="4418" y="2398"/>
                      <a:pt x="4428" y="2391"/>
                      <a:pt x="4437" y="2367"/>
                    </a:cubicBezTo>
                    <a:cubicBezTo>
                      <a:pt x="4459" y="2362"/>
                      <a:pt x="4478" y="2309"/>
                      <a:pt x="4497" y="2309"/>
                    </a:cubicBezTo>
                    <a:cubicBezTo>
                      <a:pt x="4505" y="2309"/>
                      <a:pt x="4514" y="2319"/>
                      <a:pt x="4522" y="2344"/>
                    </a:cubicBezTo>
                    <a:cubicBezTo>
                      <a:pt x="4543" y="2352"/>
                      <a:pt x="4562" y="2389"/>
                      <a:pt x="4580" y="2389"/>
                    </a:cubicBezTo>
                    <a:cubicBezTo>
                      <a:pt x="4586" y="2389"/>
                      <a:pt x="4591" y="2385"/>
                      <a:pt x="4596" y="2376"/>
                    </a:cubicBezTo>
                    <a:cubicBezTo>
                      <a:pt x="4602" y="2361"/>
                      <a:pt x="4609" y="2357"/>
                      <a:pt x="4615" y="2357"/>
                    </a:cubicBezTo>
                    <a:cubicBezTo>
                      <a:pt x="4622" y="2357"/>
                      <a:pt x="4629" y="2361"/>
                      <a:pt x="4635" y="2361"/>
                    </a:cubicBezTo>
                    <a:cubicBezTo>
                      <a:pt x="4643" y="2361"/>
                      <a:pt x="4651" y="2354"/>
                      <a:pt x="4657" y="2324"/>
                    </a:cubicBezTo>
                    <a:cubicBezTo>
                      <a:pt x="4665" y="2333"/>
                      <a:pt x="4673" y="2336"/>
                      <a:pt x="4680" y="2336"/>
                    </a:cubicBezTo>
                    <a:cubicBezTo>
                      <a:pt x="4706" y="2336"/>
                      <a:pt x="4729" y="2288"/>
                      <a:pt x="4752" y="2288"/>
                    </a:cubicBezTo>
                    <a:cubicBezTo>
                      <a:pt x="4755" y="2288"/>
                      <a:pt x="4757" y="2289"/>
                      <a:pt x="4760" y="2291"/>
                    </a:cubicBezTo>
                    <a:cubicBezTo>
                      <a:pt x="4781" y="2296"/>
                      <a:pt x="4799" y="2304"/>
                      <a:pt x="4817" y="2304"/>
                    </a:cubicBezTo>
                    <a:cubicBezTo>
                      <a:pt x="4827" y="2304"/>
                      <a:pt x="4837" y="2301"/>
                      <a:pt x="4847" y="2293"/>
                    </a:cubicBezTo>
                    <a:cubicBezTo>
                      <a:pt x="4848" y="2293"/>
                      <a:pt x="4849" y="2293"/>
                      <a:pt x="4850" y="2293"/>
                    </a:cubicBezTo>
                    <a:cubicBezTo>
                      <a:pt x="4888" y="2293"/>
                      <a:pt x="4925" y="2248"/>
                      <a:pt x="4970" y="2248"/>
                    </a:cubicBezTo>
                    <a:cubicBezTo>
                      <a:pt x="4990" y="2248"/>
                      <a:pt x="5013" y="2258"/>
                      <a:pt x="5038" y="2286"/>
                    </a:cubicBezTo>
                    <a:cubicBezTo>
                      <a:pt x="5099" y="2271"/>
                      <a:pt x="5117" y="2264"/>
                      <a:pt x="5118" y="2264"/>
                    </a:cubicBezTo>
                    <a:lnTo>
                      <a:pt x="5118" y="2264"/>
                    </a:lnTo>
                    <a:cubicBezTo>
                      <a:pt x="5119" y="2264"/>
                      <a:pt x="5105" y="2270"/>
                      <a:pt x="5096" y="2282"/>
                    </a:cubicBezTo>
                    <a:cubicBezTo>
                      <a:pt x="5095" y="2280"/>
                      <a:pt x="5094" y="2280"/>
                      <a:pt x="5093" y="2280"/>
                    </a:cubicBezTo>
                    <a:cubicBezTo>
                      <a:pt x="5088" y="2280"/>
                      <a:pt x="5086" y="2301"/>
                      <a:pt x="5092" y="2301"/>
                    </a:cubicBezTo>
                    <a:cubicBezTo>
                      <a:pt x="5095" y="2301"/>
                      <a:pt x="5099" y="2298"/>
                      <a:pt x="5104" y="2288"/>
                    </a:cubicBezTo>
                    <a:cubicBezTo>
                      <a:pt x="5106" y="2285"/>
                      <a:pt x="5108" y="2284"/>
                      <a:pt x="5111" y="2284"/>
                    </a:cubicBezTo>
                    <a:cubicBezTo>
                      <a:pt x="5127" y="2284"/>
                      <a:pt x="5156" y="2340"/>
                      <a:pt x="5198" y="2340"/>
                    </a:cubicBezTo>
                    <a:cubicBezTo>
                      <a:pt x="5219" y="2340"/>
                      <a:pt x="5244" y="2326"/>
                      <a:pt x="5272" y="2283"/>
                    </a:cubicBezTo>
                    <a:cubicBezTo>
                      <a:pt x="5287" y="2282"/>
                      <a:pt x="5302" y="2282"/>
                      <a:pt x="5315" y="2282"/>
                    </a:cubicBezTo>
                    <a:cubicBezTo>
                      <a:pt x="5329" y="2282"/>
                      <a:pt x="5341" y="2282"/>
                      <a:pt x="5352" y="2282"/>
                    </a:cubicBezTo>
                    <a:cubicBezTo>
                      <a:pt x="5380" y="2282"/>
                      <a:pt x="5400" y="2280"/>
                      <a:pt x="5413" y="2267"/>
                    </a:cubicBezTo>
                    <a:cubicBezTo>
                      <a:pt x="5420" y="2260"/>
                      <a:pt x="5426" y="2257"/>
                      <a:pt x="5430" y="2257"/>
                    </a:cubicBezTo>
                    <a:cubicBezTo>
                      <a:pt x="5440" y="2257"/>
                      <a:pt x="5444" y="2272"/>
                      <a:pt x="5445" y="2291"/>
                    </a:cubicBezTo>
                    <a:lnTo>
                      <a:pt x="5445" y="2298"/>
                    </a:lnTo>
                    <a:cubicBezTo>
                      <a:pt x="5448" y="2295"/>
                      <a:pt x="5452" y="2294"/>
                      <a:pt x="5456" y="2294"/>
                    </a:cubicBezTo>
                    <a:cubicBezTo>
                      <a:pt x="5458" y="2294"/>
                      <a:pt x="5459" y="2294"/>
                      <a:pt x="5460" y="2295"/>
                    </a:cubicBezTo>
                    <a:cubicBezTo>
                      <a:pt x="5464" y="2270"/>
                      <a:pt x="5470" y="2261"/>
                      <a:pt x="5478" y="2261"/>
                    </a:cubicBezTo>
                    <a:cubicBezTo>
                      <a:pt x="5490" y="2261"/>
                      <a:pt x="5508" y="2287"/>
                      <a:pt x="5529" y="2293"/>
                    </a:cubicBezTo>
                    <a:cubicBezTo>
                      <a:pt x="5545" y="2281"/>
                      <a:pt x="5565" y="2276"/>
                      <a:pt x="5588" y="2276"/>
                    </a:cubicBezTo>
                    <a:cubicBezTo>
                      <a:pt x="5610" y="2276"/>
                      <a:pt x="5635" y="2281"/>
                      <a:pt x="5664" y="2288"/>
                    </a:cubicBezTo>
                    <a:cubicBezTo>
                      <a:pt x="5687" y="2310"/>
                      <a:pt x="5708" y="2318"/>
                      <a:pt x="5726" y="2318"/>
                    </a:cubicBezTo>
                    <a:cubicBezTo>
                      <a:pt x="5756" y="2318"/>
                      <a:pt x="5780" y="2299"/>
                      <a:pt x="5800" y="2283"/>
                    </a:cubicBezTo>
                    <a:cubicBezTo>
                      <a:pt x="5805" y="2288"/>
                      <a:pt x="5810" y="2290"/>
                      <a:pt x="5815" y="2290"/>
                    </a:cubicBezTo>
                    <a:cubicBezTo>
                      <a:pt x="5834" y="2290"/>
                      <a:pt x="5848" y="2258"/>
                      <a:pt x="5860" y="2258"/>
                    </a:cubicBezTo>
                    <a:cubicBezTo>
                      <a:pt x="5865" y="2258"/>
                      <a:pt x="5869" y="2264"/>
                      <a:pt x="5874" y="2279"/>
                    </a:cubicBezTo>
                    <a:cubicBezTo>
                      <a:pt x="5886" y="2258"/>
                      <a:pt x="5894" y="2252"/>
                      <a:pt x="5900" y="2252"/>
                    </a:cubicBezTo>
                    <a:cubicBezTo>
                      <a:pt x="5908" y="2252"/>
                      <a:pt x="5910" y="2267"/>
                      <a:pt x="5912" y="2274"/>
                    </a:cubicBezTo>
                    <a:cubicBezTo>
                      <a:pt x="5913" y="2276"/>
                      <a:pt x="5915" y="2294"/>
                      <a:pt x="5921" y="2294"/>
                    </a:cubicBezTo>
                    <a:cubicBezTo>
                      <a:pt x="5925" y="2294"/>
                      <a:pt x="5932" y="2286"/>
                      <a:pt x="5942" y="2259"/>
                    </a:cubicBezTo>
                    <a:cubicBezTo>
                      <a:pt x="5961" y="2271"/>
                      <a:pt x="5993" y="2332"/>
                      <a:pt x="6043" y="2332"/>
                    </a:cubicBezTo>
                    <a:cubicBezTo>
                      <a:pt x="6068" y="2332"/>
                      <a:pt x="6097" y="2317"/>
                      <a:pt x="6131" y="2275"/>
                    </a:cubicBezTo>
                    <a:cubicBezTo>
                      <a:pt x="6169" y="2319"/>
                      <a:pt x="6203" y="2340"/>
                      <a:pt x="6236" y="2340"/>
                    </a:cubicBezTo>
                    <a:cubicBezTo>
                      <a:pt x="6269" y="2340"/>
                      <a:pt x="6300" y="2317"/>
                      <a:pt x="6330" y="2272"/>
                    </a:cubicBezTo>
                    <a:cubicBezTo>
                      <a:pt x="6351" y="2250"/>
                      <a:pt x="6372" y="2240"/>
                      <a:pt x="6393" y="2240"/>
                    </a:cubicBezTo>
                    <a:cubicBezTo>
                      <a:pt x="6430" y="2240"/>
                      <a:pt x="6466" y="2272"/>
                      <a:pt x="6501" y="2329"/>
                    </a:cubicBezTo>
                    <a:cubicBezTo>
                      <a:pt x="6504" y="2328"/>
                      <a:pt x="6508" y="2327"/>
                      <a:pt x="6511" y="2327"/>
                    </a:cubicBezTo>
                    <a:cubicBezTo>
                      <a:pt x="6547" y="2327"/>
                      <a:pt x="6583" y="2393"/>
                      <a:pt x="6614" y="2393"/>
                    </a:cubicBezTo>
                    <a:cubicBezTo>
                      <a:pt x="6626" y="2393"/>
                      <a:pt x="6636" y="2385"/>
                      <a:pt x="6646" y="2363"/>
                    </a:cubicBezTo>
                    <a:cubicBezTo>
                      <a:pt x="6692" y="2413"/>
                      <a:pt x="6731" y="2382"/>
                      <a:pt x="6768" y="2415"/>
                    </a:cubicBezTo>
                    <a:cubicBezTo>
                      <a:pt x="6790" y="2441"/>
                      <a:pt x="6822" y="2456"/>
                      <a:pt x="6856" y="2456"/>
                    </a:cubicBezTo>
                    <a:cubicBezTo>
                      <a:pt x="6861" y="2456"/>
                      <a:pt x="6866" y="2455"/>
                      <a:pt x="6871" y="2455"/>
                    </a:cubicBezTo>
                    <a:cubicBezTo>
                      <a:pt x="6882" y="2474"/>
                      <a:pt x="6892" y="2481"/>
                      <a:pt x="6901" y="2481"/>
                    </a:cubicBezTo>
                    <a:cubicBezTo>
                      <a:pt x="6921" y="2481"/>
                      <a:pt x="6938" y="2451"/>
                      <a:pt x="6956" y="2445"/>
                    </a:cubicBezTo>
                    <a:cubicBezTo>
                      <a:pt x="6993" y="2410"/>
                      <a:pt x="7194" y="2231"/>
                      <a:pt x="7239" y="2231"/>
                    </a:cubicBezTo>
                    <a:cubicBezTo>
                      <a:pt x="7240" y="2231"/>
                      <a:pt x="7241" y="2231"/>
                      <a:pt x="7241" y="2231"/>
                    </a:cubicBezTo>
                    <a:cubicBezTo>
                      <a:pt x="7280" y="2233"/>
                      <a:pt x="7144" y="2281"/>
                      <a:pt x="7182" y="2334"/>
                    </a:cubicBezTo>
                    <a:cubicBezTo>
                      <a:pt x="7200" y="2365"/>
                      <a:pt x="7393" y="2543"/>
                      <a:pt x="7417" y="2543"/>
                    </a:cubicBezTo>
                    <a:cubicBezTo>
                      <a:pt x="7418" y="2543"/>
                      <a:pt x="7418" y="2543"/>
                      <a:pt x="7418" y="2543"/>
                    </a:cubicBezTo>
                    <a:cubicBezTo>
                      <a:pt x="7426" y="2529"/>
                      <a:pt x="7434" y="2513"/>
                      <a:pt x="7440" y="2498"/>
                    </a:cubicBezTo>
                    <a:lnTo>
                      <a:pt x="7455" y="2479"/>
                    </a:lnTo>
                    <a:cubicBezTo>
                      <a:pt x="7463" y="2480"/>
                      <a:pt x="7469" y="2483"/>
                      <a:pt x="7474" y="2488"/>
                    </a:cubicBezTo>
                    <a:cubicBezTo>
                      <a:pt x="7462" y="2504"/>
                      <a:pt x="7449" y="2522"/>
                      <a:pt x="7434" y="2544"/>
                    </a:cubicBezTo>
                    <a:cubicBezTo>
                      <a:pt x="7443" y="2531"/>
                      <a:pt x="7454" y="2527"/>
                      <a:pt x="7466" y="2527"/>
                    </a:cubicBezTo>
                    <a:cubicBezTo>
                      <a:pt x="7484" y="2527"/>
                      <a:pt x="7503" y="2536"/>
                      <a:pt x="7520" y="2536"/>
                    </a:cubicBezTo>
                    <a:cubicBezTo>
                      <a:pt x="7529" y="2536"/>
                      <a:pt x="7537" y="2534"/>
                      <a:pt x="7544" y="2527"/>
                    </a:cubicBezTo>
                    <a:cubicBezTo>
                      <a:pt x="7551" y="2547"/>
                      <a:pt x="7557" y="2554"/>
                      <a:pt x="7563" y="2554"/>
                    </a:cubicBezTo>
                    <a:cubicBezTo>
                      <a:pt x="7567" y="2554"/>
                      <a:pt x="7571" y="2549"/>
                      <a:pt x="7574" y="2541"/>
                    </a:cubicBezTo>
                    <a:cubicBezTo>
                      <a:pt x="7575" y="2543"/>
                      <a:pt x="7577" y="2543"/>
                      <a:pt x="7579" y="2544"/>
                    </a:cubicBezTo>
                    <a:cubicBezTo>
                      <a:pt x="7599" y="2555"/>
                      <a:pt x="7621" y="2568"/>
                      <a:pt x="7644" y="2568"/>
                    </a:cubicBezTo>
                    <a:cubicBezTo>
                      <a:pt x="7657" y="2568"/>
                      <a:pt x="7670" y="2564"/>
                      <a:pt x="7683" y="2554"/>
                    </a:cubicBezTo>
                    <a:cubicBezTo>
                      <a:pt x="7693" y="2559"/>
                      <a:pt x="7702" y="2561"/>
                      <a:pt x="7711" y="2561"/>
                    </a:cubicBezTo>
                    <a:cubicBezTo>
                      <a:pt x="7750" y="2561"/>
                      <a:pt x="7780" y="2526"/>
                      <a:pt x="7805" y="2518"/>
                    </a:cubicBezTo>
                    <a:cubicBezTo>
                      <a:pt x="7837" y="2529"/>
                      <a:pt x="7857" y="2538"/>
                      <a:pt x="7873" y="2555"/>
                    </a:cubicBezTo>
                    <a:cubicBezTo>
                      <a:pt x="7875" y="2557"/>
                      <a:pt x="7877" y="2558"/>
                      <a:pt x="7879" y="2558"/>
                    </a:cubicBezTo>
                    <a:cubicBezTo>
                      <a:pt x="7885" y="2558"/>
                      <a:pt x="7890" y="2554"/>
                      <a:pt x="7893" y="2549"/>
                    </a:cubicBezTo>
                    <a:lnTo>
                      <a:pt x="7893" y="2549"/>
                    </a:lnTo>
                    <a:cubicBezTo>
                      <a:pt x="7890" y="2554"/>
                      <a:pt x="7889" y="2560"/>
                      <a:pt x="7888" y="2567"/>
                    </a:cubicBezTo>
                    <a:cubicBezTo>
                      <a:pt x="7888" y="2571"/>
                      <a:pt x="7887" y="2574"/>
                      <a:pt x="7887" y="2580"/>
                    </a:cubicBezTo>
                    <a:cubicBezTo>
                      <a:pt x="7900" y="2575"/>
                      <a:pt x="7915" y="2573"/>
                      <a:pt x="7930" y="2573"/>
                    </a:cubicBezTo>
                    <a:cubicBezTo>
                      <a:pt x="7933" y="2573"/>
                      <a:pt x="7936" y="2573"/>
                      <a:pt x="7939" y="2573"/>
                    </a:cubicBezTo>
                    <a:cubicBezTo>
                      <a:pt x="7942" y="2574"/>
                      <a:pt x="7945" y="2574"/>
                      <a:pt x="7949" y="2574"/>
                    </a:cubicBezTo>
                    <a:cubicBezTo>
                      <a:pt x="7967" y="2574"/>
                      <a:pt x="7988" y="2564"/>
                      <a:pt x="8011" y="2564"/>
                    </a:cubicBezTo>
                    <a:cubicBezTo>
                      <a:pt x="8034" y="2564"/>
                      <a:pt x="8058" y="2573"/>
                      <a:pt x="8086" y="2609"/>
                    </a:cubicBezTo>
                    <a:cubicBezTo>
                      <a:pt x="8092" y="2606"/>
                      <a:pt x="8098" y="2605"/>
                      <a:pt x="8103" y="2605"/>
                    </a:cubicBezTo>
                    <a:cubicBezTo>
                      <a:pt x="8120" y="2605"/>
                      <a:pt x="8138" y="2613"/>
                      <a:pt x="8157" y="2613"/>
                    </a:cubicBezTo>
                    <a:cubicBezTo>
                      <a:pt x="8166" y="2613"/>
                      <a:pt x="8177" y="2611"/>
                      <a:pt x="8187" y="2604"/>
                    </a:cubicBezTo>
                    <a:cubicBezTo>
                      <a:pt x="8188" y="2604"/>
                      <a:pt x="8189" y="2604"/>
                      <a:pt x="8190" y="2604"/>
                    </a:cubicBezTo>
                    <a:cubicBezTo>
                      <a:pt x="8221" y="2604"/>
                      <a:pt x="8251" y="2556"/>
                      <a:pt x="8285" y="2556"/>
                    </a:cubicBezTo>
                    <a:cubicBezTo>
                      <a:pt x="8292" y="2556"/>
                      <a:pt x="8299" y="2558"/>
                      <a:pt x="8306" y="2563"/>
                    </a:cubicBezTo>
                    <a:cubicBezTo>
                      <a:pt x="8327" y="2550"/>
                      <a:pt x="8348" y="2546"/>
                      <a:pt x="8368" y="2546"/>
                    </a:cubicBezTo>
                    <a:cubicBezTo>
                      <a:pt x="8405" y="2546"/>
                      <a:pt x="8441" y="2559"/>
                      <a:pt x="8475" y="2559"/>
                    </a:cubicBezTo>
                    <a:cubicBezTo>
                      <a:pt x="8481" y="2559"/>
                      <a:pt x="8487" y="2559"/>
                      <a:pt x="8494" y="2558"/>
                    </a:cubicBezTo>
                    <a:cubicBezTo>
                      <a:pt x="8510" y="2571"/>
                      <a:pt x="8526" y="2575"/>
                      <a:pt x="8542" y="2575"/>
                    </a:cubicBezTo>
                    <a:cubicBezTo>
                      <a:pt x="8573" y="2575"/>
                      <a:pt x="8602" y="2559"/>
                      <a:pt x="8631" y="2559"/>
                    </a:cubicBezTo>
                    <a:cubicBezTo>
                      <a:pt x="8632" y="2559"/>
                      <a:pt x="8633" y="2559"/>
                      <a:pt x="8633" y="2559"/>
                    </a:cubicBezTo>
                    <a:cubicBezTo>
                      <a:pt x="8646" y="2569"/>
                      <a:pt x="8659" y="2573"/>
                      <a:pt x="8671" y="2573"/>
                    </a:cubicBezTo>
                    <a:cubicBezTo>
                      <a:pt x="8702" y="2573"/>
                      <a:pt x="8731" y="2549"/>
                      <a:pt x="8759" y="2546"/>
                    </a:cubicBezTo>
                    <a:cubicBezTo>
                      <a:pt x="8787" y="2533"/>
                      <a:pt x="8812" y="2488"/>
                      <a:pt x="8837" y="2488"/>
                    </a:cubicBezTo>
                    <a:cubicBezTo>
                      <a:pt x="8849" y="2488"/>
                      <a:pt x="8861" y="2497"/>
                      <a:pt x="8873" y="2524"/>
                    </a:cubicBezTo>
                    <a:cubicBezTo>
                      <a:pt x="8876" y="2519"/>
                      <a:pt x="8878" y="2516"/>
                      <a:pt x="8878" y="2516"/>
                    </a:cubicBezTo>
                    <a:lnTo>
                      <a:pt x="8878" y="2516"/>
                    </a:lnTo>
                    <a:cubicBezTo>
                      <a:pt x="8881" y="2516"/>
                      <a:pt x="8776" y="2681"/>
                      <a:pt x="8805" y="2708"/>
                    </a:cubicBezTo>
                    <a:cubicBezTo>
                      <a:pt x="8823" y="2692"/>
                      <a:pt x="8841" y="2687"/>
                      <a:pt x="8858" y="2687"/>
                    </a:cubicBezTo>
                    <a:cubicBezTo>
                      <a:pt x="8889" y="2687"/>
                      <a:pt x="8918" y="2704"/>
                      <a:pt x="8946" y="2704"/>
                    </a:cubicBezTo>
                    <a:cubicBezTo>
                      <a:pt x="8956" y="2704"/>
                      <a:pt x="8966" y="2702"/>
                      <a:pt x="8976" y="2695"/>
                    </a:cubicBezTo>
                    <a:cubicBezTo>
                      <a:pt x="8986" y="2682"/>
                      <a:pt x="8996" y="2679"/>
                      <a:pt x="9006" y="2679"/>
                    </a:cubicBezTo>
                    <a:cubicBezTo>
                      <a:pt x="9014" y="2679"/>
                      <a:pt x="9023" y="2682"/>
                      <a:pt x="9032" y="2682"/>
                    </a:cubicBezTo>
                    <a:cubicBezTo>
                      <a:pt x="9041" y="2682"/>
                      <a:pt x="9050" y="2679"/>
                      <a:pt x="9058" y="2667"/>
                    </a:cubicBezTo>
                    <a:cubicBezTo>
                      <a:pt x="9064" y="2655"/>
                      <a:pt x="9070" y="2651"/>
                      <a:pt x="9075" y="2651"/>
                    </a:cubicBezTo>
                    <a:cubicBezTo>
                      <a:pt x="9092" y="2651"/>
                      <a:pt x="9109" y="2687"/>
                      <a:pt x="9124" y="2687"/>
                    </a:cubicBezTo>
                    <a:cubicBezTo>
                      <a:pt x="9126" y="2687"/>
                      <a:pt x="9129" y="2686"/>
                      <a:pt x="9131" y="2684"/>
                    </a:cubicBezTo>
                    <a:cubicBezTo>
                      <a:pt x="9159" y="2682"/>
                      <a:pt x="9184" y="2651"/>
                      <a:pt x="9207" y="2651"/>
                    </a:cubicBezTo>
                    <a:cubicBezTo>
                      <a:pt x="9219" y="2651"/>
                      <a:pt x="9230" y="2659"/>
                      <a:pt x="9242" y="2685"/>
                    </a:cubicBezTo>
                    <a:cubicBezTo>
                      <a:pt x="9252" y="2707"/>
                      <a:pt x="9261" y="2715"/>
                      <a:pt x="9269" y="2715"/>
                    </a:cubicBezTo>
                    <a:cubicBezTo>
                      <a:pt x="9288" y="2715"/>
                      <a:pt x="9304" y="2673"/>
                      <a:pt x="9319" y="2669"/>
                    </a:cubicBezTo>
                    <a:cubicBezTo>
                      <a:pt x="9343" y="2690"/>
                      <a:pt x="9362" y="2700"/>
                      <a:pt x="9379" y="2700"/>
                    </a:cubicBezTo>
                    <a:cubicBezTo>
                      <a:pt x="9395" y="2700"/>
                      <a:pt x="9409" y="2692"/>
                      <a:pt x="9422" y="2679"/>
                    </a:cubicBezTo>
                    <a:cubicBezTo>
                      <a:pt x="9472" y="2683"/>
                      <a:pt x="9480" y="2700"/>
                      <a:pt x="9487" y="2700"/>
                    </a:cubicBezTo>
                    <a:cubicBezTo>
                      <a:pt x="9488" y="2700"/>
                      <a:pt x="9490" y="2699"/>
                      <a:pt x="9491" y="2698"/>
                    </a:cubicBezTo>
                    <a:cubicBezTo>
                      <a:pt x="9493" y="2692"/>
                      <a:pt x="9494" y="2689"/>
                      <a:pt x="9496" y="2689"/>
                    </a:cubicBezTo>
                    <a:cubicBezTo>
                      <a:pt x="9502" y="2689"/>
                      <a:pt x="9509" y="2707"/>
                      <a:pt x="9523" y="2749"/>
                    </a:cubicBezTo>
                    <a:cubicBezTo>
                      <a:pt x="9534" y="2752"/>
                      <a:pt x="9548" y="2760"/>
                      <a:pt x="9567" y="2760"/>
                    </a:cubicBezTo>
                    <a:cubicBezTo>
                      <a:pt x="9581" y="2760"/>
                      <a:pt x="9598" y="2756"/>
                      <a:pt x="9618" y="2740"/>
                    </a:cubicBezTo>
                    <a:cubicBezTo>
                      <a:pt x="9668" y="2755"/>
                      <a:pt x="9696" y="2770"/>
                      <a:pt x="9711" y="2772"/>
                    </a:cubicBezTo>
                    <a:cubicBezTo>
                      <a:pt x="9714" y="2761"/>
                      <a:pt x="9716" y="2757"/>
                      <a:pt x="9718" y="2757"/>
                    </a:cubicBezTo>
                    <a:cubicBezTo>
                      <a:pt x="9727" y="2757"/>
                      <a:pt x="9732" y="2819"/>
                      <a:pt x="9734" y="2821"/>
                    </a:cubicBezTo>
                    <a:cubicBezTo>
                      <a:pt x="9735" y="2822"/>
                      <a:pt x="9735" y="2823"/>
                      <a:pt x="9736" y="2823"/>
                    </a:cubicBezTo>
                    <a:cubicBezTo>
                      <a:pt x="9739" y="2823"/>
                      <a:pt x="9744" y="2804"/>
                      <a:pt x="9783" y="2804"/>
                    </a:cubicBezTo>
                    <a:cubicBezTo>
                      <a:pt x="9792" y="2804"/>
                      <a:pt x="9803" y="2805"/>
                      <a:pt x="9816" y="2807"/>
                    </a:cubicBezTo>
                    <a:cubicBezTo>
                      <a:pt x="9841" y="2759"/>
                      <a:pt x="9865" y="2770"/>
                      <a:pt x="9888" y="2767"/>
                    </a:cubicBezTo>
                    <a:cubicBezTo>
                      <a:pt x="9893" y="2756"/>
                      <a:pt x="9899" y="2752"/>
                      <a:pt x="9904" y="2752"/>
                    </a:cubicBezTo>
                    <a:cubicBezTo>
                      <a:pt x="9915" y="2752"/>
                      <a:pt x="9927" y="2768"/>
                      <a:pt x="9939" y="2768"/>
                    </a:cubicBezTo>
                    <a:cubicBezTo>
                      <a:pt x="9943" y="2768"/>
                      <a:pt x="9948" y="2765"/>
                      <a:pt x="9953" y="2756"/>
                    </a:cubicBezTo>
                    <a:cubicBezTo>
                      <a:pt x="9964" y="2736"/>
                      <a:pt x="9976" y="2725"/>
                      <a:pt x="9988" y="2725"/>
                    </a:cubicBezTo>
                    <a:cubicBezTo>
                      <a:pt x="9998" y="2725"/>
                      <a:pt x="10008" y="2732"/>
                      <a:pt x="10019" y="2746"/>
                    </a:cubicBezTo>
                    <a:cubicBezTo>
                      <a:pt x="10026" y="2725"/>
                      <a:pt x="10034" y="2720"/>
                      <a:pt x="10042" y="2720"/>
                    </a:cubicBezTo>
                    <a:cubicBezTo>
                      <a:pt x="10049" y="2720"/>
                      <a:pt x="10057" y="2724"/>
                      <a:pt x="10065" y="2724"/>
                    </a:cubicBezTo>
                    <a:cubicBezTo>
                      <a:pt x="10073" y="2724"/>
                      <a:pt x="10082" y="2719"/>
                      <a:pt x="10090" y="2697"/>
                    </a:cubicBezTo>
                    <a:cubicBezTo>
                      <a:pt x="10107" y="2675"/>
                      <a:pt x="10125" y="2650"/>
                      <a:pt x="10144" y="2650"/>
                    </a:cubicBezTo>
                    <a:cubicBezTo>
                      <a:pt x="10154" y="2650"/>
                      <a:pt x="10164" y="2657"/>
                      <a:pt x="10176" y="2672"/>
                    </a:cubicBezTo>
                    <a:cubicBezTo>
                      <a:pt x="10181" y="2669"/>
                      <a:pt x="10187" y="2667"/>
                      <a:pt x="10193" y="2667"/>
                    </a:cubicBezTo>
                    <a:cubicBezTo>
                      <a:pt x="10214" y="2667"/>
                      <a:pt x="10237" y="2687"/>
                      <a:pt x="10261" y="2687"/>
                    </a:cubicBezTo>
                    <a:cubicBezTo>
                      <a:pt x="10268" y="2687"/>
                      <a:pt x="10274" y="2686"/>
                      <a:pt x="10280" y="2683"/>
                    </a:cubicBezTo>
                    <a:cubicBezTo>
                      <a:pt x="10396" y="2700"/>
                      <a:pt x="10408" y="2740"/>
                      <a:pt x="10413" y="2740"/>
                    </a:cubicBezTo>
                    <a:cubicBezTo>
                      <a:pt x="10413" y="2740"/>
                      <a:pt x="10413" y="2740"/>
                      <a:pt x="10414" y="2740"/>
                    </a:cubicBezTo>
                    <a:cubicBezTo>
                      <a:pt x="10417" y="2746"/>
                      <a:pt x="10419" y="2761"/>
                      <a:pt x="10450" y="2761"/>
                    </a:cubicBezTo>
                    <a:cubicBezTo>
                      <a:pt x="10465" y="2761"/>
                      <a:pt x="10486" y="2758"/>
                      <a:pt x="10517" y="2749"/>
                    </a:cubicBezTo>
                    <a:cubicBezTo>
                      <a:pt x="10524" y="2756"/>
                      <a:pt x="10528" y="2760"/>
                      <a:pt x="10533" y="2765"/>
                    </a:cubicBezTo>
                    <a:cubicBezTo>
                      <a:pt x="10574" y="2764"/>
                      <a:pt x="10631" y="2761"/>
                      <a:pt x="10711" y="2753"/>
                    </a:cubicBezTo>
                    <a:cubicBezTo>
                      <a:pt x="10740" y="2735"/>
                      <a:pt x="10766" y="2730"/>
                      <a:pt x="10791" y="2730"/>
                    </a:cubicBezTo>
                    <a:cubicBezTo>
                      <a:pt x="10829" y="2730"/>
                      <a:pt x="10863" y="2743"/>
                      <a:pt x="10893" y="2743"/>
                    </a:cubicBezTo>
                    <a:cubicBezTo>
                      <a:pt x="10908" y="2743"/>
                      <a:pt x="10922" y="2739"/>
                      <a:pt x="10935" y="2728"/>
                    </a:cubicBezTo>
                    <a:cubicBezTo>
                      <a:pt x="10952" y="2736"/>
                      <a:pt x="10968" y="2738"/>
                      <a:pt x="10981" y="2738"/>
                    </a:cubicBezTo>
                    <a:cubicBezTo>
                      <a:pt x="11012" y="2738"/>
                      <a:pt x="11035" y="2725"/>
                      <a:pt x="11052" y="2723"/>
                    </a:cubicBezTo>
                    <a:cubicBezTo>
                      <a:pt x="11081" y="2707"/>
                      <a:pt x="11097" y="2702"/>
                      <a:pt x="11109" y="2702"/>
                    </a:cubicBezTo>
                    <a:cubicBezTo>
                      <a:pt x="11118" y="2702"/>
                      <a:pt x="11125" y="2705"/>
                      <a:pt x="11135" y="2708"/>
                    </a:cubicBezTo>
                    <a:cubicBezTo>
                      <a:pt x="11139" y="2697"/>
                      <a:pt x="11144" y="2692"/>
                      <a:pt x="11151" y="2692"/>
                    </a:cubicBezTo>
                    <a:cubicBezTo>
                      <a:pt x="11169" y="2692"/>
                      <a:pt x="11197" y="2729"/>
                      <a:pt x="11247" y="2729"/>
                    </a:cubicBezTo>
                    <a:cubicBezTo>
                      <a:pt x="11261" y="2729"/>
                      <a:pt x="11277" y="2726"/>
                      <a:pt x="11295" y="2718"/>
                    </a:cubicBezTo>
                    <a:cubicBezTo>
                      <a:pt x="11314" y="2710"/>
                      <a:pt x="11331" y="2707"/>
                      <a:pt x="11346" y="2707"/>
                    </a:cubicBezTo>
                    <a:cubicBezTo>
                      <a:pt x="11386" y="2707"/>
                      <a:pt x="11416" y="2728"/>
                      <a:pt x="11437" y="2728"/>
                    </a:cubicBezTo>
                    <a:cubicBezTo>
                      <a:pt x="11441" y="2728"/>
                      <a:pt x="11445" y="2727"/>
                      <a:pt x="11449" y="2725"/>
                    </a:cubicBezTo>
                    <a:cubicBezTo>
                      <a:pt x="11459" y="2725"/>
                      <a:pt x="11466" y="2723"/>
                      <a:pt x="11472" y="2723"/>
                    </a:cubicBezTo>
                    <a:cubicBezTo>
                      <a:pt x="11415" y="2634"/>
                      <a:pt x="11276" y="2305"/>
                      <a:pt x="11332" y="2305"/>
                    </a:cubicBezTo>
                    <a:cubicBezTo>
                      <a:pt x="11335" y="2305"/>
                      <a:pt x="11338" y="2306"/>
                      <a:pt x="11341" y="2307"/>
                    </a:cubicBezTo>
                    <a:cubicBezTo>
                      <a:pt x="11386" y="2269"/>
                      <a:pt x="11401" y="2248"/>
                      <a:pt x="11403" y="2248"/>
                    </a:cubicBezTo>
                    <a:lnTo>
                      <a:pt x="11403" y="2248"/>
                    </a:lnTo>
                    <a:cubicBezTo>
                      <a:pt x="11404" y="2248"/>
                      <a:pt x="11389" y="2275"/>
                      <a:pt x="11381" y="2337"/>
                    </a:cubicBezTo>
                    <a:cubicBezTo>
                      <a:pt x="11372" y="2361"/>
                      <a:pt x="11367" y="2369"/>
                      <a:pt x="11387" y="2369"/>
                    </a:cubicBezTo>
                    <a:cubicBezTo>
                      <a:pt x="11406" y="2369"/>
                      <a:pt x="11450" y="2361"/>
                      <a:pt x="11537" y="2352"/>
                    </a:cubicBezTo>
                    <a:cubicBezTo>
                      <a:pt x="11586" y="2354"/>
                      <a:pt x="11624" y="2379"/>
                      <a:pt x="11654" y="2379"/>
                    </a:cubicBezTo>
                    <a:cubicBezTo>
                      <a:pt x="11660" y="2379"/>
                      <a:pt x="11665" y="2378"/>
                      <a:pt x="11671" y="2376"/>
                    </a:cubicBezTo>
                    <a:cubicBezTo>
                      <a:pt x="11679" y="2390"/>
                      <a:pt x="11686" y="2394"/>
                      <a:pt x="11693" y="2394"/>
                    </a:cubicBezTo>
                    <a:cubicBezTo>
                      <a:pt x="11705" y="2394"/>
                      <a:pt x="11715" y="2381"/>
                      <a:pt x="11723" y="2381"/>
                    </a:cubicBezTo>
                    <a:cubicBezTo>
                      <a:pt x="11730" y="2381"/>
                      <a:pt x="11736" y="2388"/>
                      <a:pt x="11742" y="2415"/>
                    </a:cubicBezTo>
                    <a:cubicBezTo>
                      <a:pt x="11773" y="2463"/>
                      <a:pt x="11788" y="2482"/>
                      <a:pt x="11821" y="2482"/>
                    </a:cubicBezTo>
                    <a:cubicBezTo>
                      <a:pt x="11825" y="2482"/>
                      <a:pt x="11829" y="2482"/>
                      <a:pt x="11834" y="2482"/>
                    </a:cubicBezTo>
                    <a:cubicBezTo>
                      <a:pt x="11840" y="2493"/>
                      <a:pt x="11847" y="2498"/>
                      <a:pt x="11855" y="2498"/>
                    </a:cubicBezTo>
                    <a:cubicBezTo>
                      <a:pt x="11873" y="2498"/>
                      <a:pt x="11894" y="2477"/>
                      <a:pt x="11923" y="2471"/>
                    </a:cubicBezTo>
                    <a:cubicBezTo>
                      <a:pt x="11936" y="2476"/>
                      <a:pt x="11950" y="2479"/>
                      <a:pt x="11966" y="2479"/>
                    </a:cubicBezTo>
                    <a:cubicBezTo>
                      <a:pt x="11999" y="2479"/>
                      <a:pt x="12039" y="2467"/>
                      <a:pt x="12087" y="2438"/>
                    </a:cubicBezTo>
                    <a:cubicBezTo>
                      <a:pt x="12097" y="2450"/>
                      <a:pt x="12106" y="2455"/>
                      <a:pt x="12115" y="2455"/>
                    </a:cubicBezTo>
                    <a:cubicBezTo>
                      <a:pt x="12151" y="2455"/>
                      <a:pt x="12180" y="2379"/>
                      <a:pt x="12206" y="2379"/>
                    </a:cubicBezTo>
                    <a:cubicBezTo>
                      <a:pt x="12209" y="2379"/>
                      <a:pt x="12212" y="2380"/>
                      <a:pt x="12215" y="2382"/>
                    </a:cubicBezTo>
                    <a:cubicBezTo>
                      <a:pt x="12226" y="2397"/>
                      <a:pt x="12235" y="2402"/>
                      <a:pt x="12243" y="2402"/>
                    </a:cubicBezTo>
                    <a:cubicBezTo>
                      <a:pt x="12264" y="2402"/>
                      <a:pt x="12281" y="2370"/>
                      <a:pt x="12294" y="2366"/>
                    </a:cubicBezTo>
                    <a:cubicBezTo>
                      <a:pt x="12300" y="2360"/>
                      <a:pt x="12306" y="2358"/>
                      <a:pt x="12311" y="2358"/>
                    </a:cubicBezTo>
                    <a:cubicBezTo>
                      <a:pt x="12327" y="2358"/>
                      <a:pt x="12338" y="2376"/>
                      <a:pt x="12345" y="2376"/>
                    </a:cubicBezTo>
                    <a:cubicBezTo>
                      <a:pt x="12351" y="2376"/>
                      <a:pt x="12355" y="2366"/>
                      <a:pt x="12358" y="2334"/>
                    </a:cubicBezTo>
                    <a:cubicBezTo>
                      <a:pt x="12364" y="2312"/>
                      <a:pt x="12368" y="2306"/>
                      <a:pt x="12376" y="2306"/>
                    </a:cubicBezTo>
                    <a:cubicBezTo>
                      <a:pt x="12386" y="2306"/>
                      <a:pt x="12403" y="2314"/>
                      <a:pt x="12436" y="2314"/>
                    </a:cubicBezTo>
                    <a:cubicBezTo>
                      <a:pt x="12455" y="2314"/>
                      <a:pt x="12479" y="2311"/>
                      <a:pt x="12512" y="2302"/>
                    </a:cubicBezTo>
                    <a:cubicBezTo>
                      <a:pt x="12528" y="2286"/>
                      <a:pt x="12541" y="2267"/>
                      <a:pt x="12551" y="2246"/>
                    </a:cubicBezTo>
                    <a:cubicBezTo>
                      <a:pt x="12552" y="2247"/>
                      <a:pt x="12555" y="2247"/>
                      <a:pt x="12557" y="2247"/>
                    </a:cubicBezTo>
                    <a:cubicBezTo>
                      <a:pt x="12557" y="2251"/>
                      <a:pt x="12559" y="2253"/>
                      <a:pt x="12560" y="2258"/>
                    </a:cubicBezTo>
                    <a:cubicBezTo>
                      <a:pt x="12564" y="2247"/>
                      <a:pt x="12569" y="2235"/>
                      <a:pt x="12573" y="2223"/>
                    </a:cubicBezTo>
                    <a:cubicBezTo>
                      <a:pt x="12574" y="2223"/>
                      <a:pt x="12575" y="2223"/>
                      <a:pt x="12576" y="2223"/>
                    </a:cubicBezTo>
                    <a:cubicBezTo>
                      <a:pt x="12577" y="2223"/>
                      <a:pt x="12578" y="2224"/>
                      <a:pt x="12579" y="2226"/>
                    </a:cubicBezTo>
                    <a:cubicBezTo>
                      <a:pt x="12583" y="2221"/>
                      <a:pt x="12585" y="2214"/>
                      <a:pt x="12587" y="2209"/>
                    </a:cubicBezTo>
                    <a:cubicBezTo>
                      <a:pt x="12589" y="2209"/>
                      <a:pt x="12591" y="2209"/>
                      <a:pt x="12594" y="2211"/>
                    </a:cubicBezTo>
                    <a:cubicBezTo>
                      <a:pt x="12596" y="2213"/>
                      <a:pt x="12596" y="2218"/>
                      <a:pt x="12596" y="2222"/>
                    </a:cubicBezTo>
                    <a:cubicBezTo>
                      <a:pt x="12597" y="2218"/>
                      <a:pt x="12597" y="2214"/>
                      <a:pt x="12596" y="2212"/>
                    </a:cubicBezTo>
                    <a:lnTo>
                      <a:pt x="12596" y="2212"/>
                    </a:lnTo>
                    <a:cubicBezTo>
                      <a:pt x="12604" y="2217"/>
                      <a:pt x="12614" y="2224"/>
                      <a:pt x="12625" y="2224"/>
                    </a:cubicBezTo>
                    <a:cubicBezTo>
                      <a:pt x="12628" y="2224"/>
                      <a:pt x="12632" y="2223"/>
                      <a:pt x="12636" y="2221"/>
                    </a:cubicBezTo>
                    <a:cubicBezTo>
                      <a:pt x="12659" y="2260"/>
                      <a:pt x="12685" y="2267"/>
                      <a:pt x="12716" y="2267"/>
                    </a:cubicBezTo>
                    <a:cubicBezTo>
                      <a:pt x="12737" y="2267"/>
                      <a:pt x="12759" y="2264"/>
                      <a:pt x="12784" y="2264"/>
                    </a:cubicBezTo>
                    <a:cubicBezTo>
                      <a:pt x="12796" y="2258"/>
                      <a:pt x="12808" y="2256"/>
                      <a:pt x="12819" y="2256"/>
                    </a:cubicBezTo>
                    <a:cubicBezTo>
                      <a:pt x="12855" y="2256"/>
                      <a:pt x="12888" y="2277"/>
                      <a:pt x="12918" y="2277"/>
                    </a:cubicBezTo>
                    <a:cubicBezTo>
                      <a:pt x="12930" y="2277"/>
                      <a:pt x="12941" y="2274"/>
                      <a:pt x="12952" y="2265"/>
                    </a:cubicBezTo>
                    <a:cubicBezTo>
                      <a:pt x="12972" y="2262"/>
                      <a:pt x="12991" y="2259"/>
                      <a:pt x="13009" y="2259"/>
                    </a:cubicBezTo>
                    <a:cubicBezTo>
                      <a:pt x="13034" y="2259"/>
                      <a:pt x="13057" y="2264"/>
                      <a:pt x="13078" y="2274"/>
                    </a:cubicBezTo>
                    <a:cubicBezTo>
                      <a:pt x="13095" y="2256"/>
                      <a:pt x="13110" y="2237"/>
                      <a:pt x="13125" y="2237"/>
                    </a:cubicBezTo>
                    <a:cubicBezTo>
                      <a:pt x="13141" y="2237"/>
                      <a:pt x="13155" y="2258"/>
                      <a:pt x="13170" y="2320"/>
                    </a:cubicBezTo>
                    <a:cubicBezTo>
                      <a:pt x="13174" y="2324"/>
                      <a:pt x="13178" y="2325"/>
                      <a:pt x="13182" y="2325"/>
                    </a:cubicBezTo>
                    <a:cubicBezTo>
                      <a:pt x="13201" y="2325"/>
                      <a:pt x="13216" y="2288"/>
                      <a:pt x="13229" y="2288"/>
                    </a:cubicBezTo>
                    <a:cubicBezTo>
                      <a:pt x="13255" y="2272"/>
                      <a:pt x="13270" y="2266"/>
                      <a:pt x="13279" y="2266"/>
                    </a:cubicBezTo>
                    <a:cubicBezTo>
                      <a:pt x="13292" y="2266"/>
                      <a:pt x="13293" y="2278"/>
                      <a:pt x="13293" y="2292"/>
                    </a:cubicBezTo>
                    <a:cubicBezTo>
                      <a:pt x="13293" y="2292"/>
                      <a:pt x="13293" y="2292"/>
                      <a:pt x="13293" y="2292"/>
                    </a:cubicBezTo>
                    <a:cubicBezTo>
                      <a:pt x="13292" y="2292"/>
                      <a:pt x="13280" y="2320"/>
                      <a:pt x="13267" y="2340"/>
                    </a:cubicBezTo>
                    <a:cubicBezTo>
                      <a:pt x="13281" y="2340"/>
                      <a:pt x="13297" y="2343"/>
                      <a:pt x="13311" y="2348"/>
                    </a:cubicBezTo>
                    <a:cubicBezTo>
                      <a:pt x="13327" y="2368"/>
                      <a:pt x="13346" y="2375"/>
                      <a:pt x="13369" y="2375"/>
                    </a:cubicBezTo>
                    <a:cubicBezTo>
                      <a:pt x="13408" y="2375"/>
                      <a:pt x="13457" y="2356"/>
                      <a:pt x="13520" y="2356"/>
                    </a:cubicBezTo>
                    <a:cubicBezTo>
                      <a:pt x="13535" y="2356"/>
                      <a:pt x="13551" y="2357"/>
                      <a:pt x="13568" y="2359"/>
                    </a:cubicBezTo>
                    <a:cubicBezTo>
                      <a:pt x="13609" y="2355"/>
                      <a:pt x="13646" y="2340"/>
                      <a:pt x="13680" y="2340"/>
                    </a:cubicBezTo>
                    <a:cubicBezTo>
                      <a:pt x="13703" y="2340"/>
                      <a:pt x="13724" y="2347"/>
                      <a:pt x="13745" y="2370"/>
                    </a:cubicBezTo>
                    <a:cubicBezTo>
                      <a:pt x="13767" y="2330"/>
                      <a:pt x="13787" y="2314"/>
                      <a:pt x="13806" y="2314"/>
                    </a:cubicBezTo>
                    <a:cubicBezTo>
                      <a:pt x="13827" y="2314"/>
                      <a:pt x="13846" y="2333"/>
                      <a:pt x="13863" y="2361"/>
                    </a:cubicBezTo>
                    <a:cubicBezTo>
                      <a:pt x="13908" y="2359"/>
                      <a:pt x="13940" y="2352"/>
                      <a:pt x="13969" y="2352"/>
                    </a:cubicBezTo>
                    <a:cubicBezTo>
                      <a:pt x="13982" y="2352"/>
                      <a:pt x="13994" y="2353"/>
                      <a:pt x="14007" y="2357"/>
                    </a:cubicBezTo>
                    <a:cubicBezTo>
                      <a:pt x="14022" y="2318"/>
                      <a:pt x="14039" y="2304"/>
                      <a:pt x="14058" y="2304"/>
                    </a:cubicBezTo>
                    <a:cubicBezTo>
                      <a:pt x="14083" y="2304"/>
                      <a:pt x="14114" y="2331"/>
                      <a:pt x="14153" y="2361"/>
                    </a:cubicBezTo>
                    <a:cubicBezTo>
                      <a:pt x="14156" y="2358"/>
                      <a:pt x="14158" y="2356"/>
                      <a:pt x="14161" y="2356"/>
                    </a:cubicBezTo>
                    <a:cubicBezTo>
                      <a:pt x="14177" y="2356"/>
                      <a:pt x="14196" y="2401"/>
                      <a:pt x="14214" y="2401"/>
                    </a:cubicBezTo>
                    <a:cubicBezTo>
                      <a:pt x="14217" y="2401"/>
                      <a:pt x="14220" y="2400"/>
                      <a:pt x="14223" y="2398"/>
                    </a:cubicBezTo>
                    <a:cubicBezTo>
                      <a:pt x="14233" y="2417"/>
                      <a:pt x="14242" y="2424"/>
                      <a:pt x="14252" y="2424"/>
                    </a:cubicBezTo>
                    <a:cubicBezTo>
                      <a:pt x="14270" y="2424"/>
                      <a:pt x="14289" y="2397"/>
                      <a:pt x="14310" y="2371"/>
                    </a:cubicBezTo>
                    <a:cubicBezTo>
                      <a:pt x="14326" y="2370"/>
                      <a:pt x="14341" y="2370"/>
                      <a:pt x="14353" y="2370"/>
                    </a:cubicBezTo>
                    <a:cubicBezTo>
                      <a:pt x="14353" y="2370"/>
                      <a:pt x="14353" y="2371"/>
                      <a:pt x="14353" y="2372"/>
                    </a:cubicBezTo>
                    <a:lnTo>
                      <a:pt x="14353" y="2372"/>
                    </a:lnTo>
                    <a:cubicBezTo>
                      <a:pt x="14355" y="2372"/>
                      <a:pt x="14357" y="2372"/>
                      <a:pt x="14358" y="2372"/>
                    </a:cubicBezTo>
                    <a:cubicBezTo>
                      <a:pt x="14472" y="2372"/>
                      <a:pt x="14420" y="2401"/>
                      <a:pt x="14380" y="2401"/>
                    </a:cubicBezTo>
                    <a:cubicBezTo>
                      <a:pt x="14376" y="2401"/>
                      <a:pt x="14373" y="2401"/>
                      <a:pt x="14369" y="2400"/>
                    </a:cubicBezTo>
                    <a:cubicBezTo>
                      <a:pt x="14366" y="2391"/>
                      <a:pt x="14360" y="2381"/>
                      <a:pt x="14353" y="2374"/>
                    </a:cubicBezTo>
                    <a:lnTo>
                      <a:pt x="14353" y="2374"/>
                    </a:lnTo>
                    <a:cubicBezTo>
                      <a:pt x="14356" y="2382"/>
                      <a:pt x="14364" y="2397"/>
                      <a:pt x="14382" y="2419"/>
                    </a:cubicBezTo>
                    <a:cubicBezTo>
                      <a:pt x="14390" y="2447"/>
                      <a:pt x="14399" y="2456"/>
                      <a:pt x="14409" y="2456"/>
                    </a:cubicBezTo>
                    <a:cubicBezTo>
                      <a:pt x="14429" y="2456"/>
                      <a:pt x="14453" y="2423"/>
                      <a:pt x="14486" y="2413"/>
                    </a:cubicBezTo>
                    <a:cubicBezTo>
                      <a:pt x="14491" y="2408"/>
                      <a:pt x="14496" y="2406"/>
                      <a:pt x="14501" y="2406"/>
                    </a:cubicBezTo>
                    <a:cubicBezTo>
                      <a:pt x="14515" y="2406"/>
                      <a:pt x="14530" y="2420"/>
                      <a:pt x="14546" y="2420"/>
                    </a:cubicBezTo>
                    <a:cubicBezTo>
                      <a:pt x="14556" y="2420"/>
                      <a:pt x="14567" y="2413"/>
                      <a:pt x="14578" y="2393"/>
                    </a:cubicBezTo>
                    <a:cubicBezTo>
                      <a:pt x="14584" y="2394"/>
                      <a:pt x="14591" y="2395"/>
                      <a:pt x="14597" y="2395"/>
                    </a:cubicBezTo>
                    <a:cubicBezTo>
                      <a:pt x="14616" y="2395"/>
                      <a:pt x="14636" y="2390"/>
                      <a:pt x="14658" y="2390"/>
                    </a:cubicBezTo>
                    <a:cubicBezTo>
                      <a:pt x="14671" y="2390"/>
                      <a:pt x="14685" y="2392"/>
                      <a:pt x="14700" y="2398"/>
                    </a:cubicBezTo>
                    <a:cubicBezTo>
                      <a:pt x="14763" y="2404"/>
                      <a:pt x="14819" y="2415"/>
                      <a:pt x="14872" y="2422"/>
                    </a:cubicBezTo>
                    <a:cubicBezTo>
                      <a:pt x="14890" y="2425"/>
                      <a:pt x="14907" y="2426"/>
                      <a:pt x="14925" y="2426"/>
                    </a:cubicBezTo>
                    <a:cubicBezTo>
                      <a:pt x="14955" y="2426"/>
                      <a:pt x="14985" y="2422"/>
                      <a:pt x="15013" y="2414"/>
                    </a:cubicBezTo>
                    <a:cubicBezTo>
                      <a:pt x="15035" y="2397"/>
                      <a:pt x="15056" y="2391"/>
                      <a:pt x="15076" y="2391"/>
                    </a:cubicBezTo>
                    <a:cubicBezTo>
                      <a:pt x="15122" y="2391"/>
                      <a:pt x="15164" y="2423"/>
                      <a:pt x="15200" y="2423"/>
                    </a:cubicBezTo>
                    <a:cubicBezTo>
                      <a:pt x="15209" y="2423"/>
                      <a:pt x="15218" y="2421"/>
                      <a:pt x="15227" y="2415"/>
                    </a:cubicBezTo>
                    <a:cubicBezTo>
                      <a:pt x="15279" y="2396"/>
                      <a:pt x="15229" y="2293"/>
                      <a:pt x="15251" y="2293"/>
                    </a:cubicBezTo>
                    <a:cubicBezTo>
                      <a:pt x="15253" y="2293"/>
                      <a:pt x="15255" y="2293"/>
                      <a:pt x="15257" y="2295"/>
                    </a:cubicBezTo>
                    <a:cubicBezTo>
                      <a:pt x="15294" y="2328"/>
                      <a:pt x="15321" y="2310"/>
                      <a:pt x="15344" y="2331"/>
                    </a:cubicBezTo>
                    <a:cubicBezTo>
                      <a:pt x="15369" y="2329"/>
                      <a:pt x="15387" y="2315"/>
                      <a:pt x="15406" y="2315"/>
                    </a:cubicBezTo>
                    <a:cubicBezTo>
                      <a:pt x="15421" y="2315"/>
                      <a:pt x="15436" y="2323"/>
                      <a:pt x="15455" y="2353"/>
                    </a:cubicBezTo>
                    <a:cubicBezTo>
                      <a:pt x="15466" y="2330"/>
                      <a:pt x="15479" y="2323"/>
                      <a:pt x="15494" y="2323"/>
                    </a:cubicBezTo>
                    <a:cubicBezTo>
                      <a:pt x="15514" y="2323"/>
                      <a:pt x="15536" y="2337"/>
                      <a:pt x="15558" y="2344"/>
                    </a:cubicBezTo>
                    <a:cubicBezTo>
                      <a:pt x="15559" y="2344"/>
                      <a:pt x="15559" y="2344"/>
                      <a:pt x="15560" y="2344"/>
                    </a:cubicBezTo>
                    <a:cubicBezTo>
                      <a:pt x="15595" y="2344"/>
                      <a:pt x="15597" y="2209"/>
                      <a:pt x="15627" y="2209"/>
                    </a:cubicBezTo>
                    <a:cubicBezTo>
                      <a:pt x="15629" y="2209"/>
                      <a:pt x="15631" y="2210"/>
                      <a:pt x="15633" y="2211"/>
                    </a:cubicBezTo>
                    <a:cubicBezTo>
                      <a:pt x="15636" y="2211"/>
                      <a:pt x="15639" y="2211"/>
                      <a:pt x="15641" y="2211"/>
                    </a:cubicBezTo>
                    <a:cubicBezTo>
                      <a:pt x="15687" y="2211"/>
                      <a:pt x="15725" y="2193"/>
                      <a:pt x="15746" y="2193"/>
                    </a:cubicBezTo>
                    <a:cubicBezTo>
                      <a:pt x="15758" y="2193"/>
                      <a:pt x="15765" y="2198"/>
                      <a:pt x="15765" y="2214"/>
                    </a:cubicBezTo>
                    <a:lnTo>
                      <a:pt x="15765" y="2214"/>
                    </a:lnTo>
                    <a:cubicBezTo>
                      <a:pt x="15765" y="2209"/>
                      <a:pt x="15765" y="2206"/>
                      <a:pt x="15766" y="2206"/>
                    </a:cubicBezTo>
                    <a:cubicBezTo>
                      <a:pt x="15771" y="2206"/>
                      <a:pt x="15786" y="2252"/>
                      <a:pt x="15807" y="2252"/>
                    </a:cubicBezTo>
                    <a:cubicBezTo>
                      <a:pt x="15811" y="2252"/>
                      <a:pt x="15816" y="2250"/>
                      <a:pt x="15821" y="2244"/>
                    </a:cubicBezTo>
                    <a:cubicBezTo>
                      <a:pt x="15854" y="2250"/>
                      <a:pt x="15897" y="2250"/>
                      <a:pt x="15942" y="2283"/>
                    </a:cubicBezTo>
                    <a:cubicBezTo>
                      <a:pt x="15978" y="2303"/>
                      <a:pt x="16015" y="2361"/>
                      <a:pt x="16045" y="2361"/>
                    </a:cubicBezTo>
                    <a:cubicBezTo>
                      <a:pt x="16052" y="2361"/>
                      <a:pt x="16059" y="2357"/>
                      <a:pt x="16065" y="2349"/>
                    </a:cubicBezTo>
                    <a:cubicBezTo>
                      <a:pt x="16068" y="2348"/>
                      <a:pt x="16070" y="2348"/>
                      <a:pt x="16073" y="2348"/>
                    </a:cubicBezTo>
                    <a:cubicBezTo>
                      <a:pt x="16096" y="2348"/>
                      <a:pt x="16113" y="2387"/>
                      <a:pt x="16119" y="2387"/>
                    </a:cubicBezTo>
                    <a:cubicBezTo>
                      <a:pt x="16121" y="2387"/>
                      <a:pt x="16121" y="2385"/>
                      <a:pt x="16121" y="2379"/>
                    </a:cubicBezTo>
                    <a:cubicBezTo>
                      <a:pt x="16119" y="2319"/>
                      <a:pt x="16081" y="2316"/>
                      <a:pt x="16050" y="2312"/>
                    </a:cubicBezTo>
                    <a:cubicBezTo>
                      <a:pt x="16044" y="2281"/>
                      <a:pt x="16039" y="2271"/>
                      <a:pt x="16035" y="2271"/>
                    </a:cubicBezTo>
                    <a:cubicBezTo>
                      <a:pt x="16028" y="2271"/>
                      <a:pt x="16023" y="2292"/>
                      <a:pt x="16019" y="2292"/>
                    </a:cubicBezTo>
                    <a:cubicBezTo>
                      <a:pt x="16018" y="2292"/>
                      <a:pt x="16017" y="2290"/>
                      <a:pt x="16016" y="2284"/>
                    </a:cubicBezTo>
                    <a:cubicBezTo>
                      <a:pt x="16016" y="2285"/>
                      <a:pt x="16016" y="2286"/>
                      <a:pt x="16016" y="2286"/>
                    </a:cubicBezTo>
                    <a:cubicBezTo>
                      <a:pt x="16015" y="2286"/>
                      <a:pt x="16010" y="2241"/>
                      <a:pt x="16030" y="2232"/>
                    </a:cubicBezTo>
                    <a:cubicBezTo>
                      <a:pt x="16031" y="2232"/>
                      <a:pt x="16032" y="2232"/>
                      <a:pt x="16034" y="2232"/>
                    </a:cubicBezTo>
                    <a:cubicBezTo>
                      <a:pt x="16043" y="2232"/>
                      <a:pt x="16056" y="2240"/>
                      <a:pt x="16073" y="2240"/>
                    </a:cubicBezTo>
                    <a:cubicBezTo>
                      <a:pt x="16089" y="2240"/>
                      <a:pt x="16107" y="2233"/>
                      <a:pt x="16129" y="2208"/>
                    </a:cubicBezTo>
                    <a:cubicBezTo>
                      <a:pt x="16135" y="2211"/>
                      <a:pt x="16141" y="2212"/>
                      <a:pt x="16148" y="2212"/>
                    </a:cubicBezTo>
                    <a:cubicBezTo>
                      <a:pt x="16170" y="2212"/>
                      <a:pt x="16194" y="2199"/>
                      <a:pt x="16222" y="2197"/>
                    </a:cubicBezTo>
                    <a:cubicBezTo>
                      <a:pt x="16235" y="2212"/>
                      <a:pt x="16248" y="2216"/>
                      <a:pt x="16262" y="2216"/>
                    </a:cubicBezTo>
                    <a:cubicBezTo>
                      <a:pt x="16277" y="2216"/>
                      <a:pt x="16294" y="2211"/>
                      <a:pt x="16311" y="2211"/>
                    </a:cubicBezTo>
                    <a:cubicBezTo>
                      <a:pt x="16324" y="2211"/>
                      <a:pt x="16337" y="2214"/>
                      <a:pt x="16350" y="2223"/>
                    </a:cubicBezTo>
                    <a:cubicBezTo>
                      <a:pt x="16401" y="2297"/>
                      <a:pt x="16443" y="2287"/>
                      <a:pt x="16480" y="2291"/>
                    </a:cubicBezTo>
                    <a:cubicBezTo>
                      <a:pt x="16485" y="2291"/>
                      <a:pt x="16490" y="2292"/>
                      <a:pt x="16495" y="2292"/>
                    </a:cubicBezTo>
                    <a:cubicBezTo>
                      <a:pt x="16524" y="2292"/>
                      <a:pt x="16553" y="2279"/>
                      <a:pt x="16574" y="2258"/>
                    </a:cubicBezTo>
                    <a:cubicBezTo>
                      <a:pt x="16627" y="2267"/>
                      <a:pt x="16662" y="2256"/>
                      <a:pt x="16686" y="2297"/>
                    </a:cubicBezTo>
                    <a:cubicBezTo>
                      <a:pt x="16705" y="2331"/>
                      <a:pt x="16717" y="2342"/>
                      <a:pt x="16726" y="2342"/>
                    </a:cubicBezTo>
                    <a:cubicBezTo>
                      <a:pt x="16741" y="2342"/>
                      <a:pt x="16746" y="2309"/>
                      <a:pt x="16760" y="2307"/>
                    </a:cubicBezTo>
                    <a:cubicBezTo>
                      <a:pt x="16767" y="2332"/>
                      <a:pt x="16774" y="2340"/>
                      <a:pt x="16784" y="2340"/>
                    </a:cubicBezTo>
                    <a:cubicBezTo>
                      <a:pt x="16792" y="2340"/>
                      <a:pt x="16802" y="2333"/>
                      <a:pt x="16815" y="2324"/>
                    </a:cubicBezTo>
                    <a:cubicBezTo>
                      <a:pt x="16844" y="2403"/>
                      <a:pt x="16884" y="2419"/>
                      <a:pt x="16942" y="2437"/>
                    </a:cubicBezTo>
                    <a:cubicBezTo>
                      <a:pt x="16998" y="2416"/>
                      <a:pt x="17078" y="2150"/>
                      <a:pt x="17125" y="2150"/>
                    </a:cubicBezTo>
                    <a:cubicBezTo>
                      <a:pt x="17126" y="2150"/>
                      <a:pt x="17127" y="2151"/>
                      <a:pt x="17128" y="2151"/>
                    </a:cubicBezTo>
                    <a:cubicBezTo>
                      <a:pt x="17134" y="2152"/>
                      <a:pt x="17140" y="2153"/>
                      <a:pt x="17145" y="2153"/>
                    </a:cubicBezTo>
                    <a:cubicBezTo>
                      <a:pt x="17180" y="2153"/>
                      <a:pt x="17210" y="2125"/>
                      <a:pt x="17238" y="2125"/>
                    </a:cubicBezTo>
                    <a:cubicBezTo>
                      <a:pt x="17243" y="2125"/>
                      <a:pt x="17248" y="2126"/>
                      <a:pt x="17253" y="2128"/>
                    </a:cubicBezTo>
                    <a:cubicBezTo>
                      <a:pt x="17326" y="2134"/>
                      <a:pt x="17384" y="2165"/>
                      <a:pt x="17433" y="2239"/>
                    </a:cubicBezTo>
                    <a:cubicBezTo>
                      <a:pt x="17448" y="2231"/>
                      <a:pt x="17462" y="2229"/>
                      <a:pt x="17475" y="2229"/>
                    </a:cubicBezTo>
                    <a:cubicBezTo>
                      <a:pt x="17492" y="2229"/>
                      <a:pt x="17508" y="2232"/>
                      <a:pt x="17523" y="2232"/>
                    </a:cubicBezTo>
                    <a:cubicBezTo>
                      <a:pt x="17535" y="2232"/>
                      <a:pt x="17547" y="2230"/>
                      <a:pt x="17558" y="2222"/>
                    </a:cubicBezTo>
                    <a:cubicBezTo>
                      <a:pt x="17581" y="2180"/>
                      <a:pt x="17585" y="2171"/>
                      <a:pt x="17579" y="2171"/>
                    </a:cubicBezTo>
                    <a:cubicBezTo>
                      <a:pt x="17575" y="2171"/>
                      <a:pt x="17565" y="2176"/>
                      <a:pt x="17555" y="2176"/>
                    </a:cubicBezTo>
                    <a:cubicBezTo>
                      <a:pt x="17545" y="2176"/>
                      <a:pt x="17535" y="2172"/>
                      <a:pt x="17526" y="2158"/>
                    </a:cubicBezTo>
                    <a:cubicBezTo>
                      <a:pt x="17522" y="2172"/>
                      <a:pt x="17519" y="2177"/>
                      <a:pt x="17517" y="2177"/>
                    </a:cubicBezTo>
                    <a:cubicBezTo>
                      <a:pt x="17510" y="2177"/>
                      <a:pt x="17510" y="2148"/>
                      <a:pt x="17522" y="2144"/>
                    </a:cubicBezTo>
                    <a:cubicBezTo>
                      <a:pt x="17525" y="2143"/>
                      <a:pt x="17528" y="2142"/>
                      <a:pt x="17531" y="2142"/>
                    </a:cubicBezTo>
                    <a:cubicBezTo>
                      <a:pt x="17553" y="2142"/>
                      <a:pt x="17598" y="2173"/>
                      <a:pt x="17674" y="2197"/>
                    </a:cubicBezTo>
                    <a:cubicBezTo>
                      <a:pt x="17676" y="2197"/>
                      <a:pt x="17678" y="2197"/>
                      <a:pt x="17680" y="2197"/>
                    </a:cubicBezTo>
                    <a:cubicBezTo>
                      <a:pt x="17748" y="2197"/>
                      <a:pt x="17782" y="2116"/>
                      <a:pt x="17799" y="2116"/>
                    </a:cubicBezTo>
                    <a:cubicBezTo>
                      <a:pt x="17803" y="2116"/>
                      <a:pt x="17806" y="2119"/>
                      <a:pt x="17809" y="2129"/>
                    </a:cubicBezTo>
                    <a:cubicBezTo>
                      <a:pt x="17816" y="2138"/>
                      <a:pt x="17818" y="2149"/>
                      <a:pt x="17814" y="2160"/>
                    </a:cubicBezTo>
                    <a:cubicBezTo>
                      <a:pt x="17816" y="2165"/>
                      <a:pt x="17819" y="2170"/>
                      <a:pt x="17821" y="2176"/>
                    </a:cubicBezTo>
                    <a:cubicBezTo>
                      <a:pt x="17838" y="2215"/>
                      <a:pt x="17862" y="2237"/>
                      <a:pt x="17898" y="2237"/>
                    </a:cubicBezTo>
                    <a:cubicBezTo>
                      <a:pt x="17930" y="2237"/>
                      <a:pt x="17971" y="2220"/>
                      <a:pt x="18025" y="2181"/>
                    </a:cubicBezTo>
                    <a:cubicBezTo>
                      <a:pt x="18051" y="2196"/>
                      <a:pt x="18074" y="2200"/>
                      <a:pt x="18095" y="2200"/>
                    </a:cubicBezTo>
                    <a:cubicBezTo>
                      <a:pt x="18122" y="2200"/>
                      <a:pt x="18144" y="2193"/>
                      <a:pt x="18164" y="2188"/>
                    </a:cubicBezTo>
                    <a:cubicBezTo>
                      <a:pt x="18176" y="2214"/>
                      <a:pt x="18186" y="2225"/>
                      <a:pt x="18195" y="2225"/>
                    </a:cubicBezTo>
                    <a:cubicBezTo>
                      <a:pt x="18215" y="2225"/>
                      <a:pt x="18229" y="2181"/>
                      <a:pt x="18240" y="2153"/>
                    </a:cubicBezTo>
                    <a:cubicBezTo>
                      <a:pt x="18268" y="2155"/>
                      <a:pt x="18279" y="2190"/>
                      <a:pt x="18284" y="2190"/>
                    </a:cubicBezTo>
                    <a:cubicBezTo>
                      <a:pt x="18286" y="2190"/>
                      <a:pt x="18286" y="2187"/>
                      <a:pt x="18287" y="2180"/>
                    </a:cubicBezTo>
                    <a:cubicBezTo>
                      <a:pt x="18288" y="2182"/>
                      <a:pt x="18289" y="2183"/>
                      <a:pt x="18290" y="2183"/>
                    </a:cubicBezTo>
                    <a:cubicBezTo>
                      <a:pt x="18294" y="2183"/>
                      <a:pt x="18300" y="2171"/>
                      <a:pt x="18320" y="2166"/>
                    </a:cubicBezTo>
                    <a:cubicBezTo>
                      <a:pt x="18323" y="2173"/>
                      <a:pt x="18327" y="2175"/>
                      <a:pt x="18331" y="2175"/>
                    </a:cubicBezTo>
                    <a:cubicBezTo>
                      <a:pt x="18343" y="2175"/>
                      <a:pt x="18358" y="2146"/>
                      <a:pt x="18377" y="2116"/>
                    </a:cubicBezTo>
                    <a:cubicBezTo>
                      <a:pt x="18382" y="2105"/>
                      <a:pt x="18387" y="2101"/>
                      <a:pt x="18392" y="2101"/>
                    </a:cubicBezTo>
                    <a:cubicBezTo>
                      <a:pt x="18412" y="2101"/>
                      <a:pt x="18439" y="2161"/>
                      <a:pt x="18468" y="2161"/>
                    </a:cubicBezTo>
                    <a:cubicBezTo>
                      <a:pt x="18476" y="2161"/>
                      <a:pt x="18484" y="2156"/>
                      <a:pt x="18492" y="2146"/>
                    </a:cubicBezTo>
                    <a:cubicBezTo>
                      <a:pt x="18515" y="2121"/>
                      <a:pt x="18537" y="2114"/>
                      <a:pt x="18559" y="2114"/>
                    </a:cubicBezTo>
                    <a:cubicBezTo>
                      <a:pt x="18584" y="2114"/>
                      <a:pt x="18609" y="2124"/>
                      <a:pt x="18631" y="2124"/>
                    </a:cubicBezTo>
                    <a:cubicBezTo>
                      <a:pt x="18642" y="2124"/>
                      <a:pt x="18651" y="2122"/>
                      <a:pt x="18661" y="2116"/>
                    </a:cubicBezTo>
                    <a:cubicBezTo>
                      <a:pt x="18677" y="2065"/>
                      <a:pt x="18694" y="2048"/>
                      <a:pt x="18710" y="2048"/>
                    </a:cubicBezTo>
                    <a:cubicBezTo>
                      <a:pt x="18738" y="2048"/>
                      <a:pt x="18766" y="2101"/>
                      <a:pt x="18790" y="2105"/>
                    </a:cubicBezTo>
                    <a:cubicBezTo>
                      <a:pt x="18795" y="2109"/>
                      <a:pt x="18800" y="2110"/>
                      <a:pt x="18806" y="2110"/>
                    </a:cubicBezTo>
                    <a:cubicBezTo>
                      <a:pt x="18875" y="2110"/>
                      <a:pt x="18983" y="1859"/>
                      <a:pt x="19035" y="1859"/>
                    </a:cubicBezTo>
                    <a:cubicBezTo>
                      <a:pt x="19042" y="1859"/>
                      <a:pt x="19047" y="1863"/>
                      <a:pt x="19052" y="1871"/>
                    </a:cubicBezTo>
                    <a:cubicBezTo>
                      <a:pt x="19061" y="1867"/>
                      <a:pt x="19071" y="1865"/>
                      <a:pt x="19081" y="1865"/>
                    </a:cubicBezTo>
                    <a:cubicBezTo>
                      <a:pt x="19085" y="1865"/>
                      <a:pt x="19088" y="1865"/>
                      <a:pt x="19091" y="1866"/>
                    </a:cubicBezTo>
                    <a:cubicBezTo>
                      <a:pt x="19113" y="1873"/>
                      <a:pt x="19134" y="1877"/>
                      <a:pt x="19157" y="1878"/>
                    </a:cubicBezTo>
                    <a:cubicBezTo>
                      <a:pt x="19165" y="1892"/>
                      <a:pt x="19171" y="1897"/>
                      <a:pt x="19176" y="1897"/>
                    </a:cubicBezTo>
                    <a:cubicBezTo>
                      <a:pt x="19182" y="1897"/>
                      <a:pt x="19185" y="1888"/>
                      <a:pt x="19185" y="1881"/>
                    </a:cubicBezTo>
                    <a:cubicBezTo>
                      <a:pt x="19215" y="1881"/>
                      <a:pt x="19248" y="1878"/>
                      <a:pt x="19286" y="1875"/>
                    </a:cubicBezTo>
                    <a:cubicBezTo>
                      <a:pt x="19357" y="1844"/>
                      <a:pt x="19414" y="1819"/>
                      <a:pt x="19463" y="1819"/>
                    </a:cubicBezTo>
                    <a:cubicBezTo>
                      <a:pt x="19481" y="1819"/>
                      <a:pt x="19497" y="1823"/>
                      <a:pt x="19512" y="1830"/>
                    </a:cubicBezTo>
                    <a:cubicBezTo>
                      <a:pt x="19527" y="1862"/>
                      <a:pt x="19541" y="1873"/>
                      <a:pt x="19553" y="1873"/>
                    </a:cubicBezTo>
                    <a:cubicBezTo>
                      <a:pt x="19577" y="1873"/>
                      <a:pt x="19596" y="1830"/>
                      <a:pt x="19613" y="1830"/>
                    </a:cubicBezTo>
                    <a:cubicBezTo>
                      <a:pt x="19621" y="1830"/>
                      <a:pt x="19629" y="1840"/>
                      <a:pt x="19637" y="1871"/>
                    </a:cubicBezTo>
                    <a:cubicBezTo>
                      <a:pt x="19683" y="1913"/>
                      <a:pt x="19701" y="1927"/>
                      <a:pt x="19717" y="1927"/>
                    </a:cubicBezTo>
                    <a:cubicBezTo>
                      <a:pt x="19721" y="1927"/>
                      <a:pt x="19725" y="1926"/>
                      <a:pt x="19730" y="1924"/>
                    </a:cubicBezTo>
                    <a:cubicBezTo>
                      <a:pt x="19734" y="1911"/>
                      <a:pt x="19738" y="1907"/>
                      <a:pt x="19743" y="1907"/>
                    </a:cubicBezTo>
                    <a:cubicBezTo>
                      <a:pt x="19751" y="1907"/>
                      <a:pt x="19761" y="1918"/>
                      <a:pt x="19773" y="1918"/>
                    </a:cubicBezTo>
                    <a:cubicBezTo>
                      <a:pt x="19774" y="1918"/>
                      <a:pt x="19775" y="1918"/>
                      <a:pt x="19776" y="1918"/>
                    </a:cubicBezTo>
                    <a:cubicBezTo>
                      <a:pt x="19782" y="1927"/>
                      <a:pt x="19789" y="1931"/>
                      <a:pt x="19797" y="1931"/>
                    </a:cubicBezTo>
                    <a:cubicBezTo>
                      <a:pt x="19816" y="1931"/>
                      <a:pt x="19840" y="1910"/>
                      <a:pt x="19872" y="1904"/>
                    </a:cubicBezTo>
                    <a:cubicBezTo>
                      <a:pt x="19882" y="1929"/>
                      <a:pt x="19890" y="1938"/>
                      <a:pt x="19898" y="1938"/>
                    </a:cubicBezTo>
                    <a:cubicBezTo>
                      <a:pt x="19922" y="1938"/>
                      <a:pt x="19941" y="1855"/>
                      <a:pt x="19960" y="1831"/>
                    </a:cubicBezTo>
                    <a:cubicBezTo>
                      <a:pt x="19970" y="1804"/>
                      <a:pt x="19979" y="1792"/>
                      <a:pt x="19987" y="1792"/>
                    </a:cubicBezTo>
                    <a:cubicBezTo>
                      <a:pt x="19990" y="1792"/>
                      <a:pt x="19993" y="1794"/>
                      <a:pt x="19996" y="1796"/>
                    </a:cubicBezTo>
                    <a:cubicBezTo>
                      <a:pt x="19998" y="1788"/>
                      <a:pt x="20000" y="1784"/>
                      <a:pt x="20003" y="1784"/>
                    </a:cubicBezTo>
                    <a:cubicBezTo>
                      <a:pt x="20011" y="1784"/>
                      <a:pt x="20021" y="1831"/>
                      <a:pt x="20029" y="1867"/>
                    </a:cubicBezTo>
                    <a:cubicBezTo>
                      <a:pt x="20031" y="1861"/>
                      <a:pt x="20033" y="1860"/>
                      <a:pt x="20036" y="1860"/>
                    </a:cubicBezTo>
                    <a:cubicBezTo>
                      <a:pt x="20039" y="1860"/>
                      <a:pt x="20042" y="1863"/>
                      <a:pt x="20045" y="1863"/>
                    </a:cubicBezTo>
                    <a:cubicBezTo>
                      <a:pt x="20048" y="1863"/>
                      <a:pt x="20052" y="1858"/>
                      <a:pt x="20054" y="1836"/>
                    </a:cubicBezTo>
                    <a:cubicBezTo>
                      <a:pt x="20056" y="1831"/>
                      <a:pt x="20057" y="1829"/>
                      <a:pt x="20058" y="1829"/>
                    </a:cubicBezTo>
                    <a:cubicBezTo>
                      <a:pt x="20065" y="1829"/>
                      <a:pt x="20073" y="1893"/>
                      <a:pt x="20079" y="1912"/>
                    </a:cubicBezTo>
                    <a:cubicBezTo>
                      <a:pt x="20081" y="1917"/>
                      <a:pt x="20083" y="1920"/>
                      <a:pt x="20085" y="1920"/>
                    </a:cubicBezTo>
                    <a:cubicBezTo>
                      <a:pt x="20096" y="1920"/>
                      <a:pt x="20103" y="1856"/>
                      <a:pt x="20110" y="1852"/>
                    </a:cubicBezTo>
                    <a:cubicBezTo>
                      <a:pt x="20113" y="1854"/>
                      <a:pt x="20115" y="1855"/>
                      <a:pt x="20118" y="1855"/>
                    </a:cubicBezTo>
                    <a:cubicBezTo>
                      <a:pt x="20129" y="1855"/>
                      <a:pt x="20135" y="1826"/>
                      <a:pt x="20138" y="1792"/>
                    </a:cubicBezTo>
                    <a:cubicBezTo>
                      <a:pt x="20140" y="1805"/>
                      <a:pt x="20140" y="1809"/>
                      <a:pt x="20141" y="1809"/>
                    </a:cubicBezTo>
                    <a:cubicBezTo>
                      <a:pt x="20142" y="1809"/>
                      <a:pt x="20142" y="1800"/>
                      <a:pt x="20142" y="1800"/>
                    </a:cubicBezTo>
                    <a:cubicBezTo>
                      <a:pt x="20142" y="1800"/>
                      <a:pt x="20142" y="1809"/>
                      <a:pt x="20143" y="1845"/>
                    </a:cubicBezTo>
                    <a:cubicBezTo>
                      <a:pt x="20143" y="1824"/>
                      <a:pt x="20150" y="1805"/>
                      <a:pt x="20161" y="1787"/>
                    </a:cubicBezTo>
                    <a:cubicBezTo>
                      <a:pt x="20169" y="1787"/>
                      <a:pt x="20177" y="1725"/>
                      <a:pt x="20188" y="1725"/>
                    </a:cubicBezTo>
                    <a:cubicBezTo>
                      <a:pt x="20196" y="1725"/>
                      <a:pt x="20206" y="1752"/>
                      <a:pt x="20218" y="1842"/>
                    </a:cubicBezTo>
                    <a:cubicBezTo>
                      <a:pt x="20223" y="1829"/>
                      <a:pt x="20229" y="1824"/>
                      <a:pt x="20235" y="1824"/>
                    </a:cubicBezTo>
                    <a:cubicBezTo>
                      <a:pt x="20249" y="1824"/>
                      <a:pt x="20266" y="1852"/>
                      <a:pt x="20284" y="1852"/>
                    </a:cubicBezTo>
                    <a:cubicBezTo>
                      <a:pt x="20292" y="1852"/>
                      <a:pt x="20301" y="1845"/>
                      <a:pt x="20309" y="1828"/>
                    </a:cubicBezTo>
                    <a:cubicBezTo>
                      <a:pt x="20315" y="1780"/>
                      <a:pt x="20323" y="1767"/>
                      <a:pt x="20331" y="1767"/>
                    </a:cubicBezTo>
                    <a:cubicBezTo>
                      <a:pt x="20341" y="1767"/>
                      <a:pt x="20353" y="1790"/>
                      <a:pt x="20364" y="1790"/>
                    </a:cubicBezTo>
                    <a:cubicBezTo>
                      <a:pt x="20365" y="1790"/>
                      <a:pt x="20365" y="1790"/>
                      <a:pt x="20366" y="1789"/>
                    </a:cubicBezTo>
                    <a:cubicBezTo>
                      <a:pt x="20375" y="1845"/>
                      <a:pt x="20383" y="1860"/>
                      <a:pt x="20390" y="1860"/>
                    </a:cubicBezTo>
                    <a:cubicBezTo>
                      <a:pt x="20401" y="1860"/>
                      <a:pt x="20410" y="1833"/>
                      <a:pt x="20421" y="1833"/>
                    </a:cubicBezTo>
                    <a:cubicBezTo>
                      <a:pt x="20425" y="1833"/>
                      <a:pt x="20429" y="1837"/>
                      <a:pt x="20434" y="1845"/>
                    </a:cubicBezTo>
                    <a:cubicBezTo>
                      <a:pt x="20451" y="1856"/>
                      <a:pt x="20471" y="1929"/>
                      <a:pt x="20489" y="1929"/>
                    </a:cubicBezTo>
                    <a:cubicBezTo>
                      <a:pt x="20496" y="1929"/>
                      <a:pt x="20502" y="1921"/>
                      <a:pt x="20507" y="1900"/>
                    </a:cubicBezTo>
                    <a:cubicBezTo>
                      <a:pt x="20511" y="1907"/>
                      <a:pt x="20515" y="1911"/>
                      <a:pt x="20519" y="1911"/>
                    </a:cubicBezTo>
                    <a:cubicBezTo>
                      <a:pt x="20536" y="1911"/>
                      <a:pt x="20552" y="1842"/>
                      <a:pt x="20570" y="1842"/>
                    </a:cubicBezTo>
                    <a:cubicBezTo>
                      <a:pt x="20575" y="1842"/>
                      <a:pt x="20581" y="1848"/>
                      <a:pt x="20587" y="1866"/>
                    </a:cubicBezTo>
                    <a:cubicBezTo>
                      <a:pt x="20590" y="1756"/>
                      <a:pt x="20595" y="1724"/>
                      <a:pt x="20601" y="1724"/>
                    </a:cubicBezTo>
                    <a:cubicBezTo>
                      <a:pt x="20609" y="1724"/>
                      <a:pt x="20618" y="1776"/>
                      <a:pt x="20627" y="1791"/>
                    </a:cubicBezTo>
                    <a:cubicBezTo>
                      <a:pt x="20631" y="1810"/>
                      <a:pt x="20635" y="1816"/>
                      <a:pt x="20638" y="1816"/>
                    </a:cubicBezTo>
                    <a:cubicBezTo>
                      <a:pt x="20646" y="1816"/>
                      <a:pt x="20652" y="1788"/>
                      <a:pt x="20660" y="1788"/>
                    </a:cubicBezTo>
                    <a:cubicBezTo>
                      <a:pt x="20664" y="1788"/>
                      <a:pt x="20668" y="1797"/>
                      <a:pt x="20673" y="1824"/>
                    </a:cubicBezTo>
                    <a:cubicBezTo>
                      <a:pt x="20693" y="1892"/>
                      <a:pt x="20713" y="1928"/>
                      <a:pt x="20731" y="1928"/>
                    </a:cubicBezTo>
                    <a:cubicBezTo>
                      <a:pt x="20744" y="1928"/>
                      <a:pt x="20756" y="1911"/>
                      <a:pt x="20768" y="1875"/>
                    </a:cubicBezTo>
                    <a:cubicBezTo>
                      <a:pt x="20787" y="1912"/>
                      <a:pt x="20804" y="1926"/>
                      <a:pt x="20820" y="1926"/>
                    </a:cubicBezTo>
                    <a:cubicBezTo>
                      <a:pt x="20833" y="1926"/>
                      <a:pt x="20845" y="1917"/>
                      <a:pt x="20856" y="1904"/>
                    </a:cubicBezTo>
                    <a:cubicBezTo>
                      <a:pt x="20861" y="1897"/>
                      <a:pt x="20866" y="1894"/>
                      <a:pt x="20871" y="1894"/>
                    </a:cubicBezTo>
                    <a:cubicBezTo>
                      <a:pt x="20885" y="1894"/>
                      <a:pt x="20899" y="1915"/>
                      <a:pt x="20911" y="1915"/>
                    </a:cubicBezTo>
                    <a:cubicBezTo>
                      <a:pt x="20915" y="1915"/>
                      <a:pt x="20919" y="1913"/>
                      <a:pt x="20922" y="1908"/>
                    </a:cubicBezTo>
                    <a:cubicBezTo>
                      <a:pt x="20949" y="1908"/>
                      <a:pt x="20970" y="1883"/>
                      <a:pt x="20989" y="1883"/>
                    </a:cubicBezTo>
                    <a:cubicBezTo>
                      <a:pt x="21002" y="1883"/>
                      <a:pt x="21015" y="1896"/>
                      <a:pt x="21026" y="1943"/>
                    </a:cubicBezTo>
                    <a:cubicBezTo>
                      <a:pt x="21020" y="1908"/>
                      <a:pt x="21024" y="1895"/>
                      <a:pt x="21032" y="1895"/>
                    </a:cubicBezTo>
                    <a:cubicBezTo>
                      <a:pt x="21053" y="1895"/>
                      <a:pt x="21107" y="1986"/>
                      <a:pt x="21099" y="2006"/>
                    </a:cubicBezTo>
                    <a:cubicBezTo>
                      <a:pt x="21120" y="1977"/>
                      <a:pt x="21143" y="1887"/>
                      <a:pt x="21179" y="1887"/>
                    </a:cubicBezTo>
                    <a:cubicBezTo>
                      <a:pt x="21184" y="1887"/>
                      <a:pt x="21189" y="1889"/>
                      <a:pt x="21194" y="1892"/>
                    </a:cubicBezTo>
                    <a:cubicBezTo>
                      <a:pt x="21202" y="1911"/>
                      <a:pt x="21210" y="1916"/>
                      <a:pt x="21218" y="1916"/>
                    </a:cubicBezTo>
                    <a:cubicBezTo>
                      <a:pt x="21226" y="1916"/>
                      <a:pt x="21236" y="1909"/>
                      <a:pt x="21246" y="1909"/>
                    </a:cubicBezTo>
                    <a:cubicBezTo>
                      <a:pt x="21256" y="1909"/>
                      <a:pt x="21266" y="1916"/>
                      <a:pt x="21278" y="1942"/>
                    </a:cubicBezTo>
                    <a:cubicBezTo>
                      <a:pt x="21282" y="1962"/>
                      <a:pt x="21285" y="1969"/>
                      <a:pt x="21288" y="1969"/>
                    </a:cubicBezTo>
                    <a:cubicBezTo>
                      <a:pt x="21299" y="1969"/>
                      <a:pt x="21307" y="1874"/>
                      <a:pt x="21319" y="1874"/>
                    </a:cubicBezTo>
                    <a:cubicBezTo>
                      <a:pt x="21322" y="1874"/>
                      <a:pt x="21326" y="1883"/>
                      <a:pt x="21331" y="1906"/>
                    </a:cubicBezTo>
                    <a:cubicBezTo>
                      <a:pt x="21352" y="1979"/>
                      <a:pt x="21373" y="1945"/>
                      <a:pt x="21394" y="1969"/>
                    </a:cubicBezTo>
                    <a:cubicBezTo>
                      <a:pt x="21410" y="1917"/>
                      <a:pt x="21425" y="1893"/>
                      <a:pt x="21440" y="1893"/>
                    </a:cubicBezTo>
                    <a:cubicBezTo>
                      <a:pt x="21448" y="1893"/>
                      <a:pt x="21456" y="1901"/>
                      <a:pt x="21464" y="1917"/>
                    </a:cubicBezTo>
                    <a:cubicBezTo>
                      <a:pt x="21469" y="1900"/>
                      <a:pt x="21473" y="1894"/>
                      <a:pt x="21478" y="1894"/>
                    </a:cubicBezTo>
                    <a:cubicBezTo>
                      <a:pt x="21486" y="1894"/>
                      <a:pt x="21495" y="1914"/>
                      <a:pt x="21503" y="1914"/>
                    </a:cubicBezTo>
                    <a:cubicBezTo>
                      <a:pt x="21507" y="1914"/>
                      <a:pt x="21511" y="1907"/>
                      <a:pt x="21515" y="1885"/>
                    </a:cubicBezTo>
                    <a:cubicBezTo>
                      <a:pt x="21519" y="1889"/>
                      <a:pt x="21523" y="1891"/>
                      <a:pt x="21527" y="1891"/>
                    </a:cubicBezTo>
                    <a:cubicBezTo>
                      <a:pt x="21542" y="1891"/>
                      <a:pt x="21553" y="1861"/>
                      <a:pt x="21562" y="1861"/>
                    </a:cubicBezTo>
                    <a:cubicBezTo>
                      <a:pt x="21567" y="1861"/>
                      <a:pt x="21571" y="1868"/>
                      <a:pt x="21575" y="1890"/>
                    </a:cubicBezTo>
                    <a:cubicBezTo>
                      <a:pt x="21587" y="1932"/>
                      <a:pt x="21593" y="1958"/>
                      <a:pt x="21595" y="1958"/>
                    </a:cubicBezTo>
                    <a:cubicBezTo>
                      <a:pt x="21597" y="1958"/>
                      <a:pt x="21594" y="1922"/>
                      <a:pt x="21590" y="1834"/>
                    </a:cubicBezTo>
                    <a:cubicBezTo>
                      <a:pt x="21590" y="1816"/>
                      <a:pt x="21589" y="1808"/>
                      <a:pt x="21589" y="1805"/>
                    </a:cubicBezTo>
                    <a:lnTo>
                      <a:pt x="21589" y="1805"/>
                    </a:lnTo>
                    <a:cubicBezTo>
                      <a:pt x="21590" y="1811"/>
                      <a:pt x="21593" y="1839"/>
                      <a:pt x="21600" y="1839"/>
                    </a:cubicBezTo>
                    <a:cubicBezTo>
                      <a:pt x="21604" y="1839"/>
                      <a:pt x="21608" y="1832"/>
                      <a:pt x="21614" y="1812"/>
                    </a:cubicBezTo>
                    <a:cubicBezTo>
                      <a:pt x="21617" y="1784"/>
                      <a:pt x="21621" y="1773"/>
                      <a:pt x="21626" y="1773"/>
                    </a:cubicBezTo>
                    <a:cubicBezTo>
                      <a:pt x="21639" y="1773"/>
                      <a:pt x="21659" y="1856"/>
                      <a:pt x="21682" y="1856"/>
                    </a:cubicBezTo>
                    <a:cubicBezTo>
                      <a:pt x="21683" y="1856"/>
                      <a:pt x="21684" y="1856"/>
                      <a:pt x="21686" y="1856"/>
                    </a:cubicBezTo>
                    <a:cubicBezTo>
                      <a:pt x="21716" y="1783"/>
                      <a:pt x="21640" y="1735"/>
                      <a:pt x="21696" y="1674"/>
                    </a:cubicBezTo>
                    <a:lnTo>
                      <a:pt x="21696" y="1674"/>
                    </a:lnTo>
                    <a:cubicBezTo>
                      <a:pt x="21702" y="1695"/>
                      <a:pt x="21709" y="1704"/>
                      <a:pt x="21715" y="1704"/>
                    </a:cubicBezTo>
                    <a:cubicBezTo>
                      <a:pt x="21734" y="1704"/>
                      <a:pt x="21751" y="1622"/>
                      <a:pt x="21771" y="1622"/>
                    </a:cubicBezTo>
                    <a:cubicBezTo>
                      <a:pt x="21775" y="1622"/>
                      <a:pt x="21779" y="1625"/>
                      <a:pt x="21784" y="1633"/>
                    </a:cubicBezTo>
                    <a:cubicBezTo>
                      <a:pt x="21801" y="1671"/>
                      <a:pt x="21818" y="1672"/>
                      <a:pt x="21835" y="1672"/>
                    </a:cubicBezTo>
                    <a:cubicBezTo>
                      <a:pt x="21836" y="1672"/>
                      <a:pt x="21837" y="1672"/>
                      <a:pt x="21839" y="1672"/>
                    </a:cubicBezTo>
                    <a:cubicBezTo>
                      <a:pt x="21850" y="1672"/>
                      <a:pt x="21862" y="1673"/>
                      <a:pt x="21874" y="1686"/>
                    </a:cubicBezTo>
                    <a:cubicBezTo>
                      <a:pt x="21892" y="1704"/>
                      <a:pt x="21916" y="1714"/>
                      <a:pt x="21940" y="1714"/>
                    </a:cubicBezTo>
                    <a:cubicBezTo>
                      <a:pt x="21948" y="1714"/>
                      <a:pt x="21956" y="1713"/>
                      <a:pt x="21964" y="1711"/>
                    </a:cubicBezTo>
                    <a:cubicBezTo>
                      <a:pt x="21995" y="1703"/>
                      <a:pt x="22023" y="1689"/>
                      <a:pt x="22052" y="1686"/>
                    </a:cubicBezTo>
                    <a:cubicBezTo>
                      <a:pt x="22091" y="1642"/>
                      <a:pt x="22348" y="1569"/>
                      <a:pt x="22519" y="1501"/>
                    </a:cubicBezTo>
                    <a:cubicBezTo>
                      <a:pt x="22524" y="1502"/>
                      <a:pt x="22530" y="1504"/>
                      <a:pt x="22537" y="1506"/>
                    </a:cubicBezTo>
                    <a:cubicBezTo>
                      <a:pt x="22555" y="1553"/>
                      <a:pt x="22705" y="1562"/>
                      <a:pt x="22829" y="1562"/>
                    </a:cubicBezTo>
                    <a:cubicBezTo>
                      <a:pt x="22908" y="1562"/>
                      <a:pt x="22977" y="1558"/>
                      <a:pt x="22990" y="1558"/>
                    </a:cubicBezTo>
                    <a:cubicBezTo>
                      <a:pt x="23009" y="1581"/>
                      <a:pt x="23029" y="1602"/>
                      <a:pt x="23049" y="1602"/>
                    </a:cubicBezTo>
                    <a:cubicBezTo>
                      <a:pt x="23065" y="1602"/>
                      <a:pt x="23082" y="1589"/>
                      <a:pt x="23098" y="1551"/>
                    </a:cubicBezTo>
                    <a:cubicBezTo>
                      <a:pt x="23187" y="1548"/>
                      <a:pt x="23237" y="1536"/>
                      <a:pt x="23263" y="1525"/>
                    </a:cubicBezTo>
                    <a:cubicBezTo>
                      <a:pt x="23289" y="1513"/>
                      <a:pt x="23293" y="1501"/>
                      <a:pt x="23289" y="1494"/>
                    </a:cubicBezTo>
                    <a:cubicBezTo>
                      <a:pt x="23287" y="1484"/>
                      <a:pt x="23286" y="1474"/>
                      <a:pt x="23284" y="1464"/>
                    </a:cubicBezTo>
                    <a:lnTo>
                      <a:pt x="23284" y="1464"/>
                    </a:lnTo>
                    <a:cubicBezTo>
                      <a:pt x="23287" y="1466"/>
                      <a:pt x="23291" y="1469"/>
                      <a:pt x="23296" y="1470"/>
                    </a:cubicBezTo>
                    <a:cubicBezTo>
                      <a:pt x="23298" y="1469"/>
                      <a:pt x="23299" y="1469"/>
                      <a:pt x="23301" y="1469"/>
                    </a:cubicBezTo>
                    <a:cubicBezTo>
                      <a:pt x="23314" y="1469"/>
                      <a:pt x="23333" y="1500"/>
                      <a:pt x="23357" y="1500"/>
                    </a:cubicBezTo>
                    <a:cubicBezTo>
                      <a:pt x="23366" y="1500"/>
                      <a:pt x="23377" y="1495"/>
                      <a:pt x="23388" y="1481"/>
                    </a:cubicBezTo>
                    <a:cubicBezTo>
                      <a:pt x="23433" y="1502"/>
                      <a:pt x="23682" y="1545"/>
                      <a:pt x="23763" y="1614"/>
                    </a:cubicBezTo>
                    <a:cubicBezTo>
                      <a:pt x="23800" y="1612"/>
                      <a:pt x="23832" y="1589"/>
                      <a:pt x="23860" y="1589"/>
                    </a:cubicBezTo>
                    <a:cubicBezTo>
                      <a:pt x="23873" y="1589"/>
                      <a:pt x="23885" y="1594"/>
                      <a:pt x="23897" y="1606"/>
                    </a:cubicBezTo>
                    <a:cubicBezTo>
                      <a:pt x="23933" y="1581"/>
                      <a:pt x="23999" y="1502"/>
                      <a:pt x="24026" y="1502"/>
                    </a:cubicBezTo>
                    <a:cubicBezTo>
                      <a:pt x="24026" y="1502"/>
                      <a:pt x="24026" y="1502"/>
                      <a:pt x="24027" y="1502"/>
                    </a:cubicBezTo>
                    <a:cubicBezTo>
                      <a:pt x="24045" y="1459"/>
                      <a:pt x="24060" y="1441"/>
                      <a:pt x="24073" y="1441"/>
                    </a:cubicBezTo>
                    <a:cubicBezTo>
                      <a:pt x="24093" y="1441"/>
                      <a:pt x="24107" y="1484"/>
                      <a:pt x="24117" y="1549"/>
                    </a:cubicBezTo>
                    <a:cubicBezTo>
                      <a:pt x="24132" y="1579"/>
                      <a:pt x="24136" y="1583"/>
                      <a:pt x="24138" y="1583"/>
                    </a:cubicBezTo>
                    <a:cubicBezTo>
                      <a:pt x="24139" y="1583"/>
                      <a:pt x="24140" y="1582"/>
                      <a:pt x="24141" y="1582"/>
                    </a:cubicBezTo>
                    <a:cubicBezTo>
                      <a:pt x="24143" y="1582"/>
                      <a:pt x="24146" y="1584"/>
                      <a:pt x="24154" y="1595"/>
                    </a:cubicBezTo>
                    <a:cubicBezTo>
                      <a:pt x="24156" y="1575"/>
                      <a:pt x="24159" y="1567"/>
                      <a:pt x="24163" y="1567"/>
                    </a:cubicBezTo>
                    <a:cubicBezTo>
                      <a:pt x="24173" y="1567"/>
                      <a:pt x="24189" y="1615"/>
                      <a:pt x="24209" y="1615"/>
                    </a:cubicBezTo>
                    <a:cubicBezTo>
                      <a:pt x="24216" y="1615"/>
                      <a:pt x="24223" y="1611"/>
                      <a:pt x="24230" y="1599"/>
                    </a:cubicBezTo>
                    <a:cubicBezTo>
                      <a:pt x="24240" y="1643"/>
                      <a:pt x="24249" y="1657"/>
                      <a:pt x="24259" y="1657"/>
                    </a:cubicBezTo>
                    <a:cubicBezTo>
                      <a:pt x="24274" y="1657"/>
                      <a:pt x="24291" y="1620"/>
                      <a:pt x="24311" y="1620"/>
                    </a:cubicBezTo>
                    <a:cubicBezTo>
                      <a:pt x="24311" y="1620"/>
                      <a:pt x="24312" y="1620"/>
                      <a:pt x="24313" y="1620"/>
                    </a:cubicBezTo>
                    <a:cubicBezTo>
                      <a:pt x="24346" y="1616"/>
                      <a:pt x="24387" y="1585"/>
                      <a:pt x="24434" y="1554"/>
                    </a:cubicBezTo>
                    <a:cubicBezTo>
                      <a:pt x="24444" y="1546"/>
                      <a:pt x="24454" y="1543"/>
                      <a:pt x="24463" y="1543"/>
                    </a:cubicBezTo>
                    <a:cubicBezTo>
                      <a:pt x="24485" y="1543"/>
                      <a:pt x="24506" y="1556"/>
                      <a:pt x="24525" y="1556"/>
                    </a:cubicBezTo>
                    <a:cubicBezTo>
                      <a:pt x="24540" y="1556"/>
                      <a:pt x="24554" y="1549"/>
                      <a:pt x="24567" y="1525"/>
                    </a:cubicBezTo>
                    <a:cubicBezTo>
                      <a:pt x="24596" y="1520"/>
                      <a:pt x="24623" y="1468"/>
                      <a:pt x="24649" y="1468"/>
                    </a:cubicBezTo>
                    <a:cubicBezTo>
                      <a:pt x="24660" y="1468"/>
                      <a:pt x="24671" y="1478"/>
                      <a:pt x="24682" y="1503"/>
                    </a:cubicBezTo>
                    <a:cubicBezTo>
                      <a:pt x="24709" y="1511"/>
                      <a:pt x="24735" y="1548"/>
                      <a:pt x="24759" y="1548"/>
                    </a:cubicBezTo>
                    <a:cubicBezTo>
                      <a:pt x="24767" y="1548"/>
                      <a:pt x="24774" y="1544"/>
                      <a:pt x="24781" y="1535"/>
                    </a:cubicBezTo>
                    <a:cubicBezTo>
                      <a:pt x="24790" y="1520"/>
                      <a:pt x="24799" y="1516"/>
                      <a:pt x="24807" y="1516"/>
                    </a:cubicBezTo>
                    <a:cubicBezTo>
                      <a:pt x="24817" y="1516"/>
                      <a:pt x="24826" y="1521"/>
                      <a:pt x="24836" y="1521"/>
                    </a:cubicBezTo>
                    <a:cubicBezTo>
                      <a:pt x="24846" y="1521"/>
                      <a:pt x="24856" y="1514"/>
                      <a:pt x="24865" y="1487"/>
                    </a:cubicBezTo>
                    <a:cubicBezTo>
                      <a:pt x="24867" y="1480"/>
                      <a:pt x="24871" y="1477"/>
                      <a:pt x="24877" y="1477"/>
                    </a:cubicBezTo>
                    <a:cubicBezTo>
                      <a:pt x="24921" y="1477"/>
                      <a:pt x="25063" y="1672"/>
                      <a:pt x="25121" y="1672"/>
                    </a:cubicBezTo>
                    <a:lnTo>
                      <a:pt x="25353" y="1672"/>
                    </a:lnTo>
                    <a:cubicBezTo>
                      <a:pt x="25498" y="1672"/>
                      <a:pt x="26120" y="1624"/>
                      <a:pt x="26209" y="1516"/>
                    </a:cubicBezTo>
                    <a:cubicBezTo>
                      <a:pt x="26226" y="1494"/>
                      <a:pt x="26237" y="1487"/>
                      <a:pt x="26244" y="1487"/>
                    </a:cubicBezTo>
                    <a:cubicBezTo>
                      <a:pt x="26255" y="1487"/>
                      <a:pt x="26257" y="1503"/>
                      <a:pt x="26260" y="1511"/>
                    </a:cubicBezTo>
                    <a:cubicBezTo>
                      <a:pt x="26262" y="1513"/>
                      <a:pt x="26264" y="1531"/>
                      <a:pt x="26272" y="1531"/>
                    </a:cubicBezTo>
                    <a:cubicBezTo>
                      <a:pt x="26278" y="1531"/>
                      <a:pt x="26287" y="1522"/>
                      <a:pt x="26302" y="1495"/>
                    </a:cubicBezTo>
                    <a:cubicBezTo>
                      <a:pt x="26327" y="1507"/>
                      <a:pt x="26369" y="1568"/>
                      <a:pt x="26437" y="1568"/>
                    </a:cubicBezTo>
                    <a:cubicBezTo>
                      <a:pt x="26471" y="1568"/>
                      <a:pt x="26510" y="1554"/>
                      <a:pt x="26556" y="1512"/>
                    </a:cubicBezTo>
                    <a:cubicBezTo>
                      <a:pt x="26606" y="1555"/>
                      <a:pt x="26653" y="1577"/>
                      <a:pt x="26697" y="1577"/>
                    </a:cubicBezTo>
                    <a:cubicBezTo>
                      <a:pt x="26742" y="1577"/>
                      <a:pt x="26784" y="1555"/>
                      <a:pt x="26825" y="1509"/>
                    </a:cubicBezTo>
                    <a:cubicBezTo>
                      <a:pt x="26854" y="1488"/>
                      <a:pt x="26882" y="1478"/>
                      <a:pt x="26910" y="1478"/>
                    </a:cubicBezTo>
                    <a:cubicBezTo>
                      <a:pt x="26960" y="1478"/>
                      <a:pt x="27008" y="1510"/>
                      <a:pt x="27055" y="1567"/>
                    </a:cubicBezTo>
                    <a:cubicBezTo>
                      <a:pt x="27059" y="1566"/>
                      <a:pt x="27064" y="1565"/>
                      <a:pt x="27068" y="1565"/>
                    </a:cubicBezTo>
                    <a:cubicBezTo>
                      <a:pt x="27117" y="1565"/>
                      <a:pt x="27165" y="1632"/>
                      <a:pt x="27208" y="1632"/>
                    </a:cubicBezTo>
                    <a:cubicBezTo>
                      <a:pt x="27223" y="1632"/>
                      <a:pt x="27237" y="1624"/>
                      <a:pt x="27251" y="1602"/>
                    </a:cubicBezTo>
                    <a:cubicBezTo>
                      <a:pt x="27312" y="1653"/>
                      <a:pt x="27460" y="1675"/>
                      <a:pt x="27612" y="1675"/>
                    </a:cubicBezTo>
                    <a:cubicBezTo>
                      <a:pt x="27780" y="1675"/>
                      <a:pt x="27954" y="1648"/>
                      <a:pt x="28025" y="1601"/>
                    </a:cubicBezTo>
                    <a:cubicBezTo>
                      <a:pt x="28028" y="1590"/>
                      <a:pt x="28035" y="1581"/>
                      <a:pt x="28044" y="1573"/>
                    </a:cubicBezTo>
                    <a:cubicBezTo>
                      <a:pt x="28055" y="1541"/>
                      <a:pt x="28072" y="1523"/>
                      <a:pt x="28093" y="1522"/>
                    </a:cubicBezTo>
                    <a:cubicBezTo>
                      <a:pt x="28097" y="1520"/>
                      <a:pt x="28101" y="1518"/>
                      <a:pt x="28105" y="1518"/>
                    </a:cubicBezTo>
                    <a:cubicBezTo>
                      <a:pt x="28109" y="1518"/>
                      <a:pt x="28112" y="1519"/>
                      <a:pt x="28115" y="1523"/>
                    </a:cubicBezTo>
                    <a:cubicBezTo>
                      <a:pt x="28120" y="1528"/>
                      <a:pt x="28125" y="1530"/>
                      <a:pt x="28129" y="1530"/>
                    </a:cubicBezTo>
                    <a:cubicBezTo>
                      <a:pt x="28147" y="1530"/>
                      <a:pt x="28164" y="1500"/>
                      <a:pt x="28180" y="1480"/>
                    </a:cubicBezTo>
                    <a:cubicBezTo>
                      <a:pt x="28203" y="1507"/>
                      <a:pt x="28223" y="1492"/>
                      <a:pt x="28243" y="1535"/>
                    </a:cubicBezTo>
                    <a:cubicBezTo>
                      <a:pt x="28249" y="1527"/>
                      <a:pt x="28253" y="1524"/>
                      <a:pt x="28256" y="1524"/>
                    </a:cubicBezTo>
                    <a:cubicBezTo>
                      <a:pt x="28267" y="1524"/>
                      <a:pt x="28266" y="1566"/>
                      <a:pt x="28256" y="1588"/>
                    </a:cubicBezTo>
                    <a:cubicBezTo>
                      <a:pt x="28259" y="1590"/>
                      <a:pt x="28261" y="1590"/>
                      <a:pt x="28265" y="1591"/>
                    </a:cubicBezTo>
                    <a:cubicBezTo>
                      <a:pt x="28291" y="1602"/>
                      <a:pt x="28320" y="1615"/>
                      <a:pt x="28351" y="1615"/>
                    </a:cubicBezTo>
                    <a:cubicBezTo>
                      <a:pt x="28368" y="1615"/>
                      <a:pt x="28386" y="1611"/>
                      <a:pt x="28404" y="1601"/>
                    </a:cubicBezTo>
                    <a:cubicBezTo>
                      <a:pt x="28417" y="1606"/>
                      <a:pt x="28431" y="1608"/>
                      <a:pt x="28443" y="1608"/>
                    </a:cubicBezTo>
                    <a:cubicBezTo>
                      <a:pt x="28495" y="1608"/>
                      <a:pt x="28536" y="1573"/>
                      <a:pt x="28569" y="1567"/>
                    </a:cubicBezTo>
                    <a:cubicBezTo>
                      <a:pt x="28611" y="1577"/>
                      <a:pt x="28640" y="1586"/>
                      <a:pt x="28659" y="1604"/>
                    </a:cubicBezTo>
                    <a:cubicBezTo>
                      <a:pt x="28663" y="1605"/>
                      <a:pt x="28667" y="1606"/>
                      <a:pt x="28670" y="1606"/>
                    </a:cubicBezTo>
                    <a:cubicBezTo>
                      <a:pt x="28677" y="1606"/>
                      <a:pt x="28683" y="1603"/>
                      <a:pt x="28687" y="1597"/>
                    </a:cubicBezTo>
                    <a:lnTo>
                      <a:pt x="28687" y="1597"/>
                    </a:lnTo>
                    <a:cubicBezTo>
                      <a:pt x="28685" y="1602"/>
                      <a:pt x="28682" y="1609"/>
                      <a:pt x="28681" y="1614"/>
                    </a:cubicBezTo>
                    <a:cubicBezTo>
                      <a:pt x="28681" y="1619"/>
                      <a:pt x="28680" y="1623"/>
                      <a:pt x="28679" y="1628"/>
                    </a:cubicBezTo>
                    <a:cubicBezTo>
                      <a:pt x="28698" y="1624"/>
                      <a:pt x="28717" y="1621"/>
                      <a:pt x="28737" y="1621"/>
                    </a:cubicBezTo>
                    <a:cubicBezTo>
                      <a:pt x="28741" y="1621"/>
                      <a:pt x="28745" y="1621"/>
                      <a:pt x="28749" y="1621"/>
                    </a:cubicBezTo>
                    <a:cubicBezTo>
                      <a:pt x="28908" y="1624"/>
                      <a:pt x="29140" y="1702"/>
                      <a:pt x="29305" y="1702"/>
                    </a:cubicBezTo>
                    <a:cubicBezTo>
                      <a:pt x="29373" y="1702"/>
                      <a:pt x="29430" y="1689"/>
                      <a:pt x="29466" y="1652"/>
                    </a:cubicBezTo>
                    <a:cubicBezTo>
                      <a:pt x="29485" y="1633"/>
                      <a:pt x="29503" y="1626"/>
                      <a:pt x="29521" y="1626"/>
                    </a:cubicBezTo>
                    <a:cubicBezTo>
                      <a:pt x="29549" y="1626"/>
                      <a:pt x="29577" y="1645"/>
                      <a:pt x="29605" y="1663"/>
                    </a:cubicBezTo>
                    <a:cubicBezTo>
                      <a:pt x="29628" y="1648"/>
                      <a:pt x="29651" y="1644"/>
                      <a:pt x="29674" y="1644"/>
                    </a:cubicBezTo>
                    <a:cubicBezTo>
                      <a:pt x="29717" y="1644"/>
                      <a:pt x="29758" y="1661"/>
                      <a:pt x="29796" y="1661"/>
                    </a:cubicBezTo>
                    <a:cubicBezTo>
                      <a:pt x="29809" y="1661"/>
                      <a:pt x="29822" y="1659"/>
                      <a:pt x="29835" y="1653"/>
                    </a:cubicBezTo>
                    <a:cubicBezTo>
                      <a:pt x="29849" y="1639"/>
                      <a:pt x="29864" y="1636"/>
                      <a:pt x="29878" y="1636"/>
                    </a:cubicBezTo>
                    <a:cubicBezTo>
                      <a:pt x="29889" y="1636"/>
                      <a:pt x="29901" y="1638"/>
                      <a:pt x="29911" y="1638"/>
                    </a:cubicBezTo>
                    <a:cubicBezTo>
                      <a:pt x="29924" y="1638"/>
                      <a:pt x="29936" y="1636"/>
                      <a:pt x="29947" y="1624"/>
                    </a:cubicBezTo>
                    <a:cubicBezTo>
                      <a:pt x="29955" y="1612"/>
                      <a:pt x="29963" y="1608"/>
                      <a:pt x="29971" y="1608"/>
                    </a:cubicBezTo>
                    <a:cubicBezTo>
                      <a:pt x="29993" y="1608"/>
                      <a:pt x="30015" y="1644"/>
                      <a:pt x="30035" y="1644"/>
                    </a:cubicBezTo>
                    <a:cubicBezTo>
                      <a:pt x="30038" y="1644"/>
                      <a:pt x="30042" y="1643"/>
                      <a:pt x="30045" y="1641"/>
                    </a:cubicBezTo>
                    <a:cubicBezTo>
                      <a:pt x="30083" y="1639"/>
                      <a:pt x="30117" y="1608"/>
                      <a:pt x="30148" y="1608"/>
                    </a:cubicBezTo>
                    <a:cubicBezTo>
                      <a:pt x="30165" y="1608"/>
                      <a:pt x="30180" y="1617"/>
                      <a:pt x="30195" y="1643"/>
                    </a:cubicBezTo>
                    <a:cubicBezTo>
                      <a:pt x="30208" y="1665"/>
                      <a:pt x="30220" y="1672"/>
                      <a:pt x="30232" y="1672"/>
                    </a:cubicBezTo>
                    <a:cubicBezTo>
                      <a:pt x="30258" y="1672"/>
                      <a:pt x="30280" y="1631"/>
                      <a:pt x="30301" y="1627"/>
                    </a:cubicBezTo>
                    <a:cubicBezTo>
                      <a:pt x="30354" y="1664"/>
                      <a:pt x="30773" y="1736"/>
                      <a:pt x="30905" y="1736"/>
                    </a:cubicBezTo>
                    <a:cubicBezTo>
                      <a:pt x="30924" y="1736"/>
                      <a:pt x="30937" y="1734"/>
                      <a:pt x="30942" y="1731"/>
                    </a:cubicBezTo>
                    <a:cubicBezTo>
                      <a:pt x="31009" y="1735"/>
                      <a:pt x="31020" y="1752"/>
                      <a:pt x="31029" y="1752"/>
                    </a:cubicBezTo>
                    <a:cubicBezTo>
                      <a:pt x="31031" y="1752"/>
                      <a:pt x="31033" y="1751"/>
                      <a:pt x="31035" y="1750"/>
                    </a:cubicBezTo>
                    <a:cubicBezTo>
                      <a:pt x="31040" y="1735"/>
                      <a:pt x="31060" y="1614"/>
                      <a:pt x="31082" y="1614"/>
                    </a:cubicBezTo>
                    <a:cubicBezTo>
                      <a:pt x="31086" y="1614"/>
                      <a:pt x="31090" y="1618"/>
                      <a:pt x="31094" y="1627"/>
                    </a:cubicBezTo>
                    <a:cubicBezTo>
                      <a:pt x="31108" y="1630"/>
                      <a:pt x="31128" y="1639"/>
                      <a:pt x="31155" y="1639"/>
                    </a:cubicBezTo>
                    <a:cubicBezTo>
                      <a:pt x="31174" y="1639"/>
                      <a:pt x="31196" y="1634"/>
                      <a:pt x="31223" y="1619"/>
                    </a:cubicBezTo>
                    <a:cubicBezTo>
                      <a:pt x="31289" y="1634"/>
                      <a:pt x="31326" y="1651"/>
                      <a:pt x="31347" y="1651"/>
                    </a:cubicBezTo>
                    <a:cubicBezTo>
                      <a:pt x="31351" y="1640"/>
                      <a:pt x="31354" y="1636"/>
                      <a:pt x="31357" y="1636"/>
                    </a:cubicBezTo>
                    <a:cubicBezTo>
                      <a:pt x="31369" y="1636"/>
                      <a:pt x="31374" y="1698"/>
                      <a:pt x="31377" y="1700"/>
                    </a:cubicBezTo>
                    <a:cubicBezTo>
                      <a:pt x="31378" y="1701"/>
                      <a:pt x="31379" y="1702"/>
                      <a:pt x="31379" y="1702"/>
                    </a:cubicBezTo>
                    <a:cubicBezTo>
                      <a:pt x="31384" y="1702"/>
                      <a:pt x="31392" y="1682"/>
                      <a:pt x="31445" y="1682"/>
                    </a:cubicBezTo>
                    <a:cubicBezTo>
                      <a:pt x="31457" y="1682"/>
                      <a:pt x="31471" y="1683"/>
                      <a:pt x="31488" y="1685"/>
                    </a:cubicBezTo>
                    <a:cubicBezTo>
                      <a:pt x="31522" y="1638"/>
                      <a:pt x="31555" y="1649"/>
                      <a:pt x="31586" y="1646"/>
                    </a:cubicBezTo>
                    <a:cubicBezTo>
                      <a:pt x="31593" y="1636"/>
                      <a:pt x="31600" y="1632"/>
                      <a:pt x="31608" y="1632"/>
                    </a:cubicBezTo>
                    <a:cubicBezTo>
                      <a:pt x="31623" y="1632"/>
                      <a:pt x="31639" y="1647"/>
                      <a:pt x="31654" y="1647"/>
                    </a:cubicBezTo>
                    <a:cubicBezTo>
                      <a:pt x="31661" y="1647"/>
                      <a:pt x="31668" y="1644"/>
                      <a:pt x="31675" y="1635"/>
                    </a:cubicBezTo>
                    <a:cubicBezTo>
                      <a:pt x="31691" y="1615"/>
                      <a:pt x="31706" y="1604"/>
                      <a:pt x="31723" y="1604"/>
                    </a:cubicBezTo>
                    <a:cubicBezTo>
                      <a:pt x="31736" y="1604"/>
                      <a:pt x="31750" y="1611"/>
                      <a:pt x="31764" y="1625"/>
                    </a:cubicBezTo>
                    <a:cubicBezTo>
                      <a:pt x="31774" y="1605"/>
                      <a:pt x="31792" y="1600"/>
                      <a:pt x="31815" y="1600"/>
                    </a:cubicBezTo>
                    <a:cubicBezTo>
                      <a:pt x="31838" y="1600"/>
                      <a:pt x="31866" y="1606"/>
                      <a:pt x="31890" y="1606"/>
                    </a:cubicBezTo>
                    <a:cubicBezTo>
                      <a:pt x="31914" y="1606"/>
                      <a:pt x="31935" y="1601"/>
                      <a:pt x="31946" y="1579"/>
                    </a:cubicBezTo>
                    <a:cubicBezTo>
                      <a:pt x="31969" y="1557"/>
                      <a:pt x="31993" y="1533"/>
                      <a:pt x="32019" y="1533"/>
                    </a:cubicBezTo>
                    <a:cubicBezTo>
                      <a:pt x="32032" y="1533"/>
                      <a:pt x="32046" y="1539"/>
                      <a:pt x="32061" y="1555"/>
                    </a:cubicBezTo>
                    <a:cubicBezTo>
                      <a:pt x="32068" y="1551"/>
                      <a:pt x="32076" y="1550"/>
                      <a:pt x="32084" y="1550"/>
                    </a:cubicBezTo>
                    <a:cubicBezTo>
                      <a:pt x="32113" y="1550"/>
                      <a:pt x="32145" y="1570"/>
                      <a:pt x="32178" y="1570"/>
                    </a:cubicBezTo>
                    <a:cubicBezTo>
                      <a:pt x="32187" y="1570"/>
                      <a:pt x="32196" y="1569"/>
                      <a:pt x="32204" y="1565"/>
                    </a:cubicBezTo>
                    <a:cubicBezTo>
                      <a:pt x="32359" y="1584"/>
                      <a:pt x="32375" y="1624"/>
                      <a:pt x="32383" y="1624"/>
                    </a:cubicBezTo>
                    <a:cubicBezTo>
                      <a:pt x="32383" y="1624"/>
                      <a:pt x="32383" y="1624"/>
                      <a:pt x="32384" y="1624"/>
                    </a:cubicBezTo>
                    <a:cubicBezTo>
                      <a:pt x="32388" y="1630"/>
                      <a:pt x="32389" y="1645"/>
                      <a:pt x="32434" y="1645"/>
                    </a:cubicBezTo>
                    <a:cubicBezTo>
                      <a:pt x="32453" y="1645"/>
                      <a:pt x="32482" y="1642"/>
                      <a:pt x="32522" y="1634"/>
                    </a:cubicBezTo>
                    <a:cubicBezTo>
                      <a:pt x="32531" y="1642"/>
                      <a:pt x="32536" y="1646"/>
                      <a:pt x="32544" y="1651"/>
                    </a:cubicBezTo>
                    <a:cubicBezTo>
                      <a:pt x="32600" y="1648"/>
                      <a:pt x="32676" y="1647"/>
                      <a:pt x="32786" y="1638"/>
                    </a:cubicBezTo>
                    <a:cubicBezTo>
                      <a:pt x="32824" y="1621"/>
                      <a:pt x="32859" y="1616"/>
                      <a:pt x="32892" y="1616"/>
                    </a:cubicBezTo>
                    <a:cubicBezTo>
                      <a:pt x="32945" y="1616"/>
                      <a:pt x="32992" y="1629"/>
                      <a:pt x="33032" y="1629"/>
                    </a:cubicBezTo>
                    <a:cubicBezTo>
                      <a:pt x="33052" y="1629"/>
                      <a:pt x="33071" y="1626"/>
                      <a:pt x="33089" y="1615"/>
                    </a:cubicBezTo>
                    <a:cubicBezTo>
                      <a:pt x="33112" y="1622"/>
                      <a:pt x="33132" y="1625"/>
                      <a:pt x="33151" y="1625"/>
                    </a:cubicBezTo>
                    <a:cubicBezTo>
                      <a:pt x="33192" y="1625"/>
                      <a:pt x="33223" y="1612"/>
                      <a:pt x="33248" y="1610"/>
                    </a:cubicBezTo>
                    <a:cubicBezTo>
                      <a:pt x="33288" y="1594"/>
                      <a:pt x="33308" y="1589"/>
                      <a:pt x="33325" y="1589"/>
                    </a:cubicBezTo>
                    <a:cubicBezTo>
                      <a:pt x="33337" y="1589"/>
                      <a:pt x="33346" y="1592"/>
                      <a:pt x="33360" y="1595"/>
                    </a:cubicBezTo>
                    <a:cubicBezTo>
                      <a:pt x="33364" y="1587"/>
                      <a:pt x="33412" y="1584"/>
                      <a:pt x="33482" y="1584"/>
                    </a:cubicBezTo>
                    <a:cubicBezTo>
                      <a:pt x="33610" y="1584"/>
                      <a:pt x="33811" y="1593"/>
                      <a:pt x="33952" y="1593"/>
                    </a:cubicBezTo>
                    <a:cubicBezTo>
                      <a:pt x="34026" y="1593"/>
                      <a:pt x="34084" y="1590"/>
                      <a:pt x="34104" y="1583"/>
                    </a:cubicBezTo>
                    <a:cubicBezTo>
                      <a:pt x="34133" y="1573"/>
                      <a:pt x="34163" y="1563"/>
                      <a:pt x="34194" y="1563"/>
                    </a:cubicBezTo>
                    <a:cubicBezTo>
                      <a:pt x="34206" y="1563"/>
                      <a:pt x="34219" y="1565"/>
                      <a:pt x="34231" y="1569"/>
                    </a:cubicBezTo>
                    <a:cubicBezTo>
                      <a:pt x="34240" y="1572"/>
                      <a:pt x="34263" y="1574"/>
                      <a:pt x="34295" y="1574"/>
                    </a:cubicBezTo>
                    <a:cubicBezTo>
                      <a:pt x="34400" y="1574"/>
                      <a:pt x="34601" y="1552"/>
                      <a:pt x="34685" y="1465"/>
                    </a:cubicBezTo>
                    <a:lnTo>
                      <a:pt x="35030" y="1466"/>
                    </a:lnTo>
                    <a:cubicBezTo>
                      <a:pt x="35138" y="1473"/>
                      <a:pt x="35257" y="1476"/>
                      <a:pt x="35365" y="1476"/>
                    </a:cubicBezTo>
                    <a:cubicBezTo>
                      <a:pt x="35466" y="1476"/>
                      <a:pt x="35556" y="1473"/>
                      <a:pt x="35616" y="1469"/>
                    </a:cubicBezTo>
                    <a:lnTo>
                      <a:pt x="35824" y="1469"/>
                    </a:lnTo>
                    <a:cubicBezTo>
                      <a:pt x="35843" y="1518"/>
                      <a:pt x="35857" y="1611"/>
                      <a:pt x="35867" y="1662"/>
                    </a:cubicBezTo>
                    <a:cubicBezTo>
                      <a:pt x="35867" y="1662"/>
                      <a:pt x="35866" y="1662"/>
                      <a:pt x="35864" y="1662"/>
                    </a:cubicBezTo>
                    <a:cubicBezTo>
                      <a:pt x="35831" y="1662"/>
                      <a:pt x="35770" y="1692"/>
                      <a:pt x="35811" y="1692"/>
                    </a:cubicBezTo>
                    <a:cubicBezTo>
                      <a:pt x="35822" y="1692"/>
                      <a:pt x="35841" y="1690"/>
                      <a:pt x="35871" y="1684"/>
                    </a:cubicBezTo>
                    <a:cubicBezTo>
                      <a:pt x="35871" y="1684"/>
                      <a:pt x="35873" y="1683"/>
                      <a:pt x="35873" y="1683"/>
                    </a:cubicBezTo>
                    <a:cubicBezTo>
                      <a:pt x="35875" y="1691"/>
                      <a:pt x="35877" y="1695"/>
                      <a:pt x="35879" y="1695"/>
                    </a:cubicBezTo>
                    <a:cubicBezTo>
                      <a:pt x="35880" y="1695"/>
                      <a:pt x="35882" y="1692"/>
                      <a:pt x="35883" y="1683"/>
                    </a:cubicBezTo>
                    <a:cubicBezTo>
                      <a:pt x="35884" y="1679"/>
                      <a:pt x="35883" y="1676"/>
                      <a:pt x="35883" y="1674"/>
                    </a:cubicBezTo>
                    <a:cubicBezTo>
                      <a:pt x="35914" y="1647"/>
                      <a:pt x="35937" y="1606"/>
                      <a:pt x="35953" y="1606"/>
                    </a:cubicBezTo>
                    <a:cubicBezTo>
                      <a:pt x="35954" y="1606"/>
                      <a:pt x="35955" y="1606"/>
                      <a:pt x="35955" y="1606"/>
                    </a:cubicBezTo>
                    <a:cubicBezTo>
                      <a:pt x="35949" y="1617"/>
                      <a:pt x="35943" y="1629"/>
                      <a:pt x="35937" y="1639"/>
                    </a:cubicBezTo>
                    <a:lnTo>
                      <a:pt x="35937" y="1639"/>
                    </a:lnTo>
                    <a:cubicBezTo>
                      <a:pt x="35946" y="1625"/>
                      <a:pt x="36001" y="1621"/>
                      <a:pt x="36079" y="1621"/>
                    </a:cubicBezTo>
                    <a:cubicBezTo>
                      <a:pt x="36235" y="1621"/>
                      <a:pt x="36480" y="1638"/>
                      <a:pt x="36631" y="1638"/>
                    </a:cubicBezTo>
                    <a:cubicBezTo>
                      <a:pt x="36664" y="1638"/>
                      <a:pt x="36693" y="1638"/>
                      <a:pt x="36715" y="1635"/>
                    </a:cubicBezTo>
                    <a:cubicBezTo>
                      <a:pt x="36731" y="1669"/>
                      <a:pt x="36772" y="1687"/>
                      <a:pt x="36811" y="1687"/>
                    </a:cubicBezTo>
                    <a:cubicBezTo>
                      <a:pt x="36845" y="1687"/>
                      <a:pt x="36878" y="1674"/>
                      <a:pt x="36894" y="1647"/>
                    </a:cubicBezTo>
                    <a:lnTo>
                      <a:pt x="36894" y="1647"/>
                    </a:lnTo>
                    <a:cubicBezTo>
                      <a:pt x="36920" y="1684"/>
                      <a:pt x="36904" y="1733"/>
                      <a:pt x="36865" y="1751"/>
                    </a:cubicBezTo>
                    <a:cubicBezTo>
                      <a:pt x="36878" y="1751"/>
                      <a:pt x="36890" y="1751"/>
                      <a:pt x="36902" y="1751"/>
                    </a:cubicBezTo>
                    <a:cubicBezTo>
                      <a:pt x="37186" y="1751"/>
                      <a:pt x="37160" y="1847"/>
                      <a:pt x="37445" y="1847"/>
                    </a:cubicBezTo>
                    <a:cubicBezTo>
                      <a:pt x="37457" y="1847"/>
                      <a:pt x="37469" y="1847"/>
                      <a:pt x="37482" y="1847"/>
                    </a:cubicBezTo>
                    <a:cubicBezTo>
                      <a:pt x="37497" y="1846"/>
                      <a:pt x="37513" y="1846"/>
                      <a:pt x="37530" y="1846"/>
                    </a:cubicBezTo>
                    <a:cubicBezTo>
                      <a:pt x="37668" y="1846"/>
                      <a:pt x="37867" y="1859"/>
                      <a:pt x="37973" y="1881"/>
                    </a:cubicBezTo>
                    <a:lnTo>
                      <a:pt x="37975" y="1881"/>
                    </a:lnTo>
                    <a:cubicBezTo>
                      <a:pt x="37980" y="1890"/>
                      <a:pt x="37983" y="1899"/>
                      <a:pt x="37990" y="1910"/>
                    </a:cubicBezTo>
                    <a:cubicBezTo>
                      <a:pt x="37977" y="1890"/>
                      <a:pt x="37968" y="1881"/>
                      <a:pt x="37964" y="1881"/>
                    </a:cubicBezTo>
                    <a:cubicBezTo>
                      <a:pt x="37960" y="1881"/>
                      <a:pt x="37968" y="1900"/>
                      <a:pt x="38001" y="1932"/>
                    </a:cubicBezTo>
                    <a:cubicBezTo>
                      <a:pt x="38007" y="1946"/>
                      <a:pt x="38011" y="1953"/>
                      <a:pt x="38016" y="1953"/>
                    </a:cubicBezTo>
                    <a:cubicBezTo>
                      <a:pt x="38027" y="1953"/>
                      <a:pt x="38037" y="1920"/>
                      <a:pt x="38052" y="1887"/>
                    </a:cubicBezTo>
                    <a:cubicBezTo>
                      <a:pt x="38078" y="1884"/>
                      <a:pt x="38081" y="1870"/>
                      <a:pt x="38073" y="1853"/>
                    </a:cubicBezTo>
                    <a:cubicBezTo>
                      <a:pt x="38081" y="1838"/>
                      <a:pt x="38095" y="1828"/>
                      <a:pt x="38112" y="1822"/>
                    </a:cubicBezTo>
                    <a:cubicBezTo>
                      <a:pt x="38118" y="1817"/>
                      <a:pt x="38125" y="1815"/>
                      <a:pt x="38132" y="1815"/>
                    </a:cubicBezTo>
                    <a:cubicBezTo>
                      <a:pt x="38150" y="1815"/>
                      <a:pt x="38169" y="1829"/>
                      <a:pt x="38191" y="1829"/>
                    </a:cubicBezTo>
                    <a:cubicBezTo>
                      <a:pt x="38205" y="1829"/>
                      <a:pt x="38219" y="1823"/>
                      <a:pt x="38234" y="1802"/>
                    </a:cubicBezTo>
                    <a:cubicBezTo>
                      <a:pt x="38243" y="1804"/>
                      <a:pt x="38251" y="1804"/>
                      <a:pt x="38260" y="1804"/>
                    </a:cubicBezTo>
                    <a:cubicBezTo>
                      <a:pt x="38286" y="1804"/>
                      <a:pt x="38314" y="1799"/>
                      <a:pt x="38343" y="1799"/>
                    </a:cubicBezTo>
                    <a:cubicBezTo>
                      <a:pt x="38361" y="1799"/>
                      <a:pt x="38380" y="1801"/>
                      <a:pt x="38400" y="1807"/>
                    </a:cubicBezTo>
                    <a:cubicBezTo>
                      <a:pt x="38483" y="1815"/>
                      <a:pt x="38560" y="1826"/>
                      <a:pt x="38631" y="1833"/>
                    </a:cubicBezTo>
                    <a:cubicBezTo>
                      <a:pt x="38655" y="1836"/>
                      <a:pt x="38679" y="1837"/>
                      <a:pt x="38703" y="1837"/>
                    </a:cubicBezTo>
                    <a:cubicBezTo>
                      <a:pt x="38743" y="1837"/>
                      <a:pt x="38783" y="1833"/>
                      <a:pt x="38823" y="1825"/>
                    </a:cubicBezTo>
                    <a:cubicBezTo>
                      <a:pt x="38852" y="1808"/>
                      <a:pt x="38880" y="1803"/>
                      <a:pt x="38906" y="1803"/>
                    </a:cubicBezTo>
                    <a:cubicBezTo>
                      <a:pt x="38941" y="1803"/>
                      <a:pt x="38974" y="1813"/>
                      <a:pt x="39004" y="1821"/>
                    </a:cubicBezTo>
                    <a:cubicBezTo>
                      <a:pt x="38998" y="1834"/>
                      <a:pt x="39027" y="1845"/>
                      <a:pt x="39125" y="1854"/>
                    </a:cubicBezTo>
                    <a:cubicBezTo>
                      <a:pt x="39135" y="1855"/>
                      <a:pt x="39330" y="1878"/>
                      <a:pt x="39415" y="1878"/>
                    </a:cubicBezTo>
                    <a:cubicBezTo>
                      <a:pt x="39425" y="1878"/>
                      <a:pt x="39433" y="1878"/>
                      <a:pt x="39439" y="1877"/>
                    </a:cubicBezTo>
                    <a:cubicBezTo>
                      <a:pt x="39445" y="1877"/>
                      <a:pt x="39450" y="1877"/>
                      <a:pt x="39455" y="1877"/>
                    </a:cubicBezTo>
                    <a:cubicBezTo>
                      <a:pt x="39564" y="1877"/>
                      <a:pt x="39657" y="1964"/>
                      <a:pt x="39759" y="1964"/>
                    </a:cubicBezTo>
                    <a:cubicBezTo>
                      <a:pt x="39792" y="1964"/>
                      <a:pt x="39827" y="1955"/>
                      <a:pt x="39863" y="1929"/>
                    </a:cubicBezTo>
                    <a:cubicBezTo>
                      <a:pt x="39934" y="1937"/>
                      <a:pt x="39981" y="1928"/>
                      <a:pt x="40014" y="1969"/>
                    </a:cubicBezTo>
                    <a:cubicBezTo>
                      <a:pt x="39967" y="1902"/>
                      <a:pt x="39982" y="1879"/>
                      <a:pt x="40016" y="1879"/>
                    </a:cubicBezTo>
                    <a:cubicBezTo>
                      <a:pt x="40084" y="1879"/>
                      <a:pt x="40228" y="1969"/>
                      <a:pt x="40115" y="1979"/>
                    </a:cubicBezTo>
                    <a:cubicBezTo>
                      <a:pt x="40121" y="1999"/>
                      <a:pt x="40134" y="2006"/>
                      <a:pt x="40150" y="2006"/>
                    </a:cubicBezTo>
                    <a:cubicBezTo>
                      <a:pt x="40170" y="2006"/>
                      <a:pt x="40195" y="1994"/>
                      <a:pt x="40215" y="1982"/>
                    </a:cubicBezTo>
                    <a:cubicBezTo>
                      <a:pt x="40221" y="1992"/>
                      <a:pt x="40226" y="1997"/>
                      <a:pt x="40232" y="1997"/>
                    </a:cubicBezTo>
                    <a:cubicBezTo>
                      <a:pt x="40266" y="1997"/>
                      <a:pt x="40308" y="1822"/>
                      <a:pt x="40373" y="1822"/>
                    </a:cubicBezTo>
                    <a:cubicBezTo>
                      <a:pt x="40375" y="1822"/>
                      <a:pt x="40378" y="1822"/>
                      <a:pt x="40381" y="1822"/>
                    </a:cubicBezTo>
                    <a:cubicBezTo>
                      <a:pt x="40424" y="1809"/>
                      <a:pt x="40470" y="1802"/>
                      <a:pt x="40517" y="1802"/>
                    </a:cubicBezTo>
                    <a:cubicBezTo>
                      <a:pt x="40542" y="1802"/>
                      <a:pt x="40567" y="1804"/>
                      <a:pt x="40592" y="1808"/>
                    </a:cubicBezTo>
                    <a:cubicBezTo>
                      <a:pt x="40594" y="1809"/>
                      <a:pt x="40595" y="1809"/>
                      <a:pt x="40597" y="1809"/>
                    </a:cubicBezTo>
                    <a:cubicBezTo>
                      <a:pt x="40657" y="1809"/>
                      <a:pt x="40716" y="1598"/>
                      <a:pt x="40765" y="1598"/>
                    </a:cubicBezTo>
                    <a:cubicBezTo>
                      <a:pt x="40766" y="1598"/>
                      <a:pt x="40767" y="1598"/>
                      <a:pt x="40769" y="1599"/>
                    </a:cubicBezTo>
                    <a:cubicBezTo>
                      <a:pt x="40868" y="1605"/>
                      <a:pt x="40946" y="1635"/>
                      <a:pt x="41012" y="1711"/>
                    </a:cubicBezTo>
                    <a:cubicBezTo>
                      <a:pt x="41031" y="1703"/>
                      <a:pt x="41050" y="1701"/>
                      <a:pt x="41067" y="1701"/>
                    </a:cubicBezTo>
                    <a:cubicBezTo>
                      <a:pt x="41091" y="1701"/>
                      <a:pt x="41113" y="1704"/>
                      <a:pt x="41134" y="1704"/>
                    </a:cubicBezTo>
                    <a:cubicBezTo>
                      <a:pt x="41150" y="1704"/>
                      <a:pt x="41166" y="1702"/>
                      <a:pt x="41181" y="1695"/>
                    </a:cubicBezTo>
                    <a:cubicBezTo>
                      <a:pt x="41213" y="1653"/>
                      <a:pt x="41218" y="1644"/>
                      <a:pt x="41210" y="1644"/>
                    </a:cubicBezTo>
                    <a:cubicBezTo>
                      <a:pt x="41205" y="1644"/>
                      <a:pt x="41192" y="1649"/>
                      <a:pt x="41177" y="1649"/>
                    </a:cubicBezTo>
                    <a:cubicBezTo>
                      <a:pt x="41165" y="1649"/>
                      <a:pt x="41151" y="1646"/>
                      <a:pt x="41140" y="1632"/>
                    </a:cubicBezTo>
                    <a:cubicBezTo>
                      <a:pt x="41135" y="1645"/>
                      <a:pt x="41130" y="1650"/>
                      <a:pt x="41126" y="1650"/>
                    </a:cubicBezTo>
                    <a:cubicBezTo>
                      <a:pt x="41118" y="1650"/>
                      <a:pt x="41117" y="1620"/>
                      <a:pt x="41134" y="1616"/>
                    </a:cubicBezTo>
                    <a:cubicBezTo>
                      <a:pt x="41137" y="1615"/>
                      <a:pt x="41141" y="1614"/>
                      <a:pt x="41145" y="1614"/>
                    </a:cubicBezTo>
                    <a:cubicBezTo>
                      <a:pt x="41176" y="1614"/>
                      <a:pt x="41234" y="1645"/>
                      <a:pt x="41339" y="1670"/>
                    </a:cubicBezTo>
                    <a:cubicBezTo>
                      <a:pt x="41342" y="1670"/>
                      <a:pt x="41344" y="1670"/>
                      <a:pt x="41347" y="1670"/>
                    </a:cubicBezTo>
                    <a:cubicBezTo>
                      <a:pt x="41439" y="1670"/>
                      <a:pt x="41485" y="1589"/>
                      <a:pt x="41509" y="1589"/>
                    </a:cubicBezTo>
                    <a:cubicBezTo>
                      <a:pt x="41514" y="1589"/>
                      <a:pt x="41519" y="1594"/>
                      <a:pt x="41522" y="1604"/>
                    </a:cubicBezTo>
                    <a:cubicBezTo>
                      <a:pt x="41532" y="1610"/>
                      <a:pt x="41531" y="1621"/>
                      <a:pt x="41527" y="1634"/>
                    </a:cubicBezTo>
                    <a:cubicBezTo>
                      <a:pt x="41531" y="1638"/>
                      <a:pt x="41535" y="1644"/>
                      <a:pt x="41538" y="1649"/>
                    </a:cubicBezTo>
                    <a:cubicBezTo>
                      <a:pt x="41559" y="1688"/>
                      <a:pt x="41591" y="1711"/>
                      <a:pt x="41641" y="1711"/>
                    </a:cubicBezTo>
                    <a:cubicBezTo>
                      <a:pt x="41684" y="1711"/>
                      <a:pt x="41740" y="1694"/>
                      <a:pt x="41812" y="1656"/>
                    </a:cubicBezTo>
                    <a:cubicBezTo>
                      <a:pt x="41847" y="1671"/>
                      <a:pt x="41879" y="1676"/>
                      <a:pt x="41907" y="1676"/>
                    </a:cubicBezTo>
                    <a:cubicBezTo>
                      <a:pt x="41943" y="1676"/>
                      <a:pt x="41973" y="1668"/>
                      <a:pt x="41999" y="1663"/>
                    </a:cubicBezTo>
                    <a:cubicBezTo>
                      <a:pt x="42015" y="1690"/>
                      <a:pt x="42029" y="1700"/>
                      <a:pt x="42042" y="1700"/>
                    </a:cubicBezTo>
                    <a:cubicBezTo>
                      <a:pt x="42068" y="1700"/>
                      <a:pt x="42088" y="1657"/>
                      <a:pt x="42103" y="1629"/>
                    </a:cubicBezTo>
                    <a:cubicBezTo>
                      <a:pt x="42141" y="1631"/>
                      <a:pt x="42156" y="1666"/>
                      <a:pt x="42163" y="1666"/>
                    </a:cubicBezTo>
                    <a:cubicBezTo>
                      <a:pt x="42165" y="1666"/>
                      <a:pt x="42167" y="1663"/>
                      <a:pt x="42168" y="1656"/>
                    </a:cubicBezTo>
                    <a:cubicBezTo>
                      <a:pt x="42170" y="1658"/>
                      <a:pt x="42171" y="1658"/>
                      <a:pt x="42172" y="1658"/>
                    </a:cubicBezTo>
                    <a:cubicBezTo>
                      <a:pt x="42177" y="1658"/>
                      <a:pt x="42185" y="1647"/>
                      <a:pt x="42212" y="1642"/>
                    </a:cubicBezTo>
                    <a:cubicBezTo>
                      <a:pt x="42228" y="1666"/>
                      <a:pt x="42251" y="1756"/>
                      <a:pt x="42280" y="1756"/>
                    </a:cubicBezTo>
                    <a:cubicBezTo>
                      <a:pt x="42285" y="1756"/>
                      <a:pt x="42289" y="1754"/>
                      <a:pt x="42294" y="1749"/>
                    </a:cubicBezTo>
                    <a:cubicBezTo>
                      <a:pt x="42300" y="1738"/>
                      <a:pt x="42307" y="1734"/>
                      <a:pt x="42314" y="1734"/>
                    </a:cubicBezTo>
                    <a:cubicBezTo>
                      <a:pt x="42341" y="1734"/>
                      <a:pt x="42376" y="1794"/>
                      <a:pt x="42415" y="1794"/>
                    </a:cubicBezTo>
                    <a:cubicBezTo>
                      <a:pt x="42426" y="1794"/>
                      <a:pt x="42437" y="1789"/>
                      <a:pt x="42448" y="1778"/>
                    </a:cubicBezTo>
                    <a:cubicBezTo>
                      <a:pt x="42480" y="1754"/>
                      <a:pt x="42510" y="1747"/>
                      <a:pt x="42539" y="1747"/>
                    </a:cubicBezTo>
                    <a:cubicBezTo>
                      <a:pt x="42574" y="1747"/>
                      <a:pt x="42607" y="1757"/>
                      <a:pt x="42638" y="1757"/>
                    </a:cubicBezTo>
                    <a:cubicBezTo>
                      <a:pt x="42652" y="1757"/>
                      <a:pt x="42665" y="1755"/>
                      <a:pt x="42677" y="1750"/>
                    </a:cubicBezTo>
                    <a:cubicBezTo>
                      <a:pt x="42692" y="1718"/>
                      <a:pt x="42706" y="1705"/>
                      <a:pt x="42720" y="1705"/>
                    </a:cubicBezTo>
                    <a:cubicBezTo>
                      <a:pt x="42769" y="1705"/>
                      <a:pt x="42816" y="1852"/>
                      <a:pt x="42854" y="1856"/>
                    </a:cubicBezTo>
                    <a:cubicBezTo>
                      <a:pt x="42873" y="1866"/>
                      <a:pt x="42890" y="1869"/>
                      <a:pt x="42906" y="1869"/>
                    </a:cubicBezTo>
                    <a:cubicBezTo>
                      <a:pt x="42957" y="1869"/>
                      <a:pt x="42998" y="1834"/>
                      <a:pt x="43035" y="1834"/>
                    </a:cubicBezTo>
                    <a:cubicBezTo>
                      <a:pt x="43052" y="1834"/>
                      <a:pt x="43068" y="1841"/>
                      <a:pt x="43083" y="1862"/>
                    </a:cubicBezTo>
                    <a:cubicBezTo>
                      <a:pt x="43096" y="1858"/>
                      <a:pt x="43109" y="1856"/>
                      <a:pt x="43123" y="1856"/>
                    </a:cubicBezTo>
                    <a:cubicBezTo>
                      <a:pt x="43127" y="1856"/>
                      <a:pt x="43131" y="1857"/>
                      <a:pt x="43135" y="1857"/>
                    </a:cubicBezTo>
                    <a:cubicBezTo>
                      <a:pt x="43165" y="1866"/>
                      <a:pt x="43195" y="1870"/>
                      <a:pt x="43226" y="1870"/>
                    </a:cubicBezTo>
                    <a:cubicBezTo>
                      <a:pt x="43231" y="1871"/>
                      <a:pt x="43236" y="1871"/>
                      <a:pt x="43241" y="1872"/>
                    </a:cubicBezTo>
                    <a:cubicBezTo>
                      <a:pt x="43248" y="1866"/>
                      <a:pt x="43253" y="1863"/>
                      <a:pt x="43256" y="1863"/>
                    </a:cubicBezTo>
                    <a:cubicBezTo>
                      <a:pt x="43261" y="1863"/>
                      <a:pt x="43263" y="1868"/>
                      <a:pt x="43263" y="1873"/>
                    </a:cubicBezTo>
                    <a:cubicBezTo>
                      <a:pt x="43302" y="1873"/>
                      <a:pt x="43347" y="1871"/>
                      <a:pt x="43400" y="1867"/>
                    </a:cubicBezTo>
                    <a:cubicBezTo>
                      <a:pt x="43493" y="1837"/>
                      <a:pt x="43571" y="1813"/>
                      <a:pt x="43635" y="1813"/>
                    </a:cubicBezTo>
                    <a:cubicBezTo>
                      <a:pt x="43661" y="1813"/>
                      <a:pt x="43684" y="1817"/>
                      <a:pt x="43705" y="1825"/>
                    </a:cubicBezTo>
                    <a:cubicBezTo>
                      <a:pt x="43726" y="1857"/>
                      <a:pt x="43744" y="1868"/>
                      <a:pt x="43760" y="1868"/>
                    </a:cubicBezTo>
                    <a:cubicBezTo>
                      <a:pt x="43793" y="1868"/>
                      <a:pt x="43819" y="1825"/>
                      <a:pt x="43842" y="1825"/>
                    </a:cubicBezTo>
                    <a:cubicBezTo>
                      <a:pt x="43853" y="1825"/>
                      <a:pt x="43863" y="1835"/>
                      <a:pt x="43873" y="1866"/>
                    </a:cubicBezTo>
                    <a:cubicBezTo>
                      <a:pt x="43935" y="1908"/>
                      <a:pt x="43959" y="1922"/>
                      <a:pt x="43981" y="1922"/>
                    </a:cubicBezTo>
                    <a:cubicBezTo>
                      <a:pt x="43987" y="1922"/>
                      <a:pt x="43992" y="1921"/>
                      <a:pt x="43998" y="1919"/>
                    </a:cubicBezTo>
                    <a:cubicBezTo>
                      <a:pt x="44003" y="1906"/>
                      <a:pt x="44008" y="1902"/>
                      <a:pt x="44015" y="1902"/>
                    </a:cubicBezTo>
                    <a:cubicBezTo>
                      <a:pt x="44025" y="1902"/>
                      <a:pt x="44039" y="1914"/>
                      <a:pt x="44056" y="1914"/>
                    </a:cubicBezTo>
                    <a:cubicBezTo>
                      <a:pt x="44057" y="1914"/>
                      <a:pt x="44058" y="1914"/>
                      <a:pt x="44059" y="1914"/>
                    </a:cubicBezTo>
                    <a:cubicBezTo>
                      <a:pt x="44068" y="1923"/>
                      <a:pt x="44077" y="1926"/>
                      <a:pt x="44088" y="1926"/>
                    </a:cubicBezTo>
                    <a:cubicBezTo>
                      <a:pt x="44114" y="1926"/>
                      <a:pt x="44148" y="1906"/>
                      <a:pt x="44191" y="1900"/>
                    </a:cubicBezTo>
                    <a:cubicBezTo>
                      <a:pt x="44204" y="1925"/>
                      <a:pt x="44215" y="1935"/>
                      <a:pt x="44226" y="1935"/>
                    </a:cubicBezTo>
                    <a:cubicBezTo>
                      <a:pt x="44258" y="1935"/>
                      <a:pt x="44285" y="1851"/>
                      <a:pt x="44311" y="1826"/>
                    </a:cubicBezTo>
                    <a:cubicBezTo>
                      <a:pt x="44323" y="1800"/>
                      <a:pt x="44336" y="1788"/>
                      <a:pt x="44347" y="1788"/>
                    </a:cubicBezTo>
                    <a:cubicBezTo>
                      <a:pt x="44352" y="1788"/>
                      <a:pt x="44355" y="1789"/>
                      <a:pt x="44359" y="1792"/>
                    </a:cubicBezTo>
                    <a:cubicBezTo>
                      <a:pt x="44362" y="1783"/>
                      <a:pt x="44365" y="1780"/>
                      <a:pt x="44369" y="1780"/>
                    </a:cubicBezTo>
                    <a:cubicBezTo>
                      <a:pt x="44380" y="1780"/>
                      <a:pt x="44392" y="1827"/>
                      <a:pt x="44403" y="1862"/>
                    </a:cubicBezTo>
                    <a:cubicBezTo>
                      <a:pt x="44406" y="1857"/>
                      <a:pt x="44409" y="1855"/>
                      <a:pt x="44411" y="1855"/>
                    </a:cubicBezTo>
                    <a:cubicBezTo>
                      <a:pt x="44416" y="1855"/>
                      <a:pt x="44420" y="1859"/>
                      <a:pt x="44424" y="1859"/>
                    </a:cubicBezTo>
                    <a:cubicBezTo>
                      <a:pt x="44429" y="1859"/>
                      <a:pt x="44434" y="1854"/>
                      <a:pt x="44438" y="1833"/>
                    </a:cubicBezTo>
                    <a:cubicBezTo>
                      <a:pt x="44440" y="1827"/>
                      <a:pt x="44441" y="1825"/>
                      <a:pt x="44443" y="1825"/>
                    </a:cubicBezTo>
                    <a:cubicBezTo>
                      <a:pt x="44451" y="1825"/>
                      <a:pt x="44461" y="1890"/>
                      <a:pt x="44470" y="1908"/>
                    </a:cubicBezTo>
                    <a:cubicBezTo>
                      <a:pt x="44473" y="1914"/>
                      <a:pt x="44476" y="1916"/>
                      <a:pt x="44478" y="1916"/>
                    </a:cubicBezTo>
                    <a:cubicBezTo>
                      <a:pt x="44492" y="1916"/>
                      <a:pt x="44502" y="1852"/>
                      <a:pt x="44512" y="1849"/>
                    </a:cubicBezTo>
                    <a:cubicBezTo>
                      <a:pt x="44515" y="1851"/>
                      <a:pt x="44519" y="1852"/>
                      <a:pt x="44521" y="1852"/>
                    </a:cubicBezTo>
                    <a:cubicBezTo>
                      <a:pt x="44538" y="1852"/>
                      <a:pt x="44547" y="1823"/>
                      <a:pt x="44551" y="1789"/>
                    </a:cubicBezTo>
                    <a:cubicBezTo>
                      <a:pt x="44553" y="1802"/>
                      <a:pt x="44554" y="1806"/>
                      <a:pt x="44555" y="1806"/>
                    </a:cubicBezTo>
                    <a:cubicBezTo>
                      <a:pt x="44556" y="1806"/>
                      <a:pt x="44556" y="1796"/>
                      <a:pt x="44556" y="1796"/>
                    </a:cubicBezTo>
                    <a:cubicBezTo>
                      <a:pt x="44557" y="1796"/>
                      <a:pt x="44557" y="1805"/>
                      <a:pt x="44558" y="1842"/>
                    </a:cubicBezTo>
                    <a:cubicBezTo>
                      <a:pt x="44559" y="1820"/>
                      <a:pt x="44567" y="1800"/>
                      <a:pt x="44582" y="1784"/>
                    </a:cubicBezTo>
                    <a:cubicBezTo>
                      <a:pt x="44593" y="1784"/>
                      <a:pt x="44604" y="1722"/>
                      <a:pt x="44621" y="1722"/>
                    </a:cubicBezTo>
                    <a:cubicBezTo>
                      <a:pt x="44631" y="1722"/>
                      <a:pt x="44644" y="1749"/>
                      <a:pt x="44660" y="1839"/>
                    </a:cubicBezTo>
                    <a:cubicBezTo>
                      <a:pt x="44691" y="1780"/>
                      <a:pt x="44900" y="1722"/>
                      <a:pt x="44947" y="1651"/>
                    </a:cubicBezTo>
                    <a:cubicBezTo>
                      <a:pt x="44956" y="1604"/>
                      <a:pt x="44966" y="1590"/>
                      <a:pt x="44977" y="1590"/>
                    </a:cubicBezTo>
                    <a:cubicBezTo>
                      <a:pt x="44991" y="1590"/>
                      <a:pt x="45006" y="1614"/>
                      <a:pt x="45021" y="1614"/>
                    </a:cubicBezTo>
                    <a:cubicBezTo>
                      <a:pt x="45022" y="1614"/>
                      <a:pt x="45023" y="1614"/>
                      <a:pt x="45024" y="1614"/>
                    </a:cubicBezTo>
                    <a:cubicBezTo>
                      <a:pt x="45035" y="1669"/>
                      <a:pt x="45046" y="1685"/>
                      <a:pt x="45056" y="1685"/>
                    </a:cubicBezTo>
                    <a:cubicBezTo>
                      <a:pt x="45070" y="1685"/>
                      <a:pt x="45083" y="1658"/>
                      <a:pt x="45098" y="1658"/>
                    </a:cubicBezTo>
                    <a:cubicBezTo>
                      <a:pt x="45103" y="1658"/>
                      <a:pt x="45108" y="1661"/>
                      <a:pt x="45114" y="1670"/>
                    </a:cubicBezTo>
                    <a:cubicBezTo>
                      <a:pt x="45138" y="1679"/>
                      <a:pt x="45164" y="1754"/>
                      <a:pt x="45189" y="1754"/>
                    </a:cubicBezTo>
                    <a:cubicBezTo>
                      <a:pt x="45198" y="1754"/>
                      <a:pt x="45206" y="1746"/>
                      <a:pt x="45214" y="1725"/>
                    </a:cubicBezTo>
                    <a:cubicBezTo>
                      <a:pt x="45219" y="1732"/>
                      <a:pt x="45224" y="1735"/>
                      <a:pt x="45229" y="1735"/>
                    </a:cubicBezTo>
                    <a:cubicBezTo>
                      <a:pt x="45252" y="1735"/>
                      <a:pt x="45274" y="1666"/>
                      <a:pt x="45298" y="1666"/>
                    </a:cubicBezTo>
                    <a:cubicBezTo>
                      <a:pt x="45305" y="1666"/>
                      <a:pt x="45313" y="1673"/>
                      <a:pt x="45321" y="1690"/>
                    </a:cubicBezTo>
                    <a:cubicBezTo>
                      <a:pt x="45327" y="1581"/>
                      <a:pt x="45335" y="1548"/>
                      <a:pt x="45344" y="1548"/>
                    </a:cubicBezTo>
                    <a:cubicBezTo>
                      <a:pt x="45355" y="1548"/>
                      <a:pt x="45367" y="1600"/>
                      <a:pt x="45377" y="1615"/>
                    </a:cubicBezTo>
                    <a:cubicBezTo>
                      <a:pt x="45382" y="1635"/>
                      <a:pt x="45387" y="1641"/>
                      <a:pt x="45392" y="1641"/>
                    </a:cubicBezTo>
                    <a:cubicBezTo>
                      <a:pt x="45402" y="1641"/>
                      <a:pt x="45411" y="1613"/>
                      <a:pt x="45421" y="1613"/>
                    </a:cubicBezTo>
                    <a:cubicBezTo>
                      <a:pt x="45427" y="1613"/>
                      <a:pt x="45432" y="1622"/>
                      <a:pt x="45438" y="1649"/>
                    </a:cubicBezTo>
                    <a:cubicBezTo>
                      <a:pt x="45465" y="1717"/>
                      <a:pt x="45491" y="1754"/>
                      <a:pt x="45516" y="1754"/>
                    </a:cubicBezTo>
                    <a:cubicBezTo>
                      <a:pt x="45534" y="1754"/>
                      <a:pt x="45551" y="1736"/>
                      <a:pt x="45568" y="1700"/>
                    </a:cubicBezTo>
                    <a:cubicBezTo>
                      <a:pt x="45653" y="1830"/>
                      <a:pt x="47203" y="1810"/>
                      <a:pt x="47278" y="2038"/>
                    </a:cubicBezTo>
                    <a:cubicBezTo>
                      <a:pt x="47281" y="1979"/>
                      <a:pt x="47348" y="1944"/>
                      <a:pt x="47414" y="1944"/>
                    </a:cubicBezTo>
                    <a:cubicBezTo>
                      <a:pt x="47461" y="1944"/>
                      <a:pt x="47508" y="1962"/>
                      <a:pt x="47529" y="2002"/>
                    </a:cubicBezTo>
                    <a:cubicBezTo>
                      <a:pt x="47539" y="1976"/>
                      <a:pt x="47548" y="1950"/>
                      <a:pt x="47558" y="1924"/>
                    </a:cubicBezTo>
                    <a:cubicBezTo>
                      <a:pt x="47675" y="1985"/>
                      <a:pt x="47731" y="2141"/>
                      <a:pt x="47782" y="2141"/>
                    </a:cubicBezTo>
                    <a:cubicBezTo>
                      <a:pt x="47796" y="2141"/>
                      <a:pt x="47810" y="2129"/>
                      <a:pt x="47824" y="2100"/>
                    </a:cubicBezTo>
                    <a:cubicBezTo>
                      <a:pt x="47843" y="2125"/>
                      <a:pt x="47863" y="2151"/>
                      <a:pt x="47883" y="2177"/>
                    </a:cubicBezTo>
                    <a:cubicBezTo>
                      <a:pt x="47951" y="2156"/>
                      <a:pt x="48065" y="2130"/>
                      <a:pt x="48166" y="2130"/>
                    </a:cubicBezTo>
                    <a:cubicBezTo>
                      <a:pt x="48229" y="2130"/>
                      <a:pt x="48287" y="2140"/>
                      <a:pt x="48325" y="2167"/>
                    </a:cubicBezTo>
                    <a:cubicBezTo>
                      <a:pt x="48350" y="2185"/>
                      <a:pt x="48381" y="2194"/>
                      <a:pt x="48411" y="2194"/>
                    </a:cubicBezTo>
                    <a:cubicBezTo>
                      <a:pt x="48423" y="2194"/>
                      <a:pt x="48435" y="2193"/>
                      <a:pt x="48446" y="2190"/>
                    </a:cubicBezTo>
                    <a:cubicBezTo>
                      <a:pt x="48487" y="2184"/>
                      <a:pt x="48526" y="2170"/>
                      <a:pt x="48566" y="2169"/>
                    </a:cubicBezTo>
                    <a:cubicBezTo>
                      <a:pt x="48580" y="2157"/>
                      <a:pt x="48595" y="2152"/>
                      <a:pt x="48609" y="2152"/>
                    </a:cubicBezTo>
                    <a:cubicBezTo>
                      <a:pt x="48655" y="2152"/>
                      <a:pt x="48702" y="2197"/>
                      <a:pt x="48746" y="2197"/>
                    </a:cubicBezTo>
                    <a:cubicBezTo>
                      <a:pt x="48763" y="2197"/>
                      <a:pt x="48780" y="2190"/>
                      <a:pt x="48796" y="2171"/>
                    </a:cubicBezTo>
                    <a:cubicBezTo>
                      <a:pt x="48814" y="2142"/>
                      <a:pt x="48831" y="2133"/>
                      <a:pt x="48849" y="2133"/>
                    </a:cubicBezTo>
                    <a:cubicBezTo>
                      <a:pt x="48877" y="2133"/>
                      <a:pt x="48905" y="2156"/>
                      <a:pt x="48931" y="2161"/>
                    </a:cubicBezTo>
                    <a:cubicBezTo>
                      <a:pt x="48955" y="2195"/>
                      <a:pt x="48978" y="2213"/>
                      <a:pt x="49000" y="2213"/>
                    </a:cubicBezTo>
                    <a:cubicBezTo>
                      <a:pt x="49019" y="2213"/>
                      <a:pt x="49038" y="2199"/>
                      <a:pt x="49056" y="2171"/>
                    </a:cubicBezTo>
                    <a:cubicBezTo>
                      <a:pt x="49089" y="2196"/>
                      <a:pt x="49121" y="2213"/>
                      <a:pt x="49151" y="2213"/>
                    </a:cubicBezTo>
                    <a:cubicBezTo>
                      <a:pt x="49175" y="2213"/>
                      <a:pt x="49198" y="2202"/>
                      <a:pt x="49219" y="2176"/>
                    </a:cubicBezTo>
                    <a:cubicBezTo>
                      <a:pt x="49239" y="2175"/>
                      <a:pt x="49257" y="2112"/>
                      <a:pt x="49275" y="2112"/>
                    </a:cubicBezTo>
                    <a:cubicBezTo>
                      <a:pt x="49278" y="2112"/>
                      <a:pt x="49281" y="2114"/>
                      <a:pt x="49285" y="2119"/>
                    </a:cubicBezTo>
                    <a:cubicBezTo>
                      <a:pt x="49290" y="2114"/>
                      <a:pt x="49295" y="2112"/>
                      <a:pt x="49300" y="2112"/>
                    </a:cubicBezTo>
                    <a:cubicBezTo>
                      <a:pt x="49315" y="2112"/>
                      <a:pt x="49330" y="2133"/>
                      <a:pt x="49345" y="2167"/>
                    </a:cubicBezTo>
                    <a:cubicBezTo>
                      <a:pt x="49379" y="2125"/>
                      <a:pt x="49406" y="2104"/>
                      <a:pt x="49425" y="2104"/>
                    </a:cubicBezTo>
                    <a:cubicBezTo>
                      <a:pt x="49443" y="2104"/>
                      <a:pt x="49454" y="2125"/>
                      <a:pt x="49455" y="2165"/>
                    </a:cubicBezTo>
                    <a:cubicBezTo>
                      <a:pt x="49470" y="2151"/>
                      <a:pt x="49485" y="2147"/>
                      <a:pt x="49501" y="2147"/>
                    </a:cubicBezTo>
                    <a:cubicBezTo>
                      <a:pt x="49539" y="2147"/>
                      <a:pt x="49578" y="2179"/>
                      <a:pt x="49614" y="2179"/>
                    </a:cubicBezTo>
                    <a:cubicBezTo>
                      <a:pt x="49628" y="2179"/>
                      <a:pt x="49642" y="2174"/>
                      <a:pt x="49655" y="2161"/>
                    </a:cubicBezTo>
                    <a:cubicBezTo>
                      <a:pt x="49664" y="2168"/>
                      <a:pt x="49673" y="2171"/>
                      <a:pt x="49682" y="2171"/>
                    </a:cubicBezTo>
                    <a:cubicBezTo>
                      <a:pt x="49735" y="2171"/>
                      <a:pt x="49781" y="2062"/>
                      <a:pt x="49827" y="2021"/>
                    </a:cubicBezTo>
                    <a:cubicBezTo>
                      <a:pt x="49876" y="2043"/>
                      <a:pt x="49929" y="2057"/>
                      <a:pt x="49982" y="2060"/>
                    </a:cubicBezTo>
                    <a:cubicBezTo>
                      <a:pt x="50005" y="2078"/>
                      <a:pt x="50026" y="2082"/>
                      <a:pt x="50047" y="2082"/>
                    </a:cubicBezTo>
                    <a:cubicBezTo>
                      <a:pt x="50060" y="2082"/>
                      <a:pt x="50072" y="2080"/>
                      <a:pt x="50085" y="2080"/>
                    </a:cubicBezTo>
                    <a:cubicBezTo>
                      <a:pt x="50095" y="2080"/>
                      <a:pt x="50105" y="2081"/>
                      <a:pt x="50116" y="2085"/>
                    </a:cubicBezTo>
                    <a:cubicBezTo>
                      <a:pt x="50126" y="2088"/>
                      <a:pt x="50136" y="2089"/>
                      <a:pt x="50146" y="2089"/>
                    </a:cubicBezTo>
                    <a:cubicBezTo>
                      <a:pt x="50211" y="2089"/>
                      <a:pt x="50281" y="2035"/>
                      <a:pt x="50330" y="2035"/>
                    </a:cubicBezTo>
                    <a:cubicBezTo>
                      <a:pt x="50339" y="2035"/>
                      <a:pt x="50346" y="2037"/>
                      <a:pt x="50354" y="2040"/>
                    </a:cubicBezTo>
                    <a:cubicBezTo>
                      <a:pt x="50378" y="2099"/>
                      <a:pt x="50429" y="2115"/>
                      <a:pt x="50485" y="2115"/>
                    </a:cubicBezTo>
                    <a:cubicBezTo>
                      <a:pt x="50549" y="2115"/>
                      <a:pt x="50621" y="2094"/>
                      <a:pt x="50667" y="2094"/>
                    </a:cubicBezTo>
                    <a:cubicBezTo>
                      <a:pt x="50679" y="2094"/>
                      <a:pt x="50689" y="2095"/>
                      <a:pt x="50697" y="2099"/>
                    </a:cubicBezTo>
                    <a:cubicBezTo>
                      <a:pt x="50731" y="2113"/>
                      <a:pt x="50763" y="2118"/>
                      <a:pt x="50794" y="2118"/>
                    </a:cubicBezTo>
                    <a:cubicBezTo>
                      <a:pt x="50895" y="2118"/>
                      <a:pt x="50976" y="2061"/>
                      <a:pt x="51009" y="2061"/>
                    </a:cubicBezTo>
                    <a:cubicBezTo>
                      <a:pt x="51016" y="2061"/>
                      <a:pt x="51021" y="2063"/>
                      <a:pt x="51024" y="2069"/>
                    </a:cubicBezTo>
                    <a:cubicBezTo>
                      <a:pt x="51057" y="2085"/>
                      <a:pt x="51091" y="2109"/>
                      <a:pt x="51125" y="2109"/>
                    </a:cubicBezTo>
                    <a:cubicBezTo>
                      <a:pt x="51130" y="2109"/>
                      <a:pt x="51135" y="2109"/>
                      <a:pt x="51140" y="2107"/>
                    </a:cubicBezTo>
                    <a:cubicBezTo>
                      <a:pt x="51158" y="2151"/>
                      <a:pt x="51174" y="2163"/>
                      <a:pt x="51190" y="2163"/>
                    </a:cubicBezTo>
                    <a:cubicBezTo>
                      <a:pt x="51210" y="2163"/>
                      <a:pt x="51228" y="2142"/>
                      <a:pt x="51247" y="2142"/>
                    </a:cubicBezTo>
                    <a:cubicBezTo>
                      <a:pt x="51248" y="2142"/>
                      <a:pt x="51249" y="2142"/>
                      <a:pt x="51249" y="2142"/>
                    </a:cubicBezTo>
                    <a:cubicBezTo>
                      <a:pt x="51282" y="2136"/>
                      <a:pt x="51328" y="2125"/>
                      <a:pt x="51372" y="2125"/>
                    </a:cubicBezTo>
                    <a:cubicBezTo>
                      <a:pt x="51409" y="2125"/>
                      <a:pt x="51444" y="2132"/>
                      <a:pt x="51469" y="2156"/>
                    </a:cubicBezTo>
                    <a:cubicBezTo>
                      <a:pt x="51514" y="2118"/>
                      <a:pt x="51694" y="2098"/>
                      <a:pt x="51733" y="2098"/>
                    </a:cubicBezTo>
                    <a:cubicBezTo>
                      <a:pt x="51737" y="2098"/>
                      <a:pt x="51740" y="2098"/>
                      <a:pt x="51740" y="2099"/>
                    </a:cubicBezTo>
                    <a:cubicBezTo>
                      <a:pt x="51745" y="2106"/>
                      <a:pt x="51788" y="2109"/>
                      <a:pt x="51831" y="2109"/>
                    </a:cubicBezTo>
                    <a:cubicBezTo>
                      <a:pt x="51874" y="2109"/>
                      <a:pt x="51915" y="2106"/>
                      <a:pt x="51916" y="2097"/>
                    </a:cubicBezTo>
                    <a:cubicBezTo>
                      <a:pt x="51980" y="2107"/>
                      <a:pt x="52013" y="2114"/>
                      <a:pt x="52031" y="2118"/>
                    </a:cubicBezTo>
                    <a:lnTo>
                      <a:pt x="52031" y="2118"/>
                    </a:lnTo>
                    <a:cubicBezTo>
                      <a:pt x="52016" y="2113"/>
                      <a:pt x="52000" y="2101"/>
                      <a:pt x="52022" y="2085"/>
                    </a:cubicBezTo>
                    <a:cubicBezTo>
                      <a:pt x="52022" y="2085"/>
                      <a:pt x="52014" y="1842"/>
                      <a:pt x="52013" y="1738"/>
                    </a:cubicBezTo>
                    <a:cubicBezTo>
                      <a:pt x="52008" y="1553"/>
                      <a:pt x="52003" y="1366"/>
                      <a:pt x="51999" y="1180"/>
                    </a:cubicBezTo>
                    <a:lnTo>
                      <a:pt x="51999" y="1180"/>
                    </a:lnTo>
                    <a:cubicBezTo>
                      <a:pt x="52001" y="1353"/>
                      <a:pt x="52003" y="1474"/>
                      <a:pt x="52003" y="1474"/>
                    </a:cubicBezTo>
                    <a:lnTo>
                      <a:pt x="51986" y="1474"/>
                    </a:lnTo>
                    <a:lnTo>
                      <a:pt x="51989" y="861"/>
                    </a:lnTo>
                    <a:lnTo>
                      <a:pt x="51990" y="506"/>
                    </a:lnTo>
                    <a:cubicBezTo>
                      <a:pt x="51990" y="473"/>
                      <a:pt x="51990" y="438"/>
                      <a:pt x="51990" y="430"/>
                    </a:cubicBezTo>
                    <a:cubicBezTo>
                      <a:pt x="51990" y="408"/>
                      <a:pt x="51990" y="400"/>
                      <a:pt x="51989" y="367"/>
                    </a:cubicBezTo>
                    <a:cubicBezTo>
                      <a:pt x="51981" y="363"/>
                      <a:pt x="51972" y="361"/>
                      <a:pt x="51963" y="361"/>
                    </a:cubicBezTo>
                    <a:cubicBezTo>
                      <a:pt x="51903" y="361"/>
                      <a:pt x="51808" y="430"/>
                      <a:pt x="51737" y="430"/>
                    </a:cubicBezTo>
                    <a:cubicBezTo>
                      <a:pt x="51710" y="430"/>
                      <a:pt x="51687" y="420"/>
                      <a:pt x="51670" y="394"/>
                    </a:cubicBezTo>
                    <a:cubicBezTo>
                      <a:pt x="51621" y="396"/>
                      <a:pt x="51573" y="434"/>
                      <a:pt x="51526" y="434"/>
                    </a:cubicBezTo>
                    <a:cubicBezTo>
                      <a:pt x="51511" y="434"/>
                      <a:pt x="51496" y="430"/>
                      <a:pt x="51481" y="420"/>
                    </a:cubicBezTo>
                    <a:cubicBezTo>
                      <a:pt x="51420" y="437"/>
                      <a:pt x="51360" y="419"/>
                      <a:pt x="51301" y="464"/>
                    </a:cubicBezTo>
                    <a:cubicBezTo>
                      <a:pt x="51294" y="467"/>
                      <a:pt x="51287" y="468"/>
                      <a:pt x="51280" y="468"/>
                    </a:cubicBezTo>
                    <a:cubicBezTo>
                      <a:pt x="51249" y="468"/>
                      <a:pt x="51219" y="446"/>
                      <a:pt x="51189" y="446"/>
                    </a:cubicBezTo>
                    <a:cubicBezTo>
                      <a:pt x="51167" y="446"/>
                      <a:pt x="51146" y="457"/>
                      <a:pt x="51125" y="498"/>
                    </a:cubicBezTo>
                    <a:cubicBezTo>
                      <a:pt x="51099" y="526"/>
                      <a:pt x="51074" y="532"/>
                      <a:pt x="51048" y="532"/>
                    </a:cubicBezTo>
                    <a:cubicBezTo>
                      <a:pt x="51026" y="532"/>
                      <a:pt x="51002" y="527"/>
                      <a:pt x="50979" y="527"/>
                    </a:cubicBezTo>
                    <a:cubicBezTo>
                      <a:pt x="50969" y="527"/>
                      <a:pt x="50959" y="528"/>
                      <a:pt x="50949" y="531"/>
                    </a:cubicBezTo>
                    <a:cubicBezTo>
                      <a:pt x="50927" y="514"/>
                      <a:pt x="50906" y="493"/>
                      <a:pt x="50884" y="493"/>
                    </a:cubicBezTo>
                    <a:cubicBezTo>
                      <a:pt x="50876" y="493"/>
                      <a:pt x="50867" y="496"/>
                      <a:pt x="50859" y="504"/>
                    </a:cubicBezTo>
                    <a:cubicBezTo>
                      <a:pt x="50850" y="537"/>
                      <a:pt x="50841" y="547"/>
                      <a:pt x="50832" y="547"/>
                    </a:cubicBezTo>
                    <a:cubicBezTo>
                      <a:pt x="50818" y="547"/>
                      <a:pt x="50804" y="524"/>
                      <a:pt x="50790" y="524"/>
                    </a:cubicBezTo>
                    <a:cubicBezTo>
                      <a:pt x="50783" y="524"/>
                      <a:pt x="50775" y="529"/>
                      <a:pt x="50768" y="546"/>
                    </a:cubicBezTo>
                    <a:cubicBezTo>
                      <a:pt x="50755" y="539"/>
                      <a:pt x="50744" y="536"/>
                      <a:pt x="50733" y="536"/>
                    </a:cubicBezTo>
                    <a:cubicBezTo>
                      <a:pt x="50694" y="536"/>
                      <a:pt x="50668" y="574"/>
                      <a:pt x="50626" y="576"/>
                    </a:cubicBezTo>
                    <a:cubicBezTo>
                      <a:pt x="50600" y="595"/>
                      <a:pt x="50575" y="606"/>
                      <a:pt x="50550" y="606"/>
                    </a:cubicBezTo>
                    <a:cubicBezTo>
                      <a:pt x="50524" y="606"/>
                      <a:pt x="50500" y="594"/>
                      <a:pt x="50476" y="567"/>
                    </a:cubicBezTo>
                    <a:cubicBezTo>
                      <a:pt x="50456" y="545"/>
                      <a:pt x="50438" y="536"/>
                      <a:pt x="50419" y="536"/>
                    </a:cubicBezTo>
                    <a:cubicBezTo>
                      <a:pt x="50393" y="536"/>
                      <a:pt x="50367" y="555"/>
                      <a:pt x="50343" y="582"/>
                    </a:cubicBezTo>
                    <a:cubicBezTo>
                      <a:pt x="50325" y="530"/>
                      <a:pt x="50307" y="515"/>
                      <a:pt x="50290" y="515"/>
                    </a:cubicBezTo>
                    <a:cubicBezTo>
                      <a:pt x="50267" y="515"/>
                      <a:pt x="50245" y="540"/>
                      <a:pt x="50224" y="541"/>
                    </a:cubicBezTo>
                    <a:cubicBezTo>
                      <a:pt x="50213" y="568"/>
                      <a:pt x="50203" y="577"/>
                      <a:pt x="50192" y="577"/>
                    </a:cubicBezTo>
                    <a:cubicBezTo>
                      <a:pt x="50173" y="577"/>
                      <a:pt x="50153" y="545"/>
                      <a:pt x="50134" y="545"/>
                    </a:cubicBezTo>
                    <a:cubicBezTo>
                      <a:pt x="50127" y="545"/>
                      <a:pt x="50120" y="549"/>
                      <a:pt x="50113" y="560"/>
                    </a:cubicBezTo>
                    <a:cubicBezTo>
                      <a:pt x="50103" y="557"/>
                      <a:pt x="50093" y="556"/>
                      <a:pt x="50084" y="556"/>
                    </a:cubicBezTo>
                    <a:cubicBezTo>
                      <a:pt x="50063" y="556"/>
                      <a:pt x="50042" y="561"/>
                      <a:pt x="50021" y="561"/>
                    </a:cubicBezTo>
                    <a:cubicBezTo>
                      <a:pt x="50016" y="561"/>
                      <a:pt x="50012" y="561"/>
                      <a:pt x="50007" y="560"/>
                    </a:cubicBezTo>
                    <a:cubicBezTo>
                      <a:pt x="49995" y="535"/>
                      <a:pt x="49984" y="517"/>
                      <a:pt x="49973" y="517"/>
                    </a:cubicBezTo>
                    <a:cubicBezTo>
                      <a:pt x="49960" y="517"/>
                      <a:pt x="49947" y="544"/>
                      <a:pt x="49936" y="616"/>
                    </a:cubicBezTo>
                    <a:cubicBezTo>
                      <a:pt x="49920" y="632"/>
                      <a:pt x="49897" y="692"/>
                      <a:pt x="49878" y="692"/>
                    </a:cubicBezTo>
                    <a:cubicBezTo>
                      <a:pt x="49871" y="692"/>
                      <a:pt x="49865" y="685"/>
                      <a:pt x="49860" y="666"/>
                    </a:cubicBezTo>
                    <a:cubicBezTo>
                      <a:pt x="49845" y="623"/>
                      <a:pt x="49831" y="611"/>
                      <a:pt x="49818" y="611"/>
                    </a:cubicBezTo>
                    <a:cubicBezTo>
                      <a:pt x="49800" y="611"/>
                      <a:pt x="49783" y="635"/>
                      <a:pt x="49767" y="635"/>
                    </a:cubicBezTo>
                    <a:cubicBezTo>
                      <a:pt x="49765" y="635"/>
                      <a:pt x="49764" y="635"/>
                      <a:pt x="49762" y="634"/>
                    </a:cubicBezTo>
                    <a:cubicBezTo>
                      <a:pt x="49758" y="644"/>
                      <a:pt x="49754" y="647"/>
                      <a:pt x="49750" y="647"/>
                    </a:cubicBezTo>
                    <a:cubicBezTo>
                      <a:pt x="49742" y="647"/>
                      <a:pt x="49734" y="633"/>
                      <a:pt x="49726" y="633"/>
                    </a:cubicBezTo>
                    <a:cubicBezTo>
                      <a:pt x="49723" y="633"/>
                      <a:pt x="49721" y="634"/>
                      <a:pt x="49719" y="638"/>
                    </a:cubicBezTo>
                    <a:cubicBezTo>
                      <a:pt x="49703" y="598"/>
                      <a:pt x="49689" y="612"/>
                      <a:pt x="49673" y="569"/>
                    </a:cubicBezTo>
                    <a:cubicBezTo>
                      <a:pt x="49662" y="486"/>
                      <a:pt x="49651" y="461"/>
                      <a:pt x="49640" y="461"/>
                    </a:cubicBezTo>
                    <a:cubicBezTo>
                      <a:pt x="49634" y="461"/>
                      <a:pt x="49629" y="466"/>
                      <a:pt x="49623" y="474"/>
                    </a:cubicBezTo>
                    <a:cubicBezTo>
                      <a:pt x="49620" y="467"/>
                      <a:pt x="49617" y="465"/>
                      <a:pt x="49614" y="465"/>
                    </a:cubicBezTo>
                    <a:cubicBezTo>
                      <a:pt x="49600" y="465"/>
                      <a:pt x="49585" y="524"/>
                      <a:pt x="49570" y="570"/>
                    </a:cubicBezTo>
                    <a:cubicBezTo>
                      <a:pt x="49567" y="571"/>
                      <a:pt x="49563" y="571"/>
                      <a:pt x="49560" y="571"/>
                    </a:cubicBezTo>
                    <a:cubicBezTo>
                      <a:pt x="49520" y="571"/>
                      <a:pt x="49468" y="546"/>
                      <a:pt x="49408" y="546"/>
                    </a:cubicBezTo>
                    <a:cubicBezTo>
                      <a:pt x="49391" y="546"/>
                      <a:pt x="49372" y="548"/>
                      <a:pt x="49353" y="554"/>
                    </a:cubicBezTo>
                    <a:cubicBezTo>
                      <a:pt x="49346" y="580"/>
                      <a:pt x="49339" y="588"/>
                      <a:pt x="49331" y="588"/>
                    </a:cubicBezTo>
                    <a:cubicBezTo>
                      <a:pt x="49319" y="588"/>
                      <a:pt x="49307" y="568"/>
                      <a:pt x="49295" y="568"/>
                    </a:cubicBezTo>
                    <a:cubicBezTo>
                      <a:pt x="49292" y="568"/>
                      <a:pt x="49289" y="570"/>
                      <a:pt x="49286" y="573"/>
                    </a:cubicBezTo>
                    <a:cubicBezTo>
                      <a:pt x="49268" y="542"/>
                      <a:pt x="49249" y="510"/>
                      <a:pt x="49231" y="510"/>
                    </a:cubicBezTo>
                    <a:cubicBezTo>
                      <a:pt x="49225" y="510"/>
                      <a:pt x="49219" y="513"/>
                      <a:pt x="49213" y="521"/>
                    </a:cubicBezTo>
                    <a:cubicBezTo>
                      <a:pt x="49191" y="572"/>
                      <a:pt x="49166" y="555"/>
                      <a:pt x="49141" y="563"/>
                    </a:cubicBezTo>
                    <a:cubicBezTo>
                      <a:pt x="49140" y="563"/>
                      <a:pt x="49138" y="564"/>
                      <a:pt x="49137" y="564"/>
                    </a:cubicBezTo>
                    <a:cubicBezTo>
                      <a:pt x="49117" y="564"/>
                      <a:pt x="49096" y="512"/>
                      <a:pt x="49077" y="512"/>
                    </a:cubicBezTo>
                    <a:cubicBezTo>
                      <a:pt x="49073" y="512"/>
                      <a:pt x="49069" y="514"/>
                      <a:pt x="49066" y="518"/>
                    </a:cubicBezTo>
                    <a:cubicBezTo>
                      <a:pt x="49042" y="591"/>
                      <a:pt x="49016" y="539"/>
                      <a:pt x="48992" y="611"/>
                    </a:cubicBezTo>
                    <a:cubicBezTo>
                      <a:pt x="48987" y="622"/>
                      <a:pt x="48982" y="627"/>
                      <a:pt x="48977" y="627"/>
                    </a:cubicBezTo>
                    <a:cubicBezTo>
                      <a:pt x="48958" y="627"/>
                      <a:pt x="48938" y="557"/>
                      <a:pt x="48918" y="523"/>
                    </a:cubicBezTo>
                    <a:cubicBezTo>
                      <a:pt x="48886" y="553"/>
                      <a:pt x="48856" y="584"/>
                      <a:pt x="48826" y="584"/>
                    </a:cubicBezTo>
                    <a:cubicBezTo>
                      <a:pt x="48810" y="584"/>
                      <a:pt x="48795" y="576"/>
                      <a:pt x="48780" y="554"/>
                    </a:cubicBezTo>
                    <a:cubicBezTo>
                      <a:pt x="48746" y="544"/>
                      <a:pt x="48720" y="537"/>
                      <a:pt x="48699" y="537"/>
                    </a:cubicBezTo>
                    <a:cubicBezTo>
                      <a:pt x="48665" y="537"/>
                      <a:pt x="48644" y="555"/>
                      <a:pt x="48624" y="609"/>
                    </a:cubicBezTo>
                    <a:cubicBezTo>
                      <a:pt x="48613" y="635"/>
                      <a:pt x="48602" y="644"/>
                      <a:pt x="48589" y="644"/>
                    </a:cubicBezTo>
                    <a:cubicBezTo>
                      <a:pt x="48564" y="644"/>
                      <a:pt x="48533" y="614"/>
                      <a:pt x="48481" y="614"/>
                    </a:cubicBezTo>
                    <a:cubicBezTo>
                      <a:pt x="48481" y="614"/>
                      <a:pt x="48480" y="614"/>
                      <a:pt x="48479" y="614"/>
                    </a:cubicBezTo>
                    <a:cubicBezTo>
                      <a:pt x="48459" y="588"/>
                      <a:pt x="48436" y="588"/>
                      <a:pt x="48409" y="558"/>
                    </a:cubicBezTo>
                    <a:cubicBezTo>
                      <a:pt x="48397" y="601"/>
                      <a:pt x="48383" y="609"/>
                      <a:pt x="48368" y="609"/>
                    </a:cubicBezTo>
                    <a:cubicBezTo>
                      <a:pt x="48360" y="609"/>
                      <a:pt x="48351" y="606"/>
                      <a:pt x="48343" y="606"/>
                    </a:cubicBezTo>
                    <a:cubicBezTo>
                      <a:pt x="48334" y="606"/>
                      <a:pt x="48325" y="609"/>
                      <a:pt x="48316" y="618"/>
                    </a:cubicBezTo>
                    <a:cubicBezTo>
                      <a:pt x="48307" y="621"/>
                      <a:pt x="48297" y="622"/>
                      <a:pt x="48287" y="622"/>
                    </a:cubicBezTo>
                    <a:cubicBezTo>
                      <a:pt x="48277" y="622"/>
                      <a:pt x="48267" y="621"/>
                      <a:pt x="48257" y="621"/>
                    </a:cubicBezTo>
                    <a:cubicBezTo>
                      <a:pt x="48237" y="621"/>
                      <a:pt x="48217" y="624"/>
                      <a:pt x="48196" y="640"/>
                    </a:cubicBezTo>
                    <a:cubicBezTo>
                      <a:pt x="48176" y="654"/>
                      <a:pt x="48155" y="660"/>
                      <a:pt x="48133" y="660"/>
                    </a:cubicBezTo>
                    <a:cubicBezTo>
                      <a:pt x="48105" y="660"/>
                      <a:pt x="48075" y="650"/>
                      <a:pt x="48043" y="635"/>
                    </a:cubicBezTo>
                    <a:cubicBezTo>
                      <a:pt x="48017" y="677"/>
                      <a:pt x="47993" y="689"/>
                      <a:pt x="47969" y="689"/>
                    </a:cubicBezTo>
                    <a:cubicBezTo>
                      <a:pt x="47940" y="689"/>
                      <a:pt x="47913" y="672"/>
                      <a:pt x="47886" y="667"/>
                    </a:cubicBezTo>
                    <a:cubicBezTo>
                      <a:pt x="47875" y="676"/>
                      <a:pt x="47864" y="680"/>
                      <a:pt x="47854" y="680"/>
                    </a:cubicBezTo>
                    <a:cubicBezTo>
                      <a:pt x="47824" y="680"/>
                      <a:pt x="47795" y="654"/>
                      <a:pt x="47769" y="654"/>
                    </a:cubicBezTo>
                    <a:cubicBezTo>
                      <a:pt x="47765" y="654"/>
                      <a:pt x="47761" y="654"/>
                      <a:pt x="47757" y="656"/>
                    </a:cubicBezTo>
                    <a:cubicBezTo>
                      <a:pt x="47733" y="638"/>
                      <a:pt x="47712" y="633"/>
                      <a:pt x="47691" y="633"/>
                    </a:cubicBezTo>
                    <a:cubicBezTo>
                      <a:pt x="47653" y="633"/>
                      <a:pt x="47620" y="651"/>
                      <a:pt x="47589" y="651"/>
                    </a:cubicBezTo>
                    <a:cubicBezTo>
                      <a:pt x="47578" y="651"/>
                      <a:pt x="47567" y="649"/>
                      <a:pt x="47557" y="643"/>
                    </a:cubicBezTo>
                    <a:cubicBezTo>
                      <a:pt x="47529" y="619"/>
                      <a:pt x="47502" y="604"/>
                      <a:pt x="47478" y="573"/>
                    </a:cubicBezTo>
                    <a:cubicBezTo>
                      <a:pt x="47455" y="605"/>
                      <a:pt x="47432" y="583"/>
                      <a:pt x="47411" y="623"/>
                    </a:cubicBezTo>
                    <a:cubicBezTo>
                      <a:pt x="47396" y="645"/>
                      <a:pt x="47381" y="653"/>
                      <a:pt x="47367" y="653"/>
                    </a:cubicBezTo>
                    <a:cubicBezTo>
                      <a:pt x="47339" y="653"/>
                      <a:pt x="47310" y="622"/>
                      <a:pt x="47281" y="609"/>
                    </a:cubicBezTo>
                    <a:cubicBezTo>
                      <a:pt x="47263" y="615"/>
                      <a:pt x="47244" y="618"/>
                      <a:pt x="47224" y="618"/>
                    </a:cubicBezTo>
                    <a:cubicBezTo>
                      <a:pt x="47197" y="618"/>
                      <a:pt x="47167" y="612"/>
                      <a:pt x="47134" y="601"/>
                    </a:cubicBezTo>
                    <a:cubicBezTo>
                      <a:pt x="47125" y="575"/>
                      <a:pt x="47115" y="566"/>
                      <a:pt x="47105" y="566"/>
                    </a:cubicBezTo>
                    <a:cubicBezTo>
                      <a:pt x="47086" y="566"/>
                      <a:pt x="47066" y="600"/>
                      <a:pt x="47044" y="601"/>
                    </a:cubicBezTo>
                    <a:cubicBezTo>
                      <a:pt x="47025" y="577"/>
                      <a:pt x="47006" y="555"/>
                      <a:pt x="46985" y="555"/>
                    </a:cubicBezTo>
                    <a:cubicBezTo>
                      <a:pt x="46969" y="555"/>
                      <a:pt x="46953" y="569"/>
                      <a:pt x="46936" y="605"/>
                    </a:cubicBezTo>
                    <a:cubicBezTo>
                      <a:pt x="46847" y="609"/>
                      <a:pt x="46797" y="619"/>
                      <a:pt x="46771" y="630"/>
                    </a:cubicBezTo>
                    <a:cubicBezTo>
                      <a:pt x="46743" y="642"/>
                      <a:pt x="46740" y="654"/>
                      <a:pt x="46745" y="661"/>
                    </a:cubicBezTo>
                    <a:cubicBezTo>
                      <a:pt x="46745" y="671"/>
                      <a:pt x="46746" y="681"/>
                      <a:pt x="46749" y="691"/>
                    </a:cubicBezTo>
                    <a:cubicBezTo>
                      <a:pt x="46745" y="689"/>
                      <a:pt x="46741" y="686"/>
                      <a:pt x="46736" y="685"/>
                    </a:cubicBezTo>
                    <a:cubicBezTo>
                      <a:pt x="46735" y="686"/>
                      <a:pt x="46733" y="686"/>
                      <a:pt x="46732" y="686"/>
                    </a:cubicBezTo>
                    <a:cubicBezTo>
                      <a:pt x="46719" y="686"/>
                      <a:pt x="46700" y="655"/>
                      <a:pt x="46676" y="655"/>
                    </a:cubicBezTo>
                    <a:cubicBezTo>
                      <a:pt x="46666" y="655"/>
                      <a:pt x="46656" y="659"/>
                      <a:pt x="46645" y="672"/>
                    </a:cubicBezTo>
                    <a:cubicBezTo>
                      <a:pt x="46638" y="669"/>
                      <a:pt x="46630" y="668"/>
                      <a:pt x="46622" y="668"/>
                    </a:cubicBezTo>
                    <a:cubicBezTo>
                      <a:pt x="46600" y="668"/>
                      <a:pt x="46575" y="678"/>
                      <a:pt x="46546" y="678"/>
                    </a:cubicBezTo>
                    <a:cubicBezTo>
                      <a:pt x="46521" y="678"/>
                      <a:pt x="46493" y="670"/>
                      <a:pt x="46461" y="643"/>
                    </a:cubicBezTo>
                    <a:cubicBezTo>
                      <a:pt x="46425" y="644"/>
                      <a:pt x="46393" y="666"/>
                      <a:pt x="46364" y="666"/>
                    </a:cubicBezTo>
                    <a:cubicBezTo>
                      <a:pt x="46351" y="666"/>
                      <a:pt x="46339" y="662"/>
                      <a:pt x="46328" y="649"/>
                    </a:cubicBezTo>
                    <a:cubicBezTo>
                      <a:pt x="46322" y="653"/>
                      <a:pt x="46317" y="654"/>
                      <a:pt x="46312" y="654"/>
                    </a:cubicBezTo>
                    <a:cubicBezTo>
                      <a:pt x="46282" y="654"/>
                      <a:pt x="46256" y="602"/>
                      <a:pt x="46235" y="600"/>
                    </a:cubicBezTo>
                    <a:cubicBezTo>
                      <a:pt x="46216" y="642"/>
                      <a:pt x="46201" y="660"/>
                      <a:pt x="46188" y="660"/>
                    </a:cubicBezTo>
                    <a:cubicBezTo>
                      <a:pt x="46168" y="660"/>
                      <a:pt x="46154" y="616"/>
                      <a:pt x="46144" y="551"/>
                    </a:cubicBezTo>
                    <a:cubicBezTo>
                      <a:pt x="46130" y="522"/>
                      <a:pt x="46127" y="517"/>
                      <a:pt x="46125" y="517"/>
                    </a:cubicBezTo>
                    <a:cubicBezTo>
                      <a:pt x="46124" y="517"/>
                      <a:pt x="46123" y="518"/>
                      <a:pt x="46122" y="518"/>
                    </a:cubicBezTo>
                    <a:cubicBezTo>
                      <a:pt x="46120" y="518"/>
                      <a:pt x="46116" y="516"/>
                      <a:pt x="46109" y="506"/>
                    </a:cubicBezTo>
                    <a:cubicBezTo>
                      <a:pt x="46106" y="525"/>
                      <a:pt x="46103" y="532"/>
                      <a:pt x="46099" y="532"/>
                    </a:cubicBezTo>
                    <a:cubicBezTo>
                      <a:pt x="46089" y="532"/>
                      <a:pt x="46073" y="484"/>
                      <a:pt x="46052" y="484"/>
                    </a:cubicBezTo>
                    <a:cubicBezTo>
                      <a:pt x="46046" y="484"/>
                      <a:pt x="46039" y="489"/>
                      <a:pt x="46031" y="500"/>
                    </a:cubicBezTo>
                    <a:cubicBezTo>
                      <a:pt x="46023" y="456"/>
                      <a:pt x="46014" y="442"/>
                      <a:pt x="46004" y="442"/>
                    </a:cubicBezTo>
                    <a:cubicBezTo>
                      <a:pt x="45989" y="442"/>
                      <a:pt x="45972" y="478"/>
                      <a:pt x="45952" y="478"/>
                    </a:cubicBezTo>
                    <a:cubicBezTo>
                      <a:pt x="45951" y="478"/>
                      <a:pt x="45950" y="478"/>
                      <a:pt x="45949" y="478"/>
                    </a:cubicBezTo>
                    <a:cubicBezTo>
                      <a:pt x="45915" y="480"/>
                      <a:pt x="45876" y="512"/>
                      <a:pt x="45828" y="541"/>
                    </a:cubicBezTo>
                    <a:cubicBezTo>
                      <a:pt x="45818" y="549"/>
                      <a:pt x="45808" y="552"/>
                      <a:pt x="45799" y="552"/>
                    </a:cubicBezTo>
                    <a:cubicBezTo>
                      <a:pt x="45777" y="552"/>
                      <a:pt x="45756" y="538"/>
                      <a:pt x="45736" y="538"/>
                    </a:cubicBezTo>
                    <a:cubicBezTo>
                      <a:pt x="45722" y="538"/>
                      <a:pt x="45708" y="545"/>
                      <a:pt x="45694" y="569"/>
                    </a:cubicBezTo>
                    <a:cubicBezTo>
                      <a:pt x="45664" y="574"/>
                      <a:pt x="45637" y="626"/>
                      <a:pt x="45611" y="626"/>
                    </a:cubicBezTo>
                    <a:cubicBezTo>
                      <a:pt x="45600" y="626"/>
                      <a:pt x="45589" y="616"/>
                      <a:pt x="45578" y="591"/>
                    </a:cubicBezTo>
                    <a:cubicBezTo>
                      <a:pt x="45552" y="582"/>
                      <a:pt x="45526" y="544"/>
                      <a:pt x="45502" y="544"/>
                    </a:cubicBezTo>
                    <a:cubicBezTo>
                      <a:pt x="45494" y="544"/>
                      <a:pt x="45487" y="548"/>
                      <a:pt x="45480" y="556"/>
                    </a:cubicBezTo>
                    <a:cubicBezTo>
                      <a:pt x="45472" y="571"/>
                      <a:pt x="45463" y="575"/>
                      <a:pt x="45454" y="575"/>
                    </a:cubicBezTo>
                    <a:cubicBezTo>
                      <a:pt x="45445" y="575"/>
                      <a:pt x="45435" y="570"/>
                      <a:pt x="45426" y="570"/>
                    </a:cubicBezTo>
                    <a:cubicBezTo>
                      <a:pt x="45415" y="570"/>
                      <a:pt x="45405" y="577"/>
                      <a:pt x="45395" y="606"/>
                    </a:cubicBezTo>
                    <a:cubicBezTo>
                      <a:pt x="45385" y="597"/>
                      <a:pt x="45375" y="594"/>
                      <a:pt x="45365" y="594"/>
                    </a:cubicBezTo>
                    <a:cubicBezTo>
                      <a:pt x="45330" y="594"/>
                      <a:pt x="45299" y="641"/>
                      <a:pt x="45269" y="641"/>
                    </a:cubicBezTo>
                    <a:cubicBezTo>
                      <a:pt x="45264" y="641"/>
                      <a:pt x="45260" y="640"/>
                      <a:pt x="45256" y="638"/>
                    </a:cubicBezTo>
                    <a:cubicBezTo>
                      <a:pt x="45229" y="633"/>
                      <a:pt x="45203" y="623"/>
                      <a:pt x="45177" y="623"/>
                    </a:cubicBezTo>
                    <a:cubicBezTo>
                      <a:pt x="45164" y="623"/>
                      <a:pt x="45151" y="626"/>
                      <a:pt x="45138" y="633"/>
                    </a:cubicBezTo>
                    <a:cubicBezTo>
                      <a:pt x="45136" y="633"/>
                      <a:pt x="45134" y="633"/>
                      <a:pt x="45132" y="633"/>
                    </a:cubicBezTo>
                    <a:cubicBezTo>
                      <a:pt x="45082" y="633"/>
                      <a:pt x="45032" y="675"/>
                      <a:pt x="44972" y="675"/>
                    </a:cubicBezTo>
                    <a:cubicBezTo>
                      <a:pt x="44944" y="675"/>
                      <a:pt x="44913" y="666"/>
                      <a:pt x="44880" y="637"/>
                    </a:cubicBezTo>
                    <a:cubicBezTo>
                      <a:pt x="44798" y="651"/>
                      <a:pt x="44773" y="658"/>
                      <a:pt x="44772" y="658"/>
                    </a:cubicBezTo>
                    <a:cubicBezTo>
                      <a:pt x="44771" y="658"/>
                      <a:pt x="44789" y="652"/>
                      <a:pt x="44802" y="640"/>
                    </a:cubicBezTo>
                    <a:cubicBezTo>
                      <a:pt x="44803" y="642"/>
                      <a:pt x="44805" y="642"/>
                      <a:pt x="44806" y="642"/>
                    </a:cubicBezTo>
                    <a:cubicBezTo>
                      <a:pt x="44813" y="642"/>
                      <a:pt x="44816" y="620"/>
                      <a:pt x="44808" y="620"/>
                    </a:cubicBezTo>
                    <a:cubicBezTo>
                      <a:pt x="44805" y="620"/>
                      <a:pt x="44799" y="623"/>
                      <a:pt x="44792" y="633"/>
                    </a:cubicBezTo>
                    <a:cubicBezTo>
                      <a:pt x="44789" y="636"/>
                      <a:pt x="44786" y="637"/>
                      <a:pt x="44783" y="637"/>
                    </a:cubicBezTo>
                    <a:cubicBezTo>
                      <a:pt x="44761" y="637"/>
                      <a:pt x="44723" y="579"/>
                      <a:pt x="44665" y="579"/>
                    </a:cubicBezTo>
                    <a:cubicBezTo>
                      <a:pt x="44637" y="579"/>
                      <a:pt x="44603" y="593"/>
                      <a:pt x="44564" y="635"/>
                    </a:cubicBezTo>
                    <a:cubicBezTo>
                      <a:pt x="44554" y="636"/>
                      <a:pt x="44545" y="636"/>
                      <a:pt x="44536" y="636"/>
                    </a:cubicBezTo>
                    <a:cubicBezTo>
                      <a:pt x="44499" y="636"/>
                      <a:pt x="44469" y="634"/>
                      <a:pt x="44445" y="634"/>
                    </a:cubicBezTo>
                    <a:cubicBezTo>
                      <a:pt x="44414" y="634"/>
                      <a:pt x="44391" y="637"/>
                      <a:pt x="44375" y="648"/>
                    </a:cubicBezTo>
                    <a:cubicBezTo>
                      <a:pt x="44365" y="655"/>
                      <a:pt x="44357" y="658"/>
                      <a:pt x="44351" y="658"/>
                    </a:cubicBezTo>
                    <a:cubicBezTo>
                      <a:pt x="44337" y="658"/>
                      <a:pt x="44333" y="642"/>
                      <a:pt x="44333" y="623"/>
                    </a:cubicBezTo>
                    <a:cubicBezTo>
                      <a:pt x="44333" y="619"/>
                      <a:pt x="44334" y="619"/>
                      <a:pt x="44334" y="615"/>
                    </a:cubicBezTo>
                    <a:lnTo>
                      <a:pt x="44334" y="615"/>
                    </a:lnTo>
                    <a:cubicBezTo>
                      <a:pt x="44330" y="618"/>
                      <a:pt x="44325" y="620"/>
                      <a:pt x="44320" y="620"/>
                    </a:cubicBezTo>
                    <a:cubicBezTo>
                      <a:pt x="44317" y="620"/>
                      <a:pt x="44315" y="620"/>
                      <a:pt x="44312" y="619"/>
                    </a:cubicBezTo>
                    <a:cubicBezTo>
                      <a:pt x="44306" y="644"/>
                      <a:pt x="44298" y="652"/>
                      <a:pt x="44288" y="652"/>
                    </a:cubicBezTo>
                    <a:cubicBezTo>
                      <a:pt x="44271" y="652"/>
                      <a:pt x="44248" y="626"/>
                      <a:pt x="44219" y="619"/>
                    </a:cubicBezTo>
                    <a:cubicBezTo>
                      <a:pt x="44198" y="629"/>
                      <a:pt x="44173" y="634"/>
                      <a:pt x="44143" y="634"/>
                    </a:cubicBezTo>
                    <a:cubicBezTo>
                      <a:pt x="44113" y="634"/>
                      <a:pt x="44078" y="629"/>
                      <a:pt x="44037" y="620"/>
                    </a:cubicBezTo>
                    <a:cubicBezTo>
                      <a:pt x="44006" y="597"/>
                      <a:pt x="43977" y="589"/>
                      <a:pt x="43951" y="589"/>
                    </a:cubicBezTo>
                    <a:cubicBezTo>
                      <a:pt x="43912" y="589"/>
                      <a:pt x="43879" y="608"/>
                      <a:pt x="43852" y="623"/>
                    </a:cubicBezTo>
                    <a:cubicBezTo>
                      <a:pt x="43845" y="618"/>
                      <a:pt x="43838" y="616"/>
                      <a:pt x="43832" y="616"/>
                    </a:cubicBezTo>
                    <a:cubicBezTo>
                      <a:pt x="43807" y="616"/>
                      <a:pt x="43788" y="647"/>
                      <a:pt x="43772" y="647"/>
                    </a:cubicBezTo>
                    <a:cubicBezTo>
                      <a:pt x="43765" y="647"/>
                      <a:pt x="43759" y="642"/>
                      <a:pt x="43754" y="626"/>
                    </a:cubicBezTo>
                    <a:cubicBezTo>
                      <a:pt x="43737" y="646"/>
                      <a:pt x="43725" y="653"/>
                      <a:pt x="43718" y="653"/>
                    </a:cubicBezTo>
                    <a:cubicBezTo>
                      <a:pt x="43706" y="653"/>
                      <a:pt x="43703" y="637"/>
                      <a:pt x="43702" y="630"/>
                    </a:cubicBezTo>
                    <a:cubicBezTo>
                      <a:pt x="43699" y="628"/>
                      <a:pt x="43697" y="610"/>
                      <a:pt x="43689" y="610"/>
                    </a:cubicBezTo>
                    <a:cubicBezTo>
                      <a:pt x="43683" y="610"/>
                      <a:pt x="43674" y="618"/>
                      <a:pt x="43660" y="644"/>
                    </a:cubicBezTo>
                    <a:cubicBezTo>
                      <a:pt x="43635" y="632"/>
                      <a:pt x="43592" y="570"/>
                      <a:pt x="43523" y="570"/>
                    </a:cubicBezTo>
                    <a:cubicBezTo>
                      <a:pt x="43490" y="570"/>
                      <a:pt x="43451" y="584"/>
                      <a:pt x="43405" y="625"/>
                    </a:cubicBezTo>
                    <a:cubicBezTo>
                      <a:pt x="43357" y="581"/>
                      <a:pt x="43310" y="558"/>
                      <a:pt x="43264" y="558"/>
                    </a:cubicBezTo>
                    <a:cubicBezTo>
                      <a:pt x="43263" y="558"/>
                      <a:pt x="43261" y="558"/>
                      <a:pt x="43260" y="558"/>
                    </a:cubicBezTo>
                    <a:cubicBezTo>
                      <a:pt x="43217" y="558"/>
                      <a:pt x="43176" y="581"/>
                      <a:pt x="43137" y="624"/>
                    </a:cubicBezTo>
                    <a:cubicBezTo>
                      <a:pt x="43108" y="645"/>
                      <a:pt x="43079" y="655"/>
                      <a:pt x="43052" y="655"/>
                    </a:cubicBezTo>
                    <a:cubicBezTo>
                      <a:pt x="43001" y="655"/>
                      <a:pt x="42953" y="621"/>
                      <a:pt x="42906" y="564"/>
                    </a:cubicBezTo>
                    <a:cubicBezTo>
                      <a:pt x="42902" y="565"/>
                      <a:pt x="42898" y="566"/>
                      <a:pt x="42894" y="566"/>
                    </a:cubicBezTo>
                    <a:cubicBezTo>
                      <a:pt x="42845" y="566"/>
                      <a:pt x="42798" y="497"/>
                      <a:pt x="42755" y="497"/>
                    </a:cubicBezTo>
                    <a:cubicBezTo>
                      <a:pt x="42740" y="497"/>
                      <a:pt x="42726" y="505"/>
                      <a:pt x="42712" y="526"/>
                    </a:cubicBezTo>
                    <a:cubicBezTo>
                      <a:pt x="42652" y="475"/>
                      <a:pt x="42598" y="506"/>
                      <a:pt x="42547" y="471"/>
                    </a:cubicBezTo>
                    <a:cubicBezTo>
                      <a:pt x="42514" y="443"/>
                      <a:pt x="42472" y="428"/>
                      <a:pt x="42429" y="428"/>
                    </a:cubicBezTo>
                    <a:cubicBezTo>
                      <a:pt x="42423" y="428"/>
                      <a:pt x="42416" y="429"/>
                      <a:pt x="42410" y="429"/>
                    </a:cubicBezTo>
                    <a:cubicBezTo>
                      <a:pt x="42397" y="410"/>
                      <a:pt x="42384" y="403"/>
                      <a:pt x="42371" y="403"/>
                    </a:cubicBezTo>
                    <a:cubicBezTo>
                      <a:pt x="42344" y="403"/>
                      <a:pt x="42320" y="433"/>
                      <a:pt x="42296" y="438"/>
                    </a:cubicBezTo>
                    <a:cubicBezTo>
                      <a:pt x="42244" y="473"/>
                      <a:pt x="41968" y="647"/>
                      <a:pt x="41908" y="647"/>
                    </a:cubicBezTo>
                    <a:cubicBezTo>
                      <a:pt x="41907" y="647"/>
                      <a:pt x="41906" y="647"/>
                      <a:pt x="41905" y="647"/>
                    </a:cubicBezTo>
                    <a:cubicBezTo>
                      <a:pt x="41853" y="643"/>
                      <a:pt x="42037" y="598"/>
                      <a:pt x="41988" y="544"/>
                    </a:cubicBezTo>
                    <a:cubicBezTo>
                      <a:pt x="41963" y="512"/>
                      <a:pt x="41706" y="330"/>
                      <a:pt x="41675" y="330"/>
                    </a:cubicBezTo>
                    <a:cubicBezTo>
                      <a:pt x="41674" y="330"/>
                      <a:pt x="41674" y="330"/>
                      <a:pt x="41673" y="330"/>
                    </a:cubicBezTo>
                    <a:cubicBezTo>
                      <a:pt x="41663" y="344"/>
                      <a:pt x="41653" y="359"/>
                      <a:pt x="41644" y="375"/>
                    </a:cubicBezTo>
                    <a:lnTo>
                      <a:pt x="41622" y="394"/>
                    </a:lnTo>
                    <a:cubicBezTo>
                      <a:pt x="41614" y="392"/>
                      <a:pt x="41605" y="390"/>
                      <a:pt x="41597" y="385"/>
                    </a:cubicBezTo>
                    <a:cubicBezTo>
                      <a:pt x="41615" y="368"/>
                      <a:pt x="41633" y="350"/>
                      <a:pt x="41654" y="329"/>
                    </a:cubicBezTo>
                    <a:lnTo>
                      <a:pt x="41654" y="329"/>
                    </a:lnTo>
                    <a:cubicBezTo>
                      <a:pt x="41642" y="341"/>
                      <a:pt x="41627" y="345"/>
                      <a:pt x="41612" y="345"/>
                    </a:cubicBezTo>
                    <a:cubicBezTo>
                      <a:pt x="41586" y="345"/>
                      <a:pt x="41559" y="334"/>
                      <a:pt x="41534" y="334"/>
                    </a:cubicBezTo>
                    <a:cubicBezTo>
                      <a:pt x="41523" y="334"/>
                      <a:pt x="41513" y="336"/>
                      <a:pt x="41504" y="341"/>
                    </a:cubicBezTo>
                    <a:cubicBezTo>
                      <a:pt x="41495" y="322"/>
                      <a:pt x="41487" y="315"/>
                      <a:pt x="41480" y="315"/>
                    </a:cubicBezTo>
                    <a:cubicBezTo>
                      <a:pt x="41474" y="315"/>
                      <a:pt x="41469" y="320"/>
                      <a:pt x="41466" y="327"/>
                    </a:cubicBezTo>
                    <a:cubicBezTo>
                      <a:pt x="41463" y="326"/>
                      <a:pt x="41461" y="326"/>
                      <a:pt x="41458" y="325"/>
                    </a:cubicBezTo>
                    <a:cubicBezTo>
                      <a:pt x="41432" y="313"/>
                      <a:pt x="41402" y="299"/>
                      <a:pt x="41371" y="299"/>
                    </a:cubicBezTo>
                    <a:cubicBezTo>
                      <a:pt x="41354" y="299"/>
                      <a:pt x="41336" y="303"/>
                      <a:pt x="41318" y="313"/>
                    </a:cubicBezTo>
                    <a:cubicBezTo>
                      <a:pt x="41304" y="308"/>
                      <a:pt x="41290" y="306"/>
                      <a:pt x="41277" y="306"/>
                    </a:cubicBezTo>
                    <a:cubicBezTo>
                      <a:pt x="41227" y="306"/>
                      <a:pt x="41185" y="339"/>
                      <a:pt x="41153" y="345"/>
                    </a:cubicBezTo>
                    <a:cubicBezTo>
                      <a:pt x="41111" y="334"/>
                      <a:pt x="41082" y="324"/>
                      <a:pt x="41063" y="307"/>
                    </a:cubicBezTo>
                    <a:cubicBezTo>
                      <a:pt x="41059" y="305"/>
                      <a:pt x="41055" y="304"/>
                      <a:pt x="41051" y="304"/>
                    </a:cubicBezTo>
                    <a:cubicBezTo>
                      <a:pt x="41045" y="304"/>
                      <a:pt x="41039" y="307"/>
                      <a:pt x="41035" y="312"/>
                    </a:cubicBezTo>
                    <a:cubicBezTo>
                      <a:pt x="41037" y="307"/>
                      <a:pt x="41040" y="302"/>
                      <a:pt x="41041" y="296"/>
                    </a:cubicBezTo>
                    <a:cubicBezTo>
                      <a:pt x="41042" y="292"/>
                      <a:pt x="41042" y="287"/>
                      <a:pt x="41044" y="283"/>
                    </a:cubicBezTo>
                    <a:lnTo>
                      <a:pt x="41044" y="283"/>
                    </a:lnTo>
                    <a:cubicBezTo>
                      <a:pt x="41025" y="286"/>
                      <a:pt x="41005" y="288"/>
                      <a:pt x="40985" y="288"/>
                    </a:cubicBezTo>
                    <a:cubicBezTo>
                      <a:pt x="40981" y="288"/>
                      <a:pt x="40977" y="288"/>
                      <a:pt x="40972" y="288"/>
                    </a:cubicBezTo>
                    <a:cubicBezTo>
                      <a:pt x="40967" y="287"/>
                      <a:pt x="40962" y="287"/>
                      <a:pt x="40957" y="287"/>
                    </a:cubicBezTo>
                    <a:cubicBezTo>
                      <a:pt x="40933" y="287"/>
                      <a:pt x="40907" y="295"/>
                      <a:pt x="40878" y="295"/>
                    </a:cubicBezTo>
                    <a:cubicBezTo>
                      <a:pt x="40847" y="295"/>
                      <a:pt x="40812" y="286"/>
                      <a:pt x="40774" y="249"/>
                    </a:cubicBezTo>
                    <a:cubicBezTo>
                      <a:pt x="40767" y="251"/>
                      <a:pt x="40760" y="251"/>
                      <a:pt x="40753" y="251"/>
                    </a:cubicBezTo>
                    <a:cubicBezTo>
                      <a:pt x="40730" y="251"/>
                      <a:pt x="40705" y="243"/>
                      <a:pt x="40679" y="243"/>
                    </a:cubicBezTo>
                    <a:cubicBezTo>
                      <a:pt x="40666" y="243"/>
                      <a:pt x="40652" y="245"/>
                      <a:pt x="40638" y="252"/>
                    </a:cubicBezTo>
                    <a:cubicBezTo>
                      <a:pt x="40636" y="252"/>
                      <a:pt x="40634" y="252"/>
                      <a:pt x="40632" y="252"/>
                    </a:cubicBezTo>
                    <a:cubicBezTo>
                      <a:pt x="40592" y="252"/>
                      <a:pt x="40550" y="298"/>
                      <a:pt x="40505" y="298"/>
                    </a:cubicBezTo>
                    <a:cubicBezTo>
                      <a:pt x="40495" y="298"/>
                      <a:pt x="40485" y="296"/>
                      <a:pt x="40475" y="291"/>
                    </a:cubicBezTo>
                    <a:cubicBezTo>
                      <a:pt x="40448" y="302"/>
                      <a:pt x="40422" y="306"/>
                      <a:pt x="40397" y="306"/>
                    </a:cubicBezTo>
                    <a:cubicBezTo>
                      <a:pt x="40345" y="306"/>
                      <a:pt x="40295" y="290"/>
                      <a:pt x="40247" y="290"/>
                    </a:cubicBezTo>
                    <a:cubicBezTo>
                      <a:pt x="40239" y="290"/>
                      <a:pt x="40231" y="291"/>
                      <a:pt x="40223" y="292"/>
                    </a:cubicBezTo>
                    <a:cubicBezTo>
                      <a:pt x="40200" y="278"/>
                      <a:pt x="40177" y="273"/>
                      <a:pt x="40154" y="273"/>
                    </a:cubicBezTo>
                    <a:cubicBezTo>
                      <a:pt x="40115" y="273"/>
                      <a:pt x="40077" y="287"/>
                      <a:pt x="40039" y="287"/>
                    </a:cubicBezTo>
                    <a:cubicBezTo>
                      <a:pt x="40037" y="287"/>
                      <a:pt x="40035" y="287"/>
                      <a:pt x="40033" y="287"/>
                    </a:cubicBezTo>
                    <a:cubicBezTo>
                      <a:pt x="40016" y="276"/>
                      <a:pt x="39998" y="272"/>
                      <a:pt x="39981" y="272"/>
                    </a:cubicBezTo>
                    <a:cubicBezTo>
                      <a:pt x="39941" y="272"/>
                      <a:pt x="39901" y="294"/>
                      <a:pt x="39863" y="297"/>
                    </a:cubicBezTo>
                    <a:cubicBezTo>
                      <a:pt x="39826" y="309"/>
                      <a:pt x="39791" y="353"/>
                      <a:pt x="39757" y="353"/>
                    </a:cubicBezTo>
                    <a:cubicBezTo>
                      <a:pt x="39741" y="353"/>
                      <a:pt x="39726" y="344"/>
                      <a:pt x="39710" y="317"/>
                    </a:cubicBezTo>
                    <a:cubicBezTo>
                      <a:pt x="39705" y="322"/>
                      <a:pt x="39703" y="324"/>
                      <a:pt x="39702" y="324"/>
                    </a:cubicBezTo>
                    <a:cubicBezTo>
                      <a:pt x="39699" y="324"/>
                      <a:pt x="39845" y="163"/>
                      <a:pt x="39807" y="135"/>
                    </a:cubicBezTo>
                    <a:lnTo>
                      <a:pt x="39807" y="135"/>
                    </a:lnTo>
                    <a:cubicBezTo>
                      <a:pt x="39784" y="149"/>
                      <a:pt x="39761" y="154"/>
                      <a:pt x="39739" y="154"/>
                    </a:cubicBezTo>
                    <a:cubicBezTo>
                      <a:pt x="39695" y="154"/>
                      <a:pt x="39654" y="135"/>
                      <a:pt x="39615" y="135"/>
                    </a:cubicBezTo>
                    <a:cubicBezTo>
                      <a:pt x="39602" y="135"/>
                      <a:pt x="39589" y="137"/>
                      <a:pt x="39576" y="143"/>
                    </a:cubicBezTo>
                    <a:cubicBezTo>
                      <a:pt x="39562" y="156"/>
                      <a:pt x="39548" y="159"/>
                      <a:pt x="39535" y="159"/>
                    </a:cubicBezTo>
                    <a:cubicBezTo>
                      <a:pt x="39522" y="159"/>
                      <a:pt x="39509" y="156"/>
                      <a:pt x="39497" y="156"/>
                    </a:cubicBezTo>
                    <a:cubicBezTo>
                      <a:pt x="39485" y="156"/>
                      <a:pt x="39474" y="159"/>
                      <a:pt x="39463" y="170"/>
                    </a:cubicBezTo>
                    <a:cubicBezTo>
                      <a:pt x="39455" y="182"/>
                      <a:pt x="39448" y="186"/>
                      <a:pt x="39440" y="186"/>
                    </a:cubicBezTo>
                    <a:cubicBezTo>
                      <a:pt x="39418" y="186"/>
                      <a:pt x="39396" y="148"/>
                      <a:pt x="39376" y="148"/>
                    </a:cubicBezTo>
                    <a:cubicBezTo>
                      <a:pt x="39373" y="148"/>
                      <a:pt x="39370" y="149"/>
                      <a:pt x="39367" y="152"/>
                    </a:cubicBezTo>
                    <a:cubicBezTo>
                      <a:pt x="39328" y="153"/>
                      <a:pt x="39293" y="183"/>
                      <a:pt x="39262" y="183"/>
                    </a:cubicBezTo>
                    <a:cubicBezTo>
                      <a:pt x="39246" y="183"/>
                      <a:pt x="39230" y="175"/>
                      <a:pt x="39215" y="148"/>
                    </a:cubicBezTo>
                    <a:cubicBezTo>
                      <a:pt x="39202" y="126"/>
                      <a:pt x="39190" y="118"/>
                      <a:pt x="39179" y="118"/>
                    </a:cubicBezTo>
                    <a:cubicBezTo>
                      <a:pt x="39153" y="118"/>
                      <a:pt x="39130" y="159"/>
                      <a:pt x="39110" y="163"/>
                    </a:cubicBezTo>
                    <a:cubicBezTo>
                      <a:pt x="39078" y="141"/>
                      <a:pt x="39052" y="132"/>
                      <a:pt x="39029" y="132"/>
                    </a:cubicBezTo>
                    <a:cubicBezTo>
                      <a:pt x="39008" y="132"/>
                      <a:pt x="38989" y="139"/>
                      <a:pt x="38971" y="152"/>
                    </a:cubicBezTo>
                    <a:cubicBezTo>
                      <a:pt x="38904" y="146"/>
                      <a:pt x="38894" y="129"/>
                      <a:pt x="38884" y="129"/>
                    </a:cubicBezTo>
                    <a:cubicBezTo>
                      <a:pt x="38882" y="129"/>
                      <a:pt x="38880" y="130"/>
                      <a:pt x="38878" y="131"/>
                    </a:cubicBezTo>
                    <a:cubicBezTo>
                      <a:pt x="38876" y="136"/>
                      <a:pt x="38874" y="139"/>
                      <a:pt x="38872" y="139"/>
                    </a:cubicBezTo>
                    <a:cubicBezTo>
                      <a:pt x="38865" y="139"/>
                      <a:pt x="38855" y="121"/>
                      <a:pt x="38836" y="79"/>
                    </a:cubicBezTo>
                    <a:cubicBezTo>
                      <a:pt x="38822" y="76"/>
                      <a:pt x="38802" y="67"/>
                      <a:pt x="38774" y="67"/>
                    </a:cubicBezTo>
                    <a:cubicBezTo>
                      <a:pt x="38756" y="67"/>
                      <a:pt x="38733" y="71"/>
                      <a:pt x="38706" y="86"/>
                    </a:cubicBezTo>
                    <a:cubicBezTo>
                      <a:pt x="38640" y="68"/>
                      <a:pt x="38604" y="54"/>
                      <a:pt x="38584" y="53"/>
                    </a:cubicBezTo>
                    <a:cubicBezTo>
                      <a:pt x="38580" y="63"/>
                      <a:pt x="38576" y="67"/>
                      <a:pt x="38573" y="67"/>
                    </a:cubicBezTo>
                    <a:cubicBezTo>
                      <a:pt x="38561" y="67"/>
                      <a:pt x="38557" y="4"/>
                      <a:pt x="38553" y="3"/>
                    </a:cubicBezTo>
                    <a:cubicBezTo>
                      <a:pt x="38553" y="2"/>
                      <a:pt x="38552" y="1"/>
                      <a:pt x="38551"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90" name="Google Shape;16890;p61"/>
              <p:cNvSpPr/>
              <p:nvPr/>
            </p:nvSpPr>
            <p:spPr>
              <a:xfrm>
                <a:off x="3816975" y="5455175"/>
                <a:ext cx="75" cy="75"/>
              </a:xfrm>
              <a:custGeom>
                <a:avLst/>
                <a:gdLst/>
                <a:ahLst/>
                <a:cxnLst/>
                <a:rect l="l" t="t" r="r" b="b"/>
                <a:pathLst>
                  <a:path w="3" h="3" extrusionOk="0">
                    <a:moveTo>
                      <a:pt x="3" y="0"/>
                    </a:moveTo>
                    <a:lnTo>
                      <a:pt x="0" y="3"/>
                    </a:lnTo>
                    <a:cubicBezTo>
                      <a:pt x="2" y="2"/>
                      <a:pt x="2" y="2"/>
                      <a:pt x="3"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sp>
        <p:nvSpPr>
          <p:cNvPr id="16891" name="Google Shape;16891;p61"/>
          <p:cNvSpPr/>
          <p:nvPr/>
        </p:nvSpPr>
        <p:spPr>
          <a:xfrm>
            <a:off x="4171787" y="1111775"/>
            <a:ext cx="800400" cy="800400"/>
          </a:xfrm>
          <a:prstGeom prst="ellipse">
            <a:avLst/>
          </a:prstGeom>
          <a:solidFill>
            <a:schemeClr val="accent2"/>
          </a:solidFill>
          <a:ln w="114300" cap="flat" cmpd="sng">
            <a:solidFill>
              <a:schemeClr val="accent2"/>
            </a:solidFill>
            <a:prstDash val="solid"/>
            <a:round/>
            <a:headEnd type="none" w="sm" len="sm"/>
            <a:tailEnd type="none" w="sm" len="sm"/>
          </a:ln>
          <a:effectLst>
            <a:outerShdw blurRad="57150" dist="19050" dir="4200000" algn="bl" rotWithShape="0">
              <a:srgbClr val="263A43">
                <a:alpha val="64999"/>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92" name="Google Shape;16892;p61"/>
          <p:cNvSpPr/>
          <p:nvPr/>
        </p:nvSpPr>
        <p:spPr>
          <a:xfrm>
            <a:off x="4171787" y="1111775"/>
            <a:ext cx="800400" cy="8004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6893" name="Google Shape;16893;p61"/>
          <p:cNvGrpSpPr/>
          <p:nvPr/>
        </p:nvGrpSpPr>
        <p:grpSpPr>
          <a:xfrm>
            <a:off x="5976110" y="1379987"/>
            <a:ext cx="2455889" cy="1443369"/>
            <a:chOff x="713220" y="1300491"/>
            <a:chExt cx="3555138" cy="1460309"/>
          </a:xfrm>
        </p:grpSpPr>
        <p:sp>
          <p:nvSpPr>
            <p:cNvPr id="16894" name="Google Shape;16894;p61"/>
            <p:cNvSpPr/>
            <p:nvPr/>
          </p:nvSpPr>
          <p:spPr>
            <a:xfrm rot="10800000">
              <a:off x="713220" y="1300491"/>
              <a:ext cx="3546505" cy="1403990"/>
            </a:xfrm>
            <a:custGeom>
              <a:avLst/>
              <a:gdLst/>
              <a:ahLst/>
              <a:cxnLst/>
              <a:rect l="l" t="t" r="r" b="b"/>
              <a:pathLst>
                <a:path w="51914" h="8316" extrusionOk="0">
                  <a:moveTo>
                    <a:pt x="1" y="0"/>
                  </a:moveTo>
                  <a:lnTo>
                    <a:pt x="1" y="8315"/>
                  </a:lnTo>
                  <a:lnTo>
                    <a:pt x="51914" y="8315"/>
                  </a:lnTo>
                  <a:lnTo>
                    <a:pt x="51912" y="0"/>
                  </a:lnTo>
                  <a:cubicBezTo>
                    <a:pt x="51912" y="0"/>
                    <a:pt x="41186" y="162"/>
                    <a:pt x="27621" y="406"/>
                  </a:cubicBezTo>
                  <a:cubicBezTo>
                    <a:pt x="25622" y="442"/>
                    <a:pt x="23583" y="457"/>
                    <a:pt x="21564" y="457"/>
                  </a:cubicBezTo>
                  <a:cubicBezTo>
                    <a:pt x="10484" y="457"/>
                    <a:pt x="1" y="0"/>
                    <a:pt x="1" y="0"/>
                  </a:cubicBezTo>
                  <a:close/>
                </a:path>
              </a:pathLst>
            </a:custGeom>
            <a:solidFill>
              <a:schemeClr val="accent4"/>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6895" name="Google Shape;16895;p61"/>
            <p:cNvGrpSpPr/>
            <p:nvPr/>
          </p:nvGrpSpPr>
          <p:grpSpPr>
            <a:xfrm>
              <a:off x="713450" y="2567954"/>
              <a:ext cx="3554908" cy="192846"/>
              <a:chOff x="3289575" y="5404975"/>
              <a:chExt cx="1300925" cy="70575"/>
            </a:xfrm>
          </p:grpSpPr>
          <p:sp>
            <p:nvSpPr>
              <p:cNvPr id="16896" name="Google Shape;16896;p61"/>
              <p:cNvSpPr/>
              <p:nvPr/>
            </p:nvSpPr>
            <p:spPr>
              <a:xfrm>
                <a:off x="3980025" y="5416850"/>
                <a:ext cx="575" cy="900"/>
              </a:xfrm>
              <a:custGeom>
                <a:avLst/>
                <a:gdLst/>
                <a:ahLst/>
                <a:cxnLst/>
                <a:rect l="l" t="t" r="r" b="b"/>
                <a:pathLst>
                  <a:path w="23" h="36" extrusionOk="0">
                    <a:moveTo>
                      <a:pt x="12" y="0"/>
                    </a:moveTo>
                    <a:cubicBezTo>
                      <a:pt x="6" y="5"/>
                      <a:pt x="2" y="11"/>
                      <a:pt x="1" y="20"/>
                    </a:cubicBezTo>
                    <a:cubicBezTo>
                      <a:pt x="8" y="31"/>
                      <a:pt x="12" y="35"/>
                      <a:pt x="15" y="35"/>
                    </a:cubicBezTo>
                    <a:cubicBezTo>
                      <a:pt x="22" y="35"/>
                      <a:pt x="18" y="12"/>
                      <a:pt x="12"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97" name="Google Shape;16897;p61"/>
              <p:cNvSpPr/>
              <p:nvPr/>
            </p:nvSpPr>
            <p:spPr>
              <a:xfrm>
                <a:off x="4315675" y="5411325"/>
                <a:ext cx="1025" cy="775"/>
              </a:xfrm>
              <a:custGeom>
                <a:avLst/>
                <a:gdLst/>
                <a:ahLst/>
                <a:cxnLst/>
                <a:rect l="l" t="t" r="r" b="b"/>
                <a:pathLst>
                  <a:path w="41" h="31" extrusionOk="0">
                    <a:moveTo>
                      <a:pt x="16" y="0"/>
                    </a:moveTo>
                    <a:cubicBezTo>
                      <a:pt x="10" y="0"/>
                      <a:pt x="5" y="8"/>
                      <a:pt x="1" y="30"/>
                    </a:cubicBezTo>
                    <a:cubicBezTo>
                      <a:pt x="16" y="28"/>
                      <a:pt x="29" y="25"/>
                      <a:pt x="40" y="23"/>
                    </a:cubicBezTo>
                    <a:cubicBezTo>
                      <a:pt x="32" y="11"/>
                      <a:pt x="24" y="0"/>
                      <a:pt x="16"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98" name="Google Shape;16898;p61"/>
              <p:cNvSpPr/>
              <p:nvPr/>
            </p:nvSpPr>
            <p:spPr>
              <a:xfrm>
                <a:off x="4316675" y="5411800"/>
                <a:ext cx="1600" cy="775"/>
              </a:xfrm>
              <a:custGeom>
                <a:avLst/>
                <a:gdLst/>
                <a:ahLst/>
                <a:cxnLst/>
                <a:rect l="l" t="t" r="r" b="b"/>
                <a:pathLst>
                  <a:path w="64" h="31" extrusionOk="0">
                    <a:moveTo>
                      <a:pt x="30" y="0"/>
                    </a:moveTo>
                    <a:cubicBezTo>
                      <a:pt x="22" y="0"/>
                      <a:pt x="12" y="2"/>
                      <a:pt x="0" y="5"/>
                    </a:cubicBezTo>
                    <a:cubicBezTo>
                      <a:pt x="8" y="15"/>
                      <a:pt x="16" y="26"/>
                      <a:pt x="24" y="26"/>
                    </a:cubicBezTo>
                    <a:cubicBezTo>
                      <a:pt x="26" y="26"/>
                      <a:pt x="29" y="25"/>
                      <a:pt x="31" y="23"/>
                    </a:cubicBezTo>
                    <a:cubicBezTo>
                      <a:pt x="35" y="28"/>
                      <a:pt x="40" y="31"/>
                      <a:pt x="44" y="31"/>
                    </a:cubicBezTo>
                    <a:cubicBezTo>
                      <a:pt x="56" y="31"/>
                      <a:pt x="63" y="7"/>
                      <a:pt x="62" y="7"/>
                    </a:cubicBezTo>
                    <a:lnTo>
                      <a:pt x="62" y="7"/>
                    </a:lnTo>
                    <a:cubicBezTo>
                      <a:pt x="61" y="7"/>
                      <a:pt x="59" y="10"/>
                      <a:pt x="56" y="19"/>
                    </a:cubicBezTo>
                    <a:cubicBezTo>
                      <a:pt x="51" y="5"/>
                      <a:pt x="42" y="0"/>
                      <a:pt x="30"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899" name="Google Shape;16899;p61"/>
              <p:cNvSpPr/>
              <p:nvPr/>
            </p:nvSpPr>
            <p:spPr>
              <a:xfrm>
                <a:off x="4397950" y="5419900"/>
                <a:ext cx="300" cy="500"/>
              </a:xfrm>
              <a:custGeom>
                <a:avLst/>
                <a:gdLst/>
                <a:ahLst/>
                <a:cxnLst/>
                <a:rect l="l" t="t" r="r" b="b"/>
                <a:pathLst>
                  <a:path w="12" h="20" extrusionOk="0">
                    <a:moveTo>
                      <a:pt x="6" y="1"/>
                    </a:moveTo>
                    <a:cubicBezTo>
                      <a:pt x="4" y="1"/>
                      <a:pt x="1" y="6"/>
                      <a:pt x="0" y="19"/>
                    </a:cubicBezTo>
                    <a:cubicBezTo>
                      <a:pt x="11" y="13"/>
                      <a:pt x="10" y="1"/>
                      <a:pt x="6"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00" name="Google Shape;16900;p61"/>
              <p:cNvSpPr/>
              <p:nvPr/>
            </p:nvSpPr>
            <p:spPr>
              <a:xfrm>
                <a:off x="4193775" y="5406050"/>
                <a:ext cx="875" cy="600"/>
              </a:xfrm>
              <a:custGeom>
                <a:avLst/>
                <a:gdLst/>
                <a:ahLst/>
                <a:cxnLst/>
                <a:rect l="l" t="t" r="r" b="b"/>
                <a:pathLst>
                  <a:path w="35" h="24" extrusionOk="0">
                    <a:moveTo>
                      <a:pt x="7" y="1"/>
                    </a:moveTo>
                    <a:cubicBezTo>
                      <a:pt x="2" y="1"/>
                      <a:pt x="1" y="7"/>
                      <a:pt x="2" y="21"/>
                    </a:cubicBezTo>
                    <a:cubicBezTo>
                      <a:pt x="9" y="23"/>
                      <a:pt x="15" y="24"/>
                      <a:pt x="22" y="24"/>
                    </a:cubicBezTo>
                    <a:cubicBezTo>
                      <a:pt x="26" y="24"/>
                      <a:pt x="30" y="23"/>
                      <a:pt x="34" y="22"/>
                    </a:cubicBezTo>
                    <a:cubicBezTo>
                      <a:pt x="22" y="9"/>
                      <a:pt x="13" y="1"/>
                      <a:pt x="7"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01" name="Google Shape;16901;p61"/>
              <p:cNvSpPr/>
              <p:nvPr/>
            </p:nvSpPr>
            <p:spPr>
              <a:xfrm>
                <a:off x="4133775" y="5414725"/>
                <a:ext cx="975" cy="950"/>
              </a:xfrm>
              <a:custGeom>
                <a:avLst/>
                <a:gdLst/>
                <a:ahLst/>
                <a:cxnLst/>
                <a:rect l="l" t="t" r="r" b="b"/>
                <a:pathLst>
                  <a:path w="39" h="38" extrusionOk="0">
                    <a:moveTo>
                      <a:pt x="26" y="0"/>
                    </a:moveTo>
                    <a:cubicBezTo>
                      <a:pt x="19" y="0"/>
                      <a:pt x="9" y="9"/>
                      <a:pt x="0" y="20"/>
                    </a:cubicBezTo>
                    <a:cubicBezTo>
                      <a:pt x="23" y="21"/>
                      <a:pt x="34" y="21"/>
                      <a:pt x="37" y="38"/>
                    </a:cubicBezTo>
                    <a:cubicBezTo>
                      <a:pt x="38" y="10"/>
                      <a:pt x="33" y="0"/>
                      <a:pt x="26"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02" name="Google Shape;16902;p61"/>
              <p:cNvSpPr/>
              <p:nvPr/>
            </p:nvSpPr>
            <p:spPr>
              <a:xfrm>
                <a:off x="4225950" y="5405725"/>
                <a:ext cx="725" cy="350"/>
              </a:xfrm>
              <a:custGeom>
                <a:avLst/>
                <a:gdLst/>
                <a:ahLst/>
                <a:cxnLst/>
                <a:rect l="l" t="t" r="r" b="b"/>
                <a:pathLst>
                  <a:path w="29" h="14" extrusionOk="0">
                    <a:moveTo>
                      <a:pt x="0" y="1"/>
                    </a:moveTo>
                    <a:cubicBezTo>
                      <a:pt x="4" y="4"/>
                      <a:pt x="12" y="10"/>
                      <a:pt x="18" y="14"/>
                    </a:cubicBezTo>
                    <a:lnTo>
                      <a:pt x="28" y="14"/>
                    </a:lnTo>
                    <a:cubicBezTo>
                      <a:pt x="18" y="10"/>
                      <a:pt x="9" y="6"/>
                      <a:pt x="0"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03" name="Google Shape;16903;p61"/>
              <p:cNvSpPr/>
              <p:nvPr/>
            </p:nvSpPr>
            <p:spPr>
              <a:xfrm>
                <a:off x="3868875" y="5419425"/>
                <a:ext cx="100" cy="75"/>
              </a:xfrm>
              <a:custGeom>
                <a:avLst/>
                <a:gdLst/>
                <a:ahLst/>
                <a:cxnLst/>
                <a:rect l="l" t="t" r="r" b="b"/>
                <a:pathLst>
                  <a:path w="4" h="3" extrusionOk="0">
                    <a:moveTo>
                      <a:pt x="3" y="0"/>
                    </a:moveTo>
                    <a:lnTo>
                      <a:pt x="3" y="0"/>
                    </a:lnTo>
                    <a:cubicBezTo>
                      <a:pt x="2" y="0"/>
                      <a:pt x="1" y="1"/>
                      <a:pt x="1" y="3"/>
                    </a:cubicBezTo>
                    <a:lnTo>
                      <a:pt x="3" y="0"/>
                    </a:ln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04" name="Google Shape;16904;p61"/>
              <p:cNvSpPr/>
              <p:nvPr/>
            </p:nvSpPr>
            <p:spPr>
              <a:xfrm>
                <a:off x="3289575" y="5404975"/>
                <a:ext cx="1300925" cy="70575"/>
              </a:xfrm>
              <a:custGeom>
                <a:avLst/>
                <a:gdLst/>
                <a:ahLst/>
                <a:cxnLst/>
                <a:rect l="l" t="t" r="r" b="b"/>
                <a:pathLst>
                  <a:path w="52037" h="2823" extrusionOk="0">
                    <a:moveTo>
                      <a:pt x="32257" y="329"/>
                    </a:moveTo>
                    <a:cubicBezTo>
                      <a:pt x="32263" y="329"/>
                      <a:pt x="32269" y="329"/>
                      <a:pt x="32274" y="330"/>
                    </a:cubicBezTo>
                    <a:cubicBezTo>
                      <a:pt x="32281" y="340"/>
                      <a:pt x="32288" y="350"/>
                      <a:pt x="32298" y="359"/>
                    </a:cubicBezTo>
                    <a:cubicBezTo>
                      <a:pt x="32137" y="357"/>
                      <a:pt x="32203" y="329"/>
                      <a:pt x="32257" y="329"/>
                    </a:cubicBezTo>
                    <a:close/>
                    <a:moveTo>
                      <a:pt x="5250" y="1074"/>
                    </a:moveTo>
                    <a:cubicBezTo>
                      <a:pt x="5250" y="1076"/>
                      <a:pt x="5250" y="1077"/>
                      <a:pt x="5250" y="1078"/>
                    </a:cubicBezTo>
                    <a:lnTo>
                      <a:pt x="5250" y="1078"/>
                    </a:lnTo>
                    <a:cubicBezTo>
                      <a:pt x="5250" y="1077"/>
                      <a:pt x="5250" y="1076"/>
                      <a:pt x="5250" y="1074"/>
                    </a:cubicBezTo>
                    <a:close/>
                    <a:moveTo>
                      <a:pt x="35937" y="1639"/>
                    </a:moveTo>
                    <a:lnTo>
                      <a:pt x="35937" y="1639"/>
                    </a:lnTo>
                    <a:cubicBezTo>
                      <a:pt x="35936" y="1639"/>
                      <a:pt x="35936" y="1639"/>
                      <a:pt x="35936" y="1639"/>
                    </a:cubicBezTo>
                    <a:cubicBezTo>
                      <a:pt x="35936" y="1639"/>
                      <a:pt x="35936" y="1639"/>
                      <a:pt x="35937" y="1639"/>
                    </a:cubicBezTo>
                    <a:close/>
                    <a:moveTo>
                      <a:pt x="52031" y="2118"/>
                    </a:moveTo>
                    <a:cubicBezTo>
                      <a:pt x="52033" y="2118"/>
                      <a:pt x="52035" y="2119"/>
                      <a:pt x="52037" y="2119"/>
                    </a:cubicBezTo>
                    <a:cubicBezTo>
                      <a:pt x="52035" y="2118"/>
                      <a:pt x="52033" y="2118"/>
                      <a:pt x="52031" y="2118"/>
                    </a:cubicBezTo>
                    <a:close/>
                    <a:moveTo>
                      <a:pt x="15765" y="2214"/>
                    </a:moveTo>
                    <a:lnTo>
                      <a:pt x="15765" y="2214"/>
                    </a:lnTo>
                    <a:cubicBezTo>
                      <a:pt x="15765" y="2214"/>
                      <a:pt x="15765" y="2214"/>
                      <a:pt x="15765" y="2214"/>
                    </a:cubicBezTo>
                    <a:cubicBezTo>
                      <a:pt x="15765" y="2214"/>
                      <a:pt x="15765" y="2214"/>
                      <a:pt x="15765" y="2214"/>
                    </a:cubicBezTo>
                    <a:close/>
                    <a:moveTo>
                      <a:pt x="14353" y="2372"/>
                    </a:moveTo>
                    <a:lnTo>
                      <a:pt x="14353" y="2372"/>
                    </a:lnTo>
                    <a:cubicBezTo>
                      <a:pt x="14352" y="2372"/>
                      <a:pt x="14352" y="2372"/>
                      <a:pt x="14352" y="2372"/>
                    </a:cubicBezTo>
                    <a:cubicBezTo>
                      <a:pt x="14352" y="2373"/>
                      <a:pt x="14353" y="2373"/>
                      <a:pt x="14353" y="2374"/>
                    </a:cubicBezTo>
                    <a:lnTo>
                      <a:pt x="14353" y="2374"/>
                    </a:lnTo>
                    <a:cubicBezTo>
                      <a:pt x="14353" y="2373"/>
                      <a:pt x="14353" y="2373"/>
                      <a:pt x="14353" y="2372"/>
                    </a:cubicBezTo>
                    <a:close/>
                    <a:moveTo>
                      <a:pt x="38551" y="1"/>
                    </a:moveTo>
                    <a:cubicBezTo>
                      <a:pt x="38547" y="1"/>
                      <a:pt x="38538" y="20"/>
                      <a:pt x="38488" y="20"/>
                    </a:cubicBezTo>
                    <a:cubicBezTo>
                      <a:pt x="38476" y="20"/>
                      <a:pt x="38461" y="19"/>
                      <a:pt x="38443" y="16"/>
                    </a:cubicBezTo>
                    <a:cubicBezTo>
                      <a:pt x="38416" y="51"/>
                      <a:pt x="38391" y="53"/>
                      <a:pt x="38367" y="53"/>
                    </a:cubicBezTo>
                    <a:cubicBezTo>
                      <a:pt x="38364" y="53"/>
                      <a:pt x="38361" y="53"/>
                      <a:pt x="38358" y="53"/>
                    </a:cubicBezTo>
                    <a:cubicBezTo>
                      <a:pt x="38354" y="53"/>
                      <a:pt x="38349" y="53"/>
                      <a:pt x="38345" y="54"/>
                    </a:cubicBezTo>
                    <a:cubicBezTo>
                      <a:pt x="38337" y="64"/>
                      <a:pt x="38330" y="67"/>
                      <a:pt x="38322" y="67"/>
                    </a:cubicBezTo>
                    <a:cubicBezTo>
                      <a:pt x="38306" y="67"/>
                      <a:pt x="38291" y="51"/>
                      <a:pt x="38275" y="51"/>
                    </a:cubicBezTo>
                    <a:cubicBezTo>
                      <a:pt x="38269" y="51"/>
                      <a:pt x="38262" y="54"/>
                      <a:pt x="38256" y="63"/>
                    </a:cubicBezTo>
                    <a:cubicBezTo>
                      <a:pt x="38240" y="83"/>
                      <a:pt x="38224" y="93"/>
                      <a:pt x="38207" y="93"/>
                    </a:cubicBezTo>
                    <a:cubicBezTo>
                      <a:pt x="38194" y="93"/>
                      <a:pt x="38180" y="86"/>
                      <a:pt x="38167" y="72"/>
                    </a:cubicBezTo>
                    <a:cubicBezTo>
                      <a:pt x="38156" y="92"/>
                      <a:pt x="38146" y="97"/>
                      <a:pt x="38135" y="97"/>
                    </a:cubicBezTo>
                    <a:cubicBezTo>
                      <a:pt x="38125" y="97"/>
                      <a:pt x="38114" y="93"/>
                      <a:pt x="38104" y="93"/>
                    </a:cubicBezTo>
                    <a:cubicBezTo>
                      <a:pt x="38092" y="93"/>
                      <a:pt x="38081" y="98"/>
                      <a:pt x="38069" y="120"/>
                    </a:cubicBezTo>
                    <a:cubicBezTo>
                      <a:pt x="38046" y="141"/>
                      <a:pt x="38022" y="165"/>
                      <a:pt x="37996" y="165"/>
                    </a:cubicBezTo>
                    <a:cubicBezTo>
                      <a:pt x="37982" y="165"/>
                      <a:pt x="37969" y="158"/>
                      <a:pt x="37954" y="142"/>
                    </a:cubicBezTo>
                    <a:cubicBezTo>
                      <a:pt x="37947" y="145"/>
                      <a:pt x="37939" y="147"/>
                      <a:pt x="37931" y="147"/>
                    </a:cubicBezTo>
                    <a:cubicBezTo>
                      <a:pt x="37901" y="147"/>
                      <a:pt x="37870" y="126"/>
                      <a:pt x="37836" y="126"/>
                    </a:cubicBezTo>
                    <a:cubicBezTo>
                      <a:pt x="37828" y="126"/>
                      <a:pt x="37820" y="127"/>
                      <a:pt x="37812" y="130"/>
                    </a:cubicBezTo>
                    <a:cubicBezTo>
                      <a:pt x="37657" y="109"/>
                      <a:pt x="37641" y="69"/>
                      <a:pt x="37633" y="69"/>
                    </a:cubicBezTo>
                    <a:cubicBezTo>
                      <a:pt x="37633" y="69"/>
                      <a:pt x="37632" y="69"/>
                      <a:pt x="37632" y="69"/>
                    </a:cubicBezTo>
                    <a:cubicBezTo>
                      <a:pt x="37628" y="63"/>
                      <a:pt x="37627" y="47"/>
                      <a:pt x="37582" y="47"/>
                    </a:cubicBezTo>
                    <a:cubicBezTo>
                      <a:pt x="37572" y="47"/>
                      <a:pt x="37560" y="48"/>
                      <a:pt x="37544" y="50"/>
                    </a:cubicBezTo>
                    <a:cubicBezTo>
                      <a:pt x="37550" y="49"/>
                      <a:pt x="37555" y="46"/>
                      <a:pt x="37560" y="44"/>
                    </a:cubicBezTo>
                    <a:cubicBezTo>
                      <a:pt x="37561" y="44"/>
                      <a:pt x="37562" y="44"/>
                      <a:pt x="37563" y="44"/>
                    </a:cubicBezTo>
                    <a:cubicBezTo>
                      <a:pt x="37585" y="44"/>
                      <a:pt x="37599" y="24"/>
                      <a:pt x="37590" y="24"/>
                    </a:cubicBezTo>
                    <a:cubicBezTo>
                      <a:pt x="37586" y="24"/>
                      <a:pt x="37580" y="27"/>
                      <a:pt x="37569" y="35"/>
                    </a:cubicBezTo>
                    <a:cubicBezTo>
                      <a:pt x="37545" y="39"/>
                      <a:pt x="37521" y="41"/>
                      <a:pt x="37497" y="41"/>
                    </a:cubicBezTo>
                    <a:cubicBezTo>
                      <a:pt x="37492" y="41"/>
                      <a:pt x="37487" y="41"/>
                      <a:pt x="37482" y="41"/>
                    </a:cubicBezTo>
                    <a:lnTo>
                      <a:pt x="37482" y="41"/>
                    </a:lnTo>
                    <a:cubicBezTo>
                      <a:pt x="37499" y="48"/>
                      <a:pt x="37515" y="51"/>
                      <a:pt x="37532" y="51"/>
                    </a:cubicBezTo>
                    <a:cubicBezTo>
                      <a:pt x="37520" y="53"/>
                      <a:pt x="37509" y="55"/>
                      <a:pt x="37495" y="58"/>
                    </a:cubicBezTo>
                    <a:cubicBezTo>
                      <a:pt x="37485" y="50"/>
                      <a:pt x="37480" y="46"/>
                      <a:pt x="37472" y="42"/>
                    </a:cubicBezTo>
                    <a:cubicBezTo>
                      <a:pt x="37417" y="42"/>
                      <a:pt x="37340" y="42"/>
                      <a:pt x="37230" y="51"/>
                    </a:cubicBezTo>
                    <a:cubicBezTo>
                      <a:pt x="37194" y="67"/>
                      <a:pt x="37161" y="72"/>
                      <a:pt x="37129" y="72"/>
                    </a:cubicBezTo>
                    <a:cubicBezTo>
                      <a:pt x="37074" y="72"/>
                      <a:pt x="37025" y="56"/>
                      <a:pt x="36983" y="56"/>
                    </a:cubicBezTo>
                    <a:cubicBezTo>
                      <a:pt x="36963" y="56"/>
                      <a:pt x="36945" y="60"/>
                      <a:pt x="36927" y="70"/>
                    </a:cubicBezTo>
                    <a:cubicBezTo>
                      <a:pt x="36903" y="62"/>
                      <a:pt x="36882" y="59"/>
                      <a:pt x="36862" y="59"/>
                    </a:cubicBezTo>
                    <a:cubicBezTo>
                      <a:pt x="36823" y="59"/>
                      <a:pt x="36792" y="71"/>
                      <a:pt x="36768" y="73"/>
                    </a:cubicBezTo>
                    <a:cubicBezTo>
                      <a:pt x="36731" y="88"/>
                      <a:pt x="36710" y="93"/>
                      <a:pt x="36694" y="93"/>
                    </a:cubicBezTo>
                    <a:cubicBezTo>
                      <a:pt x="36681" y="93"/>
                      <a:pt x="36671" y="89"/>
                      <a:pt x="36658" y="86"/>
                    </a:cubicBezTo>
                    <a:cubicBezTo>
                      <a:pt x="36651" y="97"/>
                      <a:pt x="36645" y="101"/>
                      <a:pt x="36636" y="101"/>
                    </a:cubicBezTo>
                    <a:cubicBezTo>
                      <a:pt x="36611" y="101"/>
                      <a:pt x="36571" y="63"/>
                      <a:pt x="36501" y="63"/>
                    </a:cubicBezTo>
                    <a:cubicBezTo>
                      <a:pt x="36483" y="63"/>
                      <a:pt x="36463" y="65"/>
                      <a:pt x="36440" y="72"/>
                    </a:cubicBezTo>
                    <a:cubicBezTo>
                      <a:pt x="36415" y="80"/>
                      <a:pt x="36393" y="83"/>
                      <a:pt x="36372" y="83"/>
                    </a:cubicBezTo>
                    <a:cubicBezTo>
                      <a:pt x="36318" y="83"/>
                      <a:pt x="36278" y="61"/>
                      <a:pt x="36250" y="61"/>
                    </a:cubicBezTo>
                    <a:cubicBezTo>
                      <a:pt x="36244" y="61"/>
                      <a:pt x="36239" y="62"/>
                      <a:pt x="36234" y="64"/>
                    </a:cubicBezTo>
                    <a:lnTo>
                      <a:pt x="36202" y="64"/>
                    </a:lnTo>
                    <a:cubicBezTo>
                      <a:pt x="36278" y="153"/>
                      <a:pt x="36454" y="485"/>
                      <a:pt x="36379" y="485"/>
                    </a:cubicBezTo>
                    <a:cubicBezTo>
                      <a:pt x="36376" y="485"/>
                      <a:pt x="36372" y="484"/>
                      <a:pt x="36368" y="483"/>
                    </a:cubicBezTo>
                    <a:cubicBezTo>
                      <a:pt x="36306" y="519"/>
                      <a:pt x="36285" y="540"/>
                      <a:pt x="36282" y="540"/>
                    </a:cubicBezTo>
                    <a:cubicBezTo>
                      <a:pt x="36280" y="540"/>
                      <a:pt x="36301" y="513"/>
                      <a:pt x="36314" y="452"/>
                    </a:cubicBezTo>
                    <a:cubicBezTo>
                      <a:pt x="36327" y="428"/>
                      <a:pt x="36333" y="420"/>
                      <a:pt x="36305" y="420"/>
                    </a:cubicBezTo>
                    <a:cubicBezTo>
                      <a:pt x="36278" y="420"/>
                      <a:pt x="36219" y="427"/>
                      <a:pt x="36103" y="434"/>
                    </a:cubicBezTo>
                    <a:cubicBezTo>
                      <a:pt x="36036" y="430"/>
                      <a:pt x="35985" y="403"/>
                      <a:pt x="35945" y="403"/>
                    </a:cubicBezTo>
                    <a:cubicBezTo>
                      <a:pt x="35937" y="403"/>
                      <a:pt x="35930" y="404"/>
                      <a:pt x="35923" y="406"/>
                    </a:cubicBezTo>
                    <a:cubicBezTo>
                      <a:pt x="35913" y="392"/>
                      <a:pt x="35903" y="388"/>
                      <a:pt x="35894" y="388"/>
                    </a:cubicBezTo>
                    <a:cubicBezTo>
                      <a:pt x="35878" y="388"/>
                      <a:pt x="35865" y="401"/>
                      <a:pt x="35853" y="401"/>
                    </a:cubicBezTo>
                    <a:cubicBezTo>
                      <a:pt x="35844" y="401"/>
                      <a:pt x="35836" y="393"/>
                      <a:pt x="35828" y="366"/>
                    </a:cubicBezTo>
                    <a:cubicBezTo>
                      <a:pt x="35785" y="314"/>
                      <a:pt x="35766" y="297"/>
                      <a:pt x="35717" y="297"/>
                    </a:cubicBezTo>
                    <a:cubicBezTo>
                      <a:pt x="35713" y="297"/>
                      <a:pt x="35710" y="297"/>
                      <a:pt x="35706" y="297"/>
                    </a:cubicBezTo>
                    <a:cubicBezTo>
                      <a:pt x="35697" y="285"/>
                      <a:pt x="35688" y="281"/>
                      <a:pt x="35677" y="281"/>
                    </a:cubicBezTo>
                    <a:cubicBezTo>
                      <a:pt x="35653" y="281"/>
                      <a:pt x="35624" y="301"/>
                      <a:pt x="35586" y="306"/>
                    </a:cubicBezTo>
                    <a:cubicBezTo>
                      <a:pt x="35568" y="300"/>
                      <a:pt x="35547" y="297"/>
                      <a:pt x="35524" y="297"/>
                    </a:cubicBezTo>
                    <a:cubicBezTo>
                      <a:pt x="35479" y="297"/>
                      <a:pt x="35426" y="309"/>
                      <a:pt x="35364" y="336"/>
                    </a:cubicBezTo>
                    <a:cubicBezTo>
                      <a:pt x="35350" y="324"/>
                      <a:pt x="35337" y="319"/>
                      <a:pt x="35324" y="319"/>
                    </a:cubicBezTo>
                    <a:cubicBezTo>
                      <a:pt x="35276" y="319"/>
                      <a:pt x="35236" y="392"/>
                      <a:pt x="35201" y="392"/>
                    </a:cubicBezTo>
                    <a:cubicBezTo>
                      <a:pt x="35197" y="392"/>
                      <a:pt x="35192" y="391"/>
                      <a:pt x="35188" y="388"/>
                    </a:cubicBezTo>
                    <a:cubicBezTo>
                      <a:pt x="35175" y="374"/>
                      <a:pt x="35162" y="368"/>
                      <a:pt x="35151" y="368"/>
                    </a:cubicBezTo>
                    <a:cubicBezTo>
                      <a:pt x="35123" y="368"/>
                      <a:pt x="35100" y="400"/>
                      <a:pt x="35082" y="405"/>
                    </a:cubicBezTo>
                    <a:cubicBezTo>
                      <a:pt x="35074" y="410"/>
                      <a:pt x="35066" y="412"/>
                      <a:pt x="35059" y="412"/>
                    </a:cubicBezTo>
                    <a:cubicBezTo>
                      <a:pt x="35038" y="412"/>
                      <a:pt x="35023" y="394"/>
                      <a:pt x="35013" y="394"/>
                    </a:cubicBezTo>
                    <a:cubicBezTo>
                      <a:pt x="35006" y="394"/>
                      <a:pt x="35000" y="403"/>
                      <a:pt x="34996" y="434"/>
                    </a:cubicBezTo>
                    <a:cubicBezTo>
                      <a:pt x="34987" y="456"/>
                      <a:pt x="34981" y="462"/>
                      <a:pt x="34970" y="462"/>
                    </a:cubicBezTo>
                    <a:cubicBezTo>
                      <a:pt x="34956" y="462"/>
                      <a:pt x="34932" y="453"/>
                      <a:pt x="34883" y="453"/>
                    </a:cubicBezTo>
                    <a:cubicBezTo>
                      <a:pt x="34858" y="453"/>
                      <a:pt x="34827" y="455"/>
                      <a:pt x="34786" y="462"/>
                    </a:cubicBezTo>
                    <a:cubicBezTo>
                      <a:pt x="34764" y="478"/>
                      <a:pt x="34747" y="497"/>
                      <a:pt x="34733" y="517"/>
                    </a:cubicBezTo>
                    <a:cubicBezTo>
                      <a:pt x="34730" y="516"/>
                      <a:pt x="34726" y="516"/>
                      <a:pt x="34724" y="516"/>
                    </a:cubicBezTo>
                    <a:cubicBezTo>
                      <a:pt x="34724" y="513"/>
                      <a:pt x="34722" y="511"/>
                      <a:pt x="34721" y="506"/>
                    </a:cubicBezTo>
                    <a:cubicBezTo>
                      <a:pt x="34715" y="516"/>
                      <a:pt x="34708" y="528"/>
                      <a:pt x="34702" y="539"/>
                    </a:cubicBezTo>
                    <a:cubicBezTo>
                      <a:pt x="34700" y="539"/>
                      <a:pt x="34698" y="539"/>
                      <a:pt x="34697" y="539"/>
                    </a:cubicBezTo>
                    <a:cubicBezTo>
                      <a:pt x="34696" y="539"/>
                      <a:pt x="34694" y="539"/>
                      <a:pt x="34693" y="537"/>
                    </a:cubicBezTo>
                    <a:cubicBezTo>
                      <a:pt x="34688" y="541"/>
                      <a:pt x="34684" y="548"/>
                      <a:pt x="34683" y="554"/>
                    </a:cubicBezTo>
                    <a:cubicBezTo>
                      <a:pt x="34680" y="554"/>
                      <a:pt x="34677" y="554"/>
                      <a:pt x="34674" y="553"/>
                    </a:cubicBezTo>
                    <a:cubicBezTo>
                      <a:pt x="34671" y="549"/>
                      <a:pt x="34670" y="545"/>
                      <a:pt x="34670" y="541"/>
                    </a:cubicBezTo>
                    <a:cubicBezTo>
                      <a:pt x="34670" y="544"/>
                      <a:pt x="34670" y="548"/>
                      <a:pt x="34670" y="551"/>
                    </a:cubicBezTo>
                    <a:cubicBezTo>
                      <a:pt x="34659" y="546"/>
                      <a:pt x="34646" y="538"/>
                      <a:pt x="34631" y="538"/>
                    </a:cubicBezTo>
                    <a:cubicBezTo>
                      <a:pt x="34626" y="538"/>
                      <a:pt x="34621" y="539"/>
                      <a:pt x="34615" y="541"/>
                    </a:cubicBezTo>
                    <a:cubicBezTo>
                      <a:pt x="34586" y="500"/>
                      <a:pt x="34550" y="493"/>
                      <a:pt x="34507" y="493"/>
                    </a:cubicBezTo>
                    <a:cubicBezTo>
                      <a:pt x="34482" y="493"/>
                      <a:pt x="34455" y="495"/>
                      <a:pt x="34425" y="495"/>
                    </a:cubicBezTo>
                    <a:cubicBezTo>
                      <a:pt x="34422" y="495"/>
                      <a:pt x="34420" y="495"/>
                      <a:pt x="34417" y="495"/>
                    </a:cubicBezTo>
                    <a:cubicBezTo>
                      <a:pt x="34402" y="500"/>
                      <a:pt x="34388" y="502"/>
                      <a:pt x="34374" y="502"/>
                    </a:cubicBezTo>
                    <a:cubicBezTo>
                      <a:pt x="34324" y="502"/>
                      <a:pt x="34278" y="480"/>
                      <a:pt x="34236" y="480"/>
                    </a:cubicBezTo>
                    <a:cubicBezTo>
                      <a:pt x="34221" y="480"/>
                      <a:pt x="34206" y="483"/>
                      <a:pt x="34192" y="490"/>
                    </a:cubicBezTo>
                    <a:cubicBezTo>
                      <a:pt x="34168" y="493"/>
                      <a:pt x="34145" y="495"/>
                      <a:pt x="34124" y="495"/>
                    </a:cubicBezTo>
                    <a:cubicBezTo>
                      <a:pt x="34086" y="495"/>
                      <a:pt x="34052" y="490"/>
                      <a:pt x="34021" y="478"/>
                    </a:cubicBezTo>
                    <a:cubicBezTo>
                      <a:pt x="33998" y="496"/>
                      <a:pt x="33976" y="514"/>
                      <a:pt x="33956" y="514"/>
                    </a:cubicBezTo>
                    <a:cubicBezTo>
                      <a:pt x="33936" y="514"/>
                      <a:pt x="33917" y="494"/>
                      <a:pt x="33899" y="430"/>
                    </a:cubicBezTo>
                    <a:cubicBezTo>
                      <a:pt x="33893" y="427"/>
                      <a:pt x="33887" y="425"/>
                      <a:pt x="33882" y="425"/>
                    </a:cubicBezTo>
                    <a:cubicBezTo>
                      <a:pt x="33857" y="425"/>
                      <a:pt x="33837" y="460"/>
                      <a:pt x="33819" y="460"/>
                    </a:cubicBezTo>
                    <a:cubicBezTo>
                      <a:pt x="33819" y="460"/>
                      <a:pt x="33818" y="460"/>
                      <a:pt x="33818" y="460"/>
                    </a:cubicBezTo>
                    <a:cubicBezTo>
                      <a:pt x="33783" y="476"/>
                      <a:pt x="33762" y="482"/>
                      <a:pt x="33750" y="482"/>
                    </a:cubicBezTo>
                    <a:cubicBezTo>
                      <a:pt x="33732" y="482"/>
                      <a:pt x="33732" y="469"/>
                      <a:pt x="33731" y="456"/>
                    </a:cubicBezTo>
                    <a:lnTo>
                      <a:pt x="33731" y="456"/>
                    </a:lnTo>
                    <a:cubicBezTo>
                      <a:pt x="33731" y="456"/>
                      <a:pt x="33731" y="456"/>
                      <a:pt x="33731" y="456"/>
                    </a:cubicBezTo>
                    <a:cubicBezTo>
                      <a:pt x="33733" y="456"/>
                      <a:pt x="33751" y="428"/>
                      <a:pt x="33768" y="408"/>
                    </a:cubicBezTo>
                    <a:cubicBezTo>
                      <a:pt x="33748" y="408"/>
                      <a:pt x="33727" y="405"/>
                      <a:pt x="33708" y="400"/>
                    </a:cubicBezTo>
                    <a:cubicBezTo>
                      <a:pt x="33686" y="378"/>
                      <a:pt x="33659" y="372"/>
                      <a:pt x="33626" y="372"/>
                    </a:cubicBezTo>
                    <a:cubicBezTo>
                      <a:pt x="33576" y="372"/>
                      <a:pt x="33512" y="388"/>
                      <a:pt x="33432" y="388"/>
                    </a:cubicBezTo>
                    <a:cubicBezTo>
                      <a:pt x="33410" y="388"/>
                      <a:pt x="33387" y="387"/>
                      <a:pt x="33362" y="383"/>
                    </a:cubicBezTo>
                    <a:cubicBezTo>
                      <a:pt x="33307" y="386"/>
                      <a:pt x="33257" y="400"/>
                      <a:pt x="33213" y="400"/>
                    </a:cubicBezTo>
                    <a:cubicBezTo>
                      <a:pt x="33180" y="400"/>
                      <a:pt x="33151" y="393"/>
                      <a:pt x="33123" y="369"/>
                    </a:cubicBezTo>
                    <a:cubicBezTo>
                      <a:pt x="33093" y="407"/>
                      <a:pt x="33065" y="423"/>
                      <a:pt x="33040" y="423"/>
                    </a:cubicBezTo>
                    <a:cubicBezTo>
                      <a:pt x="33012" y="423"/>
                      <a:pt x="32986" y="404"/>
                      <a:pt x="32963" y="376"/>
                    </a:cubicBezTo>
                    <a:cubicBezTo>
                      <a:pt x="32905" y="376"/>
                      <a:pt x="32862" y="381"/>
                      <a:pt x="32824" y="381"/>
                    </a:cubicBezTo>
                    <a:cubicBezTo>
                      <a:pt x="32805" y="381"/>
                      <a:pt x="32787" y="380"/>
                      <a:pt x="32769" y="376"/>
                    </a:cubicBezTo>
                    <a:cubicBezTo>
                      <a:pt x="32747" y="414"/>
                      <a:pt x="32724" y="429"/>
                      <a:pt x="32699" y="429"/>
                    </a:cubicBezTo>
                    <a:cubicBezTo>
                      <a:pt x="32664" y="429"/>
                      <a:pt x="32623" y="401"/>
                      <a:pt x="32569" y="369"/>
                    </a:cubicBezTo>
                    <a:cubicBezTo>
                      <a:pt x="32566" y="372"/>
                      <a:pt x="32563" y="373"/>
                      <a:pt x="32559" y="373"/>
                    </a:cubicBezTo>
                    <a:cubicBezTo>
                      <a:pt x="32538" y="373"/>
                      <a:pt x="32514" y="327"/>
                      <a:pt x="32488" y="327"/>
                    </a:cubicBezTo>
                    <a:cubicBezTo>
                      <a:pt x="32484" y="327"/>
                      <a:pt x="32480" y="328"/>
                      <a:pt x="32477" y="330"/>
                    </a:cubicBezTo>
                    <a:cubicBezTo>
                      <a:pt x="32464" y="311"/>
                      <a:pt x="32451" y="303"/>
                      <a:pt x="32438" y="303"/>
                    </a:cubicBezTo>
                    <a:cubicBezTo>
                      <a:pt x="32414" y="303"/>
                      <a:pt x="32388" y="329"/>
                      <a:pt x="32360" y="357"/>
                    </a:cubicBezTo>
                    <a:lnTo>
                      <a:pt x="32300" y="357"/>
                    </a:lnTo>
                    <a:cubicBezTo>
                      <a:pt x="32302" y="353"/>
                      <a:pt x="32292" y="335"/>
                      <a:pt x="32263" y="305"/>
                    </a:cubicBezTo>
                    <a:cubicBezTo>
                      <a:pt x="32253" y="277"/>
                      <a:pt x="32241" y="268"/>
                      <a:pt x="32227" y="268"/>
                    </a:cubicBezTo>
                    <a:cubicBezTo>
                      <a:pt x="32200" y="268"/>
                      <a:pt x="32166" y="300"/>
                      <a:pt x="32120" y="310"/>
                    </a:cubicBezTo>
                    <a:cubicBezTo>
                      <a:pt x="32114" y="315"/>
                      <a:pt x="32108" y="316"/>
                      <a:pt x="32102" y="316"/>
                    </a:cubicBezTo>
                    <a:cubicBezTo>
                      <a:pt x="32083" y="316"/>
                      <a:pt x="32063" y="301"/>
                      <a:pt x="32041" y="301"/>
                    </a:cubicBezTo>
                    <a:cubicBezTo>
                      <a:pt x="32027" y="301"/>
                      <a:pt x="32013" y="307"/>
                      <a:pt x="31998" y="327"/>
                    </a:cubicBezTo>
                    <a:cubicBezTo>
                      <a:pt x="31989" y="326"/>
                      <a:pt x="31980" y="325"/>
                      <a:pt x="31970" y="325"/>
                    </a:cubicBezTo>
                    <a:cubicBezTo>
                      <a:pt x="31946" y="325"/>
                      <a:pt x="31920" y="329"/>
                      <a:pt x="31892" y="329"/>
                    </a:cubicBezTo>
                    <a:cubicBezTo>
                      <a:pt x="31873" y="329"/>
                      <a:pt x="31853" y="327"/>
                      <a:pt x="31833" y="321"/>
                    </a:cubicBezTo>
                    <a:cubicBezTo>
                      <a:pt x="31749" y="312"/>
                      <a:pt x="31672" y="299"/>
                      <a:pt x="31601" y="293"/>
                    </a:cubicBezTo>
                    <a:cubicBezTo>
                      <a:pt x="31574" y="289"/>
                      <a:pt x="31547" y="287"/>
                      <a:pt x="31519" y="287"/>
                    </a:cubicBezTo>
                    <a:cubicBezTo>
                      <a:pt x="31483" y="287"/>
                      <a:pt x="31446" y="291"/>
                      <a:pt x="31409" y="298"/>
                    </a:cubicBezTo>
                    <a:cubicBezTo>
                      <a:pt x="31381" y="314"/>
                      <a:pt x="31354" y="319"/>
                      <a:pt x="31328" y="319"/>
                    </a:cubicBezTo>
                    <a:cubicBezTo>
                      <a:pt x="31264" y="319"/>
                      <a:pt x="31207" y="285"/>
                      <a:pt x="31157" y="285"/>
                    </a:cubicBezTo>
                    <a:cubicBezTo>
                      <a:pt x="31145" y="285"/>
                      <a:pt x="31133" y="287"/>
                      <a:pt x="31122" y="292"/>
                    </a:cubicBezTo>
                    <a:cubicBezTo>
                      <a:pt x="31051" y="309"/>
                      <a:pt x="31114" y="413"/>
                      <a:pt x="31086" y="413"/>
                    </a:cubicBezTo>
                    <a:cubicBezTo>
                      <a:pt x="31083" y="413"/>
                      <a:pt x="31081" y="413"/>
                      <a:pt x="31077" y="411"/>
                    </a:cubicBezTo>
                    <a:cubicBezTo>
                      <a:pt x="31027" y="377"/>
                      <a:pt x="30992" y="395"/>
                      <a:pt x="30961" y="372"/>
                    </a:cubicBezTo>
                    <a:cubicBezTo>
                      <a:pt x="30928" y="375"/>
                      <a:pt x="30902" y="388"/>
                      <a:pt x="30877" y="388"/>
                    </a:cubicBezTo>
                    <a:cubicBezTo>
                      <a:pt x="30857" y="388"/>
                      <a:pt x="30837" y="379"/>
                      <a:pt x="30812" y="348"/>
                    </a:cubicBezTo>
                    <a:cubicBezTo>
                      <a:pt x="30796" y="370"/>
                      <a:pt x="30778" y="378"/>
                      <a:pt x="30759" y="378"/>
                    </a:cubicBezTo>
                    <a:cubicBezTo>
                      <a:pt x="30731" y="378"/>
                      <a:pt x="30702" y="363"/>
                      <a:pt x="30671" y="355"/>
                    </a:cubicBezTo>
                    <a:cubicBezTo>
                      <a:pt x="30670" y="355"/>
                      <a:pt x="30669" y="355"/>
                      <a:pt x="30668" y="355"/>
                    </a:cubicBezTo>
                    <a:cubicBezTo>
                      <a:pt x="30622" y="355"/>
                      <a:pt x="30616" y="489"/>
                      <a:pt x="30575" y="489"/>
                    </a:cubicBezTo>
                    <a:cubicBezTo>
                      <a:pt x="30572" y="489"/>
                      <a:pt x="30570" y="489"/>
                      <a:pt x="30567" y="488"/>
                    </a:cubicBezTo>
                    <a:cubicBezTo>
                      <a:pt x="30561" y="487"/>
                      <a:pt x="30556" y="487"/>
                      <a:pt x="30551" y="487"/>
                    </a:cubicBezTo>
                    <a:cubicBezTo>
                      <a:pt x="30493" y="487"/>
                      <a:pt x="30445" y="502"/>
                      <a:pt x="30416" y="502"/>
                    </a:cubicBezTo>
                    <a:cubicBezTo>
                      <a:pt x="30399" y="502"/>
                      <a:pt x="30389" y="497"/>
                      <a:pt x="30389" y="480"/>
                    </a:cubicBezTo>
                    <a:cubicBezTo>
                      <a:pt x="30389" y="486"/>
                      <a:pt x="30388" y="488"/>
                      <a:pt x="30386" y="488"/>
                    </a:cubicBezTo>
                    <a:cubicBezTo>
                      <a:pt x="30380" y="488"/>
                      <a:pt x="30360" y="442"/>
                      <a:pt x="30333" y="442"/>
                    </a:cubicBezTo>
                    <a:cubicBezTo>
                      <a:pt x="30327" y="442"/>
                      <a:pt x="30320" y="444"/>
                      <a:pt x="30314" y="450"/>
                    </a:cubicBezTo>
                    <a:cubicBezTo>
                      <a:pt x="30269" y="443"/>
                      <a:pt x="30210" y="443"/>
                      <a:pt x="30151" y="408"/>
                    </a:cubicBezTo>
                    <a:cubicBezTo>
                      <a:pt x="30102" y="388"/>
                      <a:pt x="30053" y="329"/>
                      <a:pt x="30013" y="329"/>
                    </a:cubicBezTo>
                    <a:cubicBezTo>
                      <a:pt x="30004" y="329"/>
                      <a:pt x="29995" y="332"/>
                      <a:pt x="29987" y="340"/>
                    </a:cubicBezTo>
                    <a:cubicBezTo>
                      <a:pt x="29984" y="341"/>
                      <a:pt x="29981" y="341"/>
                      <a:pt x="29978" y="341"/>
                    </a:cubicBezTo>
                    <a:cubicBezTo>
                      <a:pt x="29946" y="341"/>
                      <a:pt x="29923" y="301"/>
                      <a:pt x="29915" y="301"/>
                    </a:cubicBezTo>
                    <a:cubicBezTo>
                      <a:pt x="29913" y="301"/>
                      <a:pt x="29913" y="303"/>
                      <a:pt x="29913" y="310"/>
                    </a:cubicBezTo>
                    <a:cubicBezTo>
                      <a:pt x="29913" y="369"/>
                      <a:pt x="29965" y="373"/>
                      <a:pt x="30007" y="377"/>
                    </a:cubicBezTo>
                    <a:cubicBezTo>
                      <a:pt x="30014" y="409"/>
                      <a:pt x="30021" y="418"/>
                      <a:pt x="30027" y="418"/>
                    </a:cubicBezTo>
                    <a:cubicBezTo>
                      <a:pt x="30036" y="418"/>
                      <a:pt x="30043" y="398"/>
                      <a:pt x="30048" y="398"/>
                    </a:cubicBezTo>
                    <a:cubicBezTo>
                      <a:pt x="30049" y="398"/>
                      <a:pt x="30050" y="400"/>
                      <a:pt x="30051" y="405"/>
                    </a:cubicBezTo>
                    <a:cubicBezTo>
                      <a:pt x="30051" y="404"/>
                      <a:pt x="30052" y="404"/>
                      <a:pt x="30052" y="404"/>
                    </a:cubicBezTo>
                    <a:lnTo>
                      <a:pt x="30052" y="404"/>
                    </a:lnTo>
                    <a:cubicBezTo>
                      <a:pt x="30053" y="404"/>
                      <a:pt x="30058" y="449"/>
                      <a:pt x="30031" y="458"/>
                    </a:cubicBezTo>
                    <a:cubicBezTo>
                      <a:pt x="30030" y="459"/>
                      <a:pt x="30029" y="459"/>
                      <a:pt x="30028" y="459"/>
                    </a:cubicBezTo>
                    <a:cubicBezTo>
                      <a:pt x="30015" y="459"/>
                      <a:pt x="29996" y="449"/>
                      <a:pt x="29972" y="449"/>
                    </a:cubicBezTo>
                    <a:cubicBezTo>
                      <a:pt x="29951" y="449"/>
                      <a:pt x="29926" y="456"/>
                      <a:pt x="29896" y="480"/>
                    </a:cubicBezTo>
                    <a:cubicBezTo>
                      <a:pt x="29888" y="477"/>
                      <a:pt x="29879" y="475"/>
                      <a:pt x="29869" y="475"/>
                    </a:cubicBezTo>
                    <a:cubicBezTo>
                      <a:pt x="29840" y="475"/>
                      <a:pt x="29808" y="488"/>
                      <a:pt x="29770" y="489"/>
                    </a:cubicBezTo>
                    <a:cubicBezTo>
                      <a:pt x="29753" y="473"/>
                      <a:pt x="29735" y="468"/>
                      <a:pt x="29716" y="468"/>
                    </a:cubicBezTo>
                    <a:cubicBezTo>
                      <a:pt x="29696" y="468"/>
                      <a:pt x="29675" y="473"/>
                      <a:pt x="29653" y="473"/>
                    </a:cubicBezTo>
                    <a:cubicBezTo>
                      <a:pt x="29635" y="473"/>
                      <a:pt x="29617" y="470"/>
                      <a:pt x="29597" y="460"/>
                    </a:cubicBezTo>
                    <a:cubicBezTo>
                      <a:pt x="29531" y="386"/>
                      <a:pt x="29474" y="395"/>
                      <a:pt x="29424" y="390"/>
                    </a:cubicBezTo>
                    <a:cubicBezTo>
                      <a:pt x="29416" y="389"/>
                      <a:pt x="29408" y="388"/>
                      <a:pt x="29400" y="388"/>
                    </a:cubicBezTo>
                    <a:cubicBezTo>
                      <a:pt x="29363" y="388"/>
                      <a:pt x="29327" y="400"/>
                      <a:pt x="29297" y="422"/>
                    </a:cubicBezTo>
                    <a:cubicBezTo>
                      <a:pt x="29226" y="411"/>
                      <a:pt x="29179" y="422"/>
                      <a:pt x="29146" y="380"/>
                    </a:cubicBezTo>
                    <a:cubicBezTo>
                      <a:pt x="29122" y="345"/>
                      <a:pt x="29106" y="333"/>
                      <a:pt x="29094" y="333"/>
                    </a:cubicBezTo>
                    <a:cubicBezTo>
                      <a:pt x="29074" y="333"/>
                      <a:pt x="29065" y="367"/>
                      <a:pt x="29046" y="368"/>
                    </a:cubicBezTo>
                    <a:cubicBezTo>
                      <a:pt x="29038" y="344"/>
                      <a:pt x="29029" y="334"/>
                      <a:pt x="29016" y="334"/>
                    </a:cubicBezTo>
                    <a:cubicBezTo>
                      <a:pt x="29005" y="334"/>
                      <a:pt x="28991" y="342"/>
                      <a:pt x="28974" y="352"/>
                    </a:cubicBezTo>
                    <a:cubicBezTo>
                      <a:pt x="28937" y="271"/>
                      <a:pt x="28883" y="255"/>
                      <a:pt x="28805" y="236"/>
                    </a:cubicBezTo>
                    <a:cubicBezTo>
                      <a:pt x="28727" y="254"/>
                      <a:pt x="28613" y="517"/>
                      <a:pt x="28548" y="517"/>
                    </a:cubicBezTo>
                    <a:cubicBezTo>
                      <a:pt x="28547" y="517"/>
                      <a:pt x="28545" y="517"/>
                      <a:pt x="28544" y="517"/>
                    </a:cubicBezTo>
                    <a:cubicBezTo>
                      <a:pt x="28535" y="515"/>
                      <a:pt x="28527" y="514"/>
                      <a:pt x="28518" y="514"/>
                    </a:cubicBezTo>
                    <a:cubicBezTo>
                      <a:pt x="28473" y="514"/>
                      <a:pt x="28432" y="540"/>
                      <a:pt x="28395" y="540"/>
                    </a:cubicBezTo>
                    <a:cubicBezTo>
                      <a:pt x="28388" y="540"/>
                      <a:pt x="28382" y="539"/>
                      <a:pt x="28376" y="537"/>
                    </a:cubicBezTo>
                    <a:cubicBezTo>
                      <a:pt x="28276" y="530"/>
                      <a:pt x="28200" y="498"/>
                      <a:pt x="28134" y="422"/>
                    </a:cubicBezTo>
                    <a:cubicBezTo>
                      <a:pt x="28115" y="429"/>
                      <a:pt x="28097" y="431"/>
                      <a:pt x="28080" y="431"/>
                    </a:cubicBezTo>
                    <a:cubicBezTo>
                      <a:pt x="28056" y="431"/>
                      <a:pt x="28032" y="427"/>
                      <a:pt x="28010" y="427"/>
                    </a:cubicBezTo>
                    <a:cubicBezTo>
                      <a:pt x="27994" y="427"/>
                      <a:pt x="27980" y="429"/>
                      <a:pt x="27965" y="436"/>
                    </a:cubicBezTo>
                    <a:cubicBezTo>
                      <a:pt x="27932" y="477"/>
                      <a:pt x="27927" y="486"/>
                      <a:pt x="27935" y="486"/>
                    </a:cubicBezTo>
                    <a:cubicBezTo>
                      <a:pt x="27941" y="486"/>
                      <a:pt x="27953" y="482"/>
                      <a:pt x="27967" y="482"/>
                    </a:cubicBezTo>
                    <a:cubicBezTo>
                      <a:pt x="27980" y="482"/>
                      <a:pt x="27994" y="485"/>
                      <a:pt x="28005" y="500"/>
                    </a:cubicBezTo>
                    <a:cubicBezTo>
                      <a:pt x="28011" y="487"/>
                      <a:pt x="28016" y="483"/>
                      <a:pt x="28019" y="483"/>
                    </a:cubicBezTo>
                    <a:cubicBezTo>
                      <a:pt x="28028" y="483"/>
                      <a:pt x="28028" y="512"/>
                      <a:pt x="28011" y="516"/>
                    </a:cubicBezTo>
                    <a:cubicBezTo>
                      <a:pt x="28007" y="517"/>
                      <a:pt x="28004" y="518"/>
                      <a:pt x="28000" y="518"/>
                    </a:cubicBezTo>
                    <a:cubicBezTo>
                      <a:pt x="27970" y="518"/>
                      <a:pt x="27911" y="484"/>
                      <a:pt x="27807" y="458"/>
                    </a:cubicBezTo>
                    <a:cubicBezTo>
                      <a:pt x="27804" y="458"/>
                      <a:pt x="27801" y="458"/>
                      <a:pt x="27798" y="458"/>
                    </a:cubicBezTo>
                    <a:cubicBezTo>
                      <a:pt x="27707" y="458"/>
                      <a:pt x="27659" y="538"/>
                      <a:pt x="27635" y="538"/>
                    </a:cubicBezTo>
                    <a:cubicBezTo>
                      <a:pt x="27630" y="538"/>
                      <a:pt x="27626" y="534"/>
                      <a:pt x="27622" y="523"/>
                    </a:cubicBezTo>
                    <a:cubicBezTo>
                      <a:pt x="27612" y="517"/>
                      <a:pt x="27614" y="504"/>
                      <a:pt x="27617" y="493"/>
                    </a:cubicBezTo>
                    <a:cubicBezTo>
                      <a:pt x="27614" y="488"/>
                      <a:pt x="27610" y="483"/>
                      <a:pt x="27607" y="478"/>
                    </a:cubicBezTo>
                    <a:cubicBezTo>
                      <a:pt x="27586" y="438"/>
                      <a:pt x="27554" y="415"/>
                      <a:pt x="27503" y="415"/>
                    </a:cubicBezTo>
                    <a:cubicBezTo>
                      <a:pt x="27460" y="415"/>
                      <a:pt x="27404" y="431"/>
                      <a:pt x="27332" y="467"/>
                    </a:cubicBezTo>
                    <a:cubicBezTo>
                      <a:pt x="27297" y="452"/>
                      <a:pt x="27265" y="447"/>
                      <a:pt x="27236" y="447"/>
                    </a:cubicBezTo>
                    <a:cubicBezTo>
                      <a:pt x="27201" y="447"/>
                      <a:pt x="27171" y="454"/>
                      <a:pt x="27145" y="458"/>
                    </a:cubicBezTo>
                    <a:cubicBezTo>
                      <a:pt x="27129" y="431"/>
                      <a:pt x="27115" y="421"/>
                      <a:pt x="27103" y="421"/>
                    </a:cubicBezTo>
                    <a:cubicBezTo>
                      <a:pt x="27077" y="421"/>
                      <a:pt x="27057" y="464"/>
                      <a:pt x="27041" y="492"/>
                    </a:cubicBezTo>
                    <a:cubicBezTo>
                      <a:pt x="27004" y="489"/>
                      <a:pt x="26990" y="454"/>
                      <a:pt x="26982" y="454"/>
                    </a:cubicBezTo>
                    <a:cubicBezTo>
                      <a:pt x="26980" y="454"/>
                      <a:pt x="26979" y="457"/>
                      <a:pt x="26977" y="464"/>
                    </a:cubicBezTo>
                    <a:cubicBezTo>
                      <a:pt x="26976" y="462"/>
                      <a:pt x="26974" y="461"/>
                      <a:pt x="26973" y="461"/>
                    </a:cubicBezTo>
                    <a:cubicBezTo>
                      <a:pt x="26967" y="461"/>
                      <a:pt x="26960" y="472"/>
                      <a:pt x="26933" y="478"/>
                    </a:cubicBezTo>
                    <a:cubicBezTo>
                      <a:pt x="26929" y="471"/>
                      <a:pt x="26924" y="468"/>
                      <a:pt x="26919" y="468"/>
                    </a:cubicBezTo>
                    <a:cubicBezTo>
                      <a:pt x="26903" y="468"/>
                      <a:pt x="26882" y="497"/>
                      <a:pt x="26853" y="525"/>
                    </a:cubicBezTo>
                    <a:cubicBezTo>
                      <a:pt x="26847" y="535"/>
                      <a:pt x="26840" y="540"/>
                      <a:pt x="26833" y="540"/>
                    </a:cubicBezTo>
                    <a:cubicBezTo>
                      <a:pt x="26806" y="540"/>
                      <a:pt x="26772" y="478"/>
                      <a:pt x="26732" y="478"/>
                    </a:cubicBezTo>
                    <a:cubicBezTo>
                      <a:pt x="26722" y="478"/>
                      <a:pt x="26711" y="482"/>
                      <a:pt x="26700" y="493"/>
                    </a:cubicBezTo>
                    <a:cubicBezTo>
                      <a:pt x="26669" y="516"/>
                      <a:pt x="26640" y="523"/>
                      <a:pt x="26611" y="523"/>
                    </a:cubicBezTo>
                    <a:cubicBezTo>
                      <a:pt x="26574" y="523"/>
                      <a:pt x="26539" y="512"/>
                      <a:pt x="26507" y="512"/>
                    </a:cubicBezTo>
                    <a:cubicBezTo>
                      <a:pt x="26494" y="512"/>
                      <a:pt x="26482" y="513"/>
                      <a:pt x="26470" y="518"/>
                    </a:cubicBezTo>
                    <a:cubicBezTo>
                      <a:pt x="26446" y="569"/>
                      <a:pt x="26424" y="586"/>
                      <a:pt x="26403" y="586"/>
                    </a:cubicBezTo>
                    <a:cubicBezTo>
                      <a:pt x="26364" y="586"/>
                      <a:pt x="26329" y="533"/>
                      <a:pt x="26297" y="528"/>
                    </a:cubicBezTo>
                    <a:cubicBezTo>
                      <a:pt x="26289" y="524"/>
                      <a:pt x="26282" y="523"/>
                      <a:pt x="26274" y="523"/>
                    </a:cubicBezTo>
                    <a:cubicBezTo>
                      <a:pt x="26180" y="523"/>
                      <a:pt x="26029" y="768"/>
                      <a:pt x="25958" y="768"/>
                    </a:cubicBezTo>
                    <a:cubicBezTo>
                      <a:pt x="25949" y="768"/>
                      <a:pt x="25941" y="765"/>
                      <a:pt x="25935" y="756"/>
                    </a:cubicBezTo>
                    <a:cubicBezTo>
                      <a:pt x="25923" y="760"/>
                      <a:pt x="25912" y="761"/>
                      <a:pt x="25900" y="761"/>
                    </a:cubicBezTo>
                    <a:cubicBezTo>
                      <a:pt x="25894" y="761"/>
                      <a:pt x="25889" y="761"/>
                      <a:pt x="25883" y="760"/>
                    </a:cubicBezTo>
                    <a:cubicBezTo>
                      <a:pt x="25853" y="752"/>
                      <a:pt x="25822" y="747"/>
                      <a:pt x="25792" y="746"/>
                    </a:cubicBezTo>
                    <a:cubicBezTo>
                      <a:pt x="25782" y="732"/>
                      <a:pt x="25774" y="728"/>
                      <a:pt x="25768" y="728"/>
                    </a:cubicBezTo>
                    <a:cubicBezTo>
                      <a:pt x="25760" y="728"/>
                      <a:pt x="25756" y="736"/>
                      <a:pt x="25756" y="743"/>
                    </a:cubicBezTo>
                    <a:cubicBezTo>
                      <a:pt x="25716" y="743"/>
                      <a:pt x="25672" y="745"/>
                      <a:pt x="25618" y="747"/>
                    </a:cubicBezTo>
                    <a:cubicBezTo>
                      <a:pt x="25525" y="776"/>
                      <a:pt x="25448" y="799"/>
                      <a:pt x="25384" y="799"/>
                    </a:cubicBezTo>
                    <a:cubicBezTo>
                      <a:pt x="25358" y="799"/>
                      <a:pt x="25334" y="795"/>
                      <a:pt x="25312" y="787"/>
                    </a:cubicBezTo>
                    <a:cubicBezTo>
                      <a:pt x="25292" y="754"/>
                      <a:pt x="25274" y="743"/>
                      <a:pt x="25258" y="743"/>
                    </a:cubicBezTo>
                    <a:cubicBezTo>
                      <a:pt x="25226" y="743"/>
                      <a:pt x="25199" y="785"/>
                      <a:pt x="25176" y="785"/>
                    </a:cubicBezTo>
                    <a:cubicBezTo>
                      <a:pt x="25165" y="785"/>
                      <a:pt x="25154" y="774"/>
                      <a:pt x="25144" y="743"/>
                    </a:cubicBezTo>
                    <a:cubicBezTo>
                      <a:pt x="25083" y="701"/>
                      <a:pt x="25059" y="686"/>
                      <a:pt x="25037" y="686"/>
                    </a:cubicBezTo>
                    <a:cubicBezTo>
                      <a:pt x="25032" y="686"/>
                      <a:pt x="25026" y="687"/>
                      <a:pt x="25020" y="689"/>
                    </a:cubicBezTo>
                    <a:cubicBezTo>
                      <a:pt x="25015" y="702"/>
                      <a:pt x="25010" y="706"/>
                      <a:pt x="25004" y="706"/>
                    </a:cubicBezTo>
                    <a:cubicBezTo>
                      <a:pt x="24993" y="706"/>
                      <a:pt x="24980" y="694"/>
                      <a:pt x="24963" y="694"/>
                    </a:cubicBezTo>
                    <a:cubicBezTo>
                      <a:pt x="24961" y="694"/>
                      <a:pt x="24960" y="694"/>
                      <a:pt x="24959" y="694"/>
                    </a:cubicBezTo>
                    <a:cubicBezTo>
                      <a:pt x="24951" y="685"/>
                      <a:pt x="24941" y="681"/>
                      <a:pt x="24931" y="681"/>
                    </a:cubicBezTo>
                    <a:cubicBezTo>
                      <a:pt x="24904" y="681"/>
                      <a:pt x="24871" y="701"/>
                      <a:pt x="24827" y="707"/>
                    </a:cubicBezTo>
                    <a:cubicBezTo>
                      <a:pt x="24815" y="681"/>
                      <a:pt x="24803" y="671"/>
                      <a:pt x="24792" y="671"/>
                    </a:cubicBezTo>
                    <a:cubicBezTo>
                      <a:pt x="24760" y="671"/>
                      <a:pt x="24733" y="753"/>
                      <a:pt x="24706" y="778"/>
                    </a:cubicBezTo>
                    <a:cubicBezTo>
                      <a:pt x="24694" y="805"/>
                      <a:pt x="24681" y="816"/>
                      <a:pt x="24669" y="816"/>
                    </a:cubicBezTo>
                    <a:cubicBezTo>
                      <a:pt x="24665" y="816"/>
                      <a:pt x="24662" y="814"/>
                      <a:pt x="24658" y="812"/>
                    </a:cubicBezTo>
                    <a:cubicBezTo>
                      <a:pt x="24655" y="820"/>
                      <a:pt x="24652" y="824"/>
                      <a:pt x="24649" y="824"/>
                    </a:cubicBezTo>
                    <a:cubicBezTo>
                      <a:pt x="24637" y="824"/>
                      <a:pt x="24626" y="777"/>
                      <a:pt x="24615" y="741"/>
                    </a:cubicBezTo>
                    <a:cubicBezTo>
                      <a:pt x="24612" y="746"/>
                      <a:pt x="24609" y="748"/>
                      <a:pt x="24606" y="748"/>
                    </a:cubicBezTo>
                    <a:cubicBezTo>
                      <a:pt x="24602" y="748"/>
                      <a:pt x="24597" y="744"/>
                      <a:pt x="24593" y="744"/>
                    </a:cubicBezTo>
                    <a:cubicBezTo>
                      <a:pt x="24588" y="744"/>
                      <a:pt x="24584" y="749"/>
                      <a:pt x="24579" y="770"/>
                    </a:cubicBezTo>
                    <a:cubicBezTo>
                      <a:pt x="24577" y="776"/>
                      <a:pt x="24576" y="778"/>
                      <a:pt x="24574" y="778"/>
                    </a:cubicBezTo>
                    <a:cubicBezTo>
                      <a:pt x="24565" y="778"/>
                      <a:pt x="24556" y="713"/>
                      <a:pt x="24548" y="694"/>
                    </a:cubicBezTo>
                    <a:cubicBezTo>
                      <a:pt x="24546" y="688"/>
                      <a:pt x="24543" y="686"/>
                      <a:pt x="24540" y="686"/>
                    </a:cubicBezTo>
                    <a:cubicBezTo>
                      <a:pt x="24526" y="686"/>
                      <a:pt x="24515" y="749"/>
                      <a:pt x="24505" y="754"/>
                    </a:cubicBezTo>
                    <a:cubicBezTo>
                      <a:pt x="24501" y="751"/>
                      <a:pt x="24498" y="750"/>
                      <a:pt x="24495" y="750"/>
                    </a:cubicBezTo>
                    <a:cubicBezTo>
                      <a:pt x="24479" y="750"/>
                      <a:pt x="24470" y="779"/>
                      <a:pt x="24466" y="812"/>
                    </a:cubicBezTo>
                    <a:cubicBezTo>
                      <a:pt x="24464" y="799"/>
                      <a:pt x="24463" y="795"/>
                      <a:pt x="24462" y="795"/>
                    </a:cubicBezTo>
                    <a:cubicBezTo>
                      <a:pt x="24461" y="795"/>
                      <a:pt x="24461" y="804"/>
                      <a:pt x="24460" y="804"/>
                    </a:cubicBezTo>
                    <a:cubicBezTo>
                      <a:pt x="24460" y="804"/>
                      <a:pt x="24460" y="795"/>
                      <a:pt x="24459" y="760"/>
                    </a:cubicBezTo>
                    <a:cubicBezTo>
                      <a:pt x="24458" y="782"/>
                      <a:pt x="24449" y="802"/>
                      <a:pt x="24434" y="817"/>
                    </a:cubicBezTo>
                    <a:cubicBezTo>
                      <a:pt x="24424" y="817"/>
                      <a:pt x="24412" y="878"/>
                      <a:pt x="24396" y="878"/>
                    </a:cubicBezTo>
                    <a:cubicBezTo>
                      <a:pt x="24385" y="878"/>
                      <a:pt x="24372" y="851"/>
                      <a:pt x="24358" y="761"/>
                    </a:cubicBezTo>
                    <a:cubicBezTo>
                      <a:pt x="24351" y="774"/>
                      <a:pt x="24343" y="778"/>
                      <a:pt x="24336" y="778"/>
                    </a:cubicBezTo>
                    <a:cubicBezTo>
                      <a:pt x="24316" y="778"/>
                      <a:pt x="24294" y="750"/>
                      <a:pt x="24270" y="750"/>
                    </a:cubicBezTo>
                    <a:cubicBezTo>
                      <a:pt x="24259" y="750"/>
                      <a:pt x="24247" y="756"/>
                      <a:pt x="24235" y="774"/>
                    </a:cubicBezTo>
                    <a:cubicBezTo>
                      <a:pt x="24226" y="820"/>
                      <a:pt x="24216" y="834"/>
                      <a:pt x="24205" y="834"/>
                    </a:cubicBezTo>
                    <a:cubicBezTo>
                      <a:pt x="24191" y="834"/>
                      <a:pt x="24176" y="809"/>
                      <a:pt x="24160" y="809"/>
                    </a:cubicBezTo>
                    <a:cubicBezTo>
                      <a:pt x="24160" y="809"/>
                      <a:pt x="24159" y="810"/>
                      <a:pt x="24158" y="810"/>
                    </a:cubicBezTo>
                    <a:cubicBezTo>
                      <a:pt x="24147" y="754"/>
                      <a:pt x="24137" y="739"/>
                      <a:pt x="24126" y="739"/>
                    </a:cubicBezTo>
                    <a:cubicBezTo>
                      <a:pt x="24113" y="739"/>
                      <a:pt x="24099" y="765"/>
                      <a:pt x="24085" y="765"/>
                    </a:cubicBezTo>
                    <a:cubicBezTo>
                      <a:pt x="24079" y="765"/>
                      <a:pt x="24074" y="762"/>
                      <a:pt x="24069" y="752"/>
                    </a:cubicBezTo>
                    <a:cubicBezTo>
                      <a:pt x="24045" y="742"/>
                      <a:pt x="24019" y="668"/>
                      <a:pt x="23994" y="668"/>
                    </a:cubicBezTo>
                    <a:cubicBezTo>
                      <a:pt x="23986" y="668"/>
                      <a:pt x="23978" y="676"/>
                      <a:pt x="23969" y="696"/>
                    </a:cubicBezTo>
                    <a:cubicBezTo>
                      <a:pt x="23964" y="689"/>
                      <a:pt x="23960" y="686"/>
                      <a:pt x="23955" y="686"/>
                    </a:cubicBezTo>
                    <a:cubicBezTo>
                      <a:pt x="23931" y="686"/>
                      <a:pt x="23909" y="754"/>
                      <a:pt x="23884" y="754"/>
                    </a:cubicBezTo>
                    <a:cubicBezTo>
                      <a:pt x="23877" y="754"/>
                      <a:pt x="23869" y="747"/>
                      <a:pt x="23861" y="729"/>
                    </a:cubicBezTo>
                    <a:cubicBezTo>
                      <a:pt x="23855" y="839"/>
                      <a:pt x="23847" y="872"/>
                      <a:pt x="23838" y="872"/>
                    </a:cubicBezTo>
                    <a:cubicBezTo>
                      <a:pt x="23827" y="872"/>
                      <a:pt x="23815" y="819"/>
                      <a:pt x="23804" y="803"/>
                    </a:cubicBezTo>
                    <a:cubicBezTo>
                      <a:pt x="23799" y="784"/>
                      <a:pt x="23795" y="778"/>
                      <a:pt x="23790" y="778"/>
                    </a:cubicBezTo>
                    <a:cubicBezTo>
                      <a:pt x="23780" y="778"/>
                      <a:pt x="23771" y="806"/>
                      <a:pt x="23761" y="806"/>
                    </a:cubicBezTo>
                    <a:cubicBezTo>
                      <a:pt x="23755" y="806"/>
                      <a:pt x="23749" y="797"/>
                      <a:pt x="23743" y="770"/>
                    </a:cubicBezTo>
                    <a:cubicBezTo>
                      <a:pt x="23718" y="701"/>
                      <a:pt x="23693" y="664"/>
                      <a:pt x="23667" y="664"/>
                    </a:cubicBezTo>
                    <a:cubicBezTo>
                      <a:pt x="23650" y="664"/>
                      <a:pt x="23633" y="680"/>
                      <a:pt x="23616" y="716"/>
                    </a:cubicBezTo>
                    <a:cubicBezTo>
                      <a:pt x="23591" y="678"/>
                      <a:pt x="23568" y="664"/>
                      <a:pt x="23546" y="664"/>
                    </a:cubicBezTo>
                    <a:cubicBezTo>
                      <a:pt x="23530" y="664"/>
                      <a:pt x="23514" y="672"/>
                      <a:pt x="23500" y="684"/>
                    </a:cubicBezTo>
                    <a:cubicBezTo>
                      <a:pt x="23493" y="691"/>
                      <a:pt x="23486" y="693"/>
                      <a:pt x="23479" y="693"/>
                    </a:cubicBezTo>
                    <a:cubicBezTo>
                      <a:pt x="23460" y="693"/>
                      <a:pt x="23442" y="672"/>
                      <a:pt x="23425" y="672"/>
                    </a:cubicBezTo>
                    <a:cubicBezTo>
                      <a:pt x="23420" y="672"/>
                      <a:pt x="23415" y="674"/>
                      <a:pt x="23411" y="679"/>
                    </a:cubicBezTo>
                    <a:cubicBezTo>
                      <a:pt x="23374" y="679"/>
                      <a:pt x="23345" y="703"/>
                      <a:pt x="23320" y="703"/>
                    </a:cubicBezTo>
                    <a:cubicBezTo>
                      <a:pt x="23301" y="703"/>
                      <a:pt x="23285" y="690"/>
                      <a:pt x="23270" y="642"/>
                    </a:cubicBezTo>
                    <a:lnTo>
                      <a:pt x="23270" y="642"/>
                    </a:lnTo>
                    <a:cubicBezTo>
                      <a:pt x="23277" y="677"/>
                      <a:pt x="23272" y="690"/>
                      <a:pt x="23261" y="690"/>
                    </a:cubicBezTo>
                    <a:cubicBezTo>
                      <a:pt x="23232" y="690"/>
                      <a:pt x="23161" y="597"/>
                      <a:pt x="23173" y="578"/>
                    </a:cubicBezTo>
                    <a:lnTo>
                      <a:pt x="23173" y="578"/>
                    </a:lnTo>
                    <a:cubicBezTo>
                      <a:pt x="23144" y="607"/>
                      <a:pt x="23111" y="696"/>
                      <a:pt x="23062" y="696"/>
                    </a:cubicBezTo>
                    <a:cubicBezTo>
                      <a:pt x="23055" y="696"/>
                      <a:pt x="23048" y="694"/>
                      <a:pt x="23041" y="690"/>
                    </a:cubicBezTo>
                    <a:cubicBezTo>
                      <a:pt x="23031" y="671"/>
                      <a:pt x="23021" y="667"/>
                      <a:pt x="23010" y="667"/>
                    </a:cubicBezTo>
                    <a:cubicBezTo>
                      <a:pt x="22998" y="667"/>
                      <a:pt x="22985" y="673"/>
                      <a:pt x="22972" y="673"/>
                    </a:cubicBezTo>
                    <a:cubicBezTo>
                      <a:pt x="22958" y="673"/>
                      <a:pt x="22943" y="666"/>
                      <a:pt x="22927" y="639"/>
                    </a:cubicBezTo>
                    <a:cubicBezTo>
                      <a:pt x="22923" y="620"/>
                      <a:pt x="22919" y="612"/>
                      <a:pt x="22915" y="612"/>
                    </a:cubicBezTo>
                    <a:cubicBezTo>
                      <a:pt x="22901" y="612"/>
                      <a:pt x="22888" y="705"/>
                      <a:pt x="22872" y="705"/>
                    </a:cubicBezTo>
                    <a:cubicBezTo>
                      <a:pt x="22867" y="705"/>
                      <a:pt x="22862" y="696"/>
                      <a:pt x="22856" y="672"/>
                    </a:cubicBezTo>
                    <a:cubicBezTo>
                      <a:pt x="22829" y="601"/>
                      <a:pt x="22803" y="634"/>
                      <a:pt x="22772" y="609"/>
                    </a:cubicBezTo>
                    <a:cubicBezTo>
                      <a:pt x="22750" y="660"/>
                      <a:pt x="22729" y="684"/>
                      <a:pt x="22709" y="684"/>
                    </a:cubicBezTo>
                    <a:cubicBezTo>
                      <a:pt x="22698" y="684"/>
                      <a:pt x="22687" y="676"/>
                      <a:pt x="22677" y="660"/>
                    </a:cubicBezTo>
                    <a:cubicBezTo>
                      <a:pt x="22670" y="677"/>
                      <a:pt x="22664" y="682"/>
                      <a:pt x="22658" y="682"/>
                    </a:cubicBezTo>
                    <a:cubicBezTo>
                      <a:pt x="22646" y="682"/>
                      <a:pt x="22635" y="661"/>
                      <a:pt x="22624" y="661"/>
                    </a:cubicBezTo>
                    <a:cubicBezTo>
                      <a:pt x="22618" y="661"/>
                      <a:pt x="22613" y="668"/>
                      <a:pt x="22608" y="690"/>
                    </a:cubicBezTo>
                    <a:cubicBezTo>
                      <a:pt x="22602" y="686"/>
                      <a:pt x="22597" y="684"/>
                      <a:pt x="22592" y="684"/>
                    </a:cubicBezTo>
                    <a:cubicBezTo>
                      <a:pt x="22571" y="684"/>
                      <a:pt x="22556" y="713"/>
                      <a:pt x="22543" y="713"/>
                    </a:cubicBezTo>
                    <a:cubicBezTo>
                      <a:pt x="22537" y="713"/>
                      <a:pt x="22532" y="706"/>
                      <a:pt x="22527" y="684"/>
                    </a:cubicBezTo>
                    <a:cubicBezTo>
                      <a:pt x="22511" y="641"/>
                      <a:pt x="22504" y="615"/>
                      <a:pt x="22501" y="615"/>
                    </a:cubicBezTo>
                    <a:lnTo>
                      <a:pt x="22501" y="615"/>
                    </a:lnTo>
                    <a:cubicBezTo>
                      <a:pt x="22498" y="615"/>
                      <a:pt x="22501" y="651"/>
                      <a:pt x="22504" y="740"/>
                    </a:cubicBezTo>
                    <a:cubicBezTo>
                      <a:pt x="22504" y="755"/>
                      <a:pt x="22505" y="764"/>
                      <a:pt x="22505" y="768"/>
                    </a:cubicBezTo>
                    <a:cubicBezTo>
                      <a:pt x="22504" y="760"/>
                      <a:pt x="22500" y="735"/>
                      <a:pt x="22490" y="735"/>
                    </a:cubicBezTo>
                    <a:cubicBezTo>
                      <a:pt x="22485" y="735"/>
                      <a:pt x="22478" y="741"/>
                      <a:pt x="22469" y="760"/>
                    </a:cubicBezTo>
                    <a:cubicBezTo>
                      <a:pt x="22465" y="788"/>
                      <a:pt x="22460" y="799"/>
                      <a:pt x="22454" y="799"/>
                    </a:cubicBezTo>
                    <a:cubicBezTo>
                      <a:pt x="22436" y="799"/>
                      <a:pt x="22413" y="715"/>
                      <a:pt x="22382" y="715"/>
                    </a:cubicBezTo>
                    <a:cubicBezTo>
                      <a:pt x="22380" y="715"/>
                      <a:pt x="22378" y="715"/>
                      <a:pt x="22376" y="716"/>
                    </a:cubicBezTo>
                    <a:cubicBezTo>
                      <a:pt x="22333" y="788"/>
                      <a:pt x="22435" y="838"/>
                      <a:pt x="22356" y="896"/>
                    </a:cubicBezTo>
                    <a:cubicBezTo>
                      <a:pt x="22348" y="874"/>
                      <a:pt x="22339" y="866"/>
                      <a:pt x="22331" y="866"/>
                    </a:cubicBezTo>
                    <a:cubicBezTo>
                      <a:pt x="22305" y="866"/>
                      <a:pt x="22280" y="947"/>
                      <a:pt x="22254" y="947"/>
                    </a:cubicBezTo>
                    <a:cubicBezTo>
                      <a:pt x="22249" y="947"/>
                      <a:pt x="22243" y="944"/>
                      <a:pt x="22238" y="936"/>
                    </a:cubicBezTo>
                    <a:cubicBezTo>
                      <a:pt x="22196" y="868"/>
                      <a:pt x="22156" y="915"/>
                      <a:pt x="22116" y="881"/>
                    </a:cubicBezTo>
                    <a:cubicBezTo>
                      <a:pt x="22089" y="862"/>
                      <a:pt x="22058" y="852"/>
                      <a:pt x="22027" y="852"/>
                    </a:cubicBezTo>
                    <a:cubicBezTo>
                      <a:pt x="22016" y="852"/>
                      <a:pt x="22005" y="853"/>
                      <a:pt x="21995" y="855"/>
                    </a:cubicBezTo>
                    <a:cubicBezTo>
                      <a:pt x="21955" y="862"/>
                      <a:pt x="21915" y="876"/>
                      <a:pt x="21875" y="876"/>
                    </a:cubicBezTo>
                    <a:cubicBezTo>
                      <a:pt x="21831" y="911"/>
                      <a:pt x="21593" y="962"/>
                      <a:pt x="21383" y="1016"/>
                    </a:cubicBezTo>
                    <a:cubicBezTo>
                      <a:pt x="21373" y="1016"/>
                      <a:pt x="21364" y="1015"/>
                      <a:pt x="21354" y="1015"/>
                    </a:cubicBezTo>
                    <a:cubicBezTo>
                      <a:pt x="21307" y="1015"/>
                      <a:pt x="21260" y="1018"/>
                      <a:pt x="21213" y="1023"/>
                    </a:cubicBezTo>
                    <a:cubicBezTo>
                      <a:pt x="21199" y="1001"/>
                      <a:pt x="21184" y="980"/>
                      <a:pt x="21170" y="980"/>
                    </a:cubicBezTo>
                    <a:cubicBezTo>
                      <a:pt x="21158" y="980"/>
                      <a:pt x="21146" y="993"/>
                      <a:pt x="21135" y="1030"/>
                    </a:cubicBezTo>
                    <a:cubicBezTo>
                      <a:pt x="21068" y="1036"/>
                      <a:pt x="21032" y="1048"/>
                      <a:pt x="21012" y="1060"/>
                    </a:cubicBezTo>
                    <a:cubicBezTo>
                      <a:pt x="20993" y="1072"/>
                      <a:pt x="20991" y="1084"/>
                      <a:pt x="20995" y="1091"/>
                    </a:cubicBezTo>
                    <a:cubicBezTo>
                      <a:pt x="20996" y="1104"/>
                      <a:pt x="20997" y="1112"/>
                      <a:pt x="20998" y="1121"/>
                    </a:cubicBezTo>
                    <a:cubicBezTo>
                      <a:pt x="20996" y="1119"/>
                      <a:pt x="20992" y="1116"/>
                      <a:pt x="20990" y="1115"/>
                    </a:cubicBezTo>
                    <a:cubicBezTo>
                      <a:pt x="20988" y="1116"/>
                      <a:pt x="20987" y="1117"/>
                      <a:pt x="20986" y="1117"/>
                    </a:cubicBezTo>
                    <a:cubicBezTo>
                      <a:pt x="20976" y="1117"/>
                      <a:pt x="20961" y="1086"/>
                      <a:pt x="20944" y="1086"/>
                    </a:cubicBezTo>
                    <a:cubicBezTo>
                      <a:pt x="20937" y="1086"/>
                      <a:pt x="20929" y="1091"/>
                      <a:pt x="20921" y="1105"/>
                    </a:cubicBezTo>
                    <a:cubicBezTo>
                      <a:pt x="20888" y="1086"/>
                      <a:pt x="20702" y="1046"/>
                      <a:pt x="20641" y="979"/>
                    </a:cubicBezTo>
                    <a:cubicBezTo>
                      <a:pt x="20614" y="982"/>
                      <a:pt x="20590" y="1005"/>
                      <a:pt x="20569" y="1005"/>
                    </a:cubicBezTo>
                    <a:cubicBezTo>
                      <a:pt x="20559" y="1005"/>
                      <a:pt x="20550" y="1001"/>
                      <a:pt x="20542" y="989"/>
                    </a:cubicBezTo>
                    <a:cubicBezTo>
                      <a:pt x="20515" y="1014"/>
                      <a:pt x="20468" y="1095"/>
                      <a:pt x="20450" y="1095"/>
                    </a:cubicBezTo>
                    <a:cubicBezTo>
                      <a:pt x="20449" y="1095"/>
                      <a:pt x="20449" y="1095"/>
                      <a:pt x="20449" y="1095"/>
                    </a:cubicBezTo>
                    <a:cubicBezTo>
                      <a:pt x="20436" y="1138"/>
                      <a:pt x="20425" y="1157"/>
                      <a:pt x="20415" y="1157"/>
                    </a:cubicBezTo>
                    <a:cubicBezTo>
                      <a:pt x="20401" y="1157"/>
                      <a:pt x="20389" y="1114"/>
                      <a:pt x="20380" y="1050"/>
                    </a:cubicBezTo>
                    <a:cubicBezTo>
                      <a:pt x="20369" y="1020"/>
                      <a:pt x="20366" y="1016"/>
                      <a:pt x="20365" y="1016"/>
                    </a:cubicBezTo>
                    <a:cubicBezTo>
                      <a:pt x="20364" y="1016"/>
                      <a:pt x="20363" y="1017"/>
                      <a:pt x="20362" y="1017"/>
                    </a:cubicBezTo>
                    <a:cubicBezTo>
                      <a:pt x="20361" y="1017"/>
                      <a:pt x="20358" y="1015"/>
                      <a:pt x="20352" y="1004"/>
                    </a:cubicBezTo>
                    <a:cubicBezTo>
                      <a:pt x="20351" y="1025"/>
                      <a:pt x="20349" y="1032"/>
                      <a:pt x="20346" y="1032"/>
                    </a:cubicBezTo>
                    <a:cubicBezTo>
                      <a:pt x="20338" y="1032"/>
                      <a:pt x="20326" y="985"/>
                      <a:pt x="20310" y="985"/>
                    </a:cubicBezTo>
                    <a:cubicBezTo>
                      <a:pt x="20305" y="985"/>
                      <a:pt x="20300" y="990"/>
                      <a:pt x="20295" y="1002"/>
                    </a:cubicBezTo>
                    <a:cubicBezTo>
                      <a:pt x="20287" y="957"/>
                      <a:pt x="20280" y="943"/>
                      <a:pt x="20274" y="943"/>
                    </a:cubicBezTo>
                    <a:cubicBezTo>
                      <a:pt x="20262" y="943"/>
                      <a:pt x="20250" y="982"/>
                      <a:pt x="20235" y="982"/>
                    </a:cubicBezTo>
                    <a:cubicBezTo>
                      <a:pt x="20235" y="982"/>
                      <a:pt x="20234" y="981"/>
                      <a:pt x="20234" y="981"/>
                    </a:cubicBezTo>
                    <a:cubicBezTo>
                      <a:pt x="20210" y="985"/>
                      <a:pt x="20180" y="1018"/>
                      <a:pt x="20146" y="1049"/>
                    </a:cubicBezTo>
                    <a:cubicBezTo>
                      <a:pt x="20139" y="1057"/>
                      <a:pt x="20131" y="1060"/>
                      <a:pt x="20124" y="1060"/>
                    </a:cubicBezTo>
                    <a:cubicBezTo>
                      <a:pt x="20108" y="1060"/>
                      <a:pt x="20093" y="1048"/>
                      <a:pt x="20079" y="1048"/>
                    </a:cubicBezTo>
                    <a:cubicBezTo>
                      <a:pt x="20068" y="1048"/>
                      <a:pt x="20057" y="1055"/>
                      <a:pt x="20048" y="1079"/>
                    </a:cubicBezTo>
                    <a:cubicBezTo>
                      <a:pt x="20026" y="1086"/>
                      <a:pt x="20008" y="1139"/>
                      <a:pt x="19988" y="1139"/>
                    </a:cubicBezTo>
                    <a:cubicBezTo>
                      <a:pt x="19980" y="1139"/>
                      <a:pt x="19972" y="1130"/>
                      <a:pt x="19963" y="1105"/>
                    </a:cubicBezTo>
                    <a:cubicBezTo>
                      <a:pt x="19942" y="1096"/>
                      <a:pt x="19922" y="1060"/>
                      <a:pt x="19905" y="1060"/>
                    </a:cubicBezTo>
                    <a:cubicBezTo>
                      <a:pt x="19899" y="1060"/>
                      <a:pt x="19894" y="1063"/>
                      <a:pt x="19889" y="1073"/>
                    </a:cubicBezTo>
                    <a:cubicBezTo>
                      <a:pt x="19883" y="1088"/>
                      <a:pt x="19877" y="1092"/>
                      <a:pt x="19870" y="1092"/>
                    </a:cubicBezTo>
                    <a:cubicBezTo>
                      <a:pt x="19863" y="1092"/>
                      <a:pt x="19856" y="1087"/>
                      <a:pt x="19850" y="1087"/>
                    </a:cubicBezTo>
                    <a:cubicBezTo>
                      <a:pt x="19842" y="1087"/>
                      <a:pt x="19834" y="1094"/>
                      <a:pt x="19828" y="1123"/>
                    </a:cubicBezTo>
                    <a:cubicBezTo>
                      <a:pt x="19826" y="1129"/>
                      <a:pt x="19824" y="1133"/>
                      <a:pt x="19819" y="1133"/>
                    </a:cubicBezTo>
                    <a:cubicBezTo>
                      <a:pt x="19787" y="1133"/>
                      <a:pt x="19678" y="941"/>
                      <a:pt x="19636" y="941"/>
                    </a:cubicBezTo>
                    <a:lnTo>
                      <a:pt x="19464" y="945"/>
                    </a:lnTo>
                    <a:cubicBezTo>
                      <a:pt x="19357" y="946"/>
                      <a:pt x="18896" y="1003"/>
                      <a:pt x="18834" y="1114"/>
                    </a:cubicBezTo>
                    <a:cubicBezTo>
                      <a:pt x="18822" y="1135"/>
                      <a:pt x="18814" y="1142"/>
                      <a:pt x="18808" y="1142"/>
                    </a:cubicBezTo>
                    <a:cubicBezTo>
                      <a:pt x="18800" y="1142"/>
                      <a:pt x="18797" y="1127"/>
                      <a:pt x="18796" y="1120"/>
                    </a:cubicBezTo>
                    <a:cubicBezTo>
                      <a:pt x="18794" y="1118"/>
                      <a:pt x="18792" y="1100"/>
                      <a:pt x="18786" y="1100"/>
                    </a:cubicBezTo>
                    <a:cubicBezTo>
                      <a:pt x="18782" y="1100"/>
                      <a:pt x="18775" y="1109"/>
                      <a:pt x="18765" y="1135"/>
                    </a:cubicBezTo>
                    <a:cubicBezTo>
                      <a:pt x="18747" y="1125"/>
                      <a:pt x="18715" y="1066"/>
                      <a:pt x="18665" y="1066"/>
                    </a:cubicBezTo>
                    <a:cubicBezTo>
                      <a:pt x="18640" y="1066"/>
                      <a:pt x="18610" y="1081"/>
                      <a:pt x="18576" y="1124"/>
                    </a:cubicBezTo>
                    <a:cubicBezTo>
                      <a:pt x="18539" y="1081"/>
                      <a:pt x="18503" y="1060"/>
                      <a:pt x="18470" y="1060"/>
                    </a:cubicBezTo>
                    <a:cubicBezTo>
                      <a:pt x="18437" y="1060"/>
                      <a:pt x="18407" y="1083"/>
                      <a:pt x="18377" y="1130"/>
                    </a:cubicBezTo>
                    <a:cubicBezTo>
                      <a:pt x="18356" y="1153"/>
                      <a:pt x="18335" y="1163"/>
                      <a:pt x="18314" y="1163"/>
                    </a:cubicBezTo>
                    <a:cubicBezTo>
                      <a:pt x="18277" y="1163"/>
                      <a:pt x="18241" y="1131"/>
                      <a:pt x="18206" y="1076"/>
                    </a:cubicBezTo>
                    <a:cubicBezTo>
                      <a:pt x="18202" y="1077"/>
                      <a:pt x="18199" y="1078"/>
                      <a:pt x="18195" y="1078"/>
                    </a:cubicBezTo>
                    <a:cubicBezTo>
                      <a:pt x="18160" y="1078"/>
                      <a:pt x="18124" y="1013"/>
                      <a:pt x="18093" y="1013"/>
                    </a:cubicBezTo>
                    <a:cubicBezTo>
                      <a:pt x="18081" y="1013"/>
                      <a:pt x="18071" y="1022"/>
                      <a:pt x="18061" y="1044"/>
                    </a:cubicBezTo>
                    <a:cubicBezTo>
                      <a:pt x="18017" y="998"/>
                      <a:pt x="17916" y="977"/>
                      <a:pt x="17811" y="977"/>
                    </a:cubicBezTo>
                    <a:cubicBezTo>
                      <a:pt x="17680" y="977"/>
                      <a:pt x="17541" y="1008"/>
                      <a:pt x="17488" y="1058"/>
                    </a:cubicBezTo>
                    <a:cubicBezTo>
                      <a:pt x="17485" y="1068"/>
                      <a:pt x="17480" y="1078"/>
                      <a:pt x="17474" y="1086"/>
                    </a:cubicBezTo>
                    <a:cubicBezTo>
                      <a:pt x="17466" y="1118"/>
                      <a:pt x="17455" y="1137"/>
                      <a:pt x="17438" y="1137"/>
                    </a:cubicBezTo>
                    <a:cubicBezTo>
                      <a:pt x="17436" y="1140"/>
                      <a:pt x="17433" y="1142"/>
                      <a:pt x="17430" y="1142"/>
                    </a:cubicBezTo>
                    <a:cubicBezTo>
                      <a:pt x="17428" y="1142"/>
                      <a:pt x="17425" y="1140"/>
                      <a:pt x="17422" y="1135"/>
                    </a:cubicBezTo>
                    <a:cubicBezTo>
                      <a:pt x="17418" y="1131"/>
                      <a:pt x="17415" y="1129"/>
                      <a:pt x="17412" y="1129"/>
                    </a:cubicBezTo>
                    <a:cubicBezTo>
                      <a:pt x="17399" y="1129"/>
                      <a:pt x="17387" y="1160"/>
                      <a:pt x="17375" y="1180"/>
                    </a:cubicBezTo>
                    <a:cubicBezTo>
                      <a:pt x="17358" y="1154"/>
                      <a:pt x="17343" y="1170"/>
                      <a:pt x="17326" y="1126"/>
                    </a:cubicBezTo>
                    <a:cubicBezTo>
                      <a:pt x="17323" y="1135"/>
                      <a:pt x="17320" y="1139"/>
                      <a:pt x="17317" y="1139"/>
                    </a:cubicBezTo>
                    <a:cubicBezTo>
                      <a:pt x="17309" y="1139"/>
                      <a:pt x="17310" y="1096"/>
                      <a:pt x="17317" y="1074"/>
                    </a:cubicBezTo>
                    <a:cubicBezTo>
                      <a:pt x="17315" y="1073"/>
                      <a:pt x="17312" y="1072"/>
                      <a:pt x="17311" y="1072"/>
                    </a:cubicBezTo>
                    <a:cubicBezTo>
                      <a:pt x="17291" y="1061"/>
                      <a:pt x="17270" y="1048"/>
                      <a:pt x="17247" y="1048"/>
                    </a:cubicBezTo>
                    <a:cubicBezTo>
                      <a:pt x="17234" y="1048"/>
                      <a:pt x="17221" y="1052"/>
                      <a:pt x="17208" y="1063"/>
                    </a:cubicBezTo>
                    <a:cubicBezTo>
                      <a:pt x="17199" y="1059"/>
                      <a:pt x="17190" y="1057"/>
                      <a:pt x="17181" y="1057"/>
                    </a:cubicBezTo>
                    <a:cubicBezTo>
                      <a:pt x="17141" y="1057"/>
                      <a:pt x="17111" y="1094"/>
                      <a:pt x="17086" y="1101"/>
                    </a:cubicBezTo>
                    <a:cubicBezTo>
                      <a:pt x="17054" y="1091"/>
                      <a:pt x="17032" y="1082"/>
                      <a:pt x="17017" y="1065"/>
                    </a:cubicBezTo>
                    <a:cubicBezTo>
                      <a:pt x="17015" y="1064"/>
                      <a:pt x="17012" y="1063"/>
                      <a:pt x="17010" y="1063"/>
                    </a:cubicBezTo>
                    <a:cubicBezTo>
                      <a:pt x="17005" y="1063"/>
                      <a:pt x="17000" y="1066"/>
                      <a:pt x="16998" y="1072"/>
                    </a:cubicBezTo>
                    <a:cubicBezTo>
                      <a:pt x="16999" y="1067"/>
                      <a:pt x="17001" y="1060"/>
                      <a:pt x="17002" y="1054"/>
                    </a:cubicBezTo>
                    <a:cubicBezTo>
                      <a:pt x="17002" y="1049"/>
                      <a:pt x="17003" y="1046"/>
                      <a:pt x="17003" y="1043"/>
                    </a:cubicBezTo>
                    <a:lnTo>
                      <a:pt x="17003" y="1043"/>
                    </a:lnTo>
                    <a:cubicBezTo>
                      <a:pt x="16987" y="1046"/>
                      <a:pt x="16969" y="1049"/>
                      <a:pt x="16951" y="1049"/>
                    </a:cubicBezTo>
                    <a:cubicBezTo>
                      <a:pt x="16835" y="1049"/>
                      <a:pt x="16666" y="977"/>
                      <a:pt x="16545" y="977"/>
                    </a:cubicBezTo>
                    <a:cubicBezTo>
                      <a:pt x="16492" y="977"/>
                      <a:pt x="16447" y="991"/>
                      <a:pt x="16420" y="1030"/>
                    </a:cubicBezTo>
                    <a:cubicBezTo>
                      <a:pt x="16407" y="1048"/>
                      <a:pt x="16394" y="1055"/>
                      <a:pt x="16381" y="1055"/>
                    </a:cubicBezTo>
                    <a:cubicBezTo>
                      <a:pt x="16359" y="1055"/>
                      <a:pt x="16338" y="1038"/>
                      <a:pt x="16317" y="1020"/>
                    </a:cubicBezTo>
                    <a:cubicBezTo>
                      <a:pt x="16300" y="1036"/>
                      <a:pt x="16282" y="1041"/>
                      <a:pt x="16265" y="1041"/>
                    </a:cubicBezTo>
                    <a:cubicBezTo>
                      <a:pt x="16234" y="1041"/>
                      <a:pt x="16204" y="1025"/>
                      <a:pt x="16177" y="1025"/>
                    </a:cubicBezTo>
                    <a:cubicBezTo>
                      <a:pt x="16167" y="1025"/>
                      <a:pt x="16157" y="1027"/>
                      <a:pt x="16147" y="1034"/>
                    </a:cubicBezTo>
                    <a:cubicBezTo>
                      <a:pt x="16136" y="1048"/>
                      <a:pt x="16126" y="1051"/>
                      <a:pt x="16115" y="1051"/>
                    </a:cubicBezTo>
                    <a:cubicBezTo>
                      <a:pt x="16107" y="1051"/>
                      <a:pt x="16100" y="1049"/>
                      <a:pt x="16093" y="1049"/>
                    </a:cubicBezTo>
                    <a:cubicBezTo>
                      <a:pt x="16083" y="1049"/>
                      <a:pt x="16074" y="1052"/>
                      <a:pt x="16065" y="1064"/>
                    </a:cubicBezTo>
                    <a:cubicBezTo>
                      <a:pt x="16060" y="1076"/>
                      <a:pt x="16054" y="1081"/>
                      <a:pt x="16048" y="1081"/>
                    </a:cubicBezTo>
                    <a:cubicBezTo>
                      <a:pt x="16032" y="1081"/>
                      <a:pt x="16015" y="1046"/>
                      <a:pt x="16001" y="1046"/>
                    </a:cubicBezTo>
                    <a:cubicBezTo>
                      <a:pt x="15998" y="1046"/>
                      <a:pt x="15995" y="1047"/>
                      <a:pt x="15993" y="1050"/>
                    </a:cubicBezTo>
                    <a:cubicBezTo>
                      <a:pt x="15963" y="1052"/>
                      <a:pt x="15939" y="1084"/>
                      <a:pt x="15916" y="1084"/>
                    </a:cubicBezTo>
                    <a:cubicBezTo>
                      <a:pt x="15904" y="1084"/>
                      <a:pt x="15893" y="1075"/>
                      <a:pt x="15881" y="1050"/>
                    </a:cubicBezTo>
                    <a:cubicBezTo>
                      <a:pt x="15871" y="1029"/>
                      <a:pt x="15862" y="1021"/>
                      <a:pt x="15853" y="1021"/>
                    </a:cubicBezTo>
                    <a:cubicBezTo>
                      <a:pt x="15834" y="1021"/>
                      <a:pt x="15819" y="1063"/>
                      <a:pt x="15803" y="1068"/>
                    </a:cubicBezTo>
                    <a:cubicBezTo>
                      <a:pt x="15764" y="1032"/>
                      <a:pt x="15461" y="968"/>
                      <a:pt x="15358" y="968"/>
                    </a:cubicBezTo>
                    <a:cubicBezTo>
                      <a:pt x="15342" y="968"/>
                      <a:pt x="15330" y="970"/>
                      <a:pt x="15326" y="974"/>
                    </a:cubicBezTo>
                    <a:cubicBezTo>
                      <a:pt x="15277" y="971"/>
                      <a:pt x="15268" y="954"/>
                      <a:pt x="15261" y="954"/>
                    </a:cubicBezTo>
                    <a:cubicBezTo>
                      <a:pt x="15260" y="954"/>
                      <a:pt x="15259" y="955"/>
                      <a:pt x="15257" y="956"/>
                    </a:cubicBezTo>
                    <a:cubicBezTo>
                      <a:pt x="15253" y="972"/>
                      <a:pt x="15242" y="1092"/>
                      <a:pt x="15226" y="1092"/>
                    </a:cubicBezTo>
                    <a:cubicBezTo>
                      <a:pt x="15223" y="1092"/>
                      <a:pt x="15220" y="1088"/>
                      <a:pt x="15217" y="1079"/>
                    </a:cubicBezTo>
                    <a:cubicBezTo>
                      <a:pt x="15206" y="1077"/>
                      <a:pt x="15192" y="1069"/>
                      <a:pt x="15173" y="1069"/>
                    </a:cubicBezTo>
                    <a:cubicBezTo>
                      <a:pt x="15159" y="1069"/>
                      <a:pt x="15141" y="1074"/>
                      <a:pt x="15121" y="1091"/>
                    </a:cubicBezTo>
                    <a:cubicBezTo>
                      <a:pt x="15072" y="1074"/>
                      <a:pt x="15044" y="1062"/>
                      <a:pt x="15028" y="1060"/>
                    </a:cubicBezTo>
                    <a:cubicBezTo>
                      <a:pt x="15026" y="1071"/>
                      <a:pt x="15023" y="1075"/>
                      <a:pt x="15021" y="1075"/>
                    </a:cubicBezTo>
                    <a:cubicBezTo>
                      <a:pt x="15013" y="1075"/>
                      <a:pt x="15008" y="1013"/>
                      <a:pt x="15006" y="1011"/>
                    </a:cubicBezTo>
                    <a:cubicBezTo>
                      <a:pt x="15005" y="1010"/>
                      <a:pt x="15004" y="1009"/>
                      <a:pt x="15004" y="1009"/>
                    </a:cubicBezTo>
                    <a:cubicBezTo>
                      <a:pt x="15000" y="1009"/>
                      <a:pt x="14995" y="1030"/>
                      <a:pt x="14953" y="1030"/>
                    </a:cubicBezTo>
                    <a:cubicBezTo>
                      <a:pt x="14945" y="1030"/>
                      <a:pt x="14935" y="1029"/>
                      <a:pt x="14923" y="1027"/>
                    </a:cubicBezTo>
                    <a:cubicBezTo>
                      <a:pt x="14899" y="1074"/>
                      <a:pt x="14874" y="1064"/>
                      <a:pt x="14852" y="1069"/>
                    </a:cubicBezTo>
                    <a:cubicBezTo>
                      <a:pt x="14847" y="1079"/>
                      <a:pt x="14841" y="1083"/>
                      <a:pt x="14836" y="1083"/>
                    </a:cubicBezTo>
                    <a:cubicBezTo>
                      <a:pt x="14824" y="1083"/>
                      <a:pt x="14813" y="1068"/>
                      <a:pt x="14801" y="1068"/>
                    </a:cubicBezTo>
                    <a:cubicBezTo>
                      <a:pt x="14796" y="1068"/>
                      <a:pt x="14791" y="1071"/>
                      <a:pt x="14787" y="1079"/>
                    </a:cubicBezTo>
                    <a:cubicBezTo>
                      <a:pt x="14775" y="1101"/>
                      <a:pt x="14764" y="1112"/>
                      <a:pt x="14751" y="1112"/>
                    </a:cubicBezTo>
                    <a:cubicBezTo>
                      <a:pt x="14741" y="1112"/>
                      <a:pt x="14731" y="1105"/>
                      <a:pt x="14721" y="1091"/>
                    </a:cubicBezTo>
                    <a:cubicBezTo>
                      <a:pt x="14714" y="1112"/>
                      <a:pt x="14698" y="1117"/>
                      <a:pt x="14680" y="1117"/>
                    </a:cubicBezTo>
                    <a:cubicBezTo>
                      <a:pt x="14664" y="1117"/>
                      <a:pt x="14646" y="1113"/>
                      <a:pt x="14629" y="1113"/>
                    </a:cubicBezTo>
                    <a:cubicBezTo>
                      <a:pt x="14611" y="1113"/>
                      <a:pt x="14595" y="1118"/>
                      <a:pt x="14587" y="1140"/>
                    </a:cubicBezTo>
                    <a:cubicBezTo>
                      <a:pt x="14571" y="1163"/>
                      <a:pt x="14553" y="1188"/>
                      <a:pt x="14534" y="1188"/>
                    </a:cubicBezTo>
                    <a:cubicBezTo>
                      <a:pt x="14524" y="1188"/>
                      <a:pt x="14514" y="1181"/>
                      <a:pt x="14503" y="1166"/>
                    </a:cubicBezTo>
                    <a:cubicBezTo>
                      <a:pt x="14497" y="1170"/>
                      <a:pt x="14491" y="1172"/>
                      <a:pt x="14484" y="1172"/>
                    </a:cubicBezTo>
                    <a:cubicBezTo>
                      <a:pt x="14463" y="1172"/>
                      <a:pt x="14441" y="1153"/>
                      <a:pt x="14417" y="1153"/>
                    </a:cubicBezTo>
                    <a:cubicBezTo>
                      <a:pt x="14411" y="1153"/>
                      <a:pt x="14404" y="1155"/>
                      <a:pt x="14397" y="1158"/>
                    </a:cubicBezTo>
                    <a:cubicBezTo>
                      <a:pt x="14281" y="1142"/>
                      <a:pt x="14268" y="1102"/>
                      <a:pt x="14263" y="1102"/>
                    </a:cubicBezTo>
                    <a:cubicBezTo>
                      <a:pt x="14263" y="1102"/>
                      <a:pt x="14263" y="1102"/>
                      <a:pt x="14262" y="1102"/>
                    </a:cubicBezTo>
                    <a:cubicBezTo>
                      <a:pt x="14259" y="1096"/>
                      <a:pt x="14257" y="1082"/>
                      <a:pt x="14227" y="1082"/>
                    </a:cubicBezTo>
                    <a:cubicBezTo>
                      <a:pt x="14213" y="1082"/>
                      <a:pt x="14192" y="1086"/>
                      <a:pt x="14161" y="1095"/>
                    </a:cubicBezTo>
                    <a:lnTo>
                      <a:pt x="14144" y="1079"/>
                    </a:lnTo>
                    <a:cubicBezTo>
                      <a:pt x="14102" y="1082"/>
                      <a:pt x="14046" y="1083"/>
                      <a:pt x="13965" y="1095"/>
                    </a:cubicBezTo>
                    <a:cubicBezTo>
                      <a:pt x="13935" y="1113"/>
                      <a:pt x="13908" y="1119"/>
                      <a:pt x="13883" y="1119"/>
                    </a:cubicBezTo>
                    <a:cubicBezTo>
                      <a:pt x="13846" y="1119"/>
                      <a:pt x="13814" y="1108"/>
                      <a:pt x="13785" y="1108"/>
                    </a:cubicBezTo>
                    <a:cubicBezTo>
                      <a:pt x="13770" y="1108"/>
                      <a:pt x="13755" y="1111"/>
                      <a:pt x="13742" y="1123"/>
                    </a:cubicBezTo>
                    <a:cubicBezTo>
                      <a:pt x="13726" y="1116"/>
                      <a:pt x="13712" y="1114"/>
                      <a:pt x="13699" y="1114"/>
                    </a:cubicBezTo>
                    <a:cubicBezTo>
                      <a:pt x="13666" y="1114"/>
                      <a:pt x="13643" y="1128"/>
                      <a:pt x="13624" y="1130"/>
                    </a:cubicBezTo>
                    <a:cubicBezTo>
                      <a:pt x="13594" y="1148"/>
                      <a:pt x="13578" y="1152"/>
                      <a:pt x="13566" y="1152"/>
                    </a:cubicBezTo>
                    <a:cubicBezTo>
                      <a:pt x="13557" y="1152"/>
                      <a:pt x="13550" y="1150"/>
                      <a:pt x="13541" y="1148"/>
                    </a:cubicBezTo>
                    <a:cubicBezTo>
                      <a:pt x="13537" y="1158"/>
                      <a:pt x="13479" y="1161"/>
                      <a:pt x="13402" y="1161"/>
                    </a:cubicBezTo>
                    <a:cubicBezTo>
                      <a:pt x="13327" y="1161"/>
                      <a:pt x="13233" y="1158"/>
                      <a:pt x="13154" y="1158"/>
                    </a:cubicBezTo>
                    <a:cubicBezTo>
                      <a:pt x="13075" y="1158"/>
                      <a:pt x="13010" y="1161"/>
                      <a:pt x="12991" y="1170"/>
                    </a:cubicBezTo>
                    <a:cubicBezTo>
                      <a:pt x="12969" y="1180"/>
                      <a:pt x="12946" y="1191"/>
                      <a:pt x="12923" y="1191"/>
                    </a:cubicBezTo>
                    <a:cubicBezTo>
                      <a:pt x="12915" y="1191"/>
                      <a:pt x="12906" y="1189"/>
                      <a:pt x="12897" y="1185"/>
                    </a:cubicBezTo>
                    <a:cubicBezTo>
                      <a:pt x="12892" y="1183"/>
                      <a:pt x="12878" y="1181"/>
                      <a:pt x="12860" y="1181"/>
                    </a:cubicBezTo>
                    <a:cubicBezTo>
                      <a:pt x="12785" y="1181"/>
                      <a:pt x="12627" y="1205"/>
                      <a:pt x="12563" y="1298"/>
                    </a:cubicBezTo>
                    <a:lnTo>
                      <a:pt x="12308" y="1302"/>
                    </a:lnTo>
                    <a:cubicBezTo>
                      <a:pt x="12249" y="1299"/>
                      <a:pt x="12186" y="1297"/>
                      <a:pt x="12125" y="1297"/>
                    </a:cubicBezTo>
                    <a:cubicBezTo>
                      <a:pt x="12025" y="1297"/>
                      <a:pt x="11932" y="1301"/>
                      <a:pt x="11875" y="1308"/>
                    </a:cubicBezTo>
                    <a:lnTo>
                      <a:pt x="11804" y="1310"/>
                    </a:lnTo>
                    <a:lnTo>
                      <a:pt x="11789" y="1310"/>
                    </a:lnTo>
                    <a:lnTo>
                      <a:pt x="11722" y="1311"/>
                    </a:lnTo>
                    <a:cubicBezTo>
                      <a:pt x="11706" y="1260"/>
                      <a:pt x="11694" y="1167"/>
                      <a:pt x="11685" y="1118"/>
                    </a:cubicBezTo>
                    <a:lnTo>
                      <a:pt x="11685" y="1118"/>
                    </a:lnTo>
                    <a:cubicBezTo>
                      <a:pt x="11685" y="1118"/>
                      <a:pt x="11686" y="1118"/>
                      <a:pt x="11687" y="1118"/>
                    </a:cubicBezTo>
                    <a:cubicBezTo>
                      <a:pt x="11712" y="1118"/>
                      <a:pt x="11758" y="1086"/>
                      <a:pt x="11727" y="1086"/>
                    </a:cubicBezTo>
                    <a:cubicBezTo>
                      <a:pt x="11719" y="1086"/>
                      <a:pt x="11704" y="1088"/>
                      <a:pt x="11682" y="1095"/>
                    </a:cubicBezTo>
                    <a:cubicBezTo>
                      <a:pt x="11682" y="1096"/>
                      <a:pt x="11682" y="1097"/>
                      <a:pt x="11681" y="1097"/>
                    </a:cubicBezTo>
                    <a:cubicBezTo>
                      <a:pt x="11679" y="1089"/>
                      <a:pt x="11678" y="1084"/>
                      <a:pt x="11676" y="1084"/>
                    </a:cubicBezTo>
                    <a:cubicBezTo>
                      <a:pt x="11675" y="1084"/>
                      <a:pt x="11674" y="1088"/>
                      <a:pt x="11673" y="1097"/>
                    </a:cubicBezTo>
                    <a:cubicBezTo>
                      <a:pt x="11673" y="1100"/>
                      <a:pt x="11673" y="1104"/>
                      <a:pt x="11673" y="1106"/>
                    </a:cubicBezTo>
                    <a:cubicBezTo>
                      <a:pt x="11651" y="1133"/>
                      <a:pt x="11635" y="1175"/>
                      <a:pt x="11623" y="1175"/>
                    </a:cubicBezTo>
                    <a:cubicBezTo>
                      <a:pt x="11623" y="1175"/>
                      <a:pt x="11623" y="1175"/>
                      <a:pt x="11622" y="1175"/>
                    </a:cubicBezTo>
                    <a:cubicBezTo>
                      <a:pt x="11626" y="1163"/>
                      <a:pt x="11631" y="1152"/>
                      <a:pt x="11635" y="1142"/>
                    </a:cubicBezTo>
                    <a:lnTo>
                      <a:pt x="11635" y="1142"/>
                    </a:lnTo>
                    <a:cubicBezTo>
                      <a:pt x="11629" y="1158"/>
                      <a:pt x="11575" y="1162"/>
                      <a:pt x="11502" y="1162"/>
                    </a:cubicBezTo>
                    <a:cubicBezTo>
                      <a:pt x="11397" y="1162"/>
                      <a:pt x="11250" y="1153"/>
                      <a:pt x="11147" y="1153"/>
                    </a:cubicBezTo>
                    <a:cubicBezTo>
                      <a:pt x="11111" y="1153"/>
                      <a:pt x="11080" y="1154"/>
                      <a:pt x="11059" y="1157"/>
                    </a:cubicBezTo>
                    <a:cubicBezTo>
                      <a:pt x="11047" y="1125"/>
                      <a:pt x="11017" y="1108"/>
                      <a:pt x="10987" y="1108"/>
                    </a:cubicBezTo>
                    <a:cubicBezTo>
                      <a:pt x="10962" y="1108"/>
                      <a:pt x="10936" y="1121"/>
                      <a:pt x="10925" y="1148"/>
                    </a:cubicBezTo>
                    <a:cubicBezTo>
                      <a:pt x="10906" y="1115"/>
                      <a:pt x="10916" y="1063"/>
                      <a:pt x="10945" y="1045"/>
                    </a:cubicBezTo>
                    <a:lnTo>
                      <a:pt x="10945" y="1045"/>
                    </a:lnTo>
                    <a:cubicBezTo>
                      <a:pt x="10931" y="1046"/>
                      <a:pt x="10918" y="1046"/>
                      <a:pt x="10905" y="1046"/>
                    </a:cubicBezTo>
                    <a:cubicBezTo>
                      <a:pt x="10712" y="1046"/>
                      <a:pt x="10719" y="957"/>
                      <a:pt x="10528" y="957"/>
                    </a:cubicBezTo>
                    <a:cubicBezTo>
                      <a:pt x="10515" y="957"/>
                      <a:pt x="10502" y="958"/>
                      <a:pt x="10487" y="959"/>
                    </a:cubicBezTo>
                    <a:cubicBezTo>
                      <a:pt x="10468" y="960"/>
                      <a:pt x="10445" y="960"/>
                      <a:pt x="10421" y="960"/>
                    </a:cubicBezTo>
                    <a:cubicBezTo>
                      <a:pt x="10321" y="960"/>
                      <a:pt x="10194" y="950"/>
                      <a:pt x="10123" y="932"/>
                    </a:cubicBezTo>
                    <a:lnTo>
                      <a:pt x="10122" y="932"/>
                    </a:lnTo>
                    <a:cubicBezTo>
                      <a:pt x="10118" y="924"/>
                      <a:pt x="10115" y="916"/>
                      <a:pt x="10111" y="907"/>
                    </a:cubicBezTo>
                    <a:lnTo>
                      <a:pt x="10111" y="907"/>
                    </a:lnTo>
                    <a:cubicBezTo>
                      <a:pt x="10120" y="924"/>
                      <a:pt x="10126" y="932"/>
                      <a:pt x="10129" y="932"/>
                    </a:cubicBezTo>
                    <a:cubicBezTo>
                      <a:pt x="10133" y="932"/>
                      <a:pt x="10126" y="913"/>
                      <a:pt x="10101" y="881"/>
                    </a:cubicBezTo>
                    <a:cubicBezTo>
                      <a:pt x="10096" y="867"/>
                      <a:pt x="10093" y="861"/>
                      <a:pt x="10089" y="861"/>
                    </a:cubicBezTo>
                    <a:cubicBezTo>
                      <a:pt x="10081" y="861"/>
                      <a:pt x="10074" y="894"/>
                      <a:pt x="10064" y="927"/>
                    </a:cubicBezTo>
                    <a:cubicBezTo>
                      <a:pt x="10045" y="932"/>
                      <a:pt x="10043" y="946"/>
                      <a:pt x="10050" y="962"/>
                    </a:cubicBezTo>
                    <a:cubicBezTo>
                      <a:pt x="10045" y="975"/>
                      <a:pt x="10034" y="987"/>
                      <a:pt x="10022" y="994"/>
                    </a:cubicBezTo>
                    <a:cubicBezTo>
                      <a:pt x="10017" y="999"/>
                      <a:pt x="10012" y="1001"/>
                      <a:pt x="10007" y="1001"/>
                    </a:cubicBezTo>
                    <a:cubicBezTo>
                      <a:pt x="9994" y="1001"/>
                      <a:pt x="9979" y="988"/>
                      <a:pt x="9963" y="988"/>
                    </a:cubicBezTo>
                    <a:cubicBezTo>
                      <a:pt x="9953" y="988"/>
                      <a:pt x="9942" y="994"/>
                      <a:pt x="9931" y="1016"/>
                    </a:cubicBezTo>
                    <a:cubicBezTo>
                      <a:pt x="9925" y="1014"/>
                      <a:pt x="9919" y="1014"/>
                      <a:pt x="9913" y="1014"/>
                    </a:cubicBezTo>
                    <a:cubicBezTo>
                      <a:pt x="9892" y="1014"/>
                      <a:pt x="9870" y="1020"/>
                      <a:pt x="9846" y="1020"/>
                    </a:cubicBezTo>
                    <a:cubicBezTo>
                      <a:pt x="9834" y="1020"/>
                      <a:pt x="9821" y="1018"/>
                      <a:pt x="9808" y="1013"/>
                    </a:cubicBezTo>
                    <a:cubicBezTo>
                      <a:pt x="9746" y="1007"/>
                      <a:pt x="9690" y="997"/>
                      <a:pt x="9637" y="992"/>
                    </a:cubicBezTo>
                    <a:cubicBezTo>
                      <a:pt x="9621" y="989"/>
                      <a:pt x="9605" y="988"/>
                      <a:pt x="9588" y="988"/>
                    </a:cubicBezTo>
                    <a:cubicBezTo>
                      <a:pt x="9556" y="988"/>
                      <a:pt x="9525" y="993"/>
                      <a:pt x="9495" y="1002"/>
                    </a:cubicBezTo>
                    <a:cubicBezTo>
                      <a:pt x="9473" y="1020"/>
                      <a:pt x="9452" y="1026"/>
                      <a:pt x="9431" y="1026"/>
                    </a:cubicBezTo>
                    <a:cubicBezTo>
                      <a:pt x="9407" y="1026"/>
                      <a:pt x="9383" y="1017"/>
                      <a:pt x="9361" y="1008"/>
                    </a:cubicBezTo>
                    <a:cubicBezTo>
                      <a:pt x="9365" y="995"/>
                      <a:pt x="9343" y="984"/>
                      <a:pt x="9271" y="976"/>
                    </a:cubicBezTo>
                    <a:cubicBezTo>
                      <a:pt x="9263" y="976"/>
                      <a:pt x="9121" y="956"/>
                      <a:pt x="9057" y="956"/>
                    </a:cubicBezTo>
                    <a:cubicBezTo>
                      <a:pt x="9049" y="956"/>
                      <a:pt x="9042" y="957"/>
                      <a:pt x="9037" y="957"/>
                    </a:cubicBezTo>
                    <a:cubicBezTo>
                      <a:pt x="9032" y="958"/>
                      <a:pt x="9026" y="958"/>
                      <a:pt x="9021" y="958"/>
                    </a:cubicBezTo>
                    <a:cubicBezTo>
                      <a:pt x="8944" y="958"/>
                      <a:pt x="8875" y="876"/>
                      <a:pt x="8802" y="876"/>
                    </a:cubicBezTo>
                    <a:cubicBezTo>
                      <a:pt x="8776" y="876"/>
                      <a:pt x="8751" y="886"/>
                      <a:pt x="8724" y="913"/>
                    </a:cubicBezTo>
                    <a:cubicBezTo>
                      <a:pt x="8670" y="905"/>
                      <a:pt x="8636" y="915"/>
                      <a:pt x="8611" y="876"/>
                    </a:cubicBezTo>
                    <a:lnTo>
                      <a:pt x="8611" y="876"/>
                    </a:lnTo>
                    <a:cubicBezTo>
                      <a:pt x="8647" y="943"/>
                      <a:pt x="8636" y="965"/>
                      <a:pt x="8610" y="965"/>
                    </a:cubicBezTo>
                    <a:cubicBezTo>
                      <a:pt x="8560" y="965"/>
                      <a:pt x="8453" y="879"/>
                      <a:pt x="8537" y="867"/>
                    </a:cubicBezTo>
                    <a:cubicBezTo>
                      <a:pt x="8531" y="847"/>
                      <a:pt x="8522" y="840"/>
                      <a:pt x="8510" y="840"/>
                    </a:cubicBezTo>
                    <a:cubicBezTo>
                      <a:pt x="8495" y="840"/>
                      <a:pt x="8476" y="853"/>
                      <a:pt x="8462" y="866"/>
                    </a:cubicBezTo>
                    <a:cubicBezTo>
                      <a:pt x="8458" y="855"/>
                      <a:pt x="8453" y="850"/>
                      <a:pt x="8449" y="850"/>
                    </a:cubicBezTo>
                    <a:cubicBezTo>
                      <a:pt x="8424" y="850"/>
                      <a:pt x="8396" y="1028"/>
                      <a:pt x="8348" y="1028"/>
                    </a:cubicBezTo>
                    <a:cubicBezTo>
                      <a:pt x="8346" y="1028"/>
                      <a:pt x="8344" y="1028"/>
                      <a:pt x="8342" y="1027"/>
                    </a:cubicBezTo>
                    <a:cubicBezTo>
                      <a:pt x="8309" y="1042"/>
                      <a:pt x="8272" y="1050"/>
                      <a:pt x="8236" y="1050"/>
                    </a:cubicBezTo>
                    <a:cubicBezTo>
                      <a:pt x="8219" y="1050"/>
                      <a:pt x="8202" y="1048"/>
                      <a:pt x="8186" y="1045"/>
                    </a:cubicBezTo>
                    <a:cubicBezTo>
                      <a:pt x="8184" y="1045"/>
                      <a:pt x="8183" y="1045"/>
                      <a:pt x="8182" y="1045"/>
                    </a:cubicBezTo>
                    <a:cubicBezTo>
                      <a:pt x="8138" y="1045"/>
                      <a:pt x="8099" y="1258"/>
                      <a:pt x="8063" y="1258"/>
                    </a:cubicBezTo>
                    <a:cubicBezTo>
                      <a:pt x="8062" y="1258"/>
                      <a:pt x="8061" y="1258"/>
                      <a:pt x="8060" y="1258"/>
                    </a:cubicBezTo>
                    <a:cubicBezTo>
                      <a:pt x="7986" y="1252"/>
                      <a:pt x="7929" y="1223"/>
                      <a:pt x="7878" y="1149"/>
                    </a:cubicBezTo>
                    <a:cubicBezTo>
                      <a:pt x="7863" y="1158"/>
                      <a:pt x="7849" y="1160"/>
                      <a:pt x="7835" y="1160"/>
                    </a:cubicBezTo>
                    <a:cubicBezTo>
                      <a:pt x="7820" y="1160"/>
                      <a:pt x="7805" y="1157"/>
                      <a:pt x="7790" y="1157"/>
                    </a:cubicBezTo>
                    <a:cubicBezTo>
                      <a:pt x="7778" y="1157"/>
                      <a:pt x="7765" y="1159"/>
                      <a:pt x="7753" y="1167"/>
                    </a:cubicBezTo>
                    <a:cubicBezTo>
                      <a:pt x="7730" y="1209"/>
                      <a:pt x="7726" y="1219"/>
                      <a:pt x="7732" y="1219"/>
                    </a:cubicBezTo>
                    <a:cubicBezTo>
                      <a:pt x="7736" y="1219"/>
                      <a:pt x="7746" y="1213"/>
                      <a:pt x="7757" y="1213"/>
                    </a:cubicBezTo>
                    <a:cubicBezTo>
                      <a:pt x="7766" y="1213"/>
                      <a:pt x="7776" y="1217"/>
                      <a:pt x="7785" y="1231"/>
                    </a:cubicBezTo>
                    <a:cubicBezTo>
                      <a:pt x="7788" y="1218"/>
                      <a:pt x="7792" y="1213"/>
                      <a:pt x="7794" y="1213"/>
                    </a:cubicBezTo>
                    <a:cubicBezTo>
                      <a:pt x="7801" y="1213"/>
                      <a:pt x="7802" y="1242"/>
                      <a:pt x="7789" y="1246"/>
                    </a:cubicBezTo>
                    <a:cubicBezTo>
                      <a:pt x="7786" y="1248"/>
                      <a:pt x="7783" y="1249"/>
                      <a:pt x="7779" y="1249"/>
                    </a:cubicBezTo>
                    <a:cubicBezTo>
                      <a:pt x="7757" y="1249"/>
                      <a:pt x="7713" y="1218"/>
                      <a:pt x="7637" y="1196"/>
                    </a:cubicBezTo>
                    <a:cubicBezTo>
                      <a:pt x="7636" y="1196"/>
                      <a:pt x="7634" y="1196"/>
                      <a:pt x="7632" y="1196"/>
                    </a:cubicBezTo>
                    <a:cubicBezTo>
                      <a:pt x="7563" y="1196"/>
                      <a:pt x="7530" y="1279"/>
                      <a:pt x="7512" y="1279"/>
                    </a:cubicBezTo>
                    <a:cubicBezTo>
                      <a:pt x="7508" y="1279"/>
                      <a:pt x="7505" y="1275"/>
                      <a:pt x="7502" y="1265"/>
                    </a:cubicBezTo>
                    <a:cubicBezTo>
                      <a:pt x="7495" y="1259"/>
                      <a:pt x="7496" y="1247"/>
                      <a:pt x="7499" y="1235"/>
                    </a:cubicBezTo>
                    <a:cubicBezTo>
                      <a:pt x="7495" y="1230"/>
                      <a:pt x="7493" y="1228"/>
                      <a:pt x="7490" y="1219"/>
                    </a:cubicBezTo>
                    <a:cubicBezTo>
                      <a:pt x="7474" y="1181"/>
                      <a:pt x="7450" y="1159"/>
                      <a:pt x="7414" y="1159"/>
                    </a:cubicBezTo>
                    <a:cubicBezTo>
                      <a:pt x="7382" y="1159"/>
                      <a:pt x="7341" y="1177"/>
                      <a:pt x="7287" y="1217"/>
                    </a:cubicBezTo>
                    <a:cubicBezTo>
                      <a:pt x="7261" y="1203"/>
                      <a:pt x="7238" y="1199"/>
                      <a:pt x="7218" y="1199"/>
                    </a:cubicBezTo>
                    <a:cubicBezTo>
                      <a:pt x="7191" y="1199"/>
                      <a:pt x="7168" y="1207"/>
                      <a:pt x="7149" y="1212"/>
                    </a:cubicBezTo>
                    <a:cubicBezTo>
                      <a:pt x="7136" y="1186"/>
                      <a:pt x="7126" y="1176"/>
                      <a:pt x="7116" y="1176"/>
                    </a:cubicBezTo>
                    <a:cubicBezTo>
                      <a:pt x="7097" y="1176"/>
                      <a:pt x="7083" y="1220"/>
                      <a:pt x="7072" y="1249"/>
                    </a:cubicBezTo>
                    <a:cubicBezTo>
                      <a:pt x="7045" y="1247"/>
                      <a:pt x="7032" y="1213"/>
                      <a:pt x="7027" y="1213"/>
                    </a:cubicBezTo>
                    <a:cubicBezTo>
                      <a:pt x="7025" y="1213"/>
                      <a:pt x="7024" y="1216"/>
                      <a:pt x="7024" y="1223"/>
                    </a:cubicBezTo>
                    <a:cubicBezTo>
                      <a:pt x="7023" y="1221"/>
                      <a:pt x="7022" y="1220"/>
                      <a:pt x="7021" y="1220"/>
                    </a:cubicBezTo>
                    <a:cubicBezTo>
                      <a:pt x="7017" y="1220"/>
                      <a:pt x="7011" y="1231"/>
                      <a:pt x="6992" y="1237"/>
                    </a:cubicBezTo>
                    <a:cubicBezTo>
                      <a:pt x="6980" y="1214"/>
                      <a:pt x="6961" y="1124"/>
                      <a:pt x="6940" y="1124"/>
                    </a:cubicBezTo>
                    <a:cubicBezTo>
                      <a:pt x="6936" y="1124"/>
                      <a:pt x="6932" y="1126"/>
                      <a:pt x="6928" y="1132"/>
                    </a:cubicBezTo>
                    <a:cubicBezTo>
                      <a:pt x="6924" y="1143"/>
                      <a:pt x="6919" y="1147"/>
                      <a:pt x="6913" y="1147"/>
                    </a:cubicBezTo>
                    <a:cubicBezTo>
                      <a:pt x="6893" y="1147"/>
                      <a:pt x="6867" y="1088"/>
                      <a:pt x="6838" y="1088"/>
                    </a:cubicBezTo>
                    <a:cubicBezTo>
                      <a:pt x="6830" y="1088"/>
                      <a:pt x="6822" y="1092"/>
                      <a:pt x="6814" y="1104"/>
                    </a:cubicBezTo>
                    <a:cubicBezTo>
                      <a:pt x="6791" y="1129"/>
                      <a:pt x="6768" y="1136"/>
                      <a:pt x="6746" y="1136"/>
                    </a:cubicBezTo>
                    <a:cubicBezTo>
                      <a:pt x="6721" y="1136"/>
                      <a:pt x="6697" y="1127"/>
                      <a:pt x="6675" y="1127"/>
                    </a:cubicBezTo>
                    <a:cubicBezTo>
                      <a:pt x="6664" y="1127"/>
                      <a:pt x="6654" y="1129"/>
                      <a:pt x="6645" y="1135"/>
                    </a:cubicBezTo>
                    <a:cubicBezTo>
                      <a:pt x="6635" y="1168"/>
                      <a:pt x="6624" y="1181"/>
                      <a:pt x="6613" y="1181"/>
                    </a:cubicBezTo>
                    <a:cubicBezTo>
                      <a:pt x="6578" y="1181"/>
                      <a:pt x="6541" y="1036"/>
                      <a:pt x="6512" y="1032"/>
                    </a:cubicBezTo>
                    <a:cubicBezTo>
                      <a:pt x="6499" y="1023"/>
                      <a:pt x="6486" y="1020"/>
                      <a:pt x="6475" y="1020"/>
                    </a:cubicBezTo>
                    <a:cubicBezTo>
                      <a:pt x="6436" y="1020"/>
                      <a:pt x="6406" y="1057"/>
                      <a:pt x="6378" y="1057"/>
                    </a:cubicBezTo>
                    <a:cubicBezTo>
                      <a:pt x="6365" y="1057"/>
                      <a:pt x="6354" y="1050"/>
                      <a:pt x="6342" y="1030"/>
                    </a:cubicBezTo>
                    <a:cubicBezTo>
                      <a:pt x="6332" y="1034"/>
                      <a:pt x="6321" y="1036"/>
                      <a:pt x="6310" y="1036"/>
                    </a:cubicBezTo>
                    <a:cubicBezTo>
                      <a:pt x="6308" y="1036"/>
                      <a:pt x="6306" y="1036"/>
                      <a:pt x="6304" y="1036"/>
                    </a:cubicBezTo>
                    <a:cubicBezTo>
                      <a:pt x="6282" y="1029"/>
                      <a:pt x="6259" y="1025"/>
                      <a:pt x="6236" y="1025"/>
                    </a:cubicBezTo>
                    <a:cubicBezTo>
                      <a:pt x="6232" y="1023"/>
                      <a:pt x="6229" y="1023"/>
                      <a:pt x="6225" y="1023"/>
                    </a:cubicBezTo>
                    <a:cubicBezTo>
                      <a:pt x="6221" y="1030"/>
                      <a:pt x="6217" y="1032"/>
                      <a:pt x="6215" y="1032"/>
                    </a:cubicBezTo>
                    <a:cubicBezTo>
                      <a:pt x="6211" y="1032"/>
                      <a:pt x="6210" y="1027"/>
                      <a:pt x="6210" y="1022"/>
                    </a:cubicBezTo>
                    <a:cubicBezTo>
                      <a:pt x="6180" y="1022"/>
                      <a:pt x="6147" y="1025"/>
                      <a:pt x="6108" y="1030"/>
                    </a:cubicBezTo>
                    <a:cubicBezTo>
                      <a:pt x="6037" y="1062"/>
                      <a:pt x="5979" y="1087"/>
                      <a:pt x="5930" y="1087"/>
                    </a:cubicBezTo>
                    <a:cubicBezTo>
                      <a:pt x="5913" y="1087"/>
                      <a:pt x="5897" y="1084"/>
                      <a:pt x="5883" y="1077"/>
                    </a:cubicBezTo>
                    <a:cubicBezTo>
                      <a:pt x="5867" y="1046"/>
                      <a:pt x="5854" y="1035"/>
                      <a:pt x="5842" y="1035"/>
                    </a:cubicBezTo>
                    <a:cubicBezTo>
                      <a:pt x="5817" y="1035"/>
                      <a:pt x="5798" y="1080"/>
                      <a:pt x="5781" y="1080"/>
                    </a:cubicBezTo>
                    <a:cubicBezTo>
                      <a:pt x="5772" y="1080"/>
                      <a:pt x="5765" y="1070"/>
                      <a:pt x="5757" y="1040"/>
                    </a:cubicBezTo>
                    <a:cubicBezTo>
                      <a:pt x="5710" y="998"/>
                      <a:pt x="5692" y="984"/>
                      <a:pt x="5676" y="984"/>
                    </a:cubicBezTo>
                    <a:cubicBezTo>
                      <a:pt x="5672" y="984"/>
                      <a:pt x="5668" y="985"/>
                      <a:pt x="5664" y="987"/>
                    </a:cubicBezTo>
                    <a:cubicBezTo>
                      <a:pt x="5660" y="1001"/>
                      <a:pt x="5656" y="1005"/>
                      <a:pt x="5651" y="1005"/>
                    </a:cubicBezTo>
                    <a:cubicBezTo>
                      <a:pt x="5643" y="1005"/>
                      <a:pt x="5633" y="994"/>
                      <a:pt x="5620" y="994"/>
                    </a:cubicBezTo>
                    <a:cubicBezTo>
                      <a:pt x="5620" y="994"/>
                      <a:pt x="5619" y="994"/>
                      <a:pt x="5618" y="994"/>
                    </a:cubicBezTo>
                    <a:cubicBezTo>
                      <a:pt x="5611" y="986"/>
                      <a:pt x="5605" y="982"/>
                      <a:pt x="5597" y="982"/>
                    </a:cubicBezTo>
                    <a:cubicBezTo>
                      <a:pt x="5578" y="982"/>
                      <a:pt x="5554" y="1003"/>
                      <a:pt x="5521" y="1009"/>
                    </a:cubicBezTo>
                    <a:cubicBezTo>
                      <a:pt x="5512" y="985"/>
                      <a:pt x="5503" y="976"/>
                      <a:pt x="5495" y="976"/>
                    </a:cubicBezTo>
                    <a:cubicBezTo>
                      <a:pt x="5471" y="976"/>
                      <a:pt x="5453" y="1060"/>
                      <a:pt x="5435" y="1084"/>
                    </a:cubicBezTo>
                    <a:cubicBezTo>
                      <a:pt x="5425" y="1112"/>
                      <a:pt x="5416" y="1124"/>
                      <a:pt x="5408" y="1124"/>
                    </a:cubicBezTo>
                    <a:cubicBezTo>
                      <a:pt x="5405" y="1124"/>
                      <a:pt x="5402" y="1122"/>
                      <a:pt x="5399" y="1120"/>
                    </a:cubicBezTo>
                    <a:cubicBezTo>
                      <a:pt x="5397" y="1129"/>
                      <a:pt x="5394" y="1132"/>
                      <a:pt x="5392" y="1132"/>
                    </a:cubicBezTo>
                    <a:cubicBezTo>
                      <a:pt x="5383" y="1132"/>
                      <a:pt x="5374" y="1086"/>
                      <a:pt x="5365" y="1050"/>
                    </a:cubicBezTo>
                    <a:cubicBezTo>
                      <a:pt x="5363" y="1056"/>
                      <a:pt x="5360" y="1057"/>
                      <a:pt x="5358" y="1057"/>
                    </a:cubicBezTo>
                    <a:cubicBezTo>
                      <a:pt x="5355" y="1057"/>
                      <a:pt x="5352" y="1055"/>
                      <a:pt x="5349" y="1055"/>
                    </a:cubicBezTo>
                    <a:cubicBezTo>
                      <a:pt x="5345" y="1055"/>
                      <a:pt x="5342" y="1060"/>
                      <a:pt x="5339" y="1082"/>
                    </a:cubicBezTo>
                    <a:cubicBezTo>
                      <a:pt x="5338" y="1087"/>
                      <a:pt x="5337" y="1089"/>
                      <a:pt x="5336" y="1089"/>
                    </a:cubicBezTo>
                    <a:cubicBezTo>
                      <a:pt x="5330" y="1089"/>
                      <a:pt x="5322" y="1025"/>
                      <a:pt x="5315" y="1007"/>
                    </a:cubicBezTo>
                    <a:cubicBezTo>
                      <a:pt x="5313" y="1001"/>
                      <a:pt x="5310" y="999"/>
                      <a:pt x="5308" y="999"/>
                    </a:cubicBezTo>
                    <a:cubicBezTo>
                      <a:pt x="5298" y="999"/>
                      <a:pt x="5292" y="1062"/>
                      <a:pt x="5285" y="1067"/>
                    </a:cubicBezTo>
                    <a:cubicBezTo>
                      <a:pt x="5282" y="1065"/>
                      <a:pt x="5280" y="1064"/>
                      <a:pt x="5277" y="1064"/>
                    </a:cubicBezTo>
                    <a:cubicBezTo>
                      <a:pt x="5265" y="1064"/>
                      <a:pt x="5260" y="1093"/>
                      <a:pt x="5257" y="1126"/>
                    </a:cubicBezTo>
                    <a:cubicBezTo>
                      <a:pt x="5255" y="1114"/>
                      <a:pt x="5254" y="1110"/>
                      <a:pt x="5253" y="1110"/>
                    </a:cubicBezTo>
                    <a:cubicBezTo>
                      <a:pt x="5253" y="1110"/>
                      <a:pt x="5252" y="1120"/>
                      <a:pt x="5252" y="1120"/>
                    </a:cubicBezTo>
                    <a:cubicBezTo>
                      <a:pt x="5252" y="1120"/>
                      <a:pt x="5252" y="1111"/>
                      <a:pt x="5250" y="1078"/>
                    </a:cubicBezTo>
                    <a:lnTo>
                      <a:pt x="5250" y="1078"/>
                    </a:lnTo>
                    <a:cubicBezTo>
                      <a:pt x="5251" y="1097"/>
                      <a:pt x="5244" y="1116"/>
                      <a:pt x="5234" y="1132"/>
                    </a:cubicBezTo>
                    <a:cubicBezTo>
                      <a:pt x="5226" y="1132"/>
                      <a:pt x="5219" y="1194"/>
                      <a:pt x="5207" y="1194"/>
                    </a:cubicBezTo>
                    <a:cubicBezTo>
                      <a:pt x="5199" y="1194"/>
                      <a:pt x="5190" y="1167"/>
                      <a:pt x="5176" y="1078"/>
                    </a:cubicBezTo>
                    <a:cubicBezTo>
                      <a:pt x="5154" y="1138"/>
                      <a:pt x="5000" y="1199"/>
                      <a:pt x="4966" y="1270"/>
                    </a:cubicBezTo>
                    <a:cubicBezTo>
                      <a:pt x="4961" y="1318"/>
                      <a:pt x="4954" y="1331"/>
                      <a:pt x="4946" y="1331"/>
                    </a:cubicBezTo>
                    <a:cubicBezTo>
                      <a:pt x="4936" y="1331"/>
                      <a:pt x="4924" y="1309"/>
                      <a:pt x="4913" y="1309"/>
                    </a:cubicBezTo>
                    <a:cubicBezTo>
                      <a:pt x="4912" y="1309"/>
                      <a:pt x="4911" y="1309"/>
                      <a:pt x="4910" y="1310"/>
                    </a:cubicBezTo>
                    <a:cubicBezTo>
                      <a:pt x="4901" y="1255"/>
                      <a:pt x="4893" y="1239"/>
                      <a:pt x="4885" y="1239"/>
                    </a:cubicBezTo>
                    <a:cubicBezTo>
                      <a:pt x="4875" y="1239"/>
                      <a:pt x="4866" y="1266"/>
                      <a:pt x="4855" y="1266"/>
                    </a:cubicBezTo>
                    <a:cubicBezTo>
                      <a:pt x="4851" y="1266"/>
                      <a:pt x="4847" y="1263"/>
                      <a:pt x="4843" y="1254"/>
                    </a:cubicBezTo>
                    <a:cubicBezTo>
                      <a:pt x="4826" y="1245"/>
                      <a:pt x="4804" y="1172"/>
                      <a:pt x="4785" y="1172"/>
                    </a:cubicBezTo>
                    <a:cubicBezTo>
                      <a:pt x="4779" y="1172"/>
                      <a:pt x="4773" y="1180"/>
                      <a:pt x="4768" y="1200"/>
                    </a:cubicBezTo>
                    <a:cubicBezTo>
                      <a:pt x="4764" y="1193"/>
                      <a:pt x="4761" y="1190"/>
                      <a:pt x="4757" y="1190"/>
                    </a:cubicBezTo>
                    <a:cubicBezTo>
                      <a:pt x="4740" y="1190"/>
                      <a:pt x="4724" y="1261"/>
                      <a:pt x="4706" y="1261"/>
                    </a:cubicBezTo>
                    <a:cubicBezTo>
                      <a:pt x="4700" y="1261"/>
                      <a:pt x="4694" y="1254"/>
                      <a:pt x="4688" y="1237"/>
                    </a:cubicBezTo>
                    <a:cubicBezTo>
                      <a:pt x="4686" y="1347"/>
                      <a:pt x="4681" y="1379"/>
                      <a:pt x="4675" y="1379"/>
                    </a:cubicBezTo>
                    <a:cubicBezTo>
                      <a:pt x="4667" y="1379"/>
                      <a:pt x="4657" y="1328"/>
                      <a:pt x="4648" y="1314"/>
                    </a:cubicBezTo>
                    <a:cubicBezTo>
                      <a:pt x="4644" y="1294"/>
                      <a:pt x="4641" y="1288"/>
                      <a:pt x="4637" y="1288"/>
                    </a:cubicBezTo>
                    <a:cubicBezTo>
                      <a:pt x="4630" y="1288"/>
                      <a:pt x="4624" y="1317"/>
                      <a:pt x="4616" y="1317"/>
                    </a:cubicBezTo>
                    <a:cubicBezTo>
                      <a:pt x="4612" y="1317"/>
                      <a:pt x="4608" y="1308"/>
                      <a:pt x="4603" y="1282"/>
                    </a:cubicBezTo>
                    <a:cubicBezTo>
                      <a:pt x="4582" y="1214"/>
                      <a:pt x="4562" y="1177"/>
                      <a:pt x="4544" y="1177"/>
                    </a:cubicBezTo>
                    <a:cubicBezTo>
                      <a:pt x="4531" y="1177"/>
                      <a:pt x="4519" y="1195"/>
                      <a:pt x="4507" y="1231"/>
                    </a:cubicBezTo>
                    <a:cubicBezTo>
                      <a:pt x="4441" y="1104"/>
                      <a:pt x="3295" y="1148"/>
                      <a:pt x="3235" y="920"/>
                    </a:cubicBezTo>
                    <a:cubicBezTo>
                      <a:pt x="3233" y="981"/>
                      <a:pt x="3183" y="1016"/>
                      <a:pt x="3134" y="1016"/>
                    </a:cubicBezTo>
                    <a:cubicBezTo>
                      <a:pt x="3100" y="1016"/>
                      <a:pt x="3066" y="999"/>
                      <a:pt x="3050" y="960"/>
                    </a:cubicBezTo>
                    <a:cubicBezTo>
                      <a:pt x="3043" y="987"/>
                      <a:pt x="3036" y="1012"/>
                      <a:pt x="3030" y="1039"/>
                    </a:cubicBezTo>
                    <a:cubicBezTo>
                      <a:pt x="2943" y="980"/>
                      <a:pt x="2898" y="826"/>
                      <a:pt x="2861" y="826"/>
                    </a:cubicBezTo>
                    <a:cubicBezTo>
                      <a:pt x="2850" y="826"/>
                      <a:pt x="2840" y="838"/>
                      <a:pt x="2830" y="868"/>
                    </a:cubicBezTo>
                    <a:cubicBezTo>
                      <a:pt x="2814" y="841"/>
                      <a:pt x="2800" y="816"/>
                      <a:pt x="2784" y="791"/>
                    </a:cubicBezTo>
                    <a:cubicBezTo>
                      <a:pt x="2732" y="814"/>
                      <a:pt x="2644" y="842"/>
                      <a:pt x="2567" y="842"/>
                    </a:cubicBezTo>
                    <a:cubicBezTo>
                      <a:pt x="2524" y="842"/>
                      <a:pt x="2484" y="833"/>
                      <a:pt x="2457" y="808"/>
                    </a:cubicBezTo>
                    <a:cubicBezTo>
                      <a:pt x="2440" y="791"/>
                      <a:pt x="2417" y="781"/>
                      <a:pt x="2393" y="781"/>
                    </a:cubicBezTo>
                    <a:cubicBezTo>
                      <a:pt x="2385" y="781"/>
                      <a:pt x="2376" y="783"/>
                      <a:pt x="2367" y="785"/>
                    </a:cubicBezTo>
                    <a:cubicBezTo>
                      <a:pt x="2338" y="793"/>
                      <a:pt x="2308" y="808"/>
                      <a:pt x="2279" y="810"/>
                    </a:cubicBezTo>
                    <a:cubicBezTo>
                      <a:pt x="2269" y="822"/>
                      <a:pt x="2258" y="827"/>
                      <a:pt x="2246" y="827"/>
                    </a:cubicBezTo>
                    <a:cubicBezTo>
                      <a:pt x="2213" y="827"/>
                      <a:pt x="2178" y="784"/>
                      <a:pt x="2146" y="784"/>
                    </a:cubicBezTo>
                    <a:cubicBezTo>
                      <a:pt x="2133" y="784"/>
                      <a:pt x="2121" y="791"/>
                      <a:pt x="2109" y="811"/>
                    </a:cubicBezTo>
                    <a:cubicBezTo>
                      <a:pt x="2096" y="841"/>
                      <a:pt x="2083" y="850"/>
                      <a:pt x="2070" y="850"/>
                    </a:cubicBezTo>
                    <a:cubicBezTo>
                      <a:pt x="2049" y="850"/>
                      <a:pt x="2029" y="828"/>
                      <a:pt x="2009" y="824"/>
                    </a:cubicBezTo>
                    <a:cubicBezTo>
                      <a:pt x="1992" y="790"/>
                      <a:pt x="1974" y="773"/>
                      <a:pt x="1958" y="773"/>
                    </a:cubicBezTo>
                    <a:cubicBezTo>
                      <a:pt x="1943" y="773"/>
                      <a:pt x="1929" y="787"/>
                      <a:pt x="1917" y="816"/>
                    </a:cubicBezTo>
                    <a:cubicBezTo>
                      <a:pt x="1891" y="791"/>
                      <a:pt x="1868" y="775"/>
                      <a:pt x="1846" y="775"/>
                    </a:cubicBezTo>
                    <a:cubicBezTo>
                      <a:pt x="1828" y="775"/>
                      <a:pt x="1811" y="786"/>
                      <a:pt x="1796" y="812"/>
                    </a:cubicBezTo>
                    <a:cubicBezTo>
                      <a:pt x="1781" y="814"/>
                      <a:pt x="1769" y="877"/>
                      <a:pt x="1756" y="877"/>
                    </a:cubicBezTo>
                    <a:cubicBezTo>
                      <a:pt x="1753" y="877"/>
                      <a:pt x="1751" y="875"/>
                      <a:pt x="1749" y="871"/>
                    </a:cubicBezTo>
                    <a:cubicBezTo>
                      <a:pt x="1745" y="875"/>
                      <a:pt x="1741" y="878"/>
                      <a:pt x="1737" y="878"/>
                    </a:cubicBezTo>
                    <a:cubicBezTo>
                      <a:pt x="1726" y="878"/>
                      <a:pt x="1715" y="857"/>
                      <a:pt x="1704" y="824"/>
                    </a:cubicBezTo>
                    <a:cubicBezTo>
                      <a:pt x="1679" y="866"/>
                      <a:pt x="1658" y="887"/>
                      <a:pt x="1644" y="887"/>
                    </a:cubicBezTo>
                    <a:cubicBezTo>
                      <a:pt x="1631" y="887"/>
                      <a:pt x="1623" y="867"/>
                      <a:pt x="1621" y="827"/>
                    </a:cubicBezTo>
                    <a:cubicBezTo>
                      <a:pt x="1610" y="842"/>
                      <a:pt x="1599" y="847"/>
                      <a:pt x="1587" y="847"/>
                    </a:cubicBezTo>
                    <a:cubicBezTo>
                      <a:pt x="1559" y="847"/>
                      <a:pt x="1531" y="816"/>
                      <a:pt x="1505" y="816"/>
                    </a:cubicBezTo>
                    <a:cubicBezTo>
                      <a:pt x="1494" y="816"/>
                      <a:pt x="1485" y="821"/>
                      <a:pt x="1475" y="834"/>
                    </a:cubicBezTo>
                    <a:cubicBezTo>
                      <a:pt x="1468" y="827"/>
                      <a:pt x="1462" y="824"/>
                      <a:pt x="1455" y="824"/>
                    </a:cubicBezTo>
                    <a:cubicBezTo>
                      <a:pt x="1416" y="824"/>
                      <a:pt x="1383" y="935"/>
                      <a:pt x="1350" y="978"/>
                    </a:cubicBezTo>
                    <a:cubicBezTo>
                      <a:pt x="1315" y="956"/>
                      <a:pt x="1275" y="942"/>
                      <a:pt x="1235" y="938"/>
                    </a:cubicBezTo>
                    <a:cubicBezTo>
                      <a:pt x="1219" y="923"/>
                      <a:pt x="1203" y="919"/>
                      <a:pt x="1189" y="919"/>
                    </a:cubicBezTo>
                    <a:cubicBezTo>
                      <a:pt x="1177" y="919"/>
                      <a:pt x="1166" y="921"/>
                      <a:pt x="1155" y="921"/>
                    </a:cubicBezTo>
                    <a:cubicBezTo>
                      <a:pt x="1149" y="921"/>
                      <a:pt x="1142" y="921"/>
                      <a:pt x="1135" y="918"/>
                    </a:cubicBezTo>
                    <a:cubicBezTo>
                      <a:pt x="1128" y="915"/>
                      <a:pt x="1121" y="914"/>
                      <a:pt x="1114" y="914"/>
                    </a:cubicBezTo>
                    <a:cubicBezTo>
                      <a:pt x="1065" y="914"/>
                      <a:pt x="1013" y="971"/>
                      <a:pt x="975" y="971"/>
                    </a:cubicBezTo>
                    <a:cubicBezTo>
                      <a:pt x="969" y="971"/>
                      <a:pt x="964" y="969"/>
                      <a:pt x="958" y="966"/>
                    </a:cubicBezTo>
                    <a:cubicBezTo>
                      <a:pt x="940" y="909"/>
                      <a:pt x="904" y="893"/>
                      <a:pt x="864" y="893"/>
                    </a:cubicBezTo>
                    <a:cubicBezTo>
                      <a:pt x="815" y="893"/>
                      <a:pt x="760" y="917"/>
                      <a:pt x="725" y="917"/>
                    </a:cubicBezTo>
                    <a:cubicBezTo>
                      <a:pt x="717" y="917"/>
                      <a:pt x="710" y="916"/>
                      <a:pt x="704" y="913"/>
                    </a:cubicBezTo>
                    <a:cubicBezTo>
                      <a:pt x="680" y="900"/>
                      <a:pt x="657" y="895"/>
                      <a:pt x="635" y="895"/>
                    </a:cubicBezTo>
                    <a:cubicBezTo>
                      <a:pt x="560" y="895"/>
                      <a:pt x="500" y="955"/>
                      <a:pt x="475" y="955"/>
                    </a:cubicBezTo>
                    <a:cubicBezTo>
                      <a:pt x="469" y="955"/>
                      <a:pt x="466" y="952"/>
                      <a:pt x="464" y="946"/>
                    </a:cubicBezTo>
                    <a:cubicBezTo>
                      <a:pt x="439" y="931"/>
                      <a:pt x="413" y="908"/>
                      <a:pt x="388" y="908"/>
                    </a:cubicBezTo>
                    <a:cubicBezTo>
                      <a:pt x="384" y="908"/>
                      <a:pt x="381" y="909"/>
                      <a:pt x="377" y="910"/>
                    </a:cubicBezTo>
                    <a:cubicBezTo>
                      <a:pt x="363" y="867"/>
                      <a:pt x="350" y="855"/>
                      <a:pt x="339" y="855"/>
                    </a:cubicBezTo>
                    <a:cubicBezTo>
                      <a:pt x="324" y="855"/>
                      <a:pt x="311" y="877"/>
                      <a:pt x="297" y="877"/>
                    </a:cubicBezTo>
                    <a:cubicBezTo>
                      <a:pt x="296" y="877"/>
                      <a:pt x="296" y="877"/>
                      <a:pt x="296" y="877"/>
                    </a:cubicBezTo>
                    <a:cubicBezTo>
                      <a:pt x="271" y="884"/>
                      <a:pt x="236" y="896"/>
                      <a:pt x="202" y="896"/>
                    </a:cubicBezTo>
                    <a:cubicBezTo>
                      <a:pt x="176" y="896"/>
                      <a:pt x="151" y="889"/>
                      <a:pt x="131" y="867"/>
                    </a:cubicBezTo>
                    <a:cubicBezTo>
                      <a:pt x="111" y="892"/>
                      <a:pt x="50" y="909"/>
                      <a:pt x="0" y="919"/>
                    </a:cubicBezTo>
                    <a:lnTo>
                      <a:pt x="0" y="2610"/>
                    </a:lnTo>
                    <a:cubicBezTo>
                      <a:pt x="8" y="2616"/>
                      <a:pt x="16" y="2625"/>
                      <a:pt x="19" y="2636"/>
                    </a:cubicBezTo>
                    <a:cubicBezTo>
                      <a:pt x="57" y="2632"/>
                      <a:pt x="91" y="2592"/>
                      <a:pt x="127" y="2592"/>
                    </a:cubicBezTo>
                    <a:cubicBezTo>
                      <a:pt x="138" y="2592"/>
                      <a:pt x="148" y="2595"/>
                      <a:pt x="159" y="2605"/>
                    </a:cubicBezTo>
                    <a:cubicBezTo>
                      <a:pt x="204" y="2587"/>
                      <a:pt x="250" y="2605"/>
                      <a:pt x="292" y="2559"/>
                    </a:cubicBezTo>
                    <a:cubicBezTo>
                      <a:pt x="297" y="2556"/>
                      <a:pt x="303" y="2554"/>
                      <a:pt x="308" y="2554"/>
                    </a:cubicBezTo>
                    <a:cubicBezTo>
                      <a:pt x="330" y="2554"/>
                      <a:pt x="352" y="2575"/>
                      <a:pt x="374" y="2575"/>
                    </a:cubicBezTo>
                    <a:cubicBezTo>
                      <a:pt x="390" y="2575"/>
                      <a:pt x="406" y="2563"/>
                      <a:pt x="422" y="2522"/>
                    </a:cubicBezTo>
                    <a:cubicBezTo>
                      <a:pt x="440" y="2493"/>
                      <a:pt x="460" y="2487"/>
                      <a:pt x="480" y="2487"/>
                    </a:cubicBezTo>
                    <a:cubicBezTo>
                      <a:pt x="495" y="2487"/>
                      <a:pt x="510" y="2490"/>
                      <a:pt x="525" y="2490"/>
                    </a:cubicBezTo>
                    <a:cubicBezTo>
                      <a:pt x="534" y="2490"/>
                      <a:pt x="543" y="2489"/>
                      <a:pt x="551" y="2485"/>
                    </a:cubicBezTo>
                    <a:cubicBezTo>
                      <a:pt x="567" y="2503"/>
                      <a:pt x="584" y="2523"/>
                      <a:pt x="599" y="2523"/>
                    </a:cubicBezTo>
                    <a:cubicBezTo>
                      <a:pt x="606" y="2523"/>
                      <a:pt x="612" y="2520"/>
                      <a:pt x="617" y="2512"/>
                    </a:cubicBezTo>
                    <a:cubicBezTo>
                      <a:pt x="623" y="2479"/>
                      <a:pt x="630" y="2469"/>
                      <a:pt x="637" y="2469"/>
                    </a:cubicBezTo>
                    <a:cubicBezTo>
                      <a:pt x="647" y="2469"/>
                      <a:pt x="658" y="2491"/>
                      <a:pt x="668" y="2491"/>
                    </a:cubicBezTo>
                    <a:cubicBezTo>
                      <a:pt x="674" y="2491"/>
                      <a:pt x="679" y="2485"/>
                      <a:pt x="684" y="2468"/>
                    </a:cubicBezTo>
                    <a:cubicBezTo>
                      <a:pt x="693" y="2474"/>
                      <a:pt x="702" y="2477"/>
                      <a:pt x="710" y="2477"/>
                    </a:cubicBezTo>
                    <a:cubicBezTo>
                      <a:pt x="740" y="2477"/>
                      <a:pt x="758" y="2439"/>
                      <a:pt x="788" y="2437"/>
                    </a:cubicBezTo>
                    <a:cubicBezTo>
                      <a:pt x="808" y="2416"/>
                      <a:pt x="827" y="2404"/>
                      <a:pt x="846" y="2404"/>
                    </a:cubicBezTo>
                    <a:cubicBezTo>
                      <a:pt x="864" y="2404"/>
                      <a:pt x="882" y="2416"/>
                      <a:pt x="900" y="2442"/>
                    </a:cubicBezTo>
                    <a:cubicBezTo>
                      <a:pt x="914" y="2464"/>
                      <a:pt x="928" y="2473"/>
                      <a:pt x="941" y="2473"/>
                    </a:cubicBezTo>
                    <a:cubicBezTo>
                      <a:pt x="961" y="2473"/>
                      <a:pt x="980" y="2453"/>
                      <a:pt x="998" y="2427"/>
                    </a:cubicBezTo>
                    <a:cubicBezTo>
                      <a:pt x="1013" y="2478"/>
                      <a:pt x="1026" y="2493"/>
                      <a:pt x="1039" y="2493"/>
                    </a:cubicBezTo>
                    <a:cubicBezTo>
                      <a:pt x="1055" y="2493"/>
                      <a:pt x="1071" y="2466"/>
                      <a:pt x="1087" y="2465"/>
                    </a:cubicBezTo>
                    <a:cubicBezTo>
                      <a:pt x="1094" y="2438"/>
                      <a:pt x="1102" y="2429"/>
                      <a:pt x="1110" y="2429"/>
                    </a:cubicBezTo>
                    <a:cubicBezTo>
                      <a:pt x="1124" y="2429"/>
                      <a:pt x="1139" y="2460"/>
                      <a:pt x="1153" y="2460"/>
                    </a:cubicBezTo>
                    <a:cubicBezTo>
                      <a:pt x="1159" y="2460"/>
                      <a:pt x="1164" y="2456"/>
                      <a:pt x="1168" y="2445"/>
                    </a:cubicBezTo>
                    <a:cubicBezTo>
                      <a:pt x="1175" y="2447"/>
                      <a:pt x="1182" y="2448"/>
                      <a:pt x="1189" y="2448"/>
                    </a:cubicBezTo>
                    <a:cubicBezTo>
                      <a:pt x="1205" y="2448"/>
                      <a:pt x="1222" y="2443"/>
                      <a:pt x="1238" y="2443"/>
                    </a:cubicBezTo>
                    <a:cubicBezTo>
                      <a:pt x="1241" y="2443"/>
                      <a:pt x="1244" y="2443"/>
                      <a:pt x="1247" y="2443"/>
                    </a:cubicBezTo>
                    <a:cubicBezTo>
                      <a:pt x="1257" y="2468"/>
                      <a:pt x="1266" y="2486"/>
                      <a:pt x="1274" y="2486"/>
                    </a:cubicBezTo>
                    <a:cubicBezTo>
                      <a:pt x="1284" y="2486"/>
                      <a:pt x="1292" y="2459"/>
                      <a:pt x="1299" y="2386"/>
                    </a:cubicBezTo>
                    <a:cubicBezTo>
                      <a:pt x="1311" y="2370"/>
                      <a:pt x="1326" y="2311"/>
                      <a:pt x="1340" y="2311"/>
                    </a:cubicBezTo>
                    <a:cubicBezTo>
                      <a:pt x="1345" y="2311"/>
                      <a:pt x="1350" y="2318"/>
                      <a:pt x="1354" y="2337"/>
                    </a:cubicBezTo>
                    <a:cubicBezTo>
                      <a:pt x="1367" y="2378"/>
                      <a:pt x="1377" y="2390"/>
                      <a:pt x="1386" y="2390"/>
                    </a:cubicBezTo>
                    <a:cubicBezTo>
                      <a:pt x="1400" y="2390"/>
                      <a:pt x="1411" y="2365"/>
                      <a:pt x="1423" y="2365"/>
                    </a:cubicBezTo>
                    <a:cubicBezTo>
                      <a:pt x="1425" y="2365"/>
                      <a:pt x="1426" y="2365"/>
                      <a:pt x="1427" y="2366"/>
                    </a:cubicBezTo>
                    <a:cubicBezTo>
                      <a:pt x="1430" y="2355"/>
                      <a:pt x="1433" y="2352"/>
                      <a:pt x="1436" y="2352"/>
                    </a:cubicBezTo>
                    <a:cubicBezTo>
                      <a:pt x="1442" y="2352"/>
                      <a:pt x="1448" y="2365"/>
                      <a:pt x="1454" y="2365"/>
                    </a:cubicBezTo>
                    <a:cubicBezTo>
                      <a:pt x="1455" y="2365"/>
                      <a:pt x="1457" y="2364"/>
                      <a:pt x="1459" y="2361"/>
                    </a:cubicBezTo>
                    <a:cubicBezTo>
                      <a:pt x="1471" y="2400"/>
                      <a:pt x="1481" y="2385"/>
                      <a:pt x="1494" y="2429"/>
                    </a:cubicBezTo>
                    <a:cubicBezTo>
                      <a:pt x="1505" y="2512"/>
                      <a:pt x="1513" y="2537"/>
                      <a:pt x="1521" y="2537"/>
                    </a:cubicBezTo>
                    <a:cubicBezTo>
                      <a:pt x="1525" y="2537"/>
                      <a:pt x="1529" y="2532"/>
                      <a:pt x="1532" y="2525"/>
                    </a:cubicBezTo>
                    <a:cubicBezTo>
                      <a:pt x="1535" y="2531"/>
                      <a:pt x="1537" y="2533"/>
                      <a:pt x="1539" y="2533"/>
                    </a:cubicBezTo>
                    <a:cubicBezTo>
                      <a:pt x="1550" y="2533"/>
                      <a:pt x="1559" y="2473"/>
                      <a:pt x="1570" y="2427"/>
                    </a:cubicBezTo>
                    <a:cubicBezTo>
                      <a:pt x="1573" y="2426"/>
                      <a:pt x="1576" y="2426"/>
                      <a:pt x="1578" y="2426"/>
                    </a:cubicBezTo>
                    <a:cubicBezTo>
                      <a:pt x="1607" y="2426"/>
                      <a:pt x="1645" y="2449"/>
                      <a:pt x="1687" y="2449"/>
                    </a:cubicBezTo>
                    <a:cubicBezTo>
                      <a:pt x="1701" y="2449"/>
                      <a:pt x="1716" y="2446"/>
                      <a:pt x="1731" y="2440"/>
                    </a:cubicBezTo>
                    <a:cubicBezTo>
                      <a:pt x="1736" y="2413"/>
                      <a:pt x="1741" y="2405"/>
                      <a:pt x="1747" y="2405"/>
                    </a:cubicBezTo>
                    <a:cubicBezTo>
                      <a:pt x="1755" y="2405"/>
                      <a:pt x="1765" y="2425"/>
                      <a:pt x="1774" y="2425"/>
                    </a:cubicBezTo>
                    <a:cubicBezTo>
                      <a:pt x="1776" y="2425"/>
                      <a:pt x="1778" y="2424"/>
                      <a:pt x="1780" y="2420"/>
                    </a:cubicBezTo>
                    <a:cubicBezTo>
                      <a:pt x="1795" y="2450"/>
                      <a:pt x="1808" y="2481"/>
                      <a:pt x="1822" y="2481"/>
                    </a:cubicBezTo>
                    <a:cubicBezTo>
                      <a:pt x="1826" y="2481"/>
                      <a:pt x="1831" y="2478"/>
                      <a:pt x="1835" y="2470"/>
                    </a:cubicBezTo>
                    <a:cubicBezTo>
                      <a:pt x="1850" y="2419"/>
                      <a:pt x="1870" y="2436"/>
                      <a:pt x="1887" y="2427"/>
                    </a:cubicBezTo>
                    <a:cubicBezTo>
                      <a:pt x="1888" y="2427"/>
                      <a:pt x="1889" y="2426"/>
                      <a:pt x="1890" y="2426"/>
                    </a:cubicBezTo>
                    <a:cubicBezTo>
                      <a:pt x="1905" y="2426"/>
                      <a:pt x="1922" y="2477"/>
                      <a:pt x="1936" y="2477"/>
                    </a:cubicBezTo>
                    <a:cubicBezTo>
                      <a:pt x="1939" y="2477"/>
                      <a:pt x="1942" y="2476"/>
                      <a:pt x="1945" y="2471"/>
                    </a:cubicBezTo>
                    <a:cubicBezTo>
                      <a:pt x="1960" y="2398"/>
                      <a:pt x="1980" y="2450"/>
                      <a:pt x="1997" y="2377"/>
                    </a:cubicBezTo>
                    <a:cubicBezTo>
                      <a:pt x="2000" y="2366"/>
                      <a:pt x="2003" y="2362"/>
                      <a:pt x="2007" y="2362"/>
                    </a:cubicBezTo>
                    <a:cubicBezTo>
                      <a:pt x="2021" y="2362"/>
                      <a:pt x="2038" y="2430"/>
                      <a:pt x="2054" y="2464"/>
                    </a:cubicBezTo>
                    <a:cubicBezTo>
                      <a:pt x="2077" y="2434"/>
                      <a:pt x="2099" y="2402"/>
                      <a:pt x="2121" y="2402"/>
                    </a:cubicBezTo>
                    <a:cubicBezTo>
                      <a:pt x="2133" y="2402"/>
                      <a:pt x="2144" y="2410"/>
                      <a:pt x="2156" y="2432"/>
                    </a:cubicBezTo>
                    <a:cubicBezTo>
                      <a:pt x="2180" y="2440"/>
                      <a:pt x="2199" y="2447"/>
                      <a:pt x="2214" y="2447"/>
                    </a:cubicBezTo>
                    <a:cubicBezTo>
                      <a:pt x="2240" y="2447"/>
                      <a:pt x="2255" y="2429"/>
                      <a:pt x="2269" y="2375"/>
                    </a:cubicBezTo>
                    <a:cubicBezTo>
                      <a:pt x="2277" y="2347"/>
                      <a:pt x="2285" y="2339"/>
                      <a:pt x="2295" y="2339"/>
                    </a:cubicBezTo>
                    <a:cubicBezTo>
                      <a:pt x="2313" y="2339"/>
                      <a:pt x="2337" y="2367"/>
                      <a:pt x="2373" y="2367"/>
                    </a:cubicBezTo>
                    <a:cubicBezTo>
                      <a:pt x="2374" y="2367"/>
                      <a:pt x="2375" y="2367"/>
                      <a:pt x="2376" y="2367"/>
                    </a:cubicBezTo>
                    <a:cubicBezTo>
                      <a:pt x="2392" y="2393"/>
                      <a:pt x="2408" y="2391"/>
                      <a:pt x="2429" y="2422"/>
                    </a:cubicBezTo>
                    <a:cubicBezTo>
                      <a:pt x="2438" y="2377"/>
                      <a:pt x="2448" y="2370"/>
                      <a:pt x="2459" y="2370"/>
                    </a:cubicBezTo>
                    <a:cubicBezTo>
                      <a:pt x="2465" y="2370"/>
                      <a:pt x="2471" y="2372"/>
                      <a:pt x="2477" y="2372"/>
                    </a:cubicBezTo>
                    <a:cubicBezTo>
                      <a:pt x="2484" y="2372"/>
                      <a:pt x="2490" y="2370"/>
                      <a:pt x="2497" y="2361"/>
                    </a:cubicBezTo>
                    <a:cubicBezTo>
                      <a:pt x="2504" y="2357"/>
                      <a:pt x="2512" y="2356"/>
                      <a:pt x="2520" y="2356"/>
                    </a:cubicBezTo>
                    <a:cubicBezTo>
                      <a:pt x="2526" y="2356"/>
                      <a:pt x="2532" y="2356"/>
                      <a:pt x="2538" y="2356"/>
                    </a:cubicBezTo>
                    <a:cubicBezTo>
                      <a:pt x="2553" y="2356"/>
                      <a:pt x="2569" y="2354"/>
                      <a:pt x="2586" y="2337"/>
                    </a:cubicBezTo>
                    <a:cubicBezTo>
                      <a:pt x="2601" y="2322"/>
                      <a:pt x="2617" y="2316"/>
                      <a:pt x="2634" y="2316"/>
                    </a:cubicBezTo>
                    <a:cubicBezTo>
                      <a:pt x="2654" y="2316"/>
                      <a:pt x="2676" y="2324"/>
                      <a:pt x="2699" y="2338"/>
                    </a:cubicBezTo>
                    <a:cubicBezTo>
                      <a:pt x="2717" y="2296"/>
                      <a:pt x="2735" y="2284"/>
                      <a:pt x="2753" y="2284"/>
                    </a:cubicBezTo>
                    <a:cubicBezTo>
                      <a:pt x="2774" y="2284"/>
                      <a:pt x="2794" y="2300"/>
                      <a:pt x="2814" y="2303"/>
                    </a:cubicBezTo>
                    <a:cubicBezTo>
                      <a:pt x="2822" y="2294"/>
                      <a:pt x="2830" y="2291"/>
                      <a:pt x="2839" y="2291"/>
                    </a:cubicBezTo>
                    <a:cubicBezTo>
                      <a:pt x="2861" y="2291"/>
                      <a:pt x="2882" y="2315"/>
                      <a:pt x="2902" y="2315"/>
                    </a:cubicBezTo>
                    <a:cubicBezTo>
                      <a:pt x="2905" y="2315"/>
                      <a:pt x="2907" y="2315"/>
                      <a:pt x="2910" y="2314"/>
                    </a:cubicBezTo>
                    <a:cubicBezTo>
                      <a:pt x="2927" y="2330"/>
                      <a:pt x="2943" y="2335"/>
                      <a:pt x="2958" y="2335"/>
                    </a:cubicBezTo>
                    <a:cubicBezTo>
                      <a:pt x="2987" y="2335"/>
                      <a:pt x="3012" y="2315"/>
                      <a:pt x="3036" y="2315"/>
                    </a:cubicBezTo>
                    <a:cubicBezTo>
                      <a:pt x="3043" y="2315"/>
                      <a:pt x="3051" y="2317"/>
                      <a:pt x="3058" y="2323"/>
                    </a:cubicBezTo>
                    <a:cubicBezTo>
                      <a:pt x="3081" y="2343"/>
                      <a:pt x="3100" y="2366"/>
                      <a:pt x="3118" y="2391"/>
                    </a:cubicBezTo>
                    <a:cubicBezTo>
                      <a:pt x="3134" y="2358"/>
                      <a:pt x="3152" y="2380"/>
                      <a:pt x="3167" y="2340"/>
                    </a:cubicBezTo>
                    <a:cubicBezTo>
                      <a:pt x="3178" y="2318"/>
                      <a:pt x="3188" y="2310"/>
                      <a:pt x="3199" y="2310"/>
                    </a:cubicBezTo>
                    <a:cubicBezTo>
                      <a:pt x="3220" y="2310"/>
                      <a:pt x="3241" y="2340"/>
                      <a:pt x="3263" y="2353"/>
                    </a:cubicBezTo>
                    <a:cubicBezTo>
                      <a:pt x="3276" y="2345"/>
                      <a:pt x="3291" y="2342"/>
                      <a:pt x="3306" y="2342"/>
                    </a:cubicBezTo>
                    <a:cubicBezTo>
                      <a:pt x="3326" y="2342"/>
                      <a:pt x="3347" y="2348"/>
                      <a:pt x="3371" y="2358"/>
                    </a:cubicBezTo>
                    <a:cubicBezTo>
                      <a:pt x="3379" y="2384"/>
                      <a:pt x="3386" y="2393"/>
                      <a:pt x="3393" y="2393"/>
                    </a:cubicBezTo>
                    <a:cubicBezTo>
                      <a:pt x="3408" y="2393"/>
                      <a:pt x="3422" y="2357"/>
                      <a:pt x="3438" y="2356"/>
                    </a:cubicBezTo>
                    <a:cubicBezTo>
                      <a:pt x="3452" y="2379"/>
                      <a:pt x="3467" y="2400"/>
                      <a:pt x="3482" y="2400"/>
                    </a:cubicBezTo>
                    <a:cubicBezTo>
                      <a:pt x="3494" y="2400"/>
                      <a:pt x="3506" y="2387"/>
                      <a:pt x="3517" y="2349"/>
                    </a:cubicBezTo>
                    <a:cubicBezTo>
                      <a:pt x="3583" y="2345"/>
                      <a:pt x="3620" y="2334"/>
                      <a:pt x="3639" y="2323"/>
                    </a:cubicBezTo>
                    <a:cubicBezTo>
                      <a:pt x="3660" y="2311"/>
                      <a:pt x="3661" y="2298"/>
                      <a:pt x="3658" y="2292"/>
                    </a:cubicBezTo>
                    <a:cubicBezTo>
                      <a:pt x="3657" y="2279"/>
                      <a:pt x="3656" y="2269"/>
                      <a:pt x="3655" y="2261"/>
                    </a:cubicBezTo>
                    <a:lnTo>
                      <a:pt x="3655" y="2261"/>
                    </a:lnTo>
                    <a:cubicBezTo>
                      <a:pt x="3657" y="2264"/>
                      <a:pt x="3660" y="2265"/>
                      <a:pt x="3664" y="2268"/>
                    </a:cubicBezTo>
                    <a:cubicBezTo>
                      <a:pt x="3665" y="2267"/>
                      <a:pt x="3666" y="2266"/>
                      <a:pt x="3667" y="2266"/>
                    </a:cubicBezTo>
                    <a:cubicBezTo>
                      <a:pt x="3676" y="2266"/>
                      <a:pt x="3691" y="2298"/>
                      <a:pt x="3709" y="2298"/>
                    </a:cubicBezTo>
                    <a:cubicBezTo>
                      <a:pt x="3716" y="2298"/>
                      <a:pt x="3724" y="2293"/>
                      <a:pt x="3732" y="2279"/>
                    </a:cubicBezTo>
                    <a:cubicBezTo>
                      <a:pt x="3737" y="2282"/>
                      <a:pt x="3742" y="2283"/>
                      <a:pt x="3747" y="2283"/>
                    </a:cubicBezTo>
                    <a:cubicBezTo>
                      <a:pt x="3764" y="2283"/>
                      <a:pt x="3784" y="2272"/>
                      <a:pt x="3806" y="2272"/>
                    </a:cubicBezTo>
                    <a:cubicBezTo>
                      <a:pt x="3824" y="2272"/>
                      <a:pt x="3844" y="2279"/>
                      <a:pt x="3867" y="2305"/>
                    </a:cubicBezTo>
                    <a:cubicBezTo>
                      <a:pt x="3895" y="2303"/>
                      <a:pt x="3918" y="2281"/>
                      <a:pt x="3940" y="2281"/>
                    </a:cubicBezTo>
                    <a:cubicBezTo>
                      <a:pt x="3949" y="2281"/>
                      <a:pt x="3958" y="2285"/>
                      <a:pt x="3966" y="2297"/>
                    </a:cubicBezTo>
                    <a:cubicBezTo>
                      <a:pt x="3970" y="2293"/>
                      <a:pt x="3974" y="2292"/>
                      <a:pt x="3978" y="2292"/>
                    </a:cubicBezTo>
                    <a:cubicBezTo>
                      <a:pt x="4001" y="2292"/>
                      <a:pt x="4021" y="2343"/>
                      <a:pt x="4036" y="2345"/>
                    </a:cubicBezTo>
                    <a:cubicBezTo>
                      <a:pt x="4049" y="2303"/>
                      <a:pt x="4061" y="2284"/>
                      <a:pt x="4070" y="2284"/>
                    </a:cubicBezTo>
                    <a:cubicBezTo>
                      <a:pt x="4085" y="2284"/>
                      <a:pt x="4096" y="2327"/>
                      <a:pt x="4104" y="2391"/>
                    </a:cubicBezTo>
                    <a:cubicBezTo>
                      <a:pt x="4115" y="2421"/>
                      <a:pt x="4118" y="2426"/>
                      <a:pt x="4120" y="2426"/>
                    </a:cubicBezTo>
                    <a:cubicBezTo>
                      <a:pt x="4121" y="2426"/>
                      <a:pt x="4121" y="2425"/>
                      <a:pt x="4122" y="2425"/>
                    </a:cubicBezTo>
                    <a:cubicBezTo>
                      <a:pt x="4124" y="2425"/>
                      <a:pt x="4126" y="2427"/>
                      <a:pt x="4132" y="2437"/>
                    </a:cubicBezTo>
                    <a:cubicBezTo>
                      <a:pt x="4133" y="2417"/>
                      <a:pt x="4135" y="2410"/>
                      <a:pt x="4138" y="2410"/>
                    </a:cubicBezTo>
                    <a:cubicBezTo>
                      <a:pt x="4146" y="2410"/>
                      <a:pt x="4158" y="2458"/>
                      <a:pt x="4173" y="2458"/>
                    </a:cubicBezTo>
                    <a:cubicBezTo>
                      <a:pt x="4178" y="2458"/>
                      <a:pt x="4183" y="2453"/>
                      <a:pt x="4189" y="2441"/>
                    </a:cubicBezTo>
                    <a:cubicBezTo>
                      <a:pt x="4196" y="2486"/>
                      <a:pt x="4203" y="2499"/>
                      <a:pt x="4210" y="2499"/>
                    </a:cubicBezTo>
                    <a:cubicBezTo>
                      <a:pt x="4222" y="2499"/>
                      <a:pt x="4234" y="2462"/>
                      <a:pt x="4248" y="2462"/>
                    </a:cubicBezTo>
                    <a:cubicBezTo>
                      <a:pt x="4249" y="2462"/>
                      <a:pt x="4250" y="2462"/>
                      <a:pt x="4250" y="2462"/>
                    </a:cubicBezTo>
                    <a:cubicBezTo>
                      <a:pt x="4274" y="2459"/>
                      <a:pt x="4304" y="2427"/>
                      <a:pt x="4339" y="2396"/>
                    </a:cubicBezTo>
                    <a:cubicBezTo>
                      <a:pt x="4346" y="2388"/>
                      <a:pt x="4354" y="2386"/>
                      <a:pt x="4361" y="2386"/>
                    </a:cubicBezTo>
                    <a:cubicBezTo>
                      <a:pt x="4377" y="2386"/>
                      <a:pt x="4392" y="2398"/>
                      <a:pt x="4407" y="2398"/>
                    </a:cubicBezTo>
                    <a:cubicBezTo>
                      <a:pt x="4418" y="2398"/>
                      <a:pt x="4428" y="2391"/>
                      <a:pt x="4437" y="2367"/>
                    </a:cubicBezTo>
                    <a:cubicBezTo>
                      <a:pt x="4459" y="2362"/>
                      <a:pt x="4478" y="2309"/>
                      <a:pt x="4497" y="2309"/>
                    </a:cubicBezTo>
                    <a:cubicBezTo>
                      <a:pt x="4505" y="2309"/>
                      <a:pt x="4514" y="2319"/>
                      <a:pt x="4522" y="2344"/>
                    </a:cubicBezTo>
                    <a:cubicBezTo>
                      <a:pt x="4543" y="2352"/>
                      <a:pt x="4562" y="2389"/>
                      <a:pt x="4580" y="2389"/>
                    </a:cubicBezTo>
                    <a:cubicBezTo>
                      <a:pt x="4586" y="2389"/>
                      <a:pt x="4591" y="2385"/>
                      <a:pt x="4596" y="2376"/>
                    </a:cubicBezTo>
                    <a:cubicBezTo>
                      <a:pt x="4602" y="2361"/>
                      <a:pt x="4609" y="2357"/>
                      <a:pt x="4615" y="2357"/>
                    </a:cubicBezTo>
                    <a:cubicBezTo>
                      <a:pt x="4622" y="2357"/>
                      <a:pt x="4629" y="2361"/>
                      <a:pt x="4635" y="2361"/>
                    </a:cubicBezTo>
                    <a:cubicBezTo>
                      <a:pt x="4643" y="2361"/>
                      <a:pt x="4651" y="2354"/>
                      <a:pt x="4657" y="2324"/>
                    </a:cubicBezTo>
                    <a:cubicBezTo>
                      <a:pt x="4665" y="2333"/>
                      <a:pt x="4673" y="2336"/>
                      <a:pt x="4680" y="2336"/>
                    </a:cubicBezTo>
                    <a:cubicBezTo>
                      <a:pt x="4706" y="2336"/>
                      <a:pt x="4729" y="2288"/>
                      <a:pt x="4752" y="2288"/>
                    </a:cubicBezTo>
                    <a:cubicBezTo>
                      <a:pt x="4755" y="2288"/>
                      <a:pt x="4757" y="2289"/>
                      <a:pt x="4760" y="2291"/>
                    </a:cubicBezTo>
                    <a:cubicBezTo>
                      <a:pt x="4781" y="2296"/>
                      <a:pt x="4799" y="2304"/>
                      <a:pt x="4817" y="2304"/>
                    </a:cubicBezTo>
                    <a:cubicBezTo>
                      <a:pt x="4827" y="2304"/>
                      <a:pt x="4837" y="2301"/>
                      <a:pt x="4847" y="2293"/>
                    </a:cubicBezTo>
                    <a:cubicBezTo>
                      <a:pt x="4848" y="2293"/>
                      <a:pt x="4849" y="2293"/>
                      <a:pt x="4850" y="2293"/>
                    </a:cubicBezTo>
                    <a:cubicBezTo>
                      <a:pt x="4888" y="2293"/>
                      <a:pt x="4925" y="2248"/>
                      <a:pt x="4970" y="2248"/>
                    </a:cubicBezTo>
                    <a:cubicBezTo>
                      <a:pt x="4990" y="2248"/>
                      <a:pt x="5013" y="2258"/>
                      <a:pt x="5038" y="2286"/>
                    </a:cubicBezTo>
                    <a:cubicBezTo>
                      <a:pt x="5099" y="2271"/>
                      <a:pt x="5117" y="2264"/>
                      <a:pt x="5118" y="2264"/>
                    </a:cubicBezTo>
                    <a:lnTo>
                      <a:pt x="5118" y="2264"/>
                    </a:lnTo>
                    <a:cubicBezTo>
                      <a:pt x="5119" y="2264"/>
                      <a:pt x="5105" y="2270"/>
                      <a:pt x="5096" y="2282"/>
                    </a:cubicBezTo>
                    <a:cubicBezTo>
                      <a:pt x="5095" y="2280"/>
                      <a:pt x="5094" y="2280"/>
                      <a:pt x="5093" y="2280"/>
                    </a:cubicBezTo>
                    <a:cubicBezTo>
                      <a:pt x="5088" y="2280"/>
                      <a:pt x="5086" y="2301"/>
                      <a:pt x="5092" y="2301"/>
                    </a:cubicBezTo>
                    <a:cubicBezTo>
                      <a:pt x="5095" y="2301"/>
                      <a:pt x="5099" y="2298"/>
                      <a:pt x="5104" y="2288"/>
                    </a:cubicBezTo>
                    <a:cubicBezTo>
                      <a:pt x="5106" y="2285"/>
                      <a:pt x="5108" y="2284"/>
                      <a:pt x="5111" y="2284"/>
                    </a:cubicBezTo>
                    <a:cubicBezTo>
                      <a:pt x="5127" y="2284"/>
                      <a:pt x="5156" y="2340"/>
                      <a:pt x="5198" y="2340"/>
                    </a:cubicBezTo>
                    <a:cubicBezTo>
                      <a:pt x="5219" y="2340"/>
                      <a:pt x="5244" y="2326"/>
                      <a:pt x="5272" y="2283"/>
                    </a:cubicBezTo>
                    <a:cubicBezTo>
                      <a:pt x="5287" y="2282"/>
                      <a:pt x="5302" y="2282"/>
                      <a:pt x="5315" y="2282"/>
                    </a:cubicBezTo>
                    <a:cubicBezTo>
                      <a:pt x="5329" y="2282"/>
                      <a:pt x="5341" y="2282"/>
                      <a:pt x="5352" y="2282"/>
                    </a:cubicBezTo>
                    <a:cubicBezTo>
                      <a:pt x="5380" y="2282"/>
                      <a:pt x="5400" y="2280"/>
                      <a:pt x="5413" y="2267"/>
                    </a:cubicBezTo>
                    <a:cubicBezTo>
                      <a:pt x="5420" y="2260"/>
                      <a:pt x="5426" y="2257"/>
                      <a:pt x="5430" y="2257"/>
                    </a:cubicBezTo>
                    <a:cubicBezTo>
                      <a:pt x="5440" y="2257"/>
                      <a:pt x="5444" y="2272"/>
                      <a:pt x="5445" y="2291"/>
                    </a:cubicBezTo>
                    <a:lnTo>
                      <a:pt x="5445" y="2298"/>
                    </a:lnTo>
                    <a:cubicBezTo>
                      <a:pt x="5448" y="2295"/>
                      <a:pt x="5452" y="2294"/>
                      <a:pt x="5456" y="2294"/>
                    </a:cubicBezTo>
                    <a:cubicBezTo>
                      <a:pt x="5458" y="2294"/>
                      <a:pt x="5459" y="2294"/>
                      <a:pt x="5460" y="2295"/>
                    </a:cubicBezTo>
                    <a:cubicBezTo>
                      <a:pt x="5464" y="2270"/>
                      <a:pt x="5470" y="2261"/>
                      <a:pt x="5478" y="2261"/>
                    </a:cubicBezTo>
                    <a:cubicBezTo>
                      <a:pt x="5490" y="2261"/>
                      <a:pt x="5508" y="2287"/>
                      <a:pt x="5529" y="2293"/>
                    </a:cubicBezTo>
                    <a:cubicBezTo>
                      <a:pt x="5545" y="2281"/>
                      <a:pt x="5565" y="2276"/>
                      <a:pt x="5588" y="2276"/>
                    </a:cubicBezTo>
                    <a:cubicBezTo>
                      <a:pt x="5610" y="2276"/>
                      <a:pt x="5635" y="2281"/>
                      <a:pt x="5664" y="2288"/>
                    </a:cubicBezTo>
                    <a:cubicBezTo>
                      <a:pt x="5687" y="2310"/>
                      <a:pt x="5708" y="2318"/>
                      <a:pt x="5726" y="2318"/>
                    </a:cubicBezTo>
                    <a:cubicBezTo>
                      <a:pt x="5756" y="2318"/>
                      <a:pt x="5780" y="2299"/>
                      <a:pt x="5800" y="2283"/>
                    </a:cubicBezTo>
                    <a:cubicBezTo>
                      <a:pt x="5805" y="2288"/>
                      <a:pt x="5810" y="2290"/>
                      <a:pt x="5815" y="2290"/>
                    </a:cubicBezTo>
                    <a:cubicBezTo>
                      <a:pt x="5834" y="2290"/>
                      <a:pt x="5848" y="2258"/>
                      <a:pt x="5860" y="2258"/>
                    </a:cubicBezTo>
                    <a:cubicBezTo>
                      <a:pt x="5865" y="2258"/>
                      <a:pt x="5869" y="2264"/>
                      <a:pt x="5874" y="2279"/>
                    </a:cubicBezTo>
                    <a:cubicBezTo>
                      <a:pt x="5886" y="2258"/>
                      <a:pt x="5894" y="2252"/>
                      <a:pt x="5900" y="2252"/>
                    </a:cubicBezTo>
                    <a:cubicBezTo>
                      <a:pt x="5908" y="2252"/>
                      <a:pt x="5910" y="2267"/>
                      <a:pt x="5912" y="2274"/>
                    </a:cubicBezTo>
                    <a:cubicBezTo>
                      <a:pt x="5913" y="2276"/>
                      <a:pt x="5915" y="2294"/>
                      <a:pt x="5921" y="2294"/>
                    </a:cubicBezTo>
                    <a:cubicBezTo>
                      <a:pt x="5925" y="2294"/>
                      <a:pt x="5932" y="2286"/>
                      <a:pt x="5942" y="2259"/>
                    </a:cubicBezTo>
                    <a:cubicBezTo>
                      <a:pt x="5961" y="2271"/>
                      <a:pt x="5993" y="2332"/>
                      <a:pt x="6043" y="2332"/>
                    </a:cubicBezTo>
                    <a:cubicBezTo>
                      <a:pt x="6068" y="2332"/>
                      <a:pt x="6097" y="2317"/>
                      <a:pt x="6131" y="2275"/>
                    </a:cubicBezTo>
                    <a:cubicBezTo>
                      <a:pt x="6169" y="2319"/>
                      <a:pt x="6203" y="2340"/>
                      <a:pt x="6236" y="2340"/>
                    </a:cubicBezTo>
                    <a:cubicBezTo>
                      <a:pt x="6269" y="2340"/>
                      <a:pt x="6300" y="2317"/>
                      <a:pt x="6330" y="2272"/>
                    </a:cubicBezTo>
                    <a:cubicBezTo>
                      <a:pt x="6351" y="2250"/>
                      <a:pt x="6372" y="2240"/>
                      <a:pt x="6393" y="2240"/>
                    </a:cubicBezTo>
                    <a:cubicBezTo>
                      <a:pt x="6430" y="2240"/>
                      <a:pt x="6466" y="2272"/>
                      <a:pt x="6501" y="2329"/>
                    </a:cubicBezTo>
                    <a:cubicBezTo>
                      <a:pt x="6504" y="2328"/>
                      <a:pt x="6508" y="2327"/>
                      <a:pt x="6511" y="2327"/>
                    </a:cubicBezTo>
                    <a:cubicBezTo>
                      <a:pt x="6547" y="2327"/>
                      <a:pt x="6583" y="2393"/>
                      <a:pt x="6614" y="2393"/>
                    </a:cubicBezTo>
                    <a:cubicBezTo>
                      <a:pt x="6626" y="2393"/>
                      <a:pt x="6636" y="2385"/>
                      <a:pt x="6646" y="2363"/>
                    </a:cubicBezTo>
                    <a:cubicBezTo>
                      <a:pt x="6692" y="2413"/>
                      <a:pt x="6731" y="2382"/>
                      <a:pt x="6768" y="2415"/>
                    </a:cubicBezTo>
                    <a:cubicBezTo>
                      <a:pt x="6790" y="2441"/>
                      <a:pt x="6822" y="2456"/>
                      <a:pt x="6856" y="2456"/>
                    </a:cubicBezTo>
                    <a:cubicBezTo>
                      <a:pt x="6861" y="2456"/>
                      <a:pt x="6866" y="2455"/>
                      <a:pt x="6871" y="2455"/>
                    </a:cubicBezTo>
                    <a:cubicBezTo>
                      <a:pt x="6882" y="2474"/>
                      <a:pt x="6892" y="2481"/>
                      <a:pt x="6901" y="2481"/>
                    </a:cubicBezTo>
                    <a:cubicBezTo>
                      <a:pt x="6921" y="2481"/>
                      <a:pt x="6938" y="2451"/>
                      <a:pt x="6956" y="2445"/>
                    </a:cubicBezTo>
                    <a:cubicBezTo>
                      <a:pt x="6993" y="2410"/>
                      <a:pt x="7194" y="2231"/>
                      <a:pt x="7239" y="2231"/>
                    </a:cubicBezTo>
                    <a:cubicBezTo>
                      <a:pt x="7240" y="2231"/>
                      <a:pt x="7241" y="2231"/>
                      <a:pt x="7241" y="2231"/>
                    </a:cubicBezTo>
                    <a:cubicBezTo>
                      <a:pt x="7280" y="2233"/>
                      <a:pt x="7144" y="2281"/>
                      <a:pt x="7182" y="2334"/>
                    </a:cubicBezTo>
                    <a:cubicBezTo>
                      <a:pt x="7200" y="2365"/>
                      <a:pt x="7393" y="2543"/>
                      <a:pt x="7417" y="2543"/>
                    </a:cubicBezTo>
                    <a:cubicBezTo>
                      <a:pt x="7418" y="2543"/>
                      <a:pt x="7418" y="2543"/>
                      <a:pt x="7418" y="2543"/>
                    </a:cubicBezTo>
                    <a:cubicBezTo>
                      <a:pt x="7426" y="2529"/>
                      <a:pt x="7434" y="2513"/>
                      <a:pt x="7440" y="2498"/>
                    </a:cubicBezTo>
                    <a:lnTo>
                      <a:pt x="7455" y="2479"/>
                    </a:lnTo>
                    <a:cubicBezTo>
                      <a:pt x="7463" y="2480"/>
                      <a:pt x="7469" y="2483"/>
                      <a:pt x="7474" y="2488"/>
                    </a:cubicBezTo>
                    <a:cubicBezTo>
                      <a:pt x="7462" y="2504"/>
                      <a:pt x="7449" y="2522"/>
                      <a:pt x="7434" y="2544"/>
                    </a:cubicBezTo>
                    <a:cubicBezTo>
                      <a:pt x="7443" y="2531"/>
                      <a:pt x="7454" y="2527"/>
                      <a:pt x="7466" y="2527"/>
                    </a:cubicBezTo>
                    <a:cubicBezTo>
                      <a:pt x="7484" y="2527"/>
                      <a:pt x="7503" y="2536"/>
                      <a:pt x="7520" y="2536"/>
                    </a:cubicBezTo>
                    <a:cubicBezTo>
                      <a:pt x="7529" y="2536"/>
                      <a:pt x="7537" y="2534"/>
                      <a:pt x="7544" y="2527"/>
                    </a:cubicBezTo>
                    <a:cubicBezTo>
                      <a:pt x="7551" y="2547"/>
                      <a:pt x="7557" y="2554"/>
                      <a:pt x="7563" y="2554"/>
                    </a:cubicBezTo>
                    <a:cubicBezTo>
                      <a:pt x="7567" y="2554"/>
                      <a:pt x="7571" y="2549"/>
                      <a:pt x="7574" y="2541"/>
                    </a:cubicBezTo>
                    <a:cubicBezTo>
                      <a:pt x="7575" y="2543"/>
                      <a:pt x="7577" y="2543"/>
                      <a:pt x="7579" y="2544"/>
                    </a:cubicBezTo>
                    <a:cubicBezTo>
                      <a:pt x="7599" y="2555"/>
                      <a:pt x="7621" y="2568"/>
                      <a:pt x="7644" y="2568"/>
                    </a:cubicBezTo>
                    <a:cubicBezTo>
                      <a:pt x="7657" y="2568"/>
                      <a:pt x="7670" y="2564"/>
                      <a:pt x="7683" y="2554"/>
                    </a:cubicBezTo>
                    <a:cubicBezTo>
                      <a:pt x="7693" y="2559"/>
                      <a:pt x="7702" y="2561"/>
                      <a:pt x="7711" y="2561"/>
                    </a:cubicBezTo>
                    <a:cubicBezTo>
                      <a:pt x="7750" y="2561"/>
                      <a:pt x="7780" y="2526"/>
                      <a:pt x="7805" y="2518"/>
                    </a:cubicBezTo>
                    <a:cubicBezTo>
                      <a:pt x="7837" y="2529"/>
                      <a:pt x="7857" y="2538"/>
                      <a:pt x="7873" y="2555"/>
                    </a:cubicBezTo>
                    <a:cubicBezTo>
                      <a:pt x="7875" y="2557"/>
                      <a:pt x="7877" y="2558"/>
                      <a:pt x="7879" y="2558"/>
                    </a:cubicBezTo>
                    <a:cubicBezTo>
                      <a:pt x="7885" y="2558"/>
                      <a:pt x="7890" y="2554"/>
                      <a:pt x="7893" y="2549"/>
                    </a:cubicBezTo>
                    <a:lnTo>
                      <a:pt x="7893" y="2549"/>
                    </a:lnTo>
                    <a:cubicBezTo>
                      <a:pt x="7890" y="2554"/>
                      <a:pt x="7889" y="2560"/>
                      <a:pt x="7888" y="2567"/>
                    </a:cubicBezTo>
                    <a:cubicBezTo>
                      <a:pt x="7888" y="2571"/>
                      <a:pt x="7887" y="2574"/>
                      <a:pt x="7887" y="2580"/>
                    </a:cubicBezTo>
                    <a:cubicBezTo>
                      <a:pt x="7900" y="2575"/>
                      <a:pt x="7915" y="2573"/>
                      <a:pt x="7930" y="2573"/>
                    </a:cubicBezTo>
                    <a:cubicBezTo>
                      <a:pt x="7933" y="2573"/>
                      <a:pt x="7936" y="2573"/>
                      <a:pt x="7939" y="2573"/>
                    </a:cubicBezTo>
                    <a:cubicBezTo>
                      <a:pt x="7942" y="2574"/>
                      <a:pt x="7945" y="2574"/>
                      <a:pt x="7949" y="2574"/>
                    </a:cubicBezTo>
                    <a:cubicBezTo>
                      <a:pt x="7967" y="2574"/>
                      <a:pt x="7988" y="2564"/>
                      <a:pt x="8011" y="2564"/>
                    </a:cubicBezTo>
                    <a:cubicBezTo>
                      <a:pt x="8034" y="2564"/>
                      <a:pt x="8058" y="2573"/>
                      <a:pt x="8086" y="2609"/>
                    </a:cubicBezTo>
                    <a:cubicBezTo>
                      <a:pt x="8092" y="2606"/>
                      <a:pt x="8098" y="2605"/>
                      <a:pt x="8103" y="2605"/>
                    </a:cubicBezTo>
                    <a:cubicBezTo>
                      <a:pt x="8120" y="2605"/>
                      <a:pt x="8138" y="2613"/>
                      <a:pt x="8157" y="2613"/>
                    </a:cubicBezTo>
                    <a:cubicBezTo>
                      <a:pt x="8166" y="2613"/>
                      <a:pt x="8177" y="2611"/>
                      <a:pt x="8187" y="2604"/>
                    </a:cubicBezTo>
                    <a:cubicBezTo>
                      <a:pt x="8188" y="2604"/>
                      <a:pt x="8189" y="2604"/>
                      <a:pt x="8190" y="2604"/>
                    </a:cubicBezTo>
                    <a:cubicBezTo>
                      <a:pt x="8221" y="2604"/>
                      <a:pt x="8251" y="2556"/>
                      <a:pt x="8285" y="2556"/>
                    </a:cubicBezTo>
                    <a:cubicBezTo>
                      <a:pt x="8292" y="2556"/>
                      <a:pt x="8299" y="2558"/>
                      <a:pt x="8306" y="2563"/>
                    </a:cubicBezTo>
                    <a:cubicBezTo>
                      <a:pt x="8327" y="2550"/>
                      <a:pt x="8348" y="2546"/>
                      <a:pt x="8368" y="2546"/>
                    </a:cubicBezTo>
                    <a:cubicBezTo>
                      <a:pt x="8405" y="2546"/>
                      <a:pt x="8441" y="2559"/>
                      <a:pt x="8475" y="2559"/>
                    </a:cubicBezTo>
                    <a:cubicBezTo>
                      <a:pt x="8481" y="2559"/>
                      <a:pt x="8487" y="2559"/>
                      <a:pt x="8494" y="2558"/>
                    </a:cubicBezTo>
                    <a:cubicBezTo>
                      <a:pt x="8510" y="2571"/>
                      <a:pt x="8526" y="2575"/>
                      <a:pt x="8542" y="2575"/>
                    </a:cubicBezTo>
                    <a:cubicBezTo>
                      <a:pt x="8573" y="2575"/>
                      <a:pt x="8602" y="2559"/>
                      <a:pt x="8631" y="2559"/>
                    </a:cubicBezTo>
                    <a:cubicBezTo>
                      <a:pt x="8632" y="2559"/>
                      <a:pt x="8633" y="2559"/>
                      <a:pt x="8633" y="2559"/>
                    </a:cubicBezTo>
                    <a:cubicBezTo>
                      <a:pt x="8646" y="2569"/>
                      <a:pt x="8659" y="2573"/>
                      <a:pt x="8671" y="2573"/>
                    </a:cubicBezTo>
                    <a:cubicBezTo>
                      <a:pt x="8702" y="2573"/>
                      <a:pt x="8731" y="2549"/>
                      <a:pt x="8759" y="2546"/>
                    </a:cubicBezTo>
                    <a:cubicBezTo>
                      <a:pt x="8787" y="2533"/>
                      <a:pt x="8812" y="2488"/>
                      <a:pt x="8837" y="2488"/>
                    </a:cubicBezTo>
                    <a:cubicBezTo>
                      <a:pt x="8849" y="2488"/>
                      <a:pt x="8861" y="2497"/>
                      <a:pt x="8873" y="2524"/>
                    </a:cubicBezTo>
                    <a:cubicBezTo>
                      <a:pt x="8876" y="2519"/>
                      <a:pt x="8878" y="2516"/>
                      <a:pt x="8878" y="2516"/>
                    </a:cubicBezTo>
                    <a:lnTo>
                      <a:pt x="8878" y="2516"/>
                    </a:lnTo>
                    <a:cubicBezTo>
                      <a:pt x="8881" y="2516"/>
                      <a:pt x="8776" y="2681"/>
                      <a:pt x="8805" y="2708"/>
                    </a:cubicBezTo>
                    <a:cubicBezTo>
                      <a:pt x="8823" y="2692"/>
                      <a:pt x="8841" y="2687"/>
                      <a:pt x="8858" y="2687"/>
                    </a:cubicBezTo>
                    <a:cubicBezTo>
                      <a:pt x="8889" y="2687"/>
                      <a:pt x="8918" y="2704"/>
                      <a:pt x="8946" y="2704"/>
                    </a:cubicBezTo>
                    <a:cubicBezTo>
                      <a:pt x="8956" y="2704"/>
                      <a:pt x="8966" y="2702"/>
                      <a:pt x="8976" y="2695"/>
                    </a:cubicBezTo>
                    <a:cubicBezTo>
                      <a:pt x="8986" y="2682"/>
                      <a:pt x="8996" y="2679"/>
                      <a:pt x="9006" y="2679"/>
                    </a:cubicBezTo>
                    <a:cubicBezTo>
                      <a:pt x="9014" y="2679"/>
                      <a:pt x="9023" y="2682"/>
                      <a:pt x="9032" y="2682"/>
                    </a:cubicBezTo>
                    <a:cubicBezTo>
                      <a:pt x="9041" y="2682"/>
                      <a:pt x="9050" y="2679"/>
                      <a:pt x="9058" y="2667"/>
                    </a:cubicBezTo>
                    <a:cubicBezTo>
                      <a:pt x="9064" y="2655"/>
                      <a:pt x="9070" y="2651"/>
                      <a:pt x="9075" y="2651"/>
                    </a:cubicBezTo>
                    <a:cubicBezTo>
                      <a:pt x="9092" y="2651"/>
                      <a:pt x="9109" y="2687"/>
                      <a:pt x="9124" y="2687"/>
                    </a:cubicBezTo>
                    <a:cubicBezTo>
                      <a:pt x="9126" y="2687"/>
                      <a:pt x="9129" y="2686"/>
                      <a:pt x="9131" y="2684"/>
                    </a:cubicBezTo>
                    <a:cubicBezTo>
                      <a:pt x="9159" y="2682"/>
                      <a:pt x="9184" y="2651"/>
                      <a:pt x="9207" y="2651"/>
                    </a:cubicBezTo>
                    <a:cubicBezTo>
                      <a:pt x="9219" y="2651"/>
                      <a:pt x="9230" y="2659"/>
                      <a:pt x="9242" y="2685"/>
                    </a:cubicBezTo>
                    <a:cubicBezTo>
                      <a:pt x="9252" y="2707"/>
                      <a:pt x="9261" y="2715"/>
                      <a:pt x="9269" y="2715"/>
                    </a:cubicBezTo>
                    <a:cubicBezTo>
                      <a:pt x="9288" y="2715"/>
                      <a:pt x="9304" y="2673"/>
                      <a:pt x="9319" y="2669"/>
                    </a:cubicBezTo>
                    <a:cubicBezTo>
                      <a:pt x="9343" y="2690"/>
                      <a:pt x="9362" y="2700"/>
                      <a:pt x="9379" y="2700"/>
                    </a:cubicBezTo>
                    <a:cubicBezTo>
                      <a:pt x="9395" y="2700"/>
                      <a:pt x="9409" y="2692"/>
                      <a:pt x="9422" y="2679"/>
                    </a:cubicBezTo>
                    <a:cubicBezTo>
                      <a:pt x="9472" y="2683"/>
                      <a:pt x="9480" y="2700"/>
                      <a:pt x="9487" y="2700"/>
                    </a:cubicBezTo>
                    <a:cubicBezTo>
                      <a:pt x="9488" y="2700"/>
                      <a:pt x="9490" y="2699"/>
                      <a:pt x="9491" y="2698"/>
                    </a:cubicBezTo>
                    <a:cubicBezTo>
                      <a:pt x="9493" y="2692"/>
                      <a:pt x="9494" y="2689"/>
                      <a:pt x="9496" y="2689"/>
                    </a:cubicBezTo>
                    <a:cubicBezTo>
                      <a:pt x="9502" y="2689"/>
                      <a:pt x="9509" y="2707"/>
                      <a:pt x="9523" y="2749"/>
                    </a:cubicBezTo>
                    <a:cubicBezTo>
                      <a:pt x="9534" y="2752"/>
                      <a:pt x="9548" y="2760"/>
                      <a:pt x="9567" y="2760"/>
                    </a:cubicBezTo>
                    <a:cubicBezTo>
                      <a:pt x="9581" y="2760"/>
                      <a:pt x="9598" y="2756"/>
                      <a:pt x="9618" y="2740"/>
                    </a:cubicBezTo>
                    <a:cubicBezTo>
                      <a:pt x="9668" y="2755"/>
                      <a:pt x="9696" y="2770"/>
                      <a:pt x="9711" y="2772"/>
                    </a:cubicBezTo>
                    <a:cubicBezTo>
                      <a:pt x="9714" y="2761"/>
                      <a:pt x="9716" y="2757"/>
                      <a:pt x="9718" y="2757"/>
                    </a:cubicBezTo>
                    <a:cubicBezTo>
                      <a:pt x="9727" y="2757"/>
                      <a:pt x="9732" y="2819"/>
                      <a:pt x="9734" y="2821"/>
                    </a:cubicBezTo>
                    <a:cubicBezTo>
                      <a:pt x="9735" y="2822"/>
                      <a:pt x="9735" y="2823"/>
                      <a:pt x="9736" y="2823"/>
                    </a:cubicBezTo>
                    <a:cubicBezTo>
                      <a:pt x="9739" y="2823"/>
                      <a:pt x="9744" y="2804"/>
                      <a:pt x="9783" y="2804"/>
                    </a:cubicBezTo>
                    <a:cubicBezTo>
                      <a:pt x="9792" y="2804"/>
                      <a:pt x="9803" y="2805"/>
                      <a:pt x="9816" y="2807"/>
                    </a:cubicBezTo>
                    <a:cubicBezTo>
                      <a:pt x="9841" y="2759"/>
                      <a:pt x="9865" y="2770"/>
                      <a:pt x="9888" y="2767"/>
                    </a:cubicBezTo>
                    <a:cubicBezTo>
                      <a:pt x="9893" y="2756"/>
                      <a:pt x="9899" y="2752"/>
                      <a:pt x="9904" y="2752"/>
                    </a:cubicBezTo>
                    <a:cubicBezTo>
                      <a:pt x="9915" y="2752"/>
                      <a:pt x="9927" y="2768"/>
                      <a:pt x="9939" y="2768"/>
                    </a:cubicBezTo>
                    <a:cubicBezTo>
                      <a:pt x="9943" y="2768"/>
                      <a:pt x="9948" y="2765"/>
                      <a:pt x="9953" y="2756"/>
                    </a:cubicBezTo>
                    <a:cubicBezTo>
                      <a:pt x="9964" y="2736"/>
                      <a:pt x="9976" y="2725"/>
                      <a:pt x="9988" y="2725"/>
                    </a:cubicBezTo>
                    <a:cubicBezTo>
                      <a:pt x="9998" y="2725"/>
                      <a:pt x="10008" y="2732"/>
                      <a:pt x="10019" y="2746"/>
                    </a:cubicBezTo>
                    <a:cubicBezTo>
                      <a:pt x="10026" y="2725"/>
                      <a:pt x="10034" y="2720"/>
                      <a:pt x="10042" y="2720"/>
                    </a:cubicBezTo>
                    <a:cubicBezTo>
                      <a:pt x="10049" y="2720"/>
                      <a:pt x="10057" y="2724"/>
                      <a:pt x="10065" y="2724"/>
                    </a:cubicBezTo>
                    <a:cubicBezTo>
                      <a:pt x="10073" y="2724"/>
                      <a:pt x="10082" y="2719"/>
                      <a:pt x="10090" y="2697"/>
                    </a:cubicBezTo>
                    <a:cubicBezTo>
                      <a:pt x="10107" y="2675"/>
                      <a:pt x="10125" y="2650"/>
                      <a:pt x="10144" y="2650"/>
                    </a:cubicBezTo>
                    <a:cubicBezTo>
                      <a:pt x="10154" y="2650"/>
                      <a:pt x="10164" y="2657"/>
                      <a:pt x="10176" y="2672"/>
                    </a:cubicBezTo>
                    <a:cubicBezTo>
                      <a:pt x="10181" y="2669"/>
                      <a:pt x="10187" y="2667"/>
                      <a:pt x="10193" y="2667"/>
                    </a:cubicBezTo>
                    <a:cubicBezTo>
                      <a:pt x="10214" y="2667"/>
                      <a:pt x="10237" y="2687"/>
                      <a:pt x="10261" y="2687"/>
                    </a:cubicBezTo>
                    <a:cubicBezTo>
                      <a:pt x="10268" y="2687"/>
                      <a:pt x="10274" y="2686"/>
                      <a:pt x="10280" y="2683"/>
                    </a:cubicBezTo>
                    <a:cubicBezTo>
                      <a:pt x="10396" y="2700"/>
                      <a:pt x="10408" y="2740"/>
                      <a:pt x="10413" y="2740"/>
                    </a:cubicBezTo>
                    <a:cubicBezTo>
                      <a:pt x="10413" y="2740"/>
                      <a:pt x="10413" y="2740"/>
                      <a:pt x="10414" y="2740"/>
                    </a:cubicBezTo>
                    <a:cubicBezTo>
                      <a:pt x="10417" y="2746"/>
                      <a:pt x="10419" y="2761"/>
                      <a:pt x="10450" y="2761"/>
                    </a:cubicBezTo>
                    <a:cubicBezTo>
                      <a:pt x="10465" y="2761"/>
                      <a:pt x="10486" y="2758"/>
                      <a:pt x="10517" y="2749"/>
                    </a:cubicBezTo>
                    <a:cubicBezTo>
                      <a:pt x="10524" y="2756"/>
                      <a:pt x="10528" y="2760"/>
                      <a:pt x="10533" y="2765"/>
                    </a:cubicBezTo>
                    <a:cubicBezTo>
                      <a:pt x="10574" y="2764"/>
                      <a:pt x="10631" y="2761"/>
                      <a:pt x="10711" y="2753"/>
                    </a:cubicBezTo>
                    <a:cubicBezTo>
                      <a:pt x="10740" y="2735"/>
                      <a:pt x="10766" y="2730"/>
                      <a:pt x="10791" y="2730"/>
                    </a:cubicBezTo>
                    <a:cubicBezTo>
                      <a:pt x="10829" y="2730"/>
                      <a:pt x="10863" y="2743"/>
                      <a:pt x="10893" y="2743"/>
                    </a:cubicBezTo>
                    <a:cubicBezTo>
                      <a:pt x="10908" y="2743"/>
                      <a:pt x="10922" y="2739"/>
                      <a:pt x="10935" y="2728"/>
                    </a:cubicBezTo>
                    <a:cubicBezTo>
                      <a:pt x="10952" y="2736"/>
                      <a:pt x="10968" y="2738"/>
                      <a:pt x="10981" y="2738"/>
                    </a:cubicBezTo>
                    <a:cubicBezTo>
                      <a:pt x="11012" y="2738"/>
                      <a:pt x="11035" y="2725"/>
                      <a:pt x="11052" y="2723"/>
                    </a:cubicBezTo>
                    <a:cubicBezTo>
                      <a:pt x="11081" y="2707"/>
                      <a:pt x="11097" y="2702"/>
                      <a:pt x="11109" y="2702"/>
                    </a:cubicBezTo>
                    <a:cubicBezTo>
                      <a:pt x="11118" y="2702"/>
                      <a:pt x="11125" y="2705"/>
                      <a:pt x="11135" y="2708"/>
                    </a:cubicBezTo>
                    <a:cubicBezTo>
                      <a:pt x="11139" y="2697"/>
                      <a:pt x="11144" y="2692"/>
                      <a:pt x="11151" y="2692"/>
                    </a:cubicBezTo>
                    <a:cubicBezTo>
                      <a:pt x="11169" y="2692"/>
                      <a:pt x="11197" y="2729"/>
                      <a:pt x="11247" y="2729"/>
                    </a:cubicBezTo>
                    <a:cubicBezTo>
                      <a:pt x="11261" y="2729"/>
                      <a:pt x="11277" y="2726"/>
                      <a:pt x="11295" y="2718"/>
                    </a:cubicBezTo>
                    <a:cubicBezTo>
                      <a:pt x="11314" y="2710"/>
                      <a:pt x="11331" y="2707"/>
                      <a:pt x="11346" y="2707"/>
                    </a:cubicBezTo>
                    <a:cubicBezTo>
                      <a:pt x="11386" y="2707"/>
                      <a:pt x="11416" y="2728"/>
                      <a:pt x="11437" y="2728"/>
                    </a:cubicBezTo>
                    <a:cubicBezTo>
                      <a:pt x="11441" y="2728"/>
                      <a:pt x="11445" y="2727"/>
                      <a:pt x="11449" y="2725"/>
                    </a:cubicBezTo>
                    <a:cubicBezTo>
                      <a:pt x="11459" y="2725"/>
                      <a:pt x="11466" y="2723"/>
                      <a:pt x="11472" y="2723"/>
                    </a:cubicBezTo>
                    <a:cubicBezTo>
                      <a:pt x="11415" y="2634"/>
                      <a:pt x="11276" y="2305"/>
                      <a:pt x="11332" y="2305"/>
                    </a:cubicBezTo>
                    <a:cubicBezTo>
                      <a:pt x="11335" y="2305"/>
                      <a:pt x="11338" y="2306"/>
                      <a:pt x="11341" y="2307"/>
                    </a:cubicBezTo>
                    <a:cubicBezTo>
                      <a:pt x="11386" y="2269"/>
                      <a:pt x="11401" y="2248"/>
                      <a:pt x="11403" y="2248"/>
                    </a:cubicBezTo>
                    <a:lnTo>
                      <a:pt x="11403" y="2248"/>
                    </a:lnTo>
                    <a:cubicBezTo>
                      <a:pt x="11404" y="2248"/>
                      <a:pt x="11389" y="2275"/>
                      <a:pt x="11381" y="2337"/>
                    </a:cubicBezTo>
                    <a:cubicBezTo>
                      <a:pt x="11372" y="2361"/>
                      <a:pt x="11367" y="2369"/>
                      <a:pt x="11387" y="2369"/>
                    </a:cubicBezTo>
                    <a:cubicBezTo>
                      <a:pt x="11406" y="2369"/>
                      <a:pt x="11450" y="2361"/>
                      <a:pt x="11537" y="2352"/>
                    </a:cubicBezTo>
                    <a:cubicBezTo>
                      <a:pt x="11586" y="2354"/>
                      <a:pt x="11624" y="2379"/>
                      <a:pt x="11654" y="2379"/>
                    </a:cubicBezTo>
                    <a:cubicBezTo>
                      <a:pt x="11660" y="2379"/>
                      <a:pt x="11665" y="2378"/>
                      <a:pt x="11671" y="2376"/>
                    </a:cubicBezTo>
                    <a:cubicBezTo>
                      <a:pt x="11679" y="2390"/>
                      <a:pt x="11686" y="2394"/>
                      <a:pt x="11693" y="2394"/>
                    </a:cubicBezTo>
                    <a:cubicBezTo>
                      <a:pt x="11705" y="2394"/>
                      <a:pt x="11715" y="2381"/>
                      <a:pt x="11723" y="2381"/>
                    </a:cubicBezTo>
                    <a:cubicBezTo>
                      <a:pt x="11730" y="2381"/>
                      <a:pt x="11736" y="2388"/>
                      <a:pt x="11742" y="2415"/>
                    </a:cubicBezTo>
                    <a:cubicBezTo>
                      <a:pt x="11773" y="2463"/>
                      <a:pt x="11788" y="2482"/>
                      <a:pt x="11821" y="2482"/>
                    </a:cubicBezTo>
                    <a:cubicBezTo>
                      <a:pt x="11825" y="2482"/>
                      <a:pt x="11829" y="2482"/>
                      <a:pt x="11834" y="2482"/>
                    </a:cubicBezTo>
                    <a:cubicBezTo>
                      <a:pt x="11840" y="2493"/>
                      <a:pt x="11847" y="2498"/>
                      <a:pt x="11855" y="2498"/>
                    </a:cubicBezTo>
                    <a:cubicBezTo>
                      <a:pt x="11873" y="2498"/>
                      <a:pt x="11894" y="2477"/>
                      <a:pt x="11923" y="2471"/>
                    </a:cubicBezTo>
                    <a:cubicBezTo>
                      <a:pt x="11936" y="2476"/>
                      <a:pt x="11950" y="2479"/>
                      <a:pt x="11966" y="2479"/>
                    </a:cubicBezTo>
                    <a:cubicBezTo>
                      <a:pt x="11999" y="2479"/>
                      <a:pt x="12039" y="2467"/>
                      <a:pt x="12087" y="2438"/>
                    </a:cubicBezTo>
                    <a:cubicBezTo>
                      <a:pt x="12097" y="2450"/>
                      <a:pt x="12106" y="2455"/>
                      <a:pt x="12115" y="2455"/>
                    </a:cubicBezTo>
                    <a:cubicBezTo>
                      <a:pt x="12151" y="2455"/>
                      <a:pt x="12180" y="2379"/>
                      <a:pt x="12206" y="2379"/>
                    </a:cubicBezTo>
                    <a:cubicBezTo>
                      <a:pt x="12209" y="2379"/>
                      <a:pt x="12212" y="2380"/>
                      <a:pt x="12215" y="2382"/>
                    </a:cubicBezTo>
                    <a:cubicBezTo>
                      <a:pt x="12226" y="2397"/>
                      <a:pt x="12235" y="2402"/>
                      <a:pt x="12243" y="2402"/>
                    </a:cubicBezTo>
                    <a:cubicBezTo>
                      <a:pt x="12264" y="2402"/>
                      <a:pt x="12281" y="2370"/>
                      <a:pt x="12294" y="2366"/>
                    </a:cubicBezTo>
                    <a:cubicBezTo>
                      <a:pt x="12300" y="2360"/>
                      <a:pt x="12306" y="2358"/>
                      <a:pt x="12311" y="2358"/>
                    </a:cubicBezTo>
                    <a:cubicBezTo>
                      <a:pt x="12327" y="2358"/>
                      <a:pt x="12338" y="2376"/>
                      <a:pt x="12345" y="2376"/>
                    </a:cubicBezTo>
                    <a:cubicBezTo>
                      <a:pt x="12351" y="2376"/>
                      <a:pt x="12355" y="2366"/>
                      <a:pt x="12358" y="2334"/>
                    </a:cubicBezTo>
                    <a:cubicBezTo>
                      <a:pt x="12364" y="2312"/>
                      <a:pt x="12368" y="2306"/>
                      <a:pt x="12376" y="2306"/>
                    </a:cubicBezTo>
                    <a:cubicBezTo>
                      <a:pt x="12386" y="2306"/>
                      <a:pt x="12403" y="2314"/>
                      <a:pt x="12436" y="2314"/>
                    </a:cubicBezTo>
                    <a:cubicBezTo>
                      <a:pt x="12455" y="2314"/>
                      <a:pt x="12479" y="2311"/>
                      <a:pt x="12512" y="2302"/>
                    </a:cubicBezTo>
                    <a:cubicBezTo>
                      <a:pt x="12528" y="2286"/>
                      <a:pt x="12541" y="2267"/>
                      <a:pt x="12551" y="2246"/>
                    </a:cubicBezTo>
                    <a:cubicBezTo>
                      <a:pt x="12552" y="2247"/>
                      <a:pt x="12555" y="2247"/>
                      <a:pt x="12557" y="2247"/>
                    </a:cubicBezTo>
                    <a:cubicBezTo>
                      <a:pt x="12557" y="2251"/>
                      <a:pt x="12559" y="2253"/>
                      <a:pt x="12560" y="2258"/>
                    </a:cubicBezTo>
                    <a:cubicBezTo>
                      <a:pt x="12564" y="2247"/>
                      <a:pt x="12569" y="2235"/>
                      <a:pt x="12573" y="2223"/>
                    </a:cubicBezTo>
                    <a:cubicBezTo>
                      <a:pt x="12574" y="2223"/>
                      <a:pt x="12575" y="2223"/>
                      <a:pt x="12576" y="2223"/>
                    </a:cubicBezTo>
                    <a:cubicBezTo>
                      <a:pt x="12577" y="2223"/>
                      <a:pt x="12578" y="2224"/>
                      <a:pt x="12579" y="2226"/>
                    </a:cubicBezTo>
                    <a:cubicBezTo>
                      <a:pt x="12583" y="2221"/>
                      <a:pt x="12585" y="2214"/>
                      <a:pt x="12587" y="2209"/>
                    </a:cubicBezTo>
                    <a:cubicBezTo>
                      <a:pt x="12589" y="2209"/>
                      <a:pt x="12591" y="2209"/>
                      <a:pt x="12594" y="2211"/>
                    </a:cubicBezTo>
                    <a:cubicBezTo>
                      <a:pt x="12596" y="2213"/>
                      <a:pt x="12596" y="2218"/>
                      <a:pt x="12596" y="2222"/>
                    </a:cubicBezTo>
                    <a:cubicBezTo>
                      <a:pt x="12597" y="2218"/>
                      <a:pt x="12597" y="2214"/>
                      <a:pt x="12596" y="2212"/>
                    </a:cubicBezTo>
                    <a:lnTo>
                      <a:pt x="12596" y="2212"/>
                    </a:lnTo>
                    <a:cubicBezTo>
                      <a:pt x="12604" y="2217"/>
                      <a:pt x="12614" y="2224"/>
                      <a:pt x="12625" y="2224"/>
                    </a:cubicBezTo>
                    <a:cubicBezTo>
                      <a:pt x="12628" y="2224"/>
                      <a:pt x="12632" y="2223"/>
                      <a:pt x="12636" y="2221"/>
                    </a:cubicBezTo>
                    <a:cubicBezTo>
                      <a:pt x="12659" y="2260"/>
                      <a:pt x="12685" y="2267"/>
                      <a:pt x="12716" y="2267"/>
                    </a:cubicBezTo>
                    <a:cubicBezTo>
                      <a:pt x="12737" y="2267"/>
                      <a:pt x="12759" y="2264"/>
                      <a:pt x="12784" y="2264"/>
                    </a:cubicBezTo>
                    <a:cubicBezTo>
                      <a:pt x="12796" y="2258"/>
                      <a:pt x="12808" y="2256"/>
                      <a:pt x="12819" y="2256"/>
                    </a:cubicBezTo>
                    <a:cubicBezTo>
                      <a:pt x="12855" y="2256"/>
                      <a:pt x="12888" y="2277"/>
                      <a:pt x="12918" y="2277"/>
                    </a:cubicBezTo>
                    <a:cubicBezTo>
                      <a:pt x="12930" y="2277"/>
                      <a:pt x="12941" y="2274"/>
                      <a:pt x="12952" y="2265"/>
                    </a:cubicBezTo>
                    <a:cubicBezTo>
                      <a:pt x="12972" y="2262"/>
                      <a:pt x="12991" y="2259"/>
                      <a:pt x="13009" y="2259"/>
                    </a:cubicBezTo>
                    <a:cubicBezTo>
                      <a:pt x="13034" y="2259"/>
                      <a:pt x="13057" y="2264"/>
                      <a:pt x="13078" y="2274"/>
                    </a:cubicBezTo>
                    <a:cubicBezTo>
                      <a:pt x="13095" y="2256"/>
                      <a:pt x="13110" y="2237"/>
                      <a:pt x="13125" y="2237"/>
                    </a:cubicBezTo>
                    <a:cubicBezTo>
                      <a:pt x="13141" y="2237"/>
                      <a:pt x="13155" y="2258"/>
                      <a:pt x="13170" y="2320"/>
                    </a:cubicBezTo>
                    <a:cubicBezTo>
                      <a:pt x="13174" y="2324"/>
                      <a:pt x="13178" y="2325"/>
                      <a:pt x="13182" y="2325"/>
                    </a:cubicBezTo>
                    <a:cubicBezTo>
                      <a:pt x="13201" y="2325"/>
                      <a:pt x="13216" y="2288"/>
                      <a:pt x="13229" y="2288"/>
                    </a:cubicBezTo>
                    <a:cubicBezTo>
                      <a:pt x="13255" y="2272"/>
                      <a:pt x="13270" y="2266"/>
                      <a:pt x="13279" y="2266"/>
                    </a:cubicBezTo>
                    <a:cubicBezTo>
                      <a:pt x="13292" y="2266"/>
                      <a:pt x="13293" y="2278"/>
                      <a:pt x="13293" y="2292"/>
                    </a:cubicBezTo>
                    <a:cubicBezTo>
                      <a:pt x="13293" y="2292"/>
                      <a:pt x="13293" y="2292"/>
                      <a:pt x="13293" y="2292"/>
                    </a:cubicBezTo>
                    <a:cubicBezTo>
                      <a:pt x="13292" y="2292"/>
                      <a:pt x="13280" y="2320"/>
                      <a:pt x="13267" y="2340"/>
                    </a:cubicBezTo>
                    <a:cubicBezTo>
                      <a:pt x="13281" y="2340"/>
                      <a:pt x="13297" y="2343"/>
                      <a:pt x="13311" y="2348"/>
                    </a:cubicBezTo>
                    <a:cubicBezTo>
                      <a:pt x="13327" y="2368"/>
                      <a:pt x="13346" y="2375"/>
                      <a:pt x="13369" y="2375"/>
                    </a:cubicBezTo>
                    <a:cubicBezTo>
                      <a:pt x="13408" y="2375"/>
                      <a:pt x="13457" y="2356"/>
                      <a:pt x="13520" y="2356"/>
                    </a:cubicBezTo>
                    <a:cubicBezTo>
                      <a:pt x="13535" y="2356"/>
                      <a:pt x="13551" y="2357"/>
                      <a:pt x="13568" y="2359"/>
                    </a:cubicBezTo>
                    <a:cubicBezTo>
                      <a:pt x="13609" y="2355"/>
                      <a:pt x="13646" y="2340"/>
                      <a:pt x="13680" y="2340"/>
                    </a:cubicBezTo>
                    <a:cubicBezTo>
                      <a:pt x="13703" y="2340"/>
                      <a:pt x="13724" y="2347"/>
                      <a:pt x="13745" y="2370"/>
                    </a:cubicBezTo>
                    <a:cubicBezTo>
                      <a:pt x="13767" y="2330"/>
                      <a:pt x="13787" y="2314"/>
                      <a:pt x="13806" y="2314"/>
                    </a:cubicBezTo>
                    <a:cubicBezTo>
                      <a:pt x="13827" y="2314"/>
                      <a:pt x="13846" y="2333"/>
                      <a:pt x="13863" y="2361"/>
                    </a:cubicBezTo>
                    <a:cubicBezTo>
                      <a:pt x="13908" y="2359"/>
                      <a:pt x="13940" y="2352"/>
                      <a:pt x="13969" y="2352"/>
                    </a:cubicBezTo>
                    <a:cubicBezTo>
                      <a:pt x="13982" y="2352"/>
                      <a:pt x="13994" y="2353"/>
                      <a:pt x="14007" y="2357"/>
                    </a:cubicBezTo>
                    <a:cubicBezTo>
                      <a:pt x="14022" y="2318"/>
                      <a:pt x="14039" y="2304"/>
                      <a:pt x="14058" y="2304"/>
                    </a:cubicBezTo>
                    <a:cubicBezTo>
                      <a:pt x="14083" y="2304"/>
                      <a:pt x="14114" y="2331"/>
                      <a:pt x="14153" y="2361"/>
                    </a:cubicBezTo>
                    <a:cubicBezTo>
                      <a:pt x="14156" y="2358"/>
                      <a:pt x="14158" y="2356"/>
                      <a:pt x="14161" y="2356"/>
                    </a:cubicBezTo>
                    <a:cubicBezTo>
                      <a:pt x="14177" y="2356"/>
                      <a:pt x="14196" y="2401"/>
                      <a:pt x="14214" y="2401"/>
                    </a:cubicBezTo>
                    <a:cubicBezTo>
                      <a:pt x="14217" y="2401"/>
                      <a:pt x="14220" y="2400"/>
                      <a:pt x="14223" y="2398"/>
                    </a:cubicBezTo>
                    <a:cubicBezTo>
                      <a:pt x="14233" y="2417"/>
                      <a:pt x="14242" y="2424"/>
                      <a:pt x="14252" y="2424"/>
                    </a:cubicBezTo>
                    <a:cubicBezTo>
                      <a:pt x="14270" y="2424"/>
                      <a:pt x="14289" y="2397"/>
                      <a:pt x="14310" y="2371"/>
                    </a:cubicBezTo>
                    <a:cubicBezTo>
                      <a:pt x="14326" y="2370"/>
                      <a:pt x="14341" y="2370"/>
                      <a:pt x="14353" y="2370"/>
                    </a:cubicBezTo>
                    <a:cubicBezTo>
                      <a:pt x="14353" y="2370"/>
                      <a:pt x="14353" y="2371"/>
                      <a:pt x="14353" y="2372"/>
                    </a:cubicBezTo>
                    <a:lnTo>
                      <a:pt x="14353" y="2372"/>
                    </a:lnTo>
                    <a:cubicBezTo>
                      <a:pt x="14355" y="2372"/>
                      <a:pt x="14357" y="2372"/>
                      <a:pt x="14358" y="2372"/>
                    </a:cubicBezTo>
                    <a:cubicBezTo>
                      <a:pt x="14472" y="2372"/>
                      <a:pt x="14420" y="2401"/>
                      <a:pt x="14380" y="2401"/>
                    </a:cubicBezTo>
                    <a:cubicBezTo>
                      <a:pt x="14376" y="2401"/>
                      <a:pt x="14373" y="2401"/>
                      <a:pt x="14369" y="2400"/>
                    </a:cubicBezTo>
                    <a:cubicBezTo>
                      <a:pt x="14366" y="2391"/>
                      <a:pt x="14360" y="2381"/>
                      <a:pt x="14353" y="2374"/>
                    </a:cubicBezTo>
                    <a:lnTo>
                      <a:pt x="14353" y="2374"/>
                    </a:lnTo>
                    <a:cubicBezTo>
                      <a:pt x="14356" y="2382"/>
                      <a:pt x="14364" y="2397"/>
                      <a:pt x="14382" y="2419"/>
                    </a:cubicBezTo>
                    <a:cubicBezTo>
                      <a:pt x="14390" y="2447"/>
                      <a:pt x="14399" y="2456"/>
                      <a:pt x="14409" y="2456"/>
                    </a:cubicBezTo>
                    <a:cubicBezTo>
                      <a:pt x="14429" y="2456"/>
                      <a:pt x="14453" y="2423"/>
                      <a:pt x="14486" y="2413"/>
                    </a:cubicBezTo>
                    <a:cubicBezTo>
                      <a:pt x="14491" y="2408"/>
                      <a:pt x="14496" y="2406"/>
                      <a:pt x="14501" y="2406"/>
                    </a:cubicBezTo>
                    <a:cubicBezTo>
                      <a:pt x="14515" y="2406"/>
                      <a:pt x="14530" y="2420"/>
                      <a:pt x="14546" y="2420"/>
                    </a:cubicBezTo>
                    <a:cubicBezTo>
                      <a:pt x="14556" y="2420"/>
                      <a:pt x="14567" y="2413"/>
                      <a:pt x="14578" y="2393"/>
                    </a:cubicBezTo>
                    <a:cubicBezTo>
                      <a:pt x="14584" y="2394"/>
                      <a:pt x="14591" y="2395"/>
                      <a:pt x="14597" y="2395"/>
                    </a:cubicBezTo>
                    <a:cubicBezTo>
                      <a:pt x="14616" y="2395"/>
                      <a:pt x="14636" y="2390"/>
                      <a:pt x="14658" y="2390"/>
                    </a:cubicBezTo>
                    <a:cubicBezTo>
                      <a:pt x="14671" y="2390"/>
                      <a:pt x="14685" y="2392"/>
                      <a:pt x="14700" y="2398"/>
                    </a:cubicBezTo>
                    <a:cubicBezTo>
                      <a:pt x="14763" y="2404"/>
                      <a:pt x="14819" y="2415"/>
                      <a:pt x="14872" y="2422"/>
                    </a:cubicBezTo>
                    <a:cubicBezTo>
                      <a:pt x="14890" y="2425"/>
                      <a:pt x="14907" y="2426"/>
                      <a:pt x="14925" y="2426"/>
                    </a:cubicBezTo>
                    <a:cubicBezTo>
                      <a:pt x="14955" y="2426"/>
                      <a:pt x="14985" y="2422"/>
                      <a:pt x="15013" y="2414"/>
                    </a:cubicBezTo>
                    <a:cubicBezTo>
                      <a:pt x="15035" y="2397"/>
                      <a:pt x="15056" y="2391"/>
                      <a:pt x="15076" y="2391"/>
                    </a:cubicBezTo>
                    <a:cubicBezTo>
                      <a:pt x="15122" y="2391"/>
                      <a:pt x="15164" y="2423"/>
                      <a:pt x="15200" y="2423"/>
                    </a:cubicBezTo>
                    <a:cubicBezTo>
                      <a:pt x="15209" y="2423"/>
                      <a:pt x="15218" y="2421"/>
                      <a:pt x="15227" y="2415"/>
                    </a:cubicBezTo>
                    <a:cubicBezTo>
                      <a:pt x="15279" y="2396"/>
                      <a:pt x="15229" y="2293"/>
                      <a:pt x="15251" y="2293"/>
                    </a:cubicBezTo>
                    <a:cubicBezTo>
                      <a:pt x="15253" y="2293"/>
                      <a:pt x="15255" y="2293"/>
                      <a:pt x="15257" y="2295"/>
                    </a:cubicBezTo>
                    <a:cubicBezTo>
                      <a:pt x="15294" y="2328"/>
                      <a:pt x="15321" y="2310"/>
                      <a:pt x="15344" y="2331"/>
                    </a:cubicBezTo>
                    <a:cubicBezTo>
                      <a:pt x="15369" y="2329"/>
                      <a:pt x="15387" y="2315"/>
                      <a:pt x="15406" y="2315"/>
                    </a:cubicBezTo>
                    <a:cubicBezTo>
                      <a:pt x="15421" y="2315"/>
                      <a:pt x="15436" y="2323"/>
                      <a:pt x="15455" y="2353"/>
                    </a:cubicBezTo>
                    <a:cubicBezTo>
                      <a:pt x="15466" y="2330"/>
                      <a:pt x="15479" y="2323"/>
                      <a:pt x="15494" y="2323"/>
                    </a:cubicBezTo>
                    <a:cubicBezTo>
                      <a:pt x="15514" y="2323"/>
                      <a:pt x="15536" y="2337"/>
                      <a:pt x="15558" y="2344"/>
                    </a:cubicBezTo>
                    <a:cubicBezTo>
                      <a:pt x="15559" y="2344"/>
                      <a:pt x="15559" y="2344"/>
                      <a:pt x="15560" y="2344"/>
                    </a:cubicBezTo>
                    <a:cubicBezTo>
                      <a:pt x="15595" y="2344"/>
                      <a:pt x="15597" y="2209"/>
                      <a:pt x="15627" y="2209"/>
                    </a:cubicBezTo>
                    <a:cubicBezTo>
                      <a:pt x="15629" y="2209"/>
                      <a:pt x="15631" y="2210"/>
                      <a:pt x="15633" y="2211"/>
                    </a:cubicBezTo>
                    <a:cubicBezTo>
                      <a:pt x="15636" y="2211"/>
                      <a:pt x="15639" y="2211"/>
                      <a:pt x="15641" y="2211"/>
                    </a:cubicBezTo>
                    <a:cubicBezTo>
                      <a:pt x="15687" y="2211"/>
                      <a:pt x="15725" y="2193"/>
                      <a:pt x="15746" y="2193"/>
                    </a:cubicBezTo>
                    <a:cubicBezTo>
                      <a:pt x="15758" y="2193"/>
                      <a:pt x="15765" y="2198"/>
                      <a:pt x="15765" y="2214"/>
                    </a:cubicBezTo>
                    <a:lnTo>
                      <a:pt x="15765" y="2214"/>
                    </a:lnTo>
                    <a:cubicBezTo>
                      <a:pt x="15765" y="2209"/>
                      <a:pt x="15765" y="2206"/>
                      <a:pt x="15766" y="2206"/>
                    </a:cubicBezTo>
                    <a:cubicBezTo>
                      <a:pt x="15771" y="2206"/>
                      <a:pt x="15786" y="2252"/>
                      <a:pt x="15807" y="2252"/>
                    </a:cubicBezTo>
                    <a:cubicBezTo>
                      <a:pt x="15811" y="2252"/>
                      <a:pt x="15816" y="2250"/>
                      <a:pt x="15821" y="2244"/>
                    </a:cubicBezTo>
                    <a:cubicBezTo>
                      <a:pt x="15854" y="2250"/>
                      <a:pt x="15897" y="2250"/>
                      <a:pt x="15942" y="2283"/>
                    </a:cubicBezTo>
                    <a:cubicBezTo>
                      <a:pt x="15978" y="2303"/>
                      <a:pt x="16015" y="2361"/>
                      <a:pt x="16045" y="2361"/>
                    </a:cubicBezTo>
                    <a:cubicBezTo>
                      <a:pt x="16052" y="2361"/>
                      <a:pt x="16059" y="2357"/>
                      <a:pt x="16065" y="2349"/>
                    </a:cubicBezTo>
                    <a:cubicBezTo>
                      <a:pt x="16068" y="2348"/>
                      <a:pt x="16070" y="2348"/>
                      <a:pt x="16073" y="2348"/>
                    </a:cubicBezTo>
                    <a:cubicBezTo>
                      <a:pt x="16096" y="2348"/>
                      <a:pt x="16113" y="2387"/>
                      <a:pt x="16119" y="2387"/>
                    </a:cubicBezTo>
                    <a:cubicBezTo>
                      <a:pt x="16121" y="2387"/>
                      <a:pt x="16121" y="2385"/>
                      <a:pt x="16121" y="2379"/>
                    </a:cubicBezTo>
                    <a:cubicBezTo>
                      <a:pt x="16119" y="2319"/>
                      <a:pt x="16081" y="2316"/>
                      <a:pt x="16050" y="2312"/>
                    </a:cubicBezTo>
                    <a:cubicBezTo>
                      <a:pt x="16044" y="2281"/>
                      <a:pt x="16039" y="2271"/>
                      <a:pt x="16035" y="2271"/>
                    </a:cubicBezTo>
                    <a:cubicBezTo>
                      <a:pt x="16028" y="2271"/>
                      <a:pt x="16023" y="2292"/>
                      <a:pt x="16019" y="2292"/>
                    </a:cubicBezTo>
                    <a:cubicBezTo>
                      <a:pt x="16018" y="2292"/>
                      <a:pt x="16017" y="2290"/>
                      <a:pt x="16016" y="2284"/>
                    </a:cubicBezTo>
                    <a:cubicBezTo>
                      <a:pt x="16016" y="2285"/>
                      <a:pt x="16016" y="2286"/>
                      <a:pt x="16016" y="2286"/>
                    </a:cubicBezTo>
                    <a:cubicBezTo>
                      <a:pt x="16015" y="2286"/>
                      <a:pt x="16010" y="2241"/>
                      <a:pt x="16030" y="2232"/>
                    </a:cubicBezTo>
                    <a:cubicBezTo>
                      <a:pt x="16031" y="2232"/>
                      <a:pt x="16032" y="2232"/>
                      <a:pt x="16034" y="2232"/>
                    </a:cubicBezTo>
                    <a:cubicBezTo>
                      <a:pt x="16043" y="2232"/>
                      <a:pt x="16056" y="2240"/>
                      <a:pt x="16073" y="2240"/>
                    </a:cubicBezTo>
                    <a:cubicBezTo>
                      <a:pt x="16089" y="2240"/>
                      <a:pt x="16107" y="2233"/>
                      <a:pt x="16129" y="2208"/>
                    </a:cubicBezTo>
                    <a:cubicBezTo>
                      <a:pt x="16135" y="2211"/>
                      <a:pt x="16141" y="2212"/>
                      <a:pt x="16148" y="2212"/>
                    </a:cubicBezTo>
                    <a:cubicBezTo>
                      <a:pt x="16170" y="2212"/>
                      <a:pt x="16194" y="2199"/>
                      <a:pt x="16222" y="2197"/>
                    </a:cubicBezTo>
                    <a:cubicBezTo>
                      <a:pt x="16235" y="2212"/>
                      <a:pt x="16248" y="2216"/>
                      <a:pt x="16262" y="2216"/>
                    </a:cubicBezTo>
                    <a:cubicBezTo>
                      <a:pt x="16277" y="2216"/>
                      <a:pt x="16294" y="2211"/>
                      <a:pt x="16311" y="2211"/>
                    </a:cubicBezTo>
                    <a:cubicBezTo>
                      <a:pt x="16324" y="2211"/>
                      <a:pt x="16337" y="2214"/>
                      <a:pt x="16350" y="2223"/>
                    </a:cubicBezTo>
                    <a:cubicBezTo>
                      <a:pt x="16401" y="2297"/>
                      <a:pt x="16443" y="2287"/>
                      <a:pt x="16480" y="2291"/>
                    </a:cubicBezTo>
                    <a:cubicBezTo>
                      <a:pt x="16485" y="2291"/>
                      <a:pt x="16490" y="2292"/>
                      <a:pt x="16495" y="2292"/>
                    </a:cubicBezTo>
                    <a:cubicBezTo>
                      <a:pt x="16524" y="2292"/>
                      <a:pt x="16553" y="2279"/>
                      <a:pt x="16574" y="2258"/>
                    </a:cubicBezTo>
                    <a:cubicBezTo>
                      <a:pt x="16627" y="2267"/>
                      <a:pt x="16662" y="2256"/>
                      <a:pt x="16686" y="2297"/>
                    </a:cubicBezTo>
                    <a:cubicBezTo>
                      <a:pt x="16705" y="2331"/>
                      <a:pt x="16717" y="2342"/>
                      <a:pt x="16726" y="2342"/>
                    </a:cubicBezTo>
                    <a:cubicBezTo>
                      <a:pt x="16741" y="2342"/>
                      <a:pt x="16746" y="2309"/>
                      <a:pt x="16760" y="2307"/>
                    </a:cubicBezTo>
                    <a:cubicBezTo>
                      <a:pt x="16767" y="2332"/>
                      <a:pt x="16774" y="2340"/>
                      <a:pt x="16784" y="2340"/>
                    </a:cubicBezTo>
                    <a:cubicBezTo>
                      <a:pt x="16792" y="2340"/>
                      <a:pt x="16802" y="2333"/>
                      <a:pt x="16815" y="2324"/>
                    </a:cubicBezTo>
                    <a:cubicBezTo>
                      <a:pt x="16844" y="2403"/>
                      <a:pt x="16884" y="2419"/>
                      <a:pt x="16942" y="2437"/>
                    </a:cubicBezTo>
                    <a:cubicBezTo>
                      <a:pt x="16998" y="2416"/>
                      <a:pt x="17078" y="2150"/>
                      <a:pt x="17125" y="2150"/>
                    </a:cubicBezTo>
                    <a:cubicBezTo>
                      <a:pt x="17126" y="2150"/>
                      <a:pt x="17127" y="2151"/>
                      <a:pt x="17128" y="2151"/>
                    </a:cubicBezTo>
                    <a:cubicBezTo>
                      <a:pt x="17134" y="2152"/>
                      <a:pt x="17140" y="2153"/>
                      <a:pt x="17145" y="2153"/>
                    </a:cubicBezTo>
                    <a:cubicBezTo>
                      <a:pt x="17180" y="2153"/>
                      <a:pt x="17210" y="2125"/>
                      <a:pt x="17238" y="2125"/>
                    </a:cubicBezTo>
                    <a:cubicBezTo>
                      <a:pt x="17243" y="2125"/>
                      <a:pt x="17248" y="2126"/>
                      <a:pt x="17253" y="2128"/>
                    </a:cubicBezTo>
                    <a:cubicBezTo>
                      <a:pt x="17326" y="2134"/>
                      <a:pt x="17384" y="2165"/>
                      <a:pt x="17433" y="2239"/>
                    </a:cubicBezTo>
                    <a:cubicBezTo>
                      <a:pt x="17448" y="2231"/>
                      <a:pt x="17462" y="2229"/>
                      <a:pt x="17475" y="2229"/>
                    </a:cubicBezTo>
                    <a:cubicBezTo>
                      <a:pt x="17492" y="2229"/>
                      <a:pt x="17508" y="2232"/>
                      <a:pt x="17523" y="2232"/>
                    </a:cubicBezTo>
                    <a:cubicBezTo>
                      <a:pt x="17535" y="2232"/>
                      <a:pt x="17547" y="2230"/>
                      <a:pt x="17558" y="2222"/>
                    </a:cubicBezTo>
                    <a:cubicBezTo>
                      <a:pt x="17581" y="2180"/>
                      <a:pt x="17585" y="2171"/>
                      <a:pt x="17579" y="2171"/>
                    </a:cubicBezTo>
                    <a:cubicBezTo>
                      <a:pt x="17575" y="2171"/>
                      <a:pt x="17565" y="2176"/>
                      <a:pt x="17555" y="2176"/>
                    </a:cubicBezTo>
                    <a:cubicBezTo>
                      <a:pt x="17545" y="2176"/>
                      <a:pt x="17535" y="2172"/>
                      <a:pt x="17526" y="2158"/>
                    </a:cubicBezTo>
                    <a:cubicBezTo>
                      <a:pt x="17522" y="2172"/>
                      <a:pt x="17519" y="2177"/>
                      <a:pt x="17517" y="2177"/>
                    </a:cubicBezTo>
                    <a:cubicBezTo>
                      <a:pt x="17510" y="2177"/>
                      <a:pt x="17510" y="2148"/>
                      <a:pt x="17522" y="2144"/>
                    </a:cubicBezTo>
                    <a:cubicBezTo>
                      <a:pt x="17525" y="2143"/>
                      <a:pt x="17528" y="2142"/>
                      <a:pt x="17531" y="2142"/>
                    </a:cubicBezTo>
                    <a:cubicBezTo>
                      <a:pt x="17553" y="2142"/>
                      <a:pt x="17598" y="2173"/>
                      <a:pt x="17674" y="2197"/>
                    </a:cubicBezTo>
                    <a:cubicBezTo>
                      <a:pt x="17676" y="2197"/>
                      <a:pt x="17678" y="2197"/>
                      <a:pt x="17680" y="2197"/>
                    </a:cubicBezTo>
                    <a:cubicBezTo>
                      <a:pt x="17748" y="2197"/>
                      <a:pt x="17782" y="2116"/>
                      <a:pt x="17799" y="2116"/>
                    </a:cubicBezTo>
                    <a:cubicBezTo>
                      <a:pt x="17803" y="2116"/>
                      <a:pt x="17806" y="2119"/>
                      <a:pt x="17809" y="2129"/>
                    </a:cubicBezTo>
                    <a:cubicBezTo>
                      <a:pt x="17816" y="2138"/>
                      <a:pt x="17818" y="2149"/>
                      <a:pt x="17814" y="2160"/>
                    </a:cubicBezTo>
                    <a:cubicBezTo>
                      <a:pt x="17816" y="2165"/>
                      <a:pt x="17819" y="2170"/>
                      <a:pt x="17821" y="2176"/>
                    </a:cubicBezTo>
                    <a:cubicBezTo>
                      <a:pt x="17838" y="2215"/>
                      <a:pt x="17862" y="2237"/>
                      <a:pt x="17898" y="2237"/>
                    </a:cubicBezTo>
                    <a:cubicBezTo>
                      <a:pt x="17930" y="2237"/>
                      <a:pt x="17971" y="2220"/>
                      <a:pt x="18025" y="2181"/>
                    </a:cubicBezTo>
                    <a:cubicBezTo>
                      <a:pt x="18051" y="2196"/>
                      <a:pt x="18074" y="2200"/>
                      <a:pt x="18095" y="2200"/>
                    </a:cubicBezTo>
                    <a:cubicBezTo>
                      <a:pt x="18122" y="2200"/>
                      <a:pt x="18144" y="2193"/>
                      <a:pt x="18164" y="2188"/>
                    </a:cubicBezTo>
                    <a:cubicBezTo>
                      <a:pt x="18176" y="2214"/>
                      <a:pt x="18186" y="2225"/>
                      <a:pt x="18195" y="2225"/>
                    </a:cubicBezTo>
                    <a:cubicBezTo>
                      <a:pt x="18215" y="2225"/>
                      <a:pt x="18229" y="2181"/>
                      <a:pt x="18240" y="2153"/>
                    </a:cubicBezTo>
                    <a:cubicBezTo>
                      <a:pt x="18268" y="2155"/>
                      <a:pt x="18279" y="2190"/>
                      <a:pt x="18284" y="2190"/>
                    </a:cubicBezTo>
                    <a:cubicBezTo>
                      <a:pt x="18286" y="2190"/>
                      <a:pt x="18286" y="2187"/>
                      <a:pt x="18287" y="2180"/>
                    </a:cubicBezTo>
                    <a:cubicBezTo>
                      <a:pt x="18288" y="2182"/>
                      <a:pt x="18289" y="2183"/>
                      <a:pt x="18290" y="2183"/>
                    </a:cubicBezTo>
                    <a:cubicBezTo>
                      <a:pt x="18294" y="2183"/>
                      <a:pt x="18300" y="2171"/>
                      <a:pt x="18320" y="2166"/>
                    </a:cubicBezTo>
                    <a:cubicBezTo>
                      <a:pt x="18323" y="2173"/>
                      <a:pt x="18327" y="2175"/>
                      <a:pt x="18331" y="2175"/>
                    </a:cubicBezTo>
                    <a:cubicBezTo>
                      <a:pt x="18343" y="2175"/>
                      <a:pt x="18358" y="2146"/>
                      <a:pt x="18377" y="2116"/>
                    </a:cubicBezTo>
                    <a:cubicBezTo>
                      <a:pt x="18382" y="2105"/>
                      <a:pt x="18387" y="2101"/>
                      <a:pt x="18392" y="2101"/>
                    </a:cubicBezTo>
                    <a:cubicBezTo>
                      <a:pt x="18412" y="2101"/>
                      <a:pt x="18439" y="2161"/>
                      <a:pt x="18468" y="2161"/>
                    </a:cubicBezTo>
                    <a:cubicBezTo>
                      <a:pt x="18476" y="2161"/>
                      <a:pt x="18484" y="2156"/>
                      <a:pt x="18492" y="2146"/>
                    </a:cubicBezTo>
                    <a:cubicBezTo>
                      <a:pt x="18515" y="2121"/>
                      <a:pt x="18537" y="2114"/>
                      <a:pt x="18559" y="2114"/>
                    </a:cubicBezTo>
                    <a:cubicBezTo>
                      <a:pt x="18584" y="2114"/>
                      <a:pt x="18609" y="2124"/>
                      <a:pt x="18631" y="2124"/>
                    </a:cubicBezTo>
                    <a:cubicBezTo>
                      <a:pt x="18642" y="2124"/>
                      <a:pt x="18651" y="2122"/>
                      <a:pt x="18661" y="2116"/>
                    </a:cubicBezTo>
                    <a:cubicBezTo>
                      <a:pt x="18677" y="2065"/>
                      <a:pt x="18694" y="2048"/>
                      <a:pt x="18710" y="2048"/>
                    </a:cubicBezTo>
                    <a:cubicBezTo>
                      <a:pt x="18738" y="2048"/>
                      <a:pt x="18766" y="2101"/>
                      <a:pt x="18790" y="2105"/>
                    </a:cubicBezTo>
                    <a:cubicBezTo>
                      <a:pt x="18795" y="2109"/>
                      <a:pt x="18800" y="2110"/>
                      <a:pt x="18806" y="2110"/>
                    </a:cubicBezTo>
                    <a:cubicBezTo>
                      <a:pt x="18875" y="2110"/>
                      <a:pt x="18983" y="1859"/>
                      <a:pt x="19035" y="1859"/>
                    </a:cubicBezTo>
                    <a:cubicBezTo>
                      <a:pt x="19042" y="1859"/>
                      <a:pt x="19047" y="1863"/>
                      <a:pt x="19052" y="1871"/>
                    </a:cubicBezTo>
                    <a:cubicBezTo>
                      <a:pt x="19061" y="1867"/>
                      <a:pt x="19071" y="1865"/>
                      <a:pt x="19081" y="1865"/>
                    </a:cubicBezTo>
                    <a:cubicBezTo>
                      <a:pt x="19085" y="1865"/>
                      <a:pt x="19088" y="1865"/>
                      <a:pt x="19091" y="1866"/>
                    </a:cubicBezTo>
                    <a:cubicBezTo>
                      <a:pt x="19113" y="1873"/>
                      <a:pt x="19134" y="1877"/>
                      <a:pt x="19157" y="1878"/>
                    </a:cubicBezTo>
                    <a:cubicBezTo>
                      <a:pt x="19165" y="1892"/>
                      <a:pt x="19171" y="1897"/>
                      <a:pt x="19176" y="1897"/>
                    </a:cubicBezTo>
                    <a:cubicBezTo>
                      <a:pt x="19182" y="1897"/>
                      <a:pt x="19185" y="1888"/>
                      <a:pt x="19185" y="1881"/>
                    </a:cubicBezTo>
                    <a:cubicBezTo>
                      <a:pt x="19215" y="1881"/>
                      <a:pt x="19248" y="1878"/>
                      <a:pt x="19286" y="1875"/>
                    </a:cubicBezTo>
                    <a:cubicBezTo>
                      <a:pt x="19357" y="1844"/>
                      <a:pt x="19414" y="1819"/>
                      <a:pt x="19463" y="1819"/>
                    </a:cubicBezTo>
                    <a:cubicBezTo>
                      <a:pt x="19481" y="1819"/>
                      <a:pt x="19497" y="1823"/>
                      <a:pt x="19512" y="1830"/>
                    </a:cubicBezTo>
                    <a:cubicBezTo>
                      <a:pt x="19527" y="1862"/>
                      <a:pt x="19541" y="1873"/>
                      <a:pt x="19553" y="1873"/>
                    </a:cubicBezTo>
                    <a:cubicBezTo>
                      <a:pt x="19577" y="1873"/>
                      <a:pt x="19596" y="1830"/>
                      <a:pt x="19613" y="1830"/>
                    </a:cubicBezTo>
                    <a:cubicBezTo>
                      <a:pt x="19621" y="1830"/>
                      <a:pt x="19629" y="1840"/>
                      <a:pt x="19637" y="1871"/>
                    </a:cubicBezTo>
                    <a:cubicBezTo>
                      <a:pt x="19683" y="1913"/>
                      <a:pt x="19701" y="1927"/>
                      <a:pt x="19717" y="1927"/>
                    </a:cubicBezTo>
                    <a:cubicBezTo>
                      <a:pt x="19721" y="1927"/>
                      <a:pt x="19725" y="1926"/>
                      <a:pt x="19730" y="1924"/>
                    </a:cubicBezTo>
                    <a:cubicBezTo>
                      <a:pt x="19734" y="1911"/>
                      <a:pt x="19738" y="1907"/>
                      <a:pt x="19743" y="1907"/>
                    </a:cubicBezTo>
                    <a:cubicBezTo>
                      <a:pt x="19751" y="1907"/>
                      <a:pt x="19761" y="1918"/>
                      <a:pt x="19773" y="1918"/>
                    </a:cubicBezTo>
                    <a:cubicBezTo>
                      <a:pt x="19774" y="1918"/>
                      <a:pt x="19775" y="1918"/>
                      <a:pt x="19776" y="1918"/>
                    </a:cubicBezTo>
                    <a:cubicBezTo>
                      <a:pt x="19782" y="1927"/>
                      <a:pt x="19789" y="1931"/>
                      <a:pt x="19797" y="1931"/>
                    </a:cubicBezTo>
                    <a:cubicBezTo>
                      <a:pt x="19816" y="1931"/>
                      <a:pt x="19840" y="1910"/>
                      <a:pt x="19872" y="1904"/>
                    </a:cubicBezTo>
                    <a:cubicBezTo>
                      <a:pt x="19882" y="1929"/>
                      <a:pt x="19890" y="1938"/>
                      <a:pt x="19898" y="1938"/>
                    </a:cubicBezTo>
                    <a:cubicBezTo>
                      <a:pt x="19922" y="1938"/>
                      <a:pt x="19941" y="1855"/>
                      <a:pt x="19960" y="1831"/>
                    </a:cubicBezTo>
                    <a:cubicBezTo>
                      <a:pt x="19970" y="1804"/>
                      <a:pt x="19979" y="1792"/>
                      <a:pt x="19987" y="1792"/>
                    </a:cubicBezTo>
                    <a:cubicBezTo>
                      <a:pt x="19990" y="1792"/>
                      <a:pt x="19993" y="1794"/>
                      <a:pt x="19996" y="1796"/>
                    </a:cubicBezTo>
                    <a:cubicBezTo>
                      <a:pt x="19998" y="1788"/>
                      <a:pt x="20000" y="1784"/>
                      <a:pt x="20003" y="1784"/>
                    </a:cubicBezTo>
                    <a:cubicBezTo>
                      <a:pt x="20011" y="1784"/>
                      <a:pt x="20021" y="1831"/>
                      <a:pt x="20029" y="1867"/>
                    </a:cubicBezTo>
                    <a:cubicBezTo>
                      <a:pt x="20031" y="1861"/>
                      <a:pt x="20033" y="1860"/>
                      <a:pt x="20036" y="1860"/>
                    </a:cubicBezTo>
                    <a:cubicBezTo>
                      <a:pt x="20039" y="1860"/>
                      <a:pt x="20042" y="1863"/>
                      <a:pt x="20045" y="1863"/>
                    </a:cubicBezTo>
                    <a:cubicBezTo>
                      <a:pt x="20048" y="1863"/>
                      <a:pt x="20052" y="1858"/>
                      <a:pt x="20054" y="1836"/>
                    </a:cubicBezTo>
                    <a:cubicBezTo>
                      <a:pt x="20056" y="1831"/>
                      <a:pt x="20057" y="1829"/>
                      <a:pt x="20058" y="1829"/>
                    </a:cubicBezTo>
                    <a:cubicBezTo>
                      <a:pt x="20065" y="1829"/>
                      <a:pt x="20073" y="1893"/>
                      <a:pt x="20079" y="1912"/>
                    </a:cubicBezTo>
                    <a:cubicBezTo>
                      <a:pt x="20081" y="1917"/>
                      <a:pt x="20083" y="1920"/>
                      <a:pt x="20085" y="1920"/>
                    </a:cubicBezTo>
                    <a:cubicBezTo>
                      <a:pt x="20096" y="1920"/>
                      <a:pt x="20103" y="1856"/>
                      <a:pt x="20110" y="1852"/>
                    </a:cubicBezTo>
                    <a:cubicBezTo>
                      <a:pt x="20113" y="1854"/>
                      <a:pt x="20115" y="1855"/>
                      <a:pt x="20118" y="1855"/>
                    </a:cubicBezTo>
                    <a:cubicBezTo>
                      <a:pt x="20129" y="1855"/>
                      <a:pt x="20135" y="1826"/>
                      <a:pt x="20138" y="1792"/>
                    </a:cubicBezTo>
                    <a:cubicBezTo>
                      <a:pt x="20140" y="1805"/>
                      <a:pt x="20140" y="1809"/>
                      <a:pt x="20141" y="1809"/>
                    </a:cubicBezTo>
                    <a:cubicBezTo>
                      <a:pt x="20142" y="1809"/>
                      <a:pt x="20142" y="1800"/>
                      <a:pt x="20142" y="1800"/>
                    </a:cubicBezTo>
                    <a:cubicBezTo>
                      <a:pt x="20142" y="1800"/>
                      <a:pt x="20142" y="1809"/>
                      <a:pt x="20143" y="1845"/>
                    </a:cubicBezTo>
                    <a:cubicBezTo>
                      <a:pt x="20143" y="1824"/>
                      <a:pt x="20150" y="1805"/>
                      <a:pt x="20161" y="1787"/>
                    </a:cubicBezTo>
                    <a:cubicBezTo>
                      <a:pt x="20169" y="1787"/>
                      <a:pt x="20177" y="1725"/>
                      <a:pt x="20188" y="1725"/>
                    </a:cubicBezTo>
                    <a:cubicBezTo>
                      <a:pt x="20196" y="1725"/>
                      <a:pt x="20206" y="1752"/>
                      <a:pt x="20218" y="1842"/>
                    </a:cubicBezTo>
                    <a:cubicBezTo>
                      <a:pt x="20223" y="1829"/>
                      <a:pt x="20229" y="1824"/>
                      <a:pt x="20235" y="1824"/>
                    </a:cubicBezTo>
                    <a:cubicBezTo>
                      <a:pt x="20249" y="1824"/>
                      <a:pt x="20266" y="1852"/>
                      <a:pt x="20284" y="1852"/>
                    </a:cubicBezTo>
                    <a:cubicBezTo>
                      <a:pt x="20292" y="1852"/>
                      <a:pt x="20301" y="1845"/>
                      <a:pt x="20309" y="1828"/>
                    </a:cubicBezTo>
                    <a:cubicBezTo>
                      <a:pt x="20315" y="1780"/>
                      <a:pt x="20323" y="1767"/>
                      <a:pt x="20331" y="1767"/>
                    </a:cubicBezTo>
                    <a:cubicBezTo>
                      <a:pt x="20341" y="1767"/>
                      <a:pt x="20353" y="1790"/>
                      <a:pt x="20364" y="1790"/>
                    </a:cubicBezTo>
                    <a:cubicBezTo>
                      <a:pt x="20365" y="1790"/>
                      <a:pt x="20365" y="1790"/>
                      <a:pt x="20366" y="1789"/>
                    </a:cubicBezTo>
                    <a:cubicBezTo>
                      <a:pt x="20375" y="1845"/>
                      <a:pt x="20383" y="1860"/>
                      <a:pt x="20390" y="1860"/>
                    </a:cubicBezTo>
                    <a:cubicBezTo>
                      <a:pt x="20401" y="1860"/>
                      <a:pt x="20410" y="1833"/>
                      <a:pt x="20421" y="1833"/>
                    </a:cubicBezTo>
                    <a:cubicBezTo>
                      <a:pt x="20425" y="1833"/>
                      <a:pt x="20429" y="1837"/>
                      <a:pt x="20434" y="1845"/>
                    </a:cubicBezTo>
                    <a:cubicBezTo>
                      <a:pt x="20451" y="1856"/>
                      <a:pt x="20471" y="1929"/>
                      <a:pt x="20489" y="1929"/>
                    </a:cubicBezTo>
                    <a:cubicBezTo>
                      <a:pt x="20496" y="1929"/>
                      <a:pt x="20502" y="1921"/>
                      <a:pt x="20507" y="1900"/>
                    </a:cubicBezTo>
                    <a:cubicBezTo>
                      <a:pt x="20511" y="1907"/>
                      <a:pt x="20515" y="1911"/>
                      <a:pt x="20519" y="1911"/>
                    </a:cubicBezTo>
                    <a:cubicBezTo>
                      <a:pt x="20536" y="1911"/>
                      <a:pt x="20552" y="1842"/>
                      <a:pt x="20570" y="1842"/>
                    </a:cubicBezTo>
                    <a:cubicBezTo>
                      <a:pt x="20575" y="1842"/>
                      <a:pt x="20581" y="1848"/>
                      <a:pt x="20587" y="1866"/>
                    </a:cubicBezTo>
                    <a:cubicBezTo>
                      <a:pt x="20590" y="1756"/>
                      <a:pt x="20595" y="1724"/>
                      <a:pt x="20601" y="1724"/>
                    </a:cubicBezTo>
                    <a:cubicBezTo>
                      <a:pt x="20609" y="1724"/>
                      <a:pt x="20618" y="1776"/>
                      <a:pt x="20627" y="1791"/>
                    </a:cubicBezTo>
                    <a:cubicBezTo>
                      <a:pt x="20631" y="1810"/>
                      <a:pt x="20635" y="1816"/>
                      <a:pt x="20638" y="1816"/>
                    </a:cubicBezTo>
                    <a:cubicBezTo>
                      <a:pt x="20646" y="1816"/>
                      <a:pt x="20652" y="1788"/>
                      <a:pt x="20660" y="1788"/>
                    </a:cubicBezTo>
                    <a:cubicBezTo>
                      <a:pt x="20664" y="1788"/>
                      <a:pt x="20668" y="1797"/>
                      <a:pt x="20673" y="1824"/>
                    </a:cubicBezTo>
                    <a:cubicBezTo>
                      <a:pt x="20693" y="1892"/>
                      <a:pt x="20713" y="1928"/>
                      <a:pt x="20731" y="1928"/>
                    </a:cubicBezTo>
                    <a:cubicBezTo>
                      <a:pt x="20744" y="1928"/>
                      <a:pt x="20756" y="1911"/>
                      <a:pt x="20768" y="1875"/>
                    </a:cubicBezTo>
                    <a:cubicBezTo>
                      <a:pt x="20787" y="1912"/>
                      <a:pt x="20804" y="1926"/>
                      <a:pt x="20820" y="1926"/>
                    </a:cubicBezTo>
                    <a:cubicBezTo>
                      <a:pt x="20833" y="1926"/>
                      <a:pt x="20845" y="1917"/>
                      <a:pt x="20856" y="1904"/>
                    </a:cubicBezTo>
                    <a:cubicBezTo>
                      <a:pt x="20861" y="1897"/>
                      <a:pt x="20866" y="1894"/>
                      <a:pt x="20871" y="1894"/>
                    </a:cubicBezTo>
                    <a:cubicBezTo>
                      <a:pt x="20885" y="1894"/>
                      <a:pt x="20899" y="1915"/>
                      <a:pt x="20911" y="1915"/>
                    </a:cubicBezTo>
                    <a:cubicBezTo>
                      <a:pt x="20915" y="1915"/>
                      <a:pt x="20919" y="1913"/>
                      <a:pt x="20922" y="1908"/>
                    </a:cubicBezTo>
                    <a:cubicBezTo>
                      <a:pt x="20949" y="1908"/>
                      <a:pt x="20970" y="1883"/>
                      <a:pt x="20989" y="1883"/>
                    </a:cubicBezTo>
                    <a:cubicBezTo>
                      <a:pt x="21002" y="1883"/>
                      <a:pt x="21015" y="1896"/>
                      <a:pt x="21026" y="1943"/>
                    </a:cubicBezTo>
                    <a:cubicBezTo>
                      <a:pt x="21020" y="1908"/>
                      <a:pt x="21024" y="1895"/>
                      <a:pt x="21032" y="1895"/>
                    </a:cubicBezTo>
                    <a:cubicBezTo>
                      <a:pt x="21053" y="1895"/>
                      <a:pt x="21107" y="1986"/>
                      <a:pt x="21099" y="2006"/>
                    </a:cubicBezTo>
                    <a:cubicBezTo>
                      <a:pt x="21120" y="1977"/>
                      <a:pt x="21143" y="1887"/>
                      <a:pt x="21179" y="1887"/>
                    </a:cubicBezTo>
                    <a:cubicBezTo>
                      <a:pt x="21184" y="1887"/>
                      <a:pt x="21189" y="1889"/>
                      <a:pt x="21194" y="1892"/>
                    </a:cubicBezTo>
                    <a:cubicBezTo>
                      <a:pt x="21202" y="1911"/>
                      <a:pt x="21210" y="1916"/>
                      <a:pt x="21218" y="1916"/>
                    </a:cubicBezTo>
                    <a:cubicBezTo>
                      <a:pt x="21226" y="1916"/>
                      <a:pt x="21236" y="1909"/>
                      <a:pt x="21246" y="1909"/>
                    </a:cubicBezTo>
                    <a:cubicBezTo>
                      <a:pt x="21256" y="1909"/>
                      <a:pt x="21266" y="1916"/>
                      <a:pt x="21278" y="1942"/>
                    </a:cubicBezTo>
                    <a:cubicBezTo>
                      <a:pt x="21282" y="1962"/>
                      <a:pt x="21285" y="1969"/>
                      <a:pt x="21288" y="1969"/>
                    </a:cubicBezTo>
                    <a:cubicBezTo>
                      <a:pt x="21299" y="1969"/>
                      <a:pt x="21307" y="1874"/>
                      <a:pt x="21319" y="1874"/>
                    </a:cubicBezTo>
                    <a:cubicBezTo>
                      <a:pt x="21322" y="1874"/>
                      <a:pt x="21326" y="1883"/>
                      <a:pt x="21331" y="1906"/>
                    </a:cubicBezTo>
                    <a:cubicBezTo>
                      <a:pt x="21352" y="1979"/>
                      <a:pt x="21373" y="1945"/>
                      <a:pt x="21394" y="1969"/>
                    </a:cubicBezTo>
                    <a:cubicBezTo>
                      <a:pt x="21410" y="1917"/>
                      <a:pt x="21425" y="1893"/>
                      <a:pt x="21440" y="1893"/>
                    </a:cubicBezTo>
                    <a:cubicBezTo>
                      <a:pt x="21448" y="1893"/>
                      <a:pt x="21456" y="1901"/>
                      <a:pt x="21464" y="1917"/>
                    </a:cubicBezTo>
                    <a:cubicBezTo>
                      <a:pt x="21469" y="1900"/>
                      <a:pt x="21473" y="1894"/>
                      <a:pt x="21478" y="1894"/>
                    </a:cubicBezTo>
                    <a:cubicBezTo>
                      <a:pt x="21486" y="1894"/>
                      <a:pt x="21495" y="1914"/>
                      <a:pt x="21503" y="1914"/>
                    </a:cubicBezTo>
                    <a:cubicBezTo>
                      <a:pt x="21507" y="1914"/>
                      <a:pt x="21511" y="1907"/>
                      <a:pt x="21515" y="1885"/>
                    </a:cubicBezTo>
                    <a:cubicBezTo>
                      <a:pt x="21519" y="1889"/>
                      <a:pt x="21523" y="1891"/>
                      <a:pt x="21527" y="1891"/>
                    </a:cubicBezTo>
                    <a:cubicBezTo>
                      <a:pt x="21542" y="1891"/>
                      <a:pt x="21553" y="1861"/>
                      <a:pt x="21562" y="1861"/>
                    </a:cubicBezTo>
                    <a:cubicBezTo>
                      <a:pt x="21567" y="1861"/>
                      <a:pt x="21571" y="1868"/>
                      <a:pt x="21575" y="1890"/>
                    </a:cubicBezTo>
                    <a:cubicBezTo>
                      <a:pt x="21587" y="1932"/>
                      <a:pt x="21593" y="1958"/>
                      <a:pt x="21595" y="1958"/>
                    </a:cubicBezTo>
                    <a:cubicBezTo>
                      <a:pt x="21597" y="1958"/>
                      <a:pt x="21594" y="1922"/>
                      <a:pt x="21590" y="1834"/>
                    </a:cubicBezTo>
                    <a:cubicBezTo>
                      <a:pt x="21590" y="1816"/>
                      <a:pt x="21589" y="1808"/>
                      <a:pt x="21589" y="1805"/>
                    </a:cubicBezTo>
                    <a:lnTo>
                      <a:pt x="21589" y="1805"/>
                    </a:lnTo>
                    <a:cubicBezTo>
                      <a:pt x="21590" y="1811"/>
                      <a:pt x="21593" y="1839"/>
                      <a:pt x="21600" y="1839"/>
                    </a:cubicBezTo>
                    <a:cubicBezTo>
                      <a:pt x="21604" y="1839"/>
                      <a:pt x="21608" y="1832"/>
                      <a:pt x="21614" y="1812"/>
                    </a:cubicBezTo>
                    <a:cubicBezTo>
                      <a:pt x="21617" y="1784"/>
                      <a:pt x="21621" y="1773"/>
                      <a:pt x="21626" y="1773"/>
                    </a:cubicBezTo>
                    <a:cubicBezTo>
                      <a:pt x="21639" y="1773"/>
                      <a:pt x="21659" y="1856"/>
                      <a:pt x="21682" y="1856"/>
                    </a:cubicBezTo>
                    <a:cubicBezTo>
                      <a:pt x="21683" y="1856"/>
                      <a:pt x="21684" y="1856"/>
                      <a:pt x="21686" y="1856"/>
                    </a:cubicBezTo>
                    <a:cubicBezTo>
                      <a:pt x="21716" y="1783"/>
                      <a:pt x="21640" y="1735"/>
                      <a:pt x="21696" y="1674"/>
                    </a:cubicBezTo>
                    <a:lnTo>
                      <a:pt x="21696" y="1674"/>
                    </a:lnTo>
                    <a:cubicBezTo>
                      <a:pt x="21702" y="1695"/>
                      <a:pt x="21709" y="1704"/>
                      <a:pt x="21715" y="1704"/>
                    </a:cubicBezTo>
                    <a:cubicBezTo>
                      <a:pt x="21734" y="1704"/>
                      <a:pt x="21751" y="1622"/>
                      <a:pt x="21771" y="1622"/>
                    </a:cubicBezTo>
                    <a:cubicBezTo>
                      <a:pt x="21775" y="1622"/>
                      <a:pt x="21779" y="1625"/>
                      <a:pt x="21784" y="1633"/>
                    </a:cubicBezTo>
                    <a:cubicBezTo>
                      <a:pt x="21801" y="1671"/>
                      <a:pt x="21818" y="1672"/>
                      <a:pt x="21835" y="1672"/>
                    </a:cubicBezTo>
                    <a:cubicBezTo>
                      <a:pt x="21836" y="1672"/>
                      <a:pt x="21837" y="1672"/>
                      <a:pt x="21839" y="1672"/>
                    </a:cubicBezTo>
                    <a:cubicBezTo>
                      <a:pt x="21850" y="1672"/>
                      <a:pt x="21862" y="1673"/>
                      <a:pt x="21874" y="1686"/>
                    </a:cubicBezTo>
                    <a:cubicBezTo>
                      <a:pt x="21892" y="1704"/>
                      <a:pt x="21916" y="1714"/>
                      <a:pt x="21940" y="1714"/>
                    </a:cubicBezTo>
                    <a:cubicBezTo>
                      <a:pt x="21948" y="1714"/>
                      <a:pt x="21956" y="1713"/>
                      <a:pt x="21964" y="1711"/>
                    </a:cubicBezTo>
                    <a:cubicBezTo>
                      <a:pt x="21995" y="1703"/>
                      <a:pt x="22023" y="1689"/>
                      <a:pt x="22052" y="1686"/>
                    </a:cubicBezTo>
                    <a:cubicBezTo>
                      <a:pt x="22091" y="1642"/>
                      <a:pt x="22348" y="1569"/>
                      <a:pt x="22519" y="1501"/>
                    </a:cubicBezTo>
                    <a:cubicBezTo>
                      <a:pt x="22524" y="1502"/>
                      <a:pt x="22530" y="1504"/>
                      <a:pt x="22537" y="1506"/>
                    </a:cubicBezTo>
                    <a:cubicBezTo>
                      <a:pt x="22555" y="1553"/>
                      <a:pt x="22705" y="1562"/>
                      <a:pt x="22829" y="1562"/>
                    </a:cubicBezTo>
                    <a:cubicBezTo>
                      <a:pt x="22908" y="1562"/>
                      <a:pt x="22977" y="1558"/>
                      <a:pt x="22990" y="1558"/>
                    </a:cubicBezTo>
                    <a:cubicBezTo>
                      <a:pt x="23009" y="1581"/>
                      <a:pt x="23029" y="1602"/>
                      <a:pt x="23049" y="1602"/>
                    </a:cubicBezTo>
                    <a:cubicBezTo>
                      <a:pt x="23065" y="1602"/>
                      <a:pt x="23082" y="1589"/>
                      <a:pt x="23098" y="1551"/>
                    </a:cubicBezTo>
                    <a:cubicBezTo>
                      <a:pt x="23187" y="1548"/>
                      <a:pt x="23237" y="1536"/>
                      <a:pt x="23263" y="1525"/>
                    </a:cubicBezTo>
                    <a:cubicBezTo>
                      <a:pt x="23289" y="1513"/>
                      <a:pt x="23293" y="1501"/>
                      <a:pt x="23289" y="1494"/>
                    </a:cubicBezTo>
                    <a:cubicBezTo>
                      <a:pt x="23287" y="1484"/>
                      <a:pt x="23286" y="1474"/>
                      <a:pt x="23284" y="1464"/>
                    </a:cubicBezTo>
                    <a:lnTo>
                      <a:pt x="23284" y="1464"/>
                    </a:lnTo>
                    <a:cubicBezTo>
                      <a:pt x="23287" y="1466"/>
                      <a:pt x="23291" y="1469"/>
                      <a:pt x="23296" y="1470"/>
                    </a:cubicBezTo>
                    <a:cubicBezTo>
                      <a:pt x="23298" y="1469"/>
                      <a:pt x="23299" y="1469"/>
                      <a:pt x="23301" y="1469"/>
                    </a:cubicBezTo>
                    <a:cubicBezTo>
                      <a:pt x="23314" y="1469"/>
                      <a:pt x="23333" y="1500"/>
                      <a:pt x="23357" y="1500"/>
                    </a:cubicBezTo>
                    <a:cubicBezTo>
                      <a:pt x="23366" y="1500"/>
                      <a:pt x="23377" y="1495"/>
                      <a:pt x="23388" y="1481"/>
                    </a:cubicBezTo>
                    <a:cubicBezTo>
                      <a:pt x="23433" y="1502"/>
                      <a:pt x="23682" y="1545"/>
                      <a:pt x="23763" y="1614"/>
                    </a:cubicBezTo>
                    <a:cubicBezTo>
                      <a:pt x="23800" y="1612"/>
                      <a:pt x="23832" y="1589"/>
                      <a:pt x="23860" y="1589"/>
                    </a:cubicBezTo>
                    <a:cubicBezTo>
                      <a:pt x="23873" y="1589"/>
                      <a:pt x="23885" y="1594"/>
                      <a:pt x="23897" y="1606"/>
                    </a:cubicBezTo>
                    <a:cubicBezTo>
                      <a:pt x="23933" y="1581"/>
                      <a:pt x="23999" y="1502"/>
                      <a:pt x="24026" y="1502"/>
                    </a:cubicBezTo>
                    <a:cubicBezTo>
                      <a:pt x="24026" y="1502"/>
                      <a:pt x="24026" y="1502"/>
                      <a:pt x="24027" y="1502"/>
                    </a:cubicBezTo>
                    <a:cubicBezTo>
                      <a:pt x="24045" y="1459"/>
                      <a:pt x="24060" y="1441"/>
                      <a:pt x="24073" y="1441"/>
                    </a:cubicBezTo>
                    <a:cubicBezTo>
                      <a:pt x="24093" y="1441"/>
                      <a:pt x="24107" y="1484"/>
                      <a:pt x="24117" y="1549"/>
                    </a:cubicBezTo>
                    <a:cubicBezTo>
                      <a:pt x="24132" y="1579"/>
                      <a:pt x="24136" y="1583"/>
                      <a:pt x="24138" y="1583"/>
                    </a:cubicBezTo>
                    <a:cubicBezTo>
                      <a:pt x="24139" y="1583"/>
                      <a:pt x="24140" y="1582"/>
                      <a:pt x="24141" y="1582"/>
                    </a:cubicBezTo>
                    <a:cubicBezTo>
                      <a:pt x="24143" y="1582"/>
                      <a:pt x="24146" y="1584"/>
                      <a:pt x="24154" y="1595"/>
                    </a:cubicBezTo>
                    <a:cubicBezTo>
                      <a:pt x="24156" y="1575"/>
                      <a:pt x="24159" y="1567"/>
                      <a:pt x="24163" y="1567"/>
                    </a:cubicBezTo>
                    <a:cubicBezTo>
                      <a:pt x="24173" y="1567"/>
                      <a:pt x="24189" y="1615"/>
                      <a:pt x="24209" y="1615"/>
                    </a:cubicBezTo>
                    <a:cubicBezTo>
                      <a:pt x="24216" y="1615"/>
                      <a:pt x="24223" y="1611"/>
                      <a:pt x="24230" y="1599"/>
                    </a:cubicBezTo>
                    <a:cubicBezTo>
                      <a:pt x="24240" y="1643"/>
                      <a:pt x="24249" y="1657"/>
                      <a:pt x="24259" y="1657"/>
                    </a:cubicBezTo>
                    <a:cubicBezTo>
                      <a:pt x="24274" y="1657"/>
                      <a:pt x="24291" y="1620"/>
                      <a:pt x="24311" y="1620"/>
                    </a:cubicBezTo>
                    <a:cubicBezTo>
                      <a:pt x="24311" y="1620"/>
                      <a:pt x="24312" y="1620"/>
                      <a:pt x="24313" y="1620"/>
                    </a:cubicBezTo>
                    <a:cubicBezTo>
                      <a:pt x="24346" y="1616"/>
                      <a:pt x="24387" y="1585"/>
                      <a:pt x="24434" y="1554"/>
                    </a:cubicBezTo>
                    <a:cubicBezTo>
                      <a:pt x="24444" y="1546"/>
                      <a:pt x="24454" y="1543"/>
                      <a:pt x="24463" y="1543"/>
                    </a:cubicBezTo>
                    <a:cubicBezTo>
                      <a:pt x="24485" y="1543"/>
                      <a:pt x="24506" y="1556"/>
                      <a:pt x="24525" y="1556"/>
                    </a:cubicBezTo>
                    <a:cubicBezTo>
                      <a:pt x="24540" y="1556"/>
                      <a:pt x="24554" y="1549"/>
                      <a:pt x="24567" y="1525"/>
                    </a:cubicBezTo>
                    <a:cubicBezTo>
                      <a:pt x="24596" y="1520"/>
                      <a:pt x="24623" y="1468"/>
                      <a:pt x="24649" y="1468"/>
                    </a:cubicBezTo>
                    <a:cubicBezTo>
                      <a:pt x="24660" y="1468"/>
                      <a:pt x="24671" y="1478"/>
                      <a:pt x="24682" y="1503"/>
                    </a:cubicBezTo>
                    <a:cubicBezTo>
                      <a:pt x="24709" y="1511"/>
                      <a:pt x="24735" y="1548"/>
                      <a:pt x="24759" y="1548"/>
                    </a:cubicBezTo>
                    <a:cubicBezTo>
                      <a:pt x="24767" y="1548"/>
                      <a:pt x="24774" y="1544"/>
                      <a:pt x="24781" y="1535"/>
                    </a:cubicBezTo>
                    <a:cubicBezTo>
                      <a:pt x="24790" y="1520"/>
                      <a:pt x="24799" y="1516"/>
                      <a:pt x="24807" y="1516"/>
                    </a:cubicBezTo>
                    <a:cubicBezTo>
                      <a:pt x="24817" y="1516"/>
                      <a:pt x="24826" y="1521"/>
                      <a:pt x="24836" y="1521"/>
                    </a:cubicBezTo>
                    <a:cubicBezTo>
                      <a:pt x="24846" y="1521"/>
                      <a:pt x="24856" y="1514"/>
                      <a:pt x="24865" y="1487"/>
                    </a:cubicBezTo>
                    <a:cubicBezTo>
                      <a:pt x="24867" y="1480"/>
                      <a:pt x="24871" y="1477"/>
                      <a:pt x="24877" y="1477"/>
                    </a:cubicBezTo>
                    <a:cubicBezTo>
                      <a:pt x="24921" y="1477"/>
                      <a:pt x="25063" y="1672"/>
                      <a:pt x="25121" y="1672"/>
                    </a:cubicBezTo>
                    <a:lnTo>
                      <a:pt x="25353" y="1672"/>
                    </a:lnTo>
                    <a:cubicBezTo>
                      <a:pt x="25498" y="1672"/>
                      <a:pt x="26120" y="1624"/>
                      <a:pt x="26209" y="1516"/>
                    </a:cubicBezTo>
                    <a:cubicBezTo>
                      <a:pt x="26226" y="1494"/>
                      <a:pt x="26237" y="1487"/>
                      <a:pt x="26244" y="1487"/>
                    </a:cubicBezTo>
                    <a:cubicBezTo>
                      <a:pt x="26255" y="1487"/>
                      <a:pt x="26257" y="1503"/>
                      <a:pt x="26260" y="1511"/>
                    </a:cubicBezTo>
                    <a:cubicBezTo>
                      <a:pt x="26262" y="1513"/>
                      <a:pt x="26264" y="1531"/>
                      <a:pt x="26272" y="1531"/>
                    </a:cubicBezTo>
                    <a:cubicBezTo>
                      <a:pt x="26278" y="1531"/>
                      <a:pt x="26287" y="1522"/>
                      <a:pt x="26302" y="1495"/>
                    </a:cubicBezTo>
                    <a:cubicBezTo>
                      <a:pt x="26327" y="1507"/>
                      <a:pt x="26369" y="1568"/>
                      <a:pt x="26437" y="1568"/>
                    </a:cubicBezTo>
                    <a:cubicBezTo>
                      <a:pt x="26471" y="1568"/>
                      <a:pt x="26510" y="1554"/>
                      <a:pt x="26556" y="1512"/>
                    </a:cubicBezTo>
                    <a:cubicBezTo>
                      <a:pt x="26606" y="1555"/>
                      <a:pt x="26653" y="1577"/>
                      <a:pt x="26697" y="1577"/>
                    </a:cubicBezTo>
                    <a:cubicBezTo>
                      <a:pt x="26742" y="1577"/>
                      <a:pt x="26784" y="1555"/>
                      <a:pt x="26825" y="1509"/>
                    </a:cubicBezTo>
                    <a:cubicBezTo>
                      <a:pt x="26854" y="1488"/>
                      <a:pt x="26882" y="1478"/>
                      <a:pt x="26910" y="1478"/>
                    </a:cubicBezTo>
                    <a:cubicBezTo>
                      <a:pt x="26960" y="1478"/>
                      <a:pt x="27008" y="1510"/>
                      <a:pt x="27055" y="1567"/>
                    </a:cubicBezTo>
                    <a:cubicBezTo>
                      <a:pt x="27059" y="1566"/>
                      <a:pt x="27064" y="1565"/>
                      <a:pt x="27068" y="1565"/>
                    </a:cubicBezTo>
                    <a:cubicBezTo>
                      <a:pt x="27117" y="1565"/>
                      <a:pt x="27165" y="1632"/>
                      <a:pt x="27208" y="1632"/>
                    </a:cubicBezTo>
                    <a:cubicBezTo>
                      <a:pt x="27223" y="1632"/>
                      <a:pt x="27237" y="1624"/>
                      <a:pt x="27251" y="1602"/>
                    </a:cubicBezTo>
                    <a:cubicBezTo>
                      <a:pt x="27312" y="1653"/>
                      <a:pt x="27460" y="1675"/>
                      <a:pt x="27612" y="1675"/>
                    </a:cubicBezTo>
                    <a:cubicBezTo>
                      <a:pt x="27780" y="1675"/>
                      <a:pt x="27954" y="1648"/>
                      <a:pt x="28025" y="1601"/>
                    </a:cubicBezTo>
                    <a:cubicBezTo>
                      <a:pt x="28028" y="1590"/>
                      <a:pt x="28035" y="1581"/>
                      <a:pt x="28044" y="1573"/>
                    </a:cubicBezTo>
                    <a:cubicBezTo>
                      <a:pt x="28055" y="1541"/>
                      <a:pt x="28072" y="1523"/>
                      <a:pt x="28093" y="1522"/>
                    </a:cubicBezTo>
                    <a:cubicBezTo>
                      <a:pt x="28097" y="1520"/>
                      <a:pt x="28101" y="1518"/>
                      <a:pt x="28105" y="1518"/>
                    </a:cubicBezTo>
                    <a:cubicBezTo>
                      <a:pt x="28109" y="1518"/>
                      <a:pt x="28112" y="1519"/>
                      <a:pt x="28115" y="1523"/>
                    </a:cubicBezTo>
                    <a:cubicBezTo>
                      <a:pt x="28120" y="1528"/>
                      <a:pt x="28125" y="1530"/>
                      <a:pt x="28129" y="1530"/>
                    </a:cubicBezTo>
                    <a:cubicBezTo>
                      <a:pt x="28147" y="1530"/>
                      <a:pt x="28164" y="1500"/>
                      <a:pt x="28180" y="1480"/>
                    </a:cubicBezTo>
                    <a:cubicBezTo>
                      <a:pt x="28203" y="1507"/>
                      <a:pt x="28223" y="1492"/>
                      <a:pt x="28243" y="1535"/>
                    </a:cubicBezTo>
                    <a:cubicBezTo>
                      <a:pt x="28249" y="1527"/>
                      <a:pt x="28253" y="1524"/>
                      <a:pt x="28256" y="1524"/>
                    </a:cubicBezTo>
                    <a:cubicBezTo>
                      <a:pt x="28267" y="1524"/>
                      <a:pt x="28266" y="1566"/>
                      <a:pt x="28256" y="1588"/>
                    </a:cubicBezTo>
                    <a:cubicBezTo>
                      <a:pt x="28259" y="1590"/>
                      <a:pt x="28261" y="1590"/>
                      <a:pt x="28265" y="1591"/>
                    </a:cubicBezTo>
                    <a:cubicBezTo>
                      <a:pt x="28291" y="1602"/>
                      <a:pt x="28320" y="1615"/>
                      <a:pt x="28351" y="1615"/>
                    </a:cubicBezTo>
                    <a:cubicBezTo>
                      <a:pt x="28368" y="1615"/>
                      <a:pt x="28386" y="1611"/>
                      <a:pt x="28404" y="1601"/>
                    </a:cubicBezTo>
                    <a:cubicBezTo>
                      <a:pt x="28417" y="1606"/>
                      <a:pt x="28431" y="1608"/>
                      <a:pt x="28443" y="1608"/>
                    </a:cubicBezTo>
                    <a:cubicBezTo>
                      <a:pt x="28495" y="1608"/>
                      <a:pt x="28536" y="1573"/>
                      <a:pt x="28569" y="1567"/>
                    </a:cubicBezTo>
                    <a:cubicBezTo>
                      <a:pt x="28611" y="1577"/>
                      <a:pt x="28640" y="1586"/>
                      <a:pt x="28659" y="1604"/>
                    </a:cubicBezTo>
                    <a:cubicBezTo>
                      <a:pt x="28663" y="1605"/>
                      <a:pt x="28667" y="1606"/>
                      <a:pt x="28670" y="1606"/>
                    </a:cubicBezTo>
                    <a:cubicBezTo>
                      <a:pt x="28677" y="1606"/>
                      <a:pt x="28683" y="1603"/>
                      <a:pt x="28687" y="1597"/>
                    </a:cubicBezTo>
                    <a:lnTo>
                      <a:pt x="28687" y="1597"/>
                    </a:lnTo>
                    <a:cubicBezTo>
                      <a:pt x="28685" y="1602"/>
                      <a:pt x="28682" y="1609"/>
                      <a:pt x="28681" y="1614"/>
                    </a:cubicBezTo>
                    <a:cubicBezTo>
                      <a:pt x="28681" y="1619"/>
                      <a:pt x="28680" y="1623"/>
                      <a:pt x="28679" y="1628"/>
                    </a:cubicBezTo>
                    <a:cubicBezTo>
                      <a:pt x="28698" y="1624"/>
                      <a:pt x="28717" y="1621"/>
                      <a:pt x="28737" y="1621"/>
                    </a:cubicBezTo>
                    <a:cubicBezTo>
                      <a:pt x="28741" y="1621"/>
                      <a:pt x="28745" y="1621"/>
                      <a:pt x="28749" y="1621"/>
                    </a:cubicBezTo>
                    <a:cubicBezTo>
                      <a:pt x="28908" y="1624"/>
                      <a:pt x="29140" y="1702"/>
                      <a:pt x="29305" y="1702"/>
                    </a:cubicBezTo>
                    <a:cubicBezTo>
                      <a:pt x="29373" y="1702"/>
                      <a:pt x="29430" y="1689"/>
                      <a:pt x="29466" y="1652"/>
                    </a:cubicBezTo>
                    <a:cubicBezTo>
                      <a:pt x="29485" y="1633"/>
                      <a:pt x="29503" y="1626"/>
                      <a:pt x="29521" y="1626"/>
                    </a:cubicBezTo>
                    <a:cubicBezTo>
                      <a:pt x="29549" y="1626"/>
                      <a:pt x="29577" y="1645"/>
                      <a:pt x="29605" y="1663"/>
                    </a:cubicBezTo>
                    <a:cubicBezTo>
                      <a:pt x="29628" y="1648"/>
                      <a:pt x="29651" y="1644"/>
                      <a:pt x="29674" y="1644"/>
                    </a:cubicBezTo>
                    <a:cubicBezTo>
                      <a:pt x="29717" y="1644"/>
                      <a:pt x="29758" y="1661"/>
                      <a:pt x="29796" y="1661"/>
                    </a:cubicBezTo>
                    <a:cubicBezTo>
                      <a:pt x="29809" y="1661"/>
                      <a:pt x="29822" y="1659"/>
                      <a:pt x="29835" y="1653"/>
                    </a:cubicBezTo>
                    <a:cubicBezTo>
                      <a:pt x="29849" y="1639"/>
                      <a:pt x="29864" y="1636"/>
                      <a:pt x="29878" y="1636"/>
                    </a:cubicBezTo>
                    <a:cubicBezTo>
                      <a:pt x="29889" y="1636"/>
                      <a:pt x="29901" y="1638"/>
                      <a:pt x="29911" y="1638"/>
                    </a:cubicBezTo>
                    <a:cubicBezTo>
                      <a:pt x="29924" y="1638"/>
                      <a:pt x="29936" y="1636"/>
                      <a:pt x="29947" y="1624"/>
                    </a:cubicBezTo>
                    <a:cubicBezTo>
                      <a:pt x="29955" y="1612"/>
                      <a:pt x="29963" y="1608"/>
                      <a:pt x="29971" y="1608"/>
                    </a:cubicBezTo>
                    <a:cubicBezTo>
                      <a:pt x="29993" y="1608"/>
                      <a:pt x="30015" y="1644"/>
                      <a:pt x="30035" y="1644"/>
                    </a:cubicBezTo>
                    <a:cubicBezTo>
                      <a:pt x="30038" y="1644"/>
                      <a:pt x="30042" y="1643"/>
                      <a:pt x="30045" y="1641"/>
                    </a:cubicBezTo>
                    <a:cubicBezTo>
                      <a:pt x="30083" y="1639"/>
                      <a:pt x="30117" y="1608"/>
                      <a:pt x="30148" y="1608"/>
                    </a:cubicBezTo>
                    <a:cubicBezTo>
                      <a:pt x="30165" y="1608"/>
                      <a:pt x="30180" y="1617"/>
                      <a:pt x="30195" y="1643"/>
                    </a:cubicBezTo>
                    <a:cubicBezTo>
                      <a:pt x="30208" y="1665"/>
                      <a:pt x="30220" y="1672"/>
                      <a:pt x="30232" y="1672"/>
                    </a:cubicBezTo>
                    <a:cubicBezTo>
                      <a:pt x="30258" y="1672"/>
                      <a:pt x="30280" y="1631"/>
                      <a:pt x="30301" y="1627"/>
                    </a:cubicBezTo>
                    <a:cubicBezTo>
                      <a:pt x="30354" y="1664"/>
                      <a:pt x="30773" y="1736"/>
                      <a:pt x="30905" y="1736"/>
                    </a:cubicBezTo>
                    <a:cubicBezTo>
                      <a:pt x="30924" y="1736"/>
                      <a:pt x="30937" y="1734"/>
                      <a:pt x="30942" y="1731"/>
                    </a:cubicBezTo>
                    <a:cubicBezTo>
                      <a:pt x="31009" y="1735"/>
                      <a:pt x="31020" y="1752"/>
                      <a:pt x="31029" y="1752"/>
                    </a:cubicBezTo>
                    <a:cubicBezTo>
                      <a:pt x="31031" y="1752"/>
                      <a:pt x="31033" y="1751"/>
                      <a:pt x="31035" y="1750"/>
                    </a:cubicBezTo>
                    <a:cubicBezTo>
                      <a:pt x="31040" y="1735"/>
                      <a:pt x="31060" y="1614"/>
                      <a:pt x="31082" y="1614"/>
                    </a:cubicBezTo>
                    <a:cubicBezTo>
                      <a:pt x="31086" y="1614"/>
                      <a:pt x="31090" y="1618"/>
                      <a:pt x="31094" y="1627"/>
                    </a:cubicBezTo>
                    <a:cubicBezTo>
                      <a:pt x="31108" y="1630"/>
                      <a:pt x="31128" y="1639"/>
                      <a:pt x="31155" y="1639"/>
                    </a:cubicBezTo>
                    <a:cubicBezTo>
                      <a:pt x="31174" y="1639"/>
                      <a:pt x="31196" y="1634"/>
                      <a:pt x="31223" y="1619"/>
                    </a:cubicBezTo>
                    <a:cubicBezTo>
                      <a:pt x="31289" y="1634"/>
                      <a:pt x="31326" y="1651"/>
                      <a:pt x="31347" y="1651"/>
                    </a:cubicBezTo>
                    <a:cubicBezTo>
                      <a:pt x="31351" y="1640"/>
                      <a:pt x="31354" y="1636"/>
                      <a:pt x="31357" y="1636"/>
                    </a:cubicBezTo>
                    <a:cubicBezTo>
                      <a:pt x="31369" y="1636"/>
                      <a:pt x="31374" y="1698"/>
                      <a:pt x="31377" y="1700"/>
                    </a:cubicBezTo>
                    <a:cubicBezTo>
                      <a:pt x="31378" y="1701"/>
                      <a:pt x="31379" y="1702"/>
                      <a:pt x="31379" y="1702"/>
                    </a:cubicBezTo>
                    <a:cubicBezTo>
                      <a:pt x="31384" y="1702"/>
                      <a:pt x="31392" y="1682"/>
                      <a:pt x="31445" y="1682"/>
                    </a:cubicBezTo>
                    <a:cubicBezTo>
                      <a:pt x="31457" y="1682"/>
                      <a:pt x="31471" y="1683"/>
                      <a:pt x="31488" y="1685"/>
                    </a:cubicBezTo>
                    <a:cubicBezTo>
                      <a:pt x="31522" y="1638"/>
                      <a:pt x="31555" y="1649"/>
                      <a:pt x="31586" y="1646"/>
                    </a:cubicBezTo>
                    <a:cubicBezTo>
                      <a:pt x="31593" y="1636"/>
                      <a:pt x="31600" y="1632"/>
                      <a:pt x="31608" y="1632"/>
                    </a:cubicBezTo>
                    <a:cubicBezTo>
                      <a:pt x="31623" y="1632"/>
                      <a:pt x="31639" y="1647"/>
                      <a:pt x="31654" y="1647"/>
                    </a:cubicBezTo>
                    <a:cubicBezTo>
                      <a:pt x="31661" y="1647"/>
                      <a:pt x="31668" y="1644"/>
                      <a:pt x="31675" y="1635"/>
                    </a:cubicBezTo>
                    <a:cubicBezTo>
                      <a:pt x="31691" y="1615"/>
                      <a:pt x="31706" y="1604"/>
                      <a:pt x="31723" y="1604"/>
                    </a:cubicBezTo>
                    <a:cubicBezTo>
                      <a:pt x="31736" y="1604"/>
                      <a:pt x="31750" y="1611"/>
                      <a:pt x="31764" y="1625"/>
                    </a:cubicBezTo>
                    <a:cubicBezTo>
                      <a:pt x="31774" y="1605"/>
                      <a:pt x="31792" y="1600"/>
                      <a:pt x="31815" y="1600"/>
                    </a:cubicBezTo>
                    <a:cubicBezTo>
                      <a:pt x="31838" y="1600"/>
                      <a:pt x="31866" y="1606"/>
                      <a:pt x="31890" y="1606"/>
                    </a:cubicBezTo>
                    <a:cubicBezTo>
                      <a:pt x="31914" y="1606"/>
                      <a:pt x="31935" y="1601"/>
                      <a:pt x="31946" y="1579"/>
                    </a:cubicBezTo>
                    <a:cubicBezTo>
                      <a:pt x="31969" y="1557"/>
                      <a:pt x="31993" y="1533"/>
                      <a:pt x="32019" y="1533"/>
                    </a:cubicBezTo>
                    <a:cubicBezTo>
                      <a:pt x="32032" y="1533"/>
                      <a:pt x="32046" y="1539"/>
                      <a:pt x="32061" y="1555"/>
                    </a:cubicBezTo>
                    <a:cubicBezTo>
                      <a:pt x="32068" y="1551"/>
                      <a:pt x="32076" y="1550"/>
                      <a:pt x="32084" y="1550"/>
                    </a:cubicBezTo>
                    <a:cubicBezTo>
                      <a:pt x="32113" y="1550"/>
                      <a:pt x="32145" y="1570"/>
                      <a:pt x="32178" y="1570"/>
                    </a:cubicBezTo>
                    <a:cubicBezTo>
                      <a:pt x="32187" y="1570"/>
                      <a:pt x="32196" y="1569"/>
                      <a:pt x="32204" y="1565"/>
                    </a:cubicBezTo>
                    <a:cubicBezTo>
                      <a:pt x="32359" y="1584"/>
                      <a:pt x="32375" y="1624"/>
                      <a:pt x="32383" y="1624"/>
                    </a:cubicBezTo>
                    <a:cubicBezTo>
                      <a:pt x="32383" y="1624"/>
                      <a:pt x="32383" y="1624"/>
                      <a:pt x="32384" y="1624"/>
                    </a:cubicBezTo>
                    <a:cubicBezTo>
                      <a:pt x="32388" y="1630"/>
                      <a:pt x="32389" y="1645"/>
                      <a:pt x="32434" y="1645"/>
                    </a:cubicBezTo>
                    <a:cubicBezTo>
                      <a:pt x="32453" y="1645"/>
                      <a:pt x="32482" y="1642"/>
                      <a:pt x="32522" y="1634"/>
                    </a:cubicBezTo>
                    <a:cubicBezTo>
                      <a:pt x="32531" y="1642"/>
                      <a:pt x="32536" y="1646"/>
                      <a:pt x="32544" y="1651"/>
                    </a:cubicBezTo>
                    <a:cubicBezTo>
                      <a:pt x="32600" y="1648"/>
                      <a:pt x="32676" y="1647"/>
                      <a:pt x="32786" y="1638"/>
                    </a:cubicBezTo>
                    <a:cubicBezTo>
                      <a:pt x="32824" y="1621"/>
                      <a:pt x="32859" y="1616"/>
                      <a:pt x="32892" y="1616"/>
                    </a:cubicBezTo>
                    <a:cubicBezTo>
                      <a:pt x="32945" y="1616"/>
                      <a:pt x="32992" y="1629"/>
                      <a:pt x="33032" y="1629"/>
                    </a:cubicBezTo>
                    <a:cubicBezTo>
                      <a:pt x="33052" y="1629"/>
                      <a:pt x="33071" y="1626"/>
                      <a:pt x="33089" y="1615"/>
                    </a:cubicBezTo>
                    <a:cubicBezTo>
                      <a:pt x="33112" y="1622"/>
                      <a:pt x="33132" y="1625"/>
                      <a:pt x="33151" y="1625"/>
                    </a:cubicBezTo>
                    <a:cubicBezTo>
                      <a:pt x="33192" y="1625"/>
                      <a:pt x="33223" y="1612"/>
                      <a:pt x="33248" y="1610"/>
                    </a:cubicBezTo>
                    <a:cubicBezTo>
                      <a:pt x="33288" y="1594"/>
                      <a:pt x="33308" y="1589"/>
                      <a:pt x="33325" y="1589"/>
                    </a:cubicBezTo>
                    <a:cubicBezTo>
                      <a:pt x="33337" y="1589"/>
                      <a:pt x="33346" y="1592"/>
                      <a:pt x="33360" y="1595"/>
                    </a:cubicBezTo>
                    <a:cubicBezTo>
                      <a:pt x="33364" y="1587"/>
                      <a:pt x="33412" y="1584"/>
                      <a:pt x="33482" y="1584"/>
                    </a:cubicBezTo>
                    <a:cubicBezTo>
                      <a:pt x="33610" y="1584"/>
                      <a:pt x="33811" y="1593"/>
                      <a:pt x="33952" y="1593"/>
                    </a:cubicBezTo>
                    <a:cubicBezTo>
                      <a:pt x="34026" y="1593"/>
                      <a:pt x="34084" y="1590"/>
                      <a:pt x="34104" y="1583"/>
                    </a:cubicBezTo>
                    <a:cubicBezTo>
                      <a:pt x="34133" y="1573"/>
                      <a:pt x="34163" y="1563"/>
                      <a:pt x="34194" y="1563"/>
                    </a:cubicBezTo>
                    <a:cubicBezTo>
                      <a:pt x="34206" y="1563"/>
                      <a:pt x="34219" y="1565"/>
                      <a:pt x="34231" y="1569"/>
                    </a:cubicBezTo>
                    <a:cubicBezTo>
                      <a:pt x="34240" y="1572"/>
                      <a:pt x="34263" y="1574"/>
                      <a:pt x="34295" y="1574"/>
                    </a:cubicBezTo>
                    <a:cubicBezTo>
                      <a:pt x="34400" y="1574"/>
                      <a:pt x="34601" y="1552"/>
                      <a:pt x="34685" y="1465"/>
                    </a:cubicBezTo>
                    <a:lnTo>
                      <a:pt x="35030" y="1466"/>
                    </a:lnTo>
                    <a:cubicBezTo>
                      <a:pt x="35138" y="1473"/>
                      <a:pt x="35257" y="1476"/>
                      <a:pt x="35365" y="1476"/>
                    </a:cubicBezTo>
                    <a:cubicBezTo>
                      <a:pt x="35466" y="1476"/>
                      <a:pt x="35556" y="1473"/>
                      <a:pt x="35616" y="1469"/>
                    </a:cubicBezTo>
                    <a:lnTo>
                      <a:pt x="35824" y="1469"/>
                    </a:lnTo>
                    <a:cubicBezTo>
                      <a:pt x="35843" y="1518"/>
                      <a:pt x="35857" y="1611"/>
                      <a:pt x="35867" y="1662"/>
                    </a:cubicBezTo>
                    <a:cubicBezTo>
                      <a:pt x="35867" y="1662"/>
                      <a:pt x="35866" y="1662"/>
                      <a:pt x="35864" y="1662"/>
                    </a:cubicBezTo>
                    <a:cubicBezTo>
                      <a:pt x="35831" y="1662"/>
                      <a:pt x="35770" y="1692"/>
                      <a:pt x="35811" y="1692"/>
                    </a:cubicBezTo>
                    <a:cubicBezTo>
                      <a:pt x="35822" y="1692"/>
                      <a:pt x="35841" y="1690"/>
                      <a:pt x="35871" y="1684"/>
                    </a:cubicBezTo>
                    <a:cubicBezTo>
                      <a:pt x="35871" y="1684"/>
                      <a:pt x="35873" y="1683"/>
                      <a:pt x="35873" y="1683"/>
                    </a:cubicBezTo>
                    <a:cubicBezTo>
                      <a:pt x="35875" y="1691"/>
                      <a:pt x="35877" y="1695"/>
                      <a:pt x="35879" y="1695"/>
                    </a:cubicBezTo>
                    <a:cubicBezTo>
                      <a:pt x="35880" y="1695"/>
                      <a:pt x="35882" y="1692"/>
                      <a:pt x="35883" y="1683"/>
                    </a:cubicBezTo>
                    <a:cubicBezTo>
                      <a:pt x="35884" y="1679"/>
                      <a:pt x="35883" y="1676"/>
                      <a:pt x="35883" y="1674"/>
                    </a:cubicBezTo>
                    <a:cubicBezTo>
                      <a:pt x="35914" y="1647"/>
                      <a:pt x="35937" y="1606"/>
                      <a:pt x="35953" y="1606"/>
                    </a:cubicBezTo>
                    <a:cubicBezTo>
                      <a:pt x="35954" y="1606"/>
                      <a:pt x="35955" y="1606"/>
                      <a:pt x="35955" y="1606"/>
                    </a:cubicBezTo>
                    <a:cubicBezTo>
                      <a:pt x="35949" y="1617"/>
                      <a:pt x="35943" y="1629"/>
                      <a:pt x="35937" y="1639"/>
                    </a:cubicBezTo>
                    <a:lnTo>
                      <a:pt x="35937" y="1639"/>
                    </a:lnTo>
                    <a:cubicBezTo>
                      <a:pt x="35946" y="1625"/>
                      <a:pt x="36001" y="1621"/>
                      <a:pt x="36079" y="1621"/>
                    </a:cubicBezTo>
                    <a:cubicBezTo>
                      <a:pt x="36235" y="1621"/>
                      <a:pt x="36480" y="1638"/>
                      <a:pt x="36631" y="1638"/>
                    </a:cubicBezTo>
                    <a:cubicBezTo>
                      <a:pt x="36664" y="1638"/>
                      <a:pt x="36693" y="1638"/>
                      <a:pt x="36715" y="1635"/>
                    </a:cubicBezTo>
                    <a:cubicBezTo>
                      <a:pt x="36731" y="1669"/>
                      <a:pt x="36772" y="1687"/>
                      <a:pt x="36811" y="1687"/>
                    </a:cubicBezTo>
                    <a:cubicBezTo>
                      <a:pt x="36845" y="1687"/>
                      <a:pt x="36878" y="1674"/>
                      <a:pt x="36894" y="1647"/>
                    </a:cubicBezTo>
                    <a:lnTo>
                      <a:pt x="36894" y="1647"/>
                    </a:lnTo>
                    <a:cubicBezTo>
                      <a:pt x="36920" y="1684"/>
                      <a:pt x="36904" y="1733"/>
                      <a:pt x="36865" y="1751"/>
                    </a:cubicBezTo>
                    <a:cubicBezTo>
                      <a:pt x="36878" y="1751"/>
                      <a:pt x="36890" y="1751"/>
                      <a:pt x="36902" y="1751"/>
                    </a:cubicBezTo>
                    <a:cubicBezTo>
                      <a:pt x="37186" y="1751"/>
                      <a:pt x="37160" y="1847"/>
                      <a:pt x="37445" y="1847"/>
                    </a:cubicBezTo>
                    <a:cubicBezTo>
                      <a:pt x="37457" y="1847"/>
                      <a:pt x="37469" y="1847"/>
                      <a:pt x="37482" y="1847"/>
                    </a:cubicBezTo>
                    <a:cubicBezTo>
                      <a:pt x="37497" y="1846"/>
                      <a:pt x="37513" y="1846"/>
                      <a:pt x="37530" y="1846"/>
                    </a:cubicBezTo>
                    <a:cubicBezTo>
                      <a:pt x="37668" y="1846"/>
                      <a:pt x="37867" y="1859"/>
                      <a:pt x="37973" y="1881"/>
                    </a:cubicBezTo>
                    <a:lnTo>
                      <a:pt x="37975" y="1881"/>
                    </a:lnTo>
                    <a:cubicBezTo>
                      <a:pt x="37980" y="1890"/>
                      <a:pt x="37983" y="1899"/>
                      <a:pt x="37990" y="1910"/>
                    </a:cubicBezTo>
                    <a:cubicBezTo>
                      <a:pt x="37977" y="1890"/>
                      <a:pt x="37968" y="1881"/>
                      <a:pt x="37964" y="1881"/>
                    </a:cubicBezTo>
                    <a:cubicBezTo>
                      <a:pt x="37960" y="1881"/>
                      <a:pt x="37968" y="1900"/>
                      <a:pt x="38001" y="1932"/>
                    </a:cubicBezTo>
                    <a:cubicBezTo>
                      <a:pt x="38007" y="1946"/>
                      <a:pt x="38011" y="1953"/>
                      <a:pt x="38016" y="1953"/>
                    </a:cubicBezTo>
                    <a:cubicBezTo>
                      <a:pt x="38027" y="1953"/>
                      <a:pt x="38037" y="1920"/>
                      <a:pt x="38052" y="1887"/>
                    </a:cubicBezTo>
                    <a:cubicBezTo>
                      <a:pt x="38078" y="1884"/>
                      <a:pt x="38081" y="1870"/>
                      <a:pt x="38073" y="1853"/>
                    </a:cubicBezTo>
                    <a:cubicBezTo>
                      <a:pt x="38081" y="1838"/>
                      <a:pt x="38095" y="1828"/>
                      <a:pt x="38112" y="1822"/>
                    </a:cubicBezTo>
                    <a:cubicBezTo>
                      <a:pt x="38118" y="1817"/>
                      <a:pt x="38125" y="1815"/>
                      <a:pt x="38132" y="1815"/>
                    </a:cubicBezTo>
                    <a:cubicBezTo>
                      <a:pt x="38150" y="1815"/>
                      <a:pt x="38169" y="1829"/>
                      <a:pt x="38191" y="1829"/>
                    </a:cubicBezTo>
                    <a:cubicBezTo>
                      <a:pt x="38205" y="1829"/>
                      <a:pt x="38219" y="1823"/>
                      <a:pt x="38234" y="1802"/>
                    </a:cubicBezTo>
                    <a:cubicBezTo>
                      <a:pt x="38243" y="1804"/>
                      <a:pt x="38251" y="1804"/>
                      <a:pt x="38260" y="1804"/>
                    </a:cubicBezTo>
                    <a:cubicBezTo>
                      <a:pt x="38286" y="1804"/>
                      <a:pt x="38314" y="1799"/>
                      <a:pt x="38343" y="1799"/>
                    </a:cubicBezTo>
                    <a:cubicBezTo>
                      <a:pt x="38361" y="1799"/>
                      <a:pt x="38380" y="1801"/>
                      <a:pt x="38400" y="1807"/>
                    </a:cubicBezTo>
                    <a:cubicBezTo>
                      <a:pt x="38483" y="1815"/>
                      <a:pt x="38560" y="1826"/>
                      <a:pt x="38631" y="1833"/>
                    </a:cubicBezTo>
                    <a:cubicBezTo>
                      <a:pt x="38655" y="1836"/>
                      <a:pt x="38679" y="1837"/>
                      <a:pt x="38703" y="1837"/>
                    </a:cubicBezTo>
                    <a:cubicBezTo>
                      <a:pt x="38743" y="1837"/>
                      <a:pt x="38783" y="1833"/>
                      <a:pt x="38823" y="1825"/>
                    </a:cubicBezTo>
                    <a:cubicBezTo>
                      <a:pt x="38852" y="1808"/>
                      <a:pt x="38880" y="1803"/>
                      <a:pt x="38906" y="1803"/>
                    </a:cubicBezTo>
                    <a:cubicBezTo>
                      <a:pt x="38941" y="1803"/>
                      <a:pt x="38974" y="1813"/>
                      <a:pt x="39004" y="1821"/>
                    </a:cubicBezTo>
                    <a:cubicBezTo>
                      <a:pt x="38998" y="1834"/>
                      <a:pt x="39027" y="1845"/>
                      <a:pt x="39125" y="1854"/>
                    </a:cubicBezTo>
                    <a:cubicBezTo>
                      <a:pt x="39135" y="1855"/>
                      <a:pt x="39330" y="1878"/>
                      <a:pt x="39415" y="1878"/>
                    </a:cubicBezTo>
                    <a:cubicBezTo>
                      <a:pt x="39425" y="1878"/>
                      <a:pt x="39433" y="1878"/>
                      <a:pt x="39439" y="1877"/>
                    </a:cubicBezTo>
                    <a:cubicBezTo>
                      <a:pt x="39445" y="1877"/>
                      <a:pt x="39450" y="1877"/>
                      <a:pt x="39455" y="1877"/>
                    </a:cubicBezTo>
                    <a:cubicBezTo>
                      <a:pt x="39564" y="1877"/>
                      <a:pt x="39657" y="1964"/>
                      <a:pt x="39759" y="1964"/>
                    </a:cubicBezTo>
                    <a:cubicBezTo>
                      <a:pt x="39792" y="1964"/>
                      <a:pt x="39827" y="1955"/>
                      <a:pt x="39863" y="1929"/>
                    </a:cubicBezTo>
                    <a:cubicBezTo>
                      <a:pt x="39934" y="1937"/>
                      <a:pt x="39981" y="1928"/>
                      <a:pt x="40014" y="1969"/>
                    </a:cubicBezTo>
                    <a:cubicBezTo>
                      <a:pt x="39967" y="1902"/>
                      <a:pt x="39982" y="1879"/>
                      <a:pt x="40016" y="1879"/>
                    </a:cubicBezTo>
                    <a:cubicBezTo>
                      <a:pt x="40084" y="1879"/>
                      <a:pt x="40228" y="1969"/>
                      <a:pt x="40115" y="1979"/>
                    </a:cubicBezTo>
                    <a:cubicBezTo>
                      <a:pt x="40121" y="1999"/>
                      <a:pt x="40134" y="2006"/>
                      <a:pt x="40150" y="2006"/>
                    </a:cubicBezTo>
                    <a:cubicBezTo>
                      <a:pt x="40170" y="2006"/>
                      <a:pt x="40195" y="1994"/>
                      <a:pt x="40215" y="1982"/>
                    </a:cubicBezTo>
                    <a:cubicBezTo>
                      <a:pt x="40221" y="1992"/>
                      <a:pt x="40226" y="1997"/>
                      <a:pt x="40232" y="1997"/>
                    </a:cubicBezTo>
                    <a:cubicBezTo>
                      <a:pt x="40266" y="1997"/>
                      <a:pt x="40308" y="1822"/>
                      <a:pt x="40373" y="1822"/>
                    </a:cubicBezTo>
                    <a:cubicBezTo>
                      <a:pt x="40375" y="1822"/>
                      <a:pt x="40378" y="1822"/>
                      <a:pt x="40381" y="1822"/>
                    </a:cubicBezTo>
                    <a:cubicBezTo>
                      <a:pt x="40424" y="1809"/>
                      <a:pt x="40470" y="1802"/>
                      <a:pt x="40517" y="1802"/>
                    </a:cubicBezTo>
                    <a:cubicBezTo>
                      <a:pt x="40542" y="1802"/>
                      <a:pt x="40567" y="1804"/>
                      <a:pt x="40592" y="1808"/>
                    </a:cubicBezTo>
                    <a:cubicBezTo>
                      <a:pt x="40594" y="1809"/>
                      <a:pt x="40595" y="1809"/>
                      <a:pt x="40597" y="1809"/>
                    </a:cubicBezTo>
                    <a:cubicBezTo>
                      <a:pt x="40657" y="1809"/>
                      <a:pt x="40716" y="1598"/>
                      <a:pt x="40765" y="1598"/>
                    </a:cubicBezTo>
                    <a:cubicBezTo>
                      <a:pt x="40766" y="1598"/>
                      <a:pt x="40767" y="1598"/>
                      <a:pt x="40769" y="1599"/>
                    </a:cubicBezTo>
                    <a:cubicBezTo>
                      <a:pt x="40868" y="1605"/>
                      <a:pt x="40946" y="1635"/>
                      <a:pt x="41012" y="1711"/>
                    </a:cubicBezTo>
                    <a:cubicBezTo>
                      <a:pt x="41031" y="1703"/>
                      <a:pt x="41050" y="1701"/>
                      <a:pt x="41067" y="1701"/>
                    </a:cubicBezTo>
                    <a:cubicBezTo>
                      <a:pt x="41091" y="1701"/>
                      <a:pt x="41113" y="1704"/>
                      <a:pt x="41134" y="1704"/>
                    </a:cubicBezTo>
                    <a:cubicBezTo>
                      <a:pt x="41150" y="1704"/>
                      <a:pt x="41166" y="1702"/>
                      <a:pt x="41181" y="1695"/>
                    </a:cubicBezTo>
                    <a:cubicBezTo>
                      <a:pt x="41213" y="1653"/>
                      <a:pt x="41218" y="1644"/>
                      <a:pt x="41210" y="1644"/>
                    </a:cubicBezTo>
                    <a:cubicBezTo>
                      <a:pt x="41205" y="1644"/>
                      <a:pt x="41192" y="1649"/>
                      <a:pt x="41177" y="1649"/>
                    </a:cubicBezTo>
                    <a:cubicBezTo>
                      <a:pt x="41165" y="1649"/>
                      <a:pt x="41151" y="1646"/>
                      <a:pt x="41140" y="1632"/>
                    </a:cubicBezTo>
                    <a:cubicBezTo>
                      <a:pt x="41135" y="1645"/>
                      <a:pt x="41130" y="1650"/>
                      <a:pt x="41126" y="1650"/>
                    </a:cubicBezTo>
                    <a:cubicBezTo>
                      <a:pt x="41118" y="1650"/>
                      <a:pt x="41117" y="1620"/>
                      <a:pt x="41134" y="1616"/>
                    </a:cubicBezTo>
                    <a:cubicBezTo>
                      <a:pt x="41137" y="1615"/>
                      <a:pt x="41141" y="1614"/>
                      <a:pt x="41145" y="1614"/>
                    </a:cubicBezTo>
                    <a:cubicBezTo>
                      <a:pt x="41176" y="1614"/>
                      <a:pt x="41234" y="1645"/>
                      <a:pt x="41339" y="1670"/>
                    </a:cubicBezTo>
                    <a:cubicBezTo>
                      <a:pt x="41342" y="1670"/>
                      <a:pt x="41344" y="1670"/>
                      <a:pt x="41347" y="1670"/>
                    </a:cubicBezTo>
                    <a:cubicBezTo>
                      <a:pt x="41439" y="1670"/>
                      <a:pt x="41485" y="1589"/>
                      <a:pt x="41509" y="1589"/>
                    </a:cubicBezTo>
                    <a:cubicBezTo>
                      <a:pt x="41514" y="1589"/>
                      <a:pt x="41519" y="1594"/>
                      <a:pt x="41522" y="1604"/>
                    </a:cubicBezTo>
                    <a:cubicBezTo>
                      <a:pt x="41532" y="1610"/>
                      <a:pt x="41531" y="1621"/>
                      <a:pt x="41527" y="1634"/>
                    </a:cubicBezTo>
                    <a:cubicBezTo>
                      <a:pt x="41531" y="1638"/>
                      <a:pt x="41535" y="1644"/>
                      <a:pt x="41538" y="1649"/>
                    </a:cubicBezTo>
                    <a:cubicBezTo>
                      <a:pt x="41559" y="1688"/>
                      <a:pt x="41591" y="1711"/>
                      <a:pt x="41641" y="1711"/>
                    </a:cubicBezTo>
                    <a:cubicBezTo>
                      <a:pt x="41684" y="1711"/>
                      <a:pt x="41740" y="1694"/>
                      <a:pt x="41812" y="1656"/>
                    </a:cubicBezTo>
                    <a:cubicBezTo>
                      <a:pt x="41847" y="1671"/>
                      <a:pt x="41879" y="1676"/>
                      <a:pt x="41907" y="1676"/>
                    </a:cubicBezTo>
                    <a:cubicBezTo>
                      <a:pt x="41943" y="1676"/>
                      <a:pt x="41973" y="1668"/>
                      <a:pt x="41999" y="1663"/>
                    </a:cubicBezTo>
                    <a:cubicBezTo>
                      <a:pt x="42015" y="1690"/>
                      <a:pt x="42029" y="1700"/>
                      <a:pt x="42042" y="1700"/>
                    </a:cubicBezTo>
                    <a:cubicBezTo>
                      <a:pt x="42068" y="1700"/>
                      <a:pt x="42088" y="1657"/>
                      <a:pt x="42103" y="1629"/>
                    </a:cubicBezTo>
                    <a:cubicBezTo>
                      <a:pt x="42141" y="1631"/>
                      <a:pt x="42156" y="1666"/>
                      <a:pt x="42163" y="1666"/>
                    </a:cubicBezTo>
                    <a:cubicBezTo>
                      <a:pt x="42165" y="1666"/>
                      <a:pt x="42167" y="1663"/>
                      <a:pt x="42168" y="1656"/>
                    </a:cubicBezTo>
                    <a:cubicBezTo>
                      <a:pt x="42170" y="1658"/>
                      <a:pt x="42171" y="1658"/>
                      <a:pt x="42172" y="1658"/>
                    </a:cubicBezTo>
                    <a:cubicBezTo>
                      <a:pt x="42177" y="1658"/>
                      <a:pt x="42185" y="1647"/>
                      <a:pt x="42212" y="1642"/>
                    </a:cubicBezTo>
                    <a:cubicBezTo>
                      <a:pt x="42228" y="1666"/>
                      <a:pt x="42251" y="1756"/>
                      <a:pt x="42280" y="1756"/>
                    </a:cubicBezTo>
                    <a:cubicBezTo>
                      <a:pt x="42285" y="1756"/>
                      <a:pt x="42289" y="1754"/>
                      <a:pt x="42294" y="1749"/>
                    </a:cubicBezTo>
                    <a:cubicBezTo>
                      <a:pt x="42300" y="1738"/>
                      <a:pt x="42307" y="1734"/>
                      <a:pt x="42314" y="1734"/>
                    </a:cubicBezTo>
                    <a:cubicBezTo>
                      <a:pt x="42341" y="1734"/>
                      <a:pt x="42376" y="1794"/>
                      <a:pt x="42415" y="1794"/>
                    </a:cubicBezTo>
                    <a:cubicBezTo>
                      <a:pt x="42426" y="1794"/>
                      <a:pt x="42437" y="1789"/>
                      <a:pt x="42448" y="1778"/>
                    </a:cubicBezTo>
                    <a:cubicBezTo>
                      <a:pt x="42480" y="1754"/>
                      <a:pt x="42510" y="1747"/>
                      <a:pt x="42539" y="1747"/>
                    </a:cubicBezTo>
                    <a:cubicBezTo>
                      <a:pt x="42574" y="1747"/>
                      <a:pt x="42607" y="1757"/>
                      <a:pt x="42638" y="1757"/>
                    </a:cubicBezTo>
                    <a:cubicBezTo>
                      <a:pt x="42652" y="1757"/>
                      <a:pt x="42665" y="1755"/>
                      <a:pt x="42677" y="1750"/>
                    </a:cubicBezTo>
                    <a:cubicBezTo>
                      <a:pt x="42692" y="1718"/>
                      <a:pt x="42706" y="1705"/>
                      <a:pt x="42720" y="1705"/>
                    </a:cubicBezTo>
                    <a:cubicBezTo>
                      <a:pt x="42769" y="1705"/>
                      <a:pt x="42816" y="1852"/>
                      <a:pt x="42854" y="1856"/>
                    </a:cubicBezTo>
                    <a:cubicBezTo>
                      <a:pt x="42873" y="1866"/>
                      <a:pt x="42890" y="1869"/>
                      <a:pt x="42906" y="1869"/>
                    </a:cubicBezTo>
                    <a:cubicBezTo>
                      <a:pt x="42957" y="1869"/>
                      <a:pt x="42998" y="1834"/>
                      <a:pt x="43035" y="1834"/>
                    </a:cubicBezTo>
                    <a:cubicBezTo>
                      <a:pt x="43052" y="1834"/>
                      <a:pt x="43068" y="1841"/>
                      <a:pt x="43083" y="1862"/>
                    </a:cubicBezTo>
                    <a:cubicBezTo>
                      <a:pt x="43096" y="1858"/>
                      <a:pt x="43109" y="1856"/>
                      <a:pt x="43123" y="1856"/>
                    </a:cubicBezTo>
                    <a:cubicBezTo>
                      <a:pt x="43127" y="1856"/>
                      <a:pt x="43131" y="1857"/>
                      <a:pt x="43135" y="1857"/>
                    </a:cubicBezTo>
                    <a:cubicBezTo>
                      <a:pt x="43165" y="1866"/>
                      <a:pt x="43195" y="1870"/>
                      <a:pt x="43226" y="1870"/>
                    </a:cubicBezTo>
                    <a:cubicBezTo>
                      <a:pt x="43231" y="1871"/>
                      <a:pt x="43236" y="1871"/>
                      <a:pt x="43241" y="1872"/>
                    </a:cubicBezTo>
                    <a:cubicBezTo>
                      <a:pt x="43248" y="1866"/>
                      <a:pt x="43253" y="1863"/>
                      <a:pt x="43256" y="1863"/>
                    </a:cubicBezTo>
                    <a:cubicBezTo>
                      <a:pt x="43261" y="1863"/>
                      <a:pt x="43263" y="1868"/>
                      <a:pt x="43263" y="1873"/>
                    </a:cubicBezTo>
                    <a:cubicBezTo>
                      <a:pt x="43302" y="1873"/>
                      <a:pt x="43347" y="1871"/>
                      <a:pt x="43400" y="1867"/>
                    </a:cubicBezTo>
                    <a:cubicBezTo>
                      <a:pt x="43493" y="1837"/>
                      <a:pt x="43571" y="1813"/>
                      <a:pt x="43635" y="1813"/>
                    </a:cubicBezTo>
                    <a:cubicBezTo>
                      <a:pt x="43661" y="1813"/>
                      <a:pt x="43684" y="1817"/>
                      <a:pt x="43705" y="1825"/>
                    </a:cubicBezTo>
                    <a:cubicBezTo>
                      <a:pt x="43726" y="1857"/>
                      <a:pt x="43744" y="1868"/>
                      <a:pt x="43760" y="1868"/>
                    </a:cubicBezTo>
                    <a:cubicBezTo>
                      <a:pt x="43793" y="1868"/>
                      <a:pt x="43819" y="1825"/>
                      <a:pt x="43842" y="1825"/>
                    </a:cubicBezTo>
                    <a:cubicBezTo>
                      <a:pt x="43853" y="1825"/>
                      <a:pt x="43863" y="1835"/>
                      <a:pt x="43873" y="1866"/>
                    </a:cubicBezTo>
                    <a:cubicBezTo>
                      <a:pt x="43935" y="1908"/>
                      <a:pt x="43959" y="1922"/>
                      <a:pt x="43981" y="1922"/>
                    </a:cubicBezTo>
                    <a:cubicBezTo>
                      <a:pt x="43987" y="1922"/>
                      <a:pt x="43992" y="1921"/>
                      <a:pt x="43998" y="1919"/>
                    </a:cubicBezTo>
                    <a:cubicBezTo>
                      <a:pt x="44003" y="1906"/>
                      <a:pt x="44008" y="1902"/>
                      <a:pt x="44015" y="1902"/>
                    </a:cubicBezTo>
                    <a:cubicBezTo>
                      <a:pt x="44025" y="1902"/>
                      <a:pt x="44039" y="1914"/>
                      <a:pt x="44056" y="1914"/>
                    </a:cubicBezTo>
                    <a:cubicBezTo>
                      <a:pt x="44057" y="1914"/>
                      <a:pt x="44058" y="1914"/>
                      <a:pt x="44059" y="1914"/>
                    </a:cubicBezTo>
                    <a:cubicBezTo>
                      <a:pt x="44068" y="1923"/>
                      <a:pt x="44077" y="1926"/>
                      <a:pt x="44088" y="1926"/>
                    </a:cubicBezTo>
                    <a:cubicBezTo>
                      <a:pt x="44114" y="1926"/>
                      <a:pt x="44148" y="1906"/>
                      <a:pt x="44191" y="1900"/>
                    </a:cubicBezTo>
                    <a:cubicBezTo>
                      <a:pt x="44204" y="1925"/>
                      <a:pt x="44215" y="1935"/>
                      <a:pt x="44226" y="1935"/>
                    </a:cubicBezTo>
                    <a:cubicBezTo>
                      <a:pt x="44258" y="1935"/>
                      <a:pt x="44285" y="1851"/>
                      <a:pt x="44311" y="1826"/>
                    </a:cubicBezTo>
                    <a:cubicBezTo>
                      <a:pt x="44323" y="1800"/>
                      <a:pt x="44336" y="1788"/>
                      <a:pt x="44347" y="1788"/>
                    </a:cubicBezTo>
                    <a:cubicBezTo>
                      <a:pt x="44352" y="1788"/>
                      <a:pt x="44355" y="1789"/>
                      <a:pt x="44359" y="1792"/>
                    </a:cubicBezTo>
                    <a:cubicBezTo>
                      <a:pt x="44362" y="1783"/>
                      <a:pt x="44365" y="1780"/>
                      <a:pt x="44369" y="1780"/>
                    </a:cubicBezTo>
                    <a:cubicBezTo>
                      <a:pt x="44380" y="1780"/>
                      <a:pt x="44392" y="1827"/>
                      <a:pt x="44403" y="1862"/>
                    </a:cubicBezTo>
                    <a:cubicBezTo>
                      <a:pt x="44406" y="1857"/>
                      <a:pt x="44409" y="1855"/>
                      <a:pt x="44411" y="1855"/>
                    </a:cubicBezTo>
                    <a:cubicBezTo>
                      <a:pt x="44416" y="1855"/>
                      <a:pt x="44420" y="1859"/>
                      <a:pt x="44424" y="1859"/>
                    </a:cubicBezTo>
                    <a:cubicBezTo>
                      <a:pt x="44429" y="1859"/>
                      <a:pt x="44434" y="1854"/>
                      <a:pt x="44438" y="1833"/>
                    </a:cubicBezTo>
                    <a:cubicBezTo>
                      <a:pt x="44440" y="1827"/>
                      <a:pt x="44441" y="1825"/>
                      <a:pt x="44443" y="1825"/>
                    </a:cubicBezTo>
                    <a:cubicBezTo>
                      <a:pt x="44451" y="1825"/>
                      <a:pt x="44461" y="1890"/>
                      <a:pt x="44470" y="1908"/>
                    </a:cubicBezTo>
                    <a:cubicBezTo>
                      <a:pt x="44473" y="1914"/>
                      <a:pt x="44476" y="1916"/>
                      <a:pt x="44478" y="1916"/>
                    </a:cubicBezTo>
                    <a:cubicBezTo>
                      <a:pt x="44492" y="1916"/>
                      <a:pt x="44502" y="1852"/>
                      <a:pt x="44512" y="1849"/>
                    </a:cubicBezTo>
                    <a:cubicBezTo>
                      <a:pt x="44515" y="1851"/>
                      <a:pt x="44519" y="1852"/>
                      <a:pt x="44521" y="1852"/>
                    </a:cubicBezTo>
                    <a:cubicBezTo>
                      <a:pt x="44538" y="1852"/>
                      <a:pt x="44547" y="1823"/>
                      <a:pt x="44551" y="1789"/>
                    </a:cubicBezTo>
                    <a:cubicBezTo>
                      <a:pt x="44553" y="1802"/>
                      <a:pt x="44554" y="1806"/>
                      <a:pt x="44555" y="1806"/>
                    </a:cubicBezTo>
                    <a:cubicBezTo>
                      <a:pt x="44556" y="1806"/>
                      <a:pt x="44556" y="1796"/>
                      <a:pt x="44556" y="1796"/>
                    </a:cubicBezTo>
                    <a:cubicBezTo>
                      <a:pt x="44557" y="1796"/>
                      <a:pt x="44557" y="1805"/>
                      <a:pt x="44558" y="1842"/>
                    </a:cubicBezTo>
                    <a:cubicBezTo>
                      <a:pt x="44559" y="1820"/>
                      <a:pt x="44567" y="1800"/>
                      <a:pt x="44582" y="1784"/>
                    </a:cubicBezTo>
                    <a:cubicBezTo>
                      <a:pt x="44593" y="1784"/>
                      <a:pt x="44604" y="1722"/>
                      <a:pt x="44621" y="1722"/>
                    </a:cubicBezTo>
                    <a:cubicBezTo>
                      <a:pt x="44631" y="1722"/>
                      <a:pt x="44644" y="1749"/>
                      <a:pt x="44660" y="1839"/>
                    </a:cubicBezTo>
                    <a:cubicBezTo>
                      <a:pt x="44691" y="1780"/>
                      <a:pt x="44900" y="1722"/>
                      <a:pt x="44947" y="1651"/>
                    </a:cubicBezTo>
                    <a:cubicBezTo>
                      <a:pt x="44956" y="1604"/>
                      <a:pt x="44966" y="1590"/>
                      <a:pt x="44977" y="1590"/>
                    </a:cubicBezTo>
                    <a:cubicBezTo>
                      <a:pt x="44991" y="1590"/>
                      <a:pt x="45006" y="1614"/>
                      <a:pt x="45021" y="1614"/>
                    </a:cubicBezTo>
                    <a:cubicBezTo>
                      <a:pt x="45022" y="1614"/>
                      <a:pt x="45023" y="1614"/>
                      <a:pt x="45024" y="1614"/>
                    </a:cubicBezTo>
                    <a:cubicBezTo>
                      <a:pt x="45035" y="1669"/>
                      <a:pt x="45046" y="1685"/>
                      <a:pt x="45056" y="1685"/>
                    </a:cubicBezTo>
                    <a:cubicBezTo>
                      <a:pt x="45070" y="1685"/>
                      <a:pt x="45083" y="1658"/>
                      <a:pt x="45098" y="1658"/>
                    </a:cubicBezTo>
                    <a:cubicBezTo>
                      <a:pt x="45103" y="1658"/>
                      <a:pt x="45108" y="1661"/>
                      <a:pt x="45114" y="1670"/>
                    </a:cubicBezTo>
                    <a:cubicBezTo>
                      <a:pt x="45138" y="1679"/>
                      <a:pt x="45164" y="1754"/>
                      <a:pt x="45189" y="1754"/>
                    </a:cubicBezTo>
                    <a:cubicBezTo>
                      <a:pt x="45198" y="1754"/>
                      <a:pt x="45206" y="1746"/>
                      <a:pt x="45214" y="1725"/>
                    </a:cubicBezTo>
                    <a:cubicBezTo>
                      <a:pt x="45219" y="1732"/>
                      <a:pt x="45224" y="1735"/>
                      <a:pt x="45229" y="1735"/>
                    </a:cubicBezTo>
                    <a:cubicBezTo>
                      <a:pt x="45252" y="1735"/>
                      <a:pt x="45274" y="1666"/>
                      <a:pt x="45298" y="1666"/>
                    </a:cubicBezTo>
                    <a:cubicBezTo>
                      <a:pt x="45305" y="1666"/>
                      <a:pt x="45313" y="1673"/>
                      <a:pt x="45321" y="1690"/>
                    </a:cubicBezTo>
                    <a:cubicBezTo>
                      <a:pt x="45327" y="1581"/>
                      <a:pt x="45335" y="1548"/>
                      <a:pt x="45344" y="1548"/>
                    </a:cubicBezTo>
                    <a:cubicBezTo>
                      <a:pt x="45355" y="1548"/>
                      <a:pt x="45367" y="1600"/>
                      <a:pt x="45377" y="1615"/>
                    </a:cubicBezTo>
                    <a:cubicBezTo>
                      <a:pt x="45382" y="1635"/>
                      <a:pt x="45387" y="1641"/>
                      <a:pt x="45392" y="1641"/>
                    </a:cubicBezTo>
                    <a:cubicBezTo>
                      <a:pt x="45402" y="1641"/>
                      <a:pt x="45411" y="1613"/>
                      <a:pt x="45421" y="1613"/>
                    </a:cubicBezTo>
                    <a:cubicBezTo>
                      <a:pt x="45427" y="1613"/>
                      <a:pt x="45432" y="1622"/>
                      <a:pt x="45438" y="1649"/>
                    </a:cubicBezTo>
                    <a:cubicBezTo>
                      <a:pt x="45465" y="1717"/>
                      <a:pt x="45491" y="1754"/>
                      <a:pt x="45516" y="1754"/>
                    </a:cubicBezTo>
                    <a:cubicBezTo>
                      <a:pt x="45534" y="1754"/>
                      <a:pt x="45551" y="1736"/>
                      <a:pt x="45568" y="1700"/>
                    </a:cubicBezTo>
                    <a:cubicBezTo>
                      <a:pt x="45653" y="1830"/>
                      <a:pt x="47203" y="1810"/>
                      <a:pt x="47278" y="2038"/>
                    </a:cubicBezTo>
                    <a:cubicBezTo>
                      <a:pt x="47281" y="1979"/>
                      <a:pt x="47348" y="1944"/>
                      <a:pt x="47414" y="1944"/>
                    </a:cubicBezTo>
                    <a:cubicBezTo>
                      <a:pt x="47461" y="1944"/>
                      <a:pt x="47508" y="1962"/>
                      <a:pt x="47529" y="2002"/>
                    </a:cubicBezTo>
                    <a:cubicBezTo>
                      <a:pt x="47539" y="1976"/>
                      <a:pt x="47548" y="1950"/>
                      <a:pt x="47558" y="1924"/>
                    </a:cubicBezTo>
                    <a:cubicBezTo>
                      <a:pt x="47675" y="1985"/>
                      <a:pt x="47731" y="2141"/>
                      <a:pt x="47782" y="2141"/>
                    </a:cubicBezTo>
                    <a:cubicBezTo>
                      <a:pt x="47796" y="2141"/>
                      <a:pt x="47810" y="2129"/>
                      <a:pt x="47824" y="2100"/>
                    </a:cubicBezTo>
                    <a:cubicBezTo>
                      <a:pt x="47843" y="2125"/>
                      <a:pt x="47863" y="2151"/>
                      <a:pt x="47883" y="2177"/>
                    </a:cubicBezTo>
                    <a:cubicBezTo>
                      <a:pt x="47951" y="2156"/>
                      <a:pt x="48065" y="2130"/>
                      <a:pt x="48166" y="2130"/>
                    </a:cubicBezTo>
                    <a:cubicBezTo>
                      <a:pt x="48229" y="2130"/>
                      <a:pt x="48287" y="2140"/>
                      <a:pt x="48325" y="2167"/>
                    </a:cubicBezTo>
                    <a:cubicBezTo>
                      <a:pt x="48350" y="2185"/>
                      <a:pt x="48381" y="2194"/>
                      <a:pt x="48411" y="2194"/>
                    </a:cubicBezTo>
                    <a:cubicBezTo>
                      <a:pt x="48423" y="2194"/>
                      <a:pt x="48435" y="2193"/>
                      <a:pt x="48446" y="2190"/>
                    </a:cubicBezTo>
                    <a:cubicBezTo>
                      <a:pt x="48487" y="2184"/>
                      <a:pt x="48526" y="2170"/>
                      <a:pt x="48566" y="2169"/>
                    </a:cubicBezTo>
                    <a:cubicBezTo>
                      <a:pt x="48580" y="2157"/>
                      <a:pt x="48595" y="2152"/>
                      <a:pt x="48609" y="2152"/>
                    </a:cubicBezTo>
                    <a:cubicBezTo>
                      <a:pt x="48655" y="2152"/>
                      <a:pt x="48702" y="2197"/>
                      <a:pt x="48746" y="2197"/>
                    </a:cubicBezTo>
                    <a:cubicBezTo>
                      <a:pt x="48763" y="2197"/>
                      <a:pt x="48780" y="2190"/>
                      <a:pt x="48796" y="2171"/>
                    </a:cubicBezTo>
                    <a:cubicBezTo>
                      <a:pt x="48814" y="2142"/>
                      <a:pt x="48831" y="2133"/>
                      <a:pt x="48849" y="2133"/>
                    </a:cubicBezTo>
                    <a:cubicBezTo>
                      <a:pt x="48877" y="2133"/>
                      <a:pt x="48905" y="2156"/>
                      <a:pt x="48931" y="2161"/>
                    </a:cubicBezTo>
                    <a:cubicBezTo>
                      <a:pt x="48955" y="2195"/>
                      <a:pt x="48978" y="2213"/>
                      <a:pt x="49000" y="2213"/>
                    </a:cubicBezTo>
                    <a:cubicBezTo>
                      <a:pt x="49019" y="2213"/>
                      <a:pt x="49038" y="2199"/>
                      <a:pt x="49056" y="2171"/>
                    </a:cubicBezTo>
                    <a:cubicBezTo>
                      <a:pt x="49089" y="2196"/>
                      <a:pt x="49121" y="2213"/>
                      <a:pt x="49151" y="2213"/>
                    </a:cubicBezTo>
                    <a:cubicBezTo>
                      <a:pt x="49175" y="2213"/>
                      <a:pt x="49198" y="2202"/>
                      <a:pt x="49219" y="2176"/>
                    </a:cubicBezTo>
                    <a:cubicBezTo>
                      <a:pt x="49239" y="2175"/>
                      <a:pt x="49257" y="2112"/>
                      <a:pt x="49275" y="2112"/>
                    </a:cubicBezTo>
                    <a:cubicBezTo>
                      <a:pt x="49278" y="2112"/>
                      <a:pt x="49281" y="2114"/>
                      <a:pt x="49285" y="2119"/>
                    </a:cubicBezTo>
                    <a:cubicBezTo>
                      <a:pt x="49290" y="2114"/>
                      <a:pt x="49295" y="2112"/>
                      <a:pt x="49300" y="2112"/>
                    </a:cubicBezTo>
                    <a:cubicBezTo>
                      <a:pt x="49315" y="2112"/>
                      <a:pt x="49330" y="2133"/>
                      <a:pt x="49345" y="2167"/>
                    </a:cubicBezTo>
                    <a:cubicBezTo>
                      <a:pt x="49379" y="2125"/>
                      <a:pt x="49406" y="2104"/>
                      <a:pt x="49425" y="2104"/>
                    </a:cubicBezTo>
                    <a:cubicBezTo>
                      <a:pt x="49443" y="2104"/>
                      <a:pt x="49454" y="2125"/>
                      <a:pt x="49455" y="2165"/>
                    </a:cubicBezTo>
                    <a:cubicBezTo>
                      <a:pt x="49470" y="2151"/>
                      <a:pt x="49485" y="2147"/>
                      <a:pt x="49501" y="2147"/>
                    </a:cubicBezTo>
                    <a:cubicBezTo>
                      <a:pt x="49539" y="2147"/>
                      <a:pt x="49578" y="2179"/>
                      <a:pt x="49614" y="2179"/>
                    </a:cubicBezTo>
                    <a:cubicBezTo>
                      <a:pt x="49628" y="2179"/>
                      <a:pt x="49642" y="2174"/>
                      <a:pt x="49655" y="2161"/>
                    </a:cubicBezTo>
                    <a:cubicBezTo>
                      <a:pt x="49664" y="2168"/>
                      <a:pt x="49673" y="2171"/>
                      <a:pt x="49682" y="2171"/>
                    </a:cubicBezTo>
                    <a:cubicBezTo>
                      <a:pt x="49735" y="2171"/>
                      <a:pt x="49781" y="2062"/>
                      <a:pt x="49827" y="2021"/>
                    </a:cubicBezTo>
                    <a:cubicBezTo>
                      <a:pt x="49876" y="2043"/>
                      <a:pt x="49929" y="2057"/>
                      <a:pt x="49982" y="2060"/>
                    </a:cubicBezTo>
                    <a:cubicBezTo>
                      <a:pt x="50005" y="2078"/>
                      <a:pt x="50026" y="2082"/>
                      <a:pt x="50047" y="2082"/>
                    </a:cubicBezTo>
                    <a:cubicBezTo>
                      <a:pt x="50060" y="2082"/>
                      <a:pt x="50072" y="2080"/>
                      <a:pt x="50085" y="2080"/>
                    </a:cubicBezTo>
                    <a:cubicBezTo>
                      <a:pt x="50095" y="2080"/>
                      <a:pt x="50105" y="2081"/>
                      <a:pt x="50116" y="2085"/>
                    </a:cubicBezTo>
                    <a:cubicBezTo>
                      <a:pt x="50126" y="2088"/>
                      <a:pt x="50136" y="2089"/>
                      <a:pt x="50146" y="2089"/>
                    </a:cubicBezTo>
                    <a:cubicBezTo>
                      <a:pt x="50211" y="2089"/>
                      <a:pt x="50281" y="2035"/>
                      <a:pt x="50330" y="2035"/>
                    </a:cubicBezTo>
                    <a:cubicBezTo>
                      <a:pt x="50339" y="2035"/>
                      <a:pt x="50346" y="2037"/>
                      <a:pt x="50354" y="2040"/>
                    </a:cubicBezTo>
                    <a:cubicBezTo>
                      <a:pt x="50378" y="2099"/>
                      <a:pt x="50429" y="2115"/>
                      <a:pt x="50485" y="2115"/>
                    </a:cubicBezTo>
                    <a:cubicBezTo>
                      <a:pt x="50549" y="2115"/>
                      <a:pt x="50621" y="2094"/>
                      <a:pt x="50667" y="2094"/>
                    </a:cubicBezTo>
                    <a:cubicBezTo>
                      <a:pt x="50679" y="2094"/>
                      <a:pt x="50689" y="2095"/>
                      <a:pt x="50697" y="2099"/>
                    </a:cubicBezTo>
                    <a:cubicBezTo>
                      <a:pt x="50731" y="2113"/>
                      <a:pt x="50763" y="2118"/>
                      <a:pt x="50794" y="2118"/>
                    </a:cubicBezTo>
                    <a:cubicBezTo>
                      <a:pt x="50895" y="2118"/>
                      <a:pt x="50976" y="2061"/>
                      <a:pt x="51009" y="2061"/>
                    </a:cubicBezTo>
                    <a:cubicBezTo>
                      <a:pt x="51016" y="2061"/>
                      <a:pt x="51021" y="2063"/>
                      <a:pt x="51024" y="2069"/>
                    </a:cubicBezTo>
                    <a:cubicBezTo>
                      <a:pt x="51057" y="2085"/>
                      <a:pt x="51091" y="2109"/>
                      <a:pt x="51125" y="2109"/>
                    </a:cubicBezTo>
                    <a:cubicBezTo>
                      <a:pt x="51130" y="2109"/>
                      <a:pt x="51135" y="2109"/>
                      <a:pt x="51140" y="2107"/>
                    </a:cubicBezTo>
                    <a:cubicBezTo>
                      <a:pt x="51158" y="2151"/>
                      <a:pt x="51174" y="2163"/>
                      <a:pt x="51190" y="2163"/>
                    </a:cubicBezTo>
                    <a:cubicBezTo>
                      <a:pt x="51210" y="2163"/>
                      <a:pt x="51228" y="2142"/>
                      <a:pt x="51247" y="2142"/>
                    </a:cubicBezTo>
                    <a:cubicBezTo>
                      <a:pt x="51248" y="2142"/>
                      <a:pt x="51249" y="2142"/>
                      <a:pt x="51249" y="2142"/>
                    </a:cubicBezTo>
                    <a:cubicBezTo>
                      <a:pt x="51282" y="2136"/>
                      <a:pt x="51328" y="2125"/>
                      <a:pt x="51372" y="2125"/>
                    </a:cubicBezTo>
                    <a:cubicBezTo>
                      <a:pt x="51409" y="2125"/>
                      <a:pt x="51444" y="2132"/>
                      <a:pt x="51469" y="2156"/>
                    </a:cubicBezTo>
                    <a:cubicBezTo>
                      <a:pt x="51514" y="2118"/>
                      <a:pt x="51694" y="2098"/>
                      <a:pt x="51733" y="2098"/>
                    </a:cubicBezTo>
                    <a:cubicBezTo>
                      <a:pt x="51737" y="2098"/>
                      <a:pt x="51740" y="2098"/>
                      <a:pt x="51740" y="2099"/>
                    </a:cubicBezTo>
                    <a:cubicBezTo>
                      <a:pt x="51745" y="2106"/>
                      <a:pt x="51788" y="2109"/>
                      <a:pt x="51831" y="2109"/>
                    </a:cubicBezTo>
                    <a:cubicBezTo>
                      <a:pt x="51874" y="2109"/>
                      <a:pt x="51915" y="2106"/>
                      <a:pt x="51916" y="2097"/>
                    </a:cubicBezTo>
                    <a:cubicBezTo>
                      <a:pt x="51980" y="2107"/>
                      <a:pt x="52013" y="2114"/>
                      <a:pt x="52031" y="2118"/>
                    </a:cubicBezTo>
                    <a:lnTo>
                      <a:pt x="52031" y="2118"/>
                    </a:lnTo>
                    <a:cubicBezTo>
                      <a:pt x="52016" y="2113"/>
                      <a:pt x="52000" y="2101"/>
                      <a:pt x="52022" y="2085"/>
                    </a:cubicBezTo>
                    <a:cubicBezTo>
                      <a:pt x="52022" y="2085"/>
                      <a:pt x="52014" y="1842"/>
                      <a:pt x="52013" y="1738"/>
                    </a:cubicBezTo>
                    <a:cubicBezTo>
                      <a:pt x="52008" y="1553"/>
                      <a:pt x="52003" y="1366"/>
                      <a:pt x="51999" y="1180"/>
                    </a:cubicBezTo>
                    <a:lnTo>
                      <a:pt x="51999" y="1180"/>
                    </a:lnTo>
                    <a:cubicBezTo>
                      <a:pt x="52001" y="1353"/>
                      <a:pt x="52003" y="1474"/>
                      <a:pt x="52003" y="1474"/>
                    </a:cubicBezTo>
                    <a:lnTo>
                      <a:pt x="51986" y="1474"/>
                    </a:lnTo>
                    <a:lnTo>
                      <a:pt x="51989" y="861"/>
                    </a:lnTo>
                    <a:lnTo>
                      <a:pt x="51990" y="506"/>
                    </a:lnTo>
                    <a:cubicBezTo>
                      <a:pt x="51990" y="473"/>
                      <a:pt x="51990" y="438"/>
                      <a:pt x="51990" y="430"/>
                    </a:cubicBezTo>
                    <a:cubicBezTo>
                      <a:pt x="51990" y="408"/>
                      <a:pt x="51990" y="400"/>
                      <a:pt x="51989" y="367"/>
                    </a:cubicBezTo>
                    <a:cubicBezTo>
                      <a:pt x="51981" y="363"/>
                      <a:pt x="51972" y="361"/>
                      <a:pt x="51963" y="361"/>
                    </a:cubicBezTo>
                    <a:cubicBezTo>
                      <a:pt x="51903" y="361"/>
                      <a:pt x="51808" y="430"/>
                      <a:pt x="51737" y="430"/>
                    </a:cubicBezTo>
                    <a:cubicBezTo>
                      <a:pt x="51710" y="430"/>
                      <a:pt x="51687" y="420"/>
                      <a:pt x="51670" y="394"/>
                    </a:cubicBezTo>
                    <a:cubicBezTo>
                      <a:pt x="51621" y="396"/>
                      <a:pt x="51573" y="434"/>
                      <a:pt x="51526" y="434"/>
                    </a:cubicBezTo>
                    <a:cubicBezTo>
                      <a:pt x="51511" y="434"/>
                      <a:pt x="51496" y="430"/>
                      <a:pt x="51481" y="420"/>
                    </a:cubicBezTo>
                    <a:cubicBezTo>
                      <a:pt x="51420" y="437"/>
                      <a:pt x="51360" y="419"/>
                      <a:pt x="51301" y="464"/>
                    </a:cubicBezTo>
                    <a:cubicBezTo>
                      <a:pt x="51294" y="467"/>
                      <a:pt x="51287" y="468"/>
                      <a:pt x="51280" y="468"/>
                    </a:cubicBezTo>
                    <a:cubicBezTo>
                      <a:pt x="51249" y="468"/>
                      <a:pt x="51219" y="446"/>
                      <a:pt x="51189" y="446"/>
                    </a:cubicBezTo>
                    <a:cubicBezTo>
                      <a:pt x="51167" y="446"/>
                      <a:pt x="51146" y="457"/>
                      <a:pt x="51125" y="498"/>
                    </a:cubicBezTo>
                    <a:cubicBezTo>
                      <a:pt x="51099" y="526"/>
                      <a:pt x="51074" y="532"/>
                      <a:pt x="51048" y="532"/>
                    </a:cubicBezTo>
                    <a:cubicBezTo>
                      <a:pt x="51026" y="532"/>
                      <a:pt x="51002" y="527"/>
                      <a:pt x="50979" y="527"/>
                    </a:cubicBezTo>
                    <a:cubicBezTo>
                      <a:pt x="50969" y="527"/>
                      <a:pt x="50959" y="528"/>
                      <a:pt x="50949" y="531"/>
                    </a:cubicBezTo>
                    <a:cubicBezTo>
                      <a:pt x="50927" y="514"/>
                      <a:pt x="50906" y="493"/>
                      <a:pt x="50884" y="493"/>
                    </a:cubicBezTo>
                    <a:cubicBezTo>
                      <a:pt x="50876" y="493"/>
                      <a:pt x="50867" y="496"/>
                      <a:pt x="50859" y="504"/>
                    </a:cubicBezTo>
                    <a:cubicBezTo>
                      <a:pt x="50850" y="537"/>
                      <a:pt x="50841" y="547"/>
                      <a:pt x="50832" y="547"/>
                    </a:cubicBezTo>
                    <a:cubicBezTo>
                      <a:pt x="50818" y="547"/>
                      <a:pt x="50804" y="524"/>
                      <a:pt x="50790" y="524"/>
                    </a:cubicBezTo>
                    <a:cubicBezTo>
                      <a:pt x="50783" y="524"/>
                      <a:pt x="50775" y="529"/>
                      <a:pt x="50768" y="546"/>
                    </a:cubicBezTo>
                    <a:cubicBezTo>
                      <a:pt x="50755" y="539"/>
                      <a:pt x="50744" y="536"/>
                      <a:pt x="50733" y="536"/>
                    </a:cubicBezTo>
                    <a:cubicBezTo>
                      <a:pt x="50694" y="536"/>
                      <a:pt x="50668" y="574"/>
                      <a:pt x="50626" y="576"/>
                    </a:cubicBezTo>
                    <a:cubicBezTo>
                      <a:pt x="50600" y="595"/>
                      <a:pt x="50575" y="606"/>
                      <a:pt x="50550" y="606"/>
                    </a:cubicBezTo>
                    <a:cubicBezTo>
                      <a:pt x="50524" y="606"/>
                      <a:pt x="50500" y="594"/>
                      <a:pt x="50476" y="567"/>
                    </a:cubicBezTo>
                    <a:cubicBezTo>
                      <a:pt x="50456" y="545"/>
                      <a:pt x="50438" y="536"/>
                      <a:pt x="50419" y="536"/>
                    </a:cubicBezTo>
                    <a:cubicBezTo>
                      <a:pt x="50393" y="536"/>
                      <a:pt x="50367" y="555"/>
                      <a:pt x="50343" y="582"/>
                    </a:cubicBezTo>
                    <a:cubicBezTo>
                      <a:pt x="50325" y="530"/>
                      <a:pt x="50307" y="515"/>
                      <a:pt x="50290" y="515"/>
                    </a:cubicBezTo>
                    <a:cubicBezTo>
                      <a:pt x="50267" y="515"/>
                      <a:pt x="50245" y="540"/>
                      <a:pt x="50224" y="541"/>
                    </a:cubicBezTo>
                    <a:cubicBezTo>
                      <a:pt x="50213" y="568"/>
                      <a:pt x="50203" y="577"/>
                      <a:pt x="50192" y="577"/>
                    </a:cubicBezTo>
                    <a:cubicBezTo>
                      <a:pt x="50173" y="577"/>
                      <a:pt x="50153" y="545"/>
                      <a:pt x="50134" y="545"/>
                    </a:cubicBezTo>
                    <a:cubicBezTo>
                      <a:pt x="50127" y="545"/>
                      <a:pt x="50120" y="549"/>
                      <a:pt x="50113" y="560"/>
                    </a:cubicBezTo>
                    <a:cubicBezTo>
                      <a:pt x="50103" y="557"/>
                      <a:pt x="50093" y="556"/>
                      <a:pt x="50084" y="556"/>
                    </a:cubicBezTo>
                    <a:cubicBezTo>
                      <a:pt x="50063" y="556"/>
                      <a:pt x="50042" y="561"/>
                      <a:pt x="50021" y="561"/>
                    </a:cubicBezTo>
                    <a:cubicBezTo>
                      <a:pt x="50016" y="561"/>
                      <a:pt x="50012" y="561"/>
                      <a:pt x="50007" y="560"/>
                    </a:cubicBezTo>
                    <a:cubicBezTo>
                      <a:pt x="49995" y="535"/>
                      <a:pt x="49984" y="517"/>
                      <a:pt x="49973" y="517"/>
                    </a:cubicBezTo>
                    <a:cubicBezTo>
                      <a:pt x="49960" y="517"/>
                      <a:pt x="49947" y="544"/>
                      <a:pt x="49936" y="616"/>
                    </a:cubicBezTo>
                    <a:cubicBezTo>
                      <a:pt x="49920" y="632"/>
                      <a:pt x="49897" y="692"/>
                      <a:pt x="49878" y="692"/>
                    </a:cubicBezTo>
                    <a:cubicBezTo>
                      <a:pt x="49871" y="692"/>
                      <a:pt x="49865" y="685"/>
                      <a:pt x="49860" y="666"/>
                    </a:cubicBezTo>
                    <a:cubicBezTo>
                      <a:pt x="49845" y="623"/>
                      <a:pt x="49831" y="611"/>
                      <a:pt x="49818" y="611"/>
                    </a:cubicBezTo>
                    <a:cubicBezTo>
                      <a:pt x="49800" y="611"/>
                      <a:pt x="49783" y="635"/>
                      <a:pt x="49767" y="635"/>
                    </a:cubicBezTo>
                    <a:cubicBezTo>
                      <a:pt x="49765" y="635"/>
                      <a:pt x="49764" y="635"/>
                      <a:pt x="49762" y="634"/>
                    </a:cubicBezTo>
                    <a:cubicBezTo>
                      <a:pt x="49758" y="644"/>
                      <a:pt x="49754" y="647"/>
                      <a:pt x="49750" y="647"/>
                    </a:cubicBezTo>
                    <a:cubicBezTo>
                      <a:pt x="49742" y="647"/>
                      <a:pt x="49734" y="633"/>
                      <a:pt x="49726" y="633"/>
                    </a:cubicBezTo>
                    <a:cubicBezTo>
                      <a:pt x="49723" y="633"/>
                      <a:pt x="49721" y="634"/>
                      <a:pt x="49719" y="638"/>
                    </a:cubicBezTo>
                    <a:cubicBezTo>
                      <a:pt x="49703" y="598"/>
                      <a:pt x="49689" y="612"/>
                      <a:pt x="49673" y="569"/>
                    </a:cubicBezTo>
                    <a:cubicBezTo>
                      <a:pt x="49662" y="486"/>
                      <a:pt x="49651" y="461"/>
                      <a:pt x="49640" y="461"/>
                    </a:cubicBezTo>
                    <a:cubicBezTo>
                      <a:pt x="49634" y="461"/>
                      <a:pt x="49629" y="466"/>
                      <a:pt x="49623" y="474"/>
                    </a:cubicBezTo>
                    <a:cubicBezTo>
                      <a:pt x="49620" y="467"/>
                      <a:pt x="49617" y="465"/>
                      <a:pt x="49614" y="465"/>
                    </a:cubicBezTo>
                    <a:cubicBezTo>
                      <a:pt x="49600" y="465"/>
                      <a:pt x="49585" y="524"/>
                      <a:pt x="49570" y="570"/>
                    </a:cubicBezTo>
                    <a:cubicBezTo>
                      <a:pt x="49567" y="571"/>
                      <a:pt x="49563" y="571"/>
                      <a:pt x="49560" y="571"/>
                    </a:cubicBezTo>
                    <a:cubicBezTo>
                      <a:pt x="49520" y="571"/>
                      <a:pt x="49468" y="546"/>
                      <a:pt x="49408" y="546"/>
                    </a:cubicBezTo>
                    <a:cubicBezTo>
                      <a:pt x="49391" y="546"/>
                      <a:pt x="49372" y="548"/>
                      <a:pt x="49353" y="554"/>
                    </a:cubicBezTo>
                    <a:cubicBezTo>
                      <a:pt x="49346" y="580"/>
                      <a:pt x="49339" y="588"/>
                      <a:pt x="49331" y="588"/>
                    </a:cubicBezTo>
                    <a:cubicBezTo>
                      <a:pt x="49319" y="588"/>
                      <a:pt x="49307" y="568"/>
                      <a:pt x="49295" y="568"/>
                    </a:cubicBezTo>
                    <a:cubicBezTo>
                      <a:pt x="49292" y="568"/>
                      <a:pt x="49289" y="570"/>
                      <a:pt x="49286" y="573"/>
                    </a:cubicBezTo>
                    <a:cubicBezTo>
                      <a:pt x="49268" y="542"/>
                      <a:pt x="49249" y="510"/>
                      <a:pt x="49231" y="510"/>
                    </a:cubicBezTo>
                    <a:cubicBezTo>
                      <a:pt x="49225" y="510"/>
                      <a:pt x="49219" y="513"/>
                      <a:pt x="49213" y="521"/>
                    </a:cubicBezTo>
                    <a:cubicBezTo>
                      <a:pt x="49191" y="572"/>
                      <a:pt x="49166" y="555"/>
                      <a:pt x="49141" y="563"/>
                    </a:cubicBezTo>
                    <a:cubicBezTo>
                      <a:pt x="49140" y="563"/>
                      <a:pt x="49138" y="564"/>
                      <a:pt x="49137" y="564"/>
                    </a:cubicBezTo>
                    <a:cubicBezTo>
                      <a:pt x="49117" y="564"/>
                      <a:pt x="49096" y="512"/>
                      <a:pt x="49077" y="512"/>
                    </a:cubicBezTo>
                    <a:cubicBezTo>
                      <a:pt x="49073" y="512"/>
                      <a:pt x="49069" y="514"/>
                      <a:pt x="49066" y="518"/>
                    </a:cubicBezTo>
                    <a:cubicBezTo>
                      <a:pt x="49042" y="591"/>
                      <a:pt x="49016" y="539"/>
                      <a:pt x="48992" y="611"/>
                    </a:cubicBezTo>
                    <a:cubicBezTo>
                      <a:pt x="48987" y="622"/>
                      <a:pt x="48982" y="627"/>
                      <a:pt x="48977" y="627"/>
                    </a:cubicBezTo>
                    <a:cubicBezTo>
                      <a:pt x="48958" y="627"/>
                      <a:pt x="48938" y="557"/>
                      <a:pt x="48918" y="523"/>
                    </a:cubicBezTo>
                    <a:cubicBezTo>
                      <a:pt x="48886" y="553"/>
                      <a:pt x="48856" y="584"/>
                      <a:pt x="48826" y="584"/>
                    </a:cubicBezTo>
                    <a:cubicBezTo>
                      <a:pt x="48810" y="584"/>
                      <a:pt x="48795" y="576"/>
                      <a:pt x="48780" y="554"/>
                    </a:cubicBezTo>
                    <a:cubicBezTo>
                      <a:pt x="48746" y="544"/>
                      <a:pt x="48720" y="537"/>
                      <a:pt x="48699" y="537"/>
                    </a:cubicBezTo>
                    <a:cubicBezTo>
                      <a:pt x="48665" y="537"/>
                      <a:pt x="48644" y="555"/>
                      <a:pt x="48624" y="609"/>
                    </a:cubicBezTo>
                    <a:cubicBezTo>
                      <a:pt x="48613" y="635"/>
                      <a:pt x="48602" y="644"/>
                      <a:pt x="48589" y="644"/>
                    </a:cubicBezTo>
                    <a:cubicBezTo>
                      <a:pt x="48564" y="644"/>
                      <a:pt x="48533" y="614"/>
                      <a:pt x="48481" y="614"/>
                    </a:cubicBezTo>
                    <a:cubicBezTo>
                      <a:pt x="48481" y="614"/>
                      <a:pt x="48480" y="614"/>
                      <a:pt x="48479" y="614"/>
                    </a:cubicBezTo>
                    <a:cubicBezTo>
                      <a:pt x="48459" y="588"/>
                      <a:pt x="48436" y="588"/>
                      <a:pt x="48409" y="558"/>
                    </a:cubicBezTo>
                    <a:cubicBezTo>
                      <a:pt x="48397" y="601"/>
                      <a:pt x="48383" y="609"/>
                      <a:pt x="48368" y="609"/>
                    </a:cubicBezTo>
                    <a:cubicBezTo>
                      <a:pt x="48360" y="609"/>
                      <a:pt x="48351" y="606"/>
                      <a:pt x="48343" y="606"/>
                    </a:cubicBezTo>
                    <a:cubicBezTo>
                      <a:pt x="48334" y="606"/>
                      <a:pt x="48325" y="609"/>
                      <a:pt x="48316" y="618"/>
                    </a:cubicBezTo>
                    <a:cubicBezTo>
                      <a:pt x="48307" y="621"/>
                      <a:pt x="48297" y="622"/>
                      <a:pt x="48287" y="622"/>
                    </a:cubicBezTo>
                    <a:cubicBezTo>
                      <a:pt x="48277" y="622"/>
                      <a:pt x="48267" y="621"/>
                      <a:pt x="48257" y="621"/>
                    </a:cubicBezTo>
                    <a:cubicBezTo>
                      <a:pt x="48237" y="621"/>
                      <a:pt x="48217" y="624"/>
                      <a:pt x="48196" y="640"/>
                    </a:cubicBezTo>
                    <a:cubicBezTo>
                      <a:pt x="48176" y="654"/>
                      <a:pt x="48155" y="660"/>
                      <a:pt x="48133" y="660"/>
                    </a:cubicBezTo>
                    <a:cubicBezTo>
                      <a:pt x="48105" y="660"/>
                      <a:pt x="48075" y="650"/>
                      <a:pt x="48043" y="635"/>
                    </a:cubicBezTo>
                    <a:cubicBezTo>
                      <a:pt x="48017" y="677"/>
                      <a:pt x="47993" y="689"/>
                      <a:pt x="47969" y="689"/>
                    </a:cubicBezTo>
                    <a:cubicBezTo>
                      <a:pt x="47940" y="689"/>
                      <a:pt x="47913" y="672"/>
                      <a:pt x="47886" y="667"/>
                    </a:cubicBezTo>
                    <a:cubicBezTo>
                      <a:pt x="47875" y="676"/>
                      <a:pt x="47864" y="680"/>
                      <a:pt x="47854" y="680"/>
                    </a:cubicBezTo>
                    <a:cubicBezTo>
                      <a:pt x="47824" y="680"/>
                      <a:pt x="47795" y="654"/>
                      <a:pt x="47769" y="654"/>
                    </a:cubicBezTo>
                    <a:cubicBezTo>
                      <a:pt x="47765" y="654"/>
                      <a:pt x="47761" y="654"/>
                      <a:pt x="47757" y="656"/>
                    </a:cubicBezTo>
                    <a:cubicBezTo>
                      <a:pt x="47733" y="638"/>
                      <a:pt x="47712" y="633"/>
                      <a:pt x="47691" y="633"/>
                    </a:cubicBezTo>
                    <a:cubicBezTo>
                      <a:pt x="47653" y="633"/>
                      <a:pt x="47620" y="651"/>
                      <a:pt x="47589" y="651"/>
                    </a:cubicBezTo>
                    <a:cubicBezTo>
                      <a:pt x="47578" y="651"/>
                      <a:pt x="47567" y="649"/>
                      <a:pt x="47557" y="643"/>
                    </a:cubicBezTo>
                    <a:cubicBezTo>
                      <a:pt x="47529" y="619"/>
                      <a:pt x="47502" y="604"/>
                      <a:pt x="47478" y="573"/>
                    </a:cubicBezTo>
                    <a:cubicBezTo>
                      <a:pt x="47455" y="605"/>
                      <a:pt x="47432" y="583"/>
                      <a:pt x="47411" y="623"/>
                    </a:cubicBezTo>
                    <a:cubicBezTo>
                      <a:pt x="47396" y="645"/>
                      <a:pt x="47381" y="653"/>
                      <a:pt x="47367" y="653"/>
                    </a:cubicBezTo>
                    <a:cubicBezTo>
                      <a:pt x="47339" y="653"/>
                      <a:pt x="47310" y="622"/>
                      <a:pt x="47281" y="609"/>
                    </a:cubicBezTo>
                    <a:cubicBezTo>
                      <a:pt x="47263" y="615"/>
                      <a:pt x="47244" y="618"/>
                      <a:pt x="47224" y="618"/>
                    </a:cubicBezTo>
                    <a:cubicBezTo>
                      <a:pt x="47197" y="618"/>
                      <a:pt x="47167" y="612"/>
                      <a:pt x="47134" y="601"/>
                    </a:cubicBezTo>
                    <a:cubicBezTo>
                      <a:pt x="47125" y="575"/>
                      <a:pt x="47115" y="566"/>
                      <a:pt x="47105" y="566"/>
                    </a:cubicBezTo>
                    <a:cubicBezTo>
                      <a:pt x="47086" y="566"/>
                      <a:pt x="47066" y="600"/>
                      <a:pt x="47044" y="601"/>
                    </a:cubicBezTo>
                    <a:cubicBezTo>
                      <a:pt x="47025" y="577"/>
                      <a:pt x="47006" y="555"/>
                      <a:pt x="46985" y="555"/>
                    </a:cubicBezTo>
                    <a:cubicBezTo>
                      <a:pt x="46969" y="555"/>
                      <a:pt x="46953" y="569"/>
                      <a:pt x="46936" y="605"/>
                    </a:cubicBezTo>
                    <a:cubicBezTo>
                      <a:pt x="46847" y="609"/>
                      <a:pt x="46797" y="619"/>
                      <a:pt x="46771" y="630"/>
                    </a:cubicBezTo>
                    <a:cubicBezTo>
                      <a:pt x="46743" y="642"/>
                      <a:pt x="46740" y="654"/>
                      <a:pt x="46745" y="661"/>
                    </a:cubicBezTo>
                    <a:cubicBezTo>
                      <a:pt x="46745" y="671"/>
                      <a:pt x="46746" y="681"/>
                      <a:pt x="46749" y="691"/>
                    </a:cubicBezTo>
                    <a:cubicBezTo>
                      <a:pt x="46745" y="689"/>
                      <a:pt x="46741" y="686"/>
                      <a:pt x="46736" y="685"/>
                    </a:cubicBezTo>
                    <a:cubicBezTo>
                      <a:pt x="46735" y="686"/>
                      <a:pt x="46733" y="686"/>
                      <a:pt x="46732" y="686"/>
                    </a:cubicBezTo>
                    <a:cubicBezTo>
                      <a:pt x="46719" y="686"/>
                      <a:pt x="46700" y="655"/>
                      <a:pt x="46676" y="655"/>
                    </a:cubicBezTo>
                    <a:cubicBezTo>
                      <a:pt x="46666" y="655"/>
                      <a:pt x="46656" y="659"/>
                      <a:pt x="46645" y="672"/>
                    </a:cubicBezTo>
                    <a:cubicBezTo>
                      <a:pt x="46638" y="669"/>
                      <a:pt x="46630" y="668"/>
                      <a:pt x="46622" y="668"/>
                    </a:cubicBezTo>
                    <a:cubicBezTo>
                      <a:pt x="46600" y="668"/>
                      <a:pt x="46575" y="678"/>
                      <a:pt x="46546" y="678"/>
                    </a:cubicBezTo>
                    <a:cubicBezTo>
                      <a:pt x="46521" y="678"/>
                      <a:pt x="46493" y="670"/>
                      <a:pt x="46461" y="643"/>
                    </a:cubicBezTo>
                    <a:cubicBezTo>
                      <a:pt x="46425" y="644"/>
                      <a:pt x="46393" y="666"/>
                      <a:pt x="46364" y="666"/>
                    </a:cubicBezTo>
                    <a:cubicBezTo>
                      <a:pt x="46351" y="666"/>
                      <a:pt x="46339" y="662"/>
                      <a:pt x="46328" y="649"/>
                    </a:cubicBezTo>
                    <a:cubicBezTo>
                      <a:pt x="46322" y="653"/>
                      <a:pt x="46317" y="654"/>
                      <a:pt x="46312" y="654"/>
                    </a:cubicBezTo>
                    <a:cubicBezTo>
                      <a:pt x="46282" y="654"/>
                      <a:pt x="46256" y="602"/>
                      <a:pt x="46235" y="600"/>
                    </a:cubicBezTo>
                    <a:cubicBezTo>
                      <a:pt x="46216" y="642"/>
                      <a:pt x="46201" y="660"/>
                      <a:pt x="46188" y="660"/>
                    </a:cubicBezTo>
                    <a:cubicBezTo>
                      <a:pt x="46168" y="660"/>
                      <a:pt x="46154" y="616"/>
                      <a:pt x="46144" y="551"/>
                    </a:cubicBezTo>
                    <a:cubicBezTo>
                      <a:pt x="46130" y="522"/>
                      <a:pt x="46127" y="517"/>
                      <a:pt x="46125" y="517"/>
                    </a:cubicBezTo>
                    <a:cubicBezTo>
                      <a:pt x="46124" y="517"/>
                      <a:pt x="46123" y="518"/>
                      <a:pt x="46122" y="518"/>
                    </a:cubicBezTo>
                    <a:cubicBezTo>
                      <a:pt x="46120" y="518"/>
                      <a:pt x="46116" y="516"/>
                      <a:pt x="46109" y="506"/>
                    </a:cubicBezTo>
                    <a:cubicBezTo>
                      <a:pt x="46106" y="525"/>
                      <a:pt x="46103" y="532"/>
                      <a:pt x="46099" y="532"/>
                    </a:cubicBezTo>
                    <a:cubicBezTo>
                      <a:pt x="46089" y="532"/>
                      <a:pt x="46073" y="484"/>
                      <a:pt x="46052" y="484"/>
                    </a:cubicBezTo>
                    <a:cubicBezTo>
                      <a:pt x="46046" y="484"/>
                      <a:pt x="46039" y="489"/>
                      <a:pt x="46031" y="500"/>
                    </a:cubicBezTo>
                    <a:cubicBezTo>
                      <a:pt x="46023" y="456"/>
                      <a:pt x="46014" y="442"/>
                      <a:pt x="46004" y="442"/>
                    </a:cubicBezTo>
                    <a:cubicBezTo>
                      <a:pt x="45989" y="442"/>
                      <a:pt x="45972" y="478"/>
                      <a:pt x="45952" y="478"/>
                    </a:cubicBezTo>
                    <a:cubicBezTo>
                      <a:pt x="45951" y="478"/>
                      <a:pt x="45950" y="478"/>
                      <a:pt x="45949" y="478"/>
                    </a:cubicBezTo>
                    <a:cubicBezTo>
                      <a:pt x="45915" y="480"/>
                      <a:pt x="45876" y="512"/>
                      <a:pt x="45828" y="541"/>
                    </a:cubicBezTo>
                    <a:cubicBezTo>
                      <a:pt x="45818" y="549"/>
                      <a:pt x="45808" y="552"/>
                      <a:pt x="45799" y="552"/>
                    </a:cubicBezTo>
                    <a:cubicBezTo>
                      <a:pt x="45777" y="552"/>
                      <a:pt x="45756" y="538"/>
                      <a:pt x="45736" y="538"/>
                    </a:cubicBezTo>
                    <a:cubicBezTo>
                      <a:pt x="45722" y="538"/>
                      <a:pt x="45708" y="545"/>
                      <a:pt x="45694" y="569"/>
                    </a:cubicBezTo>
                    <a:cubicBezTo>
                      <a:pt x="45664" y="574"/>
                      <a:pt x="45637" y="626"/>
                      <a:pt x="45611" y="626"/>
                    </a:cubicBezTo>
                    <a:cubicBezTo>
                      <a:pt x="45600" y="626"/>
                      <a:pt x="45589" y="616"/>
                      <a:pt x="45578" y="591"/>
                    </a:cubicBezTo>
                    <a:cubicBezTo>
                      <a:pt x="45552" y="582"/>
                      <a:pt x="45526" y="544"/>
                      <a:pt x="45502" y="544"/>
                    </a:cubicBezTo>
                    <a:cubicBezTo>
                      <a:pt x="45494" y="544"/>
                      <a:pt x="45487" y="548"/>
                      <a:pt x="45480" y="556"/>
                    </a:cubicBezTo>
                    <a:cubicBezTo>
                      <a:pt x="45472" y="571"/>
                      <a:pt x="45463" y="575"/>
                      <a:pt x="45454" y="575"/>
                    </a:cubicBezTo>
                    <a:cubicBezTo>
                      <a:pt x="45445" y="575"/>
                      <a:pt x="45435" y="570"/>
                      <a:pt x="45426" y="570"/>
                    </a:cubicBezTo>
                    <a:cubicBezTo>
                      <a:pt x="45415" y="570"/>
                      <a:pt x="45405" y="577"/>
                      <a:pt x="45395" y="606"/>
                    </a:cubicBezTo>
                    <a:cubicBezTo>
                      <a:pt x="45385" y="597"/>
                      <a:pt x="45375" y="594"/>
                      <a:pt x="45365" y="594"/>
                    </a:cubicBezTo>
                    <a:cubicBezTo>
                      <a:pt x="45330" y="594"/>
                      <a:pt x="45299" y="641"/>
                      <a:pt x="45269" y="641"/>
                    </a:cubicBezTo>
                    <a:cubicBezTo>
                      <a:pt x="45264" y="641"/>
                      <a:pt x="45260" y="640"/>
                      <a:pt x="45256" y="638"/>
                    </a:cubicBezTo>
                    <a:cubicBezTo>
                      <a:pt x="45229" y="633"/>
                      <a:pt x="45203" y="623"/>
                      <a:pt x="45177" y="623"/>
                    </a:cubicBezTo>
                    <a:cubicBezTo>
                      <a:pt x="45164" y="623"/>
                      <a:pt x="45151" y="626"/>
                      <a:pt x="45138" y="633"/>
                    </a:cubicBezTo>
                    <a:cubicBezTo>
                      <a:pt x="45136" y="633"/>
                      <a:pt x="45134" y="633"/>
                      <a:pt x="45132" y="633"/>
                    </a:cubicBezTo>
                    <a:cubicBezTo>
                      <a:pt x="45082" y="633"/>
                      <a:pt x="45032" y="675"/>
                      <a:pt x="44972" y="675"/>
                    </a:cubicBezTo>
                    <a:cubicBezTo>
                      <a:pt x="44944" y="675"/>
                      <a:pt x="44913" y="666"/>
                      <a:pt x="44880" y="637"/>
                    </a:cubicBezTo>
                    <a:cubicBezTo>
                      <a:pt x="44798" y="651"/>
                      <a:pt x="44773" y="658"/>
                      <a:pt x="44772" y="658"/>
                    </a:cubicBezTo>
                    <a:cubicBezTo>
                      <a:pt x="44771" y="658"/>
                      <a:pt x="44789" y="652"/>
                      <a:pt x="44802" y="640"/>
                    </a:cubicBezTo>
                    <a:cubicBezTo>
                      <a:pt x="44803" y="642"/>
                      <a:pt x="44805" y="642"/>
                      <a:pt x="44806" y="642"/>
                    </a:cubicBezTo>
                    <a:cubicBezTo>
                      <a:pt x="44813" y="642"/>
                      <a:pt x="44816" y="620"/>
                      <a:pt x="44808" y="620"/>
                    </a:cubicBezTo>
                    <a:cubicBezTo>
                      <a:pt x="44805" y="620"/>
                      <a:pt x="44799" y="623"/>
                      <a:pt x="44792" y="633"/>
                    </a:cubicBezTo>
                    <a:cubicBezTo>
                      <a:pt x="44789" y="636"/>
                      <a:pt x="44786" y="637"/>
                      <a:pt x="44783" y="637"/>
                    </a:cubicBezTo>
                    <a:cubicBezTo>
                      <a:pt x="44761" y="637"/>
                      <a:pt x="44723" y="579"/>
                      <a:pt x="44665" y="579"/>
                    </a:cubicBezTo>
                    <a:cubicBezTo>
                      <a:pt x="44637" y="579"/>
                      <a:pt x="44603" y="593"/>
                      <a:pt x="44564" y="635"/>
                    </a:cubicBezTo>
                    <a:cubicBezTo>
                      <a:pt x="44554" y="636"/>
                      <a:pt x="44545" y="636"/>
                      <a:pt x="44536" y="636"/>
                    </a:cubicBezTo>
                    <a:cubicBezTo>
                      <a:pt x="44499" y="636"/>
                      <a:pt x="44469" y="634"/>
                      <a:pt x="44445" y="634"/>
                    </a:cubicBezTo>
                    <a:cubicBezTo>
                      <a:pt x="44414" y="634"/>
                      <a:pt x="44391" y="637"/>
                      <a:pt x="44375" y="648"/>
                    </a:cubicBezTo>
                    <a:cubicBezTo>
                      <a:pt x="44365" y="655"/>
                      <a:pt x="44357" y="658"/>
                      <a:pt x="44351" y="658"/>
                    </a:cubicBezTo>
                    <a:cubicBezTo>
                      <a:pt x="44337" y="658"/>
                      <a:pt x="44333" y="642"/>
                      <a:pt x="44333" y="623"/>
                    </a:cubicBezTo>
                    <a:cubicBezTo>
                      <a:pt x="44333" y="619"/>
                      <a:pt x="44334" y="619"/>
                      <a:pt x="44334" y="615"/>
                    </a:cubicBezTo>
                    <a:lnTo>
                      <a:pt x="44334" y="615"/>
                    </a:lnTo>
                    <a:cubicBezTo>
                      <a:pt x="44330" y="618"/>
                      <a:pt x="44325" y="620"/>
                      <a:pt x="44320" y="620"/>
                    </a:cubicBezTo>
                    <a:cubicBezTo>
                      <a:pt x="44317" y="620"/>
                      <a:pt x="44315" y="620"/>
                      <a:pt x="44312" y="619"/>
                    </a:cubicBezTo>
                    <a:cubicBezTo>
                      <a:pt x="44306" y="644"/>
                      <a:pt x="44298" y="652"/>
                      <a:pt x="44288" y="652"/>
                    </a:cubicBezTo>
                    <a:cubicBezTo>
                      <a:pt x="44271" y="652"/>
                      <a:pt x="44248" y="626"/>
                      <a:pt x="44219" y="619"/>
                    </a:cubicBezTo>
                    <a:cubicBezTo>
                      <a:pt x="44198" y="629"/>
                      <a:pt x="44173" y="634"/>
                      <a:pt x="44143" y="634"/>
                    </a:cubicBezTo>
                    <a:cubicBezTo>
                      <a:pt x="44113" y="634"/>
                      <a:pt x="44078" y="629"/>
                      <a:pt x="44037" y="620"/>
                    </a:cubicBezTo>
                    <a:cubicBezTo>
                      <a:pt x="44006" y="597"/>
                      <a:pt x="43977" y="589"/>
                      <a:pt x="43951" y="589"/>
                    </a:cubicBezTo>
                    <a:cubicBezTo>
                      <a:pt x="43912" y="589"/>
                      <a:pt x="43879" y="608"/>
                      <a:pt x="43852" y="623"/>
                    </a:cubicBezTo>
                    <a:cubicBezTo>
                      <a:pt x="43845" y="618"/>
                      <a:pt x="43838" y="616"/>
                      <a:pt x="43832" y="616"/>
                    </a:cubicBezTo>
                    <a:cubicBezTo>
                      <a:pt x="43807" y="616"/>
                      <a:pt x="43788" y="647"/>
                      <a:pt x="43772" y="647"/>
                    </a:cubicBezTo>
                    <a:cubicBezTo>
                      <a:pt x="43765" y="647"/>
                      <a:pt x="43759" y="642"/>
                      <a:pt x="43754" y="626"/>
                    </a:cubicBezTo>
                    <a:cubicBezTo>
                      <a:pt x="43737" y="646"/>
                      <a:pt x="43725" y="653"/>
                      <a:pt x="43718" y="653"/>
                    </a:cubicBezTo>
                    <a:cubicBezTo>
                      <a:pt x="43706" y="653"/>
                      <a:pt x="43703" y="637"/>
                      <a:pt x="43702" y="630"/>
                    </a:cubicBezTo>
                    <a:cubicBezTo>
                      <a:pt x="43699" y="628"/>
                      <a:pt x="43697" y="610"/>
                      <a:pt x="43689" y="610"/>
                    </a:cubicBezTo>
                    <a:cubicBezTo>
                      <a:pt x="43683" y="610"/>
                      <a:pt x="43674" y="618"/>
                      <a:pt x="43660" y="644"/>
                    </a:cubicBezTo>
                    <a:cubicBezTo>
                      <a:pt x="43635" y="632"/>
                      <a:pt x="43592" y="570"/>
                      <a:pt x="43523" y="570"/>
                    </a:cubicBezTo>
                    <a:cubicBezTo>
                      <a:pt x="43490" y="570"/>
                      <a:pt x="43451" y="584"/>
                      <a:pt x="43405" y="625"/>
                    </a:cubicBezTo>
                    <a:cubicBezTo>
                      <a:pt x="43357" y="581"/>
                      <a:pt x="43310" y="558"/>
                      <a:pt x="43264" y="558"/>
                    </a:cubicBezTo>
                    <a:cubicBezTo>
                      <a:pt x="43263" y="558"/>
                      <a:pt x="43261" y="558"/>
                      <a:pt x="43260" y="558"/>
                    </a:cubicBezTo>
                    <a:cubicBezTo>
                      <a:pt x="43217" y="558"/>
                      <a:pt x="43176" y="581"/>
                      <a:pt x="43137" y="624"/>
                    </a:cubicBezTo>
                    <a:cubicBezTo>
                      <a:pt x="43108" y="645"/>
                      <a:pt x="43079" y="655"/>
                      <a:pt x="43052" y="655"/>
                    </a:cubicBezTo>
                    <a:cubicBezTo>
                      <a:pt x="43001" y="655"/>
                      <a:pt x="42953" y="621"/>
                      <a:pt x="42906" y="564"/>
                    </a:cubicBezTo>
                    <a:cubicBezTo>
                      <a:pt x="42902" y="565"/>
                      <a:pt x="42898" y="566"/>
                      <a:pt x="42894" y="566"/>
                    </a:cubicBezTo>
                    <a:cubicBezTo>
                      <a:pt x="42845" y="566"/>
                      <a:pt x="42798" y="497"/>
                      <a:pt x="42755" y="497"/>
                    </a:cubicBezTo>
                    <a:cubicBezTo>
                      <a:pt x="42740" y="497"/>
                      <a:pt x="42726" y="505"/>
                      <a:pt x="42712" y="526"/>
                    </a:cubicBezTo>
                    <a:cubicBezTo>
                      <a:pt x="42652" y="475"/>
                      <a:pt x="42598" y="506"/>
                      <a:pt x="42547" y="471"/>
                    </a:cubicBezTo>
                    <a:cubicBezTo>
                      <a:pt x="42514" y="443"/>
                      <a:pt x="42472" y="428"/>
                      <a:pt x="42429" y="428"/>
                    </a:cubicBezTo>
                    <a:cubicBezTo>
                      <a:pt x="42423" y="428"/>
                      <a:pt x="42416" y="429"/>
                      <a:pt x="42410" y="429"/>
                    </a:cubicBezTo>
                    <a:cubicBezTo>
                      <a:pt x="42397" y="410"/>
                      <a:pt x="42384" y="403"/>
                      <a:pt x="42371" y="403"/>
                    </a:cubicBezTo>
                    <a:cubicBezTo>
                      <a:pt x="42344" y="403"/>
                      <a:pt x="42320" y="433"/>
                      <a:pt x="42296" y="438"/>
                    </a:cubicBezTo>
                    <a:cubicBezTo>
                      <a:pt x="42244" y="473"/>
                      <a:pt x="41968" y="647"/>
                      <a:pt x="41908" y="647"/>
                    </a:cubicBezTo>
                    <a:cubicBezTo>
                      <a:pt x="41907" y="647"/>
                      <a:pt x="41906" y="647"/>
                      <a:pt x="41905" y="647"/>
                    </a:cubicBezTo>
                    <a:cubicBezTo>
                      <a:pt x="41853" y="643"/>
                      <a:pt x="42037" y="598"/>
                      <a:pt x="41988" y="544"/>
                    </a:cubicBezTo>
                    <a:cubicBezTo>
                      <a:pt x="41963" y="512"/>
                      <a:pt x="41706" y="330"/>
                      <a:pt x="41675" y="330"/>
                    </a:cubicBezTo>
                    <a:cubicBezTo>
                      <a:pt x="41674" y="330"/>
                      <a:pt x="41674" y="330"/>
                      <a:pt x="41673" y="330"/>
                    </a:cubicBezTo>
                    <a:cubicBezTo>
                      <a:pt x="41663" y="344"/>
                      <a:pt x="41653" y="359"/>
                      <a:pt x="41644" y="375"/>
                    </a:cubicBezTo>
                    <a:lnTo>
                      <a:pt x="41622" y="394"/>
                    </a:lnTo>
                    <a:cubicBezTo>
                      <a:pt x="41614" y="392"/>
                      <a:pt x="41605" y="390"/>
                      <a:pt x="41597" y="385"/>
                    </a:cubicBezTo>
                    <a:cubicBezTo>
                      <a:pt x="41615" y="368"/>
                      <a:pt x="41633" y="350"/>
                      <a:pt x="41654" y="329"/>
                    </a:cubicBezTo>
                    <a:lnTo>
                      <a:pt x="41654" y="329"/>
                    </a:lnTo>
                    <a:cubicBezTo>
                      <a:pt x="41642" y="341"/>
                      <a:pt x="41627" y="345"/>
                      <a:pt x="41612" y="345"/>
                    </a:cubicBezTo>
                    <a:cubicBezTo>
                      <a:pt x="41586" y="345"/>
                      <a:pt x="41559" y="334"/>
                      <a:pt x="41534" y="334"/>
                    </a:cubicBezTo>
                    <a:cubicBezTo>
                      <a:pt x="41523" y="334"/>
                      <a:pt x="41513" y="336"/>
                      <a:pt x="41504" y="341"/>
                    </a:cubicBezTo>
                    <a:cubicBezTo>
                      <a:pt x="41495" y="322"/>
                      <a:pt x="41487" y="315"/>
                      <a:pt x="41480" y="315"/>
                    </a:cubicBezTo>
                    <a:cubicBezTo>
                      <a:pt x="41474" y="315"/>
                      <a:pt x="41469" y="320"/>
                      <a:pt x="41466" y="327"/>
                    </a:cubicBezTo>
                    <a:cubicBezTo>
                      <a:pt x="41463" y="326"/>
                      <a:pt x="41461" y="326"/>
                      <a:pt x="41458" y="325"/>
                    </a:cubicBezTo>
                    <a:cubicBezTo>
                      <a:pt x="41432" y="313"/>
                      <a:pt x="41402" y="299"/>
                      <a:pt x="41371" y="299"/>
                    </a:cubicBezTo>
                    <a:cubicBezTo>
                      <a:pt x="41354" y="299"/>
                      <a:pt x="41336" y="303"/>
                      <a:pt x="41318" y="313"/>
                    </a:cubicBezTo>
                    <a:cubicBezTo>
                      <a:pt x="41304" y="308"/>
                      <a:pt x="41290" y="306"/>
                      <a:pt x="41277" y="306"/>
                    </a:cubicBezTo>
                    <a:cubicBezTo>
                      <a:pt x="41227" y="306"/>
                      <a:pt x="41185" y="339"/>
                      <a:pt x="41153" y="345"/>
                    </a:cubicBezTo>
                    <a:cubicBezTo>
                      <a:pt x="41111" y="334"/>
                      <a:pt x="41082" y="324"/>
                      <a:pt x="41063" y="307"/>
                    </a:cubicBezTo>
                    <a:cubicBezTo>
                      <a:pt x="41059" y="305"/>
                      <a:pt x="41055" y="304"/>
                      <a:pt x="41051" y="304"/>
                    </a:cubicBezTo>
                    <a:cubicBezTo>
                      <a:pt x="41045" y="304"/>
                      <a:pt x="41039" y="307"/>
                      <a:pt x="41035" y="312"/>
                    </a:cubicBezTo>
                    <a:cubicBezTo>
                      <a:pt x="41037" y="307"/>
                      <a:pt x="41040" y="302"/>
                      <a:pt x="41041" y="296"/>
                    </a:cubicBezTo>
                    <a:cubicBezTo>
                      <a:pt x="41042" y="292"/>
                      <a:pt x="41042" y="287"/>
                      <a:pt x="41044" y="283"/>
                    </a:cubicBezTo>
                    <a:lnTo>
                      <a:pt x="41044" y="283"/>
                    </a:lnTo>
                    <a:cubicBezTo>
                      <a:pt x="41025" y="286"/>
                      <a:pt x="41005" y="288"/>
                      <a:pt x="40985" y="288"/>
                    </a:cubicBezTo>
                    <a:cubicBezTo>
                      <a:pt x="40981" y="288"/>
                      <a:pt x="40977" y="288"/>
                      <a:pt x="40972" y="288"/>
                    </a:cubicBezTo>
                    <a:cubicBezTo>
                      <a:pt x="40967" y="287"/>
                      <a:pt x="40962" y="287"/>
                      <a:pt x="40957" y="287"/>
                    </a:cubicBezTo>
                    <a:cubicBezTo>
                      <a:pt x="40933" y="287"/>
                      <a:pt x="40907" y="295"/>
                      <a:pt x="40878" y="295"/>
                    </a:cubicBezTo>
                    <a:cubicBezTo>
                      <a:pt x="40847" y="295"/>
                      <a:pt x="40812" y="286"/>
                      <a:pt x="40774" y="249"/>
                    </a:cubicBezTo>
                    <a:cubicBezTo>
                      <a:pt x="40767" y="251"/>
                      <a:pt x="40760" y="251"/>
                      <a:pt x="40753" y="251"/>
                    </a:cubicBezTo>
                    <a:cubicBezTo>
                      <a:pt x="40730" y="251"/>
                      <a:pt x="40705" y="243"/>
                      <a:pt x="40679" y="243"/>
                    </a:cubicBezTo>
                    <a:cubicBezTo>
                      <a:pt x="40666" y="243"/>
                      <a:pt x="40652" y="245"/>
                      <a:pt x="40638" y="252"/>
                    </a:cubicBezTo>
                    <a:cubicBezTo>
                      <a:pt x="40636" y="252"/>
                      <a:pt x="40634" y="252"/>
                      <a:pt x="40632" y="252"/>
                    </a:cubicBezTo>
                    <a:cubicBezTo>
                      <a:pt x="40592" y="252"/>
                      <a:pt x="40550" y="298"/>
                      <a:pt x="40505" y="298"/>
                    </a:cubicBezTo>
                    <a:cubicBezTo>
                      <a:pt x="40495" y="298"/>
                      <a:pt x="40485" y="296"/>
                      <a:pt x="40475" y="291"/>
                    </a:cubicBezTo>
                    <a:cubicBezTo>
                      <a:pt x="40448" y="302"/>
                      <a:pt x="40422" y="306"/>
                      <a:pt x="40397" y="306"/>
                    </a:cubicBezTo>
                    <a:cubicBezTo>
                      <a:pt x="40345" y="306"/>
                      <a:pt x="40295" y="290"/>
                      <a:pt x="40247" y="290"/>
                    </a:cubicBezTo>
                    <a:cubicBezTo>
                      <a:pt x="40239" y="290"/>
                      <a:pt x="40231" y="291"/>
                      <a:pt x="40223" y="292"/>
                    </a:cubicBezTo>
                    <a:cubicBezTo>
                      <a:pt x="40200" y="278"/>
                      <a:pt x="40177" y="273"/>
                      <a:pt x="40154" y="273"/>
                    </a:cubicBezTo>
                    <a:cubicBezTo>
                      <a:pt x="40115" y="273"/>
                      <a:pt x="40077" y="287"/>
                      <a:pt x="40039" y="287"/>
                    </a:cubicBezTo>
                    <a:cubicBezTo>
                      <a:pt x="40037" y="287"/>
                      <a:pt x="40035" y="287"/>
                      <a:pt x="40033" y="287"/>
                    </a:cubicBezTo>
                    <a:cubicBezTo>
                      <a:pt x="40016" y="276"/>
                      <a:pt x="39998" y="272"/>
                      <a:pt x="39981" y="272"/>
                    </a:cubicBezTo>
                    <a:cubicBezTo>
                      <a:pt x="39941" y="272"/>
                      <a:pt x="39901" y="294"/>
                      <a:pt x="39863" y="297"/>
                    </a:cubicBezTo>
                    <a:cubicBezTo>
                      <a:pt x="39826" y="309"/>
                      <a:pt x="39791" y="353"/>
                      <a:pt x="39757" y="353"/>
                    </a:cubicBezTo>
                    <a:cubicBezTo>
                      <a:pt x="39741" y="353"/>
                      <a:pt x="39726" y="344"/>
                      <a:pt x="39710" y="317"/>
                    </a:cubicBezTo>
                    <a:cubicBezTo>
                      <a:pt x="39705" y="322"/>
                      <a:pt x="39703" y="324"/>
                      <a:pt x="39702" y="324"/>
                    </a:cubicBezTo>
                    <a:cubicBezTo>
                      <a:pt x="39699" y="324"/>
                      <a:pt x="39845" y="163"/>
                      <a:pt x="39807" y="135"/>
                    </a:cubicBezTo>
                    <a:lnTo>
                      <a:pt x="39807" y="135"/>
                    </a:lnTo>
                    <a:cubicBezTo>
                      <a:pt x="39784" y="149"/>
                      <a:pt x="39761" y="154"/>
                      <a:pt x="39739" y="154"/>
                    </a:cubicBezTo>
                    <a:cubicBezTo>
                      <a:pt x="39695" y="154"/>
                      <a:pt x="39654" y="135"/>
                      <a:pt x="39615" y="135"/>
                    </a:cubicBezTo>
                    <a:cubicBezTo>
                      <a:pt x="39602" y="135"/>
                      <a:pt x="39589" y="137"/>
                      <a:pt x="39576" y="143"/>
                    </a:cubicBezTo>
                    <a:cubicBezTo>
                      <a:pt x="39562" y="156"/>
                      <a:pt x="39548" y="159"/>
                      <a:pt x="39535" y="159"/>
                    </a:cubicBezTo>
                    <a:cubicBezTo>
                      <a:pt x="39522" y="159"/>
                      <a:pt x="39509" y="156"/>
                      <a:pt x="39497" y="156"/>
                    </a:cubicBezTo>
                    <a:cubicBezTo>
                      <a:pt x="39485" y="156"/>
                      <a:pt x="39474" y="159"/>
                      <a:pt x="39463" y="170"/>
                    </a:cubicBezTo>
                    <a:cubicBezTo>
                      <a:pt x="39455" y="182"/>
                      <a:pt x="39448" y="186"/>
                      <a:pt x="39440" y="186"/>
                    </a:cubicBezTo>
                    <a:cubicBezTo>
                      <a:pt x="39418" y="186"/>
                      <a:pt x="39396" y="148"/>
                      <a:pt x="39376" y="148"/>
                    </a:cubicBezTo>
                    <a:cubicBezTo>
                      <a:pt x="39373" y="148"/>
                      <a:pt x="39370" y="149"/>
                      <a:pt x="39367" y="152"/>
                    </a:cubicBezTo>
                    <a:cubicBezTo>
                      <a:pt x="39328" y="153"/>
                      <a:pt x="39293" y="183"/>
                      <a:pt x="39262" y="183"/>
                    </a:cubicBezTo>
                    <a:cubicBezTo>
                      <a:pt x="39246" y="183"/>
                      <a:pt x="39230" y="175"/>
                      <a:pt x="39215" y="148"/>
                    </a:cubicBezTo>
                    <a:cubicBezTo>
                      <a:pt x="39202" y="126"/>
                      <a:pt x="39190" y="118"/>
                      <a:pt x="39179" y="118"/>
                    </a:cubicBezTo>
                    <a:cubicBezTo>
                      <a:pt x="39153" y="118"/>
                      <a:pt x="39130" y="159"/>
                      <a:pt x="39110" y="163"/>
                    </a:cubicBezTo>
                    <a:cubicBezTo>
                      <a:pt x="39078" y="141"/>
                      <a:pt x="39052" y="132"/>
                      <a:pt x="39029" y="132"/>
                    </a:cubicBezTo>
                    <a:cubicBezTo>
                      <a:pt x="39008" y="132"/>
                      <a:pt x="38989" y="139"/>
                      <a:pt x="38971" y="152"/>
                    </a:cubicBezTo>
                    <a:cubicBezTo>
                      <a:pt x="38904" y="146"/>
                      <a:pt x="38894" y="129"/>
                      <a:pt x="38884" y="129"/>
                    </a:cubicBezTo>
                    <a:cubicBezTo>
                      <a:pt x="38882" y="129"/>
                      <a:pt x="38880" y="130"/>
                      <a:pt x="38878" y="131"/>
                    </a:cubicBezTo>
                    <a:cubicBezTo>
                      <a:pt x="38876" y="136"/>
                      <a:pt x="38874" y="139"/>
                      <a:pt x="38872" y="139"/>
                    </a:cubicBezTo>
                    <a:cubicBezTo>
                      <a:pt x="38865" y="139"/>
                      <a:pt x="38855" y="121"/>
                      <a:pt x="38836" y="79"/>
                    </a:cubicBezTo>
                    <a:cubicBezTo>
                      <a:pt x="38822" y="76"/>
                      <a:pt x="38802" y="67"/>
                      <a:pt x="38774" y="67"/>
                    </a:cubicBezTo>
                    <a:cubicBezTo>
                      <a:pt x="38756" y="67"/>
                      <a:pt x="38733" y="71"/>
                      <a:pt x="38706" y="86"/>
                    </a:cubicBezTo>
                    <a:cubicBezTo>
                      <a:pt x="38640" y="68"/>
                      <a:pt x="38604" y="54"/>
                      <a:pt x="38584" y="53"/>
                    </a:cubicBezTo>
                    <a:cubicBezTo>
                      <a:pt x="38580" y="63"/>
                      <a:pt x="38576" y="67"/>
                      <a:pt x="38573" y="67"/>
                    </a:cubicBezTo>
                    <a:cubicBezTo>
                      <a:pt x="38561" y="67"/>
                      <a:pt x="38557" y="4"/>
                      <a:pt x="38553" y="3"/>
                    </a:cubicBezTo>
                    <a:cubicBezTo>
                      <a:pt x="38553" y="2"/>
                      <a:pt x="38552" y="1"/>
                      <a:pt x="38551"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05" name="Google Shape;16905;p61"/>
              <p:cNvSpPr/>
              <p:nvPr/>
            </p:nvSpPr>
            <p:spPr>
              <a:xfrm>
                <a:off x="3816975" y="5455175"/>
                <a:ext cx="75" cy="75"/>
              </a:xfrm>
              <a:custGeom>
                <a:avLst/>
                <a:gdLst/>
                <a:ahLst/>
                <a:cxnLst/>
                <a:rect l="l" t="t" r="r" b="b"/>
                <a:pathLst>
                  <a:path w="3" h="3" extrusionOk="0">
                    <a:moveTo>
                      <a:pt x="3" y="0"/>
                    </a:moveTo>
                    <a:lnTo>
                      <a:pt x="0" y="3"/>
                    </a:lnTo>
                    <a:cubicBezTo>
                      <a:pt x="2" y="2"/>
                      <a:pt x="2" y="2"/>
                      <a:pt x="3"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sp>
        <p:nvSpPr>
          <p:cNvPr id="16906" name="Google Shape;16906;p61"/>
          <p:cNvSpPr/>
          <p:nvPr/>
        </p:nvSpPr>
        <p:spPr>
          <a:xfrm>
            <a:off x="6803862" y="1111775"/>
            <a:ext cx="800400" cy="800400"/>
          </a:xfrm>
          <a:prstGeom prst="ellipse">
            <a:avLst/>
          </a:prstGeom>
          <a:solidFill>
            <a:schemeClr val="accent2"/>
          </a:solidFill>
          <a:ln w="114300" cap="flat" cmpd="sng">
            <a:solidFill>
              <a:schemeClr val="accent2"/>
            </a:solidFill>
            <a:prstDash val="solid"/>
            <a:round/>
            <a:headEnd type="none" w="sm" len="sm"/>
            <a:tailEnd type="none" w="sm" len="sm"/>
          </a:ln>
          <a:effectLst>
            <a:outerShdw blurRad="57150" dist="19050" dir="4200000" algn="bl" rotWithShape="0">
              <a:srgbClr val="263A43">
                <a:alpha val="64999"/>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07" name="Google Shape;16907;p61"/>
          <p:cNvSpPr/>
          <p:nvPr/>
        </p:nvSpPr>
        <p:spPr>
          <a:xfrm>
            <a:off x="6803862" y="1111775"/>
            <a:ext cx="800400" cy="8004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6908" name="Google Shape;16908;p61"/>
          <p:cNvGrpSpPr/>
          <p:nvPr/>
        </p:nvGrpSpPr>
        <p:grpSpPr>
          <a:xfrm>
            <a:off x="711973" y="3207812"/>
            <a:ext cx="2455889" cy="1443369"/>
            <a:chOff x="713220" y="1300491"/>
            <a:chExt cx="3555138" cy="1460309"/>
          </a:xfrm>
        </p:grpSpPr>
        <p:sp>
          <p:nvSpPr>
            <p:cNvPr id="16909" name="Google Shape;16909;p61"/>
            <p:cNvSpPr/>
            <p:nvPr/>
          </p:nvSpPr>
          <p:spPr>
            <a:xfrm rot="10800000">
              <a:off x="713220" y="1300491"/>
              <a:ext cx="3546505" cy="1403990"/>
            </a:xfrm>
            <a:custGeom>
              <a:avLst/>
              <a:gdLst/>
              <a:ahLst/>
              <a:cxnLst/>
              <a:rect l="l" t="t" r="r" b="b"/>
              <a:pathLst>
                <a:path w="51914" h="8316" extrusionOk="0">
                  <a:moveTo>
                    <a:pt x="1" y="0"/>
                  </a:moveTo>
                  <a:lnTo>
                    <a:pt x="1" y="8315"/>
                  </a:lnTo>
                  <a:lnTo>
                    <a:pt x="51914" y="8315"/>
                  </a:lnTo>
                  <a:lnTo>
                    <a:pt x="51912" y="0"/>
                  </a:lnTo>
                  <a:cubicBezTo>
                    <a:pt x="51912" y="0"/>
                    <a:pt x="41186" y="162"/>
                    <a:pt x="27621" y="406"/>
                  </a:cubicBezTo>
                  <a:cubicBezTo>
                    <a:pt x="25622" y="442"/>
                    <a:pt x="23583" y="457"/>
                    <a:pt x="21564" y="457"/>
                  </a:cubicBezTo>
                  <a:cubicBezTo>
                    <a:pt x="10484" y="457"/>
                    <a:pt x="1" y="0"/>
                    <a:pt x="1" y="0"/>
                  </a:cubicBezTo>
                  <a:close/>
                </a:path>
              </a:pathLst>
            </a:custGeom>
            <a:solidFill>
              <a:schemeClr val="accent4"/>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6910" name="Google Shape;16910;p61"/>
            <p:cNvGrpSpPr/>
            <p:nvPr/>
          </p:nvGrpSpPr>
          <p:grpSpPr>
            <a:xfrm>
              <a:off x="713450" y="2567954"/>
              <a:ext cx="3554908" cy="192846"/>
              <a:chOff x="3289575" y="5404975"/>
              <a:chExt cx="1300925" cy="70575"/>
            </a:xfrm>
          </p:grpSpPr>
          <p:sp>
            <p:nvSpPr>
              <p:cNvPr id="16911" name="Google Shape;16911;p61"/>
              <p:cNvSpPr/>
              <p:nvPr/>
            </p:nvSpPr>
            <p:spPr>
              <a:xfrm>
                <a:off x="3980025" y="5416850"/>
                <a:ext cx="575" cy="900"/>
              </a:xfrm>
              <a:custGeom>
                <a:avLst/>
                <a:gdLst/>
                <a:ahLst/>
                <a:cxnLst/>
                <a:rect l="l" t="t" r="r" b="b"/>
                <a:pathLst>
                  <a:path w="23" h="36" extrusionOk="0">
                    <a:moveTo>
                      <a:pt x="12" y="0"/>
                    </a:moveTo>
                    <a:cubicBezTo>
                      <a:pt x="6" y="5"/>
                      <a:pt x="2" y="11"/>
                      <a:pt x="1" y="20"/>
                    </a:cubicBezTo>
                    <a:cubicBezTo>
                      <a:pt x="8" y="31"/>
                      <a:pt x="12" y="35"/>
                      <a:pt x="15" y="35"/>
                    </a:cubicBezTo>
                    <a:cubicBezTo>
                      <a:pt x="22" y="35"/>
                      <a:pt x="18" y="12"/>
                      <a:pt x="12"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12" name="Google Shape;16912;p61"/>
              <p:cNvSpPr/>
              <p:nvPr/>
            </p:nvSpPr>
            <p:spPr>
              <a:xfrm>
                <a:off x="4315675" y="5411325"/>
                <a:ext cx="1025" cy="775"/>
              </a:xfrm>
              <a:custGeom>
                <a:avLst/>
                <a:gdLst/>
                <a:ahLst/>
                <a:cxnLst/>
                <a:rect l="l" t="t" r="r" b="b"/>
                <a:pathLst>
                  <a:path w="41" h="31" extrusionOk="0">
                    <a:moveTo>
                      <a:pt x="16" y="0"/>
                    </a:moveTo>
                    <a:cubicBezTo>
                      <a:pt x="10" y="0"/>
                      <a:pt x="5" y="8"/>
                      <a:pt x="1" y="30"/>
                    </a:cubicBezTo>
                    <a:cubicBezTo>
                      <a:pt x="16" y="28"/>
                      <a:pt x="29" y="25"/>
                      <a:pt x="40" y="23"/>
                    </a:cubicBezTo>
                    <a:cubicBezTo>
                      <a:pt x="32" y="11"/>
                      <a:pt x="24" y="0"/>
                      <a:pt x="16"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13" name="Google Shape;16913;p61"/>
              <p:cNvSpPr/>
              <p:nvPr/>
            </p:nvSpPr>
            <p:spPr>
              <a:xfrm>
                <a:off x="4316675" y="5411800"/>
                <a:ext cx="1600" cy="775"/>
              </a:xfrm>
              <a:custGeom>
                <a:avLst/>
                <a:gdLst/>
                <a:ahLst/>
                <a:cxnLst/>
                <a:rect l="l" t="t" r="r" b="b"/>
                <a:pathLst>
                  <a:path w="64" h="31" extrusionOk="0">
                    <a:moveTo>
                      <a:pt x="30" y="0"/>
                    </a:moveTo>
                    <a:cubicBezTo>
                      <a:pt x="22" y="0"/>
                      <a:pt x="12" y="2"/>
                      <a:pt x="0" y="5"/>
                    </a:cubicBezTo>
                    <a:cubicBezTo>
                      <a:pt x="8" y="15"/>
                      <a:pt x="16" y="26"/>
                      <a:pt x="24" y="26"/>
                    </a:cubicBezTo>
                    <a:cubicBezTo>
                      <a:pt x="26" y="26"/>
                      <a:pt x="29" y="25"/>
                      <a:pt x="31" y="23"/>
                    </a:cubicBezTo>
                    <a:cubicBezTo>
                      <a:pt x="35" y="28"/>
                      <a:pt x="40" y="31"/>
                      <a:pt x="44" y="31"/>
                    </a:cubicBezTo>
                    <a:cubicBezTo>
                      <a:pt x="56" y="31"/>
                      <a:pt x="63" y="7"/>
                      <a:pt x="62" y="7"/>
                    </a:cubicBezTo>
                    <a:lnTo>
                      <a:pt x="62" y="7"/>
                    </a:lnTo>
                    <a:cubicBezTo>
                      <a:pt x="61" y="7"/>
                      <a:pt x="59" y="10"/>
                      <a:pt x="56" y="19"/>
                    </a:cubicBezTo>
                    <a:cubicBezTo>
                      <a:pt x="51" y="5"/>
                      <a:pt x="42" y="0"/>
                      <a:pt x="30"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14" name="Google Shape;16914;p61"/>
              <p:cNvSpPr/>
              <p:nvPr/>
            </p:nvSpPr>
            <p:spPr>
              <a:xfrm>
                <a:off x="4397950" y="5419900"/>
                <a:ext cx="300" cy="500"/>
              </a:xfrm>
              <a:custGeom>
                <a:avLst/>
                <a:gdLst/>
                <a:ahLst/>
                <a:cxnLst/>
                <a:rect l="l" t="t" r="r" b="b"/>
                <a:pathLst>
                  <a:path w="12" h="20" extrusionOk="0">
                    <a:moveTo>
                      <a:pt x="6" y="1"/>
                    </a:moveTo>
                    <a:cubicBezTo>
                      <a:pt x="4" y="1"/>
                      <a:pt x="1" y="6"/>
                      <a:pt x="0" y="19"/>
                    </a:cubicBezTo>
                    <a:cubicBezTo>
                      <a:pt x="11" y="13"/>
                      <a:pt x="10" y="1"/>
                      <a:pt x="6"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15" name="Google Shape;16915;p61"/>
              <p:cNvSpPr/>
              <p:nvPr/>
            </p:nvSpPr>
            <p:spPr>
              <a:xfrm>
                <a:off x="4193775" y="5406050"/>
                <a:ext cx="875" cy="600"/>
              </a:xfrm>
              <a:custGeom>
                <a:avLst/>
                <a:gdLst/>
                <a:ahLst/>
                <a:cxnLst/>
                <a:rect l="l" t="t" r="r" b="b"/>
                <a:pathLst>
                  <a:path w="35" h="24" extrusionOk="0">
                    <a:moveTo>
                      <a:pt x="7" y="1"/>
                    </a:moveTo>
                    <a:cubicBezTo>
                      <a:pt x="2" y="1"/>
                      <a:pt x="1" y="7"/>
                      <a:pt x="2" y="21"/>
                    </a:cubicBezTo>
                    <a:cubicBezTo>
                      <a:pt x="9" y="23"/>
                      <a:pt x="15" y="24"/>
                      <a:pt x="22" y="24"/>
                    </a:cubicBezTo>
                    <a:cubicBezTo>
                      <a:pt x="26" y="24"/>
                      <a:pt x="30" y="23"/>
                      <a:pt x="34" y="22"/>
                    </a:cubicBezTo>
                    <a:cubicBezTo>
                      <a:pt x="22" y="9"/>
                      <a:pt x="13" y="1"/>
                      <a:pt x="7"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16" name="Google Shape;16916;p61"/>
              <p:cNvSpPr/>
              <p:nvPr/>
            </p:nvSpPr>
            <p:spPr>
              <a:xfrm>
                <a:off x="4133775" y="5414725"/>
                <a:ext cx="975" cy="950"/>
              </a:xfrm>
              <a:custGeom>
                <a:avLst/>
                <a:gdLst/>
                <a:ahLst/>
                <a:cxnLst/>
                <a:rect l="l" t="t" r="r" b="b"/>
                <a:pathLst>
                  <a:path w="39" h="38" extrusionOk="0">
                    <a:moveTo>
                      <a:pt x="26" y="0"/>
                    </a:moveTo>
                    <a:cubicBezTo>
                      <a:pt x="19" y="0"/>
                      <a:pt x="9" y="9"/>
                      <a:pt x="0" y="20"/>
                    </a:cubicBezTo>
                    <a:cubicBezTo>
                      <a:pt x="23" y="21"/>
                      <a:pt x="34" y="21"/>
                      <a:pt x="37" y="38"/>
                    </a:cubicBezTo>
                    <a:cubicBezTo>
                      <a:pt x="38" y="10"/>
                      <a:pt x="33" y="0"/>
                      <a:pt x="26"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17" name="Google Shape;16917;p61"/>
              <p:cNvSpPr/>
              <p:nvPr/>
            </p:nvSpPr>
            <p:spPr>
              <a:xfrm>
                <a:off x="4225950" y="5405725"/>
                <a:ext cx="725" cy="350"/>
              </a:xfrm>
              <a:custGeom>
                <a:avLst/>
                <a:gdLst/>
                <a:ahLst/>
                <a:cxnLst/>
                <a:rect l="l" t="t" r="r" b="b"/>
                <a:pathLst>
                  <a:path w="29" h="14" extrusionOk="0">
                    <a:moveTo>
                      <a:pt x="0" y="1"/>
                    </a:moveTo>
                    <a:cubicBezTo>
                      <a:pt x="4" y="4"/>
                      <a:pt x="12" y="10"/>
                      <a:pt x="18" y="14"/>
                    </a:cubicBezTo>
                    <a:lnTo>
                      <a:pt x="28" y="14"/>
                    </a:lnTo>
                    <a:cubicBezTo>
                      <a:pt x="18" y="10"/>
                      <a:pt x="9" y="6"/>
                      <a:pt x="0"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18" name="Google Shape;16918;p61"/>
              <p:cNvSpPr/>
              <p:nvPr/>
            </p:nvSpPr>
            <p:spPr>
              <a:xfrm>
                <a:off x="3868875" y="5419425"/>
                <a:ext cx="100" cy="75"/>
              </a:xfrm>
              <a:custGeom>
                <a:avLst/>
                <a:gdLst/>
                <a:ahLst/>
                <a:cxnLst/>
                <a:rect l="l" t="t" r="r" b="b"/>
                <a:pathLst>
                  <a:path w="4" h="3" extrusionOk="0">
                    <a:moveTo>
                      <a:pt x="3" y="0"/>
                    </a:moveTo>
                    <a:lnTo>
                      <a:pt x="3" y="0"/>
                    </a:lnTo>
                    <a:cubicBezTo>
                      <a:pt x="2" y="0"/>
                      <a:pt x="1" y="1"/>
                      <a:pt x="1" y="3"/>
                    </a:cubicBezTo>
                    <a:lnTo>
                      <a:pt x="3" y="0"/>
                    </a:ln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19" name="Google Shape;16919;p61"/>
              <p:cNvSpPr/>
              <p:nvPr/>
            </p:nvSpPr>
            <p:spPr>
              <a:xfrm>
                <a:off x="3289575" y="5404975"/>
                <a:ext cx="1300925" cy="70575"/>
              </a:xfrm>
              <a:custGeom>
                <a:avLst/>
                <a:gdLst/>
                <a:ahLst/>
                <a:cxnLst/>
                <a:rect l="l" t="t" r="r" b="b"/>
                <a:pathLst>
                  <a:path w="52037" h="2823" extrusionOk="0">
                    <a:moveTo>
                      <a:pt x="32257" y="329"/>
                    </a:moveTo>
                    <a:cubicBezTo>
                      <a:pt x="32263" y="329"/>
                      <a:pt x="32269" y="329"/>
                      <a:pt x="32274" y="330"/>
                    </a:cubicBezTo>
                    <a:cubicBezTo>
                      <a:pt x="32281" y="340"/>
                      <a:pt x="32288" y="350"/>
                      <a:pt x="32298" y="359"/>
                    </a:cubicBezTo>
                    <a:cubicBezTo>
                      <a:pt x="32137" y="357"/>
                      <a:pt x="32203" y="329"/>
                      <a:pt x="32257" y="329"/>
                    </a:cubicBezTo>
                    <a:close/>
                    <a:moveTo>
                      <a:pt x="5250" y="1074"/>
                    </a:moveTo>
                    <a:cubicBezTo>
                      <a:pt x="5250" y="1076"/>
                      <a:pt x="5250" y="1077"/>
                      <a:pt x="5250" y="1078"/>
                    </a:cubicBezTo>
                    <a:lnTo>
                      <a:pt x="5250" y="1078"/>
                    </a:lnTo>
                    <a:cubicBezTo>
                      <a:pt x="5250" y="1077"/>
                      <a:pt x="5250" y="1076"/>
                      <a:pt x="5250" y="1074"/>
                    </a:cubicBezTo>
                    <a:close/>
                    <a:moveTo>
                      <a:pt x="35937" y="1639"/>
                    </a:moveTo>
                    <a:lnTo>
                      <a:pt x="35937" y="1639"/>
                    </a:lnTo>
                    <a:cubicBezTo>
                      <a:pt x="35936" y="1639"/>
                      <a:pt x="35936" y="1639"/>
                      <a:pt x="35936" y="1639"/>
                    </a:cubicBezTo>
                    <a:cubicBezTo>
                      <a:pt x="35936" y="1639"/>
                      <a:pt x="35936" y="1639"/>
                      <a:pt x="35937" y="1639"/>
                    </a:cubicBezTo>
                    <a:close/>
                    <a:moveTo>
                      <a:pt x="52031" y="2118"/>
                    </a:moveTo>
                    <a:cubicBezTo>
                      <a:pt x="52033" y="2118"/>
                      <a:pt x="52035" y="2119"/>
                      <a:pt x="52037" y="2119"/>
                    </a:cubicBezTo>
                    <a:cubicBezTo>
                      <a:pt x="52035" y="2118"/>
                      <a:pt x="52033" y="2118"/>
                      <a:pt x="52031" y="2118"/>
                    </a:cubicBezTo>
                    <a:close/>
                    <a:moveTo>
                      <a:pt x="15765" y="2214"/>
                    </a:moveTo>
                    <a:lnTo>
                      <a:pt x="15765" y="2214"/>
                    </a:lnTo>
                    <a:cubicBezTo>
                      <a:pt x="15765" y="2214"/>
                      <a:pt x="15765" y="2214"/>
                      <a:pt x="15765" y="2214"/>
                    </a:cubicBezTo>
                    <a:cubicBezTo>
                      <a:pt x="15765" y="2214"/>
                      <a:pt x="15765" y="2214"/>
                      <a:pt x="15765" y="2214"/>
                    </a:cubicBezTo>
                    <a:close/>
                    <a:moveTo>
                      <a:pt x="14353" y="2372"/>
                    </a:moveTo>
                    <a:lnTo>
                      <a:pt x="14353" y="2372"/>
                    </a:lnTo>
                    <a:cubicBezTo>
                      <a:pt x="14352" y="2372"/>
                      <a:pt x="14352" y="2372"/>
                      <a:pt x="14352" y="2372"/>
                    </a:cubicBezTo>
                    <a:cubicBezTo>
                      <a:pt x="14352" y="2373"/>
                      <a:pt x="14353" y="2373"/>
                      <a:pt x="14353" y="2374"/>
                    </a:cubicBezTo>
                    <a:lnTo>
                      <a:pt x="14353" y="2374"/>
                    </a:lnTo>
                    <a:cubicBezTo>
                      <a:pt x="14353" y="2373"/>
                      <a:pt x="14353" y="2373"/>
                      <a:pt x="14353" y="2372"/>
                    </a:cubicBezTo>
                    <a:close/>
                    <a:moveTo>
                      <a:pt x="38551" y="1"/>
                    </a:moveTo>
                    <a:cubicBezTo>
                      <a:pt x="38547" y="1"/>
                      <a:pt x="38538" y="20"/>
                      <a:pt x="38488" y="20"/>
                    </a:cubicBezTo>
                    <a:cubicBezTo>
                      <a:pt x="38476" y="20"/>
                      <a:pt x="38461" y="19"/>
                      <a:pt x="38443" y="16"/>
                    </a:cubicBezTo>
                    <a:cubicBezTo>
                      <a:pt x="38416" y="51"/>
                      <a:pt x="38391" y="53"/>
                      <a:pt x="38367" y="53"/>
                    </a:cubicBezTo>
                    <a:cubicBezTo>
                      <a:pt x="38364" y="53"/>
                      <a:pt x="38361" y="53"/>
                      <a:pt x="38358" y="53"/>
                    </a:cubicBezTo>
                    <a:cubicBezTo>
                      <a:pt x="38354" y="53"/>
                      <a:pt x="38349" y="53"/>
                      <a:pt x="38345" y="54"/>
                    </a:cubicBezTo>
                    <a:cubicBezTo>
                      <a:pt x="38337" y="64"/>
                      <a:pt x="38330" y="67"/>
                      <a:pt x="38322" y="67"/>
                    </a:cubicBezTo>
                    <a:cubicBezTo>
                      <a:pt x="38306" y="67"/>
                      <a:pt x="38291" y="51"/>
                      <a:pt x="38275" y="51"/>
                    </a:cubicBezTo>
                    <a:cubicBezTo>
                      <a:pt x="38269" y="51"/>
                      <a:pt x="38262" y="54"/>
                      <a:pt x="38256" y="63"/>
                    </a:cubicBezTo>
                    <a:cubicBezTo>
                      <a:pt x="38240" y="83"/>
                      <a:pt x="38224" y="93"/>
                      <a:pt x="38207" y="93"/>
                    </a:cubicBezTo>
                    <a:cubicBezTo>
                      <a:pt x="38194" y="93"/>
                      <a:pt x="38180" y="86"/>
                      <a:pt x="38167" y="72"/>
                    </a:cubicBezTo>
                    <a:cubicBezTo>
                      <a:pt x="38156" y="92"/>
                      <a:pt x="38146" y="97"/>
                      <a:pt x="38135" y="97"/>
                    </a:cubicBezTo>
                    <a:cubicBezTo>
                      <a:pt x="38125" y="97"/>
                      <a:pt x="38114" y="93"/>
                      <a:pt x="38104" y="93"/>
                    </a:cubicBezTo>
                    <a:cubicBezTo>
                      <a:pt x="38092" y="93"/>
                      <a:pt x="38081" y="98"/>
                      <a:pt x="38069" y="120"/>
                    </a:cubicBezTo>
                    <a:cubicBezTo>
                      <a:pt x="38046" y="141"/>
                      <a:pt x="38022" y="165"/>
                      <a:pt x="37996" y="165"/>
                    </a:cubicBezTo>
                    <a:cubicBezTo>
                      <a:pt x="37982" y="165"/>
                      <a:pt x="37969" y="158"/>
                      <a:pt x="37954" y="142"/>
                    </a:cubicBezTo>
                    <a:cubicBezTo>
                      <a:pt x="37947" y="145"/>
                      <a:pt x="37939" y="147"/>
                      <a:pt x="37931" y="147"/>
                    </a:cubicBezTo>
                    <a:cubicBezTo>
                      <a:pt x="37901" y="147"/>
                      <a:pt x="37870" y="126"/>
                      <a:pt x="37836" y="126"/>
                    </a:cubicBezTo>
                    <a:cubicBezTo>
                      <a:pt x="37828" y="126"/>
                      <a:pt x="37820" y="127"/>
                      <a:pt x="37812" y="130"/>
                    </a:cubicBezTo>
                    <a:cubicBezTo>
                      <a:pt x="37657" y="109"/>
                      <a:pt x="37641" y="69"/>
                      <a:pt x="37633" y="69"/>
                    </a:cubicBezTo>
                    <a:cubicBezTo>
                      <a:pt x="37633" y="69"/>
                      <a:pt x="37632" y="69"/>
                      <a:pt x="37632" y="69"/>
                    </a:cubicBezTo>
                    <a:cubicBezTo>
                      <a:pt x="37628" y="63"/>
                      <a:pt x="37627" y="47"/>
                      <a:pt x="37582" y="47"/>
                    </a:cubicBezTo>
                    <a:cubicBezTo>
                      <a:pt x="37572" y="47"/>
                      <a:pt x="37560" y="48"/>
                      <a:pt x="37544" y="50"/>
                    </a:cubicBezTo>
                    <a:cubicBezTo>
                      <a:pt x="37550" y="49"/>
                      <a:pt x="37555" y="46"/>
                      <a:pt x="37560" y="44"/>
                    </a:cubicBezTo>
                    <a:cubicBezTo>
                      <a:pt x="37561" y="44"/>
                      <a:pt x="37562" y="44"/>
                      <a:pt x="37563" y="44"/>
                    </a:cubicBezTo>
                    <a:cubicBezTo>
                      <a:pt x="37585" y="44"/>
                      <a:pt x="37599" y="24"/>
                      <a:pt x="37590" y="24"/>
                    </a:cubicBezTo>
                    <a:cubicBezTo>
                      <a:pt x="37586" y="24"/>
                      <a:pt x="37580" y="27"/>
                      <a:pt x="37569" y="35"/>
                    </a:cubicBezTo>
                    <a:cubicBezTo>
                      <a:pt x="37545" y="39"/>
                      <a:pt x="37521" y="41"/>
                      <a:pt x="37497" y="41"/>
                    </a:cubicBezTo>
                    <a:cubicBezTo>
                      <a:pt x="37492" y="41"/>
                      <a:pt x="37487" y="41"/>
                      <a:pt x="37482" y="41"/>
                    </a:cubicBezTo>
                    <a:lnTo>
                      <a:pt x="37482" y="41"/>
                    </a:lnTo>
                    <a:cubicBezTo>
                      <a:pt x="37499" y="48"/>
                      <a:pt x="37515" y="51"/>
                      <a:pt x="37532" y="51"/>
                    </a:cubicBezTo>
                    <a:cubicBezTo>
                      <a:pt x="37520" y="53"/>
                      <a:pt x="37509" y="55"/>
                      <a:pt x="37495" y="58"/>
                    </a:cubicBezTo>
                    <a:cubicBezTo>
                      <a:pt x="37485" y="50"/>
                      <a:pt x="37480" y="46"/>
                      <a:pt x="37472" y="42"/>
                    </a:cubicBezTo>
                    <a:cubicBezTo>
                      <a:pt x="37417" y="42"/>
                      <a:pt x="37340" y="42"/>
                      <a:pt x="37230" y="51"/>
                    </a:cubicBezTo>
                    <a:cubicBezTo>
                      <a:pt x="37194" y="67"/>
                      <a:pt x="37161" y="72"/>
                      <a:pt x="37129" y="72"/>
                    </a:cubicBezTo>
                    <a:cubicBezTo>
                      <a:pt x="37074" y="72"/>
                      <a:pt x="37025" y="56"/>
                      <a:pt x="36983" y="56"/>
                    </a:cubicBezTo>
                    <a:cubicBezTo>
                      <a:pt x="36963" y="56"/>
                      <a:pt x="36945" y="60"/>
                      <a:pt x="36927" y="70"/>
                    </a:cubicBezTo>
                    <a:cubicBezTo>
                      <a:pt x="36903" y="62"/>
                      <a:pt x="36882" y="59"/>
                      <a:pt x="36862" y="59"/>
                    </a:cubicBezTo>
                    <a:cubicBezTo>
                      <a:pt x="36823" y="59"/>
                      <a:pt x="36792" y="71"/>
                      <a:pt x="36768" y="73"/>
                    </a:cubicBezTo>
                    <a:cubicBezTo>
                      <a:pt x="36731" y="88"/>
                      <a:pt x="36710" y="93"/>
                      <a:pt x="36694" y="93"/>
                    </a:cubicBezTo>
                    <a:cubicBezTo>
                      <a:pt x="36681" y="93"/>
                      <a:pt x="36671" y="89"/>
                      <a:pt x="36658" y="86"/>
                    </a:cubicBezTo>
                    <a:cubicBezTo>
                      <a:pt x="36651" y="97"/>
                      <a:pt x="36645" y="101"/>
                      <a:pt x="36636" y="101"/>
                    </a:cubicBezTo>
                    <a:cubicBezTo>
                      <a:pt x="36611" y="101"/>
                      <a:pt x="36571" y="63"/>
                      <a:pt x="36501" y="63"/>
                    </a:cubicBezTo>
                    <a:cubicBezTo>
                      <a:pt x="36483" y="63"/>
                      <a:pt x="36463" y="65"/>
                      <a:pt x="36440" y="72"/>
                    </a:cubicBezTo>
                    <a:cubicBezTo>
                      <a:pt x="36415" y="80"/>
                      <a:pt x="36393" y="83"/>
                      <a:pt x="36372" y="83"/>
                    </a:cubicBezTo>
                    <a:cubicBezTo>
                      <a:pt x="36318" y="83"/>
                      <a:pt x="36278" y="61"/>
                      <a:pt x="36250" y="61"/>
                    </a:cubicBezTo>
                    <a:cubicBezTo>
                      <a:pt x="36244" y="61"/>
                      <a:pt x="36239" y="62"/>
                      <a:pt x="36234" y="64"/>
                    </a:cubicBezTo>
                    <a:lnTo>
                      <a:pt x="36202" y="64"/>
                    </a:lnTo>
                    <a:cubicBezTo>
                      <a:pt x="36278" y="153"/>
                      <a:pt x="36454" y="485"/>
                      <a:pt x="36379" y="485"/>
                    </a:cubicBezTo>
                    <a:cubicBezTo>
                      <a:pt x="36376" y="485"/>
                      <a:pt x="36372" y="484"/>
                      <a:pt x="36368" y="483"/>
                    </a:cubicBezTo>
                    <a:cubicBezTo>
                      <a:pt x="36306" y="519"/>
                      <a:pt x="36285" y="540"/>
                      <a:pt x="36282" y="540"/>
                    </a:cubicBezTo>
                    <a:cubicBezTo>
                      <a:pt x="36280" y="540"/>
                      <a:pt x="36301" y="513"/>
                      <a:pt x="36314" y="452"/>
                    </a:cubicBezTo>
                    <a:cubicBezTo>
                      <a:pt x="36327" y="428"/>
                      <a:pt x="36333" y="420"/>
                      <a:pt x="36305" y="420"/>
                    </a:cubicBezTo>
                    <a:cubicBezTo>
                      <a:pt x="36278" y="420"/>
                      <a:pt x="36219" y="427"/>
                      <a:pt x="36103" y="434"/>
                    </a:cubicBezTo>
                    <a:cubicBezTo>
                      <a:pt x="36036" y="430"/>
                      <a:pt x="35985" y="403"/>
                      <a:pt x="35945" y="403"/>
                    </a:cubicBezTo>
                    <a:cubicBezTo>
                      <a:pt x="35937" y="403"/>
                      <a:pt x="35930" y="404"/>
                      <a:pt x="35923" y="406"/>
                    </a:cubicBezTo>
                    <a:cubicBezTo>
                      <a:pt x="35913" y="392"/>
                      <a:pt x="35903" y="388"/>
                      <a:pt x="35894" y="388"/>
                    </a:cubicBezTo>
                    <a:cubicBezTo>
                      <a:pt x="35878" y="388"/>
                      <a:pt x="35865" y="401"/>
                      <a:pt x="35853" y="401"/>
                    </a:cubicBezTo>
                    <a:cubicBezTo>
                      <a:pt x="35844" y="401"/>
                      <a:pt x="35836" y="393"/>
                      <a:pt x="35828" y="366"/>
                    </a:cubicBezTo>
                    <a:cubicBezTo>
                      <a:pt x="35785" y="314"/>
                      <a:pt x="35766" y="297"/>
                      <a:pt x="35717" y="297"/>
                    </a:cubicBezTo>
                    <a:cubicBezTo>
                      <a:pt x="35713" y="297"/>
                      <a:pt x="35710" y="297"/>
                      <a:pt x="35706" y="297"/>
                    </a:cubicBezTo>
                    <a:cubicBezTo>
                      <a:pt x="35697" y="285"/>
                      <a:pt x="35688" y="281"/>
                      <a:pt x="35677" y="281"/>
                    </a:cubicBezTo>
                    <a:cubicBezTo>
                      <a:pt x="35653" y="281"/>
                      <a:pt x="35624" y="301"/>
                      <a:pt x="35586" y="306"/>
                    </a:cubicBezTo>
                    <a:cubicBezTo>
                      <a:pt x="35568" y="300"/>
                      <a:pt x="35547" y="297"/>
                      <a:pt x="35524" y="297"/>
                    </a:cubicBezTo>
                    <a:cubicBezTo>
                      <a:pt x="35479" y="297"/>
                      <a:pt x="35426" y="309"/>
                      <a:pt x="35364" y="336"/>
                    </a:cubicBezTo>
                    <a:cubicBezTo>
                      <a:pt x="35350" y="324"/>
                      <a:pt x="35337" y="319"/>
                      <a:pt x="35324" y="319"/>
                    </a:cubicBezTo>
                    <a:cubicBezTo>
                      <a:pt x="35276" y="319"/>
                      <a:pt x="35236" y="392"/>
                      <a:pt x="35201" y="392"/>
                    </a:cubicBezTo>
                    <a:cubicBezTo>
                      <a:pt x="35197" y="392"/>
                      <a:pt x="35192" y="391"/>
                      <a:pt x="35188" y="388"/>
                    </a:cubicBezTo>
                    <a:cubicBezTo>
                      <a:pt x="35175" y="374"/>
                      <a:pt x="35162" y="368"/>
                      <a:pt x="35151" y="368"/>
                    </a:cubicBezTo>
                    <a:cubicBezTo>
                      <a:pt x="35123" y="368"/>
                      <a:pt x="35100" y="400"/>
                      <a:pt x="35082" y="405"/>
                    </a:cubicBezTo>
                    <a:cubicBezTo>
                      <a:pt x="35074" y="410"/>
                      <a:pt x="35066" y="412"/>
                      <a:pt x="35059" y="412"/>
                    </a:cubicBezTo>
                    <a:cubicBezTo>
                      <a:pt x="35038" y="412"/>
                      <a:pt x="35023" y="394"/>
                      <a:pt x="35013" y="394"/>
                    </a:cubicBezTo>
                    <a:cubicBezTo>
                      <a:pt x="35006" y="394"/>
                      <a:pt x="35000" y="403"/>
                      <a:pt x="34996" y="434"/>
                    </a:cubicBezTo>
                    <a:cubicBezTo>
                      <a:pt x="34987" y="456"/>
                      <a:pt x="34981" y="462"/>
                      <a:pt x="34970" y="462"/>
                    </a:cubicBezTo>
                    <a:cubicBezTo>
                      <a:pt x="34956" y="462"/>
                      <a:pt x="34932" y="453"/>
                      <a:pt x="34883" y="453"/>
                    </a:cubicBezTo>
                    <a:cubicBezTo>
                      <a:pt x="34858" y="453"/>
                      <a:pt x="34827" y="455"/>
                      <a:pt x="34786" y="462"/>
                    </a:cubicBezTo>
                    <a:cubicBezTo>
                      <a:pt x="34764" y="478"/>
                      <a:pt x="34747" y="497"/>
                      <a:pt x="34733" y="517"/>
                    </a:cubicBezTo>
                    <a:cubicBezTo>
                      <a:pt x="34730" y="516"/>
                      <a:pt x="34726" y="516"/>
                      <a:pt x="34724" y="516"/>
                    </a:cubicBezTo>
                    <a:cubicBezTo>
                      <a:pt x="34724" y="513"/>
                      <a:pt x="34722" y="511"/>
                      <a:pt x="34721" y="506"/>
                    </a:cubicBezTo>
                    <a:cubicBezTo>
                      <a:pt x="34715" y="516"/>
                      <a:pt x="34708" y="528"/>
                      <a:pt x="34702" y="539"/>
                    </a:cubicBezTo>
                    <a:cubicBezTo>
                      <a:pt x="34700" y="539"/>
                      <a:pt x="34698" y="539"/>
                      <a:pt x="34697" y="539"/>
                    </a:cubicBezTo>
                    <a:cubicBezTo>
                      <a:pt x="34696" y="539"/>
                      <a:pt x="34694" y="539"/>
                      <a:pt x="34693" y="537"/>
                    </a:cubicBezTo>
                    <a:cubicBezTo>
                      <a:pt x="34688" y="541"/>
                      <a:pt x="34684" y="548"/>
                      <a:pt x="34683" y="554"/>
                    </a:cubicBezTo>
                    <a:cubicBezTo>
                      <a:pt x="34680" y="554"/>
                      <a:pt x="34677" y="554"/>
                      <a:pt x="34674" y="553"/>
                    </a:cubicBezTo>
                    <a:cubicBezTo>
                      <a:pt x="34671" y="549"/>
                      <a:pt x="34670" y="545"/>
                      <a:pt x="34670" y="541"/>
                    </a:cubicBezTo>
                    <a:cubicBezTo>
                      <a:pt x="34670" y="544"/>
                      <a:pt x="34670" y="548"/>
                      <a:pt x="34670" y="551"/>
                    </a:cubicBezTo>
                    <a:cubicBezTo>
                      <a:pt x="34659" y="546"/>
                      <a:pt x="34646" y="538"/>
                      <a:pt x="34631" y="538"/>
                    </a:cubicBezTo>
                    <a:cubicBezTo>
                      <a:pt x="34626" y="538"/>
                      <a:pt x="34621" y="539"/>
                      <a:pt x="34615" y="541"/>
                    </a:cubicBezTo>
                    <a:cubicBezTo>
                      <a:pt x="34586" y="500"/>
                      <a:pt x="34550" y="493"/>
                      <a:pt x="34507" y="493"/>
                    </a:cubicBezTo>
                    <a:cubicBezTo>
                      <a:pt x="34482" y="493"/>
                      <a:pt x="34455" y="495"/>
                      <a:pt x="34425" y="495"/>
                    </a:cubicBezTo>
                    <a:cubicBezTo>
                      <a:pt x="34422" y="495"/>
                      <a:pt x="34420" y="495"/>
                      <a:pt x="34417" y="495"/>
                    </a:cubicBezTo>
                    <a:cubicBezTo>
                      <a:pt x="34402" y="500"/>
                      <a:pt x="34388" y="502"/>
                      <a:pt x="34374" y="502"/>
                    </a:cubicBezTo>
                    <a:cubicBezTo>
                      <a:pt x="34324" y="502"/>
                      <a:pt x="34278" y="480"/>
                      <a:pt x="34236" y="480"/>
                    </a:cubicBezTo>
                    <a:cubicBezTo>
                      <a:pt x="34221" y="480"/>
                      <a:pt x="34206" y="483"/>
                      <a:pt x="34192" y="490"/>
                    </a:cubicBezTo>
                    <a:cubicBezTo>
                      <a:pt x="34168" y="493"/>
                      <a:pt x="34145" y="495"/>
                      <a:pt x="34124" y="495"/>
                    </a:cubicBezTo>
                    <a:cubicBezTo>
                      <a:pt x="34086" y="495"/>
                      <a:pt x="34052" y="490"/>
                      <a:pt x="34021" y="478"/>
                    </a:cubicBezTo>
                    <a:cubicBezTo>
                      <a:pt x="33998" y="496"/>
                      <a:pt x="33976" y="514"/>
                      <a:pt x="33956" y="514"/>
                    </a:cubicBezTo>
                    <a:cubicBezTo>
                      <a:pt x="33936" y="514"/>
                      <a:pt x="33917" y="494"/>
                      <a:pt x="33899" y="430"/>
                    </a:cubicBezTo>
                    <a:cubicBezTo>
                      <a:pt x="33893" y="427"/>
                      <a:pt x="33887" y="425"/>
                      <a:pt x="33882" y="425"/>
                    </a:cubicBezTo>
                    <a:cubicBezTo>
                      <a:pt x="33857" y="425"/>
                      <a:pt x="33837" y="460"/>
                      <a:pt x="33819" y="460"/>
                    </a:cubicBezTo>
                    <a:cubicBezTo>
                      <a:pt x="33819" y="460"/>
                      <a:pt x="33818" y="460"/>
                      <a:pt x="33818" y="460"/>
                    </a:cubicBezTo>
                    <a:cubicBezTo>
                      <a:pt x="33783" y="476"/>
                      <a:pt x="33762" y="482"/>
                      <a:pt x="33750" y="482"/>
                    </a:cubicBezTo>
                    <a:cubicBezTo>
                      <a:pt x="33732" y="482"/>
                      <a:pt x="33732" y="469"/>
                      <a:pt x="33731" y="456"/>
                    </a:cubicBezTo>
                    <a:lnTo>
                      <a:pt x="33731" y="456"/>
                    </a:lnTo>
                    <a:cubicBezTo>
                      <a:pt x="33731" y="456"/>
                      <a:pt x="33731" y="456"/>
                      <a:pt x="33731" y="456"/>
                    </a:cubicBezTo>
                    <a:cubicBezTo>
                      <a:pt x="33733" y="456"/>
                      <a:pt x="33751" y="428"/>
                      <a:pt x="33768" y="408"/>
                    </a:cubicBezTo>
                    <a:cubicBezTo>
                      <a:pt x="33748" y="408"/>
                      <a:pt x="33727" y="405"/>
                      <a:pt x="33708" y="400"/>
                    </a:cubicBezTo>
                    <a:cubicBezTo>
                      <a:pt x="33686" y="378"/>
                      <a:pt x="33659" y="372"/>
                      <a:pt x="33626" y="372"/>
                    </a:cubicBezTo>
                    <a:cubicBezTo>
                      <a:pt x="33576" y="372"/>
                      <a:pt x="33512" y="388"/>
                      <a:pt x="33432" y="388"/>
                    </a:cubicBezTo>
                    <a:cubicBezTo>
                      <a:pt x="33410" y="388"/>
                      <a:pt x="33387" y="387"/>
                      <a:pt x="33362" y="383"/>
                    </a:cubicBezTo>
                    <a:cubicBezTo>
                      <a:pt x="33307" y="386"/>
                      <a:pt x="33257" y="400"/>
                      <a:pt x="33213" y="400"/>
                    </a:cubicBezTo>
                    <a:cubicBezTo>
                      <a:pt x="33180" y="400"/>
                      <a:pt x="33151" y="393"/>
                      <a:pt x="33123" y="369"/>
                    </a:cubicBezTo>
                    <a:cubicBezTo>
                      <a:pt x="33093" y="407"/>
                      <a:pt x="33065" y="423"/>
                      <a:pt x="33040" y="423"/>
                    </a:cubicBezTo>
                    <a:cubicBezTo>
                      <a:pt x="33012" y="423"/>
                      <a:pt x="32986" y="404"/>
                      <a:pt x="32963" y="376"/>
                    </a:cubicBezTo>
                    <a:cubicBezTo>
                      <a:pt x="32905" y="376"/>
                      <a:pt x="32862" y="381"/>
                      <a:pt x="32824" y="381"/>
                    </a:cubicBezTo>
                    <a:cubicBezTo>
                      <a:pt x="32805" y="381"/>
                      <a:pt x="32787" y="380"/>
                      <a:pt x="32769" y="376"/>
                    </a:cubicBezTo>
                    <a:cubicBezTo>
                      <a:pt x="32747" y="414"/>
                      <a:pt x="32724" y="429"/>
                      <a:pt x="32699" y="429"/>
                    </a:cubicBezTo>
                    <a:cubicBezTo>
                      <a:pt x="32664" y="429"/>
                      <a:pt x="32623" y="401"/>
                      <a:pt x="32569" y="369"/>
                    </a:cubicBezTo>
                    <a:cubicBezTo>
                      <a:pt x="32566" y="372"/>
                      <a:pt x="32563" y="373"/>
                      <a:pt x="32559" y="373"/>
                    </a:cubicBezTo>
                    <a:cubicBezTo>
                      <a:pt x="32538" y="373"/>
                      <a:pt x="32514" y="327"/>
                      <a:pt x="32488" y="327"/>
                    </a:cubicBezTo>
                    <a:cubicBezTo>
                      <a:pt x="32484" y="327"/>
                      <a:pt x="32480" y="328"/>
                      <a:pt x="32477" y="330"/>
                    </a:cubicBezTo>
                    <a:cubicBezTo>
                      <a:pt x="32464" y="311"/>
                      <a:pt x="32451" y="303"/>
                      <a:pt x="32438" y="303"/>
                    </a:cubicBezTo>
                    <a:cubicBezTo>
                      <a:pt x="32414" y="303"/>
                      <a:pt x="32388" y="329"/>
                      <a:pt x="32360" y="357"/>
                    </a:cubicBezTo>
                    <a:lnTo>
                      <a:pt x="32300" y="357"/>
                    </a:lnTo>
                    <a:cubicBezTo>
                      <a:pt x="32302" y="353"/>
                      <a:pt x="32292" y="335"/>
                      <a:pt x="32263" y="305"/>
                    </a:cubicBezTo>
                    <a:cubicBezTo>
                      <a:pt x="32253" y="277"/>
                      <a:pt x="32241" y="268"/>
                      <a:pt x="32227" y="268"/>
                    </a:cubicBezTo>
                    <a:cubicBezTo>
                      <a:pt x="32200" y="268"/>
                      <a:pt x="32166" y="300"/>
                      <a:pt x="32120" y="310"/>
                    </a:cubicBezTo>
                    <a:cubicBezTo>
                      <a:pt x="32114" y="315"/>
                      <a:pt x="32108" y="316"/>
                      <a:pt x="32102" y="316"/>
                    </a:cubicBezTo>
                    <a:cubicBezTo>
                      <a:pt x="32083" y="316"/>
                      <a:pt x="32063" y="301"/>
                      <a:pt x="32041" y="301"/>
                    </a:cubicBezTo>
                    <a:cubicBezTo>
                      <a:pt x="32027" y="301"/>
                      <a:pt x="32013" y="307"/>
                      <a:pt x="31998" y="327"/>
                    </a:cubicBezTo>
                    <a:cubicBezTo>
                      <a:pt x="31989" y="326"/>
                      <a:pt x="31980" y="325"/>
                      <a:pt x="31970" y="325"/>
                    </a:cubicBezTo>
                    <a:cubicBezTo>
                      <a:pt x="31946" y="325"/>
                      <a:pt x="31920" y="329"/>
                      <a:pt x="31892" y="329"/>
                    </a:cubicBezTo>
                    <a:cubicBezTo>
                      <a:pt x="31873" y="329"/>
                      <a:pt x="31853" y="327"/>
                      <a:pt x="31833" y="321"/>
                    </a:cubicBezTo>
                    <a:cubicBezTo>
                      <a:pt x="31749" y="312"/>
                      <a:pt x="31672" y="299"/>
                      <a:pt x="31601" y="293"/>
                    </a:cubicBezTo>
                    <a:cubicBezTo>
                      <a:pt x="31574" y="289"/>
                      <a:pt x="31547" y="287"/>
                      <a:pt x="31519" y="287"/>
                    </a:cubicBezTo>
                    <a:cubicBezTo>
                      <a:pt x="31483" y="287"/>
                      <a:pt x="31446" y="291"/>
                      <a:pt x="31409" y="298"/>
                    </a:cubicBezTo>
                    <a:cubicBezTo>
                      <a:pt x="31381" y="314"/>
                      <a:pt x="31354" y="319"/>
                      <a:pt x="31328" y="319"/>
                    </a:cubicBezTo>
                    <a:cubicBezTo>
                      <a:pt x="31264" y="319"/>
                      <a:pt x="31207" y="285"/>
                      <a:pt x="31157" y="285"/>
                    </a:cubicBezTo>
                    <a:cubicBezTo>
                      <a:pt x="31145" y="285"/>
                      <a:pt x="31133" y="287"/>
                      <a:pt x="31122" y="292"/>
                    </a:cubicBezTo>
                    <a:cubicBezTo>
                      <a:pt x="31051" y="309"/>
                      <a:pt x="31114" y="413"/>
                      <a:pt x="31086" y="413"/>
                    </a:cubicBezTo>
                    <a:cubicBezTo>
                      <a:pt x="31083" y="413"/>
                      <a:pt x="31081" y="413"/>
                      <a:pt x="31077" y="411"/>
                    </a:cubicBezTo>
                    <a:cubicBezTo>
                      <a:pt x="31027" y="377"/>
                      <a:pt x="30992" y="395"/>
                      <a:pt x="30961" y="372"/>
                    </a:cubicBezTo>
                    <a:cubicBezTo>
                      <a:pt x="30928" y="375"/>
                      <a:pt x="30902" y="388"/>
                      <a:pt x="30877" y="388"/>
                    </a:cubicBezTo>
                    <a:cubicBezTo>
                      <a:pt x="30857" y="388"/>
                      <a:pt x="30837" y="379"/>
                      <a:pt x="30812" y="348"/>
                    </a:cubicBezTo>
                    <a:cubicBezTo>
                      <a:pt x="30796" y="370"/>
                      <a:pt x="30778" y="378"/>
                      <a:pt x="30759" y="378"/>
                    </a:cubicBezTo>
                    <a:cubicBezTo>
                      <a:pt x="30731" y="378"/>
                      <a:pt x="30702" y="363"/>
                      <a:pt x="30671" y="355"/>
                    </a:cubicBezTo>
                    <a:cubicBezTo>
                      <a:pt x="30670" y="355"/>
                      <a:pt x="30669" y="355"/>
                      <a:pt x="30668" y="355"/>
                    </a:cubicBezTo>
                    <a:cubicBezTo>
                      <a:pt x="30622" y="355"/>
                      <a:pt x="30616" y="489"/>
                      <a:pt x="30575" y="489"/>
                    </a:cubicBezTo>
                    <a:cubicBezTo>
                      <a:pt x="30572" y="489"/>
                      <a:pt x="30570" y="489"/>
                      <a:pt x="30567" y="488"/>
                    </a:cubicBezTo>
                    <a:cubicBezTo>
                      <a:pt x="30561" y="487"/>
                      <a:pt x="30556" y="487"/>
                      <a:pt x="30551" y="487"/>
                    </a:cubicBezTo>
                    <a:cubicBezTo>
                      <a:pt x="30493" y="487"/>
                      <a:pt x="30445" y="502"/>
                      <a:pt x="30416" y="502"/>
                    </a:cubicBezTo>
                    <a:cubicBezTo>
                      <a:pt x="30399" y="502"/>
                      <a:pt x="30389" y="497"/>
                      <a:pt x="30389" y="480"/>
                    </a:cubicBezTo>
                    <a:cubicBezTo>
                      <a:pt x="30389" y="486"/>
                      <a:pt x="30388" y="488"/>
                      <a:pt x="30386" y="488"/>
                    </a:cubicBezTo>
                    <a:cubicBezTo>
                      <a:pt x="30380" y="488"/>
                      <a:pt x="30360" y="442"/>
                      <a:pt x="30333" y="442"/>
                    </a:cubicBezTo>
                    <a:cubicBezTo>
                      <a:pt x="30327" y="442"/>
                      <a:pt x="30320" y="444"/>
                      <a:pt x="30314" y="450"/>
                    </a:cubicBezTo>
                    <a:cubicBezTo>
                      <a:pt x="30269" y="443"/>
                      <a:pt x="30210" y="443"/>
                      <a:pt x="30151" y="408"/>
                    </a:cubicBezTo>
                    <a:cubicBezTo>
                      <a:pt x="30102" y="388"/>
                      <a:pt x="30053" y="329"/>
                      <a:pt x="30013" y="329"/>
                    </a:cubicBezTo>
                    <a:cubicBezTo>
                      <a:pt x="30004" y="329"/>
                      <a:pt x="29995" y="332"/>
                      <a:pt x="29987" y="340"/>
                    </a:cubicBezTo>
                    <a:cubicBezTo>
                      <a:pt x="29984" y="341"/>
                      <a:pt x="29981" y="341"/>
                      <a:pt x="29978" y="341"/>
                    </a:cubicBezTo>
                    <a:cubicBezTo>
                      <a:pt x="29946" y="341"/>
                      <a:pt x="29923" y="301"/>
                      <a:pt x="29915" y="301"/>
                    </a:cubicBezTo>
                    <a:cubicBezTo>
                      <a:pt x="29913" y="301"/>
                      <a:pt x="29913" y="303"/>
                      <a:pt x="29913" y="310"/>
                    </a:cubicBezTo>
                    <a:cubicBezTo>
                      <a:pt x="29913" y="369"/>
                      <a:pt x="29965" y="373"/>
                      <a:pt x="30007" y="377"/>
                    </a:cubicBezTo>
                    <a:cubicBezTo>
                      <a:pt x="30014" y="409"/>
                      <a:pt x="30021" y="418"/>
                      <a:pt x="30027" y="418"/>
                    </a:cubicBezTo>
                    <a:cubicBezTo>
                      <a:pt x="30036" y="418"/>
                      <a:pt x="30043" y="398"/>
                      <a:pt x="30048" y="398"/>
                    </a:cubicBezTo>
                    <a:cubicBezTo>
                      <a:pt x="30049" y="398"/>
                      <a:pt x="30050" y="400"/>
                      <a:pt x="30051" y="405"/>
                    </a:cubicBezTo>
                    <a:cubicBezTo>
                      <a:pt x="30051" y="404"/>
                      <a:pt x="30052" y="404"/>
                      <a:pt x="30052" y="404"/>
                    </a:cubicBezTo>
                    <a:lnTo>
                      <a:pt x="30052" y="404"/>
                    </a:lnTo>
                    <a:cubicBezTo>
                      <a:pt x="30053" y="404"/>
                      <a:pt x="30058" y="449"/>
                      <a:pt x="30031" y="458"/>
                    </a:cubicBezTo>
                    <a:cubicBezTo>
                      <a:pt x="30030" y="459"/>
                      <a:pt x="30029" y="459"/>
                      <a:pt x="30028" y="459"/>
                    </a:cubicBezTo>
                    <a:cubicBezTo>
                      <a:pt x="30015" y="459"/>
                      <a:pt x="29996" y="449"/>
                      <a:pt x="29972" y="449"/>
                    </a:cubicBezTo>
                    <a:cubicBezTo>
                      <a:pt x="29951" y="449"/>
                      <a:pt x="29926" y="456"/>
                      <a:pt x="29896" y="480"/>
                    </a:cubicBezTo>
                    <a:cubicBezTo>
                      <a:pt x="29888" y="477"/>
                      <a:pt x="29879" y="475"/>
                      <a:pt x="29869" y="475"/>
                    </a:cubicBezTo>
                    <a:cubicBezTo>
                      <a:pt x="29840" y="475"/>
                      <a:pt x="29808" y="488"/>
                      <a:pt x="29770" y="489"/>
                    </a:cubicBezTo>
                    <a:cubicBezTo>
                      <a:pt x="29753" y="473"/>
                      <a:pt x="29735" y="468"/>
                      <a:pt x="29716" y="468"/>
                    </a:cubicBezTo>
                    <a:cubicBezTo>
                      <a:pt x="29696" y="468"/>
                      <a:pt x="29675" y="473"/>
                      <a:pt x="29653" y="473"/>
                    </a:cubicBezTo>
                    <a:cubicBezTo>
                      <a:pt x="29635" y="473"/>
                      <a:pt x="29617" y="470"/>
                      <a:pt x="29597" y="460"/>
                    </a:cubicBezTo>
                    <a:cubicBezTo>
                      <a:pt x="29531" y="386"/>
                      <a:pt x="29474" y="395"/>
                      <a:pt x="29424" y="390"/>
                    </a:cubicBezTo>
                    <a:cubicBezTo>
                      <a:pt x="29416" y="389"/>
                      <a:pt x="29408" y="388"/>
                      <a:pt x="29400" y="388"/>
                    </a:cubicBezTo>
                    <a:cubicBezTo>
                      <a:pt x="29363" y="388"/>
                      <a:pt x="29327" y="400"/>
                      <a:pt x="29297" y="422"/>
                    </a:cubicBezTo>
                    <a:cubicBezTo>
                      <a:pt x="29226" y="411"/>
                      <a:pt x="29179" y="422"/>
                      <a:pt x="29146" y="380"/>
                    </a:cubicBezTo>
                    <a:cubicBezTo>
                      <a:pt x="29122" y="345"/>
                      <a:pt x="29106" y="333"/>
                      <a:pt x="29094" y="333"/>
                    </a:cubicBezTo>
                    <a:cubicBezTo>
                      <a:pt x="29074" y="333"/>
                      <a:pt x="29065" y="367"/>
                      <a:pt x="29046" y="368"/>
                    </a:cubicBezTo>
                    <a:cubicBezTo>
                      <a:pt x="29038" y="344"/>
                      <a:pt x="29029" y="334"/>
                      <a:pt x="29016" y="334"/>
                    </a:cubicBezTo>
                    <a:cubicBezTo>
                      <a:pt x="29005" y="334"/>
                      <a:pt x="28991" y="342"/>
                      <a:pt x="28974" y="352"/>
                    </a:cubicBezTo>
                    <a:cubicBezTo>
                      <a:pt x="28937" y="271"/>
                      <a:pt x="28883" y="255"/>
                      <a:pt x="28805" y="236"/>
                    </a:cubicBezTo>
                    <a:cubicBezTo>
                      <a:pt x="28727" y="254"/>
                      <a:pt x="28613" y="517"/>
                      <a:pt x="28548" y="517"/>
                    </a:cubicBezTo>
                    <a:cubicBezTo>
                      <a:pt x="28547" y="517"/>
                      <a:pt x="28545" y="517"/>
                      <a:pt x="28544" y="517"/>
                    </a:cubicBezTo>
                    <a:cubicBezTo>
                      <a:pt x="28535" y="515"/>
                      <a:pt x="28527" y="514"/>
                      <a:pt x="28518" y="514"/>
                    </a:cubicBezTo>
                    <a:cubicBezTo>
                      <a:pt x="28473" y="514"/>
                      <a:pt x="28432" y="540"/>
                      <a:pt x="28395" y="540"/>
                    </a:cubicBezTo>
                    <a:cubicBezTo>
                      <a:pt x="28388" y="540"/>
                      <a:pt x="28382" y="539"/>
                      <a:pt x="28376" y="537"/>
                    </a:cubicBezTo>
                    <a:cubicBezTo>
                      <a:pt x="28276" y="530"/>
                      <a:pt x="28200" y="498"/>
                      <a:pt x="28134" y="422"/>
                    </a:cubicBezTo>
                    <a:cubicBezTo>
                      <a:pt x="28115" y="429"/>
                      <a:pt x="28097" y="431"/>
                      <a:pt x="28080" y="431"/>
                    </a:cubicBezTo>
                    <a:cubicBezTo>
                      <a:pt x="28056" y="431"/>
                      <a:pt x="28032" y="427"/>
                      <a:pt x="28010" y="427"/>
                    </a:cubicBezTo>
                    <a:cubicBezTo>
                      <a:pt x="27994" y="427"/>
                      <a:pt x="27980" y="429"/>
                      <a:pt x="27965" y="436"/>
                    </a:cubicBezTo>
                    <a:cubicBezTo>
                      <a:pt x="27932" y="477"/>
                      <a:pt x="27927" y="486"/>
                      <a:pt x="27935" y="486"/>
                    </a:cubicBezTo>
                    <a:cubicBezTo>
                      <a:pt x="27941" y="486"/>
                      <a:pt x="27953" y="482"/>
                      <a:pt x="27967" y="482"/>
                    </a:cubicBezTo>
                    <a:cubicBezTo>
                      <a:pt x="27980" y="482"/>
                      <a:pt x="27994" y="485"/>
                      <a:pt x="28005" y="500"/>
                    </a:cubicBezTo>
                    <a:cubicBezTo>
                      <a:pt x="28011" y="487"/>
                      <a:pt x="28016" y="483"/>
                      <a:pt x="28019" y="483"/>
                    </a:cubicBezTo>
                    <a:cubicBezTo>
                      <a:pt x="28028" y="483"/>
                      <a:pt x="28028" y="512"/>
                      <a:pt x="28011" y="516"/>
                    </a:cubicBezTo>
                    <a:cubicBezTo>
                      <a:pt x="28007" y="517"/>
                      <a:pt x="28004" y="518"/>
                      <a:pt x="28000" y="518"/>
                    </a:cubicBezTo>
                    <a:cubicBezTo>
                      <a:pt x="27970" y="518"/>
                      <a:pt x="27911" y="484"/>
                      <a:pt x="27807" y="458"/>
                    </a:cubicBezTo>
                    <a:cubicBezTo>
                      <a:pt x="27804" y="458"/>
                      <a:pt x="27801" y="458"/>
                      <a:pt x="27798" y="458"/>
                    </a:cubicBezTo>
                    <a:cubicBezTo>
                      <a:pt x="27707" y="458"/>
                      <a:pt x="27659" y="538"/>
                      <a:pt x="27635" y="538"/>
                    </a:cubicBezTo>
                    <a:cubicBezTo>
                      <a:pt x="27630" y="538"/>
                      <a:pt x="27626" y="534"/>
                      <a:pt x="27622" y="523"/>
                    </a:cubicBezTo>
                    <a:cubicBezTo>
                      <a:pt x="27612" y="517"/>
                      <a:pt x="27614" y="504"/>
                      <a:pt x="27617" y="493"/>
                    </a:cubicBezTo>
                    <a:cubicBezTo>
                      <a:pt x="27614" y="488"/>
                      <a:pt x="27610" y="483"/>
                      <a:pt x="27607" y="478"/>
                    </a:cubicBezTo>
                    <a:cubicBezTo>
                      <a:pt x="27586" y="438"/>
                      <a:pt x="27554" y="415"/>
                      <a:pt x="27503" y="415"/>
                    </a:cubicBezTo>
                    <a:cubicBezTo>
                      <a:pt x="27460" y="415"/>
                      <a:pt x="27404" y="431"/>
                      <a:pt x="27332" y="467"/>
                    </a:cubicBezTo>
                    <a:cubicBezTo>
                      <a:pt x="27297" y="452"/>
                      <a:pt x="27265" y="447"/>
                      <a:pt x="27236" y="447"/>
                    </a:cubicBezTo>
                    <a:cubicBezTo>
                      <a:pt x="27201" y="447"/>
                      <a:pt x="27171" y="454"/>
                      <a:pt x="27145" y="458"/>
                    </a:cubicBezTo>
                    <a:cubicBezTo>
                      <a:pt x="27129" y="431"/>
                      <a:pt x="27115" y="421"/>
                      <a:pt x="27103" y="421"/>
                    </a:cubicBezTo>
                    <a:cubicBezTo>
                      <a:pt x="27077" y="421"/>
                      <a:pt x="27057" y="464"/>
                      <a:pt x="27041" y="492"/>
                    </a:cubicBezTo>
                    <a:cubicBezTo>
                      <a:pt x="27004" y="489"/>
                      <a:pt x="26990" y="454"/>
                      <a:pt x="26982" y="454"/>
                    </a:cubicBezTo>
                    <a:cubicBezTo>
                      <a:pt x="26980" y="454"/>
                      <a:pt x="26979" y="457"/>
                      <a:pt x="26977" y="464"/>
                    </a:cubicBezTo>
                    <a:cubicBezTo>
                      <a:pt x="26976" y="462"/>
                      <a:pt x="26974" y="461"/>
                      <a:pt x="26973" y="461"/>
                    </a:cubicBezTo>
                    <a:cubicBezTo>
                      <a:pt x="26967" y="461"/>
                      <a:pt x="26960" y="472"/>
                      <a:pt x="26933" y="478"/>
                    </a:cubicBezTo>
                    <a:cubicBezTo>
                      <a:pt x="26929" y="471"/>
                      <a:pt x="26924" y="468"/>
                      <a:pt x="26919" y="468"/>
                    </a:cubicBezTo>
                    <a:cubicBezTo>
                      <a:pt x="26903" y="468"/>
                      <a:pt x="26882" y="497"/>
                      <a:pt x="26853" y="525"/>
                    </a:cubicBezTo>
                    <a:cubicBezTo>
                      <a:pt x="26847" y="535"/>
                      <a:pt x="26840" y="540"/>
                      <a:pt x="26833" y="540"/>
                    </a:cubicBezTo>
                    <a:cubicBezTo>
                      <a:pt x="26806" y="540"/>
                      <a:pt x="26772" y="478"/>
                      <a:pt x="26732" y="478"/>
                    </a:cubicBezTo>
                    <a:cubicBezTo>
                      <a:pt x="26722" y="478"/>
                      <a:pt x="26711" y="482"/>
                      <a:pt x="26700" y="493"/>
                    </a:cubicBezTo>
                    <a:cubicBezTo>
                      <a:pt x="26669" y="516"/>
                      <a:pt x="26640" y="523"/>
                      <a:pt x="26611" y="523"/>
                    </a:cubicBezTo>
                    <a:cubicBezTo>
                      <a:pt x="26574" y="523"/>
                      <a:pt x="26539" y="512"/>
                      <a:pt x="26507" y="512"/>
                    </a:cubicBezTo>
                    <a:cubicBezTo>
                      <a:pt x="26494" y="512"/>
                      <a:pt x="26482" y="513"/>
                      <a:pt x="26470" y="518"/>
                    </a:cubicBezTo>
                    <a:cubicBezTo>
                      <a:pt x="26446" y="569"/>
                      <a:pt x="26424" y="586"/>
                      <a:pt x="26403" y="586"/>
                    </a:cubicBezTo>
                    <a:cubicBezTo>
                      <a:pt x="26364" y="586"/>
                      <a:pt x="26329" y="533"/>
                      <a:pt x="26297" y="528"/>
                    </a:cubicBezTo>
                    <a:cubicBezTo>
                      <a:pt x="26289" y="524"/>
                      <a:pt x="26282" y="523"/>
                      <a:pt x="26274" y="523"/>
                    </a:cubicBezTo>
                    <a:cubicBezTo>
                      <a:pt x="26180" y="523"/>
                      <a:pt x="26029" y="768"/>
                      <a:pt x="25958" y="768"/>
                    </a:cubicBezTo>
                    <a:cubicBezTo>
                      <a:pt x="25949" y="768"/>
                      <a:pt x="25941" y="765"/>
                      <a:pt x="25935" y="756"/>
                    </a:cubicBezTo>
                    <a:cubicBezTo>
                      <a:pt x="25923" y="760"/>
                      <a:pt x="25912" y="761"/>
                      <a:pt x="25900" y="761"/>
                    </a:cubicBezTo>
                    <a:cubicBezTo>
                      <a:pt x="25894" y="761"/>
                      <a:pt x="25889" y="761"/>
                      <a:pt x="25883" y="760"/>
                    </a:cubicBezTo>
                    <a:cubicBezTo>
                      <a:pt x="25853" y="752"/>
                      <a:pt x="25822" y="747"/>
                      <a:pt x="25792" y="746"/>
                    </a:cubicBezTo>
                    <a:cubicBezTo>
                      <a:pt x="25782" y="732"/>
                      <a:pt x="25774" y="728"/>
                      <a:pt x="25768" y="728"/>
                    </a:cubicBezTo>
                    <a:cubicBezTo>
                      <a:pt x="25760" y="728"/>
                      <a:pt x="25756" y="736"/>
                      <a:pt x="25756" y="743"/>
                    </a:cubicBezTo>
                    <a:cubicBezTo>
                      <a:pt x="25716" y="743"/>
                      <a:pt x="25672" y="745"/>
                      <a:pt x="25618" y="747"/>
                    </a:cubicBezTo>
                    <a:cubicBezTo>
                      <a:pt x="25525" y="776"/>
                      <a:pt x="25448" y="799"/>
                      <a:pt x="25384" y="799"/>
                    </a:cubicBezTo>
                    <a:cubicBezTo>
                      <a:pt x="25358" y="799"/>
                      <a:pt x="25334" y="795"/>
                      <a:pt x="25312" y="787"/>
                    </a:cubicBezTo>
                    <a:cubicBezTo>
                      <a:pt x="25292" y="754"/>
                      <a:pt x="25274" y="743"/>
                      <a:pt x="25258" y="743"/>
                    </a:cubicBezTo>
                    <a:cubicBezTo>
                      <a:pt x="25226" y="743"/>
                      <a:pt x="25199" y="785"/>
                      <a:pt x="25176" y="785"/>
                    </a:cubicBezTo>
                    <a:cubicBezTo>
                      <a:pt x="25165" y="785"/>
                      <a:pt x="25154" y="774"/>
                      <a:pt x="25144" y="743"/>
                    </a:cubicBezTo>
                    <a:cubicBezTo>
                      <a:pt x="25083" y="701"/>
                      <a:pt x="25059" y="686"/>
                      <a:pt x="25037" y="686"/>
                    </a:cubicBezTo>
                    <a:cubicBezTo>
                      <a:pt x="25032" y="686"/>
                      <a:pt x="25026" y="687"/>
                      <a:pt x="25020" y="689"/>
                    </a:cubicBezTo>
                    <a:cubicBezTo>
                      <a:pt x="25015" y="702"/>
                      <a:pt x="25010" y="706"/>
                      <a:pt x="25004" y="706"/>
                    </a:cubicBezTo>
                    <a:cubicBezTo>
                      <a:pt x="24993" y="706"/>
                      <a:pt x="24980" y="694"/>
                      <a:pt x="24963" y="694"/>
                    </a:cubicBezTo>
                    <a:cubicBezTo>
                      <a:pt x="24961" y="694"/>
                      <a:pt x="24960" y="694"/>
                      <a:pt x="24959" y="694"/>
                    </a:cubicBezTo>
                    <a:cubicBezTo>
                      <a:pt x="24951" y="685"/>
                      <a:pt x="24941" y="681"/>
                      <a:pt x="24931" y="681"/>
                    </a:cubicBezTo>
                    <a:cubicBezTo>
                      <a:pt x="24904" y="681"/>
                      <a:pt x="24871" y="701"/>
                      <a:pt x="24827" y="707"/>
                    </a:cubicBezTo>
                    <a:cubicBezTo>
                      <a:pt x="24815" y="681"/>
                      <a:pt x="24803" y="671"/>
                      <a:pt x="24792" y="671"/>
                    </a:cubicBezTo>
                    <a:cubicBezTo>
                      <a:pt x="24760" y="671"/>
                      <a:pt x="24733" y="753"/>
                      <a:pt x="24706" y="778"/>
                    </a:cubicBezTo>
                    <a:cubicBezTo>
                      <a:pt x="24694" y="805"/>
                      <a:pt x="24681" y="816"/>
                      <a:pt x="24669" y="816"/>
                    </a:cubicBezTo>
                    <a:cubicBezTo>
                      <a:pt x="24665" y="816"/>
                      <a:pt x="24662" y="814"/>
                      <a:pt x="24658" y="812"/>
                    </a:cubicBezTo>
                    <a:cubicBezTo>
                      <a:pt x="24655" y="820"/>
                      <a:pt x="24652" y="824"/>
                      <a:pt x="24649" y="824"/>
                    </a:cubicBezTo>
                    <a:cubicBezTo>
                      <a:pt x="24637" y="824"/>
                      <a:pt x="24626" y="777"/>
                      <a:pt x="24615" y="741"/>
                    </a:cubicBezTo>
                    <a:cubicBezTo>
                      <a:pt x="24612" y="746"/>
                      <a:pt x="24609" y="748"/>
                      <a:pt x="24606" y="748"/>
                    </a:cubicBezTo>
                    <a:cubicBezTo>
                      <a:pt x="24602" y="748"/>
                      <a:pt x="24597" y="744"/>
                      <a:pt x="24593" y="744"/>
                    </a:cubicBezTo>
                    <a:cubicBezTo>
                      <a:pt x="24588" y="744"/>
                      <a:pt x="24584" y="749"/>
                      <a:pt x="24579" y="770"/>
                    </a:cubicBezTo>
                    <a:cubicBezTo>
                      <a:pt x="24577" y="776"/>
                      <a:pt x="24576" y="778"/>
                      <a:pt x="24574" y="778"/>
                    </a:cubicBezTo>
                    <a:cubicBezTo>
                      <a:pt x="24565" y="778"/>
                      <a:pt x="24556" y="713"/>
                      <a:pt x="24548" y="694"/>
                    </a:cubicBezTo>
                    <a:cubicBezTo>
                      <a:pt x="24546" y="688"/>
                      <a:pt x="24543" y="686"/>
                      <a:pt x="24540" y="686"/>
                    </a:cubicBezTo>
                    <a:cubicBezTo>
                      <a:pt x="24526" y="686"/>
                      <a:pt x="24515" y="749"/>
                      <a:pt x="24505" y="754"/>
                    </a:cubicBezTo>
                    <a:cubicBezTo>
                      <a:pt x="24501" y="751"/>
                      <a:pt x="24498" y="750"/>
                      <a:pt x="24495" y="750"/>
                    </a:cubicBezTo>
                    <a:cubicBezTo>
                      <a:pt x="24479" y="750"/>
                      <a:pt x="24470" y="779"/>
                      <a:pt x="24466" y="812"/>
                    </a:cubicBezTo>
                    <a:cubicBezTo>
                      <a:pt x="24464" y="799"/>
                      <a:pt x="24463" y="795"/>
                      <a:pt x="24462" y="795"/>
                    </a:cubicBezTo>
                    <a:cubicBezTo>
                      <a:pt x="24461" y="795"/>
                      <a:pt x="24461" y="804"/>
                      <a:pt x="24460" y="804"/>
                    </a:cubicBezTo>
                    <a:cubicBezTo>
                      <a:pt x="24460" y="804"/>
                      <a:pt x="24460" y="795"/>
                      <a:pt x="24459" y="760"/>
                    </a:cubicBezTo>
                    <a:cubicBezTo>
                      <a:pt x="24458" y="782"/>
                      <a:pt x="24449" y="802"/>
                      <a:pt x="24434" y="817"/>
                    </a:cubicBezTo>
                    <a:cubicBezTo>
                      <a:pt x="24424" y="817"/>
                      <a:pt x="24412" y="878"/>
                      <a:pt x="24396" y="878"/>
                    </a:cubicBezTo>
                    <a:cubicBezTo>
                      <a:pt x="24385" y="878"/>
                      <a:pt x="24372" y="851"/>
                      <a:pt x="24358" y="761"/>
                    </a:cubicBezTo>
                    <a:cubicBezTo>
                      <a:pt x="24351" y="774"/>
                      <a:pt x="24343" y="778"/>
                      <a:pt x="24336" y="778"/>
                    </a:cubicBezTo>
                    <a:cubicBezTo>
                      <a:pt x="24316" y="778"/>
                      <a:pt x="24294" y="750"/>
                      <a:pt x="24270" y="750"/>
                    </a:cubicBezTo>
                    <a:cubicBezTo>
                      <a:pt x="24259" y="750"/>
                      <a:pt x="24247" y="756"/>
                      <a:pt x="24235" y="774"/>
                    </a:cubicBezTo>
                    <a:cubicBezTo>
                      <a:pt x="24226" y="820"/>
                      <a:pt x="24216" y="834"/>
                      <a:pt x="24205" y="834"/>
                    </a:cubicBezTo>
                    <a:cubicBezTo>
                      <a:pt x="24191" y="834"/>
                      <a:pt x="24176" y="809"/>
                      <a:pt x="24160" y="809"/>
                    </a:cubicBezTo>
                    <a:cubicBezTo>
                      <a:pt x="24160" y="809"/>
                      <a:pt x="24159" y="810"/>
                      <a:pt x="24158" y="810"/>
                    </a:cubicBezTo>
                    <a:cubicBezTo>
                      <a:pt x="24147" y="754"/>
                      <a:pt x="24137" y="739"/>
                      <a:pt x="24126" y="739"/>
                    </a:cubicBezTo>
                    <a:cubicBezTo>
                      <a:pt x="24113" y="739"/>
                      <a:pt x="24099" y="765"/>
                      <a:pt x="24085" y="765"/>
                    </a:cubicBezTo>
                    <a:cubicBezTo>
                      <a:pt x="24079" y="765"/>
                      <a:pt x="24074" y="762"/>
                      <a:pt x="24069" y="752"/>
                    </a:cubicBezTo>
                    <a:cubicBezTo>
                      <a:pt x="24045" y="742"/>
                      <a:pt x="24019" y="668"/>
                      <a:pt x="23994" y="668"/>
                    </a:cubicBezTo>
                    <a:cubicBezTo>
                      <a:pt x="23986" y="668"/>
                      <a:pt x="23978" y="676"/>
                      <a:pt x="23969" y="696"/>
                    </a:cubicBezTo>
                    <a:cubicBezTo>
                      <a:pt x="23964" y="689"/>
                      <a:pt x="23960" y="686"/>
                      <a:pt x="23955" y="686"/>
                    </a:cubicBezTo>
                    <a:cubicBezTo>
                      <a:pt x="23931" y="686"/>
                      <a:pt x="23909" y="754"/>
                      <a:pt x="23884" y="754"/>
                    </a:cubicBezTo>
                    <a:cubicBezTo>
                      <a:pt x="23877" y="754"/>
                      <a:pt x="23869" y="747"/>
                      <a:pt x="23861" y="729"/>
                    </a:cubicBezTo>
                    <a:cubicBezTo>
                      <a:pt x="23855" y="839"/>
                      <a:pt x="23847" y="872"/>
                      <a:pt x="23838" y="872"/>
                    </a:cubicBezTo>
                    <a:cubicBezTo>
                      <a:pt x="23827" y="872"/>
                      <a:pt x="23815" y="819"/>
                      <a:pt x="23804" y="803"/>
                    </a:cubicBezTo>
                    <a:cubicBezTo>
                      <a:pt x="23799" y="784"/>
                      <a:pt x="23795" y="778"/>
                      <a:pt x="23790" y="778"/>
                    </a:cubicBezTo>
                    <a:cubicBezTo>
                      <a:pt x="23780" y="778"/>
                      <a:pt x="23771" y="806"/>
                      <a:pt x="23761" y="806"/>
                    </a:cubicBezTo>
                    <a:cubicBezTo>
                      <a:pt x="23755" y="806"/>
                      <a:pt x="23749" y="797"/>
                      <a:pt x="23743" y="770"/>
                    </a:cubicBezTo>
                    <a:cubicBezTo>
                      <a:pt x="23718" y="701"/>
                      <a:pt x="23693" y="664"/>
                      <a:pt x="23667" y="664"/>
                    </a:cubicBezTo>
                    <a:cubicBezTo>
                      <a:pt x="23650" y="664"/>
                      <a:pt x="23633" y="680"/>
                      <a:pt x="23616" y="716"/>
                    </a:cubicBezTo>
                    <a:cubicBezTo>
                      <a:pt x="23591" y="678"/>
                      <a:pt x="23568" y="664"/>
                      <a:pt x="23546" y="664"/>
                    </a:cubicBezTo>
                    <a:cubicBezTo>
                      <a:pt x="23530" y="664"/>
                      <a:pt x="23514" y="672"/>
                      <a:pt x="23500" y="684"/>
                    </a:cubicBezTo>
                    <a:cubicBezTo>
                      <a:pt x="23493" y="691"/>
                      <a:pt x="23486" y="693"/>
                      <a:pt x="23479" y="693"/>
                    </a:cubicBezTo>
                    <a:cubicBezTo>
                      <a:pt x="23460" y="693"/>
                      <a:pt x="23442" y="672"/>
                      <a:pt x="23425" y="672"/>
                    </a:cubicBezTo>
                    <a:cubicBezTo>
                      <a:pt x="23420" y="672"/>
                      <a:pt x="23415" y="674"/>
                      <a:pt x="23411" y="679"/>
                    </a:cubicBezTo>
                    <a:cubicBezTo>
                      <a:pt x="23374" y="679"/>
                      <a:pt x="23345" y="703"/>
                      <a:pt x="23320" y="703"/>
                    </a:cubicBezTo>
                    <a:cubicBezTo>
                      <a:pt x="23301" y="703"/>
                      <a:pt x="23285" y="690"/>
                      <a:pt x="23270" y="642"/>
                    </a:cubicBezTo>
                    <a:lnTo>
                      <a:pt x="23270" y="642"/>
                    </a:lnTo>
                    <a:cubicBezTo>
                      <a:pt x="23277" y="677"/>
                      <a:pt x="23272" y="690"/>
                      <a:pt x="23261" y="690"/>
                    </a:cubicBezTo>
                    <a:cubicBezTo>
                      <a:pt x="23232" y="690"/>
                      <a:pt x="23161" y="597"/>
                      <a:pt x="23173" y="578"/>
                    </a:cubicBezTo>
                    <a:lnTo>
                      <a:pt x="23173" y="578"/>
                    </a:lnTo>
                    <a:cubicBezTo>
                      <a:pt x="23144" y="607"/>
                      <a:pt x="23111" y="696"/>
                      <a:pt x="23062" y="696"/>
                    </a:cubicBezTo>
                    <a:cubicBezTo>
                      <a:pt x="23055" y="696"/>
                      <a:pt x="23048" y="694"/>
                      <a:pt x="23041" y="690"/>
                    </a:cubicBezTo>
                    <a:cubicBezTo>
                      <a:pt x="23031" y="671"/>
                      <a:pt x="23021" y="667"/>
                      <a:pt x="23010" y="667"/>
                    </a:cubicBezTo>
                    <a:cubicBezTo>
                      <a:pt x="22998" y="667"/>
                      <a:pt x="22985" y="673"/>
                      <a:pt x="22972" y="673"/>
                    </a:cubicBezTo>
                    <a:cubicBezTo>
                      <a:pt x="22958" y="673"/>
                      <a:pt x="22943" y="666"/>
                      <a:pt x="22927" y="639"/>
                    </a:cubicBezTo>
                    <a:cubicBezTo>
                      <a:pt x="22923" y="620"/>
                      <a:pt x="22919" y="612"/>
                      <a:pt x="22915" y="612"/>
                    </a:cubicBezTo>
                    <a:cubicBezTo>
                      <a:pt x="22901" y="612"/>
                      <a:pt x="22888" y="705"/>
                      <a:pt x="22872" y="705"/>
                    </a:cubicBezTo>
                    <a:cubicBezTo>
                      <a:pt x="22867" y="705"/>
                      <a:pt x="22862" y="696"/>
                      <a:pt x="22856" y="672"/>
                    </a:cubicBezTo>
                    <a:cubicBezTo>
                      <a:pt x="22829" y="601"/>
                      <a:pt x="22803" y="634"/>
                      <a:pt x="22772" y="609"/>
                    </a:cubicBezTo>
                    <a:cubicBezTo>
                      <a:pt x="22750" y="660"/>
                      <a:pt x="22729" y="684"/>
                      <a:pt x="22709" y="684"/>
                    </a:cubicBezTo>
                    <a:cubicBezTo>
                      <a:pt x="22698" y="684"/>
                      <a:pt x="22687" y="676"/>
                      <a:pt x="22677" y="660"/>
                    </a:cubicBezTo>
                    <a:cubicBezTo>
                      <a:pt x="22670" y="677"/>
                      <a:pt x="22664" y="682"/>
                      <a:pt x="22658" y="682"/>
                    </a:cubicBezTo>
                    <a:cubicBezTo>
                      <a:pt x="22646" y="682"/>
                      <a:pt x="22635" y="661"/>
                      <a:pt x="22624" y="661"/>
                    </a:cubicBezTo>
                    <a:cubicBezTo>
                      <a:pt x="22618" y="661"/>
                      <a:pt x="22613" y="668"/>
                      <a:pt x="22608" y="690"/>
                    </a:cubicBezTo>
                    <a:cubicBezTo>
                      <a:pt x="22602" y="686"/>
                      <a:pt x="22597" y="684"/>
                      <a:pt x="22592" y="684"/>
                    </a:cubicBezTo>
                    <a:cubicBezTo>
                      <a:pt x="22571" y="684"/>
                      <a:pt x="22556" y="713"/>
                      <a:pt x="22543" y="713"/>
                    </a:cubicBezTo>
                    <a:cubicBezTo>
                      <a:pt x="22537" y="713"/>
                      <a:pt x="22532" y="706"/>
                      <a:pt x="22527" y="684"/>
                    </a:cubicBezTo>
                    <a:cubicBezTo>
                      <a:pt x="22511" y="641"/>
                      <a:pt x="22504" y="615"/>
                      <a:pt x="22501" y="615"/>
                    </a:cubicBezTo>
                    <a:lnTo>
                      <a:pt x="22501" y="615"/>
                    </a:lnTo>
                    <a:cubicBezTo>
                      <a:pt x="22498" y="615"/>
                      <a:pt x="22501" y="651"/>
                      <a:pt x="22504" y="740"/>
                    </a:cubicBezTo>
                    <a:cubicBezTo>
                      <a:pt x="22504" y="755"/>
                      <a:pt x="22505" y="764"/>
                      <a:pt x="22505" y="768"/>
                    </a:cubicBezTo>
                    <a:cubicBezTo>
                      <a:pt x="22504" y="760"/>
                      <a:pt x="22500" y="735"/>
                      <a:pt x="22490" y="735"/>
                    </a:cubicBezTo>
                    <a:cubicBezTo>
                      <a:pt x="22485" y="735"/>
                      <a:pt x="22478" y="741"/>
                      <a:pt x="22469" y="760"/>
                    </a:cubicBezTo>
                    <a:cubicBezTo>
                      <a:pt x="22465" y="788"/>
                      <a:pt x="22460" y="799"/>
                      <a:pt x="22454" y="799"/>
                    </a:cubicBezTo>
                    <a:cubicBezTo>
                      <a:pt x="22436" y="799"/>
                      <a:pt x="22413" y="715"/>
                      <a:pt x="22382" y="715"/>
                    </a:cubicBezTo>
                    <a:cubicBezTo>
                      <a:pt x="22380" y="715"/>
                      <a:pt x="22378" y="715"/>
                      <a:pt x="22376" y="716"/>
                    </a:cubicBezTo>
                    <a:cubicBezTo>
                      <a:pt x="22333" y="788"/>
                      <a:pt x="22435" y="838"/>
                      <a:pt x="22356" y="896"/>
                    </a:cubicBezTo>
                    <a:cubicBezTo>
                      <a:pt x="22348" y="874"/>
                      <a:pt x="22339" y="866"/>
                      <a:pt x="22331" y="866"/>
                    </a:cubicBezTo>
                    <a:cubicBezTo>
                      <a:pt x="22305" y="866"/>
                      <a:pt x="22280" y="947"/>
                      <a:pt x="22254" y="947"/>
                    </a:cubicBezTo>
                    <a:cubicBezTo>
                      <a:pt x="22249" y="947"/>
                      <a:pt x="22243" y="944"/>
                      <a:pt x="22238" y="936"/>
                    </a:cubicBezTo>
                    <a:cubicBezTo>
                      <a:pt x="22196" y="868"/>
                      <a:pt x="22156" y="915"/>
                      <a:pt x="22116" y="881"/>
                    </a:cubicBezTo>
                    <a:cubicBezTo>
                      <a:pt x="22089" y="862"/>
                      <a:pt x="22058" y="852"/>
                      <a:pt x="22027" y="852"/>
                    </a:cubicBezTo>
                    <a:cubicBezTo>
                      <a:pt x="22016" y="852"/>
                      <a:pt x="22005" y="853"/>
                      <a:pt x="21995" y="855"/>
                    </a:cubicBezTo>
                    <a:cubicBezTo>
                      <a:pt x="21955" y="862"/>
                      <a:pt x="21915" y="876"/>
                      <a:pt x="21875" y="876"/>
                    </a:cubicBezTo>
                    <a:cubicBezTo>
                      <a:pt x="21831" y="911"/>
                      <a:pt x="21593" y="962"/>
                      <a:pt x="21383" y="1016"/>
                    </a:cubicBezTo>
                    <a:cubicBezTo>
                      <a:pt x="21373" y="1016"/>
                      <a:pt x="21364" y="1015"/>
                      <a:pt x="21354" y="1015"/>
                    </a:cubicBezTo>
                    <a:cubicBezTo>
                      <a:pt x="21307" y="1015"/>
                      <a:pt x="21260" y="1018"/>
                      <a:pt x="21213" y="1023"/>
                    </a:cubicBezTo>
                    <a:cubicBezTo>
                      <a:pt x="21199" y="1001"/>
                      <a:pt x="21184" y="980"/>
                      <a:pt x="21170" y="980"/>
                    </a:cubicBezTo>
                    <a:cubicBezTo>
                      <a:pt x="21158" y="980"/>
                      <a:pt x="21146" y="993"/>
                      <a:pt x="21135" y="1030"/>
                    </a:cubicBezTo>
                    <a:cubicBezTo>
                      <a:pt x="21068" y="1036"/>
                      <a:pt x="21032" y="1048"/>
                      <a:pt x="21012" y="1060"/>
                    </a:cubicBezTo>
                    <a:cubicBezTo>
                      <a:pt x="20993" y="1072"/>
                      <a:pt x="20991" y="1084"/>
                      <a:pt x="20995" y="1091"/>
                    </a:cubicBezTo>
                    <a:cubicBezTo>
                      <a:pt x="20996" y="1104"/>
                      <a:pt x="20997" y="1112"/>
                      <a:pt x="20998" y="1121"/>
                    </a:cubicBezTo>
                    <a:cubicBezTo>
                      <a:pt x="20996" y="1119"/>
                      <a:pt x="20992" y="1116"/>
                      <a:pt x="20990" y="1115"/>
                    </a:cubicBezTo>
                    <a:cubicBezTo>
                      <a:pt x="20988" y="1116"/>
                      <a:pt x="20987" y="1117"/>
                      <a:pt x="20986" y="1117"/>
                    </a:cubicBezTo>
                    <a:cubicBezTo>
                      <a:pt x="20976" y="1117"/>
                      <a:pt x="20961" y="1086"/>
                      <a:pt x="20944" y="1086"/>
                    </a:cubicBezTo>
                    <a:cubicBezTo>
                      <a:pt x="20937" y="1086"/>
                      <a:pt x="20929" y="1091"/>
                      <a:pt x="20921" y="1105"/>
                    </a:cubicBezTo>
                    <a:cubicBezTo>
                      <a:pt x="20888" y="1086"/>
                      <a:pt x="20702" y="1046"/>
                      <a:pt x="20641" y="979"/>
                    </a:cubicBezTo>
                    <a:cubicBezTo>
                      <a:pt x="20614" y="982"/>
                      <a:pt x="20590" y="1005"/>
                      <a:pt x="20569" y="1005"/>
                    </a:cubicBezTo>
                    <a:cubicBezTo>
                      <a:pt x="20559" y="1005"/>
                      <a:pt x="20550" y="1001"/>
                      <a:pt x="20542" y="989"/>
                    </a:cubicBezTo>
                    <a:cubicBezTo>
                      <a:pt x="20515" y="1014"/>
                      <a:pt x="20468" y="1095"/>
                      <a:pt x="20450" y="1095"/>
                    </a:cubicBezTo>
                    <a:cubicBezTo>
                      <a:pt x="20449" y="1095"/>
                      <a:pt x="20449" y="1095"/>
                      <a:pt x="20449" y="1095"/>
                    </a:cubicBezTo>
                    <a:cubicBezTo>
                      <a:pt x="20436" y="1138"/>
                      <a:pt x="20425" y="1157"/>
                      <a:pt x="20415" y="1157"/>
                    </a:cubicBezTo>
                    <a:cubicBezTo>
                      <a:pt x="20401" y="1157"/>
                      <a:pt x="20389" y="1114"/>
                      <a:pt x="20380" y="1050"/>
                    </a:cubicBezTo>
                    <a:cubicBezTo>
                      <a:pt x="20369" y="1020"/>
                      <a:pt x="20366" y="1016"/>
                      <a:pt x="20365" y="1016"/>
                    </a:cubicBezTo>
                    <a:cubicBezTo>
                      <a:pt x="20364" y="1016"/>
                      <a:pt x="20363" y="1017"/>
                      <a:pt x="20362" y="1017"/>
                    </a:cubicBezTo>
                    <a:cubicBezTo>
                      <a:pt x="20361" y="1017"/>
                      <a:pt x="20358" y="1015"/>
                      <a:pt x="20352" y="1004"/>
                    </a:cubicBezTo>
                    <a:cubicBezTo>
                      <a:pt x="20351" y="1025"/>
                      <a:pt x="20349" y="1032"/>
                      <a:pt x="20346" y="1032"/>
                    </a:cubicBezTo>
                    <a:cubicBezTo>
                      <a:pt x="20338" y="1032"/>
                      <a:pt x="20326" y="985"/>
                      <a:pt x="20310" y="985"/>
                    </a:cubicBezTo>
                    <a:cubicBezTo>
                      <a:pt x="20305" y="985"/>
                      <a:pt x="20300" y="990"/>
                      <a:pt x="20295" y="1002"/>
                    </a:cubicBezTo>
                    <a:cubicBezTo>
                      <a:pt x="20287" y="957"/>
                      <a:pt x="20280" y="943"/>
                      <a:pt x="20274" y="943"/>
                    </a:cubicBezTo>
                    <a:cubicBezTo>
                      <a:pt x="20262" y="943"/>
                      <a:pt x="20250" y="982"/>
                      <a:pt x="20235" y="982"/>
                    </a:cubicBezTo>
                    <a:cubicBezTo>
                      <a:pt x="20235" y="982"/>
                      <a:pt x="20234" y="981"/>
                      <a:pt x="20234" y="981"/>
                    </a:cubicBezTo>
                    <a:cubicBezTo>
                      <a:pt x="20210" y="985"/>
                      <a:pt x="20180" y="1018"/>
                      <a:pt x="20146" y="1049"/>
                    </a:cubicBezTo>
                    <a:cubicBezTo>
                      <a:pt x="20139" y="1057"/>
                      <a:pt x="20131" y="1060"/>
                      <a:pt x="20124" y="1060"/>
                    </a:cubicBezTo>
                    <a:cubicBezTo>
                      <a:pt x="20108" y="1060"/>
                      <a:pt x="20093" y="1048"/>
                      <a:pt x="20079" y="1048"/>
                    </a:cubicBezTo>
                    <a:cubicBezTo>
                      <a:pt x="20068" y="1048"/>
                      <a:pt x="20057" y="1055"/>
                      <a:pt x="20048" y="1079"/>
                    </a:cubicBezTo>
                    <a:cubicBezTo>
                      <a:pt x="20026" y="1086"/>
                      <a:pt x="20008" y="1139"/>
                      <a:pt x="19988" y="1139"/>
                    </a:cubicBezTo>
                    <a:cubicBezTo>
                      <a:pt x="19980" y="1139"/>
                      <a:pt x="19972" y="1130"/>
                      <a:pt x="19963" y="1105"/>
                    </a:cubicBezTo>
                    <a:cubicBezTo>
                      <a:pt x="19942" y="1096"/>
                      <a:pt x="19922" y="1060"/>
                      <a:pt x="19905" y="1060"/>
                    </a:cubicBezTo>
                    <a:cubicBezTo>
                      <a:pt x="19899" y="1060"/>
                      <a:pt x="19894" y="1063"/>
                      <a:pt x="19889" y="1073"/>
                    </a:cubicBezTo>
                    <a:cubicBezTo>
                      <a:pt x="19883" y="1088"/>
                      <a:pt x="19877" y="1092"/>
                      <a:pt x="19870" y="1092"/>
                    </a:cubicBezTo>
                    <a:cubicBezTo>
                      <a:pt x="19863" y="1092"/>
                      <a:pt x="19856" y="1087"/>
                      <a:pt x="19850" y="1087"/>
                    </a:cubicBezTo>
                    <a:cubicBezTo>
                      <a:pt x="19842" y="1087"/>
                      <a:pt x="19834" y="1094"/>
                      <a:pt x="19828" y="1123"/>
                    </a:cubicBezTo>
                    <a:cubicBezTo>
                      <a:pt x="19826" y="1129"/>
                      <a:pt x="19824" y="1133"/>
                      <a:pt x="19819" y="1133"/>
                    </a:cubicBezTo>
                    <a:cubicBezTo>
                      <a:pt x="19787" y="1133"/>
                      <a:pt x="19678" y="941"/>
                      <a:pt x="19636" y="941"/>
                    </a:cubicBezTo>
                    <a:lnTo>
                      <a:pt x="19464" y="945"/>
                    </a:lnTo>
                    <a:cubicBezTo>
                      <a:pt x="19357" y="946"/>
                      <a:pt x="18896" y="1003"/>
                      <a:pt x="18834" y="1114"/>
                    </a:cubicBezTo>
                    <a:cubicBezTo>
                      <a:pt x="18822" y="1135"/>
                      <a:pt x="18814" y="1142"/>
                      <a:pt x="18808" y="1142"/>
                    </a:cubicBezTo>
                    <a:cubicBezTo>
                      <a:pt x="18800" y="1142"/>
                      <a:pt x="18797" y="1127"/>
                      <a:pt x="18796" y="1120"/>
                    </a:cubicBezTo>
                    <a:cubicBezTo>
                      <a:pt x="18794" y="1118"/>
                      <a:pt x="18792" y="1100"/>
                      <a:pt x="18786" y="1100"/>
                    </a:cubicBezTo>
                    <a:cubicBezTo>
                      <a:pt x="18782" y="1100"/>
                      <a:pt x="18775" y="1109"/>
                      <a:pt x="18765" y="1135"/>
                    </a:cubicBezTo>
                    <a:cubicBezTo>
                      <a:pt x="18747" y="1125"/>
                      <a:pt x="18715" y="1066"/>
                      <a:pt x="18665" y="1066"/>
                    </a:cubicBezTo>
                    <a:cubicBezTo>
                      <a:pt x="18640" y="1066"/>
                      <a:pt x="18610" y="1081"/>
                      <a:pt x="18576" y="1124"/>
                    </a:cubicBezTo>
                    <a:cubicBezTo>
                      <a:pt x="18539" y="1081"/>
                      <a:pt x="18503" y="1060"/>
                      <a:pt x="18470" y="1060"/>
                    </a:cubicBezTo>
                    <a:cubicBezTo>
                      <a:pt x="18437" y="1060"/>
                      <a:pt x="18407" y="1083"/>
                      <a:pt x="18377" y="1130"/>
                    </a:cubicBezTo>
                    <a:cubicBezTo>
                      <a:pt x="18356" y="1153"/>
                      <a:pt x="18335" y="1163"/>
                      <a:pt x="18314" y="1163"/>
                    </a:cubicBezTo>
                    <a:cubicBezTo>
                      <a:pt x="18277" y="1163"/>
                      <a:pt x="18241" y="1131"/>
                      <a:pt x="18206" y="1076"/>
                    </a:cubicBezTo>
                    <a:cubicBezTo>
                      <a:pt x="18202" y="1077"/>
                      <a:pt x="18199" y="1078"/>
                      <a:pt x="18195" y="1078"/>
                    </a:cubicBezTo>
                    <a:cubicBezTo>
                      <a:pt x="18160" y="1078"/>
                      <a:pt x="18124" y="1013"/>
                      <a:pt x="18093" y="1013"/>
                    </a:cubicBezTo>
                    <a:cubicBezTo>
                      <a:pt x="18081" y="1013"/>
                      <a:pt x="18071" y="1022"/>
                      <a:pt x="18061" y="1044"/>
                    </a:cubicBezTo>
                    <a:cubicBezTo>
                      <a:pt x="18017" y="998"/>
                      <a:pt x="17916" y="977"/>
                      <a:pt x="17811" y="977"/>
                    </a:cubicBezTo>
                    <a:cubicBezTo>
                      <a:pt x="17680" y="977"/>
                      <a:pt x="17541" y="1008"/>
                      <a:pt x="17488" y="1058"/>
                    </a:cubicBezTo>
                    <a:cubicBezTo>
                      <a:pt x="17485" y="1068"/>
                      <a:pt x="17480" y="1078"/>
                      <a:pt x="17474" y="1086"/>
                    </a:cubicBezTo>
                    <a:cubicBezTo>
                      <a:pt x="17466" y="1118"/>
                      <a:pt x="17455" y="1137"/>
                      <a:pt x="17438" y="1137"/>
                    </a:cubicBezTo>
                    <a:cubicBezTo>
                      <a:pt x="17436" y="1140"/>
                      <a:pt x="17433" y="1142"/>
                      <a:pt x="17430" y="1142"/>
                    </a:cubicBezTo>
                    <a:cubicBezTo>
                      <a:pt x="17428" y="1142"/>
                      <a:pt x="17425" y="1140"/>
                      <a:pt x="17422" y="1135"/>
                    </a:cubicBezTo>
                    <a:cubicBezTo>
                      <a:pt x="17418" y="1131"/>
                      <a:pt x="17415" y="1129"/>
                      <a:pt x="17412" y="1129"/>
                    </a:cubicBezTo>
                    <a:cubicBezTo>
                      <a:pt x="17399" y="1129"/>
                      <a:pt x="17387" y="1160"/>
                      <a:pt x="17375" y="1180"/>
                    </a:cubicBezTo>
                    <a:cubicBezTo>
                      <a:pt x="17358" y="1154"/>
                      <a:pt x="17343" y="1170"/>
                      <a:pt x="17326" y="1126"/>
                    </a:cubicBezTo>
                    <a:cubicBezTo>
                      <a:pt x="17323" y="1135"/>
                      <a:pt x="17320" y="1139"/>
                      <a:pt x="17317" y="1139"/>
                    </a:cubicBezTo>
                    <a:cubicBezTo>
                      <a:pt x="17309" y="1139"/>
                      <a:pt x="17310" y="1096"/>
                      <a:pt x="17317" y="1074"/>
                    </a:cubicBezTo>
                    <a:cubicBezTo>
                      <a:pt x="17315" y="1073"/>
                      <a:pt x="17312" y="1072"/>
                      <a:pt x="17311" y="1072"/>
                    </a:cubicBezTo>
                    <a:cubicBezTo>
                      <a:pt x="17291" y="1061"/>
                      <a:pt x="17270" y="1048"/>
                      <a:pt x="17247" y="1048"/>
                    </a:cubicBezTo>
                    <a:cubicBezTo>
                      <a:pt x="17234" y="1048"/>
                      <a:pt x="17221" y="1052"/>
                      <a:pt x="17208" y="1063"/>
                    </a:cubicBezTo>
                    <a:cubicBezTo>
                      <a:pt x="17199" y="1059"/>
                      <a:pt x="17190" y="1057"/>
                      <a:pt x="17181" y="1057"/>
                    </a:cubicBezTo>
                    <a:cubicBezTo>
                      <a:pt x="17141" y="1057"/>
                      <a:pt x="17111" y="1094"/>
                      <a:pt x="17086" y="1101"/>
                    </a:cubicBezTo>
                    <a:cubicBezTo>
                      <a:pt x="17054" y="1091"/>
                      <a:pt x="17032" y="1082"/>
                      <a:pt x="17017" y="1065"/>
                    </a:cubicBezTo>
                    <a:cubicBezTo>
                      <a:pt x="17015" y="1064"/>
                      <a:pt x="17012" y="1063"/>
                      <a:pt x="17010" y="1063"/>
                    </a:cubicBezTo>
                    <a:cubicBezTo>
                      <a:pt x="17005" y="1063"/>
                      <a:pt x="17000" y="1066"/>
                      <a:pt x="16998" y="1072"/>
                    </a:cubicBezTo>
                    <a:cubicBezTo>
                      <a:pt x="16999" y="1067"/>
                      <a:pt x="17001" y="1060"/>
                      <a:pt x="17002" y="1054"/>
                    </a:cubicBezTo>
                    <a:cubicBezTo>
                      <a:pt x="17002" y="1049"/>
                      <a:pt x="17003" y="1046"/>
                      <a:pt x="17003" y="1043"/>
                    </a:cubicBezTo>
                    <a:lnTo>
                      <a:pt x="17003" y="1043"/>
                    </a:lnTo>
                    <a:cubicBezTo>
                      <a:pt x="16987" y="1046"/>
                      <a:pt x="16969" y="1049"/>
                      <a:pt x="16951" y="1049"/>
                    </a:cubicBezTo>
                    <a:cubicBezTo>
                      <a:pt x="16835" y="1049"/>
                      <a:pt x="16666" y="977"/>
                      <a:pt x="16545" y="977"/>
                    </a:cubicBezTo>
                    <a:cubicBezTo>
                      <a:pt x="16492" y="977"/>
                      <a:pt x="16447" y="991"/>
                      <a:pt x="16420" y="1030"/>
                    </a:cubicBezTo>
                    <a:cubicBezTo>
                      <a:pt x="16407" y="1048"/>
                      <a:pt x="16394" y="1055"/>
                      <a:pt x="16381" y="1055"/>
                    </a:cubicBezTo>
                    <a:cubicBezTo>
                      <a:pt x="16359" y="1055"/>
                      <a:pt x="16338" y="1038"/>
                      <a:pt x="16317" y="1020"/>
                    </a:cubicBezTo>
                    <a:cubicBezTo>
                      <a:pt x="16300" y="1036"/>
                      <a:pt x="16282" y="1041"/>
                      <a:pt x="16265" y="1041"/>
                    </a:cubicBezTo>
                    <a:cubicBezTo>
                      <a:pt x="16234" y="1041"/>
                      <a:pt x="16204" y="1025"/>
                      <a:pt x="16177" y="1025"/>
                    </a:cubicBezTo>
                    <a:cubicBezTo>
                      <a:pt x="16167" y="1025"/>
                      <a:pt x="16157" y="1027"/>
                      <a:pt x="16147" y="1034"/>
                    </a:cubicBezTo>
                    <a:cubicBezTo>
                      <a:pt x="16136" y="1048"/>
                      <a:pt x="16126" y="1051"/>
                      <a:pt x="16115" y="1051"/>
                    </a:cubicBezTo>
                    <a:cubicBezTo>
                      <a:pt x="16107" y="1051"/>
                      <a:pt x="16100" y="1049"/>
                      <a:pt x="16093" y="1049"/>
                    </a:cubicBezTo>
                    <a:cubicBezTo>
                      <a:pt x="16083" y="1049"/>
                      <a:pt x="16074" y="1052"/>
                      <a:pt x="16065" y="1064"/>
                    </a:cubicBezTo>
                    <a:cubicBezTo>
                      <a:pt x="16060" y="1076"/>
                      <a:pt x="16054" y="1081"/>
                      <a:pt x="16048" y="1081"/>
                    </a:cubicBezTo>
                    <a:cubicBezTo>
                      <a:pt x="16032" y="1081"/>
                      <a:pt x="16015" y="1046"/>
                      <a:pt x="16001" y="1046"/>
                    </a:cubicBezTo>
                    <a:cubicBezTo>
                      <a:pt x="15998" y="1046"/>
                      <a:pt x="15995" y="1047"/>
                      <a:pt x="15993" y="1050"/>
                    </a:cubicBezTo>
                    <a:cubicBezTo>
                      <a:pt x="15963" y="1052"/>
                      <a:pt x="15939" y="1084"/>
                      <a:pt x="15916" y="1084"/>
                    </a:cubicBezTo>
                    <a:cubicBezTo>
                      <a:pt x="15904" y="1084"/>
                      <a:pt x="15893" y="1075"/>
                      <a:pt x="15881" y="1050"/>
                    </a:cubicBezTo>
                    <a:cubicBezTo>
                      <a:pt x="15871" y="1029"/>
                      <a:pt x="15862" y="1021"/>
                      <a:pt x="15853" y="1021"/>
                    </a:cubicBezTo>
                    <a:cubicBezTo>
                      <a:pt x="15834" y="1021"/>
                      <a:pt x="15819" y="1063"/>
                      <a:pt x="15803" y="1068"/>
                    </a:cubicBezTo>
                    <a:cubicBezTo>
                      <a:pt x="15764" y="1032"/>
                      <a:pt x="15461" y="968"/>
                      <a:pt x="15358" y="968"/>
                    </a:cubicBezTo>
                    <a:cubicBezTo>
                      <a:pt x="15342" y="968"/>
                      <a:pt x="15330" y="970"/>
                      <a:pt x="15326" y="974"/>
                    </a:cubicBezTo>
                    <a:cubicBezTo>
                      <a:pt x="15277" y="971"/>
                      <a:pt x="15268" y="954"/>
                      <a:pt x="15261" y="954"/>
                    </a:cubicBezTo>
                    <a:cubicBezTo>
                      <a:pt x="15260" y="954"/>
                      <a:pt x="15259" y="955"/>
                      <a:pt x="15257" y="956"/>
                    </a:cubicBezTo>
                    <a:cubicBezTo>
                      <a:pt x="15253" y="972"/>
                      <a:pt x="15242" y="1092"/>
                      <a:pt x="15226" y="1092"/>
                    </a:cubicBezTo>
                    <a:cubicBezTo>
                      <a:pt x="15223" y="1092"/>
                      <a:pt x="15220" y="1088"/>
                      <a:pt x="15217" y="1079"/>
                    </a:cubicBezTo>
                    <a:cubicBezTo>
                      <a:pt x="15206" y="1077"/>
                      <a:pt x="15192" y="1069"/>
                      <a:pt x="15173" y="1069"/>
                    </a:cubicBezTo>
                    <a:cubicBezTo>
                      <a:pt x="15159" y="1069"/>
                      <a:pt x="15141" y="1074"/>
                      <a:pt x="15121" y="1091"/>
                    </a:cubicBezTo>
                    <a:cubicBezTo>
                      <a:pt x="15072" y="1074"/>
                      <a:pt x="15044" y="1062"/>
                      <a:pt x="15028" y="1060"/>
                    </a:cubicBezTo>
                    <a:cubicBezTo>
                      <a:pt x="15026" y="1071"/>
                      <a:pt x="15023" y="1075"/>
                      <a:pt x="15021" y="1075"/>
                    </a:cubicBezTo>
                    <a:cubicBezTo>
                      <a:pt x="15013" y="1075"/>
                      <a:pt x="15008" y="1013"/>
                      <a:pt x="15006" y="1011"/>
                    </a:cubicBezTo>
                    <a:cubicBezTo>
                      <a:pt x="15005" y="1010"/>
                      <a:pt x="15004" y="1009"/>
                      <a:pt x="15004" y="1009"/>
                    </a:cubicBezTo>
                    <a:cubicBezTo>
                      <a:pt x="15000" y="1009"/>
                      <a:pt x="14995" y="1030"/>
                      <a:pt x="14953" y="1030"/>
                    </a:cubicBezTo>
                    <a:cubicBezTo>
                      <a:pt x="14945" y="1030"/>
                      <a:pt x="14935" y="1029"/>
                      <a:pt x="14923" y="1027"/>
                    </a:cubicBezTo>
                    <a:cubicBezTo>
                      <a:pt x="14899" y="1074"/>
                      <a:pt x="14874" y="1064"/>
                      <a:pt x="14852" y="1069"/>
                    </a:cubicBezTo>
                    <a:cubicBezTo>
                      <a:pt x="14847" y="1079"/>
                      <a:pt x="14841" y="1083"/>
                      <a:pt x="14836" y="1083"/>
                    </a:cubicBezTo>
                    <a:cubicBezTo>
                      <a:pt x="14824" y="1083"/>
                      <a:pt x="14813" y="1068"/>
                      <a:pt x="14801" y="1068"/>
                    </a:cubicBezTo>
                    <a:cubicBezTo>
                      <a:pt x="14796" y="1068"/>
                      <a:pt x="14791" y="1071"/>
                      <a:pt x="14787" y="1079"/>
                    </a:cubicBezTo>
                    <a:cubicBezTo>
                      <a:pt x="14775" y="1101"/>
                      <a:pt x="14764" y="1112"/>
                      <a:pt x="14751" y="1112"/>
                    </a:cubicBezTo>
                    <a:cubicBezTo>
                      <a:pt x="14741" y="1112"/>
                      <a:pt x="14731" y="1105"/>
                      <a:pt x="14721" y="1091"/>
                    </a:cubicBezTo>
                    <a:cubicBezTo>
                      <a:pt x="14714" y="1112"/>
                      <a:pt x="14698" y="1117"/>
                      <a:pt x="14680" y="1117"/>
                    </a:cubicBezTo>
                    <a:cubicBezTo>
                      <a:pt x="14664" y="1117"/>
                      <a:pt x="14646" y="1113"/>
                      <a:pt x="14629" y="1113"/>
                    </a:cubicBezTo>
                    <a:cubicBezTo>
                      <a:pt x="14611" y="1113"/>
                      <a:pt x="14595" y="1118"/>
                      <a:pt x="14587" y="1140"/>
                    </a:cubicBezTo>
                    <a:cubicBezTo>
                      <a:pt x="14571" y="1163"/>
                      <a:pt x="14553" y="1188"/>
                      <a:pt x="14534" y="1188"/>
                    </a:cubicBezTo>
                    <a:cubicBezTo>
                      <a:pt x="14524" y="1188"/>
                      <a:pt x="14514" y="1181"/>
                      <a:pt x="14503" y="1166"/>
                    </a:cubicBezTo>
                    <a:cubicBezTo>
                      <a:pt x="14497" y="1170"/>
                      <a:pt x="14491" y="1172"/>
                      <a:pt x="14484" y="1172"/>
                    </a:cubicBezTo>
                    <a:cubicBezTo>
                      <a:pt x="14463" y="1172"/>
                      <a:pt x="14441" y="1153"/>
                      <a:pt x="14417" y="1153"/>
                    </a:cubicBezTo>
                    <a:cubicBezTo>
                      <a:pt x="14411" y="1153"/>
                      <a:pt x="14404" y="1155"/>
                      <a:pt x="14397" y="1158"/>
                    </a:cubicBezTo>
                    <a:cubicBezTo>
                      <a:pt x="14281" y="1142"/>
                      <a:pt x="14268" y="1102"/>
                      <a:pt x="14263" y="1102"/>
                    </a:cubicBezTo>
                    <a:cubicBezTo>
                      <a:pt x="14263" y="1102"/>
                      <a:pt x="14263" y="1102"/>
                      <a:pt x="14262" y="1102"/>
                    </a:cubicBezTo>
                    <a:cubicBezTo>
                      <a:pt x="14259" y="1096"/>
                      <a:pt x="14257" y="1082"/>
                      <a:pt x="14227" y="1082"/>
                    </a:cubicBezTo>
                    <a:cubicBezTo>
                      <a:pt x="14213" y="1082"/>
                      <a:pt x="14192" y="1086"/>
                      <a:pt x="14161" y="1095"/>
                    </a:cubicBezTo>
                    <a:lnTo>
                      <a:pt x="14144" y="1079"/>
                    </a:lnTo>
                    <a:cubicBezTo>
                      <a:pt x="14102" y="1082"/>
                      <a:pt x="14046" y="1083"/>
                      <a:pt x="13965" y="1095"/>
                    </a:cubicBezTo>
                    <a:cubicBezTo>
                      <a:pt x="13935" y="1113"/>
                      <a:pt x="13908" y="1119"/>
                      <a:pt x="13883" y="1119"/>
                    </a:cubicBezTo>
                    <a:cubicBezTo>
                      <a:pt x="13846" y="1119"/>
                      <a:pt x="13814" y="1108"/>
                      <a:pt x="13785" y="1108"/>
                    </a:cubicBezTo>
                    <a:cubicBezTo>
                      <a:pt x="13770" y="1108"/>
                      <a:pt x="13755" y="1111"/>
                      <a:pt x="13742" y="1123"/>
                    </a:cubicBezTo>
                    <a:cubicBezTo>
                      <a:pt x="13726" y="1116"/>
                      <a:pt x="13712" y="1114"/>
                      <a:pt x="13699" y="1114"/>
                    </a:cubicBezTo>
                    <a:cubicBezTo>
                      <a:pt x="13666" y="1114"/>
                      <a:pt x="13643" y="1128"/>
                      <a:pt x="13624" y="1130"/>
                    </a:cubicBezTo>
                    <a:cubicBezTo>
                      <a:pt x="13594" y="1148"/>
                      <a:pt x="13578" y="1152"/>
                      <a:pt x="13566" y="1152"/>
                    </a:cubicBezTo>
                    <a:cubicBezTo>
                      <a:pt x="13557" y="1152"/>
                      <a:pt x="13550" y="1150"/>
                      <a:pt x="13541" y="1148"/>
                    </a:cubicBezTo>
                    <a:cubicBezTo>
                      <a:pt x="13537" y="1158"/>
                      <a:pt x="13479" y="1161"/>
                      <a:pt x="13402" y="1161"/>
                    </a:cubicBezTo>
                    <a:cubicBezTo>
                      <a:pt x="13327" y="1161"/>
                      <a:pt x="13233" y="1158"/>
                      <a:pt x="13154" y="1158"/>
                    </a:cubicBezTo>
                    <a:cubicBezTo>
                      <a:pt x="13075" y="1158"/>
                      <a:pt x="13010" y="1161"/>
                      <a:pt x="12991" y="1170"/>
                    </a:cubicBezTo>
                    <a:cubicBezTo>
                      <a:pt x="12969" y="1180"/>
                      <a:pt x="12946" y="1191"/>
                      <a:pt x="12923" y="1191"/>
                    </a:cubicBezTo>
                    <a:cubicBezTo>
                      <a:pt x="12915" y="1191"/>
                      <a:pt x="12906" y="1189"/>
                      <a:pt x="12897" y="1185"/>
                    </a:cubicBezTo>
                    <a:cubicBezTo>
                      <a:pt x="12892" y="1183"/>
                      <a:pt x="12878" y="1181"/>
                      <a:pt x="12860" y="1181"/>
                    </a:cubicBezTo>
                    <a:cubicBezTo>
                      <a:pt x="12785" y="1181"/>
                      <a:pt x="12627" y="1205"/>
                      <a:pt x="12563" y="1298"/>
                    </a:cubicBezTo>
                    <a:lnTo>
                      <a:pt x="12308" y="1302"/>
                    </a:lnTo>
                    <a:cubicBezTo>
                      <a:pt x="12249" y="1299"/>
                      <a:pt x="12186" y="1297"/>
                      <a:pt x="12125" y="1297"/>
                    </a:cubicBezTo>
                    <a:cubicBezTo>
                      <a:pt x="12025" y="1297"/>
                      <a:pt x="11932" y="1301"/>
                      <a:pt x="11875" y="1308"/>
                    </a:cubicBezTo>
                    <a:lnTo>
                      <a:pt x="11804" y="1310"/>
                    </a:lnTo>
                    <a:lnTo>
                      <a:pt x="11789" y="1310"/>
                    </a:lnTo>
                    <a:lnTo>
                      <a:pt x="11722" y="1311"/>
                    </a:lnTo>
                    <a:cubicBezTo>
                      <a:pt x="11706" y="1260"/>
                      <a:pt x="11694" y="1167"/>
                      <a:pt x="11685" y="1118"/>
                    </a:cubicBezTo>
                    <a:lnTo>
                      <a:pt x="11685" y="1118"/>
                    </a:lnTo>
                    <a:cubicBezTo>
                      <a:pt x="11685" y="1118"/>
                      <a:pt x="11686" y="1118"/>
                      <a:pt x="11687" y="1118"/>
                    </a:cubicBezTo>
                    <a:cubicBezTo>
                      <a:pt x="11712" y="1118"/>
                      <a:pt x="11758" y="1086"/>
                      <a:pt x="11727" y="1086"/>
                    </a:cubicBezTo>
                    <a:cubicBezTo>
                      <a:pt x="11719" y="1086"/>
                      <a:pt x="11704" y="1088"/>
                      <a:pt x="11682" y="1095"/>
                    </a:cubicBezTo>
                    <a:cubicBezTo>
                      <a:pt x="11682" y="1096"/>
                      <a:pt x="11682" y="1097"/>
                      <a:pt x="11681" y="1097"/>
                    </a:cubicBezTo>
                    <a:cubicBezTo>
                      <a:pt x="11679" y="1089"/>
                      <a:pt x="11678" y="1084"/>
                      <a:pt x="11676" y="1084"/>
                    </a:cubicBezTo>
                    <a:cubicBezTo>
                      <a:pt x="11675" y="1084"/>
                      <a:pt x="11674" y="1088"/>
                      <a:pt x="11673" y="1097"/>
                    </a:cubicBezTo>
                    <a:cubicBezTo>
                      <a:pt x="11673" y="1100"/>
                      <a:pt x="11673" y="1104"/>
                      <a:pt x="11673" y="1106"/>
                    </a:cubicBezTo>
                    <a:cubicBezTo>
                      <a:pt x="11651" y="1133"/>
                      <a:pt x="11635" y="1175"/>
                      <a:pt x="11623" y="1175"/>
                    </a:cubicBezTo>
                    <a:cubicBezTo>
                      <a:pt x="11623" y="1175"/>
                      <a:pt x="11623" y="1175"/>
                      <a:pt x="11622" y="1175"/>
                    </a:cubicBezTo>
                    <a:cubicBezTo>
                      <a:pt x="11626" y="1163"/>
                      <a:pt x="11631" y="1152"/>
                      <a:pt x="11635" y="1142"/>
                    </a:cubicBezTo>
                    <a:lnTo>
                      <a:pt x="11635" y="1142"/>
                    </a:lnTo>
                    <a:cubicBezTo>
                      <a:pt x="11629" y="1158"/>
                      <a:pt x="11575" y="1162"/>
                      <a:pt x="11502" y="1162"/>
                    </a:cubicBezTo>
                    <a:cubicBezTo>
                      <a:pt x="11397" y="1162"/>
                      <a:pt x="11250" y="1153"/>
                      <a:pt x="11147" y="1153"/>
                    </a:cubicBezTo>
                    <a:cubicBezTo>
                      <a:pt x="11111" y="1153"/>
                      <a:pt x="11080" y="1154"/>
                      <a:pt x="11059" y="1157"/>
                    </a:cubicBezTo>
                    <a:cubicBezTo>
                      <a:pt x="11047" y="1125"/>
                      <a:pt x="11017" y="1108"/>
                      <a:pt x="10987" y="1108"/>
                    </a:cubicBezTo>
                    <a:cubicBezTo>
                      <a:pt x="10962" y="1108"/>
                      <a:pt x="10936" y="1121"/>
                      <a:pt x="10925" y="1148"/>
                    </a:cubicBezTo>
                    <a:cubicBezTo>
                      <a:pt x="10906" y="1115"/>
                      <a:pt x="10916" y="1063"/>
                      <a:pt x="10945" y="1045"/>
                    </a:cubicBezTo>
                    <a:lnTo>
                      <a:pt x="10945" y="1045"/>
                    </a:lnTo>
                    <a:cubicBezTo>
                      <a:pt x="10931" y="1046"/>
                      <a:pt x="10918" y="1046"/>
                      <a:pt x="10905" y="1046"/>
                    </a:cubicBezTo>
                    <a:cubicBezTo>
                      <a:pt x="10712" y="1046"/>
                      <a:pt x="10719" y="957"/>
                      <a:pt x="10528" y="957"/>
                    </a:cubicBezTo>
                    <a:cubicBezTo>
                      <a:pt x="10515" y="957"/>
                      <a:pt x="10502" y="958"/>
                      <a:pt x="10487" y="959"/>
                    </a:cubicBezTo>
                    <a:cubicBezTo>
                      <a:pt x="10468" y="960"/>
                      <a:pt x="10445" y="960"/>
                      <a:pt x="10421" y="960"/>
                    </a:cubicBezTo>
                    <a:cubicBezTo>
                      <a:pt x="10321" y="960"/>
                      <a:pt x="10194" y="950"/>
                      <a:pt x="10123" y="932"/>
                    </a:cubicBezTo>
                    <a:lnTo>
                      <a:pt x="10122" y="932"/>
                    </a:lnTo>
                    <a:cubicBezTo>
                      <a:pt x="10118" y="924"/>
                      <a:pt x="10115" y="916"/>
                      <a:pt x="10111" y="907"/>
                    </a:cubicBezTo>
                    <a:lnTo>
                      <a:pt x="10111" y="907"/>
                    </a:lnTo>
                    <a:cubicBezTo>
                      <a:pt x="10120" y="924"/>
                      <a:pt x="10126" y="932"/>
                      <a:pt x="10129" y="932"/>
                    </a:cubicBezTo>
                    <a:cubicBezTo>
                      <a:pt x="10133" y="932"/>
                      <a:pt x="10126" y="913"/>
                      <a:pt x="10101" y="881"/>
                    </a:cubicBezTo>
                    <a:cubicBezTo>
                      <a:pt x="10096" y="867"/>
                      <a:pt x="10093" y="861"/>
                      <a:pt x="10089" y="861"/>
                    </a:cubicBezTo>
                    <a:cubicBezTo>
                      <a:pt x="10081" y="861"/>
                      <a:pt x="10074" y="894"/>
                      <a:pt x="10064" y="927"/>
                    </a:cubicBezTo>
                    <a:cubicBezTo>
                      <a:pt x="10045" y="932"/>
                      <a:pt x="10043" y="946"/>
                      <a:pt x="10050" y="962"/>
                    </a:cubicBezTo>
                    <a:cubicBezTo>
                      <a:pt x="10045" y="975"/>
                      <a:pt x="10034" y="987"/>
                      <a:pt x="10022" y="994"/>
                    </a:cubicBezTo>
                    <a:cubicBezTo>
                      <a:pt x="10017" y="999"/>
                      <a:pt x="10012" y="1001"/>
                      <a:pt x="10007" y="1001"/>
                    </a:cubicBezTo>
                    <a:cubicBezTo>
                      <a:pt x="9994" y="1001"/>
                      <a:pt x="9979" y="988"/>
                      <a:pt x="9963" y="988"/>
                    </a:cubicBezTo>
                    <a:cubicBezTo>
                      <a:pt x="9953" y="988"/>
                      <a:pt x="9942" y="994"/>
                      <a:pt x="9931" y="1016"/>
                    </a:cubicBezTo>
                    <a:cubicBezTo>
                      <a:pt x="9925" y="1014"/>
                      <a:pt x="9919" y="1014"/>
                      <a:pt x="9913" y="1014"/>
                    </a:cubicBezTo>
                    <a:cubicBezTo>
                      <a:pt x="9892" y="1014"/>
                      <a:pt x="9870" y="1020"/>
                      <a:pt x="9846" y="1020"/>
                    </a:cubicBezTo>
                    <a:cubicBezTo>
                      <a:pt x="9834" y="1020"/>
                      <a:pt x="9821" y="1018"/>
                      <a:pt x="9808" y="1013"/>
                    </a:cubicBezTo>
                    <a:cubicBezTo>
                      <a:pt x="9746" y="1007"/>
                      <a:pt x="9690" y="997"/>
                      <a:pt x="9637" y="992"/>
                    </a:cubicBezTo>
                    <a:cubicBezTo>
                      <a:pt x="9621" y="989"/>
                      <a:pt x="9605" y="988"/>
                      <a:pt x="9588" y="988"/>
                    </a:cubicBezTo>
                    <a:cubicBezTo>
                      <a:pt x="9556" y="988"/>
                      <a:pt x="9525" y="993"/>
                      <a:pt x="9495" y="1002"/>
                    </a:cubicBezTo>
                    <a:cubicBezTo>
                      <a:pt x="9473" y="1020"/>
                      <a:pt x="9452" y="1026"/>
                      <a:pt x="9431" y="1026"/>
                    </a:cubicBezTo>
                    <a:cubicBezTo>
                      <a:pt x="9407" y="1026"/>
                      <a:pt x="9383" y="1017"/>
                      <a:pt x="9361" y="1008"/>
                    </a:cubicBezTo>
                    <a:cubicBezTo>
                      <a:pt x="9365" y="995"/>
                      <a:pt x="9343" y="984"/>
                      <a:pt x="9271" y="976"/>
                    </a:cubicBezTo>
                    <a:cubicBezTo>
                      <a:pt x="9263" y="976"/>
                      <a:pt x="9121" y="956"/>
                      <a:pt x="9057" y="956"/>
                    </a:cubicBezTo>
                    <a:cubicBezTo>
                      <a:pt x="9049" y="956"/>
                      <a:pt x="9042" y="957"/>
                      <a:pt x="9037" y="957"/>
                    </a:cubicBezTo>
                    <a:cubicBezTo>
                      <a:pt x="9032" y="958"/>
                      <a:pt x="9026" y="958"/>
                      <a:pt x="9021" y="958"/>
                    </a:cubicBezTo>
                    <a:cubicBezTo>
                      <a:pt x="8944" y="958"/>
                      <a:pt x="8875" y="876"/>
                      <a:pt x="8802" y="876"/>
                    </a:cubicBezTo>
                    <a:cubicBezTo>
                      <a:pt x="8776" y="876"/>
                      <a:pt x="8751" y="886"/>
                      <a:pt x="8724" y="913"/>
                    </a:cubicBezTo>
                    <a:cubicBezTo>
                      <a:pt x="8670" y="905"/>
                      <a:pt x="8636" y="915"/>
                      <a:pt x="8611" y="876"/>
                    </a:cubicBezTo>
                    <a:lnTo>
                      <a:pt x="8611" y="876"/>
                    </a:lnTo>
                    <a:cubicBezTo>
                      <a:pt x="8647" y="943"/>
                      <a:pt x="8636" y="965"/>
                      <a:pt x="8610" y="965"/>
                    </a:cubicBezTo>
                    <a:cubicBezTo>
                      <a:pt x="8560" y="965"/>
                      <a:pt x="8453" y="879"/>
                      <a:pt x="8537" y="867"/>
                    </a:cubicBezTo>
                    <a:cubicBezTo>
                      <a:pt x="8531" y="847"/>
                      <a:pt x="8522" y="840"/>
                      <a:pt x="8510" y="840"/>
                    </a:cubicBezTo>
                    <a:cubicBezTo>
                      <a:pt x="8495" y="840"/>
                      <a:pt x="8476" y="853"/>
                      <a:pt x="8462" y="866"/>
                    </a:cubicBezTo>
                    <a:cubicBezTo>
                      <a:pt x="8458" y="855"/>
                      <a:pt x="8453" y="850"/>
                      <a:pt x="8449" y="850"/>
                    </a:cubicBezTo>
                    <a:cubicBezTo>
                      <a:pt x="8424" y="850"/>
                      <a:pt x="8396" y="1028"/>
                      <a:pt x="8348" y="1028"/>
                    </a:cubicBezTo>
                    <a:cubicBezTo>
                      <a:pt x="8346" y="1028"/>
                      <a:pt x="8344" y="1028"/>
                      <a:pt x="8342" y="1027"/>
                    </a:cubicBezTo>
                    <a:cubicBezTo>
                      <a:pt x="8309" y="1042"/>
                      <a:pt x="8272" y="1050"/>
                      <a:pt x="8236" y="1050"/>
                    </a:cubicBezTo>
                    <a:cubicBezTo>
                      <a:pt x="8219" y="1050"/>
                      <a:pt x="8202" y="1048"/>
                      <a:pt x="8186" y="1045"/>
                    </a:cubicBezTo>
                    <a:cubicBezTo>
                      <a:pt x="8184" y="1045"/>
                      <a:pt x="8183" y="1045"/>
                      <a:pt x="8182" y="1045"/>
                    </a:cubicBezTo>
                    <a:cubicBezTo>
                      <a:pt x="8138" y="1045"/>
                      <a:pt x="8099" y="1258"/>
                      <a:pt x="8063" y="1258"/>
                    </a:cubicBezTo>
                    <a:cubicBezTo>
                      <a:pt x="8062" y="1258"/>
                      <a:pt x="8061" y="1258"/>
                      <a:pt x="8060" y="1258"/>
                    </a:cubicBezTo>
                    <a:cubicBezTo>
                      <a:pt x="7986" y="1252"/>
                      <a:pt x="7929" y="1223"/>
                      <a:pt x="7878" y="1149"/>
                    </a:cubicBezTo>
                    <a:cubicBezTo>
                      <a:pt x="7863" y="1158"/>
                      <a:pt x="7849" y="1160"/>
                      <a:pt x="7835" y="1160"/>
                    </a:cubicBezTo>
                    <a:cubicBezTo>
                      <a:pt x="7820" y="1160"/>
                      <a:pt x="7805" y="1157"/>
                      <a:pt x="7790" y="1157"/>
                    </a:cubicBezTo>
                    <a:cubicBezTo>
                      <a:pt x="7778" y="1157"/>
                      <a:pt x="7765" y="1159"/>
                      <a:pt x="7753" y="1167"/>
                    </a:cubicBezTo>
                    <a:cubicBezTo>
                      <a:pt x="7730" y="1209"/>
                      <a:pt x="7726" y="1219"/>
                      <a:pt x="7732" y="1219"/>
                    </a:cubicBezTo>
                    <a:cubicBezTo>
                      <a:pt x="7736" y="1219"/>
                      <a:pt x="7746" y="1213"/>
                      <a:pt x="7757" y="1213"/>
                    </a:cubicBezTo>
                    <a:cubicBezTo>
                      <a:pt x="7766" y="1213"/>
                      <a:pt x="7776" y="1217"/>
                      <a:pt x="7785" y="1231"/>
                    </a:cubicBezTo>
                    <a:cubicBezTo>
                      <a:pt x="7788" y="1218"/>
                      <a:pt x="7792" y="1213"/>
                      <a:pt x="7794" y="1213"/>
                    </a:cubicBezTo>
                    <a:cubicBezTo>
                      <a:pt x="7801" y="1213"/>
                      <a:pt x="7802" y="1242"/>
                      <a:pt x="7789" y="1246"/>
                    </a:cubicBezTo>
                    <a:cubicBezTo>
                      <a:pt x="7786" y="1248"/>
                      <a:pt x="7783" y="1249"/>
                      <a:pt x="7779" y="1249"/>
                    </a:cubicBezTo>
                    <a:cubicBezTo>
                      <a:pt x="7757" y="1249"/>
                      <a:pt x="7713" y="1218"/>
                      <a:pt x="7637" y="1196"/>
                    </a:cubicBezTo>
                    <a:cubicBezTo>
                      <a:pt x="7636" y="1196"/>
                      <a:pt x="7634" y="1196"/>
                      <a:pt x="7632" y="1196"/>
                    </a:cubicBezTo>
                    <a:cubicBezTo>
                      <a:pt x="7563" y="1196"/>
                      <a:pt x="7530" y="1279"/>
                      <a:pt x="7512" y="1279"/>
                    </a:cubicBezTo>
                    <a:cubicBezTo>
                      <a:pt x="7508" y="1279"/>
                      <a:pt x="7505" y="1275"/>
                      <a:pt x="7502" y="1265"/>
                    </a:cubicBezTo>
                    <a:cubicBezTo>
                      <a:pt x="7495" y="1259"/>
                      <a:pt x="7496" y="1247"/>
                      <a:pt x="7499" y="1235"/>
                    </a:cubicBezTo>
                    <a:cubicBezTo>
                      <a:pt x="7495" y="1230"/>
                      <a:pt x="7493" y="1228"/>
                      <a:pt x="7490" y="1219"/>
                    </a:cubicBezTo>
                    <a:cubicBezTo>
                      <a:pt x="7474" y="1181"/>
                      <a:pt x="7450" y="1159"/>
                      <a:pt x="7414" y="1159"/>
                    </a:cubicBezTo>
                    <a:cubicBezTo>
                      <a:pt x="7382" y="1159"/>
                      <a:pt x="7341" y="1177"/>
                      <a:pt x="7287" y="1217"/>
                    </a:cubicBezTo>
                    <a:cubicBezTo>
                      <a:pt x="7261" y="1203"/>
                      <a:pt x="7238" y="1199"/>
                      <a:pt x="7218" y="1199"/>
                    </a:cubicBezTo>
                    <a:cubicBezTo>
                      <a:pt x="7191" y="1199"/>
                      <a:pt x="7168" y="1207"/>
                      <a:pt x="7149" y="1212"/>
                    </a:cubicBezTo>
                    <a:cubicBezTo>
                      <a:pt x="7136" y="1186"/>
                      <a:pt x="7126" y="1176"/>
                      <a:pt x="7116" y="1176"/>
                    </a:cubicBezTo>
                    <a:cubicBezTo>
                      <a:pt x="7097" y="1176"/>
                      <a:pt x="7083" y="1220"/>
                      <a:pt x="7072" y="1249"/>
                    </a:cubicBezTo>
                    <a:cubicBezTo>
                      <a:pt x="7045" y="1247"/>
                      <a:pt x="7032" y="1213"/>
                      <a:pt x="7027" y="1213"/>
                    </a:cubicBezTo>
                    <a:cubicBezTo>
                      <a:pt x="7025" y="1213"/>
                      <a:pt x="7024" y="1216"/>
                      <a:pt x="7024" y="1223"/>
                    </a:cubicBezTo>
                    <a:cubicBezTo>
                      <a:pt x="7023" y="1221"/>
                      <a:pt x="7022" y="1220"/>
                      <a:pt x="7021" y="1220"/>
                    </a:cubicBezTo>
                    <a:cubicBezTo>
                      <a:pt x="7017" y="1220"/>
                      <a:pt x="7011" y="1231"/>
                      <a:pt x="6992" y="1237"/>
                    </a:cubicBezTo>
                    <a:cubicBezTo>
                      <a:pt x="6980" y="1214"/>
                      <a:pt x="6961" y="1124"/>
                      <a:pt x="6940" y="1124"/>
                    </a:cubicBezTo>
                    <a:cubicBezTo>
                      <a:pt x="6936" y="1124"/>
                      <a:pt x="6932" y="1126"/>
                      <a:pt x="6928" y="1132"/>
                    </a:cubicBezTo>
                    <a:cubicBezTo>
                      <a:pt x="6924" y="1143"/>
                      <a:pt x="6919" y="1147"/>
                      <a:pt x="6913" y="1147"/>
                    </a:cubicBezTo>
                    <a:cubicBezTo>
                      <a:pt x="6893" y="1147"/>
                      <a:pt x="6867" y="1088"/>
                      <a:pt x="6838" y="1088"/>
                    </a:cubicBezTo>
                    <a:cubicBezTo>
                      <a:pt x="6830" y="1088"/>
                      <a:pt x="6822" y="1092"/>
                      <a:pt x="6814" y="1104"/>
                    </a:cubicBezTo>
                    <a:cubicBezTo>
                      <a:pt x="6791" y="1129"/>
                      <a:pt x="6768" y="1136"/>
                      <a:pt x="6746" y="1136"/>
                    </a:cubicBezTo>
                    <a:cubicBezTo>
                      <a:pt x="6721" y="1136"/>
                      <a:pt x="6697" y="1127"/>
                      <a:pt x="6675" y="1127"/>
                    </a:cubicBezTo>
                    <a:cubicBezTo>
                      <a:pt x="6664" y="1127"/>
                      <a:pt x="6654" y="1129"/>
                      <a:pt x="6645" y="1135"/>
                    </a:cubicBezTo>
                    <a:cubicBezTo>
                      <a:pt x="6635" y="1168"/>
                      <a:pt x="6624" y="1181"/>
                      <a:pt x="6613" y="1181"/>
                    </a:cubicBezTo>
                    <a:cubicBezTo>
                      <a:pt x="6578" y="1181"/>
                      <a:pt x="6541" y="1036"/>
                      <a:pt x="6512" y="1032"/>
                    </a:cubicBezTo>
                    <a:cubicBezTo>
                      <a:pt x="6499" y="1023"/>
                      <a:pt x="6486" y="1020"/>
                      <a:pt x="6475" y="1020"/>
                    </a:cubicBezTo>
                    <a:cubicBezTo>
                      <a:pt x="6436" y="1020"/>
                      <a:pt x="6406" y="1057"/>
                      <a:pt x="6378" y="1057"/>
                    </a:cubicBezTo>
                    <a:cubicBezTo>
                      <a:pt x="6365" y="1057"/>
                      <a:pt x="6354" y="1050"/>
                      <a:pt x="6342" y="1030"/>
                    </a:cubicBezTo>
                    <a:cubicBezTo>
                      <a:pt x="6332" y="1034"/>
                      <a:pt x="6321" y="1036"/>
                      <a:pt x="6310" y="1036"/>
                    </a:cubicBezTo>
                    <a:cubicBezTo>
                      <a:pt x="6308" y="1036"/>
                      <a:pt x="6306" y="1036"/>
                      <a:pt x="6304" y="1036"/>
                    </a:cubicBezTo>
                    <a:cubicBezTo>
                      <a:pt x="6282" y="1029"/>
                      <a:pt x="6259" y="1025"/>
                      <a:pt x="6236" y="1025"/>
                    </a:cubicBezTo>
                    <a:cubicBezTo>
                      <a:pt x="6232" y="1023"/>
                      <a:pt x="6229" y="1023"/>
                      <a:pt x="6225" y="1023"/>
                    </a:cubicBezTo>
                    <a:cubicBezTo>
                      <a:pt x="6221" y="1030"/>
                      <a:pt x="6217" y="1032"/>
                      <a:pt x="6215" y="1032"/>
                    </a:cubicBezTo>
                    <a:cubicBezTo>
                      <a:pt x="6211" y="1032"/>
                      <a:pt x="6210" y="1027"/>
                      <a:pt x="6210" y="1022"/>
                    </a:cubicBezTo>
                    <a:cubicBezTo>
                      <a:pt x="6180" y="1022"/>
                      <a:pt x="6147" y="1025"/>
                      <a:pt x="6108" y="1030"/>
                    </a:cubicBezTo>
                    <a:cubicBezTo>
                      <a:pt x="6037" y="1062"/>
                      <a:pt x="5979" y="1087"/>
                      <a:pt x="5930" y="1087"/>
                    </a:cubicBezTo>
                    <a:cubicBezTo>
                      <a:pt x="5913" y="1087"/>
                      <a:pt x="5897" y="1084"/>
                      <a:pt x="5883" y="1077"/>
                    </a:cubicBezTo>
                    <a:cubicBezTo>
                      <a:pt x="5867" y="1046"/>
                      <a:pt x="5854" y="1035"/>
                      <a:pt x="5842" y="1035"/>
                    </a:cubicBezTo>
                    <a:cubicBezTo>
                      <a:pt x="5817" y="1035"/>
                      <a:pt x="5798" y="1080"/>
                      <a:pt x="5781" y="1080"/>
                    </a:cubicBezTo>
                    <a:cubicBezTo>
                      <a:pt x="5772" y="1080"/>
                      <a:pt x="5765" y="1070"/>
                      <a:pt x="5757" y="1040"/>
                    </a:cubicBezTo>
                    <a:cubicBezTo>
                      <a:pt x="5710" y="998"/>
                      <a:pt x="5692" y="984"/>
                      <a:pt x="5676" y="984"/>
                    </a:cubicBezTo>
                    <a:cubicBezTo>
                      <a:pt x="5672" y="984"/>
                      <a:pt x="5668" y="985"/>
                      <a:pt x="5664" y="987"/>
                    </a:cubicBezTo>
                    <a:cubicBezTo>
                      <a:pt x="5660" y="1001"/>
                      <a:pt x="5656" y="1005"/>
                      <a:pt x="5651" y="1005"/>
                    </a:cubicBezTo>
                    <a:cubicBezTo>
                      <a:pt x="5643" y="1005"/>
                      <a:pt x="5633" y="994"/>
                      <a:pt x="5620" y="994"/>
                    </a:cubicBezTo>
                    <a:cubicBezTo>
                      <a:pt x="5620" y="994"/>
                      <a:pt x="5619" y="994"/>
                      <a:pt x="5618" y="994"/>
                    </a:cubicBezTo>
                    <a:cubicBezTo>
                      <a:pt x="5611" y="986"/>
                      <a:pt x="5605" y="982"/>
                      <a:pt x="5597" y="982"/>
                    </a:cubicBezTo>
                    <a:cubicBezTo>
                      <a:pt x="5578" y="982"/>
                      <a:pt x="5554" y="1003"/>
                      <a:pt x="5521" y="1009"/>
                    </a:cubicBezTo>
                    <a:cubicBezTo>
                      <a:pt x="5512" y="985"/>
                      <a:pt x="5503" y="976"/>
                      <a:pt x="5495" y="976"/>
                    </a:cubicBezTo>
                    <a:cubicBezTo>
                      <a:pt x="5471" y="976"/>
                      <a:pt x="5453" y="1060"/>
                      <a:pt x="5435" y="1084"/>
                    </a:cubicBezTo>
                    <a:cubicBezTo>
                      <a:pt x="5425" y="1112"/>
                      <a:pt x="5416" y="1124"/>
                      <a:pt x="5408" y="1124"/>
                    </a:cubicBezTo>
                    <a:cubicBezTo>
                      <a:pt x="5405" y="1124"/>
                      <a:pt x="5402" y="1122"/>
                      <a:pt x="5399" y="1120"/>
                    </a:cubicBezTo>
                    <a:cubicBezTo>
                      <a:pt x="5397" y="1129"/>
                      <a:pt x="5394" y="1132"/>
                      <a:pt x="5392" y="1132"/>
                    </a:cubicBezTo>
                    <a:cubicBezTo>
                      <a:pt x="5383" y="1132"/>
                      <a:pt x="5374" y="1086"/>
                      <a:pt x="5365" y="1050"/>
                    </a:cubicBezTo>
                    <a:cubicBezTo>
                      <a:pt x="5363" y="1056"/>
                      <a:pt x="5360" y="1057"/>
                      <a:pt x="5358" y="1057"/>
                    </a:cubicBezTo>
                    <a:cubicBezTo>
                      <a:pt x="5355" y="1057"/>
                      <a:pt x="5352" y="1055"/>
                      <a:pt x="5349" y="1055"/>
                    </a:cubicBezTo>
                    <a:cubicBezTo>
                      <a:pt x="5345" y="1055"/>
                      <a:pt x="5342" y="1060"/>
                      <a:pt x="5339" y="1082"/>
                    </a:cubicBezTo>
                    <a:cubicBezTo>
                      <a:pt x="5338" y="1087"/>
                      <a:pt x="5337" y="1089"/>
                      <a:pt x="5336" y="1089"/>
                    </a:cubicBezTo>
                    <a:cubicBezTo>
                      <a:pt x="5330" y="1089"/>
                      <a:pt x="5322" y="1025"/>
                      <a:pt x="5315" y="1007"/>
                    </a:cubicBezTo>
                    <a:cubicBezTo>
                      <a:pt x="5313" y="1001"/>
                      <a:pt x="5310" y="999"/>
                      <a:pt x="5308" y="999"/>
                    </a:cubicBezTo>
                    <a:cubicBezTo>
                      <a:pt x="5298" y="999"/>
                      <a:pt x="5292" y="1062"/>
                      <a:pt x="5285" y="1067"/>
                    </a:cubicBezTo>
                    <a:cubicBezTo>
                      <a:pt x="5282" y="1065"/>
                      <a:pt x="5280" y="1064"/>
                      <a:pt x="5277" y="1064"/>
                    </a:cubicBezTo>
                    <a:cubicBezTo>
                      <a:pt x="5265" y="1064"/>
                      <a:pt x="5260" y="1093"/>
                      <a:pt x="5257" y="1126"/>
                    </a:cubicBezTo>
                    <a:cubicBezTo>
                      <a:pt x="5255" y="1114"/>
                      <a:pt x="5254" y="1110"/>
                      <a:pt x="5253" y="1110"/>
                    </a:cubicBezTo>
                    <a:cubicBezTo>
                      <a:pt x="5253" y="1110"/>
                      <a:pt x="5252" y="1120"/>
                      <a:pt x="5252" y="1120"/>
                    </a:cubicBezTo>
                    <a:cubicBezTo>
                      <a:pt x="5252" y="1120"/>
                      <a:pt x="5252" y="1111"/>
                      <a:pt x="5250" y="1078"/>
                    </a:cubicBezTo>
                    <a:lnTo>
                      <a:pt x="5250" y="1078"/>
                    </a:lnTo>
                    <a:cubicBezTo>
                      <a:pt x="5251" y="1097"/>
                      <a:pt x="5244" y="1116"/>
                      <a:pt x="5234" y="1132"/>
                    </a:cubicBezTo>
                    <a:cubicBezTo>
                      <a:pt x="5226" y="1132"/>
                      <a:pt x="5219" y="1194"/>
                      <a:pt x="5207" y="1194"/>
                    </a:cubicBezTo>
                    <a:cubicBezTo>
                      <a:pt x="5199" y="1194"/>
                      <a:pt x="5190" y="1167"/>
                      <a:pt x="5176" y="1078"/>
                    </a:cubicBezTo>
                    <a:cubicBezTo>
                      <a:pt x="5154" y="1138"/>
                      <a:pt x="5000" y="1199"/>
                      <a:pt x="4966" y="1270"/>
                    </a:cubicBezTo>
                    <a:cubicBezTo>
                      <a:pt x="4961" y="1318"/>
                      <a:pt x="4954" y="1331"/>
                      <a:pt x="4946" y="1331"/>
                    </a:cubicBezTo>
                    <a:cubicBezTo>
                      <a:pt x="4936" y="1331"/>
                      <a:pt x="4924" y="1309"/>
                      <a:pt x="4913" y="1309"/>
                    </a:cubicBezTo>
                    <a:cubicBezTo>
                      <a:pt x="4912" y="1309"/>
                      <a:pt x="4911" y="1309"/>
                      <a:pt x="4910" y="1310"/>
                    </a:cubicBezTo>
                    <a:cubicBezTo>
                      <a:pt x="4901" y="1255"/>
                      <a:pt x="4893" y="1239"/>
                      <a:pt x="4885" y="1239"/>
                    </a:cubicBezTo>
                    <a:cubicBezTo>
                      <a:pt x="4875" y="1239"/>
                      <a:pt x="4866" y="1266"/>
                      <a:pt x="4855" y="1266"/>
                    </a:cubicBezTo>
                    <a:cubicBezTo>
                      <a:pt x="4851" y="1266"/>
                      <a:pt x="4847" y="1263"/>
                      <a:pt x="4843" y="1254"/>
                    </a:cubicBezTo>
                    <a:cubicBezTo>
                      <a:pt x="4826" y="1245"/>
                      <a:pt x="4804" y="1172"/>
                      <a:pt x="4785" y="1172"/>
                    </a:cubicBezTo>
                    <a:cubicBezTo>
                      <a:pt x="4779" y="1172"/>
                      <a:pt x="4773" y="1180"/>
                      <a:pt x="4768" y="1200"/>
                    </a:cubicBezTo>
                    <a:cubicBezTo>
                      <a:pt x="4764" y="1193"/>
                      <a:pt x="4761" y="1190"/>
                      <a:pt x="4757" y="1190"/>
                    </a:cubicBezTo>
                    <a:cubicBezTo>
                      <a:pt x="4740" y="1190"/>
                      <a:pt x="4724" y="1261"/>
                      <a:pt x="4706" y="1261"/>
                    </a:cubicBezTo>
                    <a:cubicBezTo>
                      <a:pt x="4700" y="1261"/>
                      <a:pt x="4694" y="1254"/>
                      <a:pt x="4688" y="1237"/>
                    </a:cubicBezTo>
                    <a:cubicBezTo>
                      <a:pt x="4686" y="1347"/>
                      <a:pt x="4681" y="1379"/>
                      <a:pt x="4675" y="1379"/>
                    </a:cubicBezTo>
                    <a:cubicBezTo>
                      <a:pt x="4667" y="1379"/>
                      <a:pt x="4657" y="1328"/>
                      <a:pt x="4648" y="1314"/>
                    </a:cubicBezTo>
                    <a:cubicBezTo>
                      <a:pt x="4644" y="1294"/>
                      <a:pt x="4641" y="1288"/>
                      <a:pt x="4637" y="1288"/>
                    </a:cubicBezTo>
                    <a:cubicBezTo>
                      <a:pt x="4630" y="1288"/>
                      <a:pt x="4624" y="1317"/>
                      <a:pt x="4616" y="1317"/>
                    </a:cubicBezTo>
                    <a:cubicBezTo>
                      <a:pt x="4612" y="1317"/>
                      <a:pt x="4608" y="1308"/>
                      <a:pt x="4603" y="1282"/>
                    </a:cubicBezTo>
                    <a:cubicBezTo>
                      <a:pt x="4582" y="1214"/>
                      <a:pt x="4562" y="1177"/>
                      <a:pt x="4544" y="1177"/>
                    </a:cubicBezTo>
                    <a:cubicBezTo>
                      <a:pt x="4531" y="1177"/>
                      <a:pt x="4519" y="1195"/>
                      <a:pt x="4507" y="1231"/>
                    </a:cubicBezTo>
                    <a:cubicBezTo>
                      <a:pt x="4441" y="1104"/>
                      <a:pt x="3295" y="1148"/>
                      <a:pt x="3235" y="920"/>
                    </a:cubicBezTo>
                    <a:cubicBezTo>
                      <a:pt x="3233" y="981"/>
                      <a:pt x="3183" y="1016"/>
                      <a:pt x="3134" y="1016"/>
                    </a:cubicBezTo>
                    <a:cubicBezTo>
                      <a:pt x="3100" y="1016"/>
                      <a:pt x="3066" y="999"/>
                      <a:pt x="3050" y="960"/>
                    </a:cubicBezTo>
                    <a:cubicBezTo>
                      <a:pt x="3043" y="987"/>
                      <a:pt x="3036" y="1012"/>
                      <a:pt x="3030" y="1039"/>
                    </a:cubicBezTo>
                    <a:cubicBezTo>
                      <a:pt x="2943" y="980"/>
                      <a:pt x="2898" y="826"/>
                      <a:pt x="2861" y="826"/>
                    </a:cubicBezTo>
                    <a:cubicBezTo>
                      <a:pt x="2850" y="826"/>
                      <a:pt x="2840" y="838"/>
                      <a:pt x="2830" y="868"/>
                    </a:cubicBezTo>
                    <a:cubicBezTo>
                      <a:pt x="2814" y="841"/>
                      <a:pt x="2800" y="816"/>
                      <a:pt x="2784" y="791"/>
                    </a:cubicBezTo>
                    <a:cubicBezTo>
                      <a:pt x="2732" y="814"/>
                      <a:pt x="2644" y="842"/>
                      <a:pt x="2567" y="842"/>
                    </a:cubicBezTo>
                    <a:cubicBezTo>
                      <a:pt x="2524" y="842"/>
                      <a:pt x="2484" y="833"/>
                      <a:pt x="2457" y="808"/>
                    </a:cubicBezTo>
                    <a:cubicBezTo>
                      <a:pt x="2440" y="791"/>
                      <a:pt x="2417" y="781"/>
                      <a:pt x="2393" y="781"/>
                    </a:cubicBezTo>
                    <a:cubicBezTo>
                      <a:pt x="2385" y="781"/>
                      <a:pt x="2376" y="783"/>
                      <a:pt x="2367" y="785"/>
                    </a:cubicBezTo>
                    <a:cubicBezTo>
                      <a:pt x="2338" y="793"/>
                      <a:pt x="2308" y="808"/>
                      <a:pt x="2279" y="810"/>
                    </a:cubicBezTo>
                    <a:cubicBezTo>
                      <a:pt x="2269" y="822"/>
                      <a:pt x="2258" y="827"/>
                      <a:pt x="2246" y="827"/>
                    </a:cubicBezTo>
                    <a:cubicBezTo>
                      <a:pt x="2213" y="827"/>
                      <a:pt x="2178" y="784"/>
                      <a:pt x="2146" y="784"/>
                    </a:cubicBezTo>
                    <a:cubicBezTo>
                      <a:pt x="2133" y="784"/>
                      <a:pt x="2121" y="791"/>
                      <a:pt x="2109" y="811"/>
                    </a:cubicBezTo>
                    <a:cubicBezTo>
                      <a:pt x="2096" y="841"/>
                      <a:pt x="2083" y="850"/>
                      <a:pt x="2070" y="850"/>
                    </a:cubicBezTo>
                    <a:cubicBezTo>
                      <a:pt x="2049" y="850"/>
                      <a:pt x="2029" y="828"/>
                      <a:pt x="2009" y="824"/>
                    </a:cubicBezTo>
                    <a:cubicBezTo>
                      <a:pt x="1992" y="790"/>
                      <a:pt x="1974" y="773"/>
                      <a:pt x="1958" y="773"/>
                    </a:cubicBezTo>
                    <a:cubicBezTo>
                      <a:pt x="1943" y="773"/>
                      <a:pt x="1929" y="787"/>
                      <a:pt x="1917" y="816"/>
                    </a:cubicBezTo>
                    <a:cubicBezTo>
                      <a:pt x="1891" y="791"/>
                      <a:pt x="1868" y="775"/>
                      <a:pt x="1846" y="775"/>
                    </a:cubicBezTo>
                    <a:cubicBezTo>
                      <a:pt x="1828" y="775"/>
                      <a:pt x="1811" y="786"/>
                      <a:pt x="1796" y="812"/>
                    </a:cubicBezTo>
                    <a:cubicBezTo>
                      <a:pt x="1781" y="814"/>
                      <a:pt x="1769" y="877"/>
                      <a:pt x="1756" y="877"/>
                    </a:cubicBezTo>
                    <a:cubicBezTo>
                      <a:pt x="1753" y="877"/>
                      <a:pt x="1751" y="875"/>
                      <a:pt x="1749" y="871"/>
                    </a:cubicBezTo>
                    <a:cubicBezTo>
                      <a:pt x="1745" y="875"/>
                      <a:pt x="1741" y="878"/>
                      <a:pt x="1737" y="878"/>
                    </a:cubicBezTo>
                    <a:cubicBezTo>
                      <a:pt x="1726" y="878"/>
                      <a:pt x="1715" y="857"/>
                      <a:pt x="1704" y="824"/>
                    </a:cubicBezTo>
                    <a:cubicBezTo>
                      <a:pt x="1679" y="866"/>
                      <a:pt x="1658" y="887"/>
                      <a:pt x="1644" y="887"/>
                    </a:cubicBezTo>
                    <a:cubicBezTo>
                      <a:pt x="1631" y="887"/>
                      <a:pt x="1623" y="867"/>
                      <a:pt x="1621" y="827"/>
                    </a:cubicBezTo>
                    <a:cubicBezTo>
                      <a:pt x="1610" y="842"/>
                      <a:pt x="1599" y="847"/>
                      <a:pt x="1587" y="847"/>
                    </a:cubicBezTo>
                    <a:cubicBezTo>
                      <a:pt x="1559" y="847"/>
                      <a:pt x="1531" y="816"/>
                      <a:pt x="1505" y="816"/>
                    </a:cubicBezTo>
                    <a:cubicBezTo>
                      <a:pt x="1494" y="816"/>
                      <a:pt x="1485" y="821"/>
                      <a:pt x="1475" y="834"/>
                    </a:cubicBezTo>
                    <a:cubicBezTo>
                      <a:pt x="1468" y="827"/>
                      <a:pt x="1462" y="824"/>
                      <a:pt x="1455" y="824"/>
                    </a:cubicBezTo>
                    <a:cubicBezTo>
                      <a:pt x="1416" y="824"/>
                      <a:pt x="1383" y="935"/>
                      <a:pt x="1350" y="978"/>
                    </a:cubicBezTo>
                    <a:cubicBezTo>
                      <a:pt x="1315" y="956"/>
                      <a:pt x="1275" y="942"/>
                      <a:pt x="1235" y="938"/>
                    </a:cubicBezTo>
                    <a:cubicBezTo>
                      <a:pt x="1219" y="923"/>
                      <a:pt x="1203" y="919"/>
                      <a:pt x="1189" y="919"/>
                    </a:cubicBezTo>
                    <a:cubicBezTo>
                      <a:pt x="1177" y="919"/>
                      <a:pt x="1166" y="921"/>
                      <a:pt x="1155" y="921"/>
                    </a:cubicBezTo>
                    <a:cubicBezTo>
                      <a:pt x="1149" y="921"/>
                      <a:pt x="1142" y="921"/>
                      <a:pt x="1135" y="918"/>
                    </a:cubicBezTo>
                    <a:cubicBezTo>
                      <a:pt x="1128" y="915"/>
                      <a:pt x="1121" y="914"/>
                      <a:pt x="1114" y="914"/>
                    </a:cubicBezTo>
                    <a:cubicBezTo>
                      <a:pt x="1065" y="914"/>
                      <a:pt x="1013" y="971"/>
                      <a:pt x="975" y="971"/>
                    </a:cubicBezTo>
                    <a:cubicBezTo>
                      <a:pt x="969" y="971"/>
                      <a:pt x="964" y="969"/>
                      <a:pt x="958" y="966"/>
                    </a:cubicBezTo>
                    <a:cubicBezTo>
                      <a:pt x="940" y="909"/>
                      <a:pt x="904" y="893"/>
                      <a:pt x="864" y="893"/>
                    </a:cubicBezTo>
                    <a:cubicBezTo>
                      <a:pt x="815" y="893"/>
                      <a:pt x="760" y="917"/>
                      <a:pt x="725" y="917"/>
                    </a:cubicBezTo>
                    <a:cubicBezTo>
                      <a:pt x="717" y="917"/>
                      <a:pt x="710" y="916"/>
                      <a:pt x="704" y="913"/>
                    </a:cubicBezTo>
                    <a:cubicBezTo>
                      <a:pt x="680" y="900"/>
                      <a:pt x="657" y="895"/>
                      <a:pt x="635" y="895"/>
                    </a:cubicBezTo>
                    <a:cubicBezTo>
                      <a:pt x="560" y="895"/>
                      <a:pt x="500" y="955"/>
                      <a:pt x="475" y="955"/>
                    </a:cubicBezTo>
                    <a:cubicBezTo>
                      <a:pt x="469" y="955"/>
                      <a:pt x="466" y="952"/>
                      <a:pt x="464" y="946"/>
                    </a:cubicBezTo>
                    <a:cubicBezTo>
                      <a:pt x="439" y="931"/>
                      <a:pt x="413" y="908"/>
                      <a:pt x="388" y="908"/>
                    </a:cubicBezTo>
                    <a:cubicBezTo>
                      <a:pt x="384" y="908"/>
                      <a:pt x="381" y="909"/>
                      <a:pt x="377" y="910"/>
                    </a:cubicBezTo>
                    <a:cubicBezTo>
                      <a:pt x="363" y="867"/>
                      <a:pt x="350" y="855"/>
                      <a:pt x="339" y="855"/>
                    </a:cubicBezTo>
                    <a:cubicBezTo>
                      <a:pt x="324" y="855"/>
                      <a:pt x="311" y="877"/>
                      <a:pt x="297" y="877"/>
                    </a:cubicBezTo>
                    <a:cubicBezTo>
                      <a:pt x="296" y="877"/>
                      <a:pt x="296" y="877"/>
                      <a:pt x="296" y="877"/>
                    </a:cubicBezTo>
                    <a:cubicBezTo>
                      <a:pt x="271" y="884"/>
                      <a:pt x="236" y="896"/>
                      <a:pt x="202" y="896"/>
                    </a:cubicBezTo>
                    <a:cubicBezTo>
                      <a:pt x="176" y="896"/>
                      <a:pt x="151" y="889"/>
                      <a:pt x="131" y="867"/>
                    </a:cubicBezTo>
                    <a:cubicBezTo>
                      <a:pt x="111" y="892"/>
                      <a:pt x="50" y="909"/>
                      <a:pt x="0" y="919"/>
                    </a:cubicBezTo>
                    <a:lnTo>
                      <a:pt x="0" y="2610"/>
                    </a:lnTo>
                    <a:cubicBezTo>
                      <a:pt x="8" y="2616"/>
                      <a:pt x="16" y="2625"/>
                      <a:pt x="19" y="2636"/>
                    </a:cubicBezTo>
                    <a:cubicBezTo>
                      <a:pt x="57" y="2632"/>
                      <a:pt x="91" y="2592"/>
                      <a:pt x="127" y="2592"/>
                    </a:cubicBezTo>
                    <a:cubicBezTo>
                      <a:pt x="138" y="2592"/>
                      <a:pt x="148" y="2595"/>
                      <a:pt x="159" y="2605"/>
                    </a:cubicBezTo>
                    <a:cubicBezTo>
                      <a:pt x="204" y="2587"/>
                      <a:pt x="250" y="2605"/>
                      <a:pt x="292" y="2559"/>
                    </a:cubicBezTo>
                    <a:cubicBezTo>
                      <a:pt x="297" y="2556"/>
                      <a:pt x="303" y="2554"/>
                      <a:pt x="308" y="2554"/>
                    </a:cubicBezTo>
                    <a:cubicBezTo>
                      <a:pt x="330" y="2554"/>
                      <a:pt x="352" y="2575"/>
                      <a:pt x="374" y="2575"/>
                    </a:cubicBezTo>
                    <a:cubicBezTo>
                      <a:pt x="390" y="2575"/>
                      <a:pt x="406" y="2563"/>
                      <a:pt x="422" y="2522"/>
                    </a:cubicBezTo>
                    <a:cubicBezTo>
                      <a:pt x="440" y="2493"/>
                      <a:pt x="460" y="2487"/>
                      <a:pt x="480" y="2487"/>
                    </a:cubicBezTo>
                    <a:cubicBezTo>
                      <a:pt x="495" y="2487"/>
                      <a:pt x="510" y="2490"/>
                      <a:pt x="525" y="2490"/>
                    </a:cubicBezTo>
                    <a:cubicBezTo>
                      <a:pt x="534" y="2490"/>
                      <a:pt x="543" y="2489"/>
                      <a:pt x="551" y="2485"/>
                    </a:cubicBezTo>
                    <a:cubicBezTo>
                      <a:pt x="567" y="2503"/>
                      <a:pt x="584" y="2523"/>
                      <a:pt x="599" y="2523"/>
                    </a:cubicBezTo>
                    <a:cubicBezTo>
                      <a:pt x="606" y="2523"/>
                      <a:pt x="612" y="2520"/>
                      <a:pt x="617" y="2512"/>
                    </a:cubicBezTo>
                    <a:cubicBezTo>
                      <a:pt x="623" y="2479"/>
                      <a:pt x="630" y="2469"/>
                      <a:pt x="637" y="2469"/>
                    </a:cubicBezTo>
                    <a:cubicBezTo>
                      <a:pt x="647" y="2469"/>
                      <a:pt x="658" y="2491"/>
                      <a:pt x="668" y="2491"/>
                    </a:cubicBezTo>
                    <a:cubicBezTo>
                      <a:pt x="674" y="2491"/>
                      <a:pt x="679" y="2485"/>
                      <a:pt x="684" y="2468"/>
                    </a:cubicBezTo>
                    <a:cubicBezTo>
                      <a:pt x="693" y="2474"/>
                      <a:pt x="702" y="2477"/>
                      <a:pt x="710" y="2477"/>
                    </a:cubicBezTo>
                    <a:cubicBezTo>
                      <a:pt x="740" y="2477"/>
                      <a:pt x="758" y="2439"/>
                      <a:pt x="788" y="2437"/>
                    </a:cubicBezTo>
                    <a:cubicBezTo>
                      <a:pt x="808" y="2416"/>
                      <a:pt x="827" y="2404"/>
                      <a:pt x="846" y="2404"/>
                    </a:cubicBezTo>
                    <a:cubicBezTo>
                      <a:pt x="864" y="2404"/>
                      <a:pt x="882" y="2416"/>
                      <a:pt x="900" y="2442"/>
                    </a:cubicBezTo>
                    <a:cubicBezTo>
                      <a:pt x="914" y="2464"/>
                      <a:pt x="928" y="2473"/>
                      <a:pt x="941" y="2473"/>
                    </a:cubicBezTo>
                    <a:cubicBezTo>
                      <a:pt x="961" y="2473"/>
                      <a:pt x="980" y="2453"/>
                      <a:pt x="998" y="2427"/>
                    </a:cubicBezTo>
                    <a:cubicBezTo>
                      <a:pt x="1013" y="2478"/>
                      <a:pt x="1026" y="2493"/>
                      <a:pt x="1039" y="2493"/>
                    </a:cubicBezTo>
                    <a:cubicBezTo>
                      <a:pt x="1055" y="2493"/>
                      <a:pt x="1071" y="2466"/>
                      <a:pt x="1087" y="2465"/>
                    </a:cubicBezTo>
                    <a:cubicBezTo>
                      <a:pt x="1094" y="2438"/>
                      <a:pt x="1102" y="2429"/>
                      <a:pt x="1110" y="2429"/>
                    </a:cubicBezTo>
                    <a:cubicBezTo>
                      <a:pt x="1124" y="2429"/>
                      <a:pt x="1139" y="2460"/>
                      <a:pt x="1153" y="2460"/>
                    </a:cubicBezTo>
                    <a:cubicBezTo>
                      <a:pt x="1159" y="2460"/>
                      <a:pt x="1164" y="2456"/>
                      <a:pt x="1168" y="2445"/>
                    </a:cubicBezTo>
                    <a:cubicBezTo>
                      <a:pt x="1175" y="2447"/>
                      <a:pt x="1182" y="2448"/>
                      <a:pt x="1189" y="2448"/>
                    </a:cubicBezTo>
                    <a:cubicBezTo>
                      <a:pt x="1205" y="2448"/>
                      <a:pt x="1222" y="2443"/>
                      <a:pt x="1238" y="2443"/>
                    </a:cubicBezTo>
                    <a:cubicBezTo>
                      <a:pt x="1241" y="2443"/>
                      <a:pt x="1244" y="2443"/>
                      <a:pt x="1247" y="2443"/>
                    </a:cubicBezTo>
                    <a:cubicBezTo>
                      <a:pt x="1257" y="2468"/>
                      <a:pt x="1266" y="2486"/>
                      <a:pt x="1274" y="2486"/>
                    </a:cubicBezTo>
                    <a:cubicBezTo>
                      <a:pt x="1284" y="2486"/>
                      <a:pt x="1292" y="2459"/>
                      <a:pt x="1299" y="2386"/>
                    </a:cubicBezTo>
                    <a:cubicBezTo>
                      <a:pt x="1311" y="2370"/>
                      <a:pt x="1326" y="2311"/>
                      <a:pt x="1340" y="2311"/>
                    </a:cubicBezTo>
                    <a:cubicBezTo>
                      <a:pt x="1345" y="2311"/>
                      <a:pt x="1350" y="2318"/>
                      <a:pt x="1354" y="2337"/>
                    </a:cubicBezTo>
                    <a:cubicBezTo>
                      <a:pt x="1367" y="2378"/>
                      <a:pt x="1377" y="2390"/>
                      <a:pt x="1386" y="2390"/>
                    </a:cubicBezTo>
                    <a:cubicBezTo>
                      <a:pt x="1400" y="2390"/>
                      <a:pt x="1411" y="2365"/>
                      <a:pt x="1423" y="2365"/>
                    </a:cubicBezTo>
                    <a:cubicBezTo>
                      <a:pt x="1425" y="2365"/>
                      <a:pt x="1426" y="2365"/>
                      <a:pt x="1427" y="2366"/>
                    </a:cubicBezTo>
                    <a:cubicBezTo>
                      <a:pt x="1430" y="2355"/>
                      <a:pt x="1433" y="2352"/>
                      <a:pt x="1436" y="2352"/>
                    </a:cubicBezTo>
                    <a:cubicBezTo>
                      <a:pt x="1442" y="2352"/>
                      <a:pt x="1448" y="2365"/>
                      <a:pt x="1454" y="2365"/>
                    </a:cubicBezTo>
                    <a:cubicBezTo>
                      <a:pt x="1455" y="2365"/>
                      <a:pt x="1457" y="2364"/>
                      <a:pt x="1459" y="2361"/>
                    </a:cubicBezTo>
                    <a:cubicBezTo>
                      <a:pt x="1471" y="2400"/>
                      <a:pt x="1481" y="2385"/>
                      <a:pt x="1494" y="2429"/>
                    </a:cubicBezTo>
                    <a:cubicBezTo>
                      <a:pt x="1505" y="2512"/>
                      <a:pt x="1513" y="2537"/>
                      <a:pt x="1521" y="2537"/>
                    </a:cubicBezTo>
                    <a:cubicBezTo>
                      <a:pt x="1525" y="2537"/>
                      <a:pt x="1529" y="2532"/>
                      <a:pt x="1532" y="2525"/>
                    </a:cubicBezTo>
                    <a:cubicBezTo>
                      <a:pt x="1535" y="2531"/>
                      <a:pt x="1537" y="2533"/>
                      <a:pt x="1539" y="2533"/>
                    </a:cubicBezTo>
                    <a:cubicBezTo>
                      <a:pt x="1550" y="2533"/>
                      <a:pt x="1559" y="2473"/>
                      <a:pt x="1570" y="2427"/>
                    </a:cubicBezTo>
                    <a:cubicBezTo>
                      <a:pt x="1573" y="2426"/>
                      <a:pt x="1576" y="2426"/>
                      <a:pt x="1578" y="2426"/>
                    </a:cubicBezTo>
                    <a:cubicBezTo>
                      <a:pt x="1607" y="2426"/>
                      <a:pt x="1645" y="2449"/>
                      <a:pt x="1687" y="2449"/>
                    </a:cubicBezTo>
                    <a:cubicBezTo>
                      <a:pt x="1701" y="2449"/>
                      <a:pt x="1716" y="2446"/>
                      <a:pt x="1731" y="2440"/>
                    </a:cubicBezTo>
                    <a:cubicBezTo>
                      <a:pt x="1736" y="2413"/>
                      <a:pt x="1741" y="2405"/>
                      <a:pt x="1747" y="2405"/>
                    </a:cubicBezTo>
                    <a:cubicBezTo>
                      <a:pt x="1755" y="2405"/>
                      <a:pt x="1765" y="2425"/>
                      <a:pt x="1774" y="2425"/>
                    </a:cubicBezTo>
                    <a:cubicBezTo>
                      <a:pt x="1776" y="2425"/>
                      <a:pt x="1778" y="2424"/>
                      <a:pt x="1780" y="2420"/>
                    </a:cubicBezTo>
                    <a:cubicBezTo>
                      <a:pt x="1795" y="2450"/>
                      <a:pt x="1808" y="2481"/>
                      <a:pt x="1822" y="2481"/>
                    </a:cubicBezTo>
                    <a:cubicBezTo>
                      <a:pt x="1826" y="2481"/>
                      <a:pt x="1831" y="2478"/>
                      <a:pt x="1835" y="2470"/>
                    </a:cubicBezTo>
                    <a:cubicBezTo>
                      <a:pt x="1850" y="2419"/>
                      <a:pt x="1870" y="2436"/>
                      <a:pt x="1887" y="2427"/>
                    </a:cubicBezTo>
                    <a:cubicBezTo>
                      <a:pt x="1888" y="2427"/>
                      <a:pt x="1889" y="2426"/>
                      <a:pt x="1890" y="2426"/>
                    </a:cubicBezTo>
                    <a:cubicBezTo>
                      <a:pt x="1905" y="2426"/>
                      <a:pt x="1922" y="2477"/>
                      <a:pt x="1936" y="2477"/>
                    </a:cubicBezTo>
                    <a:cubicBezTo>
                      <a:pt x="1939" y="2477"/>
                      <a:pt x="1942" y="2476"/>
                      <a:pt x="1945" y="2471"/>
                    </a:cubicBezTo>
                    <a:cubicBezTo>
                      <a:pt x="1960" y="2398"/>
                      <a:pt x="1980" y="2450"/>
                      <a:pt x="1997" y="2377"/>
                    </a:cubicBezTo>
                    <a:cubicBezTo>
                      <a:pt x="2000" y="2366"/>
                      <a:pt x="2003" y="2362"/>
                      <a:pt x="2007" y="2362"/>
                    </a:cubicBezTo>
                    <a:cubicBezTo>
                      <a:pt x="2021" y="2362"/>
                      <a:pt x="2038" y="2430"/>
                      <a:pt x="2054" y="2464"/>
                    </a:cubicBezTo>
                    <a:cubicBezTo>
                      <a:pt x="2077" y="2434"/>
                      <a:pt x="2099" y="2402"/>
                      <a:pt x="2121" y="2402"/>
                    </a:cubicBezTo>
                    <a:cubicBezTo>
                      <a:pt x="2133" y="2402"/>
                      <a:pt x="2144" y="2410"/>
                      <a:pt x="2156" y="2432"/>
                    </a:cubicBezTo>
                    <a:cubicBezTo>
                      <a:pt x="2180" y="2440"/>
                      <a:pt x="2199" y="2447"/>
                      <a:pt x="2214" y="2447"/>
                    </a:cubicBezTo>
                    <a:cubicBezTo>
                      <a:pt x="2240" y="2447"/>
                      <a:pt x="2255" y="2429"/>
                      <a:pt x="2269" y="2375"/>
                    </a:cubicBezTo>
                    <a:cubicBezTo>
                      <a:pt x="2277" y="2347"/>
                      <a:pt x="2285" y="2339"/>
                      <a:pt x="2295" y="2339"/>
                    </a:cubicBezTo>
                    <a:cubicBezTo>
                      <a:pt x="2313" y="2339"/>
                      <a:pt x="2337" y="2367"/>
                      <a:pt x="2373" y="2367"/>
                    </a:cubicBezTo>
                    <a:cubicBezTo>
                      <a:pt x="2374" y="2367"/>
                      <a:pt x="2375" y="2367"/>
                      <a:pt x="2376" y="2367"/>
                    </a:cubicBezTo>
                    <a:cubicBezTo>
                      <a:pt x="2392" y="2393"/>
                      <a:pt x="2408" y="2391"/>
                      <a:pt x="2429" y="2422"/>
                    </a:cubicBezTo>
                    <a:cubicBezTo>
                      <a:pt x="2438" y="2377"/>
                      <a:pt x="2448" y="2370"/>
                      <a:pt x="2459" y="2370"/>
                    </a:cubicBezTo>
                    <a:cubicBezTo>
                      <a:pt x="2465" y="2370"/>
                      <a:pt x="2471" y="2372"/>
                      <a:pt x="2477" y="2372"/>
                    </a:cubicBezTo>
                    <a:cubicBezTo>
                      <a:pt x="2484" y="2372"/>
                      <a:pt x="2490" y="2370"/>
                      <a:pt x="2497" y="2361"/>
                    </a:cubicBezTo>
                    <a:cubicBezTo>
                      <a:pt x="2504" y="2357"/>
                      <a:pt x="2512" y="2356"/>
                      <a:pt x="2520" y="2356"/>
                    </a:cubicBezTo>
                    <a:cubicBezTo>
                      <a:pt x="2526" y="2356"/>
                      <a:pt x="2532" y="2356"/>
                      <a:pt x="2538" y="2356"/>
                    </a:cubicBezTo>
                    <a:cubicBezTo>
                      <a:pt x="2553" y="2356"/>
                      <a:pt x="2569" y="2354"/>
                      <a:pt x="2586" y="2337"/>
                    </a:cubicBezTo>
                    <a:cubicBezTo>
                      <a:pt x="2601" y="2322"/>
                      <a:pt x="2617" y="2316"/>
                      <a:pt x="2634" y="2316"/>
                    </a:cubicBezTo>
                    <a:cubicBezTo>
                      <a:pt x="2654" y="2316"/>
                      <a:pt x="2676" y="2324"/>
                      <a:pt x="2699" y="2338"/>
                    </a:cubicBezTo>
                    <a:cubicBezTo>
                      <a:pt x="2717" y="2296"/>
                      <a:pt x="2735" y="2284"/>
                      <a:pt x="2753" y="2284"/>
                    </a:cubicBezTo>
                    <a:cubicBezTo>
                      <a:pt x="2774" y="2284"/>
                      <a:pt x="2794" y="2300"/>
                      <a:pt x="2814" y="2303"/>
                    </a:cubicBezTo>
                    <a:cubicBezTo>
                      <a:pt x="2822" y="2294"/>
                      <a:pt x="2830" y="2291"/>
                      <a:pt x="2839" y="2291"/>
                    </a:cubicBezTo>
                    <a:cubicBezTo>
                      <a:pt x="2861" y="2291"/>
                      <a:pt x="2882" y="2315"/>
                      <a:pt x="2902" y="2315"/>
                    </a:cubicBezTo>
                    <a:cubicBezTo>
                      <a:pt x="2905" y="2315"/>
                      <a:pt x="2907" y="2315"/>
                      <a:pt x="2910" y="2314"/>
                    </a:cubicBezTo>
                    <a:cubicBezTo>
                      <a:pt x="2927" y="2330"/>
                      <a:pt x="2943" y="2335"/>
                      <a:pt x="2958" y="2335"/>
                    </a:cubicBezTo>
                    <a:cubicBezTo>
                      <a:pt x="2987" y="2335"/>
                      <a:pt x="3012" y="2315"/>
                      <a:pt x="3036" y="2315"/>
                    </a:cubicBezTo>
                    <a:cubicBezTo>
                      <a:pt x="3043" y="2315"/>
                      <a:pt x="3051" y="2317"/>
                      <a:pt x="3058" y="2323"/>
                    </a:cubicBezTo>
                    <a:cubicBezTo>
                      <a:pt x="3081" y="2343"/>
                      <a:pt x="3100" y="2366"/>
                      <a:pt x="3118" y="2391"/>
                    </a:cubicBezTo>
                    <a:cubicBezTo>
                      <a:pt x="3134" y="2358"/>
                      <a:pt x="3152" y="2380"/>
                      <a:pt x="3167" y="2340"/>
                    </a:cubicBezTo>
                    <a:cubicBezTo>
                      <a:pt x="3178" y="2318"/>
                      <a:pt x="3188" y="2310"/>
                      <a:pt x="3199" y="2310"/>
                    </a:cubicBezTo>
                    <a:cubicBezTo>
                      <a:pt x="3220" y="2310"/>
                      <a:pt x="3241" y="2340"/>
                      <a:pt x="3263" y="2353"/>
                    </a:cubicBezTo>
                    <a:cubicBezTo>
                      <a:pt x="3276" y="2345"/>
                      <a:pt x="3291" y="2342"/>
                      <a:pt x="3306" y="2342"/>
                    </a:cubicBezTo>
                    <a:cubicBezTo>
                      <a:pt x="3326" y="2342"/>
                      <a:pt x="3347" y="2348"/>
                      <a:pt x="3371" y="2358"/>
                    </a:cubicBezTo>
                    <a:cubicBezTo>
                      <a:pt x="3379" y="2384"/>
                      <a:pt x="3386" y="2393"/>
                      <a:pt x="3393" y="2393"/>
                    </a:cubicBezTo>
                    <a:cubicBezTo>
                      <a:pt x="3408" y="2393"/>
                      <a:pt x="3422" y="2357"/>
                      <a:pt x="3438" y="2356"/>
                    </a:cubicBezTo>
                    <a:cubicBezTo>
                      <a:pt x="3452" y="2379"/>
                      <a:pt x="3467" y="2400"/>
                      <a:pt x="3482" y="2400"/>
                    </a:cubicBezTo>
                    <a:cubicBezTo>
                      <a:pt x="3494" y="2400"/>
                      <a:pt x="3506" y="2387"/>
                      <a:pt x="3517" y="2349"/>
                    </a:cubicBezTo>
                    <a:cubicBezTo>
                      <a:pt x="3583" y="2345"/>
                      <a:pt x="3620" y="2334"/>
                      <a:pt x="3639" y="2323"/>
                    </a:cubicBezTo>
                    <a:cubicBezTo>
                      <a:pt x="3660" y="2311"/>
                      <a:pt x="3661" y="2298"/>
                      <a:pt x="3658" y="2292"/>
                    </a:cubicBezTo>
                    <a:cubicBezTo>
                      <a:pt x="3657" y="2279"/>
                      <a:pt x="3656" y="2269"/>
                      <a:pt x="3655" y="2261"/>
                    </a:cubicBezTo>
                    <a:lnTo>
                      <a:pt x="3655" y="2261"/>
                    </a:lnTo>
                    <a:cubicBezTo>
                      <a:pt x="3657" y="2264"/>
                      <a:pt x="3660" y="2265"/>
                      <a:pt x="3664" y="2268"/>
                    </a:cubicBezTo>
                    <a:cubicBezTo>
                      <a:pt x="3665" y="2267"/>
                      <a:pt x="3666" y="2266"/>
                      <a:pt x="3667" y="2266"/>
                    </a:cubicBezTo>
                    <a:cubicBezTo>
                      <a:pt x="3676" y="2266"/>
                      <a:pt x="3691" y="2298"/>
                      <a:pt x="3709" y="2298"/>
                    </a:cubicBezTo>
                    <a:cubicBezTo>
                      <a:pt x="3716" y="2298"/>
                      <a:pt x="3724" y="2293"/>
                      <a:pt x="3732" y="2279"/>
                    </a:cubicBezTo>
                    <a:cubicBezTo>
                      <a:pt x="3737" y="2282"/>
                      <a:pt x="3742" y="2283"/>
                      <a:pt x="3747" y="2283"/>
                    </a:cubicBezTo>
                    <a:cubicBezTo>
                      <a:pt x="3764" y="2283"/>
                      <a:pt x="3784" y="2272"/>
                      <a:pt x="3806" y="2272"/>
                    </a:cubicBezTo>
                    <a:cubicBezTo>
                      <a:pt x="3824" y="2272"/>
                      <a:pt x="3844" y="2279"/>
                      <a:pt x="3867" y="2305"/>
                    </a:cubicBezTo>
                    <a:cubicBezTo>
                      <a:pt x="3895" y="2303"/>
                      <a:pt x="3918" y="2281"/>
                      <a:pt x="3940" y="2281"/>
                    </a:cubicBezTo>
                    <a:cubicBezTo>
                      <a:pt x="3949" y="2281"/>
                      <a:pt x="3958" y="2285"/>
                      <a:pt x="3966" y="2297"/>
                    </a:cubicBezTo>
                    <a:cubicBezTo>
                      <a:pt x="3970" y="2293"/>
                      <a:pt x="3974" y="2292"/>
                      <a:pt x="3978" y="2292"/>
                    </a:cubicBezTo>
                    <a:cubicBezTo>
                      <a:pt x="4001" y="2292"/>
                      <a:pt x="4021" y="2343"/>
                      <a:pt x="4036" y="2345"/>
                    </a:cubicBezTo>
                    <a:cubicBezTo>
                      <a:pt x="4049" y="2303"/>
                      <a:pt x="4061" y="2284"/>
                      <a:pt x="4070" y="2284"/>
                    </a:cubicBezTo>
                    <a:cubicBezTo>
                      <a:pt x="4085" y="2284"/>
                      <a:pt x="4096" y="2327"/>
                      <a:pt x="4104" y="2391"/>
                    </a:cubicBezTo>
                    <a:cubicBezTo>
                      <a:pt x="4115" y="2421"/>
                      <a:pt x="4118" y="2426"/>
                      <a:pt x="4120" y="2426"/>
                    </a:cubicBezTo>
                    <a:cubicBezTo>
                      <a:pt x="4121" y="2426"/>
                      <a:pt x="4121" y="2425"/>
                      <a:pt x="4122" y="2425"/>
                    </a:cubicBezTo>
                    <a:cubicBezTo>
                      <a:pt x="4124" y="2425"/>
                      <a:pt x="4126" y="2427"/>
                      <a:pt x="4132" y="2437"/>
                    </a:cubicBezTo>
                    <a:cubicBezTo>
                      <a:pt x="4133" y="2417"/>
                      <a:pt x="4135" y="2410"/>
                      <a:pt x="4138" y="2410"/>
                    </a:cubicBezTo>
                    <a:cubicBezTo>
                      <a:pt x="4146" y="2410"/>
                      <a:pt x="4158" y="2458"/>
                      <a:pt x="4173" y="2458"/>
                    </a:cubicBezTo>
                    <a:cubicBezTo>
                      <a:pt x="4178" y="2458"/>
                      <a:pt x="4183" y="2453"/>
                      <a:pt x="4189" y="2441"/>
                    </a:cubicBezTo>
                    <a:cubicBezTo>
                      <a:pt x="4196" y="2486"/>
                      <a:pt x="4203" y="2499"/>
                      <a:pt x="4210" y="2499"/>
                    </a:cubicBezTo>
                    <a:cubicBezTo>
                      <a:pt x="4222" y="2499"/>
                      <a:pt x="4234" y="2462"/>
                      <a:pt x="4248" y="2462"/>
                    </a:cubicBezTo>
                    <a:cubicBezTo>
                      <a:pt x="4249" y="2462"/>
                      <a:pt x="4250" y="2462"/>
                      <a:pt x="4250" y="2462"/>
                    </a:cubicBezTo>
                    <a:cubicBezTo>
                      <a:pt x="4274" y="2459"/>
                      <a:pt x="4304" y="2427"/>
                      <a:pt x="4339" y="2396"/>
                    </a:cubicBezTo>
                    <a:cubicBezTo>
                      <a:pt x="4346" y="2388"/>
                      <a:pt x="4354" y="2386"/>
                      <a:pt x="4361" y="2386"/>
                    </a:cubicBezTo>
                    <a:cubicBezTo>
                      <a:pt x="4377" y="2386"/>
                      <a:pt x="4392" y="2398"/>
                      <a:pt x="4407" y="2398"/>
                    </a:cubicBezTo>
                    <a:cubicBezTo>
                      <a:pt x="4418" y="2398"/>
                      <a:pt x="4428" y="2391"/>
                      <a:pt x="4437" y="2367"/>
                    </a:cubicBezTo>
                    <a:cubicBezTo>
                      <a:pt x="4459" y="2362"/>
                      <a:pt x="4478" y="2309"/>
                      <a:pt x="4497" y="2309"/>
                    </a:cubicBezTo>
                    <a:cubicBezTo>
                      <a:pt x="4505" y="2309"/>
                      <a:pt x="4514" y="2319"/>
                      <a:pt x="4522" y="2344"/>
                    </a:cubicBezTo>
                    <a:cubicBezTo>
                      <a:pt x="4543" y="2352"/>
                      <a:pt x="4562" y="2389"/>
                      <a:pt x="4580" y="2389"/>
                    </a:cubicBezTo>
                    <a:cubicBezTo>
                      <a:pt x="4586" y="2389"/>
                      <a:pt x="4591" y="2385"/>
                      <a:pt x="4596" y="2376"/>
                    </a:cubicBezTo>
                    <a:cubicBezTo>
                      <a:pt x="4602" y="2361"/>
                      <a:pt x="4609" y="2357"/>
                      <a:pt x="4615" y="2357"/>
                    </a:cubicBezTo>
                    <a:cubicBezTo>
                      <a:pt x="4622" y="2357"/>
                      <a:pt x="4629" y="2361"/>
                      <a:pt x="4635" y="2361"/>
                    </a:cubicBezTo>
                    <a:cubicBezTo>
                      <a:pt x="4643" y="2361"/>
                      <a:pt x="4651" y="2354"/>
                      <a:pt x="4657" y="2324"/>
                    </a:cubicBezTo>
                    <a:cubicBezTo>
                      <a:pt x="4665" y="2333"/>
                      <a:pt x="4673" y="2336"/>
                      <a:pt x="4680" y="2336"/>
                    </a:cubicBezTo>
                    <a:cubicBezTo>
                      <a:pt x="4706" y="2336"/>
                      <a:pt x="4729" y="2288"/>
                      <a:pt x="4752" y="2288"/>
                    </a:cubicBezTo>
                    <a:cubicBezTo>
                      <a:pt x="4755" y="2288"/>
                      <a:pt x="4757" y="2289"/>
                      <a:pt x="4760" y="2291"/>
                    </a:cubicBezTo>
                    <a:cubicBezTo>
                      <a:pt x="4781" y="2296"/>
                      <a:pt x="4799" y="2304"/>
                      <a:pt x="4817" y="2304"/>
                    </a:cubicBezTo>
                    <a:cubicBezTo>
                      <a:pt x="4827" y="2304"/>
                      <a:pt x="4837" y="2301"/>
                      <a:pt x="4847" y="2293"/>
                    </a:cubicBezTo>
                    <a:cubicBezTo>
                      <a:pt x="4848" y="2293"/>
                      <a:pt x="4849" y="2293"/>
                      <a:pt x="4850" y="2293"/>
                    </a:cubicBezTo>
                    <a:cubicBezTo>
                      <a:pt x="4888" y="2293"/>
                      <a:pt x="4925" y="2248"/>
                      <a:pt x="4970" y="2248"/>
                    </a:cubicBezTo>
                    <a:cubicBezTo>
                      <a:pt x="4990" y="2248"/>
                      <a:pt x="5013" y="2258"/>
                      <a:pt x="5038" y="2286"/>
                    </a:cubicBezTo>
                    <a:cubicBezTo>
                      <a:pt x="5099" y="2271"/>
                      <a:pt x="5117" y="2264"/>
                      <a:pt x="5118" y="2264"/>
                    </a:cubicBezTo>
                    <a:lnTo>
                      <a:pt x="5118" y="2264"/>
                    </a:lnTo>
                    <a:cubicBezTo>
                      <a:pt x="5119" y="2264"/>
                      <a:pt x="5105" y="2270"/>
                      <a:pt x="5096" y="2282"/>
                    </a:cubicBezTo>
                    <a:cubicBezTo>
                      <a:pt x="5095" y="2280"/>
                      <a:pt x="5094" y="2280"/>
                      <a:pt x="5093" y="2280"/>
                    </a:cubicBezTo>
                    <a:cubicBezTo>
                      <a:pt x="5088" y="2280"/>
                      <a:pt x="5086" y="2301"/>
                      <a:pt x="5092" y="2301"/>
                    </a:cubicBezTo>
                    <a:cubicBezTo>
                      <a:pt x="5095" y="2301"/>
                      <a:pt x="5099" y="2298"/>
                      <a:pt x="5104" y="2288"/>
                    </a:cubicBezTo>
                    <a:cubicBezTo>
                      <a:pt x="5106" y="2285"/>
                      <a:pt x="5108" y="2284"/>
                      <a:pt x="5111" y="2284"/>
                    </a:cubicBezTo>
                    <a:cubicBezTo>
                      <a:pt x="5127" y="2284"/>
                      <a:pt x="5156" y="2340"/>
                      <a:pt x="5198" y="2340"/>
                    </a:cubicBezTo>
                    <a:cubicBezTo>
                      <a:pt x="5219" y="2340"/>
                      <a:pt x="5244" y="2326"/>
                      <a:pt x="5272" y="2283"/>
                    </a:cubicBezTo>
                    <a:cubicBezTo>
                      <a:pt x="5287" y="2282"/>
                      <a:pt x="5302" y="2282"/>
                      <a:pt x="5315" y="2282"/>
                    </a:cubicBezTo>
                    <a:cubicBezTo>
                      <a:pt x="5329" y="2282"/>
                      <a:pt x="5341" y="2282"/>
                      <a:pt x="5352" y="2282"/>
                    </a:cubicBezTo>
                    <a:cubicBezTo>
                      <a:pt x="5380" y="2282"/>
                      <a:pt x="5400" y="2280"/>
                      <a:pt x="5413" y="2267"/>
                    </a:cubicBezTo>
                    <a:cubicBezTo>
                      <a:pt x="5420" y="2260"/>
                      <a:pt x="5426" y="2257"/>
                      <a:pt x="5430" y="2257"/>
                    </a:cubicBezTo>
                    <a:cubicBezTo>
                      <a:pt x="5440" y="2257"/>
                      <a:pt x="5444" y="2272"/>
                      <a:pt x="5445" y="2291"/>
                    </a:cubicBezTo>
                    <a:lnTo>
                      <a:pt x="5445" y="2298"/>
                    </a:lnTo>
                    <a:cubicBezTo>
                      <a:pt x="5448" y="2295"/>
                      <a:pt x="5452" y="2294"/>
                      <a:pt x="5456" y="2294"/>
                    </a:cubicBezTo>
                    <a:cubicBezTo>
                      <a:pt x="5458" y="2294"/>
                      <a:pt x="5459" y="2294"/>
                      <a:pt x="5460" y="2295"/>
                    </a:cubicBezTo>
                    <a:cubicBezTo>
                      <a:pt x="5464" y="2270"/>
                      <a:pt x="5470" y="2261"/>
                      <a:pt x="5478" y="2261"/>
                    </a:cubicBezTo>
                    <a:cubicBezTo>
                      <a:pt x="5490" y="2261"/>
                      <a:pt x="5508" y="2287"/>
                      <a:pt x="5529" y="2293"/>
                    </a:cubicBezTo>
                    <a:cubicBezTo>
                      <a:pt x="5545" y="2281"/>
                      <a:pt x="5565" y="2276"/>
                      <a:pt x="5588" y="2276"/>
                    </a:cubicBezTo>
                    <a:cubicBezTo>
                      <a:pt x="5610" y="2276"/>
                      <a:pt x="5635" y="2281"/>
                      <a:pt x="5664" y="2288"/>
                    </a:cubicBezTo>
                    <a:cubicBezTo>
                      <a:pt x="5687" y="2310"/>
                      <a:pt x="5708" y="2318"/>
                      <a:pt x="5726" y="2318"/>
                    </a:cubicBezTo>
                    <a:cubicBezTo>
                      <a:pt x="5756" y="2318"/>
                      <a:pt x="5780" y="2299"/>
                      <a:pt x="5800" y="2283"/>
                    </a:cubicBezTo>
                    <a:cubicBezTo>
                      <a:pt x="5805" y="2288"/>
                      <a:pt x="5810" y="2290"/>
                      <a:pt x="5815" y="2290"/>
                    </a:cubicBezTo>
                    <a:cubicBezTo>
                      <a:pt x="5834" y="2290"/>
                      <a:pt x="5848" y="2258"/>
                      <a:pt x="5860" y="2258"/>
                    </a:cubicBezTo>
                    <a:cubicBezTo>
                      <a:pt x="5865" y="2258"/>
                      <a:pt x="5869" y="2264"/>
                      <a:pt x="5874" y="2279"/>
                    </a:cubicBezTo>
                    <a:cubicBezTo>
                      <a:pt x="5886" y="2258"/>
                      <a:pt x="5894" y="2252"/>
                      <a:pt x="5900" y="2252"/>
                    </a:cubicBezTo>
                    <a:cubicBezTo>
                      <a:pt x="5908" y="2252"/>
                      <a:pt x="5910" y="2267"/>
                      <a:pt x="5912" y="2274"/>
                    </a:cubicBezTo>
                    <a:cubicBezTo>
                      <a:pt x="5913" y="2276"/>
                      <a:pt x="5915" y="2294"/>
                      <a:pt x="5921" y="2294"/>
                    </a:cubicBezTo>
                    <a:cubicBezTo>
                      <a:pt x="5925" y="2294"/>
                      <a:pt x="5932" y="2286"/>
                      <a:pt x="5942" y="2259"/>
                    </a:cubicBezTo>
                    <a:cubicBezTo>
                      <a:pt x="5961" y="2271"/>
                      <a:pt x="5993" y="2332"/>
                      <a:pt x="6043" y="2332"/>
                    </a:cubicBezTo>
                    <a:cubicBezTo>
                      <a:pt x="6068" y="2332"/>
                      <a:pt x="6097" y="2317"/>
                      <a:pt x="6131" y="2275"/>
                    </a:cubicBezTo>
                    <a:cubicBezTo>
                      <a:pt x="6169" y="2319"/>
                      <a:pt x="6203" y="2340"/>
                      <a:pt x="6236" y="2340"/>
                    </a:cubicBezTo>
                    <a:cubicBezTo>
                      <a:pt x="6269" y="2340"/>
                      <a:pt x="6300" y="2317"/>
                      <a:pt x="6330" y="2272"/>
                    </a:cubicBezTo>
                    <a:cubicBezTo>
                      <a:pt x="6351" y="2250"/>
                      <a:pt x="6372" y="2240"/>
                      <a:pt x="6393" y="2240"/>
                    </a:cubicBezTo>
                    <a:cubicBezTo>
                      <a:pt x="6430" y="2240"/>
                      <a:pt x="6466" y="2272"/>
                      <a:pt x="6501" y="2329"/>
                    </a:cubicBezTo>
                    <a:cubicBezTo>
                      <a:pt x="6504" y="2328"/>
                      <a:pt x="6508" y="2327"/>
                      <a:pt x="6511" y="2327"/>
                    </a:cubicBezTo>
                    <a:cubicBezTo>
                      <a:pt x="6547" y="2327"/>
                      <a:pt x="6583" y="2393"/>
                      <a:pt x="6614" y="2393"/>
                    </a:cubicBezTo>
                    <a:cubicBezTo>
                      <a:pt x="6626" y="2393"/>
                      <a:pt x="6636" y="2385"/>
                      <a:pt x="6646" y="2363"/>
                    </a:cubicBezTo>
                    <a:cubicBezTo>
                      <a:pt x="6692" y="2413"/>
                      <a:pt x="6731" y="2382"/>
                      <a:pt x="6768" y="2415"/>
                    </a:cubicBezTo>
                    <a:cubicBezTo>
                      <a:pt x="6790" y="2441"/>
                      <a:pt x="6822" y="2456"/>
                      <a:pt x="6856" y="2456"/>
                    </a:cubicBezTo>
                    <a:cubicBezTo>
                      <a:pt x="6861" y="2456"/>
                      <a:pt x="6866" y="2455"/>
                      <a:pt x="6871" y="2455"/>
                    </a:cubicBezTo>
                    <a:cubicBezTo>
                      <a:pt x="6882" y="2474"/>
                      <a:pt x="6892" y="2481"/>
                      <a:pt x="6901" y="2481"/>
                    </a:cubicBezTo>
                    <a:cubicBezTo>
                      <a:pt x="6921" y="2481"/>
                      <a:pt x="6938" y="2451"/>
                      <a:pt x="6956" y="2445"/>
                    </a:cubicBezTo>
                    <a:cubicBezTo>
                      <a:pt x="6993" y="2410"/>
                      <a:pt x="7194" y="2231"/>
                      <a:pt x="7239" y="2231"/>
                    </a:cubicBezTo>
                    <a:cubicBezTo>
                      <a:pt x="7240" y="2231"/>
                      <a:pt x="7241" y="2231"/>
                      <a:pt x="7241" y="2231"/>
                    </a:cubicBezTo>
                    <a:cubicBezTo>
                      <a:pt x="7280" y="2233"/>
                      <a:pt x="7144" y="2281"/>
                      <a:pt x="7182" y="2334"/>
                    </a:cubicBezTo>
                    <a:cubicBezTo>
                      <a:pt x="7200" y="2365"/>
                      <a:pt x="7393" y="2543"/>
                      <a:pt x="7417" y="2543"/>
                    </a:cubicBezTo>
                    <a:cubicBezTo>
                      <a:pt x="7418" y="2543"/>
                      <a:pt x="7418" y="2543"/>
                      <a:pt x="7418" y="2543"/>
                    </a:cubicBezTo>
                    <a:cubicBezTo>
                      <a:pt x="7426" y="2529"/>
                      <a:pt x="7434" y="2513"/>
                      <a:pt x="7440" y="2498"/>
                    </a:cubicBezTo>
                    <a:lnTo>
                      <a:pt x="7455" y="2479"/>
                    </a:lnTo>
                    <a:cubicBezTo>
                      <a:pt x="7463" y="2480"/>
                      <a:pt x="7469" y="2483"/>
                      <a:pt x="7474" y="2488"/>
                    </a:cubicBezTo>
                    <a:cubicBezTo>
                      <a:pt x="7462" y="2504"/>
                      <a:pt x="7449" y="2522"/>
                      <a:pt x="7434" y="2544"/>
                    </a:cubicBezTo>
                    <a:cubicBezTo>
                      <a:pt x="7443" y="2531"/>
                      <a:pt x="7454" y="2527"/>
                      <a:pt x="7466" y="2527"/>
                    </a:cubicBezTo>
                    <a:cubicBezTo>
                      <a:pt x="7484" y="2527"/>
                      <a:pt x="7503" y="2536"/>
                      <a:pt x="7520" y="2536"/>
                    </a:cubicBezTo>
                    <a:cubicBezTo>
                      <a:pt x="7529" y="2536"/>
                      <a:pt x="7537" y="2534"/>
                      <a:pt x="7544" y="2527"/>
                    </a:cubicBezTo>
                    <a:cubicBezTo>
                      <a:pt x="7551" y="2547"/>
                      <a:pt x="7557" y="2554"/>
                      <a:pt x="7563" y="2554"/>
                    </a:cubicBezTo>
                    <a:cubicBezTo>
                      <a:pt x="7567" y="2554"/>
                      <a:pt x="7571" y="2549"/>
                      <a:pt x="7574" y="2541"/>
                    </a:cubicBezTo>
                    <a:cubicBezTo>
                      <a:pt x="7575" y="2543"/>
                      <a:pt x="7577" y="2543"/>
                      <a:pt x="7579" y="2544"/>
                    </a:cubicBezTo>
                    <a:cubicBezTo>
                      <a:pt x="7599" y="2555"/>
                      <a:pt x="7621" y="2568"/>
                      <a:pt x="7644" y="2568"/>
                    </a:cubicBezTo>
                    <a:cubicBezTo>
                      <a:pt x="7657" y="2568"/>
                      <a:pt x="7670" y="2564"/>
                      <a:pt x="7683" y="2554"/>
                    </a:cubicBezTo>
                    <a:cubicBezTo>
                      <a:pt x="7693" y="2559"/>
                      <a:pt x="7702" y="2561"/>
                      <a:pt x="7711" y="2561"/>
                    </a:cubicBezTo>
                    <a:cubicBezTo>
                      <a:pt x="7750" y="2561"/>
                      <a:pt x="7780" y="2526"/>
                      <a:pt x="7805" y="2518"/>
                    </a:cubicBezTo>
                    <a:cubicBezTo>
                      <a:pt x="7837" y="2529"/>
                      <a:pt x="7857" y="2538"/>
                      <a:pt x="7873" y="2555"/>
                    </a:cubicBezTo>
                    <a:cubicBezTo>
                      <a:pt x="7875" y="2557"/>
                      <a:pt x="7877" y="2558"/>
                      <a:pt x="7879" y="2558"/>
                    </a:cubicBezTo>
                    <a:cubicBezTo>
                      <a:pt x="7885" y="2558"/>
                      <a:pt x="7890" y="2554"/>
                      <a:pt x="7893" y="2549"/>
                    </a:cubicBezTo>
                    <a:lnTo>
                      <a:pt x="7893" y="2549"/>
                    </a:lnTo>
                    <a:cubicBezTo>
                      <a:pt x="7890" y="2554"/>
                      <a:pt x="7889" y="2560"/>
                      <a:pt x="7888" y="2567"/>
                    </a:cubicBezTo>
                    <a:cubicBezTo>
                      <a:pt x="7888" y="2571"/>
                      <a:pt x="7887" y="2574"/>
                      <a:pt x="7887" y="2580"/>
                    </a:cubicBezTo>
                    <a:cubicBezTo>
                      <a:pt x="7900" y="2575"/>
                      <a:pt x="7915" y="2573"/>
                      <a:pt x="7930" y="2573"/>
                    </a:cubicBezTo>
                    <a:cubicBezTo>
                      <a:pt x="7933" y="2573"/>
                      <a:pt x="7936" y="2573"/>
                      <a:pt x="7939" y="2573"/>
                    </a:cubicBezTo>
                    <a:cubicBezTo>
                      <a:pt x="7942" y="2574"/>
                      <a:pt x="7945" y="2574"/>
                      <a:pt x="7949" y="2574"/>
                    </a:cubicBezTo>
                    <a:cubicBezTo>
                      <a:pt x="7967" y="2574"/>
                      <a:pt x="7988" y="2564"/>
                      <a:pt x="8011" y="2564"/>
                    </a:cubicBezTo>
                    <a:cubicBezTo>
                      <a:pt x="8034" y="2564"/>
                      <a:pt x="8058" y="2573"/>
                      <a:pt x="8086" y="2609"/>
                    </a:cubicBezTo>
                    <a:cubicBezTo>
                      <a:pt x="8092" y="2606"/>
                      <a:pt x="8098" y="2605"/>
                      <a:pt x="8103" y="2605"/>
                    </a:cubicBezTo>
                    <a:cubicBezTo>
                      <a:pt x="8120" y="2605"/>
                      <a:pt x="8138" y="2613"/>
                      <a:pt x="8157" y="2613"/>
                    </a:cubicBezTo>
                    <a:cubicBezTo>
                      <a:pt x="8166" y="2613"/>
                      <a:pt x="8177" y="2611"/>
                      <a:pt x="8187" y="2604"/>
                    </a:cubicBezTo>
                    <a:cubicBezTo>
                      <a:pt x="8188" y="2604"/>
                      <a:pt x="8189" y="2604"/>
                      <a:pt x="8190" y="2604"/>
                    </a:cubicBezTo>
                    <a:cubicBezTo>
                      <a:pt x="8221" y="2604"/>
                      <a:pt x="8251" y="2556"/>
                      <a:pt x="8285" y="2556"/>
                    </a:cubicBezTo>
                    <a:cubicBezTo>
                      <a:pt x="8292" y="2556"/>
                      <a:pt x="8299" y="2558"/>
                      <a:pt x="8306" y="2563"/>
                    </a:cubicBezTo>
                    <a:cubicBezTo>
                      <a:pt x="8327" y="2550"/>
                      <a:pt x="8348" y="2546"/>
                      <a:pt x="8368" y="2546"/>
                    </a:cubicBezTo>
                    <a:cubicBezTo>
                      <a:pt x="8405" y="2546"/>
                      <a:pt x="8441" y="2559"/>
                      <a:pt x="8475" y="2559"/>
                    </a:cubicBezTo>
                    <a:cubicBezTo>
                      <a:pt x="8481" y="2559"/>
                      <a:pt x="8487" y="2559"/>
                      <a:pt x="8494" y="2558"/>
                    </a:cubicBezTo>
                    <a:cubicBezTo>
                      <a:pt x="8510" y="2571"/>
                      <a:pt x="8526" y="2575"/>
                      <a:pt x="8542" y="2575"/>
                    </a:cubicBezTo>
                    <a:cubicBezTo>
                      <a:pt x="8573" y="2575"/>
                      <a:pt x="8602" y="2559"/>
                      <a:pt x="8631" y="2559"/>
                    </a:cubicBezTo>
                    <a:cubicBezTo>
                      <a:pt x="8632" y="2559"/>
                      <a:pt x="8633" y="2559"/>
                      <a:pt x="8633" y="2559"/>
                    </a:cubicBezTo>
                    <a:cubicBezTo>
                      <a:pt x="8646" y="2569"/>
                      <a:pt x="8659" y="2573"/>
                      <a:pt x="8671" y="2573"/>
                    </a:cubicBezTo>
                    <a:cubicBezTo>
                      <a:pt x="8702" y="2573"/>
                      <a:pt x="8731" y="2549"/>
                      <a:pt x="8759" y="2546"/>
                    </a:cubicBezTo>
                    <a:cubicBezTo>
                      <a:pt x="8787" y="2533"/>
                      <a:pt x="8812" y="2488"/>
                      <a:pt x="8837" y="2488"/>
                    </a:cubicBezTo>
                    <a:cubicBezTo>
                      <a:pt x="8849" y="2488"/>
                      <a:pt x="8861" y="2497"/>
                      <a:pt x="8873" y="2524"/>
                    </a:cubicBezTo>
                    <a:cubicBezTo>
                      <a:pt x="8876" y="2519"/>
                      <a:pt x="8878" y="2516"/>
                      <a:pt x="8878" y="2516"/>
                    </a:cubicBezTo>
                    <a:lnTo>
                      <a:pt x="8878" y="2516"/>
                    </a:lnTo>
                    <a:cubicBezTo>
                      <a:pt x="8881" y="2516"/>
                      <a:pt x="8776" y="2681"/>
                      <a:pt x="8805" y="2708"/>
                    </a:cubicBezTo>
                    <a:cubicBezTo>
                      <a:pt x="8823" y="2692"/>
                      <a:pt x="8841" y="2687"/>
                      <a:pt x="8858" y="2687"/>
                    </a:cubicBezTo>
                    <a:cubicBezTo>
                      <a:pt x="8889" y="2687"/>
                      <a:pt x="8918" y="2704"/>
                      <a:pt x="8946" y="2704"/>
                    </a:cubicBezTo>
                    <a:cubicBezTo>
                      <a:pt x="8956" y="2704"/>
                      <a:pt x="8966" y="2702"/>
                      <a:pt x="8976" y="2695"/>
                    </a:cubicBezTo>
                    <a:cubicBezTo>
                      <a:pt x="8986" y="2682"/>
                      <a:pt x="8996" y="2679"/>
                      <a:pt x="9006" y="2679"/>
                    </a:cubicBezTo>
                    <a:cubicBezTo>
                      <a:pt x="9014" y="2679"/>
                      <a:pt x="9023" y="2682"/>
                      <a:pt x="9032" y="2682"/>
                    </a:cubicBezTo>
                    <a:cubicBezTo>
                      <a:pt x="9041" y="2682"/>
                      <a:pt x="9050" y="2679"/>
                      <a:pt x="9058" y="2667"/>
                    </a:cubicBezTo>
                    <a:cubicBezTo>
                      <a:pt x="9064" y="2655"/>
                      <a:pt x="9070" y="2651"/>
                      <a:pt x="9075" y="2651"/>
                    </a:cubicBezTo>
                    <a:cubicBezTo>
                      <a:pt x="9092" y="2651"/>
                      <a:pt x="9109" y="2687"/>
                      <a:pt x="9124" y="2687"/>
                    </a:cubicBezTo>
                    <a:cubicBezTo>
                      <a:pt x="9126" y="2687"/>
                      <a:pt x="9129" y="2686"/>
                      <a:pt x="9131" y="2684"/>
                    </a:cubicBezTo>
                    <a:cubicBezTo>
                      <a:pt x="9159" y="2682"/>
                      <a:pt x="9184" y="2651"/>
                      <a:pt x="9207" y="2651"/>
                    </a:cubicBezTo>
                    <a:cubicBezTo>
                      <a:pt x="9219" y="2651"/>
                      <a:pt x="9230" y="2659"/>
                      <a:pt x="9242" y="2685"/>
                    </a:cubicBezTo>
                    <a:cubicBezTo>
                      <a:pt x="9252" y="2707"/>
                      <a:pt x="9261" y="2715"/>
                      <a:pt x="9269" y="2715"/>
                    </a:cubicBezTo>
                    <a:cubicBezTo>
                      <a:pt x="9288" y="2715"/>
                      <a:pt x="9304" y="2673"/>
                      <a:pt x="9319" y="2669"/>
                    </a:cubicBezTo>
                    <a:cubicBezTo>
                      <a:pt x="9343" y="2690"/>
                      <a:pt x="9362" y="2700"/>
                      <a:pt x="9379" y="2700"/>
                    </a:cubicBezTo>
                    <a:cubicBezTo>
                      <a:pt x="9395" y="2700"/>
                      <a:pt x="9409" y="2692"/>
                      <a:pt x="9422" y="2679"/>
                    </a:cubicBezTo>
                    <a:cubicBezTo>
                      <a:pt x="9472" y="2683"/>
                      <a:pt x="9480" y="2700"/>
                      <a:pt x="9487" y="2700"/>
                    </a:cubicBezTo>
                    <a:cubicBezTo>
                      <a:pt x="9488" y="2700"/>
                      <a:pt x="9490" y="2699"/>
                      <a:pt x="9491" y="2698"/>
                    </a:cubicBezTo>
                    <a:cubicBezTo>
                      <a:pt x="9493" y="2692"/>
                      <a:pt x="9494" y="2689"/>
                      <a:pt x="9496" y="2689"/>
                    </a:cubicBezTo>
                    <a:cubicBezTo>
                      <a:pt x="9502" y="2689"/>
                      <a:pt x="9509" y="2707"/>
                      <a:pt x="9523" y="2749"/>
                    </a:cubicBezTo>
                    <a:cubicBezTo>
                      <a:pt x="9534" y="2752"/>
                      <a:pt x="9548" y="2760"/>
                      <a:pt x="9567" y="2760"/>
                    </a:cubicBezTo>
                    <a:cubicBezTo>
                      <a:pt x="9581" y="2760"/>
                      <a:pt x="9598" y="2756"/>
                      <a:pt x="9618" y="2740"/>
                    </a:cubicBezTo>
                    <a:cubicBezTo>
                      <a:pt x="9668" y="2755"/>
                      <a:pt x="9696" y="2770"/>
                      <a:pt x="9711" y="2772"/>
                    </a:cubicBezTo>
                    <a:cubicBezTo>
                      <a:pt x="9714" y="2761"/>
                      <a:pt x="9716" y="2757"/>
                      <a:pt x="9718" y="2757"/>
                    </a:cubicBezTo>
                    <a:cubicBezTo>
                      <a:pt x="9727" y="2757"/>
                      <a:pt x="9732" y="2819"/>
                      <a:pt x="9734" y="2821"/>
                    </a:cubicBezTo>
                    <a:cubicBezTo>
                      <a:pt x="9735" y="2822"/>
                      <a:pt x="9735" y="2823"/>
                      <a:pt x="9736" y="2823"/>
                    </a:cubicBezTo>
                    <a:cubicBezTo>
                      <a:pt x="9739" y="2823"/>
                      <a:pt x="9744" y="2804"/>
                      <a:pt x="9783" y="2804"/>
                    </a:cubicBezTo>
                    <a:cubicBezTo>
                      <a:pt x="9792" y="2804"/>
                      <a:pt x="9803" y="2805"/>
                      <a:pt x="9816" y="2807"/>
                    </a:cubicBezTo>
                    <a:cubicBezTo>
                      <a:pt x="9841" y="2759"/>
                      <a:pt x="9865" y="2770"/>
                      <a:pt x="9888" y="2767"/>
                    </a:cubicBezTo>
                    <a:cubicBezTo>
                      <a:pt x="9893" y="2756"/>
                      <a:pt x="9899" y="2752"/>
                      <a:pt x="9904" y="2752"/>
                    </a:cubicBezTo>
                    <a:cubicBezTo>
                      <a:pt x="9915" y="2752"/>
                      <a:pt x="9927" y="2768"/>
                      <a:pt x="9939" y="2768"/>
                    </a:cubicBezTo>
                    <a:cubicBezTo>
                      <a:pt x="9943" y="2768"/>
                      <a:pt x="9948" y="2765"/>
                      <a:pt x="9953" y="2756"/>
                    </a:cubicBezTo>
                    <a:cubicBezTo>
                      <a:pt x="9964" y="2736"/>
                      <a:pt x="9976" y="2725"/>
                      <a:pt x="9988" y="2725"/>
                    </a:cubicBezTo>
                    <a:cubicBezTo>
                      <a:pt x="9998" y="2725"/>
                      <a:pt x="10008" y="2732"/>
                      <a:pt x="10019" y="2746"/>
                    </a:cubicBezTo>
                    <a:cubicBezTo>
                      <a:pt x="10026" y="2725"/>
                      <a:pt x="10034" y="2720"/>
                      <a:pt x="10042" y="2720"/>
                    </a:cubicBezTo>
                    <a:cubicBezTo>
                      <a:pt x="10049" y="2720"/>
                      <a:pt x="10057" y="2724"/>
                      <a:pt x="10065" y="2724"/>
                    </a:cubicBezTo>
                    <a:cubicBezTo>
                      <a:pt x="10073" y="2724"/>
                      <a:pt x="10082" y="2719"/>
                      <a:pt x="10090" y="2697"/>
                    </a:cubicBezTo>
                    <a:cubicBezTo>
                      <a:pt x="10107" y="2675"/>
                      <a:pt x="10125" y="2650"/>
                      <a:pt x="10144" y="2650"/>
                    </a:cubicBezTo>
                    <a:cubicBezTo>
                      <a:pt x="10154" y="2650"/>
                      <a:pt x="10164" y="2657"/>
                      <a:pt x="10176" y="2672"/>
                    </a:cubicBezTo>
                    <a:cubicBezTo>
                      <a:pt x="10181" y="2669"/>
                      <a:pt x="10187" y="2667"/>
                      <a:pt x="10193" y="2667"/>
                    </a:cubicBezTo>
                    <a:cubicBezTo>
                      <a:pt x="10214" y="2667"/>
                      <a:pt x="10237" y="2687"/>
                      <a:pt x="10261" y="2687"/>
                    </a:cubicBezTo>
                    <a:cubicBezTo>
                      <a:pt x="10268" y="2687"/>
                      <a:pt x="10274" y="2686"/>
                      <a:pt x="10280" y="2683"/>
                    </a:cubicBezTo>
                    <a:cubicBezTo>
                      <a:pt x="10396" y="2700"/>
                      <a:pt x="10408" y="2740"/>
                      <a:pt x="10413" y="2740"/>
                    </a:cubicBezTo>
                    <a:cubicBezTo>
                      <a:pt x="10413" y="2740"/>
                      <a:pt x="10413" y="2740"/>
                      <a:pt x="10414" y="2740"/>
                    </a:cubicBezTo>
                    <a:cubicBezTo>
                      <a:pt x="10417" y="2746"/>
                      <a:pt x="10419" y="2761"/>
                      <a:pt x="10450" y="2761"/>
                    </a:cubicBezTo>
                    <a:cubicBezTo>
                      <a:pt x="10465" y="2761"/>
                      <a:pt x="10486" y="2758"/>
                      <a:pt x="10517" y="2749"/>
                    </a:cubicBezTo>
                    <a:cubicBezTo>
                      <a:pt x="10524" y="2756"/>
                      <a:pt x="10528" y="2760"/>
                      <a:pt x="10533" y="2765"/>
                    </a:cubicBezTo>
                    <a:cubicBezTo>
                      <a:pt x="10574" y="2764"/>
                      <a:pt x="10631" y="2761"/>
                      <a:pt x="10711" y="2753"/>
                    </a:cubicBezTo>
                    <a:cubicBezTo>
                      <a:pt x="10740" y="2735"/>
                      <a:pt x="10766" y="2730"/>
                      <a:pt x="10791" y="2730"/>
                    </a:cubicBezTo>
                    <a:cubicBezTo>
                      <a:pt x="10829" y="2730"/>
                      <a:pt x="10863" y="2743"/>
                      <a:pt x="10893" y="2743"/>
                    </a:cubicBezTo>
                    <a:cubicBezTo>
                      <a:pt x="10908" y="2743"/>
                      <a:pt x="10922" y="2739"/>
                      <a:pt x="10935" y="2728"/>
                    </a:cubicBezTo>
                    <a:cubicBezTo>
                      <a:pt x="10952" y="2736"/>
                      <a:pt x="10968" y="2738"/>
                      <a:pt x="10981" y="2738"/>
                    </a:cubicBezTo>
                    <a:cubicBezTo>
                      <a:pt x="11012" y="2738"/>
                      <a:pt x="11035" y="2725"/>
                      <a:pt x="11052" y="2723"/>
                    </a:cubicBezTo>
                    <a:cubicBezTo>
                      <a:pt x="11081" y="2707"/>
                      <a:pt x="11097" y="2702"/>
                      <a:pt x="11109" y="2702"/>
                    </a:cubicBezTo>
                    <a:cubicBezTo>
                      <a:pt x="11118" y="2702"/>
                      <a:pt x="11125" y="2705"/>
                      <a:pt x="11135" y="2708"/>
                    </a:cubicBezTo>
                    <a:cubicBezTo>
                      <a:pt x="11139" y="2697"/>
                      <a:pt x="11144" y="2692"/>
                      <a:pt x="11151" y="2692"/>
                    </a:cubicBezTo>
                    <a:cubicBezTo>
                      <a:pt x="11169" y="2692"/>
                      <a:pt x="11197" y="2729"/>
                      <a:pt x="11247" y="2729"/>
                    </a:cubicBezTo>
                    <a:cubicBezTo>
                      <a:pt x="11261" y="2729"/>
                      <a:pt x="11277" y="2726"/>
                      <a:pt x="11295" y="2718"/>
                    </a:cubicBezTo>
                    <a:cubicBezTo>
                      <a:pt x="11314" y="2710"/>
                      <a:pt x="11331" y="2707"/>
                      <a:pt x="11346" y="2707"/>
                    </a:cubicBezTo>
                    <a:cubicBezTo>
                      <a:pt x="11386" y="2707"/>
                      <a:pt x="11416" y="2728"/>
                      <a:pt x="11437" y="2728"/>
                    </a:cubicBezTo>
                    <a:cubicBezTo>
                      <a:pt x="11441" y="2728"/>
                      <a:pt x="11445" y="2727"/>
                      <a:pt x="11449" y="2725"/>
                    </a:cubicBezTo>
                    <a:cubicBezTo>
                      <a:pt x="11459" y="2725"/>
                      <a:pt x="11466" y="2723"/>
                      <a:pt x="11472" y="2723"/>
                    </a:cubicBezTo>
                    <a:cubicBezTo>
                      <a:pt x="11415" y="2634"/>
                      <a:pt x="11276" y="2305"/>
                      <a:pt x="11332" y="2305"/>
                    </a:cubicBezTo>
                    <a:cubicBezTo>
                      <a:pt x="11335" y="2305"/>
                      <a:pt x="11338" y="2306"/>
                      <a:pt x="11341" y="2307"/>
                    </a:cubicBezTo>
                    <a:cubicBezTo>
                      <a:pt x="11386" y="2269"/>
                      <a:pt x="11401" y="2248"/>
                      <a:pt x="11403" y="2248"/>
                    </a:cubicBezTo>
                    <a:lnTo>
                      <a:pt x="11403" y="2248"/>
                    </a:lnTo>
                    <a:cubicBezTo>
                      <a:pt x="11404" y="2248"/>
                      <a:pt x="11389" y="2275"/>
                      <a:pt x="11381" y="2337"/>
                    </a:cubicBezTo>
                    <a:cubicBezTo>
                      <a:pt x="11372" y="2361"/>
                      <a:pt x="11367" y="2369"/>
                      <a:pt x="11387" y="2369"/>
                    </a:cubicBezTo>
                    <a:cubicBezTo>
                      <a:pt x="11406" y="2369"/>
                      <a:pt x="11450" y="2361"/>
                      <a:pt x="11537" y="2352"/>
                    </a:cubicBezTo>
                    <a:cubicBezTo>
                      <a:pt x="11586" y="2354"/>
                      <a:pt x="11624" y="2379"/>
                      <a:pt x="11654" y="2379"/>
                    </a:cubicBezTo>
                    <a:cubicBezTo>
                      <a:pt x="11660" y="2379"/>
                      <a:pt x="11665" y="2378"/>
                      <a:pt x="11671" y="2376"/>
                    </a:cubicBezTo>
                    <a:cubicBezTo>
                      <a:pt x="11679" y="2390"/>
                      <a:pt x="11686" y="2394"/>
                      <a:pt x="11693" y="2394"/>
                    </a:cubicBezTo>
                    <a:cubicBezTo>
                      <a:pt x="11705" y="2394"/>
                      <a:pt x="11715" y="2381"/>
                      <a:pt x="11723" y="2381"/>
                    </a:cubicBezTo>
                    <a:cubicBezTo>
                      <a:pt x="11730" y="2381"/>
                      <a:pt x="11736" y="2388"/>
                      <a:pt x="11742" y="2415"/>
                    </a:cubicBezTo>
                    <a:cubicBezTo>
                      <a:pt x="11773" y="2463"/>
                      <a:pt x="11788" y="2482"/>
                      <a:pt x="11821" y="2482"/>
                    </a:cubicBezTo>
                    <a:cubicBezTo>
                      <a:pt x="11825" y="2482"/>
                      <a:pt x="11829" y="2482"/>
                      <a:pt x="11834" y="2482"/>
                    </a:cubicBezTo>
                    <a:cubicBezTo>
                      <a:pt x="11840" y="2493"/>
                      <a:pt x="11847" y="2498"/>
                      <a:pt x="11855" y="2498"/>
                    </a:cubicBezTo>
                    <a:cubicBezTo>
                      <a:pt x="11873" y="2498"/>
                      <a:pt x="11894" y="2477"/>
                      <a:pt x="11923" y="2471"/>
                    </a:cubicBezTo>
                    <a:cubicBezTo>
                      <a:pt x="11936" y="2476"/>
                      <a:pt x="11950" y="2479"/>
                      <a:pt x="11966" y="2479"/>
                    </a:cubicBezTo>
                    <a:cubicBezTo>
                      <a:pt x="11999" y="2479"/>
                      <a:pt x="12039" y="2467"/>
                      <a:pt x="12087" y="2438"/>
                    </a:cubicBezTo>
                    <a:cubicBezTo>
                      <a:pt x="12097" y="2450"/>
                      <a:pt x="12106" y="2455"/>
                      <a:pt x="12115" y="2455"/>
                    </a:cubicBezTo>
                    <a:cubicBezTo>
                      <a:pt x="12151" y="2455"/>
                      <a:pt x="12180" y="2379"/>
                      <a:pt x="12206" y="2379"/>
                    </a:cubicBezTo>
                    <a:cubicBezTo>
                      <a:pt x="12209" y="2379"/>
                      <a:pt x="12212" y="2380"/>
                      <a:pt x="12215" y="2382"/>
                    </a:cubicBezTo>
                    <a:cubicBezTo>
                      <a:pt x="12226" y="2397"/>
                      <a:pt x="12235" y="2402"/>
                      <a:pt x="12243" y="2402"/>
                    </a:cubicBezTo>
                    <a:cubicBezTo>
                      <a:pt x="12264" y="2402"/>
                      <a:pt x="12281" y="2370"/>
                      <a:pt x="12294" y="2366"/>
                    </a:cubicBezTo>
                    <a:cubicBezTo>
                      <a:pt x="12300" y="2360"/>
                      <a:pt x="12306" y="2358"/>
                      <a:pt x="12311" y="2358"/>
                    </a:cubicBezTo>
                    <a:cubicBezTo>
                      <a:pt x="12327" y="2358"/>
                      <a:pt x="12338" y="2376"/>
                      <a:pt x="12345" y="2376"/>
                    </a:cubicBezTo>
                    <a:cubicBezTo>
                      <a:pt x="12351" y="2376"/>
                      <a:pt x="12355" y="2366"/>
                      <a:pt x="12358" y="2334"/>
                    </a:cubicBezTo>
                    <a:cubicBezTo>
                      <a:pt x="12364" y="2312"/>
                      <a:pt x="12368" y="2306"/>
                      <a:pt x="12376" y="2306"/>
                    </a:cubicBezTo>
                    <a:cubicBezTo>
                      <a:pt x="12386" y="2306"/>
                      <a:pt x="12403" y="2314"/>
                      <a:pt x="12436" y="2314"/>
                    </a:cubicBezTo>
                    <a:cubicBezTo>
                      <a:pt x="12455" y="2314"/>
                      <a:pt x="12479" y="2311"/>
                      <a:pt x="12512" y="2302"/>
                    </a:cubicBezTo>
                    <a:cubicBezTo>
                      <a:pt x="12528" y="2286"/>
                      <a:pt x="12541" y="2267"/>
                      <a:pt x="12551" y="2246"/>
                    </a:cubicBezTo>
                    <a:cubicBezTo>
                      <a:pt x="12552" y="2247"/>
                      <a:pt x="12555" y="2247"/>
                      <a:pt x="12557" y="2247"/>
                    </a:cubicBezTo>
                    <a:cubicBezTo>
                      <a:pt x="12557" y="2251"/>
                      <a:pt x="12559" y="2253"/>
                      <a:pt x="12560" y="2258"/>
                    </a:cubicBezTo>
                    <a:cubicBezTo>
                      <a:pt x="12564" y="2247"/>
                      <a:pt x="12569" y="2235"/>
                      <a:pt x="12573" y="2223"/>
                    </a:cubicBezTo>
                    <a:cubicBezTo>
                      <a:pt x="12574" y="2223"/>
                      <a:pt x="12575" y="2223"/>
                      <a:pt x="12576" y="2223"/>
                    </a:cubicBezTo>
                    <a:cubicBezTo>
                      <a:pt x="12577" y="2223"/>
                      <a:pt x="12578" y="2224"/>
                      <a:pt x="12579" y="2226"/>
                    </a:cubicBezTo>
                    <a:cubicBezTo>
                      <a:pt x="12583" y="2221"/>
                      <a:pt x="12585" y="2214"/>
                      <a:pt x="12587" y="2209"/>
                    </a:cubicBezTo>
                    <a:cubicBezTo>
                      <a:pt x="12589" y="2209"/>
                      <a:pt x="12591" y="2209"/>
                      <a:pt x="12594" y="2211"/>
                    </a:cubicBezTo>
                    <a:cubicBezTo>
                      <a:pt x="12596" y="2213"/>
                      <a:pt x="12596" y="2218"/>
                      <a:pt x="12596" y="2222"/>
                    </a:cubicBezTo>
                    <a:cubicBezTo>
                      <a:pt x="12597" y="2218"/>
                      <a:pt x="12597" y="2214"/>
                      <a:pt x="12596" y="2212"/>
                    </a:cubicBezTo>
                    <a:lnTo>
                      <a:pt x="12596" y="2212"/>
                    </a:lnTo>
                    <a:cubicBezTo>
                      <a:pt x="12604" y="2217"/>
                      <a:pt x="12614" y="2224"/>
                      <a:pt x="12625" y="2224"/>
                    </a:cubicBezTo>
                    <a:cubicBezTo>
                      <a:pt x="12628" y="2224"/>
                      <a:pt x="12632" y="2223"/>
                      <a:pt x="12636" y="2221"/>
                    </a:cubicBezTo>
                    <a:cubicBezTo>
                      <a:pt x="12659" y="2260"/>
                      <a:pt x="12685" y="2267"/>
                      <a:pt x="12716" y="2267"/>
                    </a:cubicBezTo>
                    <a:cubicBezTo>
                      <a:pt x="12737" y="2267"/>
                      <a:pt x="12759" y="2264"/>
                      <a:pt x="12784" y="2264"/>
                    </a:cubicBezTo>
                    <a:cubicBezTo>
                      <a:pt x="12796" y="2258"/>
                      <a:pt x="12808" y="2256"/>
                      <a:pt x="12819" y="2256"/>
                    </a:cubicBezTo>
                    <a:cubicBezTo>
                      <a:pt x="12855" y="2256"/>
                      <a:pt x="12888" y="2277"/>
                      <a:pt x="12918" y="2277"/>
                    </a:cubicBezTo>
                    <a:cubicBezTo>
                      <a:pt x="12930" y="2277"/>
                      <a:pt x="12941" y="2274"/>
                      <a:pt x="12952" y="2265"/>
                    </a:cubicBezTo>
                    <a:cubicBezTo>
                      <a:pt x="12972" y="2262"/>
                      <a:pt x="12991" y="2259"/>
                      <a:pt x="13009" y="2259"/>
                    </a:cubicBezTo>
                    <a:cubicBezTo>
                      <a:pt x="13034" y="2259"/>
                      <a:pt x="13057" y="2264"/>
                      <a:pt x="13078" y="2274"/>
                    </a:cubicBezTo>
                    <a:cubicBezTo>
                      <a:pt x="13095" y="2256"/>
                      <a:pt x="13110" y="2237"/>
                      <a:pt x="13125" y="2237"/>
                    </a:cubicBezTo>
                    <a:cubicBezTo>
                      <a:pt x="13141" y="2237"/>
                      <a:pt x="13155" y="2258"/>
                      <a:pt x="13170" y="2320"/>
                    </a:cubicBezTo>
                    <a:cubicBezTo>
                      <a:pt x="13174" y="2324"/>
                      <a:pt x="13178" y="2325"/>
                      <a:pt x="13182" y="2325"/>
                    </a:cubicBezTo>
                    <a:cubicBezTo>
                      <a:pt x="13201" y="2325"/>
                      <a:pt x="13216" y="2288"/>
                      <a:pt x="13229" y="2288"/>
                    </a:cubicBezTo>
                    <a:cubicBezTo>
                      <a:pt x="13255" y="2272"/>
                      <a:pt x="13270" y="2266"/>
                      <a:pt x="13279" y="2266"/>
                    </a:cubicBezTo>
                    <a:cubicBezTo>
                      <a:pt x="13292" y="2266"/>
                      <a:pt x="13293" y="2278"/>
                      <a:pt x="13293" y="2292"/>
                    </a:cubicBezTo>
                    <a:cubicBezTo>
                      <a:pt x="13293" y="2292"/>
                      <a:pt x="13293" y="2292"/>
                      <a:pt x="13293" y="2292"/>
                    </a:cubicBezTo>
                    <a:cubicBezTo>
                      <a:pt x="13292" y="2292"/>
                      <a:pt x="13280" y="2320"/>
                      <a:pt x="13267" y="2340"/>
                    </a:cubicBezTo>
                    <a:cubicBezTo>
                      <a:pt x="13281" y="2340"/>
                      <a:pt x="13297" y="2343"/>
                      <a:pt x="13311" y="2348"/>
                    </a:cubicBezTo>
                    <a:cubicBezTo>
                      <a:pt x="13327" y="2368"/>
                      <a:pt x="13346" y="2375"/>
                      <a:pt x="13369" y="2375"/>
                    </a:cubicBezTo>
                    <a:cubicBezTo>
                      <a:pt x="13408" y="2375"/>
                      <a:pt x="13457" y="2356"/>
                      <a:pt x="13520" y="2356"/>
                    </a:cubicBezTo>
                    <a:cubicBezTo>
                      <a:pt x="13535" y="2356"/>
                      <a:pt x="13551" y="2357"/>
                      <a:pt x="13568" y="2359"/>
                    </a:cubicBezTo>
                    <a:cubicBezTo>
                      <a:pt x="13609" y="2355"/>
                      <a:pt x="13646" y="2340"/>
                      <a:pt x="13680" y="2340"/>
                    </a:cubicBezTo>
                    <a:cubicBezTo>
                      <a:pt x="13703" y="2340"/>
                      <a:pt x="13724" y="2347"/>
                      <a:pt x="13745" y="2370"/>
                    </a:cubicBezTo>
                    <a:cubicBezTo>
                      <a:pt x="13767" y="2330"/>
                      <a:pt x="13787" y="2314"/>
                      <a:pt x="13806" y="2314"/>
                    </a:cubicBezTo>
                    <a:cubicBezTo>
                      <a:pt x="13827" y="2314"/>
                      <a:pt x="13846" y="2333"/>
                      <a:pt x="13863" y="2361"/>
                    </a:cubicBezTo>
                    <a:cubicBezTo>
                      <a:pt x="13908" y="2359"/>
                      <a:pt x="13940" y="2352"/>
                      <a:pt x="13969" y="2352"/>
                    </a:cubicBezTo>
                    <a:cubicBezTo>
                      <a:pt x="13982" y="2352"/>
                      <a:pt x="13994" y="2353"/>
                      <a:pt x="14007" y="2357"/>
                    </a:cubicBezTo>
                    <a:cubicBezTo>
                      <a:pt x="14022" y="2318"/>
                      <a:pt x="14039" y="2304"/>
                      <a:pt x="14058" y="2304"/>
                    </a:cubicBezTo>
                    <a:cubicBezTo>
                      <a:pt x="14083" y="2304"/>
                      <a:pt x="14114" y="2331"/>
                      <a:pt x="14153" y="2361"/>
                    </a:cubicBezTo>
                    <a:cubicBezTo>
                      <a:pt x="14156" y="2358"/>
                      <a:pt x="14158" y="2356"/>
                      <a:pt x="14161" y="2356"/>
                    </a:cubicBezTo>
                    <a:cubicBezTo>
                      <a:pt x="14177" y="2356"/>
                      <a:pt x="14196" y="2401"/>
                      <a:pt x="14214" y="2401"/>
                    </a:cubicBezTo>
                    <a:cubicBezTo>
                      <a:pt x="14217" y="2401"/>
                      <a:pt x="14220" y="2400"/>
                      <a:pt x="14223" y="2398"/>
                    </a:cubicBezTo>
                    <a:cubicBezTo>
                      <a:pt x="14233" y="2417"/>
                      <a:pt x="14242" y="2424"/>
                      <a:pt x="14252" y="2424"/>
                    </a:cubicBezTo>
                    <a:cubicBezTo>
                      <a:pt x="14270" y="2424"/>
                      <a:pt x="14289" y="2397"/>
                      <a:pt x="14310" y="2371"/>
                    </a:cubicBezTo>
                    <a:cubicBezTo>
                      <a:pt x="14326" y="2370"/>
                      <a:pt x="14341" y="2370"/>
                      <a:pt x="14353" y="2370"/>
                    </a:cubicBezTo>
                    <a:cubicBezTo>
                      <a:pt x="14353" y="2370"/>
                      <a:pt x="14353" y="2371"/>
                      <a:pt x="14353" y="2372"/>
                    </a:cubicBezTo>
                    <a:lnTo>
                      <a:pt x="14353" y="2372"/>
                    </a:lnTo>
                    <a:cubicBezTo>
                      <a:pt x="14355" y="2372"/>
                      <a:pt x="14357" y="2372"/>
                      <a:pt x="14358" y="2372"/>
                    </a:cubicBezTo>
                    <a:cubicBezTo>
                      <a:pt x="14472" y="2372"/>
                      <a:pt x="14420" y="2401"/>
                      <a:pt x="14380" y="2401"/>
                    </a:cubicBezTo>
                    <a:cubicBezTo>
                      <a:pt x="14376" y="2401"/>
                      <a:pt x="14373" y="2401"/>
                      <a:pt x="14369" y="2400"/>
                    </a:cubicBezTo>
                    <a:cubicBezTo>
                      <a:pt x="14366" y="2391"/>
                      <a:pt x="14360" y="2381"/>
                      <a:pt x="14353" y="2374"/>
                    </a:cubicBezTo>
                    <a:lnTo>
                      <a:pt x="14353" y="2374"/>
                    </a:lnTo>
                    <a:cubicBezTo>
                      <a:pt x="14356" y="2382"/>
                      <a:pt x="14364" y="2397"/>
                      <a:pt x="14382" y="2419"/>
                    </a:cubicBezTo>
                    <a:cubicBezTo>
                      <a:pt x="14390" y="2447"/>
                      <a:pt x="14399" y="2456"/>
                      <a:pt x="14409" y="2456"/>
                    </a:cubicBezTo>
                    <a:cubicBezTo>
                      <a:pt x="14429" y="2456"/>
                      <a:pt x="14453" y="2423"/>
                      <a:pt x="14486" y="2413"/>
                    </a:cubicBezTo>
                    <a:cubicBezTo>
                      <a:pt x="14491" y="2408"/>
                      <a:pt x="14496" y="2406"/>
                      <a:pt x="14501" y="2406"/>
                    </a:cubicBezTo>
                    <a:cubicBezTo>
                      <a:pt x="14515" y="2406"/>
                      <a:pt x="14530" y="2420"/>
                      <a:pt x="14546" y="2420"/>
                    </a:cubicBezTo>
                    <a:cubicBezTo>
                      <a:pt x="14556" y="2420"/>
                      <a:pt x="14567" y="2413"/>
                      <a:pt x="14578" y="2393"/>
                    </a:cubicBezTo>
                    <a:cubicBezTo>
                      <a:pt x="14584" y="2394"/>
                      <a:pt x="14591" y="2395"/>
                      <a:pt x="14597" y="2395"/>
                    </a:cubicBezTo>
                    <a:cubicBezTo>
                      <a:pt x="14616" y="2395"/>
                      <a:pt x="14636" y="2390"/>
                      <a:pt x="14658" y="2390"/>
                    </a:cubicBezTo>
                    <a:cubicBezTo>
                      <a:pt x="14671" y="2390"/>
                      <a:pt x="14685" y="2392"/>
                      <a:pt x="14700" y="2398"/>
                    </a:cubicBezTo>
                    <a:cubicBezTo>
                      <a:pt x="14763" y="2404"/>
                      <a:pt x="14819" y="2415"/>
                      <a:pt x="14872" y="2422"/>
                    </a:cubicBezTo>
                    <a:cubicBezTo>
                      <a:pt x="14890" y="2425"/>
                      <a:pt x="14907" y="2426"/>
                      <a:pt x="14925" y="2426"/>
                    </a:cubicBezTo>
                    <a:cubicBezTo>
                      <a:pt x="14955" y="2426"/>
                      <a:pt x="14985" y="2422"/>
                      <a:pt x="15013" y="2414"/>
                    </a:cubicBezTo>
                    <a:cubicBezTo>
                      <a:pt x="15035" y="2397"/>
                      <a:pt x="15056" y="2391"/>
                      <a:pt x="15076" y="2391"/>
                    </a:cubicBezTo>
                    <a:cubicBezTo>
                      <a:pt x="15122" y="2391"/>
                      <a:pt x="15164" y="2423"/>
                      <a:pt x="15200" y="2423"/>
                    </a:cubicBezTo>
                    <a:cubicBezTo>
                      <a:pt x="15209" y="2423"/>
                      <a:pt x="15218" y="2421"/>
                      <a:pt x="15227" y="2415"/>
                    </a:cubicBezTo>
                    <a:cubicBezTo>
                      <a:pt x="15279" y="2396"/>
                      <a:pt x="15229" y="2293"/>
                      <a:pt x="15251" y="2293"/>
                    </a:cubicBezTo>
                    <a:cubicBezTo>
                      <a:pt x="15253" y="2293"/>
                      <a:pt x="15255" y="2293"/>
                      <a:pt x="15257" y="2295"/>
                    </a:cubicBezTo>
                    <a:cubicBezTo>
                      <a:pt x="15294" y="2328"/>
                      <a:pt x="15321" y="2310"/>
                      <a:pt x="15344" y="2331"/>
                    </a:cubicBezTo>
                    <a:cubicBezTo>
                      <a:pt x="15369" y="2329"/>
                      <a:pt x="15387" y="2315"/>
                      <a:pt x="15406" y="2315"/>
                    </a:cubicBezTo>
                    <a:cubicBezTo>
                      <a:pt x="15421" y="2315"/>
                      <a:pt x="15436" y="2323"/>
                      <a:pt x="15455" y="2353"/>
                    </a:cubicBezTo>
                    <a:cubicBezTo>
                      <a:pt x="15466" y="2330"/>
                      <a:pt x="15479" y="2323"/>
                      <a:pt x="15494" y="2323"/>
                    </a:cubicBezTo>
                    <a:cubicBezTo>
                      <a:pt x="15514" y="2323"/>
                      <a:pt x="15536" y="2337"/>
                      <a:pt x="15558" y="2344"/>
                    </a:cubicBezTo>
                    <a:cubicBezTo>
                      <a:pt x="15559" y="2344"/>
                      <a:pt x="15559" y="2344"/>
                      <a:pt x="15560" y="2344"/>
                    </a:cubicBezTo>
                    <a:cubicBezTo>
                      <a:pt x="15595" y="2344"/>
                      <a:pt x="15597" y="2209"/>
                      <a:pt x="15627" y="2209"/>
                    </a:cubicBezTo>
                    <a:cubicBezTo>
                      <a:pt x="15629" y="2209"/>
                      <a:pt x="15631" y="2210"/>
                      <a:pt x="15633" y="2211"/>
                    </a:cubicBezTo>
                    <a:cubicBezTo>
                      <a:pt x="15636" y="2211"/>
                      <a:pt x="15639" y="2211"/>
                      <a:pt x="15641" y="2211"/>
                    </a:cubicBezTo>
                    <a:cubicBezTo>
                      <a:pt x="15687" y="2211"/>
                      <a:pt x="15725" y="2193"/>
                      <a:pt x="15746" y="2193"/>
                    </a:cubicBezTo>
                    <a:cubicBezTo>
                      <a:pt x="15758" y="2193"/>
                      <a:pt x="15765" y="2198"/>
                      <a:pt x="15765" y="2214"/>
                    </a:cubicBezTo>
                    <a:lnTo>
                      <a:pt x="15765" y="2214"/>
                    </a:lnTo>
                    <a:cubicBezTo>
                      <a:pt x="15765" y="2209"/>
                      <a:pt x="15765" y="2206"/>
                      <a:pt x="15766" y="2206"/>
                    </a:cubicBezTo>
                    <a:cubicBezTo>
                      <a:pt x="15771" y="2206"/>
                      <a:pt x="15786" y="2252"/>
                      <a:pt x="15807" y="2252"/>
                    </a:cubicBezTo>
                    <a:cubicBezTo>
                      <a:pt x="15811" y="2252"/>
                      <a:pt x="15816" y="2250"/>
                      <a:pt x="15821" y="2244"/>
                    </a:cubicBezTo>
                    <a:cubicBezTo>
                      <a:pt x="15854" y="2250"/>
                      <a:pt x="15897" y="2250"/>
                      <a:pt x="15942" y="2283"/>
                    </a:cubicBezTo>
                    <a:cubicBezTo>
                      <a:pt x="15978" y="2303"/>
                      <a:pt x="16015" y="2361"/>
                      <a:pt x="16045" y="2361"/>
                    </a:cubicBezTo>
                    <a:cubicBezTo>
                      <a:pt x="16052" y="2361"/>
                      <a:pt x="16059" y="2357"/>
                      <a:pt x="16065" y="2349"/>
                    </a:cubicBezTo>
                    <a:cubicBezTo>
                      <a:pt x="16068" y="2348"/>
                      <a:pt x="16070" y="2348"/>
                      <a:pt x="16073" y="2348"/>
                    </a:cubicBezTo>
                    <a:cubicBezTo>
                      <a:pt x="16096" y="2348"/>
                      <a:pt x="16113" y="2387"/>
                      <a:pt x="16119" y="2387"/>
                    </a:cubicBezTo>
                    <a:cubicBezTo>
                      <a:pt x="16121" y="2387"/>
                      <a:pt x="16121" y="2385"/>
                      <a:pt x="16121" y="2379"/>
                    </a:cubicBezTo>
                    <a:cubicBezTo>
                      <a:pt x="16119" y="2319"/>
                      <a:pt x="16081" y="2316"/>
                      <a:pt x="16050" y="2312"/>
                    </a:cubicBezTo>
                    <a:cubicBezTo>
                      <a:pt x="16044" y="2281"/>
                      <a:pt x="16039" y="2271"/>
                      <a:pt x="16035" y="2271"/>
                    </a:cubicBezTo>
                    <a:cubicBezTo>
                      <a:pt x="16028" y="2271"/>
                      <a:pt x="16023" y="2292"/>
                      <a:pt x="16019" y="2292"/>
                    </a:cubicBezTo>
                    <a:cubicBezTo>
                      <a:pt x="16018" y="2292"/>
                      <a:pt x="16017" y="2290"/>
                      <a:pt x="16016" y="2284"/>
                    </a:cubicBezTo>
                    <a:cubicBezTo>
                      <a:pt x="16016" y="2285"/>
                      <a:pt x="16016" y="2286"/>
                      <a:pt x="16016" y="2286"/>
                    </a:cubicBezTo>
                    <a:cubicBezTo>
                      <a:pt x="16015" y="2286"/>
                      <a:pt x="16010" y="2241"/>
                      <a:pt x="16030" y="2232"/>
                    </a:cubicBezTo>
                    <a:cubicBezTo>
                      <a:pt x="16031" y="2232"/>
                      <a:pt x="16032" y="2232"/>
                      <a:pt x="16034" y="2232"/>
                    </a:cubicBezTo>
                    <a:cubicBezTo>
                      <a:pt x="16043" y="2232"/>
                      <a:pt x="16056" y="2240"/>
                      <a:pt x="16073" y="2240"/>
                    </a:cubicBezTo>
                    <a:cubicBezTo>
                      <a:pt x="16089" y="2240"/>
                      <a:pt x="16107" y="2233"/>
                      <a:pt x="16129" y="2208"/>
                    </a:cubicBezTo>
                    <a:cubicBezTo>
                      <a:pt x="16135" y="2211"/>
                      <a:pt x="16141" y="2212"/>
                      <a:pt x="16148" y="2212"/>
                    </a:cubicBezTo>
                    <a:cubicBezTo>
                      <a:pt x="16170" y="2212"/>
                      <a:pt x="16194" y="2199"/>
                      <a:pt x="16222" y="2197"/>
                    </a:cubicBezTo>
                    <a:cubicBezTo>
                      <a:pt x="16235" y="2212"/>
                      <a:pt x="16248" y="2216"/>
                      <a:pt x="16262" y="2216"/>
                    </a:cubicBezTo>
                    <a:cubicBezTo>
                      <a:pt x="16277" y="2216"/>
                      <a:pt x="16294" y="2211"/>
                      <a:pt x="16311" y="2211"/>
                    </a:cubicBezTo>
                    <a:cubicBezTo>
                      <a:pt x="16324" y="2211"/>
                      <a:pt x="16337" y="2214"/>
                      <a:pt x="16350" y="2223"/>
                    </a:cubicBezTo>
                    <a:cubicBezTo>
                      <a:pt x="16401" y="2297"/>
                      <a:pt x="16443" y="2287"/>
                      <a:pt x="16480" y="2291"/>
                    </a:cubicBezTo>
                    <a:cubicBezTo>
                      <a:pt x="16485" y="2291"/>
                      <a:pt x="16490" y="2292"/>
                      <a:pt x="16495" y="2292"/>
                    </a:cubicBezTo>
                    <a:cubicBezTo>
                      <a:pt x="16524" y="2292"/>
                      <a:pt x="16553" y="2279"/>
                      <a:pt x="16574" y="2258"/>
                    </a:cubicBezTo>
                    <a:cubicBezTo>
                      <a:pt x="16627" y="2267"/>
                      <a:pt x="16662" y="2256"/>
                      <a:pt x="16686" y="2297"/>
                    </a:cubicBezTo>
                    <a:cubicBezTo>
                      <a:pt x="16705" y="2331"/>
                      <a:pt x="16717" y="2342"/>
                      <a:pt x="16726" y="2342"/>
                    </a:cubicBezTo>
                    <a:cubicBezTo>
                      <a:pt x="16741" y="2342"/>
                      <a:pt x="16746" y="2309"/>
                      <a:pt x="16760" y="2307"/>
                    </a:cubicBezTo>
                    <a:cubicBezTo>
                      <a:pt x="16767" y="2332"/>
                      <a:pt x="16774" y="2340"/>
                      <a:pt x="16784" y="2340"/>
                    </a:cubicBezTo>
                    <a:cubicBezTo>
                      <a:pt x="16792" y="2340"/>
                      <a:pt x="16802" y="2333"/>
                      <a:pt x="16815" y="2324"/>
                    </a:cubicBezTo>
                    <a:cubicBezTo>
                      <a:pt x="16844" y="2403"/>
                      <a:pt x="16884" y="2419"/>
                      <a:pt x="16942" y="2437"/>
                    </a:cubicBezTo>
                    <a:cubicBezTo>
                      <a:pt x="16998" y="2416"/>
                      <a:pt x="17078" y="2150"/>
                      <a:pt x="17125" y="2150"/>
                    </a:cubicBezTo>
                    <a:cubicBezTo>
                      <a:pt x="17126" y="2150"/>
                      <a:pt x="17127" y="2151"/>
                      <a:pt x="17128" y="2151"/>
                    </a:cubicBezTo>
                    <a:cubicBezTo>
                      <a:pt x="17134" y="2152"/>
                      <a:pt x="17140" y="2153"/>
                      <a:pt x="17145" y="2153"/>
                    </a:cubicBezTo>
                    <a:cubicBezTo>
                      <a:pt x="17180" y="2153"/>
                      <a:pt x="17210" y="2125"/>
                      <a:pt x="17238" y="2125"/>
                    </a:cubicBezTo>
                    <a:cubicBezTo>
                      <a:pt x="17243" y="2125"/>
                      <a:pt x="17248" y="2126"/>
                      <a:pt x="17253" y="2128"/>
                    </a:cubicBezTo>
                    <a:cubicBezTo>
                      <a:pt x="17326" y="2134"/>
                      <a:pt x="17384" y="2165"/>
                      <a:pt x="17433" y="2239"/>
                    </a:cubicBezTo>
                    <a:cubicBezTo>
                      <a:pt x="17448" y="2231"/>
                      <a:pt x="17462" y="2229"/>
                      <a:pt x="17475" y="2229"/>
                    </a:cubicBezTo>
                    <a:cubicBezTo>
                      <a:pt x="17492" y="2229"/>
                      <a:pt x="17508" y="2232"/>
                      <a:pt x="17523" y="2232"/>
                    </a:cubicBezTo>
                    <a:cubicBezTo>
                      <a:pt x="17535" y="2232"/>
                      <a:pt x="17547" y="2230"/>
                      <a:pt x="17558" y="2222"/>
                    </a:cubicBezTo>
                    <a:cubicBezTo>
                      <a:pt x="17581" y="2180"/>
                      <a:pt x="17585" y="2171"/>
                      <a:pt x="17579" y="2171"/>
                    </a:cubicBezTo>
                    <a:cubicBezTo>
                      <a:pt x="17575" y="2171"/>
                      <a:pt x="17565" y="2176"/>
                      <a:pt x="17555" y="2176"/>
                    </a:cubicBezTo>
                    <a:cubicBezTo>
                      <a:pt x="17545" y="2176"/>
                      <a:pt x="17535" y="2172"/>
                      <a:pt x="17526" y="2158"/>
                    </a:cubicBezTo>
                    <a:cubicBezTo>
                      <a:pt x="17522" y="2172"/>
                      <a:pt x="17519" y="2177"/>
                      <a:pt x="17517" y="2177"/>
                    </a:cubicBezTo>
                    <a:cubicBezTo>
                      <a:pt x="17510" y="2177"/>
                      <a:pt x="17510" y="2148"/>
                      <a:pt x="17522" y="2144"/>
                    </a:cubicBezTo>
                    <a:cubicBezTo>
                      <a:pt x="17525" y="2143"/>
                      <a:pt x="17528" y="2142"/>
                      <a:pt x="17531" y="2142"/>
                    </a:cubicBezTo>
                    <a:cubicBezTo>
                      <a:pt x="17553" y="2142"/>
                      <a:pt x="17598" y="2173"/>
                      <a:pt x="17674" y="2197"/>
                    </a:cubicBezTo>
                    <a:cubicBezTo>
                      <a:pt x="17676" y="2197"/>
                      <a:pt x="17678" y="2197"/>
                      <a:pt x="17680" y="2197"/>
                    </a:cubicBezTo>
                    <a:cubicBezTo>
                      <a:pt x="17748" y="2197"/>
                      <a:pt x="17782" y="2116"/>
                      <a:pt x="17799" y="2116"/>
                    </a:cubicBezTo>
                    <a:cubicBezTo>
                      <a:pt x="17803" y="2116"/>
                      <a:pt x="17806" y="2119"/>
                      <a:pt x="17809" y="2129"/>
                    </a:cubicBezTo>
                    <a:cubicBezTo>
                      <a:pt x="17816" y="2138"/>
                      <a:pt x="17818" y="2149"/>
                      <a:pt x="17814" y="2160"/>
                    </a:cubicBezTo>
                    <a:cubicBezTo>
                      <a:pt x="17816" y="2165"/>
                      <a:pt x="17819" y="2170"/>
                      <a:pt x="17821" y="2176"/>
                    </a:cubicBezTo>
                    <a:cubicBezTo>
                      <a:pt x="17838" y="2215"/>
                      <a:pt x="17862" y="2237"/>
                      <a:pt x="17898" y="2237"/>
                    </a:cubicBezTo>
                    <a:cubicBezTo>
                      <a:pt x="17930" y="2237"/>
                      <a:pt x="17971" y="2220"/>
                      <a:pt x="18025" y="2181"/>
                    </a:cubicBezTo>
                    <a:cubicBezTo>
                      <a:pt x="18051" y="2196"/>
                      <a:pt x="18074" y="2200"/>
                      <a:pt x="18095" y="2200"/>
                    </a:cubicBezTo>
                    <a:cubicBezTo>
                      <a:pt x="18122" y="2200"/>
                      <a:pt x="18144" y="2193"/>
                      <a:pt x="18164" y="2188"/>
                    </a:cubicBezTo>
                    <a:cubicBezTo>
                      <a:pt x="18176" y="2214"/>
                      <a:pt x="18186" y="2225"/>
                      <a:pt x="18195" y="2225"/>
                    </a:cubicBezTo>
                    <a:cubicBezTo>
                      <a:pt x="18215" y="2225"/>
                      <a:pt x="18229" y="2181"/>
                      <a:pt x="18240" y="2153"/>
                    </a:cubicBezTo>
                    <a:cubicBezTo>
                      <a:pt x="18268" y="2155"/>
                      <a:pt x="18279" y="2190"/>
                      <a:pt x="18284" y="2190"/>
                    </a:cubicBezTo>
                    <a:cubicBezTo>
                      <a:pt x="18286" y="2190"/>
                      <a:pt x="18286" y="2187"/>
                      <a:pt x="18287" y="2180"/>
                    </a:cubicBezTo>
                    <a:cubicBezTo>
                      <a:pt x="18288" y="2182"/>
                      <a:pt x="18289" y="2183"/>
                      <a:pt x="18290" y="2183"/>
                    </a:cubicBezTo>
                    <a:cubicBezTo>
                      <a:pt x="18294" y="2183"/>
                      <a:pt x="18300" y="2171"/>
                      <a:pt x="18320" y="2166"/>
                    </a:cubicBezTo>
                    <a:cubicBezTo>
                      <a:pt x="18323" y="2173"/>
                      <a:pt x="18327" y="2175"/>
                      <a:pt x="18331" y="2175"/>
                    </a:cubicBezTo>
                    <a:cubicBezTo>
                      <a:pt x="18343" y="2175"/>
                      <a:pt x="18358" y="2146"/>
                      <a:pt x="18377" y="2116"/>
                    </a:cubicBezTo>
                    <a:cubicBezTo>
                      <a:pt x="18382" y="2105"/>
                      <a:pt x="18387" y="2101"/>
                      <a:pt x="18392" y="2101"/>
                    </a:cubicBezTo>
                    <a:cubicBezTo>
                      <a:pt x="18412" y="2101"/>
                      <a:pt x="18439" y="2161"/>
                      <a:pt x="18468" y="2161"/>
                    </a:cubicBezTo>
                    <a:cubicBezTo>
                      <a:pt x="18476" y="2161"/>
                      <a:pt x="18484" y="2156"/>
                      <a:pt x="18492" y="2146"/>
                    </a:cubicBezTo>
                    <a:cubicBezTo>
                      <a:pt x="18515" y="2121"/>
                      <a:pt x="18537" y="2114"/>
                      <a:pt x="18559" y="2114"/>
                    </a:cubicBezTo>
                    <a:cubicBezTo>
                      <a:pt x="18584" y="2114"/>
                      <a:pt x="18609" y="2124"/>
                      <a:pt x="18631" y="2124"/>
                    </a:cubicBezTo>
                    <a:cubicBezTo>
                      <a:pt x="18642" y="2124"/>
                      <a:pt x="18651" y="2122"/>
                      <a:pt x="18661" y="2116"/>
                    </a:cubicBezTo>
                    <a:cubicBezTo>
                      <a:pt x="18677" y="2065"/>
                      <a:pt x="18694" y="2048"/>
                      <a:pt x="18710" y="2048"/>
                    </a:cubicBezTo>
                    <a:cubicBezTo>
                      <a:pt x="18738" y="2048"/>
                      <a:pt x="18766" y="2101"/>
                      <a:pt x="18790" y="2105"/>
                    </a:cubicBezTo>
                    <a:cubicBezTo>
                      <a:pt x="18795" y="2109"/>
                      <a:pt x="18800" y="2110"/>
                      <a:pt x="18806" y="2110"/>
                    </a:cubicBezTo>
                    <a:cubicBezTo>
                      <a:pt x="18875" y="2110"/>
                      <a:pt x="18983" y="1859"/>
                      <a:pt x="19035" y="1859"/>
                    </a:cubicBezTo>
                    <a:cubicBezTo>
                      <a:pt x="19042" y="1859"/>
                      <a:pt x="19047" y="1863"/>
                      <a:pt x="19052" y="1871"/>
                    </a:cubicBezTo>
                    <a:cubicBezTo>
                      <a:pt x="19061" y="1867"/>
                      <a:pt x="19071" y="1865"/>
                      <a:pt x="19081" y="1865"/>
                    </a:cubicBezTo>
                    <a:cubicBezTo>
                      <a:pt x="19085" y="1865"/>
                      <a:pt x="19088" y="1865"/>
                      <a:pt x="19091" y="1866"/>
                    </a:cubicBezTo>
                    <a:cubicBezTo>
                      <a:pt x="19113" y="1873"/>
                      <a:pt x="19134" y="1877"/>
                      <a:pt x="19157" y="1878"/>
                    </a:cubicBezTo>
                    <a:cubicBezTo>
                      <a:pt x="19165" y="1892"/>
                      <a:pt x="19171" y="1897"/>
                      <a:pt x="19176" y="1897"/>
                    </a:cubicBezTo>
                    <a:cubicBezTo>
                      <a:pt x="19182" y="1897"/>
                      <a:pt x="19185" y="1888"/>
                      <a:pt x="19185" y="1881"/>
                    </a:cubicBezTo>
                    <a:cubicBezTo>
                      <a:pt x="19215" y="1881"/>
                      <a:pt x="19248" y="1878"/>
                      <a:pt x="19286" y="1875"/>
                    </a:cubicBezTo>
                    <a:cubicBezTo>
                      <a:pt x="19357" y="1844"/>
                      <a:pt x="19414" y="1819"/>
                      <a:pt x="19463" y="1819"/>
                    </a:cubicBezTo>
                    <a:cubicBezTo>
                      <a:pt x="19481" y="1819"/>
                      <a:pt x="19497" y="1823"/>
                      <a:pt x="19512" y="1830"/>
                    </a:cubicBezTo>
                    <a:cubicBezTo>
                      <a:pt x="19527" y="1862"/>
                      <a:pt x="19541" y="1873"/>
                      <a:pt x="19553" y="1873"/>
                    </a:cubicBezTo>
                    <a:cubicBezTo>
                      <a:pt x="19577" y="1873"/>
                      <a:pt x="19596" y="1830"/>
                      <a:pt x="19613" y="1830"/>
                    </a:cubicBezTo>
                    <a:cubicBezTo>
                      <a:pt x="19621" y="1830"/>
                      <a:pt x="19629" y="1840"/>
                      <a:pt x="19637" y="1871"/>
                    </a:cubicBezTo>
                    <a:cubicBezTo>
                      <a:pt x="19683" y="1913"/>
                      <a:pt x="19701" y="1927"/>
                      <a:pt x="19717" y="1927"/>
                    </a:cubicBezTo>
                    <a:cubicBezTo>
                      <a:pt x="19721" y="1927"/>
                      <a:pt x="19725" y="1926"/>
                      <a:pt x="19730" y="1924"/>
                    </a:cubicBezTo>
                    <a:cubicBezTo>
                      <a:pt x="19734" y="1911"/>
                      <a:pt x="19738" y="1907"/>
                      <a:pt x="19743" y="1907"/>
                    </a:cubicBezTo>
                    <a:cubicBezTo>
                      <a:pt x="19751" y="1907"/>
                      <a:pt x="19761" y="1918"/>
                      <a:pt x="19773" y="1918"/>
                    </a:cubicBezTo>
                    <a:cubicBezTo>
                      <a:pt x="19774" y="1918"/>
                      <a:pt x="19775" y="1918"/>
                      <a:pt x="19776" y="1918"/>
                    </a:cubicBezTo>
                    <a:cubicBezTo>
                      <a:pt x="19782" y="1927"/>
                      <a:pt x="19789" y="1931"/>
                      <a:pt x="19797" y="1931"/>
                    </a:cubicBezTo>
                    <a:cubicBezTo>
                      <a:pt x="19816" y="1931"/>
                      <a:pt x="19840" y="1910"/>
                      <a:pt x="19872" y="1904"/>
                    </a:cubicBezTo>
                    <a:cubicBezTo>
                      <a:pt x="19882" y="1929"/>
                      <a:pt x="19890" y="1938"/>
                      <a:pt x="19898" y="1938"/>
                    </a:cubicBezTo>
                    <a:cubicBezTo>
                      <a:pt x="19922" y="1938"/>
                      <a:pt x="19941" y="1855"/>
                      <a:pt x="19960" y="1831"/>
                    </a:cubicBezTo>
                    <a:cubicBezTo>
                      <a:pt x="19970" y="1804"/>
                      <a:pt x="19979" y="1792"/>
                      <a:pt x="19987" y="1792"/>
                    </a:cubicBezTo>
                    <a:cubicBezTo>
                      <a:pt x="19990" y="1792"/>
                      <a:pt x="19993" y="1794"/>
                      <a:pt x="19996" y="1796"/>
                    </a:cubicBezTo>
                    <a:cubicBezTo>
                      <a:pt x="19998" y="1788"/>
                      <a:pt x="20000" y="1784"/>
                      <a:pt x="20003" y="1784"/>
                    </a:cubicBezTo>
                    <a:cubicBezTo>
                      <a:pt x="20011" y="1784"/>
                      <a:pt x="20021" y="1831"/>
                      <a:pt x="20029" y="1867"/>
                    </a:cubicBezTo>
                    <a:cubicBezTo>
                      <a:pt x="20031" y="1861"/>
                      <a:pt x="20033" y="1860"/>
                      <a:pt x="20036" y="1860"/>
                    </a:cubicBezTo>
                    <a:cubicBezTo>
                      <a:pt x="20039" y="1860"/>
                      <a:pt x="20042" y="1863"/>
                      <a:pt x="20045" y="1863"/>
                    </a:cubicBezTo>
                    <a:cubicBezTo>
                      <a:pt x="20048" y="1863"/>
                      <a:pt x="20052" y="1858"/>
                      <a:pt x="20054" y="1836"/>
                    </a:cubicBezTo>
                    <a:cubicBezTo>
                      <a:pt x="20056" y="1831"/>
                      <a:pt x="20057" y="1829"/>
                      <a:pt x="20058" y="1829"/>
                    </a:cubicBezTo>
                    <a:cubicBezTo>
                      <a:pt x="20065" y="1829"/>
                      <a:pt x="20073" y="1893"/>
                      <a:pt x="20079" y="1912"/>
                    </a:cubicBezTo>
                    <a:cubicBezTo>
                      <a:pt x="20081" y="1917"/>
                      <a:pt x="20083" y="1920"/>
                      <a:pt x="20085" y="1920"/>
                    </a:cubicBezTo>
                    <a:cubicBezTo>
                      <a:pt x="20096" y="1920"/>
                      <a:pt x="20103" y="1856"/>
                      <a:pt x="20110" y="1852"/>
                    </a:cubicBezTo>
                    <a:cubicBezTo>
                      <a:pt x="20113" y="1854"/>
                      <a:pt x="20115" y="1855"/>
                      <a:pt x="20118" y="1855"/>
                    </a:cubicBezTo>
                    <a:cubicBezTo>
                      <a:pt x="20129" y="1855"/>
                      <a:pt x="20135" y="1826"/>
                      <a:pt x="20138" y="1792"/>
                    </a:cubicBezTo>
                    <a:cubicBezTo>
                      <a:pt x="20140" y="1805"/>
                      <a:pt x="20140" y="1809"/>
                      <a:pt x="20141" y="1809"/>
                    </a:cubicBezTo>
                    <a:cubicBezTo>
                      <a:pt x="20142" y="1809"/>
                      <a:pt x="20142" y="1800"/>
                      <a:pt x="20142" y="1800"/>
                    </a:cubicBezTo>
                    <a:cubicBezTo>
                      <a:pt x="20142" y="1800"/>
                      <a:pt x="20142" y="1809"/>
                      <a:pt x="20143" y="1845"/>
                    </a:cubicBezTo>
                    <a:cubicBezTo>
                      <a:pt x="20143" y="1824"/>
                      <a:pt x="20150" y="1805"/>
                      <a:pt x="20161" y="1787"/>
                    </a:cubicBezTo>
                    <a:cubicBezTo>
                      <a:pt x="20169" y="1787"/>
                      <a:pt x="20177" y="1725"/>
                      <a:pt x="20188" y="1725"/>
                    </a:cubicBezTo>
                    <a:cubicBezTo>
                      <a:pt x="20196" y="1725"/>
                      <a:pt x="20206" y="1752"/>
                      <a:pt x="20218" y="1842"/>
                    </a:cubicBezTo>
                    <a:cubicBezTo>
                      <a:pt x="20223" y="1829"/>
                      <a:pt x="20229" y="1824"/>
                      <a:pt x="20235" y="1824"/>
                    </a:cubicBezTo>
                    <a:cubicBezTo>
                      <a:pt x="20249" y="1824"/>
                      <a:pt x="20266" y="1852"/>
                      <a:pt x="20284" y="1852"/>
                    </a:cubicBezTo>
                    <a:cubicBezTo>
                      <a:pt x="20292" y="1852"/>
                      <a:pt x="20301" y="1845"/>
                      <a:pt x="20309" y="1828"/>
                    </a:cubicBezTo>
                    <a:cubicBezTo>
                      <a:pt x="20315" y="1780"/>
                      <a:pt x="20323" y="1767"/>
                      <a:pt x="20331" y="1767"/>
                    </a:cubicBezTo>
                    <a:cubicBezTo>
                      <a:pt x="20341" y="1767"/>
                      <a:pt x="20353" y="1790"/>
                      <a:pt x="20364" y="1790"/>
                    </a:cubicBezTo>
                    <a:cubicBezTo>
                      <a:pt x="20365" y="1790"/>
                      <a:pt x="20365" y="1790"/>
                      <a:pt x="20366" y="1789"/>
                    </a:cubicBezTo>
                    <a:cubicBezTo>
                      <a:pt x="20375" y="1845"/>
                      <a:pt x="20383" y="1860"/>
                      <a:pt x="20390" y="1860"/>
                    </a:cubicBezTo>
                    <a:cubicBezTo>
                      <a:pt x="20401" y="1860"/>
                      <a:pt x="20410" y="1833"/>
                      <a:pt x="20421" y="1833"/>
                    </a:cubicBezTo>
                    <a:cubicBezTo>
                      <a:pt x="20425" y="1833"/>
                      <a:pt x="20429" y="1837"/>
                      <a:pt x="20434" y="1845"/>
                    </a:cubicBezTo>
                    <a:cubicBezTo>
                      <a:pt x="20451" y="1856"/>
                      <a:pt x="20471" y="1929"/>
                      <a:pt x="20489" y="1929"/>
                    </a:cubicBezTo>
                    <a:cubicBezTo>
                      <a:pt x="20496" y="1929"/>
                      <a:pt x="20502" y="1921"/>
                      <a:pt x="20507" y="1900"/>
                    </a:cubicBezTo>
                    <a:cubicBezTo>
                      <a:pt x="20511" y="1907"/>
                      <a:pt x="20515" y="1911"/>
                      <a:pt x="20519" y="1911"/>
                    </a:cubicBezTo>
                    <a:cubicBezTo>
                      <a:pt x="20536" y="1911"/>
                      <a:pt x="20552" y="1842"/>
                      <a:pt x="20570" y="1842"/>
                    </a:cubicBezTo>
                    <a:cubicBezTo>
                      <a:pt x="20575" y="1842"/>
                      <a:pt x="20581" y="1848"/>
                      <a:pt x="20587" y="1866"/>
                    </a:cubicBezTo>
                    <a:cubicBezTo>
                      <a:pt x="20590" y="1756"/>
                      <a:pt x="20595" y="1724"/>
                      <a:pt x="20601" y="1724"/>
                    </a:cubicBezTo>
                    <a:cubicBezTo>
                      <a:pt x="20609" y="1724"/>
                      <a:pt x="20618" y="1776"/>
                      <a:pt x="20627" y="1791"/>
                    </a:cubicBezTo>
                    <a:cubicBezTo>
                      <a:pt x="20631" y="1810"/>
                      <a:pt x="20635" y="1816"/>
                      <a:pt x="20638" y="1816"/>
                    </a:cubicBezTo>
                    <a:cubicBezTo>
                      <a:pt x="20646" y="1816"/>
                      <a:pt x="20652" y="1788"/>
                      <a:pt x="20660" y="1788"/>
                    </a:cubicBezTo>
                    <a:cubicBezTo>
                      <a:pt x="20664" y="1788"/>
                      <a:pt x="20668" y="1797"/>
                      <a:pt x="20673" y="1824"/>
                    </a:cubicBezTo>
                    <a:cubicBezTo>
                      <a:pt x="20693" y="1892"/>
                      <a:pt x="20713" y="1928"/>
                      <a:pt x="20731" y="1928"/>
                    </a:cubicBezTo>
                    <a:cubicBezTo>
                      <a:pt x="20744" y="1928"/>
                      <a:pt x="20756" y="1911"/>
                      <a:pt x="20768" y="1875"/>
                    </a:cubicBezTo>
                    <a:cubicBezTo>
                      <a:pt x="20787" y="1912"/>
                      <a:pt x="20804" y="1926"/>
                      <a:pt x="20820" y="1926"/>
                    </a:cubicBezTo>
                    <a:cubicBezTo>
                      <a:pt x="20833" y="1926"/>
                      <a:pt x="20845" y="1917"/>
                      <a:pt x="20856" y="1904"/>
                    </a:cubicBezTo>
                    <a:cubicBezTo>
                      <a:pt x="20861" y="1897"/>
                      <a:pt x="20866" y="1894"/>
                      <a:pt x="20871" y="1894"/>
                    </a:cubicBezTo>
                    <a:cubicBezTo>
                      <a:pt x="20885" y="1894"/>
                      <a:pt x="20899" y="1915"/>
                      <a:pt x="20911" y="1915"/>
                    </a:cubicBezTo>
                    <a:cubicBezTo>
                      <a:pt x="20915" y="1915"/>
                      <a:pt x="20919" y="1913"/>
                      <a:pt x="20922" y="1908"/>
                    </a:cubicBezTo>
                    <a:cubicBezTo>
                      <a:pt x="20949" y="1908"/>
                      <a:pt x="20970" y="1883"/>
                      <a:pt x="20989" y="1883"/>
                    </a:cubicBezTo>
                    <a:cubicBezTo>
                      <a:pt x="21002" y="1883"/>
                      <a:pt x="21015" y="1896"/>
                      <a:pt x="21026" y="1943"/>
                    </a:cubicBezTo>
                    <a:cubicBezTo>
                      <a:pt x="21020" y="1908"/>
                      <a:pt x="21024" y="1895"/>
                      <a:pt x="21032" y="1895"/>
                    </a:cubicBezTo>
                    <a:cubicBezTo>
                      <a:pt x="21053" y="1895"/>
                      <a:pt x="21107" y="1986"/>
                      <a:pt x="21099" y="2006"/>
                    </a:cubicBezTo>
                    <a:cubicBezTo>
                      <a:pt x="21120" y="1977"/>
                      <a:pt x="21143" y="1887"/>
                      <a:pt x="21179" y="1887"/>
                    </a:cubicBezTo>
                    <a:cubicBezTo>
                      <a:pt x="21184" y="1887"/>
                      <a:pt x="21189" y="1889"/>
                      <a:pt x="21194" y="1892"/>
                    </a:cubicBezTo>
                    <a:cubicBezTo>
                      <a:pt x="21202" y="1911"/>
                      <a:pt x="21210" y="1916"/>
                      <a:pt x="21218" y="1916"/>
                    </a:cubicBezTo>
                    <a:cubicBezTo>
                      <a:pt x="21226" y="1916"/>
                      <a:pt x="21236" y="1909"/>
                      <a:pt x="21246" y="1909"/>
                    </a:cubicBezTo>
                    <a:cubicBezTo>
                      <a:pt x="21256" y="1909"/>
                      <a:pt x="21266" y="1916"/>
                      <a:pt x="21278" y="1942"/>
                    </a:cubicBezTo>
                    <a:cubicBezTo>
                      <a:pt x="21282" y="1962"/>
                      <a:pt x="21285" y="1969"/>
                      <a:pt x="21288" y="1969"/>
                    </a:cubicBezTo>
                    <a:cubicBezTo>
                      <a:pt x="21299" y="1969"/>
                      <a:pt x="21307" y="1874"/>
                      <a:pt x="21319" y="1874"/>
                    </a:cubicBezTo>
                    <a:cubicBezTo>
                      <a:pt x="21322" y="1874"/>
                      <a:pt x="21326" y="1883"/>
                      <a:pt x="21331" y="1906"/>
                    </a:cubicBezTo>
                    <a:cubicBezTo>
                      <a:pt x="21352" y="1979"/>
                      <a:pt x="21373" y="1945"/>
                      <a:pt x="21394" y="1969"/>
                    </a:cubicBezTo>
                    <a:cubicBezTo>
                      <a:pt x="21410" y="1917"/>
                      <a:pt x="21425" y="1893"/>
                      <a:pt x="21440" y="1893"/>
                    </a:cubicBezTo>
                    <a:cubicBezTo>
                      <a:pt x="21448" y="1893"/>
                      <a:pt x="21456" y="1901"/>
                      <a:pt x="21464" y="1917"/>
                    </a:cubicBezTo>
                    <a:cubicBezTo>
                      <a:pt x="21469" y="1900"/>
                      <a:pt x="21473" y="1894"/>
                      <a:pt x="21478" y="1894"/>
                    </a:cubicBezTo>
                    <a:cubicBezTo>
                      <a:pt x="21486" y="1894"/>
                      <a:pt x="21495" y="1914"/>
                      <a:pt x="21503" y="1914"/>
                    </a:cubicBezTo>
                    <a:cubicBezTo>
                      <a:pt x="21507" y="1914"/>
                      <a:pt x="21511" y="1907"/>
                      <a:pt x="21515" y="1885"/>
                    </a:cubicBezTo>
                    <a:cubicBezTo>
                      <a:pt x="21519" y="1889"/>
                      <a:pt x="21523" y="1891"/>
                      <a:pt x="21527" y="1891"/>
                    </a:cubicBezTo>
                    <a:cubicBezTo>
                      <a:pt x="21542" y="1891"/>
                      <a:pt x="21553" y="1861"/>
                      <a:pt x="21562" y="1861"/>
                    </a:cubicBezTo>
                    <a:cubicBezTo>
                      <a:pt x="21567" y="1861"/>
                      <a:pt x="21571" y="1868"/>
                      <a:pt x="21575" y="1890"/>
                    </a:cubicBezTo>
                    <a:cubicBezTo>
                      <a:pt x="21587" y="1932"/>
                      <a:pt x="21593" y="1958"/>
                      <a:pt x="21595" y="1958"/>
                    </a:cubicBezTo>
                    <a:cubicBezTo>
                      <a:pt x="21597" y="1958"/>
                      <a:pt x="21594" y="1922"/>
                      <a:pt x="21590" y="1834"/>
                    </a:cubicBezTo>
                    <a:cubicBezTo>
                      <a:pt x="21590" y="1816"/>
                      <a:pt x="21589" y="1808"/>
                      <a:pt x="21589" y="1805"/>
                    </a:cubicBezTo>
                    <a:lnTo>
                      <a:pt x="21589" y="1805"/>
                    </a:lnTo>
                    <a:cubicBezTo>
                      <a:pt x="21590" y="1811"/>
                      <a:pt x="21593" y="1839"/>
                      <a:pt x="21600" y="1839"/>
                    </a:cubicBezTo>
                    <a:cubicBezTo>
                      <a:pt x="21604" y="1839"/>
                      <a:pt x="21608" y="1832"/>
                      <a:pt x="21614" y="1812"/>
                    </a:cubicBezTo>
                    <a:cubicBezTo>
                      <a:pt x="21617" y="1784"/>
                      <a:pt x="21621" y="1773"/>
                      <a:pt x="21626" y="1773"/>
                    </a:cubicBezTo>
                    <a:cubicBezTo>
                      <a:pt x="21639" y="1773"/>
                      <a:pt x="21659" y="1856"/>
                      <a:pt x="21682" y="1856"/>
                    </a:cubicBezTo>
                    <a:cubicBezTo>
                      <a:pt x="21683" y="1856"/>
                      <a:pt x="21684" y="1856"/>
                      <a:pt x="21686" y="1856"/>
                    </a:cubicBezTo>
                    <a:cubicBezTo>
                      <a:pt x="21716" y="1783"/>
                      <a:pt x="21640" y="1735"/>
                      <a:pt x="21696" y="1674"/>
                    </a:cubicBezTo>
                    <a:lnTo>
                      <a:pt x="21696" y="1674"/>
                    </a:lnTo>
                    <a:cubicBezTo>
                      <a:pt x="21702" y="1695"/>
                      <a:pt x="21709" y="1704"/>
                      <a:pt x="21715" y="1704"/>
                    </a:cubicBezTo>
                    <a:cubicBezTo>
                      <a:pt x="21734" y="1704"/>
                      <a:pt x="21751" y="1622"/>
                      <a:pt x="21771" y="1622"/>
                    </a:cubicBezTo>
                    <a:cubicBezTo>
                      <a:pt x="21775" y="1622"/>
                      <a:pt x="21779" y="1625"/>
                      <a:pt x="21784" y="1633"/>
                    </a:cubicBezTo>
                    <a:cubicBezTo>
                      <a:pt x="21801" y="1671"/>
                      <a:pt x="21818" y="1672"/>
                      <a:pt x="21835" y="1672"/>
                    </a:cubicBezTo>
                    <a:cubicBezTo>
                      <a:pt x="21836" y="1672"/>
                      <a:pt x="21837" y="1672"/>
                      <a:pt x="21839" y="1672"/>
                    </a:cubicBezTo>
                    <a:cubicBezTo>
                      <a:pt x="21850" y="1672"/>
                      <a:pt x="21862" y="1673"/>
                      <a:pt x="21874" y="1686"/>
                    </a:cubicBezTo>
                    <a:cubicBezTo>
                      <a:pt x="21892" y="1704"/>
                      <a:pt x="21916" y="1714"/>
                      <a:pt x="21940" y="1714"/>
                    </a:cubicBezTo>
                    <a:cubicBezTo>
                      <a:pt x="21948" y="1714"/>
                      <a:pt x="21956" y="1713"/>
                      <a:pt x="21964" y="1711"/>
                    </a:cubicBezTo>
                    <a:cubicBezTo>
                      <a:pt x="21995" y="1703"/>
                      <a:pt x="22023" y="1689"/>
                      <a:pt x="22052" y="1686"/>
                    </a:cubicBezTo>
                    <a:cubicBezTo>
                      <a:pt x="22091" y="1642"/>
                      <a:pt x="22348" y="1569"/>
                      <a:pt x="22519" y="1501"/>
                    </a:cubicBezTo>
                    <a:cubicBezTo>
                      <a:pt x="22524" y="1502"/>
                      <a:pt x="22530" y="1504"/>
                      <a:pt x="22537" y="1506"/>
                    </a:cubicBezTo>
                    <a:cubicBezTo>
                      <a:pt x="22555" y="1553"/>
                      <a:pt x="22705" y="1562"/>
                      <a:pt x="22829" y="1562"/>
                    </a:cubicBezTo>
                    <a:cubicBezTo>
                      <a:pt x="22908" y="1562"/>
                      <a:pt x="22977" y="1558"/>
                      <a:pt x="22990" y="1558"/>
                    </a:cubicBezTo>
                    <a:cubicBezTo>
                      <a:pt x="23009" y="1581"/>
                      <a:pt x="23029" y="1602"/>
                      <a:pt x="23049" y="1602"/>
                    </a:cubicBezTo>
                    <a:cubicBezTo>
                      <a:pt x="23065" y="1602"/>
                      <a:pt x="23082" y="1589"/>
                      <a:pt x="23098" y="1551"/>
                    </a:cubicBezTo>
                    <a:cubicBezTo>
                      <a:pt x="23187" y="1548"/>
                      <a:pt x="23237" y="1536"/>
                      <a:pt x="23263" y="1525"/>
                    </a:cubicBezTo>
                    <a:cubicBezTo>
                      <a:pt x="23289" y="1513"/>
                      <a:pt x="23293" y="1501"/>
                      <a:pt x="23289" y="1494"/>
                    </a:cubicBezTo>
                    <a:cubicBezTo>
                      <a:pt x="23287" y="1484"/>
                      <a:pt x="23286" y="1474"/>
                      <a:pt x="23284" y="1464"/>
                    </a:cubicBezTo>
                    <a:lnTo>
                      <a:pt x="23284" y="1464"/>
                    </a:lnTo>
                    <a:cubicBezTo>
                      <a:pt x="23287" y="1466"/>
                      <a:pt x="23291" y="1469"/>
                      <a:pt x="23296" y="1470"/>
                    </a:cubicBezTo>
                    <a:cubicBezTo>
                      <a:pt x="23298" y="1469"/>
                      <a:pt x="23299" y="1469"/>
                      <a:pt x="23301" y="1469"/>
                    </a:cubicBezTo>
                    <a:cubicBezTo>
                      <a:pt x="23314" y="1469"/>
                      <a:pt x="23333" y="1500"/>
                      <a:pt x="23357" y="1500"/>
                    </a:cubicBezTo>
                    <a:cubicBezTo>
                      <a:pt x="23366" y="1500"/>
                      <a:pt x="23377" y="1495"/>
                      <a:pt x="23388" y="1481"/>
                    </a:cubicBezTo>
                    <a:cubicBezTo>
                      <a:pt x="23433" y="1502"/>
                      <a:pt x="23682" y="1545"/>
                      <a:pt x="23763" y="1614"/>
                    </a:cubicBezTo>
                    <a:cubicBezTo>
                      <a:pt x="23800" y="1612"/>
                      <a:pt x="23832" y="1589"/>
                      <a:pt x="23860" y="1589"/>
                    </a:cubicBezTo>
                    <a:cubicBezTo>
                      <a:pt x="23873" y="1589"/>
                      <a:pt x="23885" y="1594"/>
                      <a:pt x="23897" y="1606"/>
                    </a:cubicBezTo>
                    <a:cubicBezTo>
                      <a:pt x="23933" y="1581"/>
                      <a:pt x="23999" y="1502"/>
                      <a:pt x="24026" y="1502"/>
                    </a:cubicBezTo>
                    <a:cubicBezTo>
                      <a:pt x="24026" y="1502"/>
                      <a:pt x="24026" y="1502"/>
                      <a:pt x="24027" y="1502"/>
                    </a:cubicBezTo>
                    <a:cubicBezTo>
                      <a:pt x="24045" y="1459"/>
                      <a:pt x="24060" y="1441"/>
                      <a:pt x="24073" y="1441"/>
                    </a:cubicBezTo>
                    <a:cubicBezTo>
                      <a:pt x="24093" y="1441"/>
                      <a:pt x="24107" y="1484"/>
                      <a:pt x="24117" y="1549"/>
                    </a:cubicBezTo>
                    <a:cubicBezTo>
                      <a:pt x="24132" y="1579"/>
                      <a:pt x="24136" y="1583"/>
                      <a:pt x="24138" y="1583"/>
                    </a:cubicBezTo>
                    <a:cubicBezTo>
                      <a:pt x="24139" y="1583"/>
                      <a:pt x="24140" y="1582"/>
                      <a:pt x="24141" y="1582"/>
                    </a:cubicBezTo>
                    <a:cubicBezTo>
                      <a:pt x="24143" y="1582"/>
                      <a:pt x="24146" y="1584"/>
                      <a:pt x="24154" y="1595"/>
                    </a:cubicBezTo>
                    <a:cubicBezTo>
                      <a:pt x="24156" y="1575"/>
                      <a:pt x="24159" y="1567"/>
                      <a:pt x="24163" y="1567"/>
                    </a:cubicBezTo>
                    <a:cubicBezTo>
                      <a:pt x="24173" y="1567"/>
                      <a:pt x="24189" y="1615"/>
                      <a:pt x="24209" y="1615"/>
                    </a:cubicBezTo>
                    <a:cubicBezTo>
                      <a:pt x="24216" y="1615"/>
                      <a:pt x="24223" y="1611"/>
                      <a:pt x="24230" y="1599"/>
                    </a:cubicBezTo>
                    <a:cubicBezTo>
                      <a:pt x="24240" y="1643"/>
                      <a:pt x="24249" y="1657"/>
                      <a:pt x="24259" y="1657"/>
                    </a:cubicBezTo>
                    <a:cubicBezTo>
                      <a:pt x="24274" y="1657"/>
                      <a:pt x="24291" y="1620"/>
                      <a:pt x="24311" y="1620"/>
                    </a:cubicBezTo>
                    <a:cubicBezTo>
                      <a:pt x="24311" y="1620"/>
                      <a:pt x="24312" y="1620"/>
                      <a:pt x="24313" y="1620"/>
                    </a:cubicBezTo>
                    <a:cubicBezTo>
                      <a:pt x="24346" y="1616"/>
                      <a:pt x="24387" y="1585"/>
                      <a:pt x="24434" y="1554"/>
                    </a:cubicBezTo>
                    <a:cubicBezTo>
                      <a:pt x="24444" y="1546"/>
                      <a:pt x="24454" y="1543"/>
                      <a:pt x="24463" y="1543"/>
                    </a:cubicBezTo>
                    <a:cubicBezTo>
                      <a:pt x="24485" y="1543"/>
                      <a:pt x="24506" y="1556"/>
                      <a:pt x="24525" y="1556"/>
                    </a:cubicBezTo>
                    <a:cubicBezTo>
                      <a:pt x="24540" y="1556"/>
                      <a:pt x="24554" y="1549"/>
                      <a:pt x="24567" y="1525"/>
                    </a:cubicBezTo>
                    <a:cubicBezTo>
                      <a:pt x="24596" y="1520"/>
                      <a:pt x="24623" y="1468"/>
                      <a:pt x="24649" y="1468"/>
                    </a:cubicBezTo>
                    <a:cubicBezTo>
                      <a:pt x="24660" y="1468"/>
                      <a:pt x="24671" y="1478"/>
                      <a:pt x="24682" y="1503"/>
                    </a:cubicBezTo>
                    <a:cubicBezTo>
                      <a:pt x="24709" y="1511"/>
                      <a:pt x="24735" y="1548"/>
                      <a:pt x="24759" y="1548"/>
                    </a:cubicBezTo>
                    <a:cubicBezTo>
                      <a:pt x="24767" y="1548"/>
                      <a:pt x="24774" y="1544"/>
                      <a:pt x="24781" y="1535"/>
                    </a:cubicBezTo>
                    <a:cubicBezTo>
                      <a:pt x="24790" y="1520"/>
                      <a:pt x="24799" y="1516"/>
                      <a:pt x="24807" y="1516"/>
                    </a:cubicBezTo>
                    <a:cubicBezTo>
                      <a:pt x="24817" y="1516"/>
                      <a:pt x="24826" y="1521"/>
                      <a:pt x="24836" y="1521"/>
                    </a:cubicBezTo>
                    <a:cubicBezTo>
                      <a:pt x="24846" y="1521"/>
                      <a:pt x="24856" y="1514"/>
                      <a:pt x="24865" y="1487"/>
                    </a:cubicBezTo>
                    <a:cubicBezTo>
                      <a:pt x="24867" y="1480"/>
                      <a:pt x="24871" y="1477"/>
                      <a:pt x="24877" y="1477"/>
                    </a:cubicBezTo>
                    <a:cubicBezTo>
                      <a:pt x="24921" y="1477"/>
                      <a:pt x="25063" y="1672"/>
                      <a:pt x="25121" y="1672"/>
                    </a:cubicBezTo>
                    <a:lnTo>
                      <a:pt x="25353" y="1672"/>
                    </a:lnTo>
                    <a:cubicBezTo>
                      <a:pt x="25498" y="1672"/>
                      <a:pt x="26120" y="1624"/>
                      <a:pt x="26209" y="1516"/>
                    </a:cubicBezTo>
                    <a:cubicBezTo>
                      <a:pt x="26226" y="1494"/>
                      <a:pt x="26237" y="1487"/>
                      <a:pt x="26244" y="1487"/>
                    </a:cubicBezTo>
                    <a:cubicBezTo>
                      <a:pt x="26255" y="1487"/>
                      <a:pt x="26257" y="1503"/>
                      <a:pt x="26260" y="1511"/>
                    </a:cubicBezTo>
                    <a:cubicBezTo>
                      <a:pt x="26262" y="1513"/>
                      <a:pt x="26264" y="1531"/>
                      <a:pt x="26272" y="1531"/>
                    </a:cubicBezTo>
                    <a:cubicBezTo>
                      <a:pt x="26278" y="1531"/>
                      <a:pt x="26287" y="1522"/>
                      <a:pt x="26302" y="1495"/>
                    </a:cubicBezTo>
                    <a:cubicBezTo>
                      <a:pt x="26327" y="1507"/>
                      <a:pt x="26369" y="1568"/>
                      <a:pt x="26437" y="1568"/>
                    </a:cubicBezTo>
                    <a:cubicBezTo>
                      <a:pt x="26471" y="1568"/>
                      <a:pt x="26510" y="1554"/>
                      <a:pt x="26556" y="1512"/>
                    </a:cubicBezTo>
                    <a:cubicBezTo>
                      <a:pt x="26606" y="1555"/>
                      <a:pt x="26653" y="1577"/>
                      <a:pt x="26697" y="1577"/>
                    </a:cubicBezTo>
                    <a:cubicBezTo>
                      <a:pt x="26742" y="1577"/>
                      <a:pt x="26784" y="1555"/>
                      <a:pt x="26825" y="1509"/>
                    </a:cubicBezTo>
                    <a:cubicBezTo>
                      <a:pt x="26854" y="1488"/>
                      <a:pt x="26882" y="1478"/>
                      <a:pt x="26910" y="1478"/>
                    </a:cubicBezTo>
                    <a:cubicBezTo>
                      <a:pt x="26960" y="1478"/>
                      <a:pt x="27008" y="1510"/>
                      <a:pt x="27055" y="1567"/>
                    </a:cubicBezTo>
                    <a:cubicBezTo>
                      <a:pt x="27059" y="1566"/>
                      <a:pt x="27064" y="1565"/>
                      <a:pt x="27068" y="1565"/>
                    </a:cubicBezTo>
                    <a:cubicBezTo>
                      <a:pt x="27117" y="1565"/>
                      <a:pt x="27165" y="1632"/>
                      <a:pt x="27208" y="1632"/>
                    </a:cubicBezTo>
                    <a:cubicBezTo>
                      <a:pt x="27223" y="1632"/>
                      <a:pt x="27237" y="1624"/>
                      <a:pt x="27251" y="1602"/>
                    </a:cubicBezTo>
                    <a:cubicBezTo>
                      <a:pt x="27312" y="1653"/>
                      <a:pt x="27460" y="1675"/>
                      <a:pt x="27612" y="1675"/>
                    </a:cubicBezTo>
                    <a:cubicBezTo>
                      <a:pt x="27780" y="1675"/>
                      <a:pt x="27954" y="1648"/>
                      <a:pt x="28025" y="1601"/>
                    </a:cubicBezTo>
                    <a:cubicBezTo>
                      <a:pt x="28028" y="1590"/>
                      <a:pt x="28035" y="1581"/>
                      <a:pt x="28044" y="1573"/>
                    </a:cubicBezTo>
                    <a:cubicBezTo>
                      <a:pt x="28055" y="1541"/>
                      <a:pt x="28072" y="1523"/>
                      <a:pt x="28093" y="1522"/>
                    </a:cubicBezTo>
                    <a:cubicBezTo>
                      <a:pt x="28097" y="1520"/>
                      <a:pt x="28101" y="1518"/>
                      <a:pt x="28105" y="1518"/>
                    </a:cubicBezTo>
                    <a:cubicBezTo>
                      <a:pt x="28109" y="1518"/>
                      <a:pt x="28112" y="1519"/>
                      <a:pt x="28115" y="1523"/>
                    </a:cubicBezTo>
                    <a:cubicBezTo>
                      <a:pt x="28120" y="1528"/>
                      <a:pt x="28125" y="1530"/>
                      <a:pt x="28129" y="1530"/>
                    </a:cubicBezTo>
                    <a:cubicBezTo>
                      <a:pt x="28147" y="1530"/>
                      <a:pt x="28164" y="1500"/>
                      <a:pt x="28180" y="1480"/>
                    </a:cubicBezTo>
                    <a:cubicBezTo>
                      <a:pt x="28203" y="1507"/>
                      <a:pt x="28223" y="1492"/>
                      <a:pt x="28243" y="1535"/>
                    </a:cubicBezTo>
                    <a:cubicBezTo>
                      <a:pt x="28249" y="1527"/>
                      <a:pt x="28253" y="1524"/>
                      <a:pt x="28256" y="1524"/>
                    </a:cubicBezTo>
                    <a:cubicBezTo>
                      <a:pt x="28267" y="1524"/>
                      <a:pt x="28266" y="1566"/>
                      <a:pt x="28256" y="1588"/>
                    </a:cubicBezTo>
                    <a:cubicBezTo>
                      <a:pt x="28259" y="1590"/>
                      <a:pt x="28261" y="1590"/>
                      <a:pt x="28265" y="1591"/>
                    </a:cubicBezTo>
                    <a:cubicBezTo>
                      <a:pt x="28291" y="1602"/>
                      <a:pt x="28320" y="1615"/>
                      <a:pt x="28351" y="1615"/>
                    </a:cubicBezTo>
                    <a:cubicBezTo>
                      <a:pt x="28368" y="1615"/>
                      <a:pt x="28386" y="1611"/>
                      <a:pt x="28404" y="1601"/>
                    </a:cubicBezTo>
                    <a:cubicBezTo>
                      <a:pt x="28417" y="1606"/>
                      <a:pt x="28431" y="1608"/>
                      <a:pt x="28443" y="1608"/>
                    </a:cubicBezTo>
                    <a:cubicBezTo>
                      <a:pt x="28495" y="1608"/>
                      <a:pt x="28536" y="1573"/>
                      <a:pt x="28569" y="1567"/>
                    </a:cubicBezTo>
                    <a:cubicBezTo>
                      <a:pt x="28611" y="1577"/>
                      <a:pt x="28640" y="1586"/>
                      <a:pt x="28659" y="1604"/>
                    </a:cubicBezTo>
                    <a:cubicBezTo>
                      <a:pt x="28663" y="1605"/>
                      <a:pt x="28667" y="1606"/>
                      <a:pt x="28670" y="1606"/>
                    </a:cubicBezTo>
                    <a:cubicBezTo>
                      <a:pt x="28677" y="1606"/>
                      <a:pt x="28683" y="1603"/>
                      <a:pt x="28687" y="1597"/>
                    </a:cubicBezTo>
                    <a:lnTo>
                      <a:pt x="28687" y="1597"/>
                    </a:lnTo>
                    <a:cubicBezTo>
                      <a:pt x="28685" y="1602"/>
                      <a:pt x="28682" y="1609"/>
                      <a:pt x="28681" y="1614"/>
                    </a:cubicBezTo>
                    <a:cubicBezTo>
                      <a:pt x="28681" y="1619"/>
                      <a:pt x="28680" y="1623"/>
                      <a:pt x="28679" y="1628"/>
                    </a:cubicBezTo>
                    <a:cubicBezTo>
                      <a:pt x="28698" y="1624"/>
                      <a:pt x="28717" y="1621"/>
                      <a:pt x="28737" y="1621"/>
                    </a:cubicBezTo>
                    <a:cubicBezTo>
                      <a:pt x="28741" y="1621"/>
                      <a:pt x="28745" y="1621"/>
                      <a:pt x="28749" y="1621"/>
                    </a:cubicBezTo>
                    <a:cubicBezTo>
                      <a:pt x="28908" y="1624"/>
                      <a:pt x="29140" y="1702"/>
                      <a:pt x="29305" y="1702"/>
                    </a:cubicBezTo>
                    <a:cubicBezTo>
                      <a:pt x="29373" y="1702"/>
                      <a:pt x="29430" y="1689"/>
                      <a:pt x="29466" y="1652"/>
                    </a:cubicBezTo>
                    <a:cubicBezTo>
                      <a:pt x="29485" y="1633"/>
                      <a:pt x="29503" y="1626"/>
                      <a:pt x="29521" y="1626"/>
                    </a:cubicBezTo>
                    <a:cubicBezTo>
                      <a:pt x="29549" y="1626"/>
                      <a:pt x="29577" y="1645"/>
                      <a:pt x="29605" y="1663"/>
                    </a:cubicBezTo>
                    <a:cubicBezTo>
                      <a:pt x="29628" y="1648"/>
                      <a:pt x="29651" y="1644"/>
                      <a:pt x="29674" y="1644"/>
                    </a:cubicBezTo>
                    <a:cubicBezTo>
                      <a:pt x="29717" y="1644"/>
                      <a:pt x="29758" y="1661"/>
                      <a:pt x="29796" y="1661"/>
                    </a:cubicBezTo>
                    <a:cubicBezTo>
                      <a:pt x="29809" y="1661"/>
                      <a:pt x="29822" y="1659"/>
                      <a:pt x="29835" y="1653"/>
                    </a:cubicBezTo>
                    <a:cubicBezTo>
                      <a:pt x="29849" y="1639"/>
                      <a:pt x="29864" y="1636"/>
                      <a:pt x="29878" y="1636"/>
                    </a:cubicBezTo>
                    <a:cubicBezTo>
                      <a:pt x="29889" y="1636"/>
                      <a:pt x="29901" y="1638"/>
                      <a:pt x="29911" y="1638"/>
                    </a:cubicBezTo>
                    <a:cubicBezTo>
                      <a:pt x="29924" y="1638"/>
                      <a:pt x="29936" y="1636"/>
                      <a:pt x="29947" y="1624"/>
                    </a:cubicBezTo>
                    <a:cubicBezTo>
                      <a:pt x="29955" y="1612"/>
                      <a:pt x="29963" y="1608"/>
                      <a:pt x="29971" y="1608"/>
                    </a:cubicBezTo>
                    <a:cubicBezTo>
                      <a:pt x="29993" y="1608"/>
                      <a:pt x="30015" y="1644"/>
                      <a:pt x="30035" y="1644"/>
                    </a:cubicBezTo>
                    <a:cubicBezTo>
                      <a:pt x="30038" y="1644"/>
                      <a:pt x="30042" y="1643"/>
                      <a:pt x="30045" y="1641"/>
                    </a:cubicBezTo>
                    <a:cubicBezTo>
                      <a:pt x="30083" y="1639"/>
                      <a:pt x="30117" y="1608"/>
                      <a:pt x="30148" y="1608"/>
                    </a:cubicBezTo>
                    <a:cubicBezTo>
                      <a:pt x="30165" y="1608"/>
                      <a:pt x="30180" y="1617"/>
                      <a:pt x="30195" y="1643"/>
                    </a:cubicBezTo>
                    <a:cubicBezTo>
                      <a:pt x="30208" y="1665"/>
                      <a:pt x="30220" y="1672"/>
                      <a:pt x="30232" y="1672"/>
                    </a:cubicBezTo>
                    <a:cubicBezTo>
                      <a:pt x="30258" y="1672"/>
                      <a:pt x="30280" y="1631"/>
                      <a:pt x="30301" y="1627"/>
                    </a:cubicBezTo>
                    <a:cubicBezTo>
                      <a:pt x="30354" y="1664"/>
                      <a:pt x="30773" y="1736"/>
                      <a:pt x="30905" y="1736"/>
                    </a:cubicBezTo>
                    <a:cubicBezTo>
                      <a:pt x="30924" y="1736"/>
                      <a:pt x="30937" y="1734"/>
                      <a:pt x="30942" y="1731"/>
                    </a:cubicBezTo>
                    <a:cubicBezTo>
                      <a:pt x="31009" y="1735"/>
                      <a:pt x="31020" y="1752"/>
                      <a:pt x="31029" y="1752"/>
                    </a:cubicBezTo>
                    <a:cubicBezTo>
                      <a:pt x="31031" y="1752"/>
                      <a:pt x="31033" y="1751"/>
                      <a:pt x="31035" y="1750"/>
                    </a:cubicBezTo>
                    <a:cubicBezTo>
                      <a:pt x="31040" y="1735"/>
                      <a:pt x="31060" y="1614"/>
                      <a:pt x="31082" y="1614"/>
                    </a:cubicBezTo>
                    <a:cubicBezTo>
                      <a:pt x="31086" y="1614"/>
                      <a:pt x="31090" y="1618"/>
                      <a:pt x="31094" y="1627"/>
                    </a:cubicBezTo>
                    <a:cubicBezTo>
                      <a:pt x="31108" y="1630"/>
                      <a:pt x="31128" y="1639"/>
                      <a:pt x="31155" y="1639"/>
                    </a:cubicBezTo>
                    <a:cubicBezTo>
                      <a:pt x="31174" y="1639"/>
                      <a:pt x="31196" y="1634"/>
                      <a:pt x="31223" y="1619"/>
                    </a:cubicBezTo>
                    <a:cubicBezTo>
                      <a:pt x="31289" y="1634"/>
                      <a:pt x="31326" y="1651"/>
                      <a:pt x="31347" y="1651"/>
                    </a:cubicBezTo>
                    <a:cubicBezTo>
                      <a:pt x="31351" y="1640"/>
                      <a:pt x="31354" y="1636"/>
                      <a:pt x="31357" y="1636"/>
                    </a:cubicBezTo>
                    <a:cubicBezTo>
                      <a:pt x="31369" y="1636"/>
                      <a:pt x="31374" y="1698"/>
                      <a:pt x="31377" y="1700"/>
                    </a:cubicBezTo>
                    <a:cubicBezTo>
                      <a:pt x="31378" y="1701"/>
                      <a:pt x="31379" y="1702"/>
                      <a:pt x="31379" y="1702"/>
                    </a:cubicBezTo>
                    <a:cubicBezTo>
                      <a:pt x="31384" y="1702"/>
                      <a:pt x="31392" y="1682"/>
                      <a:pt x="31445" y="1682"/>
                    </a:cubicBezTo>
                    <a:cubicBezTo>
                      <a:pt x="31457" y="1682"/>
                      <a:pt x="31471" y="1683"/>
                      <a:pt x="31488" y="1685"/>
                    </a:cubicBezTo>
                    <a:cubicBezTo>
                      <a:pt x="31522" y="1638"/>
                      <a:pt x="31555" y="1649"/>
                      <a:pt x="31586" y="1646"/>
                    </a:cubicBezTo>
                    <a:cubicBezTo>
                      <a:pt x="31593" y="1636"/>
                      <a:pt x="31600" y="1632"/>
                      <a:pt x="31608" y="1632"/>
                    </a:cubicBezTo>
                    <a:cubicBezTo>
                      <a:pt x="31623" y="1632"/>
                      <a:pt x="31639" y="1647"/>
                      <a:pt x="31654" y="1647"/>
                    </a:cubicBezTo>
                    <a:cubicBezTo>
                      <a:pt x="31661" y="1647"/>
                      <a:pt x="31668" y="1644"/>
                      <a:pt x="31675" y="1635"/>
                    </a:cubicBezTo>
                    <a:cubicBezTo>
                      <a:pt x="31691" y="1615"/>
                      <a:pt x="31706" y="1604"/>
                      <a:pt x="31723" y="1604"/>
                    </a:cubicBezTo>
                    <a:cubicBezTo>
                      <a:pt x="31736" y="1604"/>
                      <a:pt x="31750" y="1611"/>
                      <a:pt x="31764" y="1625"/>
                    </a:cubicBezTo>
                    <a:cubicBezTo>
                      <a:pt x="31774" y="1605"/>
                      <a:pt x="31792" y="1600"/>
                      <a:pt x="31815" y="1600"/>
                    </a:cubicBezTo>
                    <a:cubicBezTo>
                      <a:pt x="31838" y="1600"/>
                      <a:pt x="31866" y="1606"/>
                      <a:pt x="31890" y="1606"/>
                    </a:cubicBezTo>
                    <a:cubicBezTo>
                      <a:pt x="31914" y="1606"/>
                      <a:pt x="31935" y="1601"/>
                      <a:pt x="31946" y="1579"/>
                    </a:cubicBezTo>
                    <a:cubicBezTo>
                      <a:pt x="31969" y="1557"/>
                      <a:pt x="31993" y="1533"/>
                      <a:pt x="32019" y="1533"/>
                    </a:cubicBezTo>
                    <a:cubicBezTo>
                      <a:pt x="32032" y="1533"/>
                      <a:pt x="32046" y="1539"/>
                      <a:pt x="32061" y="1555"/>
                    </a:cubicBezTo>
                    <a:cubicBezTo>
                      <a:pt x="32068" y="1551"/>
                      <a:pt x="32076" y="1550"/>
                      <a:pt x="32084" y="1550"/>
                    </a:cubicBezTo>
                    <a:cubicBezTo>
                      <a:pt x="32113" y="1550"/>
                      <a:pt x="32145" y="1570"/>
                      <a:pt x="32178" y="1570"/>
                    </a:cubicBezTo>
                    <a:cubicBezTo>
                      <a:pt x="32187" y="1570"/>
                      <a:pt x="32196" y="1569"/>
                      <a:pt x="32204" y="1565"/>
                    </a:cubicBezTo>
                    <a:cubicBezTo>
                      <a:pt x="32359" y="1584"/>
                      <a:pt x="32375" y="1624"/>
                      <a:pt x="32383" y="1624"/>
                    </a:cubicBezTo>
                    <a:cubicBezTo>
                      <a:pt x="32383" y="1624"/>
                      <a:pt x="32383" y="1624"/>
                      <a:pt x="32384" y="1624"/>
                    </a:cubicBezTo>
                    <a:cubicBezTo>
                      <a:pt x="32388" y="1630"/>
                      <a:pt x="32389" y="1645"/>
                      <a:pt x="32434" y="1645"/>
                    </a:cubicBezTo>
                    <a:cubicBezTo>
                      <a:pt x="32453" y="1645"/>
                      <a:pt x="32482" y="1642"/>
                      <a:pt x="32522" y="1634"/>
                    </a:cubicBezTo>
                    <a:cubicBezTo>
                      <a:pt x="32531" y="1642"/>
                      <a:pt x="32536" y="1646"/>
                      <a:pt x="32544" y="1651"/>
                    </a:cubicBezTo>
                    <a:cubicBezTo>
                      <a:pt x="32600" y="1648"/>
                      <a:pt x="32676" y="1647"/>
                      <a:pt x="32786" y="1638"/>
                    </a:cubicBezTo>
                    <a:cubicBezTo>
                      <a:pt x="32824" y="1621"/>
                      <a:pt x="32859" y="1616"/>
                      <a:pt x="32892" y="1616"/>
                    </a:cubicBezTo>
                    <a:cubicBezTo>
                      <a:pt x="32945" y="1616"/>
                      <a:pt x="32992" y="1629"/>
                      <a:pt x="33032" y="1629"/>
                    </a:cubicBezTo>
                    <a:cubicBezTo>
                      <a:pt x="33052" y="1629"/>
                      <a:pt x="33071" y="1626"/>
                      <a:pt x="33089" y="1615"/>
                    </a:cubicBezTo>
                    <a:cubicBezTo>
                      <a:pt x="33112" y="1622"/>
                      <a:pt x="33132" y="1625"/>
                      <a:pt x="33151" y="1625"/>
                    </a:cubicBezTo>
                    <a:cubicBezTo>
                      <a:pt x="33192" y="1625"/>
                      <a:pt x="33223" y="1612"/>
                      <a:pt x="33248" y="1610"/>
                    </a:cubicBezTo>
                    <a:cubicBezTo>
                      <a:pt x="33288" y="1594"/>
                      <a:pt x="33308" y="1589"/>
                      <a:pt x="33325" y="1589"/>
                    </a:cubicBezTo>
                    <a:cubicBezTo>
                      <a:pt x="33337" y="1589"/>
                      <a:pt x="33346" y="1592"/>
                      <a:pt x="33360" y="1595"/>
                    </a:cubicBezTo>
                    <a:cubicBezTo>
                      <a:pt x="33364" y="1587"/>
                      <a:pt x="33412" y="1584"/>
                      <a:pt x="33482" y="1584"/>
                    </a:cubicBezTo>
                    <a:cubicBezTo>
                      <a:pt x="33610" y="1584"/>
                      <a:pt x="33811" y="1593"/>
                      <a:pt x="33952" y="1593"/>
                    </a:cubicBezTo>
                    <a:cubicBezTo>
                      <a:pt x="34026" y="1593"/>
                      <a:pt x="34084" y="1590"/>
                      <a:pt x="34104" y="1583"/>
                    </a:cubicBezTo>
                    <a:cubicBezTo>
                      <a:pt x="34133" y="1573"/>
                      <a:pt x="34163" y="1563"/>
                      <a:pt x="34194" y="1563"/>
                    </a:cubicBezTo>
                    <a:cubicBezTo>
                      <a:pt x="34206" y="1563"/>
                      <a:pt x="34219" y="1565"/>
                      <a:pt x="34231" y="1569"/>
                    </a:cubicBezTo>
                    <a:cubicBezTo>
                      <a:pt x="34240" y="1572"/>
                      <a:pt x="34263" y="1574"/>
                      <a:pt x="34295" y="1574"/>
                    </a:cubicBezTo>
                    <a:cubicBezTo>
                      <a:pt x="34400" y="1574"/>
                      <a:pt x="34601" y="1552"/>
                      <a:pt x="34685" y="1465"/>
                    </a:cubicBezTo>
                    <a:lnTo>
                      <a:pt x="35030" y="1466"/>
                    </a:lnTo>
                    <a:cubicBezTo>
                      <a:pt x="35138" y="1473"/>
                      <a:pt x="35257" y="1476"/>
                      <a:pt x="35365" y="1476"/>
                    </a:cubicBezTo>
                    <a:cubicBezTo>
                      <a:pt x="35466" y="1476"/>
                      <a:pt x="35556" y="1473"/>
                      <a:pt x="35616" y="1469"/>
                    </a:cubicBezTo>
                    <a:lnTo>
                      <a:pt x="35824" y="1469"/>
                    </a:lnTo>
                    <a:cubicBezTo>
                      <a:pt x="35843" y="1518"/>
                      <a:pt x="35857" y="1611"/>
                      <a:pt x="35867" y="1662"/>
                    </a:cubicBezTo>
                    <a:cubicBezTo>
                      <a:pt x="35867" y="1662"/>
                      <a:pt x="35866" y="1662"/>
                      <a:pt x="35864" y="1662"/>
                    </a:cubicBezTo>
                    <a:cubicBezTo>
                      <a:pt x="35831" y="1662"/>
                      <a:pt x="35770" y="1692"/>
                      <a:pt x="35811" y="1692"/>
                    </a:cubicBezTo>
                    <a:cubicBezTo>
                      <a:pt x="35822" y="1692"/>
                      <a:pt x="35841" y="1690"/>
                      <a:pt x="35871" y="1684"/>
                    </a:cubicBezTo>
                    <a:cubicBezTo>
                      <a:pt x="35871" y="1684"/>
                      <a:pt x="35873" y="1683"/>
                      <a:pt x="35873" y="1683"/>
                    </a:cubicBezTo>
                    <a:cubicBezTo>
                      <a:pt x="35875" y="1691"/>
                      <a:pt x="35877" y="1695"/>
                      <a:pt x="35879" y="1695"/>
                    </a:cubicBezTo>
                    <a:cubicBezTo>
                      <a:pt x="35880" y="1695"/>
                      <a:pt x="35882" y="1692"/>
                      <a:pt x="35883" y="1683"/>
                    </a:cubicBezTo>
                    <a:cubicBezTo>
                      <a:pt x="35884" y="1679"/>
                      <a:pt x="35883" y="1676"/>
                      <a:pt x="35883" y="1674"/>
                    </a:cubicBezTo>
                    <a:cubicBezTo>
                      <a:pt x="35914" y="1647"/>
                      <a:pt x="35937" y="1606"/>
                      <a:pt x="35953" y="1606"/>
                    </a:cubicBezTo>
                    <a:cubicBezTo>
                      <a:pt x="35954" y="1606"/>
                      <a:pt x="35955" y="1606"/>
                      <a:pt x="35955" y="1606"/>
                    </a:cubicBezTo>
                    <a:cubicBezTo>
                      <a:pt x="35949" y="1617"/>
                      <a:pt x="35943" y="1629"/>
                      <a:pt x="35937" y="1639"/>
                    </a:cubicBezTo>
                    <a:lnTo>
                      <a:pt x="35937" y="1639"/>
                    </a:lnTo>
                    <a:cubicBezTo>
                      <a:pt x="35946" y="1625"/>
                      <a:pt x="36001" y="1621"/>
                      <a:pt x="36079" y="1621"/>
                    </a:cubicBezTo>
                    <a:cubicBezTo>
                      <a:pt x="36235" y="1621"/>
                      <a:pt x="36480" y="1638"/>
                      <a:pt x="36631" y="1638"/>
                    </a:cubicBezTo>
                    <a:cubicBezTo>
                      <a:pt x="36664" y="1638"/>
                      <a:pt x="36693" y="1638"/>
                      <a:pt x="36715" y="1635"/>
                    </a:cubicBezTo>
                    <a:cubicBezTo>
                      <a:pt x="36731" y="1669"/>
                      <a:pt x="36772" y="1687"/>
                      <a:pt x="36811" y="1687"/>
                    </a:cubicBezTo>
                    <a:cubicBezTo>
                      <a:pt x="36845" y="1687"/>
                      <a:pt x="36878" y="1674"/>
                      <a:pt x="36894" y="1647"/>
                    </a:cubicBezTo>
                    <a:lnTo>
                      <a:pt x="36894" y="1647"/>
                    </a:lnTo>
                    <a:cubicBezTo>
                      <a:pt x="36920" y="1684"/>
                      <a:pt x="36904" y="1733"/>
                      <a:pt x="36865" y="1751"/>
                    </a:cubicBezTo>
                    <a:cubicBezTo>
                      <a:pt x="36878" y="1751"/>
                      <a:pt x="36890" y="1751"/>
                      <a:pt x="36902" y="1751"/>
                    </a:cubicBezTo>
                    <a:cubicBezTo>
                      <a:pt x="37186" y="1751"/>
                      <a:pt x="37160" y="1847"/>
                      <a:pt x="37445" y="1847"/>
                    </a:cubicBezTo>
                    <a:cubicBezTo>
                      <a:pt x="37457" y="1847"/>
                      <a:pt x="37469" y="1847"/>
                      <a:pt x="37482" y="1847"/>
                    </a:cubicBezTo>
                    <a:cubicBezTo>
                      <a:pt x="37497" y="1846"/>
                      <a:pt x="37513" y="1846"/>
                      <a:pt x="37530" y="1846"/>
                    </a:cubicBezTo>
                    <a:cubicBezTo>
                      <a:pt x="37668" y="1846"/>
                      <a:pt x="37867" y="1859"/>
                      <a:pt x="37973" y="1881"/>
                    </a:cubicBezTo>
                    <a:lnTo>
                      <a:pt x="37975" y="1881"/>
                    </a:lnTo>
                    <a:cubicBezTo>
                      <a:pt x="37980" y="1890"/>
                      <a:pt x="37983" y="1899"/>
                      <a:pt x="37990" y="1910"/>
                    </a:cubicBezTo>
                    <a:cubicBezTo>
                      <a:pt x="37977" y="1890"/>
                      <a:pt x="37968" y="1881"/>
                      <a:pt x="37964" y="1881"/>
                    </a:cubicBezTo>
                    <a:cubicBezTo>
                      <a:pt x="37960" y="1881"/>
                      <a:pt x="37968" y="1900"/>
                      <a:pt x="38001" y="1932"/>
                    </a:cubicBezTo>
                    <a:cubicBezTo>
                      <a:pt x="38007" y="1946"/>
                      <a:pt x="38011" y="1953"/>
                      <a:pt x="38016" y="1953"/>
                    </a:cubicBezTo>
                    <a:cubicBezTo>
                      <a:pt x="38027" y="1953"/>
                      <a:pt x="38037" y="1920"/>
                      <a:pt x="38052" y="1887"/>
                    </a:cubicBezTo>
                    <a:cubicBezTo>
                      <a:pt x="38078" y="1884"/>
                      <a:pt x="38081" y="1870"/>
                      <a:pt x="38073" y="1853"/>
                    </a:cubicBezTo>
                    <a:cubicBezTo>
                      <a:pt x="38081" y="1838"/>
                      <a:pt x="38095" y="1828"/>
                      <a:pt x="38112" y="1822"/>
                    </a:cubicBezTo>
                    <a:cubicBezTo>
                      <a:pt x="38118" y="1817"/>
                      <a:pt x="38125" y="1815"/>
                      <a:pt x="38132" y="1815"/>
                    </a:cubicBezTo>
                    <a:cubicBezTo>
                      <a:pt x="38150" y="1815"/>
                      <a:pt x="38169" y="1829"/>
                      <a:pt x="38191" y="1829"/>
                    </a:cubicBezTo>
                    <a:cubicBezTo>
                      <a:pt x="38205" y="1829"/>
                      <a:pt x="38219" y="1823"/>
                      <a:pt x="38234" y="1802"/>
                    </a:cubicBezTo>
                    <a:cubicBezTo>
                      <a:pt x="38243" y="1804"/>
                      <a:pt x="38251" y="1804"/>
                      <a:pt x="38260" y="1804"/>
                    </a:cubicBezTo>
                    <a:cubicBezTo>
                      <a:pt x="38286" y="1804"/>
                      <a:pt x="38314" y="1799"/>
                      <a:pt x="38343" y="1799"/>
                    </a:cubicBezTo>
                    <a:cubicBezTo>
                      <a:pt x="38361" y="1799"/>
                      <a:pt x="38380" y="1801"/>
                      <a:pt x="38400" y="1807"/>
                    </a:cubicBezTo>
                    <a:cubicBezTo>
                      <a:pt x="38483" y="1815"/>
                      <a:pt x="38560" y="1826"/>
                      <a:pt x="38631" y="1833"/>
                    </a:cubicBezTo>
                    <a:cubicBezTo>
                      <a:pt x="38655" y="1836"/>
                      <a:pt x="38679" y="1837"/>
                      <a:pt x="38703" y="1837"/>
                    </a:cubicBezTo>
                    <a:cubicBezTo>
                      <a:pt x="38743" y="1837"/>
                      <a:pt x="38783" y="1833"/>
                      <a:pt x="38823" y="1825"/>
                    </a:cubicBezTo>
                    <a:cubicBezTo>
                      <a:pt x="38852" y="1808"/>
                      <a:pt x="38880" y="1803"/>
                      <a:pt x="38906" y="1803"/>
                    </a:cubicBezTo>
                    <a:cubicBezTo>
                      <a:pt x="38941" y="1803"/>
                      <a:pt x="38974" y="1813"/>
                      <a:pt x="39004" y="1821"/>
                    </a:cubicBezTo>
                    <a:cubicBezTo>
                      <a:pt x="38998" y="1834"/>
                      <a:pt x="39027" y="1845"/>
                      <a:pt x="39125" y="1854"/>
                    </a:cubicBezTo>
                    <a:cubicBezTo>
                      <a:pt x="39135" y="1855"/>
                      <a:pt x="39330" y="1878"/>
                      <a:pt x="39415" y="1878"/>
                    </a:cubicBezTo>
                    <a:cubicBezTo>
                      <a:pt x="39425" y="1878"/>
                      <a:pt x="39433" y="1878"/>
                      <a:pt x="39439" y="1877"/>
                    </a:cubicBezTo>
                    <a:cubicBezTo>
                      <a:pt x="39445" y="1877"/>
                      <a:pt x="39450" y="1877"/>
                      <a:pt x="39455" y="1877"/>
                    </a:cubicBezTo>
                    <a:cubicBezTo>
                      <a:pt x="39564" y="1877"/>
                      <a:pt x="39657" y="1964"/>
                      <a:pt x="39759" y="1964"/>
                    </a:cubicBezTo>
                    <a:cubicBezTo>
                      <a:pt x="39792" y="1964"/>
                      <a:pt x="39827" y="1955"/>
                      <a:pt x="39863" y="1929"/>
                    </a:cubicBezTo>
                    <a:cubicBezTo>
                      <a:pt x="39934" y="1937"/>
                      <a:pt x="39981" y="1928"/>
                      <a:pt x="40014" y="1969"/>
                    </a:cubicBezTo>
                    <a:cubicBezTo>
                      <a:pt x="39967" y="1902"/>
                      <a:pt x="39982" y="1879"/>
                      <a:pt x="40016" y="1879"/>
                    </a:cubicBezTo>
                    <a:cubicBezTo>
                      <a:pt x="40084" y="1879"/>
                      <a:pt x="40228" y="1969"/>
                      <a:pt x="40115" y="1979"/>
                    </a:cubicBezTo>
                    <a:cubicBezTo>
                      <a:pt x="40121" y="1999"/>
                      <a:pt x="40134" y="2006"/>
                      <a:pt x="40150" y="2006"/>
                    </a:cubicBezTo>
                    <a:cubicBezTo>
                      <a:pt x="40170" y="2006"/>
                      <a:pt x="40195" y="1994"/>
                      <a:pt x="40215" y="1982"/>
                    </a:cubicBezTo>
                    <a:cubicBezTo>
                      <a:pt x="40221" y="1992"/>
                      <a:pt x="40226" y="1997"/>
                      <a:pt x="40232" y="1997"/>
                    </a:cubicBezTo>
                    <a:cubicBezTo>
                      <a:pt x="40266" y="1997"/>
                      <a:pt x="40308" y="1822"/>
                      <a:pt x="40373" y="1822"/>
                    </a:cubicBezTo>
                    <a:cubicBezTo>
                      <a:pt x="40375" y="1822"/>
                      <a:pt x="40378" y="1822"/>
                      <a:pt x="40381" y="1822"/>
                    </a:cubicBezTo>
                    <a:cubicBezTo>
                      <a:pt x="40424" y="1809"/>
                      <a:pt x="40470" y="1802"/>
                      <a:pt x="40517" y="1802"/>
                    </a:cubicBezTo>
                    <a:cubicBezTo>
                      <a:pt x="40542" y="1802"/>
                      <a:pt x="40567" y="1804"/>
                      <a:pt x="40592" y="1808"/>
                    </a:cubicBezTo>
                    <a:cubicBezTo>
                      <a:pt x="40594" y="1809"/>
                      <a:pt x="40595" y="1809"/>
                      <a:pt x="40597" y="1809"/>
                    </a:cubicBezTo>
                    <a:cubicBezTo>
                      <a:pt x="40657" y="1809"/>
                      <a:pt x="40716" y="1598"/>
                      <a:pt x="40765" y="1598"/>
                    </a:cubicBezTo>
                    <a:cubicBezTo>
                      <a:pt x="40766" y="1598"/>
                      <a:pt x="40767" y="1598"/>
                      <a:pt x="40769" y="1599"/>
                    </a:cubicBezTo>
                    <a:cubicBezTo>
                      <a:pt x="40868" y="1605"/>
                      <a:pt x="40946" y="1635"/>
                      <a:pt x="41012" y="1711"/>
                    </a:cubicBezTo>
                    <a:cubicBezTo>
                      <a:pt x="41031" y="1703"/>
                      <a:pt x="41050" y="1701"/>
                      <a:pt x="41067" y="1701"/>
                    </a:cubicBezTo>
                    <a:cubicBezTo>
                      <a:pt x="41091" y="1701"/>
                      <a:pt x="41113" y="1704"/>
                      <a:pt x="41134" y="1704"/>
                    </a:cubicBezTo>
                    <a:cubicBezTo>
                      <a:pt x="41150" y="1704"/>
                      <a:pt x="41166" y="1702"/>
                      <a:pt x="41181" y="1695"/>
                    </a:cubicBezTo>
                    <a:cubicBezTo>
                      <a:pt x="41213" y="1653"/>
                      <a:pt x="41218" y="1644"/>
                      <a:pt x="41210" y="1644"/>
                    </a:cubicBezTo>
                    <a:cubicBezTo>
                      <a:pt x="41205" y="1644"/>
                      <a:pt x="41192" y="1649"/>
                      <a:pt x="41177" y="1649"/>
                    </a:cubicBezTo>
                    <a:cubicBezTo>
                      <a:pt x="41165" y="1649"/>
                      <a:pt x="41151" y="1646"/>
                      <a:pt x="41140" y="1632"/>
                    </a:cubicBezTo>
                    <a:cubicBezTo>
                      <a:pt x="41135" y="1645"/>
                      <a:pt x="41130" y="1650"/>
                      <a:pt x="41126" y="1650"/>
                    </a:cubicBezTo>
                    <a:cubicBezTo>
                      <a:pt x="41118" y="1650"/>
                      <a:pt x="41117" y="1620"/>
                      <a:pt x="41134" y="1616"/>
                    </a:cubicBezTo>
                    <a:cubicBezTo>
                      <a:pt x="41137" y="1615"/>
                      <a:pt x="41141" y="1614"/>
                      <a:pt x="41145" y="1614"/>
                    </a:cubicBezTo>
                    <a:cubicBezTo>
                      <a:pt x="41176" y="1614"/>
                      <a:pt x="41234" y="1645"/>
                      <a:pt x="41339" y="1670"/>
                    </a:cubicBezTo>
                    <a:cubicBezTo>
                      <a:pt x="41342" y="1670"/>
                      <a:pt x="41344" y="1670"/>
                      <a:pt x="41347" y="1670"/>
                    </a:cubicBezTo>
                    <a:cubicBezTo>
                      <a:pt x="41439" y="1670"/>
                      <a:pt x="41485" y="1589"/>
                      <a:pt x="41509" y="1589"/>
                    </a:cubicBezTo>
                    <a:cubicBezTo>
                      <a:pt x="41514" y="1589"/>
                      <a:pt x="41519" y="1594"/>
                      <a:pt x="41522" y="1604"/>
                    </a:cubicBezTo>
                    <a:cubicBezTo>
                      <a:pt x="41532" y="1610"/>
                      <a:pt x="41531" y="1621"/>
                      <a:pt x="41527" y="1634"/>
                    </a:cubicBezTo>
                    <a:cubicBezTo>
                      <a:pt x="41531" y="1638"/>
                      <a:pt x="41535" y="1644"/>
                      <a:pt x="41538" y="1649"/>
                    </a:cubicBezTo>
                    <a:cubicBezTo>
                      <a:pt x="41559" y="1688"/>
                      <a:pt x="41591" y="1711"/>
                      <a:pt x="41641" y="1711"/>
                    </a:cubicBezTo>
                    <a:cubicBezTo>
                      <a:pt x="41684" y="1711"/>
                      <a:pt x="41740" y="1694"/>
                      <a:pt x="41812" y="1656"/>
                    </a:cubicBezTo>
                    <a:cubicBezTo>
                      <a:pt x="41847" y="1671"/>
                      <a:pt x="41879" y="1676"/>
                      <a:pt x="41907" y="1676"/>
                    </a:cubicBezTo>
                    <a:cubicBezTo>
                      <a:pt x="41943" y="1676"/>
                      <a:pt x="41973" y="1668"/>
                      <a:pt x="41999" y="1663"/>
                    </a:cubicBezTo>
                    <a:cubicBezTo>
                      <a:pt x="42015" y="1690"/>
                      <a:pt x="42029" y="1700"/>
                      <a:pt x="42042" y="1700"/>
                    </a:cubicBezTo>
                    <a:cubicBezTo>
                      <a:pt x="42068" y="1700"/>
                      <a:pt x="42088" y="1657"/>
                      <a:pt x="42103" y="1629"/>
                    </a:cubicBezTo>
                    <a:cubicBezTo>
                      <a:pt x="42141" y="1631"/>
                      <a:pt x="42156" y="1666"/>
                      <a:pt x="42163" y="1666"/>
                    </a:cubicBezTo>
                    <a:cubicBezTo>
                      <a:pt x="42165" y="1666"/>
                      <a:pt x="42167" y="1663"/>
                      <a:pt x="42168" y="1656"/>
                    </a:cubicBezTo>
                    <a:cubicBezTo>
                      <a:pt x="42170" y="1658"/>
                      <a:pt x="42171" y="1658"/>
                      <a:pt x="42172" y="1658"/>
                    </a:cubicBezTo>
                    <a:cubicBezTo>
                      <a:pt x="42177" y="1658"/>
                      <a:pt x="42185" y="1647"/>
                      <a:pt x="42212" y="1642"/>
                    </a:cubicBezTo>
                    <a:cubicBezTo>
                      <a:pt x="42228" y="1666"/>
                      <a:pt x="42251" y="1756"/>
                      <a:pt x="42280" y="1756"/>
                    </a:cubicBezTo>
                    <a:cubicBezTo>
                      <a:pt x="42285" y="1756"/>
                      <a:pt x="42289" y="1754"/>
                      <a:pt x="42294" y="1749"/>
                    </a:cubicBezTo>
                    <a:cubicBezTo>
                      <a:pt x="42300" y="1738"/>
                      <a:pt x="42307" y="1734"/>
                      <a:pt x="42314" y="1734"/>
                    </a:cubicBezTo>
                    <a:cubicBezTo>
                      <a:pt x="42341" y="1734"/>
                      <a:pt x="42376" y="1794"/>
                      <a:pt x="42415" y="1794"/>
                    </a:cubicBezTo>
                    <a:cubicBezTo>
                      <a:pt x="42426" y="1794"/>
                      <a:pt x="42437" y="1789"/>
                      <a:pt x="42448" y="1778"/>
                    </a:cubicBezTo>
                    <a:cubicBezTo>
                      <a:pt x="42480" y="1754"/>
                      <a:pt x="42510" y="1747"/>
                      <a:pt x="42539" y="1747"/>
                    </a:cubicBezTo>
                    <a:cubicBezTo>
                      <a:pt x="42574" y="1747"/>
                      <a:pt x="42607" y="1757"/>
                      <a:pt x="42638" y="1757"/>
                    </a:cubicBezTo>
                    <a:cubicBezTo>
                      <a:pt x="42652" y="1757"/>
                      <a:pt x="42665" y="1755"/>
                      <a:pt x="42677" y="1750"/>
                    </a:cubicBezTo>
                    <a:cubicBezTo>
                      <a:pt x="42692" y="1718"/>
                      <a:pt x="42706" y="1705"/>
                      <a:pt x="42720" y="1705"/>
                    </a:cubicBezTo>
                    <a:cubicBezTo>
                      <a:pt x="42769" y="1705"/>
                      <a:pt x="42816" y="1852"/>
                      <a:pt x="42854" y="1856"/>
                    </a:cubicBezTo>
                    <a:cubicBezTo>
                      <a:pt x="42873" y="1866"/>
                      <a:pt x="42890" y="1869"/>
                      <a:pt x="42906" y="1869"/>
                    </a:cubicBezTo>
                    <a:cubicBezTo>
                      <a:pt x="42957" y="1869"/>
                      <a:pt x="42998" y="1834"/>
                      <a:pt x="43035" y="1834"/>
                    </a:cubicBezTo>
                    <a:cubicBezTo>
                      <a:pt x="43052" y="1834"/>
                      <a:pt x="43068" y="1841"/>
                      <a:pt x="43083" y="1862"/>
                    </a:cubicBezTo>
                    <a:cubicBezTo>
                      <a:pt x="43096" y="1858"/>
                      <a:pt x="43109" y="1856"/>
                      <a:pt x="43123" y="1856"/>
                    </a:cubicBezTo>
                    <a:cubicBezTo>
                      <a:pt x="43127" y="1856"/>
                      <a:pt x="43131" y="1857"/>
                      <a:pt x="43135" y="1857"/>
                    </a:cubicBezTo>
                    <a:cubicBezTo>
                      <a:pt x="43165" y="1866"/>
                      <a:pt x="43195" y="1870"/>
                      <a:pt x="43226" y="1870"/>
                    </a:cubicBezTo>
                    <a:cubicBezTo>
                      <a:pt x="43231" y="1871"/>
                      <a:pt x="43236" y="1871"/>
                      <a:pt x="43241" y="1872"/>
                    </a:cubicBezTo>
                    <a:cubicBezTo>
                      <a:pt x="43248" y="1866"/>
                      <a:pt x="43253" y="1863"/>
                      <a:pt x="43256" y="1863"/>
                    </a:cubicBezTo>
                    <a:cubicBezTo>
                      <a:pt x="43261" y="1863"/>
                      <a:pt x="43263" y="1868"/>
                      <a:pt x="43263" y="1873"/>
                    </a:cubicBezTo>
                    <a:cubicBezTo>
                      <a:pt x="43302" y="1873"/>
                      <a:pt x="43347" y="1871"/>
                      <a:pt x="43400" y="1867"/>
                    </a:cubicBezTo>
                    <a:cubicBezTo>
                      <a:pt x="43493" y="1837"/>
                      <a:pt x="43571" y="1813"/>
                      <a:pt x="43635" y="1813"/>
                    </a:cubicBezTo>
                    <a:cubicBezTo>
                      <a:pt x="43661" y="1813"/>
                      <a:pt x="43684" y="1817"/>
                      <a:pt x="43705" y="1825"/>
                    </a:cubicBezTo>
                    <a:cubicBezTo>
                      <a:pt x="43726" y="1857"/>
                      <a:pt x="43744" y="1868"/>
                      <a:pt x="43760" y="1868"/>
                    </a:cubicBezTo>
                    <a:cubicBezTo>
                      <a:pt x="43793" y="1868"/>
                      <a:pt x="43819" y="1825"/>
                      <a:pt x="43842" y="1825"/>
                    </a:cubicBezTo>
                    <a:cubicBezTo>
                      <a:pt x="43853" y="1825"/>
                      <a:pt x="43863" y="1835"/>
                      <a:pt x="43873" y="1866"/>
                    </a:cubicBezTo>
                    <a:cubicBezTo>
                      <a:pt x="43935" y="1908"/>
                      <a:pt x="43959" y="1922"/>
                      <a:pt x="43981" y="1922"/>
                    </a:cubicBezTo>
                    <a:cubicBezTo>
                      <a:pt x="43987" y="1922"/>
                      <a:pt x="43992" y="1921"/>
                      <a:pt x="43998" y="1919"/>
                    </a:cubicBezTo>
                    <a:cubicBezTo>
                      <a:pt x="44003" y="1906"/>
                      <a:pt x="44008" y="1902"/>
                      <a:pt x="44015" y="1902"/>
                    </a:cubicBezTo>
                    <a:cubicBezTo>
                      <a:pt x="44025" y="1902"/>
                      <a:pt x="44039" y="1914"/>
                      <a:pt x="44056" y="1914"/>
                    </a:cubicBezTo>
                    <a:cubicBezTo>
                      <a:pt x="44057" y="1914"/>
                      <a:pt x="44058" y="1914"/>
                      <a:pt x="44059" y="1914"/>
                    </a:cubicBezTo>
                    <a:cubicBezTo>
                      <a:pt x="44068" y="1923"/>
                      <a:pt x="44077" y="1926"/>
                      <a:pt x="44088" y="1926"/>
                    </a:cubicBezTo>
                    <a:cubicBezTo>
                      <a:pt x="44114" y="1926"/>
                      <a:pt x="44148" y="1906"/>
                      <a:pt x="44191" y="1900"/>
                    </a:cubicBezTo>
                    <a:cubicBezTo>
                      <a:pt x="44204" y="1925"/>
                      <a:pt x="44215" y="1935"/>
                      <a:pt x="44226" y="1935"/>
                    </a:cubicBezTo>
                    <a:cubicBezTo>
                      <a:pt x="44258" y="1935"/>
                      <a:pt x="44285" y="1851"/>
                      <a:pt x="44311" y="1826"/>
                    </a:cubicBezTo>
                    <a:cubicBezTo>
                      <a:pt x="44323" y="1800"/>
                      <a:pt x="44336" y="1788"/>
                      <a:pt x="44347" y="1788"/>
                    </a:cubicBezTo>
                    <a:cubicBezTo>
                      <a:pt x="44352" y="1788"/>
                      <a:pt x="44355" y="1789"/>
                      <a:pt x="44359" y="1792"/>
                    </a:cubicBezTo>
                    <a:cubicBezTo>
                      <a:pt x="44362" y="1783"/>
                      <a:pt x="44365" y="1780"/>
                      <a:pt x="44369" y="1780"/>
                    </a:cubicBezTo>
                    <a:cubicBezTo>
                      <a:pt x="44380" y="1780"/>
                      <a:pt x="44392" y="1827"/>
                      <a:pt x="44403" y="1862"/>
                    </a:cubicBezTo>
                    <a:cubicBezTo>
                      <a:pt x="44406" y="1857"/>
                      <a:pt x="44409" y="1855"/>
                      <a:pt x="44411" y="1855"/>
                    </a:cubicBezTo>
                    <a:cubicBezTo>
                      <a:pt x="44416" y="1855"/>
                      <a:pt x="44420" y="1859"/>
                      <a:pt x="44424" y="1859"/>
                    </a:cubicBezTo>
                    <a:cubicBezTo>
                      <a:pt x="44429" y="1859"/>
                      <a:pt x="44434" y="1854"/>
                      <a:pt x="44438" y="1833"/>
                    </a:cubicBezTo>
                    <a:cubicBezTo>
                      <a:pt x="44440" y="1827"/>
                      <a:pt x="44441" y="1825"/>
                      <a:pt x="44443" y="1825"/>
                    </a:cubicBezTo>
                    <a:cubicBezTo>
                      <a:pt x="44451" y="1825"/>
                      <a:pt x="44461" y="1890"/>
                      <a:pt x="44470" y="1908"/>
                    </a:cubicBezTo>
                    <a:cubicBezTo>
                      <a:pt x="44473" y="1914"/>
                      <a:pt x="44476" y="1916"/>
                      <a:pt x="44478" y="1916"/>
                    </a:cubicBezTo>
                    <a:cubicBezTo>
                      <a:pt x="44492" y="1916"/>
                      <a:pt x="44502" y="1852"/>
                      <a:pt x="44512" y="1849"/>
                    </a:cubicBezTo>
                    <a:cubicBezTo>
                      <a:pt x="44515" y="1851"/>
                      <a:pt x="44519" y="1852"/>
                      <a:pt x="44521" y="1852"/>
                    </a:cubicBezTo>
                    <a:cubicBezTo>
                      <a:pt x="44538" y="1852"/>
                      <a:pt x="44547" y="1823"/>
                      <a:pt x="44551" y="1789"/>
                    </a:cubicBezTo>
                    <a:cubicBezTo>
                      <a:pt x="44553" y="1802"/>
                      <a:pt x="44554" y="1806"/>
                      <a:pt x="44555" y="1806"/>
                    </a:cubicBezTo>
                    <a:cubicBezTo>
                      <a:pt x="44556" y="1806"/>
                      <a:pt x="44556" y="1796"/>
                      <a:pt x="44556" y="1796"/>
                    </a:cubicBezTo>
                    <a:cubicBezTo>
                      <a:pt x="44557" y="1796"/>
                      <a:pt x="44557" y="1805"/>
                      <a:pt x="44558" y="1842"/>
                    </a:cubicBezTo>
                    <a:cubicBezTo>
                      <a:pt x="44559" y="1820"/>
                      <a:pt x="44567" y="1800"/>
                      <a:pt x="44582" y="1784"/>
                    </a:cubicBezTo>
                    <a:cubicBezTo>
                      <a:pt x="44593" y="1784"/>
                      <a:pt x="44604" y="1722"/>
                      <a:pt x="44621" y="1722"/>
                    </a:cubicBezTo>
                    <a:cubicBezTo>
                      <a:pt x="44631" y="1722"/>
                      <a:pt x="44644" y="1749"/>
                      <a:pt x="44660" y="1839"/>
                    </a:cubicBezTo>
                    <a:cubicBezTo>
                      <a:pt x="44691" y="1780"/>
                      <a:pt x="44900" y="1722"/>
                      <a:pt x="44947" y="1651"/>
                    </a:cubicBezTo>
                    <a:cubicBezTo>
                      <a:pt x="44956" y="1604"/>
                      <a:pt x="44966" y="1590"/>
                      <a:pt x="44977" y="1590"/>
                    </a:cubicBezTo>
                    <a:cubicBezTo>
                      <a:pt x="44991" y="1590"/>
                      <a:pt x="45006" y="1614"/>
                      <a:pt x="45021" y="1614"/>
                    </a:cubicBezTo>
                    <a:cubicBezTo>
                      <a:pt x="45022" y="1614"/>
                      <a:pt x="45023" y="1614"/>
                      <a:pt x="45024" y="1614"/>
                    </a:cubicBezTo>
                    <a:cubicBezTo>
                      <a:pt x="45035" y="1669"/>
                      <a:pt x="45046" y="1685"/>
                      <a:pt x="45056" y="1685"/>
                    </a:cubicBezTo>
                    <a:cubicBezTo>
                      <a:pt x="45070" y="1685"/>
                      <a:pt x="45083" y="1658"/>
                      <a:pt x="45098" y="1658"/>
                    </a:cubicBezTo>
                    <a:cubicBezTo>
                      <a:pt x="45103" y="1658"/>
                      <a:pt x="45108" y="1661"/>
                      <a:pt x="45114" y="1670"/>
                    </a:cubicBezTo>
                    <a:cubicBezTo>
                      <a:pt x="45138" y="1679"/>
                      <a:pt x="45164" y="1754"/>
                      <a:pt x="45189" y="1754"/>
                    </a:cubicBezTo>
                    <a:cubicBezTo>
                      <a:pt x="45198" y="1754"/>
                      <a:pt x="45206" y="1746"/>
                      <a:pt x="45214" y="1725"/>
                    </a:cubicBezTo>
                    <a:cubicBezTo>
                      <a:pt x="45219" y="1732"/>
                      <a:pt x="45224" y="1735"/>
                      <a:pt x="45229" y="1735"/>
                    </a:cubicBezTo>
                    <a:cubicBezTo>
                      <a:pt x="45252" y="1735"/>
                      <a:pt x="45274" y="1666"/>
                      <a:pt x="45298" y="1666"/>
                    </a:cubicBezTo>
                    <a:cubicBezTo>
                      <a:pt x="45305" y="1666"/>
                      <a:pt x="45313" y="1673"/>
                      <a:pt x="45321" y="1690"/>
                    </a:cubicBezTo>
                    <a:cubicBezTo>
                      <a:pt x="45327" y="1581"/>
                      <a:pt x="45335" y="1548"/>
                      <a:pt x="45344" y="1548"/>
                    </a:cubicBezTo>
                    <a:cubicBezTo>
                      <a:pt x="45355" y="1548"/>
                      <a:pt x="45367" y="1600"/>
                      <a:pt x="45377" y="1615"/>
                    </a:cubicBezTo>
                    <a:cubicBezTo>
                      <a:pt x="45382" y="1635"/>
                      <a:pt x="45387" y="1641"/>
                      <a:pt x="45392" y="1641"/>
                    </a:cubicBezTo>
                    <a:cubicBezTo>
                      <a:pt x="45402" y="1641"/>
                      <a:pt x="45411" y="1613"/>
                      <a:pt x="45421" y="1613"/>
                    </a:cubicBezTo>
                    <a:cubicBezTo>
                      <a:pt x="45427" y="1613"/>
                      <a:pt x="45432" y="1622"/>
                      <a:pt x="45438" y="1649"/>
                    </a:cubicBezTo>
                    <a:cubicBezTo>
                      <a:pt x="45465" y="1717"/>
                      <a:pt x="45491" y="1754"/>
                      <a:pt x="45516" y="1754"/>
                    </a:cubicBezTo>
                    <a:cubicBezTo>
                      <a:pt x="45534" y="1754"/>
                      <a:pt x="45551" y="1736"/>
                      <a:pt x="45568" y="1700"/>
                    </a:cubicBezTo>
                    <a:cubicBezTo>
                      <a:pt x="45653" y="1830"/>
                      <a:pt x="47203" y="1810"/>
                      <a:pt x="47278" y="2038"/>
                    </a:cubicBezTo>
                    <a:cubicBezTo>
                      <a:pt x="47281" y="1979"/>
                      <a:pt x="47348" y="1944"/>
                      <a:pt x="47414" y="1944"/>
                    </a:cubicBezTo>
                    <a:cubicBezTo>
                      <a:pt x="47461" y="1944"/>
                      <a:pt x="47508" y="1962"/>
                      <a:pt x="47529" y="2002"/>
                    </a:cubicBezTo>
                    <a:cubicBezTo>
                      <a:pt x="47539" y="1976"/>
                      <a:pt x="47548" y="1950"/>
                      <a:pt x="47558" y="1924"/>
                    </a:cubicBezTo>
                    <a:cubicBezTo>
                      <a:pt x="47675" y="1985"/>
                      <a:pt x="47731" y="2141"/>
                      <a:pt x="47782" y="2141"/>
                    </a:cubicBezTo>
                    <a:cubicBezTo>
                      <a:pt x="47796" y="2141"/>
                      <a:pt x="47810" y="2129"/>
                      <a:pt x="47824" y="2100"/>
                    </a:cubicBezTo>
                    <a:cubicBezTo>
                      <a:pt x="47843" y="2125"/>
                      <a:pt x="47863" y="2151"/>
                      <a:pt x="47883" y="2177"/>
                    </a:cubicBezTo>
                    <a:cubicBezTo>
                      <a:pt x="47951" y="2156"/>
                      <a:pt x="48065" y="2130"/>
                      <a:pt x="48166" y="2130"/>
                    </a:cubicBezTo>
                    <a:cubicBezTo>
                      <a:pt x="48229" y="2130"/>
                      <a:pt x="48287" y="2140"/>
                      <a:pt x="48325" y="2167"/>
                    </a:cubicBezTo>
                    <a:cubicBezTo>
                      <a:pt x="48350" y="2185"/>
                      <a:pt x="48381" y="2194"/>
                      <a:pt x="48411" y="2194"/>
                    </a:cubicBezTo>
                    <a:cubicBezTo>
                      <a:pt x="48423" y="2194"/>
                      <a:pt x="48435" y="2193"/>
                      <a:pt x="48446" y="2190"/>
                    </a:cubicBezTo>
                    <a:cubicBezTo>
                      <a:pt x="48487" y="2184"/>
                      <a:pt x="48526" y="2170"/>
                      <a:pt x="48566" y="2169"/>
                    </a:cubicBezTo>
                    <a:cubicBezTo>
                      <a:pt x="48580" y="2157"/>
                      <a:pt x="48595" y="2152"/>
                      <a:pt x="48609" y="2152"/>
                    </a:cubicBezTo>
                    <a:cubicBezTo>
                      <a:pt x="48655" y="2152"/>
                      <a:pt x="48702" y="2197"/>
                      <a:pt x="48746" y="2197"/>
                    </a:cubicBezTo>
                    <a:cubicBezTo>
                      <a:pt x="48763" y="2197"/>
                      <a:pt x="48780" y="2190"/>
                      <a:pt x="48796" y="2171"/>
                    </a:cubicBezTo>
                    <a:cubicBezTo>
                      <a:pt x="48814" y="2142"/>
                      <a:pt x="48831" y="2133"/>
                      <a:pt x="48849" y="2133"/>
                    </a:cubicBezTo>
                    <a:cubicBezTo>
                      <a:pt x="48877" y="2133"/>
                      <a:pt x="48905" y="2156"/>
                      <a:pt x="48931" y="2161"/>
                    </a:cubicBezTo>
                    <a:cubicBezTo>
                      <a:pt x="48955" y="2195"/>
                      <a:pt x="48978" y="2213"/>
                      <a:pt x="49000" y="2213"/>
                    </a:cubicBezTo>
                    <a:cubicBezTo>
                      <a:pt x="49019" y="2213"/>
                      <a:pt x="49038" y="2199"/>
                      <a:pt x="49056" y="2171"/>
                    </a:cubicBezTo>
                    <a:cubicBezTo>
                      <a:pt x="49089" y="2196"/>
                      <a:pt x="49121" y="2213"/>
                      <a:pt x="49151" y="2213"/>
                    </a:cubicBezTo>
                    <a:cubicBezTo>
                      <a:pt x="49175" y="2213"/>
                      <a:pt x="49198" y="2202"/>
                      <a:pt x="49219" y="2176"/>
                    </a:cubicBezTo>
                    <a:cubicBezTo>
                      <a:pt x="49239" y="2175"/>
                      <a:pt x="49257" y="2112"/>
                      <a:pt x="49275" y="2112"/>
                    </a:cubicBezTo>
                    <a:cubicBezTo>
                      <a:pt x="49278" y="2112"/>
                      <a:pt x="49281" y="2114"/>
                      <a:pt x="49285" y="2119"/>
                    </a:cubicBezTo>
                    <a:cubicBezTo>
                      <a:pt x="49290" y="2114"/>
                      <a:pt x="49295" y="2112"/>
                      <a:pt x="49300" y="2112"/>
                    </a:cubicBezTo>
                    <a:cubicBezTo>
                      <a:pt x="49315" y="2112"/>
                      <a:pt x="49330" y="2133"/>
                      <a:pt x="49345" y="2167"/>
                    </a:cubicBezTo>
                    <a:cubicBezTo>
                      <a:pt x="49379" y="2125"/>
                      <a:pt x="49406" y="2104"/>
                      <a:pt x="49425" y="2104"/>
                    </a:cubicBezTo>
                    <a:cubicBezTo>
                      <a:pt x="49443" y="2104"/>
                      <a:pt x="49454" y="2125"/>
                      <a:pt x="49455" y="2165"/>
                    </a:cubicBezTo>
                    <a:cubicBezTo>
                      <a:pt x="49470" y="2151"/>
                      <a:pt x="49485" y="2147"/>
                      <a:pt x="49501" y="2147"/>
                    </a:cubicBezTo>
                    <a:cubicBezTo>
                      <a:pt x="49539" y="2147"/>
                      <a:pt x="49578" y="2179"/>
                      <a:pt x="49614" y="2179"/>
                    </a:cubicBezTo>
                    <a:cubicBezTo>
                      <a:pt x="49628" y="2179"/>
                      <a:pt x="49642" y="2174"/>
                      <a:pt x="49655" y="2161"/>
                    </a:cubicBezTo>
                    <a:cubicBezTo>
                      <a:pt x="49664" y="2168"/>
                      <a:pt x="49673" y="2171"/>
                      <a:pt x="49682" y="2171"/>
                    </a:cubicBezTo>
                    <a:cubicBezTo>
                      <a:pt x="49735" y="2171"/>
                      <a:pt x="49781" y="2062"/>
                      <a:pt x="49827" y="2021"/>
                    </a:cubicBezTo>
                    <a:cubicBezTo>
                      <a:pt x="49876" y="2043"/>
                      <a:pt x="49929" y="2057"/>
                      <a:pt x="49982" y="2060"/>
                    </a:cubicBezTo>
                    <a:cubicBezTo>
                      <a:pt x="50005" y="2078"/>
                      <a:pt x="50026" y="2082"/>
                      <a:pt x="50047" y="2082"/>
                    </a:cubicBezTo>
                    <a:cubicBezTo>
                      <a:pt x="50060" y="2082"/>
                      <a:pt x="50072" y="2080"/>
                      <a:pt x="50085" y="2080"/>
                    </a:cubicBezTo>
                    <a:cubicBezTo>
                      <a:pt x="50095" y="2080"/>
                      <a:pt x="50105" y="2081"/>
                      <a:pt x="50116" y="2085"/>
                    </a:cubicBezTo>
                    <a:cubicBezTo>
                      <a:pt x="50126" y="2088"/>
                      <a:pt x="50136" y="2089"/>
                      <a:pt x="50146" y="2089"/>
                    </a:cubicBezTo>
                    <a:cubicBezTo>
                      <a:pt x="50211" y="2089"/>
                      <a:pt x="50281" y="2035"/>
                      <a:pt x="50330" y="2035"/>
                    </a:cubicBezTo>
                    <a:cubicBezTo>
                      <a:pt x="50339" y="2035"/>
                      <a:pt x="50346" y="2037"/>
                      <a:pt x="50354" y="2040"/>
                    </a:cubicBezTo>
                    <a:cubicBezTo>
                      <a:pt x="50378" y="2099"/>
                      <a:pt x="50429" y="2115"/>
                      <a:pt x="50485" y="2115"/>
                    </a:cubicBezTo>
                    <a:cubicBezTo>
                      <a:pt x="50549" y="2115"/>
                      <a:pt x="50621" y="2094"/>
                      <a:pt x="50667" y="2094"/>
                    </a:cubicBezTo>
                    <a:cubicBezTo>
                      <a:pt x="50679" y="2094"/>
                      <a:pt x="50689" y="2095"/>
                      <a:pt x="50697" y="2099"/>
                    </a:cubicBezTo>
                    <a:cubicBezTo>
                      <a:pt x="50731" y="2113"/>
                      <a:pt x="50763" y="2118"/>
                      <a:pt x="50794" y="2118"/>
                    </a:cubicBezTo>
                    <a:cubicBezTo>
                      <a:pt x="50895" y="2118"/>
                      <a:pt x="50976" y="2061"/>
                      <a:pt x="51009" y="2061"/>
                    </a:cubicBezTo>
                    <a:cubicBezTo>
                      <a:pt x="51016" y="2061"/>
                      <a:pt x="51021" y="2063"/>
                      <a:pt x="51024" y="2069"/>
                    </a:cubicBezTo>
                    <a:cubicBezTo>
                      <a:pt x="51057" y="2085"/>
                      <a:pt x="51091" y="2109"/>
                      <a:pt x="51125" y="2109"/>
                    </a:cubicBezTo>
                    <a:cubicBezTo>
                      <a:pt x="51130" y="2109"/>
                      <a:pt x="51135" y="2109"/>
                      <a:pt x="51140" y="2107"/>
                    </a:cubicBezTo>
                    <a:cubicBezTo>
                      <a:pt x="51158" y="2151"/>
                      <a:pt x="51174" y="2163"/>
                      <a:pt x="51190" y="2163"/>
                    </a:cubicBezTo>
                    <a:cubicBezTo>
                      <a:pt x="51210" y="2163"/>
                      <a:pt x="51228" y="2142"/>
                      <a:pt x="51247" y="2142"/>
                    </a:cubicBezTo>
                    <a:cubicBezTo>
                      <a:pt x="51248" y="2142"/>
                      <a:pt x="51249" y="2142"/>
                      <a:pt x="51249" y="2142"/>
                    </a:cubicBezTo>
                    <a:cubicBezTo>
                      <a:pt x="51282" y="2136"/>
                      <a:pt x="51328" y="2125"/>
                      <a:pt x="51372" y="2125"/>
                    </a:cubicBezTo>
                    <a:cubicBezTo>
                      <a:pt x="51409" y="2125"/>
                      <a:pt x="51444" y="2132"/>
                      <a:pt x="51469" y="2156"/>
                    </a:cubicBezTo>
                    <a:cubicBezTo>
                      <a:pt x="51514" y="2118"/>
                      <a:pt x="51694" y="2098"/>
                      <a:pt x="51733" y="2098"/>
                    </a:cubicBezTo>
                    <a:cubicBezTo>
                      <a:pt x="51737" y="2098"/>
                      <a:pt x="51740" y="2098"/>
                      <a:pt x="51740" y="2099"/>
                    </a:cubicBezTo>
                    <a:cubicBezTo>
                      <a:pt x="51745" y="2106"/>
                      <a:pt x="51788" y="2109"/>
                      <a:pt x="51831" y="2109"/>
                    </a:cubicBezTo>
                    <a:cubicBezTo>
                      <a:pt x="51874" y="2109"/>
                      <a:pt x="51915" y="2106"/>
                      <a:pt x="51916" y="2097"/>
                    </a:cubicBezTo>
                    <a:cubicBezTo>
                      <a:pt x="51980" y="2107"/>
                      <a:pt x="52013" y="2114"/>
                      <a:pt x="52031" y="2118"/>
                    </a:cubicBezTo>
                    <a:lnTo>
                      <a:pt x="52031" y="2118"/>
                    </a:lnTo>
                    <a:cubicBezTo>
                      <a:pt x="52016" y="2113"/>
                      <a:pt x="52000" y="2101"/>
                      <a:pt x="52022" y="2085"/>
                    </a:cubicBezTo>
                    <a:cubicBezTo>
                      <a:pt x="52022" y="2085"/>
                      <a:pt x="52014" y="1842"/>
                      <a:pt x="52013" y="1738"/>
                    </a:cubicBezTo>
                    <a:cubicBezTo>
                      <a:pt x="52008" y="1553"/>
                      <a:pt x="52003" y="1366"/>
                      <a:pt x="51999" y="1180"/>
                    </a:cubicBezTo>
                    <a:lnTo>
                      <a:pt x="51999" y="1180"/>
                    </a:lnTo>
                    <a:cubicBezTo>
                      <a:pt x="52001" y="1353"/>
                      <a:pt x="52003" y="1474"/>
                      <a:pt x="52003" y="1474"/>
                    </a:cubicBezTo>
                    <a:lnTo>
                      <a:pt x="51986" y="1474"/>
                    </a:lnTo>
                    <a:lnTo>
                      <a:pt x="51989" y="861"/>
                    </a:lnTo>
                    <a:lnTo>
                      <a:pt x="51990" y="506"/>
                    </a:lnTo>
                    <a:cubicBezTo>
                      <a:pt x="51990" y="473"/>
                      <a:pt x="51990" y="438"/>
                      <a:pt x="51990" y="430"/>
                    </a:cubicBezTo>
                    <a:cubicBezTo>
                      <a:pt x="51990" y="408"/>
                      <a:pt x="51990" y="400"/>
                      <a:pt x="51989" y="367"/>
                    </a:cubicBezTo>
                    <a:cubicBezTo>
                      <a:pt x="51981" y="363"/>
                      <a:pt x="51972" y="361"/>
                      <a:pt x="51963" y="361"/>
                    </a:cubicBezTo>
                    <a:cubicBezTo>
                      <a:pt x="51903" y="361"/>
                      <a:pt x="51808" y="430"/>
                      <a:pt x="51737" y="430"/>
                    </a:cubicBezTo>
                    <a:cubicBezTo>
                      <a:pt x="51710" y="430"/>
                      <a:pt x="51687" y="420"/>
                      <a:pt x="51670" y="394"/>
                    </a:cubicBezTo>
                    <a:cubicBezTo>
                      <a:pt x="51621" y="396"/>
                      <a:pt x="51573" y="434"/>
                      <a:pt x="51526" y="434"/>
                    </a:cubicBezTo>
                    <a:cubicBezTo>
                      <a:pt x="51511" y="434"/>
                      <a:pt x="51496" y="430"/>
                      <a:pt x="51481" y="420"/>
                    </a:cubicBezTo>
                    <a:cubicBezTo>
                      <a:pt x="51420" y="437"/>
                      <a:pt x="51360" y="419"/>
                      <a:pt x="51301" y="464"/>
                    </a:cubicBezTo>
                    <a:cubicBezTo>
                      <a:pt x="51294" y="467"/>
                      <a:pt x="51287" y="468"/>
                      <a:pt x="51280" y="468"/>
                    </a:cubicBezTo>
                    <a:cubicBezTo>
                      <a:pt x="51249" y="468"/>
                      <a:pt x="51219" y="446"/>
                      <a:pt x="51189" y="446"/>
                    </a:cubicBezTo>
                    <a:cubicBezTo>
                      <a:pt x="51167" y="446"/>
                      <a:pt x="51146" y="457"/>
                      <a:pt x="51125" y="498"/>
                    </a:cubicBezTo>
                    <a:cubicBezTo>
                      <a:pt x="51099" y="526"/>
                      <a:pt x="51074" y="532"/>
                      <a:pt x="51048" y="532"/>
                    </a:cubicBezTo>
                    <a:cubicBezTo>
                      <a:pt x="51026" y="532"/>
                      <a:pt x="51002" y="527"/>
                      <a:pt x="50979" y="527"/>
                    </a:cubicBezTo>
                    <a:cubicBezTo>
                      <a:pt x="50969" y="527"/>
                      <a:pt x="50959" y="528"/>
                      <a:pt x="50949" y="531"/>
                    </a:cubicBezTo>
                    <a:cubicBezTo>
                      <a:pt x="50927" y="514"/>
                      <a:pt x="50906" y="493"/>
                      <a:pt x="50884" y="493"/>
                    </a:cubicBezTo>
                    <a:cubicBezTo>
                      <a:pt x="50876" y="493"/>
                      <a:pt x="50867" y="496"/>
                      <a:pt x="50859" y="504"/>
                    </a:cubicBezTo>
                    <a:cubicBezTo>
                      <a:pt x="50850" y="537"/>
                      <a:pt x="50841" y="547"/>
                      <a:pt x="50832" y="547"/>
                    </a:cubicBezTo>
                    <a:cubicBezTo>
                      <a:pt x="50818" y="547"/>
                      <a:pt x="50804" y="524"/>
                      <a:pt x="50790" y="524"/>
                    </a:cubicBezTo>
                    <a:cubicBezTo>
                      <a:pt x="50783" y="524"/>
                      <a:pt x="50775" y="529"/>
                      <a:pt x="50768" y="546"/>
                    </a:cubicBezTo>
                    <a:cubicBezTo>
                      <a:pt x="50755" y="539"/>
                      <a:pt x="50744" y="536"/>
                      <a:pt x="50733" y="536"/>
                    </a:cubicBezTo>
                    <a:cubicBezTo>
                      <a:pt x="50694" y="536"/>
                      <a:pt x="50668" y="574"/>
                      <a:pt x="50626" y="576"/>
                    </a:cubicBezTo>
                    <a:cubicBezTo>
                      <a:pt x="50600" y="595"/>
                      <a:pt x="50575" y="606"/>
                      <a:pt x="50550" y="606"/>
                    </a:cubicBezTo>
                    <a:cubicBezTo>
                      <a:pt x="50524" y="606"/>
                      <a:pt x="50500" y="594"/>
                      <a:pt x="50476" y="567"/>
                    </a:cubicBezTo>
                    <a:cubicBezTo>
                      <a:pt x="50456" y="545"/>
                      <a:pt x="50438" y="536"/>
                      <a:pt x="50419" y="536"/>
                    </a:cubicBezTo>
                    <a:cubicBezTo>
                      <a:pt x="50393" y="536"/>
                      <a:pt x="50367" y="555"/>
                      <a:pt x="50343" y="582"/>
                    </a:cubicBezTo>
                    <a:cubicBezTo>
                      <a:pt x="50325" y="530"/>
                      <a:pt x="50307" y="515"/>
                      <a:pt x="50290" y="515"/>
                    </a:cubicBezTo>
                    <a:cubicBezTo>
                      <a:pt x="50267" y="515"/>
                      <a:pt x="50245" y="540"/>
                      <a:pt x="50224" y="541"/>
                    </a:cubicBezTo>
                    <a:cubicBezTo>
                      <a:pt x="50213" y="568"/>
                      <a:pt x="50203" y="577"/>
                      <a:pt x="50192" y="577"/>
                    </a:cubicBezTo>
                    <a:cubicBezTo>
                      <a:pt x="50173" y="577"/>
                      <a:pt x="50153" y="545"/>
                      <a:pt x="50134" y="545"/>
                    </a:cubicBezTo>
                    <a:cubicBezTo>
                      <a:pt x="50127" y="545"/>
                      <a:pt x="50120" y="549"/>
                      <a:pt x="50113" y="560"/>
                    </a:cubicBezTo>
                    <a:cubicBezTo>
                      <a:pt x="50103" y="557"/>
                      <a:pt x="50093" y="556"/>
                      <a:pt x="50084" y="556"/>
                    </a:cubicBezTo>
                    <a:cubicBezTo>
                      <a:pt x="50063" y="556"/>
                      <a:pt x="50042" y="561"/>
                      <a:pt x="50021" y="561"/>
                    </a:cubicBezTo>
                    <a:cubicBezTo>
                      <a:pt x="50016" y="561"/>
                      <a:pt x="50012" y="561"/>
                      <a:pt x="50007" y="560"/>
                    </a:cubicBezTo>
                    <a:cubicBezTo>
                      <a:pt x="49995" y="535"/>
                      <a:pt x="49984" y="517"/>
                      <a:pt x="49973" y="517"/>
                    </a:cubicBezTo>
                    <a:cubicBezTo>
                      <a:pt x="49960" y="517"/>
                      <a:pt x="49947" y="544"/>
                      <a:pt x="49936" y="616"/>
                    </a:cubicBezTo>
                    <a:cubicBezTo>
                      <a:pt x="49920" y="632"/>
                      <a:pt x="49897" y="692"/>
                      <a:pt x="49878" y="692"/>
                    </a:cubicBezTo>
                    <a:cubicBezTo>
                      <a:pt x="49871" y="692"/>
                      <a:pt x="49865" y="685"/>
                      <a:pt x="49860" y="666"/>
                    </a:cubicBezTo>
                    <a:cubicBezTo>
                      <a:pt x="49845" y="623"/>
                      <a:pt x="49831" y="611"/>
                      <a:pt x="49818" y="611"/>
                    </a:cubicBezTo>
                    <a:cubicBezTo>
                      <a:pt x="49800" y="611"/>
                      <a:pt x="49783" y="635"/>
                      <a:pt x="49767" y="635"/>
                    </a:cubicBezTo>
                    <a:cubicBezTo>
                      <a:pt x="49765" y="635"/>
                      <a:pt x="49764" y="635"/>
                      <a:pt x="49762" y="634"/>
                    </a:cubicBezTo>
                    <a:cubicBezTo>
                      <a:pt x="49758" y="644"/>
                      <a:pt x="49754" y="647"/>
                      <a:pt x="49750" y="647"/>
                    </a:cubicBezTo>
                    <a:cubicBezTo>
                      <a:pt x="49742" y="647"/>
                      <a:pt x="49734" y="633"/>
                      <a:pt x="49726" y="633"/>
                    </a:cubicBezTo>
                    <a:cubicBezTo>
                      <a:pt x="49723" y="633"/>
                      <a:pt x="49721" y="634"/>
                      <a:pt x="49719" y="638"/>
                    </a:cubicBezTo>
                    <a:cubicBezTo>
                      <a:pt x="49703" y="598"/>
                      <a:pt x="49689" y="612"/>
                      <a:pt x="49673" y="569"/>
                    </a:cubicBezTo>
                    <a:cubicBezTo>
                      <a:pt x="49662" y="486"/>
                      <a:pt x="49651" y="461"/>
                      <a:pt x="49640" y="461"/>
                    </a:cubicBezTo>
                    <a:cubicBezTo>
                      <a:pt x="49634" y="461"/>
                      <a:pt x="49629" y="466"/>
                      <a:pt x="49623" y="474"/>
                    </a:cubicBezTo>
                    <a:cubicBezTo>
                      <a:pt x="49620" y="467"/>
                      <a:pt x="49617" y="465"/>
                      <a:pt x="49614" y="465"/>
                    </a:cubicBezTo>
                    <a:cubicBezTo>
                      <a:pt x="49600" y="465"/>
                      <a:pt x="49585" y="524"/>
                      <a:pt x="49570" y="570"/>
                    </a:cubicBezTo>
                    <a:cubicBezTo>
                      <a:pt x="49567" y="571"/>
                      <a:pt x="49563" y="571"/>
                      <a:pt x="49560" y="571"/>
                    </a:cubicBezTo>
                    <a:cubicBezTo>
                      <a:pt x="49520" y="571"/>
                      <a:pt x="49468" y="546"/>
                      <a:pt x="49408" y="546"/>
                    </a:cubicBezTo>
                    <a:cubicBezTo>
                      <a:pt x="49391" y="546"/>
                      <a:pt x="49372" y="548"/>
                      <a:pt x="49353" y="554"/>
                    </a:cubicBezTo>
                    <a:cubicBezTo>
                      <a:pt x="49346" y="580"/>
                      <a:pt x="49339" y="588"/>
                      <a:pt x="49331" y="588"/>
                    </a:cubicBezTo>
                    <a:cubicBezTo>
                      <a:pt x="49319" y="588"/>
                      <a:pt x="49307" y="568"/>
                      <a:pt x="49295" y="568"/>
                    </a:cubicBezTo>
                    <a:cubicBezTo>
                      <a:pt x="49292" y="568"/>
                      <a:pt x="49289" y="570"/>
                      <a:pt x="49286" y="573"/>
                    </a:cubicBezTo>
                    <a:cubicBezTo>
                      <a:pt x="49268" y="542"/>
                      <a:pt x="49249" y="510"/>
                      <a:pt x="49231" y="510"/>
                    </a:cubicBezTo>
                    <a:cubicBezTo>
                      <a:pt x="49225" y="510"/>
                      <a:pt x="49219" y="513"/>
                      <a:pt x="49213" y="521"/>
                    </a:cubicBezTo>
                    <a:cubicBezTo>
                      <a:pt x="49191" y="572"/>
                      <a:pt x="49166" y="555"/>
                      <a:pt x="49141" y="563"/>
                    </a:cubicBezTo>
                    <a:cubicBezTo>
                      <a:pt x="49140" y="563"/>
                      <a:pt x="49138" y="564"/>
                      <a:pt x="49137" y="564"/>
                    </a:cubicBezTo>
                    <a:cubicBezTo>
                      <a:pt x="49117" y="564"/>
                      <a:pt x="49096" y="512"/>
                      <a:pt x="49077" y="512"/>
                    </a:cubicBezTo>
                    <a:cubicBezTo>
                      <a:pt x="49073" y="512"/>
                      <a:pt x="49069" y="514"/>
                      <a:pt x="49066" y="518"/>
                    </a:cubicBezTo>
                    <a:cubicBezTo>
                      <a:pt x="49042" y="591"/>
                      <a:pt x="49016" y="539"/>
                      <a:pt x="48992" y="611"/>
                    </a:cubicBezTo>
                    <a:cubicBezTo>
                      <a:pt x="48987" y="622"/>
                      <a:pt x="48982" y="627"/>
                      <a:pt x="48977" y="627"/>
                    </a:cubicBezTo>
                    <a:cubicBezTo>
                      <a:pt x="48958" y="627"/>
                      <a:pt x="48938" y="557"/>
                      <a:pt x="48918" y="523"/>
                    </a:cubicBezTo>
                    <a:cubicBezTo>
                      <a:pt x="48886" y="553"/>
                      <a:pt x="48856" y="584"/>
                      <a:pt x="48826" y="584"/>
                    </a:cubicBezTo>
                    <a:cubicBezTo>
                      <a:pt x="48810" y="584"/>
                      <a:pt x="48795" y="576"/>
                      <a:pt x="48780" y="554"/>
                    </a:cubicBezTo>
                    <a:cubicBezTo>
                      <a:pt x="48746" y="544"/>
                      <a:pt x="48720" y="537"/>
                      <a:pt x="48699" y="537"/>
                    </a:cubicBezTo>
                    <a:cubicBezTo>
                      <a:pt x="48665" y="537"/>
                      <a:pt x="48644" y="555"/>
                      <a:pt x="48624" y="609"/>
                    </a:cubicBezTo>
                    <a:cubicBezTo>
                      <a:pt x="48613" y="635"/>
                      <a:pt x="48602" y="644"/>
                      <a:pt x="48589" y="644"/>
                    </a:cubicBezTo>
                    <a:cubicBezTo>
                      <a:pt x="48564" y="644"/>
                      <a:pt x="48533" y="614"/>
                      <a:pt x="48481" y="614"/>
                    </a:cubicBezTo>
                    <a:cubicBezTo>
                      <a:pt x="48481" y="614"/>
                      <a:pt x="48480" y="614"/>
                      <a:pt x="48479" y="614"/>
                    </a:cubicBezTo>
                    <a:cubicBezTo>
                      <a:pt x="48459" y="588"/>
                      <a:pt x="48436" y="588"/>
                      <a:pt x="48409" y="558"/>
                    </a:cubicBezTo>
                    <a:cubicBezTo>
                      <a:pt x="48397" y="601"/>
                      <a:pt x="48383" y="609"/>
                      <a:pt x="48368" y="609"/>
                    </a:cubicBezTo>
                    <a:cubicBezTo>
                      <a:pt x="48360" y="609"/>
                      <a:pt x="48351" y="606"/>
                      <a:pt x="48343" y="606"/>
                    </a:cubicBezTo>
                    <a:cubicBezTo>
                      <a:pt x="48334" y="606"/>
                      <a:pt x="48325" y="609"/>
                      <a:pt x="48316" y="618"/>
                    </a:cubicBezTo>
                    <a:cubicBezTo>
                      <a:pt x="48307" y="621"/>
                      <a:pt x="48297" y="622"/>
                      <a:pt x="48287" y="622"/>
                    </a:cubicBezTo>
                    <a:cubicBezTo>
                      <a:pt x="48277" y="622"/>
                      <a:pt x="48267" y="621"/>
                      <a:pt x="48257" y="621"/>
                    </a:cubicBezTo>
                    <a:cubicBezTo>
                      <a:pt x="48237" y="621"/>
                      <a:pt x="48217" y="624"/>
                      <a:pt x="48196" y="640"/>
                    </a:cubicBezTo>
                    <a:cubicBezTo>
                      <a:pt x="48176" y="654"/>
                      <a:pt x="48155" y="660"/>
                      <a:pt x="48133" y="660"/>
                    </a:cubicBezTo>
                    <a:cubicBezTo>
                      <a:pt x="48105" y="660"/>
                      <a:pt x="48075" y="650"/>
                      <a:pt x="48043" y="635"/>
                    </a:cubicBezTo>
                    <a:cubicBezTo>
                      <a:pt x="48017" y="677"/>
                      <a:pt x="47993" y="689"/>
                      <a:pt x="47969" y="689"/>
                    </a:cubicBezTo>
                    <a:cubicBezTo>
                      <a:pt x="47940" y="689"/>
                      <a:pt x="47913" y="672"/>
                      <a:pt x="47886" y="667"/>
                    </a:cubicBezTo>
                    <a:cubicBezTo>
                      <a:pt x="47875" y="676"/>
                      <a:pt x="47864" y="680"/>
                      <a:pt x="47854" y="680"/>
                    </a:cubicBezTo>
                    <a:cubicBezTo>
                      <a:pt x="47824" y="680"/>
                      <a:pt x="47795" y="654"/>
                      <a:pt x="47769" y="654"/>
                    </a:cubicBezTo>
                    <a:cubicBezTo>
                      <a:pt x="47765" y="654"/>
                      <a:pt x="47761" y="654"/>
                      <a:pt x="47757" y="656"/>
                    </a:cubicBezTo>
                    <a:cubicBezTo>
                      <a:pt x="47733" y="638"/>
                      <a:pt x="47712" y="633"/>
                      <a:pt x="47691" y="633"/>
                    </a:cubicBezTo>
                    <a:cubicBezTo>
                      <a:pt x="47653" y="633"/>
                      <a:pt x="47620" y="651"/>
                      <a:pt x="47589" y="651"/>
                    </a:cubicBezTo>
                    <a:cubicBezTo>
                      <a:pt x="47578" y="651"/>
                      <a:pt x="47567" y="649"/>
                      <a:pt x="47557" y="643"/>
                    </a:cubicBezTo>
                    <a:cubicBezTo>
                      <a:pt x="47529" y="619"/>
                      <a:pt x="47502" y="604"/>
                      <a:pt x="47478" y="573"/>
                    </a:cubicBezTo>
                    <a:cubicBezTo>
                      <a:pt x="47455" y="605"/>
                      <a:pt x="47432" y="583"/>
                      <a:pt x="47411" y="623"/>
                    </a:cubicBezTo>
                    <a:cubicBezTo>
                      <a:pt x="47396" y="645"/>
                      <a:pt x="47381" y="653"/>
                      <a:pt x="47367" y="653"/>
                    </a:cubicBezTo>
                    <a:cubicBezTo>
                      <a:pt x="47339" y="653"/>
                      <a:pt x="47310" y="622"/>
                      <a:pt x="47281" y="609"/>
                    </a:cubicBezTo>
                    <a:cubicBezTo>
                      <a:pt x="47263" y="615"/>
                      <a:pt x="47244" y="618"/>
                      <a:pt x="47224" y="618"/>
                    </a:cubicBezTo>
                    <a:cubicBezTo>
                      <a:pt x="47197" y="618"/>
                      <a:pt x="47167" y="612"/>
                      <a:pt x="47134" y="601"/>
                    </a:cubicBezTo>
                    <a:cubicBezTo>
                      <a:pt x="47125" y="575"/>
                      <a:pt x="47115" y="566"/>
                      <a:pt x="47105" y="566"/>
                    </a:cubicBezTo>
                    <a:cubicBezTo>
                      <a:pt x="47086" y="566"/>
                      <a:pt x="47066" y="600"/>
                      <a:pt x="47044" y="601"/>
                    </a:cubicBezTo>
                    <a:cubicBezTo>
                      <a:pt x="47025" y="577"/>
                      <a:pt x="47006" y="555"/>
                      <a:pt x="46985" y="555"/>
                    </a:cubicBezTo>
                    <a:cubicBezTo>
                      <a:pt x="46969" y="555"/>
                      <a:pt x="46953" y="569"/>
                      <a:pt x="46936" y="605"/>
                    </a:cubicBezTo>
                    <a:cubicBezTo>
                      <a:pt x="46847" y="609"/>
                      <a:pt x="46797" y="619"/>
                      <a:pt x="46771" y="630"/>
                    </a:cubicBezTo>
                    <a:cubicBezTo>
                      <a:pt x="46743" y="642"/>
                      <a:pt x="46740" y="654"/>
                      <a:pt x="46745" y="661"/>
                    </a:cubicBezTo>
                    <a:cubicBezTo>
                      <a:pt x="46745" y="671"/>
                      <a:pt x="46746" y="681"/>
                      <a:pt x="46749" y="691"/>
                    </a:cubicBezTo>
                    <a:cubicBezTo>
                      <a:pt x="46745" y="689"/>
                      <a:pt x="46741" y="686"/>
                      <a:pt x="46736" y="685"/>
                    </a:cubicBezTo>
                    <a:cubicBezTo>
                      <a:pt x="46735" y="686"/>
                      <a:pt x="46733" y="686"/>
                      <a:pt x="46732" y="686"/>
                    </a:cubicBezTo>
                    <a:cubicBezTo>
                      <a:pt x="46719" y="686"/>
                      <a:pt x="46700" y="655"/>
                      <a:pt x="46676" y="655"/>
                    </a:cubicBezTo>
                    <a:cubicBezTo>
                      <a:pt x="46666" y="655"/>
                      <a:pt x="46656" y="659"/>
                      <a:pt x="46645" y="672"/>
                    </a:cubicBezTo>
                    <a:cubicBezTo>
                      <a:pt x="46638" y="669"/>
                      <a:pt x="46630" y="668"/>
                      <a:pt x="46622" y="668"/>
                    </a:cubicBezTo>
                    <a:cubicBezTo>
                      <a:pt x="46600" y="668"/>
                      <a:pt x="46575" y="678"/>
                      <a:pt x="46546" y="678"/>
                    </a:cubicBezTo>
                    <a:cubicBezTo>
                      <a:pt x="46521" y="678"/>
                      <a:pt x="46493" y="670"/>
                      <a:pt x="46461" y="643"/>
                    </a:cubicBezTo>
                    <a:cubicBezTo>
                      <a:pt x="46425" y="644"/>
                      <a:pt x="46393" y="666"/>
                      <a:pt x="46364" y="666"/>
                    </a:cubicBezTo>
                    <a:cubicBezTo>
                      <a:pt x="46351" y="666"/>
                      <a:pt x="46339" y="662"/>
                      <a:pt x="46328" y="649"/>
                    </a:cubicBezTo>
                    <a:cubicBezTo>
                      <a:pt x="46322" y="653"/>
                      <a:pt x="46317" y="654"/>
                      <a:pt x="46312" y="654"/>
                    </a:cubicBezTo>
                    <a:cubicBezTo>
                      <a:pt x="46282" y="654"/>
                      <a:pt x="46256" y="602"/>
                      <a:pt x="46235" y="600"/>
                    </a:cubicBezTo>
                    <a:cubicBezTo>
                      <a:pt x="46216" y="642"/>
                      <a:pt x="46201" y="660"/>
                      <a:pt x="46188" y="660"/>
                    </a:cubicBezTo>
                    <a:cubicBezTo>
                      <a:pt x="46168" y="660"/>
                      <a:pt x="46154" y="616"/>
                      <a:pt x="46144" y="551"/>
                    </a:cubicBezTo>
                    <a:cubicBezTo>
                      <a:pt x="46130" y="522"/>
                      <a:pt x="46127" y="517"/>
                      <a:pt x="46125" y="517"/>
                    </a:cubicBezTo>
                    <a:cubicBezTo>
                      <a:pt x="46124" y="517"/>
                      <a:pt x="46123" y="518"/>
                      <a:pt x="46122" y="518"/>
                    </a:cubicBezTo>
                    <a:cubicBezTo>
                      <a:pt x="46120" y="518"/>
                      <a:pt x="46116" y="516"/>
                      <a:pt x="46109" y="506"/>
                    </a:cubicBezTo>
                    <a:cubicBezTo>
                      <a:pt x="46106" y="525"/>
                      <a:pt x="46103" y="532"/>
                      <a:pt x="46099" y="532"/>
                    </a:cubicBezTo>
                    <a:cubicBezTo>
                      <a:pt x="46089" y="532"/>
                      <a:pt x="46073" y="484"/>
                      <a:pt x="46052" y="484"/>
                    </a:cubicBezTo>
                    <a:cubicBezTo>
                      <a:pt x="46046" y="484"/>
                      <a:pt x="46039" y="489"/>
                      <a:pt x="46031" y="500"/>
                    </a:cubicBezTo>
                    <a:cubicBezTo>
                      <a:pt x="46023" y="456"/>
                      <a:pt x="46014" y="442"/>
                      <a:pt x="46004" y="442"/>
                    </a:cubicBezTo>
                    <a:cubicBezTo>
                      <a:pt x="45989" y="442"/>
                      <a:pt x="45972" y="478"/>
                      <a:pt x="45952" y="478"/>
                    </a:cubicBezTo>
                    <a:cubicBezTo>
                      <a:pt x="45951" y="478"/>
                      <a:pt x="45950" y="478"/>
                      <a:pt x="45949" y="478"/>
                    </a:cubicBezTo>
                    <a:cubicBezTo>
                      <a:pt x="45915" y="480"/>
                      <a:pt x="45876" y="512"/>
                      <a:pt x="45828" y="541"/>
                    </a:cubicBezTo>
                    <a:cubicBezTo>
                      <a:pt x="45818" y="549"/>
                      <a:pt x="45808" y="552"/>
                      <a:pt x="45799" y="552"/>
                    </a:cubicBezTo>
                    <a:cubicBezTo>
                      <a:pt x="45777" y="552"/>
                      <a:pt x="45756" y="538"/>
                      <a:pt x="45736" y="538"/>
                    </a:cubicBezTo>
                    <a:cubicBezTo>
                      <a:pt x="45722" y="538"/>
                      <a:pt x="45708" y="545"/>
                      <a:pt x="45694" y="569"/>
                    </a:cubicBezTo>
                    <a:cubicBezTo>
                      <a:pt x="45664" y="574"/>
                      <a:pt x="45637" y="626"/>
                      <a:pt x="45611" y="626"/>
                    </a:cubicBezTo>
                    <a:cubicBezTo>
                      <a:pt x="45600" y="626"/>
                      <a:pt x="45589" y="616"/>
                      <a:pt x="45578" y="591"/>
                    </a:cubicBezTo>
                    <a:cubicBezTo>
                      <a:pt x="45552" y="582"/>
                      <a:pt x="45526" y="544"/>
                      <a:pt x="45502" y="544"/>
                    </a:cubicBezTo>
                    <a:cubicBezTo>
                      <a:pt x="45494" y="544"/>
                      <a:pt x="45487" y="548"/>
                      <a:pt x="45480" y="556"/>
                    </a:cubicBezTo>
                    <a:cubicBezTo>
                      <a:pt x="45472" y="571"/>
                      <a:pt x="45463" y="575"/>
                      <a:pt x="45454" y="575"/>
                    </a:cubicBezTo>
                    <a:cubicBezTo>
                      <a:pt x="45445" y="575"/>
                      <a:pt x="45435" y="570"/>
                      <a:pt x="45426" y="570"/>
                    </a:cubicBezTo>
                    <a:cubicBezTo>
                      <a:pt x="45415" y="570"/>
                      <a:pt x="45405" y="577"/>
                      <a:pt x="45395" y="606"/>
                    </a:cubicBezTo>
                    <a:cubicBezTo>
                      <a:pt x="45385" y="597"/>
                      <a:pt x="45375" y="594"/>
                      <a:pt x="45365" y="594"/>
                    </a:cubicBezTo>
                    <a:cubicBezTo>
                      <a:pt x="45330" y="594"/>
                      <a:pt x="45299" y="641"/>
                      <a:pt x="45269" y="641"/>
                    </a:cubicBezTo>
                    <a:cubicBezTo>
                      <a:pt x="45264" y="641"/>
                      <a:pt x="45260" y="640"/>
                      <a:pt x="45256" y="638"/>
                    </a:cubicBezTo>
                    <a:cubicBezTo>
                      <a:pt x="45229" y="633"/>
                      <a:pt x="45203" y="623"/>
                      <a:pt x="45177" y="623"/>
                    </a:cubicBezTo>
                    <a:cubicBezTo>
                      <a:pt x="45164" y="623"/>
                      <a:pt x="45151" y="626"/>
                      <a:pt x="45138" y="633"/>
                    </a:cubicBezTo>
                    <a:cubicBezTo>
                      <a:pt x="45136" y="633"/>
                      <a:pt x="45134" y="633"/>
                      <a:pt x="45132" y="633"/>
                    </a:cubicBezTo>
                    <a:cubicBezTo>
                      <a:pt x="45082" y="633"/>
                      <a:pt x="45032" y="675"/>
                      <a:pt x="44972" y="675"/>
                    </a:cubicBezTo>
                    <a:cubicBezTo>
                      <a:pt x="44944" y="675"/>
                      <a:pt x="44913" y="666"/>
                      <a:pt x="44880" y="637"/>
                    </a:cubicBezTo>
                    <a:cubicBezTo>
                      <a:pt x="44798" y="651"/>
                      <a:pt x="44773" y="658"/>
                      <a:pt x="44772" y="658"/>
                    </a:cubicBezTo>
                    <a:cubicBezTo>
                      <a:pt x="44771" y="658"/>
                      <a:pt x="44789" y="652"/>
                      <a:pt x="44802" y="640"/>
                    </a:cubicBezTo>
                    <a:cubicBezTo>
                      <a:pt x="44803" y="642"/>
                      <a:pt x="44805" y="642"/>
                      <a:pt x="44806" y="642"/>
                    </a:cubicBezTo>
                    <a:cubicBezTo>
                      <a:pt x="44813" y="642"/>
                      <a:pt x="44816" y="620"/>
                      <a:pt x="44808" y="620"/>
                    </a:cubicBezTo>
                    <a:cubicBezTo>
                      <a:pt x="44805" y="620"/>
                      <a:pt x="44799" y="623"/>
                      <a:pt x="44792" y="633"/>
                    </a:cubicBezTo>
                    <a:cubicBezTo>
                      <a:pt x="44789" y="636"/>
                      <a:pt x="44786" y="637"/>
                      <a:pt x="44783" y="637"/>
                    </a:cubicBezTo>
                    <a:cubicBezTo>
                      <a:pt x="44761" y="637"/>
                      <a:pt x="44723" y="579"/>
                      <a:pt x="44665" y="579"/>
                    </a:cubicBezTo>
                    <a:cubicBezTo>
                      <a:pt x="44637" y="579"/>
                      <a:pt x="44603" y="593"/>
                      <a:pt x="44564" y="635"/>
                    </a:cubicBezTo>
                    <a:cubicBezTo>
                      <a:pt x="44554" y="636"/>
                      <a:pt x="44545" y="636"/>
                      <a:pt x="44536" y="636"/>
                    </a:cubicBezTo>
                    <a:cubicBezTo>
                      <a:pt x="44499" y="636"/>
                      <a:pt x="44469" y="634"/>
                      <a:pt x="44445" y="634"/>
                    </a:cubicBezTo>
                    <a:cubicBezTo>
                      <a:pt x="44414" y="634"/>
                      <a:pt x="44391" y="637"/>
                      <a:pt x="44375" y="648"/>
                    </a:cubicBezTo>
                    <a:cubicBezTo>
                      <a:pt x="44365" y="655"/>
                      <a:pt x="44357" y="658"/>
                      <a:pt x="44351" y="658"/>
                    </a:cubicBezTo>
                    <a:cubicBezTo>
                      <a:pt x="44337" y="658"/>
                      <a:pt x="44333" y="642"/>
                      <a:pt x="44333" y="623"/>
                    </a:cubicBezTo>
                    <a:cubicBezTo>
                      <a:pt x="44333" y="619"/>
                      <a:pt x="44334" y="619"/>
                      <a:pt x="44334" y="615"/>
                    </a:cubicBezTo>
                    <a:lnTo>
                      <a:pt x="44334" y="615"/>
                    </a:lnTo>
                    <a:cubicBezTo>
                      <a:pt x="44330" y="618"/>
                      <a:pt x="44325" y="620"/>
                      <a:pt x="44320" y="620"/>
                    </a:cubicBezTo>
                    <a:cubicBezTo>
                      <a:pt x="44317" y="620"/>
                      <a:pt x="44315" y="620"/>
                      <a:pt x="44312" y="619"/>
                    </a:cubicBezTo>
                    <a:cubicBezTo>
                      <a:pt x="44306" y="644"/>
                      <a:pt x="44298" y="652"/>
                      <a:pt x="44288" y="652"/>
                    </a:cubicBezTo>
                    <a:cubicBezTo>
                      <a:pt x="44271" y="652"/>
                      <a:pt x="44248" y="626"/>
                      <a:pt x="44219" y="619"/>
                    </a:cubicBezTo>
                    <a:cubicBezTo>
                      <a:pt x="44198" y="629"/>
                      <a:pt x="44173" y="634"/>
                      <a:pt x="44143" y="634"/>
                    </a:cubicBezTo>
                    <a:cubicBezTo>
                      <a:pt x="44113" y="634"/>
                      <a:pt x="44078" y="629"/>
                      <a:pt x="44037" y="620"/>
                    </a:cubicBezTo>
                    <a:cubicBezTo>
                      <a:pt x="44006" y="597"/>
                      <a:pt x="43977" y="589"/>
                      <a:pt x="43951" y="589"/>
                    </a:cubicBezTo>
                    <a:cubicBezTo>
                      <a:pt x="43912" y="589"/>
                      <a:pt x="43879" y="608"/>
                      <a:pt x="43852" y="623"/>
                    </a:cubicBezTo>
                    <a:cubicBezTo>
                      <a:pt x="43845" y="618"/>
                      <a:pt x="43838" y="616"/>
                      <a:pt x="43832" y="616"/>
                    </a:cubicBezTo>
                    <a:cubicBezTo>
                      <a:pt x="43807" y="616"/>
                      <a:pt x="43788" y="647"/>
                      <a:pt x="43772" y="647"/>
                    </a:cubicBezTo>
                    <a:cubicBezTo>
                      <a:pt x="43765" y="647"/>
                      <a:pt x="43759" y="642"/>
                      <a:pt x="43754" y="626"/>
                    </a:cubicBezTo>
                    <a:cubicBezTo>
                      <a:pt x="43737" y="646"/>
                      <a:pt x="43725" y="653"/>
                      <a:pt x="43718" y="653"/>
                    </a:cubicBezTo>
                    <a:cubicBezTo>
                      <a:pt x="43706" y="653"/>
                      <a:pt x="43703" y="637"/>
                      <a:pt x="43702" y="630"/>
                    </a:cubicBezTo>
                    <a:cubicBezTo>
                      <a:pt x="43699" y="628"/>
                      <a:pt x="43697" y="610"/>
                      <a:pt x="43689" y="610"/>
                    </a:cubicBezTo>
                    <a:cubicBezTo>
                      <a:pt x="43683" y="610"/>
                      <a:pt x="43674" y="618"/>
                      <a:pt x="43660" y="644"/>
                    </a:cubicBezTo>
                    <a:cubicBezTo>
                      <a:pt x="43635" y="632"/>
                      <a:pt x="43592" y="570"/>
                      <a:pt x="43523" y="570"/>
                    </a:cubicBezTo>
                    <a:cubicBezTo>
                      <a:pt x="43490" y="570"/>
                      <a:pt x="43451" y="584"/>
                      <a:pt x="43405" y="625"/>
                    </a:cubicBezTo>
                    <a:cubicBezTo>
                      <a:pt x="43357" y="581"/>
                      <a:pt x="43310" y="558"/>
                      <a:pt x="43264" y="558"/>
                    </a:cubicBezTo>
                    <a:cubicBezTo>
                      <a:pt x="43263" y="558"/>
                      <a:pt x="43261" y="558"/>
                      <a:pt x="43260" y="558"/>
                    </a:cubicBezTo>
                    <a:cubicBezTo>
                      <a:pt x="43217" y="558"/>
                      <a:pt x="43176" y="581"/>
                      <a:pt x="43137" y="624"/>
                    </a:cubicBezTo>
                    <a:cubicBezTo>
                      <a:pt x="43108" y="645"/>
                      <a:pt x="43079" y="655"/>
                      <a:pt x="43052" y="655"/>
                    </a:cubicBezTo>
                    <a:cubicBezTo>
                      <a:pt x="43001" y="655"/>
                      <a:pt x="42953" y="621"/>
                      <a:pt x="42906" y="564"/>
                    </a:cubicBezTo>
                    <a:cubicBezTo>
                      <a:pt x="42902" y="565"/>
                      <a:pt x="42898" y="566"/>
                      <a:pt x="42894" y="566"/>
                    </a:cubicBezTo>
                    <a:cubicBezTo>
                      <a:pt x="42845" y="566"/>
                      <a:pt x="42798" y="497"/>
                      <a:pt x="42755" y="497"/>
                    </a:cubicBezTo>
                    <a:cubicBezTo>
                      <a:pt x="42740" y="497"/>
                      <a:pt x="42726" y="505"/>
                      <a:pt x="42712" y="526"/>
                    </a:cubicBezTo>
                    <a:cubicBezTo>
                      <a:pt x="42652" y="475"/>
                      <a:pt x="42598" y="506"/>
                      <a:pt x="42547" y="471"/>
                    </a:cubicBezTo>
                    <a:cubicBezTo>
                      <a:pt x="42514" y="443"/>
                      <a:pt x="42472" y="428"/>
                      <a:pt x="42429" y="428"/>
                    </a:cubicBezTo>
                    <a:cubicBezTo>
                      <a:pt x="42423" y="428"/>
                      <a:pt x="42416" y="429"/>
                      <a:pt x="42410" y="429"/>
                    </a:cubicBezTo>
                    <a:cubicBezTo>
                      <a:pt x="42397" y="410"/>
                      <a:pt x="42384" y="403"/>
                      <a:pt x="42371" y="403"/>
                    </a:cubicBezTo>
                    <a:cubicBezTo>
                      <a:pt x="42344" y="403"/>
                      <a:pt x="42320" y="433"/>
                      <a:pt x="42296" y="438"/>
                    </a:cubicBezTo>
                    <a:cubicBezTo>
                      <a:pt x="42244" y="473"/>
                      <a:pt x="41968" y="647"/>
                      <a:pt x="41908" y="647"/>
                    </a:cubicBezTo>
                    <a:cubicBezTo>
                      <a:pt x="41907" y="647"/>
                      <a:pt x="41906" y="647"/>
                      <a:pt x="41905" y="647"/>
                    </a:cubicBezTo>
                    <a:cubicBezTo>
                      <a:pt x="41853" y="643"/>
                      <a:pt x="42037" y="598"/>
                      <a:pt x="41988" y="544"/>
                    </a:cubicBezTo>
                    <a:cubicBezTo>
                      <a:pt x="41963" y="512"/>
                      <a:pt x="41706" y="330"/>
                      <a:pt x="41675" y="330"/>
                    </a:cubicBezTo>
                    <a:cubicBezTo>
                      <a:pt x="41674" y="330"/>
                      <a:pt x="41674" y="330"/>
                      <a:pt x="41673" y="330"/>
                    </a:cubicBezTo>
                    <a:cubicBezTo>
                      <a:pt x="41663" y="344"/>
                      <a:pt x="41653" y="359"/>
                      <a:pt x="41644" y="375"/>
                    </a:cubicBezTo>
                    <a:lnTo>
                      <a:pt x="41622" y="394"/>
                    </a:lnTo>
                    <a:cubicBezTo>
                      <a:pt x="41614" y="392"/>
                      <a:pt x="41605" y="390"/>
                      <a:pt x="41597" y="385"/>
                    </a:cubicBezTo>
                    <a:cubicBezTo>
                      <a:pt x="41615" y="368"/>
                      <a:pt x="41633" y="350"/>
                      <a:pt x="41654" y="329"/>
                    </a:cubicBezTo>
                    <a:lnTo>
                      <a:pt x="41654" y="329"/>
                    </a:lnTo>
                    <a:cubicBezTo>
                      <a:pt x="41642" y="341"/>
                      <a:pt x="41627" y="345"/>
                      <a:pt x="41612" y="345"/>
                    </a:cubicBezTo>
                    <a:cubicBezTo>
                      <a:pt x="41586" y="345"/>
                      <a:pt x="41559" y="334"/>
                      <a:pt x="41534" y="334"/>
                    </a:cubicBezTo>
                    <a:cubicBezTo>
                      <a:pt x="41523" y="334"/>
                      <a:pt x="41513" y="336"/>
                      <a:pt x="41504" y="341"/>
                    </a:cubicBezTo>
                    <a:cubicBezTo>
                      <a:pt x="41495" y="322"/>
                      <a:pt x="41487" y="315"/>
                      <a:pt x="41480" y="315"/>
                    </a:cubicBezTo>
                    <a:cubicBezTo>
                      <a:pt x="41474" y="315"/>
                      <a:pt x="41469" y="320"/>
                      <a:pt x="41466" y="327"/>
                    </a:cubicBezTo>
                    <a:cubicBezTo>
                      <a:pt x="41463" y="326"/>
                      <a:pt x="41461" y="326"/>
                      <a:pt x="41458" y="325"/>
                    </a:cubicBezTo>
                    <a:cubicBezTo>
                      <a:pt x="41432" y="313"/>
                      <a:pt x="41402" y="299"/>
                      <a:pt x="41371" y="299"/>
                    </a:cubicBezTo>
                    <a:cubicBezTo>
                      <a:pt x="41354" y="299"/>
                      <a:pt x="41336" y="303"/>
                      <a:pt x="41318" y="313"/>
                    </a:cubicBezTo>
                    <a:cubicBezTo>
                      <a:pt x="41304" y="308"/>
                      <a:pt x="41290" y="306"/>
                      <a:pt x="41277" y="306"/>
                    </a:cubicBezTo>
                    <a:cubicBezTo>
                      <a:pt x="41227" y="306"/>
                      <a:pt x="41185" y="339"/>
                      <a:pt x="41153" y="345"/>
                    </a:cubicBezTo>
                    <a:cubicBezTo>
                      <a:pt x="41111" y="334"/>
                      <a:pt x="41082" y="324"/>
                      <a:pt x="41063" y="307"/>
                    </a:cubicBezTo>
                    <a:cubicBezTo>
                      <a:pt x="41059" y="305"/>
                      <a:pt x="41055" y="304"/>
                      <a:pt x="41051" y="304"/>
                    </a:cubicBezTo>
                    <a:cubicBezTo>
                      <a:pt x="41045" y="304"/>
                      <a:pt x="41039" y="307"/>
                      <a:pt x="41035" y="312"/>
                    </a:cubicBezTo>
                    <a:cubicBezTo>
                      <a:pt x="41037" y="307"/>
                      <a:pt x="41040" y="302"/>
                      <a:pt x="41041" y="296"/>
                    </a:cubicBezTo>
                    <a:cubicBezTo>
                      <a:pt x="41042" y="292"/>
                      <a:pt x="41042" y="287"/>
                      <a:pt x="41044" y="283"/>
                    </a:cubicBezTo>
                    <a:lnTo>
                      <a:pt x="41044" y="283"/>
                    </a:lnTo>
                    <a:cubicBezTo>
                      <a:pt x="41025" y="286"/>
                      <a:pt x="41005" y="288"/>
                      <a:pt x="40985" y="288"/>
                    </a:cubicBezTo>
                    <a:cubicBezTo>
                      <a:pt x="40981" y="288"/>
                      <a:pt x="40977" y="288"/>
                      <a:pt x="40972" y="288"/>
                    </a:cubicBezTo>
                    <a:cubicBezTo>
                      <a:pt x="40967" y="287"/>
                      <a:pt x="40962" y="287"/>
                      <a:pt x="40957" y="287"/>
                    </a:cubicBezTo>
                    <a:cubicBezTo>
                      <a:pt x="40933" y="287"/>
                      <a:pt x="40907" y="295"/>
                      <a:pt x="40878" y="295"/>
                    </a:cubicBezTo>
                    <a:cubicBezTo>
                      <a:pt x="40847" y="295"/>
                      <a:pt x="40812" y="286"/>
                      <a:pt x="40774" y="249"/>
                    </a:cubicBezTo>
                    <a:cubicBezTo>
                      <a:pt x="40767" y="251"/>
                      <a:pt x="40760" y="251"/>
                      <a:pt x="40753" y="251"/>
                    </a:cubicBezTo>
                    <a:cubicBezTo>
                      <a:pt x="40730" y="251"/>
                      <a:pt x="40705" y="243"/>
                      <a:pt x="40679" y="243"/>
                    </a:cubicBezTo>
                    <a:cubicBezTo>
                      <a:pt x="40666" y="243"/>
                      <a:pt x="40652" y="245"/>
                      <a:pt x="40638" y="252"/>
                    </a:cubicBezTo>
                    <a:cubicBezTo>
                      <a:pt x="40636" y="252"/>
                      <a:pt x="40634" y="252"/>
                      <a:pt x="40632" y="252"/>
                    </a:cubicBezTo>
                    <a:cubicBezTo>
                      <a:pt x="40592" y="252"/>
                      <a:pt x="40550" y="298"/>
                      <a:pt x="40505" y="298"/>
                    </a:cubicBezTo>
                    <a:cubicBezTo>
                      <a:pt x="40495" y="298"/>
                      <a:pt x="40485" y="296"/>
                      <a:pt x="40475" y="291"/>
                    </a:cubicBezTo>
                    <a:cubicBezTo>
                      <a:pt x="40448" y="302"/>
                      <a:pt x="40422" y="306"/>
                      <a:pt x="40397" y="306"/>
                    </a:cubicBezTo>
                    <a:cubicBezTo>
                      <a:pt x="40345" y="306"/>
                      <a:pt x="40295" y="290"/>
                      <a:pt x="40247" y="290"/>
                    </a:cubicBezTo>
                    <a:cubicBezTo>
                      <a:pt x="40239" y="290"/>
                      <a:pt x="40231" y="291"/>
                      <a:pt x="40223" y="292"/>
                    </a:cubicBezTo>
                    <a:cubicBezTo>
                      <a:pt x="40200" y="278"/>
                      <a:pt x="40177" y="273"/>
                      <a:pt x="40154" y="273"/>
                    </a:cubicBezTo>
                    <a:cubicBezTo>
                      <a:pt x="40115" y="273"/>
                      <a:pt x="40077" y="287"/>
                      <a:pt x="40039" y="287"/>
                    </a:cubicBezTo>
                    <a:cubicBezTo>
                      <a:pt x="40037" y="287"/>
                      <a:pt x="40035" y="287"/>
                      <a:pt x="40033" y="287"/>
                    </a:cubicBezTo>
                    <a:cubicBezTo>
                      <a:pt x="40016" y="276"/>
                      <a:pt x="39998" y="272"/>
                      <a:pt x="39981" y="272"/>
                    </a:cubicBezTo>
                    <a:cubicBezTo>
                      <a:pt x="39941" y="272"/>
                      <a:pt x="39901" y="294"/>
                      <a:pt x="39863" y="297"/>
                    </a:cubicBezTo>
                    <a:cubicBezTo>
                      <a:pt x="39826" y="309"/>
                      <a:pt x="39791" y="353"/>
                      <a:pt x="39757" y="353"/>
                    </a:cubicBezTo>
                    <a:cubicBezTo>
                      <a:pt x="39741" y="353"/>
                      <a:pt x="39726" y="344"/>
                      <a:pt x="39710" y="317"/>
                    </a:cubicBezTo>
                    <a:cubicBezTo>
                      <a:pt x="39705" y="322"/>
                      <a:pt x="39703" y="324"/>
                      <a:pt x="39702" y="324"/>
                    </a:cubicBezTo>
                    <a:cubicBezTo>
                      <a:pt x="39699" y="324"/>
                      <a:pt x="39845" y="163"/>
                      <a:pt x="39807" y="135"/>
                    </a:cubicBezTo>
                    <a:lnTo>
                      <a:pt x="39807" y="135"/>
                    </a:lnTo>
                    <a:cubicBezTo>
                      <a:pt x="39784" y="149"/>
                      <a:pt x="39761" y="154"/>
                      <a:pt x="39739" y="154"/>
                    </a:cubicBezTo>
                    <a:cubicBezTo>
                      <a:pt x="39695" y="154"/>
                      <a:pt x="39654" y="135"/>
                      <a:pt x="39615" y="135"/>
                    </a:cubicBezTo>
                    <a:cubicBezTo>
                      <a:pt x="39602" y="135"/>
                      <a:pt x="39589" y="137"/>
                      <a:pt x="39576" y="143"/>
                    </a:cubicBezTo>
                    <a:cubicBezTo>
                      <a:pt x="39562" y="156"/>
                      <a:pt x="39548" y="159"/>
                      <a:pt x="39535" y="159"/>
                    </a:cubicBezTo>
                    <a:cubicBezTo>
                      <a:pt x="39522" y="159"/>
                      <a:pt x="39509" y="156"/>
                      <a:pt x="39497" y="156"/>
                    </a:cubicBezTo>
                    <a:cubicBezTo>
                      <a:pt x="39485" y="156"/>
                      <a:pt x="39474" y="159"/>
                      <a:pt x="39463" y="170"/>
                    </a:cubicBezTo>
                    <a:cubicBezTo>
                      <a:pt x="39455" y="182"/>
                      <a:pt x="39448" y="186"/>
                      <a:pt x="39440" y="186"/>
                    </a:cubicBezTo>
                    <a:cubicBezTo>
                      <a:pt x="39418" y="186"/>
                      <a:pt x="39396" y="148"/>
                      <a:pt x="39376" y="148"/>
                    </a:cubicBezTo>
                    <a:cubicBezTo>
                      <a:pt x="39373" y="148"/>
                      <a:pt x="39370" y="149"/>
                      <a:pt x="39367" y="152"/>
                    </a:cubicBezTo>
                    <a:cubicBezTo>
                      <a:pt x="39328" y="153"/>
                      <a:pt x="39293" y="183"/>
                      <a:pt x="39262" y="183"/>
                    </a:cubicBezTo>
                    <a:cubicBezTo>
                      <a:pt x="39246" y="183"/>
                      <a:pt x="39230" y="175"/>
                      <a:pt x="39215" y="148"/>
                    </a:cubicBezTo>
                    <a:cubicBezTo>
                      <a:pt x="39202" y="126"/>
                      <a:pt x="39190" y="118"/>
                      <a:pt x="39179" y="118"/>
                    </a:cubicBezTo>
                    <a:cubicBezTo>
                      <a:pt x="39153" y="118"/>
                      <a:pt x="39130" y="159"/>
                      <a:pt x="39110" y="163"/>
                    </a:cubicBezTo>
                    <a:cubicBezTo>
                      <a:pt x="39078" y="141"/>
                      <a:pt x="39052" y="132"/>
                      <a:pt x="39029" y="132"/>
                    </a:cubicBezTo>
                    <a:cubicBezTo>
                      <a:pt x="39008" y="132"/>
                      <a:pt x="38989" y="139"/>
                      <a:pt x="38971" y="152"/>
                    </a:cubicBezTo>
                    <a:cubicBezTo>
                      <a:pt x="38904" y="146"/>
                      <a:pt x="38894" y="129"/>
                      <a:pt x="38884" y="129"/>
                    </a:cubicBezTo>
                    <a:cubicBezTo>
                      <a:pt x="38882" y="129"/>
                      <a:pt x="38880" y="130"/>
                      <a:pt x="38878" y="131"/>
                    </a:cubicBezTo>
                    <a:cubicBezTo>
                      <a:pt x="38876" y="136"/>
                      <a:pt x="38874" y="139"/>
                      <a:pt x="38872" y="139"/>
                    </a:cubicBezTo>
                    <a:cubicBezTo>
                      <a:pt x="38865" y="139"/>
                      <a:pt x="38855" y="121"/>
                      <a:pt x="38836" y="79"/>
                    </a:cubicBezTo>
                    <a:cubicBezTo>
                      <a:pt x="38822" y="76"/>
                      <a:pt x="38802" y="67"/>
                      <a:pt x="38774" y="67"/>
                    </a:cubicBezTo>
                    <a:cubicBezTo>
                      <a:pt x="38756" y="67"/>
                      <a:pt x="38733" y="71"/>
                      <a:pt x="38706" y="86"/>
                    </a:cubicBezTo>
                    <a:cubicBezTo>
                      <a:pt x="38640" y="68"/>
                      <a:pt x="38604" y="54"/>
                      <a:pt x="38584" y="53"/>
                    </a:cubicBezTo>
                    <a:cubicBezTo>
                      <a:pt x="38580" y="63"/>
                      <a:pt x="38576" y="67"/>
                      <a:pt x="38573" y="67"/>
                    </a:cubicBezTo>
                    <a:cubicBezTo>
                      <a:pt x="38561" y="67"/>
                      <a:pt x="38557" y="4"/>
                      <a:pt x="38553" y="3"/>
                    </a:cubicBezTo>
                    <a:cubicBezTo>
                      <a:pt x="38553" y="2"/>
                      <a:pt x="38552" y="1"/>
                      <a:pt x="38551"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20" name="Google Shape;16920;p61"/>
              <p:cNvSpPr/>
              <p:nvPr/>
            </p:nvSpPr>
            <p:spPr>
              <a:xfrm>
                <a:off x="3816975" y="5455175"/>
                <a:ext cx="75" cy="75"/>
              </a:xfrm>
              <a:custGeom>
                <a:avLst/>
                <a:gdLst/>
                <a:ahLst/>
                <a:cxnLst/>
                <a:rect l="l" t="t" r="r" b="b"/>
                <a:pathLst>
                  <a:path w="3" h="3" extrusionOk="0">
                    <a:moveTo>
                      <a:pt x="3" y="0"/>
                    </a:moveTo>
                    <a:lnTo>
                      <a:pt x="0" y="3"/>
                    </a:lnTo>
                    <a:cubicBezTo>
                      <a:pt x="2" y="2"/>
                      <a:pt x="2" y="2"/>
                      <a:pt x="3"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sp>
        <p:nvSpPr>
          <p:cNvPr id="16921" name="Google Shape;16921;p61"/>
          <p:cNvSpPr/>
          <p:nvPr/>
        </p:nvSpPr>
        <p:spPr>
          <a:xfrm>
            <a:off x="1539724" y="2939600"/>
            <a:ext cx="800400" cy="800400"/>
          </a:xfrm>
          <a:prstGeom prst="ellipse">
            <a:avLst/>
          </a:prstGeom>
          <a:solidFill>
            <a:schemeClr val="accent2"/>
          </a:solidFill>
          <a:ln w="114300" cap="flat" cmpd="sng">
            <a:solidFill>
              <a:schemeClr val="accent2"/>
            </a:solidFill>
            <a:prstDash val="solid"/>
            <a:round/>
            <a:headEnd type="none" w="sm" len="sm"/>
            <a:tailEnd type="none" w="sm" len="sm"/>
          </a:ln>
          <a:effectLst>
            <a:outerShdw blurRad="57150" dist="19050" dir="4200000" algn="bl" rotWithShape="0">
              <a:srgbClr val="263A43">
                <a:alpha val="64999"/>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22" name="Google Shape;16922;p61"/>
          <p:cNvSpPr/>
          <p:nvPr/>
        </p:nvSpPr>
        <p:spPr>
          <a:xfrm>
            <a:off x="1539724" y="2939600"/>
            <a:ext cx="800400" cy="8004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6923" name="Google Shape;16923;p61"/>
          <p:cNvGrpSpPr/>
          <p:nvPr/>
        </p:nvGrpSpPr>
        <p:grpSpPr>
          <a:xfrm>
            <a:off x="3344035" y="3207812"/>
            <a:ext cx="2455889" cy="1443369"/>
            <a:chOff x="713220" y="1300491"/>
            <a:chExt cx="3555138" cy="1460309"/>
          </a:xfrm>
        </p:grpSpPr>
        <p:sp>
          <p:nvSpPr>
            <p:cNvPr id="16924" name="Google Shape;16924;p61"/>
            <p:cNvSpPr/>
            <p:nvPr/>
          </p:nvSpPr>
          <p:spPr>
            <a:xfrm rot="10800000">
              <a:off x="713220" y="1300491"/>
              <a:ext cx="3546505" cy="1403990"/>
            </a:xfrm>
            <a:custGeom>
              <a:avLst/>
              <a:gdLst/>
              <a:ahLst/>
              <a:cxnLst/>
              <a:rect l="l" t="t" r="r" b="b"/>
              <a:pathLst>
                <a:path w="51914" h="8316" extrusionOk="0">
                  <a:moveTo>
                    <a:pt x="1" y="0"/>
                  </a:moveTo>
                  <a:lnTo>
                    <a:pt x="1" y="8315"/>
                  </a:lnTo>
                  <a:lnTo>
                    <a:pt x="51914" y="8315"/>
                  </a:lnTo>
                  <a:lnTo>
                    <a:pt x="51912" y="0"/>
                  </a:lnTo>
                  <a:cubicBezTo>
                    <a:pt x="51912" y="0"/>
                    <a:pt x="41186" y="162"/>
                    <a:pt x="27621" y="406"/>
                  </a:cubicBezTo>
                  <a:cubicBezTo>
                    <a:pt x="25622" y="442"/>
                    <a:pt x="23583" y="457"/>
                    <a:pt x="21564" y="457"/>
                  </a:cubicBezTo>
                  <a:cubicBezTo>
                    <a:pt x="10484" y="457"/>
                    <a:pt x="1" y="0"/>
                    <a:pt x="1" y="0"/>
                  </a:cubicBezTo>
                  <a:close/>
                </a:path>
              </a:pathLst>
            </a:custGeom>
            <a:solidFill>
              <a:schemeClr val="accent4"/>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6925" name="Google Shape;16925;p61"/>
            <p:cNvGrpSpPr/>
            <p:nvPr/>
          </p:nvGrpSpPr>
          <p:grpSpPr>
            <a:xfrm>
              <a:off x="713450" y="2567954"/>
              <a:ext cx="3554908" cy="192846"/>
              <a:chOff x="3289575" y="5404975"/>
              <a:chExt cx="1300925" cy="70575"/>
            </a:xfrm>
          </p:grpSpPr>
          <p:sp>
            <p:nvSpPr>
              <p:cNvPr id="16926" name="Google Shape;16926;p61"/>
              <p:cNvSpPr/>
              <p:nvPr/>
            </p:nvSpPr>
            <p:spPr>
              <a:xfrm>
                <a:off x="3980025" y="5416850"/>
                <a:ext cx="575" cy="900"/>
              </a:xfrm>
              <a:custGeom>
                <a:avLst/>
                <a:gdLst/>
                <a:ahLst/>
                <a:cxnLst/>
                <a:rect l="l" t="t" r="r" b="b"/>
                <a:pathLst>
                  <a:path w="23" h="36" extrusionOk="0">
                    <a:moveTo>
                      <a:pt x="12" y="0"/>
                    </a:moveTo>
                    <a:cubicBezTo>
                      <a:pt x="6" y="5"/>
                      <a:pt x="2" y="11"/>
                      <a:pt x="1" y="20"/>
                    </a:cubicBezTo>
                    <a:cubicBezTo>
                      <a:pt x="8" y="31"/>
                      <a:pt x="12" y="35"/>
                      <a:pt x="15" y="35"/>
                    </a:cubicBezTo>
                    <a:cubicBezTo>
                      <a:pt x="22" y="35"/>
                      <a:pt x="18" y="12"/>
                      <a:pt x="12"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27" name="Google Shape;16927;p61"/>
              <p:cNvSpPr/>
              <p:nvPr/>
            </p:nvSpPr>
            <p:spPr>
              <a:xfrm>
                <a:off x="4315675" y="5411325"/>
                <a:ext cx="1025" cy="775"/>
              </a:xfrm>
              <a:custGeom>
                <a:avLst/>
                <a:gdLst/>
                <a:ahLst/>
                <a:cxnLst/>
                <a:rect l="l" t="t" r="r" b="b"/>
                <a:pathLst>
                  <a:path w="41" h="31" extrusionOk="0">
                    <a:moveTo>
                      <a:pt x="16" y="0"/>
                    </a:moveTo>
                    <a:cubicBezTo>
                      <a:pt x="10" y="0"/>
                      <a:pt x="5" y="8"/>
                      <a:pt x="1" y="30"/>
                    </a:cubicBezTo>
                    <a:cubicBezTo>
                      <a:pt x="16" y="28"/>
                      <a:pt x="29" y="25"/>
                      <a:pt x="40" y="23"/>
                    </a:cubicBezTo>
                    <a:cubicBezTo>
                      <a:pt x="32" y="11"/>
                      <a:pt x="24" y="0"/>
                      <a:pt x="16"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28" name="Google Shape;16928;p61"/>
              <p:cNvSpPr/>
              <p:nvPr/>
            </p:nvSpPr>
            <p:spPr>
              <a:xfrm>
                <a:off x="4316675" y="5411800"/>
                <a:ext cx="1600" cy="775"/>
              </a:xfrm>
              <a:custGeom>
                <a:avLst/>
                <a:gdLst/>
                <a:ahLst/>
                <a:cxnLst/>
                <a:rect l="l" t="t" r="r" b="b"/>
                <a:pathLst>
                  <a:path w="64" h="31" extrusionOk="0">
                    <a:moveTo>
                      <a:pt x="30" y="0"/>
                    </a:moveTo>
                    <a:cubicBezTo>
                      <a:pt x="22" y="0"/>
                      <a:pt x="12" y="2"/>
                      <a:pt x="0" y="5"/>
                    </a:cubicBezTo>
                    <a:cubicBezTo>
                      <a:pt x="8" y="15"/>
                      <a:pt x="16" y="26"/>
                      <a:pt x="24" y="26"/>
                    </a:cubicBezTo>
                    <a:cubicBezTo>
                      <a:pt x="26" y="26"/>
                      <a:pt x="29" y="25"/>
                      <a:pt x="31" y="23"/>
                    </a:cubicBezTo>
                    <a:cubicBezTo>
                      <a:pt x="35" y="28"/>
                      <a:pt x="40" y="31"/>
                      <a:pt x="44" y="31"/>
                    </a:cubicBezTo>
                    <a:cubicBezTo>
                      <a:pt x="56" y="31"/>
                      <a:pt x="63" y="7"/>
                      <a:pt x="62" y="7"/>
                    </a:cubicBezTo>
                    <a:lnTo>
                      <a:pt x="62" y="7"/>
                    </a:lnTo>
                    <a:cubicBezTo>
                      <a:pt x="61" y="7"/>
                      <a:pt x="59" y="10"/>
                      <a:pt x="56" y="19"/>
                    </a:cubicBezTo>
                    <a:cubicBezTo>
                      <a:pt x="51" y="5"/>
                      <a:pt x="42" y="0"/>
                      <a:pt x="30"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29" name="Google Shape;16929;p61"/>
              <p:cNvSpPr/>
              <p:nvPr/>
            </p:nvSpPr>
            <p:spPr>
              <a:xfrm>
                <a:off x="4397950" y="5419900"/>
                <a:ext cx="300" cy="500"/>
              </a:xfrm>
              <a:custGeom>
                <a:avLst/>
                <a:gdLst/>
                <a:ahLst/>
                <a:cxnLst/>
                <a:rect l="l" t="t" r="r" b="b"/>
                <a:pathLst>
                  <a:path w="12" h="20" extrusionOk="0">
                    <a:moveTo>
                      <a:pt x="6" y="1"/>
                    </a:moveTo>
                    <a:cubicBezTo>
                      <a:pt x="4" y="1"/>
                      <a:pt x="1" y="6"/>
                      <a:pt x="0" y="19"/>
                    </a:cubicBezTo>
                    <a:cubicBezTo>
                      <a:pt x="11" y="13"/>
                      <a:pt x="10" y="1"/>
                      <a:pt x="6"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30" name="Google Shape;16930;p61"/>
              <p:cNvSpPr/>
              <p:nvPr/>
            </p:nvSpPr>
            <p:spPr>
              <a:xfrm>
                <a:off x="4193775" y="5406050"/>
                <a:ext cx="875" cy="600"/>
              </a:xfrm>
              <a:custGeom>
                <a:avLst/>
                <a:gdLst/>
                <a:ahLst/>
                <a:cxnLst/>
                <a:rect l="l" t="t" r="r" b="b"/>
                <a:pathLst>
                  <a:path w="35" h="24" extrusionOk="0">
                    <a:moveTo>
                      <a:pt x="7" y="1"/>
                    </a:moveTo>
                    <a:cubicBezTo>
                      <a:pt x="2" y="1"/>
                      <a:pt x="1" y="7"/>
                      <a:pt x="2" y="21"/>
                    </a:cubicBezTo>
                    <a:cubicBezTo>
                      <a:pt x="9" y="23"/>
                      <a:pt x="15" y="24"/>
                      <a:pt x="22" y="24"/>
                    </a:cubicBezTo>
                    <a:cubicBezTo>
                      <a:pt x="26" y="24"/>
                      <a:pt x="30" y="23"/>
                      <a:pt x="34" y="22"/>
                    </a:cubicBezTo>
                    <a:cubicBezTo>
                      <a:pt x="22" y="9"/>
                      <a:pt x="13" y="1"/>
                      <a:pt x="7"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31" name="Google Shape;16931;p61"/>
              <p:cNvSpPr/>
              <p:nvPr/>
            </p:nvSpPr>
            <p:spPr>
              <a:xfrm>
                <a:off x="4133775" y="5414725"/>
                <a:ext cx="975" cy="950"/>
              </a:xfrm>
              <a:custGeom>
                <a:avLst/>
                <a:gdLst/>
                <a:ahLst/>
                <a:cxnLst/>
                <a:rect l="l" t="t" r="r" b="b"/>
                <a:pathLst>
                  <a:path w="39" h="38" extrusionOk="0">
                    <a:moveTo>
                      <a:pt x="26" y="0"/>
                    </a:moveTo>
                    <a:cubicBezTo>
                      <a:pt x="19" y="0"/>
                      <a:pt x="9" y="9"/>
                      <a:pt x="0" y="20"/>
                    </a:cubicBezTo>
                    <a:cubicBezTo>
                      <a:pt x="23" y="21"/>
                      <a:pt x="34" y="21"/>
                      <a:pt x="37" y="38"/>
                    </a:cubicBezTo>
                    <a:cubicBezTo>
                      <a:pt x="38" y="10"/>
                      <a:pt x="33" y="0"/>
                      <a:pt x="26"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32" name="Google Shape;16932;p61"/>
              <p:cNvSpPr/>
              <p:nvPr/>
            </p:nvSpPr>
            <p:spPr>
              <a:xfrm>
                <a:off x="4225950" y="5405725"/>
                <a:ext cx="725" cy="350"/>
              </a:xfrm>
              <a:custGeom>
                <a:avLst/>
                <a:gdLst/>
                <a:ahLst/>
                <a:cxnLst/>
                <a:rect l="l" t="t" r="r" b="b"/>
                <a:pathLst>
                  <a:path w="29" h="14" extrusionOk="0">
                    <a:moveTo>
                      <a:pt x="0" y="1"/>
                    </a:moveTo>
                    <a:cubicBezTo>
                      <a:pt x="4" y="4"/>
                      <a:pt x="12" y="10"/>
                      <a:pt x="18" y="14"/>
                    </a:cubicBezTo>
                    <a:lnTo>
                      <a:pt x="28" y="14"/>
                    </a:lnTo>
                    <a:cubicBezTo>
                      <a:pt x="18" y="10"/>
                      <a:pt x="9" y="6"/>
                      <a:pt x="0"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33" name="Google Shape;16933;p61"/>
              <p:cNvSpPr/>
              <p:nvPr/>
            </p:nvSpPr>
            <p:spPr>
              <a:xfrm>
                <a:off x="3868875" y="5419425"/>
                <a:ext cx="100" cy="75"/>
              </a:xfrm>
              <a:custGeom>
                <a:avLst/>
                <a:gdLst/>
                <a:ahLst/>
                <a:cxnLst/>
                <a:rect l="l" t="t" r="r" b="b"/>
                <a:pathLst>
                  <a:path w="4" h="3" extrusionOk="0">
                    <a:moveTo>
                      <a:pt x="3" y="0"/>
                    </a:moveTo>
                    <a:lnTo>
                      <a:pt x="3" y="0"/>
                    </a:lnTo>
                    <a:cubicBezTo>
                      <a:pt x="2" y="0"/>
                      <a:pt x="1" y="1"/>
                      <a:pt x="1" y="3"/>
                    </a:cubicBezTo>
                    <a:lnTo>
                      <a:pt x="3" y="0"/>
                    </a:ln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34" name="Google Shape;16934;p61"/>
              <p:cNvSpPr/>
              <p:nvPr/>
            </p:nvSpPr>
            <p:spPr>
              <a:xfrm>
                <a:off x="3289575" y="5404975"/>
                <a:ext cx="1300925" cy="70575"/>
              </a:xfrm>
              <a:custGeom>
                <a:avLst/>
                <a:gdLst/>
                <a:ahLst/>
                <a:cxnLst/>
                <a:rect l="l" t="t" r="r" b="b"/>
                <a:pathLst>
                  <a:path w="52037" h="2823" extrusionOk="0">
                    <a:moveTo>
                      <a:pt x="32257" y="329"/>
                    </a:moveTo>
                    <a:cubicBezTo>
                      <a:pt x="32263" y="329"/>
                      <a:pt x="32269" y="329"/>
                      <a:pt x="32274" y="330"/>
                    </a:cubicBezTo>
                    <a:cubicBezTo>
                      <a:pt x="32281" y="340"/>
                      <a:pt x="32288" y="350"/>
                      <a:pt x="32298" y="359"/>
                    </a:cubicBezTo>
                    <a:cubicBezTo>
                      <a:pt x="32137" y="357"/>
                      <a:pt x="32203" y="329"/>
                      <a:pt x="32257" y="329"/>
                    </a:cubicBezTo>
                    <a:close/>
                    <a:moveTo>
                      <a:pt x="5250" y="1074"/>
                    </a:moveTo>
                    <a:cubicBezTo>
                      <a:pt x="5250" y="1076"/>
                      <a:pt x="5250" y="1077"/>
                      <a:pt x="5250" y="1078"/>
                    </a:cubicBezTo>
                    <a:lnTo>
                      <a:pt x="5250" y="1078"/>
                    </a:lnTo>
                    <a:cubicBezTo>
                      <a:pt x="5250" y="1077"/>
                      <a:pt x="5250" y="1076"/>
                      <a:pt x="5250" y="1074"/>
                    </a:cubicBezTo>
                    <a:close/>
                    <a:moveTo>
                      <a:pt x="35937" y="1639"/>
                    </a:moveTo>
                    <a:lnTo>
                      <a:pt x="35937" y="1639"/>
                    </a:lnTo>
                    <a:cubicBezTo>
                      <a:pt x="35936" y="1639"/>
                      <a:pt x="35936" y="1639"/>
                      <a:pt x="35936" y="1639"/>
                    </a:cubicBezTo>
                    <a:cubicBezTo>
                      <a:pt x="35936" y="1639"/>
                      <a:pt x="35936" y="1639"/>
                      <a:pt x="35937" y="1639"/>
                    </a:cubicBezTo>
                    <a:close/>
                    <a:moveTo>
                      <a:pt x="52031" y="2118"/>
                    </a:moveTo>
                    <a:cubicBezTo>
                      <a:pt x="52033" y="2118"/>
                      <a:pt x="52035" y="2119"/>
                      <a:pt x="52037" y="2119"/>
                    </a:cubicBezTo>
                    <a:cubicBezTo>
                      <a:pt x="52035" y="2118"/>
                      <a:pt x="52033" y="2118"/>
                      <a:pt x="52031" y="2118"/>
                    </a:cubicBezTo>
                    <a:close/>
                    <a:moveTo>
                      <a:pt x="15765" y="2214"/>
                    </a:moveTo>
                    <a:lnTo>
                      <a:pt x="15765" y="2214"/>
                    </a:lnTo>
                    <a:cubicBezTo>
                      <a:pt x="15765" y="2214"/>
                      <a:pt x="15765" y="2214"/>
                      <a:pt x="15765" y="2214"/>
                    </a:cubicBezTo>
                    <a:cubicBezTo>
                      <a:pt x="15765" y="2214"/>
                      <a:pt x="15765" y="2214"/>
                      <a:pt x="15765" y="2214"/>
                    </a:cubicBezTo>
                    <a:close/>
                    <a:moveTo>
                      <a:pt x="14353" y="2372"/>
                    </a:moveTo>
                    <a:lnTo>
                      <a:pt x="14353" y="2372"/>
                    </a:lnTo>
                    <a:cubicBezTo>
                      <a:pt x="14352" y="2372"/>
                      <a:pt x="14352" y="2372"/>
                      <a:pt x="14352" y="2372"/>
                    </a:cubicBezTo>
                    <a:cubicBezTo>
                      <a:pt x="14352" y="2373"/>
                      <a:pt x="14353" y="2373"/>
                      <a:pt x="14353" y="2374"/>
                    </a:cubicBezTo>
                    <a:lnTo>
                      <a:pt x="14353" y="2374"/>
                    </a:lnTo>
                    <a:cubicBezTo>
                      <a:pt x="14353" y="2373"/>
                      <a:pt x="14353" y="2373"/>
                      <a:pt x="14353" y="2372"/>
                    </a:cubicBezTo>
                    <a:close/>
                    <a:moveTo>
                      <a:pt x="38551" y="1"/>
                    </a:moveTo>
                    <a:cubicBezTo>
                      <a:pt x="38547" y="1"/>
                      <a:pt x="38538" y="20"/>
                      <a:pt x="38488" y="20"/>
                    </a:cubicBezTo>
                    <a:cubicBezTo>
                      <a:pt x="38476" y="20"/>
                      <a:pt x="38461" y="19"/>
                      <a:pt x="38443" y="16"/>
                    </a:cubicBezTo>
                    <a:cubicBezTo>
                      <a:pt x="38416" y="51"/>
                      <a:pt x="38391" y="53"/>
                      <a:pt x="38367" y="53"/>
                    </a:cubicBezTo>
                    <a:cubicBezTo>
                      <a:pt x="38364" y="53"/>
                      <a:pt x="38361" y="53"/>
                      <a:pt x="38358" y="53"/>
                    </a:cubicBezTo>
                    <a:cubicBezTo>
                      <a:pt x="38354" y="53"/>
                      <a:pt x="38349" y="53"/>
                      <a:pt x="38345" y="54"/>
                    </a:cubicBezTo>
                    <a:cubicBezTo>
                      <a:pt x="38337" y="64"/>
                      <a:pt x="38330" y="67"/>
                      <a:pt x="38322" y="67"/>
                    </a:cubicBezTo>
                    <a:cubicBezTo>
                      <a:pt x="38306" y="67"/>
                      <a:pt x="38291" y="51"/>
                      <a:pt x="38275" y="51"/>
                    </a:cubicBezTo>
                    <a:cubicBezTo>
                      <a:pt x="38269" y="51"/>
                      <a:pt x="38262" y="54"/>
                      <a:pt x="38256" y="63"/>
                    </a:cubicBezTo>
                    <a:cubicBezTo>
                      <a:pt x="38240" y="83"/>
                      <a:pt x="38224" y="93"/>
                      <a:pt x="38207" y="93"/>
                    </a:cubicBezTo>
                    <a:cubicBezTo>
                      <a:pt x="38194" y="93"/>
                      <a:pt x="38180" y="86"/>
                      <a:pt x="38167" y="72"/>
                    </a:cubicBezTo>
                    <a:cubicBezTo>
                      <a:pt x="38156" y="92"/>
                      <a:pt x="38146" y="97"/>
                      <a:pt x="38135" y="97"/>
                    </a:cubicBezTo>
                    <a:cubicBezTo>
                      <a:pt x="38125" y="97"/>
                      <a:pt x="38114" y="93"/>
                      <a:pt x="38104" y="93"/>
                    </a:cubicBezTo>
                    <a:cubicBezTo>
                      <a:pt x="38092" y="93"/>
                      <a:pt x="38081" y="98"/>
                      <a:pt x="38069" y="120"/>
                    </a:cubicBezTo>
                    <a:cubicBezTo>
                      <a:pt x="38046" y="141"/>
                      <a:pt x="38022" y="165"/>
                      <a:pt x="37996" y="165"/>
                    </a:cubicBezTo>
                    <a:cubicBezTo>
                      <a:pt x="37982" y="165"/>
                      <a:pt x="37969" y="158"/>
                      <a:pt x="37954" y="142"/>
                    </a:cubicBezTo>
                    <a:cubicBezTo>
                      <a:pt x="37947" y="145"/>
                      <a:pt x="37939" y="147"/>
                      <a:pt x="37931" y="147"/>
                    </a:cubicBezTo>
                    <a:cubicBezTo>
                      <a:pt x="37901" y="147"/>
                      <a:pt x="37870" y="126"/>
                      <a:pt x="37836" y="126"/>
                    </a:cubicBezTo>
                    <a:cubicBezTo>
                      <a:pt x="37828" y="126"/>
                      <a:pt x="37820" y="127"/>
                      <a:pt x="37812" y="130"/>
                    </a:cubicBezTo>
                    <a:cubicBezTo>
                      <a:pt x="37657" y="109"/>
                      <a:pt x="37641" y="69"/>
                      <a:pt x="37633" y="69"/>
                    </a:cubicBezTo>
                    <a:cubicBezTo>
                      <a:pt x="37633" y="69"/>
                      <a:pt x="37632" y="69"/>
                      <a:pt x="37632" y="69"/>
                    </a:cubicBezTo>
                    <a:cubicBezTo>
                      <a:pt x="37628" y="63"/>
                      <a:pt x="37627" y="47"/>
                      <a:pt x="37582" y="47"/>
                    </a:cubicBezTo>
                    <a:cubicBezTo>
                      <a:pt x="37572" y="47"/>
                      <a:pt x="37560" y="48"/>
                      <a:pt x="37544" y="50"/>
                    </a:cubicBezTo>
                    <a:cubicBezTo>
                      <a:pt x="37550" y="49"/>
                      <a:pt x="37555" y="46"/>
                      <a:pt x="37560" y="44"/>
                    </a:cubicBezTo>
                    <a:cubicBezTo>
                      <a:pt x="37561" y="44"/>
                      <a:pt x="37562" y="44"/>
                      <a:pt x="37563" y="44"/>
                    </a:cubicBezTo>
                    <a:cubicBezTo>
                      <a:pt x="37585" y="44"/>
                      <a:pt x="37599" y="24"/>
                      <a:pt x="37590" y="24"/>
                    </a:cubicBezTo>
                    <a:cubicBezTo>
                      <a:pt x="37586" y="24"/>
                      <a:pt x="37580" y="27"/>
                      <a:pt x="37569" y="35"/>
                    </a:cubicBezTo>
                    <a:cubicBezTo>
                      <a:pt x="37545" y="39"/>
                      <a:pt x="37521" y="41"/>
                      <a:pt x="37497" y="41"/>
                    </a:cubicBezTo>
                    <a:cubicBezTo>
                      <a:pt x="37492" y="41"/>
                      <a:pt x="37487" y="41"/>
                      <a:pt x="37482" y="41"/>
                    </a:cubicBezTo>
                    <a:lnTo>
                      <a:pt x="37482" y="41"/>
                    </a:lnTo>
                    <a:cubicBezTo>
                      <a:pt x="37499" y="48"/>
                      <a:pt x="37515" y="51"/>
                      <a:pt x="37532" y="51"/>
                    </a:cubicBezTo>
                    <a:cubicBezTo>
                      <a:pt x="37520" y="53"/>
                      <a:pt x="37509" y="55"/>
                      <a:pt x="37495" y="58"/>
                    </a:cubicBezTo>
                    <a:cubicBezTo>
                      <a:pt x="37485" y="50"/>
                      <a:pt x="37480" y="46"/>
                      <a:pt x="37472" y="42"/>
                    </a:cubicBezTo>
                    <a:cubicBezTo>
                      <a:pt x="37417" y="42"/>
                      <a:pt x="37340" y="42"/>
                      <a:pt x="37230" y="51"/>
                    </a:cubicBezTo>
                    <a:cubicBezTo>
                      <a:pt x="37194" y="67"/>
                      <a:pt x="37161" y="72"/>
                      <a:pt x="37129" y="72"/>
                    </a:cubicBezTo>
                    <a:cubicBezTo>
                      <a:pt x="37074" y="72"/>
                      <a:pt x="37025" y="56"/>
                      <a:pt x="36983" y="56"/>
                    </a:cubicBezTo>
                    <a:cubicBezTo>
                      <a:pt x="36963" y="56"/>
                      <a:pt x="36945" y="60"/>
                      <a:pt x="36927" y="70"/>
                    </a:cubicBezTo>
                    <a:cubicBezTo>
                      <a:pt x="36903" y="62"/>
                      <a:pt x="36882" y="59"/>
                      <a:pt x="36862" y="59"/>
                    </a:cubicBezTo>
                    <a:cubicBezTo>
                      <a:pt x="36823" y="59"/>
                      <a:pt x="36792" y="71"/>
                      <a:pt x="36768" y="73"/>
                    </a:cubicBezTo>
                    <a:cubicBezTo>
                      <a:pt x="36731" y="88"/>
                      <a:pt x="36710" y="93"/>
                      <a:pt x="36694" y="93"/>
                    </a:cubicBezTo>
                    <a:cubicBezTo>
                      <a:pt x="36681" y="93"/>
                      <a:pt x="36671" y="89"/>
                      <a:pt x="36658" y="86"/>
                    </a:cubicBezTo>
                    <a:cubicBezTo>
                      <a:pt x="36651" y="97"/>
                      <a:pt x="36645" y="101"/>
                      <a:pt x="36636" y="101"/>
                    </a:cubicBezTo>
                    <a:cubicBezTo>
                      <a:pt x="36611" y="101"/>
                      <a:pt x="36571" y="63"/>
                      <a:pt x="36501" y="63"/>
                    </a:cubicBezTo>
                    <a:cubicBezTo>
                      <a:pt x="36483" y="63"/>
                      <a:pt x="36463" y="65"/>
                      <a:pt x="36440" y="72"/>
                    </a:cubicBezTo>
                    <a:cubicBezTo>
                      <a:pt x="36415" y="80"/>
                      <a:pt x="36393" y="83"/>
                      <a:pt x="36372" y="83"/>
                    </a:cubicBezTo>
                    <a:cubicBezTo>
                      <a:pt x="36318" y="83"/>
                      <a:pt x="36278" y="61"/>
                      <a:pt x="36250" y="61"/>
                    </a:cubicBezTo>
                    <a:cubicBezTo>
                      <a:pt x="36244" y="61"/>
                      <a:pt x="36239" y="62"/>
                      <a:pt x="36234" y="64"/>
                    </a:cubicBezTo>
                    <a:lnTo>
                      <a:pt x="36202" y="64"/>
                    </a:lnTo>
                    <a:cubicBezTo>
                      <a:pt x="36278" y="153"/>
                      <a:pt x="36454" y="485"/>
                      <a:pt x="36379" y="485"/>
                    </a:cubicBezTo>
                    <a:cubicBezTo>
                      <a:pt x="36376" y="485"/>
                      <a:pt x="36372" y="484"/>
                      <a:pt x="36368" y="483"/>
                    </a:cubicBezTo>
                    <a:cubicBezTo>
                      <a:pt x="36306" y="519"/>
                      <a:pt x="36285" y="540"/>
                      <a:pt x="36282" y="540"/>
                    </a:cubicBezTo>
                    <a:cubicBezTo>
                      <a:pt x="36280" y="540"/>
                      <a:pt x="36301" y="513"/>
                      <a:pt x="36314" y="452"/>
                    </a:cubicBezTo>
                    <a:cubicBezTo>
                      <a:pt x="36327" y="428"/>
                      <a:pt x="36333" y="420"/>
                      <a:pt x="36305" y="420"/>
                    </a:cubicBezTo>
                    <a:cubicBezTo>
                      <a:pt x="36278" y="420"/>
                      <a:pt x="36219" y="427"/>
                      <a:pt x="36103" y="434"/>
                    </a:cubicBezTo>
                    <a:cubicBezTo>
                      <a:pt x="36036" y="430"/>
                      <a:pt x="35985" y="403"/>
                      <a:pt x="35945" y="403"/>
                    </a:cubicBezTo>
                    <a:cubicBezTo>
                      <a:pt x="35937" y="403"/>
                      <a:pt x="35930" y="404"/>
                      <a:pt x="35923" y="406"/>
                    </a:cubicBezTo>
                    <a:cubicBezTo>
                      <a:pt x="35913" y="392"/>
                      <a:pt x="35903" y="388"/>
                      <a:pt x="35894" y="388"/>
                    </a:cubicBezTo>
                    <a:cubicBezTo>
                      <a:pt x="35878" y="388"/>
                      <a:pt x="35865" y="401"/>
                      <a:pt x="35853" y="401"/>
                    </a:cubicBezTo>
                    <a:cubicBezTo>
                      <a:pt x="35844" y="401"/>
                      <a:pt x="35836" y="393"/>
                      <a:pt x="35828" y="366"/>
                    </a:cubicBezTo>
                    <a:cubicBezTo>
                      <a:pt x="35785" y="314"/>
                      <a:pt x="35766" y="297"/>
                      <a:pt x="35717" y="297"/>
                    </a:cubicBezTo>
                    <a:cubicBezTo>
                      <a:pt x="35713" y="297"/>
                      <a:pt x="35710" y="297"/>
                      <a:pt x="35706" y="297"/>
                    </a:cubicBezTo>
                    <a:cubicBezTo>
                      <a:pt x="35697" y="285"/>
                      <a:pt x="35688" y="281"/>
                      <a:pt x="35677" y="281"/>
                    </a:cubicBezTo>
                    <a:cubicBezTo>
                      <a:pt x="35653" y="281"/>
                      <a:pt x="35624" y="301"/>
                      <a:pt x="35586" y="306"/>
                    </a:cubicBezTo>
                    <a:cubicBezTo>
                      <a:pt x="35568" y="300"/>
                      <a:pt x="35547" y="297"/>
                      <a:pt x="35524" y="297"/>
                    </a:cubicBezTo>
                    <a:cubicBezTo>
                      <a:pt x="35479" y="297"/>
                      <a:pt x="35426" y="309"/>
                      <a:pt x="35364" y="336"/>
                    </a:cubicBezTo>
                    <a:cubicBezTo>
                      <a:pt x="35350" y="324"/>
                      <a:pt x="35337" y="319"/>
                      <a:pt x="35324" y="319"/>
                    </a:cubicBezTo>
                    <a:cubicBezTo>
                      <a:pt x="35276" y="319"/>
                      <a:pt x="35236" y="392"/>
                      <a:pt x="35201" y="392"/>
                    </a:cubicBezTo>
                    <a:cubicBezTo>
                      <a:pt x="35197" y="392"/>
                      <a:pt x="35192" y="391"/>
                      <a:pt x="35188" y="388"/>
                    </a:cubicBezTo>
                    <a:cubicBezTo>
                      <a:pt x="35175" y="374"/>
                      <a:pt x="35162" y="368"/>
                      <a:pt x="35151" y="368"/>
                    </a:cubicBezTo>
                    <a:cubicBezTo>
                      <a:pt x="35123" y="368"/>
                      <a:pt x="35100" y="400"/>
                      <a:pt x="35082" y="405"/>
                    </a:cubicBezTo>
                    <a:cubicBezTo>
                      <a:pt x="35074" y="410"/>
                      <a:pt x="35066" y="412"/>
                      <a:pt x="35059" y="412"/>
                    </a:cubicBezTo>
                    <a:cubicBezTo>
                      <a:pt x="35038" y="412"/>
                      <a:pt x="35023" y="394"/>
                      <a:pt x="35013" y="394"/>
                    </a:cubicBezTo>
                    <a:cubicBezTo>
                      <a:pt x="35006" y="394"/>
                      <a:pt x="35000" y="403"/>
                      <a:pt x="34996" y="434"/>
                    </a:cubicBezTo>
                    <a:cubicBezTo>
                      <a:pt x="34987" y="456"/>
                      <a:pt x="34981" y="462"/>
                      <a:pt x="34970" y="462"/>
                    </a:cubicBezTo>
                    <a:cubicBezTo>
                      <a:pt x="34956" y="462"/>
                      <a:pt x="34932" y="453"/>
                      <a:pt x="34883" y="453"/>
                    </a:cubicBezTo>
                    <a:cubicBezTo>
                      <a:pt x="34858" y="453"/>
                      <a:pt x="34827" y="455"/>
                      <a:pt x="34786" y="462"/>
                    </a:cubicBezTo>
                    <a:cubicBezTo>
                      <a:pt x="34764" y="478"/>
                      <a:pt x="34747" y="497"/>
                      <a:pt x="34733" y="517"/>
                    </a:cubicBezTo>
                    <a:cubicBezTo>
                      <a:pt x="34730" y="516"/>
                      <a:pt x="34726" y="516"/>
                      <a:pt x="34724" y="516"/>
                    </a:cubicBezTo>
                    <a:cubicBezTo>
                      <a:pt x="34724" y="513"/>
                      <a:pt x="34722" y="511"/>
                      <a:pt x="34721" y="506"/>
                    </a:cubicBezTo>
                    <a:cubicBezTo>
                      <a:pt x="34715" y="516"/>
                      <a:pt x="34708" y="528"/>
                      <a:pt x="34702" y="539"/>
                    </a:cubicBezTo>
                    <a:cubicBezTo>
                      <a:pt x="34700" y="539"/>
                      <a:pt x="34698" y="539"/>
                      <a:pt x="34697" y="539"/>
                    </a:cubicBezTo>
                    <a:cubicBezTo>
                      <a:pt x="34696" y="539"/>
                      <a:pt x="34694" y="539"/>
                      <a:pt x="34693" y="537"/>
                    </a:cubicBezTo>
                    <a:cubicBezTo>
                      <a:pt x="34688" y="541"/>
                      <a:pt x="34684" y="548"/>
                      <a:pt x="34683" y="554"/>
                    </a:cubicBezTo>
                    <a:cubicBezTo>
                      <a:pt x="34680" y="554"/>
                      <a:pt x="34677" y="554"/>
                      <a:pt x="34674" y="553"/>
                    </a:cubicBezTo>
                    <a:cubicBezTo>
                      <a:pt x="34671" y="549"/>
                      <a:pt x="34670" y="545"/>
                      <a:pt x="34670" y="541"/>
                    </a:cubicBezTo>
                    <a:cubicBezTo>
                      <a:pt x="34670" y="544"/>
                      <a:pt x="34670" y="548"/>
                      <a:pt x="34670" y="551"/>
                    </a:cubicBezTo>
                    <a:cubicBezTo>
                      <a:pt x="34659" y="546"/>
                      <a:pt x="34646" y="538"/>
                      <a:pt x="34631" y="538"/>
                    </a:cubicBezTo>
                    <a:cubicBezTo>
                      <a:pt x="34626" y="538"/>
                      <a:pt x="34621" y="539"/>
                      <a:pt x="34615" y="541"/>
                    </a:cubicBezTo>
                    <a:cubicBezTo>
                      <a:pt x="34586" y="500"/>
                      <a:pt x="34550" y="493"/>
                      <a:pt x="34507" y="493"/>
                    </a:cubicBezTo>
                    <a:cubicBezTo>
                      <a:pt x="34482" y="493"/>
                      <a:pt x="34455" y="495"/>
                      <a:pt x="34425" y="495"/>
                    </a:cubicBezTo>
                    <a:cubicBezTo>
                      <a:pt x="34422" y="495"/>
                      <a:pt x="34420" y="495"/>
                      <a:pt x="34417" y="495"/>
                    </a:cubicBezTo>
                    <a:cubicBezTo>
                      <a:pt x="34402" y="500"/>
                      <a:pt x="34388" y="502"/>
                      <a:pt x="34374" y="502"/>
                    </a:cubicBezTo>
                    <a:cubicBezTo>
                      <a:pt x="34324" y="502"/>
                      <a:pt x="34278" y="480"/>
                      <a:pt x="34236" y="480"/>
                    </a:cubicBezTo>
                    <a:cubicBezTo>
                      <a:pt x="34221" y="480"/>
                      <a:pt x="34206" y="483"/>
                      <a:pt x="34192" y="490"/>
                    </a:cubicBezTo>
                    <a:cubicBezTo>
                      <a:pt x="34168" y="493"/>
                      <a:pt x="34145" y="495"/>
                      <a:pt x="34124" y="495"/>
                    </a:cubicBezTo>
                    <a:cubicBezTo>
                      <a:pt x="34086" y="495"/>
                      <a:pt x="34052" y="490"/>
                      <a:pt x="34021" y="478"/>
                    </a:cubicBezTo>
                    <a:cubicBezTo>
                      <a:pt x="33998" y="496"/>
                      <a:pt x="33976" y="514"/>
                      <a:pt x="33956" y="514"/>
                    </a:cubicBezTo>
                    <a:cubicBezTo>
                      <a:pt x="33936" y="514"/>
                      <a:pt x="33917" y="494"/>
                      <a:pt x="33899" y="430"/>
                    </a:cubicBezTo>
                    <a:cubicBezTo>
                      <a:pt x="33893" y="427"/>
                      <a:pt x="33887" y="425"/>
                      <a:pt x="33882" y="425"/>
                    </a:cubicBezTo>
                    <a:cubicBezTo>
                      <a:pt x="33857" y="425"/>
                      <a:pt x="33837" y="460"/>
                      <a:pt x="33819" y="460"/>
                    </a:cubicBezTo>
                    <a:cubicBezTo>
                      <a:pt x="33819" y="460"/>
                      <a:pt x="33818" y="460"/>
                      <a:pt x="33818" y="460"/>
                    </a:cubicBezTo>
                    <a:cubicBezTo>
                      <a:pt x="33783" y="476"/>
                      <a:pt x="33762" y="482"/>
                      <a:pt x="33750" y="482"/>
                    </a:cubicBezTo>
                    <a:cubicBezTo>
                      <a:pt x="33732" y="482"/>
                      <a:pt x="33732" y="469"/>
                      <a:pt x="33731" y="456"/>
                    </a:cubicBezTo>
                    <a:lnTo>
                      <a:pt x="33731" y="456"/>
                    </a:lnTo>
                    <a:cubicBezTo>
                      <a:pt x="33731" y="456"/>
                      <a:pt x="33731" y="456"/>
                      <a:pt x="33731" y="456"/>
                    </a:cubicBezTo>
                    <a:cubicBezTo>
                      <a:pt x="33733" y="456"/>
                      <a:pt x="33751" y="428"/>
                      <a:pt x="33768" y="408"/>
                    </a:cubicBezTo>
                    <a:cubicBezTo>
                      <a:pt x="33748" y="408"/>
                      <a:pt x="33727" y="405"/>
                      <a:pt x="33708" y="400"/>
                    </a:cubicBezTo>
                    <a:cubicBezTo>
                      <a:pt x="33686" y="378"/>
                      <a:pt x="33659" y="372"/>
                      <a:pt x="33626" y="372"/>
                    </a:cubicBezTo>
                    <a:cubicBezTo>
                      <a:pt x="33576" y="372"/>
                      <a:pt x="33512" y="388"/>
                      <a:pt x="33432" y="388"/>
                    </a:cubicBezTo>
                    <a:cubicBezTo>
                      <a:pt x="33410" y="388"/>
                      <a:pt x="33387" y="387"/>
                      <a:pt x="33362" y="383"/>
                    </a:cubicBezTo>
                    <a:cubicBezTo>
                      <a:pt x="33307" y="386"/>
                      <a:pt x="33257" y="400"/>
                      <a:pt x="33213" y="400"/>
                    </a:cubicBezTo>
                    <a:cubicBezTo>
                      <a:pt x="33180" y="400"/>
                      <a:pt x="33151" y="393"/>
                      <a:pt x="33123" y="369"/>
                    </a:cubicBezTo>
                    <a:cubicBezTo>
                      <a:pt x="33093" y="407"/>
                      <a:pt x="33065" y="423"/>
                      <a:pt x="33040" y="423"/>
                    </a:cubicBezTo>
                    <a:cubicBezTo>
                      <a:pt x="33012" y="423"/>
                      <a:pt x="32986" y="404"/>
                      <a:pt x="32963" y="376"/>
                    </a:cubicBezTo>
                    <a:cubicBezTo>
                      <a:pt x="32905" y="376"/>
                      <a:pt x="32862" y="381"/>
                      <a:pt x="32824" y="381"/>
                    </a:cubicBezTo>
                    <a:cubicBezTo>
                      <a:pt x="32805" y="381"/>
                      <a:pt x="32787" y="380"/>
                      <a:pt x="32769" y="376"/>
                    </a:cubicBezTo>
                    <a:cubicBezTo>
                      <a:pt x="32747" y="414"/>
                      <a:pt x="32724" y="429"/>
                      <a:pt x="32699" y="429"/>
                    </a:cubicBezTo>
                    <a:cubicBezTo>
                      <a:pt x="32664" y="429"/>
                      <a:pt x="32623" y="401"/>
                      <a:pt x="32569" y="369"/>
                    </a:cubicBezTo>
                    <a:cubicBezTo>
                      <a:pt x="32566" y="372"/>
                      <a:pt x="32563" y="373"/>
                      <a:pt x="32559" y="373"/>
                    </a:cubicBezTo>
                    <a:cubicBezTo>
                      <a:pt x="32538" y="373"/>
                      <a:pt x="32514" y="327"/>
                      <a:pt x="32488" y="327"/>
                    </a:cubicBezTo>
                    <a:cubicBezTo>
                      <a:pt x="32484" y="327"/>
                      <a:pt x="32480" y="328"/>
                      <a:pt x="32477" y="330"/>
                    </a:cubicBezTo>
                    <a:cubicBezTo>
                      <a:pt x="32464" y="311"/>
                      <a:pt x="32451" y="303"/>
                      <a:pt x="32438" y="303"/>
                    </a:cubicBezTo>
                    <a:cubicBezTo>
                      <a:pt x="32414" y="303"/>
                      <a:pt x="32388" y="329"/>
                      <a:pt x="32360" y="357"/>
                    </a:cubicBezTo>
                    <a:lnTo>
                      <a:pt x="32300" y="357"/>
                    </a:lnTo>
                    <a:cubicBezTo>
                      <a:pt x="32302" y="353"/>
                      <a:pt x="32292" y="335"/>
                      <a:pt x="32263" y="305"/>
                    </a:cubicBezTo>
                    <a:cubicBezTo>
                      <a:pt x="32253" y="277"/>
                      <a:pt x="32241" y="268"/>
                      <a:pt x="32227" y="268"/>
                    </a:cubicBezTo>
                    <a:cubicBezTo>
                      <a:pt x="32200" y="268"/>
                      <a:pt x="32166" y="300"/>
                      <a:pt x="32120" y="310"/>
                    </a:cubicBezTo>
                    <a:cubicBezTo>
                      <a:pt x="32114" y="315"/>
                      <a:pt x="32108" y="316"/>
                      <a:pt x="32102" y="316"/>
                    </a:cubicBezTo>
                    <a:cubicBezTo>
                      <a:pt x="32083" y="316"/>
                      <a:pt x="32063" y="301"/>
                      <a:pt x="32041" y="301"/>
                    </a:cubicBezTo>
                    <a:cubicBezTo>
                      <a:pt x="32027" y="301"/>
                      <a:pt x="32013" y="307"/>
                      <a:pt x="31998" y="327"/>
                    </a:cubicBezTo>
                    <a:cubicBezTo>
                      <a:pt x="31989" y="326"/>
                      <a:pt x="31980" y="325"/>
                      <a:pt x="31970" y="325"/>
                    </a:cubicBezTo>
                    <a:cubicBezTo>
                      <a:pt x="31946" y="325"/>
                      <a:pt x="31920" y="329"/>
                      <a:pt x="31892" y="329"/>
                    </a:cubicBezTo>
                    <a:cubicBezTo>
                      <a:pt x="31873" y="329"/>
                      <a:pt x="31853" y="327"/>
                      <a:pt x="31833" y="321"/>
                    </a:cubicBezTo>
                    <a:cubicBezTo>
                      <a:pt x="31749" y="312"/>
                      <a:pt x="31672" y="299"/>
                      <a:pt x="31601" y="293"/>
                    </a:cubicBezTo>
                    <a:cubicBezTo>
                      <a:pt x="31574" y="289"/>
                      <a:pt x="31547" y="287"/>
                      <a:pt x="31519" y="287"/>
                    </a:cubicBezTo>
                    <a:cubicBezTo>
                      <a:pt x="31483" y="287"/>
                      <a:pt x="31446" y="291"/>
                      <a:pt x="31409" y="298"/>
                    </a:cubicBezTo>
                    <a:cubicBezTo>
                      <a:pt x="31381" y="314"/>
                      <a:pt x="31354" y="319"/>
                      <a:pt x="31328" y="319"/>
                    </a:cubicBezTo>
                    <a:cubicBezTo>
                      <a:pt x="31264" y="319"/>
                      <a:pt x="31207" y="285"/>
                      <a:pt x="31157" y="285"/>
                    </a:cubicBezTo>
                    <a:cubicBezTo>
                      <a:pt x="31145" y="285"/>
                      <a:pt x="31133" y="287"/>
                      <a:pt x="31122" y="292"/>
                    </a:cubicBezTo>
                    <a:cubicBezTo>
                      <a:pt x="31051" y="309"/>
                      <a:pt x="31114" y="413"/>
                      <a:pt x="31086" y="413"/>
                    </a:cubicBezTo>
                    <a:cubicBezTo>
                      <a:pt x="31083" y="413"/>
                      <a:pt x="31081" y="413"/>
                      <a:pt x="31077" y="411"/>
                    </a:cubicBezTo>
                    <a:cubicBezTo>
                      <a:pt x="31027" y="377"/>
                      <a:pt x="30992" y="395"/>
                      <a:pt x="30961" y="372"/>
                    </a:cubicBezTo>
                    <a:cubicBezTo>
                      <a:pt x="30928" y="375"/>
                      <a:pt x="30902" y="388"/>
                      <a:pt x="30877" y="388"/>
                    </a:cubicBezTo>
                    <a:cubicBezTo>
                      <a:pt x="30857" y="388"/>
                      <a:pt x="30837" y="379"/>
                      <a:pt x="30812" y="348"/>
                    </a:cubicBezTo>
                    <a:cubicBezTo>
                      <a:pt x="30796" y="370"/>
                      <a:pt x="30778" y="378"/>
                      <a:pt x="30759" y="378"/>
                    </a:cubicBezTo>
                    <a:cubicBezTo>
                      <a:pt x="30731" y="378"/>
                      <a:pt x="30702" y="363"/>
                      <a:pt x="30671" y="355"/>
                    </a:cubicBezTo>
                    <a:cubicBezTo>
                      <a:pt x="30670" y="355"/>
                      <a:pt x="30669" y="355"/>
                      <a:pt x="30668" y="355"/>
                    </a:cubicBezTo>
                    <a:cubicBezTo>
                      <a:pt x="30622" y="355"/>
                      <a:pt x="30616" y="489"/>
                      <a:pt x="30575" y="489"/>
                    </a:cubicBezTo>
                    <a:cubicBezTo>
                      <a:pt x="30572" y="489"/>
                      <a:pt x="30570" y="489"/>
                      <a:pt x="30567" y="488"/>
                    </a:cubicBezTo>
                    <a:cubicBezTo>
                      <a:pt x="30561" y="487"/>
                      <a:pt x="30556" y="487"/>
                      <a:pt x="30551" y="487"/>
                    </a:cubicBezTo>
                    <a:cubicBezTo>
                      <a:pt x="30493" y="487"/>
                      <a:pt x="30445" y="502"/>
                      <a:pt x="30416" y="502"/>
                    </a:cubicBezTo>
                    <a:cubicBezTo>
                      <a:pt x="30399" y="502"/>
                      <a:pt x="30389" y="497"/>
                      <a:pt x="30389" y="480"/>
                    </a:cubicBezTo>
                    <a:cubicBezTo>
                      <a:pt x="30389" y="486"/>
                      <a:pt x="30388" y="488"/>
                      <a:pt x="30386" y="488"/>
                    </a:cubicBezTo>
                    <a:cubicBezTo>
                      <a:pt x="30380" y="488"/>
                      <a:pt x="30360" y="442"/>
                      <a:pt x="30333" y="442"/>
                    </a:cubicBezTo>
                    <a:cubicBezTo>
                      <a:pt x="30327" y="442"/>
                      <a:pt x="30320" y="444"/>
                      <a:pt x="30314" y="450"/>
                    </a:cubicBezTo>
                    <a:cubicBezTo>
                      <a:pt x="30269" y="443"/>
                      <a:pt x="30210" y="443"/>
                      <a:pt x="30151" y="408"/>
                    </a:cubicBezTo>
                    <a:cubicBezTo>
                      <a:pt x="30102" y="388"/>
                      <a:pt x="30053" y="329"/>
                      <a:pt x="30013" y="329"/>
                    </a:cubicBezTo>
                    <a:cubicBezTo>
                      <a:pt x="30004" y="329"/>
                      <a:pt x="29995" y="332"/>
                      <a:pt x="29987" y="340"/>
                    </a:cubicBezTo>
                    <a:cubicBezTo>
                      <a:pt x="29984" y="341"/>
                      <a:pt x="29981" y="341"/>
                      <a:pt x="29978" y="341"/>
                    </a:cubicBezTo>
                    <a:cubicBezTo>
                      <a:pt x="29946" y="341"/>
                      <a:pt x="29923" y="301"/>
                      <a:pt x="29915" y="301"/>
                    </a:cubicBezTo>
                    <a:cubicBezTo>
                      <a:pt x="29913" y="301"/>
                      <a:pt x="29913" y="303"/>
                      <a:pt x="29913" y="310"/>
                    </a:cubicBezTo>
                    <a:cubicBezTo>
                      <a:pt x="29913" y="369"/>
                      <a:pt x="29965" y="373"/>
                      <a:pt x="30007" y="377"/>
                    </a:cubicBezTo>
                    <a:cubicBezTo>
                      <a:pt x="30014" y="409"/>
                      <a:pt x="30021" y="418"/>
                      <a:pt x="30027" y="418"/>
                    </a:cubicBezTo>
                    <a:cubicBezTo>
                      <a:pt x="30036" y="418"/>
                      <a:pt x="30043" y="398"/>
                      <a:pt x="30048" y="398"/>
                    </a:cubicBezTo>
                    <a:cubicBezTo>
                      <a:pt x="30049" y="398"/>
                      <a:pt x="30050" y="400"/>
                      <a:pt x="30051" y="405"/>
                    </a:cubicBezTo>
                    <a:cubicBezTo>
                      <a:pt x="30051" y="404"/>
                      <a:pt x="30052" y="404"/>
                      <a:pt x="30052" y="404"/>
                    </a:cubicBezTo>
                    <a:lnTo>
                      <a:pt x="30052" y="404"/>
                    </a:lnTo>
                    <a:cubicBezTo>
                      <a:pt x="30053" y="404"/>
                      <a:pt x="30058" y="449"/>
                      <a:pt x="30031" y="458"/>
                    </a:cubicBezTo>
                    <a:cubicBezTo>
                      <a:pt x="30030" y="459"/>
                      <a:pt x="30029" y="459"/>
                      <a:pt x="30028" y="459"/>
                    </a:cubicBezTo>
                    <a:cubicBezTo>
                      <a:pt x="30015" y="459"/>
                      <a:pt x="29996" y="449"/>
                      <a:pt x="29972" y="449"/>
                    </a:cubicBezTo>
                    <a:cubicBezTo>
                      <a:pt x="29951" y="449"/>
                      <a:pt x="29926" y="456"/>
                      <a:pt x="29896" y="480"/>
                    </a:cubicBezTo>
                    <a:cubicBezTo>
                      <a:pt x="29888" y="477"/>
                      <a:pt x="29879" y="475"/>
                      <a:pt x="29869" y="475"/>
                    </a:cubicBezTo>
                    <a:cubicBezTo>
                      <a:pt x="29840" y="475"/>
                      <a:pt x="29808" y="488"/>
                      <a:pt x="29770" y="489"/>
                    </a:cubicBezTo>
                    <a:cubicBezTo>
                      <a:pt x="29753" y="473"/>
                      <a:pt x="29735" y="468"/>
                      <a:pt x="29716" y="468"/>
                    </a:cubicBezTo>
                    <a:cubicBezTo>
                      <a:pt x="29696" y="468"/>
                      <a:pt x="29675" y="473"/>
                      <a:pt x="29653" y="473"/>
                    </a:cubicBezTo>
                    <a:cubicBezTo>
                      <a:pt x="29635" y="473"/>
                      <a:pt x="29617" y="470"/>
                      <a:pt x="29597" y="460"/>
                    </a:cubicBezTo>
                    <a:cubicBezTo>
                      <a:pt x="29531" y="386"/>
                      <a:pt x="29474" y="395"/>
                      <a:pt x="29424" y="390"/>
                    </a:cubicBezTo>
                    <a:cubicBezTo>
                      <a:pt x="29416" y="389"/>
                      <a:pt x="29408" y="388"/>
                      <a:pt x="29400" y="388"/>
                    </a:cubicBezTo>
                    <a:cubicBezTo>
                      <a:pt x="29363" y="388"/>
                      <a:pt x="29327" y="400"/>
                      <a:pt x="29297" y="422"/>
                    </a:cubicBezTo>
                    <a:cubicBezTo>
                      <a:pt x="29226" y="411"/>
                      <a:pt x="29179" y="422"/>
                      <a:pt x="29146" y="380"/>
                    </a:cubicBezTo>
                    <a:cubicBezTo>
                      <a:pt x="29122" y="345"/>
                      <a:pt x="29106" y="333"/>
                      <a:pt x="29094" y="333"/>
                    </a:cubicBezTo>
                    <a:cubicBezTo>
                      <a:pt x="29074" y="333"/>
                      <a:pt x="29065" y="367"/>
                      <a:pt x="29046" y="368"/>
                    </a:cubicBezTo>
                    <a:cubicBezTo>
                      <a:pt x="29038" y="344"/>
                      <a:pt x="29029" y="334"/>
                      <a:pt x="29016" y="334"/>
                    </a:cubicBezTo>
                    <a:cubicBezTo>
                      <a:pt x="29005" y="334"/>
                      <a:pt x="28991" y="342"/>
                      <a:pt x="28974" y="352"/>
                    </a:cubicBezTo>
                    <a:cubicBezTo>
                      <a:pt x="28937" y="271"/>
                      <a:pt x="28883" y="255"/>
                      <a:pt x="28805" y="236"/>
                    </a:cubicBezTo>
                    <a:cubicBezTo>
                      <a:pt x="28727" y="254"/>
                      <a:pt x="28613" y="517"/>
                      <a:pt x="28548" y="517"/>
                    </a:cubicBezTo>
                    <a:cubicBezTo>
                      <a:pt x="28547" y="517"/>
                      <a:pt x="28545" y="517"/>
                      <a:pt x="28544" y="517"/>
                    </a:cubicBezTo>
                    <a:cubicBezTo>
                      <a:pt x="28535" y="515"/>
                      <a:pt x="28527" y="514"/>
                      <a:pt x="28518" y="514"/>
                    </a:cubicBezTo>
                    <a:cubicBezTo>
                      <a:pt x="28473" y="514"/>
                      <a:pt x="28432" y="540"/>
                      <a:pt x="28395" y="540"/>
                    </a:cubicBezTo>
                    <a:cubicBezTo>
                      <a:pt x="28388" y="540"/>
                      <a:pt x="28382" y="539"/>
                      <a:pt x="28376" y="537"/>
                    </a:cubicBezTo>
                    <a:cubicBezTo>
                      <a:pt x="28276" y="530"/>
                      <a:pt x="28200" y="498"/>
                      <a:pt x="28134" y="422"/>
                    </a:cubicBezTo>
                    <a:cubicBezTo>
                      <a:pt x="28115" y="429"/>
                      <a:pt x="28097" y="431"/>
                      <a:pt x="28080" y="431"/>
                    </a:cubicBezTo>
                    <a:cubicBezTo>
                      <a:pt x="28056" y="431"/>
                      <a:pt x="28032" y="427"/>
                      <a:pt x="28010" y="427"/>
                    </a:cubicBezTo>
                    <a:cubicBezTo>
                      <a:pt x="27994" y="427"/>
                      <a:pt x="27980" y="429"/>
                      <a:pt x="27965" y="436"/>
                    </a:cubicBezTo>
                    <a:cubicBezTo>
                      <a:pt x="27932" y="477"/>
                      <a:pt x="27927" y="486"/>
                      <a:pt x="27935" y="486"/>
                    </a:cubicBezTo>
                    <a:cubicBezTo>
                      <a:pt x="27941" y="486"/>
                      <a:pt x="27953" y="482"/>
                      <a:pt x="27967" y="482"/>
                    </a:cubicBezTo>
                    <a:cubicBezTo>
                      <a:pt x="27980" y="482"/>
                      <a:pt x="27994" y="485"/>
                      <a:pt x="28005" y="500"/>
                    </a:cubicBezTo>
                    <a:cubicBezTo>
                      <a:pt x="28011" y="487"/>
                      <a:pt x="28016" y="483"/>
                      <a:pt x="28019" y="483"/>
                    </a:cubicBezTo>
                    <a:cubicBezTo>
                      <a:pt x="28028" y="483"/>
                      <a:pt x="28028" y="512"/>
                      <a:pt x="28011" y="516"/>
                    </a:cubicBezTo>
                    <a:cubicBezTo>
                      <a:pt x="28007" y="517"/>
                      <a:pt x="28004" y="518"/>
                      <a:pt x="28000" y="518"/>
                    </a:cubicBezTo>
                    <a:cubicBezTo>
                      <a:pt x="27970" y="518"/>
                      <a:pt x="27911" y="484"/>
                      <a:pt x="27807" y="458"/>
                    </a:cubicBezTo>
                    <a:cubicBezTo>
                      <a:pt x="27804" y="458"/>
                      <a:pt x="27801" y="458"/>
                      <a:pt x="27798" y="458"/>
                    </a:cubicBezTo>
                    <a:cubicBezTo>
                      <a:pt x="27707" y="458"/>
                      <a:pt x="27659" y="538"/>
                      <a:pt x="27635" y="538"/>
                    </a:cubicBezTo>
                    <a:cubicBezTo>
                      <a:pt x="27630" y="538"/>
                      <a:pt x="27626" y="534"/>
                      <a:pt x="27622" y="523"/>
                    </a:cubicBezTo>
                    <a:cubicBezTo>
                      <a:pt x="27612" y="517"/>
                      <a:pt x="27614" y="504"/>
                      <a:pt x="27617" y="493"/>
                    </a:cubicBezTo>
                    <a:cubicBezTo>
                      <a:pt x="27614" y="488"/>
                      <a:pt x="27610" y="483"/>
                      <a:pt x="27607" y="478"/>
                    </a:cubicBezTo>
                    <a:cubicBezTo>
                      <a:pt x="27586" y="438"/>
                      <a:pt x="27554" y="415"/>
                      <a:pt x="27503" y="415"/>
                    </a:cubicBezTo>
                    <a:cubicBezTo>
                      <a:pt x="27460" y="415"/>
                      <a:pt x="27404" y="431"/>
                      <a:pt x="27332" y="467"/>
                    </a:cubicBezTo>
                    <a:cubicBezTo>
                      <a:pt x="27297" y="452"/>
                      <a:pt x="27265" y="447"/>
                      <a:pt x="27236" y="447"/>
                    </a:cubicBezTo>
                    <a:cubicBezTo>
                      <a:pt x="27201" y="447"/>
                      <a:pt x="27171" y="454"/>
                      <a:pt x="27145" y="458"/>
                    </a:cubicBezTo>
                    <a:cubicBezTo>
                      <a:pt x="27129" y="431"/>
                      <a:pt x="27115" y="421"/>
                      <a:pt x="27103" y="421"/>
                    </a:cubicBezTo>
                    <a:cubicBezTo>
                      <a:pt x="27077" y="421"/>
                      <a:pt x="27057" y="464"/>
                      <a:pt x="27041" y="492"/>
                    </a:cubicBezTo>
                    <a:cubicBezTo>
                      <a:pt x="27004" y="489"/>
                      <a:pt x="26990" y="454"/>
                      <a:pt x="26982" y="454"/>
                    </a:cubicBezTo>
                    <a:cubicBezTo>
                      <a:pt x="26980" y="454"/>
                      <a:pt x="26979" y="457"/>
                      <a:pt x="26977" y="464"/>
                    </a:cubicBezTo>
                    <a:cubicBezTo>
                      <a:pt x="26976" y="462"/>
                      <a:pt x="26974" y="461"/>
                      <a:pt x="26973" y="461"/>
                    </a:cubicBezTo>
                    <a:cubicBezTo>
                      <a:pt x="26967" y="461"/>
                      <a:pt x="26960" y="472"/>
                      <a:pt x="26933" y="478"/>
                    </a:cubicBezTo>
                    <a:cubicBezTo>
                      <a:pt x="26929" y="471"/>
                      <a:pt x="26924" y="468"/>
                      <a:pt x="26919" y="468"/>
                    </a:cubicBezTo>
                    <a:cubicBezTo>
                      <a:pt x="26903" y="468"/>
                      <a:pt x="26882" y="497"/>
                      <a:pt x="26853" y="525"/>
                    </a:cubicBezTo>
                    <a:cubicBezTo>
                      <a:pt x="26847" y="535"/>
                      <a:pt x="26840" y="540"/>
                      <a:pt x="26833" y="540"/>
                    </a:cubicBezTo>
                    <a:cubicBezTo>
                      <a:pt x="26806" y="540"/>
                      <a:pt x="26772" y="478"/>
                      <a:pt x="26732" y="478"/>
                    </a:cubicBezTo>
                    <a:cubicBezTo>
                      <a:pt x="26722" y="478"/>
                      <a:pt x="26711" y="482"/>
                      <a:pt x="26700" y="493"/>
                    </a:cubicBezTo>
                    <a:cubicBezTo>
                      <a:pt x="26669" y="516"/>
                      <a:pt x="26640" y="523"/>
                      <a:pt x="26611" y="523"/>
                    </a:cubicBezTo>
                    <a:cubicBezTo>
                      <a:pt x="26574" y="523"/>
                      <a:pt x="26539" y="512"/>
                      <a:pt x="26507" y="512"/>
                    </a:cubicBezTo>
                    <a:cubicBezTo>
                      <a:pt x="26494" y="512"/>
                      <a:pt x="26482" y="513"/>
                      <a:pt x="26470" y="518"/>
                    </a:cubicBezTo>
                    <a:cubicBezTo>
                      <a:pt x="26446" y="569"/>
                      <a:pt x="26424" y="586"/>
                      <a:pt x="26403" y="586"/>
                    </a:cubicBezTo>
                    <a:cubicBezTo>
                      <a:pt x="26364" y="586"/>
                      <a:pt x="26329" y="533"/>
                      <a:pt x="26297" y="528"/>
                    </a:cubicBezTo>
                    <a:cubicBezTo>
                      <a:pt x="26289" y="524"/>
                      <a:pt x="26282" y="523"/>
                      <a:pt x="26274" y="523"/>
                    </a:cubicBezTo>
                    <a:cubicBezTo>
                      <a:pt x="26180" y="523"/>
                      <a:pt x="26029" y="768"/>
                      <a:pt x="25958" y="768"/>
                    </a:cubicBezTo>
                    <a:cubicBezTo>
                      <a:pt x="25949" y="768"/>
                      <a:pt x="25941" y="765"/>
                      <a:pt x="25935" y="756"/>
                    </a:cubicBezTo>
                    <a:cubicBezTo>
                      <a:pt x="25923" y="760"/>
                      <a:pt x="25912" y="761"/>
                      <a:pt x="25900" y="761"/>
                    </a:cubicBezTo>
                    <a:cubicBezTo>
                      <a:pt x="25894" y="761"/>
                      <a:pt x="25889" y="761"/>
                      <a:pt x="25883" y="760"/>
                    </a:cubicBezTo>
                    <a:cubicBezTo>
                      <a:pt x="25853" y="752"/>
                      <a:pt x="25822" y="747"/>
                      <a:pt x="25792" y="746"/>
                    </a:cubicBezTo>
                    <a:cubicBezTo>
                      <a:pt x="25782" y="732"/>
                      <a:pt x="25774" y="728"/>
                      <a:pt x="25768" y="728"/>
                    </a:cubicBezTo>
                    <a:cubicBezTo>
                      <a:pt x="25760" y="728"/>
                      <a:pt x="25756" y="736"/>
                      <a:pt x="25756" y="743"/>
                    </a:cubicBezTo>
                    <a:cubicBezTo>
                      <a:pt x="25716" y="743"/>
                      <a:pt x="25672" y="745"/>
                      <a:pt x="25618" y="747"/>
                    </a:cubicBezTo>
                    <a:cubicBezTo>
                      <a:pt x="25525" y="776"/>
                      <a:pt x="25448" y="799"/>
                      <a:pt x="25384" y="799"/>
                    </a:cubicBezTo>
                    <a:cubicBezTo>
                      <a:pt x="25358" y="799"/>
                      <a:pt x="25334" y="795"/>
                      <a:pt x="25312" y="787"/>
                    </a:cubicBezTo>
                    <a:cubicBezTo>
                      <a:pt x="25292" y="754"/>
                      <a:pt x="25274" y="743"/>
                      <a:pt x="25258" y="743"/>
                    </a:cubicBezTo>
                    <a:cubicBezTo>
                      <a:pt x="25226" y="743"/>
                      <a:pt x="25199" y="785"/>
                      <a:pt x="25176" y="785"/>
                    </a:cubicBezTo>
                    <a:cubicBezTo>
                      <a:pt x="25165" y="785"/>
                      <a:pt x="25154" y="774"/>
                      <a:pt x="25144" y="743"/>
                    </a:cubicBezTo>
                    <a:cubicBezTo>
                      <a:pt x="25083" y="701"/>
                      <a:pt x="25059" y="686"/>
                      <a:pt x="25037" y="686"/>
                    </a:cubicBezTo>
                    <a:cubicBezTo>
                      <a:pt x="25032" y="686"/>
                      <a:pt x="25026" y="687"/>
                      <a:pt x="25020" y="689"/>
                    </a:cubicBezTo>
                    <a:cubicBezTo>
                      <a:pt x="25015" y="702"/>
                      <a:pt x="25010" y="706"/>
                      <a:pt x="25004" y="706"/>
                    </a:cubicBezTo>
                    <a:cubicBezTo>
                      <a:pt x="24993" y="706"/>
                      <a:pt x="24980" y="694"/>
                      <a:pt x="24963" y="694"/>
                    </a:cubicBezTo>
                    <a:cubicBezTo>
                      <a:pt x="24961" y="694"/>
                      <a:pt x="24960" y="694"/>
                      <a:pt x="24959" y="694"/>
                    </a:cubicBezTo>
                    <a:cubicBezTo>
                      <a:pt x="24951" y="685"/>
                      <a:pt x="24941" y="681"/>
                      <a:pt x="24931" y="681"/>
                    </a:cubicBezTo>
                    <a:cubicBezTo>
                      <a:pt x="24904" y="681"/>
                      <a:pt x="24871" y="701"/>
                      <a:pt x="24827" y="707"/>
                    </a:cubicBezTo>
                    <a:cubicBezTo>
                      <a:pt x="24815" y="681"/>
                      <a:pt x="24803" y="671"/>
                      <a:pt x="24792" y="671"/>
                    </a:cubicBezTo>
                    <a:cubicBezTo>
                      <a:pt x="24760" y="671"/>
                      <a:pt x="24733" y="753"/>
                      <a:pt x="24706" y="778"/>
                    </a:cubicBezTo>
                    <a:cubicBezTo>
                      <a:pt x="24694" y="805"/>
                      <a:pt x="24681" y="816"/>
                      <a:pt x="24669" y="816"/>
                    </a:cubicBezTo>
                    <a:cubicBezTo>
                      <a:pt x="24665" y="816"/>
                      <a:pt x="24662" y="814"/>
                      <a:pt x="24658" y="812"/>
                    </a:cubicBezTo>
                    <a:cubicBezTo>
                      <a:pt x="24655" y="820"/>
                      <a:pt x="24652" y="824"/>
                      <a:pt x="24649" y="824"/>
                    </a:cubicBezTo>
                    <a:cubicBezTo>
                      <a:pt x="24637" y="824"/>
                      <a:pt x="24626" y="777"/>
                      <a:pt x="24615" y="741"/>
                    </a:cubicBezTo>
                    <a:cubicBezTo>
                      <a:pt x="24612" y="746"/>
                      <a:pt x="24609" y="748"/>
                      <a:pt x="24606" y="748"/>
                    </a:cubicBezTo>
                    <a:cubicBezTo>
                      <a:pt x="24602" y="748"/>
                      <a:pt x="24597" y="744"/>
                      <a:pt x="24593" y="744"/>
                    </a:cubicBezTo>
                    <a:cubicBezTo>
                      <a:pt x="24588" y="744"/>
                      <a:pt x="24584" y="749"/>
                      <a:pt x="24579" y="770"/>
                    </a:cubicBezTo>
                    <a:cubicBezTo>
                      <a:pt x="24577" y="776"/>
                      <a:pt x="24576" y="778"/>
                      <a:pt x="24574" y="778"/>
                    </a:cubicBezTo>
                    <a:cubicBezTo>
                      <a:pt x="24565" y="778"/>
                      <a:pt x="24556" y="713"/>
                      <a:pt x="24548" y="694"/>
                    </a:cubicBezTo>
                    <a:cubicBezTo>
                      <a:pt x="24546" y="688"/>
                      <a:pt x="24543" y="686"/>
                      <a:pt x="24540" y="686"/>
                    </a:cubicBezTo>
                    <a:cubicBezTo>
                      <a:pt x="24526" y="686"/>
                      <a:pt x="24515" y="749"/>
                      <a:pt x="24505" y="754"/>
                    </a:cubicBezTo>
                    <a:cubicBezTo>
                      <a:pt x="24501" y="751"/>
                      <a:pt x="24498" y="750"/>
                      <a:pt x="24495" y="750"/>
                    </a:cubicBezTo>
                    <a:cubicBezTo>
                      <a:pt x="24479" y="750"/>
                      <a:pt x="24470" y="779"/>
                      <a:pt x="24466" y="812"/>
                    </a:cubicBezTo>
                    <a:cubicBezTo>
                      <a:pt x="24464" y="799"/>
                      <a:pt x="24463" y="795"/>
                      <a:pt x="24462" y="795"/>
                    </a:cubicBezTo>
                    <a:cubicBezTo>
                      <a:pt x="24461" y="795"/>
                      <a:pt x="24461" y="804"/>
                      <a:pt x="24460" y="804"/>
                    </a:cubicBezTo>
                    <a:cubicBezTo>
                      <a:pt x="24460" y="804"/>
                      <a:pt x="24460" y="795"/>
                      <a:pt x="24459" y="760"/>
                    </a:cubicBezTo>
                    <a:cubicBezTo>
                      <a:pt x="24458" y="782"/>
                      <a:pt x="24449" y="802"/>
                      <a:pt x="24434" y="817"/>
                    </a:cubicBezTo>
                    <a:cubicBezTo>
                      <a:pt x="24424" y="817"/>
                      <a:pt x="24412" y="878"/>
                      <a:pt x="24396" y="878"/>
                    </a:cubicBezTo>
                    <a:cubicBezTo>
                      <a:pt x="24385" y="878"/>
                      <a:pt x="24372" y="851"/>
                      <a:pt x="24358" y="761"/>
                    </a:cubicBezTo>
                    <a:cubicBezTo>
                      <a:pt x="24351" y="774"/>
                      <a:pt x="24343" y="778"/>
                      <a:pt x="24336" y="778"/>
                    </a:cubicBezTo>
                    <a:cubicBezTo>
                      <a:pt x="24316" y="778"/>
                      <a:pt x="24294" y="750"/>
                      <a:pt x="24270" y="750"/>
                    </a:cubicBezTo>
                    <a:cubicBezTo>
                      <a:pt x="24259" y="750"/>
                      <a:pt x="24247" y="756"/>
                      <a:pt x="24235" y="774"/>
                    </a:cubicBezTo>
                    <a:cubicBezTo>
                      <a:pt x="24226" y="820"/>
                      <a:pt x="24216" y="834"/>
                      <a:pt x="24205" y="834"/>
                    </a:cubicBezTo>
                    <a:cubicBezTo>
                      <a:pt x="24191" y="834"/>
                      <a:pt x="24176" y="809"/>
                      <a:pt x="24160" y="809"/>
                    </a:cubicBezTo>
                    <a:cubicBezTo>
                      <a:pt x="24160" y="809"/>
                      <a:pt x="24159" y="810"/>
                      <a:pt x="24158" y="810"/>
                    </a:cubicBezTo>
                    <a:cubicBezTo>
                      <a:pt x="24147" y="754"/>
                      <a:pt x="24137" y="739"/>
                      <a:pt x="24126" y="739"/>
                    </a:cubicBezTo>
                    <a:cubicBezTo>
                      <a:pt x="24113" y="739"/>
                      <a:pt x="24099" y="765"/>
                      <a:pt x="24085" y="765"/>
                    </a:cubicBezTo>
                    <a:cubicBezTo>
                      <a:pt x="24079" y="765"/>
                      <a:pt x="24074" y="762"/>
                      <a:pt x="24069" y="752"/>
                    </a:cubicBezTo>
                    <a:cubicBezTo>
                      <a:pt x="24045" y="742"/>
                      <a:pt x="24019" y="668"/>
                      <a:pt x="23994" y="668"/>
                    </a:cubicBezTo>
                    <a:cubicBezTo>
                      <a:pt x="23986" y="668"/>
                      <a:pt x="23978" y="676"/>
                      <a:pt x="23969" y="696"/>
                    </a:cubicBezTo>
                    <a:cubicBezTo>
                      <a:pt x="23964" y="689"/>
                      <a:pt x="23960" y="686"/>
                      <a:pt x="23955" y="686"/>
                    </a:cubicBezTo>
                    <a:cubicBezTo>
                      <a:pt x="23931" y="686"/>
                      <a:pt x="23909" y="754"/>
                      <a:pt x="23884" y="754"/>
                    </a:cubicBezTo>
                    <a:cubicBezTo>
                      <a:pt x="23877" y="754"/>
                      <a:pt x="23869" y="747"/>
                      <a:pt x="23861" y="729"/>
                    </a:cubicBezTo>
                    <a:cubicBezTo>
                      <a:pt x="23855" y="839"/>
                      <a:pt x="23847" y="872"/>
                      <a:pt x="23838" y="872"/>
                    </a:cubicBezTo>
                    <a:cubicBezTo>
                      <a:pt x="23827" y="872"/>
                      <a:pt x="23815" y="819"/>
                      <a:pt x="23804" y="803"/>
                    </a:cubicBezTo>
                    <a:cubicBezTo>
                      <a:pt x="23799" y="784"/>
                      <a:pt x="23795" y="778"/>
                      <a:pt x="23790" y="778"/>
                    </a:cubicBezTo>
                    <a:cubicBezTo>
                      <a:pt x="23780" y="778"/>
                      <a:pt x="23771" y="806"/>
                      <a:pt x="23761" y="806"/>
                    </a:cubicBezTo>
                    <a:cubicBezTo>
                      <a:pt x="23755" y="806"/>
                      <a:pt x="23749" y="797"/>
                      <a:pt x="23743" y="770"/>
                    </a:cubicBezTo>
                    <a:cubicBezTo>
                      <a:pt x="23718" y="701"/>
                      <a:pt x="23693" y="664"/>
                      <a:pt x="23667" y="664"/>
                    </a:cubicBezTo>
                    <a:cubicBezTo>
                      <a:pt x="23650" y="664"/>
                      <a:pt x="23633" y="680"/>
                      <a:pt x="23616" y="716"/>
                    </a:cubicBezTo>
                    <a:cubicBezTo>
                      <a:pt x="23591" y="678"/>
                      <a:pt x="23568" y="664"/>
                      <a:pt x="23546" y="664"/>
                    </a:cubicBezTo>
                    <a:cubicBezTo>
                      <a:pt x="23530" y="664"/>
                      <a:pt x="23514" y="672"/>
                      <a:pt x="23500" y="684"/>
                    </a:cubicBezTo>
                    <a:cubicBezTo>
                      <a:pt x="23493" y="691"/>
                      <a:pt x="23486" y="693"/>
                      <a:pt x="23479" y="693"/>
                    </a:cubicBezTo>
                    <a:cubicBezTo>
                      <a:pt x="23460" y="693"/>
                      <a:pt x="23442" y="672"/>
                      <a:pt x="23425" y="672"/>
                    </a:cubicBezTo>
                    <a:cubicBezTo>
                      <a:pt x="23420" y="672"/>
                      <a:pt x="23415" y="674"/>
                      <a:pt x="23411" y="679"/>
                    </a:cubicBezTo>
                    <a:cubicBezTo>
                      <a:pt x="23374" y="679"/>
                      <a:pt x="23345" y="703"/>
                      <a:pt x="23320" y="703"/>
                    </a:cubicBezTo>
                    <a:cubicBezTo>
                      <a:pt x="23301" y="703"/>
                      <a:pt x="23285" y="690"/>
                      <a:pt x="23270" y="642"/>
                    </a:cubicBezTo>
                    <a:lnTo>
                      <a:pt x="23270" y="642"/>
                    </a:lnTo>
                    <a:cubicBezTo>
                      <a:pt x="23277" y="677"/>
                      <a:pt x="23272" y="690"/>
                      <a:pt x="23261" y="690"/>
                    </a:cubicBezTo>
                    <a:cubicBezTo>
                      <a:pt x="23232" y="690"/>
                      <a:pt x="23161" y="597"/>
                      <a:pt x="23173" y="578"/>
                    </a:cubicBezTo>
                    <a:lnTo>
                      <a:pt x="23173" y="578"/>
                    </a:lnTo>
                    <a:cubicBezTo>
                      <a:pt x="23144" y="607"/>
                      <a:pt x="23111" y="696"/>
                      <a:pt x="23062" y="696"/>
                    </a:cubicBezTo>
                    <a:cubicBezTo>
                      <a:pt x="23055" y="696"/>
                      <a:pt x="23048" y="694"/>
                      <a:pt x="23041" y="690"/>
                    </a:cubicBezTo>
                    <a:cubicBezTo>
                      <a:pt x="23031" y="671"/>
                      <a:pt x="23021" y="667"/>
                      <a:pt x="23010" y="667"/>
                    </a:cubicBezTo>
                    <a:cubicBezTo>
                      <a:pt x="22998" y="667"/>
                      <a:pt x="22985" y="673"/>
                      <a:pt x="22972" y="673"/>
                    </a:cubicBezTo>
                    <a:cubicBezTo>
                      <a:pt x="22958" y="673"/>
                      <a:pt x="22943" y="666"/>
                      <a:pt x="22927" y="639"/>
                    </a:cubicBezTo>
                    <a:cubicBezTo>
                      <a:pt x="22923" y="620"/>
                      <a:pt x="22919" y="612"/>
                      <a:pt x="22915" y="612"/>
                    </a:cubicBezTo>
                    <a:cubicBezTo>
                      <a:pt x="22901" y="612"/>
                      <a:pt x="22888" y="705"/>
                      <a:pt x="22872" y="705"/>
                    </a:cubicBezTo>
                    <a:cubicBezTo>
                      <a:pt x="22867" y="705"/>
                      <a:pt x="22862" y="696"/>
                      <a:pt x="22856" y="672"/>
                    </a:cubicBezTo>
                    <a:cubicBezTo>
                      <a:pt x="22829" y="601"/>
                      <a:pt x="22803" y="634"/>
                      <a:pt x="22772" y="609"/>
                    </a:cubicBezTo>
                    <a:cubicBezTo>
                      <a:pt x="22750" y="660"/>
                      <a:pt x="22729" y="684"/>
                      <a:pt x="22709" y="684"/>
                    </a:cubicBezTo>
                    <a:cubicBezTo>
                      <a:pt x="22698" y="684"/>
                      <a:pt x="22687" y="676"/>
                      <a:pt x="22677" y="660"/>
                    </a:cubicBezTo>
                    <a:cubicBezTo>
                      <a:pt x="22670" y="677"/>
                      <a:pt x="22664" y="682"/>
                      <a:pt x="22658" y="682"/>
                    </a:cubicBezTo>
                    <a:cubicBezTo>
                      <a:pt x="22646" y="682"/>
                      <a:pt x="22635" y="661"/>
                      <a:pt x="22624" y="661"/>
                    </a:cubicBezTo>
                    <a:cubicBezTo>
                      <a:pt x="22618" y="661"/>
                      <a:pt x="22613" y="668"/>
                      <a:pt x="22608" y="690"/>
                    </a:cubicBezTo>
                    <a:cubicBezTo>
                      <a:pt x="22602" y="686"/>
                      <a:pt x="22597" y="684"/>
                      <a:pt x="22592" y="684"/>
                    </a:cubicBezTo>
                    <a:cubicBezTo>
                      <a:pt x="22571" y="684"/>
                      <a:pt x="22556" y="713"/>
                      <a:pt x="22543" y="713"/>
                    </a:cubicBezTo>
                    <a:cubicBezTo>
                      <a:pt x="22537" y="713"/>
                      <a:pt x="22532" y="706"/>
                      <a:pt x="22527" y="684"/>
                    </a:cubicBezTo>
                    <a:cubicBezTo>
                      <a:pt x="22511" y="641"/>
                      <a:pt x="22504" y="615"/>
                      <a:pt x="22501" y="615"/>
                    </a:cubicBezTo>
                    <a:lnTo>
                      <a:pt x="22501" y="615"/>
                    </a:lnTo>
                    <a:cubicBezTo>
                      <a:pt x="22498" y="615"/>
                      <a:pt x="22501" y="651"/>
                      <a:pt x="22504" y="740"/>
                    </a:cubicBezTo>
                    <a:cubicBezTo>
                      <a:pt x="22504" y="755"/>
                      <a:pt x="22505" y="764"/>
                      <a:pt x="22505" y="768"/>
                    </a:cubicBezTo>
                    <a:cubicBezTo>
                      <a:pt x="22504" y="760"/>
                      <a:pt x="22500" y="735"/>
                      <a:pt x="22490" y="735"/>
                    </a:cubicBezTo>
                    <a:cubicBezTo>
                      <a:pt x="22485" y="735"/>
                      <a:pt x="22478" y="741"/>
                      <a:pt x="22469" y="760"/>
                    </a:cubicBezTo>
                    <a:cubicBezTo>
                      <a:pt x="22465" y="788"/>
                      <a:pt x="22460" y="799"/>
                      <a:pt x="22454" y="799"/>
                    </a:cubicBezTo>
                    <a:cubicBezTo>
                      <a:pt x="22436" y="799"/>
                      <a:pt x="22413" y="715"/>
                      <a:pt x="22382" y="715"/>
                    </a:cubicBezTo>
                    <a:cubicBezTo>
                      <a:pt x="22380" y="715"/>
                      <a:pt x="22378" y="715"/>
                      <a:pt x="22376" y="716"/>
                    </a:cubicBezTo>
                    <a:cubicBezTo>
                      <a:pt x="22333" y="788"/>
                      <a:pt x="22435" y="838"/>
                      <a:pt x="22356" y="896"/>
                    </a:cubicBezTo>
                    <a:cubicBezTo>
                      <a:pt x="22348" y="874"/>
                      <a:pt x="22339" y="866"/>
                      <a:pt x="22331" y="866"/>
                    </a:cubicBezTo>
                    <a:cubicBezTo>
                      <a:pt x="22305" y="866"/>
                      <a:pt x="22280" y="947"/>
                      <a:pt x="22254" y="947"/>
                    </a:cubicBezTo>
                    <a:cubicBezTo>
                      <a:pt x="22249" y="947"/>
                      <a:pt x="22243" y="944"/>
                      <a:pt x="22238" y="936"/>
                    </a:cubicBezTo>
                    <a:cubicBezTo>
                      <a:pt x="22196" y="868"/>
                      <a:pt x="22156" y="915"/>
                      <a:pt x="22116" y="881"/>
                    </a:cubicBezTo>
                    <a:cubicBezTo>
                      <a:pt x="22089" y="862"/>
                      <a:pt x="22058" y="852"/>
                      <a:pt x="22027" y="852"/>
                    </a:cubicBezTo>
                    <a:cubicBezTo>
                      <a:pt x="22016" y="852"/>
                      <a:pt x="22005" y="853"/>
                      <a:pt x="21995" y="855"/>
                    </a:cubicBezTo>
                    <a:cubicBezTo>
                      <a:pt x="21955" y="862"/>
                      <a:pt x="21915" y="876"/>
                      <a:pt x="21875" y="876"/>
                    </a:cubicBezTo>
                    <a:cubicBezTo>
                      <a:pt x="21831" y="911"/>
                      <a:pt x="21593" y="962"/>
                      <a:pt x="21383" y="1016"/>
                    </a:cubicBezTo>
                    <a:cubicBezTo>
                      <a:pt x="21373" y="1016"/>
                      <a:pt x="21364" y="1015"/>
                      <a:pt x="21354" y="1015"/>
                    </a:cubicBezTo>
                    <a:cubicBezTo>
                      <a:pt x="21307" y="1015"/>
                      <a:pt x="21260" y="1018"/>
                      <a:pt x="21213" y="1023"/>
                    </a:cubicBezTo>
                    <a:cubicBezTo>
                      <a:pt x="21199" y="1001"/>
                      <a:pt x="21184" y="980"/>
                      <a:pt x="21170" y="980"/>
                    </a:cubicBezTo>
                    <a:cubicBezTo>
                      <a:pt x="21158" y="980"/>
                      <a:pt x="21146" y="993"/>
                      <a:pt x="21135" y="1030"/>
                    </a:cubicBezTo>
                    <a:cubicBezTo>
                      <a:pt x="21068" y="1036"/>
                      <a:pt x="21032" y="1048"/>
                      <a:pt x="21012" y="1060"/>
                    </a:cubicBezTo>
                    <a:cubicBezTo>
                      <a:pt x="20993" y="1072"/>
                      <a:pt x="20991" y="1084"/>
                      <a:pt x="20995" y="1091"/>
                    </a:cubicBezTo>
                    <a:cubicBezTo>
                      <a:pt x="20996" y="1104"/>
                      <a:pt x="20997" y="1112"/>
                      <a:pt x="20998" y="1121"/>
                    </a:cubicBezTo>
                    <a:cubicBezTo>
                      <a:pt x="20996" y="1119"/>
                      <a:pt x="20992" y="1116"/>
                      <a:pt x="20990" y="1115"/>
                    </a:cubicBezTo>
                    <a:cubicBezTo>
                      <a:pt x="20988" y="1116"/>
                      <a:pt x="20987" y="1117"/>
                      <a:pt x="20986" y="1117"/>
                    </a:cubicBezTo>
                    <a:cubicBezTo>
                      <a:pt x="20976" y="1117"/>
                      <a:pt x="20961" y="1086"/>
                      <a:pt x="20944" y="1086"/>
                    </a:cubicBezTo>
                    <a:cubicBezTo>
                      <a:pt x="20937" y="1086"/>
                      <a:pt x="20929" y="1091"/>
                      <a:pt x="20921" y="1105"/>
                    </a:cubicBezTo>
                    <a:cubicBezTo>
                      <a:pt x="20888" y="1086"/>
                      <a:pt x="20702" y="1046"/>
                      <a:pt x="20641" y="979"/>
                    </a:cubicBezTo>
                    <a:cubicBezTo>
                      <a:pt x="20614" y="982"/>
                      <a:pt x="20590" y="1005"/>
                      <a:pt x="20569" y="1005"/>
                    </a:cubicBezTo>
                    <a:cubicBezTo>
                      <a:pt x="20559" y="1005"/>
                      <a:pt x="20550" y="1001"/>
                      <a:pt x="20542" y="989"/>
                    </a:cubicBezTo>
                    <a:cubicBezTo>
                      <a:pt x="20515" y="1014"/>
                      <a:pt x="20468" y="1095"/>
                      <a:pt x="20450" y="1095"/>
                    </a:cubicBezTo>
                    <a:cubicBezTo>
                      <a:pt x="20449" y="1095"/>
                      <a:pt x="20449" y="1095"/>
                      <a:pt x="20449" y="1095"/>
                    </a:cubicBezTo>
                    <a:cubicBezTo>
                      <a:pt x="20436" y="1138"/>
                      <a:pt x="20425" y="1157"/>
                      <a:pt x="20415" y="1157"/>
                    </a:cubicBezTo>
                    <a:cubicBezTo>
                      <a:pt x="20401" y="1157"/>
                      <a:pt x="20389" y="1114"/>
                      <a:pt x="20380" y="1050"/>
                    </a:cubicBezTo>
                    <a:cubicBezTo>
                      <a:pt x="20369" y="1020"/>
                      <a:pt x="20366" y="1016"/>
                      <a:pt x="20365" y="1016"/>
                    </a:cubicBezTo>
                    <a:cubicBezTo>
                      <a:pt x="20364" y="1016"/>
                      <a:pt x="20363" y="1017"/>
                      <a:pt x="20362" y="1017"/>
                    </a:cubicBezTo>
                    <a:cubicBezTo>
                      <a:pt x="20361" y="1017"/>
                      <a:pt x="20358" y="1015"/>
                      <a:pt x="20352" y="1004"/>
                    </a:cubicBezTo>
                    <a:cubicBezTo>
                      <a:pt x="20351" y="1025"/>
                      <a:pt x="20349" y="1032"/>
                      <a:pt x="20346" y="1032"/>
                    </a:cubicBezTo>
                    <a:cubicBezTo>
                      <a:pt x="20338" y="1032"/>
                      <a:pt x="20326" y="985"/>
                      <a:pt x="20310" y="985"/>
                    </a:cubicBezTo>
                    <a:cubicBezTo>
                      <a:pt x="20305" y="985"/>
                      <a:pt x="20300" y="990"/>
                      <a:pt x="20295" y="1002"/>
                    </a:cubicBezTo>
                    <a:cubicBezTo>
                      <a:pt x="20287" y="957"/>
                      <a:pt x="20280" y="943"/>
                      <a:pt x="20274" y="943"/>
                    </a:cubicBezTo>
                    <a:cubicBezTo>
                      <a:pt x="20262" y="943"/>
                      <a:pt x="20250" y="982"/>
                      <a:pt x="20235" y="982"/>
                    </a:cubicBezTo>
                    <a:cubicBezTo>
                      <a:pt x="20235" y="982"/>
                      <a:pt x="20234" y="981"/>
                      <a:pt x="20234" y="981"/>
                    </a:cubicBezTo>
                    <a:cubicBezTo>
                      <a:pt x="20210" y="985"/>
                      <a:pt x="20180" y="1018"/>
                      <a:pt x="20146" y="1049"/>
                    </a:cubicBezTo>
                    <a:cubicBezTo>
                      <a:pt x="20139" y="1057"/>
                      <a:pt x="20131" y="1060"/>
                      <a:pt x="20124" y="1060"/>
                    </a:cubicBezTo>
                    <a:cubicBezTo>
                      <a:pt x="20108" y="1060"/>
                      <a:pt x="20093" y="1048"/>
                      <a:pt x="20079" y="1048"/>
                    </a:cubicBezTo>
                    <a:cubicBezTo>
                      <a:pt x="20068" y="1048"/>
                      <a:pt x="20057" y="1055"/>
                      <a:pt x="20048" y="1079"/>
                    </a:cubicBezTo>
                    <a:cubicBezTo>
                      <a:pt x="20026" y="1086"/>
                      <a:pt x="20008" y="1139"/>
                      <a:pt x="19988" y="1139"/>
                    </a:cubicBezTo>
                    <a:cubicBezTo>
                      <a:pt x="19980" y="1139"/>
                      <a:pt x="19972" y="1130"/>
                      <a:pt x="19963" y="1105"/>
                    </a:cubicBezTo>
                    <a:cubicBezTo>
                      <a:pt x="19942" y="1096"/>
                      <a:pt x="19922" y="1060"/>
                      <a:pt x="19905" y="1060"/>
                    </a:cubicBezTo>
                    <a:cubicBezTo>
                      <a:pt x="19899" y="1060"/>
                      <a:pt x="19894" y="1063"/>
                      <a:pt x="19889" y="1073"/>
                    </a:cubicBezTo>
                    <a:cubicBezTo>
                      <a:pt x="19883" y="1088"/>
                      <a:pt x="19877" y="1092"/>
                      <a:pt x="19870" y="1092"/>
                    </a:cubicBezTo>
                    <a:cubicBezTo>
                      <a:pt x="19863" y="1092"/>
                      <a:pt x="19856" y="1087"/>
                      <a:pt x="19850" y="1087"/>
                    </a:cubicBezTo>
                    <a:cubicBezTo>
                      <a:pt x="19842" y="1087"/>
                      <a:pt x="19834" y="1094"/>
                      <a:pt x="19828" y="1123"/>
                    </a:cubicBezTo>
                    <a:cubicBezTo>
                      <a:pt x="19826" y="1129"/>
                      <a:pt x="19824" y="1133"/>
                      <a:pt x="19819" y="1133"/>
                    </a:cubicBezTo>
                    <a:cubicBezTo>
                      <a:pt x="19787" y="1133"/>
                      <a:pt x="19678" y="941"/>
                      <a:pt x="19636" y="941"/>
                    </a:cubicBezTo>
                    <a:lnTo>
                      <a:pt x="19464" y="945"/>
                    </a:lnTo>
                    <a:cubicBezTo>
                      <a:pt x="19357" y="946"/>
                      <a:pt x="18896" y="1003"/>
                      <a:pt x="18834" y="1114"/>
                    </a:cubicBezTo>
                    <a:cubicBezTo>
                      <a:pt x="18822" y="1135"/>
                      <a:pt x="18814" y="1142"/>
                      <a:pt x="18808" y="1142"/>
                    </a:cubicBezTo>
                    <a:cubicBezTo>
                      <a:pt x="18800" y="1142"/>
                      <a:pt x="18797" y="1127"/>
                      <a:pt x="18796" y="1120"/>
                    </a:cubicBezTo>
                    <a:cubicBezTo>
                      <a:pt x="18794" y="1118"/>
                      <a:pt x="18792" y="1100"/>
                      <a:pt x="18786" y="1100"/>
                    </a:cubicBezTo>
                    <a:cubicBezTo>
                      <a:pt x="18782" y="1100"/>
                      <a:pt x="18775" y="1109"/>
                      <a:pt x="18765" y="1135"/>
                    </a:cubicBezTo>
                    <a:cubicBezTo>
                      <a:pt x="18747" y="1125"/>
                      <a:pt x="18715" y="1066"/>
                      <a:pt x="18665" y="1066"/>
                    </a:cubicBezTo>
                    <a:cubicBezTo>
                      <a:pt x="18640" y="1066"/>
                      <a:pt x="18610" y="1081"/>
                      <a:pt x="18576" y="1124"/>
                    </a:cubicBezTo>
                    <a:cubicBezTo>
                      <a:pt x="18539" y="1081"/>
                      <a:pt x="18503" y="1060"/>
                      <a:pt x="18470" y="1060"/>
                    </a:cubicBezTo>
                    <a:cubicBezTo>
                      <a:pt x="18437" y="1060"/>
                      <a:pt x="18407" y="1083"/>
                      <a:pt x="18377" y="1130"/>
                    </a:cubicBezTo>
                    <a:cubicBezTo>
                      <a:pt x="18356" y="1153"/>
                      <a:pt x="18335" y="1163"/>
                      <a:pt x="18314" y="1163"/>
                    </a:cubicBezTo>
                    <a:cubicBezTo>
                      <a:pt x="18277" y="1163"/>
                      <a:pt x="18241" y="1131"/>
                      <a:pt x="18206" y="1076"/>
                    </a:cubicBezTo>
                    <a:cubicBezTo>
                      <a:pt x="18202" y="1077"/>
                      <a:pt x="18199" y="1078"/>
                      <a:pt x="18195" y="1078"/>
                    </a:cubicBezTo>
                    <a:cubicBezTo>
                      <a:pt x="18160" y="1078"/>
                      <a:pt x="18124" y="1013"/>
                      <a:pt x="18093" y="1013"/>
                    </a:cubicBezTo>
                    <a:cubicBezTo>
                      <a:pt x="18081" y="1013"/>
                      <a:pt x="18071" y="1022"/>
                      <a:pt x="18061" y="1044"/>
                    </a:cubicBezTo>
                    <a:cubicBezTo>
                      <a:pt x="18017" y="998"/>
                      <a:pt x="17916" y="977"/>
                      <a:pt x="17811" y="977"/>
                    </a:cubicBezTo>
                    <a:cubicBezTo>
                      <a:pt x="17680" y="977"/>
                      <a:pt x="17541" y="1008"/>
                      <a:pt x="17488" y="1058"/>
                    </a:cubicBezTo>
                    <a:cubicBezTo>
                      <a:pt x="17485" y="1068"/>
                      <a:pt x="17480" y="1078"/>
                      <a:pt x="17474" y="1086"/>
                    </a:cubicBezTo>
                    <a:cubicBezTo>
                      <a:pt x="17466" y="1118"/>
                      <a:pt x="17455" y="1137"/>
                      <a:pt x="17438" y="1137"/>
                    </a:cubicBezTo>
                    <a:cubicBezTo>
                      <a:pt x="17436" y="1140"/>
                      <a:pt x="17433" y="1142"/>
                      <a:pt x="17430" y="1142"/>
                    </a:cubicBezTo>
                    <a:cubicBezTo>
                      <a:pt x="17428" y="1142"/>
                      <a:pt x="17425" y="1140"/>
                      <a:pt x="17422" y="1135"/>
                    </a:cubicBezTo>
                    <a:cubicBezTo>
                      <a:pt x="17418" y="1131"/>
                      <a:pt x="17415" y="1129"/>
                      <a:pt x="17412" y="1129"/>
                    </a:cubicBezTo>
                    <a:cubicBezTo>
                      <a:pt x="17399" y="1129"/>
                      <a:pt x="17387" y="1160"/>
                      <a:pt x="17375" y="1180"/>
                    </a:cubicBezTo>
                    <a:cubicBezTo>
                      <a:pt x="17358" y="1154"/>
                      <a:pt x="17343" y="1170"/>
                      <a:pt x="17326" y="1126"/>
                    </a:cubicBezTo>
                    <a:cubicBezTo>
                      <a:pt x="17323" y="1135"/>
                      <a:pt x="17320" y="1139"/>
                      <a:pt x="17317" y="1139"/>
                    </a:cubicBezTo>
                    <a:cubicBezTo>
                      <a:pt x="17309" y="1139"/>
                      <a:pt x="17310" y="1096"/>
                      <a:pt x="17317" y="1074"/>
                    </a:cubicBezTo>
                    <a:cubicBezTo>
                      <a:pt x="17315" y="1073"/>
                      <a:pt x="17312" y="1072"/>
                      <a:pt x="17311" y="1072"/>
                    </a:cubicBezTo>
                    <a:cubicBezTo>
                      <a:pt x="17291" y="1061"/>
                      <a:pt x="17270" y="1048"/>
                      <a:pt x="17247" y="1048"/>
                    </a:cubicBezTo>
                    <a:cubicBezTo>
                      <a:pt x="17234" y="1048"/>
                      <a:pt x="17221" y="1052"/>
                      <a:pt x="17208" y="1063"/>
                    </a:cubicBezTo>
                    <a:cubicBezTo>
                      <a:pt x="17199" y="1059"/>
                      <a:pt x="17190" y="1057"/>
                      <a:pt x="17181" y="1057"/>
                    </a:cubicBezTo>
                    <a:cubicBezTo>
                      <a:pt x="17141" y="1057"/>
                      <a:pt x="17111" y="1094"/>
                      <a:pt x="17086" y="1101"/>
                    </a:cubicBezTo>
                    <a:cubicBezTo>
                      <a:pt x="17054" y="1091"/>
                      <a:pt x="17032" y="1082"/>
                      <a:pt x="17017" y="1065"/>
                    </a:cubicBezTo>
                    <a:cubicBezTo>
                      <a:pt x="17015" y="1064"/>
                      <a:pt x="17012" y="1063"/>
                      <a:pt x="17010" y="1063"/>
                    </a:cubicBezTo>
                    <a:cubicBezTo>
                      <a:pt x="17005" y="1063"/>
                      <a:pt x="17000" y="1066"/>
                      <a:pt x="16998" y="1072"/>
                    </a:cubicBezTo>
                    <a:cubicBezTo>
                      <a:pt x="16999" y="1067"/>
                      <a:pt x="17001" y="1060"/>
                      <a:pt x="17002" y="1054"/>
                    </a:cubicBezTo>
                    <a:cubicBezTo>
                      <a:pt x="17002" y="1049"/>
                      <a:pt x="17003" y="1046"/>
                      <a:pt x="17003" y="1043"/>
                    </a:cubicBezTo>
                    <a:lnTo>
                      <a:pt x="17003" y="1043"/>
                    </a:lnTo>
                    <a:cubicBezTo>
                      <a:pt x="16987" y="1046"/>
                      <a:pt x="16969" y="1049"/>
                      <a:pt x="16951" y="1049"/>
                    </a:cubicBezTo>
                    <a:cubicBezTo>
                      <a:pt x="16835" y="1049"/>
                      <a:pt x="16666" y="977"/>
                      <a:pt x="16545" y="977"/>
                    </a:cubicBezTo>
                    <a:cubicBezTo>
                      <a:pt x="16492" y="977"/>
                      <a:pt x="16447" y="991"/>
                      <a:pt x="16420" y="1030"/>
                    </a:cubicBezTo>
                    <a:cubicBezTo>
                      <a:pt x="16407" y="1048"/>
                      <a:pt x="16394" y="1055"/>
                      <a:pt x="16381" y="1055"/>
                    </a:cubicBezTo>
                    <a:cubicBezTo>
                      <a:pt x="16359" y="1055"/>
                      <a:pt x="16338" y="1038"/>
                      <a:pt x="16317" y="1020"/>
                    </a:cubicBezTo>
                    <a:cubicBezTo>
                      <a:pt x="16300" y="1036"/>
                      <a:pt x="16282" y="1041"/>
                      <a:pt x="16265" y="1041"/>
                    </a:cubicBezTo>
                    <a:cubicBezTo>
                      <a:pt x="16234" y="1041"/>
                      <a:pt x="16204" y="1025"/>
                      <a:pt x="16177" y="1025"/>
                    </a:cubicBezTo>
                    <a:cubicBezTo>
                      <a:pt x="16167" y="1025"/>
                      <a:pt x="16157" y="1027"/>
                      <a:pt x="16147" y="1034"/>
                    </a:cubicBezTo>
                    <a:cubicBezTo>
                      <a:pt x="16136" y="1048"/>
                      <a:pt x="16126" y="1051"/>
                      <a:pt x="16115" y="1051"/>
                    </a:cubicBezTo>
                    <a:cubicBezTo>
                      <a:pt x="16107" y="1051"/>
                      <a:pt x="16100" y="1049"/>
                      <a:pt x="16093" y="1049"/>
                    </a:cubicBezTo>
                    <a:cubicBezTo>
                      <a:pt x="16083" y="1049"/>
                      <a:pt x="16074" y="1052"/>
                      <a:pt x="16065" y="1064"/>
                    </a:cubicBezTo>
                    <a:cubicBezTo>
                      <a:pt x="16060" y="1076"/>
                      <a:pt x="16054" y="1081"/>
                      <a:pt x="16048" y="1081"/>
                    </a:cubicBezTo>
                    <a:cubicBezTo>
                      <a:pt x="16032" y="1081"/>
                      <a:pt x="16015" y="1046"/>
                      <a:pt x="16001" y="1046"/>
                    </a:cubicBezTo>
                    <a:cubicBezTo>
                      <a:pt x="15998" y="1046"/>
                      <a:pt x="15995" y="1047"/>
                      <a:pt x="15993" y="1050"/>
                    </a:cubicBezTo>
                    <a:cubicBezTo>
                      <a:pt x="15963" y="1052"/>
                      <a:pt x="15939" y="1084"/>
                      <a:pt x="15916" y="1084"/>
                    </a:cubicBezTo>
                    <a:cubicBezTo>
                      <a:pt x="15904" y="1084"/>
                      <a:pt x="15893" y="1075"/>
                      <a:pt x="15881" y="1050"/>
                    </a:cubicBezTo>
                    <a:cubicBezTo>
                      <a:pt x="15871" y="1029"/>
                      <a:pt x="15862" y="1021"/>
                      <a:pt x="15853" y="1021"/>
                    </a:cubicBezTo>
                    <a:cubicBezTo>
                      <a:pt x="15834" y="1021"/>
                      <a:pt x="15819" y="1063"/>
                      <a:pt x="15803" y="1068"/>
                    </a:cubicBezTo>
                    <a:cubicBezTo>
                      <a:pt x="15764" y="1032"/>
                      <a:pt x="15461" y="968"/>
                      <a:pt x="15358" y="968"/>
                    </a:cubicBezTo>
                    <a:cubicBezTo>
                      <a:pt x="15342" y="968"/>
                      <a:pt x="15330" y="970"/>
                      <a:pt x="15326" y="974"/>
                    </a:cubicBezTo>
                    <a:cubicBezTo>
                      <a:pt x="15277" y="971"/>
                      <a:pt x="15268" y="954"/>
                      <a:pt x="15261" y="954"/>
                    </a:cubicBezTo>
                    <a:cubicBezTo>
                      <a:pt x="15260" y="954"/>
                      <a:pt x="15259" y="955"/>
                      <a:pt x="15257" y="956"/>
                    </a:cubicBezTo>
                    <a:cubicBezTo>
                      <a:pt x="15253" y="972"/>
                      <a:pt x="15242" y="1092"/>
                      <a:pt x="15226" y="1092"/>
                    </a:cubicBezTo>
                    <a:cubicBezTo>
                      <a:pt x="15223" y="1092"/>
                      <a:pt x="15220" y="1088"/>
                      <a:pt x="15217" y="1079"/>
                    </a:cubicBezTo>
                    <a:cubicBezTo>
                      <a:pt x="15206" y="1077"/>
                      <a:pt x="15192" y="1069"/>
                      <a:pt x="15173" y="1069"/>
                    </a:cubicBezTo>
                    <a:cubicBezTo>
                      <a:pt x="15159" y="1069"/>
                      <a:pt x="15141" y="1074"/>
                      <a:pt x="15121" y="1091"/>
                    </a:cubicBezTo>
                    <a:cubicBezTo>
                      <a:pt x="15072" y="1074"/>
                      <a:pt x="15044" y="1062"/>
                      <a:pt x="15028" y="1060"/>
                    </a:cubicBezTo>
                    <a:cubicBezTo>
                      <a:pt x="15026" y="1071"/>
                      <a:pt x="15023" y="1075"/>
                      <a:pt x="15021" y="1075"/>
                    </a:cubicBezTo>
                    <a:cubicBezTo>
                      <a:pt x="15013" y="1075"/>
                      <a:pt x="15008" y="1013"/>
                      <a:pt x="15006" y="1011"/>
                    </a:cubicBezTo>
                    <a:cubicBezTo>
                      <a:pt x="15005" y="1010"/>
                      <a:pt x="15004" y="1009"/>
                      <a:pt x="15004" y="1009"/>
                    </a:cubicBezTo>
                    <a:cubicBezTo>
                      <a:pt x="15000" y="1009"/>
                      <a:pt x="14995" y="1030"/>
                      <a:pt x="14953" y="1030"/>
                    </a:cubicBezTo>
                    <a:cubicBezTo>
                      <a:pt x="14945" y="1030"/>
                      <a:pt x="14935" y="1029"/>
                      <a:pt x="14923" y="1027"/>
                    </a:cubicBezTo>
                    <a:cubicBezTo>
                      <a:pt x="14899" y="1074"/>
                      <a:pt x="14874" y="1064"/>
                      <a:pt x="14852" y="1069"/>
                    </a:cubicBezTo>
                    <a:cubicBezTo>
                      <a:pt x="14847" y="1079"/>
                      <a:pt x="14841" y="1083"/>
                      <a:pt x="14836" y="1083"/>
                    </a:cubicBezTo>
                    <a:cubicBezTo>
                      <a:pt x="14824" y="1083"/>
                      <a:pt x="14813" y="1068"/>
                      <a:pt x="14801" y="1068"/>
                    </a:cubicBezTo>
                    <a:cubicBezTo>
                      <a:pt x="14796" y="1068"/>
                      <a:pt x="14791" y="1071"/>
                      <a:pt x="14787" y="1079"/>
                    </a:cubicBezTo>
                    <a:cubicBezTo>
                      <a:pt x="14775" y="1101"/>
                      <a:pt x="14764" y="1112"/>
                      <a:pt x="14751" y="1112"/>
                    </a:cubicBezTo>
                    <a:cubicBezTo>
                      <a:pt x="14741" y="1112"/>
                      <a:pt x="14731" y="1105"/>
                      <a:pt x="14721" y="1091"/>
                    </a:cubicBezTo>
                    <a:cubicBezTo>
                      <a:pt x="14714" y="1112"/>
                      <a:pt x="14698" y="1117"/>
                      <a:pt x="14680" y="1117"/>
                    </a:cubicBezTo>
                    <a:cubicBezTo>
                      <a:pt x="14664" y="1117"/>
                      <a:pt x="14646" y="1113"/>
                      <a:pt x="14629" y="1113"/>
                    </a:cubicBezTo>
                    <a:cubicBezTo>
                      <a:pt x="14611" y="1113"/>
                      <a:pt x="14595" y="1118"/>
                      <a:pt x="14587" y="1140"/>
                    </a:cubicBezTo>
                    <a:cubicBezTo>
                      <a:pt x="14571" y="1163"/>
                      <a:pt x="14553" y="1188"/>
                      <a:pt x="14534" y="1188"/>
                    </a:cubicBezTo>
                    <a:cubicBezTo>
                      <a:pt x="14524" y="1188"/>
                      <a:pt x="14514" y="1181"/>
                      <a:pt x="14503" y="1166"/>
                    </a:cubicBezTo>
                    <a:cubicBezTo>
                      <a:pt x="14497" y="1170"/>
                      <a:pt x="14491" y="1172"/>
                      <a:pt x="14484" y="1172"/>
                    </a:cubicBezTo>
                    <a:cubicBezTo>
                      <a:pt x="14463" y="1172"/>
                      <a:pt x="14441" y="1153"/>
                      <a:pt x="14417" y="1153"/>
                    </a:cubicBezTo>
                    <a:cubicBezTo>
                      <a:pt x="14411" y="1153"/>
                      <a:pt x="14404" y="1155"/>
                      <a:pt x="14397" y="1158"/>
                    </a:cubicBezTo>
                    <a:cubicBezTo>
                      <a:pt x="14281" y="1142"/>
                      <a:pt x="14268" y="1102"/>
                      <a:pt x="14263" y="1102"/>
                    </a:cubicBezTo>
                    <a:cubicBezTo>
                      <a:pt x="14263" y="1102"/>
                      <a:pt x="14263" y="1102"/>
                      <a:pt x="14262" y="1102"/>
                    </a:cubicBezTo>
                    <a:cubicBezTo>
                      <a:pt x="14259" y="1096"/>
                      <a:pt x="14257" y="1082"/>
                      <a:pt x="14227" y="1082"/>
                    </a:cubicBezTo>
                    <a:cubicBezTo>
                      <a:pt x="14213" y="1082"/>
                      <a:pt x="14192" y="1086"/>
                      <a:pt x="14161" y="1095"/>
                    </a:cubicBezTo>
                    <a:lnTo>
                      <a:pt x="14144" y="1079"/>
                    </a:lnTo>
                    <a:cubicBezTo>
                      <a:pt x="14102" y="1082"/>
                      <a:pt x="14046" y="1083"/>
                      <a:pt x="13965" y="1095"/>
                    </a:cubicBezTo>
                    <a:cubicBezTo>
                      <a:pt x="13935" y="1113"/>
                      <a:pt x="13908" y="1119"/>
                      <a:pt x="13883" y="1119"/>
                    </a:cubicBezTo>
                    <a:cubicBezTo>
                      <a:pt x="13846" y="1119"/>
                      <a:pt x="13814" y="1108"/>
                      <a:pt x="13785" y="1108"/>
                    </a:cubicBezTo>
                    <a:cubicBezTo>
                      <a:pt x="13770" y="1108"/>
                      <a:pt x="13755" y="1111"/>
                      <a:pt x="13742" y="1123"/>
                    </a:cubicBezTo>
                    <a:cubicBezTo>
                      <a:pt x="13726" y="1116"/>
                      <a:pt x="13712" y="1114"/>
                      <a:pt x="13699" y="1114"/>
                    </a:cubicBezTo>
                    <a:cubicBezTo>
                      <a:pt x="13666" y="1114"/>
                      <a:pt x="13643" y="1128"/>
                      <a:pt x="13624" y="1130"/>
                    </a:cubicBezTo>
                    <a:cubicBezTo>
                      <a:pt x="13594" y="1148"/>
                      <a:pt x="13578" y="1152"/>
                      <a:pt x="13566" y="1152"/>
                    </a:cubicBezTo>
                    <a:cubicBezTo>
                      <a:pt x="13557" y="1152"/>
                      <a:pt x="13550" y="1150"/>
                      <a:pt x="13541" y="1148"/>
                    </a:cubicBezTo>
                    <a:cubicBezTo>
                      <a:pt x="13537" y="1158"/>
                      <a:pt x="13479" y="1161"/>
                      <a:pt x="13402" y="1161"/>
                    </a:cubicBezTo>
                    <a:cubicBezTo>
                      <a:pt x="13327" y="1161"/>
                      <a:pt x="13233" y="1158"/>
                      <a:pt x="13154" y="1158"/>
                    </a:cubicBezTo>
                    <a:cubicBezTo>
                      <a:pt x="13075" y="1158"/>
                      <a:pt x="13010" y="1161"/>
                      <a:pt x="12991" y="1170"/>
                    </a:cubicBezTo>
                    <a:cubicBezTo>
                      <a:pt x="12969" y="1180"/>
                      <a:pt x="12946" y="1191"/>
                      <a:pt x="12923" y="1191"/>
                    </a:cubicBezTo>
                    <a:cubicBezTo>
                      <a:pt x="12915" y="1191"/>
                      <a:pt x="12906" y="1189"/>
                      <a:pt x="12897" y="1185"/>
                    </a:cubicBezTo>
                    <a:cubicBezTo>
                      <a:pt x="12892" y="1183"/>
                      <a:pt x="12878" y="1181"/>
                      <a:pt x="12860" y="1181"/>
                    </a:cubicBezTo>
                    <a:cubicBezTo>
                      <a:pt x="12785" y="1181"/>
                      <a:pt x="12627" y="1205"/>
                      <a:pt x="12563" y="1298"/>
                    </a:cubicBezTo>
                    <a:lnTo>
                      <a:pt x="12308" y="1302"/>
                    </a:lnTo>
                    <a:cubicBezTo>
                      <a:pt x="12249" y="1299"/>
                      <a:pt x="12186" y="1297"/>
                      <a:pt x="12125" y="1297"/>
                    </a:cubicBezTo>
                    <a:cubicBezTo>
                      <a:pt x="12025" y="1297"/>
                      <a:pt x="11932" y="1301"/>
                      <a:pt x="11875" y="1308"/>
                    </a:cubicBezTo>
                    <a:lnTo>
                      <a:pt x="11804" y="1310"/>
                    </a:lnTo>
                    <a:lnTo>
                      <a:pt x="11789" y="1310"/>
                    </a:lnTo>
                    <a:lnTo>
                      <a:pt x="11722" y="1311"/>
                    </a:lnTo>
                    <a:cubicBezTo>
                      <a:pt x="11706" y="1260"/>
                      <a:pt x="11694" y="1167"/>
                      <a:pt x="11685" y="1118"/>
                    </a:cubicBezTo>
                    <a:lnTo>
                      <a:pt x="11685" y="1118"/>
                    </a:lnTo>
                    <a:cubicBezTo>
                      <a:pt x="11685" y="1118"/>
                      <a:pt x="11686" y="1118"/>
                      <a:pt x="11687" y="1118"/>
                    </a:cubicBezTo>
                    <a:cubicBezTo>
                      <a:pt x="11712" y="1118"/>
                      <a:pt x="11758" y="1086"/>
                      <a:pt x="11727" y="1086"/>
                    </a:cubicBezTo>
                    <a:cubicBezTo>
                      <a:pt x="11719" y="1086"/>
                      <a:pt x="11704" y="1088"/>
                      <a:pt x="11682" y="1095"/>
                    </a:cubicBezTo>
                    <a:cubicBezTo>
                      <a:pt x="11682" y="1096"/>
                      <a:pt x="11682" y="1097"/>
                      <a:pt x="11681" y="1097"/>
                    </a:cubicBezTo>
                    <a:cubicBezTo>
                      <a:pt x="11679" y="1089"/>
                      <a:pt x="11678" y="1084"/>
                      <a:pt x="11676" y="1084"/>
                    </a:cubicBezTo>
                    <a:cubicBezTo>
                      <a:pt x="11675" y="1084"/>
                      <a:pt x="11674" y="1088"/>
                      <a:pt x="11673" y="1097"/>
                    </a:cubicBezTo>
                    <a:cubicBezTo>
                      <a:pt x="11673" y="1100"/>
                      <a:pt x="11673" y="1104"/>
                      <a:pt x="11673" y="1106"/>
                    </a:cubicBezTo>
                    <a:cubicBezTo>
                      <a:pt x="11651" y="1133"/>
                      <a:pt x="11635" y="1175"/>
                      <a:pt x="11623" y="1175"/>
                    </a:cubicBezTo>
                    <a:cubicBezTo>
                      <a:pt x="11623" y="1175"/>
                      <a:pt x="11623" y="1175"/>
                      <a:pt x="11622" y="1175"/>
                    </a:cubicBezTo>
                    <a:cubicBezTo>
                      <a:pt x="11626" y="1163"/>
                      <a:pt x="11631" y="1152"/>
                      <a:pt x="11635" y="1142"/>
                    </a:cubicBezTo>
                    <a:lnTo>
                      <a:pt x="11635" y="1142"/>
                    </a:lnTo>
                    <a:cubicBezTo>
                      <a:pt x="11629" y="1158"/>
                      <a:pt x="11575" y="1162"/>
                      <a:pt x="11502" y="1162"/>
                    </a:cubicBezTo>
                    <a:cubicBezTo>
                      <a:pt x="11397" y="1162"/>
                      <a:pt x="11250" y="1153"/>
                      <a:pt x="11147" y="1153"/>
                    </a:cubicBezTo>
                    <a:cubicBezTo>
                      <a:pt x="11111" y="1153"/>
                      <a:pt x="11080" y="1154"/>
                      <a:pt x="11059" y="1157"/>
                    </a:cubicBezTo>
                    <a:cubicBezTo>
                      <a:pt x="11047" y="1125"/>
                      <a:pt x="11017" y="1108"/>
                      <a:pt x="10987" y="1108"/>
                    </a:cubicBezTo>
                    <a:cubicBezTo>
                      <a:pt x="10962" y="1108"/>
                      <a:pt x="10936" y="1121"/>
                      <a:pt x="10925" y="1148"/>
                    </a:cubicBezTo>
                    <a:cubicBezTo>
                      <a:pt x="10906" y="1115"/>
                      <a:pt x="10916" y="1063"/>
                      <a:pt x="10945" y="1045"/>
                    </a:cubicBezTo>
                    <a:lnTo>
                      <a:pt x="10945" y="1045"/>
                    </a:lnTo>
                    <a:cubicBezTo>
                      <a:pt x="10931" y="1046"/>
                      <a:pt x="10918" y="1046"/>
                      <a:pt x="10905" y="1046"/>
                    </a:cubicBezTo>
                    <a:cubicBezTo>
                      <a:pt x="10712" y="1046"/>
                      <a:pt x="10719" y="957"/>
                      <a:pt x="10528" y="957"/>
                    </a:cubicBezTo>
                    <a:cubicBezTo>
                      <a:pt x="10515" y="957"/>
                      <a:pt x="10502" y="958"/>
                      <a:pt x="10487" y="959"/>
                    </a:cubicBezTo>
                    <a:cubicBezTo>
                      <a:pt x="10468" y="960"/>
                      <a:pt x="10445" y="960"/>
                      <a:pt x="10421" y="960"/>
                    </a:cubicBezTo>
                    <a:cubicBezTo>
                      <a:pt x="10321" y="960"/>
                      <a:pt x="10194" y="950"/>
                      <a:pt x="10123" y="932"/>
                    </a:cubicBezTo>
                    <a:lnTo>
                      <a:pt x="10122" y="932"/>
                    </a:lnTo>
                    <a:cubicBezTo>
                      <a:pt x="10118" y="924"/>
                      <a:pt x="10115" y="916"/>
                      <a:pt x="10111" y="907"/>
                    </a:cubicBezTo>
                    <a:lnTo>
                      <a:pt x="10111" y="907"/>
                    </a:lnTo>
                    <a:cubicBezTo>
                      <a:pt x="10120" y="924"/>
                      <a:pt x="10126" y="932"/>
                      <a:pt x="10129" y="932"/>
                    </a:cubicBezTo>
                    <a:cubicBezTo>
                      <a:pt x="10133" y="932"/>
                      <a:pt x="10126" y="913"/>
                      <a:pt x="10101" y="881"/>
                    </a:cubicBezTo>
                    <a:cubicBezTo>
                      <a:pt x="10096" y="867"/>
                      <a:pt x="10093" y="861"/>
                      <a:pt x="10089" y="861"/>
                    </a:cubicBezTo>
                    <a:cubicBezTo>
                      <a:pt x="10081" y="861"/>
                      <a:pt x="10074" y="894"/>
                      <a:pt x="10064" y="927"/>
                    </a:cubicBezTo>
                    <a:cubicBezTo>
                      <a:pt x="10045" y="932"/>
                      <a:pt x="10043" y="946"/>
                      <a:pt x="10050" y="962"/>
                    </a:cubicBezTo>
                    <a:cubicBezTo>
                      <a:pt x="10045" y="975"/>
                      <a:pt x="10034" y="987"/>
                      <a:pt x="10022" y="994"/>
                    </a:cubicBezTo>
                    <a:cubicBezTo>
                      <a:pt x="10017" y="999"/>
                      <a:pt x="10012" y="1001"/>
                      <a:pt x="10007" y="1001"/>
                    </a:cubicBezTo>
                    <a:cubicBezTo>
                      <a:pt x="9994" y="1001"/>
                      <a:pt x="9979" y="988"/>
                      <a:pt x="9963" y="988"/>
                    </a:cubicBezTo>
                    <a:cubicBezTo>
                      <a:pt x="9953" y="988"/>
                      <a:pt x="9942" y="994"/>
                      <a:pt x="9931" y="1016"/>
                    </a:cubicBezTo>
                    <a:cubicBezTo>
                      <a:pt x="9925" y="1014"/>
                      <a:pt x="9919" y="1014"/>
                      <a:pt x="9913" y="1014"/>
                    </a:cubicBezTo>
                    <a:cubicBezTo>
                      <a:pt x="9892" y="1014"/>
                      <a:pt x="9870" y="1020"/>
                      <a:pt x="9846" y="1020"/>
                    </a:cubicBezTo>
                    <a:cubicBezTo>
                      <a:pt x="9834" y="1020"/>
                      <a:pt x="9821" y="1018"/>
                      <a:pt x="9808" y="1013"/>
                    </a:cubicBezTo>
                    <a:cubicBezTo>
                      <a:pt x="9746" y="1007"/>
                      <a:pt x="9690" y="997"/>
                      <a:pt x="9637" y="992"/>
                    </a:cubicBezTo>
                    <a:cubicBezTo>
                      <a:pt x="9621" y="989"/>
                      <a:pt x="9605" y="988"/>
                      <a:pt x="9588" y="988"/>
                    </a:cubicBezTo>
                    <a:cubicBezTo>
                      <a:pt x="9556" y="988"/>
                      <a:pt x="9525" y="993"/>
                      <a:pt x="9495" y="1002"/>
                    </a:cubicBezTo>
                    <a:cubicBezTo>
                      <a:pt x="9473" y="1020"/>
                      <a:pt x="9452" y="1026"/>
                      <a:pt x="9431" y="1026"/>
                    </a:cubicBezTo>
                    <a:cubicBezTo>
                      <a:pt x="9407" y="1026"/>
                      <a:pt x="9383" y="1017"/>
                      <a:pt x="9361" y="1008"/>
                    </a:cubicBezTo>
                    <a:cubicBezTo>
                      <a:pt x="9365" y="995"/>
                      <a:pt x="9343" y="984"/>
                      <a:pt x="9271" y="976"/>
                    </a:cubicBezTo>
                    <a:cubicBezTo>
                      <a:pt x="9263" y="976"/>
                      <a:pt x="9121" y="956"/>
                      <a:pt x="9057" y="956"/>
                    </a:cubicBezTo>
                    <a:cubicBezTo>
                      <a:pt x="9049" y="956"/>
                      <a:pt x="9042" y="957"/>
                      <a:pt x="9037" y="957"/>
                    </a:cubicBezTo>
                    <a:cubicBezTo>
                      <a:pt x="9032" y="958"/>
                      <a:pt x="9026" y="958"/>
                      <a:pt x="9021" y="958"/>
                    </a:cubicBezTo>
                    <a:cubicBezTo>
                      <a:pt x="8944" y="958"/>
                      <a:pt x="8875" y="876"/>
                      <a:pt x="8802" y="876"/>
                    </a:cubicBezTo>
                    <a:cubicBezTo>
                      <a:pt x="8776" y="876"/>
                      <a:pt x="8751" y="886"/>
                      <a:pt x="8724" y="913"/>
                    </a:cubicBezTo>
                    <a:cubicBezTo>
                      <a:pt x="8670" y="905"/>
                      <a:pt x="8636" y="915"/>
                      <a:pt x="8611" y="876"/>
                    </a:cubicBezTo>
                    <a:lnTo>
                      <a:pt x="8611" y="876"/>
                    </a:lnTo>
                    <a:cubicBezTo>
                      <a:pt x="8647" y="943"/>
                      <a:pt x="8636" y="965"/>
                      <a:pt x="8610" y="965"/>
                    </a:cubicBezTo>
                    <a:cubicBezTo>
                      <a:pt x="8560" y="965"/>
                      <a:pt x="8453" y="879"/>
                      <a:pt x="8537" y="867"/>
                    </a:cubicBezTo>
                    <a:cubicBezTo>
                      <a:pt x="8531" y="847"/>
                      <a:pt x="8522" y="840"/>
                      <a:pt x="8510" y="840"/>
                    </a:cubicBezTo>
                    <a:cubicBezTo>
                      <a:pt x="8495" y="840"/>
                      <a:pt x="8476" y="853"/>
                      <a:pt x="8462" y="866"/>
                    </a:cubicBezTo>
                    <a:cubicBezTo>
                      <a:pt x="8458" y="855"/>
                      <a:pt x="8453" y="850"/>
                      <a:pt x="8449" y="850"/>
                    </a:cubicBezTo>
                    <a:cubicBezTo>
                      <a:pt x="8424" y="850"/>
                      <a:pt x="8396" y="1028"/>
                      <a:pt x="8348" y="1028"/>
                    </a:cubicBezTo>
                    <a:cubicBezTo>
                      <a:pt x="8346" y="1028"/>
                      <a:pt x="8344" y="1028"/>
                      <a:pt x="8342" y="1027"/>
                    </a:cubicBezTo>
                    <a:cubicBezTo>
                      <a:pt x="8309" y="1042"/>
                      <a:pt x="8272" y="1050"/>
                      <a:pt x="8236" y="1050"/>
                    </a:cubicBezTo>
                    <a:cubicBezTo>
                      <a:pt x="8219" y="1050"/>
                      <a:pt x="8202" y="1048"/>
                      <a:pt x="8186" y="1045"/>
                    </a:cubicBezTo>
                    <a:cubicBezTo>
                      <a:pt x="8184" y="1045"/>
                      <a:pt x="8183" y="1045"/>
                      <a:pt x="8182" y="1045"/>
                    </a:cubicBezTo>
                    <a:cubicBezTo>
                      <a:pt x="8138" y="1045"/>
                      <a:pt x="8099" y="1258"/>
                      <a:pt x="8063" y="1258"/>
                    </a:cubicBezTo>
                    <a:cubicBezTo>
                      <a:pt x="8062" y="1258"/>
                      <a:pt x="8061" y="1258"/>
                      <a:pt x="8060" y="1258"/>
                    </a:cubicBezTo>
                    <a:cubicBezTo>
                      <a:pt x="7986" y="1252"/>
                      <a:pt x="7929" y="1223"/>
                      <a:pt x="7878" y="1149"/>
                    </a:cubicBezTo>
                    <a:cubicBezTo>
                      <a:pt x="7863" y="1158"/>
                      <a:pt x="7849" y="1160"/>
                      <a:pt x="7835" y="1160"/>
                    </a:cubicBezTo>
                    <a:cubicBezTo>
                      <a:pt x="7820" y="1160"/>
                      <a:pt x="7805" y="1157"/>
                      <a:pt x="7790" y="1157"/>
                    </a:cubicBezTo>
                    <a:cubicBezTo>
                      <a:pt x="7778" y="1157"/>
                      <a:pt x="7765" y="1159"/>
                      <a:pt x="7753" y="1167"/>
                    </a:cubicBezTo>
                    <a:cubicBezTo>
                      <a:pt x="7730" y="1209"/>
                      <a:pt x="7726" y="1219"/>
                      <a:pt x="7732" y="1219"/>
                    </a:cubicBezTo>
                    <a:cubicBezTo>
                      <a:pt x="7736" y="1219"/>
                      <a:pt x="7746" y="1213"/>
                      <a:pt x="7757" y="1213"/>
                    </a:cubicBezTo>
                    <a:cubicBezTo>
                      <a:pt x="7766" y="1213"/>
                      <a:pt x="7776" y="1217"/>
                      <a:pt x="7785" y="1231"/>
                    </a:cubicBezTo>
                    <a:cubicBezTo>
                      <a:pt x="7788" y="1218"/>
                      <a:pt x="7792" y="1213"/>
                      <a:pt x="7794" y="1213"/>
                    </a:cubicBezTo>
                    <a:cubicBezTo>
                      <a:pt x="7801" y="1213"/>
                      <a:pt x="7802" y="1242"/>
                      <a:pt x="7789" y="1246"/>
                    </a:cubicBezTo>
                    <a:cubicBezTo>
                      <a:pt x="7786" y="1248"/>
                      <a:pt x="7783" y="1249"/>
                      <a:pt x="7779" y="1249"/>
                    </a:cubicBezTo>
                    <a:cubicBezTo>
                      <a:pt x="7757" y="1249"/>
                      <a:pt x="7713" y="1218"/>
                      <a:pt x="7637" y="1196"/>
                    </a:cubicBezTo>
                    <a:cubicBezTo>
                      <a:pt x="7636" y="1196"/>
                      <a:pt x="7634" y="1196"/>
                      <a:pt x="7632" y="1196"/>
                    </a:cubicBezTo>
                    <a:cubicBezTo>
                      <a:pt x="7563" y="1196"/>
                      <a:pt x="7530" y="1279"/>
                      <a:pt x="7512" y="1279"/>
                    </a:cubicBezTo>
                    <a:cubicBezTo>
                      <a:pt x="7508" y="1279"/>
                      <a:pt x="7505" y="1275"/>
                      <a:pt x="7502" y="1265"/>
                    </a:cubicBezTo>
                    <a:cubicBezTo>
                      <a:pt x="7495" y="1259"/>
                      <a:pt x="7496" y="1247"/>
                      <a:pt x="7499" y="1235"/>
                    </a:cubicBezTo>
                    <a:cubicBezTo>
                      <a:pt x="7495" y="1230"/>
                      <a:pt x="7493" y="1228"/>
                      <a:pt x="7490" y="1219"/>
                    </a:cubicBezTo>
                    <a:cubicBezTo>
                      <a:pt x="7474" y="1181"/>
                      <a:pt x="7450" y="1159"/>
                      <a:pt x="7414" y="1159"/>
                    </a:cubicBezTo>
                    <a:cubicBezTo>
                      <a:pt x="7382" y="1159"/>
                      <a:pt x="7341" y="1177"/>
                      <a:pt x="7287" y="1217"/>
                    </a:cubicBezTo>
                    <a:cubicBezTo>
                      <a:pt x="7261" y="1203"/>
                      <a:pt x="7238" y="1199"/>
                      <a:pt x="7218" y="1199"/>
                    </a:cubicBezTo>
                    <a:cubicBezTo>
                      <a:pt x="7191" y="1199"/>
                      <a:pt x="7168" y="1207"/>
                      <a:pt x="7149" y="1212"/>
                    </a:cubicBezTo>
                    <a:cubicBezTo>
                      <a:pt x="7136" y="1186"/>
                      <a:pt x="7126" y="1176"/>
                      <a:pt x="7116" y="1176"/>
                    </a:cubicBezTo>
                    <a:cubicBezTo>
                      <a:pt x="7097" y="1176"/>
                      <a:pt x="7083" y="1220"/>
                      <a:pt x="7072" y="1249"/>
                    </a:cubicBezTo>
                    <a:cubicBezTo>
                      <a:pt x="7045" y="1247"/>
                      <a:pt x="7032" y="1213"/>
                      <a:pt x="7027" y="1213"/>
                    </a:cubicBezTo>
                    <a:cubicBezTo>
                      <a:pt x="7025" y="1213"/>
                      <a:pt x="7024" y="1216"/>
                      <a:pt x="7024" y="1223"/>
                    </a:cubicBezTo>
                    <a:cubicBezTo>
                      <a:pt x="7023" y="1221"/>
                      <a:pt x="7022" y="1220"/>
                      <a:pt x="7021" y="1220"/>
                    </a:cubicBezTo>
                    <a:cubicBezTo>
                      <a:pt x="7017" y="1220"/>
                      <a:pt x="7011" y="1231"/>
                      <a:pt x="6992" y="1237"/>
                    </a:cubicBezTo>
                    <a:cubicBezTo>
                      <a:pt x="6980" y="1214"/>
                      <a:pt x="6961" y="1124"/>
                      <a:pt x="6940" y="1124"/>
                    </a:cubicBezTo>
                    <a:cubicBezTo>
                      <a:pt x="6936" y="1124"/>
                      <a:pt x="6932" y="1126"/>
                      <a:pt x="6928" y="1132"/>
                    </a:cubicBezTo>
                    <a:cubicBezTo>
                      <a:pt x="6924" y="1143"/>
                      <a:pt x="6919" y="1147"/>
                      <a:pt x="6913" y="1147"/>
                    </a:cubicBezTo>
                    <a:cubicBezTo>
                      <a:pt x="6893" y="1147"/>
                      <a:pt x="6867" y="1088"/>
                      <a:pt x="6838" y="1088"/>
                    </a:cubicBezTo>
                    <a:cubicBezTo>
                      <a:pt x="6830" y="1088"/>
                      <a:pt x="6822" y="1092"/>
                      <a:pt x="6814" y="1104"/>
                    </a:cubicBezTo>
                    <a:cubicBezTo>
                      <a:pt x="6791" y="1129"/>
                      <a:pt x="6768" y="1136"/>
                      <a:pt x="6746" y="1136"/>
                    </a:cubicBezTo>
                    <a:cubicBezTo>
                      <a:pt x="6721" y="1136"/>
                      <a:pt x="6697" y="1127"/>
                      <a:pt x="6675" y="1127"/>
                    </a:cubicBezTo>
                    <a:cubicBezTo>
                      <a:pt x="6664" y="1127"/>
                      <a:pt x="6654" y="1129"/>
                      <a:pt x="6645" y="1135"/>
                    </a:cubicBezTo>
                    <a:cubicBezTo>
                      <a:pt x="6635" y="1168"/>
                      <a:pt x="6624" y="1181"/>
                      <a:pt x="6613" y="1181"/>
                    </a:cubicBezTo>
                    <a:cubicBezTo>
                      <a:pt x="6578" y="1181"/>
                      <a:pt x="6541" y="1036"/>
                      <a:pt x="6512" y="1032"/>
                    </a:cubicBezTo>
                    <a:cubicBezTo>
                      <a:pt x="6499" y="1023"/>
                      <a:pt x="6486" y="1020"/>
                      <a:pt x="6475" y="1020"/>
                    </a:cubicBezTo>
                    <a:cubicBezTo>
                      <a:pt x="6436" y="1020"/>
                      <a:pt x="6406" y="1057"/>
                      <a:pt x="6378" y="1057"/>
                    </a:cubicBezTo>
                    <a:cubicBezTo>
                      <a:pt x="6365" y="1057"/>
                      <a:pt x="6354" y="1050"/>
                      <a:pt x="6342" y="1030"/>
                    </a:cubicBezTo>
                    <a:cubicBezTo>
                      <a:pt x="6332" y="1034"/>
                      <a:pt x="6321" y="1036"/>
                      <a:pt x="6310" y="1036"/>
                    </a:cubicBezTo>
                    <a:cubicBezTo>
                      <a:pt x="6308" y="1036"/>
                      <a:pt x="6306" y="1036"/>
                      <a:pt x="6304" y="1036"/>
                    </a:cubicBezTo>
                    <a:cubicBezTo>
                      <a:pt x="6282" y="1029"/>
                      <a:pt x="6259" y="1025"/>
                      <a:pt x="6236" y="1025"/>
                    </a:cubicBezTo>
                    <a:cubicBezTo>
                      <a:pt x="6232" y="1023"/>
                      <a:pt x="6229" y="1023"/>
                      <a:pt x="6225" y="1023"/>
                    </a:cubicBezTo>
                    <a:cubicBezTo>
                      <a:pt x="6221" y="1030"/>
                      <a:pt x="6217" y="1032"/>
                      <a:pt x="6215" y="1032"/>
                    </a:cubicBezTo>
                    <a:cubicBezTo>
                      <a:pt x="6211" y="1032"/>
                      <a:pt x="6210" y="1027"/>
                      <a:pt x="6210" y="1022"/>
                    </a:cubicBezTo>
                    <a:cubicBezTo>
                      <a:pt x="6180" y="1022"/>
                      <a:pt x="6147" y="1025"/>
                      <a:pt x="6108" y="1030"/>
                    </a:cubicBezTo>
                    <a:cubicBezTo>
                      <a:pt x="6037" y="1062"/>
                      <a:pt x="5979" y="1087"/>
                      <a:pt x="5930" y="1087"/>
                    </a:cubicBezTo>
                    <a:cubicBezTo>
                      <a:pt x="5913" y="1087"/>
                      <a:pt x="5897" y="1084"/>
                      <a:pt x="5883" y="1077"/>
                    </a:cubicBezTo>
                    <a:cubicBezTo>
                      <a:pt x="5867" y="1046"/>
                      <a:pt x="5854" y="1035"/>
                      <a:pt x="5842" y="1035"/>
                    </a:cubicBezTo>
                    <a:cubicBezTo>
                      <a:pt x="5817" y="1035"/>
                      <a:pt x="5798" y="1080"/>
                      <a:pt x="5781" y="1080"/>
                    </a:cubicBezTo>
                    <a:cubicBezTo>
                      <a:pt x="5772" y="1080"/>
                      <a:pt x="5765" y="1070"/>
                      <a:pt x="5757" y="1040"/>
                    </a:cubicBezTo>
                    <a:cubicBezTo>
                      <a:pt x="5710" y="998"/>
                      <a:pt x="5692" y="984"/>
                      <a:pt x="5676" y="984"/>
                    </a:cubicBezTo>
                    <a:cubicBezTo>
                      <a:pt x="5672" y="984"/>
                      <a:pt x="5668" y="985"/>
                      <a:pt x="5664" y="987"/>
                    </a:cubicBezTo>
                    <a:cubicBezTo>
                      <a:pt x="5660" y="1001"/>
                      <a:pt x="5656" y="1005"/>
                      <a:pt x="5651" y="1005"/>
                    </a:cubicBezTo>
                    <a:cubicBezTo>
                      <a:pt x="5643" y="1005"/>
                      <a:pt x="5633" y="994"/>
                      <a:pt x="5620" y="994"/>
                    </a:cubicBezTo>
                    <a:cubicBezTo>
                      <a:pt x="5620" y="994"/>
                      <a:pt x="5619" y="994"/>
                      <a:pt x="5618" y="994"/>
                    </a:cubicBezTo>
                    <a:cubicBezTo>
                      <a:pt x="5611" y="986"/>
                      <a:pt x="5605" y="982"/>
                      <a:pt x="5597" y="982"/>
                    </a:cubicBezTo>
                    <a:cubicBezTo>
                      <a:pt x="5578" y="982"/>
                      <a:pt x="5554" y="1003"/>
                      <a:pt x="5521" y="1009"/>
                    </a:cubicBezTo>
                    <a:cubicBezTo>
                      <a:pt x="5512" y="985"/>
                      <a:pt x="5503" y="976"/>
                      <a:pt x="5495" y="976"/>
                    </a:cubicBezTo>
                    <a:cubicBezTo>
                      <a:pt x="5471" y="976"/>
                      <a:pt x="5453" y="1060"/>
                      <a:pt x="5435" y="1084"/>
                    </a:cubicBezTo>
                    <a:cubicBezTo>
                      <a:pt x="5425" y="1112"/>
                      <a:pt x="5416" y="1124"/>
                      <a:pt x="5408" y="1124"/>
                    </a:cubicBezTo>
                    <a:cubicBezTo>
                      <a:pt x="5405" y="1124"/>
                      <a:pt x="5402" y="1122"/>
                      <a:pt x="5399" y="1120"/>
                    </a:cubicBezTo>
                    <a:cubicBezTo>
                      <a:pt x="5397" y="1129"/>
                      <a:pt x="5394" y="1132"/>
                      <a:pt x="5392" y="1132"/>
                    </a:cubicBezTo>
                    <a:cubicBezTo>
                      <a:pt x="5383" y="1132"/>
                      <a:pt x="5374" y="1086"/>
                      <a:pt x="5365" y="1050"/>
                    </a:cubicBezTo>
                    <a:cubicBezTo>
                      <a:pt x="5363" y="1056"/>
                      <a:pt x="5360" y="1057"/>
                      <a:pt x="5358" y="1057"/>
                    </a:cubicBezTo>
                    <a:cubicBezTo>
                      <a:pt x="5355" y="1057"/>
                      <a:pt x="5352" y="1055"/>
                      <a:pt x="5349" y="1055"/>
                    </a:cubicBezTo>
                    <a:cubicBezTo>
                      <a:pt x="5345" y="1055"/>
                      <a:pt x="5342" y="1060"/>
                      <a:pt x="5339" y="1082"/>
                    </a:cubicBezTo>
                    <a:cubicBezTo>
                      <a:pt x="5338" y="1087"/>
                      <a:pt x="5337" y="1089"/>
                      <a:pt x="5336" y="1089"/>
                    </a:cubicBezTo>
                    <a:cubicBezTo>
                      <a:pt x="5330" y="1089"/>
                      <a:pt x="5322" y="1025"/>
                      <a:pt x="5315" y="1007"/>
                    </a:cubicBezTo>
                    <a:cubicBezTo>
                      <a:pt x="5313" y="1001"/>
                      <a:pt x="5310" y="999"/>
                      <a:pt x="5308" y="999"/>
                    </a:cubicBezTo>
                    <a:cubicBezTo>
                      <a:pt x="5298" y="999"/>
                      <a:pt x="5292" y="1062"/>
                      <a:pt x="5285" y="1067"/>
                    </a:cubicBezTo>
                    <a:cubicBezTo>
                      <a:pt x="5282" y="1065"/>
                      <a:pt x="5280" y="1064"/>
                      <a:pt x="5277" y="1064"/>
                    </a:cubicBezTo>
                    <a:cubicBezTo>
                      <a:pt x="5265" y="1064"/>
                      <a:pt x="5260" y="1093"/>
                      <a:pt x="5257" y="1126"/>
                    </a:cubicBezTo>
                    <a:cubicBezTo>
                      <a:pt x="5255" y="1114"/>
                      <a:pt x="5254" y="1110"/>
                      <a:pt x="5253" y="1110"/>
                    </a:cubicBezTo>
                    <a:cubicBezTo>
                      <a:pt x="5253" y="1110"/>
                      <a:pt x="5252" y="1120"/>
                      <a:pt x="5252" y="1120"/>
                    </a:cubicBezTo>
                    <a:cubicBezTo>
                      <a:pt x="5252" y="1120"/>
                      <a:pt x="5252" y="1111"/>
                      <a:pt x="5250" y="1078"/>
                    </a:cubicBezTo>
                    <a:lnTo>
                      <a:pt x="5250" y="1078"/>
                    </a:lnTo>
                    <a:cubicBezTo>
                      <a:pt x="5251" y="1097"/>
                      <a:pt x="5244" y="1116"/>
                      <a:pt x="5234" y="1132"/>
                    </a:cubicBezTo>
                    <a:cubicBezTo>
                      <a:pt x="5226" y="1132"/>
                      <a:pt x="5219" y="1194"/>
                      <a:pt x="5207" y="1194"/>
                    </a:cubicBezTo>
                    <a:cubicBezTo>
                      <a:pt x="5199" y="1194"/>
                      <a:pt x="5190" y="1167"/>
                      <a:pt x="5176" y="1078"/>
                    </a:cubicBezTo>
                    <a:cubicBezTo>
                      <a:pt x="5154" y="1138"/>
                      <a:pt x="5000" y="1199"/>
                      <a:pt x="4966" y="1270"/>
                    </a:cubicBezTo>
                    <a:cubicBezTo>
                      <a:pt x="4961" y="1318"/>
                      <a:pt x="4954" y="1331"/>
                      <a:pt x="4946" y="1331"/>
                    </a:cubicBezTo>
                    <a:cubicBezTo>
                      <a:pt x="4936" y="1331"/>
                      <a:pt x="4924" y="1309"/>
                      <a:pt x="4913" y="1309"/>
                    </a:cubicBezTo>
                    <a:cubicBezTo>
                      <a:pt x="4912" y="1309"/>
                      <a:pt x="4911" y="1309"/>
                      <a:pt x="4910" y="1310"/>
                    </a:cubicBezTo>
                    <a:cubicBezTo>
                      <a:pt x="4901" y="1255"/>
                      <a:pt x="4893" y="1239"/>
                      <a:pt x="4885" y="1239"/>
                    </a:cubicBezTo>
                    <a:cubicBezTo>
                      <a:pt x="4875" y="1239"/>
                      <a:pt x="4866" y="1266"/>
                      <a:pt x="4855" y="1266"/>
                    </a:cubicBezTo>
                    <a:cubicBezTo>
                      <a:pt x="4851" y="1266"/>
                      <a:pt x="4847" y="1263"/>
                      <a:pt x="4843" y="1254"/>
                    </a:cubicBezTo>
                    <a:cubicBezTo>
                      <a:pt x="4826" y="1245"/>
                      <a:pt x="4804" y="1172"/>
                      <a:pt x="4785" y="1172"/>
                    </a:cubicBezTo>
                    <a:cubicBezTo>
                      <a:pt x="4779" y="1172"/>
                      <a:pt x="4773" y="1180"/>
                      <a:pt x="4768" y="1200"/>
                    </a:cubicBezTo>
                    <a:cubicBezTo>
                      <a:pt x="4764" y="1193"/>
                      <a:pt x="4761" y="1190"/>
                      <a:pt x="4757" y="1190"/>
                    </a:cubicBezTo>
                    <a:cubicBezTo>
                      <a:pt x="4740" y="1190"/>
                      <a:pt x="4724" y="1261"/>
                      <a:pt x="4706" y="1261"/>
                    </a:cubicBezTo>
                    <a:cubicBezTo>
                      <a:pt x="4700" y="1261"/>
                      <a:pt x="4694" y="1254"/>
                      <a:pt x="4688" y="1237"/>
                    </a:cubicBezTo>
                    <a:cubicBezTo>
                      <a:pt x="4686" y="1347"/>
                      <a:pt x="4681" y="1379"/>
                      <a:pt x="4675" y="1379"/>
                    </a:cubicBezTo>
                    <a:cubicBezTo>
                      <a:pt x="4667" y="1379"/>
                      <a:pt x="4657" y="1328"/>
                      <a:pt x="4648" y="1314"/>
                    </a:cubicBezTo>
                    <a:cubicBezTo>
                      <a:pt x="4644" y="1294"/>
                      <a:pt x="4641" y="1288"/>
                      <a:pt x="4637" y="1288"/>
                    </a:cubicBezTo>
                    <a:cubicBezTo>
                      <a:pt x="4630" y="1288"/>
                      <a:pt x="4624" y="1317"/>
                      <a:pt x="4616" y="1317"/>
                    </a:cubicBezTo>
                    <a:cubicBezTo>
                      <a:pt x="4612" y="1317"/>
                      <a:pt x="4608" y="1308"/>
                      <a:pt x="4603" y="1282"/>
                    </a:cubicBezTo>
                    <a:cubicBezTo>
                      <a:pt x="4582" y="1214"/>
                      <a:pt x="4562" y="1177"/>
                      <a:pt x="4544" y="1177"/>
                    </a:cubicBezTo>
                    <a:cubicBezTo>
                      <a:pt x="4531" y="1177"/>
                      <a:pt x="4519" y="1195"/>
                      <a:pt x="4507" y="1231"/>
                    </a:cubicBezTo>
                    <a:cubicBezTo>
                      <a:pt x="4441" y="1104"/>
                      <a:pt x="3295" y="1148"/>
                      <a:pt x="3235" y="920"/>
                    </a:cubicBezTo>
                    <a:cubicBezTo>
                      <a:pt x="3233" y="981"/>
                      <a:pt x="3183" y="1016"/>
                      <a:pt x="3134" y="1016"/>
                    </a:cubicBezTo>
                    <a:cubicBezTo>
                      <a:pt x="3100" y="1016"/>
                      <a:pt x="3066" y="999"/>
                      <a:pt x="3050" y="960"/>
                    </a:cubicBezTo>
                    <a:cubicBezTo>
                      <a:pt x="3043" y="987"/>
                      <a:pt x="3036" y="1012"/>
                      <a:pt x="3030" y="1039"/>
                    </a:cubicBezTo>
                    <a:cubicBezTo>
                      <a:pt x="2943" y="980"/>
                      <a:pt x="2898" y="826"/>
                      <a:pt x="2861" y="826"/>
                    </a:cubicBezTo>
                    <a:cubicBezTo>
                      <a:pt x="2850" y="826"/>
                      <a:pt x="2840" y="838"/>
                      <a:pt x="2830" y="868"/>
                    </a:cubicBezTo>
                    <a:cubicBezTo>
                      <a:pt x="2814" y="841"/>
                      <a:pt x="2800" y="816"/>
                      <a:pt x="2784" y="791"/>
                    </a:cubicBezTo>
                    <a:cubicBezTo>
                      <a:pt x="2732" y="814"/>
                      <a:pt x="2644" y="842"/>
                      <a:pt x="2567" y="842"/>
                    </a:cubicBezTo>
                    <a:cubicBezTo>
                      <a:pt x="2524" y="842"/>
                      <a:pt x="2484" y="833"/>
                      <a:pt x="2457" y="808"/>
                    </a:cubicBezTo>
                    <a:cubicBezTo>
                      <a:pt x="2440" y="791"/>
                      <a:pt x="2417" y="781"/>
                      <a:pt x="2393" y="781"/>
                    </a:cubicBezTo>
                    <a:cubicBezTo>
                      <a:pt x="2385" y="781"/>
                      <a:pt x="2376" y="783"/>
                      <a:pt x="2367" y="785"/>
                    </a:cubicBezTo>
                    <a:cubicBezTo>
                      <a:pt x="2338" y="793"/>
                      <a:pt x="2308" y="808"/>
                      <a:pt x="2279" y="810"/>
                    </a:cubicBezTo>
                    <a:cubicBezTo>
                      <a:pt x="2269" y="822"/>
                      <a:pt x="2258" y="827"/>
                      <a:pt x="2246" y="827"/>
                    </a:cubicBezTo>
                    <a:cubicBezTo>
                      <a:pt x="2213" y="827"/>
                      <a:pt x="2178" y="784"/>
                      <a:pt x="2146" y="784"/>
                    </a:cubicBezTo>
                    <a:cubicBezTo>
                      <a:pt x="2133" y="784"/>
                      <a:pt x="2121" y="791"/>
                      <a:pt x="2109" y="811"/>
                    </a:cubicBezTo>
                    <a:cubicBezTo>
                      <a:pt x="2096" y="841"/>
                      <a:pt x="2083" y="850"/>
                      <a:pt x="2070" y="850"/>
                    </a:cubicBezTo>
                    <a:cubicBezTo>
                      <a:pt x="2049" y="850"/>
                      <a:pt x="2029" y="828"/>
                      <a:pt x="2009" y="824"/>
                    </a:cubicBezTo>
                    <a:cubicBezTo>
                      <a:pt x="1992" y="790"/>
                      <a:pt x="1974" y="773"/>
                      <a:pt x="1958" y="773"/>
                    </a:cubicBezTo>
                    <a:cubicBezTo>
                      <a:pt x="1943" y="773"/>
                      <a:pt x="1929" y="787"/>
                      <a:pt x="1917" y="816"/>
                    </a:cubicBezTo>
                    <a:cubicBezTo>
                      <a:pt x="1891" y="791"/>
                      <a:pt x="1868" y="775"/>
                      <a:pt x="1846" y="775"/>
                    </a:cubicBezTo>
                    <a:cubicBezTo>
                      <a:pt x="1828" y="775"/>
                      <a:pt x="1811" y="786"/>
                      <a:pt x="1796" y="812"/>
                    </a:cubicBezTo>
                    <a:cubicBezTo>
                      <a:pt x="1781" y="814"/>
                      <a:pt x="1769" y="877"/>
                      <a:pt x="1756" y="877"/>
                    </a:cubicBezTo>
                    <a:cubicBezTo>
                      <a:pt x="1753" y="877"/>
                      <a:pt x="1751" y="875"/>
                      <a:pt x="1749" y="871"/>
                    </a:cubicBezTo>
                    <a:cubicBezTo>
                      <a:pt x="1745" y="875"/>
                      <a:pt x="1741" y="878"/>
                      <a:pt x="1737" y="878"/>
                    </a:cubicBezTo>
                    <a:cubicBezTo>
                      <a:pt x="1726" y="878"/>
                      <a:pt x="1715" y="857"/>
                      <a:pt x="1704" y="824"/>
                    </a:cubicBezTo>
                    <a:cubicBezTo>
                      <a:pt x="1679" y="866"/>
                      <a:pt x="1658" y="887"/>
                      <a:pt x="1644" y="887"/>
                    </a:cubicBezTo>
                    <a:cubicBezTo>
                      <a:pt x="1631" y="887"/>
                      <a:pt x="1623" y="867"/>
                      <a:pt x="1621" y="827"/>
                    </a:cubicBezTo>
                    <a:cubicBezTo>
                      <a:pt x="1610" y="842"/>
                      <a:pt x="1599" y="847"/>
                      <a:pt x="1587" y="847"/>
                    </a:cubicBezTo>
                    <a:cubicBezTo>
                      <a:pt x="1559" y="847"/>
                      <a:pt x="1531" y="816"/>
                      <a:pt x="1505" y="816"/>
                    </a:cubicBezTo>
                    <a:cubicBezTo>
                      <a:pt x="1494" y="816"/>
                      <a:pt x="1485" y="821"/>
                      <a:pt x="1475" y="834"/>
                    </a:cubicBezTo>
                    <a:cubicBezTo>
                      <a:pt x="1468" y="827"/>
                      <a:pt x="1462" y="824"/>
                      <a:pt x="1455" y="824"/>
                    </a:cubicBezTo>
                    <a:cubicBezTo>
                      <a:pt x="1416" y="824"/>
                      <a:pt x="1383" y="935"/>
                      <a:pt x="1350" y="978"/>
                    </a:cubicBezTo>
                    <a:cubicBezTo>
                      <a:pt x="1315" y="956"/>
                      <a:pt x="1275" y="942"/>
                      <a:pt x="1235" y="938"/>
                    </a:cubicBezTo>
                    <a:cubicBezTo>
                      <a:pt x="1219" y="923"/>
                      <a:pt x="1203" y="919"/>
                      <a:pt x="1189" y="919"/>
                    </a:cubicBezTo>
                    <a:cubicBezTo>
                      <a:pt x="1177" y="919"/>
                      <a:pt x="1166" y="921"/>
                      <a:pt x="1155" y="921"/>
                    </a:cubicBezTo>
                    <a:cubicBezTo>
                      <a:pt x="1149" y="921"/>
                      <a:pt x="1142" y="921"/>
                      <a:pt x="1135" y="918"/>
                    </a:cubicBezTo>
                    <a:cubicBezTo>
                      <a:pt x="1128" y="915"/>
                      <a:pt x="1121" y="914"/>
                      <a:pt x="1114" y="914"/>
                    </a:cubicBezTo>
                    <a:cubicBezTo>
                      <a:pt x="1065" y="914"/>
                      <a:pt x="1013" y="971"/>
                      <a:pt x="975" y="971"/>
                    </a:cubicBezTo>
                    <a:cubicBezTo>
                      <a:pt x="969" y="971"/>
                      <a:pt x="964" y="969"/>
                      <a:pt x="958" y="966"/>
                    </a:cubicBezTo>
                    <a:cubicBezTo>
                      <a:pt x="940" y="909"/>
                      <a:pt x="904" y="893"/>
                      <a:pt x="864" y="893"/>
                    </a:cubicBezTo>
                    <a:cubicBezTo>
                      <a:pt x="815" y="893"/>
                      <a:pt x="760" y="917"/>
                      <a:pt x="725" y="917"/>
                    </a:cubicBezTo>
                    <a:cubicBezTo>
                      <a:pt x="717" y="917"/>
                      <a:pt x="710" y="916"/>
                      <a:pt x="704" y="913"/>
                    </a:cubicBezTo>
                    <a:cubicBezTo>
                      <a:pt x="680" y="900"/>
                      <a:pt x="657" y="895"/>
                      <a:pt x="635" y="895"/>
                    </a:cubicBezTo>
                    <a:cubicBezTo>
                      <a:pt x="560" y="895"/>
                      <a:pt x="500" y="955"/>
                      <a:pt x="475" y="955"/>
                    </a:cubicBezTo>
                    <a:cubicBezTo>
                      <a:pt x="469" y="955"/>
                      <a:pt x="466" y="952"/>
                      <a:pt x="464" y="946"/>
                    </a:cubicBezTo>
                    <a:cubicBezTo>
                      <a:pt x="439" y="931"/>
                      <a:pt x="413" y="908"/>
                      <a:pt x="388" y="908"/>
                    </a:cubicBezTo>
                    <a:cubicBezTo>
                      <a:pt x="384" y="908"/>
                      <a:pt x="381" y="909"/>
                      <a:pt x="377" y="910"/>
                    </a:cubicBezTo>
                    <a:cubicBezTo>
                      <a:pt x="363" y="867"/>
                      <a:pt x="350" y="855"/>
                      <a:pt x="339" y="855"/>
                    </a:cubicBezTo>
                    <a:cubicBezTo>
                      <a:pt x="324" y="855"/>
                      <a:pt x="311" y="877"/>
                      <a:pt x="297" y="877"/>
                    </a:cubicBezTo>
                    <a:cubicBezTo>
                      <a:pt x="296" y="877"/>
                      <a:pt x="296" y="877"/>
                      <a:pt x="296" y="877"/>
                    </a:cubicBezTo>
                    <a:cubicBezTo>
                      <a:pt x="271" y="884"/>
                      <a:pt x="236" y="896"/>
                      <a:pt x="202" y="896"/>
                    </a:cubicBezTo>
                    <a:cubicBezTo>
                      <a:pt x="176" y="896"/>
                      <a:pt x="151" y="889"/>
                      <a:pt x="131" y="867"/>
                    </a:cubicBezTo>
                    <a:cubicBezTo>
                      <a:pt x="111" y="892"/>
                      <a:pt x="50" y="909"/>
                      <a:pt x="0" y="919"/>
                    </a:cubicBezTo>
                    <a:lnTo>
                      <a:pt x="0" y="2610"/>
                    </a:lnTo>
                    <a:cubicBezTo>
                      <a:pt x="8" y="2616"/>
                      <a:pt x="16" y="2625"/>
                      <a:pt x="19" y="2636"/>
                    </a:cubicBezTo>
                    <a:cubicBezTo>
                      <a:pt x="57" y="2632"/>
                      <a:pt x="91" y="2592"/>
                      <a:pt x="127" y="2592"/>
                    </a:cubicBezTo>
                    <a:cubicBezTo>
                      <a:pt x="138" y="2592"/>
                      <a:pt x="148" y="2595"/>
                      <a:pt x="159" y="2605"/>
                    </a:cubicBezTo>
                    <a:cubicBezTo>
                      <a:pt x="204" y="2587"/>
                      <a:pt x="250" y="2605"/>
                      <a:pt x="292" y="2559"/>
                    </a:cubicBezTo>
                    <a:cubicBezTo>
                      <a:pt x="297" y="2556"/>
                      <a:pt x="303" y="2554"/>
                      <a:pt x="308" y="2554"/>
                    </a:cubicBezTo>
                    <a:cubicBezTo>
                      <a:pt x="330" y="2554"/>
                      <a:pt x="352" y="2575"/>
                      <a:pt x="374" y="2575"/>
                    </a:cubicBezTo>
                    <a:cubicBezTo>
                      <a:pt x="390" y="2575"/>
                      <a:pt x="406" y="2563"/>
                      <a:pt x="422" y="2522"/>
                    </a:cubicBezTo>
                    <a:cubicBezTo>
                      <a:pt x="440" y="2493"/>
                      <a:pt x="460" y="2487"/>
                      <a:pt x="480" y="2487"/>
                    </a:cubicBezTo>
                    <a:cubicBezTo>
                      <a:pt x="495" y="2487"/>
                      <a:pt x="510" y="2490"/>
                      <a:pt x="525" y="2490"/>
                    </a:cubicBezTo>
                    <a:cubicBezTo>
                      <a:pt x="534" y="2490"/>
                      <a:pt x="543" y="2489"/>
                      <a:pt x="551" y="2485"/>
                    </a:cubicBezTo>
                    <a:cubicBezTo>
                      <a:pt x="567" y="2503"/>
                      <a:pt x="584" y="2523"/>
                      <a:pt x="599" y="2523"/>
                    </a:cubicBezTo>
                    <a:cubicBezTo>
                      <a:pt x="606" y="2523"/>
                      <a:pt x="612" y="2520"/>
                      <a:pt x="617" y="2512"/>
                    </a:cubicBezTo>
                    <a:cubicBezTo>
                      <a:pt x="623" y="2479"/>
                      <a:pt x="630" y="2469"/>
                      <a:pt x="637" y="2469"/>
                    </a:cubicBezTo>
                    <a:cubicBezTo>
                      <a:pt x="647" y="2469"/>
                      <a:pt x="658" y="2491"/>
                      <a:pt x="668" y="2491"/>
                    </a:cubicBezTo>
                    <a:cubicBezTo>
                      <a:pt x="674" y="2491"/>
                      <a:pt x="679" y="2485"/>
                      <a:pt x="684" y="2468"/>
                    </a:cubicBezTo>
                    <a:cubicBezTo>
                      <a:pt x="693" y="2474"/>
                      <a:pt x="702" y="2477"/>
                      <a:pt x="710" y="2477"/>
                    </a:cubicBezTo>
                    <a:cubicBezTo>
                      <a:pt x="740" y="2477"/>
                      <a:pt x="758" y="2439"/>
                      <a:pt x="788" y="2437"/>
                    </a:cubicBezTo>
                    <a:cubicBezTo>
                      <a:pt x="808" y="2416"/>
                      <a:pt x="827" y="2404"/>
                      <a:pt x="846" y="2404"/>
                    </a:cubicBezTo>
                    <a:cubicBezTo>
                      <a:pt x="864" y="2404"/>
                      <a:pt x="882" y="2416"/>
                      <a:pt x="900" y="2442"/>
                    </a:cubicBezTo>
                    <a:cubicBezTo>
                      <a:pt x="914" y="2464"/>
                      <a:pt x="928" y="2473"/>
                      <a:pt x="941" y="2473"/>
                    </a:cubicBezTo>
                    <a:cubicBezTo>
                      <a:pt x="961" y="2473"/>
                      <a:pt x="980" y="2453"/>
                      <a:pt x="998" y="2427"/>
                    </a:cubicBezTo>
                    <a:cubicBezTo>
                      <a:pt x="1013" y="2478"/>
                      <a:pt x="1026" y="2493"/>
                      <a:pt x="1039" y="2493"/>
                    </a:cubicBezTo>
                    <a:cubicBezTo>
                      <a:pt x="1055" y="2493"/>
                      <a:pt x="1071" y="2466"/>
                      <a:pt x="1087" y="2465"/>
                    </a:cubicBezTo>
                    <a:cubicBezTo>
                      <a:pt x="1094" y="2438"/>
                      <a:pt x="1102" y="2429"/>
                      <a:pt x="1110" y="2429"/>
                    </a:cubicBezTo>
                    <a:cubicBezTo>
                      <a:pt x="1124" y="2429"/>
                      <a:pt x="1139" y="2460"/>
                      <a:pt x="1153" y="2460"/>
                    </a:cubicBezTo>
                    <a:cubicBezTo>
                      <a:pt x="1159" y="2460"/>
                      <a:pt x="1164" y="2456"/>
                      <a:pt x="1168" y="2445"/>
                    </a:cubicBezTo>
                    <a:cubicBezTo>
                      <a:pt x="1175" y="2447"/>
                      <a:pt x="1182" y="2448"/>
                      <a:pt x="1189" y="2448"/>
                    </a:cubicBezTo>
                    <a:cubicBezTo>
                      <a:pt x="1205" y="2448"/>
                      <a:pt x="1222" y="2443"/>
                      <a:pt x="1238" y="2443"/>
                    </a:cubicBezTo>
                    <a:cubicBezTo>
                      <a:pt x="1241" y="2443"/>
                      <a:pt x="1244" y="2443"/>
                      <a:pt x="1247" y="2443"/>
                    </a:cubicBezTo>
                    <a:cubicBezTo>
                      <a:pt x="1257" y="2468"/>
                      <a:pt x="1266" y="2486"/>
                      <a:pt x="1274" y="2486"/>
                    </a:cubicBezTo>
                    <a:cubicBezTo>
                      <a:pt x="1284" y="2486"/>
                      <a:pt x="1292" y="2459"/>
                      <a:pt x="1299" y="2386"/>
                    </a:cubicBezTo>
                    <a:cubicBezTo>
                      <a:pt x="1311" y="2370"/>
                      <a:pt x="1326" y="2311"/>
                      <a:pt x="1340" y="2311"/>
                    </a:cubicBezTo>
                    <a:cubicBezTo>
                      <a:pt x="1345" y="2311"/>
                      <a:pt x="1350" y="2318"/>
                      <a:pt x="1354" y="2337"/>
                    </a:cubicBezTo>
                    <a:cubicBezTo>
                      <a:pt x="1367" y="2378"/>
                      <a:pt x="1377" y="2390"/>
                      <a:pt x="1386" y="2390"/>
                    </a:cubicBezTo>
                    <a:cubicBezTo>
                      <a:pt x="1400" y="2390"/>
                      <a:pt x="1411" y="2365"/>
                      <a:pt x="1423" y="2365"/>
                    </a:cubicBezTo>
                    <a:cubicBezTo>
                      <a:pt x="1425" y="2365"/>
                      <a:pt x="1426" y="2365"/>
                      <a:pt x="1427" y="2366"/>
                    </a:cubicBezTo>
                    <a:cubicBezTo>
                      <a:pt x="1430" y="2355"/>
                      <a:pt x="1433" y="2352"/>
                      <a:pt x="1436" y="2352"/>
                    </a:cubicBezTo>
                    <a:cubicBezTo>
                      <a:pt x="1442" y="2352"/>
                      <a:pt x="1448" y="2365"/>
                      <a:pt x="1454" y="2365"/>
                    </a:cubicBezTo>
                    <a:cubicBezTo>
                      <a:pt x="1455" y="2365"/>
                      <a:pt x="1457" y="2364"/>
                      <a:pt x="1459" y="2361"/>
                    </a:cubicBezTo>
                    <a:cubicBezTo>
                      <a:pt x="1471" y="2400"/>
                      <a:pt x="1481" y="2385"/>
                      <a:pt x="1494" y="2429"/>
                    </a:cubicBezTo>
                    <a:cubicBezTo>
                      <a:pt x="1505" y="2512"/>
                      <a:pt x="1513" y="2537"/>
                      <a:pt x="1521" y="2537"/>
                    </a:cubicBezTo>
                    <a:cubicBezTo>
                      <a:pt x="1525" y="2537"/>
                      <a:pt x="1529" y="2532"/>
                      <a:pt x="1532" y="2525"/>
                    </a:cubicBezTo>
                    <a:cubicBezTo>
                      <a:pt x="1535" y="2531"/>
                      <a:pt x="1537" y="2533"/>
                      <a:pt x="1539" y="2533"/>
                    </a:cubicBezTo>
                    <a:cubicBezTo>
                      <a:pt x="1550" y="2533"/>
                      <a:pt x="1559" y="2473"/>
                      <a:pt x="1570" y="2427"/>
                    </a:cubicBezTo>
                    <a:cubicBezTo>
                      <a:pt x="1573" y="2426"/>
                      <a:pt x="1576" y="2426"/>
                      <a:pt x="1578" y="2426"/>
                    </a:cubicBezTo>
                    <a:cubicBezTo>
                      <a:pt x="1607" y="2426"/>
                      <a:pt x="1645" y="2449"/>
                      <a:pt x="1687" y="2449"/>
                    </a:cubicBezTo>
                    <a:cubicBezTo>
                      <a:pt x="1701" y="2449"/>
                      <a:pt x="1716" y="2446"/>
                      <a:pt x="1731" y="2440"/>
                    </a:cubicBezTo>
                    <a:cubicBezTo>
                      <a:pt x="1736" y="2413"/>
                      <a:pt x="1741" y="2405"/>
                      <a:pt x="1747" y="2405"/>
                    </a:cubicBezTo>
                    <a:cubicBezTo>
                      <a:pt x="1755" y="2405"/>
                      <a:pt x="1765" y="2425"/>
                      <a:pt x="1774" y="2425"/>
                    </a:cubicBezTo>
                    <a:cubicBezTo>
                      <a:pt x="1776" y="2425"/>
                      <a:pt x="1778" y="2424"/>
                      <a:pt x="1780" y="2420"/>
                    </a:cubicBezTo>
                    <a:cubicBezTo>
                      <a:pt x="1795" y="2450"/>
                      <a:pt x="1808" y="2481"/>
                      <a:pt x="1822" y="2481"/>
                    </a:cubicBezTo>
                    <a:cubicBezTo>
                      <a:pt x="1826" y="2481"/>
                      <a:pt x="1831" y="2478"/>
                      <a:pt x="1835" y="2470"/>
                    </a:cubicBezTo>
                    <a:cubicBezTo>
                      <a:pt x="1850" y="2419"/>
                      <a:pt x="1870" y="2436"/>
                      <a:pt x="1887" y="2427"/>
                    </a:cubicBezTo>
                    <a:cubicBezTo>
                      <a:pt x="1888" y="2427"/>
                      <a:pt x="1889" y="2426"/>
                      <a:pt x="1890" y="2426"/>
                    </a:cubicBezTo>
                    <a:cubicBezTo>
                      <a:pt x="1905" y="2426"/>
                      <a:pt x="1922" y="2477"/>
                      <a:pt x="1936" y="2477"/>
                    </a:cubicBezTo>
                    <a:cubicBezTo>
                      <a:pt x="1939" y="2477"/>
                      <a:pt x="1942" y="2476"/>
                      <a:pt x="1945" y="2471"/>
                    </a:cubicBezTo>
                    <a:cubicBezTo>
                      <a:pt x="1960" y="2398"/>
                      <a:pt x="1980" y="2450"/>
                      <a:pt x="1997" y="2377"/>
                    </a:cubicBezTo>
                    <a:cubicBezTo>
                      <a:pt x="2000" y="2366"/>
                      <a:pt x="2003" y="2362"/>
                      <a:pt x="2007" y="2362"/>
                    </a:cubicBezTo>
                    <a:cubicBezTo>
                      <a:pt x="2021" y="2362"/>
                      <a:pt x="2038" y="2430"/>
                      <a:pt x="2054" y="2464"/>
                    </a:cubicBezTo>
                    <a:cubicBezTo>
                      <a:pt x="2077" y="2434"/>
                      <a:pt x="2099" y="2402"/>
                      <a:pt x="2121" y="2402"/>
                    </a:cubicBezTo>
                    <a:cubicBezTo>
                      <a:pt x="2133" y="2402"/>
                      <a:pt x="2144" y="2410"/>
                      <a:pt x="2156" y="2432"/>
                    </a:cubicBezTo>
                    <a:cubicBezTo>
                      <a:pt x="2180" y="2440"/>
                      <a:pt x="2199" y="2447"/>
                      <a:pt x="2214" y="2447"/>
                    </a:cubicBezTo>
                    <a:cubicBezTo>
                      <a:pt x="2240" y="2447"/>
                      <a:pt x="2255" y="2429"/>
                      <a:pt x="2269" y="2375"/>
                    </a:cubicBezTo>
                    <a:cubicBezTo>
                      <a:pt x="2277" y="2347"/>
                      <a:pt x="2285" y="2339"/>
                      <a:pt x="2295" y="2339"/>
                    </a:cubicBezTo>
                    <a:cubicBezTo>
                      <a:pt x="2313" y="2339"/>
                      <a:pt x="2337" y="2367"/>
                      <a:pt x="2373" y="2367"/>
                    </a:cubicBezTo>
                    <a:cubicBezTo>
                      <a:pt x="2374" y="2367"/>
                      <a:pt x="2375" y="2367"/>
                      <a:pt x="2376" y="2367"/>
                    </a:cubicBezTo>
                    <a:cubicBezTo>
                      <a:pt x="2392" y="2393"/>
                      <a:pt x="2408" y="2391"/>
                      <a:pt x="2429" y="2422"/>
                    </a:cubicBezTo>
                    <a:cubicBezTo>
                      <a:pt x="2438" y="2377"/>
                      <a:pt x="2448" y="2370"/>
                      <a:pt x="2459" y="2370"/>
                    </a:cubicBezTo>
                    <a:cubicBezTo>
                      <a:pt x="2465" y="2370"/>
                      <a:pt x="2471" y="2372"/>
                      <a:pt x="2477" y="2372"/>
                    </a:cubicBezTo>
                    <a:cubicBezTo>
                      <a:pt x="2484" y="2372"/>
                      <a:pt x="2490" y="2370"/>
                      <a:pt x="2497" y="2361"/>
                    </a:cubicBezTo>
                    <a:cubicBezTo>
                      <a:pt x="2504" y="2357"/>
                      <a:pt x="2512" y="2356"/>
                      <a:pt x="2520" y="2356"/>
                    </a:cubicBezTo>
                    <a:cubicBezTo>
                      <a:pt x="2526" y="2356"/>
                      <a:pt x="2532" y="2356"/>
                      <a:pt x="2538" y="2356"/>
                    </a:cubicBezTo>
                    <a:cubicBezTo>
                      <a:pt x="2553" y="2356"/>
                      <a:pt x="2569" y="2354"/>
                      <a:pt x="2586" y="2337"/>
                    </a:cubicBezTo>
                    <a:cubicBezTo>
                      <a:pt x="2601" y="2322"/>
                      <a:pt x="2617" y="2316"/>
                      <a:pt x="2634" y="2316"/>
                    </a:cubicBezTo>
                    <a:cubicBezTo>
                      <a:pt x="2654" y="2316"/>
                      <a:pt x="2676" y="2324"/>
                      <a:pt x="2699" y="2338"/>
                    </a:cubicBezTo>
                    <a:cubicBezTo>
                      <a:pt x="2717" y="2296"/>
                      <a:pt x="2735" y="2284"/>
                      <a:pt x="2753" y="2284"/>
                    </a:cubicBezTo>
                    <a:cubicBezTo>
                      <a:pt x="2774" y="2284"/>
                      <a:pt x="2794" y="2300"/>
                      <a:pt x="2814" y="2303"/>
                    </a:cubicBezTo>
                    <a:cubicBezTo>
                      <a:pt x="2822" y="2294"/>
                      <a:pt x="2830" y="2291"/>
                      <a:pt x="2839" y="2291"/>
                    </a:cubicBezTo>
                    <a:cubicBezTo>
                      <a:pt x="2861" y="2291"/>
                      <a:pt x="2882" y="2315"/>
                      <a:pt x="2902" y="2315"/>
                    </a:cubicBezTo>
                    <a:cubicBezTo>
                      <a:pt x="2905" y="2315"/>
                      <a:pt x="2907" y="2315"/>
                      <a:pt x="2910" y="2314"/>
                    </a:cubicBezTo>
                    <a:cubicBezTo>
                      <a:pt x="2927" y="2330"/>
                      <a:pt x="2943" y="2335"/>
                      <a:pt x="2958" y="2335"/>
                    </a:cubicBezTo>
                    <a:cubicBezTo>
                      <a:pt x="2987" y="2335"/>
                      <a:pt x="3012" y="2315"/>
                      <a:pt x="3036" y="2315"/>
                    </a:cubicBezTo>
                    <a:cubicBezTo>
                      <a:pt x="3043" y="2315"/>
                      <a:pt x="3051" y="2317"/>
                      <a:pt x="3058" y="2323"/>
                    </a:cubicBezTo>
                    <a:cubicBezTo>
                      <a:pt x="3081" y="2343"/>
                      <a:pt x="3100" y="2366"/>
                      <a:pt x="3118" y="2391"/>
                    </a:cubicBezTo>
                    <a:cubicBezTo>
                      <a:pt x="3134" y="2358"/>
                      <a:pt x="3152" y="2380"/>
                      <a:pt x="3167" y="2340"/>
                    </a:cubicBezTo>
                    <a:cubicBezTo>
                      <a:pt x="3178" y="2318"/>
                      <a:pt x="3188" y="2310"/>
                      <a:pt x="3199" y="2310"/>
                    </a:cubicBezTo>
                    <a:cubicBezTo>
                      <a:pt x="3220" y="2310"/>
                      <a:pt x="3241" y="2340"/>
                      <a:pt x="3263" y="2353"/>
                    </a:cubicBezTo>
                    <a:cubicBezTo>
                      <a:pt x="3276" y="2345"/>
                      <a:pt x="3291" y="2342"/>
                      <a:pt x="3306" y="2342"/>
                    </a:cubicBezTo>
                    <a:cubicBezTo>
                      <a:pt x="3326" y="2342"/>
                      <a:pt x="3347" y="2348"/>
                      <a:pt x="3371" y="2358"/>
                    </a:cubicBezTo>
                    <a:cubicBezTo>
                      <a:pt x="3379" y="2384"/>
                      <a:pt x="3386" y="2393"/>
                      <a:pt x="3393" y="2393"/>
                    </a:cubicBezTo>
                    <a:cubicBezTo>
                      <a:pt x="3408" y="2393"/>
                      <a:pt x="3422" y="2357"/>
                      <a:pt x="3438" y="2356"/>
                    </a:cubicBezTo>
                    <a:cubicBezTo>
                      <a:pt x="3452" y="2379"/>
                      <a:pt x="3467" y="2400"/>
                      <a:pt x="3482" y="2400"/>
                    </a:cubicBezTo>
                    <a:cubicBezTo>
                      <a:pt x="3494" y="2400"/>
                      <a:pt x="3506" y="2387"/>
                      <a:pt x="3517" y="2349"/>
                    </a:cubicBezTo>
                    <a:cubicBezTo>
                      <a:pt x="3583" y="2345"/>
                      <a:pt x="3620" y="2334"/>
                      <a:pt x="3639" y="2323"/>
                    </a:cubicBezTo>
                    <a:cubicBezTo>
                      <a:pt x="3660" y="2311"/>
                      <a:pt x="3661" y="2298"/>
                      <a:pt x="3658" y="2292"/>
                    </a:cubicBezTo>
                    <a:cubicBezTo>
                      <a:pt x="3657" y="2279"/>
                      <a:pt x="3656" y="2269"/>
                      <a:pt x="3655" y="2261"/>
                    </a:cubicBezTo>
                    <a:lnTo>
                      <a:pt x="3655" y="2261"/>
                    </a:lnTo>
                    <a:cubicBezTo>
                      <a:pt x="3657" y="2264"/>
                      <a:pt x="3660" y="2265"/>
                      <a:pt x="3664" y="2268"/>
                    </a:cubicBezTo>
                    <a:cubicBezTo>
                      <a:pt x="3665" y="2267"/>
                      <a:pt x="3666" y="2266"/>
                      <a:pt x="3667" y="2266"/>
                    </a:cubicBezTo>
                    <a:cubicBezTo>
                      <a:pt x="3676" y="2266"/>
                      <a:pt x="3691" y="2298"/>
                      <a:pt x="3709" y="2298"/>
                    </a:cubicBezTo>
                    <a:cubicBezTo>
                      <a:pt x="3716" y="2298"/>
                      <a:pt x="3724" y="2293"/>
                      <a:pt x="3732" y="2279"/>
                    </a:cubicBezTo>
                    <a:cubicBezTo>
                      <a:pt x="3737" y="2282"/>
                      <a:pt x="3742" y="2283"/>
                      <a:pt x="3747" y="2283"/>
                    </a:cubicBezTo>
                    <a:cubicBezTo>
                      <a:pt x="3764" y="2283"/>
                      <a:pt x="3784" y="2272"/>
                      <a:pt x="3806" y="2272"/>
                    </a:cubicBezTo>
                    <a:cubicBezTo>
                      <a:pt x="3824" y="2272"/>
                      <a:pt x="3844" y="2279"/>
                      <a:pt x="3867" y="2305"/>
                    </a:cubicBezTo>
                    <a:cubicBezTo>
                      <a:pt x="3895" y="2303"/>
                      <a:pt x="3918" y="2281"/>
                      <a:pt x="3940" y="2281"/>
                    </a:cubicBezTo>
                    <a:cubicBezTo>
                      <a:pt x="3949" y="2281"/>
                      <a:pt x="3958" y="2285"/>
                      <a:pt x="3966" y="2297"/>
                    </a:cubicBezTo>
                    <a:cubicBezTo>
                      <a:pt x="3970" y="2293"/>
                      <a:pt x="3974" y="2292"/>
                      <a:pt x="3978" y="2292"/>
                    </a:cubicBezTo>
                    <a:cubicBezTo>
                      <a:pt x="4001" y="2292"/>
                      <a:pt x="4021" y="2343"/>
                      <a:pt x="4036" y="2345"/>
                    </a:cubicBezTo>
                    <a:cubicBezTo>
                      <a:pt x="4049" y="2303"/>
                      <a:pt x="4061" y="2284"/>
                      <a:pt x="4070" y="2284"/>
                    </a:cubicBezTo>
                    <a:cubicBezTo>
                      <a:pt x="4085" y="2284"/>
                      <a:pt x="4096" y="2327"/>
                      <a:pt x="4104" y="2391"/>
                    </a:cubicBezTo>
                    <a:cubicBezTo>
                      <a:pt x="4115" y="2421"/>
                      <a:pt x="4118" y="2426"/>
                      <a:pt x="4120" y="2426"/>
                    </a:cubicBezTo>
                    <a:cubicBezTo>
                      <a:pt x="4121" y="2426"/>
                      <a:pt x="4121" y="2425"/>
                      <a:pt x="4122" y="2425"/>
                    </a:cubicBezTo>
                    <a:cubicBezTo>
                      <a:pt x="4124" y="2425"/>
                      <a:pt x="4126" y="2427"/>
                      <a:pt x="4132" y="2437"/>
                    </a:cubicBezTo>
                    <a:cubicBezTo>
                      <a:pt x="4133" y="2417"/>
                      <a:pt x="4135" y="2410"/>
                      <a:pt x="4138" y="2410"/>
                    </a:cubicBezTo>
                    <a:cubicBezTo>
                      <a:pt x="4146" y="2410"/>
                      <a:pt x="4158" y="2458"/>
                      <a:pt x="4173" y="2458"/>
                    </a:cubicBezTo>
                    <a:cubicBezTo>
                      <a:pt x="4178" y="2458"/>
                      <a:pt x="4183" y="2453"/>
                      <a:pt x="4189" y="2441"/>
                    </a:cubicBezTo>
                    <a:cubicBezTo>
                      <a:pt x="4196" y="2486"/>
                      <a:pt x="4203" y="2499"/>
                      <a:pt x="4210" y="2499"/>
                    </a:cubicBezTo>
                    <a:cubicBezTo>
                      <a:pt x="4222" y="2499"/>
                      <a:pt x="4234" y="2462"/>
                      <a:pt x="4248" y="2462"/>
                    </a:cubicBezTo>
                    <a:cubicBezTo>
                      <a:pt x="4249" y="2462"/>
                      <a:pt x="4250" y="2462"/>
                      <a:pt x="4250" y="2462"/>
                    </a:cubicBezTo>
                    <a:cubicBezTo>
                      <a:pt x="4274" y="2459"/>
                      <a:pt x="4304" y="2427"/>
                      <a:pt x="4339" y="2396"/>
                    </a:cubicBezTo>
                    <a:cubicBezTo>
                      <a:pt x="4346" y="2388"/>
                      <a:pt x="4354" y="2386"/>
                      <a:pt x="4361" y="2386"/>
                    </a:cubicBezTo>
                    <a:cubicBezTo>
                      <a:pt x="4377" y="2386"/>
                      <a:pt x="4392" y="2398"/>
                      <a:pt x="4407" y="2398"/>
                    </a:cubicBezTo>
                    <a:cubicBezTo>
                      <a:pt x="4418" y="2398"/>
                      <a:pt x="4428" y="2391"/>
                      <a:pt x="4437" y="2367"/>
                    </a:cubicBezTo>
                    <a:cubicBezTo>
                      <a:pt x="4459" y="2362"/>
                      <a:pt x="4478" y="2309"/>
                      <a:pt x="4497" y="2309"/>
                    </a:cubicBezTo>
                    <a:cubicBezTo>
                      <a:pt x="4505" y="2309"/>
                      <a:pt x="4514" y="2319"/>
                      <a:pt x="4522" y="2344"/>
                    </a:cubicBezTo>
                    <a:cubicBezTo>
                      <a:pt x="4543" y="2352"/>
                      <a:pt x="4562" y="2389"/>
                      <a:pt x="4580" y="2389"/>
                    </a:cubicBezTo>
                    <a:cubicBezTo>
                      <a:pt x="4586" y="2389"/>
                      <a:pt x="4591" y="2385"/>
                      <a:pt x="4596" y="2376"/>
                    </a:cubicBezTo>
                    <a:cubicBezTo>
                      <a:pt x="4602" y="2361"/>
                      <a:pt x="4609" y="2357"/>
                      <a:pt x="4615" y="2357"/>
                    </a:cubicBezTo>
                    <a:cubicBezTo>
                      <a:pt x="4622" y="2357"/>
                      <a:pt x="4629" y="2361"/>
                      <a:pt x="4635" y="2361"/>
                    </a:cubicBezTo>
                    <a:cubicBezTo>
                      <a:pt x="4643" y="2361"/>
                      <a:pt x="4651" y="2354"/>
                      <a:pt x="4657" y="2324"/>
                    </a:cubicBezTo>
                    <a:cubicBezTo>
                      <a:pt x="4665" y="2333"/>
                      <a:pt x="4673" y="2336"/>
                      <a:pt x="4680" y="2336"/>
                    </a:cubicBezTo>
                    <a:cubicBezTo>
                      <a:pt x="4706" y="2336"/>
                      <a:pt x="4729" y="2288"/>
                      <a:pt x="4752" y="2288"/>
                    </a:cubicBezTo>
                    <a:cubicBezTo>
                      <a:pt x="4755" y="2288"/>
                      <a:pt x="4757" y="2289"/>
                      <a:pt x="4760" y="2291"/>
                    </a:cubicBezTo>
                    <a:cubicBezTo>
                      <a:pt x="4781" y="2296"/>
                      <a:pt x="4799" y="2304"/>
                      <a:pt x="4817" y="2304"/>
                    </a:cubicBezTo>
                    <a:cubicBezTo>
                      <a:pt x="4827" y="2304"/>
                      <a:pt x="4837" y="2301"/>
                      <a:pt x="4847" y="2293"/>
                    </a:cubicBezTo>
                    <a:cubicBezTo>
                      <a:pt x="4848" y="2293"/>
                      <a:pt x="4849" y="2293"/>
                      <a:pt x="4850" y="2293"/>
                    </a:cubicBezTo>
                    <a:cubicBezTo>
                      <a:pt x="4888" y="2293"/>
                      <a:pt x="4925" y="2248"/>
                      <a:pt x="4970" y="2248"/>
                    </a:cubicBezTo>
                    <a:cubicBezTo>
                      <a:pt x="4990" y="2248"/>
                      <a:pt x="5013" y="2258"/>
                      <a:pt x="5038" y="2286"/>
                    </a:cubicBezTo>
                    <a:cubicBezTo>
                      <a:pt x="5099" y="2271"/>
                      <a:pt x="5117" y="2264"/>
                      <a:pt x="5118" y="2264"/>
                    </a:cubicBezTo>
                    <a:lnTo>
                      <a:pt x="5118" y="2264"/>
                    </a:lnTo>
                    <a:cubicBezTo>
                      <a:pt x="5119" y="2264"/>
                      <a:pt x="5105" y="2270"/>
                      <a:pt x="5096" y="2282"/>
                    </a:cubicBezTo>
                    <a:cubicBezTo>
                      <a:pt x="5095" y="2280"/>
                      <a:pt x="5094" y="2280"/>
                      <a:pt x="5093" y="2280"/>
                    </a:cubicBezTo>
                    <a:cubicBezTo>
                      <a:pt x="5088" y="2280"/>
                      <a:pt x="5086" y="2301"/>
                      <a:pt x="5092" y="2301"/>
                    </a:cubicBezTo>
                    <a:cubicBezTo>
                      <a:pt x="5095" y="2301"/>
                      <a:pt x="5099" y="2298"/>
                      <a:pt x="5104" y="2288"/>
                    </a:cubicBezTo>
                    <a:cubicBezTo>
                      <a:pt x="5106" y="2285"/>
                      <a:pt x="5108" y="2284"/>
                      <a:pt x="5111" y="2284"/>
                    </a:cubicBezTo>
                    <a:cubicBezTo>
                      <a:pt x="5127" y="2284"/>
                      <a:pt x="5156" y="2340"/>
                      <a:pt x="5198" y="2340"/>
                    </a:cubicBezTo>
                    <a:cubicBezTo>
                      <a:pt x="5219" y="2340"/>
                      <a:pt x="5244" y="2326"/>
                      <a:pt x="5272" y="2283"/>
                    </a:cubicBezTo>
                    <a:cubicBezTo>
                      <a:pt x="5287" y="2282"/>
                      <a:pt x="5302" y="2282"/>
                      <a:pt x="5315" y="2282"/>
                    </a:cubicBezTo>
                    <a:cubicBezTo>
                      <a:pt x="5329" y="2282"/>
                      <a:pt x="5341" y="2282"/>
                      <a:pt x="5352" y="2282"/>
                    </a:cubicBezTo>
                    <a:cubicBezTo>
                      <a:pt x="5380" y="2282"/>
                      <a:pt x="5400" y="2280"/>
                      <a:pt x="5413" y="2267"/>
                    </a:cubicBezTo>
                    <a:cubicBezTo>
                      <a:pt x="5420" y="2260"/>
                      <a:pt x="5426" y="2257"/>
                      <a:pt x="5430" y="2257"/>
                    </a:cubicBezTo>
                    <a:cubicBezTo>
                      <a:pt x="5440" y="2257"/>
                      <a:pt x="5444" y="2272"/>
                      <a:pt x="5445" y="2291"/>
                    </a:cubicBezTo>
                    <a:lnTo>
                      <a:pt x="5445" y="2298"/>
                    </a:lnTo>
                    <a:cubicBezTo>
                      <a:pt x="5448" y="2295"/>
                      <a:pt x="5452" y="2294"/>
                      <a:pt x="5456" y="2294"/>
                    </a:cubicBezTo>
                    <a:cubicBezTo>
                      <a:pt x="5458" y="2294"/>
                      <a:pt x="5459" y="2294"/>
                      <a:pt x="5460" y="2295"/>
                    </a:cubicBezTo>
                    <a:cubicBezTo>
                      <a:pt x="5464" y="2270"/>
                      <a:pt x="5470" y="2261"/>
                      <a:pt x="5478" y="2261"/>
                    </a:cubicBezTo>
                    <a:cubicBezTo>
                      <a:pt x="5490" y="2261"/>
                      <a:pt x="5508" y="2287"/>
                      <a:pt x="5529" y="2293"/>
                    </a:cubicBezTo>
                    <a:cubicBezTo>
                      <a:pt x="5545" y="2281"/>
                      <a:pt x="5565" y="2276"/>
                      <a:pt x="5588" y="2276"/>
                    </a:cubicBezTo>
                    <a:cubicBezTo>
                      <a:pt x="5610" y="2276"/>
                      <a:pt x="5635" y="2281"/>
                      <a:pt x="5664" y="2288"/>
                    </a:cubicBezTo>
                    <a:cubicBezTo>
                      <a:pt x="5687" y="2310"/>
                      <a:pt x="5708" y="2318"/>
                      <a:pt x="5726" y="2318"/>
                    </a:cubicBezTo>
                    <a:cubicBezTo>
                      <a:pt x="5756" y="2318"/>
                      <a:pt x="5780" y="2299"/>
                      <a:pt x="5800" y="2283"/>
                    </a:cubicBezTo>
                    <a:cubicBezTo>
                      <a:pt x="5805" y="2288"/>
                      <a:pt x="5810" y="2290"/>
                      <a:pt x="5815" y="2290"/>
                    </a:cubicBezTo>
                    <a:cubicBezTo>
                      <a:pt x="5834" y="2290"/>
                      <a:pt x="5848" y="2258"/>
                      <a:pt x="5860" y="2258"/>
                    </a:cubicBezTo>
                    <a:cubicBezTo>
                      <a:pt x="5865" y="2258"/>
                      <a:pt x="5869" y="2264"/>
                      <a:pt x="5874" y="2279"/>
                    </a:cubicBezTo>
                    <a:cubicBezTo>
                      <a:pt x="5886" y="2258"/>
                      <a:pt x="5894" y="2252"/>
                      <a:pt x="5900" y="2252"/>
                    </a:cubicBezTo>
                    <a:cubicBezTo>
                      <a:pt x="5908" y="2252"/>
                      <a:pt x="5910" y="2267"/>
                      <a:pt x="5912" y="2274"/>
                    </a:cubicBezTo>
                    <a:cubicBezTo>
                      <a:pt x="5913" y="2276"/>
                      <a:pt x="5915" y="2294"/>
                      <a:pt x="5921" y="2294"/>
                    </a:cubicBezTo>
                    <a:cubicBezTo>
                      <a:pt x="5925" y="2294"/>
                      <a:pt x="5932" y="2286"/>
                      <a:pt x="5942" y="2259"/>
                    </a:cubicBezTo>
                    <a:cubicBezTo>
                      <a:pt x="5961" y="2271"/>
                      <a:pt x="5993" y="2332"/>
                      <a:pt x="6043" y="2332"/>
                    </a:cubicBezTo>
                    <a:cubicBezTo>
                      <a:pt x="6068" y="2332"/>
                      <a:pt x="6097" y="2317"/>
                      <a:pt x="6131" y="2275"/>
                    </a:cubicBezTo>
                    <a:cubicBezTo>
                      <a:pt x="6169" y="2319"/>
                      <a:pt x="6203" y="2340"/>
                      <a:pt x="6236" y="2340"/>
                    </a:cubicBezTo>
                    <a:cubicBezTo>
                      <a:pt x="6269" y="2340"/>
                      <a:pt x="6300" y="2317"/>
                      <a:pt x="6330" y="2272"/>
                    </a:cubicBezTo>
                    <a:cubicBezTo>
                      <a:pt x="6351" y="2250"/>
                      <a:pt x="6372" y="2240"/>
                      <a:pt x="6393" y="2240"/>
                    </a:cubicBezTo>
                    <a:cubicBezTo>
                      <a:pt x="6430" y="2240"/>
                      <a:pt x="6466" y="2272"/>
                      <a:pt x="6501" y="2329"/>
                    </a:cubicBezTo>
                    <a:cubicBezTo>
                      <a:pt x="6504" y="2328"/>
                      <a:pt x="6508" y="2327"/>
                      <a:pt x="6511" y="2327"/>
                    </a:cubicBezTo>
                    <a:cubicBezTo>
                      <a:pt x="6547" y="2327"/>
                      <a:pt x="6583" y="2393"/>
                      <a:pt x="6614" y="2393"/>
                    </a:cubicBezTo>
                    <a:cubicBezTo>
                      <a:pt x="6626" y="2393"/>
                      <a:pt x="6636" y="2385"/>
                      <a:pt x="6646" y="2363"/>
                    </a:cubicBezTo>
                    <a:cubicBezTo>
                      <a:pt x="6692" y="2413"/>
                      <a:pt x="6731" y="2382"/>
                      <a:pt x="6768" y="2415"/>
                    </a:cubicBezTo>
                    <a:cubicBezTo>
                      <a:pt x="6790" y="2441"/>
                      <a:pt x="6822" y="2456"/>
                      <a:pt x="6856" y="2456"/>
                    </a:cubicBezTo>
                    <a:cubicBezTo>
                      <a:pt x="6861" y="2456"/>
                      <a:pt x="6866" y="2455"/>
                      <a:pt x="6871" y="2455"/>
                    </a:cubicBezTo>
                    <a:cubicBezTo>
                      <a:pt x="6882" y="2474"/>
                      <a:pt x="6892" y="2481"/>
                      <a:pt x="6901" y="2481"/>
                    </a:cubicBezTo>
                    <a:cubicBezTo>
                      <a:pt x="6921" y="2481"/>
                      <a:pt x="6938" y="2451"/>
                      <a:pt x="6956" y="2445"/>
                    </a:cubicBezTo>
                    <a:cubicBezTo>
                      <a:pt x="6993" y="2410"/>
                      <a:pt x="7194" y="2231"/>
                      <a:pt x="7239" y="2231"/>
                    </a:cubicBezTo>
                    <a:cubicBezTo>
                      <a:pt x="7240" y="2231"/>
                      <a:pt x="7241" y="2231"/>
                      <a:pt x="7241" y="2231"/>
                    </a:cubicBezTo>
                    <a:cubicBezTo>
                      <a:pt x="7280" y="2233"/>
                      <a:pt x="7144" y="2281"/>
                      <a:pt x="7182" y="2334"/>
                    </a:cubicBezTo>
                    <a:cubicBezTo>
                      <a:pt x="7200" y="2365"/>
                      <a:pt x="7393" y="2543"/>
                      <a:pt x="7417" y="2543"/>
                    </a:cubicBezTo>
                    <a:cubicBezTo>
                      <a:pt x="7418" y="2543"/>
                      <a:pt x="7418" y="2543"/>
                      <a:pt x="7418" y="2543"/>
                    </a:cubicBezTo>
                    <a:cubicBezTo>
                      <a:pt x="7426" y="2529"/>
                      <a:pt x="7434" y="2513"/>
                      <a:pt x="7440" y="2498"/>
                    </a:cubicBezTo>
                    <a:lnTo>
                      <a:pt x="7455" y="2479"/>
                    </a:lnTo>
                    <a:cubicBezTo>
                      <a:pt x="7463" y="2480"/>
                      <a:pt x="7469" y="2483"/>
                      <a:pt x="7474" y="2488"/>
                    </a:cubicBezTo>
                    <a:cubicBezTo>
                      <a:pt x="7462" y="2504"/>
                      <a:pt x="7449" y="2522"/>
                      <a:pt x="7434" y="2544"/>
                    </a:cubicBezTo>
                    <a:cubicBezTo>
                      <a:pt x="7443" y="2531"/>
                      <a:pt x="7454" y="2527"/>
                      <a:pt x="7466" y="2527"/>
                    </a:cubicBezTo>
                    <a:cubicBezTo>
                      <a:pt x="7484" y="2527"/>
                      <a:pt x="7503" y="2536"/>
                      <a:pt x="7520" y="2536"/>
                    </a:cubicBezTo>
                    <a:cubicBezTo>
                      <a:pt x="7529" y="2536"/>
                      <a:pt x="7537" y="2534"/>
                      <a:pt x="7544" y="2527"/>
                    </a:cubicBezTo>
                    <a:cubicBezTo>
                      <a:pt x="7551" y="2547"/>
                      <a:pt x="7557" y="2554"/>
                      <a:pt x="7563" y="2554"/>
                    </a:cubicBezTo>
                    <a:cubicBezTo>
                      <a:pt x="7567" y="2554"/>
                      <a:pt x="7571" y="2549"/>
                      <a:pt x="7574" y="2541"/>
                    </a:cubicBezTo>
                    <a:cubicBezTo>
                      <a:pt x="7575" y="2543"/>
                      <a:pt x="7577" y="2543"/>
                      <a:pt x="7579" y="2544"/>
                    </a:cubicBezTo>
                    <a:cubicBezTo>
                      <a:pt x="7599" y="2555"/>
                      <a:pt x="7621" y="2568"/>
                      <a:pt x="7644" y="2568"/>
                    </a:cubicBezTo>
                    <a:cubicBezTo>
                      <a:pt x="7657" y="2568"/>
                      <a:pt x="7670" y="2564"/>
                      <a:pt x="7683" y="2554"/>
                    </a:cubicBezTo>
                    <a:cubicBezTo>
                      <a:pt x="7693" y="2559"/>
                      <a:pt x="7702" y="2561"/>
                      <a:pt x="7711" y="2561"/>
                    </a:cubicBezTo>
                    <a:cubicBezTo>
                      <a:pt x="7750" y="2561"/>
                      <a:pt x="7780" y="2526"/>
                      <a:pt x="7805" y="2518"/>
                    </a:cubicBezTo>
                    <a:cubicBezTo>
                      <a:pt x="7837" y="2529"/>
                      <a:pt x="7857" y="2538"/>
                      <a:pt x="7873" y="2555"/>
                    </a:cubicBezTo>
                    <a:cubicBezTo>
                      <a:pt x="7875" y="2557"/>
                      <a:pt x="7877" y="2558"/>
                      <a:pt x="7879" y="2558"/>
                    </a:cubicBezTo>
                    <a:cubicBezTo>
                      <a:pt x="7885" y="2558"/>
                      <a:pt x="7890" y="2554"/>
                      <a:pt x="7893" y="2549"/>
                    </a:cubicBezTo>
                    <a:lnTo>
                      <a:pt x="7893" y="2549"/>
                    </a:lnTo>
                    <a:cubicBezTo>
                      <a:pt x="7890" y="2554"/>
                      <a:pt x="7889" y="2560"/>
                      <a:pt x="7888" y="2567"/>
                    </a:cubicBezTo>
                    <a:cubicBezTo>
                      <a:pt x="7888" y="2571"/>
                      <a:pt x="7887" y="2574"/>
                      <a:pt x="7887" y="2580"/>
                    </a:cubicBezTo>
                    <a:cubicBezTo>
                      <a:pt x="7900" y="2575"/>
                      <a:pt x="7915" y="2573"/>
                      <a:pt x="7930" y="2573"/>
                    </a:cubicBezTo>
                    <a:cubicBezTo>
                      <a:pt x="7933" y="2573"/>
                      <a:pt x="7936" y="2573"/>
                      <a:pt x="7939" y="2573"/>
                    </a:cubicBezTo>
                    <a:cubicBezTo>
                      <a:pt x="7942" y="2574"/>
                      <a:pt x="7945" y="2574"/>
                      <a:pt x="7949" y="2574"/>
                    </a:cubicBezTo>
                    <a:cubicBezTo>
                      <a:pt x="7967" y="2574"/>
                      <a:pt x="7988" y="2564"/>
                      <a:pt x="8011" y="2564"/>
                    </a:cubicBezTo>
                    <a:cubicBezTo>
                      <a:pt x="8034" y="2564"/>
                      <a:pt x="8058" y="2573"/>
                      <a:pt x="8086" y="2609"/>
                    </a:cubicBezTo>
                    <a:cubicBezTo>
                      <a:pt x="8092" y="2606"/>
                      <a:pt x="8098" y="2605"/>
                      <a:pt x="8103" y="2605"/>
                    </a:cubicBezTo>
                    <a:cubicBezTo>
                      <a:pt x="8120" y="2605"/>
                      <a:pt x="8138" y="2613"/>
                      <a:pt x="8157" y="2613"/>
                    </a:cubicBezTo>
                    <a:cubicBezTo>
                      <a:pt x="8166" y="2613"/>
                      <a:pt x="8177" y="2611"/>
                      <a:pt x="8187" y="2604"/>
                    </a:cubicBezTo>
                    <a:cubicBezTo>
                      <a:pt x="8188" y="2604"/>
                      <a:pt x="8189" y="2604"/>
                      <a:pt x="8190" y="2604"/>
                    </a:cubicBezTo>
                    <a:cubicBezTo>
                      <a:pt x="8221" y="2604"/>
                      <a:pt x="8251" y="2556"/>
                      <a:pt x="8285" y="2556"/>
                    </a:cubicBezTo>
                    <a:cubicBezTo>
                      <a:pt x="8292" y="2556"/>
                      <a:pt x="8299" y="2558"/>
                      <a:pt x="8306" y="2563"/>
                    </a:cubicBezTo>
                    <a:cubicBezTo>
                      <a:pt x="8327" y="2550"/>
                      <a:pt x="8348" y="2546"/>
                      <a:pt x="8368" y="2546"/>
                    </a:cubicBezTo>
                    <a:cubicBezTo>
                      <a:pt x="8405" y="2546"/>
                      <a:pt x="8441" y="2559"/>
                      <a:pt x="8475" y="2559"/>
                    </a:cubicBezTo>
                    <a:cubicBezTo>
                      <a:pt x="8481" y="2559"/>
                      <a:pt x="8487" y="2559"/>
                      <a:pt x="8494" y="2558"/>
                    </a:cubicBezTo>
                    <a:cubicBezTo>
                      <a:pt x="8510" y="2571"/>
                      <a:pt x="8526" y="2575"/>
                      <a:pt x="8542" y="2575"/>
                    </a:cubicBezTo>
                    <a:cubicBezTo>
                      <a:pt x="8573" y="2575"/>
                      <a:pt x="8602" y="2559"/>
                      <a:pt x="8631" y="2559"/>
                    </a:cubicBezTo>
                    <a:cubicBezTo>
                      <a:pt x="8632" y="2559"/>
                      <a:pt x="8633" y="2559"/>
                      <a:pt x="8633" y="2559"/>
                    </a:cubicBezTo>
                    <a:cubicBezTo>
                      <a:pt x="8646" y="2569"/>
                      <a:pt x="8659" y="2573"/>
                      <a:pt x="8671" y="2573"/>
                    </a:cubicBezTo>
                    <a:cubicBezTo>
                      <a:pt x="8702" y="2573"/>
                      <a:pt x="8731" y="2549"/>
                      <a:pt x="8759" y="2546"/>
                    </a:cubicBezTo>
                    <a:cubicBezTo>
                      <a:pt x="8787" y="2533"/>
                      <a:pt x="8812" y="2488"/>
                      <a:pt x="8837" y="2488"/>
                    </a:cubicBezTo>
                    <a:cubicBezTo>
                      <a:pt x="8849" y="2488"/>
                      <a:pt x="8861" y="2497"/>
                      <a:pt x="8873" y="2524"/>
                    </a:cubicBezTo>
                    <a:cubicBezTo>
                      <a:pt x="8876" y="2519"/>
                      <a:pt x="8878" y="2516"/>
                      <a:pt x="8878" y="2516"/>
                    </a:cubicBezTo>
                    <a:lnTo>
                      <a:pt x="8878" y="2516"/>
                    </a:lnTo>
                    <a:cubicBezTo>
                      <a:pt x="8881" y="2516"/>
                      <a:pt x="8776" y="2681"/>
                      <a:pt x="8805" y="2708"/>
                    </a:cubicBezTo>
                    <a:cubicBezTo>
                      <a:pt x="8823" y="2692"/>
                      <a:pt x="8841" y="2687"/>
                      <a:pt x="8858" y="2687"/>
                    </a:cubicBezTo>
                    <a:cubicBezTo>
                      <a:pt x="8889" y="2687"/>
                      <a:pt x="8918" y="2704"/>
                      <a:pt x="8946" y="2704"/>
                    </a:cubicBezTo>
                    <a:cubicBezTo>
                      <a:pt x="8956" y="2704"/>
                      <a:pt x="8966" y="2702"/>
                      <a:pt x="8976" y="2695"/>
                    </a:cubicBezTo>
                    <a:cubicBezTo>
                      <a:pt x="8986" y="2682"/>
                      <a:pt x="8996" y="2679"/>
                      <a:pt x="9006" y="2679"/>
                    </a:cubicBezTo>
                    <a:cubicBezTo>
                      <a:pt x="9014" y="2679"/>
                      <a:pt x="9023" y="2682"/>
                      <a:pt x="9032" y="2682"/>
                    </a:cubicBezTo>
                    <a:cubicBezTo>
                      <a:pt x="9041" y="2682"/>
                      <a:pt x="9050" y="2679"/>
                      <a:pt x="9058" y="2667"/>
                    </a:cubicBezTo>
                    <a:cubicBezTo>
                      <a:pt x="9064" y="2655"/>
                      <a:pt x="9070" y="2651"/>
                      <a:pt x="9075" y="2651"/>
                    </a:cubicBezTo>
                    <a:cubicBezTo>
                      <a:pt x="9092" y="2651"/>
                      <a:pt x="9109" y="2687"/>
                      <a:pt x="9124" y="2687"/>
                    </a:cubicBezTo>
                    <a:cubicBezTo>
                      <a:pt x="9126" y="2687"/>
                      <a:pt x="9129" y="2686"/>
                      <a:pt x="9131" y="2684"/>
                    </a:cubicBezTo>
                    <a:cubicBezTo>
                      <a:pt x="9159" y="2682"/>
                      <a:pt x="9184" y="2651"/>
                      <a:pt x="9207" y="2651"/>
                    </a:cubicBezTo>
                    <a:cubicBezTo>
                      <a:pt x="9219" y="2651"/>
                      <a:pt x="9230" y="2659"/>
                      <a:pt x="9242" y="2685"/>
                    </a:cubicBezTo>
                    <a:cubicBezTo>
                      <a:pt x="9252" y="2707"/>
                      <a:pt x="9261" y="2715"/>
                      <a:pt x="9269" y="2715"/>
                    </a:cubicBezTo>
                    <a:cubicBezTo>
                      <a:pt x="9288" y="2715"/>
                      <a:pt x="9304" y="2673"/>
                      <a:pt x="9319" y="2669"/>
                    </a:cubicBezTo>
                    <a:cubicBezTo>
                      <a:pt x="9343" y="2690"/>
                      <a:pt x="9362" y="2700"/>
                      <a:pt x="9379" y="2700"/>
                    </a:cubicBezTo>
                    <a:cubicBezTo>
                      <a:pt x="9395" y="2700"/>
                      <a:pt x="9409" y="2692"/>
                      <a:pt x="9422" y="2679"/>
                    </a:cubicBezTo>
                    <a:cubicBezTo>
                      <a:pt x="9472" y="2683"/>
                      <a:pt x="9480" y="2700"/>
                      <a:pt x="9487" y="2700"/>
                    </a:cubicBezTo>
                    <a:cubicBezTo>
                      <a:pt x="9488" y="2700"/>
                      <a:pt x="9490" y="2699"/>
                      <a:pt x="9491" y="2698"/>
                    </a:cubicBezTo>
                    <a:cubicBezTo>
                      <a:pt x="9493" y="2692"/>
                      <a:pt x="9494" y="2689"/>
                      <a:pt x="9496" y="2689"/>
                    </a:cubicBezTo>
                    <a:cubicBezTo>
                      <a:pt x="9502" y="2689"/>
                      <a:pt x="9509" y="2707"/>
                      <a:pt x="9523" y="2749"/>
                    </a:cubicBezTo>
                    <a:cubicBezTo>
                      <a:pt x="9534" y="2752"/>
                      <a:pt x="9548" y="2760"/>
                      <a:pt x="9567" y="2760"/>
                    </a:cubicBezTo>
                    <a:cubicBezTo>
                      <a:pt x="9581" y="2760"/>
                      <a:pt x="9598" y="2756"/>
                      <a:pt x="9618" y="2740"/>
                    </a:cubicBezTo>
                    <a:cubicBezTo>
                      <a:pt x="9668" y="2755"/>
                      <a:pt x="9696" y="2770"/>
                      <a:pt x="9711" y="2772"/>
                    </a:cubicBezTo>
                    <a:cubicBezTo>
                      <a:pt x="9714" y="2761"/>
                      <a:pt x="9716" y="2757"/>
                      <a:pt x="9718" y="2757"/>
                    </a:cubicBezTo>
                    <a:cubicBezTo>
                      <a:pt x="9727" y="2757"/>
                      <a:pt x="9732" y="2819"/>
                      <a:pt x="9734" y="2821"/>
                    </a:cubicBezTo>
                    <a:cubicBezTo>
                      <a:pt x="9735" y="2822"/>
                      <a:pt x="9735" y="2823"/>
                      <a:pt x="9736" y="2823"/>
                    </a:cubicBezTo>
                    <a:cubicBezTo>
                      <a:pt x="9739" y="2823"/>
                      <a:pt x="9744" y="2804"/>
                      <a:pt x="9783" y="2804"/>
                    </a:cubicBezTo>
                    <a:cubicBezTo>
                      <a:pt x="9792" y="2804"/>
                      <a:pt x="9803" y="2805"/>
                      <a:pt x="9816" y="2807"/>
                    </a:cubicBezTo>
                    <a:cubicBezTo>
                      <a:pt x="9841" y="2759"/>
                      <a:pt x="9865" y="2770"/>
                      <a:pt x="9888" y="2767"/>
                    </a:cubicBezTo>
                    <a:cubicBezTo>
                      <a:pt x="9893" y="2756"/>
                      <a:pt x="9899" y="2752"/>
                      <a:pt x="9904" y="2752"/>
                    </a:cubicBezTo>
                    <a:cubicBezTo>
                      <a:pt x="9915" y="2752"/>
                      <a:pt x="9927" y="2768"/>
                      <a:pt x="9939" y="2768"/>
                    </a:cubicBezTo>
                    <a:cubicBezTo>
                      <a:pt x="9943" y="2768"/>
                      <a:pt x="9948" y="2765"/>
                      <a:pt x="9953" y="2756"/>
                    </a:cubicBezTo>
                    <a:cubicBezTo>
                      <a:pt x="9964" y="2736"/>
                      <a:pt x="9976" y="2725"/>
                      <a:pt x="9988" y="2725"/>
                    </a:cubicBezTo>
                    <a:cubicBezTo>
                      <a:pt x="9998" y="2725"/>
                      <a:pt x="10008" y="2732"/>
                      <a:pt x="10019" y="2746"/>
                    </a:cubicBezTo>
                    <a:cubicBezTo>
                      <a:pt x="10026" y="2725"/>
                      <a:pt x="10034" y="2720"/>
                      <a:pt x="10042" y="2720"/>
                    </a:cubicBezTo>
                    <a:cubicBezTo>
                      <a:pt x="10049" y="2720"/>
                      <a:pt x="10057" y="2724"/>
                      <a:pt x="10065" y="2724"/>
                    </a:cubicBezTo>
                    <a:cubicBezTo>
                      <a:pt x="10073" y="2724"/>
                      <a:pt x="10082" y="2719"/>
                      <a:pt x="10090" y="2697"/>
                    </a:cubicBezTo>
                    <a:cubicBezTo>
                      <a:pt x="10107" y="2675"/>
                      <a:pt x="10125" y="2650"/>
                      <a:pt x="10144" y="2650"/>
                    </a:cubicBezTo>
                    <a:cubicBezTo>
                      <a:pt x="10154" y="2650"/>
                      <a:pt x="10164" y="2657"/>
                      <a:pt x="10176" y="2672"/>
                    </a:cubicBezTo>
                    <a:cubicBezTo>
                      <a:pt x="10181" y="2669"/>
                      <a:pt x="10187" y="2667"/>
                      <a:pt x="10193" y="2667"/>
                    </a:cubicBezTo>
                    <a:cubicBezTo>
                      <a:pt x="10214" y="2667"/>
                      <a:pt x="10237" y="2687"/>
                      <a:pt x="10261" y="2687"/>
                    </a:cubicBezTo>
                    <a:cubicBezTo>
                      <a:pt x="10268" y="2687"/>
                      <a:pt x="10274" y="2686"/>
                      <a:pt x="10280" y="2683"/>
                    </a:cubicBezTo>
                    <a:cubicBezTo>
                      <a:pt x="10396" y="2700"/>
                      <a:pt x="10408" y="2740"/>
                      <a:pt x="10413" y="2740"/>
                    </a:cubicBezTo>
                    <a:cubicBezTo>
                      <a:pt x="10413" y="2740"/>
                      <a:pt x="10413" y="2740"/>
                      <a:pt x="10414" y="2740"/>
                    </a:cubicBezTo>
                    <a:cubicBezTo>
                      <a:pt x="10417" y="2746"/>
                      <a:pt x="10419" y="2761"/>
                      <a:pt x="10450" y="2761"/>
                    </a:cubicBezTo>
                    <a:cubicBezTo>
                      <a:pt x="10465" y="2761"/>
                      <a:pt x="10486" y="2758"/>
                      <a:pt x="10517" y="2749"/>
                    </a:cubicBezTo>
                    <a:cubicBezTo>
                      <a:pt x="10524" y="2756"/>
                      <a:pt x="10528" y="2760"/>
                      <a:pt x="10533" y="2765"/>
                    </a:cubicBezTo>
                    <a:cubicBezTo>
                      <a:pt x="10574" y="2764"/>
                      <a:pt x="10631" y="2761"/>
                      <a:pt x="10711" y="2753"/>
                    </a:cubicBezTo>
                    <a:cubicBezTo>
                      <a:pt x="10740" y="2735"/>
                      <a:pt x="10766" y="2730"/>
                      <a:pt x="10791" y="2730"/>
                    </a:cubicBezTo>
                    <a:cubicBezTo>
                      <a:pt x="10829" y="2730"/>
                      <a:pt x="10863" y="2743"/>
                      <a:pt x="10893" y="2743"/>
                    </a:cubicBezTo>
                    <a:cubicBezTo>
                      <a:pt x="10908" y="2743"/>
                      <a:pt x="10922" y="2739"/>
                      <a:pt x="10935" y="2728"/>
                    </a:cubicBezTo>
                    <a:cubicBezTo>
                      <a:pt x="10952" y="2736"/>
                      <a:pt x="10968" y="2738"/>
                      <a:pt x="10981" y="2738"/>
                    </a:cubicBezTo>
                    <a:cubicBezTo>
                      <a:pt x="11012" y="2738"/>
                      <a:pt x="11035" y="2725"/>
                      <a:pt x="11052" y="2723"/>
                    </a:cubicBezTo>
                    <a:cubicBezTo>
                      <a:pt x="11081" y="2707"/>
                      <a:pt x="11097" y="2702"/>
                      <a:pt x="11109" y="2702"/>
                    </a:cubicBezTo>
                    <a:cubicBezTo>
                      <a:pt x="11118" y="2702"/>
                      <a:pt x="11125" y="2705"/>
                      <a:pt x="11135" y="2708"/>
                    </a:cubicBezTo>
                    <a:cubicBezTo>
                      <a:pt x="11139" y="2697"/>
                      <a:pt x="11144" y="2692"/>
                      <a:pt x="11151" y="2692"/>
                    </a:cubicBezTo>
                    <a:cubicBezTo>
                      <a:pt x="11169" y="2692"/>
                      <a:pt x="11197" y="2729"/>
                      <a:pt x="11247" y="2729"/>
                    </a:cubicBezTo>
                    <a:cubicBezTo>
                      <a:pt x="11261" y="2729"/>
                      <a:pt x="11277" y="2726"/>
                      <a:pt x="11295" y="2718"/>
                    </a:cubicBezTo>
                    <a:cubicBezTo>
                      <a:pt x="11314" y="2710"/>
                      <a:pt x="11331" y="2707"/>
                      <a:pt x="11346" y="2707"/>
                    </a:cubicBezTo>
                    <a:cubicBezTo>
                      <a:pt x="11386" y="2707"/>
                      <a:pt x="11416" y="2728"/>
                      <a:pt x="11437" y="2728"/>
                    </a:cubicBezTo>
                    <a:cubicBezTo>
                      <a:pt x="11441" y="2728"/>
                      <a:pt x="11445" y="2727"/>
                      <a:pt x="11449" y="2725"/>
                    </a:cubicBezTo>
                    <a:cubicBezTo>
                      <a:pt x="11459" y="2725"/>
                      <a:pt x="11466" y="2723"/>
                      <a:pt x="11472" y="2723"/>
                    </a:cubicBezTo>
                    <a:cubicBezTo>
                      <a:pt x="11415" y="2634"/>
                      <a:pt x="11276" y="2305"/>
                      <a:pt x="11332" y="2305"/>
                    </a:cubicBezTo>
                    <a:cubicBezTo>
                      <a:pt x="11335" y="2305"/>
                      <a:pt x="11338" y="2306"/>
                      <a:pt x="11341" y="2307"/>
                    </a:cubicBezTo>
                    <a:cubicBezTo>
                      <a:pt x="11386" y="2269"/>
                      <a:pt x="11401" y="2248"/>
                      <a:pt x="11403" y="2248"/>
                    </a:cubicBezTo>
                    <a:lnTo>
                      <a:pt x="11403" y="2248"/>
                    </a:lnTo>
                    <a:cubicBezTo>
                      <a:pt x="11404" y="2248"/>
                      <a:pt x="11389" y="2275"/>
                      <a:pt x="11381" y="2337"/>
                    </a:cubicBezTo>
                    <a:cubicBezTo>
                      <a:pt x="11372" y="2361"/>
                      <a:pt x="11367" y="2369"/>
                      <a:pt x="11387" y="2369"/>
                    </a:cubicBezTo>
                    <a:cubicBezTo>
                      <a:pt x="11406" y="2369"/>
                      <a:pt x="11450" y="2361"/>
                      <a:pt x="11537" y="2352"/>
                    </a:cubicBezTo>
                    <a:cubicBezTo>
                      <a:pt x="11586" y="2354"/>
                      <a:pt x="11624" y="2379"/>
                      <a:pt x="11654" y="2379"/>
                    </a:cubicBezTo>
                    <a:cubicBezTo>
                      <a:pt x="11660" y="2379"/>
                      <a:pt x="11665" y="2378"/>
                      <a:pt x="11671" y="2376"/>
                    </a:cubicBezTo>
                    <a:cubicBezTo>
                      <a:pt x="11679" y="2390"/>
                      <a:pt x="11686" y="2394"/>
                      <a:pt x="11693" y="2394"/>
                    </a:cubicBezTo>
                    <a:cubicBezTo>
                      <a:pt x="11705" y="2394"/>
                      <a:pt x="11715" y="2381"/>
                      <a:pt x="11723" y="2381"/>
                    </a:cubicBezTo>
                    <a:cubicBezTo>
                      <a:pt x="11730" y="2381"/>
                      <a:pt x="11736" y="2388"/>
                      <a:pt x="11742" y="2415"/>
                    </a:cubicBezTo>
                    <a:cubicBezTo>
                      <a:pt x="11773" y="2463"/>
                      <a:pt x="11788" y="2482"/>
                      <a:pt x="11821" y="2482"/>
                    </a:cubicBezTo>
                    <a:cubicBezTo>
                      <a:pt x="11825" y="2482"/>
                      <a:pt x="11829" y="2482"/>
                      <a:pt x="11834" y="2482"/>
                    </a:cubicBezTo>
                    <a:cubicBezTo>
                      <a:pt x="11840" y="2493"/>
                      <a:pt x="11847" y="2498"/>
                      <a:pt x="11855" y="2498"/>
                    </a:cubicBezTo>
                    <a:cubicBezTo>
                      <a:pt x="11873" y="2498"/>
                      <a:pt x="11894" y="2477"/>
                      <a:pt x="11923" y="2471"/>
                    </a:cubicBezTo>
                    <a:cubicBezTo>
                      <a:pt x="11936" y="2476"/>
                      <a:pt x="11950" y="2479"/>
                      <a:pt x="11966" y="2479"/>
                    </a:cubicBezTo>
                    <a:cubicBezTo>
                      <a:pt x="11999" y="2479"/>
                      <a:pt x="12039" y="2467"/>
                      <a:pt x="12087" y="2438"/>
                    </a:cubicBezTo>
                    <a:cubicBezTo>
                      <a:pt x="12097" y="2450"/>
                      <a:pt x="12106" y="2455"/>
                      <a:pt x="12115" y="2455"/>
                    </a:cubicBezTo>
                    <a:cubicBezTo>
                      <a:pt x="12151" y="2455"/>
                      <a:pt x="12180" y="2379"/>
                      <a:pt x="12206" y="2379"/>
                    </a:cubicBezTo>
                    <a:cubicBezTo>
                      <a:pt x="12209" y="2379"/>
                      <a:pt x="12212" y="2380"/>
                      <a:pt x="12215" y="2382"/>
                    </a:cubicBezTo>
                    <a:cubicBezTo>
                      <a:pt x="12226" y="2397"/>
                      <a:pt x="12235" y="2402"/>
                      <a:pt x="12243" y="2402"/>
                    </a:cubicBezTo>
                    <a:cubicBezTo>
                      <a:pt x="12264" y="2402"/>
                      <a:pt x="12281" y="2370"/>
                      <a:pt x="12294" y="2366"/>
                    </a:cubicBezTo>
                    <a:cubicBezTo>
                      <a:pt x="12300" y="2360"/>
                      <a:pt x="12306" y="2358"/>
                      <a:pt x="12311" y="2358"/>
                    </a:cubicBezTo>
                    <a:cubicBezTo>
                      <a:pt x="12327" y="2358"/>
                      <a:pt x="12338" y="2376"/>
                      <a:pt x="12345" y="2376"/>
                    </a:cubicBezTo>
                    <a:cubicBezTo>
                      <a:pt x="12351" y="2376"/>
                      <a:pt x="12355" y="2366"/>
                      <a:pt x="12358" y="2334"/>
                    </a:cubicBezTo>
                    <a:cubicBezTo>
                      <a:pt x="12364" y="2312"/>
                      <a:pt x="12368" y="2306"/>
                      <a:pt x="12376" y="2306"/>
                    </a:cubicBezTo>
                    <a:cubicBezTo>
                      <a:pt x="12386" y="2306"/>
                      <a:pt x="12403" y="2314"/>
                      <a:pt x="12436" y="2314"/>
                    </a:cubicBezTo>
                    <a:cubicBezTo>
                      <a:pt x="12455" y="2314"/>
                      <a:pt x="12479" y="2311"/>
                      <a:pt x="12512" y="2302"/>
                    </a:cubicBezTo>
                    <a:cubicBezTo>
                      <a:pt x="12528" y="2286"/>
                      <a:pt x="12541" y="2267"/>
                      <a:pt x="12551" y="2246"/>
                    </a:cubicBezTo>
                    <a:cubicBezTo>
                      <a:pt x="12552" y="2247"/>
                      <a:pt x="12555" y="2247"/>
                      <a:pt x="12557" y="2247"/>
                    </a:cubicBezTo>
                    <a:cubicBezTo>
                      <a:pt x="12557" y="2251"/>
                      <a:pt x="12559" y="2253"/>
                      <a:pt x="12560" y="2258"/>
                    </a:cubicBezTo>
                    <a:cubicBezTo>
                      <a:pt x="12564" y="2247"/>
                      <a:pt x="12569" y="2235"/>
                      <a:pt x="12573" y="2223"/>
                    </a:cubicBezTo>
                    <a:cubicBezTo>
                      <a:pt x="12574" y="2223"/>
                      <a:pt x="12575" y="2223"/>
                      <a:pt x="12576" y="2223"/>
                    </a:cubicBezTo>
                    <a:cubicBezTo>
                      <a:pt x="12577" y="2223"/>
                      <a:pt x="12578" y="2224"/>
                      <a:pt x="12579" y="2226"/>
                    </a:cubicBezTo>
                    <a:cubicBezTo>
                      <a:pt x="12583" y="2221"/>
                      <a:pt x="12585" y="2214"/>
                      <a:pt x="12587" y="2209"/>
                    </a:cubicBezTo>
                    <a:cubicBezTo>
                      <a:pt x="12589" y="2209"/>
                      <a:pt x="12591" y="2209"/>
                      <a:pt x="12594" y="2211"/>
                    </a:cubicBezTo>
                    <a:cubicBezTo>
                      <a:pt x="12596" y="2213"/>
                      <a:pt x="12596" y="2218"/>
                      <a:pt x="12596" y="2222"/>
                    </a:cubicBezTo>
                    <a:cubicBezTo>
                      <a:pt x="12597" y="2218"/>
                      <a:pt x="12597" y="2214"/>
                      <a:pt x="12596" y="2212"/>
                    </a:cubicBezTo>
                    <a:lnTo>
                      <a:pt x="12596" y="2212"/>
                    </a:lnTo>
                    <a:cubicBezTo>
                      <a:pt x="12604" y="2217"/>
                      <a:pt x="12614" y="2224"/>
                      <a:pt x="12625" y="2224"/>
                    </a:cubicBezTo>
                    <a:cubicBezTo>
                      <a:pt x="12628" y="2224"/>
                      <a:pt x="12632" y="2223"/>
                      <a:pt x="12636" y="2221"/>
                    </a:cubicBezTo>
                    <a:cubicBezTo>
                      <a:pt x="12659" y="2260"/>
                      <a:pt x="12685" y="2267"/>
                      <a:pt x="12716" y="2267"/>
                    </a:cubicBezTo>
                    <a:cubicBezTo>
                      <a:pt x="12737" y="2267"/>
                      <a:pt x="12759" y="2264"/>
                      <a:pt x="12784" y="2264"/>
                    </a:cubicBezTo>
                    <a:cubicBezTo>
                      <a:pt x="12796" y="2258"/>
                      <a:pt x="12808" y="2256"/>
                      <a:pt x="12819" y="2256"/>
                    </a:cubicBezTo>
                    <a:cubicBezTo>
                      <a:pt x="12855" y="2256"/>
                      <a:pt x="12888" y="2277"/>
                      <a:pt x="12918" y="2277"/>
                    </a:cubicBezTo>
                    <a:cubicBezTo>
                      <a:pt x="12930" y="2277"/>
                      <a:pt x="12941" y="2274"/>
                      <a:pt x="12952" y="2265"/>
                    </a:cubicBezTo>
                    <a:cubicBezTo>
                      <a:pt x="12972" y="2262"/>
                      <a:pt x="12991" y="2259"/>
                      <a:pt x="13009" y="2259"/>
                    </a:cubicBezTo>
                    <a:cubicBezTo>
                      <a:pt x="13034" y="2259"/>
                      <a:pt x="13057" y="2264"/>
                      <a:pt x="13078" y="2274"/>
                    </a:cubicBezTo>
                    <a:cubicBezTo>
                      <a:pt x="13095" y="2256"/>
                      <a:pt x="13110" y="2237"/>
                      <a:pt x="13125" y="2237"/>
                    </a:cubicBezTo>
                    <a:cubicBezTo>
                      <a:pt x="13141" y="2237"/>
                      <a:pt x="13155" y="2258"/>
                      <a:pt x="13170" y="2320"/>
                    </a:cubicBezTo>
                    <a:cubicBezTo>
                      <a:pt x="13174" y="2324"/>
                      <a:pt x="13178" y="2325"/>
                      <a:pt x="13182" y="2325"/>
                    </a:cubicBezTo>
                    <a:cubicBezTo>
                      <a:pt x="13201" y="2325"/>
                      <a:pt x="13216" y="2288"/>
                      <a:pt x="13229" y="2288"/>
                    </a:cubicBezTo>
                    <a:cubicBezTo>
                      <a:pt x="13255" y="2272"/>
                      <a:pt x="13270" y="2266"/>
                      <a:pt x="13279" y="2266"/>
                    </a:cubicBezTo>
                    <a:cubicBezTo>
                      <a:pt x="13292" y="2266"/>
                      <a:pt x="13293" y="2278"/>
                      <a:pt x="13293" y="2292"/>
                    </a:cubicBezTo>
                    <a:cubicBezTo>
                      <a:pt x="13293" y="2292"/>
                      <a:pt x="13293" y="2292"/>
                      <a:pt x="13293" y="2292"/>
                    </a:cubicBezTo>
                    <a:cubicBezTo>
                      <a:pt x="13292" y="2292"/>
                      <a:pt x="13280" y="2320"/>
                      <a:pt x="13267" y="2340"/>
                    </a:cubicBezTo>
                    <a:cubicBezTo>
                      <a:pt x="13281" y="2340"/>
                      <a:pt x="13297" y="2343"/>
                      <a:pt x="13311" y="2348"/>
                    </a:cubicBezTo>
                    <a:cubicBezTo>
                      <a:pt x="13327" y="2368"/>
                      <a:pt x="13346" y="2375"/>
                      <a:pt x="13369" y="2375"/>
                    </a:cubicBezTo>
                    <a:cubicBezTo>
                      <a:pt x="13408" y="2375"/>
                      <a:pt x="13457" y="2356"/>
                      <a:pt x="13520" y="2356"/>
                    </a:cubicBezTo>
                    <a:cubicBezTo>
                      <a:pt x="13535" y="2356"/>
                      <a:pt x="13551" y="2357"/>
                      <a:pt x="13568" y="2359"/>
                    </a:cubicBezTo>
                    <a:cubicBezTo>
                      <a:pt x="13609" y="2355"/>
                      <a:pt x="13646" y="2340"/>
                      <a:pt x="13680" y="2340"/>
                    </a:cubicBezTo>
                    <a:cubicBezTo>
                      <a:pt x="13703" y="2340"/>
                      <a:pt x="13724" y="2347"/>
                      <a:pt x="13745" y="2370"/>
                    </a:cubicBezTo>
                    <a:cubicBezTo>
                      <a:pt x="13767" y="2330"/>
                      <a:pt x="13787" y="2314"/>
                      <a:pt x="13806" y="2314"/>
                    </a:cubicBezTo>
                    <a:cubicBezTo>
                      <a:pt x="13827" y="2314"/>
                      <a:pt x="13846" y="2333"/>
                      <a:pt x="13863" y="2361"/>
                    </a:cubicBezTo>
                    <a:cubicBezTo>
                      <a:pt x="13908" y="2359"/>
                      <a:pt x="13940" y="2352"/>
                      <a:pt x="13969" y="2352"/>
                    </a:cubicBezTo>
                    <a:cubicBezTo>
                      <a:pt x="13982" y="2352"/>
                      <a:pt x="13994" y="2353"/>
                      <a:pt x="14007" y="2357"/>
                    </a:cubicBezTo>
                    <a:cubicBezTo>
                      <a:pt x="14022" y="2318"/>
                      <a:pt x="14039" y="2304"/>
                      <a:pt x="14058" y="2304"/>
                    </a:cubicBezTo>
                    <a:cubicBezTo>
                      <a:pt x="14083" y="2304"/>
                      <a:pt x="14114" y="2331"/>
                      <a:pt x="14153" y="2361"/>
                    </a:cubicBezTo>
                    <a:cubicBezTo>
                      <a:pt x="14156" y="2358"/>
                      <a:pt x="14158" y="2356"/>
                      <a:pt x="14161" y="2356"/>
                    </a:cubicBezTo>
                    <a:cubicBezTo>
                      <a:pt x="14177" y="2356"/>
                      <a:pt x="14196" y="2401"/>
                      <a:pt x="14214" y="2401"/>
                    </a:cubicBezTo>
                    <a:cubicBezTo>
                      <a:pt x="14217" y="2401"/>
                      <a:pt x="14220" y="2400"/>
                      <a:pt x="14223" y="2398"/>
                    </a:cubicBezTo>
                    <a:cubicBezTo>
                      <a:pt x="14233" y="2417"/>
                      <a:pt x="14242" y="2424"/>
                      <a:pt x="14252" y="2424"/>
                    </a:cubicBezTo>
                    <a:cubicBezTo>
                      <a:pt x="14270" y="2424"/>
                      <a:pt x="14289" y="2397"/>
                      <a:pt x="14310" y="2371"/>
                    </a:cubicBezTo>
                    <a:cubicBezTo>
                      <a:pt x="14326" y="2370"/>
                      <a:pt x="14341" y="2370"/>
                      <a:pt x="14353" y="2370"/>
                    </a:cubicBezTo>
                    <a:cubicBezTo>
                      <a:pt x="14353" y="2370"/>
                      <a:pt x="14353" y="2371"/>
                      <a:pt x="14353" y="2372"/>
                    </a:cubicBezTo>
                    <a:lnTo>
                      <a:pt x="14353" y="2372"/>
                    </a:lnTo>
                    <a:cubicBezTo>
                      <a:pt x="14355" y="2372"/>
                      <a:pt x="14357" y="2372"/>
                      <a:pt x="14358" y="2372"/>
                    </a:cubicBezTo>
                    <a:cubicBezTo>
                      <a:pt x="14472" y="2372"/>
                      <a:pt x="14420" y="2401"/>
                      <a:pt x="14380" y="2401"/>
                    </a:cubicBezTo>
                    <a:cubicBezTo>
                      <a:pt x="14376" y="2401"/>
                      <a:pt x="14373" y="2401"/>
                      <a:pt x="14369" y="2400"/>
                    </a:cubicBezTo>
                    <a:cubicBezTo>
                      <a:pt x="14366" y="2391"/>
                      <a:pt x="14360" y="2381"/>
                      <a:pt x="14353" y="2374"/>
                    </a:cubicBezTo>
                    <a:lnTo>
                      <a:pt x="14353" y="2374"/>
                    </a:lnTo>
                    <a:cubicBezTo>
                      <a:pt x="14356" y="2382"/>
                      <a:pt x="14364" y="2397"/>
                      <a:pt x="14382" y="2419"/>
                    </a:cubicBezTo>
                    <a:cubicBezTo>
                      <a:pt x="14390" y="2447"/>
                      <a:pt x="14399" y="2456"/>
                      <a:pt x="14409" y="2456"/>
                    </a:cubicBezTo>
                    <a:cubicBezTo>
                      <a:pt x="14429" y="2456"/>
                      <a:pt x="14453" y="2423"/>
                      <a:pt x="14486" y="2413"/>
                    </a:cubicBezTo>
                    <a:cubicBezTo>
                      <a:pt x="14491" y="2408"/>
                      <a:pt x="14496" y="2406"/>
                      <a:pt x="14501" y="2406"/>
                    </a:cubicBezTo>
                    <a:cubicBezTo>
                      <a:pt x="14515" y="2406"/>
                      <a:pt x="14530" y="2420"/>
                      <a:pt x="14546" y="2420"/>
                    </a:cubicBezTo>
                    <a:cubicBezTo>
                      <a:pt x="14556" y="2420"/>
                      <a:pt x="14567" y="2413"/>
                      <a:pt x="14578" y="2393"/>
                    </a:cubicBezTo>
                    <a:cubicBezTo>
                      <a:pt x="14584" y="2394"/>
                      <a:pt x="14591" y="2395"/>
                      <a:pt x="14597" y="2395"/>
                    </a:cubicBezTo>
                    <a:cubicBezTo>
                      <a:pt x="14616" y="2395"/>
                      <a:pt x="14636" y="2390"/>
                      <a:pt x="14658" y="2390"/>
                    </a:cubicBezTo>
                    <a:cubicBezTo>
                      <a:pt x="14671" y="2390"/>
                      <a:pt x="14685" y="2392"/>
                      <a:pt x="14700" y="2398"/>
                    </a:cubicBezTo>
                    <a:cubicBezTo>
                      <a:pt x="14763" y="2404"/>
                      <a:pt x="14819" y="2415"/>
                      <a:pt x="14872" y="2422"/>
                    </a:cubicBezTo>
                    <a:cubicBezTo>
                      <a:pt x="14890" y="2425"/>
                      <a:pt x="14907" y="2426"/>
                      <a:pt x="14925" y="2426"/>
                    </a:cubicBezTo>
                    <a:cubicBezTo>
                      <a:pt x="14955" y="2426"/>
                      <a:pt x="14985" y="2422"/>
                      <a:pt x="15013" y="2414"/>
                    </a:cubicBezTo>
                    <a:cubicBezTo>
                      <a:pt x="15035" y="2397"/>
                      <a:pt x="15056" y="2391"/>
                      <a:pt x="15076" y="2391"/>
                    </a:cubicBezTo>
                    <a:cubicBezTo>
                      <a:pt x="15122" y="2391"/>
                      <a:pt x="15164" y="2423"/>
                      <a:pt x="15200" y="2423"/>
                    </a:cubicBezTo>
                    <a:cubicBezTo>
                      <a:pt x="15209" y="2423"/>
                      <a:pt x="15218" y="2421"/>
                      <a:pt x="15227" y="2415"/>
                    </a:cubicBezTo>
                    <a:cubicBezTo>
                      <a:pt x="15279" y="2396"/>
                      <a:pt x="15229" y="2293"/>
                      <a:pt x="15251" y="2293"/>
                    </a:cubicBezTo>
                    <a:cubicBezTo>
                      <a:pt x="15253" y="2293"/>
                      <a:pt x="15255" y="2293"/>
                      <a:pt x="15257" y="2295"/>
                    </a:cubicBezTo>
                    <a:cubicBezTo>
                      <a:pt x="15294" y="2328"/>
                      <a:pt x="15321" y="2310"/>
                      <a:pt x="15344" y="2331"/>
                    </a:cubicBezTo>
                    <a:cubicBezTo>
                      <a:pt x="15369" y="2329"/>
                      <a:pt x="15387" y="2315"/>
                      <a:pt x="15406" y="2315"/>
                    </a:cubicBezTo>
                    <a:cubicBezTo>
                      <a:pt x="15421" y="2315"/>
                      <a:pt x="15436" y="2323"/>
                      <a:pt x="15455" y="2353"/>
                    </a:cubicBezTo>
                    <a:cubicBezTo>
                      <a:pt x="15466" y="2330"/>
                      <a:pt x="15479" y="2323"/>
                      <a:pt x="15494" y="2323"/>
                    </a:cubicBezTo>
                    <a:cubicBezTo>
                      <a:pt x="15514" y="2323"/>
                      <a:pt x="15536" y="2337"/>
                      <a:pt x="15558" y="2344"/>
                    </a:cubicBezTo>
                    <a:cubicBezTo>
                      <a:pt x="15559" y="2344"/>
                      <a:pt x="15559" y="2344"/>
                      <a:pt x="15560" y="2344"/>
                    </a:cubicBezTo>
                    <a:cubicBezTo>
                      <a:pt x="15595" y="2344"/>
                      <a:pt x="15597" y="2209"/>
                      <a:pt x="15627" y="2209"/>
                    </a:cubicBezTo>
                    <a:cubicBezTo>
                      <a:pt x="15629" y="2209"/>
                      <a:pt x="15631" y="2210"/>
                      <a:pt x="15633" y="2211"/>
                    </a:cubicBezTo>
                    <a:cubicBezTo>
                      <a:pt x="15636" y="2211"/>
                      <a:pt x="15639" y="2211"/>
                      <a:pt x="15641" y="2211"/>
                    </a:cubicBezTo>
                    <a:cubicBezTo>
                      <a:pt x="15687" y="2211"/>
                      <a:pt x="15725" y="2193"/>
                      <a:pt x="15746" y="2193"/>
                    </a:cubicBezTo>
                    <a:cubicBezTo>
                      <a:pt x="15758" y="2193"/>
                      <a:pt x="15765" y="2198"/>
                      <a:pt x="15765" y="2214"/>
                    </a:cubicBezTo>
                    <a:lnTo>
                      <a:pt x="15765" y="2214"/>
                    </a:lnTo>
                    <a:cubicBezTo>
                      <a:pt x="15765" y="2209"/>
                      <a:pt x="15765" y="2206"/>
                      <a:pt x="15766" y="2206"/>
                    </a:cubicBezTo>
                    <a:cubicBezTo>
                      <a:pt x="15771" y="2206"/>
                      <a:pt x="15786" y="2252"/>
                      <a:pt x="15807" y="2252"/>
                    </a:cubicBezTo>
                    <a:cubicBezTo>
                      <a:pt x="15811" y="2252"/>
                      <a:pt x="15816" y="2250"/>
                      <a:pt x="15821" y="2244"/>
                    </a:cubicBezTo>
                    <a:cubicBezTo>
                      <a:pt x="15854" y="2250"/>
                      <a:pt x="15897" y="2250"/>
                      <a:pt x="15942" y="2283"/>
                    </a:cubicBezTo>
                    <a:cubicBezTo>
                      <a:pt x="15978" y="2303"/>
                      <a:pt x="16015" y="2361"/>
                      <a:pt x="16045" y="2361"/>
                    </a:cubicBezTo>
                    <a:cubicBezTo>
                      <a:pt x="16052" y="2361"/>
                      <a:pt x="16059" y="2357"/>
                      <a:pt x="16065" y="2349"/>
                    </a:cubicBezTo>
                    <a:cubicBezTo>
                      <a:pt x="16068" y="2348"/>
                      <a:pt x="16070" y="2348"/>
                      <a:pt x="16073" y="2348"/>
                    </a:cubicBezTo>
                    <a:cubicBezTo>
                      <a:pt x="16096" y="2348"/>
                      <a:pt x="16113" y="2387"/>
                      <a:pt x="16119" y="2387"/>
                    </a:cubicBezTo>
                    <a:cubicBezTo>
                      <a:pt x="16121" y="2387"/>
                      <a:pt x="16121" y="2385"/>
                      <a:pt x="16121" y="2379"/>
                    </a:cubicBezTo>
                    <a:cubicBezTo>
                      <a:pt x="16119" y="2319"/>
                      <a:pt x="16081" y="2316"/>
                      <a:pt x="16050" y="2312"/>
                    </a:cubicBezTo>
                    <a:cubicBezTo>
                      <a:pt x="16044" y="2281"/>
                      <a:pt x="16039" y="2271"/>
                      <a:pt x="16035" y="2271"/>
                    </a:cubicBezTo>
                    <a:cubicBezTo>
                      <a:pt x="16028" y="2271"/>
                      <a:pt x="16023" y="2292"/>
                      <a:pt x="16019" y="2292"/>
                    </a:cubicBezTo>
                    <a:cubicBezTo>
                      <a:pt x="16018" y="2292"/>
                      <a:pt x="16017" y="2290"/>
                      <a:pt x="16016" y="2284"/>
                    </a:cubicBezTo>
                    <a:cubicBezTo>
                      <a:pt x="16016" y="2285"/>
                      <a:pt x="16016" y="2286"/>
                      <a:pt x="16016" y="2286"/>
                    </a:cubicBezTo>
                    <a:cubicBezTo>
                      <a:pt x="16015" y="2286"/>
                      <a:pt x="16010" y="2241"/>
                      <a:pt x="16030" y="2232"/>
                    </a:cubicBezTo>
                    <a:cubicBezTo>
                      <a:pt x="16031" y="2232"/>
                      <a:pt x="16032" y="2232"/>
                      <a:pt x="16034" y="2232"/>
                    </a:cubicBezTo>
                    <a:cubicBezTo>
                      <a:pt x="16043" y="2232"/>
                      <a:pt x="16056" y="2240"/>
                      <a:pt x="16073" y="2240"/>
                    </a:cubicBezTo>
                    <a:cubicBezTo>
                      <a:pt x="16089" y="2240"/>
                      <a:pt x="16107" y="2233"/>
                      <a:pt x="16129" y="2208"/>
                    </a:cubicBezTo>
                    <a:cubicBezTo>
                      <a:pt x="16135" y="2211"/>
                      <a:pt x="16141" y="2212"/>
                      <a:pt x="16148" y="2212"/>
                    </a:cubicBezTo>
                    <a:cubicBezTo>
                      <a:pt x="16170" y="2212"/>
                      <a:pt x="16194" y="2199"/>
                      <a:pt x="16222" y="2197"/>
                    </a:cubicBezTo>
                    <a:cubicBezTo>
                      <a:pt x="16235" y="2212"/>
                      <a:pt x="16248" y="2216"/>
                      <a:pt x="16262" y="2216"/>
                    </a:cubicBezTo>
                    <a:cubicBezTo>
                      <a:pt x="16277" y="2216"/>
                      <a:pt x="16294" y="2211"/>
                      <a:pt x="16311" y="2211"/>
                    </a:cubicBezTo>
                    <a:cubicBezTo>
                      <a:pt x="16324" y="2211"/>
                      <a:pt x="16337" y="2214"/>
                      <a:pt x="16350" y="2223"/>
                    </a:cubicBezTo>
                    <a:cubicBezTo>
                      <a:pt x="16401" y="2297"/>
                      <a:pt x="16443" y="2287"/>
                      <a:pt x="16480" y="2291"/>
                    </a:cubicBezTo>
                    <a:cubicBezTo>
                      <a:pt x="16485" y="2291"/>
                      <a:pt x="16490" y="2292"/>
                      <a:pt x="16495" y="2292"/>
                    </a:cubicBezTo>
                    <a:cubicBezTo>
                      <a:pt x="16524" y="2292"/>
                      <a:pt x="16553" y="2279"/>
                      <a:pt x="16574" y="2258"/>
                    </a:cubicBezTo>
                    <a:cubicBezTo>
                      <a:pt x="16627" y="2267"/>
                      <a:pt x="16662" y="2256"/>
                      <a:pt x="16686" y="2297"/>
                    </a:cubicBezTo>
                    <a:cubicBezTo>
                      <a:pt x="16705" y="2331"/>
                      <a:pt x="16717" y="2342"/>
                      <a:pt x="16726" y="2342"/>
                    </a:cubicBezTo>
                    <a:cubicBezTo>
                      <a:pt x="16741" y="2342"/>
                      <a:pt x="16746" y="2309"/>
                      <a:pt x="16760" y="2307"/>
                    </a:cubicBezTo>
                    <a:cubicBezTo>
                      <a:pt x="16767" y="2332"/>
                      <a:pt x="16774" y="2340"/>
                      <a:pt x="16784" y="2340"/>
                    </a:cubicBezTo>
                    <a:cubicBezTo>
                      <a:pt x="16792" y="2340"/>
                      <a:pt x="16802" y="2333"/>
                      <a:pt x="16815" y="2324"/>
                    </a:cubicBezTo>
                    <a:cubicBezTo>
                      <a:pt x="16844" y="2403"/>
                      <a:pt x="16884" y="2419"/>
                      <a:pt x="16942" y="2437"/>
                    </a:cubicBezTo>
                    <a:cubicBezTo>
                      <a:pt x="16998" y="2416"/>
                      <a:pt x="17078" y="2150"/>
                      <a:pt x="17125" y="2150"/>
                    </a:cubicBezTo>
                    <a:cubicBezTo>
                      <a:pt x="17126" y="2150"/>
                      <a:pt x="17127" y="2151"/>
                      <a:pt x="17128" y="2151"/>
                    </a:cubicBezTo>
                    <a:cubicBezTo>
                      <a:pt x="17134" y="2152"/>
                      <a:pt x="17140" y="2153"/>
                      <a:pt x="17145" y="2153"/>
                    </a:cubicBezTo>
                    <a:cubicBezTo>
                      <a:pt x="17180" y="2153"/>
                      <a:pt x="17210" y="2125"/>
                      <a:pt x="17238" y="2125"/>
                    </a:cubicBezTo>
                    <a:cubicBezTo>
                      <a:pt x="17243" y="2125"/>
                      <a:pt x="17248" y="2126"/>
                      <a:pt x="17253" y="2128"/>
                    </a:cubicBezTo>
                    <a:cubicBezTo>
                      <a:pt x="17326" y="2134"/>
                      <a:pt x="17384" y="2165"/>
                      <a:pt x="17433" y="2239"/>
                    </a:cubicBezTo>
                    <a:cubicBezTo>
                      <a:pt x="17448" y="2231"/>
                      <a:pt x="17462" y="2229"/>
                      <a:pt x="17475" y="2229"/>
                    </a:cubicBezTo>
                    <a:cubicBezTo>
                      <a:pt x="17492" y="2229"/>
                      <a:pt x="17508" y="2232"/>
                      <a:pt x="17523" y="2232"/>
                    </a:cubicBezTo>
                    <a:cubicBezTo>
                      <a:pt x="17535" y="2232"/>
                      <a:pt x="17547" y="2230"/>
                      <a:pt x="17558" y="2222"/>
                    </a:cubicBezTo>
                    <a:cubicBezTo>
                      <a:pt x="17581" y="2180"/>
                      <a:pt x="17585" y="2171"/>
                      <a:pt x="17579" y="2171"/>
                    </a:cubicBezTo>
                    <a:cubicBezTo>
                      <a:pt x="17575" y="2171"/>
                      <a:pt x="17565" y="2176"/>
                      <a:pt x="17555" y="2176"/>
                    </a:cubicBezTo>
                    <a:cubicBezTo>
                      <a:pt x="17545" y="2176"/>
                      <a:pt x="17535" y="2172"/>
                      <a:pt x="17526" y="2158"/>
                    </a:cubicBezTo>
                    <a:cubicBezTo>
                      <a:pt x="17522" y="2172"/>
                      <a:pt x="17519" y="2177"/>
                      <a:pt x="17517" y="2177"/>
                    </a:cubicBezTo>
                    <a:cubicBezTo>
                      <a:pt x="17510" y="2177"/>
                      <a:pt x="17510" y="2148"/>
                      <a:pt x="17522" y="2144"/>
                    </a:cubicBezTo>
                    <a:cubicBezTo>
                      <a:pt x="17525" y="2143"/>
                      <a:pt x="17528" y="2142"/>
                      <a:pt x="17531" y="2142"/>
                    </a:cubicBezTo>
                    <a:cubicBezTo>
                      <a:pt x="17553" y="2142"/>
                      <a:pt x="17598" y="2173"/>
                      <a:pt x="17674" y="2197"/>
                    </a:cubicBezTo>
                    <a:cubicBezTo>
                      <a:pt x="17676" y="2197"/>
                      <a:pt x="17678" y="2197"/>
                      <a:pt x="17680" y="2197"/>
                    </a:cubicBezTo>
                    <a:cubicBezTo>
                      <a:pt x="17748" y="2197"/>
                      <a:pt x="17782" y="2116"/>
                      <a:pt x="17799" y="2116"/>
                    </a:cubicBezTo>
                    <a:cubicBezTo>
                      <a:pt x="17803" y="2116"/>
                      <a:pt x="17806" y="2119"/>
                      <a:pt x="17809" y="2129"/>
                    </a:cubicBezTo>
                    <a:cubicBezTo>
                      <a:pt x="17816" y="2138"/>
                      <a:pt x="17818" y="2149"/>
                      <a:pt x="17814" y="2160"/>
                    </a:cubicBezTo>
                    <a:cubicBezTo>
                      <a:pt x="17816" y="2165"/>
                      <a:pt x="17819" y="2170"/>
                      <a:pt x="17821" y="2176"/>
                    </a:cubicBezTo>
                    <a:cubicBezTo>
                      <a:pt x="17838" y="2215"/>
                      <a:pt x="17862" y="2237"/>
                      <a:pt x="17898" y="2237"/>
                    </a:cubicBezTo>
                    <a:cubicBezTo>
                      <a:pt x="17930" y="2237"/>
                      <a:pt x="17971" y="2220"/>
                      <a:pt x="18025" y="2181"/>
                    </a:cubicBezTo>
                    <a:cubicBezTo>
                      <a:pt x="18051" y="2196"/>
                      <a:pt x="18074" y="2200"/>
                      <a:pt x="18095" y="2200"/>
                    </a:cubicBezTo>
                    <a:cubicBezTo>
                      <a:pt x="18122" y="2200"/>
                      <a:pt x="18144" y="2193"/>
                      <a:pt x="18164" y="2188"/>
                    </a:cubicBezTo>
                    <a:cubicBezTo>
                      <a:pt x="18176" y="2214"/>
                      <a:pt x="18186" y="2225"/>
                      <a:pt x="18195" y="2225"/>
                    </a:cubicBezTo>
                    <a:cubicBezTo>
                      <a:pt x="18215" y="2225"/>
                      <a:pt x="18229" y="2181"/>
                      <a:pt x="18240" y="2153"/>
                    </a:cubicBezTo>
                    <a:cubicBezTo>
                      <a:pt x="18268" y="2155"/>
                      <a:pt x="18279" y="2190"/>
                      <a:pt x="18284" y="2190"/>
                    </a:cubicBezTo>
                    <a:cubicBezTo>
                      <a:pt x="18286" y="2190"/>
                      <a:pt x="18286" y="2187"/>
                      <a:pt x="18287" y="2180"/>
                    </a:cubicBezTo>
                    <a:cubicBezTo>
                      <a:pt x="18288" y="2182"/>
                      <a:pt x="18289" y="2183"/>
                      <a:pt x="18290" y="2183"/>
                    </a:cubicBezTo>
                    <a:cubicBezTo>
                      <a:pt x="18294" y="2183"/>
                      <a:pt x="18300" y="2171"/>
                      <a:pt x="18320" y="2166"/>
                    </a:cubicBezTo>
                    <a:cubicBezTo>
                      <a:pt x="18323" y="2173"/>
                      <a:pt x="18327" y="2175"/>
                      <a:pt x="18331" y="2175"/>
                    </a:cubicBezTo>
                    <a:cubicBezTo>
                      <a:pt x="18343" y="2175"/>
                      <a:pt x="18358" y="2146"/>
                      <a:pt x="18377" y="2116"/>
                    </a:cubicBezTo>
                    <a:cubicBezTo>
                      <a:pt x="18382" y="2105"/>
                      <a:pt x="18387" y="2101"/>
                      <a:pt x="18392" y="2101"/>
                    </a:cubicBezTo>
                    <a:cubicBezTo>
                      <a:pt x="18412" y="2101"/>
                      <a:pt x="18439" y="2161"/>
                      <a:pt x="18468" y="2161"/>
                    </a:cubicBezTo>
                    <a:cubicBezTo>
                      <a:pt x="18476" y="2161"/>
                      <a:pt x="18484" y="2156"/>
                      <a:pt x="18492" y="2146"/>
                    </a:cubicBezTo>
                    <a:cubicBezTo>
                      <a:pt x="18515" y="2121"/>
                      <a:pt x="18537" y="2114"/>
                      <a:pt x="18559" y="2114"/>
                    </a:cubicBezTo>
                    <a:cubicBezTo>
                      <a:pt x="18584" y="2114"/>
                      <a:pt x="18609" y="2124"/>
                      <a:pt x="18631" y="2124"/>
                    </a:cubicBezTo>
                    <a:cubicBezTo>
                      <a:pt x="18642" y="2124"/>
                      <a:pt x="18651" y="2122"/>
                      <a:pt x="18661" y="2116"/>
                    </a:cubicBezTo>
                    <a:cubicBezTo>
                      <a:pt x="18677" y="2065"/>
                      <a:pt x="18694" y="2048"/>
                      <a:pt x="18710" y="2048"/>
                    </a:cubicBezTo>
                    <a:cubicBezTo>
                      <a:pt x="18738" y="2048"/>
                      <a:pt x="18766" y="2101"/>
                      <a:pt x="18790" y="2105"/>
                    </a:cubicBezTo>
                    <a:cubicBezTo>
                      <a:pt x="18795" y="2109"/>
                      <a:pt x="18800" y="2110"/>
                      <a:pt x="18806" y="2110"/>
                    </a:cubicBezTo>
                    <a:cubicBezTo>
                      <a:pt x="18875" y="2110"/>
                      <a:pt x="18983" y="1859"/>
                      <a:pt x="19035" y="1859"/>
                    </a:cubicBezTo>
                    <a:cubicBezTo>
                      <a:pt x="19042" y="1859"/>
                      <a:pt x="19047" y="1863"/>
                      <a:pt x="19052" y="1871"/>
                    </a:cubicBezTo>
                    <a:cubicBezTo>
                      <a:pt x="19061" y="1867"/>
                      <a:pt x="19071" y="1865"/>
                      <a:pt x="19081" y="1865"/>
                    </a:cubicBezTo>
                    <a:cubicBezTo>
                      <a:pt x="19085" y="1865"/>
                      <a:pt x="19088" y="1865"/>
                      <a:pt x="19091" y="1866"/>
                    </a:cubicBezTo>
                    <a:cubicBezTo>
                      <a:pt x="19113" y="1873"/>
                      <a:pt x="19134" y="1877"/>
                      <a:pt x="19157" y="1878"/>
                    </a:cubicBezTo>
                    <a:cubicBezTo>
                      <a:pt x="19165" y="1892"/>
                      <a:pt x="19171" y="1897"/>
                      <a:pt x="19176" y="1897"/>
                    </a:cubicBezTo>
                    <a:cubicBezTo>
                      <a:pt x="19182" y="1897"/>
                      <a:pt x="19185" y="1888"/>
                      <a:pt x="19185" y="1881"/>
                    </a:cubicBezTo>
                    <a:cubicBezTo>
                      <a:pt x="19215" y="1881"/>
                      <a:pt x="19248" y="1878"/>
                      <a:pt x="19286" y="1875"/>
                    </a:cubicBezTo>
                    <a:cubicBezTo>
                      <a:pt x="19357" y="1844"/>
                      <a:pt x="19414" y="1819"/>
                      <a:pt x="19463" y="1819"/>
                    </a:cubicBezTo>
                    <a:cubicBezTo>
                      <a:pt x="19481" y="1819"/>
                      <a:pt x="19497" y="1823"/>
                      <a:pt x="19512" y="1830"/>
                    </a:cubicBezTo>
                    <a:cubicBezTo>
                      <a:pt x="19527" y="1862"/>
                      <a:pt x="19541" y="1873"/>
                      <a:pt x="19553" y="1873"/>
                    </a:cubicBezTo>
                    <a:cubicBezTo>
                      <a:pt x="19577" y="1873"/>
                      <a:pt x="19596" y="1830"/>
                      <a:pt x="19613" y="1830"/>
                    </a:cubicBezTo>
                    <a:cubicBezTo>
                      <a:pt x="19621" y="1830"/>
                      <a:pt x="19629" y="1840"/>
                      <a:pt x="19637" y="1871"/>
                    </a:cubicBezTo>
                    <a:cubicBezTo>
                      <a:pt x="19683" y="1913"/>
                      <a:pt x="19701" y="1927"/>
                      <a:pt x="19717" y="1927"/>
                    </a:cubicBezTo>
                    <a:cubicBezTo>
                      <a:pt x="19721" y="1927"/>
                      <a:pt x="19725" y="1926"/>
                      <a:pt x="19730" y="1924"/>
                    </a:cubicBezTo>
                    <a:cubicBezTo>
                      <a:pt x="19734" y="1911"/>
                      <a:pt x="19738" y="1907"/>
                      <a:pt x="19743" y="1907"/>
                    </a:cubicBezTo>
                    <a:cubicBezTo>
                      <a:pt x="19751" y="1907"/>
                      <a:pt x="19761" y="1918"/>
                      <a:pt x="19773" y="1918"/>
                    </a:cubicBezTo>
                    <a:cubicBezTo>
                      <a:pt x="19774" y="1918"/>
                      <a:pt x="19775" y="1918"/>
                      <a:pt x="19776" y="1918"/>
                    </a:cubicBezTo>
                    <a:cubicBezTo>
                      <a:pt x="19782" y="1927"/>
                      <a:pt x="19789" y="1931"/>
                      <a:pt x="19797" y="1931"/>
                    </a:cubicBezTo>
                    <a:cubicBezTo>
                      <a:pt x="19816" y="1931"/>
                      <a:pt x="19840" y="1910"/>
                      <a:pt x="19872" y="1904"/>
                    </a:cubicBezTo>
                    <a:cubicBezTo>
                      <a:pt x="19882" y="1929"/>
                      <a:pt x="19890" y="1938"/>
                      <a:pt x="19898" y="1938"/>
                    </a:cubicBezTo>
                    <a:cubicBezTo>
                      <a:pt x="19922" y="1938"/>
                      <a:pt x="19941" y="1855"/>
                      <a:pt x="19960" y="1831"/>
                    </a:cubicBezTo>
                    <a:cubicBezTo>
                      <a:pt x="19970" y="1804"/>
                      <a:pt x="19979" y="1792"/>
                      <a:pt x="19987" y="1792"/>
                    </a:cubicBezTo>
                    <a:cubicBezTo>
                      <a:pt x="19990" y="1792"/>
                      <a:pt x="19993" y="1794"/>
                      <a:pt x="19996" y="1796"/>
                    </a:cubicBezTo>
                    <a:cubicBezTo>
                      <a:pt x="19998" y="1788"/>
                      <a:pt x="20000" y="1784"/>
                      <a:pt x="20003" y="1784"/>
                    </a:cubicBezTo>
                    <a:cubicBezTo>
                      <a:pt x="20011" y="1784"/>
                      <a:pt x="20021" y="1831"/>
                      <a:pt x="20029" y="1867"/>
                    </a:cubicBezTo>
                    <a:cubicBezTo>
                      <a:pt x="20031" y="1861"/>
                      <a:pt x="20033" y="1860"/>
                      <a:pt x="20036" y="1860"/>
                    </a:cubicBezTo>
                    <a:cubicBezTo>
                      <a:pt x="20039" y="1860"/>
                      <a:pt x="20042" y="1863"/>
                      <a:pt x="20045" y="1863"/>
                    </a:cubicBezTo>
                    <a:cubicBezTo>
                      <a:pt x="20048" y="1863"/>
                      <a:pt x="20052" y="1858"/>
                      <a:pt x="20054" y="1836"/>
                    </a:cubicBezTo>
                    <a:cubicBezTo>
                      <a:pt x="20056" y="1831"/>
                      <a:pt x="20057" y="1829"/>
                      <a:pt x="20058" y="1829"/>
                    </a:cubicBezTo>
                    <a:cubicBezTo>
                      <a:pt x="20065" y="1829"/>
                      <a:pt x="20073" y="1893"/>
                      <a:pt x="20079" y="1912"/>
                    </a:cubicBezTo>
                    <a:cubicBezTo>
                      <a:pt x="20081" y="1917"/>
                      <a:pt x="20083" y="1920"/>
                      <a:pt x="20085" y="1920"/>
                    </a:cubicBezTo>
                    <a:cubicBezTo>
                      <a:pt x="20096" y="1920"/>
                      <a:pt x="20103" y="1856"/>
                      <a:pt x="20110" y="1852"/>
                    </a:cubicBezTo>
                    <a:cubicBezTo>
                      <a:pt x="20113" y="1854"/>
                      <a:pt x="20115" y="1855"/>
                      <a:pt x="20118" y="1855"/>
                    </a:cubicBezTo>
                    <a:cubicBezTo>
                      <a:pt x="20129" y="1855"/>
                      <a:pt x="20135" y="1826"/>
                      <a:pt x="20138" y="1792"/>
                    </a:cubicBezTo>
                    <a:cubicBezTo>
                      <a:pt x="20140" y="1805"/>
                      <a:pt x="20140" y="1809"/>
                      <a:pt x="20141" y="1809"/>
                    </a:cubicBezTo>
                    <a:cubicBezTo>
                      <a:pt x="20142" y="1809"/>
                      <a:pt x="20142" y="1800"/>
                      <a:pt x="20142" y="1800"/>
                    </a:cubicBezTo>
                    <a:cubicBezTo>
                      <a:pt x="20142" y="1800"/>
                      <a:pt x="20142" y="1809"/>
                      <a:pt x="20143" y="1845"/>
                    </a:cubicBezTo>
                    <a:cubicBezTo>
                      <a:pt x="20143" y="1824"/>
                      <a:pt x="20150" y="1805"/>
                      <a:pt x="20161" y="1787"/>
                    </a:cubicBezTo>
                    <a:cubicBezTo>
                      <a:pt x="20169" y="1787"/>
                      <a:pt x="20177" y="1725"/>
                      <a:pt x="20188" y="1725"/>
                    </a:cubicBezTo>
                    <a:cubicBezTo>
                      <a:pt x="20196" y="1725"/>
                      <a:pt x="20206" y="1752"/>
                      <a:pt x="20218" y="1842"/>
                    </a:cubicBezTo>
                    <a:cubicBezTo>
                      <a:pt x="20223" y="1829"/>
                      <a:pt x="20229" y="1824"/>
                      <a:pt x="20235" y="1824"/>
                    </a:cubicBezTo>
                    <a:cubicBezTo>
                      <a:pt x="20249" y="1824"/>
                      <a:pt x="20266" y="1852"/>
                      <a:pt x="20284" y="1852"/>
                    </a:cubicBezTo>
                    <a:cubicBezTo>
                      <a:pt x="20292" y="1852"/>
                      <a:pt x="20301" y="1845"/>
                      <a:pt x="20309" y="1828"/>
                    </a:cubicBezTo>
                    <a:cubicBezTo>
                      <a:pt x="20315" y="1780"/>
                      <a:pt x="20323" y="1767"/>
                      <a:pt x="20331" y="1767"/>
                    </a:cubicBezTo>
                    <a:cubicBezTo>
                      <a:pt x="20341" y="1767"/>
                      <a:pt x="20353" y="1790"/>
                      <a:pt x="20364" y="1790"/>
                    </a:cubicBezTo>
                    <a:cubicBezTo>
                      <a:pt x="20365" y="1790"/>
                      <a:pt x="20365" y="1790"/>
                      <a:pt x="20366" y="1789"/>
                    </a:cubicBezTo>
                    <a:cubicBezTo>
                      <a:pt x="20375" y="1845"/>
                      <a:pt x="20383" y="1860"/>
                      <a:pt x="20390" y="1860"/>
                    </a:cubicBezTo>
                    <a:cubicBezTo>
                      <a:pt x="20401" y="1860"/>
                      <a:pt x="20410" y="1833"/>
                      <a:pt x="20421" y="1833"/>
                    </a:cubicBezTo>
                    <a:cubicBezTo>
                      <a:pt x="20425" y="1833"/>
                      <a:pt x="20429" y="1837"/>
                      <a:pt x="20434" y="1845"/>
                    </a:cubicBezTo>
                    <a:cubicBezTo>
                      <a:pt x="20451" y="1856"/>
                      <a:pt x="20471" y="1929"/>
                      <a:pt x="20489" y="1929"/>
                    </a:cubicBezTo>
                    <a:cubicBezTo>
                      <a:pt x="20496" y="1929"/>
                      <a:pt x="20502" y="1921"/>
                      <a:pt x="20507" y="1900"/>
                    </a:cubicBezTo>
                    <a:cubicBezTo>
                      <a:pt x="20511" y="1907"/>
                      <a:pt x="20515" y="1911"/>
                      <a:pt x="20519" y="1911"/>
                    </a:cubicBezTo>
                    <a:cubicBezTo>
                      <a:pt x="20536" y="1911"/>
                      <a:pt x="20552" y="1842"/>
                      <a:pt x="20570" y="1842"/>
                    </a:cubicBezTo>
                    <a:cubicBezTo>
                      <a:pt x="20575" y="1842"/>
                      <a:pt x="20581" y="1848"/>
                      <a:pt x="20587" y="1866"/>
                    </a:cubicBezTo>
                    <a:cubicBezTo>
                      <a:pt x="20590" y="1756"/>
                      <a:pt x="20595" y="1724"/>
                      <a:pt x="20601" y="1724"/>
                    </a:cubicBezTo>
                    <a:cubicBezTo>
                      <a:pt x="20609" y="1724"/>
                      <a:pt x="20618" y="1776"/>
                      <a:pt x="20627" y="1791"/>
                    </a:cubicBezTo>
                    <a:cubicBezTo>
                      <a:pt x="20631" y="1810"/>
                      <a:pt x="20635" y="1816"/>
                      <a:pt x="20638" y="1816"/>
                    </a:cubicBezTo>
                    <a:cubicBezTo>
                      <a:pt x="20646" y="1816"/>
                      <a:pt x="20652" y="1788"/>
                      <a:pt x="20660" y="1788"/>
                    </a:cubicBezTo>
                    <a:cubicBezTo>
                      <a:pt x="20664" y="1788"/>
                      <a:pt x="20668" y="1797"/>
                      <a:pt x="20673" y="1824"/>
                    </a:cubicBezTo>
                    <a:cubicBezTo>
                      <a:pt x="20693" y="1892"/>
                      <a:pt x="20713" y="1928"/>
                      <a:pt x="20731" y="1928"/>
                    </a:cubicBezTo>
                    <a:cubicBezTo>
                      <a:pt x="20744" y="1928"/>
                      <a:pt x="20756" y="1911"/>
                      <a:pt x="20768" y="1875"/>
                    </a:cubicBezTo>
                    <a:cubicBezTo>
                      <a:pt x="20787" y="1912"/>
                      <a:pt x="20804" y="1926"/>
                      <a:pt x="20820" y="1926"/>
                    </a:cubicBezTo>
                    <a:cubicBezTo>
                      <a:pt x="20833" y="1926"/>
                      <a:pt x="20845" y="1917"/>
                      <a:pt x="20856" y="1904"/>
                    </a:cubicBezTo>
                    <a:cubicBezTo>
                      <a:pt x="20861" y="1897"/>
                      <a:pt x="20866" y="1894"/>
                      <a:pt x="20871" y="1894"/>
                    </a:cubicBezTo>
                    <a:cubicBezTo>
                      <a:pt x="20885" y="1894"/>
                      <a:pt x="20899" y="1915"/>
                      <a:pt x="20911" y="1915"/>
                    </a:cubicBezTo>
                    <a:cubicBezTo>
                      <a:pt x="20915" y="1915"/>
                      <a:pt x="20919" y="1913"/>
                      <a:pt x="20922" y="1908"/>
                    </a:cubicBezTo>
                    <a:cubicBezTo>
                      <a:pt x="20949" y="1908"/>
                      <a:pt x="20970" y="1883"/>
                      <a:pt x="20989" y="1883"/>
                    </a:cubicBezTo>
                    <a:cubicBezTo>
                      <a:pt x="21002" y="1883"/>
                      <a:pt x="21015" y="1896"/>
                      <a:pt x="21026" y="1943"/>
                    </a:cubicBezTo>
                    <a:cubicBezTo>
                      <a:pt x="21020" y="1908"/>
                      <a:pt x="21024" y="1895"/>
                      <a:pt x="21032" y="1895"/>
                    </a:cubicBezTo>
                    <a:cubicBezTo>
                      <a:pt x="21053" y="1895"/>
                      <a:pt x="21107" y="1986"/>
                      <a:pt x="21099" y="2006"/>
                    </a:cubicBezTo>
                    <a:cubicBezTo>
                      <a:pt x="21120" y="1977"/>
                      <a:pt x="21143" y="1887"/>
                      <a:pt x="21179" y="1887"/>
                    </a:cubicBezTo>
                    <a:cubicBezTo>
                      <a:pt x="21184" y="1887"/>
                      <a:pt x="21189" y="1889"/>
                      <a:pt x="21194" y="1892"/>
                    </a:cubicBezTo>
                    <a:cubicBezTo>
                      <a:pt x="21202" y="1911"/>
                      <a:pt x="21210" y="1916"/>
                      <a:pt x="21218" y="1916"/>
                    </a:cubicBezTo>
                    <a:cubicBezTo>
                      <a:pt x="21226" y="1916"/>
                      <a:pt x="21236" y="1909"/>
                      <a:pt x="21246" y="1909"/>
                    </a:cubicBezTo>
                    <a:cubicBezTo>
                      <a:pt x="21256" y="1909"/>
                      <a:pt x="21266" y="1916"/>
                      <a:pt x="21278" y="1942"/>
                    </a:cubicBezTo>
                    <a:cubicBezTo>
                      <a:pt x="21282" y="1962"/>
                      <a:pt x="21285" y="1969"/>
                      <a:pt x="21288" y="1969"/>
                    </a:cubicBezTo>
                    <a:cubicBezTo>
                      <a:pt x="21299" y="1969"/>
                      <a:pt x="21307" y="1874"/>
                      <a:pt x="21319" y="1874"/>
                    </a:cubicBezTo>
                    <a:cubicBezTo>
                      <a:pt x="21322" y="1874"/>
                      <a:pt x="21326" y="1883"/>
                      <a:pt x="21331" y="1906"/>
                    </a:cubicBezTo>
                    <a:cubicBezTo>
                      <a:pt x="21352" y="1979"/>
                      <a:pt x="21373" y="1945"/>
                      <a:pt x="21394" y="1969"/>
                    </a:cubicBezTo>
                    <a:cubicBezTo>
                      <a:pt x="21410" y="1917"/>
                      <a:pt x="21425" y="1893"/>
                      <a:pt x="21440" y="1893"/>
                    </a:cubicBezTo>
                    <a:cubicBezTo>
                      <a:pt x="21448" y="1893"/>
                      <a:pt x="21456" y="1901"/>
                      <a:pt x="21464" y="1917"/>
                    </a:cubicBezTo>
                    <a:cubicBezTo>
                      <a:pt x="21469" y="1900"/>
                      <a:pt x="21473" y="1894"/>
                      <a:pt x="21478" y="1894"/>
                    </a:cubicBezTo>
                    <a:cubicBezTo>
                      <a:pt x="21486" y="1894"/>
                      <a:pt x="21495" y="1914"/>
                      <a:pt x="21503" y="1914"/>
                    </a:cubicBezTo>
                    <a:cubicBezTo>
                      <a:pt x="21507" y="1914"/>
                      <a:pt x="21511" y="1907"/>
                      <a:pt x="21515" y="1885"/>
                    </a:cubicBezTo>
                    <a:cubicBezTo>
                      <a:pt x="21519" y="1889"/>
                      <a:pt x="21523" y="1891"/>
                      <a:pt x="21527" y="1891"/>
                    </a:cubicBezTo>
                    <a:cubicBezTo>
                      <a:pt x="21542" y="1891"/>
                      <a:pt x="21553" y="1861"/>
                      <a:pt x="21562" y="1861"/>
                    </a:cubicBezTo>
                    <a:cubicBezTo>
                      <a:pt x="21567" y="1861"/>
                      <a:pt x="21571" y="1868"/>
                      <a:pt x="21575" y="1890"/>
                    </a:cubicBezTo>
                    <a:cubicBezTo>
                      <a:pt x="21587" y="1932"/>
                      <a:pt x="21593" y="1958"/>
                      <a:pt x="21595" y="1958"/>
                    </a:cubicBezTo>
                    <a:cubicBezTo>
                      <a:pt x="21597" y="1958"/>
                      <a:pt x="21594" y="1922"/>
                      <a:pt x="21590" y="1834"/>
                    </a:cubicBezTo>
                    <a:cubicBezTo>
                      <a:pt x="21590" y="1816"/>
                      <a:pt x="21589" y="1808"/>
                      <a:pt x="21589" y="1805"/>
                    </a:cubicBezTo>
                    <a:lnTo>
                      <a:pt x="21589" y="1805"/>
                    </a:lnTo>
                    <a:cubicBezTo>
                      <a:pt x="21590" y="1811"/>
                      <a:pt x="21593" y="1839"/>
                      <a:pt x="21600" y="1839"/>
                    </a:cubicBezTo>
                    <a:cubicBezTo>
                      <a:pt x="21604" y="1839"/>
                      <a:pt x="21608" y="1832"/>
                      <a:pt x="21614" y="1812"/>
                    </a:cubicBezTo>
                    <a:cubicBezTo>
                      <a:pt x="21617" y="1784"/>
                      <a:pt x="21621" y="1773"/>
                      <a:pt x="21626" y="1773"/>
                    </a:cubicBezTo>
                    <a:cubicBezTo>
                      <a:pt x="21639" y="1773"/>
                      <a:pt x="21659" y="1856"/>
                      <a:pt x="21682" y="1856"/>
                    </a:cubicBezTo>
                    <a:cubicBezTo>
                      <a:pt x="21683" y="1856"/>
                      <a:pt x="21684" y="1856"/>
                      <a:pt x="21686" y="1856"/>
                    </a:cubicBezTo>
                    <a:cubicBezTo>
                      <a:pt x="21716" y="1783"/>
                      <a:pt x="21640" y="1735"/>
                      <a:pt x="21696" y="1674"/>
                    </a:cubicBezTo>
                    <a:lnTo>
                      <a:pt x="21696" y="1674"/>
                    </a:lnTo>
                    <a:cubicBezTo>
                      <a:pt x="21702" y="1695"/>
                      <a:pt x="21709" y="1704"/>
                      <a:pt x="21715" y="1704"/>
                    </a:cubicBezTo>
                    <a:cubicBezTo>
                      <a:pt x="21734" y="1704"/>
                      <a:pt x="21751" y="1622"/>
                      <a:pt x="21771" y="1622"/>
                    </a:cubicBezTo>
                    <a:cubicBezTo>
                      <a:pt x="21775" y="1622"/>
                      <a:pt x="21779" y="1625"/>
                      <a:pt x="21784" y="1633"/>
                    </a:cubicBezTo>
                    <a:cubicBezTo>
                      <a:pt x="21801" y="1671"/>
                      <a:pt x="21818" y="1672"/>
                      <a:pt x="21835" y="1672"/>
                    </a:cubicBezTo>
                    <a:cubicBezTo>
                      <a:pt x="21836" y="1672"/>
                      <a:pt x="21837" y="1672"/>
                      <a:pt x="21839" y="1672"/>
                    </a:cubicBezTo>
                    <a:cubicBezTo>
                      <a:pt x="21850" y="1672"/>
                      <a:pt x="21862" y="1673"/>
                      <a:pt x="21874" y="1686"/>
                    </a:cubicBezTo>
                    <a:cubicBezTo>
                      <a:pt x="21892" y="1704"/>
                      <a:pt x="21916" y="1714"/>
                      <a:pt x="21940" y="1714"/>
                    </a:cubicBezTo>
                    <a:cubicBezTo>
                      <a:pt x="21948" y="1714"/>
                      <a:pt x="21956" y="1713"/>
                      <a:pt x="21964" y="1711"/>
                    </a:cubicBezTo>
                    <a:cubicBezTo>
                      <a:pt x="21995" y="1703"/>
                      <a:pt x="22023" y="1689"/>
                      <a:pt x="22052" y="1686"/>
                    </a:cubicBezTo>
                    <a:cubicBezTo>
                      <a:pt x="22091" y="1642"/>
                      <a:pt x="22348" y="1569"/>
                      <a:pt x="22519" y="1501"/>
                    </a:cubicBezTo>
                    <a:cubicBezTo>
                      <a:pt x="22524" y="1502"/>
                      <a:pt x="22530" y="1504"/>
                      <a:pt x="22537" y="1506"/>
                    </a:cubicBezTo>
                    <a:cubicBezTo>
                      <a:pt x="22555" y="1553"/>
                      <a:pt x="22705" y="1562"/>
                      <a:pt x="22829" y="1562"/>
                    </a:cubicBezTo>
                    <a:cubicBezTo>
                      <a:pt x="22908" y="1562"/>
                      <a:pt x="22977" y="1558"/>
                      <a:pt x="22990" y="1558"/>
                    </a:cubicBezTo>
                    <a:cubicBezTo>
                      <a:pt x="23009" y="1581"/>
                      <a:pt x="23029" y="1602"/>
                      <a:pt x="23049" y="1602"/>
                    </a:cubicBezTo>
                    <a:cubicBezTo>
                      <a:pt x="23065" y="1602"/>
                      <a:pt x="23082" y="1589"/>
                      <a:pt x="23098" y="1551"/>
                    </a:cubicBezTo>
                    <a:cubicBezTo>
                      <a:pt x="23187" y="1548"/>
                      <a:pt x="23237" y="1536"/>
                      <a:pt x="23263" y="1525"/>
                    </a:cubicBezTo>
                    <a:cubicBezTo>
                      <a:pt x="23289" y="1513"/>
                      <a:pt x="23293" y="1501"/>
                      <a:pt x="23289" y="1494"/>
                    </a:cubicBezTo>
                    <a:cubicBezTo>
                      <a:pt x="23287" y="1484"/>
                      <a:pt x="23286" y="1474"/>
                      <a:pt x="23284" y="1464"/>
                    </a:cubicBezTo>
                    <a:lnTo>
                      <a:pt x="23284" y="1464"/>
                    </a:lnTo>
                    <a:cubicBezTo>
                      <a:pt x="23287" y="1466"/>
                      <a:pt x="23291" y="1469"/>
                      <a:pt x="23296" y="1470"/>
                    </a:cubicBezTo>
                    <a:cubicBezTo>
                      <a:pt x="23298" y="1469"/>
                      <a:pt x="23299" y="1469"/>
                      <a:pt x="23301" y="1469"/>
                    </a:cubicBezTo>
                    <a:cubicBezTo>
                      <a:pt x="23314" y="1469"/>
                      <a:pt x="23333" y="1500"/>
                      <a:pt x="23357" y="1500"/>
                    </a:cubicBezTo>
                    <a:cubicBezTo>
                      <a:pt x="23366" y="1500"/>
                      <a:pt x="23377" y="1495"/>
                      <a:pt x="23388" y="1481"/>
                    </a:cubicBezTo>
                    <a:cubicBezTo>
                      <a:pt x="23433" y="1502"/>
                      <a:pt x="23682" y="1545"/>
                      <a:pt x="23763" y="1614"/>
                    </a:cubicBezTo>
                    <a:cubicBezTo>
                      <a:pt x="23800" y="1612"/>
                      <a:pt x="23832" y="1589"/>
                      <a:pt x="23860" y="1589"/>
                    </a:cubicBezTo>
                    <a:cubicBezTo>
                      <a:pt x="23873" y="1589"/>
                      <a:pt x="23885" y="1594"/>
                      <a:pt x="23897" y="1606"/>
                    </a:cubicBezTo>
                    <a:cubicBezTo>
                      <a:pt x="23933" y="1581"/>
                      <a:pt x="23999" y="1502"/>
                      <a:pt x="24026" y="1502"/>
                    </a:cubicBezTo>
                    <a:cubicBezTo>
                      <a:pt x="24026" y="1502"/>
                      <a:pt x="24026" y="1502"/>
                      <a:pt x="24027" y="1502"/>
                    </a:cubicBezTo>
                    <a:cubicBezTo>
                      <a:pt x="24045" y="1459"/>
                      <a:pt x="24060" y="1441"/>
                      <a:pt x="24073" y="1441"/>
                    </a:cubicBezTo>
                    <a:cubicBezTo>
                      <a:pt x="24093" y="1441"/>
                      <a:pt x="24107" y="1484"/>
                      <a:pt x="24117" y="1549"/>
                    </a:cubicBezTo>
                    <a:cubicBezTo>
                      <a:pt x="24132" y="1579"/>
                      <a:pt x="24136" y="1583"/>
                      <a:pt x="24138" y="1583"/>
                    </a:cubicBezTo>
                    <a:cubicBezTo>
                      <a:pt x="24139" y="1583"/>
                      <a:pt x="24140" y="1582"/>
                      <a:pt x="24141" y="1582"/>
                    </a:cubicBezTo>
                    <a:cubicBezTo>
                      <a:pt x="24143" y="1582"/>
                      <a:pt x="24146" y="1584"/>
                      <a:pt x="24154" y="1595"/>
                    </a:cubicBezTo>
                    <a:cubicBezTo>
                      <a:pt x="24156" y="1575"/>
                      <a:pt x="24159" y="1567"/>
                      <a:pt x="24163" y="1567"/>
                    </a:cubicBezTo>
                    <a:cubicBezTo>
                      <a:pt x="24173" y="1567"/>
                      <a:pt x="24189" y="1615"/>
                      <a:pt x="24209" y="1615"/>
                    </a:cubicBezTo>
                    <a:cubicBezTo>
                      <a:pt x="24216" y="1615"/>
                      <a:pt x="24223" y="1611"/>
                      <a:pt x="24230" y="1599"/>
                    </a:cubicBezTo>
                    <a:cubicBezTo>
                      <a:pt x="24240" y="1643"/>
                      <a:pt x="24249" y="1657"/>
                      <a:pt x="24259" y="1657"/>
                    </a:cubicBezTo>
                    <a:cubicBezTo>
                      <a:pt x="24274" y="1657"/>
                      <a:pt x="24291" y="1620"/>
                      <a:pt x="24311" y="1620"/>
                    </a:cubicBezTo>
                    <a:cubicBezTo>
                      <a:pt x="24311" y="1620"/>
                      <a:pt x="24312" y="1620"/>
                      <a:pt x="24313" y="1620"/>
                    </a:cubicBezTo>
                    <a:cubicBezTo>
                      <a:pt x="24346" y="1616"/>
                      <a:pt x="24387" y="1585"/>
                      <a:pt x="24434" y="1554"/>
                    </a:cubicBezTo>
                    <a:cubicBezTo>
                      <a:pt x="24444" y="1546"/>
                      <a:pt x="24454" y="1543"/>
                      <a:pt x="24463" y="1543"/>
                    </a:cubicBezTo>
                    <a:cubicBezTo>
                      <a:pt x="24485" y="1543"/>
                      <a:pt x="24506" y="1556"/>
                      <a:pt x="24525" y="1556"/>
                    </a:cubicBezTo>
                    <a:cubicBezTo>
                      <a:pt x="24540" y="1556"/>
                      <a:pt x="24554" y="1549"/>
                      <a:pt x="24567" y="1525"/>
                    </a:cubicBezTo>
                    <a:cubicBezTo>
                      <a:pt x="24596" y="1520"/>
                      <a:pt x="24623" y="1468"/>
                      <a:pt x="24649" y="1468"/>
                    </a:cubicBezTo>
                    <a:cubicBezTo>
                      <a:pt x="24660" y="1468"/>
                      <a:pt x="24671" y="1478"/>
                      <a:pt x="24682" y="1503"/>
                    </a:cubicBezTo>
                    <a:cubicBezTo>
                      <a:pt x="24709" y="1511"/>
                      <a:pt x="24735" y="1548"/>
                      <a:pt x="24759" y="1548"/>
                    </a:cubicBezTo>
                    <a:cubicBezTo>
                      <a:pt x="24767" y="1548"/>
                      <a:pt x="24774" y="1544"/>
                      <a:pt x="24781" y="1535"/>
                    </a:cubicBezTo>
                    <a:cubicBezTo>
                      <a:pt x="24790" y="1520"/>
                      <a:pt x="24799" y="1516"/>
                      <a:pt x="24807" y="1516"/>
                    </a:cubicBezTo>
                    <a:cubicBezTo>
                      <a:pt x="24817" y="1516"/>
                      <a:pt x="24826" y="1521"/>
                      <a:pt x="24836" y="1521"/>
                    </a:cubicBezTo>
                    <a:cubicBezTo>
                      <a:pt x="24846" y="1521"/>
                      <a:pt x="24856" y="1514"/>
                      <a:pt x="24865" y="1487"/>
                    </a:cubicBezTo>
                    <a:cubicBezTo>
                      <a:pt x="24867" y="1480"/>
                      <a:pt x="24871" y="1477"/>
                      <a:pt x="24877" y="1477"/>
                    </a:cubicBezTo>
                    <a:cubicBezTo>
                      <a:pt x="24921" y="1477"/>
                      <a:pt x="25063" y="1672"/>
                      <a:pt x="25121" y="1672"/>
                    </a:cubicBezTo>
                    <a:lnTo>
                      <a:pt x="25353" y="1672"/>
                    </a:lnTo>
                    <a:cubicBezTo>
                      <a:pt x="25498" y="1672"/>
                      <a:pt x="26120" y="1624"/>
                      <a:pt x="26209" y="1516"/>
                    </a:cubicBezTo>
                    <a:cubicBezTo>
                      <a:pt x="26226" y="1494"/>
                      <a:pt x="26237" y="1487"/>
                      <a:pt x="26244" y="1487"/>
                    </a:cubicBezTo>
                    <a:cubicBezTo>
                      <a:pt x="26255" y="1487"/>
                      <a:pt x="26257" y="1503"/>
                      <a:pt x="26260" y="1511"/>
                    </a:cubicBezTo>
                    <a:cubicBezTo>
                      <a:pt x="26262" y="1513"/>
                      <a:pt x="26264" y="1531"/>
                      <a:pt x="26272" y="1531"/>
                    </a:cubicBezTo>
                    <a:cubicBezTo>
                      <a:pt x="26278" y="1531"/>
                      <a:pt x="26287" y="1522"/>
                      <a:pt x="26302" y="1495"/>
                    </a:cubicBezTo>
                    <a:cubicBezTo>
                      <a:pt x="26327" y="1507"/>
                      <a:pt x="26369" y="1568"/>
                      <a:pt x="26437" y="1568"/>
                    </a:cubicBezTo>
                    <a:cubicBezTo>
                      <a:pt x="26471" y="1568"/>
                      <a:pt x="26510" y="1554"/>
                      <a:pt x="26556" y="1512"/>
                    </a:cubicBezTo>
                    <a:cubicBezTo>
                      <a:pt x="26606" y="1555"/>
                      <a:pt x="26653" y="1577"/>
                      <a:pt x="26697" y="1577"/>
                    </a:cubicBezTo>
                    <a:cubicBezTo>
                      <a:pt x="26742" y="1577"/>
                      <a:pt x="26784" y="1555"/>
                      <a:pt x="26825" y="1509"/>
                    </a:cubicBezTo>
                    <a:cubicBezTo>
                      <a:pt x="26854" y="1488"/>
                      <a:pt x="26882" y="1478"/>
                      <a:pt x="26910" y="1478"/>
                    </a:cubicBezTo>
                    <a:cubicBezTo>
                      <a:pt x="26960" y="1478"/>
                      <a:pt x="27008" y="1510"/>
                      <a:pt x="27055" y="1567"/>
                    </a:cubicBezTo>
                    <a:cubicBezTo>
                      <a:pt x="27059" y="1566"/>
                      <a:pt x="27064" y="1565"/>
                      <a:pt x="27068" y="1565"/>
                    </a:cubicBezTo>
                    <a:cubicBezTo>
                      <a:pt x="27117" y="1565"/>
                      <a:pt x="27165" y="1632"/>
                      <a:pt x="27208" y="1632"/>
                    </a:cubicBezTo>
                    <a:cubicBezTo>
                      <a:pt x="27223" y="1632"/>
                      <a:pt x="27237" y="1624"/>
                      <a:pt x="27251" y="1602"/>
                    </a:cubicBezTo>
                    <a:cubicBezTo>
                      <a:pt x="27312" y="1653"/>
                      <a:pt x="27460" y="1675"/>
                      <a:pt x="27612" y="1675"/>
                    </a:cubicBezTo>
                    <a:cubicBezTo>
                      <a:pt x="27780" y="1675"/>
                      <a:pt x="27954" y="1648"/>
                      <a:pt x="28025" y="1601"/>
                    </a:cubicBezTo>
                    <a:cubicBezTo>
                      <a:pt x="28028" y="1590"/>
                      <a:pt x="28035" y="1581"/>
                      <a:pt x="28044" y="1573"/>
                    </a:cubicBezTo>
                    <a:cubicBezTo>
                      <a:pt x="28055" y="1541"/>
                      <a:pt x="28072" y="1523"/>
                      <a:pt x="28093" y="1522"/>
                    </a:cubicBezTo>
                    <a:cubicBezTo>
                      <a:pt x="28097" y="1520"/>
                      <a:pt x="28101" y="1518"/>
                      <a:pt x="28105" y="1518"/>
                    </a:cubicBezTo>
                    <a:cubicBezTo>
                      <a:pt x="28109" y="1518"/>
                      <a:pt x="28112" y="1519"/>
                      <a:pt x="28115" y="1523"/>
                    </a:cubicBezTo>
                    <a:cubicBezTo>
                      <a:pt x="28120" y="1528"/>
                      <a:pt x="28125" y="1530"/>
                      <a:pt x="28129" y="1530"/>
                    </a:cubicBezTo>
                    <a:cubicBezTo>
                      <a:pt x="28147" y="1530"/>
                      <a:pt x="28164" y="1500"/>
                      <a:pt x="28180" y="1480"/>
                    </a:cubicBezTo>
                    <a:cubicBezTo>
                      <a:pt x="28203" y="1507"/>
                      <a:pt x="28223" y="1492"/>
                      <a:pt x="28243" y="1535"/>
                    </a:cubicBezTo>
                    <a:cubicBezTo>
                      <a:pt x="28249" y="1527"/>
                      <a:pt x="28253" y="1524"/>
                      <a:pt x="28256" y="1524"/>
                    </a:cubicBezTo>
                    <a:cubicBezTo>
                      <a:pt x="28267" y="1524"/>
                      <a:pt x="28266" y="1566"/>
                      <a:pt x="28256" y="1588"/>
                    </a:cubicBezTo>
                    <a:cubicBezTo>
                      <a:pt x="28259" y="1590"/>
                      <a:pt x="28261" y="1590"/>
                      <a:pt x="28265" y="1591"/>
                    </a:cubicBezTo>
                    <a:cubicBezTo>
                      <a:pt x="28291" y="1602"/>
                      <a:pt x="28320" y="1615"/>
                      <a:pt x="28351" y="1615"/>
                    </a:cubicBezTo>
                    <a:cubicBezTo>
                      <a:pt x="28368" y="1615"/>
                      <a:pt x="28386" y="1611"/>
                      <a:pt x="28404" y="1601"/>
                    </a:cubicBezTo>
                    <a:cubicBezTo>
                      <a:pt x="28417" y="1606"/>
                      <a:pt x="28431" y="1608"/>
                      <a:pt x="28443" y="1608"/>
                    </a:cubicBezTo>
                    <a:cubicBezTo>
                      <a:pt x="28495" y="1608"/>
                      <a:pt x="28536" y="1573"/>
                      <a:pt x="28569" y="1567"/>
                    </a:cubicBezTo>
                    <a:cubicBezTo>
                      <a:pt x="28611" y="1577"/>
                      <a:pt x="28640" y="1586"/>
                      <a:pt x="28659" y="1604"/>
                    </a:cubicBezTo>
                    <a:cubicBezTo>
                      <a:pt x="28663" y="1605"/>
                      <a:pt x="28667" y="1606"/>
                      <a:pt x="28670" y="1606"/>
                    </a:cubicBezTo>
                    <a:cubicBezTo>
                      <a:pt x="28677" y="1606"/>
                      <a:pt x="28683" y="1603"/>
                      <a:pt x="28687" y="1597"/>
                    </a:cubicBezTo>
                    <a:lnTo>
                      <a:pt x="28687" y="1597"/>
                    </a:lnTo>
                    <a:cubicBezTo>
                      <a:pt x="28685" y="1602"/>
                      <a:pt x="28682" y="1609"/>
                      <a:pt x="28681" y="1614"/>
                    </a:cubicBezTo>
                    <a:cubicBezTo>
                      <a:pt x="28681" y="1619"/>
                      <a:pt x="28680" y="1623"/>
                      <a:pt x="28679" y="1628"/>
                    </a:cubicBezTo>
                    <a:cubicBezTo>
                      <a:pt x="28698" y="1624"/>
                      <a:pt x="28717" y="1621"/>
                      <a:pt x="28737" y="1621"/>
                    </a:cubicBezTo>
                    <a:cubicBezTo>
                      <a:pt x="28741" y="1621"/>
                      <a:pt x="28745" y="1621"/>
                      <a:pt x="28749" y="1621"/>
                    </a:cubicBezTo>
                    <a:cubicBezTo>
                      <a:pt x="28908" y="1624"/>
                      <a:pt x="29140" y="1702"/>
                      <a:pt x="29305" y="1702"/>
                    </a:cubicBezTo>
                    <a:cubicBezTo>
                      <a:pt x="29373" y="1702"/>
                      <a:pt x="29430" y="1689"/>
                      <a:pt x="29466" y="1652"/>
                    </a:cubicBezTo>
                    <a:cubicBezTo>
                      <a:pt x="29485" y="1633"/>
                      <a:pt x="29503" y="1626"/>
                      <a:pt x="29521" y="1626"/>
                    </a:cubicBezTo>
                    <a:cubicBezTo>
                      <a:pt x="29549" y="1626"/>
                      <a:pt x="29577" y="1645"/>
                      <a:pt x="29605" y="1663"/>
                    </a:cubicBezTo>
                    <a:cubicBezTo>
                      <a:pt x="29628" y="1648"/>
                      <a:pt x="29651" y="1644"/>
                      <a:pt x="29674" y="1644"/>
                    </a:cubicBezTo>
                    <a:cubicBezTo>
                      <a:pt x="29717" y="1644"/>
                      <a:pt x="29758" y="1661"/>
                      <a:pt x="29796" y="1661"/>
                    </a:cubicBezTo>
                    <a:cubicBezTo>
                      <a:pt x="29809" y="1661"/>
                      <a:pt x="29822" y="1659"/>
                      <a:pt x="29835" y="1653"/>
                    </a:cubicBezTo>
                    <a:cubicBezTo>
                      <a:pt x="29849" y="1639"/>
                      <a:pt x="29864" y="1636"/>
                      <a:pt x="29878" y="1636"/>
                    </a:cubicBezTo>
                    <a:cubicBezTo>
                      <a:pt x="29889" y="1636"/>
                      <a:pt x="29901" y="1638"/>
                      <a:pt x="29911" y="1638"/>
                    </a:cubicBezTo>
                    <a:cubicBezTo>
                      <a:pt x="29924" y="1638"/>
                      <a:pt x="29936" y="1636"/>
                      <a:pt x="29947" y="1624"/>
                    </a:cubicBezTo>
                    <a:cubicBezTo>
                      <a:pt x="29955" y="1612"/>
                      <a:pt x="29963" y="1608"/>
                      <a:pt x="29971" y="1608"/>
                    </a:cubicBezTo>
                    <a:cubicBezTo>
                      <a:pt x="29993" y="1608"/>
                      <a:pt x="30015" y="1644"/>
                      <a:pt x="30035" y="1644"/>
                    </a:cubicBezTo>
                    <a:cubicBezTo>
                      <a:pt x="30038" y="1644"/>
                      <a:pt x="30042" y="1643"/>
                      <a:pt x="30045" y="1641"/>
                    </a:cubicBezTo>
                    <a:cubicBezTo>
                      <a:pt x="30083" y="1639"/>
                      <a:pt x="30117" y="1608"/>
                      <a:pt x="30148" y="1608"/>
                    </a:cubicBezTo>
                    <a:cubicBezTo>
                      <a:pt x="30165" y="1608"/>
                      <a:pt x="30180" y="1617"/>
                      <a:pt x="30195" y="1643"/>
                    </a:cubicBezTo>
                    <a:cubicBezTo>
                      <a:pt x="30208" y="1665"/>
                      <a:pt x="30220" y="1672"/>
                      <a:pt x="30232" y="1672"/>
                    </a:cubicBezTo>
                    <a:cubicBezTo>
                      <a:pt x="30258" y="1672"/>
                      <a:pt x="30280" y="1631"/>
                      <a:pt x="30301" y="1627"/>
                    </a:cubicBezTo>
                    <a:cubicBezTo>
                      <a:pt x="30354" y="1664"/>
                      <a:pt x="30773" y="1736"/>
                      <a:pt x="30905" y="1736"/>
                    </a:cubicBezTo>
                    <a:cubicBezTo>
                      <a:pt x="30924" y="1736"/>
                      <a:pt x="30937" y="1734"/>
                      <a:pt x="30942" y="1731"/>
                    </a:cubicBezTo>
                    <a:cubicBezTo>
                      <a:pt x="31009" y="1735"/>
                      <a:pt x="31020" y="1752"/>
                      <a:pt x="31029" y="1752"/>
                    </a:cubicBezTo>
                    <a:cubicBezTo>
                      <a:pt x="31031" y="1752"/>
                      <a:pt x="31033" y="1751"/>
                      <a:pt x="31035" y="1750"/>
                    </a:cubicBezTo>
                    <a:cubicBezTo>
                      <a:pt x="31040" y="1735"/>
                      <a:pt x="31060" y="1614"/>
                      <a:pt x="31082" y="1614"/>
                    </a:cubicBezTo>
                    <a:cubicBezTo>
                      <a:pt x="31086" y="1614"/>
                      <a:pt x="31090" y="1618"/>
                      <a:pt x="31094" y="1627"/>
                    </a:cubicBezTo>
                    <a:cubicBezTo>
                      <a:pt x="31108" y="1630"/>
                      <a:pt x="31128" y="1639"/>
                      <a:pt x="31155" y="1639"/>
                    </a:cubicBezTo>
                    <a:cubicBezTo>
                      <a:pt x="31174" y="1639"/>
                      <a:pt x="31196" y="1634"/>
                      <a:pt x="31223" y="1619"/>
                    </a:cubicBezTo>
                    <a:cubicBezTo>
                      <a:pt x="31289" y="1634"/>
                      <a:pt x="31326" y="1651"/>
                      <a:pt x="31347" y="1651"/>
                    </a:cubicBezTo>
                    <a:cubicBezTo>
                      <a:pt x="31351" y="1640"/>
                      <a:pt x="31354" y="1636"/>
                      <a:pt x="31357" y="1636"/>
                    </a:cubicBezTo>
                    <a:cubicBezTo>
                      <a:pt x="31369" y="1636"/>
                      <a:pt x="31374" y="1698"/>
                      <a:pt x="31377" y="1700"/>
                    </a:cubicBezTo>
                    <a:cubicBezTo>
                      <a:pt x="31378" y="1701"/>
                      <a:pt x="31379" y="1702"/>
                      <a:pt x="31379" y="1702"/>
                    </a:cubicBezTo>
                    <a:cubicBezTo>
                      <a:pt x="31384" y="1702"/>
                      <a:pt x="31392" y="1682"/>
                      <a:pt x="31445" y="1682"/>
                    </a:cubicBezTo>
                    <a:cubicBezTo>
                      <a:pt x="31457" y="1682"/>
                      <a:pt x="31471" y="1683"/>
                      <a:pt x="31488" y="1685"/>
                    </a:cubicBezTo>
                    <a:cubicBezTo>
                      <a:pt x="31522" y="1638"/>
                      <a:pt x="31555" y="1649"/>
                      <a:pt x="31586" y="1646"/>
                    </a:cubicBezTo>
                    <a:cubicBezTo>
                      <a:pt x="31593" y="1636"/>
                      <a:pt x="31600" y="1632"/>
                      <a:pt x="31608" y="1632"/>
                    </a:cubicBezTo>
                    <a:cubicBezTo>
                      <a:pt x="31623" y="1632"/>
                      <a:pt x="31639" y="1647"/>
                      <a:pt x="31654" y="1647"/>
                    </a:cubicBezTo>
                    <a:cubicBezTo>
                      <a:pt x="31661" y="1647"/>
                      <a:pt x="31668" y="1644"/>
                      <a:pt x="31675" y="1635"/>
                    </a:cubicBezTo>
                    <a:cubicBezTo>
                      <a:pt x="31691" y="1615"/>
                      <a:pt x="31706" y="1604"/>
                      <a:pt x="31723" y="1604"/>
                    </a:cubicBezTo>
                    <a:cubicBezTo>
                      <a:pt x="31736" y="1604"/>
                      <a:pt x="31750" y="1611"/>
                      <a:pt x="31764" y="1625"/>
                    </a:cubicBezTo>
                    <a:cubicBezTo>
                      <a:pt x="31774" y="1605"/>
                      <a:pt x="31792" y="1600"/>
                      <a:pt x="31815" y="1600"/>
                    </a:cubicBezTo>
                    <a:cubicBezTo>
                      <a:pt x="31838" y="1600"/>
                      <a:pt x="31866" y="1606"/>
                      <a:pt x="31890" y="1606"/>
                    </a:cubicBezTo>
                    <a:cubicBezTo>
                      <a:pt x="31914" y="1606"/>
                      <a:pt x="31935" y="1601"/>
                      <a:pt x="31946" y="1579"/>
                    </a:cubicBezTo>
                    <a:cubicBezTo>
                      <a:pt x="31969" y="1557"/>
                      <a:pt x="31993" y="1533"/>
                      <a:pt x="32019" y="1533"/>
                    </a:cubicBezTo>
                    <a:cubicBezTo>
                      <a:pt x="32032" y="1533"/>
                      <a:pt x="32046" y="1539"/>
                      <a:pt x="32061" y="1555"/>
                    </a:cubicBezTo>
                    <a:cubicBezTo>
                      <a:pt x="32068" y="1551"/>
                      <a:pt x="32076" y="1550"/>
                      <a:pt x="32084" y="1550"/>
                    </a:cubicBezTo>
                    <a:cubicBezTo>
                      <a:pt x="32113" y="1550"/>
                      <a:pt x="32145" y="1570"/>
                      <a:pt x="32178" y="1570"/>
                    </a:cubicBezTo>
                    <a:cubicBezTo>
                      <a:pt x="32187" y="1570"/>
                      <a:pt x="32196" y="1569"/>
                      <a:pt x="32204" y="1565"/>
                    </a:cubicBezTo>
                    <a:cubicBezTo>
                      <a:pt x="32359" y="1584"/>
                      <a:pt x="32375" y="1624"/>
                      <a:pt x="32383" y="1624"/>
                    </a:cubicBezTo>
                    <a:cubicBezTo>
                      <a:pt x="32383" y="1624"/>
                      <a:pt x="32383" y="1624"/>
                      <a:pt x="32384" y="1624"/>
                    </a:cubicBezTo>
                    <a:cubicBezTo>
                      <a:pt x="32388" y="1630"/>
                      <a:pt x="32389" y="1645"/>
                      <a:pt x="32434" y="1645"/>
                    </a:cubicBezTo>
                    <a:cubicBezTo>
                      <a:pt x="32453" y="1645"/>
                      <a:pt x="32482" y="1642"/>
                      <a:pt x="32522" y="1634"/>
                    </a:cubicBezTo>
                    <a:cubicBezTo>
                      <a:pt x="32531" y="1642"/>
                      <a:pt x="32536" y="1646"/>
                      <a:pt x="32544" y="1651"/>
                    </a:cubicBezTo>
                    <a:cubicBezTo>
                      <a:pt x="32600" y="1648"/>
                      <a:pt x="32676" y="1647"/>
                      <a:pt x="32786" y="1638"/>
                    </a:cubicBezTo>
                    <a:cubicBezTo>
                      <a:pt x="32824" y="1621"/>
                      <a:pt x="32859" y="1616"/>
                      <a:pt x="32892" y="1616"/>
                    </a:cubicBezTo>
                    <a:cubicBezTo>
                      <a:pt x="32945" y="1616"/>
                      <a:pt x="32992" y="1629"/>
                      <a:pt x="33032" y="1629"/>
                    </a:cubicBezTo>
                    <a:cubicBezTo>
                      <a:pt x="33052" y="1629"/>
                      <a:pt x="33071" y="1626"/>
                      <a:pt x="33089" y="1615"/>
                    </a:cubicBezTo>
                    <a:cubicBezTo>
                      <a:pt x="33112" y="1622"/>
                      <a:pt x="33132" y="1625"/>
                      <a:pt x="33151" y="1625"/>
                    </a:cubicBezTo>
                    <a:cubicBezTo>
                      <a:pt x="33192" y="1625"/>
                      <a:pt x="33223" y="1612"/>
                      <a:pt x="33248" y="1610"/>
                    </a:cubicBezTo>
                    <a:cubicBezTo>
                      <a:pt x="33288" y="1594"/>
                      <a:pt x="33308" y="1589"/>
                      <a:pt x="33325" y="1589"/>
                    </a:cubicBezTo>
                    <a:cubicBezTo>
                      <a:pt x="33337" y="1589"/>
                      <a:pt x="33346" y="1592"/>
                      <a:pt x="33360" y="1595"/>
                    </a:cubicBezTo>
                    <a:cubicBezTo>
                      <a:pt x="33364" y="1587"/>
                      <a:pt x="33412" y="1584"/>
                      <a:pt x="33482" y="1584"/>
                    </a:cubicBezTo>
                    <a:cubicBezTo>
                      <a:pt x="33610" y="1584"/>
                      <a:pt x="33811" y="1593"/>
                      <a:pt x="33952" y="1593"/>
                    </a:cubicBezTo>
                    <a:cubicBezTo>
                      <a:pt x="34026" y="1593"/>
                      <a:pt x="34084" y="1590"/>
                      <a:pt x="34104" y="1583"/>
                    </a:cubicBezTo>
                    <a:cubicBezTo>
                      <a:pt x="34133" y="1573"/>
                      <a:pt x="34163" y="1563"/>
                      <a:pt x="34194" y="1563"/>
                    </a:cubicBezTo>
                    <a:cubicBezTo>
                      <a:pt x="34206" y="1563"/>
                      <a:pt x="34219" y="1565"/>
                      <a:pt x="34231" y="1569"/>
                    </a:cubicBezTo>
                    <a:cubicBezTo>
                      <a:pt x="34240" y="1572"/>
                      <a:pt x="34263" y="1574"/>
                      <a:pt x="34295" y="1574"/>
                    </a:cubicBezTo>
                    <a:cubicBezTo>
                      <a:pt x="34400" y="1574"/>
                      <a:pt x="34601" y="1552"/>
                      <a:pt x="34685" y="1465"/>
                    </a:cubicBezTo>
                    <a:lnTo>
                      <a:pt x="35030" y="1466"/>
                    </a:lnTo>
                    <a:cubicBezTo>
                      <a:pt x="35138" y="1473"/>
                      <a:pt x="35257" y="1476"/>
                      <a:pt x="35365" y="1476"/>
                    </a:cubicBezTo>
                    <a:cubicBezTo>
                      <a:pt x="35466" y="1476"/>
                      <a:pt x="35556" y="1473"/>
                      <a:pt x="35616" y="1469"/>
                    </a:cubicBezTo>
                    <a:lnTo>
                      <a:pt x="35824" y="1469"/>
                    </a:lnTo>
                    <a:cubicBezTo>
                      <a:pt x="35843" y="1518"/>
                      <a:pt x="35857" y="1611"/>
                      <a:pt x="35867" y="1662"/>
                    </a:cubicBezTo>
                    <a:cubicBezTo>
                      <a:pt x="35867" y="1662"/>
                      <a:pt x="35866" y="1662"/>
                      <a:pt x="35864" y="1662"/>
                    </a:cubicBezTo>
                    <a:cubicBezTo>
                      <a:pt x="35831" y="1662"/>
                      <a:pt x="35770" y="1692"/>
                      <a:pt x="35811" y="1692"/>
                    </a:cubicBezTo>
                    <a:cubicBezTo>
                      <a:pt x="35822" y="1692"/>
                      <a:pt x="35841" y="1690"/>
                      <a:pt x="35871" y="1684"/>
                    </a:cubicBezTo>
                    <a:cubicBezTo>
                      <a:pt x="35871" y="1684"/>
                      <a:pt x="35873" y="1683"/>
                      <a:pt x="35873" y="1683"/>
                    </a:cubicBezTo>
                    <a:cubicBezTo>
                      <a:pt x="35875" y="1691"/>
                      <a:pt x="35877" y="1695"/>
                      <a:pt x="35879" y="1695"/>
                    </a:cubicBezTo>
                    <a:cubicBezTo>
                      <a:pt x="35880" y="1695"/>
                      <a:pt x="35882" y="1692"/>
                      <a:pt x="35883" y="1683"/>
                    </a:cubicBezTo>
                    <a:cubicBezTo>
                      <a:pt x="35884" y="1679"/>
                      <a:pt x="35883" y="1676"/>
                      <a:pt x="35883" y="1674"/>
                    </a:cubicBezTo>
                    <a:cubicBezTo>
                      <a:pt x="35914" y="1647"/>
                      <a:pt x="35937" y="1606"/>
                      <a:pt x="35953" y="1606"/>
                    </a:cubicBezTo>
                    <a:cubicBezTo>
                      <a:pt x="35954" y="1606"/>
                      <a:pt x="35955" y="1606"/>
                      <a:pt x="35955" y="1606"/>
                    </a:cubicBezTo>
                    <a:cubicBezTo>
                      <a:pt x="35949" y="1617"/>
                      <a:pt x="35943" y="1629"/>
                      <a:pt x="35937" y="1639"/>
                    </a:cubicBezTo>
                    <a:lnTo>
                      <a:pt x="35937" y="1639"/>
                    </a:lnTo>
                    <a:cubicBezTo>
                      <a:pt x="35946" y="1625"/>
                      <a:pt x="36001" y="1621"/>
                      <a:pt x="36079" y="1621"/>
                    </a:cubicBezTo>
                    <a:cubicBezTo>
                      <a:pt x="36235" y="1621"/>
                      <a:pt x="36480" y="1638"/>
                      <a:pt x="36631" y="1638"/>
                    </a:cubicBezTo>
                    <a:cubicBezTo>
                      <a:pt x="36664" y="1638"/>
                      <a:pt x="36693" y="1638"/>
                      <a:pt x="36715" y="1635"/>
                    </a:cubicBezTo>
                    <a:cubicBezTo>
                      <a:pt x="36731" y="1669"/>
                      <a:pt x="36772" y="1687"/>
                      <a:pt x="36811" y="1687"/>
                    </a:cubicBezTo>
                    <a:cubicBezTo>
                      <a:pt x="36845" y="1687"/>
                      <a:pt x="36878" y="1674"/>
                      <a:pt x="36894" y="1647"/>
                    </a:cubicBezTo>
                    <a:lnTo>
                      <a:pt x="36894" y="1647"/>
                    </a:lnTo>
                    <a:cubicBezTo>
                      <a:pt x="36920" y="1684"/>
                      <a:pt x="36904" y="1733"/>
                      <a:pt x="36865" y="1751"/>
                    </a:cubicBezTo>
                    <a:cubicBezTo>
                      <a:pt x="36878" y="1751"/>
                      <a:pt x="36890" y="1751"/>
                      <a:pt x="36902" y="1751"/>
                    </a:cubicBezTo>
                    <a:cubicBezTo>
                      <a:pt x="37186" y="1751"/>
                      <a:pt x="37160" y="1847"/>
                      <a:pt x="37445" y="1847"/>
                    </a:cubicBezTo>
                    <a:cubicBezTo>
                      <a:pt x="37457" y="1847"/>
                      <a:pt x="37469" y="1847"/>
                      <a:pt x="37482" y="1847"/>
                    </a:cubicBezTo>
                    <a:cubicBezTo>
                      <a:pt x="37497" y="1846"/>
                      <a:pt x="37513" y="1846"/>
                      <a:pt x="37530" y="1846"/>
                    </a:cubicBezTo>
                    <a:cubicBezTo>
                      <a:pt x="37668" y="1846"/>
                      <a:pt x="37867" y="1859"/>
                      <a:pt x="37973" y="1881"/>
                    </a:cubicBezTo>
                    <a:lnTo>
                      <a:pt x="37975" y="1881"/>
                    </a:lnTo>
                    <a:cubicBezTo>
                      <a:pt x="37980" y="1890"/>
                      <a:pt x="37983" y="1899"/>
                      <a:pt x="37990" y="1910"/>
                    </a:cubicBezTo>
                    <a:cubicBezTo>
                      <a:pt x="37977" y="1890"/>
                      <a:pt x="37968" y="1881"/>
                      <a:pt x="37964" y="1881"/>
                    </a:cubicBezTo>
                    <a:cubicBezTo>
                      <a:pt x="37960" y="1881"/>
                      <a:pt x="37968" y="1900"/>
                      <a:pt x="38001" y="1932"/>
                    </a:cubicBezTo>
                    <a:cubicBezTo>
                      <a:pt x="38007" y="1946"/>
                      <a:pt x="38011" y="1953"/>
                      <a:pt x="38016" y="1953"/>
                    </a:cubicBezTo>
                    <a:cubicBezTo>
                      <a:pt x="38027" y="1953"/>
                      <a:pt x="38037" y="1920"/>
                      <a:pt x="38052" y="1887"/>
                    </a:cubicBezTo>
                    <a:cubicBezTo>
                      <a:pt x="38078" y="1884"/>
                      <a:pt x="38081" y="1870"/>
                      <a:pt x="38073" y="1853"/>
                    </a:cubicBezTo>
                    <a:cubicBezTo>
                      <a:pt x="38081" y="1838"/>
                      <a:pt x="38095" y="1828"/>
                      <a:pt x="38112" y="1822"/>
                    </a:cubicBezTo>
                    <a:cubicBezTo>
                      <a:pt x="38118" y="1817"/>
                      <a:pt x="38125" y="1815"/>
                      <a:pt x="38132" y="1815"/>
                    </a:cubicBezTo>
                    <a:cubicBezTo>
                      <a:pt x="38150" y="1815"/>
                      <a:pt x="38169" y="1829"/>
                      <a:pt x="38191" y="1829"/>
                    </a:cubicBezTo>
                    <a:cubicBezTo>
                      <a:pt x="38205" y="1829"/>
                      <a:pt x="38219" y="1823"/>
                      <a:pt x="38234" y="1802"/>
                    </a:cubicBezTo>
                    <a:cubicBezTo>
                      <a:pt x="38243" y="1804"/>
                      <a:pt x="38251" y="1804"/>
                      <a:pt x="38260" y="1804"/>
                    </a:cubicBezTo>
                    <a:cubicBezTo>
                      <a:pt x="38286" y="1804"/>
                      <a:pt x="38314" y="1799"/>
                      <a:pt x="38343" y="1799"/>
                    </a:cubicBezTo>
                    <a:cubicBezTo>
                      <a:pt x="38361" y="1799"/>
                      <a:pt x="38380" y="1801"/>
                      <a:pt x="38400" y="1807"/>
                    </a:cubicBezTo>
                    <a:cubicBezTo>
                      <a:pt x="38483" y="1815"/>
                      <a:pt x="38560" y="1826"/>
                      <a:pt x="38631" y="1833"/>
                    </a:cubicBezTo>
                    <a:cubicBezTo>
                      <a:pt x="38655" y="1836"/>
                      <a:pt x="38679" y="1837"/>
                      <a:pt x="38703" y="1837"/>
                    </a:cubicBezTo>
                    <a:cubicBezTo>
                      <a:pt x="38743" y="1837"/>
                      <a:pt x="38783" y="1833"/>
                      <a:pt x="38823" y="1825"/>
                    </a:cubicBezTo>
                    <a:cubicBezTo>
                      <a:pt x="38852" y="1808"/>
                      <a:pt x="38880" y="1803"/>
                      <a:pt x="38906" y="1803"/>
                    </a:cubicBezTo>
                    <a:cubicBezTo>
                      <a:pt x="38941" y="1803"/>
                      <a:pt x="38974" y="1813"/>
                      <a:pt x="39004" y="1821"/>
                    </a:cubicBezTo>
                    <a:cubicBezTo>
                      <a:pt x="38998" y="1834"/>
                      <a:pt x="39027" y="1845"/>
                      <a:pt x="39125" y="1854"/>
                    </a:cubicBezTo>
                    <a:cubicBezTo>
                      <a:pt x="39135" y="1855"/>
                      <a:pt x="39330" y="1878"/>
                      <a:pt x="39415" y="1878"/>
                    </a:cubicBezTo>
                    <a:cubicBezTo>
                      <a:pt x="39425" y="1878"/>
                      <a:pt x="39433" y="1878"/>
                      <a:pt x="39439" y="1877"/>
                    </a:cubicBezTo>
                    <a:cubicBezTo>
                      <a:pt x="39445" y="1877"/>
                      <a:pt x="39450" y="1877"/>
                      <a:pt x="39455" y="1877"/>
                    </a:cubicBezTo>
                    <a:cubicBezTo>
                      <a:pt x="39564" y="1877"/>
                      <a:pt x="39657" y="1964"/>
                      <a:pt x="39759" y="1964"/>
                    </a:cubicBezTo>
                    <a:cubicBezTo>
                      <a:pt x="39792" y="1964"/>
                      <a:pt x="39827" y="1955"/>
                      <a:pt x="39863" y="1929"/>
                    </a:cubicBezTo>
                    <a:cubicBezTo>
                      <a:pt x="39934" y="1937"/>
                      <a:pt x="39981" y="1928"/>
                      <a:pt x="40014" y="1969"/>
                    </a:cubicBezTo>
                    <a:cubicBezTo>
                      <a:pt x="39967" y="1902"/>
                      <a:pt x="39982" y="1879"/>
                      <a:pt x="40016" y="1879"/>
                    </a:cubicBezTo>
                    <a:cubicBezTo>
                      <a:pt x="40084" y="1879"/>
                      <a:pt x="40228" y="1969"/>
                      <a:pt x="40115" y="1979"/>
                    </a:cubicBezTo>
                    <a:cubicBezTo>
                      <a:pt x="40121" y="1999"/>
                      <a:pt x="40134" y="2006"/>
                      <a:pt x="40150" y="2006"/>
                    </a:cubicBezTo>
                    <a:cubicBezTo>
                      <a:pt x="40170" y="2006"/>
                      <a:pt x="40195" y="1994"/>
                      <a:pt x="40215" y="1982"/>
                    </a:cubicBezTo>
                    <a:cubicBezTo>
                      <a:pt x="40221" y="1992"/>
                      <a:pt x="40226" y="1997"/>
                      <a:pt x="40232" y="1997"/>
                    </a:cubicBezTo>
                    <a:cubicBezTo>
                      <a:pt x="40266" y="1997"/>
                      <a:pt x="40308" y="1822"/>
                      <a:pt x="40373" y="1822"/>
                    </a:cubicBezTo>
                    <a:cubicBezTo>
                      <a:pt x="40375" y="1822"/>
                      <a:pt x="40378" y="1822"/>
                      <a:pt x="40381" y="1822"/>
                    </a:cubicBezTo>
                    <a:cubicBezTo>
                      <a:pt x="40424" y="1809"/>
                      <a:pt x="40470" y="1802"/>
                      <a:pt x="40517" y="1802"/>
                    </a:cubicBezTo>
                    <a:cubicBezTo>
                      <a:pt x="40542" y="1802"/>
                      <a:pt x="40567" y="1804"/>
                      <a:pt x="40592" y="1808"/>
                    </a:cubicBezTo>
                    <a:cubicBezTo>
                      <a:pt x="40594" y="1809"/>
                      <a:pt x="40595" y="1809"/>
                      <a:pt x="40597" y="1809"/>
                    </a:cubicBezTo>
                    <a:cubicBezTo>
                      <a:pt x="40657" y="1809"/>
                      <a:pt x="40716" y="1598"/>
                      <a:pt x="40765" y="1598"/>
                    </a:cubicBezTo>
                    <a:cubicBezTo>
                      <a:pt x="40766" y="1598"/>
                      <a:pt x="40767" y="1598"/>
                      <a:pt x="40769" y="1599"/>
                    </a:cubicBezTo>
                    <a:cubicBezTo>
                      <a:pt x="40868" y="1605"/>
                      <a:pt x="40946" y="1635"/>
                      <a:pt x="41012" y="1711"/>
                    </a:cubicBezTo>
                    <a:cubicBezTo>
                      <a:pt x="41031" y="1703"/>
                      <a:pt x="41050" y="1701"/>
                      <a:pt x="41067" y="1701"/>
                    </a:cubicBezTo>
                    <a:cubicBezTo>
                      <a:pt x="41091" y="1701"/>
                      <a:pt x="41113" y="1704"/>
                      <a:pt x="41134" y="1704"/>
                    </a:cubicBezTo>
                    <a:cubicBezTo>
                      <a:pt x="41150" y="1704"/>
                      <a:pt x="41166" y="1702"/>
                      <a:pt x="41181" y="1695"/>
                    </a:cubicBezTo>
                    <a:cubicBezTo>
                      <a:pt x="41213" y="1653"/>
                      <a:pt x="41218" y="1644"/>
                      <a:pt x="41210" y="1644"/>
                    </a:cubicBezTo>
                    <a:cubicBezTo>
                      <a:pt x="41205" y="1644"/>
                      <a:pt x="41192" y="1649"/>
                      <a:pt x="41177" y="1649"/>
                    </a:cubicBezTo>
                    <a:cubicBezTo>
                      <a:pt x="41165" y="1649"/>
                      <a:pt x="41151" y="1646"/>
                      <a:pt x="41140" y="1632"/>
                    </a:cubicBezTo>
                    <a:cubicBezTo>
                      <a:pt x="41135" y="1645"/>
                      <a:pt x="41130" y="1650"/>
                      <a:pt x="41126" y="1650"/>
                    </a:cubicBezTo>
                    <a:cubicBezTo>
                      <a:pt x="41118" y="1650"/>
                      <a:pt x="41117" y="1620"/>
                      <a:pt x="41134" y="1616"/>
                    </a:cubicBezTo>
                    <a:cubicBezTo>
                      <a:pt x="41137" y="1615"/>
                      <a:pt x="41141" y="1614"/>
                      <a:pt x="41145" y="1614"/>
                    </a:cubicBezTo>
                    <a:cubicBezTo>
                      <a:pt x="41176" y="1614"/>
                      <a:pt x="41234" y="1645"/>
                      <a:pt x="41339" y="1670"/>
                    </a:cubicBezTo>
                    <a:cubicBezTo>
                      <a:pt x="41342" y="1670"/>
                      <a:pt x="41344" y="1670"/>
                      <a:pt x="41347" y="1670"/>
                    </a:cubicBezTo>
                    <a:cubicBezTo>
                      <a:pt x="41439" y="1670"/>
                      <a:pt x="41485" y="1589"/>
                      <a:pt x="41509" y="1589"/>
                    </a:cubicBezTo>
                    <a:cubicBezTo>
                      <a:pt x="41514" y="1589"/>
                      <a:pt x="41519" y="1594"/>
                      <a:pt x="41522" y="1604"/>
                    </a:cubicBezTo>
                    <a:cubicBezTo>
                      <a:pt x="41532" y="1610"/>
                      <a:pt x="41531" y="1621"/>
                      <a:pt x="41527" y="1634"/>
                    </a:cubicBezTo>
                    <a:cubicBezTo>
                      <a:pt x="41531" y="1638"/>
                      <a:pt x="41535" y="1644"/>
                      <a:pt x="41538" y="1649"/>
                    </a:cubicBezTo>
                    <a:cubicBezTo>
                      <a:pt x="41559" y="1688"/>
                      <a:pt x="41591" y="1711"/>
                      <a:pt x="41641" y="1711"/>
                    </a:cubicBezTo>
                    <a:cubicBezTo>
                      <a:pt x="41684" y="1711"/>
                      <a:pt x="41740" y="1694"/>
                      <a:pt x="41812" y="1656"/>
                    </a:cubicBezTo>
                    <a:cubicBezTo>
                      <a:pt x="41847" y="1671"/>
                      <a:pt x="41879" y="1676"/>
                      <a:pt x="41907" y="1676"/>
                    </a:cubicBezTo>
                    <a:cubicBezTo>
                      <a:pt x="41943" y="1676"/>
                      <a:pt x="41973" y="1668"/>
                      <a:pt x="41999" y="1663"/>
                    </a:cubicBezTo>
                    <a:cubicBezTo>
                      <a:pt x="42015" y="1690"/>
                      <a:pt x="42029" y="1700"/>
                      <a:pt x="42042" y="1700"/>
                    </a:cubicBezTo>
                    <a:cubicBezTo>
                      <a:pt x="42068" y="1700"/>
                      <a:pt x="42088" y="1657"/>
                      <a:pt x="42103" y="1629"/>
                    </a:cubicBezTo>
                    <a:cubicBezTo>
                      <a:pt x="42141" y="1631"/>
                      <a:pt x="42156" y="1666"/>
                      <a:pt x="42163" y="1666"/>
                    </a:cubicBezTo>
                    <a:cubicBezTo>
                      <a:pt x="42165" y="1666"/>
                      <a:pt x="42167" y="1663"/>
                      <a:pt x="42168" y="1656"/>
                    </a:cubicBezTo>
                    <a:cubicBezTo>
                      <a:pt x="42170" y="1658"/>
                      <a:pt x="42171" y="1658"/>
                      <a:pt x="42172" y="1658"/>
                    </a:cubicBezTo>
                    <a:cubicBezTo>
                      <a:pt x="42177" y="1658"/>
                      <a:pt x="42185" y="1647"/>
                      <a:pt x="42212" y="1642"/>
                    </a:cubicBezTo>
                    <a:cubicBezTo>
                      <a:pt x="42228" y="1666"/>
                      <a:pt x="42251" y="1756"/>
                      <a:pt x="42280" y="1756"/>
                    </a:cubicBezTo>
                    <a:cubicBezTo>
                      <a:pt x="42285" y="1756"/>
                      <a:pt x="42289" y="1754"/>
                      <a:pt x="42294" y="1749"/>
                    </a:cubicBezTo>
                    <a:cubicBezTo>
                      <a:pt x="42300" y="1738"/>
                      <a:pt x="42307" y="1734"/>
                      <a:pt x="42314" y="1734"/>
                    </a:cubicBezTo>
                    <a:cubicBezTo>
                      <a:pt x="42341" y="1734"/>
                      <a:pt x="42376" y="1794"/>
                      <a:pt x="42415" y="1794"/>
                    </a:cubicBezTo>
                    <a:cubicBezTo>
                      <a:pt x="42426" y="1794"/>
                      <a:pt x="42437" y="1789"/>
                      <a:pt x="42448" y="1778"/>
                    </a:cubicBezTo>
                    <a:cubicBezTo>
                      <a:pt x="42480" y="1754"/>
                      <a:pt x="42510" y="1747"/>
                      <a:pt x="42539" y="1747"/>
                    </a:cubicBezTo>
                    <a:cubicBezTo>
                      <a:pt x="42574" y="1747"/>
                      <a:pt x="42607" y="1757"/>
                      <a:pt x="42638" y="1757"/>
                    </a:cubicBezTo>
                    <a:cubicBezTo>
                      <a:pt x="42652" y="1757"/>
                      <a:pt x="42665" y="1755"/>
                      <a:pt x="42677" y="1750"/>
                    </a:cubicBezTo>
                    <a:cubicBezTo>
                      <a:pt x="42692" y="1718"/>
                      <a:pt x="42706" y="1705"/>
                      <a:pt x="42720" y="1705"/>
                    </a:cubicBezTo>
                    <a:cubicBezTo>
                      <a:pt x="42769" y="1705"/>
                      <a:pt x="42816" y="1852"/>
                      <a:pt x="42854" y="1856"/>
                    </a:cubicBezTo>
                    <a:cubicBezTo>
                      <a:pt x="42873" y="1866"/>
                      <a:pt x="42890" y="1869"/>
                      <a:pt x="42906" y="1869"/>
                    </a:cubicBezTo>
                    <a:cubicBezTo>
                      <a:pt x="42957" y="1869"/>
                      <a:pt x="42998" y="1834"/>
                      <a:pt x="43035" y="1834"/>
                    </a:cubicBezTo>
                    <a:cubicBezTo>
                      <a:pt x="43052" y="1834"/>
                      <a:pt x="43068" y="1841"/>
                      <a:pt x="43083" y="1862"/>
                    </a:cubicBezTo>
                    <a:cubicBezTo>
                      <a:pt x="43096" y="1858"/>
                      <a:pt x="43109" y="1856"/>
                      <a:pt x="43123" y="1856"/>
                    </a:cubicBezTo>
                    <a:cubicBezTo>
                      <a:pt x="43127" y="1856"/>
                      <a:pt x="43131" y="1857"/>
                      <a:pt x="43135" y="1857"/>
                    </a:cubicBezTo>
                    <a:cubicBezTo>
                      <a:pt x="43165" y="1866"/>
                      <a:pt x="43195" y="1870"/>
                      <a:pt x="43226" y="1870"/>
                    </a:cubicBezTo>
                    <a:cubicBezTo>
                      <a:pt x="43231" y="1871"/>
                      <a:pt x="43236" y="1871"/>
                      <a:pt x="43241" y="1872"/>
                    </a:cubicBezTo>
                    <a:cubicBezTo>
                      <a:pt x="43248" y="1866"/>
                      <a:pt x="43253" y="1863"/>
                      <a:pt x="43256" y="1863"/>
                    </a:cubicBezTo>
                    <a:cubicBezTo>
                      <a:pt x="43261" y="1863"/>
                      <a:pt x="43263" y="1868"/>
                      <a:pt x="43263" y="1873"/>
                    </a:cubicBezTo>
                    <a:cubicBezTo>
                      <a:pt x="43302" y="1873"/>
                      <a:pt x="43347" y="1871"/>
                      <a:pt x="43400" y="1867"/>
                    </a:cubicBezTo>
                    <a:cubicBezTo>
                      <a:pt x="43493" y="1837"/>
                      <a:pt x="43571" y="1813"/>
                      <a:pt x="43635" y="1813"/>
                    </a:cubicBezTo>
                    <a:cubicBezTo>
                      <a:pt x="43661" y="1813"/>
                      <a:pt x="43684" y="1817"/>
                      <a:pt x="43705" y="1825"/>
                    </a:cubicBezTo>
                    <a:cubicBezTo>
                      <a:pt x="43726" y="1857"/>
                      <a:pt x="43744" y="1868"/>
                      <a:pt x="43760" y="1868"/>
                    </a:cubicBezTo>
                    <a:cubicBezTo>
                      <a:pt x="43793" y="1868"/>
                      <a:pt x="43819" y="1825"/>
                      <a:pt x="43842" y="1825"/>
                    </a:cubicBezTo>
                    <a:cubicBezTo>
                      <a:pt x="43853" y="1825"/>
                      <a:pt x="43863" y="1835"/>
                      <a:pt x="43873" y="1866"/>
                    </a:cubicBezTo>
                    <a:cubicBezTo>
                      <a:pt x="43935" y="1908"/>
                      <a:pt x="43959" y="1922"/>
                      <a:pt x="43981" y="1922"/>
                    </a:cubicBezTo>
                    <a:cubicBezTo>
                      <a:pt x="43987" y="1922"/>
                      <a:pt x="43992" y="1921"/>
                      <a:pt x="43998" y="1919"/>
                    </a:cubicBezTo>
                    <a:cubicBezTo>
                      <a:pt x="44003" y="1906"/>
                      <a:pt x="44008" y="1902"/>
                      <a:pt x="44015" y="1902"/>
                    </a:cubicBezTo>
                    <a:cubicBezTo>
                      <a:pt x="44025" y="1902"/>
                      <a:pt x="44039" y="1914"/>
                      <a:pt x="44056" y="1914"/>
                    </a:cubicBezTo>
                    <a:cubicBezTo>
                      <a:pt x="44057" y="1914"/>
                      <a:pt x="44058" y="1914"/>
                      <a:pt x="44059" y="1914"/>
                    </a:cubicBezTo>
                    <a:cubicBezTo>
                      <a:pt x="44068" y="1923"/>
                      <a:pt x="44077" y="1926"/>
                      <a:pt x="44088" y="1926"/>
                    </a:cubicBezTo>
                    <a:cubicBezTo>
                      <a:pt x="44114" y="1926"/>
                      <a:pt x="44148" y="1906"/>
                      <a:pt x="44191" y="1900"/>
                    </a:cubicBezTo>
                    <a:cubicBezTo>
                      <a:pt x="44204" y="1925"/>
                      <a:pt x="44215" y="1935"/>
                      <a:pt x="44226" y="1935"/>
                    </a:cubicBezTo>
                    <a:cubicBezTo>
                      <a:pt x="44258" y="1935"/>
                      <a:pt x="44285" y="1851"/>
                      <a:pt x="44311" y="1826"/>
                    </a:cubicBezTo>
                    <a:cubicBezTo>
                      <a:pt x="44323" y="1800"/>
                      <a:pt x="44336" y="1788"/>
                      <a:pt x="44347" y="1788"/>
                    </a:cubicBezTo>
                    <a:cubicBezTo>
                      <a:pt x="44352" y="1788"/>
                      <a:pt x="44355" y="1789"/>
                      <a:pt x="44359" y="1792"/>
                    </a:cubicBezTo>
                    <a:cubicBezTo>
                      <a:pt x="44362" y="1783"/>
                      <a:pt x="44365" y="1780"/>
                      <a:pt x="44369" y="1780"/>
                    </a:cubicBezTo>
                    <a:cubicBezTo>
                      <a:pt x="44380" y="1780"/>
                      <a:pt x="44392" y="1827"/>
                      <a:pt x="44403" y="1862"/>
                    </a:cubicBezTo>
                    <a:cubicBezTo>
                      <a:pt x="44406" y="1857"/>
                      <a:pt x="44409" y="1855"/>
                      <a:pt x="44411" y="1855"/>
                    </a:cubicBezTo>
                    <a:cubicBezTo>
                      <a:pt x="44416" y="1855"/>
                      <a:pt x="44420" y="1859"/>
                      <a:pt x="44424" y="1859"/>
                    </a:cubicBezTo>
                    <a:cubicBezTo>
                      <a:pt x="44429" y="1859"/>
                      <a:pt x="44434" y="1854"/>
                      <a:pt x="44438" y="1833"/>
                    </a:cubicBezTo>
                    <a:cubicBezTo>
                      <a:pt x="44440" y="1827"/>
                      <a:pt x="44441" y="1825"/>
                      <a:pt x="44443" y="1825"/>
                    </a:cubicBezTo>
                    <a:cubicBezTo>
                      <a:pt x="44451" y="1825"/>
                      <a:pt x="44461" y="1890"/>
                      <a:pt x="44470" y="1908"/>
                    </a:cubicBezTo>
                    <a:cubicBezTo>
                      <a:pt x="44473" y="1914"/>
                      <a:pt x="44476" y="1916"/>
                      <a:pt x="44478" y="1916"/>
                    </a:cubicBezTo>
                    <a:cubicBezTo>
                      <a:pt x="44492" y="1916"/>
                      <a:pt x="44502" y="1852"/>
                      <a:pt x="44512" y="1849"/>
                    </a:cubicBezTo>
                    <a:cubicBezTo>
                      <a:pt x="44515" y="1851"/>
                      <a:pt x="44519" y="1852"/>
                      <a:pt x="44521" y="1852"/>
                    </a:cubicBezTo>
                    <a:cubicBezTo>
                      <a:pt x="44538" y="1852"/>
                      <a:pt x="44547" y="1823"/>
                      <a:pt x="44551" y="1789"/>
                    </a:cubicBezTo>
                    <a:cubicBezTo>
                      <a:pt x="44553" y="1802"/>
                      <a:pt x="44554" y="1806"/>
                      <a:pt x="44555" y="1806"/>
                    </a:cubicBezTo>
                    <a:cubicBezTo>
                      <a:pt x="44556" y="1806"/>
                      <a:pt x="44556" y="1796"/>
                      <a:pt x="44556" y="1796"/>
                    </a:cubicBezTo>
                    <a:cubicBezTo>
                      <a:pt x="44557" y="1796"/>
                      <a:pt x="44557" y="1805"/>
                      <a:pt x="44558" y="1842"/>
                    </a:cubicBezTo>
                    <a:cubicBezTo>
                      <a:pt x="44559" y="1820"/>
                      <a:pt x="44567" y="1800"/>
                      <a:pt x="44582" y="1784"/>
                    </a:cubicBezTo>
                    <a:cubicBezTo>
                      <a:pt x="44593" y="1784"/>
                      <a:pt x="44604" y="1722"/>
                      <a:pt x="44621" y="1722"/>
                    </a:cubicBezTo>
                    <a:cubicBezTo>
                      <a:pt x="44631" y="1722"/>
                      <a:pt x="44644" y="1749"/>
                      <a:pt x="44660" y="1839"/>
                    </a:cubicBezTo>
                    <a:cubicBezTo>
                      <a:pt x="44691" y="1780"/>
                      <a:pt x="44900" y="1722"/>
                      <a:pt x="44947" y="1651"/>
                    </a:cubicBezTo>
                    <a:cubicBezTo>
                      <a:pt x="44956" y="1604"/>
                      <a:pt x="44966" y="1590"/>
                      <a:pt x="44977" y="1590"/>
                    </a:cubicBezTo>
                    <a:cubicBezTo>
                      <a:pt x="44991" y="1590"/>
                      <a:pt x="45006" y="1614"/>
                      <a:pt x="45021" y="1614"/>
                    </a:cubicBezTo>
                    <a:cubicBezTo>
                      <a:pt x="45022" y="1614"/>
                      <a:pt x="45023" y="1614"/>
                      <a:pt x="45024" y="1614"/>
                    </a:cubicBezTo>
                    <a:cubicBezTo>
                      <a:pt x="45035" y="1669"/>
                      <a:pt x="45046" y="1685"/>
                      <a:pt x="45056" y="1685"/>
                    </a:cubicBezTo>
                    <a:cubicBezTo>
                      <a:pt x="45070" y="1685"/>
                      <a:pt x="45083" y="1658"/>
                      <a:pt x="45098" y="1658"/>
                    </a:cubicBezTo>
                    <a:cubicBezTo>
                      <a:pt x="45103" y="1658"/>
                      <a:pt x="45108" y="1661"/>
                      <a:pt x="45114" y="1670"/>
                    </a:cubicBezTo>
                    <a:cubicBezTo>
                      <a:pt x="45138" y="1679"/>
                      <a:pt x="45164" y="1754"/>
                      <a:pt x="45189" y="1754"/>
                    </a:cubicBezTo>
                    <a:cubicBezTo>
                      <a:pt x="45198" y="1754"/>
                      <a:pt x="45206" y="1746"/>
                      <a:pt x="45214" y="1725"/>
                    </a:cubicBezTo>
                    <a:cubicBezTo>
                      <a:pt x="45219" y="1732"/>
                      <a:pt x="45224" y="1735"/>
                      <a:pt x="45229" y="1735"/>
                    </a:cubicBezTo>
                    <a:cubicBezTo>
                      <a:pt x="45252" y="1735"/>
                      <a:pt x="45274" y="1666"/>
                      <a:pt x="45298" y="1666"/>
                    </a:cubicBezTo>
                    <a:cubicBezTo>
                      <a:pt x="45305" y="1666"/>
                      <a:pt x="45313" y="1673"/>
                      <a:pt x="45321" y="1690"/>
                    </a:cubicBezTo>
                    <a:cubicBezTo>
                      <a:pt x="45327" y="1581"/>
                      <a:pt x="45335" y="1548"/>
                      <a:pt x="45344" y="1548"/>
                    </a:cubicBezTo>
                    <a:cubicBezTo>
                      <a:pt x="45355" y="1548"/>
                      <a:pt x="45367" y="1600"/>
                      <a:pt x="45377" y="1615"/>
                    </a:cubicBezTo>
                    <a:cubicBezTo>
                      <a:pt x="45382" y="1635"/>
                      <a:pt x="45387" y="1641"/>
                      <a:pt x="45392" y="1641"/>
                    </a:cubicBezTo>
                    <a:cubicBezTo>
                      <a:pt x="45402" y="1641"/>
                      <a:pt x="45411" y="1613"/>
                      <a:pt x="45421" y="1613"/>
                    </a:cubicBezTo>
                    <a:cubicBezTo>
                      <a:pt x="45427" y="1613"/>
                      <a:pt x="45432" y="1622"/>
                      <a:pt x="45438" y="1649"/>
                    </a:cubicBezTo>
                    <a:cubicBezTo>
                      <a:pt x="45465" y="1717"/>
                      <a:pt x="45491" y="1754"/>
                      <a:pt x="45516" y="1754"/>
                    </a:cubicBezTo>
                    <a:cubicBezTo>
                      <a:pt x="45534" y="1754"/>
                      <a:pt x="45551" y="1736"/>
                      <a:pt x="45568" y="1700"/>
                    </a:cubicBezTo>
                    <a:cubicBezTo>
                      <a:pt x="45653" y="1830"/>
                      <a:pt x="47203" y="1810"/>
                      <a:pt x="47278" y="2038"/>
                    </a:cubicBezTo>
                    <a:cubicBezTo>
                      <a:pt x="47281" y="1979"/>
                      <a:pt x="47348" y="1944"/>
                      <a:pt x="47414" y="1944"/>
                    </a:cubicBezTo>
                    <a:cubicBezTo>
                      <a:pt x="47461" y="1944"/>
                      <a:pt x="47508" y="1962"/>
                      <a:pt x="47529" y="2002"/>
                    </a:cubicBezTo>
                    <a:cubicBezTo>
                      <a:pt x="47539" y="1976"/>
                      <a:pt x="47548" y="1950"/>
                      <a:pt x="47558" y="1924"/>
                    </a:cubicBezTo>
                    <a:cubicBezTo>
                      <a:pt x="47675" y="1985"/>
                      <a:pt x="47731" y="2141"/>
                      <a:pt x="47782" y="2141"/>
                    </a:cubicBezTo>
                    <a:cubicBezTo>
                      <a:pt x="47796" y="2141"/>
                      <a:pt x="47810" y="2129"/>
                      <a:pt x="47824" y="2100"/>
                    </a:cubicBezTo>
                    <a:cubicBezTo>
                      <a:pt x="47843" y="2125"/>
                      <a:pt x="47863" y="2151"/>
                      <a:pt x="47883" y="2177"/>
                    </a:cubicBezTo>
                    <a:cubicBezTo>
                      <a:pt x="47951" y="2156"/>
                      <a:pt x="48065" y="2130"/>
                      <a:pt x="48166" y="2130"/>
                    </a:cubicBezTo>
                    <a:cubicBezTo>
                      <a:pt x="48229" y="2130"/>
                      <a:pt x="48287" y="2140"/>
                      <a:pt x="48325" y="2167"/>
                    </a:cubicBezTo>
                    <a:cubicBezTo>
                      <a:pt x="48350" y="2185"/>
                      <a:pt x="48381" y="2194"/>
                      <a:pt x="48411" y="2194"/>
                    </a:cubicBezTo>
                    <a:cubicBezTo>
                      <a:pt x="48423" y="2194"/>
                      <a:pt x="48435" y="2193"/>
                      <a:pt x="48446" y="2190"/>
                    </a:cubicBezTo>
                    <a:cubicBezTo>
                      <a:pt x="48487" y="2184"/>
                      <a:pt x="48526" y="2170"/>
                      <a:pt x="48566" y="2169"/>
                    </a:cubicBezTo>
                    <a:cubicBezTo>
                      <a:pt x="48580" y="2157"/>
                      <a:pt x="48595" y="2152"/>
                      <a:pt x="48609" y="2152"/>
                    </a:cubicBezTo>
                    <a:cubicBezTo>
                      <a:pt x="48655" y="2152"/>
                      <a:pt x="48702" y="2197"/>
                      <a:pt x="48746" y="2197"/>
                    </a:cubicBezTo>
                    <a:cubicBezTo>
                      <a:pt x="48763" y="2197"/>
                      <a:pt x="48780" y="2190"/>
                      <a:pt x="48796" y="2171"/>
                    </a:cubicBezTo>
                    <a:cubicBezTo>
                      <a:pt x="48814" y="2142"/>
                      <a:pt x="48831" y="2133"/>
                      <a:pt x="48849" y="2133"/>
                    </a:cubicBezTo>
                    <a:cubicBezTo>
                      <a:pt x="48877" y="2133"/>
                      <a:pt x="48905" y="2156"/>
                      <a:pt x="48931" y="2161"/>
                    </a:cubicBezTo>
                    <a:cubicBezTo>
                      <a:pt x="48955" y="2195"/>
                      <a:pt x="48978" y="2213"/>
                      <a:pt x="49000" y="2213"/>
                    </a:cubicBezTo>
                    <a:cubicBezTo>
                      <a:pt x="49019" y="2213"/>
                      <a:pt x="49038" y="2199"/>
                      <a:pt x="49056" y="2171"/>
                    </a:cubicBezTo>
                    <a:cubicBezTo>
                      <a:pt x="49089" y="2196"/>
                      <a:pt x="49121" y="2213"/>
                      <a:pt x="49151" y="2213"/>
                    </a:cubicBezTo>
                    <a:cubicBezTo>
                      <a:pt x="49175" y="2213"/>
                      <a:pt x="49198" y="2202"/>
                      <a:pt x="49219" y="2176"/>
                    </a:cubicBezTo>
                    <a:cubicBezTo>
                      <a:pt x="49239" y="2175"/>
                      <a:pt x="49257" y="2112"/>
                      <a:pt x="49275" y="2112"/>
                    </a:cubicBezTo>
                    <a:cubicBezTo>
                      <a:pt x="49278" y="2112"/>
                      <a:pt x="49281" y="2114"/>
                      <a:pt x="49285" y="2119"/>
                    </a:cubicBezTo>
                    <a:cubicBezTo>
                      <a:pt x="49290" y="2114"/>
                      <a:pt x="49295" y="2112"/>
                      <a:pt x="49300" y="2112"/>
                    </a:cubicBezTo>
                    <a:cubicBezTo>
                      <a:pt x="49315" y="2112"/>
                      <a:pt x="49330" y="2133"/>
                      <a:pt x="49345" y="2167"/>
                    </a:cubicBezTo>
                    <a:cubicBezTo>
                      <a:pt x="49379" y="2125"/>
                      <a:pt x="49406" y="2104"/>
                      <a:pt x="49425" y="2104"/>
                    </a:cubicBezTo>
                    <a:cubicBezTo>
                      <a:pt x="49443" y="2104"/>
                      <a:pt x="49454" y="2125"/>
                      <a:pt x="49455" y="2165"/>
                    </a:cubicBezTo>
                    <a:cubicBezTo>
                      <a:pt x="49470" y="2151"/>
                      <a:pt x="49485" y="2147"/>
                      <a:pt x="49501" y="2147"/>
                    </a:cubicBezTo>
                    <a:cubicBezTo>
                      <a:pt x="49539" y="2147"/>
                      <a:pt x="49578" y="2179"/>
                      <a:pt x="49614" y="2179"/>
                    </a:cubicBezTo>
                    <a:cubicBezTo>
                      <a:pt x="49628" y="2179"/>
                      <a:pt x="49642" y="2174"/>
                      <a:pt x="49655" y="2161"/>
                    </a:cubicBezTo>
                    <a:cubicBezTo>
                      <a:pt x="49664" y="2168"/>
                      <a:pt x="49673" y="2171"/>
                      <a:pt x="49682" y="2171"/>
                    </a:cubicBezTo>
                    <a:cubicBezTo>
                      <a:pt x="49735" y="2171"/>
                      <a:pt x="49781" y="2062"/>
                      <a:pt x="49827" y="2021"/>
                    </a:cubicBezTo>
                    <a:cubicBezTo>
                      <a:pt x="49876" y="2043"/>
                      <a:pt x="49929" y="2057"/>
                      <a:pt x="49982" y="2060"/>
                    </a:cubicBezTo>
                    <a:cubicBezTo>
                      <a:pt x="50005" y="2078"/>
                      <a:pt x="50026" y="2082"/>
                      <a:pt x="50047" y="2082"/>
                    </a:cubicBezTo>
                    <a:cubicBezTo>
                      <a:pt x="50060" y="2082"/>
                      <a:pt x="50072" y="2080"/>
                      <a:pt x="50085" y="2080"/>
                    </a:cubicBezTo>
                    <a:cubicBezTo>
                      <a:pt x="50095" y="2080"/>
                      <a:pt x="50105" y="2081"/>
                      <a:pt x="50116" y="2085"/>
                    </a:cubicBezTo>
                    <a:cubicBezTo>
                      <a:pt x="50126" y="2088"/>
                      <a:pt x="50136" y="2089"/>
                      <a:pt x="50146" y="2089"/>
                    </a:cubicBezTo>
                    <a:cubicBezTo>
                      <a:pt x="50211" y="2089"/>
                      <a:pt x="50281" y="2035"/>
                      <a:pt x="50330" y="2035"/>
                    </a:cubicBezTo>
                    <a:cubicBezTo>
                      <a:pt x="50339" y="2035"/>
                      <a:pt x="50346" y="2037"/>
                      <a:pt x="50354" y="2040"/>
                    </a:cubicBezTo>
                    <a:cubicBezTo>
                      <a:pt x="50378" y="2099"/>
                      <a:pt x="50429" y="2115"/>
                      <a:pt x="50485" y="2115"/>
                    </a:cubicBezTo>
                    <a:cubicBezTo>
                      <a:pt x="50549" y="2115"/>
                      <a:pt x="50621" y="2094"/>
                      <a:pt x="50667" y="2094"/>
                    </a:cubicBezTo>
                    <a:cubicBezTo>
                      <a:pt x="50679" y="2094"/>
                      <a:pt x="50689" y="2095"/>
                      <a:pt x="50697" y="2099"/>
                    </a:cubicBezTo>
                    <a:cubicBezTo>
                      <a:pt x="50731" y="2113"/>
                      <a:pt x="50763" y="2118"/>
                      <a:pt x="50794" y="2118"/>
                    </a:cubicBezTo>
                    <a:cubicBezTo>
                      <a:pt x="50895" y="2118"/>
                      <a:pt x="50976" y="2061"/>
                      <a:pt x="51009" y="2061"/>
                    </a:cubicBezTo>
                    <a:cubicBezTo>
                      <a:pt x="51016" y="2061"/>
                      <a:pt x="51021" y="2063"/>
                      <a:pt x="51024" y="2069"/>
                    </a:cubicBezTo>
                    <a:cubicBezTo>
                      <a:pt x="51057" y="2085"/>
                      <a:pt x="51091" y="2109"/>
                      <a:pt x="51125" y="2109"/>
                    </a:cubicBezTo>
                    <a:cubicBezTo>
                      <a:pt x="51130" y="2109"/>
                      <a:pt x="51135" y="2109"/>
                      <a:pt x="51140" y="2107"/>
                    </a:cubicBezTo>
                    <a:cubicBezTo>
                      <a:pt x="51158" y="2151"/>
                      <a:pt x="51174" y="2163"/>
                      <a:pt x="51190" y="2163"/>
                    </a:cubicBezTo>
                    <a:cubicBezTo>
                      <a:pt x="51210" y="2163"/>
                      <a:pt x="51228" y="2142"/>
                      <a:pt x="51247" y="2142"/>
                    </a:cubicBezTo>
                    <a:cubicBezTo>
                      <a:pt x="51248" y="2142"/>
                      <a:pt x="51249" y="2142"/>
                      <a:pt x="51249" y="2142"/>
                    </a:cubicBezTo>
                    <a:cubicBezTo>
                      <a:pt x="51282" y="2136"/>
                      <a:pt x="51328" y="2125"/>
                      <a:pt x="51372" y="2125"/>
                    </a:cubicBezTo>
                    <a:cubicBezTo>
                      <a:pt x="51409" y="2125"/>
                      <a:pt x="51444" y="2132"/>
                      <a:pt x="51469" y="2156"/>
                    </a:cubicBezTo>
                    <a:cubicBezTo>
                      <a:pt x="51514" y="2118"/>
                      <a:pt x="51694" y="2098"/>
                      <a:pt x="51733" y="2098"/>
                    </a:cubicBezTo>
                    <a:cubicBezTo>
                      <a:pt x="51737" y="2098"/>
                      <a:pt x="51740" y="2098"/>
                      <a:pt x="51740" y="2099"/>
                    </a:cubicBezTo>
                    <a:cubicBezTo>
                      <a:pt x="51745" y="2106"/>
                      <a:pt x="51788" y="2109"/>
                      <a:pt x="51831" y="2109"/>
                    </a:cubicBezTo>
                    <a:cubicBezTo>
                      <a:pt x="51874" y="2109"/>
                      <a:pt x="51915" y="2106"/>
                      <a:pt x="51916" y="2097"/>
                    </a:cubicBezTo>
                    <a:cubicBezTo>
                      <a:pt x="51980" y="2107"/>
                      <a:pt x="52013" y="2114"/>
                      <a:pt x="52031" y="2118"/>
                    </a:cubicBezTo>
                    <a:lnTo>
                      <a:pt x="52031" y="2118"/>
                    </a:lnTo>
                    <a:cubicBezTo>
                      <a:pt x="52016" y="2113"/>
                      <a:pt x="52000" y="2101"/>
                      <a:pt x="52022" y="2085"/>
                    </a:cubicBezTo>
                    <a:cubicBezTo>
                      <a:pt x="52022" y="2085"/>
                      <a:pt x="52014" y="1842"/>
                      <a:pt x="52013" y="1738"/>
                    </a:cubicBezTo>
                    <a:cubicBezTo>
                      <a:pt x="52008" y="1553"/>
                      <a:pt x="52003" y="1366"/>
                      <a:pt x="51999" y="1180"/>
                    </a:cubicBezTo>
                    <a:lnTo>
                      <a:pt x="51999" y="1180"/>
                    </a:lnTo>
                    <a:cubicBezTo>
                      <a:pt x="52001" y="1353"/>
                      <a:pt x="52003" y="1474"/>
                      <a:pt x="52003" y="1474"/>
                    </a:cubicBezTo>
                    <a:lnTo>
                      <a:pt x="51986" y="1474"/>
                    </a:lnTo>
                    <a:lnTo>
                      <a:pt x="51989" y="861"/>
                    </a:lnTo>
                    <a:lnTo>
                      <a:pt x="51990" y="506"/>
                    </a:lnTo>
                    <a:cubicBezTo>
                      <a:pt x="51990" y="473"/>
                      <a:pt x="51990" y="438"/>
                      <a:pt x="51990" y="430"/>
                    </a:cubicBezTo>
                    <a:cubicBezTo>
                      <a:pt x="51990" y="408"/>
                      <a:pt x="51990" y="400"/>
                      <a:pt x="51989" y="367"/>
                    </a:cubicBezTo>
                    <a:cubicBezTo>
                      <a:pt x="51981" y="363"/>
                      <a:pt x="51972" y="361"/>
                      <a:pt x="51963" y="361"/>
                    </a:cubicBezTo>
                    <a:cubicBezTo>
                      <a:pt x="51903" y="361"/>
                      <a:pt x="51808" y="430"/>
                      <a:pt x="51737" y="430"/>
                    </a:cubicBezTo>
                    <a:cubicBezTo>
                      <a:pt x="51710" y="430"/>
                      <a:pt x="51687" y="420"/>
                      <a:pt x="51670" y="394"/>
                    </a:cubicBezTo>
                    <a:cubicBezTo>
                      <a:pt x="51621" y="396"/>
                      <a:pt x="51573" y="434"/>
                      <a:pt x="51526" y="434"/>
                    </a:cubicBezTo>
                    <a:cubicBezTo>
                      <a:pt x="51511" y="434"/>
                      <a:pt x="51496" y="430"/>
                      <a:pt x="51481" y="420"/>
                    </a:cubicBezTo>
                    <a:cubicBezTo>
                      <a:pt x="51420" y="437"/>
                      <a:pt x="51360" y="419"/>
                      <a:pt x="51301" y="464"/>
                    </a:cubicBezTo>
                    <a:cubicBezTo>
                      <a:pt x="51294" y="467"/>
                      <a:pt x="51287" y="468"/>
                      <a:pt x="51280" y="468"/>
                    </a:cubicBezTo>
                    <a:cubicBezTo>
                      <a:pt x="51249" y="468"/>
                      <a:pt x="51219" y="446"/>
                      <a:pt x="51189" y="446"/>
                    </a:cubicBezTo>
                    <a:cubicBezTo>
                      <a:pt x="51167" y="446"/>
                      <a:pt x="51146" y="457"/>
                      <a:pt x="51125" y="498"/>
                    </a:cubicBezTo>
                    <a:cubicBezTo>
                      <a:pt x="51099" y="526"/>
                      <a:pt x="51074" y="532"/>
                      <a:pt x="51048" y="532"/>
                    </a:cubicBezTo>
                    <a:cubicBezTo>
                      <a:pt x="51026" y="532"/>
                      <a:pt x="51002" y="527"/>
                      <a:pt x="50979" y="527"/>
                    </a:cubicBezTo>
                    <a:cubicBezTo>
                      <a:pt x="50969" y="527"/>
                      <a:pt x="50959" y="528"/>
                      <a:pt x="50949" y="531"/>
                    </a:cubicBezTo>
                    <a:cubicBezTo>
                      <a:pt x="50927" y="514"/>
                      <a:pt x="50906" y="493"/>
                      <a:pt x="50884" y="493"/>
                    </a:cubicBezTo>
                    <a:cubicBezTo>
                      <a:pt x="50876" y="493"/>
                      <a:pt x="50867" y="496"/>
                      <a:pt x="50859" y="504"/>
                    </a:cubicBezTo>
                    <a:cubicBezTo>
                      <a:pt x="50850" y="537"/>
                      <a:pt x="50841" y="547"/>
                      <a:pt x="50832" y="547"/>
                    </a:cubicBezTo>
                    <a:cubicBezTo>
                      <a:pt x="50818" y="547"/>
                      <a:pt x="50804" y="524"/>
                      <a:pt x="50790" y="524"/>
                    </a:cubicBezTo>
                    <a:cubicBezTo>
                      <a:pt x="50783" y="524"/>
                      <a:pt x="50775" y="529"/>
                      <a:pt x="50768" y="546"/>
                    </a:cubicBezTo>
                    <a:cubicBezTo>
                      <a:pt x="50755" y="539"/>
                      <a:pt x="50744" y="536"/>
                      <a:pt x="50733" y="536"/>
                    </a:cubicBezTo>
                    <a:cubicBezTo>
                      <a:pt x="50694" y="536"/>
                      <a:pt x="50668" y="574"/>
                      <a:pt x="50626" y="576"/>
                    </a:cubicBezTo>
                    <a:cubicBezTo>
                      <a:pt x="50600" y="595"/>
                      <a:pt x="50575" y="606"/>
                      <a:pt x="50550" y="606"/>
                    </a:cubicBezTo>
                    <a:cubicBezTo>
                      <a:pt x="50524" y="606"/>
                      <a:pt x="50500" y="594"/>
                      <a:pt x="50476" y="567"/>
                    </a:cubicBezTo>
                    <a:cubicBezTo>
                      <a:pt x="50456" y="545"/>
                      <a:pt x="50438" y="536"/>
                      <a:pt x="50419" y="536"/>
                    </a:cubicBezTo>
                    <a:cubicBezTo>
                      <a:pt x="50393" y="536"/>
                      <a:pt x="50367" y="555"/>
                      <a:pt x="50343" y="582"/>
                    </a:cubicBezTo>
                    <a:cubicBezTo>
                      <a:pt x="50325" y="530"/>
                      <a:pt x="50307" y="515"/>
                      <a:pt x="50290" y="515"/>
                    </a:cubicBezTo>
                    <a:cubicBezTo>
                      <a:pt x="50267" y="515"/>
                      <a:pt x="50245" y="540"/>
                      <a:pt x="50224" y="541"/>
                    </a:cubicBezTo>
                    <a:cubicBezTo>
                      <a:pt x="50213" y="568"/>
                      <a:pt x="50203" y="577"/>
                      <a:pt x="50192" y="577"/>
                    </a:cubicBezTo>
                    <a:cubicBezTo>
                      <a:pt x="50173" y="577"/>
                      <a:pt x="50153" y="545"/>
                      <a:pt x="50134" y="545"/>
                    </a:cubicBezTo>
                    <a:cubicBezTo>
                      <a:pt x="50127" y="545"/>
                      <a:pt x="50120" y="549"/>
                      <a:pt x="50113" y="560"/>
                    </a:cubicBezTo>
                    <a:cubicBezTo>
                      <a:pt x="50103" y="557"/>
                      <a:pt x="50093" y="556"/>
                      <a:pt x="50084" y="556"/>
                    </a:cubicBezTo>
                    <a:cubicBezTo>
                      <a:pt x="50063" y="556"/>
                      <a:pt x="50042" y="561"/>
                      <a:pt x="50021" y="561"/>
                    </a:cubicBezTo>
                    <a:cubicBezTo>
                      <a:pt x="50016" y="561"/>
                      <a:pt x="50012" y="561"/>
                      <a:pt x="50007" y="560"/>
                    </a:cubicBezTo>
                    <a:cubicBezTo>
                      <a:pt x="49995" y="535"/>
                      <a:pt x="49984" y="517"/>
                      <a:pt x="49973" y="517"/>
                    </a:cubicBezTo>
                    <a:cubicBezTo>
                      <a:pt x="49960" y="517"/>
                      <a:pt x="49947" y="544"/>
                      <a:pt x="49936" y="616"/>
                    </a:cubicBezTo>
                    <a:cubicBezTo>
                      <a:pt x="49920" y="632"/>
                      <a:pt x="49897" y="692"/>
                      <a:pt x="49878" y="692"/>
                    </a:cubicBezTo>
                    <a:cubicBezTo>
                      <a:pt x="49871" y="692"/>
                      <a:pt x="49865" y="685"/>
                      <a:pt x="49860" y="666"/>
                    </a:cubicBezTo>
                    <a:cubicBezTo>
                      <a:pt x="49845" y="623"/>
                      <a:pt x="49831" y="611"/>
                      <a:pt x="49818" y="611"/>
                    </a:cubicBezTo>
                    <a:cubicBezTo>
                      <a:pt x="49800" y="611"/>
                      <a:pt x="49783" y="635"/>
                      <a:pt x="49767" y="635"/>
                    </a:cubicBezTo>
                    <a:cubicBezTo>
                      <a:pt x="49765" y="635"/>
                      <a:pt x="49764" y="635"/>
                      <a:pt x="49762" y="634"/>
                    </a:cubicBezTo>
                    <a:cubicBezTo>
                      <a:pt x="49758" y="644"/>
                      <a:pt x="49754" y="647"/>
                      <a:pt x="49750" y="647"/>
                    </a:cubicBezTo>
                    <a:cubicBezTo>
                      <a:pt x="49742" y="647"/>
                      <a:pt x="49734" y="633"/>
                      <a:pt x="49726" y="633"/>
                    </a:cubicBezTo>
                    <a:cubicBezTo>
                      <a:pt x="49723" y="633"/>
                      <a:pt x="49721" y="634"/>
                      <a:pt x="49719" y="638"/>
                    </a:cubicBezTo>
                    <a:cubicBezTo>
                      <a:pt x="49703" y="598"/>
                      <a:pt x="49689" y="612"/>
                      <a:pt x="49673" y="569"/>
                    </a:cubicBezTo>
                    <a:cubicBezTo>
                      <a:pt x="49662" y="486"/>
                      <a:pt x="49651" y="461"/>
                      <a:pt x="49640" y="461"/>
                    </a:cubicBezTo>
                    <a:cubicBezTo>
                      <a:pt x="49634" y="461"/>
                      <a:pt x="49629" y="466"/>
                      <a:pt x="49623" y="474"/>
                    </a:cubicBezTo>
                    <a:cubicBezTo>
                      <a:pt x="49620" y="467"/>
                      <a:pt x="49617" y="465"/>
                      <a:pt x="49614" y="465"/>
                    </a:cubicBezTo>
                    <a:cubicBezTo>
                      <a:pt x="49600" y="465"/>
                      <a:pt x="49585" y="524"/>
                      <a:pt x="49570" y="570"/>
                    </a:cubicBezTo>
                    <a:cubicBezTo>
                      <a:pt x="49567" y="571"/>
                      <a:pt x="49563" y="571"/>
                      <a:pt x="49560" y="571"/>
                    </a:cubicBezTo>
                    <a:cubicBezTo>
                      <a:pt x="49520" y="571"/>
                      <a:pt x="49468" y="546"/>
                      <a:pt x="49408" y="546"/>
                    </a:cubicBezTo>
                    <a:cubicBezTo>
                      <a:pt x="49391" y="546"/>
                      <a:pt x="49372" y="548"/>
                      <a:pt x="49353" y="554"/>
                    </a:cubicBezTo>
                    <a:cubicBezTo>
                      <a:pt x="49346" y="580"/>
                      <a:pt x="49339" y="588"/>
                      <a:pt x="49331" y="588"/>
                    </a:cubicBezTo>
                    <a:cubicBezTo>
                      <a:pt x="49319" y="588"/>
                      <a:pt x="49307" y="568"/>
                      <a:pt x="49295" y="568"/>
                    </a:cubicBezTo>
                    <a:cubicBezTo>
                      <a:pt x="49292" y="568"/>
                      <a:pt x="49289" y="570"/>
                      <a:pt x="49286" y="573"/>
                    </a:cubicBezTo>
                    <a:cubicBezTo>
                      <a:pt x="49268" y="542"/>
                      <a:pt x="49249" y="510"/>
                      <a:pt x="49231" y="510"/>
                    </a:cubicBezTo>
                    <a:cubicBezTo>
                      <a:pt x="49225" y="510"/>
                      <a:pt x="49219" y="513"/>
                      <a:pt x="49213" y="521"/>
                    </a:cubicBezTo>
                    <a:cubicBezTo>
                      <a:pt x="49191" y="572"/>
                      <a:pt x="49166" y="555"/>
                      <a:pt x="49141" y="563"/>
                    </a:cubicBezTo>
                    <a:cubicBezTo>
                      <a:pt x="49140" y="563"/>
                      <a:pt x="49138" y="564"/>
                      <a:pt x="49137" y="564"/>
                    </a:cubicBezTo>
                    <a:cubicBezTo>
                      <a:pt x="49117" y="564"/>
                      <a:pt x="49096" y="512"/>
                      <a:pt x="49077" y="512"/>
                    </a:cubicBezTo>
                    <a:cubicBezTo>
                      <a:pt x="49073" y="512"/>
                      <a:pt x="49069" y="514"/>
                      <a:pt x="49066" y="518"/>
                    </a:cubicBezTo>
                    <a:cubicBezTo>
                      <a:pt x="49042" y="591"/>
                      <a:pt x="49016" y="539"/>
                      <a:pt x="48992" y="611"/>
                    </a:cubicBezTo>
                    <a:cubicBezTo>
                      <a:pt x="48987" y="622"/>
                      <a:pt x="48982" y="627"/>
                      <a:pt x="48977" y="627"/>
                    </a:cubicBezTo>
                    <a:cubicBezTo>
                      <a:pt x="48958" y="627"/>
                      <a:pt x="48938" y="557"/>
                      <a:pt x="48918" y="523"/>
                    </a:cubicBezTo>
                    <a:cubicBezTo>
                      <a:pt x="48886" y="553"/>
                      <a:pt x="48856" y="584"/>
                      <a:pt x="48826" y="584"/>
                    </a:cubicBezTo>
                    <a:cubicBezTo>
                      <a:pt x="48810" y="584"/>
                      <a:pt x="48795" y="576"/>
                      <a:pt x="48780" y="554"/>
                    </a:cubicBezTo>
                    <a:cubicBezTo>
                      <a:pt x="48746" y="544"/>
                      <a:pt x="48720" y="537"/>
                      <a:pt x="48699" y="537"/>
                    </a:cubicBezTo>
                    <a:cubicBezTo>
                      <a:pt x="48665" y="537"/>
                      <a:pt x="48644" y="555"/>
                      <a:pt x="48624" y="609"/>
                    </a:cubicBezTo>
                    <a:cubicBezTo>
                      <a:pt x="48613" y="635"/>
                      <a:pt x="48602" y="644"/>
                      <a:pt x="48589" y="644"/>
                    </a:cubicBezTo>
                    <a:cubicBezTo>
                      <a:pt x="48564" y="644"/>
                      <a:pt x="48533" y="614"/>
                      <a:pt x="48481" y="614"/>
                    </a:cubicBezTo>
                    <a:cubicBezTo>
                      <a:pt x="48481" y="614"/>
                      <a:pt x="48480" y="614"/>
                      <a:pt x="48479" y="614"/>
                    </a:cubicBezTo>
                    <a:cubicBezTo>
                      <a:pt x="48459" y="588"/>
                      <a:pt x="48436" y="588"/>
                      <a:pt x="48409" y="558"/>
                    </a:cubicBezTo>
                    <a:cubicBezTo>
                      <a:pt x="48397" y="601"/>
                      <a:pt x="48383" y="609"/>
                      <a:pt x="48368" y="609"/>
                    </a:cubicBezTo>
                    <a:cubicBezTo>
                      <a:pt x="48360" y="609"/>
                      <a:pt x="48351" y="606"/>
                      <a:pt x="48343" y="606"/>
                    </a:cubicBezTo>
                    <a:cubicBezTo>
                      <a:pt x="48334" y="606"/>
                      <a:pt x="48325" y="609"/>
                      <a:pt x="48316" y="618"/>
                    </a:cubicBezTo>
                    <a:cubicBezTo>
                      <a:pt x="48307" y="621"/>
                      <a:pt x="48297" y="622"/>
                      <a:pt x="48287" y="622"/>
                    </a:cubicBezTo>
                    <a:cubicBezTo>
                      <a:pt x="48277" y="622"/>
                      <a:pt x="48267" y="621"/>
                      <a:pt x="48257" y="621"/>
                    </a:cubicBezTo>
                    <a:cubicBezTo>
                      <a:pt x="48237" y="621"/>
                      <a:pt x="48217" y="624"/>
                      <a:pt x="48196" y="640"/>
                    </a:cubicBezTo>
                    <a:cubicBezTo>
                      <a:pt x="48176" y="654"/>
                      <a:pt x="48155" y="660"/>
                      <a:pt x="48133" y="660"/>
                    </a:cubicBezTo>
                    <a:cubicBezTo>
                      <a:pt x="48105" y="660"/>
                      <a:pt x="48075" y="650"/>
                      <a:pt x="48043" y="635"/>
                    </a:cubicBezTo>
                    <a:cubicBezTo>
                      <a:pt x="48017" y="677"/>
                      <a:pt x="47993" y="689"/>
                      <a:pt x="47969" y="689"/>
                    </a:cubicBezTo>
                    <a:cubicBezTo>
                      <a:pt x="47940" y="689"/>
                      <a:pt x="47913" y="672"/>
                      <a:pt x="47886" y="667"/>
                    </a:cubicBezTo>
                    <a:cubicBezTo>
                      <a:pt x="47875" y="676"/>
                      <a:pt x="47864" y="680"/>
                      <a:pt x="47854" y="680"/>
                    </a:cubicBezTo>
                    <a:cubicBezTo>
                      <a:pt x="47824" y="680"/>
                      <a:pt x="47795" y="654"/>
                      <a:pt x="47769" y="654"/>
                    </a:cubicBezTo>
                    <a:cubicBezTo>
                      <a:pt x="47765" y="654"/>
                      <a:pt x="47761" y="654"/>
                      <a:pt x="47757" y="656"/>
                    </a:cubicBezTo>
                    <a:cubicBezTo>
                      <a:pt x="47733" y="638"/>
                      <a:pt x="47712" y="633"/>
                      <a:pt x="47691" y="633"/>
                    </a:cubicBezTo>
                    <a:cubicBezTo>
                      <a:pt x="47653" y="633"/>
                      <a:pt x="47620" y="651"/>
                      <a:pt x="47589" y="651"/>
                    </a:cubicBezTo>
                    <a:cubicBezTo>
                      <a:pt x="47578" y="651"/>
                      <a:pt x="47567" y="649"/>
                      <a:pt x="47557" y="643"/>
                    </a:cubicBezTo>
                    <a:cubicBezTo>
                      <a:pt x="47529" y="619"/>
                      <a:pt x="47502" y="604"/>
                      <a:pt x="47478" y="573"/>
                    </a:cubicBezTo>
                    <a:cubicBezTo>
                      <a:pt x="47455" y="605"/>
                      <a:pt x="47432" y="583"/>
                      <a:pt x="47411" y="623"/>
                    </a:cubicBezTo>
                    <a:cubicBezTo>
                      <a:pt x="47396" y="645"/>
                      <a:pt x="47381" y="653"/>
                      <a:pt x="47367" y="653"/>
                    </a:cubicBezTo>
                    <a:cubicBezTo>
                      <a:pt x="47339" y="653"/>
                      <a:pt x="47310" y="622"/>
                      <a:pt x="47281" y="609"/>
                    </a:cubicBezTo>
                    <a:cubicBezTo>
                      <a:pt x="47263" y="615"/>
                      <a:pt x="47244" y="618"/>
                      <a:pt x="47224" y="618"/>
                    </a:cubicBezTo>
                    <a:cubicBezTo>
                      <a:pt x="47197" y="618"/>
                      <a:pt x="47167" y="612"/>
                      <a:pt x="47134" y="601"/>
                    </a:cubicBezTo>
                    <a:cubicBezTo>
                      <a:pt x="47125" y="575"/>
                      <a:pt x="47115" y="566"/>
                      <a:pt x="47105" y="566"/>
                    </a:cubicBezTo>
                    <a:cubicBezTo>
                      <a:pt x="47086" y="566"/>
                      <a:pt x="47066" y="600"/>
                      <a:pt x="47044" y="601"/>
                    </a:cubicBezTo>
                    <a:cubicBezTo>
                      <a:pt x="47025" y="577"/>
                      <a:pt x="47006" y="555"/>
                      <a:pt x="46985" y="555"/>
                    </a:cubicBezTo>
                    <a:cubicBezTo>
                      <a:pt x="46969" y="555"/>
                      <a:pt x="46953" y="569"/>
                      <a:pt x="46936" y="605"/>
                    </a:cubicBezTo>
                    <a:cubicBezTo>
                      <a:pt x="46847" y="609"/>
                      <a:pt x="46797" y="619"/>
                      <a:pt x="46771" y="630"/>
                    </a:cubicBezTo>
                    <a:cubicBezTo>
                      <a:pt x="46743" y="642"/>
                      <a:pt x="46740" y="654"/>
                      <a:pt x="46745" y="661"/>
                    </a:cubicBezTo>
                    <a:cubicBezTo>
                      <a:pt x="46745" y="671"/>
                      <a:pt x="46746" y="681"/>
                      <a:pt x="46749" y="691"/>
                    </a:cubicBezTo>
                    <a:cubicBezTo>
                      <a:pt x="46745" y="689"/>
                      <a:pt x="46741" y="686"/>
                      <a:pt x="46736" y="685"/>
                    </a:cubicBezTo>
                    <a:cubicBezTo>
                      <a:pt x="46735" y="686"/>
                      <a:pt x="46733" y="686"/>
                      <a:pt x="46732" y="686"/>
                    </a:cubicBezTo>
                    <a:cubicBezTo>
                      <a:pt x="46719" y="686"/>
                      <a:pt x="46700" y="655"/>
                      <a:pt x="46676" y="655"/>
                    </a:cubicBezTo>
                    <a:cubicBezTo>
                      <a:pt x="46666" y="655"/>
                      <a:pt x="46656" y="659"/>
                      <a:pt x="46645" y="672"/>
                    </a:cubicBezTo>
                    <a:cubicBezTo>
                      <a:pt x="46638" y="669"/>
                      <a:pt x="46630" y="668"/>
                      <a:pt x="46622" y="668"/>
                    </a:cubicBezTo>
                    <a:cubicBezTo>
                      <a:pt x="46600" y="668"/>
                      <a:pt x="46575" y="678"/>
                      <a:pt x="46546" y="678"/>
                    </a:cubicBezTo>
                    <a:cubicBezTo>
                      <a:pt x="46521" y="678"/>
                      <a:pt x="46493" y="670"/>
                      <a:pt x="46461" y="643"/>
                    </a:cubicBezTo>
                    <a:cubicBezTo>
                      <a:pt x="46425" y="644"/>
                      <a:pt x="46393" y="666"/>
                      <a:pt x="46364" y="666"/>
                    </a:cubicBezTo>
                    <a:cubicBezTo>
                      <a:pt x="46351" y="666"/>
                      <a:pt x="46339" y="662"/>
                      <a:pt x="46328" y="649"/>
                    </a:cubicBezTo>
                    <a:cubicBezTo>
                      <a:pt x="46322" y="653"/>
                      <a:pt x="46317" y="654"/>
                      <a:pt x="46312" y="654"/>
                    </a:cubicBezTo>
                    <a:cubicBezTo>
                      <a:pt x="46282" y="654"/>
                      <a:pt x="46256" y="602"/>
                      <a:pt x="46235" y="600"/>
                    </a:cubicBezTo>
                    <a:cubicBezTo>
                      <a:pt x="46216" y="642"/>
                      <a:pt x="46201" y="660"/>
                      <a:pt x="46188" y="660"/>
                    </a:cubicBezTo>
                    <a:cubicBezTo>
                      <a:pt x="46168" y="660"/>
                      <a:pt x="46154" y="616"/>
                      <a:pt x="46144" y="551"/>
                    </a:cubicBezTo>
                    <a:cubicBezTo>
                      <a:pt x="46130" y="522"/>
                      <a:pt x="46127" y="517"/>
                      <a:pt x="46125" y="517"/>
                    </a:cubicBezTo>
                    <a:cubicBezTo>
                      <a:pt x="46124" y="517"/>
                      <a:pt x="46123" y="518"/>
                      <a:pt x="46122" y="518"/>
                    </a:cubicBezTo>
                    <a:cubicBezTo>
                      <a:pt x="46120" y="518"/>
                      <a:pt x="46116" y="516"/>
                      <a:pt x="46109" y="506"/>
                    </a:cubicBezTo>
                    <a:cubicBezTo>
                      <a:pt x="46106" y="525"/>
                      <a:pt x="46103" y="532"/>
                      <a:pt x="46099" y="532"/>
                    </a:cubicBezTo>
                    <a:cubicBezTo>
                      <a:pt x="46089" y="532"/>
                      <a:pt x="46073" y="484"/>
                      <a:pt x="46052" y="484"/>
                    </a:cubicBezTo>
                    <a:cubicBezTo>
                      <a:pt x="46046" y="484"/>
                      <a:pt x="46039" y="489"/>
                      <a:pt x="46031" y="500"/>
                    </a:cubicBezTo>
                    <a:cubicBezTo>
                      <a:pt x="46023" y="456"/>
                      <a:pt x="46014" y="442"/>
                      <a:pt x="46004" y="442"/>
                    </a:cubicBezTo>
                    <a:cubicBezTo>
                      <a:pt x="45989" y="442"/>
                      <a:pt x="45972" y="478"/>
                      <a:pt x="45952" y="478"/>
                    </a:cubicBezTo>
                    <a:cubicBezTo>
                      <a:pt x="45951" y="478"/>
                      <a:pt x="45950" y="478"/>
                      <a:pt x="45949" y="478"/>
                    </a:cubicBezTo>
                    <a:cubicBezTo>
                      <a:pt x="45915" y="480"/>
                      <a:pt x="45876" y="512"/>
                      <a:pt x="45828" y="541"/>
                    </a:cubicBezTo>
                    <a:cubicBezTo>
                      <a:pt x="45818" y="549"/>
                      <a:pt x="45808" y="552"/>
                      <a:pt x="45799" y="552"/>
                    </a:cubicBezTo>
                    <a:cubicBezTo>
                      <a:pt x="45777" y="552"/>
                      <a:pt x="45756" y="538"/>
                      <a:pt x="45736" y="538"/>
                    </a:cubicBezTo>
                    <a:cubicBezTo>
                      <a:pt x="45722" y="538"/>
                      <a:pt x="45708" y="545"/>
                      <a:pt x="45694" y="569"/>
                    </a:cubicBezTo>
                    <a:cubicBezTo>
                      <a:pt x="45664" y="574"/>
                      <a:pt x="45637" y="626"/>
                      <a:pt x="45611" y="626"/>
                    </a:cubicBezTo>
                    <a:cubicBezTo>
                      <a:pt x="45600" y="626"/>
                      <a:pt x="45589" y="616"/>
                      <a:pt x="45578" y="591"/>
                    </a:cubicBezTo>
                    <a:cubicBezTo>
                      <a:pt x="45552" y="582"/>
                      <a:pt x="45526" y="544"/>
                      <a:pt x="45502" y="544"/>
                    </a:cubicBezTo>
                    <a:cubicBezTo>
                      <a:pt x="45494" y="544"/>
                      <a:pt x="45487" y="548"/>
                      <a:pt x="45480" y="556"/>
                    </a:cubicBezTo>
                    <a:cubicBezTo>
                      <a:pt x="45472" y="571"/>
                      <a:pt x="45463" y="575"/>
                      <a:pt x="45454" y="575"/>
                    </a:cubicBezTo>
                    <a:cubicBezTo>
                      <a:pt x="45445" y="575"/>
                      <a:pt x="45435" y="570"/>
                      <a:pt x="45426" y="570"/>
                    </a:cubicBezTo>
                    <a:cubicBezTo>
                      <a:pt x="45415" y="570"/>
                      <a:pt x="45405" y="577"/>
                      <a:pt x="45395" y="606"/>
                    </a:cubicBezTo>
                    <a:cubicBezTo>
                      <a:pt x="45385" y="597"/>
                      <a:pt x="45375" y="594"/>
                      <a:pt x="45365" y="594"/>
                    </a:cubicBezTo>
                    <a:cubicBezTo>
                      <a:pt x="45330" y="594"/>
                      <a:pt x="45299" y="641"/>
                      <a:pt x="45269" y="641"/>
                    </a:cubicBezTo>
                    <a:cubicBezTo>
                      <a:pt x="45264" y="641"/>
                      <a:pt x="45260" y="640"/>
                      <a:pt x="45256" y="638"/>
                    </a:cubicBezTo>
                    <a:cubicBezTo>
                      <a:pt x="45229" y="633"/>
                      <a:pt x="45203" y="623"/>
                      <a:pt x="45177" y="623"/>
                    </a:cubicBezTo>
                    <a:cubicBezTo>
                      <a:pt x="45164" y="623"/>
                      <a:pt x="45151" y="626"/>
                      <a:pt x="45138" y="633"/>
                    </a:cubicBezTo>
                    <a:cubicBezTo>
                      <a:pt x="45136" y="633"/>
                      <a:pt x="45134" y="633"/>
                      <a:pt x="45132" y="633"/>
                    </a:cubicBezTo>
                    <a:cubicBezTo>
                      <a:pt x="45082" y="633"/>
                      <a:pt x="45032" y="675"/>
                      <a:pt x="44972" y="675"/>
                    </a:cubicBezTo>
                    <a:cubicBezTo>
                      <a:pt x="44944" y="675"/>
                      <a:pt x="44913" y="666"/>
                      <a:pt x="44880" y="637"/>
                    </a:cubicBezTo>
                    <a:cubicBezTo>
                      <a:pt x="44798" y="651"/>
                      <a:pt x="44773" y="658"/>
                      <a:pt x="44772" y="658"/>
                    </a:cubicBezTo>
                    <a:cubicBezTo>
                      <a:pt x="44771" y="658"/>
                      <a:pt x="44789" y="652"/>
                      <a:pt x="44802" y="640"/>
                    </a:cubicBezTo>
                    <a:cubicBezTo>
                      <a:pt x="44803" y="642"/>
                      <a:pt x="44805" y="642"/>
                      <a:pt x="44806" y="642"/>
                    </a:cubicBezTo>
                    <a:cubicBezTo>
                      <a:pt x="44813" y="642"/>
                      <a:pt x="44816" y="620"/>
                      <a:pt x="44808" y="620"/>
                    </a:cubicBezTo>
                    <a:cubicBezTo>
                      <a:pt x="44805" y="620"/>
                      <a:pt x="44799" y="623"/>
                      <a:pt x="44792" y="633"/>
                    </a:cubicBezTo>
                    <a:cubicBezTo>
                      <a:pt x="44789" y="636"/>
                      <a:pt x="44786" y="637"/>
                      <a:pt x="44783" y="637"/>
                    </a:cubicBezTo>
                    <a:cubicBezTo>
                      <a:pt x="44761" y="637"/>
                      <a:pt x="44723" y="579"/>
                      <a:pt x="44665" y="579"/>
                    </a:cubicBezTo>
                    <a:cubicBezTo>
                      <a:pt x="44637" y="579"/>
                      <a:pt x="44603" y="593"/>
                      <a:pt x="44564" y="635"/>
                    </a:cubicBezTo>
                    <a:cubicBezTo>
                      <a:pt x="44554" y="636"/>
                      <a:pt x="44545" y="636"/>
                      <a:pt x="44536" y="636"/>
                    </a:cubicBezTo>
                    <a:cubicBezTo>
                      <a:pt x="44499" y="636"/>
                      <a:pt x="44469" y="634"/>
                      <a:pt x="44445" y="634"/>
                    </a:cubicBezTo>
                    <a:cubicBezTo>
                      <a:pt x="44414" y="634"/>
                      <a:pt x="44391" y="637"/>
                      <a:pt x="44375" y="648"/>
                    </a:cubicBezTo>
                    <a:cubicBezTo>
                      <a:pt x="44365" y="655"/>
                      <a:pt x="44357" y="658"/>
                      <a:pt x="44351" y="658"/>
                    </a:cubicBezTo>
                    <a:cubicBezTo>
                      <a:pt x="44337" y="658"/>
                      <a:pt x="44333" y="642"/>
                      <a:pt x="44333" y="623"/>
                    </a:cubicBezTo>
                    <a:cubicBezTo>
                      <a:pt x="44333" y="619"/>
                      <a:pt x="44334" y="619"/>
                      <a:pt x="44334" y="615"/>
                    </a:cubicBezTo>
                    <a:lnTo>
                      <a:pt x="44334" y="615"/>
                    </a:lnTo>
                    <a:cubicBezTo>
                      <a:pt x="44330" y="618"/>
                      <a:pt x="44325" y="620"/>
                      <a:pt x="44320" y="620"/>
                    </a:cubicBezTo>
                    <a:cubicBezTo>
                      <a:pt x="44317" y="620"/>
                      <a:pt x="44315" y="620"/>
                      <a:pt x="44312" y="619"/>
                    </a:cubicBezTo>
                    <a:cubicBezTo>
                      <a:pt x="44306" y="644"/>
                      <a:pt x="44298" y="652"/>
                      <a:pt x="44288" y="652"/>
                    </a:cubicBezTo>
                    <a:cubicBezTo>
                      <a:pt x="44271" y="652"/>
                      <a:pt x="44248" y="626"/>
                      <a:pt x="44219" y="619"/>
                    </a:cubicBezTo>
                    <a:cubicBezTo>
                      <a:pt x="44198" y="629"/>
                      <a:pt x="44173" y="634"/>
                      <a:pt x="44143" y="634"/>
                    </a:cubicBezTo>
                    <a:cubicBezTo>
                      <a:pt x="44113" y="634"/>
                      <a:pt x="44078" y="629"/>
                      <a:pt x="44037" y="620"/>
                    </a:cubicBezTo>
                    <a:cubicBezTo>
                      <a:pt x="44006" y="597"/>
                      <a:pt x="43977" y="589"/>
                      <a:pt x="43951" y="589"/>
                    </a:cubicBezTo>
                    <a:cubicBezTo>
                      <a:pt x="43912" y="589"/>
                      <a:pt x="43879" y="608"/>
                      <a:pt x="43852" y="623"/>
                    </a:cubicBezTo>
                    <a:cubicBezTo>
                      <a:pt x="43845" y="618"/>
                      <a:pt x="43838" y="616"/>
                      <a:pt x="43832" y="616"/>
                    </a:cubicBezTo>
                    <a:cubicBezTo>
                      <a:pt x="43807" y="616"/>
                      <a:pt x="43788" y="647"/>
                      <a:pt x="43772" y="647"/>
                    </a:cubicBezTo>
                    <a:cubicBezTo>
                      <a:pt x="43765" y="647"/>
                      <a:pt x="43759" y="642"/>
                      <a:pt x="43754" y="626"/>
                    </a:cubicBezTo>
                    <a:cubicBezTo>
                      <a:pt x="43737" y="646"/>
                      <a:pt x="43725" y="653"/>
                      <a:pt x="43718" y="653"/>
                    </a:cubicBezTo>
                    <a:cubicBezTo>
                      <a:pt x="43706" y="653"/>
                      <a:pt x="43703" y="637"/>
                      <a:pt x="43702" y="630"/>
                    </a:cubicBezTo>
                    <a:cubicBezTo>
                      <a:pt x="43699" y="628"/>
                      <a:pt x="43697" y="610"/>
                      <a:pt x="43689" y="610"/>
                    </a:cubicBezTo>
                    <a:cubicBezTo>
                      <a:pt x="43683" y="610"/>
                      <a:pt x="43674" y="618"/>
                      <a:pt x="43660" y="644"/>
                    </a:cubicBezTo>
                    <a:cubicBezTo>
                      <a:pt x="43635" y="632"/>
                      <a:pt x="43592" y="570"/>
                      <a:pt x="43523" y="570"/>
                    </a:cubicBezTo>
                    <a:cubicBezTo>
                      <a:pt x="43490" y="570"/>
                      <a:pt x="43451" y="584"/>
                      <a:pt x="43405" y="625"/>
                    </a:cubicBezTo>
                    <a:cubicBezTo>
                      <a:pt x="43357" y="581"/>
                      <a:pt x="43310" y="558"/>
                      <a:pt x="43264" y="558"/>
                    </a:cubicBezTo>
                    <a:cubicBezTo>
                      <a:pt x="43263" y="558"/>
                      <a:pt x="43261" y="558"/>
                      <a:pt x="43260" y="558"/>
                    </a:cubicBezTo>
                    <a:cubicBezTo>
                      <a:pt x="43217" y="558"/>
                      <a:pt x="43176" y="581"/>
                      <a:pt x="43137" y="624"/>
                    </a:cubicBezTo>
                    <a:cubicBezTo>
                      <a:pt x="43108" y="645"/>
                      <a:pt x="43079" y="655"/>
                      <a:pt x="43052" y="655"/>
                    </a:cubicBezTo>
                    <a:cubicBezTo>
                      <a:pt x="43001" y="655"/>
                      <a:pt x="42953" y="621"/>
                      <a:pt x="42906" y="564"/>
                    </a:cubicBezTo>
                    <a:cubicBezTo>
                      <a:pt x="42902" y="565"/>
                      <a:pt x="42898" y="566"/>
                      <a:pt x="42894" y="566"/>
                    </a:cubicBezTo>
                    <a:cubicBezTo>
                      <a:pt x="42845" y="566"/>
                      <a:pt x="42798" y="497"/>
                      <a:pt x="42755" y="497"/>
                    </a:cubicBezTo>
                    <a:cubicBezTo>
                      <a:pt x="42740" y="497"/>
                      <a:pt x="42726" y="505"/>
                      <a:pt x="42712" y="526"/>
                    </a:cubicBezTo>
                    <a:cubicBezTo>
                      <a:pt x="42652" y="475"/>
                      <a:pt x="42598" y="506"/>
                      <a:pt x="42547" y="471"/>
                    </a:cubicBezTo>
                    <a:cubicBezTo>
                      <a:pt x="42514" y="443"/>
                      <a:pt x="42472" y="428"/>
                      <a:pt x="42429" y="428"/>
                    </a:cubicBezTo>
                    <a:cubicBezTo>
                      <a:pt x="42423" y="428"/>
                      <a:pt x="42416" y="429"/>
                      <a:pt x="42410" y="429"/>
                    </a:cubicBezTo>
                    <a:cubicBezTo>
                      <a:pt x="42397" y="410"/>
                      <a:pt x="42384" y="403"/>
                      <a:pt x="42371" y="403"/>
                    </a:cubicBezTo>
                    <a:cubicBezTo>
                      <a:pt x="42344" y="403"/>
                      <a:pt x="42320" y="433"/>
                      <a:pt x="42296" y="438"/>
                    </a:cubicBezTo>
                    <a:cubicBezTo>
                      <a:pt x="42244" y="473"/>
                      <a:pt x="41968" y="647"/>
                      <a:pt x="41908" y="647"/>
                    </a:cubicBezTo>
                    <a:cubicBezTo>
                      <a:pt x="41907" y="647"/>
                      <a:pt x="41906" y="647"/>
                      <a:pt x="41905" y="647"/>
                    </a:cubicBezTo>
                    <a:cubicBezTo>
                      <a:pt x="41853" y="643"/>
                      <a:pt x="42037" y="598"/>
                      <a:pt x="41988" y="544"/>
                    </a:cubicBezTo>
                    <a:cubicBezTo>
                      <a:pt x="41963" y="512"/>
                      <a:pt x="41706" y="330"/>
                      <a:pt x="41675" y="330"/>
                    </a:cubicBezTo>
                    <a:cubicBezTo>
                      <a:pt x="41674" y="330"/>
                      <a:pt x="41674" y="330"/>
                      <a:pt x="41673" y="330"/>
                    </a:cubicBezTo>
                    <a:cubicBezTo>
                      <a:pt x="41663" y="344"/>
                      <a:pt x="41653" y="359"/>
                      <a:pt x="41644" y="375"/>
                    </a:cubicBezTo>
                    <a:lnTo>
                      <a:pt x="41622" y="394"/>
                    </a:lnTo>
                    <a:cubicBezTo>
                      <a:pt x="41614" y="392"/>
                      <a:pt x="41605" y="390"/>
                      <a:pt x="41597" y="385"/>
                    </a:cubicBezTo>
                    <a:cubicBezTo>
                      <a:pt x="41615" y="368"/>
                      <a:pt x="41633" y="350"/>
                      <a:pt x="41654" y="329"/>
                    </a:cubicBezTo>
                    <a:lnTo>
                      <a:pt x="41654" y="329"/>
                    </a:lnTo>
                    <a:cubicBezTo>
                      <a:pt x="41642" y="341"/>
                      <a:pt x="41627" y="345"/>
                      <a:pt x="41612" y="345"/>
                    </a:cubicBezTo>
                    <a:cubicBezTo>
                      <a:pt x="41586" y="345"/>
                      <a:pt x="41559" y="334"/>
                      <a:pt x="41534" y="334"/>
                    </a:cubicBezTo>
                    <a:cubicBezTo>
                      <a:pt x="41523" y="334"/>
                      <a:pt x="41513" y="336"/>
                      <a:pt x="41504" y="341"/>
                    </a:cubicBezTo>
                    <a:cubicBezTo>
                      <a:pt x="41495" y="322"/>
                      <a:pt x="41487" y="315"/>
                      <a:pt x="41480" y="315"/>
                    </a:cubicBezTo>
                    <a:cubicBezTo>
                      <a:pt x="41474" y="315"/>
                      <a:pt x="41469" y="320"/>
                      <a:pt x="41466" y="327"/>
                    </a:cubicBezTo>
                    <a:cubicBezTo>
                      <a:pt x="41463" y="326"/>
                      <a:pt x="41461" y="326"/>
                      <a:pt x="41458" y="325"/>
                    </a:cubicBezTo>
                    <a:cubicBezTo>
                      <a:pt x="41432" y="313"/>
                      <a:pt x="41402" y="299"/>
                      <a:pt x="41371" y="299"/>
                    </a:cubicBezTo>
                    <a:cubicBezTo>
                      <a:pt x="41354" y="299"/>
                      <a:pt x="41336" y="303"/>
                      <a:pt x="41318" y="313"/>
                    </a:cubicBezTo>
                    <a:cubicBezTo>
                      <a:pt x="41304" y="308"/>
                      <a:pt x="41290" y="306"/>
                      <a:pt x="41277" y="306"/>
                    </a:cubicBezTo>
                    <a:cubicBezTo>
                      <a:pt x="41227" y="306"/>
                      <a:pt x="41185" y="339"/>
                      <a:pt x="41153" y="345"/>
                    </a:cubicBezTo>
                    <a:cubicBezTo>
                      <a:pt x="41111" y="334"/>
                      <a:pt x="41082" y="324"/>
                      <a:pt x="41063" y="307"/>
                    </a:cubicBezTo>
                    <a:cubicBezTo>
                      <a:pt x="41059" y="305"/>
                      <a:pt x="41055" y="304"/>
                      <a:pt x="41051" y="304"/>
                    </a:cubicBezTo>
                    <a:cubicBezTo>
                      <a:pt x="41045" y="304"/>
                      <a:pt x="41039" y="307"/>
                      <a:pt x="41035" y="312"/>
                    </a:cubicBezTo>
                    <a:cubicBezTo>
                      <a:pt x="41037" y="307"/>
                      <a:pt x="41040" y="302"/>
                      <a:pt x="41041" y="296"/>
                    </a:cubicBezTo>
                    <a:cubicBezTo>
                      <a:pt x="41042" y="292"/>
                      <a:pt x="41042" y="287"/>
                      <a:pt x="41044" y="283"/>
                    </a:cubicBezTo>
                    <a:lnTo>
                      <a:pt x="41044" y="283"/>
                    </a:lnTo>
                    <a:cubicBezTo>
                      <a:pt x="41025" y="286"/>
                      <a:pt x="41005" y="288"/>
                      <a:pt x="40985" y="288"/>
                    </a:cubicBezTo>
                    <a:cubicBezTo>
                      <a:pt x="40981" y="288"/>
                      <a:pt x="40977" y="288"/>
                      <a:pt x="40972" y="288"/>
                    </a:cubicBezTo>
                    <a:cubicBezTo>
                      <a:pt x="40967" y="287"/>
                      <a:pt x="40962" y="287"/>
                      <a:pt x="40957" y="287"/>
                    </a:cubicBezTo>
                    <a:cubicBezTo>
                      <a:pt x="40933" y="287"/>
                      <a:pt x="40907" y="295"/>
                      <a:pt x="40878" y="295"/>
                    </a:cubicBezTo>
                    <a:cubicBezTo>
                      <a:pt x="40847" y="295"/>
                      <a:pt x="40812" y="286"/>
                      <a:pt x="40774" y="249"/>
                    </a:cubicBezTo>
                    <a:cubicBezTo>
                      <a:pt x="40767" y="251"/>
                      <a:pt x="40760" y="251"/>
                      <a:pt x="40753" y="251"/>
                    </a:cubicBezTo>
                    <a:cubicBezTo>
                      <a:pt x="40730" y="251"/>
                      <a:pt x="40705" y="243"/>
                      <a:pt x="40679" y="243"/>
                    </a:cubicBezTo>
                    <a:cubicBezTo>
                      <a:pt x="40666" y="243"/>
                      <a:pt x="40652" y="245"/>
                      <a:pt x="40638" y="252"/>
                    </a:cubicBezTo>
                    <a:cubicBezTo>
                      <a:pt x="40636" y="252"/>
                      <a:pt x="40634" y="252"/>
                      <a:pt x="40632" y="252"/>
                    </a:cubicBezTo>
                    <a:cubicBezTo>
                      <a:pt x="40592" y="252"/>
                      <a:pt x="40550" y="298"/>
                      <a:pt x="40505" y="298"/>
                    </a:cubicBezTo>
                    <a:cubicBezTo>
                      <a:pt x="40495" y="298"/>
                      <a:pt x="40485" y="296"/>
                      <a:pt x="40475" y="291"/>
                    </a:cubicBezTo>
                    <a:cubicBezTo>
                      <a:pt x="40448" y="302"/>
                      <a:pt x="40422" y="306"/>
                      <a:pt x="40397" y="306"/>
                    </a:cubicBezTo>
                    <a:cubicBezTo>
                      <a:pt x="40345" y="306"/>
                      <a:pt x="40295" y="290"/>
                      <a:pt x="40247" y="290"/>
                    </a:cubicBezTo>
                    <a:cubicBezTo>
                      <a:pt x="40239" y="290"/>
                      <a:pt x="40231" y="291"/>
                      <a:pt x="40223" y="292"/>
                    </a:cubicBezTo>
                    <a:cubicBezTo>
                      <a:pt x="40200" y="278"/>
                      <a:pt x="40177" y="273"/>
                      <a:pt x="40154" y="273"/>
                    </a:cubicBezTo>
                    <a:cubicBezTo>
                      <a:pt x="40115" y="273"/>
                      <a:pt x="40077" y="287"/>
                      <a:pt x="40039" y="287"/>
                    </a:cubicBezTo>
                    <a:cubicBezTo>
                      <a:pt x="40037" y="287"/>
                      <a:pt x="40035" y="287"/>
                      <a:pt x="40033" y="287"/>
                    </a:cubicBezTo>
                    <a:cubicBezTo>
                      <a:pt x="40016" y="276"/>
                      <a:pt x="39998" y="272"/>
                      <a:pt x="39981" y="272"/>
                    </a:cubicBezTo>
                    <a:cubicBezTo>
                      <a:pt x="39941" y="272"/>
                      <a:pt x="39901" y="294"/>
                      <a:pt x="39863" y="297"/>
                    </a:cubicBezTo>
                    <a:cubicBezTo>
                      <a:pt x="39826" y="309"/>
                      <a:pt x="39791" y="353"/>
                      <a:pt x="39757" y="353"/>
                    </a:cubicBezTo>
                    <a:cubicBezTo>
                      <a:pt x="39741" y="353"/>
                      <a:pt x="39726" y="344"/>
                      <a:pt x="39710" y="317"/>
                    </a:cubicBezTo>
                    <a:cubicBezTo>
                      <a:pt x="39705" y="322"/>
                      <a:pt x="39703" y="324"/>
                      <a:pt x="39702" y="324"/>
                    </a:cubicBezTo>
                    <a:cubicBezTo>
                      <a:pt x="39699" y="324"/>
                      <a:pt x="39845" y="163"/>
                      <a:pt x="39807" y="135"/>
                    </a:cubicBezTo>
                    <a:lnTo>
                      <a:pt x="39807" y="135"/>
                    </a:lnTo>
                    <a:cubicBezTo>
                      <a:pt x="39784" y="149"/>
                      <a:pt x="39761" y="154"/>
                      <a:pt x="39739" y="154"/>
                    </a:cubicBezTo>
                    <a:cubicBezTo>
                      <a:pt x="39695" y="154"/>
                      <a:pt x="39654" y="135"/>
                      <a:pt x="39615" y="135"/>
                    </a:cubicBezTo>
                    <a:cubicBezTo>
                      <a:pt x="39602" y="135"/>
                      <a:pt x="39589" y="137"/>
                      <a:pt x="39576" y="143"/>
                    </a:cubicBezTo>
                    <a:cubicBezTo>
                      <a:pt x="39562" y="156"/>
                      <a:pt x="39548" y="159"/>
                      <a:pt x="39535" y="159"/>
                    </a:cubicBezTo>
                    <a:cubicBezTo>
                      <a:pt x="39522" y="159"/>
                      <a:pt x="39509" y="156"/>
                      <a:pt x="39497" y="156"/>
                    </a:cubicBezTo>
                    <a:cubicBezTo>
                      <a:pt x="39485" y="156"/>
                      <a:pt x="39474" y="159"/>
                      <a:pt x="39463" y="170"/>
                    </a:cubicBezTo>
                    <a:cubicBezTo>
                      <a:pt x="39455" y="182"/>
                      <a:pt x="39448" y="186"/>
                      <a:pt x="39440" y="186"/>
                    </a:cubicBezTo>
                    <a:cubicBezTo>
                      <a:pt x="39418" y="186"/>
                      <a:pt x="39396" y="148"/>
                      <a:pt x="39376" y="148"/>
                    </a:cubicBezTo>
                    <a:cubicBezTo>
                      <a:pt x="39373" y="148"/>
                      <a:pt x="39370" y="149"/>
                      <a:pt x="39367" y="152"/>
                    </a:cubicBezTo>
                    <a:cubicBezTo>
                      <a:pt x="39328" y="153"/>
                      <a:pt x="39293" y="183"/>
                      <a:pt x="39262" y="183"/>
                    </a:cubicBezTo>
                    <a:cubicBezTo>
                      <a:pt x="39246" y="183"/>
                      <a:pt x="39230" y="175"/>
                      <a:pt x="39215" y="148"/>
                    </a:cubicBezTo>
                    <a:cubicBezTo>
                      <a:pt x="39202" y="126"/>
                      <a:pt x="39190" y="118"/>
                      <a:pt x="39179" y="118"/>
                    </a:cubicBezTo>
                    <a:cubicBezTo>
                      <a:pt x="39153" y="118"/>
                      <a:pt x="39130" y="159"/>
                      <a:pt x="39110" y="163"/>
                    </a:cubicBezTo>
                    <a:cubicBezTo>
                      <a:pt x="39078" y="141"/>
                      <a:pt x="39052" y="132"/>
                      <a:pt x="39029" y="132"/>
                    </a:cubicBezTo>
                    <a:cubicBezTo>
                      <a:pt x="39008" y="132"/>
                      <a:pt x="38989" y="139"/>
                      <a:pt x="38971" y="152"/>
                    </a:cubicBezTo>
                    <a:cubicBezTo>
                      <a:pt x="38904" y="146"/>
                      <a:pt x="38894" y="129"/>
                      <a:pt x="38884" y="129"/>
                    </a:cubicBezTo>
                    <a:cubicBezTo>
                      <a:pt x="38882" y="129"/>
                      <a:pt x="38880" y="130"/>
                      <a:pt x="38878" y="131"/>
                    </a:cubicBezTo>
                    <a:cubicBezTo>
                      <a:pt x="38876" y="136"/>
                      <a:pt x="38874" y="139"/>
                      <a:pt x="38872" y="139"/>
                    </a:cubicBezTo>
                    <a:cubicBezTo>
                      <a:pt x="38865" y="139"/>
                      <a:pt x="38855" y="121"/>
                      <a:pt x="38836" y="79"/>
                    </a:cubicBezTo>
                    <a:cubicBezTo>
                      <a:pt x="38822" y="76"/>
                      <a:pt x="38802" y="67"/>
                      <a:pt x="38774" y="67"/>
                    </a:cubicBezTo>
                    <a:cubicBezTo>
                      <a:pt x="38756" y="67"/>
                      <a:pt x="38733" y="71"/>
                      <a:pt x="38706" y="86"/>
                    </a:cubicBezTo>
                    <a:cubicBezTo>
                      <a:pt x="38640" y="68"/>
                      <a:pt x="38604" y="54"/>
                      <a:pt x="38584" y="53"/>
                    </a:cubicBezTo>
                    <a:cubicBezTo>
                      <a:pt x="38580" y="63"/>
                      <a:pt x="38576" y="67"/>
                      <a:pt x="38573" y="67"/>
                    </a:cubicBezTo>
                    <a:cubicBezTo>
                      <a:pt x="38561" y="67"/>
                      <a:pt x="38557" y="4"/>
                      <a:pt x="38553" y="3"/>
                    </a:cubicBezTo>
                    <a:cubicBezTo>
                      <a:pt x="38553" y="2"/>
                      <a:pt x="38552" y="1"/>
                      <a:pt x="38551"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35" name="Google Shape;16935;p61"/>
              <p:cNvSpPr/>
              <p:nvPr/>
            </p:nvSpPr>
            <p:spPr>
              <a:xfrm>
                <a:off x="3816975" y="5455175"/>
                <a:ext cx="75" cy="75"/>
              </a:xfrm>
              <a:custGeom>
                <a:avLst/>
                <a:gdLst/>
                <a:ahLst/>
                <a:cxnLst/>
                <a:rect l="l" t="t" r="r" b="b"/>
                <a:pathLst>
                  <a:path w="3" h="3" extrusionOk="0">
                    <a:moveTo>
                      <a:pt x="3" y="0"/>
                    </a:moveTo>
                    <a:lnTo>
                      <a:pt x="0" y="3"/>
                    </a:lnTo>
                    <a:cubicBezTo>
                      <a:pt x="2" y="2"/>
                      <a:pt x="2" y="2"/>
                      <a:pt x="3"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sp>
        <p:nvSpPr>
          <p:cNvPr id="16936" name="Google Shape;16936;p61"/>
          <p:cNvSpPr/>
          <p:nvPr/>
        </p:nvSpPr>
        <p:spPr>
          <a:xfrm>
            <a:off x="4171787" y="2939600"/>
            <a:ext cx="800400" cy="800400"/>
          </a:xfrm>
          <a:prstGeom prst="ellipse">
            <a:avLst/>
          </a:prstGeom>
          <a:solidFill>
            <a:schemeClr val="accent2"/>
          </a:solidFill>
          <a:ln w="114300" cap="flat" cmpd="sng">
            <a:solidFill>
              <a:schemeClr val="accent2"/>
            </a:solidFill>
            <a:prstDash val="solid"/>
            <a:round/>
            <a:headEnd type="none" w="sm" len="sm"/>
            <a:tailEnd type="none" w="sm" len="sm"/>
          </a:ln>
          <a:effectLst>
            <a:outerShdw blurRad="57150" dist="19050" dir="4200000" algn="bl" rotWithShape="0">
              <a:srgbClr val="263A43">
                <a:alpha val="64999"/>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37" name="Google Shape;16937;p61"/>
          <p:cNvSpPr/>
          <p:nvPr/>
        </p:nvSpPr>
        <p:spPr>
          <a:xfrm>
            <a:off x="4171787" y="2939600"/>
            <a:ext cx="800400" cy="8004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6938" name="Google Shape;16938;p61"/>
          <p:cNvGrpSpPr/>
          <p:nvPr/>
        </p:nvGrpSpPr>
        <p:grpSpPr>
          <a:xfrm>
            <a:off x="5976110" y="3207812"/>
            <a:ext cx="2455889" cy="1443369"/>
            <a:chOff x="713220" y="1300491"/>
            <a:chExt cx="3555138" cy="1460309"/>
          </a:xfrm>
        </p:grpSpPr>
        <p:sp>
          <p:nvSpPr>
            <p:cNvPr id="16939" name="Google Shape;16939;p61"/>
            <p:cNvSpPr/>
            <p:nvPr/>
          </p:nvSpPr>
          <p:spPr>
            <a:xfrm rot="10800000">
              <a:off x="713220" y="1300491"/>
              <a:ext cx="3546505" cy="1403990"/>
            </a:xfrm>
            <a:custGeom>
              <a:avLst/>
              <a:gdLst/>
              <a:ahLst/>
              <a:cxnLst/>
              <a:rect l="l" t="t" r="r" b="b"/>
              <a:pathLst>
                <a:path w="51914" h="8316" extrusionOk="0">
                  <a:moveTo>
                    <a:pt x="1" y="0"/>
                  </a:moveTo>
                  <a:lnTo>
                    <a:pt x="1" y="8315"/>
                  </a:lnTo>
                  <a:lnTo>
                    <a:pt x="51914" y="8315"/>
                  </a:lnTo>
                  <a:lnTo>
                    <a:pt x="51912" y="0"/>
                  </a:lnTo>
                  <a:cubicBezTo>
                    <a:pt x="51912" y="0"/>
                    <a:pt x="41186" y="162"/>
                    <a:pt x="27621" y="406"/>
                  </a:cubicBezTo>
                  <a:cubicBezTo>
                    <a:pt x="25622" y="442"/>
                    <a:pt x="23583" y="457"/>
                    <a:pt x="21564" y="457"/>
                  </a:cubicBezTo>
                  <a:cubicBezTo>
                    <a:pt x="10484" y="457"/>
                    <a:pt x="1" y="0"/>
                    <a:pt x="1" y="0"/>
                  </a:cubicBezTo>
                  <a:close/>
                </a:path>
              </a:pathLst>
            </a:custGeom>
            <a:solidFill>
              <a:schemeClr val="accent4"/>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6940" name="Google Shape;16940;p61"/>
            <p:cNvGrpSpPr/>
            <p:nvPr/>
          </p:nvGrpSpPr>
          <p:grpSpPr>
            <a:xfrm>
              <a:off x="713450" y="2567954"/>
              <a:ext cx="3554908" cy="192846"/>
              <a:chOff x="3289575" y="5404975"/>
              <a:chExt cx="1300925" cy="70575"/>
            </a:xfrm>
          </p:grpSpPr>
          <p:sp>
            <p:nvSpPr>
              <p:cNvPr id="16941" name="Google Shape;16941;p61"/>
              <p:cNvSpPr/>
              <p:nvPr/>
            </p:nvSpPr>
            <p:spPr>
              <a:xfrm>
                <a:off x="3980025" y="5416850"/>
                <a:ext cx="575" cy="900"/>
              </a:xfrm>
              <a:custGeom>
                <a:avLst/>
                <a:gdLst/>
                <a:ahLst/>
                <a:cxnLst/>
                <a:rect l="l" t="t" r="r" b="b"/>
                <a:pathLst>
                  <a:path w="23" h="36" extrusionOk="0">
                    <a:moveTo>
                      <a:pt x="12" y="0"/>
                    </a:moveTo>
                    <a:cubicBezTo>
                      <a:pt x="6" y="5"/>
                      <a:pt x="2" y="11"/>
                      <a:pt x="1" y="20"/>
                    </a:cubicBezTo>
                    <a:cubicBezTo>
                      <a:pt x="8" y="31"/>
                      <a:pt x="12" y="35"/>
                      <a:pt x="15" y="35"/>
                    </a:cubicBezTo>
                    <a:cubicBezTo>
                      <a:pt x="22" y="35"/>
                      <a:pt x="18" y="12"/>
                      <a:pt x="12"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42" name="Google Shape;16942;p61"/>
              <p:cNvSpPr/>
              <p:nvPr/>
            </p:nvSpPr>
            <p:spPr>
              <a:xfrm>
                <a:off x="4315675" y="5411325"/>
                <a:ext cx="1025" cy="775"/>
              </a:xfrm>
              <a:custGeom>
                <a:avLst/>
                <a:gdLst/>
                <a:ahLst/>
                <a:cxnLst/>
                <a:rect l="l" t="t" r="r" b="b"/>
                <a:pathLst>
                  <a:path w="41" h="31" extrusionOk="0">
                    <a:moveTo>
                      <a:pt x="16" y="0"/>
                    </a:moveTo>
                    <a:cubicBezTo>
                      <a:pt x="10" y="0"/>
                      <a:pt x="5" y="8"/>
                      <a:pt x="1" y="30"/>
                    </a:cubicBezTo>
                    <a:cubicBezTo>
                      <a:pt x="16" y="28"/>
                      <a:pt x="29" y="25"/>
                      <a:pt x="40" y="23"/>
                    </a:cubicBezTo>
                    <a:cubicBezTo>
                      <a:pt x="32" y="11"/>
                      <a:pt x="24" y="0"/>
                      <a:pt x="16"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43" name="Google Shape;16943;p61"/>
              <p:cNvSpPr/>
              <p:nvPr/>
            </p:nvSpPr>
            <p:spPr>
              <a:xfrm>
                <a:off x="4316675" y="5411800"/>
                <a:ext cx="1600" cy="775"/>
              </a:xfrm>
              <a:custGeom>
                <a:avLst/>
                <a:gdLst/>
                <a:ahLst/>
                <a:cxnLst/>
                <a:rect l="l" t="t" r="r" b="b"/>
                <a:pathLst>
                  <a:path w="64" h="31" extrusionOk="0">
                    <a:moveTo>
                      <a:pt x="30" y="0"/>
                    </a:moveTo>
                    <a:cubicBezTo>
                      <a:pt x="22" y="0"/>
                      <a:pt x="12" y="2"/>
                      <a:pt x="0" y="5"/>
                    </a:cubicBezTo>
                    <a:cubicBezTo>
                      <a:pt x="8" y="15"/>
                      <a:pt x="16" y="26"/>
                      <a:pt x="24" y="26"/>
                    </a:cubicBezTo>
                    <a:cubicBezTo>
                      <a:pt x="26" y="26"/>
                      <a:pt x="29" y="25"/>
                      <a:pt x="31" y="23"/>
                    </a:cubicBezTo>
                    <a:cubicBezTo>
                      <a:pt x="35" y="28"/>
                      <a:pt x="40" y="31"/>
                      <a:pt x="44" y="31"/>
                    </a:cubicBezTo>
                    <a:cubicBezTo>
                      <a:pt x="56" y="31"/>
                      <a:pt x="63" y="7"/>
                      <a:pt x="62" y="7"/>
                    </a:cubicBezTo>
                    <a:lnTo>
                      <a:pt x="62" y="7"/>
                    </a:lnTo>
                    <a:cubicBezTo>
                      <a:pt x="61" y="7"/>
                      <a:pt x="59" y="10"/>
                      <a:pt x="56" y="19"/>
                    </a:cubicBezTo>
                    <a:cubicBezTo>
                      <a:pt x="51" y="5"/>
                      <a:pt x="42" y="0"/>
                      <a:pt x="30"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44" name="Google Shape;16944;p61"/>
              <p:cNvSpPr/>
              <p:nvPr/>
            </p:nvSpPr>
            <p:spPr>
              <a:xfrm>
                <a:off x="4397950" y="5419900"/>
                <a:ext cx="300" cy="500"/>
              </a:xfrm>
              <a:custGeom>
                <a:avLst/>
                <a:gdLst/>
                <a:ahLst/>
                <a:cxnLst/>
                <a:rect l="l" t="t" r="r" b="b"/>
                <a:pathLst>
                  <a:path w="12" h="20" extrusionOk="0">
                    <a:moveTo>
                      <a:pt x="6" y="1"/>
                    </a:moveTo>
                    <a:cubicBezTo>
                      <a:pt x="4" y="1"/>
                      <a:pt x="1" y="6"/>
                      <a:pt x="0" y="19"/>
                    </a:cubicBezTo>
                    <a:cubicBezTo>
                      <a:pt x="11" y="13"/>
                      <a:pt x="10" y="1"/>
                      <a:pt x="6"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45" name="Google Shape;16945;p61"/>
              <p:cNvSpPr/>
              <p:nvPr/>
            </p:nvSpPr>
            <p:spPr>
              <a:xfrm>
                <a:off x="4193775" y="5406050"/>
                <a:ext cx="875" cy="600"/>
              </a:xfrm>
              <a:custGeom>
                <a:avLst/>
                <a:gdLst/>
                <a:ahLst/>
                <a:cxnLst/>
                <a:rect l="l" t="t" r="r" b="b"/>
                <a:pathLst>
                  <a:path w="35" h="24" extrusionOk="0">
                    <a:moveTo>
                      <a:pt x="7" y="1"/>
                    </a:moveTo>
                    <a:cubicBezTo>
                      <a:pt x="2" y="1"/>
                      <a:pt x="1" y="7"/>
                      <a:pt x="2" y="21"/>
                    </a:cubicBezTo>
                    <a:cubicBezTo>
                      <a:pt x="9" y="23"/>
                      <a:pt x="15" y="24"/>
                      <a:pt x="22" y="24"/>
                    </a:cubicBezTo>
                    <a:cubicBezTo>
                      <a:pt x="26" y="24"/>
                      <a:pt x="30" y="23"/>
                      <a:pt x="34" y="22"/>
                    </a:cubicBezTo>
                    <a:cubicBezTo>
                      <a:pt x="22" y="9"/>
                      <a:pt x="13" y="1"/>
                      <a:pt x="7"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46" name="Google Shape;16946;p61"/>
              <p:cNvSpPr/>
              <p:nvPr/>
            </p:nvSpPr>
            <p:spPr>
              <a:xfrm>
                <a:off x="4133775" y="5414725"/>
                <a:ext cx="975" cy="950"/>
              </a:xfrm>
              <a:custGeom>
                <a:avLst/>
                <a:gdLst/>
                <a:ahLst/>
                <a:cxnLst/>
                <a:rect l="l" t="t" r="r" b="b"/>
                <a:pathLst>
                  <a:path w="39" h="38" extrusionOk="0">
                    <a:moveTo>
                      <a:pt x="26" y="0"/>
                    </a:moveTo>
                    <a:cubicBezTo>
                      <a:pt x="19" y="0"/>
                      <a:pt x="9" y="9"/>
                      <a:pt x="0" y="20"/>
                    </a:cubicBezTo>
                    <a:cubicBezTo>
                      <a:pt x="23" y="21"/>
                      <a:pt x="34" y="21"/>
                      <a:pt x="37" y="38"/>
                    </a:cubicBezTo>
                    <a:cubicBezTo>
                      <a:pt x="38" y="10"/>
                      <a:pt x="33" y="0"/>
                      <a:pt x="26"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47" name="Google Shape;16947;p61"/>
              <p:cNvSpPr/>
              <p:nvPr/>
            </p:nvSpPr>
            <p:spPr>
              <a:xfrm>
                <a:off x="4225950" y="5405725"/>
                <a:ext cx="725" cy="350"/>
              </a:xfrm>
              <a:custGeom>
                <a:avLst/>
                <a:gdLst/>
                <a:ahLst/>
                <a:cxnLst/>
                <a:rect l="l" t="t" r="r" b="b"/>
                <a:pathLst>
                  <a:path w="29" h="14" extrusionOk="0">
                    <a:moveTo>
                      <a:pt x="0" y="1"/>
                    </a:moveTo>
                    <a:cubicBezTo>
                      <a:pt x="4" y="4"/>
                      <a:pt x="12" y="10"/>
                      <a:pt x="18" y="14"/>
                    </a:cubicBezTo>
                    <a:lnTo>
                      <a:pt x="28" y="14"/>
                    </a:lnTo>
                    <a:cubicBezTo>
                      <a:pt x="18" y="10"/>
                      <a:pt x="9" y="6"/>
                      <a:pt x="0"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48" name="Google Shape;16948;p61"/>
              <p:cNvSpPr/>
              <p:nvPr/>
            </p:nvSpPr>
            <p:spPr>
              <a:xfrm>
                <a:off x="3868875" y="5419425"/>
                <a:ext cx="100" cy="75"/>
              </a:xfrm>
              <a:custGeom>
                <a:avLst/>
                <a:gdLst/>
                <a:ahLst/>
                <a:cxnLst/>
                <a:rect l="l" t="t" r="r" b="b"/>
                <a:pathLst>
                  <a:path w="4" h="3" extrusionOk="0">
                    <a:moveTo>
                      <a:pt x="3" y="0"/>
                    </a:moveTo>
                    <a:lnTo>
                      <a:pt x="3" y="0"/>
                    </a:lnTo>
                    <a:cubicBezTo>
                      <a:pt x="2" y="0"/>
                      <a:pt x="1" y="1"/>
                      <a:pt x="1" y="3"/>
                    </a:cubicBezTo>
                    <a:lnTo>
                      <a:pt x="3" y="0"/>
                    </a:ln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49" name="Google Shape;16949;p61"/>
              <p:cNvSpPr/>
              <p:nvPr/>
            </p:nvSpPr>
            <p:spPr>
              <a:xfrm>
                <a:off x="3289575" y="5404975"/>
                <a:ext cx="1300925" cy="70575"/>
              </a:xfrm>
              <a:custGeom>
                <a:avLst/>
                <a:gdLst/>
                <a:ahLst/>
                <a:cxnLst/>
                <a:rect l="l" t="t" r="r" b="b"/>
                <a:pathLst>
                  <a:path w="52037" h="2823" extrusionOk="0">
                    <a:moveTo>
                      <a:pt x="32257" y="329"/>
                    </a:moveTo>
                    <a:cubicBezTo>
                      <a:pt x="32263" y="329"/>
                      <a:pt x="32269" y="329"/>
                      <a:pt x="32274" y="330"/>
                    </a:cubicBezTo>
                    <a:cubicBezTo>
                      <a:pt x="32281" y="340"/>
                      <a:pt x="32288" y="350"/>
                      <a:pt x="32298" y="359"/>
                    </a:cubicBezTo>
                    <a:cubicBezTo>
                      <a:pt x="32137" y="357"/>
                      <a:pt x="32203" y="329"/>
                      <a:pt x="32257" y="329"/>
                    </a:cubicBezTo>
                    <a:close/>
                    <a:moveTo>
                      <a:pt x="5250" y="1074"/>
                    </a:moveTo>
                    <a:cubicBezTo>
                      <a:pt x="5250" y="1076"/>
                      <a:pt x="5250" y="1077"/>
                      <a:pt x="5250" y="1078"/>
                    </a:cubicBezTo>
                    <a:lnTo>
                      <a:pt x="5250" y="1078"/>
                    </a:lnTo>
                    <a:cubicBezTo>
                      <a:pt x="5250" y="1077"/>
                      <a:pt x="5250" y="1076"/>
                      <a:pt x="5250" y="1074"/>
                    </a:cubicBezTo>
                    <a:close/>
                    <a:moveTo>
                      <a:pt x="35937" y="1639"/>
                    </a:moveTo>
                    <a:lnTo>
                      <a:pt x="35937" y="1639"/>
                    </a:lnTo>
                    <a:cubicBezTo>
                      <a:pt x="35936" y="1639"/>
                      <a:pt x="35936" y="1639"/>
                      <a:pt x="35936" y="1639"/>
                    </a:cubicBezTo>
                    <a:cubicBezTo>
                      <a:pt x="35936" y="1639"/>
                      <a:pt x="35936" y="1639"/>
                      <a:pt x="35937" y="1639"/>
                    </a:cubicBezTo>
                    <a:close/>
                    <a:moveTo>
                      <a:pt x="52031" y="2118"/>
                    </a:moveTo>
                    <a:cubicBezTo>
                      <a:pt x="52033" y="2118"/>
                      <a:pt x="52035" y="2119"/>
                      <a:pt x="52037" y="2119"/>
                    </a:cubicBezTo>
                    <a:cubicBezTo>
                      <a:pt x="52035" y="2118"/>
                      <a:pt x="52033" y="2118"/>
                      <a:pt x="52031" y="2118"/>
                    </a:cubicBezTo>
                    <a:close/>
                    <a:moveTo>
                      <a:pt x="15765" y="2214"/>
                    </a:moveTo>
                    <a:lnTo>
                      <a:pt x="15765" y="2214"/>
                    </a:lnTo>
                    <a:cubicBezTo>
                      <a:pt x="15765" y="2214"/>
                      <a:pt x="15765" y="2214"/>
                      <a:pt x="15765" y="2214"/>
                    </a:cubicBezTo>
                    <a:cubicBezTo>
                      <a:pt x="15765" y="2214"/>
                      <a:pt x="15765" y="2214"/>
                      <a:pt x="15765" y="2214"/>
                    </a:cubicBezTo>
                    <a:close/>
                    <a:moveTo>
                      <a:pt x="14353" y="2372"/>
                    </a:moveTo>
                    <a:lnTo>
                      <a:pt x="14353" y="2372"/>
                    </a:lnTo>
                    <a:cubicBezTo>
                      <a:pt x="14352" y="2372"/>
                      <a:pt x="14352" y="2372"/>
                      <a:pt x="14352" y="2372"/>
                    </a:cubicBezTo>
                    <a:cubicBezTo>
                      <a:pt x="14352" y="2373"/>
                      <a:pt x="14353" y="2373"/>
                      <a:pt x="14353" y="2374"/>
                    </a:cubicBezTo>
                    <a:lnTo>
                      <a:pt x="14353" y="2374"/>
                    </a:lnTo>
                    <a:cubicBezTo>
                      <a:pt x="14353" y="2373"/>
                      <a:pt x="14353" y="2373"/>
                      <a:pt x="14353" y="2372"/>
                    </a:cubicBezTo>
                    <a:close/>
                    <a:moveTo>
                      <a:pt x="38551" y="1"/>
                    </a:moveTo>
                    <a:cubicBezTo>
                      <a:pt x="38547" y="1"/>
                      <a:pt x="38538" y="20"/>
                      <a:pt x="38488" y="20"/>
                    </a:cubicBezTo>
                    <a:cubicBezTo>
                      <a:pt x="38476" y="20"/>
                      <a:pt x="38461" y="19"/>
                      <a:pt x="38443" y="16"/>
                    </a:cubicBezTo>
                    <a:cubicBezTo>
                      <a:pt x="38416" y="51"/>
                      <a:pt x="38391" y="53"/>
                      <a:pt x="38367" y="53"/>
                    </a:cubicBezTo>
                    <a:cubicBezTo>
                      <a:pt x="38364" y="53"/>
                      <a:pt x="38361" y="53"/>
                      <a:pt x="38358" y="53"/>
                    </a:cubicBezTo>
                    <a:cubicBezTo>
                      <a:pt x="38354" y="53"/>
                      <a:pt x="38349" y="53"/>
                      <a:pt x="38345" y="54"/>
                    </a:cubicBezTo>
                    <a:cubicBezTo>
                      <a:pt x="38337" y="64"/>
                      <a:pt x="38330" y="67"/>
                      <a:pt x="38322" y="67"/>
                    </a:cubicBezTo>
                    <a:cubicBezTo>
                      <a:pt x="38306" y="67"/>
                      <a:pt x="38291" y="51"/>
                      <a:pt x="38275" y="51"/>
                    </a:cubicBezTo>
                    <a:cubicBezTo>
                      <a:pt x="38269" y="51"/>
                      <a:pt x="38262" y="54"/>
                      <a:pt x="38256" y="63"/>
                    </a:cubicBezTo>
                    <a:cubicBezTo>
                      <a:pt x="38240" y="83"/>
                      <a:pt x="38224" y="93"/>
                      <a:pt x="38207" y="93"/>
                    </a:cubicBezTo>
                    <a:cubicBezTo>
                      <a:pt x="38194" y="93"/>
                      <a:pt x="38180" y="86"/>
                      <a:pt x="38167" y="72"/>
                    </a:cubicBezTo>
                    <a:cubicBezTo>
                      <a:pt x="38156" y="92"/>
                      <a:pt x="38146" y="97"/>
                      <a:pt x="38135" y="97"/>
                    </a:cubicBezTo>
                    <a:cubicBezTo>
                      <a:pt x="38125" y="97"/>
                      <a:pt x="38114" y="93"/>
                      <a:pt x="38104" y="93"/>
                    </a:cubicBezTo>
                    <a:cubicBezTo>
                      <a:pt x="38092" y="93"/>
                      <a:pt x="38081" y="98"/>
                      <a:pt x="38069" y="120"/>
                    </a:cubicBezTo>
                    <a:cubicBezTo>
                      <a:pt x="38046" y="141"/>
                      <a:pt x="38022" y="165"/>
                      <a:pt x="37996" y="165"/>
                    </a:cubicBezTo>
                    <a:cubicBezTo>
                      <a:pt x="37982" y="165"/>
                      <a:pt x="37969" y="158"/>
                      <a:pt x="37954" y="142"/>
                    </a:cubicBezTo>
                    <a:cubicBezTo>
                      <a:pt x="37947" y="145"/>
                      <a:pt x="37939" y="147"/>
                      <a:pt x="37931" y="147"/>
                    </a:cubicBezTo>
                    <a:cubicBezTo>
                      <a:pt x="37901" y="147"/>
                      <a:pt x="37870" y="126"/>
                      <a:pt x="37836" y="126"/>
                    </a:cubicBezTo>
                    <a:cubicBezTo>
                      <a:pt x="37828" y="126"/>
                      <a:pt x="37820" y="127"/>
                      <a:pt x="37812" y="130"/>
                    </a:cubicBezTo>
                    <a:cubicBezTo>
                      <a:pt x="37657" y="109"/>
                      <a:pt x="37641" y="69"/>
                      <a:pt x="37633" y="69"/>
                    </a:cubicBezTo>
                    <a:cubicBezTo>
                      <a:pt x="37633" y="69"/>
                      <a:pt x="37632" y="69"/>
                      <a:pt x="37632" y="69"/>
                    </a:cubicBezTo>
                    <a:cubicBezTo>
                      <a:pt x="37628" y="63"/>
                      <a:pt x="37627" y="47"/>
                      <a:pt x="37582" y="47"/>
                    </a:cubicBezTo>
                    <a:cubicBezTo>
                      <a:pt x="37572" y="47"/>
                      <a:pt x="37560" y="48"/>
                      <a:pt x="37544" y="50"/>
                    </a:cubicBezTo>
                    <a:cubicBezTo>
                      <a:pt x="37550" y="49"/>
                      <a:pt x="37555" y="46"/>
                      <a:pt x="37560" y="44"/>
                    </a:cubicBezTo>
                    <a:cubicBezTo>
                      <a:pt x="37561" y="44"/>
                      <a:pt x="37562" y="44"/>
                      <a:pt x="37563" y="44"/>
                    </a:cubicBezTo>
                    <a:cubicBezTo>
                      <a:pt x="37585" y="44"/>
                      <a:pt x="37599" y="24"/>
                      <a:pt x="37590" y="24"/>
                    </a:cubicBezTo>
                    <a:cubicBezTo>
                      <a:pt x="37586" y="24"/>
                      <a:pt x="37580" y="27"/>
                      <a:pt x="37569" y="35"/>
                    </a:cubicBezTo>
                    <a:cubicBezTo>
                      <a:pt x="37545" y="39"/>
                      <a:pt x="37521" y="41"/>
                      <a:pt x="37497" y="41"/>
                    </a:cubicBezTo>
                    <a:cubicBezTo>
                      <a:pt x="37492" y="41"/>
                      <a:pt x="37487" y="41"/>
                      <a:pt x="37482" y="41"/>
                    </a:cubicBezTo>
                    <a:lnTo>
                      <a:pt x="37482" y="41"/>
                    </a:lnTo>
                    <a:cubicBezTo>
                      <a:pt x="37499" y="48"/>
                      <a:pt x="37515" y="51"/>
                      <a:pt x="37532" y="51"/>
                    </a:cubicBezTo>
                    <a:cubicBezTo>
                      <a:pt x="37520" y="53"/>
                      <a:pt x="37509" y="55"/>
                      <a:pt x="37495" y="58"/>
                    </a:cubicBezTo>
                    <a:cubicBezTo>
                      <a:pt x="37485" y="50"/>
                      <a:pt x="37480" y="46"/>
                      <a:pt x="37472" y="42"/>
                    </a:cubicBezTo>
                    <a:cubicBezTo>
                      <a:pt x="37417" y="42"/>
                      <a:pt x="37340" y="42"/>
                      <a:pt x="37230" y="51"/>
                    </a:cubicBezTo>
                    <a:cubicBezTo>
                      <a:pt x="37194" y="67"/>
                      <a:pt x="37161" y="72"/>
                      <a:pt x="37129" y="72"/>
                    </a:cubicBezTo>
                    <a:cubicBezTo>
                      <a:pt x="37074" y="72"/>
                      <a:pt x="37025" y="56"/>
                      <a:pt x="36983" y="56"/>
                    </a:cubicBezTo>
                    <a:cubicBezTo>
                      <a:pt x="36963" y="56"/>
                      <a:pt x="36945" y="60"/>
                      <a:pt x="36927" y="70"/>
                    </a:cubicBezTo>
                    <a:cubicBezTo>
                      <a:pt x="36903" y="62"/>
                      <a:pt x="36882" y="59"/>
                      <a:pt x="36862" y="59"/>
                    </a:cubicBezTo>
                    <a:cubicBezTo>
                      <a:pt x="36823" y="59"/>
                      <a:pt x="36792" y="71"/>
                      <a:pt x="36768" y="73"/>
                    </a:cubicBezTo>
                    <a:cubicBezTo>
                      <a:pt x="36731" y="88"/>
                      <a:pt x="36710" y="93"/>
                      <a:pt x="36694" y="93"/>
                    </a:cubicBezTo>
                    <a:cubicBezTo>
                      <a:pt x="36681" y="93"/>
                      <a:pt x="36671" y="89"/>
                      <a:pt x="36658" y="86"/>
                    </a:cubicBezTo>
                    <a:cubicBezTo>
                      <a:pt x="36651" y="97"/>
                      <a:pt x="36645" y="101"/>
                      <a:pt x="36636" y="101"/>
                    </a:cubicBezTo>
                    <a:cubicBezTo>
                      <a:pt x="36611" y="101"/>
                      <a:pt x="36571" y="63"/>
                      <a:pt x="36501" y="63"/>
                    </a:cubicBezTo>
                    <a:cubicBezTo>
                      <a:pt x="36483" y="63"/>
                      <a:pt x="36463" y="65"/>
                      <a:pt x="36440" y="72"/>
                    </a:cubicBezTo>
                    <a:cubicBezTo>
                      <a:pt x="36415" y="80"/>
                      <a:pt x="36393" y="83"/>
                      <a:pt x="36372" y="83"/>
                    </a:cubicBezTo>
                    <a:cubicBezTo>
                      <a:pt x="36318" y="83"/>
                      <a:pt x="36278" y="61"/>
                      <a:pt x="36250" y="61"/>
                    </a:cubicBezTo>
                    <a:cubicBezTo>
                      <a:pt x="36244" y="61"/>
                      <a:pt x="36239" y="62"/>
                      <a:pt x="36234" y="64"/>
                    </a:cubicBezTo>
                    <a:lnTo>
                      <a:pt x="36202" y="64"/>
                    </a:lnTo>
                    <a:cubicBezTo>
                      <a:pt x="36278" y="153"/>
                      <a:pt x="36454" y="485"/>
                      <a:pt x="36379" y="485"/>
                    </a:cubicBezTo>
                    <a:cubicBezTo>
                      <a:pt x="36376" y="485"/>
                      <a:pt x="36372" y="484"/>
                      <a:pt x="36368" y="483"/>
                    </a:cubicBezTo>
                    <a:cubicBezTo>
                      <a:pt x="36306" y="519"/>
                      <a:pt x="36285" y="540"/>
                      <a:pt x="36282" y="540"/>
                    </a:cubicBezTo>
                    <a:cubicBezTo>
                      <a:pt x="36280" y="540"/>
                      <a:pt x="36301" y="513"/>
                      <a:pt x="36314" y="452"/>
                    </a:cubicBezTo>
                    <a:cubicBezTo>
                      <a:pt x="36327" y="428"/>
                      <a:pt x="36333" y="420"/>
                      <a:pt x="36305" y="420"/>
                    </a:cubicBezTo>
                    <a:cubicBezTo>
                      <a:pt x="36278" y="420"/>
                      <a:pt x="36219" y="427"/>
                      <a:pt x="36103" y="434"/>
                    </a:cubicBezTo>
                    <a:cubicBezTo>
                      <a:pt x="36036" y="430"/>
                      <a:pt x="35985" y="403"/>
                      <a:pt x="35945" y="403"/>
                    </a:cubicBezTo>
                    <a:cubicBezTo>
                      <a:pt x="35937" y="403"/>
                      <a:pt x="35930" y="404"/>
                      <a:pt x="35923" y="406"/>
                    </a:cubicBezTo>
                    <a:cubicBezTo>
                      <a:pt x="35913" y="392"/>
                      <a:pt x="35903" y="388"/>
                      <a:pt x="35894" y="388"/>
                    </a:cubicBezTo>
                    <a:cubicBezTo>
                      <a:pt x="35878" y="388"/>
                      <a:pt x="35865" y="401"/>
                      <a:pt x="35853" y="401"/>
                    </a:cubicBezTo>
                    <a:cubicBezTo>
                      <a:pt x="35844" y="401"/>
                      <a:pt x="35836" y="393"/>
                      <a:pt x="35828" y="366"/>
                    </a:cubicBezTo>
                    <a:cubicBezTo>
                      <a:pt x="35785" y="314"/>
                      <a:pt x="35766" y="297"/>
                      <a:pt x="35717" y="297"/>
                    </a:cubicBezTo>
                    <a:cubicBezTo>
                      <a:pt x="35713" y="297"/>
                      <a:pt x="35710" y="297"/>
                      <a:pt x="35706" y="297"/>
                    </a:cubicBezTo>
                    <a:cubicBezTo>
                      <a:pt x="35697" y="285"/>
                      <a:pt x="35688" y="281"/>
                      <a:pt x="35677" y="281"/>
                    </a:cubicBezTo>
                    <a:cubicBezTo>
                      <a:pt x="35653" y="281"/>
                      <a:pt x="35624" y="301"/>
                      <a:pt x="35586" y="306"/>
                    </a:cubicBezTo>
                    <a:cubicBezTo>
                      <a:pt x="35568" y="300"/>
                      <a:pt x="35547" y="297"/>
                      <a:pt x="35524" y="297"/>
                    </a:cubicBezTo>
                    <a:cubicBezTo>
                      <a:pt x="35479" y="297"/>
                      <a:pt x="35426" y="309"/>
                      <a:pt x="35364" y="336"/>
                    </a:cubicBezTo>
                    <a:cubicBezTo>
                      <a:pt x="35350" y="324"/>
                      <a:pt x="35337" y="319"/>
                      <a:pt x="35324" y="319"/>
                    </a:cubicBezTo>
                    <a:cubicBezTo>
                      <a:pt x="35276" y="319"/>
                      <a:pt x="35236" y="392"/>
                      <a:pt x="35201" y="392"/>
                    </a:cubicBezTo>
                    <a:cubicBezTo>
                      <a:pt x="35197" y="392"/>
                      <a:pt x="35192" y="391"/>
                      <a:pt x="35188" y="388"/>
                    </a:cubicBezTo>
                    <a:cubicBezTo>
                      <a:pt x="35175" y="374"/>
                      <a:pt x="35162" y="368"/>
                      <a:pt x="35151" y="368"/>
                    </a:cubicBezTo>
                    <a:cubicBezTo>
                      <a:pt x="35123" y="368"/>
                      <a:pt x="35100" y="400"/>
                      <a:pt x="35082" y="405"/>
                    </a:cubicBezTo>
                    <a:cubicBezTo>
                      <a:pt x="35074" y="410"/>
                      <a:pt x="35066" y="412"/>
                      <a:pt x="35059" y="412"/>
                    </a:cubicBezTo>
                    <a:cubicBezTo>
                      <a:pt x="35038" y="412"/>
                      <a:pt x="35023" y="394"/>
                      <a:pt x="35013" y="394"/>
                    </a:cubicBezTo>
                    <a:cubicBezTo>
                      <a:pt x="35006" y="394"/>
                      <a:pt x="35000" y="403"/>
                      <a:pt x="34996" y="434"/>
                    </a:cubicBezTo>
                    <a:cubicBezTo>
                      <a:pt x="34987" y="456"/>
                      <a:pt x="34981" y="462"/>
                      <a:pt x="34970" y="462"/>
                    </a:cubicBezTo>
                    <a:cubicBezTo>
                      <a:pt x="34956" y="462"/>
                      <a:pt x="34932" y="453"/>
                      <a:pt x="34883" y="453"/>
                    </a:cubicBezTo>
                    <a:cubicBezTo>
                      <a:pt x="34858" y="453"/>
                      <a:pt x="34827" y="455"/>
                      <a:pt x="34786" y="462"/>
                    </a:cubicBezTo>
                    <a:cubicBezTo>
                      <a:pt x="34764" y="478"/>
                      <a:pt x="34747" y="497"/>
                      <a:pt x="34733" y="517"/>
                    </a:cubicBezTo>
                    <a:cubicBezTo>
                      <a:pt x="34730" y="516"/>
                      <a:pt x="34726" y="516"/>
                      <a:pt x="34724" y="516"/>
                    </a:cubicBezTo>
                    <a:cubicBezTo>
                      <a:pt x="34724" y="513"/>
                      <a:pt x="34722" y="511"/>
                      <a:pt x="34721" y="506"/>
                    </a:cubicBezTo>
                    <a:cubicBezTo>
                      <a:pt x="34715" y="516"/>
                      <a:pt x="34708" y="528"/>
                      <a:pt x="34702" y="539"/>
                    </a:cubicBezTo>
                    <a:cubicBezTo>
                      <a:pt x="34700" y="539"/>
                      <a:pt x="34698" y="539"/>
                      <a:pt x="34697" y="539"/>
                    </a:cubicBezTo>
                    <a:cubicBezTo>
                      <a:pt x="34696" y="539"/>
                      <a:pt x="34694" y="539"/>
                      <a:pt x="34693" y="537"/>
                    </a:cubicBezTo>
                    <a:cubicBezTo>
                      <a:pt x="34688" y="541"/>
                      <a:pt x="34684" y="548"/>
                      <a:pt x="34683" y="554"/>
                    </a:cubicBezTo>
                    <a:cubicBezTo>
                      <a:pt x="34680" y="554"/>
                      <a:pt x="34677" y="554"/>
                      <a:pt x="34674" y="553"/>
                    </a:cubicBezTo>
                    <a:cubicBezTo>
                      <a:pt x="34671" y="549"/>
                      <a:pt x="34670" y="545"/>
                      <a:pt x="34670" y="541"/>
                    </a:cubicBezTo>
                    <a:cubicBezTo>
                      <a:pt x="34670" y="544"/>
                      <a:pt x="34670" y="548"/>
                      <a:pt x="34670" y="551"/>
                    </a:cubicBezTo>
                    <a:cubicBezTo>
                      <a:pt x="34659" y="546"/>
                      <a:pt x="34646" y="538"/>
                      <a:pt x="34631" y="538"/>
                    </a:cubicBezTo>
                    <a:cubicBezTo>
                      <a:pt x="34626" y="538"/>
                      <a:pt x="34621" y="539"/>
                      <a:pt x="34615" y="541"/>
                    </a:cubicBezTo>
                    <a:cubicBezTo>
                      <a:pt x="34586" y="500"/>
                      <a:pt x="34550" y="493"/>
                      <a:pt x="34507" y="493"/>
                    </a:cubicBezTo>
                    <a:cubicBezTo>
                      <a:pt x="34482" y="493"/>
                      <a:pt x="34455" y="495"/>
                      <a:pt x="34425" y="495"/>
                    </a:cubicBezTo>
                    <a:cubicBezTo>
                      <a:pt x="34422" y="495"/>
                      <a:pt x="34420" y="495"/>
                      <a:pt x="34417" y="495"/>
                    </a:cubicBezTo>
                    <a:cubicBezTo>
                      <a:pt x="34402" y="500"/>
                      <a:pt x="34388" y="502"/>
                      <a:pt x="34374" y="502"/>
                    </a:cubicBezTo>
                    <a:cubicBezTo>
                      <a:pt x="34324" y="502"/>
                      <a:pt x="34278" y="480"/>
                      <a:pt x="34236" y="480"/>
                    </a:cubicBezTo>
                    <a:cubicBezTo>
                      <a:pt x="34221" y="480"/>
                      <a:pt x="34206" y="483"/>
                      <a:pt x="34192" y="490"/>
                    </a:cubicBezTo>
                    <a:cubicBezTo>
                      <a:pt x="34168" y="493"/>
                      <a:pt x="34145" y="495"/>
                      <a:pt x="34124" y="495"/>
                    </a:cubicBezTo>
                    <a:cubicBezTo>
                      <a:pt x="34086" y="495"/>
                      <a:pt x="34052" y="490"/>
                      <a:pt x="34021" y="478"/>
                    </a:cubicBezTo>
                    <a:cubicBezTo>
                      <a:pt x="33998" y="496"/>
                      <a:pt x="33976" y="514"/>
                      <a:pt x="33956" y="514"/>
                    </a:cubicBezTo>
                    <a:cubicBezTo>
                      <a:pt x="33936" y="514"/>
                      <a:pt x="33917" y="494"/>
                      <a:pt x="33899" y="430"/>
                    </a:cubicBezTo>
                    <a:cubicBezTo>
                      <a:pt x="33893" y="427"/>
                      <a:pt x="33887" y="425"/>
                      <a:pt x="33882" y="425"/>
                    </a:cubicBezTo>
                    <a:cubicBezTo>
                      <a:pt x="33857" y="425"/>
                      <a:pt x="33837" y="460"/>
                      <a:pt x="33819" y="460"/>
                    </a:cubicBezTo>
                    <a:cubicBezTo>
                      <a:pt x="33819" y="460"/>
                      <a:pt x="33818" y="460"/>
                      <a:pt x="33818" y="460"/>
                    </a:cubicBezTo>
                    <a:cubicBezTo>
                      <a:pt x="33783" y="476"/>
                      <a:pt x="33762" y="482"/>
                      <a:pt x="33750" y="482"/>
                    </a:cubicBezTo>
                    <a:cubicBezTo>
                      <a:pt x="33732" y="482"/>
                      <a:pt x="33732" y="469"/>
                      <a:pt x="33731" y="456"/>
                    </a:cubicBezTo>
                    <a:lnTo>
                      <a:pt x="33731" y="456"/>
                    </a:lnTo>
                    <a:cubicBezTo>
                      <a:pt x="33731" y="456"/>
                      <a:pt x="33731" y="456"/>
                      <a:pt x="33731" y="456"/>
                    </a:cubicBezTo>
                    <a:cubicBezTo>
                      <a:pt x="33733" y="456"/>
                      <a:pt x="33751" y="428"/>
                      <a:pt x="33768" y="408"/>
                    </a:cubicBezTo>
                    <a:cubicBezTo>
                      <a:pt x="33748" y="408"/>
                      <a:pt x="33727" y="405"/>
                      <a:pt x="33708" y="400"/>
                    </a:cubicBezTo>
                    <a:cubicBezTo>
                      <a:pt x="33686" y="378"/>
                      <a:pt x="33659" y="372"/>
                      <a:pt x="33626" y="372"/>
                    </a:cubicBezTo>
                    <a:cubicBezTo>
                      <a:pt x="33576" y="372"/>
                      <a:pt x="33512" y="388"/>
                      <a:pt x="33432" y="388"/>
                    </a:cubicBezTo>
                    <a:cubicBezTo>
                      <a:pt x="33410" y="388"/>
                      <a:pt x="33387" y="387"/>
                      <a:pt x="33362" y="383"/>
                    </a:cubicBezTo>
                    <a:cubicBezTo>
                      <a:pt x="33307" y="386"/>
                      <a:pt x="33257" y="400"/>
                      <a:pt x="33213" y="400"/>
                    </a:cubicBezTo>
                    <a:cubicBezTo>
                      <a:pt x="33180" y="400"/>
                      <a:pt x="33151" y="393"/>
                      <a:pt x="33123" y="369"/>
                    </a:cubicBezTo>
                    <a:cubicBezTo>
                      <a:pt x="33093" y="407"/>
                      <a:pt x="33065" y="423"/>
                      <a:pt x="33040" y="423"/>
                    </a:cubicBezTo>
                    <a:cubicBezTo>
                      <a:pt x="33012" y="423"/>
                      <a:pt x="32986" y="404"/>
                      <a:pt x="32963" y="376"/>
                    </a:cubicBezTo>
                    <a:cubicBezTo>
                      <a:pt x="32905" y="376"/>
                      <a:pt x="32862" y="381"/>
                      <a:pt x="32824" y="381"/>
                    </a:cubicBezTo>
                    <a:cubicBezTo>
                      <a:pt x="32805" y="381"/>
                      <a:pt x="32787" y="380"/>
                      <a:pt x="32769" y="376"/>
                    </a:cubicBezTo>
                    <a:cubicBezTo>
                      <a:pt x="32747" y="414"/>
                      <a:pt x="32724" y="429"/>
                      <a:pt x="32699" y="429"/>
                    </a:cubicBezTo>
                    <a:cubicBezTo>
                      <a:pt x="32664" y="429"/>
                      <a:pt x="32623" y="401"/>
                      <a:pt x="32569" y="369"/>
                    </a:cubicBezTo>
                    <a:cubicBezTo>
                      <a:pt x="32566" y="372"/>
                      <a:pt x="32563" y="373"/>
                      <a:pt x="32559" y="373"/>
                    </a:cubicBezTo>
                    <a:cubicBezTo>
                      <a:pt x="32538" y="373"/>
                      <a:pt x="32514" y="327"/>
                      <a:pt x="32488" y="327"/>
                    </a:cubicBezTo>
                    <a:cubicBezTo>
                      <a:pt x="32484" y="327"/>
                      <a:pt x="32480" y="328"/>
                      <a:pt x="32477" y="330"/>
                    </a:cubicBezTo>
                    <a:cubicBezTo>
                      <a:pt x="32464" y="311"/>
                      <a:pt x="32451" y="303"/>
                      <a:pt x="32438" y="303"/>
                    </a:cubicBezTo>
                    <a:cubicBezTo>
                      <a:pt x="32414" y="303"/>
                      <a:pt x="32388" y="329"/>
                      <a:pt x="32360" y="357"/>
                    </a:cubicBezTo>
                    <a:lnTo>
                      <a:pt x="32300" y="357"/>
                    </a:lnTo>
                    <a:cubicBezTo>
                      <a:pt x="32302" y="353"/>
                      <a:pt x="32292" y="335"/>
                      <a:pt x="32263" y="305"/>
                    </a:cubicBezTo>
                    <a:cubicBezTo>
                      <a:pt x="32253" y="277"/>
                      <a:pt x="32241" y="268"/>
                      <a:pt x="32227" y="268"/>
                    </a:cubicBezTo>
                    <a:cubicBezTo>
                      <a:pt x="32200" y="268"/>
                      <a:pt x="32166" y="300"/>
                      <a:pt x="32120" y="310"/>
                    </a:cubicBezTo>
                    <a:cubicBezTo>
                      <a:pt x="32114" y="315"/>
                      <a:pt x="32108" y="316"/>
                      <a:pt x="32102" y="316"/>
                    </a:cubicBezTo>
                    <a:cubicBezTo>
                      <a:pt x="32083" y="316"/>
                      <a:pt x="32063" y="301"/>
                      <a:pt x="32041" y="301"/>
                    </a:cubicBezTo>
                    <a:cubicBezTo>
                      <a:pt x="32027" y="301"/>
                      <a:pt x="32013" y="307"/>
                      <a:pt x="31998" y="327"/>
                    </a:cubicBezTo>
                    <a:cubicBezTo>
                      <a:pt x="31989" y="326"/>
                      <a:pt x="31980" y="325"/>
                      <a:pt x="31970" y="325"/>
                    </a:cubicBezTo>
                    <a:cubicBezTo>
                      <a:pt x="31946" y="325"/>
                      <a:pt x="31920" y="329"/>
                      <a:pt x="31892" y="329"/>
                    </a:cubicBezTo>
                    <a:cubicBezTo>
                      <a:pt x="31873" y="329"/>
                      <a:pt x="31853" y="327"/>
                      <a:pt x="31833" y="321"/>
                    </a:cubicBezTo>
                    <a:cubicBezTo>
                      <a:pt x="31749" y="312"/>
                      <a:pt x="31672" y="299"/>
                      <a:pt x="31601" y="293"/>
                    </a:cubicBezTo>
                    <a:cubicBezTo>
                      <a:pt x="31574" y="289"/>
                      <a:pt x="31547" y="287"/>
                      <a:pt x="31519" y="287"/>
                    </a:cubicBezTo>
                    <a:cubicBezTo>
                      <a:pt x="31483" y="287"/>
                      <a:pt x="31446" y="291"/>
                      <a:pt x="31409" y="298"/>
                    </a:cubicBezTo>
                    <a:cubicBezTo>
                      <a:pt x="31381" y="314"/>
                      <a:pt x="31354" y="319"/>
                      <a:pt x="31328" y="319"/>
                    </a:cubicBezTo>
                    <a:cubicBezTo>
                      <a:pt x="31264" y="319"/>
                      <a:pt x="31207" y="285"/>
                      <a:pt x="31157" y="285"/>
                    </a:cubicBezTo>
                    <a:cubicBezTo>
                      <a:pt x="31145" y="285"/>
                      <a:pt x="31133" y="287"/>
                      <a:pt x="31122" y="292"/>
                    </a:cubicBezTo>
                    <a:cubicBezTo>
                      <a:pt x="31051" y="309"/>
                      <a:pt x="31114" y="413"/>
                      <a:pt x="31086" y="413"/>
                    </a:cubicBezTo>
                    <a:cubicBezTo>
                      <a:pt x="31083" y="413"/>
                      <a:pt x="31081" y="413"/>
                      <a:pt x="31077" y="411"/>
                    </a:cubicBezTo>
                    <a:cubicBezTo>
                      <a:pt x="31027" y="377"/>
                      <a:pt x="30992" y="395"/>
                      <a:pt x="30961" y="372"/>
                    </a:cubicBezTo>
                    <a:cubicBezTo>
                      <a:pt x="30928" y="375"/>
                      <a:pt x="30902" y="388"/>
                      <a:pt x="30877" y="388"/>
                    </a:cubicBezTo>
                    <a:cubicBezTo>
                      <a:pt x="30857" y="388"/>
                      <a:pt x="30837" y="379"/>
                      <a:pt x="30812" y="348"/>
                    </a:cubicBezTo>
                    <a:cubicBezTo>
                      <a:pt x="30796" y="370"/>
                      <a:pt x="30778" y="378"/>
                      <a:pt x="30759" y="378"/>
                    </a:cubicBezTo>
                    <a:cubicBezTo>
                      <a:pt x="30731" y="378"/>
                      <a:pt x="30702" y="363"/>
                      <a:pt x="30671" y="355"/>
                    </a:cubicBezTo>
                    <a:cubicBezTo>
                      <a:pt x="30670" y="355"/>
                      <a:pt x="30669" y="355"/>
                      <a:pt x="30668" y="355"/>
                    </a:cubicBezTo>
                    <a:cubicBezTo>
                      <a:pt x="30622" y="355"/>
                      <a:pt x="30616" y="489"/>
                      <a:pt x="30575" y="489"/>
                    </a:cubicBezTo>
                    <a:cubicBezTo>
                      <a:pt x="30572" y="489"/>
                      <a:pt x="30570" y="489"/>
                      <a:pt x="30567" y="488"/>
                    </a:cubicBezTo>
                    <a:cubicBezTo>
                      <a:pt x="30561" y="487"/>
                      <a:pt x="30556" y="487"/>
                      <a:pt x="30551" y="487"/>
                    </a:cubicBezTo>
                    <a:cubicBezTo>
                      <a:pt x="30493" y="487"/>
                      <a:pt x="30445" y="502"/>
                      <a:pt x="30416" y="502"/>
                    </a:cubicBezTo>
                    <a:cubicBezTo>
                      <a:pt x="30399" y="502"/>
                      <a:pt x="30389" y="497"/>
                      <a:pt x="30389" y="480"/>
                    </a:cubicBezTo>
                    <a:cubicBezTo>
                      <a:pt x="30389" y="486"/>
                      <a:pt x="30388" y="488"/>
                      <a:pt x="30386" y="488"/>
                    </a:cubicBezTo>
                    <a:cubicBezTo>
                      <a:pt x="30380" y="488"/>
                      <a:pt x="30360" y="442"/>
                      <a:pt x="30333" y="442"/>
                    </a:cubicBezTo>
                    <a:cubicBezTo>
                      <a:pt x="30327" y="442"/>
                      <a:pt x="30320" y="444"/>
                      <a:pt x="30314" y="450"/>
                    </a:cubicBezTo>
                    <a:cubicBezTo>
                      <a:pt x="30269" y="443"/>
                      <a:pt x="30210" y="443"/>
                      <a:pt x="30151" y="408"/>
                    </a:cubicBezTo>
                    <a:cubicBezTo>
                      <a:pt x="30102" y="388"/>
                      <a:pt x="30053" y="329"/>
                      <a:pt x="30013" y="329"/>
                    </a:cubicBezTo>
                    <a:cubicBezTo>
                      <a:pt x="30004" y="329"/>
                      <a:pt x="29995" y="332"/>
                      <a:pt x="29987" y="340"/>
                    </a:cubicBezTo>
                    <a:cubicBezTo>
                      <a:pt x="29984" y="341"/>
                      <a:pt x="29981" y="341"/>
                      <a:pt x="29978" y="341"/>
                    </a:cubicBezTo>
                    <a:cubicBezTo>
                      <a:pt x="29946" y="341"/>
                      <a:pt x="29923" y="301"/>
                      <a:pt x="29915" y="301"/>
                    </a:cubicBezTo>
                    <a:cubicBezTo>
                      <a:pt x="29913" y="301"/>
                      <a:pt x="29913" y="303"/>
                      <a:pt x="29913" y="310"/>
                    </a:cubicBezTo>
                    <a:cubicBezTo>
                      <a:pt x="29913" y="369"/>
                      <a:pt x="29965" y="373"/>
                      <a:pt x="30007" y="377"/>
                    </a:cubicBezTo>
                    <a:cubicBezTo>
                      <a:pt x="30014" y="409"/>
                      <a:pt x="30021" y="418"/>
                      <a:pt x="30027" y="418"/>
                    </a:cubicBezTo>
                    <a:cubicBezTo>
                      <a:pt x="30036" y="418"/>
                      <a:pt x="30043" y="398"/>
                      <a:pt x="30048" y="398"/>
                    </a:cubicBezTo>
                    <a:cubicBezTo>
                      <a:pt x="30049" y="398"/>
                      <a:pt x="30050" y="400"/>
                      <a:pt x="30051" y="405"/>
                    </a:cubicBezTo>
                    <a:cubicBezTo>
                      <a:pt x="30051" y="404"/>
                      <a:pt x="30052" y="404"/>
                      <a:pt x="30052" y="404"/>
                    </a:cubicBezTo>
                    <a:lnTo>
                      <a:pt x="30052" y="404"/>
                    </a:lnTo>
                    <a:cubicBezTo>
                      <a:pt x="30053" y="404"/>
                      <a:pt x="30058" y="449"/>
                      <a:pt x="30031" y="458"/>
                    </a:cubicBezTo>
                    <a:cubicBezTo>
                      <a:pt x="30030" y="459"/>
                      <a:pt x="30029" y="459"/>
                      <a:pt x="30028" y="459"/>
                    </a:cubicBezTo>
                    <a:cubicBezTo>
                      <a:pt x="30015" y="459"/>
                      <a:pt x="29996" y="449"/>
                      <a:pt x="29972" y="449"/>
                    </a:cubicBezTo>
                    <a:cubicBezTo>
                      <a:pt x="29951" y="449"/>
                      <a:pt x="29926" y="456"/>
                      <a:pt x="29896" y="480"/>
                    </a:cubicBezTo>
                    <a:cubicBezTo>
                      <a:pt x="29888" y="477"/>
                      <a:pt x="29879" y="475"/>
                      <a:pt x="29869" y="475"/>
                    </a:cubicBezTo>
                    <a:cubicBezTo>
                      <a:pt x="29840" y="475"/>
                      <a:pt x="29808" y="488"/>
                      <a:pt x="29770" y="489"/>
                    </a:cubicBezTo>
                    <a:cubicBezTo>
                      <a:pt x="29753" y="473"/>
                      <a:pt x="29735" y="468"/>
                      <a:pt x="29716" y="468"/>
                    </a:cubicBezTo>
                    <a:cubicBezTo>
                      <a:pt x="29696" y="468"/>
                      <a:pt x="29675" y="473"/>
                      <a:pt x="29653" y="473"/>
                    </a:cubicBezTo>
                    <a:cubicBezTo>
                      <a:pt x="29635" y="473"/>
                      <a:pt x="29617" y="470"/>
                      <a:pt x="29597" y="460"/>
                    </a:cubicBezTo>
                    <a:cubicBezTo>
                      <a:pt x="29531" y="386"/>
                      <a:pt x="29474" y="395"/>
                      <a:pt x="29424" y="390"/>
                    </a:cubicBezTo>
                    <a:cubicBezTo>
                      <a:pt x="29416" y="389"/>
                      <a:pt x="29408" y="388"/>
                      <a:pt x="29400" y="388"/>
                    </a:cubicBezTo>
                    <a:cubicBezTo>
                      <a:pt x="29363" y="388"/>
                      <a:pt x="29327" y="400"/>
                      <a:pt x="29297" y="422"/>
                    </a:cubicBezTo>
                    <a:cubicBezTo>
                      <a:pt x="29226" y="411"/>
                      <a:pt x="29179" y="422"/>
                      <a:pt x="29146" y="380"/>
                    </a:cubicBezTo>
                    <a:cubicBezTo>
                      <a:pt x="29122" y="345"/>
                      <a:pt x="29106" y="333"/>
                      <a:pt x="29094" y="333"/>
                    </a:cubicBezTo>
                    <a:cubicBezTo>
                      <a:pt x="29074" y="333"/>
                      <a:pt x="29065" y="367"/>
                      <a:pt x="29046" y="368"/>
                    </a:cubicBezTo>
                    <a:cubicBezTo>
                      <a:pt x="29038" y="344"/>
                      <a:pt x="29029" y="334"/>
                      <a:pt x="29016" y="334"/>
                    </a:cubicBezTo>
                    <a:cubicBezTo>
                      <a:pt x="29005" y="334"/>
                      <a:pt x="28991" y="342"/>
                      <a:pt x="28974" y="352"/>
                    </a:cubicBezTo>
                    <a:cubicBezTo>
                      <a:pt x="28937" y="271"/>
                      <a:pt x="28883" y="255"/>
                      <a:pt x="28805" y="236"/>
                    </a:cubicBezTo>
                    <a:cubicBezTo>
                      <a:pt x="28727" y="254"/>
                      <a:pt x="28613" y="517"/>
                      <a:pt x="28548" y="517"/>
                    </a:cubicBezTo>
                    <a:cubicBezTo>
                      <a:pt x="28547" y="517"/>
                      <a:pt x="28545" y="517"/>
                      <a:pt x="28544" y="517"/>
                    </a:cubicBezTo>
                    <a:cubicBezTo>
                      <a:pt x="28535" y="515"/>
                      <a:pt x="28527" y="514"/>
                      <a:pt x="28518" y="514"/>
                    </a:cubicBezTo>
                    <a:cubicBezTo>
                      <a:pt x="28473" y="514"/>
                      <a:pt x="28432" y="540"/>
                      <a:pt x="28395" y="540"/>
                    </a:cubicBezTo>
                    <a:cubicBezTo>
                      <a:pt x="28388" y="540"/>
                      <a:pt x="28382" y="539"/>
                      <a:pt x="28376" y="537"/>
                    </a:cubicBezTo>
                    <a:cubicBezTo>
                      <a:pt x="28276" y="530"/>
                      <a:pt x="28200" y="498"/>
                      <a:pt x="28134" y="422"/>
                    </a:cubicBezTo>
                    <a:cubicBezTo>
                      <a:pt x="28115" y="429"/>
                      <a:pt x="28097" y="431"/>
                      <a:pt x="28080" y="431"/>
                    </a:cubicBezTo>
                    <a:cubicBezTo>
                      <a:pt x="28056" y="431"/>
                      <a:pt x="28032" y="427"/>
                      <a:pt x="28010" y="427"/>
                    </a:cubicBezTo>
                    <a:cubicBezTo>
                      <a:pt x="27994" y="427"/>
                      <a:pt x="27980" y="429"/>
                      <a:pt x="27965" y="436"/>
                    </a:cubicBezTo>
                    <a:cubicBezTo>
                      <a:pt x="27932" y="477"/>
                      <a:pt x="27927" y="486"/>
                      <a:pt x="27935" y="486"/>
                    </a:cubicBezTo>
                    <a:cubicBezTo>
                      <a:pt x="27941" y="486"/>
                      <a:pt x="27953" y="482"/>
                      <a:pt x="27967" y="482"/>
                    </a:cubicBezTo>
                    <a:cubicBezTo>
                      <a:pt x="27980" y="482"/>
                      <a:pt x="27994" y="485"/>
                      <a:pt x="28005" y="500"/>
                    </a:cubicBezTo>
                    <a:cubicBezTo>
                      <a:pt x="28011" y="487"/>
                      <a:pt x="28016" y="483"/>
                      <a:pt x="28019" y="483"/>
                    </a:cubicBezTo>
                    <a:cubicBezTo>
                      <a:pt x="28028" y="483"/>
                      <a:pt x="28028" y="512"/>
                      <a:pt x="28011" y="516"/>
                    </a:cubicBezTo>
                    <a:cubicBezTo>
                      <a:pt x="28007" y="517"/>
                      <a:pt x="28004" y="518"/>
                      <a:pt x="28000" y="518"/>
                    </a:cubicBezTo>
                    <a:cubicBezTo>
                      <a:pt x="27970" y="518"/>
                      <a:pt x="27911" y="484"/>
                      <a:pt x="27807" y="458"/>
                    </a:cubicBezTo>
                    <a:cubicBezTo>
                      <a:pt x="27804" y="458"/>
                      <a:pt x="27801" y="458"/>
                      <a:pt x="27798" y="458"/>
                    </a:cubicBezTo>
                    <a:cubicBezTo>
                      <a:pt x="27707" y="458"/>
                      <a:pt x="27659" y="538"/>
                      <a:pt x="27635" y="538"/>
                    </a:cubicBezTo>
                    <a:cubicBezTo>
                      <a:pt x="27630" y="538"/>
                      <a:pt x="27626" y="534"/>
                      <a:pt x="27622" y="523"/>
                    </a:cubicBezTo>
                    <a:cubicBezTo>
                      <a:pt x="27612" y="517"/>
                      <a:pt x="27614" y="504"/>
                      <a:pt x="27617" y="493"/>
                    </a:cubicBezTo>
                    <a:cubicBezTo>
                      <a:pt x="27614" y="488"/>
                      <a:pt x="27610" y="483"/>
                      <a:pt x="27607" y="478"/>
                    </a:cubicBezTo>
                    <a:cubicBezTo>
                      <a:pt x="27586" y="438"/>
                      <a:pt x="27554" y="415"/>
                      <a:pt x="27503" y="415"/>
                    </a:cubicBezTo>
                    <a:cubicBezTo>
                      <a:pt x="27460" y="415"/>
                      <a:pt x="27404" y="431"/>
                      <a:pt x="27332" y="467"/>
                    </a:cubicBezTo>
                    <a:cubicBezTo>
                      <a:pt x="27297" y="452"/>
                      <a:pt x="27265" y="447"/>
                      <a:pt x="27236" y="447"/>
                    </a:cubicBezTo>
                    <a:cubicBezTo>
                      <a:pt x="27201" y="447"/>
                      <a:pt x="27171" y="454"/>
                      <a:pt x="27145" y="458"/>
                    </a:cubicBezTo>
                    <a:cubicBezTo>
                      <a:pt x="27129" y="431"/>
                      <a:pt x="27115" y="421"/>
                      <a:pt x="27103" y="421"/>
                    </a:cubicBezTo>
                    <a:cubicBezTo>
                      <a:pt x="27077" y="421"/>
                      <a:pt x="27057" y="464"/>
                      <a:pt x="27041" y="492"/>
                    </a:cubicBezTo>
                    <a:cubicBezTo>
                      <a:pt x="27004" y="489"/>
                      <a:pt x="26990" y="454"/>
                      <a:pt x="26982" y="454"/>
                    </a:cubicBezTo>
                    <a:cubicBezTo>
                      <a:pt x="26980" y="454"/>
                      <a:pt x="26979" y="457"/>
                      <a:pt x="26977" y="464"/>
                    </a:cubicBezTo>
                    <a:cubicBezTo>
                      <a:pt x="26976" y="462"/>
                      <a:pt x="26974" y="461"/>
                      <a:pt x="26973" y="461"/>
                    </a:cubicBezTo>
                    <a:cubicBezTo>
                      <a:pt x="26967" y="461"/>
                      <a:pt x="26960" y="472"/>
                      <a:pt x="26933" y="478"/>
                    </a:cubicBezTo>
                    <a:cubicBezTo>
                      <a:pt x="26929" y="471"/>
                      <a:pt x="26924" y="468"/>
                      <a:pt x="26919" y="468"/>
                    </a:cubicBezTo>
                    <a:cubicBezTo>
                      <a:pt x="26903" y="468"/>
                      <a:pt x="26882" y="497"/>
                      <a:pt x="26853" y="525"/>
                    </a:cubicBezTo>
                    <a:cubicBezTo>
                      <a:pt x="26847" y="535"/>
                      <a:pt x="26840" y="540"/>
                      <a:pt x="26833" y="540"/>
                    </a:cubicBezTo>
                    <a:cubicBezTo>
                      <a:pt x="26806" y="540"/>
                      <a:pt x="26772" y="478"/>
                      <a:pt x="26732" y="478"/>
                    </a:cubicBezTo>
                    <a:cubicBezTo>
                      <a:pt x="26722" y="478"/>
                      <a:pt x="26711" y="482"/>
                      <a:pt x="26700" y="493"/>
                    </a:cubicBezTo>
                    <a:cubicBezTo>
                      <a:pt x="26669" y="516"/>
                      <a:pt x="26640" y="523"/>
                      <a:pt x="26611" y="523"/>
                    </a:cubicBezTo>
                    <a:cubicBezTo>
                      <a:pt x="26574" y="523"/>
                      <a:pt x="26539" y="512"/>
                      <a:pt x="26507" y="512"/>
                    </a:cubicBezTo>
                    <a:cubicBezTo>
                      <a:pt x="26494" y="512"/>
                      <a:pt x="26482" y="513"/>
                      <a:pt x="26470" y="518"/>
                    </a:cubicBezTo>
                    <a:cubicBezTo>
                      <a:pt x="26446" y="569"/>
                      <a:pt x="26424" y="586"/>
                      <a:pt x="26403" y="586"/>
                    </a:cubicBezTo>
                    <a:cubicBezTo>
                      <a:pt x="26364" y="586"/>
                      <a:pt x="26329" y="533"/>
                      <a:pt x="26297" y="528"/>
                    </a:cubicBezTo>
                    <a:cubicBezTo>
                      <a:pt x="26289" y="524"/>
                      <a:pt x="26282" y="523"/>
                      <a:pt x="26274" y="523"/>
                    </a:cubicBezTo>
                    <a:cubicBezTo>
                      <a:pt x="26180" y="523"/>
                      <a:pt x="26029" y="768"/>
                      <a:pt x="25958" y="768"/>
                    </a:cubicBezTo>
                    <a:cubicBezTo>
                      <a:pt x="25949" y="768"/>
                      <a:pt x="25941" y="765"/>
                      <a:pt x="25935" y="756"/>
                    </a:cubicBezTo>
                    <a:cubicBezTo>
                      <a:pt x="25923" y="760"/>
                      <a:pt x="25912" y="761"/>
                      <a:pt x="25900" y="761"/>
                    </a:cubicBezTo>
                    <a:cubicBezTo>
                      <a:pt x="25894" y="761"/>
                      <a:pt x="25889" y="761"/>
                      <a:pt x="25883" y="760"/>
                    </a:cubicBezTo>
                    <a:cubicBezTo>
                      <a:pt x="25853" y="752"/>
                      <a:pt x="25822" y="747"/>
                      <a:pt x="25792" y="746"/>
                    </a:cubicBezTo>
                    <a:cubicBezTo>
                      <a:pt x="25782" y="732"/>
                      <a:pt x="25774" y="728"/>
                      <a:pt x="25768" y="728"/>
                    </a:cubicBezTo>
                    <a:cubicBezTo>
                      <a:pt x="25760" y="728"/>
                      <a:pt x="25756" y="736"/>
                      <a:pt x="25756" y="743"/>
                    </a:cubicBezTo>
                    <a:cubicBezTo>
                      <a:pt x="25716" y="743"/>
                      <a:pt x="25672" y="745"/>
                      <a:pt x="25618" y="747"/>
                    </a:cubicBezTo>
                    <a:cubicBezTo>
                      <a:pt x="25525" y="776"/>
                      <a:pt x="25448" y="799"/>
                      <a:pt x="25384" y="799"/>
                    </a:cubicBezTo>
                    <a:cubicBezTo>
                      <a:pt x="25358" y="799"/>
                      <a:pt x="25334" y="795"/>
                      <a:pt x="25312" y="787"/>
                    </a:cubicBezTo>
                    <a:cubicBezTo>
                      <a:pt x="25292" y="754"/>
                      <a:pt x="25274" y="743"/>
                      <a:pt x="25258" y="743"/>
                    </a:cubicBezTo>
                    <a:cubicBezTo>
                      <a:pt x="25226" y="743"/>
                      <a:pt x="25199" y="785"/>
                      <a:pt x="25176" y="785"/>
                    </a:cubicBezTo>
                    <a:cubicBezTo>
                      <a:pt x="25165" y="785"/>
                      <a:pt x="25154" y="774"/>
                      <a:pt x="25144" y="743"/>
                    </a:cubicBezTo>
                    <a:cubicBezTo>
                      <a:pt x="25083" y="701"/>
                      <a:pt x="25059" y="686"/>
                      <a:pt x="25037" y="686"/>
                    </a:cubicBezTo>
                    <a:cubicBezTo>
                      <a:pt x="25032" y="686"/>
                      <a:pt x="25026" y="687"/>
                      <a:pt x="25020" y="689"/>
                    </a:cubicBezTo>
                    <a:cubicBezTo>
                      <a:pt x="25015" y="702"/>
                      <a:pt x="25010" y="706"/>
                      <a:pt x="25004" y="706"/>
                    </a:cubicBezTo>
                    <a:cubicBezTo>
                      <a:pt x="24993" y="706"/>
                      <a:pt x="24980" y="694"/>
                      <a:pt x="24963" y="694"/>
                    </a:cubicBezTo>
                    <a:cubicBezTo>
                      <a:pt x="24961" y="694"/>
                      <a:pt x="24960" y="694"/>
                      <a:pt x="24959" y="694"/>
                    </a:cubicBezTo>
                    <a:cubicBezTo>
                      <a:pt x="24951" y="685"/>
                      <a:pt x="24941" y="681"/>
                      <a:pt x="24931" y="681"/>
                    </a:cubicBezTo>
                    <a:cubicBezTo>
                      <a:pt x="24904" y="681"/>
                      <a:pt x="24871" y="701"/>
                      <a:pt x="24827" y="707"/>
                    </a:cubicBezTo>
                    <a:cubicBezTo>
                      <a:pt x="24815" y="681"/>
                      <a:pt x="24803" y="671"/>
                      <a:pt x="24792" y="671"/>
                    </a:cubicBezTo>
                    <a:cubicBezTo>
                      <a:pt x="24760" y="671"/>
                      <a:pt x="24733" y="753"/>
                      <a:pt x="24706" y="778"/>
                    </a:cubicBezTo>
                    <a:cubicBezTo>
                      <a:pt x="24694" y="805"/>
                      <a:pt x="24681" y="816"/>
                      <a:pt x="24669" y="816"/>
                    </a:cubicBezTo>
                    <a:cubicBezTo>
                      <a:pt x="24665" y="816"/>
                      <a:pt x="24662" y="814"/>
                      <a:pt x="24658" y="812"/>
                    </a:cubicBezTo>
                    <a:cubicBezTo>
                      <a:pt x="24655" y="820"/>
                      <a:pt x="24652" y="824"/>
                      <a:pt x="24649" y="824"/>
                    </a:cubicBezTo>
                    <a:cubicBezTo>
                      <a:pt x="24637" y="824"/>
                      <a:pt x="24626" y="777"/>
                      <a:pt x="24615" y="741"/>
                    </a:cubicBezTo>
                    <a:cubicBezTo>
                      <a:pt x="24612" y="746"/>
                      <a:pt x="24609" y="748"/>
                      <a:pt x="24606" y="748"/>
                    </a:cubicBezTo>
                    <a:cubicBezTo>
                      <a:pt x="24602" y="748"/>
                      <a:pt x="24597" y="744"/>
                      <a:pt x="24593" y="744"/>
                    </a:cubicBezTo>
                    <a:cubicBezTo>
                      <a:pt x="24588" y="744"/>
                      <a:pt x="24584" y="749"/>
                      <a:pt x="24579" y="770"/>
                    </a:cubicBezTo>
                    <a:cubicBezTo>
                      <a:pt x="24577" y="776"/>
                      <a:pt x="24576" y="778"/>
                      <a:pt x="24574" y="778"/>
                    </a:cubicBezTo>
                    <a:cubicBezTo>
                      <a:pt x="24565" y="778"/>
                      <a:pt x="24556" y="713"/>
                      <a:pt x="24548" y="694"/>
                    </a:cubicBezTo>
                    <a:cubicBezTo>
                      <a:pt x="24546" y="688"/>
                      <a:pt x="24543" y="686"/>
                      <a:pt x="24540" y="686"/>
                    </a:cubicBezTo>
                    <a:cubicBezTo>
                      <a:pt x="24526" y="686"/>
                      <a:pt x="24515" y="749"/>
                      <a:pt x="24505" y="754"/>
                    </a:cubicBezTo>
                    <a:cubicBezTo>
                      <a:pt x="24501" y="751"/>
                      <a:pt x="24498" y="750"/>
                      <a:pt x="24495" y="750"/>
                    </a:cubicBezTo>
                    <a:cubicBezTo>
                      <a:pt x="24479" y="750"/>
                      <a:pt x="24470" y="779"/>
                      <a:pt x="24466" y="812"/>
                    </a:cubicBezTo>
                    <a:cubicBezTo>
                      <a:pt x="24464" y="799"/>
                      <a:pt x="24463" y="795"/>
                      <a:pt x="24462" y="795"/>
                    </a:cubicBezTo>
                    <a:cubicBezTo>
                      <a:pt x="24461" y="795"/>
                      <a:pt x="24461" y="804"/>
                      <a:pt x="24460" y="804"/>
                    </a:cubicBezTo>
                    <a:cubicBezTo>
                      <a:pt x="24460" y="804"/>
                      <a:pt x="24460" y="795"/>
                      <a:pt x="24459" y="760"/>
                    </a:cubicBezTo>
                    <a:cubicBezTo>
                      <a:pt x="24458" y="782"/>
                      <a:pt x="24449" y="802"/>
                      <a:pt x="24434" y="817"/>
                    </a:cubicBezTo>
                    <a:cubicBezTo>
                      <a:pt x="24424" y="817"/>
                      <a:pt x="24412" y="878"/>
                      <a:pt x="24396" y="878"/>
                    </a:cubicBezTo>
                    <a:cubicBezTo>
                      <a:pt x="24385" y="878"/>
                      <a:pt x="24372" y="851"/>
                      <a:pt x="24358" y="761"/>
                    </a:cubicBezTo>
                    <a:cubicBezTo>
                      <a:pt x="24351" y="774"/>
                      <a:pt x="24343" y="778"/>
                      <a:pt x="24336" y="778"/>
                    </a:cubicBezTo>
                    <a:cubicBezTo>
                      <a:pt x="24316" y="778"/>
                      <a:pt x="24294" y="750"/>
                      <a:pt x="24270" y="750"/>
                    </a:cubicBezTo>
                    <a:cubicBezTo>
                      <a:pt x="24259" y="750"/>
                      <a:pt x="24247" y="756"/>
                      <a:pt x="24235" y="774"/>
                    </a:cubicBezTo>
                    <a:cubicBezTo>
                      <a:pt x="24226" y="820"/>
                      <a:pt x="24216" y="834"/>
                      <a:pt x="24205" y="834"/>
                    </a:cubicBezTo>
                    <a:cubicBezTo>
                      <a:pt x="24191" y="834"/>
                      <a:pt x="24176" y="809"/>
                      <a:pt x="24160" y="809"/>
                    </a:cubicBezTo>
                    <a:cubicBezTo>
                      <a:pt x="24160" y="809"/>
                      <a:pt x="24159" y="810"/>
                      <a:pt x="24158" y="810"/>
                    </a:cubicBezTo>
                    <a:cubicBezTo>
                      <a:pt x="24147" y="754"/>
                      <a:pt x="24137" y="739"/>
                      <a:pt x="24126" y="739"/>
                    </a:cubicBezTo>
                    <a:cubicBezTo>
                      <a:pt x="24113" y="739"/>
                      <a:pt x="24099" y="765"/>
                      <a:pt x="24085" y="765"/>
                    </a:cubicBezTo>
                    <a:cubicBezTo>
                      <a:pt x="24079" y="765"/>
                      <a:pt x="24074" y="762"/>
                      <a:pt x="24069" y="752"/>
                    </a:cubicBezTo>
                    <a:cubicBezTo>
                      <a:pt x="24045" y="742"/>
                      <a:pt x="24019" y="668"/>
                      <a:pt x="23994" y="668"/>
                    </a:cubicBezTo>
                    <a:cubicBezTo>
                      <a:pt x="23986" y="668"/>
                      <a:pt x="23978" y="676"/>
                      <a:pt x="23969" y="696"/>
                    </a:cubicBezTo>
                    <a:cubicBezTo>
                      <a:pt x="23964" y="689"/>
                      <a:pt x="23960" y="686"/>
                      <a:pt x="23955" y="686"/>
                    </a:cubicBezTo>
                    <a:cubicBezTo>
                      <a:pt x="23931" y="686"/>
                      <a:pt x="23909" y="754"/>
                      <a:pt x="23884" y="754"/>
                    </a:cubicBezTo>
                    <a:cubicBezTo>
                      <a:pt x="23877" y="754"/>
                      <a:pt x="23869" y="747"/>
                      <a:pt x="23861" y="729"/>
                    </a:cubicBezTo>
                    <a:cubicBezTo>
                      <a:pt x="23855" y="839"/>
                      <a:pt x="23847" y="872"/>
                      <a:pt x="23838" y="872"/>
                    </a:cubicBezTo>
                    <a:cubicBezTo>
                      <a:pt x="23827" y="872"/>
                      <a:pt x="23815" y="819"/>
                      <a:pt x="23804" y="803"/>
                    </a:cubicBezTo>
                    <a:cubicBezTo>
                      <a:pt x="23799" y="784"/>
                      <a:pt x="23795" y="778"/>
                      <a:pt x="23790" y="778"/>
                    </a:cubicBezTo>
                    <a:cubicBezTo>
                      <a:pt x="23780" y="778"/>
                      <a:pt x="23771" y="806"/>
                      <a:pt x="23761" y="806"/>
                    </a:cubicBezTo>
                    <a:cubicBezTo>
                      <a:pt x="23755" y="806"/>
                      <a:pt x="23749" y="797"/>
                      <a:pt x="23743" y="770"/>
                    </a:cubicBezTo>
                    <a:cubicBezTo>
                      <a:pt x="23718" y="701"/>
                      <a:pt x="23693" y="664"/>
                      <a:pt x="23667" y="664"/>
                    </a:cubicBezTo>
                    <a:cubicBezTo>
                      <a:pt x="23650" y="664"/>
                      <a:pt x="23633" y="680"/>
                      <a:pt x="23616" y="716"/>
                    </a:cubicBezTo>
                    <a:cubicBezTo>
                      <a:pt x="23591" y="678"/>
                      <a:pt x="23568" y="664"/>
                      <a:pt x="23546" y="664"/>
                    </a:cubicBezTo>
                    <a:cubicBezTo>
                      <a:pt x="23530" y="664"/>
                      <a:pt x="23514" y="672"/>
                      <a:pt x="23500" y="684"/>
                    </a:cubicBezTo>
                    <a:cubicBezTo>
                      <a:pt x="23493" y="691"/>
                      <a:pt x="23486" y="693"/>
                      <a:pt x="23479" y="693"/>
                    </a:cubicBezTo>
                    <a:cubicBezTo>
                      <a:pt x="23460" y="693"/>
                      <a:pt x="23442" y="672"/>
                      <a:pt x="23425" y="672"/>
                    </a:cubicBezTo>
                    <a:cubicBezTo>
                      <a:pt x="23420" y="672"/>
                      <a:pt x="23415" y="674"/>
                      <a:pt x="23411" y="679"/>
                    </a:cubicBezTo>
                    <a:cubicBezTo>
                      <a:pt x="23374" y="679"/>
                      <a:pt x="23345" y="703"/>
                      <a:pt x="23320" y="703"/>
                    </a:cubicBezTo>
                    <a:cubicBezTo>
                      <a:pt x="23301" y="703"/>
                      <a:pt x="23285" y="690"/>
                      <a:pt x="23270" y="642"/>
                    </a:cubicBezTo>
                    <a:lnTo>
                      <a:pt x="23270" y="642"/>
                    </a:lnTo>
                    <a:cubicBezTo>
                      <a:pt x="23277" y="677"/>
                      <a:pt x="23272" y="690"/>
                      <a:pt x="23261" y="690"/>
                    </a:cubicBezTo>
                    <a:cubicBezTo>
                      <a:pt x="23232" y="690"/>
                      <a:pt x="23161" y="597"/>
                      <a:pt x="23173" y="578"/>
                    </a:cubicBezTo>
                    <a:lnTo>
                      <a:pt x="23173" y="578"/>
                    </a:lnTo>
                    <a:cubicBezTo>
                      <a:pt x="23144" y="607"/>
                      <a:pt x="23111" y="696"/>
                      <a:pt x="23062" y="696"/>
                    </a:cubicBezTo>
                    <a:cubicBezTo>
                      <a:pt x="23055" y="696"/>
                      <a:pt x="23048" y="694"/>
                      <a:pt x="23041" y="690"/>
                    </a:cubicBezTo>
                    <a:cubicBezTo>
                      <a:pt x="23031" y="671"/>
                      <a:pt x="23021" y="667"/>
                      <a:pt x="23010" y="667"/>
                    </a:cubicBezTo>
                    <a:cubicBezTo>
                      <a:pt x="22998" y="667"/>
                      <a:pt x="22985" y="673"/>
                      <a:pt x="22972" y="673"/>
                    </a:cubicBezTo>
                    <a:cubicBezTo>
                      <a:pt x="22958" y="673"/>
                      <a:pt x="22943" y="666"/>
                      <a:pt x="22927" y="639"/>
                    </a:cubicBezTo>
                    <a:cubicBezTo>
                      <a:pt x="22923" y="620"/>
                      <a:pt x="22919" y="612"/>
                      <a:pt x="22915" y="612"/>
                    </a:cubicBezTo>
                    <a:cubicBezTo>
                      <a:pt x="22901" y="612"/>
                      <a:pt x="22888" y="705"/>
                      <a:pt x="22872" y="705"/>
                    </a:cubicBezTo>
                    <a:cubicBezTo>
                      <a:pt x="22867" y="705"/>
                      <a:pt x="22862" y="696"/>
                      <a:pt x="22856" y="672"/>
                    </a:cubicBezTo>
                    <a:cubicBezTo>
                      <a:pt x="22829" y="601"/>
                      <a:pt x="22803" y="634"/>
                      <a:pt x="22772" y="609"/>
                    </a:cubicBezTo>
                    <a:cubicBezTo>
                      <a:pt x="22750" y="660"/>
                      <a:pt x="22729" y="684"/>
                      <a:pt x="22709" y="684"/>
                    </a:cubicBezTo>
                    <a:cubicBezTo>
                      <a:pt x="22698" y="684"/>
                      <a:pt x="22687" y="676"/>
                      <a:pt x="22677" y="660"/>
                    </a:cubicBezTo>
                    <a:cubicBezTo>
                      <a:pt x="22670" y="677"/>
                      <a:pt x="22664" y="682"/>
                      <a:pt x="22658" y="682"/>
                    </a:cubicBezTo>
                    <a:cubicBezTo>
                      <a:pt x="22646" y="682"/>
                      <a:pt x="22635" y="661"/>
                      <a:pt x="22624" y="661"/>
                    </a:cubicBezTo>
                    <a:cubicBezTo>
                      <a:pt x="22618" y="661"/>
                      <a:pt x="22613" y="668"/>
                      <a:pt x="22608" y="690"/>
                    </a:cubicBezTo>
                    <a:cubicBezTo>
                      <a:pt x="22602" y="686"/>
                      <a:pt x="22597" y="684"/>
                      <a:pt x="22592" y="684"/>
                    </a:cubicBezTo>
                    <a:cubicBezTo>
                      <a:pt x="22571" y="684"/>
                      <a:pt x="22556" y="713"/>
                      <a:pt x="22543" y="713"/>
                    </a:cubicBezTo>
                    <a:cubicBezTo>
                      <a:pt x="22537" y="713"/>
                      <a:pt x="22532" y="706"/>
                      <a:pt x="22527" y="684"/>
                    </a:cubicBezTo>
                    <a:cubicBezTo>
                      <a:pt x="22511" y="641"/>
                      <a:pt x="22504" y="615"/>
                      <a:pt x="22501" y="615"/>
                    </a:cubicBezTo>
                    <a:lnTo>
                      <a:pt x="22501" y="615"/>
                    </a:lnTo>
                    <a:cubicBezTo>
                      <a:pt x="22498" y="615"/>
                      <a:pt x="22501" y="651"/>
                      <a:pt x="22504" y="740"/>
                    </a:cubicBezTo>
                    <a:cubicBezTo>
                      <a:pt x="22504" y="755"/>
                      <a:pt x="22505" y="764"/>
                      <a:pt x="22505" y="768"/>
                    </a:cubicBezTo>
                    <a:cubicBezTo>
                      <a:pt x="22504" y="760"/>
                      <a:pt x="22500" y="735"/>
                      <a:pt x="22490" y="735"/>
                    </a:cubicBezTo>
                    <a:cubicBezTo>
                      <a:pt x="22485" y="735"/>
                      <a:pt x="22478" y="741"/>
                      <a:pt x="22469" y="760"/>
                    </a:cubicBezTo>
                    <a:cubicBezTo>
                      <a:pt x="22465" y="788"/>
                      <a:pt x="22460" y="799"/>
                      <a:pt x="22454" y="799"/>
                    </a:cubicBezTo>
                    <a:cubicBezTo>
                      <a:pt x="22436" y="799"/>
                      <a:pt x="22413" y="715"/>
                      <a:pt x="22382" y="715"/>
                    </a:cubicBezTo>
                    <a:cubicBezTo>
                      <a:pt x="22380" y="715"/>
                      <a:pt x="22378" y="715"/>
                      <a:pt x="22376" y="716"/>
                    </a:cubicBezTo>
                    <a:cubicBezTo>
                      <a:pt x="22333" y="788"/>
                      <a:pt x="22435" y="838"/>
                      <a:pt x="22356" y="896"/>
                    </a:cubicBezTo>
                    <a:cubicBezTo>
                      <a:pt x="22348" y="874"/>
                      <a:pt x="22339" y="866"/>
                      <a:pt x="22331" y="866"/>
                    </a:cubicBezTo>
                    <a:cubicBezTo>
                      <a:pt x="22305" y="866"/>
                      <a:pt x="22280" y="947"/>
                      <a:pt x="22254" y="947"/>
                    </a:cubicBezTo>
                    <a:cubicBezTo>
                      <a:pt x="22249" y="947"/>
                      <a:pt x="22243" y="944"/>
                      <a:pt x="22238" y="936"/>
                    </a:cubicBezTo>
                    <a:cubicBezTo>
                      <a:pt x="22196" y="868"/>
                      <a:pt x="22156" y="915"/>
                      <a:pt x="22116" y="881"/>
                    </a:cubicBezTo>
                    <a:cubicBezTo>
                      <a:pt x="22089" y="862"/>
                      <a:pt x="22058" y="852"/>
                      <a:pt x="22027" y="852"/>
                    </a:cubicBezTo>
                    <a:cubicBezTo>
                      <a:pt x="22016" y="852"/>
                      <a:pt x="22005" y="853"/>
                      <a:pt x="21995" y="855"/>
                    </a:cubicBezTo>
                    <a:cubicBezTo>
                      <a:pt x="21955" y="862"/>
                      <a:pt x="21915" y="876"/>
                      <a:pt x="21875" y="876"/>
                    </a:cubicBezTo>
                    <a:cubicBezTo>
                      <a:pt x="21831" y="911"/>
                      <a:pt x="21593" y="962"/>
                      <a:pt x="21383" y="1016"/>
                    </a:cubicBezTo>
                    <a:cubicBezTo>
                      <a:pt x="21373" y="1016"/>
                      <a:pt x="21364" y="1015"/>
                      <a:pt x="21354" y="1015"/>
                    </a:cubicBezTo>
                    <a:cubicBezTo>
                      <a:pt x="21307" y="1015"/>
                      <a:pt x="21260" y="1018"/>
                      <a:pt x="21213" y="1023"/>
                    </a:cubicBezTo>
                    <a:cubicBezTo>
                      <a:pt x="21199" y="1001"/>
                      <a:pt x="21184" y="980"/>
                      <a:pt x="21170" y="980"/>
                    </a:cubicBezTo>
                    <a:cubicBezTo>
                      <a:pt x="21158" y="980"/>
                      <a:pt x="21146" y="993"/>
                      <a:pt x="21135" y="1030"/>
                    </a:cubicBezTo>
                    <a:cubicBezTo>
                      <a:pt x="21068" y="1036"/>
                      <a:pt x="21032" y="1048"/>
                      <a:pt x="21012" y="1060"/>
                    </a:cubicBezTo>
                    <a:cubicBezTo>
                      <a:pt x="20993" y="1072"/>
                      <a:pt x="20991" y="1084"/>
                      <a:pt x="20995" y="1091"/>
                    </a:cubicBezTo>
                    <a:cubicBezTo>
                      <a:pt x="20996" y="1104"/>
                      <a:pt x="20997" y="1112"/>
                      <a:pt x="20998" y="1121"/>
                    </a:cubicBezTo>
                    <a:cubicBezTo>
                      <a:pt x="20996" y="1119"/>
                      <a:pt x="20992" y="1116"/>
                      <a:pt x="20990" y="1115"/>
                    </a:cubicBezTo>
                    <a:cubicBezTo>
                      <a:pt x="20988" y="1116"/>
                      <a:pt x="20987" y="1117"/>
                      <a:pt x="20986" y="1117"/>
                    </a:cubicBezTo>
                    <a:cubicBezTo>
                      <a:pt x="20976" y="1117"/>
                      <a:pt x="20961" y="1086"/>
                      <a:pt x="20944" y="1086"/>
                    </a:cubicBezTo>
                    <a:cubicBezTo>
                      <a:pt x="20937" y="1086"/>
                      <a:pt x="20929" y="1091"/>
                      <a:pt x="20921" y="1105"/>
                    </a:cubicBezTo>
                    <a:cubicBezTo>
                      <a:pt x="20888" y="1086"/>
                      <a:pt x="20702" y="1046"/>
                      <a:pt x="20641" y="979"/>
                    </a:cubicBezTo>
                    <a:cubicBezTo>
                      <a:pt x="20614" y="982"/>
                      <a:pt x="20590" y="1005"/>
                      <a:pt x="20569" y="1005"/>
                    </a:cubicBezTo>
                    <a:cubicBezTo>
                      <a:pt x="20559" y="1005"/>
                      <a:pt x="20550" y="1001"/>
                      <a:pt x="20542" y="989"/>
                    </a:cubicBezTo>
                    <a:cubicBezTo>
                      <a:pt x="20515" y="1014"/>
                      <a:pt x="20468" y="1095"/>
                      <a:pt x="20450" y="1095"/>
                    </a:cubicBezTo>
                    <a:cubicBezTo>
                      <a:pt x="20449" y="1095"/>
                      <a:pt x="20449" y="1095"/>
                      <a:pt x="20449" y="1095"/>
                    </a:cubicBezTo>
                    <a:cubicBezTo>
                      <a:pt x="20436" y="1138"/>
                      <a:pt x="20425" y="1157"/>
                      <a:pt x="20415" y="1157"/>
                    </a:cubicBezTo>
                    <a:cubicBezTo>
                      <a:pt x="20401" y="1157"/>
                      <a:pt x="20389" y="1114"/>
                      <a:pt x="20380" y="1050"/>
                    </a:cubicBezTo>
                    <a:cubicBezTo>
                      <a:pt x="20369" y="1020"/>
                      <a:pt x="20366" y="1016"/>
                      <a:pt x="20365" y="1016"/>
                    </a:cubicBezTo>
                    <a:cubicBezTo>
                      <a:pt x="20364" y="1016"/>
                      <a:pt x="20363" y="1017"/>
                      <a:pt x="20362" y="1017"/>
                    </a:cubicBezTo>
                    <a:cubicBezTo>
                      <a:pt x="20361" y="1017"/>
                      <a:pt x="20358" y="1015"/>
                      <a:pt x="20352" y="1004"/>
                    </a:cubicBezTo>
                    <a:cubicBezTo>
                      <a:pt x="20351" y="1025"/>
                      <a:pt x="20349" y="1032"/>
                      <a:pt x="20346" y="1032"/>
                    </a:cubicBezTo>
                    <a:cubicBezTo>
                      <a:pt x="20338" y="1032"/>
                      <a:pt x="20326" y="985"/>
                      <a:pt x="20310" y="985"/>
                    </a:cubicBezTo>
                    <a:cubicBezTo>
                      <a:pt x="20305" y="985"/>
                      <a:pt x="20300" y="990"/>
                      <a:pt x="20295" y="1002"/>
                    </a:cubicBezTo>
                    <a:cubicBezTo>
                      <a:pt x="20287" y="957"/>
                      <a:pt x="20280" y="943"/>
                      <a:pt x="20274" y="943"/>
                    </a:cubicBezTo>
                    <a:cubicBezTo>
                      <a:pt x="20262" y="943"/>
                      <a:pt x="20250" y="982"/>
                      <a:pt x="20235" y="982"/>
                    </a:cubicBezTo>
                    <a:cubicBezTo>
                      <a:pt x="20235" y="982"/>
                      <a:pt x="20234" y="981"/>
                      <a:pt x="20234" y="981"/>
                    </a:cubicBezTo>
                    <a:cubicBezTo>
                      <a:pt x="20210" y="985"/>
                      <a:pt x="20180" y="1018"/>
                      <a:pt x="20146" y="1049"/>
                    </a:cubicBezTo>
                    <a:cubicBezTo>
                      <a:pt x="20139" y="1057"/>
                      <a:pt x="20131" y="1060"/>
                      <a:pt x="20124" y="1060"/>
                    </a:cubicBezTo>
                    <a:cubicBezTo>
                      <a:pt x="20108" y="1060"/>
                      <a:pt x="20093" y="1048"/>
                      <a:pt x="20079" y="1048"/>
                    </a:cubicBezTo>
                    <a:cubicBezTo>
                      <a:pt x="20068" y="1048"/>
                      <a:pt x="20057" y="1055"/>
                      <a:pt x="20048" y="1079"/>
                    </a:cubicBezTo>
                    <a:cubicBezTo>
                      <a:pt x="20026" y="1086"/>
                      <a:pt x="20008" y="1139"/>
                      <a:pt x="19988" y="1139"/>
                    </a:cubicBezTo>
                    <a:cubicBezTo>
                      <a:pt x="19980" y="1139"/>
                      <a:pt x="19972" y="1130"/>
                      <a:pt x="19963" y="1105"/>
                    </a:cubicBezTo>
                    <a:cubicBezTo>
                      <a:pt x="19942" y="1096"/>
                      <a:pt x="19922" y="1060"/>
                      <a:pt x="19905" y="1060"/>
                    </a:cubicBezTo>
                    <a:cubicBezTo>
                      <a:pt x="19899" y="1060"/>
                      <a:pt x="19894" y="1063"/>
                      <a:pt x="19889" y="1073"/>
                    </a:cubicBezTo>
                    <a:cubicBezTo>
                      <a:pt x="19883" y="1088"/>
                      <a:pt x="19877" y="1092"/>
                      <a:pt x="19870" y="1092"/>
                    </a:cubicBezTo>
                    <a:cubicBezTo>
                      <a:pt x="19863" y="1092"/>
                      <a:pt x="19856" y="1087"/>
                      <a:pt x="19850" y="1087"/>
                    </a:cubicBezTo>
                    <a:cubicBezTo>
                      <a:pt x="19842" y="1087"/>
                      <a:pt x="19834" y="1094"/>
                      <a:pt x="19828" y="1123"/>
                    </a:cubicBezTo>
                    <a:cubicBezTo>
                      <a:pt x="19826" y="1129"/>
                      <a:pt x="19824" y="1133"/>
                      <a:pt x="19819" y="1133"/>
                    </a:cubicBezTo>
                    <a:cubicBezTo>
                      <a:pt x="19787" y="1133"/>
                      <a:pt x="19678" y="941"/>
                      <a:pt x="19636" y="941"/>
                    </a:cubicBezTo>
                    <a:lnTo>
                      <a:pt x="19464" y="945"/>
                    </a:lnTo>
                    <a:cubicBezTo>
                      <a:pt x="19357" y="946"/>
                      <a:pt x="18896" y="1003"/>
                      <a:pt x="18834" y="1114"/>
                    </a:cubicBezTo>
                    <a:cubicBezTo>
                      <a:pt x="18822" y="1135"/>
                      <a:pt x="18814" y="1142"/>
                      <a:pt x="18808" y="1142"/>
                    </a:cubicBezTo>
                    <a:cubicBezTo>
                      <a:pt x="18800" y="1142"/>
                      <a:pt x="18797" y="1127"/>
                      <a:pt x="18796" y="1120"/>
                    </a:cubicBezTo>
                    <a:cubicBezTo>
                      <a:pt x="18794" y="1118"/>
                      <a:pt x="18792" y="1100"/>
                      <a:pt x="18786" y="1100"/>
                    </a:cubicBezTo>
                    <a:cubicBezTo>
                      <a:pt x="18782" y="1100"/>
                      <a:pt x="18775" y="1109"/>
                      <a:pt x="18765" y="1135"/>
                    </a:cubicBezTo>
                    <a:cubicBezTo>
                      <a:pt x="18747" y="1125"/>
                      <a:pt x="18715" y="1066"/>
                      <a:pt x="18665" y="1066"/>
                    </a:cubicBezTo>
                    <a:cubicBezTo>
                      <a:pt x="18640" y="1066"/>
                      <a:pt x="18610" y="1081"/>
                      <a:pt x="18576" y="1124"/>
                    </a:cubicBezTo>
                    <a:cubicBezTo>
                      <a:pt x="18539" y="1081"/>
                      <a:pt x="18503" y="1060"/>
                      <a:pt x="18470" y="1060"/>
                    </a:cubicBezTo>
                    <a:cubicBezTo>
                      <a:pt x="18437" y="1060"/>
                      <a:pt x="18407" y="1083"/>
                      <a:pt x="18377" y="1130"/>
                    </a:cubicBezTo>
                    <a:cubicBezTo>
                      <a:pt x="18356" y="1153"/>
                      <a:pt x="18335" y="1163"/>
                      <a:pt x="18314" y="1163"/>
                    </a:cubicBezTo>
                    <a:cubicBezTo>
                      <a:pt x="18277" y="1163"/>
                      <a:pt x="18241" y="1131"/>
                      <a:pt x="18206" y="1076"/>
                    </a:cubicBezTo>
                    <a:cubicBezTo>
                      <a:pt x="18202" y="1077"/>
                      <a:pt x="18199" y="1078"/>
                      <a:pt x="18195" y="1078"/>
                    </a:cubicBezTo>
                    <a:cubicBezTo>
                      <a:pt x="18160" y="1078"/>
                      <a:pt x="18124" y="1013"/>
                      <a:pt x="18093" y="1013"/>
                    </a:cubicBezTo>
                    <a:cubicBezTo>
                      <a:pt x="18081" y="1013"/>
                      <a:pt x="18071" y="1022"/>
                      <a:pt x="18061" y="1044"/>
                    </a:cubicBezTo>
                    <a:cubicBezTo>
                      <a:pt x="18017" y="998"/>
                      <a:pt x="17916" y="977"/>
                      <a:pt x="17811" y="977"/>
                    </a:cubicBezTo>
                    <a:cubicBezTo>
                      <a:pt x="17680" y="977"/>
                      <a:pt x="17541" y="1008"/>
                      <a:pt x="17488" y="1058"/>
                    </a:cubicBezTo>
                    <a:cubicBezTo>
                      <a:pt x="17485" y="1068"/>
                      <a:pt x="17480" y="1078"/>
                      <a:pt x="17474" y="1086"/>
                    </a:cubicBezTo>
                    <a:cubicBezTo>
                      <a:pt x="17466" y="1118"/>
                      <a:pt x="17455" y="1137"/>
                      <a:pt x="17438" y="1137"/>
                    </a:cubicBezTo>
                    <a:cubicBezTo>
                      <a:pt x="17436" y="1140"/>
                      <a:pt x="17433" y="1142"/>
                      <a:pt x="17430" y="1142"/>
                    </a:cubicBezTo>
                    <a:cubicBezTo>
                      <a:pt x="17428" y="1142"/>
                      <a:pt x="17425" y="1140"/>
                      <a:pt x="17422" y="1135"/>
                    </a:cubicBezTo>
                    <a:cubicBezTo>
                      <a:pt x="17418" y="1131"/>
                      <a:pt x="17415" y="1129"/>
                      <a:pt x="17412" y="1129"/>
                    </a:cubicBezTo>
                    <a:cubicBezTo>
                      <a:pt x="17399" y="1129"/>
                      <a:pt x="17387" y="1160"/>
                      <a:pt x="17375" y="1180"/>
                    </a:cubicBezTo>
                    <a:cubicBezTo>
                      <a:pt x="17358" y="1154"/>
                      <a:pt x="17343" y="1170"/>
                      <a:pt x="17326" y="1126"/>
                    </a:cubicBezTo>
                    <a:cubicBezTo>
                      <a:pt x="17323" y="1135"/>
                      <a:pt x="17320" y="1139"/>
                      <a:pt x="17317" y="1139"/>
                    </a:cubicBezTo>
                    <a:cubicBezTo>
                      <a:pt x="17309" y="1139"/>
                      <a:pt x="17310" y="1096"/>
                      <a:pt x="17317" y="1074"/>
                    </a:cubicBezTo>
                    <a:cubicBezTo>
                      <a:pt x="17315" y="1073"/>
                      <a:pt x="17312" y="1072"/>
                      <a:pt x="17311" y="1072"/>
                    </a:cubicBezTo>
                    <a:cubicBezTo>
                      <a:pt x="17291" y="1061"/>
                      <a:pt x="17270" y="1048"/>
                      <a:pt x="17247" y="1048"/>
                    </a:cubicBezTo>
                    <a:cubicBezTo>
                      <a:pt x="17234" y="1048"/>
                      <a:pt x="17221" y="1052"/>
                      <a:pt x="17208" y="1063"/>
                    </a:cubicBezTo>
                    <a:cubicBezTo>
                      <a:pt x="17199" y="1059"/>
                      <a:pt x="17190" y="1057"/>
                      <a:pt x="17181" y="1057"/>
                    </a:cubicBezTo>
                    <a:cubicBezTo>
                      <a:pt x="17141" y="1057"/>
                      <a:pt x="17111" y="1094"/>
                      <a:pt x="17086" y="1101"/>
                    </a:cubicBezTo>
                    <a:cubicBezTo>
                      <a:pt x="17054" y="1091"/>
                      <a:pt x="17032" y="1082"/>
                      <a:pt x="17017" y="1065"/>
                    </a:cubicBezTo>
                    <a:cubicBezTo>
                      <a:pt x="17015" y="1064"/>
                      <a:pt x="17012" y="1063"/>
                      <a:pt x="17010" y="1063"/>
                    </a:cubicBezTo>
                    <a:cubicBezTo>
                      <a:pt x="17005" y="1063"/>
                      <a:pt x="17000" y="1066"/>
                      <a:pt x="16998" y="1072"/>
                    </a:cubicBezTo>
                    <a:cubicBezTo>
                      <a:pt x="16999" y="1067"/>
                      <a:pt x="17001" y="1060"/>
                      <a:pt x="17002" y="1054"/>
                    </a:cubicBezTo>
                    <a:cubicBezTo>
                      <a:pt x="17002" y="1049"/>
                      <a:pt x="17003" y="1046"/>
                      <a:pt x="17003" y="1043"/>
                    </a:cubicBezTo>
                    <a:lnTo>
                      <a:pt x="17003" y="1043"/>
                    </a:lnTo>
                    <a:cubicBezTo>
                      <a:pt x="16987" y="1046"/>
                      <a:pt x="16969" y="1049"/>
                      <a:pt x="16951" y="1049"/>
                    </a:cubicBezTo>
                    <a:cubicBezTo>
                      <a:pt x="16835" y="1049"/>
                      <a:pt x="16666" y="977"/>
                      <a:pt x="16545" y="977"/>
                    </a:cubicBezTo>
                    <a:cubicBezTo>
                      <a:pt x="16492" y="977"/>
                      <a:pt x="16447" y="991"/>
                      <a:pt x="16420" y="1030"/>
                    </a:cubicBezTo>
                    <a:cubicBezTo>
                      <a:pt x="16407" y="1048"/>
                      <a:pt x="16394" y="1055"/>
                      <a:pt x="16381" y="1055"/>
                    </a:cubicBezTo>
                    <a:cubicBezTo>
                      <a:pt x="16359" y="1055"/>
                      <a:pt x="16338" y="1038"/>
                      <a:pt x="16317" y="1020"/>
                    </a:cubicBezTo>
                    <a:cubicBezTo>
                      <a:pt x="16300" y="1036"/>
                      <a:pt x="16282" y="1041"/>
                      <a:pt x="16265" y="1041"/>
                    </a:cubicBezTo>
                    <a:cubicBezTo>
                      <a:pt x="16234" y="1041"/>
                      <a:pt x="16204" y="1025"/>
                      <a:pt x="16177" y="1025"/>
                    </a:cubicBezTo>
                    <a:cubicBezTo>
                      <a:pt x="16167" y="1025"/>
                      <a:pt x="16157" y="1027"/>
                      <a:pt x="16147" y="1034"/>
                    </a:cubicBezTo>
                    <a:cubicBezTo>
                      <a:pt x="16136" y="1048"/>
                      <a:pt x="16126" y="1051"/>
                      <a:pt x="16115" y="1051"/>
                    </a:cubicBezTo>
                    <a:cubicBezTo>
                      <a:pt x="16107" y="1051"/>
                      <a:pt x="16100" y="1049"/>
                      <a:pt x="16093" y="1049"/>
                    </a:cubicBezTo>
                    <a:cubicBezTo>
                      <a:pt x="16083" y="1049"/>
                      <a:pt x="16074" y="1052"/>
                      <a:pt x="16065" y="1064"/>
                    </a:cubicBezTo>
                    <a:cubicBezTo>
                      <a:pt x="16060" y="1076"/>
                      <a:pt x="16054" y="1081"/>
                      <a:pt x="16048" y="1081"/>
                    </a:cubicBezTo>
                    <a:cubicBezTo>
                      <a:pt x="16032" y="1081"/>
                      <a:pt x="16015" y="1046"/>
                      <a:pt x="16001" y="1046"/>
                    </a:cubicBezTo>
                    <a:cubicBezTo>
                      <a:pt x="15998" y="1046"/>
                      <a:pt x="15995" y="1047"/>
                      <a:pt x="15993" y="1050"/>
                    </a:cubicBezTo>
                    <a:cubicBezTo>
                      <a:pt x="15963" y="1052"/>
                      <a:pt x="15939" y="1084"/>
                      <a:pt x="15916" y="1084"/>
                    </a:cubicBezTo>
                    <a:cubicBezTo>
                      <a:pt x="15904" y="1084"/>
                      <a:pt x="15893" y="1075"/>
                      <a:pt x="15881" y="1050"/>
                    </a:cubicBezTo>
                    <a:cubicBezTo>
                      <a:pt x="15871" y="1029"/>
                      <a:pt x="15862" y="1021"/>
                      <a:pt x="15853" y="1021"/>
                    </a:cubicBezTo>
                    <a:cubicBezTo>
                      <a:pt x="15834" y="1021"/>
                      <a:pt x="15819" y="1063"/>
                      <a:pt x="15803" y="1068"/>
                    </a:cubicBezTo>
                    <a:cubicBezTo>
                      <a:pt x="15764" y="1032"/>
                      <a:pt x="15461" y="968"/>
                      <a:pt x="15358" y="968"/>
                    </a:cubicBezTo>
                    <a:cubicBezTo>
                      <a:pt x="15342" y="968"/>
                      <a:pt x="15330" y="970"/>
                      <a:pt x="15326" y="974"/>
                    </a:cubicBezTo>
                    <a:cubicBezTo>
                      <a:pt x="15277" y="971"/>
                      <a:pt x="15268" y="954"/>
                      <a:pt x="15261" y="954"/>
                    </a:cubicBezTo>
                    <a:cubicBezTo>
                      <a:pt x="15260" y="954"/>
                      <a:pt x="15259" y="955"/>
                      <a:pt x="15257" y="956"/>
                    </a:cubicBezTo>
                    <a:cubicBezTo>
                      <a:pt x="15253" y="972"/>
                      <a:pt x="15242" y="1092"/>
                      <a:pt x="15226" y="1092"/>
                    </a:cubicBezTo>
                    <a:cubicBezTo>
                      <a:pt x="15223" y="1092"/>
                      <a:pt x="15220" y="1088"/>
                      <a:pt x="15217" y="1079"/>
                    </a:cubicBezTo>
                    <a:cubicBezTo>
                      <a:pt x="15206" y="1077"/>
                      <a:pt x="15192" y="1069"/>
                      <a:pt x="15173" y="1069"/>
                    </a:cubicBezTo>
                    <a:cubicBezTo>
                      <a:pt x="15159" y="1069"/>
                      <a:pt x="15141" y="1074"/>
                      <a:pt x="15121" y="1091"/>
                    </a:cubicBezTo>
                    <a:cubicBezTo>
                      <a:pt x="15072" y="1074"/>
                      <a:pt x="15044" y="1062"/>
                      <a:pt x="15028" y="1060"/>
                    </a:cubicBezTo>
                    <a:cubicBezTo>
                      <a:pt x="15026" y="1071"/>
                      <a:pt x="15023" y="1075"/>
                      <a:pt x="15021" y="1075"/>
                    </a:cubicBezTo>
                    <a:cubicBezTo>
                      <a:pt x="15013" y="1075"/>
                      <a:pt x="15008" y="1013"/>
                      <a:pt x="15006" y="1011"/>
                    </a:cubicBezTo>
                    <a:cubicBezTo>
                      <a:pt x="15005" y="1010"/>
                      <a:pt x="15004" y="1009"/>
                      <a:pt x="15004" y="1009"/>
                    </a:cubicBezTo>
                    <a:cubicBezTo>
                      <a:pt x="15000" y="1009"/>
                      <a:pt x="14995" y="1030"/>
                      <a:pt x="14953" y="1030"/>
                    </a:cubicBezTo>
                    <a:cubicBezTo>
                      <a:pt x="14945" y="1030"/>
                      <a:pt x="14935" y="1029"/>
                      <a:pt x="14923" y="1027"/>
                    </a:cubicBezTo>
                    <a:cubicBezTo>
                      <a:pt x="14899" y="1074"/>
                      <a:pt x="14874" y="1064"/>
                      <a:pt x="14852" y="1069"/>
                    </a:cubicBezTo>
                    <a:cubicBezTo>
                      <a:pt x="14847" y="1079"/>
                      <a:pt x="14841" y="1083"/>
                      <a:pt x="14836" y="1083"/>
                    </a:cubicBezTo>
                    <a:cubicBezTo>
                      <a:pt x="14824" y="1083"/>
                      <a:pt x="14813" y="1068"/>
                      <a:pt x="14801" y="1068"/>
                    </a:cubicBezTo>
                    <a:cubicBezTo>
                      <a:pt x="14796" y="1068"/>
                      <a:pt x="14791" y="1071"/>
                      <a:pt x="14787" y="1079"/>
                    </a:cubicBezTo>
                    <a:cubicBezTo>
                      <a:pt x="14775" y="1101"/>
                      <a:pt x="14764" y="1112"/>
                      <a:pt x="14751" y="1112"/>
                    </a:cubicBezTo>
                    <a:cubicBezTo>
                      <a:pt x="14741" y="1112"/>
                      <a:pt x="14731" y="1105"/>
                      <a:pt x="14721" y="1091"/>
                    </a:cubicBezTo>
                    <a:cubicBezTo>
                      <a:pt x="14714" y="1112"/>
                      <a:pt x="14698" y="1117"/>
                      <a:pt x="14680" y="1117"/>
                    </a:cubicBezTo>
                    <a:cubicBezTo>
                      <a:pt x="14664" y="1117"/>
                      <a:pt x="14646" y="1113"/>
                      <a:pt x="14629" y="1113"/>
                    </a:cubicBezTo>
                    <a:cubicBezTo>
                      <a:pt x="14611" y="1113"/>
                      <a:pt x="14595" y="1118"/>
                      <a:pt x="14587" y="1140"/>
                    </a:cubicBezTo>
                    <a:cubicBezTo>
                      <a:pt x="14571" y="1163"/>
                      <a:pt x="14553" y="1188"/>
                      <a:pt x="14534" y="1188"/>
                    </a:cubicBezTo>
                    <a:cubicBezTo>
                      <a:pt x="14524" y="1188"/>
                      <a:pt x="14514" y="1181"/>
                      <a:pt x="14503" y="1166"/>
                    </a:cubicBezTo>
                    <a:cubicBezTo>
                      <a:pt x="14497" y="1170"/>
                      <a:pt x="14491" y="1172"/>
                      <a:pt x="14484" y="1172"/>
                    </a:cubicBezTo>
                    <a:cubicBezTo>
                      <a:pt x="14463" y="1172"/>
                      <a:pt x="14441" y="1153"/>
                      <a:pt x="14417" y="1153"/>
                    </a:cubicBezTo>
                    <a:cubicBezTo>
                      <a:pt x="14411" y="1153"/>
                      <a:pt x="14404" y="1155"/>
                      <a:pt x="14397" y="1158"/>
                    </a:cubicBezTo>
                    <a:cubicBezTo>
                      <a:pt x="14281" y="1142"/>
                      <a:pt x="14268" y="1102"/>
                      <a:pt x="14263" y="1102"/>
                    </a:cubicBezTo>
                    <a:cubicBezTo>
                      <a:pt x="14263" y="1102"/>
                      <a:pt x="14263" y="1102"/>
                      <a:pt x="14262" y="1102"/>
                    </a:cubicBezTo>
                    <a:cubicBezTo>
                      <a:pt x="14259" y="1096"/>
                      <a:pt x="14257" y="1082"/>
                      <a:pt x="14227" y="1082"/>
                    </a:cubicBezTo>
                    <a:cubicBezTo>
                      <a:pt x="14213" y="1082"/>
                      <a:pt x="14192" y="1086"/>
                      <a:pt x="14161" y="1095"/>
                    </a:cubicBezTo>
                    <a:lnTo>
                      <a:pt x="14144" y="1079"/>
                    </a:lnTo>
                    <a:cubicBezTo>
                      <a:pt x="14102" y="1082"/>
                      <a:pt x="14046" y="1083"/>
                      <a:pt x="13965" y="1095"/>
                    </a:cubicBezTo>
                    <a:cubicBezTo>
                      <a:pt x="13935" y="1113"/>
                      <a:pt x="13908" y="1119"/>
                      <a:pt x="13883" y="1119"/>
                    </a:cubicBezTo>
                    <a:cubicBezTo>
                      <a:pt x="13846" y="1119"/>
                      <a:pt x="13814" y="1108"/>
                      <a:pt x="13785" y="1108"/>
                    </a:cubicBezTo>
                    <a:cubicBezTo>
                      <a:pt x="13770" y="1108"/>
                      <a:pt x="13755" y="1111"/>
                      <a:pt x="13742" y="1123"/>
                    </a:cubicBezTo>
                    <a:cubicBezTo>
                      <a:pt x="13726" y="1116"/>
                      <a:pt x="13712" y="1114"/>
                      <a:pt x="13699" y="1114"/>
                    </a:cubicBezTo>
                    <a:cubicBezTo>
                      <a:pt x="13666" y="1114"/>
                      <a:pt x="13643" y="1128"/>
                      <a:pt x="13624" y="1130"/>
                    </a:cubicBezTo>
                    <a:cubicBezTo>
                      <a:pt x="13594" y="1148"/>
                      <a:pt x="13578" y="1152"/>
                      <a:pt x="13566" y="1152"/>
                    </a:cubicBezTo>
                    <a:cubicBezTo>
                      <a:pt x="13557" y="1152"/>
                      <a:pt x="13550" y="1150"/>
                      <a:pt x="13541" y="1148"/>
                    </a:cubicBezTo>
                    <a:cubicBezTo>
                      <a:pt x="13537" y="1158"/>
                      <a:pt x="13479" y="1161"/>
                      <a:pt x="13402" y="1161"/>
                    </a:cubicBezTo>
                    <a:cubicBezTo>
                      <a:pt x="13327" y="1161"/>
                      <a:pt x="13233" y="1158"/>
                      <a:pt x="13154" y="1158"/>
                    </a:cubicBezTo>
                    <a:cubicBezTo>
                      <a:pt x="13075" y="1158"/>
                      <a:pt x="13010" y="1161"/>
                      <a:pt x="12991" y="1170"/>
                    </a:cubicBezTo>
                    <a:cubicBezTo>
                      <a:pt x="12969" y="1180"/>
                      <a:pt x="12946" y="1191"/>
                      <a:pt x="12923" y="1191"/>
                    </a:cubicBezTo>
                    <a:cubicBezTo>
                      <a:pt x="12915" y="1191"/>
                      <a:pt x="12906" y="1189"/>
                      <a:pt x="12897" y="1185"/>
                    </a:cubicBezTo>
                    <a:cubicBezTo>
                      <a:pt x="12892" y="1183"/>
                      <a:pt x="12878" y="1181"/>
                      <a:pt x="12860" y="1181"/>
                    </a:cubicBezTo>
                    <a:cubicBezTo>
                      <a:pt x="12785" y="1181"/>
                      <a:pt x="12627" y="1205"/>
                      <a:pt x="12563" y="1298"/>
                    </a:cubicBezTo>
                    <a:lnTo>
                      <a:pt x="12308" y="1302"/>
                    </a:lnTo>
                    <a:cubicBezTo>
                      <a:pt x="12249" y="1299"/>
                      <a:pt x="12186" y="1297"/>
                      <a:pt x="12125" y="1297"/>
                    </a:cubicBezTo>
                    <a:cubicBezTo>
                      <a:pt x="12025" y="1297"/>
                      <a:pt x="11932" y="1301"/>
                      <a:pt x="11875" y="1308"/>
                    </a:cubicBezTo>
                    <a:lnTo>
                      <a:pt x="11804" y="1310"/>
                    </a:lnTo>
                    <a:lnTo>
                      <a:pt x="11789" y="1310"/>
                    </a:lnTo>
                    <a:lnTo>
                      <a:pt x="11722" y="1311"/>
                    </a:lnTo>
                    <a:cubicBezTo>
                      <a:pt x="11706" y="1260"/>
                      <a:pt x="11694" y="1167"/>
                      <a:pt x="11685" y="1118"/>
                    </a:cubicBezTo>
                    <a:lnTo>
                      <a:pt x="11685" y="1118"/>
                    </a:lnTo>
                    <a:cubicBezTo>
                      <a:pt x="11685" y="1118"/>
                      <a:pt x="11686" y="1118"/>
                      <a:pt x="11687" y="1118"/>
                    </a:cubicBezTo>
                    <a:cubicBezTo>
                      <a:pt x="11712" y="1118"/>
                      <a:pt x="11758" y="1086"/>
                      <a:pt x="11727" y="1086"/>
                    </a:cubicBezTo>
                    <a:cubicBezTo>
                      <a:pt x="11719" y="1086"/>
                      <a:pt x="11704" y="1088"/>
                      <a:pt x="11682" y="1095"/>
                    </a:cubicBezTo>
                    <a:cubicBezTo>
                      <a:pt x="11682" y="1096"/>
                      <a:pt x="11682" y="1097"/>
                      <a:pt x="11681" y="1097"/>
                    </a:cubicBezTo>
                    <a:cubicBezTo>
                      <a:pt x="11679" y="1089"/>
                      <a:pt x="11678" y="1084"/>
                      <a:pt x="11676" y="1084"/>
                    </a:cubicBezTo>
                    <a:cubicBezTo>
                      <a:pt x="11675" y="1084"/>
                      <a:pt x="11674" y="1088"/>
                      <a:pt x="11673" y="1097"/>
                    </a:cubicBezTo>
                    <a:cubicBezTo>
                      <a:pt x="11673" y="1100"/>
                      <a:pt x="11673" y="1104"/>
                      <a:pt x="11673" y="1106"/>
                    </a:cubicBezTo>
                    <a:cubicBezTo>
                      <a:pt x="11651" y="1133"/>
                      <a:pt x="11635" y="1175"/>
                      <a:pt x="11623" y="1175"/>
                    </a:cubicBezTo>
                    <a:cubicBezTo>
                      <a:pt x="11623" y="1175"/>
                      <a:pt x="11623" y="1175"/>
                      <a:pt x="11622" y="1175"/>
                    </a:cubicBezTo>
                    <a:cubicBezTo>
                      <a:pt x="11626" y="1163"/>
                      <a:pt x="11631" y="1152"/>
                      <a:pt x="11635" y="1142"/>
                    </a:cubicBezTo>
                    <a:lnTo>
                      <a:pt x="11635" y="1142"/>
                    </a:lnTo>
                    <a:cubicBezTo>
                      <a:pt x="11629" y="1158"/>
                      <a:pt x="11575" y="1162"/>
                      <a:pt x="11502" y="1162"/>
                    </a:cubicBezTo>
                    <a:cubicBezTo>
                      <a:pt x="11397" y="1162"/>
                      <a:pt x="11250" y="1153"/>
                      <a:pt x="11147" y="1153"/>
                    </a:cubicBezTo>
                    <a:cubicBezTo>
                      <a:pt x="11111" y="1153"/>
                      <a:pt x="11080" y="1154"/>
                      <a:pt x="11059" y="1157"/>
                    </a:cubicBezTo>
                    <a:cubicBezTo>
                      <a:pt x="11047" y="1125"/>
                      <a:pt x="11017" y="1108"/>
                      <a:pt x="10987" y="1108"/>
                    </a:cubicBezTo>
                    <a:cubicBezTo>
                      <a:pt x="10962" y="1108"/>
                      <a:pt x="10936" y="1121"/>
                      <a:pt x="10925" y="1148"/>
                    </a:cubicBezTo>
                    <a:cubicBezTo>
                      <a:pt x="10906" y="1115"/>
                      <a:pt x="10916" y="1063"/>
                      <a:pt x="10945" y="1045"/>
                    </a:cubicBezTo>
                    <a:lnTo>
                      <a:pt x="10945" y="1045"/>
                    </a:lnTo>
                    <a:cubicBezTo>
                      <a:pt x="10931" y="1046"/>
                      <a:pt x="10918" y="1046"/>
                      <a:pt x="10905" y="1046"/>
                    </a:cubicBezTo>
                    <a:cubicBezTo>
                      <a:pt x="10712" y="1046"/>
                      <a:pt x="10719" y="957"/>
                      <a:pt x="10528" y="957"/>
                    </a:cubicBezTo>
                    <a:cubicBezTo>
                      <a:pt x="10515" y="957"/>
                      <a:pt x="10502" y="958"/>
                      <a:pt x="10487" y="959"/>
                    </a:cubicBezTo>
                    <a:cubicBezTo>
                      <a:pt x="10468" y="960"/>
                      <a:pt x="10445" y="960"/>
                      <a:pt x="10421" y="960"/>
                    </a:cubicBezTo>
                    <a:cubicBezTo>
                      <a:pt x="10321" y="960"/>
                      <a:pt x="10194" y="950"/>
                      <a:pt x="10123" y="932"/>
                    </a:cubicBezTo>
                    <a:lnTo>
                      <a:pt x="10122" y="932"/>
                    </a:lnTo>
                    <a:cubicBezTo>
                      <a:pt x="10118" y="924"/>
                      <a:pt x="10115" y="916"/>
                      <a:pt x="10111" y="907"/>
                    </a:cubicBezTo>
                    <a:lnTo>
                      <a:pt x="10111" y="907"/>
                    </a:lnTo>
                    <a:cubicBezTo>
                      <a:pt x="10120" y="924"/>
                      <a:pt x="10126" y="932"/>
                      <a:pt x="10129" y="932"/>
                    </a:cubicBezTo>
                    <a:cubicBezTo>
                      <a:pt x="10133" y="932"/>
                      <a:pt x="10126" y="913"/>
                      <a:pt x="10101" y="881"/>
                    </a:cubicBezTo>
                    <a:cubicBezTo>
                      <a:pt x="10096" y="867"/>
                      <a:pt x="10093" y="861"/>
                      <a:pt x="10089" y="861"/>
                    </a:cubicBezTo>
                    <a:cubicBezTo>
                      <a:pt x="10081" y="861"/>
                      <a:pt x="10074" y="894"/>
                      <a:pt x="10064" y="927"/>
                    </a:cubicBezTo>
                    <a:cubicBezTo>
                      <a:pt x="10045" y="932"/>
                      <a:pt x="10043" y="946"/>
                      <a:pt x="10050" y="962"/>
                    </a:cubicBezTo>
                    <a:cubicBezTo>
                      <a:pt x="10045" y="975"/>
                      <a:pt x="10034" y="987"/>
                      <a:pt x="10022" y="994"/>
                    </a:cubicBezTo>
                    <a:cubicBezTo>
                      <a:pt x="10017" y="999"/>
                      <a:pt x="10012" y="1001"/>
                      <a:pt x="10007" y="1001"/>
                    </a:cubicBezTo>
                    <a:cubicBezTo>
                      <a:pt x="9994" y="1001"/>
                      <a:pt x="9979" y="988"/>
                      <a:pt x="9963" y="988"/>
                    </a:cubicBezTo>
                    <a:cubicBezTo>
                      <a:pt x="9953" y="988"/>
                      <a:pt x="9942" y="994"/>
                      <a:pt x="9931" y="1016"/>
                    </a:cubicBezTo>
                    <a:cubicBezTo>
                      <a:pt x="9925" y="1014"/>
                      <a:pt x="9919" y="1014"/>
                      <a:pt x="9913" y="1014"/>
                    </a:cubicBezTo>
                    <a:cubicBezTo>
                      <a:pt x="9892" y="1014"/>
                      <a:pt x="9870" y="1020"/>
                      <a:pt x="9846" y="1020"/>
                    </a:cubicBezTo>
                    <a:cubicBezTo>
                      <a:pt x="9834" y="1020"/>
                      <a:pt x="9821" y="1018"/>
                      <a:pt x="9808" y="1013"/>
                    </a:cubicBezTo>
                    <a:cubicBezTo>
                      <a:pt x="9746" y="1007"/>
                      <a:pt x="9690" y="997"/>
                      <a:pt x="9637" y="992"/>
                    </a:cubicBezTo>
                    <a:cubicBezTo>
                      <a:pt x="9621" y="989"/>
                      <a:pt x="9605" y="988"/>
                      <a:pt x="9588" y="988"/>
                    </a:cubicBezTo>
                    <a:cubicBezTo>
                      <a:pt x="9556" y="988"/>
                      <a:pt x="9525" y="993"/>
                      <a:pt x="9495" y="1002"/>
                    </a:cubicBezTo>
                    <a:cubicBezTo>
                      <a:pt x="9473" y="1020"/>
                      <a:pt x="9452" y="1026"/>
                      <a:pt x="9431" y="1026"/>
                    </a:cubicBezTo>
                    <a:cubicBezTo>
                      <a:pt x="9407" y="1026"/>
                      <a:pt x="9383" y="1017"/>
                      <a:pt x="9361" y="1008"/>
                    </a:cubicBezTo>
                    <a:cubicBezTo>
                      <a:pt x="9365" y="995"/>
                      <a:pt x="9343" y="984"/>
                      <a:pt x="9271" y="976"/>
                    </a:cubicBezTo>
                    <a:cubicBezTo>
                      <a:pt x="9263" y="976"/>
                      <a:pt x="9121" y="956"/>
                      <a:pt x="9057" y="956"/>
                    </a:cubicBezTo>
                    <a:cubicBezTo>
                      <a:pt x="9049" y="956"/>
                      <a:pt x="9042" y="957"/>
                      <a:pt x="9037" y="957"/>
                    </a:cubicBezTo>
                    <a:cubicBezTo>
                      <a:pt x="9032" y="958"/>
                      <a:pt x="9026" y="958"/>
                      <a:pt x="9021" y="958"/>
                    </a:cubicBezTo>
                    <a:cubicBezTo>
                      <a:pt x="8944" y="958"/>
                      <a:pt x="8875" y="876"/>
                      <a:pt x="8802" y="876"/>
                    </a:cubicBezTo>
                    <a:cubicBezTo>
                      <a:pt x="8776" y="876"/>
                      <a:pt x="8751" y="886"/>
                      <a:pt x="8724" y="913"/>
                    </a:cubicBezTo>
                    <a:cubicBezTo>
                      <a:pt x="8670" y="905"/>
                      <a:pt x="8636" y="915"/>
                      <a:pt x="8611" y="876"/>
                    </a:cubicBezTo>
                    <a:lnTo>
                      <a:pt x="8611" y="876"/>
                    </a:lnTo>
                    <a:cubicBezTo>
                      <a:pt x="8647" y="943"/>
                      <a:pt x="8636" y="965"/>
                      <a:pt x="8610" y="965"/>
                    </a:cubicBezTo>
                    <a:cubicBezTo>
                      <a:pt x="8560" y="965"/>
                      <a:pt x="8453" y="879"/>
                      <a:pt x="8537" y="867"/>
                    </a:cubicBezTo>
                    <a:cubicBezTo>
                      <a:pt x="8531" y="847"/>
                      <a:pt x="8522" y="840"/>
                      <a:pt x="8510" y="840"/>
                    </a:cubicBezTo>
                    <a:cubicBezTo>
                      <a:pt x="8495" y="840"/>
                      <a:pt x="8476" y="853"/>
                      <a:pt x="8462" y="866"/>
                    </a:cubicBezTo>
                    <a:cubicBezTo>
                      <a:pt x="8458" y="855"/>
                      <a:pt x="8453" y="850"/>
                      <a:pt x="8449" y="850"/>
                    </a:cubicBezTo>
                    <a:cubicBezTo>
                      <a:pt x="8424" y="850"/>
                      <a:pt x="8396" y="1028"/>
                      <a:pt x="8348" y="1028"/>
                    </a:cubicBezTo>
                    <a:cubicBezTo>
                      <a:pt x="8346" y="1028"/>
                      <a:pt x="8344" y="1028"/>
                      <a:pt x="8342" y="1027"/>
                    </a:cubicBezTo>
                    <a:cubicBezTo>
                      <a:pt x="8309" y="1042"/>
                      <a:pt x="8272" y="1050"/>
                      <a:pt x="8236" y="1050"/>
                    </a:cubicBezTo>
                    <a:cubicBezTo>
                      <a:pt x="8219" y="1050"/>
                      <a:pt x="8202" y="1048"/>
                      <a:pt x="8186" y="1045"/>
                    </a:cubicBezTo>
                    <a:cubicBezTo>
                      <a:pt x="8184" y="1045"/>
                      <a:pt x="8183" y="1045"/>
                      <a:pt x="8182" y="1045"/>
                    </a:cubicBezTo>
                    <a:cubicBezTo>
                      <a:pt x="8138" y="1045"/>
                      <a:pt x="8099" y="1258"/>
                      <a:pt x="8063" y="1258"/>
                    </a:cubicBezTo>
                    <a:cubicBezTo>
                      <a:pt x="8062" y="1258"/>
                      <a:pt x="8061" y="1258"/>
                      <a:pt x="8060" y="1258"/>
                    </a:cubicBezTo>
                    <a:cubicBezTo>
                      <a:pt x="7986" y="1252"/>
                      <a:pt x="7929" y="1223"/>
                      <a:pt x="7878" y="1149"/>
                    </a:cubicBezTo>
                    <a:cubicBezTo>
                      <a:pt x="7863" y="1158"/>
                      <a:pt x="7849" y="1160"/>
                      <a:pt x="7835" y="1160"/>
                    </a:cubicBezTo>
                    <a:cubicBezTo>
                      <a:pt x="7820" y="1160"/>
                      <a:pt x="7805" y="1157"/>
                      <a:pt x="7790" y="1157"/>
                    </a:cubicBezTo>
                    <a:cubicBezTo>
                      <a:pt x="7778" y="1157"/>
                      <a:pt x="7765" y="1159"/>
                      <a:pt x="7753" y="1167"/>
                    </a:cubicBezTo>
                    <a:cubicBezTo>
                      <a:pt x="7730" y="1209"/>
                      <a:pt x="7726" y="1219"/>
                      <a:pt x="7732" y="1219"/>
                    </a:cubicBezTo>
                    <a:cubicBezTo>
                      <a:pt x="7736" y="1219"/>
                      <a:pt x="7746" y="1213"/>
                      <a:pt x="7757" y="1213"/>
                    </a:cubicBezTo>
                    <a:cubicBezTo>
                      <a:pt x="7766" y="1213"/>
                      <a:pt x="7776" y="1217"/>
                      <a:pt x="7785" y="1231"/>
                    </a:cubicBezTo>
                    <a:cubicBezTo>
                      <a:pt x="7788" y="1218"/>
                      <a:pt x="7792" y="1213"/>
                      <a:pt x="7794" y="1213"/>
                    </a:cubicBezTo>
                    <a:cubicBezTo>
                      <a:pt x="7801" y="1213"/>
                      <a:pt x="7802" y="1242"/>
                      <a:pt x="7789" y="1246"/>
                    </a:cubicBezTo>
                    <a:cubicBezTo>
                      <a:pt x="7786" y="1248"/>
                      <a:pt x="7783" y="1249"/>
                      <a:pt x="7779" y="1249"/>
                    </a:cubicBezTo>
                    <a:cubicBezTo>
                      <a:pt x="7757" y="1249"/>
                      <a:pt x="7713" y="1218"/>
                      <a:pt x="7637" y="1196"/>
                    </a:cubicBezTo>
                    <a:cubicBezTo>
                      <a:pt x="7636" y="1196"/>
                      <a:pt x="7634" y="1196"/>
                      <a:pt x="7632" y="1196"/>
                    </a:cubicBezTo>
                    <a:cubicBezTo>
                      <a:pt x="7563" y="1196"/>
                      <a:pt x="7530" y="1279"/>
                      <a:pt x="7512" y="1279"/>
                    </a:cubicBezTo>
                    <a:cubicBezTo>
                      <a:pt x="7508" y="1279"/>
                      <a:pt x="7505" y="1275"/>
                      <a:pt x="7502" y="1265"/>
                    </a:cubicBezTo>
                    <a:cubicBezTo>
                      <a:pt x="7495" y="1259"/>
                      <a:pt x="7496" y="1247"/>
                      <a:pt x="7499" y="1235"/>
                    </a:cubicBezTo>
                    <a:cubicBezTo>
                      <a:pt x="7495" y="1230"/>
                      <a:pt x="7493" y="1228"/>
                      <a:pt x="7490" y="1219"/>
                    </a:cubicBezTo>
                    <a:cubicBezTo>
                      <a:pt x="7474" y="1181"/>
                      <a:pt x="7450" y="1159"/>
                      <a:pt x="7414" y="1159"/>
                    </a:cubicBezTo>
                    <a:cubicBezTo>
                      <a:pt x="7382" y="1159"/>
                      <a:pt x="7341" y="1177"/>
                      <a:pt x="7287" y="1217"/>
                    </a:cubicBezTo>
                    <a:cubicBezTo>
                      <a:pt x="7261" y="1203"/>
                      <a:pt x="7238" y="1199"/>
                      <a:pt x="7218" y="1199"/>
                    </a:cubicBezTo>
                    <a:cubicBezTo>
                      <a:pt x="7191" y="1199"/>
                      <a:pt x="7168" y="1207"/>
                      <a:pt x="7149" y="1212"/>
                    </a:cubicBezTo>
                    <a:cubicBezTo>
                      <a:pt x="7136" y="1186"/>
                      <a:pt x="7126" y="1176"/>
                      <a:pt x="7116" y="1176"/>
                    </a:cubicBezTo>
                    <a:cubicBezTo>
                      <a:pt x="7097" y="1176"/>
                      <a:pt x="7083" y="1220"/>
                      <a:pt x="7072" y="1249"/>
                    </a:cubicBezTo>
                    <a:cubicBezTo>
                      <a:pt x="7045" y="1247"/>
                      <a:pt x="7032" y="1213"/>
                      <a:pt x="7027" y="1213"/>
                    </a:cubicBezTo>
                    <a:cubicBezTo>
                      <a:pt x="7025" y="1213"/>
                      <a:pt x="7024" y="1216"/>
                      <a:pt x="7024" y="1223"/>
                    </a:cubicBezTo>
                    <a:cubicBezTo>
                      <a:pt x="7023" y="1221"/>
                      <a:pt x="7022" y="1220"/>
                      <a:pt x="7021" y="1220"/>
                    </a:cubicBezTo>
                    <a:cubicBezTo>
                      <a:pt x="7017" y="1220"/>
                      <a:pt x="7011" y="1231"/>
                      <a:pt x="6992" y="1237"/>
                    </a:cubicBezTo>
                    <a:cubicBezTo>
                      <a:pt x="6980" y="1214"/>
                      <a:pt x="6961" y="1124"/>
                      <a:pt x="6940" y="1124"/>
                    </a:cubicBezTo>
                    <a:cubicBezTo>
                      <a:pt x="6936" y="1124"/>
                      <a:pt x="6932" y="1126"/>
                      <a:pt x="6928" y="1132"/>
                    </a:cubicBezTo>
                    <a:cubicBezTo>
                      <a:pt x="6924" y="1143"/>
                      <a:pt x="6919" y="1147"/>
                      <a:pt x="6913" y="1147"/>
                    </a:cubicBezTo>
                    <a:cubicBezTo>
                      <a:pt x="6893" y="1147"/>
                      <a:pt x="6867" y="1088"/>
                      <a:pt x="6838" y="1088"/>
                    </a:cubicBezTo>
                    <a:cubicBezTo>
                      <a:pt x="6830" y="1088"/>
                      <a:pt x="6822" y="1092"/>
                      <a:pt x="6814" y="1104"/>
                    </a:cubicBezTo>
                    <a:cubicBezTo>
                      <a:pt x="6791" y="1129"/>
                      <a:pt x="6768" y="1136"/>
                      <a:pt x="6746" y="1136"/>
                    </a:cubicBezTo>
                    <a:cubicBezTo>
                      <a:pt x="6721" y="1136"/>
                      <a:pt x="6697" y="1127"/>
                      <a:pt x="6675" y="1127"/>
                    </a:cubicBezTo>
                    <a:cubicBezTo>
                      <a:pt x="6664" y="1127"/>
                      <a:pt x="6654" y="1129"/>
                      <a:pt x="6645" y="1135"/>
                    </a:cubicBezTo>
                    <a:cubicBezTo>
                      <a:pt x="6635" y="1168"/>
                      <a:pt x="6624" y="1181"/>
                      <a:pt x="6613" y="1181"/>
                    </a:cubicBezTo>
                    <a:cubicBezTo>
                      <a:pt x="6578" y="1181"/>
                      <a:pt x="6541" y="1036"/>
                      <a:pt x="6512" y="1032"/>
                    </a:cubicBezTo>
                    <a:cubicBezTo>
                      <a:pt x="6499" y="1023"/>
                      <a:pt x="6486" y="1020"/>
                      <a:pt x="6475" y="1020"/>
                    </a:cubicBezTo>
                    <a:cubicBezTo>
                      <a:pt x="6436" y="1020"/>
                      <a:pt x="6406" y="1057"/>
                      <a:pt x="6378" y="1057"/>
                    </a:cubicBezTo>
                    <a:cubicBezTo>
                      <a:pt x="6365" y="1057"/>
                      <a:pt x="6354" y="1050"/>
                      <a:pt x="6342" y="1030"/>
                    </a:cubicBezTo>
                    <a:cubicBezTo>
                      <a:pt x="6332" y="1034"/>
                      <a:pt x="6321" y="1036"/>
                      <a:pt x="6310" y="1036"/>
                    </a:cubicBezTo>
                    <a:cubicBezTo>
                      <a:pt x="6308" y="1036"/>
                      <a:pt x="6306" y="1036"/>
                      <a:pt x="6304" y="1036"/>
                    </a:cubicBezTo>
                    <a:cubicBezTo>
                      <a:pt x="6282" y="1029"/>
                      <a:pt x="6259" y="1025"/>
                      <a:pt x="6236" y="1025"/>
                    </a:cubicBezTo>
                    <a:cubicBezTo>
                      <a:pt x="6232" y="1023"/>
                      <a:pt x="6229" y="1023"/>
                      <a:pt x="6225" y="1023"/>
                    </a:cubicBezTo>
                    <a:cubicBezTo>
                      <a:pt x="6221" y="1030"/>
                      <a:pt x="6217" y="1032"/>
                      <a:pt x="6215" y="1032"/>
                    </a:cubicBezTo>
                    <a:cubicBezTo>
                      <a:pt x="6211" y="1032"/>
                      <a:pt x="6210" y="1027"/>
                      <a:pt x="6210" y="1022"/>
                    </a:cubicBezTo>
                    <a:cubicBezTo>
                      <a:pt x="6180" y="1022"/>
                      <a:pt x="6147" y="1025"/>
                      <a:pt x="6108" y="1030"/>
                    </a:cubicBezTo>
                    <a:cubicBezTo>
                      <a:pt x="6037" y="1062"/>
                      <a:pt x="5979" y="1087"/>
                      <a:pt x="5930" y="1087"/>
                    </a:cubicBezTo>
                    <a:cubicBezTo>
                      <a:pt x="5913" y="1087"/>
                      <a:pt x="5897" y="1084"/>
                      <a:pt x="5883" y="1077"/>
                    </a:cubicBezTo>
                    <a:cubicBezTo>
                      <a:pt x="5867" y="1046"/>
                      <a:pt x="5854" y="1035"/>
                      <a:pt x="5842" y="1035"/>
                    </a:cubicBezTo>
                    <a:cubicBezTo>
                      <a:pt x="5817" y="1035"/>
                      <a:pt x="5798" y="1080"/>
                      <a:pt x="5781" y="1080"/>
                    </a:cubicBezTo>
                    <a:cubicBezTo>
                      <a:pt x="5772" y="1080"/>
                      <a:pt x="5765" y="1070"/>
                      <a:pt x="5757" y="1040"/>
                    </a:cubicBezTo>
                    <a:cubicBezTo>
                      <a:pt x="5710" y="998"/>
                      <a:pt x="5692" y="984"/>
                      <a:pt x="5676" y="984"/>
                    </a:cubicBezTo>
                    <a:cubicBezTo>
                      <a:pt x="5672" y="984"/>
                      <a:pt x="5668" y="985"/>
                      <a:pt x="5664" y="987"/>
                    </a:cubicBezTo>
                    <a:cubicBezTo>
                      <a:pt x="5660" y="1001"/>
                      <a:pt x="5656" y="1005"/>
                      <a:pt x="5651" y="1005"/>
                    </a:cubicBezTo>
                    <a:cubicBezTo>
                      <a:pt x="5643" y="1005"/>
                      <a:pt x="5633" y="994"/>
                      <a:pt x="5620" y="994"/>
                    </a:cubicBezTo>
                    <a:cubicBezTo>
                      <a:pt x="5620" y="994"/>
                      <a:pt x="5619" y="994"/>
                      <a:pt x="5618" y="994"/>
                    </a:cubicBezTo>
                    <a:cubicBezTo>
                      <a:pt x="5611" y="986"/>
                      <a:pt x="5605" y="982"/>
                      <a:pt x="5597" y="982"/>
                    </a:cubicBezTo>
                    <a:cubicBezTo>
                      <a:pt x="5578" y="982"/>
                      <a:pt x="5554" y="1003"/>
                      <a:pt x="5521" y="1009"/>
                    </a:cubicBezTo>
                    <a:cubicBezTo>
                      <a:pt x="5512" y="985"/>
                      <a:pt x="5503" y="976"/>
                      <a:pt x="5495" y="976"/>
                    </a:cubicBezTo>
                    <a:cubicBezTo>
                      <a:pt x="5471" y="976"/>
                      <a:pt x="5453" y="1060"/>
                      <a:pt x="5435" y="1084"/>
                    </a:cubicBezTo>
                    <a:cubicBezTo>
                      <a:pt x="5425" y="1112"/>
                      <a:pt x="5416" y="1124"/>
                      <a:pt x="5408" y="1124"/>
                    </a:cubicBezTo>
                    <a:cubicBezTo>
                      <a:pt x="5405" y="1124"/>
                      <a:pt x="5402" y="1122"/>
                      <a:pt x="5399" y="1120"/>
                    </a:cubicBezTo>
                    <a:cubicBezTo>
                      <a:pt x="5397" y="1129"/>
                      <a:pt x="5394" y="1132"/>
                      <a:pt x="5392" y="1132"/>
                    </a:cubicBezTo>
                    <a:cubicBezTo>
                      <a:pt x="5383" y="1132"/>
                      <a:pt x="5374" y="1086"/>
                      <a:pt x="5365" y="1050"/>
                    </a:cubicBezTo>
                    <a:cubicBezTo>
                      <a:pt x="5363" y="1056"/>
                      <a:pt x="5360" y="1057"/>
                      <a:pt x="5358" y="1057"/>
                    </a:cubicBezTo>
                    <a:cubicBezTo>
                      <a:pt x="5355" y="1057"/>
                      <a:pt x="5352" y="1055"/>
                      <a:pt x="5349" y="1055"/>
                    </a:cubicBezTo>
                    <a:cubicBezTo>
                      <a:pt x="5345" y="1055"/>
                      <a:pt x="5342" y="1060"/>
                      <a:pt x="5339" y="1082"/>
                    </a:cubicBezTo>
                    <a:cubicBezTo>
                      <a:pt x="5338" y="1087"/>
                      <a:pt x="5337" y="1089"/>
                      <a:pt x="5336" y="1089"/>
                    </a:cubicBezTo>
                    <a:cubicBezTo>
                      <a:pt x="5330" y="1089"/>
                      <a:pt x="5322" y="1025"/>
                      <a:pt x="5315" y="1007"/>
                    </a:cubicBezTo>
                    <a:cubicBezTo>
                      <a:pt x="5313" y="1001"/>
                      <a:pt x="5310" y="999"/>
                      <a:pt x="5308" y="999"/>
                    </a:cubicBezTo>
                    <a:cubicBezTo>
                      <a:pt x="5298" y="999"/>
                      <a:pt x="5292" y="1062"/>
                      <a:pt x="5285" y="1067"/>
                    </a:cubicBezTo>
                    <a:cubicBezTo>
                      <a:pt x="5282" y="1065"/>
                      <a:pt x="5280" y="1064"/>
                      <a:pt x="5277" y="1064"/>
                    </a:cubicBezTo>
                    <a:cubicBezTo>
                      <a:pt x="5265" y="1064"/>
                      <a:pt x="5260" y="1093"/>
                      <a:pt x="5257" y="1126"/>
                    </a:cubicBezTo>
                    <a:cubicBezTo>
                      <a:pt x="5255" y="1114"/>
                      <a:pt x="5254" y="1110"/>
                      <a:pt x="5253" y="1110"/>
                    </a:cubicBezTo>
                    <a:cubicBezTo>
                      <a:pt x="5253" y="1110"/>
                      <a:pt x="5252" y="1120"/>
                      <a:pt x="5252" y="1120"/>
                    </a:cubicBezTo>
                    <a:cubicBezTo>
                      <a:pt x="5252" y="1120"/>
                      <a:pt x="5252" y="1111"/>
                      <a:pt x="5250" y="1078"/>
                    </a:cubicBezTo>
                    <a:lnTo>
                      <a:pt x="5250" y="1078"/>
                    </a:lnTo>
                    <a:cubicBezTo>
                      <a:pt x="5251" y="1097"/>
                      <a:pt x="5244" y="1116"/>
                      <a:pt x="5234" y="1132"/>
                    </a:cubicBezTo>
                    <a:cubicBezTo>
                      <a:pt x="5226" y="1132"/>
                      <a:pt x="5219" y="1194"/>
                      <a:pt x="5207" y="1194"/>
                    </a:cubicBezTo>
                    <a:cubicBezTo>
                      <a:pt x="5199" y="1194"/>
                      <a:pt x="5190" y="1167"/>
                      <a:pt x="5176" y="1078"/>
                    </a:cubicBezTo>
                    <a:cubicBezTo>
                      <a:pt x="5154" y="1138"/>
                      <a:pt x="5000" y="1199"/>
                      <a:pt x="4966" y="1270"/>
                    </a:cubicBezTo>
                    <a:cubicBezTo>
                      <a:pt x="4961" y="1318"/>
                      <a:pt x="4954" y="1331"/>
                      <a:pt x="4946" y="1331"/>
                    </a:cubicBezTo>
                    <a:cubicBezTo>
                      <a:pt x="4936" y="1331"/>
                      <a:pt x="4924" y="1309"/>
                      <a:pt x="4913" y="1309"/>
                    </a:cubicBezTo>
                    <a:cubicBezTo>
                      <a:pt x="4912" y="1309"/>
                      <a:pt x="4911" y="1309"/>
                      <a:pt x="4910" y="1310"/>
                    </a:cubicBezTo>
                    <a:cubicBezTo>
                      <a:pt x="4901" y="1255"/>
                      <a:pt x="4893" y="1239"/>
                      <a:pt x="4885" y="1239"/>
                    </a:cubicBezTo>
                    <a:cubicBezTo>
                      <a:pt x="4875" y="1239"/>
                      <a:pt x="4866" y="1266"/>
                      <a:pt x="4855" y="1266"/>
                    </a:cubicBezTo>
                    <a:cubicBezTo>
                      <a:pt x="4851" y="1266"/>
                      <a:pt x="4847" y="1263"/>
                      <a:pt x="4843" y="1254"/>
                    </a:cubicBezTo>
                    <a:cubicBezTo>
                      <a:pt x="4826" y="1245"/>
                      <a:pt x="4804" y="1172"/>
                      <a:pt x="4785" y="1172"/>
                    </a:cubicBezTo>
                    <a:cubicBezTo>
                      <a:pt x="4779" y="1172"/>
                      <a:pt x="4773" y="1180"/>
                      <a:pt x="4768" y="1200"/>
                    </a:cubicBezTo>
                    <a:cubicBezTo>
                      <a:pt x="4764" y="1193"/>
                      <a:pt x="4761" y="1190"/>
                      <a:pt x="4757" y="1190"/>
                    </a:cubicBezTo>
                    <a:cubicBezTo>
                      <a:pt x="4740" y="1190"/>
                      <a:pt x="4724" y="1261"/>
                      <a:pt x="4706" y="1261"/>
                    </a:cubicBezTo>
                    <a:cubicBezTo>
                      <a:pt x="4700" y="1261"/>
                      <a:pt x="4694" y="1254"/>
                      <a:pt x="4688" y="1237"/>
                    </a:cubicBezTo>
                    <a:cubicBezTo>
                      <a:pt x="4686" y="1347"/>
                      <a:pt x="4681" y="1379"/>
                      <a:pt x="4675" y="1379"/>
                    </a:cubicBezTo>
                    <a:cubicBezTo>
                      <a:pt x="4667" y="1379"/>
                      <a:pt x="4657" y="1328"/>
                      <a:pt x="4648" y="1314"/>
                    </a:cubicBezTo>
                    <a:cubicBezTo>
                      <a:pt x="4644" y="1294"/>
                      <a:pt x="4641" y="1288"/>
                      <a:pt x="4637" y="1288"/>
                    </a:cubicBezTo>
                    <a:cubicBezTo>
                      <a:pt x="4630" y="1288"/>
                      <a:pt x="4624" y="1317"/>
                      <a:pt x="4616" y="1317"/>
                    </a:cubicBezTo>
                    <a:cubicBezTo>
                      <a:pt x="4612" y="1317"/>
                      <a:pt x="4608" y="1308"/>
                      <a:pt x="4603" y="1282"/>
                    </a:cubicBezTo>
                    <a:cubicBezTo>
                      <a:pt x="4582" y="1214"/>
                      <a:pt x="4562" y="1177"/>
                      <a:pt x="4544" y="1177"/>
                    </a:cubicBezTo>
                    <a:cubicBezTo>
                      <a:pt x="4531" y="1177"/>
                      <a:pt x="4519" y="1195"/>
                      <a:pt x="4507" y="1231"/>
                    </a:cubicBezTo>
                    <a:cubicBezTo>
                      <a:pt x="4441" y="1104"/>
                      <a:pt x="3295" y="1148"/>
                      <a:pt x="3235" y="920"/>
                    </a:cubicBezTo>
                    <a:cubicBezTo>
                      <a:pt x="3233" y="981"/>
                      <a:pt x="3183" y="1016"/>
                      <a:pt x="3134" y="1016"/>
                    </a:cubicBezTo>
                    <a:cubicBezTo>
                      <a:pt x="3100" y="1016"/>
                      <a:pt x="3066" y="999"/>
                      <a:pt x="3050" y="960"/>
                    </a:cubicBezTo>
                    <a:cubicBezTo>
                      <a:pt x="3043" y="987"/>
                      <a:pt x="3036" y="1012"/>
                      <a:pt x="3030" y="1039"/>
                    </a:cubicBezTo>
                    <a:cubicBezTo>
                      <a:pt x="2943" y="980"/>
                      <a:pt x="2898" y="826"/>
                      <a:pt x="2861" y="826"/>
                    </a:cubicBezTo>
                    <a:cubicBezTo>
                      <a:pt x="2850" y="826"/>
                      <a:pt x="2840" y="838"/>
                      <a:pt x="2830" y="868"/>
                    </a:cubicBezTo>
                    <a:cubicBezTo>
                      <a:pt x="2814" y="841"/>
                      <a:pt x="2800" y="816"/>
                      <a:pt x="2784" y="791"/>
                    </a:cubicBezTo>
                    <a:cubicBezTo>
                      <a:pt x="2732" y="814"/>
                      <a:pt x="2644" y="842"/>
                      <a:pt x="2567" y="842"/>
                    </a:cubicBezTo>
                    <a:cubicBezTo>
                      <a:pt x="2524" y="842"/>
                      <a:pt x="2484" y="833"/>
                      <a:pt x="2457" y="808"/>
                    </a:cubicBezTo>
                    <a:cubicBezTo>
                      <a:pt x="2440" y="791"/>
                      <a:pt x="2417" y="781"/>
                      <a:pt x="2393" y="781"/>
                    </a:cubicBezTo>
                    <a:cubicBezTo>
                      <a:pt x="2385" y="781"/>
                      <a:pt x="2376" y="783"/>
                      <a:pt x="2367" y="785"/>
                    </a:cubicBezTo>
                    <a:cubicBezTo>
                      <a:pt x="2338" y="793"/>
                      <a:pt x="2308" y="808"/>
                      <a:pt x="2279" y="810"/>
                    </a:cubicBezTo>
                    <a:cubicBezTo>
                      <a:pt x="2269" y="822"/>
                      <a:pt x="2258" y="827"/>
                      <a:pt x="2246" y="827"/>
                    </a:cubicBezTo>
                    <a:cubicBezTo>
                      <a:pt x="2213" y="827"/>
                      <a:pt x="2178" y="784"/>
                      <a:pt x="2146" y="784"/>
                    </a:cubicBezTo>
                    <a:cubicBezTo>
                      <a:pt x="2133" y="784"/>
                      <a:pt x="2121" y="791"/>
                      <a:pt x="2109" y="811"/>
                    </a:cubicBezTo>
                    <a:cubicBezTo>
                      <a:pt x="2096" y="841"/>
                      <a:pt x="2083" y="850"/>
                      <a:pt x="2070" y="850"/>
                    </a:cubicBezTo>
                    <a:cubicBezTo>
                      <a:pt x="2049" y="850"/>
                      <a:pt x="2029" y="828"/>
                      <a:pt x="2009" y="824"/>
                    </a:cubicBezTo>
                    <a:cubicBezTo>
                      <a:pt x="1992" y="790"/>
                      <a:pt x="1974" y="773"/>
                      <a:pt x="1958" y="773"/>
                    </a:cubicBezTo>
                    <a:cubicBezTo>
                      <a:pt x="1943" y="773"/>
                      <a:pt x="1929" y="787"/>
                      <a:pt x="1917" y="816"/>
                    </a:cubicBezTo>
                    <a:cubicBezTo>
                      <a:pt x="1891" y="791"/>
                      <a:pt x="1868" y="775"/>
                      <a:pt x="1846" y="775"/>
                    </a:cubicBezTo>
                    <a:cubicBezTo>
                      <a:pt x="1828" y="775"/>
                      <a:pt x="1811" y="786"/>
                      <a:pt x="1796" y="812"/>
                    </a:cubicBezTo>
                    <a:cubicBezTo>
                      <a:pt x="1781" y="814"/>
                      <a:pt x="1769" y="877"/>
                      <a:pt x="1756" y="877"/>
                    </a:cubicBezTo>
                    <a:cubicBezTo>
                      <a:pt x="1753" y="877"/>
                      <a:pt x="1751" y="875"/>
                      <a:pt x="1749" y="871"/>
                    </a:cubicBezTo>
                    <a:cubicBezTo>
                      <a:pt x="1745" y="875"/>
                      <a:pt x="1741" y="878"/>
                      <a:pt x="1737" y="878"/>
                    </a:cubicBezTo>
                    <a:cubicBezTo>
                      <a:pt x="1726" y="878"/>
                      <a:pt x="1715" y="857"/>
                      <a:pt x="1704" y="824"/>
                    </a:cubicBezTo>
                    <a:cubicBezTo>
                      <a:pt x="1679" y="866"/>
                      <a:pt x="1658" y="887"/>
                      <a:pt x="1644" y="887"/>
                    </a:cubicBezTo>
                    <a:cubicBezTo>
                      <a:pt x="1631" y="887"/>
                      <a:pt x="1623" y="867"/>
                      <a:pt x="1621" y="827"/>
                    </a:cubicBezTo>
                    <a:cubicBezTo>
                      <a:pt x="1610" y="842"/>
                      <a:pt x="1599" y="847"/>
                      <a:pt x="1587" y="847"/>
                    </a:cubicBezTo>
                    <a:cubicBezTo>
                      <a:pt x="1559" y="847"/>
                      <a:pt x="1531" y="816"/>
                      <a:pt x="1505" y="816"/>
                    </a:cubicBezTo>
                    <a:cubicBezTo>
                      <a:pt x="1494" y="816"/>
                      <a:pt x="1485" y="821"/>
                      <a:pt x="1475" y="834"/>
                    </a:cubicBezTo>
                    <a:cubicBezTo>
                      <a:pt x="1468" y="827"/>
                      <a:pt x="1462" y="824"/>
                      <a:pt x="1455" y="824"/>
                    </a:cubicBezTo>
                    <a:cubicBezTo>
                      <a:pt x="1416" y="824"/>
                      <a:pt x="1383" y="935"/>
                      <a:pt x="1350" y="978"/>
                    </a:cubicBezTo>
                    <a:cubicBezTo>
                      <a:pt x="1315" y="956"/>
                      <a:pt x="1275" y="942"/>
                      <a:pt x="1235" y="938"/>
                    </a:cubicBezTo>
                    <a:cubicBezTo>
                      <a:pt x="1219" y="923"/>
                      <a:pt x="1203" y="919"/>
                      <a:pt x="1189" y="919"/>
                    </a:cubicBezTo>
                    <a:cubicBezTo>
                      <a:pt x="1177" y="919"/>
                      <a:pt x="1166" y="921"/>
                      <a:pt x="1155" y="921"/>
                    </a:cubicBezTo>
                    <a:cubicBezTo>
                      <a:pt x="1149" y="921"/>
                      <a:pt x="1142" y="921"/>
                      <a:pt x="1135" y="918"/>
                    </a:cubicBezTo>
                    <a:cubicBezTo>
                      <a:pt x="1128" y="915"/>
                      <a:pt x="1121" y="914"/>
                      <a:pt x="1114" y="914"/>
                    </a:cubicBezTo>
                    <a:cubicBezTo>
                      <a:pt x="1065" y="914"/>
                      <a:pt x="1013" y="971"/>
                      <a:pt x="975" y="971"/>
                    </a:cubicBezTo>
                    <a:cubicBezTo>
                      <a:pt x="969" y="971"/>
                      <a:pt x="964" y="969"/>
                      <a:pt x="958" y="966"/>
                    </a:cubicBezTo>
                    <a:cubicBezTo>
                      <a:pt x="940" y="909"/>
                      <a:pt x="904" y="893"/>
                      <a:pt x="864" y="893"/>
                    </a:cubicBezTo>
                    <a:cubicBezTo>
                      <a:pt x="815" y="893"/>
                      <a:pt x="760" y="917"/>
                      <a:pt x="725" y="917"/>
                    </a:cubicBezTo>
                    <a:cubicBezTo>
                      <a:pt x="717" y="917"/>
                      <a:pt x="710" y="916"/>
                      <a:pt x="704" y="913"/>
                    </a:cubicBezTo>
                    <a:cubicBezTo>
                      <a:pt x="680" y="900"/>
                      <a:pt x="657" y="895"/>
                      <a:pt x="635" y="895"/>
                    </a:cubicBezTo>
                    <a:cubicBezTo>
                      <a:pt x="560" y="895"/>
                      <a:pt x="500" y="955"/>
                      <a:pt x="475" y="955"/>
                    </a:cubicBezTo>
                    <a:cubicBezTo>
                      <a:pt x="469" y="955"/>
                      <a:pt x="466" y="952"/>
                      <a:pt x="464" y="946"/>
                    </a:cubicBezTo>
                    <a:cubicBezTo>
                      <a:pt x="439" y="931"/>
                      <a:pt x="413" y="908"/>
                      <a:pt x="388" y="908"/>
                    </a:cubicBezTo>
                    <a:cubicBezTo>
                      <a:pt x="384" y="908"/>
                      <a:pt x="381" y="909"/>
                      <a:pt x="377" y="910"/>
                    </a:cubicBezTo>
                    <a:cubicBezTo>
                      <a:pt x="363" y="867"/>
                      <a:pt x="350" y="855"/>
                      <a:pt x="339" y="855"/>
                    </a:cubicBezTo>
                    <a:cubicBezTo>
                      <a:pt x="324" y="855"/>
                      <a:pt x="311" y="877"/>
                      <a:pt x="297" y="877"/>
                    </a:cubicBezTo>
                    <a:cubicBezTo>
                      <a:pt x="296" y="877"/>
                      <a:pt x="296" y="877"/>
                      <a:pt x="296" y="877"/>
                    </a:cubicBezTo>
                    <a:cubicBezTo>
                      <a:pt x="271" y="884"/>
                      <a:pt x="236" y="896"/>
                      <a:pt x="202" y="896"/>
                    </a:cubicBezTo>
                    <a:cubicBezTo>
                      <a:pt x="176" y="896"/>
                      <a:pt x="151" y="889"/>
                      <a:pt x="131" y="867"/>
                    </a:cubicBezTo>
                    <a:cubicBezTo>
                      <a:pt x="111" y="892"/>
                      <a:pt x="50" y="909"/>
                      <a:pt x="0" y="919"/>
                    </a:cubicBezTo>
                    <a:lnTo>
                      <a:pt x="0" y="2610"/>
                    </a:lnTo>
                    <a:cubicBezTo>
                      <a:pt x="8" y="2616"/>
                      <a:pt x="16" y="2625"/>
                      <a:pt x="19" y="2636"/>
                    </a:cubicBezTo>
                    <a:cubicBezTo>
                      <a:pt x="57" y="2632"/>
                      <a:pt x="91" y="2592"/>
                      <a:pt x="127" y="2592"/>
                    </a:cubicBezTo>
                    <a:cubicBezTo>
                      <a:pt x="138" y="2592"/>
                      <a:pt x="148" y="2595"/>
                      <a:pt x="159" y="2605"/>
                    </a:cubicBezTo>
                    <a:cubicBezTo>
                      <a:pt x="204" y="2587"/>
                      <a:pt x="250" y="2605"/>
                      <a:pt x="292" y="2559"/>
                    </a:cubicBezTo>
                    <a:cubicBezTo>
                      <a:pt x="297" y="2556"/>
                      <a:pt x="303" y="2554"/>
                      <a:pt x="308" y="2554"/>
                    </a:cubicBezTo>
                    <a:cubicBezTo>
                      <a:pt x="330" y="2554"/>
                      <a:pt x="352" y="2575"/>
                      <a:pt x="374" y="2575"/>
                    </a:cubicBezTo>
                    <a:cubicBezTo>
                      <a:pt x="390" y="2575"/>
                      <a:pt x="406" y="2563"/>
                      <a:pt x="422" y="2522"/>
                    </a:cubicBezTo>
                    <a:cubicBezTo>
                      <a:pt x="440" y="2493"/>
                      <a:pt x="460" y="2487"/>
                      <a:pt x="480" y="2487"/>
                    </a:cubicBezTo>
                    <a:cubicBezTo>
                      <a:pt x="495" y="2487"/>
                      <a:pt x="510" y="2490"/>
                      <a:pt x="525" y="2490"/>
                    </a:cubicBezTo>
                    <a:cubicBezTo>
                      <a:pt x="534" y="2490"/>
                      <a:pt x="543" y="2489"/>
                      <a:pt x="551" y="2485"/>
                    </a:cubicBezTo>
                    <a:cubicBezTo>
                      <a:pt x="567" y="2503"/>
                      <a:pt x="584" y="2523"/>
                      <a:pt x="599" y="2523"/>
                    </a:cubicBezTo>
                    <a:cubicBezTo>
                      <a:pt x="606" y="2523"/>
                      <a:pt x="612" y="2520"/>
                      <a:pt x="617" y="2512"/>
                    </a:cubicBezTo>
                    <a:cubicBezTo>
                      <a:pt x="623" y="2479"/>
                      <a:pt x="630" y="2469"/>
                      <a:pt x="637" y="2469"/>
                    </a:cubicBezTo>
                    <a:cubicBezTo>
                      <a:pt x="647" y="2469"/>
                      <a:pt x="658" y="2491"/>
                      <a:pt x="668" y="2491"/>
                    </a:cubicBezTo>
                    <a:cubicBezTo>
                      <a:pt x="674" y="2491"/>
                      <a:pt x="679" y="2485"/>
                      <a:pt x="684" y="2468"/>
                    </a:cubicBezTo>
                    <a:cubicBezTo>
                      <a:pt x="693" y="2474"/>
                      <a:pt x="702" y="2477"/>
                      <a:pt x="710" y="2477"/>
                    </a:cubicBezTo>
                    <a:cubicBezTo>
                      <a:pt x="740" y="2477"/>
                      <a:pt x="758" y="2439"/>
                      <a:pt x="788" y="2437"/>
                    </a:cubicBezTo>
                    <a:cubicBezTo>
                      <a:pt x="808" y="2416"/>
                      <a:pt x="827" y="2404"/>
                      <a:pt x="846" y="2404"/>
                    </a:cubicBezTo>
                    <a:cubicBezTo>
                      <a:pt x="864" y="2404"/>
                      <a:pt x="882" y="2416"/>
                      <a:pt x="900" y="2442"/>
                    </a:cubicBezTo>
                    <a:cubicBezTo>
                      <a:pt x="914" y="2464"/>
                      <a:pt x="928" y="2473"/>
                      <a:pt x="941" y="2473"/>
                    </a:cubicBezTo>
                    <a:cubicBezTo>
                      <a:pt x="961" y="2473"/>
                      <a:pt x="980" y="2453"/>
                      <a:pt x="998" y="2427"/>
                    </a:cubicBezTo>
                    <a:cubicBezTo>
                      <a:pt x="1013" y="2478"/>
                      <a:pt x="1026" y="2493"/>
                      <a:pt x="1039" y="2493"/>
                    </a:cubicBezTo>
                    <a:cubicBezTo>
                      <a:pt x="1055" y="2493"/>
                      <a:pt x="1071" y="2466"/>
                      <a:pt x="1087" y="2465"/>
                    </a:cubicBezTo>
                    <a:cubicBezTo>
                      <a:pt x="1094" y="2438"/>
                      <a:pt x="1102" y="2429"/>
                      <a:pt x="1110" y="2429"/>
                    </a:cubicBezTo>
                    <a:cubicBezTo>
                      <a:pt x="1124" y="2429"/>
                      <a:pt x="1139" y="2460"/>
                      <a:pt x="1153" y="2460"/>
                    </a:cubicBezTo>
                    <a:cubicBezTo>
                      <a:pt x="1159" y="2460"/>
                      <a:pt x="1164" y="2456"/>
                      <a:pt x="1168" y="2445"/>
                    </a:cubicBezTo>
                    <a:cubicBezTo>
                      <a:pt x="1175" y="2447"/>
                      <a:pt x="1182" y="2448"/>
                      <a:pt x="1189" y="2448"/>
                    </a:cubicBezTo>
                    <a:cubicBezTo>
                      <a:pt x="1205" y="2448"/>
                      <a:pt x="1222" y="2443"/>
                      <a:pt x="1238" y="2443"/>
                    </a:cubicBezTo>
                    <a:cubicBezTo>
                      <a:pt x="1241" y="2443"/>
                      <a:pt x="1244" y="2443"/>
                      <a:pt x="1247" y="2443"/>
                    </a:cubicBezTo>
                    <a:cubicBezTo>
                      <a:pt x="1257" y="2468"/>
                      <a:pt x="1266" y="2486"/>
                      <a:pt x="1274" y="2486"/>
                    </a:cubicBezTo>
                    <a:cubicBezTo>
                      <a:pt x="1284" y="2486"/>
                      <a:pt x="1292" y="2459"/>
                      <a:pt x="1299" y="2386"/>
                    </a:cubicBezTo>
                    <a:cubicBezTo>
                      <a:pt x="1311" y="2370"/>
                      <a:pt x="1326" y="2311"/>
                      <a:pt x="1340" y="2311"/>
                    </a:cubicBezTo>
                    <a:cubicBezTo>
                      <a:pt x="1345" y="2311"/>
                      <a:pt x="1350" y="2318"/>
                      <a:pt x="1354" y="2337"/>
                    </a:cubicBezTo>
                    <a:cubicBezTo>
                      <a:pt x="1367" y="2378"/>
                      <a:pt x="1377" y="2390"/>
                      <a:pt x="1386" y="2390"/>
                    </a:cubicBezTo>
                    <a:cubicBezTo>
                      <a:pt x="1400" y="2390"/>
                      <a:pt x="1411" y="2365"/>
                      <a:pt x="1423" y="2365"/>
                    </a:cubicBezTo>
                    <a:cubicBezTo>
                      <a:pt x="1425" y="2365"/>
                      <a:pt x="1426" y="2365"/>
                      <a:pt x="1427" y="2366"/>
                    </a:cubicBezTo>
                    <a:cubicBezTo>
                      <a:pt x="1430" y="2355"/>
                      <a:pt x="1433" y="2352"/>
                      <a:pt x="1436" y="2352"/>
                    </a:cubicBezTo>
                    <a:cubicBezTo>
                      <a:pt x="1442" y="2352"/>
                      <a:pt x="1448" y="2365"/>
                      <a:pt x="1454" y="2365"/>
                    </a:cubicBezTo>
                    <a:cubicBezTo>
                      <a:pt x="1455" y="2365"/>
                      <a:pt x="1457" y="2364"/>
                      <a:pt x="1459" y="2361"/>
                    </a:cubicBezTo>
                    <a:cubicBezTo>
                      <a:pt x="1471" y="2400"/>
                      <a:pt x="1481" y="2385"/>
                      <a:pt x="1494" y="2429"/>
                    </a:cubicBezTo>
                    <a:cubicBezTo>
                      <a:pt x="1505" y="2512"/>
                      <a:pt x="1513" y="2537"/>
                      <a:pt x="1521" y="2537"/>
                    </a:cubicBezTo>
                    <a:cubicBezTo>
                      <a:pt x="1525" y="2537"/>
                      <a:pt x="1529" y="2532"/>
                      <a:pt x="1532" y="2525"/>
                    </a:cubicBezTo>
                    <a:cubicBezTo>
                      <a:pt x="1535" y="2531"/>
                      <a:pt x="1537" y="2533"/>
                      <a:pt x="1539" y="2533"/>
                    </a:cubicBezTo>
                    <a:cubicBezTo>
                      <a:pt x="1550" y="2533"/>
                      <a:pt x="1559" y="2473"/>
                      <a:pt x="1570" y="2427"/>
                    </a:cubicBezTo>
                    <a:cubicBezTo>
                      <a:pt x="1573" y="2426"/>
                      <a:pt x="1576" y="2426"/>
                      <a:pt x="1578" y="2426"/>
                    </a:cubicBezTo>
                    <a:cubicBezTo>
                      <a:pt x="1607" y="2426"/>
                      <a:pt x="1645" y="2449"/>
                      <a:pt x="1687" y="2449"/>
                    </a:cubicBezTo>
                    <a:cubicBezTo>
                      <a:pt x="1701" y="2449"/>
                      <a:pt x="1716" y="2446"/>
                      <a:pt x="1731" y="2440"/>
                    </a:cubicBezTo>
                    <a:cubicBezTo>
                      <a:pt x="1736" y="2413"/>
                      <a:pt x="1741" y="2405"/>
                      <a:pt x="1747" y="2405"/>
                    </a:cubicBezTo>
                    <a:cubicBezTo>
                      <a:pt x="1755" y="2405"/>
                      <a:pt x="1765" y="2425"/>
                      <a:pt x="1774" y="2425"/>
                    </a:cubicBezTo>
                    <a:cubicBezTo>
                      <a:pt x="1776" y="2425"/>
                      <a:pt x="1778" y="2424"/>
                      <a:pt x="1780" y="2420"/>
                    </a:cubicBezTo>
                    <a:cubicBezTo>
                      <a:pt x="1795" y="2450"/>
                      <a:pt x="1808" y="2481"/>
                      <a:pt x="1822" y="2481"/>
                    </a:cubicBezTo>
                    <a:cubicBezTo>
                      <a:pt x="1826" y="2481"/>
                      <a:pt x="1831" y="2478"/>
                      <a:pt x="1835" y="2470"/>
                    </a:cubicBezTo>
                    <a:cubicBezTo>
                      <a:pt x="1850" y="2419"/>
                      <a:pt x="1870" y="2436"/>
                      <a:pt x="1887" y="2427"/>
                    </a:cubicBezTo>
                    <a:cubicBezTo>
                      <a:pt x="1888" y="2427"/>
                      <a:pt x="1889" y="2426"/>
                      <a:pt x="1890" y="2426"/>
                    </a:cubicBezTo>
                    <a:cubicBezTo>
                      <a:pt x="1905" y="2426"/>
                      <a:pt x="1922" y="2477"/>
                      <a:pt x="1936" y="2477"/>
                    </a:cubicBezTo>
                    <a:cubicBezTo>
                      <a:pt x="1939" y="2477"/>
                      <a:pt x="1942" y="2476"/>
                      <a:pt x="1945" y="2471"/>
                    </a:cubicBezTo>
                    <a:cubicBezTo>
                      <a:pt x="1960" y="2398"/>
                      <a:pt x="1980" y="2450"/>
                      <a:pt x="1997" y="2377"/>
                    </a:cubicBezTo>
                    <a:cubicBezTo>
                      <a:pt x="2000" y="2366"/>
                      <a:pt x="2003" y="2362"/>
                      <a:pt x="2007" y="2362"/>
                    </a:cubicBezTo>
                    <a:cubicBezTo>
                      <a:pt x="2021" y="2362"/>
                      <a:pt x="2038" y="2430"/>
                      <a:pt x="2054" y="2464"/>
                    </a:cubicBezTo>
                    <a:cubicBezTo>
                      <a:pt x="2077" y="2434"/>
                      <a:pt x="2099" y="2402"/>
                      <a:pt x="2121" y="2402"/>
                    </a:cubicBezTo>
                    <a:cubicBezTo>
                      <a:pt x="2133" y="2402"/>
                      <a:pt x="2144" y="2410"/>
                      <a:pt x="2156" y="2432"/>
                    </a:cubicBezTo>
                    <a:cubicBezTo>
                      <a:pt x="2180" y="2440"/>
                      <a:pt x="2199" y="2447"/>
                      <a:pt x="2214" y="2447"/>
                    </a:cubicBezTo>
                    <a:cubicBezTo>
                      <a:pt x="2240" y="2447"/>
                      <a:pt x="2255" y="2429"/>
                      <a:pt x="2269" y="2375"/>
                    </a:cubicBezTo>
                    <a:cubicBezTo>
                      <a:pt x="2277" y="2347"/>
                      <a:pt x="2285" y="2339"/>
                      <a:pt x="2295" y="2339"/>
                    </a:cubicBezTo>
                    <a:cubicBezTo>
                      <a:pt x="2313" y="2339"/>
                      <a:pt x="2337" y="2367"/>
                      <a:pt x="2373" y="2367"/>
                    </a:cubicBezTo>
                    <a:cubicBezTo>
                      <a:pt x="2374" y="2367"/>
                      <a:pt x="2375" y="2367"/>
                      <a:pt x="2376" y="2367"/>
                    </a:cubicBezTo>
                    <a:cubicBezTo>
                      <a:pt x="2392" y="2393"/>
                      <a:pt x="2408" y="2391"/>
                      <a:pt x="2429" y="2422"/>
                    </a:cubicBezTo>
                    <a:cubicBezTo>
                      <a:pt x="2438" y="2377"/>
                      <a:pt x="2448" y="2370"/>
                      <a:pt x="2459" y="2370"/>
                    </a:cubicBezTo>
                    <a:cubicBezTo>
                      <a:pt x="2465" y="2370"/>
                      <a:pt x="2471" y="2372"/>
                      <a:pt x="2477" y="2372"/>
                    </a:cubicBezTo>
                    <a:cubicBezTo>
                      <a:pt x="2484" y="2372"/>
                      <a:pt x="2490" y="2370"/>
                      <a:pt x="2497" y="2361"/>
                    </a:cubicBezTo>
                    <a:cubicBezTo>
                      <a:pt x="2504" y="2357"/>
                      <a:pt x="2512" y="2356"/>
                      <a:pt x="2520" y="2356"/>
                    </a:cubicBezTo>
                    <a:cubicBezTo>
                      <a:pt x="2526" y="2356"/>
                      <a:pt x="2532" y="2356"/>
                      <a:pt x="2538" y="2356"/>
                    </a:cubicBezTo>
                    <a:cubicBezTo>
                      <a:pt x="2553" y="2356"/>
                      <a:pt x="2569" y="2354"/>
                      <a:pt x="2586" y="2337"/>
                    </a:cubicBezTo>
                    <a:cubicBezTo>
                      <a:pt x="2601" y="2322"/>
                      <a:pt x="2617" y="2316"/>
                      <a:pt x="2634" y="2316"/>
                    </a:cubicBezTo>
                    <a:cubicBezTo>
                      <a:pt x="2654" y="2316"/>
                      <a:pt x="2676" y="2324"/>
                      <a:pt x="2699" y="2338"/>
                    </a:cubicBezTo>
                    <a:cubicBezTo>
                      <a:pt x="2717" y="2296"/>
                      <a:pt x="2735" y="2284"/>
                      <a:pt x="2753" y="2284"/>
                    </a:cubicBezTo>
                    <a:cubicBezTo>
                      <a:pt x="2774" y="2284"/>
                      <a:pt x="2794" y="2300"/>
                      <a:pt x="2814" y="2303"/>
                    </a:cubicBezTo>
                    <a:cubicBezTo>
                      <a:pt x="2822" y="2294"/>
                      <a:pt x="2830" y="2291"/>
                      <a:pt x="2839" y="2291"/>
                    </a:cubicBezTo>
                    <a:cubicBezTo>
                      <a:pt x="2861" y="2291"/>
                      <a:pt x="2882" y="2315"/>
                      <a:pt x="2902" y="2315"/>
                    </a:cubicBezTo>
                    <a:cubicBezTo>
                      <a:pt x="2905" y="2315"/>
                      <a:pt x="2907" y="2315"/>
                      <a:pt x="2910" y="2314"/>
                    </a:cubicBezTo>
                    <a:cubicBezTo>
                      <a:pt x="2927" y="2330"/>
                      <a:pt x="2943" y="2335"/>
                      <a:pt x="2958" y="2335"/>
                    </a:cubicBezTo>
                    <a:cubicBezTo>
                      <a:pt x="2987" y="2335"/>
                      <a:pt x="3012" y="2315"/>
                      <a:pt x="3036" y="2315"/>
                    </a:cubicBezTo>
                    <a:cubicBezTo>
                      <a:pt x="3043" y="2315"/>
                      <a:pt x="3051" y="2317"/>
                      <a:pt x="3058" y="2323"/>
                    </a:cubicBezTo>
                    <a:cubicBezTo>
                      <a:pt x="3081" y="2343"/>
                      <a:pt x="3100" y="2366"/>
                      <a:pt x="3118" y="2391"/>
                    </a:cubicBezTo>
                    <a:cubicBezTo>
                      <a:pt x="3134" y="2358"/>
                      <a:pt x="3152" y="2380"/>
                      <a:pt x="3167" y="2340"/>
                    </a:cubicBezTo>
                    <a:cubicBezTo>
                      <a:pt x="3178" y="2318"/>
                      <a:pt x="3188" y="2310"/>
                      <a:pt x="3199" y="2310"/>
                    </a:cubicBezTo>
                    <a:cubicBezTo>
                      <a:pt x="3220" y="2310"/>
                      <a:pt x="3241" y="2340"/>
                      <a:pt x="3263" y="2353"/>
                    </a:cubicBezTo>
                    <a:cubicBezTo>
                      <a:pt x="3276" y="2345"/>
                      <a:pt x="3291" y="2342"/>
                      <a:pt x="3306" y="2342"/>
                    </a:cubicBezTo>
                    <a:cubicBezTo>
                      <a:pt x="3326" y="2342"/>
                      <a:pt x="3347" y="2348"/>
                      <a:pt x="3371" y="2358"/>
                    </a:cubicBezTo>
                    <a:cubicBezTo>
                      <a:pt x="3379" y="2384"/>
                      <a:pt x="3386" y="2393"/>
                      <a:pt x="3393" y="2393"/>
                    </a:cubicBezTo>
                    <a:cubicBezTo>
                      <a:pt x="3408" y="2393"/>
                      <a:pt x="3422" y="2357"/>
                      <a:pt x="3438" y="2356"/>
                    </a:cubicBezTo>
                    <a:cubicBezTo>
                      <a:pt x="3452" y="2379"/>
                      <a:pt x="3467" y="2400"/>
                      <a:pt x="3482" y="2400"/>
                    </a:cubicBezTo>
                    <a:cubicBezTo>
                      <a:pt x="3494" y="2400"/>
                      <a:pt x="3506" y="2387"/>
                      <a:pt x="3517" y="2349"/>
                    </a:cubicBezTo>
                    <a:cubicBezTo>
                      <a:pt x="3583" y="2345"/>
                      <a:pt x="3620" y="2334"/>
                      <a:pt x="3639" y="2323"/>
                    </a:cubicBezTo>
                    <a:cubicBezTo>
                      <a:pt x="3660" y="2311"/>
                      <a:pt x="3661" y="2298"/>
                      <a:pt x="3658" y="2292"/>
                    </a:cubicBezTo>
                    <a:cubicBezTo>
                      <a:pt x="3657" y="2279"/>
                      <a:pt x="3656" y="2269"/>
                      <a:pt x="3655" y="2261"/>
                    </a:cubicBezTo>
                    <a:lnTo>
                      <a:pt x="3655" y="2261"/>
                    </a:lnTo>
                    <a:cubicBezTo>
                      <a:pt x="3657" y="2264"/>
                      <a:pt x="3660" y="2265"/>
                      <a:pt x="3664" y="2268"/>
                    </a:cubicBezTo>
                    <a:cubicBezTo>
                      <a:pt x="3665" y="2267"/>
                      <a:pt x="3666" y="2266"/>
                      <a:pt x="3667" y="2266"/>
                    </a:cubicBezTo>
                    <a:cubicBezTo>
                      <a:pt x="3676" y="2266"/>
                      <a:pt x="3691" y="2298"/>
                      <a:pt x="3709" y="2298"/>
                    </a:cubicBezTo>
                    <a:cubicBezTo>
                      <a:pt x="3716" y="2298"/>
                      <a:pt x="3724" y="2293"/>
                      <a:pt x="3732" y="2279"/>
                    </a:cubicBezTo>
                    <a:cubicBezTo>
                      <a:pt x="3737" y="2282"/>
                      <a:pt x="3742" y="2283"/>
                      <a:pt x="3747" y="2283"/>
                    </a:cubicBezTo>
                    <a:cubicBezTo>
                      <a:pt x="3764" y="2283"/>
                      <a:pt x="3784" y="2272"/>
                      <a:pt x="3806" y="2272"/>
                    </a:cubicBezTo>
                    <a:cubicBezTo>
                      <a:pt x="3824" y="2272"/>
                      <a:pt x="3844" y="2279"/>
                      <a:pt x="3867" y="2305"/>
                    </a:cubicBezTo>
                    <a:cubicBezTo>
                      <a:pt x="3895" y="2303"/>
                      <a:pt x="3918" y="2281"/>
                      <a:pt x="3940" y="2281"/>
                    </a:cubicBezTo>
                    <a:cubicBezTo>
                      <a:pt x="3949" y="2281"/>
                      <a:pt x="3958" y="2285"/>
                      <a:pt x="3966" y="2297"/>
                    </a:cubicBezTo>
                    <a:cubicBezTo>
                      <a:pt x="3970" y="2293"/>
                      <a:pt x="3974" y="2292"/>
                      <a:pt x="3978" y="2292"/>
                    </a:cubicBezTo>
                    <a:cubicBezTo>
                      <a:pt x="4001" y="2292"/>
                      <a:pt x="4021" y="2343"/>
                      <a:pt x="4036" y="2345"/>
                    </a:cubicBezTo>
                    <a:cubicBezTo>
                      <a:pt x="4049" y="2303"/>
                      <a:pt x="4061" y="2284"/>
                      <a:pt x="4070" y="2284"/>
                    </a:cubicBezTo>
                    <a:cubicBezTo>
                      <a:pt x="4085" y="2284"/>
                      <a:pt x="4096" y="2327"/>
                      <a:pt x="4104" y="2391"/>
                    </a:cubicBezTo>
                    <a:cubicBezTo>
                      <a:pt x="4115" y="2421"/>
                      <a:pt x="4118" y="2426"/>
                      <a:pt x="4120" y="2426"/>
                    </a:cubicBezTo>
                    <a:cubicBezTo>
                      <a:pt x="4121" y="2426"/>
                      <a:pt x="4121" y="2425"/>
                      <a:pt x="4122" y="2425"/>
                    </a:cubicBezTo>
                    <a:cubicBezTo>
                      <a:pt x="4124" y="2425"/>
                      <a:pt x="4126" y="2427"/>
                      <a:pt x="4132" y="2437"/>
                    </a:cubicBezTo>
                    <a:cubicBezTo>
                      <a:pt x="4133" y="2417"/>
                      <a:pt x="4135" y="2410"/>
                      <a:pt x="4138" y="2410"/>
                    </a:cubicBezTo>
                    <a:cubicBezTo>
                      <a:pt x="4146" y="2410"/>
                      <a:pt x="4158" y="2458"/>
                      <a:pt x="4173" y="2458"/>
                    </a:cubicBezTo>
                    <a:cubicBezTo>
                      <a:pt x="4178" y="2458"/>
                      <a:pt x="4183" y="2453"/>
                      <a:pt x="4189" y="2441"/>
                    </a:cubicBezTo>
                    <a:cubicBezTo>
                      <a:pt x="4196" y="2486"/>
                      <a:pt x="4203" y="2499"/>
                      <a:pt x="4210" y="2499"/>
                    </a:cubicBezTo>
                    <a:cubicBezTo>
                      <a:pt x="4222" y="2499"/>
                      <a:pt x="4234" y="2462"/>
                      <a:pt x="4248" y="2462"/>
                    </a:cubicBezTo>
                    <a:cubicBezTo>
                      <a:pt x="4249" y="2462"/>
                      <a:pt x="4250" y="2462"/>
                      <a:pt x="4250" y="2462"/>
                    </a:cubicBezTo>
                    <a:cubicBezTo>
                      <a:pt x="4274" y="2459"/>
                      <a:pt x="4304" y="2427"/>
                      <a:pt x="4339" y="2396"/>
                    </a:cubicBezTo>
                    <a:cubicBezTo>
                      <a:pt x="4346" y="2388"/>
                      <a:pt x="4354" y="2386"/>
                      <a:pt x="4361" y="2386"/>
                    </a:cubicBezTo>
                    <a:cubicBezTo>
                      <a:pt x="4377" y="2386"/>
                      <a:pt x="4392" y="2398"/>
                      <a:pt x="4407" y="2398"/>
                    </a:cubicBezTo>
                    <a:cubicBezTo>
                      <a:pt x="4418" y="2398"/>
                      <a:pt x="4428" y="2391"/>
                      <a:pt x="4437" y="2367"/>
                    </a:cubicBezTo>
                    <a:cubicBezTo>
                      <a:pt x="4459" y="2362"/>
                      <a:pt x="4478" y="2309"/>
                      <a:pt x="4497" y="2309"/>
                    </a:cubicBezTo>
                    <a:cubicBezTo>
                      <a:pt x="4505" y="2309"/>
                      <a:pt x="4514" y="2319"/>
                      <a:pt x="4522" y="2344"/>
                    </a:cubicBezTo>
                    <a:cubicBezTo>
                      <a:pt x="4543" y="2352"/>
                      <a:pt x="4562" y="2389"/>
                      <a:pt x="4580" y="2389"/>
                    </a:cubicBezTo>
                    <a:cubicBezTo>
                      <a:pt x="4586" y="2389"/>
                      <a:pt x="4591" y="2385"/>
                      <a:pt x="4596" y="2376"/>
                    </a:cubicBezTo>
                    <a:cubicBezTo>
                      <a:pt x="4602" y="2361"/>
                      <a:pt x="4609" y="2357"/>
                      <a:pt x="4615" y="2357"/>
                    </a:cubicBezTo>
                    <a:cubicBezTo>
                      <a:pt x="4622" y="2357"/>
                      <a:pt x="4629" y="2361"/>
                      <a:pt x="4635" y="2361"/>
                    </a:cubicBezTo>
                    <a:cubicBezTo>
                      <a:pt x="4643" y="2361"/>
                      <a:pt x="4651" y="2354"/>
                      <a:pt x="4657" y="2324"/>
                    </a:cubicBezTo>
                    <a:cubicBezTo>
                      <a:pt x="4665" y="2333"/>
                      <a:pt x="4673" y="2336"/>
                      <a:pt x="4680" y="2336"/>
                    </a:cubicBezTo>
                    <a:cubicBezTo>
                      <a:pt x="4706" y="2336"/>
                      <a:pt x="4729" y="2288"/>
                      <a:pt x="4752" y="2288"/>
                    </a:cubicBezTo>
                    <a:cubicBezTo>
                      <a:pt x="4755" y="2288"/>
                      <a:pt x="4757" y="2289"/>
                      <a:pt x="4760" y="2291"/>
                    </a:cubicBezTo>
                    <a:cubicBezTo>
                      <a:pt x="4781" y="2296"/>
                      <a:pt x="4799" y="2304"/>
                      <a:pt x="4817" y="2304"/>
                    </a:cubicBezTo>
                    <a:cubicBezTo>
                      <a:pt x="4827" y="2304"/>
                      <a:pt x="4837" y="2301"/>
                      <a:pt x="4847" y="2293"/>
                    </a:cubicBezTo>
                    <a:cubicBezTo>
                      <a:pt x="4848" y="2293"/>
                      <a:pt x="4849" y="2293"/>
                      <a:pt x="4850" y="2293"/>
                    </a:cubicBezTo>
                    <a:cubicBezTo>
                      <a:pt x="4888" y="2293"/>
                      <a:pt x="4925" y="2248"/>
                      <a:pt x="4970" y="2248"/>
                    </a:cubicBezTo>
                    <a:cubicBezTo>
                      <a:pt x="4990" y="2248"/>
                      <a:pt x="5013" y="2258"/>
                      <a:pt x="5038" y="2286"/>
                    </a:cubicBezTo>
                    <a:cubicBezTo>
                      <a:pt x="5099" y="2271"/>
                      <a:pt x="5117" y="2264"/>
                      <a:pt x="5118" y="2264"/>
                    </a:cubicBezTo>
                    <a:lnTo>
                      <a:pt x="5118" y="2264"/>
                    </a:lnTo>
                    <a:cubicBezTo>
                      <a:pt x="5119" y="2264"/>
                      <a:pt x="5105" y="2270"/>
                      <a:pt x="5096" y="2282"/>
                    </a:cubicBezTo>
                    <a:cubicBezTo>
                      <a:pt x="5095" y="2280"/>
                      <a:pt x="5094" y="2280"/>
                      <a:pt x="5093" y="2280"/>
                    </a:cubicBezTo>
                    <a:cubicBezTo>
                      <a:pt x="5088" y="2280"/>
                      <a:pt x="5086" y="2301"/>
                      <a:pt x="5092" y="2301"/>
                    </a:cubicBezTo>
                    <a:cubicBezTo>
                      <a:pt x="5095" y="2301"/>
                      <a:pt x="5099" y="2298"/>
                      <a:pt x="5104" y="2288"/>
                    </a:cubicBezTo>
                    <a:cubicBezTo>
                      <a:pt x="5106" y="2285"/>
                      <a:pt x="5108" y="2284"/>
                      <a:pt x="5111" y="2284"/>
                    </a:cubicBezTo>
                    <a:cubicBezTo>
                      <a:pt x="5127" y="2284"/>
                      <a:pt x="5156" y="2340"/>
                      <a:pt x="5198" y="2340"/>
                    </a:cubicBezTo>
                    <a:cubicBezTo>
                      <a:pt x="5219" y="2340"/>
                      <a:pt x="5244" y="2326"/>
                      <a:pt x="5272" y="2283"/>
                    </a:cubicBezTo>
                    <a:cubicBezTo>
                      <a:pt x="5287" y="2282"/>
                      <a:pt x="5302" y="2282"/>
                      <a:pt x="5315" y="2282"/>
                    </a:cubicBezTo>
                    <a:cubicBezTo>
                      <a:pt x="5329" y="2282"/>
                      <a:pt x="5341" y="2282"/>
                      <a:pt x="5352" y="2282"/>
                    </a:cubicBezTo>
                    <a:cubicBezTo>
                      <a:pt x="5380" y="2282"/>
                      <a:pt x="5400" y="2280"/>
                      <a:pt x="5413" y="2267"/>
                    </a:cubicBezTo>
                    <a:cubicBezTo>
                      <a:pt x="5420" y="2260"/>
                      <a:pt x="5426" y="2257"/>
                      <a:pt x="5430" y="2257"/>
                    </a:cubicBezTo>
                    <a:cubicBezTo>
                      <a:pt x="5440" y="2257"/>
                      <a:pt x="5444" y="2272"/>
                      <a:pt x="5445" y="2291"/>
                    </a:cubicBezTo>
                    <a:lnTo>
                      <a:pt x="5445" y="2298"/>
                    </a:lnTo>
                    <a:cubicBezTo>
                      <a:pt x="5448" y="2295"/>
                      <a:pt x="5452" y="2294"/>
                      <a:pt x="5456" y="2294"/>
                    </a:cubicBezTo>
                    <a:cubicBezTo>
                      <a:pt x="5458" y="2294"/>
                      <a:pt x="5459" y="2294"/>
                      <a:pt x="5460" y="2295"/>
                    </a:cubicBezTo>
                    <a:cubicBezTo>
                      <a:pt x="5464" y="2270"/>
                      <a:pt x="5470" y="2261"/>
                      <a:pt x="5478" y="2261"/>
                    </a:cubicBezTo>
                    <a:cubicBezTo>
                      <a:pt x="5490" y="2261"/>
                      <a:pt x="5508" y="2287"/>
                      <a:pt x="5529" y="2293"/>
                    </a:cubicBezTo>
                    <a:cubicBezTo>
                      <a:pt x="5545" y="2281"/>
                      <a:pt x="5565" y="2276"/>
                      <a:pt x="5588" y="2276"/>
                    </a:cubicBezTo>
                    <a:cubicBezTo>
                      <a:pt x="5610" y="2276"/>
                      <a:pt x="5635" y="2281"/>
                      <a:pt x="5664" y="2288"/>
                    </a:cubicBezTo>
                    <a:cubicBezTo>
                      <a:pt x="5687" y="2310"/>
                      <a:pt x="5708" y="2318"/>
                      <a:pt x="5726" y="2318"/>
                    </a:cubicBezTo>
                    <a:cubicBezTo>
                      <a:pt x="5756" y="2318"/>
                      <a:pt x="5780" y="2299"/>
                      <a:pt x="5800" y="2283"/>
                    </a:cubicBezTo>
                    <a:cubicBezTo>
                      <a:pt x="5805" y="2288"/>
                      <a:pt x="5810" y="2290"/>
                      <a:pt x="5815" y="2290"/>
                    </a:cubicBezTo>
                    <a:cubicBezTo>
                      <a:pt x="5834" y="2290"/>
                      <a:pt x="5848" y="2258"/>
                      <a:pt x="5860" y="2258"/>
                    </a:cubicBezTo>
                    <a:cubicBezTo>
                      <a:pt x="5865" y="2258"/>
                      <a:pt x="5869" y="2264"/>
                      <a:pt x="5874" y="2279"/>
                    </a:cubicBezTo>
                    <a:cubicBezTo>
                      <a:pt x="5886" y="2258"/>
                      <a:pt x="5894" y="2252"/>
                      <a:pt x="5900" y="2252"/>
                    </a:cubicBezTo>
                    <a:cubicBezTo>
                      <a:pt x="5908" y="2252"/>
                      <a:pt x="5910" y="2267"/>
                      <a:pt x="5912" y="2274"/>
                    </a:cubicBezTo>
                    <a:cubicBezTo>
                      <a:pt x="5913" y="2276"/>
                      <a:pt x="5915" y="2294"/>
                      <a:pt x="5921" y="2294"/>
                    </a:cubicBezTo>
                    <a:cubicBezTo>
                      <a:pt x="5925" y="2294"/>
                      <a:pt x="5932" y="2286"/>
                      <a:pt x="5942" y="2259"/>
                    </a:cubicBezTo>
                    <a:cubicBezTo>
                      <a:pt x="5961" y="2271"/>
                      <a:pt x="5993" y="2332"/>
                      <a:pt x="6043" y="2332"/>
                    </a:cubicBezTo>
                    <a:cubicBezTo>
                      <a:pt x="6068" y="2332"/>
                      <a:pt x="6097" y="2317"/>
                      <a:pt x="6131" y="2275"/>
                    </a:cubicBezTo>
                    <a:cubicBezTo>
                      <a:pt x="6169" y="2319"/>
                      <a:pt x="6203" y="2340"/>
                      <a:pt x="6236" y="2340"/>
                    </a:cubicBezTo>
                    <a:cubicBezTo>
                      <a:pt x="6269" y="2340"/>
                      <a:pt x="6300" y="2317"/>
                      <a:pt x="6330" y="2272"/>
                    </a:cubicBezTo>
                    <a:cubicBezTo>
                      <a:pt x="6351" y="2250"/>
                      <a:pt x="6372" y="2240"/>
                      <a:pt x="6393" y="2240"/>
                    </a:cubicBezTo>
                    <a:cubicBezTo>
                      <a:pt x="6430" y="2240"/>
                      <a:pt x="6466" y="2272"/>
                      <a:pt x="6501" y="2329"/>
                    </a:cubicBezTo>
                    <a:cubicBezTo>
                      <a:pt x="6504" y="2328"/>
                      <a:pt x="6508" y="2327"/>
                      <a:pt x="6511" y="2327"/>
                    </a:cubicBezTo>
                    <a:cubicBezTo>
                      <a:pt x="6547" y="2327"/>
                      <a:pt x="6583" y="2393"/>
                      <a:pt x="6614" y="2393"/>
                    </a:cubicBezTo>
                    <a:cubicBezTo>
                      <a:pt x="6626" y="2393"/>
                      <a:pt x="6636" y="2385"/>
                      <a:pt x="6646" y="2363"/>
                    </a:cubicBezTo>
                    <a:cubicBezTo>
                      <a:pt x="6692" y="2413"/>
                      <a:pt x="6731" y="2382"/>
                      <a:pt x="6768" y="2415"/>
                    </a:cubicBezTo>
                    <a:cubicBezTo>
                      <a:pt x="6790" y="2441"/>
                      <a:pt x="6822" y="2456"/>
                      <a:pt x="6856" y="2456"/>
                    </a:cubicBezTo>
                    <a:cubicBezTo>
                      <a:pt x="6861" y="2456"/>
                      <a:pt x="6866" y="2455"/>
                      <a:pt x="6871" y="2455"/>
                    </a:cubicBezTo>
                    <a:cubicBezTo>
                      <a:pt x="6882" y="2474"/>
                      <a:pt x="6892" y="2481"/>
                      <a:pt x="6901" y="2481"/>
                    </a:cubicBezTo>
                    <a:cubicBezTo>
                      <a:pt x="6921" y="2481"/>
                      <a:pt x="6938" y="2451"/>
                      <a:pt x="6956" y="2445"/>
                    </a:cubicBezTo>
                    <a:cubicBezTo>
                      <a:pt x="6993" y="2410"/>
                      <a:pt x="7194" y="2231"/>
                      <a:pt x="7239" y="2231"/>
                    </a:cubicBezTo>
                    <a:cubicBezTo>
                      <a:pt x="7240" y="2231"/>
                      <a:pt x="7241" y="2231"/>
                      <a:pt x="7241" y="2231"/>
                    </a:cubicBezTo>
                    <a:cubicBezTo>
                      <a:pt x="7280" y="2233"/>
                      <a:pt x="7144" y="2281"/>
                      <a:pt x="7182" y="2334"/>
                    </a:cubicBezTo>
                    <a:cubicBezTo>
                      <a:pt x="7200" y="2365"/>
                      <a:pt x="7393" y="2543"/>
                      <a:pt x="7417" y="2543"/>
                    </a:cubicBezTo>
                    <a:cubicBezTo>
                      <a:pt x="7418" y="2543"/>
                      <a:pt x="7418" y="2543"/>
                      <a:pt x="7418" y="2543"/>
                    </a:cubicBezTo>
                    <a:cubicBezTo>
                      <a:pt x="7426" y="2529"/>
                      <a:pt x="7434" y="2513"/>
                      <a:pt x="7440" y="2498"/>
                    </a:cubicBezTo>
                    <a:lnTo>
                      <a:pt x="7455" y="2479"/>
                    </a:lnTo>
                    <a:cubicBezTo>
                      <a:pt x="7463" y="2480"/>
                      <a:pt x="7469" y="2483"/>
                      <a:pt x="7474" y="2488"/>
                    </a:cubicBezTo>
                    <a:cubicBezTo>
                      <a:pt x="7462" y="2504"/>
                      <a:pt x="7449" y="2522"/>
                      <a:pt x="7434" y="2544"/>
                    </a:cubicBezTo>
                    <a:cubicBezTo>
                      <a:pt x="7443" y="2531"/>
                      <a:pt x="7454" y="2527"/>
                      <a:pt x="7466" y="2527"/>
                    </a:cubicBezTo>
                    <a:cubicBezTo>
                      <a:pt x="7484" y="2527"/>
                      <a:pt x="7503" y="2536"/>
                      <a:pt x="7520" y="2536"/>
                    </a:cubicBezTo>
                    <a:cubicBezTo>
                      <a:pt x="7529" y="2536"/>
                      <a:pt x="7537" y="2534"/>
                      <a:pt x="7544" y="2527"/>
                    </a:cubicBezTo>
                    <a:cubicBezTo>
                      <a:pt x="7551" y="2547"/>
                      <a:pt x="7557" y="2554"/>
                      <a:pt x="7563" y="2554"/>
                    </a:cubicBezTo>
                    <a:cubicBezTo>
                      <a:pt x="7567" y="2554"/>
                      <a:pt x="7571" y="2549"/>
                      <a:pt x="7574" y="2541"/>
                    </a:cubicBezTo>
                    <a:cubicBezTo>
                      <a:pt x="7575" y="2543"/>
                      <a:pt x="7577" y="2543"/>
                      <a:pt x="7579" y="2544"/>
                    </a:cubicBezTo>
                    <a:cubicBezTo>
                      <a:pt x="7599" y="2555"/>
                      <a:pt x="7621" y="2568"/>
                      <a:pt x="7644" y="2568"/>
                    </a:cubicBezTo>
                    <a:cubicBezTo>
                      <a:pt x="7657" y="2568"/>
                      <a:pt x="7670" y="2564"/>
                      <a:pt x="7683" y="2554"/>
                    </a:cubicBezTo>
                    <a:cubicBezTo>
                      <a:pt x="7693" y="2559"/>
                      <a:pt x="7702" y="2561"/>
                      <a:pt x="7711" y="2561"/>
                    </a:cubicBezTo>
                    <a:cubicBezTo>
                      <a:pt x="7750" y="2561"/>
                      <a:pt x="7780" y="2526"/>
                      <a:pt x="7805" y="2518"/>
                    </a:cubicBezTo>
                    <a:cubicBezTo>
                      <a:pt x="7837" y="2529"/>
                      <a:pt x="7857" y="2538"/>
                      <a:pt x="7873" y="2555"/>
                    </a:cubicBezTo>
                    <a:cubicBezTo>
                      <a:pt x="7875" y="2557"/>
                      <a:pt x="7877" y="2558"/>
                      <a:pt x="7879" y="2558"/>
                    </a:cubicBezTo>
                    <a:cubicBezTo>
                      <a:pt x="7885" y="2558"/>
                      <a:pt x="7890" y="2554"/>
                      <a:pt x="7893" y="2549"/>
                    </a:cubicBezTo>
                    <a:lnTo>
                      <a:pt x="7893" y="2549"/>
                    </a:lnTo>
                    <a:cubicBezTo>
                      <a:pt x="7890" y="2554"/>
                      <a:pt x="7889" y="2560"/>
                      <a:pt x="7888" y="2567"/>
                    </a:cubicBezTo>
                    <a:cubicBezTo>
                      <a:pt x="7888" y="2571"/>
                      <a:pt x="7887" y="2574"/>
                      <a:pt x="7887" y="2580"/>
                    </a:cubicBezTo>
                    <a:cubicBezTo>
                      <a:pt x="7900" y="2575"/>
                      <a:pt x="7915" y="2573"/>
                      <a:pt x="7930" y="2573"/>
                    </a:cubicBezTo>
                    <a:cubicBezTo>
                      <a:pt x="7933" y="2573"/>
                      <a:pt x="7936" y="2573"/>
                      <a:pt x="7939" y="2573"/>
                    </a:cubicBezTo>
                    <a:cubicBezTo>
                      <a:pt x="7942" y="2574"/>
                      <a:pt x="7945" y="2574"/>
                      <a:pt x="7949" y="2574"/>
                    </a:cubicBezTo>
                    <a:cubicBezTo>
                      <a:pt x="7967" y="2574"/>
                      <a:pt x="7988" y="2564"/>
                      <a:pt x="8011" y="2564"/>
                    </a:cubicBezTo>
                    <a:cubicBezTo>
                      <a:pt x="8034" y="2564"/>
                      <a:pt x="8058" y="2573"/>
                      <a:pt x="8086" y="2609"/>
                    </a:cubicBezTo>
                    <a:cubicBezTo>
                      <a:pt x="8092" y="2606"/>
                      <a:pt x="8098" y="2605"/>
                      <a:pt x="8103" y="2605"/>
                    </a:cubicBezTo>
                    <a:cubicBezTo>
                      <a:pt x="8120" y="2605"/>
                      <a:pt x="8138" y="2613"/>
                      <a:pt x="8157" y="2613"/>
                    </a:cubicBezTo>
                    <a:cubicBezTo>
                      <a:pt x="8166" y="2613"/>
                      <a:pt x="8177" y="2611"/>
                      <a:pt x="8187" y="2604"/>
                    </a:cubicBezTo>
                    <a:cubicBezTo>
                      <a:pt x="8188" y="2604"/>
                      <a:pt x="8189" y="2604"/>
                      <a:pt x="8190" y="2604"/>
                    </a:cubicBezTo>
                    <a:cubicBezTo>
                      <a:pt x="8221" y="2604"/>
                      <a:pt x="8251" y="2556"/>
                      <a:pt x="8285" y="2556"/>
                    </a:cubicBezTo>
                    <a:cubicBezTo>
                      <a:pt x="8292" y="2556"/>
                      <a:pt x="8299" y="2558"/>
                      <a:pt x="8306" y="2563"/>
                    </a:cubicBezTo>
                    <a:cubicBezTo>
                      <a:pt x="8327" y="2550"/>
                      <a:pt x="8348" y="2546"/>
                      <a:pt x="8368" y="2546"/>
                    </a:cubicBezTo>
                    <a:cubicBezTo>
                      <a:pt x="8405" y="2546"/>
                      <a:pt x="8441" y="2559"/>
                      <a:pt x="8475" y="2559"/>
                    </a:cubicBezTo>
                    <a:cubicBezTo>
                      <a:pt x="8481" y="2559"/>
                      <a:pt x="8487" y="2559"/>
                      <a:pt x="8494" y="2558"/>
                    </a:cubicBezTo>
                    <a:cubicBezTo>
                      <a:pt x="8510" y="2571"/>
                      <a:pt x="8526" y="2575"/>
                      <a:pt x="8542" y="2575"/>
                    </a:cubicBezTo>
                    <a:cubicBezTo>
                      <a:pt x="8573" y="2575"/>
                      <a:pt x="8602" y="2559"/>
                      <a:pt x="8631" y="2559"/>
                    </a:cubicBezTo>
                    <a:cubicBezTo>
                      <a:pt x="8632" y="2559"/>
                      <a:pt x="8633" y="2559"/>
                      <a:pt x="8633" y="2559"/>
                    </a:cubicBezTo>
                    <a:cubicBezTo>
                      <a:pt x="8646" y="2569"/>
                      <a:pt x="8659" y="2573"/>
                      <a:pt x="8671" y="2573"/>
                    </a:cubicBezTo>
                    <a:cubicBezTo>
                      <a:pt x="8702" y="2573"/>
                      <a:pt x="8731" y="2549"/>
                      <a:pt x="8759" y="2546"/>
                    </a:cubicBezTo>
                    <a:cubicBezTo>
                      <a:pt x="8787" y="2533"/>
                      <a:pt x="8812" y="2488"/>
                      <a:pt x="8837" y="2488"/>
                    </a:cubicBezTo>
                    <a:cubicBezTo>
                      <a:pt x="8849" y="2488"/>
                      <a:pt x="8861" y="2497"/>
                      <a:pt x="8873" y="2524"/>
                    </a:cubicBezTo>
                    <a:cubicBezTo>
                      <a:pt x="8876" y="2519"/>
                      <a:pt x="8878" y="2516"/>
                      <a:pt x="8878" y="2516"/>
                    </a:cubicBezTo>
                    <a:lnTo>
                      <a:pt x="8878" y="2516"/>
                    </a:lnTo>
                    <a:cubicBezTo>
                      <a:pt x="8881" y="2516"/>
                      <a:pt x="8776" y="2681"/>
                      <a:pt x="8805" y="2708"/>
                    </a:cubicBezTo>
                    <a:cubicBezTo>
                      <a:pt x="8823" y="2692"/>
                      <a:pt x="8841" y="2687"/>
                      <a:pt x="8858" y="2687"/>
                    </a:cubicBezTo>
                    <a:cubicBezTo>
                      <a:pt x="8889" y="2687"/>
                      <a:pt x="8918" y="2704"/>
                      <a:pt x="8946" y="2704"/>
                    </a:cubicBezTo>
                    <a:cubicBezTo>
                      <a:pt x="8956" y="2704"/>
                      <a:pt x="8966" y="2702"/>
                      <a:pt x="8976" y="2695"/>
                    </a:cubicBezTo>
                    <a:cubicBezTo>
                      <a:pt x="8986" y="2682"/>
                      <a:pt x="8996" y="2679"/>
                      <a:pt x="9006" y="2679"/>
                    </a:cubicBezTo>
                    <a:cubicBezTo>
                      <a:pt x="9014" y="2679"/>
                      <a:pt x="9023" y="2682"/>
                      <a:pt x="9032" y="2682"/>
                    </a:cubicBezTo>
                    <a:cubicBezTo>
                      <a:pt x="9041" y="2682"/>
                      <a:pt x="9050" y="2679"/>
                      <a:pt x="9058" y="2667"/>
                    </a:cubicBezTo>
                    <a:cubicBezTo>
                      <a:pt x="9064" y="2655"/>
                      <a:pt x="9070" y="2651"/>
                      <a:pt x="9075" y="2651"/>
                    </a:cubicBezTo>
                    <a:cubicBezTo>
                      <a:pt x="9092" y="2651"/>
                      <a:pt x="9109" y="2687"/>
                      <a:pt x="9124" y="2687"/>
                    </a:cubicBezTo>
                    <a:cubicBezTo>
                      <a:pt x="9126" y="2687"/>
                      <a:pt x="9129" y="2686"/>
                      <a:pt x="9131" y="2684"/>
                    </a:cubicBezTo>
                    <a:cubicBezTo>
                      <a:pt x="9159" y="2682"/>
                      <a:pt x="9184" y="2651"/>
                      <a:pt x="9207" y="2651"/>
                    </a:cubicBezTo>
                    <a:cubicBezTo>
                      <a:pt x="9219" y="2651"/>
                      <a:pt x="9230" y="2659"/>
                      <a:pt x="9242" y="2685"/>
                    </a:cubicBezTo>
                    <a:cubicBezTo>
                      <a:pt x="9252" y="2707"/>
                      <a:pt x="9261" y="2715"/>
                      <a:pt x="9269" y="2715"/>
                    </a:cubicBezTo>
                    <a:cubicBezTo>
                      <a:pt x="9288" y="2715"/>
                      <a:pt x="9304" y="2673"/>
                      <a:pt x="9319" y="2669"/>
                    </a:cubicBezTo>
                    <a:cubicBezTo>
                      <a:pt x="9343" y="2690"/>
                      <a:pt x="9362" y="2700"/>
                      <a:pt x="9379" y="2700"/>
                    </a:cubicBezTo>
                    <a:cubicBezTo>
                      <a:pt x="9395" y="2700"/>
                      <a:pt x="9409" y="2692"/>
                      <a:pt x="9422" y="2679"/>
                    </a:cubicBezTo>
                    <a:cubicBezTo>
                      <a:pt x="9472" y="2683"/>
                      <a:pt x="9480" y="2700"/>
                      <a:pt x="9487" y="2700"/>
                    </a:cubicBezTo>
                    <a:cubicBezTo>
                      <a:pt x="9488" y="2700"/>
                      <a:pt x="9490" y="2699"/>
                      <a:pt x="9491" y="2698"/>
                    </a:cubicBezTo>
                    <a:cubicBezTo>
                      <a:pt x="9493" y="2692"/>
                      <a:pt x="9494" y="2689"/>
                      <a:pt x="9496" y="2689"/>
                    </a:cubicBezTo>
                    <a:cubicBezTo>
                      <a:pt x="9502" y="2689"/>
                      <a:pt x="9509" y="2707"/>
                      <a:pt x="9523" y="2749"/>
                    </a:cubicBezTo>
                    <a:cubicBezTo>
                      <a:pt x="9534" y="2752"/>
                      <a:pt x="9548" y="2760"/>
                      <a:pt x="9567" y="2760"/>
                    </a:cubicBezTo>
                    <a:cubicBezTo>
                      <a:pt x="9581" y="2760"/>
                      <a:pt x="9598" y="2756"/>
                      <a:pt x="9618" y="2740"/>
                    </a:cubicBezTo>
                    <a:cubicBezTo>
                      <a:pt x="9668" y="2755"/>
                      <a:pt x="9696" y="2770"/>
                      <a:pt x="9711" y="2772"/>
                    </a:cubicBezTo>
                    <a:cubicBezTo>
                      <a:pt x="9714" y="2761"/>
                      <a:pt x="9716" y="2757"/>
                      <a:pt x="9718" y="2757"/>
                    </a:cubicBezTo>
                    <a:cubicBezTo>
                      <a:pt x="9727" y="2757"/>
                      <a:pt x="9732" y="2819"/>
                      <a:pt x="9734" y="2821"/>
                    </a:cubicBezTo>
                    <a:cubicBezTo>
                      <a:pt x="9735" y="2822"/>
                      <a:pt x="9735" y="2823"/>
                      <a:pt x="9736" y="2823"/>
                    </a:cubicBezTo>
                    <a:cubicBezTo>
                      <a:pt x="9739" y="2823"/>
                      <a:pt x="9744" y="2804"/>
                      <a:pt x="9783" y="2804"/>
                    </a:cubicBezTo>
                    <a:cubicBezTo>
                      <a:pt x="9792" y="2804"/>
                      <a:pt x="9803" y="2805"/>
                      <a:pt x="9816" y="2807"/>
                    </a:cubicBezTo>
                    <a:cubicBezTo>
                      <a:pt x="9841" y="2759"/>
                      <a:pt x="9865" y="2770"/>
                      <a:pt x="9888" y="2767"/>
                    </a:cubicBezTo>
                    <a:cubicBezTo>
                      <a:pt x="9893" y="2756"/>
                      <a:pt x="9899" y="2752"/>
                      <a:pt x="9904" y="2752"/>
                    </a:cubicBezTo>
                    <a:cubicBezTo>
                      <a:pt x="9915" y="2752"/>
                      <a:pt x="9927" y="2768"/>
                      <a:pt x="9939" y="2768"/>
                    </a:cubicBezTo>
                    <a:cubicBezTo>
                      <a:pt x="9943" y="2768"/>
                      <a:pt x="9948" y="2765"/>
                      <a:pt x="9953" y="2756"/>
                    </a:cubicBezTo>
                    <a:cubicBezTo>
                      <a:pt x="9964" y="2736"/>
                      <a:pt x="9976" y="2725"/>
                      <a:pt x="9988" y="2725"/>
                    </a:cubicBezTo>
                    <a:cubicBezTo>
                      <a:pt x="9998" y="2725"/>
                      <a:pt x="10008" y="2732"/>
                      <a:pt x="10019" y="2746"/>
                    </a:cubicBezTo>
                    <a:cubicBezTo>
                      <a:pt x="10026" y="2725"/>
                      <a:pt x="10034" y="2720"/>
                      <a:pt x="10042" y="2720"/>
                    </a:cubicBezTo>
                    <a:cubicBezTo>
                      <a:pt x="10049" y="2720"/>
                      <a:pt x="10057" y="2724"/>
                      <a:pt x="10065" y="2724"/>
                    </a:cubicBezTo>
                    <a:cubicBezTo>
                      <a:pt x="10073" y="2724"/>
                      <a:pt x="10082" y="2719"/>
                      <a:pt x="10090" y="2697"/>
                    </a:cubicBezTo>
                    <a:cubicBezTo>
                      <a:pt x="10107" y="2675"/>
                      <a:pt x="10125" y="2650"/>
                      <a:pt x="10144" y="2650"/>
                    </a:cubicBezTo>
                    <a:cubicBezTo>
                      <a:pt x="10154" y="2650"/>
                      <a:pt x="10164" y="2657"/>
                      <a:pt x="10176" y="2672"/>
                    </a:cubicBezTo>
                    <a:cubicBezTo>
                      <a:pt x="10181" y="2669"/>
                      <a:pt x="10187" y="2667"/>
                      <a:pt x="10193" y="2667"/>
                    </a:cubicBezTo>
                    <a:cubicBezTo>
                      <a:pt x="10214" y="2667"/>
                      <a:pt x="10237" y="2687"/>
                      <a:pt x="10261" y="2687"/>
                    </a:cubicBezTo>
                    <a:cubicBezTo>
                      <a:pt x="10268" y="2687"/>
                      <a:pt x="10274" y="2686"/>
                      <a:pt x="10280" y="2683"/>
                    </a:cubicBezTo>
                    <a:cubicBezTo>
                      <a:pt x="10396" y="2700"/>
                      <a:pt x="10408" y="2740"/>
                      <a:pt x="10413" y="2740"/>
                    </a:cubicBezTo>
                    <a:cubicBezTo>
                      <a:pt x="10413" y="2740"/>
                      <a:pt x="10413" y="2740"/>
                      <a:pt x="10414" y="2740"/>
                    </a:cubicBezTo>
                    <a:cubicBezTo>
                      <a:pt x="10417" y="2746"/>
                      <a:pt x="10419" y="2761"/>
                      <a:pt x="10450" y="2761"/>
                    </a:cubicBezTo>
                    <a:cubicBezTo>
                      <a:pt x="10465" y="2761"/>
                      <a:pt x="10486" y="2758"/>
                      <a:pt x="10517" y="2749"/>
                    </a:cubicBezTo>
                    <a:cubicBezTo>
                      <a:pt x="10524" y="2756"/>
                      <a:pt x="10528" y="2760"/>
                      <a:pt x="10533" y="2765"/>
                    </a:cubicBezTo>
                    <a:cubicBezTo>
                      <a:pt x="10574" y="2764"/>
                      <a:pt x="10631" y="2761"/>
                      <a:pt x="10711" y="2753"/>
                    </a:cubicBezTo>
                    <a:cubicBezTo>
                      <a:pt x="10740" y="2735"/>
                      <a:pt x="10766" y="2730"/>
                      <a:pt x="10791" y="2730"/>
                    </a:cubicBezTo>
                    <a:cubicBezTo>
                      <a:pt x="10829" y="2730"/>
                      <a:pt x="10863" y="2743"/>
                      <a:pt x="10893" y="2743"/>
                    </a:cubicBezTo>
                    <a:cubicBezTo>
                      <a:pt x="10908" y="2743"/>
                      <a:pt x="10922" y="2739"/>
                      <a:pt x="10935" y="2728"/>
                    </a:cubicBezTo>
                    <a:cubicBezTo>
                      <a:pt x="10952" y="2736"/>
                      <a:pt x="10968" y="2738"/>
                      <a:pt x="10981" y="2738"/>
                    </a:cubicBezTo>
                    <a:cubicBezTo>
                      <a:pt x="11012" y="2738"/>
                      <a:pt x="11035" y="2725"/>
                      <a:pt x="11052" y="2723"/>
                    </a:cubicBezTo>
                    <a:cubicBezTo>
                      <a:pt x="11081" y="2707"/>
                      <a:pt x="11097" y="2702"/>
                      <a:pt x="11109" y="2702"/>
                    </a:cubicBezTo>
                    <a:cubicBezTo>
                      <a:pt x="11118" y="2702"/>
                      <a:pt x="11125" y="2705"/>
                      <a:pt x="11135" y="2708"/>
                    </a:cubicBezTo>
                    <a:cubicBezTo>
                      <a:pt x="11139" y="2697"/>
                      <a:pt x="11144" y="2692"/>
                      <a:pt x="11151" y="2692"/>
                    </a:cubicBezTo>
                    <a:cubicBezTo>
                      <a:pt x="11169" y="2692"/>
                      <a:pt x="11197" y="2729"/>
                      <a:pt x="11247" y="2729"/>
                    </a:cubicBezTo>
                    <a:cubicBezTo>
                      <a:pt x="11261" y="2729"/>
                      <a:pt x="11277" y="2726"/>
                      <a:pt x="11295" y="2718"/>
                    </a:cubicBezTo>
                    <a:cubicBezTo>
                      <a:pt x="11314" y="2710"/>
                      <a:pt x="11331" y="2707"/>
                      <a:pt x="11346" y="2707"/>
                    </a:cubicBezTo>
                    <a:cubicBezTo>
                      <a:pt x="11386" y="2707"/>
                      <a:pt x="11416" y="2728"/>
                      <a:pt x="11437" y="2728"/>
                    </a:cubicBezTo>
                    <a:cubicBezTo>
                      <a:pt x="11441" y="2728"/>
                      <a:pt x="11445" y="2727"/>
                      <a:pt x="11449" y="2725"/>
                    </a:cubicBezTo>
                    <a:cubicBezTo>
                      <a:pt x="11459" y="2725"/>
                      <a:pt x="11466" y="2723"/>
                      <a:pt x="11472" y="2723"/>
                    </a:cubicBezTo>
                    <a:cubicBezTo>
                      <a:pt x="11415" y="2634"/>
                      <a:pt x="11276" y="2305"/>
                      <a:pt x="11332" y="2305"/>
                    </a:cubicBezTo>
                    <a:cubicBezTo>
                      <a:pt x="11335" y="2305"/>
                      <a:pt x="11338" y="2306"/>
                      <a:pt x="11341" y="2307"/>
                    </a:cubicBezTo>
                    <a:cubicBezTo>
                      <a:pt x="11386" y="2269"/>
                      <a:pt x="11401" y="2248"/>
                      <a:pt x="11403" y="2248"/>
                    </a:cubicBezTo>
                    <a:lnTo>
                      <a:pt x="11403" y="2248"/>
                    </a:lnTo>
                    <a:cubicBezTo>
                      <a:pt x="11404" y="2248"/>
                      <a:pt x="11389" y="2275"/>
                      <a:pt x="11381" y="2337"/>
                    </a:cubicBezTo>
                    <a:cubicBezTo>
                      <a:pt x="11372" y="2361"/>
                      <a:pt x="11367" y="2369"/>
                      <a:pt x="11387" y="2369"/>
                    </a:cubicBezTo>
                    <a:cubicBezTo>
                      <a:pt x="11406" y="2369"/>
                      <a:pt x="11450" y="2361"/>
                      <a:pt x="11537" y="2352"/>
                    </a:cubicBezTo>
                    <a:cubicBezTo>
                      <a:pt x="11586" y="2354"/>
                      <a:pt x="11624" y="2379"/>
                      <a:pt x="11654" y="2379"/>
                    </a:cubicBezTo>
                    <a:cubicBezTo>
                      <a:pt x="11660" y="2379"/>
                      <a:pt x="11665" y="2378"/>
                      <a:pt x="11671" y="2376"/>
                    </a:cubicBezTo>
                    <a:cubicBezTo>
                      <a:pt x="11679" y="2390"/>
                      <a:pt x="11686" y="2394"/>
                      <a:pt x="11693" y="2394"/>
                    </a:cubicBezTo>
                    <a:cubicBezTo>
                      <a:pt x="11705" y="2394"/>
                      <a:pt x="11715" y="2381"/>
                      <a:pt x="11723" y="2381"/>
                    </a:cubicBezTo>
                    <a:cubicBezTo>
                      <a:pt x="11730" y="2381"/>
                      <a:pt x="11736" y="2388"/>
                      <a:pt x="11742" y="2415"/>
                    </a:cubicBezTo>
                    <a:cubicBezTo>
                      <a:pt x="11773" y="2463"/>
                      <a:pt x="11788" y="2482"/>
                      <a:pt x="11821" y="2482"/>
                    </a:cubicBezTo>
                    <a:cubicBezTo>
                      <a:pt x="11825" y="2482"/>
                      <a:pt x="11829" y="2482"/>
                      <a:pt x="11834" y="2482"/>
                    </a:cubicBezTo>
                    <a:cubicBezTo>
                      <a:pt x="11840" y="2493"/>
                      <a:pt x="11847" y="2498"/>
                      <a:pt x="11855" y="2498"/>
                    </a:cubicBezTo>
                    <a:cubicBezTo>
                      <a:pt x="11873" y="2498"/>
                      <a:pt x="11894" y="2477"/>
                      <a:pt x="11923" y="2471"/>
                    </a:cubicBezTo>
                    <a:cubicBezTo>
                      <a:pt x="11936" y="2476"/>
                      <a:pt x="11950" y="2479"/>
                      <a:pt x="11966" y="2479"/>
                    </a:cubicBezTo>
                    <a:cubicBezTo>
                      <a:pt x="11999" y="2479"/>
                      <a:pt x="12039" y="2467"/>
                      <a:pt x="12087" y="2438"/>
                    </a:cubicBezTo>
                    <a:cubicBezTo>
                      <a:pt x="12097" y="2450"/>
                      <a:pt x="12106" y="2455"/>
                      <a:pt x="12115" y="2455"/>
                    </a:cubicBezTo>
                    <a:cubicBezTo>
                      <a:pt x="12151" y="2455"/>
                      <a:pt x="12180" y="2379"/>
                      <a:pt x="12206" y="2379"/>
                    </a:cubicBezTo>
                    <a:cubicBezTo>
                      <a:pt x="12209" y="2379"/>
                      <a:pt x="12212" y="2380"/>
                      <a:pt x="12215" y="2382"/>
                    </a:cubicBezTo>
                    <a:cubicBezTo>
                      <a:pt x="12226" y="2397"/>
                      <a:pt x="12235" y="2402"/>
                      <a:pt x="12243" y="2402"/>
                    </a:cubicBezTo>
                    <a:cubicBezTo>
                      <a:pt x="12264" y="2402"/>
                      <a:pt x="12281" y="2370"/>
                      <a:pt x="12294" y="2366"/>
                    </a:cubicBezTo>
                    <a:cubicBezTo>
                      <a:pt x="12300" y="2360"/>
                      <a:pt x="12306" y="2358"/>
                      <a:pt x="12311" y="2358"/>
                    </a:cubicBezTo>
                    <a:cubicBezTo>
                      <a:pt x="12327" y="2358"/>
                      <a:pt x="12338" y="2376"/>
                      <a:pt x="12345" y="2376"/>
                    </a:cubicBezTo>
                    <a:cubicBezTo>
                      <a:pt x="12351" y="2376"/>
                      <a:pt x="12355" y="2366"/>
                      <a:pt x="12358" y="2334"/>
                    </a:cubicBezTo>
                    <a:cubicBezTo>
                      <a:pt x="12364" y="2312"/>
                      <a:pt x="12368" y="2306"/>
                      <a:pt x="12376" y="2306"/>
                    </a:cubicBezTo>
                    <a:cubicBezTo>
                      <a:pt x="12386" y="2306"/>
                      <a:pt x="12403" y="2314"/>
                      <a:pt x="12436" y="2314"/>
                    </a:cubicBezTo>
                    <a:cubicBezTo>
                      <a:pt x="12455" y="2314"/>
                      <a:pt x="12479" y="2311"/>
                      <a:pt x="12512" y="2302"/>
                    </a:cubicBezTo>
                    <a:cubicBezTo>
                      <a:pt x="12528" y="2286"/>
                      <a:pt x="12541" y="2267"/>
                      <a:pt x="12551" y="2246"/>
                    </a:cubicBezTo>
                    <a:cubicBezTo>
                      <a:pt x="12552" y="2247"/>
                      <a:pt x="12555" y="2247"/>
                      <a:pt x="12557" y="2247"/>
                    </a:cubicBezTo>
                    <a:cubicBezTo>
                      <a:pt x="12557" y="2251"/>
                      <a:pt x="12559" y="2253"/>
                      <a:pt x="12560" y="2258"/>
                    </a:cubicBezTo>
                    <a:cubicBezTo>
                      <a:pt x="12564" y="2247"/>
                      <a:pt x="12569" y="2235"/>
                      <a:pt x="12573" y="2223"/>
                    </a:cubicBezTo>
                    <a:cubicBezTo>
                      <a:pt x="12574" y="2223"/>
                      <a:pt x="12575" y="2223"/>
                      <a:pt x="12576" y="2223"/>
                    </a:cubicBezTo>
                    <a:cubicBezTo>
                      <a:pt x="12577" y="2223"/>
                      <a:pt x="12578" y="2224"/>
                      <a:pt x="12579" y="2226"/>
                    </a:cubicBezTo>
                    <a:cubicBezTo>
                      <a:pt x="12583" y="2221"/>
                      <a:pt x="12585" y="2214"/>
                      <a:pt x="12587" y="2209"/>
                    </a:cubicBezTo>
                    <a:cubicBezTo>
                      <a:pt x="12589" y="2209"/>
                      <a:pt x="12591" y="2209"/>
                      <a:pt x="12594" y="2211"/>
                    </a:cubicBezTo>
                    <a:cubicBezTo>
                      <a:pt x="12596" y="2213"/>
                      <a:pt x="12596" y="2218"/>
                      <a:pt x="12596" y="2222"/>
                    </a:cubicBezTo>
                    <a:cubicBezTo>
                      <a:pt x="12597" y="2218"/>
                      <a:pt x="12597" y="2214"/>
                      <a:pt x="12596" y="2212"/>
                    </a:cubicBezTo>
                    <a:lnTo>
                      <a:pt x="12596" y="2212"/>
                    </a:lnTo>
                    <a:cubicBezTo>
                      <a:pt x="12604" y="2217"/>
                      <a:pt x="12614" y="2224"/>
                      <a:pt x="12625" y="2224"/>
                    </a:cubicBezTo>
                    <a:cubicBezTo>
                      <a:pt x="12628" y="2224"/>
                      <a:pt x="12632" y="2223"/>
                      <a:pt x="12636" y="2221"/>
                    </a:cubicBezTo>
                    <a:cubicBezTo>
                      <a:pt x="12659" y="2260"/>
                      <a:pt x="12685" y="2267"/>
                      <a:pt x="12716" y="2267"/>
                    </a:cubicBezTo>
                    <a:cubicBezTo>
                      <a:pt x="12737" y="2267"/>
                      <a:pt x="12759" y="2264"/>
                      <a:pt x="12784" y="2264"/>
                    </a:cubicBezTo>
                    <a:cubicBezTo>
                      <a:pt x="12796" y="2258"/>
                      <a:pt x="12808" y="2256"/>
                      <a:pt x="12819" y="2256"/>
                    </a:cubicBezTo>
                    <a:cubicBezTo>
                      <a:pt x="12855" y="2256"/>
                      <a:pt x="12888" y="2277"/>
                      <a:pt x="12918" y="2277"/>
                    </a:cubicBezTo>
                    <a:cubicBezTo>
                      <a:pt x="12930" y="2277"/>
                      <a:pt x="12941" y="2274"/>
                      <a:pt x="12952" y="2265"/>
                    </a:cubicBezTo>
                    <a:cubicBezTo>
                      <a:pt x="12972" y="2262"/>
                      <a:pt x="12991" y="2259"/>
                      <a:pt x="13009" y="2259"/>
                    </a:cubicBezTo>
                    <a:cubicBezTo>
                      <a:pt x="13034" y="2259"/>
                      <a:pt x="13057" y="2264"/>
                      <a:pt x="13078" y="2274"/>
                    </a:cubicBezTo>
                    <a:cubicBezTo>
                      <a:pt x="13095" y="2256"/>
                      <a:pt x="13110" y="2237"/>
                      <a:pt x="13125" y="2237"/>
                    </a:cubicBezTo>
                    <a:cubicBezTo>
                      <a:pt x="13141" y="2237"/>
                      <a:pt x="13155" y="2258"/>
                      <a:pt x="13170" y="2320"/>
                    </a:cubicBezTo>
                    <a:cubicBezTo>
                      <a:pt x="13174" y="2324"/>
                      <a:pt x="13178" y="2325"/>
                      <a:pt x="13182" y="2325"/>
                    </a:cubicBezTo>
                    <a:cubicBezTo>
                      <a:pt x="13201" y="2325"/>
                      <a:pt x="13216" y="2288"/>
                      <a:pt x="13229" y="2288"/>
                    </a:cubicBezTo>
                    <a:cubicBezTo>
                      <a:pt x="13255" y="2272"/>
                      <a:pt x="13270" y="2266"/>
                      <a:pt x="13279" y="2266"/>
                    </a:cubicBezTo>
                    <a:cubicBezTo>
                      <a:pt x="13292" y="2266"/>
                      <a:pt x="13293" y="2278"/>
                      <a:pt x="13293" y="2292"/>
                    </a:cubicBezTo>
                    <a:cubicBezTo>
                      <a:pt x="13293" y="2292"/>
                      <a:pt x="13293" y="2292"/>
                      <a:pt x="13293" y="2292"/>
                    </a:cubicBezTo>
                    <a:cubicBezTo>
                      <a:pt x="13292" y="2292"/>
                      <a:pt x="13280" y="2320"/>
                      <a:pt x="13267" y="2340"/>
                    </a:cubicBezTo>
                    <a:cubicBezTo>
                      <a:pt x="13281" y="2340"/>
                      <a:pt x="13297" y="2343"/>
                      <a:pt x="13311" y="2348"/>
                    </a:cubicBezTo>
                    <a:cubicBezTo>
                      <a:pt x="13327" y="2368"/>
                      <a:pt x="13346" y="2375"/>
                      <a:pt x="13369" y="2375"/>
                    </a:cubicBezTo>
                    <a:cubicBezTo>
                      <a:pt x="13408" y="2375"/>
                      <a:pt x="13457" y="2356"/>
                      <a:pt x="13520" y="2356"/>
                    </a:cubicBezTo>
                    <a:cubicBezTo>
                      <a:pt x="13535" y="2356"/>
                      <a:pt x="13551" y="2357"/>
                      <a:pt x="13568" y="2359"/>
                    </a:cubicBezTo>
                    <a:cubicBezTo>
                      <a:pt x="13609" y="2355"/>
                      <a:pt x="13646" y="2340"/>
                      <a:pt x="13680" y="2340"/>
                    </a:cubicBezTo>
                    <a:cubicBezTo>
                      <a:pt x="13703" y="2340"/>
                      <a:pt x="13724" y="2347"/>
                      <a:pt x="13745" y="2370"/>
                    </a:cubicBezTo>
                    <a:cubicBezTo>
                      <a:pt x="13767" y="2330"/>
                      <a:pt x="13787" y="2314"/>
                      <a:pt x="13806" y="2314"/>
                    </a:cubicBezTo>
                    <a:cubicBezTo>
                      <a:pt x="13827" y="2314"/>
                      <a:pt x="13846" y="2333"/>
                      <a:pt x="13863" y="2361"/>
                    </a:cubicBezTo>
                    <a:cubicBezTo>
                      <a:pt x="13908" y="2359"/>
                      <a:pt x="13940" y="2352"/>
                      <a:pt x="13969" y="2352"/>
                    </a:cubicBezTo>
                    <a:cubicBezTo>
                      <a:pt x="13982" y="2352"/>
                      <a:pt x="13994" y="2353"/>
                      <a:pt x="14007" y="2357"/>
                    </a:cubicBezTo>
                    <a:cubicBezTo>
                      <a:pt x="14022" y="2318"/>
                      <a:pt x="14039" y="2304"/>
                      <a:pt x="14058" y="2304"/>
                    </a:cubicBezTo>
                    <a:cubicBezTo>
                      <a:pt x="14083" y="2304"/>
                      <a:pt x="14114" y="2331"/>
                      <a:pt x="14153" y="2361"/>
                    </a:cubicBezTo>
                    <a:cubicBezTo>
                      <a:pt x="14156" y="2358"/>
                      <a:pt x="14158" y="2356"/>
                      <a:pt x="14161" y="2356"/>
                    </a:cubicBezTo>
                    <a:cubicBezTo>
                      <a:pt x="14177" y="2356"/>
                      <a:pt x="14196" y="2401"/>
                      <a:pt x="14214" y="2401"/>
                    </a:cubicBezTo>
                    <a:cubicBezTo>
                      <a:pt x="14217" y="2401"/>
                      <a:pt x="14220" y="2400"/>
                      <a:pt x="14223" y="2398"/>
                    </a:cubicBezTo>
                    <a:cubicBezTo>
                      <a:pt x="14233" y="2417"/>
                      <a:pt x="14242" y="2424"/>
                      <a:pt x="14252" y="2424"/>
                    </a:cubicBezTo>
                    <a:cubicBezTo>
                      <a:pt x="14270" y="2424"/>
                      <a:pt x="14289" y="2397"/>
                      <a:pt x="14310" y="2371"/>
                    </a:cubicBezTo>
                    <a:cubicBezTo>
                      <a:pt x="14326" y="2370"/>
                      <a:pt x="14341" y="2370"/>
                      <a:pt x="14353" y="2370"/>
                    </a:cubicBezTo>
                    <a:cubicBezTo>
                      <a:pt x="14353" y="2370"/>
                      <a:pt x="14353" y="2371"/>
                      <a:pt x="14353" y="2372"/>
                    </a:cubicBezTo>
                    <a:lnTo>
                      <a:pt x="14353" y="2372"/>
                    </a:lnTo>
                    <a:cubicBezTo>
                      <a:pt x="14355" y="2372"/>
                      <a:pt x="14357" y="2372"/>
                      <a:pt x="14358" y="2372"/>
                    </a:cubicBezTo>
                    <a:cubicBezTo>
                      <a:pt x="14472" y="2372"/>
                      <a:pt x="14420" y="2401"/>
                      <a:pt x="14380" y="2401"/>
                    </a:cubicBezTo>
                    <a:cubicBezTo>
                      <a:pt x="14376" y="2401"/>
                      <a:pt x="14373" y="2401"/>
                      <a:pt x="14369" y="2400"/>
                    </a:cubicBezTo>
                    <a:cubicBezTo>
                      <a:pt x="14366" y="2391"/>
                      <a:pt x="14360" y="2381"/>
                      <a:pt x="14353" y="2374"/>
                    </a:cubicBezTo>
                    <a:lnTo>
                      <a:pt x="14353" y="2374"/>
                    </a:lnTo>
                    <a:cubicBezTo>
                      <a:pt x="14356" y="2382"/>
                      <a:pt x="14364" y="2397"/>
                      <a:pt x="14382" y="2419"/>
                    </a:cubicBezTo>
                    <a:cubicBezTo>
                      <a:pt x="14390" y="2447"/>
                      <a:pt x="14399" y="2456"/>
                      <a:pt x="14409" y="2456"/>
                    </a:cubicBezTo>
                    <a:cubicBezTo>
                      <a:pt x="14429" y="2456"/>
                      <a:pt x="14453" y="2423"/>
                      <a:pt x="14486" y="2413"/>
                    </a:cubicBezTo>
                    <a:cubicBezTo>
                      <a:pt x="14491" y="2408"/>
                      <a:pt x="14496" y="2406"/>
                      <a:pt x="14501" y="2406"/>
                    </a:cubicBezTo>
                    <a:cubicBezTo>
                      <a:pt x="14515" y="2406"/>
                      <a:pt x="14530" y="2420"/>
                      <a:pt x="14546" y="2420"/>
                    </a:cubicBezTo>
                    <a:cubicBezTo>
                      <a:pt x="14556" y="2420"/>
                      <a:pt x="14567" y="2413"/>
                      <a:pt x="14578" y="2393"/>
                    </a:cubicBezTo>
                    <a:cubicBezTo>
                      <a:pt x="14584" y="2394"/>
                      <a:pt x="14591" y="2395"/>
                      <a:pt x="14597" y="2395"/>
                    </a:cubicBezTo>
                    <a:cubicBezTo>
                      <a:pt x="14616" y="2395"/>
                      <a:pt x="14636" y="2390"/>
                      <a:pt x="14658" y="2390"/>
                    </a:cubicBezTo>
                    <a:cubicBezTo>
                      <a:pt x="14671" y="2390"/>
                      <a:pt x="14685" y="2392"/>
                      <a:pt x="14700" y="2398"/>
                    </a:cubicBezTo>
                    <a:cubicBezTo>
                      <a:pt x="14763" y="2404"/>
                      <a:pt x="14819" y="2415"/>
                      <a:pt x="14872" y="2422"/>
                    </a:cubicBezTo>
                    <a:cubicBezTo>
                      <a:pt x="14890" y="2425"/>
                      <a:pt x="14907" y="2426"/>
                      <a:pt x="14925" y="2426"/>
                    </a:cubicBezTo>
                    <a:cubicBezTo>
                      <a:pt x="14955" y="2426"/>
                      <a:pt x="14985" y="2422"/>
                      <a:pt x="15013" y="2414"/>
                    </a:cubicBezTo>
                    <a:cubicBezTo>
                      <a:pt x="15035" y="2397"/>
                      <a:pt x="15056" y="2391"/>
                      <a:pt x="15076" y="2391"/>
                    </a:cubicBezTo>
                    <a:cubicBezTo>
                      <a:pt x="15122" y="2391"/>
                      <a:pt x="15164" y="2423"/>
                      <a:pt x="15200" y="2423"/>
                    </a:cubicBezTo>
                    <a:cubicBezTo>
                      <a:pt x="15209" y="2423"/>
                      <a:pt x="15218" y="2421"/>
                      <a:pt x="15227" y="2415"/>
                    </a:cubicBezTo>
                    <a:cubicBezTo>
                      <a:pt x="15279" y="2396"/>
                      <a:pt x="15229" y="2293"/>
                      <a:pt x="15251" y="2293"/>
                    </a:cubicBezTo>
                    <a:cubicBezTo>
                      <a:pt x="15253" y="2293"/>
                      <a:pt x="15255" y="2293"/>
                      <a:pt x="15257" y="2295"/>
                    </a:cubicBezTo>
                    <a:cubicBezTo>
                      <a:pt x="15294" y="2328"/>
                      <a:pt x="15321" y="2310"/>
                      <a:pt x="15344" y="2331"/>
                    </a:cubicBezTo>
                    <a:cubicBezTo>
                      <a:pt x="15369" y="2329"/>
                      <a:pt x="15387" y="2315"/>
                      <a:pt x="15406" y="2315"/>
                    </a:cubicBezTo>
                    <a:cubicBezTo>
                      <a:pt x="15421" y="2315"/>
                      <a:pt x="15436" y="2323"/>
                      <a:pt x="15455" y="2353"/>
                    </a:cubicBezTo>
                    <a:cubicBezTo>
                      <a:pt x="15466" y="2330"/>
                      <a:pt x="15479" y="2323"/>
                      <a:pt x="15494" y="2323"/>
                    </a:cubicBezTo>
                    <a:cubicBezTo>
                      <a:pt x="15514" y="2323"/>
                      <a:pt x="15536" y="2337"/>
                      <a:pt x="15558" y="2344"/>
                    </a:cubicBezTo>
                    <a:cubicBezTo>
                      <a:pt x="15559" y="2344"/>
                      <a:pt x="15559" y="2344"/>
                      <a:pt x="15560" y="2344"/>
                    </a:cubicBezTo>
                    <a:cubicBezTo>
                      <a:pt x="15595" y="2344"/>
                      <a:pt x="15597" y="2209"/>
                      <a:pt x="15627" y="2209"/>
                    </a:cubicBezTo>
                    <a:cubicBezTo>
                      <a:pt x="15629" y="2209"/>
                      <a:pt x="15631" y="2210"/>
                      <a:pt x="15633" y="2211"/>
                    </a:cubicBezTo>
                    <a:cubicBezTo>
                      <a:pt x="15636" y="2211"/>
                      <a:pt x="15639" y="2211"/>
                      <a:pt x="15641" y="2211"/>
                    </a:cubicBezTo>
                    <a:cubicBezTo>
                      <a:pt x="15687" y="2211"/>
                      <a:pt x="15725" y="2193"/>
                      <a:pt x="15746" y="2193"/>
                    </a:cubicBezTo>
                    <a:cubicBezTo>
                      <a:pt x="15758" y="2193"/>
                      <a:pt x="15765" y="2198"/>
                      <a:pt x="15765" y="2214"/>
                    </a:cubicBezTo>
                    <a:lnTo>
                      <a:pt x="15765" y="2214"/>
                    </a:lnTo>
                    <a:cubicBezTo>
                      <a:pt x="15765" y="2209"/>
                      <a:pt x="15765" y="2206"/>
                      <a:pt x="15766" y="2206"/>
                    </a:cubicBezTo>
                    <a:cubicBezTo>
                      <a:pt x="15771" y="2206"/>
                      <a:pt x="15786" y="2252"/>
                      <a:pt x="15807" y="2252"/>
                    </a:cubicBezTo>
                    <a:cubicBezTo>
                      <a:pt x="15811" y="2252"/>
                      <a:pt x="15816" y="2250"/>
                      <a:pt x="15821" y="2244"/>
                    </a:cubicBezTo>
                    <a:cubicBezTo>
                      <a:pt x="15854" y="2250"/>
                      <a:pt x="15897" y="2250"/>
                      <a:pt x="15942" y="2283"/>
                    </a:cubicBezTo>
                    <a:cubicBezTo>
                      <a:pt x="15978" y="2303"/>
                      <a:pt x="16015" y="2361"/>
                      <a:pt x="16045" y="2361"/>
                    </a:cubicBezTo>
                    <a:cubicBezTo>
                      <a:pt x="16052" y="2361"/>
                      <a:pt x="16059" y="2357"/>
                      <a:pt x="16065" y="2349"/>
                    </a:cubicBezTo>
                    <a:cubicBezTo>
                      <a:pt x="16068" y="2348"/>
                      <a:pt x="16070" y="2348"/>
                      <a:pt x="16073" y="2348"/>
                    </a:cubicBezTo>
                    <a:cubicBezTo>
                      <a:pt x="16096" y="2348"/>
                      <a:pt x="16113" y="2387"/>
                      <a:pt x="16119" y="2387"/>
                    </a:cubicBezTo>
                    <a:cubicBezTo>
                      <a:pt x="16121" y="2387"/>
                      <a:pt x="16121" y="2385"/>
                      <a:pt x="16121" y="2379"/>
                    </a:cubicBezTo>
                    <a:cubicBezTo>
                      <a:pt x="16119" y="2319"/>
                      <a:pt x="16081" y="2316"/>
                      <a:pt x="16050" y="2312"/>
                    </a:cubicBezTo>
                    <a:cubicBezTo>
                      <a:pt x="16044" y="2281"/>
                      <a:pt x="16039" y="2271"/>
                      <a:pt x="16035" y="2271"/>
                    </a:cubicBezTo>
                    <a:cubicBezTo>
                      <a:pt x="16028" y="2271"/>
                      <a:pt x="16023" y="2292"/>
                      <a:pt x="16019" y="2292"/>
                    </a:cubicBezTo>
                    <a:cubicBezTo>
                      <a:pt x="16018" y="2292"/>
                      <a:pt x="16017" y="2290"/>
                      <a:pt x="16016" y="2284"/>
                    </a:cubicBezTo>
                    <a:cubicBezTo>
                      <a:pt x="16016" y="2285"/>
                      <a:pt x="16016" y="2286"/>
                      <a:pt x="16016" y="2286"/>
                    </a:cubicBezTo>
                    <a:cubicBezTo>
                      <a:pt x="16015" y="2286"/>
                      <a:pt x="16010" y="2241"/>
                      <a:pt x="16030" y="2232"/>
                    </a:cubicBezTo>
                    <a:cubicBezTo>
                      <a:pt x="16031" y="2232"/>
                      <a:pt x="16032" y="2232"/>
                      <a:pt x="16034" y="2232"/>
                    </a:cubicBezTo>
                    <a:cubicBezTo>
                      <a:pt x="16043" y="2232"/>
                      <a:pt x="16056" y="2240"/>
                      <a:pt x="16073" y="2240"/>
                    </a:cubicBezTo>
                    <a:cubicBezTo>
                      <a:pt x="16089" y="2240"/>
                      <a:pt x="16107" y="2233"/>
                      <a:pt x="16129" y="2208"/>
                    </a:cubicBezTo>
                    <a:cubicBezTo>
                      <a:pt x="16135" y="2211"/>
                      <a:pt x="16141" y="2212"/>
                      <a:pt x="16148" y="2212"/>
                    </a:cubicBezTo>
                    <a:cubicBezTo>
                      <a:pt x="16170" y="2212"/>
                      <a:pt x="16194" y="2199"/>
                      <a:pt x="16222" y="2197"/>
                    </a:cubicBezTo>
                    <a:cubicBezTo>
                      <a:pt x="16235" y="2212"/>
                      <a:pt x="16248" y="2216"/>
                      <a:pt x="16262" y="2216"/>
                    </a:cubicBezTo>
                    <a:cubicBezTo>
                      <a:pt x="16277" y="2216"/>
                      <a:pt x="16294" y="2211"/>
                      <a:pt x="16311" y="2211"/>
                    </a:cubicBezTo>
                    <a:cubicBezTo>
                      <a:pt x="16324" y="2211"/>
                      <a:pt x="16337" y="2214"/>
                      <a:pt x="16350" y="2223"/>
                    </a:cubicBezTo>
                    <a:cubicBezTo>
                      <a:pt x="16401" y="2297"/>
                      <a:pt x="16443" y="2287"/>
                      <a:pt x="16480" y="2291"/>
                    </a:cubicBezTo>
                    <a:cubicBezTo>
                      <a:pt x="16485" y="2291"/>
                      <a:pt x="16490" y="2292"/>
                      <a:pt x="16495" y="2292"/>
                    </a:cubicBezTo>
                    <a:cubicBezTo>
                      <a:pt x="16524" y="2292"/>
                      <a:pt x="16553" y="2279"/>
                      <a:pt x="16574" y="2258"/>
                    </a:cubicBezTo>
                    <a:cubicBezTo>
                      <a:pt x="16627" y="2267"/>
                      <a:pt x="16662" y="2256"/>
                      <a:pt x="16686" y="2297"/>
                    </a:cubicBezTo>
                    <a:cubicBezTo>
                      <a:pt x="16705" y="2331"/>
                      <a:pt x="16717" y="2342"/>
                      <a:pt x="16726" y="2342"/>
                    </a:cubicBezTo>
                    <a:cubicBezTo>
                      <a:pt x="16741" y="2342"/>
                      <a:pt x="16746" y="2309"/>
                      <a:pt x="16760" y="2307"/>
                    </a:cubicBezTo>
                    <a:cubicBezTo>
                      <a:pt x="16767" y="2332"/>
                      <a:pt x="16774" y="2340"/>
                      <a:pt x="16784" y="2340"/>
                    </a:cubicBezTo>
                    <a:cubicBezTo>
                      <a:pt x="16792" y="2340"/>
                      <a:pt x="16802" y="2333"/>
                      <a:pt x="16815" y="2324"/>
                    </a:cubicBezTo>
                    <a:cubicBezTo>
                      <a:pt x="16844" y="2403"/>
                      <a:pt x="16884" y="2419"/>
                      <a:pt x="16942" y="2437"/>
                    </a:cubicBezTo>
                    <a:cubicBezTo>
                      <a:pt x="16998" y="2416"/>
                      <a:pt x="17078" y="2150"/>
                      <a:pt x="17125" y="2150"/>
                    </a:cubicBezTo>
                    <a:cubicBezTo>
                      <a:pt x="17126" y="2150"/>
                      <a:pt x="17127" y="2151"/>
                      <a:pt x="17128" y="2151"/>
                    </a:cubicBezTo>
                    <a:cubicBezTo>
                      <a:pt x="17134" y="2152"/>
                      <a:pt x="17140" y="2153"/>
                      <a:pt x="17145" y="2153"/>
                    </a:cubicBezTo>
                    <a:cubicBezTo>
                      <a:pt x="17180" y="2153"/>
                      <a:pt x="17210" y="2125"/>
                      <a:pt x="17238" y="2125"/>
                    </a:cubicBezTo>
                    <a:cubicBezTo>
                      <a:pt x="17243" y="2125"/>
                      <a:pt x="17248" y="2126"/>
                      <a:pt x="17253" y="2128"/>
                    </a:cubicBezTo>
                    <a:cubicBezTo>
                      <a:pt x="17326" y="2134"/>
                      <a:pt x="17384" y="2165"/>
                      <a:pt x="17433" y="2239"/>
                    </a:cubicBezTo>
                    <a:cubicBezTo>
                      <a:pt x="17448" y="2231"/>
                      <a:pt x="17462" y="2229"/>
                      <a:pt x="17475" y="2229"/>
                    </a:cubicBezTo>
                    <a:cubicBezTo>
                      <a:pt x="17492" y="2229"/>
                      <a:pt x="17508" y="2232"/>
                      <a:pt x="17523" y="2232"/>
                    </a:cubicBezTo>
                    <a:cubicBezTo>
                      <a:pt x="17535" y="2232"/>
                      <a:pt x="17547" y="2230"/>
                      <a:pt x="17558" y="2222"/>
                    </a:cubicBezTo>
                    <a:cubicBezTo>
                      <a:pt x="17581" y="2180"/>
                      <a:pt x="17585" y="2171"/>
                      <a:pt x="17579" y="2171"/>
                    </a:cubicBezTo>
                    <a:cubicBezTo>
                      <a:pt x="17575" y="2171"/>
                      <a:pt x="17565" y="2176"/>
                      <a:pt x="17555" y="2176"/>
                    </a:cubicBezTo>
                    <a:cubicBezTo>
                      <a:pt x="17545" y="2176"/>
                      <a:pt x="17535" y="2172"/>
                      <a:pt x="17526" y="2158"/>
                    </a:cubicBezTo>
                    <a:cubicBezTo>
                      <a:pt x="17522" y="2172"/>
                      <a:pt x="17519" y="2177"/>
                      <a:pt x="17517" y="2177"/>
                    </a:cubicBezTo>
                    <a:cubicBezTo>
                      <a:pt x="17510" y="2177"/>
                      <a:pt x="17510" y="2148"/>
                      <a:pt x="17522" y="2144"/>
                    </a:cubicBezTo>
                    <a:cubicBezTo>
                      <a:pt x="17525" y="2143"/>
                      <a:pt x="17528" y="2142"/>
                      <a:pt x="17531" y="2142"/>
                    </a:cubicBezTo>
                    <a:cubicBezTo>
                      <a:pt x="17553" y="2142"/>
                      <a:pt x="17598" y="2173"/>
                      <a:pt x="17674" y="2197"/>
                    </a:cubicBezTo>
                    <a:cubicBezTo>
                      <a:pt x="17676" y="2197"/>
                      <a:pt x="17678" y="2197"/>
                      <a:pt x="17680" y="2197"/>
                    </a:cubicBezTo>
                    <a:cubicBezTo>
                      <a:pt x="17748" y="2197"/>
                      <a:pt x="17782" y="2116"/>
                      <a:pt x="17799" y="2116"/>
                    </a:cubicBezTo>
                    <a:cubicBezTo>
                      <a:pt x="17803" y="2116"/>
                      <a:pt x="17806" y="2119"/>
                      <a:pt x="17809" y="2129"/>
                    </a:cubicBezTo>
                    <a:cubicBezTo>
                      <a:pt x="17816" y="2138"/>
                      <a:pt x="17818" y="2149"/>
                      <a:pt x="17814" y="2160"/>
                    </a:cubicBezTo>
                    <a:cubicBezTo>
                      <a:pt x="17816" y="2165"/>
                      <a:pt x="17819" y="2170"/>
                      <a:pt x="17821" y="2176"/>
                    </a:cubicBezTo>
                    <a:cubicBezTo>
                      <a:pt x="17838" y="2215"/>
                      <a:pt x="17862" y="2237"/>
                      <a:pt x="17898" y="2237"/>
                    </a:cubicBezTo>
                    <a:cubicBezTo>
                      <a:pt x="17930" y="2237"/>
                      <a:pt x="17971" y="2220"/>
                      <a:pt x="18025" y="2181"/>
                    </a:cubicBezTo>
                    <a:cubicBezTo>
                      <a:pt x="18051" y="2196"/>
                      <a:pt x="18074" y="2200"/>
                      <a:pt x="18095" y="2200"/>
                    </a:cubicBezTo>
                    <a:cubicBezTo>
                      <a:pt x="18122" y="2200"/>
                      <a:pt x="18144" y="2193"/>
                      <a:pt x="18164" y="2188"/>
                    </a:cubicBezTo>
                    <a:cubicBezTo>
                      <a:pt x="18176" y="2214"/>
                      <a:pt x="18186" y="2225"/>
                      <a:pt x="18195" y="2225"/>
                    </a:cubicBezTo>
                    <a:cubicBezTo>
                      <a:pt x="18215" y="2225"/>
                      <a:pt x="18229" y="2181"/>
                      <a:pt x="18240" y="2153"/>
                    </a:cubicBezTo>
                    <a:cubicBezTo>
                      <a:pt x="18268" y="2155"/>
                      <a:pt x="18279" y="2190"/>
                      <a:pt x="18284" y="2190"/>
                    </a:cubicBezTo>
                    <a:cubicBezTo>
                      <a:pt x="18286" y="2190"/>
                      <a:pt x="18286" y="2187"/>
                      <a:pt x="18287" y="2180"/>
                    </a:cubicBezTo>
                    <a:cubicBezTo>
                      <a:pt x="18288" y="2182"/>
                      <a:pt x="18289" y="2183"/>
                      <a:pt x="18290" y="2183"/>
                    </a:cubicBezTo>
                    <a:cubicBezTo>
                      <a:pt x="18294" y="2183"/>
                      <a:pt x="18300" y="2171"/>
                      <a:pt x="18320" y="2166"/>
                    </a:cubicBezTo>
                    <a:cubicBezTo>
                      <a:pt x="18323" y="2173"/>
                      <a:pt x="18327" y="2175"/>
                      <a:pt x="18331" y="2175"/>
                    </a:cubicBezTo>
                    <a:cubicBezTo>
                      <a:pt x="18343" y="2175"/>
                      <a:pt x="18358" y="2146"/>
                      <a:pt x="18377" y="2116"/>
                    </a:cubicBezTo>
                    <a:cubicBezTo>
                      <a:pt x="18382" y="2105"/>
                      <a:pt x="18387" y="2101"/>
                      <a:pt x="18392" y="2101"/>
                    </a:cubicBezTo>
                    <a:cubicBezTo>
                      <a:pt x="18412" y="2101"/>
                      <a:pt x="18439" y="2161"/>
                      <a:pt x="18468" y="2161"/>
                    </a:cubicBezTo>
                    <a:cubicBezTo>
                      <a:pt x="18476" y="2161"/>
                      <a:pt x="18484" y="2156"/>
                      <a:pt x="18492" y="2146"/>
                    </a:cubicBezTo>
                    <a:cubicBezTo>
                      <a:pt x="18515" y="2121"/>
                      <a:pt x="18537" y="2114"/>
                      <a:pt x="18559" y="2114"/>
                    </a:cubicBezTo>
                    <a:cubicBezTo>
                      <a:pt x="18584" y="2114"/>
                      <a:pt x="18609" y="2124"/>
                      <a:pt x="18631" y="2124"/>
                    </a:cubicBezTo>
                    <a:cubicBezTo>
                      <a:pt x="18642" y="2124"/>
                      <a:pt x="18651" y="2122"/>
                      <a:pt x="18661" y="2116"/>
                    </a:cubicBezTo>
                    <a:cubicBezTo>
                      <a:pt x="18677" y="2065"/>
                      <a:pt x="18694" y="2048"/>
                      <a:pt x="18710" y="2048"/>
                    </a:cubicBezTo>
                    <a:cubicBezTo>
                      <a:pt x="18738" y="2048"/>
                      <a:pt x="18766" y="2101"/>
                      <a:pt x="18790" y="2105"/>
                    </a:cubicBezTo>
                    <a:cubicBezTo>
                      <a:pt x="18795" y="2109"/>
                      <a:pt x="18800" y="2110"/>
                      <a:pt x="18806" y="2110"/>
                    </a:cubicBezTo>
                    <a:cubicBezTo>
                      <a:pt x="18875" y="2110"/>
                      <a:pt x="18983" y="1859"/>
                      <a:pt x="19035" y="1859"/>
                    </a:cubicBezTo>
                    <a:cubicBezTo>
                      <a:pt x="19042" y="1859"/>
                      <a:pt x="19047" y="1863"/>
                      <a:pt x="19052" y="1871"/>
                    </a:cubicBezTo>
                    <a:cubicBezTo>
                      <a:pt x="19061" y="1867"/>
                      <a:pt x="19071" y="1865"/>
                      <a:pt x="19081" y="1865"/>
                    </a:cubicBezTo>
                    <a:cubicBezTo>
                      <a:pt x="19085" y="1865"/>
                      <a:pt x="19088" y="1865"/>
                      <a:pt x="19091" y="1866"/>
                    </a:cubicBezTo>
                    <a:cubicBezTo>
                      <a:pt x="19113" y="1873"/>
                      <a:pt x="19134" y="1877"/>
                      <a:pt x="19157" y="1878"/>
                    </a:cubicBezTo>
                    <a:cubicBezTo>
                      <a:pt x="19165" y="1892"/>
                      <a:pt x="19171" y="1897"/>
                      <a:pt x="19176" y="1897"/>
                    </a:cubicBezTo>
                    <a:cubicBezTo>
                      <a:pt x="19182" y="1897"/>
                      <a:pt x="19185" y="1888"/>
                      <a:pt x="19185" y="1881"/>
                    </a:cubicBezTo>
                    <a:cubicBezTo>
                      <a:pt x="19215" y="1881"/>
                      <a:pt x="19248" y="1878"/>
                      <a:pt x="19286" y="1875"/>
                    </a:cubicBezTo>
                    <a:cubicBezTo>
                      <a:pt x="19357" y="1844"/>
                      <a:pt x="19414" y="1819"/>
                      <a:pt x="19463" y="1819"/>
                    </a:cubicBezTo>
                    <a:cubicBezTo>
                      <a:pt x="19481" y="1819"/>
                      <a:pt x="19497" y="1823"/>
                      <a:pt x="19512" y="1830"/>
                    </a:cubicBezTo>
                    <a:cubicBezTo>
                      <a:pt x="19527" y="1862"/>
                      <a:pt x="19541" y="1873"/>
                      <a:pt x="19553" y="1873"/>
                    </a:cubicBezTo>
                    <a:cubicBezTo>
                      <a:pt x="19577" y="1873"/>
                      <a:pt x="19596" y="1830"/>
                      <a:pt x="19613" y="1830"/>
                    </a:cubicBezTo>
                    <a:cubicBezTo>
                      <a:pt x="19621" y="1830"/>
                      <a:pt x="19629" y="1840"/>
                      <a:pt x="19637" y="1871"/>
                    </a:cubicBezTo>
                    <a:cubicBezTo>
                      <a:pt x="19683" y="1913"/>
                      <a:pt x="19701" y="1927"/>
                      <a:pt x="19717" y="1927"/>
                    </a:cubicBezTo>
                    <a:cubicBezTo>
                      <a:pt x="19721" y="1927"/>
                      <a:pt x="19725" y="1926"/>
                      <a:pt x="19730" y="1924"/>
                    </a:cubicBezTo>
                    <a:cubicBezTo>
                      <a:pt x="19734" y="1911"/>
                      <a:pt x="19738" y="1907"/>
                      <a:pt x="19743" y="1907"/>
                    </a:cubicBezTo>
                    <a:cubicBezTo>
                      <a:pt x="19751" y="1907"/>
                      <a:pt x="19761" y="1918"/>
                      <a:pt x="19773" y="1918"/>
                    </a:cubicBezTo>
                    <a:cubicBezTo>
                      <a:pt x="19774" y="1918"/>
                      <a:pt x="19775" y="1918"/>
                      <a:pt x="19776" y="1918"/>
                    </a:cubicBezTo>
                    <a:cubicBezTo>
                      <a:pt x="19782" y="1927"/>
                      <a:pt x="19789" y="1931"/>
                      <a:pt x="19797" y="1931"/>
                    </a:cubicBezTo>
                    <a:cubicBezTo>
                      <a:pt x="19816" y="1931"/>
                      <a:pt x="19840" y="1910"/>
                      <a:pt x="19872" y="1904"/>
                    </a:cubicBezTo>
                    <a:cubicBezTo>
                      <a:pt x="19882" y="1929"/>
                      <a:pt x="19890" y="1938"/>
                      <a:pt x="19898" y="1938"/>
                    </a:cubicBezTo>
                    <a:cubicBezTo>
                      <a:pt x="19922" y="1938"/>
                      <a:pt x="19941" y="1855"/>
                      <a:pt x="19960" y="1831"/>
                    </a:cubicBezTo>
                    <a:cubicBezTo>
                      <a:pt x="19970" y="1804"/>
                      <a:pt x="19979" y="1792"/>
                      <a:pt x="19987" y="1792"/>
                    </a:cubicBezTo>
                    <a:cubicBezTo>
                      <a:pt x="19990" y="1792"/>
                      <a:pt x="19993" y="1794"/>
                      <a:pt x="19996" y="1796"/>
                    </a:cubicBezTo>
                    <a:cubicBezTo>
                      <a:pt x="19998" y="1788"/>
                      <a:pt x="20000" y="1784"/>
                      <a:pt x="20003" y="1784"/>
                    </a:cubicBezTo>
                    <a:cubicBezTo>
                      <a:pt x="20011" y="1784"/>
                      <a:pt x="20021" y="1831"/>
                      <a:pt x="20029" y="1867"/>
                    </a:cubicBezTo>
                    <a:cubicBezTo>
                      <a:pt x="20031" y="1861"/>
                      <a:pt x="20033" y="1860"/>
                      <a:pt x="20036" y="1860"/>
                    </a:cubicBezTo>
                    <a:cubicBezTo>
                      <a:pt x="20039" y="1860"/>
                      <a:pt x="20042" y="1863"/>
                      <a:pt x="20045" y="1863"/>
                    </a:cubicBezTo>
                    <a:cubicBezTo>
                      <a:pt x="20048" y="1863"/>
                      <a:pt x="20052" y="1858"/>
                      <a:pt x="20054" y="1836"/>
                    </a:cubicBezTo>
                    <a:cubicBezTo>
                      <a:pt x="20056" y="1831"/>
                      <a:pt x="20057" y="1829"/>
                      <a:pt x="20058" y="1829"/>
                    </a:cubicBezTo>
                    <a:cubicBezTo>
                      <a:pt x="20065" y="1829"/>
                      <a:pt x="20073" y="1893"/>
                      <a:pt x="20079" y="1912"/>
                    </a:cubicBezTo>
                    <a:cubicBezTo>
                      <a:pt x="20081" y="1917"/>
                      <a:pt x="20083" y="1920"/>
                      <a:pt x="20085" y="1920"/>
                    </a:cubicBezTo>
                    <a:cubicBezTo>
                      <a:pt x="20096" y="1920"/>
                      <a:pt x="20103" y="1856"/>
                      <a:pt x="20110" y="1852"/>
                    </a:cubicBezTo>
                    <a:cubicBezTo>
                      <a:pt x="20113" y="1854"/>
                      <a:pt x="20115" y="1855"/>
                      <a:pt x="20118" y="1855"/>
                    </a:cubicBezTo>
                    <a:cubicBezTo>
                      <a:pt x="20129" y="1855"/>
                      <a:pt x="20135" y="1826"/>
                      <a:pt x="20138" y="1792"/>
                    </a:cubicBezTo>
                    <a:cubicBezTo>
                      <a:pt x="20140" y="1805"/>
                      <a:pt x="20140" y="1809"/>
                      <a:pt x="20141" y="1809"/>
                    </a:cubicBezTo>
                    <a:cubicBezTo>
                      <a:pt x="20142" y="1809"/>
                      <a:pt x="20142" y="1800"/>
                      <a:pt x="20142" y="1800"/>
                    </a:cubicBezTo>
                    <a:cubicBezTo>
                      <a:pt x="20142" y="1800"/>
                      <a:pt x="20142" y="1809"/>
                      <a:pt x="20143" y="1845"/>
                    </a:cubicBezTo>
                    <a:cubicBezTo>
                      <a:pt x="20143" y="1824"/>
                      <a:pt x="20150" y="1805"/>
                      <a:pt x="20161" y="1787"/>
                    </a:cubicBezTo>
                    <a:cubicBezTo>
                      <a:pt x="20169" y="1787"/>
                      <a:pt x="20177" y="1725"/>
                      <a:pt x="20188" y="1725"/>
                    </a:cubicBezTo>
                    <a:cubicBezTo>
                      <a:pt x="20196" y="1725"/>
                      <a:pt x="20206" y="1752"/>
                      <a:pt x="20218" y="1842"/>
                    </a:cubicBezTo>
                    <a:cubicBezTo>
                      <a:pt x="20223" y="1829"/>
                      <a:pt x="20229" y="1824"/>
                      <a:pt x="20235" y="1824"/>
                    </a:cubicBezTo>
                    <a:cubicBezTo>
                      <a:pt x="20249" y="1824"/>
                      <a:pt x="20266" y="1852"/>
                      <a:pt x="20284" y="1852"/>
                    </a:cubicBezTo>
                    <a:cubicBezTo>
                      <a:pt x="20292" y="1852"/>
                      <a:pt x="20301" y="1845"/>
                      <a:pt x="20309" y="1828"/>
                    </a:cubicBezTo>
                    <a:cubicBezTo>
                      <a:pt x="20315" y="1780"/>
                      <a:pt x="20323" y="1767"/>
                      <a:pt x="20331" y="1767"/>
                    </a:cubicBezTo>
                    <a:cubicBezTo>
                      <a:pt x="20341" y="1767"/>
                      <a:pt x="20353" y="1790"/>
                      <a:pt x="20364" y="1790"/>
                    </a:cubicBezTo>
                    <a:cubicBezTo>
                      <a:pt x="20365" y="1790"/>
                      <a:pt x="20365" y="1790"/>
                      <a:pt x="20366" y="1789"/>
                    </a:cubicBezTo>
                    <a:cubicBezTo>
                      <a:pt x="20375" y="1845"/>
                      <a:pt x="20383" y="1860"/>
                      <a:pt x="20390" y="1860"/>
                    </a:cubicBezTo>
                    <a:cubicBezTo>
                      <a:pt x="20401" y="1860"/>
                      <a:pt x="20410" y="1833"/>
                      <a:pt x="20421" y="1833"/>
                    </a:cubicBezTo>
                    <a:cubicBezTo>
                      <a:pt x="20425" y="1833"/>
                      <a:pt x="20429" y="1837"/>
                      <a:pt x="20434" y="1845"/>
                    </a:cubicBezTo>
                    <a:cubicBezTo>
                      <a:pt x="20451" y="1856"/>
                      <a:pt x="20471" y="1929"/>
                      <a:pt x="20489" y="1929"/>
                    </a:cubicBezTo>
                    <a:cubicBezTo>
                      <a:pt x="20496" y="1929"/>
                      <a:pt x="20502" y="1921"/>
                      <a:pt x="20507" y="1900"/>
                    </a:cubicBezTo>
                    <a:cubicBezTo>
                      <a:pt x="20511" y="1907"/>
                      <a:pt x="20515" y="1911"/>
                      <a:pt x="20519" y="1911"/>
                    </a:cubicBezTo>
                    <a:cubicBezTo>
                      <a:pt x="20536" y="1911"/>
                      <a:pt x="20552" y="1842"/>
                      <a:pt x="20570" y="1842"/>
                    </a:cubicBezTo>
                    <a:cubicBezTo>
                      <a:pt x="20575" y="1842"/>
                      <a:pt x="20581" y="1848"/>
                      <a:pt x="20587" y="1866"/>
                    </a:cubicBezTo>
                    <a:cubicBezTo>
                      <a:pt x="20590" y="1756"/>
                      <a:pt x="20595" y="1724"/>
                      <a:pt x="20601" y="1724"/>
                    </a:cubicBezTo>
                    <a:cubicBezTo>
                      <a:pt x="20609" y="1724"/>
                      <a:pt x="20618" y="1776"/>
                      <a:pt x="20627" y="1791"/>
                    </a:cubicBezTo>
                    <a:cubicBezTo>
                      <a:pt x="20631" y="1810"/>
                      <a:pt x="20635" y="1816"/>
                      <a:pt x="20638" y="1816"/>
                    </a:cubicBezTo>
                    <a:cubicBezTo>
                      <a:pt x="20646" y="1816"/>
                      <a:pt x="20652" y="1788"/>
                      <a:pt x="20660" y="1788"/>
                    </a:cubicBezTo>
                    <a:cubicBezTo>
                      <a:pt x="20664" y="1788"/>
                      <a:pt x="20668" y="1797"/>
                      <a:pt x="20673" y="1824"/>
                    </a:cubicBezTo>
                    <a:cubicBezTo>
                      <a:pt x="20693" y="1892"/>
                      <a:pt x="20713" y="1928"/>
                      <a:pt x="20731" y="1928"/>
                    </a:cubicBezTo>
                    <a:cubicBezTo>
                      <a:pt x="20744" y="1928"/>
                      <a:pt x="20756" y="1911"/>
                      <a:pt x="20768" y="1875"/>
                    </a:cubicBezTo>
                    <a:cubicBezTo>
                      <a:pt x="20787" y="1912"/>
                      <a:pt x="20804" y="1926"/>
                      <a:pt x="20820" y="1926"/>
                    </a:cubicBezTo>
                    <a:cubicBezTo>
                      <a:pt x="20833" y="1926"/>
                      <a:pt x="20845" y="1917"/>
                      <a:pt x="20856" y="1904"/>
                    </a:cubicBezTo>
                    <a:cubicBezTo>
                      <a:pt x="20861" y="1897"/>
                      <a:pt x="20866" y="1894"/>
                      <a:pt x="20871" y="1894"/>
                    </a:cubicBezTo>
                    <a:cubicBezTo>
                      <a:pt x="20885" y="1894"/>
                      <a:pt x="20899" y="1915"/>
                      <a:pt x="20911" y="1915"/>
                    </a:cubicBezTo>
                    <a:cubicBezTo>
                      <a:pt x="20915" y="1915"/>
                      <a:pt x="20919" y="1913"/>
                      <a:pt x="20922" y="1908"/>
                    </a:cubicBezTo>
                    <a:cubicBezTo>
                      <a:pt x="20949" y="1908"/>
                      <a:pt x="20970" y="1883"/>
                      <a:pt x="20989" y="1883"/>
                    </a:cubicBezTo>
                    <a:cubicBezTo>
                      <a:pt x="21002" y="1883"/>
                      <a:pt x="21015" y="1896"/>
                      <a:pt x="21026" y="1943"/>
                    </a:cubicBezTo>
                    <a:cubicBezTo>
                      <a:pt x="21020" y="1908"/>
                      <a:pt x="21024" y="1895"/>
                      <a:pt x="21032" y="1895"/>
                    </a:cubicBezTo>
                    <a:cubicBezTo>
                      <a:pt x="21053" y="1895"/>
                      <a:pt x="21107" y="1986"/>
                      <a:pt x="21099" y="2006"/>
                    </a:cubicBezTo>
                    <a:cubicBezTo>
                      <a:pt x="21120" y="1977"/>
                      <a:pt x="21143" y="1887"/>
                      <a:pt x="21179" y="1887"/>
                    </a:cubicBezTo>
                    <a:cubicBezTo>
                      <a:pt x="21184" y="1887"/>
                      <a:pt x="21189" y="1889"/>
                      <a:pt x="21194" y="1892"/>
                    </a:cubicBezTo>
                    <a:cubicBezTo>
                      <a:pt x="21202" y="1911"/>
                      <a:pt x="21210" y="1916"/>
                      <a:pt x="21218" y="1916"/>
                    </a:cubicBezTo>
                    <a:cubicBezTo>
                      <a:pt x="21226" y="1916"/>
                      <a:pt x="21236" y="1909"/>
                      <a:pt x="21246" y="1909"/>
                    </a:cubicBezTo>
                    <a:cubicBezTo>
                      <a:pt x="21256" y="1909"/>
                      <a:pt x="21266" y="1916"/>
                      <a:pt x="21278" y="1942"/>
                    </a:cubicBezTo>
                    <a:cubicBezTo>
                      <a:pt x="21282" y="1962"/>
                      <a:pt x="21285" y="1969"/>
                      <a:pt x="21288" y="1969"/>
                    </a:cubicBezTo>
                    <a:cubicBezTo>
                      <a:pt x="21299" y="1969"/>
                      <a:pt x="21307" y="1874"/>
                      <a:pt x="21319" y="1874"/>
                    </a:cubicBezTo>
                    <a:cubicBezTo>
                      <a:pt x="21322" y="1874"/>
                      <a:pt x="21326" y="1883"/>
                      <a:pt x="21331" y="1906"/>
                    </a:cubicBezTo>
                    <a:cubicBezTo>
                      <a:pt x="21352" y="1979"/>
                      <a:pt x="21373" y="1945"/>
                      <a:pt x="21394" y="1969"/>
                    </a:cubicBezTo>
                    <a:cubicBezTo>
                      <a:pt x="21410" y="1917"/>
                      <a:pt x="21425" y="1893"/>
                      <a:pt x="21440" y="1893"/>
                    </a:cubicBezTo>
                    <a:cubicBezTo>
                      <a:pt x="21448" y="1893"/>
                      <a:pt x="21456" y="1901"/>
                      <a:pt x="21464" y="1917"/>
                    </a:cubicBezTo>
                    <a:cubicBezTo>
                      <a:pt x="21469" y="1900"/>
                      <a:pt x="21473" y="1894"/>
                      <a:pt x="21478" y="1894"/>
                    </a:cubicBezTo>
                    <a:cubicBezTo>
                      <a:pt x="21486" y="1894"/>
                      <a:pt x="21495" y="1914"/>
                      <a:pt x="21503" y="1914"/>
                    </a:cubicBezTo>
                    <a:cubicBezTo>
                      <a:pt x="21507" y="1914"/>
                      <a:pt x="21511" y="1907"/>
                      <a:pt x="21515" y="1885"/>
                    </a:cubicBezTo>
                    <a:cubicBezTo>
                      <a:pt x="21519" y="1889"/>
                      <a:pt x="21523" y="1891"/>
                      <a:pt x="21527" y="1891"/>
                    </a:cubicBezTo>
                    <a:cubicBezTo>
                      <a:pt x="21542" y="1891"/>
                      <a:pt x="21553" y="1861"/>
                      <a:pt x="21562" y="1861"/>
                    </a:cubicBezTo>
                    <a:cubicBezTo>
                      <a:pt x="21567" y="1861"/>
                      <a:pt x="21571" y="1868"/>
                      <a:pt x="21575" y="1890"/>
                    </a:cubicBezTo>
                    <a:cubicBezTo>
                      <a:pt x="21587" y="1932"/>
                      <a:pt x="21593" y="1958"/>
                      <a:pt x="21595" y="1958"/>
                    </a:cubicBezTo>
                    <a:cubicBezTo>
                      <a:pt x="21597" y="1958"/>
                      <a:pt x="21594" y="1922"/>
                      <a:pt x="21590" y="1834"/>
                    </a:cubicBezTo>
                    <a:cubicBezTo>
                      <a:pt x="21590" y="1816"/>
                      <a:pt x="21589" y="1808"/>
                      <a:pt x="21589" y="1805"/>
                    </a:cubicBezTo>
                    <a:lnTo>
                      <a:pt x="21589" y="1805"/>
                    </a:lnTo>
                    <a:cubicBezTo>
                      <a:pt x="21590" y="1811"/>
                      <a:pt x="21593" y="1839"/>
                      <a:pt x="21600" y="1839"/>
                    </a:cubicBezTo>
                    <a:cubicBezTo>
                      <a:pt x="21604" y="1839"/>
                      <a:pt x="21608" y="1832"/>
                      <a:pt x="21614" y="1812"/>
                    </a:cubicBezTo>
                    <a:cubicBezTo>
                      <a:pt x="21617" y="1784"/>
                      <a:pt x="21621" y="1773"/>
                      <a:pt x="21626" y="1773"/>
                    </a:cubicBezTo>
                    <a:cubicBezTo>
                      <a:pt x="21639" y="1773"/>
                      <a:pt x="21659" y="1856"/>
                      <a:pt x="21682" y="1856"/>
                    </a:cubicBezTo>
                    <a:cubicBezTo>
                      <a:pt x="21683" y="1856"/>
                      <a:pt x="21684" y="1856"/>
                      <a:pt x="21686" y="1856"/>
                    </a:cubicBezTo>
                    <a:cubicBezTo>
                      <a:pt x="21716" y="1783"/>
                      <a:pt x="21640" y="1735"/>
                      <a:pt x="21696" y="1674"/>
                    </a:cubicBezTo>
                    <a:lnTo>
                      <a:pt x="21696" y="1674"/>
                    </a:lnTo>
                    <a:cubicBezTo>
                      <a:pt x="21702" y="1695"/>
                      <a:pt x="21709" y="1704"/>
                      <a:pt x="21715" y="1704"/>
                    </a:cubicBezTo>
                    <a:cubicBezTo>
                      <a:pt x="21734" y="1704"/>
                      <a:pt x="21751" y="1622"/>
                      <a:pt x="21771" y="1622"/>
                    </a:cubicBezTo>
                    <a:cubicBezTo>
                      <a:pt x="21775" y="1622"/>
                      <a:pt x="21779" y="1625"/>
                      <a:pt x="21784" y="1633"/>
                    </a:cubicBezTo>
                    <a:cubicBezTo>
                      <a:pt x="21801" y="1671"/>
                      <a:pt x="21818" y="1672"/>
                      <a:pt x="21835" y="1672"/>
                    </a:cubicBezTo>
                    <a:cubicBezTo>
                      <a:pt x="21836" y="1672"/>
                      <a:pt x="21837" y="1672"/>
                      <a:pt x="21839" y="1672"/>
                    </a:cubicBezTo>
                    <a:cubicBezTo>
                      <a:pt x="21850" y="1672"/>
                      <a:pt x="21862" y="1673"/>
                      <a:pt x="21874" y="1686"/>
                    </a:cubicBezTo>
                    <a:cubicBezTo>
                      <a:pt x="21892" y="1704"/>
                      <a:pt x="21916" y="1714"/>
                      <a:pt x="21940" y="1714"/>
                    </a:cubicBezTo>
                    <a:cubicBezTo>
                      <a:pt x="21948" y="1714"/>
                      <a:pt x="21956" y="1713"/>
                      <a:pt x="21964" y="1711"/>
                    </a:cubicBezTo>
                    <a:cubicBezTo>
                      <a:pt x="21995" y="1703"/>
                      <a:pt x="22023" y="1689"/>
                      <a:pt x="22052" y="1686"/>
                    </a:cubicBezTo>
                    <a:cubicBezTo>
                      <a:pt x="22091" y="1642"/>
                      <a:pt x="22348" y="1569"/>
                      <a:pt x="22519" y="1501"/>
                    </a:cubicBezTo>
                    <a:cubicBezTo>
                      <a:pt x="22524" y="1502"/>
                      <a:pt x="22530" y="1504"/>
                      <a:pt x="22537" y="1506"/>
                    </a:cubicBezTo>
                    <a:cubicBezTo>
                      <a:pt x="22555" y="1553"/>
                      <a:pt x="22705" y="1562"/>
                      <a:pt x="22829" y="1562"/>
                    </a:cubicBezTo>
                    <a:cubicBezTo>
                      <a:pt x="22908" y="1562"/>
                      <a:pt x="22977" y="1558"/>
                      <a:pt x="22990" y="1558"/>
                    </a:cubicBezTo>
                    <a:cubicBezTo>
                      <a:pt x="23009" y="1581"/>
                      <a:pt x="23029" y="1602"/>
                      <a:pt x="23049" y="1602"/>
                    </a:cubicBezTo>
                    <a:cubicBezTo>
                      <a:pt x="23065" y="1602"/>
                      <a:pt x="23082" y="1589"/>
                      <a:pt x="23098" y="1551"/>
                    </a:cubicBezTo>
                    <a:cubicBezTo>
                      <a:pt x="23187" y="1548"/>
                      <a:pt x="23237" y="1536"/>
                      <a:pt x="23263" y="1525"/>
                    </a:cubicBezTo>
                    <a:cubicBezTo>
                      <a:pt x="23289" y="1513"/>
                      <a:pt x="23293" y="1501"/>
                      <a:pt x="23289" y="1494"/>
                    </a:cubicBezTo>
                    <a:cubicBezTo>
                      <a:pt x="23287" y="1484"/>
                      <a:pt x="23286" y="1474"/>
                      <a:pt x="23284" y="1464"/>
                    </a:cubicBezTo>
                    <a:lnTo>
                      <a:pt x="23284" y="1464"/>
                    </a:lnTo>
                    <a:cubicBezTo>
                      <a:pt x="23287" y="1466"/>
                      <a:pt x="23291" y="1469"/>
                      <a:pt x="23296" y="1470"/>
                    </a:cubicBezTo>
                    <a:cubicBezTo>
                      <a:pt x="23298" y="1469"/>
                      <a:pt x="23299" y="1469"/>
                      <a:pt x="23301" y="1469"/>
                    </a:cubicBezTo>
                    <a:cubicBezTo>
                      <a:pt x="23314" y="1469"/>
                      <a:pt x="23333" y="1500"/>
                      <a:pt x="23357" y="1500"/>
                    </a:cubicBezTo>
                    <a:cubicBezTo>
                      <a:pt x="23366" y="1500"/>
                      <a:pt x="23377" y="1495"/>
                      <a:pt x="23388" y="1481"/>
                    </a:cubicBezTo>
                    <a:cubicBezTo>
                      <a:pt x="23433" y="1502"/>
                      <a:pt x="23682" y="1545"/>
                      <a:pt x="23763" y="1614"/>
                    </a:cubicBezTo>
                    <a:cubicBezTo>
                      <a:pt x="23800" y="1612"/>
                      <a:pt x="23832" y="1589"/>
                      <a:pt x="23860" y="1589"/>
                    </a:cubicBezTo>
                    <a:cubicBezTo>
                      <a:pt x="23873" y="1589"/>
                      <a:pt x="23885" y="1594"/>
                      <a:pt x="23897" y="1606"/>
                    </a:cubicBezTo>
                    <a:cubicBezTo>
                      <a:pt x="23933" y="1581"/>
                      <a:pt x="23999" y="1502"/>
                      <a:pt x="24026" y="1502"/>
                    </a:cubicBezTo>
                    <a:cubicBezTo>
                      <a:pt x="24026" y="1502"/>
                      <a:pt x="24026" y="1502"/>
                      <a:pt x="24027" y="1502"/>
                    </a:cubicBezTo>
                    <a:cubicBezTo>
                      <a:pt x="24045" y="1459"/>
                      <a:pt x="24060" y="1441"/>
                      <a:pt x="24073" y="1441"/>
                    </a:cubicBezTo>
                    <a:cubicBezTo>
                      <a:pt x="24093" y="1441"/>
                      <a:pt x="24107" y="1484"/>
                      <a:pt x="24117" y="1549"/>
                    </a:cubicBezTo>
                    <a:cubicBezTo>
                      <a:pt x="24132" y="1579"/>
                      <a:pt x="24136" y="1583"/>
                      <a:pt x="24138" y="1583"/>
                    </a:cubicBezTo>
                    <a:cubicBezTo>
                      <a:pt x="24139" y="1583"/>
                      <a:pt x="24140" y="1582"/>
                      <a:pt x="24141" y="1582"/>
                    </a:cubicBezTo>
                    <a:cubicBezTo>
                      <a:pt x="24143" y="1582"/>
                      <a:pt x="24146" y="1584"/>
                      <a:pt x="24154" y="1595"/>
                    </a:cubicBezTo>
                    <a:cubicBezTo>
                      <a:pt x="24156" y="1575"/>
                      <a:pt x="24159" y="1567"/>
                      <a:pt x="24163" y="1567"/>
                    </a:cubicBezTo>
                    <a:cubicBezTo>
                      <a:pt x="24173" y="1567"/>
                      <a:pt x="24189" y="1615"/>
                      <a:pt x="24209" y="1615"/>
                    </a:cubicBezTo>
                    <a:cubicBezTo>
                      <a:pt x="24216" y="1615"/>
                      <a:pt x="24223" y="1611"/>
                      <a:pt x="24230" y="1599"/>
                    </a:cubicBezTo>
                    <a:cubicBezTo>
                      <a:pt x="24240" y="1643"/>
                      <a:pt x="24249" y="1657"/>
                      <a:pt x="24259" y="1657"/>
                    </a:cubicBezTo>
                    <a:cubicBezTo>
                      <a:pt x="24274" y="1657"/>
                      <a:pt x="24291" y="1620"/>
                      <a:pt x="24311" y="1620"/>
                    </a:cubicBezTo>
                    <a:cubicBezTo>
                      <a:pt x="24311" y="1620"/>
                      <a:pt x="24312" y="1620"/>
                      <a:pt x="24313" y="1620"/>
                    </a:cubicBezTo>
                    <a:cubicBezTo>
                      <a:pt x="24346" y="1616"/>
                      <a:pt x="24387" y="1585"/>
                      <a:pt x="24434" y="1554"/>
                    </a:cubicBezTo>
                    <a:cubicBezTo>
                      <a:pt x="24444" y="1546"/>
                      <a:pt x="24454" y="1543"/>
                      <a:pt x="24463" y="1543"/>
                    </a:cubicBezTo>
                    <a:cubicBezTo>
                      <a:pt x="24485" y="1543"/>
                      <a:pt x="24506" y="1556"/>
                      <a:pt x="24525" y="1556"/>
                    </a:cubicBezTo>
                    <a:cubicBezTo>
                      <a:pt x="24540" y="1556"/>
                      <a:pt x="24554" y="1549"/>
                      <a:pt x="24567" y="1525"/>
                    </a:cubicBezTo>
                    <a:cubicBezTo>
                      <a:pt x="24596" y="1520"/>
                      <a:pt x="24623" y="1468"/>
                      <a:pt x="24649" y="1468"/>
                    </a:cubicBezTo>
                    <a:cubicBezTo>
                      <a:pt x="24660" y="1468"/>
                      <a:pt x="24671" y="1478"/>
                      <a:pt x="24682" y="1503"/>
                    </a:cubicBezTo>
                    <a:cubicBezTo>
                      <a:pt x="24709" y="1511"/>
                      <a:pt x="24735" y="1548"/>
                      <a:pt x="24759" y="1548"/>
                    </a:cubicBezTo>
                    <a:cubicBezTo>
                      <a:pt x="24767" y="1548"/>
                      <a:pt x="24774" y="1544"/>
                      <a:pt x="24781" y="1535"/>
                    </a:cubicBezTo>
                    <a:cubicBezTo>
                      <a:pt x="24790" y="1520"/>
                      <a:pt x="24799" y="1516"/>
                      <a:pt x="24807" y="1516"/>
                    </a:cubicBezTo>
                    <a:cubicBezTo>
                      <a:pt x="24817" y="1516"/>
                      <a:pt x="24826" y="1521"/>
                      <a:pt x="24836" y="1521"/>
                    </a:cubicBezTo>
                    <a:cubicBezTo>
                      <a:pt x="24846" y="1521"/>
                      <a:pt x="24856" y="1514"/>
                      <a:pt x="24865" y="1487"/>
                    </a:cubicBezTo>
                    <a:cubicBezTo>
                      <a:pt x="24867" y="1480"/>
                      <a:pt x="24871" y="1477"/>
                      <a:pt x="24877" y="1477"/>
                    </a:cubicBezTo>
                    <a:cubicBezTo>
                      <a:pt x="24921" y="1477"/>
                      <a:pt x="25063" y="1672"/>
                      <a:pt x="25121" y="1672"/>
                    </a:cubicBezTo>
                    <a:lnTo>
                      <a:pt x="25353" y="1672"/>
                    </a:lnTo>
                    <a:cubicBezTo>
                      <a:pt x="25498" y="1672"/>
                      <a:pt x="26120" y="1624"/>
                      <a:pt x="26209" y="1516"/>
                    </a:cubicBezTo>
                    <a:cubicBezTo>
                      <a:pt x="26226" y="1494"/>
                      <a:pt x="26237" y="1487"/>
                      <a:pt x="26244" y="1487"/>
                    </a:cubicBezTo>
                    <a:cubicBezTo>
                      <a:pt x="26255" y="1487"/>
                      <a:pt x="26257" y="1503"/>
                      <a:pt x="26260" y="1511"/>
                    </a:cubicBezTo>
                    <a:cubicBezTo>
                      <a:pt x="26262" y="1513"/>
                      <a:pt x="26264" y="1531"/>
                      <a:pt x="26272" y="1531"/>
                    </a:cubicBezTo>
                    <a:cubicBezTo>
                      <a:pt x="26278" y="1531"/>
                      <a:pt x="26287" y="1522"/>
                      <a:pt x="26302" y="1495"/>
                    </a:cubicBezTo>
                    <a:cubicBezTo>
                      <a:pt x="26327" y="1507"/>
                      <a:pt x="26369" y="1568"/>
                      <a:pt x="26437" y="1568"/>
                    </a:cubicBezTo>
                    <a:cubicBezTo>
                      <a:pt x="26471" y="1568"/>
                      <a:pt x="26510" y="1554"/>
                      <a:pt x="26556" y="1512"/>
                    </a:cubicBezTo>
                    <a:cubicBezTo>
                      <a:pt x="26606" y="1555"/>
                      <a:pt x="26653" y="1577"/>
                      <a:pt x="26697" y="1577"/>
                    </a:cubicBezTo>
                    <a:cubicBezTo>
                      <a:pt x="26742" y="1577"/>
                      <a:pt x="26784" y="1555"/>
                      <a:pt x="26825" y="1509"/>
                    </a:cubicBezTo>
                    <a:cubicBezTo>
                      <a:pt x="26854" y="1488"/>
                      <a:pt x="26882" y="1478"/>
                      <a:pt x="26910" y="1478"/>
                    </a:cubicBezTo>
                    <a:cubicBezTo>
                      <a:pt x="26960" y="1478"/>
                      <a:pt x="27008" y="1510"/>
                      <a:pt x="27055" y="1567"/>
                    </a:cubicBezTo>
                    <a:cubicBezTo>
                      <a:pt x="27059" y="1566"/>
                      <a:pt x="27064" y="1565"/>
                      <a:pt x="27068" y="1565"/>
                    </a:cubicBezTo>
                    <a:cubicBezTo>
                      <a:pt x="27117" y="1565"/>
                      <a:pt x="27165" y="1632"/>
                      <a:pt x="27208" y="1632"/>
                    </a:cubicBezTo>
                    <a:cubicBezTo>
                      <a:pt x="27223" y="1632"/>
                      <a:pt x="27237" y="1624"/>
                      <a:pt x="27251" y="1602"/>
                    </a:cubicBezTo>
                    <a:cubicBezTo>
                      <a:pt x="27312" y="1653"/>
                      <a:pt x="27460" y="1675"/>
                      <a:pt x="27612" y="1675"/>
                    </a:cubicBezTo>
                    <a:cubicBezTo>
                      <a:pt x="27780" y="1675"/>
                      <a:pt x="27954" y="1648"/>
                      <a:pt x="28025" y="1601"/>
                    </a:cubicBezTo>
                    <a:cubicBezTo>
                      <a:pt x="28028" y="1590"/>
                      <a:pt x="28035" y="1581"/>
                      <a:pt x="28044" y="1573"/>
                    </a:cubicBezTo>
                    <a:cubicBezTo>
                      <a:pt x="28055" y="1541"/>
                      <a:pt x="28072" y="1523"/>
                      <a:pt x="28093" y="1522"/>
                    </a:cubicBezTo>
                    <a:cubicBezTo>
                      <a:pt x="28097" y="1520"/>
                      <a:pt x="28101" y="1518"/>
                      <a:pt x="28105" y="1518"/>
                    </a:cubicBezTo>
                    <a:cubicBezTo>
                      <a:pt x="28109" y="1518"/>
                      <a:pt x="28112" y="1519"/>
                      <a:pt x="28115" y="1523"/>
                    </a:cubicBezTo>
                    <a:cubicBezTo>
                      <a:pt x="28120" y="1528"/>
                      <a:pt x="28125" y="1530"/>
                      <a:pt x="28129" y="1530"/>
                    </a:cubicBezTo>
                    <a:cubicBezTo>
                      <a:pt x="28147" y="1530"/>
                      <a:pt x="28164" y="1500"/>
                      <a:pt x="28180" y="1480"/>
                    </a:cubicBezTo>
                    <a:cubicBezTo>
                      <a:pt x="28203" y="1507"/>
                      <a:pt x="28223" y="1492"/>
                      <a:pt x="28243" y="1535"/>
                    </a:cubicBezTo>
                    <a:cubicBezTo>
                      <a:pt x="28249" y="1527"/>
                      <a:pt x="28253" y="1524"/>
                      <a:pt x="28256" y="1524"/>
                    </a:cubicBezTo>
                    <a:cubicBezTo>
                      <a:pt x="28267" y="1524"/>
                      <a:pt x="28266" y="1566"/>
                      <a:pt x="28256" y="1588"/>
                    </a:cubicBezTo>
                    <a:cubicBezTo>
                      <a:pt x="28259" y="1590"/>
                      <a:pt x="28261" y="1590"/>
                      <a:pt x="28265" y="1591"/>
                    </a:cubicBezTo>
                    <a:cubicBezTo>
                      <a:pt x="28291" y="1602"/>
                      <a:pt x="28320" y="1615"/>
                      <a:pt x="28351" y="1615"/>
                    </a:cubicBezTo>
                    <a:cubicBezTo>
                      <a:pt x="28368" y="1615"/>
                      <a:pt x="28386" y="1611"/>
                      <a:pt x="28404" y="1601"/>
                    </a:cubicBezTo>
                    <a:cubicBezTo>
                      <a:pt x="28417" y="1606"/>
                      <a:pt x="28431" y="1608"/>
                      <a:pt x="28443" y="1608"/>
                    </a:cubicBezTo>
                    <a:cubicBezTo>
                      <a:pt x="28495" y="1608"/>
                      <a:pt x="28536" y="1573"/>
                      <a:pt x="28569" y="1567"/>
                    </a:cubicBezTo>
                    <a:cubicBezTo>
                      <a:pt x="28611" y="1577"/>
                      <a:pt x="28640" y="1586"/>
                      <a:pt x="28659" y="1604"/>
                    </a:cubicBezTo>
                    <a:cubicBezTo>
                      <a:pt x="28663" y="1605"/>
                      <a:pt x="28667" y="1606"/>
                      <a:pt x="28670" y="1606"/>
                    </a:cubicBezTo>
                    <a:cubicBezTo>
                      <a:pt x="28677" y="1606"/>
                      <a:pt x="28683" y="1603"/>
                      <a:pt x="28687" y="1597"/>
                    </a:cubicBezTo>
                    <a:lnTo>
                      <a:pt x="28687" y="1597"/>
                    </a:lnTo>
                    <a:cubicBezTo>
                      <a:pt x="28685" y="1602"/>
                      <a:pt x="28682" y="1609"/>
                      <a:pt x="28681" y="1614"/>
                    </a:cubicBezTo>
                    <a:cubicBezTo>
                      <a:pt x="28681" y="1619"/>
                      <a:pt x="28680" y="1623"/>
                      <a:pt x="28679" y="1628"/>
                    </a:cubicBezTo>
                    <a:cubicBezTo>
                      <a:pt x="28698" y="1624"/>
                      <a:pt x="28717" y="1621"/>
                      <a:pt x="28737" y="1621"/>
                    </a:cubicBezTo>
                    <a:cubicBezTo>
                      <a:pt x="28741" y="1621"/>
                      <a:pt x="28745" y="1621"/>
                      <a:pt x="28749" y="1621"/>
                    </a:cubicBezTo>
                    <a:cubicBezTo>
                      <a:pt x="28908" y="1624"/>
                      <a:pt x="29140" y="1702"/>
                      <a:pt x="29305" y="1702"/>
                    </a:cubicBezTo>
                    <a:cubicBezTo>
                      <a:pt x="29373" y="1702"/>
                      <a:pt x="29430" y="1689"/>
                      <a:pt x="29466" y="1652"/>
                    </a:cubicBezTo>
                    <a:cubicBezTo>
                      <a:pt x="29485" y="1633"/>
                      <a:pt x="29503" y="1626"/>
                      <a:pt x="29521" y="1626"/>
                    </a:cubicBezTo>
                    <a:cubicBezTo>
                      <a:pt x="29549" y="1626"/>
                      <a:pt x="29577" y="1645"/>
                      <a:pt x="29605" y="1663"/>
                    </a:cubicBezTo>
                    <a:cubicBezTo>
                      <a:pt x="29628" y="1648"/>
                      <a:pt x="29651" y="1644"/>
                      <a:pt x="29674" y="1644"/>
                    </a:cubicBezTo>
                    <a:cubicBezTo>
                      <a:pt x="29717" y="1644"/>
                      <a:pt x="29758" y="1661"/>
                      <a:pt x="29796" y="1661"/>
                    </a:cubicBezTo>
                    <a:cubicBezTo>
                      <a:pt x="29809" y="1661"/>
                      <a:pt x="29822" y="1659"/>
                      <a:pt x="29835" y="1653"/>
                    </a:cubicBezTo>
                    <a:cubicBezTo>
                      <a:pt x="29849" y="1639"/>
                      <a:pt x="29864" y="1636"/>
                      <a:pt x="29878" y="1636"/>
                    </a:cubicBezTo>
                    <a:cubicBezTo>
                      <a:pt x="29889" y="1636"/>
                      <a:pt x="29901" y="1638"/>
                      <a:pt x="29911" y="1638"/>
                    </a:cubicBezTo>
                    <a:cubicBezTo>
                      <a:pt x="29924" y="1638"/>
                      <a:pt x="29936" y="1636"/>
                      <a:pt x="29947" y="1624"/>
                    </a:cubicBezTo>
                    <a:cubicBezTo>
                      <a:pt x="29955" y="1612"/>
                      <a:pt x="29963" y="1608"/>
                      <a:pt x="29971" y="1608"/>
                    </a:cubicBezTo>
                    <a:cubicBezTo>
                      <a:pt x="29993" y="1608"/>
                      <a:pt x="30015" y="1644"/>
                      <a:pt x="30035" y="1644"/>
                    </a:cubicBezTo>
                    <a:cubicBezTo>
                      <a:pt x="30038" y="1644"/>
                      <a:pt x="30042" y="1643"/>
                      <a:pt x="30045" y="1641"/>
                    </a:cubicBezTo>
                    <a:cubicBezTo>
                      <a:pt x="30083" y="1639"/>
                      <a:pt x="30117" y="1608"/>
                      <a:pt x="30148" y="1608"/>
                    </a:cubicBezTo>
                    <a:cubicBezTo>
                      <a:pt x="30165" y="1608"/>
                      <a:pt x="30180" y="1617"/>
                      <a:pt x="30195" y="1643"/>
                    </a:cubicBezTo>
                    <a:cubicBezTo>
                      <a:pt x="30208" y="1665"/>
                      <a:pt x="30220" y="1672"/>
                      <a:pt x="30232" y="1672"/>
                    </a:cubicBezTo>
                    <a:cubicBezTo>
                      <a:pt x="30258" y="1672"/>
                      <a:pt x="30280" y="1631"/>
                      <a:pt x="30301" y="1627"/>
                    </a:cubicBezTo>
                    <a:cubicBezTo>
                      <a:pt x="30354" y="1664"/>
                      <a:pt x="30773" y="1736"/>
                      <a:pt x="30905" y="1736"/>
                    </a:cubicBezTo>
                    <a:cubicBezTo>
                      <a:pt x="30924" y="1736"/>
                      <a:pt x="30937" y="1734"/>
                      <a:pt x="30942" y="1731"/>
                    </a:cubicBezTo>
                    <a:cubicBezTo>
                      <a:pt x="31009" y="1735"/>
                      <a:pt x="31020" y="1752"/>
                      <a:pt x="31029" y="1752"/>
                    </a:cubicBezTo>
                    <a:cubicBezTo>
                      <a:pt x="31031" y="1752"/>
                      <a:pt x="31033" y="1751"/>
                      <a:pt x="31035" y="1750"/>
                    </a:cubicBezTo>
                    <a:cubicBezTo>
                      <a:pt x="31040" y="1735"/>
                      <a:pt x="31060" y="1614"/>
                      <a:pt x="31082" y="1614"/>
                    </a:cubicBezTo>
                    <a:cubicBezTo>
                      <a:pt x="31086" y="1614"/>
                      <a:pt x="31090" y="1618"/>
                      <a:pt x="31094" y="1627"/>
                    </a:cubicBezTo>
                    <a:cubicBezTo>
                      <a:pt x="31108" y="1630"/>
                      <a:pt x="31128" y="1639"/>
                      <a:pt x="31155" y="1639"/>
                    </a:cubicBezTo>
                    <a:cubicBezTo>
                      <a:pt x="31174" y="1639"/>
                      <a:pt x="31196" y="1634"/>
                      <a:pt x="31223" y="1619"/>
                    </a:cubicBezTo>
                    <a:cubicBezTo>
                      <a:pt x="31289" y="1634"/>
                      <a:pt x="31326" y="1651"/>
                      <a:pt x="31347" y="1651"/>
                    </a:cubicBezTo>
                    <a:cubicBezTo>
                      <a:pt x="31351" y="1640"/>
                      <a:pt x="31354" y="1636"/>
                      <a:pt x="31357" y="1636"/>
                    </a:cubicBezTo>
                    <a:cubicBezTo>
                      <a:pt x="31369" y="1636"/>
                      <a:pt x="31374" y="1698"/>
                      <a:pt x="31377" y="1700"/>
                    </a:cubicBezTo>
                    <a:cubicBezTo>
                      <a:pt x="31378" y="1701"/>
                      <a:pt x="31379" y="1702"/>
                      <a:pt x="31379" y="1702"/>
                    </a:cubicBezTo>
                    <a:cubicBezTo>
                      <a:pt x="31384" y="1702"/>
                      <a:pt x="31392" y="1682"/>
                      <a:pt x="31445" y="1682"/>
                    </a:cubicBezTo>
                    <a:cubicBezTo>
                      <a:pt x="31457" y="1682"/>
                      <a:pt x="31471" y="1683"/>
                      <a:pt x="31488" y="1685"/>
                    </a:cubicBezTo>
                    <a:cubicBezTo>
                      <a:pt x="31522" y="1638"/>
                      <a:pt x="31555" y="1649"/>
                      <a:pt x="31586" y="1646"/>
                    </a:cubicBezTo>
                    <a:cubicBezTo>
                      <a:pt x="31593" y="1636"/>
                      <a:pt x="31600" y="1632"/>
                      <a:pt x="31608" y="1632"/>
                    </a:cubicBezTo>
                    <a:cubicBezTo>
                      <a:pt x="31623" y="1632"/>
                      <a:pt x="31639" y="1647"/>
                      <a:pt x="31654" y="1647"/>
                    </a:cubicBezTo>
                    <a:cubicBezTo>
                      <a:pt x="31661" y="1647"/>
                      <a:pt x="31668" y="1644"/>
                      <a:pt x="31675" y="1635"/>
                    </a:cubicBezTo>
                    <a:cubicBezTo>
                      <a:pt x="31691" y="1615"/>
                      <a:pt x="31706" y="1604"/>
                      <a:pt x="31723" y="1604"/>
                    </a:cubicBezTo>
                    <a:cubicBezTo>
                      <a:pt x="31736" y="1604"/>
                      <a:pt x="31750" y="1611"/>
                      <a:pt x="31764" y="1625"/>
                    </a:cubicBezTo>
                    <a:cubicBezTo>
                      <a:pt x="31774" y="1605"/>
                      <a:pt x="31792" y="1600"/>
                      <a:pt x="31815" y="1600"/>
                    </a:cubicBezTo>
                    <a:cubicBezTo>
                      <a:pt x="31838" y="1600"/>
                      <a:pt x="31866" y="1606"/>
                      <a:pt x="31890" y="1606"/>
                    </a:cubicBezTo>
                    <a:cubicBezTo>
                      <a:pt x="31914" y="1606"/>
                      <a:pt x="31935" y="1601"/>
                      <a:pt x="31946" y="1579"/>
                    </a:cubicBezTo>
                    <a:cubicBezTo>
                      <a:pt x="31969" y="1557"/>
                      <a:pt x="31993" y="1533"/>
                      <a:pt x="32019" y="1533"/>
                    </a:cubicBezTo>
                    <a:cubicBezTo>
                      <a:pt x="32032" y="1533"/>
                      <a:pt x="32046" y="1539"/>
                      <a:pt x="32061" y="1555"/>
                    </a:cubicBezTo>
                    <a:cubicBezTo>
                      <a:pt x="32068" y="1551"/>
                      <a:pt x="32076" y="1550"/>
                      <a:pt x="32084" y="1550"/>
                    </a:cubicBezTo>
                    <a:cubicBezTo>
                      <a:pt x="32113" y="1550"/>
                      <a:pt x="32145" y="1570"/>
                      <a:pt x="32178" y="1570"/>
                    </a:cubicBezTo>
                    <a:cubicBezTo>
                      <a:pt x="32187" y="1570"/>
                      <a:pt x="32196" y="1569"/>
                      <a:pt x="32204" y="1565"/>
                    </a:cubicBezTo>
                    <a:cubicBezTo>
                      <a:pt x="32359" y="1584"/>
                      <a:pt x="32375" y="1624"/>
                      <a:pt x="32383" y="1624"/>
                    </a:cubicBezTo>
                    <a:cubicBezTo>
                      <a:pt x="32383" y="1624"/>
                      <a:pt x="32383" y="1624"/>
                      <a:pt x="32384" y="1624"/>
                    </a:cubicBezTo>
                    <a:cubicBezTo>
                      <a:pt x="32388" y="1630"/>
                      <a:pt x="32389" y="1645"/>
                      <a:pt x="32434" y="1645"/>
                    </a:cubicBezTo>
                    <a:cubicBezTo>
                      <a:pt x="32453" y="1645"/>
                      <a:pt x="32482" y="1642"/>
                      <a:pt x="32522" y="1634"/>
                    </a:cubicBezTo>
                    <a:cubicBezTo>
                      <a:pt x="32531" y="1642"/>
                      <a:pt x="32536" y="1646"/>
                      <a:pt x="32544" y="1651"/>
                    </a:cubicBezTo>
                    <a:cubicBezTo>
                      <a:pt x="32600" y="1648"/>
                      <a:pt x="32676" y="1647"/>
                      <a:pt x="32786" y="1638"/>
                    </a:cubicBezTo>
                    <a:cubicBezTo>
                      <a:pt x="32824" y="1621"/>
                      <a:pt x="32859" y="1616"/>
                      <a:pt x="32892" y="1616"/>
                    </a:cubicBezTo>
                    <a:cubicBezTo>
                      <a:pt x="32945" y="1616"/>
                      <a:pt x="32992" y="1629"/>
                      <a:pt x="33032" y="1629"/>
                    </a:cubicBezTo>
                    <a:cubicBezTo>
                      <a:pt x="33052" y="1629"/>
                      <a:pt x="33071" y="1626"/>
                      <a:pt x="33089" y="1615"/>
                    </a:cubicBezTo>
                    <a:cubicBezTo>
                      <a:pt x="33112" y="1622"/>
                      <a:pt x="33132" y="1625"/>
                      <a:pt x="33151" y="1625"/>
                    </a:cubicBezTo>
                    <a:cubicBezTo>
                      <a:pt x="33192" y="1625"/>
                      <a:pt x="33223" y="1612"/>
                      <a:pt x="33248" y="1610"/>
                    </a:cubicBezTo>
                    <a:cubicBezTo>
                      <a:pt x="33288" y="1594"/>
                      <a:pt x="33308" y="1589"/>
                      <a:pt x="33325" y="1589"/>
                    </a:cubicBezTo>
                    <a:cubicBezTo>
                      <a:pt x="33337" y="1589"/>
                      <a:pt x="33346" y="1592"/>
                      <a:pt x="33360" y="1595"/>
                    </a:cubicBezTo>
                    <a:cubicBezTo>
                      <a:pt x="33364" y="1587"/>
                      <a:pt x="33412" y="1584"/>
                      <a:pt x="33482" y="1584"/>
                    </a:cubicBezTo>
                    <a:cubicBezTo>
                      <a:pt x="33610" y="1584"/>
                      <a:pt x="33811" y="1593"/>
                      <a:pt x="33952" y="1593"/>
                    </a:cubicBezTo>
                    <a:cubicBezTo>
                      <a:pt x="34026" y="1593"/>
                      <a:pt x="34084" y="1590"/>
                      <a:pt x="34104" y="1583"/>
                    </a:cubicBezTo>
                    <a:cubicBezTo>
                      <a:pt x="34133" y="1573"/>
                      <a:pt x="34163" y="1563"/>
                      <a:pt x="34194" y="1563"/>
                    </a:cubicBezTo>
                    <a:cubicBezTo>
                      <a:pt x="34206" y="1563"/>
                      <a:pt x="34219" y="1565"/>
                      <a:pt x="34231" y="1569"/>
                    </a:cubicBezTo>
                    <a:cubicBezTo>
                      <a:pt x="34240" y="1572"/>
                      <a:pt x="34263" y="1574"/>
                      <a:pt x="34295" y="1574"/>
                    </a:cubicBezTo>
                    <a:cubicBezTo>
                      <a:pt x="34400" y="1574"/>
                      <a:pt x="34601" y="1552"/>
                      <a:pt x="34685" y="1465"/>
                    </a:cubicBezTo>
                    <a:lnTo>
                      <a:pt x="35030" y="1466"/>
                    </a:lnTo>
                    <a:cubicBezTo>
                      <a:pt x="35138" y="1473"/>
                      <a:pt x="35257" y="1476"/>
                      <a:pt x="35365" y="1476"/>
                    </a:cubicBezTo>
                    <a:cubicBezTo>
                      <a:pt x="35466" y="1476"/>
                      <a:pt x="35556" y="1473"/>
                      <a:pt x="35616" y="1469"/>
                    </a:cubicBezTo>
                    <a:lnTo>
                      <a:pt x="35824" y="1469"/>
                    </a:lnTo>
                    <a:cubicBezTo>
                      <a:pt x="35843" y="1518"/>
                      <a:pt x="35857" y="1611"/>
                      <a:pt x="35867" y="1662"/>
                    </a:cubicBezTo>
                    <a:cubicBezTo>
                      <a:pt x="35867" y="1662"/>
                      <a:pt x="35866" y="1662"/>
                      <a:pt x="35864" y="1662"/>
                    </a:cubicBezTo>
                    <a:cubicBezTo>
                      <a:pt x="35831" y="1662"/>
                      <a:pt x="35770" y="1692"/>
                      <a:pt x="35811" y="1692"/>
                    </a:cubicBezTo>
                    <a:cubicBezTo>
                      <a:pt x="35822" y="1692"/>
                      <a:pt x="35841" y="1690"/>
                      <a:pt x="35871" y="1684"/>
                    </a:cubicBezTo>
                    <a:cubicBezTo>
                      <a:pt x="35871" y="1684"/>
                      <a:pt x="35873" y="1683"/>
                      <a:pt x="35873" y="1683"/>
                    </a:cubicBezTo>
                    <a:cubicBezTo>
                      <a:pt x="35875" y="1691"/>
                      <a:pt x="35877" y="1695"/>
                      <a:pt x="35879" y="1695"/>
                    </a:cubicBezTo>
                    <a:cubicBezTo>
                      <a:pt x="35880" y="1695"/>
                      <a:pt x="35882" y="1692"/>
                      <a:pt x="35883" y="1683"/>
                    </a:cubicBezTo>
                    <a:cubicBezTo>
                      <a:pt x="35884" y="1679"/>
                      <a:pt x="35883" y="1676"/>
                      <a:pt x="35883" y="1674"/>
                    </a:cubicBezTo>
                    <a:cubicBezTo>
                      <a:pt x="35914" y="1647"/>
                      <a:pt x="35937" y="1606"/>
                      <a:pt x="35953" y="1606"/>
                    </a:cubicBezTo>
                    <a:cubicBezTo>
                      <a:pt x="35954" y="1606"/>
                      <a:pt x="35955" y="1606"/>
                      <a:pt x="35955" y="1606"/>
                    </a:cubicBezTo>
                    <a:cubicBezTo>
                      <a:pt x="35949" y="1617"/>
                      <a:pt x="35943" y="1629"/>
                      <a:pt x="35937" y="1639"/>
                    </a:cubicBezTo>
                    <a:lnTo>
                      <a:pt x="35937" y="1639"/>
                    </a:lnTo>
                    <a:cubicBezTo>
                      <a:pt x="35946" y="1625"/>
                      <a:pt x="36001" y="1621"/>
                      <a:pt x="36079" y="1621"/>
                    </a:cubicBezTo>
                    <a:cubicBezTo>
                      <a:pt x="36235" y="1621"/>
                      <a:pt x="36480" y="1638"/>
                      <a:pt x="36631" y="1638"/>
                    </a:cubicBezTo>
                    <a:cubicBezTo>
                      <a:pt x="36664" y="1638"/>
                      <a:pt x="36693" y="1638"/>
                      <a:pt x="36715" y="1635"/>
                    </a:cubicBezTo>
                    <a:cubicBezTo>
                      <a:pt x="36731" y="1669"/>
                      <a:pt x="36772" y="1687"/>
                      <a:pt x="36811" y="1687"/>
                    </a:cubicBezTo>
                    <a:cubicBezTo>
                      <a:pt x="36845" y="1687"/>
                      <a:pt x="36878" y="1674"/>
                      <a:pt x="36894" y="1647"/>
                    </a:cubicBezTo>
                    <a:lnTo>
                      <a:pt x="36894" y="1647"/>
                    </a:lnTo>
                    <a:cubicBezTo>
                      <a:pt x="36920" y="1684"/>
                      <a:pt x="36904" y="1733"/>
                      <a:pt x="36865" y="1751"/>
                    </a:cubicBezTo>
                    <a:cubicBezTo>
                      <a:pt x="36878" y="1751"/>
                      <a:pt x="36890" y="1751"/>
                      <a:pt x="36902" y="1751"/>
                    </a:cubicBezTo>
                    <a:cubicBezTo>
                      <a:pt x="37186" y="1751"/>
                      <a:pt x="37160" y="1847"/>
                      <a:pt x="37445" y="1847"/>
                    </a:cubicBezTo>
                    <a:cubicBezTo>
                      <a:pt x="37457" y="1847"/>
                      <a:pt x="37469" y="1847"/>
                      <a:pt x="37482" y="1847"/>
                    </a:cubicBezTo>
                    <a:cubicBezTo>
                      <a:pt x="37497" y="1846"/>
                      <a:pt x="37513" y="1846"/>
                      <a:pt x="37530" y="1846"/>
                    </a:cubicBezTo>
                    <a:cubicBezTo>
                      <a:pt x="37668" y="1846"/>
                      <a:pt x="37867" y="1859"/>
                      <a:pt x="37973" y="1881"/>
                    </a:cubicBezTo>
                    <a:lnTo>
                      <a:pt x="37975" y="1881"/>
                    </a:lnTo>
                    <a:cubicBezTo>
                      <a:pt x="37980" y="1890"/>
                      <a:pt x="37983" y="1899"/>
                      <a:pt x="37990" y="1910"/>
                    </a:cubicBezTo>
                    <a:cubicBezTo>
                      <a:pt x="37977" y="1890"/>
                      <a:pt x="37968" y="1881"/>
                      <a:pt x="37964" y="1881"/>
                    </a:cubicBezTo>
                    <a:cubicBezTo>
                      <a:pt x="37960" y="1881"/>
                      <a:pt x="37968" y="1900"/>
                      <a:pt x="38001" y="1932"/>
                    </a:cubicBezTo>
                    <a:cubicBezTo>
                      <a:pt x="38007" y="1946"/>
                      <a:pt x="38011" y="1953"/>
                      <a:pt x="38016" y="1953"/>
                    </a:cubicBezTo>
                    <a:cubicBezTo>
                      <a:pt x="38027" y="1953"/>
                      <a:pt x="38037" y="1920"/>
                      <a:pt x="38052" y="1887"/>
                    </a:cubicBezTo>
                    <a:cubicBezTo>
                      <a:pt x="38078" y="1884"/>
                      <a:pt x="38081" y="1870"/>
                      <a:pt x="38073" y="1853"/>
                    </a:cubicBezTo>
                    <a:cubicBezTo>
                      <a:pt x="38081" y="1838"/>
                      <a:pt x="38095" y="1828"/>
                      <a:pt x="38112" y="1822"/>
                    </a:cubicBezTo>
                    <a:cubicBezTo>
                      <a:pt x="38118" y="1817"/>
                      <a:pt x="38125" y="1815"/>
                      <a:pt x="38132" y="1815"/>
                    </a:cubicBezTo>
                    <a:cubicBezTo>
                      <a:pt x="38150" y="1815"/>
                      <a:pt x="38169" y="1829"/>
                      <a:pt x="38191" y="1829"/>
                    </a:cubicBezTo>
                    <a:cubicBezTo>
                      <a:pt x="38205" y="1829"/>
                      <a:pt x="38219" y="1823"/>
                      <a:pt x="38234" y="1802"/>
                    </a:cubicBezTo>
                    <a:cubicBezTo>
                      <a:pt x="38243" y="1804"/>
                      <a:pt x="38251" y="1804"/>
                      <a:pt x="38260" y="1804"/>
                    </a:cubicBezTo>
                    <a:cubicBezTo>
                      <a:pt x="38286" y="1804"/>
                      <a:pt x="38314" y="1799"/>
                      <a:pt x="38343" y="1799"/>
                    </a:cubicBezTo>
                    <a:cubicBezTo>
                      <a:pt x="38361" y="1799"/>
                      <a:pt x="38380" y="1801"/>
                      <a:pt x="38400" y="1807"/>
                    </a:cubicBezTo>
                    <a:cubicBezTo>
                      <a:pt x="38483" y="1815"/>
                      <a:pt x="38560" y="1826"/>
                      <a:pt x="38631" y="1833"/>
                    </a:cubicBezTo>
                    <a:cubicBezTo>
                      <a:pt x="38655" y="1836"/>
                      <a:pt x="38679" y="1837"/>
                      <a:pt x="38703" y="1837"/>
                    </a:cubicBezTo>
                    <a:cubicBezTo>
                      <a:pt x="38743" y="1837"/>
                      <a:pt x="38783" y="1833"/>
                      <a:pt x="38823" y="1825"/>
                    </a:cubicBezTo>
                    <a:cubicBezTo>
                      <a:pt x="38852" y="1808"/>
                      <a:pt x="38880" y="1803"/>
                      <a:pt x="38906" y="1803"/>
                    </a:cubicBezTo>
                    <a:cubicBezTo>
                      <a:pt x="38941" y="1803"/>
                      <a:pt x="38974" y="1813"/>
                      <a:pt x="39004" y="1821"/>
                    </a:cubicBezTo>
                    <a:cubicBezTo>
                      <a:pt x="38998" y="1834"/>
                      <a:pt x="39027" y="1845"/>
                      <a:pt x="39125" y="1854"/>
                    </a:cubicBezTo>
                    <a:cubicBezTo>
                      <a:pt x="39135" y="1855"/>
                      <a:pt x="39330" y="1878"/>
                      <a:pt x="39415" y="1878"/>
                    </a:cubicBezTo>
                    <a:cubicBezTo>
                      <a:pt x="39425" y="1878"/>
                      <a:pt x="39433" y="1878"/>
                      <a:pt x="39439" y="1877"/>
                    </a:cubicBezTo>
                    <a:cubicBezTo>
                      <a:pt x="39445" y="1877"/>
                      <a:pt x="39450" y="1877"/>
                      <a:pt x="39455" y="1877"/>
                    </a:cubicBezTo>
                    <a:cubicBezTo>
                      <a:pt x="39564" y="1877"/>
                      <a:pt x="39657" y="1964"/>
                      <a:pt x="39759" y="1964"/>
                    </a:cubicBezTo>
                    <a:cubicBezTo>
                      <a:pt x="39792" y="1964"/>
                      <a:pt x="39827" y="1955"/>
                      <a:pt x="39863" y="1929"/>
                    </a:cubicBezTo>
                    <a:cubicBezTo>
                      <a:pt x="39934" y="1937"/>
                      <a:pt x="39981" y="1928"/>
                      <a:pt x="40014" y="1969"/>
                    </a:cubicBezTo>
                    <a:cubicBezTo>
                      <a:pt x="39967" y="1902"/>
                      <a:pt x="39982" y="1879"/>
                      <a:pt x="40016" y="1879"/>
                    </a:cubicBezTo>
                    <a:cubicBezTo>
                      <a:pt x="40084" y="1879"/>
                      <a:pt x="40228" y="1969"/>
                      <a:pt x="40115" y="1979"/>
                    </a:cubicBezTo>
                    <a:cubicBezTo>
                      <a:pt x="40121" y="1999"/>
                      <a:pt x="40134" y="2006"/>
                      <a:pt x="40150" y="2006"/>
                    </a:cubicBezTo>
                    <a:cubicBezTo>
                      <a:pt x="40170" y="2006"/>
                      <a:pt x="40195" y="1994"/>
                      <a:pt x="40215" y="1982"/>
                    </a:cubicBezTo>
                    <a:cubicBezTo>
                      <a:pt x="40221" y="1992"/>
                      <a:pt x="40226" y="1997"/>
                      <a:pt x="40232" y="1997"/>
                    </a:cubicBezTo>
                    <a:cubicBezTo>
                      <a:pt x="40266" y="1997"/>
                      <a:pt x="40308" y="1822"/>
                      <a:pt x="40373" y="1822"/>
                    </a:cubicBezTo>
                    <a:cubicBezTo>
                      <a:pt x="40375" y="1822"/>
                      <a:pt x="40378" y="1822"/>
                      <a:pt x="40381" y="1822"/>
                    </a:cubicBezTo>
                    <a:cubicBezTo>
                      <a:pt x="40424" y="1809"/>
                      <a:pt x="40470" y="1802"/>
                      <a:pt x="40517" y="1802"/>
                    </a:cubicBezTo>
                    <a:cubicBezTo>
                      <a:pt x="40542" y="1802"/>
                      <a:pt x="40567" y="1804"/>
                      <a:pt x="40592" y="1808"/>
                    </a:cubicBezTo>
                    <a:cubicBezTo>
                      <a:pt x="40594" y="1809"/>
                      <a:pt x="40595" y="1809"/>
                      <a:pt x="40597" y="1809"/>
                    </a:cubicBezTo>
                    <a:cubicBezTo>
                      <a:pt x="40657" y="1809"/>
                      <a:pt x="40716" y="1598"/>
                      <a:pt x="40765" y="1598"/>
                    </a:cubicBezTo>
                    <a:cubicBezTo>
                      <a:pt x="40766" y="1598"/>
                      <a:pt x="40767" y="1598"/>
                      <a:pt x="40769" y="1599"/>
                    </a:cubicBezTo>
                    <a:cubicBezTo>
                      <a:pt x="40868" y="1605"/>
                      <a:pt x="40946" y="1635"/>
                      <a:pt x="41012" y="1711"/>
                    </a:cubicBezTo>
                    <a:cubicBezTo>
                      <a:pt x="41031" y="1703"/>
                      <a:pt x="41050" y="1701"/>
                      <a:pt x="41067" y="1701"/>
                    </a:cubicBezTo>
                    <a:cubicBezTo>
                      <a:pt x="41091" y="1701"/>
                      <a:pt x="41113" y="1704"/>
                      <a:pt x="41134" y="1704"/>
                    </a:cubicBezTo>
                    <a:cubicBezTo>
                      <a:pt x="41150" y="1704"/>
                      <a:pt x="41166" y="1702"/>
                      <a:pt x="41181" y="1695"/>
                    </a:cubicBezTo>
                    <a:cubicBezTo>
                      <a:pt x="41213" y="1653"/>
                      <a:pt x="41218" y="1644"/>
                      <a:pt x="41210" y="1644"/>
                    </a:cubicBezTo>
                    <a:cubicBezTo>
                      <a:pt x="41205" y="1644"/>
                      <a:pt x="41192" y="1649"/>
                      <a:pt x="41177" y="1649"/>
                    </a:cubicBezTo>
                    <a:cubicBezTo>
                      <a:pt x="41165" y="1649"/>
                      <a:pt x="41151" y="1646"/>
                      <a:pt x="41140" y="1632"/>
                    </a:cubicBezTo>
                    <a:cubicBezTo>
                      <a:pt x="41135" y="1645"/>
                      <a:pt x="41130" y="1650"/>
                      <a:pt x="41126" y="1650"/>
                    </a:cubicBezTo>
                    <a:cubicBezTo>
                      <a:pt x="41118" y="1650"/>
                      <a:pt x="41117" y="1620"/>
                      <a:pt x="41134" y="1616"/>
                    </a:cubicBezTo>
                    <a:cubicBezTo>
                      <a:pt x="41137" y="1615"/>
                      <a:pt x="41141" y="1614"/>
                      <a:pt x="41145" y="1614"/>
                    </a:cubicBezTo>
                    <a:cubicBezTo>
                      <a:pt x="41176" y="1614"/>
                      <a:pt x="41234" y="1645"/>
                      <a:pt x="41339" y="1670"/>
                    </a:cubicBezTo>
                    <a:cubicBezTo>
                      <a:pt x="41342" y="1670"/>
                      <a:pt x="41344" y="1670"/>
                      <a:pt x="41347" y="1670"/>
                    </a:cubicBezTo>
                    <a:cubicBezTo>
                      <a:pt x="41439" y="1670"/>
                      <a:pt x="41485" y="1589"/>
                      <a:pt x="41509" y="1589"/>
                    </a:cubicBezTo>
                    <a:cubicBezTo>
                      <a:pt x="41514" y="1589"/>
                      <a:pt x="41519" y="1594"/>
                      <a:pt x="41522" y="1604"/>
                    </a:cubicBezTo>
                    <a:cubicBezTo>
                      <a:pt x="41532" y="1610"/>
                      <a:pt x="41531" y="1621"/>
                      <a:pt x="41527" y="1634"/>
                    </a:cubicBezTo>
                    <a:cubicBezTo>
                      <a:pt x="41531" y="1638"/>
                      <a:pt x="41535" y="1644"/>
                      <a:pt x="41538" y="1649"/>
                    </a:cubicBezTo>
                    <a:cubicBezTo>
                      <a:pt x="41559" y="1688"/>
                      <a:pt x="41591" y="1711"/>
                      <a:pt x="41641" y="1711"/>
                    </a:cubicBezTo>
                    <a:cubicBezTo>
                      <a:pt x="41684" y="1711"/>
                      <a:pt x="41740" y="1694"/>
                      <a:pt x="41812" y="1656"/>
                    </a:cubicBezTo>
                    <a:cubicBezTo>
                      <a:pt x="41847" y="1671"/>
                      <a:pt x="41879" y="1676"/>
                      <a:pt x="41907" y="1676"/>
                    </a:cubicBezTo>
                    <a:cubicBezTo>
                      <a:pt x="41943" y="1676"/>
                      <a:pt x="41973" y="1668"/>
                      <a:pt x="41999" y="1663"/>
                    </a:cubicBezTo>
                    <a:cubicBezTo>
                      <a:pt x="42015" y="1690"/>
                      <a:pt x="42029" y="1700"/>
                      <a:pt x="42042" y="1700"/>
                    </a:cubicBezTo>
                    <a:cubicBezTo>
                      <a:pt x="42068" y="1700"/>
                      <a:pt x="42088" y="1657"/>
                      <a:pt x="42103" y="1629"/>
                    </a:cubicBezTo>
                    <a:cubicBezTo>
                      <a:pt x="42141" y="1631"/>
                      <a:pt x="42156" y="1666"/>
                      <a:pt x="42163" y="1666"/>
                    </a:cubicBezTo>
                    <a:cubicBezTo>
                      <a:pt x="42165" y="1666"/>
                      <a:pt x="42167" y="1663"/>
                      <a:pt x="42168" y="1656"/>
                    </a:cubicBezTo>
                    <a:cubicBezTo>
                      <a:pt x="42170" y="1658"/>
                      <a:pt x="42171" y="1658"/>
                      <a:pt x="42172" y="1658"/>
                    </a:cubicBezTo>
                    <a:cubicBezTo>
                      <a:pt x="42177" y="1658"/>
                      <a:pt x="42185" y="1647"/>
                      <a:pt x="42212" y="1642"/>
                    </a:cubicBezTo>
                    <a:cubicBezTo>
                      <a:pt x="42228" y="1666"/>
                      <a:pt x="42251" y="1756"/>
                      <a:pt x="42280" y="1756"/>
                    </a:cubicBezTo>
                    <a:cubicBezTo>
                      <a:pt x="42285" y="1756"/>
                      <a:pt x="42289" y="1754"/>
                      <a:pt x="42294" y="1749"/>
                    </a:cubicBezTo>
                    <a:cubicBezTo>
                      <a:pt x="42300" y="1738"/>
                      <a:pt x="42307" y="1734"/>
                      <a:pt x="42314" y="1734"/>
                    </a:cubicBezTo>
                    <a:cubicBezTo>
                      <a:pt x="42341" y="1734"/>
                      <a:pt x="42376" y="1794"/>
                      <a:pt x="42415" y="1794"/>
                    </a:cubicBezTo>
                    <a:cubicBezTo>
                      <a:pt x="42426" y="1794"/>
                      <a:pt x="42437" y="1789"/>
                      <a:pt x="42448" y="1778"/>
                    </a:cubicBezTo>
                    <a:cubicBezTo>
                      <a:pt x="42480" y="1754"/>
                      <a:pt x="42510" y="1747"/>
                      <a:pt x="42539" y="1747"/>
                    </a:cubicBezTo>
                    <a:cubicBezTo>
                      <a:pt x="42574" y="1747"/>
                      <a:pt x="42607" y="1757"/>
                      <a:pt x="42638" y="1757"/>
                    </a:cubicBezTo>
                    <a:cubicBezTo>
                      <a:pt x="42652" y="1757"/>
                      <a:pt x="42665" y="1755"/>
                      <a:pt x="42677" y="1750"/>
                    </a:cubicBezTo>
                    <a:cubicBezTo>
                      <a:pt x="42692" y="1718"/>
                      <a:pt x="42706" y="1705"/>
                      <a:pt x="42720" y="1705"/>
                    </a:cubicBezTo>
                    <a:cubicBezTo>
                      <a:pt x="42769" y="1705"/>
                      <a:pt x="42816" y="1852"/>
                      <a:pt x="42854" y="1856"/>
                    </a:cubicBezTo>
                    <a:cubicBezTo>
                      <a:pt x="42873" y="1866"/>
                      <a:pt x="42890" y="1869"/>
                      <a:pt x="42906" y="1869"/>
                    </a:cubicBezTo>
                    <a:cubicBezTo>
                      <a:pt x="42957" y="1869"/>
                      <a:pt x="42998" y="1834"/>
                      <a:pt x="43035" y="1834"/>
                    </a:cubicBezTo>
                    <a:cubicBezTo>
                      <a:pt x="43052" y="1834"/>
                      <a:pt x="43068" y="1841"/>
                      <a:pt x="43083" y="1862"/>
                    </a:cubicBezTo>
                    <a:cubicBezTo>
                      <a:pt x="43096" y="1858"/>
                      <a:pt x="43109" y="1856"/>
                      <a:pt x="43123" y="1856"/>
                    </a:cubicBezTo>
                    <a:cubicBezTo>
                      <a:pt x="43127" y="1856"/>
                      <a:pt x="43131" y="1857"/>
                      <a:pt x="43135" y="1857"/>
                    </a:cubicBezTo>
                    <a:cubicBezTo>
                      <a:pt x="43165" y="1866"/>
                      <a:pt x="43195" y="1870"/>
                      <a:pt x="43226" y="1870"/>
                    </a:cubicBezTo>
                    <a:cubicBezTo>
                      <a:pt x="43231" y="1871"/>
                      <a:pt x="43236" y="1871"/>
                      <a:pt x="43241" y="1872"/>
                    </a:cubicBezTo>
                    <a:cubicBezTo>
                      <a:pt x="43248" y="1866"/>
                      <a:pt x="43253" y="1863"/>
                      <a:pt x="43256" y="1863"/>
                    </a:cubicBezTo>
                    <a:cubicBezTo>
                      <a:pt x="43261" y="1863"/>
                      <a:pt x="43263" y="1868"/>
                      <a:pt x="43263" y="1873"/>
                    </a:cubicBezTo>
                    <a:cubicBezTo>
                      <a:pt x="43302" y="1873"/>
                      <a:pt x="43347" y="1871"/>
                      <a:pt x="43400" y="1867"/>
                    </a:cubicBezTo>
                    <a:cubicBezTo>
                      <a:pt x="43493" y="1837"/>
                      <a:pt x="43571" y="1813"/>
                      <a:pt x="43635" y="1813"/>
                    </a:cubicBezTo>
                    <a:cubicBezTo>
                      <a:pt x="43661" y="1813"/>
                      <a:pt x="43684" y="1817"/>
                      <a:pt x="43705" y="1825"/>
                    </a:cubicBezTo>
                    <a:cubicBezTo>
                      <a:pt x="43726" y="1857"/>
                      <a:pt x="43744" y="1868"/>
                      <a:pt x="43760" y="1868"/>
                    </a:cubicBezTo>
                    <a:cubicBezTo>
                      <a:pt x="43793" y="1868"/>
                      <a:pt x="43819" y="1825"/>
                      <a:pt x="43842" y="1825"/>
                    </a:cubicBezTo>
                    <a:cubicBezTo>
                      <a:pt x="43853" y="1825"/>
                      <a:pt x="43863" y="1835"/>
                      <a:pt x="43873" y="1866"/>
                    </a:cubicBezTo>
                    <a:cubicBezTo>
                      <a:pt x="43935" y="1908"/>
                      <a:pt x="43959" y="1922"/>
                      <a:pt x="43981" y="1922"/>
                    </a:cubicBezTo>
                    <a:cubicBezTo>
                      <a:pt x="43987" y="1922"/>
                      <a:pt x="43992" y="1921"/>
                      <a:pt x="43998" y="1919"/>
                    </a:cubicBezTo>
                    <a:cubicBezTo>
                      <a:pt x="44003" y="1906"/>
                      <a:pt x="44008" y="1902"/>
                      <a:pt x="44015" y="1902"/>
                    </a:cubicBezTo>
                    <a:cubicBezTo>
                      <a:pt x="44025" y="1902"/>
                      <a:pt x="44039" y="1914"/>
                      <a:pt x="44056" y="1914"/>
                    </a:cubicBezTo>
                    <a:cubicBezTo>
                      <a:pt x="44057" y="1914"/>
                      <a:pt x="44058" y="1914"/>
                      <a:pt x="44059" y="1914"/>
                    </a:cubicBezTo>
                    <a:cubicBezTo>
                      <a:pt x="44068" y="1923"/>
                      <a:pt x="44077" y="1926"/>
                      <a:pt x="44088" y="1926"/>
                    </a:cubicBezTo>
                    <a:cubicBezTo>
                      <a:pt x="44114" y="1926"/>
                      <a:pt x="44148" y="1906"/>
                      <a:pt x="44191" y="1900"/>
                    </a:cubicBezTo>
                    <a:cubicBezTo>
                      <a:pt x="44204" y="1925"/>
                      <a:pt x="44215" y="1935"/>
                      <a:pt x="44226" y="1935"/>
                    </a:cubicBezTo>
                    <a:cubicBezTo>
                      <a:pt x="44258" y="1935"/>
                      <a:pt x="44285" y="1851"/>
                      <a:pt x="44311" y="1826"/>
                    </a:cubicBezTo>
                    <a:cubicBezTo>
                      <a:pt x="44323" y="1800"/>
                      <a:pt x="44336" y="1788"/>
                      <a:pt x="44347" y="1788"/>
                    </a:cubicBezTo>
                    <a:cubicBezTo>
                      <a:pt x="44352" y="1788"/>
                      <a:pt x="44355" y="1789"/>
                      <a:pt x="44359" y="1792"/>
                    </a:cubicBezTo>
                    <a:cubicBezTo>
                      <a:pt x="44362" y="1783"/>
                      <a:pt x="44365" y="1780"/>
                      <a:pt x="44369" y="1780"/>
                    </a:cubicBezTo>
                    <a:cubicBezTo>
                      <a:pt x="44380" y="1780"/>
                      <a:pt x="44392" y="1827"/>
                      <a:pt x="44403" y="1862"/>
                    </a:cubicBezTo>
                    <a:cubicBezTo>
                      <a:pt x="44406" y="1857"/>
                      <a:pt x="44409" y="1855"/>
                      <a:pt x="44411" y="1855"/>
                    </a:cubicBezTo>
                    <a:cubicBezTo>
                      <a:pt x="44416" y="1855"/>
                      <a:pt x="44420" y="1859"/>
                      <a:pt x="44424" y="1859"/>
                    </a:cubicBezTo>
                    <a:cubicBezTo>
                      <a:pt x="44429" y="1859"/>
                      <a:pt x="44434" y="1854"/>
                      <a:pt x="44438" y="1833"/>
                    </a:cubicBezTo>
                    <a:cubicBezTo>
                      <a:pt x="44440" y="1827"/>
                      <a:pt x="44441" y="1825"/>
                      <a:pt x="44443" y="1825"/>
                    </a:cubicBezTo>
                    <a:cubicBezTo>
                      <a:pt x="44451" y="1825"/>
                      <a:pt x="44461" y="1890"/>
                      <a:pt x="44470" y="1908"/>
                    </a:cubicBezTo>
                    <a:cubicBezTo>
                      <a:pt x="44473" y="1914"/>
                      <a:pt x="44476" y="1916"/>
                      <a:pt x="44478" y="1916"/>
                    </a:cubicBezTo>
                    <a:cubicBezTo>
                      <a:pt x="44492" y="1916"/>
                      <a:pt x="44502" y="1852"/>
                      <a:pt x="44512" y="1849"/>
                    </a:cubicBezTo>
                    <a:cubicBezTo>
                      <a:pt x="44515" y="1851"/>
                      <a:pt x="44519" y="1852"/>
                      <a:pt x="44521" y="1852"/>
                    </a:cubicBezTo>
                    <a:cubicBezTo>
                      <a:pt x="44538" y="1852"/>
                      <a:pt x="44547" y="1823"/>
                      <a:pt x="44551" y="1789"/>
                    </a:cubicBezTo>
                    <a:cubicBezTo>
                      <a:pt x="44553" y="1802"/>
                      <a:pt x="44554" y="1806"/>
                      <a:pt x="44555" y="1806"/>
                    </a:cubicBezTo>
                    <a:cubicBezTo>
                      <a:pt x="44556" y="1806"/>
                      <a:pt x="44556" y="1796"/>
                      <a:pt x="44556" y="1796"/>
                    </a:cubicBezTo>
                    <a:cubicBezTo>
                      <a:pt x="44557" y="1796"/>
                      <a:pt x="44557" y="1805"/>
                      <a:pt x="44558" y="1842"/>
                    </a:cubicBezTo>
                    <a:cubicBezTo>
                      <a:pt x="44559" y="1820"/>
                      <a:pt x="44567" y="1800"/>
                      <a:pt x="44582" y="1784"/>
                    </a:cubicBezTo>
                    <a:cubicBezTo>
                      <a:pt x="44593" y="1784"/>
                      <a:pt x="44604" y="1722"/>
                      <a:pt x="44621" y="1722"/>
                    </a:cubicBezTo>
                    <a:cubicBezTo>
                      <a:pt x="44631" y="1722"/>
                      <a:pt x="44644" y="1749"/>
                      <a:pt x="44660" y="1839"/>
                    </a:cubicBezTo>
                    <a:cubicBezTo>
                      <a:pt x="44691" y="1780"/>
                      <a:pt x="44900" y="1722"/>
                      <a:pt x="44947" y="1651"/>
                    </a:cubicBezTo>
                    <a:cubicBezTo>
                      <a:pt x="44956" y="1604"/>
                      <a:pt x="44966" y="1590"/>
                      <a:pt x="44977" y="1590"/>
                    </a:cubicBezTo>
                    <a:cubicBezTo>
                      <a:pt x="44991" y="1590"/>
                      <a:pt x="45006" y="1614"/>
                      <a:pt x="45021" y="1614"/>
                    </a:cubicBezTo>
                    <a:cubicBezTo>
                      <a:pt x="45022" y="1614"/>
                      <a:pt x="45023" y="1614"/>
                      <a:pt x="45024" y="1614"/>
                    </a:cubicBezTo>
                    <a:cubicBezTo>
                      <a:pt x="45035" y="1669"/>
                      <a:pt x="45046" y="1685"/>
                      <a:pt x="45056" y="1685"/>
                    </a:cubicBezTo>
                    <a:cubicBezTo>
                      <a:pt x="45070" y="1685"/>
                      <a:pt x="45083" y="1658"/>
                      <a:pt x="45098" y="1658"/>
                    </a:cubicBezTo>
                    <a:cubicBezTo>
                      <a:pt x="45103" y="1658"/>
                      <a:pt x="45108" y="1661"/>
                      <a:pt x="45114" y="1670"/>
                    </a:cubicBezTo>
                    <a:cubicBezTo>
                      <a:pt x="45138" y="1679"/>
                      <a:pt x="45164" y="1754"/>
                      <a:pt x="45189" y="1754"/>
                    </a:cubicBezTo>
                    <a:cubicBezTo>
                      <a:pt x="45198" y="1754"/>
                      <a:pt x="45206" y="1746"/>
                      <a:pt x="45214" y="1725"/>
                    </a:cubicBezTo>
                    <a:cubicBezTo>
                      <a:pt x="45219" y="1732"/>
                      <a:pt x="45224" y="1735"/>
                      <a:pt x="45229" y="1735"/>
                    </a:cubicBezTo>
                    <a:cubicBezTo>
                      <a:pt x="45252" y="1735"/>
                      <a:pt x="45274" y="1666"/>
                      <a:pt x="45298" y="1666"/>
                    </a:cubicBezTo>
                    <a:cubicBezTo>
                      <a:pt x="45305" y="1666"/>
                      <a:pt x="45313" y="1673"/>
                      <a:pt x="45321" y="1690"/>
                    </a:cubicBezTo>
                    <a:cubicBezTo>
                      <a:pt x="45327" y="1581"/>
                      <a:pt x="45335" y="1548"/>
                      <a:pt x="45344" y="1548"/>
                    </a:cubicBezTo>
                    <a:cubicBezTo>
                      <a:pt x="45355" y="1548"/>
                      <a:pt x="45367" y="1600"/>
                      <a:pt x="45377" y="1615"/>
                    </a:cubicBezTo>
                    <a:cubicBezTo>
                      <a:pt x="45382" y="1635"/>
                      <a:pt x="45387" y="1641"/>
                      <a:pt x="45392" y="1641"/>
                    </a:cubicBezTo>
                    <a:cubicBezTo>
                      <a:pt x="45402" y="1641"/>
                      <a:pt x="45411" y="1613"/>
                      <a:pt x="45421" y="1613"/>
                    </a:cubicBezTo>
                    <a:cubicBezTo>
                      <a:pt x="45427" y="1613"/>
                      <a:pt x="45432" y="1622"/>
                      <a:pt x="45438" y="1649"/>
                    </a:cubicBezTo>
                    <a:cubicBezTo>
                      <a:pt x="45465" y="1717"/>
                      <a:pt x="45491" y="1754"/>
                      <a:pt x="45516" y="1754"/>
                    </a:cubicBezTo>
                    <a:cubicBezTo>
                      <a:pt x="45534" y="1754"/>
                      <a:pt x="45551" y="1736"/>
                      <a:pt x="45568" y="1700"/>
                    </a:cubicBezTo>
                    <a:cubicBezTo>
                      <a:pt x="45653" y="1830"/>
                      <a:pt x="47203" y="1810"/>
                      <a:pt x="47278" y="2038"/>
                    </a:cubicBezTo>
                    <a:cubicBezTo>
                      <a:pt x="47281" y="1979"/>
                      <a:pt x="47348" y="1944"/>
                      <a:pt x="47414" y="1944"/>
                    </a:cubicBezTo>
                    <a:cubicBezTo>
                      <a:pt x="47461" y="1944"/>
                      <a:pt x="47508" y="1962"/>
                      <a:pt x="47529" y="2002"/>
                    </a:cubicBezTo>
                    <a:cubicBezTo>
                      <a:pt x="47539" y="1976"/>
                      <a:pt x="47548" y="1950"/>
                      <a:pt x="47558" y="1924"/>
                    </a:cubicBezTo>
                    <a:cubicBezTo>
                      <a:pt x="47675" y="1985"/>
                      <a:pt x="47731" y="2141"/>
                      <a:pt x="47782" y="2141"/>
                    </a:cubicBezTo>
                    <a:cubicBezTo>
                      <a:pt x="47796" y="2141"/>
                      <a:pt x="47810" y="2129"/>
                      <a:pt x="47824" y="2100"/>
                    </a:cubicBezTo>
                    <a:cubicBezTo>
                      <a:pt x="47843" y="2125"/>
                      <a:pt x="47863" y="2151"/>
                      <a:pt x="47883" y="2177"/>
                    </a:cubicBezTo>
                    <a:cubicBezTo>
                      <a:pt x="47951" y="2156"/>
                      <a:pt x="48065" y="2130"/>
                      <a:pt x="48166" y="2130"/>
                    </a:cubicBezTo>
                    <a:cubicBezTo>
                      <a:pt x="48229" y="2130"/>
                      <a:pt x="48287" y="2140"/>
                      <a:pt x="48325" y="2167"/>
                    </a:cubicBezTo>
                    <a:cubicBezTo>
                      <a:pt x="48350" y="2185"/>
                      <a:pt x="48381" y="2194"/>
                      <a:pt x="48411" y="2194"/>
                    </a:cubicBezTo>
                    <a:cubicBezTo>
                      <a:pt x="48423" y="2194"/>
                      <a:pt x="48435" y="2193"/>
                      <a:pt x="48446" y="2190"/>
                    </a:cubicBezTo>
                    <a:cubicBezTo>
                      <a:pt x="48487" y="2184"/>
                      <a:pt x="48526" y="2170"/>
                      <a:pt x="48566" y="2169"/>
                    </a:cubicBezTo>
                    <a:cubicBezTo>
                      <a:pt x="48580" y="2157"/>
                      <a:pt x="48595" y="2152"/>
                      <a:pt x="48609" y="2152"/>
                    </a:cubicBezTo>
                    <a:cubicBezTo>
                      <a:pt x="48655" y="2152"/>
                      <a:pt x="48702" y="2197"/>
                      <a:pt x="48746" y="2197"/>
                    </a:cubicBezTo>
                    <a:cubicBezTo>
                      <a:pt x="48763" y="2197"/>
                      <a:pt x="48780" y="2190"/>
                      <a:pt x="48796" y="2171"/>
                    </a:cubicBezTo>
                    <a:cubicBezTo>
                      <a:pt x="48814" y="2142"/>
                      <a:pt x="48831" y="2133"/>
                      <a:pt x="48849" y="2133"/>
                    </a:cubicBezTo>
                    <a:cubicBezTo>
                      <a:pt x="48877" y="2133"/>
                      <a:pt x="48905" y="2156"/>
                      <a:pt x="48931" y="2161"/>
                    </a:cubicBezTo>
                    <a:cubicBezTo>
                      <a:pt x="48955" y="2195"/>
                      <a:pt x="48978" y="2213"/>
                      <a:pt x="49000" y="2213"/>
                    </a:cubicBezTo>
                    <a:cubicBezTo>
                      <a:pt x="49019" y="2213"/>
                      <a:pt x="49038" y="2199"/>
                      <a:pt x="49056" y="2171"/>
                    </a:cubicBezTo>
                    <a:cubicBezTo>
                      <a:pt x="49089" y="2196"/>
                      <a:pt x="49121" y="2213"/>
                      <a:pt x="49151" y="2213"/>
                    </a:cubicBezTo>
                    <a:cubicBezTo>
                      <a:pt x="49175" y="2213"/>
                      <a:pt x="49198" y="2202"/>
                      <a:pt x="49219" y="2176"/>
                    </a:cubicBezTo>
                    <a:cubicBezTo>
                      <a:pt x="49239" y="2175"/>
                      <a:pt x="49257" y="2112"/>
                      <a:pt x="49275" y="2112"/>
                    </a:cubicBezTo>
                    <a:cubicBezTo>
                      <a:pt x="49278" y="2112"/>
                      <a:pt x="49281" y="2114"/>
                      <a:pt x="49285" y="2119"/>
                    </a:cubicBezTo>
                    <a:cubicBezTo>
                      <a:pt x="49290" y="2114"/>
                      <a:pt x="49295" y="2112"/>
                      <a:pt x="49300" y="2112"/>
                    </a:cubicBezTo>
                    <a:cubicBezTo>
                      <a:pt x="49315" y="2112"/>
                      <a:pt x="49330" y="2133"/>
                      <a:pt x="49345" y="2167"/>
                    </a:cubicBezTo>
                    <a:cubicBezTo>
                      <a:pt x="49379" y="2125"/>
                      <a:pt x="49406" y="2104"/>
                      <a:pt x="49425" y="2104"/>
                    </a:cubicBezTo>
                    <a:cubicBezTo>
                      <a:pt x="49443" y="2104"/>
                      <a:pt x="49454" y="2125"/>
                      <a:pt x="49455" y="2165"/>
                    </a:cubicBezTo>
                    <a:cubicBezTo>
                      <a:pt x="49470" y="2151"/>
                      <a:pt x="49485" y="2147"/>
                      <a:pt x="49501" y="2147"/>
                    </a:cubicBezTo>
                    <a:cubicBezTo>
                      <a:pt x="49539" y="2147"/>
                      <a:pt x="49578" y="2179"/>
                      <a:pt x="49614" y="2179"/>
                    </a:cubicBezTo>
                    <a:cubicBezTo>
                      <a:pt x="49628" y="2179"/>
                      <a:pt x="49642" y="2174"/>
                      <a:pt x="49655" y="2161"/>
                    </a:cubicBezTo>
                    <a:cubicBezTo>
                      <a:pt x="49664" y="2168"/>
                      <a:pt x="49673" y="2171"/>
                      <a:pt x="49682" y="2171"/>
                    </a:cubicBezTo>
                    <a:cubicBezTo>
                      <a:pt x="49735" y="2171"/>
                      <a:pt x="49781" y="2062"/>
                      <a:pt x="49827" y="2021"/>
                    </a:cubicBezTo>
                    <a:cubicBezTo>
                      <a:pt x="49876" y="2043"/>
                      <a:pt x="49929" y="2057"/>
                      <a:pt x="49982" y="2060"/>
                    </a:cubicBezTo>
                    <a:cubicBezTo>
                      <a:pt x="50005" y="2078"/>
                      <a:pt x="50026" y="2082"/>
                      <a:pt x="50047" y="2082"/>
                    </a:cubicBezTo>
                    <a:cubicBezTo>
                      <a:pt x="50060" y="2082"/>
                      <a:pt x="50072" y="2080"/>
                      <a:pt x="50085" y="2080"/>
                    </a:cubicBezTo>
                    <a:cubicBezTo>
                      <a:pt x="50095" y="2080"/>
                      <a:pt x="50105" y="2081"/>
                      <a:pt x="50116" y="2085"/>
                    </a:cubicBezTo>
                    <a:cubicBezTo>
                      <a:pt x="50126" y="2088"/>
                      <a:pt x="50136" y="2089"/>
                      <a:pt x="50146" y="2089"/>
                    </a:cubicBezTo>
                    <a:cubicBezTo>
                      <a:pt x="50211" y="2089"/>
                      <a:pt x="50281" y="2035"/>
                      <a:pt x="50330" y="2035"/>
                    </a:cubicBezTo>
                    <a:cubicBezTo>
                      <a:pt x="50339" y="2035"/>
                      <a:pt x="50346" y="2037"/>
                      <a:pt x="50354" y="2040"/>
                    </a:cubicBezTo>
                    <a:cubicBezTo>
                      <a:pt x="50378" y="2099"/>
                      <a:pt x="50429" y="2115"/>
                      <a:pt x="50485" y="2115"/>
                    </a:cubicBezTo>
                    <a:cubicBezTo>
                      <a:pt x="50549" y="2115"/>
                      <a:pt x="50621" y="2094"/>
                      <a:pt x="50667" y="2094"/>
                    </a:cubicBezTo>
                    <a:cubicBezTo>
                      <a:pt x="50679" y="2094"/>
                      <a:pt x="50689" y="2095"/>
                      <a:pt x="50697" y="2099"/>
                    </a:cubicBezTo>
                    <a:cubicBezTo>
                      <a:pt x="50731" y="2113"/>
                      <a:pt x="50763" y="2118"/>
                      <a:pt x="50794" y="2118"/>
                    </a:cubicBezTo>
                    <a:cubicBezTo>
                      <a:pt x="50895" y="2118"/>
                      <a:pt x="50976" y="2061"/>
                      <a:pt x="51009" y="2061"/>
                    </a:cubicBezTo>
                    <a:cubicBezTo>
                      <a:pt x="51016" y="2061"/>
                      <a:pt x="51021" y="2063"/>
                      <a:pt x="51024" y="2069"/>
                    </a:cubicBezTo>
                    <a:cubicBezTo>
                      <a:pt x="51057" y="2085"/>
                      <a:pt x="51091" y="2109"/>
                      <a:pt x="51125" y="2109"/>
                    </a:cubicBezTo>
                    <a:cubicBezTo>
                      <a:pt x="51130" y="2109"/>
                      <a:pt x="51135" y="2109"/>
                      <a:pt x="51140" y="2107"/>
                    </a:cubicBezTo>
                    <a:cubicBezTo>
                      <a:pt x="51158" y="2151"/>
                      <a:pt x="51174" y="2163"/>
                      <a:pt x="51190" y="2163"/>
                    </a:cubicBezTo>
                    <a:cubicBezTo>
                      <a:pt x="51210" y="2163"/>
                      <a:pt x="51228" y="2142"/>
                      <a:pt x="51247" y="2142"/>
                    </a:cubicBezTo>
                    <a:cubicBezTo>
                      <a:pt x="51248" y="2142"/>
                      <a:pt x="51249" y="2142"/>
                      <a:pt x="51249" y="2142"/>
                    </a:cubicBezTo>
                    <a:cubicBezTo>
                      <a:pt x="51282" y="2136"/>
                      <a:pt x="51328" y="2125"/>
                      <a:pt x="51372" y="2125"/>
                    </a:cubicBezTo>
                    <a:cubicBezTo>
                      <a:pt x="51409" y="2125"/>
                      <a:pt x="51444" y="2132"/>
                      <a:pt x="51469" y="2156"/>
                    </a:cubicBezTo>
                    <a:cubicBezTo>
                      <a:pt x="51514" y="2118"/>
                      <a:pt x="51694" y="2098"/>
                      <a:pt x="51733" y="2098"/>
                    </a:cubicBezTo>
                    <a:cubicBezTo>
                      <a:pt x="51737" y="2098"/>
                      <a:pt x="51740" y="2098"/>
                      <a:pt x="51740" y="2099"/>
                    </a:cubicBezTo>
                    <a:cubicBezTo>
                      <a:pt x="51745" y="2106"/>
                      <a:pt x="51788" y="2109"/>
                      <a:pt x="51831" y="2109"/>
                    </a:cubicBezTo>
                    <a:cubicBezTo>
                      <a:pt x="51874" y="2109"/>
                      <a:pt x="51915" y="2106"/>
                      <a:pt x="51916" y="2097"/>
                    </a:cubicBezTo>
                    <a:cubicBezTo>
                      <a:pt x="51980" y="2107"/>
                      <a:pt x="52013" y="2114"/>
                      <a:pt x="52031" y="2118"/>
                    </a:cubicBezTo>
                    <a:lnTo>
                      <a:pt x="52031" y="2118"/>
                    </a:lnTo>
                    <a:cubicBezTo>
                      <a:pt x="52016" y="2113"/>
                      <a:pt x="52000" y="2101"/>
                      <a:pt x="52022" y="2085"/>
                    </a:cubicBezTo>
                    <a:cubicBezTo>
                      <a:pt x="52022" y="2085"/>
                      <a:pt x="52014" y="1842"/>
                      <a:pt x="52013" y="1738"/>
                    </a:cubicBezTo>
                    <a:cubicBezTo>
                      <a:pt x="52008" y="1553"/>
                      <a:pt x="52003" y="1366"/>
                      <a:pt x="51999" y="1180"/>
                    </a:cubicBezTo>
                    <a:lnTo>
                      <a:pt x="51999" y="1180"/>
                    </a:lnTo>
                    <a:cubicBezTo>
                      <a:pt x="52001" y="1353"/>
                      <a:pt x="52003" y="1474"/>
                      <a:pt x="52003" y="1474"/>
                    </a:cubicBezTo>
                    <a:lnTo>
                      <a:pt x="51986" y="1474"/>
                    </a:lnTo>
                    <a:lnTo>
                      <a:pt x="51989" y="861"/>
                    </a:lnTo>
                    <a:lnTo>
                      <a:pt x="51990" y="506"/>
                    </a:lnTo>
                    <a:cubicBezTo>
                      <a:pt x="51990" y="473"/>
                      <a:pt x="51990" y="438"/>
                      <a:pt x="51990" y="430"/>
                    </a:cubicBezTo>
                    <a:cubicBezTo>
                      <a:pt x="51990" y="408"/>
                      <a:pt x="51990" y="400"/>
                      <a:pt x="51989" y="367"/>
                    </a:cubicBezTo>
                    <a:cubicBezTo>
                      <a:pt x="51981" y="363"/>
                      <a:pt x="51972" y="361"/>
                      <a:pt x="51963" y="361"/>
                    </a:cubicBezTo>
                    <a:cubicBezTo>
                      <a:pt x="51903" y="361"/>
                      <a:pt x="51808" y="430"/>
                      <a:pt x="51737" y="430"/>
                    </a:cubicBezTo>
                    <a:cubicBezTo>
                      <a:pt x="51710" y="430"/>
                      <a:pt x="51687" y="420"/>
                      <a:pt x="51670" y="394"/>
                    </a:cubicBezTo>
                    <a:cubicBezTo>
                      <a:pt x="51621" y="396"/>
                      <a:pt x="51573" y="434"/>
                      <a:pt x="51526" y="434"/>
                    </a:cubicBezTo>
                    <a:cubicBezTo>
                      <a:pt x="51511" y="434"/>
                      <a:pt x="51496" y="430"/>
                      <a:pt x="51481" y="420"/>
                    </a:cubicBezTo>
                    <a:cubicBezTo>
                      <a:pt x="51420" y="437"/>
                      <a:pt x="51360" y="419"/>
                      <a:pt x="51301" y="464"/>
                    </a:cubicBezTo>
                    <a:cubicBezTo>
                      <a:pt x="51294" y="467"/>
                      <a:pt x="51287" y="468"/>
                      <a:pt x="51280" y="468"/>
                    </a:cubicBezTo>
                    <a:cubicBezTo>
                      <a:pt x="51249" y="468"/>
                      <a:pt x="51219" y="446"/>
                      <a:pt x="51189" y="446"/>
                    </a:cubicBezTo>
                    <a:cubicBezTo>
                      <a:pt x="51167" y="446"/>
                      <a:pt x="51146" y="457"/>
                      <a:pt x="51125" y="498"/>
                    </a:cubicBezTo>
                    <a:cubicBezTo>
                      <a:pt x="51099" y="526"/>
                      <a:pt x="51074" y="532"/>
                      <a:pt x="51048" y="532"/>
                    </a:cubicBezTo>
                    <a:cubicBezTo>
                      <a:pt x="51026" y="532"/>
                      <a:pt x="51002" y="527"/>
                      <a:pt x="50979" y="527"/>
                    </a:cubicBezTo>
                    <a:cubicBezTo>
                      <a:pt x="50969" y="527"/>
                      <a:pt x="50959" y="528"/>
                      <a:pt x="50949" y="531"/>
                    </a:cubicBezTo>
                    <a:cubicBezTo>
                      <a:pt x="50927" y="514"/>
                      <a:pt x="50906" y="493"/>
                      <a:pt x="50884" y="493"/>
                    </a:cubicBezTo>
                    <a:cubicBezTo>
                      <a:pt x="50876" y="493"/>
                      <a:pt x="50867" y="496"/>
                      <a:pt x="50859" y="504"/>
                    </a:cubicBezTo>
                    <a:cubicBezTo>
                      <a:pt x="50850" y="537"/>
                      <a:pt x="50841" y="547"/>
                      <a:pt x="50832" y="547"/>
                    </a:cubicBezTo>
                    <a:cubicBezTo>
                      <a:pt x="50818" y="547"/>
                      <a:pt x="50804" y="524"/>
                      <a:pt x="50790" y="524"/>
                    </a:cubicBezTo>
                    <a:cubicBezTo>
                      <a:pt x="50783" y="524"/>
                      <a:pt x="50775" y="529"/>
                      <a:pt x="50768" y="546"/>
                    </a:cubicBezTo>
                    <a:cubicBezTo>
                      <a:pt x="50755" y="539"/>
                      <a:pt x="50744" y="536"/>
                      <a:pt x="50733" y="536"/>
                    </a:cubicBezTo>
                    <a:cubicBezTo>
                      <a:pt x="50694" y="536"/>
                      <a:pt x="50668" y="574"/>
                      <a:pt x="50626" y="576"/>
                    </a:cubicBezTo>
                    <a:cubicBezTo>
                      <a:pt x="50600" y="595"/>
                      <a:pt x="50575" y="606"/>
                      <a:pt x="50550" y="606"/>
                    </a:cubicBezTo>
                    <a:cubicBezTo>
                      <a:pt x="50524" y="606"/>
                      <a:pt x="50500" y="594"/>
                      <a:pt x="50476" y="567"/>
                    </a:cubicBezTo>
                    <a:cubicBezTo>
                      <a:pt x="50456" y="545"/>
                      <a:pt x="50438" y="536"/>
                      <a:pt x="50419" y="536"/>
                    </a:cubicBezTo>
                    <a:cubicBezTo>
                      <a:pt x="50393" y="536"/>
                      <a:pt x="50367" y="555"/>
                      <a:pt x="50343" y="582"/>
                    </a:cubicBezTo>
                    <a:cubicBezTo>
                      <a:pt x="50325" y="530"/>
                      <a:pt x="50307" y="515"/>
                      <a:pt x="50290" y="515"/>
                    </a:cubicBezTo>
                    <a:cubicBezTo>
                      <a:pt x="50267" y="515"/>
                      <a:pt x="50245" y="540"/>
                      <a:pt x="50224" y="541"/>
                    </a:cubicBezTo>
                    <a:cubicBezTo>
                      <a:pt x="50213" y="568"/>
                      <a:pt x="50203" y="577"/>
                      <a:pt x="50192" y="577"/>
                    </a:cubicBezTo>
                    <a:cubicBezTo>
                      <a:pt x="50173" y="577"/>
                      <a:pt x="50153" y="545"/>
                      <a:pt x="50134" y="545"/>
                    </a:cubicBezTo>
                    <a:cubicBezTo>
                      <a:pt x="50127" y="545"/>
                      <a:pt x="50120" y="549"/>
                      <a:pt x="50113" y="560"/>
                    </a:cubicBezTo>
                    <a:cubicBezTo>
                      <a:pt x="50103" y="557"/>
                      <a:pt x="50093" y="556"/>
                      <a:pt x="50084" y="556"/>
                    </a:cubicBezTo>
                    <a:cubicBezTo>
                      <a:pt x="50063" y="556"/>
                      <a:pt x="50042" y="561"/>
                      <a:pt x="50021" y="561"/>
                    </a:cubicBezTo>
                    <a:cubicBezTo>
                      <a:pt x="50016" y="561"/>
                      <a:pt x="50012" y="561"/>
                      <a:pt x="50007" y="560"/>
                    </a:cubicBezTo>
                    <a:cubicBezTo>
                      <a:pt x="49995" y="535"/>
                      <a:pt x="49984" y="517"/>
                      <a:pt x="49973" y="517"/>
                    </a:cubicBezTo>
                    <a:cubicBezTo>
                      <a:pt x="49960" y="517"/>
                      <a:pt x="49947" y="544"/>
                      <a:pt x="49936" y="616"/>
                    </a:cubicBezTo>
                    <a:cubicBezTo>
                      <a:pt x="49920" y="632"/>
                      <a:pt x="49897" y="692"/>
                      <a:pt x="49878" y="692"/>
                    </a:cubicBezTo>
                    <a:cubicBezTo>
                      <a:pt x="49871" y="692"/>
                      <a:pt x="49865" y="685"/>
                      <a:pt x="49860" y="666"/>
                    </a:cubicBezTo>
                    <a:cubicBezTo>
                      <a:pt x="49845" y="623"/>
                      <a:pt x="49831" y="611"/>
                      <a:pt x="49818" y="611"/>
                    </a:cubicBezTo>
                    <a:cubicBezTo>
                      <a:pt x="49800" y="611"/>
                      <a:pt x="49783" y="635"/>
                      <a:pt x="49767" y="635"/>
                    </a:cubicBezTo>
                    <a:cubicBezTo>
                      <a:pt x="49765" y="635"/>
                      <a:pt x="49764" y="635"/>
                      <a:pt x="49762" y="634"/>
                    </a:cubicBezTo>
                    <a:cubicBezTo>
                      <a:pt x="49758" y="644"/>
                      <a:pt x="49754" y="647"/>
                      <a:pt x="49750" y="647"/>
                    </a:cubicBezTo>
                    <a:cubicBezTo>
                      <a:pt x="49742" y="647"/>
                      <a:pt x="49734" y="633"/>
                      <a:pt x="49726" y="633"/>
                    </a:cubicBezTo>
                    <a:cubicBezTo>
                      <a:pt x="49723" y="633"/>
                      <a:pt x="49721" y="634"/>
                      <a:pt x="49719" y="638"/>
                    </a:cubicBezTo>
                    <a:cubicBezTo>
                      <a:pt x="49703" y="598"/>
                      <a:pt x="49689" y="612"/>
                      <a:pt x="49673" y="569"/>
                    </a:cubicBezTo>
                    <a:cubicBezTo>
                      <a:pt x="49662" y="486"/>
                      <a:pt x="49651" y="461"/>
                      <a:pt x="49640" y="461"/>
                    </a:cubicBezTo>
                    <a:cubicBezTo>
                      <a:pt x="49634" y="461"/>
                      <a:pt x="49629" y="466"/>
                      <a:pt x="49623" y="474"/>
                    </a:cubicBezTo>
                    <a:cubicBezTo>
                      <a:pt x="49620" y="467"/>
                      <a:pt x="49617" y="465"/>
                      <a:pt x="49614" y="465"/>
                    </a:cubicBezTo>
                    <a:cubicBezTo>
                      <a:pt x="49600" y="465"/>
                      <a:pt x="49585" y="524"/>
                      <a:pt x="49570" y="570"/>
                    </a:cubicBezTo>
                    <a:cubicBezTo>
                      <a:pt x="49567" y="571"/>
                      <a:pt x="49563" y="571"/>
                      <a:pt x="49560" y="571"/>
                    </a:cubicBezTo>
                    <a:cubicBezTo>
                      <a:pt x="49520" y="571"/>
                      <a:pt x="49468" y="546"/>
                      <a:pt x="49408" y="546"/>
                    </a:cubicBezTo>
                    <a:cubicBezTo>
                      <a:pt x="49391" y="546"/>
                      <a:pt x="49372" y="548"/>
                      <a:pt x="49353" y="554"/>
                    </a:cubicBezTo>
                    <a:cubicBezTo>
                      <a:pt x="49346" y="580"/>
                      <a:pt x="49339" y="588"/>
                      <a:pt x="49331" y="588"/>
                    </a:cubicBezTo>
                    <a:cubicBezTo>
                      <a:pt x="49319" y="588"/>
                      <a:pt x="49307" y="568"/>
                      <a:pt x="49295" y="568"/>
                    </a:cubicBezTo>
                    <a:cubicBezTo>
                      <a:pt x="49292" y="568"/>
                      <a:pt x="49289" y="570"/>
                      <a:pt x="49286" y="573"/>
                    </a:cubicBezTo>
                    <a:cubicBezTo>
                      <a:pt x="49268" y="542"/>
                      <a:pt x="49249" y="510"/>
                      <a:pt x="49231" y="510"/>
                    </a:cubicBezTo>
                    <a:cubicBezTo>
                      <a:pt x="49225" y="510"/>
                      <a:pt x="49219" y="513"/>
                      <a:pt x="49213" y="521"/>
                    </a:cubicBezTo>
                    <a:cubicBezTo>
                      <a:pt x="49191" y="572"/>
                      <a:pt x="49166" y="555"/>
                      <a:pt x="49141" y="563"/>
                    </a:cubicBezTo>
                    <a:cubicBezTo>
                      <a:pt x="49140" y="563"/>
                      <a:pt x="49138" y="564"/>
                      <a:pt x="49137" y="564"/>
                    </a:cubicBezTo>
                    <a:cubicBezTo>
                      <a:pt x="49117" y="564"/>
                      <a:pt x="49096" y="512"/>
                      <a:pt x="49077" y="512"/>
                    </a:cubicBezTo>
                    <a:cubicBezTo>
                      <a:pt x="49073" y="512"/>
                      <a:pt x="49069" y="514"/>
                      <a:pt x="49066" y="518"/>
                    </a:cubicBezTo>
                    <a:cubicBezTo>
                      <a:pt x="49042" y="591"/>
                      <a:pt x="49016" y="539"/>
                      <a:pt x="48992" y="611"/>
                    </a:cubicBezTo>
                    <a:cubicBezTo>
                      <a:pt x="48987" y="622"/>
                      <a:pt x="48982" y="627"/>
                      <a:pt x="48977" y="627"/>
                    </a:cubicBezTo>
                    <a:cubicBezTo>
                      <a:pt x="48958" y="627"/>
                      <a:pt x="48938" y="557"/>
                      <a:pt x="48918" y="523"/>
                    </a:cubicBezTo>
                    <a:cubicBezTo>
                      <a:pt x="48886" y="553"/>
                      <a:pt x="48856" y="584"/>
                      <a:pt x="48826" y="584"/>
                    </a:cubicBezTo>
                    <a:cubicBezTo>
                      <a:pt x="48810" y="584"/>
                      <a:pt x="48795" y="576"/>
                      <a:pt x="48780" y="554"/>
                    </a:cubicBezTo>
                    <a:cubicBezTo>
                      <a:pt x="48746" y="544"/>
                      <a:pt x="48720" y="537"/>
                      <a:pt x="48699" y="537"/>
                    </a:cubicBezTo>
                    <a:cubicBezTo>
                      <a:pt x="48665" y="537"/>
                      <a:pt x="48644" y="555"/>
                      <a:pt x="48624" y="609"/>
                    </a:cubicBezTo>
                    <a:cubicBezTo>
                      <a:pt x="48613" y="635"/>
                      <a:pt x="48602" y="644"/>
                      <a:pt x="48589" y="644"/>
                    </a:cubicBezTo>
                    <a:cubicBezTo>
                      <a:pt x="48564" y="644"/>
                      <a:pt x="48533" y="614"/>
                      <a:pt x="48481" y="614"/>
                    </a:cubicBezTo>
                    <a:cubicBezTo>
                      <a:pt x="48481" y="614"/>
                      <a:pt x="48480" y="614"/>
                      <a:pt x="48479" y="614"/>
                    </a:cubicBezTo>
                    <a:cubicBezTo>
                      <a:pt x="48459" y="588"/>
                      <a:pt x="48436" y="588"/>
                      <a:pt x="48409" y="558"/>
                    </a:cubicBezTo>
                    <a:cubicBezTo>
                      <a:pt x="48397" y="601"/>
                      <a:pt x="48383" y="609"/>
                      <a:pt x="48368" y="609"/>
                    </a:cubicBezTo>
                    <a:cubicBezTo>
                      <a:pt x="48360" y="609"/>
                      <a:pt x="48351" y="606"/>
                      <a:pt x="48343" y="606"/>
                    </a:cubicBezTo>
                    <a:cubicBezTo>
                      <a:pt x="48334" y="606"/>
                      <a:pt x="48325" y="609"/>
                      <a:pt x="48316" y="618"/>
                    </a:cubicBezTo>
                    <a:cubicBezTo>
                      <a:pt x="48307" y="621"/>
                      <a:pt x="48297" y="622"/>
                      <a:pt x="48287" y="622"/>
                    </a:cubicBezTo>
                    <a:cubicBezTo>
                      <a:pt x="48277" y="622"/>
                      <a:pt x="48267" y="621"/>
                      <a:pt x="48257" y="621"/>
                    </a:cubicBezTo>
                    <a:cubicBezTo>
                      <a:pt x="48237" y="621"/>
                      <a:pt x="48217" y="624"/>
                      <a:pt x="48196" y="640"/>
                    </a:cubicBezTo>
                    <a:cubicBezTo>
                      <a:pt x="48176" y="654"/>
                      <a:pt x="48155" y="660"/>
                      <a:pt x="48133" y="660"/>
                    </a:cubicBezTo>
                    <a:cubicBezTo>
                      <a:pt x="48105" y="660"/>
                      <a:pt x="48075" y="650"/>
                      <a:pt x="48043" y="635"/>
                    </a:cubicBezTo>
                    <a:cubicBezTo>
                      <a:pt x="48017" y="677"/>
                      <a:pt x="47993" y="689"/>
                      <a:pt x="47969" y="689"/>
                    </a:cubicBezTo>
                    <a:cubicBezTo>
                      <a:pt x="47940" y="689"/>
                      <a:pt x="47913" y="672"/>
                      <a:pt x="47886" y="667"/>
                    </a:cubicBezTo>
                    <a:cubicBezTo>
                      <a:pt x="47875" y="676"/>
                      <a:pt x="47864" y="680"/>
                      <a:pt x="47854" y="680"/>
                    </a:cubicBezTo>
                    <a:cubicBezTo>
                      <a:pt x="47824" y="680"/>
                      <a:pt x="47795" y="654"/>
                      <a:pt x="47769" y="654"/>
                    </a:cubicBezTo>
                    <a:cubicBezTo>
                      <a:pt x="47765" y="654"/>
                      <a:pt x="47761" y="654"/>
                      <a:pt x="47757" y="656"/>
                    </a:cubicBezTo>
                    <a:cubicBezTo>
                      <a:pt x="47733" y="638"/>
                      <a:pt x="47712" y="633"/>
                      <a:pt x="47691" y="633"/>
                    </a:cubicBezTo>
                    <a:cubicBezTo>
                      <a:pt x="47653" y="633"/>
                      <a:pt x="47620" y="651"/>
                      <a:pt x="47589" y="651"/>
                    </a:cubicBezTo>
                    <a:cubicBezTo>
                      <a:pt x="47578" y="651"/>
                      <a:pt x="47567" y="649"/>
                      <a:pt x="47557" y="643"/>
                    </a:cubicBezTo>
                    <a:cubicBezTo>
                      <a:pt x="47529" y="619"/>
                      <a:pt x="47502" y="604"/>
                      <a:pt x="47478" y="573"/>
                    </a:cubicBezTo>
                    <a:cubicBezTo>
                      <a:pt x="47455" y="605"/>
                      <a:pt x="47432" y="583"/>
                      <a:pt x="47411" y="623"/>
                    </a:cubicBezTo>
                    <a:cubicBezTo>
                      <a:pt x="47396" y="645"/>
                      <a:pt x="47381" y="653"/>
                      <a:pt x="47367" y="653"/>
                    </a:cubicBezTo>
                    <a:cubicBezTo>
                      <a:pt x="47339" y="653"/>
                      <a:pt x="47310" y="622"/>
                      <a:pt x="47281" y="609"/>
                    </a:cubicBezTo>
                    <a:cubicBezTo>
                      <a:pt x="47263" y="615"/>
                      <a:pt x="47244" y="618"/>
                      <a:pt x="47224" y="618"/>
                    </a:cubicBezTo>
                    <a:cubicBezTo>
                      <a:pt x="47197" y="618"/>
                      <a:pt x="47167" y="612"/>
                      <a:pt x="47134" y="601"/>
                    </a:cubicBezTo>
                    <a:cubicBezTo>
                      <a:pt x="47125" y="575"/>
                      <a:pt x="47115" y="566"/>
                      <a:pt x="47105" y="566"/>
                    </a:cubicBezTo>
                    <a:cubicBezTo>
                      <a:pt x="47086" y="566"/>
                      <a:pt x="47066" y="600"/>
                      <a:pt x="47044" y="601"/>
                    </a:cubicBezTo>
                    <a:cubicBezTo>
                      <a:pt x="47025" y="577"/>
                      <a:pt x="47006" y="555"/>
                      <a:pt x="46985" y="555"/>
                    </a:cubicBezTo>
                    <a:cubicBezTo>
                      <a:pt x="46969" y="555"/>
                      <a:pt x="46953" y="569"/>
                      <a:pt x="46936" y="605"/>
                    </a:cubicBezTo>
                    <a:cubicBezTo>
                      <a:pt x="46847" y="609"/>
                      <a:pt x="46797" y="619"/>
                      <a:pt x="46771" y="630"/>
                    </a:cubicBezTo>
                    <a:cubicBezTo>
                      <a:pt x="46743" y="642"/>
                      <a:pt x="46740" y="654"/>
                      <a:pt x="46745" y="661"/>
                    </a:cubicBezTo>
                    <a:cubicBezTo>
                      <a:pt x="46745" y="671"/>
                      <a:pt x="46746" y="681"/>
                      <a:pt x="46749" y="691"/>
                    </a:cubicBezTo>
                    <a:cubicBezTo>
                      <a:pt x="46745" y="689"/>
                      <a:pt x="46741" y="686"/>
                      <a:pt x="46736" y="685"/>
                    </a:cubicBezTo>
                    <a:cubicBezTo>
                      <a:pt x="46735" y="686"/>
                      <a:pt x="46733" y="686"/>
                      <a:pt x="46732" y="686"/>
                    </a:cubicBezTo>
                    <a:cubicBezTo>
                      <a:pt x="46719" y="686"/>
                      <a:pt x="46700" y="655"/>
                      <a:pt x="46676" y="655"/>
                    </a:cubicBezTo>
                    <a:cubicBezTo>
                      <a:pt x="46666" y="655"/>
                      <a:pt x="46656" y="659"/>
                      <a:pt x="46645" y="672"/>
                    </a:cubicBezTo>
                    <a:cubicBezTo>
                      <a:pt x="46638" y="669"/>
                      <a:pt x="46630" y="668"/>
                      <a:pt x="46622" y="668"/>
                    </a:cubicBezTo>
                    <a:cubicBezTo>
                      <a:pt x="46600" y="668"/>
                      <a:pt x="46575" y="678"/>
                      <a:pt x="46546" y="678"/>
                    </a:cubicBezTo>
                    <a:cubicBezTo>
                      <a:pt x="46521" y="678"/>
                      <a:pt x="46493" y="670"/>
                      <a:pt x="46461" y="643"/>
                    </a:cubicBezTo>
                    <a:cubicBezTo>
                      <a:pt x="46425" y="644"/>
                      <a:pt x="46393" y="666"/>
                      <a:pt x="46364" y="666"/>
                    </a:cubicBezTo>
                    <a:cubicBezTo>
                      <a:pt x="46351" y="666"/>
                      <a:pt x="46339" y="662"/>
                      <a:pt x="46328" y="649"/>
                    </a:cubicBezTo>
                    <a:cubicBezTo>
                      <a:pt x="46322" y="653"/>
                      <a:pt x="46317" y="654"/>
                      <a:pt x="46312" y="654"/>
                    </a:cubicBezTo>
                    <a:cubicBezTo>
                      <a:pt x="46282" y="654"/>
                      <a:pt x="46256" y="602"/>
                      <a:pt x="46235" y="600"/>
                    </a:cubicBezTo>
                    <a:cubicBezTo>
                      <a:pt x="46216" y="642"/>
                      <a:pt x="46201" y="660"/>
                      <a:pt x="46188" y="660"/>
                    </a:cubicBezTo>
                    <a:cubicBezTo>
                      <a:pt x="46168" y="660"/>
                      <a:pt x="46154" y="616"/>
                      <a:pt x="46144" y="551"/>
                    </a:cubicBezTo>
                    <a:cubicBezTo>
                      <a:pt x="46130" y="522"/>
                      <a:pt x="46127" y="517"/>
                      <a:pt x="46125" y="517"/>
                    </a:cubicBezTo>
                    <a:cubicBezTo>
                      <a:pt x="46124" y="517"/>
                      <a:pt x="46123" y="518"/>
                      <a:pt x="46122" y="518"/>
                    </a:cubicBezTo>
                    <a:cubicBezTo>
                      <a:pt x="46120" y="518"/>
                      <a:pt x="46116" y="516"/>
                      <a:pt x="46109" y="506"/>
                    </a:cubicBezTo>
                    <a:cubicBezTo>
                      <a:pt x="46106" y="525"/>
                      <a:pt x="46103" y="532"/>
                      <a:pt x="46099" y="532"/>
                    </a:cubicBezTo>
                    <a:cubicBezTo>
                      <a:pt x="46089" y="532"/>
                      <a:pt x="46073" y="484"/>
                      <a:pt x="46052" y="484"/>
                    </a:cubicBezTo>
                    <a:cubicBezTo>
                      <a:pt x="46046" y="484"/>
                      <a:pt x="46039" y="489"/>
                      <a:pt x="46031" y="500"/>
                    </a:cubicBezTo>
                    <a:cubicBezTo>
                      <a:pt x="46023" y="456"/>
                      <a:pt x="46014" y="442"/>
                      <a:pt x="46004" y="442"/>
                    </a:cubicBezTo>
                    <a:cubicBezTo>
                      <a:pt x="45989" y="442"/>
                      <a:pt x="45972" y="478"/>
                      <a:pt x="45952" y="478"/>
                    </a:cubicBezTo>
                    <a:cubicBezTo>
                      <a:pt x="45951" y="478"/>
                      <a:pt x="45950" y="478"/>
                      <a:pt x="45949" y="478"/>
                    </a:cubicBezTo>
                    <a:cubicBezTo>
                      <a:pt x="45915" y="480"/>
                      <a:pt x="45876" y="512"/>
                      <a:pt x="45828" y="541"/>
                    </a:cubicBezTo>
                    <a:cubicBezTo>
                      <a:pt x="45818" y="549"/>
                      <a:pt x="45808" y="552"/>
                      <a:pt x="45799" y="552"/>
                    </a:cubicBezTo>
                    <a:cubicBezTo>
                      <a:pt x="45777" y="552"/>
                      <a:pt x="45756" y="538"/>
                      <a:pt x="45736" y="538"/>
                    </a:cubicBezTo>
                    <a:cubicBezTo>
                      <a:pt x="45722" y="538"/>
                      <a:pt x="45708" y="545"/>
                      <a:pt x="45694" y="569"/>
                    </a:cubicBezTo>
                    <a:cubicBezTo>
                      <a:pt x="45664" y="574"/>
                      <a:pt x="45637" y="626"/>
                      <a:pt x="45611" y="626"/>
                    </a:cubicBezTo>
                    <a:cubicBezTo>
                      <a:pt x="45600" y="626"/>
                      <a:pt x="45589" y="616"/>
                      <a:pt x="45578" y="591"/>
                    </a:cubicBezTo>
                    <a:cubicBezTo>
                      <a:pt x="45552" y="582"/>
                      <a:pt x="45526" y="544"/>
                      <a:pt x="45502" y="544"/>
                    </a:cubicBezTo>
                    <a:cubicBezTo>
                      <a:pt x="45494" y="544"/>
                      <a:pt x="45487" y="548"/>
                      <a:pt x="45480" y="556"/>
                    </a:cubicBezTo>
                    <a:cubicBezTo>
                      <a:pt x="45472" y="571"/>
                      <a:pt x="45463" y="575"/>
                      <a:pt x="45454" y="575"/>
                    </a:cubicBezTo>
                    <a:cubicBezTo>
                      <a:pt x="45445" y="575"/>
                      <a:pt x="45435" y="570"/>
                      <a:pt x="45426" y="570"/>
                    </a:cubicBezTo>
                    <a:cubicBezTo>
                      <a:pt x="45415" y="570"/>
                      <a:pt x="45405" y="577"/>
                      <a:pt x="45395" y="606"/>
                    </a:cubicBezTo>
                    <a:cubicBezTo>
                      <a:pt x="45385" y="597"/>
                      <a:pt x="45375" y="594"/>
                      <a:pt x="45365" y="594"/>
                    </a:cubicBezTo>
                    <a:cubicBezTo>
                      <a:pt x="45330" y="594"/>
                      <a:pt x="45299" y="641"/>
                      <a:pt x="45269" y="641"/>
                    </a:cubicBezTo>
                    <a:cubicBezTo>
                      <a:pt x="45264" y="641"/>
                      <a:pt x="45260" y="640"/>
                      <a:pt x="45256" y="638"/>
                    </a:cubicBezTo>
                    <a:cubicBezTo>
                      <a:pt x="45229" y="633"/>
                      <a:pt x="45203" y="623"/>
                      <a:pt x="45177" y="623"/>
                    </a:cubicBezTo>
                    <a:cubicBezTo>
                      <a:pt x="45164" y="623"/>
                      <a:pt x="45151" y="626"/>
                      <a:pt x="45138" y="633"/>
                    </a:cubicBezTo>
                    <a:cubicBezTo>
                      <a:pt x="45136" y="633"/>
                      <a:pt x="45134" y="633"/>
                      <a:pt x="45132" y="633"/>
                    </a:cubicBezTo>
                    <a:cubicBezTo>
                      <a:pt x="45082" y="633"/>
                      <a:pt x="45032" y="675"/>
                      <a:pt x="44972" y="675"/>
                    </a:cubicBezTo>
                    <a:cubicBezTo>
                      <a:pt x="44944" y="675"/>
                      <a:pt x="44913" y="666"/>
                      <a:pt x="44880" y="637"/>
                    </a:cubicBezTo>
                    <a:cubicBezTo>
                      <a:pt x="44798" y="651"/>
                      <a:pt x="44773" y="658"/>
                      <a:pt x="44772" y="658"/>
                    </a:cubicBezTo>
                    <a:cubicBezTo>
                      <a:pt x="44771" y="658"/>
                      <a:pt x="44789" y="652"/>
                      <a:pt x="44802" y="640"/>
                    </a:cubicBezTo>
                    <a:cubicBezTo>
                      <a:pt x="44803" y="642"/>
                      <a:pt x="44805" y="642"/>
                      <a:pt x="44806" y="642"/>
                    </a:cubicBezTo>
                    <a:cubicBezTo>
                      <a:pt x="44813" y="642"/>
                      <a:pt x="44816" y="620"/>
                      <a:pt x="44808" y="620"/>
                    </a:cubicBezTo>
                    <a:cubicBezTo>
                      <a:pt x="44805" y="620"/>
                      <a:pt x="44799" y="623"/>
                      <a:pt x="44792" y="633"/>
                    </a:cubicBezTo>
                    <a:cubicBezTo>
                      <a:pt x="44789" y="636"/>
                      <a:pt x="44786" y="637"/>
                      <a:pt x="44783" y="637"/>
                    </a:cubicBezTo>
                    <a:cubicBezTo>
                      <a:pt x="44761" y="637"/>
                      <a:pt x="44723" y="579"/>
                      <a:pt x="44665" y="579"/>
                    </a:cubicBezTo>
                    <a:cubicBezTo>
                      <a:pt x="44637" y="579"/>
                      <a:pt x="44603" y="593"/>
                      <a:pt x="44564" y="635"/>
                    </a:cubicBezTo>
                    <a:cubicBezTo>
                      <a:pt x="44554" y="636"/>
                      <a:pt x="44545" y="636"/>
                      <a:pt x="44536" y="636"/>
                    </a:cubicBezTo>
                    <a:cubicBezTo>
                      <a:pt x="44499" y="636"/>
                      <a:pt x="44469" y="634"/>
                      <a:pt x="44445" y="634"/>
                    </a:cubicBezTo>
                    <a:cubicBezTo>
                      <a:pt x="44414" y="634"/>
                      <a:pt x="44391" y="637"/>
                      <a:pt x="44375" y="648"/>
                    </a:cubicBezTo>
                    <a:cubicBezTo>
                      <a:pt x="44365" y="655"/>
                      <a:pt x="44357" y="658"/>
                      <a:pt x="44351" y="658"/>
                    </a:cubicBezTo>
                    <a:cubicBezTo>
                      <a:pt x="44337" y="658"/>
                      <a:pt x="44333" y="642"/>
                      <a:pt x="44333" y="623"/>
                    </a:cubicBezTo>
                    <a:cubicBezTo>
                      <a:pt x="44333" y="619"/>
                      <a:pt x="44334" y="619"/>
                      <a:pt x="44334" y="615"/>
                    </a:cubicBezTo>
                    <a:lnTo>
                      <a:pt x="44334" y="615"/>
                    </a:lnTo>
                    <a:cubicBezTo>
                      <a:pt x="44330" y="618"/>
                      <a:pt x="44325" y="620"/>
                      <a:pt x="44320" y="620"/>
                    </a:cubicBezTo>
                    <a:cubicBezTo>
                      <a:pt x="44317" y="620"/>
                      <a:pt x="44315" y="620"/>
                      <a:pt x="44312" y="619"/>
                    </a:cubicBezTo>
                    <a:cubicBezTo>
                      <a:pt x="44306" y="644"/>
                      <a:pt x="44298" y="652"/>
                      <a:pt x="44288" y="652"/>
                    </a:cubicBezTo>
                    <a:cubicBezTo>
                      <a:pt x="44271" y="652"/>
                      <a:pt x="44248" y="626"/>
                      <a:pt x="44219" y="619"/>
                    </a:cubicBezTo>
                    <a:cubicBezTo>
                      <a:pt x="44198" y="629"/>
                      <a:pt x="44173" y="634"/>
                      <a:pt x="44143" y="634"/>
                    </a:cubicBezTo>
                    <a:cubicBezTo>
                      <a:pt x="44113" y="634"/>
                      <a:pt x="44078" y="629"/>
                      <a:pt x="44037" y="620"/>
                    </a:cubicBezTo>
                    <a:cubicBezTo>
                      <a:pt x="44006" y="597"/>
                      <a:pt x="43977" y="589"/>
                      <a:pt x="43951" y="589"/>
                    </a:cubicBezTo>
                    <a:cubicBezTo>
                      <a:pt x="43912" y="589"/>
                      <a:pt x="43879" y="608"/>
                      <a:pt x="43852" y="623"/>
                    </a:cubicBezTo>
                    <a:cubicBezTo>
                      <a:pt x="43845" y="618"/>
                      <a:pt x="43838" y="616"/>
                      <a:pt x="43832" y="616"/>
                    </a:cubicBezTo>
                    <a:cubicBezTo>
                      <a:pt x="43807" y="616"/>
                      <a:pt x="43788" y="647"/>
                      <a:pt x="43772" y="647"/>
                    </a:cubicBezTo>
                    <a:cubicBezTo>
                      <a:pt x="43765" y="647"/>
                      <a:pt x="43759" y="642"/>
                      <a:pt x="43754" y="626"/>
                    </a:cubicBezTo>
                    <a:cubicBezTo>
                      <a:pt x="43737" y="646"/>
                      <a:pt x="43725" y="653"/>
                      <a:pt x="43718" y="653"/>
                    </a:cubicBezTo>
                    <a:cubicBezTo>
                      <a:pt x="43706" y="653"/>
                      <a:pt x="43703" y="637"/>
                      <a:pt x="43702" y="630"/>
                    </a:cubicBezTo>
                    <a:cubicBezTo>
                      <a:pt x="43699" y="628"/>
                      <a:pt x="43697" y="610"/>
                      <a:pt x="43689" y="610"/>
                    </a:cubicBezTo>
                    <a:cubicBezTo>
                      <a:pt x="43683" y="610"/>
                      <a:pt x="43674" y="618"/>
                      <a:pt x="43660" y="644"/>
                    </a:cubicBezTo>
                    <a:cubicBezTo>
                      <a:pt x="43635" y="632"/>
                      <a:pt x="43592" y="570"/>
                      <a:pt x="43523" y="570"/>
                    </a:cubicBezTo>
                    <a:cubicBezTo>
                      <a:pt x="43490" y="570"/>
                      <a:pt x="43451" y="584"/>
                      <a:pt x="43405" y="625"/>
                    </a:cubicBezTo>
                    <a:cubicBezTo>
                      <a:pt x="43357" y="581"/>
                      <a:pt x="43310" y="558"/>
                      <a:pt x="43264" y="558"/>
                    </a:cubicBezTo>
                    <a:cubicBezTo>
                      <a:pt x="43263" y="558"/>
                      <a:pt x="43261" y="558"/>
                      <a:pt x="43260" y="558"/>
                    </a:cubicBezTo>
                    <a:cubicBezTo>
                      <a:pt x="43217" y="558"/>
                      <a:pt x="43176" y="581"/>
                      <a:pt x="43137" y="624"/>
                    </a:cubicBezTo>
                    <a:cubicBezTo>
                      <a:pt x="43108" y="645"/>
                      <a:pt x="43079" y="655"/>
                      <a:pt x="43052" y="655"/>
                    </a:cubicBezTo>
                    <a:cubicBezTo>
                      <a:pt x="43001" y="655"/>
                      <a:pt x="42953" y="621"/>
                      <a:pt x="42906" y="564"/>
                    </a:cubicBezTo>
                    <a:cubicBezTo>
                      <a:pt x="42902" y="565"/>
                      <a:pt x="42898" y="566"/>
                      <a:pt x="42894" y="566"/>
                    </a:cubicBezTo>
                    <a:cubicBezTo>
                      <a:pt x="42845" y="566"/>
                      <a:pt x="42798" y="497"/>
                      <a:pt x="42755" y="497"/>
                    </a:cubicBezTo>
                    <a:cubicBezTo>
                      <a:pt x="42740" y="497"/>
                      <a:pt x="42726" y="505"/>
                      <a:pt x="42712" y="526"/>
                    </a:cubicBezTo>
                    <a:cubicBezTo>
                      <a:pt x="42652" y="475"/>
                      <a:pt x="42598" y="506"/>
                      <a:pt x="42547" y="471"/>
                    </a:cubicBezTo>
                    <a:cubicBezTo>
                      <a:pt x="42514" y="443"/>
                      <a:pt x="42472" y="428"/>
                      <a:pt x="42429" y="428"/>
                    </a:cubicBezTo>
                    <a:cubicBezTo>
                      <a:pt x="42423" y="428"/>
                      <a:pt x="42416" y="429"/>
                      <a:pt x="42410" y="429"/>
                    </a:cubicBezTo>
                    <a:cubicBezTo>
                      <a:pt x="42397" y="410"/>
                      <a:pt x="42384" y="403"/>
                      <a:pt x="42371" y="403"/>
                    </a:cubicBezTo>
                    <a:cubicBezTo>
                      <a:pt x="42344" y="403"/>
                      <a:pt x="42320" y="433"/>
                      <a:pt x="42296" y="438"/>
                    </a:cubicBezTo>
                    <a:cubicBezTo>
                      <a:pt x="42244" y="473"/>
                      <a:pt x="41968" y="647"/>
                      <a:pt x="41908" y="647"/>
                    </a:cubicBezTo>
                    <a:cubicBezTo>
                      <a:pt x="41907" y="647"/>
                      <a:pt x="41906" y="647"/>
                      <a:pt x="41905" y="647"/>
                    </a:cubicBezTo>
                    <a:cubicBezTo>
                      <a:pt x="41853" y="643"/>
                      <a:pt x="42037" y="598"/>
                      <a:pt x="41988" y="544"/>
                    </a:cubicBezTo>
                    <a:cubicBezTo>
                      <a:pt x="41963" y="512"/>
                      <a:pt x="41706" y="330"/>
                      <a:pt x="41675" y="330"/>
                    </a:cubicBezTo>
                    <a:cubicBezTo>
                      <a:pt x="41674" y="330"/>
                      <a:pt x="41674" y="330"/>
                      <a:pt x="41673" y="330"/>
                    </a:cubicBezTo>
                    <a:cubicBezTo>
                      <a:pt x="41663" y="344"/>
                      <a:pt x="41653" y="359"/>
                      <a:pt x="41644" y="375"/>
                    </a:cubicBezTo>
                    <a:lnTo>
                      <a:pt x="41622" y="394"/>
                    </a:lnTo>
                    <a:cubicBezTo>
                      <a:pt x="41614" y="392"/>
                      <a:pt x="41605" y="390"/>
                      <a:pt x="41597" y="385"/>
                    </a:cubicBezTo>
                    <a:cubicBezTo>
                      <a:pt x="41615" y="368"/>
                      <a:pt x="41633" y="350"/>
                      <a:pt x="41654" y="329"/>
                    </a:cubicBezTo>
                    <a:lnTo>
                      <a:pt x="41654" y="329"/>
                    </a:lnTo>
                    <a:cubicBezTo>
                      <a:pt x="41642" y="341"/>
                      <a:pt x="41627" y="345"/>
                      <a:pt x="41612" y="345"/>
                    </a:cubicBezTo>
                    <a:cubicBezTo>
                      <a:pt x="41586" y="345"/>
                      <a:pt x="41559" y="334"/>
                      <a:pt x="41534" y="334"/>
                    </a:cubicBezTo>
                    <a:cubicBezTo>
                      <a:pt x="41523" y="334"/>
                      <a:pt x="41513" y="336"/>
                      <a:pt x="41504" y="341"/>
                    </a:cubicBezTo>
                    <a:cubicBezTo>
                      <a:pt x="41495" y="322"/>
                      <a:pt x="41487" y="315"/>
                      <a:pt x="41480" y="315"/>
                    </a:cubicBezTo>
                    <a:cubicBezTo>
                      <a:pt x="41474" y="315"/>
                      <a:pt x="41469" y="320"/>
                      <a:pt x="41466" y="327"/>
                    </a:cubicBezTo>
                    <a:cubicBezTo>
                      <a:pt x="41463" y="326"/>
                      <a:pt x="41461" y="326"/>
                      <a:pt x="41458" y="325"/>
                    </a:cubicBezTo>
                    <a:cubicBezTo>
                      <a:pt x="41432" y="313"/>
                      <a:pt x="41402" y="299"/>
                      <a:pt x="41371" y="299"/>
                    </a:cubicBezTo>
                    <a:cubicBezTo>
                      <a:pt x="41354" y="299"/>
                      <a:pt x="41336" y="303"/>
                      <a:pt x="41318" y="313"/>
                    </a:cubicBezTo>
                    <a:cubicBezTo>
                      <a:pt x="41304" y="308"/>
                      <a:pt x="41290" y="306"/>
                      <a:pt x="41277" y="306"/>
                    </a:cubicBezTo>
                    <a:cubicBezTo>
                      <a:pt x="41227" y="306"/>
                      <a:pt x="41185" y="339"/>
                      <a:pt x="41153" y="345"/>
                    </a:cubicBezTo>
                    <a:cubicBezTo>
                      <a:pt x="41111" y="334"/>
                      <a:pt x="41082" y="324"/>
                      <a:pt x="41063" y="307"/>
                    </a:cubicBezTo>
                    <a:cubicBezTo>
                      <a:pt x="41059" y="305"/>
                      <a:pt x="41055" y="304"/>
                      <a:pt x="41051" y="304"/>
                    </a:cubicBezTo>
                    <a:cubicBezTo>
                      <a:pt x="41045" y="304"/>
                      <a:pt x="41039" y="307"/>
                      <a:pt x="41035" y="312"/>
                    </a:cubicBezTo>
                    <a:cubicBezTo>
                      <a:pt x="41037" y="307"/>
                      <a:pt x="41040" y="302"/>
                      <a:pt x="41041" y="296"/>
                    </a:cubicBezTo>
                    <a:cubicBezTo>
                      <a:pt x="41042" y="292"/>
                      <a:pt x="41042" y="287"/>
                      <a:pt x="41044" y="283"/>
                    </a:cubicBezTo>
                    <a:lnTo>
                      <a:pt x="41044" y="283"/>
                    </a:lnTo>
                    <a:cubicBezTo>
                      <a:pt x="41025" y="286"/>
                      <a:pt x="41005" y="288"/>
                      <a:pt x="40985" y="288"/>
                    </a:cubicBezTo>
                    <a:cubicBezTo>
                      <a:pt x="40981" y="288"/>
                      <a:pt x="40977" y="288"/>
                      <a:pt x="40972" y="288"/>
                    </a:cubicBezTo>
                    <a:cubicBezTo>
                      <a:pt x="40967" y="287"/>
                      <a:pt x="40962" y="287"/>
                      <a:pt x="40957" y="287"/>
                    </a:cubicBezTo>
                    <a:cubicBezTo>
                      <a:pt x="40933" y="287"/>
                      <a:pt x="40907" y="295"/>
                      <a:pt x="40878" y="295"/>
                    </a:cubicBezTo>
                    <a:cubicBezTo>
                      <a:pt x="40847" y="295"/>
                      <a:pt x="40812" y="286"/>
                      <a:pt x="40774" y="249"/>
                    </a:cubicBezTo>
                    <a:cubicBezTo>
                      <a:pt x="40767" y="251"/>
                      <a:pt x="40760" y="251"/>
                      <a:pt x="40753" y="251"/>
                    </a:cubicBezTo>
                    <a:cubicBezTo>
                      <a:pt x="40730" y="251"/>
                      <a:pt x="40705" y="243"/>
                      <a:pt x="40679" y="243"/>
                    </a:cubicBezTo>
                    <a:cubicBezTo>
                      <a:pt x="40666" y="243"/>
                      <a:pt x="40652" y="245"/>
                      <a:pt x="40638" y="252"/>
                    </a:cubicBezTo>
                    <a:cubicBezTo>
                      <a:pt x="40636" y="252"/>
                      <a:pt x="40634" y="252"/>
                      <a:pt x="40632" y="252"/>
                    </a:cubicBezTo>
                    <a:cubicBezTo>
                      <a:pt x="40592" y="252"/>
                      <a:pt x="40550" y="298"/>
                      <a:pt x="40505" y="298"/>
                    </a:cubicBezTo>
                    <a:cubicBezTo>
                      <a:pt x="40495" y="298"/>
                      <a:pt x="40485" y="296"/>
                      <a:pt x="40475" y="291"/>
                    </a:cubicBezTo>
                    <a:cubicBezTo>
                      <a:pt x="40448" y="302"/>
                      <a:pt x="40422" y="306"/>
                      <a:pt x="40397" y="306"/>
                    </a:cubicBezTo>
                    <a:cubicBezTo>
                      <a:pt x="40345" y="306"/>
                      <a:pt x="40295" y="290"/>
                      <a:pt x="40247" y="290"/>
                    </a:cubicBezTo>
                    <a:cubicBezTo>
                      <a:pt x="40239" y="290"/>
                      <a:pt x="40231" y="291"/>
                      <a:pt x="40223" y="292"/>
                    </a:cubicBezTo>
                    <a:cubicBezTo>
                      <a:pt x="40200" y="278"/>
                      <a:pt x="40177" y="273"/>
                      <a:pt x="40154" y="273"/>
                    </a:cubicBezTo>
                    <a:cubicBezTo>
                      <a:pt x="40115" y="273"/>
                      <a:pt x="40077" y="287"/>
                      <a:pt x="40039" y="287"/>
                    </a:cubicBezTo>
                    <a:cubicBezTo>
                      <a:pt x="40037" y="287"/>
                      <a:pt x="40035" y="287"/>
                      <a:pt x="40033" y="287"/>
                    </a:cubicBezTo>
                    <a:cubicBezTo>
                      <a:pt x="40016" y="276"/>
                      <a:pt x="39998" y="272"/>
                      <a:pt x="39981" y="272"/>
                    </a:cubicBezTo>
                    <a:cubicBezTo>
                      <a:pt x="39941" y="272"/>
                      <a:pt x="39901" y="294"/>
                      <a:pt x="39863" y="297"/>
                    </a:cubicBezTo>
                    <a:cubicBezTo>
                      <a:pt x="39826" y="309"/>
                      <a:pt x="39791" y="353"/>
                      <a:pt x="39757" y="353"/>
                    </a:cubicBezTo>
                    <a:cubicBezTo>
                      <a:pt x="39741" y="353"/>
                      <a:pt x="39726" y="344"/>
                      <a:pt x="39710" y="317"/>
                    </a:cubicBezTo>
                    <a:cubicBezTo>
                      <a:pt x="39705" y="322"/>
                      <a:pt x="39703" y="324"/>
                      <a:pt x="39702" y="324"/>
                    </a:cubicBezTo>
                    <a:cubicBezTo>
                      <a:pt x="39699" y="324"/>
                      <a:pt x="39845" y="163"/>
                      <a:pt x="39807" y="135"/>
                    </a:cubicBezTo>
                    <a:lnTo>
                      <a:pt x="39807" y="135"/>
                    </a:lnTo>
                    <a:cubicBezTo>
                      <a:pt x="39784" y="149"/>
                      <a:pt x="39761" y="154"/>
                      <a:pt x="39739" y="154"/>
                    </a:cubicBezTo>
                    <a:cubicBezTo>
                      <a:pt x="39695" y="154"/>
                      <a:pt x="39654" y="135"/>
                      <a:pt x="39615" y="135"/>
                    </a:cubicBezTo>
                    <a:cubicBezTo>
                      <a:pt x="39602" y="135"/>
                      <a:pt x="39589" y="137"/>
                      <a:pt x="39576" y="143"/>
                    </a:cubicBezTo>
                    <a:cubicBezTo>
                      <a:pt x="39562" y="156"/>
                      <a:pt x="39548" y="159"/>
                      <a:pt x="39535" y="159"/>
                    </a:cubicBezTo>
                    <a:cubicBezTo>
                      <a:pt x="39522" y="159"/>
                      <a:pt x="39509" y="156"/>
                      <a:pt x="39497" y="156"/>
                    </a:cubicBezTo>
                    <a:cubicBezTo>
                      <a:pt x="39485" y="156"/>
                      <a:pt x="39474" y="159"/>
                      <a:pt x="39463" y="170"/>
                    </a:cubicBezTo>
                    <a:cubicBezTo>
                      <a:pt x="39455" y="182"/>
                      <a:pt x="39448" y="186"/>
                      <a:pt x="39440" y="186"/>
                    </a:cubicBezTo>
                    <a:cubicBezTo>
                      <a:pt x="39418" y="186"/>
                      <a:pt x="39396" y="148"/>
                      <a:pt x="39376" y="148"/>
                    </a:cubicBezTo>
                    <a:cubicBezTo>
                      <a:pt x="39373" y="148"/>
                      <a:pt x="39370" y="149"/>
                      <a:pt x="39367" y="152"/>
                    </a:cubicBezTo>
                    <a:cubicBezTo>
                      <a:pt x="39328" y="153"/>
                      <a:pt x="39293" y="183"/>
                      <a:pt x="39262" y="183"/>
                    </a:cubicBezTo>
                    <a:cubicBezTo>
                      <a:pt x="39246" y="183"/>
                      <a:pt x="39230" y="175"/>
                      <a:pt x="39215" y="148"/>
                    </a:cubicBezTo>
                    <a:cubicBezTo>
                      <a:pt x="39202" y="126"/>
                      <a:pt x="39190" y="118"/>
                      <a:pt x="39179" y="118"/>
                    </a:cubicBezTo>
                    <a:cubicBezTo>
                      <a:pt x="39153" y="118"/>
                      <a:pt x="39130" y="159"/>
                      <a:pt x="39110" y="163"/>
                    </a:cubicBezTo>
                    <a:cubicBezTo>
                      <a:pt x="39078" y="141"/>
                      <a:pt x="39052" y="132"/>
                      <a:pt x="39029" y="132"/>
                    </a:cubicBezTo>
                    <a:cubicBezTo>
                      <a:pt x="39008" y="132"/>
                      <a:pt x="38989" y="139"/>
                      <a:pt x="38971" y="152"/>
                    </a:cubicBezTo>
                    <a:cubicBezTo>
                      <a:pt x="38904" y="146"/>
                      <a:pt x="38894" y="129"/>
                      <a:pt x="38884" y="129"/>
                    </a:cubicBezTo>
                    <a:cubicBezTo>
                      <a:pt x="38882" y="129"/>
                      <a:pt x="38880" y="130"/>
                      <a:pt x="38878" y="131"/>
                    </a:cubicBezTo>
                    <a:cubicBezTo>
                      <a:pt x="38876" y="136"/>
                      <a:pt x="38874" y="139"/>
                      <a:pt x="38872" y="139"/>
                    </a:cubicBezTo>
                    <a:cubicBezTo>
                      <a:pt x="38865" y="139"/>
                      <a:pt x="38855" y="121"/>
                      <a:pt x="38836" y="79"/>
                    </a:cubicBezTo>
                    <a:cubicBezTo>
                      <a:pt x="38822" y="76"/>
                      <a:pt x="38802" y="67"/>
                      <a:pt x="38774" y="67"/>
                    </a:cubicBezTo>
                    <a:cubicBezTo>
                      <a:pt x="38756" y="67"/>
                      <a:pt x="38733" y="71"/>
                      <a:pt x="38706" y="86"/>
                    </a:cubicBezTo>
                    <a:cubicBezTo>
                      <a:pt x="38640" y="68"/>
                      <a:pt x="38604" y="54"/>
                      <a:pt x="38584" y="53"/>
                    </a:cubicBezTo>
                    <a:cubicBezTo>
                      <a:pt x="38580" y="63"/>
                      <a:pt x="38576" y="67"/>
                      <a:pt x="38573" y="67"/>
                    </a:cubicBezTo>
                    <a:cubicBezTo>
                      <a:pt x="38561" y="67"/>
                      <a:pt x="38557" y="4"/>
                      <a:pt x="38553" y="3"/>
                    </a:cubicBezTo>
                    <a:cubicBezTo>
                      <a:pt x="38553" y="2"/>
                      <a:pt x="38552" y="1"/>
                      <a:pt x="38551"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50" name="Google Shape;16950;p61"/>
              <p:cNvSpPr/>
              <p:nvPr/>
            </p:nvSpPr>
            <p:spPr>
              <a:xfrm>
                <a:off x="3816975" y="5455175"/>
                <a:ext cx="75" cy="75"/>
              </a:xfrm>
              <a:custGeom>
                <a:avLst/>
                <a:gdLst/>
                <a:ahLst/>
                <a:cxnLst/>
                <a:rect l="l" t="t" r="r" b="b"/>
                <a:pathLst>
                  <a:path w="3" h="3" extrusionOk="0">
                    <a:moveTo>
                      <a:pt x="3" y="0"/>
                    </a:moveTo>
                    <a:lnTo>
                      <a:pt x="0" y="3"/>
                    </a:lnTo>
                    <a:cubicBezTo>
                      <a:pt x="2" y="2"/>
                      <a:pt x="2" y="2"/>
                      <a:pt x="3"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sp>
        <p:nvSpPr>
          <p:cNvPr id="16951" name="Google Shape;16951;p61"/>
          <p:cNvSpPr/>
          <p:nvPr/>
        </p:nvSpPr>
        <p:spPr>
          <a:xfrm>
            <a:off x="6803862" y="2939600"/>
            <a:ext cx="800400" cy="800400"/>
          </a:xfrm>
          <a:prstGeom prst="ellipse">
            <a:avLst/>
          </a:prstGeom>
          <a:solidFill>
            <a:schemeClr val="accent2"/>
          </a:solidFill>
          <a:ln w="114300" cap="flat" cmpd="sng">
            <a:solidFill>
              <a:schemeClr val="accent2"/>
            </a:solidFill>
            <a:prstDash val="solid"/>
            <a:round/>
            <a:headEnd type="none" w="sm" len="sm"/>
            <a:tailEnd type="none" w="sm" len="sm"/>
          </a:ln>
          <a:effectLst>
            <a:outerShdw blurRad="57150" dist="19050" dir="4200000" algn="bl" rotWithShape="0">
              <a:srgbClr val="263A43">
                <a:alpha val="64999"/>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52" name="Google Shape;16952;p61"/>
          <p:cNvSpPr/>
          <p:nvPr/>
        </p:nvSpPr>
        <p:spPr>
          <a:xfrm>
            <a:off x="6803862" y="2939600"/>
            <a:ext cx="800400" cy="8004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53" name="Google Shape;16953;p61"/>
          <p:cNvSpPr txBox="1">
            <a:spLocks noGrp="1"/>
          </p:cNvSpPr>
          <p:nvPr>
            <p:ph type="subTitle" idx="2"/>
          </p:nvPr>
        </p:nvSpPr>
        <p:spPr>
          <a:xfrm>
            <a:off x="3416225" y="1994250"/>
            <a:ext cx="2311500" cy="581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latin typeface="Calibri"/>
                <a:ea typeface="微软雅黑"/>
                <a:sym typeface="Calibri"/>
              </a:rPr>
              <a:t>Venus is the second planet from the Sun</a:t>
            </a:r>
          </a:p>
        </p:txBody>
      </p:sp>
      <p:sp>
        <p:nvSpPr>
          <p:cNvPr id="16954" name="Google Shape;16954;p61"/>
          <p:cNvSpPr txBox="1">
            <a:spLocks noGrp="1"/>
          </p:cNvSpPr>
          <p:nvPr>
            <p:ph type="subTitle" idx="3"/>
          </p:nvPr>
        </p:nvSpPr>
        <p:spPr>
          <a:xfrm>
            <a:off x="6048250" y="1994250"/>
            <a:ext cx="2311500" cy="581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latin typeface="Calibri"/>
                <a:ea typeface="微软雅黑"/>
                <a:sym typeface="Calibri"/>
              </a:rPr>
              <a:t>Mars is actually a very cold place</a:t>
            </a:r>
          </a:p>
        </p:txBody>
      </p:sp>
      <p:sp>
        <p:nvSpPr>
          <p:cNvPr id="16955" name="Google Shape;16955;p61"/>
          <p:cNvSpPr txBox="1">
            <a:spLocks noGrp="1"/>
          </p:cNvSpPr>
          <p:nvPr>
            <p:ph type="subTitle" idx="4"/>
          </p:nvPr>
        </p:nvSpPr>
        <p:spPr>
          <a:xfrm>
            <a:off x="784188" y="3822200"/>
            <a:ext cx="2311500" cy="581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latin typeface="Calibri"/>
                <a:ea typeface="微软雅黑"/>
                <a:sym typeface="Calibri"/>
              </a:rPr>
              <a:t>Jupiter is the biggest planet</a:t>
            </a:r>
          </a:p>
        </p:txBody>
      </p:sp>
      <p:sp>
        <p:nvSpPr>
          <p:cNvPr id="16956" name="Google Shape;16956;p61"/>
          <p:cNvSpPr txBox="1">
            <a:spLocks noGrp="1"/>
          </p:cNvSpPr>
          <p:nvPr>
            <p:ph type="subTitle" idx="5"/>
          </p:nvPr>
        </p:nvSpPr>
        <p:spPr>
          <a:xfrm>
            <a:off x="3416225" y="3822200"/>
            <a:ext cx="2311500" cy="581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latin typeface="Calibri"/>
                <a:ea typeface="微软雅黑"/>
                <a:sym typeface="Calibri"/>
              </a:rPr>
              <a:t>Saturn is a gas giant and has rings</a:t>
            </a:r>
          </a:p>
        </p:txBody>
      </p:sp>
      <p:sp>
        <p:nvSpPr>
          <p:cNvPr id="16957" name="Google Shape;16957;p61"/>
          <p:cNvSpPr txBox="1">
            <a:spLocks noGrp="1"/>
          </p:cNvSpPr>
          <p:nvPr>
            <p:ph type="subTitle" idx="6"/>
          </p:nvPr>
        </p:nvSpPr>
        <p:spPr>
          <a:xfrm>
            <a:off x="6048250" y="3822200"/>
            <a:ext cx="2311500" cy="581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latin typeface="Calibri"/>
                <a:ea typeface="微软雅黑"/>
                <a:sym typeface="Calibri"/>
              </a:rPr>
              <a:t>Neptune is far away from Earth</a:t>
            </a:r>
          </a:p>
        </p:txBody>
      </p:sp>
      <p:grpSp>
        <p:nvGrpSpPr>
          <p:cNvPr id="16958" name="Google Shape;16958;p61"/>
          <p:cNvGrpSpPr/>
          <p:nvPr/>
        </p:nvGrpSpPr>
        <p:grpSpPr>
          <a:xfrm>
            <a:off x="4394325" y="3241250"/>
            <a:ext cx="355275" cy="235900"/>
            <a:chOff x="3241138" y="3862925"/>
            <a:chExt cx="355275" cy="235900"/>
          </a:xfrm>
        </p:grpSpPr>
        <p:sp>
          <p:nvSpPr>
            <p:cNvPr id="16959" name="Google Shape;16959;p61"/>
            <p:cNvSpPr/>
            <p:nvPr/>
          </p:nvSpPr>
          <p:spPr>
            <a:xfrm>
              <a:off x="3241138" y="3862925"/>
              <a:ext cx="355275" cy="235900"/>
            </a:xfrm>
            <a:custGeom>
              <a:avLst/>
              <a:gdLst/>
              <a:ahLst/>
              <a:cxnLst/>
              <a:rect l="l" t="t" r="r" b="b"/>
              <a:pathLst>
                <a:path w="14211" h="9436" extrusionOk="0">
                  <a:moveTo>
                    <a:pt x="13380" y="556"/>
                  </a:moveTo>
                  <a:cubicBezTo>
                    <a:pt x="13531" y="556"/>
                    <a:pt x="13655" y="680"/>
                    <a:pt x="13658" y="835"/>
                  </a:cubicBezTo>
                  <a:lnTo>
                    <a:pt x="13658" y="1929"/>
                  </a:lnTo>
                  <a:cubicBezTo>
                    <a:pt x="13658" y="2340"/>
                    <a:pt x="13423" y="2717"/>
                    <a:pt x="13052" y="2893"/>
                  </a:cubicBezTo>
                  <a:lnTo>
                    <a:pt x="13033" y="2902"/>
                  </a:lnTo>
                  <a:lnTo>
                    <a:pt x="8568" y="5480"/>
                  </a:lnTo>
                  <a:lnTo>
                    <a:pt x="8540" y="5433"/>
                  </a:lnTo>
                  <a:lnTo>
                    <a:pt x="8410" y="4923"/>
                  </a:lnTo>
                  <a:cubicBezTo>
                    <a:pt x="8385" y="4825"/>
                    <a:pt x="8308" y="4747"/>
                    <a:pt x="8212" y="4723"/>
                  </a:cubicBezTo>
                  <a:lnTo>
                    <a:pt x="7980" y="4664"/>
                  </a:lnTo>
                  <a:lnTo>
                    <a:pt x="7975" y="4666"/>
                  </a:lnTo>
                  <a:lnTo>
                    <a:pt x="7975" y="4666"/>
                  </a:lnTo>
                  <a:lnTo>
                    <a:pt x="7699" y="4596"/>
                  </a:lnTo>
                  <a:lnTo>
                    <a:pt x="7248" y="4324"/>
                  </a:lnTo>
                  <a:cubicBezTo>
                    <a:pt x="7203" y="4298"/>
                    <a:pt x="7154" y="4285"/>
                    <a:pt x="7105" y="4285"/>
                  </a:cubicBezTo>
                  <a:cubicBezTo>
                    <a:pt x="7056" y="4285"/>
                    <a:pt x="7007" y="4298"/>
                    <a:pt x="6964" y="4324"/>
                  </a:cubicBezTo>
                  <a:lnTo>
                    <a:pt x="6509" y="4596"/>
                  </a:lnTo>
                  <a:lnTo>
                    <a:pt x="5999" y="4726"/>
                  </a:lnTo>
                  <a:cubicBezTo>
                    <a:pt x="5900" y="4750"/>
                    <a:pt x="5823" y="4828"/>
                    <a:pt x="5798" y="4927"/>
                  </a:cubicBezTo>
                  <a:lnTo>
                    <a:pt x="5669" y="5437"/>
                  </a:lnTo>
                  <a:lnTo>
                    <a:pt x="5644" y="5480"/>
                  </a:lnTo>
                  <a:lnTo>
                    <a:pt x="1091" y="2853"/>
                  </a:lnTo>
                  <a:cubicBezTo>
                    <a:pt x="761" y="2661"/>
                    <a:pt x="557" y="2309"/>
                    <a:pt x="557" y="1929"/>
                  </a:cubicBezTo>
                  <a:cubicBezTo>
                    <a:pt x="557" y="1916"/>
                    <a:pt x="557" y="1904"/>
                    <a:pt x="554" y="1892"/>
                  </a:cubicBezTo>
                  <a:lnTo>
                    <a:pt x="554" y="835"/>
                  </a:lnTo>
                  <a:cubicBezTo>
                    <a:pt x="554" y="680"/>
                    <a:pt x="677" y="556"/>
                    <a:pt x="832" y="556"/>
                  </a:cubicBezTo>
                  <a:close/>
                  <a:moveTo>
                    <a:pt x="6010" y="5950"/>
                  </a:moveTo>
                  <a:lnTo>
                    <a:pt x="6009" y="5953"/>
                  </a:lnTo>
                  <a:lnTo>
                    <a:pt x="7989" y="6537"/>
                  </a:lnTo>
                  <a:lnTo>
                    <a:pt x="7990" y="6534"/>
                  </a:lnTo>
                  <a:lnTo>
                    <a:pt x="6010" y="5950"/>
                  </a:lnTo>
                  <a:close/>
                  <a:moveTo>
                    <a:pt x="7106" y="4886"/>
                  </a:moveTo>
                  <a:lnTo>
                    <a:pt x="7195" y="4939"/>
                  </a:lnTo>
                  <a:lnTo>
                    <a:pt x="7452" y="5090"/>
                  </a:lnTo>
                  <a:cubicBezTo>
                    <a:pt x="7474" y="5103"/>
                    <a:pt x="7498" y="5115"/>
                    <a:pt x="7523" y="5121"/>
                  </a:cubicBezTo>
                  <a:lnTo>
                    <a:pt x="7915" y="5220"/>
                  </a:lnTo>
                  <a:lnTo>
                    <a:pt x="8014" y="5610"/>
                  </a:lnTo>
                  <a:cubicBezTo>
                    <a:pt x="8021" y="5634"/>
                    <a:pt x="8030" y="5659"/>
                    <a:pt x="8042" y="5684"/>
                  </a:cubicBezTo>
                  <a:lnTo>
                    <a:pt x="8249" y="6027"/>
                  </a:lnTo>
                  <a:lnTo>
                    <a:pt x="8042" y="6376"/>
                  </a:lnTo>
                  <a:cubicBezTo>
                    <a:pt x="8030" y="6398"/>
                    <a:pt x="8021" y="6422"/>
                    <a:pt x="8014" y="6450"/>
                  </a:cubicBezTo>
                  <a:lnTo>
                    <a:pt x="7990" y="6537"/>
                  </a:lnTo>
                  <a:lnTo>
                    <a:pt x="7989" y="6537"/>
                  </a:lnTo>
                  <a:lnTo>
                    <a:pt x="7912" y="6837"/>
                  </a:lnTo>
                  <a:lnTo>
                    <a:pt x="7523" y="6935"/>
                  </a:lnTo>
                  <a:cubicBezTo>
                    <a:pt x="7498" y="6942"/>
                    <a:pt x="7474" y="6951"/>
                    <a:pt x="7449" y="6966"/>
                  </a:cubicBezTo>
                  <a:lnTo>
                    <a:pt x="7106" y="7170"/>
                  </a:lnTo>
                  <a:lnTo>
                    <a:pt x="6756" y="6966"/>
                  </a:lnTo>
                  <a:cubicBezTo>
                    <a:pt x="6735" y="6951"/>
                    <a:pt x="6710" y="6942"/>
                    <a:pt x="6682" y="6935"/>
                  </a:cubicBezTo>
                  <a:lnTo>
                    <a:pt x="6293" y="6837"/>
                  </a:lnTo>
                  <a:lnTo>
                    <a:pt x="6194" y="6447"/>
                  </a:lnTo>
                  <a:cubicBezTo>
                    <a:pt x="6188" y="6419"/>
                    <a:pt x="6179" y="6395"/>
                    <a:pt x="6163" y="6373"/>
                  </a:cubicBezTo>
                  <a:lnTo>
                    <a:pt x="5959" y="6024"/>
                  </a:lnTo>
                  <a:lnTo>
                    <a:pt x="6009" y="5950"/>
                  </a:lnTo>
                  <a:lnTo>
                    <a:pt x="6010" y="5950"/>
                  </a:lnTo>
                  <a:lnTo>
                    <a:pt x="6010" y="5950"/>
                  </a:lnTo>
                  <a:lnTo>
                    <a:pt x="6166" y="5684"/>
                  </a:lnTo>
                  <a:cubicBezTo>
                    <a:pt x="6182" y="5662"/>
                    <a:pt x="6191" y="5637"/>
                    <a:pt x="6197" y="5613"/>
                  </a:cubicBezTo>
                  <a:lnTo>
                    <a:pt x="6287" y="5257"/>
                  </a:lnTo>
                  <a:lnTo>
                    <a:pt x="5644" y="5480"/>
                  </a:lnTo>
                  <a:lnTo>
                    <a:pt x="5644" y="5480"/>
                  </a:lnTo>
                  <a:lnTo>
                    <a:pt x="6287" y="5254"/>
                  </a:lnTo>
                  <a:lnTo>
                    <a:pt x="6296" y="5223"/>
                  </a:lnTo>
                  <a:lnTo>
                    <a:pt x="6624" y="5140"/>
                  </a:lnTo>
                  <a:lnTo>
                    <a:pt x="6763" y="5090"/>
                  </a:lnTo>
                  <a:lnTo>
                    <a:pt x="7106" y="4886"/>
                  </a:lnTo>
                  <a:close/>
                  <a:moveTo>
                    <a:pt x="13658" y="3149"/>
                  </a:moveTo>
                  <a:lnTo>
                    <a:pt x="13658" y="8326"/>
                  </a:lnTo>
                  <a:lnTo>
                    <a:pt x="10125" y="5220"/>
                  </a:lnTo>
                  <a:lnTo>
                    <a:pt x="13302" y="3387"/>
                  </a:lnTo>
                  <a:cubicBezTo>
                    <a:pt x="13429" y="3326"/>
                    <a:pt x="13550" y="3245"/>
                    <a:pt x="13658" y="3149"/>
                  </a:cubicBezTo>
                  <a:close/>
                  <a:moveTo>
                    <a:pt x="554" y="3146"/>
                  </a:moveTo>
                  <a:cubicBezTo>
                    <a:pt x="634" y="3217"/>
                    <a:pt x="721" y="3279"/>
                    <a:pt x="810" y="3332"/>
                  </a:cubicBezTo>
                  <a:lnTo>
                    <a:pt x="4151" y="5257"/>
                  </a:lnTo>
                  <a:lnTo>
                    <a:pt x="554" y="8422"/>
                  </a:lnTo>
                  <a:lnTo>
                    <a:pt x="554" y="3146"/>
                  </a:lnTo>
                  <a:close/>
                  <a:moveTo>
                    <a:pt x="9618" y="5514"/>
                  </a:moveTo>
                  <a:lnTo>
                    <a:pt x="12190" y="7773"/>
                  </a:lnTo>
                  <a:lnTo>
                    <a:pt x="11408" y="7773"/>
                  </a:lnTo>
                  <a:cubicBezTo>
                    <a:pt x="11404" y="7773"/>
                    <a:pt x="11400" y="7773"/>
                    <a:pt x="11397" y="7773"/>
                  </a:cubicBezTo>
                  <a:cubicBezTo>
                    <a:pt x="11244" y="7773"/>
                    <a:pt x="11120" y="7897"/>
                    <a:pt x="11120" y="8051"/>
                  </a:cubicBezTo>
                  <a:cubicBezTo>
                    <a:pt x="11120" y="8205"/>
                    <a:pt x="11244" y="8326"/>
                    <a:pt x="11397" y="8326"/>
                  </a:cubicBezTo>
                  <a:cubicBezTo>
                    <a:pt x="11400" y="8326"/>
                    <a:pt x="11404" y="8326"/>
                    <a:pt x="11408" y="8326"/>
                  </a:cubicBezTo>
                  <a:lnTo>
                    <a:pt x="12820" y="8326"/>
                  </a:lnTo>
                  <a:lnTo>
                    <a:pt x="13441" y="8876"/>
                  </a:lnTo>
                  <a:cubicBezTo>
                    <a:pt x="13420" y="8879"/>
                    <a:pt x="13398" y="8883"/>
                    <a:pt x="13380" y="8883"/>
                  </a:cubicBezTo>
                  <a:lnTo>
                    <a:pt x="872" y="8883"/>
                  </a:lnTo>
                  <a:lnTo>
                    <a:pt x="4658" y="5551"/>
                  </a:lnTo>
                  <a:lnTo>
                    <a:pt x="5369" y="5962"/>
                  </a:lnTo>
                  <a:cubicBezTo>
                    <a:pt x="5350" y="6033"/>
                    <a:pt x="5363" y="6107"/>
                    <a:pt x="5400" y="6169"/>
                  </a:cubicBezTo>
                  <a:lnTo>
                    <a:pt x="5669" y="6623"/>
                  </a:lnTo>
                  <a:lnTo>
                    <a:pt x="5798" y="7133"/>
                  </a:lnTo>
                  <a:cubicBezTo>
                    <a:pt x="5823" y="7232"/>
                    <a:pt x="5900" y="7309"/>
                    <a:pt x="5999" y="7334"/>
                  </a:cubicBezTo>
                  <a:lnTo>
                    <a:pt x="6512" y="7464"/>
                  </a:lnTo>
                  <a:lnTo>
                    <a:pt x="6964" y="7733"/>
                  </a:lnTo>
                  <a:cubicBezTo>
                    <a:pt x="7007" y="7761"/>
                    <a:pt x="7056" y="7773"/>
                    <a:pt x="7106" y="7773"/>
                  </a:cubicBezTo>
                  <a:cubicBezTo>
                    <a:pt x="7155" y="7773"/>
                    <a:pt x="7205" y="7758"/>
                    <a:pt x="7248" y="7733"/>
                  </a:cubicBezTo>
                  <a:lnTo>
                    <a:pt x="7699" y="7464"/>
                  </a:lnTo>
                  <a:lnTo>
                    <a:pt x="8212" y="7334"/>
                  </a:lnTo>
                  <a:cubicBezTo>
                    <a:pt x="8308" y="7309"/>
                    <a:pt x="8385" y="7232"/>
                    <a:pt x="8410" y="7133"/>
                  </a:cubicBezTo>
                  <a:lnTo>
                    <a:pt x="8524" y="6691"/>
                  </a:lnTo>
                  <a:lnTo>
                    <a:pt x="8540" y="6620"/>
                  </a:lnTo>
                  <a:lnTo>
                    <a:pt x="8812" y="6169"/>
                  </a:lnTo>
                  <a:cubicBezTo>
                    <a:pt x="8849" y="6107"/>
                    <a:pt x="8861" y="6033"/>
                    <a:pt x="8843" y="5962"/>
                  </a:cubicBezTo>
                  <a:lnTo>
                    <a:pt x="8840" y="5962"/>
                  </a:lnTo>
                  <a:lnTo>
                    <a:pt x="9618" y="5514"/>
                  </a:lnTo>
                  <a:close/>
                  <a:moveTo>
                    <a:pt x="832" y="0"/>
                  </a:moveTo>
                  <a:cubicBezTo>
                    <a:pt x="371" y="0"/>
                    <a:pt x="0" y="371"/>
                    <a:pt x="0" y="832"/>
                  </a:cubicBezTo>
                  <a:lnTo>
                    <a:pt x="0" y="8604"/>
                  </a:lnTo>
                  <a:cubicBezTo>
                    <a:pt x="0" y="9065"/>
                    <a:pt x="371" y="9436"/>
                    <a:pt x="832" y="9436"/>
                  </a:cubicBezTo>
                  <a:lnTo>
                    <a:pt x="13380" y="9436"/>
                  </a:lnTo>
                  <a:cubicBezTo>
                    <a:pt x="13679" y="9436"/>
                    <a:pt x="13954" y="9275"/>
                    <a:pt x="14103" y="9015"/>
                  </a:cubicBezTo>
                  <a:cubicBezTo>
                    <a:pt x="14174" y="8889"/>
                    <a:pt x="14211" y="8750"/>
                    <a:pt x="14211" y="8604"/>
                  </a:cubicBezTo>
                  <a:lnTo>
                    <a:pt x="14211" y="832"/>
                  </a:lnTo>
                  <a:cubicBezTo>
                    <a:pt x="14211" y="371"/>
                    <a:pt x="13837" y="0"/>
                    <a:pt x="13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60" name="Google Shape;16960;p61"/>
            <p:cNvSpPr/>
            <p:nvPr/>
          </p:nvSpPr>
          <p:spPr>
            <a:xfrm>
              <a:off x="3440638" y="3935475"/>
              <a:ext cx="126350" cy="44050"/>
            </a:xfrm>
            <a:custGeom>
              <a:avLst/>
              <a:gdLst/>
              <a:ahLst/>
              <a:cxnLst/>
              <a:rect l="l" t="t" r="r" b="b"/>
              <a:pathLst>
                <a:path w="5054" h="1762" extrusionOk="0">
                  <a:moveTo>
                    <a:pt x="0" y="1762"/>
                  </a:moveTo>
                  <a:lnTo>
                    <a:pt x="0" y="1762"/>
                  </a:lnTo>
                  <a:lnTo>
                    <a:pt x="5053" y="0"/>
                  </a:lnTo>
                  <a:lnTo>
                    <a:pt x="505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61" name="Google Shape;16961;p61"/>
            <p:cNvSpPr/>
            <p:nvPr/>
          </p:nvSpPr>
          <p:spPr>
            <a:xfrm>
              <a:off x="3406713" y="3990100"/>
              <a:ext cx="3500" cy="1250"/>
            </a:xfrm>
            <a:custGeom>
              <a:avLst/>
              <a:gdLst/>
              <a:ahLst/>
              <a:cxnLst/>
              <a:rect l="l" t="t" r="r" b="b"/>
              <a:pathLst>
                <a:path w="140" h="50" extrusionOk="0">
                  <a:moveTo>
                    <a:pt x="140" y="0"/>
                  </a:moveTo>
                  <a:lnTo>
                    <a:pt x="1" y="50"/>
                  </a:lnTo>
                  <a:lnTo>
                    <a:pt x="62" y="34"/>
                  </a:lnTo>
                  <a:cubicBezTo>
                    <a:pt x="90" y="25"/>
                    <a:pt x="115" y="16"/>
                    <a:pt x="137" y="3"/>
                  </a:cubicBezTo>
                  <a:lnTo>
                    <a:pt x="1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62" name="Google Shape;16962;p61"/>
            <p:cNvSpPr/>
            <p:nvPr/>
          </p:nvSpPr>
          <p:spPr>
            <a:xfrm>
              <a:off x="3398363" y="3991325"/>
              <a:ext cx="8375" cy="2975"/>
            </a:xfrm>
            <a:custGeom>
              <a:avLst/>
              <a:gdLst/>
              <a:ahLst/>
              <a:cxnLst/>
              <a:rect l="l" t="t" r="r" b="b"/>
              <a:pathLst>
                <a:path w="335" h="119" extrusionOk="0">
                  <a:moveTo>
                    <a:pt x="335" y="1"/>
                  </a:moveTo>
                  <a:lnTo>
                    <a:pt x="1" y="118"/>
                  </a:lnTo>
                  <a:lnTo>
                    <a:pt x="1" y="118"/>
                  </a:lnTo>
                  <a:lnTo>
                    <a:pt x="3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63" name="Google Shape;16963;p61"/>
            <p:cNvSpPr/>
            <p:nvPr/>
          </p:nvSpPr>
          <p:spPr>
            <a:xfrm>
              <a:off x="3410188" y="3986300"/>
              <a:ext cx="10850" cy="3825"/>
            </a:xfrm>
            <a:custGeom>
              <a:avLst/>
              <a:gdLst/>
              <a:ahLst/>
              <a:cxnLst/>
              <a:rect l="l" t="t" r="r" b="b"/>
              <a:pathLst>
                <a:path w="434" h="153" extrusionOk="0">
                  <a:moveTo>
                    <a:pt x="1" y="152"/>
                  </a:moveTo>
                  <a:lnTo>
                    <a:pt x="1" y="152"/>
                  </a:lnTo>
                  <a:lnTo>
                    <a:pt x="433" y="1"/>
                  </a:lnTo>
                  <a:lnTo>
                    <a:pt x="4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64" name="Google Shape;16964;p61"/>
            <p:cNvSpPr/>
            <p:nvPr/>
          </p:nvSpPr>
          <p:spPr>
            <a:xfrm>
              <a:off x="3268563" y="3890650"/>
              <a:ext cx="49875" cy="13950"/>
            </a:xfrm>
            <a:custGeom>
              <a:avLst/>
              <a:gdLst/>
              <a:ahLst/>
              <a:cxnLst/>
              <a:rect l="l" t="t" r="r" b="b"/>
              <a:pathLst>
                <a:path w="1995" h="558" extrusionOk="0">
                  <a:moveTo>
                    <a:pt x="280" y="0"/>
                  </a:moveTo>
                  <a:cubicBezTo>
                    <a:pt x="127" y="0"/>
                    <a:pt x="1" y="125"/>
                    <a:pt x="1" y="279"/>
                  </a:cubicBezTo>
                  <a:cubicBezTo>
                    <a:pt x="1" y="435"/>
                    <a:pt x="130" y="557"/>
                    <a:pt x="285" y="557"/>
                  </a:cubicBezTo>
                  <a:cubicBezTo>
                    <a:pt x="287" y="557"/>
                    <a:pt x="289" y="557"/>
                    <a:pt x="291" y="557"/>
                  </a:cubicBezTo>
                  <a:lnTo>
                    <a:pt x="1707" y="557"/>
                  </a:lnTo>
                  <a:cubicBezTo>
                    <a:pt x="1709" y="557"/>
                    <a:pt x="1710" y="557"/>
                    <a:pt x="1712" y="557"/>
                  </a:cubicBezTo>
                  <a:cubicBezTo>
                    <a:pt x="1867" y="557"/>
                    <a:pt x="1994" y="435"/>
                    <a:pt x="1994" y="279"/>
                  </a:cubicBezTo>
                  <a:cubicBezTo>
                    <a:pt x="1994" y="125"/>
                    <a:pt x="1870" y="0"/>
                    <a:pt x="1718" y="0"/>
                  </a:cubicBezTo>
                  <a:cubicBezTo>
                    <a:pt x="1714" y="0"/>
                    <a:pt x="1710" y="1"/>
                    <a:pt x="1707" y="1"/>
                  </a:cubicBezTo>
                  <a:lnTo>
                    <a:pt x="291" y="1"/>
                  </a:lnTo>
                  <a:cubicBezTo>
                    <a:pt x="287" y="1"/>
                    <a:pt x="284" y="0"/>
                    <a:pt x="2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65" name="Google Shape;16965;p61"/>
            <p:cNvSpPr/>
            <p:nvPr/>
          </p:nvSpPr>
          <p:spPr>
            <a:xfrm>
              <a:off x="3324438" y="3890650"/>
              <a:ext cx="14075" cy="13950"/>
            </a:xfrm>
            <a:custGeom>
              <a:avLst/>
              <a:gdLst/>
              <a:ahLst/>
              <a:cxnLst/>
              <a:rect l="l" t="t" r="r" b="b"/>
              <a:pathLst>
                <a:path w="563" h="558" extrusionOk="0">
                  <a:moveTo>
                    <a:pt x="286" y="0"/>
                  </a:moveTo>
                  <a:cubicBezTo>
                    <a:pt x="283" y="0"/>
                    <a:pt x="279" y="1"/>
                    <a:pt x="275" y="1"/>
                  </a:cubicBezTo>
                  <a:lnTo>
                    <a:pt x="269" y="1"/>
                  </a:lnTo>
                  <a:cubicBezTo>
                    <a:pt x="121" y="7"/>
                    <a:pt x="0" y="127"/>
                    <a:pt x="0" y="279"/>
                  </a:cubicBezTo>
                  <a:cubicBezTo>
                    <a:pt x="0" y="427"/>
                    <a:pt x="121" y="551"/>
                    <a:pt x="269" y="557"/>
                  </a:cubicBezTo>
                  <a:lnTo>
                    <a:pt x="275" y="557"/>
                  </a:lnTo>
                  <a:cubicBezTo>
                    <a:pt x="279" y="557"/>
                    <a:pt x="283" y="557"/>
                    <a:pt x="286" y="557"/>
                  </a:cubicBezTo>
                  <a:cubicBezTo>
                    <a:pt x="439" y="557"/>
                    <a:pt x="563" y="433"/>
                    <a:pt x="563" y="279"/>
                  </a:cubicBezTo>
                  <a:cubicBezTo>
                    <a:pt x="563" y="125"/>
                    <a:pt x="439"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66" name="Google Shape;16966;p61"/>
            <p:cNvSpPr/>
            <p:nvPr/>
          </p:nvSpPr>
          <p:spPr>
            <a:xfrm>
              <a:off x="3499513" y="4057225"/>
              <a:ext cx="14075" cy="13875"/>
            </a:xfrm>
            <a:custGeom>
              <a:avLst/>
              <a:gdLst/>
              <a:ahLst/>
              <a:cxnLst/>
              <a:rect l="l" t="t" r="r" b="b"/>
              <a:pathLst>
                <a:path w="563" h="555" extrusionOk="0">
                  <a:moveTo>
                    <a:pt x="287" y="1"/>
                  </a:moveTo>
                  <a:cubicBezTo>
                    <a:pt x="283" y="1"/>
                    <a:pt x="279" y="1"/>
                    <a:pt x="275" y="1"/>
                  </a:cubicBezTo>
                  <a:lnTo>
                    <a:pt x="269" y="1"/>
                  </a:lnTo>
                  <a:cubicBezTo>
                    <a:pt x="118" y="4"/>
                    <a:pt x="0" y="128"/>
                    <a:pt x="0" y="276"/>
                  </a:cubicBezTo>
                  <a:cubicBezTo>
                    <a:pt x="0" y="427"/>
                    <a:pt x="118" y="548"/>
                    <a:pt x="269" y="554"/>
                  </a:cubicBezTo>
                  <a:lnTo>
                    <a:pt x="275" y="554"/>
                  </a:lnTo>
                  <a:cubicBezTo>
                    <a:pt x="279" y="554"/>
                    <a:pt x="283" y="554"/>
                    <a:pt x="287" y="554"/>
                  </a:cubicBezTo>
                  <a:cubicBezTo>
                    <a:pt x="439" y="554"/>
                    <a:pt x="563" y="430"/>
                    <a:pt x="563" y="276"/>
                  </a:cubicBezTo>
                  <a:cubicBezTo>
                    <a:pt x="563" y="122"/>
                    <a:pt x="439" y="1"/>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6967" name="Google Shape;16967;p61"/>
          <p:cNvGrpSpPr/>
          <p:nvPr/>
        </p:nvGrpSpPr>
        <p:grpSpPr>
          <a:xfrm>
            <a:off x="4448325" y="1328338"/>
            <a:ext cx="247275" cy="355275"/>
            <a:chOff x="5586663" y="3194900"/>
            <a:chExt cx="247275" cy="355275"/>
          </a:xfrm>
        </p:grpSpPr>
        <p:sp>
          <p:nvSpPr>
            <p:cNvPr id="16968" name="Google Shape;16968;p61"/>
            <p:cNvSpPr/>
            <p:nvPr/>
          </p:nvSpPr>
          <p:spPr>
            <a:xfrm>
              <a:off x="5586663" y="3194900"/>
              <a:ext cx="247275" cy="355275"/>
            </a:xfrm>
            <a:custGeom>
              <a:avLst/>
              <a:gdLst/>
              <a:ahLst/>
              <a:cxnLst/>
              <a:rect l="l" t="t" r="r" b="b"/>
              <a:pathLst>
                <a:path w="9891" h="14211" extrusionOk="0">
                  <a:moveTo>
                    <a:pt x="4946" y="1694"/>
                  </a:moveTo>
                  <a:cubicBezTo>
                    <a:pt x="5251" y="1694"/>
                    <a:pt x="5502" y="1941"/>
                    <a:pt x="5502" y="2250"/>
                  </a:cubicBezTo>
                  <a:cubicBezTo>
                    <a:pt x="5502" y="2556"/>
                    <a:pt x="5251" y="2803"/>
                    <a:pt x="4946" y="2803"/>
                  </a:cubicBezTo>
                  <a:cubicBezTo>
                    <a:pt x="4640" y="2803"/>
                    <a:pt x="4389" y="2556"/>
                    <a:pt x="4389" y="2250"/>
                  </a:cubicBezTo>
                  <a:cubicBezTo>
                    <a:pt x="4389" y="1941"/>
                    <a:pt x="4640" y="1694"/>
                    <a:pt x="4946" y="1694"/>
                  </a:cubicBezTo>
                  <a:close/>
                  <a:moveTo>
                    <a:pt x="9334" y="556"/>
                  </a:moveTo>
                  <a:lnTo>
                    <a:pt x="9334" y="3007"/>
                  </a:lnTo>
                  <a:lnTo>
                    <a:pt x="6055" y="3885"/>
                  </a:lnTo>
                  <a:lnTo>
                    <a:pt x="6055" y="2250"/>
                  </a:lnTo>
                  <a:cubicBezTo>
                    <a:pt x="6055" y="1635"/>
                    <a:pt x="5561" y="1137"/>
                    <a:pt x="4946" y="1137"/>
                  </a:cubicBezTo>
                  <a:cubicBezTo>
                    <a:pt x="4334" y="1137"/>
                    <a:pt x="3836" y="1632"/>
                    <a:pt x="3836" y="2247"/>
                  </a:cubicBezTo>
                  <a:lnTo>
                    <a:pt x="3836" y="3885"/>
                  </a:lnTo>
                  <a:lnTo>
                    <a:pt x="557" y="3007"/>
                  </a:lnTo>
                  <a:lnTo>
                    <a:pt x="557" y="556"/>
                  </a:lnTo>
                  <a:close/>
                  <a:moveTo>
                    <a:pt x="5502" y="3211"/>
                  </a:moveTo>
                  <a:lnTo>
                    <a:pt x="5502" y="4033"/>
                  </a:lnTo>
                  <a:lnTo>
                    <a:pt x="4946" y="4182"/>
                  </a:lnTo>
                  <a:lnTo>
                    <a:pt x="4389" y="4033"/>
                  </a:lnTo>
                  <a:lnTo>
                    <a:pt x="4389" y="3211"/>
                  </a:lnTo>
                  <a:cubicBezTo>
                    <a:pt x="4559" y="3307"/>
                    <a:pt x="4751" y="3360"/>
                    <a:pt x="4946" y="3360"/>
                  </a:cubicBezTo>
                  <a:cubicBezTo>
                    <a:pt x="5140" y="3360"/>
                    <a:pt x="5332" y="3307"/>
                    <a:pt x="5502" y="3211"/>
                  </a:cubicBezTo>
                  <a:close/>
                  <a:moveTo>
                    <a:pt x="5502" y="4608"/>
                  </a:moveTo>
                  <a:lnTo>
                    <a:pt x="5502" y="5467"/>
                  </a:lnTo>
                  <a:cubicBezTo>
                    <a:pt x="5330" y="5368"/>
                    <a:pt x="5138" y="5319"/>
                    <a:pt x="4946" y="5319"/>
                  </a:cubicBezTo>
                  <a:cubicBezTo>
                    <a:pt x="4753" y="5319"/>
                    <a:pt x="4561" y="5368"/>
                    <a:pt x="4389" y="5467"/>
                  </a:cubicBezTo>
                  <a:lnTo>
                    <a:pt x="4389" y="4608"/>
                  </a:lnTo>
                  <a:lnTo>
                    <a:pt x="4874" y="4738"/>
                  </a:lnTo>
                  <a:cubicBezTo>
                    <a:pt x="4898" y="4744"/>
                    <a:pt x="4922" y="4747"/>
                    <a:pt x="4946" y="4747"/>
                  </a:cubicBezTo>
                  <a:cubicBezTo>
                    <a:pt x="4969" y="4747"/>
                    <a:pt x="4993" y="4744"/>
                    <a:pt x="5017" y="4738"/>
                  </a:cubicBezTo>
                  <a:lnTo>
                    <a:pt x="5502" y="4608"/>
                  </a:lnTo>
                  <a:close/>
                  <a:moveTo>
                    <a:pt x="4951" y="5875"/>
                  </a:moveTo>
                  <a:cubicBezTo>
                    <a:pt x="5255" y="5875"/>
                    <a:pt x="5499" y="6124"/>
                    <a:pt x="5502" y="6428"/>
                  </a:cubicBezTo>
                  <a:cubicBezTo>
                    <a:pt x="5499" y="6734"/>
                    <a:pt x="5251" y="6985"/>
                    <a:pt x="4946" y="6985"/>
                  </a:cubicBezTo>
                  <a:cubicBezTo>
                    <a:pt x="4640" y="6982"/>
                    <a:pt x="4392" y="6734"/>
                    <a:pt x="4392" y="6428"/>
                  </a:cubicBezTo>
                  <a:cubicBezTo>
                    <a:pt x="4392" y="6122"/>
                    <a:pt x="4640" y="5875"/>
                    <a:pt x="4946" y="5875"/>
                  </a:cubicBezTo>
                  <a:cubicBezTo>
                    <a:pt x="4947" y="5875"/>
                    <a:pt x="4949" y="5875"/>
                    <a:pt x="4951" y="5875"/>
                  </a:cubicBezTo>
                  <a:close/>
                  <a:moveTo>
                    <a:pt x="9334" y="3579"/>
                  </a:moveTo>
                  <a:lnTo>
                    <a:pt x="9334" y="13657"/>
                  </a:lnTo>
                  <a:lnTo>
                    <a:pt x="557" y="13657"/>
                  </a:lnTo>
                  <a:lnTo>
                    <a:pt x="557" y="3582"/>
                  </a:lnTo>
                  <a:lnTo>
                    <a:pt x="3836" y="4460"/>
                  </a:lnTo>
                  <a:lnTo>
                    <a:pt x="3836" y="6432"/>
                  </a:lnTo>
                  <a:cubicBezTo>
                    <a:pt x="3836" y="7047"/>
                    <a:pt x="4334" y="7541"/>
                    <a:pt x="4946" y="7541"/>
                  </a:cubicBezTo>
                  <a:cubicBezTo>
                    <a:pt x="5561" y="7541"/>
                    <a:pt x="6058" y="7043"/>
                    <a:pt x="6055" y="6428"/>
                  </a:cubicBezTo>
                  <a:lnTo>
                    <a:pt x="6055" y="4460"/>
                  </a:lnTo>
                  <a:lnTo>
                    <a:pt x="9334" y="3579"/>
                  </a:lnTo>
                  <a:close/>
                  <a:moveTo>
                    <a:pt x="279" y="0"/>
                  </a:moveTo>
                  <a:cubicBezTo>
                    <a:pt x="124" y="0"/>
                    <a:pt x="1" y="124"/>
                    <a:pt x="1" y="278"/>
                  </a:cubicBezTo>
                  <a:lnTo>
                    <a:pt x="1" y="13935"/>
                  </a:lnTo>
                  <a:cubicBezTo>
                    <a:pt x="1" y="14087"/>
                    <a:pt x="124" y="14211"/>
                    <a:pt x="279" y="14211"/>
                  </a:cubicBezTo>
                  <a:lnTo>
                    <a:pt x="9612" y="14211"/>
                  </a:lnTo>
                  <a:cubicBezTo>
                    <a:pt x="9767" y="14211"/>
                    <a:pt x="9890" y="14087"/>
                    <a:pt x="9890" y="13935"/>
                  </a:cubicBezTo>
                  <a:lnTo>
                    <a:pt x="9890" y="278"/>
                  </a:lnTo>
                  <a:cubicBezTo>
                    <a:pt x="9890" y="124"/>
                    <a:pt x="9767" y="0"/>
                    <a:pt x="96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69" name="Google Shape;16969;p61"/>
            <p:cNvSpPr/>
            <p:nvPr/>
          </p:nvSpPr>
          <p:spPr>
            <a:xfrm>
              <a:off x="5670038" y="3508575"/>
              <a:ext cx="14075" cy="13875"/>
            </a:xfrm>
            <a:custGeom>
              <a:avLst/>
              <a:gdLst/>
              <a:ahLst/>
              <a:cxnLst/>
              <a:rect l="l" t="t" r="r" b="b"/>
              <a:pathLst>
                <a:path w="563" h="555" extrusionOk="0">
                  <a:moveTo>
                    <a:pt x="287" y="1"/>
                  </a:moveTo>
                  <a:cubicBezTo>
                    <a:pt x="283" y="1"/>
                    <a:pt x="279" y="1"/>
                    <a:pt x="275" y="1"/>
                  </a:cubicBezTo>
                  <a:lnTo>
                    <a:pt x="269" y="1"/>
                  </a:lnTo>
                  <a:cubicBezTo>
                    <a:pt x="118" y="4"/>
                    <a:pt x="0" y="128"/>
                    <a:pt x="0" y="276"/>
                  </a:cubicBezTo>
                  <a:cubicBezTo>
                    <a:pt x="0" y="427"/>
                    <a:pt x="118" y="548"/>
                    <a:pt x="269" y="554"/>
                  </a:cubicBezTo>
                  <a:lnTo>
                    <a:pt x="275" y="554"/>
                  </a:lnTo>
                  <a:cubicBezTo>
                    <a:pt x="279" y="554"/>
                    <a:pt x="283" y="554"/>
                    <a:pt x="286" y="554"/>
                  </a:cubicBezTo>
                  <a:cubicBezTo>
                    <a:pt x="439" y="554"/>
                    <a:pt x="563" y="430"/>
                    <a:pt x="563" y="276"/>
                  </a:cubicBezTo>
                  <a:cubicBezTo>
                    <a:pt x="563" y="122"/>
                    <a:pt x="439" y="1"/>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70" name="Google Shape;16970;p61"/>
            <p:cNvSpPr/>
            <p:nvPr/>
          </p:nvSpPr>
          <p:spPr>
            <a:xfrm>
              <a:off x="5614163" y="3508575"/>
              <a:ext cx="49325" cy="13875"/>
            </a:xfrm>
            <a:custGeom>
              <a:avLst/>
              <a:gdLst/>
              <a:ahLst/>
              <a:cxnLst/>
              <a:rect l="l" t="t" r="r" b="b"/>
              <a:pathLst>
                <a:path w="1973" h="555" extrusionOk="0">
                  <a:moveTo>
                    <a:pt x="277" y="1"/>
                  </a:moveTo>
                  <a:cubicBezTo>
                    <a:pt x="124" y="1"/>
                    <a:pt x="1" y="122"/>
                    <a:pt x="1" y="276"/>
                  </a:cubicBezTo>
                  <a:cubicBezTo>
                    <a:pt x="1" y="430"/>
                    <a:pt x="125" y="554"/>
                    <a:pt x="277" y="554"/>
                  </a:cubicBezTo>
                  <a:cubicBezTo>
                    <a:pt x="281" y="554"/>
                    <a:pt x="285" y="554"/>
                    <a:pt x="288" y="554"/>
                  </a:cubicBezTo>
                  <a:lnTo>
                    <a:pt x="1707" y="554"/>
                  </a:lnTo>
                  <a:cubicBezTo>
                    <a:pt x="1855" y="548"/>
                    <a:pt x="1973" y="427"/>
                    <a:pt x="1973" y="276"/>
                  </a:cubicBezTo>
                  <a:cubicBezTo>
                    <a:pt x="1973" y="128"/>
                    <a:pt x="1855" y="4"/>
                    <a:pt x="1707" y="1"/>
                  </a:cubicBezTo>
                  <a:lnTo>
                    <a:pt x="288" y="1"/>
                  </a:lnTo>
                  <a:cubicBezTo>
                    <a:pt x="284" y="1"/>
                    <a:pt x="281" y="1"/>
                    <a:pt x="2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71" name="Google Shape;16971;p61"/>
            <p:cNvSpPr/>
            <p:nvPr/>
          </p:nvSpPr>
          <p:spPr>
            <a:xfrm>
              <a:off x="5614163" y="3480750"/>
              <a:ext cx="69950" cy="13950"/>
            </a:xfrm>
            <a:custGeom>
              <a:avLst/>
              <a:gdLst/>
              <a:ahLst/>
              <a:cxnLst/>
              <a:rect l="l" t="t" r="r" b="b"/>
              <a:pathLst>
                <a:path w="2798" h="558" extrusionOk="0">
                  <a:moveTo>
                    <a:pt x="277" y="1"/>
                  </a:moveTo>
                  <a:cubicBezTo>
                    <a:pt x="125" y="1"/>
                    <a:pt x="1" y="125"/>
                    <a:pt x="1" y="279"/>
                  </a:cubicBezTo>
                  <a:cubicBezTo>
                    <a:pt x="1" y="433"/>
                    <a:pt x="125" y="558"/>
                    <a:pt x="277" y="558"/>
                  </a:cubicBezTo>
                  <a:cubicBezTo>
                    <a:pt x="281" y="558"/>
                    <a:pt x="285" y="558"/>
                    <a:pt x="288" y="557"/>
                  </a:cubicBezTo>
                  <a:lnTo>
                    <a:pt x="2510" y="557"/>
                  </a:lnTo>
                  <a:cubicBezTo>
                    <a:pt x="2514" y="558"/>
                    <a:pt x="2518" y="558"/>
                    <a:pt x="2521" y="558"/>
                  </a:cubicBezTo>
                  <a:cubicBezTo>
                    <a:pt x="2674" y="558"/>
                    <a:pt x="2798" y="433"/>
                    <a:pt x="2798" y="279"/>
                  </a:cubicBezTo>
                  <a:cubicBezTo>
                    <a:pt x="2798" y="125"/>
                    <a:pt x="2674" y="1"/>
                    <a:pt x="2521" y="1"/>
                  </a:cubicBezTo>
                  <a:cubicBezTo>
                    <a:pt x="2518" y="1"/>
                    <a:pt x="2514" y="1"/>
                    <a:pt x="2510" y="1"/>
                  </a:cubicBezTo>
                  <a:lnTo>
                    <a:pt x="288" y="1"/>
                  </a:lnTo>
                  <a:cubicBezTo>
                    <a:pt x="285" y="1"/>
                    <a:pt x="281" y="1"/>
                    <a:pt x="2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6972" name="Google Shape;16972;p61"/>
          <p:cNvGrpSpPr/>
          <p:nvPr/>
        </p:nvGrpSpPr>
        <p:grpSpPr>
          <a:xfrm>
            <a:off x="1751063" y="3213925"/>
            <a:ext cx="366550" cy="290550"/>
            <a:chOff x="3229863" y="2100200"/>
            <a:chExt cx="366550" cy="290550"/>
          </a:xfrm>
        </p:grpSpPr>
        <p:sp>
          <p:nvSpPr>
            <p:cNvPr id="16973" name="Google Shape;16973;p61"/>
            <p:cNvSpPr/>
            <p:nvPr/>
          </p:nvSpPr>
          <p:spPr>
            <a:xfrm>
              <a:off x="3298313" y="2349275"/>
              <a:ext cx="15325" cy="13700"/>
            </a:xfrm>
            <a:custGeom>
              <a:avLst/>
              <a:gdLst/>
              <a:ahLst/>
              <a:cxnLst/>
              <a:rect l="l" t="t" r="r" b="b"/>
              <a:pathLst>
                <a:path w="613" h="548" extrusionOk="0">
                  <a:moveTo>
                    <a:pt x="318" y="0"/>
                  </a:moveTo>
                  <a:cubicBezTo>
                    <a:pt x="211" y="0"/>
                    <a:pt x="109" y="63"/>
                    <a:pt x="62" y="166"/>
                  </a:cubicBezTo>
                  <a:cubicBezTo>
                    <a:pt x="0" y="302"/>
                    <a:pt x="62" y="462"/>
                    <a:pt x="195" y="527"/>
                  </a:cubicBezTo>
                  <a:cubicBezTo>
                    <a:pt x="230" y="541"/>
                    <a:pt x="265" y="548"/>
                    <a:pt x="300" y="548"/>
                  </a:cubicBezTo>
                  <a:cubicBezTo>
                    <a:pt x="405" y="548"/>
                    <a:pt x="504" y="487"/>
                    <a:pt x="551" y="385"/>
                  </a:cubicBezTo>
                  <a:cubicBezTo>
                    <a:pt x="612" y="252"/>
                    <a:pt x="560" y="91"/>
                    <a:pt x="427" y="23"/>
                  </a:cubicBezTo>
                  <a:lnTo>
                    <a:pt x="430" y="23"/>
                  </a:lnTo>
                  <a:lnTo>
                    <a:pt x="421" y="20"/>
                  </a:lnTo>
                  <a:cubicBezTo>
                    <a:pt x="387" y="7"/>
                    <a:pt x="352" y="0"/>
                    <a:pt x="3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74" name="Google Shape;16974;p61"/>
            <p:cNvSpPr/>
            <p:nvPr/>
          </p:nvSpPr>
          <p:spPr>
            <a:xfrm>
              <a:off x="3316163" y="2355775"/>
              <a:ext cx="55975" cy="19825"/>
            </a:xfrm>
            <a:custGeom>
              <a:avLst/>
              <a:gdLst/>
              <a:ahLst/>
              <a:cxnLst/>
              <a:rect l="l" t="t" r="r" b="b"/>
              <a:pathLst>
                <a:path w="2239" h="793" extrusionOk="0">
                  <a:moveTo>
                    <a:pt x="309" y="1"/>
                  </a:moveTo>
                  <a:cubicBezTo>
                    <a:pt x="188" y="1"/>
                    <a:pt x="80" y="79"/>
                    <a:pt x="44" y="199"/>
                  </a:cubicBezTo>
                  <a:cubicBezTo>
                    <a:pt x="0" y="344"/>
                    <a:pt x="81" y="496"/>
                    <a:pt x="223" y="542"/>
                  </a:cubicBezTo>
                  <a:cubicBezTo>
                    <a:pt x="785" y="709"/>
                    <a:pt x="1366" y="793"/>
                    <a:pt x="1951" y="793"/>
                  </a:cubicBezTo>
                  <a:cubicBezTo>
                    <a:pt x="1954" y="793"/>
                    <a:pt x="1958" y="793"/>
                    <a:pt x="1962" y="793"/>
                  </a:cubicBezTo>
                  <a:cubicBezTo>
                    <a:pt x="2114" y="793"/>
                    <a:pt x="2238" y="668"/>
                    <a:pt x="2238" y="514"/>
                  </a:cubicBezTo>
                  <a:cubicBezTo>
                    <a:pt x="2238" y="361"/>
                    <a:pt x="2114" y="236"/>
                    <a:pt x="1962" y="236"/>
                  </a:cubicBezTo>
                  <a:cubicBezTo>
                    <a:pt x="1958" y="236"/>
                    <a:pt x="1954" y="236"/>
                    <a:pt x="1951" y="236"/>
                  </a:cubicBezTo>
                  <a:cubicBezTo>
                    <a:pt x="1419" y="236"/>
                    <a:pt x="891" y="159"/>
                    <a:pt x="384" y="11"/>
                  </a:cubicBezTo>
                  <a:cubicBezTo>
                    <a:pt x="358" y="4"/>
                    <a:pt x="333" y="1"/>
                    <a:pt x="3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75" name="Google Shape;16975;p61"/>
            <p:cNvSpPr/>
            <p:nvPr/>
          </p:nvSpPr>
          <p:spPr>
            <a:xfrm>
              <a:off x="3229863" y="2100200"/>
              <a:ext cx="366550" cy="290550"/>
            </a:xfrm>
            <a:custGeom>
              <a:avLst/>
              <a:gdLst/>
              <a:ahLst/>
              <a:cxnLst/>
              <a:rect l="l" t="t" r="r" b="b"/>
              <a:pathLst>
                <a:path w="14662" h="11622" extrusionOk="0">
                  <a:moveTo>
                    <a:pt x="3959" y="798"/>
                  </a:moveTo>
                  <a:lnTo>
                    <a:pt x="3959" y="798"/>
                  </a:lnTo>
                  <a:cubicBezTo>
                    <a:pt x="3666" y="1163"/>
                    <a:pt x="3412" y="1633"/>
                    <a:pt x="3221" y="2189"/>
                  </a:cubicBezTo>
                  <a:cubicBezTo>
                    <a:pt x="2942" y="2056"/>
                    <a:pt x="2683" y="1892"/>
                    <a:pt x="2442" y="1707"/>
                  </a:cubicBezTo>
                  <a:cubicBezTo>
                    <a:pt x="2881" y="1305"/>
                    <a:pt x="3397" y="996"/>
                    <a:pt x="3959" y="798"/>
                  </a:cubicBezTo>
                  <a:close/>
                  <a:moveTo>
                    <a:pt x="6843" y="798"/>
                  </a:moveTo>
                  <a:cubicBezTo>
                    <a:pt x="7408" y="993"/>
                    <a:pt x="7925" y="1302"/>
                    <a:pt x="8363" y="1707"/>
                  </a:cubicBezTo>
                  <a:cubicBezTo>
                    <a:pt x="8119" y="1892"/>
                    <a:pt x="7860" y="2053"/>
                    <a:pt x="7585" y="2189"/>
                  </a:cubicBezTo>
                  <a:cubicBezTo>
                    <a:pt x="7390" y="1633"/>
                    <a:pt x="7139" y="1160"/>
                    <a:pt x="6843" y="798"/>
                  </a:cubicBezTo>
                  <a:close/>
                  <a:moveTo>
                    <a:pt x="5124" y="600"/>
                  </a:moveTo>
                  <a:lnTo>
                    <a:pt x="5124" y="2677"/>
                  </a:lnTo>
                  <a:cubicBezTo>
                    <a:pt x="4652" y="2652"/>
                    <a:pt x="4182" y="2560"/>
                    <a:pt x="3734" y="2402"/>
                  </a:cubicBezTo>
                  <a:cubicBezTo>
                    <a:pt x="3808" y="2186"/>
                    <a:pt x="3894" y="1976"/>
                    <a:pt x="3996" y="1772"/>
                  </a:cubicBezTo>
                  <a:cubicBezTo>
                    <a:pt x="4312" y="1141"/>
                    <a:pt x="4710" y="727"/>
                    <a:pt x="5124" y="600"/>
                  </a:cubicBezTo>
                  <a:close/>
                  <a:moveTo>
                    <a:pt x="5681" y="600"/>
                  </a:moveTo>
                  <a:cubicBezTo>
                    <a:pt x="6092" y="727"/>
                    <a:pt x="6490" y="1141"/>
                    <a:pt x="6806" y="1772"/>
                  </a:cubicBezTo>
                  <a:cubicBezTo>
                    <a:pt x="6908" y="1976"/>
                    <a:pt x="6994" y="2186"/>
                    <a:pt x="7068" y="2402"/>
                  </a:cubicBezTo>
                  <a:cubicBezTo>
                    <a:pt x="6620" y="2560"/>
                    <a:pt x="6154" y="2652"/>
                    <a:pt x="5678" y="2677"/>
                  </a:cubicBezTo>
                  <a:lnTo>
                    <a:pt x="5681" y="600"/>
                  </a:lnTo>
                  <a:close/>
                  <a:moveTo>
                    <a:pt x="2052" y="2105"/>
                  </a:moveTo>
                  <a:cubicBezTo>
                    <a:pt x="2361" y="2353"/>
                    <a:pt x="2698" y="2560"/>
                    <a:pt x="3057" y="2724"/>
                  </a:cubicBezTo>
                  <a:cubicBezTo>
                    <a:pt x="2896" y="3363"/>
                    <a:pt x="2806" y="4015"/>
                    <a:pt x="2791" y="4674"/>
                  </a:cubicBezTo>
                  <a:lnTo>
                    <a:pt x="1014" y="4674"/>
                  </a:lnTo>
                  <a:cubicBezTo>
                    <a:pt x="1073" y="3728"/>
                    <a:pt x="1437" y="2829"/>
                    <a:pt x="2052" y="2105"/>
                  </a:cubicBezTo>
                  <a:close/>
                  <a:moveTo>
                    <a:pt x="3579" y="2937"/>
                  </a:moveTo>
                  <a:cubicBezTo>
                    <a:pt x="4077" y="3107"/>
                    <a:pt x="4599" y="3209"/>
                    <a:pt x="5124" y="3234"/>
                  </a:cubicBezTo>
                  <a:lnTo>
                    <a:pt x="5124" y="4674"/>
                  </a:lnTo>
                  <a:lnTo>
                    <a:pt x="3347" y="4674"/>
                  </a:lnTo>
                  <a:cubicBezTo>
                    <a:pt x="3363" y="4090"/>
                    <a:pt x="3440" y="3505"/>
                    <a:pt x="3579" y="2937"/>
                  </a:cubicBezTo>
                  <a:close/>
                  <a:moveTo>
                    <a:pt x="7226" y="2937"/>
                  </a:moveTo>
                  <a:cubicBezTo>
                    <a:pt x="7362" y="3505"/>
                    <a:pt x="7442" y="4087"/>
                    <a:pt x="7458" y="4674"/>
                  </a:cubicBezTo>
                  <a:lnTo>
                    <a:pt x="5681" y="4674"/>
                  </a:lnTo>
                  <a:lnTo>
                    <a:pt x="5681" y="3234"/>
                  </a:lnTo>
                  <a:cubicBezTo>
                    <a:pt x="6206" y="3206"/>
                    <a:pt x="6725" y="3107"/>
                    <a:pt x="7226" y="2937"/>
                  </a:cubicBezTo>
                  <a:close/>
                  <a:moveTo>
                    <a:pt x="8753" y="2105"/>
                  </a:moveTo>
                  <a:cubicBezTo>
                    <a:pt x="9365" y="2829"/>
                    <a:pt x="9729" y="3728"/>
                    <a:pt x="9791" y="4674"/>
                  </a:cubicBezTo>
                  <a:lnTo>
                    <a:pt x="8014" y="4674"/>
                  </a:lnTo>
                  <a:cubicBezTo>
                    <a:pt x="7999" y="4015"/>
                    <a:pt x="7909" y="3363"/>
                    <a:pt x="7748" y="2724"/>
                  </a:cubicBezTo>
                  <a:cubicBezTo>
                    <a:pt x="8104" y="2560"/>
                    <a:pt x="8441" y="2353"/>
                    <a:pt x="8753" y="2105"/>
                  </a:cubicBezTo>
                  <a:close/>
                  <a:moveTo>
                    <a:pt x="9791" y="5230"/>
                  </a:moveTo>
                  <a:cubicBezTo>
                    <a:pt x="9770" y="5561"/>
                    <a:pt x="9711" y="5891"/>
                    <a:pt x="9615" y="6210"/>
                  </a:cubicBezTo>
                  <a:lnTo>
                    <a:pt x="7934" y="6210"/>
                  </a:lnTo>
                  <a:cubicBezTo>
                    <a:pt x="7977" y="5885"/>
                    <a:pt x="8002" y="5558"/>
                    <a:pt x="8011" y="5230"/>
                  </a:cubicBezTo>
                  <a:close/>
                  <a:moveTo>
                    <a:pt x="7458" y="5230"/>
                  </a:moveTo>
                  <a:cubicBezTo>
                    <a:pt x="7445" y="5558"/>
                    <a:pt x="7418" y="5885"/>
                    <a:pt x="7371" y="6210"/>
                  </a:cubicBezTo>
                  <a:lnTo>
                    <a:pt x="7220" y="6210"/>
                  </a:lnTo>
                  <a:cubicBezTo>
                    <a:pt x="6898" y="6210"/>
                    <a:pt x="6639" y="6472"/>
                    <a:pt x="6639" y="6791"/>
                  </a:cubicBezTo>
                  <a:lnTo>
                    <a:pt x="6639" y="6800"/>
                  </a:lnTo>
                  <a:cubicBezTo>
                    <a:pt x="6324" y="6729"/>
                    <a:pt x="6002" y="6686"/>
                    <a:pt x="5681" y="6670"/>
                  </a:cubicBezTo>
                  <a:lnTo>
                    <a:pt x="5681" y="5230"/>
                  </a:lnTo>
                  <a:close/>
                  <a:moveTo>
                    <a:pt x="5124" y="5230"/>
                  </a:moveTo>
                  <a:lnTo>
                    <a:pt x="5124" y="6670"/>
                  </a:lnTo>
                  <a:cubicBezTo>
                    <a:pt x="4599" y="6695"/>
                    <a:pt x="4077" y="6797"/>
                    <a:pt x="3579" y="6967"/>
                  </a:cubicBezTo>
                  <a:cubicBezTo>
                    <a:pt x="3440" y="6398"/>
                    <a:pt x="3363" y="5817"/>
                    <a:pt x="3347" y="5230"/>
                  </a:cubicBezTo>
                  <a:close/>
                  <a:moveTo>
                    <a:pt x="2791" y="5230"/>
                  </a:moveTo>
                  <a:cubicBezTo>
                    <a:pt x="2806" y="5888"/>
                    <a:pt x="2896" y="6540"/>
                    <a:pt x="3057" y="7180"/>
                  </a:cubicBezTo>
                  <a:cubicBezTo>
                    <a:pt x="2698" y="7344"/>
                    <a:pt x="2361" y="7551"/>
                    <a:pt x="2052" y="7798"/>
                  </a:cubicBezTo>
                  <a:cubicBezTo>
                    <a:pt x="1437" y="7075"/>
                    <a:pt x="1073" y="6176"/>
                    <a:pt x="1014" y="5230"/>
                  </a:cubicBezTo>
                  <a:close/>
                  <a:moveTo>
                    <a:pt x="3221" y="7715"/>
                  </a:moveTo>
                  <a:cubicBezTo>
                    <a:pt x="3412" y="8271"/>
                    <a:pt x="3666" y="8744"/>
                    <a:pt x="3959" y="9106"/>
                  </a:cubicBezTo>
                  <a:cubicBezTo>
                    <a:pt x="3397" y="8911"/>
                    <a:pt x="2881" y="8602"/>
                    <a:pt x="2442" y="8200"/>
                  </a:cubicBezTo>
                  <a:cubicBezTo>
                    <a:pt x="2683" y="8012"/>
                    <a:pt x="2946" y="7851"/>
                    <a:pt x="3221" y="7715"/>
                  </a:cubicBezTo>
                  <a:close/>
                  <a:moveTo>
                    <a:pt x="5124" y="7227"/>
                  </a:moveTo>
                  <a:lnTo>
                    <a:pt x="5124" y="9303"/>
                  </a:lnTo>
                  <a:cubicBezTo>
                    <a:pt x="4713" y="9177"/>
                    <a:pt x="4315" y="8763"/>
                    <a:pt x="3996" y="8132"/>
                  </a:cubicBezTo>
                  <a:cubicBezTo>
                    <a:pt x="3897" y="7928"/>
                    <a:pt x="3808" y="7718"/>
                    <a:pt x="3734" y="7502"/>
                  </a:cubicBezTo>
                  <a:cubicBezTo>
                    <a:pt x="4182" y="7344"/>
                    <a:pt x="4652" y="7251"/>
                    <a:pt x="5124" y="7227"/>
                  </a:cubicBezTo>
                  <a:close/>
                  <a:moveTo>
                    <a:pt x="5681" y="7227"/>
                  </a:moveTo>
                  <a:cubicBezTo>
                    <a:pt x="6002" y="7245"/>
                    <a:pt x="6324" y="7291"/>
                    <a:pt x="6639" y="7372"/>
                  </a:cubicBezTo>
                  <a:lnTo>
                    <a:pt x="6639" y="8435"/>
                  </a:lnTo>
                  <a:cubicBezTo>
                    <a:pt x="6354" y="8899"/>
                    <a:pt x="6021" y="9198"/>
                    <a:pt x="5681" y="9306"/>
                  </a:cubicBezTo>
                  <a:lnTo>
                    <a:pt x="5681" y="7227"/>
                  </a:lnTo>
                  <a:close/>
                  <a:moveTo>
                    <a:pt x="14081" y="6766"/>
                  </a:moveTo>
                  <a:cubicBezTo>
                    <a:pt x="14096" y="6766"/>
                    <a:pt x="14109" y="6778"/>
                    <a:pt x="14109" y="6791"/>
                  </a:cubicBezTo>
                  <a:lnTo>
                    <a:pt x="14106" y="7390"/>
                  </a:lnTo>
                  <a:cubicBezTo>
                    <a:pt x="14109" y="7566"/>
                    <a:pt x="14007" y="7727"/>
                    <a:pt x="13846" y="7804"/>
                  </a:cubicBezTo>
                  <a:lnTo>
                    <a:pt x="13831" y="7814"/>
                  </a:lnTo>
                  <a:lnTo>
                    <a:pt x="12378" y="8651"/>
                  </a:lnTo>
                  <a:lnTo>
                    <a:pt x="12353" y="8667"/>
                  </a:lnTo>
                  <a:cubicBezTo>
                    <a:pt x="12350" y="8667"/>
                    <a:pt x="12344" y="8670"/>
                    <a:pt x="12338" y="8673"/>
                  </a:cubicBezTo>
                  <a:lnTo>
                    <a:pt x="10879" y="9517"/>
                  </a:lnTo>
                  <a:cubicBezTo>
                    <a:pt x="10808" y="9558"/>
                    <a:pt x="10729" y="9578"/>
                    <a:pt x="10651" y="9578"/>
                  </a:cubicBezTo>
                  <a:cubicBezTo>
                    <a:pt x="10569" y="9578"/>
                    <a:pt x="10488" y="9556"/>
                    <a:pt x="10416" y="9514"/>
                  </a:cubicBezTo>
                  <a:lnTo>
                    <a:pt x="8923" y="8654"/>
                  </a:lnTo>
                  <a:cubicBezTo>
                    <a:pt x="8913" y="8648"/>
                    <a:pt x="8907" y="8645"/>
                    <a:pt x="8898" y="8639"/>
                  </a:cubicBezTo>
                  <a:lnTo>
                    <a:pt x="7424" y="7789"/>
                  </a:lnTo>
                  <a:cubicBezTo>
                    <a:pt x="7282" y="7709"/>
                    <a:pt x="7195" y="7557"/>
                    <a:pt x="7195" y="7393"/>
                  </a:cubicBezTo>
                  <a:lnTo>
                    <a:pt x="7195" y="7363"/>
                  </a:lnTo>
                  <a:lnTo>
                    <a:pt x="7195" y="6791"/>
                  </a:lnTo>
                  <a:cubicBezTo>
                    <a:pt x="7195" y="6778"/>
                    <a:pt x="7207" y="6766"/>
                    <a:pt x="7220" y="6766"/>
                  </a:cubicBezTo>
                  <a:close/>
                  <a:moveTo>
                    <a:pt x="14106" y="8296"/>
                  </a:moveTo>
                  <a:lnTo>
                    <a:pt x="14106" y="10611"/>
                  </a:lnTo>
                  <a:lnTo>
                    <a:pt x="13259" y="9863"/>
                  </a:lnTo>
                  <a:cubicBezTo>
                    <a:pt x="13240" y="9847"/>
                    <a:pt x="13222" y="9829"/>
                    <a:pt x="13200" y="9816"/>
                  </a:cubicBezTo>
                  <a:lnTo>
                    <a:pt x="12517" y="9211"/>
                  </a:lnTo>
                  <a:lnTo>
                    <a:pt x="12610" y="9158"/>
                  </a:lnTo>
                  <a:cubicBezTo>
                    <a:pt x="12625" y="9152"/>
                    <a:pt x="12641" y="9143"/>
                    <a:pt x="12656" y="9133"/>
                  </a:cubicBezTo>
                  <a:lnTo>
                    <a:pt x="14100" y="8299"/>
                  </a:lnTo>
                  <a:lnTo>
                    <a:pt x="14106" y="8296"/>
                  </a:lnTo>
                  <a:close/>
                  <a:moveTo>
                    <a:pt x="7195" y="8296"/>
                  </a:moveTo>
                  <a:lnTo>
                    <a:pt x="8645" y="9133"/>
                  </a:lnTo>
                  <a:cubicBezTo>
                    <a:pt x="8654" y="9140"/>
                    <a:pt x="8660" y="9143"/>
                    <a:pt x="8669" y="9146"/>
                  </a:cubicBezTo>
                  <a:lnTo>
                    <a:pt x="8821" y="9235"/>
                  </a:lnTo>
                  <a:lnTo>
                    <a:pt x="8132" y="9841"/>
                  </a:lnTo>
                  <a:cubicBezTo>
                    <a:pt x="8119" y="9847"/>
                    <a:pt x="8110" y="9857"/>
                    <a:pt x="8101" y="9863"/>
                  </a:cubicBezTo>
                  <a:lnTo>
                    <a:pt x="7195" y="10663"/>
                  </a:lnTo>
                  <a:lnTo>
                    <a:pt x="7195" y="8296"/>
                  </a:lnTo>
                  <a:close/>
                  <a:moveTo>
                    <a:pt x="12010" y="9504"/>
                  </a:moveTo>
                  <a:lnTo>
                    <a:pt x="12842" y="10237"/>
                  </a:lnTo>
                  <a:lnTo>
                    <a:pt x="12857" y="10252"/>
                  </a:lnTo>
                  <a:cubicBezTo>
                    <a:pt x="12869" y="10258"/>
                    <a:pt x="12882" y="10268"/>
                    <a:pt x="12894" y="10280"/>
                  </a:cubicBezTo>
                  <a:lnTo>
                    <a:pt x="13787" y="11068"/>
                  </a:lnTo>
                  <a:lnTo>
                    <a:pt x="7575" y="11068"/>
                  </a:lnTo>
                  <a:lnTo>
                    <a:pt x="8441" y="10305"/>
                  </a:lnTo>
                  <a:cubicBezTo>
                    <a:pt x="8450" y="10299"/>
                    <a:pt x="8462" y="10289"/>
                    <a:pt x="8472" y="10280"/>
                  </a:cubicBezTo>
                  <a:lnTo>
                    <a:pt x="9328" y="9526"/>
                  </a:lnTo>
                  <a:lnTo>
                    <a:pt x="10137" y="9990"/>
                  </a:lnTo>
                  <a:cubicBezTo>
                    <a:pt x="10295" y="10083"/>
                    <a:pt x="10473" y="10131"/>
                    <a:pt x="10652" y="10131"/>
                  </a:cubicBezTo>
                  <a:cubicBezTo>
                    <a:pt x="10826" y="10131"/>
                    <a:pt x="11000" y="10086"/>
                    <a:pt x="11157" y="9996"/>
                  </a:cubicBezTo>
                  <a:lnTo>
                    <a:pt x="12010" y="9504"/>
                  </a:lnTo>
                  <a:close/>
                  <a:moveTo>
                    <a:pt x="5402" y="1"/>
                  </a:moveTo>
                  <a:cubicBezTo>
                    <a:pt x="4113" y="1"/>
                    <a:pt x="2823" y="501"/>
                    <a:pt x="1851" y="1503"/>
                  </a:cubicBezTo>
                  <a:cubicBezTo>
                    <a:pt x="1839" y="1512"/>
                    <a:pt x="1830" y="1521"/>
                    <a:pt x="1821" y="1534"/>
                  </a:cubicBezTo>
                  <a:cubicBezTo>
                    <a:pt x="1811" y="1540"/>
                    <a:pt x="1805" y="1549"/>
                    <a:pt x="1799" y="1558"/>
                  </a:cubicBezTo>
                  <a:cubicBezTo>
                    <a:pt x="0" y="3462"/>
                    <a:pt x="0" y="6442"/>
                    <a:pt x="1799" y="8345"/>
                  </a:cubicBezTo>
                  <a:cubicBezTo>
                    <a:pt x="1805" y="8355"/>
                    <a:pt x="1811" y="8364"/>
                    <a:pt x="1821" y="8370"/>
                  </a:cubicBezTo>
                  <a:cubicBezTo>
                    <a:pt x="1830" y="8382"/>
                    <a:pt x="1839" y="8392"/>
                    <a:pt x="1851" y="8401"/>
                  </a:cubicBezTo>
                  <a:cubicBezTo>
                    <a:pt x="2797" y="9375"/>
                    <a:pt x="4084" y="9904"/>
                    <a:pt x="5406" y="9904"/>
                  </a:cubicBezTo>
                  <a:cubicBezTo>
                    <a:pt x="5817" y="9904"/>
                    <a:pt x="6231" y="9853"/>
                    <a:pt x="6639" y="9748"/>
                  </a:cubicBezTo>
                  <a:lnTo>
                    <a:pt x="6639" y="11040"/>
                  </a:lnTo>
                  <a:cubicBezTo>
                    <a:pt x="6639" y="11161"/>
                    <a:pt x="6676" y="11281"/>
                    <a:pt x="6747" y="11380"/>
                  </a:cubicBezTo>
                  <a:cubicBezTo>
                    <a:pt x="6753" y="11386"/>
                    <a:pt x="6759" y="11393"/>
                    <a:pt x="6762" y="11399"/>
                  </a:cubicBezTo>
                  <a:cubicBezTo>
                    <a:pt x="6874" y="11541"/>
                    <a:pt x="7041" y="11621"/>
                    <a:pt x="7220" y="11621"/>
                  </a:cubicBezTo>
                  <a:lnTo>
                    <a:pt x="14081" y="11621"/>
                  </a:lnTo>
                  <a:cubicBezTo>
                    <a:pt x="14285" y="11621"/>
                    <a:pt x="14473" y="11516"/>
                    <a:pt x="14579" y="11343"/>
                  </a:cubicBezTo>
                  <a:cubicBezTo>
                    <a:pt x="14582" y="11337"/>
                    <a:pt x="14585" y="11331"/>
                    <a:pt x="14591" y="11322"/>
                  </a:cubicBezTo>
                  <a:cubicBezTo>
                    <a:pt x="14637" y="11238"/>
                    <a:pt x="14662" y="11139"/>
                    <a:pt x="14662" y="11040"/>
                  </a:cubicBezTo>
                  <a:lnTo>
                    <a:pt x="14662" y="6791"/>
                  </a:lnTo>
                  <a:cubicBezTo>
                    <a:pt x="14662" y="6469"/>
                    <a:pt x="14402" y="6210"/>
                    <a:pt x="14081" y="6210"/>
                  </a:cubicBezTo>
                  <a:lnTo>
                    <a:pt x="10193" y="6210"/>
                  </a:lnTo>
                  <a:cubicBezTo>
                    <a:pt x="10626" y="4556"/>
                    <a:pt x="10174" y="2801"/>
                    <a:pt x="9003" y="1558"/>
                  </a:cubicBezTo>
                  <a:cubicBezTo>
                    <a:pt x="8997" y="1549"/>
                    <a:pt x="8991" y="1540"/>
                    <a:pt x="8985" y="1534"/>
                  </a:cubicBezTo>
                  <a:cubicBezTo>
                    <a:pt x="8975" y="1521"/>
                    <a:pt x="8963" y="1512"/>
                    <a:pt x="8951" y="1503"/>
                  </a:cubicBezTo>
                  <a:cubicBezTo>
                    <a:pt x="7980" y="501"/>
                    <a:pt x="6691" y="1"/>
                    <a:pt x="54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76" name="Google Shape;16976;p61"/>
            <p:cNvSpPr/>
            <p:nvPr/>
          </p:nvSpPr>
          <p:spPr>
            <a:xfrm>
              <a:off x="3461663" y="2283175"/>
              <a:ext cx="48850" cy="13925"/>
            </a:xfrm>
            <a:custGeom>
              <a:avLst/>
              <a:gdLst/>
              <a:ahLst/>
              <a:cxnLst/>
              <a:rect l="l" t="t" r="r" b="b"/>
              <a:pathLst>
                <a:path w="1954" h="557" extrusionOk="0">
                  <a:moveTo>
                    <a:pt x="269" y="0"/>
                  </a:moveTo>
                  <a:cubicBezTo>
                    <a:pt x="117" y="6"/>
                    <a:pt x="0" y="130"/>
                    <a:pt x="0" y="278"/>
                  </a:cubicBezTo>
                  <a:cubicBezTo>
                    <a:pt x="0" y="430"/>
                    <a:pt x="117" y="550"/>
                    <a:pt x="269" y="557"/>
                  </a:cubicBezTo>
                  <a:lnTo>
                    <a:pt x="1684" y="557"/>
                  </a:lnTo>
                  <a:cubicBezTo>
                    <a:pt x="1836" y="550"/>
                    <a:pt x="1953" y="430"/>
                    <a:pt x="1953" y="278"/>
                  </a:cubicBezTo>
                  <a:cubicBezTo>
                    <a:pt x="1953" y="130"/>
                    <a:pt x="1836" y="6"/>
                    <a:pt x="168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77" name="Google Shape;16977;p61"/>
            <p:cNvSpPr/>
            <p:nvPr/>
          </p:nvSpPr>
          <p:spPr>
            <a:xfrm>
              <a:off x="3516513" y="2283250"/>
              <a:ext cx="14075" cy="13850"/>
            </a:xfrm>
            <a:custGeom>
              <a:avLst/>
              <a:gdLst/>
              <a:ahLst/>
              <a:cxnLst/>
              <a:rect l="l" t="t" r="r" b="b"/>
              <a:pathLst>
                <a:path w="563" h="554" extrusionOk="0">
                  <a:moveTo>
                    <a:pt x="276" y="0"/>
                  </a:moveTo>
                  <a:cubicBezTo>
                    <a:pt x="124" y="0"/>
                    <a:pt x="0" y="122"/>
                    <a:pt x="0" y="275"/>
                  </a:cubicBezTo>
                  <a:cubicBezTo>
                    <a:pt x="0" y="429"/>
                    <a:pt x="124" y="554"/>
                    <a:pt x="277" y="554"/>
                  </a:cubicBezTo>
                  <a:cubicBezTo>
                    <a:pt x="280" y="554"/>
                    <a:pt x="284" y="554"/>
                    <a:pt x="288" y="554"/>
                  </a:cubicBezTo>
                  <a:lnTo>
                    <a:pt x="294" y="554"/>
                  </a:lnTo>
                  <a:cubicBezTo>
                    <a:pt x="445" y="547"/>
                    <a:pt x="563" y="427"/>
                    <a:pt x="563" y="275"/>
                  </a:cubicBezTo>
                  <a:cubicBezTo>
                    <a:pt x="563" y="127"/>
                    <a:pt x="445" y="3"/>
                    <a:pt x="294" y="0"/>
                  </a:cubicBezTo>
                  <a:lnTo>
                    <a:pt x="288" y="0"/>
                  </a:lnTo>
                  <a:cubicBezTo>
                    <a:pt x="284" y="0"/>
                    <a:pt x="280" y="0"/>
                    <a:pt x="2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6978" name="Google Shape;16978;p61"/>
          <p:cNvGrpSpPr/>
          <p:nvPr/>
        </p:nvGrpSpPr>
        <p:grpSpPr>
          <a:xfrm>
            <a:off x="7026313" y="3181563"/>
            <a:ext cx="355450" cy="355275"/>
            <a:chOff x="4776763" y="1556200"/>
            <a:chExt cx="355450" cy="355275"/>
          </a:xfrm>
        </p:grpSpPr>
        <p:sp>
          <p:nvSpPr>
            <p:cNvPr id="16979" name="Google Shape;16979;p61"/>
            <p:cNvSpPr/>
            <p:nvPr/>
          </p:nvSpPr>
          <p:spPr>
            <a:xfrm>
              <a:off x="4894063" y="1722775"/>
              <a:ext cx="193950" cy="74050"/>
            </a:xfrm>
            <a:custGeom>
              <a:avLst/>
              <a:gdLst/>
              <a:ahLst/>
              <a:cxnLst/>
              <a:rect l="l" t="t" r="r" b="b"/>
              <a:pathLst>
                <a:path w="7758" h="2962" extrusionOk="0">
                  <a:moveTo>
                    <a:pt x="7758" y="0"/>
                  </a:moveTo>
                  <a:lnTo>
                    <a:pt x="7758" y="0"/>
                  </a:lnTo>
                  <a:lnTo>
                    <a:pt x="1" y="296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80" name="Google Shape;16980;p61"/>
            <p:cNvSpPr/>
            <p:nvPr/>
          </p:nvSpPr>
          <p:spPr>
            <a:xfrm>
              <a:off x="4776763" y="1556200"/>
              <a:ext cx="355450" cy="355275"/>
            </a:xfrm>
            <a:custGeom>
              <a:avLst/>
              <a:gdLst/>
              <a:ahLst/>
              <a:cxnLst/>
              <a:rect l="l" t="t" r="r" b="b"/>
              <a:pathLst>
                <a:path w="14218" h="14211" extrusionOk="0">
                  <a:moveTo>
                    <a:pt x="13006" y="4614"/>
                  </a:moveTo>
                  <a:lnTo>
                    <a:pt x="13037" y="4633"/>
                  </a:lnTo>
                  <a:lnTo>
                    <a:pt x="13056" y="4642"/>
                  </a:lnTo>
                  <a:cubicBezTo>
                    <a:pt x="13374" y="4797"/>
                    <a:pt x="13597" y="5096"/>
                    <a:pt x="13649" y="5446"/>
                  </a:cubicBezTo>
                  <a:lnTo>
                    <a:pt x="13006" y="6098"/>
                  </a:lnTo>
                  <a:lnTo>
                    <a:pt x="13006" y="4614"/>
                  </a:lnTo>
                  <a:close/>
                  <a:moveTo>
                    <a:pt x="1216" y="4617"/>
                  </a:moveTo>
                  <a:lnTo>
                    <a:pt x="1216" y="6101"/>
                  </a:lnTo>
                  <a:lnTo>
                    <a:pt x="576" y="5449"/>
                  </a:lnTo>
                  <a:cubicBezTo>
                    <a:pt x="625" y="5127"/>
                    <a:pt x="814" y="4846"/>
                    <a:pt x="1095" y="4682"/>
                  </a:cubicBezTo>
                  <a:lnTo>
                    <a:pt x="1095" y="4685"/>
                  </a:lnTo>
                  <a:lnTo>
                    <a:pt x="1216" y="4617"/>
                  </a:lnTo>
                  <a:close/>
                  <a:moveTo>
                    <a:pt x="12450" y="556"/>
                  </a:moveTo>
                  <a:lnTo>
                    <a:pt x="12450" y="6663"/>
                  </a:lnTo>
                  <a:lnTo>
                    <a:pt x="9529" y="9624"/>
                  </a:lnTo>
                  <a:lnTo>
                    <a:pt x="4693" y="9624"/>
                  </a:lnTo>
                  <a:lnTo>
                    <a:pt x="1769" y="6663"/>
                  </a:lnTo>
                  <a:lnTo>
                    <a:pt x="1769" y="556"/>
                  </a:lnTo>
                  <a:close/>
                  <a:moveTo>
                    <a:pt x="560" y="6224"/>
                  </a:moveTo>
                  <a:lnTo>
                    <a:pt x="4192" y="9908"/>
                  </a:lnTo>
                  <a:lnTo>
                    <a:pt x="560" y="13104"/>
                  </a:lnTo>
                  <a:lnTo>
                    <a:pt x="560" y="6224"/>
                  </a:lnTo>
                  <a:close/>
                  <a:moveTo>
                    <a:pt x="13661" y="6224"/>
                  </a:moveTo>
                  <a:lnTo>
                    <a:pt x="13661" y="13104"/>
                  </a:lnTo>
                  <a:lnTo>
                    <a:pt x="10030" y="9908"/>
                  </a:lnTo>
                  <a:lnTo>
                    <a:pt x="13661" y="6224"/>
                  </a:lnTo>
                  <a:close/>
                  <a:moveTo>
                    <a:pt x="9501" y="10183"/>
                  </a:moveTo>
                  <a:lnTo>
                    <a:pt x="13445" y="13654"/>
                  </a:lnTo>
                  <a:cubicBezTo>
                    <a:pt x="13423" y="13657"/>
                    <a:pt x="13405" y="13657"/>
                    <a:pt x="13383" y="13657"/>
                  </a:cubicBezTo>
                  <a:lnTo>
                    <a:pt x="13386" y="13660"/>
                  </a:lnTo>
                  <a:lnTo>
                    <a:pt x="835" y="13660"/>
                  </a:lnTo>
                  <a:cubicBezTo>
                    <a:pt x="817" y="13660"/>
                    <a:pt x="795" y="13657"/>
                    <a:pt x="774" y="13654"/>
                  </a:cubicBezTo>
                  <a:lnTo>
                    <a:pt x="4720" y="10183"/>
                  </a:lnTo>
                  <a:close/>
                  <a:moveTo>
                    <a:pt x="1494" y="0"/>
                  </a:moveTo>
                  <a:cubicBezTo>
                    <a:pt x="1339" y="0"/>
                    <a:pt x="1216" y="124"/>
                    <a:pt x="1216" y="278"/>
                  </a:cubicBezTo>
                  <a:lnTo>
                    <a:pt x="1216" y="3971"/>
                  </a:lnTo>
                  <a:lnTo>
                    <a:pt x="817" y="4203"/>
                  </a:lnTo>
                  <a:cubicBezTo>
                    <a:pt x="356" y="4472"/>
                    <a:pt x="57" y="4948"/>
                    <a:pt x="13" y="5480"/>
                  </a:cubicBezTo>
                  <a:cubicBezTo>
                    <a:pt x="4" y="5511"/>
                    <a:pt x="1" y="5544"/>
                    <a:pt x="4" y="5578"/>
                  </a:cubicBezTo>
                  <a:cubicBezTo>
                    <a:pt x="4" y="5578"/>
                    <a:pt x="4" y="5582"/>
                    <a:pt x="4" y="5585"/>
                  </a:cubicBezTo>
                  <a:lnTo>
                    <a:pt x="4" y="5609"/>
                  </a:lnTo>
                  <a:lnTo>
                    <a:pt x="4" y="13379"/>
                  </a:lnTo>
                  <a:cubicBezTo>
                    <a:pt x="4" y="13524"/>
                    <a:pt x="44" y="13663"/>
                    <a:pt x="112" y="13790"/>
                  </a:cubicBezTo>
                  <a:cubicBezTo>
                    <a:pt x="261" y="14050"/>
                    <a:pt x="539" y="14210"/>
                    <a:pt x="839" y="14210"/>
                  </a:cubicBezTo>
                  <a:lnTo>
                    <a:pt x="13383" y="14210"/>
                  </a:lnTo>
                  <a:cubicBezTo>
                    <a:pt x="13683" y="14210"/>
                    <a:pt x="13958" y="14050"/>
                    <a:pt x="14106" y="13793"/>
                  </a:cubicBezTo>
                  <a:lnTo>
                    <a:pt x="14106" y="13790"/>
                  </a:lnTo>
                  <a:cubicBezTo>
                    <a:pt x="14178" y="13667"/>
                    <a:pt x="14215" y="13524"/>
                    <a:pt x="14215" y="13382"/>
                  </a:cubicBezTo>
                  <a:lnTo>
                    <a:pt x="14215" y="5606"/>
                  </a:lnTo>
                  <a:cubicBezTo>
                    <a:pt x="14215" y="5594"/>
                    <a:pt x="14215" y="5578"/>
                    <a:pt x="14215" y="5563"/>
                  </a:cubicBezTo>
                  <a:cubicBezTo>
                    <a:pt x="14218" y="5541"/>
                    <a:pt x="14215" y="5523"/>
                    <a:pt x="14212" y="5501"/>
                  </a:cubicBezTo>
                  <a:cubicBezTo>
                    <a:pt x="14171" y="4923"/>
                    <a:pt x="13828" y="4407"/>
                    <a:pt x="13306" y="4148"/>
                  </a:cubicBezTo>
                  <a:lnTo>
                    <a:pt x="13006" y="3974"/>
                  </a:lnTo>
                  <a:lnTo>
                    <a:pt x="13006" y="278"/>
                  </a:lnTo>
                  <a:cubicBezTo>
                    <a:pt x="13006" y="124"/>
                    <a:pt x="12879" y="0"/>
                    <a:pt x="127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81" name="Google Shape;16981;p61"/>
            <p:cNvSpPr/>
            <p:nvPr/>
          </p:nvSpPr>
          <p:spPr>
            <a:xfrm>
              <a:off x="4919563" y="1869875"/>
              <a:ext cx="14075" cy="13875"/>
            </a:xfrm>
            <a:custGeom>
              <a:avLst/>
              <a:gdLst/>
              <a:ahLst/>
              <a:cxnLst/>
              <a:rect l="l" t="t" r="r" b="b"/>
              <a:pathLst>
                <a:path w="563" h="555" extrusionOk="0">
                  <a:moveTo>
                    <a:pt x="277" y="1"/>
                  </a:moveTo>
                  <a:cubicBezTo>
                    <a:pt x="124" y="1"/>
                    <a:pt x="0" y="125"/>
                    <a:pt x="0" y="279"/>
                  </a:cubicBezTo>
                  <a:cubicBezTo>
                    <a:pt x="0" y="433"/>
                    <a:pt x="124" y="554"/>
                    <a:pt x="277" y="554"/>
                  </a:cubicBezTo>
                  <a:cubicBezTo>
                    <a:pt x="280" y="554"/>
                    <a:pt x="284" y="554"/>
                    <a:pt x="288" y="554"/>
                  </a:cubicBezTo>
                  <a:lnTo>
                    <a:pt x="294" y="554"/>
                  </a:lnTo>
                  <a:cubicBezTo>
                    <a:pt x="442" y="551"/>
                    <a:pt x="563" y="427"/>
                    <a:pt x="563" y="279"/>
                  </a:cubicBezTo>
                  <a:cubicBezTo>
                    <a:pt x="563" y="127"/>
                    <a:pt x="442" y="7"/>
                    <a:pt x="294" y="1"/>
                  </a:cubicBezTo>
                  <a:lnTo>
                    <a:pt x="288" y="1"/>
                  </a:lnTo>
                  <a:cubicBezTo>
                    <a:pt x="284" y="1"/>
                    <a:pt x="280" y="1"/>
                    <a:pt x="2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82" name="Google Shape;16982;p61"/>
            <p:cNvSpPr/>
            <p:nvPr/>
          </p:nvSpPr>
          <p:spPr>
            <a:xfrm>
              <a:off x="4939638" y="1869875"/>
              <a:ext cx="49875" cy="13875"/>
            </a:xfrm>
            <a:custGeom>
              <a:avLst/>
              <a:gdLst/>
              <a:ahLst/>
              <a:cxnLst/>
              <a:rect l="l" t="t" r="r" b="b"/>
              <a:pathLst>
                <a:path w="1995" h="555" extrusionOk="0">
                  <a:moveTo>
                    <a:pt x="277" y="1"/>
                  </a:moveTo>
                  <a:cubicBezTo>
                    <a:pt x="125" y="1"/>
                    <a:pt x="1" y="125"/>
                    <a:pt x="1" y="279"/>
                  </a:cubicBezTo>
                  <a:cubicBezTo>
                    <a:pt x="1" y="433"/>
                    <a:pt x="125" y="554"/>
                    <a:pt x="277" y="554"/>
                  </a:cubicBezTo>
                  <a:cubicBezTo>
                    <a:pt x="281" y="554"/>
                    <a:pt x="285" y="554"/>
                    <a:pt x="288" y="554"/>
                  </a:cubicBezTo>
                  <a:lnTo>
                    <a:pt x="1704" y="554"/>
                  </a:lnTo>
                  <a:cubicBezTo>
                    <a:pt x="1708" y="554"/>
                    <a:pt x="1711" y="554"/>
                    <a:pt x="1715" y="554"/>
                  </a:cubicBezTo>
                  <a:cubicBezTo>
                    <a:pt x="1868" y="554"/>
                    <a:pt x="1994" y="433"/>
                    <a:pt x="1994" y="279"/>
                  </a:cubicBezTo>
                  <a:cubicBezTo>
                    <a:pt x="1994" y="125"/>
                    <a:pt x="1868" y="1"/>
                    <a:pt x="1715" y="1"/>
                  </a:cubicBezTo>
                  <a:cubicBezTo>
                    <a:pt x="1711" y="1"/>
                    <a:pt x="1708" y="1"/>
                    <a:pt x="1704" y="1"/>
                  </a:cubicBezTo>
                  <a:lnTo>
                    <a:pt x="288" y="1"/>
                  </a:lnTo>
                  <a:cubicBezTo>
                    <a:pt x="285" y="1"/>
                    <a:pt x="281" y="1"/>
                    <a:pt x="2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83" name="Google Shape;16983;p61"/>
            <p:cNvSpPr/>
            <p:nvPr/>
          </p:nvSpPr>
          <p:spPr>
            <a:xfrm>
              <a:off x="5053388" y="1590875"/>
              <a:ext cx="14075" cy="13950"/>
            </a:xfrm>
            <a:custGeom>
              <a:avLst/>
              <a:gdLst/>
              <a:ahLst/>
              <a:cxnLst/>
              <a:rect l="l" t="t" r="r" b="b"/>
              <a:pathLst>
                <a:path w="563" h="558" extrusionOk="0">
                  <a:moveTo>
                    <a:pt x="286" y="0"/>
                  </a:moveTo>
                  <a:cubicBezTo>
                    <a:pt x="283" y="0"/>
                    <a:pt x="279" y="1"/>
                    <a:pt x="275" y="1"/>
                  </a:cubicBezTo>
                  <a:lnTo>
                    <a:pt x="266" y="1"/>
                  </a:lnTo>
                  <a:cubicBezTo>
                    <a:pt x="118" y="7"/>
                    <a:pt x="0" y="130"/>
                    <a:pt x="0" y="279"/>
                  </a:cubicBezTo>
                  <a:cubicBezTo>
                    <a:pt x="0" y="427"/>
                    <a:pt x="118" y="551"/>
                    <a:pt x="266" y="557"/>
                  </a:cubicBezTo>
                  <a:lnTo>
                    <a:pt x="275" y="557"/>
                  </a:lnTo>
                  <a:cubicBezTo>
                    <a:pt x="279" y="557"/>
                    <a:pt x="283" y="557"/>
                    <a:pt x="286" y="557"/>
                  </a:cubicBezTo>
                  <a:cubicBezTo>
                    <a:pt x="436" y="557"/>
                    <a:pt x="563" y="433"/>
                    <a:pt x="563" y="279"/>
                  </a:cubicBezTo>
                  <a:cubicBezTo>
                    <a:pt x="563" y="125"/>
                    <a:pt x="436"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84" name="Google Shape;16984;p61"/>
            <p:cNvSpPr/>
            <p:nvPr/>
          </p:nvSpPr>
          <p:spPr>
            <a:xfrm>
              <a:off x="4997513" y="1590875"/>
              <a:ext cx="49875" cy="13950"/>
            </a:xfrm>
            <a:custGeom>
              <a:avLst/>
              <a:gdLst/>
              <a:ahLst/>
              <a:cxnLst/>
              <a:rect l="l" t="t" r="r" b="b"/>
              <a:pathLst>
                <a:path w="1995" h="558" extrusionOk="0">
                  <a:moveTo>
                    <a:pt x="277" y="0"/>
                  </a:moveTo>
                  <a:cubicBezTo>
                    <a:pt x="125" y="0"/>
                    <a:pt x="1" y="125"/>
                    <a:pt x="1" y="279"/>
                  </a:cubicBezTo>
                  <a:cubicBezTo>
                    <a:pt x="1" y="433"/>
                    <a:pt x="125" y="557"/>
                    <a:pt x="277" y="557"/>
                  </a:cubicBezTo>
                  <a:cubicBezTo>
                    <a:pt x="281" y="557"/>
                    <a:pt x="285" y="557"/>
                    <a:pt x="288" y="557"/>
                  </a:cubicBezTo>
                  <a:lnTo>
                    <a:pt x="1704" y="557"/>
                  </a:lnTo>
                  <a:cubicBezTo>
                    <a:pt x="1707" y="557"/>
                    <a:pt x="1711" y="557"/>
                    <a:pt x="1715" y="557"/>
                  </a:cubicBezTo>
                  <a:cubicBezTo>
                    <a:pt x="1868" y="557"/>
                    <a:pt x="1994" y="433"/>
                    <a:pt x="1994" y="279"/>
                  </a:cubicBezTo>
                  <a:cubicBezTo>
                    <a:pt x="1994" y="125"/>
                    <a:pt x="1868" y="0"/>
                    <a:pt x="1715" y="0"/>
                  </a:cubicBezTo>
                  <a:cubicBezTo>
                    <a:pt x="1711" y="0"/>
                    <a:pt x="1707" y="1"/>
                    <a:pt x="1704" y="1"/>
                  </a:cubicBezTo>
                  <a:lnTo>
                    <a:pt x="288" y="1"/>
                  </a:lnTo>
                  <a:cubicBezTo>
                    <a:pt x="285" y="1"/>
                    <a:pt x="281" y="0"/>
                    <a:pt x="2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85" name="Google Shape;16985;p61"/>
            <p:cNvSpPr/>
            <p:nvPr/>
          </p:nvSpPr>
          <p:spPr>
            <a:xfrm>
              <a:off x="4874438" y="1646425"/>
              <a:ext cx="193025" cy="13875"/>
            </a:xfrm>
            <a:custGeom>
              <a:avLst/>
              <a:gdLst/>
              <a:ahLst/>
              <a:cxnLst/>
              <a:rect l="l" t="t" r="r" b="b"/>
              <a:pathLst>
                <a:path w="7721" h="555" extrusionOk="0">
                  <a:moveTo>
                    <a:pt x="7444" y="1"/>
                  </a:moveTo>
                  <a:cubicBezTo>
                    <a:pt x="7441" y="1"/>
                    <a:pt x="7437" y="1"/>
                    <a:pt x="7433" y="1"/>
                  </a:cubicBezTo>
                  <a:lnTo>
                    <a:pt x="266" y="1"/>
                  </a:lnTo>
                  <a:cubicBezTo>
                    <a:pt x="118" y="4"/>
                    <a:pt x="0" y="128"/>
                    <a:pt x="0" y="276"/>
                  </a:cubicBezTo>
                  <a:cubicBezTo>
                    <a:pt x="0" y="427"/>
                    <a:pt x="118" y="548"/>
                    <a:pt x="266" y="554"/>
                  </a:cubicBezTo>
                  <a:lnTo>
                    <a:pt x="7433" y="554"/>
                  </a:lnTo>
                  <a:cubicBezTo>
                    <a:pt x="7437" y="554"/>
                    <a:pt x="7441" y="554"/>
                    <a:pt x="7444" y="554"/>
                  </a:cubicBezTo>
                  <a:cubicBezTo>
                    <a:pt x="7594" y="554"/>
                    <a:pt x="7721" y="430"/>
                    <a:pt x="7721" y="276"/>
                  </a:cubicBezTo>
                  <a:cubicBezTo>
                    <a:pt x="7721" y="122"/>
                    <a:pt x="7594" y="1"/>
                    <a:pt x="74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86" name="Google Shape;16986;p61"/>
            <p:cNvSpPr/>
            <p:nvPr/>
          </p:nvSpPr>
          <p:spPr>
            <a:xfrm>
              <a:off x="4841588" y="1674175"/>
              <a:ext cx="225875" cy="13925"/>
            </a:xfrm>
            <a:custGeom>
              <a:avLst/>
              <a:gdLst/>
              <a:ahLst/>
              <a:cxnLst/>
              <a:rect l="l" t="t" r="r" b="b"/>
              <a:pathLst>
                <a:path w="9035" h="557" extrusionOk="0">
                  <a:moveTo>
                    <a:pt x="277" y="0"/>
                  </a:moveTo>
                  <a:cubicBezTo>
                    <a:pt x="125" y="0"/>
                    <a:pt x="1" y="125"/>
                    <a:pt x="1" y="278"/>
                  </a:cubicBezTo>
                  <a:cubicBezTo>
                    <a:pt x="1" y="434"/>
                    <a:pt x="128" y="557"/>
                    <a:pt x="283" y="557"/>
                  </a:cubicBezTo>
                  <a:cubicBezTo>
                    <a:pt x="285" y="557"/>
                    <a:pt x="286" y="557"/>
                    <a:pt x="288" y="557"/>
                  </a:cubicBezTo>
                  <a:lnTo>
                    <a:pt x="8747" y="557"/>
                  </a:lnTo>
                  <a:cubicBezTo>
                    <a:pt x="8749" y="557"/>
                    <a:pt x="8751" y="557"/>
                    <a:pt x="8753" y="557"/>
                  </a:cubicBezTo>
                  <a:cubicBezTo>
                    <a:pt x="8905" y="557"/>
                    <a:pt x="9035" y="434"/>
                    <a:pt x="9035" y="278"/>
                  </a:cubicBezTo>
                  <a:cubicBezTo>
                    <a:pt x="9035" y="125"/>
                    <a:pt x="8908" y="0"/>
                    <a:pt x="8758" y="0"/>
                  </a:cubicBezTo>
                  <a:cubicBezTo>
                    <a:pt x="8755" y="0"/>
                    <a:pt x="8751" y="0"/>
                    <a:pt x="8747" y="0"/>
                  </a:cubicBezTo>
                  <a:lnTo>
                    <a:pt x="288" y="0"/>
                  </a:lnTo>
                  <a:cubicBezTo>
                    <a:pt x="285" y="0"/>
                    <a:pt x="281" y="0"/>
                    <a:pt x="2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87" name="Google Shape;16987;p61"/>
            <p:cNvSpPr/>
            <p:nvPr/>
          </p:nvSpPr>
          <p:spPr>
            <a:xfrm>
              <a:off x="4841588" y="1701900"/>
              <a:ext cx="225575" cy="13950"/>
            </a:xfrm>
            <a:custGeom>
              <a:avLst/>
              <a:gdLst/>
              <a:ahLst/>
              <a:cxnLst/>
              <a:rect l="l" t="t" r="r" b="b"/>
              <a:pathLst>
                <a:path w="9023" h="558" extrusionOk="0">
                  <a:moveTo>
                    <a:pt x="277" y="1"/>
                  </a:moveTo>
                  <a:cubicBezTo>
                    <a:pt x="125" y="1"/>
                    <a:pt x="1" y="125"/>
                    <a:pt x="1" y="279"/>
                  </a:cubicBezTo>
                  <a:cubicBezTo>
                    <a:pt x="1" y="433"/>
                    <a:pt x="125" y="557"/>
                    <a:pt x="277" y="557"/>
                  </a:cubicBezTo>
                  <a:cubicBezTo>
                    <a:pt x="281" y="557"/>
                    <a:pt x="285" y="557"/>
                    <a:pt x="288" y="557"/>
                  </a:cubicBezTo>
                  <a:lnTo>
                    <a:pt x="8747" y="557"/>
                  </a:lnTo>
                  <a:cubicBezTo>
                    <a:pt x="8899" y="557"/>
                    <a:pt x="9022" y="434"/>
                    <a:pt x="9022" y="279"/>
                  </a:cubicBezTo>
                  <a:cubicBezTo>
                    <a:pt x="9022" y="124"/>
                    <a:pt x="8899" y="1"/>
                    <a:pt x="8747" y="1"/>
                  </a:cubicBezTo>
                  <a:lnTo>
                    <a:pt x="288" y="1"/>
                  </a:lnTo>
                  <a:cubicBezTo>
                    <a:pt x="285" y="1"/>
                    <a:pt x="281" y="1"/>
                    <a:pt x="2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88" name="Google Shape;16988;p61"/>
            <p:cNvSpPr/>
            <p:nvPr/>
          </p:nvSpPr>
          <p:spPr>
            <a:xfrm>
              <a:off x="4874438" y="1750500"/>
              <a:ext cx="42450" cy="13875"/>
            </a:xfrm>
            <a:custGeom>
              <a:avLst/>
              <a:gdLst/>
              <a:ahLst/>
              <a:cxnLst/>
              <a:rect l="l" t="t" r="r" b="b"/>
              <a:pathLst>
                <a:path w="1698" h="555" extrusionOk="0">
                  <a:moveTo>
                    <a:pt x="266" y="1"/>
                  </a:moveTo>
                  <a:cubicBezTo>
                    <a:pt x="118" y="7"/>
                    <a:pt x="0" y="128"/>
                    <a:pt x="0" y="279"/>
                  </a:cubicBezTo>
                  <a:cubicBezTo>
                    <a:pt x="0" y="427"/>
                    <a:pt x="118" y="551"/>
                    <a:pt x="266" y="554"/>
                  </a:cubicBezTo>
                  <a:lnTo>
                    <a:pt x="1422" y="554"/>
                  </a:lnTo>
                  <a:cubicBezTo>
                    <a:pt x="1574" y="554"/>
                    <a:pt x="1697" y="430"/>
                    <a:pt x="1697" y="279"/>
                  </a:cubicBezTo>
                  <a:cubicBezTo>
                    <a:pt x="1697" y="124"/>
                    <a:pt x="1574" y="1"/>
                    <a:pt x="14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6989" name="Google Shape;16989;p61"/>
          <p:cNvGrpSpPr/>
          <p:nvPr/>
        </p:nvGrpSpPr>
        <p:grpSpPr>
          <a:xfrm>
            <a:off x="7026400" y="1383150"/>
            <a:ext cx="355275" cy="245650"/>
            <a:chOff x="2524363" y="1611050"/>
            <a:chExt cx="355275" cy="245650"/>
          </a:xfrm>
        </p:grpSpPr>
        <p:sp>
          <p:nvSpPr>
            <p:cNvPr id="16990" name="Google Shape;16990;p61"/>
            <p:cNvSpPr/>
            <p:nvPr/>
          </p:nvSpPr>
          <p:spPr>
            <a:xfrm>
              <a:off x="2524363" y="1611050"/>
              <a:ext cx="355275" cy="245650"/>
            </a:xfrm>
            <a:custGeom>
              <a:avLst/>
              <a:gdLst/>
              <a:ahLst/>
              <a:cxnLst/>
              <a:rect l="l" t="t" r="r" b="b"/>
              <a:pathLst>
                <a:path w="14211" h="9826" extrusionOk="0">
                  <a:moveTo>
                    <a:pt x="8323" y="550"/>
                  </a:moveTo>
                  <a:cubicBezTo>
                    <a:pt x="8604" y="550"/>
                    <a:pt x="8833" y="779"/>
                    <a:pt x="8833" y="1060"/>
                  </a:cubicBezTo>
                  <a:cubicBezTo>
                    <a:pt x="8833" y="1620"/>
                    <a:pt x="7983" y="1901"/>
                    <a:pt x="7405" y="1978"/>
                  </a:cubicBezTo>
                  <a:cubicBezTo>
                    <a:pt x="7482" y="1403"/>
                    <a:pt x="7764" y="550"/>
                    <a:pt x="8323" y="550"/>
                  </a:cubicBezTo>
                  <a:close/>
                  <a:moveTo>
                    <a:pt x="5888" y="550"/>
                  </a:moveTo>
                  <a:cubicBezTo>
                    <a:pt x="6447" y="550"/>
                    <a:pt x="6728" y="1400"/>
                    <a:pt x="6806" y="1981"/>
                  </a:cubicBezTo>
                  <a:cubicBezTo>
                    <a:pt x="6228" y="1904"/>
                    <a:pt x="5378" y="1623"/>
                    <a:pt x="5378" y="1063"/>
                  </a:cubicBezTo>
                  <a:cubicBezTo>
                    <a:pt x="5378" y="931"/>
                    <a:pt x="5427" y="807"/>
                    <a:pt x="5517" y="711"/>
                  </a:cubicBezTo>
                  <a:cubicBezTo>
                    <a:pt x="5613" y="609"/>
                    <a:pt x="5745" y="550"/>
                    <a:pt x="5888" y="550"/>
                  </a:cubicBezTo>
                  <a:close/>
                  <a:moveTo>
                    <a:pt x="6830" y="2559"/>
                  </a:moveTo>
                  <a:lnTo>
                    <a:pt x="6827" y="5638"/>
                  </a:lnTo>
                  <a:lnTo>
                    <a:pt x="3811" y="5638"/>
                  </a:lnTo>
                  <a:lnTo>
                    <a:pt x="918" y="2559"/>
                  </a:lnTo>
                  <a:close/>
                  <a:moveTo>
                    <a:pt x="13293" y="2559"/>
                  </a:moveTo>
                  <a:lnTo>
                    <a:pt x="10400" y="5641"/>
                  </a:lnTo>
                  <a:lnTo>
                    <a:pt x="7383" y="5641"/>
                  </a:lnTo>
                  <a:lnTo>
                    <a:pt x="7383" y="3666"/>
                  </a:lnTo>
                  <a:lnTo>
                    <a:pt x="8524" y="3666"/>
                  </a:lnTo>
                  <a:cubicBezTo>
                    <a:pt x="8672" y="3660"/>
                    <a:pt x="8790" y="3539"/>
                    <a:pt x="8790" y="3388"/>
                  </a:cubicBezTo>
                  <a:cubicBezTo>
                    <a:pt x="8790" y="3239"/>
                    <a:pt x="8672" y="3116"/>
                    <a:pt x="8524" y="3113"/>
                  </a:cubicBezTo>
                  <a:lnTo>
                    <a:pt x="7383" y="3113"/>
                  </a:lnTo>
                  <a:lnTo>
                    <a:pt x="7383" y="2559"/>
                  </a:lnTo>
                  <a:close/>
                  <a:moveTo>
                    <a:pt x="13657" y="2977"/>
                  </a:moveTo>
                  <a:lnTo>
                    <a:pt x="13657" y="8849"/>
                  </a:lnTo>
                  <a:lnTo>
                    <a:pt x="10901" y="5913"/>
                  </a:lnTo>
                  <a:lnTo>
                    <a:pt x="13657" y="2977"/>
                  </a:lnTo>
                  <a:close/>
                  <a:moveTo>
                    <a:pt x="553" y="2980"/>
                  </a:moveTo>
                  <a:lnTo>
                    <a:pt x="3310" y="5916"/>
                  </a:lnTo>
                  <a:lnTo>
                    <a:pt x="553" y="8852"/>
                  </a:lnTo>
                  <a:lnTo>
                    <a:pt x="553" y="2980"/>
                  </a:lnTo>
                  <a:close/>
                  <a:moveTo>
                    <a:pt x="6827" y="6194"/>
                  </a:moveTo>
                  <a:lnTo>
                    <a:pt x="6827" y="9272"/>
                  </a:lnTo>
                  <a:lnTo>
                    <a:pt x="918" y="9272"/>
                  </a:lnTo>
                  <a:lnTo>
                    <a:pt x="3811" y="6194"/>
                  </a:lnTo>
                  <a:close/>
                  <a:moveTo>
                    <a:pt x="10400" y="6194"/>
                  </a:moveTo>
                  <a:lnTo>
                    <a:pt x="13293" y="9272"/>
                  </a:lnTo>
                  <a:lnTo>
                    <a:pt x="7383" y="9272"/>
                  </a:lnTo>
                  <a:lnTo>
                    <a:pt x="7383" y="6194"/>
                  </a:lnTo>
                  <a:close/>
                  <a:moveTo>
                    <a:pt x="5888" y="0"/>
                  </a:moveTo>
                  <a:cubicBezTo>
                    <a:pt x="5300" y="0"/>
                    <a:pt x="4821" y="476"/>
                    <a:pt x="4821" y="1063"/>
                  </a:cubicBezTo>
                  <a:cubicBezTo>
                    <a:pt x="4821" y="1339"/>
                    <a:pt x="4920" y="1697"/>
                    <a:pt x="5316" y="2006"/>
                  </a:cubicBezTo>
                  <a:lnTo>
                    <a:pt x="226" y="2006"/>
                  </a:lnTo>
                  <a:lnTo>
                    <a:pt x="213" y="2009"/>
                  </a:lnTo>
                  <a:lnTo>
                    <a:pt x="201" y="2012"/>
                  </a:lnTo>
                  <a:lnTo>
                    <a:pt x="189" y="2018"/>
                  </a:lnTo>
                  <a:lnTo>
                    <a:pt x="176" y="2022"/>
                  </a:lnTo>
                  <a:lnTo>
                    <a:pt x="164" y="2028"/>
                  </a:lnTo>
                  <a:lnTo>
                    <a:pt x="151" y="2034"/>
                  </a:lnTo>
                  <a:lnTo>
                    <a:pt x="139" y="2040"/>
                  </a:lnTo>
                  <a:lnTo>
                    <a:pt x="127" y="2046"/>
                  </a:lnTo>
                  <a:lnTo>
                    <a:pt x="114" y="2056"/>
                  </a:lnTo>
                  <a:lnTo>
                    <a:pt x="105" y="2062"/>
                  </a:lnTo>
                  <a:lnTo>
                    <a:pt x="93" y="2071"/>
                  </a:lnTo>
                  <a:lnTo>
                    <a:pt x="87" y="2077"/>
                  </a:lnTo>
                  <a:cubicBezTo>
                    <a:pt x="87" y="2077"/>
                    <a:pt x="83" y="2080"/>
                    <a:pt x="83" y="2080"/>
                  </a:cubicBezTo>
                  <a:cubicBezTo>
                    <a:pt x="80" y="2083"/>
                    <a:pt x="77" y="2086"/>
                    <a:pt x="74" y="2093"/>
                  </a:cubicBezTo>
                  <a:lnTo>
                    <a:pt x="65" y="2102"/>
                  </a:lnTo>
                  <a:cubicBezTo>
                    <a:pt x="62" y="2105"/>
                    <a:pt x="59" y="2108"/>
                    <a:pt x="56" y="2111"/>
                  </a:cubicBezTo>
                  <a:lnTo>
                    <a:pt x="49" y="2124"/>
                  </a:lnTo>
                  <a:cubicBezTo>
                    <a:pt x="46" y="2127"/>
                    <a:pt x="43" y="2130"/>
                    <a:pt x="40" y="2133"/>
                  </a:cubicBezTo>
                  <a:cubicBezTo>
                    <a:pt x="40" y="2136"/>
                    <a:pt x="37" y="2142"/>
                    <a:pt x="34" y="2145"/>
                  </a:cubicBezTo>
                  <a:cubicBezTo>
                    <a:pt x="31" y="2148"/>
                    <a:pt x="31" y="2154"/>
                    <a:pt x="28" y="2158"/>
                  </a:cubicBezTo>
                  <a:lnTo>
                    <a:pt x="22" y="2170"/>
                  </a:lnTo>
                  <a:cubicBezTo>
                    <a:pt x="22" y="2173"/>
                    <a:pt x="19" y="2179"/>
                    <a:pt x="19" y="2182"/>
                  </a:cubicBezTo>
                  <a:cubicBezTo>
                    <a:pt x="15" y="2188"/>
                    <a:pt x="15" y="2192"/>
                    <a:pt x="12" y="2195"/>
                  </a:cubicBezTo>
                  <a:cubicBezTo>
                    <a:pt x="12" y="2198"/>
                    <a:pt x="9" y="2204"/>
                    <a:pt x="9" y="2210"/>
                  </a:cubicBezTo>
                  <a:cubicBezTo>
                    <a:pt x="6" y="2213"/>
                    <a:pt x="6" y="2216"/>
                    <a:pt x="6" y="2219"/>
                  </a:cubicBezTo>
                  <a:cubicBezTo>
                    <a:pt x="6" y="2226"/>
                    <a:pt x="6" y="2229"/>
                    <a:pt x="3" y="2235"/>
                  </a:cubicBezTo>
                  <a:cubicBezTo>
                    <a:pt x="0" y="2238"/>
                    <a:pt x="3" y="2244"/>
                    <a:pt x="3" y="2247"/>
                  </a:cubicBezTo>
                  <a:lnTo>
                    <a:pt x="3" y="2260"/>
                  </a:lnTo>
                  <a:lnTo>
                    <a:pt x="3" y="2275"/>
                  </a:lnTo>
                  <a:lnTo>
                    <a:pt x="3" y="2281"/>
                  </a:lnTo>
                  <a:lnTo>
                    <a:pt x="3" y="9550"/>
                  </a:lnTo>
                  <a:lnTo>
                    <a:pt x="3" y="9553"/>
                  </a:lnTo>
                  <a:lnTo>
                    <a:pt x="3" y="9569"/>
                  </a:lnTo>
                  <a:lnTo>
                    <a:pt x="3" y="9581"/>
                  </a:lnTo>
                  <a:lnTo>
                    <a:pt x="3" y="9597"/>
                  </a:lnTo>
                  <a:cubicBezTo>
                    <a:pt x="3" y="9600"/>
                    <a:pt x="3" y="9606"/>
                    <a:pt x="6" y="9609"/>
                  </a:cubicBezTo>
                  <a:cubicBezTo>
                    <a:pt x="9" y="9615"/>
                    <a:pt x="9" y="9618"/>
                    <a:pt x="9" y="9621"/>
                  </a:cubicBezTo>
                  <a:cubicBezTo>
                    <a:pt x="9" y="9624"/>
                    <a:pt x="12" y="9631"/>
                    <a:pt x="12" y="9637"/>
                  </a:cubicBezTo>
                  <a:cubicBezTo>
                    <a:pt x="15" y="9640"/>
                    <a:pt x="15" y="9643"/>
                    <a:pt x="19" y="9646"/>
                  </a:cubicBezTo>
                  <a:cubicBezTo>
                    <a:pt x="19" y="9652"/>
                    <a:pt x="22" y="9655"/>
                    <a:pt x="22" y="9661"/>
                  </a:cubicBezTo>
                  <a:lnTo>
                    <a:pt x="28" y="9674"/>
                  </a:lnTo>
                  <a:cubicBezTo>
                    <a:pt x="31" y="9677"/>
                    <a:pt x="31" y="9680"/>
                    <a:pt x="34" y="9686"/>
                  </a:cubicBezTo>
                  <a:cubicBezTo>
                    <a:pt x="37" y="9689"/>
                    <a:pt x="40" y="9692"/>
                    <a:pt x="40" y="9695"/>
                  </a:cubicBezTo>
                  <a:lnTo>
                    <a:pt x="49" y="9708"/>
                  </a:lnTo>
                  <a:lnTo>
                    <a:pt x="56" y="9720"/>
                  </a:lnTo>
                  <a:cubicBezTo>
                    <a:pt x="59" y="9723"/>
                    <a:pt x="62" y="9726"/>
                    <a:pt x="65" y="9729"/>
                  </a:cubicBezTo>
                  <a:lnTo>
                    <a:pt x="74" y="9739"/>
                  </a:lnTo>
                  <a:lnTo>
                    <a:pt x="83" y="9751"/>
                  </a:lnTo>
                  <a:lnTo>
                    <a:pt x="87" y="9754"/>
                  </a:lnTo>
                  <a:lnTo>
                    <a:pt x="93" y="9757"/>
                  </a:lnTo>
                  <a:cubicBezTo>
                    <a:pt x="96" y="9760"/>
                    <a:pt x="102" y="9763"/>
                    <a:pt x="105" y="9767"/>
                  </a:cubicBezTo>
                  <a:cubicBezTo>
                    <a:pt x="108" y="9770"/>
                    <a:pt x="111" y="9773"/>
                    <a:pt x="114" y="9776"/>
                  </a:cubicBezTo>
                  <a:lnTo>
                    <a:pt x="127" y="9782"/>
                  </a:lnTo>
                  <a:lnTo>
                    <a:pt x="139" y="9791"/>
                  </a:lnTo>
                  <a:lnTo>
                    <a:pt x="148" y="9797"/>
                  </a:lnTo>
                  <a:lnTo>
                    <a:pt x="161" y="9804"/>
                  </a:lnTo>
                  <a:lnTo>
                    <a:pt x="173" y="9807"/>
                  </a:lnTo>
                  <a:lnTo>
                    <a:pt x="185" y="9813"/>
                  </a:lnTo>
                  <a:lnTo>
                    <a:pt x="198" y="9816"/>
                  </a:lnTo>
                  <a:lnTo>
                    <a:pt x="213" y="9819"/>
                  </a:lnTo>
                  <a:lnTo>
                    <a:pt x="223" y="9822"/>
                  </a:lnTo>
                  <a:lnTo>
                    <a:pt x="241" y="9825"/>
                  </a:lnTo>
                  <a:lnTo>
                    <a:pt x="13973" y="9825"/>
                  </a:lnTo>
                  <a:lnTo>
                    <a:pt x="13988" y="9822"/>
                  </a:lnTo>
                  <a:lnTo>
                    <a:pt x="14000" y="9819"/>
                  </a:lnTo>
                  <a:lnTo>
                    <a:pt x="14013" y="9816"/>
                  </a:lnTo>
                  <a:lnTo>
                    <a:pt x="14025" y="9813"/>
                  </a:lnTo>
                  <a:lnTo>
                    <a:pt x="14037" y="9807"/>
                  </a:lnTo>
                  <a:lnTo>
                    <a:pt x="14050" y="9804"/>
                  </a:lnTo>
                  <a:lnTo>
                    <a:pt x="14062" y="9797"/>
                  </a:lnTo>
                  <a:lnTo>
                    <a:pt x="14075" y="9791"/>
                  </a:lnTo>
                  <a:lnTo>
                    <a:pt x="14087" y="9782"/>
                  </a:lnTo>
                  <a:lnTo>
                    <a:pt x="14096" y="9776"/>
                  </a:lnTo>
                  <a:cubicBezTo>
                    <a:pt x="14099" y="9773"/>
                    <a:pt x="14102" y="9770"/>
                    <a:pt x="14109" y="9767"/>
                  </a:cubicBezTo>
                  <a:cubicBezTo>
                    <a:pt x="14112" y="9763"/>
                    <a:pt x="14115" y="9760"/>
                    <a:pt x="14118" y="9757"/>
                  </a:cubicBezTo>
                  <a:lnTo>
                    <a:pt x="14124" y="9754"/>
                  </a:lnTo>
                  <a:cubicBezTo>
                    <a:pt x="14124" y="9751"/>
                    <a:pt x="14127" y="9751"/>
                    <a:pt x="14127" y="9751"/>
                  </a:cubicBezTo>
                  <a:lnTo>
                    <a:pt x="14136" y="9739"/>
                  </a:lnTo>
                  <a:lnTo>
                    <a:pt x="14146" y="9729"/>
                  </a:lnTo>
                  <a:lnTo>
                    <a:pt x="14155" y="9720"/>
                  </a:lnTo>
                  <a:lnTo>
                    <a:pt x="14164" y="9708"/>
                  </a:lnTo>
                  <a:lnTo>
                    <a:pt x="14170" y="9695"/>
                  </a:lnTo>
                  <a:cubicBezTo>
                    <a:pt x="14173" y="9692"/>
                    <a:pt x="14173" y="9689"/>
                    <a:pt x="14177" y="9686"/>
                  </a:cubicBezTo>
                  <a:cubicBezTo>
                    <a:pt x="14180" y="9680"/>
                    <a:pt x="14183" y="9677"/>
                    <a:pt x="14183" y="9674"/>
                  </a:cubicBezTo>
                  <a:lnTo>
                    <a:pt x="14189" y="9661"/>
                  </a:lnTo>
                  <a:cubicBezTo>
                    <a:pt x="14192" y="9655"/>
                    <a:pt x="14192" y="9652"/>
                    <a:pt x="14195" y="9646"/>
                  </a:cubicBezTo>
                  <a:lnTo>
                    <a:pt x="14198" y="9637"/>
                  </a:lnTo>
                  <a:cubicBezTo>
                    <a:pt x="14198" y="9631"/>
                    <a:pt x="14201" y="9627"/>
                    <a:pt x="14201" y="9621"/>
                  </a:cubicBezTo>
                  <a:cubicBezTo>
                    <a:pt x="14204" y="9615"/>
                    <a:pt x="14204" y="9615"/>
                    <a:pt x="14204" y="9609"/>
                  </a:cubicBezTo>
                  <a:lnTo>
                    <a:pt x="14207" y="9597"/>
                  </a:lnTo>
                  <a:lnTo>
                    <a:pt x="14207" y="9581"/>
                  </a:lnTo>
                  <a:lnTo>
                    <a:pt x="14207" y="9569"/>
                  </a:lnTo>
                  <a:lnTo>
                    <a:pt x="14207" y="9553"/>
                  </a:lnTo>
                  <a:lnTo>
                    <a:pt x="14207" y="2278"/>
                  </a:lnTo>
                  <a:lnTo>
                    <a:pt x="14211" y="2278"/>
                  </a:lnTo>
                  <a:lnTo>
                    <a:pt x="14211" y="2275"/>
                  </a:lnTo>
                  <a:lnTo>
                    <a:pt x="14211" y="2260"/>
                  </a:lnTo>
                  <a:lnTo>
                    <a:pt x="14211" y="2247"/>
                  </a:lnTo>
                  <a:lnTo>
                    <a:pt x="14211" y="2235"/>
                  </a:lnTo>
                  <a:cubicBezTo>
                    <a:pt x="14211" y="2229"/>
                    <a:pt x="14211" y="2226"/>
                    <a:pt x="14211" y="2219"/>
                  </a:cubicBezTo>
                  <a:cubicBezTo>
                    <a:pt x="14207" y="2213"/>
                    <a:pt x="14207" y="2210"/>
                    <a:pt x="14207" y="2207"/>
                  </a:cubicBezTo>
                  <a:cubicBezTo>
                    <a:pt x="14204" y="2204"/>
                    <a:pt x="14204" y="2198"/>
                    <a:pt x="14201" y="2192"/>
                  </a:cubicBezTo>
                  <a:cubicBezTo>
                    <a:pt x="14201" y="2188"/>
                    <a:pt x="14198" y="2185"/>
                    <a:pt x="14198" y="2182"/>
                  </a:cubicBezTo>
                  <a:cubicBezTo>
                    <a:pt x="14195" y="2179"/>
                    <a:pt x="14195" y="2173"/>
                    <a:pt x="14192" y="2167"/>
                  </a:cubicBezTo>
                  <a:lnTo>
                    <a:pt x="14186" y="2158"/>
                  </a:lnTo>
                  <a:cubicBezTo>
                    <a:pt x="14186" y="2151"/>
                    <a:pt x="14183" y="2148"/>
                    <a:pt x="14180" y="2145"/>
                  </a:cubicBezTo>
                  <a:lnTo>
                    <a:pt x="14173" y="2133"/>
                  </a:lnTo>
                  <a:cubicBezTo>
                    <a:pt x="14170" y="2130"/>
                    <a:pt x="14170" y="2124"/>
                    <a:pt x="14167" y="2120"/>
                  </a:cubicBezTo>
                  <a:cubicBezTo>
                    <a:pt x="14164" y="2117"/>
                    <a:pt x="14161" y="2114"/>
                    <a:pt x="14158" y="2111"/>
                  </a:cubicBezTo>
                  <a:cubicBezTo>
                    <a:pt x="14155" y="2105"/>
                    <a:pt x="14152" y="2102"/>
                    <a:pt x="14149" y="2099"/>
                  </a:cubicBezTo>
                  <a:cubicBezTo>
                    <a:pt x="14149" y="2096"/>
                    <a:pt x="14146" y="2093"/>
                    <a:pt x="14143" y="2090"/>
                  </a:cubicBezTo>
                  <a:lnTo>
                    <a:pt x="14130" y="2080"/>
                  </a:lnTo>
                  <a:lnTo>
                    <a:pt x="14127" y="2077"/>
                  </a:lnTo>
                  <a:lnTo>
                    <a:pt x="14121" y="2071"/>
                  </a:lnTo>
                  <a:cubicBezTo>
                    <a:pt x="14118" y="2068"/>
                    <a:pt x="14115" y="2065"/>
                    <a:pt x="14109" y="2062"/>
                  </a:cubicBezTo>
                  <a:lnTo>
                    <a:pt x="14099" y="2052"/>
                  </a:lnTo>
                  <a:lnTo>
                    <a:pt x="14087" y="2046"/>
                  </a:lnTo>
                  <a:lnTo>
                    <a:pt x="14078" y="2037"/>
                  </a:lnTo>
                  <a:lnTo>
                    <a:pt x="14065" y="2031"/>
                  </a:lnTo>
                  <a:lnTo>
                    <a:pt x="14053" y="2025"/>
                  </a:lnTo>
                  <a:lnTo>
                    <a:pt x="14041" y="2022"/>
                  </a:lnTo>
                  <a:lnTo>
                    <a:pt x="14025" y="2018"/>
                  </a:lnTo>
                  <a:lnTo>
                    <a:pt x="14013" y="2012"/>
                  </a:lnTo>
                  <a:cubicBezTo>
                    <a:pt x="14007" y="2012"/>
                    <a:pt x="14004" y="2009"/>
                    <a:pt x="14000" y="2009"/>
                  </a:cubicBezTo>
                  <a:lnTo>
                    <a:pt x="13985" y="2006"/>
                  </a:lnTo>
                  <a:lnTo>
                    <a:pt x="8895" y="2006"/>
                  </a:lnTo>
                  <a:cubicBezTo>
                    <a:pt x="9293" y="1697"/>
                    <a:pt x="9389" y="1339"/>
                    <a:pt x="9389" y="1063"/>
                  </a:cubicBezTo>
                  <a:cubicBezTo>
                    <a:pt x="9389" y="476"/>
                    <a:pt x="8913" y="0"/>
                    <a:pt x="8323" y="0"/>
                  </a:cubicBezTo>
                  <a:cubicBezTo>
                    <a:pt x="7968" y="0"/>
                    <a:pt x="7470" y="161"/>
                    <a:pt x="7121" y="937"/>
                  </a:cubicBezTo>
                  <a:cubicBezTo>
                    <a:pt x="7115" y="949"/>
                    <a:pt x="7111" y="961"/>
                    <a:pt x="7105" y="974"/>
                  </a:cubicBezTo>
                  <a:cubicBezTo>
                    <a:pt x="7099" y="961"/>
                    <a:pt x="7096" y="949"/>
                    <a:pt x="7090" y="937"/>
                  </a:cubicBezTo>
                  <a:cubicBezTo>
                    <a:pt x="6744" y="161"/>
                    <a:pt x="6243" y="0"/>
                    <a:pt x="58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91" name="Google Shape;16991;p61"/>
            <p:cNvSpPr/>
            <p:nvPr/>
          </p:nvSpPr>
          <p:spPr>
            <a:xfrm>
              <a:off x="2750113" y="1688850"/>
              <a:ext cx="14625" cy="13850"/>
            </a:xfrm>
            <a:custGeom>
              <a:avLst/>
              <a:gdLst/>
              <a:ahLst/>
              <a:cxnLst/>
              <a:rect l="l" t="t" r="r" b="b"/>
              <a:pathLst>
                <a:path w="585" h="554" extrusionOk="0">
                  <a:moveTo>
                    <a:pt x="277" y="0"/>
                  </a:moveTo>
                  <a:cubicBezTo>
                    <a:pt x="127" y="0"/>
                    <a:pt x="1" y="122"/>
                    <a:pt x="1" y="276"/>
                  </a:cubicBezTo>
                  <a:cubicBezTo>
                    <a:pt x="1" y="430"/>
                    <a:pt x="127" y="554"/>
                    <a:pt x="277" y="554"/>
                  </a:cubicBezTo>
                  <a:cubicBezTo>
                    <a:pt x="281" y="554"/>
                    <a:pt x="285" y="554"/>
                    <a:pt x="288" y="554"/>
                  </a:cubicBezTo>
                  <a:lnTo>
                    <a:pt x="297" y="554"/>
                  </a:lnTo>
                  <a:cubicBezTo>
                    <a:pt x="301" y="554"/>
                    <a:pt x="305" y="554"/>
                    <a:pt x="308" y="554"/>
                  </a:cubicBezTo>
                  <a:cubicBezTo>
                    <a:pt x="461" y="554"/>
                    <a:pt x="585" y="430"/>
                    <a:pt x="585" y="276"/>
                  </a:cubicBezTo>
                  <a:cubicBezTo>
                    <a:pt x="585" y="122"/>
                    <a:pt x="461" y="0"/>
                    <a:pt x="309" y="0"/>
                  </a:cubicBezTo>
                  <a:cubicBezTo>
                    <a:pt x="305" y="0"/>
                    <a:pt x="301" y="0"/>
                    <a:pt x="297" y="1"/>
                  </a:cubicBezTo>
                  <a:lnTo>
                    <a:pt x="288" y="1"/>
                  </a:lnTo>
                  <a:cubicBezTo>
                    <a:pt x="284" y="0"/>
                    <a:pt x="281" y="0"/>
                    <a:pt x="2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92" name="Google Shape;16992;p61"/>
            <p:cNvSpPr/>
            <p:nvPr/>
          </p:nvSpPr>
          <p:spPr>
            <a:xfrm>
              <a:off x="2604313" y="1815100"/>
              <a:ext cx="14100" cy="13950"/>
            </a:xfrm>
            <a:custGeom>
              <a:avLst/>
              <a:gdLst/>
              <a:ahLst/>
              <a:cxnLst/>
              <a:rect l="l" t="t" r="r" b="b"/>
              <a:pathLst>
                <a:path w="564" h="558" extrusionOk="0">
                  <a:moveTo>
                    <a:pt x="287" y="0"/>
                  </a:moveTo>
                  <a:cubicBezTo>
                    <a:pt x="283" y="0"/>
                    <a:pt x="280" y="0"/>
                    <a:pt x="276" y="1"/>
                  </a:cubicBezTo>
                  <a:lnTo>
                    <a:pt x="270" y="1"/>
                  </a:lnTo>
                  <a:cubicBezTo>
                    <a:pt x="118" y="7"/>
                    <a:pt x="1" y="130"/>
                    <a:pt x="1" y="279"/>
                  </a:cubicBezTo>
                  <a:cubicBezTo>
                    <a:pt x="1" y="427"/>
                    <a:pt x="118" y="551"/>
                    <a:pt x="270" y="557"/>
                  </a:cubicBezTo>
                  <a:lnTo>
                    <a:pt x="276" y="557"/>
                  </a:lnTo>
                  <a:cubicBezTo>
                    <a:pt x="280" y="557"/>
                    <a:pt x="283" y="557"/>
                    <a:pt x="287" y="557"/>
                  </a:cubicBezTo>
                  <a:cubicBezTo>
                    <a:pt x="439" y="557"/>
                    <a:pt x="563" y="433"/>
                    <a:pt x="563" y="279"/>
                  </a:cubicBezTo>
                  <a:cubicBezTo>
                    <a:pt x="563" y="125"/>
                    <a:pt x="439" y="0"/>
                    <a:pt x="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93" name="Google Shape;16993;p61"/>
            <p:cNvSpPr/>
            <p:nvPr/>
          </p:nvSpPr>
          <p:spPr>
            <a:xfrm>
              <a:off x="2623938" y="1815100"/>
              <a:ext cx="49325" cy="13950"/>
            </a:xfrm>
            <a:custGeom>
              <a:avLst/>
              <a:gdLst/>
              <a:ahLst/>
              <a:cxnLst/>
              <a:rect l="l" t="t" r="r" b="b"/>
              <a:pathLst>
                <a:path w="1973" h="558" extrusionOk="0">
                  <a:moveTo>
                    <a:pt x="277" y="0"/>
                  </a:moveTo>
                  <a:cubicBezTo>
                    <a:pt x="125" y="0"/>
                    <a:pt x="1" y="125"/>
                    <a:pt x="1" y="279"/>
                  </a:cubicBezTo>
                  <a:cubicBezTo>
                    <a:pt x="1" y="433"/>
                    <a:pt x="125" y="557"/>
                    <a:pt x="277" y="557"/>
                  </a:cubicBezTo>
                  <a:cubicBezTo>
                    <a:pt x="281" y="557"/>
                    <a:pt x="285" y="557"/>
                    <a:pt x="288" y="557"/>
                  </a:cubicBezTo>
                  <a:lnTo>
                    <a:pt x="1704" y="557"/>
                  </a:lnTo>
                  <a:cubicBezTo>
                    <a:pt x="1855" y="551"/>
                    <a:pt x="1973" y="427"/>
                    <a:pt x="1973" y="279"/>
                  </a:cubicBezTo>
                  <a:cubicBezTo>
                    <a:pt x="1973" y="130"/>
                    <a:pt x="1855" y="7"/>
                    <a:pt x="1704" y="1"/>
                  </a:cubicBezTo>
                  <a:lnTo>
                    <a:pt x="288" y="1"/>
                  </a:lnTo>
                  <a:cubicBezTo>
                    <a:pt x="285" y="0"/>
                    <a:pt x="281" y="0"/>
                    <a:pt x="2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6994" name="Google Shape;16994;p61"/>
          <p:cNvGrpSpPr/>
          <p:nvPr/>
        </p:nvGrpSpPr>
        <p:grpSpPr>
          <a:xfrm rot="-900069">
            <a:off x="7186600" y="-115723"/>
            <a:ext cx="1670179" cy="1788657"/>
            <a:chOff x="973692" y="3508917"/>
            <a:chExt cx="1252337" cy="1341174"/>
          </a:xfrm>
        </p:grpSpPr>
        <p:sp>
          <p:nvSpPr>
            <p:cNvPr id="16995" name="Google Shape;16995;p61"/>
            <p:cNvSpPr/>
            <p:nvPr/>
          </p:nvSpPr>
          <p:spPr>
            <a:xfrm rot="1799966">
              <a:off x="1084045" y="3990391"/>
              <a:ext cx="1030218" cy="379289"/>
            </a:xfrm>
            <a:prstGeom prst="rect">
              <a:avLst/>
            </a:prstGeom>
            <a:solidFill>
              <a:schemeClr val="dk2"/>
            </a:solidFill>
            <a:ln w="114300" cap="flat" cmpd="sng">
              <a:solidFill>
                <a:schemeClr val="dk2"/>
              </a:solidFill>
              <a:prstDash val="solid"/>
              <a:round/>
              <a:headEnd type="none" w="sm" len="sm"/>
              <a:tailEnd type="none" w="sm" len="sm"/>
            </a:ln>
            <a:effectLst>
              <a:outerShdw blurRad="28575" dist="19050" dir="414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6996" name="Google Shape;16996;p61"/>
            <p:cNvGrpSpPr/>
            <p:nvPr/>
          </p:nvGrpSpPr>
          <p:grpSpPr>
            <a:xfrm rot="3542737">
              <a:off x="1062550" y="3771611"/>
              <a:ext cx="1074621" cy="815786"/>
              <a:chOff x="6148050" y="1482375"/>
              <a:chExt cx="1138725" cy="864450"/>
            </a:xfrm>
          </p:grpSpPr>
          <p:sp>
            <p:nvSpPr>
              <p:cNvPr id="16997" name="Google Shape;16997;p61"/>
              <p:cNvSpPr/>
              <p:nvPr/>
            </p:nvSpPr>
            <p:spPr>
              <a:xfrm>
                <a:off x="6332350" y="2346300"/>
                <a:ext cx="825" cy="525"/>
              </a:xfrm>
              <a:custGeom>
                <a:avLst/>
                <a:gdLst/>
                <a:ahLst/>
                <a:cxnLst/>
                <a:rect l="l" t="t" r="r" b="b"/>
                <a:pathLst>
                  <a:path w="33" h="21" extrusionOk="0">
                    <a:moveTo>
                      <a:pt x="33" y="1"/>
                    </a:moveTo>
                    <a:lnTo>
                      <a:pt x="33" y="1"/>
                    </a:lnTo>
                    <a:cubicBezTo>
                      <a:pt x="19" y="8"/>
                      <a:pt x="9" y="15"/>
                      <a:pt x="0" y="19"/>
                    </a:cubicBezTo>
                    <a:cubicBezTo>
                      <a:pt x="3" y="20"/>
                      <a:pt x="6" y="21"/>
                      <a:pt x="9" y="21"/>
                    </a:cubicBezTo>
                    <a:cubicBezTo>
                      <a:pt x="20" y="21"/>
                      <a:pt x="27" y="14"/>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98" name="Google Shape;16998;p61"/>
              <p:cNvSpPr/>
              <p:nvPr/>
            </p:nvSpPr>
            <p:spPr>
              <a:xfrm>
                <a:off x="7190200" y="1654500"/>
                <a:ext cx="325" cy="75"/>
              </a:xfrm>
              <a:custGeom>
                <a:avLst/>
                <a:gdLst/>
                <a:ahLst/>
                <a:cxnLst/>
                <a:rect l="l" t="t" r="r" b="b"/>
                <a:pathLst>
                  <a:path w="13" h="3" extrusionOk="0">
                    <a:moveTo>
                      <a:pt x="12" y="0"/>
                    </a:moveTo>
                    <a:cubicBezTo>
                      <a:pt x="8" y="0"/>
                      <a:pt x="3" y="0"/>
                      <a:pt x="1" y="2"/>
                    </a:cubicBezTo>
                    <a:cubicBezTo>
                      <a:pt x="5" y="2"/>
                      <a:pt x="8"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6999" name="Google Shape;16999;p61"/>
              <p:cNvSpPr/>
              <p:nvPr/>
            </p:nvSpPr>
            <p:spPr>
              <a:xfrm>
                <a:off x="7253675" y="1799525"/>
                <a:ext cx="20875" cy="21100"/>
              </a:xfrm>
              <a:custGeom>
                <a:avLst/>
                <a:gdLst/>
                <a:ahLst/>
                <a:cxnLst/>
                <a:rect l="l" t="t" r="r" b="b"/>
                <a:pathLst>
                  <a:path w="835" h="844" extrusionOk="0">
                    <a:moveTo>
                      <a:pt x="209" y="1"/>
                    </a:moveTo>
                    <a:cubicBezTo>
                      <a:pt x="133" y="1"/>
                      <a:pt x="61" y="14"/>
                      <a:pt x="0" y="48"/>
                    </a:cubicBezTo>
                    <a:cubicBezTo>
                      <a:pt x="211" y="396"/>
                      <a:pt x="547" y="516"/>
                      <a:pt x="798" y="843"/>
                    </a:cubicBezTo>
                    <a:cubicBezTo>
                      <a:pt x="795" y="829"/>
                      <a:pt x="798" y="815"/>
                      <a:pt x="802" y="804"/>
                    </a:cubicBezTo>
                    <a:cubicBezTo>
                      <a:pt x="805" y="781"/>
                      <a:pt x="816" y="760"/>
                      <a:pt x="835" y="744"/>
                    </a:cubicBezTo>
                    <a:cubicBezTo>
                      <a:pt x="763" y="635"/>
                      <a:pt x="689" y="516"/>
                      <a:pt x="605" y="384"/>
                    </a:cubicBezTo>
                    <a:cubicBezTo>
                      <a:pt x="478" y="380"/>
                      <a:pt x="336" y="326"/>
                      <a:pt x="380" y="252"/>
                    </a:cubicBezTo>
                    <a:lnTo>
                      <a:pt x="380" y="252"/>
                    </a:lnTo>
                    <a:cubicBezTo>
                      <a:pt x="436" y="318"/>
                      <a:pt x="480" y="342"/>
                      <a:pt x="518" y="342"/>
                    </a:cubicBezTo>
                    <a:cubicBezTo>
                      <a:pt x="537" y="342"/>
                      <a:pt x="554" y="336"/>
                      <a:pt x="570" y="326"/>
                    </a:cubicBezTo>
                    <a:cubicBezTo>
                      <a:pt x="510" y="231"/>
                      <a:pt x="448" y="127"/>
                      <a:pt x="383" y="20"/>
                    </a:cubicBezTo>
                    <a:cubicBezTo>
                      <a:pt x="326" y="8"/>
                      <a:pt x="266" y="1"/>
                      <a:pt x="2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00" name="Google Shape;17000;p61"/>
              <p:cNvSpPr/>
              <p:nvPr/>
            </p:nvSpPr>
            <p:spPr>
              <a:xfrm>
                <a:off x="6604725" y="1737025"/>
                <a:ext cx="47900" cy="30100"/>
              </a:xfrm>
              <a:custGeom>
                <a:avLst/>
                <a:gdLst/>
                <a:ahLst/>
                <a:cxnLst/>
                <a:rect l="l" t="t" r="r" b="b"/>
                <a:pathLst>
                  <a:path w="1916" h="1204" extrusionOk="0">
                    <a:moveTo>
                      <a:pt x="1566" y="0"/>
                    </a:moveTo>
                    <a:lnTo>
                      <a:pt x="1566" y="0"/>
                    </a:lnTo>
                    <a:cubicBezTo>
                      <a:pt x="1480" y="204"/>
                      <a:pt x="1269" y="12"/>
                      <a:pt x="1141" y="237"/>
                    </a:cubicBezTo>
                    <a:cubicBezTo>
                      <a:pt x="1115" y="260"/>
                      <a:pt x="1087" y="270"/>
                      <a:pt x="1058" y="270"/>
                    </a:cubicBezTo>
                    <a:cubicBezTo>
                      <a:pt x="993" y="270"/>
                      <a:pt x="924" y="219"/>
                      <a:pt x="863" y="142"/>
                    </a:cubicBezTo>
                    <a:lnTo>
                      <a:pt x="766" y="195"/>
                    </a:lnTo>
                    <a:lnTo>
                      <a:pt x="805" y="221"/>
                    </a:lnTo>
                    <a:lnTo>
                      <a:pt x="701" y="230"/>
                    </a:lnTo>
                    <a:lnTo>
                      <a:pt x="490" y="346"/>
                    </a:lnTo>
                    <a:lnTo>
                      <a:pt x="548" y="571"/>
                    </a:lnTo>
                    <a:cubicBezTo>
                      <a:pt x="526" y="590"/>
                      <a:pt x="505" y="598"/>
                      <a:pt x="486" y="598"/>
                    </a:cubicBezTo>
                    <a:cubicBezTo>
                      <a:pt x="427" y="598"/>
                      <a:pt x="378" y="523"/>
                      <a:pt x="328" y="436"/>
                    </a:cubicBezTo>
                    <a:cubicBezTo>
                      <a:pt x="270" y="469"/>
                      <a:pt x="212" y="501"/>
                      <a:pt x="154" y="534"/>
                    </a:cubicBezTo>
                    <a:cubicBezTo>
                      <a:pt x="239" y="649"/>
                      <a:pt x="238" y="683"/>
                      <a:pt x="203" y="683"/>
                    </a:cubicBezTo>
                    <a:cubicBezTo>
                      <a:pt x="156" y="683"/>
                      <a:pt x="47" y="623"/>
                      <a:pt x="1" y="622"/>
                    </a:cubicBezTo>
                    <a:lnTo>
                      <a:pt x="1" y="622"/>
                    </a:lnTo>
                    <a:cubicBezTo>
                      <a:pt x="138" y="786"/>
                      <a:pt x="200" y="993"/>
                      <a:pt x="258" y="1203"/>
                    </a:cubicBezTo>
                    <a:lnTo>
                      <a:pt x="1916" y="290"/>
                    </a:lnTo>
                    <a:cubicBezTo>
                      <a:pt x="1876" y="234"/>
                      <a:pt x="1828" y="183"/>
                      <a:pt x="1774" y="139"/>
                    </a:cubicBezTo>
                    <a:lnTo>
                      <a:pt x="1563" y="364"/>
                    </a:lnTo>
                    <a:cubicBezTo>
                      <a:pt x="1394" y="304"/>
                      <a:pt x="1649" y="163"/>
                      <a:pt x="15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01" name="Google Shape;17001;p61"/>
              <p:cNvSpPr/>
              <p:nvPr/>
            </p:nvSpPr>
            <p:spPr>
              <a:xfrm>
                <a:off x="7006950" y="1527275"/>
                <a:ext cx="7500" cy="5525"/>
              </a:xfrm>
              <a:custGeom>
                <a:avLst/>
                <a:gdLst/>
                <a:ahLst/>
                <a:cxnLst/>
                <a:rect l="l" t="t" r="r" b="b"/>
                <a:pathLst>
                  <a:path w="300" h="221" extrusionOk="0">
                    <a:moveTo>
                      <a:pt x="265" y="1"/>
                    </a:moveTo>
                    <a:lnTo>
                      <a:pt x="0" y="147"/>
                    </a:lnTo>
                    <a:lnTo>
                      <a:pt x="211" y="221"/>
                    </a:lnTo>
                    <a:cubicBezTo>
                      <a:pt x="299" y="191"/>
                      <a:pt x="295" y="103"/>
                      <a:pt x="2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02" name="Google Shape;17002;p61"/>
              <p:cNvSpPr/>
              <p:nvPr/>
            </p:nvSpPr>
            <p:spPr>
              <a:xfrm>
                <a:off x="6524350" y="1765525"/>
                <a:ext cx="80000" cy="44425"/>
              </a:xfrm>
              <a:custGeom>
                <a:avLst/>
                <a:gdLst/>
                <a:ahLst/>
                <a:cxnLst/>
                <a:rect l="l" t="t" r="r" b="b"/>
                <a:pathLst>
                  <a:path w="3200" h="1777" extrusionOk="0">
                    <a:moveTo>
                      <a:pt x="2275" y="1"/>
                    </a:moveTo>
                    <a:lnTo>
                      <a:pt x="2017" y="145"/>
                    </a:lnTo>
                    <a:cubicBezTo>
                      <a:pt x="1971" y="196"/>
                      <a:pt x="1932" y="254"/>
                      <a:pt x="1901" y="318"/>
                    </a:cubicBezTo>
                    <a:cubicBezTo>
                      <a:pt x="1876" y="298"/>
                      <a:pt x="1853" y="274"/>
                      <a:pt x="1834" y="247"/>
                    </a:cubicBezTo>
                    <a:cubicBezTo>
                      <a:pt x="1792" y="270"/>
                      <a:pt x="1753" y="291"/>
                      <a:pt x="1711" y="314"/>
                    </a:cubicBezTo>
                    <a:cubicBezTo>
                      <a:pt x="1744" y="339"/>
                      <a:pt x="1779" y="356"/>
                      <a:pt x="1818" y="367"/>
                    </a:cubicBezTo>
                    <a:cubicBezTo>
                      <a:pt x="1808" y="460"/>
                      <a:pt x="1785" y="496"/>
                      <a:pt x="1755" y="496"/>
                    </a:cubicBezTo>
                    <a:cubicBezTo>
                      <a:pt x="1716" y="496"/>
                      <a:pt x="1665" y="439"/>
                      <a:pt x="1609" y="372"/>
                    </a:cubicBezTo>
                    <a:cubicBezTo>
                      <a:pt x="1069" y="673"/>
                      <a:pt x="531" y="972"/>
                      <a:pt x="0" y="1271"/>
                    </a:cubicBezTo>
                    <a:lnTo>
                      <a:pt x="197" y="1304"/>
                    </a:lnTo>
                    <a:lnTo>
                      <a:pt x="360" y="1777"/>
                    </a:lnTo>
                    <a:cubicBezTo>
                      <a:pt x="1294" y="1262"/>
                      <a:pt x="2244" y="740"/>
                      <a:pt x="3200" y="212"/>
                    </a:cubicBezTo>
                    <a:cubicBezTo>
                      <a:pt x="2968" y="54"/>
                      <a:pt x="2695" y="27"/>
                      <a:pt x="2485" y="27"/>
                    </a:cubicBezTo>
                    <a:cubicBezTo>
                      <a:pt x="2426" y="27"/>
                      <a:pt x="2372" y="29"/>
                      <a:pt x="2326" y="31"/>
                    </a:cubicBezTo>
                    <a:cubicBezTo>
                      <a:pt x="2312" y="15"/>
                      <a:pt x="2295" y="3"/>
                      <a:pt x="2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03" name="Google Shape;17003;p61"/>
              <p:cNvSpPr/>
              <p:nvPr/>
            </p:nvSpPr>
            <p:spPr>
              <a:xfrm>
                <a:off x="6363000" y="1817400"/>
                <a:ext cx="139050" cy="84300"/>
              </a:xfrm>
              <a:custGeom>
                <a:avLst/>
                <a:gdLst/>
                <a:ahLst/>
                <a:cxnLst/>
                <a:rect l="l" t="t" r="r" b="b"/>
                <a:pathLst>
                  <a:path w="5562" h="3372" extrusionOk="0">
                    <a:moveTo>
                      <a:pt x="1220" y="2203"/>
                    </a:moveTo>
                    <a:lnTo>
                      <a:pt x="1180" y="2286"/>
                    </a:lnTo>
                    <a:cubicBezTo>
                      <a:pt x="1174" y="2252"/>
                      <a:pt x="1190" y="2219"/>
                      <a:pt x="1220" y="2203"/>
                    </a:cubicBezTo>
                    <a:close/>
                    <a:moveTo>
                      <a:pt x="280" y="2952"/>
                    </a:moveTo>
                    <a:cubicBezTo>
                      <a:pt x="318" y="2952"/>
                      <a:pt x="359" y="2998"/>
                      <a:pt x="397" y="3061"/>
                    </a:cubicBezTo>
                    <a:cubicBezTo>
                      <a:pt x="351" y="3028"/>
                      <a:pt x="309" y="2994"/>
                      <a:pt x="267" y="2954"/>
                    </a:cubicBezTo>
                    <a:cubicBezTo>
                      <a:pt x="271" y="2953"/>
                      <a:pt x="275" y="2952"/>
                      <a:pt x="280" y="2952"/>
                    </a:cubicBezTo>
                    <a:close/>
                    <a:moveTo>
                      <a:pt x="5015" y="1"/>
                    </a:moveTo>
                    <a:lnTo>
                      <a:pt x="4904" y="63"/>
                    </a:lnTo>
                    <a:lnTo>
                      <a:pt x="5193" y="430"/>
                    </a:lnTo>
                    <a:lnTo>
                      <a:pt x="5015" y="583"/>
                    </a:lnTo>
                    <a:cubicBezTo>
                      <a:pt x="5177" y="441"/>
                      <a:pt x="4973" y="281"/>
                      <a:pt x="4871" y="82"/>
                    </a:cubicBezTo>
                    <a:cubicBezTo>
                      <a:pt x="3654" y="763"/>
                      <a:pt x="2476" y="1424"/>
                      <a:pt x="1364" y="2052"/>
                    </a:cubicBezTo>
                    <a:lnTo>
                      <a:pt x="1554" y="2321"/>
                    </a:lnTo>
                    <a:cubicBezTo>
                      <a:pt x="1471" y="2252"/>
                      <a:pt x="1350" y="2193"/>
                      <a:pt x="1269" y="2193"/>
                    </a:cubicBezTo>
                    <a:cubicBezTo>
                      <a:pt x="1250" y="2193"/>
                      <a:pt x="1233" y="2196"/>
                      <a:pt x="1220" y="2203"/>
                    </a:cubicBezTo>
                    <a:lnTo>
                      <a:pt x="1262" y="2110"/>
                    </a:lnTo>
                    <a:lnTo>
                      <a:pt x="376" y="2611"/>
                    </a:lnTo>
                    <a:cubicBezTo>
                      <a:pt x="422" y="2655"/>
                      <a:pt x="464" y="2701"/>
                      <a:pt x="504" y="2750"/>
                    </a:cubicBezTo>
                    <a:cubicBezTo>
                      <a:pt x="443" y="2734"/>
                      <a:pt x="392" y="2678"/>
                      <a:pt x="348" y="2627"/>
                    </a:cubicBezTo>
                    <a:lnTo>
                      <a:pt x="135" y="2748"/>
                    </a:lnTo>
                    <a:cubicBezTo>
                      <a:pt x="295" y="3033"/>
                      <a:pt x="119" y="3056"/>
                      <a:pt x="0" y="3105"/>
                    </a:cubicBezTo>
                    <a:cubicBezTo>
                      <a:pt x="56" y="3153"/>
                      <a:pt x="100" y="3230"/>
                      <a:pt x="128" y="3371"/>
                    </a:cubicBezTo>
                    <a:cubicBezTo>
                      <a:pt x="237" y="3311"/>
                      <a:pt x="348" y="3251"/>
                      <a:pt x="459" y="3191"/>
                    </a:cubicBezTo>
                    <a:cubicBezTo>
                      <a:pt x="441" y="3147"/>
                      <a:pt x="420" y="3102"/>
                      <a:pt x="397" y="3061"/>
                    </a:cubicBezTo>
                    <a:lnTo>
                      <a:pt x="397" y="3061"/>
                    </a:lnTo>
                    <a:cubicBezTo>
                      <a:pt x="443" y="3093"/>
                      <a:pt x="490" y="3121"/>
                      <a:pt x="538" y="3147"/>
                    </a:cubicBezTo>
                    <a:cubicBezTo>
                      <a:pt x="2080" y="2303"/>
                      <a:pt x="3782" y="1368"/>
                      <a:pt x="5562" y="390"/>
                    </a:cubicBezTo>
                    <a:cubicBezTo>
                      <a:pt x="5393" y="318"/>
                      <a:pt x="5186" y="70"/>
                      <a:pt x="50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04" name="Google Shape;17004;p61"/>
              <p:cNvSpPr/>
              <p:nvPr/>
            </p:nvSpPr>
            <p:spPr>
              <a:xfrm>
                <a:off x="7104150" y="1482375"/>
                <a:ext cx="175" cy="125"/>
              </a:xfrm>
              <a:custGeom>
                <a:avLst/>
                <a:gdLst/>
                <a:ahLst/>
                <a:cxnLst/>
                <a:rect l="l" t="t" r="r" b="b"/>
                <a:pathLst>
                  <a:path w="7" h="5" extrusionOk="0">
                    <a:moveTo>
                      <a:pt x="7" y="0"/>
                    </a:moveTo>
                    <a:lnTo>
                      <a:pt x="0" y="5"/>
                    </a:lnTo>
                    <a:lnTo>
                      <a:pt x="5" y="5"/>
                    </a:lnTo>
                    <a:cubicBezTo>
                      <a:pt x="5" y="2"/>
                      <a:pt x="7"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05" name="Google Shape;17005;p61"/>
              <p:cNvSpPr/>
              <p:nvPr/>
            </p:nvSpPr>
            <p:spPr>
              <a:xfrm>
                <a:off x="6798550" y="1533200"/>
                <a:ext cx="210850" cy="126350"/>
              </a:xfrm>
              <a:custGeom>
                <a:avLst/>
                <a:gdLst/>
                <a:ahLst/>
                <a:cxnLst/>
                <a:rect l="l" t="t" r="r" b="b"/>
                <a:pathLst>
                  <a:path w="8434" h="5054" extrusionOk="0">
                    <a:moveTo>
                      <a:pt x="6832" y="1229"/>
                    </a:moveTo>
                    <a:cubicBezTo>
                      <a:pt x="6871" y="1264"/>
                      <a:pt x="6906" y="1308"/>
                      <a:pt x="6932" y="1356"/>
                    </a:cubicBezTo>
                    <a:cubicBezTo>
                      <a:pt x="6836" y="1338"/>
                      <a:pt x="6820" y="1289"/>
                      <a:pt x="6832" y="1229"/>
                    </a:cubicBezTo>
                    <a:close/>
                    <a:moveTo>
                      <a:pt x="1222" y="4045"/>
                    </a:moveTo>
                    <a:lnTo>
                      <a:pt x="1433" y="4080"/>
                    </a:lnTo>
                    <a:cubicBezTo>
                      <a:pt x="1474" y="4110"/>
                      <a:pt x="1516" y="4191"/>
                      <a:pt x="1472" y="4215"/>
                    </a:cubicBezTo>
                    <a:lnTo>
                      <a:pt x="1222" y="4045"/>
                    </a:lnTo>
                    <a:close/>
                    <a:moveTo>
                      <a:pt x="8165" y="0"/>
                    </a:moveTo>
                    <a:lnTo>
                      <a:pt x="8165" y="0"/>
                    </a:lnTo>
                    <a:cubicBezTo>
                      <a:pt x="7759" y="223"/>
                      <a:pt x="7326" y="459"/>
                      <a:pt x="6864" y="712"/>
                    </a:cubicBezTo>
                    <a:lnTo>
                      <a:pt x="7020" y="788"/>
                    </a:lnTo>
                    <a:lnTo>
                      <a:pt x="6725" y="851"/>
                    </a:lnTo>
                    <a:lnTo>
                      <a:pt x="6725" y="786"/>
                    </a:lnTo>
                    <a:lnTo>
                      <a:pt x="6528" y="895"/>
                    </a:lnTo>
                    <a:cubicBezTo>
                      <a:pt x="6653" y="923"/>
                      <a:pt x="6776" y="965"/>
                      <a:pt x="6892" y="1018"/>
                    </a:cubicBezTo>
                    <a:cubicBezTo>
                      <a:pt x="6892" y="1076"/>
                      <a:pt x="6843" y="1157"/>
                      <a:pt x="6832" y="1229"/>
                    </a:cubicBezTo>
                    <a:cubicBezTo>
                      <a:pt x="6750" y="1158"/>
                      <a:pt x="6660" y="1139"/>
                      <a:pt x="6573" y="1139"/>
                    </a:cubicBezTo>
                    <a:cubicBezTo>
                      <a:pt x="6469" y="1139"/>
                      <a:pt x="6371" y="1166"/>
                      <a:pt x="6302" y="1166"/>
                    </a:cubicBezTo>
                    <a:cubicBezTo>
                      <a:pt x="6243" y="1166"/>
                      <a:pt x="6205" y="1147"/>
                      <a:pt x="6201" y="1073"/>
                    </a:cubicBezTo>
                    <a:cubicBezTo>
                      <a:pt x="4613" y="1943"/>
                      <a:pt x="2770" y="2954"/>
                      <a:pt x="791" y="4043"/>
                    </a:cubicBezTo>
                    <a:cubicBezTo>
                      <a:pt x="859" y="4160"/>
                      <a:pt x="930" y="4326"/>
                      <a:pt x="1088" y="4326"/>
                    </a:cubicBezTo>
                    <a:cubicBezTo>
                      <a:pt x="1090" y="4326"/>
                      <a:pt x="1092" y="4326"/>
                      <a:pt x="1094" y="4326"/>
                    </a:cubicBezTo>
                    <a:lnTo>
                      <a:pt x="1094" y="4326"/>
                    </a:lnTo>
                    <a:cubicBezTo>
                      <a:pt x="1056" y="4480"/>
                      <a:pt x="940" y="4534"/>
                      <a:pt x="810" y="4534"/>
                    </a:cubicBezTo>
                    <a:cubicBezTo>
                      <a:pt x="640" y="4534"/>
                      <a:pt x="447" y="4442"/>
                      <a:pt x="376" y="4365"/>
                    </a:cubicBezTo>
                    <a:lnTo>
                      <a:pt x="376" y="4365"/>
                    </a:lnTo>
                    <a:cubicBezTo>
                      <a:pt x="419" y="4408"/>
                      <a:pt x="460" y="4424"/>
                      <a:pt x="499" y="4424"/>
                    </a:cubicBezTo>
                    <a:cubicBezTo>
                      <a:pt x="610" y="4424"/>
                      <a:pt x="705" y="4296"/>
                      <a:pt x="797" y="4282"/>
                    </a:cubicBezTo>
                    <a:cubicBezTo>
                      <a:pt x="749" y="4212"/>
                      <a:pt x="709" y="4157"/>
                      <a:pt x="672" y="4110"/>
                    </a:cubicBezTo>
                    <a:lnTo>
                      <a:pt x="0" y="4481"/>
                    </a:lnTo>
                    <a:cubicBezTo>
                      <a:pt x="47" y="4520"/>
                      <a:pt x="92" y="4562"/>
                      <a:pt x="127" y="4562"/>
                    </a:cubicBezTo>
                    <a:cubicBezTo>
                      <a:pt x="142" y="4562"/>
                      <a:pt x="154" y="4555"/>
                      <a:pt x="165" y="4537"/>
                    </a:cubicBezTo>
                    <a:lnTo>
                      <a:pt x="165" y="4537"/>
                    </a:lnTo>
                    <a:lnTo>
                      <a:pt x="121" y="4820"/>
                    </a:lnTo>
                    <a:lnTo>
                      <a:pt x="373" y="4780"/>
                    </a:lnTo>
                    <a:lnTo>
                      <a:pt x="373" y="4780"/>
                    </a:lnTo>
                    <a:cubicBezTo>
                      <a:pt x="336" y="4889"/>
                      <a:pt x="269" y="4943"/>
                      <a:pt x="304" y="5054"/>
                    </a:cubicBezTo>
                    <a:cubicBezTo>
                      <a:pt x="2617" y="3777"/>
                      <a:pt x="4748" y="2599"/>
                      <a:pt x="6491" y="1630"/>
                    </a:cubicBezTo>
                    <a:cubicBezTo>
                      <a:pt x="7191" y="1261"/>
                      <a:pt x="7840" y="920"/>
                      <a:pt x="8434" y="612"/>
                    </a:cubicBezTo>
                    <a:cubicBezTo>
                      <a:pt x="8422" y="543"/>
                      <a:pt x="8383" y="445"/>
                      <a:pt x="8292" y="283"/>
                    </a:cubicBezTo>
                    <a:lnTo>
                      <a:pt x="8079" y="401"/>
                    </a:lnTo>
                    <a:cubicBezTo>
                      <a:pt x="8163" y="355"/>
                      <a:pt x="8165" y="204"/>
                      <a:pt x="81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06" name="Google Shape;17006;p61"/>
              <p:cNvSpPr/>
              <p:nvPr/>
            </p:nvSpPr>
            <p:spPr>
              <a:xfrm>
                <a:off x="7025025" y="1764950"/>
                <a:ext cx="6575" cy="16725"/>
              </a:xfrm>
              <a:custGeom>
                <a:avLst/>
                <a:gdLst/>
                <a:ahLst/>
                <a:cxnLst/>
                <a:rect l="l" t="t" r="r" b="b"/>
                <a:pathLst>
                  <a:path w="263" h="669" extrusionOk="0">
                    <a:moveTo>
                      <a:pt x="1" y="1"/>
                    </a:moveTo>
                    <a:lnTo>
                      <a:pt x="1" y="1"/>
                    </a:lnTo>
                    <a:cubicBezTo>
                      <a:pt x="24" y="149"/>
                      <a:pt x="47" y="316"/>
                      <a:pt x="77" y="494"/>
                    </a:cubicBezTo>
                    <a:lnTo>
                      <a:pt x="172" y="520"/>
                    </a:lnTo>
                    <a:lnTo>
                      <a:pt x="263" y="668"/>
                    </a:lnTo>
                    <a:cubicBezTo>
                      <a:pt x="232" y="476"/>
                      <a:pt x="202" y="297"/>
                      <a:pt x="177" y="137"/>
                    </a:cubicBezTo>
                    <a:cubicBezTo>
                      <a:pt x="119" y="91"/>
                      <a:pt x="59" y="4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07" name="Google Shape;17007;p61"/>
              <p:cNvSpPr/>
              <p:nvPr/>
            </p:nvSpPr>
            <p:spPr>
              <a:xfrm>
                <a:off x="7002775" y="1531850"/>
                <a:ext cx="4150" cy="3325"/>
              </a:xfrm>
              <a:custGeom>
                <a:avLst/>
                <a:gdLst/>
                <a:ahLst/>
                <a:cxnLst/>
                <a:rect l="l" t="t" r="r" b="b"/>
                <a:pathLst>
                  <a:path w="166" h="133" extrusionOk="0">
                    <a:moveTo>
                      <a:pt x="96" y="1"/>
                    </a:moveTo>
                    <a:lnTo>
                      <a:pt x="0" y="54"/>
                    </a:lnTo>
                    <a:cubicBezTo>
                      <a:pt x="55" y="97"/>
                      <a:pt x="98" y="132"/>
                      <a:pt x="129" y="132"/>
                    </a:cubicBezTo>
                    <a:cubicBezTo>
                      <a:pt x="144" y="132"/>
                      <a:pt x="156" y="125"/>
                      <a:pt x="165" y="107"/>
                    </a:cubicBezTo>
                    <a:lnTo>
                      <a:pt x="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08" name="Google Shape;17008;p61"/>
              <p:cNvSpPr/>
              <p:nvPr/>
            </p:nvSpPr>
            <p:spPr>
              <a:xfrm>
                <a:off x="6647225" y="1661050"/>
                <a:ext cx="137425" cy="79175"/>
              </a:xfrm>
              <a:custGeom>
                <a:avLst/>
                <a:gdLst/>
                <a:ahLst/>
                <a:cxnLst/>
                <a:rect l="l" t="t" r="r" b="b"/>
                <a:pathLst>
                  <a:path w="5497" h="3167" extrusionOk="0">
                    <a:moveTo>
                      <a:pt x="1009" y="2242"/>
                    </a:moveTo>
                    <a:lnTo>
                      <a:pt x="1009" y="2242"/>
                    </a:lnTo>
                    <a:cubicBezTo>
                      <a:pt x="1050" y="2272"/>
                      <a:pt x="1345" y="2416"/>
                      <a:pt x="1342" y="2675"/>
                    </a:cubicBezTo>
                    <a:lnTo>
                      <a:pt x="1050" y="2529"/>
                    </a:lnTo>
                    <a:lnTo>
                      <a:pt x="1219" y="2434"/>
                    </a:lnTo>
                    <a:lnTo>
                      <a:pt x="1009" y="2242"/>
                    </a:lnTo>
                    <a:close/>
                    <a:moveTo>
                      <a:pt x="4908" y="0"/>
                    </a:moveTo>
                    <a:lnTo>
                      <a:pt x="4657" y="139"/>
                    </a:lnTo>
                    <a:lnTo>
                      <a:pt x="4820" y="362"/>
                    </a:lnTo>
                    <a:lnTo>
                      <a:pt x="4535" y="206"/>
                    </a:lnTo>
                    <a:cubicBezTo>
                      <a:pt x="3308" y="883"/>
                      <a:pt x="2047" y="1581"/>
                      <a:pt x="779" y="2284"/>
                    </a:cubicBezTo>
                    <a:cubicBezTo>
                      <a:pt x="849" y="2314"/>
                      <a:pt x="913" y="2395"/>
                      <a:pt x="967" y="2578"/>
                    </a:cubicBezTo>
                    <a:cubicBezTo>
                      <a:pt x="939" y="2588"/>
                      <a:pt x="916" y="2592"/>
                      <a:pt x="897" y="2592"/>
                    </a:cubicBezTo>
                    <a:cubicBezTo>
                      <a:pt x="776" y="2592"/>
                      <a:pt x="821" y="2413"/>
                      <a:pt x="733" y="2309"/>
                    </a:cubicBezTo>
                    <a:lnTo>
                      <a:pt x="489" y="2446"/>
                    </a:lnTo>
                    <a:cubicBezTo>
                      <a:pt x="494" y="2455"/>
                      <a:pt x="499" y="2464"/>
                      <a:pt x="503" y="2474"/>
                    </a:cubicBezTo>
                    <a:cubicBezTo>
                      <a:pt x="566" y="2557"/>
                      <a:pt x="629" y="2695"/>
                      <a:pt x="691" y="2695"/>
                    </a:cubicBezTo>
                    <a:cubicBezTo>
                      <a:pt x="705" y="2695"/>
                      <a:pt x="719" y="2689"/>
                      <a:pt x="733" y="2673"/>
                    </a:cubicBezTo>
                    <a:lnTo>
                      <a:pt x="714" y="2566"/>
                    </a:lnTo>
                    <a:lnTo>
                      <a:pt x="756" y="2643"/>
                    </a:lnTo>
                    <a:cubicBezTo>
                      <a:pt x="749" y="2654"/>
                      <a:pt x="742" y="2664"/>
                      <a:pt x="733" y="2673"/>
                    </a:cubicBezTo>
                    <a:lnTo>
                      <a:pt x="754" y="2798"/>
                    </a:lnTo>
                    <a:cubicBezTo>
                      <a:pt x="547" y="2659"/>
                      <a:pt x="482" y="2652"/>
                      <a:pt x="352" y="2520"/>
                    </a:cubicBezTo>
                    <a:lnTo>
                      <a:pt x="0" y="2715"/>
                    </a:lnTo>
                    <a:cubicBezTo>
                      <a:pt x="60" y="2817"/>
                      <a:pt x="125" y="2912"/>
                      <a:pt x="228" y="2912"/>
                    </a:cubicBezTo>
                    <a:cubicBezTo>
                      <a:pt x="237" y="2912"/>
                      <a:pt x="246" y="2911"/>
                      <a:pt x="255" y="2909"/>
                    </a:cubicBezTo>
                    <a:cubicBezTo>
                      <a:pt x="253" y="2898"/>
                      <a:pt x="248" y="2891"/>
                      <a:pt x="246" y="2879"/>
                    </a:cubicBezTo>
                    <a:cubicBezTo>
                      <a:pt x="246" y="2833"/>
                      <a:pt x="262" y="2818"/>
                      <a:pt x="284" y="2818"/>
                    </a:cubicBezTo>
                    <a:cubicBezTo>
                      <a:pt x="312" y="2818"/>
                      <a:pt x="350" y="2844"/>
                      <a:pt x="373" y="2861"/>
                    </a:cubicBezTo>
                    <a:cubicBezTo>
                      <a:pt x="339" y="2886"/>
                      <a:pt x="297" y="2903"/>
                      <a:pt x="255" y="2909"/>
                    </a:cubicBezTo>
                    <a:cubicBezTo>
                      <a:pt x="325" y="3136"/>
                      <a:pt x="397" y="3167"/>
                      <a:pt x="473" y="3167"/>
                    </a:cubicBezTo>
                    <a:cubicBezTo>
                      <a:pt x="488" y="3167"/>
                      <a:pt x="502" y="3166"/>
                      <a:pt x="517" y="3165"/>
                    </a:cubicBezTo>
                    <a:cubicBezTo>
                      <a:pt x="2209" y="2233"/>
                      <a:pt x="3890" y="1305"/>
                      <a:pt x="5497" y="417"/>
                    </a:cubicBezTo>
                    <a:cubicBezTo>
                      <a:pt x="5311" y="276"/>
                      <a:pt x="5063" y="204"/>
                      <a:pt x="49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09" name="Google Shape;17009;p61"/>
              <p:cNvSpPr/>
              <p:nvPr/>
            </p:nvSpPr>
            <p:spPr>
              <a:xfrm>
                <a:off x="7057475" y="1483875"/>
                <a:ext cx="177500" cy="290125"/>
              </a:xfrm>
              <a:custGeom>
                <a:avLst/>
                <a:gdLst/>
                <a:ahLst/>
                <a:cxnLst/>
                <a:rect l="l" t="t" r="r" b="b"/>
                <a:pathLst>
                  <a:path w="7100" h="11605" extrusionOk="0">
                    <a:moveTo>
                      <a:pt x="1026" y="415"/>
                    </a:moveTo>
                    <a:lnTo>
                      <a:pt x="1026" y="415"/>
                    </a:lnTo>
                    <a:cubicBezTo>
                      <a:pt x="1151" y="554"/>
                      <a:pt x="1320" y="612"/>
                      <a:pt x="1362" y="749"/>
                    </a:cubicBezTo>
                    <a:lnTo>
                      <a:pt x="1362" y="434"/>
                    </a:lnTo>
                    <a:cubicBezTo>
                      <a:pt x="1531" y="443"/>
                      <a:pt x="1443" y="853"/>
                      <a:pt x="1651" y="1048"/>
                    </a:cubicBezTo>
                    <a:cubicBezTo>
                      <a:pt x="1514" y="1041"/>
                      <a:pt x="1435" y="798"/>
                      <a:pt x="1342" y="798"/>
                    </a:cubicBezTo>
                    <a:cubicBezTo>
                      <a:pt x="1320" y="798"/>
                      <a:pt x="1298" y="811"/>
                      <a:pt x="1274" y="844"/>
                    </a:cubicBezTo>
                    <a:cubicBezTo>
                      <a:pt x="1310" y="915"/>
                      <a:pt x="1348" y="986"/>
                      <a:pt x="1383" y="986"/>
                    </a:cubicBezTo>
                    <a:cubicBezTo>
                      <a:pt x="1389" y="986"/>
                      <a:pt x="1394" y="984"/>
                      <a:pt x="1399" y="981"/>
                    </a:cubicBezTo>
                    <a:lnTo>
                      <a:pt x="1399" y="981"/>
                    </a:lnTo>
                    <a:cubicBezTo>
                      <a:pt x="1387" y="1136"/>
                      <a:pt x="1350" y="1193"/>
                      <a:pt x="1297" y="1193"/>
                    </a:cubicBezTo>
                    <a:cubicBezTo>
                      <a:pt x="1146" y="1193"/>
                      <a:pt x="865" y="733"/>
                      <a:pt x="646" y="733"/>
                    </a:cubicBezTo>
                    <a:cubicBezTo>
                      <a:pt x="644" y="733"/>
                      <a:pt x="642" y="733"/>
                      <a:pt x="641" y="733"/>
                    </a:cubicBezTo>
                    <a:cubicBezTo>
                      <a:pt x="650" y="685"/>
                      <a:pt x="678" y="667"/>
                      <a:pt x="717" y="667"/>
                    </a:cubicBezTo>
                    <a:cubicBezTo>
                      <a:pt x="822" y="667"/>
                      <a:pt x="1005" y="793"/>
                      <a:pt x="1126" y="793"/>
                    </a:cubicBezTo>
                    <a:cubicBezTo>
                      <a:pt x="1176" y="793"/>
                      <a:pt x="1215" y="772"/>
                      <a:pt x="1234" y="714"/>
                    </a:cubicBezTo>
                    <a:lnTo>
                      <a:pt x="1234" y="712"/>
                    </a:lnTo>
                    <a:cubicBezTo>
                      <a:pt x="1192" y="582"/>
                      <a:pt x="1023" y="573"/>
                      <a:pt x="1026" y="415"/>
                    </a:cubicBezTo>
                    <a:close/>
                    <a:moveTo>
                      <a:pt x="5688" y="8373"/>
                    </a:moveTo>
                    <a:cubicBezTo>
                      <a:pt x="5688" y="8383"/>
                      <a:pt x="5688" y="8394"/>
                      <a:pt x="5690" y="8406"/>
                    </a:cubicBezTo>
                    <a:cubicBezTo>
                      <a:pt x="5690" y="8396"/>
                      <a:pt x="5689" y="8385"/>
                      <a:pt x="5688" y="8373"/>
                    </a:cubicBezTo>
                    <a:close/>
                    <a:moveTo>
                      <a:pt x="1777" y="0"/>
                    </a:moveTo>
                    <a:lnTo>
                      <a:pt x="1777" y="0"/>
                    </a:lnTo>
                    <a:cubicBezTo>
                      <a:pt x="1733" y="28"/>
                      <a:pt x="1679" y="58"/>
                      <a:pt x="1619" y="93"/>
                    </a:cubicBezTo>
                    <a:lnTo>
                      <a:pt x="1742" y="432"/>
                    </a:lnTo>
                    <a:lnTo>
                      <a:pt x="1278" y="228"/>
                    </a:lnTo>
                    <a:lnTo>
                      <a:pt x="1450" y="158"/>
                    </a:lnTo>
                    <a:cubicBezTo>
                      <a:pt x="1431" y="123"/>
                      <a:pt x="1417" y="88"/>
                      <a:pt x="1410" y="51"/>
                    </a:cubicBezTo>
                    <a:cubicBezTo>
                      <a:pt x="1411" y="50"/>
                      <a:pt x="1411" y="49"/>
                      <a:pt x="1410" y="49"/>
                    </a:cubicBezTo>
                    <a:cubicBezTo>
                      <a:pt x="1386" y="49"/>
                      <a:pt x="979" y="263"/>
                      <a:pt x="265" y="647"/>
                    </a:cubicBezTo>
                    <a:cubicBezTo>
                      <a:pt x="291" y="682"/>
                      <a:pt x="318" y="717"/>
                      <a:pt x="346" y="747"/>
                    </a:cubicBezTo>
                    <a:lnTo>
                      <a:pt x="240" y="661"/>
                    </a:lnTo>
                    <a:lnTo>
                      <a:pt x="1" y="789"/>
                    </a:lnTo>
                    <a:cubicBezTo>
                      <a:pt x="54" y="872"/>
                      <a:pt x="131" y="939"/>
                      <a:pt x="221" y="979"/>
                    </a:cubicBezTo>
                    <a:lnTo>
                      <a:pt x="133" y="1176"/>
                    </a:lnTo>
                    <a:cubicBezTo>
                      <a:pt x="214" y="1254"/>
                      <a:pt x="302" y="1340"/>
                      <a:pt x="383" y="1407"/>
                    </a:cubicBezTo>
                    <a:cubicBezTo>
                      <a:pt x="458" y="1370"/>
                      <a:pt x="532" y="1336"/>
                      <a:pt x="599" y="1301"/>
                    </a:cubicBezTo>
                    <a:cubicBezTo>
                      <a:pt x="583" y="1236"/>
                      <a:pt x="553" y="1173"/>
                      <a:pt x="513" y="1120"/>
                    </a:cubicBezTo>
                    <a:lnTo>
                      <a:pt x="386" y="1192"/>
                    </a:lnTo>
                    <a:lnTo>
                      <a:pt x="346" y="1009"/>
                    </a:lnTo>
                    <a:cubicBezTo>
                      <a:pt x="364" y="967"/>
                      <a:pt x="391" y="949"/>
                      <a:pt x="425" y="949"/>
                    </a:cubicBezTo>
                    <a:cubicBezTo>
                      <a:pt x="518" y="949"/>
                      <a:pt x="660" y="1085"/>
                      <a:pt x="773" y="1217"/>
                    </a:cubicBezTo>
                    <a:lnTo>
                      <a:pt x="798" y="1203"/>
                    </a:lnTo>
                    <a:cubicBezTo>
                      <a:pt x="819" y="1248"/>
                      <a:pt x="845" y="1296"/>
                      <a:pt x="875" y="1352"/>
                    </a:cubicBezTo>
                    <a:lnTo>
                      <a:pt x="891" y="1373"/>
                    </a:lnTo>
                    <a:lnTo>
                      <a:pt x="889" y="1373"/>
                    </a:lnTo>
                    <a:cubicBezTo>
                      <a:pt x="1311" y="2131"/>
                      <a:pt x="2574" y="3930"/>
                      <a:pt x="3654" y="5256"/>
                    </a:cubicBezTo>
                    <a:cubicBezTo>
                      <a:pt x="3907" y="5775"/>
                      <a:pt x="4171" y="6313"/>
                      <a:pt x="4438" y="6855"/>
                    </a:cubicBezTo>
                    <a:lnTo>
                      <a:pt x="4452" y="6899"/>
                    </a:lnTo>
                    <a:cubicBezTo>
                      <a:pt x="4473" y="6878"/>
                      <a:pt x="4494" y="6860"/>
                      <a:pt x="4517" y="6837"/>
                    </a:cubicBezTo>
                    <a:lnTo>
                      <a:pt x="4227" y="6329"/>
                    </a:lnTo>
                    <a:lnTo>
                      <a:pt x="4227" y="6329"/>
                    </a:lnTo>
                    <a:cubicBezTo>
                      <a:pt x="4436" y="6626"/>
                      <a:pt x="4811" y="7189"/>
                      <a:pt x="5103" y="7437"/>
                    </a:cubicBezTo>
                    <a:lnTo>
                      <a:pt x="4769" y="7319"/>
                    </a:lnTo>
                    <a:lnTo>
                      <a:pt x="4892" y="7558"/>
                    </a:lnTo>
                    <a:cubicBezTo>
                      <a:pt x="4823" y="7451"/>
                      <a:pt x="4758" y="7402"/>
                      <a:pt x="4698" y="7382"/>
                    </a:cubicBezTo>
                    <a:lnTo>
                      <a:pt x="4698" y="7382"/>
                    </a:lnTo>
                    <a:cubicBezTo>
                      <a:pt x="4774" y="7537"/>
                      <a:pt x="4851" y="7690"/>
                      <a:pt x="4927" y="7845"/>
                    </a:cubicBezTo>
                    <a:cubicBezTo>
                      <a:pt x="5020" y="8432"/>
                      <a:pt x="5161" y="9336"/>
                      <a:pt x="5312" y="10309"/>
                    </a:cubicBezTo>
                    <a:cubicBezTo>
                      <a:pt x="5532" y="10305"/>
                      <a:pt x="5386" y="9932"/>
                      <a:pt x="5439" y="9878"/>
                    </a:cubicBezTo>
                    <a:cubicBezTo>
                      <a:pt x="5358" y="9347"/>
                      <a:pt x="5277" y="8847"/>
                      <a:pt x="5210" y="8422"/>
                    </a:cubicBezTo>
                    <a:lnTo>
                      <a:pt x="5210" y="8422"/>
                    </a:lnTo>
                    <a:cubicBezTo>
                      <a:pt x="5463" y="8937"/>
                      <a:pt x="5711" y="9442"/>
                      <a:pt x="5947" y="9925"/>
                    </a:cubicBezTo>
                    <a:lnTo>
                      <a:pt x="5968" y="9906"/>
                    </a:lnTo>
                    <a:cubicBezTo>
                      <a:pt x="5956" y="9894"/>
                      <a:pt x="5945" y="9883"/>
                      <a:pt x="5929" y="9871"/>
                    </a:cubicBezTo>
                    <a:lnTo>
                      <a:pt x="5929" y="9871"/>
                    </a:lnTo>
                    <a:lnTo>
                      <a:pt x="5973" y="9901"/>
                    </a:lnTo>
                    <a:lnTo>
                      <a:pt x="5968" y="9906"/>
                    </a:lnTo>
                    <a:cubicBezTo>
                      <a:pt x="6079" y="10003"/>
                      <a:pt x="6077" y="10059"/>
                      <a:pt x="6038" y="10110"/>
                    </a:cubicBezTo>
                    <a:cubicBezTo>
                      <a:pt x="6279" y="10602"/>
                      <a:pt x="6504" y="11072"/>
                      <a:pt x="6708" y="11501"/>
                    </a:cubicBezTo>
                    <a:cubicBezTo>
                      <a:pt x="6796" y="11563"/>
                      <a:pt x="6884" y="11605"/>
                      <a:pt x="6956" y="11605"/>
                    </a:cubicBezTo>
                    <a:cubicBezTo>
                      <a:pt x="7020" y="11605"/>
                      <a:pt x="7072" y="11572"/>
                      <a:pt x="7099" y="11492"/>
                    </a:cubicBezTo>
                    <a:cubicBezTo>
                      <a:pt x="7002" y="11428"/>
                      <a:pt x="6883" y="11225"/>
                      <a:pt x="6794" y="11225"/>
                    </a:cubicBezTo>
                    <a:cubicBezTo>
                      <a:pt x="6766" y="11225"/>
                      <a:pt x="6742" y="11244"/>
                      <a:pt x="6721" y="11292"/>
                    </a:cubicBezTo>
                    <a:cubicBezTo>
                      <a:pt x="6763" y="11323"/>
                      <a:pt x="6803" y="11399"/>
                      <a:pt x="6763" y="11422"/>
                    </a:cubicBezTo>
                    <a:lnTo>
                      <a:pt x="6513" y="10993"/>
                    </a:lnTo>
                    <a:cubicBezTo>
                      <a:pt x="6584" y="10868"/>
                      <a:pt x="6642" y="10798"/>
                      <a:pt x="6722" y="10798"/>
                    </a:cubicBezTo>
                    <a:cubicBezTo>
                      <a:pt x="6787" y="10798"/>
                      <a:pt x="6865" y="10842"/>
                      <a:pt x="6976" y="10940"/>
                    </a:cubicBezTo>
                    <a:cubicBezTo>
                      <a:pt x="7011" y="10757"/>
                      <a:pt x="6782" y="10463"/>
                      <a:pt x="6663" y="10463"/>
                    </a:cubicBezTo>
                    <a:cubicBezTo>
                      <a:pt x="6632" y="10463"/>
                      <a:pt x="6608" y="10484"/>
                      <a:pt x="6599" y="10532"/>
                    </a:cubicBezTo>
                    <a:lnTo>
                      <a:pt x="6603" y="10219"/>
                    </a:lnTo>
                    <a:lnTo>
                      <a:pt x="6267" y="9994"/>
                    </a:lnTo>
                    <a:cubicBezTo>
                      <a:pt x="6269" y="9644"/>
                      <a:pt x="6339" y="9549"/>
                      <a:pt x="6385" y="9440"/>
                    </a:cubicBezTo>
                    <a:cubicBezTo>
                      <a:pt x="6290" y="9271"/>
                      <a:pt x="6195" y="9097"/>
                      <a:pt x="6100" y="8923"/>
                    </a:cubicBezTo>
                    <a:cubicBezTo>
                      <a:pt x="6067" y="8941"/>
                      <a:pt x="6034" y="8957"/>
                      <a:pt x="5983" y="8957"/>
                    </a:cubicBezTo>
                    <a:cubicBezTo>
                      <a:pt x="5949" y="8957"/>
                      <a:pt x="5908" y="8950"/>
                      <a:pt x="5852" y="8932"/>
                    </a:cubicBezTo>
                    <a:lnTo>
                      <a:pt x="5940" y="8631"/>
                    </a:lnTo>
                    <a:cubicBezTo>
                      <a:pt x="5938" y="8629"/>
                      <a:pt x="5936" y="8624"/>
                      <a:pt x="5933" y="8619"/>
                    </a:cubicBezTo>
                    <a:cubicBezTo>
                      <a:pt x="5917" y="8605"/>
                      <a:pt x="5902" y="8599"/>
                      <a:pt x="5887" y="8599"/>
                    </a:cubicBezTo>
                    <a:cubicBezTo>
                      <a:pt x="5820" y="8599"/>
                      <a:pt x="5762" y="8717"/>
                      <a:pt x="5699" y="8717"/>
                    </a:cubicBezTo>
                    <a:cubicBezTo>
                      <a:pt x="5668" y="8717"/>
                      <a:pt x="5637" y="8689"/>
                      <a:pt x="5602" y="8608"/>
                    </a:cubicBezTo>
                    <a:cubicBezTo>
                      <a:pt x="5393" y="8362"/>
                      <a:pt x="5773" y="8253"/>
                      <a:pt x="5439" y="8079"/>
                    </a:cubicBezTo>
                    <a:cubicBezTo>
                      <a:pt x="5447" y="8075"/>
                      <a:pt x="5456" y="8073"/>
                      <a:pt x="5465" y="8073"/>
                    </a:cubicBezTo>
                    <a:cubicBezTo>
                      <a:pt x="5546" y="8073"/>
                      <a:pt x="5669" y="8237"/>
                      <a:pt x="5688" y="8373"/>
                    </a:cubicBezTo>
                    <a:lnTo>
                      <a:pt x="5688" y="8373"/>
                    </a:lnTo>
                    <a:cubicBezTo>
                      <a:pt x="5686" y="8316"/>
                      <a:pt x="5703" y="8296"/>
                      <a:pt x="5729" y="8296"/>
                    </a:cubicBezTo>
                    <a:cubicBezTo>
                      <a:pt x="5737" y="8296"/>
                      <a:pt x="5747" y="8298"/>
                      <a:pt x="5757" y="8302"/>
                    </a:cubicBezTo>
                    <a:cubicBezTo>
                      <a:pt x="5514" y="7861"/>
                      <a:pt x="5270" y="7412"/>
                      <a:pt x="5027" y="6964"/>
                    </a:cubicBezTo>
                    <a:cubicBezTo>
                      <a:pt x="5180" y="6888"/>
                      <a:pt x="5277" y="6841"/>
                      <a:pt x="5310" y="6830"/>
                    </a:cubicBezTo>
                    <a:lnTo>
                      <a:pt x="5310" y="6830"/>
                    </a:lnTo>
                    <a:cubicBezTo>
                      <a:pt x="5302" y="6832"/>
                      <a:pt x="5293" y="6833"/>
                      <a:pt x="5284" y="6833"/>
                    </a:cubicBezTo>
                    <a:cubicBezTo>
                      <a:pt x="5178" y="6833"/>
                      <a:pt x="5000" y="6710"/>
                      <a:pt x="4772" y="6498"/>
                    </a:cubicBezTo>
                    <a:cubicBezTo>
                      <a:pt x="4081" y="5223"/>
                      <a:pt x="3413" y="3969"/>
                      <a:pt x="2857" y="2912"/>
                    </a:cubicBezTo>
                    <a:cubicBezTo>
                      <a:pt x="2407" y="1811"/>
                      <a:pt x="2027" y="798"/>
                      <a:pt x="1948" y="251"/>
                    </a:cubicBezTo>
                    <a:cubicBezTo>
                      <a:pt x="1906" y="255"/>
                      <a:pt x="1886" y="288"/>
                      <a:pt x="1911" y="387"/>
                    </a:cubicBezTo>
                    <a:lnTo>
                      <a:pt x="1953" y="418"/>
                    </a:lnTo>
                    <a:cubicBezTo>
                      <a:pt x="1968" y="487"/>
                      <a:pt x="1967" y="508"/>
                      <a:pt x="1956" y="508"/>
                    </a:cubicBezTo>
                    <a:cubicBezTo>
                      <a:pt x="1940" y="508"/>
                      <a:pt x="1905" y="462"/>
                      <a:pt x="1879" y="462"/>
                    </a:cubicBezTo>
                    <a:cubicBezTo>
                      <a:pt x="1875" y="462"/>
                      <a:pt x="1872" y="462"/>
                      <a:pt x="1869" y="464"/>
                    </a:cubicBezTo>
                    <a:cubicBezTo>
                      <a:pt x="1932" y="350"/>
                      <a:pt x="1760" y="109"/>
                      <a:pt x="1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10" name="Google Shape;17010;p61"/>
              <p:cNvSpPr/>
              <p:nvPr/>
            </p:nvSpPr>
            <p:spPr>
              <a:xfrm>
                <a:off x="7249250" y="1818850"/>
                <a:ext cx="37525" cy="26850"/>
              </a:xfrm>
              <a:custGeom>
                <a:avLst/>
                <a:gdLst/>
                <a:ahLst/>
                <a:cxnLst/>
                <a:rect l="l" t="t" r="r" b="b"/>
                <a:pathLst>
                  <a:path w="1501" h="1074" extrusionOk="0">
                    <a:moveTo>
                      <a:pt x="1027" y="0"/>
                    </a:moveTo>
                    <a:cubicBezTo>
                      <a:pt x="1006" y="0"/>
                      <a:pt x="988" y="11"/>
                      <a:pt x="979" y="28"/>
                    </a:cubicBezTo>
                    <a:cubicBezTo>
                      <a:pt x="977" y="42"/>
                      <a:pt x="975" y="56"/>
                      <a:pt x="975" y="68"/>
                    </a:cubicBezTo>
                    <a:cubicBezTo>
                      <a:pt x="979" y="112"/>
                      <a:pt x="1005" y="179"/>
                      <a:pt x="1056" y="281"/>
                    </a:cubicBezTo>
                    <a:lnTo>
                      <a:pt x="805" y="8"/>
                    </a:lnTo>
                    <a:cubicBezTo>
                      <a:pt x="744" y="149"/>
                      <a:pt x="585" y="247"/>
                      <a:pt x="423" y="247"/>
                    </a:cubicBezTo>
                    <a:cubicBezTo>
                      <a:pt x="351" y="247"/>
                      <a:pt x="278" y="227"/>
                      <a:pt x="214" y="184"/>
                    </a:cubicBezTo>
                    <a:lnTo>
                      <a:pt x="214" y="184"/>
                    </a:lnTo>
                    <a:lnTo>
                      <a:pt x="339" y="427"/>
                    </a:lnTo>
                    <a:cubicBezTo>
                      <a:pt x="187" y="513"/>
                      <a:pt x="239" y="566"/>
                      <a:pt x="69" y="566"/>
                    </a:cubicBezTo>
                    <a:cubicBezTo>
                      <a:pt x="49" y="566"/>
                      <a:pt x="27" y="565"/>
                      <a:pt x="1" y="564"/>
                    </a:cubicBezTo>
                    <a:lnTo>
                      <a:pt x="1" y="564"/>
                    </a:lnTo>
                    <a:cubicBezTo>
                      <a:pt x="68" y="687"/>
                      <a:pt x="147" y="803"/>
                      <a:pt x="240" y="909"/>
                    </a:cubicBezTo>
                    <a:cubicBezTo>
                      <a:pt x="318" y="953"/>
                      <a:pt x="388" y="1009"/>
                      <a:pt x="451" y="1074"/>
                    </a:cubicBezTo>
                    <a:cubicBezTo>
                      <a:pt x="1051" y="777"/>
                      <a:pt x="1417" y="606"/>
                      <a:pt x="1501" y="594"/>
                    </a:cubicBezTo>
                    <a:cubicBezTo>
                      <a:pt x="1429" y="566"/>
                      <a:pt x="1264" y="353"/>
                      <a:pt x="1033" y="1"/>
                    </a:cubicBezTo>
                    <a:cubicBezTo>
                      <a:pt x="1031" y="0"/>
                      <a:pt x="1029" y="0"/>
                      <a:pt x="10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11" name="Google Shape;17011;p61"/>
              <p:cNvSpPr/>
              <p:nvPr/>
            </p:nvSpPr>
            <p:spPr>
              <a:xfrm>
                <a:off x="6336000" y="1902900"/>
                <a:ext cx="875" cy="1300"/>
              </a:xfrm>
              <a:custGeom>
                <a:avLst/>
                <a:gdLst/>
                <a:ahLst/>
                <a:cxnLst/>
                <a:rect l="l" t="t" r="r" b="b"/>
                <a:pathLst>
                  <a:path w="35" h="52" extrusionOk="0">
                    <a:moveTo>
                      <a:pt x="30" y="0"/>
                    </a:moveTo>
                    <a:lnTo>
                      <a:pt x="0" y="19"/>
                    </a:lnTo>
                    <a:cubicBezTo>
                      <a:pt x="14" y="28"/>
                      <a:pt x="26" y="39"/>
                      <a:pt x="35" y="51"/>
                    </a:cubicBezTo>
                    <a:cubicBezTo>
                      <a:pt x="35" y="33"/>
                      <a:pt x="35" y="16"/>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12" name="Google Shape;17012;p61"/>
              <p:cNvSpPr/>
              <p:nvPr/>
            </p:nvSpPr>
            <p:spPr>
              <a:xfrm>
                <a:off x="7197575" y="1788950"/>
                <a:ext cx="12925" cy="59475"/>
              </a:xfrm>
              <a:custGeom>
                <a:avLst/>
                <a:gdLst/>
                <a:ahLst/>
                <a:cxnLst/>
                <a:rect l="l" t="t" r="r" b="b"/>
                <a:pathLst>
                  <a:path w="517" h="2379" extrusionOk="0">
                    <a:moveTo>
                      <a:pt x="225" y="207"/>
                    </a:moveTo>
                    <a:lnTo>
                      <a:pt x="225" y="207"/>
                    </a:lnTo>
                    <a:cubicBezTo>
                      <a:pt x="225" y="207"/>
                      <a:pt x="225" y="208"/>
                      <a:pt x="225" y="209"/>
                    </a:cubicBezTo>
                    <a:lnTo>
                      <a:pt x="225" y="209"/>
                    </a:lnTo>
                    <a:cubicBezTo>
                      <a:pt x="225" y="210"/>
                      <a:pt x="225" y="211"/>
                      <a:pt x="225" y="211"/>
                    </a:cubicBezTo>
                    <a:cubicBezTo>
                      <a:pt x="225" y="209"/>
                      <a:pt x="225" y="209"/>
                      <a:pt x="225" y="207"/>
                    </a:cubicBezTo>
                    <a:close/>
                    <a:moveTo>
                      <a:pt x="0" y="0"/>
                    </a:moveTo>
                    <a:cubicBezTo>
                      <a:pt x="74" y="501"/>
                      <a:pt x="148" y="979"/>
                      <a:pt x="211" y="1398"/>
                    </a:cubicBezTo>
                    <a:lnTo>
                      <a:pt x="216" y="1405"/>
                    </a:lnTo>
                    <a:lnTo>
                      <a:pt x="211" y="1408"/>
                    </a:lnTo>
                    <a:cubicBezTo>
                      <a:pt x="269" y="1788"/>
                      <a:pt x="318" y="2119"/>
                      <a:pt x="357" y="2379"/>
                    </a:cubicBezTo>
                    <a:cubicBezTo>
                      <a:pt x="413" y="2363"/>
                      <a:pt x="466" y="2344"/>
                      <a:pt x="517" y="2321"/>
                    </a:cubicBezTo>
                    <a:cubicBezTo>
                      <a:pt x="496" y="2142"/>
                      <a:pt x="468" y="1927"/>
                      <a:pt x="436" y="1681"/>
                    </a:cubicBezTo>
                    <a:lnTo>
                      <a:pt x="383" y="1672"/>
                    </a:lnTo>
                    <a:cubicBezTo>
                      <a:pt x="357" y="1570"/>
                      <a:pt x="373" y="1530"/>
                      <a:pt x="415" y="1521"/>
                    </a:cubicBezTo>
                    <a:cubicBezTo>
                      <a:pt x="401" y="1428"/>
                      <a:pt x="387" y="1331"/>
                      <a:pt x="373" y="1229"/>
                    </a:cubicBezTo>
                    <a:cubicBezTo>
                      <a:pt x="253" y="1104"/>
                      <a:pt x="172" y="946"/>
                      <a:pt x="137" y="775"/>
                    </a:cubicBezTo>
                    <a:cubicBezTo>
                      <a:pt x="264" y="756"/>
                      <a:pt x="181" y="443"/>
                      <a:pt x="225" y="209"/>
                    </a:cubicBezTo>
                    <a:lnTo>
                      <a:pt x="225" y="209"/>
                    </a:lnTo>
                    <a:cubicBezTo>
                      <a:pt x="218" y="166"/>
                      <a:pt x="211" y="123"/>
                      <a:pt x="206" y="82"/>
                    </a:cubicBezTo>
                    <a:cubicBezTo>
                      <a:pt x="139" y="47"/>
                      <a:pt x="72" y="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13" name="Google Shape;17013;p61"/>
              <p:cNvSpPr/>
              <p:nvPr/>
            </p:nvSpPr>
            <p:spPr>
              <a:xfrm>
                <a:off x="6301450" y="1891750"/>
                <a:ext cx="590025" cy="454575"/>
              </a:xfrm>
              <a:custGeom>
                <a:avLst/>
                <a:gdLst/>
                <a:ahLst/>
                <a:cxnLst/>
                <a:rect l="l" t="t" r="r" b="b"/>
                <a:pathLst>
                  <a:path w="23601" h="18183" extrusionOk="0">
                    <a:moveTo>
                      <a:pt x="184" y="15178"/>
                    </a:moveTo>
                    <a:cubicBezTo>
                      <a:pt x="209" y="15190"/>
                      <a:pt x="232" y="15204"/>
                      <a:pt x="256" y="15218"/>
                    </a:cubicBezTo>
                    <a:cubicBezTo>
                      <a:pt x="228" y="15215"/>
                      <a:pt x="200" y="15202"/>
                      <a:pt x="184" y="15178"/>
                    </a:cubicBezTo>
                    <a:close/>
                    <a:moveTo>
                      <a:pt x="17976" y="1"/>
                    </a:moveTo>
                    <a:lnTo>
                      <a:pt x="17485" y="272"/>
                    </a:lnTo>
                    <a:lnTo>
                      <a:pt x="17651" y="593"/>
                    </a:lnTo>
                    <a:lnTo>
                      <a:pt x="17651" y="593"/>
                    </a:lnTo>
                    <a:cubicBezTo>
                      <a:pt x="17621" y="536"/>
                      <a:pt x="17456" y="415"/>
                      <a:pt x="17408" y="312"/>
                    </a:cubicBezTo>
                    <a:cubicBezTo>
                      <a:pt x="14962" y="1645"/>
                      <a:pt x="12500" y="2991"/>
                      <a:pt x="10182" y="4257"/>
                    </a:cubicBezTo>
                    <a:cubicBezTo>
                      <a:pt x="10191" y="4308"/>
                      <a:pt x="10233" y="4369"/>
                      <a:pt x="10328" y="4447"/>
                    </a:cubicBezTo>
                    <a:cubicBezTo>
                      <a:pt x="10161" y="4489"/>
                      <a:pt x="9950" y="4401"/>
                      <a:pt x="9906" y="4630"/>
                    </a:cubicBezTo>
                    <a:cubicBezTo>
                      <a:pt x="9962" y="4691"/>
                      <a:pt x="10018" y="4793"/>
                      <a:pt x="10071" y="4876"/>
                    </a:cubicBezTo>
                    <a:lnTo>
                      <a:pt x="10166" y="4825"/>
                    </a:lnTo>
                    <a:cubicBezTo>
                      <a:pt x="10173" y="4874"/>
                      <a:pt x="10185" y="4936"/>
                      <a:pt x="10194" y="5006"/>
                    </a:cubicBezTo>
                    <a:cubicBezTo>
                      <a:pt x="10204" y="5012"/>
                      <a:pt x="10215" y="5014"/>
                      <a:pt x="10227" y="5014"/>
                    </a:cubicBezTo>
                    <a:cubicBezTo>
                      <a:pt x="10248" y="5014"/>
                      <a:pt x="10268" y="5005"/>
                      <a:pt x="10282" y="4990"/>
                    </a:cubicBezTo>
                    <a:cubicBezTo>
                      <a:pt x="10287" y="4974"/>
                      <a:pt x="10289" y="4960"/>
                      <a:pt x="10293" y="4946"/>
                    </a:cubicBezTo>
                    <a:cubicBezTo>
                      <a:pt x="10282" y="4881"/>
                      <a:pt x="10273" y="4823"/>
                      <a:pt x="10261" y="4772"/>
                    </a:cubicBezTo>
                    <a:cubicBezTo>
                      <a:pt x="11221" y="4239"/>
                      <a:pt x="12208" y="3692"/>
                      <a:pt x="13214" y="3138"/>
                    </a:cubicBezTo>
                    <a:cubicBezTo>
                      <a:pt x="13425" y="4426"/>
                      <a:pt x="14160" y="9174"/>
                      <a:pt x="14394" y="10549"/>
                    </a:cubicBezTo>
                    <a:lnTo>
                      <a:pt x="14297" y="10605"/>
                    </a:lnTo>
                    <a:cubicBezTo>
                      <a:pt x="14299" y="10667"/>
                      <a:pt x="14311" y="10727"/>
                      <a:pt x="14330" y="10788"/>
                    </a:cubicBezTo>
                    <a:cubicBezTo>
                      <a:pt x="14307" y="10814"/>
                      <a:pt x="14277" y="10825"/>
                      <a:pt x="14244" y="10825"/>
                    </a:cubicBezTo>
                    <a:cubicBezTo>
                      <a:pt x="14185" y="10825"/>
                      <a:pt x="14112" y="10792"/>
                      <a:pt x="14035" y="10751"/>
                    </a:cubicBezTo>
                    <a:cubicBezTo>
                      <a:pt x="13131" y="11256"/>
                      <a:pt x="12250" y="11752"/>
                      <a:pt x="11404" y="12227"/>
                    </a:cubicBezTo>
                    <a:cubicBezTo>
                      <a:pt x="11256" y="11203"/>
                      <a:pt x="10725" y="7558"/>
                      <a:pt x="10414" y="5646"/>
                    </a:cubicBezTo>
                    <a:cubicBezTo>
                      <a:pt x="10402" y="5677"/>
                      <a:pt x="10380" y="5695"/>
                      <a:pt x="10343" y="5695"/>
                    </a:cubicBezTo>
                    <a:cubicBezTo>
                      <a:pt x="10336" y="5695"/>
                      <a:pt x="10328" y="5694"/>
                      <a:pt x="10319" y="5692"/>
                    </a:cubicBezTo>
                    <a:cubicBezTo>
                      <a:pt x="10317" y="5553"/>
                      <a:pt x="10289" y="5416"/>
                      <a:pt x="10236" y="5287"/>
                    </a:cubicBezTo>
                    <a:lnTo>
                      <a:pt x="10236" y="5287"/>
                    </a:lnTo>
                    <a:cubicBezTo>
                      <a:pt x="10481" y="6972"/>
                      <a:pt x="11119" y="11583"/>
                      <a:pt x="11223" y="12327"/>
                    </a:cubicBezTo>
                    <a:cubicBezTo>
                      <a:pt x="10180" y="12916"/>
                      <a:pt x="9188" y="13474"/>
                      <a:pt x="8274" y="13991"/>
                    </a:cubicBezTo>
                    <a:cubicBezTo>
                      <a:pt x="8119" y="13078"/>
                      <a:pt x="7723" y="10222"/>
                      <a:pt x="7463" y="8284"/>
                    </a:cubicBezTo>
                    <a:cubicBezTo>
                      <a:pt x="7450" y="8334"/>
                      <a:pt x="7430" y="8354"/>
                      <a:pt x="7405" y="8354"/>
                    </a:cubicBezTo>
                    <a:cubicBezTo>
                      <a:pt x="7369" y="8354"/>
                      <a:pt x="7322" y="8311"/>
                      <a:pt x="7270" y="8265"/>
                    </a:cubicBezTo>
                    <a:lnTo>
                      <a:pt x="7270" y="8265"/>
                    </a:lnTo>
                    <a:cubicBezTo>
                      <a:pt x="7574" y="10382"/>
                      <a:pt x="8008" y="13468"/>
                      <a:pt x="8091" y="14096"/>
                    </a:cubicBezTo>
                    <a:cubicBezTo>
                      <a:pt x="6997" y="14717"/>
                      <a:pt x="6014" y="15278"/>
                      <a:pt x="5184" y="15756"/>
                    </a:cubicBezTo>
                    <a:cubicBezTo>
                      <a:pt x="5168" y="15610"/>
                      <a:pt x="5145" y="15419"/>
                      <a:pt x="5117" y="15197"/>
                    </a:cubicBezTo>
                    <a:cubicBezTo>
                      <a:pt x="5024" y="15164"/>
                      <a:pt x="4920" y="15116"/>
                      <a:pt x="4825" y="15076"/>
                    </a:cubicBezTo>
                    <a:lnTo>
                      <a:pt x="4825" y="15076"/>
                    </a:lnTo>
                    <a:cubicBezTo>
                      <a:pt x="4890" y="15498"/>
                      <a:pt x="4936" y="15793"/>
                      <a:pt x="4955" y="15888"/>
                    </a:cubicBezTo>
                    <a:cubicBezTo>
                      <a:pt x="3339" y="16820"/>
                      <a:pt x="2354" y="17411"/>
                      <a:pt x="2312" y="17490"/>
                    </a:cubicBezTo>
                    <a:cubicBezTo>
                      <a:pt x="2254" y="17457"/>
                      <a:pt x="2150" y="17334"/>
                      <a:pt x="2010" y="17133"/>
                    </a:cubicBezTo>
                    <a:cubicBezTo>
                      <a:pt x="1946" y="16715"/>
                      <a:pt x="1855" y="16085"/>
                      <a:pt x="1748" y="15366"/>
                    </a:cubicBezTo>
                    <a:lnTo>
                      <a:pt x="1728" y="15426"/>
                    </a:lnTo>
                    <a:cubicBezTo>
                      <a:pt x="1670" y="15234"/>
                      <a:pt x="1605" y="15139"/>
                      <a:pt x="1535" y="15088"/>
                    </a:cubicBezTo>
                    <a:lnTo>
                      <a:pt x="1535" y="15088"/>
                    </a:lnTo>
                    <a:cubicBezTo>
                      <a:pt x="1633" y="15749"/>
                      <a:pt x="1728" y="16356"/>
                      <a:pt x="1804" y="16824"/>
                    </a:cubicBezTo>
                    <a:cubicBezTo>
                      <a:pt x="1489" y="16340"/>
                      <a:pt x="1065" y="15623"/>
                      <a:pt x="578" y="14777"/>
                    </a:cubicBezTo>
                    <a:lnTo>
                      <a:pt x="578" y="14777"/>
                    </a:lnTo>
                    <a:cubicBezTo>
                      <a:pt x="617" y="14995"/>
                      <a:pt x="371" y="14849"/>
                      <a:pt x="633" y="15213"/>
                    </a:cubicBezTo>
                    <a:cubicBezTo>
                      <a:pt x="599" y="15227"/>
                      <a:pt x="572" y="15233"/>
                      <a:pt x="552" y="15233"/>
                    </a:cubicBezTo>
                    <a:cubicBezTo>
                      <a:pt x="401" y="15233"/>
                      <a:pt x="603" y="14892"/>
                      <a:pt x="341" y="14810"/>
                    </a:cubicBezTo>
                    <a:cubicBezTo>
                      <a:pt x="340" y="14810"/>
                      <a:pt x="339" y="14810"/>
                      <a:pt x="338" y="14810"/>
                    </a:cubicBezTo>
                    <a:cubicBezTo>
                      <a:pt x="260" y="14810"/>
                      <a:pt x="342" y="14969"/>
                      <a:pt x="383" y="15046"/>
                    </a:cubicBezTo>
                    <a:cubicBezTo>
                      <a:pt x="333" y="15012"/>
                      <a:pt x="296" y="15003"/>
                      <a:pt x="262" y="15003"/>
                    </a:cubicBezTo>
                    <a:cubicBezTo>
                      <a:pt x="227" y="15003"/>
                      <a:pt x="194" y="15013"/>
                      <a:pt x="153" y="15013"/>
                    </a:cubicBezTo>
                    <a:cubicBezTo>
                      <a:pt x="134" y="15013"/>
                      <a:pt x="113" y="15011"/>
                      <a:pt x="89" y="15005"/>
                    </a:cubicBezTo>
                    <a:lnTo>
                      <a:pt x="89" y="15005"/>
                    </a:lnTo>
                    <a:cubicBezTo>
                      <a:pt x="116" y="15058"/>
                      <a:pt x="144" y="15134"/>
                      <a:pt x="184" y="15178"/>
                    </a:cubicBezTo>
                    <a:cubicBezTo>
                      <a:pt x="148" y="15161"/>
                      <a:pt x="117" y="15153"/>
                      <a:pt x="90" y="15153"/>
                    </a:cubicBezTo>
                    <a:cubicBezTo>
                      <a:pt x="51" y="15153"/>
                      <a:pt x="21" y="15170"/>
                      <a:pt x="1" y="15204"/>
                    </a:cubicBezTo>
                    <a:lnTo>
                      <a:pt x="42" y="15287"/>
                    </a:lnTo>
                    <a:lnTo>
                      <a:pt x="40" y="15285"/>
                    </a:lnTo>
                    <a:lnTo>
                      <a:pt x="40" y="15285"/>
                    </a:lnTo>
                    <a:cubicBezTo>
                      <a:pt x="798" y="16864"/>
                      <a:pt x="1317" y="18018"/>
                      <a:pt x="1266" y="18183"/>
                    </a:cubicBezTo>
                    <a:cubicBezTo>
                      <a:pt x="1368" y="18116"/>
                      <a:pt x="1612" y="17976"/>
                      <a:pt x="1973" y="17770"/>
                    </a:cubicBezTo>
                    <a:cubicBezTo>
                      <a:pt x="1976" y="17775"/>
                      <a:pt x="1978" y="17779"/>
                      <a:pt x="1980" y="17779"/>
                    </a:cubicBezTo>
                    <a:cubicBezTo>
                      <a:pt x="1972" y="17785"/>
                      <a:pt x="1969" y="17788"/>
                      <a:pt x="1970" y="17788"/>
                    </a:cubicBezTo>
                    <a:cubicBezTo>
                      <a:pt x="1974" y="17788"/>
                      <a:pt x="2026" y="17757"/>
                      <a:pt x="2061" y="17721"/>
                    </a:cubicBezTo>
                    <a:cubicBezTo>
                      <a:pt x="2748" y="17334"/>
                      <a:pt x="3816" y="16741"/>
                      <a:pt x="5170" y="15994"/>
                    </a:cubicBezTo>
                    <a:cubicBezTo>
                      <a:pt x="5193" y="16013"/>
                      <a:pt x="5203" y="16043"/>
                      <a:pt x="5196" y="16071"/>
                    </a:cubicBezTo>
                    <a:cubicBezTo>
                      <a:pt x="5203" y="16071"/>
                      <a:pt x="5205" y="16038"/>
                      <a:pt x="5203" y="15978"/>
                    </a:cubicBezTo>
                    <a:cubicBezTo>
                      <a:pt x="6121" y="15470"/>
                      <a:pt x="7168" y="14896"/>
                      <a:pt x="8314" y="14270"/>
                    </a:cubicBezTo>
                    <a:cubicBezTo>
                      <a:pt x="8321" y="14274"/>
                      <a:pt x="8330" y="14277"/>
                      <a:pt x="8337" y="14281"/>
                    </a:cubicBezTo>
                    <a:cubicBezTo>
                      <a:pt x="8332" y="14274"/>
                      <a:pt x="8330" y="14270"/>
                      <a:pt x="8328" y="14263"/>
                    </a:cubicBezTo>
                    <a:cubicBezTo>
                      <a:pt x="10168" y="13257"/>
                      <a:pt x="12257" y="12118"/>
                      <a:pt x="14459" y="10922"/>
                    </a:cubicBezTo>
                    <a:lnTo>
                      <a:pt x="14464" y="10922"/>
                    </a:lnTo>
                    <a:lnTo>
                      <a:pt x="14464" y="10920"/>
                    </a:lnTo>
                    <a:lnTo>
                      <a:pt x="16240" y="9955"/>
                    </a:lnTo>
                    <a:cubicBezTo>
                      <a:pt x="16219" y="9918"/>
                      <a:pt x="16203" y="9881"/>
                      <a:pt x="16191" y="9842"/>
                    </a:cubicBezTo>
                    <a:cubicBezTo>
                      <a:pt x="16215" y="9800"/>
                      <a:pt x="16264" y="9760"/>
                      <a:pt x="16332" y="9760"/>
                    </a:cubicBezTo>
                    <a:cubicBezTo>
                      <a:pt x="16376" y="9760"/>
                      <a:pt x="16428" y="9777"/>
                      <a:pt x="16485" y="9821"/>
                    </a:cubicBezTo>
                    <a:lnTo>
                      <a:pt x="16601" y="9758"/>
                    </a:lnTo>
                    <a:cubicBezTo>
                      <a:pt x="16474" y="9687"/>
                      <a:pt x="16349" y="9605"/>
                      <a:pt x="16230" y="9520"/>
                    </a:cubicBezTo>
                    <a:cubicBezTo>
                      <a:pt x="15656" y="9840"/>
                      <a:pt x="15085" y="10159"/>
                      <a:pt x="14522" y="10475"/>
                    </a:cubicBezTo>
                    <a:lnTo>
                      <a:pt x="14580" y="10642"/>
                    </a:lnTo>
                    <a:lnTo>
                      <a:pt x="14415" y="10322"/>
                    </a:lnTo>
                    <a:lnTo>
                      <a:pt x="14457" y="10299"/>
                    </a:lnTo>
                    <a:lnTo>
                      <a:pt x="14510" y="10445"/>
                    </a:lnTo>
                    <a:cubicBezTo>
                      <a:pt x="14332" y="9035"/>
                      <a:pt x="13532" y="3768"/>
                      <a:pt x="13428" y="3017"/>
                    </a:cubicBezTo>
                    <a:lnTo>
                      <a:pt x="14605" y="2366"/>
                    </a:lnTo>
                    <a:cubicBezTo>
                      <a:pt x="14605" y="2361"/>
                      <a:pt x="14603" y="2359"/>
                      <a:pt x="14601" y="2356"/>
                    </a:cubicBezTo>
                    <a:cubicBezTo>
                      <a:pt x="14728" y="2284"/>
                      <a:pt x="14561" y="2067"/>
                      <a:pt x="14731" y="2025"/>
                    </a:cubicBezTo>
                    <a:cubicBezTo>
                      <a:pt x="14777" y="2036"/>
                      <a:pt x="14853" y="2113"/>
                      <a:pt x="14930" y="2185"/>
                    </a:cubicBezTo>
                    <a:lnTo>
                      <a:pt x="15959" y="1617"/>
                    </a:lnTo>
                    <a:lnTo>
                      <a:pt x="15871" y="1538"/>
                    </a:lnTo>
                    <a:lnTo>
                      <a:pt x="16017" y="1584"/>
                    </a:lnTo>
                    <a:lnTo>
                      <a:pt x="16446" y="1348"/>
                    </a:lnTo>
                    <a:cubicBezTo>
                      <a:pt x="16469" y="2050"/>
                      <a:pt x="17313" y="7503"/>
                      <a:pt x="17496" y="8813"/>
                    </a:cubicBezTo>
                    <a:lnTo>
                      <a:pt x="17206" y="8975"/>
                    </a:lnTo>
                    <a:cubicBezTo>
                      <a:pt x="17176" y="9114"/>
                      <a:pt x="17130" y="9297"/>
                      <a:pt x="17250" y="9408"/>
                    </a:cubicBezTo>
                    <a:lnTo>
                      <a:pt x="17350" y="9353"/>
                    </a:lnTo>
                    <a:cubicBezTo>
                      <a:pt x="17336" y="9274"/>
                      <a:pt x="17390" y="9209"/>
                      <a:pt x="17448" y="9209"/>
                    </a:cubicBezTo>
                    <a:cubicBezTo>
                      <a:pt x="17475" y="9209"/>
                      <a:pt x="17503" y="9223"/>
                      <a:pt x="17524" y="9258"/>
                    </a:cubicBezTo>
                    <a:lnTo>
                      <a:pt x="17703" y="9160"/>
                    </a:lnTo>
                    <a:cubicBezTo>
                      <a:pt x="17705" y="9160"/>
                      <a:pt x="17707" y="9160"/>
                      <a:pt x="17710" y="9158"/>
                    </a:cubicBezTo>
                    <a:cubicBezTo>
                      <a:pt x="18760" y="8588"/>
                      <a:pt x="19821" y="8015"/>
                      <a:pt x="20881" y="7442"/>
                    </a:cubicBezTo>
                    <a:cubicBezTo>
                      <a:pt x="20888" y="7445"/>
                      <a:pt x="20892" y="7449"/>
                      <a:pt x="20897" y="7454"/>
                    </a:cubicBezTo>
                    <a:cubicBezTo>
                      <a:pt x="20895" y="7449"/>
                      <a:pt x="20892" y="7445"/>
                      <a:pt x="20890" y="7438"/>
                    </a:cubicBezTo>
                    <a:cubicBezTo>
                      <a:pt x="21762" y="6967"/>
                      <a:pt x="22633" y="6497"/>
                      <a:pt x="23496" y="6033"/>
                    </a:cubicBezTo>
                    <a:cubicBezTo>
                      <a:pt x="23456" y="6024"/>
                      <a:pt x="23419" y="6014"/>
                      <a:pt x="23387" y="6007"/>
                    </a:cubicBezTo>
                    <a:lnTo>
                      <a:pt x="23600" y="5838"/>
                    </a:lnTo>
                    <a:lnTo>
                      <a:pt x="23391" y="5593"/>
                    </a:lnTo>
                    <a:cubicBezTo>
                      <a:pt x="23378" y="5589"/>
                      <a:pt x="23364" y="5588"/>
                      <a:pt x="23350" y="5588"/>
                    </a:cubicBezTo>
                    <a:cubicBezTo>
                      <a:pt x="23224" y="5588"/>
                      <a:pt x="23066" y="5705"/>
                      <a:pt x="23178" y="5922"/>
                    </a:cubicBezTo>
                    <a:lnTo>
                      <a:pt x="23220" y="5950"/>
                    </a:lnTo>
                    <a:cubicBezTo>
                      <a:pt x="23051" y="5991"/>
                      <a:pt x="22545" y="5966"/>
                      <a:pt x="22712" y="6235"/>
                    </a:cubicBezTo>
                    <a:cubicBezTo>
                      <a:pt x="22689" y="6262"/>
                      <a:pt x="22667" y="6274"/>
                      <a:pt x="22646" y="6274"/>
                    </a:cubicBezTo>
                    <a:cubicBezTo>
                      <a:pt x="22578" y="6274"/>
                      <a:pt x="22525" y="6146"/>
                      <a:pt x="22473" y="6042"/>
                    </a:cubicBezTo>
                    <a:lnTo>
                      <a:pt x="22249" y="6167"/>
                    </a:lnTo>
                    <a:cubicBezTo>
                      <a:pt x="22310" y="6233"/>
                      <a:pt x="22368" y="6282"/>
                      <a:pt x="22420" y="6282"/>
                    </a:cubicBezTo>
                    <a:cubicBezTo>
                      <a:pt x="22423" y="6282"/>
                      <a:pt x="22426" y="6281"/>
                      <a:pt x="22429" y="6281"/>
                    </a:cubicBezTo>
                    <a:lnTo>
                      <a:pt x="22429" y="6281"/>
                    </a:lnTo>
                    <a:lnTo>
                      <a:pt x="22246" y="6339"/>
                    </a:lnTo>
                    <a:lnTo>
                      <a:pt x="22179" y="6207"/>
                    </a:lnTo>
                    <a:lnTo>
                      <a:pt x="20786" y="6981"/>
                    </a:lnTo>
                    <a:cubicBezTo>
                      <a:pt x="20684" y="6439"/>
                      <a:pt x="20535" y="5493"/>
                      <a:pt x="20380" y="4450"/>
                    </a:cubicBezTo>
                    <a:cubicBezTo>
                      <a:pt x="20331" y="4461"/>
                      <a:pt x="20283" y="4477"/>
                      <a:pt x="20236" y="4496"/>
                    </a:cubicBezTo>
                    <a:cubicBezTo>
                      <a:pt x="20401" y="5560"/>
                      <a:pt x="20552" y="6522"/>
                      <a:pt x="20640" y="7062"/>
                    </a:cubicBezTo>
                    <a:cubicBezTo>
                      <a:pt x="19643" y="7616"/>
                      <a:pt x="18644" y="8173"/>
                      <a:pt x="17656" y="8724"/>
                    </a:cubicBezTo>
                    <a:cubicBezTo>
                      <a:pt x="17522" y="7702"/>
                      <a:pt x="17132" y="4983"/>
                      <a:pt x="16847" y="3059"/>
                    </a:cubicBezTo>
                    <a:cubicBezTo>
                      <a:pt x="16775" y="3049"/>
                      <a:pt x="16710" y="3012"/>
                      <a:pt x="16664" y="2957"/>
                    </a:cubicBezTo>
                    <a:cubicBezTo>
                      <a:pt x="16694" y="2903"/>
                      <a:pt x="16759" y="2887"/>
                      <a:pt x="16819" y="2871"/>
                    </a:cubicBezTo>
                    <a:cubicBezTo>
                      <a:pt x="16805" y="2776"/>
                      <a:pt x="16791" y="2683"/>
                      <a:pt x="16778" y="2593"/>
                    </a:cubicBezTo>
                    <a:lnTo>
                      <a:pt x="16778" y="2593"/>
                    </a:lnTo>
                    <a:cubicBezTo>
                      <a:pt x="16782" y="2634"/>
                      <a:pt x="16791" y="2679"/>
                      <a:pt x="16750" y="2702"/>
                    </a:cubicBezTo>
                    <a:lnTo>
                      <a:pt x="16627" y="2305"/>
                    </a:lnTo>
                    <a:cubicBezTo>
                      <a:pt x="16659" y="2287"/>
                      <a:pt x="16692" y="2261"/>
                      <a:pt x="16724" y="2240"/>
                    </a:cubicBezTo>
                    <a:cubicBezTo>
                      <a:pt x="16664" y="1830"/>
                      <a:pt x="16613" y="1494"/>
                      <a:pt x="16576" y="1276"/>
                    </a:cubicBezTo>
                    <a:lnTo>
                      <a:pt x="16803" y="1151"/>
                    </a:lnTo>
                    <a:lnTo>
                      <a:pt x="16803" y="1016"/>
                    </a:lnTo>
                    <a:lnTo>
                      <a:pt x="16836" y="1135"/>
                    </a:lnTo>
                    <a:lnTo>
                      <a:pt x="17383" y="831"/>
                    </a:lnTo>
                    <a:cubicBezTo>
                      <a:pt x="17364" y="796"/>
                      <a:pt x="17339" y="761"/>
                      <a:pt x="17313" y="731"/>
                    </a:cubicBezTo>
                    <a:lnTo>
                      <a:pt x="17313" y="731"/>
                    </a:lnTo>
                    <a:cubicBezTo>
                      <a:pt x="17355" y="734"/>
                      <a:pt x="17397" y="735"/>
                      <a:pt x="17439" y="735"/>
                    </a:cubicBezTo>
                    <a:cubicBezTo>
                      <a:pt x="17482" y="735"/>
                      <a:pt x="17524" y="734"/>
                      <a:pt x="17566" y="731"/>
                    </a:cubicBezTo>
                    <a:lnTo>
                      <a:pt x="18294" y="330"/>
                    </a:lnTo>
                    <a:cubicBezTo>
                      <a:pt x="18201" y="237"/>
                      <a:pt x="18085" y="94"/>
                      <a:pt x="179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14" name="Google Shape;17014;p61"/>
              <p:cNvSpPr/>
              <p:nvPr/>
            </p:nvSpPr>
            <p:spPr>
              <a:xfrm>
                <a:off x="7116550" y="1810800"/>
                <a:ext cx="4475" cy="7375"/>
              </a:xfrm>
              <a:custGeom>
                <a:avLst/>
                <a:gdLst/>
                <a:ahLst/>
                <a:cxnLst/>
                <a:rect l="l" t="t" r="r" b="b"/>
                <a:pathLst>
                  <a:path w="179" h="295" extrusionOk="0">
                    <a:moveTo>
                      <a:pt x="0" y="0"/>
                    </a:moveTo>
                    <a:cubicBezTo>
                      <a:pt x="14" y="98"/>
                      <a:pt x="28" y="197"/>
                      <a:pt x="42" y="295"/>
                    </a:cubicBezTo>
                    <a:cubicBezTo>
                      <a:pt x="59" y="259"/>
                      <a:pt x="84" y="236"/>
                      <a:pt x="119" y="236"/>
                    </a:cubicBezTo>
                    <a:cubicBezTo>
                      <a:pt x="136" y="236"/>
                      <a:pt x="156" y="241"/>
                      <a:pt x="179" y="253"/>
                    </a:cubicBezTo>
                    <a:cubicBezTo>
                      <a:pt x="174" y="237"/>
                      <a:pt x="172" y="221"/>
                      <a:pt x="169" y="202"/>
                    </a:cubicBezTo>
                    <a:cubicBezTo>
                      <a:pt x="121" y="140"/>
                      <a:pt x="60" y="6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15" name="Google Shape;17015;p61"/>
              <p:cNvSpPr/>
              <p:nvPr/>
            </p:nvSpPr>
            <p:spPr>
              <a:xfrm>
                <a:off x="7117650" y="1809875"/>
                <a:ext cx="2750" cy="3325"/>
              </a:xfrm>
              <a:custGeom>
                <a:avLst/>
                <a:gdLst/>
                <a:ahLst/>
                <a:cxnLst/>
                <a:rect l="l" t="t" r="r" b="b"/>
                <a:pathLst>
                  <a:path w="110" h="133" extrusionOk="0">
                    <a:moveTo>
                      <a:pt x="0" y="0"/>
                    </a:moveTo>
                    <a:cubicBezTo>
                      <a:pt x="40" y="40"/>
                      <a:pt x="77" y="84"/>
                      <a:pt x="109" y="132"/>
                    </a:cubicBezTo>
                    <a:cubicBezTo>
                      <a:pt x="105" y="100"/>
                      <a:pt x="100" y="70"/>
                      <a:pt x="95" y="40"/>
                    </a:cubicBezTo>
                    <a:cubicBezTo>
                      <a:pt x="63" y="30"/>
                      <a:pt x="30" y="1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16" name="Google Shape;17016;p61"/>
              <p:cNvSpPr/>
              <p:nvPr/>
            </p:nvSpPr>
            <p:spPr>
              <a:xfrm>
                <a:off x="7049025" y="1910475"/>
                <a:ext cx="3450" cy="8375"/>
              </a:xfrm>
              <a:custGeom>
                <a:avLst/>
                <a:gdLst/>
                <a:ahLst/>
                <a:cxnLst/>
                <a:rect l="l" t="t" r="r" b="b"/>
                <a:pathLst>
                  <a:path w="138" h="335" extrusionOk="0">
                    <a:moveTo>
                      <a:pt x="82" y="1"/>
                    </a:moveTo>
                    <a:lnTo>
                      <a:pt x="82" y="1"/>
                    </a:lnTo>
                    <a:cubicBezTo>
                      <a:pt x="0" y="31"/>
                      <a:pt x="137" y="138"/>
                      <a:pt x="58" y="277"/>
                    </a:cubicBezTo>
                    <a:cubicBezTo>
                      <a:pt x="79" y="293"/>
                      <a:pt x="105" y="314"/>
                      <a:pt x="130" y="335"/>
                    </a:cubicBezTo>
                    <a:cubicBezTo>
                      <a:pt x="116" y="228"/>
                      <a:pt x="100" y="117"/>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17" name="Google Shape;17017;p61"/>
              <p:cNvSpPr/>
              <p:nvPr/>
            </p:nvSpPr>
            <p:spPr>
              <a:xfrm>
                <a:off x="7046825" y="1906475"/>
                <a:ext cx="550" cy="1025"/>
              </a:xfrm>
              <a:custGeom>
                <a:avLst/>
                <a:gdLst/>
                <a:ahLst/>
                <a:cxnLst/>
                <a:rect l="l" t="t" r="r" b="b"/>
                <a:pathLst>
                  <a:path w="22" h="41" extrusionOk="0">
                    <a:moveTo>
                      <a:pt x="0" y="1"/>
                    </a:moveTo>
                    <a:cubicBezTo>
                      <a:pt x="3" y="12"/>
                      <a:pt x="5" y="26"/>
                      <a:pt x="7" y="40"/>
                    </a:cubicBezTo>
                    <a:lnTo>
                      <a:pt x="21" y="4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18" name="Google Shape;17018;p61"/>
              <p:cNvSpPr/>
              <p:nvPr/>
            </p:nvSpPr>
            <p:spPr>
              <a:xfrm>
                <a:off x="6837725" y="1843900"/>
                <a:ext cx="1400" cy="775"/>
              </a:xfrm>
              <a:custGeom>
                <a:avLst/>
                <a:gdLst/>
                <a:ahLst/>
                <a:cxnLst/>
                <a:rect l="l" t="t" r="r" b="b"/>
                <a:pathLst>
                  <a:path w="56" h="31" extrusionOk="0">
                    <a:moveTo>
                      <a:pt x="40" y="0"/>
                    </a:moveTo>
                    <a:lnTo>
                      <a:pt x="0" y="21"/>
                    </a:lnTo>
                    <a:cubicBezTo>
                      <a:pt x="19" y="23"/>
                      <a:pt x="37" y="28"/>
                      <a:pt x="56" y="30"/>
                    </a:cubicBezTo>
                    <a:lnTo>
                      <a:pt x="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19" name="Google Shape;17019;p61"/>
              <p:cNvSpPr/>
              <p:nvPr/>
            </p:nvSpPr>
            <p:spPr>
              <a:xfrm>
                <a:off x="6281225" y="2230150"/>
                <a:ext cx="29875" cy="30475"/>
              </a:xfrm>
              <a:custGeom>
                <a:avLst/>
                <a:gdLst/>
                <a:ahLst/>
                <a:cxnLst/>
                <a:rect l="l" t="t" r="r" b="b"/>
                <a:pathLst>
                  <a:path w="1195" h="1219" extrusionOk="0">
                    <a:moveTo>
                      <a:pt x="1030" y="720"/>
                    </a:moveTo>
                    <a:cubicBezTo>
                      <a:pt x="1060" y="729"/>
                      <a:pt x="1085" y="748"/>
                      <a:pt x="1104" y="773"/>
                    </a:cubicBezTo>
                    <a:cubicBezTo>
                      <a:pt x="1081" y="759"/>
                      <a:pt x="1055" y="741"/>
                      <a:pt x="1030" y="720"/>
                    </a:cubicBezTo>
                    <a:close/>
                    <a:moveTo>
                      <a:pt x="466" y="731"/>
                    </a:moveTo>
                    <a:cubicBezTo>
                      <a:pt x="502" y="731"/>
                      <a:pt x="560" y="774"/>
                      <a:pt x="622" y="824"/>
                    </a:cubicBezTo>
                    <a:cubicBezTo>
                      <a:pt x="605" y="820"/>
                      <a:pt x="588" y="818"/>
                      <a:pt x="571" y="818"/>
                    </a:cubicBezTo>
                    <a:cubicBezTo>
                      <a:pt x="517" y="818"/>
                      <a:pt x="469" y="841"/>
                      <a:pt x="439" y="896"/>
                    </a:cubicBezTo>
                    <a:cubicBezTo>
                      <a:pt x="414" y="774"/>
                      <a:pt x="429" y="731"/>
                      <a:pt x="466" y="731"/>
                    </a:cubicBezTo>
                    <a:close/>
                    <a:moveTo>
                      <a:pt x="622" y="824"/>
                    </a:moveTo>
                    <a:lnTo>
                      <a:pt x="622" y="824"/>
                    </a:lnTo>
                    <a:cubicBezTo>
                      <a:pt x="712" y="847"/>
                      <a:pt x="796" y="898"/>
                      <a:pt x="856" y="970"/>
                    </a:cubicBezTo>
                    <a:cubicBezTo>
                      <a:pt x="854" y="970"/>
                      <a:pt x="852" y="970"/>
                      <a:pt x="850" y="970"/>
                    </a:cubicBezTo>
                    <a:cubicBezTo>
                      <a:pt x="797" y="970"/>
                      <a:pt x="706" y="891"/>
                      <a:pt x="622" y="824"/>
                    </a:cubicBezTo>
                    <a:close/>
                    <a:moveTo>
                      <a:pt x="69" y="0"/>
                    </a:moveTo>
                    <a:cubicBezTo>
                      <a:pt x="43" y="0"/>
                      <a:pt x="21" y="3"/>
                      <a:pt x="0" y="8"/>
                    </a:cubicBezTo>
                    <a:cubicBezTo>
                      <a:pt x="195" y="407"/>
                      <a:pt x="388" y="796"/>
                      <a:pt x="566" y="1167"/>
                    </a:cubicBezTo>
                    <a:cubicBezTo>
                      <a:pt x="653" y="1202"/>
                      <a:pt x="736" y="1219"/>
                      <a:pt x="813" y="1219"/>
                    </a:cubicBezTo>
                    <a:cubicBezTo>
                      <a:pt x="969" y="1219"/>
                      <a:pt x="1101" y="1151"/>
                      <a:pt x="1194" y="1040"/>
                    </a:cubicBezTo>
                    <a:cubicBezTo>
                      <a:pt x="1167" y="982"/>
                      <a:pt x="1157" y="850"/>
                      <a:pt x="1104" y="773"/>
                    </a:cubicBezTo>
                    <a:lnTo>
                      <a:pt x="1104" y="773"/>
                    </a:lnTo>
                    <a:cubicBezTo>
                      <a:pt x="1113" y="780"/>
                      <a:pt x="1120" y="785"/>
                      <a:pt x="1129" y="789"/>
                    </a:cubicBezTo>
                    <a:cubicBezTo>
                      <a:pt x="1023" y="599"/>
                      <a:pt x="914" y="407"/>
                      <a:pt x="803" y="210"/>
                    </a:cubicBezTo>
                    <a:cubicBezTo>
                      <a:pt x="575" y="134"/>
                      <a:pt x="258"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20" name="Google Shape;17020;p61"/>
              <p:cNvSpPr/>
              <p:nvPr/>
            </p:nvSpPr>
            <p:spPr>
              <a:xfrm>
                <a:off x="6233400" y="1958400"/>
                <a:ext cx="3000" cy="1125"/>
              </a:xfrm>
              <a:custGeom>
                <a:avLst/>
                <a:gdLst/>
                <a:ahLst/>
                <a:cxnLst/>
                <a:rect l="l" t="t" r="r" b="b"/>
                <a:pathLst>
                  <a:path w="120" h="45" extrusionOk="0">
                    <a:moveTo>
                      <a:pt x="80" y="1"/>
                    </a:moveTo>
                    <a:lnTo>
                      <a:pt x="1" y="45"/>
                    </a:lnTo>
                    <a:cubicBezTo>
                      <a:pt x="30" y="40"/>
                      <a:pt x="60" y="37"/>
                      <a:pt x="90" y="37"/>
                    </a:cubicBezTo>
                    <a:cubicBezTo>
                      <a:pt x="99" y="37"/>
                      <a:pt x="109" y="37"/>
                      <a:pt x="119" y="38"/>
                    </a:cubicBezTo>
                    <a:lnTo>
                      <a:pt x="8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21" name="Google Shape;17021;p61"/>
              <p:cNvSpPr/>
              <p:nvPr/>
            </p:nvSpPr>
            <p:spPr>
              <a:xfrm>
                <a:off x="6235775" y="1916925"/>
                <a:ext cx="81125" cy="47550"/>
              </a:xfrm>
              <a:custGeom>
                <a:avLst/>
                <a:gdLst/>
                <a:ahLst/>
                <a:cxnLst/>
                <a:rect l="l" t="t" r="r" b="b"/>
                <a:pathLst>
                  <a:path w="3245" h="1902" extrusionOk="0">
                    <a:moveTo>
                      <a:pt x="3059" y="0"/>
                    </a:moveTo>
                    <a:lnTo>
                      <a:pt x="3047" y="7"/>
                    </a:lnTo>
                    <a:cubicBezTo>
                      <a:pt x="1916" y="621"/>
                      <a:pt x="889" y="1178"/>
                      <a:pt x="1" y="1655"/>
                    </a:cubicBezTo>
                    <a:cubicBezTo>
                      <a:pt x="40" y="1688"/>
                      <a:pt x="66" y="1736"/>
                      <a:pt x="66" y="1829"/>
                    </a:cubicBezTo>
                    <a:lnTo>
                      <a:pt x="699" y="1785"/>
                    </a:lnTo>
                    <a:lnTo>
                      <a:pt x="699" y="1785"/>
                    </a:lnTo>
                    <a:cubicBezTo>
                      <a:pt x="655" y="1811"/>
                      <a:pt x="625" y="1852"/>
                      <a:pt x="615" y="1901"/>
                    </a:cubicBezTo>
                    <a:cubicBezTo>
                      <a:pt x="972" y="1709"/>
                      <a:pt x="1362" y="1495"/>
                      <a:pt x="1784" y="1266"/>
                    </a:cubicBezTo>
                    <a:cubicBezTo>
                      <a:pt x="1714" y="1241"/>
                      <a:pt x="1643" y="1212"/>
                      <a:pt x="1596" y="1212"/>
                    </a:cubicBezTo>
                    <a:cubicBezTo>
                      <a:pt x="1595" y="1212"/>
                      <a:pt x="1593" y="1212"/>
                      <a:pt x="1591" y="1213"/>
                    </a:cubicBezTo>
                    <a:cubicBezTo>
                      <a:pt x="1505" y="1044"/>
                      <a:pt x="1523" y="999"/>
                      <a:pt x="1580" y="999"/>
                    </a:cubicBezTo>
                    <a:cubicBezTo>
                      <a:pt x="1646" y="999"/>
                      <a:pt x="1764" y="1059"/>
                      <a:pt x="1837" y="1059"/>
                    </a:cubicBezTo>
                    <a:cubicBezTo>
                      <a:pt x="1872" y="1059"/>
                      <a:pt x="1896" y="1045"/>
                      <a:pt x="1900" y="1006"/>
                    </a:cubicBezTo>
                    <a:cubicBezTo>
                      <a:pt x="1925" y="1060"/>
                      <a:pt x="1948" y="1113"/>
                      <a:pt x="1964" y="1168"/>
                    </a:cubicBezTo>
                    <a:lnTo>
                      <a:pt x="2463" y="897"/>
                    </a:lnTo>
                    <a:cubicBezTo>
                      <a:pt x="2401" y="845"/>
                      <a:pt x="2351" y="828"/>
                      <a:pt x="2308" y="828"/>
                    </a:cubicBezTo>
                    <a:cubicBezTo>
                      <a:pt x="2221" y="828"/>
                      <a:pt x="2165" y="903"/>
                      <a:pt x="2102" y="903"/>
                    </a:cubicBezTo>
                    <a:cubicBezTo>
                      <a:pt x="2098" y="903"/>
                      <a:pt x="2094" y="903"/>
                      <a:pt x="2090" y="902"/>
                    </a:cubicBezTo>
                    <a:lnTo>
                      <a:pt x="2426" y="670"/>
                    </a:lnTo>
                    <a:cubicBezTo>
                      <a:pt x="2444" y="737"/>
                      <a:pt x="2449" y="814"/>
                      <a:pt x="2481" y="888"/>
                    </a:cubicBezTo>
                    <a:lnTo>
                      <a:pt x="3244" y="473"/>
                    </a:lnTo>
                    <a:cubicBezTo>
                      <a:pt x="3182" y="461"/>
                      <a:pt x="3121" y="438"/>
                      <a:pt x="3070" y="403"/>
                    </a:cubicBezTo>
                    <a:cubicBezTo>
                      <a:pt x="3070" y="315"/>
                      <a:pt x="3075" y="255"/>
                      <a:pt x="3077" y="199"/>
                    </a:cubicBezTo>
                    <a:cubicBezTo>
                      <a:pt x="3059" y="165"/>
                      <a:pt x="3047" y="137"/>
                      <a:pt x="3047" y="137"/>
                    </a:cubicBezTo>
                    <a:lnTo>
                      <a:pt x="3047" y="137"/>
                    </a:lnTo>
                    <a:lnTo>
                      <a:pt x="3077" y="169"/>
                    </a:lnTo>
                    <a:cubicBezTo>
                      <a:pt x="3080" y="111"/>
                      <a:pt x="3073" y="56"/>
                      <a:pt x="30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22" name="Google Shape;17022;p61"/>
              <p:cNvSpPr/>
              <p:nvPr/>
            </p:nvSpPr>
            <p:spPr>
              <a:xfrm>
                <a:off x="6148050" y="1969025"/>
                <a:ext cx="84800" cy="84750"/>
              </a:xfrm>
              <a:custGeom>
                <a:avLst/>
                <a:gdLst/>
                <a:ahLst/>
                <a:cxnLst/>
                <a:rect l="l" t="t" r="r" b="b"/>
                <a:pathLst>
                  <a:path w="3392" h="3390" extrusionOk="0">
                    <a:moveTo>
                      <a:pt x="1148" y="1968"/>
                    </a:moveTo>
                    <a:lnTo>
                      <a:pt x="1148" y="1968"/>
                    </a:lnTo>
                    <a:cubicBezTo>
                      <a:pt x="1025" y="2022"/>
                      <a:pt x="893" y="2121"/>
                      <a:pt x="893" y="2184"/>
                    </a:cubicBezTo>
                    <a:lnTo>
                      <a:pt x="747" y="2056"/>
                    </a:lnTo>
                    <a:lnTo>
                      <a:pt x="1148" y="1968"/>
                    </a:lnTo>
                    <a:close/>
                    <a:moveTo>
                      <a:pt x="893" y="2184"/>
                    </a:moveTo>
                    <a:lnTo>
                      <a:pt x="951" y="2233"/>
                    </a:lnTo>
                    <a:cubicBezTo>
                      <a:pt x="909" y="2223"/>
                      <a:pt x="893" y="2205"/>
                      <a:pt x="893" y="2184"/>
                    </a:cubicBezTo>
                    <a:close/>
                    <a:moveTo>
                      <a:pt x="1284" y="2998"/>
                    </a:moveTo>
                    <a:lnTo>
                      <a:pt x="1284" y="2998"/>
                    </a:lnTo>
                    <a:cubicBezTo>
                      <a:pt x="1233" y="3023"/>
                      <a:pt x="1185" y="3044"/>
                      <a:pt x="1131" y="3065"/>
                    </a:cubicBezTo>
                    <a:cubicBezTo>
                      <a:pt x="1141" y="3030"/>
                      <a:pt x="1203" y="3009"/>
                      <a:pt x="1284" y="2998"/>
                    </a:cubicBezTo>
                    <a:close/>
                    <a:moveTo>
                      <a:pt x="2706" y="0"/>
                    </a:moveTo>
                    <a:cubicBezTo>
                      <a:pt x="1157" y="837"/>
                      <a:pt x="181" y="1359"/>
                      <a:pt x="30" y="1428"/>
                    </a:cubicBezTo>
                    <a:cubicBezTo>
                      <a:pt x="0" y="1454"/>
                      <a:pt x="72" y="1618"/>
                      <a:pt x="218" y="1876"/>
                    </a:cubicBezTo>
                    <a:lnTo>
                      <a:pt x="255" y="1864"/>
                    </a:lnTo>
                    <a:cubicBezTo>
                      <a:pt x="413" y="1887"/>
                      <a:pt x="341" y="1927"/>
                      <a:pt x="276" y="1975"/>
                    </a:cubicBezTo>
                    <a:cubicBezTo>
                      <a:pt x="420" y="2223"/>
                      <a:pt x="624" y="2541"/>
                      <a:pt x="860" y="2903"/>
                    </a:cubicBezTo>
                    <a:cubicBezTo>
                      <a:pt x="918" y="2884"/>
                      <a:pt x="981" y="2859"/>
                      <a:pt x="1055" y="2840"/>
                    </a:cubicBezTo>
                    <a:lnTo>
                      <a:pt x="1055" y="2840"/>
                    </a:lnTo>
                    <a:cubicBezTo>
                      <a:pt x="1011" y="2882"/>
                      <a:pt x="939" y="2903"/>
                      <a:pt x="874" y="2923"/>
                    </a:cubicBezTo>
                    <a:cubicBezTo>
                      <a:pt x="911" y="2981"/>
                      <a:pt x="951" y="3039"/>
                      <a:pt x="990" y="3100"/>
                    </a:cubicBezTo>
                    <a:cubicBezTo>
                      <a:pt x="992" y="3100"/>
                      <a:pt x="994" y="3100"/>
                      <a:pt x="996" y="3100"/>
                    </a:cubicBezTo>
                    <a:cubicBezTo>
                      <a:pt x="1223" y="3100"/>
                      <a:pt x="1141" y="3239"/>
                      <a:pt x="1145" y="3324"/>
                    </a:cubicBezTo>
                    <a:lnTo>
                      <a:pt x="1185" y="3382"/>
                    </a:lnTo>
                    <a:cubicBezTo>
                      <a:pt x="1197" y="3387"/>
                      <a:pt x="1213" y="3390"/>
                      <a:pt x="1234" y="3390"/>
                    </a:cubicBezTo>
                    <a:cubicBezTo>
                      <a:pt x="1275" y="3390"/>
                      <a:pt x="1334" y="3379"/>
                      <a:pt x="1419" y="3355"/>
                    </a:cubicBezTo>
                    <a:cubicBezTo>
                      <a:pt x="1614" y="3227"/>
                      <a:pt x="1558" y="3060"/>
                      <a:pt x="1628" y="2981"/>
                    </a:cubicBezTo>
                    <a:cubicBezTo>
                      <a:pt x="1597" y="2980"/>
                      <a:pt x="1567" y="2979"/>
                      <a:pt x="1537" y="2979"/>
                    </a:cubicBezTo>
                    <a:cubicBezTo>
                      <a:pt x="1452" y="2979"/>
                      <a:pt x="1368" y="2986"/>
                      <a:pt x="1284" y="2998"/>
                    </a:cubicBezTo>
                    <a:cubicBezTo>
                      <a:pt x="1563" y="2856"/>
                      <a:pt x="1741" y="2655"/>
                      <a:pt x="1781" y="2495"/>
                    </a:cubicBezTo>
                    <a:cubicBezTo>
                      <a:pt x="1769" y="2492"/>
                      <a:pt x="1755" y="2488"/>
                      <a:pt x="1746" y="2481"/>
                    </a:cubicBezTo>
                    <a:lnTo>
                      <a:pt x="1702" y="2492"/>
                    </a:lnTo>
                    <a:cubicBezTo>
                      <a:pt x="1711" y="2481"/>
                      <a:pt x="1723" y="2467"/>
                      <a:pt x="1734" y="2451"/>
                    </a:cubicBezTo>
                    <a:cubicBezTo>
                      <a:pt x="1683" y="2330"/>
                      <a:pt x="1284" y="2358"/>
                      <a:pt x="1363" y="2068"/>
                    </a:cubicBezTo>
                    <a:cubicBezTo>
                      <a:pt x="1488" y="2003"/>
                      <a:pt x="1618" y="1950"/>
                      <a:pt x="1753" y="1910"/>
                    </a:cubicBezTo>
                    <a:cubicBezTo>
                      <a:pt x="1748" y="1890"/>
                      <a:pt x="1741" y="1866"/>
                      <a:pt x="1737" y="1845"/>
                    </a:cubicBezTo>
                    <a:cubicBezTo>
                      <a:pt x="1667" y="1815"/>
                      <a:pt x="1604" y="1792"/>
                      <a:pt x="1602" y="1774"/>
                    </a:cubicBezTo>
                    <a:lnTo>
                      <a:pt x="1602" y="1774"/>
                    </a:lnTo>
                    <a:lnTo>
                      <a:pt x="1718" y="1781"/>
                    </a:lnTo>
                    <a:cubicBezTo>
                      <a:pt x="1632" y="1424"/>
                      <a:pt x="1618" y="1173"/>
                      <a:pt x="1711" y="1085"/>
                    </a:cubicBezTo>
                    <a:lnTo>
                      <a:pt x="1711" y="1085"/>
                    </a:lnTo>
                    <a:cubicBezTo>
                      <a:pt x="1709" y="1087"/>
                      <a:pt x="1708" y="1089"/>
                      <a:pt x="1710" y="1089"/>
                    </a:cubicBezTo>
                    <a:cubicBezTo>
                      <a:pt x="1742" y="1089"/>
                      <a:pt x="2354" y="768"/>
                      <a:pt x="3392" y="209"/>
                    </a:cubicBezTo>
                    <a:cubicBezTo>
                      <a:pt x="3309" y="193"/>
                      <a:pt x="3227" y="178"/>
                      <a:pt x="3152" y="178"/>
                    </a:cubicBezTo>
                    <a:cubicBezTo>
                      <a:pt x="3039" y="178"/>
                      <a:pt x="2944" y="213"/>
                      <a:pt x="2893" y="332"/>
                    </a:cubicBezTo>
                    <a:lnTo>
                      <a:pt x="2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23" name="Google Shape;17023;p61"/>
              <p:cNvSpPr/>
              <p:nvPr/>
            </p:nvSpPr>
            <p:spPr>
              <a:xfrm>
                <a:off x="6182575" y="2044000"/>
                <a:ext cx="49300" cy="69850"/>
              </a:xfrm>
              <a:custGeom>
                <a:avLst/>
                <a:gdLst/>
                <a:ahLst/>
                <a:cxnLst/>
                <a:rect l="l" t="t" r="r" b="b"/>
                <a:pathLst>
                  <a:path w="1972" h="2794" extrusionOk="0">
                    <a:moveTo>
                      <a:pt x="729" y="1"/>
                    </a:moveTo>
                    <a:cubicBezTo>
                      <a:pt x="652" y="43"/>
                      <a:pt x="571" y="84"/>
                      <a:pt x="492" y="128"/>
                    </a:cubicBezTo>
                    <a:cubicBezTo>
                      <a:pt x="536" y="149"/>
                      <a:pt x="587" y="198"/>
                      <a:pt x="650" y="302"/>
                    </a:cubicBezTo>
                    <a:lnTo>
                      <a:pt x="504" y="325"/>
                    </a:lnTo>
                    <a:cubicBezTo>
                      <a:pt x="504" y="325"/>
                      <a:pt x="504" y="328"/>
                      <a:pt x="504" y="328"/>
                    </a:cubicBezTo>
                    <a:cubicBezTo>
                      <a:pt x="291" y="397"/>
                      <a:pt x="464" y="490"/>
                      <a:pt x="404" y="597"/>
                    </a:cubicBezTo>
                    <a:cubicBezTo>
                      <a:pt x="272" y="634"/>
                      <a:pt x="138" y="659"/>
                      <a:pt x="1" y="673"/>
                    </a:cubicBezTo>
                    <a:cubicBezTo>
                      <a:pt x="272" y="1065"/>
                      <a:pt x="566" y="1480"/>
                      <a:pt x="866" y="1890"/>
                    </a:cubicBezTo>
                    <a:cubicBezTo>
                      <a:pt x="898" y="1876"/>
                      <a:pt x="933" y="1867"/>
                      <a:pt x="970" y="1862"/>
                    </a:cubicBezTo>
                    <a:lnTo>
                      <a:pt x="970" y="1862"/>
                    </a:lnTo>
                    <a:cubicBezTo>
                      <a:pt x="922" y="1917"/>
                      <a:pt x="945" y="1929"/>
                      <a:pt x="986" y="1929"/>
                    </a:cubicBezTo>
                    <a:cubicBezTo>
                      <a:pt x="1020" y="1929"/>
                      <a:pt x="1065" y="1921"/>
                      <a:pt x="1095" y="1921"/>
                    </a:cubicBezTo>
                    <a:cubicBezTo>
                      <a:pt x="1136" y="1921"/>
                      <a:pt x="1149" y="1936"/>
                      <a:pt x="1065" y="2004"/>
                    </a:cubicBezTo>
                    <a:lnTo>
                      <a:pt x="949" y="2004"/>
                    </a:lnTo>
                    <a:cubicBezTo>
                      <a:pt x="998" y="2069"/>
                      <a:pt x="1044" y="2134"/>
                      <a:pt x="1093" y="2201"/>
                    </a:cubicBezTo>
                    <a:cubicBezTo>
                      <a:pt x="1095" y="2189"/>
                      <a:pt x="1097" y="2180"/>
                      <a:pt x="1100" y="2168"/>
                    </a:cubicBezTo>
                    <a:lnTo>
                      <a:pt x="1334" y="2523"/>
                    </a:lnTo>
                    <a:lnTo>
                      <a:pt x="1350" y="2544"/>
                    </a:lnTo>
                    <a:lnTo>
                      <a:pt x="1519" y="2347"/>
                    </a:lnTo>
                    <a:lnTo>
                      <a:pt x="1519" y="2347"/>
                    </a:lnTo>
                    <a:cubicBezTo>
                      <a:pt x="1628" y="2560"/>
                      <a:pt x="1315" y="2407"/>
                      <a:pt x="1410" y="2625"/>
                    </a:cubicBezTo>
                    <a:cubicBezTo>
                      <a:pt x="1443" y="2669"/>
                      <a:pt x="1475" y="2711"/>
                      <a:pt x="1508" y="2753"/>
                    </a:cubicBezTo>
                    <a:cubicBezTo>
                      <a:pt x="1566" y="2781"/>
                      <a:pt x="1617" y="2793"/>
                      <a:pt x="1662" y="2793"/>
                    </a:cubicBezTo>
                    <a:cubicBezTo>
                      <a:pt x="1798" y="2793"/>
                      <a:pt x="1883" y="2683"/>
                      <a:pt x="1971" y="2572"/>
                    </a:cubicBezTo>
                    <a:lnTo>
                      <a:pt x="1832" y="2308"/>
                    </a:lnTo>
                    <a:lnTo>
                      <a:pt x="1774" y="2310"/>
                    </a:lnTo>
                    <a:lnTo>
                      <a:pt x="1774" y="2310"/>
                    </a:lnTo>
                    <a:lnTo>
                      <a:pt x="1804" y="2257"/>
                    </a:lnTo>
                    <a:cubicBezTo>
                      <a:pt x="1529" y="1740"/>
                      <a:pt x="1269" y="1248"/>
                      <a:pt x="1035" y="798"/>
                    </a:cubicBezTo>
                    <a:cubicBezTo>
                      <a:pt x="961" y="613"/>
                      <a:pt x="891" y="432"/>
                      <a:pt x="826" y="256"/>
                    </a:cubicBezTo>
                    <a:cubicBezTo>
                      <a:pt x="805" y="254"/>
                      <a:pt x="789" y="244"/>
                      <a:pt x="777" y="230"/>
                    </a:cubicBezTo>
                    <a:lnTo>
                      <a:pt x="777" y="230"/>
                    </a:lnTo>
                    <a:cubicBezTo>
                      <a:pt x="791" y="240"/>
                      <a:pt x="808" y="247"/>
                      <a:pt x="824" y="254"/>
                    </a:cubicBezTo>
                    <a:cubicBezTo>
                      <a:pt x="791" y="168"/>
                      <a:pt x="759" y="82"/>
                      <a:pt x="7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24" name="Google Shape;17024;p61"/>
              <p:cNvSpPr/>
              <p:nvPr/>
            </p:nvSpPr>
            <p:spPr>
              <a:xfrm>
                <a:off x="6186400" y="2052425"/>
                <a:ext cx="6750" cy="2150"/>
              </a:xfrm>
              <a:custGeom>
                <a:avLst/>
                <a:gdLst/>
                <a:ahLst/>
                <a:cxnLst/>
                <a:rect l="l" t="t" r="r" b="b"/>
                <a:pathLst>
                  <a:path w="270" h="86" extrusionOk="0">
                    <a:moveTo>
                      <a:pt x="270" y="0"/>
                    </a:moveTo>
                    <a:lnTo>
                      <a:pt x="22" y="37"/>
                    </a:lnTo>
                    <a:cubicBezTo>
                      <a:pt x="12" y="51"/>
                      <a:pt x="5" y="65"/>
                      <a:pt x="1" y="81"/>
                    </a:cubicBezTo>
                    <a:cubicBezTo>
                      <a:pt x="16" y="84"/>
                      <a:pt x="31" y="85"/>
                      <a:pt x="46" y="85"/>
                    </a:cubicBezTo>
                    <a:cubicBezTo>
                      <a:pt x="136" y="85"/>
                      <a:pt x="214" y="36"/>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25" name="Google Shape;17025;p61"/>
              <p:cNvSpPr/>
              <p:nvPr/>
            </p:nvSpPr>
            <p:spPr>
              <a:xfrm>
                <a:off x="7110800" y="1769300"/>
                <a:ext cx="6050" cy="20825"/>
              </a:xfrm>
              <a:custGeom>
                <a:avLst/>
                <a:gdLst/>
                <a:ahLst/>
                <a:cxnLst/>
                <a:rect l="l" t="t" r="r" b="b"/>
                <a:pathLst>
                  <a:path w="242" h="833" extrusionOk="0">
                    <a:moveTo>
                      <a:pt x="121" y="1"/>
                    </a:moveTo>
                    <a:cubicBezTo>
                      <a:pt x="84" y="14"/>
                      <a:pt x="42" y="28"/>
                      <a:pt x="1" y="40"/>
                    </a:cubicBezTo>
                    <a:cubicBezTo>
                      <a:pt x="38" y="295"/>
                      <a:pt x="75" y="562"/>
                      <a:pt x="114" y="833"/>
                    </a:cubicBezTo>
                    <a:cubicBezTo>
                      <a:pt x="154" y="819"/>
                      <a:pt x="198" y="810"/>
                      <a:pt x="242" y="805"/>
                    </a:cubicBezTo>
                    <a:cubicBezTo>
                      <a:pt x="200" y="531"/>
                      <a:pt x="161" y="263"/>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26" name="Google Shape;17026;p61"/>
              <p:cNvSpPr/>
              <p:nvPr/>
            </p:nvSpPr>
            <p:spPr>
              <a:xfrm>
                <a:off x="6315775" y="1914375"/>
                <a:ext cx="1050" cy="1175"/>
              </a:xfrm>
              <a:custGeom>
                <a:avLst/>
                <a:gdLst/>
                <a:ahLst/>
                <a:cxnLst/>
                <a:rect l="l" t="t" r="r" b="b"/>
                <a:pathLst>
                  <a:path w="42" h="47" extrusionOk="0">
                    <a:moveTo>
                      <a:pt x="30" y="0"/>
                    </a:moveTo>
                    <a:lnTo>
                      <a:pt x="0" y="16"/>
                    </a:lnTo>
                    <a:lnTo>
                      <a:pt x="42" y="46"/>
                    </a:lnTo>
                    <a:cubicBezTo>
                      <a:pt x="37" y="28"/>
                      <a:pt x="33" y="16"/>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27" name="Google Shape;17027;p61"/>
              <p:cNvSpPr/>
              <p:nvPr/>
            </p:nvSpPr>
            <p:spPr>
              <a:xfrm>
                <a:off x="6339525" y="2258275"/>
                <a:ext cx="4375" cy="8375"/>
              </a:xfrm>
              <a:custGeom>
                <a:avLst/>
                <a:gdLst/>
                <a:ahLst/>
                <a:cxnLst/>
                <a:rect l="l" t="t" r="r" b="b"/>
                <a:pathLst>
                  <a:path w="175" h="335" extrusionOk="0">
                    <a:moveTo>
                      <a:pt x="1" y="0"/>
                    </a:moveTo>
                    <a:cubicBezTo>
                      <a:pt x="1" y="98"/>
                      <a:pt x="82" y="248"/>
                      <a:pt x="174" y="334"/>
                    </a:cubicBezTo>
                    <a:cubicBezTo>
                      <a:pt x="163" y="265"/>
                      <a:pt x="154" y="197"/>
                      <a:pt x="144" y="128"/>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28" name="Google Shape;17028;p61"/>
              <p:cNvSpPr/>
              <p:nvPr/>
            </p:nvSpPr>
            <p:spPr>
              <a:xfrm>
                <a:off x="6229525" y="2124975"/>
                <a:ext cx="60700" cy="93225"/>
              </a:xfrm>
              <a:custGeom>
                <a:avLst/>
                <a:gdLst/>
                <a:ahLst/>
                <a:cxnLst/>
                <a:rect l="l" t="t" r="r" b="b"/>
                <a:pathLst>
                  <a:path w="2428" h="3729" extrusionOk="0">
                    <a:moveTo>
                      <a:pt x="2096" y="3524"/>
                    </a:moveTo>
                    <a:lnTo>
                      <a:pt x="2138" y="3552"/>
                    </a:lnTo>
                    <a:cubicBezTo>
                      <a:pt x="2145" y="3566"/>
                      <a:pt x="2150" y="3578"/>
                      <a:pt x="2154" y="3587"/>
                    </a:cubicBezTo>
                    <a:cubicBezTo>
                      <a:pt x="2131" y="3571"/>
                      <a:pt x="2110" y="3550"/>
                      <a:pt x="2096" y="3524"/>
                    </a:cubicBezTo>
                    <a:close/>
                    <a:moveTo>
                      <a:pt x="450" y="0"/>
                    </a:moveTo>
                    <a:cubicBezTo>
                      <a:pt x="376" y="51"/>
                      <a:pt x="297" y="90"/>
                      <a:pt x="207" y="90"/>
                    </a:cubicBezTo>
                    <a:cubicBezTo>
                      <a:pt x="144" y="90"/>
                      <a:pt x="76" y="71"/>
                      <a:pt x="1" y="26"/>
                    </a:cubicBezTo>
                    <a:lnTo>
                      <a:pt x="1" y="26"/>
                    </a:lnTo>
                    <a:cubicBezTo>
                      <a:pt x="172" y="378"/>
                      <a:pt x="348" y="735"/>
                      <a:pt x="527" y="1099"/>
                    </a:cubicBezTo>
                    <a:cubicBezTo>
                      <a:pt x="636" y="1456"/>
                      <a:pt x="673" y="1693"/>
                      <a:pt x="594" y="1744"/>
                    </a:cubicBezTo>
                    <a:lnTo>
                      <a:pt x="793" y="1635"/>
                    </a:lnTo>
                    <a:lnTo>
                      <a:pt x="1496" y="3056"/>
                    </a:lnTo>
                    <a:cubicBezTo>
                      <a:pt x="1518" y="3085"/>
                      <a:pt x="1542" y="3103"/>
                      <a:pt x="1567" y="3103"/>
                    </a:cubicBezTo>
                    <a:cubicBezTo>
                      <a:pt x="1589" y="3103"/>
                      <a:pt x="1611" y="3089"/>
                      <a:pt x="1635" y="3058"/>
                    </a:cubicBezTo>
                    <a:lnTo>
                      <a:pt x="1677" y="3401"/>
                    </a:lnTo>
                    <a:cubicBezTo>
                      <a:pt x="1693" y="3392"/>
                      <a:pt x="1709" y="3388"/>
                      <a:pt x="1725" y="3388"/>
                    </a:cubicBezTo>
                    <a:cubicBezTo>
                      <a:pt x="1833" y="3388"/>
                      <a:pt x="1937" y="3589"/>
                      <a:pt x="2008" y="3728"/>
                    </a:cubicBezTo>
                    <a:cubicBezTo>
                      <a:pt x="2009" y="3677"/>
                      <a:pt x="2036" y="3666"/>
                      <a:pt x="2068" y="3666"/>
                    </a:cubicBezTo>
                    <a:cubicBezTo>
                      <a:pt x="2092" y="3666"/>
                      <a:pt x="2120" y="3673"/>
                      <a:pt x="2141" y="3673"/>
                    </a:cubicBezTo>
                    <a:cubicBezTo>
                      <a:pt x="2171" y="3673"/>
                      <a:pt x="2186" y="3658"/>
                      <a:pt x="2154" y="3587"/>
                    </a:cubicBezTo>
                    <a:lnTo>
                      <a:pt x="2154" y="3587"/>
                    </a:lnTo>
                    <a:cubicBezTo>
                      <a:pt x="2199" y="3620"/>
                      <a:pt x="2251" y="3627"/>
                      <a:pt x="2311" y="3627"/>
                    </a:cubicBezTo>
                    <a:cubicBezTo>
                      <a:pt x="2347" y="3627"/>
                      <a:pt x="2385" y="3625"/>
                      <a:pt x="2428" y="3624"/>
                    </a:cubicBezTo>
                    <a:cubicBezTo>
                      <a:pt x="2029" y="2908"/>
                      <a:pt x="1616" y="2156"/>
                      <a:pt x="1211" y="1405"/>
                    </a:cubicBezTo>
                    <a:cubicBezTo>
                      <a:pt x="1211" y="1405"/>
                      <a:pt x="1213" y="1405"/>
                      <a:pt x="1213" y="1403"/>
                    </a:cubicBezTo>
                    <a:lnTo>
                      <a:pt x="1204" y="1394"/>
                    </a:lnTo>
                    <a:cubicBezTo>
                      <a:pt x="949" y="925"/>
                      <a:pt x="696" y="457"/>
                      <a:pt x="4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29" name="Google Shape;17029;p61"/>
              <p:cNvSpPr/>
              <p:nvPr/>
            </p:nvSpPr>
            <p:spPr>
              <a:xfrm>
                <a:off x="6897475" y="2030450"/>
                <a:ext cx="4550" cy="6800"/>
              </a:xfrm>
              <a:custGeom>
                <a:avLst/>
                <a:gdLst/>
                <a:ahLst/>
                <a:cxnLst/>
                <a:rect l="l" t="t" r="r" b="b"/>
                <a:pathLst>
                  <a:path w="182" h="272" extrusionOk="0">
                    <a:moveTo>
                      <a:pt x="181" y="0"/>
                    </a:moveTo>
                    <a:cubicBezTo>
                      <a:pt x="79" y="61"/>
                      <a:pt x="0" y="68"/>
                      <a:pt x="51" y="272"/>
                    </a:cubicBezTo>
                    <a:lnTo>
                      <a:pt x="181" y="202"/>
                    </a:lnTo>
                    <a:cubicBezTo>
                      <a:pt x="169" y="135"/>
                      <a:pt x="169" y="68"/>
                      <a:pt x="1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30" name="Google Shape;17030;p61"/>
              <p:cNvSpPr/>
              <p:nvPr/>
            </p:nvSpPr>
            <p:spPr>
              <a:xfrm>
                <a:off x="6787875" y="1880975"/>
                <a:ext cx="10225" cy="31050"/>
              </a:xfrm>
              <a:custGeom>
                <a:avLst/>
                <a:gdLst/>
                <a:ahLst/>
                <a:cxnLst/>
                <a:rect l="l" t="t" r="r" b="b"/>
                <a:pathLst>
                  <a:path w="409" h="1242" extrusionOk="0">
                    <a:moveTo>
                      <a:pt x="17" y="1"/>
                    </a:moveTo>
                    <a:cubicBezTo>
                      <a:pt x="3" y="38"/>
                      <a:pt x="0" y="75"/>
                      <a:pt x="5" y="114"/>
                    </a:cubicBezTo>
                    <a:lnTo>
                      <a:pt x="21" y="105"/>
                    </a:lnTo>
                    <a:cubicBezTo>
                      <a:pt x="49" y="260"/>
                      <a:pt x="86" y="488"/>
                      <a:pt x="130" y="763"/>
                    </a:cubicBezTo>
                    <a:cubicBezTo>
                      <a:pt x="146" y="780"/>
                      <a:pt x="164" y="796"/>
                      <a:pt x="182" y="796"/>
                    </a:cubicBezTo>
                    <a:cubicBezTo>
                      <a:pt x="195" y="796"/>
                      <a:pt x="208" y="787"/>
                      <a:pt x="221" y="763"/>
                    </a:cubicBezTo>
                    <a:lnTo>
                      <a:pt x="221" y="763"/>
                    </a:lnTo>
                    <a:cubicBezTo>
                      <a:pt x="219" y="897"/>
                      <a:pt x="208" y="944"/>
                      <a:pt x="190" y="944"/>
                    </a:cubicBezTo>
                    <a:cubicBezTo>
                      <a:pt x="180" y="944"/>
                      <a:pt x="167" y="929"/>
                      <a:pt x="153" y="907"/>
                    </a:cubicBezTo>
                    <a:lnTo>
                      <a:pt x="153" y="907"/>
                    </a:lnTo>
                    <a:cubicBezTo>
                      <a:pt x="165" y="974"/>
                      <a:pt x="174" y="1044"/>
                      <a:pt x="186" y="1116"/>
                    </a:cubicBezTo>
                    <a:cubicBezTo>
                      <a:pt x="248" y="1143"/>
                      <a:pt x="344" y="1241"/>
                      <a:pt x="406" y="1241"/>
                    </a:cubicBezTo>
                    <a:cubicBezTo>
                      <a:pt x="407" y="1241"/>
                      <a:pt x="408" y="1241"/>
                      <a:pt x="408" y="1241"/>
                    </a:cubicBezTo>
                    <a:cubicBezTo>
                      <a:pt x="385" y="1072"/>
                      <a:pt x="367" y="914"/>
                      <a:pt x="348" y="773"/>
                    </a:cubicBezTo>
                    <a:lnTo>
                      <a:pt x="221" y="504"/>
                    </a:lnTo>
                    <a:lnTo>
                      <a:pt x="311" y="483"/>
                    </a:lnTo>
                    <a:cubicBezTo>
                      <a:pt x="300" y="400"/>
                      <a:pt x="290" y="325"/>
                      <a:pt x="283" y="260"/>
                    </a:cubicBezTo>
                    <a:cubicBezTo>
                      <a:pt x="191" y="119"/>
                      <a:pt x="72"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31" name="Google Shape;17031;p61"/>
              <p:cNvSpPr/>
              <p:nvPr/>
            </p:nvSpPr>
            <p:spPr>
              <a:xfrm>
                <a:off x="6793550" y="1915050"/>
                <a:ext cx="775" cy="4900"/>
              </a:xfrm>
              <a:custGeom>
                <a:avLst/>
                <a:gdLst/>
                <a:ahLst/>
                <a:cxnLst/>
                <a:rect l="l" t="t" r="r" b="b"/>
                <a:pathLst>
                  <a:path w="31" h="196" extrusionOk="0">
                    <a:moveTo>
                      <a:pt x="31" y="1"/>
                    </a:moveTo>
                    <a:lnTo>
                      <a:pt x="1" y="17"/>
                    </a:lnTo>
                    <a:cubicBezTo>
                      <a:pt x="10" y="75"/>
                      <a:pt x="19" y="135"/>
                      <a:pt x="31" y="196"/>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32" name="Google Shape;17032;p61"/>
              <p:cNvSpPr/>
              <p:nvPr/>
            </p:nvSpPr>
            <p:spPr>
              <a:xfrm>
                <a:off x="6526775" y="2005175"/>
                <a:ext cx="18125" cy="8900"/>
              </a:xfrm>
              <a:custGeom>
                <a:avLst/>
                <a:gdLst/>
                <a:ahLst/>
                <a:cxnLst/>
                <a:rect l="l" t="t" r="r" b="b"/>
                <a:pathLst>
                  <a:path w="725" h="356" extrusionOk="0">
                    <a:moveTo>
                      <a:pt x="652" y="1"/>
                    </a:moveTo>
                    <a:lnTo>
                      <a:pt x="1" y="355"/>
                    </a:lnTo>
                    <a:cubicBezTo>
                      <a:pt x="247" y="309"/>
                      <a:pt x="418" y="179"/>
                      <a:pt x="724" y="82"/>
                    </a:cubicBezTo>
                    <a:cubicBezTo>
                      <a:pt x="701" y="54"/>
                      <a:pt x="678" y="26"/>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33" name="Google Shape;17033;p61"/>
              <p:cNvSpPr/>
              <p:nvPr/>
            </p:nvSpPr>
            <p:spPr>
              <a:xfrm>
                <a:off x="6870750" y="1848525"/>
                <a:ext cx="5600" cy="30050"/>
              </a:xfrm>
              <a:custGeom>
                <a:avLst/>
                <a:gdLst/>
                <a:ahLst/>
                <a:cxnLst/>
                <a:rect l="l" t="t" r="r" b="b"/>
                <a:pathLst>
                  <a:path w="224" h="1202" extrusionOk="0">
                    <a:moveTo>
                      <a:pt x="75" y="814"/>
                    </a:moveTo>
                    <a:lnTo>
                      <a:pt x="160" y="856"/>
                    </a:lnTo>
                    <a:cubicBezTo>
                      <a:pt x="130" y="844"/>
                      <a:pt x="103" y="831"/>
                      <a:pt x="75" y="814"/>
                    </a:cubicBezTo>
                    <a:close/>
                    <a:moveTo>
                      <a:pt x="70" y="1"/>
                    </a:moveTo>
                    <a:cubicBezTo>
                      <a:pt x="58" y="12"/>
                      <a:pt x="49" y="28"/>
                      <a:pt x="40" y="42"/>
                    </a:cubicBezTo>
                    <a:cubicBezTo>
                      <a:pt x="140" y="135"/>
                      <a:pt x="58" y="281"/>
                      <a:pt x="1" y="429"/>
                    </a:cubicBezTo>
                    <a:cubicBezTo>
                      <a:pt x="17" y="543"/>
                      <a:pt x="33" y="666"/>
                      <a:pt x="49" y="798"/>
                    </a:cubicBezTo>
                    <a:cubicBezTo>
                      <a:pt x="58" y="803"/>
                      <a:pt x="65" y="810"/>
                      <a:pt x="75" y="814"/>
                    </a:cubicBezTo>
                    <a:lnTo>
                      <a:pt x="52" y="805"/>
                    </a:lnTo>
                    <a:lnTo>
                      <a:pt x="52" y="805"/>
                    </a:lnTo>
                    <a:cubicBezTo>
                      <a:pt x="68" y="930"/>
                      <a:pt x="86" y="1062"/>
                      <a:pt x="105" y="1201"/>
                    </a:cubicBezTo>
                    <a:cubicBezTo>
                      <a:pt x="142" y="1176"/>
                      <a:pt x="181" y="1153"/>
                      <a:pt x="223" y="1137"/>
                    </a:cubicBezTo>
                    <a:cubicBezTo>
                      <a:pt x="158" y="673"/>
                      <a:pt x="107" y="28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34" name="Google Shape;17034;p61"/>
              <p:cNvSpPr/>
              <p:nvPr/>
            </p:nvSpPr>
            <p:spPr>
              <a:xfrm>
                <a:off x="6874575" y="1881675"/>
                <a:ext cx="10450" cy="57400"/>
              </a:xfrm>
              <a:custGeom>
                <a:avLst/>
                <a:gdLst/>
                <a:ahLst/>
                <a:cxnLst/>
                <a:rect l="l" t="t" r="r" b="b"/>
                <a:pathLst>
                  <a:path w="418" h="2296" extrusionOk="0">
                    <a:moveTo>
                      <a:pt x="98" y="1"/>
                    </a:moveTo>
                    <a:cubicBezTo>
                      <a:pt x="42" y="10"/>
                      <a:pt x="5" y="68"/>
                      <a:pt x="1" y="225"/>
                    </a:cubicBezTo>
                    <a:cubicBezTo>
                      <a:pt x="89" y="858"/>
                      <a:pt x="193" y="1579"/>
                      <a:pt x="295" y="2296"/>
                    </a:cubicBezTo>
                    <a:cubicBezTo>
                      <a:pt x="339" y="2270"/>
                      <a:pt x="378" y="2242"/>
                      <a:pt x="418" y="2212"/>
                    </a:cubicBezTo>
                    <a:cubicBezTo>
                      <a:pt x="302" y="1436"/>
                      <a:pt x="191" y="66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35" name="Google Shape;17035;p61"/>
              <p:cNvSpPr/>
              <p:nvPr/>
            </p:nvSpPr>
            <p:spPr>
              <a:xfrm>
                <a:off x="6480775" y="2081575"/>
                <a:ext cx="1475" cy="5925"/>
              </a:xfrm>
              <a:custGeom>
                <a:avLst/>
                <a:gdLst/>
                <a:ahLst/>
                <a:cxnLst/>
                <a:rect l="l" t="t" r="r" b="b"/>
                <a:pathLst>
                  <a:path w="59" h="237" extrusionOk="0">
                    <a:moveTo>
                      <a:pt x="0" y="0"/>
                    </a:moveTo>
                    <a:lnTo>
                      <a:pt x="0" y="0"/>
                    </a:lnTo>
                    <a:cubicBezTo>
                      <a:pt x="12" y="77"/>
                      <a:pt x="21" y="155"/>
                      <a:pt x="33" y="237"/>
                    </a:cubicBezTo>
                    <a:cubicBezTo>
                      <a:pt x="58" y="197"/>
                      <a:pt x="58" y="135"/>
                      <a:pt x="12" y="12"/>
                    </a:cubicBezTo>
                    <a:cubicBezTo>
                      <a:pt x="7" y="7"/>
                      <a:pt x="2"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36" name="Google Shape;17036;p61"/>
              <p:cNvSpPr/>
              <p:nvPr/>
            </p:nvSpPr>
            <p:spPr>
              <a:xfrm>
                <a:off x="6838875" y="1840075"/>
                <a:ext cx="14100" cy="12125"/>
              </a:xfrm>
              <a:custGeom>
                <a:avLst/>
                <a:gdLst/>
                <a:ahLst/>
                <a:cxnLst/>
                <a:rect l="l" t="t" r="r" b="b"/>
                <a:pathLst>
                  <a:path w="564" h="485" extrusionOk="0">
                    <a:moveTo>
                      <a:pt x="274" y="0"/>
                    </a:moveTo>
                    <a:lnTo>
                      <a:pt x="0" y="148"/>
                    </a:lnTo>
                    <a:lnTo>
                      <a:pt x="260" y="485"/>
                    </a:lnTo>
                    <a:lnTo>
                      <a:pt x="564" y="315"/>
                    </a:lnTo>
                    <a:cubicBezTo>
                      <a:pt x="550" y="281"/>
                      <a:pt x="534" y="246"/>
                      <a:pt x="515" y="211"/>
                    </a:cubicBezTo>
                    <a:cubicBezTo>
                      <a:pt x="451" y="102"/>
                      <a:pt x="414" y="69"/>
                      <a:pt x="389" y="69"/>
                    </a:cubicBezTo>
                    <a:cubicBezTo>
                      <a:pt x="348" y="69"/>
                      <a:pt x="339" y="157"/>
                      <a:pt x="290" y="157"/>
                    </a:cubicBezTo>
                    <a:cubicBezTo>
                      <a:pt x="273" y="157"/>
                      <a:pt x="251" y="146"/>
                      <a:pt x="221" y="116"/>
                    </a:cubicBezTo>
                    <a:cubicBezTo>
                      <a:pt x="251" y="84"/>
                      <a:pt x="269" y="44"/>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37" name="Google Shape;17037;p61"/>
              <p:cNvSpPr/>
              <p:nvPr/>
            </p:nvSpPr>
            <p:spPr>
              <a:xfrm>
                <a:off x="6488825" y="2020375"/>
                <a:ext cx="40350" cy="25225"/>
              </a:xfrm>
              <a:custGeom>
                <a:avLst/>
                <a:gdLst/>
                <a:ahLst/>
                <a:cxnLst/>
                <a:rect l="l" t="t" r="r" b="b"/>
                <a:pathLst>
                  <a:path w="1614" h="1009" extrusionOk="0">
                    <a:moveTo>
                      <a:pt x="1060" y="0"/>
                    </a:moveTo>
                    <a:lnTo>
                      <a:pt x="0" y="580"/>
                    </a:lnTo>
                    <a:cubicBezTo>
                      <a:pt x="5" y="712"/>
                      <a:pt x="126" y="888"/>
                      <a:pt x="248" y="1009"/>
                    </a:cubicBezTo>
                    <a:cubicBezTo>
                      <a:pt x="250" y="906"/>
                      <a:pt x="270" y="867"/>
                      <a:pt x="303" y="867"/>
                    </a:cubicBezTo>
                    <a:cubicBezTo>
                      <a:pt x="330" y="867"/>
                      <a:pt x="365" y="894"/>
                      <a:pt x="404" y="934"/>
                    </a:cubicBezTo>
                    <a:cubicBezTo>
                      <a:pt x="800" y="714"/>
                      <a:pt x="1204" y="489"/>
                      <a:pt x="1614" y="262"/>
                    </a:cubicBezTo>
                    <a:cubicBezTo>
                      <a:pt x="1431" y="246"/>
                      <a:pt x="1245" y="176"/>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38" name="Google Shape;17038;p61"/>
              <p:cNvSpPr/>
              <p:nvPr/>
            </p:nvSpPr>
            <p:spPr>
              <a:xfrm>
                <a:off x="6340625" y="2253350"/>
                <a:ext cx="1950" cy="4125"/>
              </a:xfrm>
              <a:custGeom>
                <a:avLst/>
                <a:gdLst/>
                <a:ahLst/>
                <a:cxnLst/>
                <a:rect l="l" t="t" r="r" b="b"/>
                <a:pathLst>
                  <a:path w="78" h="165" extrusionOk="0">
                    <a:moveTo>
                      <a:pt x="54" y="0"/>
                    </a:moveTo>
                    <a:lnTo>
                      <a:pt x="1" y="17"/>
                    </a:lnTo>
                    <a:lnTo>
                      <a:pt x="77" y="165"/>
                    </a:lnTo>
                    <a:cubicBezTo>
                      <a:pt x="68" y="112"/>
                      <a:pt x="61" y="56"/>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39" name="Google Shape;17039;p61"/>
              <p:cNvSpPr/>
              <p:nvPr/>
            </p:nvSpPr>
            <p:spPr>
              <a:xfrm>
                <a:off x="6332800" y="2220975"/>
                <a:ext cx="9175" cy="22050"/>
              </a:xfrm>
              <a:custGeom>
                <a:avLst/>
                <a:gdLst/>
                <a:ahLst/>
                <a:cxnLst/>
                <a:rect l="l" t="t" r="r" b="b"/>
                <a:pathLst>
                  <a:path w="367" h="882" extrusionOk="0">
                    <a:moveTo>
                      <a:pt x="31" y="0"/>
                    </a:moveTo>
                    <a:cubicBezTo>
                      <a:pt x="20" y="0"/>
                      <a:pt x="9" y="1"/>
                      <a:pt x="1" y="4"/>
                    </a:cubicBezTo>
                    <a:cubicBezTo>
                      <a:pt x="40" y="289"/>
                      <a:pt x="82" y="577"/>
                      <a:pt x="126" y="866"/>
                    </a:cubicBezTo>
                    <a:cubicBezTo>
                      <a:pt x="157" y="877"/>
                      <a:pt x="182" y="881"/>
                      <a:pt x="201" y="881"/>
                    </a:cubicBezTo>
                    <a:cubicBezTo>
                      <a:pt x="367" y="881"/>
                      <a:pt x="125" y="536"/>
                      <a:pt x="237" y="426"/>
                    </a:cubicBezTo>
                    <a:lnTo>
                      <a:pt x="237" y="426"/>
                    </a:lnTo>
                    <a:lnTo>
                      <a:pt x="246" y="458"/>
                    </a:lnTo>
                    <a:cubicBezTo>
                      <a:pt x="226" y="308"/>
                      <a:pt x="202" y="157"/>
                      <a:pt x="181" y="6"/>
                    </a:cubicBezTo>
                    <a:cubicBezTo>
                      <a:pt x="170" y="9"/>
                      <a:pt x="158" y="9"/>
                      <a:pt x="146" y="9"/>
                    </a:cubicBezTo>
                    <a:cubicBezTo>
                      <a:pt x="105" y="9"/>
                      <a:pt x="63"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40" name="Google Shape;17040;p61"/>
              <p:cNvSpPr/>
              <p:nvPr/>
            </p:nvSpPr>
            <p:spPr>
              <a:xfrm>
                <a:off x="6795225" y="1926025"/>
                <a:ext cx="6050" cy="21275"/>
              </a:xfrm>
              <a:custGeom>
                <a:avLst/>
                <a:gdLst/>
                <a:ahLst/>
                <a:cxnLst/>
                <a:rect l="l" t="t" r="r" b="b"/>
                <a:pathLst>
                  <a:path w="242" h="851" extrusionOk="0">
                    <a:moveTo>
                      <a:pt x="1" y="0"/>
                    </a:moveTo>
                    <a:cubicBezTo>
                      <a:pt x="43" y="269"/>
                      <a:pt x="87" y="554"/>
                      <a:pt x="133" y="851"/>
                    </a:cubicBezTo>
                    <a:cubicBezTo>
                      <a:pt x="170" y="696"/>
                      <a:pt x="175" y="496"/>
                      <a:pt x="242" y="373"/>
                    </a:cubicBezTo>
                    <a:cubicBezTo>
                      <a:pt x="228" y="283"/>
                      <a:pt x="216" y="195"/>
                      <a:pt x="205" y="107"/>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41" name="Google Shape;17041;p61"/>
              <p:cNvSpPr/>
              <p:nvPr/>
            </p:nvSpPr>
            <p:spPr>
              <a:xfrm>
                <a:off x="7027000" y="1778100"/>
                <a:ext cx="23950" cy="131600"/>
              </a:xfrm>
              <a:custGeom>
                <a:avLst/>
                <a:gdLst/>
                <a:ahLst/>
                <a:cxnLst/>
                <a:rect l="l" t="t" r="r" b="b"/>
                <a:pathLst>
                  <a:path w="958" h="5264" extrusionOk="0">
                    <a:moveTo>
                      <a:pt x="0" y="1"/>
                    </a:moveTo>
                    <a:lnTo>
                      <a:pt x="0" y="1"/>
                    </a:lnTo>
                    <a:cubicBezTo>
                      <a:pt x="209" y="1362"/>
                      <a:pt x="543" y="3539"/>
                      <a:pt x="784" y="5071"/>
                    </a:cubicBezTo>
                    <a:lnTo>
                      <a:pt x="958" y="5263"/>
                    </a:lnTo>
                    <a:cubicBezTo>
                      <a:pt x="856" y="4572"/>
                      <a:pt x="728" y="3719"/>
                      <a:pt x="599" y="2859"/>
                    </a:cubicBezTo>
                    <a:cubicBezTo>
                      <a:pt x="580" y="2838"/>
                      <a:pt x="559" y="2818"/>
                      <a:pt x="536" y="2797"/>
                    </a:cubicBezTo>
                    <a:lnTo>
                      <a:pt x="536" y="2797"/>
                    </a:lnTo>
                    <a:cubicBezTo>
                      <a:pt x="541" y="2798"/>
                      <a:pt x="546" y="2799"/>
                      <a:pt x="551" y="2799"/>
                    </a:cubicBezTo>
                    <a:cubicBezTo>
                      <a:pt x="564" y="2799"/>
                      <a:pt x="577" y="2794"/>
                      <a:pt x="589" y="2787"/>
                    </a:cubicBezTo>
                    <a:cubicBezTo>
                      <a:pt x="501" y="2213"/>
                      <a:pt x="415" y="1635"/>
                      <a:pt x="332" y="1107"/>
                    </a:cubicBezTo>
                    <a:lnTo>
                      <a:pt x="332" y="1107"/>
                    </a:lnTo>
                    <a:cubicBezTo>
                      <a:pt x="320" y="1155"/>
                      <a:pt x="323" y="1206"/>
                      <a:pt x="339" y="1255"/>
                    </a:cubicBezTo>
                    <a:cubicBezTo>
                      <a:pt x="290" y="1155"/>
                      <a:pt x="279" y="1040"/>
                      <a:pt x="306" y="931"/>
                    </a:cubicBezTo>
                    <a:cubicBezTo>
                      <a:pt x="267" y="680"/>
                      <a:pt x="230" y="441"/>
                      <a:pt x="195" y="221"/>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42" name="Google Shape;17042;p61"/>
              <p:cNvSpPr/>
              <p:nvPr/>
            </p:nvSpPr>
            <p:spPr>
              <a:xfrm>
                <a:off x="6330725" y="2205975"/>
                <a:ext cx="6150" cy="11800"/>
              </a:xfrm>
              <a:custGeom>
                <a:avLst/>
                <a:gdLst/>
                <a:ahLst/>
                <a:cxnLst/>
                <a:rect l="l" t="t" r="r" b="b"/>
                <a:pathLst>
                  <a:path w="246" h="472" extrusionOk="0">
                    <a:moveTo>
                      <a:pt x="91" y="0"/>
                    </a:moveTo>
                    <a:cubicBezTo>
                      <a:pt x="60" y="0"/>
                      <a:pt x="29" y="6"/>
                      <a:pt x="0" y="18"/>
                    </a:cubicBezTo>
                    <a:cubicBezTo>
                      <a:pt x="21" y="166"/>
                      <a:pt x="42" y="314"/>
                      <a:pt x="65" y="467"/>
                    </a:cubicBezTo>
                    <a:cubicBezTo>
                      <a:pt x="92" y="461"/>
                      <a:pt x="119" y="458"/>
                      <a:pt x="146" y="458"/>
                    </a:cubicBezTo>
                    <a:cubicBezTo>
                      <a:pt x="180" y="458"/>
                      <a:pt x="214" y="463"/>
                      <a:pt x="246" y="472"/>
                    </a:cubicBezTo>
                    <a:cubicBezTo>
                      <a:pt x="225" y="319"/>
                      <a:pt x="204" y="168"/>
                      <a:pt x="181" y="18"/>
                    </a:cubicBezTo>
                    <a:cubicBezTo>
                      <a:pt x="152" y="6"/>
                      <a:pt x="121" y="0"/>
                      <a:pt x="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43" name="Google Shape;17043;p61"/>
              <p:cNvSpPr/>
              <p:nvPr/>
            </p:nvSpPr>
            <p:spPr>
              <a:xfrm>
                <a:off x="6477050" y="2056700"/>
                <a:ext cx="4250" cy="7275"/>
              </a:xfrm>
              <a:custGeom>
                <a:avLst/>
                <a:gdLst/>
                <a:ahLst/>
                <a:cxnLst/>
                <a:rect l="l" t="t" r="r" b="b"/>
                <a:pathLst>
                  <a:path w="170" h="291" extrusionOk="0">
                    <a:moveTo>
                      <a:pt x="1" y="1"/>
                    </a:moveTo>
                    <a:lnTo>
                      <a:pt x="1" y="1"/>
                    </a:lnTo>
                    <a:cubicBezTo>
                      <a:pt x="15" y="84"/>
                      <a:pt x="29" y="181"/>
                      <a:pt x="45" y="290"/>
                    </a:cubicBezTo>
                    <a:cubicBezTo>
                      <a:pt x="107" y="212"/>
                      <a:pt x="151" y="119"/>
                      <a:pt x="170" y="21"/>
                    </a:cubicBezTo>
                    <a:lnTo>
                      <a:pt x="170" y="21"/>
                    </a:lnTo>
                    <a:cubicBezTo>
                      <a:pt x="150" y="28"/>
                      <a:pt x="129" y="31"/>
                      <a:pt x="109" y="31"/>
                    </a:cubicBezTo>
                    <a:cubicBezTo>
                      <a:pt x="71" y="31"/>
                      <a:pt x="34" y="2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44" name="Google Shape;17044;p61"/>
              <p:cNvSpPr/>
              <p:nvPr/>
            </p:nvSpPr>
            <p:spPr>
              <a:xfrm>
                <a:off x="6799925" y="1952725"/>
                <a:ext cx="6700" cy="20900"/>
              </a:xfrm>
              <a:custGeom>
                <a:avLst/>
                <a:gdLst/>
                <a:ahLst/>
                <a:cxnLst/>
                <a:rect l="l" t="t" r="r" b="b"/>
                <a:pathLst>
                  <a:path w="268" h="836" extrusionOk="0">
                    <a:moveTo>
                      <a:pt x="149" y="1"/>
                    </a:moveTo>
                    <a:cubicBezTo>
                      <a:pt x="110" y="17"/>
                      <a:pt x="59" y="89"/>
                      <a:pt x="1" y="140"/>
                    </a:cubicBezTo>
                    <a:cubicBezTo>
                      <a:pt x="35" y="362"/>
                      <a:pt x="70" y="587"/>
                      <a:pt x="105" y="814"/>
                    </a:cubicBezTo>
                    <a:cubicBezTo>
                      <a:pt x="116" y="818"/>
                      <a:pt x="126" y="819"/>
                      <a:pt x="135" y="819"/>
                    </a:cubicBezTo>
                    <a:cubicBezTo>
                      <a:pt x="173" y="819"/>
                      <a:pt x="195" y="788"/>
                      <a:pt x="181" y="696"/>
                    </a:cubicBezTo>
                    <a:lnTo>
                      <a:pt x="181" y="696"/>
                    </a:lnTo>
                    <a:lnTo>
                      <a:pt x="267" y="835"/>
                    </a:lnTo>
                    <a:cubicBezTo>
                      <a:pt x="228" y="555"/>
                      <a:pt x="188" y="274"/>
                      <a:pt x="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45" name="Google Shape;17045;p61"/>
              <p:cNvSpPr/>
              <p:nvPr/>
            </p:nvSpPr>
            <p:spPr>
              <a:xfrm>
                <a:off x="6259900" y="2045350"/>
                <a:ext cx="216475" cy="217175"/>
              </a:xfrm>
              <a:custGeom>
                <a:avLst/>
                <a:gdLst/>
                <a:ahLst/>
                <a:cxnLst/>
                <a:rect l="l" t="t" r="r" b="b"/>
                <a:pathLst>
                  <a:path w="8659" h="8687" extrusionOk="0">
                    <a:moveTo>
                      <a:pt x="8388" y="0"/>
                    </a:moveTo>
                    <a:cubicBezTo>
                      <a:pt x="4449" y="2154"/>
                      <a:pt x="1306" y="3874"/>
                      <a:pt x="0" y="4590"/>
                    </a:cubicBezTo>
                    <a:cubicBezTo>
                      <a:pt x="254" y="4842"/>
                      <a:pt x="454" y="4993"/>
                      <a:pt x="564" y="4993"/>
                    </a:cubicBezTo>
                    <a:cubicBezTo>
                      <a:pt x="577" y="4993"/>
                      <a:pt x="588" y="4991"/>
                      <a:pt x="598" y="4987"/>
                    </a:cubicBezTo>
                    <a:cubicBezTo>
                      <a:pt x="580" y="4971"/>
                      <a:pt x="1280" y="4565"/>
                      <a:pt x="2497" y="3879"/>
                    </a:cubicBezTo>
                    <a:cubicBezTo>
                      <a:pt x="2530" y="4250"/>
                      <a:pt x="2650" y="5156"/>
                      <a:pt x="2801" y="6222"/>
                    </a:cubicBezTo>
                    <a:cubicBezTo>
                      <a:pt x="2861" y="6218"/>
                      <a:pt x="2921" y="6199"/>
                      <a:pt x="2975" y="6169"/>
                    </a:cubicBezTo>
                    <a:cubicBezTo>
                      <a:pt x="2968" y="6113"/>
                      <a:pt x="2958" y="6060"/>
                      <a:pt x="2951" y="6007"/>
                    </a:cubicBezTo>
                    <a:cubicBezTo>
                      <a:pt x="2912" y="6033"/>
                      <a:pt x="2869" y="6081"/>
                      <a:pt x="2829" y="6081"/>
                    </a:cubicBezTo>
                    <a:cubicBezTo>
                      <a:pt x="2828" y="6081"/>
                      <a:pt x="2826" y="6081"/>
                      <a:pt x="2824" y="6081"/>
                    </a:cubicBezTo>
                    <a:cubicBezTo>
                      <a:pt x="2868" y="5953"/>
                      <a:pt x="3037" y="6016"/>
                      <a:pt x="2829" y="5773"/>
                    </a:cubicBezTo>
                    <a:lnTo>
                      <a:pt x="2829" y="5773"/>
                    </a:lnTo>
                    <a:cubicBezTo>
                      <a:pt x="2861" y="5777"/>
                      <a:pt x="2891" y="5787"/>
                      <a:pt x="2921" y="5798"/>
                    </a:cubicBezTo>
                    <a:cubicBezTo>
                      <a:pt x="2794" y="4908"/>
                      <a:pt x="2687" y="4161"/>
                      <a:pt x="2632" y="3802"/>
                    </a:cubicBezTo>
                    <a:cubicBezTo>
                      <a:pt x="3420" y="3357"/>
                      <a:pt x="4412" y="2801"/>
                      <a:pt x="5553" y="2165"/>
                    </a:cubicBezTo>
                    <a:cubicBezTo>
                      <a:pt x="5661" y="3223"/>
                      <a:pt x="6146" y="6647"/>
                      <a:pt x="6424" y="8520"/>
                    </a:cubicBezTo>
                    <a:cubicBezTo>
                      <a:pt x="6431" y="8464"/>
                      <a:pt x="6436" y="8406"/>
                      <a:pt x="6436" y="8348"/>
                    </a:cubicBezTo>
                    <a:lnTo>
                      <a:pt x="6730" y="8687"/>
                    </a:lnTo>
                    <a:cubicBezTo>
                      <a:pt x="6464" y="6744"/>
                      <a:pt x="5889" y="3102"/>
                      <a:pt x="5692" y="2087"/>
                    </a:cubicBezTo>
                    <a:cubicBezTo>
                      <a:pt x="6480" y="1649"/>
                      <a:pt x="7338" y="1171"/>
                      <a:pt x="8246" y="666"/>
                    </a:cubicBezTo>
                    <a:lnTo>
                      <a:pt x="8137" y="619"/>
                    </a:lnTo>
                    <a:lnTo>
                      <a:pt x="8348" y="552"/>
                    </a:lnTo>
                    <a:lnTo>
                      <a:pt x="8348" y="610"/>
                    </a:lnTo>
                    <a:lnTo>
                      <a:pt x="8659" y="436"/>
                    </a:lnTo>
                    <a:cubicBezTo>
                      <a:pt x="8550" y="348"/>
                      <a:pt x="8473" y="167"/>
                      <a:pt x="8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46" name="Google Shape;17046;p61"/>
              <p:cNvSpPr/>
              <p:nvPr/>
            </p:nvSpPr>
            <p:spPr>
              <a:xfrm>
                <a:off x="6884950" y="1959450"/>
                <a:ext cx="7900" cy="28975"/>
              </a:xfrm>
              <a:custGeom>
                <a:avLst/>
                <a:gdLst/>
                <a:ahLst/>
                <a:cxnLst/>
                <a:rect l="l" t="t" r="r" b="b"/>
                <a:pathLst>
                  <a:path w="316" h="1159" extrusionOk="0">
                    <a:moveTo>
                      <a:pt x="137" y="1"/>
                    </a:moveTo>
                    <a:cubicBezTo>
                      <a:pt x="91" y="5"/>
                      <a:pt x="45" y="8"/>
                      <a:pt x="0" y="8"/>
                    </a:cubicBezTo>
                    <a:cubicBezTo>
                      <a:pt x="58" y="402"/>
                      <a:pt x="112" y="782"/>
                      <a:pt x="165" y="1130"/>
                    </a:cubicBezTo>
                    <a:cubicBezTo>
                      <a:pt x="208" y="1146"/>
                      <a:pt x="248" y="1159"/>
                      <a:pt x="284" y="1159"/>
                    </a:cubicBezTo>
                    <a:cubicBezTo>
                      <a:pt x="295" y="1159"/>
                      <a:pt x="306" y="1158"/>
                      <a:pt x="316" y="1155"/>
                    </a:cubicBezTo>
                    <a:cubicBezTo>
                      <a:pt x="258" y="796"/>
                      <a:pt x="200" y="404"/>
                      <a:pt x="1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47" name="Google Shape;17047;p61"/>
              <p:cNvSpPr/>
              <p:nvPr/>
            </p:nvSpPr>
            <p:spPr>
              <a:xfrm>
                <a:off x="7048100" y="1525000"/>
                <a:ext cx="4725" cy="3300"/>
              </a:xfrm>
              <a:custGeom>
                <a:avLst/>
                <a:gdLst/>
                <a:ahLst/>
                <a:cxnLst/>
                <a:rect l="l" t="t" r="r" b="b"/>
                <a:pathLst>
                  <a:path w="189" h="132" extrusionOk="0">
                    <a:moveTo>
                      <a:pt x="64" y="1"/>
                    </a:moveTo>
                    <a:cubicBezTo>
                      <a:pt x="39" y="1"/>
                      <a:pt x="17" y="7"/>
                      <a:pt x="0" y="24"/>
                    </a:cubicBezTo>
                    <a:cubicBezTo>
                      <a:pt x="10" y="59"/>
                      <a:pt x="19" y="94"/>
                      <a:pt x="26" y="131"/>
                    </a:cubicBezTo>
                    <a:lnTo>
                      <a:pt x="188" y="48"/>
                    </a:lnTo>
                    <a:cubicBezTo>
                      <a:pt x="172" y="38"/>
                      <a:pt x="153" y="27"/>
                      <a:pt x="139" y="15"/>
                    </a:cubicBezTo>
                    <a:cubicBezTo>
                      <a:pt x="112" y="6"/>
                      <a:pt x="86"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48" name="Google Shape;17048;p61"/>
              <p:cNvSpPr/>
              <p:nvPr/>
            </p:nvSpPr>
            <p:spPr>
              <a:xfrm>
                <a:off x="7060325" y="1936450"/>
                <a:ext cx="21925" cy="11450"/>
              </a:xfrm>
              <a:custGeom>
                <a:avLst/>
                <a:gdLst/>
                <a:ahLst/>
                <a:cxnLst/>
                <a:rect l="l" t="t" r="r" b="b"/>
                <a:pathLst>
                  <a:path w="877" h="458" extrusionOk="0">
                    <a:moveTo>
                      <a:pt x="416" y="0"/>
                    </a:moveTo>
                    <a:cubicBezTo>
                      <a:pt x="326" y="0"/>
                      <a:pt x="247" y="26"/>
                      <a:pt x="188" y="100"/>
                    </a:cubicBezTo>
                    <a:cubicBezTo>
                      <a:pt x="0" y="119"/>
                      <a:pt x="86" y="274"/>
                      <a:pt x="207" y="457"/>
                    </a:cubicBezTo>
                    <a:lnTo>
                      <a:pt x="877" y="100"/>
                    </a:lnTo>
                    <a:cubicBezTo>
                      <a:pt x="731" y="67"/>
                      <a:pt x="560" y="0"/>
                      <a:pt x="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49" name="Google Shape;17049;p61"/>
              <p:cNvSpPr/>
              <p:nvPr/>
            </p:nvSpPr>
            <p:spPr>
              <a:xfrm>
                <a:off x="7052500" y="1942075"/>
                <a:ext cx="10050" cy="12425"/>
              </a:xfrm>
              <a:custGeom>
                <a:avLst/>
                <a:gdLst/>
                <a:ahLst/>
                <a:cxnLst/>
                <a:rect l="l" t="t" r="r" b="b"/>
                <a:pathLst>
                  <a:path w="402" h="497" extrusionOk="0">
                    <a:moveTo>
                      <a:pt x="131" y="1"/>
                    </a:moveTo>
                    <a:cubicBezTo>
                      <a:pt x="115" y="1"/>
                      <a:pt x="98" y="3"/>
                      <a:pt x="79" y="9"/>
                    </a:cubicBezTo>
                    <a:cubicBezTo>
                      <a:pt x="40" y="220"/>
                      <a:pt x="0" y="304"/>
                      <a:pt x="26" y="496"/>
                    </a:cubicBezTo>
                    <a:lnTo>
                      <a:pt x="402" y="295"/>
                    </a:lnTo>
                    <a:cubicBezTo>
                      <a:pt x="268" y="224"/>
                      <a:pt x="268"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50" name="Google Shape;17050;p61"/>
              <p:cNvSpPr/>
              <p:nvPr/>
            </p:nvSpPr>
            <p:spPr>
              <a:xfrm>
                <a:off x="6783475" y="1645850"/>
                <a:ext cx="20350" cy="25425"/>
              </a:xfrm>
              <a:custGeom>
                <a:avLst/>
                <a:gdLst/>
                <a:ahLst/>
                <a:cxnLst/>
                <a:rect l="l" t="t" r="r" b="b"/>
                <a:pathLst>
                  <a:path w="814" h="1017" extrusionOk="0">
                    <a:moveTo>
                      <a:pt x="557" y="1"/>
                    </a:moveTo>
                    <a:lnTo>
                      <a:pt x="362" y="107"/>
                    </a:lnTo>
                    <a:lnTo>
                      <a:pt x="385" y="140"/>
                    </a:lnTo>
                    <a:cubicBezTo>
                      <a:pt x="385" y="453"/>
                      <a:pt x="130" y="699"/>
                      <a:pt x="0" y="926"/>
                    </a:cubicBezTo>
                    <a:lnTo>
                      <a:pt x="63" y="1016"/>
                    </a:lnTo>
                    <a:lnTo>
                      <a:pt x="814" y="601"/>
                    </a:lnTo>
                    <a:cubicBezTo>
                      <a:pt x="747" y="471"/>
                      <a:pt x="668" y="362"/>
                      <a:pt x="554" y="358"/>
                    </a:cubicBezTo>
                    <a:lnTo>
                      <a:pt x="55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51" name="Google Shape;17051;p61"/>
              <p:cNvSpPr/>
              <p:nvPr/>
            </p:nvSpPr>
            <p:spPr>
              <a:xfrm>
                <a:off x="7082350" y="1826400"/>
                <a:ext cx="146525" cy="110250"/>
              </a:xfrm>
              <a:custGeom>
                <a:avLst/>
                <a:gdLst/>
                <a:ahLst/>
                <a:cxnLst/>
                <a:rect l="l" t="t" r="r" b="b"/>
                <a:pathLst>
                  <a:path w="5861" h="4410" extrusionOk="0">
                    <a:moveTo>
                      <a:pt x="1708" y="1296"/>
                    </a:moveTo>
                    <a:cubicBezTo>
                      <a:pt x="1712" y="1296"/>
                      <a:pt x="1716" y="1297"/>
                      <a:pt x="1721" y="1298"/>
                    </a:cubicBezTo>
                    <a:cubicBezTo>
                      <a:pt x="1693" y="1298"/>
                      <a:pt x="1679" y="1324"/>
                      <a:pt x="1690" y="1405"/>
                    </a:cubicBezTo>
                    <a:cubicBezTo>
                      <a:pt x="1674" y="1326"/>
                      <a:pt x="1683" y="1296"/>
                      <a:pt x="1708" y="1296"/>
                    </a:cubicBezTo>
                    <a:close/>
                    <a:moveTo>
                      <a:pt x="1600" y="0"/>
                    </a:moveTo>
                    <a:lnTo>
                      <a:pt x="1600" y="0"/>
                    </a:lnTo>
                    <a:cubicBezTo>
                      <a:pt x="1556" y="37"/>
                      <a:pt x="1544" y="104"/>
                      <a:pt x="1614" y="257"/>
                    </a:cubicBezTo>
                    <a:cubicBezTo>
                      <a:pt x="1582" y="333"/>
                      <a:pt x="1551" y="363"/>
                      <a:pt x="1518" y="363"/>
                    </a:cubicBezTo>
                    <a:cubicBezTo>
                      <a:pt x="1514" y="363"/>
                      <a:pt x="1511" y="362"/>
                      <a:pt x="1507" y="362"/>
                    </a:cubicBezTo>
                    <a:lnTo>
                      <a:pt x="1507" y="362"/>
                    </a:lnTo>
                    <a:cubicBezTo>
                      <a:pt x="1540" y="589"/>
                      <a:pt x="1570" y="811"/>
                      <a:pt x="1600" y="1025"/>
                    </a:cubicBezTo>
                    <a:cubicBezTo>
                      <a:pt x="1602" y="1029"/>
                      <a:pt x="1605" y="1032"/>
                      <a:pt x="1609" y="1034"/>
                    </a:cubicBezTo>
                    <a:cubicBezTo>
                      <a:pt x="1607" y="1043"/>
                      <a:pt x="1607" y="1055"/>
                      <a:pt x="1605" y="1064"/>
                    </a:cubicBezTo>
                    <a:cubicBezTo>
                      <a:pt x="1709" y="1790"/>
                      <a:pt x="1795" y="2411"/>
                      <a:pt x="1848" y="2789"/>
                    </a:cubicBezTo>
                    <a:cubicBezTo>
                      <a:pt x="1338" y="3072"/>
                      <a:pt x="793" y="3368"/>
                      <a:pt x="223" y="3684"/>
                    </a:cubicBezTo>
                    <a:cubicBezTo>
                      <a:pt x="320" y="3739"/>
                      <a:pt x="409" y="3784"/>
                      <a:pt x="481" y="3784"/>
                    </a:cubicBezTo>
                    <a:cubicBezTo>
                      <a:pt x="485" y="3784"/>
                      <a:pt x="488" y="3784"/>
                      <a:pt x="492" y="3783"/>
                    </a:cubicBezTo>
                    <a:lnTo>
                      <a:pt x="492" y="3783"/>
                    </a:lnTo>
                    <a:cubicBezTo>
                      <a:pt x="367" y="3804"/>
                      <a:pt x="281" y="3848"/>
                      <a:pt x="492" y="4096"/>
                    </a:cubicBezTo>
                    <a:lnTo>
                      <a:pt x="153" y="3922"/>
                    </a:lnTo>
                    <a:lnTo>
                      <a:pt x="153" y="3922"/>
                    </a:lnTo>
                    <a:cubicBezTo>
                      <a:pt x="459" y="4272"/>
                      <a:pt x="0" y="4147"/>
                      <a:pt x="167" y="4409"/>
                    </a:cubicBezTo>
                    <a:cubicBezTo>
                      <a:pt x="1062" y="3934"/>
                      <a:pt x="1906" y="3487"/>
                      <a:pt x="2685" y="3074"/>
                    </a:cubicBezTo>
                    <a:cubicBezTo>
                      <a:pt x="2588" y="3060"/>
                      <a:pt x="2485" y="3034"/>
                      <a:pt x="2413" y="3034"/>
                    </a:cubicBezTo>
                    <a:cubicBezTo>
                      <a:pt x="2399" y="3034"/>
                      <a:pt x="2386" y="3035"/>
                      <a:pt x="2374" y="3037"/>
                    </a:cubicBezTo>
                    <a:cubicBezTo>
                      <a:pt x="2432" y="2902"/>
                      <a:pt x="3258" y="2814"/>
                      <a:pt x="3550" y="2606"/>
                    </a:cubicBezTo>
                    <a:lnTo>
                      <a:pt x="3564" y="2613"/>
                    </a:lnTo>
                    <a:lnTo>
                      <a:pt x="3774" y="2501"/>
                    </a:lnTo>
                    <a:lnTo>
                      <a:pt x="3666" y="2314"/>
                    </a:lnTo>
                    <a:lnTo>
                      <a:pt x="3666" y="2314"/>
                    </a:lnTo>
                    <a:cubicBezTo>
                      <a:pt x="3749" y="2348"/>
                      <a:pt x="3832" y="2385"/>
                      <a:pt x="3911" y="2430"/>
                    </a:cubicBezTo>
                    <a:cubicBezTo>
                      <a:pt x="4233" y="2260"/>
                      <a:pt x="4542" y="2098"/>
                      <a:pt x="4834" y="1947"/>
                    </a:cubicBezTo>
                    <a:lnTo>
                      <a:pt x="4725" y="1769"/>
                    </a:lnTo>
                    <a:lnTo>
                      <a:pt x="4920" y="1901"/>
                    </a:lnTo>
                    <a:cubicBezTo>
                      <a:pt x="5256" y="1727"/>
                      <a:pt x="5569" y="1565"/>
                      <a:pt x="5861" y="1414"/>
                    </a:cubicBezTo>
                    <a:cubicBezTo>
                      <a:pt x="5780" y="1379"/>
                      <a:pt x="5706" y="1333"/>
                      <a:pt x="5638" y="1277"/>
                    </a:cubicBezTo>
                    <a:cubicBezTo>
                      <a:pt x="5404" y="1217"/>
                      <a:pt x="5291" y="1338"/>
                      <a:pt x="4978" y="964"/>
                    </a:cubicBezTo>
                    <a:lnTo>
                      <a:pt x="4978" y="964"/>
                    </a:lnTo>
                    <a:cubicBezTo>
                      <a:pt x="4978" y="974"/>
                      <a:pt x="4978" y="978"/>
                      <a:pt x="4980" y="988"/>
                    </a:cubicBezTo>
                    <a:cubicBezTo>
                      <a:pt x="5077" y="1161"/>
                      <a:pt x="5121" y="1354"/>
                      <a:pt x="5235" y="1382"/>
                    </a:cubicBezTo>
                    <a:cubicBezTo>
                      <a:pt x="5214" y="1390"/>
                      <a:pt x="5194" y="1393"/>
                      <a:pt x="5175" y="1393"/>
                    </a:cubicBezTo>
                    <a:cubicBezTo>
                      <a:pt x="5055" y="1393"/>
                      <a:pt x="4982" y="1240"/>
                      <a:pt x="4903" y="1122"/>
                    </a:cubicBezTo>
                    <a:cubicBezTo>
                      <a:pt x="4475" y="1354"/>
                      <a:pt x="3976" y="1627"/>
                      <a:pt x="3417" y="1933"/>
                    </a:cubicBezTo>
                    <a:lnTo>
                      <a:pt x="3417" y="1936"/>
                    </a:lnTo>
                    <a:lnTo>
                      <a:pt x="3413" y="1933"/>
                    </a:lnTo>
                    <a:cubicBezTo>
                      <a:pt x="3371" y="1957"/>
                      <a:pt x="3332" y="1977"/>
                      <a:pt x="3290" y="2001"/>
                    </a:cubicBezTo>
                    <a:cubicBezTo>
                      <a:pt x="3320" y="2047"/>
                      <a:pt x="3325" y="2098"/>
                      <a:pt x="3288" y="2163"/>
                    </a:cubicBezTo>
                    <a:cubicBezTo>
                      <a:pt x="3238" y="2108"/>
                      <a:pt x="3195" y="2089"/>
                      <a:pt x="3159" y="2089"/>
                    </a:cubicBezTo>
                    <a:cubicBezTo>
                      <a:pt x="3139" y="2089"/>
                      <a:pt x="3121" y="2095"/>
                      <a:pt x="3105" y="2103"/>
                    </a:cubicBezTo>
                    <a:lnTo>
                      <a:pt x="3102" y="2103"/>
                    </a:lnTo>
                    <a:cubicBezTo>
                      <a:pt x="3049" y="2132"/>
                      <a:pt x="3009" y="2192"/>
                      <a:pt x="2971" y="2192"/>
                    </a:cubicBezTo>
                    <a:cubicBezTo>
                      <a:pt x="2965" y="2192"/>
                      <a:pt x="2958" y="2190"/>
                      <a:pt x="2951" y="2186"/>
                    </a:cubicBezTo>
                    <a:lnTo>
                      <a:pt x="2877" y="2226"/>
                    </a:lnTo>
                    <a:cubicBezTo>
                      <a:pt x="2910" y="2355"/>
                      <a:pt x="2977" y="2483"/>
                      <a:pt x="3074" y="2487"/>
                    </a:cubicBezTo>
                    <a:cubicBezTo>
                      <a:pt x="3041" y="2531"/>
                      <a:pt x="3007" y="2549"/>
                      <a:pt x="2974" y="2549"/>
                    </a:cubicBezTo>
                    <a:cubicBezTo>
                      <a:pt x="2884" y="2549"/>
                      <a:pt x="2794" y="2423"/>
                      <a:pt x="2694" y="2325"/>
                    </a:cubicBezTo>
                    <a:lnTo>
                      <a:pt x="2458" y="2455"/>
                    </a:lnTo>
                    <a:cubicBezTo>
                      <a:pt x="2557" y="2555"/>
                      <a:pt x="2690" y="2566"/>
                      <a:pt x="2778" y="2810"/>
                    </a:cubicBezTo>
                    <a:cubicBezTo>
                      <a:pt x="2751" y="2825"/>
                      <a:pt x="2730" y="2832"/>
                      <a:pt x="2713" y="2832"/>
                    </a:cubicBezTo>
                    <a:cubicBezTo>
                      <a:pt x="2607" y="2832"/>
                      <a:pt x="2658" y="2576"/>
                      <a:pt x="2567" y="2576"/>
                    </a:cubicBezTo>
                    <a:cubicBezTo>
                      <a:pt x="2556" y="2576"/>
                      <a:pt x="2542" y="2580"/>
                      <a:pt x="2525" y="2589"/>
                    </a:cubicBezTo>
                    <a:lnTo>
                      <a:pt x="2439" y="2844"/>
                    </a:lnTo>
                    <a:lnTo>
                      <a:pt x="2523" y="2902"/>
                    </a:lnTo>
                    <a:lnTo>
                      <a:pt x="2103" y="2671"/>
                    </a:lnTo>
                    <a:lnTo>
                      <a:pt x="2103" y="2671"/>
                    </a:lnTo>
                    <a:cubicBezTo>
                      <a:pt x="2110" y="2671"/>
                      <a:pt x="2116" y="2671"/>
                      <a:pt x="2122" y="2671"/>
                    </a:cubicBezTo>
                    <a:cubicBezTo>
                      <a:pt x="2220" y="2671"/>
                      <a:pt x="2267" y="2620"/>
                      <a:pt x="2291" y="2548"/>
                    </a:cubicBezTo>
                    <a:lnTo>
                      <a:pt x="2291" y="2548"/>
                    </a:lnTo>
                    <a:lnTo>
                      <a:pt x="2029" y="2689"/>
                    </a:lnTo>
                    <a:cubicBezTo>
                      <a:pt x="1971" y="2360"/>
                      <a:pt x="1897" y="1896"/>
                      <a:pt x="1811" y="1356"/>
                    </a:cubicBezTo>
                    <a:cubicBezTo>
                      <a:pt x="1785" y="1333"/>
                      <a:pt x="1755" y="1312"/>
                      <a:pt x="1721" y="1298"/>
                    </a:cubicBezTo>
                    <a:lnTo>
                      <a:pt x="1721" y="1298"/>
                    </a:lnTo>
                    <a:cubicBezTo>
                      <a:pt x="1753" y="1305"/>
                      <a:pt x="1783" y="1319"/>
                      <a:pt x="1809" y="1340"/>
                    </a:cubicBezTo>
                    <a:cubicBezTo>
                      <a:pt x="1744" y="927"/>
                      <a:pt x="1672" y="471"/>
                      <a:pt x="16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52" name="Google Shape;17052;p61"/>
              <p:cNvSpPr/>
              <p:nvPr/>
            </p:nvSpPr>
            <p:spPr>
              <a:xfrm>
                <a:off x="7217275" y="1833575"/>
                <a:ext cx="42200" cy="27850"/>
              </a:xfrm>
              <a:custGeom>
                <a:avLst/>
                <a:gdLst/>
                <a:ahLst/>
                <a:cxnLst/>
                <a:rect l="l" t="t" r="r" b="b"/>
                <a:pathLst>
                  <a:path w="1688" h="1114" extrusionOk="0">
                    <a:moveTo>
                      <a:pt x="1064" y="0"/>
                    </a:moveTo>
                    <a:cubicBezTo>
                      <a:pt x="1025" y="21"/>
                      <a:pt x="976" y="45"/>
                      <a:pt x="928" y="72"/>
                    </a:cubicBezTo>
                    <a:lnTo>
                      <a:pt x="983" y="193"/>
                    </a:lnTo>
                    <a:cubicBezTo>
                      <a:pt x="972" y="193"/>
                      <a:pt x="961" y="193"/>
                      <a:pt x="949" y="193"/>
                    </a:cubicBezTo>
                    <a:cubicBezTo>
                      <a:pt x="878" y="193"/>
                      <a:pt x="796" y="188"/>
                      <a:pt x="712" y="186"/>
                    </a:cubicBezTo>
                    <a:cubicBezTo>
                      <a:pt x="529" y="283"/>
                      <a:pt x="306" y="404"/>
                      <a:pt x="44" y="543"/>
                    </a:cubicBezTo>
                    <a:cubicBezTo>
                      <a:pt x="0" y="728"/>
                      <a:pt x="112" y="884"/>
                      <a:pt x="241" y="990"/>
                    </a:cubicBezTo>
                    <a:cubicBezTo>
                      <a:pt x="332" y="1016"/>
                      <a:pt x="418" y="1058"/>
                      <a:pt x="494" y="1113"/>
                    </a:cubicBezTo>
                    <a:lnTo>
                      <a:pt x="693" y="1011"/>
                    </a:lnTo>
                    <a:cubicBezTo>
                      <a:pt x="598" y="872"/>
                      <a:pt x="464" y="731"/>
                      <a:pt x="346" y="601"/>
                    </a:cubicBezTo>
                    <a:cubicBezTo>
                      <a:pt x="393" y="546"/>
                      <a:pt x="439" y="522"/>
                      <a:pt x="488" y="522"/>
                    </a:cubicBezTo>
                    <a:cubicBezTo>
                      <a:pt x="614" y="522"/>
                      <a:pt x="752" y="680"/>
                      <a:pt x="934" y="840"/>
                    </a:cubicBezTo>
                    <a:cubicBezTo>
                      <a:pt x="851" y="851"/>
                      <a:pt x="781" y="905"/>
                      <a:pt x="749" y="981"/>
                    </a:cubicBezTo>
                    <a:cubicBezTo>
                      <a:pt x="1106" y="800"/>
                      <a:pt x="1419" y="640"/>
                      <a:pt x="1688" y="506"/>
                    </a:cubicBezTo>
                    <a:cubicBezTo>
                      <a:pt x="1637" y="457"/>
                      <a:pt x="1579" y="392"/>
                      <a:pt x="1516" y="320"/>
                    </a:cubicBezTo>
                    <a:cubicBezTo>
                      <a:pt x="1342" y="218"/>
                      <a:pt x="1162" y="158"/>
                      <a:pt x="10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53" name="Google Shape;17053;p61"/>
              <p:cNvSpPr/>
              <p:nvPr/>
            </p:nvSpPr>
            <p:spPr>
              <a:xfrm>
                <a:off x="6986200" y="1757875"/>
                <a:ext cx="15150" cy="13825"/>
              </a:xfrm>
              <a:custGeom>
                <a:avLst/>
                <a:gdLst/>
                <a:ahLst/>
                <a:cxnLst/>
                <a:rect l="l" t="t" r="r" b="b"/>
                <a:pathLst>
                  <a:path w="606" h="553" extrusionOk="0">
                    <a:moveTo>
                      <a:pt x="427" y="1"/>
                    </a:moveTo>
                    <a:lnTo>
                      <a:pt x="265" y="89"/>
                    </a:lnTo>
                    <a:cubicBezTo>
                      <a:pt x="269" y="170"/>
                      <a:pt x="172" y="196"/>
                      <a:pt x="253" y="386"/>
                    </a:cubicBezTo>
                    <a:cubicBezTo>
                      <a:pt x="184" y="342"/>
                      <a:pt x="115" y="258"/>
                      <a:pt x="45" y="258"/>
                    </a:cubicBezTo>
                    <a:cubicBezTo>
                      <a:pt x="30" y="258"/>
                      <a:pt x="15" y="261"/>
                      <a:pt x="0" y="270"/>
                    </a:cubicBezTo>
                    <a:cubicBezTo>
                      <a:pt x="79" y="522"/>
                      <a:pt x="160" y="441"/>
                      <a:pt x="204" y="553"/>
                    </a:cubicBezTo>
                    <a:lnTo>
                      <a:pt x="605" y="330"/>
                    </a:lnTo>
                    <a:cubicBezTo>
                      <a:pt x="548" y="298"/>
                      <a:pt x="499" y="272"/>
                      <a:pt x="466" y="270"/>
                    </a:cubicBezTo>
                    <a:lnTo>
                      <a:pt x="4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54" name="Google Shape;17054;p61"/>
              <p:cNvSpPr/>
              <p:nvPr/>
            </p:nvSpPr>
            <p:spPr>
              <a:xfrm>
                <a:off x="6868250" y="1765125"/>
                <a:ext cx="122725" cy="197825"/>
              </a:xfrm>
              <a:custGeom>
                <a:avLst/>
                <a:gdLst/>
                <a:ahLst/>
                <a:cxnLst/>
                <a:rect l="l" t="t" r="r" b="b"/>
                <a:pathLst>
                  <a:path w="4909" h="7913" extrusionOk="0">
                    <a:moveTo>
                      <a:pt x="1438" y="2004"/>
                    </a:moveTo>
                    <a:lnTo>
                      <a:pt x="1438" y="2004"/>
                    </a:lnTo>
                    <a:cubicBezTo>
                      <a:pt x="1471" y="2041"/>
                      <a:pt x="1505" y="2082"/>
                      <a:pt x="1540" y="2126"/>
                    </a:cubicBezTo>
                    <a:cubicBezTo>
                      <a:pt x="1496" y="2094"/>
                      <a:pt x="1461" y="2052"/>
                      <a:pt x="1438" y="2004"/>
                    </a:cubicBezTo>
                    <a:close/>
                    <a:moveTo>
                      <a:pt x="4614" y="1"/>
                    </a:moveTo>
                    <a:cubicBezTo>
                      <a:pt x="3583" y="559"/>
                      <a:pt x="2488" y="1155"/>
                      <a:pt x="1352" y="1772"/>
                    </a:cubicBezTo>
                    <a:cubicBezTo>
                      <a:pt x="1373" y="1853"/>
                      <a:pt x="1401" y="1929"/>
                      <a:pt x="1438" y="2004"/>
                    </a:cubicBezTo>
                    <a:cubicBezTo>
                      <a:pt x="1359" y="1916"/>
                      <a:pt x="1283" y="1853"/>
                      <a:pt x="1223" y="1841"/>
                    </a:cubicBezTo>
                    <a:lnTo>
                      <a:pt x="1123" y="1897"/>
                    </a:lnTo>
                    <a:cubicBezTo>
                      <a:pt x="1121" y="1897"/>
                      <a:pt x="1121" y="1899"/>
                      <a:pt x="1121" y="1899"/>
                    </a:cubicBezTo>
                    <a:lnTo>
                      <a:pt x="1162" y="1978"/>
                    </a:lnTo>
                    <a:cubicBezTo>
                      <a:pt x="1127" y="1962"/>
                      <a:pt x="1097" y="1943"/>
                      <a:pt x="1067" y="1927"/>
                    </a:cubicBezTo>
                    <a:lnTo>
                      <a:pt x="342" y="2324"/>
                    </a:lnTo>
                    <a:cubicBezTo>
                      <a:pt x="376" y="2409"/>
                      <a:pt x="407" y="2483"/>
                      <a:pt x="316" y="2507"/>
                    </a:cubicBezTo>
                    <a:cubicBezTo>
                      <a:pt x="288" y="2465"/>
                      <a:pt x="265" y="2421"/>
                      <a:pt x="247" y="2375"/>
                    </a:cubicBezTo>
                    <a:lnTo>
                      <a:pt x="1" y="2507"/>
                    </a:lnTo>
                    <a:cubicBezTo>
                      <a:pt x="22" y="2518"/>
                      <a:pt x="40" y="2530"/>
                      <a:pt x="63" y="2546"/>
                    </a:cubicBezTo>
                    <a:lnTo>
                      <a:pt x="61" y="2752"/>
                    </a:lnTo>
                    <a:cubicBezTo>
                      <a:pt x="72" y="2746"/>
                      <a:pt x="86" y="2744"/>
                      <a:pt x="101" y="2744"/>
                    </a:cubicBezTo>
                    <a:cubicBezTo>
                      <a:pt x="156" y="2744"/>
                      <a:pt x="233" y="2779"/>
                      <a:pt x="305" y="2810"/>
                    </a:cubicBezTo>
                    <a:cubicBezTo>
                      <a:pt x="1269" y="2279"/>
                      <a:pt x="2208" y="1763"/>
                      <a:pt x="3105" y="1266"/>
                    </a:cubicBezTo>
                    <a:cubicBezTo>
                      <a:pt x="3237" y="2277"/>
                      <a:pt x="3770" y="6012"/>
                      <a:pt x="4067" y="7899"/>
                    </a:cubicBezTo>
                    <a:cubicBezTo>
                      <a:pt x="4090" y="7908"/>
                      <a:pt x="4115" y="7913"/>
                      <a:pt x="4139" y="7913"/>
                    </a:cubicBezTo>
                    <a:cubicBezTo>
                      <a:pt x="4163" y="7913"/>
                      <a:pt x="4188" y="7908"/>
                      <a:pt x="4211" y="7899"/>
                    </a:cubicBezTo>
                    <a:cubicBezTo>
                      <a:pt x="4199" y="7815"/>
                      <a:pt x="4188" y="7725"/>
                      <a:pt x="4176" y="7635"/>
                    </a:cubicBezTo>
                    <a:cubicBezTo>
                      <a:pt x="4153" y="7635"/>
                      <a:pt x="4132" y="7628"/>
                      <a:pt x="4113" y="7614"/>
                    </a:cubicBezTo>
                    <a:lnTo>
                      <a:pt x="4113" y="7614"/>
                    </a:lnTo>
                    <a:cubicBezTo>
                      <a:pt x="4120" y="7616"/>
                      <a:pt x="4126" y="7617"/>
                      <a:pt x="4133" y="7617"/>
                    </a:cubicBezTo>
                    <a:cubicBezTo>
                      <a:pt x="4147" y="7617"/>
                      <a:pt x="4160" y="7612"/>
                      <a:pt x="4171" y="7602"/>
                    </a:cubicBezTo>
                    <a:cubicBezTo>
                      <a:pt x="4097" y="7057"/>
                      <a:pt x="4007" y="6401"/>
                      <a:pt x="3909" y="5715"/>
                    </a:cubicBezTo>
                    <a:lnTo>
                      <a:pt x="3833" y="5652"/>
                    </a:lnTo>
                    <a:lnTo>
                      <a:pt x="3905" y="5685"/>
                    </a:lnTo>
                    <a:cubicBezTo>
                      <a:pt x="3650" y="3844"/>
                      <a:pt x="3355" y="1809"/>
                      <a:pt x="3237" y="1195"/>
                    </a:cubicBezTo>
                    <a:cubicBezTo>
                      <a:pt x="3812" y="877"/>
                      <a:pt x="4368" y="569"/>
                      <a:pt x="4909" y="272"/>
                    </a:cubicBezTo>
                    <a:cubicBezTo>
                      <a:pt x="4783" y="219"/>
                      <a:pt x="4679" y="121"/>
                      <a:pt x="46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55" name="Google Shape;17055;p61"/>
              <p:cNvSpPr/>
              <p:nvPr/>
            </p:nvSpPr>
            <p:spPr>
              <a:xfrm>
                <a:off x="7042875" y="1508225"/>
                <a:ext cx="20550" cy="17800"/>
              </a:xfrm>
              <a:custGeom>
                <a:avLst/>
                <a:gdLst/>
                <a:ahLst/>
                <a:cxnLst/>
                <a:rect l="l" t="t" r="r" b="b"/>
                <a:pathLst>
                  <a:path w="822" h="712" extrusionOk="0">
                    <a:moveTo>
                      <a:pt x="271" y="1"/>
                    </a:moveTo>
                    <a:cubicBezTo>
                      <a:pt x="243" y="1"/>
                      <a:pt x="215" y="8"/>
                      <a:pt x="188" y="25"/>
                    </a:cubicBezTo>
                    <a:lnTo>
                      <a:pt x="186" y="28"/>
                    </a:lnTo>
                    <a:cubicBezTo>
                      <a:pt x="144" y="58"/>
                      <a:pt x="110" y="97"/>
                      <a:pt x="86" y="144"/>
                    </a:cubicBezTo>
                    <a:cubicBezTo>
                      <a:pt x="166" y="248"/>
                      <a:pt x="206" y="372"/>
                      <a:pt x="285" y="388"/>
                    </a:cubicBezTo>
                    <a:lnTo>
                      <a:pt x="285" y="388"/>
                    </a:lnTo>
                    <a:lnTo>
                      <a:pt x="1" y="348"/>
                    </a:lnTo>
                    <a:lnTo>
                      <a:pt x="1" y="348"/>
                    </a:lnTo>
                    <a:cubicBezTo>
                      <a:pt x="110" y="447"/>
                      <a:pt x="228" y="596"/>
                      <a:pt x="348" y="686"/>
                    </a:cubicBezTo>
                    <a:cubicBezTo>
                      <a:pt x="367" y="693"/>
                      <a:pt x="390" y="702"/>
                      <a:pt x="411" y="712"/>
                    </a:cubicBezTo>
                    <a:lnTo>
                      <a:pt x="617" y="610"/>
                    </a:lnTo>
                    <a:lnTo>
                      <a:pt x="548" y="505"/>
                    </a:lnTo>
                    <a:lnTo>
                      <a:pt x="548" y="505"/>
                    </a:lnTo>
                    <a:cubicBezTo>
                      <a:pt x="592" y="533"/>
                      <a:pt x="636" y="549"/>
                      <a:pt x="675" y="580"/>
                    </a:cubicBezTo>
                    <a:lnTo>
                      <a:pt x="821" y="505"/>
                    </a:lnTo>
                    <a:cubicBezTo>
                      <a:pt x="645" y="307"/>
                      <a:pt x="449" y="1"/>
                      <a:pt x="2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56" name="Google Shape;17056;p61"/>
              <p:cNvSpPr/>
              <p:nvPr/>
            </p:nvSpPr>
            <p:spPr>
              <a:xfrm>
                <a:off x="7098525" y="1667350"/>
                <a:ext cx="73450" cy="40900"/>
              </a:xfrm>
              <a:custGeom>
                <a:avLst/>
                <a:gdLst/>
                <a:ahLst/>
                <a:cxnLst/>
                <a:rect l="l" t="t" r="r" b="b"/>
                <a:pathLst>
                  <a:path w="2938" h="1636" extrusionOk="0">
                    <a:moveTo>
                      <a:pt x="2929" y="201"/>
                    </a:moveTo>
                    <a:lnTo>
                      <a:pt x="2929" y="201"/>
                    </a:lnTo>
                    <a:cubicBezTo>
                      <a:pt x="2929" y="201"/>
                      <a:pt x="2917" y="208"/>
                      <a:pt x="2894" y="221"/>
                    </a:cubicBezTo>
                    <a:lnTo>
                      <a:pt x="2894" y="221"/>
                    </a:lnTo>
                    <a:cubicBezTo>
                      <a:pt x="2894" y="221"/>
                      <a:pt x="2893" y="221"/>
                      <a:pt x="2893" y="221"/>
                    </a:cubicBezTo>
                    <a:cubicBezTo>
                      <a:pt x="2917" y="208"/>
                      <a:pt x="2929" y="201"/>
                      <a:pt x="2929" y="201"/>
                    </a:cubicBezTo>
                    <a:close/>
                    <a:moveTo>
                      <a:pt x="2662" y="1"/>
                    </a:moveTo>
                    <a:cubicBezTo>
                      <a:pt x="2087" y="305"/>
                      <a:pt x="1287" y="731"/>
                      <a:pt x="313" y="1255"/>
                    </a:cubicBezTo>
                    <a:cubicBezTo>
                      <a:pt x="413" y="1554"/>
                      <a:pt x="0" y="1334"/>
                      <a:pt x="81" y="1586"/>
                    </a:cubicBezTo>
                    <a:cubicBezTo>
                      <a:pt x="160" y="1612"/>
                      <a:pt x="241" y="1628"/>
                      <a:pt x="325" y="1635"/>
                    </a:cubicBezTo>
                    <a:lnTo>
                      <a:pt x="897" y="1320"/>
                    </a:lnTo>
                    <a:cubicBezTo>
                      <a:pt x="872" y="1269"/>
                      <a:pt x="853" y="1213"/>
                      <a:pt x="842" y="1158"/>
                    </a:cubicBezTo>
                    <a:lnTo>
                      <a:pt x="842" y="1158"/>
                    </a:lnTo>
                    <a:cubicBezTo>
                      <a:pt x="883" y="1202"/>
                      <a:pt x="932" y="1241"/>
                      <a:pt x="985" y="1271"/>
                    </a:cubicBezTo>
                    <a:cubicBezTo>
                      <a:pt x="2054" y="682"/>
                      <a:pt x="2736" y="308"/>
                      <a:pt x="2894" y="221"/>
                    </a:cubicBezTo>
                    <a:lnTo>
                      <a:pt x="2894" y="221"/>
                    </a:lnTo>
                    <a:cubicBezTo>
                      <a:pt x="2928" y="200"/>
                      <a:pt x="2937" y="135"/>
                      <a:pt x="2928" y="40"/>
                    </a:cubicBezTo>
                    <a:lnTo>
                      <a:pt x="2928" y="40"/>
                    </a:lnTo>
                    <a:cubicBezTo>
                      <a:pt x="2870" y="54"/>
                      <a:pt x="2817" y="78"/>
                      <a:pt x="2770" y="78"/>
                    </a:cubicBezTo>
                    <a:cubicBezTo>
                      <a:pt x="2729" y="78"/>
                      <a:pt x="2693" y="60"/>
                      <a:pt x="26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57" name="Google Shape;17057;p61"/>
              <p:cNvSpPr/>
              <p:nvPr/>
            </p:nvSpPr>
            <p:spPr>
              <a:xfrm>
                <a:off x="6505750" y="1815500"/>
                <a:ext cx="8775" cy="9175"/>
              </a:xfrm>
              <a:custGeom>
                <a:avLst/>
                <a:gdLst/>
                <a:ahLst/>
                <a:cxnLst/>
                <a:rect l="l" t="t" r="r" b="b"/>
                <a:pathLst>
                  <a:path w="351" h="367" extrusionOk="0">
                    <a:moveTo>
                      <a:pt x="0" y="0"/>
                    </a:moveTo>
                    <a:lnTo>
                      <a:pt x="37" y="366"/>
                    </a:lnTo>
                    <a:lnTo>
                      <a:pt x="350" y="193"/>
                    </a:lnTo>
                    <a:cubicBezTo>
                      <a:pt x="246" y="137"/>
                      <a:pt x="114" y="3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58" name="Google Shape;17058;p61"/>
              <p:cNvSpPr/>
              <p:nvPr/>
            </p:nvSpPr>
            <p:spPr>
              <a:xfrm>
                <a:off x="6939825" y="1950825"/>
                <a:ext cx="110775" cy="63300"/>
              </a:xfrm>
              <a:custGeom>
                <a:avLst/>
                <a:gdLst/>
                <a:ahLst/>
                <a:cxnLst/>
                <a:rect l="l" t="t" r="r" b="b"/>
                <a:pathLst>
                  <a:path w="4431" h="2532" extrusionOk="0">
                    <a:moveTo>
                      <a:pt x="4162" y="0"/>
                    </a:moveTo>
                    <a:cubicBezTo>
                      <a:pt x="3527" y="200"/>
                      <a:pt x="3314" y="633"/>
                      <a:pt x="2762" y="941"/>
                    </a:cubicBezTo>
                    <a:cubicBezTo>
                      <a:pt x="2699" y="998"/>
                      <a:pt x="2636" y="1018"/>
                      <a:pt x="2574" y="1018"/>
                    </a:cubicBezTo>
                    <a:cubicBezTo>
                      <a:pt x="2435" y="1018"/>
                      <a:pt x="2299" y="919"/>
                      <a:pt x="2168" y="919"/>
                    </a:cubicBezTo>
                    <a:cubicBezTo>
                      <a:pt x="2082" y="919"/>
                      <a:pt x="1998" y="962"/>
                      <a:pt x="1918" y="1104"/>
                    </a:cubicBezTo>
                    <a:cubicBezTo>
                      <a:pt x="1918" y="1235"/>
                      <a:pt x="2068" y="1357"/>
                      <a:pt x="2063" y="1357"/>
                    </a:cubicBezTo>
                    <a:cubicBezTo>
                      <a:pt x="2062" y="1357"/>
                      <a:pt x="2056" y="1353"/>
                      <a:pt x="2043" y="1345"/>
                    </a:cubicBezTo>
                    <a:cubicBezTo>
                      <a:pt x="2043" y="1438"/>
                      <a:pt x="2015" y="1469"/>
                      <a:pt x="1974" y="1469"/>
                    </a:cubicBezTo>
                    <a:cubicBezTo>
                      <a:pt x="1899" y="1469"/>
                      <a:pt x="1782" y="1367"/>
                      <a:pt x="1714" y="1367"/>
                    </a:cubicBezTo>
                    <a:cubicBezTo>
                      <a:pt x="1675" y="1367"/>
                      <a:pt x="1652" y="1401"/>
                      <a:pt x="1663" y="1507"/>
                    </a:cubicBezTo>
                    <a:lnTo>
                      <a:pt x="1413" y="1236"/>
                    </a:lnTo>
                    <a:lnTo>
                      <a:pt x="1413" y="1236"/>
                    </a:lnTo>
                    <a:cubicBezTo>
                      <a:pt x="1431" y="1362"/>
                      <a:pt x="1383" y="1394"/>
                      <a:pt x="1310" y="1394"/>
                    </a:cubicBezTo>
                    <a:cubicBezTo>
                      <a:pt x="1253" y="1394"/>
                      <a:pt x="1180" y="1375"/>
                      <a:pt x="1111" y="1366"/>
                    </a:cubicBezTo>
                    <a:lnTo>
                      <a:pt x="1032" y="1410"/>
                    </a:lnTo>
                    <a:cubicBezTo>
                      <a:pt x="1165" y="1540"/>
                      <a:pt x="1206" y="1581"/>
                      <a:pt x="1283" y="1771"/>
                    </a:cubicBezTo>
                    <a:lnTo>
                      <a:pt x="1030" y="1604"/>
                    </a:lnTo>
                    <a:lnTo>
                      <a:pt x="1116" y="1502"/>
                    </a:lnTo>
                    <a:cubicBezTo>
                      <a:pt x="1088" y="1470"/>
                      <a:pt x="1060" y="1440"/>
                      <a:pt x="1030" y="1410"/>
                    </a:cubicBezTo>
                    <a:lnTo>
                      <a:pt x="550" y="1676"/>
                    </a:lnTo>
                    <a:lnTo>
                      <a:pt x="733" y="2031"/>
                    </a:lnTo>
                    <a:lnTo>
                      <a:pt x="437" y="1987"/>
                    </a:lnTo>
                    <a:cubicBezTo>
                      <a:pt x="325" y="1822"/>
                      <a:pt x="638" y="1941"/>
                      <a:pt x="518" y="1695"/>
                    </a:cubicBezTo>
                    <a:lnTo>
                      <a:pt x="518" y="1695"/>
                    </a:lnTo>
                    <a:lnTo>
                      <a:pt x="205" y="1869"/>
                    </a:lnTo>
                    <a:cubicBezTo>
                      <a:pt x="121" y="2054"/>
                      <a:pt x="1" y="2186"/>
                      <a:pt x="80" y="2532"/>
                    </a:cubicBezTo>
                    <a:cubicBezTo>
                      <a:pt x="1591" y="1718"/>
                      <a:pt x="3056" y="934"/>
                      <a:pt x="4431" y="200"/>
                    </a:cubicBezTo>
                    <a:cubicBezTo>
                      <a:pt x="4306" y="91"/>
                      <a:pt x="4195" y="227"/>
                      <a:pt x="41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59" name="Google Shape;17059;p61"/>
              <p:cNvSpPr/>
              <p:nvPr/>
            </p:nvSpPr>
            <p:spPr>
              <a:xfrm>
                <a:off x="7051225" y="1954475"/>
                <a:ext cx="825" cy="825"/>
              </a:xfrm>
              <a:custGeom>
                <a:avLst/>
                <a:gdLst/>
                <a:ahLst/>
                <a:cxnLst/>
                <a:rect l="l" t="t" r="r" b="b"/>
                <a:pathLst>
                  <a:path w="33" h="33" extrusionOk="0">
                    <a:moveTo>
                      <a:pt x="0" y="0"/>
                    </a:moveTo>
                    <a:lnTo>
                      <a:pt x="14" y="33"/>
                    </a:lnTo>
                    <a:cubicBezTo>
                      <a:pt x="19" y="30"/>
                      <a:pt x="26" y="26"/>
                      <a:pt x="33" y="21"/>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60" name="Google Shape;17060;p61"/>
              <p:cNvSpPr/>
              <p:nvPr/>
            </p:nvSpPr>
            <p:spPr>
              <a:xfrm>
                <a:off x="6509675" y="1805475"/>
                <a:ext cx="22050" cy="13450"/>
              </a:xfrm>
              <a:custGeom>
                <a:avLst/>
                <a:gdLst/>
                <a:ahLst/>
                <a:cxnLst/>
                <a:rect l="l" t="t" r="r" b="b"/>
                <a:pathLst>
                  <a:path w="882" h="538" extrusionOk="0">
                    <a:moveTo>
                      <a:pt x="6" y="0"/>
                    </a:moveTo>
                    <a:lnTo>
                      <a:pt x="1" y="2"/>
                    </a:lnTo>
                    <a:cubicBezTo>
                      <a:pt x="275" y="211"/>
                      <a:pt x="309" y="252"/>
                      <a:pt x="281" y="252"/>
                    </a:cubicBezTo>
                    <a:cubicBezTo>
                      <a:pt x="263" y="252"/>
                      <a:pt x="221" y="236"/>
                      <a:pt x="199" y="236"/>
                    </a:cubicBezTo>
                    <a:cubicBezTo>
                      <a:pt x="176" y="236"/>
                      <a:pt x="177" y="255"/>
                      <a:pt x="263" y="336"/>
                    </a:cubicBezTo>
                    <a:lnTo>
                      <a:pt x="19" y="248"/>
                    </a:lnTo>
                    <a:lnTo>
                      <a:pt x="19" y="248"/>
                    </a:lnTo>
                    <a:cubicBezTo>
                      <a:pt x="117" y="394"/>
                      <a:pt x="212" y="468"/>
                      <a:pt x="298" y="538"/>
                    </a:cubicBezTo>
                    <a:cubicBezTo>
                      <a:pt x="490" y="431"/>
                      <a:pt x="685" y="325"/>
                      <a:pt x="882" y="218"/>
                    </a:cubicBezTo>
                    <a:cubicBezTo>
                      <a:pt x="742" y="204"/>
                      <a:pt x="565" y="85"/>
                      <a:pt x="437" y="85"/>
                    </a:cubicBezTo>
                    <a:cubicBezTo>
                      <a:pt x="376" y="85"/>
                      <a:pt x="326" y="111"/>
                      <a:pt x="295" y="188"/>
                    </a:cubicBezTo>
                    <a:lnTo>
                      <a:pt x="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grpSp>
        <p:nvGrpSpPr>
          <p:cNvPr id="17061" name="Google Shape;17061;p61"/>
          <p:cNvGrpSpPr/>
          <p:nvPr/>
        </p:nvGrpSpPr>
        <p:grpSpPr>
          <a:xfrm>
            <a:off x="7830391" y="749519"/>
            <a:ext cx="991385" cy="983984"/>
            <a:chOff x="235675" y="491100"/>
            <a:chExt cx="663800" cy="658800"/>
          </a:xfrm>
        </p:grpSpPr>
        <p:sp>
          <p:nvSpPr>
            <p:cNvPr id="17062" name="Google Shape;17062;p61"/>
            <p:cNvSpPr/>
            <p:nvPr/>
          </p:nvSpPr>
          <p:spPr>
            <a:xfrm>
              <a:off x="336750" y="943075"/>
              <a:ext cx="675" cy="500"/>
            </a:xfrm>
            <a:custGeom>
              <a:avLst/>
              <a:gdLst/>
              <a:ahLst/>
              <a:cxnLst/>
              <a:rect l="l" t="t" r="r" b="b"/>
              <a:pathLst>
                <a:path w="27" h="20" extrusionOk="0">
                  <a:moveTo>
                    <a:pt x="23" y="0"/>
                  </a:moveTo>
                  <a:cubicBezTo>
                    <a:pt x="21" y="0"/>
                    <a:pt x="13" y="5"/>
                    <a:pt x="1" y="13"/>
                  </a:cubicBezTo>
                  <a:lnTo>
                    <a:pt x="5" y="20"/>
                  </a:lnTo>
                  <a:cubicBezTo>
                    <a:pt x="21" y="6"/>
                    <a:pt x="26" y="0"/>
                    <a:pt x="2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63" name="Google Shape;17063;p61"/>
            <p:cNvSpPr/>
            <p:nvPr/>
          </p:nvSpPr>
          <p:spPr>
            <a:xfrm>
              <a:off x="370825" y="634600"/>
              <a:ext cx="5825" cy="11775"/>
            </a:xfrm>
            <a:custGeom>
              <a:avLst/>
              <a:gdLst/>
              <a:ahLst/>
              <a:cxnLst/>
              <a:rect l="l" t="t" r="r" b="b"/>
              <a:pathLst>
                <a:path w="233" h="471" extrusionOk="0">
                  <a:moveTo>
                    <a:pt x="56" y="0"/>
                  </a:moveTo>
                  <a:cubicBezTo>
                    <a:pt x="42" y="86"/>
                    <a:pt x="24" y="174"/>
                    <a:pt x="1" y="260"/>
                  </a:cubicBezTo>
                  <a:cubicBezTo>
                    <a:pt x="19" y="258"/>
                    <a:pt x="36" y="251"/>
                    <a:pt x="54" y="251"/>
                  </a:cubicBezTo>
                  <a:cubicBezTo>
                    <a:pt x="92" y="251"/>
                    <a:pt x="137" y="283"/>
                    <a:pt x="230" y="471"/>
                  </a:cubicBezTo>
                  <a:lnTo>
                    <a:pt x="233" y="466"/>
                  </a:lnTo>
                  <a:cubicBezTo>
                    <a:pt x="186" y="329"/>
                    <a:pt x="195" y="176"/>
                    <a:pt x="5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64" name="Google Shape;17064;p61"/>
            <p:cNvSpPr/>
            <p:nvPr/>
          </p:nvSpPr>
          <p:spPr>
            <a:xfrm>
              <a:off x="605950" y="561450"/>
              <a:ext cx="7625" cy="7625"/>
            </a:xfrm>
            <a:custGeom>
              <a:avLst/>
              <a:gdLst/>
              <a:ahLst/>
              <a:cxnLst/>
              <a:rect l="l" t="t" r="r" b="b"/>
              <a:pathLst>
                <a:path w="305" h="305" extrusionOk="0">
                  <a:moveTo>
                    <a:pt x="155" y="1"/>
                  </a:moveTo>
                  <a:cubicBezTo>
                    <a:pt x="99" y="1"/>
                    <a:pt x="43" y="27"/>
                    <a:pt x="1" y="123"/>
                  </a:cubicBezTo>
                  <a:cubicBezTo>
                    <a:pt x="22" y="149"/>
                    <a:pt x="31" y="165"/>
                    <a:pt x="22" y="167"/>
                  </a:cubicBezTo>
                  <a:cubicBezTo>
                    <a:pt x="142" y="229"/>
                    <a:pt x="186" y="265"/>
                    <a:pt x="206" y="265"/>
                  </a:cubicBezTo>
                  <a:cubicBezTo>
                    <a:pt x="207" y="265"/>
                    <a:pt x="208" y="265"/>
                    <a:pt x="209" y="265"/>
                  </a:cubicBezTo>
                  <a:cubicBezTo>
                    <a:pt x="230" y="281"/>
                    <a:pt x="247" y="295"/>
                    <a:pt x="263" y="304"/>
                  </a:cubicBezTo>
                  <a:lnTo>
                    <a:pt x="305" y="77"/>
                  </a:lnTo>
                  <a:cubicBezTo>
                    <a:pt x="300" y="63"/>
                    <a:pt x="298" y="47"/>
                    <a:pt x="293" y="31"/>
                  </a:cubicBezTo>
                  <a:cubicBezTo>
                    <a:pt x="251" y="20"/>
                    <a:pt x="203" y="1"/>
                    <a:pt x="15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65" name="Google Shape;17065;p61"/>
            <p:cNvSpPr/>
            <p:nvPr/>
          </p:nvSpPr>
          <p:spPr>
            <a:xfrm>
              <a:off x="613550" y="565325"/>
              <a:ext cx="6050" cy="5775"/>
            </a:xfrm>
            <a:custGeom>
              <a:avLst/>
              <a:gdLst/>
              <a:ahLst/>
              <a:cxnLst/>
              <a:rect l="l" t="t" r="r" b="b"/>
              <a:pathLst>
                <a:path w="242" h="231" extrusionOk="0">
                  <a:moveTo>
                    <a:pt x="190" y="1"/>
                  </a:moveTo>
                  <a:cubicBezTo>
                    <a:pt x="115" y="1"/>
                    <a:pt x="48" y="37"/>
                    <a:pt x="1" y="177"/>
                  </a:cubicBezTo>
                  <a:cubicBezTo>
                    <a:pt x="86" y="230"/>
                    <a:pt x="123" y="219"/>
                    <a:pt x="198" y="228"/>
                  </a:cubicBezTo>
                  <a:cubicBezTo>
                    <a:pt x="207" y="161"/>
                    <a:pt x="221" y="87"/>
                    <a:pt x="242" y="5"/>
                  </a:cubicBezTo>
                  <a:cubicBezTo>
                    <a:pt x="224" y="2"/>
                    <a:pt x="207" y="1"/>
                    <a:pt x="19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66" name="Google Shape;17066;p61"/>
            <p:cNvSpPr/>
            <p:nvPr/>
          </p:nvSpPr>
          <p:spPr>
            <a:xfrm>
              <a:off x="360275" y="641725"/>
              <a:ext cx="15400" cy="18950"/>
            </a:xfrm>
            <a:custGeom>
              <a:avLst/>
              <a:gdLst/>
              <a:ahLst/>
              <a:cxnLst/>
              <a:rect l="l" t="t" r="r" b="b"/>
              <a:pathLst>
                <a:path w="616" h="758" extrusionOk="0">
                  <a:moveTo>
                    <a:pt x="19" y="730"/>
                  </a:moveTo>
                  <a:cubicBezTo>
                    <a:pt x="17" y="730"/>
                    <a:pt x="17" y="731"/>
                    <a:pt x="17" y="733"/>
                  </a:cubicBezTo>
                  <a:lnTo>
                    <a:pt x="17" y="733"/>
                  </a:lnTo>
                  <a:lnTo>
                    <a:pt x="19" y="730"/>
                  </a:lnTo>
                  <a:close/>
                  <a:moveTo>
                    <a:pt x="416" y="0"/>
                  </a:moveTo>
                  <a:cubicBezTo>
                    <a:pt x="335" y="283"/>
                    <a:pt x="200" y="545"/>
                    <a:pt x="19" y="742"/>
                  </a:cubicBezTo>
                  <a:cubicBezTo>
                    <a:pt x="18" y="738"/>
                    <a:pt x="17" y="735"/>
                    <a:pt x="17" y="733"/>
                  </a:cubicBezTo>
                  <a:lnTo>
                    <a:pt x="17" y="733"/>
                  </a:lnTo>
                  <a:lnTo>
                    <a:pt x="1" y="749"/>
                  </a:lnTo>
                  <a:cubicBezTo>
                    <a:pt x="44" y="754"/>
                    <a:pt x="88" y="757"/>
                    <a:pt x="132" y="757"/>
                  </a:cubicBezTo>
                  <a:cubicBezTo>
                    <a:pt x="185" y="757"/>
                    <a:pt x="237" y="753"/>
                    <a:pt x="288" y="744"/>
                  </a:cubicBezTo>
                  <a:cubicBezTo>
                    <a:pt x="416" y="598"/>
                    <a:pt x="525" y="438"/>
                    <a:pt x="615" y="267"/>
                  </a:cubicBezTo>
                  <a:cubicBezTo>
                    <a:pt x="583" y="193"/>
                    <a:pt x="527" y="107"/>
                    <a:pt x="41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67" name="Google Shape;17067;p61"/>
            <p:cNvSpPr/>
            <p:nvPr/>
          </p:nvSpPr>
          <p:spPr>
            <a:xfrm>
              <a:off x="533100" y="529600"/>
              <a:ext cx="5650" cy="8925"/>
            </a:xfrm>
            <a:custGeom>
              <a:avLst/>
              <a:gdLst/>
              <a:ahLst/>
              <a:cxnLst/>
              <a:rect l="l" t="t" r="r" b="b"/>
              <a:pathLst>
                <a:path w="226" h="357" extrusionOk="0">
                  <a:moveTo>
                    <a:pt x="49" y="1"/>
                  </a:moveTo>
                  <a:cubicBezTo>
                    <a:pt x="34" y="1"/>
                    <a:pt x="18" y="9"/>
                    <a:pt x="1" y="30"/>
                  </a:cubicBezTo>
                  <a:cubicBezTo>
                    <a:pt x="175" y="257"/>
                    <a:pt x="131" y="259"/>
                    <a:pt x="158" y="356"/>
                  </a:cubicBezTo>
                  <a:lnTo>
                    <a:pt x="186" y="340"/>
                  </a:lnTo>
                  <a:cubicBezTo>
                    <a:pt x="198" y="289"/>
                    <a:pt x="209" y="238"/>
                    <a:pt x="226" y="190"/>
                  </a:cubicBezTo>
                  <a:cubicBezTo>
                    <a:pt x="157" y="110"/>
                    <a:pt x="105" y="1"/>
                    <a:pt x="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68" name="Google Shape;17068;p61"/>
            <p:cNvSpPr/>
            <p:nvPr/>
          </p:nvSpPr>
          <p:spPr>
            <a:xfrm>
              <a:off x="535425" y="525800"/>
              <a:ext cx="5125" cy="7800"/>
            </a:xfrm>
            <a:custGeom>
              <a:avLst/>
              <a:gdLst/>
              <a:ahLst/>
              <a:cxnLst/>
              <a:rect l="l" t="t" r="r" b="b"/>
              <a:pathLst>
                <a:path w="205" h="312" extrusionOk="0">
                  <a:moveTo>
                    <a:pt x="205" y="1"/>
                  </a:moveTo>
                  <a:lnTo>
                    <a:pt x="205" y="1"/>
                  </a:lnTo>
                  <a:cubicBezTo>
                    <a:pt x="133" y="31"/>
                    <a:pt x="65" y="66"/>
                    <a:pt x="1" y="105"/>
                  </a:cubicBezTo>
                  <a:cubicBezTo>
                    <a:pt x="42" y="177"/>
                    <a:pt x="91" y="247"/>
                    <a:pt x="140" y="311"/>
                  </a:cubicBezTo>
                  <a:cubicBezTo>
                    <a:pt x="172" y="207"/>
                    <a:pt x="205" y="94"/>
                    <a:pt x="20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69" name="Google Shape;17069;p61"/>
            <p:cNvSpPr/>
            <p:nvPr/>
          </p:nvSpPr>
          <p:spPr>
            <a:xfrm>
              <a:off x="529925" y="538725"/>
              <a:ext cx="4125" cy="4600"/>
            </a:xfrm>
            <a:custGeom>
              <a:avLst/>
              <a:gdLst/>
              <a:ahLst/>
              <a:cxnLst/>
              <a:rect l="l" t="t" r="r" b="b"/>
              <a:pathLst>
                <a:path w="165" h="184" extrusionOk="0">
                  <a:moveTo>
                    <a:pt x="63" y="1"/>
                  </a:moveTo>
                  <a:cubicBezTo>
                    <a:pt x="49" y="52"/>
                    <a:pt x="28" y="98"/>
                    <a:pt x="0" y="142"/>
                  </a:cubicBezTo>
                  <a:cubicBezTo>
                    <a:pt x="10" y="156"/>
                    <a:pt x="17" y="170"/>
                    <a:pt x="23" y="184"/>
                  </a:cubicBezTo>
                  <a:cubicBezTo>
                    <a:pt x="70" y="144"/>
                    <a:pt x="116" y="107"/>
                    <a:pt x="165" y="73"/>
                  </a:cubicBezTo>
                  <a:cubicBezTo>
                    <a:pt x="130" y="49"/>
                    <a:pt x="95" y="26"/>
                    <a:pt x="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70" name="Google Shape;17070;p61"/>
            <p:cNvSpPr/>
            <p:nvPr/>
          </p:nvSpPr>
          <p:spPr>
            <a:xfrm>
              <a:off x="457950" y="586275"/>
              <a:ext cx="1625" cy="225"/>
            </a:xfrm>
            <a:custGeom>
              <a:avLst/>
              <a:gdLst/>
              <a:ahLst/>
              <a:cxnLst/>
              <a:rect l="l" t="t" r="r" b="b"/>
              <a:pathLst>
                <a:path w="65" h="9" extrusionOk="0">
                  <a:moveTo>
                    <a:pt x="28" y="1"/>
                  </a:moveTo>
                  <a:cubicBezTo>
                    <a:pt x="19" y="1"/>
                    <a:pt x="9" y="3"/>
                    <a:pt x="0" y="7"/>
                  </a:cubicBezTo>
                  <a:cubicBezTo>
                    <a:pt x="21" y="7"/>
                    <a:pt x="44" y="9"/>
                    <a:pt x="65" y="9"/>
                  </a:cubicBezTo>
                  <a:cubicBezTo>
                    <a:pt x="53" y="4"/>
                    <a:pt x="41" y="1"/>
                    <a:pt x="2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71" name="Google Shape;17071;p61"/>
            <p:cNvSpPr/>
            <p:nvPr/>
          </p:nvSpPr>
          <p:spPr>
            <a:xfrm>
              <a:off x="372625" y="571000"/>
              <a:ext cx="86325" cy="69175"/>
            </a:xfrm>
            <a:custGeom>
              <a:avLst/>
              <a:gdLst/>
              <a:ahLst/>
              <a:cxnLst/>
              <a:rect l="l" t="t" r="r" b="b"/>
              <a:pathLst>
                <a:path w="3453" h="2767" extrusionOk="0">
                  <a:moveTo>
                    <a:pt x="2088" y="0"/>
                  </a:moveTo>
                  <a:cubicBezTo>
                    <a:pt x="1677" y="0"/>
                    <a:pt x="1221" y="113"/>
                    <a:pt x="835" y="358"/>
                  </a:cubicBezTo>
                  <a:cubicBezTo>
                    <a:pt x="541" y="594"/>
                    <a:pt x="339" y="945"/>
                    <a:pt x="235" y="1174"/>
                  </a:cubicBezTo>
                  <a:cubicBezTo>
                    <a:pt x="98" y="1383"/>
                    <a:pt x="84" y="1800"/>
                    <a:pt x="1" y="2004"/>
                  </a:cubicBezTo>
                  <a:cubicBezTo>
                    <a:pt x="8" y="2057"/>
                    <a:pt x="8" y="2113"/>
                    <a:pt x="10" y="2171"/>
                  </a:cubicBezTo>
                  <a:lnTo>
                    <a:pt x="256" y="2405"/>
                  </a:lnTo>
                  <a:lnTo>
                    <a:pt x="107" y="2563"/>
                  </a:lnTo>
                  <a:lnTo>
                    <a:pt x="260" y="2767"/>
                  </a:lnTo>
                  <a:cubicBezTo>
                    <a:pt x="327" y="2558"/>
                    <a:pt x="365" y="2340"/>
                    <a:pt x="367" y="2120"/>
                  </a:cubicBezTo>
                  <a:cubicBezTo>
                    <a:pt x="304" y="1781"/>
                    <a:pt x="385" y="1624"/>
                    <a:pt x="464" y="1218"/>
                  </a:cubicBezTo>
                  <a:cubicBezTo>
                    <a:pt x="596" y="1111"/>
                    <a:pt x="696" y="805"/>
                    <a:pt x="986" y="553"/>
                  </a:cubicBezTo>
                  <a:cubicBezTo>
                    <a:pt x="1278" y="339"/>
                    <a:pt x="1617" y="263"/>
                    <a:pt x="1932" y="263"/>
                  </a:cubicBezTo>
                  <a:cubicBezTo>
                    <a:pt x="2208" y="263"/>
                    <a:pt x="2465" y="321"/>
                    <a:pt x="2657" y="395"/>
                  </a:cubicBezTo>
                  <a:cubicBezTo>
                    <a:pt x="2882" y="518"/>
                    <a:pt x="3133" y="592"/>
                    <a:pt x="3388" y="615"/>
                  </a:cubicBezTo>
                  <a:lnTo>
                    <a:pt x="3452" y="479"/>
                  </a:lnTo>
                  <a:cubicBezTo>
                    <a:pt x="3422" y="404"/>
                    <a:pt x="3350" y="314"/>
                    <a:pt x="3260" y="228"/>
                  </a:cubicBezTo>
                  <a:cubicBezTo>
                    <a:pt x="3130" y="214"/>
                    <a:pt x="2996" y="191"/>
                    <a:pt x="2854" y="163"/>
                  </a:cubicBezTo>
                  <a:cubicBezTo>
                    <a:pt x="2838" y="154"/>
                    <a:pt x="2820" y="147"/>
                    <a:pt x="2801" y="138"/>
                  </a:cubicBezTo>
                  <a:lnTo>
                    <a:pt x="2796" y="147"/>
                  </a:lnTo>
                  <a:cubicBezTo>
                    <a:pt x="2796" y="142"/>
                    <a:pt x="2796" y="140"/>
                    <a:pt x="2796" y="135"/>
                  </a:cubicBezTo>
                  <a:cubicBezTo>
                    <a:pt x="2600" y="47"/>
                    <a:pt x="2354" y="0"/>
                    <a:pt x="208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72" name="Google Shape;17072;p61"/>
            <p:cNvSpPr/>
            <p:nvPr/>
          </p:nvSpPr>
          <p:spPr>
            <a:xfrm>
              <a:off x="647575" y="575950"/>
              <a:ext cx="1400" cy="1625"/>
            </a:xfrm>
            <a:custGeom>
              <a:avLst/>
              <a:gdLst/>
              <a:ahLst/>
              <a:cxnLst/>
              <a:rect l="l" t="t" r="r" b="b"/>
              <a:pathLst>
                <a:path w="56" h="65" extrusionOk="0">
                  <a:moveTo>
                    <a:pt x="26" y="0"/>
                  </a:moveTo>
                  <a:cubicBezTo>
                    <a:pt x="0" y="0"/>
                    <a:pt x="3" y="26"/>
                    <a:pt x="19" y="65"/>
                  </a:cubicBezTo>
                  <a:cubicBezTo>
                    <a:pt x="33" y="46"/>
                    <a:pt x="44" y="26"/>
                    <a:pt x="56" y="7"/>
                  </a:cubicBezTo>
                  <a:cubicBezTo>
                    <a:pt x="43" y="2"/>
                    <a:pt x="33" y="0"/>
                    <a:pt x="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73" name="Google Shape;17073;p61"/>
            <p:cNvSpPr/>
            <p:nvPr/>
          </p:nvSpPr>
          <p:spPr>
            <a:xfrm>
              <a:off x="613025" y="560975"/>
              <a:ext cx="3900" cy="4850"/>
            </a:xfrm>
            <a:custGeom>
              <a:avLst/>
              <a:gdLst/>
              <a:ahLst/>
              <a:cxnLst/>
              <a:rect l="l" t="t" r="r" b="b"/>
              <a:pathLst>
                <a:path w="156" h="194" extrusionOk="0">
                  <a:moveTo>
                    <a:pt x="1" y="1"/>
                  </a:moveTo>
                  <a:lnTo>
                    <a:pt x="1" y="1"/>
                  </a:lnTo>
                  <a:cubicBezTo>
                    <a:pt x="5" y="17"/>
                    <a:pt x="8" y="33"/>
                    <a:pt x="10" y="50"/>
                  </a:cubicBezTo>
                  <a:lnTo>
                    <a:pt x="28" y="54"/>
                  </a:lnTo>
                  <a:lnTo>
                    <a:pt x="22" y="96"/>
                  </a:lnTo>
                  <a:cubicBezTo>
                    <a:pt x="33" y="147"/>
                    <a:pt x="52" y="186"/>
                    <a:pt x="91" y="193"/>
                  </a:cubicBezTo>
                  <a:cubicBezTo>
                    <a:pt x="119" y="135"/>
                    <a:pt x="140" y="87"/>
                    <a:pt x="156" y="47"/>
                  </a:cubicBezTo>
                  <a:cubicBezTo>
                    <a:pt x="89" y="38"/>
                    <a:pt x="42" y="3"/>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74" name="Google Shape;17074;p61"/>
            <p:cNvSpPr/>
            <p:nvPr/>
          </p:nvSpPr>
          <p:spPr>
            <a:xfrm>
              <a:off x="572575" y="528125"/>
              <a:ext cx="34400" cy="35100"/>
            </a:xfrm>
            <a:custGeom>
              <a:avLst/>
              <a:gdLst/>
              <a:ahLst/>
              <a:cxnLst/>
              <a:rect l="l" t="t" r="r" b="b"/>
              <a:pathLst>
                <a:path w="1376" h="1404" extrusionOk="0">
                  <a:moveTo>
                    <a:pt x="149" y="1"/>
                  </a:moveTo>
                  <a:cubicBezTo>
                    <a:pt x="114" y="123"/>
                    <a:pt x="65" y="225"/>
                    <a:pt x="1" y="256"/>
                  </a:cubicBezTo>
                  <a:cubicBezTo>
                    <a:pt x="47" y="265"/>
                    <a:pt x="89" y="281"/>
                    <a:pt x="130" y="302"/>
                  </a:cubicBezTo>
                  <a:cubicBezTo>
                    <a:pt x="395" y="529"/>
                    <a:pt x="552" y="738"/>
                    <a:pt x="742" y="923"/>
                  </a:cubicBezTo>
                  <a:cubicBezTo>
                    <a:pt x="951" y="1118"/>
                    <a:pt x="974" y="1208"/>
                    <a:pt x="1060" y="1252"/>
                  </a:cubicBezTo>
                  <a:cubicBezTo>
                    <a:pt x="1141" y="1292"/>
                    <a:pt x="1218" y="1343"/>
                    <a:pt x="1285" y="1403"/>
                  </a:cubicBezTo>
                  <a:cubicBezTo>
                    <a:pt x="1303" y="1296"/>
                    <a:pt x="1334" y="1194"/>
                    <a:pt x="1375" y="1095"/>
                  </a:cubicBezTo>
                  <a:cubicBezTo>
                    <a:pt x="1357" y="1069"/>
                    <a:pt x="1345" y="1044"/>
                    <a:pt x="1336" y="1014"/>
                  </a:cubicBezTo>
                  <a:cubicBezTo>
                    <a:pt x="1306" y="1005"/>
                    <a:pt x="1130" y="837"/>
                    <a:pt x="1116" y="837"/>
                  </a:cubicBezTo>
                  <a:cubicBezTo>
                    <a:pt x="1116" y="837"/>
                    <a:pt x="1116" y="837"/>
                    <a:pt x="1116" y="837"/>
                  </a:cubicBezTo>
                  <a:cubicBezTo>
                    <a:pt x="932" y="490"/>
                    <a:pt x="615" y="288"/>
                    <a:pt x="300" y="86"/>
                  </a:cubicBezTo>
                  <a:cubicBezTo>
                    <a:pt x="251" y="54"/>
                    <a:pt x="200" y="26"/>
                    <a:pt x="1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75" name="Google Shape;17075;p61"/>
            <p:cNvSpPr/>
            <p:nvPr/>
          </p:nvSpPr>
          <p:spPr>
            <a:xfrm>
              <a:off x="509125" y="553975"/>
              <a:ext cx="1925" cy="2175"/>
            </a:xfrm>
            <a:custGeom>
              <a:avLst/>
              <a:gdLst/>
              <a:ahLst/>
              <a:cxnLst/>
              <a:rect l="l" t="t" r="r" b="b"/>
              <a:pathLst>
                <a:path w="77" h="87" extrusionOk="0">
                  <a:moveTo>
                    <a:pt x="77" y="0"/>
                  </a:moveTo>
                  <a:cubicBezTo>
                    <a:pt x="51" y="28"/>
                    <a:pt x="26" y="54"/>
                    <a:pt x="0" y="79"/>
                  </a:cubicBezTo>
                  <a:cubicBezTo>
                    <a:pt x="7" y="84"/>
                    <a:pt x="15" y="87"/>
                    <a:pt x="24" y="87"/>
                  </a:cubicBezTo>
                  <a:cubicBezTo>
                    <a:pt x="37" y="87"/>
                    <a:pt x="53" y="82"/>
                    <a:pt x="72" y="72"/>
                  </a:cubicBezTo>
                  <a:cubicBezTo>
                    <a:pt x="72" y="47"/>
                    <a:pt x="74" y="24"/>
                    <a:pt x="7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76" name="Google Shape;17076;p61"/>
            <p:cNvSpPr/>
            <p:nvPr/>
          </p:nvSpPr>
          <p:spPr>
            <a:xfrm>
              <a:off x="571700" y="525975"/>
              <a:ext cx="2750" cy="2350"/>
            </a:xfrm>
            <a:custGeom>
              <a:avLst/>
              <a:gdLst/>
              <a:ahLst/>
              <a:cxnLst/>
              <a:rect l="l" t="t" r="r" b="b"/>
              <a:pathLst>
                <a:path w="110" h="94" extrusionOk="0">
                  <a:moveTo>
                    <a:pt x="1" y="1"/>
                  </a:moveTo>
                  <a:cubicBezTo>
                    <a:pt x="1" y="68"/>
                    <a:pt x="18" y="94"/>
                    <a:pt x="41" y="94"/>
                  </a:cubicBezTo>
                  <a:cubicBezTo>
                    <a:pt x="61" y="94"/>
                    <a:pt x="86" y="75"/>
                    <a:pt x="110" y="47"/>
                  </a:cubicBezTo>
                  <a:cubicBezTo>
                    <a:pt x="75" y="31"/>
                    <a:pt x="38" y="15"/>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77" name="Google Shape;17077;p61"/>
            <p:cNvSpPr/>
            <p:nvPr/>
          </p:nvSpPr>
          <p:spPr>
            <a:xfrm>
              <a:off x="525400" y="534850"/>
              <a:ext cx="5250" cy="5350"/>
            </a:xfrm>
            <a:custGeom>
              <a:avLst/>
              <a:gdLst/>
              <a:ahLst/>
              <a:cxnLst/>
              <a:rect l="l" t="t" r="r" b="b"/>
              <a:pathLst>
                <a:path w="210" h="214" extrusionOk="0">
                  <a:moveTo>
                    <a:pt x="63" y="0"/>
                  </a:moveTo>
                  <a:cubicBezTo>
                    <a:pt x="42" y="19"/>
                    <a:pt x="21" y="38"/>
                    <a:pt x="0" y="58"/>
                  </a:cubicBezTo>
                  <a:cubicBezTo>
                    <a:pt x="51" y="105"/>
                    <a:pt x="96" y="156"/>
                    <a:pt x="130" y="214"/>
                  </a:cubicBezTo>
                  <a:cubicBezTo>
                    <a:pt x="151" y="181"/>
                    <a:pt x="179" y="153"/>
                    <a:pt x="209" y="130"/>
                  </a:cubicBezTo>
                  <a:cubicBezTo>
                    <a:pt x="163" y="91"/>
                    <a:pt x="112" y="47"/>
                    <a:pt x="6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78" name="Google Shape;17078;p61"/>
            <p:cNvSpPr/>
            <p:nvPr/>
          </p:nvSpPr>
          <p:spPr>
            <a:xfrm>
              <a:off x="649950" y="570500"/>
              <a:ext cx="4025" cy="3425"/>
            </a:xfrm>
            <a:custGeom>
              <a:avLst/>
              <a:gdLst/>
              <a:ahLst/>
              <a:cxnLst/>
              <a:rect l="l" t="t" r="r" b="b"/>
              <a:pathLst>
                <a:path w="161" h="137" extrusionOk="0">
                  <a:moveTo>
                    <a:pt x="160" y="0"/>
                  </a:moveTo>
                  <a:lnTo>
                    <a:pt x="160" y="0"/>
                  </a:lnTo>
                  <a:cubicBezTo>
                    <a:pt x="123" y="2"/>
                    <a:pt x="85" y="3"/>
                    <a:pt x="47" y="3"/>
                  </a:cubicBezTo>
                  <a:cubicBezTo>
                    <a:pt x="32" y="3"/>
                    <a:pt x="16" y="3"/>
                    <a:pt x="0" y="2"/>
                  </a:cubicBezTo>
                  <a:lnTo>
                    <a:pt x="0" y="2"/>
                  </a:lnTo>
                  <a:cubicBezTo>
                    <a:pt x="26" y="14"/>
                    <a:pt x="49" y="23"/>
                    <a:pt x="77" y="30"/>
                  </a:cubicBezTo>
                  <a:cubicBezTo>
                    <a:pt x="81" y="28"/>
                    <a:pt x="85" y="27"/>
                    <a:pt x="89" y="27"/>
                  </a:cubicBezTo>
                  <a:cubicBezTo>
                    <a:pt x="100" y="27"/>
                    <a:pt x="110" y="37"/>
                    <a:pt x="119" y="63"/>
                  </a:cubicBezTo>
                  <a:cubicBezTo>
                    <a:pt x="133" y="86"/>
                    <a:pt x="142" y="111"/>
                    <a:pt x="144" y="137"/>
                  </a:cubicBezTo>
                  <a:cubicBezTo>
                    <a:pt x="149" y="91"/>
                    <a:pt x="153" y="44"/>
                    <a:pt x="16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79" name="Google Shape;17079;p61"/>
            <p:cNvSpPr/>
            <p:nvPr/>
          </p:nvSpPr>
          <p:spPr>
            <a:xfrm>
              <a:off x="638650" y="569750"/>
              <a:ext cx="1225" cy="475"/>
            </a:xfrm>
            <a:custGeom>
              <a:avLst/>
              <a:gdLst/>
              <a:ahLst/>
              <a:cxnLst/>
              <a:rect l="l" t="t" r="r" b="b"/>
              <a:pathLst>
                <a:path w="49" h="19" extrusionOk="0">
                  <a:moveTo>
                    <a:pt x="0" y="0"/>
                  </a:moveTo>
                  <a:cubicBezTo>
                    <a:pt x="6" y="12"/>
                    <a:pt x="12" y="19"/>
                    <a:pt x="22" y="19"/>
                  </a:cubicBezTo>
                  <a:cubicBezTo>
                    <a:pt x="29" y="19"/>
                    <a:pt x="38" y="15"/>
                    <a:pt x="49" y="7"/>
                  </a:cubicBezTo>
                  <a:lnTo>
                    <a:pt x="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80" name="Google Shape;17080;p61"/>
            <p:cNvSpPr/>
            <p:nvPr/>
          </p:nvSpPr>
          <p:spPr>
            <a:xfrm>
              <a:off x="284600" y="690050"/>
              <a:ext cx="22625" cy="53200"/>
            </a:xfrm>
            <a:custGeom>
              <a:avLst/>
              <a:gdLst/>
              <a:ahLst/>
              <a:cxnLst/>
              <a:rect l="l" t="t" r="r" b="b"/>
              <a:pathLst>
                <a:path w="905" h="2128" extrusionOk="0">
                  <a:moveTo>
                    <a:pt x="874" y="1"/>
                  </a:moveTo>
                  <a:cubicBezTo>
                    <a:pt x="554" y="232"/>
                    <a:pt x="290" y="527"/>
                    <a:pt x="160" y="851"/>
                  </a:cubicBezTo>
                  <a:cubicBezTo>
                    <a:pt x="105" y="988"/>
                    <a:pt x="63" y="1134"/>
                    <a:pt x="40" y="1283"/>
                  </a:cubicBezTo>
                  <a:lnTo>
                    <a:pt x="70" y="1308"/>
                  </a:lnTo>
                  <a:cubicBezTo>
                    <a:pt x="64" y="1307"/>
                    <a:pt x="59" y="1306"/>
                    <a:pt x="54" y="1306"/>
                  </a:cubicBezTo>
                  <a:cubicBezTo>
                    <a:pt x="48" y="1306"/>
                    <a:pt x="43" y="1307"/>
                    <a:pt x="37" y="1308"/>
                  </a:cubicBezTo>
                  <a:cubicBezTo>
                    <a:pt x="0" y="1572"/>
                    <a:pt x="26" y="1841"/>
                    <a:pt x="111" y="2096"/>
                  </a:cubicBezTo>
                  <a:cubicBezTo>
                    <a:pt x="141" y="2113"/>
                    <a:pt x="169" y="2128"/>
                    <a:pt x="186" y="2128"/>
                  </a:cubicBezTo>
                  <a:cubicBezTo>
                    <a:pt x="213" y="2128"/>
                    <a:pt x="210" y="2090"/>
                    <a:pt x="139" y="1960"/>
                  </a:cubicBezTo>
                  <a:lnTo>
                    <a:pt x="139" y="1960"/>
                  </a:lnTo>
                  <a:cubicBezTo>
                    <a:pt x="202" y="2004"/>
                    <a:pt x="269" y="2041"/>
                    <a:pt x="339" y="2075"/>
                  </a:cubicBezTo>
                  <a:lnTo>
                    <a:pt x="378" y="2075"/>
                  </a:lnTo>
                  <a:cubicBezTo>
                    <a:pt x="290" y="1693"/>
                    <a:pt x="304" y="1292"/>
                    <a:pt x="418" y="916"/>
                  </a:cubicBezTo>
                  <a:cubicBezTo>
                    <a:pt x="350" y="875"/>
                    <a:pt x="292" y="819"/>
                    <a:pt x="244" y="754"/>
                  </a:cubicBezTo>
                  <a:lnTo>
                    <a:pt x="313" y="601"/>
                  </a:lnTo>
                  <a:lnTo>
                    <a:pt x="464" y="833"/>
                  </a:lnTo>
                  <a:cubicBezTo>
                    <a:pt x="478" y="812"/>
                    <a:pt x="492" y="793"/>
                    <a:pt x="506" y="775"/>
                  </a:cubicBezTo>
                  <a:lnTo>
                    <a:pt x="501" y="726"/>
                  </a:lnTo>
                  <a:cubicBezTo>
                    <a:pt x="503" y="726"/>
                    <a:pt x="506" y="726"/>
                    <a:pt x="508" y="726"/>
                  </a:cubicBezTo>
                  <a:cubicBezTo>
                    <a:pt x="519" y="726"/>
                    <a:pt x="529" y="730"/>
                    <a:pt x="538" y="736"/>
                  </a:cubicBezTo>
                  <a:cubicBezTo>
                    <a:pt x="575" y="687"/>
                    <a:pt x="617" y="640"/>
                    <a:pt x="663" y="599"/>
                  </a:cubicBezTo>
                  <a:cubicBezTo>
                    <a:pt x="635" y="541"/>
                    <a:pt x="652" y="511"/>
                    <a:pt x="515" y="351"/>
                  </a:cubicBezTo>
                  <a:cubicBezTo>
                    <a:pt x="560" y="293"/>
                    <a:pt x="667" y="171"/>
                    <a:pt x="840" y="171"/>
                  </a:cubicBezTo>
                  <a:cubicBezTo>
                    <a:pt x="861" y="171"/>
                    <a:pt x="882" y="173"/>
                    <a:pt x="904" y="177"/>
                  </a:cubicBezTo>
                  <a:cubicBezTo>
                    <a:pt x="890" y="119"/>
                    <a:pt x="881" y="59"/>
                    <a:pt x="87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81" name="Google Shape;17081;p61"/>
            <p:cNvSpPr/>
            <p:nvPr/>
          </p:nvSpPr>
          <p:spPr>
            <a:xfrm>
              <a:off x="647500" y="570500"/>
              <a:ext cx="1025" cy="725"/>
            </a:xfrm>
            <a:custGeom>
              <a:avLst/>
              <a:gdLst/>
              <a:ahLst/>
              <a:cxnLst/>
              <a:rect l="l" t="t" r="r" b="b"/>
              <a:pathLst>
                <a:path w="41" h="29" extrusionOk="0">
                  <a:moveTo>
                    <a:pt x="3" y="0"/>
                  </a:moveTo>
                  <a:lnTo>
                    <a:pt x="1" y="26"/>
                  </a:lnTo>
                  <a:cubicBezTo>
                    <a:pt x="7" y="28"/>
                    <a:pt x="12" y="29"/>
                    <a:pt x="16" y="29"/>
                  </a:cubicBezTo>
                  <a:cubicBezTo>
                    <a:pt x="30" y="29"/>
                    <a:pt x="39" y="18"/>
                    <a:pt x="40" y="2"/>
                  </a:cubicBezTo>
                  <a:cubicBezTo>
                    <a:pt x="29" y="2"/>
                    <a:pt x="17" y="2"/>
                    <a:pt x="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82" name="Google Shape;17082;p61"/>
            <p:cNvSpPr/>
            <p:nvPr/>
          </p:nvSpPr>
          <p:spPr>
            <a:xfrm>
              <a:off x="725800" y="572275"/>
              <a:ext cx="33650" cy="76225"/>
            </a:xfrm>
            <a:custGeom>
              <a:avLst/>
              <a:gdLst/>
              <a:ahLst/>
              <a:cxnLst/>
              <a:rect l="l" t="t" r="r" b="b"/>
              <a:pathLst>
                <a:path w="1346" h="3049" extrusionOk="0">
                  <a:moveTo>
                    <a:pt x="68" y="1"/>
                  </a:moveTo>
                  <a:cubicBezTo>
                    <a:pt x="24" y="1"/>
                    <a:pt x="1" y="25"/>
                    <a:pt x="17" y="103"/>
                  </a:cubicBezTo>
                  <a:cubicBezTo>
                    <a:pt x="156" y="249"/>
                    <a:pt x="117" y="328"/>
                    <a:pt x="110" y="421"/>
                  </a:cubicBezTo>
                  <a:cubicBezTo>
                    <a:pt x="203" y="548"/>
                    <a:pt x="73" y="523"/>
                    <a:pt x="284" y="678"/>
                  </a:cubicBezTo>
                  <a:cubicBezTo>
                    <a:pt x="247" y="752"/>
                    <a:pt x="295" y="859"/>
                    <a:pt x="279" y="956"/>
                  </a:cubicBezTo>
                  <a:cubicBezTo>
                    <a:pt x="488" y="1225"/>
                    <a:pt x="346" y="1332"/>
                    <a:pt x="432" y="1410"/>
                  </a:cubicBezTo>
                  <a:cubicBezTo>
                    <a:pt x="430" y="1812"/>
                    <a:pt x="476" y="2057"/>
                    <a:pt x="761" y="2335"/>
                  </a:cubicBezTo>
                  <a:cubicBezTo>
                    <a:pt x="666" y="2614"/>
                    <a:pt x="1070" y="2845"/>
                    <a:pt x="1084" y="3026"/>
                  </a:cubicBezTo>
                  <a:cubicBezTo>
                    <a:pt x="1101" y="3041"/>
                    <a:pt x="1123" y="3049"/>
                    <a:pt x="1145" y="3049"/>
                  </a:cubicBezTo>
                  <a:cubicBezTo>
                    <a:pt x="1164" y="3049"/>
                    <a:pt x="1183" y="3043"/>
                    <a:pt x="1199" y="3031"/>
                  </a:cubicBezTo>
                  <a:cubicBezTo>
                    <a:pt x="1200" y="3035"/>
                    <a:pt x="1203" y="3037"/>
                    <a:pt x="1207" y="3037"/>
                  </a:cubicBezTo>
                  <a:cubicBezTo>
                    <a:pt x="1212" y="3037"/>
                    <a:pt x="1221" y="3033"/>
                    <a:pt x="1234" y="3024"/>
                  </a:cubicBezTo>
                  <a:lnTo>
                    <a:pt x="1244" y="3036"/>
                  </a:lnTo>
                  <a:lnTo>
                    <a:pt x="1320" y="2929"/>
                  </a:lnTo>
                  <a:lnTo>
                    <a:pt x="1299" y="2915"/>
                  </a:lnTo>
                  <a:cubicBezTo>
                    <a:pt x="1318" y="2887"/>
                    <a:pt x="1334" y="2857"/>
                    <a:pt x="1346" y="2839"/>
                  </a:cubicBezTo>
                  <a:cubicBezTo>
                    <a:pt x="1313" y="2825"/>
                    <a:pt x="1297" y="2778"/>
                    <a:pt x="1271" y="2771"/>
                  </a:cubicBezTo>
                  <a:cubicBezTo>
                    <a:pt x="1285" y="2771"/>
                    <a:pt x="1301" y="2771"/>
                    <a:pt x="1318" y="2769"/>
                  </a:cubicBezTo>
                  <a:cubicBezTo>
                    <a:pt x="1053" y="2528"/>
                    <a:pt x="1056" y="2454"/>
                    <a:pt x="852" y="2206"/>
                  </a:cubicBezTo>
                  <a:cubicBezTo>
                    <a:pt x="710" y="1962"/>
                    <a:pt x="673" y="1675"/>
                    <a:pt x="750" y="1404"/>
                  </a:cubicBezTo>
                  <a:cubicBezTo>
                    <a:pt x="618" y="1281"/>
                    <a:pt x="604" y="1116"/>
                    <a:pt x="594" y="956"/>
                  </a:cubicBezTo>
                  <a:cubicBezTo>
                    <a:pt x="534" y="747"/>
                    <a:pt x="516" y="655"/>
                    <a:pt x="527" y="481"/>
                  </a:cubicBezTo>
                  <a:cubicBezTo>
                    <a:pt x="388" y="363"/>
                    <a:pt x="332" y="295"/>
                    <a:pt x="404" y="251"/>
                  </a:cubicBezTo>
                  <a:cubicBezTo>
                    <a:pt x="217" y="145"/>
                    <a:pt x="198" y="89"/>
                    <a:pt x="156" y="50"/>
                  </a:cubicBezTo>
                  <a:cubicBezTo>
                    <a:pt x="138" y="33"/>
                    <a:pt x="124" y="20"/>
                    <a:pt x="108" y="6"/>
                  </a:cubicBezTo>
                  <a:cubicBezTo>
                    <a:pt x="93" y="3"/>
                    <a:pt x="80" y="1"/>
                    <a:pt x="6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83" name="Google Shape;17083;p61"/>
            <p:cNvSpPr/>
            <p:nvPr/>
          </p:nvSpPr>
          <p:spPr>
            <a:xfrm>
              <a:off x="308925" y="685300"/>
              <a:ext cx="5200" cy="4700"/>
            </a:xfrm>
            <a:custGeom>
              <a:avLst/>
              <a:gdLst/>
              <a:ahLst/>
              <a:cxnLst/>
              <a:rect l="l" t="t" r="r" b="b"/>
              <a:pathLst>
                <a:path w="208" h="188" extrusionOk="0">
                  <a:moveTo>
                    <a:pt x="207" y="1"/>
                  </a:moveTo>
                  <a:lnTo>
                    <a:pt x="207" y="1"/>
                  </a:lnTo>
                  <a:cubicBezTo>
                    <a:pt x="135" y="38"/>
                    <a:pt x="68" y="79"/>
                    <a:pt x="1" y="123"/>
                  </a:cubicBezTo>
                  <a:cubicBezTo>
                    <a:pt x="36" y="148"/>
                    <a:pt x="71" y="187"/>
                    <a:pt x="104" y="187"/>
                  </a:cubicBezTo>
                  <a:cubicBezTo>
                    <a:pt x="140" y="187"/>
                    <a:pt x="174" y="145"/>
                    <a:pt x="20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84" name="Google Shape;17084;p61"/>
            <p:cNvSpPr/>
            <p:nvPr/>
          </p:nvSpPr>
          <p:spPr>
            <a:xfrm>
              <a:off x="818825" y="778325"/>
              <a:ext cx="49650" cy="111925"/>
            </a:xfrm>
            <a:custGeom>
              <a:avLst/>
              <a:gdLst/>
              <a:ahLst/>
              <a:cxnLst/>
              <a:rect l="l" t="t" r="r" b="b"/>
              <a:pathLst>
                <a:path w="1986" h="4477" extrusionOk="0">
                  <a:moveTo>
                    <a:pt x="274" y="0"/>
                  </a:moveTo>
                  <a:lnTo>
                    <a:pt x="274" y="0"/>
                  </a:lnTo>
                  <a:cubicBezTo>
                    <a:pt x="230" y="19"/>
                    <a:pt x="171" y="27"/>
                    <a:pt x="117" y="27"/>
                  </a:cubicBezTo>
                  <a:cubicBezTo>
                    <a:pt x="69" y="27"/>
                    <a:pt x="26" y="20"/>
                    <a:pt x="1" y="10"/>
                  </a:cubicBezTo>
                  <a:lnTo>
                    <a:pt x="1" y="10"/>
                  </a:lnTo>
                  <a:cubicBezTo>
                    <a:pt x="281" y="598"/>
                    <a:pt x="492" y="1037"/>
                    <a:pt x="877" y="1533"/>
                  </a:cubicBezTo>
                  <a:cubicBezTo>
                    <a:pt x="1086" y="1547"/>
                    <a:pt x="1086" y="1676"/>
                    <a:pt x="1174" y="1866"/>
                  </a:cubicBezTo>
                  <a:cubicBezTo>
                    <a:pt x="1264" y="1894"/>
                    <a:pt x="1408" y="2087"/>
                    <a:pt x="1429" y="2115"/>
                  </a:cubicBezTo>
                  <a:cubicBezTo>
                    <a:pt x="1521" y="2272"/>
                    <a:pt x="1510" y="2458"/>
                    <a:pt x="1603" y="2506"/>
                  </a:cubicBezTo>
                  <a:cubicBezTo>
                    <a:pt x="1577" y="2794"/>
                    <a:pt x="1709" y="2873"/>
                    <a:pt x="1610" y="2954"/>
                  </a:cubicBezTo>
                  <a:cubicBezTo>
                    <a:pt x="1535" y="3281"/>
                    <a:pt x="1563" y="3459"/>
                    <a:pt x="1528" y="3600"/>
                  </a:cubicBezTo>
                  <a:cubicBezTo>
                    <a:pt x="1484" y="3693"/>
                    <a:pt x="1454" y="3665"/>
                    <a:pt x="1299" y="3925"/>
                  </a:cubicBezTo>
                  <a:cubicBezTo>
                    <a:pt x="1264" y="3971"/>
                    <a:pt x="1227" y="4013"/>
                    <a:pt x="1185" y="4050"/>
                  </a:cubicBezTo>
                  <a:cubicBezTo>
                    <a:pt x="1192" y="4055"/>
                    <a:pt x="1199" y="4057"/>
                    <a:pt x="1204" y="4062"/>
                  </a:cubicBezTo>
                  <a:cubicBezTo>
                    <a:pt x="1139" y="4242"/>
                    <a:pt x="1093" y="4301"/>
                    <a:pt x="1057" y="4301"/>
                  </a:cubicBezTo>
                  <a:cubicBezTo>
                    <a:pt x="1026" y="4301"/>
                    <a:pt x="1002" y="4258"/>
                    <a:pt x="979" y="4212"/>
                  </a:cubicBezTo>
                  <a:cubicBezTo>
                    <a:pt x="909" y="4259"/>
                    <a:pt x="842" y="4296"/>
                    <a:pt x="787" y="4328"/>
                  </a:cubicBezTo>
                  <a:cubicBezTo>
                    <a:pt x="876" y="4359"/>
                    <a:pt x="914" y="4477"/>
                    <a:pt x="980" y="4477"/>
                  </a:cubicBezTo>
                  <a:cubicBezTo>
                    <a:pt x="1010" y="4477"/>
                    <a:pt x="1046" y="4452"/>
                    <a:pt x="1095" y="4384"/>
                  </a:cubicBezTo>
                  <a:cubicBezTo>
                    <a:pt x="1113" y="4396"/>
                    <a:pt x="1123" y="4419"/>
                    <a:pt x="1116" y="4442"/>
                  </a:cubicBezTo>
                  <a:cubicBezTo>
                    <a:pt x="1266" y="4335"/>
                    <a:pt x="1417" y="4229"/>
                    <a:pt x="1566" y="3985"/>
                  </a:cubicBezTo>
                  <a:cubicBezTo>
                    <a:pt x="1600" y="3964"/>
                    <a:pt x="1756" y="3802"/>
                    <a:pt x="1737" y="3605"/>
                  </a:cubicBezTo>
                  <a:cubicBezTo>
                    <a:pt x="1848" y="3373"/>
                    <a:pt x="1971" y="3262"/>
                    <a:pt x="1897" y="3162"/>
                  </a:cubicBezTo>
                  <a:cubicBezTo>
                    <a:pt x="1985" y="2873"/>
                    <a:pt x="1976" y="2740"/>
                    <a:pt x="1946" y="2490"/>
                  </a:cubicBezTo>
                  <a:cubicBezTo>
                    <a:pt x="1839" y="2379"/>
                    <a:pt x="1779" y="2261"/>
                    <a:pt x="1684" y="2126"/>
                  </a:cubicBezTo>
                  <a:cubicBezTo>
                    <a:pt x="1651" y="1913"/>
                    <a:pt x="1521" y="1702"/>
                    <a:pt x="1433" y="1642"/>
                  </a:cubicBezTo>
                  <a:cubicBezTo>
                    <a:pt x="1301" y="1542"/>
                    <a:pt x="1181" y="1431"/>
                    <a:pt x="1074" y="1308"/>
                  </a:cubicBezTo>
                  <a:cubicBezTo>
                    <a:pt x="761" y="981"/>
                    <a:pt x="483" y="670"/>
                    <a:pt x="369" y="72"/>
                  </a:cubicBezTo>
                  <a:lnTo>
                    <a:pt x="316" y="26"/>
                  </a:lnTo>
                  <a:cubicBezTo>
                    <a:pt x="289" y="132"/>
                    <a:pt x="275" y="367"/>
                    <a:pt x="214" y="367"/>
                  </a:cubicBezTo>
                  <a:cubicBezTo>
                    <a:pt x="212" y="367"/>
                    <a:pt x="211" y="367"/>
                    <a:pt x="209" y="367"/>
                  </a:cubicBezTo>
                  <a:lnTo>
                    <a:pt x="274"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85" name="Google Shape;17085;p61"/>
            <p:cNvSpPr/>
            <p:nvPr/>
          </p:nvSpPr>
          <p:spPr>
            <a:xfrm>
              <a:off x="513800" y="537225"/>
              <a:ext cx="15275" cy="23775"/>
            </a:xfrm>
            <a:custGeom>
              <a:avLst/>
              <a:gdLst/>
              <a:ahLst/>
              <a:cxnLst/>
              <a:rect l="l" t="t" r="r" b="b"/>
              <a:pathLst>
                <a:path w="611" h="951" extrusionOk="0">
                  <a:moveTo>
                    <a:pt x="437" y="408"/>
                  </a:moveTo>
                  <a:cubicBezTo>
                    <a:pt x="403" y="477"/>
                    <a:pt x="378" y="527"/>
                    <a:pt x="363" y="527"/>
                  </a:cubicBezTo>
                  <a:cubicBezTo>
                    <a:pt x="363" y="527"/>
                    <a:pt x="363" y="527"/>
                    <a:pt x="362" y="527"/>
                  </a:cubicBezTo>
                  <a:cubicBezTo>
                    <a:pt x="381" y="483"/>
                    <a:pt x="404" y="443"/>
                    <a:pt x="437" y="408"/>
                  </a:cubicBezTo>
                  <a:close/>
                  <a:moveTo>
                    <a:pt x="427" y="0"/>
                  </a:moveTo>
                  <a:cubicBezTo>
                    <a:pt x="267" y="165"/>
                    <a:pt x="126" y="346"/>
                    <a:pt x="8" y="543"/>
                  </a:cubicBezTo>
                  <a:lnTo>
                    <a:pt x="1" y="805"/>
                  </a:lnTo>
                  <a:cubicBezTo>
                    <a:pt x="29" y="768"/>
                    <a:pt x="107" y="826"/>
                    <a:pt x="119" y="698"/>
                  </a:cubicBezTo>
                  <a:lnTo>
                    <a:pt x="110" y="654"/>
                  </a:lnTo>
                  <a:lnTo>
                    <a:pt x="247" y="633"/>
                  </a:lnTo>
                  <a:lnTo>
                    <a:pt x="63" y="946"/>
                  </a:lnTo>
                  <a:cubicBezTo>
                    <a:pt x="66" y="946"/>
                    <a:pt x="70" y="949"/>
                    <a:pt x="73" y="951"/>
                  </a:cubicBezTo>
                  <a:cubicBezTo>
                    <a:pt x="140" y="856"/>
                    <a:pt x="203" y="756"/>
                    <a:pt x="254" y="650"/>
                  </a:cubicBezTo>
                  <a:cubicBezTo>
                    <a:pt x="365" y="534"/>
                    <a:pt x="481" y="408"/>
                    <a:pt x="611" y="293"/>
                  </a:cubicBezTo>
                  <a:lnTo>
                    <a:pt x="594" y="265"/>
                  </a:lnTo>
                  <a:cubicBezTo>
                    <a:pt x="543" y="318"/>
                    <a:pt x="485" y="355"/>
                    <a:pt x="437" y="408"/>
                  </a:cubicBezTo>
                  <a:cubicBezTo>
                    <a:pt x="469" y="344"/>
                    <a:pt x="509" y="260"/>
                    <a:pt x="550" y="188"/>
                  </a:cubicBezTo>
                  <a:cubicBezTo>
                    <a:pt x="513" y="123"/>
                    <a:pt x="471" y="61"/>
                    <a:pt x="42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86" name="Google Shape;17086;p61"/>
            <p:cNvSpPr/>
            <p:nvPr/>
          </p:nvSpPr>
          <p:spPr>
            <a:xfrm>
              <a:off x="807000" y="901600"/>
              <a:ext cx="16850" cy="34100"/>
            </a:xfrm>
            <a:custGeom>
              <a:avLst/>
              <a:gdLst/>
              <a:ahLst/>
              <a:cxnLst/>
              <a:rect l="l" t="t" r="r" b="b"/>
              <a:pathLst>
                <a:path w="674" h="1364" extrusionOk="0">
                  <a:moveTo>
                    <a:pt x="562" y="0"/>
                  </a:moveTo>
                  <a:cubicBezTo>
                    <a:pt x="499" y="207"/>
                    <a:pt x="454" y="269"/>
                    <a:pt x="415" y="269"/>
                  </a:cubicBezTo>
                  <a:cubicBezTo>
                    <a:pt x="375" y="269"/>
                    <a:pt x="342" y="207"/>
                    <a:pt x="302" y="167"/>
                  </a:cubicBezTo>
                  <a:cubicBezTo>
                    <a:pt x="265" y="223"/>
                    <a:pt x="230" y="283"/>
                    <a:pt x="193" y="348"/>
                  </a:cubicBezTo>
                  <a:cubicBezTo>
                    <a:pt x="216" y="366"/>
                    <a:pt x="226" y="422"/>
                    <a:pt x="226" y="587"/>
                  </a:cubicBezTo>
                  <a:cubicBezTo>
                    <a:pt x="168" y="832"/>
                    <a:pt x="89" y="777"/>
                    <a:pt x="22" y="978"/>
                  </a:cubicBezTo>
                  <a:cubicBezTo>
                    <a:pt x="1" y="1187"/>
                    <a:pt x="26" y="1296"/>
                    <a:pt x="70" y="1363"/>
                  </a:cubicBezTo>
                  <a:cubicBezTo>
                    <a:pt x="117" y="1206"/>
                    <a:pt x="177" y="1053"/>
                    <a:pt x="249" y="907"/>
                  </a:cubicBezTo>
                  <a:lnTo>
                    <a:pt x="249" y="907"/>
                  </a:lnTo>
                  <a:cubicBezTo>
                    <a:pt x="228" y="923"/>
                    <a:pt x="197" y="931"/>
                    <a:pt x="163" y="931"/>
                  </a:cubicBezTo>
                  <a:cubicBezTo>
                    <a:pt x="127" y="931"/>
                    <a:pt x="89" y="922"/>
                    <a:pt x="56" y="907"/>
                  </a:cubicBezTo>
                  <a:cubicBezTo>
                    <a:pt x="153" y="898"/>
                    <a:pt x="270" y="878"/>
                    <a:pt x="298" y="878"/>
                  </a:cubicBezTo>
                  <a:cubicBezTo>
                    <a:pt x="302" y="878"/>
                    <a:pt x="304" y="878"/>
                    <a:pt x="304" y="879"/>
                  </a:cubicBezTo>
                  <a:cubicBezTo>
                    <a:pt x="381" y="645"/>
                    <a:pt x="508" y="431"/>
                    <a:pt x="673" y="248"/>
                  </a:cubicBezTo>
                  <a:cubicBezTo>
                    <a:pt x="634" y="200"/>
                    <a:pt x="597" y="123"/>
                    <a:pt x="56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87" name="Google Shape;17087;p61"/>
            <p:cNvSpPr/>
            <p:nvPr/>
          </p:nvSpPr>
          <p:spPr>
            <a:xfrm>
              <a:off x="663500" y="987650"/>
              <a:ext cx="143075" cy="121050"/>
            </a:xfrm>
            <a:custGeom>
              <a:avLst/>
              <a:gdLst/>
              <a:ahLst/>
              <a:cxnLst/>
              <a:rect l="l" t="t" r="r" b="b"/>
              <a:pathLst>
                <a:path w="5723" h="4842" extrusionOk="0">
                  <a:moveTo>
                    <a:pt x="2414" y="1725"/>
                  </a:moveTo>
                  <a:cubicBezTo>
                    <a:pt x="2432" y="1725"/>
                    <a:pt x="2441" y="1753"/>
                    <a:pt x="2430" y="1832"/>
                  </a:cubicBezTo>
                  <a:cubicBezTo>
                    <a:pt x="2410" y="1915"/>
                    <a:pt x="2321" y="1984"/>
                    <a:pt x="2337" y="2070"/>
                  </a:cubicBezTo>
                  <a:lnTo>
                    <a:pt x="2337" y="2070"/>
                  </a:lnTo>
                  <a:lnTo>
                    <a:pt x="2294" y="1851"/>
                  </a:lnTo>
                  <a:cubicBezTo>
                    <a:pt x="2328" y="1803"/>
                    <a:pt x="2384" y="1725"/>
                    <a:pt x="2414" y="1725"/>
                  </a:cubicBezTo>
                  <a:close/>
                  <a:moveTo>
                    <a:pt x="2134" y="2011"/>
                  </a:moveTo>
                  <a:cubicBezTo>
                    <a:pt x="2154" y="2050"/>
                    <a:pt x="2180" y="2087"/>
                    <a:pt x="2210" y="2122"/>
                  </a:cubicBezTo>
                  <a:cubicBezTo>
                    <a:pt x="2209" y="2122"/>
                    <a:pt x="2207" y="2122"/>
                    <a:pt x="2206" y="2122"/>
                  </a:cubicBezTo>
                  <a:cubicBezTo>
                    <a:pt x="2180" y="2122"/>
                    <a:pt x="2158" y="2059"/>
                    <a:pt x="2134" y="2011"/>
                  </a:cubicBezTo>
                  <a:close/>
                  <a:moveTo>
                    <a:pt x="5629" y="1"/>
                  </a:moveTo>
                  <a:lnTo>
                    <a:pt x="5629" y="1"/>
                  </a:lnTo>
                  <a:cubicBezTo>
                    <a:pt x="5654" y="115"/>
                    <a:pt x="5617" y="339"/>
                    <a:pt x="5586" y="339"/>
                  </a:cubicBezTo>
                  <a:cubicBezTo>
                    <a:pt x="5582" y="339"/>
                    <a:pt x="5578" y="334"/>
                    <a:pt x="5574" y="325"/>
                  </a:cubicBezTo>
                  <a:cubicBezTo>
                    <a:pt x="5562" y="594"/>
                    <a:pt x="5518" y="654"/>
                    <a:pt x="5326" y="726"/>
                  </a:cubicBezTo>
                  <a:cubicBezTo>
                    <a:pt x="5307" y="854"/>
                    <a:pt x="5226" y="1007"/>
                    <a:pt x="4966" y="1097"/>
                  </a:cubicBezTo>
                  <a:cubicBezTo>
                    <a:pt x="4941" y="1150"/>
                    <a:pt x="4778" y="1352"/>
                    <a:pt x="4649" y="1352"/>
                  </a:cubicBezTo>
                  <a:cubicBezTo>
                    <a:pt x="4648" y="1352"/>
                    <a:pt x="4647" y="1352"/>
                    <a:pt x="4647" y="1352"/>
                  </a:cubicBezTo>
                  <a:cubicBezTo>
                    <a:pt x="4571" y="1342"/>
                    <a:pt x="4507" y="1338"/>
                    <a:pt x="4450" y="1338"/>
                  </a:cubicBezTo>
                  <a:cubicBezTo>
                    <a:pt x="4345" y="1338"/>
                    <a:pt x="4261" y="1353"/>
                    <a:pt x="4167" y="1380"/>
                  </a:cubicBezTo>
                  <a:cubicBezTo>
                    <a:pt x="4114" y="1390"/>
                    <a:pt x="3965" y="1453"/>
                    <a:pt x="3848" y="1453"/>
                  </a:cubicBezTo>
                  <a:cubicBezTo>
                    <a:pt x="3806" y="1453"/>
                    <a:pt x="3768" y="1444"/>
                    <a:pt x="3740" y="1422"/>
                  </a:cubicBezTo>
                  <a:cubicBezTo>
                    <a:pt x="3110" y="1429"/>
                    <a:pt x="2646" y="1503"/>
                    <a:pt x="2048" y="1892"/>
                  </a:cubicBezTo>
                  <a:cubicBezTo>
                    <a:pt x="2064" y="1892"/>
                    <a:pt x="2085" y="1925"/>
                    <a:pt x="2110" y="1967"/>
                  </a:cubicBezTo>
                  <a:cubicBezTo>
                    <a:pt x="2103" y="1958"/>
                    <a:pt x="2096" y="1953"/>
                    <a:pt x="2088" y="1953"/>
                  </a:cubicBezTo>
                  <a:cubicBezTo>
                    <a:pt x="2080" y="1953"/>
                    <a:pt x="2072" y="1958"/>
                    <a:pt x="2064" y="1971"/>
                  </a:cubicBezTo>
                  <a:cubicBezTo>
                    <a:pt x="1443" y="2337"/>
                    <a:pt x="1223" y="2713"/>
                    <a:pt x="995" y="3309"/>
                  </a:cubicBezTo>
                  <a:cubicBezTo>
                    <a:pt x="991" y="3782"/>
                    <a:pt x="652" y="4315"/>
                    <a:pt x="152" y="4517"/>
                  </a:cubicBezTo>
                  <a:cubicBezTo>
                    <a:pt x="168" y="4575"/>
                    <a:pt x="161" y="4633"/>
                    <a:pt x="135" y="4686"/>
                  </a:cubicBezTo>
                  <a:cubicBezTo>
                    <a:pt x="131" y="4685"/>
                    <a:pt x="127" y="4685"/>
                    <a:pt x="123" y="4685"/>
                  </a:cubicBezTo>
                  <a:cubicBezTo>
                    <a:pt x="67" y="4685"/>
                    <a:pt x="31" y="4755"/>
                    <a:pt x="1" y="4841"/>
                  </a:cubicBezTo>
                  <a:cubicBezTo>
                    <a:pt x="476" y="4670"/>
                    <a:pt x="849" y="4364"/>
                    <a:pt x="1063" y="3972"/>
                  </a:cubicBezTo>
                  <a:lnTo>
                    <a:pt x="1063" y="3972"/>
                  </a:lnTo>
                  <a:cubicBezTo>
                    <a:pt x="1052" y="3979"/>
                    <a:pt x="1041" y="3982"/>
                    <a:pt x="1031" y="3982"/>
                  </a:cubicBezTo>
                  <a:cubicBezTo>
                    <a:pt x="995" y="3982"/>
                    <a:pt x="962" y="3935"/>
                    <a:pt x="935" y="3800"/>
                  </a:cubicBezTo>
                  <a:lnTo>
                    <a:pt x="1046" y="3647"/>
                  </a:lnTo>
                  <a:cubicBezTo>
                    <a:pt x="1066" y="3699"/>
                    <a:pt x="1107" y="3713"/>
                    <a:pt x="1153" y="3713"/>
                  </a:cubicBezTo>
                  <a:cubicBezTo>
                    <a:pt x="1161" y="3713"/>
                    <a:pt x="1168" y="3713"/>
                    <a:pt x="1176" y="3712"/>
                  </a:cubicBezTo>
                  <a:cubicBezTo>
                    <a:pt x="1216" y="3596"/>
                    <a:pt x="1243" y="3478"/>
                    <a:pt x="1255" y="3357"/>
                  </a:cubicBezTo>
                  <a:cubicBezTo>
                    <a:pt x="1433" y="2880"/>
                    <a:pt x="1774" y="2572"/>
                    <a:pt x="2215" y="2127"/>
                  </a:cubicBezTo>
                  <a:cubicBezTo>
                    <a:pt x="2224" y="2136"/>
                    <a:pt x="2234" y="2142"/>
                    <a:pt x="2243" y="2142"/>
                  </a:cubicBezTo>
                  <a:cubicBezTo>
                    <a:pt x="2249" y="2142"/>
                    <a:pt x="2255" y="2139"/>
                    <a:pt x="2261" y="2133"/>
                  </a:cubicBezTo>
                  <a:cubicBezTo>
                    <a:pt x="2412" y="2025"/>
                    <a:pt x="2574" y="1932"/>
                    <a:pt x="2748" y="1860"/>
                  </a:cubicBezTo>
                  <a:lnTo>
                    <a:pt x="2702" y="1621"/>
                  </a:lnTo>
                  <a:lnTo>
                    <a:pt x="2732" y="1586"/>
                  </a:lnTo>
                  <a:lnTo>
                    <a:pt x="2783" y="1846"/>
                  </a:lnTo>
                  <a:cubicBezTo>
                    <a:pt x="2962" y="1779"/>
                    <a:pt x="3137" y="1750"/>
                    <a:pt x="3319" y="1750"/>
                  </a:cubicBezTo>
                  <a:cubicBezTo>
                    <a:pt x="3452" y="1750"/>
                    <a:pt x="3589" y="1765"/>
                    <a:pt x="3736" y="1793"/>
                  </a:cubicBezTo>
                  <a:cubicBezTo>
                    <a:pt x="3849" y="1790"/>
                    <a:pt x="4083" y="1804"/>
                    <a:pt x="4313" y="1623"/>
                  </a:cubicBezTo>
                  <a:cubicBezTo>
                    <a:pt x="4342" y="1636"/>
                    <a:pt x="4369" y="1641"/>
                    <a:pt x="4396" y="1641"/>
                  </a:cubicBezTo>
                  <a:cubicBezTo>
                    <a:pt x="4503" y="1641"/>
                    <a:pt x="4598" y="1556"/>
                    <a:pt x="4709" y="1473"/>
                  </a:cubicBezTo>
                  <a:cubicBezTo>
                    <a:pt x="4776" y="1519"/>
                    <a:pt x="4831" y="1540"/>
                    <a:pt x="4889" y="1540"/>
                  </a:cubicBezTo>
                  <a:cubicBezTo>
                    <a:pt x="4970" y="1540"/>
                    <a:pt x="5054" y="1498"/>
                    <a:pt x="5177" y="1426"/>
                  </a:cubicBezTo>
                  <a:cubicBezTo>
                    <a:pt x="5332" y="1206"/>
                    <a:pt x="5457" y="1051"/>
                    <a:pt x="5565" y="1051"/>
                  </a:cubicBezTo>
                  <a:cubicBezTo>
                    <a:pt x="5567" y="1051"/>
                    <a:pt x="5569" y="1051"/>
                    <a:pt x="5572" y="1051"/>
                  </a:cubicBezTo>
                  <a:cubicBezTo>
                    <a:pt x="5623" y="958"/>
                    <a:pt x="5662" y="886"/>
                    <a:pt x="5704" y="814"/>
                  </a:cubicBezTo>
                  <a:cubicBezTo>
                    <a:pt x="5660" y="666"/>
                    <a:pt x="5634" y="471"/>
                    <a:pt x="5592" y="425"/>
                  </a:cubicBezTo>
                  <a:lnTo>
                    <a:pt x="5722" y="188"/>
                  </a:lnTo>
                  <a:lnTo>
                    <a:pt x="5629"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88" name="Google Shape;17088;p61"/>
            <p:cNvSpPr/>
            <p:nvPr/>
          </p:nvSpPr>
          <p:spPr>
            <a:xfrm>
              <a:off x="616050" y="1093375"/>
              <a:ext cx="2575" cy="4475"/>
            </a:xfrm>
            <a:custGeom>
              <a:avLst/>
              <a:gdLst/>
              <a:ahLst/>
              <a:cxnLst/>
              <a:rect l="l" t="t" r="r" b="b"/>
              <a:pathLst>
                <a:path w="103" h="179" extrusionOk="0">
                  <a:moveTo>
                    <a:pt x="42" y="0"/>
                  </a:moveTo>
                  <a:cubicBezTo>
                    <a:pt x="37" y="63"/>
                    <a:pt x="23" y="121"/>
                    <a:pt x="0" y="179"/>
                  </a:cubicBezTo>
                  <a:lnTo>
                    <a:pt x="102" y="37"/>
                  </a:lnTo>
                  <a:lnTo>
                    <a:pt x="42"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89" name="Google Shape;17089;p61"/>
            <p:cNvSpPr/>
            <p:nvPr/>
          </p:nvSpPr>
          <p:spPr>
            <a:xfrm>
              <a:off x="620325" y="1095500"/>
              <a:ext cx="12325" cy="8350"/>
            </a:xfrm>
            <a:custGeom>
              <a:avLst/>
              <a:gdLst/>
              <a:ahLst/>
              <a:cxnLst/>
              <a:rect l="l" t="t" r="r" b="b"/>
              <a:pathLst>
                <a:path w="493" h="334" extrusionOk="0">
                  <a:moveTo>
                    <a:pt x="8" y="1"/>
                  </a:moveTo>
                  <a:lnTo>
                    <a:pt x="1" y="82"/>
                  </a:lnTo>
                  <a:cubicBezTo>
                    <a:pt x="29" y="72"/>
                    <a:pt x="54" y="68"/>
                    <a:pt x="75" y="68"/>
                  </a:cubicBezTo>
                  <a:cubicBezTo>
                    <a:pt x="243" y="68"/>
                    <a:pt x="230" y="333"/>
                    <a:pt x="341" y="333"/>
                  </a:cubicBezTo>
                  <a:cubicBezTo>
                    <a:pt x="376" y="333"/>
                    <a:pt x="423" y="307"/>
                    <a:pt x="492" y="237"/>
                  </a:cubicBezTo>
                  <a:cubicBezTo>
                    <a:pt x="342" y="175"/>
                    <a:pt x="158" y="98"/>
                    <a:pt x="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90" name="Google Shape;17090;p61"/>
            <p:cNvSpPr/>
            <p:nvPr/>
          </p:nvSpPr>
          <p:spPr>
            <a:xfrm>
              <a:off x="354250" y="665950"/>
              <a:ext cx="850" cy="825"/>
            </a:xfrm>
            <a:custGeom>
              <a:avLst/>
              <a:gdLst/>
              <a:ahLst/>
              <a:cxnLst/>
              <a:rect l="l" t="t" r="r" b="b"/>
              <a:pathLst>
                <a:path w="34" h="33" extrusionOk="0">
                  <a:moveTo>
                    <a:pt x="33" y="0"/>
                  </a:moveTo>
                  <a:lnTo>
                    <a:pt x="1" y="33"/>
                  </a:lnTo>
                  <a:cubicBezTo>
                    <a:pt x="2" y="33"/>
                    <a:pt x="3" y="33"/>
                    <a:pt x="5" y="33"/>
                  </a:cubicBezTo>
                  <a:cubicBezTo>
                    <a:pt x="19" y="33"/>
                    <a:pt x="29" y="21"/>
                    <a:pt x="3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91" name="Google Shape;17091;p61"/>
            <p:cNvSpPr/>
            <p:nvPr/>
          </p:nvSpPr>
          <p:spPr>
            <a:xfrm>
              <a:off x="819700" y="897475"/>
              <a:ext cx="1700" cy="4150"/>
            </a:xfrm>
            <a:custGeom>
              <a:avLst/>
              <a:gdLst/>
              <a:ahLst/>
              <a:cxnLst/>
              <a:rect l="l" t="t" r="r" b="b"/>
              <a:pathLst>
                <a:path w="68" h="166" extrusionOk="0">
                  <a:moveTo>
                    <a:pt x="68" y="1"/>
                  </a:moveTo>
                  <a:lnTo>
                    <a:pt x="68" y="1"/>
                  </a:lnTo>
                  <a:cubicBezTo>
                    <a:pt x="45" y="21"/>
                    <a:pt x="24" y="42"/>
                    <a:pt x="0" y="65"/>
                  </a:cubicBezTo>
                  <a:cubicBezTo>
                    <a:pt x="24" y="96"/>
                    <a:pt x="42" y="130"/>
                    <a:pt x="54" y="165"/>
                  </a:cubicBezTo>
                  <a:lnTo>
                    <a:pt x="68"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92" name="Google Shape;17092;p61"/>
            <p:cNvSpPr/>
            <p:nvPr/>
          </p:nvSpPr>
          <p:spPr>
            <a:xfrm>
              <a:off x="314025" y="667400"/>
              <a:ext cx="42925" cy="27600"/>
            </a:xfrm>
            <a:custGeom>
              <a:avLst/>
              <a:gdLst/>
              <a:ahLst/>
              <a:cxnLst/>
              <a:rect l="l" t="t" r="r" b="b"/>
              <a:pathLst>
                <a:path w="1717" h="1104" extrusionOk="0">
                  <a:moveTo>
                    <a:pt x="1584" y="0"/>
                  </a:moveTo>
                  <a:cubicBezTo>
                    <a:pt x="1475" y="105"/>
                    <a:pt x="1371" y="186"/>
                    <a:pt x="1292" y="193"/>
                  </a:cubicBezTo>
                  <a:cubicBezTo>
                    <a:pt x="1088" y="341"/>
                    <a:pt x="854" y="441"/>
                    <a:pt x="606" y="482"/>
                  </a:cubicBezTo>
                  <a:cubicBezTo>
                    <a:pt x="397" y="533"/>
                    <a:pt x="198" y="610"/>
                    <a:pt x="10" y="712"/>
                  </a:cubicBezTo>
                  <a:cubicBezTo>
                    <a:pt x="1" y="876"/>
                    <a:pt x="38" y="1068"/>
                    <a:pt x="122" y="1068"/>
                  </a:cubicBezTo>
                  <a:cubicBezTo>
                    <a:pt x="143" y="1068"/>
                    <a:pt x="167" y="1056"/>
                    <a:pt x="193" y="1030"/>
                  </a:cubicBezTo>
                  <a:lnTo>
                    <a:pt x="193" y="1030"/>
                  </a:lnTo>
                  <a:cubicBezTo>
                    <a:pt x="168" y="1055"/>
                    <a:pt x="142" y="1078"/>
                    <a:pt x="117" y="1099"/>
                  </a:cubicBezTo>
                  <a:lnTo>
                    <a:pt x="124" y="1104"/>
                  </a:lnTo>
                  <a:cubicBezTo>
                    <a:pt x="279" y="1036"/>
                    <a:pt x="439" y="983"/>
                    <a:pt x="604" y="944"/>
                  </a:cubicBezTo>
                  <a:cubicBezTo>
                    <a:pt x="875" y="781"/>
                    <a:pt x="1192" y="686"/>
                    <a:pt x="1387" y="582"/>
                  </a:cubicBezTo>
                  <a:cubicBezTo>
                    <a:pt x="1510" y="468"/>
                    <a:pt x="1619" y="360"/>
                    <a:pt x="1716" y="262"/>
                  </a:cubicBezTo>
                  <a:cubicBezTo>
                    <a:pt x="1705" y="251"/>
                    <a:pt x="1693" y="241"/>
                    <a:pt x="1682" y="230"/>
                  </a:cubicBezTo>
                  <a:lnTo>
                    <a:pt x="1584"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93" name="Google Shape;17093;p61"/>
            <p:cNvSpPr/>
            <p:nvPr/>
          </p:nvSpPr>
          <p:spPr>
            <a:xfrm>
              <a:off x="629600" y="1101475"/>
              <a:ext cx="31550" cy="11700"/>
            </a:xfrm>
            <a:custGeom>
              <a:avLst/>
              <a:gdLst/>
              <a:ahLst/>
              <a:cxnLst/>
              <a:rect l="l" t="t" r="r" b="b"/>
              <a:pathLst>
                <a:path w="1262" h="468" extrusionOk="0">
                  <a:moveTo>
                    <a:pt x="128" y="1"/>
                  </a:moveTo>
                  <a:cubicBezTo>
                    <a:pt x="75" y="105"/>
                    <a:pt x="33" y="216"/>
                    <a:pt x="1" y="328"/>
                  </a:cubicBezTo>
                  <a:cubicBezTo>
                    <a:pt x="135" y="369"/>
                    <a:pt x="274" y="399"/>
                    <a:pt x="413" y="416"/>
                  </a:cubicBezTo>
                  <a:cubicBezTo>
                    <a:pt x="505" y="445"/>
                    <a:pt x="631" y="467"/>
                    <a:pt x="769" y="467"/>
                  </a:cubicBezTo>
                  <a:cubicBezTo>
                    <a:pt x="906" y="467"/>
                    <a:pt x="1054" y="445"/>
                    <a:pt x="1190" y="383"/>
                  </a:cubicBezTo>
                  <a:cubicBezTo>
                    <a:pt x="1208" y="281"/>
                    <a:pt x="1246" y="170"/>
                    <a:pt x="1262" y="70"/>
                  </a:cubicBezTo>
                  <a:lnTo>
                    <a:pt x="1262" y="70"/>
                  </a:lnTo>
                  <a:cubicBezTo>
                    <a:pt x="1234" y="84"/>
                    <a:pt x="1204" y="98"/>
                    <a:pt x="1176" y="110"/>
                  </a:cubicBezTo>
                  <a:lnTo>
                    <a:pt x="1176" y="117"/>
                  </a:lnTo>
                  <a:cubicBezTo>
                    <a:pt x="1171" y="117"/>
                    <a:pt x="1169" y="114"/>
                    <a:pt x="1167" y="114"/>
                  </a:cubicBezTo>
                  <a:cubicBezTo>
                    <a:pt x="1076" y="149"/>
                    <a:pt x="981" y="170"/>
                    <a:pt x="886" y="177"/>
                  </a:cubicBezTo>
                  <a:cubicBezTo>
                    <a:pt x="884" y="184"/>
                    <a:pt x="882" y="188"/>
                    <a:pt x="877" y="193"/>
                  </a:cubicBezTo>
                  <a:lnTo>
                    <a:pt x="877" y="179"/>
                  </a:lnTo>
                  <a:cubicBezTo>
                    <a:pt x="851" y="181"/>
                    <a:pt x="826" y="181"/>
                    <a:pt x="801" y="181"/>
                  </a:cubicBezTo>
                  <a:cubicBezTo>
                    <a:pt x="634" y="181"/>
                    <a:pt x="468" y="149"/>
                    <a:pt x="314" y="86"/>
                  </a:cubicBezTo>
                  <a:cubicBezTo>
                    <a:pt x="253" y="54"/>
                    <a:pt x="191" y="26"/>
                    <a:pt x="12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94" name="Google Shape;17094;p61"/>
            <p:cNvSpPr/>
            <p:nvPr/>
          </p:nvSpPr>
          <p:spPr>
            <a:xfrm>
              <a:off x="653725" y="558325"/>
              <a:ext cx="70150" cy="18800"/>
            </a:xfrm>
            <a:custGeom>
              <a:avLst/>
              <a:gdLst/>
              <a:ahLst/>
              <a:cxnLst/>
              <a:rect l="l" t="t" r="r" b="b"/>
              <a:pathLst>
                <a:path w="2806" h="752" extrusionOk="0">
                  <a:moveTo>
                    <a:pt x="1537" y="0"/>
                  </a:moveTo>
                  <a:cubicBezTo>
                    <a:pt x="1224" y="0"/>
                    <a:pt x="946" y="135"/>
                    <a:pt x="656" y="281"/>
                  </a:cubicBezTo>
                  <a:cubicBezTo>
                    <a:pt x="501" y="383"/>
                    <a:pt x="322" y="450"/>
                    <a:pt x="135" y="473"/>
                  </a:cubicBezTo>
                  <a:lnTo>
                    <a:pt x="260" y="666"/>
                  </a:lnTo>
                  <a:lnTo>
                    <a:pt x="260" y="666"/>
                  </a:lnTo>
                  <a:lnTo>
                    <a:pt x="97" y="478"/>
                  </a:lnTo>
                  <a:cubicBezTo>
                    <a:pt x="79" y="480"/>
                    <a:pt x="60" y="483"/>
                    <a:pt x="42" y="485"/>
                  </a:cubicBezTo>
                  <a:cubicBezTo>
                    <a:pt x="28" y="568"/>
                    <a:pt x="16" y="659"/>
                    <a:pt x="0" y="751"/>
                  </a:cubicBezTo>
                  <a:cubicBezTo>
                    <a:pt x="255" y="721"/>
                    <a:pt x="482" y="656"/>
                    <a:pt x="689" y="538"/>
                  </a:cubicBezTo>
                  <a:cubicBezTo>
                    <a:pt x="914" y="433"/>
                    <a:pt x="1138" y="351"/>
                    <a:pt x="1371" y="351"/>
                  </a:cubicBezTo>
                  <a:cubicBezTo>
                    <a:pt x="1457" y="351"/>
                    <a:pt x="1545" y="362"/>
                    <a:pt x="1634" y="387"/>
                  </a:cubicBezTo>
                  <a:cubicBezTo>
                    <a:pt x="1654" y="390"/>
                    <a:pt x="1673" y="391"/>
                    <a:pt x="1690" y="391"/>
                  </a:cubicBezTo>
                  <a:cubicBezTo>
                    <a:pt x="1800" y="391"/>
                    <a:pt x="1865" y="348"/>
                    <a:pt x="1921" y="348"/>
                  </a:cubicBezTo>
                  <a:cubicBezTo>
                    <a:pt x="1947" y="348"/>
                    <a:pt x="1971" y="357"/>
                    <a:pt x="1996" y="383"/>
                  </a:cubicBezTo>
                  <a:cubicBezTo>
                    <a:pt x="2001" y="383"/>
                    <a:pt x="2007" y="383"/>
                    <a:pt x="2012" y="383"/>
                  </a:cubicBezTo>
                  <a:cubicBezTo>
                    <a:pt x="2244" y="383"/>
                    <a:pt x="2395" y="532"/>
                    <a:pt x="2532" y="587"/>
                  </a:cubicBezTo>
                  <a:cubicBezTo>
                    <a:pt x="2529" y="594"/>
                    <a:pt x="2545" y="612"/>
                    <a:pt x="2571" y="638"/>
                  </a:cubicBezTo>
                  <a:cubicBezTo>
                    <a:pt x="2539" y="591"/>
                    <a:pt x="2501" y="534"/>
                    <a:pt x="2455" y="462"/>
                  </a:cubicBezTo>
                  <a:lnTo>
                    <a:pt x="2805" y="404"/>
                  </a:lnTo>
                  <a:cubicBezTo>
                    <a:pt x="2738" y="360"/>
                    <a:pt x="2666" y="325"/>
                    <a:pt x="2590" y="299"/>
                  </a:cubicBezTo>
                  <a:cubicBezTo>
                    <a:pt x="2425" y="202"/>
                    <a:pt x="2353" y="186"/>
                    <a:pt x="2084" y="88"/>
                  </a:cubicBezTo>
                  <a:cubicBezTo>
                    <a:pt x="2064" y="94"/>
                    <a:pt x="2039" y="97"/>
                    <a:pt x="2007" y="97"/>
                  </a:cubicBezTo>
                  <a:cubicBezTo>
                    <a:pt x="1914" y="97"/>
                    <a:pt x="1768" y="70"/>
                    <a:pt x="1553" y="0"/>
                  </a:cubicBezTo>
                  <a:cubicBezTo>
                    <a:pt x="1548" y="0"/>
                    <a:pt x="1543" y="0"/>
                    <a:pt x="153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95" name="Google Shape;17095;p61"/>
            <p:cNvSpPr/>
            <p:nvPr/>
          </p:nvSpPr>
          <p:spPr>
            <a:xfrm>
              <a:off x="577450" y="1082875"/>
              <a:ext cx="36875" cy="15500"/>
            </a:xfrm>
            <a:custGeom>
              <a:avLst/>
              <a:gdLst/>
              <a:ahLst/>
              <a:cxnLst/>
              <a:rect l="l" t="t" r="r" b="b"/>
              <a:pathLst>
                <a:path w="1475" h="620" extrusionOk="0">
                  <a:moveTo>
                    <a:pt x="326" y="0"/>
                  </a:moveTo>
                  <a:cubicBezTo>
                    <a:pt x="239" y="0"/>
                    <a:pt x="151" y="7"/>
                    <a:pt x="61" y="21"/>
                  </a:cubicBezTo>
                  <a:cubicBezTo>
                    <a:pt x="59" y="19"/>
                    <a:pt x="57" y="18"/>
                    <a:pt x="55" y="18"/>
                  </a:cubicBezTo>
                  <a:cubicBezTo>
                    <a:pt x="28" y="18"/>
                    <a:pt x="0" y="220"/>
                    <a:pt x="95" y="327"/>
                  </a:cubicBezTo>
                  <a:cubicBezTo>
                    <a:pt x="139" y="325"/>
                    <a:pt x="183" y="323"/>
                    <a:pt x="227" y="323"/>
                  </a:cubicBezTo>
                  <a:cubicBezTo>
                    <a:pt x="334" y="323"/>
                    <a:pt x="440" y="331"/>
                    <a:pt x="545" y="346"/>
                  </a:cubicBezTo>
                  <a:cubicBezTo>
                    <a:pt x="559" y="286"/>
                    <a:pt x="575" y="228"/>
                    <a:pt x="594" y="172"/>
                  </a:cubicBezTo>
                  <a:lnTo>
                    <a:pt x="700" y="360"/>
                  </a:lnTo>
                  <a:lnTo>
                    <a:pt x="689" y="369"/>
                  </a:lnTo>
                  <a:cubicBezTo>
                    <a:pt x="918" y="418"/>
                    <a:pt x="1139" y="504"/>
                    <a:pt x="1340" y="620"/>
                  </a:cubicBezTo>
                  <a:cubicBezTo>
                    <a:pt x="1377" y="543"/>
                    <a:pt x="1424" y="443"/>
                    <a:pt x="1475" y="358"/>
                  </a:cubicBezTo>
                  <a:cubicBezTo>
                    <a:pt x="1100" y="144"/>
                    <a:pt x="726" y="0"/>
                    <a:pt x="3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96" name="Google Shape;17096;p61"/>
            <p:cNvSpPr/>
            <p:nvPr/>
          </p:nvSpPr>
          <p:spPr>
            <a:xfrm>
              <a:off x="269350" y="746150"/>
              <a:ext cx="309325" cy="373150"/>
            </a:xfrm>
            <a:custGeom>
              <a:avLst/>
              <a:gdLst/>
              <a:ahLst/>
              <a:cxnLst/>
              <a:rect l="l" t="t" r="r" b="b"/>
              <a:pathLst>
                <a:path w="12373" h="14926" extrusionOk="0">
                  <a:moveTo>
                    <a:pt x="775" y="1"/>
                  </a:moveTo>
                  <a:lnTo>
                    <a:pt x="775" y="1"/>
                  </a:lnTo>
                  <a:cubicBezTo>
                    <a:pt x="854" y="184"/>
                    <a:pt x="953" y="358"/>
                    <a:pt x="1069" y="522"/>
                  </a:cubicBezTo>
                  <a:cubicBezTo>
                    <a:pt x="1192" y="773"/>
                    <a:pt x="1315" y="1028"/>
                    <a:pt x="1317" y="1334"/>
                  </a:cubicBezTo>
                  <a:cubicBezTo>
                    <a:pt x="1440" y="1503"/>
                    <a:pt x="1440" y="1681"/>
                    <a:pt x="1387" y="2082"/>
                  </a:cubicBezTo>
                  <a:cubicBezTo>
                    <a:pt x="1380" y="2090"/>
                    <a:pt x="1389" y="2092"/>
                    <a:pt x="1407" y="2092"/>
                  </a:cubicBezTo>
                  <a:cubicBezTo>
                    <a:pt x="1430" y="2092"/>
                    <a:pt x="1467" y="2089"/>
                    <a:pt x="1505" y="2089"/>
                  </a:cubicBezTo>
                  <a:cubicBezTo>
                    <a:pt x="1533" y="2089"/>
                    <a:pt x="1562" y="2090"/>
                    <a:pt x="1586" y="2096"/>
                  </a:cubicBezTo>
                  <a:cubicBezTo>
                    <a:pt x="1571" y="2095"/>
                    <a:pt x="1555" y="2094"/>
                    <a:pt x="1539" y="2094"/>
                  </a:cubicBezTo>
                  <a:cubicBezTo>
                    <a:pt x="1469" y="2094"/>
                    <a:pt x="1408" y="2115"/>
                    <a:pt x="1410" y="2189"/>
                  </a:cubicBezTo>
                  <a:cubicBezTo>
                    <a:pt x="1347" y="2518"/>
                    <a:pt x="1232" y="2836"/>
                    <a:pt x="1069" y="3130"/>
                  </a:cubicBezTo>
                  <a:cubicBezTo>
                    <a:pt x="1060" y="3221"/>
                    <a:pt x="1072" y="3353"/>
                    <a:pt x="1146" y="3436"/>
                  </a:cubicBezTo>
                  <a:lnTo>
                    <a:pt x="965" y="3404"/>
                  </a:lnTo>
                  <a:cubicBezTo>
                    <a:pt x="1021" y="3376"/>
                    <a:pt x="1037" y="3274"/>
                    <a:pt x="1065" y="3140"/>
                  </a:cubicBezTo>
                  <a:lnTo>
                    <a:pt x="1065" y="3140"/>
                  </a:lnTo>
                  <a:cubicBezTo>
                    <a:pt x="1018" y="3228"/>
                    <a:pt x="967" y="3313"/>
                    <a:pt x="909" y="3408"/>
                  </a:cubicBezTo>
                  <a:lnTo>
                    <a:pt x="902" y="3434"/>
                  </a:lnTo>
                  <a:lnTo>
                    <a:pt x="895" y="3434"/>
                  </a:lnTo>
                  <a:cubicBezTo>
                    <a:pt x="854" y="3499"/>
                    <a:pt x="812" y="3566"/>
                    <a:pt x="766" y="3636"/>
                  </a:cubicBezTo>
                  <a:cubicBezTo>
                    <a:pt x="506" y="3754"/>
                    <a:pt x="339" y="3949"/>
                    <a:pt x="209" y="4169"/>
                  </a:cubicBezTo>
                  <a:lnTo>
                    <a:pt x="251" y="4176"/>
                  </a:lnTo>
                  <a:cubicBezTo>
                    <a:pt x="205" y="4296"/>
                    <a:pt x="179" y="4338"/>
                    <a:pt x="162" y="4338"/>
                  </a:cubicBezTo>
                  <a:cubicBezTo>
                    <a:pt x="152" y="4338"/>
                    <a:pt x="145" y="4322"/>
                    <a:pt x="140" y="4299"/>
                  </a:cubicBezTo>
                  <a:cubicBezTo>
                    <a:pt x="130" y="4313"/>
                    <a:pt x="123" y="4326"/>
                    <a:pt x="116" y="4340"/>
                  </a:cubicBezTo>
                  <a:cubicBezTo>
                    <a:pt x="121" y="4642"/>
                    <a:pt x="1" y="4911"/>
                    <a:pt x="49" y="5312"/>
                  </a:cubicBezTo>
                  <a:cubicBezTo>
                    <a:pt x="160" y="6135"/>
                    <a:pt x="865" y="6728"/>
                    <a:pt x="1382" y="6941"/>
                  </a:cubicBezTo>
                  <a:cubicBezTo>
                    <a:pt x="1340" y="6877"/>
                    <a:pt x="1324" y="6802"/>
                    <a:pt x="1336" y="6728"/>
                  </a:cubicBezTo>
                  <a:lnTo>
                    <a:pt x="1336" y="6728"/>
                  </a:lnTo>
                  <a:cubicBezTo>
                    <a:pt x="1359" y="6779"/>
                    <a:pt x="1389" y="6874"/>
                    <a:pt x="1424" y="6955"/>
                  </a:cubicBezTo>
                  <a:cubicBezTo>
                    <a:pt x="1487" y="6976"/>
                    <a:pt x="1547" y="7002"/>
                    <a:pt x="1607" y="7034"/>
                  </a:cubicBezTo>
                  <a:cubicBezTo>
                    <a:pt x="1623" y="6995"/>
                    <a:pt x="1637" y="6955"/>
                    <a:pt x="1649" y="6916"/>
                  </a:cubicBezTo>
                  <a:lnTo>
                    <a:pt x="1649" y="6916"/>
                  </a:lnTo>
                  <a:lnTo>
                    <a:pt x="1628" y="7043"/>
                  </a:lnTo>
                  <a:cubicBezTo>
                    <a:pt x="1767" y="7120"/>
                    <a:pt x="1892" y="7213"/>
                    <a:pt x="2006" y="7324"/>
                  </a:cubicBezTo>
                  <a:cubicBezTo>
                    <a:pt x="2029" y="7261"/>
                    <a:pt x="2045" y="7196"/>
                    <a:pt x="2054" y="7132"/>
                  </a:cubicBezTo>
                  <a:lnTo>
                    <a:pt x="2027" y="7067"/>
                  </a:lnTo>
                  <a:lnTo>
                    <a:pt x="2027" y="7067"/>
                  </a:lnTo>
                  <a:cubicBezTo>
                    <a:pt x="2050" y="7071"/>
                    <a:pt x="2054" y="7097"/>
                    <a:pt x="2054" y="7132"/>
                  </a:cubicBezTo>
                  <a:lnTo>
                    <a:pt x="2087" y="7206"/>
                  </a:lnTo>
                  <a:cubicBezTo>
                    <a:pt x="2050" y="7261"/>
                    <a:pt x="2052" y="7322"/>
                    <a:pt x="2071" y="7389"/>
                  </a:cubicBezTo>
                  <a:cubicBezTo>
                    <a:pt x="2173" y="7498"/>
                    <a:pt x="2270" y="7614"/>
                    <a:pt x="2358" y="7734"/>
                  </a:cubicBezTo>
                  <a:lnTo>
                    <a:pt x="2388" y="7690"/>
                  </a:lnTo>
                  <a:cubicBezTo>
                    <a:pt x="2397" y="7654"/>
                    <a:pt x="2385" y="7647"/>
                    <a:pt x="2368" y="7647"/>
                  </a:cubicBezTo>
                  <a:cubicBezTo>
                    <a:pt x="2358" y="7647"/>
                    <a:pt x="2345" y="7649"/>
                    <a:pt x="2335" y="7649"/>
                  </a:cubicBezTo>
                  <a:cubicBezTo>
                    <a:pt x="2322" y="7649"/>
                    <a:pt x="2312" y="7646"/>
                    <a:pt x="2309" y="7632"/>
                  </a:cubicBezTo>
                  <a:lnTo>
                    <a:pt x="2400" y="7563"/>
                  </a:lnTo>
                  <a:lnTo>
                    <a:pt x="2400" y="7563"/>
                  </a:lnTo>
                  <a:cubicBezTo>
                    <a:pt x="2395" y="7621"/>
                    <a:pt x="2395" y="7706"/>
                    <a:pt x="2386" y="7771"/>
                  </a:cubicBezTo>
                  <a:cubicBezTo>
                    <a:pt x="2416" y="7811"/>
                    <a:pt x="2444" y="7850"/>
                    <a:pt x="2472" y="7887"/>
                  </a:cubicBezTo>
                  <a:cubicBezTo>
                    <a:pt x="2442" y="7892"/>
                    <a:pt x="2411" y="7903"/>
                    <a:pt x="2388" y="7922"/>
                  </a:cubicBezTo>
                  <a:cubicBezTo>
                    <a:pt x="2755" y="8546"/>
                    <a:pt x="2868" y="9046"/>
                    <a:pt x="2657" y="9529"/>
                  </a:cubicBezTo>
                  <a:cubicBezTo>
                    <a:pt x="2595" y="10122"/>
                    <a:pt x="2676" y="10950"/>
                    <a:pt x="3077" y="11397"/>
                  </a:cubicBezTo>
                  <a:cubicBezTo>
                    <a:pt x="3239" y="11603"/>
                    <a:pt x="3654" y="11791"/>
                    <a:pt x="3707" y="11858"/>
                  </a:cubicBezTo>
                  <a:cubicBezTo>
                    <a:pt x="3803" y="11871"/>
                    <a:pt x="3988" y="11923"/>
                    <a:pt x="4097" y="11923"/>
                  </a:cubicBezTo>
                  <a:cubicBezTo>
                    <a:pt x="4108" y="11923"/>
                    <a:pt x="4119" y="11922"/>
                    <a:pt x="4129" y="11921"/>
                  </a:cubicBezTo>
                  <a:cubicBezTo>
                    <a:pt x="4223" y="11970"/>
                    <a:pt x="4341" y="11984"/>
                    <a:pt x="4477" y="11984"/>
                  </a:cubicBezTo>
                  <a:cubicBezTo>
                    <a:pt x="4646" y="11984"/>
                    <a:pt x="4843" y="11962"/>
                    <a:pt x="5059" y="11958"/>
                  </a:cubicBezTo>
                  <a:cubicBezTo>
                    <a:pt x="5112" y="11941"/>
                    <a:pt x="5167" y="11932"/>
                    <a:pt x="5222" y="11932"/>
                  </a:cubicBezTo>
                  <a:cubicBezTo>
                    <a:pt x="5284" y="11932"/>
                    <a:pt x="5345" y="11943"/>
                    <a:pt x="5404" y="11965"/>
                  </a:cubicBezTo>
                  <a:cubicBezTo>
                    <a:pt x="5501" y="11960"/>
                    <a:pt x="5561" y="11944"/>
                    <a:pt x="5613" y="11944"/>
                  </a:cubicBezTo>
                  <a:cubicBezTo>
                    <a:pt x="5660" y="11944"/>
                    <a:pt x="5700" y="11956"/>
                    <a:pt x="5754" y="12000"/>
                  </a:cubicBezTo>
                  <a:cubicBezTo>
                    <a:pt x="5859" y="12014"/>
                    <a:pt x="6030" y="12067"/>
                    <a:pt x="6091" y="12116"/>
                  </a:cubicBezTo>
                  <a:cubicBezTo>
                    <a:pt x="6097" y="12116"/>
                    <a:pt x="6104" y="12104"/>
                    <a:pt x="6109" y="12093"/>
                  </a:cubicBezTo>
                  <a:cubicBezTo>
                    <a:pt x="6320" y="12222"/>
                    <a:pt x="6318" y="12211"/>
                    <a:pt x="6524" y="12290"/>
                  </a:cubicBezTo>
                  <a:cubicBezTo>
                    <a:pt x="6522" y="12278"/>
                    <a:pt x="6515" y="12266"/>
                    <a:pt x="6505" y="12257"/>
                  </a:cubicBezTo>
                  <a:lnTo>
                    <a:pt x="6505" y="12257"/>
                  </a:lnTo>
                  <a:cubicBezTo>
                    <a:pt x="6522" y="12265"/>
                    <a:pt x="6539" y="12269"/>
                    <a:pt x="6555" y="12269"/>
                  </a:cubicBezTo>
                  <a:cubicBezTo>
                    <a:pt x="6596" y="12269"/>
                    <a:pt x="6635" y="12247"/>
                    <a:pt x="6668" y="12215"/>
                  </a:cubicBezTo>
                  <a:lnTo>
                    <a:pt x="6668" y="12215"/>
                  </a:lnTo>
                  <a:cubicBezTo>
                    <a:pt x="6653" y="12263"/>
                    <a:pt x="6635" y="12306"/>
                    <a:pt x="6654" y="12306"/>
                  </a:cubicBezTo>
                  <a:cubicBezTo>
                    <a:pt x="6655" y="12306"/>
                    <a:pt x="6657" y="12306"/>
                    <a:pt x="6658" y="12306"/>
                  </a:cubicBezTo>
                  <a:cubicBezTo>
                    <a:pt x="7108" y="12603"/>
                    <a:pt x="7433" y="12950"/>
                    <a:pt x="7590" y="13518"/>
                  </a:cubicBezTo>
                  <a:cubicBezTo>
                    <a:pt x="7676" y="13678"/>
                    <a:pt x="7774" y="13831"/>
                    <a:pt x="7883" y="13977"/>
                  </a:cubicBezTo>
                  <a:cubicBezTo>
                    <a:pt x="7922" y="14000"/>
                    <a:pt x="7950" y="14035"/>
                    <a:pt x="7966" y="14079"/>
                  </a:cubicBezTo>
                  <a:cubicBezTo>
                    <a:pt x="7973" y="14089"/>
                    <a:pt x="7980" y="14098"/>
                    <a:pt x="7987" y="14105"/>
                  </a:cubicBezTo>
                  <a:lnTo>
                    <a:pt x="8045" y="13929"/>
                  </a:lnTo>
                  <a:lnTo>
                    <a:pt x="8186" y="14295"/>
                  </a:lnTo>
                  <a:cubicBezTo>
                    <a:pt x="8184" y="14306"/>
                    <a:pt x="8182" y="14313"/>
                    <a:pt x="8177" y="14323"/>
                  </a:cubicBezTo>
                  <a:cubicBezTo>
                    <a:pt x="8221" y="14429"/>
                    <a:pt x="8411" y="14571"/>
                    <a:pt x="8497" y="14636"/>
                  </a:cubicBezTo>
                  <a:cubicBezTo>
                    <a:pt x="8567" y="14652"/>
                    <a:pt x="8708" y="14746"/>
                    <a:pt x="8783" y="14746"/>
                  </a:cubicBezTo>
                  <a:cubicBezTo>
                    <a:pt x="8796" y="14746"/>
                    <a:pt x="8806" y="14744"/>
                    <a:pt x="8814" y="14738"/>
                  </a:cubicBezTo>
                  <a:cubicBezTo>
                    <a:pt x="8845" y="14835"/>
                    <a:pt x="8995" y="14840"/>
                    <a:pt x="9053" y="14918"/>
                  </a:cubicBezTo>
                  <a:cubicBezTo>
                    <a:pt x="9079" y="14907"/>
                    <a:pt x="9113" y="14904"/>
                    <a:pt x="9150" y="14904"/>
                  </a:cubicBezTo>
                  <a:cubicBezTo>
                    <a:pt x="9236" y="14904"/>
                    <a:pt x="9340" y="14925"/>
                    <a:pt x="9401" y="14925"/>
                  </a:cubicBezTo>
                  <a:cubicBezTo>
                    <a:pt x="9434" y="14925"/>
                    <a:pt x="9455" y="14919"/>
                    <a:pt x="9454" y="14900"/>
                  </a:cubicBezTo>
                  <a:lnTo>
                    <a:pt x="9454" y="14900"/>
                  </a:lnTo>
                  <a:cubicBezTo>
                    <a:pt x="9464" y="14900"/>
                    <a:pt x="9473" y="14900"/>
                    <a:pt x="9482" y="14900"/>
                  </a:cubicBezTo>
                  <a:cubicBezTo>
                    <a:pt x="9648" y="14900"/>
                    <a:pt x="9648" y="14847"/>
                    <a:pt x="9809" y="14847"/>
                  </a:cubicBezTo>
                  <a:cubicBezTo>
                    <a:pt x="9827" y="14847"/>
                    <a:pt x="9848" y="14847"/>
                    <a:pt x="9872" y="14849"/>
                  </a:cubicBezTo>
                  <a:cubicBezTo>
                    <a:pt x="9881" y="14840"/>
                    <a:pt x="9853" y="14809"/>
                    <a:pt x="10004" y="14712"/>
                  </a:cubicBezTo>
                  <a:cubicBezTo>
                    <a:pt x="10016" y="14712"/>
                    <a:pt x="10029" y="14713"/>
                    <a:pt x="10040" y="14713"/>
                  </a:cubicBezTo>
                  <a:cubicBezTo>
                    <a:pt x="10259" y="14713"/>
                    <a:pt x="10350" y="14651"/>
                    <a:pt x="10444" y="14508"/>
                  </a:cubicBezTo>
                  <a:cubicBezTo>
                    <a:pt x="10757" y="14487"/>
                    <a:pt x="10750" y="14443"/>
                    <a:pt x="10954" y="14344"/>
                  </a:cubicBezTo>
                  <a:cubicBezTo>
                    <a:pt x="11070" y="14128"/>
                    <a:pt x="11469" y="13973"/>
                    <a:pt x="11541" y="13917"/>
                  </a:cubicBezTo>
                  <a:cubicBezTo>
                    <a:pt x="11766" y="13801"/>
                    <a:pt x="11994" y="13772"/>
                    <a:pt x="12224" y="13772"/>
                  </a:cubicBezTo>
                  <a:cubicBezTo>
                    <a:pt x="12273" y="13772"/>
                    <a:pt x="12323" y="13773"/>
                    <a:pt x="12373" y="13776"/>
                  </a:cubicBezTo>
                  <a:cubicBezTo>
                    <a:pt x="12344" y="13715"/>
                    <a:pt x="12269" y="13474"/>
                    <a:pt x="12279" y="13448"/>
                  </a:cubicBezTo>
                  <a:lnTo>
                    <a:pt x="12279" y="13448"/>
                  </a:lnTo>
                  <a:cubicBezTo>
                    <a:pt x="12282" y="13448"/>
                    <a:pt x="12285" y="13448"/>
                    <a:pt x="12287" y="13449"/>
                  </a:cubicBezTo>
                  <a:cubicBezTo>
                    <a:pt x="12285" y="13447"/>
                    <a:pt x="12283" y="13446"/>
                    <a:pt x="12282" y="13446"/>
                  </a:cubicBezTo>
                  <a:cubicBezTo>
                    <a:pt x="12281" y="13446"/>
                    <a:pt x="12280" y="13447"/>
                    <a:pt x="12279" y="13448"/>
                  </a:cubicBezTo>
                  <a:lnTo>
                    <a:pt x="12279" y="13448"/>
                  </a:lnTo>
                  <a:cubicBezTo>
                    <a:pt x="12212" y="13443"/>
                    <a:pt x="12140" y="13438"/>
                    <a:pt x="12067" y="13438"/>
                  </a:cubicBezTo>
                  <a:cubicBezTo>
                    <a:pt x="11858" y="13438"/>
                    <a:pt x="11639" y="13475"/>
                    <a:pt x="11473" y="13630"/>
                  </a:cubicBezTo>
                  <a:cubicBezTo>
                    <a:pt x="11274" y="13764"/>
                    <a:pt x="10922" y="13783"/>
                    <a:pt x="10757" y="14061"/>
                  </a:cubicBezTo>
                  <a:cubicBezTo>
                    <a:pt x="10662" y="14200"/>
                    <a:pt x="10428" y="14230"/>
                    <a:pt x="10270" y="14290"/>
                  </a:cubicBezTo>
                  <a:cubicBezTo>
                    <a:pt x="10293" y="14464"/>
                    <a:pt x="10073" y="14457"/>
                    <a:pt x="10048" y="14561"/>
                  </a:cubicBezTo>
                  <a:cubicBezTo>
                    <a:pt x="9960" y="14554"/>
                    <a:pt x="9897" y="14546"/>
                    <a:pt x="9854" y="14546"/>
                  </a:cubicBezTo>
                  <a:cubicBezTo>
                    <a:pt x="9806" y="14546"/>
                    <a:pt x="9782" y="14556"/>
                    <a:pt x="9772" y="14589"/>
                  </a:cubicBezTo>
                  <a:cubicBezTo>
                    <a:pt x="9710" y="14572"/>
                    <a:pt x="9669" y="14566"/>
                    <a:pt x="9622" y="14566"/>
                  </a:cubicBezTo>
                  <a:cubicBezTo>
                    <a:pt x="9573" y="14566"/>
                    <a:pt x="9516" y="14573"/>
                    <a:pt x="9417" y="14580"/>
                  </a:cubicBezTo>
                  <a:cubicBezTo>
                    <a:pt x="9412" y="14591"/>
                    <a:pt x="9391" y="14594"/>
                    <a:pt x="9362" y="14594"/>
                  </a:cubicBezTo>
                  <a:cubicBezTo>
                    <a:pt x="9331" y="14594"/>
                    <a:pt x="9290" y="14590"/>
                    <a:pt x="9254" y="14590"/>
                  </a:cubicBezTo>
                  <a:cubicBezTo>
                    <a:pt x="9197" y="14590"/>
                    <a:pt x="9151" y="14599"/>
                    <a:pt x="9165" y="14643"/>
                  </a:cubicBezTo>
                  <a:cubicBezTo>
                    <a:pt x="8972" y="14503"/>
                    <a:pt x="8883" y="14451"/>
                    <a:pt x="8822" y="14451"/>
                  </a:cubicBezTo>
                  <a:cubicBezTo>
                    <a:pt x="8802" y="14451"/>
                    <a:pt x="8785" y="14457"/>
                    <a:pt x="8768" y="14466"/>
                  </a:cubicBezTo>
                  <a:cubicBezTo>
                    <a:pt x="8657" y="14369"/>
                    <a:pt x="8420" y="14165"/>
                    <a:pt x="8437" y="14144"/>
                  </a:cubicBezTo>
                  <a:cubicBezTo>
                    <a:pt x="8388" y="14114"/>
                    <a:pt x="8344" y="14082"/>
                    <a:pt x="8300" y="14047"/>
                  </a:cubicBezTo>
                  <a:lnTo>
                    <a:pt x="8300" y="14047"/>
                  </a:lnTo>
                  <a:cubicBezTo>
                    <a:pt x="8293" y="14163"/>
                    <a:pt x="8481" y="14047"/>
                    <a:pt x="8399" y="14337"/>
                  </a:cubicBezTo>
                  <a:lnTo>
                    <a:pt x="8237" y="13991"/>
                  </a:lnTo>
                  <a:cubicBezTo>
                    <a:pt x="8070" y="13834"/>
                    <a:pt x="7950" y="13632"/>
                    <a:pt x="7896" y="13409"/>
                  </a:cubicBezTo>
                  <a:cubicBezTo>
                    <a:pt x="7590" y="12800"/>
                    <a:pt x="7259" y="12440"/>
                    <a:pt x="6740" y="12120"/>
                  </a:cubicBezTo>
                  <a:cubicBezTo>
                    <a:pt x="6770" y="12062"/>
                    <a:pt x="6777" y="12009"/>
                    <a:pt x="6747" y="12002"/>
                  </a:cubicBezTo>
                  <a:lnTo>
                    <a:pt x="6747" y="12002"/>
                  </a:lnTo>
                  <a:cubicBezTo>
                    <a:pt x="6742" y="12013"/>
                    <a:pt x="6718" y="12024"/>
                    <a:pt x="6700" y="12024"/>
                  </a:cubicBezTo>
                  <a:cubicBezTo>
                    <a:pt x="6680" y="12024"/>
                    <a:pt x="6670" y="12008"/>
                    <a:pt x="6716" y="11958"/>
                  </a:cubicBezTo>
                  <a:cubicBezTo>
                    <a:pt x="6556" y="11942"/>
                    <a:pt x="6408" y="11946"/>
                    <a:pt x="6403" y="11858"/>
                  </a:cubicBezTo>
                  <a:cubicBezTo>
                    <a:pt x="6267" y="11833"/>
                    <a:pt x="6135" y="11782"/>
                    <a:pt x="6014" y="11708"/>
                  </a:cubicBezTo>
                  <a:cubicBezTo>
                    <a:pt x="5961" y="11708"/>
                    <a:pt x="5989" y="11691"/>
                    <a:pt x="5805" y="11647"/>
                  </a:cubicBezTo>
                  <a:cubicBezTo>
                    <a:pt x="5756" y="11674"/>
                    <a:pt x="5702" y="11687"/>
                    <a:pt x="5648" y="11687"/>
                  </a:cubicBezTo>
                  <a:cubicBezTo>
                    <a:pt x="5603" y="11687"/>
                    <a:pt x="5558" y="11678"/>
                    <a:pt x="5516" y="11659"/>
                  </a:cubicBezTo>
                  <a:cubicBezTo>
                    <a:pt x="5464" y="11657"/>
                    <a:pt x="5419" y="11657"/>
                    <a:pt x="5378" y="11657"/>
                  </a:cubicBezTo>
                  <a:cubicBezTo>
                    <a:pt x="5197" y="11657"/>
                    <a:pt x="5103" y="11672"/>
                    <a:pt x="4917" y="11687"/>
                  </a:cubicBezTo>
                  <a:cubicBezTo>
                    <a:pt x="4730" y="11708"/>
                    <a:pt x="4596" y="11748"/>
                    <a:pt x="4459" y="11748"/>
                  </a:cubicBezTo>
                  <a:cubicBezTo>
                    <a:pt x="4382" y="11748"/>
                    <a:pt x="4304" y="11735"/>
                    <a:pt x="4215" y="11701"/>
                  </a:cubicBezTo>
                  <a:cubicBezTo>
                    <a:pt x="3907" y="11654"/>
                    <a:pt x="3608" y="11406"/>
                    <a:pt x="3448" y="11228"/>
                  </a:cubicBezTo>
                  <a:cubicBezTo>
                    <a:pt x="2868" y="10669"/>
                    <a:pt x="2891" y="10027"/>
                    <a:pt x="2919" y="9498"/>
                  </a:cubicBezTo>
                  <a:cubicBezTo>
                    <a:pt x="3170" y="9067"/>
                    <a:pt x="3051" y="8453"/>
                    <a:pt x="2683" y="7899"/>
                  </a:cubicBezTo>
                  <a:lnTo>
                    <a:pt x="2697" y="7890"/>
                  </a:lnTo>
                  <a:cubicBezTo>
                    <a:pt x="2692" y="7876"/>
                    <a:pt x="2687" y="7864"/>
                    <a:pt x="2680" y="7852"/>
                  </a:cubicBezTo>
                  <a:cubicBezTo>
                    <a:pt x="2694" y="7848"/>
                    <a:pt x="2697" y="7846"/>
                    <a:pt x="2678" y="7846"/>
                  </a:cubicBezTo>
                  <a:cubicBezTo>
                    <a:pt x="2367" y="7150"/>
                    <a:pt x="1962" y="6826"/>
                    <a:pt x="1433" y="6640"/>
                  </a:cubicBezTo>
                  <a:cubicBezTo>
                    <a:pt x="1037" y="6422"/>
                    <a:pt x="439" y="5894"/>
                    <a:pt x="385" y="5416"/>
                  </a:cubicBezTo>
                  <a:cubicBezTo>
                    <a:pt x="246" y="5040"/>
                    <a:pt x="353" y="4639"/>
                    <a:pt x="367" y="4505"/>
                  </a:cubicBezTo>
                  <a:cubicBezTo>
                    <a:pt x="571" y="4190"/>
                    <a:pt x="719" y="3935"/>
                    <a:pt x="956" y="3742"/>
                  </a:cubicBezTo>
                  <a:cubicBezTo>
                    <a:pt x="1398" y="3337"/>
                    <a:pt x="1593" y="2840"/>
                    <a:pt x="1725" y="2133"/>
                  </a:cubicBezTo>
                  <a:cubicBezTo>
                    <a:pt x="1702" y="2124"/>
                    <a:pt x="1677" y="2115"/>
                    <a:pt x="1653" y="2110"/>
                  </a:cubicBezTo>
                  <a:cubicBezTo>
                    <a:pt x="1709" y="1730"/>
                    <a:pt x="1704" y="1526"/>
                    <a:pt x="1605" y="1329"/>
                  </a:cubicBezTo>
                  <a:cubicBezTo>
                    <a:pt x="1556" y="1090"/>
                    <a:pt x="1512" y="761"/>
                    <a:pt x="1359" y="539"/>
                  </a:cubicBezTo>
                  <a:cubicBezTo>
                    <a:pt x="1327" y="520"/>
                    <a:pt x="1289" y="506"/>
                    <a:pt x="1252" y="494"/>
                  </a:cubicBezTo>
                  <a:lnTo>
                    <a:pt x="1201" y="348"/>
                  </a:lnTo>
                  <a:cubicBezTo>
                    <a:pt x="1183" y="318"/>
                    <a:pt x="1164" y="286"/>
                    <a:pt x="1143" y="251"/>
                  </a:cubicBezTo>
                  <a:cubicBezTo>
                    <a:pt x="1084" y="248"/>
                    <a:pt x="963" y="142"/>
                    <a:pt x="919" y="142"/>
                  </a:cubicBezTo>
                  <a:cubicBezTo>
                    <a:pt x="895" y="142"/>
                    <a:pt x="893" y="171"/>
                    <a:pt x="930" y="258"/>
                  </a:cubicBezTo>
                  <a:lnTo>
                    <a:pt x="775"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97" name="Google Shape;17097;p61"/>
            <p:cNvSpPr/>
            <p:nvPr/>
          </p:nvSpPr>
          <p:spPr>
            <a:xfrm>
              <a:off x="541050" y="522950"/>
              <a:ext cx="30500" cy="11975"/>
            </a:xfrm>
            <a:custGeom>
              <a:avLst/>
              <a:gdLst/>
              <a:ahLst/>
              <a:cxnLst/>
              <a:rect l="l" t="t" r="r" b="b"/>
              <a:pathLst>
                <a:path w="1220" h="479" extrusionOk="0">
                  <a:moveTo>
                    <a:pt x="508" y="1"/>
                  </a:moveTo>
                  <a:cubicBezTo>
                    <a:pt x="492" y="1"/>
                    <a:pt x="476" y="1"/>
                    <a:pt x="459" y="1"/>
                  </a:cubicBezTo>
                  <a:cubicBezTo>
                    <a:pt x="302" y="10"/>
                    <a:pt x="146" y="45"/>
                    <a:pt x="0" y="106"/>
                  </a:cubicBezTo>
                  <a:lnTo>
                    <a:pt x="149" y="479"/>
                  </a:lnTo>
                  <a:cubicBezTo>
                    <a:pt x="272" y="435"/>
                    <a:pt x="401" y="412"/>
                    <a:pt x="534" y="409"/>
                  </a:cubicBezTo>
                  <a:cubicBezTo>
                    <a:pt x="599" y="403"/>
                    <a:pt x="666" y="401"/>
                    <a:pt x="732" y="401"/>
                  </a:cubicBezTo>
                  <a:cubicBezTo>
                    <a:pt x="876" y="401"/>
                    <a:pt x="1021" y="414"/>
                    <a:pt x="1162" y="439"/>
                  </a:cubicBezTo>
                  <a:lnTo>
                    <a:pt x="1220" y="117"/>
                  </a:lnTo>
                  <a:cubicBezTo>
                    <a:pt x="1020" y="40"/>
                    <a:pt x="795" y="1"/>
                    <a:pt x="50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98" name="Google Shape;17098;p61"/>
            <p:cNvSpPr/>
            <p:nvPr/>
          </p:nvSpPr>
          <p:spPr>
            <a:xfrm>
              <a:off x="722275" y="576475"/>
              <a:ext cx="4775" cy="5525"/>
            </a:xfrm>
            <a:custGeom>
              <a:avLst/>
              <a:gdLst/>
              <a:ahLst/>
              <a:cxnLst/>
              <a:rect l="l" t="t" r="r" b="b"/>
              <a:pathLst>
                <a:path w="191" h="221" extrusionOk="0">
                  <a:moveTo>
                    <a:pt x="27" y="0"/>
                  </a:moveTo>
                  <a:cubicBezTo>
                    <a:pt x="10" y="0"/>
                    <a:pt x="9" y="34"/>
                    <a:pt x="1" y="56"/>
                  </a:cubicBezTo>
                  <a:cubicBezTo>
                    <a:pt x="38" y="86"/>
                    <a:pt x="77" y="116"/>
                    <a:pt x="116" y="146"/>
                  </a:cubicBezTo>
                  <a:cubicBezTo>
                    <a:pt x="126" y="178"/>
                    <a:pt x="109" y="190"/>
                    <a:pt x="191" y="220"/>
                  </a:cubicBezTo>
                  <a:cubicBezTo>
                    <a:pt x="89" y="48"/>
                    <a:pt x="47" y="0"/>
                    <a:pt x="2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099" name="Google Shape;17099;p61"/>
            <p:cNvSpPr/>
            <p:nvPr/>
          </p:nvSpPr>
          <p:spPr>
            <a:xfrm>
              <a:off x="759425" y="650075"/>
              <a:ext cx="5650" cy="7500"/>
            </a:xfrm>
            <a:custGeom>
              <a:avLst/>
              <a:gdLst/>
              <a:ahLst/>
              <a:cxnLst/>
              <a:rect l="l" t="t" r="r" b="b"/>
              <a:pathLst>
                <a:path w="226" h="300" extrusionOk="0">
                  <a:moveTo>
                    <a:pt x="179" y="0"/>
                  </a:moveTo>
                  <a:cubicBezTo>
                    <a:pt x="167" y="42"/>
                    <a:pt x="160" y="86"/>
                    <a:pt x="158" y="130"/>
                  </a:cubicBezTo>
                  <a:cubicBezTo>
                    <a:pt x="193" y="137"/>
                    <a:pt x="193" y="137"/>
                    <a:pt x="202" y="181"/>
                  </a:cubicBezTo>
                  <a:cubicBezTo>
                    <a:pt x="128" y="167"/>
                    <a:pt x="70" y="93"/>
                    <a:pt x="1" y="53"/>
                  </a:cubicBezTo>
                  <a:lnTo>
                    <a:pt x="1" y="53"/>
                  </a:lnTo>
                  <a:cubicBezTo>
                    <a:pt x="70" y="139"/>
                    <a:pt x="147" y="223"/>
                    <a:pt x="225" y="299"/>
                  </a:cubicBezTo>
                  <a:cubicBezTo>
                    <a:pt x="221" y="197"/>
                    <a:pt x="205" y="97"/>
                    <a:pt x="17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00" name="Google Shape;17100;p61"/>
            <p:cNvSpPr/>
            <p:nvPr/>
          </p:nvSpPr>
          <p:spPr>
            <a:xfrm>
              <a:off x="834700" y="718975"/>
              <a:ext cx="3350" cy="12025"/>
            </a:xfrm>
            <a:custGeom>
              <a:avLst/>
              <a:gdLst/>
              <a:ahLst/>
              <a:cxnLst/>
              <a:rect l="l" t="t" r="r" b="b"/>
              <a:pathLst>
                <a:path w="134" h="481" extrusionOk="0">
                  <a:moveTo>
                    <a:pt x="84" y="0"/>
                  </a:moveTo>
                  <a:cubicBezTo>
                    <a:pt x="6" y="209"/>
                    <a:pt x="1" y="397"/>
                    <a:pt x="52" y="480"/>
                  </a:cubicBezTo>
                  <a:cubicBezTo>
                    <a:pt x="80" y="399"/>
                    <a:pt x="110" y="311"/>
                    <a:pt x="133" y="223"/>
                  </a:cubicBezTo>
                  <a:cubicBezTo>
                    <a:pt x="103" y="186"/>
                    <a:pt x="82" y="123"/>
                    <a:pt x="8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01" name="Google Shape;17101;p61"/>
            <p:cNvSpPr/>
            <p:nvPr/>
          </p:nvSpPr>
          <p:spPr>
            <a:xfrm>
              <a:off x="772050" y="654700"/>
              <a:ext cx="40500" cy="19375"/>
            </a:xfrm>
            <a:custGeom>
              <a:avLst/>
              <a:gdLst/>
              <a:ahLst/>
              <a:cxnLst/>
              <a:rect l="l" t="t" r="r" b="b"/>
              <a:pathLst>
                <a:path w="1620" h="775" extrusionOk="0">
                  <a:moveTo>
                    <a:pt x="87" y="1"/>
                  </a:moveTo>
                  <a:cubicBezTo>
                    <a:pt x="84" y="14"/>
                    <a:pt x="82" y="28"/>
                    <a:pt x="77" y="45"/>
                  </a:cubicBezTo>
                  <a:cubicBezTo>
                    <a:pt x="87" y="70"/>
                    <a:pt x="96" y="93"/>
                    <a:pt x="101" y="109"/>
                  </a:cubicBezTo>
                  <a:lnTo>
                    <a:pt x="68" y="91"/>
                  </a:lnTo>
                  <a:cubicBezTo>
                    <a:pt x="52" y="163"/>
                    <a:pt x="29" y="244"/>
                    <a:pt x="1" y="334"/>
                  </a:cubicBezTo>
                  <a:cubicBezTo>
                    <a:pt x="73" y="381"/>
                    <a:pt x="147" y="422"/>
                    <a:pt x="226" y="457"/>
                  </a:cubicBezTo>
                  <a:cubicBezTo>
                    <a:pt x="228" y="450"/>
                    <a:pt x="230" y="443"/>
                    <a:pt x="230" y="436"/>
                  </a:cubicBezTo>
                  <a:lnTo>
                    <a:pt x="233" y="462"/>
                  </a:lnTo>
                  <a:cubicBezTo>
                    <a:pt x="437" y="550"/>
                    <a:pt x="652" y="608"/>
                    <a:pt x="873" y="633"/>
                  </a:cubicBezTo>
                  <a:cubicBezTo>
                    <a:pt x="893" y="632"/>
                    <a:pt x="913" y="631"/>
                    <a:pt x="934" y="631"/>
                  </a:cubicBezTo>
                  <a:cubicBezTo>
                    <a:pt x="1128" y="631"/>
                    <a:pt x="1353" y="704"/>
                    <a:pt x="1598" y="775"/>
                  </a:cubicBezTo>
                  <a:cubicBezTo>
                    <a:pt x="1600" y="705"/>
                    <a:pt x="1607" y="636"/>
                    <a:pt x="1619" y="568"/>
                  </a:cubicBezTo>
                  <a:cubicBezTo>
                    <a:pt x="1423" y="438"/>
                    <a:pt x="1211" y="309"/>
                    <a:pt x="992" y="309"/>
                  </a:cubicBezTo>
                  <a:cubicBezTo>
                    <a:pt x="978" y="309"/>
                    <a:pt x="963" y="310"/>
                    <a:pt x="949" y="311"/>
                  </a:cubicBezTo>
                  <a:cubicBezTo>
                    <a:pt x="648" y="249"/>
                    <a:pt x="358" y="142"/>
                    <a:pt x="8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02" name="Google Shape;17102;p61"/>
            <p:cNvSpPr/>
            <p:nvPr/>
          </p:nvSpPr>
          <p:spPr>
            <a:xfrm>
              <a:off x="815700" y="671925"/>
              <a:ext cx="25525" cy="46200"/>
            </a:xfrm>
            <a:custGeom>
              <a:avLst/>
              <a:gdLst/>
              <a:ahLst/>
              <a:cxnLst/>
              <a:rect l="l" t="t" r="r" b="b"/>
              <a:pathLst>
                <a:path w="1021" h="1848" extrusionOk="0">
                  <a:moveTo>
                    <a:pt x="332" y="132"/>
                  </a:moveTo>
                  <a:lnTo>
                    <a:pt x="329" y="159"/>
                  </a:lnTo>
                  <a:lnTo>
                    <a:pt x="329" y="159"/>
                  </a:lnTo>
                  <a:cubicBezTo>
                    <a:pt x="331" y="150"/>
                    <a:pt x="332" y="142"/>
                    <a:pt x="332" y="132"/>
                  </a:cubicBezTo>
                  <a:close/>
                  <a:moveTo>
                    <a:pt x="114" y="0"/>
                  </a:moveTo>
                  <a:lnTo>
                    <a:pt x="114" y="0"/>
                  </a:lnTo>
                  <a:cubicBezTo>
                    <a:pt x="1" y="269"/>
                    <a:pt x="165" y="107"/>
                    <a:pt x="140" y="299"/>
                  </a:cubicBezTo>
                  <a:cubicBezTo>
                    <a:pt x="286" y="450"/>
                    <a:pt x="427" y="638"/>
                    <a:pt x="599" y="862"/>
                  </a:cubicBezTo>
                  <a:cubicBezTo>
                    <a:pt x="731" y="1129"/>
                    <a:pt x="735" y="1423"/>
                    <a:pt x="687" y="1711"/>
                  </a:cubicBezTo>
                  <a:cubicBezTo>
                    <a:pt x="752" y="1801"/>
                    <a:pt x="854" y="1822"/>
                    <a:pt x="949" y="1848"/>
                  </a:cubicBezTo>
                  <a:cubicBezTo>
                    <a:pt x="1021" y="1451"/>
                    <a:pt x="1018" y="1029"/>
                    <a:pt x="877" y="693"/>
                  </a:cubicBezTo>
                  <a:cubicBezTo>
                    <a:pt x="858" y="658"/>
                    <a:pt x="840" y="626"/>
                    <a:pt x="821" y="593"/>
                  </a:cubicBezTo>
                  <a:cubicBezTo>
                    <a:pt x="784" y="641"/>
                    <a:pt x="737" y="760"/>
                    <a:pt x="684" y="760"/>
                  </a:cubicBezTo>
                  <a:cubicBezTo>
                    <a:pt x="661" y="760"/>
                    <a:pt x="637" y="739"/>
                    <a:pt x="613" y="682"/>
                  </a:cubicBezTo>
                  <a:cubicBezTo>
                    <a:pt x="661" y="556"/>
                    <a:pt x="698" y="487"/>
                    <a:pt x="731" y="457"/>
                  </a:cubicBezTo>
                  <a:cubicBezTo>
                    <a:pt x="664" y="369"/>
                    <a:pt x="589" y="287"/>
                    <a:pt x="506" y="216"/>
                  </a:cubicBezTo>
                  <a:cubicBezTo>
                    <a:pt x="455" y="262"/>
                    <a:pt x="390" y="325"/>
                    <a:pt x="293" y="431"/>
                  </a:cubicBezTo>
                  <a:lnTo>
                    <a:pt x="329" y="159"/>
                  </a:lnTo>
                  <a:lnTo>
                    <a:pt x="329" y="159"/>
                  </a:lnTo>
                  <a:cubicBezTo>
                    <a:pt x="320" y="190"/>
                    <a:pt x="298" y="217"/>
                    <a:pt x="274" y="248"/>
                  </a:cubicBezTo>
                  <a:cubicBezTo>
                    <a:pt x="267" y="183"/>
                    <a:pt x="267" y="121"/>
                    <a:pt x="272" y="58"/>
                  </a:cubicBezTo>
                  <a:cubicBezTo>
                    <a:pt x="221" y="32"/>
                    <a:pt x="167" y="14"/>
                    <a:pt x="11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03" name="Google Shape;17103;p61"/>
            <p:cNvSpPr/>
            <p:nvPr/>
          </p:nvSpPr>
          <p:spPr>
            <a:xfrm>
              <a:off x="816275" y="720875"/>
              <a:ext cx="19625" cy="58100"/>
            </a:xfrm>
            <a:custGeom>
              <a:avLst/>
              <a:gdLst/>
              <a:ahLst/>
              <a:cxnLst/>
              <a:rect l="l" t="t" r="r" b="b"/>
              <a:pathLst>
                <a:path w="785" h="2324" extrusionOk="0">
                  <a:moveTo>
                    <a:pt x="123" y="2281"/>
                  </a:moveTo>
                  <a:lnTo>
                    <a:pt x="123" y="2281"/>
                  </a:lnTo>
                  <a:cubicBezTo>
                    <a:pt x="123" y="2282"/>
                    <a:pt x="124" y="2282"/>
                    <a:pt x="124" y="2282"/>
                  </a:cubicBezTo>
                  <a:lnTo>
                    <a:pt x="124" y="2282"/>
                  </a:lnTo>
                  <a:cubicBezTo>
                    <a:pt x="124" y="2282"/>
                    <a:pt x="123" y="2282"/>
                    <a:pt x="123" y="2281"/>
                  </a:cubicBezTo>
                  <a:close/>
                  <a:moveTo>
                    <a:pt x="613" y="1"/>
                  </a:moveTo>
                  <a:cubicBezTo>
                    <a:pt x="559" y="214"/>
                    <a:pt x="490" y="418"/>
                    <a:pt x="437" y="601"/>
                  </a:cubicBezTo>
                  <a:cubicBezTo>
                    <a:pt x="147" y="1123"/>
                    <a:pt x="1" y="1547"/>
                    <a:pt x="123" y="2281"/>
                  </a:cubicBezTo>
                  <a:lnTo>
                    <a:pt x="123" y="2281"/>
                  </a:lnTo>
                  <a:cubicBezTo>
                    <a:pt x="113" y="2217"/>
                    <a:pt x="310" y="2240"/>
                    <a:pt x="446" y="2226"/>
                  </a:cubicBezTo>
                  <a:lnTo>
                    <a:pt x="446" y="2226"/>
                  </a:lnTo>
                  <a:cubicBezTo>
                    <a:pt x="439" y="2259"/>
                    <a:pt x="416" y="2284"/>
                    <a:pt x="386" y="2296"/>
                  </a:cubicBezTo>
                  <a:lnTo>
                    <a:pt x="418" y="2324"/>
                  </a:lnTo>
                  <a:cubicBezTo>
                    <a:pt x="425" y="2292"/>
                    <a:pt x="433" y="2273"/>
                    <a:pt x="444" y="2273"/>
                  </a:cubicBezTo>
                  <a:cubicBezTo>
                    <a:pt x="447" y="2273"/>
                    <a:pt x="451" y="2275"/>
                    <a:pt x="455" y="2280"/>
                  </a:cubicBezTo>
                  <a:cubicBezTo>
                    <a:pt x="453" y="2261"/>
                    <a:pt x="450" y="2245"/>
                    <a:pt x="448" y="2226"/>
                  </a:cubicBezTo>
                  <a:cubicBezTo>
                    <a:pt x="464" y="2224"/>
                    <a:pt x="481" y="2222"/>
                    <a:pt x="499" y="2217"/>
                  </a:cubicBezTo>
                  <a:cubicBezTo>
                    <a:pt x="406" y="1577"/>
                    <a:pt x="335" y="1118"/>
                    <a:pt x="643" y="738"/>
                  </a:cubicBezTo>
                  <a:cubicBezTo>
                    <a:pt x="698" y="634"/>
                    <a:pt x="745" y="527"/>
                    <a:pt x="784" y="418"/>
                  </a:cubicBezTo>
                  <a:cubicBezTo>
                    <a:pt x="627" y="316"/>
                    <a:pt x="661" y="138"/>
                    <a:pt x="61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04" name="Google Shape;17104;p61"/>
            <p:cNvSpPr/>
            <p:nvPr/>
          </p:nvSpPr>
          <p:spPr>
            <a:xfrm>
              <a:off x="374725" y="553800"/>
              <a:ext cx="5525" cy="5300"/>
            </a:xfrm>
            <a:custGeom>
              <a:avLst/>
              <a:gdLst/>
              <a:ahLst/>
              <a:cxnLst/>
              <a:rect l="l" t="t" r="r" b="b"/>
              <a:pathLst>
                <a:path w="221" h="212" extrusionOk="0">
                  <a:moveTo>
                    <a:pt x="58" y="0"/>
                  </a:moveTo>
                  <a:cubicBezTo>
                    <a:pt x="39" y="14"/>
                    <a:pt x="21" y="28"/>
                    <a:pt x="0" y="42"/>
                  </a:cubicBezTo>
                  <a:cubicBezTo>
                    <a:pt x="58" y="174"/>
                    <a:pt x="139" y="202"/>
                    <a:pt x="220" y="211"/>
                  </a:cubicBezTo>
                  <a:cubicBezTo>
                    <a:pt x="128" y="130"/>
                    <a:pt x="46" y="61"/>
                    <a:pt x="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05" name="Google Shape;17105;p61"/>
            <p:cNvSpPr/>
            <p:nvPr/>
          </p:nvSpPr>
          <p:spPr>
            <a:xfrm>
              <a:off x="386600" y="546950"/>
              <a:ext cx="3275" cy="3250"/>
            </a:xfrm>
            <a:custGeom>
              <a:avLst/>
              <a:gdLst/>
              <a:ahLst/>
              <a:cxnLst/>
              <a:rect l="l" t="t" r="r" b="b"/>
              <a:pathLst>
                <a:path w="131" h="130" extrusionOk="0">
                  <a:moveTo>
                    <a:pt x="74" y="1"/>
                  </a:moveTo>
                  <a:cubicBezTo>
                    <a:pt x="54" y="24"/>
                    <a:pt x="28" y="47"/>
                    <a:pt x="0" y="64"/>
                  </a:cubicBezTo>
                  <a:cubicBezTo>
                    <a:pt x="31" y="104"/>
                    <a:pt x="62" y="130"/>
                    <a:pt x="99" y="130"/>
                  </a:cubicBezTo>
                  <a:cubicBezTo>
                    <a:pt x="109" y="130"/>
                    <a:pt x="119" y="128"/>
                    <a:pt x="130" y="124"/>
                  </a:cubicBezTo>
                  <a:cubicBezTo>
                    <a:pt x="116" y="80"/>
                    <a:pt x="98" y="38"/>
                    <a:pt x="7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06" name="Google Shape;17106;p61"/>
            <p:cNvSpPr/>
            <p:nvPr/>
          </p:nvSpPr>
          <p:spPr>
            <a:xfrm>
              <a:off x="833725" y="648500"/>
              <a:ext cx="22050" cy="27900"/>
            </a:xfrm>
            <a:custGeom>
              <a:avLst/>
              <a:gdLst/>
              <a:ahLst/>
              <a:cxnLst/>
              <a:rect l="l" t="t" r="r" b="b"/>
              <a:pathLst>
                <a:path w="882" h="1116" extrusionOk="0">
                  <a:moveTo>
                    <a:pt x="100" y="0"/>
                  </a:moveTo>
                  <a:cubicBezTo>
                    <a:pt x="82" y="65"/>
                    <a:pt x="47" y="126"/>
                    <a:pt x="0" y="174"/>
                  </a:cubicBezTo>
                  <a:cubicBezTo>
                    <a:pt x="28" y="161"/>
                    <a:pt x="52" y="158"/>
                    <a:pt x="74" y="158"/>
                  </a:cubicBezTo>
                  <a:cubicBezTo>
                    <a:pt x="100" y="158"/>
                    <a:pt x="123" y="163"/>
                    <a:pt x="148" y="163"/>
                  </a:cubicBezTo>
                  <a:cubicBezTo>
                    <a:pt x="186" y="163"/>
                    <a:pt x="225" y="150"/>
                    <a:pt x="279" y="86"/>
                  </a:cubicBezTo>
                  <a:lnTo>
                    <a:pt x="279" y="86"/>
                  </a:lnTo>
                  <a:cubicBezTo>
                    <a:pt x="207" y="204"/>
                    <a:pt x="167" y="339"/>
                    <a:pt x="170" y="478"/>
                  </a:cubicBezTo>
                  <a:lnTo>
                    <a:pt x="181" y="480"/>
                  </a:lnTo>
                  <a:cubicBezTo>
                    <a:pt x="216" y="513"/>
                    <a:pt x="253" y="545"/>
                    <a:pt x="286" y="575"/>
                  </a:cubicBezTo>
                  <a:lnTo>
                    <a:pt x="286" y="578"/>
                  </a:lnTo>
                  <a:cubicBezTo>
                    <a:pt x="325" y="612"/>
                    <a:pt x="360" y="650"/>
                    <a:pt x="395" y="684"/>
                  </a:cubicBezTo>
                  <a:cubicBezTo>
                    <a:pt x="404" y="680"/>
                    <a:pt x="413" y="678"/>
                    <a:pt x="422" y="678"/>
                  </a:cubicBezTo>
                  <a:cubicBezTo>
                    <a:pt x="439" y="678"/>
                    <a:pt x="456" y="688"/>
                    <a:pt x="471" y="719"/>
                  </a:cubicBezTo>
                  <a:lnTo>
                    <a:pt x="459" y="752"/>
                  </a:lnTo>
                  <a:cubicBezTo>
                    <a:pt x="566" y="865"/>
                    <a:pt x="668" y="988"/>
                    <a:pt x="759" y="1116"/>
                  </a:cubicBezTo>
                  <a:cubicBezTo>
                    <a:pt x="830" y="696"/>
                    <a:pt x="487" y="1074"/>
                    <a:pt x="807" y="601"/>
                  </a:cubicBezTo>
                  <a:cubicBezTo>
                    <a:pt x="828" y="571"/>
                    <a:pt x="851" y="543"/>
                    <a:pt x="881" y="520"/>
                  </a:cubicBezTo>
                  <a:cubicBezTo>
                    <a:pt x="740" y="383"/>
                    <a:pt x="592" y="269"/>
                    <a:pt x="478" y="142"/>
                  </a:cubicBezTo>
                  <a:cubicBezTo>
                    <a:pt x="341" y="89"/>
                    <a:pt x="221" y="42"/>
                    <a:pt x="10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07" name="Google Shape;17107;p61"/>
            <p:cNvSpPr/>
            <p:nvPr/>
          </p:nvSpPr>
          <p:spPr>
            <a:xfrm>
              <a:off x="801375" y="1048400"/>
              <a:ext cx="4675" cy="3375"/>
            </a:xfrm>
            <a:custGeom>
              <a:avLst/>
              <a:gdLst/>
              <a:ahLst/>
              <a:cxnLst/>
              <a:rect l="l" t="t" r="r" b="b"/>
              <a:pathLst>
                <a:path w="187" h="135" extrusionOk="0">
                  <a:moveTo>
                    <a:pt x="186" y="0"/>
                  </a:moveTo>
                  <a:lnTo>
                    <a:pt x="186" y="0"/>
                  </a:lnTo>
                  <a:cubicBezTo>
                    <a:pt x="131" y="26"/>
                    <a:pt x="66" y="0"/>
                    <a:pt x="1" y="118"/>
                  </a:cubicBezTo>
                  <a:cubicBezTo>
                    <a:pt x="4" y="118"/>
                    <a:pt x="6" y="118"/>
                    <a:pt x="9" y="118"/>
                  </a:cubicBezTo>
                  <a:cubicBezTo>
                    <a:pt x="28" y="118"/>
                    <a:pt x="47" y="125"/>
                    <a:pt x="63" y="135"/>
                  </a:cubicBezTo>
                  <a:cubicBezTo>
                    <a:pt x="98" y="84"/>
                    <a:pt x="140" y="40"/>
                    <a:pt x="18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08" name="Google Shape;17108;p61"/>
            <p:cNvSpPr/>
            <p:nvPr/>
          </p:nvSpPr>
          <p:spPr>
            <a:xfrm>
              <a:off x="681825" y="529700"/>
              <a:ext cx="120050" cy="122875"/>
            </a:xfrm>
            <a:custGeom>
              <a:avLst/>
              <a:gdLst/>
              <a:ahLst/>
              <a:cxnLst/>
              <a:rect l="l" t="t" r="r" b="b"/>
              <a:pathLst>
                <a:path w="4802" h="4915" extrusionOk="0">
                  <a:moveTo>
                    <a:pt x="2513" y="1029"/>
                  </a:moveTo>
                  <a:lnTo>
                    <a:pt x="2657" y="1224"/>
                  </a:lnTo>
                  <a:cubicBezTo>
                    <a:pt x="2601" y="1166"/>
                    <a:pt x="2553" y="1101"/>
                    <a:pt x="2513" y="1029"/>
                  </a:cubicBezTo>
                  <a:close/>
                  <a:moveTo>
                    <a:pt x="3009" y="1340"/>
                  </a:moveTo>
                  <a:cubicBezTo>
                    <a:pt x="3009" y="1341"/>
                    <a:pt x="3011" y="1342"/>
                    <a:pt x="3012" y="1343"/>
                  </a:cubicBezTo>
                  <a:lnTo>
                    <a:pt x="3012" y="1343"/>
                  </a:lnTo>
                  <a:cubicBezTo>
                    <a:pt x="3011" y="1342"/>
                    <a:pt x="3010" y="1341"/>
                    <a:pt x="3009" y="1340"/>
                  </a:cubicBezTo>
                  <a:close/>
                  <a:moveTo>
                    <a:pt x="3012" y="1343"/>
                  </a:moveTo>
                  <a:cubicBezTo>
                    <a:pt x="3012" y="1344"/>
                    <a:pt x="3013" y="1346"/>
                    <a:pt x="3014" y="1347"/>
                  </a:cubicBezTo>
                  <a:lnTo>
                    <a:pt x="3014" y="1347"/>
                  </a:lnTo>
                  <a:cubicBezTo>
                    <a:pt x="3014" y="1347"/>
                    <a:pt x="3014" y="1347"/>
                    <a:pt x="3014" y="1347"/>
                  </a:cubicBezTo>
                  <a:cubicBezTo>
                    <a:pt x="3014" y="1346"/>
                    <a:pt x="3013" y="1345"/>
                    <a:pt x="3012" y="1343"/>
                  </a:cubicBezTo>
                  <a:close/>
                  <a:moveTo>
                    <a:pt x="3939" y="3728"/>
                  </a:moveTo>
                  <a:lnTo>
                    <a:pt x="3939" y="3728"/>
                  </a:lnTo>
                  <a:cubicBezTo>
                    <a:pt x="3941" y="3730"/>
                    <a:pt x="3942" y="3732"/>
                    <a:pt x="3944" y="3734"/>
                  </a:cubicBezTo>
                  <a:lnTo>
                    <a:pt x="3944" y="3734"/>
                  </a:lnTo>
                  <a:cubicBezTo>
                    <a:pt x="3943" y="3731"/>
                    <a:pt x="3941" y="3729"/>
                    <a:pt x="3939" y="3728"/>
                  </a:cubicBezTo>
                  <a:close/>
                  <a:moveTo>
                    <a:pt x="4567" y="4312"/>
                  </a:moveTo>
                  <a:cubicBezTo>
                    <a:pt x="4563" y="4329"/>
                    <a:pt x="4557" y="4346"/>
                    <a:pt x="4551" y="4364"/>
                  </a:cubicBezTo>
                  <a:lnTo>
                    <a:pt x="4551" y="4364"/>
                  </a:lnTo>
                  <a:cubicBezTo>
                    <a:pt x="4556" y="4346"/>
                    <a:pt x="4562" y="4328"/>
                    <a:pt x="4567" y="4312"/>
                  </a:cubicBezTo>
                  <a:close/>
                  <a:moveTo>
                    <a:pt x="4662" y="4338"/>
                  </a:moveTo>
                  <a:lnTo>
                    <a:pt x="4674" y="4400"/>
                  </a:lnTo>
                  <a:cubicBezTo>
                    <a:pt x="4671" y="4401"/>
                    <a:pt x="4669" y="4402"/>
                    <a:pt x="4667" y="4402"/>
                  </a:cubicBezTo>
                  <a:cubicBezTo>
                    <a:pt x="4653" y="4402"/>
                    <a:pt x="4654" y="4378"/>
                    <a:pt x="4662" y="4338"/>
                  </a:cubicBezTo>
                  <a:close/>
                  <a:moveTo>
                    <a:pt x="949" y="0"/>
                  </a:moveTo>
                  <a:cubicBezTo>
                    <a:pt x="629" y="49"/>
                    <a:pt x="281" y="153"/>
                    <a:pt x="51" y="394"/>
                  </a:cubicBezTo>
                  <a:cubicBezTo>
                    <a:pt x="35" y="397"/>
                    <a:pt x="17" y="401"/>
                    <a:pt x="0" y="403"/>
                  </a:cubicBezTo>
                  <a:cubicBezTo>
                    <a:pt x="28" y="434"/>
                    <a:pt x="61" y="459"/>
                    <a:pt x="93" y="485"/>
                  </a:cubicBezTo>
                  <a:cubicBezTo>
                    <a:pt x="109" y="377"/>
                    <a:pt x="153" y="366"/>
                    <a:pt x="203" y="366"/>
                  </a:cubicBezTo>
                  <a:cubicBezTo>
                    <a:pt x="215" y="366"/>
                    <a:pt x="228" y="367"/>
                    <a:pt x="241" y="367"/>
                  </a:cubicBezTo>
                  <a:cubicBezTo>
                    <a:pt x="264" y="367"/>
                    <a:pt x="287" y="365"/>
                    <a:pt x="309" y="352"/>
                  </a:cubicBezTo>
                  <a:cubicBezTo>
                    <a:pt x="305" y="350"/>
                    <a:pt x="303" y="348"/>
                    <a:pt x="304" y="348"/>
                  </a:cubicBezTo>
                  <a:lnTo>
                    <a:pt x="304" y="348"/>
                  </a:lnTo>
                  <a:cubicBezTo>
                    <a:pt x="304" y="348"/>
                    <a:pt x="306" y="349"/>
                    <a:pt x="309" y="352"/>
                  </a:cubicBezTo>
                  <a:cubicBezTo>
                    <a:pt x="311" y="350"/>
                    <a:pt x="316" y="350"/>
                    <a:pt x="318" y="348"/>
                  </a:cubicBezTo>
                  <a:cubicBezTo>
                    <a:pt x="318" y="350"/>
                    <a:pt x="318" y="355"/>
                    <a:pt x="318" y="359"/>
                  </a:cubicBezTo>
                  <a:cubicBezTo>
                    <a:pt x="430" y="280"/>
                    <a:pt x="567" y="199"/>
                    <a:pt x="725" y="199"/>
                  </a:cubicBezTo>
                  <a:cubicBezTo>
                    <a:pt x="852" y="199"/>
                    <a:pt x="993" y="251"/>
                    <a:pt x="1146" y="397"/>
                  </a:cubicBezTo>
                  <a:lnTo>
                    <a:pt x="1071" y="88"/>
                  </a:lnTo>
                  <a:lnTo>
                    <a:pt x="1071" y="88"/>
                  </a:lnTo>
                  <a:cubicBezTo>
                    <a:pt x="1224" y="288"/>
                    <a:pt x="1294" y="135"/>
                    <a:pt x="1380" y="385"/>
                  </a:cubicBezTo>
                  <a:lnTo>
                    <a:pt x="1415" y="308"/>
                  </a:lnTo>
                  <a:lnTo>
                    <a:pt x="1477" y="570"/>
                  </a:lnTo>
                  <a:cubicBezTo>
                    <a:pt x="1493" y="580"/>
                    <a:pt x="1505" y="594"/>
                    <a:pt x="1512" y="610"/>
                  </a:cubicBezTo>
                  <a:cubicBezTo>
                    <a:pt x="1556" y="610"/>
                    <a:pt x="1725" y="663"/>
                    <a:pt x="1980" y="698"/>
                  </a:cubicBezTo>
                  <a:cubicBezTo>
                    <a:pt x="2090" y="794"/>
                    <a:pt x="2211" y="976"/>
                    <a:pt x="2232" y="976"/>
                  </a:cubicBezTo>
                  <a:cubicBezTo>
                    <a:pt x="2232" y="976"/>
                    <a:pt x="2233" y="976"/>
                    <a:pt x="2233" y="976"/>
                  </a:cubicBezTo>
                  <a:cubicBezTo>
                    <a:pt x="2421" y="1070"/>
                    <a:pt x="2450" y="1149"/>
                    <a:pt x="2424" y="1149"/>
                  </a:cubicBezTo>
                  <a:cubicBezTo>
                    <a:pt x="2419" y="1149"/>
                    <a:pt x="2412" y="1146"/>
                    <a:pt x="2404" y="1141"/>
                  </a:cubicBezTo>
                  <a:lnTo>
                    <a:pt x="2404" y="1141"/>
                  </a:lnTo>
                  <a:cubicBezTo>
                    <a:pt x="2439" y="1171"/>
                    <a:pt x="2474" y="1203"/>
                    <a:pt x="2504" y="1238"/>
                  </a:cubicBezTo>
                  <a:lnTo>
                    <a:pt x="2511" y="1238"/>
                  </a:lnTo>
                  <a:lnTo>
                    <a:pt x="2518" y="1250"/>
                  </a:lnTo>
                  <a:cubicBezTo>
                    <a:pt x="2588" y="1331"/>
                    <a:pt x="2618" y="1384"/>
                    <a:pt x="2696" y="1414"/>
                  </a:cubicBezTo>
                  <a:cubicBezTo>
                    <a:pt x="2666" y="1447"/>
                    <a:pt x="2650" y="1491"/>
                    <a:pt x="2650" y="1535"/>
                  </a:cubicBezTo>
                  <a:lnTo>
                    <a:pt x="2673" y="1586"/>
                  </a:lnTo>
                  <a:lnTo>
                    <a:pt x="2822" y="1535"/>
                  </a:lnTo>
                  <a:lnTo>
                    <a:pt x="2843" y="1623"/>
                  </a:lnTo>
                  <a:lnTo>
                    <a:pt x="3042" y="1792"/>
                  </a:lnTo>
                  <a:cubicBezTo>
                    <a:pt x="3041" y="1812"/>
                    <a:pt x="3035" y="1820"/>
                    <a:pt x="3025" y="1820"/>
                  </a:cubicBezTo>
                  <a:cubicBezTo>
                    <a:pt x="2982" y="1820"/>
                    <a:pt x="2867" y="1678"/>
                    <a:pt x="2787" y="1609"/>
                  </a:cubicBezTo>
                  <a:lnTo>
                    <a:pt x="2787" y="1609"/>
                  </a:lnTo>
                  <a:lnTo>
                    <a:pt x="2940" y="1915"/>
                  </a:lnTo>
                  <a:cubicBezTo>
                    <a:pt x="2873" y="1804"/>
                    <a:pt x="2766" y="1704"/>
                    <a:pt x="2659" y="1593"/>
                  </a:cubicBezTo>
                  <a:lnTo>
                    <a:pt x="2659" y="1593"/>
                  </a:lnTo>
                  <a:cubicBezTo>
                    <a:pt x="2683" y="1674"/>
                    <a:pt x="2750" y="1769"/>
                    <a:pt x="2838" y="1899"/>
                  </a:cubicBezTo>
                  <a:cubicBezTo>
                    <a:pt x="2866" y="2017"/>
                    <a:pt x="2852" y="2195"/>
                    <a:pt x="2840" y="2316"/>
                  </a:cubicBezTo>
                  <a:cubicBezTo>
                    <a:pt x="2866" y="2708"/>
                    <a:pt x="2907" y="2993"/>
                    <a:pt x="2979" y="3264"/>
                  </a:cubicBezTo>
                  <a:cubicBezTo>
                    <a:pt x="3225" y="3549"/>
                    <a:pt x="3369" y="3749"/>
                    <a:pt x="3545" y="3934"/>
                  </a:cubicBezTo>
                  <a:cubicBezTo>
                    <a:pt x="3552" y="3918"/>
                    <a:pt x="3559" y="3902"/>
                    <a:pt x="3568" y="3881"/>
                  </a:cubicBezTo>
                  <a:cubicBezTo>
                    <a:pt x="3570" y="3911"/>
                    <a:pt x="3575" y="3941"/>
                    <a:pt x="3580" y="3967"/>
                  </a:cubicBezTo>
                  <a:cubicBezTo>
                    <a:pt x="3621" y="4008"/>
                    <a:pt x="3663" y="4050"/>
                    <a:pt x="3710" y="4092"/>
                  </a:cubicBezTo>
                  <a:cubicBezTo>
                    <a:pt x="3668" y="4142"/>
                    <a:pt x="3635" y="4177"/>
                    <a:pt x="3631" y="4178"/>
                  </a:cubicBezTo>
                  <a:lnTo>
                    <a:pt x="3631" y="4178"/>
                  </a:lnTo>
                  <a:cubicBezTo>
                    <a:pt x="3631" y="4178"/>
                    <a:pt x="3631" y="4178"/>
                    <a:pt x="3631" y="4178"/>
                  </a:cubicBezTo>
                  <a:lnTo>
                    <a:pt x="3631" y="4178"/>
                  </a:lnTo>
                  <a:cubicBezTo>
                    <a:pt x="3631" y="4178"/>
                    <a:pt x="3631" y="4178"/>
                    <a:pt x="3631" y="4178"/>
                  </a:cubicBezTo>
                  <a:cubicBezTo>
                    <a:pt x="3631" y="4178"/>
                    <a:pt x="3631" y="4178"/>
                    <a:pt x="3631" y="4178"/>
                  </a:cubicBezTo>
                  <a:lnTo>
                    <a:pt x="3631" y="4178"/>
                  </a:lnTo>
                  <a:cubicBezTo>
                    <a:pt x="4039" y="4560"/>
                    <a:pt x="4380" y="4785"/>
                    <a:pt x="4801" y="4915"/>
                  </a:cubicBezTo>
                  <a:cubicBezTo>
                    <a:pt x="4739" y="4739"/>
                    <a:pt x="4711" y="4553"/>
                    <a:pt x="4713" y="4365"/>
                  </a:cubicBezTo>
                  <a:cubicBezTo>
                    <a:pt x="4697" y="4356"/>
                    <a:pt x="4679" y="4347"/>
                    <a:pt x="4662" y="4335"/>
                  </a:cubicBezTo>
                  <a:cubicBezTo>
                    <a:pt x="4632" y="4319"/>
                    <a:pt x="4604" y="4303"/>
                    <a:pt x="4577" y="4287"/>
                  </a:cubicBezTo>
                  <a:lnTo>
                    <a:pt x="4567" y="4312"/>
                  </a:lnTo>
                  <a:cubicBezTo>
                    <a:pt x="4570" y="4303"/>
                    <a:pt x="4572" y="4293"/>
                    <a:pt x="4574" y="4284"/>
                  </a:cubicBezTo>
                  <a:cubicBezTo>
                    <a:pt x="4333" y="4142"/>
                    <a:pt x="4119" y="3954"/>
                    <a:pt x="3944" y="3734"/>
                  </a:cubicBezTo>
                  <a:lnTo>
                    <a:pt x="3944" y="3734"/>
                  </a:lnTo>
                  <a:cubicBezTo>
                    <a:pt x="3945" y="3738"/>
                    <a:pt x="3946" y="3742"/>
                    <a:pt x="3946" y="3746"/>
                  </a:cubicBezTo>
                  <a:cubicBezTo>
                    <a:pt x="3754" y="3503"/>
                    <a:pt x="3552" y="3352"/>
                    <a:pt x="3482" y="3081"/>
                  </a:cubicBezTo>
                  <a:cubicBezTo>
                    <a:pt x="3443" y="3065"/>
                    <a:pt x="3408" y="3042"/>
                    <a:pt x="3378" y="3011"/>
                  </a:cubicBezTo>
                  <a:cubicBezTo>
                    <a:pt x="3364" y="2900"/>
                    <a:pt x="3408" y="2601"/>
                    <a:pt x="3283" y="2277"/>
                  </a:cubicBezTo>
                  <a:cubicBezTo>
                    <a:pt x="3149" y="2056"/>
                    <a:pt x="3174" y="1936"/>
                    <a:pt x="3102" y="1753"/>
                  </a:cubicBezTo>
                  <a:cubicBezTo>
                    <a:pt x="3205" y="1613"/>
                    <a:pt x="3121" y="1510"/>
                    <a:pt x="3014" y="1347"/>
                  </a:cubicBezTo>
                  <a:lnTo>
                    <a:pt x="3014" y="1347"/>
                  </a:lnTo>
                  <a:cubicBezTo>
                    <a:pt x="2916" y="1238"/>
                    <a:pt x="2864" y="1203"/>
                    <a:pt x="2832" y="1203"/>
                  </a:cubicBezTo>
                  <a:cubicBezTo>
                    <a:pt x="2779" y="1203"/>
                    <a:pt x="2775" y="1290"/>
                    <a:pt x="2713" y="1303"/>
                  </a:cubicBezTo>
                  <a:lnTo>
                    <a:pt x="2657" y="1224"/>
                  </a:lnTo>
                  <a:lnTo>
                    <a:pt x="2657" y="1224"/>
                  </a:lnTo>
                  <a:cubicBezTo>
                    <a:pt x="2682" y="1249"/>
                    <a:pt x="2702" y="1259"/>
                    <a:pt x="2718" y="1259"/>
                  </a:cubicBezTo>
                  <a:cubicBezTo>
                    <a:pt x="2777" y="1259"/>
                    <a:pt x="2782" y="1119"/>
                    <a:pt x="2845" y="1119"/>
                  </a:cubicBezTo>
                  <a:cubicBezTo>
                    <a:pt x="2856" y="1119"/>
                    <a:pt x="2868" y="1123"/>
                    <a:pt x="2882" y="1131"/>
                  </a:cubicBezTo>
                  <a:cubicBezTo>
                    <a:pt x="2896" y="1155"/>
                    <a:pt x="2914" y="1178"/>
                    <a:pt x="2931" y="1199"/>
                  </a:cubicBezTo>
                  <a:cubicBezTo>
                    <a:pt x="2891" y="1064"/>
                    <a:pt x="2914" y="1111"/>
                    <a:pt x="2847" y="916"/>
                  </a:cubicBezTo>
                  <a:cubicBezTo>
                    <a:pt x="2792" y="876"/>
                    <a:pt x="2687" y="842"/>
                    <a:pt x="2713" y="716"/>
                  </a:cubicBezTo>
                  <a:cubicBezTo>
                    <a:pt x="2518" y="550"/>
                    <a:pt x="2277" y="392"/>
                    <a:pt x="2210" y="366"/>
                  </a:cubicBezTo>
                  <a:cubicBezTo>
                    <a:pt x="2145" y="334"/>
                    <a:pt x="2059" y="288"/>
                    <a:pt x="1976" y="250"/>
                  </a:cubicBezTo>
                  <a:lnTo>
                    <a:pt x="1976" y="250"/>
                  </a:lnTo>
                  <a:cubicBezTo>
                    <a:pt x="2050" y="366"/>
                    <a:pt x="2147" y="464"/>
                    <a:pt x="2265" y="538"/>
                  </a:cubicBezTo>
                  <a:cubicBezTo>
                    <a:pt x="2330" y="698"/>
                    <a:pt x="2295" y="772"/>
                    <a:pt x="2360" y="828"/>
                  </a:cubicBezTo>
                  <a:cubicBezTo>
                    <a:pt x="2159" y="802"/>
                    <a:pt x="1987" y="392"/>
                    <a:pt x="1827" y="244"/>
                  </a:cubicBezTo>
                  <a:cubicBezTo>
                    <a:pt x="1826" y="244"/>
                    <a:pt x="1825" y="244"/>
                    <a:pt x="1824" y="244"/>
                  </a:cubicBezTo>
                  <a:cubicBezTo>
                    <a:pt x="1807" y="244"/>
                    <a:pt x="1777" y="229"/>
                    <a:pt x="1732" y="190"/>
                  </a:cubicBezTo>
                  <a:lnTo>
                    <a:pt x="1732" y="190"/>
                  </a:lnTo>
                  <a:cubicBezTo>
                    <a:pt x="1769" y="197"/>
                    <a:pt x="1802" y="216"/>
                    <a:pt x="1827" y="244"/>
                  </a:cubicBezTo>
                  <a:cubicBezTo>
                    <a:pt x="1843" y="241"/>
                    <a:pt x="1848" y="223"/>
                    <a:pt x="1848" y="199"/>
                  </a:cubicBezTo>
                  <a:cubicBezTo>
                    <a:pt x="1803" y="186"/>
                    <a:pt x="1762" y="178"/>
                    <a:pt x="1729" y="178"/>
                  </a:cubicBezTo>
                  <a:cubicBezTo>
                    <a:pt x="1703" y="178"/>
                    <a:pt x="1681" y="183"/>
                    <a:pt x="1665" y="195"/>
                  </a:cubicBezTo>
                  <a:cubicBezTo>
                    <a:pt x="1646" y="183"/>
                    <a:pt x="1630" y="176"/>
                    <a:pt x="1614" y="167"/>
                  </a:cubicBezTo>
                  <a:lnTo>
                    <a:pt x="1614" y="167"/>
                  </a:lnTo>
                  <a:cubicBezTo>
                    <a:pt x="1670" y="250"/>
                    <a:pt x="1709" y="341"/>
                    <a:pt x="1663" y="343"/>
                  </a:cubicBezTo>
                  <a:lnTo>
                    <a:pt x="1517" y="116"/>
                  </a:lnTo>
                  <a:cubicBezTo>
                    <a:pt x="1319" y="30"/>
                    <a:pt x="1187" y="63"/>
                    <a:pt x="94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09" name="Google Shape;17109;p61"/>
            <p:cNvSpPr/>
            <p:nvPr/>
          </p:nvSpPr>
          <p:spPr>
            <a:xfrm>
              <a:off x="860975" y="667675"/>
              <a:ext cx="775" cy="1250"/>
            </a:xfrm>
            <a:custGeom>
              <a:avLst/>
              <a:gdLst/>
              <a:ahLst/>
              <a:cxnLst/>
              <a:rect l="l" t="t" r="r" b="b"/>
              <a:pathLst>
                <a:path w="31" h="50" extrusionOk="0">
                  <a:moveTo>
                    <a:pt x="0" y="1"/>
                  </a:moveTo>
                  <a:lnTo>
                    <a:pt x="0" y="1"/>
                  </a:lnTo>
                  <a:cubicBezTo>
                    <a:pt x="7" y="19"/>
                    <a:pt x="19" y="36"/>
                    <a:pt x="30" y="49"/>
                  </a:cubicBezTo>
                  <a:cubicBezTo>
                    <a:pt x="21" y="33"/>
                    <a:pt x="12" y="17"/>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10" name="Google Shape;17110;p61"/>
            <p:cNvSpPr/>
            <p:nvPr/>
          </p:nvSpPr>
          <p:spPr>
            <a:xfrm>
              <a:off x="827925" y="675025"/>
              <a:ext cx="71550" cy="271900"/>
            </a:xfrm>
            <a:custGeom>
              <a:avLst/>
              <a:gdLst/>
              <a:ahLst/>
              <a:cxnLst/>
              <a:rect l="l" t="t" r="r" b="b"/>
              <a:pathLst>
                <a:path w="2862" h="10876" extrusionOk="0">
                  <a:moveTo>
                    <a:pt x="1137" y="1856"/>
                  </a:moveTo>
                  <a:cubicBezTo>
                    <a:pt x="1137" y="1902"/>
                    <a:pt x="1134" y="1948"/>
                    <a:pt x="1125" y="1996"/>
                  </a:cubicBezTo>
                  <a:lnTo>
                    <a:pt x="1125" y="1996"/>
                  </a:lnTo>
                  <a:cubicBezTo>
                    <a:pt x="1125" y="1996"/>
                    <a:pt x="1125" y="1995"/>
                    <a:pt x="1125" y="1995"/>
                  </a:cubicBezTo>
                  <a:lnTo>
                    <a:pt x="1125" y="1995"/>
                  </a:lnTo>
                  <a:lnTo>
                    <a:pt x="1125" y="1997"/>
                  </a:lnTo>
                  <a:cubicBezTo>
                    <a:pt x="1125" y="1997"/>
                    <a:pt x="1125" y="1996"/>
                    <a:pt x="1125" y="1996"/>
                  </a:cubicBezTo>
                  <a:lnTo>
                    <a:pt x="1125" y="1996"/>
                  </a:lnTo>
                  <a:cubicBezTo>
                    <a:pt x="1147" y="2118"/>
                    <a:pt x="1273" y="2104"/>
                    <a:pt x="1116" y="2280"/>
                  </a:cubicBezTo>
                  <a:cubicBezTo>
                    <a:pt x="981" y="2183"/>
                    <a:pt x="1086" y="2190"/>
                    <a:pt x="1125" y="1995"/>
                  </a:cubicBezTo>
                  <a:lnTo>
                    <a:pt x="1125" y="1995"/>
                  </a:lnTo>
                  <a:lnTo>
                    <a:pt x="1125" y="1995"/>
                  </a:lnTo>
                  <a:cubicBezTo>
                    <a:pt x="1118" y="1949"/>
                    <a:pt x="1123" y="1900"/>
                    <a:pt x="1137" y="1856"/>
                  </a:cubicBezTo>
                  <a:close/>
                  <a:moveTo>
                    <a:pt x="900" y="2412"/>
                  </a:moveTo>
                  <a:lnTo>
                    <a:pt x="1141" y="2584"/>
                  </a:lnTo>
                  <a:cubicBezTo>
                    <a:pt x="1112" y="2648"/>
                    <a:pt x="1087" y="2671"/>
                    <a:pt x="1065" y="2671"/>
                  </a:cubicBezTo>
                  <a:cubicBezTo>
                    <a:pt x="1014" y="2671"/>
                    <a:pt x="982" y="2537"/>
                    <a:pt x="953" y="2537"/>
                  </a:cubicBezTo>
                  <a:cubicBezTo>
                    <a:pt x="935" y="2537"/>
                    <a:pt x="918" y="2588"/>
                    <a:pt x="898" y="2755"/>
                  </a:cubicBezTo>
                  <a:lnTo>
                    <a:pt x="900" y="2412"/>
                  </a:lnTo>
                  <a:close/>
                  <a:moveTo>
                    <a:pt x="2574" y="6376"/>
                  </a:moveTo>
                  <a:lnTo>
                    <a:pt x="2574" y="6376"/>
                  </a:lnTo>
                  <a:cubicBezTo>
                    <a:pt x="2579" y="6425"/>
                    <a:pt x="2576" y="6476"/>
                    <a:pt x="2567" y="6525"/>
                  </a:cubicBezTo>
                  <a:cubicBezTo>
                    <a:pt x="2521" y="6460"/>
                    <a:pt x="2537" y="6413"/>
                    <a:pt x="2574" y="6376"/>
                  </a:cubicBezTo>
                  <a:close/>
                  <a:moveTo>
                    <a:pt x="1234" y="0"/>
                  </a:moveTo>
                  <a:cubicBezTo>
                    <a:pt x="1161" y="0"/>
                    <a:pt x="1081" y="16"/>
                    <a:pt x="991" y="55"/>
                  </a:cubicBezTo>
                  <a:cubicBezTo>
                    <a:pt x="1028" y="106"/>
                    <a:pt x="1062" y="154"/>
                    <a:pt x="1099" y="210"/>
                  </a:cubicBezTo>
                  <a:cubicBezTo>
                    <a:pt x="1097" y="328"/>
                    <a:pt x="1301" y="453"/>
                    <a:pt x="1127" y="567"/>
                  </a:cubicBezTo>
                  <a:cubicBezTo>
                    <a:pt x="1197" y="838"/>
                    <a:pt x="1190" y="984"/>
                    <a:pt x="1317" y="1149"/>
                  </a:cubicBezTo>
                  <a:cubicBezTo>
                    <a:pt x="1204" y="1292"/>
                    <a:pt x="1148" y="1350"/>
                    <a:pt x="1127" y="1534"/>
                  </a:cubicBezTo>
                  <a:cubicBezTo>
                    <a:pt x="1042" y="1626"/>
                    <a:pt x="988" y="1821"/>
                    <a:pt x="858" y="2018"/>
                  </a:cubicBezTo>
                  <a:cubicBezTo>
                    <a:pt x="691" y="2581"/>
                    <a:pt x="494" y="3237"/>
                    <a:pt x="694" y="3977"/>
                  </a:cubicBezTo>
                  <a:cubicBezTo>
                    <a:pt x="698" y="3961"/>
                    <a:pt x="708" y="3949"/>
                    <a:pt x="724" y="3942"/>
                  </a:cubicBezTo>
                  <a:cubicBezTo>
                    <a:pt x="793" y="4772"/>
                    <a:pt x="1199" y="5196"/>
                    <a:pt x="1610" y="5630"/>
                  </a:cubicBezTo>
                  <a:cubicBezTo>
                    <a:pt x="1830" y="5683"/>
                    <a:pt x="1900" y="5907"/>
                    <a:pt x="1918" y="5907"/>
                  </a:cubicBezTo>
                  <a:cubicBezTo>
                    <a:pt x="1919" y="5907"/>
                    <a:pt x="1920" y="5907"/>
                    <a:pt x="1920" y="5906"/>
                  </a:cubicBezTo>
                  <a:cubicBezTo>
                    <a:pt x="2108" y="6080"/>
                    <a:pt x="2096" y="6330"/>
                    <a:pt x="2240" y="6420"/>
                  </a:cubicBezTo>
                  <a:cubicBezTo>
                    <a:pt x="2279" y="6643"/>
                    <a:pt x="2340" y="6562"/>
                    <a:pt x="2372" y="6775"/>
                  </a:cubicBezTo>
                  <a:cubicBezTo>
                    <a:pt x="2435" y="6914"/>
                    <a:pt x="2372" y="7130"/>
                    <a:pt x="2333" y="7315"/>
                  </a:cubicBezTo>
                  <a:cubicBezTo>
                    <a:pt x="2401" y="7532"/>
                    <a:pt x="2351" y="7695"/>
                    <a:pt x="2323" y="7695"/>
                  </a:cubicBezTo>
                  <a:cubicBezTo>
                    <a:pt x="2322" y="7695"/>
                    <a:pt x="2320" y="7694"/>
                    <a:pt x="2319" y="7693"/>
                  </a:cubicBezTo>
                  <a:cubicBezTo>
                    <a:pt x="2224" y="7874"/>
                    <a:pt x="2180" y="8096"/>
                    <a:pt x="2089" y="8185"/>
                  </a:cubicBezTo>
                  <a:cubicBezTo>
                    <a:pt x="1862" y="8484"/>
                    <a:pt x="1545" y="8657"/>
                    <a:pt x="1320" y="8799"/>
                  </a:cubicBezTo>
                  <a:cubicBezTo>
                    <a:pt x="1225" y="8855"/>
                    <a:pt x="1132" y="8912"/>
                    <a:pt x="1042" y="8975"/>
                  </a:cubicBezTo>
                  <a:lnTo>
                    <a:pt x="1102" y="9181"/>
                  </a:lnTo>
                  <a:cubicBezTo>
                    <a:pt x="1090" y="9187"/>
                    <a:pt x="1079" y="9190"/>
                    <a:pt x="1069" y="9190"/>
                  </a:cubicBezTo>
                  <a:cubicBezTo>
                    <a:pt x="1016" y="9190"/>
                    <a:pt x="997" y="9104"/>
                    <a:pt x="993" y="9010"/>
                  </a:cubicBezTo>
                  <a:cubicBezTo>
                    <a:pt x="608" y="9283"/>
                    <a:pt x="300" y="9626"/>
                    <a:pt x="142" y="10030"/>
                  </a:cubicBezTo>
                  <a:cubicBezTo>
                    <a:pt x="156" y="10021"/>
                    <a:pt x="170" y="10011"/>
                    <a:pt x="186" y="10004"/>
                  </a:cubicBezTo>
                  <a:lnTo>
                    <a:pt x="186" y="10004"/>
                  </a:lnTo>
                  <a:cubicBezTo>
                    <a:pt x="149" y="10041"/>
                    <a:pt x="121" y="10088"/>
                    <a:pt x="105" y="10136"/>
                  </a:cubicBezTo>
                  <a:cubicBezTo>
                    <a:pt x="98" y="10167"/>
                    <a:pt x="89" y="10192"/>
                    <a:pt x="82" y="10220"/>
                  </a:cubicBezTo>
                  <a:lnTo>
                    <a:pt x="79" y="10220"/>
                  </a:lnTo>
                  <a:cubicBezTo>
                    <a:pt x="49" y="10329"/>
                    <a:pt x="31" y="10442"/>
                    <a:pt x="1" y="10487"/>
                  </a:cubicBezTo>
                  <a:cubicBezTo>
                    <a:pt x="5" y="10814"/>
                    <a:pt x="70" y="10876"/>
                    <a:pt x="153" y="10876"/>
                  </a:cubicBezTo>
                  <a:cubicBezTo>
                    <a:pt x="204" y="10876"/>
                    <a:pt x="262" y="10853"/>
                    <a:pt x="317" y="10853"/>
                  </a:cubicBezTo>
                  <a:cubicBezTo>
                    <a:pt x="319" y="10853"/>
                    <a:pt x="322" y="10853"/>
                    <a:pt x="325" y="10853"/>
                  </a:cubicBezTo>
                  <a:cubicBezTo>
                    <a:pt x="358" y="10751"/>
                    <a:pt x="397" y="10651"/>
                    <a:pt x="443" y="10554"/>
                  </a:cubicBezTo>
                  <a:cubicBezTo>
                    <a:pt x="439" y="10480"/>
                    <a:pt x="376" y="10417"/>
                    <a:pt x="300" y="10364"/>
                  </a:cubicBezTo>
                  <a:cubicBezTo>
                    <a:pt x="318" y="10364"/>
                    <a:pt x="337" y="10364"/>
                    <a:pt x="355" y="10361"/>
                  </a:cubicBezTo>
                  <a:cubicBezTo>
                    <a:pt x="309" y="10299"/>
                    <a:pt x="290" y="10197"/>
                    <a:pt x="330" y="10028"/>
                  </a:cubicBezTo>
                  <a:cubicBezTo>
                    <a:pt x="391" y="9942"/>
                    <a:pt x="431" y="9907"/>
                    <a:pt x="457" y="9907"/>
                  </a:cubicBezTo>
                  <a:cubicBezTo>
                    <a:pt x="505" y="9907"/>
                    <a:pt x="504" y="10028"/>
                    <a:pt x="504" y="10162"/>
                  </a:cubicBezTo>
                  <a:cubicBezTo>
                    <a:pt x="724" y="9726"/>
                    <a:pt x="1067" y="9369"/>
                    <a:pt x="1589" y="9186"/>
                  </a:cubicBezTo>
                  <a:cubicBezTo>
                    <a:pt x="1827" y="9014"/>
                    <a:pt x="2196" y="8780"/>
                    <a:pt x="2435" y="8458"/>
                  </a:cubicBezTo>
                  <a:cubicBezTo>
                    <a:pt x="2504" y="8154"/>
                    <a:pt x="2581" y="8115"/>
                    <a:pt x="2697" y="7839"/>
                  </a:cubicBezTo>
                  <a:cubicBezTo>
                    <a:pt x="2840" y="7749"/>
                    <a:pt x="2738" y="7635"/>
                    <a:pt x="2799" y="7322"/>
                  </a:cubicBezTo>
                  <a:cubicBezTo>
                    <a:pt x="2861" y="7260"/>
                    <a:pt x="2822" y="7072"/>
                    <a:pt x="2808" y="6854"/>
                  </a:cubicBezTo>
                  <a:cubicBezTo>
                    <a:pt x="2727" y="6682"/>
                    <a:pt x="2676" y="6502"/>
                    <a:pt x="2653" y="6314"/>
                  </a:cubicBezTo>
                  <a:cubicBezTo>
                    <a:pt x="2625" y="6332"/>
                    <a:pt x="2599" y="6353"/>
                    <a:pt x="2574" y="6376"/>
                  </a:cubicBezTo>
                  <a:cubicBezTo>
                    <a:pt x="2546" y="6026"/>
                    <a:pt x="2110" y="6091"/>
                    <a:pt x="2365" y="5836"/>
                  </a:cubicBezTo>
                  <a:cubicBezTo>
                    <a:pt x="2349" y="5827"/>
                    <a:pt x="2333" y="5818"/>
                    <a:pt x="2314" y="5811"/>
                  </a:cubicBezTo>
                  <a:cubicBezTo>
                    <a:pt x="2138" y="5614"/>
                    <a:pt x="2096" y="5423"/>
                    <a:pt x="1878" y="5423"/>
                  </a:cubicBezTo>
                  <a:cubicBezTo>
                    <a:pt x="1873" y="5423"/>
                    <a:pt x="1868" y="5423"/>
                    <a:pt x="1862" y="5424"/>
                  </a:cubicBezTo>
                  <a:cubicBezTo>
                    <a:pt x="1545" y="4995"/>
                    <a:pt x="1338" y="4735"/>
                    <a:pt x="1208" y="4283"/>
                  </a:cubicBezTo>
                  <a:cubicBezTo>
                    <a:pt x="1171" y="4327"/>
                    <a:pt x="1141" y="4376"/>
                    <a:pt x="1116" y="4424"/>
                  </a:cubicBezTo>
                  <a:lnTo>
                    <a:pt x="1185" y="4204"/>
                  </a:lnTo>
                  <a:cubicBezTo>
                    <a:pt x="1169" y="4142"/>
                    <a:pt x="1155" y="4074"/>
                    <a:pt x="1141" y="4002"/>
                  </a:cubicBezTo>
                  <a:cubicBezTo>
                    <a:pt x="1139" y="4002"/>
                    <a:pt x="1137" y="4000"/>
                    <a:pt x="1134" y="4000"/>
                  </a:cubicBezTo>
                  <a:lnTo>
                    <a:pt x="1076" y="4030"/>
                  </a:lnTo>
                  <a:cubicBezTo>
                    <a:pt x="1087" y="4011"/>
                    <a:pt x="1107" y="4000"/>
                    <a:pt x="1128" y="4000"/>
                  </a:cubicBezTo>
                  <a:cubicBezTo>
                    <a:pt x="1130" y="4000"/>
                    <a:pt x="1132" y="4000"/>
                    <a:pt x="1134" y="4000"/>
                  </a:cubicBezTo>
                  <a:lnTo>
                    <a:pt x="1139" y="3998"/>
                  </a:lnTo>
                  <a:cubicBezTo>
                    <a:pt x="1134" y="3963"/>
                    <a:pt x="1127" y="3928"/>
                    <a:pt x="1120" y="3891"/>
                  </a:cubicBezTo>
                  <a:cubicBezTo>
                    <a:pt x="1122" y="3884"/>
                    <a:pt x="1114" y="3881"/>
                    <a:pt x="1101" y="3881"/>
                  </a:cubicBezTo>
                  <a:cubicBezTo>
                    <a:pt x="1049" y="3881"/>
                    <a:pt x="905" y="3923"/>
                    <a:pt x="808" y="3923"/>
                  </a:cubicBezTo>
                  <a:cubicBezTo>
                    <a:pt x="799" y="3923"/>
                    <a:pt x="790" y="3922"/>
                    <a:pt x="782" y="3921"/>
                  </a:cubicBezTo>
                  <a:cubicBezTo>
                    <a:pt x="919" y="3889"/>
                    <a:pt x="1160" y="3896"/>
                    <a:pt x="1095" y="3845"/>
                  </a:cubicBezTo>
                  <a:cubicBezTo>
                    <a:pt x="1081" y="3175"/>
                    <a:pt x="1106" y="2813"/>
                    <a:pt x="1403" y="2129"/>
                  </a:cubicBezTo>
                  <a:cubicBezTo>
                    <a:pt x="1394" y="2099"/>
                    <a:pt x="1554" y="1898"/>
                    <a:pt x="1589" y="1684"/>
                  </a:cubicBezTo>
                  <a:cubicBezTo>
                    <a:pt x="1691" y="1483"/>
                    <a:pt x="1679" y="1348"/>
                    <a:pt x="1642" y="1126"/>
                  </a:cubicBezTo>
                  <a:cubicBezTo>
                    <a:pt x="1772" y="919"/>
                    <a:pt x="1670" y="817"/>
                    <a:pt x="1756" y="518"/>
                  </a:cubicBezTo>
                  <a:cubicBezTo>
                    <a:pt x="1582" y="259"/>
                    <a:pt x="1475" y="101"/>
                    <a:pt x="1482" y="87"/>
                  </a:cubicBezTo>
                  <a:cubicBezTo>
                    <a:pt x="1480" y="73"/>
                    <a:pt x="1475" y="61"/>
                    <a:pt x="1473" y="50"/>
                  </a:cubicBezTo>
                  <a:cubicBezTo>
                    <a:pt x="1398" y="22"/>
                    <a:pt x="1321" y="0"/>
                    <a:pt x="123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11" name="Google Shape;17111;p61"/>
            <p:cNvSpPr/>
            <p:nvPr/>
          </p:nvSpPr>
          <p:spPr>
            <a:xfrm>
              <a:off x="371300" y="557750"/>
              <a:ext cx="725" cy="3200"/>
            </a:xfrm>
            <a:custGeom>
              <a:avLst/>
              <a:gdLst/>
              <a:ahLst/>
              <a:cxnLst/>
              <a:rect l="l" t="t" r="r" b="b"/>
              <a:pathLst>
                <a:path w="29" h="128" extrusionOk="0">
                  <a:moveTo>
                    <a:pt x="5" y="0"/>
                  </a:moveTo>
                  <a:cubicBezTo>
                    <a:pt x="5" y="42"/>
                    <a:pt x="5" y="86"/>
                    <a:pt x="0" y="128"/>
                  </a:cubicBezTo>
                  <a:lnTo>
                    <a:pt x="28" y="40"/>
                  </a:lnTo>
                  <a:lnTo>
                    <a:pt x="7"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12" name="Google Shape;17112;p61"/>
            <p:cNvSpPr/>
            <p:nvPr/>
          </p:nvSpPr>
          <p:spPr>
            <a:xfrm>
              <a:off x="371575" y="556575"/>
              <a:ext cx="1200" cy="1775"/>
            </a:xfrm>
            <a:custGeom>
              <a:avLst/>
              <a:gdLst/>
              <a:ahLst/>
              <a:cxnLst/>
              <a:rect l="l" t="t" r="r" b="b"/>
              <a:pathLst>
                <a:path w="48" h="71" extrusionOk="0">
                  <a:moveTo>
                    <a:pt x="47" y="1"/>
                  </a:moveTo>
                  <a:lnTo>
                    <a:pt x="1" y="42"/>
                  </a:lnTo>
                  <a:lnTo>
                    <a:pt x="24" y="70"/>
                  </a:lnTo>
                  <a:lnTo>
                    <a:pt x="47"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13" name="Google Shape;17113;p61"/>
            <p:cNvSpPr/>
            <p:nvPr/>
          </p:nvSpPr>
          <p:spPr>
            <a:xfrm>
              <a:off x="377375" y="542625"/>
              <a:ext cx="54850" cy="18100"/>
            </a:xfrm>
            <a:custGeom>
              <a:avLst/>
              <a:gdLst/>
              <a:ahLst/>
              <a:cxnLst/>
              <a:rect l="l" t="t" r="r" b="b"/>
              <a:pathLst>
                <a:path w="2194" h="724" extrusionOk="0">
                  <a:moveTo>
                    <a:pt x="1987" y="160"/>
                  </a:moveTo>
                  <a:cubicBezTo>
                    <a:pt x="1971" y="192"/>
                    <a:pt x="1957" y="220"/>
                    <a:pt x="1948" y="243"/>
                  </a:cubicBezTo>
                  <a:cubicBezTo>
                    <a:pt x="1955" y="213"/>
                    <a:pt x="1969" y="186"/>
                    <a:pt x="1987" y="160"/>
                  </a:cubicBezTo>
                  <a:close/>
                  <a:moveTo>
                    <a:pt x="1948" y="243"/>
                  </a:moveTo>
                  <a:lnTo>
                    <a:pt x="1948" y="243"/>
                  </a:lnTo>
                  <a:cubicBezTo>
                    <a:pt x="1941" y="262"/>
                    <a:pt x="1936" y="281"/>
                    <a:pt x="1932" y="306"/>
                  </a:cubicBezTo>
                  <a:cubicBezTo>
                    <a:pt x="1932" y="283"/>
                    <a:pt x="1936" y="262"/>
                    <a:pt x="1948" y="243"/>
                  </a:cubicBezTo>
                  <a:close/>
                  <a:moveTo>
                    <a:pt x="1127" y="0"/>
                  </a:moveTo>
                  <a:cubicBezTo>
                    <a:pt x="1093" y="14"/>
                    <a:pt x="1058" y="28"/>
                    <a:pt x="1025" y="39"/>
                  </a:cubicBezTo>
                  <a:cubicBezTo>
                    <a:pt x="1168" y="434"/>
                    <a:pt x="1094" y="524"/>
                    <a:pt x="954" y="524"/>
                  </a:cubicBezTo>
                  <a:cubicBezTo>
                    <a:pt x="837" y="524"/>
                    <a:pt x="674" y="462"/>
                    <a:pt x="552" y="462"/>
                  </a:cubicBezTo>
                  <a:cubicBezTo>
                    <a:pt x="444" y="462"/>
                    <a:pt x="368" y="510"/>
                    <a:pt x="381" y="689"/>
                  </a:cubicBezTo>
                  <a:cubicBezTo>
                    <a:pt x="212" y="591"/>
                    <a:pt x="165" y="480"/>
                    <a:pt x="77" y="336"/>
                  </a:cubicBezTo>
                  <a:cubicBezTo>
                    <a:pt x="42" y="345"/>
                    <a:pt x="12" y="364"/>
                    <a:pt x="24" y="394"/>
                  </a:cubicBezTo>
                  <a:cubicBezTo>
                    <a:pt x="15" y="399"/>
                    <a:pt x="8" y="406"/>
                    <a:pt x="1" y="410"/>
                  </a:cubicBezTo>
                  <a:cubicBezTo>
                    <a:pt x="24" y="487"/>
                    <a:pt x="93" y="573"/>
                    <a:pt x="168" y="663"/>
                  </a:cubicBezTo>
                  <a:cubicBezTo>
                    <a:pt x="230" y="668"/>
                    <a:pt x="290" y="675"/>
                    <a:pt x="339" y="723"/>
                  </a:cubicBezTo>
                  <a:cubicBezTo>
                    <a:pt x="374" y="691"/>
                    <a:pt x="404" y="700"/>
                    <a:pt x="518" y="607"/>
                  </a:cubicBezTo>
                  <a:lnTo>
                    <a:pt x="518" y="607"/>
                  </a:lnTo>
                  <a:cubicBezTo>
                    <a:pt x="510" y="637"/>
                    <a:pt x="516" y="646"/>
                    <a:pt x="527" y="646"/>
                  </a:cubicBezTo>
                  <a:cubicBezTo>
                    <a:pt x="543" y="646"/>
                    <a:pt x="570" y="630"/>
                    <a:pt x="589" y="630"/>
                  </a:cubicBezTo>
                  <a:cubicBezTo>
                    <a:pt x="602" y="630"/>
                    <a:pt x="612" y="638"/>
                    <a:pt x="610" y="665"/>
                  </a:cubicBezTo>
                  <a:cubicBezTo>
                    <a:pt x="741" y="599"/>
                    <a:pt x="809" y="581"/>
                    <a:pt x="872" y="581"/>
                  </a:cubicBezTo>
                  <a:cubicBezTo>
                    <a:pt x="926" y="581"/>
                    <a:pt x="976" y="594"/>
                    <a:pt x="1056" y="600"/>
                  </a:cubicBezTo>
                  <a:cubicBezTo>
                    <a:pt x="1204" y="518"/>
                    <a:pt x="1323" y="461"/>
                    <a:pt x="1440" y="461"/>
                  </a:cubicBezTo>
                  <a:cubicBezTo>
                    <a:pt x="1500" y="461"/>
                    <a:pt x="1559" y="476"/>
                    <a:pt x="1621" y="510"/>
                  </a:cubicBezTo>
                  <a:cubicBezTo>
                    <a:pt x="1749" y="533"/>
                    <a:pt x="1872" y="566"/>
                    <a:pt x="1994" y="612"/>
                  </a:cubicBezTo>
                  <a:cubicBezTo>
                    <a:pt x="2059" y="631"/>
                    <a:pt x="2122" y="647"/>
                    <a:pt x="2184" y="663"/>
                  </a:cubicBezTo>
                  <a:cubicBezTo>
                    <a:pt x="2171" y="568"/>
                    <a:pt x="2171" y="429"/>
                    <a:pt x="2194" y="223"/>
                  </a:cubicBezTo>
                  <a:cubicBezTo>
                    <a:pt x="2151" y="216"/>
                    <a:pt x="2094" y="130"/>
                    <a:pt x="2038" y="130"/>
                  </a:cubicBezTo>
                  <a:cubicBezTo>
                    <a:pt x="2021" y="130"/>
                    <a:pt x="2004" y="139"/>
                    <a:pt x="1987" y="160"/>
                  </a:cubicBezTo>
                  <a:lnTo>
                    <a:pt x="2006" y="121"/>
                  </a:lnTo>
                  <a:cubicBezTo>
                    <a:pt x="1865" y="100"/>
                    <a:pt x="1723" y="79"/>
                    <a:pt x="1656" y="42"/>
                  </a:cubicBezTo>
                  <a:cubicBezTo>
                    <a:pt x="1637" y="33"/>
                    <a:pt x="1617" y="29"/>
                    <a:pt x="1595" y="29"/>
                  </a:cubicBezTo>
                  <a:cubicBezTo>
                    <a:pt x="1516" y="29"/>
                    <a:pt x="1417" y="73"/>
                    <a:pt x="1316" y="73"/>
                  </a:cubicBezTo>
                  <a:cubicBezTo>
                    <a:pt x="1253" y="73"/>
                    <a:pt x="1188" y="56"/>
                    <a:pt x="112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14" name="Google Shape;17114;p61"/>
            <p:cNvSpPr/>
            <p:nvPr/>
          </p:nvSpPr>
          <p:spPr>
            <a:xfrm>
              <a:off x="454575" y="549750"/>
              <a:ext cx="13175" cy="12825"/>
            </a:xfrm>
            <a:custGeom>
              <a:avLst/>
              <a:gdLst/>
              <a:ahLst/>
              <a:cxnLst/>
              <a:rect l="l" t="t" r="r" b="b"/>
              <a:pathLst>
                <a:path w="527" h="513" extrusionOk="0">
                  <a:moveTo>
                    <a:pt x="527" y="0"/>
                  </a:moveTo>
                  <a:lnTo>
                    <a:pt x="527" y="0"/>
                  </a:lnTo>
                  <a:cubicBezTo>
                    <a:pt x="358" y="16"/>
                    <a:pt x="188" y="23"/>
                    <a:pt x="19" y="23"/>
                  </a:cubicBezTo>
                  <a:lnTo>
                    <a:pt x="17" y="26"/>
                  </a:lnTo>
                  <a:cubicBezTo>
                    <a:pt x="1" y="95"/>
                    <a:pt x="8" y="408"/>
                    <a:pt x="91" y="480"/>
                  </a:cubicBezTo>
                  <a:cubicBezTo>
                    <a:pt x="105" y="458"/>
                    <a:pt x="121" y="442"/>
                    <a:pt x="139" y="442"/>
                  </a:cubicBezTo>
                  <a:cubicBezTo>
                    <a:pt x="152" y="442"/>
                    <a:pt x="166" y="451"/>
                    <a:pt x="181" y="473"/>
                  </a:cubicBezTo>
                  <a:cubicBezTo>
                    <a:pt x="161" y="489"/>
                    <a:pt x="143" y="496"/>
                    <a:pt x="128" y="496"/>
                  </a:cubicBezTo>
                  <a:cubicBezTo>
                    <a:pt x="114" y="496"/>
                    <a:pt x="102" y="490"/>
                    <a:pt x="91" y="480"/>
                  </a:cubicBezTo>
                  <a:cubicBezTo>
                    <a:pt x="84" y="489"/>
                    <a:pt x="77" y="501"/>
                    <a:pt x="70" y="513"/>
                  </a:cubicBezTo>
                  <a:cubicBezTo>
                    <a:pt x="172" y="513"/>
                    <a:pt x="276" y="510"/>
                    <a:pt x="383" y="499"/>
                  </a:cubicBezTo>
                  <a:lnTo>
                    <a:pt x="506" y="360"/>
                  </a:lnTo>
                  <a:cubicBezTo>
                    <a:pt x="490" y="288"/>
                    <a:pt x="494" y="144"/>
                    <a:pt x="52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15" name="Google Shape;17115;p61"/>
            <p:cNvSpPr/>
            <p:nvPr/>
          </p:nvSpPr>
          <p:spPr>
            <a:xfrm>
              <a:off x="367300" y="561975"/>
              <a:ext cx="75" cy="300"/>
            </a:xfrm>
            <a:custGeom>
              <a:avLst/>
              <a:gdLst/>
              <a:ahLst/>
              <a:cxnLst/>
              <a:rect l="l" t="t" r="r" b="b"/>
              <a:pathLst>
                <a:path w="3" h="12" extrusionOk="0">
                  <a:moveTo>
                    <a:pt x="3" y="0"/>
                  </a:moveTo>
                  <a:lnTo>
                    <a:pt x="0" y="5"/>
                  </a:lnTo>
                  <a:cubicBezTo>
                    <a:pt x="0" y="7"/>
                    <a:pt x="3" y="10"/>
                    <a:pt x="3" y="12"/>
                  </a:cubicBezTo>
                  <a:lnTo>
                    <a:pt x="3"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16" name="Google Shape;17116;p61"/>
            <p:cNvSpPr/>
            <p:nvPr/>
          </p:nvSpPr>
          <p:spPr>
            <a:xfrm>
              <a:off x="440500" y="548925"/>
              <a:ext cx="14575" cy="7325"/>
            </a:xfrm>
            <a:custGeom>
              <a:avLst/>
              <a:gdLst/>
              <a:ahLst/>
              <a:cxnLst/>
              <a:rect l="l" t="t" r="r" b="b"/>
              <a:pathLst>
                <a:path w="583" h="293" extrusionOk="0">
                  <a:moveTo>
                    <a:pt x="21" y="1"/>
                  </a:moveTo>
                  <a:lnTo>
                    <a:pt x="0" y="73"/>
                  </a:lnTo>
                  <a:cubicBezTo>
                    <a:pt x="35" y="39"/>
                    <a:pt x="67" y="26"/>
                    <a:pt x="96" y="26"/>
                  </a:cubicBezTo>
                  <a:cubicBezTo>
                    <a:pt x="228" y="26"/>
                    <a:pt x="317" y="292"/>
                    <a:pt x="420" y="292"/>
                  </a:cubicBezTo>
                  <a:cubicBezTo>
                    <a:pt x="468" y="292"/>
                    <a:pt x="519" y="234"/>
                    <a:pt x="580" y="61"/>
                  </a:cubicBezTo>
                  <a:lnTo>
                    <a:pt x="582" y="56"/>
                  </a:lnTo>
                  <a:cubicBezTo>
                    <a:pt x="394" y="54"/>
                    <a:pt x="207" y="36"/>
                    <a:pt x="2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17" name="Google Shape;17117;p61"/>
            <p:cNvSpPr/>
            <p:nvPr/>
          </p:nvSpPr>
          <p:spPr>
            <a:xfrm>
              <a:off x="475150" y="546725"/>
              <a:ext cx="1600" cy="625"/>
            </a:xfrm>
            <a:custGeom>
              <a:avLst/>
              <a:gdLst/>
              <a:ahLst/>
              <a:cxnLst/>
              <a:rect l="l" t="t" r="r" b="b"/>
              <a:pathLst>
                <a:path w="64" h="25" extrusionOk="0">
                  <a:moveTo>
                    <a:pt x="63" y="1"/>
                  </a:moveTo>
                  <a:lnTo>
                    <a:pt x="1" y="24"/>
                  </a:lnTo>
                  <a:cubicBezTo>
                    <a:pt x="3" y="24"/>
                    <a:pt x="5" y="24"/>
                    <a:pt x="8" y="24"/>
                  </a:cubicBezTo>
                  <a:cubicBezTo>
                    <a:pt x="28" y="24"/>
                    <a:pt x="49" y="15"/>
                    <a:pt x="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18" name="Google Shape;17118;p61"/>
            <p:cNvSpPr/>
            <p:nvPr/>
          </p:nvSpPr>
          <p:spPr>
            <a:xfrm>
              <a:off x="712875" y="539775"/>
              <a:ext cx="5775" cy="4150"/>
            </a:xfrm>
            <a:custGeom>
              <a:avLst/>
              <a:gdLst/>
              <a:ahLst/>
              <a:cxnLst/>
              <a:rect l="l" t="t" r="r" b="b"/>
              <a:pathLst>
                <a:path w="231" h="166" extrusionOk="0">
                  <a:moveTo>
                    <a:pt x="38" y="0"/>
                  </a:moveTo>
                  <a:cubicBezTo>
                    <a:pt x="33" y="31"/>
                    <a:pt x="20" y="61"/>
                    <a:pt x="1" y="84"/>
                  </a:cubicBezTo>
                  <a:cubicBezTo>
                    <a:pt x="82" y="96"/>
                    <a:pt x="161" y="123"/>
                    <a:pt x="230" y="165"/>
                  </a:cubicBezTo>
                  <a:lnTo>
                    <a:pt x="38"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19" name="Google Shape;17119;p61"/>
            <p:cNvSpPr/>
            <p:nvPr/>
          </p:nvSpPr>
          <p:spPr>
            <a:xfrm>
              <a:off x="494625" y="536000"/>
              <a:ext cx="375" cy="600"/>
            </a:xfrm>
            <a:custGeom>
              <a:avLst/>
              <a:gdLst/>
              <a:ahLst/>
              <a:cxnLst/>
              <a:rect l="l" t="t" r="r" b="b"/>
              <a:pathLst>
                <a:path w="15" h="24" extrusionOk="0">
                  <a:moveTo>
                    <a:pt x="14" y="1"/>
                  </a:moveTo>
                  <a:lnTo>
                    <a:pt x="0" y="12"/>
                  </a:lnTo>
                  <a:lnTo>
                    <a:pt x="14" y="24"/>
                  </a:lnTo>
                  <a:cubicBezTo>
                    <a:pt x="14" y="15"/>
                    <a:pt x="14" y="8"/>
                    <a:pt x="1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20" name="Google Shape;17120;p61"/>
            <p:cNvSpPr/>
            <p:nvPr/>
          </p:nvSpPr>
          <p:spPr>
            <a:xfrm>
              <a:off x="630925" y="539825"/>
              <a:ext cx="57000" cy="15225"/>
            </a:xfrm>
            <a:custGeom>
              <a:avLst/>
              <a:gdLst/>
              <a:ahLst/>
              <a:cxnLst/>
              <a:rect l="l" t="t" r="r" b="b"/>
              <a:pathLst>
                <a:path w="2280" h="609" extrusionOk="0">
                  <a:moveTo>
                    <a:pt x="2027" y="1"/>
                  </a:moveTo>
                  <a:cubicBezTo>
                    <a:pt x="1668" y="79"/>
                    <a:pt x="1367" y="111"/>
                    <a:pt x="1058" y="111"/>
                  </a:cubicBezTo>
                  <a:cubicBezTo>
                    <a:pt x="782" y="111"/>
                    <a:pt x="499" y="85"/>
                    <a:pt x="163" y="45"/>
                  </a:cubicBezTo>
                  <a:lnTo>
                    <a:pt x="163" y="45"/>
                  </a:lnTo>
                  <a:cubicBezTo>
                    <a:pt x="191" y="49"/>
                    <a:pt x="214" y="66"/>
                    <a:pt x="228" y="94"/>
                  </a:cubicBezTo>
                  <a:cubicBezTo>
                    <a:pt x="175" y="68"/>
                    <a:pt x="124" y="43"/>
                    <a:pt x="75" y="12"/>
                  </a:cubicBezTo>
                  <a:lnTo>
                    <a:pt x="1" y="444"/>
                  </a:lnTo>
                  <a:cubicBezTo>
                    <a:pt x="38" y="446"/>
                    <a:pt x="75" y="453"/>
                    <a:pt x="112" y="462"/>
                  </a:cubicBezTo>
                  <a:lnTo>
                    <a:pt x="126" y="444"/>
                  </a:lnTo>
                  <a:cubicBezTo>
                    <a:pt x="128" y="446"/>
                    <a:pt x="131" y="448"/>
                    <a:pt x="133" y="451"/>
                  </a:cubicBezTo>
                  <a:cubicBezTo>
                    <a:pt x="126" y="434"/>
                    <a:pt x="122" y="416"/>
                    <a:pt x="122" y="397"/>
                  </a:cubicBezTo>
                  <a:lnTo>
                    <a:pt x="122" y="397"/>
                  </a:lnTo>
                  <a:cubicBezTo>
                    <a:pt x="123" y="399"/>
                    <a:pt x="124" y="400"/>
                    <a:pt x="125" y="400"/>
                  </a:cubicBezTo>
                  <a:cubicBezTo>
                    <a:pt x="144" y="400"/>
                    <a:pt x="199" y="227"/>
                    <a:pt x="249" y="156"/>
                  </a:cubicBezTo>
                  <a:lnTo>
                    <a:pt x="249" y="156"/>
                  </a:lnTo>
                  <a:cubicBezTo>
                    <a:pt x="275" y="272"/>
                    <a:pt x="242" y="441"/>
                    <a:pt x="163" y="495"/>
                  </a:cubicBezTo>
                  <a:cubicBezTo>
                    <a:pt x="166" y="502"/>
                    <a:pt x="170" y="511"/>
                    <a:pt x="175" y="520"/>
                  </a:cubicBezTo>
                  <a:cubicBezTo>
                    <a:pt x="332" y="543"/>
                    <a:pt x="479" y="562"/>
                    <a:pt x="613" y="578"/>
                  </a:cubicBezTo>
                  <a:cubicBezTo>
                    <a:pt x="613" y="566"/>
                    <a:pt x="622" y="555"/>
                    <a:pt x="643" y="536"/>
                  </a:cubicBezTo>
                  <a:cubicBezTo>
                    <a:pt x="680" y="546"/>
                    <a:pt x="703" y="543"/>
                    <a:pt x="736" y="590"/>
                  </a:cubicBezTo>
                  <a:lnTo>
                    <a:pt x="778" y="594"/>
                  </a:lnTo>
                  <a:cubicBezTo>
                    <a:pt x="787" y="571"/>
                    <a:pt x="794" y="548"/>
                    <a:pt x="801" y="522"/>
                  </a:cubicBezTo>
                  <a:lnTo>
                    <a:pt x="856" y="599"/>
                  </a:lnTo>
                  <a:cubicBezTo>
                    <a:pt x="940" y="606"/>
                    <a:pt x="1019" y="608"/>
                    <a:pt x="1093" y="608"/>
                  </a:cubicBezTo>
                  <a:cubicBezTo>
                    <a:pt x="1123" y="543"/>
                    <a:pt x="1158" y="481"/>
                    <a:pt x="1197" y="420"/>
                  </a:cubicBezTo>
                  <a:lnTo>
                    <a:pt x="1313" y="601"/>
                  </a:lnTo>
                  <a:cubicBezTo>
                    <a:pt x="1605" y="585"/>
                    <a:pt x="1883" y="488"/>
                    <a:pt x="2124" y="323"/>
                  </a:cubicBezTo>
                  <a:cubicBezTo>
                    <a:pt x="2101" y="254"/>
                    <a:pt x="2077" y="174"/>
                    <a:pt x="2043" y="174"/>
                  </a:cubicBezTo>
                  <a:cubicBezTo>
                    <a:pt x="2034" y="174"/>
                    <a:pt x="2024" y="180"/>
                    <a:pt x="2013" y="193"/>
                  </a:cubicBezTo>
                  <a:lnTo>
                    <a:pt x="2048" y="117"/>
                  </a:lnTo>
                  <a:cubicBezTo>
                    <a:pt x="2106" y="191"/>
                    <a:pt x="2157" y="244"/>
                    <a:pt x="2189" y="302"/>
                  </a:cubicBezTo>
                  <a:lnTo>
                    <a:pt x="2280" y="284"/>
                  </a:lnTo>
                  <a:cubicBezTo>
                    <a:pt x="2226" y="235"/>
                    <a:pt x="2175" y="182"/>
                    <a:pt x="2127" y="126"/>
                  </a:cubicBezTo>
                  <a:cubicBezTo>
                    <a:pt x="2124" y="135"/>
                    <a:pt x="2120" y="147"/>
                    <a:pt x="2118" y="158"/>
                  </a:cubicBezTo>
                  <a:cubicBezTo>
                    <a:pt x="2118" y="142"/>
                    <a:pt x="2118" y="128"/>
                    <a:pt x="2120" y="117"/>
                  </a:cubicBezTo>
                  <a:cubicBezTo>
                    <a:pt x="2090" y="82"/>
                    <a:pt x="2060" y="43"/>
                    <a:pt x="202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21" name="Google Shape;17121;p61"/>
            <p:cNvSpPr/>
            <p:nvPr/>
          </p:nvSpPr>
          <p:spPr>
            <a:xfrm>
              <a:off x="501800" y="527375"/>
              <a:ext cx="5550" cy="5650"/>
            </a:xfrm>
            <a:custGeom>
              <a:avLst/>
              <a:gdLst/>
              <a:ahLst/>
              <a:cxnLst/>
              <a:rect l="l" t="t" r="r" b="b"/>
              <a:pathLst>
                <a:path w="222" h="226" extrusionOk="0">
                  <a:moveTo>
                    <a:pt x="82" y="0"/>
                  </a:moveTo>
                  <a:cubicBezTo>
                    <a:pt x="57" y="31"/>
                    <a:pt x="29" y="58"/>
                    <a:pt x="1" y="88"/>
                  </a:cubicBezTo>
                  <a:cubicBezTo>
                    <a:pt x="54" y="105"/>
                    <a:pt x="124" y="144"/>
                    <a:pt x="221" y="225"/>
                  </a:cubicBezTo>
                  <a:cubicBezTo>
                    <a:pt x="191" y="167"/>
                    <a:pt x="131" y="77"/>
                    <a:pt x="8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22" name="Google Shape;17122;p61"/>
            <p:cNvSpPr/>
            <p:nvPr/>
          </p:nvSpPr>
          <p:spPr>
            <a:xfrm>
              <a:off x="479450" y="491100"/>
              <a:ext cx="153250" cy="64925"/>
            </a:xfrm>
            <a:custGeom>
              <a:avLst/>
              <a:gdLst/>
              <a:ahLst/>
              <a:cxnLst/>
              <a:rect l="l" t="t" r="r" b="b"/>
              <a:pathLst>
                <a:path w="6130" h="2597" extrusionOk="0">
                  <a:moveTo>
                    <a:pt x="4167" y="474"/>
                  </a:moveTo>
                  <a:cubicBezTo>
                    <a:pt x="4178" y="474"/>
                    <a:pt x="4193" y="486"/>
                    <a:pt x="4222" y="524"/>
                  </a:cubicBezTo>
                  <a:cubicBezTo>
                    <a:pt x="4266" y="596"/>
                    <a:pt x="4433" y="633"/>
                    <a:pt x="4507" y="837"/>
                  </a:cubicBezTo>
                  <a:cubicBezTo>
                    <a:pt x="4365" y="682"/>
                    <a:pt x="4164" y="615"/>
                    <a:pt x="4108" y="499"/>
                  </a:cubicBezTo>
                  <a:lnTo>
                    <a:pt x="4108" y="499"/>
                  </a:lnTo>
                  <a:cubicBezTo>
                    <a:pt x="4112" y="499"/>
                    <a:pt x="4115" y="500"/>
                    <a:pt x="4118" y="500"/>
                  </a:cubicBezTo>
                  <a:cubicBezTo>
                    <a:pt x="4144" y="500"/>
                    <a:pt x="4150" y="474"/>
                    <a:pt x="4167" y="474"/>
                  </a:cubicBezTo>
                  <a:close/>
                  <a:moveTo>
                    <a:pt x="3081" y="1"/>
                  </a:moveTo>
                  <a:cubicBezTo>
                    <a:pt x="3029" y="1"/>
                    <a:pt x="2979" y="4"/>
                    <a:pt x="2933" y="12"/>
                  </a:cubicBezTo>
                  <a:cubicBezTo>
                    <a:pt x="2930" y="14"/>
                    <a:pt x="2930" y="19"/>
                    <a:pt x="2928" y="21"/>
                  </a:cubicBezTo>
                  <a:cubicBezTo>
                    <a:pt x="2942" y="49"/>
                    <a:pt x="2954" y="77"/>
                    <a:pt x="2963" y="104"/>
                  </a:cubicBezTo>
                  <a:cubicBezTo>
                    <a:pt x="2838" y="167"/>
                    <a:pt x="2773" y="197"/>
                    <a:pt x="2754" y="452"/>
                  </a:cubicBezTo>
                  <a:cubicBezTo>
                    <a:pt x="2504" y="237"/>
                    <a:pt x="2557" y="334"/>
                    <a:pt x="2288" y="197"/>
                  </a:cubicBezTo>
                  <a:cubicBezTo>
                    <a:pt x="2323" y="179"/>
                    <a:pt x="2353" y="155"/>
                    <a:pt x="2381" y="128"/>
                  </a:cubicBezTo>
                  <a:lnTo>
                    <a:pt x="2379" y="128"/>
                  </a:lnTo>
                  <a:cubicBezTo>
                    <a:pt x="2163" y="276"/>
                    <a:pt x="1975" y="408"/>
                    <a:pt x="1910" y="508"/>
                  </a:cubicBezTo>
                  <a:cubicBezTo>
                    <a:pt x="1897" y="507"/>
                    <a:pt x="1883" y="506"/>
                    <a:pt x="1869" y="506"/>
                  </a:cubicBezTo>
                  <a:cubicBezTo>
                    <a:pt x="1849" y="506"/>
                    <a:pt x="1829" y="507"/>
                    <a:pt x="1808" y="510"/>
                  </a:cubicBezTo>
                  <a:cubicBezTo>
                    <a:pt x="1811" y="513"/>
                    <a:pt x="1811" y="515"/>
                    <a:pt x="1813" y="517"/>
                  </a:cubicBezTo>
                  <a:cubicBezTo>
                    <a:pt x="1845" y="615"/>
                    <a:pt x="1826" y="638"/>
                    <a:pt x="1792" y="638"/>
                  </a:cubicBezTo>
                  <a:cubicBezTo>
                    <a:pt x="1762" y="638"/>
                    <a:pt x="1719" y="619"/>
                    <a:pt x="1690" y="619"/>
                  </a:cubicBezTo>
                  <a:cubicBezTo>
                    <a:pt x="1655" y="619"/>
                    <a:pt x="1640" y="646"/>
                    <a:pt x="1688" y="761"/>
                  </a:cubicBezTo>
                  <a:cubicBezTo>
                    <a:pt x="1635" y="779"/>
                    <a:pt x="1583" y="797"/>
                    <a:pt x="1528" y="797"/>
                  </a:cubicBezTo>
                  <a:cubicBezTo>
                    <a:pt x="1505" y="797"/>
                    <a:pt x="1482" y="794"/>
                    <a:pt x="1458" y="786"/>
                  </a:cubicBezTo>
                  <a:cubicBezTo>
                    <a:pt x="1451" y="798"/>
                    <a:pt x="1447" y="812"/>
                    <a:pt x="1442" y="821"/>
                  </a:cubicBezTo>
                  <a:cubicBezTo>
                    <a:pt x="1421" y="1009"/>
                    <a:pt x="1233" y="1055"/>
                    <a:pt x="1136" y="1254"/>
                  </a:cubicBezTo>
                  <a:cubicBezTo>
                    <a:pt x="1090" y="1319"/>
                    <a:pt x="1041" y="1377"/>
                    <a:pt x="992" y="1435"/>
                  </a:cubicBezTo>
                  <a:lnTo>
                    <a:pt x="1150" y="1709"/>
                  </a:lnTo>
                  <a:cubicBezTo>
                    <a:pt x="1131" y="1698"/>
                    <a:pt x="1115" y="1693"/>
                    <a:pt x="1101" y="1693"/>
                  </a:cubicBezTo>
                  <a:cubicBezTo>
                    <a:pt x="983" y="1693"/>
                    <a:pt x="1094" y="2085"/>
                    <a:pt x="1007" y="2085"/>
                  </a:cubicBezTo>
                  <a:cubicBezTo>
                    <a:pt x="981" y="2085"/>
                    <a:pt x="938" y="2050"/>
                    <a:pt x="865" y="1959"/>
                  </a:cubicBezTo>
                  <a:cubicBezTo>
                    <a:pt x="895" y="1896"/>
                    <a:pt x="853" y="1776"/>
                    <a:pt x="777" y="1662"/>
                  </a:cubicBezTo>
                  <a:cubicBezTo>
                    <a:pt x="751" y="1686"/>
                    <a:pt x="726" y="1709"/>
                    <a:pt x="700" y="1732"/>
                  </a:cubicBezTo>
                  <a:cubicBezTo>
                    <a:pt x="723" y="1813"/>
                    <a:pt x="765" y="1922"/>
                    <a:pt x="774" y="2024"/>
                  </a:cubicBezTo>
                  <a:cubicBezTo>
                    <a:pt x="698" y="1873"/>
                    <a:pt x="645" y="1968"/>
                    <a:pt x="559" y="1848"/>
                  </a:cubicBezTo>
                  <a:cubicBezTo>
                    <a:pt x="399" y="1968"/>
                    <a:pt x="227" y="2070"/>
                    <a:pt x="46" y="2156"/>
                  </a:cubicBezTo>
                  <a:lnTo>
                    <a:pt x="0" y="2367"/>
                  </a:lnTo>
                  <a:cubicBezTo>
                    <a:pt x="79" y="2406"/>
                    <a:pt x="153" y="2508"/>
                    <a:pt x="197" y="2597"/>
                  </a:cubicBezTo>
                  <a:cubicBezTo>
                    <a:pt x="292" y="2569"/>
                    <a:pt x="385" y="2534"/>
                    <a:pt x="475" y="2495"/>
                  </a:cubicBezTo>
                  <a:cubicBezTo>
                    <a:pt x="399" y="2453"/>
                    <a:pt x="346" y="2379"/>
                    <a:pt x="334" y="2293"/>
                  </a:cubicBezTo>
                  <a:cubicBezTo>
                    <a:pt x="352" y="2267"/>
                    <a:pt x="368" y="2257"/>
                    <a:pt x="380" y="2257"/>
                  </a:cubicBezTo>
                  <a:cubicBezTo>
                    <a:pt x="430" y="2257"/>
                    <a:pt x="445" y="2418"/>
                    <a:pt x="492" y="2488"/>
                  </a:cubicBezTo>
                  <a:cubicBezTo>
                    <a:pt x="545" y="2462"/>
                    <a:pt x="596" y="2437"/>
                    <a:pt x="647" y="2409"/>
                  </a:cubicBezTo>
                  <a:cubicBezTo>
                    <a:pt x="705" y="2221"/>
                    <a:pt x="712" y="2100"/>
                    <a:pt x="696" y="2015"/>
                  </a:cubicBezTo>
                  <a:lnTo>
                    <a:pt x="696" y="2015"/>
                  </a:lnTo>
                  <a:lnTo>
                    <a:pt x="876" y="2045"/>
                  </a:lnTo>
                  <a:lnTo>
                    <a:pt x="693" y="2358"/>
                  </a:lnTo>
                  <a:cubicBezTo>
                    <a:pt x="693" y="2367"/>
                    <a:pt x="696" y="2372"/>
                    <a:pt x="698" y="2379"/>
                  </a:cubicBezTo>
                  <a:cubicBezTo>
                    <a:pt x="1022" y="2182"/>
                    <a:pt x="1268" y="1892"/>
                    <a:pt x="1379" y="1486"/>
                  </a:cubicBezTo>
                  <a:cubicBezTo>
                    <a:pt x="1339" y="1369"/>
                    <a:pt x="1373" y="1336"/>
                    <a:pt x="1437" y="1336"/>
                  </a:cubicBezTo>
                  <a:cubicBezTo>
                    <a:pt x="1478" y="1336"/>
                    <a:pt x="1532" y="1350"/>
                    <a:pt x="1586" y="1363"/>
                  </a:cubicBezTo>
                  <a:cubicBezTo>
                    <a:pt x="1628" y="1338"/>
                    <a:pt x="1665" y="1303"/>
                    <a:pt x="1690" y="1259"/>
                  </a:cubicBezTo>
                  <a:cubicBezTo>
                    <a:pt x="1672" y="1222"/>
                    <a:pt x="1658" y="1187"/>
                    <a:pt x="1644" y="1157"/>
                  </a:cubicBezTo>
                  <a:cubicBezTo>
                    <a:pt x="1630" y="1152"/>
                    <a:pt x="1616" y="1150"/>
                    <a:pt x="1602" y="1148"/>
                  </a:cubicBezTo>
                  <a:cubicBezTo>
                    <a:pt x="1608" y="1138"/>
                    <a:pt x="1617" y="1133"/>
                    <a:pt x="1628" y="1133"/>
                  </a:cubicBezTo>
                  <a:cubicBezTo>
                    <a:pt x="1630" y="1133"/>
                    <a:pt x="1632" y="1133"/>
                    <a:pt x="1634" y="1134"/>
                  </a:cubicBezTo>
                  <a:cubicBezTo>
                    <a:pt x="1625" y="1113"/>
                    <a:pt x="1616" y="1094"/>
                    <a:pt x="1604" y="1076"/>
                  </a:cubicBezTo>
                  <a:lnTo>
                    <a:pt x="1604" y="1076"/>
                  </a:lnTo>
                  <a:cubicBezTo>
                    <a:pt x="1625" y="1106"/>
                    <a:pt x="1651" y="1136"/>
                    <a:pt x="1679" y="1162"/>
                  </a:cubicBezTo>
                  <a:cubicBezTo>
                    <a:pt x="1695" y="1166"/>
                    <a:pt x="1706" y="1169"/>
                    <a:pt x="1723" y="1171"/>
                  </a:cubicBezTo>
                  <a:cubicBezTo>
                    <a:pt x="1727" y="1145"/>
                    <a:pt x="1730" y="1118"/>
                    <a:pt x="1730" y="1092"/>
                  </a:cubicBezTo>
                  <a:cubicBezTo>
                    <a:pt x="1741" y="1092"/>
                    <a:pt x="1755" y="1087"/>
                    <a:pt x="1764" y="1087"/>
                  </a:cubicBezTo>
                  <a:cubicBezTo>
                    <a:pt x="1764" y="1080"/>
                    <a:pt x="1762" y="1074"/>
                    <a:pt x="1762" y="1067"/>
                  </a:cubicBezTo>
                  <a:lnTo>
                    <a:pt x="1762" y="1067"/>
                  </a:lnTo>
                  <a:cubicBezTo>
                    <a:pt x="1764" y="1074"/>
                    <a:pt x="1764" y="1080"/>
                    <a:pt x="1764" y="1087"/>
                  </a:cubicBezTo>
                  <a:cubicBezTo>
                    <a:pt x="1936" y="1053"/>
                    <a:pt x="1901" y="900"/>
                    <a:pt x="2103" y="846"/>
                  </a:cubicBezTo>
                  <a:cubicBezTo>
                    <a:pt x="2295" y="744"/>
                    <a:pt x="2304" y="628"/>
                    <a:pt x="2599" y="554"/>
                  </a:cubicBezTo>
                  <a:cubicBezTo>
                    <a:pt x="2621" y="554"/>
                    <a:pt x="2639" y="539"/>
                    <a:pt x="2665" y="539"/>
                  </a:cubicBezTo>
                  <a:cubicBezTo>
                    <a:pt x="2685" y="539"/>
                    <a:pt x="2710" y="548"/>
                    <a:pt x="2745" y="582"/>
                  </a:cubicBezTo>
                  <a:cubicBezTo>
                    <a:pt x="2769" y="536"/>
                    <a:pt x="2805" y="478"/>
                    <a:pt x="2904" y="478"/>
                  </a:cubicBezTo>
                  <a:cubicBezTo>
                    <a:pt x="2946" y="478"/>
                    <a:pt x="2999" y="489"/>
                    <a:pt x="3067" y="515"/>
                  </a:cubicBezTo>
                  <a:cubicBezTo>
                    <a:pt x="3422" y="545"/>
                    <a:pt x="3675" y="645"/>
                    <a:pt x="3927" y="684"/>
                  </a:cubicBezTo>
                  <a:cubicBezTo>
                    <a:pt x="4249" y="934"/>
                    <a:pt x="4377" y="1043"/>
                    <a:pt x="4613" y="1433"/>
                  </a:cubicBezTo>
                  <a:cubicBezTo>
                    <a:pt x="4609" y="1463"/>
                    <a:pt x="4755" y="1537"/>
                    <a:pt x="4901" y="1739"/>
                  </a:cubicBezTo>
                  <a:cubicBezTo>
                    <a:pt x="5012" y="1797"/>
                    <a:pt x="5100" y="1852"/>
                    <a:pt x="5191" y="1906"/>
                  </a:cubicBezTo>
                  <a:cubicBezTo>
                    <a:pt x="5192" y="1905"/>
                    <a:pt x="5194" y="1905"/>
                    <a:pt x="5195" y="1905"/>
                  </a:cubicBezTo>
                  <a:cubicBezTo>
                    <a:pt x="5202" y="1905"/>
                    <a:pt x="5208" y="1910"/>
                    <a:pt x="5214" y="1917"/>
                  </a:cubicBezTo>
                  <a:cubicBezTo>
                    <a:pt x="5253" y="1943"/>
                    <a:pt x="5297" y="1966"/>
                    <a:pt x="5341" y="1989"/>
                  </a:cubicBezTo>
                  <a:cubicBezTo>
                    <a:pt x="5351" y="1994"/>
                    <a:pt x="5360" y="1998"/>
                    <a:pt x="5369" y="2005"/>
                  </a:cubicBezTo>
                  <a:cubicBezTo>
                    <a:pt x="5427" y="2100"/>
                    <a:pt x="5487" y="2172"/>
                    <a:pt x="5487" y="2202"/>
                  </a:cubicBezTo>
                  <a:cubicBezTo>
                    <a:pt x="5503" y="2201"/>
                    <a:pt x="5518" y="2200"/>
                    <a:pt x="5531" y="2200"/>
                  </a:cubicBezTo>
                  <a:cubicBezTo>
                    <a:pt x="5623" y="2200"/>
                    <a:pt x="5654" y="2233"/>
                    <a:pt x="5698" y="2249"/>
                  </a:cubicBezTo>
                  <a:cubicBezTo>
                    <a:pt x="5726" y="2172"/>
                    <a:pt x="5747" y="2096"/>
                    <a:pt x="5763" y="2017"/>
                  </a:cubicBezTo>
                  <a:cubicBezTo>
                    <a:pt x="5772" y="2068"/>
                    <a:pt x="5852" y="2144"/>
                    <a:pt x="5940" y="2144"/>
                  </a:cubicBezTo>
                  <a:cubicBezTo>
                    <a:pt x="6008" y="2144"/>
                    <a:pt x="6081" y="2098"/>
                    <a:pt x="6130" y="1959"/>
                  </a:cubicBezTo>
                  <a:cubicBezTo>
                    <a:pt x="6058" y="1913"/>
                    <a:pt x="5979" y="1873"/>
                    <a:pt x="5895" y="1843"/>
                  </a:cubicBezTo>
                  <a:lnTo>
                    <a:pt x="5895" y="1843"/>
                  </a:lnTo>
                  <a:cubicBezTo>
                    <a:pt x="5899" y="1869"/>
                    <a:pt x="5892" y="1878"/>
                    <a:pt x="5881" y="1878"/>
                  </a:cubicBezTo>
                  <a:cubicBezTo>
                    <a:pt x="5853" y="1878"/>
                    <a:pt x="5801" y="1820"/>
                    <a:pt x="5825" y="1820"/>
                  </a:cubicBezTo>
                  <a:cubicBezTo>
                    <a:pt x="5826" y="1820"/>
                    <a:pt x="5827" y="1820"/>
                    <a:pt x="5828" y="1820"/>
                  </a:cubicBezTo>
                  <a:cubicBezTo>
                    <a:pt x="5800" y="1799"/>
                    <a:pt x="5763" y="1785"/>
                    <a:pt x="5728" y="1783"/>
                  </a:cubicBezTo>
                  <a:cubicBezTo>
                    <a:pt x="5722" y="1802"/>
                    <a:pt x="5710" y="1812"/>
                    <a:pt x="5692" y="1812"/>
                  </a:cubicBezTo>
                  <a:cubicBezTo>
                    <a:pt x="5672" y="1812"/>
                    <a:pt x="5646" y="1800"/>
                    <a:pt x="5613" y="1774"/>
                  </a:cubicBezTo>
                  <a:cubicBezTo>
                    <a:pt x="5603" y="1771"/>
                    <a:pt x="5594" y="1769"/>
                    <a:pt x="5585" y="1764"/>
                  </a:cubicBezTo>
                  <a:cubicBezTo>
                    <a:pt x="5534" y="1667"/>
                    <a:pt x="5314" y="1479"/>
                    <a:pt x="5170" y="1373"/>
                  </a:cubicBezTo>
                  <a:cubicBezTo>
                    <a:pt x="5212" y="1333"/>
                    <a:pt x="4991" y="1243"/>
                    <a:pt x="5001" y="1194"/>
                  </a:cubicBezTo>
                  <a:cubicBezTo>
                    <a:pt x="4773" y="802"/>
                    <a:pt x="4539" y="663"/>
                    <a:pt x="4092" y="276"/>
                  </a:cubicBezTo>
                  <a:cubicBezTo>
                    <a:pt x="3810" y="134"/>
                    <a:pt x="3404" y="1"/>
                    <a:pt x="308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23" name="Google Shape;17123;p61"/>
            <p:cNvSpPr/>
            <p:nvPr/>
          </p:nvSpPr>
          <p:spPr>
            <a:xfrm>
              <a:off x="684500" y="539925"/>
              <a:ext cx="2900" cy="3275"/>
            </a:xfrm>
            <a:custGeom>
              <a:avLst/>
              <a:gdLst/>
              <a:ahLst/>
              <a:cxnLst/>
              <a:rect l="l" t="t" r="r" b="b"/>
              <a:pathLst>
                <a:path w="116" h="131" extrusionOk="0">
                  <a:moveTo>
                    <a:pt x="63" y="1"/>
                  </a:moveTo>
                  <a:cubicBezTo>
                    <a:pt x="47" y="1"/>
                    <a:pt x="27" y="25"/>
                    <a:pt x="0" y="87"/>
                  </a:cubicBezTo>
                  <a:cubicBezTo>
                    <a:pt x="48" y="120"/>
                    <a:pt x="78" y="130"/>
                    <a:pt x="102" y="130"/>
                  </a:cubicBezTo>
                  <a:cubicBezTo>
                    <a:pt x="107" y="130"/>
                    <a:pt x="112" y="130"/>
                    <a:pt x="116" y="129"/>
                  </a:cubicBezTo>
                  <a:cubicBezTo>
                    <a:pt x="102" y="64"/>
                    <a:pt x="88" y="1"/>
                    <a:pt x="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24" name="Google Shape;17124;p61"/>
            <p:cNvSpPr/>
            <p:nvPr/>
          </p:nvSpPr>
          <p:spPr>
            <a:xfrm>
              <a:off x="689125" y="538725"/>
              <a:ext cx="5600" cy="6800"/>
            </a:xfrm>
            <a:custGeom>
              <a:avLst/>
              <a:gdLst/>
              <a:ahLst/>
              <a:cxnLst/>
              <a:rect l="l" t="t" r="r" b="b"/>
              <a:pathLst>
                <a:path w="224" h="272" extrusionOk="0">
                  <a:moveTo>
                    <a:pt x="26" y="1"/>
                  </a:moveTo>
                  <a:cubicBezTo>
                    <a:pt x="19" y="59"/>
                    <a:pt x="7" y="117"/>
                    <a:pt x="0" y="163"/>
                  </a:cubicBezTo>
                  <a:cubicBezTo>
                    <a:pt x="3" y="163"/>
                    <a:pt x="5" y="163"/>
                    <a:pt x="7" y="163"/>
                  </a:cubicBezTo>
                  <a:cubicBezTo>
                    <a:pt x="49" y="163"/>
                    <a:pt x="109" y="184"/>
                    <a:pt x="223" y="272"/>
                  </a:cubicBezTo>
                  <a:cubicBezTo>
                    <a:pt x="177" y="156"/>
                    <a:pt x="63" y="40"/>
                    <a:pt x="2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25" name="Google Shape;17125;p61"/>
            <p:cNvSpPr/>
            <p:nvPr/>
          </p:nvSpPr>
          <p:spPr>
            <a:xfrm>
              <a:off x="647400" y="1135150"/>
              <a:ext cx="12025" cy="8075"/>
            </a:xfrm>
            <a:custGeom>
              <a:avLst/>
              <a:gdLst/>
              <a:ahLst/>
              <a:cxnLst/>
              <a:rect l="l" t="t" r="r" b="b"/>
              <a:pathLst>
                <a:path w="481" h="323" extrusionOk="0">
                  <a:moveTo>
                    <a:pt x="392" y="1"/>
                  </a:moveTo>
                  <a:cubicBezTo>
                    <a:pt x="391" y="2"/>
                    <a:pt x="389" y="4"/>
                    <a:pt x="388" y="6"/>
                  </a:cubicBezTo>
                  <a:lnTo>
                    <a:pt x="388" y="6"/>
                  </a:lnTo>
                  <a:cubicBezTo>
                    <a:pt x="389" y="4"/>
                    <a:pt x="391" y="2"/>
                    <a:pt x="392" y="1"/>
                  </a:cubicBezTo>
                  <a:close/>
                  <a:moveTo>
                    <a:pt x="364" y="174"/>
                  </a:moveTo>
                  <a:cubicBezTo>
                    <a:pt x="364" y="186"/>
                    <a:pt x="362" y="198"/>
                    <a:pt x="362" y="212"/>
                  </a:cubicBezTo>
                  <a:cubicBezTo>
                    <a:pt x="362" y="198"/>
                    <a:pt x="362" y="186"/>
                    <a:pt x="364" y="174"/>
                  </a:cubicBezTo>
                  <a:close/>
                  <a:moveTo>
                    <a:pt x="388" y="6"/>
                  </a:moveTo>
                  <a:cubicBezTo>
                    <a:pt x="251" y="196"/>
                    <a:pt x="124" y="212"/>
                    <a:pt x="0" y="304"/>
                  </a:cubicBezTo>
                  <a:cubicBezTo>
                    <a:pt x="128" y="314"/>
                    <a:pt x="274" y="323"/>
                    <a:pt x="425" y="323"/>
                  </a:cubicBezTo>
                  <a:cubicBezTo>
                    <a:pt x="445" y="293"/>
                    <a:pt x="466" y="228"/>
                    <a:pt x="480" y="103"/>
                  </a:cubicBezTo>
                  <a:cubicBezTo>
                    <a:pt x="480" y="42"/>
                    <a:pt x="465" y="16"/>
                    <a:pt x="446" y="16"/>
                  </a:cubicBezTo>
                  <a:cubicBezTo>
                    <a:pt x="416" y="16"/>
                    <a:pt x="374" y="82"/>
                    <a:pt x="364" y="174"/>
                  </a:cubicBezTo>
                  <a:cubicBezTo>
                    <a:pt x="360" y="122"/>
                    <a:pt x="324" y="97"/>
                    <a:pt x="388" y="6"/>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26" name="Google Shape;17126;p61"/>
            <p:cNvSpPr/>
            <p:nvPr/>
          </p:nvSpPr>
          <p:spPr>
            <a:xfrm>
              <a:off x="235675" y="663275"/>
              <a:ext cx="354825" cy="486625"/>
            </a:xfrm>
            <a:custGeom>
              <a:avLst/>
              <a:gdLst/>
              <a:ahLst/>
              <a:cxnLst/>
              <a:rect l="l" t="t" r="r" b="b"/>
              <a:pathLst>
                <a:path w="14193" h="19465" extrusionOk="0">
                  <a:moveTo>
                    <a:pt x="1695" y="5321"/>
                  </a:moveTo>
                  <a:cubicBezTo>
                    <a:pt x="1756" y="5328"/>
                    <a:pt x="1818" y="5330"/>
                    <a:pt x="1878" y="5330"/>
                  </a:cubicBezTo>
                  <a:cubicBezTo>
                    <a:pt x="1802" y="5346"/>
                    <a:pt x="1714" y="5363"/>
                    <a:pt x="1677" y="5367"/>
                  </a:cubicBezTo>
                  <a:cubicBezTo>
                    <a:pt x="1684" y="5353"/>
                    <a:pt x="1688" y="5337"/>
                    <a:pt x="1695" y="5321"/>
                  </a:cubicBezTo>
                  <a:close/>
                  <a:moveTo>
                    <a:pt x="1535" y="5629"/>
                  </a:moveTo>
                  <a:cubicBezTo>
                    <a:pt x="1535" y="5633"/>
                    <a:pt x="1535" y="5636"/>
                    <a:pt x="1536" y="5638"/>
                  </a:cubicBezTo>
                  <a:lnTo>
                    <a:pt x="1536" y="5638"/>
                  </a:lnTo>
                  <a:cubicBezTo>
                    <a:pt x="1536" y="5635"/>
                    <a:pt x="1535" y="5632"/>
                    <a:pt x="1535" y="5629"/>
                  </a:cubicBezTo>
                  <a:close/>
                  <a:moveTo>
                    <a:pt x="675" y="7755"/>
                  </a:moveTo>
                  <a:cubicBezTo>
                    <a:pt x="698" y="7778"/>
                    <a:pt x="715" y="7808"/>
                    <a:pt x="717" y="7841"/>
                  </a:cubicBezTo>
                  <a:lnTo>
                    <a:pt x="675" y="7755"/>
                  </a:lnTo>
                  <a:close/>
                  <a:moveTo>
                    <a:pt x="3049" y="1"/>
                  </a:moveTo>
                  <a:lnTo>
                    <a:pt x="3049" y="1"/>
                  </a:lnTo>
                  <a:cubicBezTo>
                    <a:pt x="2908" y="42"/>
                    <a:pt x="2771" y="100"/>
                    <a:pt x="2643" y="172"/>
                  </a:cubicBezTo>
                  <a:cubicBezTo>
                    <a:pt x="2497" y="221"/>
                    <a:pt x="2344" y="260"/>
                    <a:pt x="2198" y="309"/>
                  </a:cubicBezTo>
                  <a:cubicBezTo>
                    <a:pt x="2275" y="383"/>
                    <a:pt x="2337" y="413"/>
                    <a:pt x="2351" y="476"/>
                  </a:cubicBezTo>
                  <a:cubicBezTo>
                    <a:pt x="2296" y="429"/>
                    <a:pt x="2224" y="378"/>
                    <a:pt x="2161" y="323"/>
                  </a:cubicBezTo>
                  <a:cubicBezTo>
                    <a:pt x="2152" y="325"/>
                    <a:pt x="2143" y="327"/>
                    <a:pt x="2133" y="332"/>
                  </a:cubicBezTo>
                  <a:cubicBezTo>
                    <a:pt x="2217" y="508"/>
                    <a:pt x="1966" y="325"/>
                    <a:pt x="1994" y="522"/>
                  </a:cubicBezTo>
                  <a:cubicBezTo>
                    <a:pt x="1989" y="524"/>
                    <a:pt x="1983" y="525"/>
                    <a:pt x="1977" y="525"/>
                  </a:cubicBezTo>
                  <a:cubicBezTo>
                    <a:pt x="1945" y="525"/>
                    <a:pt x="1908" y="501"/>
                    <a:pt x="1867" y="464"/>
                  </a:cubicBezTo>
                  <a:cubicBezTo>
                    <a:pt x="1804" y="504"/>
                    <a:pt x="1746" y="550"/>
                    <a:pt x="1698" y="603"/>
                  </a:cubicBezTo>
                  <a:cubicBezTo>
                    <a:pt x="1605" y="643"/>
                    <a:pt x="1524" y="698"/>
                    <a:pt x="1452" y="766"/>
                  </a:cubicBezTo>
                  <a:lnTo>
                    <a:pt x="1630" y="882"/>
                  </a:lnTo>
                  <a:cubicBezTo>
                    <a:pt x="1627" y="881"/>
                    <a:pt x="1624" y="881"/>
                    <a:pt x="1620" y="881"/>
                  </a:cubicBezTo>
                  <a:cubicBezTo>
                    <a:pt x="1494" y="881"/>
                    <a:pt x="1388" y="1044"/>
                    <a:pt x="1332" y="1044"/>
                  </a:cubicBezTo>
                  <a:cubicBezTo>
                    <a:pt x="1330" y="1044"/>
                    <a:pt x="1328" y="1044"/>
                    <a:pt x="1327" y="1044"/>
                  </a:cubicBezTo>
                  <a:cubicBezTo>
                    <a:pt x="1308" y="868"/>
                    <a:pt x="1473" y="993"/>
                    <a:pt x="1426" y="789"/>
                  </a:cubicBezTo>
                  <a:lnTo>
                    <a:pt x="1426" y="789"/>
                  </a:lnTo>
                  <a:cubicBezTo>
                    <a:pt x="1220" y="986"/>
                    <a:pt x="1060" y="1262"/>
                    <a:pt x="1021" y="1417"/>
                  </a:cubicBezTo>
                  <a:cubicBezTo>
                    <a:pt x="1012" y="1413"/>
                    <a:pt x="1005" y="1411"/>
                    <a:pt x="998" y="1411"/>
                  </a:cubicBezTo>
                  <a:cubicBezTo>
                    <a:pt x="966" y="1411"/>
                    <a:pt x="953" y="1453"/>
                    <a:pt x="937" y="1461"/>
                  </a:cubicBezTo>
                  <a:cubicBezTo>
                    <a:pt x="938" y="1462"/>
                    <a:pt x="940" y="1463"/>
                    <a:pt x="941" y="1463"/>
                  </a:cubicBezTo>
                  <a:cubicBezTo>
                    <a:pt x="942" y="1463"/>
                    <a:pt x="943" y="1462"/>
                    <a:pt x="944" y="1461"/>
                  </a:cubicBezTo>
                  <a:lnTo>
                    <a:pt x="944" y="1461"/>
                  </a:lnTo>
                  <a:cubicBezTo>
                    <a:pt x="930" y="1480"/>
                    <a:pt x="919" y="1498"/>
                    <a:pt x="909" y="1521"/>
                  </a:cubicBezTo>
                  <a:cubicBezTo>
                    <a:pt x="722" y="1934"/>
                    <a:pt x="793" y="2136"/>
                    <a:pt x="849" y="2585"/>
                  </a:cubicBezTo>
                  <a:cubicBezTo>
                    <a:pt x="847" y="3056"/>
                    <a:pt x="1060" y="3241"/>
                    <a:pt x="1262" y="3712"/>
                  </a:cubicBezTo>
                  <a:cubicBezTo>
                    <a:pt x="1436" y="3898"/>
                    <a:pt x="1505" y="4192"/>
                    <a:pt x="1651" y="4394"/>
                  </a:cubicBezTo>
                  <a:cubicBezTo>
                    <a:pt x="1649" y="4632"/>
                    <a:pt x="1679" y="4857"/>
                    <a:pt x="1640" y="5312"/>
                  </a:cubicBezTo>
                  <a:cubicBezTo>
                    <a:pt x="1651" y="5316"/>
                    <a:pt x="1663" y="5319"/>
                    <a:pt x="1674" y="5319"/>
                  </a:cubicBezTo>
                  <a:cubicBezTo>
                    <a:pt x="1670" y="5333"/>
                    <a:pt x="1665" y="5349"/>
                    <a:pt x="1656" y="5372"/>
                  </a:cubicBezTo>
                  <a:lnTo>
                    <a:pt x="1677" y="5367"/>
                  </a:lnTo>
                  <a:lnTo>
                    <a:pt x="1677" y="5367"/>
                  </a:lnTo>
                  <a:cubicBezTo>
                    <a:pt x="1613" y="5523"/>
                    <a:pt x="1551" y="5639"/>
                    <a:pt x="1538" y="5639"/>
                  </a:cubicBezTo>
                  <a:cubicBezTo>
                    <a:pt x="1537" y="5639"/>
                    <a:pt x="1536" y="5638"/>
                    <a:pt x="1536" y="5638"/>
                  </a:cubicBezTo>
                  <a:lnTo>
                    <a:pt x="1536" y="5638"/>
                  </a:lnTo>
                  <a:cubicBezTo>
                    <a:pt x="1548" y="5857"/>
                    <a:pt x="1491" y="6057"/>
                    <a:pt x="1475" y="6125"/>
                  </a:cubicBezTo>
                  <a:cubicBezTo>
                    <a:pt x="1348" y="6167"/>
                    <a:pt x="1294" y="6394"/>
                    <a:pt x="1264" y="6501"/>
                  </a:cubicBezTo>
                  <a:cubicBezTo>
                    <a:pt x="1181" y="6517"/>
                    <a:pt x="1048" y="6617"/>
                    <a:pt x="865" y="6914"/>
                  </a:cubicBezTo>
                  <a:cubicBezTo>
                    <a:pt x="668" y="6990"/>
                    <a:pt x="379" y="7447"/>
                    <a:pt x="232" y="7788"/>
                  </a:cubicBezTo>
                  <a:cubicBezTo>
                    <a:pt x="142" y="8022"/>
                    <a:pt x="1" y="8541"/>
                    <a:pt x="193" y="8970"/>
                  </a:cubicBezTo>
                  <a:cubicBezTo>
                    <a:pt x="179" y="9028"/>
                    <a:pt x="304" y="9058"/>
                    <a:pt x="230" y="9216"/>
                  </a:cubicBezTo>
                  <a:cubicBezTo>
                    <a:pt x="326" y="9262"/>
                    <a:pt x="360" y="9414"/>
                    <a:pt x="376" y="9414"/>
                  </a:cubicBezTo>
                  <a:cubicBezTo>
                    <a:pt x="381" y="9414"/>
                    <a:pt x="385" y="9402"/>
                    <a:pt x="388" y="9371"/>
                  </a:cubicBezTo>
                  <a:cubicBezTo>
                    <a:pt x="529" y="9737"/>
                    <a:pt x="650" y="9904"/>
                    <a:pt x="694" y="10027"/>
                  </a:cubicBezTo>
                  <a:cubicBezTo>
                    <a:pt x="919" y="10166"/>
                    <a:pt x="1065" y="10192"/>
                    <a:pt x="1204" y="10331"/>
                  </a:cubicBezTo>
                  <a:cubicBezTo>
                    <a:pt x="1378" y="10402"/>
                    <a:pt x="1563" y="10481"/>
                    <a:pt x="1658" y="10648"/>
                  </a:cubicBezTo>
                  <a:cubicBezTo>
                    <a:pt x="2242" y="10836"/>
                    <a:pt x="2625" y="11216"/>
                    <a:pt x="2734" y="11863"/>
                  </a:cubicBezTo>
                  <a:cubicBezTo>
                    <a:pt x="2780" y="11849"/>
                    <a:pt x="2824" y="11831"/>
                    <a:pt x="2868" y="11807"/>
                  </a:cubicBezTo>
                  <a:cubicBezTo>
                    <a:pt x="3165" y="12361"/>
                    <a:pt x="3304" y="12927"/>
                    <a:pt x="3068" y="13379"/>
                  </a:cubicBezTo>
                  <a:cubicBezTo>
                    <a:pt x="2980" y="13678"/>
                    <a:pt x="3133" y="13852"/>
                    <a:pt x="3107" y="14061"/>
                  </a:cubicBezTo>
                  <a:cubicBezTo>
                    <a:pt x="3116" y="14239"/>
                    <a:pt x="3135" y="14413"/>
                    <a:pt x="3179" y="14531"/>
                  </a:cubicBezTo>
                  <a:cubicBezTo>
                    <a:pt x="2977" y="14714"/>
                    <a:pt x="3267" y="14939"/>
                    <a:pt x="3179" y="15046"/>
                  </a:cubicBezTo>
                  <a:cubicBezTo>
                    <a:pt x="3253" y="15148"/>
                    <a:pt x="3290" y="15350"/>
                    <a:pt x="3524" y="15380"/>
                  </a:cubicBezTo>
                  <a:cubicBezTo>
                    <a:pt x="3520" y="15379"/>
                    <a:pt x="3517" y="15379"/>
                    <a:pt x="3514" y="15379"/>
                  </a:cubicBezTo>
                  <a:cubicBezTo>
                    <a:pt x="3419" y="15379"/>
                    <a:pt x="3541" y="15564"/>
                    <a:pt x="3557" y="15669"/>
                  </a:cubicBezTo>
                  <a:cubicBezTo>
                    <a:pt x="3652" y="15813"/>
                    <a:pt x="3930" y="15938"/>
                    <a:pt x="4403" y="16073"/>
                  </a:cubicBezTo>
                  <a:cubicBezTo>
                    <a:pt x="4486" y="16242"/>
                    <a:pt x="4561" y="16142"/>
                    <a:pt x="4721" y="16288"/>
                  </a:cubicBezTo>
                  <a:cubicBezTo>
                    <a:pt x="4750" y="16285"/>
                    <a:pt x="4781" y="16283"/>
                    <a:pt x="4814" y="16283"/>
                  </a:cubicBezTo>
                  <a:cubicBezTo>
                    <a:pt x="5023" y="16283"/>
                    <a:pt x="5293" y="16350"/>
                    <a:pt x="5528" y="16350"/>
                  </a:cubicBezTo>
                  <a:cubicBezTo>
                    <a:pt x="5616" y="16350"/>
                    <a:pt x="5700" y="16340"/>
                    <a:pt x="5773" y="16314"/>
                  </a:cubicBezTo>
                  <a:cubicBezTo>
                    <a:pt x="5752" y="16214"/>
                    <a:pt x="5961" y="16258"/>
                    <a:pt x="6232" y="16179"/>
                  </a:cubicBezTo>
                  <a:cubicBezTo>
                    <a:pt x="6376" y="16219"/>
                    <a:pt x="6480" y="16244"/>
                    <a:pt x="6571" y="16344"/>
                  </a:cubicBezTo>
                  <a:cubicBezTo>
                    <a:pt x="6616" y="16308"/>
                    <a:pt x="6628" y="16297"/>
                    <a:pt x="6652" y="16297"/>
                  </a:cubicBezTo>
                  <a:cubicBezTo>
                    <a:pt x="6679" y="16297"/>
                    <a:pt x="6720" y="16311"/>
                    <a:pt x="6842" y="16316"/>
                  </a:cubicBezTo>
                  <a:cubicBezTo>
                    <a:pt x="6804" y="16356"/>
                    <a:pt x="6867" y="16407"/>
                    <a:pt x="6934" y="16407"/>
                  </a:cubicBezTo>
                  <a:cubicBezTo>
                    <a:pt x="6953" y="16407"/>
                    <a:pt x="6973" y="16403"/>
                    <a:pt x="6990" y="16393"/>
                  </a:cubicBezTo>
                  <a:cubicBezTo>
                    <a:pt x="7039" y="16495"/>
                    <a:pt x="7127" y="16423"/>
                    <a:pt x="7319" y="16590"/>
                  </a:cubicBezTo>
                  <a:cubicBezTo>
                    <a:pt x="7308" y="16581"/>
                    <a:pt x="7303" y="16577"/>
                    <a:pt x="7301" y="16577"/>
                  </a:cubicBezTo>
                  <a:cubicBezTo>
                    <a:pt x="7295" y="16577"/>
                    <a:pt x="7315" y="16606"/>
                    <a:pt x="7289" y="16625"/>
                  </a:cubicBezTo>
                  <a:cubicBezTo>
                    <a:pt x="7326" y="16618"/>
                    <a:pt x="7363" y="16571"/>
                    <a:pt x="7405" y="16513"/>
                  </a:cubicBezTo>
                  <a:lnTo>
                    <a:pt x="7405" y="16513"/>
                  </a:lnTo>
                  <a:cubicBezTo>
                    <a:pt x="7403" y="16541"/>
                    <a:pt x="7417" y="16562"/>
                    <a:pt x="7456" y="16564"/>
                  </a:cubicBezTo>
                  <a:cubicBezTo>
                    <a:pt x="7827" y="16933"/>
                    <a:pt x="8140" y="17248"/>
                    <a:pt x="8476" y="17788"/>
                  </a:cubicBezTo>
                  <a:cubicBezTo>
                    <a:pt x="8532" y="17791"/>
                    <a:pt x="8592" y="17840"/>
                    <a:pt x="8601" y="17988"/>
                  </a:cubicBezTo>
                  <a:lnTo>
                    <a:pt x="8601" y="17988"/>
                  </a:lnTo>
                  <a:cubicBezTo>
                    <a:pt x="8598" y="17977"/>
                    <a:pt x="8590" y="17972"/>
                    <a:pt x="8580" y="17969"/>
                  </a:cubicBezTo>
                  <a:lnTo>
                    <a:pt x="8580" y="17969"/>
                  </a:lnTo>
                  <a:cubicBezTo>
                    <a:pt x="8692" y="18315"/>
                    <a:pt x="8777" y="18595"/>
                    <a:pt x="8984" y="18813"/>
                  </a:cubicBezTo>
                  <a:cubicBezTo>
                    <a:pt x="9081" y="18880"/>
                    <a:pt x="9396" y="19128"/>
                    <a:pt x="9445" y="19142"/>
                  </a:cubicBezTo>
                  <a:cubicBezTo>
                    <a:pt x="9607" y="19263"/>
                    <a:pt x="9758" y="19332"/>
                    <a:pt x="9927" y="19355"/>
                  </a:cubicBezTo>
                  <a:cubicBezTo>
                    <a:pt x="9920" y="19346"/>
                    <a:pt x="9914" y="19340"/>
                    <a:pt x="9915" y="19340"/>
                  </a:cubicBezTo>
                  <a:cubicBezTo>
                    <a:pt x="9917" y="19340"/>
                    <a:pt x="9950" y="19364"/>
                    <a:pt x="10064" y="19420"/>
                  </a:cubicBezTo>
                  <a:cubicBezTo>
                    <a:pt x="10113" y="19433"/>
                    <a:pt x="10166" y="19437"/>
                    <a:pt x="10222" y="19437"/>
                  </a:cubicBezTo>
                  <a:cubicBezTo>
                    <a:pt x="10298" y="19437"/>
                    <a:pt x="10383" y="19430"/>
                    <a:pt x="10479" y="19430"/>
                  </a:cubicBezTo>
                  <a:cubicBezTo>
                    <a:pt x="10567" y="19430"/>
                    <a:pt x="10665" y="19436"/>
                    <a:pt x="10776" y="19457"/>
                  </a:cubicBezTo>
                  <a:cubicBezTo>
                    <a:pt x="10768" y="19463"/>
                    <a:pt x="10764" y="19465"/>
                    <a:pt x="10765" y="19465"/>
                  </a:cubicBezTo>
                  <a:cubicBezTo>
                    <a:pt x="10769" y="19465"/>
                    <a:pt x="10840" y="19431"/>
                    <a:pt x="10934" y="19431"/>
                  </a:cubicBezTo>
                  <a:cubicBezTo>
                    <a:pt x="10962" y="19431"/>
                    <a:pt x="10991" y="19434"/>
                    <a:pt x="11022" y="19441"/>
                  </a:cubicBezTo>
                  <a:cubicBezTo>
                    <a:pt x="11041" y="19446"/>
                    <a:pt x="11055" y="19449"/>
                    <a:pt x="11065" y="19449"/>
                  </a:cubicBezTo>
                  <a:cubicBezTo>
                    <a:pt x="11119" y="19449"/>
                    <a:pt x="11063" y="19383"/>
                    <a:pt x="11217" y="19383"/>
                  </a:cubicBezTo>
                  <a:cubicBezTo>
                    <a:pt x="11223" y="19383"/>
                    <a:pt x="11230" y="19383"/>
                    <a:pt x="11237" y="19383"/>
                  </a:cubicBezTo>
                  <a:cubicBezTo>
                    <a:pt x="11538" y="19323"/>
                    <a:pt x="11671" y="19189"/>
                    <a:pt x="11733" y="19047"/>
                  </a:cubicBezTo>
                  <a:cubicBezTo>
                    <a:pt x="11740" y="19048"/>
                    <a:pt x="11746" y="19048"/>
                    <a:pt x="11753" y="19048"/>
                  </a:cubicBezTo>
                  <a:cubicBezTo>
                    <a:pt x="11911" y="19048"/>
                    <a:pt x="11968" y="18884"/>
                    <a:pt x="12095" y="18734"/>
                  </a:cubicBezTo>
                  <a:cubicBezTo>
                    <a:pt x="12545" y="18634"/>
                    <a:pt x="12593" y="18435"/>
                    <a:pt x="12983" y="18338"/>
                  </a:cubicBezTo>
                  <a:cubicBezTo>
                    <a:pt x="12971" y="18322"/>
                    <a:pt x="12957" y="18308"/>
                    <a:pt x="12941" y="18296"/>
                  </a:cubicBezTo>
                  <a:cubicBezTo>
                    <a:pt x="12992" y="18291"/>
                    <a:pt x="13043" y="18282"/>
                    <a:pt x="13094" y="18273"/>
                  </a:cubicBezTo>
                  <a:cubicBezTo>
                    <a:pt x="13050" y="18247"/>
                    <a:pt x="13004" y="18231"/>
                    <a:pt x="12953" y="18222"/>
                  </a:cubicBezTo>
                  <a:cubicBezTo>
                    <a:pt x="12949" y="18222"/>
                    <a:pt x="12946" y="18223"/>
                    <a:pt x="12942" y="18223"/>
                  </a:cubicBezTo>
                  <a:cubicBezTo>
                    <a:pt x="12932" y="18223"/>
                    <a:pt x="12922" y="18220"/>
                    <a:pt x="12913" y="18215"/>
                  </a:cubicBezTo>
                  <a:lnTo>
                    <a:pt x="12913" y="18215"/>
                  </a:lnTo>
                  <a:lnTo>
                    <a:pt x="12953" y="18222"/>
                  </a:lnTo>
                  <a:cubicBezTo>
                    <a:pt x="13004" y="18215"/>
                    <a:pt x="13070" y="18159"/>
                    <a:pt x="13110" y="18159"/>
                  </a:cubicBezTo>
                  <a:cubicBezTo>
                    <a:pt x="13136" y="18159"/>
                    <a:pt x="13151" y="18184"/>
                    <a:pt x="13143" y="18264"/>
                  </a:cubicBezTo>
                  <a:cubicBezTo>
                    <a:pt x="13295" y="18228"/>
                    <a:pt x="13448" y="18183"/>
                    <a:pt x="13655" y="18183"/>
                  </a:cubicBezTo>
                  <a:cubicBezTo>
                    <a:pt x="13677" y="18183"/>
                    <a:pt x="13701" y="18184"/>
                    <a:pt x="13725" y="18185"/>
                  </a:cubicBezTo>
                  <a:lnTo>
                    <a:pt x="13732" y="18148"/>
                  </a:lnTo>
                  <a:lnTo>
                    <a:pt x="13732" y="18185"/>
                  </a:lnTo>
                  <a:cubicBezTo>
                    <a:pt x="13755" y="18185"/>
                    <a:pt x="13776" y="18185"/>
                    <a:pt x="13799" y="18189"/>
                  </a:cubicBezTo>
                  <a:cubicBezTo>
                    <a:pt x="13794" y="18145"/>
                    <a:pt x="13792" y="18104"/>
                    <a:pt x="13792" y="18062"/>
                  </a:cubicBezTo>
                  <a:lnTo>
                    <a:pt x="13792" y="18062"/>
                  </a:lnTo>
                  <a:cubicBezTo>
                    <a:pt x="13803" y="18118"/>
                    <a:pt x="13831" y="18171"/>
                    <a:pt x="13873" y="18215"/>
                  </a:cubicBezTo>
                  <a:cubicBezTo>
                    <a:pt x="13905" y="18210"/>
                    <a:pt x="13938" y="18208"/>
                    <a:pt x="13970" y="18206"/>
                  </a:cubicBezTo>
                  <a:cubicBezTo>
                    <a:pt x="14040" y="18069"/>
                    <a:pt x="14070" y="18057"/>
                    <a:pt x="14193" y="18013"/>
                  </a:cubicBezTo>
                  <a:cubicBezTo>
                    <a:pt x="14172" y="17948"/>
                    <a:pt x="14160" y="17883"/>
                    <a:pt x="14158" y="17816"/>
                  </a:cubicBezTo>
                  <a:cubicBezTo>
                    <a:pt x="14028" y="17809"/>
                    <a:pt x="13896" y="17805"/>
                    <a:pt x="13757" y="17800"/>
                  </a:cubicBezTo>
                  <a:cubicBezTo>
                    <a:pt x="13746" y="17759"/>
                    <a:pt x="13730" y="17732"/>
                    <a:pt x="13707" y="17732"/>
                  </a:cubicBezTo>
                  <a:cubicBezTo>
                    <a:pt x="13705" y="17732"/>
                    <a:pt x="13703" y="17732"/>
                    <a:pt x="13701" y="17733"/>
                  </a:cubicBezTo>
                  <a:cubicBezTo>
                    <a:pt x="13647" y="17725"/>
                    <a:pt x="13585" y="17721"/>
                    <a:pt x="13520" y="17721"/>
                  </a:cubicBezTo>
                  <a:cubicBezTo>
                    <a:pt x="13264" y="17721"/>
                    <a:pt x="12950" y="17781"/>
                    <a:pt x="12797" y="17925"/>
                  </a:cubicBezTo>
                  <a:cubicBezTo>
                    <a:pt x="12498" y="18087"/>
                    <a:pt x="12109" y="18224"/>
                    <a:pt x="11991" y="18509"/>
                  </a:cubicBezTo>
                  <a:cubicBezTo>
                    <a:pt x="11868" y="18521"/>
                    <a:pt x="11682" y="18667"/>
                    <a:pt x="11559" y="18748"/>
                  </a:cubicBezTo>
                  <a:cubicBezTo>
                    <a:pt x="11425" y="18753"/>
                    <a:pt x="11256" y="18815"/>
                    <a:pt x="11158" y="18936"/>
                  </a:cubicBezTo>
                  <a:cubicBezTo>
                    <a:pt x="11122" y="18920"/>
                    <a:pt x="11089" y="18913"/>
                    <a:pt x="11060" y="18913"/>
                  </a:cubicBezTo>
                  <a:cubicBezTo>
                    <a:pt x="10959" y="18913"/>
                    <a:pt x="10906" y="18992"/>
                    <a:pt x="10954" y="19033"/>
                  </a:cubicBezTo>
                  <a:cubicBezTo>
                    <a:pt x="10871" y="19017"/>
                    <a:pt x="10815" y="19013"/>
                    <a:pt x="10756" y="19013"/>
                  </a:cubicBezTo>
                  <a:cubicBezTo>
                    <a:pt x="10698" y="19013"/>
                    <a:pt x="10638" y="19017"/>
                    <a:pt x="10546" y="19017"/>
                  </a:cubicBezTo>
                  <a:cubicBezTo>
                    <a:pt x="10557" y="19025"/>
                    <a:pt x="10548" y="19028"/>
                    <a:pt x="10527" y="19028"/>
                  </a:cubicBezTo>
                  <a:cubicBezTo>
                    <a:pt x="10493" y="19028"/>
                    <a:pt x="10425" y="19021"/>
                    <a:pt x="10364" y="19021"/>
                  </a:cubicBezTo>
                  <a:cubicBezTo>
                    <a:pt x="10315" y="19021"/>
                    <a:pt x="10271" y="19025"/>
                    <a:pt x="10247" y="19040"/>
                  </a:cubicBezTo>
                  <a:cubicBezTo>
                    <a:pt x="10008" y="18940"/>
                    <a:pt x="9923" y="18850"/>
                    <a:pt x="9851" y="18813"/>
                  </a:cubicBezTo>
                  <a:cubicBezTo>
                    <a:pt x="9640" y="18681"/>
                    <a:pt x="9587" y="18574"/>
                    <a:pt x="9431" y="18500"/>
                  </a:cubicBezTo>
                  <a:cubicBezTo>
                    <a:pt x="9366" y="18447"/>
                    <a:pt x="9308" y="18396"/>
                    <a:pt x="9257" y="18342"/>
                  </a:cubicBezTo>
                  <a:cubicBezTo>
                    <a:pt x="9144" y="18447"/>
                    <a:pt x="9045" y="18532"/>
                    <a:pt x="8970" y="18532"/>
                  </a:cubicBezTo>
                  <a:cubicBezTo>
                    <a:pt x="8911" y="18532"/>
                    <a:pt x="8868" y="18481"/>
                    <a:pt x="8842" y="18349"/>
                  </a:cubicBezTo>
                  <a:cubicBezTo>
                    <a:pt x="8771" y="18335"/>
                    <a:pt x="8613" y="17707"/>
                    <a:pt x="8597" y="17445"/>
                  </a:cubicBezTo>
                  <a:lnTo>
                    <a:pt x="8597" y="17445"/>
                  </a:lnTo>
                  <a:cubicBezTo>
                    <a:pt x="8603" y="17447"/>
                    <a:pt x="8610" y="17447"/>
                    <a:pt x="8616" y="17447"/>
                  </a:cubicBezTo>
                  <a:cubicBezTo>
                    <a:pt x="8664" y="17447"/>
                    <a:pt x="8698" y="17411"/>
                    <a:pt x="8729" y="17359"/>
                  </a:cubicBezTo>
                  <a:cubicBezTo>
                    <a:pt x="8497" y="16882"/>
                    <a:pt x="8175" y="16571"/>
                    <a:pt x="7591" y="16254"/>
                  </a:cubicBezTo>
                  <a:cubicBezTo>
                    <a:pt x="7616" y="16228"/>
                    <a:pt x="7648" y="16210"/>
                    <a:pt x="7683" y="16203"/>
                  </a:cubicBezTo>
                  <a:cubicBezTo>
                    <a:pt x="7681" y="16175"/>
                    <a:pt x="7431" y="16161"/>
                    <a:pt x="7563" y="16156"/>
                  </a:cubicBezTo>
                  <a:cubicBezTo>
                    <a:pt x="7468" y="16066"/>
                    <a:pt x="7380" y="16033"/>
                    <a:pt x="7099" y="16010"/>
                  </a:cubicBezTo>
                  <a:cubicBezTo>
                    <a:pt x="7098" y="16010"/>
                    <a:pt x="7097" y="16010"/>
                    <a:pt x="7096" y="16010"/>
                  </a:cubicBezTo>
                  <a:cubicBezTo>
                    <a:pt x="7046" y="16010"/>
                    <a:pt x="7011" y="15892"/>
                    <a:pt x="6982" y="15892"/>
                  </a:cubicBezTo>
                  <a:cubicBezTo>
                    <a:pt x="6981" y="15892"/>
                    <a:pt x="6980" y="15892"/>
                    <a:pt x="6979" y="15892"/>
                  </a:cubicBezTo>
                  <a:cubicBezTo>
                    <a:pt x="6949" y="15870"/>
                    <a:pt x="6904" y="15865"/>
                    <a:pt x="6862" y="15865"/>
                  </a:cubicBezTo>
                  <a:cubicBezTo>
                    <a:pt x="6828" y="15865"/>
                    <a:pt x="6795" y="15868"/>
                    <a:pt x="6776" y="15868"/>
                  </a:cubicBezTo>
                  <a:cubicBezTo>
                    <a:pt x="6751" y="15868"/>
                    <a:pt x="6746" y="15863"/>
                    <a:pt x="6777" y="15841"/>
                  </a:cubicBezTo>
                  <a:cubicBezTo>
                    <a:pt x="6647" y="15802"/>
                    <a:pt x="6560" y="15790"/>
                    <a:pt x="6482" y="15790"/>
                  </a:cubicBezTo>
                  <a:cubicBezTo>
                    <a:pt x="6372" y="15790"/>
                    <a:pt x="6282" y="15814"/>
                    <a:pt x="6116" y="15814"/>
                  </a:cubicBezTo>
                  <a:cubicBezTo>
                    <a:pt x="6104" y="15814"/>
                    <a:pt x="6090" y="15814"/>
                    <a:pt x="6077" y="15813"/>
                  </a:cubicBezTo>
                  <a:cubicBezTo>
                    <a:pt x="6082" y="15794"/>
                    <a:pt x="6060" y="15789"/>
                    <a:pt x="6023" y="15789"/>
                  </a:cubicBezTo>
                  <a:cubicBezTo>
                    <a:pt x="5969" y="15789"/>
                    <a:pt x="5884" y="15801"/>
                    <a:pt x="5808" y="15801"/>
                  </a:cubicBezTo>
                  <a:cubicBezTo>
                    <a:pt x="5763" y="15801"/>
                    <a:pt x="5720" y="15796"/>
                    <a:pt x="5690" y="15783"/>
                  </a:cubicBezTo>
                  <a:cubicBezTo>
                    <a:pt x="5468" y="15783"/>
                    <a:pt x="5310" y="15838"/>
                    <a:pt x="5113" y="15838"/>
                  </a:cubicBezTo>
                  <a:cubicBezTo>
                    <a:pt x="5002" y="15838"/>
                    <a:pt x="4880" y="15821"/>
                    <a:pt x="4728" y="15767"/>
                  </a:cubicBezTo>
                  <a:cubicBezTo>
                    <a:pt x="4387" y="15676"/>
                    <a:pt x="4180" y="15544"/>
                    <a:pt x="3909" y="15326"/>
                  </a:cubicBezTo>
                  <a:cubicBezTo>
                    <a:pt x="3803" y="15201"/>
                    <a:pt x="3849" y="15241"/>
                    <a:pt x="3726" y="15053"/>
                  </a:cubicBezTo>
                  <a:cubicBezTo>
                    <a:pt x="3840" y="15037"/>
                    <a:pt x="3807" y="15006"/>
                    <a:pt x="3617" y="14976"/>
                  </a:cubicBezTo>
                  <a:cubicBezTo>
                    <a:pt x="3633" y="14802"/>
                    <a:pt x="3473" y="14617"/>
                    <a:pt x="3568" y="14483"/>
                  </a:cubicBezTo>
                  <a:cubicBezTo>
                    <a:pt x="3527" y="14367"/>
                    <a:pt x="3561" y="14193"/>
                    <a:pt x="3404" y="13924"/>
                  </a:cubicBezTo>
                  <a:cubicBezTo>
                    <a:pt x="3503" y="13882"/>
                    <a:pt x="3497" y="13771"/>
                    <a:pt x="3543" y="13581"/>
                  </a:cubicBezTo>
                  <a:cubicBezTo>
                    <a:pt x="3747" y="12869"/>
                    <a:pt x="3459" y="12285"/>
                    <a:pt x="3353" y="11636"/>
                  </a:cubicBezTo>
                  <a:cubicBezTo>
                    <a:pt x="3323" y="11604"/>
                    <a:pt x="3274" y="11591"/>
                    <a:pt x="3218" y="11591"/>
                  </a:cubicBezTo>
                  <a:cubicBezTo>
                    <a:pt x="3209" y="11591"/>
                    <a:pt x="3200" y="11591"/>
                    <a:pt x="3191" y="11592"/>
                  </a:cubicBezTo>
                  <a:cubicBezTo>
                    <a:pt x="3184" y="11598"/>
                    <a:pt x="3179" y="11601"/>
                    <a:pt x="3174" y="11601"/>
                  </a:cubicBezTo>
                  <a:cubicBezTo>
                    <a:pt x="3170" y="11601"/>
                    <a:pt x="3166" y="11598"/>
                    <a:pt x="3163" y="11594"/>
                  </a:cubicBezTo>
                  <a:cubicBezTo>
                    <a:pt x="3156" y="11594"/>
                    <a:pt x="3151" y="11594"/>
                    <a:pt x="3146" y="11596"/>
                  </a:cubicBezTo>
                  <a:cubicBezTo>
                    <a:pt x="3116" y="11522"/>
                    <a:pt x="3084" y="11453"/>
                    <a:pt x="3051" y="11385"/>
                  </a:cubicBezTo>
                  <a:cubicBezTo>
                    <a:pt x="3044" y="11413"/>
                    <a:pt x="3038" y="11443"/>
                    <a:pt x="3031" y="11476"/>
                  </a:cubicBezTo>
                  <a:lnTo>
                    <a:pt x="3044" y="11369"/>
                  </a:lnTo>
                  <a:cubicBezTo>
                    <a:pt x="2980" y="11244"/>
                    <a:pt x="2905" y="11123"/>
                    <a:pt x="2820" y="11012"/>
                  </a:cubicBezTo>
                  <a:cubicBezTo>
                    <a:pt x="2810" y="11038"/>
                    <a:pt x="2799" y="11063"/>
                    <a:pt x="2783" y="11086"/>
                  </a:cubicBezTo>
                  <a:cubicBezTo>
                    <a:pt x="2641" y="10718"/>
                    <a:pt x="2532" y="10868"/>
                    <a:pt x="2300" y="10743"/>
                  </a:cubicBezTo>
                  <a:lnTo>
                    <a:pt x="2300" y="10743"/>
                  </a:lnTo>
                  <a:cubicBezTo>
                    <a:pt x="2303" y="10744"/>
                    <a:pt x="2305" y="10744"/>
                    <a:pt x="2307" y="10744"/>
                  </a:cubicBezTo>
                  <a:cubicBezTo>
                    <a:pt x="2344" y="10744"/>
                    <a:pt x="2394" y="10695"/>
                    <a:pt x="2451" y="10639"/>
                  </a:cubicBezTo>
                  <a:cubicBezTo>
                    <a:pt x="2252" y="10479"/>
                    <a:pt x="2020" y="10340"/>
                    <a:pt x="1756" y="10201"/>
                  </a:cubicBezTo>
                  <a:cubicBezTo>
                    <a:pt x="1722" y="10082"/>
                    <a:pt x="1649" y="10023"/>
                    <a:pt x="1535" y="10023"/>
                  </a:cubicBezTo>
                  <a:cubicBezTo>
                    <a:pt x="1485" y="10023"/>
                    <a:pt x="1427" y="10034"/>
                    <a:pt x="1361" y="10057"/>
                  </a:cubicBezTo>
                  <a:cubicBezTo>
                    <a:pt x="1259" y="9999"/>
                    <a:pt x="1192" y="9906"/>
                    <a:pt x="1048" y="9633"/>
                  </a:cubicBezTo>
                  <a:cubicBezTo>
                    <a:pt x="979" y="9484"/>
                    <a:pt x="933" y="9559"/>
                    <a:pt x="770" y="9188"/>
                  </a:cubicBezTo>
                  <a:cubicBezTo>
                    <a:pt x="759" y="9139"/>
                    <a:pt x="664" y="9141"/>
                    <a:pt x="717" y="9072"/>
                  </a:cubicBezTo>
                  <a:lnTo>
                    <a:pt x="717" y="9072"/>
                  </a:lnTo>
                  <a:cubicBezTo>
                    <a:pt x="714" y="9072"/>
                    <a:pt x="712" y="9073"/>
                    <a:pt x="709" y="9073"/>
                  </a:cubicBezTo>
                  <a:cubicBezTo>
                    <a:pt x="640" y="9073"/>
                    <a:pt x="732" y="8883"/>
                    <a:pt x="624" y="8791"/>
                  </a:cubicBezTo>
                  <a:cubicBezTo>
                    <a:pt x="573" y="8508"/>
                    <a:pt x="594" y="8288"/>
                    <a:pt x="673" y="8087"/>
                  </a:cubicBezTo>
                  <a:cubicBezTo>
                    <a:pt x="696" y="8017"/>
                    <a:pt x="729" y="7920"/>
                    <a:pt x="717" y="7841"/>
                  </a:cubicBezTo>
                  <a:lnTo>
                    <a:pt x="717" y="7841"/>
                  </a:lnTo>
                  <a:lnTo>
                    <a:pt x="756" y="7920"/>
                  </a:lnTo>
                  <a:cubicBezTo>
                    <a:pt x="766" y="7901"/>
                    <a:pt x="777" y="7883"/>
                    <a:pt x="789" y="7864"/>
                  </a:cubicBezTo>
                  <a:cubicBezTo>
                    <a:pt x="849" y="7560"/>
                    <a:pt x="1113" y="7393"/>
                    <a:pt x="1273" y="7125"/>
                  </a:cubicBezTo>
                  <a:cubicBezTo>
                    <a:pt x="1287" y="7060"/>
                    <a:pt x="1417" y="6879"/>
                    <a:pt x="1635" y="6726"/>
                  </a:cubicBezTo>
                  <a:cubicBezTo>
                    <a:pt x="1659" y="6654"/>
                    <a:pt x="1652" y="6633"/>
                    <a:pt x="1632" y="6633"/>
                  </a:cubicBezTo>
                  <a:cubicBezTo>
                    <a:pt x="1603" y="6633"/>
                    <a:pt x="1548" y="6672"/>
                    <a:pt x="1506" y="6672"/>
                  </a:cubicBezTo>
                  <a:cubicBezTo>
                    <a:pt x="1473" y="6672"/>
                    <a:pt x="1449" y="6648"/>
                    <a:pt x="1452" y="6564"/>
                  </a:cubicBezTo>
                  <a:lnTo>
                    <a:pt x="1582" y="6158"/>
                  </a:lnTo>
                  <a:lnTo>
                    <a:pt x="1582" y="6158"/>
                  </a:lnTo>
                  <a:cubicBezTo>
                    <a:pt x="1562" y="6400"/>
                    <a:pt x="1610" y="6481"/>
                    <a:pt x="1687" y="6481"/>
                  </a:cubicBezTo>
                  <a:cubicBezTo>
                    <a:pt x="1710" y="6481"/>
                    <a:pt x="1735" y="6474"/>
                    <a:pt x="1762" y="6462"/>
                  </a:cubicBezTo>
                  <a:cubicBezTo>
                    <a:pt x="1797" y="6385"/>
                    <a:pt x="1813" y="6304"/>
                    <a:pt x="1816" y="6220"/>
                  </a:cubicBezTo>
                  <a:lnTo>
                    <a:pt x="1816" y="6220"/>
                  </a:lnTo>
                  <a:cubicBezTo>
                    <a:pt x="1815" y="6221"/>
                    <a:pt x="1815" y="6221"/>
                    <a:pt x="1814" y="6221"/>
                  </a:cubicBezTo>
                  <a:cubicBezTo>
                    <a:pt x="1790" y="6221"/>
                    <a:pt x="1918" y="6028"/>
                    <a:pt x="1922" y="5887"/>
                  </a:cubicBezTo>
                  <a:cubicBezTo>
                    <a:pt x="1973" y="5690"/>
                    <a:pt x="2001" y="5511"/>
                    <a:pt x="2122" y="5372"/>
                  </a:cubicBezTo>
                  <a:lnTo>
                    <a:pt x="2122" y="5372"/>
                  </a:lnTo>
                  <a:cubicBezTo>
                    <a:pt x="2109" y="5384"/>
                    <a:pt x="2103" y="5389"/>
                    <a:pt x="2100" y="5389"/>
                  </a:cubicBezTo>
                  <a:cubicBezTo>
                    <a:pt x="2090" y="5389"/>
                    <a:pt x="2105" y="5346"/>
                    <a:pt x="2055" y="5312"/>
                  </a:cubicBezTo>
                  <a:cubicBezTo>
                    <a:pt x="2089" y="5302"/>
                    <a:pt x="2115" y="5286"/>
                    <a:pt x="2115" y="5261"/>
                  </a:cubicBezTo>
                  <a:cubicBezTo>
                    <a:pt x="2145" y="4885"/>
                    <a:pt x="2124" y="4528"/>
                    <a:pt x="1980" y="4343"/>
                  </a:cubicBezTo>
                  <a:cubicBezTo>
                    <a:pt x="1876" y="4046"/>
                    <a:pt x="1756" y="3754"/>
                    <a:pt x="1619" y="3469"/>
                  </a:cubicBezTo>
                  <a:cubicBezTo>
                    <a:pt x="1475" y="3119"/>
                    <a:pt x="1324" y="2868"/>
                    <a:pt x="1299" y="2539"/>
                  </a:cubicBezTo>
                  <a:cubicBezTo>
                    <a:pt x="1292" y="2446"/>
                    <a:pt x="1287" y="2351"/>
                    <a:pt x="1285" y="2259"/>
                  </a:cubicBezTo>
                  <a:cubicBezTo>
                    <a:pt x="1219" y="2159"/>
                    <a:pt x="1150" y="2072"/>
                    <a:pt x="1062" y="2072"/>
                  </a:cubicBezTo>
                  <a:cubicBezTo>
                    <a:pt x="1033" y="2072"/>
                    <a:pt x="1001" y="2081"/>
                    <a:pt x="967" y="2103"/>
                  </a:cubicBezTo>
                  <a:lnTo>
                    <a:pt x="1090" y="1482"/>
                  </a:lnTo>
                  <a:cubicBezTo>
                    <a:pt x="1141" y="1614"/>
                    <a:pt x="1208" y="1681"/>
                    <a:pt x="1285" y="1725"/>
                  </a:cubicBezTo>
                  <a:cubicBezTo>
                    <a:pt x="1285" y="1718"/>
                    <a:pt x="1287" y="1711"/>
                    <a:pt x="1290" y="1705"/>
                  </a:cubicBezTo>
                  <a:cubicBezTo>
                    <a:pt x="1510" y="1378"/>
                    <a:pt x="1688" y="1099"/>
                    <a:pt x="1925" y="912"/>
                  </a:cubicBezTo>
                  <a:cubicBezTo>
                    <a:pt x="1909" y="895"/>
                    <a:pt x="1897" y="877"/>
                    <a:pt x="1888" y="856"/>
                  </a:cubicBezTo>
                  <a:cubicBezTo>
                    <a:pt x="1879" y="770"/>
                    <a:pt x="1909" y="739"/>
                    <a:pt x="1959" y="739"/>
                  </a:cubicBezTo>
                  <a:cubicBezTo>
                    <a:pt x="1991" y="739"/>
                    <a:pt x="2032" y="752"/>
                    <a:pt x="2075" y="773"/>
                  </a:cubicBezTo>
                  <a:cubicBezTo>
                    <a:pt x="2291" y="599"/>
                    <a:pt x="2516" y="557"/>
                    <a:pt x="2785" y="497"/>
                  </a:cubicBezTo>
                  <a:cubicBezTo>
                    <a:pt x="2852" y="480"/>
                    <a:pt x="2912" y="467"/>
                    <a:pt x="2970" y="453"/>
                  </a:cubicBezTo>
                  <a:cubicBezTo>
                    <a:pt x="2908" y="339"/>
                    <a:pt x="2912" y="42"/>
                    <a:pt x="2993" y="19"/>
                  </a:cubicBezTo>
                  <a:cubicBezTo>
                    <a:pt x="3002" y="25"/>
                    <a:pt x="3010" y="27"/>
                    <a:pt x="3016" y="27"/>
                  </a:cubicBezTo>
                  <a:cubicBezTo>
                    <a:pt x="3030" y="27"/>
                    <a:pt x="3040" y="17"/>
                    <a:pt x="30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27" name="Google Shape;17127;p61"/>
            <p:cNvSpPr/>
            <p:nvPr/>
          </p:nvSpPr>
          <p:spPr>
            <a:xfrm>
              <a:off x="591300" y="1108775"/>
              <a:ext cx="13175" cy="11800"/>
            </a:xfrm>
            <a:custGeom>
              <a:avLst/>
              <a:gdLst/>
              <a:ahLst/>
              <a:cxnLst/>
              <a:rect l="l" t="t" r="r" b="b"/>
              <a:pathLst>
                <a:path w="527" h="472" extrusionOk="0">
                  <a:moveTo>
                    <a:pt x="0" y="1"/>
                  </a:moveTo>
                  <a:cubicBezTo>
                    <a:pt x="95" y="471"/>
                    <a:pt x="221" y="411"/>
                    <a:pt x="471" y="457"/>
                  </a:cubicBezTo>
                  <a:cubicBezTo>
                    <a:pt x="489" y="372"/>
                    <a:pt x="499" y="247"/>
                    <a:pt x="527" y="209"/>
                  </a:cubicBezTo>
                  <a:lnTo>
                    <a:pt x="353" y="36"/>
                  </a:lnTo>
                  <a:cubicBezTo>
                    <a:pt x="239" y="19"/>
                    <a:pt x="121" y="8"/>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28" name="Google Shape;17128;p61"/>
            <p:cNvSpPr/>
            <p:nvPr/>
          </p:nvSpPr>
          <p:spPr>
            <a:xfrm>
              <a:off x="381150" y="563425"/>
              <a:ext cx="2225" cy="825"/>
            </a:xfrm>
            <a:custGeom>
              <a:avLst/>
              <a:gdLst/>
              <a:ahLst/>
              <a:cxnLst/>
              <a:rect l="l" t="t" r="r" b="b"/>
              <a:pathLst>
                <a:path w="89" h="33" extrusionOk="0">
                  <a:moveTo>
                    <a:pt x="0" y="0"/>
                  </a:moveTo>
                  <a:lnTo>
                    <a:pt x="0" y="0"/>
                  </a:lnTo>
                  <a:cubicBezTo>
                    <a:pt x="17" y="10"/>
                    <a:pt x="31" y="21"/>
                    <a:pt x="44" y="33"/>
                  </a:cubicBezTo>
                  <a:cubicBezTo>
                    <a:pt x="58" y="24"/>
                    <a:pt x="72" y="17"/>
                    <a:pt x="88" y="7"/>
                  </a:cubicBezTo>
                  <a:cubicBezTo>
                    <a:pt x="58" y="5"/>
                    <a:pt x="31" y="3"/>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29" name="Google Shape;17129;p61"/>
            <p:cNvSpPr/>
            <p:nvPr/>
          </p:nvSpPr>
          <p:spPr>
            <a:xfrm>
              <a:off x="376225" y="563375"/>
              <a:ext cx="2800" cy="3375"/>
            </a:xfrm>
            <a:custGeom>
              <a:avLst/>
              <a:gdLst/>
              <a:ahLst/>
              <a:cxnLst/>
              <a:rect l="l" t="t" r="r" b="b"/>
              <a:pathLst>
                <a:path w="112" h="135" extrusionOk="0">
                  <a:moveTo>
                    <a:pt x="112" y="0"/>
                  </a:moveTo>
                  <a:cubicBezTo>
                    <a:pt x="75" y="0"/>
                    <a:pt x="37" y="2"/>
                    <a:pt x="0" y="9"/>
                  </a:cubicBezTo>
                  <a:lnTo>
                    <a:pt x="95" y="134"/>
                  </a:lnTo>
                  <a:lnTo>
                    <a:pt x="98" y="132"/>
                  </a:lnTo>
                  <a:cubicBezTo>
                    <a:pt x="84" y="72"/>
                    <a:pt x="91" y="23"/>
                    <a:pt x="11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30" name="Google Shape;17130;p61"/>
            <p:cNvSpPr/>
            <p:nvPr/>
          </p:nvSpPr>
          <p:spPr>
            <a:xfrm>
              <a:off x="369150" y="564050"/>
              <a:ext cx="6750" cy="6675"/>
            </a:xfrm>
            <a:custGeom>
              <a:avLst/>
              <a:gdLst/>
              <a:ahLst/>
              <a:cxnLst/>
              <a:rect l="l" t="t" r="r" b="b"/>
              <a:pathLst>
                <a:path w="270" h="267" extrusionOk="0">
                  <a:moveTo>
                    <a:pt x="89" y="40"/>
                  </a:moveTo>
                  <a:cubicBezTo>
                    <a:pt x="58" y="54"/>
                    <a:pt x="28" y="68"/>
                    <a:pt x="1" y="87"/>
                  </a:cubicBezTo>
                  <a:lnTo>
                    <a:pt x="68" y="230"/>
                  </a:lnTo>
                  <a:cubicBezTo>
                    <a:pt x="89" y="240"/>
                    <a:pt x="107" y="251"/>
                    <a:pt x="121" y="265"/>
                  </a:cubicBezTo>
                  <a:cubicBezTo>
                    <a:pt x="129" y="266"/>
                    <a:pt x="137" y="266"/>
                    <a:pt x="145" y="266"/>
                  </a:cubicBezTo>
                  <a:cubicBezTo>
                    <a:pt x="164" y="266"/>
                    <a:pt x="182" y="264"/>
                    <a:pt x="200" y="263"/>
                  </a:cubicBezTo>
                  <a:cubicBezTo>
                    <a:pt x="202" y="263"/>
                    <a:pt x="205" y="260"/>
                    <a:pt x="207" y="258"/>
                  </a:cubicBezTo>
                  <a:cubicBezTo>
                    <a:pt x="174" y="221"/>
                    <a:pt x="140" y="186"/>
                    <a:pt x="103" y="156"/>
                  </a:cubicBezTo>
                  <a:lnTo>
                    <a:pt x="103" y="156"/>
                  </a:lnTo>
                  <a:lnTo>
                    <a:pt x="269" y="193"/>
                  </a:lnTo>
                  <a:cubicBezTo>
                    <a:pt x="179" y="1"/>
                    <a:pt x="154" y="77"/>
                    <a:pt x="89" y="4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31" name="Google Shape;17131;p61"/>
            <p:cNvSpPr/>
            <p:nvPr/>
          </p:nvSpPr>
          <p:spPr>
            <a:xfrm>
              <a:off x="659100" y="1138725"/>
              <a:ext cx="10625" cy="4500"/>
            </a:xfrm>
            <a:custGeom>
              <a:avLst/>
              <a:gdLst/>
              <a:ahLst/>
              <a:cxnLst/>
              <a:rect l="l" t="t" r="r" b="b"/>
              <a:pathLst>
                <a:path w="425" h="180" extrusionOk="0">
                  <a:moveTo>
                    <a:pt x="337" y="0"/>
                  </a:moveTo>
                  <a:cubicBezTo>
                    <a:pt x="271" y="0"/>
                    <a:pt x="180" y="69"/>
                    <a:pt x="99" y="69"/>
                  </a:cubicBezTo>
                  <a:cubicBezTo>
                    <a:pt x="75" y="69"/>
                    <a:pt x="52" y="63"/>
                    <a:pt x="31" y="48"/>
                  </a:cubicBezTo>
                  <a:lnTo>
                    <a:pt x="1" y="180"/>
                  </a:lnTo>
                  <a:cubicBezTo>
                    <a:pt x="142" y="180"/>
                    <a:pt x="286" y="164"/>
                    <a:pt x="425" y="131"/>
                  </a:cubicBezTo>
                  <a:cubicBezTo>
                    <a:pt x="414" y="30"/>
                    <a:pt x="381" y="0"/>
                    <a:pt x="33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32" name="Google Shape;17132;p61"/>
            <p:cNvSpPr/>
            <p:nvPr/>
          </p:nvSpPr>
          <p:spPr>
            <a:xfrm>
              <a:off x="672500" y="1024875"/>
              <a:ext cx="151675" cy="111925"/>
            </a:xfrm>
            <a:custGeom>
              <a:avLst/>
              <a:gdLst/>
              <a:ahLst/>
              <a:cxnLst/>
              <a:rect l="l" t="t" r="r" b="b"/>
              <a:pathLst>
                <a:path w="6067" h="4477" extrusionOk="0">
                  <a:moveTo>
                    <a:pt x="5552" y="580"/>
                  </a:moveTo>
                  <a:cubicBezTo>
                    <a:pt x="5552" y="624"/>
                    <a:pt x="5555" y="670"/>
                    <a:pt x="5562" y="714"/>
                  </a:cubicBezTo>
                  <a:cubicBezTo>
                    <a:pt x="5552" y="698"/>
                    <a:pt x="5548" y="656"/>
                    <a:pt x="5552" y="580"/>
                  </a:cubicBezTo>
                  <a:close/>
                  <a:moveTo>
                    <a:pt x="1521" y="2348"/>
                  </a:moveTo>
                  <a:lnTo>
                    <a:pt x="1600" y="2576"/>
                  </a:lnTo>
                  <a:lnTo>
                    <a:pt x="1637" y="2411"/>
                  </a:lnTo>
                  <a:lnTo>
                    <a:pt x="1600" y="2578"/>
                  </a:lnTo>
                  <a:lnTo>
                    <a:pt x="1563" y="2742"/>
                  </a:lnTo>
                  <a:lnTo>
                    <a:pt x="1521" y="2348"/>
                  </a:lnTo>
                  <a:close/>
                  <a:moveTo>
                    <a:pt x="5902" y="0"/>
                  </a:moveTo>
                  <a:cubicBezTo>
                    <a:pt x="5886" y="26"/>
                    <a:pt x="5868" y="53"/>
                    <a:pt x="5854" y="86"/>
                  </a:cubicBezTo>
                  <a:cubicBezTo>
                    <a:pt x="5786" y="86"/>
                    <a:pt x="5689" y="301"/>
                    <a:pt x="5589" y="408"/>
                  </a:cubicBezTo>
                  <a:cubicBezTo>
                    <a:pt x="5576" y="424"/>
                    <a:pt x="5562" y="436"/>
                    <a:pt x="5545" y="447"/>
                  </a:cubicBezTo>
                  <a:cubicBezTo>
                    <a:pt x="5325" y="482"/>
                    <a:pt x="5200" y="536"/>
                    <a:pt x="5089" y="545"/>
                  </a:cubicBezTo>
                  <a:cubicBezTo>
                    <a:pt x="5081" y="543"/>
                    <a:pt x="5074" y="543"/>
                    <a:pt x="5067" y="543"/>
                  </a:cubicBezTo>
                  <a:cubicBezTo>
                    <a:pt x="4963" y="543"/>
                    <a:pt x="4852" y="662"/>
                    <a:pt x="4735" y="662"/>
                  </a:cubicBezTo>
                  <a:cubicBezTo>
                    <a:pt x="4696" y="662"/>
                    <a:pt x="4656" y="649"/>
                    <a:pt x="4616" y="614"/>
                  </a:cubicBezTo>
                  <a:cubicBezTo>
                    <a:pt x="4589" y="600"/>
                    <a:pt x="4560" y="593"/>
                    <a:pt x="4527" y="593"/>
                  </a:cubicBezTo>
                  <a:cubicBezTo>
                    <a:pt x="4437" y="593"/>
                    <a:pt x="4321" y="650"/>
                    <a:pt x="4161" y="788"/>
                  </a:cubicBezTo>
                  <a:cubicBezTo>
                    <a:pt x="3984" y="719"/>
                    <a:pt x="3813" y="687"/>
                    <a:pt x="3645" y="687"/>
                  </a:cubicBezTo>
                  <a:cubicBezTo>
                    <a:pt x="3198" y="687"/>
                    <a:pt x="2765" y="912"/>
                    <a:pt x="2260" y="1270"/>
                  </a:cubicBezTo>
                  <a:cubicBezTo>
                    <a:pt x="2242" y="1236"/>
                    <a:pt x="2230" y="1196"/>
                    <a:pt x="2226" y="1154"/>
                  </a:cubicBezTo>
                  <a:cubicBezTo>
                    <a:pt x="1713" y="1611"/>
                    <a:pt x="1366" y="2181"/>
                    <a:pt x="1099" y="2733"/>
                  </a:cubicBezTo>
                  <a:cubicBezTo>
                    <a:pt x="1091" y="2951"/>
                    <a:pt x="1093" y="3171"/>
                    <a:pt x="987" y="3171"/>
                  </a:cubicBezTo>
                  <a:cubicBezTo>
                    <a:pt x="973" y="3171"/>
                    <a:pt x="956" y="3166"/>
                    <a:pt x="937" y="3157"/>
                  </a:cubicBezTo>
                  <a:cubicBezTo>
                    <a:pt x="849" y="3459"/>
                    <a:pt x="886" y="3545"/>
                    <a:pt x="682" y="3693"/>
                  </a:cubicBezTo>
                  <a:cubicBezTo>
                    <a:pt x="552" y="3728"/>
                    <a:pt x="499" y="3837"/>
                    <a:pt x="260" y="3990"/>
                  </a:cubicBezTo>
                  <a:cubicBezTo>
                    <a:pt x="160" y="4066"/>
                    <a:pt x="72" y="4157"/>
                    <a:pt x="0" y="4259"/>
                  </a:cubicBezTo>
                  <a:cubicBezTo>
                    <a:pt x="79" y="4319"/>
                    <a:pt x="123" y="4374"/>
                    <a:pt x="232" y="4476"/>
                  </a:cubicBezTo>
                  <a:cubicBezTo>
                    <a:pt x="306" y="4319"/>
                    <a:pt x="415" y="4166"/>
                    <a:pt x="436" y="3911"/>
                  </a:cubicBezTo>
                  <a:lnTo>
                    <a:pt x="436" y="3911"/>
                  </a:lnTo>
                  <a:cubicBezTo>
                    <a:pt x="428" y="4089"/>
                    <a:pt x="498" y="4219"/>
                    <a:pt x="585" y="4219"/>
                  </a:cubicBezTo>
                  <a:cubicBezTo>
                    <a:pt x="644" y="4219"/>
                    <a:pt x="711" y="4159"/>
                    <a:pt x="767" y="4013"/>
                  </a:cubicBezTo>
                  <a:cubicBezTo>
                    <a:pt x="764" y="4012"/>
                    <a:pt x="761" y="4012"/>
                    <a:pt x="758" y="4012"/>
                  </a:cubicBezTo>
                  <a:cubicBezTo>
                    <a:pt x="746" y="4012"/>
                    <a:pt x="732" y="4014"/>
                    <a:pt x="719" y="4014"/>
                  </a:cubicBezTo>
                  <a:cubicBezTo>
                    <a:pt x="690" y="4014"/>
                    <a:pt x="662" y="4005"/>
                    <a:pt x="652" y="3950"/>
                  </a:cubicBezTo>
                  <a:lnTo>
                    <a:pt x="652" y="3950"/>
                  </a:lnTo>
                  <a:cubicBezTo>
                    <a:pt x="659" y="3967"/>
                    <a:pt x="671" y="3975"/>
                    <a:pt x="685" y="3975"/>
                  </a:cubicBezTo>
                  <a:cubicBezTo>
                    <a:pt x="756" y="3975"/>
                    <a:pt x="897" y="3812"/>
                    <a:pt x="978" y="3812"/>
                  </a:cubicBezTo>
                  <a:cubicBezTo>
                    <a:pt x="1017" y="3812"/>
                    <a:pt x="1042" y="3849"/>
                    <a:pt x="1039" y="3962"/>
                  </a:cubicBezTo>
                  <a:cubicBezTo>
                    <a:pt x="1050" y="3948"/>
                    <a:pt x="1062" y="3932"/>
                    <a:pt x="1073" y="3918"/>
                  </a:cubicBezTo>
                  <a:cubicBezTo>
                    <a:pt x="1131" y="3825"/>
                    <a:pt x="1233" y="3698"/>
                    <a:pt x="1280" y="3561"/>
                  </a:cubicBezTo>
                  <a:lnTo>
                    <a:pt x="1280" y="3561"/>
                  </a:lnTo>
                  <a:cubicBezTo>
                    <a:pt x="1244" y="3583"/>
                    <a:pt x="1208" y="3617"/>
                    <a:pt x="1186" y="3617"/>
                  </a:cubicBezTo>
                  <a:cubicBezTo>
                    <a:pt x="1157" y="3617"/>
                    <a:pt x="1151" y="3563"/>
                    <a:pt x="1196" y="3361"/>
                  </a:cubicBezTo>
                  <a:lnTo>
                    <a:pt x="1296" y="3510"/>
                  </a:lnTo>
                  <a:cubicBezTo>
                    <a:pt x="1310" y="3463"/>
                    <a:pt x="1312" y="3415"/>
                    <a:pt x="1305" y="3368"/>
                  </a:cubicBezTo>
                  <a:cubicBezTo>
                    <a:pt x="1352" y="3331"/>
                    <a:pt x="1595" y="3188"/>
                    <a:pt x="1440" y="2986"/>
                  </a:cubicBezTo>
                  <a:cubicBezTo>
                    <a:pt x="1553" y="2763"/>
                    <a:pt x="1688" y="2552"/>
                    <a:pt x="1841" y="2355"/>
                  </a:cubicBezTo>
                  <a:cubicBezTo>
                    <a:pt x="1896" y="2186"/>
                    <a:pt x="1964" y="2038"/>
                    <a:pt x="1938" y="1991"/>
                  </a:cubicBezTo>
                  <a:cubicBezTo>
                    <a:pt x="2076" y="1603"/>
                    <a:pt x="2196" y="1518"/>
                    <a:pt x="2308" y="1518"/>
                  </a:cubicBezTo>
                  <a:cubicBezTo>
                    <a:pt x="2346" y="1518"/>
                    <a:pt x="2384" y="1528"/>
                    <a:pt x="2420" y="1539"/>
                  </a:cubicBezTo>
                  <a:cubicBezTo>
                    <a:pt x="2360" y="1456"/>
                    <a:pt x="2309" y="1370"/>
                    <a:pt x="2265" y="1280"/>
                  </a:cubicBezTo>
                  <a:lnTo>
                    <a:pt x="2265" y="1280"/>
                  </a:lnTo>
                  <a:cubicBezTo>
                    <a:pt x="2353" y="1282"/>
                    <a:pt x="2522" y="1498"/>
                    <a:pt x="2527" y="1567"/>
                  </a:cubicBezTo>
                  <a:lnTo>
                    <a:pt x="2548" y="1569"/>
                  </a:lnTo>
                  <a:cubicBezTo>
                    <a:pt x="2599" y="1542"/>
                    <a:pt x="2650" y="1516"/>
                    <a:pt x="2701" y="1493"/>
                  </a:cubicBezTo>
                  <a:cubicBezTo>
                    <a:pt x="2747" y="1430"/>
                    <a:pt x="2782" y="1361"/>
                    <a:pt x="2808" y="1289"/>
                  </a:cubicBezTo>
                  <a:cubicBezTo>
                    <a:pt x="2817" y="1335"/>
                    <a:pt x="2826" y="1382"/>
                    <a:pt x="2835" y="1428"/>
                  </a:cubicBezTo>
                  <a:cubicBezTo>
                    <a:pt x="3205" y="1258"/>
                    <a:pt x="3568" y="1135"/>
                    <a:pt x="3950" y="1135"/>
                  </a:cubicBezTo>
                  <a:cubicBezTo>
                    <a:pt x="4005" y="1135"/>
                    <a:pt x="4060" y="1138"/>
                    <a:pt x="4115" y="1143"/>
                  </a:cubicBezTo>
                  <a:cubicBezTo>
                    <a:pt x="4138" y="1142"/>
                    <a:pt x="4159" y="1142"/>
                    <a:pt x="4180" y="1142"/>
                  </a:cubicBezTo>
                  <a:cubicBezTo>
                    <a:pt x="4337" y="1142"/>
                    <a:pt x="4456" y="1161"/>
                    <a:pt x="4570" y="1161"/>
                  </a:cubicBezTo>
                  <a:cubicBezTo>
                    <a:pt x="4618" y="1161"/>
                    <a:pt x="4666" y="1158"/>
                    <a:pt x="4715" y="1148"/>
                  </a:cubicBezTo>
                  <a:cubicBezTo>
                    <a:pt x="4733" y="1151"/>
                    <a:pt x="4751" y="1152"/>
                    <a:pt x="4769" y="1152"/>
                  </a:cubicBezTo>
                  <a:cubicBezTo>
                    <a:pt x="4910" y="1152"/>
                    <a:pt x="5048" y="1063"/>
                    <a:pt x="5149" y="1057"/>
                  </a:cubicBezTo>
                  <a:cubicBezTo>
                    <a:pt x="5223" y="842"/>
                    <a:pt x="5441" y="730"/>
                    <a:pt x="5441" y="730"/>
                  </a:cubicBezTo>
                  <a:lnTo>
                    <a:pt x="5441" y="730"/>
                  </a:lnTo>
                  <a:cubicBezTo>
                    <a:pt x="5423" y="837"/>
                    <a:pt x="5399" y="888"/>
                    <a:pt x="5374" y="918"/>
                  </a:cubicBezTo>
                  <a:cubicBezTo>
                    <a:pt x="5439" y="874"/>
                    <a:pt x="5515" y="846"/>
                    <a:pt x="5592" y="837"/>
                  </a:cubicBezTo>
                  <a:cubicBezTo>
                    <a:pt x="5578" y="797"/>
                    <a:pt x="5569" y="756"/>
                    <a:pt x="5562" y="714"/>
                  </a:cubicBezTo>
                  <a:lnTo>
                    <a:pt x="5562" y="714"/>
                  </a:lnTo>
                  <a:cubicBezTo>
                    <a:pt x="5565" y="720"/>
                    <a:pt x="5570" y="723"/>
                    <a:pt x="5575" y="723"/>
                  </a:cubicBezTo>
                  <a:cubicBezTo>
                    <a:pt x="5610" y="723"/>
                    <a:pt x="5676" y="598"/>
                    <a:pt x="5728" y="598"/>
                  </a:cubicBezTo>
                  <a:cubicBezTo>
                    <a:pt x="5757" y="598"/>
                    <a:pt x="5781" y="635"/>
                    <a:pt x="5793" y="749"/>
                  </a:cubicBezTo>
                  <a:cubicBezTo>
                    <a:pt x="5875" y="635"/>
                    <a:pt x="5784" y="536"/>
                    <a:pt x="5831" y="415"/>
                  </a:cubicBezTo>
                  <a:lnTo>
                    <a:pt x="6067" y="199"/>
                  </a:lnTo>
                  <a:cubicBezTo>
                    <a:pt x="5979" y="183"/>
                    <a:pt x="5933" y="104"/>
                    <a:pt x="590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33" name="Google Shape;17133;p61"/>
            <p:cNvSpPr/>
            <p:nvPr/>
          </p:nvSpPr>
          <p:spPr>
            <a:xfrm>
              <a:off x="819225" y="1033675"/>
              <a:ext cx="4725" cy="9750"/>
            </a:xfrm>
            <a:custGeom>
              <a:avLst/>
              <a:gdLst/>
              <a:ahLst/>
              <a:cxnLst/>
              <a:rect l="l" t="t" r="r" b="b"/>
              <a:pathLst>
                <a:path w="189" h="390" extrusionOk="0">
                  <a:moveTo>
                    <a:pt x="91" y="0"/>
                  </a:moveTo>
                  <a:lnTo>
                    <a:pt x="1" y="390"/>
                  </a:lnTo>
                  <a:lnTo>
                    <a:pt x="154" y="253"/>
                  </a:lnTo>
                  <a:lnTo>
                    <a:pt x="189" y="144"/>
                  </a:lnTo>
                  <a:lnTo>
                    <a:pt x="9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34" name="Google Shape;17134;p61"/>
            <p:cNvSpPr/>
            <p:nvPr/>
          </p:nvSpPr>
          <p:spPr>
            <a:xfrm>
              <a:off x="803825" y="652700"/>
              <a:ext cx="3200" cy="1275"/>
            </a:xfrm>
            <a:custGeom>
              <a:avLst/>
              <a:gdLst/>
              <a:ahLst/>
              <a:cxnLst/>
              <a:rect l="l" t="t" r="r" b="b"/>
              <a:pathLst>
                <a:path w="128" h="51" extrusionOk="0">
                  <a:moveTo>
                    <a:pt x="34" y="1"/>
                  </a:moveTo>
                  <a:cubicBezTo>
                    <a:pt x="23" y="1"/>
                    <a:pt x="12" y="6"/>
                    <a:pt x="0" y="20"/>
                  </a:cubicBezTo>
                  <a:cubicBezTo>
                    <a:pt x="37" y="32"/>
                    <a:pt x="74" y="41"/>
                    <a:pt x="112" y="50"/>
                  </a:cubicBezTo>
                  <a:lnTo>
                    <a:pt x="128" y="27"/>
                  </a:lnTo>
                  <a:lnTo>
                    <a:pt x="128" y="27"/>
                  </a:lnTo>
                  <a:cubicBezTo>
                    <a:pt x="123" y="30"/>
                    <a:pt x="118" y="31"/>
                    <a:pt x="113" y="31"/>
                  </a:cubicBezTo>
                  <a:cubicBezTo>
                    <a:pt x="87" y="31"/>
                    <a:pt x="61" y="1"/>
                    <a:pt x="3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35" name="Google Shape;17135;p61"/>
            <p:cNvSpPr/>
            <p:nvPr/>
          </p:nvSpPr>
          <p:spPr>
            <a:xfrm>
              <a:off x="669700" y="1141700"/>
              <a:ext cx="325" cy="250"/>
            </a:xfrm>
            <a:custGeom>
              <a:avLst/>
              <a:gdLst/>
              <a:ahLst/>
              <a:cxnLst/>
              <a:rect l="l" t="t" r="r" b="b"/>
              <a:pathLst>
                <a:path w="13" h="10" extrusionOk="0">
                  <a:moveTo>
                    <a:pt x="1" y="1"/>
                  </a:moveTo>
                  <a:cubicBezTo>
                    <a:pt x="1" y="5"/>
                    <a:pt x="1" y="7"/>
                    <a:pt x="1" y="10"/>
                  </a:cubicBezTo>
                  <a:cubicBezTo>
                    <a:pt x="6" y="10"/>
                    <a:pt x="8" y="10"/>
                    <a:pt x="12" y="7"/>
                  </a:cubicBezTo>
                  <a:cubicBezTo>
                    <a:pt x="8" y="5"/>
                    <a:pt x="6" y="3"/>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36" name="Google Shape;17136;p61"/>
            <p:cNvSpPr/>
            <p:nvPr/>
          </p:nvSpPr>
          <p:spPr>
            <a:xfrm>
              <a:off x="662400" y="1132725"/>
              <a:ext cx="4375" cy="5825"/>
            </a:xfrm>
            <a:custGeom>
              <a:avLst/>
              <a:gdLst/>
              <a:ahLst/>
              <a:cxnLst/>
              <a:rect l="l" t="t" r="r" b="b"/>
              <a:pathLst>
                <a:path w="175" h="233" extrusionOk="0">
                  <a:moveTo>
                    <a:pt x="175" y="0"/>
                  </a:moveTo>
                  <a:lnTo>
                    <a:pt x="175" y="0"/>
                  </a:lnTo>
                  <a:cubicBezTo>
                    <a:pt x="142" y="2"/>
                    <a:pt x="110" y="3"/>
                    <a:pt x="78" y="3"/>
                  </a:cubicBezTo>
                  <a:cubicBezTo>
                    <a:pt x="65" y="3"/>
                    <a:pt x="51" y="3"/>
                    <a:pt x="38" y="3"/>
                  </a:cubicBezTo>
                  <a:lnTo>
                    <a:pt x="38" y="3"/>
                  </a:lnTo>
                  <a:cubicBezTo>
                    <a:pt x="5" y="109"/>
                    <a:pt x="1" y="223"/>
                    <a:pt x="59" y="232"/>
                  </a:cubicBezTo>
                  <a:cubicBezTo>
                    <a:pt x="84" y="125"/>
                    <a:pt x="135" y="77"/>
                    <a:pt x="17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37" name="Google Shape;17137;p61"/>
            <p:cNvSpPr/>
            <p:nvPr/>
          </p:nvSpPr>
          <p:spPr>
            <a:xfrm>
              <a:off x="364975" y="562150"/>
              <a:ext cx="2400" cy="5350"/>
            </a:xfrm>
            <a:custGeom>
              <a:avLst/>
              <a:gdLst/>
              <a:ahLst/>
              <a:cxnLst/>
              <a:rect l="l" t="t" r="r" b="b"/>
              <a:pathLst>
                <a:path w="96" h="214" extrusionOk="0">
                  <a:moveTo>
                    <a:pt x="91" y="0"/>
                  </a:moveTo>
                  <a:cubicBezTo>
                    <a:pt x="59" y="37"/>
                    <a:pt x="28" y="75"/>
                    <a:pt x="1" y="112"/>
                  </a:cubicBezTo>
                  <a:cubicBezTo>
                    <a:pt x="24" y="146"/>
                    <a:pt x="52" y="181"/>
                    <a:pt x="79" y="214"/>
                  </a:cubicBezTo>
                  <a:cubicBezTo>
                    <a:pt x="66" y="151"/>
                    <a:pt x="86" y="119"/>
                    <a:pt x="96" y="79"/>
                  </a:cubicBezTo>
                  <a:cubicBezTo>
                    <a:pt x="93" y="56"/>
                    <a:pt x="93" y="35"/>
                    <a:pt x="96" y="12"/>
                  </a:cubicBezTo>
                  <a:lnTo>
                    <a:pt x="9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38" name="Google Shape;17138;p61"/>
            <p:cNvSpPr/>
            <p:nvPr/>
          </p:nvSpPr>
          <p:spPr>
            <a:xfrm>
              <a:off x="723550" y="1073075"/>
              <a:ext cx="1250" cy="4775"/>
            </a:xfrm>
            <a:custGeom>
              <a:avLst/>
              <a:gdLst/>
              <a:ahLst/>
              <a:cxnLst/>
              <a:rect l="l" t="t" r="r" b="b"/>
              <a:pathLst>
                <a:path w="50" h="191" extrusionOk="0">
                  <a:moveTo>
                    <a:pt x="24" y="1"/>
                  </a:moveTo>
                  <a:cubicBezTo>
                    <a:pt x="17" y="61"/>
                    <a:pt x="10" y="126"/>
                    <a:pt x="1" y="191"/>
                  </a:cubicBezTo>
                  <a:cubicBezTo>
                    <a:pt x="17" y="172"/>
                    <a:pt x="33" y="156"/>
                    <a:pt x="49" y="140"/>
                  </a:cubicBezTo>
                  <a:lnTo>
                    <a:pt x="24"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39" name="Google Shape;17139;p61"/>
            <p:cNvSpPr/>
            <p:nvPr/>
          </p:nvSpPr>
          <p:spPr>
            <a:xfrm>
              <a:off x="696600" y="1124650"/>
              <a:ext cx="1250" cy="1200"/>
            </a:xfrm>
            <a:custGeom>
              <a:avLst/>
              <a:gdLst/>
              <a:ahLst/>
              <a:cxnLst/>
              <a:rect l="l" t="t" r="r" b="b"/>
              <a:pathLst>
                <a:path w="50" h="48" extrusionOk="0">
                  <a:moveTo>
                    <a:pt x="49" y="1"/>
                  </a:moveTo>
                  <a:lnTo>
                    <a:pt x="49" y="1"/>
                  </a:lnTo>
                  <a:cubicBezTo>
                    <a:pt x="31" y="13"/>
                    <a:pt x="12" y="29"/>
                    <a:pt x="1" y="47"/>
                  </a:cubicBezTo>
                  <a:cubicBezTo>
                    <a:pt x="17" y="33"/>
                    <a:pt x="33" y="20"/>
                    <a:pt x="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40" name="Google Shape;17140;p61"/>
            <p:cNvSpPr/>
            <p:nvPr/>
          </p:nvSpPr>
          <p:spPr>
            <a:xfrm>
              <a:off x="311250" y="570325"/>
              <a:ext cx="61975" cy="104000"/>
            </a:xfrm>
            <a:custGeom>
              <a:avLst/>
              <a:gdLst/>
              <a:ahLst/>
              <a:cxnLst/>
              <a:rect l="l" t="t" r="r" b="b"/>
              <a:pathLst>
                <a:path w="2479" h="4160" extrusionOk="0">
                  <a:moveTo>
                    <a:pt x="1807" y="1964"/>
                  </a:moveTo>
                  <a:lnTo>
                    <a:pt x="1786" y="2003"/>
                  </a:lnTo>
                  <a:cubicBezTo>
                    <a:pt x="1793" y="1978"/>
                    <a:pt x="1797" y="1968"/>
                    <a:pt x="1807" y="1964"/>
                  </a:cubicBezTo>
                  <a:close/>
                  <a:moveTo>
                    <a:pt x="1960" y="1648"/>
                  </a:moveTo>
                  <a:lnTo>
                    <a:pt x="2011" y="1913"/>
                  </a:lnTo>
                  <a:cubicBezTo>
                    <a:pt x="1977" y="2014"/>
                    <a:pt x="1946" y="2046"/>
                    <a:pt x="1918" y="2046"/>
                  </a:cubicBezTo>
                  <a:cubicBezTo>
                    <a:pt x="1874" y="2046"/>
                    <a:pt x="1838" y="1962"/>
                    <a:pt x="1812" y="1962"/>
                  </a:cubicBezTo>
                  <a:cubicBezTo>
                    <a:pt x="1810" y="1962"/>
                    <a:pt x="1808" y="1963"/>
                    <a:pt x="1807" y="1964"/>
                  </a:cubicBezTo>
                  <a:lnTo>
                    <a:pt x="1960" y="1648"/>
                  </a:lnTo>
                  <a:close/>
                  <a:moveTo>
                    <a:pt x="2004" y="0"/>
                  </a:moveTo>
                  <a:cubicBezTo>
                    <a:pt x="1973" y="44"/>
                    <a:pt x="1948" y="91"/>
                    <a:pt x="1922" y="137"/>
                  </a:cubicBezTo>
                  <a:cubicBezTo>
                    <a:pt x="1992" y="174"/>
                    <a:pt x="2038" y="153"/>
                    <a:pt x="2078" y="248"/>
                  </a:cubicBezTo>
                  <a:cubicBezTo>
                    <a:pt x="2020" y="220"/>
                    <a:pt x="1964" y="190"/>
                    <a:pt x="1911" y="156"/>
                  </a:cubicBezTo>
                  <a:cubicBezTo>
                    <a:pt x="1883" y="207"/>
                    <a:pt x="1853" y="258"/>
                    <a:pt x="1827" y="313"/>
                  </a:cubicBezTo>
                  <a:cubicBezTo>
                    <a:pt x="1776" y="617"/>
                    <a:pt x="1647" y="904"/>
                    <a:pt x="1781" y="1261"/>
                  </a:cubicBezTo>
                  <a:cubicBezTo>
                    <a:pt x="1665" y="1451"/>
                    <a:pt x="1691" y="1542"/>
                    <a:pt x="1656" y="1859"/>
                  </a:cubicBezTo>
                  <a:cubicBezTo>
                    <a:pt x="1688" y="1864"/>
                    <a:pt x="1563" y="1947"/>
                    <a:pt x="1572" y="2216"/>
                  </a:cubicBezTo>
                  <a:cubicBezTo>
                    <a:pt x="1466" y="2316"/>
                    <a:pt x="1514" y="2321"/>
                    <a:pt x="1308" y="2580"/>
                  </a:cubicBezTo>
                  <a:cubicBezTo>
                    <a:pt x="1252" y="2645"/>
                    <a:pt x="1222" y="2715"/>
                    <a:pt x="1139" y="2859"/>
                  </a:cubicBezTo>
                  <a:cubicBezTo>
                    <a:pt x="1236" y="2933"/>
                    <a:pt x="1322" y="3021"/>
                    <a:pt x="1394" y="3118"/>
                  </a:cubicBezTo>
                  <a:cubicBezTo>
                    <a:pt x="1257" y="3104"/>
                    <a:pt x="1086" y="2998"/>
                    <a:pt x="1065" y="2970"/>
                  </a:cubicBezTo>
                  <a:cubicBezTo>
                    <a:pt x="821" y="3253"/>
                    <a:pt x="645" y="3452"/>
                    <a:pt x="439" y="3559"/>
                  </a:cubicBezTo>
                  <a:cubicBezTo>
                    <a:pt x="341" y="3614"/>
                    <a:pt x="237" y="3658"/>
                    <a:pt x="126" y="3688"/>
                  </a:cubicBezTo>
                  <a:cubicBezTo>
                    <a:pt x="135" y="3830"/>
                    <a:pt x="163" y="3902"/>
                    <a:pt x="212" y="3911"/>
                  </a:cubicBezTo>
                  <a:cubicBezTo>
                    <a:pt x="137" y="4015"/>
                    <a:pt x="33" y="3969"/>
                    <a:pt x="1" y="4159"/>
                  </a:cubicBezTo>
                  <a:cubicBezTo>
                    <a:pt x="307" y="4092"/>
                    <a:pt x="492" y="4057"/>
                    <a:pt x="701" y="3946"/>
                  </a:cubicBezTo>
                  <a:cubicBezTo>
                    <a:pt x="942" y="3672"/>
                    <a:pt x="1164" y="3466"/>
                    <a:pt x="1429" y="3183"/>
                  </a:cubicBezTo>
                  <a:cubicBezTo>
                    <a:pt x="1433" y="3188"/>
                    <a:pt x="1436" y="3195"/>
                    <a:pt x="1438" y="3202"/>
                  </a:cubicBezTo>
                  <a:cubicBezTo>
                    <a:pt x="1438" y="3190"/>
                    <a:pt x="1440" y="3181"/>
                    <a:pt x="1440" y="3169"/>
                  </a:cubicBezTo>
                  <a:lnTo>
                    <a:pt x="1473" y="3137"/>
                  </a:lnTo>
                  <a:cubicBezTo>
                    <a:pt x="1603" y="3079"/>
                    <a:pt x="1654" y="2886"/>
                    <a:pt x="1765" y="2868"/>
                  </a:cubicBezTo>
                  <a:cubicBezTo>
                    <a:pt x="1813" y="2555"/>
                    <a:pt x="1881" y="2518"/>
                    <a:pt x="1920" y="2367"/>
                  </a:cubicBezTo>
                  <a:cubicBezTo>
                    <a:pt x="1922" y="2228"/>
                    <a:pt x="2094" y="1903"/>
                    <a:pt x="2031" y="1818"/>
                  </a:cubicBezTo>
                  <a:cubicBezTo>
                    <a:pt x="2159" y="1660"/>
                    <a:pt x="2145" y="1463"/>
                    <a:pt x="2159" y="1294"/>
                  </a:cubicBezTo>
                  <a:cubicBezTo>
                    <a:pt x="2140" y="976"/>
                    <a:pt x="2119" y="691"/>
                    <a:pt x="2226" y="422"/>
                  </a:cubicBezTo>
                  <a:cubicBezTo>
                    <a:pt x="2289" y="288"/>
                    <a:pt x="2374" y="162"/>
                    <a:pt x="2479" y="54"/>
                  </a:cubicBezTo>
                  <a:cubicBezTo>
                    <a:pt x="2465" y="42"/>
                    <a:pt x="2449" y="28"/>
                    <a:pt x="2437" y="16"/>
                  </a:cubicBezTo>
                  <a:cubicBezTo>
                    <a:pt x="2424" y="16"/>
                    <a:pt x="2411" y="16"/>
                    <a:pt x="2397" y="16"/>
                  </a:cubicBezTo>
                  <a:cubicBezTo>
                    <a:pt x="2297" y="16"/>
                    <a:pt x="2200" y="35"/>
                    <a:pt x="2157" y="246"/>
                  </a:cubicBezTo>
                  <a:cubicBezTo>
                    <a:pt x="2152" y="93"/>
                    <a:pt x="2064" y="37"/>
                    <a:pt x="200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41" name="Google Shape;17141;p61"/>
            <p:cNvSpPr/>
            <p:nvPr/>
          </p:nvSpPr>
          <p:spPr>
            <a:xfrm>
              <a:off x="637550" y="1126700"/>
              <a:ext cx="1925" cy="1750"/>
            </a:xfrm>
            <a:custGeom>
              <a:avLst/>
              <a:gdLst/>
              <a:ahLst/>
              <a:cxnLst/>
              <a:rect l="l" t="t" r="r" b="b"/>
              <a:pathLst>
                <a:path w="77" h="70" extrusionOk="0">
                  <a:moveTo>
                    <a:pt x="3" y="0"/>
                  </a:moveTo>
                  <a:cubicBezTo>
                    <a:pt x="0" y="23"/>
                    <a:pt x="3" y="46"/>
                    <a:pt x="3" y="70"/>
                  </a:cubicBezTo>
                  <a:cubicBezTo>
                    <a:pt x="33" y="63"/>
                    <a:pt x="58" y="44"/>
                    <a:pt x="77" y="21"/>
                  </a:cubicBezTo>
                  <a:lnTo>
                    <a:pt x="3"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42" name="Google Shape;17142;p61"/>
            <p:cNvSpPr/>
            <p:nvPr/>
          </p:nvSpPr>
          <p:spPr>
            <a:xfrm>
              <a:off x="361675" y="565400"/>
              <a:ext cx="5950" cy="5650"/>
            </a:xfrm>
            <a:custGeom>
              <a:avLst/>
              <a:gdLst/>
              <a:ahLst/>
              <a:cxnLst/>
              <a:rect l="l" t="t" r="r" b="b"/>
              <a:pathLst>
                <a:path w="238" h="226" extrusionOk="0">
                  <a:moveTo>
                    <a:pt x="119" y="0"/>
                  </a:moveTo>
                  <a:cubicBezTo>
                    <a:pt x="77" y="58"/>
                    <a:pt x="38" y="114"/>
                    <a:pt x="0" y="174"/>
                  </a:cubicBezTo>
                  <a:cubicBezTo>
                    <a:pt x="57" y="207"/>
                    <a:pt x="112" y="226"/>
                    <a:pt x="151" y="226"/>
                  </a:cubicBezTo>
                  <a:cubicBezTo>
                    <a:pt x="215" y="226"/>
                    <a:pt x="238" y="177"/>
                    <a:pt x="156" y="70"/>
                  </a:cubicBezTo>
                  <a:cubicBezTo>
                    <a:pt x="142" y="42"/>
                    <a:pt x="130" y="21"/>
                    <a:pt x="11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43" name="Google Shape;17143;p61"/>
            <p:cNvSpPr/>
            <p:nvPr/>
          </p:nvSpPr>
          <p:spPr>
            <a:xfrm>
              <a:off x="606775" y="1110800"/>
              <a:ext cx="1925" cy="4950"/>
            </a:xfrm>
            <a:custGeom>
              <a:avLst/>
              <a:gdLst/>
              <a:ahLst/>
              <a:cxnLst/>
              <a:rect l="l" t="t" r="r" b="b"/>
              <a:pathLst>
                <a:path w="77" h="198" extrusionOk="0">
                  <a:moveTo>
                    <a:pt x="0" y="1"/>
                  </a:moveTo>
                  <a:cubicBezTo>
                    <a:pt x="28" y="64"/>
                    <a:pt x="47" y="131"/>
                    <a:pt x="61" y="198"/>
                  </a:cubicBezTo>
                  <a:cubicBezTo>
                    <a:pt x="68" y="138"/>
                    <a:pt x="74" y="82"/>
                    <a:pt x="77" y="24"/>
                  </a:cubicBezTo>
                  <a:cubicBezTo>
                    <a:pt x="51" y="15"/>
                    <a:pt x="26" y="8"/>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44" name="Google Shape;17144;p61"/>
            <p:cNvSpPr/>
            <p:nvPr/>
          </p:nvSpPr>
          <p:spPr>
            <a:xfrm>
              <a:off x="560425" y="1122225"/>
              <a:ext cx="175" cy="375"/>
            </a:xfrm>
            <a:custGeom>
              <a:avLst/>
              <a:gdLst/>
              <a:ahLst/>
              <a:cxnLst/>
              <a:rect l="l" t="t" r="r" b="b"/>
              <a:pathLst>
                <a:path w="7" h="15" extrusionOk="0">
                  <a:moveTo>
                    <a:pt x="4" y="1"/>
                  </a:moveTo>
                  <a:lnTo>
                    <a:pt x="4" y="1"/>
                  </a:lnTo>
                  <a:cubicBezTo>
                    <a:pt x="1" y="10"/>
                    <a:pt x="2" y="15"/>
                    <a:pt x="3" y="15"/>
                  </a:cubicBezTo>
                  <a:cubicBezTo>
                    <a:pt x="5" y="15"/>
                    <a:pt x="7" y="10"/>
                    <a:pt x="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45" name="Google Shape;17145;p61"/>
            <p:cNvSpPr/>
            <p:nvPr/>
          </p:nvSpPr>
          <p:spPr>
            <a:xfrm>
              <a:off x="560225" y="1121600"/>
              <a:ext cx="675" cy="650"/>
            </a:xfrm>
            <a:custGeom>
              <a:avLst/>
              <a:gdLst/>
              <a:ahLst/>
              <a:cxnLst/>
              <a:rect l="l" t="t" r="r" b="b"/>
              <a:pathLst>
                <a:path w="27" h="26" extrusionOk="0">
                  <a:moveTo>
                    <a:pt x="26" y="0"/>
                  </a:moveTo>
                  <a:cubicBezTo>
                    <a:pt x="17" y="0"/>
                    <a:pt x="10" y="2"/>
                    <a:pt x="1" y="5"/>
                  </a:cubicBezTo>
                  <a:cubicBezTo>
                    <a:pt x="5" y="12"/>
                    <a:pt x="10" y="19"/>
                    <a:pt x="12" y="26"/>
                  </a:cubicBezTo>
                  <a:cubicBezTo>
                    <a:pt x="15" y="16"/>
                    <a:pt x="19" y="7"/>
                    <a:pt x="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46" name="Google Shape;17146;p61"/>
            <p:cNvSpPr/>
            <p:nvPr/>
          </p:nvSpPr>
          <p:spPr>
            <a:xfrm>
              <a:off x="288650" y="796175"/>
              <a:ext cx="1475" cy="1475"/>
            </a:xfrm>
            <a:custGeom>
              <a:avLst/>
              <a:gdLst/>
              <a:ahLst/>
              <a:cxnLst/>
              <a:rect l="l" t="t" r="r" b="b"/>
              <a:pathLst>
                <a:path w="59" h="59" extrusionOk="0">
                  <a:moveTo>
                    <a:pt x="58" y="0"/>
                  </a:moveTo>
                  <a:lnTo>
                    <a:pt x="58" y="0"/>
                  </a:lnTo>
                  <a:cubicBezTo>
                    <a:pt x="38" y="17"/>
                    <a:pt x="19" y="37"/>
                    <a:pt x="0" y="58"/>
                  </a:cubicBezTo>
                  <a:cubicBezTo>
                    <a:pt x="12" y="47"/>
                    <a:pt x="31" y="26"/>
                    <a:pt x="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47" name="Google Shape;17147;p61"/>
            <p:cNvSpPr/>
            <p:nvPr/>
          </p:nvSpPr>
          <p:spPr>
            <a:xfrm>
              <a:off x="258575" y="699450"/>
              <a:ext cx="600" cy="475"/>
            </a:xfrm>
            <a:custGeom>
              <a:avLst/>
              <a:gdLst/>
              <a:ahLst/>
              <a:cxnLst/>
              <a:rect l="l" t="t" r="r" b="b"/>
              <a:pathLst>
                <a:path w="24" h="19" extrusionOk="0">
                  <a:moveTo>
                    <a:pt x="0" y="0"/>
                  </a:moveTo>
                  <a:lnTo>
                    <a:pt x="0" y="0"/>
                  </a:lnTo>
                  <a:cubicBezTo>
                    <a:pt x="6" y="12"/>
                    <a:pt x="11" y="18"/>
                    <a:pt x="17" y="18"/>
                  </a:cubicBezTo>
                  <a:cubicBezTo>
                    <a:pt x="19" y="18"/>
                    <a:pt x="21" y="18"/>
                    <a:pt x="24" y="16"/>
                  </a:cubicBezTo>
                  <a:cubicBezTo>
                    <a:pt x="14" y="14"/>
                    <a:pt x="7" y="9"/>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48" name="Google Shape;17148;p61"/>
            <p:cNvSpPr/>
            <p:nvPr/>
          </p:nvSpPr>
          <p:spPr>
            <a:xfrm>
              <a:off x="338775" y="641075"/>
              <a:ext cx="950" cy="1550"/>
            </a:xfrm>
            <a:custGeom>
              <a:avLst/>
              <a:gdLst/>
              <a:ahLst/>
              <a:cxnLst/>
              <a:rect l="l" t="t" r="r" b="b"/>
              <a:pathLst>
                <a:path w="38" h="62" extrusionOk="0">
                  <a:moveTo>
                    <a:pt x="1" y="1"/>
                  </a:moveTo>
                  <a:cubicBezTo>
                    <a:pt x="0" y="1"/>
                    <a:pt x="1" y="2"/>
                    <a:pt x="3" y="3"/>
                  </a:cubicBezTo>
                  <a:cubicBezTo>
                    <a:pt x="22" y="17"/>
                    <a:pt x="29" y="42"/>
                    <a:pt x="17" y="61"/>
                  </a:cubicBezTo>
                  <a:lnTo>
                    <a:pt x="38" y="29"/>
                  </a:lnTo>
                  <a:cubicBezTo>
                    <a:pt x="16" y="10"/>
                    <a:pt x="1" y="1"/>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49" name="Google Shape;17149;p61"/>
            <p:cNvSpPr/>
            <p:nvPr/>
          </p:nvSpPr>
          <p:spPr>
            <a:xfrm>
              <a:off x="338200" y="642600"/>
              <a:ext cx="1000" cy="1625"/>
            </a:xfrm>
            <a:custGeom>
              <a:avLst/>
              <a:gdLst/>
              <a:ahLst/>
              <a:cxnLst/>
              <a:rect l="l" t="t" r="r" b="b"/>
              <a:pathLst>
                <a:path w="40" h="65" extrusionOk="0">
                  <a:moveTo>
                    <a:pt x="40" y="0"/>
                  </a:moveTo>
                  <a:lnTo>
                    <a:pt x="40" y="0"/>
                  </a:lnTo>
                  <a:cubicBezTo>
                    <a:pt x="28" y="21"/>
                    <a:pt x="14" y="42"/>
                    <a:pt x="1" y="65"/>
                  </a:cubicBezTo>
                  <a:cubicBezTo>
                    <a:pt x="17" y="44"/>
                    <a:pt x="31" y="23"/>
                    <a:pt x="4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50" name="Google Shape;17150;p61"/>
            <p:cNvSpPr/>
            <p:nvPr/>
          </p:nvSpPr>
          <p:spPr>
            <a:xfrm>
              <a:off x="347175" y="650350"/>
              <a:ext cx="675" cy="2225"/>
            </a:xfrm>
            <a:custGeom>
              <a:avLst/>
              <a:gdLst/>
              <a:ahLst/>
              <a:cxnLst/>
              <a:rect l="l" t="t" r="r" b="b"/>
              <a:pathLst>
                <a:path w="27" h="89" extrusionOk="0">
                  <a:moveTo>
                    <a:pt x="1" y="1"/>
                  </a:moveTo>
                  <a:lnTo>
                    <a:pt x="1" y="1"/>
                  </a:lnTo>
                  <a:cubicBezTo>
                    <a:pt x="3" y="31"/>
                    <a:pt x="10" y="61"/>
                    <a:pt x="26" y="89"/>
                  </a:cubicBezTo>
                  <a:cubicBezTo>
                    <a:pt x="22" y="59"/>
                    <a:pt x="15" y="28"/>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51" name="Google Shape;17151;p61"/>
            <p:cNvSpPr/>
            <p:nvPr/>
          </p:nvSpPr>
          <p:spPr>
            <a:xfrm>
              <a:off x="615400" y="546100"/>
              <a:ext cx="1300" cy="375"/>
            </a:xfrm>
            <a:custGeom>
              <a:avLst/>
              <a:gdLst/>
              <a:ahLst/>
              <a:cxnLst/>
              <a:rect l="l" t="t" r="r" b="b"/>
              <a:pathLst>
                <a:path w="52" h="15" extrusionOk="0">
                  <a:moveTo>
                    <a:pt x="52" y="0"/>
                  </a:moveTo>
                  <a:cubicBezTo>
                    <a:pt x="35" y="2"/>
                    <a:pt x="19" y="5"/>
                    <a:pt x="1" y="7"/>
                  </a:cubicBezTo>
                  <a:cubicBezTo>
                    <a:pt x="16" y="12"/>
                    <a:pt x="28" y="14"/>
                    <a:pt x="36" y="14"/>
                  </a:cubicBezTo>
                  <a:cubicBezTo>
                    <a:pt x="47" y="14"/>
                    <a:pt x="52" y="10"/>
                    <a:pt x="5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52" name="Google Shape;17152;p61"/>
            <p:cNvSpPr/>
            <p:nvPr/>
          </p:nvSpPr>
          <p:spPr>
            <a:xfrm>
              <a:off x="768575" y="605450"/>
              <a:ext cx="1550" cy="1375"/>
            </a:xfrm>
            <a:custGeom>
              <a:avLst/>
              <a:gdLst/>
              <a:ahLst/>
              <a:cxnLst/>
              <a:rect l="l" t="t" r="r" b="b"/>
              <a:pathLst>
                <a:path w="62" h="55" extrusionOk="0">
                  <a:moveTo>
                    <a:pt x="1" y="0"/>
                  </a:moveTo>
                  <a:cubicBezTo>
                    <a:pt x="3" y="19"/>
                    <a:pt x="10" y="35"/>
                    <a:pt x="12" y="51"/>
                  </a:cubicBezTo>
                  <a:cubicBezTo>
                    <a:pt x="21" y="54"/>
                    <a:pt x="28" y="55"/>
                    <a:pt x="33" y="55"/>
                  </a:cubicBezTo>
                  <a:cubicBezTo>
                    <a:pt x="62" y="55"/>
                    <a:pt x="53" y="23"/>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53" name="Google Shape;17153;p61"/>
            <p:cNvSpPr/>
            <p:nvPr/>
          </p:nvSpPr>
          <p:spPr>
            <a:xfrm>
              <a:off x="845250" y="774425"/>
              <a:ext cx="200" cy="800"/>
            </a:xfrm>
            <a:custGeom>
              <a:avLst/>
              <a:gdLst/>
              <a:ahLst/>
              <a:cxnLst/>
              <a:rect l="l" t="t" r="r" b="b"/>
              <a:pathLst>
                <a:path w="8" h="32" extrusionOk="0">
                  <a:moveTo>
                    <a:pt x="1" y="1"/>
                  </a:moveTo>
                  <a:cubicBezTo>
                    <a:pt x="1" y="13"/>
                    <a:pt x="3" y="22"/>
                    <a:pt x="8" y="31"/>
                  </a:cubicBezTo>
                  <a:cubicBezTo>
                    <a:pt x="5" y="22"/>
                    <a:pt x="3" y="10"/>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54" name="Google Shape;17154;p61"/>
            <p:cNvSpPr/>
            <p:nvPr/>
          </p:nvSpPr>
          <p:spPr>
            <a:xfrm>
              <a:off x="455400" y="890000"/>
              <a:ext cx="141775" cy="60575"/>
            </a:xfrm>
            <a:custGeom>
              <a:avLst/>
              <a:gdLst/>
              <a:ahLst/>
              <a:cxnLst/>
              <a:rect l="l" t="t" r="r" b="b"/>
              <a:pathLst>
                <a:path w="5671" h="2423" extrusionOk="0">
                  <a:moveTo>
                    <a:pt x="102" y="1"/>
                  </a:moveTo>
                  <a:cubicBezTo>
                    <a:pt x="102" y="1"/>
                    <a:pt x="103" y="1"/>
                    <a:pt x="105" y="2"/>
                  </a:cubicBezTo>
                  <a:lnTo>
                    <a:pt x="105" y="2"/>
                  </a:lnTo>
                  <a:cubicBezTo>
                    <a:pt x="104" y="1"/>
                    <a:pt x="103" y="1"/>
                    <a:pt x="102" y="1"/>
                  </a:cubicBezTo>
                  <a:close/>
                  <a:moveTo>
                    <a:pt x="105" y="2"/>
                  </a:moveTo>
                  <a:cubicBezTo>
                    <a:pt x="157" y="30"/>
                    <a:pt x="1" y="9"/>
                    <a:pt x="53" y="77"/>
                  </a:cubicBezTo>
                  <a:cubicBezTo>
                    <a:pt x="12" y="114"/>
                    <a:pt x="44" y="172"/>
                    <a:pt x="146" y="216"/>
                  </a:cubicBezTo>
                  <a:cubicBezTo>
                    <a:pt x="146" y="216"/>
                    <a:pt x="146" y="216"/>
                    <a:pt x="146" y="216"/>
                  </a:cubicBezTo>
                  <a:lnTo>
                    <a:pt x="146" y="216"/>
                  </a:lnTo>
                  <a:cubicBezTo>
                    <a:pt x="143" y="216"/>
                    <a:pt x="4503" y="1992"/>
                    <a:pt x="5351" y="2335"/>
                  </a:cubicBezTo>
                  <a:cubicBezTo>
                    <a:pt x="5354" y="2334"/>
                    <a:pt x="5357" y="2333"/>
                    <a:pt x="5361" y="2333"/>
                  </a:cubicBezTo>
                  <a:cubicBezTo>
                    <a:pt x="5364" y="2333"/>
                    <a:pt x="5368" y="2334"/>
                    <a:pt x="5371" y="2335"/>
                  </a:cubicBezTo>
                  <a:lnTo>
                    <a:pt x="5369" y="2342"/>
                  </a:lnTo>
                  <a:cubicBezTo>
                    <a:pt x="5447" y="2373"/>
                    <a:pt x="5493" y="2389"/>
                    <a:pt x="5494" y="2389"/>
                  </a:cubicBezTo>
                  <a:cubicBezTo>
                    <a:pt x="5494" y="2389"/>
                    <a:pt x="5494" y="2389"/>
                    <a:pt x="5494" y="2389"/>
                  </a:cubicBezTo>
                  <a:lnTo>
                    <a:pt x="5494" y="2389"/>
                  </a:lnTo>
                  <a:cubicBezTo>
                    <a:pt x="5546" y="2411"/>
                    <a:pt x="5584" y="2422"/>
                    <a:pt x="5606" y="2422"/>
                  </a:cubicBezTo>
                  <a:cubicBezTo>
                    <a:pt x="5646" y="2422"/>
                    <a:pt x="5635" y="2388"/>
                    <a:pt x="5561" y="2321"/>
                  </a:cubicBezTo>
                  <a:cubicBezTo>
                    <a:pt x="5615" y="2293"/>
                    <a:pt x="5670" y="2268"/>
                    <a:pt x="5571" y="2233"/>
                  </a:cubicBezTo>
                  <a:lnTo>
                    <a:pt x="5571" y="2233"/>
                  </a:lnTo>
                  <a:cubicBezTo>
                    <a:pt x="5547" y="2222"/>
                    <a:pt x="243" y="65"/>
                    <a:pt x="105" y="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55" name="Google Shape;17155;p61"/>
            <p:cNvSpPr/>
            <p:nvPr/>
          </p:nvSpPr>
          <p:spPr>
            <a:xfrm>
              <a:off x="483150" y="919625"/>
              <a:ext cx="85100" cy="37300"/>
            </a:xfrm>
            <a:custGeom>
              <a:avLst/>
              <a:gdLst/>
              <a:ahLst/>
              <a:cxnLst/>
              <a:rect l="l" t="t" r="r" b="b"/>
              <a:pathLst>
                <a:path w="3404" h="1492" extrusionOk="0">
                  <a:moveTo>
                    <a:pt x="0" y="0"/>
                  </a:moveTo>
                  <a:lnTo>
                    <a:pt x="17" y="162"/>
                  </a:lnTo>
                  <a:cubicBezTo>
                    <a:pt x="890" y="517"/>
                    <a:pt x="3217" y="1468"/>
                    <a:pt x="3223" y="1468"/>
                  </a:cubicBezTo>
                  <a:cubicBezTo>
                    <a:pt x="3223" y="1468"/>
                    <a:pt x="3223" y="1468"/>
                    <a:pt x="3223" y="1468"/>
                  </a:cubicBezTo>
                  <a:cubicBezTo>
                    <a:pt x="3256" y="1483"/>
                    <a:pt x="3299" y="1491"/>
                    <a:pt x="3334" y="1491"/>
                  </a:cubicBezTo>
                  <a:cubicBezTo>
                    <a:pt x="3369" y="1491"/>
                    <a:pt x="3398" y="1483"/>
                    <a:pt x="3404" y="1463"/>
                  </a:cubicBezTo>
                  <a:cubicBezTo>
                    <a:pt x="3357" y="1405"/>
                    <a:pt x="3357" y="1368"/>
                    <a:pt x="3357" y="1368"/>
                  </a:cubicBezTo>
                  <a:cubicBezTo>
                    <a:pt x="3302" y="1342"/>
                    <a:pt x="786" y="32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56" name="Google Shape;17156;p61"/>
            <p:cNvSpPr/>
            <p:nvPr/>
          </p:nvSpPr>
          <p:spPr>
            <a:xfrm>
              <a:off x="479500" y="920475"/>
              <a:ext cx="2175" cy="2475"/>
            </a:xfrm>
            <a:custGeom>
              <a:avLst/>
              <a:gdLst/>
              <a:ahLst/>
              <a:cxnLst/>
              <a:rect l="l" t="t" r="r" b="b"/>
              <a:pathLst>
                <a:path w="87" h="99" extrusionOk="0">
                  <a:moveTo>
                    <a:pt x="51" y="0"/>
                  </a:moveTo>
                  <a:cubicBezTo>
                    <a:pt x="40" y="0"/>
                    <a:pt x="24" y="18"/>
                    <a:pt x="0" y="63"/>
                  </a:cubicBezTo>
                  <a:lnTo>
                    <a:pt x="86" y="98"/>
                  </a:lnTo>
                  <a:cubicBezTo>
                    <a:pt x="76" y="47"/>
                    <a:pt x="70" y="0"/>
                    <a:pt x="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57" name="Google Shape;17157;p61"/>
            <p:cNvSpPr/>
            <p:nvPr/>
          </p:nvSpPr>
          <p:spPr>
            <a:xfrm>
              <a:off x="472950" y="917000"/>
              <a:ext cx="6875" cy="4900"/>
            </a:xfrm>
            <a:custGeom>
              <a:avLst/>
              <a:gdLst/>
              <a:ahLst/>
              <a:cxnLst/>
              <a:rect l="l" t="t" r="r" b="b"/>
              <a:pathLst>
                <a:path w="275" h="196" extrusionOk="0">
                  <a:moveTo>
                    <a:pt x="129" y="1"/>
                  </a:moveTo>
                  <a:cubicBezTo>
                    <a:pt x="97" y="1"/>
                    <a:pt x="65" y="14"/>
                    <a:pt x="26" y="26"/>
                  </a:cubicBezTo>
                  <a:cubicBezTo>
                    <a:pt x="12" y="63"/>
                    <a:pt x="0" y="98"/>
                    <a:pt x="100" y="138"/>
                  </a:cubicBezTo>
                  <a:cubicBezTo>
                    <a:pt x="105" y="138"/>
                    <a:pt x="158" y="161"/>
                    <a:pt x="249" y="196"/>
                  </a:cubicBezTo>
                  <a:lnTo>
                    <a:pt x="274" y="49"/>
                  </a:lnTo>
                  <a:lnTo>
                    <a:pt x="177" y="12"/>
                  </a:lnTo>
                  <a:cubicBezTo>
                    <a:pt x="160" y="4"/>
                    <a:pt x="145" y="1"/>
                    <a:pt x="12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Tree>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17161"/>
        <p:cNvGrpSpPr/>
        <p:nvPr/>
      </p:nvGrpSpPr>
      <p:grpSpPr>
        <a:xfrm>
          <a:off x="0" y="0"/>
          <a:ext cx="0" cy="0"/>
          <a:chOff x="0" y="0"/>
          <a:chExt cx="0" cy="0"/>
        </a:xfrm>
      </p:grpSpPr>
      <p:cxnSp>
        <p:nvCxnSpPr>
          <p:cNvPr id="17162" name="Google Shape;17162;p62"/>
          <p:cNvCxnSpPr>
            <a:endCxn id="17163" idx="1"/>
          </p:cNvCxnSpPr>
          <p:nvPr/>
        </p:nvCxnSpPr>
        <p:spPr>
          <a:xfrm>
            <a:off x="2674078" y="1827767"/>
            <a:ext cx="1283700" cy="572100"/>
          </a:xfrm>
          <a:prstGeom prst="straightConnector1">
            <a:avLst/>
          </a:prstGeom>
          <a:noFill/>
          <a:ln w="19050" cap="flat" cmpd="sng">
            <a:solidFill>
              <a:schemeClr val="accent2"/>
            </a:solidFill>
            <a:prstDash val="dash"/>
            <a:round/>
            <a:headEnd type="none" w="med" len="med"/>
            <a:tailEnd type="none" w="med" len="med"/>
          </a:ln>
        </p:spPr>
      </p:cxnSp>
      <p:cxnSp>
        <p:nvCxnSpPr>
          <p:cNvPr id="17164" name="Google Shape;17164;p62"/>
          <p:cNvCxnSpPr>
            <a:stCxn id="17165" idx="1"/>
            <a:endCxn id="17163" idx="7"/>
          </p:cNvCxnSpPr>
          <p:nvPr/>
        </p:nvCxnSpPr>
        <p:spPr>
          <a:xfrm flipH="1">
            <a:off x="5186238" y="1827675"/>
            <a:ext cx="1283700" cy="572100"/>
          </a:xfrm>
          <a:prstGeom prst="straightConnector1">
            <a:avLst/>
          </a:prstGeom>
          <a:noFill/>
          <a:ln w="19050" cap="flat" cmpd="sng">
            <a:solidFill>
              <a:schemeClr val="accent2"/>
            </a:solidFill>
            <a:prstDash val="dash"/>
            <a:round/>
            <a:headEnd type="none" w="med" len="med"/>
            <a:tailEnd type="none" w="med" len="med"/>
          </a:ln>
        </p:spPr>
      </p:cxnSp>
      <p:cxnSp>
        <p:nvCxnSpPr>
          <p:cNvPr id="17166" name="Google Shape;17166;p62"/>
          <p:cNvCxnSpPr>
            <a:stCxn id="17167" idx="3"/>
            <a:endCxn id="17163" idx="3"/>
          </p:cNvCxnSpPr>
          <p:nvPr/>
        </p:nvCxnSpPr>
        <p:spPr>
          <a:xfrm>
            <a:off x="2674063" y="3267738"/>
            <a:ext cx="1283700" cy="360600"/>
          </a:xfrm>
          <a:prstGeom prst="straightConnector1">
            <a:avLst/>
          </a:prstGeom>
          <a:noFill/>
          <a:ln w="19050" cap="flat" cmpd="sng">
            <a:solidFill>
              <a:schemeClr val="accent2"/>
            </a:solidFill>
            <a:prstDash val="dash"/>
            <a:round/>
            <a:headEnd type="none" w="med" len="med"/>
            <a:tailEnd type="none" w="med" len="med"/>
          </a:ln>
        </p:spPr>
      </p:cxnSp>
      <p:cxnSp>
        <p:nvCxnSpPr>
          <p:cNvPr id="17168" name="Google Shape;17168;p62"/>
          <p:cNvCxnSpPr>
            <a:stCxn id="17169" idx="1"/>
            <a:endCxn id="17163" idx="5"/>
          </p:cNvCxnSpPr>
          <p:nvPr/>
        </p:nvCxnSpPr>
        <p:spPr>
          <a:xfrm flipH="1">
            <a:off x="5186238" y="3267738"/>
            <a:ext cx="1283700" cy="360600"/>
          </a:xfrm>
          <a:prstGeom prst="straightConnector1">
            <a:avLst/>
          </a:prstGeom>
          <a:noFill/>
          <a:ln w="19050" cap="flat" cmpd="sng">
            <a:solidFill>
              <a:schemeClr val="accent2"/>
            </a:solidFill>
            <a:prstDash val="dash"/>
            <a:round/>
            <a:headEnd type="none" w="med" len="med"/>
            <a:tailEnd type="none" w="med" len="med"/>
          </a:ln>
        </p:spPr>
      </p:cxnSp>
      <p:sp>
        <p:nvSpPr>
          <p:cNvPr id="17163" name="Google Shape;17163;p62"/>
          <p:cNvSpPr/>
          <p:nvPr/>
        </p:nvSpPr>
        <p:spPr>
          <a:xfrm>
            <a:off x="3703357" y="2145445"/>
            <a:ext cx="1737300" cy="1737300"/>
          </a:xfrm>
          <a:prstGeom prst="ellipse">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70" name="Google Shape;17170;p62"/>
          <p:cNvSpPr txBox="1">
            <a:spLocks noGrp="1"/>
          </p:cNvSpPr>
          <p:nvPr>
            <p:ph type="title"/>
          </p:nvPr>
        </p:nvSpPr>
        <p:spPr>
          <a:xfrm>
            <a:off x="713225" y="539500"/>
            <a:ext cx="77175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How to express your gratitude</a:t>
            </a:r>
          </a:p>
        </p:txBody>
      </p:sp>
      <p:grpSp>
        <p:nvGrpSpPr>
          <p:cNvPr id="17171" name="Google Shape;17171;p62"/>
          <p:cNvGrpSpPr/>
          <p:nvPr/>
        </p:nvGrpSpPr>
        <p:grpSpPr>
          <a:xfrm>
            <a:off x="3437984" y="1652478"/>
            <a:ext cx="2455220" cy="2604035"/>
            <a:chOff x="1825800" y="1651625"/>
            <a:chExt cx="539989" cy="571775"/>
          </a:xfrm>
        </p:grpSpPr>
        <p:sp>
          <p:nvSpPr>
            <p:cNvPr id="17172" name="Google Shape;17172;p62"/>
            <p:cNvSpPr/>
            <p:nvPr/>
          </p:nvSpPr>
          <p:spPr>
            <a:xfrm>
              <a:off x="2093189" y="1651625"/>
              <a:ext cx="272600" cy="287950"/>
            </a:xfrm>
            <a:custGeom>
              <a:avLst/>
              <a:gdLst/>
              <a:ahLst/>
              <a:cxnLst/>
              <a:rect l="l" t="t" r="r" b="b"/>
              <a:pathLst>
                <a:path w="10904" h="11518" extrusionOk="0">
                  <a:moveTo>
                    <a:pt x="2" y="1"/>
                  </a:moveTo>
                  <a:lnTo>
                    <a:pt x="0" y="11518"/>
                  </a:lnTo>
                  <a:lnTo>
                    <a:pt x="10904" y="11518"/>
                  </a:lnTo>
                  <a:cubicBezTo>
                    <a:pt x="10391" y="5596"/>
                    <a:pt x="5836" y="826"/>
                    <a:pt x="2" y="1"/>
                  </a:cubicBezTo>
                  <a:close/>
                </a:path>
              </a:pathLst>
            </a:custGeom>
            <a:solidFill>
              <a:schemeClr val="dk2"/>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73" name="Google Shape;17173;p62"/>
            <p:cNvSpPr/>
            <p:nvPr/>
          </p:nvSpPr>
          <p:spPr>
            <a:xfrm>
              <a:off x="1825800" y="1967150"/>
              <a:ext cx="231900" cy="233575"/>
            </a:xfrm>
            <a:custGeom>
              <a:avLst/>
              <a:gdLst/>
              <a:ahLst/>
              <a:cxnLst/>
              <a:rect l="l" t="t" r="r" b="b"/>
              <a:pathLst>
                <a:path w="9276" h="9343" extrusionOk="0">
                  <a:moveTo>
                    <a:pt x="0" y="1"/>
                  </a:moveTo>
                  <a:cubicBezTo>
                    <a:pt x="465" y="4930"/>
                    <a:pt x="4350" y="8842"/>
                    <a:pt x="9275" y="9343"/>
                  </a:cubicBezTo>
                  <a:lnTo>
                    <a:pt x="9275" y="1"/>
                  </a:lnTo>
                  <a:close/>
                </a:path>
              </a:pathLst>
            </a:custGeom>
            <a:solidFill>
              <a:schemeClr val="lt2"/>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74" name="Google Shape;17174;p62"/>
            <p:cNvSpPr/>
            <p:nvPr/>
          </p:nvSpPr>
          <p:spPr>
            <a:xfrm>
              <a:off x="2093189" y="1967150"/>
              <a:ext cx="244350" cy="256250"/>
            </a:xfrm>
            <a:custGeom>
              <a:avLst/>
              <a:gdLst/>
              <a:ahLst/>
              <a:cxnLst/>
              <a:rect l="l" t="t" r="r" b="b"/>
              <a:pathLst>
                <a:path w="9774" h="10250" extrusionOk="0">
                  <a:moveTo>
                    <a:pt x="0" y="1"/>
                  </a:moveTo>
                  <a:lnTo>
                    <a:pt x="0" y="10249"/>
                  </a:lnTo>
                  <a:cubicBezTo>
                    <a:pt x="5200" y="9514"/>
                    <a:pt x="9280" y="5280"/>
                    <a:pt x="9773" y="1"/>
                  </a:cubicBezTo>
                  <a:close/>
                </a:path>
              </a:pathLst>
            </a:custGeom>
            <a:solidFill>
              <a:schemeClr val="accent3"/>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75" name="Google Shape;17175;p62"/>
            <p:cNvSpPr/>
            <p:nvPr/>
          </p:nvSpPr>
          <p:spPr>
            <a:xfrm>
              <a:off x="1851375" y="1730300"/>
              <a:ext cx="206325" cy="209275"/>
            </a:xfrm>
            <a:custGeom>
              <a:avLst/>
              <a:gdLst/>
              <a:ahLst/>
              <a:cxnLst/>
              <a:rect l="l" t="t" r="r" b="b"/>
              <a:pathLst>
                <a:path w="8253" h="8371" extrusionOk="0">
                  <a:moveTo>
                    <a:pt x="8252" y="1"/>
                  </a:moveTo>
                  <a:cubicBezTo>
                    <a:pt x="3865" y="441"/>
                    <a:pt x="383" y="3959"/>
                    <a:pt x="1" y="8371"/>
                  </a:cubicBezTo>
                  <a:lnTo>
                    <a:pt x="8252" y="8371"/>
                  </a:lnTo>
                  <a:lnTo>
                    <a:pt x="8252" y="1"/>
                  </a:lnTo>
                  <a:close/>
                </a:path>
              </a:pathLst>
            </a:custGeom>
            <a:solidFill>
              <a:schemeClr val="accent2"/>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
        <p:nvSpPr>
          <p:cNvPr id="17176" name="Google Shape;17176;p62"/>
          <p:cNvSpPr txBox="1"/>
          <p:nvPr/>
        </p:nvSpPr>
        <p:spPr>
          <a:xfrm>
            <a:off x="713263" y="1652475"/>
            <a:ext cx="1960800" cy="350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GB" sz="2300" b="1">
                <a:solidFill>
                  <a:schemeClr val="accent2"/>
                </a:solidFill>
                <a:latin typeface="Calibri"/>
                <a:ea typeface="微软雅黑"/>
                <a:cs typeface="Overpass Mono" panose="020B0009030203020204"/>
                <a:sym typeface="Calibri"/>
              </a:rPr>
              <a:t>Venus</a:t>
            </a:r>
            <a:endParaRPr sz="2300" b="1">
              <a:solidFill>
                <a:schemeClr val="accent2"/>
              </a:solidFill>
              <a:latin typeface="Calibri"/>
              <a:ea typeface="微软雅黑"/>
              <a:cs typeface="Overpass Mono" panose="020B0009030203020204"/>
              <a:sym typeface="Calibri"/>
            </a:endParaRPr>
          </a:p>
        </p:txBody>
      </p:sp>
      <p:sp>
        <p:nvSpPr>
          <p:cNvPr id="17177" name="Google Shape;17177;p62"/>
          <p:cNvSpPr txBox="1"/>
          <p:nvPr/>
        </p:nvSpPr>
        <p:spPr>
          <a:xfrm>
            <a:off x="713263" y="2002850"/>
            <a:ext cx="1960800" cy="81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GB">
                <a:solidFill>
                  <a:schemeClr val="accent2"/>
                </a:solidFill>
                <a:latin typeface="Calibri"/>
                <a:ea typeface="微软雅黑"/>
                <a:cs typeface="Overpass Mono" panose="020B0009030203020204"/>
                <a:sym typeface="Calibri"/>
              </a:rPr>
              <a:t>Venus is the second planet from the Sun</a:t>
            </a:r>
            <a:endParaRPr>
              <a:solidFill>
                <a:schemeClr val="accent2"/>
              </a:solidFill>
              <a:latin typeface="Calibri"/>
              <a:ea typeface="微软雅黑"/>
              <a:cs typeface="Overpass Mono" panose="020B0009030203020204"/>
              <a:sym typeface="Calibri"/>
            </a:endParaRPr>
          </a:p>
        </p:txBody>
      </p:sp>
      <p:sp>
        <p:nvSpPr>
          <p:cNvPr id="17167" name="Google Shape;17167;p62"/>
          <p:cNvSpPr txBox="1"/>
          <p:nvPr/>
        </p:nvSpPr>
        <p:spPr>
          <a:xfrm>
            <a:off x="713263" y="3092538"/>
            <a:ext cx="1960800" cy="350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GB" sz="2300" b="1">
                <a:solidFill>
                  <a:schemeClr val="accent2"/>
                </a:solidFill>
                <a:latin typeface="Calibri"/>
                <a:ea typeface="微软雅黑"/>
                <a:cs typeface="Overpass Mono" panose="020B0009030203020204"/>
                <a:sym typeface="Calibri"/>
              </a:rPr>
              <a:t>Jupiter</a:t>
            </a:r>
            <a:endParaRPr sz="2300" b="1">
              <a:solidFill>
                <a:schemeClr val="accent2"/>
              </a:solidFill>
              <a:latin typeface="Calibri"/>
              <a:ea typeface="微软雅黑"/>
              <a:cs typeface="Overpass Mono" panose="020B0009030203020204"/>
              <a:sym typeface="Calibri"/>
            </a:endParaRPr>
          </a:p>
        </p:txBody>
      </p:sp>
      <p:sp>
        <p:nvSpPr>
          <p:cNvPr id="17178" name="Google Shape;17178;p62"/>
          <p:cNvSpPr txBox="1"/>
          <p:nvPr/>
        </p:nvSpPr>
        <p:spPr>
          <a:xfrm>
            <a:off x="713263" y="3442913"/>
            <a:ext cx="1960800" cy="8136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GB">
                <a:solidFill>
                  <a:schemeClr val="accent2"/>
                </a:solidFill>
                <a:latin typeface="Calibri"/>
                <a:ea typeface="微软雅黑"/>
                <a:cs typeface="Overpass Mono" panose="020B0009030203020204"/>
                <a:sym typeface="Calibri"/>
              </a:rPr>
              <a:t>Jupiter is the biggest planet of them all</a:t>
            </a:r>
            <a:endParaRPr>
              <a:solidFill>
                <a:schemeClr val="accent2"/>
              </a:solidFill>
              <a:latin typeface="Calibri"/>
              <a:ea typeface="微软雅黑"/>
              <a:cs typeface="Overpass Mono" panose="020B0009030203020204"/>
              <a:sym typeface="Calibri"/>
            </a:endParaRPr>
          </a:p>
        </p:txBody>
      </p:sp>
      <p:sp>
        <p:nvSpPr>
          <p:cNvPr id="17165" name="Google Shape;17165;p62"/>
          <p:cNvSpPr txBox="1"/>
          <p:nvPr/>
        </p:nvSpPr>
        <p:spPr>
          <a:xfrm>
            <a:off x="6469938" y="1652475"/>
            <a:ext cx="1960800" cy="3504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GB" sz="2300" b="1">
                <a:solidFill>
                  <a:schemeClr val="accent2"/>
                </a:solidFill>
                <a:latin typeface="Calibri"/>
                <a:ea typeface="微软雅黑"/>
                <a:cs typeface="Overpass Mono" panose="020B0009030203020204"/>
                <a:sym typeface="Calibri"/>
              </a:rPr>
              <a:t>Mars</a:t>
            </a:r>
            <a:endParaRPr sz="2300" b="1">
              <a:solidFill>
                <a:schemeClr val="accent2"/>
              </a:solidFill>
              <a:latin typeface="Calibri"/>
              <a:ea typeface="微软雅黑"/>
              <a:cs typeface="Overpass Mono" panose="020B0009030203020204"/>
              <a:sym typeface="Calibri"/>
            </a:endParaRPr>
          </a:p>
        </p:txBody>
      </p:sp>
      <p:sp>
        <p:nvSpPr>
          <p:cNvPr id="17179" name="Google Shape;17179;p62"/>
          <p:cNvSpPr txBox="1"/>
          <p:nvPr/>
        </p:nvSpPr>
        <p:spPr>
          <a:xfrm>
            <a:off x="6469938" y="2002850"/>
            <a:ext cx="1960800" cy="8136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GB">
                <a:solidFill>
                  <a:schemeClr val="accent2"/>
                </a:solidFill>
                <a:latin typeface="Calibri"/>
                <a:ea typeface="微软雅黑"/>
                <a:cs typeface="Overpass Mono" panose="020B0009030203020204"/>
                <a:sym typeface="Calibri"/>
              </a:rPr>
              <a:t>Despite being red, Mars is a cold place</a:t>
            </a:r>
            <a:endParaRPr>
              <a:solidFill>
                <a:schemeClr val="accent2"/>
              </a:solidFill>
              <a:latin typeface="Calibri"/>
              <a:ea typeface="微软雅黑"/>
              <a:cs typeface="Overpass Mono" panose="020B0009030203020204"/>
              <a:sym typeface="Calibri"/>
            </a:endParaRPr>
          </a:p>
        </p:txBody>
      </p:sp>
      <p:sp>
        <p:nvSpPr>
          <p:cNvPr id="17169" name="Google Shape;17169;p62"/>
          <p:cNvSpPr txBox="1"/>
          <p:nvPr/>
        </p:nvSpPr>
        <p:spPr>
          <a:xfrm>
            <a:off x="6469938" y="3092538"/>
            <a:ext cx="1960800" cy="3504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GB" sz="2300" b="1">
                <a:solidFill>
                  <a:schemeClr val="accent2"/>
                </a:solidFill>
                <a:latin typeface="Calibri"/>
                <a:ea typeface="微软雅黑"/>
                <a:cs typeface="Overpass Mono" panose="020B0009030203020204"/>
                <a:sym typeface="Calibri"/>
              </a:rPr>
              <a:t>Saturn</a:t>
            </a:r>
            <a:endParaRPr sz="2300" b="1">
              <a:solidFill>
                <a:schemeClr val="accent2"/>
              </a:solidFill>
              <a:latin typeface="Calibri"/>
              <a:ea typeface="微软雅黑"/>
              <a:cs typeface="Overpass Mono" panose="020B0009030203020204"/>
              <a:sym typeface="Calibri"/>
            </a:endParaRPr>
          </a:p>
        </p:txBody>
      </p:sp>
      <p:sp>
        <p:nvSpPr>
          <p:cNvPr id="17180" name="Google Shape;17180;p62"/>
          <p:cNvSpPr txBox="1"/>
          <p:nvPr/>
        </p:nvSpPr>
        <p:spPr>
          <a:xfrm>
            <a:off x="6469938" y="3442913"/>
            <a:ext cx="1960800" cy="8136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GB">
                <a:solidFill>
                  <a:schemeClr val="accent2"/>
                </a:solidFill>
                <a:latin typeface="Calibri"/>
                <a:ea typeface="微软雅黑"/>
                <a:cs typeface="Overpass Mono" panose="020B0009030203020204"/>
                <a:sym typeface="Calibri"/>
              </a:rPr>
              <a:t>Saturn is a gas giant and has several rings</a:t>
            </a:r>
            <a:endParaRPr>
              <a:solidFill>
                <a:schemeClr val="accent2"/>
              </a:solidFill>
              <a:latin typeface="Calibri"/>
              <a:ea typeface="微软雅黑"/>
              <a:cs typeface="Overpass Mono" panose="020B0009030203020204"/>
              <a:sym typeface="Calibri"/>
            </a:endParaRPr>
          </a:p>
        </p:txBody>
      </p:sp>
      <p:grpSp>
        <p:nvGrpSpPr>
          <p:cNvPr id="17181" name="Google Shape;17181;p62"/>
          <p:cNvGrpSpPr/>
          <p:nvPr/>
        </p:nvGrpSpPr>
        <p:grpSpPr>
          <a:xfrm>
            <a:off x="4879825" y="3319813"/>
            <a:ext cx="355375" cy="291225"/>
            <a:chOff x="7787313" y="3226800"/>
            <a:chExt cx="355375" cy="291225"/>
          </a:xfrm>
        </p:grpSpPr>
        <p:sp>
          <p:nvSpPr>
            <p:cNvPr id="17182" name="Google Shape;17182;p62"/>
            <p:cNvSpPr/>
            <p:nvPr/>
          </p:nvSpPr>
          <p:spPr>
            <a:xfrm>
              <a:off x="7787313" y="3226800"/>
              <a:ext cx="355375" cy="291225"/>
            </a:xfrm>
            <a:custGeom>
              <a:avLst/>
              <a:gdLst/>
              <a:ahLst/>
              <a:cxnLst/>
              <a:rect l="l" t="t" r="r" b="b"/>
              <a:pathLst>
                <a:path w="14215" h="11649" extrusionOk="0">
                  <a:moveTo>
                    <a:pt x="9773" y="557"/>
                  </a:moveTo>
                  <a:cubicBezTo>
                    <a:pt x="9075" y="1079"/>
                    <a:pt x="8661" y="1901"/>
                    <a:pt x="8661" y="2776"/>
                  </a:cubicBezTo>
                  <a:lnTo>
                    <a:pt x="8661" y="9992"/>
                  </a:lnTo>
                  <a:lnTo>
                    <a:pt x="557" y="9992"/>
                  </a:lnTo>
                  <a:lnTo>
                    <a:pt x="557" y="2776"/>
                  </a:lnTo>
                  <a:cubicBezTo>
                    <a:pt x="557" y="1549"/>
                    <a:pt x="1549" y="557"/>
                    <a:pt x="2776" y="557"/>
                  </a:cubicBezTo>
                  <a:close/>
                  <a:moveTo>
                    <a:pt x="11436" y="554"/>
                  </a:moveTo>
                  <a:cubicBezTo>
                    <a:pt x="12663" y="554"/>
                    <a:pt x="13658" y="1549"/>
                    <a:pt x="13658" y="2776"/>
                  </a:cubicBezTo>
                  <a:lnTo>
                    <a:pt x="13658" y="9992"/>
                  </a:lnTo>
                  <a:lnTo>
                    <a:pt x="9217" y="9992"/>
                  </a:lnTo>
                  <a:lnTo>
                    <a:pt x="9217" y="2776"/>
                  </a:lnTo>
                  <a:cubicBezTo>
                    <a:pt x="9217" y="1549"/>
                    <a:pt x="10209" y="554"/>
                    <a:pt x="11436" y="554"/>
                  </a:cubicBezTo>
                  <a:close/>
                  <a:moveTo>
                    <a:pt x="2776" y="0"/>
                  </a:moveTo>
                  <a:cubicBezTo>
                    <a:pt x="1243" y="4"/>
                    <a:pt x="4" y="1243"/>
                    <a:pt x="1" y="2776"/>
                  </a:cubicBezTo>
                  <a:lnTo>
                    <a:pt x="1" y="11383"/>
                  </a:lnTo>
                  <a:cubicBezTo>
                    <a:pt x="7" y="11531"/>
                    <a:pt x="128" y="11649"/>
                    <a:pt x="279" y="11649"/>
                  </a:cubicBezTo>
                  <a:cubicBezTo>
                    <a:pt x="427" y="11649"/>
                    <a:pt x="551" y="11531"/>
                    <a:pt x="557" y="11383"/>
                  </a:cubicBezTo>
                  <a:lnTo>
                    <a:pt x="557" y="10549"/>
                  </a:lnTo>
                  <a:lnTo>
                    <a:pt x="8661" y="10549"/>
                  </a:lnTo>
                  <a:lnTo>
                    <a:pt x="8661" y="11383"/>
                  </a:lnTo>
                  <a:cubicBezTo>
                    <a:pt x="8667" y="11531"/>
                    <a:pt x="8790" y="11649"/>
                    <a:pt x="8939" y="11649"/>
                  </a:cubicBezTo>
                  <a:cubicBezTo>
                    <a:pt x="9087" y="11649"/>
                    <a:pt x="9211" y="11531"/>
                    <a:pt x="9217" y="11383"/>
                  </a:cubicBezTo>
                  <a:lnTo>
                    <a:pt x="9217" y="10549"/>
                  </a:lnTo>
                  <a:lnTo>
                    <a:pt x="13658" y="10549"/>
                  </a:lnTo>
                  <a:lnTo>
                    <a:pt x="13658" y="11383"/>
                  </a:lnTo>
                  <a:cubicBezTo>
                    <a:pt x="13664" y="11531"/>
                    <a:pt x="13788" y="11649"/>
                    <a:pt x="13936" y="11649"/>
                  </a:cubicBezTo>
                  <a:cubicBezTo>
                    <a:pt x="14088" y="11649"/>
                    <a:pt x="14208" y="11531"/>
                    <a:pt x="14214" y="11383"/>
                  </a:cubicBezTo>
                  <a:lnTo>
                    <a:pt x="14214" y="2776"/>
                  </a:lnTo>
                  <a:cubicBezTo>
                    <a:pt x="14211" y="1243"/>
                    <a:pt x="12969" y="0"/>
                    <a:pt x="114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83" name="Google Shape;17183;p62"/>
            <p:cNvSpPr/>
            <p:nvPr/>
          </p:nvSpPr>
          <p:spPr>
            <a:xfrm>
              <a:off x="8031638" y="3309250"/>
              <a:ext cx="83300" cy="63300"/>
            </a:xfrm>
            <a:custGeom>
              <a:avLst/>
              <a:gdLst/>
              <a:ahLst/>
              <a:cxnLst/>
              <a:rect l="l" t="t" r="r" b="b"/>
              <a:pathLst>
                <a:path w="3332" h="2532" extrusionOk="0">
                  <a:moveTo>
                    <a:pt x="2321" y="553"/>
                  </a:moveTo>
                  <a:lnTo>
                    <a:pt x="1663" y="1131"/>
                  </a:lnTo>
                  <a:lnTo>
                    <a:pt x="1008" y="553"/>
                  </a:lnTo>
                  <a:close/>
                  <a:moveTo>
                    <a:pt x="2776" y="890"/>
                  </a:moveTo>
                  <a:lnTo>
                    <a:pt x="2776" y="1978"/>
                  </a:lnTo>
                  <a:lnTo>
                    <a:pt x="554" y="1978"/>
                  </a:lnTo>
                  <a:lnTo>
                    <a:pt x="554" y="890"/>
                  </a:lnTo>
                  <a:lnTo>
                    <a:pt x="1481" y="1712"/>
                  </a:lnTo>
                  <a:cubicBezTo>
                    <a:pt x="1533" y="1759"/>
                    <a:pt x="1599" y="1782"/>
                    <a:pt x="1665" y="1782"/>
                  </a:cubicBezTo>
                  <a:cubicBezTo>
                    <a:pt x="1730" y="1782"/>
                    <a:pt x="1796" y="1759"/>
                    <a:pt x="1848" y="1712"/>
                  </a:cubicBezTo>
                  <a:lnTo>
                    <a:pt x="2776" y="890"/>
                  </a:lnTo>
                  <a:close/>
                  <a:moveTo>
                    <a:pt x="226" y="0"/>
                  </a:moveTo>
                  <a:lnTo>
                    <a:pt x="214" y="3"/>
                  </a:lnTo>
                  <a:lnTo>
                    <a:pt x="201" y="6"/>
                  </a:lnTo>
                  <a:lnTo>
                    <a:pt x="189" y="12"/>
                  </a:lnTo>
                  <a:lnTo>
                    <a:pt x="176" y="16"/>
                  </a:lnTo>
                  <a:lnTo>
                    <a:pt x="164" y="22"/>
                  </a:lnTo>
                  <a:lnTo>
                    <a:pt x="152" y="28"/>
                  </a:lnTo>
                  <a:lnTo>
                    <a:pt x="139" y="34"/>
                  </a:lnTo>
                  <a:lnTo>
                    <a:pt x="127" y="40"/>
                  </a:lnTo>
                  <a:lnTo>
                    <a:pt x="118" y="46"/>
                  </a:lnTo>
                  <a:lnTo>
                    <a:pt x="105" y="56"/>
                  </a:lnTo>
                  <a:lnTo>
                    <a:pt x="96" y="65"/>
                  </a:lnTo>
                  <a:lnTo>
                    <a:pt x="84" y="74"/>
                  </a:lnTo>
                  <a:lnTo>
                    <a:pt x="74" y="84"/>
                  </a:lnTo>
                  <a:lnTo>
                    <a:pt x="68" y="90"/>
                  </a:lnTo>
                  <a:lnTo>
                    <a:pt x="65" y="93"/>
                  </a:lnTo>
                  <a:cubicBezTo>
                    <a:pt x="62" y="99"/>
                    <a:pt x="59" y="102"/>
                    <a:pt x="56" y="105"/>
                  </a:cubicBezTo>
                  <a:lnTo>
                    <a:pt x="50" y="114"/>
                  </a:lnTo>
                  <a:lnTo>
                    <a:pt x="40" y="127"/>
                  </a:lnTo>
                  <a:lnTo>
                    <a:pt x="34" y="139"/>
                  </a:lnTo>
                  <a:lnTo>
                    <a:pt x="28" y="152"/>
                  </a:lnTo>
                  <a:cubicBezTo>
                    <a:pt x="25" y="155"/>
                    <a:pt x="25" y="158"/>
                    <a:pt x="22" y="164"/>
                  </a:cubicBezTo>
                  <a:cubicBezTo>
                    <a:pt x="22" y="167"/>
                    <a:pt x="19" y="170"/>
                    <a:pt x="16" y="176"/>
                  </a:cubicBezTo>
                  <a:cubicBezTo>
                    <a:pt x="16" y="179"/>
                    <a:pt x="13" y="186"/>
                    <a:pt x="13" y="189"/>
                  </a:cubicBezTo>
                  <a:cubicBezTo>
                    <a:pt x="13" y="192"/>
                    <a:pt x="10" y="198"/>
                    <a:pt x="10" y="201"/>
                  </a:cubicBezTo>
                  <a:lnTo>
                    <a:pt x="6" y="213"/>
                  </a:lnTo>
                  <a:cubicBezTo>
                    <a:pt x="3" y="220"/>
                    <a:pt x="3" y="223"/>
                    <a:pt x="3" y="226"/>
                  </a:cubicBezTo>
                  <a:cubicBezTo>
                    <a:pt x="3" y="232"/>
                    <a:pt x="0" y="238"/>
                    <a:pt x="0" y="241"/>
                  </a:cubicBezTo>
                  <a:lnTo>
                    <a:pt x="0" y="254"/>
                  </a:lnTo>
                  <a:lnTo>
                    <a:pt x="0" y="269"/>
                  </a:lnTo>
                  <a:lnTo>
                    <a:pt x="0" y="2253"/>
                  </a:lnTo>
                  <a:cubicBezTo>
                    <a:pt x="0" y="2408"/>
                    <a:pt x="124" y="2531"/>
                    <a:pt x="278" y="2531"/>
                  </a:cubicBezTo>
                  <a:lnTo>
                    <a:pt x="3054" y="2531"/>
                  </a:lnTo>
                  <a:cubicBezTo>
                    <a:pt x="3208" y="2531"/>
                    <a:pt x="3332" y="2408"/>
                    <a:pt x="3332" y="2253"/>
                  </a:cubicBezTo>
                  <a:lnTo>
                    <a:pt x="3332" y="275"/>
                  </a:lnTo>
                  <a:lnTo>
                    <a:pt x="3332" y="269"/>
                  </a:lnTo>
                  <a:lnTo>
                    <a:pt x="3332" y="254"/>
                  </a:lnTo>
                  <a:cubicBezTo>
                    <a:pt x="3332" y="250"/>
                    <a:pt x="3332" y="247"/>
                    <a:pt x="3332" y="241"/>
                  </a:cubicBezTo>
                  <a:lnTo>
                    <a:pt x="3329" y="226"/>
                  </a:lnTo>
                  <a:lnTo>
                    <a:pt x="3326" y="213"/>
                  </a:lnTo>
                  <a:lnTo>
                    <a:pt x="3323" y="201"/>
                  </a:lnTo>
                  <a:lnTo>
                    <a:pt x="3320" y="189"/>
                  </a:lnTo>
                  <a:cubicBezTo>
                    <a:pt x="3320" y="186"/>
                    <a:pt x="3316" y="179"/>
                    <a:pt x="3316" y="176"/>
                  </a:cubicBezTo>
                  <a:lnTo>
                    <a:pt x="3310" y="164"/>
                  </a:lnTo>
                  <a:lnTo>
                    <a:pt x="3304" y="152"/>
                  </a:lnTo>
                  <a:lnTo>
                    <a:pt x="3298" y="139"/>
                  </a:lnTo>
                  <a:lnTo>
                    <a:pt x="3292" y="127"/>
                  </a:lnTo>
                  <a:lnTo>
                    <a:pt x="3282" y="114"/>
                  </a:lnTo>
                  <a:cubicBezTo>
                    <a:pt x="3282" y="111"/>
                    <a:pt x="3279" y="108"/>
                    <a:pt x="3276" y="105"/>
                  </a:cubicBezTo>
                  <a:lnTo>
                    <a:pt x="3267" y="93"/>
                  </a:lnTo>
                  <a:lnTo>
                    <a:pt x="3264" y="90"/>
                  </a:lnTo>
                  <a:lnTo>
                    <a:pt x="3258" y="84"/>
                  </a:lnTo>
                  <a:lnTo>
                    <a:pt x="3249" y="74"/>
                  </a:lnTo>
                  <a:lnTo>
                    <a:pt x="3239" y="65"/>
                  </a:lnTo>
                  <a:lnTo>
                    <a:pt x="3227" y="56"/>
                  </a:lnTo>
                  <a:lnTo>
                    <a:pt x="3211" y="46"/>
                  </a:lnTo>
                  <a:lnTo>
                    <a:pt x="3202" y="40"/>
                  </a:lnTo>
                  <a:lnTo>
                    <a:pt x="3190" y="34"/>
                  </a:lnTo>
                  <a:lnTo>
                    <a:pt x="3181" y="28"/>
                  </a:lnTo>
                  <a:lnTo>
                    <a:pt x="3165" y="22"/>
                  </a:lnTo>
                  <a:lnTo>
                    <a:pt x="3153" y="16"/>
                  </a:lnTo>
                  <a:lnTo>
                    <a:pt x="3140" y="12"/>
                  </a:lnTo>
                  <a:lnTo>
                    <a:pt x="3128" y="6"/>
                  </a:lnTo>
                  <a:lnTo>
                    <a:pt x="3116" y="3"/>
                  </a:lnTo>
                  <a:lnTo>
                    <a:pt x="310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84" name="Google Shape;17184;p62"/>
            <p:cNvSpPr/>
            <p:nvPr/>
          </p:nvSpPr>
          <p:spPr>
            <a:xfrm>
              <a:off x="8031313" y="3441900"/>
              <a:ext cx="83875" cy="13950"/>
            </a:xfrm>
            <a:custGeom>
              <a:avLst/>
              <a:gdLst/>
              <a:ahLst/>
              <a:cxnLst/>
              <a:rect l="l" t="t" r="r" b="b"/>
              <a:pathLst>
                <a:path w="3355" h="558" extrusionOk="0">
                  <a:moveTo>
                    <a:pt x="277" y="0"/>
                  </a:moveTo>
                  <a:cubicBezTo>
                    <a:pt x="125" y="0"/>
                    <a:pt x="1" y="125"/>
                    <a:pt x="1" y="279"/>
                  </a:cubicBezTo>
                  <a:cubicBezTo>
                    <a:pt x="1" y="433"/>
                    <a:pt x="125" y="557"/>
                    <a:pt x="277" y="557"/>
                  </a:cubicBezTo>
                  <a:cubicBezTo>
                    <a:pt x="281" y="557"/>
                    <a:pt x="285" y="557"/>
                    <a:pt x="288" y="557"/>
                  </a:cubicBezTo>
                  <a:lnTo>
                    <a:pt x="3067" y="557"/>
                  </a:lnTo>
                  <a:cubicBezTo>
                    <a:pt x="3070" y="557"/>
                    <a:pt x="3074" y="557"/>
                    <a:pt x="3078" y="557"/>
                  </a:cubicBezTo>
                  <a:cubicBezTo>
                    <a:pt x="3227" y="557"/>
                    <a:pt x="3354" y="433"/>
                    <a:pt x="3354" y="279"/>
                  </a:cubicBezTo>
                  <a:cubicBezTo>
                    <a:pt x="3354" y="125"/>
                    <a:pt x="3227" y="0"/>
                    <a:pt x="3078" y="0"/>
                  </a:cubicBezTo>
                  <a:cubicBezTo>
                    <a:pt x="3074" y="0"/>
                    <a:pt x="3070" y="0"/>
                    <a:pt x="3067" y="1"/>
                  </a:cubicBezTo>
                  <a:lnTo>
                    <a:pt x="288" y="1"/>
                  </a:lnTo>
                  <a:cubicBezTo>
                    <a:pt x="285" y="0"/>
                    <a:pt x="281" y="0"/>
                    <a:pt x="2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85" name="Google Shape;17185;p62"/>
            <p:cNvSpPr/>
            <p:nvPr/>
          </p:nvSpPr>
          <p:spPr>
            <a:xfrm>
              <a:off x="8051963" y="3414150"/>
              <a:ext cx="63225" cy="13950"/>
            </a:xfrm>
            <a:custGeom>
              <a:avLst/>
              <a:gdLst/>
              <a:ahLst/>
              <a:cxnLst/>
              <a:rect l="l" t="t" r="r" b="b"/>
              <a:pathLst>
                <a:path w="2529" h="558" extrusionOk="0">
                  <a:moveTo>
                    <a:pt x="2252" y="1"/>
                  </a:moveTo>
                  <a:cubicBezTo>
                    <a:pt x="2248" y="1"/>
                    <a:pt x="2244" y="1"/>
                    <a:pt x="2241" y="1"/>
                  </a:cubicBezTo>
                  <a:lnTo>
                    <a:pt x="269" y="1"/>
                  </a:lnTo>
                  <a:cubicBezTo>
                    <a:pt x="121" y="7"/>
                    <a:pt x="0" y="128"/>
                    <a:pt x="0" y="279"/>
                  </a:cubicBezTo>
                  <a:cubicBezTo>
                    <a:pt x="0" y="428"/>
                    <a:pt x="121" y="551"/>
                    <a:pt x="269" y="557"/>
                  </a:cubicBezTo>
                  <a:lnTo>
                    <a:pt x="2241" y="557"/>
                  </a:lnTo>
                  <a:cubicBezTo>
                    <a:pt x="2244" y="558"/>
                    <a:pt x="2248" y="558"/>
                    <a:pt x="2252" y="558"/>
                  </a:cubicBezTo>
                  <a:cubicBezTo>
                    <a:pt x="2401" y="558"/>
                    <a:pt x="2528" y="433"/>
                    <a:pt x="2528" y="279"/>
                  </a:cubicBezTo>
                  <a:cubicBezTo>
                    <a:pt x="2528" y="125"/>
                    <a:pt x="2401" y="1"/>
                    <a:pt x="22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86" name="Google Shape;17186;p62"/>
            <p:cNvSpPr/>
            <p:nvPr/>
          </p:nvSpPr>
          <p:spPr>
            <a:xfrm>
              <a:off x="8031313" y="3414150"/>
              <a:ext cx="14650" cy="13950"/>
            </a:xfrm>
            <a:custGeom>
              <a:avLst/>
              <a:gdLst/>
              <a:ahLst/>
              <a:cxnLst/>
              <a:rect l="l" t="t" r="r" b="b"/>
              <a:pathLst>
                <a:path w="586" h="558" extrusionOk="0">
                  <a:moveTo>
                    <a:pt x="277" y="1"/>
                  </a:moveTo>
                  <a:cubicBezTo>
                    <a:pt x="125" y="1"/>
                    <a:pt x="1" y="125"/>
                    <a:pt x="1" y="279"/>
                  </a:cubicBezTo>
                  <a:cubicBezTo>
                    <a:pt x="1" y="433"/>
                    <a:pt x="125" y="558"/>
                    <a:pt x="277" y="558"/>
                  </a:cubicBezTo>
                  <a:cubicBezTo>
                    <a:pt x="281" y="558"/>
                    <a:pt x="285" y="558"/>
                    <a:pt x="288" y="557"/>
                  </a:cubicBezTo>
                  <a:lnTo>
                    <a:pt x="298" y="557"/>
                  </a:lnTo>
                  <a:cubicBezTo>
                    <a:pt x="301" y="558"/>
                    <a:pt x="305" y="558"/>
                    <a:pt x="308" y="558"/>
                  </a:cubicBezTo>
                  <a:cubicBezTo>
                    <a:pt x="458" y="558"/>
                    <a:pt x="585" y="433"/>
                    <a:pt x="585" y="279"/>
                  </a:cubicBezTo>
                  <a:cubicBezTo>
                    <a:pt x="585" y="125"/>
                    <a:pt x="458" y="1"/>
                    <a:pt x="308" y="1"/>
                  </a:cubicBezTo>
                  <a:cubicBezTo>
                    <a:pt x="305" y="1"/>
                    <a:pt x="301" y="1"/>
                    <a:pt x="298" y="1"/>
                  </a:cubicBezTo>
                  <a:lnTo>
                    <a:pt x="288" y="1"/>
                  </a:lnTo>
                  <a:cubicBezTo>
                    <a:pt x="285" y="1"/>
                    <a:pt x="281" y="1"/>
                    <a:pt x="2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87" name="Google Shape;17187;p62"/>
            <p:cNvSpPr/>
            <p:nvPr/>
          </p:nvSpPr>
          <p:spPr>
            <a:xfrm>
              <a:off x="7853688" y="3386425"/>
              <a:ext cx="77050" cy="13875"/>
            </a:xfrm>
            <a:custGeom>
              <a:avLst/>
              <a:gdLst/>
              <a:ahLst/>
              <a:cxnLst/>
              <a:rect l="l" t="t" r="r" b="b"/>
              <a:pathLst>
                <a:path w="3082" h="555" extrusionOk="0">
                  <a:moveTo>
                    <a:pt x="277" y="0"/>
                  </a:moveTo>
                  <a:cubicBezTo>
                    <a:pt x="124" y="0"/>
                    <a:pt x="1" y="125"/>
                    <a:pt x="1" y="279"/>
                  </a:cubicBezTo>
                  <a:cubicBezTo>
                    <a:pt x="1" y="433"/>
                    <a:pt x="124" y="554"/>
                    <a:pt x="277" y="554"/>
                  </a:cubicBezTo>
                  <a:cubicBezTo>
                    <a:pt x="281" y="554"/>
                    <a:pt x="284" y="554"/>
                    <a:pt x="288" y="554"/>
                  </a:cubicBezTo>
                  <a:lnTo>
                    <a:pt x="2816" y="554"/>
                  </a:lnTo>
                  <a:cubicBezTo>
                    <a:pt x="2965" y="551"/>
                    <a:pt x="3082" y="427"/>
                    <a:pt x="3082" y="279"/>
                  </a:cubicBezTo>
                  <a:cubicBezTo>
                    <a:pt x="3082" y="127"/>
                    <a:pt x="2965" y="7"/>
                    <a:pt x="2816" y="1"/>
                  </a:cubicBezTo>
                  <a:lnTo>
                    <a:pt x="288" y="1"/>
                  </a:lnTo>
                  <a:cubicBezTo>
                    <a:pt x="284" y="0"/>
                    <a:pt x="281" y="0"/>
                    <a:pt x="2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88" name="Google Shape;17188;p62"/>
            <p:cNvSpPr/>
            <p:nvPr/>
          </p:nvSpPr>
          <p:spPr>
            <a:xfrm>
              <a:off x="7936838" y="3386425"/>
              <a:ext cx="14000" cy="13875"/>
            </a:xfrm>
            <a:custGeom>
              <a:avLst/>
              <a:gdLst/>
              <a:ahLst/>
              <a:cxnLst/>
              <a:rect l="l" t="t" r="r" b="b"/>
              <a:pathLst>
                <a:path w="560" h="555" extrusionOk="0">
                  <a:moveTo>
                    <a:pt x="276" y="0"/>
                  </a:moveTo>
                  <a:cubicBezTo>
                    <a:pt x="124" y="0"/>
                    <a:pt x="0" y="122"/>
                    <a:pt x="0" y="276"/>
                  </a:cubicBezTo>
                  <a:cubicBezTo>
                    <a:pt x="0" y="430"/>
                    <a:pt x="124" y="554"/>
                    <a:pt x="277" y="554"/>
                  </a:cubicBezTo>
                  <a:cubicBezTo>
                    <a:pt x="280" y="554"/>
                    <a:pt x="284" y="554"/>
                    <a:pt x="288" y="554"/>
                  </a:cubicBezTo>
                  <a:lnTo>
                    <a:pt x="294" y="554"/>
                  </a:lnTo>
                  <a:cubicBezTo>
                    <a:pt x="442" y="548"/>
                    <a:pt x="560" y="427"/>
                    <a:pt x="560" y="276"/>
                  </a:cubicBezTo>
                  <a:cubicBezTo>
                    <a:pt x="560" y="127"/>
                    <a:pt x="442" y="4"/>
                    <a:pt x="294" y="1"/>
                  </a:cubicBezTo>
                  <a:lnTo>
                    <a:pt x="288" y="1"/>
                  </a:lnTo>
                  <a:cubicBezTo>
                    <a:pt x="284" y="0"/>
                    <a:pt x="280" y="0"/>
                    <a:pt x="2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89" name="Google Shape;17189;p62"/>
            <p:cNvSpPr/>
            <p:nvPr/>
          </p:nvSpPr>
          <p:spPr>
            <a:xfrm>
              <a:off x="7853688" y="3414150"/>
              <a:ext cx="97150" cy="13950"/>
            </a:xfrm>
            <a:custGeom>
              <a:avLst/>
              <a:gdLst/>
              <a:ahLst/>
              <a:cxnLst/>
              <a:rect l="l" t="t" r="r" b="b"/>
              <a:pathLst>
                <a:path w="3886" h="558" extrusionOk="0">
                  <a:moveTo>
                    <a:pt x="277" y="1"/>
                  </a:moveTo>
                  <a:cubicBezTo>
                    <a:pt x="124" y="1"/>
                    <a:pt x="1" y="125"/>
                    <a:pt x="1" y="279"/>
                  </a:cubicBezTo>
                  <a:cubicBezTo>
                    <a:pt x="1" y="433"/>
                    <a:pt x="124" y="558"/>
                    <a:pt x="277" y="558"/>
                  </a:cubicBezTo>
                  <a:cubicBezTo>
                    <a:pt x="281" y="558"/>
                    <a:pt x="284" y="558"/>
                    <a:pt x="288" y="557"/>
                  </a:cubicBezTo>
                  <a:lnTo>
                    <a:pt x="3620" y="557"/>
                  </a:lnTo>
                  <a:cubicBezTo>
                    <a:pt x="3768" y="551"/>
                    <a:pt x="3886" y="428"/>
                    <a:pt x="3886" y="279"/>
                  </a:cubicBezTo>
                  <a:cubicBezTo>
                    <a:pt x="3886" y="128"/>
                    <a:pt x="3768" y="7"/>
                    <a:pt x="3620" y="1"/>
                  </a:cubicBezTo>
                  <a:lnTo>
                    <a:pt x="288" y="1"/>
                  </a:lnTo>
                  <a:cubicBezTo>
                    <a:pt x="284" y="1"/>
                    <a:pt x="281" y="1"/>
                    <a:pt x="2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90" name="Google Shape;17190;p62"/>
            <p:cNvSpPr/>
            <p:nvPr/>
          </p:nvSpPr>
          <p:spPr>
            <a:xfrm>
              <a:off x="7853688" y="3441900"/>
              <a:ext cx="97150" cy="13950"/>
            </a:xfrm>
            <a:custGeom>
              <a:avLst/>
              <a:gdLst/>
              <a:ahLst/>
              <a:cxnLst/>
              <a:rect l="l" t="t" r="r" b="b"/>
              <a:pathLst>
                <a:path w="3886" h="558" extrusionOk="0">
                  <a:moveTo>
                    <a:pt x="277" y="0"/>
                  </a:moveTo>
                  <a:cubicBezTo>
                    <a:pt x="124" y="0"/>
                    <a:pt x="1" y="125"/>
                    <a:pt x="1" y="279"/>
                  </a:cubicBezTo>
                  <a:cubicBezTo>
                    <a:pt x="1" y="433"/>
                    <a:pt x="124" y="557"/>
                    <a:pt x="277" y="557"/>
                  </a:cubicBezTo>
                  <a:cubicBezTo>
                    <a:pt x="281" y="557"/>
                    <a:pt x="284" y="557"/>
                    <a:pt x="288" y="557"/>
                  </a:cubicBezTo>
                  <a:lnTo>
                    <a:pt x="3620" y="557"/>
                  </a:lnTo>
                  <a:cubicBezTo>
                    <a:pt x="3768" y="551"/>
                    <a:pt x="3886" y="427"/>
                    <a:pt x="3886" y="279"/>
                  </a:cubicBezTo>
                  <a:cubicBezTo>
                    <a:pt x="3886" y="130"/>
                    <a:pt x="3768" y="7"/>
                    <a:pt x="3620" y="1"/>
                  </a:cubicBezTo>
                  <a:lnTo>
                    <a:pt x="288" y="1"/>
                  </a:lnTo>
                  <a:cubicBezTo>
                    <a:pt x="284" y="0"/>
                    <a:pt x="281" y="0"/>
                    <a:pt x="2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91" name="Google Shape;17191;p62"/>
            <p:cNvSpPr/>
            <p:nvPr/>
          </p:nvSpPr>
          <p:spPr>
            <a:xfrm>
              <a:off x="7853913" y="3309150"/>
              <a:ext cx="97225" cy="41675"/>
            </a:xfrm>
            <a:custGeom>
              <a:avLst/>
              <a:gdLst/>
              <a:ahLst/>
              <a:cxnLst/>
              <a:rect l="l" t="t" r="r" b="b"/>
              <a:pathLst>
                <a:path w="3889" h="1667" extrusionOk="0">
                  <a:moveTo>
                    <a:pt x="3333" y="557"/>
                  </a:moveTo>
                  <a:lnTo>
                    <a:pt x="3333" y="1111"/>
                  </a:lnTo>
                  <a:lnTo>
                    <a:pt x="557" y="1111"/>
                  </a:lnTo>
                  <a:lnTo>
                    <a:pt x="557" y="557"/>
                  </a:lnTo>
                  <a:close/>
                  <a:moveTo>
                    <a:pt x="274" y="1"/>
                  </a:moveTo>
                  <a:cubicBezTo>
                    <a:pt x="125" y="1"/>
                    <a:pt x="1" y="126"/>
                    <a:pt x="1" y="276"/>
                  </a:cubicBezTo>
                  <a:lnTo>
                    <a:pt x="1" y="1392"/>
                  </a:lnTo>
                  <a:cubicBezTo>
                    <a:pt x="1" y="1543"/>
                    <a:pt x="125" y="1667"/>
                    <a:pt x="279" y="1667"/>
                  </a:cubicBezTo>
                  <a:lnTo>
                    <a:pt x="3611" y="1667"/>
                  </a:lnTo>
                  <a:cubicBezTo>
                    <a:pt x="3762" y="1667"/>
                    <a:pt x="3889" y="1543"/>
                    <a:pt x="3889" y="1392"/>
                  </a:cubicBezTo>
                  <a:lnTo>
                    <a:pt x="3889" y="279"/>
                  </a:lnTo>
                  <a:cubicBezTo>
                    <a:pt x="3889" y="126"/>
                    <a:pt x="3768" y="1"/>
                    <a:pt x="3616" y="1"/>
                  </a:cubicBezTo>
                  <a:cubicBezTo>
                    <a:pt x="3614" y="1"/>
                    <a:pt x="3613" y="1"/>
                    <a:pt x="3611" y="1"/>
                  </a:cubicBezTo>
                  <a:lnTo>
                    <a:pt x="279" y="1"/>
                  </a:lnTo>
                  <a:cubicBezTo>
                    <a:pt x="277" y="1"/>
                    <a:pt x="275" y="1"/>
                    <a:pt x="2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7192" name="Google Shape;17192;p62"/>
          <p:cNvGrpSpPr/>
          <p:nvPr/>
        </p:nvGrpSpPr>
        <p:grpSpPr>
          <a:xfrm>
            <a:off x="3908888" y="3324575"/>
            <a:ext cx="355300" cy="281700"/>
            <a:chOff x="6282963" y="3231700"/>
            <a:chExt cx="355300" cy="281700"/>
          </a:xfrm>
        </p:grpSpPr>
        <p:sp>
          <p:nvSpPr>
            <p:cNvPr id="17193" name="Google Shape;17193;p62"/>
            <p:cNvSpPr/>
            <p:nvPr/>
          </p:nvSpPr>
          <p:spPr>
            <a:xfrm>
              <a:off x="6282963" y="3231700"/>
              <a:ext cx="355300" cy="281700"/>
            </a:xfrm>
            <a:custGeom>
              <a:avLst/>
              <a:gdLst/>
              <a:ahLst/>
              <a:cxnLst/>
              <a:rect l="l" t="t" r="r" b="b"/>
              <a:pathLst>
                <a:path w="14212" h="11268" extrusionOk="0">
                  <a:moveTo>
                    <a:pt x="5697" y="565"/>
                  </a:moveTo>
                  <a:lnTo>
                    <a:pt x="7431" y="967"/>
                  </a:lnTo>
                  <a:lnTo>
                    <a:pt x="2996" y="2537"/>
                  </a:lnTo>
                  <a:lnTo>
                    <a:pt x="1259" y="2135"/>
                  </a:lnTo>
                  <a:lnTo>
                    <a:pt x="5697" y="565"/>
                  </a:lnTo>
                  <a:close/>
                  <a:moveTo>
                    <a:pt x="8438" y="1201"/>
                  </a:moveTo>
                  <a:lnTo>
                    <a:pt x="9338" y="1408"/>
                  </a:lnTo>
                  <a:lnTo>
                    <a:pt x="4900" y="2978"/>
                  </a:lnTo>
                  <a:lnTo>
                    <a:pt x="4000" y="2771"/>
                  </a:lnTo>
                  <a:lnTo>
                    <a:pt x="8438" y="1201"/>
                  </a:lnTo>
                  <a:close/>
                  <a:moveTo>
                    <a:pt x="10342" y="1643"/>
                  </a:moveTo>
                  <a:lnTo>
                    <a:pt x="12938" y="2246"/>
                  </a:lnTo>
                  <a:lnTo>
                    <a:pt x="8500" y="3816"/>
                  </a:lnTo>
                  <a:lnTo>
                    <a:pt x="5907" y="3213"/>
                  </a:lnTo>
                  <a:lnTo>
                    <a:pt x="10342" y="1643"/>
                  </a:lnTo>
                  <a:close/>
                  <a:moveTo>
                    <a:pt x="3289" y="3176"/>
                  </a:moveTo>
                  <a:lnTo>
                    <a:pt x="4640" y="3488"/>
                  </a:lnTo>
                  <a:lnTo>
                    <a:pt x="4640" y="5120"/>
                  </a:lnTo>
                  <a:lnTo>
                    <a:pt x="4560" y="5021"/>
                  </a:lnTo>
                  <a:cubicBezTo>
                    <a:pt x="4503" y="4953"/>
                    <a:pt x="4422" y="4917"/>
                    <a:pt x="4341" y="4917"/>
                  </a:cubicBezTo>
                  <a:cubicBezTo>
                    <a:pt x="4280" y="4917"/>
                    <a:pt x="4219" y="4937"/>
                    <a:pt x="4167" y="4978"/>
                  </a:cubicBezTo>
                  <a:lnTo>
                    <a:pt x="3870" y="5219"/>
                  </a:lnTo>
                  <a:lnTo>
                    <a:pt x="3697" y="4913"/>
                  </a:lnTo>
                  <a:cubicBezTo>
                    <a:pt x="3645" y="4823"/>
                    <a:pt x="3551" y="4773"/>
                    <a:pt x="3456" y="4773"/>
                  </a:cubicBezTo>
                  <a:cubicBezTo>
                    <a:pt x="3398" y="4773"/>
                    <a:pt x="3340" y="4791"/>
                    <a:pt x="3289" y="4830"/>
                  </a:cubicBezTo>
                  <a:lnTo>
                    <a:pt x="3289" y="3176"/>
                  </a:lnTo>
                  <a:close/>
                  <a:moveTo>
                    <a:pt x="13652" y="2583"/>
                  </a:moveTo>
                  <a:lnTo>
                    <a:pt x="13652" y="8878"/>
                  </a:lnTo>
                  <a:lnTo>
                    <a:pt x="13652" y="8881"/>
                  </a:lnTo>
                  <a:lnTo>
                    <a:pt x="8797" y="10600"/>
                  </a:lnTo>
                  <a:lnTo>
                    <a:pt x="8797" y="4301"/>
                  </a:lnTo>
                  <a:lnTo>
                    <a:pt x="13652" y="2583"/>
                  </a:lnTo>
                  <a:close/>
                  <a:moveTo>
                    <a:pt x="548" y="2540"/>
                  </a:moveTo>
                  <a:lnTo>
                    <a:pt x="2733" y="3046"/>
                  </a:lnTo>
                  <a:lnTo>
                    <a:pt x="2733" y="5463"/>
                  </a:lnTo>
                  <a:cubicBezTo>
                    <a:pt x="2733" y="5629"/>
                    <a:pt x="2868" y="5740"/>
                    <a:pt x="3011" y="5740"/>
                  </a:cubicBezTo>
                  <a:cubicBezTo>
                    <a:pt x="3076" y="5740"/>
                    <a:pt x="3143" y="5717"/>
                    <a:pt x="3200" y="5664"/>
                  </a:cubicBezTo>
                  <a:lnTo>
                    <a:pt x="3385" y="5491"/>
                  </a:lnTo>
                  <a:lnTo>
                    <a:pt x="3546" y="5779"/>
                  </a:lnTo>
                  <a:cubicBezTo>
                    <a:pt x="3597" y="5870"/>
                    <a:pt x="3693" y="5920"/>
                    <a:pt x="3790" y="5920"/>
                  </a:cubicBezTo>
                  <a:cubicBezTo>
                    <a:pt x="3851" y="5920"/>
                    <a:pt x="3912" y="5901"/>
                    <a:pt x="3963" y="5859"/>
                  </a:cubicBezTo>
                  <a:lnTo>
                    <a:pt x="4300" y="5584"/>
                  </a:lnTo>
                  <a:lnTo>
                    <a:pt x="4702" y="6078"/>
                  </a:lnTo>
                  <a:cubicBezTo>
                    <a:pt x="4708" y="6088"/>
                    <a:pt x="4714" y="6094"/>
                    <a:pt x="4720" y="6100"/>
                  </a:cubicBezTo>
                  <a:lnTo>
                    <a:pt x="4730" y="6106"/>
                  </a:lnTo>
                  <a:cubicBezTo>
                    <a:pt x="4733" y="6112"/>
                    <a:pt x="4739" y="6115"/>
                    <a:pt x="4742" y="6119"/>
                  </a:cubicBezTo>
                  <a:lnTo>
                    <a:pt x="4754" y="6128"/>
                  </a:lnTo>
                  <a:cubicBezTo>
                    <a:pt x="4757" y="6131"/>
                    <a:pt x="4761" y="6134"/>
                    <a:pt x="4767" y="6137"/>
                  </a:cubicBezTo>
                  <a:lnTo>
                    <a:pt x="4776" y="6143"/>
                  </a:lnTo>
                  <a:cubicBezTo>
                    <a:pt x="4782" y="6146"/>
                    <a:pt x="4788" y="6149"/>
                    <a:pt x="4791" y="6153"/>
                  </a:cubicBezTo>
                  <a:lnTo>
                    <a:pt x="4804" y="6156"/>
                  </a:lnTo>
                  <a:lnTo>
                    <a:pt x="4819" y="6165"/>
                  </a:lnTo>
                  <a:lnTo>
                    <a:pt x="4828" y="6168"/>
                  </a:lnTo>
                  <a:cubicBezTo>
                    <a:pt x="4838" y="6168"/>
                    <a:pt x="4844" y="6171"/>
                    <a:pt x="4850" y="6174"/>
                  </a:cubicBezTo>
                  <a:lnTo>
                    <a:pt x="4856" y="6174"/>
                  </a:lnTo>
                  <a:cubicBezTo>
                    <a:pt x="4866" y="6177"/>
                    <a:pt x="4875" y="6177"/>
                    <a:pt x="4881" y="6177"/>
                  </a:cubicBezTo>
                  <a:lnTo>
                    <a:pt x="4887" y="6177"/>
                  </a:lnTo>
                  <a:cubicBezTo>
                    <a:pt x="4892" y="6179"/>
                    <a:pt x="4896" y="6180"/>
                    <a:pt x="4901" y="6180"/>
                  </a:cubicBezTo>
                  <a:cubicBezTo>
                    <a:pt x="4906" y="6180"/>
                    <a:pt x="4910" y="6179"/>
                    <a:pt x="4915" y="6177"/>
                  </a:cubicBezTo>
                  <a:lnTo>
                    <a:pt x="4968" y="6177"/>
                  </a:lnTo>
                  <a:lnTo>
                    <a:pt x="4977" y="6174"/>
                  </a:lnTo>
                  <a:lnTo>
                    <a:pt x="4992" y="6171"/>
                  </a:lnTo>
                  <a:lnTo>
                    <a:pt x="5002" y="6168"/>
                  </a:lnTo>
                  <a:lnTo>
                    <a:pt x="5017" y="6162"/>
                  </a:lnTo>
                  <a:lnTo>
                    <a:pt x="5026" y="6159"/>
                  </a:lnTo>
                  <a:lnTo>
                    <a:pt x="5042" y="6149"/>
                  </a:lnTo>
                  <a:lnTo>
                    <a:pt x="5051" y="6146"/>
                  </a:lnTo>
                  <a:cubicBezTo>
                    <a:pt x="5057" y="6143"/>
                    <a:pt x="5063" y="6137"/>
                    <a:pt x="5073" y="6134"/>
                  </a:cubicBezTo>
                  <a:lnTo>
                    <a:pt x="5076" y="6131"/>
                  </a:lnTo>
                  <a:lnTo>
                    <a:pt x="5091" y="6119"/>
                  </a:lnTo>
                  <a:lnTo>
                    <a:pt x="5104" y="6106"/>
                  </a:lnTo>
                  <a:lnTo>
                    <a:pt x="5113" y="6100"/>
                  </a:lnTo>
                  <a:lnTo>
                    <a:pt x="5119" y="6094"/>
                  </a:lnTo>
                  <a:cubicBezTo>
                    <a:pt x="5128" y="6085"/>
                    <a:pt x="5134" y="6072"/>
                    <a:pt x="5144" y="6063"/>
                  </a:cubicBezTo>
                  <a:lnTo>
                    <a:pt x="5147" y="6060"/>
                  </a:lnTo>
                  <a:lnTo>
                    <a:pt x="5156" y="6044"/>
                  </a:lnTo>
                  <a:lnTo>
                    <a:pt x="5159" y="6035"/>
                  </a:lnTo>
                  <a:cubicBezTo>
                    <a:pt x="5162" y="6032"/>
                    <a:pt x="5165" y="6029"/>
                    <a:pt x="5165" y="6023"/>
                  </a:cubicBezTo>
                  <a:lnTo>
                    <a:pt x="5172" y="6010"/>
                  </a:lnTo>
                  <a:lnTo>
                    <a:pt x="5175" y="6001"/>
                  </a:lnTo>
                  <a:cubicBezTo>
                    <a:pt x="5178" y="5998"/>
                    <a:pt x="5178" y="5992"/>
                    <a:pt x="5181" y="5986"/>
                  </a:cubicBezTo>
                  <a:lnTo>
                    <a:pt x="5181" y="5983"/>
                  </a:lnTo>
                  <a:cubicBezTo>
                    <a:pt x="5184" y="5967"/>
                    <a:pt x="5187" y="5955"/>
                    <a:pt x="5190" y="5942"/>
                  </a:cubicBezTo>
                  <a:cubicBezTo>
                    <a:pt x="5190" y="5939"/>
                    <a:pt x="5190" y="5936"/>
                    <a:pt x="5190" y="5933"/>
                  </a:cubicBezTo>
                  <a:lnTo>
                    <a:pt x="5190" y="5924"/>
                  </a:lnTo>
                  <a:lnTo>
                    <a:pt x="5190" y="5905"/>
                  </a:lnTo>
                  <a:lnTo>
                    <a:pt x="5190" y="3618"/>
                  </a:lnTo>
                  <a:lnTo>
                    <a:pt x="8234" y="4323"/>
                  </a:lnTo>
                  <a:lnTo>
                    <a:pt x="8241" y="10643"/>
                  </a:lnTo>
                  <a:lnTo>
                    <a:pt x="548" y="8857"/>
                  </a:lnTo>
                  <a:lnTo>
                    <a:pt x="548" y="2540"/>
                  </a:lnTo>
                  <a:close/>
                  <a:moveTo>
                    <a:pt x="5679" y="1"/>
                  </a:moveTo>
                  <a:cubicBezTo>
                    <a:pt x="5648" y="1"/>
                    <a:pt x="5618" y="6"/>
                    <a:pt x="5589" y="15"/>
                  </a:cubicBezTo>
                  <a:lnTo>
                    <a:pt x="180" y="1931"/>
                  </a:lnTo>
                  <a:cubicBezTo>
                    <a:pt x="171" y="1931"/>
                    <a:pt x="162" y="1934"/>
                    <a:pt x="156" y="1940"/>
                  </a:cubicBezTo>
                  <a:lnTo>
                    <a:pt x="146" y="1943"/>
                  </a:lnTo>
                  <a:lnTo>
                    <a:pt x="128" y="1952"/>
                  </a:lnTo>
                  <a:lnTo>
                    <a:pt x="122" y="1956"/>
                  </a:lnTo>
                  <a:cubicBezTo>
                    <a:pt x="115" y="1962"/>
                    <a:pt x="106" y="1968"/>
                    <a:pt x="100" y="1974"/>
                  </a:cubicBezTo>
                  <a:cubicBezTo>
                    <a:pt x="94" y="1980"/>
                    <a:pt x="88" y="1983"/>
                    <a:pt x="81" y="1990"/>
                  </a:cubicBezTo>
                  <a:lnTo>
                    <a:pt x="75" y="1996"/>
                  </a:lnTo>
                  <a:cubicBezTo>
                    <a:pt x="69" y="2002"/>
                    <a:pt x="63" y="2008"/>
                    <a:pt x="60" y="2014"/>
                  </a:cubicBezTo>
                  <a:lnTo>
                    <a:pt x="57" y="2017"/>
                  </a:lnTo>
                  <a:cubicBezTo>
                    <a:pt x="50" y="2024"/>
                    <a:pt x="44" y="2033"/>
                    <a:pt x="41" y="2039"/>
                  </a:cubicBezTo>
                  <a:lnTo>
                    <a:pt x="35" y="2045"/>
                  </a:lnTo>
                  <a:cubicBezTo>
                    <a:pt x="32" y="2051"/>
                    <a:pt x="29" y="2057"/>
                    <a:pt x="26" y="2064"/>
                  </a:cubicBezTo>
                  <a:lnTo>
                    <a:pt x="23" y="2070"/>
                  </a:lnTo>
                  <a:cubicBezTo>
                    <a:pt x="20" y="2079"/>
                    <a:pt x="16" y="2088"/>
                    <a:pt x="13" y="2098"/>
                  </a:cubicBezTo>
                  <a:cubicBezTo>
                    <a:pt x="13" y="2098"/>
                    <a:pt x="13" y="2098"/>
                    <a:pt x="13" y="2101"/>
                  </a:cubicBezTo>
                  <a:cubicBezTo>
                    <a:pt x="10" y="2107"/>
                    <a:pt x="7" y="2116"/>
                    <a:pt x="4" y="2122"/>
                  </a:cubicBezTo>
                  <a:cubicBezTo>
                    <a:pt x="4" y="2125"/>
                    <a:pt x="4" y="2129"/>
                    <a:pt x="4" y="2132"/>
                  </a:cubicBezTo>
                  <a:cubicBezTo>
                    <a:pt x="4" y="2138"/>
                    <a:pt x="1" y="2147"/>
                    <a:pt x="1" y="2156"/>
                  </a:cubicBezTo>
                  <a:cubicBezTo>
                    <a:pt x="1" y="2156"/>
                    <a:pt x="1" y="2156"/>
                    <a:pt x="1" y="2159"/>
                  </a:cubicBezTo>
                  <a:lnTo>
                    <a:pt x="1" y="2187"/>
                  </a:lnTo>
                  <a:lnTo>
                    <a:pt x="1" y="9079"/>
                  </a:lnTo>
                  <a:cubicBezTo>
                    <a:pt x="1" y="9206"/>
                    <a:pt x="91" y="9320"/>
                    <a:pt x="214" y="9348"/>
                  </a:cubicBezTo>
                  <a:lnTo>
                    <a:pt x="8463" y="11261"/>
                  </a:lnTo>
                  <a:cubicBezTo>
                    <a:pt x="8472" y="11264"/>
                    <a:pt x="8482" y="11264"/>
                    <a:pt x="8491" y="11267"/>
                  </a:cubicBezTo>
                  <a:lnTo>
                    <a:pt x="8580" y="11267"/>
                  </a:lnTo>
                  <a:lnTo>
                    <a:pt x="8593" y="11264"/>
                  </a:lnTo>
                  <a:lnTo>
                    <a:pt x="8602" y="11261"/>
                  </a:lnTo>
                  <a:lnTo>
                    <a:pt x="8618" y="11258"/>
                  </a:lnTo>
                  <a:lnTo>
                    <a:pt x="14026" y="9342"/>
                  </a:lnTo>
                  <a:cubicBezTo>
                    <a:pt x="14137" y="9305"/>
                    <a:pt x="14212" y="9200"/>
                    <a:pt x="14212" y="9082"/>
                  </a:cubicBezTo>
                  <a:lnTo>
                    <a:pt x="14212" y="2190"/>
                  </a:lnTo>
                  <a:cubicBezTo>
                    <a:pt x="14212" y="2190"/>
                    <a:pt x="14205" y="2187"/>
                    <a:pt x="14205" y="2184"/>
                  </a:cubicBezTo>
                  <a:lnTo>
                    <a:pt x="14205" y="2175"/>
                  </a:lnTo>
                  <a:lnTo>
                    <a:pt x="14205" y="2159"/>
                  </a:lnTo>
                  <a:lnTo>
                    <a:pt x="14205" y="2153"/>
                  </a:lnTo>
                  <a:cubicBezTo>
                    <a:pt x="14205" y="2144"/>
                    <a:pt x="14202" y="2135"/>
                    <a:pt x="14199" y="2125"/>
                  </a:cubicBezTo>
                  <a:lnTo>
                    <a:pt x="14199" y="2119"/>
                  </a:lnTo>
                  <a:cubicBezTo>
                    <a:pt x="14199" y="2113"/>
                    <a:pt x="14196" y="2104"/>
                    <a:pt x="14193" y="2095"/>
                  </a:cubicBezTo>
                  <a:lnTo>
                    <a:pt x="14190" y="2091"/>
                  </a:lnTo>
                  <a:cubicBezTo>
                    <a:pt x="14187" y="2082"/>
                    <a:pt x="14184" y="2073"/>
                    <a:pt x="14181" y="2064"/>
                  </a:cubicBezTo>
                  <a:cubicBezTo>
                    <a:pt x="14181" y="2064"/>
                    <a:pt x="14178" y="2061"/>
                    <a:pt x="14178" y="2057"/>
                  </a:cubicBezTo>
                  <a:cubicBezTo>
                    <a:pt x="14171" y="2051"/>
                    <a:pt x="14168" y="2045"/>
                    <a:pt x="14165" y="2039"/>
                  </a:cubicBezTo>
                  <a:lnTo>
                    <a:pt x="14159" y="2033"/>
                  </a:lnTo>
                  <a:cubicBezTo>
                    <a:pt x="14156" y="2024"/>
                    <a:pt x="14150" y="2017"/>
                    <a:pt x="14144" y="2008"/>
                  </a:cubicBezTo>
                  <a:cubicBezTo>
                    <a:pt x="14140" y="2008"/>
                    <a:pt x="14140" y="2005"/>
                    <a:pt x="14137" y="2005"/>
                  </a:cubicBezTo>
                  <a:cubicBezTo>
                    <a:pt x="14134" y="1999"/>
                    <a:pt x="14128" y="1993"/>
                    <a:pt x="14122" y="1986"/>
                  </a:cubicBezTo>
                  <a:lnTo>
                    <a:pt x="14116" y="1983"/>
                  </a:lnTo>
                  <a:cubicBezTo>
                    <a:pt x="14110" y="1977"/>
                    <a:pt x="14100" y="1971"/>
                    <a:pt x="14094" y="1965"/>
                  </a:cubicBezTo>
                  <a:lnTo>
                    <a:pt x="14091" y="1962"/>
                  </a:lnTo>
                  <a:cubicBezTo>
                    <a:pt x="14082" y="1959"/>
                    <a:pt x="14076" y="1952"/>
                    <a:pt x="14066" y="1949"/>
                  </a:cubicBezTo>
                  <a:lnTo>
                    <a:pt x="14063" y="1946"/>
                  </a:lnTo>
                  <a:cubicBezTo>
                    <a:pt x="14054" y="1940"/>
                    <a:pt x="14045" y="1937"/>
                    <a:pt x="14035" y="1934"/>
                  </a:cubicBezTo>
                  <a:lnTo>
                    <a:pt x="14029" y="1934"/>
                  </a:lnTo>
                  <a:cubicBezTo>
                    <a:pt x="14023" y="1931"/>
                    <a:pt x="14017" y="1928"/>
                    <a:pt x="14008" y="1925"/>
                  </a:cubicBezTo>
                  <a:lnTo>
                    <a:pt x="13995" y="1925"/>
                  </a:lnTo>
                  <a:lnTo>
                    <a:pt x="5743" y="8"/>
                  </a:lnTo>
                  <a:cubicBezTo>
                    <a:pt x="5723" y="3"/>
                    <a:pt x="5701" y="1"/>
                    <a:pt x="56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94" name="Google Shape;17194;p62"/>
            <p:cNvSpPr/>
            <p:nvPr/>
          </p:nvSpPr>
          <p:spPr>
            <a:xfrm>
              <a:off x="6310088" y="3429725"/>
              <a:ext cx="49250" cy="21850"/>
            </a:xfrm>
            <a:custGeom>
              <a:avLst/>
              <a:gdLst/>
              <a:ahLst/>
              <a:cxnLst/>
              <a:rect l="l" t="t" r="r" b="b"/>
              <a:pathLst>
                <a:path w="1970" h="874" extrusionOk="0">
                  <a:moveTo>
                    <a:pt x="307" y="1"/>
                  </a:moveTo>
                  <a:cubicBezTo>
                    <a:pt x="179" y="1"/>
                    <a:pt x="65" y="88"/>
                    <a:pt x="35" y="216"/>
                  </a:cubicBezTo>
                  <a:cubicBezTo>
                    <a:pt x="1" y="361"/>
                    <a:pt x="90" y="506"/>
                    <a:pt x="233" y="546"/>
                  </a:cubicBezTo>
                  <a:lnTo>
                    <a:pt x="1614" y="868"/>
                  </a:lnTo>
                  <a:cubicBezTo>
                    <a:pt x="1636" y="871"/>
                    <a:pt x="1654" y="874"/>
                    <a:pt x="1676" y="874"/>
                  </a:cubicBezTo>
                  <a:cubicBezTo>
                    <a:pt x="1818" y="874"/>
                    <a:pt x="1939" y="769"/>
                    <a:pt x="1954" y="627"/>
                  </a:cubicBezTo>
                  <a:cubicBezTo>
                    <a:pt x="1969" y="488"/>
                    <a:pt x="1877" y="358"/>
                    <a:pt x="1741" y="327"/>
                  </a:cubicBezTo>
                  <a:lnTo>
                    <a:pt x="1741" y="324"/>
                  </a:lnTo>
                  <a:lnTo>
                    <a:pt x="359" y="6"/>
                  </a:lnTo>
                  <a:cubicBezTo>
                    <a:pt x="342" y="2"/>
                    <a:pt x="324" y="1"/>
                    <a:pt x="3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95" name="Google Shape;17195;p62"/>
            <p:cNvSpPr/>
            <p:nvPr/>
          </p:nvSpPr>
          <p:spPr>
            <a:xfrm>
              <a:off x="6364038" y="3442300"/>
              <a:ext cx="17100" cy="13850"/>
            </a:xfrm>
            <a:custGeom>
              <a:avLst/>
              <a:gdLst/>
              <a:ahLst/>
              <a:cxnLst/>
              <a:rect l="l" t="t" r="r" b="b"/>
              <a:pathLst>
                <a:path w="684" h="554" extrusionOk="0">
                  <a:moveTo>
                    <a:pt x="301" y="0"/>
                  </a:moveTo>
                  <a:cubicBezTo>
                    <a:pt x="174" y="0"/>
                    <a:pt x="61" y="87"/>
                    <a:pt x="31" y="216"/>
                  </a:cubicBezTo>
                  <a:cubicBezTo>
                    <a:pt x="0" y="362"/>
                    <a:pt x="90" y="510"/>
                    <a:pt x="235" y="547"/>
                  </a:cubicBezTo>
                  <a:lnTo>
                    <a:pt x="241" y="547"/>
                  </a:lnTo>
                  <a:cubicBezTo>
                    <a:pt x="263" y="550"/>
                    <a:pt x="284" y="553"/>
                    <a:pt x="303" y="553"/>
                  </a:cubicBezTo>
                  <a:cubicBezTo>
                    <a:pt x="631" y="547"/>
                    <a:pt x="683" y="80"/>
                    <a:pt x="365" y="6"/>
                  </a:cubicBezTo>
                  <a:lnTo>
                    <a:pt x="359" y="6"/>
                  </a:lnTo>
                  <a:cubicBezTo>
                    <a:pt x="339" y="2"/>
                    <a:pt x="320" y="0"/>
                    <a:pt x="3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96" name="Google Shape;17196;p62"/>
            <p:cNvSpPr/>
            <p:nvPr/>
          </p:nvSpPr>
          <p:spPr>
            <a:xfrm>
              <a:off x="6541338" y="3337250"/>
              <a:ext cx="17725" cy="13975"/>
            </a:xfrm>
            <a:custGeom>
              <a:avLst/>
              <a:gdLst/>
              <a:ahLst/>
              <a:cxnLst/>
              <a:rect l="l" t="t" r="r" b="b"/>
              <a:pathLst>
                <a:path w="709" h="559" extrusionOk="0">
                  <a:moveTo>
                    <a:pt x="397" y="0"/>
                  </a:moveTo>
                  <a:cubicBezTo>
                    <a:pt x="365" y="0"/>
                    <a:pt x="332" y="6"/>
                    <a:pt x="301" y="17"/>
                  </a:cubicBezTo>
                  <a:lnTo>
                    <a:pt x="295" y="17"/>
                  </a:lnTo>
                  <a:cubicBezTo>
                    <a:pt x="1" y="126"/>
                    <a:pt x="78" y="558"/>
                    <a:pt x="390" y="558"/>
                  </a:cubicBezTo>
                  <a:cubicBezTo>
                    <a:pt x="421" y="558"/>
                    <a:pt x="455" y="552"/>
                    <a:pt x="486" y="540"/>
                  </a:cubicBezTo>
                  <a:lnTo>
                    <a:pt x="492" y="537"/>
                  </a:lnTo>
                  <a:cubicBezTo>
                    <a:pt x="635" y="484"/>
                    <a:pt x="709" y="327"/>
                    <a:pt x="656" y="181"/>
                  </a:cubicBezTo>
                  <a:cubicBezTo>
                    <a:pt x="615" y="68"/>
                    <a:pt x="509" y="0"/>
                    <a:pt x="39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197" name="Google Shape;17197;p62"/>
            <p:cNvSpPr/>
            <p:nvPr/>
          </p:nvSpPr>
          <p:spPr>
            <a:xfrm>
              <a:off x="6560238" y="3318675"/>
              <a:ext cx="51225" cy="25825"/>
            </a:xfrm>
            <a:custGeom>
              <a:avLst/>
              <a:gdLst/>
              <a:ahLst/>
              <a:cxnLst/>
              <a:rect l="l" t="t" r="r" b="b"/>
              <a:pathLst>
                <a:path w="2049" h="1033" extrusionOk="0">
                  <a:moveTo>
                    <a:pt x="1733" y="0"/>
                  </a:moveTo>
                  <a:cubicBezTo>
                    <a:pt x="1700" y="0"/>
                    <a:pt x="1667" y="6"/>
                    <a:pt x="1634" y="19"/>
                  </a:cubicBezTo>
                  <a:lnTo>
                    <a:pt x="299" y="492"/>
                  </a:lnTo>
                  <a:cubicBezTo>
                    <a:pt x="0" y="593"/>
                    <a:pt x="76" y="1032"/>
                    <a:pt x="388" y="1032"/>
                  </a:cubicBezTo>
                  <a:cubicBezTo>
                    <a:pt x="389" y="1032"/>
                    <a:pt x="390" y="1032"/>
                    <a:pt x="392" y="1032"/>
                  </a:cubicBezTo>
                  <a:cubicBezTo>
                    <a:pt x="422" y="1032"/>
                    <a:pt x="453" y="1026"/>
                    <a:pt x="484" y="1017"/>
                  </a:cubicBezTo>
                  <a:lnTo>
                    <a:pt x="1819" y="544"/>
                  </a:lnTo>
                  <a:cubicBezTo>
                    <a:pt x="1968" y="495"/>
                    <a:pt x="2048" y="334"/>
                    <a:pt x="1996" y="186"/>
                  </a:cubicBezTo>
                  <a:cubicBezTo>
                    <a:pt x="1955" y="71"/>
                    <a:pt x="1847" y="0"/>
                    <a:pt x="17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7198" name="Google Shape;17198;p62"/>
          <p:cNvGrpSpPr/>
          <p:nvPr/>
        </p:nvGrpSpPr>
        <p:grpSpPr>
          <a:xfrm>
            <a:off x="3908813" y="2417150"/>
            <a:ext cx="355450" cy="355300"/>
            <a:chOff x="7027813" y="2638350"/>
            <a:chExt cx="355450" cy="355300"/>
          </a:xfrm>
        </p:grpSpPr>
        <p:sp>
          <p:nvSpPr>
            <p:cNvPr id="17199" name="Google Shape;17199;p62"/>
            <p:cNvSpPr/>
            <p:nvPr/>
          </p:nvSpPr>
          <p:spPr>
            <a:xfrm>
              <a:off x="7182188" y="2888150"/>
              <a:ext cx="13550" cy="13850"/>
            </a:xfrm>
            <a:custGeom>
              <a:avLst/>
              <a:gdLst/>
              <a:ahLst/>
              <a:cxnLst/>
              <a:rect l="l" t="t" r="r" b="b"/>
              <a:pathLst>
                <a:path w="542" h="554" extrusionOk="0">
                  <a:moveTo>
                    <a:pt x="266" y="0"/>
                  </a:moveTo>
                  <a:cubicBezTo>
                    <a:pt x="118" y="7"/>
                    <a:pt x="0" y="127"/>
                    <a:pt x="0" y="279"/>
                  </a:cubicBezTo>
                  <a:cubicBezTo>
                    <a:pt x="0" y="427"/>
                    <a:pt x="118" y="551"/>
                    <a:pt x="266" y="554"/>
                  </a:cubicBezTo>
                  <a:lnTo>
                    <a:pt x="272" y="554"/>
                  </a:lnTo>
                  <a:cubicBezTo>
                    <a:pt x="424" y="551"/>
                    <a:pt x="541" y="427"/>
                    <a:pt x="541" y="279"/>
                  </a:cubicBezTo>
                  <a:cubicBezTo>
                    <a:pt x="541" y="127"/>
                    <a:pt x="424" y="7"/>
                    <a:pt x="2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00" name="Google Shape;17200;p62"/>
            <p:cNvSpPr/>
            <p:nvPr/>
          </p:nvSpPr>
          <p:spPr>
            <a:xfrm>
              <a:off x="7073013" y="2749300"/>
              <a:ext cx="49850" cy="13950"/>
            </a:xfrm>
            <a:custGeom>
              <a:avLst/>
              <a:gdLst/>
              <a:ahLst/>
              <a:cxnLst/>
              <a:rect l="l" t="t" r="r" b="b"/>
              <a:pathLst>
                <a:path w="1994" h="558" extrusionOk="0">
                  <a:moveTo>
                    <a:pt x="280" y="0"/>
                  </a:moveTo>
                  <a:cubicBezTo>
                    <a:pt x="127" y="0"/>
                    <a:pt x="0" y="125"/>
                    <a:pt x="0" y="279"/>
                  </a:cubicBezTo>
                  <a:cubicBezTo>
                    <a:pt x="0" y="433"/>
                    <a:pt x="127" y="557"/>
                    <a:pt x="280" y="557"/>
                  </a:cubicBezTo>
                  <a:cubicBezTo>
                    <a:pt x="283" y="557"/>
                    <a:pt x="287" y="557"/>
                    <a:pt x="291" y="557"/>
                  </a:cubicBezTo>
                  <a:lnTo>
                    <a:pt x="1706" y="557"/>
                  </a:lnTo>
                  <a:cubicBezTo>
                    <a:pt x="1710" y="557"/>
                    <a:pt x="1714" y="557"/>
                    <a:pt x="1717" y="557"/>
                  </a:cubicBezTo>
                  <a:cubicBezTo>
                    <a:pt x="1870" y="557"/>
                    <a:pt x="1994" y="433"/>
                    <a:pt x="1994" y="279"/>
                  </a:cubicBezTo>
                  <a:cubicBezTo>
                    <a:pt x="1994" y="125"/>
                    <a:pt x="1870" y="0"/>
                    <a:pt x="1717" y="0"/>
                  </a:cubicBezTo>
                  <a:cubicBezTo>
                    <a:pt x="1714" y="0"/>
                    <a:pt x="1710" y="1"/>
                    <a:pt x="1706" y="1"/>
                  </a:cubicBezTo>
                  <a:lnTo>
                    <a:pt x="291" y="1"/>
                  </a:lnTo>
                  <a:cubicBezTo>
                    <a:pt x="287" y="1"/>
                    <a:pt x="283" y="0"/>
                    <a:pt x="2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01" name="Google Shape;17201;p62"/>
            <p:cNvSpPr/>
            <p:nvPr/>
          </p:nvSpPr>
          <p:spPr>
            <a:xfrm>
              <a:off x="7128863" y="2749300"/>
              <a:ext cx="14100" cy="13950"/>
            </a:xfrm>
            <a:custGeom>
              <a:avLst/>
              <a:gdLst/>
              <a:ahLst/>
              <a:cxnLst/>
              <a:rect l="l" t="t" r="r" b="b"/>
              <a:pathLst>
                <a:path w="564" h="558" extrusionOk="0">
                  <a:moveTo>
                    <a:pt x="287" y="0"/>
                  </a:moveTo>
                  <a:cubicBezTo>
                    <a:pt x="283" y="0"/>
                    <a:pt x="280" y="1"/>
                    <a:pt x="276" y="1"/>
                  </a:cubicBezTo>
                  <a:lnTo>
                    <a:pt x="270" y="1"/>
                  </a:lnTo>
                  <a:cubicBezTo>
                    <a:pt x="121" y="7"/>
                    <a:pt x="1" y="131"/>
                    <a:pt x="1" y="279"/>
                  </a:cubicBezTo>
                  <a:cubicBezTo>
                    <a:pt x="1" y="430"/>
                    <a:pt x="121" y="551"/>
                    <a:pt x="270" y="557"/>
                  </a:cubicBezTo>
                  <a:lnTo>
                    <a:pt x="276" y="557"/>
                  </a:lnTo>
                  <a:cubicBezTo>
                    <a:pt x="280" y="557"/>
                    <a:pt x="283" y="557"/>
                    <a:pt x="287" y="557"/>
                  </a:cubicBezTo>
                  <a:cubicBezTo>
                    <a:pt x="440" y="557"/>
                    <a:pt x="563" y="433"/>
                    <a:pt x="563" y="279"/>
                  </a:cubicBezTo>
                  <a:cubicBezTo>
                    <a:pt x="563" y="125"/>
                    <a:pt x="440" y="0"/>
                    <a:pt x="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02" name="Google Shape;17202;p62"/>
            <p:cNvSpPr/>
            <p:nvPr/>
          </p:nvSpPr>
          <p:spPr>
            <a:xfrm>
              <a:off x="7027813" y="2638350"/>
              <a:ext cx="355450" cy="355300"/>
            </a:xfrm>
            <a:custGeom>
              <a:avLst/>
              <a:gdLst/>
              <a:ahLst/>
              <a:cxnLst/>
              <a:rect l="l" t="t" r="r" b="b"/>
              <a:pathLst>
                <a:path w="14218" h="14212" extrusionOk="0">
                  <a:moveTo>
                    <a:pt x="10607" y="3885"/>
                  </a:moveTo>
                  <a:cubicBezTo>
                    <a:pt x="11525" y="3885"/>
                    <a:pt x="12270" y="4630"/>
                    <a:pt x="12270" y="5548"/>
                  </a:cubicBezTo>
                  <a:lnTo>
                    <a:pt x="12270" y="6173"/>
                  </a:lnTo>
                  <a:lnTo>
                    <a:pt x="8941" y="6173"/>
                  </a:lnTo>
                  <a:lnTo>
                    <a:pt x="8941" y="5548"/>
                  </a:lnTo>
                  <a:cubicBezTo>
                    <a:pt x="8941" y="4630"/>
                    <a:pt x="9686" y="3885"/>
                    <a:pt x="10607" y="3885"/>
                  </a:cubicBezTo>
                  <a:close/>
                  <a:moveTo>
                    <a:pt x="6719" y="554"/>
                  </a:moveTo>
                  <a:lnTo>
                    <a:pt x="6719" y="6244"/>
                  </a:lnTo>
                  <a:cubicBezTo>
                    <a:pt x="6725" y="6401"/>
                    <a:pt x="6599" y="6531"/>
                    <a:pt x="6441" y="6531"/>
                  </a:cubicBezTo>
                  <a:cubicBezTo>
                    <a:pt x="6283" y="6531"/>
                    <a:pt x="6157" y="6401"/>
                    <a:pt x="6163" y="6244"/>
                  </a:cubicBezTo>
                  <a:lnTo>
                    <a:pt x="6163" y="1942"/>
                  </a:lnTo>
                  <a:cubicBezTo>
                    <a:pt x="6163" y="1787"/>
                    <a:pt x="6039" y="1663"/>
                    <a:pt x="5888" y="1663"/>
                  </a:cubicBezTo>
                  <a:lnTo>
                    <a:pt x="4500" y="1663"/>
                  </a:lnTo>
                  <a:cubicBezTo>
                    <a:pt x="4191" y="1663"/>
                    <a:pt x="3944" y="1416"/>
                    <a:pt x="3944" y="1107"/>
                  </a:cubicBezTo>
                  <a:cubicBezTo>
                    <a:pt x="3944" y="801"/>
                    <a:pt x="4191" y="554"/>
                    <a:pt x="4500" y="554"/>
                  </a:cubicBezTo>
                  <a:close/>
                  <a:moveTo>
                    <a:pt x="13630" y="6729"/>
                  </a:moveTo>
                  <a:cubicBezTo>
                    <a:pt x="13645" y="6729"/>
                    <a:pt x="13658" y="6741"/>
                    <a:pt x="13658" y="6760"/>
                  </a:cubicBezTo>
                  <a:lnTo>
                    <a:pt x="13658" y="7369"/>
                  </a:lnTo>
                  <a:cubicBezTo>
                    <a:pt x="13661" y="7548"/>
                    <a:pt x="13556" y="7715"/>
                    <a:pt x="13392" y="7792"/>
                  </a:cubicBezTo>
                  <a:lnTo>
                    <a:pt x="10379" y="9532"/>
                  </a:lnTo>
                  <a:cubicBezTo>
                    <a:pt x="10308" y="9573"/>
                    <a:pt x="10229" y="9593"/>
                    <a:pt x="10150" y="9593"/>
                  </a:cubicBezTo>
                  <a:cubicBezTo>
                    <a:pt x="10067" y="9593"/>
                    <a:pt x="9983" y="9570"/>
                    <a:pt x="9909" y="9526"/>
                  </a:cubicBezTo>
                  <a:lnTo>
                    <a:pt x="9906" y="9526"/>
                  </a:lnTo>
                  <a:lnTo>
                    <a:pt x="8938" y="8969"/>
                  </a:lnTo>
                  <a:lnTo>
                    <a:pt x="8938" y="6732"/>
                  </a:lnTo>
                  <a:lnTo>
                    <a:pt x="13630" y="6729"/>
                  </a:lnTo>
                  <a:close/>
                  <a:moveTo>
                    <a:pt x="13658" y="8280"/>
                  </a:moveTo>
                  <a:lnTo>
                    <a:pt x="13658" y="10645"/>
                  </a:lnTo>
                  <a:lnTo>
                    <a:pt x="12035" y="9217"/>
                  </a:lnTo>
                  <a:lnTo>
                    <a:pt x="13645" y="8290"/>
                  </a:lnTo>
                  <a:lnTo>
                    <a:pt x="13658" y="8280"/>
                  </a:lnTo>
                  <a:close/>
                  <a:moveTo>
                    <a:pt x="9139" y="3885"/>
                  </a:moveTo>
                  <a:cubicBezTo>
                    <a:pt x="8660" y="4306"/>
                    <a:pt x="8385" y="4912"/>
                    <a:pt x="8385" y="5548"/>
                  </a:cubicBezTo>
                  <a:lnTo>
                    <a:pt x="8385" y="9992"/>
                  </a:lnTo>
                  <a:lnTo>
                    <a:pt x="7245" y="9992"/>
                  </a:lnTo>
                  <a:cubicBezTo>
                    <a:pt x="7241" y="9992"/>
                    <a:pt x="7237" y="9992"/>
                    <a:pt x="7234" y="9992"/>
                  </a:cubicBezTo>
                  <a:cubicBezTo>
                    <a:pt x="7081" y="9992"/>
                    <a:pt x="6957" y="10117"/>
                    <a:pt x="6957" y="10271"/>
                  </a:cubicBezTo>
                  <a:cubicBezTo>
                    <a:pt x="6957" y="10425"/>
                    <a:pt x="7081" y="10549"/>
                    <a:pt x="7234" y="10549"/>
                  </a:cubicBezTo>
                  <a:cubicBezTo>
                    <a:pt x="7237" y="10549"/>
                    <a:pt x="7241" y="10549"/>
                    <a:pt x="7245" y="10549"/>
                  </a:cubicBezTo>
                  <a:lnTo>
                    <a:pt x="8385" y="10549"/>
                  </a:lnTo>
                  <a:lnTo>
                    <a:pt x="8385" y="11105"/>
                  </a:lnTo>
                  <a:lnTo>
                    <a:pt x="557" y="11105"/>
                  </a:lnTo>
                  <a:lnTo>
                    <a:pt x="557" y="5551"/>
                  </a:lnTo>
                  <a:cubicBezTo>
                    <a:pt x="557" y="4630"/>
                    <a:pt x="1305" y="3885"/>
                    <a:pt x="2222" y="3885"/>
                  </a:cubicBezTo>
                  <a:lnTo>
                    <a:pt x="5610" y="3885"/>
                  </a:lnTo>
                  <a:lnTo>
                    <a:pt x="5610" y="6244"/>
                  </a:lnTo>
                  <a:cubicBezTo>
                    <a:pt x="5597" y="6710"/>
                    <a:pt x="5974" y="7094"/>
                    <a:pt x="6441" y="7094"/>
                  </a:cubicBezTo>
                  <a:cubicBezTo>
                    <a:pt x="6908" y="7094"/>
                    <a:pt x="7285" y="6710"/>
                    <a:pt x="7272" y="6244"/>
                  </a:cubicBezTo>
                  <a:lnTo>
                    <a:pt x="7272" y="3885"/>
                  </a:lnTo>
                  <a:close/>
                  <a:moveTo>
                    <a:pt x="11525" y="9507"/>
                  </a:moveTo>
                  <a:lnTo>
                    <a:pt x="13339" y="11102"/>
                  </a:lnTo>
                  <a:lnTo>
                    <a:pt x="8938" y="11105"/>
                  </a:lnTo>
                  <a:lnTo>
                    <a:pt x="8938" y="9609"/>
                  </a:lnTo>
                  <a:lnTo>
                    <a:pt x="9628" y="10005"/>
                  </a:lnTo>
                  <a:cubicBezTo>
                    <a:pt x="9786" y="10098"/>
                    <a:pt x="9966" y="10145"/>
                    <a:pt x="10145" y="10145"/>
                  </a:cubicBezTo>
                  <a:cubicBezTo>
                    <a:pt x="10322" y="10145"/>
                    <a:pt x="10499" y="10100"/>
                    <a:pt x="10657" y="10008"/>
                  </a:cubicBezTo>
                  <a:lnTo>
                    <a:pt x="11525" y="9507"/>
                  </a:lnTo>
                  <a:close/>
                  <a:moveTo>
                    <a:pt x="5610" y="11658"/>
                  </a:moveTo>
                  <a:lnTo>
                    <a:pt x="5610" y="13658"/>
                  </a:lnTo>
                  <a:lnTo>
                    <a:pt x="4720" y="13658"/>
                  </a:lnTo>
                  <a:lnTo>
                    <a:pt x="4720" y="11658"/>
                  </a:lnTo>
                  <a:close/>
                  <a:moveTo>
                    <a:pt x="6719" y="11658"/>
                  </a:moveTo>
                  <a:lnTo>
                    <a:pt x="6719" y="13658"/>
                  </a:lnTo>
                  <a:lnTo>
                    <a:pt x="6163" y="13658"/>
                  </a:lnTo>
                  <a:lnTo>
                    <a:pt x="6163" y="11658"/>
                  </a:lnTo>
                  <a:close/>
                  <a:moveTo>
                    <a:pt x="4500" y="1"/>
                  </a:moveTo>
                  <a:cubicBezTo>
                    <a:pt x="3885" y="1"/>
                    <a:pt x="3388" y="498"/>
                    <a:pt x="3388" y="1110"/>
                  </a:cubicBezTo>
                  <a:cubicBezTo>
                    <a:pt x="3388" y="1725"/>
                    <a:pt x="3885" y="2220"/>
                    <a:pt x="4500" y="2220"/>
                  </a:cubicBezTo>
                  <a:lnTo>
                    <a:pt x="5610" y="2220"/>
                  </a:lnTo>
                  <a:lnTo>
                    <a:pt x="5610" y="3332"/>
                  </a:lnTo>
                  <a:lnTo>
                    <a:pt x="2222" y="3332"/>
                  </a:lnTo>
                  <a:cubicBezTo>
                    <a:pt x="995" y="3332"/>
                    <a:pt x="3" y="4324"/>
                    <a:pt x="0" y="5551"/>
                  </a:cubicBezTo>
                  <a:lnTo>
                    <a:pt x="0" y="11380"/>
                  </a:lnTo>
                  <a:cubicBezTo>
                    <a:pt x="0" y="11532"/>
                    <a:pt x="124" y="11655"/>
                    <a:pt x="278" y="11655"/>
                  </a:cubicBezTo>
                  <a:lnTo>
                    <a:pt x="4166" y="11655"/>
                  </a:lnTo>
                  <a:lnTo>
                    <a:pt x="4166" y="13933"/>
                  </a:lnTo>
                  <a:cubicBezTo>
                    <a:pt x="4163" y="14084"/>
                    <a:pt x="4290" y="14211"/>
                    <a:pt x="4441" y="14211"/>
                  </a:cubicBezTo>
                  <a:lnTo>
                    <a:pt x="7000" y="14211"/>
                  </a:lnTo>
                  <a:cubicBezTo>
                    <a:pt x="7152" y="14211"/>
                    <a:pt x="7276" y="14084"/>
                    <a:pt x="7276" y="13933"/>
                  </a:cubicBezTo>
                  <a:lnTo>
                    <a:pt x="7276" y="11655"/>
                  </a:lnTo>
                  <a:lnTo>
                    <a:pt x="13630" y="11655"/>
                  </a:lnTo>
                  <a:cubicBezTo>
                    <a:pt x="13633" y="11655"/>
                    <a:pt x="13636" y="11655"/>
                    <a:pt x="13638" y="11655"/>
                  </a:cubicBezTo>
                  <a:cubicBezTo>
                    <a:pt x="13842" y="11655"/>
                    <a:pt x="14027" y="11548"/>
                    <a:pt x="14134" y="11374"/>
                  </a:cubicBezTo>
                  <a:cubicBezTo>
                    <a:pt x="14137" y="11368"/>
                    <a:pt x="14140" y="11362"/>
                    <a:pt x="14143" y="11355"/>
                  </a:cubicBezTo>
                  <a:cubicBezTo>
                    <a:pt x="14192" y="11269"/>
                    <a:pt x="14217" y="11170"/>
                    <a:pt x="14217" y="11071"/>
                  </a:cubicBezTo>
                  <a:lnTo>
                    <a:pt x="14217" y="6760"/>
                  </a:lnTo>
                  <a:cubicBezTo>
                    <a:pt x="14217" y="6435"/>
                    <a:pt x="13954" y="6173"/>
                    <a:pt x="13630" y="6173"/>
                  </a:cubicBezTo>
                  <a:lnTo>
                    <a:pt x="12826" y="6173"/>
                  </a:lnTo>
                  <a:lnTo>
                    <a:pt x="12826" y="5551"/>
                  </a:lnTo>
                  <a:cubicBezTo>
                    <a:pt x="12826" y="4324"/>
                    <a:pt x="11831" y="3332"/>
                    <a:pt x="10607" y="3329"/>
                  </a:cubicBezTo>
                  <a:lnTo>
                    <a:pt x="7276" y="3329"/>
                  </a:lnTo>
                  <a:lnTo>
                    <a:pt x="7276" y="279"/>
                  </a:lnTo>
                  <a:cubicBezTo>
                    <a:pt x="7276" y="124"/>
                    <a:pt x="7149" y="1"/>
                    <a:pt x="699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7203" name="Google Shape;17203;p62"/>
          <p:cNvGrpSpPr/>
          <p:nvPr/>
        </p:nvGrpSpPr>
        <p:grpSpPr>
          <a:xfrm>
            <a:off x="4879863" y="2451813"/>
            <a:ext cx="355300" cy="285975"/>
            <a:chOff x="6282813" y="2672975"/>
            <a:chExt cx="355300" cy="285975"/>
          </a:xfrm>
        </p:grpSpPr>
        <p:sp>
          <p:nvSpPr>
            <p:cNvPr id="17204" name="Google Shape;17204;p62"/>
            <p:cNvSpPr/>
            <p:nvPr/>
          </p:nvSpPr>
          <p:spPr>
            <a:xfrm>
              <a:off x="6282813" y="2672975"/>
              <a:ext cx="355300" cy="285975"/>
            </a:xfrm>
            <a:custGeom>
              <a:avLst/>
              <a:gdLst/>
              <a:ahLst/>
              <a:cxnLst/>
              <a:rect l="l" t="t" r="r" b="b"/>
              <a:pathLst>
                <a:path w="14212" h="11439" extrusionOk="0">
                  <a:moveTo>
                    <a:pt x="12851" y="557"/>
                  </a:moveTo>
                  <a:cubicBezTo>
                    <a:pt x="12953" y="949"/>
                    <a:pt x="13259" y="1255"/>
                    <a:pt x="13649" y="1357"/>
                  </a:cubicBezTo>
                  <a:lnTo>
                    <a:pt x="13649" y="1926"/>
                  </a:lnTo>
                  <a:cubicBezTo>
                    <a:pt x="13157" y="2052"/>
                    <a:pt x="12817" y="2494"/>
                    <a:pt x="12817" y="3001"/>
                  </a:cubicBezTo>
                  <a:cubicBezTo>
                    <a:pt x="12817" y="3508"/>
                    <a:pt x="13157" y="3950"/>
                    <a:pt x="13649" y="4077"/>
                  </a:cubicBezTo>
                  <a:lnTo>
                    <a:pt x="13658" y="4074"/>
                  </a:lnTo>
                  <a:lnTo>
                    <a:pt x="13658" y="4645"/>
                  </a:lnTo>
                  <a:cubicBezTo>
                    <a:pt x="13167" y="4772"/>
                    <a:pt x="12824" y="5214"/>
                    <a:pt x="12824" y="5721"/>
                  </a:cubicBezTo>
                  <a:cubicBezTo>
                    <a:pt x="12824" y="6225"/>
                    <a:pt x="13167" y="6670"/>
                    <a:pt x="13658" y="6796"/>
                  </a:cubicBezTo>
                  <a:lnTo>
                    <a:pt x="13658" y="7368"/>
                  </a:lnTo>
                  <a:cubicBezTo>
                    <a:pt x="13167" y="7492"/>
                    <a:pt x="12824" y="7937"/>
                    <a:pt x="12824" y="8441"/>
                  </a:cubicBezTo>
                  <a:cubicBezTo>
                    <a:pt x="12824" y="8947"/>
                    <a:pt x="13167" y="9389"/>
                    <a:pt x="13658" y="9516"/>
                  </a:cubicBezTo>
                  <a:lnTo>
                    <a:pt x="13658" y="10088"/>
                  </a:lnTo>
                  <a:cubicBezTo>
                    <a:pt x="13266" y="10190"/>
                    <a:pt x="12960" y="10493"/>
                    <a:pt x="12861" y="10885"/>
                  </a:cubicBezTo>
                  <a:lnTo>
                    <a:pt x="12277" y="10885"/>
                  </a:lnTo>
                  <a:cubicBezTo>
                    <a:pt x="12150" y="10397"/>
                    <a:pt x="11708" y="10054"/>
                    <a:pt x="11204" y="10054"/>
                  </a:cubicBezTo>
                  <a:cubicBezTo>
                    <a:pt x="10697" y="10054"/>
                    <a:pt x="10255" y="10397"/>
                    <a:pt x="10129" y="10885"/>
                  </a:cubicBezTo>
                  <a:lnTo>
                    <a:pt x="9548" y="10885"/>
                  </a:lnTo>
                  <a:cubicBezTo>
                    <a:pt x="9418" y="10397"/>
                    <a:pt x="8976" y="10054"/>
                    <a:pt x="8472" y="10054"/>
                  </a:cubicBezTo>
                  <a:cubicBezTo>
                    <a:pt x="7965" y="10054"/>
                    <a:pt x="7523" y="10397"/>
                    <a:pt x="7397" y="10885"/>
                  </a:cubicBezTo>
                  <a:lnTo>
                    <a:pt x="6816" y="10885"/>
                  </a:lnTo>
                  <a:cubicBezTo>
                    <a:pt x="6686" y="10397"/>
                    <a:pt x="6244" y="10054"/>
                    <a:pt x="5740" y="10054"/>
                  </a:cubicBezTo>
                  <a:cubicBezTo>
                    <a:pt x="5236" y="10054"/>
                    <a:pt x="4794" y="10397"/>
                    <a:pt x="4665" y="10885"/>
                  </a:cubicBezTo>
                  <a:lnTo>
                    <a:pt x="4083" y="10885"/>
                  </a:lnTo>
                  <a:cubicBezTo>
                    <a:pt x="3957" y="10397"/>
                    <a:pt x="3515" y="10054"/>
                    <a:pt x="3008" y="10054"/>
                  </a:cubicBezTo>
                  <a:cubicBezTo>
                    <a:pt x="2504" y="10054"/>
                    <a:pt x="2062" y="10397"/>
                    <a:pt x="1936" y="10885"/>
                  </a:cubicBezTo>
                  <a:lnTo>
                    <a:pt x="1351" y="10885"/>
                  </a:lnTo>
                  <a:cubicBezTo>
                    <a:pt x="1249" y="10493"/>
                    <a:pt x="947" y="10190"/>
                    <a:pt x="554" y="10088"/>
                  </a:cubicBezTo>
                  <a:lnTo>
                    <a:pt x="554" y="9516"/>
                  </a:lnTo>
                  <a:cubicBezTo>
                    <a:pt x="1045" y="9389"/>
                    <a:pt x="1385" y="8947"/>
                    <a:pt x="1385" y="8441"/>
                  </a:cubicBezTo>
                  <a:cubicBezTo>
                    <a:pt x="1385" y="7937"/>
                    <a:pt x="1045" y="7495"/>
                    <a:pt x="554" y="7368"/>
                  </a:cubicBezTo>
                  <a:lnTo>
                    <a:pt x="554" y="6796"/>
                  </a:lnTo>
                  <a:cubicBezTo>
                    <a:pt x="1045" y="6670"/>
                    <a:pt x="1388" y="6228"/>
                    <a:pt x="1388" y="5721"/>
                  </a:cubicBezTo>
                  <a:cubicBezTo>
                    <a:pt x="1388" y="5214"/>
                    <a:pt x="1045" y="4772"/>
                    <a:pt x="554" y="4645"/>
                  </a:cubicBezTo>
                  <a:lnTo>
                    <a:pt x="554" y="4077"/>
                  </a:lnTo>
                  <a:cubicBezTo>
                    <a:pt x="1045" y="3950"/>
                    <a:pt x="1385" y="3508"/>
                    <a:pt x="1385" y="3001"/>
                  </a:cubicBezTo>
                  <a:cubicBezTo>
                    <a:pt x="1385" y="2494"/>
                    <a:pt x="1045" y="2052"/>
                    <a:pt x="554" y="1926"/>
                  </a:cubicBezTo>
                  <a:lnTo>
                    <a:pt x="554" y="1357"/>
                  </a:lnTo>
                  <a:cubicBezTo>
                    <a:pt x="947" y="1255"/>
                    <a:pt x="1249" y="949"/>
                    <a:pt x="1351" y="557"/>
                  </a:cubicBezTo>
                  <a:lnTo>
                    <a:pt x="1932" y="557"/>
                  </a:lnTo>
                  <a:cubicBezTo>
                    <a:pt x="2059" y="1048"/>
                    <a:pt x="2501" y="1391"/>
                    <a:pt x="3008" y="1391"/>
                  </a:cubicBezTo>
                  <a:cubicBezTo>
                    <a:pt x="3515" y="1391"/>
                    <a:pt x="3957" y="1048"/>
                    <a:pt x="4083" y="557"/>
                  </a:cubicBezTo>
                  <a:lnTo>
                    <a:pt x="4661" y="557"/>
                  </a:lnTo>
                  <a:cubicBezTo>
                    <a:pt x="4788" y="1048"/>
                    <a:pt x="5230" y="1391"/>
                    <a:pt x="5737" y="1391"/>
                  </a:cubicBezTo>
                  <a:cubicBezTo>
                    <a:pt x="6244" y="1391"/>
                    <a:pt x="6686" y="1048"/>
                    <a:pt x="6812" y="557"/>
                  </a:cubicBezTo>
                  <a:lnTo>
                    <a:pt x="7390" y="557"/>
                  </a:lnTo>
                  <a:cubicBezTo>
                    <a:pt x="7517" y="1048"/>
                    <a:pt x="7959" y="1391"/>
                    <a:pt x="8466" y="1391"/>
                  </a:cubicBezTo>
                  <a:cubicBezTo>
                    <a:pt x="8973" y="1391"/>
                    <a:pt x="9415" y="1048"/>
                    <a:pt x="9541" y="557"/>
                  </a:cubicBezTo>
                  <a:lnTo>
                    <a:pt x="10123" y="557"/>
                  </a:lnTo>
                  <a:cubicBezTo>
                    <a:pt x="10249" y="1048"/>
                    <a:pt x="10691" y="1391"/>
                    <a:pt x="11198" y="1391"/>
                  </a:cubicBezTo>
                  <a:cubicBezTo>
                    <a:pt x="11702" y="1391"/>
                    <a:pt x="12144" y="1048"/>
                    <a:pt x="12270" y="557"/>
                  </a:cubicBezTo>
                  <a:close/>
                  <a:moveTo>
                    <a:pt x="1110" y="0"/>
                  </a:moveTo>
                  <a:cubicBezTo>
                    <a:pt x="956" y="0"/>
                    <a:pt x="832" y="127"/>
                    <a:pt x="832" y="278"/>
                  </a:cubicBezTo>
                  <a:cubicBezTo>
                    <a:pt x="832" y="584"/>
                    <a:pt x="585" y="835"/>
                    <a:pt x="276" y="835"/>
                  </a:cubicBezTo>
                  <a:cubicBezTo>
                    <a:pt x="124" y="835"/>
                    <a:pt x="1" y="958"/>
                    <a:pt x="1" y="1113"/>
                  </a:cubicBezTo>
                  <a:lnTo>
                    <a:pt x="1" y="2167"/>
                  </a:lnTo>
                  <a:cubicBezTo>
                    <a:pt x="1" y="2321"/>
                    <a:pt x="124" y="2445"/>
                    <a:pt x="276" y="2445"/>
                  </a:cubicBezTo>
                  <a:cubicBezTo>
                    <a:pt x="585" y="2445"/>
                    <a:pt x="832" y="2692"/>
                    <a:pt x="832" y="3001"/>
                  </a:cubicBezTo>
                  <a:cubicBezTo>
                    <a:pt x="832" y="3307"/>
                    <a:pt x="585" y="3554"/>
                    <a:pt x="276" y="3554"/>
                  </a:cubicBezTo>
                  <a:cubicBezTo>
                    <a:pt x="124" y="3554"/>
                    <a:pt x="1" y="3678"/>
                    <a:pt x="1" y="3833"/>
                  </a:cubicBezTo>
                  <a:lnTo>
                    <a:pt x="1" y="4886"/>
                  </a:lnTo>
                  <a:cubicBezTo>
                    <a:pt x="1" y="5041"/>
                    <a:pt x="124" y="5165"/>
                    <a:pt x="276" y="5165"/>
                  </a:cubicBezTo>
                  <a:cubicBezTo>
                    <a:pt x="585" y="5165"/>
                    <a:pt x="832" y="5412"/>
                    <a:pt x="832" y="5721"/>
                  </a:cubicBezTo>
                  <a:cubicBezTo>
                    <a:pt x="832" y="6027"/>
                    <a:pt x="585" y="6274"/>
                    <a:pt x="276" y="6274"/>
                  </a:cubicBezTo>
                  <a:cubicBezTo>
                    <a:pt x="124" y="6274"/>
                    <a:pt x="1" y="6401"/>
                    <a:pt x="1" y="6552"/>
                  </a:cubicBezTo>
                  <a:lnTo>
                    <a:pt x="1" y="7606"/>
                  </a:lnTo>
                  <a:cubicBezTo>
                    <a:pt x="1" y="7761"/>
                    <a:pt x="124" y="7884"/>
                    <a:pt x="276" y="7884"/>
                  </a:cubicBezTo>
                  <a:cubicBezTo>
                    <a:pt x="585" y="7884"/>
                    <a:pt x="832" y="8135"/>
                    <a:pt x="832" y="8441"/>
                  </a:cubicBezTo>
                  <a:cubicBezTo>
                    <a:pt x="832" y="8747"/>
                    <a:pt x="585" y="8994"/>
                    <a:pt x="276" y="8997"/>
                  </a:cubicBezTo>
                  <a:cubicBezTo>
                    <a:pt x="124" y="8997"/>
                    <a:pt x="1" y="9120"/>
                    <a:pt x="1" y="9272"/>
                  </a:cubicBezTo>
                  <a:lnTo>
                    <a:pt x="1" y="10329"/>
                  </a:lnTo>
                  <a:cubicBezTo>
                    <a:pt x="1" y="10480"/>
                    <a:pt x="124" y="10604"/>
                    <a:pt x="276" y="10604"/>
                  </a:cubicBezTo>
                  <a:cubicBezTo>
                    <a:pt x="585" y="10604"/>
                    <a:pt x="832" y="10854"/>
                    <a:pt x="832" y="11160"/>
                  </a:cubicBezTo>
                  <a:cubicBezTo>
                    <a:pt x="832" y="11315"/>
                    <a:pt x="956" y="11438"/>
                    <a:pt x="1110" y="11438"/>
                  </a:cubicBezTo>
                  <a:lnTo>
                    <a:pt x="2177" y="11438"/>
                  </a:lnTo>
                  <a:cubicBezTo>
                    <a:pt x="2328" y="11438"/>
                    <a:pt x="2452" y="11315"/>
                    <a:pt x="2455" y="11160"/>
                  </a:cubicBezTo>
                  <a:cubicBezTo>
                    <a:pt x="2455" y="10854"/>
                    <a:pt x="2702" y="10607"/>
                    <a:pt x="3008" y="10607"/>
                  </a:cubicBezTo>
                  <a:cubicBezTo>
                    <a:pt x="3314" y="10607"/>
                    <a:pt x="3564" y="10854"/>
                    <a:pt x="3564" y="11160"/>
                  </a:cubicBezTo>
                  <a:cubicBezTo>
                    <a:pt x="3564" y="11315"/>
                    <a:pt x="3688" y="11438"/>
                    <a:pt x="3842" y="11438"/>
                  </a:cubicBezTo>
                  <a:lnTo>
                    <a:pt x="4909" y="11438"/>
                  </a:lnTo>
                  <a:cubicBezTo>
                    <a:pt x="5060" y="11438"/>
                    <a:pt x="5184" y="11315"/>
                    <a:pt x="5184" y="11160"/>
                  </a:cubicBezTo>
                  <a:cubicBezTo>
                    <a:pt x="5184" y="10854"/>
                    <a:pt x="5434" y="10607"/>
                    <a:pt x="5740" y="10607"/>
                  </a:cubicBezTo>
                  <a:cubicBezTo>
                    <a:pt x="6046" y="10607"/>
                    <a:pt x="6296" y="10854"/>
                    <a:pt x="6296" y="11160"/>
                  </a:cubicBezTo>
                  <a:cubicBezTo>
                    <a:pt x="6296" y="11315"/>
                    <a:pt x="6420" y="11438"/>
                    <a:pt x="6575" y="11438"/>
                  </a:cubicBezTo>
                  <a:lnTo>
                    <a:pt x="7638" y="11438"/>
                  </a:lnTo>
                  <a:cubicBezTo>
                    <a:pt x="7792" y="11438"/>
                    <a:pt x="7916" y="11315"/>
                    <a:pt x="7916" y="11160"/>
                  </a:cubicBezTo>
                  <a:cubicBezTo>
                    <a:pt x="7916" y="10854"/>
                    <a:pt x="8166" y="10607"/>
                    <a:pt x="8472" y="10607"/>
                  </a:cubicBezTo>
                  <a:cubicBezTo>
                    <a:pt x="8778" y="10607"/>
                    <a:pt x="9025" y="10854"/>
                    <a:pt x="9025" y="11160"/>
                  </a:cubicBezTo>
                  <a:cubicBezTo>
                    <a:pt x="9028" y="11315"/>
                    <a:pt x="9152" y="11438"/>
                    <a:pt x="9303" y="11438"/>
                  </a:cubicBezTo>
                  <a:lnTo>
                    <a:pt x="10370" y="11438"/>
                  </a:lnTo>
                  <a:cubicBezTo>
                    <a:pt x="10524" y="11438"/>
                    <a:pt x="10648" y="11315"/>
                    <a:pt x="10648" y="11160"/>
                  </a:cubicBezTo>
                  <a:cubicBezTo>
                    <a:pt x="10648" y="10854"/>
                    <a:pt x="10895" y="10607"/>
                    <a:pt x="11204" y="10607"/>
                  </a:cubicBezTo>
                  <a:cubicBezTo>
                    <a:pt x="11510" y="10607"/>
                    <a:pt x="11757" y="10854"/>
                    <a:pt x="11757" y="11160"/>
                  </a:cubicBezTo>
                  <a:cubicBezTo>
                    <a:pt x="11757" y="11315"/>
                    <a:pt x="11884" y="11438"/>
                    <a:pt x="12036" y="11438"/>
                  </a:cubicBezTo>
                  <a:lnTo>
                    <a:pt x="13102" y="11438"/>
                  </a:lnTo>
                  <a:cubicBezTo>
                    <a:pt x="13256" y="11438"/>
                    <a:pt x="13380" y="11315"/>
                    <a:pt x="13380" y="11160"/>
                  </a:cubicBezTo>
                  <a:cubicBezTo>
                    <a:pt x="13380" y="10854"/>
                    <a:pt x="13627" y="10607"/>
                    <a:pt x="13933" y="10604"/>
                  </a:cubicBezTo>
                  <a:cubicBezTo>
                    <a:pt x="14088" y="10604"/>
                    <a:pt x="14211" y="10480"/>
                    <a:pt x="14211" y="10329"/>
                  </a:cubicBezTo>
                  <a:lnTo>
                    <a:pt x="14211" y="9272"/>
                  </a:lnTo>
                  <a:cubicBezTo>
                    <a:pt x="14211" y="9122"/>
                    <a:pt x="14091" y="8997"/>
                    <a:pt x="13939" y="8997"/>
                  </a:cubicBezTo>
                  <a:cubicBezTo>
                    <a:pt x="13937" y="8997"/>
                    <a:pt x="13935" y="8997"/>
                    <a:pt x="13933" y="8997"/>
                  </a:cubicBezTo>
                  <a:cubicBezTo>
                    <a:pt x="13627" y="8997"/>
                    <a:pt x="13380" y="8747"/>
                    <a:pt x="13380" y="8441"/>
                  </a:cubicBezTo>
                  <a:cubicBezTo>
                    <a:pt x="13380" y="8135"/>
                    <a:pt x="13627" y="7884"/>
                    <a:pt x="13933" y="7884"/>
                  </a:cubicBezTo>
                  <a:cubicBezTo>
                    <a:pt x="14088" y="7884"/>
                    <a:pt x="14211" y="7761"/>
                    <a:pt x="14211" y="7606"/>
                  </a:cubicBezTo>
                  <a:lnTo>
                    <a:pt x="14211" y="6552"/>
                  </a:lnTo>
                  <a:cubicBezTo>
                    <a:pt x="14211" y="6398"/>
                    <a:pt x="14088" y="6274"/>
                    <a:pt x="13933" y="6274"/>
                  </a:cubicBezTo>
                  <a:cubicBezTo>
                    <a:pt x="13627" y="6274"/>
                    <a:pt x="13380" y="6027"/>
                    <a:pt x="13380" y="5721"/>
                  </a:cubicBezTo>
                  <a:cubicBezTo>
                    <a:pt x="13380" y="5412"/>
                    <a:pt x="13627" y="5165"/>
                    <a:pt x="13933" y="5165"/>
                  </a:cubicBezTo>
                  <a:cubicBezTo>
                    <a:pt x="14088" y="5165"/>
                    <a:pt x="14211" y="5041"/>
                    <a:pt x="14211" y="4886"/>
                  </a:cubicBezTo>
                  <a:lnTo>
                    <a:pt x="14211" y="3833"/>
                  </a:lnTo>
                  <a:cubicBezTo>
                    <a:pt x="14211" y="3678"/>
                    <a:pt x="14088" y="3554"/>
                    <a:pt x="13933" y="3554"/>
                  </a:cubicBezTo>
                  <a:cubicBezTo>
                    <a:pt x="13627" y="3554"/>
                    <a:pt x="13380" y="3307"/>
                    <a:pt x="13380" y="2998"/>
                  </a:cubicBezTo>
                  <a:cubicBezTo>
                    <a:pt x="13380" y="2692"/>
                    <a:pt x="13627" y="2445"/>
                    <a:pt x="13933" y="2445"/>
                  </a:cubicBezTo>
                  <a:cubicBezTo>
                    <a:pt x="14088" y="2445"/>
                    <a:pt x="14211" y="2321"/>
                    <a:pt x="14211" y="2167"/>
                  </a:cubicBezTo>
                  <a:lnTo>
                    <a:pt x="14211" y="1113"/>
                  </a:lnTo>
                  <a:cubicBezTo>
                    <a:pt x="14211" y="958"/>
                    <a:pt x="14088" y="835"/>
                    <a:pt x="13933" y="835"/>
                  </a:cubicBezTo>
                  <a:cubicBezTo>
                    <a:pt x="13627" y="835"/>
                    <a:pt x="13380" y="584"/>
                    <a:pt x="13380" y="278"/>
                  </a:cubicBezTo>
                  <a:cubicBezTo>
                    <a:pt x="13380" y="127"/>
                    <a:pt x="13256" y="0"/>
                    <a:pt x="13102" y="0"/>
                  </a:cubicBezTo>
                  <a:lnTo>
                    <a:pt x="12036" y="0"/>
                  </a:lnTo>
                  <a:cubicBezTo>
                    <a:pt x="11881" y="0"/>
                    <a:pt x="11757" y="127"/>
                    <a:pt x="11757" y="278"/>
                  </a:cubicBezTo>
                  <a:cubicBezTo>
                    <a:pt x="11757" y="584"/>
                    <a:pt x="11510" y="835"/>
                    <a:pt x="11204" y="835"/>
                  </a:cubicBezTo>
                  <a:cubicBezTo>
                    <a:pt x="10895" y="835"/>
                    <a:pt x="10648" y="584"/>
                    <a:pt x="10648" y="278"/>
                  </a:cubicBezTo>
                  <a:cubicBezTo>
                    <a:pt x="10648" y="127"/>
                    <a:pt x="10524" y="0"/>
                    <a:pt x="10370" y="0"/>
                  </a:cubicBezTo>
                  <a:lnTo>
                    <a:pt x="9303" y="0"/>
                  </a:lnTo>
                  <a:cubicBezTo>
                    <a:pt x="9152" y="0"/>
                    <a:pt x="9025" y="127"/>
                    <a:pt x="9025" y="278"/>
                  </a:cubicBezTo>
                  <a:cubicBezTo>
                    <a:pt x="9025" y="584"/>
                    <a:pt x="8778" y="835"/>
                    <a:pt x="8472" y="835"/>
                  </a:cubicBezTo>
                  <a:cubicBezTo>
                    <a:pt x="8166" y="835"/>
                    <a:pt x="7916" y="584"/>
                    <a:pt x="7916" y="278"/>
                  </a:cubicBezTo>
                  <a:cubicBezTo>
                    <a:pt x="7916" y="127"/>
                    <a:pt x="7792" y="0"/>
                    <a:pt x="7638" y="0"/>
                  </a:cubicBezTo>
                  <a:lnTo>
                    <a:pt x="6575" y="0"/>
                  </a:lnTo>
                  <a:cubicBezTo>
                    <a:pt x="6420" y="0"/>
                    <a:pt x="6296" y="127"/>
                    <a:pt x="6296" y="278"/>
                  </a:cubicBezTo>
                  <a:cubicBezTo>
                    <a:pt x="6296" y="584"/>
                    <a:pt x="6046" y="835"/>
                    <a:pt x="5740" y="835"/>
                  </a:cubicBezTo>
                  <a:cubicBezTo>
                    <a:pt x="5434" y="835"/>
                    <a:pt x="5184" y="584"/>
                    <a:pt x="5184" y="278"/>
                  </a:cubicBezTo>
                  <a:cubicBezTo>
                    <a:pt x="5184" y="127"/>
                    <a:pt x="5060" y="0"/>
                    <a:pt x="4909" y="0"/>
                  </a:cubicBezTo>
                  <a:lnTo>
                    <a:pt x="3842" y="0"/>
                  </a:lnTo>
                  <a:cubicBezTo>
                    <a:pt x="3688" y="0"/>
                    <a:pt x="3564" y="127"/>
                    <a:pt x="3564" y="278"/>
                  </a:cubicBezTo>
                  <a:cubicBezTo>
                    <a:pt x="3564" y="584"/>
                    <a:pt x="3314" y="835"/>
                    <a:pt x="3008" y="835"/>
                  </a:cubicBezTo>
                  <a:cubicBezTo>
                    <a:pt x="2702" y="835"/>
                    <a:pt x="2455" y="584"/>
                    <a:pt x="2455" y="278"/>
                  </a:cubicBezTo>
                  <a:cubicBezTo>
                    <a:pt x="2455" y="127"/>
                    <a:pt x="2328" y="0"/>
                    <a:pt x="21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05" name="Google Shape;17205;p62"/>
            <p:cNvSpPr/>
            <p:nvPr/>
          </p:nvSpPr>
          <p:spPr>
            <a:xfrm>
              <a:off x="6331338" y="2721575"/>
              <a:ext cx="258250" cy="188775"/>
            </a:xfrm>
            <a:custGeom>
              <a:avLst/>
              <a:gdLst/>
              <a:ahLst/>
              <a:cxnLst/>
              <a:rect l="l" t="t" r="r" b="b"/>
              <a:pathLst>
                <a:path w="10330" h="7551" extrusionOk="0">
                  <a:moveTo>
                    <a:pt x="3555" y="3336"/>
                  </a:moveTo>
                  <a:cubicBezTo>
                    <a:pt x="3628" y="3336"/>
                    <a:pt x="3700" y="3358"/>
                    <a:pt x="3762" y="3403"/>
                  </a:cubicBezTo>
                  <a:lnTo>
                    <a:pt x="8151" y="6994"/>
                  </a:lnTo>
                  <a:lnTo>
                    <a:pt x="557" y="6997"/>
                  </a:lnTo>
                  <a:lnTo>
                    <a:pt x="557" y="5687"/>
                  </a:lnTo>
                  <a:lnTo>
                    <a:pt x="3348" y="3403"/>
                  </a:lnTo>
                  <a:cubicBezTo>
                    <a:pt x="3410" y="3358"/>
                    <a:pt x="3482" y="3336"/>
                    <a:pt x="3555" y="3336"/>
                  </a:cubicBezTo>
                  <a:close/>
                  <a:moveTo>
                    <a:pt x="9773" y="556"/>
                  </a:moveTo>
                  <a:lnTo>
                    <a:pt x="9773" y="6997"/>
                  </a:lnTo>
                  <a:lnTo>
                    <a:pt x="9025" y="6997"/>
                  </a:lnTo>
                  <a:lnTo>
                    <a:pt x="4114" y="2973"/>
                  </a:lnTo>
                  <a:cubicBezTo>
                    <a:pt x="3950" y="2844"/>
                    <a:pt x="3753" y="2779"/>
                    <a:pt x="3555" y="2779"/>
                  </a:cubicBezTo>
                  <a:cubicBezTo>
                    <a:pt x="3357" y="2779"/>
                    <a:pt x="3159" y="2844"/>
                    <a:pt x="2995" y="2973"/>
                  </a:cubicBezTo>
                  <a:lnTo>
                    <a:pt x="557" y="4970"/>
                  </a:lnTo>
                  <a:lnTo>
                    <a:pt x="557" y="556"/>
                  </a:lnTo>
                  <a:close/>
                  <a:moveTo>
                    <a:pt x="279" y="0"/>
                  </a:moveTo>
                  <a:cubicBezTo>
                    <a:pt x="124" y="0"/>
                    <a:pt x="1" y="124"/>
                    <a:pt x="1" y="278"/>
                  </a:cubicBezTo>
                  <a:lnTo>
                    <a:pt x="1" y="7272"/>
                  </a:lnTo>
                  <a:cubicBezTo>
                    <a:pt x="1" y="7427"/>
                    <a:pt x="127" y="7550"/>
                    <a:pt x="279" y="7550"/>
                  </a:cubicBezTo>
                  <a:lnTo>
                    <a:pt x="10051" y="7550"/>
                  </a:lnTo>
                  <a:cubicBezTo>
                    <a:pt x="10203" y="7550"/>
                    <a:pt x="10329" y="7427"/>
                    <a:pt x="10329" y="7272"/>
                  </a:cubicBezTo>
                  <a:lnTo>
                    <a:pt x="10329" y="278"/>
                  </a:lnTo>
                  <a:cubicBezTo>
                    <a:pt x="10329" y="124"/>
                    <a:pt x="10203" y="0"/>
                    <a:pt x="100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06" name="Google Shape;17206;p62"/>
            <p:cNvSpPr/>
            <p:nvPr/>
          </p:nvSpPr>
          <p:spPr>
            <a:xfrm>
              <a:off x="6490438" y="2776800"/>
              <a:ext cx="55250" cy="47350"/>
            </a:xfrm>
            <a:custGeom>
              <a:avLst/>
              <a:gdLst/>
              <a:ahLst/>
              <a:cxnLst/>
              <a:rect l="l" t="t" r="r" b="b"/>
              <a:pathLst>
                <a:path w="2210" h="1894" extrusionOk="0">
                  <a:moveTo>
                    <a:pt x="1262" y="555"/>
                  </a:moveTo>
                  <a:cubicBezTo>
                    <a:pt x="1462" y="555"/>
                    <a:pt x="1654" y="711"/>
                    <a:pt x="1654" y="947"/>
                  </a:cubicBezTo>
                  <a:cubicBezTo>
                    <a:pt x="1654" y="1163"/>
                    <a:pt x="1481" y="1336"/>
                    <a:pt x="1264" y="1336"/>
                  </a:cubicBezTo>
                  <a:cubicBezTo>
                    <a:pt x="915" y="1336"/>
                    <a:pt x="742" y="916"/>
                    <a:pt x="989" y="672"/>
                  </a:cubicBezTo>
                  <a:cubicBezTo>
                    <a:pt x="1069" y="591"/>
                    <a:pt x="1166" y="555"/>
                    <a:pt x="1262" y="555"/>
                  </a:cubicBezTo>
                  <a:close/>
                  <a:moveTo>
                    <a:pt x="1264" y="1"/>
                  </a:moveTo>
                  <a:cubicBezTo>
                    <a:pt x="421" y="1"/>
                    <a:pt x="0" y="1018"/>
                    <a:pt x="597" y="1614"/>
                  </a:cubicBezTo>
                  <a:cubicBezTo>
                    <a:pt x="789" y="1807"/>
                    <a:pt x="1026" y="1894"/>
                    <a:pt x="1258" y="1894"/>
                  </a:cubicBezTo>
                  <a:cubicBezTo>
                    <a:pt x="1744" y="1894"/>
                    <a:pt x="2210" y="1517"/>
                    <a:pt x="2210" y="947"/>
                  </a:cubicBezTo>
                  <a:cubicBezTo>
                    <a:pt x="2210" y="424"/>
                    <a:pt x="1787" y="1"/>
                    <a:pt x="12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07" name="Google Shape;17207;p62"/>
            <p:cNvSpPr/>
            <p:nvPr/>
          </p:nvSpPr>
          <p:spPr>
            <a:xfrm>
              <a:off x="6512688" y="2749300"/>
              <a:ext cx="49400" cy="13950"/>
            </a:xfrm>
            <a:custGeom>
              <a:avLst/>
              <a:gdLst/>
              <a:ahLst/>
              <a:cxnLst/>
              <a:rect l="l" t="t" r="r" b="b"/>
              <a:pathLst>
                <a:path w="1976" h="558" extrusionOk="0">
                  <a:moveTo>
                    <a:pt x="1696" y="0"/>
                  </a:moveTo>
                  <a:cubicBezTo>
                    <a:pt x="1692" y="0"/>
                    <a:pt x="1688" y="1"/>
                    <a:pt x="1685" y="1"/>
                  </a:cubicBezTo>
                  <a:lnTo>
                    <a:pt x="269" y="1"/>
                  </a:lnTo>
                  <a:cubicBezTo>
                    <a:pt x="121" y="7"/>
                    <a:pt x="0" y="131"/>
                    <a:pt x="0" y="279"/>
                  </a:cubicBezTo>
                  <a:cubicBezTo>
                    <a:pt x="0" y="430"/>
                    <a:pt x="121" y="551"/>
                    <a:pt x="269" y="557"/>
                  </a:cubicBezTo>
                  <a:lnTo>
                    <a:pt x="1685" y="557"/>
                  </a:lnTo>
                  <a:cubicBezTo>
                    <a:pt x="1688" y="557"/>
                    <a:pt x="1692" y="557"/>
                    <a:pt x="1696" y="557"/>
                  </a:cubicBezTo>
                  <a:cubicBezTo>
                    <a:pt x="1848" y="557"/>
                    <a:pt x="1975" y="433"/>
                    <a:pt x="1975" y="279"/>
                  </a:cubicBezTo>
                  <a:cubicBezTo>
                    <a:pt x="1975" y="125"/>
                    <a:pt x="1848" y="0"/>
                    <a:pt x="16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08" name="Google Shape;17208;p62"/>
            <p:cNvSpPr/>
            <p:nvPr/>
          </p:nvSpPr>
          <p:spPr>
            <a:xfrm>
              <a:off x="6492138" y="2749300"/>
              <a:ext cx="14550" cy="13950"/>
            </a:xfrm>
            <a:custGeom>
              <a:avLst/>
              <a:gdLst/>
              <a:ahLst/>
              <a:cxnLst/>
              <a:rect l="l" t="t" r="r" b="b"/>
              <a:pathLst>
                <a:path w="582" h="558" extrusionOk="0">
                  <a:moveTo>
                    <a:pt x="277" y="0"/>
                  </a:moveTo>
                  <a:cubicBezTo>
                    <a:pt x="124" y="0"/>
                    <a:pt x="0" y="125"/>
                    <a:pt x="0" y="279"/>
                  </a:cubicBezTo>
                  <a:cubicBezTo>
                    <a:pt x="0" y="433"/>
                    <a:pt x="124" y="557"/>
                    <a:pt x="277" y="557"/>
                  </a:cubicBezTo>
                  <a:cubicBezTo>
                    <a:pt x="280" y="557"/>
                    <a:pt x="284" y="557"/>
                    <a:pt x="288" y="557"/>
                  </a:cubicBezTo>
                  <a:lnTo>
                    <a:pt x="294" y="557"/>
                  </a:lnTo>
                  <a:cubicBezTo>
                    <a:pt x="298" y="557"/>
                    <a:pt x="301" y="557"/>
                    <a:pt x="305" y="557"/>
                  </a:cubicBezTo>
                  <a:cubicBezTo>
                    <a:pt x="457" y="557"/>
                    <a:pt x="581" y="433"/>
                    <a:pt x="581" y="279"/>
                  </a:cubicBezTo>
                  <a:cubicBezTo>
                    <a:pt x="581" y="125"/>
                    <a:pt x="457" y="0"/>
                    <a:pt x="305" y="0"/>
                  </a:cubicBezTo>
                  <a:cubicBezTo>
                    <a:pt x="301" y="0"/>
                    <a:pt x="298" y="1"/>
                    <a:pt x="294" y="1"/>
                  </a:cubicBezTo>
                  <a:lnTo>
                    <a:pt x="288" y="1"/>
                  </a:lnTo>
                  <a:cubicBezTo>
                    <a:pt x="284" y="1"/>
                    <a:pt x="280" y="0"/>
                    <a:pt x="2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09" name="Google Shape;17209;p62"/>
            <p:cNvSpPr/>
            <p:nvPr/>
          </p:nvSpPr>
          <p:spPr>
            <a:xfrm>
              <a:off x="6361563" y="2867200"/>
              <a:ext cx="49300" cy="13950"/>
            </a:xfrm>
            <a:custGeom>
              <a:avLst/>
              <a:gdLst/>
              <a:ahLst/>
              <a:cxnLst/>
              <a:rect l="l" t="t" r="r" b="b"/>
              <a:pathLst>
                <a:path w="1972" h="558" extrusionOk="0">
                  <a:moveTo>
                    <a:pt x="1696" y="1"/>
                  </a:moveTo>
                  <a:cubicBezTo>
                    <a:pt x="1692" y="1"/>
                    <a:pt x="1688" y="1"/>
                    <a:pt x="1684" y="1"/>
                  </a:cubicBezTo>
                  <a:lnTo>
                    <a:pt x="266" y="1"/>
                  </a:lnTo>
                  <a:cubicBezTo>
                    <a:pt x="118" y="7"/>
                    <a:pt x="0" y="131"/>
                    <a:pt x="0" y="279"/>
                  </a:cubicBezTo>
                  <a:cubicBezTo>
                    <a:pt x="0" y="427"/>
                    <a:pt x="118" y="551"/>
                    <a:pt x="266" y="557"/>
                  </a:cubicBezTo>
                  <a:lnTo>
                    <a:pt x="1684" y="557"/>
                  </a:lnTo>
                  <a:cubicBezTo>
                    <a:pt x="1688" y="557"/>
                    <a:pt x="1692" y="557"/>
                    <a:pt x="1696" y="557"/>
                  </a:cubicBezTo>
                  <a:cubicBezTo>
                    <a:pt x="1848" y="557"/>
                    <a:pt x="1972" y="433"/>
                    <a:pt x="1972" y="279"/>
                  </a:cubicBezTo>
                  <a:cubicBezTo>
                    <a:pt x="1972" y="125"/>
                    <a:pt x="1848" y="1"/>
                    <a:pt x="169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10" name="Google Shape;17210;p62"/>
            <p:cNvSpPr/>
            <p:nvPr/>
          </p:nvSpPr>
          <p:spPr>
            <a:xfrm>
              <a:off x="6416413" y="2867200"/>
              <a:ext cx="14000" cy="13950"/>
            </a:xfrm>
            <a:custGeom>
              <a:avLst/>
              <a:gdLst/>
              <a:ahLst/>
              <a:cxnLst/>
              <a:rect l="l" t="t" r="r" b="b"/>
              <a:pathLst>
                <a:path w="560" h="558" extrusionOk="0">
                  <a:moveTo>
                    <a:pt x="277" y="1"/>
                  </a:moveTo>
                  <a:cubicBezTo>
                    <a:pt x="124" y="1"/>
                    <a:pt x="0" y="125"/>
                    <a:pt x="0" y="279"/>
                  </a:cubicBezTo>
                  <a:cubicBezTo>
                    <a:pt x="0" y="433"/>
                    <a:pt x="124" y="557"/>
                    <a:pt x="277" y="557"/>
                  </a:cubicBezTo>
                  <a:cubicBezTo>
                    <a:pt x="280" y="557"/>
                    <a:pt x="284" y="557"/>
                    <a:pt x="288" y="557"/>
                  </a:cubicBezTo>
                  <a:lnTo>
                    <a:pt x="294" y="557"/>
                  </a:lnTo>
                  <a:cubicBezTo>
                    <a:pt x="442" y="551"/>
                    <a:pt x="560" y="427"/>
                    <a:pt x="560" y="279"/>
                  </a:cubicBezTo>
                  <a:cubicBezTo>
                    <a:pt x="560" y="131"/>
                    <a:pt x="442" y="7"/>
                    <a:pt x="294" y="1"/>
                  </a:cubicBezTo>
                  <a:lnTo>
                    <a:pt x="288" y="1"/>
                  </a:lnTo>
                  <a:cubicBezTo>
                    <a:pt x="284" y="1"/>
                    <a:pt x="280" y="1"/>
                    <a:pt x="2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Tree>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17214"/>
        <p:cNvGrpSpPr/>
        <p:nvPr/>
      </p:nvGrpSpPr>
      <p:grpSpPr>
        <a:xfrm>
          <a:off x="0" y="0"/>
          <a:ext cx="0" cy="0"/>
          <a:chOff x="0" y="0"/>
          <a:chExt cx="0" cy="0"/>
        </a:xfrm>
      </p:grpSpPr>
      <p:grpSp>
        <p:nvGrpSpPr>
          <p:cNvPr id="17215" name="Google Shape;17215;p63"/>
          <p:cNvGrpSpPr/>
          <p:nvPr/>
        </p:nvGrpSpPr>
        <p:grpSpPr>
          <a:xfrm rot="899998">
            <a:off x="7398348" y="515484"/>
            <a:ext cx="1309309" cy="978179"/>
            <a:chOff x="3355075" y="3306025"/>
            <a:chExt cx="1749475" cy="1307025"/>
          </a:xfrm>
        </p:grpSpPr>
        <p:sp>
          <p:nvSpPr>
            <p:cNvPr id="17216" name="Google Shape;17216;p63"/>
            <p:cNvSpPr/>
            <p:nvPr/>
          </p:nvSpPr>
          <p:spPr>
            <a:xfrm>
              <a:off x="3355075" y="4328500"/>
              <a:ext cx="1500" cy="1225"/>
            </a:xfrm>
            <a:custGeom>
              <a:avLst/>
              <a:gdLst/>
              <a:ahLst/>
              <a:cxnLst/>
              <a:rect l="l" t="t" r="r" b="b"/>
              <a:pathLst>
                <a:path w="60" h="49" extrusionOk="0">
                  <a:moveTo>
                    <a:pt x="1" y="0"/>
                  </a:moveTo>
                  <a:lnTo>
                    <a:pt x="1" y="0"/>
                  </a:lnTo>
                  <a:cubicBezTo>
                    <a:pt x="13" y="21"/>
                    <a:pt x="32" y="38"/>
                    <a:pt x="55" y="49"/>
                  </a:cubicBezTo>
                  <a:cubicBezTo>
                    <a:pt x="55" y="34"/>
                    <a:pt x="58" y="21"/>
                    <a:pt x="60" y="9"/>
                  </a:cubicBezTo>
                  <a:lnTo>
                    <a:pt x="60" y="9"/>
                  </a:lnTo>
                  <a:cubicBezTo>
                    <a:pt x="56" y="9"/>
                    <a:pt x="52" y="9"/>
                    <a:pt x="49" y="9"/>
                  </a:cubicBezTo>
                  <a:cubicBezTo>
                    <a:pt x="32" y="9"/>
                    <a:pt x="16" y="5"/>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17" name="Google Shape;17217;p63"/>
            <p:cNvSpPr/>
            <p:nvPr/>
          </p:nvSpPr>
          <p:spPr>
            <a:xfrm>
              <a:off x="5072925" y="3724250"/>
              <a:ext cx="4325" cy="3875"/>
            </a:xfrm>
            <a:custGeom>
              <a:avLst/>
              <a:gdLst/>
              <a:ahLst/>
              <a:cxnLst/>
              <a:rect l="l" t="t" r="r" b="b"/>
              <a:pathLst>
                <a:path w="173" h="155" extrusionOk="0">
                  <a:moveTo>
                    <a:pt x="173" y="1"/>
                  </a:moveTo>
                  <a:lnTo>
                    <a:pt x="173" y="1"/>
                  </a:lnTo>
                  <a:cubicBezTo>
                    <a:pt x="51" y="36"/>
                    <a:pt x="0" y="80"/>
                    <a:pt x="145" y="154"/>
                  </a:cubicBezTo>
                  <a:cubicBezTo>
                    <a:pt x="154" y="101"/>
                    <a:pt x="164" y="51"/>
                    <a:pt x="1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18" name="Google Shape;17218;p63"/>
            <p:cNvSpPr/>
            <p:nvPr/>
          </p:nvSpPr>
          <p:spPr>
            <a:xfrm>
              <a:off x="3355250" y="4329700"/>
              <a:ext cx="1342900" cy="254500"/>
            </a:xfrm>
            <a:custGeom>
              <a:avLst/>
              <a:gdLst/>
              <a:ahLst/>
              <a:cxnLst/>
              <a:rect l="l" t="t" r="r" b="b"/>
              <a:pathLst>
                <a:path w="53716" h="10180" extrusionOk="0">
                  <a:moveTo>
                    <a:pt x="17232" y="3839"/>
                  </a:moveTo>
                  <a:lnTo>
                    <a:pt x="17672" y="3967"/>
                  </a:lnTo>
                  <a:lnTo>
                    <a:pt x="17653" y="4116"/>
                  </a:lnTo>
                  <a:lnTo>
                    <a:pt x="17232" y="3839"/>
                  </a:lnTo>
                  <a:close/>
                  <a:moveTo>
                    <a:pt x="39148" y="7083"/>
                  </a:moveTo>
                  <a:lnTo>
                    <a:pt x="39673" y="7258"/>
                  </a:lnTo>
                  <a:lnTo>
                    <a:pt x="39269" y="7275"/>
                  </a:lnTo>
                  <a:lnTo>
                    <a:pt x="39299" y="7323"/>
                  </a:lnTo>
                  <a:lnTo>
                    <a:pt x="39299" y="7323"/>
                  </a:lnTo>
                  <a:lnTo>
                    <a:pt x="39211" y="7277"/>
                  </a:lnTo>
                  <a:lnTo>
                    <a:pt x="39267" y="7275"/>
                  </a:lnTo>
                  <a:lnTo>
                    <a:pt x="39148" y="7083"/>
                  </a:lnTo>
                  <a:close/>
                  <a:moveTo>
                    <a:pt x="41552" y="7693"/>
                  </a:moveTo>
                  <a:cubicBezTo>
                    <a:pt x="41566" y="7693"/>
                    <a:pt x="41589" y="7698"/>
                    <a:pt x="41625" y="7710"/>
                  </a:cubicBezTo>
                  <a:cubicBezTo>
                    <a:pt x="41554" y="7748"/>
                    <a:pt x="41746" y="7925"/>
                    <a:pt x="41603" y="7925"/>
                  </a:cubicBezTo>
                  <a:cubicBezTo>
                    <a:pt x="41547" y="7925"/>
                    <a:pt x="41439" y="7898"/>
                    <a:pt x="41242" y="7824"/>
                  </a:cubicBezTo>
                  <a:lnTo>
                    <a:pt x="41242" y="7824"/>
                  </a:lnTo>
                  <a:cubicBezTo>
                    <a:pt x="41309" y="7833"/>
                    <a:pt x="41361" y="7837"/>
                    <a:pt x="41402" y="7837"/>
                  </a:cubicBezTo>
                  <a:cubicBezTo>
                    <a:pt x="41646" y="7837"/>
                    <a:pt x="41475" y="7693"/>
                    <a:pt x="41552" y="7693"/>
                  </a:cubicBezTo>
                  <a:close/>
                  <a:moveTo>
                    <a:pt x="40769" y="7944"/>
                  </a:moveTo>
                  <a:cubicBezTo>
                    <a:pt x="40908" y="7944"/>
                    <a:pt x="41047" y="7963"/>
                    <a:pt x="41181" y="8000"/>
                  </a:cubicBezTo>
                  <a:cubicBezTo>
                    <a:pt x="41068" y="7984"/>
                    <a:pt x="40935" y="7967"/>
                    <a:pt x="40769" y="7944"/>
                  </a:cubicBezTo>
                  <a:close/>
                  <a:moveTo>
                    <a:pt x="41181" y="8000"/>
                  </a:moveTo>
                  <a:cubicBezTo>
                    <a:pt x="41619" y="8068"/>
                    <a:pt x="41715" y="8120"/>
                    <a:pt x="41898" y="8383"/>
                  </a:cubicBezTo>
                  <a:cubicBezTo>
                    <a:pt x="41892" y="8383"/>
                    <a:pt x="41885" y="8384"/>
                    <a:pt x="41879" y="8384"/>
                  </a:cubicBezTo>
                  <a:cubicBezTo>
                    <a:pt x="41602" y="8384"/>
                    <a:pt x="41570" y="8120"/>
                    <a:pt x="41181" y="8000"/>
                  </a:cubicBezTo>
                  <a:close/>
                  <a:moveTo>
                    <a:pt x="51975" y="9100"/>
                  </a:moveTo>
                  <a:cubicBezTo>
                    <a:pt x="52006" y="9100"/>
                    <a:pt x="52038" y="9103"/>
                    <a:pt x="52068" y="9111"/>
                  </a:cubicBezTo>
                  <a:lnTo>
                    <a:pt x="51932" y="9409"/>
                  </a:lnTo>
                  <a:lnTo>
                    <a:pt x="51505" y="9182"/>
                  </a:lnTo>
                  <a:cubicBezTo>
                    <a:pt x="51655" y="9175"/>
                    <a:pt x="51820" y="9100"/>
                    <a:pt x="51975" y="9100"/>
                  </a:cubicBezTo>
                  <a:close/>
                  <a:moveTo>
                    <a:pt x="51" y="1"/>
                  </a:moveTo>
                  <a:lnTo>
                    <a:pt x="51" y="1"/>
                  </a:lnTo>
                  <a:cubicBezTo>
                    <a:pt x="1" y="602"/>
                    <a:pt x="14" y="933"/>
                    <a:pt x="105" y="933"/>
                  </a:cubicBezTo>
                  <a:cubicBezTo>
                    <a:pt x="115" y="933"/>
                    <a:pt x="127" y="928"/>
                    <a:pt x="140" y="919"/>
                  </a:cubicBezTo>
                  <a:lnTo>
                    <a:pt x="140" y="919"/>
                  </a:lnTo>
                  <a:cubicBezTo>
                    <a:pt x="5" y="1151"/>
                    <a:pt x="15089" y="3924"/>
                    <a:pt x="30376" y="6551"/>
                  </a:cubicBezTo>
                  <a:cubicBezTo>
                    <a:pt x="30367" y="6530"/>
                    <a:pt x="30396" y="6516"/>
                    <a:pt x="30498" y="6516"/>
                  </a:cubicBezTo>
                  <a:cubicBezTo>
                    <a:pt x="30547" y="6516"/>
                    <a:pt x="30612" y="6519"/>
                    <a:pt x="30698" y="6526"/>
                  </a:cubicBezTo>
                  <a:cubicBezTo>
                    <a:pt x="31028" y="6753"/>
                    <a:pt x="31413" y="6598"/>
                    <a:pt x="31663" y="6772"/>
                  </a:cubicBezTo>
                  <a:cubicBezTo>
                    <a:pt x="34948" y="7336"/>
                    <a:pt x="38226" y="7887"/>
                    <a:pt x="41343" y="8402"/>
                  </a:cubicBezTo>
                  <a:cubicBezTo>
                    <a:pt x="41179" y="8316"/>
                    <a:pt x="41002" y="8259"/>
                    <a:pt x="40817" y="8234"/>
                  </a:cubicBezTo>
                  <a:lnTo>
                    <a:pt x="40840" y="8087"/>
                  </a:lnTo>
                  <a:cubicBezTo>
                    <a:pt x="41284" y="8215"/>
                    <a:pt x="40979" y="8375"/>
                    <a:pt x="41709" y="8442"/>
                  </a:cubicBezTo>
                  <a:cubicBezTo>
                    <a:pt x="41692" y="8446"/>
                    <a:pt x="41675" y="8450"/>
                    <a:pt x="41658" y="8455"/>
                  </a:cubicBezTo>
                  <a:cubicBezTo>
                    <a:pt x="42897" y="8659"/>
                    <a:pt x="44108" y="8856"/>
                    <a:pt x="45286" y="9048"/>
                  </a:cubicBezTo>
                  <a:lnTo>
                    <a:pt x="45385" y="9014"/>
                  </a:lnTo>
                  <a:cubicBezTo>
                    <a:pt x="45480" y="9039"/>
                    <a:pt x="45572" y="9071"/>
                    <a:pt x="45665" y="9109"/>
                  </a:cubicBezTo>
                  <a:cubicBezTo>
                    <a:pt x="47690" y="9437"/>
                    <a:pt x="49604" y="9740"/>
                    <a:pt x="51360" y="10011"/>
                  </a:cubicBezTo>
                  <a:lnTo>
                    <a:pt x="51475" y="10017"/>
                  </a:lnTo>
                  <a:cubicBezTo>
                    <a:pt x="51482" y="10023"/>
                    <a:pt x="51488" y="10026"/>
                    <a:pt x="51492" y="10030"/>
                  </a:cubicBezTo>
                  <a:cubicBezTo>
                    <a:pt x="51820" y="10080"/>
                    <a:pt x="52140" y="10131"/>
                    <a:pt x="52455" y="10179"/>
                  </a:cubicBezTo>
                  <a:cubicBezTo>
                    <a:pt x="52302" y="10070"/>
                    <a:pt x="52129" y="9992"/>
                    <a:pt x="51946" y="9948"/>
                  </a:cubicBezTo>
                  <a:cubicBezTo>
                    <a:pt x="52616" y="9919"/>
                    <a:pt x="52457" y="9410"/>
                    <a:pt x="53415" y="9410"/>
                  </a:cubicBezTo>
                  <a:cubicBezTo>
                    <a:pt x="53505" y="9410"/>
                    <a:pt x="53604" y="9414"/>
                    <a:pt x="53715" y="9424"/>
                  </a:cubicBezTo>
                  <a:lnTo>
                    <a:pt x="53715" y="9409"/>
                  </a:lnTo>
                  <a:cubicBezTo>
                    <a:pt x="53595" y="9365"/>
                    <a:pt x="53494" y="9327"/>
                    <a:pt x="53404" y="9292"/>
                  </a:cubicBezTo>
                  <a:cubicBezTo>
                    <a:pt x="48161" y="8503"/>
                    <a:pt x="41162" y="7397"/>
                    <a:pt x="33959" y="6219"/>
                  </a:cubicBezTo>
                  <a:cubicBezTo>
                    <a:pt x="33926" y="6263"/>
                    <a:pt x="33888" y="6303"/>
                    <a:pt x="33842" y="6339"/>
                  </a:cubicBezTo>
                  <a:cubicBezTo>
                    <a:pt x="33843" y="6339"/>
                    <a:pt x="33844" y="6339"/>
                    <a:pt x="33845" y="6339"/>
                  </a:cubicBezTo>
                  <a:cubicBezTo>
                    <a:pt x="33939" y="6339"/>
                    <a:pt x="34183" y="6569"/>
                    <a:pt x="34529" y="6650"/>
                  </a:cubicBezTo>
                  <a:cubicBezTo>
                    <a:pt x="34222" y="6909"/>
                    <a:pt x="33146" y="6713"/>
                    <a:pt x="32843" y="6922"/>
                  </a:cubicBezTo>
                  <a:cubicBezTo>
                    <a:pt x="32337" y="6746"/>
                    <a:pt x="32487" y="6722"/>
                    <a:pt x="32722" y="6722"/>
                  </a:cubicBezTo>
                  <a:cubicBezTo>
                    <a:pt x="32810" y="6722"/>
                    <a:pt x="32911" y="6725"/>
                    <a:pt x="32992" y="6725"/>
                  </a:cubicBezTo>
                  <a:cubicBezTo>
                    <a:pt x="33067" y="6725"/>
                    <a:pt x="33126" y="6722"/>
                    <a:pt x="33146" y="6711"/>
                  </a:cubicBezTo>
                  <a:lnTo>
                    <a:pt x="33146" y="6711"/>
                  </a:lnTo>
                  <a:cubicBezTo>
                    <a:pt x="33144" y="6711"/>
                    <a:pt x="33143" y="6711"/>
                    <a:pt x="33141" y="6711"/>
                  </a:cubicBezTo>
                  <a:cubicBezTo>
                    <a:pt x="33066" y="6711"/>
                    <a:pt x="32648" y="6644"/>
                    <a:pt x="32376" y="6644"/>
                  </a:cubicBezTo>
                  <a:cubicBezTo>
                    <a:pt x="32243" y="6644"/>
                    <a:pt x="32146" y="6660"/>
                    <a:pt x="32138" y="6707"/>
                  </a:cubicBezTo>
                  <a:cubicBezTo>
                    <a:pt x="31537" y="6440"/>
                    <a:pt x="30660" y="6135"/>
                    <a:pt x="31493" y="6099"/>
                  </a:cubicBezTo>
                  <a:cubicBezTo>
                    <a:pt x="31318" y="5960"/>
                    <a:pt x="31259" y="5857"/>
                    <a:pt x="31268" y="5775"/>
                  </a:cubicBezTo>
                  <a:cubicBezTo>
                    <a:pt x="16191" y="3290"/>
                    <a:pt x="1075" y="625"/>
                    <a:pt x="5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19" name="Google Shape;17219;p63"/>
            <p:cNvSpPr/>
            <p:nvPr/>
          </p:nvSpPr>
          <p:spPr>
            <a:xfrm>
              <a:off x="4944950" y="4108200"/>
              <a:ext cx="65600" cy="250925"/>
            </a:xfrm>
            <a:custGeom>
              <a:avLst/>
              <a:gdLst/>
              <a:ahLst/>
              <a:cxnLst/>
              <a:rect l="l" t="t" r="r" b="b"/>
              <a:pathLst>
                <a:path w="2624" h="10037" extrusionOk="0">
                  <a:moveTo>
                    <a:pt x="1872" y="1"/>
                  </a:moveTo>
                  <a:cubicBezTo>
                    <a:pt x="1538" y="1685"/>
                    <a:pt x="1210" y="3359"/>
                    <a:pt x="899" y="4981"/>
                  </a:cubicBezTo>
                  <a:cubicBezTo>
                    <a:pt x="984" y="4970"/>
                    <a:pt x="1084" y="4954"/>
                    <a:pt x="1200" y="4954"/>
                  </a:cubicBezTo>
                  <a:cubicBezTo>
                    <a:pt x="1324" y="4954"/>
                    <a:pt x="1467" y="4973"/>
                    <a:pt x="1628" y="5039"/>
                  </a:cubicBezTo>
                  <a:cubicBezTo>
                    <a:pt x="1592" y="5037"/>
                    <a:pt x="1556" y="5036"/>
                    <a:pt x="1521" y="5036"/>
                  </a:cubicBezTo>
                  <a:cubicBezTo>
                    <a:pt x="1283" y="5036"/>
                    <a:pt x="1064" y="5081"/>
                    <a:pt x="875" y="5103"/>
                  </a:cubicBezTo>
                  <a:cubicBezTo>
                    <a:pt x="625" y="6400"/>
                    <a:pt x="388" y="7662"/>
                    <a:pt x="165" y="8865"/>
                  </a:cubicBezTo>
                  <a:cubicBezTo>
                    <a:pt x="194" y="8869"/>
                    <a:pt x="224" y="8871"/>
                    <a:pt x="249" y="8873"/>
                  </a:cubicBezTo>
                  <a:cubicBezTo>
                    <a:pt x="221" y="8884"/>
                    <a:pt x="190" y="8890"/>
                    <a:pt x="160" y="8892"/>
                  </a:cubicBezTo>
                  <a:cubicBezTo>
                    <a:pt x="144" y="8987"/>
                    <a:pt x="125" y="9079"/>
                    <a:pt x="108" y="9172"/>
                  </a:cubicBezTo>
                  <a:cubicBezTo>
                    <a:pt x="173" y="9210"/>
                    <a:pt x="270" y="9252"/>
                    <a:pt x="461" y="9304"/>
                  </a:cubicBezTo>
                  <a:cubicBezTo>
                    <a:pt x="394" y="9382"/>
                    <a:pt x="249" y="9433"/>
                    <a:pt x="53" y="9462"/>
                  </a:cubicBezTo>
                  <a:cubicBezTo>
                    <a:pt x="36" y="9561"/>
                    <a:pt x="20" y="9658"/>
                    <a:pt x="1" y="9756"/>
                  </a:cubicBezTo>
                  <a:cubicBezTo>
                    <a:pt x="312" y="9836"/>
                    <a:pt x="629" y="9952"/>
                    <a:pt x="918" y="10036"/>
                  </a:cubicBezTo>
                  <a:cubicBezTo>
                    <a:pt x="1466" y="7046"/>
                    <a:pt x="2047" y="3645"/>
                    <a:pt x="2623" y="209"/>
                  </a:cubicBezTo>
                  <a:cubicBezTo>
                    <a:pt x="2375" y="144"/>
                    <a:pt x="2114" y="66"/>
                    <a:pt x="187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20" name="Google Shape;17220;p63"/>
            <p:cNvSpPr/>
            <p:nvPr/>
          </p:nvSpPr>
          <p:spPr>
            <a:xfrm>
              <a:off x="5034200" y="3902975"/>
              <a:ext cx="11150" cy="8575"/>
            </a:xfrm>
            <a:custGeom>
              <a:avLst/>
              <a:gdLst/>
              <a:ahLst/>
              <a:cxnLst/>
              <a:rect l="l" t="t" r="r" b="b"/>
              <a:pathLst>
                <a:path w="446" h="343" extrusionOk="0">
                  <a:moveTo>
                    <a:pt x="111" y="1"/>
                  </a:moveTo>
                  <a:cubicBezTo>
                    <a:pt x="38" y="1"/>
                    <a:pt x="1" y="40"/>
                    <a:pt x="14" y="128"/>
                  </a:cubicBezTo>
                  <a:cubicBezTo>
                    <a:pt x="170" y="296"/>
                    <a:pt x="277" y="305"/>
                    <a:pt x="407" y="342"/>
                  </a:cubicBezTo>
                  <a:cubicBezTo>
                    <a:pt x="420" y="271"/>
                    <a:pt x="433" y="197"/>
                    <a:pt x="445" y="126"/>
                  </a:cubicBezTo>
                  <a:cubicBezTo>
                    <a:pt x="306" y="46"/>
                    <a:pt x="189" y="1"/>
                    <a:pt x="11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21" name="Google Shape;17221;p63"/>
            <p:cNvSpPr/>
            <p:nvPr/>
          </p:nvSpPr>
          <p:spPr>
            <a:xfrm>
              <a:off x="5090800" y="3594925"/>
              <a:ext cx="13750" cy="48875"/>
            </a:xfrm>
            <a:custGeom>
              <a:avLst/>
              <a:gdLst/>
              <a:ahLst/>
              <a:cxnLst/>
              <a:rect l="l" t="t" r="r" b="b"/>
              <a:pathLst>
                <a:path w="550" h="1955" extrusionOk="0">
                  <a:moveTo>
                    <a:pt x="522" y="0"/>
                  </a:moveTo>
                  <a:cubicBezTo>
                    <a:pt x="408" y="332"/>
                    <a:pt x="230" y="1007"/>
                    <a:pt x="0" y="1954"/>
                  </a:cubicBezTo>
                  <a:cubicBezTo>
                    <a:pt x="8" y="1954"/>
                    <a:pt x="15" y="1955"/>
                    <a:pt x="23" y="1955"/>
                  </a:cubicBezTo>
                  <a:cubicBezTo>
                    <a:pt x="47" y="1955"/>
                    <a:pt x="71" y="1952"/>
                    <a:pt x="95" y="1945"/>
                  </a:cubicBezTo>
                  <a:cubicBezTo>
                    <a:pt x="116" y="1847"/>
                    <a:pt x="137" y="1750"/>
                    <a:pt x="156" y="1657"/>
                  </a:cubicBezTo>
                  <a:lnTo>
                    <a:pt x="108" y="1603"/>
                  </a:lnTo>
                  <a:cubicBezTo>
                    <a:pt x="106" y="1447"/>
                    <a:pt x="150" y="1369"/>
                    <a:pt x="225" y="1346"/>
                  </a:cubicBezTo>
                  <a:cubicBezTo>
                    <a:pt x="341" y="833"/>
                    <a:pt x="448" y="387"/>
                    <a:pt x="549" y="11"/>
                  </a:cubicBezTo>
                  <a:lnTo>
                    <a:pt x="522"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22" name="Google Shape;17222;p63"/>
            <p:cNvSpPr/>
            <p:nvPr/>
          </p:nvSpPr>
          <p:spPr>
            <a:xfrm>
              <a:off x="4992475" y="4078925"/>
              <a:ext cx="13900" cy="12800"/>
            </a:xfrm>
            <a:custGeom>
              <a:avLst/>
              <a:gdLst/>
              <a:ahLst/>
              <a:cxnLst/>
              <a:rect l="l" t="t" r="r" b="b"/>
              <a:pathLst>
                <a:path w="556" h="512" extrusionOk="0">
                  <a:moveTo>
                    <a:pt x="535" y="0"/>
                  </a:moveTo>
                  <a:lnTo>
                    <a:pt x="205" y="15"/>
                  </a:lnTo>
                  <a:cubicBezTo>
                    <a:pt x="171" y="179"/>
                    <a:pt x="137" y="345"/>
                    <a:pt x="104" y="511"/>
                  </a:cubicBezTo>
                  <a:cubicBezTo>
                    <a:pt x="556" y="482"/>
                    <a:pt x="1" y="114"/>
                    <a:pt x="53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23" name="Google Shape;17223;p63"/>
            <p:cNvSpPr/>
            <p:nvPr/>
          </p:nvSpPr>
          <p:spPr>
            <a:xfrm>
              <a:off x="4993000" y="4092325"/>
              <a:ext cx="12625" cy="10025"/>
            </a:xfrm>
            <a:custGeom>
              <a:avLst/>
              <a:gdLst/>
              <a:ahLst/>
              <a:cxnLst/>
              <a:rect l="l" t="t" r="r" b="b"/>
              <a:pathLst>
                <a:path w="505" h="401" extrusionOk="0">
                  <a:moveTo>
                    <a:pt x="79" y="1"/>
                  </a:moveTo>
                  <a:lnTo>
                    <a:pt x="1" y="400"/>
                  </a:lnTo>
                  <a:cubicBezTo>
                    <a:pt x="15" y="401"/>
                    <a:pt x="30" y="401"/>
                    <a:pt x="44" y="401"/>
                  </a:cubicBezTo>
                  <a:cubicBezTo>
                    <a:pt x="397" y="401"/>
                    <a:pt x="505" y="225"/>
                    <a:pt x="333" y="59"/>
                  </a:cubicBezTo>
                  <a:lnTo>
                    <a:pt x="79"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24" name="Google Shape;17224;p63"/>
            <p:cNvSpPr/>
            <p:nvPr/>
          </p:nvSpPr>
          <p:spPr>
            <a:xfrm>
              <a:off x="4756950" y="4355400"/>
              <a:ext cx="210575" cy="257650"/>
            </a:xfrm>
            <a:custGeom>
              <a:avLst/>
              <a:gdLst/>
              <a:ahLst/>
              <a:cxnLst/>
              <a:rect l="l" t="t" r="r" b="b"/>
              <a:pathLst>
                <a:path w="8423" h="10306" extrusionOk="0">
                  <a:moveTo>
                    <a:pt x="7497" y="1"/>
                  </a:moveTo>
                  <a:cubicBezTo>
                    <a:pt x="6526" y="5324"/>
                    <a:pt x="5922" y="9248"/>
                    <a:pt x="6179" y="9450"/>
                  </a:cubicBezTo>
                  <a:cubicBezTo>
                    <a:pt x="6168" y="9450"/>
                    <a:pt x="6155" y="9450"/>
                    <a:pt x="6141" y="9450"/>
                  </a:cubicBezTo>
                  <a:cubicBezTo>
                    <a:pt x="5899" y="9450"/>
                    <a:pt x="5245" y="9381"/>
                    <a:pt x="4255" y="9254"/>
                  </a:cubicBezTo>
                  <a:lnTo>
                    <a:pt x="4051" y="9490"/>
                  </a:lnTo>
                  <a:lnTo>
                    <a:pt x="4028" y="9225"/>
                  </a:lnTo>
                  <a:cubicBezTo>
                    <a:pt x="3853" y="9202"/>
                    <a:pt x="3668" y="9178"/>
                    <a:pt x="3474" y="9151"/>
                  </a:cubicBezTo>
                  <a:cubicBezTo>
                    <a:pt x="3436" y="9195"/>
                    <a:pt x="3385" y="9232"/>
                    <a:pt x="3279" y="9232"/>
                  </a:cubicBezTo>
                  <a:cubicBezTo>
                    <a:pt x="3197" y="9232"/>
                    <a:pt x="3081" y="9209"/>
                    <a:pt x="2911" y="9149"/>
                  </a:cubicBezTo>
                  <a:lnTo>
                    <a:pt x="3323" y="9132"/>
                  </a:lnTo>
                  <a:cubicBezTo>
                    <a:pt x="2701" y="9048"/>
                    <a:pt x="1990" y="8947"/>
                    <a:pt x="1201" y="8834"/>
                  </a:cubicBezTo>
                  <a:cubicBezTo>
                    <a:pt x="1012" y="8926"/>
                    <a:pt x="791" y="9017"/>
                    <a:pt x="892" y="9138"/>
                  </a:cubicBezTo>
                  <a:cubicBezTo>
                    <a:pt x="812" y="9096"/>
                    <a:pt x="650" y="9012"/>
                    <a:pt x="473" y="9012"/>
                  </a:cubicBezTo>
                  <a:cubicBezTo>
                    <a:pt x="465" y="9012"/>
                    <a:pt x="456" y="9012"/>
                    <a:pt x="448" y="9012"/>
                  </a:cubicBezTo>
                  <a:cubicBezTo>
                    <a:pt x="442" y="9056"/>
                    <a:pt x="423" y="9099"/>
                    <a:pt x="394" y="9132"/>
                  </a:cubicBezTo>
                  <a:cubicBezTo>
                    <a:pt x="434" y="9138"/>
                    <a:pt x="476" y="9145"/>
                    <a:pt x="526" y="9157"/>
                  </a:cubicBezTo>
                  <a:cubicBezTo>
                    <a:pt x="646" y="9260"/>
                    <a:pt x="431" y="9244"/>
                    <a:pt x="269" y="9250"/>
                  </a:cubicBezTo>
                  <a:cubicBezTo>
                    <a:pt x="137" y="9359"/>
                    <a:pt x="0" y="9471"/>
                    <a:pt x="101" y="9700"/>
                  </a:cubicBezTo>
                  <a:cubicBezTo>
                    <a:pt x="2793" y="10080"/>
                    <a:pt x="4691" y="10305"/>
                    <a:pt x="5430" y="10305"/>
                  </a:cubicBezTo>
                  <a:cubicBezTo>
                    <a:pt x="5673" y="10305"/>
                    <a:pt x="5791" y="10281"/>
                    <a:pt x="5771" y="10230"/>
                  </a:cubicBezTo>
                  <a:lnTo>
                    <a:pt x="5771" y="10230"/>
                  </a:lnTo>
                  <a:cubicBezTo>
                    <a:pt x="5788" y="10238"/>
                    <a:pt x="5806" y="10242"/>
                    <a:pt x="5823" y="10242"/>
                  </a:cubicBezTo>
                  <a:cubicBezTo>
                    <a:pt x="6297" y="10242"/>
                    <a:pt x="7007" y="7489"/>
                    <a:pt x="7821" y="3393"/>
                  </a:cubicBezTo>
                  <a:lnTo>
                    <a:pt x="7821" y="3393"/>
                  </a:lnTo>
                  <a:lnTo>
                    <a:pt x="7687" y="3399"/>
                  </a:lnTo>
                  <a:lnTo>
                    <a:pt x="7809" y="3198"/>
                  </a:lnTo>
                  <a:lnTo>
                    <a:pt x="7857" y="3210"/>
                  </a:lnTo>
                  <a:cubicBezTo>
                    <a:pt x="8040" y="2279"/>
                    <a:pt x="8231" y="1282"/>
                    <a:pt x="8423" y="230"/>
                  </a:cubicBezTo>
                  <a:cubicBezTo>
                    <a:pt x="8133" y="169"/>
                    <a:pt x="7807" y="79"/>
                    <a:pt x="749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25" name="Google Shape;17225;p63"/>
            <p:cNvSpPr/>
            <p:nvPr/>
          </p:nvSpPr>
          <p:spPr>
            <a:xfrm>
              <a:off x="5076350" y="3665675"/>
              <a:ext cx="12150" cy="40150"/>
            </a:xfrm>
            <a:custGeom>
              <a:avLst/>
              <a:gdLst/>
              <a:ahLst/>
              <a:cxnLst/>
              <a:rect l="l" t="t" r="r" b="b"/>
              <a:pathLst>
                <a:path w="486" h="1606" extrusionOk="0">
                  <a:moveTo>
                    <a:pt x="368" y="1"/>
                  </a:moveTo>
                  <a:cubicBezTo>
                    <a:pt x="257" y="487"/>
                    <a:pt x="133" y="1025"/>
                    <a:pt x="0" y="1605"/>
                  </a:cubicBezTo>
                  <a:lnTo>
                    <a:pt x="175" y="1597"/>
                  </a:lnTo>
                  <a:cubicBezTo>
                    <a:pt x="282" y="1035"/>
                    <a:pt x="385" y="506"/>
                    <a:pt x="486" y="11"/>
                  </a:cubicBezTo>
                  <a:cubicBezTo>
                    <a:pt x="448" y="7"/>
                    <a:pt x="408" y="3"/>
                    <a:pt x="36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26" name="Google Shape;17226;p63"/>
            <p:cNvSpPr/>
            <p:nvPr/>
          </p:nvSpPr>
          <p:spPr>
            <a:xfrm>
              <a:off x="5046475" y="3784500"/>
              <a:ext cx="19850" cy="58025"/>
            </a:xfrm>
            <a:custGeom>
              <a:avLst/>
              <a:gdLst/>
              <a:ahLst/>
              <a:cxnLst/>
              <a:rect l="l" t="t" r="r" b="b"/>
              <a:pathLst>
                <a:path w="794" h="2321" extrusionOk="0">
                  <a:moveTo>
                    <a:pt x="793" y="1"/>
                  </a:moveTo>
                  <a:lnTo>
                    <a:pt x="793" y="1"/>
                  </a:lnTo>
                  <a:cubicBezTo>
                    <a:pt x="690" y="9"/>
                    <a:pt x="589" y="13"/>
                    <a:pt x="495" y="17"/>
                  </a:cubicBezTo>
                  <a:cubicBezTo>
                    <a:pt x="337" y="753"/>
                    <a:pt x="171" y="1523"/>
                    <a:pt x="1" y="2320"/>
                  </a:cubicBezTo>
                  <a:lnTo>
                    <a:pt x="396" y="2272"/>
                  </a:lnTo>
                  <a:lnTo>
                    <a:pt x="415" y="2171"/>
                  </a:lnTo>
                  <a:cubicBezTo>
                    <a:pt x="385" y="2045"/>
                    <a:pt x="453" y="1904"/>
                    <a:pt x="387" y="1868"/>
                  </a:cubicBezTo>
                  <a:lnTo>
                    <a:pt x="387" y="1868"/>
                  </a:lnTo>
                  <a:cubicBezTo>
                    <a:pt x="413" y="1876"/>
                    <a:pt x="438" y="1887"/>
                    <a:pt x="461" y="1900"/>
                  </a:cubicBezTo>
                  <a:cubicBezTo>
                    <a:pt x="573" y="1248"/>
                    <a:pt x="684" y="615"/>
                    <a:pt x="7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27" name="Google Shape;17227;p63"/>
            <p:cNvSpPr/>
            <p:nvPr/>
          </p:nvSpPr>
          <p:spPr>
            <a:xfrm>
              <a:off x="5036275" y="3843225"/>
              <a:ext cx="19000" cy="59750"/>
            </a:xfrm>
            <a:custGeom>
              <a:avLst/>
              <a:gdLst/>
              <a:ahLst/>
              <a:cxnLst/>
              <a:rect l="l" t="t" r="r" b="b"/>
              <a:pathLst>
                <a:path w="760" h="2390" extrusionOk="0">
                  <a:moveTo>
                    <a:pt x="402" y="1"/>
                  </a:moveTo>
                  <a:cubicBezTo>
                    <a:pt x="282" y="560"/>
                    <a:pt x="162" y="1134"/>
                    <a:pt x="38" y="1721"/>
                  </a:cubicBezTo>
                  <a:lnTo>
                    <a:pt x="87" y="1702"/>
                  </a:lnTo>
                  <a:lnTo>
                    <a:pt x="87" y="1702"/>
                  </a:lnTo>
                  <a:cubicBezTo>
                    <a:pt x="72" y="1723"/>
                    <a:pt x="53" y="1740"/>
                    <a:pt x="32" y="1752"/>
                  </a:cubicBezTo>
                  <a:cubicBezTo>
                    <a:pt x="22" y="1803"/>
                    <a:pt x="11" y="1853"/>
                    <a:pt x="1" y="1906"/>
                  </a:cubicBezTo>
                  <a:cubicBezTo>
                    <a:pt x="524" y="2356"/>
                    <a:pt x="148" y="2026"/>
                    <a:pt x="383" y="2390"/>
                  </a:cubicBezTo>
                  <a:cubicBezTo>
                    <a:pt x="421" y="2165"/>
                    <a:pt x="459" y="1940"/>
                    <a:pt x="499" y="1715"/>
                  </a:cubicBezTo>
                  <a:lnTo>
                    <a:pt x="387" y="1515"/>
                  </a:lnTo>
                  <a:lnTo>
                    <a:pt x="507" y="1660"/>
                  </a:lnTo>
                  <a:cubicBezTo>
                    <a:pt x="594" y="1159"/>
                    <a:pt x="678" y="665"/>
                    <a:pt x="760" y="181"/>
                  </a:cubicBezTo>
                  <a:cubicBezTo>
                    <a:pt x="636" y="118"/>
                    <a:pt x="514" y="59"/>
                    <a:pt x="40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28" name="Google Shape;17228;p63"/>
            <p:cNvSpPr/>
            <p:nvPr/>
          </p:nvSpPr>
          <p:spPr>
            <a:xfrm>
              <a:off x="4997850" y="4025075"/>
              <a:ext cx="25050" cy="52975"/>
            </a:xfrm>
            <a:custGeom>
              <a:avLst/>
              <a:gdLst/>
              <a:ahLst/>
              <a:cxnLst/>
              <a:rect l="l" t="t" r="r" b="b"/>
              <a:pathLst>
                <a:path w="1002" h="2119" extrusionOk="0">
                  <a:moveTo>
                    <a:pt x="427" y="1"/>
                  </a:moveTo>
                  <a:cubicBezTo>
                    <a:pt x="284" y="703"/>
                    <a:pt x="141" y="1410"/>
                    <a:pt x="0" y="2119"/>
                  </a:cubicBezTo>
                  <a:lnTo>
                    <a:pt x="692" y="2087"/>
                  </a:lnTo>
                  <a:cubicBezTo>
                    <a:pt x="713" y="2093"/>
                    <a:pt x="730" y="2100"/>
                    <a:pt x="749" y="2106"/>
                  </a:cubicBezTo>
                  <a:cubicBezTo>
                    <a:pt x="833" y="1601"/>
                    <a:pt x="917" y="1097"/>
                    <a:pt x="1001" y="592"/>
                  </a:cubicBezTo>
                  <a:lnTo>
                    <a:pt x="427"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29" name="Google Shape;17229;p63"/>
            <p:cNvSpPr/>
            <p:nvPr/>
          </p:nvSpPr>
          <p:spPr>
            <a:xfrm>
              <a:off x="5011100" y="4104100"/>
              <a:ext cx="1075" cy="1775"/>
            </a:xfrm>
            <a:custGeom>
              <a:avLst/>
              <a:gdLst/>
              <a:ahLst/>
              <a:cxnLst/>
              <a:rect l="l" t="t" r="r" b="b"/>
              <a:pathLst>
                <a:path w="43" h="71" extrusionOk="0">
                  <a:moveTo>
                    <a:pt x="42" y="1"/>
                  </a:moveTo>
                  <a:cubicBezTo>
                    <a:pt x="23" y="17"/>
                    <a:pt x="9" y="39"/>
                    <a:pt x="0" y="62"/>
                  </a:cubicBezTo>
                  <a:cubicBezTo>
                    <a:pt x="11" y="64"/>
                    <a:pt x="19" y="68"/>
                    <a:pt x="30" y="70"/>
                  </a:cubicBezTo>
                  <a:cubicBezTo>
                    <a:pt x="34" y="47"/>
                    <a:pt x="38" y="24"/>
                    <a:pt x="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30" name="Google Shape;17230;p63"/>
            <p:cNvSpPr/>
            <p:nvPr/>
          </p:nvSpPr>
          <p:spPr>
            <a:xfrm>
              <a:off x="5012450" y="4094050"/>
              <a:ext cx="1400" cy="3075"/>
            </a:xfrm>
            <a:custGeom>
              <a:avLst/>
              <a:gdLst/>
              <a:ahLst/>
              <a:cxnLst/>
              <a:rect l="l" t="t" r="r" b="b"/>
              <a:pathLst>
                <a:path w="56" h="123" extrusionOk="0">
                  <a:moveTo>
                    <a:pt x="56" y="1"/>
                  </a:moveTo>
                  <a:cubicBezTo>
                    <a:pt x="14" y="35"/>
                    <a:pt x="1" y="75"/>
                    <a:pt x="35" y="123"/>
                  </a:cubicBezTo>
                  <a:cubicBezTo>
                    <a:pt x="41" y="83"/>
                    <a:pt x="47" y="41"/>
                    <a:pt x="5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31" name="Google Shape;17231;p63"/>
            <p:cNvSpPr/>
            <p:nvPr/>
          </p:nvSpPr>
          <p:spPr>
            <a:xfrm>
              <a:off x="5075075" y="3707050"/>
              <a:ext cx="5025" cy="4450"/>
            </a:xfrm>
            <a:custGeom>
              <a:avLst/>
              <a:gdLst/>
              <a:ahLst/>
              <a:cxnLst/>
              <a:rect l="l" t="t" r="r" b="b"/>
              <a:pathLst>
                <a:path w="201" h="178" extrusionOk="0">
                  <a:moveTo>
                    <a:pt x="41" y="1"/>
                  </a:moveTo>
                  <a:lnTo>
                    <a:pt x="41" y="1"/>
                  </a:lnTo>
                  <a:cubicBezTo>
                    <a:pt x="28" y="60"/>
                    <a:pt x="15" y="119"/>
                    <a:pt x="1" y="177"/>
                  </a:cubicBezTo>
                  <a:cubicBezTo>
                    <a:pt x="139" y="131"/>
                    <a:pt x="200" y="79"/>
                    <a:pt x="4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32" name="Google Shape;17232;p63"/>
            <p:cNvSpPr/>
            <p:nvPr/>
          </p:nvSpPr>
          <p:spPr>
            <a:xfrm>
              <a:off x="4698050" y="4563125"/>
              <a:ext cx="68900" cy="33725"/>
            </a:xfrm>
            <a:custGeom>
              <a:avLst/>
              <a:gdLst/>
              <a:ahLst/>
              <a:cxnLst/>
              <a:rect l="l" t="t" r="r" b="b"/>
              <a:pathLst>
                <a:path w="2756" h="1349" extrusionOk="0">
                  <a:moveTo>
                    <a:pt x="703" y="649"/>
                  </a:moveTo>
                  <a:lnTo>
                    <a:pt x="703" y="649"/>
                  </a:lnTo>
                  <a:cubicBezTo>
                    <a:pt x="829" y="665"/>
                    <a:pt x="954" y="689"/>
                    <a:pt x="1076" y="720"/>
                  </a:cubicBezTo>
                  <a:lnTo>
                    <a:pt x="703" y="649"/>
                  </a:lnTo>
                  <a:close/>
                  <a:moveTo>
                    <a:pt x="1444" y="615"/>
                  </a:moveTo>
                  <a:lnTo>
                    <a:pt x="1444" y="615"/>
                  </a:lnTo>
                  <a:cubicBezTo>
                    <a:pt x="1654" y="655"/>
                    <a:pt x="1770" y="699"/>
                    <a:pt x="1841" y="745"/>
                  </a:cubicBezTo>
                  <a:lnTo>
                    <a:pt x="1444" y="615"/>
                  </a:lnTo>
                  <a:close/>
                  <a:moveTo>
                    <a:pt x="1076" y="720"/>
                  </a:moveTo>
                  <a:lnTo>
                    <a:pt x="1330" y="768"/>
                  </a:lnTo>
                  <a:cubicBezTo>
                    <a:pt x="1322" y="777"/>
                    <a:pt x="1315" y="787"/>
                    <a:pt x="1311" y="798"/>
                  </a:cubicBezTo>
                  <a:cubicBezTo>
                    <a:pt x="1235" y="766"/>
                    <a:pt x="1155" y="741"/>
                    <a:pt x="1076" y="720"/>
                  </a:cubicBezTo>
                  <a:close/>
                  <a:moveTo>
                    <a:pt x="9" y="1"/>
                  </a:moveTo>
                  <a:cubicBezTo>
                    <a:pt x="5" y="24"/>
                    <a:pt x="1" y="47"/>
                    <a:pt x="1" y="72"/>
                  </a:cubicBezTo>
                  <a:lnTo>
                    <a:pt x="51" y="89"/>
                  </a:lnTo>
                  <a:cubicBezTo>
                    <a:pt x="32" y="87"/>
                    <a:pt x="18" y="87"/>
                    <a:pt x="1" y="87"/>
                  </a:cubicBezTo>
                  <a:cubicBezTo>
                    <a:pt x="5" y="356"/>
                    <a:pt x="232" y="676"/>
                    <a:pt x="5" y="1033"/>
                  </a:cubicBezTo>
                  <a:cubicBezTo>
                    <a:pt x="771" y="1147"/>
                    <a:pt x="1494" y="1252"/>
                    <a:pt x="2169" y="1349"/>
                  </a:cubicBezTo>
                  <a:cubicBezTo>
                    <a:pt x="2358" y="1261"/>
                    <a:pt x="2377" y="1130"/>
                    <a:pt x="2018" y="1082"/>
                  </a:cubicBezTo>
                  <a:cubicBezTo>
                    <a:pt x="1813" y="1018"/>
                    <a:pt x="1685" y="995"/>
                    <a:pt x="1601" y="995"/>
                  </a:cubicBezTo>
                  <a:cubicBezTo>
                    <a:pt x="1384" y="995"/>
                    <a:pt x="1463" y="1149"/>
                    <a:pt x="1275" y="1149"/>
                  </a:cubicBezTo>
                  <a:cubicBezTo>
                    <a:pt x="1193" y="1149"/>
                    <a:pt x="1062" y="1120"/>
                    <a:pt x="836" y="1038"/>
                  </a:cubicBezTo>
                  <a:lnTo>
                    <a:pt x="836" y="1038"/>
                  </a:lnTo>
                  <a:cubicBezTo>
                    <a:pt x="972" y="1069"/>
                    <a:pt x="1070" y="1082"/>
                    <a:pt x="1140" y="1082"/>
                  </a:cubicBezTo>
                  <a:cubicBezTo>
                    <a:pt x="1405" y="1082"/>
                    <a:pt x="1278" y="896"/>
                    <a:pt x="1311" y="798"/>
                  </a:cubicBezTo>
                  <a:lnTo>
                    <a:pt x="1311" y="798"/>
                  </a:lnTo>
                  <a:cubicBezTo>
                    <a:pt x="1542" y="890"/>
                    <a:pt x="1664" y="985"/>
                    <a:pt x="2121" y="1027"/>
                  </a:cubicBezTo>
                  <a:cubicBezTo>
                    <a:pt x="1950" y="937"/>
                    <a:pt x="1982" y="838"/>
                    <a:pt x="1841" y="745"/>
                  </a:cubicBezTo>
                  <a:lnTo>
                    <a:pt x="1841" y="745"/>
                  </a:lnTo>
                  <a:lnTo>
                    <a:pt x="2493" y="962"/>
                  </a:lnTo>
                  <a:cubicBezTo>
                    <a:pt x="2531" y="949"/>
                    <a:pt x="2572" y="941"/>
                    <a:pt x="2612" y="941"/>
                  </a:cubicBezTo>
                  <a:cubicBezTo>
                    <a:pt x="2616" y="941"/>
                    <a:pt x="2621" y="941"/>
                    <a:pt x="2625" y="941"/>
                  </a:cubicBezTo>
                  <a:cubicBezTo>
                    <a:pt x="2670" y="905"/>
                    <a:pt x="2712" y="865"/>
                    <a:pt x="2747" y="823"/>
                  </a:cubicBezTo>
                  <a:cubicBezTo>
                    <a:pt x="2683" y="816"/>
                    <a:pt x="2618" y="812"/>
                    <a:pt x="2553" y="812"/>
                  </a:cubicBezTo>
                  <a:cubicBezTo>
                    <a:pt x="2509" y="812"/>
                    <a:pt x="2465" y="814"/>
                    <a:pt x="2421" y="817"/>
                  </a:cubicBezTo>
                  <a:lnTo>
                    <a:pt x="2720" y="657"/>
                  </a:lnTo>
                  <a:cubicBezTo>
                    <a:pt x="2575" y="610"/>
                    <a:pt x="2488" y="593"/>
                    <a:pt x="2431" y="593"/>
                  </a:cubicBezTo>
                  <a:cubicBezTo>
                    <a:pt x="2295" y="593"/>
                    <a:pt x="2327" y="688"/>
                    <a:pt x="2139" y="688"/>
                  </a:cubicBezTo>
                  <a:cubicBezTo>
                    <a:pt x="2120" y="688"/>
                    <a:pt x="2097" y="687"/>
                    <a:pt x="2072" y="684"/>
                  </a:cubicBezTo>
                  <a:lnTo>
                    <a:pt x="2293" y="430"/>
                  </a:lnTo>
                  <a:lnTo>
                    <a:pt x="1675" y="262"/>
                  </a:lnTo>
                  <a:lnTo>
                    <a:pt x="2756" y="409"/>
                  </a:lnTo>
                  <a:lnTo>
                    <a:pt x="2756" y="409"/>
                  </a:lnTo>
                  <a:lnTo>
                    <a:pt x="2754" y="407"/>
                  </a:lnTo>
                  <a:cubicBezTo>
                    <a:pt x="1910" y="285"/>
                    <a:pt x="991" y="148"/>
                    <a:pt x="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33" name="Google Shape;17233;p63"/>
            <p:cNvSpPr/>
            <p:nvPr/>
          </p:nvSpPr>
          <p:spPr>
            <a:xfrm>
              <a:off x="5059875" y="3779925"/>
              <a:ext cx="600" cy="350"/>
            </a:xfrm>
            <a:custGeom>
              <a:avLst/>
              <a:gdLst/>
              <a:ahLst/>
              <a:cxnLst/>
              <a:rect l="l" t="t" r="r" b="b"/>
              <a:pathLst>
                <a:path w="24" h="14" extrusionOk="0">
                  <a:moveTo>
                    <a:pt x="3" y="1"/>
                  </a:moveTo>
                  <a:lnTo>
                    <a:pt x="1" y="13"/>
                  </a:lnTo>
                  <a:cubicBezTo>
                    <a:pt x="7" y="9"/>
                    <a:pt x="16" y="7"/>
                    <a:pt x="24" y="3"/>
                  </a:cubicBezTo>
                  <a:lnTo>
                    <a:pt x="3"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34" name="Google Shape;17234;p63"/>
            <p:cNvSpPr/>
            <p:nvPr/>
          </p:nvSpPr>
          <p:spPr>
            <a:xfrm>
              <a:off x="5010350" y="3935375"/>
              <a:ext cx="36375" cy="84325"/>
            </a:xfrm>
            <a:custGeom>
              <a:avLst/>
              <a:gdLst/>
              <a:ahLst/>
              <a:cxnLst/>
              <a:rect l="l" t="t" r="r" b="b"/>
              <a:pathLst>
                <a:path w="1455" h="3373" extrusionOk="0">
                  <a:moveTo>
                    <a:pt x="567" y="2528"/>
                  </a:moveTo>
                  <a:cubicBezTo>
                    <a:pt x="601" y="2528"/>
                    <a:pt x="637" y="2534"/>
                    <a:pt x="676" y="2548"/>
                  </a:cubicBezTo>
                  <a:lnTo>
                    <a:pt x="335" y="2592"/>
                  </a:lnTo>
                  <a:cubicBezTo>
                    <a:pt x="409" y="2563"/>
                    <a:pt x="481" y="2528"/>
                    <a:pt x="567" y="2528"/>
                  </a:cubicBezTo>
                  <a:close/>
                  <a:moveTo>
                    <a:pt x="169" y="2868"/>
                  </a:moveTo>
                  <a:lnTo>
                    <a:pt x="320" y="2912"/>
                  </a:lnTo>
                  <a:cubicBezTo>
                    <a:pt x="312" y="2948"/>
                    <a:pt x="298" y="2963"/>
                    <a:pt x="281" y="2963"/>
                  </a:cubicBezTo>
                  <a:cubicBezTo>
                    <a:pt x="253" y="2963"/>
                    <a:pt x="214" y="2921"/>
                    <a:pt x="169" y="2868"/>
                  </a:cubicBezTo>
                  <a:close/>
                  <a:moveTo>
                    <a:pt x="933" y="1"/>
                  </a:moveTo>
                  <a:cubicBezTo>
                    <a:pt x="816" y="1"/>
                    <a:pt x="717" y="22"/>
                    <a:pt x="653" y="60"/>
                  </a:cubicBezTo>
                  <a:cubicBezTo>
                    <a:pt x="642" y="111"/>
                    <a:pt x="632" y="159"/>
                    <a:pt x="621" y="209"/>
                  </a:cubicBezTo>
                  <a:cubicBezTo>
                    <a:pt x="632" y="249"/>
                    <a:pt x="646" y="289"/>
                    <a:pt x="663" y="327"/>
                  </a:cubicBezTo>
                  <a:cubicBezTo>
                    <a:pt x="642" y="308"/>
                    <a:pt x="625" y="289"/>
                    <a:pt x="611" y="266"/>
                  </a:cubicBezTo>
                  <a:cubicBezTo>
                    <a:pt x="592" y="357"/>
                    <a:pt x="573" y="445"/>
                    <a:pt x="554" y="535"/>
                  </a:cubicBezTo>
                  <a:cubicBezTo>
                    <a:pt x="695" y="609"/>
                    <a:pt x="846" y="661"/>
                    <a:pt x="1002" y="689"/>
                  </a:cubicBezTo>
                  <a:cubicBezTo>
                    <a:pt x="835" y="670"/>
                    <a:pt x="723" y="663"/>
                    <a:pt x="651" y="663"/>
                  </a:cubicBezTo>
                  <a:cubicBezTo>
                    <a:pt x="184" y="663"/>
                    <a:pt x="1454" y="1002"/>
                    <a:pt x="605" y="1002"/>
                  </a:cubicBezTo>
                  <a:cubicBezTo>
                    <a:pt x="601" y="1002"/>
                    <a:pt x="596" y="1002"/>
                    <a:pt x="592" y="1002"/>
                  </a:cubicBezTo>
                  <a:cubicBezTo>
                    <a:pt x="545" y="990"/>
                    <a:pt x="503" y="977"/>
                    <a:pt x="466" y="966"/>
                  </a:cubicBezTo>
                  <a:cubicBezTo>
                    <a:pt x="421" y="1179"/>
                    <a:pt x="377" y="1391"/>
                    <a:pt x="333" y="1606"/>
                  </a:cubicBezTo>
                  <a:lnTo>
                    <a:pt x="489" y="1688"/>
                  </a:lnTo>
                  <a:lnTo>
                    <a:pt x="291" y="1810"/>
                  </a:lnTo>
                  <a:lnTo>
                    <a:pt x="125" y="2621"/>
                  </a:lnTo>
                  <a:lnTo>
                    <a:pt x="335" y="2592"/>
                  </a:lnTo>
                  <a:lnTo>
                    <a:pt x="335" y="2592"/>
                  </a:lnTo>
                  <a:cubicBezTo>
                    <a:pt x="283" y="2619"/>
                    <a:pt x="225" y="2632"/>
                    <a:pt x="167" y="2632"/>
                  </a:cubicBezTo>
                  <a:cubicBezTo>
                    <a:pt x="152" y="2632"/>
                    <a:pt x="137" y="2632"/>
                    <a:pt x="123" y="2630"/>
                  </a:cubicBezTo>
                  <a:lnTo>
                    <a:pt x="93" y="2777"/>
                  </a:lnTo>
                  <a:cubicBezTo>
                    <a:pt x="119" y="2809"/>
                    <a:pt x="146" y="2838"/>
                    <a:pt x="169" y="2868"/>
                  </a:cubicBezTo>
                  <a:lnTo>
                    <a:pt x="81" y="2840"/>
                  </a:lnTo>
                  <a:cubicBezTo>
                    <a:pt x="53" y="2968"/>
                    <a:pt x="28" y="3099"/>
                    <a:pt x="1" y="3227"/>
                  </a:cubicBezTo>
                  <a:lnTo>
                    <a:pt x="53" y="3324"/>
                  </a:lnTo>
                  <a:cubicBezTo>
                    <a:pt x="95" y="3280"/>
                    <a:pt x="153" y="3262"/>
                    <a:pt x="222" y="3262"/>
                  </a:cubicBezTo>
                  <a:cubicBezTo>
                    <a:pt x="338" y="3262"/>
                    <a:pt x="484" y="3312"/>
                    <a:pt x="638" y="3372"/>
                  </a:cubicBezTo>
                  <a:cubicBezTo>
                    <a:pt x="825" y="2245"/>
                    <a:pt x="1012" y="1126"/>
                    <a:pt x="1197" y="33"/>
                  </a:cubicBezTo>
                  <a:cubicBezTo>
                    <a:pt x="1105" y="11"/>
                    <a:pt x="1015" y="1"/>
                    <a:pt x="93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35" name="Google Shape;17235;p63"/>
            <p:cNvSpPr/>
            <p:nvPr/>
          </p:nvSpPr>
          <p:spPr>
            <a:xfrm>
              <a:off x="5063025" y="3726975"/>
              <a:ext cx="13450" cy="38875"/>
            </a:xfrm>
            <a:custGeom>
              <a:avLst/>
              <a:gdLst/>
              <a:ahLst/>
              <a:cxnLst/>
              <a:rect l="l" t="t" r="r" b="b"/>
              <a:pathLst>
                <a:path w="538" h="1555" extrusionOk="0">
                  <a:moveTo>
                    <a:pt x="344" y="1"/>
                  </a:moveTo>
                  <a:cubicBezTo>
                    <a:pt x="270" y="329"/>
                    <a:pt x="194" y="670"/>
                    <a:pt x="117" y="1023"/>
                  </a:cubicBezTo>
                  <a:lnTo>
                    <a:pt x="142" y="1031"/>
                  </a:lnTo>
                  <a:lnTo>
                    <a:pt x="117" y="1033"/>
                  </a:lnTo>
                  <a:cubicBezTo>
                    <a:pt x="79" y="1204"/>
                    <a:pt x="39" y="1378"/>
                    <a:pt x="1" y="1555"/>
                  </a:cubicBezTo>
                  <a:cubicBezTo>
                    <a:pt x="81" y="1549"/>
                    <a:pt x="169" y="1544"/>
                    <a:pt x="268" y="1544"/>
                  </a:cubicBezTo>
                  <a:cubicBezTo>
                    <a:pt x="358" y="1036"/>
                    <a:pt x="449" y="543"/>
                    <a:pt x="537" y="68"/>
                  </a:cubicBezTo>
                  <a:cubicBezTo>
                    <a:pt x="455" y="43"/>
                    <a:pt x="392" y="20"/>
                    <a:pt x="34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36" name="Google Shape;17236;p63"/>
            <p:cNvSpPr/>
            <p:nvPr/>
          </p:nvSpPr>
          <p:spPr>
            <a:xfrm>
              <a:off x="3548825" y="3306025"/>
              <a:ext cx="811725" cy="142525"/>
            </a:xfrm>
            <a:custGeom>
              <a:avLst/>
              <a:gdLst/>
              <a:ahLst/>
              <a:cxnLst/>
              <a:rect l="l" t="t" r="r" b="b"/>
              <a:pathLst>
                <a:path w="32469" h="5701" extrusionOk="0">
                  <a:moveTo>
                    <a:pt x="467" y="1"/>
                  </a:moveTo>
                  <a:cubicBezTo>
                    <a:pt x="435" y="1"/>
                    <a:pt x="435" y="6"/>
                    <a:pt x="469" y="17"/>
                  </a:cubicBezTo>
                  <a:cubicBezTo>
                    <a:pt x="471" y="16"/>
                    <a:pt x="472" y="16"/>
                    <a:pt x="473" y="16"/>
                  </a:cubicBezTo>
                  <a:cubicBezTo>
                    <a:pt x="476" y="16"/>
                    <a:pt x="478" y="18"/>
                    <a:pt x="480" y="19"/>
                  </a:cubicBezTo>
                  <a:lnTo>
                    <a:pt x="469" y="17"/>
                  </a:lnTo>
                  <a:cubicBezTo>
                    <a:pt x="408" y="32"/>
                    <a:pt x="242" y="583"/>
                    <a:pt x="0" y="1548"/>
                  </a:cubicBezTo>
                  <a:cubicBezTo>
                    <a:pt x="63" y="1556"/>
                    <a:pt x="122" y="1561"/>
                    <a:pt x="175" y="1565"/>
                  </a:cubicBezTo>
                  <a:cubicBezTo>
                    <a:pt x="349" y="992"/>
                    <a:pt x="498" y="676"/>
                    <a:pt x="618" y="676"/>
                  </a:cubicBezTo>
                  <a:cubicBezTo>
                    <a:pt x="622" y="676"/>
                    <a:pt x="627" y="676"/>
                    <a:pt x="631" y="677"/>
                  </a:cubicBezTo>
                  <a:cubicBezTo>
                    <a:pt x="613" y="664"/>
                    <a:pt x="632" y="657"/>
                    <a:pt x="688" y="657"/>
                  </a:cubicBezTo>
                  <a:cubicBezTo>
                    <a:pt x="1073" y="657"/>
                    <a:pt x="3173" y="972"/>
                    <a:pt x="6381" y="1491"/>
                  </a:cubicBezTo>
                  <a:lnTo>
                    <a:pt x="6507" y="1468"/>
                  </a:lnTo>
                  <a:cubicBezTo>
                    <a:pt x="6499" y="1462"/>
                    <a:pt x="6492" y="1455"/>
                    <a:pt x="6484" y="1451"/>
                  </a:cubicBezTo>
                  <a:lnTo>
                    <a:pt x="6484" y="1451"/>
                  </a:lnTo>
                  <a:lnTo>
                    <a:pt x="6553" y="1460"/>
                  </a:lnTo>
                  <a:cubicBezTo>
                    <a:pt x="6861" y="1398"/>
                    <a:pt x="7047" y="1352"/>
                    <a:pt x="7287" y="1352"/>
                  </a:cubicBezTo>
                  <a:cubicBezTo>
                    <a:pt x="7459" y="1352"/>
                    <a:pt x="7657" y="1376"/>
                    <a:pt x="7948" y="1434"/>
                  </a:cubicBezTo>
                  <a:cubicBezTo>
                    <a:pt x="7934" y="1533"/>
                    <a:pt x="7797" y="1567"/>
                    <a:pt x="7597" y="1567"/>
                  </a:cubicBezTo>
                  <a:cubicBezTo>
                    <a:pt x="7317" y="1567"/>
                    <a:pt x="6913" y="1501"/>
                    <a:pt x="6553" y="1460"/>
                  </a:cubicBezTo>
                  <a:lnTo>
                    <a:pt x="6507" y="1468"/>
                  </a:lnTo>
                  <a:cubicBezTo>
                    <a:pt x="6528" y="1485"/>
                    <a:pt x="6551" y="1502"/>
                    <a:pt x="6572" y="1521"/>
                  </a:cubicBezTo>
                  <a:cubicBezTo>
                    <a:pt x="9056" y="1924"/>
                    <a:pt x="12179" y="2446"/>
                    <a:pt x="15674" y="3041"/>
                  </a:cubicBezTo>
                  <a:cubicBezTo>
                    <a:pt x="15486" y="2930"/>
                    <a:pt x="15158" y="2802"/>
                    <a:pt x="15492" y="2802"/>
                  </a:cubicBezTo>
                  <a:cubicBezTo>
                    <a:pt x="15531" y="2802"/>
                    <a:pt x="15580" y="2804"/>
                    <a:pt x="15638" y="2808"/>
                  </a:cubicBezTo>
                  <a:cubicBezTo>
                    <a:pt x="15483" y="2867"/>
                    <a:pt x="15664" y="2968"/>
                    <a:pt x="15889" y="3077"/>
                  </a:cubicBezTo>
                  <a:cubicBezTo>
                    <a:pt x="18805" y="3573"/>
                    <a:pt x="21973" y="4118"/>
                    <a:pt x="25238" y="4684"/>
                  </a:cubicBezTo>
                  <a:lnTo>
                    <a:pt x="25930" y="4608"/>
                  </a:lnTo>
                  <a:lnTo>
                    <a:pt x="25930" y="4608"/>
                  </a:lnTo>
                  <a:cubicBezTo>
                    <a:pt x="26011" y="4704"/>
                    <a:pt x="25883" y="4733"/>
                    <a:pt x="25704" y="4733"/>
                  </a:cubicBezTo>
                  <a:cubicBezTo>
                    <a:pt x="25625" y="4733"/>
                    <a:pt x="25535" y="4727"/>
                    <a:pt x="25449" y="4719"/>
                  </a:cubicBezTo>
                  <a:lnTo>
                    <a:pt x="25449" y="4719"/>
                  </a:lnTo>
                  <a:cubicBezTo>
                    <a:pt x="27022" y="4993"/>
                    <a:pt x="28616" y="5270"/>
                    <a:pt x="30216" y="5548"/>
                  </a:cubicBezTo>
                  <a:cubicBezTo>
                    <a:pt x="30218" y="5506"/>
                    <a:pt x="30239" y="5468"/>
                    <a:pt x="30305" y="5443"/>
                  </a:cubicBezTo>
                  <a:lnTo>
                    <a:pt x="31186" y="5699"/>
                  </a:lnTo>
                  <a:cubicBezTo>
                    <a:pt x="31208" y="5700"/>
                    <a:pt x="31229" y="5700"/>
                    <a:pt x="31249" y="5700"/>
                  </a:cubicBezTo>
                  <a:cubicBezTo>
                    <a:pt x="31821" y="5700"/>
                    <a:pt x="31765" y="5422"/>
                    <a:pt x="31434" y="5247"/>
                  </a:cubicBezTo>
                  <a:lnTo>
                    <a:pt x="31434" y="5247"/>
                  </a:lnTo>
                  <a:cubicBezTo>
                    <a:pt x="31298" y="5253"/>
                    <a:pt x="31246" y="5360"/>
                    <a:pt x="31201" y="5360"/>
                  </a:cubicBezTo>
                  <a:cubicBezTo>
                    <a:pt x="31184" y="5360"/>
                    <a:pt x="31169" y="5346"/>
                    <a:pt x="31150" y="5308"/>
                  </a:cubicBezTo>
                  <a:lnTo>
                    <a:pt x="31278" y="5058"/>
                  </a:lnTo>
                  <a:lnTo>
                    <a:pt x="31613" y="5289"/>
                  </a:lnTo>
                  <a:cubicBezTo>
                    <a:pt x="31662" y="5291"/>
                    <a:pt x="31709" y="5291"/>
                    <a:pt x="31754" y="5291"/>
                  </a:cubicBezTo>
                  <a:cubicBezTo>
                    <a:pt x="32333" y="5291"/>
                    <a:pt x="32469" y="5167"/>
                    <a:pt x="32445" y="4997"/>
                  </a:cubicBezTo>
                  <a:cubicBezTo>
                    <a:pt x="23018" y="3466"/>
                    <a:pt x="13489" y="1950"/>
                    <a:pt x="7310" y="997"/>
                  </a:cubicBezTo>
                  <a:lnTo>
                    <a:pt x="7310" y="997"/>
                  </a:lnTo>
                  <a:cubicBezTo>
                    <a:pt x="7420" y="1024"/>
                    <a:pt x="7527" y="1062"/>
                    <a:pt x="7632" y="1106"/>
                  </a:cubicBezTo>
                  <a:lnTo>
                    <a:pt x="7127" y="968"/>
                  </a:lnTo>
                  <a:lnTo>
                    <a:pt x="7092" y="961"/>
                  </a:lnTo>
                  <a:cubicBezTo>
                    <a:pt x="7084" y="961"/>
                    <a:pt x="7077" y="961"/>
                    <a:pt x="7070" y="961"/>
                  </a:cubicBezTo>
                  <a:cubicBezTo>
                    <a:pt x="6878" y="961"/>
                    <a:pt x="6774" y="1035"/>
                    <a:pt x="6529" y="1035"/>
                  </a:cubicBezTo>
                  <a:cubicBezTo>
                    <a:pt x="6419" y="1035"/>
                    <a:pt x="6280" y="1020"/>
                    <a:pt x="6091" y="976"/>
                  </a:cubicBezTo>
                  <a:cubicBezTo>
                    <a:pt x="6090" y="976"/>
                    <a:pt x="6089" y="976"/>
                    <a:pt x="6088" y="976"/>
                  </a:cubicBezTo>
                  <a:cubicBezTo>
                    <a:pt x="6031" y="976"/>
                    <a:pt x="5805" y="836"/>
                    <a:pt x="5533" y="724"/>
                  </a:cubicBezTo>
                  <a:cubicBezTo>
                    <a:pt x="2569" y="270"/>
                    <a:pt x="697" y="1"/>
                    <a:pt x="46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37" name="Google Shape;17237;p63"/>
            <p:cNvSpPr/>
            <p:nvPr/>
          </p:nvSpPr>
          <p:spPr>
            <a:xfrm>
              <a:off x="3472000" y="3681975"/>
              <a:ext cx="15900" cy="13850"/>
            </a:xfrm>
            <a:custGeom>
              <a:avLst/>
              <a:gdLst/>
              <a:ahLst/>
              <a:cxnLst/>
              <a:rect l="l" t="t" r="r" b="b"/>
              <a:pathLst>
                <a:path w="636" h="554" extrusionOk="0">
                  <a:moveTo>
                    <a:pt x="114" y="1"/>
                  </a:moveTo>
                  <a:cubicBezTo>
                    <a:pt x="77" y="184"/>
                    <a:pt x="39" y="369"/>
                    <a:pt x="1" y="554"/>
                  </a:cubicBezTo>
                  <a:cubicBezTo>
                    <a:pt x="105" y="527"/>
                    <a:pt x="211" y="514"/>
                    <a:pt x="318" y="514"/>
                  </a:cubicBezTo>
                  <a:cubicBezTo>
                    <a:pt x="404" y="514"/>
                    <a:pt x="490" y="522"/>
                    <a:pt x="575" y="539"/>
                  </a:cubicBezTo>
                  <a:lnTo>
                    <a:pt x="611" y="318"/>
                  </a:lnTo>
                  <a:cubicBezTo>
                    <a:pt x="590" y="314"/>
                    <a:pt x="575" y="304"/>
                    <a:pt x="577" y="287"/>
                  </a:cubicBezTo>
                  <a:cubicBezTo>
                    <a:pt x="592" y="280"/>
                    <a:pt x="607" y="274"/>
                    <a:pt x="619" y="266"/>
                  </a:cubicBezTo>
                  <a:lnTo>
                    <a:pt x="636" y="177"/>
                  </a:lnTo>
                  <a:cubicBezTo>
                    <a:pt x="560" y="114"/>
                    <a:pt x="329" y="51"/>
                    <a:pt x="11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38" name="Google Shape;17238;p63"/>
            <p:cNvSpPr/>
            <p:nvPr/>
          </p:nvSpPr>
          <p:spPr>
            <a:xfrm>
              <a:off x="3440525" y="3959475"/>
              <a:ext cx="1375" cy="400"/>
            </a:xfrm>
            <a:custGeom>
              <a:avLst/>
              <a:gdLst/>
              <a:ahLst/>
              <a:cxnLst/>
              <a:rect l="l" t="t" r="r" b="b"/>
              <a:pathLst>
                <a:path w="55" h="16" extrusionOk="0">
                  <a:moveTo>
                    <a:pt x="0" y="0"/>
                  </a:moveTo>
                  <a:cubicBezTo>
                    <a:pt x="21" y="5"/>
                    <a:pt x="36" y="11"/>
                    <a:pt x="53" y="15"/>
                  </a:cubicBezTo>
                  <a:cubicBezTo>
                    <a:pt x="53" y="11"/>
                    <a:pt x="55" y="7"/>
                    <a:pt x="55" y="5"/>
                  </a:cubicBezTo>
                  <a:cubicBezTo>
                    <a:pt x="36" y="2"/>
                    <a:pt x="21" y="2"/>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39" name="Google Shape;17239;p63"/>
            <p:cNvSpPr/>
            <p:nvPr/>
          </p:nvSpPr>
          <p:spPr>
            <a:xfrm>
              <a:off x="3391975" y="3964050"/>
              <a:ext cx="47200" cy="127675"/>
            </a:xfrm>
            <a:custGeom>
              <a:avLst/>
              <a:gdLst/>
              <a:ahLst/>
              <a:cxnLst/>
              <a:rect l="l" t="t" r="r" b="b"/>
              <a:pathLst>
                <a:path w="1888" h="5107" extrusionOk="0">
                  <a:moveTo>
                    <a:pt x="1088" y="0"/>
                  </a:moveTo>
                  <a:cubicBezTo>
                    <a:pt x="1332" y="129"/>
                    <a:pt x="1193" y="177"/>
                    <a:pt x="1021" y="204"/>
                  </a:cubicBezTo>
                  <a:cubicBezTo>
                    <a:pt x="699" y="1868"/>
                    <a:pt x="396" y="3483"/>
                    <a:pt x="117" y="4999"/>
                  </a:cubicBezTo>
                  <a:lnTo>
                    <a:pt x="449" y="5077"/>
                  </a:lnTo>
                  <a:cubicBezTo>
                    <a:pt x="534" y="5029"/>
                    <a:pt x="371" y="4808"/>
                    <a:pt x="562" y="4808"/>
                  </a:cubicBezTo>
                  <a:cubicBezTo>
                    <a:pt x="589" y="4808"/>
                    <a:pt x="624" y="4812"/>
                    <a:pt x="668" y="4822"/>
                  </a:cubicBezTo>
                  <a:cubicBezTo>
                    <a:pt x="268" y="4839"/>
                    <a:pt x="609" y="5010"/>
                    <a:pt x="996" y="5106"/>
                  </a:cubicBezTo>
                  <a:lnTo>
                    <a:pt x="937" y="5050"/>
                  </a:lnTo>
                  <a:lnTo>
                    <a:pt x="1078" y="4801"/>
                  </a:lnTo>
                  <a:lnTo>
                    <a:pt x="1101" y="4877"/>
                  </a:lnTo>
                  <a:cubicBezTo>
                    <a:pt x="1128" y="4728"/>
                    <a:pt x="1156" y="4576"/>
                    <a:pt x="1183" y="4425"/>
                  </a:cubicBezTo>
                  <a:lnTo>
                    <a:pt x="1095" y="4412"/>
                  </a:lnTo>
                  <a:cubicBezTo>
                    <a:pt x="1447" y="4306"/>
                    <a:pt x="1" y="3871"/>
                    <a:pt x="660" y="3871"/>
                  </a:cubicBezTo>
                  <a:cubicBezTo>
                    <a:pt x="721" y="3871"/>
                    <a:pt x="800" y="3874"/>
                    <a:pt x="899" y="3882"/>
                  </a:cubicBezTo>
                  <a:cubicBezTo>
                    <a:pt x="1179" y="4032"/>
                    <a:pt x="1065" y="4156"/>
                    <a:pt x="1210" y="4282"/>
                  </a:cubicBezTo>
                  <a:cubicBezTo>
                    <a:pt x="1431" y="3062"/>
                    <a:pt x="1658" y="1777"/>
                    <a:pt x="1887" y="457"/>
                  </a:cubicBezTo>
                  <a:cubicBezTo>
                    <a:pt x="1719" y="320"/>
                    <a:pt x="1587" y="137"/>
                    <a:pt x="108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40" name="Google Shape;17240;p63"/>
            <p:cNvSpPr/>
            <p:nvPr/>
          </p:nvSpPr>
          <p:spPr>
            <a:xfrm>
              <a:off x="3475325" y="3673525"/>
              <a:ext cx="2975" cy="6175"/>
            </a:xfrm>
            <a:custGeom>
              <a:avLst/>
              <a:gdLst/>
              <a:ahLst/>
              <a:cxnLst/>
              <a:rect l="l" t="t" r="r" b="b"/>
              <a:pathLst>
                <a:path w="119" h="247" extrusionOk="0">
                  <a:moveTo>
                    <a:pt x="51" y="0"/>
                  </a:moveTo>
                  <a:lnTo>
                    <a:pt x="0" y="246"/>
                  </a:lnTo>
                  <a:cubicBezTo>
                    <a:pt x="74" y="189"/>
                    <a:pt x="118" y="99"/>
                    <a:pt x="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41" name="Google Shape;17241;p63"/>
            <p:cNvSpPr/>
            <p:nvPr/>
          </p:nvSpPr>
          <p:spPr>
            <a:xfrm>
              <a:off x="3441250" y="3844425"/>
              <a:ext cx="5400" cy="3450"/>
            </a:xfrm>
            <a:custGeom>
              <a:avLst/>
              <a:gdLst/>
              <a:ahLst/>
              <a:cxnLst/>
              <a:rect l="l" t="t" r="r" b="b"/>
              <a:pathLst>
                <a:path w="216" h="138" extrusionOk="0">
                  <a:moveTo>
                    <a:pt x="28" y="1"/>
                  </a:moveTo>
                  <a:cubicBezTo>
                    <a:pt x="17" y="45"/>
                    <a:pt x="9" y="91"/>
                    <a:pt x="1" y="138"/>
                  </a:cubicBezTo>
                  <a:cubicBezTo>
                    <a:pt x="215" y="108"/>
                    <a:pt x="173" y="58"/>
                    <a:pt x="2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42" name="Google Shape;17242;p63"/>
            <p:cNvSpPr/>
            <p:nvPr/>
          </p:nvSpPr>
          <p:spPr>
            <a:xfrm>
              <a:off x="4503325" y="3476200"/>
              <a:ext cx="24000" cy="7225"/>
            </a:xfrm>
            <a:custGeom>
              <a:avLst/>
              <a:gdLst/>
              <a:ahLst/>
              <a:cxnLst/>
              <a:rect l="l" t="t" r="r" b="b"/>
              <a:pathLst>
                <a:path w="960" h="289" extrusionOk="0">
                  <a:moveTo>
                    <a:pt x="93" y="1"/>
                  </a:moveTo>
                  <a:cubicBezTo>
                    <a:pt x="7" y="32"/>
                    <a:pt x="0" y="83"/>
                    <a:pt x="49" y="146"/>
                  </a:cubicBezTo>
                  <a:lnTo>
                    <a:pt x="856" y="289"/>
                  </a:lnTo>
                  <a:lnTo>
                    <a:pt x="959" y="276"/>
                  </a:lnTo>
                  <a:cubicBezTo>
                    <a:pt x="926" y="118"/>
                    <a:pt x="415" y="171"/>
                    <a:pt x="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43" name="Google Shape;17243;p63"/>
            <p:cNvSpPr/>
            <p:nvPr/>
          </p:nvSpPr>
          <p:spPr>
            <a:xfrm>
              <a:off x="3477325" y="3631350"/>
              <a:ext cx="19050" cy="41250"/>
            </a:xfrm>
            <a:custGeom>
              <a:avLst/>
              <a:gdLst/>
              <a:ahLst/>
              <a:cxnLst/>
              <a:rect l="l" t="t" r="r" b="b"/>
              <a:pathLst>
                <a:path w="762" h="1650" extrusionOk="0">
                  <a:moveTo>
                    <a:pt x="322" y="1"/>
                  </a:moveTo>
                  <a:cubicBezTo>
                    <a:pt x="215" y="507"/>
                    <a:pt x="107" y="1023"/>
                    <a:pt x="0" y="1546"/>
                  </a:cubicBezTo>
                  <a:lnTo>
                    <a:pt x="515" y="1649"/>
                  </a:lnTo>
                  <a:cubicBezTo>
                    <a:pt x="524" y="1601"/>
                    <a:pt x="532" y="1550"/>
                    <a:pt x="539" y="1502"/>
                  </a:cubicBezTo>
                  <a:lnTo>
                    <a:pt x="484" y="1473"/>
                  </a:lnTo>
                  <a:cubicBezTo>
                    <a:pt x="505" y="1458"/>
                    <a:pt x="526" y="1447"/>
                    <a:pt x="549" y="1441"/>
                  </a:cubicBezTo>
                  <a:cubicBezTo>
                    <a:pt x="597" y="1153"/>
                    <a:pt x="646" y="869"/>
                    <a:pt x="694" y="585"/>
                  </a:cubicBezTo>
                  <a:cubicBezTo>
                    <a:pt x="642" y="570"/>
                    <a:pt x="589" y="556"/>
                    <a:pt x="528" y="539"/>
                  </a:cubicBezTo>
                  <a:lnTo>
                    <a:pt x="715" y="461"/>
                  </a:lnTo>
                  <a:cubicBezTo>
                    <a:pt x="732" y="369"/>
                    <a:pt x="747" y="276"/>
                    <a:pt x="762" y="183"/>
                  </a:cubicBezTo>
                  <a:cubicBezTo>
                    <a:pt x="612" y="131"/>
                    <a:pt x="465" y="70"/>
                    <a:pt x="32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44" name="Google Shape;17244;p63"/>
            <p:cNvSpPr/>
            <p:nvPr/>
          </p:nvSpPr>
          <p:spPr>
            <a:xfrm>
              <a:off x="3420900" y="3934075"/>
              <a:ext cx="24700" cy="19475"/>
            </a:xfrm>
            <a:custGeom>
              <a:avLst/>
              <a:gdLst/>
              <a:ahLst/>
              <a:cxnLst/>
              <a:rect l="l" t="t" r="r" b="b"/>
              <a:pathLst>
                <a:path w="988" h="779" extrusionOk="0">
                  <a:moveTo>
                    <a:pt x="135" y="1"/>
                  </a:moveTo>
                  <a:cubicBezTo>
                    <a:pt x="89" y="232"/>
                    <a:pt x="45" y="461"/>
                    <a:pt x="1" y="690"/>
                  </a:cubicBezTo>
                  <a:cubicBezTo>
                    <a:pt x="64" y="701"/>
                    <a:pt x="125" y="720"/>
                    <a:pt x="182" y="747"/>
                  </a:cubicBezTo>
                  <a:cubicBezTo>
                    <a:pt x="392" y="756"/>
                    <a:pt x="640" y="770"/>
                    <a:pt x="882" y="779"/>
                  </a:cubicBezTo>
                  <a:lnTo>
                    <a:pt x="928" y="507"/>
                  </a:lnTo>
                  <a:lnTo>
                    <a:pt x="608" y="337"/>
                  </a:lnTo>
                  <a:lnTo>
                    <a:pt x="608" y="337"/>
                  </a:lnTo>
                  <a:lnTo>
                    <a:pt x="937" y="455"/>
                  </a:lnTo>
                  <a:cubicBezTo>
                    <a:pt x="953" y="356"/>
                    <a:pt x="970" y="257"/>
                    <a:pt x="987" y="156"/>
                  </a:cubicBezTo>
                  <a:cubicBezTo>
                    <a:pt x="733" y="68"/>
                    <a:pt x="465" y="20"/>
                    <a:pt x="196" y="13"/>
                  </a:cubicBezTo>
                  <a:cubicBezTo>
                    <a:pt x="175" y="9"/>
                    <a:pt x="156" y="5"/>
                    <a:pt x="13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45" name="Google Shape;17245;p63"/>
            <p:cNvSpPr/>
            <p:nvPr/>
          </p:nvSpPr>
          <p:spPr>
            <a:xfrm>
              <a:off x="3418700" y="3954425"/>
              <a:ext cx="25900" cy="9325"/>
            </a:xfrm>
            <a:custGeom>
              <a:avLst/>
              <a:gdLst/>
              <a:ahLst/>
              <a:cxnLst/>
              <a:rect l="l" t="t" r="r" b="b"/>
              <a:pathLst>
                <a:path w="1036" h="373" extrusionOk="0">
                  <a:moveTo>
                    <a:pt x="66" y="0"/>
                  </a:moveTo>
                  <a:cubicBezTo>
                    <a:pt x="45" y="114"/>
                    <a:pt x="21" y="228"/>
                    <a:pt x="0" y="341"/>
                  </a:cubicBezTo>
                  <a:cubicBezTo>
                    <a:pt x="467" y="335"/>
                    <a:pt x="1035" y="373"/>
                    <a:pt x="535" y="21"/>
                  </a:cubicBezTo>
                  <a:cubicBezTo>
                    <a:pt x="377" y="13"/>
                    <a:pt x="219" y="9"/>
                    <a:pt x="6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46" name="Google Shape;17246;p63"/>
            <p:cNvSpPr/>
            <p:nvPr/>
          </p:nvSpPr>
          <p:spPr>
            <a:xfrm>
              <a:off x="3437475" y="3853150"/>
              <a:ext cx="22100" cy="14050"/>
            </a:xfrm>
            <a:custGeom>
              <a:avLst/>
              <a:gdLst/>
              <a:ahLst/>
              <a:cxnLst/>
              <a:rect l="l" t="t" r="r" b="b"/>
              <a:pathLst>
                <a:path w="884" h="562" extrusionOk="0">
                  <a:moveTo>
                    <a:pt x="525" y="1"/>
                  </a:moveTo>
                  <a:cubicBezTo>
                    <a:pt x="417" y="1"/>
                    <a:pt x="310" y="19"/>
                    <a:pt x="173" y="19"/>
                  </a:cubicBezTo>
                  <a:cubicBezTo>
                    <a:pt x="151" y="19"/>
                    <a:pt x="129" y="19"/>
                    <a:pt x="105" y="18"/>
                  </a:cubicBezTo>
                  <a:cubicBezTo>
                    <a:pt x="70" y="195"/>
                    <a:pt x="34" y="369"/>
                    <a:pt x="0" y="546"/>
                  </a:cubicBezTo>
                  <a:cubicBezTo>
                    <a:pt x="88" y="555"/>
                    <a:pt x="191" y="562"/>
                    <a:pt x="288" y="562"/>
                  </a:cubicBezTo>
                  <a:cubicBezTo>
                    <a:pt x="502" y="562"/>
                    <a:pt x="683" y="528"/>
                    <a:pt x="587" y="409"/>
                  </a:cubicBezTo>
                  <a:lnTo>
                    <a:pt x="135" y="331"/>
                  </a:lnTo>
                  <a:cubicBezTo>
                    <a:pt x="224" y="316"/>
                    <a:pt x="304" y="309"/>
                    <a:pt x="375" y="309"/>
                  </a:cubicBezTo>
                  <a:cubicBezTo>
                    <a:pt x="565" y="309"/>
                    <a:pt x="700" y="357"/>
                    <a:pt x="829" y="413"/>
                  </a:cubicBezTo>
                  <a:cubicBezTo>
                    <a:pt x="848" y="306"/>
                    <a:pt x="865" y="199"/>
                    <a:pt x="883" y="91"/>
                  </a:cubicBezTo>
                  <a:cubicBezTo>
                    <a:pt x="741" y="19"/>
                    <a:pt x="632" y="1"/>
                    <a:pt x="52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47" name="Google Shape;17247;p63"/>
            <p:cNvSpPr/>
            <p:nvPr/>
          </p:nvSpPr>
          <p:spPr>
            <a:xfrm>
              <a:off x="3451925" y="3700275"/>
              <a:ext cx="33450" cy="94025"/>
            </a:xfrm>
            <a:custGeom>
              <a:avLst/>
              <a:gdLst/>
              <a:ahLst/>
              <a:cxnLst/>
              <a:rect l="l" t="t" r="r" b="b"/>
              <a:pathLst>
                <a:path w="1338" h="3761" extrusionOk="0">
                  <a:moveTo>
                    <a:pt x="1222" y="1"/>
                  </a:moveTo>
                  <a:lnTo>
                    <a:pt x="926" y="162"/>
                  </a:lnTo>
                  <a:cubicBezTo>
                    <a:pt x="848" y="133"/>
                    <a:pt x="791" y="110"/>
                    <a:pt x="747" y="89"/>
                  </a:cubicBezTo>
                  <a:cubicBezTo>
                    <a:pt x="623" y="697"/>
                    <a:pt x="497" y="1309"/>
                    <a:pt x="373" y="1927"/>
                  </a:cubicBezTo>
                  <a:cubicBezTo>
                    <a:pt x="543" y="2007"/>
                    <a:pt x="629" y="2095"/>
                    <a:pt x="543" y="2188"/>
                  </a:cubicBezTo>
                  <a:lnTo>
                    <a:pt x="329" y="2146"/>
                  </a:lnTo>
                  <a:cubicBezTo>
                    <a:pt x="219" y="2682"/>
                    <a:pt x="110" y="3220"/>
                    <a:pt x="0" y="3761"/>
                  </a:cubicBezTo>
                  <a:lnTo>
                    <a:pt x="737" y="3624"/>
                  </a:lnTo>
                  <a:cubicBezTo>
                    <a:pt x="941" y="2415"/>
                    <a:pt x="1140" y="1212"/>
                    <a:pt x="1338" y="34"/>
                  </a:cubicBezTo>
                  <a:cubicBezTo>
                    <a:pt x="1300" y="22"/>
                    <a:pt x="1260" y="11"/>
                    <a:pt x="122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48" name="Google Shape;17248;p63"/>
            <p:cNvSpPr/>
            <p:nvPr/>
          </p:nvSpPr>
          <p:spPr>
            <a:xfrm>
              <a:off x="3400250" y="4182275"/>
              <a:ext cx="700" cy="1725"/>
            </a:xfrm>
            <a:custGeom>
              <a:avLst/>
              <a:gdLst/>
              <a:ahLst/>
              <a:cxnLst/>
              <a:rect l="l" t="t" r="r" b="b"/>
              <a:pathLst>
                <a:path w="28" h="69" extrusionOk="0">
                  <a:moveTo>
                    <a:pt x="28" y="1"/>
                  </a:moveTo>
                  <a:cubicBezTo>
                    <a:pt x="7" y="18"/>
                    <a:pt x="0" y="45"/>
                    <a:pt x="13" y="68"/>
                  </a:cubicBezTo>
                  <a:lnTo>
                    <a:pt x="28"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49" name="Google Shape;17249;p63"/>
            <p:cNvSpPr/>
            <p:nvPr/>
          </p:nvSpPr>
          <p:spPr>
            <a:xfrm>
              <a:off x="3391300" y="4092225"/>
              <a:ext cx="26050" cy="29200"/>
            </a:xfrm>
            <a:custGeom>
              <a:avLst/>
              <a:gdLst/>
              <a:ahLst/>
              <a:cxnLst/>
              <a:rect l="l" t="t" r="r" b="b"/>
              <a:pathLst>
                <a:path w="1042" h="1168" extrusionOk="0">
                  <a:moveTo>
                    <a:pt x="463" y="0"/>
                  </a:moveTo>
                  <a:lnTo>
                    <a:pt x="463" y="0"/>
                  </a:lnTo>
                  <a:cubicBezTo>
                    <a:pt x="438" y="196"/>
                    <a:pt x="678" y="482"/>
                    <a:pt x="383" y="593"/>
                  </a:cubicBezTo>
                  <a:cubicBezTo>
                    <a:pt x="243" y="562"/>
                    <a:pt x="125" y="532"/>
                    <a:pt x="28" y="507"/>
                  </a:cubicBezTo>
                  <a:lnTo>
                    <a:pt x="1" y="646"/>
                  </a:lnTo>
                  <a:cubicBezTo>
                    <a:pt x="32" y="730"/>
                    <a:pt x="62" y="816"/>
                    <a:pt x="93" y="911"/>
                  </a:cubicBezTo>
                  <a:cubicBezTo>
                    <a:pt x="114" y="907"/>
                    <a:pt x="133" y="900"/>
                    <a:pt x="156" y="896"/>
                  </a:cubicBezTo>
                  <a:lnTo>
                    <a:pt x="156" y="896"/>
                  </a:lnTo>
                  <a:cubicBezTo>
                    <a:pt x="320" y="1035"/>
                    <a:pt x="127" y="1092"/>
                    <a:pt x="667" y="1168"/>
                  </a:cubicBezTo>
                  <a:cubicBezTo>
                    <a:pt x="681" y="1076"/>
                    <a:pt x="864" y="892"/>
                    <a:pt x="321" y="774"/>
                  </a:cubicBezTo>
                  <a:lnTo>
                    <a:pt x="321" y="774"/>
                  </a:lnTo>
                  <a:cubicBezTo>
                    <a:pt x="438" y="793"/>
                    <a:pt x="537" y="801"/>
                    <a:pt x="621" y="801"/>
                  </a:cubicBezTo>
                  <a:cubicBezTo>
                    <a:pt x="760" y="801"/>
                    <a:pt x="861" y="779"/>
                    <a:pt x="941" y="747"/>
                  </a:cubicBezTo>
                  <a:cubicBezTo>
                    <a:pt x="974" y="568"/>
                    <a:pt x="1008" y="387"/>
                    <a:pt x="1042" y="204"/>
                  </a:cubicBezTo>
                  <a:lnTo>
                    <a:pt x="463"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50" name="Google Shape;17250;p63"/>
            <p:cNvSpPr/>
            <p:nvPr/>
          </p:nvSpPr>
          <p:spPr>
            <a:xfrm>
              <a:off x="3402450" y="4143700"/>
              <a:ext cx="6025" cy="5125"/>
            </a:xfrm>
            <a:custGeom>
              <a:avLst/>
              <a:gdLst/>
              <a:ahLst/>
              <a:cxnLst/>
              <a:rect l="l" t="t" r="r" b="b"/>
              <a:pathLst>
                <a:path w="241" h="205" extrusionOk="0">
                  <a:moveTo>
                    <a:pt x="1" y="0"/>
                  </a:moveTo>
                  <a:cubicBezTo>
                    <a:pt x="74" y="63"/>
                    <a:pt x="144" y="131"/>
                    <a:pt x="207" y="204"/>
                  </a:cubicBezTo>
                  <a:cubicBezTo>
                    <a:pt x="217" y="147"/>
                    <a:pt x="230" y="91"/>
                    <a:pt x="240" y="32"/>
                  </a:cubicBezTo>
                  <a:cubicBezTo>
                    <a:pt x="160" y="23"/>
                    <a:pt x="83" y="13"/>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51" name="Google Shape;17251;p63"/>
            <p:cNvSpPr/>
            <p:nvPr/>
          </p:nvSpPr>
          <p:spPr>
            <a:xfrm>
              <a:off x="3471175" y="3695975"/>
              <a:ext cx="16200" cy="4325"/>
            </a:xfrm>
            <a:custGeom>
              <a:avLst/>
              <a:gdLst/>
              <a:ahLst/>
              <a:cxnLst/>
              <a:rect l="l" t="t" r="r" b="b"/>
              <a:pathLst>
                <a:path w="648" h="173" extrusionOk="0">
                  <a:moveTo>
                    <a:pt x="32" y="0"/>
                  </a:moveTo>
                  <a:lnTo>
                    <a:pt x="0" y="149"/>
                  </a:lnTo>
                  <a:cubicBezTo>
                    <a:pt x="234" y="135"/>
                    <a:pt x="648" y="173"/>
                    <a:pt x="3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52" name="Google Shape;17252;p63"/>
            <p:cNvSpPr/>
            <p:nvPr/>
          </p:nvSpPr>
          <p:spPr>
            <a:xfrm>
              <a:off x="3442400" y="3794850"/>
              <a:ext cx="26700" cy="55775"/>
            </a:xfrm>
            <a:custGeom>
              <a:avLst/>
              <a:gdLst/>
              <a:ahLst/>
              <a:cxnLst/>
              <a:rect l="l" t="t" r="r" b="b"/>
              <a:pathLst>
                <a:path w="1068" h="2231" extrusionOk="0">
                  <a:moveTo>
                    <a:pt x="377" y="1"/>
                  </a:moveTo>
                  <a:cubicBezTo>
                    <a:pt x="327" y="251"/>
                    <a:pt x="276" y="501"/>
                    <a:pt x="226" y="754"/>
                  </a:cubicBezTo>
                  <a:cubicBezTo>
                    <a:pt x="508" y="859"/>
                    <a:pt x="327" y="932"/>
                    <a:pt x="175" y="1000"/>
                  </a:cubicBezTo>
                  <a:cubicBezTo>
                    <a:pt x="117" y="1292"/>
                    <a:pt x="60" y="1584"/>
                    <a:pt x="1" y="1879"/>
                  </a:cubicBezTo>
                  <a:lnTo>
                    <a:pt x="411" y="1957"/>
                  </a:lnTo>
                  <a:cubicBezTo>
                    <a:pt x="638" y="2032"/>
                    <a:pt x="384" y="2127"/>
                    <a:pt x="720" y="2230"/>
                  </a:cubicBezTo>
                  <a:cubicBezTo>
                    <a:pt x="811" y="1681"/>
                    <a:pt x="903" y="1134"/>
                    <a:pt x="996" y="585"/>
                  </a:cubicBezTo>
                  <a:lnTo>
                    <a:pt x="968" y="583"/>
                  </a:lnTo>
                  <a:cubicBezTo>
                    <a:pt x="909" y="583"/>
                    <a:pt x="850" y="577"/>
                    <a:pt x="792" y="567"/>
                  </a:cubicBezTo>
                  <a:lnTo>
                    <a:pt x="792" y="567"/>
                  </a:lnTo>
                  <a:lnTo>
                    <a:pt x="968" y="583"/>
                  </a:lnTo>
                  <a:cubicBezTo>
                    <a:pt x="979" y="583"/>
                    <a:pt x="987" y="583"/>
                    <a:pt x="996" y="581"/>
                  </a:cubicBezTo>
                  <a:lnTo>
                    <a:pt x="1067" y="142"/>
                  </a:lnTo>
                  <a:cubicBezTo>
                    <a:pt x="829" y="77"/>
                    <a:pt x="575" y="11"/>
                    <a:pt x="37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53" name="Google Shape;17253;p63"/>
            <p:cNvSpPr/>
            <p:nvPr/>
          </p:nvSpPr>
          <p:spPr>
            <a:xfrm>
              <a:off x="4516950" y="3459175"/>
              <a:ext cx="251475" cy="67475"/>
            </a:xfrm>
            <a:custGeom>
              <a:avLst/>
              <a:gdLst/>
              <a:ahLst/>
              <a:cxnLst/>
              <a:rect l="l" t="t" r="r" b="b"/>
              <a:pathLst>
                <a:path w="10059" h="2699" extrusionOk="0">
                  <a:moveTo>
                    <a:pt x="1834" y="467"/>
                  </a:moveTo>
                  <a:lnTo>
                    <a:pt x="1834" y="467"/>
                  </a:lnTo>
                  <a:cubicBezTo>
                    <a:pt x="1815" y="473"/>
                    <a:pt x="1798" y="478"/>
                    <a:pt x="1777" y="482"/>
                  </a:cubicBezTo>
                  <a:cubicBezTo>
                    <a:pt x="1777" y="473"/>
                    <a:pt x="1802" y="469"/>
                    <a:pt x="1834" y="467"/>
                  </a:cubicBezTo>
                  <a:close/>
                  <a:moveTo>
                    <a:pt x="3438" y="1350"/>
                  </a:moveTo>
                  <a:lnTo>
                    <a:pt x="3438" y="1350"/>
                  </a:lnTo>
                  <a:cubicBezTo>
                    <a:pt x="3394" y="1371"/>
                    <a:pt x="3346" y="1386"/>
                    <a:pt x="3298" y="1395"/>
                  </a:cubicBezTo>
                  <a:cubicBezTo>
                    <a:pt x="3344" y="1382"/>
                    <a:pt x="3394" y="1367"/>
                    <a:pt x="3438" y="1350"/>
                  </a:cubicBezTo>
                  <a:close/>
                  <a:moveTo>
                    <a:pt x="5075" y="1550"/>
                  </a:moveTo>
                  <a:lnTo>
                    <a:pt x="5075" y="1550"/>
                  </a:lnTo>
                  <a:cubicBezTo>
                    <a:pt x="5076" y="1550"/>
                    <a:pt x="5090" y="1555"/>
                    <a:pt x="5115" y="1563"/>
                  </a:cubicBezTo>
                  <a:lnTo>
                    <a:pt x="5110" y="1563"/>
                  </a:lnTo>
                  <a:cubicBezTo>
                    <a:pt x="5086" y="1554"/>
                    <a:pt x="5075" y="1550"/>
                    <a:pt x="5075" y="1550"/>
                  </a:cubicBezTo>
                  <a:close/>
                  <a:moveTo>
                    <a:pt x="5118" y="1563"/>
                  </a:moveTo>
                  <a:lnTo>
                    <a:pt x="6105" y="1666"/>
                  </a:lnTo>
                  <a:cubicBezTo>
                    <a:pt x="6117" y="1720"/>
                    <a:pt x="6061" y="1740"/>
                    <a:pt x="5970" y="1740"/>
                  </a:cubicBezTo>
                  <a:cubicBezTo>
                    <a:pt x="5733" y="1740"/>
                    <a:pt x="5259" y="1604"/>
                    <a:pt x="5118" y="1563"/>
                  </a:cubicBezTo>
                  <a:close/>
                  <a:moveTo>
                    <a:pt x="7218" y="1567"/>
                  </a:moveTo>
                  <a:cubicBezTo>
                    <a:pt x="7306" y="1573"/>
                    <a:pt x="7392" y="1590"/>
                    <a:pt x="7476" y="1622"/>
                  </a:cubicBezTo>
                  <a:lnTo>
                    <a:pt x="8553" y="1851"/>
                  </a:lnTo>
                  <a:cubicBezTo>
                    <a:pt x="8524" y="1890"/>
                    <a:pt x="8393" y="1901"/>
                    <a:pt x="8224" y="1901"/>
                  </a:cubicBezTo>
                  <a:cubicBezTo>
                    <a:pt x="7974" y="1901"/>
                    <a:pt x="7643" y="1876"/>
                    <a:pt x="7442" y="1876"/>
                  </a:cubicBezTo>
                  <a:cubicBezTo>
                    <a:pt x="7374" y="1876"/>
                    <a:pt x="7321" y="1879"/>
                    <a:pt x="7291" y="1887"/>
                  </a:cubicBezTo>
                  <a:cubicBezTo>
                    <a:pt x="7373" y="1838"/>
                    <a:pt x="7880" y="1889"/>
                    <a:pt x="7827" y="1784"/>
                  </a:cubicBezTo>
                  <a:cubicBezTo>
                    <a:pt x="7705" y="1756"/>
                    <a:pt x="7630" y="1676"/>
                    <a:pt x="7474" y="1622"/>
                  </a:cubicBezTo>
                  <a:lnTo>
                    <a:pt x="7218" y="1567"/>
                  </a:lnTo>
                  <a:close/>
                  <a:moveTo>
                    <a:pt x="6567" y="1719"/>
                  </a:moveTo>
                  <a:cubicBezTo>
                    <a:pt x="6605" y="1719"/>
                    <a:pt x="6659" y="1723"/>
                    <a:pt x="6732" y="1733"/>
                  </a:cubicBezTo>
                  <a:cubicBezTo>
                    <a:pt x="6971" y="1860"/>
                    <a:pt x="6674" y="1883"/>
                    <a:pt x="6550" y="1930"/>
                  </a:cubicBezTo>
                  <a:lnTo>
                    <a:pt x="6550" y="1930"/>
                  </a:lnTo>
                  <a:cubicBezTo>
                    <a:pt x="6643" y="1868"/>
                    <a:pt x="6342" y="1719"/>
                    <a:pt x="6567" y="1719"/>
                  </a:cubicBezTo>
                  <a:close/>
                  <a:moveTo>
                    <a:pt x="7291" y="1887"/>
                  </a:moveTo>
                  <a:lnTo>
                    <a:pt x="7291" y="1887"/>
                  </a:lnTo>
                  <a:cubicBezTo>
                    <a:pt x="7262" y="1906"/>
                    <a:pt x="7289" y="1937"/>
                    <a:pt x="7432" y="1998"/>
                  </a:cubicBezTo>
                  <a:cubicBezTo>
                    <a:pt x="7262" y="1933"/>
                    <a:pt x="7234" y="1901"/>
                    <a:pt x="7291" y="1887"/>
                  </a:cubicBezTo>
                  <a:close/>
                  <a:moveTo>
                    <a:pt x="639" y="0"/>
                  </a:moveTo>
                  <a:lnTo>
                    <a:pt x="639" y="0"/>
                  </a:lnTo>
                  <a:cubicBezTo>
                    <a:pt x="450" y="57"/>
                    <a:pt x="406" y="141"/>
                    <a:pt x="1153" y="364"/>
                  </a:cubicBezTo>
                  <a:cubicBezTo>
                    <a:pt x="792" y="429"/>
                    <a:pt x="566" y="710"/>
                    <a:pt x="60" y="710"/>
                  </a:cubicBezTo>
                  <a:cubicBezTo>
                    <a:pt x="40" y="710"/>
                    <a:pt x="20" y="710"/>
                    <a:pt x="0" y="709"/>
                  </a:cubicBezTo>
                  <a:lnTo>
                    <a:pt x="0" y="709"/>
                  </a:lnTo>
                  <a:lnTo>
                    <a:pt x="1268" y="852"/>
                  </a:lnTo>
                  <a:lnTo>
                    <a:pt x="414" y="957"/>
                  </a:lnTo>
                  <a:cubicBezTo>
                    <a:pt x="416" y="968"/>
                    <a:pt x="425" y="976"/>
                    <a:pt x="423" y="987"/>
                  </a:cubicBezTo>
                  <a:lnTo>
                    <a:pt x="406" y="987"/>
                  </a:lnTo>
                  <a:lnTo>
                    <a:pt x="2532" y="1363"/>
                  </a:lnTo>
                  <a:cubicBezTo>
                    <a:pt x="2515" y="1352"/>
                    <a:pt x="2503" y="1344"/>
                    <a:pt x="2482" y="1336"/>
                  </a:cubicBezTo>
                  <a:lnTo>
                    <a:pt x="2482" y="1336"/>
                  </a:lnTo>
                  <a:cubicBezTo>
                    <a:pt x="2658" y="1359"/>
                    <a:pt x="2835" y="1397"/>
                    <a:pt x="3005" y="1445"/>
                  </a:cubicBezTo>
                  <a:lnTo>
                    <a:pt x="4248" y="1666"/>
                  </a:lnTo>
                  <a:cubicBezTo>
                    <a:pt x="4254" y="1655"/>
                    <a:pt x="4273" y="1649"/>
                    <a:pt x="4320" y="1649"/>
                  </a:cubicBezTo>
                  <a:cubicBezTo>
                    <a:pt x="4376" y="1649"/>
                    <a:pt x="4472" y="1659"/>
                    <a:pt x="4631" y="1681"/>
                  </a:cubicBezTo>
                  <a:lnTo>
                    <a:pt x="4574" y="1723"/>
                  </a:lnTo>
                  <a:cubicBezTo>
                    <a:pt x="6486" y="2061"/>
                    <a:pt x="8326" y="2389"/>
                    <a:pt x="10059" y="2698"/>
                  </a:cubicBezTo>
                  <a:cubicBezTo>
                    <a:pt x="10029" y="2503"/>
                    <a:pt x="9287" y="2265"/>
                    <a:pt x="9167" y="2067"/>
                  </a:cubicBezTo>
                  <a:lnTo>
                    <a:pt x="9903" y="2034"/>
                  </a:lnTo>
                  <a:cubicBezTo>
                    <a:pt x="8934" y="1746"/>
                    <a:pt x="9844" y="1689"/>
                    <a:pt x="9499" y="1468"/>
                  </a:cubicBezTo>
                  <a:cubicBezTo>
                    <a:pt x="8921" y="1371"/>
                    <a:pt x="8334" y="1273"/>
                    <a:pt x="7737" y="1174"/>
                  </a:cubicBezTo>
                  <a:cubicBezTo>
                    <a:pt x="7733" y="1182"/>
                    <a:pt x="7731" y="1191"/>
                    <a:pt x="7731" y="1201"/>
                  </a:cubicBezTo>
                  <a:lnTo>
                    <a:pt x="8265" y="1273"/>
                  </a:lnTo>
                  <a:lnTo>
                    <a:pt x="7787" y="1443"/>
                  </a:lnTo>
                  <a:lnTo>
                    <a:pt x="7964" y="1483"/>
                  </a:lnTo>
                  <a:lnTo>
                    <a:pt x="7501" y="1504"/>
                  </a:lnTo>
                  <a:cubicBezTo>
                    <a:pt x="7424" y="1411"/>
                    <a:pt x="7609" y="1403"/>
                    <a:pt x="7623" y="1302"/>
                  </a:cubicBezTo>
                  <a:lnTo>
                    <a:pt x="7623" y="1302"/>
                  </a:lnTo>
                  <a:cubicBezTo>
                    <a:pt x="7622" y="1302"/>
                    <a:pt x="7620" y="1302"/>
                    <a:pt x="7619" y="1302"/>
                  </a:cubicBezTo>
                  <a:cubicBezTo>
                    <a:pt x="7535" y="1302"/>
                    <a:pt x="7289" y="1216"/>
                    <a:pt x="7150" y="1216"/>
                  </a:cubicBezTo>
                  <a:cubicBezTo>
                    <a:pt x="7122" y="1216"/>
                    <a:pt x="7098" y="1220"/>
                    <a:pt x="7081" y="1228"/>
                  </a:cubicBezTo>
                  <a:lnTo>
                    <a:pt x="7154" y="1077"/>
                  </a:lnTo>
                  <a:lnTo>
                    <a:pt x="5060" y="730"/>
                  </a:lnTo>
                  <a:lnTo>
                    <a:pt x="5060" y="730"/>
                  </a:lnTo>
                  <a:cubicBezTo>
                    <a:pt x="4990" y="827"/>
                    <a:pt x="4925" y="917"/>
                    <a:pt x="5459" y="1056"/>
                  </a:cubicBezTo>
                  <a:cubicBezTo>
                    <a:pt x="5600" y="1192"/>
                    <a:pt x="5552" y="1233"/>
                    <a:pt x="5423" y="1233"/>
                  </a:cubicBezTo>
                  <a:cubicBezTo>
                    <a:pt x="5229" y="1233"/>
                    <a:pt x="4851" y="1140"/>
                    <a:pt x="4659" y="1140"/>
                  </a:cubicBezTo>
                  <a:cubicBezTo>
                    <a:pt x="4540" y="1140"/>
                    <a:pt x="4492" y="1175"/>
                    <a:pt x="4599" y="1289"/>
                  </a:cubicBezTo>
                  <a:cubicBezTo>
                    <a:pt x="4734" y="1322"/>
                    <a:pt x="4976" y="1377"/>
                    <a:pt x="5127" y="1377"/>
                  </a:cubicBezTo>
                  <a:cubicBezTo>
                    <a:pt x="5171" y="1377"/>
                    <a:pt x="5207" y="1372"/>
                    <a:pt x="5230" y="1361"/>
                  </a:cubicBezTo>
                  <a:cubicBezTo>
                    <a:pt x="5390" y="1421"/>
                    <a:pt x="5381" y="1437"/>
                    <a:pt x="5315" y="1437"/>
                  </a:cubicBezTo>
                  <a:cubicBezTo>
                    <a:pt x="5242" y="1437"/>
                    <a:pt x="5101" y="1417"/>
                    <a:pt x="5045" y="1417"/>
                  </a:cubicBezTo>
                  <a:cubicBezTo>
                    <a:pt x="5042" y="1417"/>
                    <a:pt x="5039" y="1418"/>
                    <a:pt x="5037" y="1418"/>
                  </a:cubicBezTo>
                  <a:cubicBezTo>
                    <a:pt x="5033" y="1418"/>
                    <a:pt x="5030" y="1418"/>
                    <a:pt x="5026" y="1418"/>
                  </a:cubicBezTo>
                  <a:cubicBezTo>
                    <a:pt x="4827" y="1418"/>
                    <a:pt x="4154" y="1209"/>
                    <a:pt x="4172" y="1064"/>
                  </a:cubicBezTo>
                  <a:lnTo>
                    <a:pt x="4172" y="1064"/>
                  </a:lnTo>
                  <a:cubicBezTo>
                    <a:pt x="4434" y="1113"/>
                    <a:pt x="4597" y="1133"/>
                    <a:pt x="4689" y="1133"/>
                  </a:cubicBezTo>
                  <a:cubicBezTo>
                    <a:pt x="5107" y="1133"/>
                    <a:pt x="4109" y="721"/>
                    <a:pt x="4238" y="593"/>
                  </a:cubicBezTo>
                  <a:lnTo>
                    <a:pt x="3287" y="436"/>
                  </a:lnTo>
                  <a:cubicBezTo>
                    <a:pt x="2993" y="440"/>
                    <a:pt x="2864" y="505"/>
                    <a:pt x="3211" y="713"/>
                  </a:cubicBezTo>
                  <a:lnTo>
                    <a:pt x="3457" y="740"/>
                  </a:lnTo>
                  <a:cubicBezTo>
                    <a:pt x="3480" y="734"/>
                    <a:pt x="3508" y="730"/>
                    <a:pt x="3543" y="730"/>
                  </a:cubicBezTo>
                  <a:cubicBezTo>
                    <a:pt x="3611" y="730"/>
                    <a:pt x="3708" y="745"/>
                    <a:pt x="3849" y="783"/>
                  </a:cubicBezTo>
                  <a:lnTo>
                    <a:pt x="3457" y="740"/>
                  </a:lnTo>
                  <a:cubicBezTo>
                    <a:pt x="3327" y="776"/>
                    <a:pt x="3365" y="902"/>
                    <a:pt x="3184" y="911"/>
                  </a:cubicBezTo>
                  <a:lnTo>
                    <a:pt x="3706" y="1081"/>
                  </a:lnTo>
                  <a:cubicBezTo>
                    <a:pt x="3817" y="1140"/>
                    <a:pt x="3659" y="1249"/>
                    <a:pt x="3506" y="1321"/>
                  </a:cubicBezTo>
                  <a:cubicBezTo>
                    <a:pt x="3588" y="1275"/>
                    <a:pt x="3573" y="1209"/>
                    <a:pt x="3251" y="1104"/>
                  </a:cubicBezTo>
                  <a:cubicBezTo>
                    <a:pt x="3047" y="1076"/>
                    <a:pt x="2692" y="1027"/>
                    <a:pt x="2485" y="1027"/>
                  </a:cubicBezTo>
                  <a:cubicBezTo>
                    <a:pt x="2416" y="1027"/>
                    <a:pt x="2364" y="1032"/>
                    <a:pt x="2339" y="1045"/>
                  </a:cubicBezTo>
                  <a:cubicBezTo>
                    <a:pt x="2269" y="902"/>
                    <a:pt x="2549" y="839"/>
                    <a:pt x="2126" y="614"/>
                  </a:cubicBezTo>
                  <a:lnTo>
                    <a:pt x="2126" y="614"/>
                  </a:lnTo>
                  <a:lnTo>
                    <a:pt x="2726" y="881"/>
                  </a:lnTo>
                  <a:lnTo>
                    <a:pt x="2681" y="589"/>
                  </a:lnTo>
                  <a:cubicBezTo>
                    <a:pt x="2403" y="525"/>
                    <a:pt x="2016" y="467"/>
                    <a:pt x="1856" y="467"/>
                  </a:cubicBezTo>
                  <a:cubicBezTo>
                    <a:pt x="1848" y="467"/>
                    <a:pt x="1841" y="467"/>
                    <a:pt x="1834" y="467"/>
                  </a:cubicBezTo>
                  <a:cubicBezTo>
                    <a:pt x="2017" y="425"/>
                    <a:pt x="2097" y="343"/>
                    <a:pt x="2135" y="246"/>
                  </a:cubicBezTo>
                  <a:lnTo>
                    <a:pt x="639"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54" name="Google Shape;17254;p63"/>
            <p:cNvSpPr/>
            <p:nvPr/>
          </p:nvSpPr>
          <p:spPr>
            <a:xfrm>
              <a:off x="3560550" y="3306425"/>
              <a:ext cx="275" cy="100"/>
            </a:xfrm>
            <a:custGeom>
              <a:avLst/>
              <a:gdLst/>
              <a:ahLst/>
              <a:cxnLst/>
              <a:rect l="l" t="t" r="r" b="b"/>
              <a:pathLst>
                <a:path w="11" h="4" extrusionOk="0">
                  <a:moveTo>
                    <a:pt x="4" y="0"/>
                  </a:moveTo>
                  <a:cubicBezTo>
                    <a:pt x="3" y="0"/>
                    <a:pt x="2" y="0"/>
                    <a:pt x="0" y="1"/>
                  </a:cubicBezTo>
                  <a:lnTo>
                    <a:pt x="11" y="3"/>
                  </a:lnTo>
                  <a:cubicBezTo>
                    <a:pt x="9" y="2"/>
                    <a:pt x="7" y="0"/>
                    <a:pt x="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55" name="Google Shape;17255;p63"/>
            <p:cNvSpPr/>
            <p:nvPr/>
          </p:nvSpPr>
          <p:spPr>
            <a:xfrm>
              <a:off x="3426100" y="3867100"/>
              <a:ext cx="31150" cy="65375"/>
            </a:xfrm>
            <a:custGeom>
              <a:avLst/>
              <a:gdLst/>
              <a:ahLst/>
              <a:cxnLst/>
              <a:rect l="l" t="t" r="r" b="b"/>
              <a:pathLst>
                <a:path w="1246" h="2615" extrusionOk="0">
                  <a:moveTo>
                    <a:pt x="453" y="0"/>
                  </a:moveTo>
                  <a:cubicBezTo>
                    <a:pt x="300" y="772"/>
                    <a:pt x="148" y="1540"/>
                    <a:pt x="1" y="2303"/>
                  </a:cubicBezTo>
                  <a:cubicBezTo>
                    <a:pt x="249" y="2398"/>
                    <a:pt x="543" y="2505"/>
                    <a:pt x="817" y="2614"/>
                  </a:cubicBezTo>
                  <a:cubicBezTo>
                    <a:pt x="960" y="1779"/>
                    <a:pt x="1103" y="934"/>
                    <a:pt x="1246" y="82"/>
                  </a:cubicBezTo>
                  <a:cubicBezTo>
                    <a:pt x="1107" y="82"/>
                    <a:pt x="1006" y="97"/>
                    <a:pt x="1000" y="148"/>
                  </a:cubicBezTo>
                  <a:cubicBezTo>
                    <a:pt x="995" y="148"/>
                    <a:pt x="990" y="148"/>
                    <a:pt x="985" y="148"/>
                  </a:cubicBezTo>
                  <a:cubicBezTo>
                    <a:pt x="825" y="148"/>
                    <a:pt x="618" y="53"/>
                    <a:pt x="45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56" name="Google Shape;17256;p63"/>
            <p:cNvSpPr/>
            <p:nvPr/>
          </p:nvSpPr>
          <p:spPr>
            <a:xfrm>
              <a:off x="4755700" y="3498700"/>
              <a:ext cx="239125" cy="59750"/>
            </a:xfrm>
            <a:custGeom>
              <a:avLst/>
              <a:gdLst/>
              <a:ahLst/>
              <a:cxnLst/>
              <a:rect l="l" t="t" r="r" b="b"/>
              <a:pathLst>
                <a:path w="9565" h="2390" extrusionOk="0">
                  <a:moveTo>
                    <a:pt x="639" y="1"/>
                  </a:moveTo>
                  <a:lnTo>
                    <a:pt x="639" y="1"/>
                  </a:lnTo>
                  <a:cubicBezTo>
                    <a:pt x="484" y="60"/>
                    <a:pt x="686" y="239"/>
                    <a:pt x="543" y="239"/>
                  </a:cubicBezTo>
                  <a:cubicBezTo>
                    <a:pt x="483" y="239"/>
                    <a:pt x="361" y="207"/>
                    <a:pt x="124" y="121"/>
                  </a:cubicBezTo>
                  <a:lnTo>
                    <a:pt x="124" y="121"/>
                  </a:lnTo>
                  <a:cubicBezTo>
                    <a:pt x="260" y="239"/>
                    <a:pt x="770" y="442"/>
                    <a:pt x="1051" y="442"/>
                  </a:cubicBezTo>
                  <a:cubicBezTo>
                    <a:pt x="1105" y="442"/>
                    <a:pt x="1151" y="434"/>
                    <a:pt x="1184" y="417"/>
                  </a:cubicBezTo>
                  <a:lnTo>
                    <a:pt x="1184" y="417"/>
                  </a:lnTo>
                  <a:cubicBezTo>
                    <a:pt x="1252" y="536"/>
                    <a:pt x="1155" y="568"/>
                    <a:pt x="993" y="568"/>
                  </a:cubicBezTo>
                  <a:cubicBezTo>
                    <a:pt x="811" y="568"/>
                    <a:pt x="548" y="528"/>
                    <a:pt x="343" y="528"/>
                  </a:cubicBezTo>
                  <a:cubicBezTo>
                    <a:pt x="144" y="528"/>
                    <a:pt x="0" y="566"/>
                    <a:pt x="42" y="714"/>
                  </a:cubicBezTo>
                  <a:cubicBezTo>
                    <a:pt x="271" y="795"/>
                    <a:pt x="419" y="811"/>
                    <a:pt x="552" y="811"/>
                  </a:cubicBezTo>
                  <a:cubicBezTo>
                    <a:pt x="642" y="811"/>
                    <a:pt x="725" y="804"/>
                    <a:pt x="820" y="804"/>
                  </a:cubicBezTo>
                  <a:cubicBezTo>
                    <a:pt x="961" y="804"/>
                    <a:pt x="1129" y="820"/>
                    <a:pt x="1388" y="899"/>
                  </a:cubicBezTo>
                  <a:cubicBezTo>
                    <a:pt x="1381" y="953"/>
                    <a:pt x="1348" y="972"/>
                    <a:pt x="1300" y="972"/>
                  </a:cubicBezTo>
                  <a:cubicBezTo>
                    <a:pt x="1170" y="972"/>
                    <a:pt x="929" y="827"/>
                    <a:pt x="813" y="827"/>
                  </a:cubicBezTo>
                  <a:cubicBezTo>
                    <a:pt x="777" y="827"/>
                    <a:pt x="754" y="841"/>
                    <a:pt x="748" y="878"/>
                  </a:cubicBezTo>
                  <a:lnTo>
                    <a:pt x="1077" y="1157"/>
                  </a:lnTo>
                  <a:lnTo>
                    <a:pt x="1262" y="1149"/>
                  </a:lnTo>
                  <a:lnTo>
                    <a:pt x="1262" y="1149"/>
                  </a:lnTo>
                  <a:lnTo>
                    <a:pt x="896" y="1185"/>
                  </a:lnTo>
                  <a:cubicBezTo>
                    <a:pt x="2252" y="1429"/>
                    <a:pt x="3539" y="1658"/>
                    <a:pt x="4740" y="1877"/>
                  </a:cubicBezTo>
                  <a:lnTo>
                    <a:pt x="5653" y="1837"/>
                  </a:lnTo>
                  <a:lnTo>
                    <a:pt x="5552" y="1940"/>
                  </a:lnTo>
                  <a:cubicBezTo>
                    <a:pt x="5588" y="1938"/>
                    <a:pt x="5624" y="1937"/>
                    <a:pt x="5659" y="1937"/>
                  </a:cubicBezTo>
                  <a:cubicBezTo>
                    <a:pt x="6084" y="1937"/>
                    <a:pt x="6351" y="2064"/>
                    <a:pt x="6483" y="2192"/>
                  </a:cubicBezTo>
                  <a:lnTo>
                    <a:pt x="7571" y="2390"/>
                  </a:lnTo>
                  <a:cubicBezTo>
                    <a:pt x="7283" y="2232"/>
                    <a:pt x="6900" y="2064"/>
                    <a:pt x="7026" y="1874"/>
                  </a:cubicBezTo>
                  <a:lnTo>
                    <a:pt x="7026" y="1874"/>
                  </a:lnTo>
                  <a:lnTo>
                    <a:pt x="7575" y="1900"/>
                  </a:lnTo>
                  <a:lnTo>
                    <a:pt x="7062" y="1626"/>
                  </a:lnTo>
                  <a:lnTo>
                    <a:pt x="7718" y="1548"/>
                  </a:lnTo>
                  <a:lnTo>
                    <a:pt x="7718" y="1548"/>
                  </a:lnTo>
                  <a:cubicBezTo>
                    <a:pt x="9209" y="2022"/>
                    <a:pt x="7320" y="1763"/>
                    <a:pt x="8000" y="2125"/>
                  </a:cubicBezTo>
                  <a:cubicBezTo>
                    <a:pt x="8302" y="1801"/>
                    <a:pt x="9114" y="1721"/>
                    <a:pt x="9564" y="1534"/>
                  </a:cubicBezTo>
                  <a:lnTo>
                    <a:pt x="9272" y="1481"/>
                  </a:lnTo>
                  <a:cubicBezTo>
                    <a:pt x="9157" y="1491"/>
                    <a:pt x="9030" y="1571"/>
                    <a:pt x="8870" y="1571"/>
                  </a:cubicBezTo>
                  <a:cubicBezTo>
                    <a:pt x="8778" y="1571"/>
                    <a:pt x="8675" y="1544"/>
                    <a:pt x="8557" y="1462"/>
                  </a:cubicBezTo>
                  <a:cubicBezTo>
                    <a:pt x="8544" y="1427"/>
                    <a:pt x="8540" y="1389"/>
                    <a:pt x="8546" y="1353"/>
                  </a:cubicBezTo>
                  <a:cubicBezTo>
                    <a:pt x="6347" y="966"/>
                    <a:pt x="3651" y="508"/>
                    <a:pt x="63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57" name="Google Shape;17257;p63"/>
            <p:cNvSpPr/>
            <p:nvPr/>
          </p:nvSpPr>
          <p:spPr>
            <a:xfrm>
              <a:off x="4879925" y="3546650"/>
              <a:ext cx="8050" cy="1450"/>
            </a:xfrm>
            <a:custGeom>
              <a:avLst/>
              <a:gdLst/>
              <a:ahLst/>
              <a:cxnLst/>
              <a:rect l="l" t="t" r="r" b="b"/>
              <a:pathLst>
                <a:path w="322" h="58" extrusionOk="0">
                  <a:moveTo>
                    <a:pt x="0" y="1"/>
                  </a:moveTo>
                  <a:lnTo>
                    <a:pt x="322" y="57"/>
                  </a:lnTo>
                  <a:cubicBezTo>
                    <a:pt x="316" y="49"/>
                    <a:pt x="311" y="43"/>
                    <a:pt x="303" y="34"/>
                  </a:cubicBezTo>
                  <a:lnTo>
                    <a:pt x="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58" name="Google Shape;17258;p63"/>
            <p:cNvSpPr/>
            <p:nvPr/>
          </p:nvSpPr>
          <p:spPr>
            <a:xfrm>
              <a:off x="3356500" y="4182400"/>
              <a:ext cx="43350" cy="146325"/>
            </a:xfrm>
            <a:custGeom>
              <a:avLst/>
              <a:gdLst/>
              <a:ahLst/>
              <a:cxnLst/>
              <a:rect l="l" t="t" r="r" b="b"/>
              <a:pathLst>
                <a:path w="1734" h="5853" extrusionOk="0">
                  <a:moveTo>
                    <a:pt x="867" y="0"/>
                  </a:moveTo>
                  <a:cubicBezTo>
                    <a:pt x="657" y="1228"/>
                    <a:pt x="476" y="2334"/>
                    <a:pt x="331" y="3283"/>
                  </a:cubicBezTo>
                  <a:cubicBezTo>
                    <a:pt x="392" y="3373"/>
                    <a:pt x="461" y="3455"/>
                    <a:pt x="537" y="3533"/>
                  </a:cubicBezTo>
                  <a:cubicBezTo>
                    <a:pt x="457" y="3720"/>
                    <a:pt x="360" y="3788"/>
                    <a:pt x="249" y="3844"/>
                  </a:cubicBezTo>
                  <a:cubicBezTo>
                    <a:pt x="129" y="4673"/>
                    <a:pt x="45" y="5352"/>
                    <a:pt x="1" y="5853"/>
                  </a:cubicBezTo>
                  <a:cubicBezTo>
                    <a:pt x="295" y="5836"/>
                    <a:pt x="674" y="4772"/>
                    <a:pt x="1111" y="3001"/>
                  </a:cubicBezTo>
                  <a:lnTo>
                    <a:pt x="1111" y="3001"/>
                  </a:lnTo>
                  <a:cubicBezTo>
                    <a:pt x="1082" y="3004"/>
                    <a:pt x="1056" y="3005"/>
                    <a:pt x="1032" y="3005"/>
                  </a:cubicBezTo>
                  <a:cubicBezTo>
                    <a:pt x="637" y="3005"/>
                    <a:pt x="843" y="2654"/>
                    <a:pt x="688" y="2164"/>
                  </a:cubicBezTo>
                  <a:cubicBezTo>
                    <a:pt x="696" y="2163"/>
                    <a:pt x="705" y="2162"/>
                    <a:pt x="714" y="2162"/>
                  </a:cubicBezTo>
                  <a:cubicBezTo>
                    <a:pt x="872" y="2162"/>
                    <a:pt x="1133" y="2319"/>
                    <a:pt x="1218" y="2559"/>
                  </a:cubicBezTo>
                  <a:cubicBezTo>
                    <a:pt x="1382" y="1863"/>
                    <a:pt x="1555" y="1075"/>
                    <a:pt x="1733" y="208"/>
                  </a:cubicBezTo>
                  <a:cubicBezTo>
                    <a:pt x="1456" y="151"/>
                    <a:pt x="1140" y="61"/>
                    <a:pt x="86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59" name="Google Shape;17259;p63"/>
            <p:cNvSpPr/>
            <p:nvPr/>
          </p:nvSpPr>
          <p:spPr>
            <a:xfrm>
              <a:off x="3485675" y="3344825"/>
              <a:ext cx="67325" cy="284775"/>
            </a:xfrm>
            <a:custGeom>
              <a:avLst/>
              <a:gdLst/>
              <a:ahLst/>
              <a:cxnLst/>
              <a:rect l="l" t="t" r="r" b="b"/>
              <a:pathLst>
                <a:path w="2693" h="11391" extrusionOk="0">
                  <a:moveTo>
                    <a:pt x="2524" y="0"/>
                  </a:moveTo>
                  <a:cubicBezTo>
                    <a:pt x="1977" y="2168"/>
                    <a:pt x="1040" y="6427"/>
                    <a:pt x="1" y="11390"/>
                  </a:cubicBezTo>
                  <a:lnTo>
                    <a:pt x="501" y="11209"/>
                  </a:lnTo>
                  <a:cubicBezTo>
                    <a:pt x="1372" y="6109"/>
                    <a:pt x="2152" y="1834"/>
                    <a:pt x="2692" y="36"/>
                  </a:cubicBezTo>
                  <a:cubicBezTo>
                    <a:pt x="2644" y="23"/>
                    <a:pt x="2587" y="11"/>
                    <a:pt x="252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60" name="Google Shape;17260;p63"/>
            <p:cNvSpPr/>
            <p:nvPr/>
          </p:nvSpPr>
          <p:spPr>
            <a:xfrm>
              <a:off x="4429975" y="4364150"/>
              <a:ext cx="47250" cy="10525"/>
            </a:xfrm>
            <a:custGeom>
              <a:avLst/>
              <a:gdLst/>
              <a:ahLst/>
              <a:cxnLst/>
              <a:rect l="l" t="t" r="r" b="b"/>
              <a:pathLst>
                <a:path w="1890" h="421" extrusionOk="0">
                  <a:moveTo>
                    <a:pt x="440" y="0"/>
                  </a:moveTo>
                  <a:lnTo>
                    <a:pt x="440" y="0"/>
                  </a:lnTo>
                  <a:cubicBezTo>
                    <a:pt x="501" y="19"/>
                    <a:pt x="566" y="42"/>
                    <a:pt x="640" y="67"/>
                  </a:cubicBezTo>
                  <a:lnTo>
                    <a:pt x="1" y="97"/>
                  </a:lnTo>
                  <a:cubicBezTo>
                    <a:pt x="421" y="322"/>
                    <a:pt x="890" y="252"/>
                    <a:pt x="1509" y="421"/>
                  </a:cubicBezTo>
                  <a:cubicBezTo>
                    <a:pt x="1889" y="339"/>
                    <a:pt x="1527" y="244"/>
                    <a:pt x="1229" y="133"/>
                  </a:cubicBezTo>
                  <a:lnTo>
                    <a:pt x="44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61" name="Google Shape;17261;p63"/>
            <p:cNvSpPr/>
            <p:nvPr/>
          </p:nvSpPr>
          <p:spPr>
            <a:xfrm>
              <a:off x="3843625" y="4263450"/>
              <a:ext cx="93550" cy="22950"/>
            </a:xfrm>
            <a:custGeom>
              <a:avLst/>
              <a:gdLst/>
              <a:ahLst/>
              <a:cxnLst/>
              <a:rect l="l" t="t" r="r" b="b"/>
              <a:pathLst>
                <a:path w="3742" h="918" extrusionOk="0">
                  <a:moveTo>
                    <a:pt x="2" y="1"/>
                  </a:moveTo>
                  <a:lnTo>
                    <a:pt x="2" y="1"/>
                  </a:lnTo>
                  <a:cubicBezTo>
                    <a:pt x="1" y="1"/>
                    <a:pt x="17" y="4"/>
                    <a:pt x="51" y="10"/>
                  </a:cubicBezTo>
                  <a:lnTo>
                    <a:pt x="51" y="10"/>
                  </a:lnTo>
                  <a:cubicBezTo>
                    <a:pt x="36" y="7"/>
                    <a:pt x="19" y="4"/>
                    <a:pt x="2" y="1"/>
                  </a:cubicBezTo>
                  <a:close/>
                  <a:moveTo>
                    <a:pt x="51" y="10"/>
                  </a:moveTo>
                  <a:lnTo>
                    <a:pt x="51" y="10"/>
                  </a:lnTo>
                  <a:cubicBezTo>
                    <a:pt x="642" y="124"/>
                    <a:pt x="74" y="312"/>
                    <a:pt x="580" y="405"/>
                  </a:cubicBezTo>
                  <a:lnTo>
                    <a:pt x="3636" y="918"/>
                  </a:lnTo>
                  <a:cubicBezTo>
                    <a:pt x="3657" y="817"/>
                    <a:pt x="3693" y="722"/>
                    <a:pt x="3741" y="634"/>
                  </a:cubicBezTo>
                  <a:cubicBezTo>
                    <a:pt x="1725" y="293"/>
                    <a:pt x="325" y="57"/>
                    <a:pt x="51" y="1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62" name="Google Shape;17262;p63"/>
            <p:cNvSpPr/>
            <p:nvPr/>
          </p:nvSpPr>
          <p:spPr>
            <a:xfrm>
              <a:off x="4170575" y="4320925"/>
              <a:ext cx="249450" cy="45600"/>
            </a:xfrm>
            <a:custGeom>
              <a:avLst/>
              <a:gdLst/>
              <a:ahLst/>
              <a:cxnLst/>
              <a:rect l="l" t="t" r="r" b="b"/>
              <a:pathLst>
                <a:path w="9978" h="1824" extrusionOk="0">
                  <a:moveTo>
                    <a:pt x="619" y="45"/>
                  </a:moveTo>
                  <a:lnTo>
                    <a:pt x="619" y="45"/>
                  </a:lnTo>
                  <a:cubicBezTo>
                    <a:pt x="652" y="47"/>
                    <a:pt x="688" y="47"/>
                    <a:pt x="724" y="49"/>
                  </a:cubicBezTo>
                  <a:lnTo>
                    <a:pt x="629" y="53"/>
                  </a:lnTo>
                  <a:lnTo>
                    <a:pt x="619" y="45"/>
                  </a:lnTo>
                  <a:close/>
                  <a:moveTo>
                    <a:pt x="7698" y="1249"/>
                  </a:moveTo>
                  <a:cubicBezTo>
                    <a:pt x="7910" y="1249"/>
                    <a:pt x="8246" y="1394"/>
                    <a:pt x="8314" y="1475"/>
                  </a:cubicBezTo>
                  <a:cubicBezTo>
                    <a:pt x="8217" y="1499"/>
                    <a:pt x="8160" y="1509"/>
                    <a:pt x="8125" y="1509"/>
                  </a:cubicBezTo>
                  <a:cubicBezTo>
                    <a:pt x="7988" y="1509"/>
                    <a:pt x="8186" y="1352"/>
                    <a:pt x="7611" y="1260"/>
                  </a:cubicBezTo>
                  <a:cubicBezTo>
                    <a:pt x="7636" y="1253"/>
                    <a:pt x="7666" y="1249"/>
                    <a:pt x="7698" y="1249"/>
                  </a:cubicBezTo>
                  <a:close/>
                  <a:moveTo>
                    <a:pt x="554" y="0"/>
                  </a:moveTo>
                  <a:lnTo>
                    <a:pt x="554" y="0"/>
                  </a:lnTo>
                  <a:cubicBezTo>
                    <a:pt x="575" y="15"/>
                    <a:pt x="596" y="30"/>
                    <a:pt x="619" y="45"/>
                  </a:cubicBezTo>
                  <a:cubicBezTo>
                    <a:pt x="597" y="44"/>
                    <a:pt x="576" y="44"/>
                    <a:pt x="555" y="44"/>
                  </a:cubicBezTo>
                  <a:cubicBezTo>
                    <a:pt x="213" y="44"/>
                    <a:pt x="62" y="109"/>
                    <a:pt x="0" y="204"/>
                  </a:cubicBezTo>
                  <a:cubicBezTo>
                    <a:pt x="3294" y="760"/>
                    <a:pt x="6577" y="1311"/>
                    <a:pt x="8930" y="1708"/>
                  </a:cubicBezTo>
                  <a:lnTo>
                    <a:pt x="8924" y="1693"/>
                  </a:lnTo>
                  <a:lnTo>
                    <a:pt x="8924" y="1693"/>
                  </a:lnTo>
                  <a:cubicBezTo>
                    <a:pt x="8957" y="1704"/>
                    <a:pt x="8987" y="1712"/>
                    <a:pt x="9018" y="1723"/>
                  </a:cubicBezTo>
                  <a:lnTo>
                    <a:pt x="9622" y="1824"/>
                  </a:lnTo>
                  <a:cubicBezTo>
                    <a:pt x="9840" y="1811"/>
                    <a:pt x="9914" y="1706"/>
                    <a:pt x="9977" y="1588"/>
                  </a:cubicBezTo>
                  <a:cubicBezTo>
                    <a:pt x="7666" y="1197"/>
                    <a:pt x="4150" y="606"/>
                    <a:pt x="55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63" name="Google Shape;17263;p63"/>
            <p:cNvSpPr/>
            <p:nvPr/>
          </p:nvSpPr>
          <p:spPr>
            <a:xfrm>
              <a:off x="3952075" y="4283800"/>
              <a:ext cx="196225" cy="35675"/>
            </a:xfrm>
            <a:custGeom>
              <a:avLst/>
              <a:gdLst/>
              <a:ahLst/>
              <a:cxnLst/>
              <a:rect l="l" t="t" r="r" b="b"/>
              <a:pathLst>
                <a:path w="7849" h="1427" extrusionOk="0">
                  <a:moveTo>
                    <a:pt x="2445" y="449"/>
                  </a:moveTo>
                  <a:cubicBezTo>
                    <a:pt x="2540" y="449"/>
                    <a:pt x="2683" y="475"/>
                    <a:pt x="2909" y="550"/>
                  </a:cubicBezTo>
                  <a:cubicBezTo>
                    <a:pt x="2721" y="498"/>
                    <a:pt x="2596" y="480"/>
                    <a:pt x="2505" y="480"/>
                  </a:cubicBezTo>
                  <a:cubicBezTo>
                    <a:pt x="2352" y="480"/>
                    <a:pt x="2296" y="532"/>
                    <a:pt x="2202" y="562"/>
                  </a:cubicBezTo>
                  <a:cubicBezTo>
                    <a:pt x="2260" y="523"/>
                    <a:pt x="2285" y="449"/>
                    <a:pt x="2445" y="449"/>
                  </a:cubicBezTo>
                  <a:close/>
                  <a:moveTo>
                    <a:pt x="474" y="1"/>
                  </a:moveTo>
                  <a:lnTo>
                    <a:pt x="474" y="1"/>
                  </a:lnTo>
                  <a:cubicBezTo>
                    <a:pt x="492" y="85"/>
                    <a:pt x="574" y="211"/>
                    <a:pt x="385" y="217"/>
                  </a:cubicBezTo>
                  <a:cubicBezTo>
                    <a:pt x="342" y="195"/>
                    <a:pt x="295" y="187"/>
                    <a:pt x="244" y="187"/>
                  </a:cubicBezTo>
                  <a:cubicBezTo>
                    <a:pt x="169" y="187"/>
                    <a:pt x="87" y="204"/>
                    <a:pt x="0" y="222"/>
                  </a:cubicBezTo>
                  <a:lnTo>
                    <a:pt x="2127" y="579"/>
                  </a:lnTo>
                  <a:cubicBezTo>
                    <a:pt x="2152" y="575"/>
                    <a:pt x="2177" y="571"/>
                    <a:pt x="2202" y="562"/>
                  </a:cubicBezTo>
                  <a:lnTo>
                    <a:pt x="2202" y="562"/>
                  </a:lnTo>
                  <a:cubicBezTo>
                    <a:pt x="2188" y="573"/>
                    <a:pt x="2171" y="579"/>
                    <a:pt x="2152" y="583"/>
                  </a:cubicBezTo>
                  <a:lnTo>
                    <a:pt x="7174" y="1427"/>
                  </a:lnTo>
                  <a:cubicBezTo>
                    <a:pt x="7216" y="1363"/>
                    <a:pt x="7308" y="1311"/>
                    <a:pt x="7481" y="1277"/>
                  </a:cubicBezTo>
                  <a:cubicBezTo>
                    <a:pt x="7523" y="1280"/>
                    <a:pt x="7561" y="1281"/>
                    <a:pt x="7596" y="1281"/>
                  </a:cubicBezTo>
                  <a:cubicBezTo>
                    <a:pt x="7714" y="1281"/>
                    <a:pt x="7792" y="1266"/>
                    <a:pt x="7849" y="1241"/>
                  </a:cubicBezTo>
                  <a:lnTo>
                    <a:pt x="474"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64" name="Google Shape;17264;p63"/>
            <p:cNvSpPr/>
            <p:nvPr/>
          </p:nvSpPr>
          <p:spPr>
            <a:xfrm>
              <a:off x="4366050" y="4173350"/>
              <a:ext cx="5800" cy="1900"/>
            </a:xfrm>
            <a:custGeom>
              <a:avLst/>
              <a:gdLst/>
              <a:ahLst/>
              <a:cxnLst/>
              <a:rect l="l" t="t" r="r" b="b"/>
              <a:pathLst>
                <a:path w="232" h="76" extrusionOk="0">
                  <a:moveTo>
                    <a:pt x="0" y="0"/>
                  </a:moveTo>
                  <a:lnTo>
                    <a:pt x="0" y="0"/>
                  </a:lnTo>
                  <a:cubicBezTo>
                    <a:pt x="26" y="15"/>
                    <a:pt x="51" y="30"/>
                    <a:pt x="76" y="49"/>
                  </a:cubicBezTo>
                  <a:lnTo>
                    <a:pt x="232" y="76"/>
                  </a:lnTo>
                  <a:cubicBezTo>
                    <a:pt x="158" y="36"/>
                    <a:pt x="80" y="11"/>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65" name="Google Shape;17265;p63"/>
            <p:cNvSpPr/>
            <p:nvPr/>
          </p:nvSpPr>
          <p:spPr>
            <a:xfrm>
              <a:off x="4140600" y="4130650"/>
              <a:ext cx="384875" cy="68000"/>
            </a:xfrm>
            <a:custGeom>
              <a:avLst/>
              <a:gdLst/>
              <a:ahLst/>
              <a:cxnLst/>
              <a:rect l="l" t="t" r="r" b="b"/>
              <a:pathLst>
                <a:path w="15395" h="2720" extrusionOk="0">
                  <a:moveTo>
                    <a:pt x="1" y="1"/>
                  </a:moveTo>
                  <a:lnTo>
                    <a:pt x="1" y="1"/>
                  </a:lnTo>
                  <a:cubicBezTo>
                    <a:pt x="34" y="8"/>
                    <a:pt x="67" y="15"/>
                    <a:pt x="100" y="21"/>
                  </a:cubicBezTo>
                  <a:lnTo>
                    <a:pt x="100" y="21"/>
                  </a:lnTo>
                  <a:cubicBezTo>
                    <a:pt x="71" y="14"/>
                    <a:pt x="38" y="8"/>
                    <a:pt x="1" y="1"/>
                  </a:cubicBezTo>
                  <a:close/>
                  <a:moveTo>
                    <a:pt x="15391" y="2522"/>
                  </a:moveTo>
                  <a:lnTo>
                    <a:pt x="15391" y="2522"/>
                  </a:lnTo>
                  <a:cubicBezTo>
                    <a:pt x="15393" y="2522"/>
                    <a:pt x="15394" y="2522"/>
                    <a:pt x="15394" y="2522"/>
                  </a:cubicBezTo>
                  <a:lnTo>
                    <a:pt x="15394" y="2522"/>
                  </a:lnTo>
                  <a:cubicBezTo>
                    <a:pt x="15393" y="2522"/>
                    <a:pt x="15392" y="2522"/>
                    <a:pt x="15391" y="2522"/>
                  </a:cubicBezTo>
                  <a:close/>
                  <a:moveTo>
                    <a:pt x="15394" y="2522"/>
                  </a:moveTo>
                  <a:cubicBezTo>
                    <a:pt x="15395" y="2522"/>
                    <a:pt x="15395" y="2522"/>
                    <a:pt x="15395" y="2522"/>
                  </a:cubicBezTo>
                  <a:cubicBezTo>
                    <a:pt x="15395" y="2522"/>
                    <a:pt x="15395" y="2522"/>
                    <a:pt x="15394" y="2522"/>
                  </a:cubicBezTo>
                  <a:close/>
                  <a:moveTo>
                    <a:pt x="100" y="21"/>
                  </a:moveTo>
                  <a:cubicBezTo>
                    <a:pt x="430" y="97"/>
                    <a:pt x="266" y="155"/>
                    <a:pt x="144" y="217"/>
                  </a:cubicBezTo>
                  <a:cubicBezTo>
                    <a:pt x="198" y="234"/>
                    <a:pt x="230" y="251"/>
                    <a:pt x="219" y="264"/>
                  </a:cubicBezTo>
                  <a:lnTo>
                    <a:pt x="1075" y="409"/>
                  </a:lnTo>
                  <a:lnTo>
                    <a:pt x="966" y="299"/>
                  </a:lnTo>
                  <a:lnTo>
                    <a:pt x="966" y="299"/>
                  </a:lnTo>
                  <a:cubicBezTo>
                    <a:pt x="1069" y="339"/>
                    <a:pt x="1168" y="388"/>
                    <a:pt x="1265" y="440"/>
                  </a:cubicBezTo>
                  <a:lnTo>
                    <a:pt x="8857" y="1717"/>
                  </a:lnTo>
                  <a:cubicBezTo>
                    <a:pt x="8934" y="1706"/>
                    <a:pt x="9014" y="1699"/>
                    <a:pt x="9097" y="1699"/>
                  </a:cubicBezTo>
                  <a:cubicBezTo>
                    <a:pt x="9241" y="1699"/>
                    <a:pt x="9393" y="1720"/>
                    <a:pt x="9555" y="1782"/>
                  </a:cubicBezTo>
                  <a:lnTo>
                    <a:pt x="9574" y="1837"/>
                  </a:lnTo>
                  <a:cubicBezTo>
                    <a:pt x="12547" y="2337"/>
                    <a:pt x="14641" y="2689"/>
                    <a:pt x="14648" y="2689"/>
                  </a:cubicBezTo>
                  <a:cubicBezTo>
                    <a:pt x="14649" y="2689"/>
                    <a:pt x="14644" y="2688"/>
                    <a:pt x="14633" y="2686"/>
                  </a:cubicBezTo>
                  <a:lnTo>
                    <a:pt x="14633" y="2686"/>
                  </a:lnTo>
                  <a:cubicBezTo>
                    <a:pt x="14777" y="2710"/>
                    <a:pt x="14890" y="2719"/>
                    <a:pt x="14980" y="2719"/>
                  </a:cubicBezTo>
                  <a:cubicBezTo>
                    <a:pt x="15388" y="2719"/>
                    <a:pt x="15315" y="2521"/>
                    <a:pt x="15385" y="2521"/>
                  </a:cubicBezTo>
                  <a:cubicBezTo>
                    <a:pt x="15387" y="2521"/>
                    <a:pt x="15389" y="2521"/>
                    <a:pt x="15391" y="2522"/>
                  </a:cubicBezTo>
                  <a:lnTo>
                    <a:pt x="15391" y="2522"/>
                  </a:lnTo>
                  <a:cubicBezTo>
                    <a:pt x="15285" y="2502"/>
                    <a:pt x="12700" y="2068"/>
                    <a:pt x="9195" y="1479"/>
                  </a:cubicBezTo>
                  <a:lnTo>
                    <a:pt x="9195" y="1479"/>
                  </a:lnTo>
                  <a:cubicBezTo>
                    <a:pt x="9269" y="1506"/>
                    <a:pt x="9292" y="1546"/>
                    <a:pt x="9218" y="1603"/>
                  </a:cubicBezTo>
                  <a:lnTo>
                    <a:pt x="8886" y="1427"/>
                  </a:lnTo>
                  <a:lnTo>
                    <a:pt x="8819" y="1414"/>
                  </a:lnTo>
                  <a:lnTo>
                    <a:pt x="8819" y="1414"/>
                  </a:lnTo>
                  <a:cubicBezTo>
                    <a:pt x="8747" y="1420"/>
                    <a:pt x="8848" y="1519"/>
                    <a:pt x="8770" y="1523"/>
                  </a:cubicBezTo>
                  <a:lnTo>
                    <a:pt x="8608" y="1384"/>
                  </a:lnTo>
                  <a:lnTo>
                    <a:pt x="8608" y="1384"/>
                  </a:lnTo>
                  <a:cubicBezTo>
                    <a:pt x="8640" y="1389"/>
                    <a:pt x="8676" y="1393"/>
                    <a:pt x="8716" y="1397"/>
                  </a:cubicBezTo>
                  <a:lnTo>
                    <a:pt x="1014" y="102"/>
                  </a:lnTo>
                  <a:cubicBezTo>
                    <a:pt x="966" y="104"/>
                    <a:pt x="915" y="106"/>
                    <a:pt x="861" y="106"/>
                  </a:cubicBezTo>
                  <a:cubicBezTo>
                    <a:pt x="658" y="106"/>
                    <a:pt x="414" y="84"/>
                    <a:pt x="100" y="2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66" name="Google Shape;17266;p63"/>
            <p:cNvSpPr/>
            <p:nvPr/>
          </p:nvSpPr>
          <p:spPr>
            <a:xfrm>
              <a:off x="3890975" y="4086900"/>
              <a:ext cx="9600" cy="1850"/>
            </a:xfrm>
            <a:custGeom>
              <a:avLst/>
              <a:gdLst/>
              <a:ahLst/>
              <a:cxnLst/>
              <a:rect l="l" t="t" r="r" b="b"/>
              <a:pathLst>
                <a:path w="384" h="74" extrusionOk="0">
                  <a:moveTo>
                    <a:pt x="1" y="1"/>
                  </a:moveTo>
                  <a:cubicBezTo>
                    <a:pt x="155" y="52"/>
                    <a:pt x="255" y="73"/>
                    <a:pt x="321" y="73"/>
                  </a:cubicBezTo>
                  <a:cubicBezTo>
                    <a:pt x="347" y="73"/>
                    <a:pt x="367" y="70"/>
                    <a:pt x="383" y="64"/>
                  </a:cubicBezTo>
                  <a:lnTo>
                    <a:pt x="1"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67" name="Google Shape;17267;p63"/>
            <p:cNvSpPr/>
            <p:nvPr/>
          </p:nvSpPr>
          <p:spPr>
            <a:xfrm>
              <a:off x="3982925" y="4102375"/>
              <a:ext cx="161275" cy="34350"/>
            </a:xfrm>
            <a:custGeom>
              <a:avLst/>
              <a:gdLst/>
              <a:ahLst/>
              <a:cxnLst/>
              <a:rect l="l" t="t" r="r" b="b"/>
              <a:pathLst>
                <a:path w="6451" h="1374" extrusionOk="0">
                  <a:moveTo>
                    <a:pt x="1" y="0"/>
                  </a:moveTo>
                  <a:lnTo>
                    <a:pt x="1" y="0"/>
                  </a:lnTo>
                  <a:cubicBezTo>
                    <a:pt x="135" y="126"/>
                    <a:pt x="285" y="259"/>
                    <a:pt x="325" y="351"/>
                  </a:cubicBezTo>
                  <a:lnTo>
                    <a:pt x="6402" y="1374"/>
                  </a:lnTo>
                  <a:cubicBezTo>
                    <a:pt x="6417" y="1365"/>
                    <a:pt x="6432" y="1357"/>
                    <a:pt x="6451" y="1348"/>
                  </a:cubicBezTo>
                  <a:cubicBezTo>
                    <a:pt x="6235" y="1279"/>
                    <a:pt x="5643" y="1192"/>
                    <a:pt x="5647" y="1192"/>
                  </a:cubicBezTo>
                  <a:lnTo>
                    <a:pt x="5647" y="1192"/>
                  </a:lnTo>
                  <a:cubicBezTo>
                    <a:pt x="5648" y="1192"/>
                    <a:pt x="5677" y="1196"/>
                    <a:pt x="5744" y="1205"/>
                  </a:cubicBezTo>
                  <a:cubicBezTo>
                    <a:pt x="5765" y="1083"/>
                    <a:pt x="6369" y="1201"/>
                    <a:pt x="6201" y="1043"/>
                  </a:cubicBezTo>
                  <a:lnTo>
                    <a:pt x="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68" name="Google Shape;17268;p63"/>
            <p:cNvSpPr/>
            <p:nvPr/>
          </p:nvSpPr>
          <p:spPr>
            <a:xfrm>
              <a:off x="3872375" y="4083750"/>
              <a:ext cx="39975" cy="11750"/>
            </a:xfrm>
            <a:custGeom>
              <a:avLst/>
              <a:gdLst/>
              <a:ahLst/>
              <a:cxnLst/>
              <a:rect l="l" t="t" r="r" b="b"/>
              <a:pathLst>
                <a:path w="1599" h="470" extrusionOk="0">
                  <a:moveTo>
                    <a:pt x="0" y="1"/>
                  </a:moveTo>
                  <a:lnTo>
                    <a:pt x="0" y="1"/>
                  </a:lnTo>
                  <a:cubicBezTo>
                    <a:pt x="0" y="1"/>
                    <a:pt x="0" y="1"/>
                    <a:pt x="0" y="1"/>
                  </a:cubicBezTo>
                  <a:cubicBezTo>
                    <a:pt x="694" y="118"/>
                    <a:pt x="766" y="367"/>
                    <a:pt x="455" y="367"/>
                  </a:cubicBezTo>
                  <a:cubicBezTo>
                    <a:pt x="419" y="367"/>
                    <a:pt x="378" y="363"/>
                    <a:pt x="332" y="356"/>
                  </a:cubicBezTo>
                  <a:lnTo>
                    <a:pt x="332" y="356"/>
                  </a:lnTo>
                  <a:lnTo>
                    <a:pt x="1012" y="470"/>
                  </a:lnTo>
                  <a:cubicBezTo>
                    <a:pt x="1281" y="445"/>
                    <a:pt x="1599" y="428"/>
                    <a:pt x="736" y="125"/>
                  </a:cubicBezTo>
                  <a:cubicBezTo>
                    <a:pt x="271" y="47"/>
                    <a:pt x="6" y="1"/>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69" name="Google Shape;17269;p63"/>
            <p:cNvSpPr/>
            <p:nvPr/>
          </p:nvSpPr>
          <p:spPr>
            <a:xfrm>
              <a:off x="3880400" y="4092600"/>
              <a:ext cx="300" cy="75"/>
            </a:xfrm>
            <a:custGeom>
              <a:avLst/>
              <a:gdLst/>
              <a:ahLst/>
              <a:cxnLst/>
              <a:rect l="l" t="t" r="r" b="b"/>
              <a:pathLst>
                <a:path w="12" h="3" extrusionOk="0">
                  <a:moveTo>
                    <a:pt x="2" y="1"/>
                  </a:moveTo>
                  <a:cubicBezTo>
                    <a:pt x="0" y="1"/>
                    <a:pt x="2" y="1"/>
                    <a:pt x="7" y="2"/>
                  </a:cubicBezTo>
                  <a:lnTo>
                    <a:pt x="11" y="2"/>
                  </a:lnTo>
                  <a:cubicBezTo>
                    <a:pt x="6" y="1"/>
                    <a:pt x="3" y="1"/>
                    <a:pt x="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70" name="Google Shape;17270;p63"/>
            <p:cNvSpPr/>
            <p:nvPr/>
          </p:nvSpPr>
          <p:spPr>
            <a:xfrm>
              <a:off x="3904025" y="3904225"/>
              <a:ext cx="650050" cy="115000"/>
            </a:xfrm>
            <a:custGeom>
              <a:avLst/>
              <a:gdLst/>
              <a:ahLst/>
              <a:cxnLst/>
              <a:rect l="l" t="t" r="r" b="b"/>
              <a:pathLst>
                <a:path w="26002" h="4600" extrusionOk="0">
                  <a:moveTo>
                    <a:pt x="0" y="0"/>
                  </a:moveTo>
                  <a:cubicBezTo>
                    <a:pt x="63" y="19"/>
                    <a:pt x="654" y="408"/>
                    <a:pt x="598" y="408"/>
                  </a:cubicBezTo>
                  <a:cubicBezTo>
                    <a:pt x="598" y="408"/>
                    <a:pt x="598" y="408"/>
                    <a:pt x="597" y="408"/>
                  </a:cubicBezTo>
                  <a:lnTo>
                    <a:pt x="597" y="408"/>
                  </a:lnTo>
                  <a:cubicBezTo>
                    <a:pt x="654" y="421"/>
                    <a:pt x="25442" y="4581"/>
                    <a:pt x="25450" y="4581"/>
                  </a:cubicBezTo>
                  <a:cubicBezTo>
                    <a:pt x="25450" y="4581"/>
                    <a:pt x="25445" y="4580"/>
                    <a:pt x="25436" y="4578"/>
                  </a:cubicBezTo>
                  <a:lnTo>
                    <a:pt x="25436" y="4578"/>
                  </a:lnTo>
                  <a:cubicBezTo>
                    <a:pt x="25525" y="4593"/>
                    <a:pt x="25596" y="4600"/>
                    <a:pt x="25651" y="4600"/>
                  </a:cubicBezTo>
                  <a:cubicBezTo>
                    <a:pt x="26002" y="4600"/>
                    <a:pt x="25696" y="4330"/>
                    <a:pt x="25444" y="4286"/>
                  </a:cubicBezTo>
                  <a:lnTo>
                    <a:pt x="25444" y="4286"/>
                  </a:lnTo>
                  <a:cubicBezTo>
                    <a:pt x="25445" y="4286"/>
                    <a:pt x="25446" y="4286"/>
                    <a:pt x="25446" y="4286"/>
                  </a:cubicBezTo>
                  <a:cubicBezTo>
                    <a:pt x="25425" y="4286"/>
                    <a:pt x="444" y="8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71" name="Google Shape;17271;p63"/>
            <p:cNvSpPr/>
            <p:nvPr/>
          </p:nvSpPr>
          <p:spPr>
            <a:xfrm>
              <a:off x="4151025" y="3765950"/>
              <a:ext cx="19100" cy="6000"/>
            </a:xfrm>
            <a:custGeom>
              <a:avLst/>
              <a:gdLst/>
              <a:ahLst/>
              <a:cxnLst/>
              <a:rect l="l" t="t" r="r" b="b"/>
              <a:pathLst>
                <a:path w="764" h="240" extrusionOk="0">
                  <a:moveTo>
                    <a:pt x="309" y="0"/>
                  </a:moveTo>
                  <a:cubicBezTo>
                    <a:pt x="276" y="2"/>
                    <a:pt x="240" y="7"/>
                    <a:pt x="206" y="11"/>
                  </a:cubicBezTo>
                  <a:cubicBezTo>
                    <a:pt x="212" y="56"/>
                    <a:pt x="180" y="87"/>
                    <a:pt x="71" y="87"/>
                  </a:cubicBezTo>
                  <a:cubicBezTo>
                    <a:pt x="53" y="87"/>
                    <a:pt x="33" y="86"/>
                    <a:pt x="11" y="84"/>
                  </a:cubicBezTo>
                  <a:cubicBezTo>
                    <a:pt x="4" y="93"/>
                    <a:pt x="0" y="101"/>
                    <a:pt x="0" y="112"/>
                  </a:cubicBezTo>
                  <a:lnTo>
                    <a:pt x="764" y="240"/>
                  </a:lnTo>
                  <a:lnTo>
                    <a:pt x="309"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72" name="Google Shape;17272;p63"/>
            <p:cNvSpPr/>
            <p:nvPr/>
          </p:nvSpPr>
          <p:spPr>
            <a:xfrm>
              <a:off x="3967275" y="3731300"/>
              <a:ext cx="86300" cy="19800"/>
            </a:xfrm>
            <a:custGeom>
              <a:avLst/>
              <a:gdLst/>
              <a:ahLst/>
              <a:cxnLst/>
              <a:rect l="l" t="t" r="r" b="b"/>
              <a:pathLst>
                <a:path w="3452" h="792" extrusionOk="0">
                  <a:moveTo>
                    <a:pt x="229" y="0"/>
                  </a:moveTo>
                  <a:cubicBezTo>
                    <a:pt x="185" y="84"/>
                    <a:pt x="0" y="131"/>
                    <a:pt x="55" y="272"/>
                  </a:cubicBezTo>
                  <a:lnTo>
                    <a:pt x="2469" y="677"/>
                  </a:lnTo>
                  <a:cubicBezTo>
                    <a:pt x="2438" y="633"/>
                    <a:pt x="2381" y="589"/>
                    <a:pt x="2278" y="545"/>
                  </a:cubicBezTo>
                  <a:lnTo>
                    <a:pt x="2278" y="545"/>
                  </a:lnTo>
                  <a:lnTo>
                    <a:pt x="3436" y="791"/>
                  </a:lnTo>
                  <a:cubicBezTo>
                    <a:pt x="3451" y="692"/>
                    <a:pt x="3102" y="560"/>
                    <a:pt x="2663" y="431"/>
                  </a:cubicBezTo>
                  <a:lnTo>
                    <a:pt x="2663" y="431"/>
                  </a:lnTo>
                  <a:lnTo>
                    <a:pt x="3201" y="507"/>
                  </a:lnTo>
                  <a:cubicBezTo>
                    <a:pt x="3157" y="499"/>
                    <a:pt x="3117" y="488"/>
                    <a:pt x="3073" y="478"/>
                  </a:cubicBezTo>
                  <a:cubicBezTo>
                    <a:pt x="2196" y="330"/>
                    <a:pt x="1405" y="198"/>
                    <a:pt x="736" y="84"/>
                  </a:cubicBezTo>
                  <a:lnTo>
                    <a:pt x="736" y="84"/>
                  </a:lnTo>
                  <a:lnTo>
                    <a:pt x="772" y="173"/>
                  </a:lnTo>
                  <a:cubicBezTo>
                    <a:pt x="746" y="178"/>
                    <a:pt x="723" y="181"/>
                    <a:pt x="702" y="181"/>
                  </a:cubicBezTo>
                  <a:cubicBezTo>
                    <a:pt x="595" y="181"/>
                    <a:pt x="544" y="114"/>
                    <a:pt x="475" y="40"/>
                  </a:cubicBezTo>
                  <a:lnTo>
                    <a:pt x="229"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73" name="Google Shape;17273;p63"/>
            <p:cNvSpPr/>
            <p:nvPr/>
          </p:nvSpPr>
          <p:spPr>
            <a:xfrm>
              <a:off x="4057750" y="3745550"/>
              <a:ext cx="36150" cy="12000"/>
            </a:xfrm>
            <a:custGeom>
              <a:avLst/>
              <a:gdLst/>
              <a:ahLst/>
              <a:cxnLst/>
              <a:rect l="l" t="t" r="r" b="b"/>
              <a:pathLst>
                <a:path w="1446" h="480" extrusionOk="0">
                  <a:moveTo>
                    <a:pt x="0" y="0"/>
                  </a:moveTo>
                  <a:lnTo>
                    <a:pt x="0" y="0"/>
                  </a:lnTo>
                  <a:cubicBezTo>
                    <a:pt x="196" y="131"/>
                    <a:pt x="371" y="259"/>
                    <a:pt x="478" y="381"/>
                  </a:cubicBezTo>
                  <a:lnTo>
                    <a:pt x="1071" y="480"/>
                  </a:lnTo>
                  <a:cubicBezTo>
                    <a:pt x="1117" y="387"/>
                    <a:pt x="1311" y="320"/>
                    <a:pt x="1445" y="244"/>
                  </a:cubicBezTo>
                  <a:lnTo>
                    <a:pt x="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74" name="Google Shape;17274;p63"/>
            <p:cNvSpPr/>
            <p:nvPr/>
          </p:nvSpPr>
          <p:spPr>
            <a:xfrm>
              <a:off x="4127350" y="3758225"/>
              <a:ext cx="28850" cy="9850"/>
            </a:xfrm>
            <a:custGeom>
              <a:avLst/>
              <a:gdLst/>
              <a:ahLst/>
              <a:cxnLst/>
              <a:rect l="l" t="t" r="r" b="b"/>
              <a:pathLst>
                <a:path w="1154" h="394" extrusionOk="0">
                  <a:moveTo>
                    <a:pt x="226" y="0"/>
                  </a:moveTo>
                  <a:lnTo>
                    <a:pt x="226" y="0"/>
                  </a:lnTo>
                  <a:cubicBezTo>
                    <a:pt x="1" y="46"/>
                    <a:pt x="325" y="271"/>
                    <a:pt x="613" y="339"/>
                  </a:cubicBezTo>
                  <a:cubicBezTo>
                    <a:pt x="726" y="364"/>
                    <a:pt x="842" y="383"/>
                    <a:pt x="958" y="393"/>
                  </a:cubicBezTo>
                  <a:cubicBezTo>
                    <a:pt x="989" y="360"/>
                    <a:pt x="1065" y="334"/>
                    <a:pt x="1153" y="320"/>
                  </a:cubicBezTo>
                  <a:cubicBezTo>
                    <a:pt x="1147" y="271"/>
                    <a:pt x="1099" y="206"/>
                    <a:pt x="1057" y="141"/>
                  </a:cubicBezTo>
                  <a:lnTo>
                    <a:pt x="226"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75" name="Google Shape;17275;p63"/>
            <p:cNvSpPr/>
            <p:nvPr/>
          </p:nvSpPr>
          <p:spPr>
            <a:xfrm>
              <a:off x="3928475" y="3723725"/>
              <a:ext cx="17250" cy="7650"/>
            </a:xfrm>
            <a:custGeom>
              <a:avLst/>
              <a:gdLst/>
              <a:ahLst/>
              <a:cxnLst/>
              <a:rect l="l" t="t" r="r" b="b"/>
              <a:pathLst>
                <a:path w="690" h="306" extrusionOk="0">
                  <a:moveTo>
                    <a:pt x="0" y="0"/>
                  </a:moveTo>
                  <a:lnTo>
                    <a:pt x="0" y="0"/>
                  </a:lnTo>
                  <a:cubicBezTo>
                    <a:pt x="168" y="34"/>
                    <a:pt x="356" y="198"/>
                    <a:pt x="469" y="305"/>
                  </a:cubicBezTo>
                  <a:cubicBezTo>
                    <a:pt x="549" y="242"/>
                    <a:pt x="633" y="179"/>
                    <a:pt x="690" y="118"/>
                  </a:cubicBezTo>
                  <a:lnTo>
                    <a:pt x="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76" name="Google Shape;17276;p63"/>
            <p:cNvSpPr/>
            <p:nvPr/>
          </p:nvSpPr>
          <p:spPr>
            <a:xfrm>
              <a:off x="4171825" y="3765150"/>
              <a:ext cx="87000" cy="19325"/>
            </a:xfrm>
            <a:custGeom>
              <a:avLst/>
              <a:gdLst/>
              <a:ahLst/>
              <a:cxnLst/>
              <a:rect l="l" t="t" r="r" b="b"/>
              <a:pathLst>
                <a:path w="3480" h="773" extrusionOk="0">
                  <a:moveTo>
                    <a:pt x="98" y="1"/>
                  </a:moveTo>
                  <a:lnTo>
                    <a:pt x="1" y="282"/>
                  </a:lnTo>
                  <a:lnTo>
                    <a:pt x="2091" y="634"/>
                  </a:lnTo>
                  <a:cubicBezTo>
                    <a:pt x="2114" y="635"/>
                    <a:pt x="2136" y="635"/>
                    <a:pt x="2157" y="635"/>
                  </a:cubicBezTo>
                  <a:cubicBezTo>
                    <a:pt x="2347" y="635"/>
                    <a:pt x="2427" y="589"/>
                    <a:pt x="2266" y="449"/>
                  </a:cubicBezTo>
                  <a:lnTo>
                    <a:pt x="2266" y="449"/>
                  </a:lnTo>
                  <a:lnTo>
                    <a:pt x="3134" y="754"/>
                  </a:lnTo>
                  <a:cubicBezTo>
                    <a:pt x="3212" y="767"/>
                    <a:pt x="3266" y="773"/>
                    <a:pt x="3303" y="773"/>
                  </a:cubicBezTo>
                  <a:cubicBezTo>
                    <a:pt x="3480" y="773"/>
                    <a:pt x="3260" y="641"/>
                    <a:pt x="3341" y="596"/>
                  </a:cubicBezTo>
                  <a:cubicBezTo>
                    <a:pt x="3143" y="543"/>
                    <a:pt x="2970" y="499"/>
                    <a:pt x="2823" y="459"/>
                  </a:cubicBezTo>
                  <a:lnTo>
                    <a:pt x="98"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77" name="Google Shape;17277;p63"/>
            <p:cNvSpPr/>
            <p:nvPr/>
          </p:nvSpPr>
          <p:spPr>
            <a:xfrm>
              <a:off x="4273525" y="3781925"/>
              <a:ext cx="109325" cy="23900"/>
            </a:xfrm>
            <a:custGeom>
              <a:avLst/>
              <a:gdLst/>
              <a:ahLst/>
              <a:cxnLst/>
              <a:rect l="l" t="t" r="r" b="b"/>
              <a:pathLst>
                <a:path w="4373" h="956" extrusionOk="0">
                  <a:moveTo>
                    <a:pt x="17" y="1"/>
                  </a:moveTo>
                  <a:lnTo>
                    <a:pt x="17" y="1"/>
                  </a:lnTo>
                  <a:cubicBezTo>
                    <a:pt x="0" y="106"/>
                    <a:pt x="15" y="211"/>
                    <a:pt x="55" y="305"/>
                  </a:cubicBezTo>
                  <a:lnTo>
                    <a:pt x="3914" y="955"/>
                  </a:lnTo>
                  <a:cubicBezTo>
                    <a:pt x="4061" y="871"/>
                    <a:pt x="4215" y="798"/>
                    <a:pt x="4372" y="734"/>
                  </a:cubicBezTo>
                  <a:lnTo>
                    <a:pt x="2459" y="413"/>
                  </a:lnTo>
                  <a:lnTo>
                    <a:pt x="2459" y="413"/>
                  </a:lnTo>
                  <a:cubicBezTo>
                    <a:pt x="2463" y="421"/>
                    <a:pt x="2467" y="429"/>
                    <a:pt x="2472" y="436"/>
                  </a:cubicBezTo>
                  <a:lnTo>
                    <a:pt x="2472" y="436"/>
                  </a:lnTo>
                  <a:lnTo>
                    <a:pt x="2450" y="411"/>
                  </a:lnTo>
                  <a:lnTo>
                    <a:pt x="17"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78" name="Google Shape;17278;p63"/>
            <p:cNvSpPr/>
            <p:nvPr/>
          </p:nvSpPr>
          <p:spPr>
            <a:xfrm>
              <a:off x="4393600" y="3802125"/>
              <a:ext cx="142350" cy="31350"/>
            </a:xfrm>
            <a:custGeom>
              <a:avLst/>
              <a:gdLst/>
              <a:ahLst/>
              <a:cxnLst/>
              <a:rect l="l" t="t" r="r" b="b"/>
              <a:pathLst>
                <a:path w="5694" h="1254" extrusionOk="0">
                  <a:moveTo>
                    <a:pt x="0" y="0"/>
                  </a:moveTo>
                  <a:lnTo>
                    <a:pt x="0" y="0"/>
                  </a:lnTo>
                  <a:cubicBezTo>
                    <a:pt x="68" y="99"/>
                    <a:pt x="211" y="229"/>
                    <a:pt x="301" y="347"/>
                  </a:cubicBezTo>
                  <a:lnTo>
                    <a:pt x="2225" y="669"/>
                  </a:lnTo>
                  <a:cubicBezTo>
                    <a:pt x="2243" y="656"/>
                    <a:pt x="2270" y="650"/>
                    <a:pt x="2304" y="650"/>
                  </a:cubicBezTo>
                  <a:cubicBezTo>
                    <a:pt x="2408" y="650"/>
                    <a:pt x="2579" y="704"/>
                    <a:pt x="2764" y="759"/>
                  </a:cubicBezTo>
                  <a:lnTo>
                    <a:pt x="3460" y="877"/>
                  </a:lnTo>
                  <a:lnTo>
                    <a:pt x="3483" y="877"/>
                  </a:lnTo>
                  <a:cubicBezTo>
                    <a:pt x="3480" y="878"/>
                    <a:pt x="3476" y="878"/>
                    <a:pt x="3473" y="878"/>
                  </a:cubicBezTo>
                  <a:cubicBezTo>
                    <a:pt x="3469" y="878"/>
                    <a:pt x="3466" y="878"/>
                    <a:pt x="3464" y="879"/>
                  </a:cubicBezTo>
                  <a:lnTo>
                    <a:pt x="4036" y="974"/>
                  </a:lnTo>
                  <a:cubicBezTo>
                    <a:pt x="3822" y="864"/>
                    <a:pt x="4049" y="778"/>
                    <a:pt x="4059" y="705"/>
                  </a:cubicBezTo>
                  <a:lnTo>
                    <a:pt x="4591" y="827"/>
                  </a:lnTo>
                  <a:lnTo>
                    <a:pt x="4410" y="1037"/>
                  </a:lnTo>
                  <a:lnTo>
                    <a:pt x="5693" y="1253"/>
                  </a:lnTo>
                  <a:cubicBezTo>
                    <a:pt x="5500" y="1150"/>
                    <a:pt x="5296" y="1047"/>
                    <a:pt x="5567" y="938"/>
                  </a:cubicBezTo>
                  <a:lnTo>
                    <a:pt x="5439" y="915"/>
                  </a:lnTo>
                  <a:cubicBezTo>
                    <a:pt x="5287" y="925"/>
                    <a:pt x="5109" y="930"/>
                    <a:pt x="5029" y="953"/>
                  </a:cubicBezTo>
                  <a:cubicBezTo>
                    <a:pt x="5035" y="906"/>
                    <a:pt x="5100" y="881"/>
                    <a:pt x="5193" y="873"/>
                  </a:cubicBezTo>
                  <a:lnTo>
                    <a:pt x="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79" name="Google Shape;17279;p63"/>
            <p:cNvSpPr/>
            <p:nvPr/>
          </p:nvSpPr>
          <p:spPr>
            <a:xfrm>
              <a:off x="3976725" y="3547175"/>
              <a:ext cx="102600" cy="24225"/>
            </a:xfrm>
            <a:custGeom>
              <a:avLst/>
              <a:gdLst/>
              <a:ahLst/>
              <a:cxnLst/>
              <a:rect l="l" t="t" r="r" b="b"/>
              <a:pathLst>
                <a:path w="4104" h="969" extrusionOk="0">
                  <a:moveTo>
                    <a:pt x="1" y="1"/>
                  </a:moveTo>
                  <a:lnTo>
                    <a:pt x="5" y="55"/>
                  </a:lnTo>
                  <a:lnTo>
                    <a:pt x="545" y="131"/>
                  </a:lnTo>
                  <a:cubicBezTo>
                    <a:pt x="709" y="217"/>
                    <a:pt x="857" y="331"/>
                    <a:pt x="981" y="468"/>
                  </a:cubicBezTo>
                  <a:lnTo>
                    <a:pt x="3944" y="968"/>
                  </a:lnTo>
                  <a:cubicBezTo>
                    <a:pt x="3994" y="941"/>
                    <a:pt x="4049" y="918"/>
                    <a:pt x="4104" y="903"/>
                  </a:cubicBezTo>
                  <a:lnTo>
                    <a:pt x="3569" y="779"/>
                  </a:lnTo>
                  <a:cubicBezTo>
                    <a:pt x="3521" y="703"/>
                    <a:pt x="3612" y="661"/>
                    <a:pt x="3721" y="627"/>
                  </a:cubicBezTo>
                  <a:lnTo>
                    <a:pt x="1124" y="190"/>
                  </a:lnTo>
                  <a:cubicBezTo>
                    <a:pt x="1111" y="194"/>
                    <a:pt x="1098" y="198"/>
                    <a:pt x="1086" y="205"/>
                  </a:cubicBezTo>
                  <a:lnTo>
                    <a:pt x="1031" y="175"/>
                  </a:lnTo>
                  <a:lnTo>
                    <a:pt x="1"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80" name="Google Shape;17280;p63"/>
            <p:cNvSpPr/>
            <p:nvPr/>
          </p:nvSpPr>
          <p:spPr>
            <a:xfrm>
              <a:off x="4085625" y="3565525"/>
              <a:ext cx="20300" cy="4700"/>
            </a:xfrm>
            <a:custGeom>
              <a:avLst/>
              <a:gdLst/>
              <a:ahLst/>
              <a:cxnLst/>
              <a:rect l="l" t="t" r="r" b="b"/>
              <a:pathLst>
                <a:path w="812" h="188" extrusionOk="0">
                  <a:moveTo>
                    <a:pt x="0" y="1"/>
                  </a:moveTo>
                  <a:lnTo>
                    <a:pt x="0" y="1"/>
                  </a:lnTo>
                  <a:cubicBezTo>
                    <a:pt x="48" y="85"/>
                    <a:pt x="183" y="160"/>
                    <a:pt x="479" y="186"/>
                  </a:cubicBezTo>
                  <a:cubicBezTo>
                    <a:pt x="501" y="187"/>
                    <a:pt x="522" y="187"/>
                    <a:pt x="542" y="187"/>
                  </a:cubicBezTo>
                  <a:cubicBezTo>
                    <a:pt x="670" y="187"/>
                    <a:pt x="750" y="165"/>
                    <a:pt x="812" y="137"/>
                  </a:cubicBezTo>
                  <a:lnTo>
                    <a:pt x="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81" name="Google Shape;17281;p63"/>
            <p:cNvSpPr/>
            <p:nvPr/>
          </p:nvSpPr>
          <p:spPr>
            <a:xfrm>
              <a:off x="4106550" y="3569675"/>
              <a:ext cx="234550" cy="44150"/>
            </a:xfrm>
            <a:custGeom>
              <a:avLst/>
              <a:gdLst/>
              <a:ahLst/>
              <a:cxnLst/>
              <a:rect l="l" t="t" r="r" b="b"/>
              <a:pathLst>
                <a:path w="9382" h="1766" extrusionOk="0">
                  <a:moveTo>
                    <a:pt x="145" y="1"/>
                  </a:moveTo>
                  <a:cubicBezTo>
                    <a:pt x="0" y="64"/>
                    <a:pt x="46" y="190"/>
                    <a:pt x="44" y="287"/>
                  </a:cubicBezTo>
                  <a:lnTo>
                    <a:pt x="458" y="356"/>
                  </a:lnTo>
                  <a:cubicBezTo>
                    <a:pt x="468" y="340"/>
                    <a:pt x="494" y="331"/>
                    <a:pt x="545" y="331"/>
                  </a:cubicBezTo>
                  <a:cubicBezTo>
                    <a:pt x="597" y="331"/>
                    <a:pt x="673" y="340"/>
                    <a:pt x="782" y="362"/>
                  </a:cubicBezTo>
                  <a:cubicBezTo>
                    <a:pt x="799" y="381"/>
                    <a:pt x="816" y="400"/>
                    <a:pt x="833" y="419"/>
                  </a:cubicBezTo>
                  <a:lnTo>
                    <a:pt x="8824" y="1765"/>
                  </a:lnTo>
                  <a:cubicBezTo>
                    <a:pt x="8986" y="1643"/>
                    <a:pt x="9180" y="1572"/>
                    <a:pt x="9382" y="1555"/>
                  </a:cubicBezTo>
                  <a:lnTo>
                    <a:pt x="145"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82" name="Google Shape;17282;p63"/>
            <p:cNvSpPr/>
            <p:nvPr/>
          </p:nvSpPr>
          <p:spPr>
            <a:xfrm>
              <a:off x="4091075" y="3574025"/>
              <a:ext cx="14125" cy="2400"/>
            </a:xfrm>
            <a:custGeom>
              <a:avLst/>
              <a:gdLst/>
              <a:ahLst/>
              <a:cxnLst/>
              <a:rect l="l" t="t" r="r" b="b"/>
              <a:pathLst>
                <a:path w="565" h="96" extrusionOk="0">
                  <a:moveTo>
                    <a:pt x="54" y="0"/>
                  </a:moveTo>
                  <a:cubicBezTo>
                    <a:pt x="36" y="0"/>
                    <a:pt x="18" y="1"/>
                    <a:pt x="1" y="1"/>
                  </a:cubicBezTo>
                  <a:lnTo>
                    <a:pt x="564" y="96"/>
                  </a:lnTo>
                  <a:cubicBezTo>
                    <a:pt x="516" y="71"/>
                    <a:pt x="468" y="50"/>
                    <a:pt x="415" y="35"/>
                  </a:cubicBezTo>
                  <a:cubicBezTo>
                    <a:pt x="296" y="13"/>
                    <a:pt x="175" y="0"/>
                    <a:pt x="5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83" name="Google Shape;17283;p63"/>
            <p:cNvSpPr/>
            <p:nvPr/>
          </p:nvSpPr>
          <p:spPr>
            <a:xfrm>
              <a:off x="4367725" y="3613000"/>
              <a:ext cx="239975" cy="46125"/>
            </a:xfrm>
            <a:custGeom>
              <a:avLst/>
              <a:gdLst/>
              <a:ahLst/>
              <a:cxnLst/>
              <a:rect l="l" t="t" r="r" b="b"/>
              <a:pathLst>
                <a:path w="9599" h="1845" extrusionOk="0">
                  <a:moveTo>
                    <a:pt x="1" y="1"/>
                  </a:moveTo>
                  <a:lnTo>
                    <a:pt x="1" y="1"/>
                  </a:lnTo>
                  <a:cubicBezTo>
                    <a:pt x="255" y="95"/>
                    <a:pt x="499" y="179"/>
                    <a:pt x="705" y="226"/>
                  </a:cubicBezTo>
                  <a:cubicBezTo>
                    <a:pt x="802" y="236"/>
                    <a:pt x="907" y="249"/>
                    <a:pt x="1019" y="263"/>
                  </a:cubicBezTo>
                  <a:cubicBezTo>
                    <a:pt x="911" y="263"/>
                    <a:pt x="806" y="251"/>
                    <a:pt x="703" y="226"/>
                  </a:cubicBezTo>
                  <a:cubicBezTo>
                    <a:pt x="590" y="215"/>
                    <a:pt x="488" y="208"/>
                    <a:pt x="404" y="208"/>
                  </a:cubicBezTo>
                  <a:cubicBezTo>
                    <a:pt x="213" y="208"/>
                    <a:pt x="112" y="242"/>
                    <a:pt x="173" y="335"/>
                  </a:cubicBezTo>
                  <a:cubicBezTo>
                    <a:pt x="5053" y="1156"/>
                    <a:pt x="9147" y="1845"/>
                    <a:pt x="9153" y="1845"/>
                  </a:cubicBezTo>
                  <a:cubicBezTo>
                    <a:pt x="9153" y="1845"/>
                    <a:pt x="9149" y="1844"/>
                    <a:pt x="9140" y="1843"/>
                  </a:cubicBezTo>
                  <a:lnTo>
                    <a:pt x="9140" y="1843"/>
                  </a:lnTo>
                  <a:cubicBezTo>
                    <a:pt x="9144" y="1843"/>
                    <a:pt x="9147" y="1843"/>
                    <a:pt x="9151" y="1843"/>
                  </a:cubicBezTo>
                  <a:cubicBezTo>
                    <a:pt x="9202" y="1843"/>
                    <a:pt x="9276" y="1804"/>
                    <a:pt x="9351" y="1759"/>
                  </a:cubicBezTo>
                  <a:lnTo>
                    <a:pt x="9338" y="1759"/>
                  </a:lnTo>
                  <a:lnTo>
                    <a:pt x="9355" y="1757"/>
                  </a:lnTo>
                  <a:cubicBezTo>
                    <a:pt x="9435" y="1710"/>
                    <a:pt x="9508" y="1656"/>
                    <a:pt x="9557" y="1633"/>
                  </a:cubicBezTo>
                  <a:lnTo>
                    <a:pt x="9452" y="1607"/>
                  </a:lnTo>
                  <a:lnTo>
                    <a:pt x="9557" y="1630"/>
                  </a:lnTo>
                  <a:cubicBezTo>
                    <a:pt x="9569" y="1622"/>
                    <a:pt x="9584" y="1618"/>
                    <a:pt x="9599" y="1616"/>
                  </a:cubicBezTo>
                  <a:cubicBezTo>
                    <a:pt x="9534" y="1605"/>
                    <a:pt x="5136" y="865"/>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7284" name="Google Shape;17284;p63"/>
          <p:cNvGrpSpPr/>
          <p:nvPr/>
        </p:nvGrpSpPr>
        <p:grpSpPr>
          <a:xfrm>
            <a:off x="532868" y="1102913"/>
            <a:ext cx="8078264" cy="3505687"/>
            <a:chOff x="713234" y="2220211"/>
            <a:chExt cx="3858736" cy="1975814"/>
          </a:xfrm>
        </p:grpSpPr>
        <p:sp>
          <p:nvSpPr>
            <p:cNvPr id="17285" name="Google Shape;17285;p63"/>
            <p:cNvSpPr/>
            <p:nvPr/>
          </p:nvSpPr>
          <p:spPr>
            <a:xfrm>
              <a:off x="713234" y="2220211"/>
              <a:ext cx="3858736" cy="1863093"/>
            </a:xfrm>
            <a:custGeom>
              <a:avLst/>
              <a:gdLst/>
              <a:ahLst/>
              <a:cxnLst/>
              <a:rect l="l" t="t" r="r" b="b"/>
              <a:pathLst>
                <a:path w="65689" h="41971" extrusionOk="0">
                  <a:moveTo>
                    <a:pt x="0" y="0"/>
                  </a:moveTo>
                  <a:lnTo>
                    <a:pt x="439" y="41435"/>
                  </a:lnTo>
                  <a:lnTo>
                    <a:pt x="65688" y="41971"/>
                  </a:lnTo>
                  <a:lnTo>
                    <a:pt x="64829" y="422"/>
                  </a:lnTo>
                  <a:lnTo>
                    <a:pt x="34696" y="505"/>
                  </a:lnTo>
                  <a:lnTo>
                    <a:pt x="0" y="0"/>
                  </a:lnTo>
                  <a:close/>
                </a:path>
              </a:pathLst>
            </a:custGeom>
            <a:solidFill>
              <a:schemeClr val="accent4"/>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86" name="Google Shape;17286;p63"/>
            <p:cNvSpPr/>
            <p:nvPr/>
          </p:nvSpPr>
          <p:spPr>
            <a:xfrm>
              <a:off x="737498" y="4018976"/>
              <a:ext cx="3833947" cy="177049"/>
            </a:xfrm>
            <a:custGeom>
              <a:avLst/>
              <a:gdLst/>
              <a:ahLst/>
              <a:cxnLst/>
              <a:rect l="l" t="t" r="r" b="b"/>
              <a:pathLst>
                <a:path w="65267" h="2666" extrusionOk="0">
                  <a:moveTo>
                    <a:pt x="55311" y="399"/>
                  </a:moveTo>
                  <a:lnTo>
                    <a:pt x="55311" y="399"/>
                  </a:lnTo>
                  <a:cubicBezTo>
                    <a:pt x="55312" y="400"/>
                    <a:pt x="55314" y="401"/>
                    <a:pt x="55315" y="402"/>
                  </a:cubicBezTo>
                  <a:lnTo>
                    <a:pt x="55315" y="402"/>
                  </a:lnTo>
                  <a:cubicBezTo>
                    <a:pt x="55314" y="401"/>
                    <a:pt x="55313" y="400"/>
                    <a:pt x="55311" y="399"/>
                  </a:cubicBezTo>
                  <a:close/>
                  <a:moveTo>
                    <a:pt x="50017" y="577"/>
                  </a:moveTo>
                  <a:cubicBezTo>
                    <a:pt x="49996" y="610"/>
                    <a:pt x="49984" y="621"/>
                    <a:pt x="49979" y="621"/>
                  </a:cubicBezTo>
                  <a:cubicBezTo>
                    <a:pt x="49970" y="621"/>
                    <a:pt x="49986" y="582"/>
                    <a:pt x="50017" y="577"/>
                  </a:cubicBezTo>
                  <a:close/>
                  <a:moveTo>
                    <a:pt x="37986" y="674"/>
                  </a:moveTo>
                  <a:cubicBezTo>
                    <a:pt x="38085" y="674"/>
                    <a:pt x="38225" y="716"/>
                    <a:pt x="37974" y="716"/>
                  </a:cubicBezTo>
                  <a:cubicBezTo>
                    <a:pt x="37958" y="716"/>
                    <a:pt x="37941" y="716"/>
                    <a:pt x="37922" y="716"/>
                  </a:cubicBezTo>
                  <a:cubicBezTo>
                    <a:pt x="37938" y="706"/>
                    <a:pt x="37953" y="692"/>
                    <a:pt x="37965" y="675"/>
                  </a:cubicBezTo>
                  <a:cubicBezTo>
                    <a:pt x="37972" y="675"/>
                    <a:pt x="37979" y="674"/>
                    <a:pt x="37986" y="674"/>
                  </a:cubicBezTo>
                  <a:close/>
                  <a:moveTo>
                    <a:pt x="15099" y="2106"/>
                  </a:moveTo>
                  <a:cubicBezTo>
                    <a:pt x="15108" y="2106"/>
                    <a:pt x="15092" y="2144"/>
                    <a:pt x="15061" y="2149"/>
                  </a:cubicBezTo>
                  <a:cubicBezTo>
                    <a:pt x="15082" y="2116"/>
                    <a:pt x="15094" y="2106"/>
                    <a:pt x="15099" y="2106"/>
                  </a:cubicBezTo>
                  <a:close/>
                  <a:moveTo>
                    <a:pt x="31031" y="2147"/>
                  </a:moveTo>
                  <a:cubicBezTo>
                    <a:pt x="31034" y="2147"/>
                    <a:pt x="31038" y="2161"/>
                    <a:pt x="31044" y="2177"/>
                  </a:cubicBezTo>
                  <a:cubicBezTo>
                    <a:pt x="31044" y="2177"/>
                    <a:pt x="31043" y="2177"/>
                    <a:pt x="31043" y="2177"/>
                  </a:cubicBezTo>
                  <a:cubicBezTo>
                    <a:pt x="31036" y="2177"/>
                    <a:pt x="31031" y="2183"/>
                    <a:pt x="31029" y="2200"/>
                  </a:cubicBezTo>
                  <a:lnTo>
                    <a:pt x="31029" y="2200"/>
                  </a:lnTo>
                  <a:cubicBezTo>
                    <a:pt x="31028" y="2160"/>
                    <a:pt x="31029" y="2147"/>
                    <a:pt x="31031" y="2147"/>
                  </a:cubicBezTo>
                  <a:close/>
                  <a:moveTo>
                    <a:pt x="43" y="1"/>
                  </a:moveTo>
                  <a:cubicBezTo>
                    <a:pt x="29" y="1"/>
                    <a:pt x="15" y="3"/>
                    <a:pt x="1" y="9"/>
                  </a:cubicBezTo>
                  <a:cubicBezTo>
                    <a:pt x="1" y="57"/>
                    <a:pt x="1" y="67"/>
                    <a:pt x="2" y="99"/>
                  </a:cubicBezTo>
                  <a:cubicBezTo>
                    <a:pt x="2" y="97"/>
                    <a:pt x="2" y="97"/>
                    <a:pt x="2" y="97"/>
                  </a:cubicBezTo>
                  <a:cubicBezTo>
                    <a:pt x="2" y="97"/>
                    <a:pt x="2" y="164"/>
                    <a:pt x="3" y="221"/>
                  </a:cubicBezTo>
                  <a:cubicBezTo>
                    <a:pt x="5" y="310"/>
                    <a:pt x="5" y="329"/>
                    <a:pt x="5" y="336"/>
                  </a:cubicBezTo>
                  <a:cubicBezTo>
                    <a:pt x="5" y="375"/>
                    <a:pt x="6" y="416"/>
                    <a:pt x="6" y="454"/>
                  </a:cubicBezTo>
                  <a:lnTo>
                    <a:pt x="6" y="496"/>
                  </a:lnTo>
                  <a:cubicBezTo>
                    <a:pt x="6" y="514"/>
                    <a:pt x="6" y="543"/>
                    <a:pt x="7" y="572"/>
                  </a:cubicBezTo>
                  <a:lnTo>
                    <a:pt x="7" y="631"/>
                  </a:lnTo>
                  <a:lnTo>
                    <a:pt x="7" y="677"/>
                  </a:lnTo>
                  <a:lnTo>
                    <a:pt x="7" y="678"/>
                  </a:lnTo>
                  <a:cubicBezTo>
                    <a:pt x="7" y="682"/>
                    <a:pt x="7" y="704"/>
                    <a:pt x="10" y="850"/>
                  </a:cubicBezTo>
                  <a:cubicBezTo>
                    <a:pt x="11" y="979"/>
                    <a:pt x="11" y="996"/>
                    <a:pt x="12" y="1056"/>
                  </a:cubicBezTo>
                  <a:lnTo>
                    <a:pt x="12" y="1076"/>
                  </a:lnTo>
                  <a:cubicBezTo>
                    <a:pt x="17" y="1495"/>
                    <a:pt x="16" y="1430"/>
                    <a:pt x="21" y="1848"/>
                  </a:cubicBezTo>
                  <a:cubicBezTo>
                    <a:pt x="23" y="1996"/>
                    <a:pt x="28" y="2436"/>
                    <a:pt x="28" y="2436"/>
                  </a:cubicBezTo>
                  <a:cubicBezTo>
                    <a:pt x="77" y="2466"/>
                    <a:pt x="130" y="2478"/>
                    <a:pt x="220" y="2478"/>
                  </a:cubicBezTo>
                  <a:cubicBezTo>
                    <a:pt x="328" y="2478"/>
                    <a:pt x="489" y="2461"/>
                    <a:pt x="757" y="2435"/>
                  </a:cubicBezTo>
                  <a:cubicBezTo>
                    <a:pt x="760" y="2448"/>
                    <a:pt x="867" y="2456"/>
                    <a:pt x="960" y="2456"/>
                  </a:cubicBezTo>
                  <a:cubicBezTo>
                    <a:pt x="1026" y="2456"/>
                    <a:pt x="1085" y="2452"/>
                    <a:pt x="1093" y="2444"/>
                  </a:cubicBezTo>
                  <a:cubicBezTo>
                    <a:pt x="1093" y="2443"/>
                    <a:pt x="1097" y="2443"/>
                    <a:pt x="1103" y="2443"/>
                  </a:cubicBezTo>
                  <a:cubicBezTo>
                    <a:pt x="1169" y="2443"/>
                    <a:pt x="1522" y="2479"/>
                    <a:pt x="1611" y="2535"/>
                  </a:cubicBezTo>
                  <a:cubicBezTo>
                    <a:pt x="1655" y="2505"/>
                    <a:pt x="1716" y="2495"/>
                    <a:pt x="1781" y="2495"/>
                  </a:cubicBezTo>
                  <a:cubicBezTo>
                    <a:pt x="1869" y="2495"/>
                    <a:pt x="1964" y="2514"/>
                    <a:pt x="2029" y="2524"/>
                  </a:cubicBezTo>
                  <a:cubicBezTo>
                    <a:pt x="2030" y="2524"/>
                    <a:pt x="2031" y="2524"/>
                    <a:pt x="2033" y="2524"/>
                  </a:cubicBezTo>
                  <a:cubicBezTo>
                    <a:pt x="2069" y="2524"/>
                    <a:pt x="2106" y="2556"/>
                    <a:pt x="2144" y="2556"/>
                  </a:cubicBezTo>
                  <a:cubicBezTo>
                    <a:pt x="2173" y="2556"/>
                    <a:pt x="2202" y="2538"/>
                    <a:pt x="2233" y="2477"/>
                  </a:cubicBezTo>
                  <a:cubicBezTo>
                    <a:pt x="2244" y="2479"/>
                    <a:pt x="2255" y="2480"/>
                    <a:pt x="2266" y="2480"/>
                  </a:cubicBezTo>
                  <a:cubicBezTo>
                    <a:pt x="2330" y="2480"/>
                    <a:pt x="2392" y="2448"/>
                    <a:pt x="2453" y="2427"/>
                  </a:cubicBezTo>
                  <a:cubicBezTo>
                    <a:pt x="2457" y="2419"/>
                    <a:pt x="2466" y="2415"/>
                    <a:pt x="2479" y="2415"/>
                  </a:cubicBezTo>
                  <a:cubicBezTo>
                    <a:pt x="2543" y="2415"/>
                    <a:pt x="2706" y="2505"/>
                    <a:pt x="2903" y="2505"/>
                  </a:cubicBezTo>
                  <a:cubicBezTo>
                    <a:pt x="2958" y="2505"/>
                    <a:pt x="3016" y="2498"/>
                    <a:pt x="3075" y="2479"/>
                  </a:cubicBezTo>
                  <a:cubicBezTo>
                    <a:pt x="3088" y="2475"/>
                    <a:pt x="3105" y="2474"/>
                    <a:pt x="3124" y="2474"/>
                  </a:cubicBezTo>
                  <a:cubicBezTo>
                    <a:pt x="3215" y="2474"/>
                    <a:pt x="3364" y="2512"/>
                    <a:pt x="3493" y="2512"/>
                  </a:cubicBezTo>
                  <a:cubicBezTo>
                    <a:pt x="3593" y="2512"/>
                    <a:pt x="3682" y="2489"/>
                    <a:pt x="3723" y="2409"/>
                  </a:cubicBezTo>
                  <a:cubicBezTo>
                    <a:pt x="3735" y="2405"/>
                    <a:pt x="3749" y="2403"/>
                    <a:pt x="3764" y="2403"/>
                  </a:cubicBezTo>
                  <a:cubicBezTo>
                    <a:pt x="3863" y="2403"/>
                    <a:pt x="4004" y="2487"/>
                    <a:pt x="4129" y="2487"/>
                  </a:cubicBezTo>
                  <a:cubicBezTo>
                    <a:pt x="4147" y="2487"/>
                    <a:pt x="4164" y="2486"/>
                    <a:pt x="4181" y="2482"/>
                  </a:cubicBezTo>
                  <a:cubicBezTo>
                    <a:pt x="4198" y="2478"/>
                    <a:pt x="4215" y="2476"/>
                    <a:pt x="4233" y="2476"/>
                  </a:cubicBezTo>
                  <a:cubicBezTo>
                    <a:pt x="4261" y="2476"/>
                    <a:pt x="4290" y="2480"/>
                    <a:pt x="4319" y="2480"/>
                  </a:cubicBezTo>
                  <a:cubicBezTo>
                    <a:pt x="4356" y="2480"/>
                    <a:pt x="4394" y="2475"/>
                    <a:pt x="4433" y="2453"/>
                  </a:cubicBezTo>
                  <a:cubicBezTo>
                    <a:pt x="4532" y="2449"/>
                    <a:pt x="4630" y="2431"/>
                    <a:pt x="4725" y="2401"/>
                  </a:cubicBezTo>
                  <a:cubicBezTo>
                    <a:pt x="4755" y="2421"/>
                    <a:pt x="4786" y="2429"/>
                    <a:pt x="4817" y="2429"/>
                  </a:cubicBezTo>
                  <a:cubicBezTo>
                    <a:pt x="4894" y="2429"/>
                    <a:pt x="4974" y="2377"/>
                    <a:pt x="5059" y="2329"/>
                  </a:cubicBezTo>
                  <a:cubicBezTo>
                    <a:pt x="5085" y="2348"/>
                    <a:pt x="5112" y="2355"/>
                    <a:pt x="5139" y="2355"/>
                  </a:cubicBezTo>
                  <a:cubicBezTo>
                    <a:pt x="5206" y="2355"/>
                    <a:pt x="5275" y="2313"/>
                    <a:pt x="5346" y="2313"/>
                  </a:cubicBezTo>
                  <a:cubicBezTo>
                    <a:pt x="5376" y="2313"/>
                    <a:pt x="5406" y="2320"/>
                    <a:pt x="5437" y="2341"/>
                  </a:cubicBezTo>
                  <a:cubicBezTo>
                    <a:pt x="5436" y="2284"/>
                    <a:pt x="5454" y="2255"/>
                    <a:pt x="5489" y="2255"/>
                  </a:cubicBezTo>
                  <a:cubicBezTo>
                    <a:pt x="5525" y="2255"/>
                    <a:pt x="5579" y="2287"/>
                    <a:pt x="5648" y="2348"/>
                  </a:cubicBezTo>
                  <a:cubicBezTo>
                    <a:pt x="5672" y="2300"/>
                    <a:pt x="5698" y="2271"/>
                    <a:pt x="5727" y="2271"/>
                  </a:cubicBezTo>
                  <a:cubicBezTo>
                    <a:pt x="5737" y="2271"/>
                    <a:pt x="5747" y="2274"/>
                    <a:pt x="5757" y="2281"/>
                  </a:cubicBezTo>
                  <a:cubicBezTo>
                    <a:pt x="5763" y="2275"/>
                    <a:pt x="5769" y="2272"/>
                    <a:pt x="5775" y="2272"/>
                  </a:cubicBezTo>
                  <a:cubicBezTo>
                    <a:pt x="5810" y="2272"/>
                    <a:pt x="5848" y="2363"/>
                    <a:pt x="5888" y="2366"/>
                  </a:cubicBezTo>
                  <a:cubicBezTo>
                    <a:pt x="5931" y="2405"/>
                    <a:pt x="5975" y="2421"/>
                    <a:pt x="6022" y="2421"/>
                  </a:cubicBezTo>
                  <a:cubicBezTo>
                    <a:pt x="6077" y="2421"/>
                    <a:pt x="6135" y="2398"/>
                    <a:pt x="6196" y="2364"/>
                  </a:cubicBezTo>
                  <a:cubicBezTo>
                    <a:pt x="6233" y="2406"/>
                    <a:pt x="6270" y="2426"/>
                    <a:pt x="6308" y="2426"/>
                  </a:cubicBezTo>
                  <a:cubicBezTo>
                    <a:pt x="6349" y="2426"/>
                    <a:pt x="6390" y="2402"/>
                    <a:pt x="6433" y="2354"/>
                  </a:cubicBezTo>
                  <a:cubicBezTo>
                    <a:pt x="6483" y="2347"/>
                    <a:pt x="6533" y="2317"/>
                    <a:pt x="6585" y="2317"/>
                  </a:cubicBezTo>
                  <a:cubicBezTo>
                    <a:pt x="6619" y="2317"/>
                    <a:pt x="6654" y="2331"/>
                    <a:pt x="6690" y="2373"/>
                  </a:cubicBezTo>
                  <a:cubicBezTo>
                    <a:pt x="6724" y="2402"/>
                    <a:pt x="6757" y="2412"/>
                    <a:pt x="6791" y="2412"/>
                  </a:cubicBezTo>
                  <a:cubicBezTo>
                    <a:pt x="6873" y="2412"/>
                    <a:pt x="6956" y="2353"/>
                    <a:pt x="7041" y="2353"/>
                  </a:cubicBezTo>
                  <a:cubicBezTo>
                    <a:pt x="7069" y="2353"/>
                    <a:pt x="7098" y="2359"/>
                    <a:pt x="7128" y="2378"/>
                  </a:cubicBezTo>
                  <a:cubicBezTo>
                    <a:pt x="7203" y="2381"/>
                    <a:pt x="7279" y="2403"/>
                    <a:pt x="7355" y="2415"/>
                  </a:cubicBezTo>
                  <a:cubicBezTo>
                    <a:pt x="7381" y="2418"/>
                    <a:pt x="7406" y="2420"/>
                    <a:pt x="7432" y="2420"/>
                  </a:cubicBezTo>
                  <a:cubicBezTo>
                    <a:pt x="7483" y="2420"/>
                    <a:pt x="7534" y="2411"/>
                    <a:pt x="7584" y="2384"/>
                  </a:cubicBezTo>
                  <a:cubicBezTo>
                    <a:pt x="7649" y="2350"/>
                    <a:pt x="7746" y="2337"/>
                    <a:pt x="7855" y="2337"/>
                  </a:cubicBezTo>
                  <a:cubicBezTo>
                    <a:pt x="8053" y="2337"/>
                    <a:pt x="8287" y="2380"/>
                    <a:pt x="8425" y="2415"/>
                  </a:cubicBezTo>
                  <a:lnTo>
                    <a:pt x="8534" y="2305"/>
                  </a:lnTo>
                  <a:cubicBezTo>
                    <a:pt x="8563" y="2349"/>
                    <a:pt x="8591" y="2367"/>
                    <a:pt x="8618" y="2367"/>
                  </a:cubicBezTo>
                  <a:cubicBezTo>
                    <a:pt x="8714" y="2367"/>
                    <a:pt x="8810" y="2147"/>
                    <a:pt x="9027" y="2065"/>
                  </a:cubicBezTo>
                  <a:cubicBezTo>
                    <a:pt x="9048" y="2102"/>
                    <a:pt x="9068" y="2140"/>
                    <a:pt x="9088" y="2177"/>
                  </a:cubicBezTo>
                  <a:cubicBezTo>
                    <a:pt x="9124" y="2123"/>
                    <a:pt x="9207" y="2098"/>
                    <a:pt x="9294" y="2098"/>
                  </a:cubicBezTo>
                  <a:cubicBezTo>
                    <a:pt x="9421" y="2098"/>
                    <a:pt x="9556" y="2150"/>
                    <a:pt x="9567" y="2236"/>
                  </a:cubicBezTo>
                  <a:cubicBezTo>
                    <a:pt x="9631" y="2073"/>
                    <a:pt x="9801" y="2056"/>
                    <a:pt x="9974" y="2056"/>
                  </a:cubicBezTo>
                  <a:cubicBezTo>
                    <a:pt x="10019" y="2056"/>
                    <a:pt x="10064" y="2057"/>
                    <a:pt x="10108" y="2057"/>
                  </a:cubicBezTo>
                  <a:cubicBezTo>
                    <a:pt x="10228" y="2057"/>
                    <a:pt x="10336" y="2048"/>
                    <a:pt x="10392" y="1982"/>
                  </a:cubicBezTo>
                  <a:cubicBezTo>
                    <a:pt x="10427" y="2035"/>
                    <a:pt x="10462" y="2060"/>
                    <a:pt x="10495" y="2060"/>
                  </a:cubicBezTo>
                  <a:cubicBezTo>
                    <a:pt x="10543" y="2060"/>
                    <a:pt x="10589" y="2008"/>
                    <a:pt x="10633" y="1912"/>
                  </a:cubicBezTo>
                  <a:cubicBezTo>
                    <a:pt x="10643" y="1874"/>
                    <a:pt x="10653" y="1862"/>
                    <a:pt x="10664" y="1862"/>
                  </a:cubicBezTo>
                  <a:cubicBezTo>
                    <a:pt x="10683" y="1862"/>
                    <a:pt x="10702" y="1904"/>
                    <a:pt x="10721" y="1904"/>
                  </a:cubicBezTo>
                  <a:cubicBezTo>
                    <a:pt x="10730" y="1904"/>
                    <a:pt x="10739" y="1894"/>
                    <a:pt x="10747" y="1867"/>
                  </a:cubicBezTo>
                  <a:cubicBezTo>
                    <a:pt x="10768" y="1846"/>
                    <a:pt x="10787" y="1772"/>
                    <a:pt x="10808" y="1772"/>
                  </a:cubicBezTo>
                  <a:cubicBezTo>
                    <a:pt x="10824" y="1772"/>
                    <a:pt x="10840" y="1819"/>
                    <a:pt x="10858" y="1977"/>
                  </a:cubicBezTo>
                  <a:cubicBezTo>
                    <a:pt x="10872" y="1952"/>
                    <a:pt x="10887" y="1943"/>
                    <a:pt x="10901" y="1943"/>
                  </a:cubicBezTo>
                  <a:cubicBezTo>
                    <a:pt x="10948" y="1943"/>
                    <a:pt x="10995" y="2043"/>
                    <a:pt x="11039" y="2043"/>
                  </a:cubicBezTo>
                  <a:cubicBezTo>
                    <a:pt x="11048" y="2043"/>
                    <a:pt x="11057" y="2039"/>
                    <a:pt x="11066" y="2029"/>
                  </a:cubicBezTo>
                  <a:cubicBezTo>
                    <a:pt x="11082" y="2060"/>
                    <a:pt x="11099" y="2071"/>
                    <a:pt x="11115" y="2071"/>
                  </a:cubicBezTo>
                  <a:cubicBezTo>
                    <a:pt x="11163" y="2071"/>
                    <a:pt x="11208" y="1967"/>
                    <a:pt x="11253" y="1954"/>
                  </a:cubicBezTo>
                  <a:cubicBezTo>
                    <a:pt x="11262" y="1942"/>
                    <a:pt x="11271" y="1937"/>
                    <a:pt x="11280" y="1937"/>
                  </a:cubicBezTo>
                  <a:cubicBezTo>
                    <a:pt x="11308" y="1937"/>
                    <a:pt x="11336" y="1978"/>
                    <a:pt x="11363" y="1978"/>
                  </a:cubicBezTo>
                  <a:cubicBezTo>
                    <a:pt x="11382" y="1978"/>
                    <a:pt x="11402" y="1955"/>
                    <a:pt x="11419" y="1878"/>
                  </a:cubicBezTo>
                  <a:cubicBezTo>
                    <a:pt x="11421" y="1878"/>
                    <a:pt x="11423" y="1878"/>
                    <a:pt x="11425" y="1878"/>
                  </a:cubicBezTo>
                  <a:cubicBezTo>
                    <a:pt x="11454" y="1878"/>
                    <a:pt x="11481" y="1846"/>
                    <a:pt x="11508" y="1846"/>
                  </a:cubicBezTo>
                  <a:cubicBezTo>
                    <a:pt x="11528" y="1846"/>
                    <a:pt x="11548" y="1865"/>
                    <a:pt x="11568" y="1932"/>
                  </a:cubicBezTo>
                  <a:cubicBezTo>
                    <a:pt x="11661" y="2037"/>
                    <a:pt x="11956" y="2038"/>
                    <a:pt x="12020" y="2123"/>
                  </a:cubicBezTo>
                  <a:cubicBezTo>
                    <a:pt x="12034" y="2046"/>
                    <a:pt x="12055" y="2016"/>
                    <a:pt x="12078" y="2016"/>
                  </a:cubicBezTo>
                  <a:cubicBezTo>
                    <a:pt x="12150" y="2016"/>
                    <a:pt x="12248" y="2304"/>
                    <a:pt x="12272" y="2304"/>
                  </a:cubicBezTo>
                  <a:cubicBezTo>
                    <a:pt x="12274" y="2305"/>
                    <a:pt x="12275" y="2306"/>
                    <a:pt x="12276" y="2306"/>
                  </a:cubicBezTo>
                  <a:cubicBezTo>
                    <a:pt x="12294" y="2306"/>
                    <a:pt x="12222" y="2129"/>
                    <a:pt x="12214" y="2129"/>
                  </a:cubicBezTo>
                  <a:cubicBezTo>
                    <a:pt x="12214" y="2129"/>
                    <a:pt x="12213" y="2129"/>
                    <a:pt x="12213" y="2131"/>
                  </a:cubicBezTo>
                  <a:cubicBezTo>
                    <a:pt x="12213" y="2110"/>
                    <a:pt x="12215" y="2101"/>
                    <a:pt x="12220" y="2101"/>
                  </a:cubicBezTo>
                  <a:cubicBezTo>
                    <a:pt x="12241" y="2101"/>
                    <a:pt x="12308" y="2321"/>
                    <a:pt x="12328" y="2321"/>
                  </a:cubicBezTo>
                  <a:cubicBezTo>
                    <a:pt x="12329" y="2321"/>
                    <a:pt x="12330" y="2321"/>
                    <a:pt x="12330" y="2319"/>
                  </a:cubicBezTo>
                  <a:cubicBezTo>
                    <a:pt x="12316" y="2299"/>
                    <a:pt x="12265" y="2158"/>
                    <a:pt x="12301" y="2142"/>
                  </a:cubicBezTo>
                  <a:lnTo>
                    <a:pt x="12301" y="2142"/>
                  </a:lnTo>
                  <a:cubicBezTo>
                    <a:pt x="12320" y="2149"/>
                    <a:pt x="12344" y="2240"/>
                    <a:pt x="12371" y="2240"/>
                  </a:cubicBezTo>
                  <a:cubicBezTo>
                    <a:pt x="12376" y="2240"/>
                    <a:pt x="12381" y="2237"/>
                    <a:pt x="12386" y="2229"/>
                  </a:cubicBezTo>
                  <a:cubicBezTo>
                    <a:pt x="12399" y="2202"/>
                    <a:pt x="12414" y="2111"/>
                    <a:pt x="12431" y="2111"/>
                  </a:cubicBezTo>
                  <a:cubicBezTo>
                    <a:pt x="12434" y="2111"/>
                    <a:pt x="12438" y="2114"/>
                    <a:pt x="12441" y="2122"/>
                  </a:cubicBezTo>
                  <a:cubicBezTo>
                    <a:pt x="12450" y="2153"/>
                    <a:pt x="12459" y="2159"/>
                    <a:pt x="12469" y="2159"/>
                  </a:cubicBezTo>
                  <a:cubicBezTo>
                    <a:pt x="12476" y="2159"/>
                    <a:pt x="12483" y="2156"/>
                    <a:pt x="12491" y="2156"/>
                  </a:cubicBezTo>
                  <a:cubicBezTo>
                    <a:pt x="12497" y="2156"/>
                    <a:pt x="12503" y="2158"/>
                    <a:pt x="12510" y="2166"/>
                  </a:cubicBezTo>
                  <a:cubicBezTo>
                    <a:pt x="12529" y="2116"/>
                    <a:pt x="12548" y="2050"/>
                    <a:pt x="12570" y="2050"/>
                  </a:cubicBezTo>
                  <a:cubicBezTo>
                    <a:pt x="12577" y="2050"/>
                    <a:pt x="12583" y="2055"/>
                    <a:pt x="12590" y="2067"/>
                  </a:cubicBezTo>
                  <a:cubicBezTo>
                    <a:pt x="12597" y="2064"/>
                    <a:pt x="12604" y="2062"/>
                    <a:pt x="12611" y="2062"/>
                  </a:cubicBezTo>
                  <a:cubicBezTo>
                    <a:pt x="12634" y="2062"/>
                    <a:pt x="12658" y="2079"/>
                    <a:pt x="12684" y="2118"/>
                  </a:cubicBezTo>
                  <a:cubicBezTo>
                    <a:pt x="12735" y="2154"/>
                    <a:pt x="12792" y="2276"/>
                    <a:pt x="12854" y="2276"/>
                  </a:cubicBezTo>
                  <a:cubicBezTo>
                    <a:pt x="12875" y="2276"/>
                    <a:pt x="12896" y="2262"/>
                    <a:pt x="12917" y="2228"/>
                  </a:cubicBezTo>
                  <a:cubicBezTo>
                    <a:pt x="13001" y="2238"/>
                    <a:pt x="13066" y="2268"/>
                    <a:pt x="13116" y="2268"/>
                  </a:cubicBezTo>
                  <a:cubicBezTo>
                    <a:pt x="13135" y="2268"/>
                    <a:pt x="13152" y="2264"/>
                    <a:pt x="13168" y="2252"/>
                  </a:cubicBezTo>
                  <a:cubicBezTo>
                    <a:pt x="13170" y="2252"/>
                    <a:pt x="13173" y="2252"/>
                    <a:pt x="13176" y="2252"/>
                  </a:cubicBezTo>
                  <a:cubicBezTo>
                    <a:pt x="13207" y="2252"/>
                    <a:pt x="13231" y="2237"/>
                    <a:pt x="13251" y="2237"/>
                  </a:cubicBezTo>
                  <a:cubicBezTo>
                    <a:pt x="13263" y="2237"/>
                    <a:pt x="13274" y="2243"/>
                    <a:pt x="13285" y="2263"/>
                  </a:cubicBezTo>
                  <a:cubicBezTo>
                    <a:pt x="13296" y="2266"/>
                    <a:pt x="13307" y="2267"/>
                    <a:pt x="13318" y="2267"/>
                  </a:cubicBezTo>
                  <a:cubicBezTo>
                    <a:pt x="13360" y="2267"/>
                    <a:pt x="13404" y="2248"/>
                    <a:pt x="13517" y="2189"/>
                  </a:cubicBezTo>
                  <a:cubicBezTo>
                    <a:pt x="13534" y="2147"/>
                    <a:pt x="13553" y="2133"/>
                    <a:pt x="13574" y="2133"/>
                  </a:cubicBezTo>
                  <a:cubicBezTo>
                    <a:pt x="13619" y="2133"/>
                    <a:pt x="13672" y="2197"/>
                    <a:pt x="13735" y="2197"/>
                  </a:cubicBezTo>
                  <a:cubicBezTo>
                    <a:pt x="13766" y="2197"/>
                    <a:pt x="13799" y="2182"/>
                    <a:pt x="13834" y="2137"/>
                  </a:cubicBezTo>
                  <a:cubicBezTo>
                    <a:pt x="13870" y="2128"/>
                    <a:pt x="13910" y="2123"/>
                    <a:pt x="13952" y="2123"/>
                  </a:cubicBezTo>
                  <a:cubicBezTo>
                    <a:pt x="14078" y="2123"/>
                    <a:pt x="14232" y="2161"/>
                    <a:pt x="14420" y="2210"/>
                  </a:cubicBezTo>
                  <a:cubicBezTo>
                    <a:pt x="14519" y="2216"/>
                    <a:pt x="14605" y="2221"/>
                    <a:pt x="14680" y="2222"/>
                  </a:cubicBezTo>
                  <a:cubicBezTo>
                    <a:pt x="14680" y="2214"/>
                    <a:pt x="14683" y="2208"/>
                    <a:pt x="14692" y="2208"/>
                  </a:cubicBezTo>
                  <a:cubicBezTo>
                    <a:pt x="14698" y="2208"/>
                    <a:pt x="14708" y="2212"/>
                    <a:pt x="14721" y="2221"/>
                  </a:cubicBezTo>
                  <a:lnTo>
                    <a:pt x="14752" y="2221"/>
                  </a:lnTo>
                  <a:lnTo>
                    <a:pt x="14749" y="2224"/>
                  </a:lnTo>
                  <a:cubicBezTo>
                    <a:pt x="14815" y="2224"/>
                    <a:pt x="14881" y="2217"/>
                    <a:pt x="14945" y="2205"/>
                  </a:cubicBezTo>
                  <a:cubicBezTo>
                    <a:pt x="14970" y="2205"/>
                    <a:pt x="14996" y="2208"/>
                    <a:pt x="15021" y="2214"/>
                  </a:cubicBezTo>
                  <a:cubicBezTo>
                    <a:pt x="15048" y="2185"/>
                    <a:pt x="15077" y="2176"/>
                    <a:pt x="15107" y="2176"/>
                  </a:cubicBezTo>
                  <a:cubicBezTo>
                    <a:pt x="15179" y="2176"/>
                    <a:pt x="15263" y="2231"/>
                    <a:pt x="15362" y="2231"/>
                  </a:cubicBezTo>
                  <a:cubicBezTo>
                    <a:pt x="15392" y="2231"/>
                    <a:pt x="15423" y="2226"/>
                    <a:pt x="15455" y="2214"/>
                  </a:cubicBezTo>
                  <a:cubicBezTo>
                    <a:pt x="15516" y="2210"/>
                    <a:pt x="15580" y="2137"/>
                    <a:pt x="15653" y="2137"/>
                  </a:cubicBezTo>
                  <a:cubicBezTo>
                    <a:pt x="15694" y="2137"/>
                    <a:pt x="15739" y="2161"/>
                    <a:pt x="15786" y="2236"/>
                  </a:cubicBezTo>
                  <a:cubicBezTo>
                    <a:pt x="15813" y="2246"/>
                    <a:pt x="15841" y="2249"/>
                    <a:pt x="15870" y="2249"/>
                  </a:cubicBezTo>
                  <a:cubicBezTo>
                    <a:pt x="15924" y="2249"/>
                    <a:pt x="15982" y="2238"/>
                    <a:pt x="16043" y="2238"/>
                  </a:cubicBezTo>
                  <a:cubicBezTo>
                    <a:pt x="16100" y="2238"/>
                    <a:pt x="16161" y="2247"/>
                    <a:pt x="16225" y="2285"/>
                  </a:cubicBezTo>
                  <a:cubicBezTo>
                    <a:pt x="16248" y="2302"/>
                    <a:pt x="16270" y="2308"/>
                    <a:pt x="16291" y="2308"/>
                  </a:cubicBezTo>
                  <a:cubicBezTo>
                    <a:pt x="16364" y="2308"/>
                    <a:pt x="16424" y="2226"/>
                    <a:pt x="16475" y="2226"/>
                  </a:cubicBezTo>
                  <a:cubicBezTo>
                    <a:pt x="16489" y="2226"/>
                    <a:pt x="16502" y="2232"/>
                    <a:pt x="16515" y="2248"/>
                  </a:cubicBezTo>
                  <a:cubicBezTo>
                    <a:pt x="16570" y="2292"/>
                    <a:pt x="16611" y="2334"/>
                    <a:pt x="16642" y="2334"/>
                  </a:cubicBezTo>
                  <a:cubicBezTo>
                    <a:pt x="16651" y="2334"/>
                    <a:pt x="16660" y="2330"/>
                    <a:pt x="16668" y="2320"/>
                  </a:cubicBezTo>
                  <a:cubicBezTo>
                    <a:pt x="16719" y="2330"/>
                    <a:pt x="16735" y="2346"/>
                    <a:pt x="16745" y="2346"/>
                  </a:cubicBezTo>
                  <a:cubicBezTo>
                    <a:pt x="16748" y="2346"/>
                    <a:pt x="16750" y="2345"/>
                    <a:pt x="16753" y="2342"/>
                  </a:cubicBezTo>
                  <a:cubicBezTo>
                    <a:pt x="16756" y="2352"/>
                    <a:pt x="16759" y="2356"/>
                    <a:pt x="16763" y="2356"/>
                  </a:cubicBezTo>
                  <a:cubicBezTo>
                    <a:pt x="16777" y="2356"/>
                    <a:pt x="16804" y="2308"/>
                    <a:pt x="16874" y="2306"/>
                  </a:cubicBezTo>
                  <a:cubicBezTo>
                    <a:pt x="16905" y="2347"/>
                    <a:pt x="16946" y="2411"/>
                    <a:pt x="16996" y="2411"/>
                  </a:cubicBezTo>
                  <a:cubicBezTo>
                    <a:pt x="17020" y="2411"/>
                    <a:pt x="17046" y="2397"/>
                    <a:pt x="17074" y="2360"/>
                  </a:cubicBezTo>
                  <a:cubicBezTo>
                    <a:pt x="17126" y="2368"/>
                    <a:pt x="17188" y="2381"/>
                    <a:pt x="17261" y="2381"/>
                  </a:cubicBezTo>
                  <a:cubicBezTo>
                    <a:pt x="17312" y="2381"/>
                    <a:pt x="17368" y="2375"/>
                    <a:pt x="17430" y="2356"/>
                  </a:cubicBezTo>
                  <a:cubicBezTo>
                    <a:pt x="17574" y="2415"/>
                    <a:pt x="17684" y="2441"/>
                    <a:pt x="17767" y="2441"/>
                  </a:cubicBezTo>
                  <a:cubicBezTo>
                    <a:pt x="17857" y="2441"/>
                    <a:pt x="17915" y="2410"/>
                    <a:pt x="17950" y="2356"/>
                  </a:cubicBezTo>
                  <a:cubicBezTo>
                    <a:pt x="17957" y="2347"/>
                    <a:pt x="17963" y="2341"/>
                    <a:pt x="17968" y="2333"/>
                  </a:cubicBezTo>
                  <a:cubicBezTo>
                    <a:pt x="17961" y="2318"/>
                    <a:pt x="17961" y="2299"/>
                    <a:pt x="17978" y="2291"/>
                  </a:cubicBezTo>
                  <a:cubicBezTo>
                    <a:pt x="17984" y="2277"/>
                    <a:pt x="17992" y="2271"/>
                    <a:pt x="18002" y="2271"/>
                  </a:cubicBezTo>
                  <a:cubicBezTo>
                    <a:pt x="18048" y="2271"/>
                    <a:pt x="18144" y="2393"/>
                    <a:pt x="18323" y="2393"/>
                  </a:cubicBezTo>
                  <a:cubicBezTo>
                    <a:pt x="18326" y="2393"/>
                    <a:pt x="18329" y="2393"/>
                    <a:pt x="18332" y="2393"/>
                  </a:cubicBezTo>
                  <a:cubicBezTo>
                    <a:pt x="18525" y="2362"/>
                    <a:pt x="18635" y="2321"/>
                    <a:pt x="18692" y="2321"/>
                  </a:cubicBezTo>
                  <a:cubicBezTo>
                    <a:pt x="18702" y="2321"/>
                    <a:pt x="18710" y="2322"/>
                    <a:pt x="18716" y="2324"/>
                  </a:cubicBezTo>
                  <a:cubicBezTo>
                    <a:pt x="18751" y="2330"/>
                    <a:pt x="18751" y="2371"/>
                    <a:pt x="18735" y="2371"/>
                  </a:cubicBezTo>
                  <a:cubicBezTo>
                    <a:pt x="18728" y="2371"/>
                    <a:pt x="18719" y="2364"/>
                    <a:pt x="18707" y="2345"/>
                  </a:cubicBezTo>
                  <a:cubicBezTo>
                    <a:pt x="18688" y="2364"/>
                    <a:pt x="18663" y="2370"/>
                    <a:pt x="18639" y="2370"/>
                  </a:cubicBezTo>
                  <a:cubicBezTo>
                    <a:pt x="18611" y="2370"/>
                    <a:pt x="18585" y="2362"/>
                    <a:pt x="18574" y="2362"/>
                  </a:cubicBezTo>
                  <a:cubicBezTo>
                    <a:pt x="18560" y="2362"/>
                    <a:pt x="18570" y="2375"/>
                    <a:pt x="18634" y="2435"/>
                  </a:cubicBezTo>
                  <a:cubicBezTo>
                    <a:pt x="18668" y="2448"/>
                    <a:pt x="18702" y="2451"/>
                    <a:pt x="18736" y="2451"/>
                  </a:cubicBezTo>
                  <a:cubicBezTo>
                    <a:pt x="18769" y="2451"/>
                    <a:pt x="18803" y="2448"/>
                    <a:pt x="18839" y="2448"/>
                  </a:cubicBezTo>
                  <a:cubicBezTo>
                    <a:pt x="18876" y="2448"/>
                    <a:pt x="18915" y="2451"/>
                    <a:pt x="18957" y="2464"/>
                  </a:cubicBezTo>
                  <a:cubicBezTo>
                    <a:pt x="19078" y="2359"/>
                    <a:pt x="19223" y="2318"/>
                    <a:pt x="19411" y="2312"/>
                  </a:cubicBezTo>
                  <a:cubicBezTo>
                    <a:pt x="19414" y="2311"/>
                    <a:pt x="19416" y="2311"/>
                    <a:pt x="19418" y="2311"/>
                  </a:cubicBezTo>
                  <a:cubicBezTo>
                    <a:pt x="19511" y="2311"/>
                    <a:pt x="19638" y="2619"/>
                    <a:pt x="19751" y="2619"/>
                  </a:cubicBezTo>
                  <a:cubicBezTo>
                    <a:pt x="19755" y="2619"/>
                    <a:pt x="19758" y="2619"/>
                    <a:pt x="19761" y="2618"/>
                  </a:cubicBezTo>
                  <a:cubicBezTo>
                    <a:pt x="19796" y="2614"/>
                    <a:pt x="19832" y="2612"/>
                    <a:pt x="19870" y="2612"/>
                  </a:cubicBezTo>
                  <a:cubicBezTo>
                    <a:pt x="19961" y="2612"/>
                    <a:pt x="20059" y="2624"/>
                    <a:pt x="20166" y="2647"/>
                  </a:cubicBezTo>
                  <a:cubicBezTo>
                    <a:pt x="20316" y="2625"/>
                    <a:pt x="20416" y="2603"/>
                    <a:pt x="20484" y="2490"/>
                  </a:cubicBezTo>
                  <a:cubicBezTo>
                    <a:pt x="20518" y="2505"/>
                    <a:pt x="20544" y="2516"/>
                    <a:pt x="20566" y="2516"/>
                  </a:cubicBezTo>
                  <a:cubicBezTo>
                    <a:pt x="20589" y="2516"/>
                    <a:pt x="20606" y="2503"/>
                    <a:pt x="20620" y="2469"/>
                  </a:cubicBezTo>
                  <a:cubicBezTo>
                    <a:pt x="20656" y="2473"/>
                    <a:pt x="20674" y="2522"/>
                    <a:pt x="20714" y="2522"/>
                  </a:cubicBezTo>
                  <a:cubicBezTo>
                    <a:pt x="20737" y="2522"/>
                    <a:pt x="20766" y="2507"/>
                    <a:pt x="20809" y="2459"/>
                  </a:cubicBezTo>
                  <a:cubicBezTo>
                    <a:pt x="20871" y="2402"/>
                    <a:pt x="20960" y="2417"/>
                    <a:pt x="21096" y="2407"/>
                  </a:cubicBezTo>
                  <a:cubicBezTo>
                    <a:pt x="21169" y="2446"/>
                    <a:pt x="21238" y="2461"/>
                    <a:pt x="21304" y="2461"/>
                  </a:cubicBezTo>
                  <a:cubicBezTo>
                    <a:pt x="21491" y="2461"/>
                    <a:pt x="21657" y="2347"/>
                    <a:pt x="21855" y="2347"/>
                  </a:cubicBezTo>
                  <a:cubicBezTo>
                    <a:pt x="21868" y="2347"/>
                    <a:pt x="21882" y="2347"/>
                    <a:pt x="21896" y="2348"/>
                  </a:cubicBezTo>
                  <a:cubicBezTo>
                    <a:pt x="22017" y="2360"/>
                    <a:pt x="22475" y="2495"/>
                    <a:pt x="22498" y="2495"/>
                  </a:cubicBezTo>
                  <a:cubicBezTo>
                    <a:pt x="23137" y="2466"/>
                    <a:pt x="23741" y="2253"/>
                    <a:pt x="24388" y="2253"/>
                  </a:cubicBezTo>
                  <a:cubicBezTo>
                    <a:pt x="24563" y="2253"/>
                    <a:pt x="24742" y="2268"/>
                    <a:pt x="24926" y="2308"/>
                  </a:cubicBezTo>
                  <a:cubicBezTo>
                    <a:pt x="24951" y="2317"/>
                    <a:pt x="24977" y="2320"/>
                    <a:pt x="25003" y="2320"/>
                  </a:cubicBezTo>
                  <a:cubicBezTo>
                    <a:pt x="25093" y="2320"/>
                    <a:pt x="25193" y="2280"/>
                    <a:pt x="25306" y="2280"/>
                  </a:cubicBezTo>
                  <a:cubicBezTo>
                    <a:pt x="25359" y="2280"/>
                    <a:pt x="25416" y="2289"/>
                    <a:pt x="25475" y="2315"/>
                  </a:cubicBezTo>
                  <a:cubicBezTo>
                    <a:pt x="25550" y="2331"/>
                    <a:pt x="25631" y="2336"/>
                    <a:pt x="25716" y="2336"/>
                  </a:cubicBezTo>
                  <a:cubicBezTo>
                    <a:pt x="25757" y="2336"/>
                    <a:pt x="25799" y="2335"/>
                    <a:pt x="25842" y="2333"/>
                  </a:cubicBezTo>
                  <a:cubicBezTo>
                    <a:pt x="25975" y="2327"/>
                    <a:pt x="26120" y="2313"/>
                    <a:pt x="26279" y="2305"/>
                  </a:cubicBezTo>
                  <a:cubicBezTo>
                    <a:pt x="26312" y="2299"/>
                    <a:pt x="26343" y="2296"/>
                    <a:pt x="26373" y="2296"/>
                  </a:cubicBezTo>
                  <a:cubicBezTo>
                    <a:pt x="26437" y="2296"/>
                    <a:pt x="26496" y="2306"/>
                    <a:pt x="26551" y="2306"/>
                  </a:cubicBezTo>
                  <a:cubicBezTo>
                    <a:pt x="26566" y="2306"/>
                    <a:pt x="26580" y="2306"/>
                    <a:pt x="26594" y="2304"/>
                  </a:cubicBezTo>
                  <a:cubicBezTo>
                    <a:pt x="26625" y="2335"/>
                    <a:pt x="26655" y="2344"/>
                    <a:pt x="26682" y="2344"/>
                  </a:cubicBezTo>
                  <a:cubicBezTo>
                    <a:pt x="26722" y="2344"/>
                    <a:pt x="26757" y="2326"/>
                    <a:pt x="26791" y="2326"/>
                  </a:cubicBezTo>
                  <a:cubicBezTo>
                    <a:pt x="26804" y="2326"/>
                    <a:pt x="26817" y="2329"/>
                    <a:pt x="26829" y="2337"/>
                  </a:cubicBezTo>
                  <a:cubicBezTo>
                    <a:pt x="26916" y="2352"/>
                    <a:pt x="26984" y="2402"/>
                    <a:pt x="27035" y="2402"/>
                  </a:cubicBezTo>
                  <a:cubicBezTo>
                    <a:pt x="27061" y="2402"/>
                    <a:pt x="27082" y="2389"/>
                    <a:pt x="27099" y="2351"/>
                  </a:cubicBezTo>
                  <a:cubicBezTo>
                    <a:pt x="27161" y="2305"/>
                    <a:pt x="27176" y="2278"/>
                    <a:pt x="27167" y="2278"/>
                  </a:cubicBezTo>
                  <a:cubicBezTo>
                    <a:pt x="27160" y="2278"/>
                    <a:pt x="27142" y="2291"/>
                    <a:pt x="27119" y="2319"/>
                  </a:cubicBezTo>
                  <a:cubicBezTo>
                    <a:pt x="27126" y="2311"/>
                    <a:pt x="27080" y="2310"/>
                    <a:pt x="27038" y="2310"/>
                  </a:cubicBezTo>
                  <a:cubicBezTo>
                    <a:pt x="27032" y="2310"/>
                    <a:pt x="27025" y="2310"/>
                    <a:pt x="27020" y="2310"/>
                  </a:cubicBezTo>
                  <a:cubicBezTo>
                    <a:pt x="26957" y="2310"/>
                    <a:pt x="26926" y="2309"/>
                    <a:pt x="27151" y="2277"/>
                  </a:cubicBezTo>
                  <a:cubicBezTo>
                    <a:pt x="27320" y="2253"/>
                    <a:pt x="27616" y="2242"/>
                    <a:pt x="27863" y="2242"/>
                  </a:cubicBezTo>
                  <a:cubicBezTo>
                    <a:pt x="27944" y="2242"/>
                    <a:pt x="28020" y="2243"/>
                    <a:pt x="28084" y="2245"/>
                  </a:cubicBezTo>
                  <a:cubicBezTo>
                    <a:pt x="28726" y="2270"/>
                    <a:pt x="28720" y="2362"/>
                    <a:pt x="29362" y="2387"/>
                  </a:cubicBezTo>
                  <a:cubicBezTo>
                    <a:pt x="29283" y="2360"/>
                    <a:pt x="29252" y="2286"/>
                    <a:pt x="29297" y="2238"/>
                  </a:cubicBezTo>
                  <a:lnTo>
                    <a:pt x="29297" y="2238"/>
                  </a:lnTo>
                  <a:cubicBezTo>
                    <a:pt x="29330" y="2278"/>
                    <a:pt x="29397" y="2297"/>
                    <a:pt x="29465" y="2297"/>
                  </a:cubicBezTo>
                  <a:cubicBezTo>
                    <a:pt x="29539" y="2297"/>
                    <a:pt x="29612" y="2274"/>
                    <a:pt x="29640" y="2228"/>
                  </a:cubicBezTo>
                  <a:cubicBezTo>
                    <a:pt x="29710" y="2234"/>
                    <a:pt x="29817" y="2236"/>
                    <a:pt x="29941" y="2236"/>
                  </a:cubicBezTo>
                  <a:cubicBezTo>
                    <a:pt x="30176" y="2236"/>
                    <a:pt x="30474" y="2229"/>
                    <a:pt x="30712" y="2229"/>
                  </a:cubicBezTo>
                  <a:cubicBezTo>
                    <a:pt x="30932" y="2229"/>
                    <a:pt x="31101" y="2235"/>
                    <a:pt x="31121" y="2261"/>
                  </a:cubicBezTo>
                  <a:cubicBezTo>
                    <a:pt x="31109" y="2245"/>
                    <a:pt x="31094" y="2225"/>
                    <a:pt x="31080" y="2208"/>
                  </a:cubicBezTo>
                  <a:cubicBezTo>
                    <a:pt x="31082" y="2208"/>
                    <a:pt x="31084" y="2208"/>
                    <a:pt x="31086" y="2208"/>
                  </a:cubicBezTo>
                  <a:cubicBezTo>
                    <a:pt x="31116" y="2208"/>
                    <a:pt x="31161" y="2272"/>
                    <a:pt x="31221" y="2312"/>
                  </a:cubicBezTo>
                  <a:cubicBezTo>
                    <a:pt x="31221" y="2317"/>
                    <a:pt x="31224" y="2320"/>
                    <a:pt x="31226" y="2324"/>
                  </a:cubicBezTo>
                  <a:cubicBezTo>
                    <a:pt x="31229" y="2339"/>
                    <a:pt x="31232" y="2345"/>
                    <a:pt x="31235" y="2345"/>
                  </a:cubicBezTo>
                  <a:cubicBezTo>
                    <a:pt x="31238" y="2345"/>
                    <a:pt x="31242" y="2338"/>
                    <a:pt x="31246" y="2326"/>
                  </a:cubicBezTo>
                  <a:cubicBezTo>
                    <a:pt x="31247" y="2326"/>
                    <a:pt x="31248" y="2327"/>
                    <a:pt x="31249" y="2328"/>
                  </a:cubicBezTo>
                  <a:cubicBezTo>
                    <a:pt x="31308" y="2338"/>
                    <a:pt x="31345" y="2341"/>
                    <a:pt x="31366" y="2341"/>
                  </a:cubicBezTo>
                  <a:cubicBezTo>
                    <a:pt x="31441" y="2341"/>
                    <a:pt x="31318" y="2295"/>
                    <a:pt x="31255" y="2295"/>
                  </a:cubicBezTo>
                  <a:cubicBezTo>
                    <a:pt x="31254" y="2295"/>
                    <a:pt x="31254" y="2295"/>
                    <a:pt x="31253" y="2295"/>
                  </a:cubicBezTo>
                  <a:cubicBezTo>
                    <a:pt x="31276" y="2192"/>
                    <a:pt x="31309" y="1970"/>
                    <a:pt x="31370" y="1970"/>
                  </a:cubicBezTo>
                  <a:cubicBezTo>
                    <a:pt x="31374" y="1970"/>
                    <a:pt x="31379" y="1971"/>
                    <a:pt x="31383" y="1973"/>
                  </a:cubicBezTo>
                  <a:cubicBezTo>
                    <a:pt x="31419" y="1981"/>
                    <a:pt x="31464" y="2029"/>
                    <a:pt x="31519" y="2029"/>
                  </a:cubicBezTo>
                  <a:cubicBezTo>
                    <a:pt x="31540" y="2029"/>
                    <a:pt x="31563" y="2021"/>
                    <a:pt x="31588" y="2001"/>
                  </a:cubicBezTo>
                  <a:lnTo>
                    <a:pt x="31588" y="2001"/>
                  </a:lnTo>
                  <a:cubicBezTo>
                    <a:pt x="31557" y="2027"/>
                    <a:pt x="32020" y="2048"/>
                    <a:pt x="32491" y="2048"/>
                  </a:cubicBezTo>
                  <a:cubicBezTo>
                    <a:pt x="32905" y="2048"/>
                    <a:pt x="33326" y="2032"/>
                    <a:pt x="33425" y="1987"/>
                  </a:cubicBezTo>
                  <a:cubicBezTo>
                    <a:pt x="33536" y="2180"/>
                    <a:pt x="34057" y="2226"/>
                    <a:pt x="34275" y="2226"/>
                  </a:cubicBezTo>
                  <a:cubicBezTo>
                    <a:pt x="34319" y="2226"/>
                    <a:pt x="34351" y="2224"/>
                    <a:pt x="34364" y="2221"/>
                  </a:cubicBezTo>
                  <a:cubicBezTo>
                    <a:pt x="34385" y="2217"/>
                    <a:pt x="34406" y="2215"/>
                    <a:pt x="34427" y="2215"/>
                  </a:cubicBezTo>
                  <a:cubicBezTo>
                    <a:pt x="34488" y="2215"/>
                    <a:pt x="34550" y="2230"/>
                    <a:pt x="34608" y="2245"/>
                  </a:cubicBezTo>
                  <a:cubicBezTo>
                    <a:pt x="34685" y="2266"/>
                    <a:pt x="35031" y="2266"/>
                    <a:pt x="35363" y="2266"/>
                  </a:cubicBezTo>
                  <a:cubicBezTo>
                    <a:pt x="35694" y="2266"/>
                    <a:pt x="36011" y="2266"/>
                    <a:pt x="36027" y="2287"/>
                  </a:cubicBezTo>
                  <a:cubicBezTo>
                    <a:pt x="36051" y="2285"/>
                    <a:pt x="36069" y="2282"/>
                    <a:pt x="36090" y="2282"/>
                  </a:cubicBezTo>
                  <a:cubicBezTo>
                    <a:pt x="36122" y="2282"/>
                    <a:pt x="36162" y="2288"/>
                    <a:pt x="36242" y="2314"/>
                  </a:cubicBezTo>
                  <a:cubicBezTo>
                    <a:pt x="36290" y="2318"/>
                    <a:pt x="36353" y="2340"/>
                    <a:pt x="36436" y="2340"/>
                  </a:cubicBezTo>
                  <a:cubicBezTo>
                    <a:pt x="36469" y="2340"/>
                    <a:pt x="36505" y="2336"/>
                    <a:pt x="36545" y="2327"/>
                  </a:cubicBezTo>
                  <a:cubicBezTo>
                    <a:pt x="36582" y="2344"/>
                    <a:pt x="36621" y="2350"/>
                    <a:pt x="36664" y="2350"/>
                  </a:cubicBezTo>
                  <a:cubicBezTo>
                    <a:pt x="36735" y="2350"/>
                    <a:pt x="36814" y="2335"/>
                    <a:pt x="36904" y="2335"/>
                  </a:cubicBezTo>
                  <a:cubicBezTo>
                    <a:pt x="36971" y="2335"/>
                    <a:pt x="37044" y="2343"/>
                    <a:pt x="37124" y="2371"/>
                  </a:cubicBezTo>
                  <a:cubicBezTo>
                    <a:pt x="37331" y="2388"/>
                    <a:pt x="37480" y="2393"/>
                    <a:pt x="37587" y="2397"/>
                  </a:cubicBezTo>
                  <a:cubicBezTo>
                    <a:pt x="37598" y="2390"/>
                    <a:pt x="37611" y="2384"/>
                    <a:pt x="37626" y="2375"/>
                  </a:cubicBezTo>
                  <a:cubicBezTo>
                    <a:pt x="37652" y="2379"/>
                    <a:pt x="37675" y="2383"/>
                    <a:pt x="37695" y="2385"/>
                  </a:cubicBezTo>
                  <a:cubicBezTo>
                    <a:pt x="37665" y="2385"/>
                    <a:pt x="37633" y="2389"/>
                    <a:pt x="37604" y="2397"/>
                  </a:cubicBezTo>
                  <a:cubicBezTo>
                    <a:pt x="37682" y="2401"/>
                    <a:pt x="37735" y="2404"/>
                    <a:pt x="37768" y="2413"/>
                  </a:cubicBezTo>
                  <a:cubicBezTo>
                    <a:pt x="37789" y="2425"/>
                    <a:pt x="37803" y="2430"/>
                    <a:pt x="37810" y="2430"/>
                  </a:cubicBezTo>
                  <a:cubicBezTo>
                    <a:pt x="37828" y="2430"/>
                    <a:pt x="37801" y="2399"/>
                    <a:pt x="37756" y="2399"/>
                  </a:cubicBezTo>
                  <a:cubicBezTo>
                    <a:pt x="37755" y="2399"/>
                    <a:pt x="37754" y="2399"/>
                    <a:pt x="37752" y="2399"/>
                  </a:cubicBezTo>
                  <a:cubicBezTo>
                    <a:pt x="37742" y="2395"/>
                    <a:pt x="37733" y="2392"/>
                    <a:pt x="37723" y="2390"/>
                  </a:cubicBezTo>
                  <a:lnTo>
                    <a:pt x="37723" y="2390"/>
                  </a:lnTo>
                  <a:cubicBezTo>
                    <a:pt x="37756" y="2394"/>
                    <a:pt x="37782" y="2395"/>
                    <a:pt x="37803" y="2395"/>
                  </a:cubicBezTo>
                  <a:cubicBezTo>
                    <a:pt x="37879" y="2395"/>
                    <a:pt x="37882" y="2375"/>
                    <a:pt x="37890" y="2366"/>
                  </a:cubicBezTo>
                  <a:cubicBezTo>
                    <a:pt x="37890" y="2366"/>
                    <a:pt x="37890" y="2366"/>
                    <a:pt x="37891" y="2366"/>
                  </a:cubicBezTo>
                  <a:cubicBezTo>
                    <a:pt x="37904" y="2366"/>
                    <a:pt x="37933" y="2311"/>
                    <a:pt x="38227" y="2289"/>
                  </a:cubicBezTo>
                  <a:cubicBezTo>
                    <a:pt x="38245" y="2294"/>
                    <a:pt x="38262" y="2296"/>
                    <a:pt x="38280" y="2296"/>
                  </a:cubicBezTo>
                  <a:cubicBezTo>
                    <a:pt x="38340" y="2296"/>
                    <a:pt x="38396" y="2271"/>
                    <a:pt x="38449" y="2271"/>
                  </a:cubicBezTo>
                  <a:cubicBezTo>
                    <a:pt x="38466" y="2271"/>
                    <a:pt x="38482" y="2273"/>
                    <a:pt x="38498" y="2280"/>
                  </a:cubicBezTo>
                  <a:cubicBezTo>
                    <a:pt x="38524" y="2258"/>
                    <a:pt x="38549" y="2249"/>
                    <a:pt x="38574" y="2249"/>
                  </a:cubicBezTo>
                  <a:cubicBezTo>
                    <a:pt x="38625" y="2249"/>
                    <a:pt x="38673" y="2285"/>
                    <a:pt x="38718" y="2318"/>
                  </a:cubicBezTo>
                  <a:cubicBezTo>
                    <a:pt x="38787" y="2411"/>
                    <a:pt x="39053" y="2553"/>
                    <a:pt x="39113" y="2641"/>
                  </a:cubicBezTo>
                  <a:cubicBezTo>
                    <a:pt x="39137" y="2622"/>
                    <a:pt x="39162" y="2612"/>
                    <a:pt x="39187" y="2612"/>
                  </a:cubicBezTo>
                  <a:cubicBezTo>
                    <a:pt x="39219" y="2612"/>
                    <a:pt x="39251" y="2628"/>
                    <a:pt x="39283" y="2660"/>
                  </a:cubicBezTo>
                  <a:cubicBezTo>
                    <a:pt x="39287" y="2664"/>
                    <a:pt x="39292" y="2665"/>
                    <a:pt x="39299" y="2665"/>
                  </a:cubicBezTo>
                  <a:cubicBezTo>
                    <a:pt x="39392" y="2665"/>
                    <a:pt x="39757" y="2373"/>
                    <a:pt x="39856" y="2373"/>
                  </a:cubicBezTo>
                  <a:cubicBezTo>
                    <a:pt x="39864" y="2373"/>
                    <a:pt x="39871" y="2375"/>
                    <a:pt x="39875" y="2379"/>
                  </a:cubicBezTo>
                  <a:cubicBezTo>
                    <a:pt x="39933" y="2387"/>
                    <a:pt x="39994" y="2371"/>
                    <a:pt x="40063" y="2440"/>
                  </a:cubicBezTo>
                  <a:cubicBezTo>
                    <a:pt x="40090" y="2438"/>
                    <a:pt x="40113" y="2437"/>
                    <a:pt x="40133" y="2437"/>
                  </a:cubicBezTo>
                  <a:cubicBezTo>
                    <a:pt x="40246" y="2437"/>
                    <a:pt x="40263" y="2468"/>
                    <a:pt x="40273" y="2468"/>
                  </a:cubicBezTo>
                  <a:cubicBezTo>
                    <a:pt x="40274" y="2468"/>
                    <a:pt x="40275" y="2467"/>
                    <a:pt x="40277" y="2465"/>
                  </a:cubicBezTo>
                  <a:cubicBezTo>
                    <a:pt x="40282" y="2463"/>
                    <a:pt x="40287" y="2374"/>
                    <a:pt x="40309" y="2374"/>
                  </a:cubicBezTo>
                  <a:cubicBezTo>
                    <a:pt x="40315" y="2374"/>
                    <a:pt x="40322" y="2380"/>
                    <a:pt x="40330" y="2395"/>
                  </a:cubicBezTo>
                  <a:cubicBezTo>
                    <a:pt x="40370" y="2395"/>
                    <a:pt x="40438" y="2375"/>
                    <a:pt x="40563" y="2354"/>
                  </a:cubicBezTo>
                  <a:cubicBezTo>
                    <a:pt x="40619" y="2378"/>
                    <a:pt x="40665" y="2386"/>
                    <a:pt x="40702" y="2386"/>
                  </a:cubicBezTo>
                  <a:cubicBezTo>
                    <a:pt x="40750" y="2386"/>
                    <a:pt x="40785" y="2374"/>
                    <a:pt x="40811" y="2370"/>
                  </a:cubicBezTo>
                  <a:cubicBezTo>
                    <a:pt x="40844" y="2311"/>
                    <a:pt x="40862" y="2286"/>
                    <a:pt x="40875" y="2286"/>
                  </a:cubicBezTo>
                  <a:cubicBezTo>
                    <a:pt x="40881" y="2286"/>
                    <a:pt x="40885" y="2290"/>
                    <a:pt x="40889" y="2298"/>
                  </a:cubicBezTo>
                  <a:cubicBezTo>
                    <a:pt x="40893" y="2300"/>
                    <a:pt x="40897" y="2301"/>
                    <a:pt x="40901" y="2301"/>
                  </a:cubicBezTo>
                  <a:cubicBezTo>
                    <a:pt x="40918" y="2301"/>
                    <a:pt x="40939" y="2278"/>
                    <a:pt x="41063" y="2273"/>
                  </a:cubicBezTo>
                  <a:cubicBezTo>
                    <a:pt x="41101" y="2293"/>
                    <a:pt x="41139" y="2305"/>
                    <a:pt x="41181" y="2305"/>
                  </a:cubicBezTo>
                  <a:cubicBezTo>
                    <a:pt x="41224" y="2305"/>
                    <a:pt x="41271" y="2293"/>
                    <a:pt x="41328" y="2263"/>
                  </a:cubicBezTo>
                  <a:lnTo>
                    <a:pt x="41328" y="2263"/>
                  </a:lnTo>
                  <a:cubicBezTo>
                    <a:pt x="41369" y="2271"/>
                    <a:pt x="41189" y="2499"/>
                    <a:pt x="41122" y="2577"/>
                  </a:cubicBezTo>
                  <a:cubicBezTo>
                    <a:pt x="41284" y="2477"/>
                    <a:pt x="42609" y="2393"/>
                    <a:pt x="42767" y="2393"/>
                  </a:cubicBezTo>
                  <a:cubicBezTo>
                    <a:pt x="42771" y="2393"/>
                    <a:pt x="42773" y="2393"/>
                    <a:pt x="42776" y="2393"/>
                  </a:cubicBezTo>
                  <a:cubicBezTo>
                    <a:pt x="42783" y="2397"/>
                    <a:pt x="42790" y="2399"/>
                    <a:pt x="42797" y="2399"/>
                  </a:cubicBezTo>
                  <a:cubicBezTo>
                    <a:pt x="42834" y="2399"/>
                    <a:pt x="42872" y="2349"/>
                    <a:pt x="42914" y="2349"/>
                  </a:cubicBezTo>
                  <a:cubicBezTo>
                    <a:pt x="42929" y="2349"/>
                    <a:pt x="42944" y="2356"/>
                    <a:pt x="42960" y="2374"/>
                  </a:cubicBezTo>
                  <a:cubicBezTo>
                    <a:pt x="42984" y="2392"/>
                    <a:pt x="43009" y="2395"/>
                    <a:pt x="43034" y="2395"/>
                  </a:cubicBezTo>
                  <a:cubicBezTo>
                    <a:pt x="43052" y="2395"/>
                    <a:pt x="43071" y="2393"/>
                    <a:pt x="43090" y="2393"/>
                  </a:cubicBezTo>
                  <a:cubicBezTo>
                    <a:pt x="43118" y="2393"/>
                    <a:pt x="43147" y="2398"/>
                    <a:pt x="43177" y="2418"/>
                  </a:cubicBezTo>
                  <a:cubicBezTo>
                    <a:pt x="43203" y="2428"/>
                    <a:pt x="43230" y="2432"/>
                    <a:pt x="43257" y="2432"/>
                  </a:cubicBezTo>
                  <a:cubicBezTo>
                    <a:pt x="43325" y="2432"/>
                    <a:pt x="43397" y="2411"/>
                    <a:pt x="43474" y="2411"/>
                  </a:cubicBezTo>
                  <a:cubicBezTo>
                    <a:pt x="43520" y="2411"/>
                    <a:pt x="43567" y="2418"/>
                    <a:pt x="43617" y="2443"/>
                  </a:cubicBezTo>
                  <a:cubicBezTo>
                    <a:pt x="43667" y="2417"/>
                    <a:pt x="43718" y="2392"/>
                    <a:pt x="43772" y="2392"/>
                  </a:cubicBezTo>
                  <a:cubicBezTo>
                    <a:pt x="43806" y="2392"/>
                    <a:pt x="43842" y="2403"/>
                    <a:pt x="43879" y="2431"/>
                  </a:cubicBezTo>
                  <a:cubicBezTo>
                    <a:pt x="43933" y="2472"/>
                    <a:pt x="43995" y="2488"/>
                    <a:pt x="44064" y="2488"/>
                  </a:cubicBezTo>
                  <a:cubicBezTo>
                    <a:pt x="44303" y="2488"/>
                    <a:pt x="44619" y="2291"/>
                    <a:pt x="44952" y="2291"/>
                  </a:cubicBezTo>
                  <a:cubicBezTo>
                    <a:pt x="44953" y="2291"/>
                    <a:pt x="44955" y="2291"/>
                    <a:pt x="44957" y="2291"/>
                  </a:cubicBezTo>
                  <a:cubicBezTo>
                    <a:pt x="45001" y="2291"/>
                    <a:pt x="45046" y="2295"/>
                    <a:pt x="45090" y="2301"/>
                  </a:cubicBezTo>
                  <a:cubicBezTo>
                    <a:pt x="45089" y="2296"/>
                    <a:pt x="45088" y="2290"/>
                    <a:pt x="45086" y="2284"/>
                  </a:cubicBezTo>
                  <a:cubicBezTo>
                    <a:pt x="45084" y="2277"/>
                    <a:pt x="45080" y="2270"/>
                    <a:pt x="45078" y="2264"/>
                  </a:cubicBezTo>
                  <a:lnTo>
                    <a:pt x="45078" y="2264"/>
                  </a:lnTo>
                  <a:cubicBezTo>
                    <a:pt x="45086" y="2269"/>
                    <a:pt x="45096" y="2272"/>
                    <a:pt x="45106" y="2272"/>
                  </a:cubicBezTo>
                  <a:cubicBezTo>
                    <a:pt x="45112" y="2272"/>
                    <a:pt x="45119" y="2271"/>
                    <a:pt x="45125" y="2268"/>
                  </a:cubicBezTo>
                  <a:cubicBezTo>
                    <a:pt x="45162" y="2244"/>
                    <a:pt x="45216" y="2233"/>
                    <a:pt x="45295" y="2219"/>
                  </a:cubicBezTo>
                  <a:cubicBezTo>
                    <a:pt x="45361" y="2230"/>
                    <a:pt x="45444" y="2283"/>
                    <a:pt x="45545" y="2283"/>
                  </a:cubicBezTo>
                  <a:cubicBezTo>
                    <a:pt x="45567" y="2283"/>
                    <a:pt x="45590" y="2280"/>
                    <a:pt x="45613" y="2275"/>
                  </a:cubicBezTo>
                  <a:cubicBezTo>
                    <a:pt x="45651" y="2291"/>
                    <a:pt x="45686" y="2297"/>
                    <a:pt x="45720" y="2297"/>
                  </a:cubicBezTo>
                  <a:cubicBezTo>
                    <a:pt x="45778" y="2297"/>
                    <a:pt x="45830" y="2279"/>
                    <a:pt x="45878" y="2266"/>
                  </a:cubicBezTo>
                  <a:lnTo>
                    <a:pt x="45893" y="2261"/>
                  </a:lnTo>
                  <a:cubicBezTo>
                    <a:pt x="45873" y="2228"/>
                    <a:pt x="45867" y="2169"/>
                    <a:pt x="45888" y="2169"/>
                  </a:cubicBezTo>
                  <a:cubicBezTo>
                    <a:pt x="45894" y="2169"/>
                    <a:pt x="45902" y="2174"/>
                    <a:pt x="45913" y="2187"/>
                  </a:cubicBezTo>
                  <a:cubicBezTo>
                    <a:pt x="45950" y="2124"/>
                    <a:pt x="45990" y="2146"/>
                    <a:pt x="46029" y="2109"/>
                  </a:cubicBezTo>
                  <a:cubicBezTo>
                    <a:pt x="46063" y="2139"/>
                    <a:pt x="46097" y="2183"/>
                    <a:pt x="46131" y="2183"/>
                  </a:cubicBezTo>
                  <a:cubicBezTo>
                    <a:pt x="46140" y="2183"/>
                    <a:pt x="46148" y="2180"/>
                    <a:pt x="46157" y="2174"/>
                  </a:cubicBezTo>
                  <a:cubicBezTo>
                    <a:pt x="46162" y="2168"/>
                    <a:pt x="46171" y="2164"/>
                    <a:pt x="46179" y="2164"/>
                  </a:cubicBezTo>
                  <a:cubicBezTo>
                    <a:pt x="46185" y="2164"/>
                    <a:pt x="46192" y="2166"/>
                    <a:pt x="46197" y="2170"/>
                  </a:cubicBezTo>
                  <a:cubicBezTo>
                    <a:pt x="46240" y="2170"/>
                    <a:pt x="46274" y="2201"/>
                    <a:pt x="46296" y="2247"/>
                  </a:cubicBezTo>
                  <a:cubicBezTo>
                    <a:pt x="46328" y="2270"/>
                    <a:pt x="46341" y="2287"/>
                    <a:pt x="46340" y="2296"/>
                  </a:cubicBezTo>
                  <a:cubicBezTo>
                    <a:pt x="46496" y="2366"/>
                    <a:pt x="46861" y="2410"/>
                    <a:pt x="47195" y="2410"/>
                  </a:cubicBezTo>
                  <a:cubicBezTo>
                    <a:pt x="47461" y="2410"/>
                    <a:pt x="47707" y="2382"/>
                    <a:pt x="47812" y="2318"/>
                  </a:cubicBezTo>
                  <a:cubicBezTo>
                    <a:pt x="47841" y="2350"/>
                    <a:pt x="47870" y="2362"/>
                    <a:pt x="47899" y="2362"/>
                  </a:cubicBezTo>
                  <a:cubicBezTo>
                    <a:pt x="47980" y="2362"/>
                    <a:pt x="48064" y="2270"/>
                    <a:pt x="48155" y="2270"/>
                  </a:cubicBezTo>
                  <a:cubicBezTo>
                    <a:pt x="48164" y="2270"/>
                    <a:pt x="48173" y="2271"/>
                    <a:pt x="48182" y="2273"/>
                  </a:cubicBezTo>
                  <a:cubicBezTo>
                    <a:pt x="48265" y="2196"/>
                    <a:pt x="48353" y="2152"/>
                    <a:pt x="48447" y="2152"/>
                  </a:cubicBezTo>
                  <a:cubicBezTo>
                    <a:pt x="48502" y="2152"/>
                    <a:pt x="48559" y="2167"/>
                    <a:pt x="48617" y="2200"/>
                  </a:cubicBezTo>
                  <a:cubicBezTo>
                    <a:pt x="48697" y="2267"/>
                    <a:pt x="48780" y="2300"/>
                    <a:pt x="48865" y="2301"/>
                  </a:cubicBezTo>
                  <a:cubicBezTo>
                    <a:pt x="48869" y="2301"/>
                    <a:pt x="48872" y="2301"/>
                    <a:pt x="48875" y="2301"/>
                  </a:cubicBezTo>
                  <a:cubicBezTo>
                    <a:pt x="48958" y="2301"/>
                    <a:pt x="49043" y="2271"/>
                    <a:pt x="49130" y="2212"/>
                  </a:cubicBezTo>
                  <a:cubicBezTo>
                    <a:pt x="49225" y="2276"/>
                    <a:pt x="49303" y="2298"/>
                    <a:pt x="49367" y="2298"/>
                  </a:cubicBezTo>
                  <a:cubicBezTo>
                    <a:pt x="49494" y="2298"/>
                    <a:pt x="49569" y="2214"/>
                    <a:pt x="49615" y="2198"/>
                  </a:cubicBezTo>
                  <a:cubicBezTo>
                    <a:pt x="49644" y="2237"/>
                    <a:pt x="49662" y="2249"/>
                    <a:pt x="49674" y="2249"/>
                  </a:cubicBezTo>
                  <a:cubicBezTo>
                    <a:pt x="49690" y="2249"/>
                    <a:pt x="49692" y="2224"/>
                    <a:pt x="49695" y="2221"/>
                  </a:cubicBezTo>
                  <a:cubicBezTo>
                    <a:pt x="49699" y="2211"/>
                    <a:pt x="49704" y="2189"/>
                    <a:pt x="49725" y="2189"/>
                  </a:cubicBezTo>
                  <a:cubicBezTo>
                    <a:pt x="49739" y="2189"/>
                    <a:pt x="49760" y="2199"/>
                    <a:pt x="49794" y="2230"/>
                  </a:cubicBezTo>
                  <a:cubicBezTo>
                    <a:pt x="49856" y="2285"/>
                    <a:pt x="50027" y="2303"/>
                    <a:pt x="50237" y="2303"/>
                  </a:cubicBezTo>
                  <a:cubicBezTo>
                    <a:pt x="50622" y="2303"/>
                    <a:pt x="51137" y="2243"/>
                    <a:pt x="51330" y="2243"/>
                  </a:cubicBezTo>
                  <a:cubicBezTo>
                    <a:pt x="51335" y="2243"/>
                    <a:pt x="51339" y="2243"/>
                    <a:pt x="51344" y="2243"/>
                  </a:cubicBezTo>
                  <a:lnTo>
                    <a:pt x="51787" y="2250"/>
                  </a:lnTo>
                  <a:cubicBezTo>
                    <a:pt x="51787" y="2250"/>
                    <a:pt x="51788" y="2250"/>
                    <a:pt x="51789" y="2250"/>
                  </a:cubicBezTo>
                  <a:cubicBezTo>
                    <a:pt x="51881" y="2250"/>
                    <a:pt x="52118" y="2182"/>
                    <a:pt x="52251" y="2182"/>
                  </a:cubicBezTo>
                  <a:cubicBezTo>
                    <a:pt x="52297" y="2182"/>
                    <a:pt x="52330" y="2190"/>
                    <a:pt x="52340" y="2212"/>
                  </a:cubicBezTo>
                  <a:cubicBezTo>
                    <a:pt x="52361" y="2254"/>
                    <a:pt x="52381" y="2264"/>
                    <a:pt x="52402" y="2264"/>
                  </a:cubicBezTo>
                  <a:cubicBezTo>
                    <a:pt x="52418" y="2264"/>
                    <a:pt x="52434" y="2258"/>
                    <a:pt x="52451" y="2258"/>
                  </a:cubicBezTo>
                  <a:cubicBezTo>
                    <a:pt x="52468" y="2258"/>
                    <a:pt x="52485" y="2264"/>
                    <a:pt x="52503" y="2286"/>
                  </a:cubicBezTo>
                  <a:cubicBezTo>
                    <a:pt x="52518" y="2300"/>
                    <a:pt x="52533" y="2306"/>
                    <a:pt x="52547" y="2306"/>
                  </a:cubicBezTo>
                  <a:cubicBezTo>
                    <a:pt x="52593" y="2306"/>
                    <a:pt x="52639" y="2254"/>
                    <a:pt x="52690" y="2243"/>
                  </a:cubicBezTo>
                  <a:cubicBezTo>
                    <a:pt x="52709" y="2207"/>
                    <a:pt x="52729" y="2194"/>
                    <a:pt x="52750" y="2194"/>
                  </a:cubicBezTo>
                  <a:cubicBezTo>
                    <a:pt x="52800" y="2194"/>
                    <a:pt x="52855" y="2271"/>
                    <a:pt x="52912" y="2280"/>
                  </a:cubicBezTo>
                  <a:cubicBezTo>
                    <a:pt x="52939" y="2315"/>
                    <a:pt x="52967" y="2326"/>
                    <a:pt x="52996" y="2326"/>
                  </a:cubicBezTo>
                  <a:cubicBezTo>
                    <a:pt x="53032" y="2326"/>
                    <a:pt x="53070" y="2309"/>
                    <a:pt x="53109" y="2309"/>
                  </a:cubicBezTo>
                  <a:cubicBezTo>
                    <a:pt x="53128" y="2309"/>
                    <a:pt x="53148" y="2313"/>
                    <a:pt x="53169" y="2326"/>
                  </a:cubicBezTo>
                  <a:cubicBezTo>
                    <a:pt x="53261" y="2371"/>
                    <a:pt x="53339" y="2418"/>
                    <a:pt x="53404" y="2425"/>
                  </a:cubicBezTo>
                  <a:cubicBezTo>
                    <a:pt x="53405" y="2425"/>
                    <a:pt x="53407" y="2425"/>
                    <a:pt x="53408" y="2425"/>
                  </a:cubicBezTo>
                  <a:cubicBezTo>
                    <a:pt x="53447" y="2425"/>
                    <a:pt x="53482" y="2479"/>
                    <a:pt x="53512" y="2479"/>
                  </a:cubicBezTo>
                  <a:cubicBezTo>
                    <a:pt x="53530" y="2479"/>
                    <a:pt x="53546" y="2460"/>
                    <a:pt x="53559" y="2397"/>
                  </a:cubicBezTo>
                  <a:cubicBezTo>
                    <a:pt x="53575" y="2414"/>
                    <a:pt x="53589" y="2421"/>
                    <a:pt x="53602" y="2421"/>
                  </a:cubicBezTo>
                  <a:cubicBezTo>
                    <a:pt x="53642" y="2421"/>
                    <a:pt x="53668" y="2354"/>
                    <a:pt x="53686" y="2354"/>
                  </a:cubicBezTo>
                  <a:cubicBezTo>
                    <a:pt x="53694" y="2354"/>
                    <a:pt x="53700" y="2364"/>
                    <a:pt x="53706" y="2393"/>
                  </a:cubicBezTo>
                  <a:cubicBezTo>
                    <a:pt x="53719" y="2379"/>
                    <a:pt x="53725" y="2376"/>
                    <a:pt x="53729" y="2376"/>
                  </a:cubicBezTo>
                  <a:cubicBezTo>
                    <a:pt x="53733" y="2376"/>
                    <a:pt x="53734" y="2378"/>
                    <a:pt x="53736" y="2378"/>
                  </a:cubicBezTo>
                  <a:cubicBezTo>
                    <a:pt x="53741" y="2378"/>
                    <a:pt x="53747" y="2371"/>
                    <a:pt x="53772" y="2329"/>
                  </a:cubicBezTo>
                  <a:cubicBezTo>
                    <a:pt x="53787" y="2238"/>
                    <a:pt x="53811" y="2177"/>
                    <a:pt x="53848" y="2177"/>
                  </a:cubicBezTo>
                  <a:cubicBezTo>
                    <a:pt x="53873" y="2177"/>
                    <a:pt x="53904" y="2203"/>
                    <a:pt x="53942" y="2266"/>
                  </a:cubicBezTo>
                  <a:cubicBezTo>
                    <a:pt x="53982" y="2264"/>
                    <a:pt x="54028" y="2191"/>
                    <a:pt x="54085" y="2191"/>
                  </a:cubicBezTo>
                  <a:cubicBezTo>
                    <a:pt x="54095" y="2191"/>
                    <a:pt x="54106" y="2193"/>
                    <a:pt x="54117" y="2198"/>
                  </a:cubicBezTo>
                  <a:cubicBezTo>
                    <a:pt x="54137" y="2182"/>
                    <a:pt x="54158" y="2177"/>
                    <a:pt x="54181" y="2177"/>
                  </a:cubicBezTo>
                  <a:cubicBezTo>
                    <a:pt x="54237" y="2177"/>
                    <a:pt x="54301" y="2211"/>
                    <a:pt x="54372" y="2215"/>
                  </a:cubicBezTo>
                  <a:cubicBezTo>
                    <a:pt x="54427" y="2180"/>
                    <a:pt x="54477" y="2170"/>
                    <a:pt x="54523" y="2170"/>
                  </a:cubicBezTo>
                  <a:cubicBezTo>
                    <a:pt x="54584" y="2170"/>
                    <a:pt x="54638" y="2188"/>
                    <a:pt x="54684" y="2188"/>
                  </a:cubicBezTo>
                  <a:cubicBezTo>
                    <a:pt x="54697" y="2188"/>
                    <a:pt x="54709" y="2187"/>
                    <a:pt x="54721" y="2183"/>
                  </a:cubicBezTo>
                  <a:cubicBezTo>
                    <a:pt x="54744" y="2203"/>
                    <a:pt x="54764" y="2210"/>
                    <a:pt x="54782" y="2210"/>
                  </a:cubicBezTo>
                  <a:cubicBezTo>
                    <a:pt x="54828" y="2210"/>
                    <a:pt x="54861" y="2167"/>
                    <a:pt x="54886" y="2167"/>
                  </a:cubicBezTo>
                  <a:cubicBezTo>
                    <a:pt x="54889" y="2167"/>
                    <a:pt x="54892" y="2168"/>
                    <a:pt x="54895" y="2169"/>
                  </a:cubicBezTo>
                  <a:cubicBezTo>
                    <a:pt x="54903" y="2168"/>
                    <a:pt x="54910" y="2165"/>
                    <a:pt x="54918" y="2163"/>
                  </a:cubicBezTo>
                  <a:lnTo>
                    <a:pt x="54918" y="2163"/>
                  </a:lnTo>
                  <a:cubicBezTo>
                    <a:pt x="54916" y="2175"/>
                    <a:pt x="54913" y="2191"/>
                    <a:pt x="54912" y="2205"/>
                  </a:cubicBezTo>
                  <a:cubicBezTo>
                    <a:pt x="54904" y="2214"/>
                    <a:pt x="54910" y="2231"/>
                    <a:pt x="54963" y="2249"/>
                  </a:cubicBezTo>
                  <a:cubicBezTo>
                    <a:pt x="55015" y="2266"/>
                    <a:pt x="55110" y="2284"/>
                    <a:pt x="55279" y="2294"/>
                  </a:cubicBezTo>
                  <a:cubicBezTo>
                    <a:pt x="55314" y="2348"/>
                    <a:pt x="55347" y="2367"/>
                    <a:pt x="55378" y="2367"/>
                  </a:cubicBezTo>
                  <a:cubicBezTo>
                    <a:pt x="55416" y="2367"/>
                    <a:pt x="55452" y="2337"/>
                    <a:pt x="55487" y="2305"/>
                  </a:cubicBezTo>
                  <a:cubicBezTo>
                    <a:pt x="55488" y="2305"/>
                    <a:pt x="55490" y="2305"/>
                    <a:pt x="55492" y="2305"/>
                  </a:cubicBezTo>
                  <a:cubicBezTo>
                    <a:pt x="55592" y="2305"/>
                    <a:pt x="56656" y="2211"/>
                    <a:pt x="56706" y="2103"/>
                  </a:cubicBezTo>
                  <a:cubicBezTo>
                    <a:pt x="56709" y="2102"/>
                    <a:pt x="56713" y="2102"/>
                    <a:pt x="56717" y="2102"/>
                  </a:cubicBezTo>
                  <a:cubicBezTo>
                    <a:pt x="56840" y="2102"/>
                    <a:pt x="57289" y="2440"/>
                    <a:pt x="57370" y="2465"/>
                  </a:cubicBezTo>
                  <a:cubicBezTo>
                    <a:pt x="57385" y="2461"/>
                    <a:pt x="57418" y="2458"/>
                    <a:pt x="57462" y="2458"/>
                  </a:cubicBezTo>
                  <a:cubicBezTo>
                    <a:pt x="57671" y="2458"/>
                    <a:pt x="58136" y="2509"/>
                    <a:pt x="58207" y="2589"/>
                  </a:cubicBezTo>
                  <a:cubicBezTo>
                    <a:pt x="58250" y="2646"/>
                    <a:pt x="58292" y="2616"/>
                    <a:pt x="58340" y="2664"/>
                  </a:cubicBezTo>
                  <a:cubicBezTo>
                    <a:pt x="58385" y="2621"/>
                    <a:pt x="58434" y="2599"/>
                    <a:pt x="58486" y="2567"/>
                  </a:cubicBezTo>
                  <a:cubicBezTo>
                    <a:pt x="58503" y="2560"/>
                    <a:pt x="58522" y="2557"/>
                    <a:pt x="58540" y="2557"/>
                  </a:cubicBezTo>
                  <a:cubicBezTo>
                    <a:pt x="58603" y="2557"/>
                    <a:pt x="58673" y="2590"/>
                    <a:pt x="58750" y="2590"/>
                  </a:cubicBezTo>
                  <a:cubicBezTo>
                    <a:pt x="58787" y="2590"/>
                    <a:pt x="58826" y="2582"/>
                    <a:pt x="58866" y="2560"/>
                  </a:cubicBezTo>
                  <a:cubicBezTo>
                    <a:pt x="58875" y="2562"/>
                    <a:pt x="58883" y="2563"/>
                    <a:pt x="58892" y="2563"/>
                  </a:cubicBezTo>
                  <a:cubicBezTo>
                    <a:pt x="58941" y="2563"/>
                    <a:pt x="58992" y="2530"/>
                    <a:pt x="59048" y="2530"/>
                  </a:cubicBezTo>
                  <a:cubicBezTo>
                    <a:pt x="59069" y="2530"/>
                    <a:pt x="59092" y="2535"/>
                    <a:pt x="59114" y="2549"/>
                  </a:cubicBezTo>
                  <a:cubicBezTo>
                    <a:pt x="59196" y="2543"/>
                    <a:pt x="59871" y="2461"/>
                    <a:pt x="60052" y="2461"/>
                  </a:cubicBezTo>
                  <a:cubicBezTo>
                    <a:pt x="60071" y="2461"/>
                    <a:pt x="60085" y="2462"/>
                    <a:pt x="60092" y="2464"/>
                  </a:cubicBezTo>
                  <a:cubicBezTo>
                    <a:pt x="60096" y="2467"/>
                    <a:pt x="60104" y="2469"/>
                    <a:pt x="60116" y="2469"/>
                  </a:cubicBezTo>
                  <a:cubicBezTo>
                    <a:pt x="60296" y="2469"/>
                    <a:pt x="61303" y="2124"/>
                    <a:pt x="61491" y="2058"/>
                  </a:cubicBezTo>
                  <a:cubicBezTo>
                    <a:pt x="61511" y="2148"/>
                    <a:pt x="61527" y="2172"/>
                    <a:pt x="61550" y="2172"/>
                  </a:cubicBezTo>
                  <a:cubicBezTo>
                    <a:pt x="61574" y="2172"/>
                    <a:pt x="61604" y="2146"/>
                    <a:pt x="61650" y="2144"/>
                  </a:cubicBezTo>
                  <a:cubicBezTo>
                    <a:pt x="61654" y="2143"/>
                    <a:pt x="61658" y="2143"/>
                    <a:pt x="61662" y="2143"/>
                  </a:cubicBezTo>
                  <a:cubicBezTo>
                    <a:pt x="61707" y="2143"/>
                    <a:pt x="61753" y="2153"/>
                    <a:pt x="61800" y="2153"/>
                  </a:cubicBezTo>
                  <a:cubicBezTo>
                    <a:pt x="61816" y="2153"/>
                    <a:pt x="61832" y="2152"/>
                    <a:pt x="61848" y="2149"/>
                  </a:cubicBezTo>
                  <a:cubicBezTo>
                    <a:pt x="61861" y="2165"/>
                    <a:pt x="61875" y="2171"/>
                    <a:pt x="61888" y="2171"/>
                  </a:cubicBezTo>
                  <a:cubicBezTo>
                    <a:pt x="61924" y="2171"/>
                    <a:pt x="61960" y="2129"/>
                    <a:pt x="61997" y="2129"/>
                  </a:cubicBezTo>
                  <a:cubicBezTo>
                    <a:pt x="62017" y="2129"/>
                    <a:pt x="62037" y="2141"/>
                    <a:pt x="62059" y="2180"/>
                  </a:cubicBezTo>
                  <a:cubicBezTo>
                    <a:pt x="62101" y="2183"/>
                    <a:pt x="62145" y="2223"/>
                    <a:pt x="62189" y="2223"/>
                  </a:cubicBezTo>
                  <a:cubicBezTo>
                    <a:pt x="62221" y="2223"/>
                    <a:pt x="62254" y="2202"/>
                    <a:pt x="62285" y="2130"/>
                  </a:cubicBezTo>
                  <a:cubicBezTo>
                    <a:pt x="62335" y="2171"/>
                    <a:pt x="62386" y="2200"/>
                    <a:pt x="62438" y="2200"/>
                  </a:cubicBezTo>
                  <a:cubicBezTo>
                    <a:pt x="62471" y="2200"/>
                    <a:pt x="62505" y="2188"/>
                    <a:pt x="62540" y="2159"/>
                  </a:cubicBezTo>
                  <a:cubicBezTo>
                    <a:pt x="62582" y="2122"/>
                    <a:pt x="62627" y="2106"/>
                    <a:pt x="62673" y="2106"/>
                  </a:cubicBezTo>
                  <a:cubicBezTo>
                    <a:pt x="62722" y="2106"/>
                    <a:pt x="62773" y="2124"/>
                    <a:pt x="62826" y="2154"/>
                  </a:cubicBezTo>
                  <a:cubicBezTo>
                    <a:pt x="62893" y="2158"/>
                    <a:pt x="62963" y="2177"/>
                    <a:pt x="63036" y="2177"/>
                  </a:cubicBezTo>
                  <a:cubicBezTo>
                    <a:pt x="63075" y="2177"/>
                    <a:pt x="63114" y="2172"/>
                    <a:pt x="63154" y="2156"/>
                  </a:cubicBezTo>
                  <a:cubicBezTo>
                    <a:pt x="63169" y="2182"/>
                    <a:pt x="63183" y="2190"/>
                    <a:pt x="63197" y="2190"/>
                  </a:cubicBezTo>
                  <a:cubicBezTo>
                    <a:pt x="63223" y="2190"/>
                    <a:pt x="63249" y="2160"/>
                    <a:pt x="63275" y="2160"/>
                  </a:cubicBezTo>
                  <a:cubicBezTo>
                    <a:pt x="63293" y="2160"/>
                    <a:pt x="63311" y="2174"/>
                    <a:pt x="63330" y="2222"/>
                  </a:cubicBezTo>
                  <a:cubicBezTo>
                    <a:pt x="63347" y="2235"/>
                    <a:pt x="63364" y="2240"/>
                    <a:pt x="63381" y="2240"/>
                  </a:cubicBezTo>
                  <a:cubicBezTo>
                    <a:pt x="63421" y="2240"/>
                    <a:pt x="63461" y="2211"/>
                    <a:pt x="63500" y="2188"/>
                  </a:cubicBezTo>
                  <a:cubicBezTo>
                    <a:pt x="63524" y="2194"/>
                    <a:pt x="63547" y="2195"/>
                    <a:pt x="63570" y="2195"/>
                  </a:cubicBezTo>
                  <a:cubicBezTo>
                    <a:pt x="63605" y="2195"/>
                    <a:pt x="63640" y="2192"/>
                    <a:pt x="63675" y="2192"/>
                  </a:cubicBezTo>
                  <a:cubicBezTo>
                    <a:pt x="63729" y="2192"/>
                    <a:pt x="63783" y="2201"/>
                    <a:pt x="63838" y="2247"/>
                  </a:cubicBezTo>
                  <a:cubicBezTo>
                    <a:pt x="63881" y="2307"/>
                    <a:pt x="63924" y="2324"/>
                    <a:pt x="63967" y="2324"/>
                  </a:cubicBezTo>
                  <a:cubicBezTo>
                    <a:pt x="64022" y="2324"/>
                    <a:pt x="64076" y="2296"/>
                    <a:pt x="64130" y="2296"/>
                  </a:cubicBezTo>
                  <a:cubicBezTo>
                    <a:pt x="64145" y="2296"/>
                    <a:pt x="64161" y="2298"/>
                    <a:pt x="64176" y="2304"/>
                  </a:cubicBezTo>
                  <a:cubicBezTo>
                    <a:pt x="64462" y="2418"/>
                    <a:pt x="64942" y="2402"/>
                    <a:pt x="65264" y="2436"/>
                  </a:cubicBezTo>
                  <a:cubicBezTo>
                    <a:pt x="65266" y="2227"/>
                    <a:pt x="65264" y="2018"/>
                    <a:pt x="65260" y="1808"/>
                  </a:cubicBezTo>
                  <a:lnTo>
                    <a:pt x="65260" y="1808"/>
                  </a:lnTo>
                  <a:cubicBezTo>
                    <a:pt x="65260" y="1819"/>
                    <a:pt x="65260" y="1831"/>
                    <a:pt x="65261" y="1846"/>
                  </a:cubicBezTo>
                  <a:cubicBezTo>
                    <a:pt x="65265" y="1778"/>
                    <a:pt x="65265" y="1727"/>
                    <a:pt x="65264" y="1692"/>
                  </a:cubicBezTo>
                  <a:lnTo>
                    <a:pt x="65236" y="463"/>
                  </a:lnTo>
                  <a:lnTo>
                    <a:pt x="64820" y="497"/>
                  </a:lnTo>
                  <a:cubicBezTo>
                    <a:pt x="64776" y="554"/>
                    <a:pt x="64730" y="572"/>
                    <a:pt x="64681" y="572"/>
                  </a:cubicBezTo>
                  <a:cubicBezTo>
                    <a:pt x="64602" y="572"/>
                    <a:pt x="64517" y="523"/>
                    <a:pt x="64433" y="519"/>
                  </a:cubicBezTo>
                  <a:cubicBezTo>
                    <a:pt x="64374" y="562"/>
                    <a:pt x="64307" y="590"/>
                    <a:pt x="64236" y="600"/>
                  </a:cubicBezTo>
                  <a:cubicBezTo>
                    <a:pt x="64225" y="601"/>
                    <a:pt x="64213" y="602"/>
                    <a:pt x="64202" y="602"/>
                  </a:cubicBezTo>
                  <a:cubicBezTo>
                    <a:pt x="64147" y="602"/>
                    <a:pt x="64093" y="587"/>
                    <a:pt x="64046" y="558"/>
                  </a:cubicBezTo>
                  <a:cubicBezTo>
                    <a:pt x="63860" y="596"/>
                    <a:pt x="63797" y="577"/>
                    <a:pt x="63748" y="589"/>
                  </a:cubicBezTo>
                  <a:cubicBezTo>
                    <a:pt x="63716" y="645"/>
                    <a:pt x="63690" y="667"/>
                    <a:pt x="63670" y="667"/>
                  </a:cubicBezTo>
                  <a:cubicBezTo>
                    <a:pt x="63648" y="667"/>
                    <a:pt x="63634" y="641"/>
                    <a:pt x="63630" y="605"/>
                  </a:cubicBezTo>
                  <a:cubicBezTo>
                    <a:pt x="63629" y="631"/>
                    <a:pt x="63625" y="667"/>
                    <a:pt x="63610" y="667"/>
                  </a:cubicBezTo>
                  <a:cubicBezTo>
                    <a:pt x="63599" y="667"/>
                    <a:pt x="63581" y="647"/>
                    <a:pt x="63554" y="589"/>
                  </a:cubicBezTo>
                  <a:cubicBezTo>
                    <a:pt x="63548" y="578"/>
                    <a:pt x="63541" y="575"/>
                    <a:pt x="63534" y="575"/>
                  </a:cubicBezTo>
                  <a:cubicBezTo>
                    <a:pt x="63529" y="575"/>
                    <a:pt x="63524" y="577"/>
                    <a:pt x="63518" y="577"/>
                  </a:cubicBezTo>
                  <a:cubicBezTo>
                    <a:pt x="63507" y="577"/>
                    <a:pt x="63495" y="572"/>
                    <a:pt x="63481" y="545"/>
                  </a:cubicBezTo>
                  <a:cubicBezTo>
                    <a:pt x="63468" y="479"/>
                    <a:pt x="63456" y="452"/>
                    <a:pt x="63443" y="452"/>
                  </a:cubicBezTo>
                  <a:cubicBezTo>
                    <a:pt x="63422" y="452"/>
                    <a:pt x="63400" y="520"/>
                    <a:pt x="63376" y="608"/>
                  </a:cubicBezTo>
                  <a:cubicBezTo>
                    <a:pt x="63332" y="599"/>
                    <a:pt x="63281" y="544"/>
                    <a:pt x="63224" y="538"/>
                  </a:cubicBezTo>
                  <a:cubicBezTo>
                    <a:pt x="63223" y="538"/>
                    <a:pt x="63222" y="538"/>
                    <a:pt x="63221" y="538"/>
                  </a:cubicBezTo>
                  <a:cubicBezTo>
                    <a:pt x="63189" y="538"/>
                    <a:pt x="63152" y="506"/>
                    <a:pt x="63114" y="506"/>
                  </a:cubicBezTo>
                  <a:cubicBezTo>
                    <a:pt x="63086" y="506"/>
                    <a:pt x="63056" y="524"/>
                    <a:pt x="63026" y="585"/>
                  </a:cubicBezTo>
                  <a:cubicBezTo>
                    <a:pt x="63015" y="583"/>
                    <a:pt x="63004" y="582"/>
                    <a:pt x="62993" y="582"/>
                  </a:cubicBezTo>
                  <a:cubicBezTo>
                    <a:pt x="62929" y="582"/>
                    <a:pt x="62867" y="614"/>
                    <a:pt x="62806" y="635"/>
                  </a:cubicBezTo>
                  <a:cubicBezTo>
                    <a:pt x="62783" y="680"/>
                    <a:pt x="62760" y="698"/>
                    <a:pt x="62736" y="698"/>
                  </a:cubicBezTo>
                  <a:cubicBezTo>
                    <a:pt x="62690" y="698"/>
                    <a:pt x="62643" y="628"/>
                    <a:pt x="62598" y="576"/>
                  </a:cubicBezTo>
                  <a:cubicBezTo>
                    <a:pt x="62564" y="543"/>
                    <a:pt x="62532" y="533"/>
                    <a:pt x="62501" y="533"/>
                  </a:cubicBezTo>
                  <a:cubicBezTo>
                    <a:pt x="62469" y="533"/>
                    <a:pt x="62439" y="543"/>
                    <a:pt x="62410" y="548"/>
                  </a:cubicBezTo>
                  <a:cubicBezTo>
                    <a:pt x="62399" y="540"/>
                    <a:pt x="62388" y="537"/>
                    <a:pt x="62377" y="537"/>
                  </a:cubicBezTo>
                  <a:cubicBezTo>
                    <a:pt x="62345" y="537"/>
                    <a:pt x="62313" y="566"/>
                    <a:pt x="62284" y="566"/>
                  </a:cubicBezTo>
                  <a:cubicBezTo>
                    <a:pt x="62271" y="566"/>
                    <a:pt x="62258" y="561"/>
                    <a:pt x="62246" y="545"/>
                  </a:cubicBezTo>
                  <a:cubicBezTo>
                    <a:pt x="62234" y="550"/>
                    <a:pt x="62222" y="553"/>
                    <a:pt x="62211" y="553"/>
                  </a:cubicBezTo>
                  <a:cubicBezTo>
                    <a:pt x="62126" y="553"/>
                    <a:pt x="62053" y="425"/>
                    <a:pt x="62004" y="414"/>
                  </a:cubicBezTo>
                  <a:cubicBezTo>
                    <a:pt x="61960" y="423"/>
                    <a:pt x="61932" y="492"/>
                    <a:pt x="61921" y="492"/>
                  </a:cubicBezTo>
                  <a:cubicBezTo>
                    <a:pt x="61918" y="492"/>
                    <a:pt x="61917" y="487"/>
                    <a:pt x="61916" y="472"/>
                  </a:cubicBezTo>
                  <a:cubicBezTo>
                    <a:pt x="61916" y="471"/>
                    <a:pt x="61916" y="470"/>
                    <a:pt x="61915" y="470"/>
                  </a:cubicBezTo>
                  <a:cubicBezTo>
                    <a:pt x="61910" y="470"/>
                    <a:pt x="61872" y="522"/>
                    <a:pt x="61789" y="522"/>
                  </a:cubicBezTo>
                  <a:cubicBezTo>
                    <a:pt x="61771" y="522"/>
                    <a:pt x="61750" y="520"/>
                    <a:pt x="61728" y="514"/>
                  </a:cubicBezTo>
                  <a:cubicBezTo>
                    <a:pt x="61713" y="550"/>
                    <a:pt x="61698" y="562"/>
                    <a:pt x="61680" y="562"/>
                  </a:cubicBezTo>
                  <a:cubicBezTo>
                    <a:pt x="61642" y="562"/>
                    <a:pt x="61598" y="502"/>
                    <a:pt x="61550" y="502"/>
                  </a:cubicBezTo>
                  <a:cubicBezTo>
                    <a:pt x="61523" y="502"/>
                    <a:pt x="61495" y="521"/>
                    <a:pt x="61466" y="577"/>
                  </a:cubicBezTo>
                  <a:cubicBezTo>
                    <a:pt x="61441" y="586"/>
                    <a:pt x="61415" y="589"/>
                    <a:pt x="61388" y="589"/>
                  </a:cubicBezTo>
                  <a:cubicBezTo>
                    <a:pt x="61322" y="589"/>
                    <a:pt x="61248" y="571"/>
                    <a:pt x="61167" y="571"/>
                  </a:cubicBezTo>
                  <a:cubicBezTo>
                    <a:pt x="61136" y="571"/>
                    <a:pt x="61104" y="573"/>
                    <a:pt x="61070" y="581"/>
                  </a:cubicBezTo>
                  <a:cubicBezTo>
                    <a:pt x="61053" y="585"/>
                    <a:pt x="61035" y="587"/>
                    <a:pt x="61017" y="587"/>
                  </a:cubicBezTo>
                  <a:cubicBezTo>
                    <a:pt x="60988" y="587"/>
                    <a:pt x="60959" y="583"/>
                    <a:pt x="60930" y="583"/>
                  </a:cubicBezTo>
                  <a:cubicBezTo>
                    <a:pt x="60893" y="583"/>
                    <a:pt x="60855" y="588"/>
                    <a:pt x="60817" y="610"/>
                  </a:cubicBezTo>
                  <a:cubicBezTo>
                    <a:pt x="60716" y="614"/>
                    <a:pt x="60618" y="632"/>
                    <a:pt x="60524" y="663"/>
                  </a:cubicBezTo>
                  <a:cubicBezTo>
                    <a:pt x="60493" y="642"/>
                    <a:pt x="60462" y="633"/>
                    <a:pt x="60431" y="633"/>
                  </a:cubicBezTo>
                  <a:cubicBezTo>
                    <a:pt x="60353" y="633"/>
                    <a:pt x="60274" y="685"/>
                    <a:pt x="60190" y="734"/>
                  </a:cubicBezTo>
                  <a:cubicBezTo>
                    <a:pt x="60163" y="715"/>
                    <a:pt x="60136" y="708"/>
                    <a:pt x="60109" y="708"/>
                  </a:cubicBezTo>
                  <a:cubicBezTo>
                    <a:pt x="60042" y="708"/>
                    <a:pt x="59974" y="750"/>
                    <a:pt x="59903" y="750"/>
                  </a:cubicBezTo>
                  <a:cubicBezTo>
                    <a:pt x="59873" y="750"/>
                    <a:pt x="59842" y="742"/>
                    <a:pt x="59810" y="721"/>
                  </a:cubicBezTo>
                  <a:lnTo>
                    <a:pt x="59810" y="721"/>
                  </a:lnTo>
                  <a:cubicBezTo>
                    <a:pt x="59812" y="779"/>
                    <a:pt x="59794" y="808"/>
                    <a:pt x="59759" y="808"/>
                  </a:cubicBezTo>
                  <a:cubicBezTo>
                    <a:pt x="59723" y="808"/>
                    <a:pt x="59668" y="776"/>
                    <a:pt x="59598" y="715"/>
                  </a:cubicBezTo>
                  <a:cubicBezTo>
                    <a:pt x="59574" y="763"/>
                    <a:pt x="59548" y="793"/>
                    <a:pt x="59519" y="793"/>
                  </a:cubicBezTo>
                  <a:cubicBezTo>
                    <a:pt x="59509" y="793"/>
                    <a:pt x="59499" y="789"/>
                    <a:pt x="59489" y="782"/>
                  </a:cubicBezTo>
                  <a:cubicBezTo>
                    <a:pt x="59483" y="788"/>
                    <a:pt x="59477" y="791"/>
                    <a:pt x="59471" y="791"/>
                  </a:cubicBezTo>
                  <a:cubicBezTo>
                    <a:pt x="59436" y="791"/>
                    <a:pt x="59397" y="700"/>
                    <a:pt x="59357" y="696"/>
                  </a:cubicBezTo>
                  <a:cubicBezTo>
                    <a:pt x="59315" y="658"/>
                    <a:pt x="59270" y="642"/>
                    <a:pt x="59223" y="642"/>
                  </a:cubicBezTo>
                  <a:cubicBezTo>
                    <a:pt x="59167" y="642"/>
                    <a:pt x="59108" y="665"/>
                    <a:pt x="59047" y="699"/>
                  </a:cubicBezTo>
                  <a:cubicBezTo>
                    <a:pt x="59010" y="657"/>
                    <a:pt x="58972" y="636"/>
                    <a:pt x="58934" y="636"/>
                  </a:cubicBezTo>
                  <a:cubicBezTo>
                    <a:pt x="58893" y="636"/>
                    <a:pt x="58851" y="661"/>
                    <a:pt x="58809" y="708"/>
                  </a:cubicBezTo>
                  <a:cubicBezTo>
                    <a:pt x="58759" y="715"/>
                    <a:pt x="58709" y="746"/>
                    <a:pt x="58657" y="746"/>
                  </a:cubicBezTo>
                  <a:cubicBezTo>
                    <a:pt x="58623" y="746"/>
                    <a:pt x="58588" y="732"/>
                    <a:pt x="58552" y="691"/>
                  </a:cubicBezTo>
                  <a:cubicBezTo>
                    <a:pt x="58518" y="661"/>
                    <a:pt x="58484" y="651"/>
                    <a:pt x="58449" y="651"/>
                  </a:cubicBezTo>
                  <a:cubicBezTo>
                    <a:pt x="58367" y="651"/>
                    <a:pt x="58284" y="710"/>
                    <a:pt x="58199" y="710"/>
                  </a:cubicBezTo>
                  <a:cubicBezTo>
                    <a:pt x="58170" y="710"/>
                    <a:pt x="58141" y="704"/>
                    <a:pt x="58112" y="685"/>
                  </a:cubicBezTo>
                  <a:cubicBezTo>
                    <a:pt x="58037" y="682"/>
                    <a:pt x="57960" y="660"/>
                    <a:pt x="57883" y="649"/>
                  </a:cubicBezTo>
                  <a:cubicBezTo>
                    <a:pt x="57857" y="645"/>
                    <a:pt x="57831" y="643"/>
                    <a:pt x="57805" y="643"/>
                  </a:cubicBezTo>
                  <a:cubicBezTo>
                    <a:pt x="57754" y="643"/>
                    <a:pt x="57704" y="652"/>
                    <a:pt x="57654" y="678"/>
                  </a:cubicBezTo>
                  <a:cubicBezTo>
                    <a:pt x="57626" y="695"/>
                    <a:pt x="57598" y="697"/>
                    <a:pt x="57569" y="697"/>
                  </a:cubicBezTo>
                  <a:cubicBezTo>
                    <a:pt x="57561" y="697"/>
                    <a:pt x="57552" y="697"/>
                    <a:pt x="57544" y="697"/>
                  </a:cubicBezTo>
                  <a:cubicBezTo>
                    <a:pt x="57503" y="697"/>
                    <a:pt x="57463" y="701"/>
                    <a:pt x="57423" y="750"/>
                  </a:cubicBezTo>
                  <a:cubicBezTo>
                    <a:pt x="57414" y="761"/>
                    <a:pt x="57404" y="766"/>
                    <a:pt x="57394" y="766"/>
                  </a:cubicBezTo>
                  <a:cubicBezTo>
                    <a:pt x="57344" y="766"/>
                    <a:pt x="57291" y="646"/>
                    <a:pt x="57240" y="646"/>
                  </a:cubicBezTo>
                  <a:cubicBezTo>
                    <a:pt x="57225" y="646"/>
                    <a:pt x="57209" y="658"/>
                    <a:pt x="57194" y="688"/>
                  </a:cubicBezTo>
                  <a:cubicBezTo>
                    <a:pt x="57156" y="665"/>
                    <a:pt x="57120" y="658"/>
                    <a:pt x="57086" y="658"/>
                  </a:cubicBezTo>
                  <a:cubicBezTo>
                    <a:pt x="57025" y="658"/>
                    <a:pt x="56972" y="682"/>
                    <a:pt x="56926" y="682"/>
                  </a:cubicBezTo>
                  <a:cubicBezTo>
                    <a:pt x="56896" y="682"/>
                    <a:pt x="56869" y="673"/>
                    <a:pt x="56845" y="642"/>
                  </a:cubicBezTo>
                  <a:cubicBezTo>
                    <a:pt x="56841" y="641"/>
                    <a:pt x="56837" y="641"/>
                    <a:pt x="56833" y="641"/>
                  </a:cubicBezTo>
                  <a:cubicBezTo>
                    <a:pt x="56776" y="641"/>
                    <a:pt x="56734" y="758"/>
                    <a:pt x="56701" y="758"/>
                  </a:cubicBezTo>
                  <a:cubicBezTo>
                    <a:pt x="56689" y="758"/>
                    <a:pt x="56678" y="742"/>
                    <a:pt x="56668" y="701"/>
                  </a:cubicBezTo>
                  <a:cubicBezTo>
                    <a:pt x="56650" y="672"/>
                    <a:pt x="56637" y="663"/>
                    <a:pt x="56627" y="663"/>
                  </a:cubicBezTo>
                  <a:cubicBezTo>
                    <a:pt x="56608" y="663"/>
                    <a:pt x="56602" y="700"/>
                    <a:pt x="56601" y="710"/>
                  </a:cubicBezTo>
                  <a:cubicBezTo>
                    <a:pt x="56601" y="706"/>
                    <a:pt x="56603" y="693"/>
                    <a:pt x="56603" y="669"/>
                  </a:cubicBezTo>
                  <a:cubicBezTo>
                    <a:pt x="56603" y="542"/>
                    <a:pt x="56607" y="491"/>
                    <a:pt x="56600" y="491"/>
                  </a:cubicBezTo>
                  <a:cubicBezTo>
                    <a:pt x="56595" y="491"/>
                    <a:pt x="56583" y="528"/>
                    <a:pt x="56556" y="589"/>
                  </a:cubicBezTo>
                  <a:cubicBezTo>
                    <a:pt x="56547" y="619"/>
                    <a:pt x="56538" y="630"/>
                    <a:pt x="56526" y="630"/>
                  </a:cubicBezTo>
                  <a:cubicBezTo>
                    <a:pt x="56502" y="630"/>
                    <a:pt x="56470" y="584"/>
                    <a:pt x="56430" y="584"/>
                  </a:cubicBezTo>
                  <a:cubicBezTo>
                    <a:pt x="56421" y="584"/>
                    <a:pt x="56412" y="587"/>
                    <a:pt x="56402" y="593"/>
                  </a:cubicBezTo>
                  <a:cubicBezTo>
                    <a:pt x="56390" y="561"/>
                    <a:pt x="56379" y="551"/>
                    <a:pt x="56367" y="551"/>
                  </a:cubicBezTo>
                  <a:cubicBezTo>
                    <a:pt x="56348" y="551"/>
                    <a:pt x="56328" y="579"/>
                    <a:pt x="56305" y="579"/>
                  </a:cubicBezTo>
                  <a:cubicBezTo>
                    <a:pt x="56293" y="579"/>
                    <a:pt x="56280" y="570"/>
                    <a:pt x="56266" y="544"/>
                  </a:cubicBezTo>
                  <a:cubicBezTo>
                    <a:pt x="56247" y="566"/>
                    <a:pt x="56227" y="578"/>
                    <a:pt x="56206" y="578"/>
                  </a:cubicBezTo>
                  <a:cubicBezTo>
                    <a:pt x="56169" y="578"/>
                    <a:pt x="56129" y="543"/>
                    <a:pt x="56084" y="468"/>
                  </a:cubicBezTo>
                  <a:cubicBezTo>
                    <a:pt x="56026" y="501"/>
                    <a:pt x="55972" y="453"/>
                    <a:pt x="55925" y="553"/>
                  </a:cubicBezTo>
                  <a:cubicBezTo>
                    <a:pt x="55916" y="587"/>
                    <a:pt x="55907" y="600"/>
                    <a:pt x="55897" y="600"/>
                  </a:cubicBezTo>
                  <a:cubicBezTo>
                    <a:pt x="55867" y="600"/>
                    <a:pt x="55836" y="464"/>
                    <a:pt x="55808" y="464"/>
                  </a:cubicBezTo>
                  <a:cubicBezTo>
                    <a:pt x="55800" y="464"/>
                    <a:pt x="55793" y="474"/>
                    <a:pt x="55786" y="502"/>
                  </a:cubicBezTo>
                  <a:cubicBezTo>
                    <a:pt x="55758" y="538"/>
                    <a:pt x="55732" y="547"/>
                    <a:pt x="55707" y="547"/>
                  </a:cubicBezTo>
                  <a:cubicBezTo>
                    <a:pt x="55679" y="547"/>
                    <a:pt x="55653" y="536"/>
                    <a:pt x="55629" y="536"/>
                  </a:cubicBezTo>
                  <a:cubicBezTo>
                    <a:pt x="55610" y="536"/>
                    <a:pt x="55591" y="543"/>
                    <a:pt x="55575" y="568"/>
                  </a:cubicBezTo>
                  <a:cubicBezTo>
                    <a:pt x="55561" y="573"/>
                    <a:pt x="55548" y="576"/>
                    <a:pt x="55535" y="576"/>
                  </a:cubicBezTo>
                  <a:cubicBezTo>
                    <a:pt x="55440" y="576"/>
                    <a:pt x="55372" y="444"/>
                    <a:pt x="55315" y="402"/>
                  </a:cubicBezTo>
                  <a:lnTo>
                    <a:pt x="55315" y="402"/>
                  </a:lnTo>
                  <a:cubicBezTo>
                    <a:pt x="55341" y="428"/>
                    <a:pt x="55209" y="558"/>
                    <a:pt x="55153" y="558"/>
                  </a:cubicBezTo>
                  <a:cubicBezTo>
                    <a:pt x="55131" y="558"/>
                    <a:pt x="55120" y="539"/>
                    <a:pt x="55133" y="488"/>
                  </a:cubicBezTo>
                  <a:lnTo>
                    <a:pt x="55133" y="488"/>
                  </a:lnTo>
                  <a:cubicBezTo>
                    <a:pt x="55108" y="554"/>
                    <a:pt x="55078" y="574"/>
                    <a:pt x="55044" y="574"/>
                  </a:cubicBezTo>
                  <a:cubicBezTo>
                    <a:pt x="54996" y="574"/>
                    <a:pt x="54938" y="536"/>
                    <a:pt x="54866" y="534"/>
                  </a:cubicBezTo>
                  <a:cubicBezTo>
                    <a:pt x="54857" y="526"/>
                    <a:pt x="54847" y="523"/>
                    <a:pt x="54837" y="523"/>
                  </a:cubicBezTo>
                  <a:cubicBezTo>
                    <a:pt x="54807" y="523"/>
                    <a:pt x="54775" y="552"/>
                    <a:pt x="54739" y="552"/>
                  </a:cubicBezTo>
                  <a:cubicBezTo>
                    <a:pt x="54725" y="552"/>
                    <a:pt x="54711" y="548"/>
                    <a:pt x="54697" y="537"/>
                  </a:cubicBezTo>
                  <a:cubicBezTo>
                    <a:pt x="54667" y="518"/>
                    <a:pt x="54636" y="504"/>
                    <a:pt x="54602" y="504"/>
                  </a:cubicBezTo>
                  <a:cubicBezTo>
                    <a:pt x="54563" y="504"/>
                    <a:pt x="54520" y="523"/>
                    <a:pt x="54475" y="576"/>
                  </a:cubicBezTo>
                  <a:cubicBezTo>
                    <a:pt x="54440" y="523"/>
                    <a:pt x="54406" y="498"/>
                    <a:pt x="54373" y="498"/>
                  </a:cubicBezTo>
                  <a:cubicBezTo>
                    <a:pt x="54325" y="498"/>
                    <a:pt x="54279" y="550"/>
                    <a:pt x="54235" y="646"/>
                  </a:cubicBezTo>
                  <a:cubicBezTo>
                    <a:pt x="54225" y="685"/>
                    <a:pt x="54214" y="697"/>
                    <a:pt x="54204" y="697"/>
                  </a:cubicBezTo>
                  <a:cubicBezTo>
                    <a:pt x="54184" y="697"/>
                    <a:pt x="54164" y="655"/>
                    <a:pt x="54146" y="655"/>
                  </a:cubicBezTo>
                  <a:cubicBezTo>
                    <a:pt x="54137" y="655"/>
                    <a:pt x="54128" y="664"/>
                    <a:pt x="54120" y="692"/>
                  </a:cubicBezTo>
                  <a:cubicBezTo>
                    <a:pt x="54100" y="712"/>
                    <a:pt x="54081" y="786"/>
                    <a:pt x="54061" y="786"/>
                  </a:cubicBezTo>
                  <a:cubicBezTo>
                    <a:pt x="54045" y="786"/>
                    <a:pt x="54028" y="739"/>
                    <a:pt x="54008" y="581"/>
                  </a:cubicBezTo>
                  <a:cubicBezTo>
                    <a:pt x="53994" y="606"/>
                    <a:pt x="53980" y="615"/>
                    <a:pt x="53966" y="615"/>
                  </a:cubicBezTo>
                  <a:cubicBezTo>
                    <a:pt x="53919" y="615"/>
                    <a:pt x="53871" y="514"/>
                    <a:pt x="53827" y="514"/>
                  </a:cubicBezTo>
                  <a:cubicBezTo>
                    <a:pt x="53818" y="514"/>
                    <a:pt x="53809" y="519"/>
                    <a:pt x="53800" y="529"/>
                  </a:cubicBezTo>
                  <a:cubicBezTo>
                    <a:pt x="53782" y="498"/>
                    <a:pt x="53766" y="487"/>
                    <a:pt x="53750" y="487"/>
                  </a:cubicBezTo>
                  <a:cubicBezTo>
                    <a:pt x="53702" y="487"/>
                    <a:pt x="53657" y="591"/>
                    <a:pt x="53613" y="604"/>
                  </a:cubicBezTo>
                  <a:cubicBezTo>
                    <a:pt x="53603" y="616"/>
                    <a:pt x="53594" y="621"/>
                    <a:pt x="53584" y="621"/>
                  </a:cubicBezTo>
                  <a:cubicBezTo>
                    <a:pt x="53556" y="621"/>
                    <a:pt x="53528" y="580"/>
                    <a:pt x="53502" y="580"/>
                  </a:cubicBezTo>
                  <a:cubicBezTo>
                    <a:pt x="53482" y="580"/>
                    <a:pt x="53463" y="603"/>
                    <a:pt x="53446" y="680"/>
                  </a:cubicBezTo>
                  <a:cubicBezTo>
                    <a:pt x="53444" y="680"/>
                    <a:pt x="53442" y="680"/>
                    <a:pt x="53440" y="680"/>
                  </a:cubicBezTo>
                  <a:cubicBezTo>
                    <a:pt x="53411" y="680"/>
                    <a:pt x="53384" y="712"/>
                    <a:pt x="53357" y="712"/>
                  </a:cubicBezTo>
                  <a:cubicBezTo>
                    <a:pt x="53337" y="712"/>
                    <a:pt x="53317" y="693"/>
                    <a:pt x="53296" y="626"/>
                  </a:cubicBezTo>
                  <a:cubicBezTo>
                    <a:pt x="53272" y="599"/>
                    <a:pt x="53249" y="590"/>
                    <a:pt x="53227" y="590"/>
                  </a:cubicBezTo>
                  <a:cubicBezTo>
                    <a:pt x="53183" y="590"/>
                    <a:pt x="53143" y="626"/>
                    <a:pt x="53107" y="626"/>
                  </a:cubicBezTo>
                  <a:cubicBezTo>
                    <a:pt x="53091" y="626"/>
                    <a:pt x="53076" y="619"/>
                    <a:pt x="53062" y="600"/>
                  </a:cubicBezTo>
                  <a:cubicBezTo>
                    <a:pt x="53039" y="728"/>
                    <a:pt x="53017" y="766"/>
                    <a:pt x="52997" y="766"/>
                  </a:cubicBezTo>
                  <a:cubicBezTo>
                    <a:pt x="52965" y="766"/>
                    <a:pt x="52938" y="677"/>
                    <a:pt x="52918" y="677"/>
                  </a:cubicBezTo>
                  <a:cubicBezTo>
                    <a:pt x="52890" y="657"/>
                    <a:pt x="52872" y="627"/>
                    <a:pt x="52867" y="593"/>
                  </a:cubicBezTo>
                  <a:lnTo>
                    <a:pt x="52867" y="593"/>
                  </a:lnTo>
                  <a:cubicBezTo>
                    <a:pt x="52868" y="644"/>
                    <a:pt x="52869" y="658"/>
                    <a:pt x="52868" y="658"/>
                  </a:cubicBezTo>
                  <a:cubicBezTo>
                    <a:pt x="52868" y="658"/>
                    <a:pt x="52866" y="644"/>
                    <a:pt x="52864" y="644"/>
                  </a:cubicBezTo>
                  <a:cubicBezTo>
                    <a:pt x="52862" y="644"/>
                    <a:pt x="52860" y="650"/>
                    <a:pt x="52858" y="669"/>
                  </a:cubicBezTo>
                  <a:cubicBezTo>
                    <a:pt x="52847" y="619"/>
                    <a:pt x="52829" y="577"/>
                    <a:pt x="52797" y="577"/>
                  </a:cubicBezTo>
                  <a:cubicBezTo>
                    <a:pt x="52791" y="577"/>
                    <a:pt x="52786" y="578"/>
                    <a:pt x="52779" y="581"/>
                  </a:cubicBezTo>
                  <a:cubicBezTo>
                    <a:pt x="52761" y="575"/>
                    <a:pt x="52737" y="483"/>
                    <a:pt x="52710" y="483"/>
                  </a:cubicBezTo>
                  <a:cubicBezTo>
                    <a:pt x="52705" y="483"/>
                    <a:pt x="52699" y="487"/>
                    <a:pt x="52694" y="495"/>
                  </a:cubicBezTo>
                  <a:cubicBezTo>
                    <a:pt x="52680" y="521"/>
                    <a:pt x="52666" y="614"/>
                    <a:pt x="52649" y="614"/>
                  </a:cubicBezTo>
                  <a:cubicBezTo>
                    <a:pt x="52646" y="614"/>
                    <a:pt x="52643" y="610"/>
                    <a:pt x="52639" y="603"/>
                  </a:cubicBezTo>
                  <a:cubicBezTo>
                    <a:pt x="52629" y="571"/>
                    <a:pt x="52620" y="564"/>
                    <a:pt x="52610" y="564"/>
                  </a:cubicBezTo>
                  <a:cubicBezTo>
                    <a:pt x="52603" y="564"/>
                    <a:pt x="52596" y="568"/>
                    <a:pt x="52589" y="568"/>
                  </a:cubicBezTo>
                  <a:cubicBezTo>
                    <a:pt x="52583" y="568"/>
                    <a:pt x="52577" y="565"/>
                    <a:pt x="52571" y="557"/>
                  </a:cubicBezTo>
                  <a:cubicBezTo>
                    <a:pt x="52552" y="608"/>
                    <a:pt x="52532" y="675"/>
                    <a:pt x="52510" y="675"/>
                  </a:cubicBezTo>
                  <a:cubicBezTo>
                    <a:pt x="52504" y="675"/>
                    <a:pt x="52498" y="670"/>
                    <a:pt x="52492" y="657"/>
                  </a:cubicBezTo>
                  <a:cubicBezTo>
                    <a:pt x="52485" y="660"/>
                    <a:pt x="52478" y="662"/>
                    <a:pt x="52471" y="662"/>
                  </a:cubicBezTo>
                  <a:cubicBezTo>
                    <a:pt x="52447" y="662"/>
                    <a:pt x="52423" y="645"/>
                    <a:pt x="52396" y="605"/>
                  </a:cubicBezTo>
                  <a:cubicBezTo>
                    <a:pt x="52345" y="570"/>
                    <a:pt x="52286" y="448"/>
                    <a:pt x="52224" y="448"/>
                  </a:cubicBezTo>
                  <a:cubicBezTo>
                    <a:pt x="52204" y="448"/>
                    <a:pt x="52183" y="461"/>
                    <a:pt x="52162" y="496"/>
                  </a:cubicBezTo>
                  <a:cubicBezTo>
                    <a:pt x="52077" y="486"/>
                    <a:pt x="52012" y="455"/>
                    <a:pt x="51962" y="455"/>
                  </a:cubicBezTo>
                  <a:cubicBezTo>
                    <a:pt x="51943" y="455"/>
                    <a:pt x="51925" y="460"/>
                    <a:pt x="51910" y="472"/>
                  </a:cubicBezTo>
                  <a:cubicBezTo>
                    <a:pt x="51908" y="472"/>
                    <a:pt x="51906" y="471"/>
                    <a:pt x="51904" y="471"/>
                  </a:cubicBezTo>
                  <a:cubicBezTo>
                    <a:pt x="51872" y="471"/>
                    <a:pt x="51847" y="488"/>
                    <a:pt x="51827" y="488"/>
                  </a:cubicBezTo>
                  <a:cubicBezTo>
                    <a:pt x="51814" y="488"/>
                    <a:pt x="51803" y="482"/>
                    <a:pt x="51792" y="461"/>
                  </a:cubicBezTo>
                  <a:cubicBezTo>
                    <a:pt x="51780" y="459"/>
                    <a:pt x="51769" y="457"/>
                    <a:pt x="51757" y="457"/>
                  </a:cubicBezTo>
                  <a:cubicBezTo>
                    <a:pt x="51716" y="457"/>
                    <a:pt x="51671" y="477"/>
                    <a:pt x="51559" y="534"/>
                  </a:cubicBezTo>
                  <a:cubicBezTo>
                    <a:pt x="51542" y="577"/>
                    <a:pt x="51524" y="591"/>
                    <a:pt x="51503" y="591"/>
                  </a:cubicBezTo>
                  <a:cubicBezTo>
                    <a:pt x="51458" y="591"/>
                    <a:pt x="51404" y="527"/>
                    <a:pt x="51341" y="527"/>
                  </a:cubicBezTo>
                  <a:cubicBezTo>
                    <a:pt x="51310" y="527"/>
                    <a:pt x="51277" y="542"/>
                    <a:pt x="51242" y="586"/>
                  </a:cubicBezTo>
                  <a:cubicBezTo>
                    <a:pt x="51205" y="596"/>
                    <a:pt x="51165" y="600"/>
                    <a:pt x="51122" y="600"/>
                  </a:cubicBezTo>
                  <a:cubicBezTo>
                    <a:pt x="50996" y="600"/>
                    <a:pt x="50842" y="563"/>
                    <a:pt x="50654" y="515"/>
                  </a:cubicBezTo>
                  <a:cubicBezTo>
                    <a:pt x="50555" y="507"/>
                    <a:pt x="50469" y="502"/>
                    <a:pt x="50394" y="501"/>
                  </a:cubicBezTo>
                  <a:lnTo>
                    <a:pt x="50394" y="501"/>
                  </a:lnTo>
                  <a:cubicBezTo>
                    <a:pt x="50394" y="509"/>
                    <a:pt x="50391" y="516"/>
                    <a:pt x="50382" y="516"/>
                  </a:cubicBezTo>
                  <a:cubicBezTo>
                    <a:pt x="50375" y="516"/>
                    <a:pt x="50366" y="512"/>
                    <a:pt x="50353" y="502"/>
                  </a:cubicBezTo>
                  <a:lnTo>
                    <a:pt x="50322" y="502"/>
                  </a:lnTo>
                  <a:lnTo>
                    <a:pt x="50324" y="501"/>
                  </a:lnTo>
                  <a:cubicBezTo>
                    <a:pt x="50318" y="501"/>
                    <a:pt x="50312" y="501"/>
                    <a:pt x="50307" y="501"/>
                  </a:cubicBezTo>
                  <a:cubicBezTo>
                    <a:pt x="50247" y="501"/>
                    <a:pt x="50187" y="507"/>
                    <a:pt x="50128" y="519"/>
                  </a:cubicBezTo>
                  <a:cubicBezTo>
                    <a:pt x="50102" y="519"/>
                    <a:pt x="50077" y="515"/>
                    <a:pt x="50051" y="510"/>
                  </a:cubicBezTo>
                  <a:cubicBezTo>
                    <a:pt x="50024" y="538"/>
                    <a:pt x="49996" y="548"/>
                    <a:pt x="49965" y="548"/>
                  </a:cubicBezTo>
                  <a:cubicBezTo>
                    <a:pt x="49893" y="548"/>
                    <a:pt x="49809" y="492"/>
                    <a:pt x="49709" y="492"/>
                  </a:cubicBezTo>
                  <a:cubicBezTo>
                    <a:pt x="49680" y="492"/>
                    <a:pt x="49649" y="497"/>
                    <a:pt x="49616" y="510"/>
                  </a:cubicBezTo>
                  <a:cubicBezTo>
                    <a:pt x="49556" y="514"/>
                    <a:pt x="49491" y="587"/>
                    <a:pt x="49418" y="587"/>
                  </a:cubicBezTo>
                  <a:cubicBezTo>
                    <a:pt x="49376" y="587"/>
                    <a:pt x="49332" y="563"/>
                    <a:pt x="49284" y="487"/>
                  </a:cubicBezTo>
                  <a:cubicBezTo>
                    <a:pt x="49257" y="478"/>
                    <a:pt x="49230" y="475"/>
                    <a:pt x="49201" y="475"/>
                  </a:cubicBezTo>
                  <a:cubicBezTo>
                    <a:pt x="49146" y="475"/>
                    <a:pt x="49088" y="486"/>
                    <a:pt x="49026" y="486"/>
                  </a:cubicBezTo>
                  <a:cubicBezTo>
                    <a:pt x="48969" y="486"/>
                    <a:pt x="48908" y="476"/>
                    <a:pt x="48844" y="439"/>
                  </a:cubicBezTo>
                  <a:cubicBezTo>
                    <a:pt x="48821" y="422"/>
                    <a:pt x="48799" y="416"/>
                    <a:pt x="48779" y="416"/>
                  </a:cubicBezTo>
                  <a:cubicBezTo>
                    <a:pt x="48705" y="416"/>
                    <a:pt x="48645" y="498"/>
                    <a:pt x="48594" y="498"/>
                  </a:cubicBezTo>
                  <a:cubicBezTo>
                    <a:pt x="48580" y="498"/>
                    <a:pt x="48567" y="492"/>
                    <a:pt x="48554" y="475"/>
                  </a:cubicBezTo>
                  <a:cubicBezTo>
                    <a:pt x="48498" y="433"/>
                    <a:pt x="48457" y="390"/>
                    <a:pt x="48426" y="390"/>
                  </a:cubicBezTo>
                  <a:cubicBezTo>
                    <a:pt x="48417" y="390"/>
                    <a:pt x="48408" y="394"/>
                    <a:pt x="48401" y="403"/>
                  </a:cubicBezTo>
                  <a:cubicBezTo>
                    <a:pt x="48349" y="394"/>
                    <a:pt x="48333" y="377"/>
                    <a:pt x="48323" y="377"/>
                  </a:cubicBezTo>
                  <a:cubicBezTo>
                    <a:pt x="48320" y="377"/>
                    <a:pt x="48318" y="378"/>
                    <a:pt x="48316" y="381"/>
                  </a:cubicBezTo>
                  <a:cubicBezTo>
                    <a:pt x="48313" y="371"/>
                    <a:pt x="48309" y="367"/>
                    <a:pt x="48305" y="367"/>
                  </a:cubicBezTo>
                  <a:cubicBezTo>
                    <a:pt x="48291" y="367"/>
                    <a:pt x="48265" y="416"/>
                    <a:pt x="48194" y="417"/>
                  </a:cubicBezTo>
                  <a:cubicBezTo>
                    <a:pt x="48161" y="377"/>
                    <a:pt x="48121" y="313"/>
                    <a:pt x="48071" y="313"/>
                  </a:cubicBezTo>
                  <a:cubicBezTo>
                    <a:pt x="48047" y="313"/>
                    <a:pt x="48022" y="327"/>
                    <a:pt x="47994" y="363"/>
                  </a:cubicBezTo>
                  <a:cubicBezTo>
                    <a:pt x="47941" y="356"/>
                    <a:pt x="47879" y="343"/>
                    <a:pt x="47806" y="343"/>
                  </a:cubicBezTo>
                  <a:cubicBezTo>
                    <a:pt x="47755" y="343"/>
                    <a:pt x="47698" y="350"/>
                    <a:pt x="47636" y="369"/>
                  </a:cubicBezTo>
                  <a:cubicBezTo>
                    <a:pt x="47491" y="309"/>
                    <a:pt x="47381" y="283"/>
                    <a:pt x="47298" y="283"/>
                  </a:cubicBezTo>
                  <a:cubicBezTo>
                    <a:pt x="47208" y="283"/>
                    <a:pt x="47150" y="314"/>
                    <a:pt x="47115" y="367"/>
                  </a:cubicBezTo>
                  <a:cubicBezTo>
                    <a:pt x="47108" y="376"/>
                    <a:pt x="47102" y="384"/>
                    <a:pt x="47097" y="390"/>
                  </a:cubicBezTo>
                  <a:cubicBezTo>
                    <a:pt x="47104" y="407"/>
                    <a:pt x="47104" y="425"/>
                    <a:pt x="47087" y="433"/>
                  </a:cubicBezTo>
                  <a:cubicBezTo>
                    <a:pt x="47081" y="447"/>
                    <a:pt x="47073" y="453"/>
                    <a:pt x="47064" y="453"/>
                  </a:cubicBezTo>
                  <a:cubicBezTo>
                    <a:pt x="47017" y="453"/>
                    <a:pt x="46921" y="330"/>
                    <a:pt x="46739" y="330"/>
                  </a:cubicBezTo>
                  <a:cubicBezTo>
                    <a:pt x="46736" y="330"/>
                    <a:pt x="46734" y="330"/>
                    <a:pt x="46732" y="330"/>
                  </a:cubicBezTo>
                  <a:cubicBezTo>
                    <a:pt x="46538" y="361"/>
                    <a:pt x="46428" y="404"/>
                    <a:pt x="46371" y="404"/>
                  </a:cubicBezTo>
                  <a:cubicBezTo>
                    <a:pt x="46362" y="404"/>
                    <a:pt x="46354" y="403"/>
                    <a:pt x="46347" y="400"/>
                  </a:cubicBezTo>
                  <a:cubicBezTo>
                    <a:pt x="46313" y="394"/>
                    <a:pt x="46312" y="353"/>
                    <a:pt x="46328" y="353"/>
                  </a:cubicBezTo>
                  <a:cubicBezTo>
                    <a:pt x="46335" y="353"/>
                    <a:pt x="46345" y="360"/>
                    <a:pt x="46356" y="380"/>
                  </a:cubicBezTo>
                  <a:cubicBezTo>
                    <a:pt x="46376" y="360"/>
                    <a:pt x="46401" y="355"/>
                    <a:pt x="46425" y="355"/>
                  </a:cubicBezTo>
                  <a:cubicBezTo>
                    <a:pt x="46453" y="355"/>
                    <a:pt x="46479" y="362"/>
                    <a:pt x="46490" y="362"/>
                  </a:cubicBezTo>
                  <a:cubicBezTo>
                    <a:pt x="46504" y="362"/>
                    <a:pt x="46493" y="349"/>
                    <a:pt x="46430" y="288"/>
                  </a:cubicBezTo>
                  <a:cubicBezTo>
                    <a:pt x="46397" y="276"/>
                    <a:pt x="46364" y="273"/>
                    <a:pt x="46330" y="273"/>
                  </a:cubicBezTo>
                  <a:cubicBezTo>
                    <a:pt x="46295" y="273"/>
                    <a:pt x="46260" y="276"/>
                    <a:pt x="46223" y="276"/>
                  </a:cubicBezTo>
                  <a:cubicBezTo>
                    <a:pt x="46186" y="276"/>
                    <a:pt x="46147" y="273"/>
                    <a:pt x="46106" y="260"/>
                  </a:cubicBezTo>
                  <a:cubicBezTo>
                    <a:pt x="45985" y="365"/>
                    <a:pt x="45840" y="407"/>
                    <a:pt x="45651" y="413"/>
                  </a:cubicBezTo>
                  <a:cubicBezTo>
                    <a:pt x="45642" y="415"/>
                    <a:pt x="45632" y="416"/>
                    <a:pt x="45622" y="416"/>
                  </a:cubicBezTo>
                  <a:cubicBezTo>
                    <a:pt x="45545" y="416"/>
                    <a:pt x="45462" y="372"/>
                    <a:pt x="45371" y="372"/>
                  </a:cubicBezTo>
                  <a:cubicBezTo>
                    <a:pt x="45357" y="372"/>
                    <a:pt x="45343" y="373"/>
                    <a:pt x="45329" y="375"/>
                  </a:cubicBezTo>
                  <a:cubicBezTo>
                    <a:pt x="45295" y="379"/>
                    <a:pt x="45258" y="381"/>
                    <a:pt x="45221" y="381"/>
                  </a:cubicBezTo>
                  <a:cubicBezTo>
                    <a:pt x="45130" y="381"/>
                    <a:pt x="45031" y="369"/>
                    <a:pt x="44924" y="346"/>
                  </a:cubicBezTo>
                  <a:cubicBezTo>
                    <a:pt x="44773" y="370"/>
                    <a:pt x="44674" y="390"/>
                    <a:pt x="44605" y="503"/>
                  </a:cubicBezTo>
                  <a:cubicBezTo>
                    <a:pt x="44572" y="488"/>
                    <a:pt x="44545" y="477"/>
                    <a:pt x="44524" y="477"/>
                  </a:cubicBezTo>
                  <a:cubicBezTo>
                    <a:pt x="44501" y="477"/>
                    <a:pt x="44483" y="490"/>
                    <a:pt x="44469" y="524"/>
                  </a:cubicBezTo>
                  <a:cubicBezTo>
                    <a:pt x="44434" y="521"/>
                    <a:pt x="44415" y="472"/>
                    <a:pt x="44375" y="472"/>
                  </a:cubicBezTo>
                  <a:cubicBezTo>
                    <a:pt x="44353" y="472"/>
                    <a:pt x="44323" y="487"/>
                    <a:pt x="44280" y="535"/>
                  </a:cubicBezTo>
                  <a:cubicBezTo>
                    <a:pt x="44220" y="593"/>
                    <a:pt x="44130" y="577"/>
                    <a:pt x="43993" y="586"/>
                  </a:cubicBezTo>
                  <a:cubicBezTo>
                    <a:pt x="43928" y="552"/>
                    <a:pt x="43857" y="534"/>
                    <a:pt x="43783" y="534"/>
                  </a:cubicBezTo>
                  <a:cubicBezTo>
                    <a:pt x="43772" y="534"/>
                    <a:pt x="43760" y="534"/>
                    <a:pt x="43749" y="535"/>
                  </a:cubicBezTo>
                  <a:cubicBezTo>
                    <a:pt x="43655" y="540"/>
                    <a:pt x="43546" y="524"/>
                    <a:pt x="43422" y="627"/>
                  </a:cubicBezTo>
                  <a:cubicBezTo>
                    <a:pt x="43390" y="639"/>
                    <a:pt x="43359" y="643"/>
                    <a:pt x="43328" y="643"/>
                  </a:cubicBezTo>
                  <a:cubicBezTo>
                    <a:pt x="43279" y="643"/>
                    <a:pt x="43232" y="633"/>
                    <a:pt x="43188" y="633"/>
                  </a:cubicBezTo>
                  <a:cubicBezTo>
                    <a:pt x="43155" y="633"/>
                    <a:pt x="43124" y="639"/>
                    <a:pt x="43095" y="659"/>
                  </a:cubicBezTo>
                  <a:cubicBezTo>
                    <a:pt x="43021" y="656"/>
                    <a:pt x="42955" y="634"/>
                    <a:pt x="42898" y="634"/>
                  </a:cubicBezTo>
                  <a:cubicBezTo>
                    <a:pt x="42883" y="634"/>
                    <a:pt x="42869" y="636"/>
                    <a:pt x="42855" y="640"/>
                  </a:cubicBezTo>
                  <a:cubicBezTo>
                    <a:pt x="42794" y="601"/>
                    <a:pt x="42744" y="592"/>
                    <a:pt x="42704" y="592"/>
                  </a:cubicBezTo>
                  <a:cubicBezTo>
                    <a:pt x="42662" y="592"/>
                    <a:pt x="42630" y="602"/>
                    <a:pt x="42606" y="602"/>
                  </a:cubicBezTo>
                  <a:cubicBezTo>
                    <a:pt x="42603" y="602"/>
                    <a:pt x="42600" y="602"/>
                    <a:pt x="42596" y="601"/>
                  </a:cubicBezTo>
                  <a:cubicBezTo>
                    <a:pt x="42546" y="586"/>
                    <a:pt x="42550" y="523"/>
                    <a:pt x="42553" y="523"/>
                  </a:cubicBezTo>
                  <a:lnTo>
                    <a:pt x="42553" y="523"/>
                  </a:lnTo>
                  <a:cubicBezTo>
                    <a:pt x="42554" y="523"/>
                    <a:pt x="42554" y="523"/>
                    <a:pt x="42554" y="525"/>
                  </a:cubicBezTo>
                  <a:cubicBezTo>
                    <a:pt x="42556" y="517"/>
                    <a:pt x="42559" y="515"/>
                    <a:pt x="42562" y="515"/>
                  </a:cubicBezTo>
                  <a:cubicBezTo>
                    <a:pt x="42571" y="515"/>
                    <a:pt x="42586" y="544"/>
                    <a:pt x="42602" y="544"/>
                  </a:cubicBezTo>
                  <a:cubicBezTo>
                    <a:pt x="42614" y="544"/>
                    <a:pt x="42626" y="531"/>
                    <a:pt x="42638" y="487"/>
                  </a:cubicBezTo>
                  <a:cubicBezTo>
                    <a:pt x="42717" y="482"/>
                    <a:pt x="42817" y="481"/>
                    <a:pt x="42815" y="395"/>
                  </a:cubicBezTo>
                  <a:cubicBezTo>
                    <a:pt x="42815" y="386"/>
                    <a:pt x="42813" y="382"/>
                    <a:pt x="42809" y="382"/>
                  </a:cubicBezTo>
                  <a:cubicBezTo>
                    <a:pt x="42795" y="382"/>
                    <a:pt x="42754" y="436"/>
                    <a:pt x="42696" y="436"/>
                  </a:cubicBezTo>
                  <a:cubicBezTo>
                    <a:pt x="42689" y="436"/>
                    <a:pt x="42682" y="435"/>
                    <a:pt x="42675" y="433"/>
                  </a:cubicBezTo>
                  <a:cubicBezTo>
                    <a:pt x="42658" y="421"/>
                    <a:pt x="42640" y="416"/>
                    <a:pt x="42621" y="416"/>
                  </a:cubicBezTo>
                  <a:cubicBezTo>
                    <a:pt x="42544" y="416"/>
                    <a:pt x="42456" y="497"/>
                    <a:pt x="42366" y="523"/>
                  </a:cubicBezTo>
                  <a:cubicBezTo>
                    <a:pt x="42254" y="570"/>
                    <a:pt x="42141" y="567"/>
                    <a:pt x="42056" y="575"/>
                  </a:cubicBezTo>
                  <a:cubicBezTo>
                    <a:pt x="42042" y="566"/>
                    <a:pt x="42029" y="562"/>
                    <a:pt x="42017" y="562"/>
                  </a:cubicBezTo>
                  <a:cubicBezTo>
                    <a:pt x="41966" y="562"/>
                    <a:pt x="41932" y="626"/>
                    <a:pt x="41920" y="626"/>
                  </a:cubicBezTo>
                  <a:cubicBezTo>
                    <a:pt x="41917" y="626"/>
                    <a:pt x="41916" y="622"/>
                    <a:pt x="41916" y="614"/>
                  </a:cubicBezTo>
                  <a:lnTo>
                    <a:pt x="41916" y="614"/>
                  </a:lnTo>
                  <a:cubicBezTo>
                    <a:pt x="41916" y="637"/>
                    <a:pt x="41900" y="644"/>
                    <a:pt x="41872" y="644"/>
                  </a:cubicBezTo>
                  <a:cubicBezTo>
                    <a:pt x="41815" y="644"/>
                    <a:pt x="41710" y="614"/>
                    <a:pt x="41587" y="614"/>
                  </a:cubicBezTo>
                  <a:cubicBezTo>
                    <a:pt x="41584" y="614"/>
                    <a:pt x="41581" y="614"/>
                    <a:pt x="41577" y="614"/>
                  </a:cubicBezTo>
                  <a:cubicBezTo>
                    <a:pt x="41541" y="623"/>
                    <a:pt x="41504" y="626"/>
                    <a:pt x="41466" y="626"/>
                  </a:cubicBezTo>
                  <a:cubicBezTo>
                    <a:pt x="41418" y="626"/>
                    <a:pt x="41370" y="622"/>
                    <a:pt x="41322" y="622"/>
                  </a:cubicBezTo>
                  <a:cubicBezTo>
                    <a:pt x="41308" y="622"/>
                    <a:pt x="41294" y="622"/>
                    <a:pt x="41281" y="623"/>
                  </a:cubicBezTo>
                  <a:cubicBezTo>
                    <a:pt x="41224" y="632"/>
                    <a:pt x="41170" y="651"/>
                    <a:pt x="41119" y="651"/>
                  </a:cubicBezTo>
                  <a:cubicBezTo>
                    <a:pt x="41081" y="651"/>
                    <a:pt x="41045" y="641"/>
                    <a:pt x="41012" y="607"/>
                  </a:cubicBezTo>
                  <a:cubicBezTo>
                    <a:pt x="40969" y="648"/>
                    <a:pt x="40932" y="660"/>
                    <a:pt x="40895" y="660"/>
                  </a:cubicBezTo>
                  <a:cubicBezTo>
                    <a:pt x="40845" y="660"/>
                    <a:pt x="40795" y="638"/>
                    <a:pt x="40730" y="632"/>
                  </a:cubicBezTo>
                  <a:cubicBezTo>
                    <a:pt x="40673" y="664"/>
                    <a:pt x="40603" y="636"/>
                    <a:pt x="40511" y="682"/>
                  </a:cubicBezTo>
                  <a:cubicBezTo>
                    <a:pt x="40460" y="695"/>
                    <a:pt x="40402" y="704"/>
                    <a:pt x="40335" y="704"/>
                  </a:cubicBezTo>
                  <a:cubicBezTo>
                    <a:pt x="40282" y="704"/>
                    <a:pt x="40223" y="698"/>
                    <a:pt x="40157" y="684"/>
                  </a:cubicBezTo>
                  <a:cubicBezTo>
                    <a:pt x="40133" y="675"/>
                    <a:pt x="40108" y="672"/>
                    <a:pt x="40082" y="672"/>
                  </a:cubicBezTo>
                  <a:cubicBezTo>
                    <a:pt x="39992" y="672"/>
                    <a:pt x="39892" y="713"/>
                    <a:pt x="39778" y="713"/>
                  </a:cubicBezTo>
                  <a:cubicBezTo>
                    <a:pt x="39725" y="713"/>
                    <a:pt x="39668" y="704"/>
                    <a:pt x="39609" y="678"/>
                  </a:cubicBezTo>
                  <a:cubicBezTo>
                    <a:pt x="39534" y="662"/>
                    <a:pt x="39453" y="657"/>
                    <a:pt x="39368" y="657"/>
                  </a:cubicBezTo>
                  <a:cubicBezTo>
                    <a:pt x="39327" y="657"/>
                    <a:pt x="39285" y="658"/>
                    <a:pt x="39242" y="660"/>
                  </a:cubicBezTo>
                  <a:cubicBezTo>
                    <a:pt x="39109" y="666"/>
                    <a:pt x="38962" y="680"/>
                    <a:pt x="38803" y="688"/>
                  </a:cubicBezTo>
                  <a:cubicBezTo>
                    <a:pt x="38771" y="695"/>
                    <a:pt x="38740" y="697"/>
                    <a:pt x="38710" y="697"/>
                  </a:cubicBezTo>
                  <a:cubicBezTo>
                    <a:pt x="38646" y="697"/>
                    <a:pt x="38587" y="687"/>
                    <a:pt x="38532" y="687"/>
                  </a:cubicBezTo>
                  <a:cubicBezTo>
                    <a:pt x="38517" y="687"/>
                    <a:pt x="38503" y="687"/>
                    <a:pt x="38489" y="689"/>
                  </a:cubicBezTo>
                  <a:cubicBezTo>
                    <a:pt x="38458" y="658"/>
                    <a:pt x="38428" y="649"/>
                    <a:pt x="38401" y="649"/>
                  </a:cubicBezTo>
                  <a:cubicBezTo>
                    <a:pt x="38362" y="649"/>
                    <a:pt x="38326" y="667"/>
                    <a:pt x="38293" y="667"/>
                  </a:cubicBezTo>
                  <a:cubicBezTo>
                    <a:pt x="38279" y="667"/>
                    <a:pt x="38266" y="664"/>
                    <a:pt x="38254" y="656"/>
                  </a:cubicBezTo>
                  <a:cubicBezTo>
                    <a:pt x="38166" y="641"/>
                    <a:pt x="38098" y="591"/>
                    <a:pt x="38048" y="591"/>
                  </a:cubicBezTo>
                  <a:cubicBezTo>
                    <a:pt x="38022" y="591"/>
                    <a:pt x="38001" y="604"/>
                    <a:pt x="37984" y="642"/>
                  </a:cubicBezTo>
                  <a:cubicBezTo>
                    <a:pt x="37929" y="683"/>
                    <a:pt x="37912" y="708"/>
                    <a:pt x="37914" y="713"/>
                  </a:cubicBezTo>
                  <a:cubicBezTo>
                    <a:pt x="37881" y="713"/>
                    <a:pt x="37844" y="712"/>
                    <a:pt x="37801" y="710"/>
                  </a:cubicBezTo>
                  <a:cubicBezTo>
                    <a:pt x="37745" y="669"/>
                    <a:pt x="37694" y="630"/>
                    <a:pt x="37646" y="630"/>
                  </a:cubicBezTo>
                  <a:cubicBezTo>
                    <a:pt x="37622" y="630"/>
                    <a:pt x="37599" y="640"/>
                    <a:pt x="37577" y="666"/>
                  </a:cubicBezTo>
                  <a:cubicBezTo>
                    <a:pt x="37569" y="662"/>
                    <a:pt x="37561" y="661"/>
                    <a:pt x="37553" y="661"/>
                  </a:cubicBezTo>
                  <a:cubicBezTo>
                    <a:pt x="37505" y="661"/>
                    <a:pt x="37463" y="724"/>
                    <a:pt x="37422" y="724"/>
                  </a:cubicBezTo>
                  <a:cubicBezTo>
                    <a:pt x="37415" y="724"/>
                    <a:pt x="37408" y="722"/>
                    <a:pt x="37401" y="717"/>
                  </a:cubicBezTo>
                  <a:cubicBezTo>
                    <a:pt x="37304" y="758"/>
                    <a:pt x="37229" y="795"/>
                    <a:pt x="37163" y="795"/>
                  </a:cubicBezTo>
                  <a:cubicBezTo>
                    <a:pt x="37113" y="795"/>
                    <a:pt x="37068" y="774"/>
                    <a:pt x="37022" y="716"/>
                  </a:cubicBezTo>
                  <a:cubicBezTo>
                    <a:pt x="36995" y="720"/>
                    <a:pt x="36968" y="722"/>
                    <a:pt x="36940" y="722"/>
                  </a:cubicBezTo>
                  <a:cubicBezTo>
                    <a:pt x="36862" y="722"/>
                    <a:pt x="36775" y="710"/>
                    <a:pt x="36653" y="706"/>
                  </a:cubicBezTo>
                  <a:cubicBezTo>
                    <a:pt x="36611" y="744"/>
                    <a:pt x="36565" y="769"/>
                    <a:pt x="36513" y="769"/>
                  </a:cubicBezTo>
                  <a:cubicBezTo>
                    <a:pt x="36463" y="769"/>
                    <a:pt x="36408" y="746"/>
                    <a:pt x="36346" y="688"/>
                  </a:cubicBezTo>
                  <a:cubicBezTo>
                    <a:pt x="36299" y="718"/>
                    <a:pt x="36248" y="727"/>
                    <a:pt x="36192" y="727"/>
                  </a:cubicBezTo>
                  <a:cubicBezTo>
                    <a:pt x="36104" y="727"/>
                    <a:pt x="36005" y="703"/>
                    <a:pt x="35894" y="694"/>
                  </a:cubicBezTo>
                  <a:cubicBezTo>
                    <a:pt x="35861" y="697"/>
                    <a:pt x="35829" y="698"/>
                    <a:pt x="35798" y="698"/>
                  </a:cubicBezTo>
                  <a:cubicBezTo>
                    <a:pt x="35619" y="698"/>
                    <a:pt x="35480" y="664"/>
                    <a:pt x="35374" y="664"/>
                  </a:cubicBezTo>
                  <a:cubicBezTo>
                    <a:pt x="35318" y="664"/>
                    <a:pt x="35272" y="673"/>
                    <a:pt x="35233" y="701"/>
                  </a:cubicBezTo>
                  <a:cubicBezTo>
                    <a:pt x="35196" y="706"/>
                    <a:pt x="35159" y="708"/>
                    <a:pt x="35121" y="708"/>
                  </a:cubicBezTo>
                  <a:cubicBezTo>
                    <a:pt x="35155" y="739"/>
                    <a:pt x="35188" y="780"/>
                    <a:pt x="35191" y="780"/>
                  </a:cubicBezTo>
                  <a:cubicBezTo>
                    <a:pt x="35191" y="780"/>
                    <a:pt x="35191" y="780"/>
                    <a:pt x="35191" y="780"/>
                  </a:cubicBezTo>
                  <a:lnTo>
                    <a:pt x="35191" y="780"/>
                  </a:lnTo>
                  <a:cubicBezTo>
                    <a:pt x="35191" y="799"/>
                    <a:pt x="35192" y="817"/>
                    <a:pt x="35160" y="817"/>
                  </a:cubicBezTo>
                  <a:cubicBezTo>
                    <a:pt x="35137" y="817"/>
                    <a:pt x="35097" y="807"/>
                    <a:pt x="35028" y="782"/>
                  </a:cubicBezTo>
                  <a:cubicBezTo>
                    <a:pt x="34994" y="782"/>
                    <a:pt x="34952" y="728"/>
                    <a:pt x="34902" y="728"/>
                  </a:cubicBezTo>
                  <a:cubicBezTo>
                    <a:pt x="34892" y="728"/>
                    <a:pt x="34882" y="730"/>
                    <a:pt x="34872" y="735"/>
                  </a:cubicBezTo>
                  <a:cubicBezTo>
                    <a:pt x="34842" y="822"/>
                    <a:pt x="34807" y="851"/>
                    <a:pt x="34768" y="851"/>
                  </a:cubicBezTo>
                  <a:cubicBezTo>
                    <a:pt x="34730" y="851"/>
                    <a:pt x="34688" y="823"/>
                    <a:pt x="34641" y="795"/>
                  </a:cubicBezTo>
                  <a:cubicBezTo>
                    <a:pt x="34590" y="808"/>
                    <a:pt x="34535" y="814"/>
                    <a:pt x="34474" y="814"/>
                  </a:cubicBezTo>
                  <a:cubicBezTo>
                    <a:pt x="34425" y="814"/>
                    <a:pt x="34374" y="811"/>
                    <a:pt x="34318" y="804"/>
                  </a:cubicBezTo>
                  <a:cubicBezTo>
                    <a:pt x="34288" y="791"/>
                    <a:pt x="34257" y="786"/>
                    <a:pt x="34225" y="786"/>
                  </a:cubicBezTo>
                  <a:cubicBezTo>
                    <a:pt x="34151" y="786"/>
                    <a:pt x="34071" y="811"/>
                    <a:pt x="33984" y="811"/>
                  </a:cubicBezTo>
                  <a:cubicBezTo>
                    <a:pt x="33953" y="811"/>
                    <a:pt x="33920" y="808"/>
                    <a:pt x="33887" y="799"/>
                  </a:cubicBezTo>
                  <a:cubicBezTo>
                    <a:pt x="33817" y="798"/>
                    <a:pt x="33754" y="791"/>
                    <a:pt x="33698" y="791"/>
                  </a:cubicBezTo>
                  <a:cubicBezTo>
                    <a:pt x="33624" y="791"/>
                    <a:pt x="33563" y="803"/>
                    <a:pt x="33513" y="855"/>
                  </a:cubicBezTo>
                  <a:cubicBezTo>
                    <a:pt x="33500" y="850"/>
                    <a:pt x="33488" y="849"/>
                    <a:pt x="33477" y="849"/>
                  </a:cubicBezTo>
                  <a:cubicBezTo>
                    <a:pt x="33451" y="849"/>
                    <a:pt x="33428" y="858"/>
                    <a:pt x="33409" y="866"/>
                  </a:cubicBezTo>
                  <a:cubicBezTo>
                    <a:pt x="33409" y="903"/>
                    <a:pt x="33408" y="916"/>
                    <a:pt x="33406" y="916"/>
                  </a:cubicBezTo>
                  <a:cubicBezTo>
                    <a:pt x="33403" y="916"/>
                    <a:pt x="33399" y="902"/>
                    <a:pt x="33393" y="886"/>
                  </a:cubicBezTo>
                  <a:cubicBezTo>
                    <a:pt x="33400" y="886"/>
                    <a:pt x="33406" y="881"/>
                    <a:pt x="33407" y="866"/>
                  </a:cubicBezTo>
                  <a:lnTo>
                    <a:pt x="33407" y="866"/>
                  </a:lnTo>
                  <a:cubicBezTo>
                    <a:pt x="33401" y="869"/>
                    <a:pt x="33393" y="871"/>
                    <a:pt x="33387" y="872"/>
                  </a:cubicBezTo>
                  <a:cubicBezTo>
                    <a:pt x="33382" y="861"/>
                    <a:pt x="33374" y="851"/>
                    <a:pt x="33364" y="844"/>
                  </a:cubicBezTo>
                  <a:cubicBezTo>
                    <a:pt x="33361" y="848"/>
                    <a:pt x="33358" y="851"/>
                    <a:pt x="33353" y="852"/>
                  </a:cubicBezTo>
                  <a:cubicBezTo>
                    <a:pt x="33359" y="860"/>
                    <a:pt x="33365" y="866"/>
                    <a:pt x="33373" y="874"/>
                  </a:cubicBezTo>
                  <a:cubicBezTo>
                    <a:pt x="33359" y="872"/>
                    <a:pt x="33346" y="864"/>
                    <a:pt x="33341" y="851"/>
                  </a:cubicBezTo>
                  <a:cubicBezTo>
                    <a:pt x="33326" y="844"/>
                    <a:pt x="33313" y="836"/>
                    <a:pt x="33302" y="824"/>
                  </a:cubicBezTo>
                  <a:cubicBezTo>
                    <a:pt x="33303" y="820"/>
                    <a:pt x="33304" y="816"/>
                    <a:pt x="33307" y="813"/>
                  </a:cubicBezTo>
                  <a:cubicBezTo>
                    <a:pt x="33304" y="812"/>
                    <a:pt x="33302" y="812"/>
                    <a:pt x="33299" y="812"/>
                  </a:cubicBezTo>
                  <a:cubicBezTo>
                    <a:pt x="33296" y="812"/>
                    <a:pt x="33293" y="812"/>
                    <a:pt x="33290" y="814"/>
                  </a:cubicBezTo>
                  <a:cubicBezTo>
                    <a:pt x="33261" y="787"/>
                    <a:pt x="33227" y="752"/>
                    <a:pt x="33185" y="732"/>
                  </a:cubicBezTo>
                  <a:cubicBezTo>
                    <a:pt x="33092" y="717"/>
                    <a:pt x="33024" y="713"/>
                    <a:pt x="32973" y="713"/>
                  </a:cubicBezTo>
                  <a:cubicBezTo>
                    <a:pt x="32900" y="713"/>
                    <a:pt x="32861" y="722"/>
                    <a:pt x="32837" y="722"/>
                  </a:cubicBezTo>
                  <a:cubicBezTo>
                    <a:pt x="32813" y="722"/>
                    <a:pt x="32801" y="714"/>
                    <a:pt x="32783" y="682"/>
                  </a:cubicBezTo>
                  <a:cubicBezTo>
                    <a:pt x="32773" y="635"/>
                    <a:pt x="32762" y="621"/>
                    <a:pt x="32747" y="621"/>
                  </a:cubicBezTo>
                  <a:cubicBezTo>
                    <a:pt x="32728" y="621"/>
                    <a:pt x="32703" y="645"/>
                    <a:pt x="32665" y="645"/>
                  </a:cubicBezTo>
                  <a:cubicBezTo>
                    <a:pt x="32651" y="645"/>
                    <a:pt x="32636" y="641"/>
                    <a:pt x="32618" y="633"/>
                  </a:cubicBezTo>
                  <a:cubicBezTo>
                    <a:pt x="32582" y="625"/>
                    <a:pt x="32538" y="578"/>
                    <a:pt x="32483" y="578"/>
                  </a:cubicBezTo>
                  <a:cubicBezTo>
                    <a:pt x="32462" y="578"/>
                    <a:pt x="32438" y="585"/>
                    <a:pt x="32414" y="605"/>
                  </a:cubicBezTo>
                  <a:cubicBezTo>
                    <a:pt x="32406" y="609"/>
                    <a:pt x="32398" y="610"/>
                    <a:pt x="32391" y="610"/>
                  </a:cubicBezTo>
                  <a:cubicBezTo>
                    <a:pt x="32323" y="610"/>
                    <a:pt x="32242" y="498"/>
                    <a:pt x="32147" y="498"/>
                  </a:cubicBezTo>
                  <a:cubicBezTo>
                    <a:pt x="32125" y="498"/>
                    <a:pt x="32102" y="504"/>
                    <a:pt x="32078" y="520"/>
                  </a:cubicBezTo>
                  <a:cubicBezTo>
                    <a:pt x="31948" y="476"/>
                    <a:pt x="31842" y="457"/>
                    <a:pt x="31755" y="457"/>
                  </a:cubicBezTo>
                  <a:cubicBezTo>
                    <a:pt x="31717" y="457"/>
                    <a:pt x="31683" y="460"/>
                    <a:pt x="31651" y="467"/>
                  </a:cubicBezTo>
                  <a:cubicBezTo>
                    <a:pt x="31578" y="458"/>
                    <a:pt x="31521" y="426"/>
                    <a:pt x="31475" y="426"/>
                  </a:cubicBezTo>
                  <a:cubicBezTo>
                    <a:pt x="31455" y="426"/>
                    <a:pt x="31438" y="431"/>
                    <a:pt x="31422" y="447"/>
                  </a:cubicBezTo>
                  <a:cubicBezTo>
                    <a:pt x="31409" y="447"/>
                    <a:pt x="31397" y="446"/>
                    <a:pt x="31386" y="446"/>
                  </a:cubicBezTo>
                  <a:cubicBezTo>
                    <a:pt x="31305" y="446"/>
                    <a:pt x="31267" y="472"/>
                    <a:pt x="31193" y="538"/>
                  </a:cubicBezTo>
                  <a:cubicBezTo>
                    <a:pt x="31180" y="577"/>
                    <a:pt x="31165" y="588"/>
                    <a:pt x="31149" y="588"/>
                  </a:cubicBezTo>
                  <a:cubicBezTo>
                    <a:pt x="31126" y="588"/>
                    <a:pt x="31099" y="567"/>
                    <a:pt x="31068" y="567"/>
                  </a:cubicBezTo>
                  <a:cubicBezTo>
                    <a:pt x="31052" y="567"/>
                    <a:pt x="31034" y="573"/>
                    <a:pt x="31015" y="591"/>
                  </a:cubicBezTo>
                  <a:cubicBezTo>
                    <a:pt x="31000" y="587"/>
                    <a:pt x="30985" y="586"/>
                    <a:pt x="30968" y="586"/>
                  </a:cubicBezTo>
                  <a:cubicBezTo>
                    <a:pt x="30893" y="586"/>
                    <a:pt x="30798" y="619"/>
                    <a:pt x="30674" y="621"/>
                  </a:cubicBezTo>
                  <a:cubicBezTo>
                    <a:pt x="30441" y="604"/>
                    <a:pt x="30328" y="590"/>
                    <a:pt x="30280" y="590"/>
                  </a:cubicBezTo>
                  <a:cubicBezTo>
                    <a:pt x="30235" y="590"/>
                    <a:pt x="30248" y="603"/>
                    <a:pt x="30273" y="637"/>
                  </a:cubicBezTo>
                  <a:cubicBezTo>
                    <a:pt x="30301" y="725"/>
                    <a:pt x="30342" y="764"/>
                    <a:pt x="30337" y="764"/>
                  </a:cubicBezTo>
                  <a:cubicBezTo>
                    <a:pt x="30333" y="764"/>
                    <a:pt x="30292" y="733"/>
                    <a:pt x="30173" y="678"/>
                  </a:cubicBezTo>
                  <a:cubicBezTo>
                    <a:pt x="30146" y="684"/>
                    <a:pt x="30121" y="686"/>
                    <a:pt x="30100" y="686"/>
                  </a:cubicBezTo>
                  <a:cubicBezTo>
                    <a:pt x="29985" y="686"/>
                    <a:pt x="29941" y="618"/>
                    <a:pt x="29917" y="618"/>
                  </a:cubicBezTo>
                  <a:cubicBezTo>
                    <a:pt x="29903" y="618"/>
                    <a:pt x="29896" y="639"/>
                    <a:pt x="29885" y="702"/>
                  </a:cubicBezTo>
                  <a:cubicBezTo>
                    <a:pt x="29879" y="704"/>
                    <a:pt x="29872" y="704"/>
                    <a:pt x="29863" y="704"/>
                  </a:cubicBezTo>
                  <a:cubicBezTo>
                    <a:pt x="29843" y="704"/>
                    <a:pt x="29814" y="702"/>
                    <a:pt x="29764" y="701"/>
                  </a:cubicBezTo>
                  <a:cubicBezTo>
                    <a:pt x="29754" y="697"/>
                    <a:pt x="29742" y="695"/>
                    <a:pt x="29729" y="695"/>
                  </a:cubicBezTo>
                  <a:cubicBezTo>
                    <a:pt x="29677" y="695"/>
                    <a:pt x="29608" y="721"/>
                    <a:pt x="29514" y="721"/>
                  </a:cubicBezTo>
                  <a:cubicBezTo>
                    <a:pt x="29472" y="721"/>
                    <a:pt x="29424" y="715"/>
                    <a:pt x="29371" y="701"/>
                  </a:cubicBezTo>
                  <a:cubicBezTo>
                    <a:pt x="29322" y="689"/>
                    <a:pt x="29279" y="685"/>
                    <a:pt x="29242" y="685"/>
                  </a:cubicBezTo>
                  <a:cubicBezTo>
                    <a:pt x="29117" y="685"/>
                    <a:pt x="29048" y="733"/>
                    <a:pt x="29002" y="733"/>
                  </a:cubicBezTo>
                  <a:cubicBezTo>
                    <a:pt x="28985" y="733"/>
                    <a:pt x="28971" y="727"/>
                    <a:pt x="28959" y="710"/>
                  </a:cubicBezTo>
                  <a:cubicBezTo>
                    <a:pt x="28935" y="713"/>
                    <a:pt x="28917" y="717"/>
                    <a:pt x="28895" y="717"/>
                  </a:cubicBezTo>
                  <a:cubicBezTo>
                    <a:pt x="28864" y="717"/>
                    <a:pt x="28824" y="710"/>
                    <a:pt x="28747" y="685"/>
                  </a:cubicBezTo>
                  <a:cubicBezTo>
                    <a:pt x="28698" y="682"/>
                    <a:pt x="28636" y="660"/>
                    <a:pt x="28553" y="660"/>
                  </a:cubicBezTo>
                  <a:cubicBezTo>
                    <a:pt x="28520" y="660"/>
                    <a:pt x="28483" y="663"/>
                    <a:pt x="28444" y="673"/>
                  </a:cubicBezTo>
                  <a:cubicBezTo>
                    <a:pt x="28407" y="655"/>
                    <a:pt x="28368" y="650"/>
                    <a:pt x="28325" y="650"/>
                  </a:cubicBezTo>
                  <a:cubicBezTo>
                    <a:pt x="28255" y="650"/>
                    <a:pt x="28175" y="664"/>
                    <a:pt x="28085" y="664"/>
                  </a:cubicBezTo>
                  <a:cubicBezTo>
                    <a:pt x="28018" y="664"/>
                    <a:pt x="27945" y="656"/>
                    <a:pt x="27865" y="628"/>
                  </a:cubicBezTo>
                  <a:cubicBezTo>
                    <a:pt x="27659" y="612"/>
                    <a:pt x="27510" y="607"/>
                    <a:pt x="27403" y="603"/>
                  </a:cubicBezTo>
                  <a:lnTo>
                    <a:pt x="27363" y="624"/>
                  </a:lnTo>
                  <a:cubicBezTo>
                    <a:pt x="27338" y="621"/>
                    <a:pt x="27315" y="617"/>
                    <a:pt x="27293" y="614"/>
                  </a:cubicBezTo>
                  <a:cubicBezTo>
                    <a:pt x="27325" y="614"/>
                    <a:pt x="27356" y="610"/>
                    <a:pt x="27386" y="603"/>
                  </a:cubicBezTo>
                  <a:cubicBezTo>
                    <a:pt x="27309" y="599"/>
                    <a:pt x="27255" y="596"/>
                    <a:pt x="27222" y="586"/>
                  </a:cubicBezTo>
                  <a:cubicBezTo>
                    <a:pt x="27201" y="574"/>
                    <a:pt x="27187" y="570"/>
                    <a:pt x="27181" y="570"/>
                  </a:cubicBezTo>
                  <a:cubicBezTo>
                    <a:pt x="27162" y="570"/>
                    <a:pt x="27190" y="600"/>
                    <a:pt x="27234" y="600"/>
                  </a:cubicBezTo>
                  <a:cubicBezTo>
                    <a:pt x="27235" y="600"/>
                    <a:pt x="27236" y="600"/>
                    <a:pt x="27238" y="600"/>
                  </a:cubicBezTo>
                  <a:cubicBezTo>
                    <a:pt x="27248" y="605"/>
                    <a:pt x="27258" y="608"/>
                    <a:pt x="27268" y="610"/>
                  </a:cubicBezTo>
                  <a:cubicBezTo>
                    <a:pt x="27233" y="606"/>
                    <a:pt x="27206" y="605"/>
                    <a:pt x="27185" y="605"/>
                  </a:cubicBezTo>
                  <a:cubicBezTo>
                    <a:pt x="27112" y="605"/>
                    <a:pt x="27109" y="624"/>
                    <a:pt x="27100" y="633"/>
                  </a:cubicBezTo>
                  <a:cubicBezTo>
                    <a:pt x="27100" y="633"/>
                    <a:pt x="27100" y="633"/>
                    <a:pt x="27099" y="633"/>
                  </a:cubicBezTo>
                  <a:cubicBezTo>
                    <a:pt x="27087" y="633"/>
                    <a:pt x="27058" y="690"/>
                    <a:pt x="26763" y="711"/>
                  </a:cubicBezTo>
                  <a:cubicBezTo>
                    <a:pt x="26745" y="706"/>
                    <a:pt x="26728" y="704"/>
                    <a:pt x="26710" y="704"/>
                  </a:cubicBezTo>
                  <a:cubicBezTo>
                    <a:pt x="26650" y="704"/>
                    <a:pt x="26595" y="729"/>
                    <a:pt x="26542" y="729"/>
                  </a:cubicBezTo>
                  <a:cubicBezTo>
                    <a:pt x="26525" y="729"/>
                    <a:pt x="26509" y="726"/>
                    <a:pt x="26493" y="720"/>
                  </a:cubicBezTo>
                  <a:cubicBezTo>
                    <a:pt x="26467" y="741"/>
                    <a:pt x="26441" y="750"/>
                    <a:pt x="26417" y="750"/>
                  </a:cubicBezTo>
                  <a:cubicBezTo>
                    <a:pt x="26366" y="750"/>
                    <a:pt x="26318" y="714"/>
                    <a:pt x="26272" y="682"/>
                  </a:cubicBezTo>
                  <a:cubicBezTo>
                    <a:pt x="26248" y="649"/>
                    <a:pt x="26224" y="641"/>
                    <a:pt x="26202" y="641"/>
                  </a:cubicBezTo>
                  <a:cubicBezTo>
                    <a:pt x="26184" y="641"/>
                    <a:pt x="26166" y="646"/>
                    <a:pt x="26148" y="646"/>
                  </a:cubicBezTo>
                  <a:cubicBezTo>
                    <a:pt x="26127" y="646"/>
                    <a:pt x="26106" y="639"/>
                    <a:pt x="26085" y="608"/>
                  </a:cubicBezTo>
                  <a:cubicBezTo>
                    <a:pt x="26059" y="628"/>
                    <a:pt x="26034" y="638"/>
                    <a:pt x="26010" y="638"/>
                  </a:cubicBezTo>
                  <a:cubicBezTo>
                    <a:pt x="25978" y="638"/>
                    <a:pt x="25946" y="621"/>
                    <a:pt x="25914" y="590"/>
                  </a:cubicBezTo>
                  <a:cubicBezTo>
                    <a:pt x="25901" y="577"/>
                    <a:pt x="25888" y="573"/>
                    <a:pt x="25874" y="573"/>
                  </a:cubicBezTo>
                  <a:cubicBezTo>
                    <a:pt x="25845" y="573"/>
                    <a:pt x="25817" y="594"/>
                    <a:pt x="25787" y="594"/>
                  </a:cubicBezTo>
                  <a:cubicBezTo>
                    <a:pt x="25773" y="594"/>
                    <a:pt x="25759" y="589"/>
                    <a:pt x="25744" y="575"/>
                  </a:cubicBezTo>
                  <a:cubicBezTo>
                    <a:pt x="25685" y="567"/>
                    <a:pt x="25624" y="582"/>
                    <a:pt x="25557" y="514"/>
                  </a:cubicBezTo>
                  <a:cubicBezTo>
                    <a:pt x="25530" y="516"/>
                    <a:pt x="25506" y="517"/>
                    <a:pt x="25486" y="517"/>
                  </a:cubicBezTo>
                  <a:cubicBezTo>
                    <a:pt x="25373" y="517"/>
                    <a:pt x="25357" y="486"/>
                    <a:pt x="25347" y="486"/>
                  </a:cubicBezTo>
                  <a:cubicBezTo>
                    <a:pt x="25346" y="486"/>
                    <a:pt x="25344" y="486"/>
                    <a:pt x="25343" y="488"/>
                  </a:cubicBezTo>
                  <a:cubicBezTo>
                    <a:pt x="25338" y="490"/>
                    <a:pt x="25332" y="579"/>
                    <a:pt x="25310" y="579"/>
                  </a:cubicBezTo>
                  <a:cubicBezTo>
                    <a:pt x="25304" y="579"/>
                    <a:pt x="25298" y="573"/>
                    <a:pt x="25289" y="558"/>
                  </a:cubicBezTo>
                  <a:cubicBezTo>
                    <a:pt x="25250" y="558"/>
                    <a:pt x="25181" y="579"/>
                    <a:pt x="25057" y="600"/>
                  </a:cubicBezTo>
                  <a:cubicBezTo>
                    <a:pt x="25001" y="576"/>
                    <a:pt x="24955" y="568"/>
                    <a:pt x="24917" y="568"/>
                  </a:cubicBezTo>
                  <a:cubicBezTo>
                    <a:pt x="24870" y="568"/>
                    <a:pt x="24835" y="580"/>
                    <a:pt x="24809" y="584"/>
                  </a:cubicBezTo>
                  <a:cubicBezTo>
                    <a:pt x="24776" y="643"/>
                    <a:pt x="24757" y="667"/>
                    <a:pt x="24744" y="667"/>
                  </a:cubicBezTo>
                  <a:cubicBezTo>
                    <a:pt x="24739" y="667"/>
                    <a:pt x="24735" y="663"/>
                    <a:pt x="24731" y="656"/>
                  </a:cubicBezTo>
                  <a:cubicBezTo>
                    <a:pt x="24726" y="654"/>
                    <a:pt x="24723" y="653"/>
                    <a:pt x="24719" y="653"/>
                  </a:cubicBezTo>
                  <a:cubicBezTo>
                    <a:pt x="24701" y="653"/>
                    <a:pt x="24680" y="675"/>
                    <a:pt x="24557" y="680"/>
                  </a:cubicBezTo>
                  <a:cubicBezTo>
                    <a:pt x="24519" y="660"/>
                    <a:pt x="24482" y="648"/>
                    <a:pt x="24440" y="648"/>
                  </a:cubicBezTo>
                  <a:cubicBezTo>
                    <a:pt x="24397" y="648"/>
                    <a:pt x="24350" y="661"/>
                    <a:pt x="24293" y="691"/>
                  </a:cubicBezTo>
                  <a:cubicBezTo>
                    <a:pt x="24253" y="683"/>
                    <a:pt x="24207" y="622"/>
                    <a:pt x="24157" y="622"/>
                  </a:cubicBezTo>
                  <a:cubicBezTo>
                    <a:pt x="24136" y="622"/>
                    <a:pt x="24114" y="632"/>
                    <a:pt x="24091" y="663"/>
                  </a:cubicBezTo>
                  <a:cubicBezTo>
                    <a:pt x="24064" y="698"/>
                    <a:pt x="24036" y="710"/>
                    <a:pt x="24006" y="710"/>
                  </a:cubicBezTo>
                  <a:cubicBezTo>
                    <a:pt x="23946" y="710"/>
                    <a:pt x="23879" y="663"/>
                    <a:pt x="23805" y="660"/>
                  </a:cubicBezTo>
                  <a:cubicBezTo>
                    <a:pt x="23798" y="656"/>
                    <a:pt x="23791" y="654"/>
                    <a:pt x="23784" y="654"/>
                  </a:cubicBezTo>
                  <a:cubicBezTo>
                    <a:pt x="23747" y="654"/>
                    <a:pt x="23709" y="704"/>
                    <a:pt x="23667" y="704"/>
                  </a:cubicBezTo>
                  <a:cubicBezTo>
                    <a:pt x="23652" y="704"/>
                    <a:pt x="23637" y="698"/>
                    <a:pt x="23621" y="680"/>
                  </a:cubicBezTo>
                  <a:cubicBezTo>
                    <a:pt x="23597" y="663"/>
                    <a:pt x="23573" y="659"/>
                    <a:pt x="23547" y="659"/>
                  </a:cubicBezTo>
                  <a:cubicBezTo>
                    <a:pt x="23529" y="659"/>
                    <a:pt x="23510" y="661"/>
                    <a:pt x="23491" y="661"/>
                  </a:cubicBezTo>
                  <a:cubicBezTo>
                    <a:pt x="23463" y="661"/>
                    <a:pt x="23435" y="657"/>
                    <a:pt x="23405" y="636"/>
                  </a:cubicBezTo>
                  <a:cubicBezTo>
                    <a:pt x="23378" y="626"/>
                    <a:pt x="23351" y="622"/>
                    <a:pt x="23323" y="622"/>
                  </a:cubicBezTo>
                  <a:cubicBezTo>
                    <a:pt x="23255" y="622"/>
                    <a:pt x="23184" y="643"/>
                    <a:pt x="23108" y="643"/>
                  </a:cubicBezTo>
                  <a:cubicBezTo>
                    <a:pt x="23062" y="643"/>
                    <a:pt x="23014" y="636"/>
                    <a:pt x="22965" y="612"/>
                  </a:cubicBezTo>
                  <a:cubicBezTo>
                    <a:pt x="22916" y="637"/>
                    <a:pt x="22865" y="662"/>
                    <a:pt x="22811" y="662"/>
                  </a:cubicBezTo>
                  <a:cubicBezTo>
                    <a:pt x="22776" y="662"/>
                    <a:pt x="22740" y="651"/>
                    <a:pt x="22703" y="623"/>
                  </a:cubicBezTo>
                  <a:cubicBezTo>
                    <a:pt x="22675" y="660"/>
                    <a:pt x="22646" y="673"/>
                    <a:pt x="22617" y="673"/>
                  </a:cubicBezTo>
                  <a:cubicBezTo>
                    <a:pt x="22551" y="673"/>
                    <a:pt x="22482" y="606"/>
                    <a:pt x="22410" y="586"/>
                  </a:cubicBezTo>
                  <a:cubicBezTo>
                    <a:pt x="22337" y="581"/>
                    <a:pt x="22259" y="545"/>
                    <a:pt x="22179" y="545"/>
                  </a:cubicBezTo>
                  <a:cubicBezTo>
                    <a:pt x="22148" y="545"/>
                    <a:pt x="22117" y="550"/>
                    <a:pt x="22086" y="565"/>
                  </a:cubicBezTo>
                  <a:cubicBezTo>
                    <a:pt x="22007" y="564"/>
                    <a:pt x="21927" y="537"/>
                    <a:pt x="21843" y="537"/>
                  </a:cubicBezTo>
                  <a:cubicBezTo>
                    <a:pt x="21805" y="537"/>
                    <a:pt x="21765" y="543"/>
                    <a:pt x="21726" y="559"/>
                  </a:cubicBezTo>
                  <a:cubicBezTo>
                    <a:pt x="21706" y="557"/>
                    <a:pt x="21686" y="556"/>
                    <a:pt x="21666" y="556"/>
                  </a:cubicBezTo>
                  <a:cubicBezTo>
                    <a:pt x="21586" y="556"/>
                    <a:pt x="21502" y="571"/>
                    <a:pt x="21416" y="571"/>
                  </a:cubicBezTo>
                  <a:cubicBezTo>
                    <a:pt x="21361" y="571"/>
                    <a:pt x="21304" y="565"/>
                    <a:pt x="21246" y="544"/>
                  </a:cubicBezTo>
                  <a:cubicBezTo>
                    <a:pt x="21228" y="551"/>
                    <a:pt x="21211" y="553"/>
                    <a:pt x="21193" y="553"/>
                  </a:cubicBezTo>
                  <a:cubicBezTo>
                    <a:pt x="21103" y="553"/>
                    <a:pt x="21018" y="480"/>
                    <a:pt x="20941" y="480"/>
                  </a:cubicBezTo>
                  <a:cubicBezTo>
                    <a:pt x="20938" y="480"/>
                    <a:pt x="20936" y="480"/>
                    <a:pt x="20934" y="481"/>
                  </a:cubicBezTo>
                  <a:cubicBezTo>
                    <a:pt x="20904" y="469"/>
                    <a:pt x="20876" y="465"/>
                    <a:pt x="20848" y="465"/>
                  </a:cubicBezTo>
                  <a:cubicBezTo>
                    <a:pt x="20804" y="465"/>
                    <a:pt x="20763" y="474"/>
                    <a:pt x="20724" y="474"/>
                  </a:cubicBezTo>
                  <a:cubicBezTo>
                    <a:pt x="20707" y="474"/>
                    <a:pt x="20691" y="472"/>
                    <a:pt x="20675" y="468"/>
                  </a:cubicBezTo>
                  <a:cubicBezTo>
                    <a:pt x="20608" y="516"/>
                    <a:pt x="20546" y="529"/>
                    <a:pt x="20490" y="529"/>
                  </a:cubicBezTo>
                  <a:cubicBezTo>
                    <a:pt x="20427" y="529"/>
                    <a:pt x="20370" y="512"/>
                    <a:pt x="20320" y="512"/>
                  </a:cubicBezTo>
                  <a:cubicBezTo>
                    <a:pt x="20313" y="512"/>
                    <a:pt x="20305" y="513"/>
                    <a:pt x="20298" y="514"/>
                  </a:cubicBezTo>
                  <a:cubicBezTo>
                    <a:pt x="20253" y="514"/>
                    <a:pt x="20209" y="510"/>
                    <a:pt x="20164" y="503"/>
                  </a:cubicBezTo>
                  <a:lnTo>
                    <a:pt x="20164" y="503"/>
                  </a:lnTo>
                  <a:cubicBezTo>
                    <a:pt x="20166" y="509"/>
                    <a:pt x="20167" y="515"/>
                    <a:pt x="20168" y="521"/>
                  </a:cubicBezTo>
                  <a:cubicBezTo>
                    <a:pt x="20171" y="528"/>
                    <a:pt x="20175" y="535"/>
                    <a:pt x="20177" y="540"/>
                  </a:cubicBezTo>
                  <a:cubicBezTo>
                    <a:pt x="20169" y="535"/>
                    <a:pt x="20159" y="533"/>
                    <a:pt x="20150" y="533"/>
                  </a:cubicBezTo>
                  <a:cubicBezTo>
                    <a:pt x="20143" y="533"/>
                    <a:pt x="20136" y="534"/>
                    <a:pt x="20130" y="537"/>
                  </a:cubicBezTo>
                  <a:cubicBezTo>
                    <a:pt x="20093" y="561"/>
                    <a:pt x="20038" y="572"/>
                    <a:pt x="19959" y="586"/>
                  </a:cubicBezTo>
                  <a:cubicBezTo>
                    <a:pt x="19894" y="575"/>
                    <a:pt x="19811" y="522"/>
                    <a:pt x="19710" y="522"/>
                  </a:cubicBezTo>
                  <a:cubicBezTo>
                    <a:pt x="19688" y="522"/>
                    <a:pt x="19665" y="524"/>
                    <a:pt x="19641" y="530"/>
                  </a:cubicBezTo>
                  <a:cubicBezTo>
                    <a:pt x="19604" y="514"/>
                    <a:pt x="19569" y="508"/>
                    <a:pt x="19535" y="508"/>
                  </a:cubicBezTo>
                  <a:cubicBezTo>
                    <a:pt x="19478" y="508"/>
                    <a:pt x="19425" y="525"/>
                    <a:pt x="19377" y="539"/>
                  </a:cubicBezTo>
                  <a:lnTo>
                    <a:pt x="19361" y="545"/>
                  </a:lnTo>
                  <a:cubicBezTo>
                    <a:pt x="19382" y="577"/>
                    <a:pt x="19388" y="636"/>
                    <a:pt x="19367" y="636"/>
                  </a:cubicBezTo>
                  <a:cubicBezTo>
                    <a:pt x="19361" y="636"/>
                    <a:pt x="19353" y="630"/>
                    <a:pt x="19342" y="618"/>
                  </a:cubicBezTo>
                  <a:cubicBezTo>
                    <a:pt x="19305" y="680"/>
                    <a:pt x="19266" y="659"/>
                    <a:pt x="19225" y="694"/>
                  </a:cubicBezTo>
                  <a:cubicBezTo>
                    <a:pt x="19193" y="666"/>
                    <a:pt x="19158" y="622"/>
                    <a:pt x="19124" y="622"/>
                  </a:cubicBezTo>
                  <a:cubicBezTo>
                    <a:pt x="19116" y="622"/>
                    <a:pt x="19108" y="624"/>
                    <a:pt x="19099" y="631"/>
                  </a:cubicBezTo>
                  <a:cubicBezTo>
                    <a:pt x="19094" y="637"/>
                    <a:pt x="19085" y="640"/>
                    <a:pt x="19077" y="640"/>
                  </a:cubicBezTo>
                  <a:cubicBezTo>
                    <a:pt x="19070" y="640"/>
                    <a:pt x="19064" y="638"/>
                    <a:pt x="19059" y="635"/>
                  </a:cubicBezTo>
                  <a:cubicBezTo>
                    <a:pt x="19015" y="635"/>
                    <a:pt x="18984" y="604"/>
                    <a:pt x="18961" y="558"/>
                  </a:cubicBezTo>
                  <a:cubicBezTo>
                    <a:pt x="18947" y="549"/>
                    <a:pt x="18935" y="538"/>
                    <a:pt x="18925" y="526"/>
                  </a:cubicBezTo>
                  <a:cubicBezTo>
                    <a:pt x="18916" y="524"/>
                    <a:pt x="18907" y="522"/>
                    <a:pt x="18897" y="522"/>
                  </a:cubicBezTo>
                  <a:cubicBezTo>
                    <a:pt x="18871" y="522"/>
                    <a:pt x="18846" y="533"/>
                    <a:pt x="18827" y="552"/>
                  </a:cubicBezTo>
                  <a:cubicBezTo>
                    <a:pt x="18811" y="565"/>
                    <a:pt x="18795" y="570"/>
                    <a:pt x="18779" y="570"/>
                  </a:cubicBezTo>
                  <a:cubicBezTo>
                    <a:pt x="18701" y="570"/>
                    <a:pt x="18619" y="449"/>
                    <a:pt x="18538" y="449"/>
                  </a:cubicBezTo>
                  <a:cubicBezTo>
                    <a:pt x="18537" y="449"/>
                    <a:pt x="18536" y="449"/>
                    <a:pt x="18536" y="449"/>
                  </a:cubicBezTo>
                  <a:cubicBezTo>
                    <a:pt x="18521" y="450"/>
                    <a:pt x="18506" y="451"/>
                    <a:pt x="18492" y="451"/>
                  </a:cubicBezTo>
                  <a:cubicBezTo>
                    <a:pt x="18402" y="451"/>
                    <a:pt x="18314" y="427"/>
                    <a:pt x="18235" y="383"/>
                  </a:cubicBezTo>
                  <a:cubicBezTo>
                    <a:pt x="18190" y="375"/>
                    <a:pt x="18141" y="330"/>
                    <a:pt x="18089" y="330"/>
                  </a:cubicBezTo>
                  <a:cubicBezTo>
                    <a:pt x="18065" y="330"/>
                    <a:pt x="18041" y="339"/>
                    <a:pt x="18017" y="365"/>
                  </a:cubicBezTo>
                  <a:cubicBezTo>
                    <a:pt x="18001" y="364"/>
                    <a:pt x="17985" y="363"/>
                    <a:pt x="17969" y="363"/>
                  </a:cubicBezTo>
                  <a:cubicBezTo>
                    <a:pt x="17904" y="363"/>
                    <a:pt x="17833" y="374"/>
                    <a:pt x="17757" y="418"/>
                  </a:cubicBezTo>
                  <a:cubicBezTo>
                    <a:pt x="17663" y="464"/>
                    <a:pt x="17560" y="418"/>
                    <a:pt x="17448" y="488"/>
                  </a:cubicBezTo>
                  <a:cubicBezTo>
                    <a:pt x="17419" y="456"/>
                    <a:pt x="17391" y="444"/>
                    <a:pt x="17362" y="444"/>
                  </a:cubicBezTo>
                  <a:cubicBezTo>
                    <a:pt x="17281" y="444"/>
                    <a:pt x="17197" y="534"/>
                    <a:pt x="17107" y="534"/>
                  </a:cubicBezTo>
                  <a:cubicBezTo>
                    <a:pt x="17098" y="534"/>
                    <a:pt x="17089" y="533"/>
                    <a:pt x="17080" y="531"/>
                  </a:cubicBezTo>
                  <a:cubicBezTo>
                    <a:pt x="16997" y="609"/>
                    <a:pt x="16909" y="654"/>
                    <a:pt x="16816" y="654"/>
                  </a:cubicBezTo>
                  <a:cubicBezTo>
                    <a:pt x="16761" y="654"/>
                    <a:pt x="16704" y="638"/>
                    <a:pt x="16645" y="605"/>
                  </a:cubicBezTo>
                  <a:cubicBezTo>
                    <a:pt x="16566" y="539"/>
                    <a:pt x="16483" y="505"/>
                    <a:pt x="16398" y="503"/>
                  </a:cubicBezTo>
                  <a:cubicBezTo>
                    <a:pt x="16396" y="503"/>
                    <a:pt x="16395" y="503"/>
                    <a:pt x="16393" y="503"/>
                  </a:cubicBezTo>
                  <a:cubicBezTo>
                    <a:pt x="16309" y="503"/>
                    <a:pt x="16223" y="533"/>
                    <a:pt x="16133" y="593"/>
                  </a:cubicBezTo>
                  <a:cubicBezTo>
                    <a:pt x="16040" y="529"/>
                    <a:pt x="15963" y="508"/>
                    <a:pt x="15898" y="508"/>
                  </a:cubicBezTo>
                  <a:cubicBezTo>
                    <a:pt x="15772" y="508"/>
                    <a:pt x="15696" y="591"/>
                    <a:pt x="15650" y="607"/>
                  </a:cubicBezTo>
                  <a:cubicBezTo>
                    <a:pt x="15621" y="568"/>
                    <a:pt x="15603" y="556"/>
                    <a:pt x="15592" y="556"/>
                  </a:cubicBezTo>
                  <a:cubicBezTo>
                    <a:pt x="15576" y="556"/>
                    <a:pt x="15574" y="581"/>
                    <a:pt x="15570" y="584"/>
                  </a:cubicBezTo>
                  <a:cubicBezTo>
                    <a:pt x="15567" y="593"/>
                    <a:pt x="15562" y="616"/>
                    <a:pt x="15541" y="616"/>
                  </a:cubicBezTo>
                  <a:cubicBezTo>
                    <a:pt x="15527" y="616"/>
                    <a:pt x="15506" y="605"/>
                    <a:pt x="15472" y="575"/>
                  </a:cubicBezTo>
                  <a:cubicBezTo>
                    <a:pt x="15462" y="596"/>
                    <a:pt x="15450" y="604"/>
                    <a:pt x="15437" y="604"/>
                  </a:cubicBezTo>
                  <a:cubicBezTo>
                    <a:pt x="15406" y="604"/>
                    <a:pt x="15366" y="556"/>
                    <a:pt x="15316" y="556"/>
                  </a:cubicBezTo>
                  <a:cubicBezTo>
                    <a:pt x="15305" y="556"/>
                    <a:pt x="15294" y="559"/>
                    <a:pt x="15282" y="565"/>
                  </a:cubicBezTo>
                  <a:cubicBezTo>
                    <a:pt x="15228" y="541"/>
                    <a:pt x="15163" y="512"/>
                    <a:pt x="15085" y="512"/>
                  </a:cubicBezTo>
                  <a:cubicBezTo>
                    <a:pt x="15038" y="512"/>
                    <a:pt x="14987" y="523"/>
                    <a:pt x="14931" y="552"/>
                  </a:cubicBezTo>
                  <a:cubicBezTo>
                    <a:pt x="14864" y="561"/>
                    <a:pt x="14804" y="567"/>
                    <a:pt x="14751" y="567"/>
                  </a:cubicBezTo>
                  <a:cubicBezTo>
                    <a:pt x="14686" y="567"/>
                    <a:pt x="14630" y="559"/>
                    <a:pt x="14584" y="540"/>
                  </a:cubicBezTo>
                  <a:cubicBezTo>
                    <a:pt x="14531" y="548"/>
                    <a:pt x="14489" y="583"/>
                    <a:pt x="14457" y="583"/>
                  </a:cubicBezTo>
                  <a:cubicBezTo>
                    <a:pt x="14438" y="583"/>
                    <a:pt x="14422" y="571"/>
                    <a:pt x="14408" y="535"/>
                  </a:cubicBezTo>
                  <a:cubicBezTo>
                    <a:pt x="14403" y="536"/>
                    <a:pt x="14398" y="536"/>
                    <a:pt x="14393" y="536"/>
                  </a:cubicBezTo>
                  <a:cubicBezTo>
                    <a:pt x="14385" y="536"/>
                    <a:pt x="14377" y="535"/>
                    <a:pt x="14369" y="533"/>
                  </a:cubicBezTo>
                  <a:lnTo>
                    <a:pt x="14369" y="539"/>
                  </a:lnTo>
                  <a:cubicBezTo>
                    <a:pt x="14370" y="566"/>
                    <a:pt x="14363" y="588"/>
                    <a:pt x="14337" y="588"/>
                  </a:cubicBezTo>
                  <a:cubicBezTo>
                    <a:pt x="14325" y="588"/>
                    <a:pt x="14310" y="584"/>
                    <a:pt x="14290" y="573"/>
                  </a:cubicBezTo>
                  <a:cubicBezTo>
                    <a:pt x="14226" y="539"/>
                    <a:pt x="14117" y="554"/>
                    <a:pt x="13928" y="544"/>
                  </a:cubicBezTo>
                  <a:cubicBezTo>
                    <a:pt x="13850" y="480"/>
                    <a:pt x="13784" y="459"/>
                    <a:pt x="13729" y="459"/>
                  </a:cubicBezTo>
                  <a:cubicBezTo>
                    <a:pt x="13623" y="459"/>
                    <a:pt x="13556" y="537"/>
                    <a:pt x="13514" y="537"/>
                  </a:cubicBezTo>
                  <a:cubicBezTo>
                    <a:pt x="13507" y="537"/>
                    <a:pt x="13501" y="535"/>
                    <a:pt x="13496" y="530"/>
                  </a:cubicBezTo>
                  <a:cubicBezTo>
                    <a:pt x="13481" y="515"/>
                    <a:pt x="13471" y="510"/>
                    <a:pt x="13464" y="510"/>
                  </a:cubicBezTo>
                  <a:cubicBezTo>
                    <a:pt x="13449" y="510"/>
                    <a:pt x="13457" y="541"/>
                    <a:pt x="13471" y="541"/>
                  </a:cubicBezTo>
                  <a:cubicBezTo>
                    <a:pt x="13473" y="541"/>
                    <a:pt x="13476" y="541"/>
                    <a:pt x="13478" y="539"/>
                  </a:cubicBezTo>
                  <a:cubicBezTo>
                    <a:pt x="13501" y="557"/>
                    <a:pt x="13536" y="566"/>
                    <a:pt x="13535" y="566"/>
                  </a:cubicBezTo>
                  <a:cubicBezTo>
                    <a:pt x="13533" y="566"/>
                    <a:pt x="13486" y="554"/>
                    <a:pt x="13327" y="530"/>
                  </a:cubicBezTo>
                  <a:cubicBezTo>
                    <a:pt x="13267" y="568"/>
                    <a:pt x="13212" y="582"/>
                    <a:pt x="13161" y="582"/>
                  </a:cubicBezTo>
                  <a:cubicBezTo>
                    <a:pt x="13042" y="582"/>
                    <a:pt x="12941" y="511"/>
                    <a:pt x="12840" y="511"/>
                  </a:cubicBezTo>
                  <a:cubicBezTo>
                    <a:pt x="12839" y="511"/>
                    <a:pt x="12838" y="511"/>
                    <a:pt x="12837" y="511"/>
                  </a:cubicBezTo>
                  <a:cubicBezTo>
                    <a:pt x="12809" y="499"/>
                    <a:pt x="12781" y="495"/>
                    <a:pt x="12753" y="495"/>
                  </a:cubicBezTo>
                  <a:cubicBezTo>
                    <a:pt x="12708" y="495"/>
                    <a:pt x="12661" y="506"/>
                    <a:pt x="12613" y="511"/>
                  </a:cubicBezTo>
                  <a:cubicBezTo>
                    <a:pt x="12606" y="513"/>
                    <a:pt x="12599" y="514"/>
                    <a:pt x="12592" y="514"/>
                  </a:cubicBezTo>
                  <a:cubicBezTo>
                    <a:pt x="12533" y="514"/>
                    <a:pt x="12470" y="442"/>
                    <a:pt x="12401" y="442"/>
                  </a:cubicBezTo>
                  <a:cubicBezTo>
                    <a:pt x="12383" y="442"/>
                    <a:pt x="12365" y="447"/>
                    <a:pt x="12347" y="459"/>
                  </a:cubicBezTo>
                  <a:cubicBezTo>
                    <a:pt x="12326" y="415"/>
                    <a:pt x="12306" y="405"/>
                    <a:pt x="12285" y="405"/>
                  </a:cubicBezTo>
                  <a:cubicBezTo>
                    <a:pt x="12269" y="405"/>
                    <a:pt x="12252" y="411"/>
                    <a:pt x="12236" y="411"/>
                  </a:cubicBezTo>
                  <a:cubicBezTo>
                    <a:pt x="12219" y="411"/>
                    <a:pt x="12202" y="405"/>
                    <a:pt x="12184" y="383"/>
                  </a:cubicBezTo>
                  <a:cubicBezTo>
                    <a:pt x="12170" y="369"/>
                    <a:pt x="12155" y="363"/>
                    <a:pt x="12141" y="363"/>
                  </a:cubicBezTo>
                  <a:cubicBezTo>
                    <a:pt x="12095" y="363"/>
                    <a:pt x="12048" y="415"/>
                    <a:pt x="11997" y="426"/>
                  </a:cubicBezTo>
                  <a:cubicBezTo>
                    <a:pt x="11978" y="461"/>
                    <a:pt x="11958" y="474"/>
                    <a:pt x="11937" y="474"/>
                  </a:cubicBezTo>
                  <a:cubicBezTo>
                    <a:pt x="11887" y="474"/>
                    <a:pt x="11833" y="398"/>
                    <a:pt x="11777" y="390"/>
                  </a:cubicBezTo>
                  <a:cubicBezTo>
                    <a:pt x="11750" y="354"/>
                    <a:pt x="11722" y="343"/>
                    <a:pt x="11693" y="343"/>
                  </a:cubicBezTo>
                  <a:cubicBezTo>
                    <a:pt x="11657" y="343"/>
                    <a:pt x="11620" y="359"/>
                    <a:pt x="11581" y="359"/>
                  </a:cubicBezTo>
                  <a:cubicBezTo>
                    <a:pt x="11561" y="359"/>
                    <a:pt x="11541" y="355"/>
                    <a:pt x="11521" y="343"/>
                  </a:cubicBezTo>
                  <a:cubicBezTo>
                    <a:pt x="11429" y="299"/>
                    <a:pt x="11352" y="252"/>
                    <a:pt x="11288" y="245"/>
                  </a:cubicBezTo>
                  <a:cubicBezTo>
                    <a:pt x="11287" y="245"/>
                    <a:pt x="11286" y="245"/>
                    <a:pt x="11284" y="245"/>
                  </a:cubicBezTo>
                  <a:cubicBezTo>
                    <a:pt x="11246" y="245"/>
                    <a:pt x="11211" y="190"/>
                    <a:pt x="11181" y="190"/>
                  </a:cubicBezTo>
                  <a:cubicBezTo>
                    <a:pt x="11163" y="190"/>
                    <a:pt x="11146" y="210"/>
                    <a:pt x="11132" y="273"/>
                  </a:cubicBezTo>
                  <a:cubicBezTo>
                    <a:pt x="11116" y="255"/>
                    <a:pt x="11102" y="249"/>
                    <a:pt x="11090" y="249"/>
                  </a:cubicBezTo>
                  <a:cubicBezTo>
                    <a:pt x="11050" y="249"/>
                    <a:pt x="11024" y="315"/>
                    <a:pt x="11005" y="315"/>
                  </a:cubicBezTo>
                  <a:cubicBezTo>
                    <a:pt x="10998" y="315"/>
                    <a:pt x="10992" y="304"/>
                    <a:pt x="10987" y="276"/>
                  </a:cubicBezTo>
                  <a:cubicBezTo>
                    <a:pt x="10973" y="290"/>
                    <a:pt x="10967" y="293"/>
                    <a:pt x="10963" y="293"/>
                  </a:cubicBezTo>
                  <a:cubicBezTo>
                    <a:pt x="10960" y="293"/>
                    <a:pt x="10958" y="292"/>
                    <a:pt x="10956" y="292"/>
                  </a:cubicBezTo>
                  <a:cubicBezTo>
                    <a:pt x="10952" y="292"/>
                    <a:pt x="10946" y="298"/>
                    <a:pt x="10921" y="339"/>
                  </a:cubicBezTo>
                  <a:cubicBezTo>
                    <a:pt x="10904" y="431"/>
                    <a:pt x="10881" y="492"/>
                    <a:pt x="10843" y="492"/>
                  </a:cubicBezTo>
                  <a:cubicBezTo>
                    <a:pt x="10819" y="492"/>
                    <a:pt x="10788" y="465"/>
                    <a:pt x="10750" y="403"/>
                  </a:cubicBezTo>
                  <a:cubicBezTo>
                    <a:pt x="10710" y="406"/>
                    <a:pt x="10664" y="479"/>
                    <a:pt x="10608" y="479"/>
                  </a:cubicBezTo>
                  <a:cubicBezTo>
                    <a:pt x="10597" y="479"/>
                    <a:pt x="10587" y="476"/>
                    <a:pt x="10576" y="470"/>
                  </a:cubicBezTo>
                  <a:cubicBezTo>
                    <a:pt x="10555" y="486"/>
                    <a:pt x="10534" y="492"/>
                    <a:pt x="10511" y="492"/>
                  </a:cubicBezTo>
                  <a:cubicBezTo>
                    <a:pt x="10455" y="492"/>
                    <a:pt x="10392" y="457"/>
                    <a:pt x="10321" y="454"/>
                  </a:cubicBezTo>
                  <a:cubicBezTo>
                    <a:pt x="10266" y="489"/>
                    <a:pt x="10216" y="499"/>
                    <a:pt x="10171" y="499"/>
                  </a:cubicBezTo>
                  <a:cubicBezTo>
                    <a:pt x="10109" y="499"/>
                    <a:pt x="10056" y="481"/>
                    <a:pt x="10011" y="481"/>
                  </a:cubicBezTo>
                  <a:cubicBezTo>
                    <a:pt x="9998" y="481"/>
                    <a:pt x="9986" y="482"/>
                    <a:pt x="9975" y="486"/>
                  </a:cubicBezTo>
                  <a:cubicBezTo>
                    <a:pt x="9952" y="466"/>
                    <a:pt x="9932" y="459"/>
                    <a:pt x="9914" y="459"/>
                  </a:cubicBezTo>
                  <a:cubicBezTo>
                    <a:pt x="9868" y="459"/>
                    <a:pt x="9835" y="502"/>
                    <a:pt x="9809" y="502"/>
                  </a:cubicBezTo>
                  <a:cubicBezTo>
                    <a:pt x="9805" y="502"/>
                    <a:pt x="9802" y="501"/>
                    <a:pt x="9800" y="500"/>
                  </a:cubicBezTo>
                  <a:cubicBezTo>
                    <a:pt x="9792" y="502"/>
                    <a:pt x="9784" y="503"/>
                    <a:pt x="9777" y="507"/>
                  </a:cubicBezTo>
                  <a:cubicBezTo>
                    <a:pt x="9780" y="493"/>
                    <a:pt x="9783" y="478"/>
                    <a:pt x="9784" y="464"/>
                  </a:cubicBezTo>
                  <a:cubicBezTo>
                    <a:pt x="9792" y="455"/>
                    <a:pt x="9784" y="437"/>
                    <a:pt x="9733" y="421"/>
                  </a:cubicBezTo>
                  <a:cubicBezTo>
                    <a:pt x="9682" y="403"/>
                    <a:pt x="9587" y="385"/>
                    <a:pt x="9418" y="376"/>
                  </a:cubicBezTo>
                  <a:cubicBezTo>
                    <a:pt x="9384" y="322"/>
                    <a:pt x="9351" y="302"/>
                    <a:pt x="9320" y="302"/>
                  </a:cubicBezTo>
                  <a:cubicBezTo>
                    <a:pt x="9282" y="302"/>
                    <a:pt x="9246" y="332"/>
                    <a:pt x="9212" y="363"/>
                  </a:cubicBezTo>
                  <a:cubicBezTo>
                    <a:pt x="9169" y="361"/>
                    <a:pt x="9129" y="310"/>
                    <a:pt x="9092" y="310"/>
                  </a:cubicBezTo>
                  <a:cubicBezTo>
                    <a:pt x="9074" y="310"/>
                    <a:pt x="9056" y="322"/>
                    <a:pt x="9039" y="358"/>
                  </a:cubicBezTo>
                  <a:cubicBezTo>
                    <a:pt x="8981" y="371"/>
                    <a:pt x="8929" y="378"/>
                    <a:pt x="8879" y="378"/>
                  </a:cubicBezTo>
                  <a:cubicBezTo>
                    <a:pt x="8838" y="378"/>
                    <a:pt x="8799" y="373"/>
                    <a:pt x="8761" y="361"/>
                  </a:cubicBezTo>
                  <a:cubicBezTo>
                    <a:pt x="8707" y="379"/>
                    <a:pt x="8656" y="420"/>
                    <a:pt x="8603" y="420"/>
                  </a:cubicBezTo>
                  <a:cubicBezTo>
                    <a:pt x="8575" y="420"/>
                    <a:pt x="8546" y="408"/>
                    <a:pt x="8516" y="374"/>
                  </a:cubicBezTo>
                  <a:cubicBezTo>
                    <a:pt x="8474" y="318"/>
                    <a:pt x="8430" y="347"/>
                    <a:pt x="8385" y="299"/>
                  </a:cubicBezTo>
                  <a:cubicBezTo>
                    <a:pt x="8339" y="342"/>
                    <a:pt x="8291" y="363"/>
                    <a:pt x="8238" y="395"/>
                  </a:cubicBezTo>
                  <a:cubicBezTo>
                    <a:pt x="8221" y="403"/>
                    <a:pt x="8202" y="406"/>
                    <a:pt x="8183" y="406"/>
                  </a:cubicBezTo>
                  <a:cubicBezTo>
                    <a:pt x="8121" y="406"/>
                    <a:pt x="8052" y="374"/>
                    <a:pt x="7976" y="374"/>
                  </a:cubicBezTo>
                  <a:cubicBezTo>
                    <a:pt x="7939" y="374"/>
                    <a:pt x="7901" y="381"/>
                    <a:pt x="7860" y="403"/>
                  </a:cubicBezTo>
                  <a:cubicBezTo>
                    <a:pt x="7852" y="401"/>
                    <a:pt x="7844" y="400"/>
                    <a:pt x="7835" y="400"/>
                  </a:cubicBezTo>
                  <a:cubicBezTo>
                    <a:pt x="7786" y="400"/>
                    <a:pt x="7735" y="432"/>
                    <a:pt x="7680" y="432"/>
                  </a:cubicBezTo>
                  <a:cubicBezTo>
                    <a:pt x="7658" y="432"/>
                    <a:pt x="7635" y="427"/>
                    <a:pt x="7612" y="413"/>
                  </a:cubicBezTo>
                  <a:cubicBezTo>
                    <a:pt x="7565" y="418"/>
                    <a:pt x="7515" y="439"/>
                    <a:pt x="7463" y="439"/>
                  </a:cubicBezTo>
                  <a:cubicBezTo>
                    <a:pt x="7416" y="439"/>
                    <a:pt x="7367" y="422"/>
                    <a:pt x="7315" y="358"/>
                  </a:cubicBezTo>
                  <a:cubicBezTo>
                    <a:pt x="7259" y="377"/>
                    <a:pt x="7206" y="388"/>
                    <a:pt x="7156" y="388"/>
                  </a:cubicBezTo>
                  <a:cubicBezTo>
                    <a:pt x="7109" y="388"/>
                    <a:pt x="7065" y="378"/>
                    <a:pt x="7023" y="356"/>
                  </a:cubicBezTo>
                  <a:cubicBezTo>
                    <a:pt x="6971" y="326"/>
                    <a:pt x="6922" y="326"/>
                    <a:pt x="6878" y="326"/>
                  </a:cubicBezTo>
                  <a:cubicBezTo>
                    <a:pt x="6876" y="326"/>
                    <a:pt x="6875" y="326"/>
                    <a:pt x="6874" y="326"/>
                  </a:cubicBezTo>
                  <a:cubicBezTo>
                    <a:pt x="6845" y="326"/>
                    <a:pt x="6819" y="325"/>
                    <a:pt x="6793" y="318"/>
                  </a:cubicBezTo>
                  <a:cubicBezTo>
                    <a:pt x="6774" y="304"/>
                    <a:pt x="6756" y="300"/>
                    <a:pt x="6738" y="300"/>
                  </a:cubicBezTo>
                  <a:cubicBezTo>
                    <a:pt x="6724" y="300"/>
                    <a:pt x="6710" y="303"/>
                    <a:pt x="6697" y="303"/>
                  </a:cubicBezTo>
                  <a:cubicBezTo>
                    <a:pt x="6668" y="303"/>
                    <a:pt x="6641" y="292"/>
                    <a:pt x="6615" y="227"/>
                  </a:cubicBezTo>
                  <a:cubicBezTo>
                    <a:pt x="6564" y="271"/>
                    <a:pt x="6521" y="268"/>
                    <a:pt x="6482" y="304"/>
                  </a:cubicBezTo>
                  <a:cubicBezTo>
                    <a:pt x="6478" y="304"/>
                    <a:pt x="6473" y="303"/>
                    <a:pt x="6469" y="303"/>
                  </a:cubicBezTo>
                  <a:cubicBezTo>
                    <a:pt x="6379" y="303"/>
                    <a:pt x="6324" y="341"/>
                    <a:pt x="6279" y="341"/>
                  </a:cubicBezTo>
                  <a:cubicBezTo>
                    <a:pt x="6253" y="341"/>
                    <a:pt x="6231" y="328"/>
                    <a:pt x="6208" y="288"/>
                  </a:cubicBezTo>
                  <a:cubicBezTo>
                    <a:pt x="6166" y="208"/>
                    <a:pt x="6124" y="182"/>
                    <a:pt x="6056" y="182"/>
                  </a:cubicBezTo>
                  <a:cubicBezTo>
                    <a:pt x="6017" y="182"/>
                    <a:pt x="5970" y="190"/>
                    <a:pt x="5910" y="202"/>
                  </a:cubicBezTo>
                  <a:cubicBezTo>
                    <a:pt x="5883" y="231"/>
                    <a:pt x="5855" y="243"/>
                    <a:pt x="5826" y="243"/>
                  </a:cubicBezTo>
                  <a:cubicBezTo>
                    <a:pt x="5768" y="243"/>
                    <a:pt x="5707" y="195"/>
                    <a:pt x="5645" y="151"/>
                  </a:cubicBezTo>
                  <a:cubicBezTo>
                    <a:pt x="5610" y="198"/>
                    <a:pt x="5574" y="295"/>
                    <a:pt x="5537" y="295"/>
                  </a:cubicBezTo>
                  <a:cubicBezTo>
                    <a:pt x="5527" y="295"/>
                    <a:pt x="5517" y="289"/>
                    <a:pt x="5508" y="273"/>
                  </a:cubicBezTo>
                  <a:cubicBezTo>
                    <a:pt x="5459" y="166"/>
                    <a:pt x="5412" y="241"/>
                    <a:pt x="5364" y="136"/>
                  </a:cubicBezTo>
                  <a:cubicBezTo>
                    <a:pt x="5357" y="130"/>
                    <a:pt x="5350" y="127"/>
                    <a:pt x="5343" y="127"/>
                  </a:cubicBezTo>
                  <a:cubicBezTo>
                    <a:pt x="5306" y="127"/>
                    <a:pt x="5270" y="197"/>
                    <a:pt x="5233" y="197"/>
                  </a:cubicBezTo>
                  <a:cubicBezTo>
                    <a:pt x="5230" y="197"/>
                    <a:pt x="5227" y="196"/>
                    <a:pt x="5224" y="196"/>
                  </a:cubicBezTo>
                  <a:cubicBezTo>
                    <a:pt x="5176" y="183"/>
                    <a:pt x="5130" y="206"/>
                    <a:pt x="5084" y="132"/>
                  </a:cubicBezTo>
                  <a:cubicBezTo>
                    <a:pt x="5072" y="121"/>
                    <a:pt x="5061" y="116"/>
                    <a:pt x="5049" y="116"/>
                  </a:cubicBezTo>
                  <a:cubicBezTo>
                    <a:pt x="5015" y="116"/>
                    <a:pt x="4982" y="160"/>
                    <a:pt x="4949" y="202"/>
                  </a:cubicBezTo>
                  <a:cubicBezTo>
                    <a:pt x="4943" y="197"/>
                    <a:pt x="4937" y="195"/>
                    <a:pt x="4931" y="195"/>
                  </a:cubicBezTo>
                  <a:cubicBezTo>
                    <a:pt x="4908" y="195"/>
                    <a:pt x="4886" y="221"/>
                    <a:pt x="4863" y="221"/>
                  </a:cubicBezTo>
                  <a:cubicBezTo>
                    <a:pt x="4849" y="221"/>
                    <a:pt x="4834" y="210"/>
                    <a:pt x="4819" y="173"/>
                  </a:cubicBezTo>
                  <a:cubicBezTo>
                    <a:pt x="4777" y="161"/>
                    <a:pt x="4735" y="157"/>
                    <a:pt x="4696" y="157"/>
                  </a:cubicBezTo>
                  <a:cubicBezTo>
                    <a:pt x="4594" y="157"/>
                    <a:pt x="4505" y="184"/>
                    <a:pt x="4434" y="184"/>
                  </a:cubicBezTo>
                  <a:cubicBezTo>
                    <a:pt x="4425" y="184"/>
                    <a:pt x="4417" y="184"/>
                    <a:pt x="4408" y="183"/>
                  </a:cubicBezTo>
                  <a:cubicBezTo>
                    <a:pt x="4377" y="116"/>
                    <a:pt x="4347" y="29"/>
                    <a:pt x="4320" y="29"/>
                  </a:cubicBezTo>
                  <a:cubicBezTo>
                    <a:pt x="4314" y="29"/>
                    <a:pt x="4308" y="33"/>
                    <a:pt x="4303" y="42"/>
                  </a:cubicBezTo>
                  <a:cubicBezTo>
                    <a:pt x="4293" y="31"/>
                    <a:pt x="4283" y="23"/>
                    <a:pt x="4273" y="23"/>
                  </a:cubicBezTo>
                  <a:cubicBezTo>
                    <a:pt x="4251" y="23"/>
                    <a:pt x="4231" y="59"/>
                    <a:pt x="4213" y="176"/>
                  </a:cubicBezTo>
                  <a:cubicBezTo>
                    <a:pt x="4185" y="239"/>
                    <a:pt x="4157" y="217"/>
                    <a:pt x="4130" y="273"/>
                  </a:cubicBezTo>
                  <a:cubicBezTo>
                    <a:pt x="4125" y="268"/>
                    <a:pt x="4120" y="266"/>
                    <a:pt x="4115" y="266"/>
                  </a:cubicBezTo>
                  <a:cubicBezTo>
                    <a:pt x="4100" y="266"/>
                    <a:pt x="4086" y="285"/>
                    <a:pt x="4071" y="285"/>
                  </a:cubicBezTo>
                  <a:cubicBezTo>
                    <a:pt x="4063" y="285"/>
                    <a:pt x="4055" y="280"/>
                    <a:pt x="4047" y="264"/>
                  </a:cubicBezTo>
                  <a:cubicBezTo>
                    <a:pt x="4044" y="265"/>
                    <a:pt x="4041" y="265"/>
                    <a:pt x="4038" y="265"/>
                  </a:cubicBezTo>
                  <a:cubicBezTo>
                    <a:pt x="4006" y="265"/>
                    <a:pt x="3972" y="228"/>
                    <a:pt x="3937" y="228"/>
                  </a:cubicBezTo>
                  <a:cubicBezTo>
                    <a:pt x="3912" y="228"/>
                    <a:pt x="3887" y="245"/>
                    <a:pt x="3861" y="304"/>
                  </a:cubicBezTo>
                  <a:cubicBezTo>
                    <a:pt x="3837" y="377"/>
                    <a:pt x="3810" y="408"/>
                    <a:pt x="3782" y="408"/>
                  </a:cubicBezTo>
                  <a:cubicBezTo>
                    <a:pt x="3771" y="408"/>
                    <a:pt x="3759" y="403"/>
                    <a:pt x="3747" y="394"/>
                  </a:cubicBezTo>
                  <a:cubicBezTo>
                    <a:pt x="3723" y="289"/>
                    <a:pt x="3698" y="250"/>
                    <a:pt x="3672" y="250"/>
                  </a:cubicBezTo>
                  <a:cubicBezTo>
                    <a:pt x="3652" y="250"/>
                    <a:pt x="3631" y="275"/>
                    <a:pt x="3609" y="310"/>
                  </a:cubicBezTo>
                  <a:cubicBezTo>
                    <a:pt x="3604" y="310"/>
                    <a:pt x="3598" y="311"/>
                    <a:pt x="3593" y="311"/>
                  </a:cubicBezTo>
                  <a:cubicBezTo>
                    <a:pt x="3547" y="311"/>
                    <a:pt x="3501" y="301"/>
                    <a:pt x="3455" y="301"/>
                  </a:cubicBezTo>
                  <a:cubicBezTo>
                    <a:pt x="3439" y="301"/>
                    <a:pt x="3423" y="302"/>
                    <a:pt x="3407" y="305"/>
                  </a:cubicBezTo>
                  <a:cubicBezTo>
                    <a:pt x="3394" y="289"/>
                    <a:pt x="3380" y="283"/>
                    <a:pt x="3367" y="283"/>
                  </a:cubicBezTo>
                  <a:cubicBezTo>
                    <a:pt x="3331" y="283"/>
                    <a:pt x="3296" y="325"/>
                    <a:pt x="3259" y="325"/>
                  </a:cubicBezTo>
                  <a:cubicBezTo>
                    <a:pt x="3239" y="325"/>
                    <a:pt x="3218" y="312"/>
                    <a:pt x="3197" y="273"/>
                  </a:cubicBezTo>
                  <a:cubicBezTo>
                    <a:pt x="3155" y="270"/>
                    <a:pt x="3112" y="231"/>
                    <a:pt x="3068" y="231"/>
                  </a:cubicBezTo>
                  <a:cubicBezTo>
                    <a:pt x="3036" y="231"/>
                    <a:pt x="3004" y="252"/>
                    <a:pt x="2971" y="324"/>
                  </a:cubicBezTo>
                  <a:cubicBezTo>
                    <a:pt x="2923" y="283"/>
                    <a:pt x="2873" y="254"/>
                    <a:pt x="2821" y="254"/>
                  </a:cubicBezTo>
                  <a:cubicBezTo>
                    <a:pt x="2788" y="254"/>
                    <a:pt x="2753" y="266"/>
                    <a:pt x="2719" y="296"/>
                  </a:cubicBezTo>
                  <a:cubicBezTo>
                    <a:pt x="2676" y="333"/>
                    <a:pt x="2632" y="349"/>
                    <a:pt x="2586" y="349"/>
                  </a:cubicBezTo>
                  <a:cubicBezTo>
                    <a:pt x="2537" y="349"/>
                    <a:pt x="2487" y="331"/>
                    <a:pt x="2434" y="300"/>
                  </a:cubicBezTo>
                  <a:cubicBezTo>
                    <a:pt x="2367" y="296"/>
                    <a:pt x="2298" y="277"/>
                    <a:pt x="2225" y="277"/>
                  </a:cubicBezTo>
                  <a:cubicBezTo>
                    <a:pt x="2187" y="277"/>
                    <a:pt x="2148" y="282"/>
                    <a:pt x="2108" y="297"/>
                  </a:cubicBezTo>
                  <a:cubicBezTo>
                    <a:pt x="2094" y="272"/>
                    <a:pt x="2080" y="263"/>
                    <a:pt x="2066" y="263"/>
                  </a:cubicBezTo>
                  <a:cubicBezTo>
                    <a:pt x="2040" y="263"/>
                    <a:pt x="2014" y="294"/>
                    <a:pt x="1987" y="294"/>
                  </a:cubicBezTo>
                  <a:cubicBezTo>
                    <a:pt x="1969" y="294"/>
                    <a:pt x="1951" y="280"/>
                    <a:pt x="1932" y="231"/>
                  </a:cubicBezTo>
                  <a:cubicBezTo>
                    <a:pt x="1916" y="219"/>
                    <a:pt x="1899" y="214"/>
                    <a:pt x="1882" y="214"/>
                  </a:cubicBezTo>
                  <a:cubicBezTo>
                    <a:pt x="1842" y="214"/>
                    <a:pt x="1803" y="242"/>
                    <a:pt x="1763" y="266"/>
                  </a:cubicBezTo>
                  <a:cubicBezTo>
                    <a:pt x="1740" y="260"/>
                    <a:pt x="1717" y="258"/>
                    <a:pt x="1694" y="258"/>
                  </a:cubicBezTo>
                  <a:cubicBezTo>
                    <a:pt x="1658" y="258"/>
                    <a:pt x="1623" y="262"/>
                    <a:pt x="1588" y="262"/>
                  </a:cubicBezTo>
                  <a:cubicBezTo>
                    <a:pt x="1535" y="262"/>
                    <a:pt x="1481" y="253"/>
                    <a:pt x="1427" y="208"/>
                  </a:cubicBezTo>
                  <a:cubicBezTo>
                    <a:pt x="1384" y="148"/>
                    <a:pt x="1341" y="131"/>
                    <a:pt x="1299" y="131"/>
                  </a:cubicBezTo>
                  <a:cubicBezTo>
                    <a:pt x="1245" y="131"/>
                    <a:pt x="1192" y="158"/>
                    <a:pt x="1138" y="158"/>
                  </a:cubicBezTo>
                  <a:cubicBezTo>
                    <a:pt x="1123" y="158"/>
                    <a:pt x="1107" y="155"/>
                    <a:pt x="1091" y="150"/>
                  </a:cubicBezTo>
                  <a:cubicBezTo>
                    <a:pt x="978" y="84"/>
                    <a:pt x="865" y="106"/>
                    <a:pt x="748" y="78"/>
                  </a:cubicBezTo>
                  <a:cubicBezTo>
                    <a:pt x="722" y="91"/>
                    <a:pt x="695" y="96"/>
                    <a:pt x="669" y="96"/>
                  </a:cubicBezTo>
                  <a:cubicBezTo>
                    <a:pt x="577" y="96"/>
                    <a:pt x="483" y="37"/>
                    <a:pt x="386" y="30"/>
                  </a:cubicBezTo>
                  <a:cubicBezTo>
                    <a:pt x="355" y="70"/>
                    <a:pt x="322" y="85"/>
                    <a:pt x="289" y="85"/>
                  </a:cubicBezTo>
                  <a:cubicBezTo>
                    <a:pt x="209" y="85"/>
                    <a:pt x="127" y="1"/>
                    <a:pt x="43"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
        <p:nvSpPr>
          <p:cNvPr id="17287" name="Google Shape;17287;p63"/>
          <p:cNvSpPr txBox="1">
            <a:spLocks noGrp="1"/>
          </p:cNvSpPr>
          <p:nvPr>
            <p:ph type="title"/>
          </p:nvPr>
        </p:nvSpPr>
        <p:spPr>
          <a:xfrm>
            <a:off x="713225" y="539500"/>
            <a:ext cx="77175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Recommended books</a:t>
            </a:r>
          </a:p>
        </p:txBody>
      </p:sp>
      <p:graphicFrame>
        <p:nvGraphicFramePr>
          <p:cNvPr id="17288" name="Google Shape;17288;p63"/>
          <p:cNvGraphicFramePr/>
          <p:nvPr/>
        </p:nvGraphicFramePr>
        <p:xfrm>
          <a:off x="713300" y="1436810"/>
          <a:ext cx="7717500" cy="2706300"/>
        </p:xfrm>
        <a:graphic>
          <a:graphicData uri="http://schemas.openxmlformats.org/drawingml/2006/table">
            <a:tbl>
              <a:tblPr>
                <a:noFill/>
                <a:tableStyleId>{36D4FBD5-A1D7-4744-8399-886006C8853B}</a:tableStyleId>
              </a:tblPr>
              <a:tblGrid>
                <a:gridCol w="2675000">
                  <a:extLst>
                    <a:ext uri="{9D8B030D-6E8A-4147-A177-3AD203B41FA5}">
                      <a16:colId xmlns:a16="http://schemas.microsoft.com/office/drawing/2014/main" val="20000"/>
                    </a:ext>
                  </a:extLst>
                </a:gridCol>
                <a:gridCol w="5042500">
                  <a:extLst>
                    <a:ext uri="{9D8B030D-6E8A-4147-A177-3AD203B41FA5}">
                      <a16:colId xmlns:a16="http://schemas.microsoft.com/office/drawing/2014/main" val="20001"/>
                    </a:ext>
                  </a:extLst>
                </a:gridCol>
              </a:tblGrid>
              <a:tr h="451050">
                <a:tc>
                  <a:txBody>
                    <a:bodyPr/>
                    <a:lstStyle/>
                    <a:p>
                      <a:pPr marL="457200" lvl="0" indent="-317500" algn="l" rtl="0">
                        <a:spcBef>
                          <a:spcPts val="0"/>
                        </a:spcBef>
                        <a:spcAft>
                          <a:spcPts val="0"/>
                        </a:spcAft>
                        <a:buClr>
                          <a:schemeClr val="dk2"/>
                        </a:buClr>
                        <a:buSzPts val="1400"/>
                        <a:buFont typeface="Overpass Mono" panose="020B0009030203020204"/>
                        <a:buChar char="●"/>
                      </a:pPr>
                      <a:r>
                        <a:rPr lang="en-GB" b="1">
                          <a:solidFill>
                            <a:schemeClr val="accent2"/>
                          </a:solidFill>
                          <a:latin typeface="Calibri"/>
                          <a:ea typeface="微软雅黑"/>
                          <a:cs typeface="Overpass Mono" panose="020B0009030203020204"/>
                          <a:sym typeface="Calibri"/>
                        </a:rPr>
                        <a:t>Name of author</a:t>
                      </a:r>
                      <a:endParaRPr b="1">
                        <a:solidFill>
                          <a:schemeClr val="accent2"/>
                        </a:solidFill>
                        <a:latin typeface="Calibri"/>
                        <a:ea typeface="微软雅黑"/>
                        <a:cs typeface="Overpass Mono" panose="020B0009030203020204"/>
                        <a:sym typeface="Calibri"/>
                      </a:endParaRPr>
                    </a:p>
                  </a:txBody>
                  <a:tcPr marL="91425" marR="91425" marT="91425" marB="91425" anchor="ctr">
                    <a:lnL w="9525" cap="flat" cmpd="sng">
                      <a:solidFill>
                        <a:srgbClr val="9E9E9E">
                          <a:alpha val="0"/>
                        </a:srgbClr>
                      </a:solidFill>
                      <a:prstDash val="solid"/>
                      <a:round/>
                      <a:headEnd type="none" w="sm" len="sm"/>
                      <a:tailEnd type="none" w="sm" len="sm"/>
                    </a:lnL>
                    <a:lnR w="19050" cap="flat" cmpd="sng">
                      <a:solidFill>
                        <a:schemeClr val="accent2">
                          <a:alpha val="0"/>
                        </a:schemeClr>
                      </a:solidFill>
                      <a:prstDash val="dash"/>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solidFill>
                      <a:prstDash val="dash"/>
                      <a:round/>
                      <a:headEnd type="none" w="sm" len="sm"/>
                      <a:tailEnd type="none" w="sm" len="sm"/>
                    </a:lnB>
                  </a:tcPr>
                </a:tc>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Mercury is the closest planet to the Sun</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dash"/>
                      <a:round/>
                      <a:headEnd type="none" w="sm" len="sm"/>
                      <a:tailEnd type="none" w="sm" len="sm"/>
                    </a:lnL>
                    <a:lnR w="9525" cap="flat" cmpd="sng">
                      <a:solidFill>
                        <a:srgbClr val="9E9E9E">
                          <a:alpha val="0"/>
                        </a:srgbClr>
                      </a:solidFill>
                      <a:prstDash val="solid"/>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solidFill>
                      <a:prstDash val="dash"/>
                      <a:round/>
                      <a:headEnd type="none" w="sm" len="sm"/>
                      <a:tailEnd type="none" w="sm" len="sm"/>
                    </a:lnB>
                  </a:tcPr>
                </a:tc>
                <a:extLst>
                  <a:ext uri="{0D108BD9-81ED-4DB2-BD59-A6C34878D82A}">
                    <a16:rowId xmlns:a16="http://schemas.microsoft.com/office/drawing/2014/main" val="10000"/>
                  </a:ext>
                </a:extLst>
              </a:tr>
              <a:tr h="451050">
                <a:tc>
                  <a:txBody>
                    <a:bodyPr/>
                    <a:lstStyle/>
                    <a:p>
                      <a:pPr marL="457200" lvl="0" indent="-317500" algn="l" rtl="0">
                        <a:spcBef>
                          <a:spcPts val="0"/>
                        </a:spcBef>
                        <a:spcAft>
                          <a:spcPts val="0"/>
                        </a:spcAft>
                        <a:buClr>
                          <a:schemeClr val="dk2"/>
                        </a:buClr>
                        <a:buSzPts val="1400"/>
                        <a:buFont typeface="Overpass Mono" panose="020B0009030203020204"/>
                        <a:buChar char="●"/>
                      </a:pPr>
                      <a:r>
                        <a:rPr lang="en-GB" b="1">
                          <a:solidFill>
                            <a:schemeClr val="accent2"/>
                          </a:solidFill>
                          <a:latin typeface="Calibri"/>
                          <a:ea typeface="微软雅黑"/>
                          <a:cs typeface="Overpass Mono" panose="020B0009030203020204"/>
                          <a:sym typeface="Calibri"/>
                        </a:rPr>
                        <a:t>Name of author</a:t>
                      </a:r>
                      <a:endParaRPr b="1">
                        <a:solidFill>
                          <a:schemeClr val="accent2"/>
                        </a:solidFill>
                        <a:latin typeface="Calibri"/>
                        <a:ea typeface="微软雅黑"/>
                        <a:cs typeface="Overpass Mono" panose="020B0009030203020204"/>
                        <a:sym typeface="Calibri"/>
                      </a:endParaRPr>
                    </a:p>
                  </a:txBody>
                  <a:tcPr marL="91425" marR="91425" marT="91425" marB="91425" anchor="ctr">
                    <a:lnL w="9525" cap="flat" cmpd="sng">
                      <a:solidFill>
                        <a:srgbClr val="9E9E9E">
                          <a:alpha val="0"/>
                        </a:srgbClr>
                      </a:solidFill>
                      <a:prstDash val="solid"/>
                      <a:round/>
                      <a:headEnd type="none" w="sm" len="sm"/>
                      <a:tailEnd type="none" w="sm" len="sm"/>
                    </a:lnL>
                    <a:lnR w="19050" cap="flat" cmpd="sng">
                      <a:solidFill>
                        <a:schemeClr val="accent2">
                          <a:alpha val="0"/>
                        </a:schemeClr>
                      </a:solidFill>
                      <a:prstDash val="dash"/>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solidFill>
                      <a:prstDash val="dash"/>
                      <a:round/>
                      <a:headEnd type="none" w="sm" len="sm"/>
                      <a:tailEnd type="none" w="sm" len="sm"/>
                    </a:lnB>
                  </a:tcPr>
                </a:tc>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Venus is the second planet from the Sun</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dash"/>
                      <a:round/>
                      <a:headEnd type="none" w="sm" len="sm"/>
                      <a:tailEnd type="none" w="sm" len="sm"/>
                    </a:lnL>
                    <a:lnR w="9525" cap="flat" cmpd="sng">
                      <a:solidFill>
                        <a:srgbClr val="9E9E9E">
                          <a:alpha val="0"/>
                        </a:srgbClr>
                      </a:solidFill>
                      <a:prstDash val="solid"/>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solidFill>
                      <a:prstDash val="dash"/>
                      <a:round/>
                      <a:headEnd type="none" w="sm" len="sm"/>
                      <a:tailEnd type="none" w="sm" len="sm"/>
                    </a:lnB>
                  </a:tcPr>
                </a:tc>
                <a:extLst>
                  <a:ext uri="{0D108BD9-81ED-4DB2-BD59-A6C34878D82A}">
                    <a16:rowId xmlns:a16="http://schemas.microsoft.com/office/drawing/2014/main" val="10001"/>
                  </a:ext>
                </a:extLst>
              </a:tr>
              <a:tr h="451050">
                <a:tc>
                  <a:txBody>
                    <a:bodyPr/>
                    <a:lstStyle/>
                    <a:p>
                      <a:pPr marL="457200" lvl="0" indent="-317500" algn="l" rtl="0">
                        <a:spcBef>
                          <a:spcPts val="0"/>
                        </a:spcBef>
                        <a:spcAft>
                          <a:spcPts val="0"/>
                        </a:spcAft>
                        <a:buClr>
                          <a:schemeClr val="dk2"/>
                        </a:buClr>
                        <a:buSzPts val="1400"/>
                        <a:buFont typeface="Overpass Mono" panose="020B0009030203020204"/>
                        <a:buChar char="●"/>
                      </a:pPr>
                      <a:r>
                        <a:rPr lang="en-GB" b="1">
                          <a:solidFill>
                            <a:schemeClr val="accent2"/>
                          </a:solidFill>
                          <a:latin typeface="Calibri"/>
                          <a:ea typeface="微软雅黑"/>
                          <a:cs typeface="Overpass Mono" panose="020B0009030203020204"/>
                          <a:sym typeface="Calibri"/>
                        </a:rPr>
                        <a:t>Name of author</a:t>
                      </a:r>
                      <a:endParaRPr b="1">
                        <a:solidFill>
                          <a:schemeClr val="accent2"/>
                        </a:solidFill>
                        <a:latin typeface="Calibri"/>
                        <a:ea typeface="微软雅黑"/>
                        <a:cs typeface="Overpass Mono" panose="020B0009030203020204"/>
                        <a:sym typeface="Calibri"/>
                      </a:endParaRPr>
                    </a:p>
                  </a:txBody>
                  <a:tcPr marL="91425" marR="91425" marT="91425" marB="91425" anchor="ctr">
                    <a:lnL w="9525" cap="flat" cmpd="sng">
                      <a:solidFill>
                        <a:srgbClr val="9E9E9E">
                          <a:alpha val="0"/>
                        </a:srgbClr>
                      </a:solidFill>
                      <a:prstDash val="solid"/>
                      <a:round/>
                      <a:headEnd type="none" w="sm" len="sm"/>
                      <a:tailEnd type="none" w="sm" len="sm"/>
                    </a:lnL>
                    <a:lnR w="19050" cap="flat" cmpd="sng">
                      <a:solidFill>
                        <a:schemeClr val="accent2">
                          <a:alpha val="0"/>
                        </a:schemeClr>
                      </a:solidFill>
                      <a:prstDash val="dash"/>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solidFill>
                      <a:prstDash val="dash"/>
                      <a:round/>
                      <a:headEnd type="none" w="sm" len="sm"/>
                      <a:tailEnd type="none" w="sm" len="sm"/>
                    </a:lnB>
                  </a:tcPr>
                </a:tc>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Mars is actually a very cold place</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dash"/>
                      <a:round/>
                      <a:headEnd type="none" w="sm" len="sm"/>
                      <a:tailEnd type="none" w="sm" len="sm"/>
                    </a:lnL>
                    <a:lnR w="9525" cap="flat" cmpd="sng">
                      <a:solidFill>
                        <a:srgbClr val="9E9E9E">
                          <a:alpha val="0"/>
                        </a:srgbClr>
                      </a:solidFill>
                      <a:prstDash val="solid"/>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solidFill>
                      <a:prstDash val="dash"/>
                      <a:round/>
                      <a:headEnd type="none" w="sm" len="sm"/>
                      <a:tailEnd type="none" w="sm" len="sm"/>
                    </a:lnB>
                  </a:tcPr>
                </a:tc>
                <a:extLst>
                  <a:ext uri="{0D108BD9-81ED-4DB2-BD59-A6C34878D82A}">
                    <a16:rowId xmlns:a16="http://schemas.microsoft.com/office/drawing/2014/main" val="10002"/>
                  </a:ext>
                </a:extLst>
              </a:tr>
              <a:tr h="451050">
                <a:tc>
                  <a:txBody>
                    <a:bodyPr/>
                    <a:lstStyle/>
                    <a:p>
                      <a:pPr marL="457200" lvl="0" indent="-317500" algn="l" rtl="0">
                        <a:spcBef>
                          <a:spcPts val="0"/>
                        </a:spcBef>
                        <a:spcAft>
                          <a:spcPts val="0"/>
                        </a:spcAft>
                        <a:buClr>
                          <a:schemeClr val="dk2"/>
                        </a:buClr>
                        <a:buSzPts val="1400"/>
                        <a:buFont typeface="Overpass Mono" panose="020B0009030203020204"/>
                        <a:buChar char="●"/>
                      </a:pPr>
                      <a:r>
                        <a:rPr lang="en-GB" b="1">
                          <a:solidFill>
                            <a:schemeClr val="accent2"/>
                          </a:solidFill>
                          <a:latin typeface="Calibri"/>
                          <a:ea typeface="微软雅黑"/>
                          <a:cs typeface="Overpass Mono" panose="020B0009030203020204"/>
                          <a:sym typeface="Calibri"/>
                        </a:rPr>
                        <a:t>Name of author</a:t>
                      </a:r>
                      <a:endParaRPr b="1">
                        <a:solidFill>
                          <a:schemeClr val="accent2"/>
                        </a:solidFill>
                        <a:latin typeface="Calibri"/>
                        <a:ea typeface="微软雅黑"/>
                        <a:cs typeface="Overpass Mono" panose="020B0009030203020204"/>
                        <a:sym typeface="Calibri"/>
                      </a:endParaRPr>
                    </a:p>
                  </a:txBody>
                  <a:tcPr marL="91425" marR="91425" marT="91425" marB="91425" anchor="ctr">
                    <a:lnL w="9525" cap="flat" cmpd="sng">
                      <a:solidFill>
                        <a:srgbClr val="9E9E9E">
                          <a:alpha val="0"/>
                        </a:srgbClr>
                      </a:solidFill>
                      <a:prstDash val="solid"/>
                      <a:round/>
                      <a:headEnd type="none" w="sm" len="sm"/>
                      <a:tailEnd type="none" w="sm" len="sm"/>
                    </a:lnL>
                    <a:lnR w="19050" cap="flat" cmpd="sng">
                      <a:solidFill>
                        <a:schemeClr val="accent2">
                          <a:alpha val="0"/>
                        </a:schemeClr>
                      </a:solidFill>
                      <a:prstDash val="dash"/>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solidFill>
                      <a:prstDash val="dash"/>
                      <a:round/>
                      <a:headEnd type="none" w="sm" len="sm"/>
                      <a:tailEnd type="none" w="sm" len="sm"/>
                    </a:lnB>
                  </a:tcPr>
                </a:tc>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Jupiter is the biggest planet of them all</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dash"/>
                      <a:round/>
                      <a:headEnd type="none" w="sm" len="sm"/>
                      <a:tailEnd type="none" w="sm" len="sm"/>
                    </a:lnL>
                    <a:lnR w="9525" cap="flat" cmpd="sng">
                      <a:solidFill>
                        <a:srgbClr val="9E9E9E">
                          <a:alpha val="0"/>
                        </a:srgbClr>
                      </a:solidFill>
                      <a:prstDash val="solid"/>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solidFill>
                      <a:prstDash val="dash"/>
                      <a:round/>
                      <a:headEnd type="none" w="sm" len="sm"/>
                      <a:tailEnd type="none" w="sm" len="sm"/>
                    </a:lnB>
                  </a:tcPr>
                </a:tc>
                <a:extLst>
                  <a:ext uri="{0D108BD9-81ED-4DB2-BD59-A6C34878D82A}">
                    <a16:rowId xmlns:a16="http://schemas.microsoft.com/office/drawing/2014/main" val="10003"/>
                  </a:ext>
                </a:extLst>
              </a:tr>
              <a:tr h="451050">
                <a:tc>
                  <a:txBody>
                    <a:bodyPr/>
                    <a:lstStyle/>
                    <a:p>
                      <a:pPr marL="457200" lvl="0" indent="-317500" algn="l" rtl="0">
                        <a:spcBef>
                          <a:spcPts val="0"/>
                        </a:spcBef>
                        <a:spcAft>
                          <a:spcPts val="0"/>
                        </a:spcAft>
                        <a:buClr>
                          <a:schemeClr val="dk2"/>
                        </a:buClr>
                        <a:buSzPts val="1400"/>
                        <a:buFont typeface="Overpass Mono" panose="020B0009030203020204"/>
                        <a:buChar char="●"/>
                      </a:pPr>
                      <a:r>
                        <a:rPr lang="en-GB" b="1">
                          <a:solidFill>
                            <a:schemeClr val="accent2"/>
                          </a:solidFill>
                          <a:latin typeface="Calibri"/>
                          <a:ea typeface="微软雅黑"/>
                          <a:cs typeface="Overpass Mono" panose="020B0009030203020204"/>
                          <a:sym typeface="Calibri"/>
                        </a:rPr>
                        <a:t>Name of author</a:t>
                      </a:r>
                      <a:endParaRPr b="1">
                        <a:solidFill>
                          <a:schemeClr val="accent2"/>
                        </a:solidFill>
                        <a:latin typeface="Calibri"/>
                        <a:ea typeface="微软雅黑"/>
                        <a:cs typeface="Overpass Mono" panose="020B0009030203020204"/>
                        <a:sym typeface="Calibri"/>
                      </a:endParaRPr>
                    </a:p>
                  </a:txBody>
                  <a:tcPr marL="91425" marR="91425" marT="91425" marB="91425" anchor="ctr">
                    <a:lnL w="9525" cap="flat" cmpd="sng">
                      <a:solidFill>
                        <a:srgbClr val="9E9E9E">
                          <a:alpha val="0"/>
                        </a:srgbClr>
                      </a:solidFill>
                      <a:prstDash val="solid"/>
                      <a:round/>
                      <a:headEnd type="none" w="sm" len="sm"/>
                      <a:tailEnd type="none" w="sm" len="sm"/>
                    </a:lnL>
                    <a:lnR w="19050" cap="flat" cmpd="sng">
                      <a:solidFill>
                        <a:schemeClr val="accent2">
                          <a:alpha val="0"/>
                        </a:schemeClr>
                      </a:solidFill>
                      <a:prstDash val="dash"/>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solidFill>
                      <a:prstDash val="dash"/>
                      <a:round/>
                      <a:headEnd type="none" w="sm" len="sm"/>
                      <a:tailEnd type="none" w="sm" len="sm"/>
                    </a:lnB>
                  </a:tcPr>
                </a:tc>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Saturn is composed of hydrogen and helium</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dash"/>
                      <a:round/>
                      <a:headEnd type="none" w="sm" len="sm"/>
                      <a:tailEnd type="none" w="sm" len="sm"/>
                    </a:lnL>
                    <a:lnR w="9525" cap="flat" cmpd="sng">
                      <a:solidFill>
                        <a:srgbClr val="9E9E9E">
                          <a:alpha val="0"/>
                        </a:srgbClr>
                      </a:solidFill>
                      <a:prstDash val="solid"/>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solidFill>
                      <a:prstDash val="dash"/>
                      <a:round/>
                      <a:headEnd type="none" w="sm" len="sm"/>
                      <a:tailEnd type="none" w="sm" len="sm"/>
                    </a:lnB>
                  </a:tcPr>
                </a:tc>
                <a:extLst>
                  <a:ext uri="{0D108BD9-81ED-4DB2-BD59-A6C34878D82A}">
                    <a16:rowId xmlns:a16="http://schemas.microsoft.com/office/drawing/2014/main" val="10004"/>
                  </a:ext>
                </a:extLst>
              </a:tr>
              <a:tr h="451050">
                <a:tc>
                  <a:txBody>
                    <a:bodyPr/>
                    <a:lstStyle/>
                    <a:p>
                      <a:pPr marL="457200" lvl="0" indent="-317500" algn="l" rtl="0">
                        <a:spcBef>
                          <a:spcPts val="0"/>
                        </a:spcBef>
                        <a:spcAft>
                          <a:spcPts val="0"/>
                        </a:spcAft>
                        <a:buClr>
                          <a:schemeClr val="dk2"/>
                        </a:buClr>
                        <a:buSzPts val="1400"/>
                        <a:buFont typeface="Overpass Mono" panose="020B0009030203020204"/>
                        <a:buChar char="●"/>
                      </a:pPr>
                      <a:r>
                        <a:rPr lang="en-GB" b="1">
                          <a:solidFill>
                            <a:schemeClr val="accent2"/>
                          </a:solidFill>
                          <a:latin typeface="Calibri"/>
                          <a:ea typeface="微软雅黑"/>
                          <a:cs typeface="Overpass Mono" panose="020B0009030203020204"/>
                          <a:sym typeface="Calibri"/>
                        </a:rPr>
                        <a:t>Name of author</a:t>
                      </a:r>
                      <a:endParaRPr b="1">
                        <a:solidFill>
                          <a:schemeClr val="accent2"/>
                        </a:solidFill>
                        <a:latin typeface="Calibri"/>
                        <a:ea typeface="微软雅黑"/>
                        <a:cs typeface="Overpass Mono" panose="020B0009030203020204"/>
                        <a:sym typeface="Calibri"/>
                      </a:endParaRPr>
                    </a:p>
                  </a:txBody>
                  <a:tcPr marL="91425" marR="91425" marT="91425" marB="91425" anchor="ctr">
                    <a:lnL w="9525" cap="flat" cmpd="sng">
                      <a:solidFill>
                        <a:srgbClr val="9E9E9E">
                          <a:alpha val="0"/>
                        </a:srgbClr>
                      </a:solidFill>
                      <a:prstDash val="solid"/>
                      <a:round/>
                      <a:headEnd type="none" w="sm" len="sm"/>
                      <a:tailEnd type="none" w="sm" len="sm"/>
                    </a:lnL>
                    <a:lnR w="19050" cap="flat" cmpd="sng">
                      <a:solidFill>
                        <a:schemeClr val="accent2">
                          <a:alpha val="0"/>
                        </a:schemeClr>
                      </a:solidFill>
                      <a:prstDash val="dash"/>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solidFill>
                      <a:prstDash val="dash"/>
                      <a:round/>
                      <a:headEnd type="none" w="sm" len="sm"/>
                      <a:tailEnd type="none" w="sm" len="sm"/>
                    </a:lnB>
                  </a:tcPr>
                </a:tc>
                <a:tc>
                  <a:txBody>
                    <a:bodyPr/>
                    <a:lstStyle/>
                    <a:p>
                      <a:pPr marL="0" lvl="0" indent="0" algn="ctr" rtl="0">
                        <a:spcBef>
                          <a:spcPts val="0"/>
                        </a:spcBef>
                        <a:spcAft>
                          <a:spcPts val="0"/>
                        </a:spcAft>
                        <a:buNone/>
                      </a:pPr>
                      <a:r>
                        <a:rPr lang="en-GB">
                          <a:solidFill>
                            <a:schemeClr val="accent2"/>
                          </a:solidFill>
                          <a:latin typeface="Calibri"/>
                          <a:ea typeface="微软雅黑"/>
                          <a:cs typeface="Overpass Mono" panose="020B0009030203020204"/>
                          <a:sym typeface="Calibri"/>
                        </a:rPr>
                        <a:t>Neptune is the farthest planet from the Sun</a:t>
                      </a:r>
                      <a:endParaRPr>
                        <a:solidFill>
                          <a:schemeClr val="accent2"/>
                        </a:solidFill>
                        <a:latin typeface="Calibri"/>
                        <a:ea typeface="微软雅黑"/>
                        <a:cs typeface="Overpass Mono" panose="020B0009030203020204"/>
                        <a:sym typeface="Calibri"/>
                      </a:endParaRPr>
                    </a:p>
                  </a:txBody>
                  <a:tcPr marL="91425" marR="91425" marT="91425" marB="91425" anchor="ctr">
                    <a:lnL w="19050" cap="flat" cmpd="sng">
                      <a:solidFill>
                        <a:schemeClr val="accent2">
                          <a:alpha val="0"/>
                        </a:schemeClr>
                      </a:solidFill>
                      <a:prstDash val="dash"/>
                      <a:round/>
                      <a:headEnd type="none" w="sm" len="sm"/>
                      <a:tailEnd type="none" w="sm" len="sm"/>
                    </a:lnL>
                    <a:lnR w="9525" cap="flat" cmpd="sng">
                      <a:solidFill>
                        <a:srgbClr val="9E9E9E">
                          <a:alpha val="0"/>
                        </a:srgbClr>
                      </a:solidFill>
                      <a:prstDash val="solid"/>
                      <a:round/>
                      <a:headEnd type="none" w="sm" len="sm"/>
                      <a:tailEnd type="none" w="sm" len="sm"/>
                    </a:lnR>
                    <a:lnT w="19050" cap="flat" cmpd="sng">
                      <a:solidFill>
                        <a:schemeClr val="accent2"/>
                      </a:solidFill>
                      <a:prstDash val="dash"/>
                      <a:round/>
                      <a:headEnd type="none" w="sm" len="sm"/>
                      <a:tailEnd type="none" w="sm" len="sm"/>
                    </a:lnT>
                    <a:lnB w="19050" cap="flat" cmpd="sng">
                      <a:solidFill>
                        <a:schemeClr val="accent2"/>
                      </a:solidFill>
                      <a:prstDash val="dash"/>
                      <a:round/>
                      <a:headEnd type="none" w="sm" len="sm"/>
                      <a:tailEnd type="none" w="sm" len="sm"/>
                    </a:lnB>
                  </a:tcPr>
                </a:tc>
                <a:extLst>
                  <a:ext uri="{0D108BD9-81ED-4DB2-BD59-A6C34878D82A}">
                    <a16:rowId xmlns:a16="http://schemas.microsoft.com/office/drawing/2014/main" val="10005"/>
                  </a:ext>
                </a:extLst>
              </a:tr>
            </a:tbl>
          </a:graphicData>
        </a:graphic>
      </p:graphicFrame>
      <p:grpSp>
        <p:nvGrpSpPr>
          <p:cNvPr id="17289" name="Google Shape;17289;p63"/>
          <p:cNvGrpSpPr/>
          <p:nvPr/>
        </p:nvGrpSpPr>
        <p:grpSpPr>
          <a:xfrm>
            <a:off x="392281" y="613476"/>
            <a:ext cx="1546041" cy="657126"/>
            <a:chOff x="229750" y="4338675"/>
            <a:chExt cx="1890950" cy="803725"/>
          </a:xfrm>
        </p:grpSpPr>
        <p:sp>
          <p:nvSpPr>
            <p:cNvPr id="17290" name="Google Shape;17290;p63"/>
            <p:cNvSpPr/>
            <p:nvPr/>
          </p:nvSpPr>
          <p:spPr>
            <a:xfrm>
              <a:off x="682950" y="4860600"/>
              <a:ext cx="7600" cy="650"/>
            </a:xfrm>
            <a:custGeom>
              <a:avLst/>
              <a:gdLst/>
              <a:ahLst/>
              <a:cxnLst/>
              <a:rect l="l" t="t" r="r" b="b"/>
              <a:pathLst>
                <a:path w="304" h="26" extrusionOk="0">
                  <a:moveTo>
                    <a:pt x="1" y="1"/>
                  </a:moveTo>
                  <a:lnTo>
                    <a:pt x="1" y="1"/>
                  </a:lnTo>
                  <a:cubicBezTo>
                    <a:pt x="59" y="9"/>
                    <a:pt x="152" y="17"/>
                    <a:pt x="303" y="26"/>
                  </a:cubicBezTo>
                  <a:cubicBezTo>
                    <a:pt x="200" y="20"/>
                    <a:pt x="101" y="7"/>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91" name="Google Shape;17291;p63"/>
            <p:cNvSpPr/>
            <p:nvPr/>
          </p:nvSpPr>
          <p:spPr>
            <a:xfrm>
              <a:off x="694250" y="4578575"/>
              <a:ext cx="10450" cy="1000"/>
            </a:xfrm>
            <a:custGeom>
              <a:avLst/>
              <a:gdLst/>
              <a:ahLst/>
              <a:cxnLst/>
              <a:rect l="l" t="t" r="r" b="b"/>
              <a:pathLst>
                <a:path w="418" h="40" extrusionOk="0">
                  <a:moveTo>
                    <a:pt x="137" y="0"/>
                  </a:moveTo>
                  <a:cubicBezTo>
                    <a:pt x="57" y="0"/>
                    <a:pt x="28" y="7"/>
                    <a:pt x="1" y="24"/>
                  </a:cubicBezTo>
                  <a:cubicBezTo>
                    <a:pt x="7" y="29"/>
                    <a:pt x="11" y="33"/>
                    <a:pt x="17" y="37"/>
                  </a:cubicBezTo>
                  <a:cubicBezTo>
                    <a:pt x="79" y="39"/>
                    <a:pt x="130" y="40"/>
                    <a:pt x="173" y="40"/>
                  </a:cubicBezTo>
                  <a:cubicBezTo>
                    <a:pt x="360" y="40"/>
                    <a:pt x="395" y="24"/>
                    <a:pt x="417" y="12"/>
                  </a:cubicBezTo>
                  <a:lnTo>
                    <a:pt x="383" y="10"/>
                  </a:lnTo>
                  <a:lnTo>
                    <a:pt x="341" y="16"/>
                  </a:lnTo>
                  <a:lnTo>
                    <a:pt x="348" y="7"/>
                  </a:lnTo>
                  <a:cubicBezTo>
                    <a:pt x="252" y="3"/>
                    <a:pt x="185" y="0"/>
                    <a:pt x="13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92" name="Google Shape;17292;p63"/>
            <p:cNvSpPr/>
            <p:nvPr/>
          </p:nvSpPr>
          <p:spPr>
            <a:xfrm>
              <a:off x="699350" y="4860025"/>
              <a:ext cx="9175" cy="575"/>
            </a:xfrm>
            <a:custGeom>
              <a:avLst/>
              <a:gdLst/>
              <a:ahLst/>
              <a:cxnLst/>
              <a:rect l="l" t="t" r="r" b="b"/>
              <a:pathLst>
                <a:path w="367" h="23" extrusionOk="0">
                  <a:moveTo>
                    <a:pt x="49" y="1"/>
                  </a:moveTo>
                  <a:cubicBezTo>
                    <a:pt x="32" y="1"/>
                    <a:pt x="15" y="3"/>
                    <a:pt x="1" y="5"/>
                  </a:cubicBezTo>
                  <a:cubicBezTo>
                    <a:pt x="11" y="7"/>
                    <a:pt x="20" y="9"/>
                    <a:pt x="28" y="9"/>
                  </a:cubicBezTo>
                  <a:cubicBezTo>
                    <a:pt x="183" y="15"/>
                    <a:pt x="332" y="22"/>
                    <a:pt x="351" y="22"/>
                  </a:cubicBezTo>
                  <a:cubicBezTo>
                    <a:pt x="366" y="22"/>
                    <a:pt x="290" y="17"/>
                    <a:pt x="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93" name="Google Shape;17293;p63"/>
            <p:cNvSpPr/>
            <p:nvPr/>
          </p:nvSpPr>
          <p:spPr>
            <a:xfrm>
              <a:off x="704675" y="4578575"/>
              <a:ext cx="2900" cy="525"/>
            </a:xfrm>
            <a:custGeom>
              <a:avLst/>
              <a:gdLst/>
              <a:ahLst/>
              <a:cxnLst/>
              <a:rect l="l" t="t" r="r" b="b"/>
              <a:pathLst>
                <a:path w="116" h="21" extrusionOk="0">
                  <a:moveTo>
                    <a:pt x="59" y="1"/>
                  </a:moveTo>
                  <a:cubicBezTo>
                    <a:pt x="25" y="1"/>
                    <a:pt x="14" y="6"/>
                    <a:pt x="0" y="12"/>
                  </a:cubicBezTo>
                  <a:cubicBezTo>
                    <a:pt x="36" y="14"/>
                    <a:pt x="74" y="16"/>
                    <a:pt x="116" y="20"/>
                  </a:cubicBezTo>
                  <a:cubicBezTo>
                    <a:pt x="114" y="14"/>
                    <a:pt x="114" y="10"/>
                    <a:pt x="112" y="3"/>
                  </a:cubicBezTo>
                  <a:cubicBezTo>
                    <a:pt x="89" y="2"/>
                    <a:pt x="72" y="1"/>
                    <a:pt x="5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94" name="Google Shape;17294;p63"/>
            <p:cNvSpPr/>
            <p:nvPr/>
          </p:nvSpPr>
          <p:spPr>
            <a:xfrm>
              <a:off x="675350" y="5141050"/>
              <a:ext cx="19725" cy="1125"/>
            </a:xfrm>
            <a:custGeom>
              <a:avLst/>
              <a:gdLst/>
              <a:ahLst/>
              <a:cxnLst/>
              <a:rect l="l" t="t" r="r" b="b"/>
              <a:pathLst>
                <a:path w="789" h="45" extrusionOk="0">
                  <a:moveTo>
                    <a:pt x="206" y="0"/>
                  </a:moveTo>
                  <a:cubicBezTo>
                    <a:pt x="56" y="37"/>
                    <a:pt x="1" y="43"/>
                    <a:pt x="103" y="43"/>
                  </a:cubicBezTo>
                  <a:cubicBezTo>
                    <a:pt x="160" y="43"/>
                    <a:pt x="268" y="41"/>
                    <a:pt x="437" y="41"/>
                  </a:cubicBezTo>
                  <a:cubicBezTo>
                    <a:pt x="534" y="41"/>
                    <a:pt x="650" y="42"/>
                    <a:pt x="788" y="44"/>
                  </a:cubicBezTo>
                  <a:cubicBezTo>
                    <a:pt x="593" y="34"/>
                    <a:pt x="399" y="15"/>
                    <a:pt x="20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95" name="Google Shape;17295;p63"/>
            <p:cNvSpPr/>
            <p:nvPr/>
          </p:nvSpPr>
          <p:spPr>
            <a:xfrm>
              <a:off x="695000" y="5141625"/>
              <a:ext cx="1200" cy="775"/>
            </a:xfrm>
            <a:custGeom>
              <a:avLst/>
              <a:gdLst/>
              <a:ahLst/>
              <a:cxnLst/>
              <a:rect l="l" t="t" r="r" b="b"/>
              <a:pathLst>
                <a:path w="48" h="31" extrusionOk="0">
                  <a:moveTo>
                    <a:pt x="21" y="0"/>
                  </a:moveTo>
                  <a:cubicBezTo>
                    <a:pt x="0" y="20"/>
                    <a:pt x="13" y="30"/>
                    <a:pt x="25" y="30"/>
                  </a:cubicBezTo>
                  <a:cubicBezTo>
                    <a:pt x="37" y="30"/>
                    <a:pt x="47" y="20"/>
                    <a:pt x="2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96" name="Google Shape;17296;p63"/>
            <p:cNvSpPr/>
            <p:nvPr/>
          </p:nvSpPr>
          <p:spPr>
            <a:xfrm>
              <a:off x="389325" y="4615125"/>
              <a:ext cx="142025" cy="70175"/>
            </a:xfrm>
            <a:custGeom>
              <a:avLst/>
              <a:gdLst/>
              <a:ahLst/>
              <a:cxnLst/>
              <a:rect l="l" t="t" r="r" b="b"/>
              <a:pathLst>
                <a:path w="5681" h="2807" extrusionOk="0">
                  <a:moveTo>
                    <a:pt x="4734" y="1637"/>
                  </a:moveTo>
                  <a:lnTo>
                    <a:pt x="4734" y="1637"/>
                  </a:lnTo>
                  <a:cubicBezTo>
                    <a:pt x="4728" y="1704"/>
                    <a:pt x="4732" y="1771"/>
                    <a:pt x="4747" y="1837"/>
                  </a:cubicBezTo>
                  <a:lnTo>
                    <a:pt x="4747" y="1839"/>
                  </a:lnTo>
                  <a:cubicBezTo>
                    <a:pt x="4854" y="2001"/>
                    <a:pt x="5075" y="2177"/>
                    <a:pt x="4785" y="2186"/>
                  </a:cubicBezTo>
                  <a:lnTo>
                    <a:pt x="4850" y="2158"/>
                  </a:lnTo>
                  <a:cubicBezTo>
                    <a:pt x="4804" y="2055"/>
                    <a:pt x="4768" y="1948"/>
                    <a:pt x="4745" y="1839"/>
                  </a:cubicBezTo>
                  <a:cubicBezTo>
                    <a:pt x="4694" y="1761"/>
                    <a:pt x="4669" y="1687"/>
                    <a:pt x="4734" y="1637"/>
                  </a:cubicBezTo>
                  <a:close/>
                  <a:moveTo>
                    <a:pt x="1060" y="87"/>
                  </a:moveTo>
                  <a:cubicBezTo>
                    <a:pt x="755" y="104"/>
                    <a:pt x="40" y="1"/>
                    <a:pt x="377" y="665"/>
                  </a:cubicBezTo>
                  <a:lnTo>
                    <a:pt x="42" y="444"/>
                  </a:lnTo>
                  <a:lnTo>
                    <a:pt x="42" y="444"/>
                  </a:lnTo>
                  <a:cubicBezTo>
                    <a:pt x="0" y="499"/>
                    <a:pt x="74" y="695"/>
                    <a:pt x="223" y="886"/>
                  </a:cubicBezTo>
                  <a:cubicBezTo>
                    <a:pt x="587" y="1063"/>
                    <a:pt x="959" y="1239"/>
                    <a:pt x="1340" y="1412"/>
                  </a:cubicBezTo>
                  <a:cubicBezTo>
                    <a:pt x="1340" y="1372"/>
                    <a:pt x="1334" y="1334"/>
                    <a:pt x="1323" y="1296"/>
                  </a:cubicBezTo>
                  <a:lnTo>
                    <a:pt x="1323" y="1296"/>
                  </a:lnTo>
                  <a:cubicBezTo>
                    <a:pt x="1346" y="1351"/>
                    <a:pt x="1378" y="1401"/>
                    <a:pt x="1416" y="1446"/>
                  </a:cubicBezTo>
                  <a:cubicBezTo>
                    <a:pt x="1445" y="1458"/>
                    <a:pt x="1474" y="1473"/>
                    <a:pt x="1504" y="1485"/>
                  </a:cubicBezTo>
                  <a:cubicBezTo>
                    <a:pt x="1604" y="1471"/>
                    <a:pt x="1694" y="1293"/>
                    <a:pt x="1830" y="1293"/>
                  </a:cubicBezTo>
                  <a:cubicBezTo>
                    <a:pt x="1875" y="1293"/>
                    <a:pt x="1924" y="1312"/>
                    <a:pt x="1981" y="1364"/>
                  </a:cubicBezTo>
                  <a:cubicBezTo>
                    <a:pt x="1979" y="1509"/>
                    <a:pt x="2034" y="1647"/>
                    <a:pt x="2131" y="1755"/>
                  </a:cubicBezTo>
                  <a:cubicBezTo>
                    <a:pt x="3029" y="2135"/>
                    <a:pt x="3975" y="2489"/>
                    <a:pt x="4970" y="2806"/>
                  </a:cubicBezTo>
                  <a:cubicBezTo>
                    <a:pt x="5058" y="2791"/>
                    <a:pt x="5138" y="2751"/>
                    <a:pt x="5201" y="2686"/>
                  </a:cubicBezTo>
                  <a:cubicBezTo>
                    <a:pt x="5680" y="2646"/>
                    <a:pt x="5020" y="2060"/>
                    <a:pt x="4978" y="1679"/>
                  </a:cubicBezTo>
                  <a:cubicBezTo>
                    <a:pt x="4246" y="1416"/>
                    <a:pt x="3535" y="1132"/>
                    <a:pt x="2848" y="827"/>
                  </a:cubicBezTo>
                  <a:lnTo>
                    <a:pt x="2844" y="827"/>
                  </a:lnTo>
                  <a:lnTo>
                    <a:pt x="2844" y="821"/>
                  </a:lnTo>
                  <a:cubicBezTo>
                    <a:pt x="2444" y="646"/>
                    <a:pt x="2055" y="466"/>
                    <a:pt x="1672" y="280"/>
                  </a:cubicBezTo>
                  <a:cubicBezTo>
                    <a:pt x="1609" y="337"/>
                    <a:pt x="1550" y="394"/>
                    <a:pt x="1498" y="449"/>
                  </a:cubicBezTo>
                  <a:cubicBezTo>
                    <a:pt x="1484" y="243"/>
                    <a:pt x="1437" y="189"/>
                    <a:pt x="1379" y="189"/>
                  </a:cubicBezTo>
                  <a:cubicBezTo>
                    <a:pt x="1312" y="189"/>
                    <a:pt x="1229" y="261"/>
                    <a:pt x="1164" y="261"/>
                  </a:cubicBezTo>
                  <a:cubicBezTo>
                    <a:pt x="1116" y="261"/>
                    <a:pt x="1077" y="222"/>
                    <a:pt x="1060" y="8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97" name="Google Shape;17297;p63"/>
            <p:cNvSpPr/>
            <p:nvPr/>
          </p:nvSpPr>
          <p:spPr>
            <a:xfrm>
              <a:off x="261500" y="4959800"/>
              <a:ext cx="572325" cy="181850"/>
            </a:xfrm>
            <a:custGeom>
              <a:avLst/>
              <a:gdLst/>
              <a:ahLst/>
              <a:cxnLst/>
              <a:rect l="l" t="t" r="r" b="b"/>
              <a:pathLst>
                <a:path w="22893" h="7274" extrusionOk="0">
                  <a:moveTo>
                    <a:pt x="6179" y="3252"/>
                  </a:moveTo>
                  <a:lnTo>
                    <a:pt x="6179" y="3252"/>
                  </a:lnTo>
                  <a:cubicBezTo>
                    <a:pt x="6192" y="3408"/>
                    <a:pt x="6148" y="3481"/>
                    <a:pt x="6081" y="3517"/>
                  </a:cubicBezTo>
                  <a:lnTo>
                    <a:pt x="6179" y="3252"/>
                  </a:lnTo>
                  <a:close/>
                  <a:moveTo>
                    <a:pt x="21992" y="5624"/>
                  </a:moveTo>
                  <a:lnTo>
                    <a:pt x="22341" y="5709"/>
                  </a:lnTo>
                  <a:lnTo>
                    <a:pt x="22272" y="6251"/>
                  </a:lnTo>
                  <a:cubicBezTo>
                    <a:pt x="22122" y="6007"/>
                    <a:pt x="22139" y="5870"/>
                    <a:pt x="21992" y="5624"/>
                  </a:cubicBezTo>
                  <a:close/>
                  <a:moveTo>
                    <a:pt x="323" y="1"/>
                  </a:moveTo>
                  <a:cubicBezTo>
                    <a:pt x="184" y="365"/>
                    <a:pt x="1" y="306"/>
                    <a:pt x="47" y="1029"/>
                  </a:cubicBezTo>
                  <a:cubicBezTo>
                    <a:pt x="117" y="1043"/>
                    <a:pt x="175" y="1049"/>
                    <a:pt x="224" y="1049"/>
                  </a:cubicBezTo>
                  <a:cubicBezTo>
                    <a:pt x="443" y="1049"/>
                    <a:pt x="485" y="936"/>
                    <a:pt x="658" y="936"/>
                  </a:cubicBezTo>
                  <a:cubicBezTo>
                    <a:pt x="707" y="936"/>
                    <a:pt x="767" y="945"/>
                    <a:pt x="844" y="968"/>
                  </a:cubicBezTo>
                  <a:lnTo>
                    <a:pt x="670" y="1368"/>
                  </a:lnTo>
                  <a:cubicBezTo>
                    <a:pt x="693" y="1394"/>
                    <a:pt x="718" y="1405"/>
                    <a:pt x="743" y="1405"/>
                  </a:cubicBezTo>
                  <a:cubicBezTo>
                    <a:pt x="838" y="1405"/>
                    <a:pt x="940" y="1252"/>
                    <a:pt x="1031" y="1252"/>
                  </a:cubicBezTo>
                  <a:cubicBezTo>
                    <a:pt x="1074" y="1252"/>
                    <a:pt x="1115" y="1287"/>
                    <a:pt x="1151" y="1393"/>
                  </a:cubicBezTo>
                  <a:cubicBezTo>
                    <a:pt x="1263" y="1530"/>
                    <a:pt x="1225" y="1633"/>
                    <a:pt x="1179" y="1723"/>
                  </a:cubicBezTo>
                  <a:cubicBezTo>
                    <a:pt x="1347" y="1810"/>
                    <a:pt x="1450" y="1900"/>
                    <a:pt x="1425" y="2003"/>
                  </a:cubicBezTo>
                  <a:cubicBezTo>
                    <a:pt x="2449" y="2535"/>
                    <a:pt x="3599" y="3126"/>
                    <a:pt x="4846" y="3715"/>
                  </a:cubicBezTo>
                  <a:cubicBezTo>
                    <a:pt x="4880" y="3368"/>
                    <a:pt x="4213" y="3109"/>
                    <a:pt x="4575" y="3000"/>
                  </a:cubicBezTo>
                  <a:lnTo>
                    <a:pt x="4575" y="3000"/>
                  </a:lnTo>
                  <a:cubicBezTo>
                    <a:pt x="4966" y="3256"/>
                    <a:pt x="5382" y="3313"/>
                    <a:pt x="5689" y="3738"/>
                  </a:cubicBezTo>
                  <a:cubicBezTo>
                    <a:pt x="5595" y="3465"/>
                    <a:pt x="5910" y="3612"/>
                    <a:pt x="6081" y="3517"/>
                  </a:cubicBezTo>
                  <a:lnTo>
                    <a:pt x="6081" y="3517"/>
                  </a:lnTo>
                  <a:lnTo>
                    <a:pt x="5896" y="4022"/>
                  </a:lnTo>
                  <a:lnTo>
                    <a:pt x="6165" y="4272"/>
                  </a:lnTo>
                  <a:cubicBezTo>
                    <a:pt x="6140" y="4278"/>
                    <a:pt x="6112" y="4281"/>
                    <a:pt x="6087" y="4283"/>
                  </a:cubicBezTo>
                  <a:cubicBezTo>
                    <a:pt x="9241" y="5685"/>
                    <a:pt x="12917" y="6956"/>
                    <a:pt x="16760" y="7250"/>
                  </a:cubicBezTo>
                  <a:cubicBezTo>
                    <a:pt x="16833" y="7231"/>
                    <a:pt x="16928" y="7208"/>
                    <a:pt x="17039" y="7172"/>
                  </a:cubicBezTo>
                  <a:lnTo>
                    <a:pt x="17039" y="7172"/>
                  </a:lnTo>
                  <a:cubicBezTo>
                    <a:pt x="16959" y="7229"/>
                    <a:pt x="16921" y="7246"/>
                    <a:pt x="16923" y="7246"/>
                  </a:cubicBezTo>
                  <a:cubicBezTo>
                    <a:pt x="16925" y="7246"/>
                    <a:pt x="17019" y="7205"/>
                    <a:pt x="17191" y="7204"/>
                  </a:cubicBezTo>
                  <a:cubicBezTo>
                    <a:pt x="17292" y="7233"/>
                    <a:pt x="17338" y="7256"/>
                    <a:pt x="17361" y="7273"/>
                  </a:cubicBezTo>
                  <a:cubicBezTo>
                    <a:pt x="17384" y="7252"/>
                    <a:pt x="17447" y="7218"/>
                    <a:pt x="17603" y="7174"/>
                  </a:cubicBezTo>
                  <a:cubicBezTo>
                    <a:pt x="18263" y="7147"/>
                    <a:pt x="18894" y="7092"/>
                    <a:pt x="19502" y="7014"/>
                  </a:cubicBezTo>
                  <a:lnTo>
                    <a:pt x="19542" y="6726"/>
                  </a:lnTo>
                  <a:lnTo>
                    <a:pt x="19660" y="6991"/>
                  </a:lnTo>
                  <a:cubicBezTo>
                    <a:pt x="20747" y="6844"/>
                    <a:pt x="21820" y="6604"/>
                    <a:pt x="22867" y="6278"/>
                  </a:cubicBezTo>
                  <a:lnTo>
                    <a:pt x="22650" y="6133"/>
                  </a:lnTo>
                  <a:cubicBezTo>
                    <a:pt x="22596" y="5679"/>
                    <a:pt x="22892" y="5395"/>
                    <a:pt x="22823" y="4987"/>
                  </a:cubicBezTo>
                  <a:lnTo>
                    <a:pt x="22823" y="4987"/>
                  </a:lnTo>
                  <a:cubicBezTo>
                    <a:pt x="21088" y="5643"/>
                    <a:pt x="19418" y="6081"/>
                    <a:pt x="17538" y="6098"/>
                  </a:cubicBezTo>
                  <a:cubicBezTo>
                    <a:pt x="14568" y="6001"/>
                    <a:pt x="11839" y="5311"/>
                    <a:pt x="9290" y="4400"/>
                  </a:cubicBezTo>
                  <a:cubicBezTo>
                    <a:pt x="9270" y="4482"/>
                    <a:pt x="9252" y="4547"/>
                    <a:pt x="9212" y="4547"/>
                  </a:cubicBezTo>
                  <a:cubicBezTo>
                    <a:pt x="9188" y="4547"/>
                    <a:pt x="9155" y="4522"/>
                    <a:pt x="9109" y="4459"/>
                  </a:cubicBezTo>
                  <a:cubicBezTo>
                    <a:pt x="9107" y="4417"/>
                    <a:pt x="9107" y="4377"/>
                    <a:pt x="9107" y="4335"/>
                  </a:cubicBezTo>
                  <a:cubicBezTo>
                    <a:pt x="6339" y="3332"/>
                    <a:pt x="3782" y="2077"/>
                    <a:pt x="1361" y="1040"/>
                  </a:cubicBezTo>
                  <a:cubicBezTo>
                    <a:pt x="1652" y="666"/>
                    <a:pt x="1052" y="417"/>
                    <a:pt x="949" y="108"/>
                  </a:cubicBezTo>
                  <a:cubicBezTo>
                    <a:pt x="743" y="56"/>
                    <a:pt x="533" y="20"/>
                    <a:pt x="32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98" name="Google Shape;17298;p63"/>
            <p:cNvSpPr/>
            <p:nvPr/>
          </p:nvSpPr>
          <p:spPr>
            <a:xfrm>
              <a:off x="521750" y="4802550"/>
              <a:ext cx="297175" cy="58275"/>
            </a:xfrm>
            <a:custGeom>
              <a:avLst/>
              <a:gdLst/>
              <a:ahLst/>
              <a:cxnLst/>
              <a:rect l="l" t="t" r="r" b="b"/>
              <a:pathLst>
                <a:path w="11887" h="2331" extrusionOk="0">
                  <a:moveTo>
                    <a:pt x="499" y="512"/>
                  </a:moveTo>
                  <a:lnTo>
                    <a:pt x="499" y="512"/>
                  </a:lnTo>
                  <a:cubicBezTo>
                    <a:pt x="518" y="541"/>
                    <a:pt x="529" y="575"/>
                    <a:pt x="526" y="611"/>
                  </a:cubicBezTo>
                  <a:lnTo>
                    <a:pt x="499" y="512"/>
                  </a:lnTo>
                  <a:close/>
                  <a:moveTo>
                    <a:pt x="10047" y="1025"/>
                  </a:moveTo>
                  <a:lnTo>
                    <a:pt x="10047" y="1025"/>
                  </a:lnTo>
                  <a:cubicBezTo>
                    <a:pt x="10195" y="1268"/>
                    <a:pt x="10171" y="1471"/>
                    <a:pt x="9980" y="1564"/>
                  </a:cubicBezTo>
                  <a:lnTo>
                    <a:pt x="9980" y="1564"/>
                  </a:lnTo>
                  <a:cubicBezTo>
                    <a:pt x="10119" y="1365"/>
                    <a:pt x="9800" y="1079"/>
                    <a:pt x="10047" y="1025"/>
                  </a:cubicBezTo>
                  <a:close/>
                  <a:moveTo>
                    <a:pt x="8228" y="1513"/>
                  </a:moveTo>
                  <a:lnTo>
                    <a:pt x="8228" y="1513"/>
                  </a:lnTo>
                  <a:cubicBezTo>
                    <a:pt x="8284" y="1555"/>
                    <a:pt x="8327" y="1610"/>
                    <a:pt x="8354" y="1673"/>
                  </a:cubicBezTo>
                  <a:cubicBezTo>
                    <a:pt x="8312" y="1624"/>
                    <a:pt x="8270" y="1572"/>
                    <a:pt x="8228" y="1513"/>
                  </a:cubicBezTo>
                  <a:close/>
                  <a:moveTo>
                    <a:pt x="619" y="1"/>
                  </a:moveTo>
                  <a:cubicBezTo>
                    <a:pt x="569" y="116"/>
                    <a:pt x="616" y="341"/>
                    <a:pt x="563" y="341"/>
                  </a:cubicBezTo>
                  <a:cubicBezTo>
                    <a:pt x="538" y="341"/>
                    <a:pt x="492" y="292"/>
                    <a:pt x="402" y="159"/>
                  </a:cubicBezTo>
                  <a:lnTo>
                    <a:pt x="402" y="159"/>
                  </a:lnTo>
                  <a:lnTo>
                    <a:pt x="499" y="512"/>
                  </a:lnTo>
                  <a:cubicBezTo>
                    <a:pt x="441" y="411"/>
                    <a:pt x="292" y="320"/>
                    <a:pt x="171" y="320"/>
                  </a:cubicBezTo>
                  <a:cubicBezTo>
                    <a:pt x="86" y="320"/>
                    <a:pt x="15" y="365"/>
                    <a:pt x="1" y="483"/>
                  </a:cubicBezTo>
                  <a:cubicBezTo>
                    <a:pt x="126" y="565"/>
                    <a:pt x="307" y="1022"/>
                    <a:pt x="443" y="1022"/>
                  </a:cubicBezTo>
                  <a:cubicBezTo>
                    <a:pt x="486" y="1022"/>
                    <a:pt x="525" y="975"/>
                    <a:pt x="556" y="853"/>
                  </a:cubicBezTo>
                  <a:lnTo>
                    <a:pt x="556" y="853"/>
                  </a:lnTo>
                  <a:cubicBezTo>
                    <a:pt x="579" y="1042"/>
                    <a:pt x="398" y="1050"/>
                    <a:pt x="257" y="1076"/>
                  </a:cubicBezTo>
                  <a:cubicBezTo>
                    <a:pt x="2142" y="1696"/>
                    <a:pt x="4190" y="2157"/>
                    <a:pt x="6451" y="2325"/>
                  </a:cubicBezTo>
                  <a:cubicBezTo>
                    <a:pt x="6396" y="2316"/>
                    <a:pt x="6371" y="2308"/>
                    <a:pt x="6369" y="2300"/>
                  </a:cubicBezTo>
                  <a:lnTo>
                    <a:pt x="6369" y="2300"/>
                  </a:lnTo>
                  <a:cubicBezTo>
                    <a:pt x="6597" y="2321"/>
                    <a:pt x="6831" y="2330"/>
                    <a:pt x="6983" y="2330"/>
                  </a:cubicBezTo>
                  <a:cubicBezTo>
                    <a:pt x="7117" y="2330"/>
                    <a:pt x="7187" y="2323"/>
                    <a:pt x="7134" y="2310"/>
                  </a:cubicBezTo>
                  <a:cubicBezTo>
                    <a:pt x="7113" y="2310"/>
                    <a:pt x="7090" y="2310"/>
                    <a:pt x="7067" y="2308"/>
                  </a:cubicBezTo>
                  <a:cubicBezTo>
                    <a:pt x="7082" y="2308"/>
                    <a:pt x="7094" y="2306"/>
                    <a:pt x="7107" y="2306"/>
                  </a:cubicBezTo>
                  <a:cubicBezTo>
                    <a:pt x="7062" y="2300"/>
                    <a:pt x="6979" y="2290"/>
                    <a:pt x="6856" y="2281"/>
                  </a:cubicBezTo>
                  <a:lnTo>
                    <a:pt x="6856" y="2281"/>
                  </a:lnTo>
                  <a:cubicBezTo>
                    <a:pt x="6978" y="2289"/>
                    <a:pt x="7075" y="2295"/>
                    <a:pt x="7155" y="2302"/>
                  </a:cubicBezTo>
                  <a:cubicBezTo>
                    <a:pt x="7584" y="2272"/>
                    <a:pt x="8022" y="2224"/>
                    <a:pt x="8467" y="2154"/>
                  </a:cubicBezTo>
                  <a:cubicBezTo>
                    <a:pt x="8440" y="1971"/>
                    <a:pt x="8413" y="1799"/>
                    <a:pt x="8354" y="1673"/>
                  </a:cubicBezTo>
                  <a:lnTo>
                    <a:pt x="8354" y="1673"/>
                  </a:lnTo>
                  <a:cubicBezTo>
                    <a:pt x="8462" y="1801"/>
                    <a:pt x="8569" y="1890"/>
                    <a:pt x="8663" y="1890"/>
                  </a:cubicBezTo>
                  <a:cubicBezTo>
                    <a:pt x="8711" y="1890"/>
                    <a:pt x="8756" y="1867"/>
                    <a:pt x="8795" y="1814"/>
                  </a:cubicBezTo>
                  <a:lnTo>
                    <a:pt x="8747" y="1709"/>
                  </a:lnTo>
                  <a:lnTo>
                    <a:pt x="8747" y="1709"/>
                  </a:lnTo>
                  <a:cubicBezTo>
                    <a:pt x="8964" y="1822"/>
                    <a:pt x="9128" y="1923"/>
                    <a:pt x="9285" y="2005"/>
                  </a:cubicBezTo>
                  <a:cubicBezTo>
                    <a:pt x="10133" y="1833"/>
                    <a:pt x="11004" y="1597"/>
                    <a:pt x="11887" y="1320"/>
                  </a:cubicBezTo>
                  <a:lnTo>
                    <a:pt x="11578" y="933"/>
                  </a:lnTo>
                  <a:lnTo>
                    <a:pt x="11836" y="808"/>
                  </a:lnTo>
                  <a:cubicBezTo>
                    <a:pt x="11796" y="634"/>
                    <a:pt x="11622" y="592"/>
                    <a:pt x="11565" y="558"/>
                  </a:cubicBezTo>
                  <a:cubicBezTo>
                    <a:pt x="11306" y="678"/>
                    <a:pt x="11300" y="1189"/>
                    <a:pt x="11449" y="1437"/>
                  </a:cubicBezTo>
                  <a:lnTo>
                    <a:pt x="10917" y="863"/>
                  </a:lnTo>
                  <a:cubicBezTo>
                    <a:pt x="10826" y="1018"/>
                    <a:pt x="10767" y="1093"/>
                    <a:pt x="10679" y="1093"/>
                  </a:cubicBezTo>
                  <a:cubicBezTo>
                    <a:pt x="10615" y="1093"/>
                    <a:pt x="10536" y="1053"/>
                    <a:pt x="10419" y="975"/>
                  </a:cubicBezTo>
                  <a:lnTo>
                    <a:pt x="10457" y="705"/>
                  </a:lnTo>
                  <a:lnTo>
                    <a:pt x="10457" y="705"/>
                  </a:lnTo>
                  <a:cubicBezTo>
                    <a:pt x="10439" y="713"/>
                    <a:pt x="10419" y="717"/>
                    <a:pt x="10397" y="717"/>
                  </a:cubicBezTo>
                  <a:cubicBezTo>
                    <a:pt x="10362" y="717"/>
                    <a:pt x="10322" y="708"/>
                    <a:pt x="10280" y="695"/>
                  </a:cubicBezTo>
                  <a:cubicBezTo>
                    <a:pt x="9157" y="973"/>
                    <a:pt x="8034" y="1158"/>
                    <a:pt x="6951" y="1200"/>
                  </a:cubicBezTo>
                  <a:cubicBezTo>
                    <a:pt x="4901" y="1107"/>
                    <a:pt x="2707" y="647"/>
                    <a:pt x="61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299" name="Google Shape;17299;p63"/>
            <p:cNvSpPr/>
            <p:nvPr/>
          </p:nvSpPr>
          <p:spPr>
            <a:xfrm>
              <a:off x="381000" y="4749250"/>
              <a:ext cx="150975" cy="60075"/>
            </a:xfrm>
            <a:custGeom>
              <a:avLst/>
              <a:gdLst/>
              <a:ahLst/>
              <a:cxnLst/>
              <a:rect l="l" t="t" r="r" b="b"/>
              <a:pathLst>
                <a:path w="6039" h="2403" extrusionOk="0">
                  <a:moveTo>
                    <a:pt x="888" y="1"/>
                  </a:moveTo>
                  <a:cubicBezTo>
                    <a:pt x="851" y="196"/>
                    <a:pt x="857" y="434"/>
                    <a:pt x="743" y="554"/>
                  </a:cubicBezTo>
                  <a:lnTo>
                    <a:pt x="300" y="259"/>
                  </a:lnTo>
                  <a:lnTo>
                    <a:pt x="300" y="259"/>
                  </a:lnTo>
                  <a:cubicBezTo>
                    <a:pt x="419" y="686"/>
                    <a:pt x="186" y="648"/>
                    <a:pt x="1" y="684"/>
                  </a:cubicBezTo>
                  <a:cubicBezTo>
                    <a:pt x="293" y="829"/>
                    <a:pt x="590" y="976"/>
                    <a:pt x="888" y="1121"/>
                  </a:cubicBezTo>
                  <a:lnTo>
                    <a:pt x="813" y="966"/>
                  </a:lnTo>
                  <a:cubicBezTo>
                    <a:pt x="820" y="964"/>
                    <a:pt x="827" y="963"/>
                    <a:pt x="835" y="963"/>
                  </a:cubicBezTo>
                  <a:cubicBezTo>
                    <a:pt x="973" y="963"/>
                    <a:pt x="1195" y="1200"/>
                    <a:pt x="1368" y="1355"/>
                  </a:cubicBezTo>
                  <a:cubicBezTo>
                    <a:pt x="1442" y="1388"/>
                    <a:pt x="1517" y="1424"/>
                    <a:pt x="1591" y="1460"/>
                  </a:cubicBezTo>
                  <a:cubicBezTo>
                    <a:pt x="1608" y="1424"/>
                    <a:pt x="1614" y="1386"/>
                    <a:pt x="1610" y="1349"/>
                  </a:cubicBezTo>
                  <a:lnTo>
                    <a:pt x="1610" y="1349"/>
                  </a:lnTo>
                  <a:cubicBezTo>
                    <a:pt x="1618" y="1386"/>
                    <a:pt x="1614" y="1426"/>
                    <a:pt x="1601" y="1464"/>
                  </a:cubicBezTo>
                  <a:cubicBezTo>
                    <a:pt x="2041" y="1670"/>
                    <a:pt x="2487" y="1874"/>
                    <a:pt x="2941" y="2072"/>
                  </a:cubicBezTo>
                  <a:lnTo>
                    <a:pt x="3179" y="1870"/>
                  </a:lnTo>
                  <a:lnTo>
                    <a:pt x="3259" y="2051"/>
                  </a:lnTo>
                  <a:cubicBezTo>
                    <a:pt x="3370" y="2038"/>
                    <a:pt x="3488" y="2033"/>
                    <a:pt x="3607" y="2033"/>
                  </a:cubicBezTo>
                  <a:cubicBezTo>
                    <a:pt x="3963" y="2033"/>
                    <a:pt x="4335" y="2077"/>
                    <a:pt x="4622" y="2077"/>
                  </a:cubicBezTo>
                  <a:cubicBezTo>
                    <a:pt x="4805" y="2077"/>
                    <a:pt x="4953" y="2059"/>
                    <a:pt x="5040" y="2000"/>
                  </a:cubicBezTo>
                  <a:lnTo>
                    <a:pt x="5532" y="2402"/>
                  </a:lnTo>
                  <a:cubicBezTo>
                    <a:pt x="5389" y="2125"/>
                    <a:pt x="5522" y="2103"/>
                    <a:pt x="5699" y="2103"/>
                  </a:cubicBezTo>
                  <a:cubicBezTo>
                    <a:pt x="5733" y="2103"/>
                    <a:pt x="5769" y="2104"/>
                    <a:pt x="5805" y="2104"/>
                  </a:cubicBezTo>
                  <a:cubicBezTo>
                    <a:pt x="5890" y="2104"/>
                    <a:pt x="5975" y="2099"/>
                    <a:pt x="6039" y="2068"/>
                  </a:cubicBezTo>
                  <a:cubicBezTo>
                    <a:pt x="4272" y="1508"/>
                    <a:pt x="2552" y="816"/>
                    <a:pt x="88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00" name="Google Shape;17300;p63"/>
            <p:cNvSpPr/>
            <p:nvPr/>
          </p:nvSpPr>
          <p:spPr>
            <a:xfrm>
              <a:off x="246850" y="4679350"/>
              <a:ext cx="153850" cy="84550"/>
            </a:xfrm>
            <a:custGeom>
              <a:avLst/>
              <a:gdLst/>
              <a:ahLst/>
              <a:cxnLst/>
              <a:rect l="l" t="t" r="r" b="b"/>
              <a:pathLst>
                <a:path w="6154" h="3382" extrusionOk="0">
                  <a:moveTo>
                    <a:pt x="1052" y="807"/>
                  </a:moveTo>
                  <a:lnTo>
                    <a:pt x="1441" y="1066"/>
                  </a:lnTo>
                  <a:lnTo>
                    <a:pt x="1432" y="1135"/>
                  </a:lnTo>
                  <a:lnTo>
                    <a:pt x="1043" y="874"/>
                  </a:lnTo>
                  <a:lnTo>
                    <a:pt x="1052" y="807"/>
                  </a:lnTo>
                  <a:close/>
                  <a:moveTo>
                    <a:pt x="406" y="1"/>
                  </a:moveTo>
                  <a:cubicBezTo>
                    <a:pt x="136" y="1"/>
                    <a:pt x="0" y="61"/>
                    <a:pt x="229" y="161"/>
                  </a:cubicBezTo>
                  <a:cubicBezTo>
                    <a:pt x="288" y="137"/>
                    <a:pt x="351" y="126"/>
                    <a:pt x="412" y="126"/>
                  </a:cubicBezTo>
                  <a:cubicBezTo>
                    <a:pt x="570" y="126"/>
                    <a:pt x="708" y="199"/>
                    <a:pt x="696" y="277"/>
                  </a:cubicBezTo>
                  <a:cubicBezTo>
                    <a:pt x="705" y="283"/>
                    <a:pt x="711" y="292"/>
                    <a:pt x="713" y="302"/>
                  </a:cubicBezTo>
                  <a:cubicBezTo>
                    <a:pt x="730" y="307"/>
                    <a:pt x="742" y="311"/>
                    <a:pt x="761" y="315"/>
                  </a:cubicBezTo>
                  <a:lnTo>
                    <a:pt x="713" y="325"/>
                  </a:lnTo>
                  <a:cubicBezTo>
                    <a:pt x="703" y="402"/>
                    <a:pt x="572" y="525"/>
                    <a:pt x="448" y="525"/>
                  </a:cubicBezTo>
                  <a:cubicBezTo>
                    <a:pt x="390" y="525"/>
                    <a:pt x="334" y="498"/>
                    <a:pt x="292" y="429"/>
                  </a:cubicBezTo>
                  <a:cubicBezTo>
                    <a:pt x="290" y="429"/>
                    <a:pt x="288" y="431"/>
                    <a:pt x="286" y="431"/>
                  </a:cubicBezTo>
                  <a:lnTo>
                    <a:pt x="524" y="1123"/>
                  </a:lnTo>
                  <a:lnTo>
                    <a:pt x="970" y="1419"/>
                  </a:lnTo>
                  <a:lnTo>
                    <a:pt x="970" y="1488"/>
                  </a:lnTo>
                  <a:cubicBezTo>
                    <a:pt x="1420" y="1623"/>
                    <a:pt x="1947" y="1764"/>
                    <a:pt x="2318" y="1930"/>
                  </a:cubicBezTo>
                  <a:lnTo>
                    <a:pt x="2259" y="1760"/>
                  </a:lnTo>
                  <a:lnTo>
                    <a:pt x="2650" y="2018"/>
                  </a:lnTo>
                  <a:lnTo>
                    <a:pt x="2562" y="2060"/>
                  </a:lnTo>
                  <a:cubicBezTo>
                    <a:pt x="2574" y="2069"/>
                    <a:pt x="2589" y="2075"/>
                    <a:pt x="2599" y="2084"/>
                  </a:cubicBezTo>
                  <a:cubicBezTo>
                    <a:pt x="2940" y="2252"/>
                    <a:pt x="3285" y="2426"/>
                    <a:pt x="3634" y="2603"/>
                  </a:cubicBezTo>
                  <a:cubicBezTo>
                    <a:pt x="3518" y="2126"/>
                    <a:pt x="3249" y="2407"/>
                    <a:pt x="2999" y="2103"/>
                  </a:cubicBezTo>
                  <a:cubicBezTo>
                    <a:pt x="3041" y="2046"/>
                    <a:pt x="3088" y="2022"/>
                    <a:pt x="3138" y="2022"/>
                  </a:cubicBezTo>
                  <a:cubicBezTo>
                    <a:pt x="3349" y="2022"/>
                    <a:pt x="3610" y="2446"/>
                    <a:pt x="3783" y="2620"/>
                  </a:cubicBezTo>
                  <a:cubicBezTo>
                    <a:pt x="3834" y="2643"/>
                    <a:pt x="3871" y="2652"/>
                    <a:pt x="3899" y="2652"/>
                  </a:cubicBezTo>
                  <a:cubicBezTo>
                    <a:pt x="4047" y="2652"/>
                    <a:pt x="3924" y="2383"/>
                    <a:pt x="3974" y="2383"/>
                  </a:cubicBezTo>
                  <a:cubicBezTo>
                    <a:pt x="3979" y="2383"/>
                    <a:pt x="3986" y="2385"/>
                    <a:pt x="3994" y="2391"/>
                  </a:cubicBezTo>
                  <a:lnTo>
                    <a:pt x="4269" y="2927"/>
                  </a:lnTo>
                  <a:cubicBezTo>
                    <a:pt x="4437" y="3013"/>
                    <a:pt x="4610" y="3099"/>
                    <a:pt x="4780" y="3186"/>
                  </a:cubicBezTo>
                  <a:cubicBezTo>
                    <a:pt x="4787" y="3173"/>
                    <a:pt x="4795" y="3158"/>
                    <a:pt x="4803" y="3148"/>
                  </a:cubicBezTo>
                  <a:cubicBezTo>
                    <a:pt x="4868" y="3220"/>
                    <a:pt x="4926" y="3246"/>
                    <a:pt x="4979" y="3246"/>
                  </a:cubicBezTo>
                  <a:cubicBezTo>
                    <a:pt x="5101" y="3246"/>
                    <a:pt x="5192" y="3110"/>
                    <a:pt x="5263" y="3110"/>
                  </a:cubicBezTo>
                  <a:cubicBezTo>
                    <a:pt x="5311" y="3110"/>
                    <a:pt x="5349" y="3172"/>
                    <a:pt x="5380" y="3381"/>
                  </a:cubicBezTo>
                  <a:cubicBezTo>
                    <a:pt x="5462" y="3215"/>
                    <a:pt x="5403" y="2736"/>
                    <a:pt x="5163" y="2723"/>
                  </a:cubicBezTo>
                  <a:cubicBezTo>
                    <a:pt x="5218" y="2667"/>
                    <a:pt x="5268" y="2644"/>
                    <a:pt x="5316" y="2644"/>
                  </a:cubicBezTo>
                  <a:cubicBezTo>
                    <a:pt x="5526" y="2644"/>
                    <a:pt x="5688" y="3086"/>
                    <a:pt x="5955" y="3086"/>
                  </a:cubicBezTo>
                  <a:cubicBezTo>
                    <a:pt x="6015" y="3086"/>
                    <a:pt x="6081" y="3064"/>
                    <a:pt x="6153" y="3009"/>
                  </a:cubicBezTo>
                  <a:cubicBezTo>
                    <a:pt x="6105" y="2706"/>
                    <a:pt x="5916" y="2708"/>
                    <a:pt x="5771" y="2550"/>
                  </a:cubicBezTo>
                  <a:cubicBezTo>
                    <a:pt x="4915" y="2109"/>
                    <a:pt x="4162" y="1669"/>
                    <a:pt x="3548" y="1259"/>
                  </a:cubicBezTo>
                  <a:lnTo>
                    <a:pt x="3464" y="1375"/>
                  </a:lnTo>
                  <a:lnTo>
                    <a:pt x="3394" y="1154"/>
                  </a:lnTo>
                  <a:cubicBezTo>
                    <a:pt x="3367" y="1135"/>
                    <a:pt x="3335" y="1114"/>
                    <a:pt x="3306" y="1095"/>
                  </a:cubicBezTo>
                  <a:cubicBezTo>
                    <a:pt x="2248" y="712"/>
                    <a:pt x="946" y="296"/>
                    <a:pt x="1169" y="117"/>
                  </a:cubicBezTo>
                  <a:cubicBezTo>
                    <a:pt x="905" y="37"/>
                    <a:pt x="615" y="1"/>
                    <a:pt x="40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01" name="Google Shape;17301;p63"/>
            <p:cNvSpPr/>
            <p:nvPr/>
          </p:nvSpPr>
          <p:spPr>
            <a:xfrm>
              <a:off x="619375" y="4980150"/>
              <a:ext cx="30700" cy="18075"/>
            </a:xfrm>
            <a:custGeom>
              <a:avLst/>
              <a:gdLst/>
              <a:ahLst/>
              <a:cxnLst/>
              <a:rect l="l" t="t" r="r" b="b"/>
              <a:pathLst>
                <a:path w="1228" h="723" extrusionOk="0">
                  <a:moveTo>
                    <a:pt x="651" y="0"/>
                  </a:moveTo>
                  <a:cubicBezTo>
                    <a:pt x="498" y="0"/>
                    <a:pt x="353" y="64"/>
                    <a:pt x="201" y="64"/>
                  </a:cubicBezTo>
                  <a:cubicBezTo>
                    <a:pt x="136" y="64"/>
                    <a:pt x="70" y="53"/>
                    <a:pt x="1" y="20"/>
                  </a:cubicBezTo>
                  <a:lnTo>
                    <a:pt x="1" y="20"/>
                  </a:lnTo>
                  <a:cubicBezTo>
                    <a:pt x="54" y="457"/>
                    <a:pt x="407" y="543"/>
                    <a:pt x="546" y="663"/>
                  </a:cubicBezTo>
                  <a:cubicBezTo>
                    <a:pt x="752" y="686"/>
                    <a:pt x="956" y="705"/>
                    <a:pt x="1160" y="722"/>
                  </a:cubicBezTo>
                  <a:cubicBezTo>
                    <a:pt x="1168" y="607"/>
                    <a:pt x="1227" y="533"/>
                    <a:pt x="1172" y="354"/>
                  </a:cubicBezTo>
                  <a:cubicBezTo>
                    <a:pt x="978" y="70"/>
                    <a:pt x="810" y="0"/>
                    <a:pt x="6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02" name="Google Shape;17302;p63"/>
            <p:cNvSpPr/>
            <p:nvPr/>
          </p:nvSpPr>
          <p:spPr>
            <a:xfrm>
              <a:off x="247325" y="4691950"/>
              <a:ext cx="3950" cy="4100"/>
            </a:xfrm>
            <a:custGeom>
              <a:avLst/>
              <a:gdLst/>
              <a:ahLst/>
              <a:cxnLst/>
              <a:rect l="l" t="t" r="r" b="b"/>
              <a:pathLst>
                <a:path w="158" h="164" extrusionOk="0">
                  <a:moveTo>
                    <a:pt x="82" y="0"/>
                  </a:moveTo>
                  <a:cubicBezTo>
                    <a:pt x="53" y="13"/>
                    <a:pt x="25" y="30"/>
                    <a:pt x="0" y="47"/>
                  </a:cubicBezTo>
                  <a:lnTo>
                    <a:pt x="23" y="152"/>
                  </a:lnTo>
                  <a:cubicBezTo>
                    <a:pt x="49" y="160"/>
                    <a:pt x="70" y="163"/>
                    <a:pt x="86" y="163"/>
                  </a:cubicBezTo>
                  <a:cubicBezTo>
                    <a:pt x="157" y="163"/>
                    <a:pt x="134" y="90"/>
                    <a:pt x="8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03" name="Google Shape;17303;p63"/>
            <p:cNvSpPr/>
            <p:nvPr/>
          </p:nvSpPr>
          <p:spPr>
            <a:xfrm>
              <a:off x="512925" y="4817225"/>
              <a:ext cx="13425" cy="11375"/>
            </a:xfrm>
            <a:custGeom>
              <a:avLst/>
              <a:gdLst/>
              <a:ahLst/>
              <a:cxnLst/>
              <a:rect l="l" t="t" r="r" b="b"/>
              <a:pathLst>
                <a:path w="537" h="455" extrusionOk="0">
                  <a:moveTo>
                    <a:pt x="256" y="1"/>
                  </a:moveTo>
                  <a:cubicBezTo>
                    <a:pt x="155" y="1"/>
                    <a:pt x="93" y="173"/>
                    <a:pt x="0" y="274"/>
                  </a:cubicBezTo>
                  <a:cubicBezTo>
                    <a:pt x="173" y="335"/>
                    <a:pt x="343" y="396"/>
                    <a:pt x="518" y="455"/>
                  </a:cubicBezTo>
                  <a:lnTo>
                    <a:pt x="537" y="310"/>
                  </a:lnTo>
                  <a:cubicBezTo>
                    <a:pt x="411" y="79"/>
                    <a:pt x="324" y="1"/>
                    <a:pt x="25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04" name="Google Shape;17304;p63"/>
            <p:cNvSpPr/>
            <p:nvPr/>
          </p:nvSpPr>
          <p:spPr>
            <a:xfrm>
              <a:off x="500525" y="4815875"/>
              <a:ext cx="7050" cy="6175"/>
            </a:xfrm>
            <a:custGeom>
              <a:avLst/>
              <a:gdLst/>
              <a:ahLst/>
              <a:cxnLst/>
              <a:rect l="l" t="t" r="r" b="b"/>
              <a:pathLst>
                <a:path w="282" h="247" extrusionOk="0">
                  <a:moveTo>
                    <a:pt x="112" y="1"/>
                  </a:moveTo>
                  <a:cubicBezTo>
                    <a:pt x="46" y="1"/>
                    <a:pt x="10" y="61"/>
                    <a:pt x="0" y="151"/>
                  </a:cubicBezTo>
                  <a:cubicBezTo>
                    <a:pt x="86" y="183"/>
                    <a:pt x="173" y="215"/>
                    <a:pt x="261" y="246"/>
                  </a:cubicBezTo>
                  <a:lnTo>
                    <a:pt x="282" y="86"/>
                  </a:lnTo>
                  <a:cubicBezTo>
                    <a:pt x="211" y="26"/>
                    <a:pt x="155" y="1"/>
                    <a:pt x="11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05" name="Google Shape;17305;p63"/>
            <p:cNvSpPr/>
            <p:nvPr/>
          </p:nvSpPr>
          <p:spPr>
            <a:xfrm>
              <a:off x="297300" y="4838375"/>
              <a:ext cx="32275" cy="39075"/>
            </a:xfrm>
            <a:custGeom>
              <a:avLst/>
              <a:gdLst/>
              <a:ahLst/>
              <a:cxnLst/>
              <a:rect l="l" t="t" r="r" b="b"/>
              <a:pathLst>
                <a:path w="1291" h="1563" extrusionOk="0">
                  <a:moveTo>
                    <a:pt x="861" y="981"/>
                  </a:moveTo>
                  <a:cubicBezTo>
                    <a:pt x="863" y="981"/>
                    <a:pt x="874" y="984"/>
                    <a:pt x="897" y="991"/>
                  </a:cubicBezTo>
                  <a:lnTo>
                    <a:pt x="897" y="988"/>
                  </a:lnTo>
                  <a:cubicBezTo>
                    <a:pt x="909" y="1001"/>
                    <a:pt x="922" y="1012"/>
                    <a:pt x="935" y="1020"/>
                  </a:cubicBezTo>
                  <a:cubicBezTo>
                    <a:pt x="892" y="994"/>
                    <a:pt x="857" y="981"/>
                    <a:pt x="861" y="981"/>
                  </a:cubicBezTo>
                  <a:close/>
                  <a:moveTo>
                    <a:pt x="1" y="0"/>
                  </a:moveTo>
                  <a:cubicBezTo>
                    <a:pt x="117" y="147"/>
                    <a:pt x="209" y="318"/>
                    <a:pt x="230" y="545"/>
                  </a:cubicBezTo>
                  <a:cubicBezTo>
                    <a:pt x="54" y="568"/>
                    <a:pt x="102" y="934"/>
                    <a:pt x="24" y="1230"/>
                  </a:cubicBezTo>
                  <a:cubicBezTo>
                    <a:pt x="64" y="1260"/>
                    <a:pt x="100" y="1296"/>
                    <a:pt x="131" y="1335"/>
                  </a:cubicBezTo>
                  <a:cubicBezTo>
                    <a:pt x="281" y="1409"/>
                    <a:pt x="436" y="1487"/>
                    <a:pt x="590" y="1563"/>
                  </a:cubicBezTo>
                  <a:cubicBezTo>
                    <a:pt x="607" y="1561"/>
                    <a:pt x="623" y="1556"/>
                    <a:pt x="640" y="1554"/>
                  </a:cubicBezTo>
                  <a:cubicBezTo>
                    <a:pt x="599" y="1366"/>
                    <a:pt x="701" y="1318"/>
                    <a:pt x="812" y="1318"/>
                  </a:cubicBezTo>
                  <a:cubicBezTo>
                    <a:pt x="905" y="1318"/>
                    <a:pt x="1003" y="1352"/>
                    <a:pt x="1029" y="1367"/>
                  </a:cubicBezTo>
                  <a:cubicBezTo>
                    <a:pt x="1143" y="1218"/>
                    <a:pt x="1059" y="1110"/>
                    <a:pt x="977" y="1047"/>
                  </a:cubicBezTo>
                  <a:lnTo>
                    <a:pt x="977" y="1047"/>
                  </a:lnTo>
                  <a:cubicBezTo>
                    <a:pt x="992" y="1055"/>
                    <a:pt x="1005" y="1058"/>
                    <a:pt x="1018" y="1058"/>
                  </a:cubicBezTo>
                  <a:cubicBezTo>
                    <a:pt x="1145" y="1058"/>
                    <a:pt x="1177" y="734"/>
                    <a:pt x="1290" y="572"/>
                  </a:cubicBezTo>
                  <a:cubicBezTo>
                    <a:pt x="1120" y="456"/>
                    <a:pt x="954" y="343"/>
                    <a:pt x="798" y="231"/>
                  </a:cubicBezTo>
                  <a:cubicBezTo>
                    <a:pt x="453" y="162"/>
                    <a:pt x="197" y="84"/>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06" name="Google Shape;17306;p63"/>
            <p:cNvSpPr/>
            <p:nvPr/>
          </p:nvSpPr>
          <p:spPr>
            <a:xfrm>
              <a:off x="616125" y="4989100"/>
              <a:ext cx="15950" cy="7550"/>
            </a:xfrm>
            <a:custGeom>
              <a:avLst/>
              <a:gdLst/>
              <a:ahLst/>
              <a:cxnLst/>
              <a:rect l="l" t="t" r="r" b="b"/>
              <a:pathLst>
                <a:path w="638" h="302" extrusionOk="0">
                  <a:moveTo>
                    <a:pt x="87" y="0"/>
                  </a:moveTo>
                  <a:cubicBezTo>
                    <a:pt x="53" y="70"/>
                    <a:pt x="24" y="141"/>
                    <a:pt x="1" y="215"/>
                  </a:cubicBezTo>
                  <a:cubicBezTo>
                    <a:pt x="215" y="251"/>
                    <a:pt x="428" y="276"/>
                    <a:pt x="638" y="301"/>
                  </a:cubicBezTo>
                  <a:lnTo>
                    <a:pt x="87"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07" name="Google Shape;17307;p63"/>
            <p:cNvSpPr/>
            <p:nvPr/>
          </p:nvSpPr>
          <p:spPr>
            <a:xfrm>
              <a:off x="403250" y="4918800"/>
              <a:ext cx="8500" cy="6750"/>
            </a:xfrm>
            <a:custGeom>
              <a:avLst/>
              <a:gdLst/>
              <a:ahLst/>
              <a:cxnLst/>
              <a:rect l="l" t="t" r="r" b="b"/>
              <a:pathLst>
                <a:path w="340" h="270" extrusionOk="0">
                  <a:moveTo>
                    <a:pt x="244" y="1"/>
                  </a:moveTo>
                  <a:lnTo>
                    <a:pt x="1" y="116"/>
                  </a:lnTo>
                  <a:cubicBezTo>
                    <a:pt x="112" y="169"/>
                    <a:pt x="226" y="219"/>
                    <a:pt x="339" y="270"/>
                  </a:cubicBezTo>
                  <a:cubicBezTo>
                    <a:pt x="305" y="179"/>
                    <a:pt x="263" y="83"/>
                    <a:pt x="24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08" name="Google Shape;17308;p63"/>
            <p:cNvSpPr/>
            <p:nvPr/>
          </p:nvSpPr>
          <p:spPr>
            <a:xfrm>
              <a:off x="364925" y="4889150"/>
              <a:ext cx="56025" cy="32425"/>
            </a:xfrm>
            <a:custGeom>
              <a:avLst/>
              <a:gdLst/>
              <a:ahLst/>
              <a:cxnLst/>
              <a:rect l="l" t="t" r="r" b="b"/>
              <a:pathLst>
                <a:path w="2241" h="1297" extrusionOk="0">
                  <a:moveTo>
                    <a:pt x="1071" y="1"/>
                  </a:moveTo>
                  <a:cubicBezTo>
                    <a:pt x="932" y="108"/>
                    <a:pt x="806" y="198"/>
                    <a:pt x="959" y="497"/>
                  </a:cubicBezTo>
                  <a:cubicBezTo>
                    <a:pt x="828" y="249"/>
                    <a:pt x="732" y="167"/>
                    <a:pt x="658" y="167"/>
                  </a:cubicBezTo>
                  <a:cubicBezTo>
                    <a:pt x="507" y="167"/>
                    <a:pt x="440" y="499"/>
                    <a:pt x="328" y="499"/>
                  </a:cubicBezTo>
                  <a:cubicBezTo>
                    <a:pt x="289" y="499"/>
                    <a:pt x="246" y="460"/>
                    <a:pt x="192" y="356"/>
                  </a:cubicBezTo>
                  <a:cubicBezTo>
                    <a:pt x="184" y="356"/>
                    <a:pt x="176" y="355"/>
                    <a:pt x="168" y="355"/>
                  </a:cubicBezTo>
                  <a:cubicBezTo>
                    <a:pt x="2" y="355"/>
                    <a:pt x="0" y="463"/>
                    <a:pt x="38" y="592"/>
                  </a:cubicBezTo>
                  <a:cubicBezTo>
                    <a:pt x="522" y="825"/>
                    <a:pt x="1016" y="1060"/>
                    <a:pt x="1521" y="1296"/>
                  </a:cubicBezTo>
                  <a:lnTo>
                    <a:pt x="1571" y="901"/>
                  </a:lnTo>
                  <a:cubicBezTo>
                    <a:pt x="1780" y="764"/>
                    <a:pt x="2005" y="655"/>
                    <a:pt x="2240" y="577"/>
                  </a:cubicBezTo>
                  <a:cubicBezTo>
                    <a:pt x="1836" y="388"/>
                    <a:pt x="1445" y="196"/>
                    <a:pt x="107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09" name="Google Shape;17309;p63"/>
            <p:cNvSpPr/>
            <p:nvPr/>
          </p:nvSpPr>
          <p:spPr>
            <a:xfrm>
              <a:off x="456150" y="4800500"/>
              <a:ext cx="8475" cy="4875"/>
            </a:xfrm>
            <a:custGeom>
              <a:avLst/>
              <a:gdLst/>
              <a:ahLst/>
              <a:cxnLst/>
              <a:rect l="l" t="t" r="r" b="b"/>
              <a:pathLst>
                <a:path w="339" h="195" extrusionOk="0">
                  <a:moveTo>
                    <a:pt x="253" y="1"/>
                  </a:moveTo>
                  <a:cubicBezTo>
                    <a:pt x="166" y="11"/>
                    <a:pt x="82" y="28"/>
                    <a:pt x="0" y="51"/>
                  </a:cubicBezTo>
                  <a:cubicBezTo>
                    <a:pt x="112" y="100"/>
                    <a:pt x="225" y="146"/>
                    <a:pt x="339" y="194"/>
                  </a:cubicBezTo>
                  <a:lnTo>
                    <a:pt x="253"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10" name="Google Shape;17310;p63"/>
            <p:cNvSpPr/>
            <p:nvPr/>
          </p:nvSpPr>
          <p:spPr>
            <a:xfrm>
              <a:off x="684375" y="4845350"/>
              <a:ext cx="363625" cy="155700"/>
            </a:xfrm>
            <a:custGeom>
              <a:avLst/>
              <a:gdLst/>
              <a:ahLst/>
              <a:cxnLst/>
              <a:rect l="l" t="t" r="r" b="b"/>
              <a:pathLst>
                <a:path w="14545" h="6228" extrusionOk="0">
                  <a:moveTo>
                    <a:pt x="12860" y="1286"/>
                  </a:moveTo>
                  <a:lnTo>
                    <a:pt x="13148" y="1403"/>
                  </a:lnTo>
                  <a:lnTo>
                    <a:pt x="13176" y="1641"/>
                  </a:lnTo>
                  <a:lnTo>
                    <a:pt x="13176" y="1641"/>
                  </a:lnTo>
                  <a:lnTo>
                    <a:pt x="12860" y="1286"/>
                  </a:lnTo>
                  <a:close/>
                  <a:moveTo>
                    <a:pt x="14435" y="1"/>
                  </a:moveTo>
                  <a:cubicBezTo>
                    <a:pt x="14164" y="114"/>
                    <a:pt x="13895" y="228"/>
                    <a:pt x="13634" y="341"/>
                  </a:cubicBezTo>
                  <a:cubicBezTo>
                    <a:pt x="13563" y="548"/>
                    <a:pt x="13314" y="842"/>
                    <a:pt x="12513" y="1210"/>
                  </a:cubicBezTo>
                  <a:lnTo>
                    <a:pt x="12650" y="1513"/>
                  </a:lnTo>
                  <a:cubicBezTo>
                    <a:pt x="12562" y="1378"/>
                    <a:pt x="12446" y="1309"/>
                    <a:pt x="12339" y="1288"/>
                  </a:cubicBezTo>
                  <a:cubicBezTo>
                    <a:pt x="12261" y="1321"/>
                    <a:pt x="12181" y="1355"/>
                    <a:pt x="12095" y="1389"/>
                  </a:cubicBezTo>
                  <a:cubicBezTo>
                    <a:pt x="12088" y="1393"/>
                    <a:pt x="12080" y="1397"/>
                    <a:pt x="12074" y="1399"/>
                  </a:cubicBezTo>
                  <a:cubicBezTo>
                    <a:pt x="12034" y="1475"/>
                    <a:pt x="12023" y="1580"/>
                    <a:pt x="12076" y="1723"/>
                  </a:cubicBezTo>
                  <a:lnTo>
                    <a:pt x="12307" y="1801"/>
                  </a:lnTo>
                  <a:lnTo>
                    <a:pt x="12198" y="2169"/>
                  </a:lnTo>
                  <a:lnTo>
                    <a:pt x="12225" y="1967"/>
                  </a:lnTo>
                  <a:cubicBezTo>
                    <a:pt x="12040" y="1700"/>
                    <a:pt x="11851" y="1607"/>
                    <a:pt x="11672" y="1599"/>
                  </a:cubicBezTo>
                  <a:cubicBezTo>
                    <a:pt x="8461" y="3216"/>
                    <a:pt x="4398" y="4987"/>
                    <a:pt x="591" y="5115"/>
                  </a:cubicBezTo>
                  <a:cubicBezTo>
                    <a:pt x="465" y="5113"/>
                    <a:pt x="339" y="5107"/>
                    <a:pt x="211" y="5103"/>
                  </a:cubicBezTo>
                  <a:cubicBezTo>
                    <a:pt x="188" y="5112"/>
                    <a:pt x="163" y="5116"/>
                    <a:pt x="138" y="5116"/>
                  </a:cubicBezTo>
                  <a:cubicBezTo>
                    <a:pt x="111" y="5116"/>
                    <a:pt x="83" y="5111"/>
                    <a:pt x="59" y="5098"/>
                  </a:cubicBezTo>
                  <a:lnTo>
                    <a:pt x="0" y="5096"/>
                  </a:lnTo>
                  <a:lnTo>
                    <a:pt x="0" y="5096"/>
                  </a:lnTo>
                  <a:cubicBezTo>
                    <a:pt x="42" y="5675"/>
                    <a:pt x="227" y="5656"/>
                    <a:pt x="638" y="5710"/>
                  </a:cubicBezTo>
                  <a:cubicBezTo>
                    <a:pt x="612" y="5908"/>
                    <a:pt x="705" y="6047"/>
                    <a:pt x="465" y="6228"/>
                  </a:cubicBezTo>
                  <a:cubicBezTo>
                    <a:pt x="522" y="6228"/>
                    <a:pt x="543" y="6228"/>
                    <a:pt x="497" y="6224"/>
                  </a:cubicBezTo>
                  <a:lnTo>
                    <a:pt x="497" y="6224"/>
                  </a:lnTo>
                  <a:cubicBezTo>
                    <a:pt x="551" y="6226"/>
                    <a:pt x="615" y="6227"/>
                    <a:pt x="679" y="6227"/>
                  </a:cubicBezTo>
                  <a:cubicBezTo>
                    <a:pt x="958" y="6227"/>
                    <a:pt x="1248" y="6207"/>
                    <a:pt x="865" y="6190"/>
                  </a:cubicBezTo>
                  <a:cubicBezTo>
                    <a:pt x="1552" y="6160"/>
                    <a:pt x="2238" y="6095"/>
                    <a:pt x="2917" y="5996"/>
                  </a:cubicBezTo>
                  <a:cubicBezTo>
                    <a:pt x="2928" y="5942"/>
                    <a:pt x="2930" y="5885"/>
                    <a:pt x="2923" y="5828"/>
                  </a:cubicBezTo>
                  <a:lnTo>
                    <a:pt x="2923" y="5828"/>
                  </a:lnTo>
                  <a:lnTo>
                    <a:pt x="2968" y="5990"/>
                  </a:lnTo>
                  <a:cubicBezTo>
                    <a:pt x="3878" y="5853"/>
                    <a:pt x="4780" y="5654"/>
                    <a:pt x="5664" y="5391"/>
                  </a:cubicBezTo>
                  <a:cubicBezTo>
                    <a:pt x="5731" y="5299"/>
                    <a:pt x="5802" y="5225"/>
                    <a:pt x="5909" y="5225"/>
                  </a:cubicBezTo>
                  <a:cubicBezTo>
                    <a:pt x="5954" y="5225"/>
                    <a:pt x="6004" y="5238"/>
                    <a:pt x="6063" y="5267"/>
                  </a:cubicBezTo>
                  <a:cubicBezTo>
                    <a:pt x="6827" y="5019"/>
                    <a:pt x="7577" y="4726"/>
                    <a:pt x="8307" y="4390"/>
                  </a:cubicBezTo>
                  <a:cubicBezTo>
                    <a:pt x="8326" y="4331"/>
                    <a:pt x="8341" y="4272"/>
                    <a:pt x="8349" y="4211"/>
                  </a:cubicBezTo>
                  <a:cubicBezTo>
                    <a:pt x="8288" y="4177"/>
                    <a:pt x="8234" y="4135"/>
                    <a:pt x="8185" y="4085"/>
                  </a:cubicBezTo>
                  <a:lnTo>
                    <a:pt x="8185" y="4085"/>
                  </a:lnTo>
                  <a:lnTo>
                    <a:pt x="8351" y="4196"/>
                  </a:lnTo>
                  <a:cubicBezTo>
                    <a:pt x="8351" y="4200"/>
                    <a:pt x="8349" y="4205"/>
                    <a:pt x="8349" y="4211"/>
                  </a:cubicBezTo>
                  <a:cubicBezTo>
                    <a:pt x="8408" y="4240"/>
                    <a:pt x="8469" y="4268"/>
                    <a:pt x="8534" y="4287"/>
                  </a:cubicBezTo>
                  <a:cubicBezTo>
                    <a:pt x="8591" y="4259"/>
                    <a:pt x="8646" y="4232"/>
                    <a:pt x="8703" y="4205"/>
                  </a:cubicBezTo>
                  <a:cubicBezTo>
                    <a:pt x="8650" y="4156"/>
                    <a:pt x="8591" y="4123"/>
                    <a:pt x="8677" y="4041"/>
                  </a:cubicBezTo>
                  <a:lnTo>
                    <a:pt x="8677" y="4041"/>
                  </a:lnTo>
                  <a:cubicBezTo>
                    <a:pt x="8744" y="4085"/>
                    <a:pt x="8799" y="4102"/>
                    <a:pt x="8846" y="4102"/>
                  </a:cubicBezTo>
                  <a:cubicBezTo>
                    <a:pt x="8995" y="4102"/>
                    <a:pt x="9070" y="3931"/>
                    <a:pt x="9232" y="3931"/>
                  </a:cubicBezTo>
                  <a:cubicBezTo>
                    <a:pt x="9237" y="3931"/>
                    <a:pt x="9242" y="3931"/>
                    <a:pt x="9247" y="3931"/>
                  </a:cubicBezTo>
                  <a:cubicBezTo>
                    <a:pt x="10124" y="3473"/>
                    <a:pt x="10978" y="2968"/>
                    <a:pt x="11802" y="2419"/>
                  </a:cubicBezTo>
                  <a:cubicBezTo>
                    <a:pt x="13007" y="2194"/>
                    <a:pt x="13420" y="1879"/>
                    <a:pt x="14278" y="1597"/>
                  </a:cubicBezTo>
                  <a:cubicBezTo>
                    <a:pt x="14064" y="1394"/>
                    <a:pt x="13842" y="677"/>
                    <a:pt x="13514" y="677"/>
                  </a:cubicBezTo>
                  <a:cubicBezTo>
                    <a:pt x="13478" y="677"/>
                    <a:pt x="13441" y="685"/>
                    <a:pt x="13403" y="704"/>
                  </a:cubicBezTo>
                  <a:lnTo>
                    <a:pt x="13403" y="704"/>
                  </a:lnTo>
                  <a:lnTo>
                    <a:pt x="13950" y="386"/>
                  </a:lnTo>
                  <a:lnTo>
                    <a:pt x="13950" y="386"/>
                  </a:lnTo>
                  <a:cubicBezTo>
                    <a:pt x="13824" y="640"/>
                    <a:pt x="14066" y="794"/>
                    <a:pt x="14249" y="794"/>
                  </a:cubicBezTo>
                  <a:cubicBezTo>
                    <a:pt x="14304" y="794"/>
                    <a:pt x="14355" y="779"/>
                    <a:pt x="14387" y="749"/>
                  </a:cubicBezTo>
                  <a:lnTo>
                    <a:pt x="14133" y="360"/>
                  </a:lnTo>
                  <a:lnTo>
                    <a:pt x="14133" y="360"/>
                  </a:lnTo>
                  <a:cubicBezTo>
                    <a:pt x="14203" y="445"/>
                    <a:pt x="14266" y="479"/>
                    <a:pt x="14320" y="479"/>
                  </a:cubicBezTo>
                  <a:cubicBezTo>
                    <a:pt x="14469" y="479"/>
                    <a:pt x="14545" y="223"/>
                    <a:pt x="14475" y="70"/>
                  </a:cubicBezTo>
                  <a:cubicBezTo>
                    <a:pt x="14461" y="45"/>
                    <a:pt x="14448" y="24"/>
                    <a:pt x="1443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11" name="Google Shape;17311;p63"/>
            <p:cNvSpPr/>
            <p:nvPr/>
          </p:nvSpPr>
          <p:spPr>
            <a:xfrm>
              <a:off x="1319950" y="4900225"/>
              <a:ext cx="359575" cy="98300"/>
            </a:xfrm>
            <a:custGeom>
              <a:avLst/>
              <a:gdLst/>
              <a:ahLst/>
              <a:cxnLst/>
              <a:rect l="l" t="t" r="r" b="b"/>
              <a:pathLst>
                <a:path w="14383" h="3932" extrusionOk="0">
                  <a:moveTo>
                    <a:pt x="3791" y="54"/>
                  </a:moveTo>
                  <a:cubicBezTo>
                    <a:pt x="3842" y="54"/>
                    <a:pt x="3896" y="89"/>
                    <a:pt x="3954" y="98"/>
                  </a:cubicBezTo>
                  <a:cubicBezTo>
                    <a:pt x="3957" y="83"/>
                    <a:pt x="3960" y="73"/>
                    <a:pt x="3963" y="73"/>
                  </a:cubicBezTo>
                  <a:cubicBezTo>
                    <a:pt x="3966" y="73"/>
                    <a:pt x="3969" y="81"/>
                    <a:pt x="3973" y="100"/>
                  </a:cubicBezTo>
                  <a:cubicBezTo>
                    <a:pt x="3967" y="100"/>
                    <a:pt x="3960" y="100"/>
                    <a:pt x="3954" y="98"/>
                  </a:cubicBezTo>
                  <a:cubicBezTo>
                    <a:pt x="3940" y="162"/>
                    <a:pt x="3918" y="332"/>
                    <a:pt x="3831" y="332"/>
                  </a:cubicBezTo>
                  <a:cubicBezTo>
                    <a:pt x="3790" y="332"/>
                    <a:pt x="3735" y="294"/>
                    <a:pt x="3660" y="191"/>
                  </a:cubicBezTo>
                  <a:cubicBezTo>
                    <a:pt x="3701" y="84"/>
                    <a:pt x="3745" y="54"/>
                    <a:pt x="3791" y="54"/>
                  </a:cubicBezTo>
                  <a:close/>
                  <a:moveTo>
                    <a:pt x="707" y="517"/>
                  </a:moveTo>
                  <a:lnTo>
                    <a:pt x="707" y="517"/>
                  </a:lnTo>
                  <a:cubicBezTo>
                    <a:pt x="873" y="626"/>
                    <a:pt x="1142" y="878"/>
                    <a:pt x="1006" y="1009"/>
                  </a:cubicBezTo>
                  <a:cubicBezTo>
                    <a:pt x="905" y="866"/>
                    <a:pt x="549" y="779"/>
                    <a:pt x="707" y="517"/>
                  </a:cubicBezTo>
                  <a:close/>
                  <a:moveTo>
                    <a:pt x="12175" y="3179"/>
                  </a:moveTo>
                  <a:lnTo>
                    <a:pt x="12175" y="3179"/>
                  </a:lnTo>
                  <a:cubicBezTo>
                    <a:pt x="12194" y="3189"/>
                    <a:pt x="12202" y="3229"/>
                    <a:pt x="12208" y="3278"/>
                  </a:cubicBezTo>
                  <a:cubicBezTo>
                    <a:pt x="12200" y="3244"/>
                    <a:pt x="12190" y="3210"/>
                    <a:pt x="12175" y="3179"/>
                  </a:cubicBezTo>
                  <a:close/>
                  <a:moveTo>
                    <a:pt x="2993" y="1"/>
                  </a:moveTo>
                  <a:cubicBezTo>
                    <a:pt x="2491" y="1"/>
                    <a:pt x="1975" y="22"/>
                    <a:pt x="1443" y="66"/>
                  </a:cubicBezTo>
                  <a:cubicBezTo>
                    <a:pt x="1155" y="92"/>
                    <a:pt x="867" y="123"/>
                    <a:pt x="581" y="159"/>
                  </a:cubicBezTo>
                  <a:cubicBezTo>
                    <a:pt x="480" y="299"/>
                    <a:pt x="370" y="409"/>
                    <a:pt x="218" y="409"/>
                  </a:cubicBezTo>
                  <a:cubicBezTo>
                    <a:pt x="153" y="409"/>
                    <a:pt x="82" y="389"/>
                    <a:pt x="1" y="344"/>
                  </a:cubicBezTo>
                  <a:lnTo>
                    <a:pt x="1" y="344"/>
                  </a:lnTo>
                  <a:cubicBezTo>
                    <a:pt x="207" y="628"/>
                    <a:pt x="343" y="498"/>
                    <a:pt x="539" y="849"/>
                  </a:cubicBezTo>
                  <a:lnTo>
                    <a:pt x="486" y="1259"/>
                  </a:lnTo>
                  <a:cubicBezTo>
                    <a:pt x="1318" y="1196"/>
                    <a:pt x="2100" y="1164"/>
                    <a:pt x="2844" y="1164"/>
                  </a:cubicBezTo>
                  <a:cubicBezTo>
                    <a:pt x="3194" y="1164"/>
                    <a:pt x="3536" y="1171"/>
                    <a:pt x="3870" y="1185"/>
                  </a:cubicBezTo>
                  <a:cubicBezTo>
                    <a:pt x="3967" y="1070"/>
                    <a:pt x="4145" y="1084"/>
                    <a:pt x="4152" y="1032"/>
                  </a:cubicBezTo>
                  <a:lnTo>
                    <a:pt x="4152" y="1032"/>
                  </a:lnTo>
                  <a:lnTo>
                    <a:pt x="4131" y="1198"/>
                  </a:lnTo>
                  <a:cubicBezTo>
                    <a:pt x="4272" y="1206"/>
                    <a:pt x="4413" y="1215"/>
                    <a:pt x="4551" y="1225"/>
                  </a:cubicBezTo>
                  <a:cubicBezTo>
                    <a:pt x="4421" y="1074"/>
                    <a:pt x="4284" y="967"/>
                    <a:pt x="4320" y="702"/>
                  </a:cubicBezTo>
                  <a:lnTo>
                    <a:pt x="4320" y="702"/>
                  </a:lnTo>
                  <a:lnTo>
                    <a:pt x="4987" y="1143"/>
                  </a:lnTo>
                  <a:cubicBezTo>
                    <a:pt x="4976" y="1183"/>
                    <a:pt x="4959" y="1221"/>
                    <a:pt x="4934" y="1255"/>
                  </a:cubicBezTo>
                  <a:cubicBezTo>
                    <a:pt x="7153" y="1463"/>
                    <a:pt x="9100" y="2024"/>
                    <a:pt x="11201" y="2969"/>
                  </a:cubicBezTo>
                  <a:cubicBezTo>
                    <a:pt x="11283" y="2981"/>
                    <a:pt x="11359" y="3017"/>
                    <a:pt x="11424" y="3072"/>
                  </a:cubicBezTo>
                  <a:cubicBezTo>
                    <a:pt x="11527" y="3118"/>
                    <a:pt x="11628" y="3162"/>
                    <a:pt x="11733" y="3213"/>
                  </a:cubicBezTo>
                  <a:cubicBezTo>
                    <a:pt x="11897" y="3267"/>
                    <a:pt x="12055" y="3324"/>
                    <a:pt x="12215" y="3381"/>
                  </a:cubicBezTo>
                  <a:cubicBezTo>
                    <a:pt x="12215" y="3377"/>
                    <a:pt x="12217" y="3375"/>
                    <a:pt x="12217" y="3370"/>
                  </a:cubicBezTo>
                  <a:cubicBezTo>
                    <a:pt x="12217" y="3375"/>
                    <a:pt x="12217" y="3379"/>
                    <a:pt x="12219" y="3381"/>
                  </a:cubicBezTo>
                  <a:cubicBezTo>
                    <a:pt x="12318" y="3417"/>
                    <a:pt x="12421" y="3452"/>
                    <a:pt x="12520" y="3486"/>
                  </a:cubicBezTo>
                  <a:cubicBezTo>
                    <a:pt x="12558" y="3479"/>
                    <a:pt x="12599" y="3476"/>
                    <a:pt x="12643" y="3476"/>
                  </a:cubicBezTo>
                  <a:cubicBezTo>
                    <a:pt x="12812" y="3476"/>
                    <a:pt x="13012" y="3520"/>
                    <a:pt x="13184" y="3520"/>
                  </a:cubicBezTo>
                  <a:cubicBezTo>
                    <a:pt x="13219" y="3484"/>
                    <a:pt x="13262" y="3462"/>
                    <a:pt x="13317" y="3462"/>
                  </a:cubicBezTo>
                  <a:cubicBezTo>
                    <a:pt x="13344" y="3462"/>
                    <a:pt x="13374" y="3467"/>
                    <a:pt x="13407" y="3480"/>
                  </a:cubicBezTo>
                  <a:cubicBezTo>
                    <a:pt x="13341" y="3507"/>
                    <a:pt x="13271" y="3520"/>
                    <a:pt x="13200" y="3520"/>
                  </a:cubicBezTo>
                  <a:cubicBezTo>
                    <a:pt x="13195" y="3520"/>
                    <a:pt x="13190" y="3520"/>
                    <a:pt x="13184" y="3520"/>
                  </a:cubicBezTo>
                  <a:cubicBezTo>
                    <a:pt x="13140" y="3572"/>
                    <a:pt x="13109" y="3633"/>
                    <a:pt x="13092" y="3698"/>
                  </a:cubicBezTo>
                  <a:cubicBezTo>
                    <a:pt x="13296" y="3776"/>
                    <a:pt x="13498" y="3854"/>
                    <a:pt x="13695" y="3932"/>
                  </a:cubicBezTo>
                  <a:cubicBezTo>
                    <a:pt x="13702" y="3923"/>
                    <a:pt x="13708" y="3917"/>
                    <a:pt x="13714" y="3907"/>
                  </a:cubicBezTo>
                  <a:cubicBezTo>
                    <a:pt x="13714" y="3907"/>
                    <a:pt x="13668" y="3801"/>
                    <a:pt x="13611" y="3764"/>
                  </a:cubicBezTo>
                  <a:lnTo>
                    <a:pt x="13889" y="3749"/>
                  </a:lnTo>
                  <a:cubicBezTo>
                    <a:pt x="13897" y="3740"/>
                    <a:pt x="13904" y="3734"/>
                    <a:pt x="13912" y="3728"/>
                  </a:cubicBezTo>
                  <a:cubicBezTo>
                    <a:pt x="13826" y="3473"/>
                    <a:pt x="13702" y="3526"/>
                    <a:pt x="13605" y="3387"/>
                  </a:cubicBezTo>
                  <a:lnTo>
                    <a:pt x="13605" y="3387"/>
                  </a:lnTo>
                  <a:cubicBezTo>
                    <a:pt x="13665" y="3410"/>
                    <a:pt x="13718" y="3420"/>
                    <a:pt x="13765" y="3420"/>
                  </a:cubicBezTo>
                  <a:cubicBezTo>
                    <a:pt x="14072" y="3420"/>
                    <a:pt x="14135" y="2991"/>
                    <a:pt x="14383" y="2859"/>
                  </a:cubicBezTo>
                  <a:cubicBezTo>
                    <a:pt x="13729" y="2586"/>
                    <a:pt x="13094" y="2323"/>
                    <a:pt x="12619" y="2085"/>
                  </a:cubicBezTo>
                  <a:cubicBezTo>
                    <a:pt x="12560" y="2069"/>
                    <a:pt x="12505" y="2050"/>
                    <a:pt x="12448" y="2031"/>
                  </a:cubicBezTo>
                  <a:lnTo>
                    <a:pt x="12438" y="2100"/>
                  </a:lnTo>
                  <a:lnTo>
                    <a:pt x="12135" y="2119"/>
                  </a:lnTo>
                  <a:lnTo>
                    <a:pt x="12135" y="2119"/>
                  </a:lnTo>
                  <a:lnTo>
                    <a:pt x="12370" y="2005"/>
                  </a:lnTo>
                  <a:cubicBezTo>
                    <a:pt x="9365" y="1031"/>
                    <a:pt x="6525" y="1"/>
                    <a:pt x="29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12" name="Google Shape;17312;p63"/>
            <p:cNvSpPr/>
            <p:nvPr/>
          </p:nvSpPr>
          <p:spPr>
            <a:xfrm>
              <a:off x="954825" y="4620225"/>
              <a:ext cx="1154775" cy="241025"/>
            </a:xfrm>
            <a:custGeom>
              <a:avLst/>
              <a:gdLst/>
              <a:ahLst/>
              <a:cxnLst/>
              <a:rect l="l" t="t" r="r" b="b"/>
              <a:pathLst>
                <a:path w="46191" h="9641" extrusionOk="0">
                  <a:moveTo>
                    <a:pt x="17804" y="177"/>
                  </a:moveTo>
                  <a:lnTo>
                    <a:pt x="18166" y="194"/>
                  </a:lnTo>
                  <a:cubicBezTo>
                    <a:pt x="18149" y="331"/>
                    <a:pt x="18075" y="430"/>
                    <a:pt x="18057" y="564"/>
                  </a:cubicBezTo>
                  <a:lnTo>
                    <a:pt x="18057" y="562"/>
                  </a:lnTo>
                  <a:lnTo>
                    <a:pt x="17804" y="177"/>
                  </a:lnTo>
                  <a:close/>
                  <a:moveTo>
                    <a:pt x="15934" y="524"/>
                  </a:moveTo>
                  <a:cubicBezTo>
                    <a:pt x="15959" y="545"/>
                    <a:pt x="15977" y="569"/>
                    <a:pt x="15991" y="596"/>
                  </a:cubicBezTo>
                  <a:lnTo>
                    <a:pt x="15935" y="560"/>
                  </a:lnTo>
                  <a:cubicBezTo>
                    <a:pt x="15933" y="548"/>
                    <a:pt x="15933" y="536"/>
                    <a:pt x="15934" y="524"/>
                  </a:cubicBezTo>
                  <a:close/>
                  <a:moveTo>
                    <a:pt x="16770" y="670"/>
                  </a:moveTo>
                  <a:lnTo>
                    <a:pt x="16919" y="916"/>
                  </a:lnTo>
                  <a:lnTo>
                    <a:pt x="16568" y="829"/>
                  </a:lnTo>
                  <a:lnTo>
                    <a:pt x="16770" y="670"/>
                  </a:lnTo>
                  <a:close/>
                  <a:moveTo>
                    <a:pt x="28117" y="2882"/>
                  </a:moveTo>
                  <a:lnTo>
                    <a:pt x="28414" y="2932"/>
                  </a:lnTo>
                  <a:lnTo>
                    <a:pt x="28136" y="3191"/>
                  </a:lnTo>
                  <a:lnTo>
                    <a:pt x="28117" y="2882"/>
                  </a:lnTo>
                  <a:close/>
                  <a:moveTo>
                    <a:pt x="17501" y="1"/>
                  </a:moveTo>
                  <a:cubicBezTo>
                    <a:pt x="17388" y="79"/>
                    <a:pt x="17333" y="224"/>
                    <a:pt x="17455" y="531"/>
                  </a:cubicBezTo>
                  <a:cubicBezTo>
                    <a:pt x="17319" y="359"/>
                    <a:pt x="17160" y="296"/>
                    <a:pt x="16996" y="296"/>
                  </a:cubicBezTo>
                  <a:cubicBezTo>
                    <a:pt x="16724" y="296"/>
                    <a:pt x="16441" y="471"/>
                    <a:pt x="16233" y="611"/>
                  </a:cubicBezTo>
                  <a:lnTo>
                    <a:pt x="16280" y="268"/>
                  </a:lnTo>
                  <a:cubicBezTo>
                    <a:pt x="16243" y="210"/>
                    <a:pt x="16203" y="186"/>
                    <a:pt x="16163" y="186"/>
                  </a:cubicBezTo>
                  <a:cubicBezTo>
                    <a:pt x="16046" y="186"/>
                    <a:pt x="15932" y="384"/>
                    <a:pt x="15933" y="520"/>
                  </a:cubicBezTo>
                  <a:lnTo>
                    <a:pt x="15933" y="520"/>
                  </a:lnTo>
                  <a:cubicBezTo>
                    <a:pt x="15885" y="477"/>
                    <a:pt x="15831" y="463"/>
                    <a:pt x="15774" y="463"/>
                  </a:cubicBezTo>
                  <a:cubicBezTo>
                    <a:pt x="15672" y="463"/>
                    <a:pt x="15557" y="508"/>
                    <a:pt x="15446" y="508"/>
                  </a:cubicBezTo>
                  <a:cubicBezTo>
                    <a:pt x="15351" y="508"/>
                    <a:pt x="15258" y="475"/>
                    <a:pt x="15178" y="350"/>
                  </a:cubicBezTo>
                  <a:lnTo>
                    <a:pt x="15178" y="350"/>
                  </a:lnTo>
                  <a:cubicBezTo>
                    <a:pt x="15183" y="350"/>
                    <a:pt x="15188" y="350"/>
                    <a:pt x="15193" y="350"/>
                  </a:cubicBezTo>
                  <a:cubicBezTo>
                    <a:pt x="15389" y="350"/>
                    <a:pt x="15421" y="153"/>
                    <a:pt x="15476" y="26"/>
                  </a:cubicBezTo>
                  <a:lnTo>
                    <a:pt x="15476" y="26"/>
                  </a:lnTo>
                  <a:cubicBezTo>
                    <a:pt x="15304" y="32"/>
                    <a:pt x="15135" y="39"/>
                    <a:pt x="14955" y="49"/>
                  </a:cubicBezTo>
                  <a:cubicBezTo>
                    <a:pt x="13272" y="180"/>
                    <a:pt x="11253" y="657"/>
                    <a:pt x="9359" y="1273"/>
                  </a:cubicBezTo>
                  <a:lnTo>
                    <a:pt x="9552" y="1633"/>
                  </a:lnTo>
                  <a:cubicBezTo>
                    <a:pt x="9483" y="1588"/>
                    <a:pt x="9394" y="1529"/>
                    <a:pt x="9344" y="1529"/>
                  </a:cubicBezTo>
                  <a:cubicBezTo>
                    <a:pt x="9312" y="1529"/>
                    <a:pt x="9295" y="1553"/>
                    <a:pt x="9310" y="1620"/>
                  </a:cubicBezTo>
                  <a:lnTo>
                    <a:pt x="9024" y="1385"/>
                  </a:lnTo>
                  <a:cubicBezTo>
                    <a:pt x="7035" y="2055"/>
                    <a:pt x="5218" y="2876"/>
                    <a:pt x="4128" y="3599"/>
                  </a:cubicBezTo>
                  <a:cubicBezTo>
                    <a:pt x="3464" y="3910"/>
                    <a:pt x="2484" y="4270"/>
                    <a:pt x="1209" y="4602"/>
                  </a:cubicBezTo>
                  <a:cubicBezTo>
                    <a:pt x="1230" y="4661"/>
                    <a:pt x="1218" y="4714"/>
                    <a:pt x="1140" y="4751"/>
                  </a:cubicBezTo>
                  <a:lnTo>
                    <a:pt x="1087" y="4634"/>
                  </a:lnTo>
                  <a:cubicBezTo>
                    <a:pt x="1001" y="4655"/>
                    <a:pt x="919" y="4676"/>
                    <a:pt x="833" y="4697"/>
                  </a:cubicBezTo>
                  <a:cubicBezTo>
                    <a:pt x="667" y="4793"/>
                    <a:pt x="494" y="4888"/>
                    <a:pt x="322" y="4985"/>
                  </a:cubicBezTo>
                  <a:cubicBezTo>
                    <a:pt x="408" y="5061"/>
                    <a:pt x="493" y="5115"/>
                    <a:pt x="572" y="5115"/>
                  </a:cubicBezTo>
                  <a:cubicBezTo>
                    <a:pt x="623" y="5115"/>
                    <a:pt x="671" y="5093"/>
                    <a:pt x="716" y="5040"/>
                  </a:cubicBezTo>
                  <a:lnTo>
                    <a:pt x="716" y="5040"/>
                  </a:lnTo>
                  <a:lnTo>
                    <a:pt x="448" y="5401"/>
                  </a:lnTo>
                  <a:lnTo>
                    <a:pt x="503" y="5437"/>
                  </a:lnTo>
                  <a:lnTo>
                    <a:pt x="0" y="6589"/>
                  </a:lnTo>
                  <a:cubicBezTo>
                    <a:pt x="192" y="6512"/>
                    <a:pt x="385" y="6434"/>
                    <a:pt x="578" y="6356"/>
                  </a:cubicBezTo>
                  <a:cubicBezTo>
                    <a:pt x="518" y="6278"/>
                    <a:pt x="463" y="6198"/>
                    <a:pt x="412" y="6116"/>
                  </a:cubicBezTo>
                  <a:lnTo>
                    <a:pt x="412" y="6116"/>
                  </a:lnTo>
                  <a:cubicBezTo>
                    <a:pt x="487" y="6193"/>
                    <a:pt x="541" y="6222"/>
                    <a:pt x="580" y="6222"/>
                  </a:cubicBezTo>
                  <a:cubicBezTo>
                    <a:pt x="713" y="6222"/>
                    <a:pt x="678" y="5873"/>
                    <a:pt x="783" y="5873"/>
                  </a:cubicBezTo>
                  <a:cubicBezTo>
                    <a:pt x="821" y="5873"/>
                    <a:pt x="878" y="5918"/>
                    <a:pt x="968" y="6043"/>
                  </a:cubicBezTo>
                  <a:lnTo>
                    <a:pt x="713" y="6299"/>
                  </a:lnTo>
                  <a:cubicBezTo>
                    <a:pt x="1136" y="6129"/>
                    <a:pt x="1556" y="5959"/>
                    <a:pt x="1977" y="5790"/>
                  </a:cubicBezTo>
                  <a:cubicBezTo>
                    <a:pt x="1975" y="5702"/>
                    <a:pt x="2063" y="5607"/>
                    <a:pt x="2208" y="5509"/>
                  </a:cubicBezTo>
                  <a:cubicBezTo>
                    <a:pt x="2215" y="5445"/>
                    <a:pt x="2217" y="5384"/>
                    <a:pt x="2213" y="5321"/>
                  </a:cubicBezTo>
                  <a:lnTo>
                    <a:pt x="2213" y="5321"/>
                  </a:lnTo>
                  <a:lnTo>
                    <a:pt x="2410" y="5389"/>
                  </a:lnTo>
                  <a:cubicBezTo>
                    <a:pt x="2852" y="5157"/>
                    <a:pt x="3546" y="4924"/>
                    <a:pt x="4107" y="4768"/>
                  </a:cubicBezTo>
                  <a:cubicBezTo>
                    <a:pt x="6292" y="3506"/>
                    <a:pt x="9569" y="2289"/>
                    <a:pt x="12826" y="1612"/>
                  </a:cubicBezTo>
                  <a:lnTo>
                    <a:pt x="12837" y="1528"/>
                  </a:lnTo>
                  <a:lnTo>
                    <a:pt x="12883" y="1601"/>
                  </a:lnTo>
                  <a:cubicBezTo>
                    <a:pt x="12988" y="1578"/>
                    <a:pt x="13093" y="1559"/>
                    <a:pt x="13199" y="1538"/>
                  </a:cubicBezTo>
                  <a:cubicBezTo>
                    <a:pt x="13175" y="1408"/>
                    <a:pt x="13249" y="1355"/>
                    <a:pt x="13352" y="1355"/>
                  </a:cubicBezTo>
                  <a:cubicBezTo>
                    <a:pt x="13439" y="1355"/>
                    <a:pt x="13548" y="1392"/>
                    <a:pt x="13636" y="1454"/>
                  </a:cubicBezTo>
                  <a:cubicBezTo>
                    <a:pt x="14412" y="1315"/>
                    <a:pt x="15180" y="1208"/>
                    <a:pt x="15926" y="1143"/>
                  </a:cubicBezTo>
                  <a:cubicBezTo>
                    <a:pt x="16359" y="1083"/>
                    <a:pt x="16831" y="1053"/>
                    <a:pt x="17338" y="1053"/>
                  </a:cubicBezTo>
                  <a:cubicBezTo>
                    <a:pt x="18555" y="1053"/>
                    <a:pt x="19980" y="1225"/>
                    <a:pt x="21579" y="1567"/>
                  </a:cubicBezTo>
                  <a:cubicBezTo>
                    <a:pt x="21592" y="1546"/>
                    <a:pt x="21604" y="1532"/>
                    <a:pt x="21623" y="1532"/>
                  </a:cubicBezTo>
                  <a:cubicBezTo>
                    <a:pt x="21638" y="1549"/>
                    <a:pt x="21651" y="1567"/>
                    <a:pt x="21661" y="1586"/>
                  </a:cubicBezTo>
                  <a:cubicBezTo>
                    <a:pt x="22408" y="1748"/>
                    <a:pt x="23192" y="1948"/>
                    <a:pt x="24014" y="2186"/>
                  </a:cubicBezTo>
                  <a:cubicBezTo>
                    <a:pt x="24040" y="2171"/>
                    <a:pt x="24069" y="2163"/>
                    <a:pt x="24098" y="2163"/>
                  </a:cubicBezTo>
                  <a:cubicBezTo>
                    <a:pt x="24114" y="2163"/>
                    <a:pt x="24131" y="2166"/>
                    <a:pt x="24147" y="2171"/>
                  </a:cubicBezTo>
                  <a:cubicBezTo>
                    <a:pt x="24143" y="2190"/>
                    <a:pt x="24147" y="2207"/>
                    <a:pt x="24143" y="2224"/>
                  </a:cubicBezTo>
                  <a:cubicBezTo>
                    <a:pt x="25011" y="2478"/>
                    <a:pt x="25913" y="2773"/>
                    <a:pt x="26851" y="3109"/>
                  </a:cubicBezTo>
                  <a:cubicBezTo>
                    <a:pt x="27419" y="3315"/>
                    <a:pt x="27970" y="3519"/>
                    <a:pt x="28506" y="3719"/>
                  </a:cubicBezTo>
                  <a:cubicBezTo>
                    <a:pt x="28594" y="3536"/>
                    <a:pt x="28697" y="3410"/>
                    <a:pt x="28855" y="3410"/>
                  </a:cubicBezTo>
                  <a:cubicBezTo>
                    <a:pt x="28998" y="3410"/>
                    <a:pt x="29187" y="3513"/>
                    <a:pt x="29451" y="3769"/>
                  </a:cubicBezTo>
                  <a:lnTo>
                    <a:pt x="29322" y="4028"/>
                  </a:lnTo>
                  <a:cubicBezTo>
                    <a:pt x="30626" y="4531"/>
                    <a:pt x="31840" y="5031"/>
                    <a:pt x="32982" y="5569"/>
                  </a:cubicBezTo>
                  <a:cubicBezTo>
                    <a:pt x="35737" y="7504"/>
                    <a:pt x="39779" y="9334"/>
                    <a:pt x="43802" y="9525"/>
                  </a:cubicBezTo>
                  <a:cubicBezTo>
                    <a:pt x="43985" y="9548"/>
                    <a:pt x="44111" y="9565"/>
                    <a:pt x="44195" y="9580"/>
                  </a:cubicBezTo>
                  <a:cubicBezTo>
                    <a:pt x="44183" y="9570"/>
                    <a:pt x="44182" y="9560"/>
                    <a:pt x="44206" y="9547"/>
                  </a:cubicBezTo>
                  <a:lnTo>
                    <a:pt x="44206" y="9547"/>
                  </a:lnTo>
                  <a:cubicBezTo>
                    <a:pt x="44248" y="9566"/>
                    <a:pt x="45497" y="9627"/>
                    <a:pt x="45404" y="9641"/>
                  </a:cubicBezTo>
                  <a:cubicBezTo>
                    <a:pt x="46001" y="9605"/>
                    <a:pt x="45656" y="9243"/>
                    <a:pt x="45640" y="8953"/>
                  </a:cubicBezTo>
                  <a:cubicBezTo>
                    <a:pt x="46191" y="8688"/>
                    <a:pt x="45505" y="8533"/>
                    <a:pt x="45867" y="8453"/>
                  </a:cubicBezTo>
                  <a:cubicBezTo>
                    <a:pt x="43606" y="8413"/>
                    <a:pt x="41589" y="7971"/>
                    <a:pt x="39577" y="7330"/>
                  </a:cubicBezTo>
                  <a:cubicBezTo>
                    <a:pt x="39515" y="7431"/>
                    <a:pt x="39437" y="7507"/>
                    <a:pt x="39315" y="7507"/>
                  </a:cubicBezTo>
                  <a:cubicBezTo>
                    <a:pt x="39267" y="7507"/>
                    <a:pt x="39213" y="7495"/>
                    <a:pt x="39150" y="7468"/>
                  </a:cubicBezTo>
                  <a:cubicBezTo>
                    <a:pt x="39173" y="7382"/>
                    <a:pt x="39213" y="7302"/>
                    <a:pt x="39263" y="7229"/>
                  </a:cubicBezTo>
                  <a:cubicBezTo>
                    <a:pt x="37028" y="6495"/>
                    <a:pt x="34788" y="5525"/>
                    <a:pt x="32218" y="4585"/>
                  </a:cubicBezTo>
                  <a:cubicBezTo>
                    <a:pt x="31779" y="4207"/>
                    <a:pt x="30975" y="3805"/>
                    <a:pt x="30067" y="3412"/>
                  </a:cubicBezTo>
                  <a:lnTo>
                    <a:pt x="30067" y="3412"/>
                  </a:lnTo>
                  <a:lnTo>
                    <a:pt x="30111" y="3601"/>
                  </a:lnTo>
                  <a:lnTo>
                    <a:pt x="29766" y="3284"/>
                  </a:lnTo>
                  <a:cubicBezTo>
                    <a:pt x="28725" y="2846"/>
                    <a:pt x="27587" y="2426"/>
                    <a:pt x="26713" y="2062"/>
                  </a:cubicBezTo>
                  <a:cubicBezTo>
                    <a:pt x="26462" y="1975"/>
                    <a:pt x="26225" y="1893"/>
                    <a:pt x="25987" y="1814"/>
                  </a:cubicBezTo>
                  <a:lnTo>
                    <a:pt x="25892" y="2295"/>
                  </a:lnTo>
                  <a:cubicBezTo>
                    <a:pt x="25781" y="2196"/>
                    <a:pt x="25702" y="2170"/>
                    <a:pt x="25634" y="2170"/>
                  </a:cubicBezTo>
                  <a:cubicBezTo>
                    <a:pt x="25557" y="2170"/>
                    <a:pt x="25494" y="2202"/>
                    <a:pt x="25412" y="2202"/>
                  </a:cubicBezTo>
                  <a:cubicBezTo>
                    <a:pt x="25351" y="2202"/>
                    <a:pt x="25281" y="2185"/>
                    <a:pt x="25188" y="2123"/>
                  </a:cubicBezTo>
                  <a:cubicBezTo>
                    <a:pt x="25447" y="2074"/>
                    <a:pt x="25350" y="1790"/>
                    <a:pt x="25291" y="1580"/>
                  </a:cubicBezTo>
                  <a:cubicBezTo>
                    <a:pt x="23981" y="1143"/>
                    <a:pt x="22843" y="798"/>
                    <a:pt x="21747" y="541"/>
                  </a:cubicBezTo>
                  <a:lnTo>
                    <a:pt x="21747" y="541"/>
                  </a:lnTo>
                  <a:cubicBezTo>
                    <a:pt x="21749" y="556"/>
                    <a:pt x="21749" y="569"/>
                    <a:pt x="21754" y="583"/>
                  </a:cubicBezTo>
                  <a:lnTo>
                    <a:pt x="21865" y="657"/>
                  </a:lnTo>
                  <a:cubicBezTo>
                    <a:pt x="21687" y="799"/>
                    <a:pt x="21637" y="1023"/>
                    <a:pt x="21472" y="1023"/>
                  </a:cubicBezTo>
                  <a:cubicBezTo>
                    <a:pt x="21449" y="1023"/>
                    <a:pt x="21423" y="1018"/>
                    <a:pt x="21394" y="1008"/>
                  </a:cubicBezTo>
                  <a:lnTo>
                    <a:pt x="21169" y="415"/>
                  </a:lnTo>
                  <a:cubicBezTo>
                    <a:pt x="21104" y="464"/>
                    <a:pt x="21050" y="484"/>
                    <a:pt x="21004" y="484"/>
                  </a:cubicBezTo>
                  <a:cubicBezTo>
                    <a:pt x="20925" y="484"/>
                    <a:pt x="20870" y="425"/>
                    <a:pt x="20822" y="344"/>
                  </a:cubicBezTo>
                  <a:cubicBezTo>
                    <a:pt x="20736" y="329"/>
                    <a:pt x="20650" y="316"/>
                    <a:pt x="20565" y="299"/>
                  </a:cubicBezTo>
                  <a:lnTo>
                    <a:pt x="20565" y="299"/>
                  </a:lnTo>
                  <a:cubicBezTo>
                    <a:pt x="20586" y="339"/>
                    <a:pt x="20605" y="381"/>
                    <a:pt x="20622" y="423"/>
                  </a:cubicBezTo>
                  <a:lnTo>
                    <a:pt x="20557" y="299"/>
                  </a:lnTo>
                  <a:cubicBezTo>
                    <a:pt x="20233" y="243"/>
                    <a:pt x="19905" y="192"/>
                    <a:pt x="19575" y="150"/>
                  </a:cubicBezTo>
                  <a:cubicBezTo>
                    <a:pt x="19467" y="285"/>
                    <a:pt x="19362" y="337"/>
                    <a:pt x="19259" y="337"/>
                  </a:cubicBezTo>
                  <a:cubicBezTo>
                    <a:pt x="19093" y="337"/>
                    <a:pt x="18930" y="204"/>
                    <a:pt x="18759" y="68"/>
                  </a:cubicBezTo>
                  <a:cubicBezTo>
                    <a:pt x="18353" y="34"/>
                    <a:pt x="17935" y="13"/>
                    <a:pt x="1750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13" name="Google Shape;17313;p63"/>
            <p:cNvSpPr/>
            <p:nvPr/>
          </p:nvSpPr>
          <p:spPr>
            <a:xfrm>
              <a:off x="2059800" y="4859700"/>
              <a:ext cx="4150" cy="850"/>
            </a:xfrm>
            <a:custGeom>
              <a:avLst/>
              <a:gdLst/>
              <a:ahLst/>
              <a:cxnLst/>
              <a:rect l="l" t="t" r="r" b="b"/>
              <a:pathLst>
                <a:path w="166" h="34" extrusionOk="0">
                  <a:moveTo>
                    <a:pt x="0" y="1"/>
                  </a:moveTo>
                  <a:lnTo>
                    <a:pt x="0" y="1"/>
                  </a:lnTo>
                  <a:cubicBezTo>
                    <a:pt x="27" y="21"/>
                    <a:pt x="112" y="33"/>
                    <a:pt x="140" y="33"/>
                  </a:cubicBezTo>
                  <a:cubicBezTo>
                    <a:pt x="165" y="33"/>
                    <a:pt x="145" y="24"/>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14" name="Google Shape;17314;p63"/>
            <p:cNvSpPr/>
            <p:nvPr/>
          </p:nvSpPr>
          <p:spPr>
            <a:xfrm>
              <a:off x="1959475" y="4951075"/>
              <a:ext cx="13225" cy="6325"/>
            </a:xfrm>
            <a:custGeom>
              <a:avLst/>
              <a:gdLst/>
              <a:ahLst/>
              <a:cxnLst/>
              <a:rect l="l" t="t" r="r" b="b"/>
              <a:pathLst>
                <a:path w="529" h="253" extrusionOk="0">
                  <a:moveTo>
                    <a:pt x="22" y="1"/>
                  </a:moveTo>
                  <a:lnTo>
                    <a:pt x="0" y="157"/>
                  </a:lnTo>
                  <a:cubicBezTo>
                    <a:pt x="59" y="228"/>
                    <a:pt x="117" y="252"/>
                    <a:pt x="175" y="252"/>
                  </a:cubicBezTo>
                  <a:cubicBezTo>
                    <a:pt x="295" y="252"/>
                    <a:pt x="414" y="150"/>
                    <a:pt x="528" y="148"/>
                  </a:cubicBezTo>
                  <a:cubicBezTo>
                    <a:pt x="360" y="102"/>
                    <a:pt x="192" y="49"/>
                    <a:pt x="2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15" name="Google Shape;17315;p63"/>
            <p:cNvSpPr/>
            <p:nvPr/>
          </p:nvSpPr>
          <p:spPr>
            <a:xfrm>
              <a:off x="2085875" y="4861275"/>
              <a:ext cx="3075" cy="75"/>
            </a:xfrm>
            <a:custGeom>
              <a:avLst/>
              <a:gdLst/>
              <a:ahLst/>
              <a:cxnLst/>
              <a:rect l="l" t="t" r="r" b="b"/>
              <a:pathLst>
                <a:path w="123" h="3" extrusionOk="0">
                  <a:moveTo>
                    <a:pt x="0" y="1"/>
                  </a:moveTo>
                  <a:lnTo>
                    <a:pt x="0" y="1"/>
                  </a:lnTo>
                  <a:cubicBezTo>
                    <a:pt x="7" y="1"/>
                    <a:pt x="13" y="2"/>
                    <a:pt x="19" y="2"/>
                  </a:cubicBezTo>
                  <a:lnTo>
                    <a:pt x="19" y="2"/>
                  </a:lnTo>
                  <a:cubicBezTo>
                    <a:pt x="13" y="1"/>
                    <a:pt x="7" y="1"/>
                    <a:pt x="0" y="1"/>
                  </a:cubicBezTo>
                  <a:close/>
                  <a:moveTo>
                    <a:pt x="122" y="1"/>
                  </a:moveTo>
                  <a:cubicBezTo>
                    <a:pt x="97" y="1"/>
                    <a:pt x="71" y="2"/>
                    <a:pt x="43" y="2"/>
                  </a:cubicBezTo>
                  <a:cubicBezTo>
                    <a:pt x="35" y="2"/>
                    <a:pt x="27" y="2"/>
                    <a:pt x="19" y="2"/>
                  </a:cubicBezTo>
                  <a:lnTo>
                    <a:pt x="19" y="2"/>
                  </a:lnTo>
                  <a:cubicBezTo>
                    <a:pt x="39" y="2"/>
                    <a:pt x="55" y="3"/>
                    <a:pt x="71" y="3"/>
                  </a:cubicBezTo>
                  <a:cubicBezTo>
                    <a:pt x="91" y="3"/>
                    <a:pt x="107" y="2"/>
                    <a:pt x="12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16" name="Google Shape;17316;p63"/>
            <p:cNvSpPr/>
            <p:nvPr/>
          </p:nvSpPr>
          <p:spPr>
            <a:xfrm>
              <a:off x="1134425" y="4761325"/>
              <a:ext cx="665100" cy="154300"/>
            </a:xfrm>
            <a:custGeom>
              <a:avLst/>
              <a:gdLst/>
              <a:ahLst/>
              <a:cxnLst/>
              <a:rect l="l" t="t" r="r" b="b"/>
              <a:pathLst>
                <a:path w="26604" h="6172" extrusionOk="0">
                  <a:moveTo>
                    <a:pt x="17005" y="1269"/>
                  </a:moveTo>
                  <a:cubicBezTo>
                    <a:pt x="17144" y="1583"/>
                    <a:pt x="17404" y="1459"/>
                    <a:pt x="17508" y="1604"/>
                  </a:cubicBezTo>
                  <a:cubicBezTo>
                    <a:pt x="17506" y="1604"/>
                    <a:pt x="17504" y="1604"/>
                    <a:pt x="17502" y="1604"/>
                  </a:cubicBezTo>
                  <a:cubicBezTo>
                    <a:pt x="17415" y="1604"/>
                    <a:pt x="17337" y="1759"/>
                    <a:pt x="17220" y="1759"/>
                  </a:cubicBezTo>
                  <a:cubicBezTo>
                    <a:pt x="17177" y="1759"/>
                    <a:pt x="17128" y="1738"/>
                    <a:pt x="17072" y="1681"/>
                  </a:cubicBezTo>
                  <a:lnTo>
                    <a:pt x="17005" y="1269"/>
                  </a:lnTo>
                  <a:close/>
                  <a:moveTo>
                    <a:pt x="21514" y="2931"/>
                  </a:moveTo>
                  <a:cubicBezTo>
                    <a:pt x="21528" y="2962"/>
                    <a:pt x="21528" y="2981"/>
                    <a:pt x="21520" y="2994"/>
                  </a:cubicBezTo>
                  <a:lnTo>
                    <a:pt x="21564" y="3480"/>
                  </a:lnTo>
                  <a:lnTo>
                    <a:pt x="21564" y="3480"/>
                  </a:lnTo>
                  <a:lnTo>
                    <a:pt x="21230" y="3259"/>
                  </a:lnTo>
                  <a:cubicBezTo>
                    <a:pt x="21169" y="3036"/>
                    <a:pt x="21261" y="3005"/>
                    <a:pt x="21358" y="3005"/>
                  </a:cubicBezTo>
                  <a:cubicBezTo>
                    <a:pt x="21395" y="3005"/>
                    <a:pt x="21434" y="3010"/>
                    <a:pt x="21465" y="3010"/>
                  </a:cubicBezTo>
                  <a:cubicBezTo>
                    <a:pt x="21491" y="3010"/>
                    <a:pt x="21511" y="3006"/>
                    <a:pt x="21520" y="2994"/>
                  </a:cubicBezTo>
                  <a:lnTo>
                    <a:pt x="21514" y="2931"/>
                  </a:lnTo>
                  <a:close/>
                  <a:moveTo>
                    <a:pt x="9917" y="0"/>
                  </a:moveTo>
                  <a:cubicBezTo>
                    <a:pt x="9232" y="0"/>
                    <a:pt x="8548" y="30"/>
                    <a:pt x="7865" y="90"/>
                  </a:cubicBezTo>
                  <a:cubicBezTo>
                    <a:pt x="5867" y="300"/>
                    <a:pt x="3449" y="895"/>
                    <a:pt x="1033" y="1671"/>
                  </a:cubicBezTo>
                  <a:cubicBezTo>
                    <a:pt x="1033" y="1780"/>
                    <a:pt x="1031" y="1894"/>
                    <a:pt x="1026" y="2028"/>
                  </a:cubicBezTo>
                  <a:lnTo>
                    <a:pt x="887" y="1719"/>
                  </a:lnTo>
                  <a:lnTo>
                    <a:pt x="656" y="1795"/>
                  </a:lnTo>
                  <a:cubicBezTo>
                    <a:pt x="692" y="1991"/>
                    <a:pt x="698" y="2188"/>
                    <a:pt x="673" y="2386"/>
                  </a:cubicBezTo>
                  <a:cubicBezTo>
                    <a:pt x="495" y="2056"/>
                    <a:pt x="393" y="1936"/>
                    <a:pt x="329" y="1936"/>
                  </a:cubicBezTo>
                  <a:cubicBezTo>
                    <a:pt x="168" y="1936"/>
                    <a:pt x="257" y="2709"/>
                    <a:pt x="0" y="2765"/>
                  </a:cubicBezTo>
                  <a:cubicBezTo>
                    <a:pt x="149" y="2785"/>
                    <a:pt x="304" y="2827"/>
                    <a:pt x="441" y="2827"/>
                  </a:cubicBezTo>
                  <a:cubicBezTo>
                    <a:pt x="506" y="2827"/>
                    <a:pt x="567" y="2817"/>
                    <a:pt x="620" y="2792"/>
                  </a:cubicBezTo>
                  <a:lnTo>
                    <a:pt x="702" y="3030"/>
                  </a:lnTo>
                  <a:cubicBezTo>
                    <a:pt x="803" y="2990"/>
                    <a:pt x="909" y="2952"/>
                    <a:pt x="1009" y="2912"/>
                  </a:cubicBezTo>
                  <a:cubicBezTo>
                    <a:pt x="902" y="2647"/>
                    <a:pt x="820" y="2340"/>
                    <a:pt x="1062" y="2199"/>
                  </a:cubicBezTo>
                  <a:cubicBezTo>
                    <a:pt x="1237" y="2354"/>
                    <a:pt x="1281" y="2590"/>
                    <a:pt x="1335" y="2790"/>
                  </a:cubicBezTo>
                  <a:cubicBezTo>
                    <a:pt x="1598" y="2693"/>
                    <a:pt x="1863" y="2598"/>
                    <a:pt x="2128" y="2506"/>
                  </a:cubicBezTo>
                  <a:cubicBezTo>
                    <a:pt x="2074" y="2455"/>
                    <a:pt x="2036" y="2388"/>
                    <a:pt x="2017" y="2314"/>
                  </a:cubicBezTo>
                  <a:lnTo>
                    <a:pt x="2452" y="2237"/>
                  </a:lnTo>
                  <a:lnTo>
                    <a:pt x="2452" y="2237"/>
                  </a:lnTo>
                  <a:cubicBezTo>
                    <a:pt x="2505" y="2411"/>
                    <a:pt x="2341" y="2384"/>
                    <a:pt x="2294" y="2451"/>
                  </a:cubicBezTo>
                  <a:cubicBezTo>
                    <a:pt x="4233" y="1799"/>
                    <a:pt x="6269" y="1307"/>
                    <a:pt x="7857" y="1189"/>
                  </a:cubicBezTo>
                  <a:cubicBezTo>
                    <a:pt x="8462" y="1134"/>
                    <a:pt x="9093" y="1105"/>
                    <a:pt x="9741" y="1105"/>
                  </a:cubicBezTo>
                  <a:cubicBezTo>
                    <a:pt x="12855" y="1105"/>
                    <a:pt x="16386" y="1759"/>
                    <a:pt x="19512" y="3173"/>
                  </a:cubicBezTo>
                  <a:cubicBezTo>
                    <a:pt x="22069" y="3772"/>
                    <a:pt x="22923" y="4661"/>
                    <a:pt x="24210" y="5469"/>
                  </a:cubicBezTo>
                  <a:cubicBezTo>
                    <a:pt x="24213" y="5464"/>
                    <a:pt x="24217" y="5461"/>
                    <a:pt x="24223" y="5461"/>
                  </a:cubicBezTo>
                  <a:cubicBezTo>
                    <a:pt x="24234" y="5461"/>
                    <a:pt x="24249" y="5470"/>
                    <a:pt x="24269" y="5494"/>
                  </a:cubicBezTo>
                  <a:cubicBezTo>
                    <a:pt x="24361" y="5261"/>
                    <a:pt x="24119" y="5248"/>
                    <a:pt x="24082" y="5076"/>
                  </a:cubicBezTo>
                  <a:lnTo>
                    <a:pt x="24082" y="5076"/>
                  </a:lnTo>
                  <a:lnTo>
                    <a:pt x="25045" y="5124"/>
                  </a:lnTo>
                  <a:cubicBezTo>
                    <a:pt x="25019" y="5326"/>
                    <a:pt x="24984" y="5597"/>
                    <a:pt x="24847" y="5728"/>
                  </a:cubicBezTo>
                  <a:lnTo>
                    <a:pt x="24881" y="5772"/>
                  </a:lnTo>
                  <a:cubicBezTo>
                    <a:pt x="25228" y="5906"/>
                    <a:pt x="25570" y="6039"/>
                    <a:pt x="25909" y="6171"/>
                  </a:cubicBezTo>
                  <a:cubicBezTo>
                    <a:pt x="25928" y="5982"/>
                    <a:pt x="26014" y="5749"/>
                    <a:pt x="25531" y="5593"/>
                  </a:cubicBezTo>
                  <a:lnTo>
                    <a:pt x="25531" y="5593"/>
                  </a:lnTo>
                  <a:cubicBezTo>
                    <a:pt x="25520" y="5662"/>
                    <a:pt x="25505" y="5797"/>
                    <a:pt x="25549" y="5900"/>
                  </a:cubicBezTo>
                  <a:cubicBezTo>
                    <a:pt x="25215" y="5681"/>
                    <a:pt x="25512" y="5730"/>
                    <a:pt x="25242" y="5477"/>
                  </a:cubicBezTo>
                  <a:lnTo>
                    <a:pt x="25493" y="5423"/>
                  </a:lnTo>
                  <a:cubicBezTo>
                    <a:pt x="25398" y="5210"/>
                    <a:pt x="25232" y="5101"/>
                    <a:pt x="25314" y="4935"/>
                  </a:cubicBezTo>
                  <a:lnTo>
                    <a:pt x="25314" y="4935"/>
                  </a:lnTo>
                  <a:cubicBezTo>
                    <a:pt x="25420" y="5064"/>
                    <a:pt x="25520" y="5111"/>
                    <a:pt x="25615" y="5111"/>
                  </a:cubicBezTo>
                  <a:cubicBezTo>
                    <a:pt x="25862" y="5111"/>
                    <a:pt x="26083" y="4803"/>
                    <a:pt x="26328" y="4803"/>
                  </a:cubicBezTo>
                  <a:cubicBezTo>
                    <a:pt x="26413" y="4803"/>
                    <a:pt x="26500" y="4840"/>
                    <a:pt x="26593" y="4939"/>
                  </a:cubicBezTo>
                  <a:lnTo>
                    <a:pt x="26536" y="4859"/>
                  </a:lnTo>
                  <a:cubicBezTo>
                    <a:pt x="26557" y="4853"/>
                    <a:pt x="26580" y="4851"/>
                    <a:pt x="26603" y="4849"/>
                  </a:cubicBezTo>
                  <a:cubicBezTo>
                    <a:pt x="26397" y="4725"/>
                    <a:pt x="26197" y="4600"/>
                    <a:pt x="26008" y="4478"/>
                  </a:cubicBezTo>
                  <a:cubicBezTo>
                    <a:pt x="23964" y="3747"/>
                    <a:pt x="22576" y="2731"/>
                    <a:pt x="19945" y="2176"/>
                  </a:cubicBezTo>
                  <a:cubicBezTo>
                    <a:pt x="17844" y="1189"/>
                    <a:pt x="14654" y="182"/>
                    <a:pt x="10927" y="24"/>
                  </a:cubicBezTo>
                  <a:lnTo>
                    <a:pt x="10925" y="39"/>
                  </a:lnTo>
                  <a:lnTo>
                    <a:pt x="10620" y="58"/>
                  </a:lnTo>
                  <a:lnTo>
                    <a:pt x="10620" y="58"/>
                  </a:lnTo>
                  <a:lnTo>
                    <a:pt x="10776" y="16"/>
                  </a:lnTo>
                  <a:cubicBezTo>
                    <a:pt x="10490" y="5"/>
                    <a:pt x="10203" y="0"/>
                    <a:pt x="991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17" name="Google Shape;17317;p63"/>
            <p:cNvSpPr/>
            <p:nvPr/>
          </p:nvSpPr>
          <p:spPr>
            <a:xfrm>
              <a:off x="2069575" y="4720375"/>
              <a:ext cx="175" cy="250"/>
            </a:xfrm>
            <a:custGeom>
              <a:avLst/>
              <a:gdLst/>
              <a:ahLst/>
              <a:cxnLst/>
              <a:rect l="l" t="t" r="r" b="b"/>
              <a:pathLst>
                <a:path w="7" h="10" extrusionOk="0">
                  <a:moveTo>
                    <a:pt x="6" y="1"/>
                  </a:moveTo>
                  <a:lnTo>
                    <a:pt x="6" y="1"/>
                  </a:lnTo>
                  <a:cubicBezTo>
                    <a:pt x="2" y="5"/>
                    <a:pt x="0" y="7"/>
                    <a:pt x="2" y="9"/>
                  </a:cubicBezTo>
                  <a:cubicBezTo>
                    <a:pt x="6" y="7"/>
                    <a:pt x="6" y="5"/>
                    <a:pt x="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18" name="Google Shape;17318;p63"/>
            <p:cNvSpPr/>
            <p:nvPr/>
          </p:nvSpPr>
          <p:spPr>
            <a:xfrm>
              <a:off x="2088925" y="4861275"/>
              <a:ext cx="800" cy="25"/>
            </a:xfrm>
            <a:custGeom>
              <a:avLst/>
              <a:gdLst/>
              <a:ahLst/>
              <a:cxnLst/>
              <a:rect l="l" t="t" r="r" b="b"/>
              <a:pathLst>
                <a:path w="32" h="1" extrusionOk="0">
                  <a:moveTo>
                    <a:pt x="32" y="1"/>
                  </a:moveTo>
                  <a:cubicBezTo>
                    <a:pt x="25" y="1"/>
                    <a:pt x="13" y="1"/>
                    <a:pt x="0" y="1"/>
                  </a:cubicBezTo>
                  <a:cubicBezTo>
                    <a:pt x="11" y="1"/>
                    <a:pt x="21" y="1"/>
                    <a:pt x="3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19" name="Google Shape;17319;p63"/>
            <p:cNvSpPr/>
            <p:nvPr/>
          </p:nvSpPr>
          <p:spPr>
            <a:xfrm>
              <a:off x="2064000" y="4720600"/>
              <a:ext cx="16050" cy="1500"/>
            </a:xfrm>
            <a:custGeom>
              <a:avLst/>
              <a:gdLst/>
              <a:ahLst/>
              <a:cxnLst/>
              <a:rect l="l" t="t" r="r" b="b"/>
              <a:pathLst>
                <a:path w="642" h="60" extrusionOk="0">
                  <a:moveTo>
                    <a:pt x="225" y="0"/>
                  </a:moveTo>
                  <a:lnTo>
                    <a:pt x="225" y="0"/>
                  </a:lnTo>
                  <a:cubicBezTo>
                    <a:pt x="187" y="26"/>
                    <a:pt x="0" y="28"/>
                    <a:pt x="642" y="59"/>
                  </a:cubicBezTo>
                  <a:cubicBezTo>
                    <a:pt x="349" y="38"/>
                    <a:pt x="232" y="19"/>
                    <a:pt x="22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20" name="Google Shape;17320;p63"/>
            <p:cNvSpPr/>
            <p:nvPr/>
          </p:nvSpPr>
          <p:spPr>
            <a:xfrm>
              <a:off x="1851275" y="4942625"/>
              <a:ext cx="975" cy="550"/>
            </a:xfrm>
            <a:custGeom>
              <a:avLst/>
              <a:gdLst/>
              <a:ahLst/>
              <a:cxnLst/>
              <a:rect l="l" t="t" r="r" b="b"/>
              <a:pathLst>
                <a:path w="39" h="22" extrusionOk="0">
                  <a:moveTo>
                    <a:pt x="28" y="0"/>
                  </a:moveTo>
                  <a:cubicBezTo>
                    <a:pt x="19" y="2"/>
                    <a:pt x="9" y="5"/>
                    <a:pt x="1" y="7"/>
                  </a:cubicBezTo>
                  <a:cubicBezTo>
                    <a:pt x="13" y="13"/>
                    <a:pt x="28" y="17"/>
                    <a:pt x="38" y="21"/>
                  </a:cubicBezTo>
                  <a:lnTo>
                    <a:pt x="28"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21" name="Google Shape;17321;p63"/>
            <p:cNvSpPr/>
            <p:nvPr/>
          </p:nvSpPr>
          <p:spPr>
            <a:xfrm>
              <a:off x="2089700" y="4861225"/>
              <a:ext cx="350" cy="25"/>
            </a:xfrm>
            <a:custGeom>
              <a:avLst/>
              <a:gdLst/>
              <a:ahLst/>
              <a:cxnLst/>
              <a:rect l="l" t="t" r="r" b="b"/>
              <a:pathLst>
                <a:path w="14" h="1" extrusionOk="0">
                  <a:moveTo>
                    <a:pt x="13" y="1"/>
                  </a:moveTo>
                  <a:cubicBezTo>
                    <a:pt x="9" y="1"/>
                    <a:pt x="5" y="1"/>
                    <a:pt x="1" y="1"/>
                  </a:cubicBezTo>
                  <a:cubicBezTo>
                    <a:pt x="5" y="1"/>
                    <a:pt x="9" y="1"/>
                    <a:pt x="1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22" name="Google Shape;17322;p63"/>
            <p:cNvSpPr/>
            <p:nvPr/>
          </p:nvSpPr>
          <p:spPr>
            <a:xfrm>
              <a:off x="1377525" y="4478375"/>
              <a:ext cx="741325" cy="241975"/>
            </a:xfrm>
            <a:custGeom>
              <a:avLst/>
              <a:gdLst/>
              <a:ahLst/>
              <a:cxnLst/>
              <a:rect l="l" t="t" r="r" b="b"/>
              <a:pathLst>
                <a:path w="29653" h="9679" extrusionOk="0">
                  <a:moveTo>
                    <a:pt x="2682" y="215"/>
                  </a:moveTo>
                  <a:lnTo>
                    <a:pt x="2787" y="253"/>
                  </a:lnTo>
                  <a:cubicBezTo>
                    <a:pt x="2775" y="259"/>
                    <a:pt x="2764" y="261"/>
                    <a:pt x="2754" y="261"/>
                  </a:cubicBezTo>
                  <a:cubicBezTo>
                    <a:pt x="2726" y="261"/>
                    <a:pt x="2703" y="244"/>
                    <a:pt x="2682" y="215"/>
                  </a:cubicBezTo>
                  <a:close/>
                  <a:moveTo>
                    <a:pt x="303" y="1"/>
                  </a:moveTo>
                  <a:cubicBezTo>
                    <a:pt x="277" y="1"/>
                    <a:pt x="251" y="1"/>
                    <a:pt x="225" y="1"/>
                  </a:cubicBezTo>
                  <a:cubicBezTo>
                    <a:pt x="286" y="53"/>
                    <a:pt x="350" y="95"/>
                    <a:pt x="416" y="95"/>
                  </a:cubicBezTo>
                  <a:cubicBezTo>
                    <a:pt x="447" y="95"/>
                    <a:pt x="478" y="86"/>
                    <a:pt x="509" y="64"/>
                  </a:cubicBezTo>
                  <a:lnTo>
                    <a:pt x="509" y="64"/>
                  </a:lnTo>
                  <a:cubicBezTo>
                    <a:pt x="558" y="613"/>
                    <a:pt x="0" y="245"/>
                    <a:pt x="173" y="800"/>
                  </a:cubicBezTo>
                  <a:cubicBezTo>
                    <a:pt x="208" y="849"/>
                    <a:pt x="241" y="860"/>
                    <a:pt x="274" y="860"/>
                  </a:cubicBezTo>
                  <a:cubicBezTo>
                    <a:pt x="301" y="860"/>
                    <a:pt x="327" y="853"/>
                    <a:pt x="354" y="853"/>
                  </a:cubicBezTo>
                  <a:cubicBezTo>
                    <a:pt x="387" y="853"/>
                    <a:pt x="421" y="864"/>
                    <a:pt x="457" y="914"/>
                  </a:cubicBezTo>
                  <a:cubicBezTo>
                    <a:pt x="446" y="1000"/>
                    <a:pt x="408" y="1099"/>
                    <a:pt x="408" y="1195"/>
                  </a:cubicBezTo>
                  <a:cubicBezTo>
                    <a:pt x="465" y="1195"/>
                    <a:pt x="522" y="1200"/>
                    <a:pt x="579" y="1200"/>
                  </a:cubicBezTo>
                  <a:lnTo>
                    <a:pt x="606" y="1162"/>
                  </a:lnTo>
                  <a:lnTo>
                    <a:pt x="606" y="1162"/>
                  </a:lnTo>
                  <a:cubicBezTo>
                    <a:pt x="604" y="1174"/>
                    <a:pt x="598" y="1187"/>
                    <a:pt x="591" y="1202"/>
                  </a:cubicBezTo>
                  <a:cubicBezTo>
                    <a:pt x="659" y="1202"/>
                    <a:pt x="724" y="1204"/>
                    <a:pt x="791" y="1206"/>
                  </a:cubicBezTo>
                  <a:lnTo>
                    <a:pt x="558" y="613"/>
                  </a:lnTo>
                  <a:lnTo>
                    <a:pt x="846" y="733"/>
                  </a:lnTo>
                  <a:lnTo>
                    <a:pt x="833" y="1206"/>
                  </a:lnTo>
                  <a:cubicBezTo>
                    <a:pt x="3249" y="1275"/>
                    <a:pt x="5910" y="1700"/>
                    <a:pt x="8259" y="2642"/>
                  </a:cubicBezTo>
                  <a:cubicBezTo>
                    <a:pt x="8463" y="2415"/>
                    <a:pt x="8662" y="2101"/>
                    <a:pt x="9001" y="2101"/>
                  </a:cubicBezTo>
                  <a:cubicBezTo>
                    <a:pt x="9011" y="2101"/>
                    <a:pt x="9021" y="2101"/>
                    <a:pt x="9031" y="2102"/>
                  </a:cubicBezTo>
                  <a:cubicBezTo>
                    <a:pt x="9060" y="2266"/>
                    <a:pt x="9090" y="2320"/>
                    <a:pt x="9123" y="2320"/>
                  </a:cubicBezTo>
                  <a:cubicBezTo>
                    <a:pt x="9187" y="2320"/>
                    <a:pt x="9264" y="2116"/>
                    <a:pt x="9379" y="2116"/>
                  </a:cubicBezTo>
                  <a:cubicBezTo>
                    <a:pt x="9417" y="2116"/>
                    <a:pt x="9458" y="2138"/>
                    <a:pt x="9504" y="2194"/>
                  </a:cubicBezTo>
                  <a:lnTo>
                    <a:pt x="9674" y="2745"/>
                  </a:lnTo>
                  <a:cubicBezTo>
                    <a:pt x="9537" y="2558"/>
                    <a:pt x="9421" y="2485"/>
                    <a:pt x="9321" y="2485"/>
                  </a:cubicBezTo>
                  <a:cubicBezTo>
                    <a:pt x="9195" y="2485"/>
                    <a:pt x="9093" y="2600"/>
                    <a:pt x="9005" y="2747"/>
                  </a:cubicBezTo>
                  <a:lnTo>
                    <a:pt x="9119" y="2821"/>
                  </a:lnTo>
                  <a:cubicBezTo>
                    <a:pt x="9077" y="2867"/>
                    <a:pt x="9031" y="2911"/>
                    <a:pt x="8984" y="2951"/>
                  </a:cubicBezTo>
                  <a:cubicBezTo>
                    <a:pt x="9205" y="3054"/>
                    <a:pt x="9424" y="3162"/>
                    <a:pt x="9636" y="3273"/>
                  </a:cubicBezTo>
                  <a:cubicBezTo>
                    <a:pt x="12120" y="3826"/>
                    <a:pt x="14040" y="4766"/>
                    <a:pt x="15668" y="5698"/>
                  </a:cubicBezTo>
                  <a:cubicBezTo>
                    <a:pt x="19388" y="7574"/>
                    <a:pt x="23239" y="9349"/>
                    <a:pt x="27672" y="9664"/>
                  </a:cubicBezTo>
                  <a:cubicBezTo>
                    <a:pt x="27684" y="9670"/>
                    <a:pt x="27691" y="9675"/>
                    <a:pt x="27691" y="9679"/>
                  </a:cubicBezTo>
                  <a:cubicBezTo>
                    <a:pt x="27728" y="9656"/>
                    <a:pt x="27960" y="9639"/>
                    <a:pt x="28233" y="9633"/>
                  </a:cubicBezTo>
                  <a:cubicBezTo>
                    <a:pt x="28271" y="9620"/>
                    <a:pt x="29444" y="9328"/>
                    <a:pt x="29015" y="9094"/>
                  </a:cubicBezTo>
                  <a:cubicBezTo>
                    <a:pt x="29653" y="8690"/>
                    <a:pt x="28057" y="8543"/>
                    <a:pt x="27850" y="8499"/>
                  </a:cubicBezTo>
                  <a:cubicBezTo>
                    <a:pt x="26952" y="8482"/>
                    <a:pt x="26059" y="8362"/>
                    <a:pt x="25163" y="8171"/>
                  </a:cubicBezTo>
                  <a:lnTo>
                    <a:pt x="25163" y="8171"/>
                  </a:lnTo>
                  <a:cubicBezTo>
                    <a:pt x="25220" y="8266"/>
                    <a:pt x="25284" y="8341"/>
                    <a:pt x="25364" y="8341"/>
                  </a:cubicBezTo>
                  <a:cubicBezTo>
                    <a:pt x="25384" y="8341"/>
                    <a:pt x="25404" y="8337"/>
                    <a:pt x="25426" y="8327"/>
                  </a:cubicBezTo>
                  <a:lnTo>
                    <a:pt x="25426" y="8327"/>
                  </a:lnTo>
                  <a:cubicBezTo>
                    <a:pt x="25391" y="8359"/>
                    <a:pt x="25356" y="8373"/>
                    <a:pt x="25322" y="8373"/>
                  </a:cubicBezTo>
                  <a:cubicBezTo>
                    <a:pt x="25223" y="8373"/>
                    <a:pt x="25126" y="8261"/>
                    <a:pt x="25039" y="8146"/>
                  </a:cubicBezTo>
                  <a:cubicBezTo>
                    <a:pt x="22080" y="7500"/>
                    <a:pt x="19035" y="6070"/>
                    <a:pt x="15293" y="4695"/>
                  </a:cubicBezTo>
                  <a:cubicBezTo>
                    <a:pt x="15182" y="4533"/>
                    <a:pt x="15054" y="4388"/>
                    <a:pt x="14911" y="4257"/>
                  </a:cubicBezTo>
                  <a:cubicBezTo>
                    <a:pt x="14772" y="4198"/>
                    <a:pt x="14576" y="4116"/>
                    <a:pt x="14429" y="3912"/>
                  </a:cubicBezTo>
                  <a:cubicBezTo>
                    <a:pt x="14450" y="3912"/>
                    <a:pt x="14469" y="3915"/>
                    <a:pt x="14488" y="3915"/>
                  </a:cubicBezTo>
                  <a:cubicBezTo>
                    <a:pt x="13565" y="3250"/>
                    <a:pt x="12185" y="2695"/>
                    <a:pt x="11020" y="2251"/>
                  </a:cubicBezTo>
                  <a:cubicBezTo>
                    <a:pt x="10244" y="1938"/>
                    <a:pt x="9378" y="1637"/>
                    <a:pt x="8461" y="1359"/>
                  </a:cubicBezTo>
                  <a:lnTo>
                    <a:pt x="8398" y="1389"/>
                  </a:lnTo>
                  <a:cubicBezTo>
                    <a:pt x="8396" y="1370"/>
                    <a:pt x="8391" y="1353"/>
                    <a:pt x="8387" y="1336"/>
                  </a:cubicBezTo>
                  <a:cubicBezTo>
                    <a:pt x="6570" y="792"/>
                    <a:pt x="4560" y="350"/>
                    <a:pt x="2640" y="138"/>
                  </a:cubicBezTo>
                  <a:lnTo>
                    <a:pt x="2640" y="138"/>
                  </a:lnTo>
                  <a:cubicBezTo>
                    <a:pt x="2650" y="165"/>
                    <a:pt x="2665" y="190"/>
                    <a:pt x="2682" y="215"/>
                  </a:cubicBezTo>
                  <a:lnTo>
                    <a:pt x="2558" y="171"/>
                  </a:lnTo>
                  <a:cubicBezTo>
                    <a:pt x="2558" y="157"/>
                    <a:pt x="2558" y="144"/>
                    <a:pt x="2558" y="129"/>
                  </a:cubicBezTo>
                  <a:cubicBezTo>
                    <a:pt x="2284" y="100"/>
                    <a:pt x="2015" y="74"/>
                    <a:pt x="1750" y="56"/>
                  </a:cubicBezTo>
                  <a:lnTo>
                    <a:pt x="1714" y="127"/>
                  </a:lnTo>
                  <a:cubicBezTo>
                    <a:pt x="1697" y="104"/>
                    <a:pt x="1676" y="79"/>
                    <a:pt x="1653" y="49"/>
                  </a:cubicBezTo>
                  <a:cubicBezTo>
                    <a:pt x="1193" y="17"/>
                    <a:pt x="741" y="1"/>
                    <a:pt x="30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23" name="Google Shape;17323;p63"/>
            <p:cNvSpPr/>
            <p:nvPr/>
          </p:nvSpPr>
          <p:spPr>
            <a:xfrm>
              <a:off x="1315575" y="4906250"/>
              <a:ext cx="4300" cy="6750"/>
            </a:xfrm>
            <a:custGeom>
              <a:avLst/>
              <a:gdLst/>
              <a:ahLst/>
              <a:cxnLst/>
              <a:rect l="l" t="t" r="r" b="b"/>
              <a:pathLst>
                <a:path w="172" h="270" extrusionOk="0">
                  <a:moveTo>
                    <a:pt x="171" y="0"/>
                  </a:moveTo>
                  <a:lnTo>
                    <a:pt x="171" y="0"/>
                  </a:lnTo>
                  <a:cubicBezTo>
                    <a:pt x="115" y="8"/>
                    <a:pt x="58" y="17"/>
                    <a:pt x="1" y="25"/>
                  </a:cubicBezTo>
                  <a:lnTo>
                    <a:pt x="94" y="269"/>
                  </a:lnTo>
                  <a:cubicBezTo>
                    <a:pt x="127" y="183"/>
                    <a:pt x="155" y="93"/>
                    <a:pt x="17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24" name="Google Shape;17324;p63"/>
            <p:cNvSpPr/>
            <p:nvPr/>
          </p:nvSpPr>
          <p:spPr>
            <a:xfrm>
              <a:off x="881375" y="4481275"/>
              <a:ext cx="456375" cy="184200"/>
            </a:xfrm>
            <a:custGeom>
              <a:avLst/>
              <a:gdLst/>
              <a:ahLst/>
              <a:cxnLst/>
              <a:rect l="l" t="t" r="r" b="b"/>
              <a:pathLst>
                <a:path w="18255" h="7368" extrusionOk="0">
                  <a:moveTo>
                    <a:pt x="15959" y="1082"/>
                  </a:moveTo>
                  <a:cubicBezTo>
                    <a:pt x="15959" y="1085"/>
                    <a:pt x="15960" y="1088"/>
                    <a:pt x="15960" y="1092"/>
                  </a:cubicBezTo>
                  <a:lnTo>
                    <a:pt x="15959" y="1082"/>
                  </a:lnTo>
                  <a:close/>
                  <a:moveTo>
                    <a:pt x="2377" y="5756"/>
                  </a:moveTo>
                  <a:lnTo>
                    <a:pt x="2377" y="5756"/>
                  </a:lnTo>
                  <a:cubicBezTo>
                    <a:pt x="2438" y="5775"/>
                    <a:pt x="2503" y="5794"/>
                    <a:pt x="2564" y="5811"/>
                  </a:cubicBezTo>
                  <a:cubicBezTo>
                    <a:pt x="2579" y="5810"/>
                    <a:pt x="2593" y="5808"/>
                    <a:pt x="2606" y="5808"/>
                  </a:cubicBezTo>
                  <a:cubicBezTo>
                    <a:pt x="2633" y="5808"/>
                    <a:pt x="2653" y="5815"/>
                    <a:pt x="2665" y="5841"/>
                  </a:cubicBezTo>
                  <a:cubicBezTo>
                    <a:pt x="2631" y="5830"/>
                    <a:pt x="2597" y="5822"/>
                    <a:pt x="2564" y="5811"/>
                  </a:cubicBezTo>
                  <a:cubicBezTo>
                    <a:pt x="2550" y="5812"/>
                    <a:pt x="2536" y="5813"/>
                    <a:pt x="2520" y="5813"/>
                  </a:cubicBezTo>
                  <a:cubicBezTo>
                    <a:pt x="2475" y="5813"/>
                    <a:pt x="2424" y="5804"/>
                    <a:pt x="2377" y="5756"/>
                  </a:cubicBezTo>
                  <a:close/>
                  <a:moveTo>
                    <a:pt x="1887" y="5765"/>
                  </a:moveTo>
                  <a:lnTo>
                    <a:pt x="1887" y="5765"/>
                  </a:lnTo>
                  <a:cubicBezTo>
                    <a:pt x="2017" y="6148"/>
                    <a:pt x="2389" y="6099"/>
                    <a:pt x="2297" y="6333"/>
                  </a:cubicBezTo>
                  <a:cubicBezTo>
                    <a:pt x="2129" y="6221"/>
                    <a:pt x="1962" y="6114"/>
                    <a:pt x="1887" y="5765"/>
                  </a:cubicBezTo>
                  <a:close/>
                  <a:moveTo>
                    <a:pt x="928" y="6343"/>
                  </a:moveTo>
                  <a:lnTo>
                    <a:pt x="928" y="6343"/>
                  </a:lnTo>
                  <a:cubicBezTo>
                    <a:pt x="1037" y="6404"/>
                    <a:pt x="1159" y="6497"/>
                    <a:pt x="1241" y="6520"/>
                  </a:cubicBezTo>
                  <a:cubicBezTo>
                    <a:pt x="1218" y="6530"/>
                    <a:pt x="1193" y="6535"/>
                    <a:pt x="1169" y="6535"/>
                  </a:cubicBezTo>
                  <a:cubicBezTo>
                    <a:pt x="1071" y="6535"/>
                    <a:pt x="971" y="6457"/>
                    <a:pt x="928" y="6343"/>
                  </a:cubicBezTo>
                  <a:close/>
                  <a:moveTo>
                    <a:pt x="1908" y="6518"/>
                  </a:moveTo>
                  <a:lnTo>
                    <a:pt x="2242" y="6741"/>
                  </a:lnTo>
                  <a:cubicBezTo>
                    <a:pt x="2280" y="6911"/>
                    <a:pt x="2225" y="6873"/>
                    <a:pt x="2162" y="6907"/>
                  </a:cubicBezTo>
                  <a:lnTo>
                    <a:pt x="2160" y="6907"/>
                  </a:lnTo>
                  <a:cubicBezTo>
                    <a:pt x="2040" y="6903"/>
                    <a:pt x="2002" y="6726"/>
                    <a:pt x="1908" y="6518"/>
                  </a:cubicBezTo>
                  <a:close/>
                  <a:moveTo>
                    <a:pt x="1763" y="6713"/>
                  </a:moveTo>
                  <a:lnTo>
                    <a:pt x="1763" y="6713"/>
                  </a:lnTo>
                  <a:cubicBezTo>
                    <a:pt x="1948" y="7134"/>
                    <a:pt x="1594" y="7048"/>
                    <a:pt x="1466" y="7109"/>
                  </a:cubicBezTo>
                  <a:lnTo>
                    <a:pt x="1325" y="6795"/>
                  </a:lnTo>
                  <a:lnTo>
                    <a:pt x="1763" y="6713"/>
                  </a:lnTo>
                  <a:close/>
                  <a:moveTo>
                    <a:pt x="1182" y="7121"/>
                  </a:moveTo>
                  <a:cubicBezTo>
                    <a:pt x="1192" y="7121"/>
                    <a:pt x="1199" y="7125"/>
                    <a:pt x="1205" y="7132"/>
                  </a:cubicBezTo>
                  <a:cubicBezTo>
                    <a:pt x="1195" y="7129"/>
                    <a:pt x="1183" y="7127"/>
                    <a:pt x="1171" y="7127"/>
                  </a:cubicBezTo>
                  <a:cubicBezTo>
                    <a:pt x="1167" y="7127"/>
                    <a:pt x="1163" y="7127"/>
                    <a:pt x="1159" y="7128"/>
                  </a:cubicBezTo>
                  <a:cubicBezTo>
                    <a:pt x="1168" y="7123"/>
                    <a:pt x="1176" y="7121"/>
                    <a:pt x="1182" y="7121"/>
                  </a:cubicBezTo>
                  <a:close/>
                  <a:moveTo>
                    <a:pt x="18162" y="1"/>
                  </a:moveTo>
                  <a:cubicBezTo>
                    <a:pt x="15083" y="299"/>
                    <a:pt x="11989" y="1174"/>
                    <a:pt x="9415" y="2141"/>
                  </a:cubicBezTo>
                  <a:cubicBezTo>
                    <a:pt x="9442" y="2296"/>
                    <a:pt x="9527" y="2547"/>
                    <a:pt x="9417" y="2547"/>
                  </a:cubicBezTo>
                  <a:cubicBezTo>
                    <a:pt x="9389" y="2547"/>
                    <a:pt x="9348" y="2530"/>
                    <a:pt x="9291" y="2493"/>
                  </a:cubicBezTo>
                  <a:cubicBezTo>
                    <a:pt x="9363" y="2457"/>
                    <a:pt x="9298" y="2308"/>
                    <a:pt x="9281" y="2192"/>
                  </a:cubicBezTo>
                  <a:cubicBezTo>
                    <a:pt x="8124" y="2631"/>
                    <a:pt x="7075" y="3086"/>
                    <a:pt x="6183" y="3513"/>
                  </a:cubicBezTo>
                  <a:cubicBezTo>
                    <a:pt x="5563" y="3805"/>
                    <a:pt x="5184" y="4194"/>
                    <a:pt x="4377" y="4526"/>
                  </a:cubicBezTo>
                  <a:cubicBezTo>
                    <a:pt x="4383" y="4608"/>
                    <a:pt x="4419" y="4705"/>
                    <a:pt x="4494" y="4840"/>
                  </a:cubicBezTo>
                  <a:cubicBezTo>
                    <a:pt x="4372" y="4816"/>
                    <a:pt x="4260" y="4804"/>
                    <a:pt x="4156" y="4804"/>
                  </a:cubicBezTo>
                  <a:cubicBezTo>
                    <a:pt x="3860" y="4804"/>
                    <a:pt x="3634" y="4900"/>
                    <a:pt x="3430" y="5092"/>
                  </a:cubicBezTo>
                  <a:cubicBezTo>
                    <a:pt x="3388" y="5041"/>
                    <a:pt x="3350" y="4989"/>
                    <a:pt x="3312" y="4936"/>
                  </a:cubicBezTo>
                  <a:cubicBezTo>
                    <a:pt x="3039" y="5062"/>
                    <a:pt x="2766" y="5189"/>
                    <a:pt x="2494" y="5313"/>
                  </a:cubicBezTo>
                  <a:cubicBezTo>
                    <a:pt x="2514" y="5439"/>
                    <a:pt x="2548" y="5584"/>
                    <a:pt x="2343" y="5584"/>
                  </a:cubicBezTo>
                  <a:cubicBezTo>
                    <a:pt x="2322" y="5584"/>
                    <a:pt x="2299" y="5583"/>
                    <a:pt x="2274" y="5580"/>
                  </a:cubicBezTo>
                  <a:lnTo>
                    <a:pt x="2274" y="5580"/>
                  </a:lnTo>
                  <a:cubicBezTo>
                    <a:pt x="2293" y="5647"/>
                    <a:pt x="2328" y="5708"/>
                    <a:pt x="2377" y="5756"/>
                  </a:cubicBezTo>
                  <a:cubicBezTo>
                    <a:pt x="2221" y="5714"/>
                    <a:pt x="2074" y="5653"/>
                    <a:pt x="1937" y="5573"/>
                  </a:cubicBezTo>
                  <a:lnTo>
                    <a:pt x="1584" y="5738"/>
                  </a:lnTo>
                  <a:cubicBezTo>
                    <a:pt x="1584" y="5752"/>
                    <a:pt x="1584" y="5769"/>
                    <a:pt x="1582" y="5786"/>
                  </a:cubicBezTo>
                  <a:cubicBezTo>
                    <a:pt x="1552" y="5782"/>
                    <a:pt x="1525" y="5777"/>
                    <a:pt x="1498" y="5777"/>
                  </a:cubicBezTo>
                  <a:cubicBezTo>
                    <a:pt x="1426" y="5811"/>
                    <a:pt x="1355" y="5843"/>
                    <a:pt x="1283" y="5876"/>
                  </a:cubicBezTo>
                  <a:cubicBezTo>
                    <a:pt x="1207" y="6029"/>
                    <a:pt x="1298" y="6306"/>
                    <a:pt x="1010" y="6306"/>
                  </a:cubicBezTo>
                  <a:cubicBezTo>
                    <a:pt x="980" y="6306"/>
                    <a:pt x="947" y="6303"/>
                    <a:pt x="909" y="6297"/>
                  </a:cubicBezTo>
                  <a:lnTo>
                    <a:pt x="909" y="6297"/>
                  </a:lnTo>
                  <a:cubicBezTo>
                    <a:pt x="913" y="6314"/>
                    <a:pt x="919" y="6328"/>
                    <a:pt x="928" y="6343"/>
                  </a:cubicBezTo>
                  <a:cubicBezTo>
                    <a:pt x="876" y="6316"/>
                    <a:pt x="828" y="6296"/>
                    <a:pt x="790" y="6296"/>
                  </a:cubicBezTo>
                  <a:cubicBezTo>
                    <a:pt x="736" y="6296"/>
                    <a:pt x="701" y="6337"/>
                    <a:pt x="705" y="6457"/>
                  </a:cubicBezTo>
                  <a:lnTo>
                    <a:pt x="560" y="6206"/>
                  </a:lnTo>
                  <a:cubicBezTo>
                    <a:pt x="372" y="6291"/>
                    <a:pt x="187" y="6375"/>
                    <a:pt x="0" y="6457"/>
                  </a:cubicBezTo>
                  <a:cubicBezTo>
                    <a:pt x="0" y="6484"/>
                    <a:pt x="0" y="6511"/>
                    <a:pt x="2" y="6541"/>
                  </a:cubicBezTo>
                  <a:cubicBezTo>
                    <a:pt x="21" y="6591"/>
                    <a:pt x="30" y="6644"/>
                    <a:pt x="26" y="6699"/>
                  </a:cubicBezTo>
                  <a:cubicBezTo>
                    <a:pt x="57" y="6827"/>
                    <a:pt x="122" y="6936"/>
                    <a:pt x="272" y="6982"/>
                  </a:cubicBezTo>
                  <a:cubicBezTo>
                    <a:pt x="417" y="6961"/>
                    <a:pt x="303" y="6633"/>
                    <a:pt x="405" y="6633"/>
                  </a:cubicBezTo>
                  <a:cubicBezTo>
                    <a:pt x="433" y="6633"/>
                    <a:pt x="477" y="6658"/>
                    <a:pt x="547" y="6720"/>
                  </a:cubicBezTo>
                  <a:lnTo>
                    <a:pt x="520" y="6926"/>
                  </a:lnTo>
                  <a:cubicBezTo>
                    <a:pt x="513" y="7264"/>
                    <a:pt x="548" y="7368"/>
                    <a:pt x="611" y="7368"/>
                  </a:cubicBezTo>
                  <a:cubicBezTo>
                    <a:pt x="710" y="7368"/>
                    <a:pt x="878" y="7108"/>
                    <a:pt x="1052" y="7108"/>
                  </a:cubicBezTo>
                  <a:cubicBezTo>
                    <a:pt x="1122" y="7108"/>
                    <a:pt x="1194" y="7150"/>
                    <a:pt x="1262" y="7268"/>
                  </a:cubicBezTo>
                  <a:cubicBezTo>
                    <a:pt x="1233" y="7203"/>
                    <a:pt x="1224" y="7153"/>
                    <a:pt x="1205" y="7132"/>
                  </a:cubicBezTo>
                  <a:lnTo>
                    <a:pt x="1205" y="7132"/>
                  </a:lnTo>
                  <a:cubicBezTo>
                    <a:pt x="1287" y="7155"/>
                    <a:pt x="1390" y="7245"/>
                    <a:pt x="1468" y="7332"/>
                  </a:cubicBezTo>
                  <a:cubicBezTo>
                    <a:pt x="2682" y="6837"/>
                    <a:pt x="3912" y="6293"/>
                    <a:pt x="5228" y="5733"/>
                  </a:cubicBezTo>
                  <a:cubicBezTo>
                    <a:pt x="5098" y="5327"/>
                    <a:pt x="6427" y="4970"/>
                    <a:pt x="7169" y="4692"/>
                  </a:cubicBezTo>
                  <a:cubicBezTo>
                    <a:pt x="9384" y="3481"/>
                    <a:pt x="12080" y="2215"/>
                    <a:pt x="15445" y="1538"/>
                  </a:cubicBezTo>
                  <a:cubicBezTo>
                    <a:pt x="15437" y="1533"/>
                    <a:pt x="15431" y="1529"/>
                    <a:pt x="15426" y="1529"/>
                  </a:cubicBezTo>
                  <a:cubicBezTo>
                    <a:pt x="15421" y="1529"/>
                    <a:pt x="15417" y="1533"/>
                    <a:pt x="15417" y="1542"/>
                  </a:cubicBezTo>
                  <a:cubicBezTo>
                    <a:pt x="15369" y="1435"/>
                    <a:pt x="15316" y="1401"/>
                    <a:pt x="15331" y="1267"/>
                  </a:cubicBezTo>
                  <a:lnTo>
                    <a:pt x="15331" y="1267"/>
                  </a:lnTo>
                  <a:cubicBezTo>
                    <a:pt x="15464" y="1479"/>
                    <a:pt x="15647" y="1283"/>
                    <a:pt x="15657" y="1498"/>
                  </a:cubicBezTo>
                  <a:cubicBezTo>
                    <a:pt x="15708" y="1487"/>
                    <a:pt x="15762" y="1479"/>
                    <a:pt x="15813" y="1468"/>
                  </a:cubicBezTo>
                  <a:cubicBezTo>
                    <a:pt x="15891" y="1346"/>
                    <a:pt x="15924" y="1199"/>
                    <a:pt x="15905" y="1054"/>
                  </a:cubicBezTo>
                  <a:cubicBezTo>
                    <a:pt x="15851" y="1020"/>
                    <a:pt x="15783" y="1050"/>
                    <a:pt x="15729" y="1010"/>
                  </a:cubicBezTo>
                  <a:lnTo>
                    <a:pt x="15941" y="785"/>
                  </a:lnTo>
                  <a:lnTo>
                    <a:pt x="15959" y="1082"/>
                  </a:lnTo>
                  <a:lnTo>
                    <a:pt x="15959" y="1082"/>
                  </a:lnTo>
                  <a:cubicBezTo>
                    <a:pt x="15959" y="1020"/>
                    <a:pt x="16026" y="1008"/>
                    <a:pt x="16116" y="1008"/>
                  </a:cubicBezTo>
                  <a:cubicBezTo>
                    <a:pt x="16173" y="1008"/>
                    <a:pt x="16239" y="1012"/>
                    <a:pt x="16302" y="1012"/>
                  </a:cubicBezTo>
                  <a:cubicBezTo>
                    <a:pt x="16486" y="1012"/>
                    <a:pt x="16649" y="971"/>
                    <a:pt x="16509" y="652"/>
                  </a:cubicBezTo>
                  <a:lnTo>
                    <a:pt x="16509" y="652"/>
                  </a:lnTo>
                  <a:lnTo>
                    <a:pt x="16738" y="1168"/>
                  </a:lnTo>
                  <a:cubicBezTo>
                    <a:pt x="16753" y="1062"/>
                    <a:pt x="16812" y="1031"/>
                    <a:pt x="16890" y="1031"/>
                  </a:cubicBezTo>
                  <a:cubicBezTo>
                    <a:pt x="17001" y="1031"/>
                    <a:pt x="17150" y="1094"/>
                    <a:pt x="17261" y="1094"/>
                  </a:cubicBezTo>
                  <a:cubicBezTo>
                    <a:pt x="17272" y="1094"/>
                    <a:pt x="17283" y="1093"/>
                    <a:pt x="17293" y="1092"/>
                  </a:cubicBezTo>
                  <a:cubicBezTo>
                    <a:pt x="17016" y="907"/>
                    <a:pt x="17283" y="716"/>
                    <a:pt x="17245" y="543"/>
                  </a:cubicBezTo>
                  <a:lnTo>
                    <a:pt x="17245" y="543"/>
                  </a:lnTo>
                  <a:cubicBezTo>
                    <a:pt x="17327" y="614"/>
                    <a:pt x="17406" y="641"/>
                    <a:pt x="17483" y="641"/>
                  </a:cubicBezTo>
                  <a:cubicBezTo>
                    <a:pt x="17765" y="641"/>
                    <a:pt x="18015" y="269"/>
                    <a:pt x="18254" y="253"/>
                  </a:cubicBezTo>
                  <a:cubicBezTo>
                    <a:pt x="18238" y="118"/>
                    <a:pt x="18202" y="43"/>
                    <a:pt x="1816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25" name="Google Shape;17325;p63"/>
            <p:cNvSpPr/>
            <p:nvPr/>
          </p:nvSpPr>
          <p:spPr>
            <a:xfrm>
              <a:off x="876375" y="4642950"/>
              <a:ext cx="5650" cy="9000"/>
            </a:xfrm>
            <a:custGeom>
              <a:avLst/>
              <a:gdLst/>
              <a:ahLst/>
              <a:cxnLst/>
              <a:rect l="l" t="t" r="r" b="b"/>
              <a:pathLst>
                <a:path w="226" h="360" extrusionOk="0">
                  <a:moveTo>
                    <a:pt x="175" y="0"/>
                  </a:moveTo>
                  <a:cubicBezTo>
                    <a:pt x="118" y="28"/>
                    <a:pt x="59" y="51"/>
                    <a:pt x="0" y="78"/>
                  </a:cubicBezTo>
                  <a:lnTo>
                    <a:pt x="127" y="360"/>
                  </a:lnTo>
                  <a:cubicBezTo>
                    <a:pt x="181" y="337"/>
                    <a:pt x="219" y="288"/>
                    <a:pt x="226" y="229"/>
                  </a:cubicBezTo>
                  <a:cubicBezTo>
                    <a:pt x="213" y="179"/>
                    <a:pt x="204" y="126"/>
                    <a:pt x="202" y="72"/>
                  </a:cubicBezTo>
                  <a:cubicBezTo>
                    <a:pt x="194" y="49"/>
                    <a:pt x="186" y="25"/>
                    <a:pt x="17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26" name="Google Shape;17326;p63"/>
            <p:cNvSpPr/>
            <p:nvPr/>
          </p:nvSpPr>
          <p:spPr>
            <a:xfrm>
              <a:off x="1099200" y="4811400"/>
              <a:ext cx="36125" cy="41225"/>
            </a:xfrm>
            <a:custGeom>
              <a:avLst/>
              <a:gdLst/>
              <a:ahLst/>
              <a:cxnLst/>
              <a:rect l="l" t="t" r="r" b="b"/>
              <a:pathLst>
                <a:path w="1445" h="1649" extrusionOk="0">
                  <a:moveTo>
                    <a:pt x="433" y="467"/>
                  </a:moveTo>
                  <a:lnTo>
                    <a:pt x="454" y="776"/>
                  </a:lnTo>
                  <a:lnTo>
                    <a:pt x="128" y="488"/>
                  </a:lnTo>
                  <a:lnTo>
                    <a:pt x="433" y="467"/>
                  </a:lnTo>
                  <a:close/>
                  <a:moveTo>
                    <a:pt x="1445" y="0"/>
                  </a:moveTo>
                  <a:lnTo>
                    <a:pt x="1445" y="0"/>
                  </a:lnTo>
                  <a:cubicBezTo>
                    <a:pt x="959" y="166"/>
                    <a:pt x="475" y="337"/>
                    <a:pt x="0" y="513"/>
                  </a:cubicBezTo>
                  <a:cubicBezTo>
                    <a:pt x="248" y="827"/>
                    <a:pt x="349" y="1296"/>
                    <a:pt x="648" y="1649"/>
                  </a:cubicBezTo>
                  <a:cubicBezTo>
                    <a:pt x="812" y="1573"/>
                    <a:pt x="980" y="1500"/>
                    <a:pt x="1152" y="1424"/>
                  </a:cubicBezTo>
                  <a:cubicBezTo>
                    <a:pt x="1152" y="1139"/>
                    <a:pt x="1102" y="1099"/>
                    <a:pt x="1148" y="1099"/>
                  </a:cubicBezTo>
                  <a:cubicBezTo>
                    <a:pt x="1166" y="1099"/>
                    <a:pt x="1199" y="1105"/>
                    <a:pt x="1255" y="1105"/>
                  </a:cubicBezTo>
                  <a:cubicBezTo>
                    <a:pt x="1288" y="1105"/>
                    <a:pt x="1330" y="1103"/>
                    <a:pt x="1382" y="1096"/>
                  </a:cubicBezTo>
                  <a:cubicBezTo>
                    <a:pt x="1386" y="978"/>
                    <a:pt x="1365" y="860"/>
                    <a:pt x="1314" y="753"/>
                  </a:cubicBezTo>
                  <a:cubicBezTo>
                    <a:pt x="1312" y="753"/>
                    <a:pt x="1308" y="751"/>
                    <a:pt x="1306" y="751"/>
                  </a:cubicBezTo>
                  <a:lnTo>
                    <a:pt x="1314" y="751"/>
                  </a:lnTo>
                  <a:cubicBezTo>
                    <a:pt x="1234" y="585"/>
                    <a:pt x="1134" y="520"/>
                    <a:pt x="1256" y="202"/>
                  </a:cubicBezTo>
                  <a:cubicBezTo>
                    <a:pt x="1329" y="143"/>
                    <a:pt x="1392" y="76"/>
                    <a:pt x="144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27" name="Google Shape;17327;p63"/>
            <p:cNvSpPr/>
            <p:nvPr/>
          </p:nvSpPr>
          <p:spPr>
            <a:xfrm>
              <a:off x="1312950" y="4932350"/>
              <a:ext cx="7600" cy="925"/>
            </a:xfrm>
            <a:custGeom>
              <a:avLst/>
              <a:gdLst/>
              <a:ahLst/>
              <a:cxnLst/>
              <a:rect l="l" t="t" r="r" b="b"/>
              <a:pathLst>
                <a:path w="304" h="37" extrusionOk="0">
                  <a:moveTo>
                    <a:pt x="193" y="0"/>
                  </a:moveTo>
                  <a:cubicBezTo>
                    <a:pt x="127" y="0"/>
                    <a:pt x="62" y="13"/>
                    <a:pt x="1" y="37"/>
                  </a:cubicBezTo>
                  <a:cubicBezTo>
                    <a:pt x="100" y="29"/>
                    <a:pt x="203" y="20"/>
                    <a:pt x="304" y="12"/>
                  </a:cubicBezTo>
                  <a:cubicBezTo>
                    <a:pt x="267" y="4"/>
                    <a:pt x="230" y="0"/>
                    <a:pt x="19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28" name="Google Shape;17328;p63"/>
            <p:cNvSpPr/>
            <p:nvPr/>
          </p:nvSpPr>
          <p:spPr>
            <a:xfrm>
              <a:off x="1222150" y="4912275"/>
              <a:ext cx="79800" cy="38725"/>
            </a:xfrm>
            <a:custGeom>
              <a:avLst/>
              <a:gdLst/>
              <a:ahLst/>
              <a:cxnLst/>
              <a:rect l="l" t="t" r="r" b="b"/>
              <a:pathLst>
                <a:path w="3192" h="1549" extrusionOk="0">
                  <a:moveTo>
                    <a:pt x="2497" y="1"/>
                  </a:moveTo>
                  <a:lnTo>
                    <a:pt x="2497" y="1"/>
                  </a:lnTo>
                  <a:cubicBezTo>
                    <a:pt x="2194" y="60"/>
                    <a:pt x="1894" y="123"/>
                    <a:pt x="1595" y="190"/>
                  </a:cubicBezTo>
                  <a:lnTo>
                    <a:pt x="1740" y="264"/>
                  </a:lnTo>
                  <a:lnTo>
                    <a:pt x="1307" y="344"/>
                  </a:lnTo>
                  <a:lnTo>
                    <a:pt x="1301" y="257"/>
                  </a:lnTo>
                  <a:cubicBezTo>
                    <a:pt x="861" y="358"/>
                    <a:pt x="428" y="470"/>
                    <a:pt x="1" y="588"/>
                  </a:cubicBezTo>
                  <a:cubicBezTo>
                    <a:pt x="50" y="814"/>
                    <a:pt x="117" y="923"/>
                    <a:pt x="215" y="923"/>
                  </a:cubicBezTo>
                  <a:cubicBezTo>
                    <a:pt x="265" y="923"/>
                    <a:pt x="323" y="896"/>
                    <a:pt x="390" y="842"/>
                  </a:cubicBezTo>
                  <a:lnTo>
                    <a:pt x="390" y="842"/>
                  </a:lnTo>
                  <a:lnTo>
                    <a:pt x="295" y="1549"/>
                  </a:lnTo>
                  <a:cubicBezTo>
                    <a:pt x="533" y="1475"/>
                    <a:pt x="769" y="1408"/>
                    <a:pt x="1006" y="1343"/>
                  </a:cubicBezTo>
                  <a:cubicBezTo>
                    <a:pt x="1006" y="1311"/>
                    <a:pt x="1002" y="1284"/>
                    <a:pt x="1002" y="1250"/>
                  </a:cubicBezTo>
                  <a:cubicBezTo>
                    <a:pt x="1261" y="1122"/>
                    <a:pt x="1900" y="884"/>
                    <a:pt x="2028" y="377"/>
                  </a:cubicBezTo>
                  <a:cubicBezTo>
                    <a:pt x="2070" y="532"/>
                    <a:pt x="2143" y="559"/>
                    <a:pt x="2227" y="559"/>
                  </a:cubicBezTo>
                  <a:cubicBezTo>
                    <a:pt x="2272" y="559"/>
                    <a:pt x="2321" y="551"/>
                    <a:pt x="2370" y="551"/>
                  </a:cubicBezTo>
                  <a:cubicBezTo>
                    <a:pt x="2491" y="551"/>
                    <a:pt x="2612" y="602"/>
                    <a:pt x="2680" y="958"/>
                  </a:cubicBezTo>
                  <a:cubicBezTo>
                    <a:pt x="3191" y="653"/>
                    <a:pt x="2363" y="504"/>
                    <a:pt x="249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29" name="Google Shape;17329;p63"/>
            <p:cNvSpPr/>
            <p:nvPr/>
          </p:nvSpPr>
          <p:spPr>
            <a:xfrm>
              <a:off x="1365375" y="4478600"/>
              <a:ext cx="8500" cy="10850"/>
            </a:xfrm>
            <a:custGeom>
              <a:avLst/>
              <a:gdLst/>
              <a:ahLst/>
              <a:cxnLst/>
              <a:rect l="l" t="t" r="r" b="b"/>
              <a:pathLst>
                <a:path w="340" h="434" extrusionOk="0">
                  <a:moveTo>
                    <a:pt x="337" y="0"/>
                  </a:moveTo>
                  <a:cubicBezTo>
                    <a:pt x="261" y="2"/>
                    <a:pt x="188" y="2"/>
                    <a:pt x="114" y="7"/>
                  </a:cubicBezTo>
                  <a:cubicBezTo>
                    <a:pt x="72" y="208"/>
                    <a:pt x="1" y="379"/>
                    <a:pt x="339" y="434"/>
                  </a:cubicBezTo>
                  <a:lnTo>
                    <a:pt x="337"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30" name="Google Shape;17330;p63"/>
            <p:cNvSpPr/>
            <p:nvPr/>
          </p:nvSpPr>
          <p:spPr>
            <a:xfrm>
              <a:off x="229750" y="4397475"/>
              <a:ext cx="515425" cy="183675"/>
            </a:xfrm>
            <a:custGeom>
              <a:avLst/>
              <a:gdLst/>
              <a:ahLst/>
              <a:cxnLst/>
              <a:rect l="l" t="t" r="r" b="b"/>
              <a:pathLst>
                <a:path w="20617" h="7347" extrusionOk="0">
                  <a:moveTo>
                    <a:pt x="1405" y="810"/>
                  </a:moveTo>
                  <a:lnTo>
                    <a:pt x="1397" y="879"/>
                  </a:lnTo>
                  <a:lnTo>
                    <a:pt x="1100" y="829"/>
                  </a:lnTo>
                  <a:lnTo>
                    <a:pt x="1405" y="810"/>
                  </a:lnTo>
                  <a:close/>
                  <a:moveTo>
                    <a:pt x="4470" y="1958"/>
                  </a:moveTo>
                  <a:cubicBezTo>
                    <a:pt x="4644" y="1998"/>
                    <a:pt x="4970" y="2288"/>
                    <a:pt x="4831" y="2417"/>
                  </a:cubicBezTo>
                  <a:lnTo>
                    <a:pt x="4470" y="1958"/>
                  </a:lnTo>
                  <a:close/>
                  <a:moveTo>
                    <a:pt x="10893" y="5490"/>
                  </a:moveTo>
                  <a:cubicBezTo>
                    <a:pt x="10989" y="5490"/>
                    <a:pt x="11115" y="5566"/>
                    <a:pt x="11193" y="5592"/>
                  </a:cubicBezTo>
                  <a:lnTo>
                    <a:pt x="11264" y="5575"/>
                  </a:lnTo>
                  <a:lnTo>
                    <a:pt x="11264" y="5575"/>
                  </a:lnTo>
                  <a:cubicBezTo>
                    <a:pt x="11262" y="5594"/>
                    <a:pt x="11251" y="5601"/>
                    <a:pt x="11235" y="5601"/>
                  </a:cubicBezTo>
                  <a:cubicBezTo>
                    <a:pt x="11224" y="5601"/>
                    <a:pt x="11209" y="5597"/>
                    <a:pt x="11193" y="5592"/>
                  </a:cubicBezTo>
                  <a:lnTo>
                    <a:pt x="10764" y="5687"/>
                  </a:lnTo>
                  <a:cubicBezTo>
                    <a:pt x="10764" y="5536"/>
                    <a:pt x="10819" y="5490"/>
                    <a:pt x="10893" y="5490"/>
                  </a:cubicBezTo>
                  <a:close/>
                  <a:moveTo>
                    <a:pt x="1446" y="0"/>
                  </a:moveTo>
                  <a:cubicBezTo>
                    <a:pt x="1131" y="0"/>
                    <a:pt x="936" y="144"/>
                    <a:pt x="1313" y="356"/>
                  </a:cubicBezTo>
                  <a:cubicBezTo>
                    <a:pt x="362" y="678"/>
                    <a:pt x="1" y="911"/>
                    <a:pt x="699" y="1140"/>
                  </a:cubicBezTo>
                  <a:cubicBezTo>
                    <a:pt x="827" y="1353"/>
                    <a:pt x="1590" y="1559"/>
                    <a:pt x="2118" y="1758"/>
                  </a:cubicBezTo>
                  <a:lnTo>
                    <a:pt x="2076" y="1700"/>
                  </a:lnTo>
                  <a:lnTo>
                    <a:pt x="2076" y="1700"/>
                  </a:lnTo>
                  <a:cubicBezTo>
                    <a:pt x="2149" y="1701"/>
                    <a:pt x="2221" y="1710"/>
                    <a:pt x="2284" y="1710"/>
                  </a:cubicBezTo>
                  <a:cubicBezTo>
                    <a:pt x="2430" y="1710"/>
                    <a:pt x="2529" y="1663"/>
                    <a:pt x="2482" y="1376"/>
                  </a:cubicBezTo>
                  <a:lnTo>
                    <a:pt x="2482" y="1376"/>
                  </a:lnTo>
                  <a:lnTo>
                    <a:pt x="2949" y="1979"/>
                  </a:lnTo>
                  <a:cubicBezTo>
                    <a:pt x="2963" y="1764"/>
                    <a:pt x="3015" y="1684"/>
                    <a:pt x="3096" y="1684"/>
                  </a:cubicBezTo>
                  <a:cubicBezTo>
                    <a:pt x="3334" y="1684"/>
                    <a:pt x="3818" y="2386"/>
                    <a:pt x="4270" y="2386"/>
                  </a:cubicBezTo>
                  <a:cubicBezTo>
                    <a:pt x="4319" y="2386"/>
                    <a:pt x="4367" y="2378"/>
                    <a:pt x="4415" y="2360"/>
                  </a:cubicBezTo>
                  <a:lnTo>
                    <a:pt x="4415" y="2360"/>
                  </a:lnTo>
                  <a:cubicBezTo>
                    <a:pt x="4461" y="2463"/>
                    <a:pt x="3748" y="2362"/>
                    <a:pt x="3952" y="2646"/>
                  </a:cubicBezTo>
                  <a:lnTo>
                    <a:pt x="4007" y="2682"/>
                  </a:lnTo>
                  <a:cubicBezTo>
                    <a:pt x="3925" y="2706"/>
                    <a:pt x="3839" y="2718"/>
                    <a:pt x="3752" y="2718"/>
                  </a:cubicBezTo>
                  <a:cubicBezTo>
                    <a:pt x="3728" y="2718"/>
                    <a:pt x="3703" y="2717"/>
                    <a:pt x="3679" y="2715"/>
                  </a:cubicBezTo>
                  <a:lnTo>
                    <a:pt x="3679" y="2715"/>
                  </a:lnTo>
                  <a:cubicBezTo>
                    <a:pt x="4053" y="2932"/>
                    <a:pt x="4442" y="3151"/>
                    <a:pt x="4852" y="3371"/>
                  </a:cubicBezTo>
                  <a:lnTo>
                    <a:pt x="4463" y="2909"/>
                  </a:lnTo>
                  <a:lnTo>
                    <a:pt x="4804" y="3064"/>
                  </a:lnTo>
                  <a:lnTo>
                    <a:pt x="4682" y="2614"/>
                  </a:lnTo>
                  <a:lnTo>
                    <a:pt x="4850" y="2726"/>
                  </a:lnTo>
                  <a:lnTo>
                    <a:pt x="4877" y="3388"/>
                  </a:lnTo>
                  <a:cubicBezTo>
                    <a:pt x="6499" y="4261"/>
                    <a:pt x="8398" y="5138"/>
                    <a:pt x="10572" y="5842"/>
                  </a:cubicBezTo>
                  <a:lnTo>
                    <a:pt x="10568" y="5779"/>
                  </a:lnTo>
                  <a:lnTo>
                    <a:pt x="10654" y="5870"/>
                  </a:lnTo>
                  <a:cubicBezTo>
                    <a:pt x="13081" y="6650"/>
                    <a:pt x="15599" y="7115"/>
                    <a:pt x="18145" y="7249"/>
                  </a:cubicBezTo>
                  <a:cubicBezTo>
                    <a:pt x="17973" y="7251"/>
                    <a:pt x="17845" y="7277"/>
                    <a:pt x="18183" y="7321"/>
                  </a:cubicBezTo>
                  <a:lnTo>
                    <a:pt x="18198" y="7222"/>
                  </a:lnTo>
                  <a:lnTo>
                    <a:pt x="18185" y="7321"/>
                  </a:lnTo>
                  <a:cubicBezTo>
                    <a:pt x="18240" y="7329"/>
                    <a:pt x="18311" y="7336"/>
                    <a:pt x="18396" y="7346"/>
                  </a:cubicBezTo>
                  <a:lnTo>
                    <a:pt x="18364" y="7334"/>
                  </a:lnTo>
                  <a:cubicBezTo>
                    <a:pt x="18364" y="7312"/>
                    <a:pt x="18366" y="7291"/>
                    <a:pt x="18368" y="7273"/>
                  </a:cubicBezTo>
                  <a:cubicBezTo>
                    <a:pt x="18337" y="7270"/>
                    <a:pt x="18309" y="7268"/>
                    <a:pt x="18274" y="7266"/>
                  </a:cubicBezTo>
                  <a:cubicBezTo>
                    <a:pt x="18295" y="7264"/>
                    <a:pt x="18316" y="7262"/>
                    <a:pt x="18339" y="7262"/>
                  </a:cubicBezTo>
                  <a:lnTo>
                    <a:pt x="18370" y="7264"/>
                  </a:lnTo>
                  <a:lnTo>
                    <a:pt x="18370" y="7260"/>
                  </a:lnTo>
                  <a:cubicBezTo>
                    <a:pt x="18380" y="7212"/>
                    <a:pt x="18402" y="7192"/>
                    <a:pt x="18432" y="7192"/>
                  </a:cubicBezTo>
                  <a:cubicBezTo>
                    <a:pt x="18465" y="7192"/>
                    <a:pt x="18506" y="7214"/>
                    <a:pt x="18551" y="7247"/>
                  </a:cubicBezTo>
                  <a:cubicBezTo>
                    <a:pt x="18686" y="7237"/>
                    <a:pt x="18820" y="7228"/>
                    <a:pt x="18955" y="7216"/>
                  </a:cubicBezTo>
                  <a:lnTo>
                    <a:pt x="19437" y="6570"/>
                  </a:lnTo>
                  <a:lnTo>
                    <a:pt x="19380" y="6532"/>
                  </a:lnTo>
                  <a:cubicBezTo>
                    <a:pt x="19702" y="6154"/>
                    <a:pt x="20463" y="6419"/>
                    <a:pt x="20616" y="5899"/>
                  </a:cubicBezTo>
                  <a:lnTo>
                    <a:pt x="20616" y="5899"/>
                  </a:lnTo>
                  <a:cubicBezTo>
                    <a:pt x="19956" y="6023"/>
                    <a:pt x="19287" y="6107"/>
                    <a:pt x="18616" y="6147"/>
                  </a:cubicBezTo>
                  <a:cubicBezTo>
                    <a:pt x="17008" y="6107"/>
                    <a:pt x="15363" y="5845"/>
                    <a:pt x="13761" y="5441"/>
                  </a:cubicBezTo>
                  <a:lnTo>
                    <a:pt x="13761" y="5441"/>
                  </a:lnTo>
                  <a:lnTo>
                    <a:pt x="13981" y="5798"/>
                  </a:lnTo>
                  <a:cubicBezTo>
                    <a:pt x="13933" y="5739"/>
                    <a:pt x="13866" y="5728"/>
                    <a:pt x="13794" y="5728"/>
                  </a:cubicBezTo>
                  <a:cubicBezTo>
                    <a:pt x="13751" y="5728"/>
                    <a:pt x="13707" y="5732"/>
                    <a:pt x="13663" y="5732"/>
                  </a:cubicBezTo>
                  <a:cubicBezTo>
                    <a:pt x="13528" y="5732"/>
                    <a:pt x="13400" y="5697"/>
                    <a:pt x="13348" y="5411"/>
                  </a:cubicBezTo>
                  <a:lnTo>
                    <a:pt x="13348" y="5411"/>
                  </a:lnTo>
                  <a:cubicBezTo>
                    <a:pt x="13375" y="5420"/>
                    <a:pt x="13397" y="5424"/>
                    <a:pt x="13416" y="5424"/>
                  </a:cubicBezTo>
                  <a:cubicBezTo>
                    <a:pt x="13456" y="5424"/>
                    <a:pt x="13480" y="5405"/>
                    <a:pt x="13491" y="5371"/>
                  </a:cubicBezTo>
                  <a:cubicBezTo>
                    <a:pt x="9893" y="4431"/>
                    <a:pt x="6520" y="2812"/>
                    <a:pt x="4257" y="1485"/>
                  </a:cubicBezTo>
                  <a:cubicBezTo>
                    <a:pt x="4210" y="1648"/>
                    <a:pt x="4192" y="1843"/>
                    <a:pt x="4084" y="1843"/>
                  </a:cubicBezTo>
                  <a:cubicBezTo>
                    <a:pt x="4039" y="1843"/>
                    <a:pt x="3979" y="1809"/>
                    <a:pt x="3893" y="1723"/>
                  </a:cubicBezTo>
                  <a:lnTo>
                    <a:pt x="3893" y="1723"/>
                  </a:lnTo>
                  <a:cubicBezTo>
                    <a:pt x="3965" y="1738"/>
                    <a:pt x="4020" y="1745"/>
                    <a:pt x="4061" y="1745"/>
                  </a:cubicBezTo>
                  <a:cubicBezTo>
                    <a:pt x="4300" y="1745"/>
                    <a:pt x="4065" y="1506"/>
                    <a:pt x="3914" y="1283"/>
                  </a:cubicBezTo>
                  <a:cubicBezTo>
                    <a:pt x="3811" y="1222"/>
                    <a:pt x="3712" y="1161"/>
                    <a:pt x="3618" y="1102"/>
                  </a:cubicBezTo>
                  <a:cubicBezTo>
                    <a:pt x="2886" y="686"/>
                    <a:pt x="1641" y="385"/>
                    <a:pt x="2011" y="148"/>
                  </a:cubicBezTo>
                  <a:cubicBezTo>
                    <a:pt x="1837" y="45"/>
                    <a:pt x="1623" y="0"/>
                    <a:pt x="144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31" name="Google Shape;17331;p63"/>
            <p:cNvSpPr/>
            <p:nvPr/>
          </p:nvSpPr>
          <p:spPr>
            <a:xfrm>
              <a:off x="1184300" y="4652450"/>
              <a:ext cx="3400" cy="2200"/>
            </a:xfrm>
            <a:custGeom>
              <a:avLst/>
              <a:gdLst/>
              <a:ahLst/>
              <a:cxnLst/>
              <a:rect l="l" t="t" r="r" b="b"/>
              <a:pathLst>
                <a:path w="136" h="88" extrusionOk="0">
                  <a:moveTo>
                    <a:pt x="135" y="1"/>
                  </a:moveTo>
                  <a:lnTo>
                    <a:pt x="135" y="1"/>
                  </a:lnTo>
                  <a:cubicBezTo>
                    <a:pt x="91" y="14"/>
                    <a:pt x="45" y="30"/>
                    <a:pt x="1" y="45"/>
                  </a:cubicBezTo>
                  <a:cubicBezTo>
                    <a:pt x="38" y="69"/>
                    <a:pt x="70" y="88"/>
                    <a:pt x="93" y="88"/>
                  </a:cubicBezTo>
                  <a:cubicBezTo>
                    <a:pt x="119" y="88"/>
                    <a:pt x="134" y="65"/>
                    <a:pt x="13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32" name="Google Shape;17332;p63"/>
            <p:cNvSpPr/>
            <p:nvPr/>
          </p:nvSpPr>
          <p:spPr>
            <a:xfrm>
              <a:off x="1662750" y="4984100"/>
              <a:ext cx="149800" cy="65125"/>
            </a:xfrm>
            <a:custGeom>
              <a:avLst/>
              <a:gdLst/>
              <a:ahLst/>
              <a:cxnLst/>
              <a:rect l="l" t="t" r="r" b="b"/>
              <a:pathLst>
                <a:path w="5992" h="2605" extrusionOk="0">
                  <a:moveTo>
                    <a:pt x="623" y="1"/>
                  </a:moveTo>
                  <a:cubicBezTo>
                    <a:pt x="557" y="91"/>
                    <a:pt x="381" y="209"/>
                    <a:pt x="202" y="371"/>
                  </a:cubicBezTo>
                  <a:cubicBezTo>
                    <a:pt x="204" y="377"/>
                    <a:pt x="206" y="385"/>
                    <a:pt x="208" y="392"/>
                  </a:cubicBezTo>
                  <a:lnTo>
                    <a:pt x="177" y="394"/>
                  </a:lnTo>
                  <a:cubicBezTo>
                    <a:pt x="114" y="453"/>
                    <a:pt x="55" y="514"/>
                    <a:pt x="0" y="581"/>
                  </a:cubicBezTo>
                  <a:cubicBezTo>
                    <a:pt x="198" y="661"/>
                    <a:pt x="395" y="737"/>
                    <a:pt x="591" y="819"/>
                  </a:cubicBezTo>
                  <a:cubicBezTo>
                    <a:pt x="840" y="809"/>
                    <a:pt x="1155" y="754"/>
                    <a:pt x="1197" y="754"/>
                  </a:cubicBezTo>
                  <a:cubicBezTo>
                    <a:pt x="1211" y="754"/>
                    <a:pt x="1192" y="761"/>
                    <a:pt x="1125" y="779"/>
                  </a:cubicBezTo>
                  <a:cubicBezTo>
                    <a:pt x="1117" y="852"/>
                    <a:pt x="1077" y="922"/>
                    <a:pt x="1037" y="1000"/>
                  </a:cubicBezTo>
                  <a:cubicBezTo>
                    <a:pt x="2004" y="1401"/>
                    <a:pt x="2976" y="1826"/>
                    <a:pt x="4101" y="2289"/>
                  </a:cubicBezTo>
                  <a:cubicBezTo>
                    <a:pt x="4290" y="2394"/>
                    <a:pt x="4482" y="2499"/>
                    <a:pt x="4675" y="2604"/>
                  </a:cubicBezTo>
                  <a:cubicBezTo>
                    <a:pt x="4927" y="2459"/>
                    <a:pt x="5285" y="2396"/>
                    <a:pt x="5438" y="2087"/>
                  </a:cubicBezTo>
                  <a:cubicBezTo>
                    <a:pt x="5527" y="2220"/>
                    <a:pt x="5631" y="2270"/>
                    <a:pt x="5742" y="2270"/>
                  </a:cubicBezTo>
                  <a:cubicBezTo>
                    <a:pt x="5822" y="2270"/>
                    <a:pt x="5906" y="2244"/>
                    <a:pt x="5992" y="2207"/>
                  </a:cubicBezTo>
                  <a:cubicBezTo>
                    <a:pt x="5232" y="1883"/>
                    <a:pt x="4486" y="1548"/>
                    <a:pt x="3754" y="1218"/>
                  </a:cubicBezTo>
                  <a:cubicBezTo>
                    <a:pt x="3596" y="857"/>
                    <a:pt x="2829" y="444"/>
                    <a:pt x="1908" y="32"/>
                  </a:cubicBezTo>
                  <a:cubicBezTo>
                    <a:pt x="1868" y="193"/>
                    <a:pt x="1744" y="219"/>
                    <a:pt x="1614" y="219"/>
                  </a:cubicBezTo>
                  <a:cubicBezTo>
                    <a:pt x="1552" y="219"/>
                    <a:pt x="1489" y="213"/>
                    <a:pt x="1433" y="213"/>
                  </a:cubicBezTo>
                  <a:cubicBezTo>
                    <a:pt x="1292" y="213"/>
                    <a:pt x="1196" y="251"/>
                    <a:pt x="1283" y="514"/>
                  </a:cubicBezTo>
                  <a:cubicBezTo>
                    <a:pt x="1022" y="192"/>
                    <a:pt x="846" y="150"/>
                    <a:pt x="62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33" name="Google Shape;17333;p63"/>
            <p:cNvSpPr/>
            <p:nvPr/>
          </p:nvSpPr>
          <p:spPr>
            <a:xfrm>
              <a:off x="746775" y="4338675"/>
              <a:ext cx="997000" cy="224900"/>
            </a:xfrm>
            <a:custGeom>
              <a:avLst/>
              <a:gdLst/>
              <a:ahLst/>
              <a:cxnLst/>
              <a:rect l="l" t="t" r="r" b="b"/>
              <a:pathLst>
                <a:path w="39880" h="8996" extrusionOk="0">
                  <a:moveTo>
                    <a:pt x="30990" y="1178"/>
                  </a:moveTo>
                  <a:cubicBezTo>
                    <a:pt x="31018" y="1178"/>
                    <a:pt x="31046" y="1195"/>
                    <a:pt x="31072" y="1217"/>
                  </a:cubicBezTo>
                  <a:cubicBezTo>
                    <a:pt x="31074" y="1217"/>
                    <a:pt x="31076" y="1217"/>
                    <a:pt x="31077" y="1217"/>
                  </a:cubicBezTo>
                  <a:cubicBezTo>
                    <a:pt x="31109" y="1217"/>
                    <a:pt x="31139" y="1236"/>
                    <a:pt x="31163" y="1292"/>
                  </a:cubicBezTo>
                  <a:cubicBezTo>
                    <a:pt x="31140" y="1278"/>
                    <a:pt x="31106" y="1242"/>
                    <a:pt x="31072" y="1217"/>
                  </a:cubicBezTo>
                  <a:cubicBezTo>
                    <a:pt x="31033" y="1223"/>
                    <a:pt x="30995" y="1240"/>
                    <a:pt x="30967" y="1269"/>
                  </a:cubicBezTo>
                  <a:lnTo>
                    <a:pt x="31081" y="1456"/>
                  </a:lnTo>
                  <a:lnTo>
                    <a:pt x="31081" y="1456"/>
                  </a:lnTo>
                  <a:lnTo>
                    <a:pt x="30786" y="1410"/>
                  </a:lnTo>
                  <a:cubicBezTo>
                    <a:pt x="30843" y="1385"/>
                    <a:pt x="30906" y="1316"/>
                    <a:pt x="30967" y="1269"/>
                  </a:cubicBezTo>
                  <a:lnTo>
                    <a:pt x="30932" y="1213"/>
                  </a:lnTo>
                  <a:cubicBezTo>
                    <a:pt x="30950" y="1188"/>
                    <a:pt x="30970" y="1178"/>
                    <a:pt x="30990" y="1178"/>
                  </a:cubicBezTo>
                  <a:close/>
                  <a:moveTo>
                    <a:pt x="15258" y="2397"/>
                  </a:moveTo>
                  <a:lnTo>
                    <a:pt x="15445" y="2813"/>
                  </a:lnTo>
                  <a:lnTo>
                    <a:pt x="15380" y="2842"/>
                  </a:lnTo>
                  <a:lnTo>
                    <a:pt x="15258" y="2397"/>
                  </a:lnTo>
                  <a:close/>
                  <a:moveTo>
                    <a:pt x="15773" y="2159"/>
                  </a:moveTo>
                  <a:cubicBezTo>
                    <a:pt x="16009" y="2159"/>
                    <a:pt x="16361" y="2493"/>
                    <a:pt x="16617" y="2493"/>
                  </a:cubicBezTo>
                  <a:cubicBezTo>
                    <a:pt x="16707" y="2493"/>
                    <a:pt x="16785" y="2452"/>
                    <a:pt x="16841" y="2340"/>
                  </a:cubicBezTo>
                  <a:lnTo>
                    <a:pt x="16841" y="2340"/>
                  </a:lnTo>
                  <a:cubicBezTo>
                    <a:pt x="16947" y="2926"/>
                    <a:pt x="16526" y="2426"/>
                    <a:pt x="16511" y="3006"/>
                  </a:cubicBezTo>
                  <a:cubicBezTo>
                    <a:pt x="16425" y="2754"/>
                    <a:pt x="16341" y="2680"/>
                    <a:pt x="16254" y="2680"/>
                  </a:cubicBezTo>
                  <a:cubicBezTo>
                    <a:pt x="16131" y="2680"/>
                    <a:pt x="16002" y="2830"/>
                    <a:pt x="15851" y="2830"/>
                  </a:cubicBezTo>
                  <a:cubicBezTo>
                    <a:pt x="15785" y="2830"/>
                    <a:pt x="15716" y="2802"/>
                    <a:pt x="15641" y="2722"/>
                  </a:cubicBezTo>
                  <a:cubicBezTo>
                    <a:pt x="15657" y="2586"/>
                    <a:pt x="15683" y="2382"/>
                    <a:pt x="15647" y="2207"/>
                  </a:cubicBezTo>
                  <a:lnTo>
                    <a:pt x="15645" y="2207"/>
                  </a:lnTo>
                  <a:cubicBezTo>
                    <a:pt x="15682" y="2173"/>
                    <a:pt x="15725" y="2159"/>
                    <a:pt x="15773" y="2159"/>
                  </a:cubicBezTo>
                  <a:close/>
                  <a:moveTo>
                    <a:pt x="10797" y="4962"/>
                  </a:moveTo>
                  <a:lnTo>
                    <a:pt x="11437" y="5168"/>
                  </a:lnTo>
                  <a:cubicBezTo>
                    <a:pt x="11380" y="5196"/>
                    <a:pt x="11283" y="5191"/>
                    <a:pt x="11282" y="5304"/>
                  </a:cubicBezTo>
                  <a:lnTo>
                    <a:pt x="11282" y="5304"/>
                  </a:lnTo>
                  <a:cubicBezTo>
                    <a:pt x="11261" y="5160"/>
                    <a:pt x="11220" y="5124"/>
                    <a:pt x="11168" y="5124"/>
                  </a:cubicBezTo>
                  <a:cubicBezTo>
                    <a:pt x="11116" y="5124"/>
                    <a:pt x="11053" y="5160"/>
                    <a:pt x="10989" y="5160"/>
                  </a:cubicBezTo>
                  <a:cubicBezTo>
                    <a:pt x="10923" y="5160"/>
                    <a:pt x="10855" y="5121"/>
                    <a:pt x="10797" y="4962"/>
                  </a:cubicBezTo>
                  <a:close/>
                  <a:moveTo>
                    <a:pt x="25633" y="0"/>
                  </a:moveTo>
                  <a:cubicBezTo>
                    <a:pt x="25090" y="0"/>
                    <a:pt x="24560" y="30"/>
                    <a:pt x="24053" y="94"/>
                  </a:cubicBezTo>
                  <a:cubicBezTo>
                    <a:pt x="19884" y="361"/>
                    <a:pt x="15851" y="1858"/>
                    <a:pt x="12768" y="3290"/>
                  </a:cubicBezTo>
                  <a:cubicBezTo>
                    <a:pt x="12789" y="3337"/>
                    <a:pt x="12806" y="3383"/>
                    <a:pt x="12816" y="3431"/>
                  </a:cubicBezTo>
                  <a:cubicBezTo>
                    <a:pt x="12775" y="3486"/>
                    <a:pt x="12698" y="3538"/>
                    <a:pt x="12600" y="3538"/>
                  </a:cubicBezTo>
                  <a:cubicBezTo>
                    <a:pt x="12540" y="3538"/>
                    <a:pt x="12472" y="3517"/>
                    <a:pt x="12400" y="3465"/>
                  </a:cubicBezTo>
                  <a:cubicBezTo>
                    <a:pt x="12343" y="3490"/>
                    <a:pt x="12284" y="3520"/>
                    <a:pt x="12230" y="3547"/>
                  </a:cubicBezTo>
                  <a:cubicBezTo>
                    <a:pt x="12478" y="3688"/>
                    <a:pt x="12736" y="3860"/>
                    <a:pt x="12865" y="3980"/>
                  </a:cubicBezTo>
                  <a:cubicBezTo>
                    <a:pt x="12541" y="4136"/>
                    <a:pt x="12959" y="4634"/>
                    <a:pt x="12570" y="4817"/>
                  </a:cubicBezTo>
                  <a:lnTo>
                    <a:pt x="12440" y="4434"/>
                  </a:lnTo>
                  <a:cubicBezTo>
                    <a:pt x="12324" y="4633"/>
                    <a:pt x="12109" y="4806"/>
                    <a:pt x="11893" y="4806"/>
                  </a:cubicBezTo>
                  <a:cubicBezTo>
                    <a:pt x="11819" y="4806"/>
                    <a:pt x="11745" y="4786"/>
                    <a:pt x="11674" y="4739"/>
                  </a:cubicBezTo>
                  <a:lnTo>
                    <a:pt x="11674" y="4739"/>
                  </a:lnTo>
                  <a:lnTo>
                    <a:pt x="11758" y="5015"/>
                  </a:lnTo>
                  <a:lnTo>
                    <a:pt x="11758" y="5015"/>
                  </a:lnTo>
                  <a:lnTo>
                    <a:pt x="11182" y="4781"/>
                  </a:lnTo>
                  <a:cubicBezTo>
                    <a:pt x="11113" y="4685"/>
                    <a:pt x="11357" y="4350"/>
                    <a:pt x="11292" y="4113"/>
                  </a:cubicBezTo>
                  <a:lnTo>
                    <a:pt x="11292" y="4113"/>
                  </a:lnTo>
                  <a:cubicBezTo>
                    <a:pt x="11184" y="4157"/>
                    <a:pt x="11075" y="4199"/>
                    <a:pt x="10961" y="4241"/>
                  </a:cubicBezTo>
                  <a:cubicBezTo>
                    <a:pt x="10957" y="4243"/>
                    <a:pt x="10951" y="4245"/>
                    <a:pt x="10947" y="4247"/>
                  </a:cubicBezTo>
                  <a:cubicBezTo>
                    <a:pt x="10511" y="4407"/>
                    <a:pt x="10053" y="4552"/>
                    <a:pt x="9737" y="4720"/>
                  </a:cubicBezTo>
                  <a:cubicBezTo>
                    <a:pt x="6228" y="6239"/>
                    <a:pt x="3090" y="7656"/>
                    <a:pt x="1" y="8243"/>
                  </a:cubicBezTo>
                  <a:cubicBezTo>
                    <a:pt x="114" y="8354"/>
                    <a:pt x="261" y="8487"/>
                    <a:pt x="70" y="8615"/>
                  </a:cubicBezTo>
                  <a:cubicBezTo>
                    <a:pt x="158" y="8673"/>
                    <a:pt x="241" y="8698"/>
                    <a:pt x="319" y="8698"/>
                  </a:cubicBezTo>
                  <a:cubicBezTo>
                    <a:pt x="537" y="8698"/>
                    <a:pt x="707" y="8499"/>
                    <a:pt x="783" y="8274"/>
                  </a:cubicBezTo>
                  <a:cubicBezTo>
                    <a:pt x="808" y="8516"/>
                    <a:pt x="978" y="8630"/>
                    <a:pt x="869" y="8996"/>
                  </a:cubicBezTo>
                  <a:cubicBezTo>
                    <a:pt x="1060" y="8903"/>
                    <a:pt x="1185" y="8910"/>
                    <a:pt x="1060" y="8459"/>
                  </a:cubicBezTo>
                  <a:cubicBezTo>
                    <a:pt x="1030" y="8319"/>
                    <a:pt x="1107" y="8274"/>
                    <a:pt x="1230" y="8274"/>
                  </a:cubicBezTo>
                  <a:cubicBezTo>
                    <a:pt x="1408" y="8274"/>
                    <a:pt x="1682" y="8369"/>
                    <a:pt x="1858" y="8398"/>
                  </a:cubicBezTo>
                  <a:lnTo>
                    <a:pt x="1523" y="8619"/>
                  </a:lnTo>
                  <a:lnTo>
                    <a:pt x="1754" y="8903"/>
                  </a:lnTo>
                  <a:cubicBezTo>
                    <a:pt x="1883" y="8867"/>
                    <a:pt x="2011" y="8832"/>
                    <a:pt x="2139" y="8794"/>
                  </a:cubicBezTo>
                  <a:cubicBezTo>
                    <a:pt x="2183" y="8722"/>
                    <a:pt x="2194" y="8630"/>
                    <a:pt x="2144" y="8514"/>
                  </a:cubicBezTo>
                  <a:lnTo>
                    <a:pt x="2087" y="8476"/>
                  </a:lnTo>
                  <a:cubicBezTo>
                    <a:pt x="2339" y="8424"/>
                    <a:pt x="3060" y="8459"/>
                    <a:pt x="2865" y="8108"/>
                  </a:cubicBezTo>
                  <a:cubicBezTo>
                    <a:pt x="2903" y="8072"/>
                    <a:pt x="2936" y="8057"/>
                    <a:pt x="2965" y="8057"/>
                  </a:cubicBezTo>
                  <a:cubicBezTo>
                    <a:pt x="3088" y="8057"/>
                    <a:pt x="3144" y="8325"/>
                    <a:pt x="3220" y="8457"/>
                  </a:cubicBezTo>
                  <a:cubicBezTo>
                    <a:pt x="3353" y="8413"/>
                    <a:pt x="3487" y="8369"/>
                    <a:pt x="3622" y="8325"/>
                  </a:cubicBezTo>
                  <a:cubicBezTo>
                    <a:pt x="3514" y="8181"/>
                    <a:pt x="3398" y="8047"/>
                    <a:pt x="3290" y="8047"/>
                  </a:cubicBezTo>
                  <a:cubicBezTo>
                    <a:pt x="3287" y="8047"/>
                    <a:pt x="3283" y="8047"/>
                    <a:pt x="3280" y="8048"/>
                  </a:cubicBezTo>
                  <a:lnTo>
                    <a:pt x="3280" y="8048"/>
                  </a:lnTo>
                  <a:lnTo>
                    <a:pt x="3548" y="7974"/>
                  </a:lnTo>
                  <a:lnTo>
                    <a:pt x="3696" y="8300"/>
                  </a:lnTo>
                  <a:cubicBezTo>
                    <a:pt x="4043" y="8182"/>
                    <a:pt x="4392" y="8058"/>
                    <a:pt x="4745" y="7930"/>
                  </a:cubicBezTo>
                  <a:cubicBezTo>
                    <a:pt x="4707" y="7902"/>
                    <a:pt x="4678" y="7864"/>
                    <a:pt x="4659" y="7824"/>
                  </a:cubicBezTo>
                  <a:cubicBezTo>
                    <a:pt x="4787" y="7808"/>
                    <a:pt x="4913" y="7770"/>
                    <a:pt x="5031" y="7713"/>
                  </a:cubicBezTo>
                  <a:lnTo>
                    <a:pt x="5031" y="7713"/>
                  </a:lnTo>
                  <a:cubicBezTo>
                    <a:pt x="4983" y="7751"/>
                    <a:pt x="4941" y="7820"/>
                    <a:pt x="4901" y="7873"/>
                  </a:cubicBezTo>
                  <a:cubicBezTo>
                    <a:pt x="6177" y="7408"/>
                    <a:pt x="7502" y="6893"/>
                    <a:pt x="8926" y="6378"/>
                  </a:cubicBezTo>
                  <a:lnTo>
                    <a:pt x="8688" y="6222"/>
                  </a:lnTo>
                  <a:cubicBezTo>
                    <a:pt x="8781" y="6176"/>
                    <a:pt x="8890" y="6025"/>
                    <a:pt x="8978" y="6025"/>
                  </a:cubicBezTo>
                  <a:cubicBezTo>
                    <a:pt x="9011" y="6025"/>
                    <a:pt x="9041" y="6047"/>
                    <a:pt x="9067" y="6104"/>
                  </a:cubicBezTo>
                  <a:lnTo>
                    <a:pt x="9004" y="6134"/>
                  </a:lnTo>
                  <a:lnTo>
                    <a:pt x="9119" y="6306"/>
                  </a:lnTo>
                  <a:cubicBezTo>
                    <a:pt x="9258" y="6258"/>
                    <a:pt x="9397" y="6207"/>
                    <a:pt x="9538" y="6157"/>
                  </a:cubicBezTo>
                  <a:lnTo>
                    <a:pt x="9504" y="6024"/>
                  </a:lnTo>
                  <a:lnTo>
                    <a:pt x="9872" y="5976"/>
                  </a:lnTo>
                  <a:cubicBezTo>
                    <a:pt x="9872" y="5999"/>
                    <a:pt x="9872" y="6018"/>
                    <a:pt x="9874" y="6039"/>
                  </a:cubicBezTo>
                  <a:cubicBezTo>
                    <a:pt x="10110" y="5957"/>
                    <a:pt x="10347" y="5873"/>
                    <a:pt x="10591" y="5791"/>
                  </a:cubicBezTo>
                  <a:cubicBezTo>
                    <a:pt x="10884" y="5505"/>
                    <a:pt x="12000" y="5147"/>
                    <a:pt x="12917" y="4769"/>
                  </a:cubicBezTo>
                  <a:cubicBezTo>
                    <a:pt x="16063" y="3252"/>
                    <a:pt x="19781" y="1490"/>
                    <a:pt x="24444" y="1255"/>
                  </a:cubicBezTo>
                  <a:cubicBezTo>
                    <a:pt x="24860" y="1166"/>
                    <a:pt x="25358" y="1123"/>
                    <a:pt x="25920" y="1123"/>
                  </a:cubicBezTo>
                  <a:cubicBezTo>
                    <a:pt x="28229" y="1123"/>
                    <a:pt x="31621" y="1855"/>
                    <a:pt x="34894" y="3198"/>
                  </a:cubicBezTo>
                  <a:cubicBezTo>
                    <a:pt x="35535" y="3364"/>
                    <a:pt x="36166" y="3572"/>
                    <a:pt x="36780" y="3822"/>
                  </a:cubicBezTo>
                  <a:cubicBezTo>
                    <a:pt x="36751" y="3772"/>
                    <a:pt x="36727" y="3698"/>
                    <a:pt x="36675" y="3692"/>
                  </a:cubicBezTo>
                  <a:cubicBezTo>
                    <a:pt x="36650" y="3709"/>
                    <a:pt x="36629" y="3723"/>
                    <a:pt x="36613" y="3723"/>
                  </a:cubicBezTo>
                  <a:cubicBezTo>
                    <a:pt x="36609" y="3723"/>
                    <a:pt x="36605" y="3722"/>
                    <a:pt x="36601" y="3719"/>
                  </a:cubicBezTo>
                  <a:cubicBezTo>
                    <a:pt x="36619" y="3702"/>
                    <a:pt x="36643" y="3692"/>
                    <a:pt x="36668" y="3692"/>
                  </a:cubicBezTo>
                  <a:cubicBezTo>
                    <a:pt x="36670" y="3692"/>
                    <a:pt x="36673" y="3692"/>
                    <a:pt x="36675" y="3692"/>
                  </a:cubicBezTo>
                  <a:cubicBezTo>
                    <a:pt x="36715" y="3665"/>
                    <a:pt x="36765" y="3630"/>
                    <a:pt x="36819" y="3630"/>
                  </a:cubicBezTo>
                  <a:cubicBezTo>
                    <a:pt x="36865" y="3630"/>
                    <a:pt x="36914" y="3656"/>
                    <a:pt x="36963" y="3736"/>
                  </a:cubicBezTo>
                  <a:cubicBezTo>
                    <a:pt x="36919" y="3806"/>
                    <a:pt x="36887" y="3839"/>
                    <a:pt x="36862" y="3854"/>
                  </a:cubicBezTo>
                  <a:cubicBezTo>
                    <a:pt x="37369" y="4060"/>
                    <a:pt x="37844" y="4279"/>
                    <a:pt x="38334" y="4502"/>
                  </a:cubicBezTo>
                  <a:cubicBezTo>
                    <a:pt x="38357" y="4445"/>
                    <a:pt x="38380" y="4386"/>
                    <a:pt x="38399" y="4329"/>
                  </a:cubicBezTo>
                  <a:cubicBezTo>
                    <a:pt x="38380" y="4312"/>
                    <a:pt x="38364" y="4302"/>
                    <a:pt x="38345" y="4283"/>
                  </a:cubicBezTo>
                  <a:lnTo>
                    <a:pt x="38345" y="4283"/>
                  </a:lnTo>
                  <a:lnTo>
                    <a:pt x="38401" y="4323"/>
                  </a:lnTo>
                  <a:cubicBezTo>
                    <a:pt x="38401" y="4325"/>
                    <a:pt x="38399" y="4327"/>
                    <a:pt x="38399" y="4329"/>
                  </a:cubicBezTo>
                  <a:cubicBezTo>
                    <a:pt x="38547" y="4455"/>
                    <a:pt x="38680" y="4502"/>
                    <a:pt x="38803" y="4502"/>
                  </a:cubicBezTo>
                  <a:cubicBezTo>
                    <a:pt x="39177" y="4502"/>
                    <a:pt x="39470" y="4070"/>
                    <a:pt x="39852" y="4070"/>
                  </a:cubicBezTo>
                  <a:cubicBezTo>
                    <a:pt x="39861" y="4070"/>
                    <a:pt x="39870" y="4070"/>
                    <a:pt x="39880" y="4071"/>
                  </a:cubicBezTo>
                  <a:cubicBezTo>
                    <a:pt x="38934" y="3419"/>
                    <a:pt x="37106" y="2704"/>
                    <a:pt x="35119" y="2064"/>
                  </a:cubicBezTo>
                  <a:cubicBezTo>
                    <a:pt x="34259" y="1694"/>
                    <a:pt x="33075" y="1278"/>
                    <a:pt x="31745" y="918"/>
                  </a:cubicBezTo>
                  <a:cubicBezTo>
                    <a:pt x="31729" y="914"/>
                    <a:pt x="31714" y="914"/>
                    <a:pt x="31697" y="912"/>
                  </a:cubicBezTo>
                  <a:lnTo>
                    <a:pt x="31697" y="912"/>
                  </a:lnTo>
                  <a:lnTo>
                    <a:pt x="31836" y="1227"/>
                  </a:lnTo>
                  <a:cubicBezTo>
                    <a:pt x="31743" y="1046"/>
                    <a:pt x="31684" y="988"/>
                    <a:pt x="31641" y="988"/>
                  </a:cubicBezTo>
                  <a:cubicBezTo>
                    <a:pt x="31563" y="988"/>
                    <a:pt x="31539" y="1184"/>
                    <a:pt x="31459" y="1184"/>
                  </a:cubicBezTo>
                  <a:cubicBezTo>
                    <a:pt x="31447" y="1184"/>
                    <a:pt x="31434" y="1180"/>
                    <a:pt x="31419" y="1170"/>
                  </a:cubicBezTo>
                  <a:lnTo>
                    <a:pt x="31281" y="857"/>
                  </a:lnTo>
                  <a:lnTo>
                    <a:pt x="31348" y="813"/>
                  </a:lnTo>
                  <a:cubicBezTo>
                    <a:pt x="29547" y="350"/>
                    <a:pt x="27511" y="0"/>
                    <a:pt x="2563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34" name="Google Shape;17334;p63"/>
            <p:cNvSpPr/>
            <p:nvPr/>
          </p:nvSpPr>
          <p:spPr>
            <a:xfrm>
              <a:off x="246200" y="4699100"/>
              <a:ext cx="13450" cy="13750"/>
            </a:xfrm>
            <a:custGeom>
              <a:avLst/>
              <a:gdLst/>
              <a:ahLst/>
              <a:cxnLst/>
              <a:rect l="l" t="t" r="r" b="b"/>
              <a:pathLst>
                <a:path w="538" h="550" extrusionOk="0">
                  <a:moveTo>
                    <a:pt x="49" y="0"/>
                  </a:moveTo>
                  <a:lnTo>
                    <a:pt x="1" y="9"/>
                  </a:lnTo>
                  <a:cubicBezTo>
                    <a:pt x="68" y="108"/>
                    <a:pt x="184" y="202"/>
                    <a:pt x="119" y="284"/>
                  </a:cubicBezTo>
                  <a:cubicBezTo>
                    <a:pt x="127" y="375"/>
                    <a:pt x="293" y="461"/>
                    <a:pt x="537" y="549"/>
                  </a:cubicBezTo>
                  <a:lnTo>
                    <a:pt x="49"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35" name="Google Shape;17335;p63"/>
            <p:cNvSpPr/>
            <p:nvPr/>
          </p:nvSpPr>
          <p:spPr>
            <a:xfrm>
              <a:off x="515825" y="4657725"/>
              <a:ext cx="23100" cy="20475"/>
            </a:xfrm>
            <a:custGeom>
              <a:avLst/>
              <a:gdLst/>
              <a:ahLst/>
              <a:cxnLst/>
              <a:rect l="l" t="t" r="r" b="b"/>
              <a:pathLst>
                <a:path w="924" h="819" extrusionOk="0">
                  <a:moveTo>
                    <a:pt x="0" y="0"/>
                  </a:moveTo>
                  <a:lnTo>
                    <a:pt x="473" y="314"/>
                  </a:lnTo>
                  <a:lnTo>
                    <a:pt x="280" y="406"/>
                  </a:lnTo>
                  <a:cubicBezTo>
                    <a:pt x="552" y="452"/>
                    <a:pt x="476" y="818"/>
                    <a:pt x="699" y="818"/>
                  </a:cubicBezTo>
                  <a:cubicBezTo>
                    <a:pt x="720" y="818"/>
                    <a:pt x="744" y="815"/>
                    <a:pt x="772" y="808"/>
                  </a:cubicBezTo>
                  <a:cubicBezTo>
                    <a:pt x="845" y="587"/>
                    <a:pt x="904" y="473"/>
                    <a:pt x="923" y="309"/>
                  </a:cubicBezTo>
                  <a:cubicBezTo>
                    <a:pt x="612" y="213"/>
                    <a:pt x="303" y="11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36" name="Google Shape;17336;p63"/>
            <p:cNvSpPr/>
            <p:nvPr/>
          </p:nvSpPr>
          <p:spPr>
            <a:xfrm>
              <a:off x="1433975" y="4928250"/>
              <a:ext cx="6775" cy="3150"/>
            </a:xfrm>
            <a:custGeom>
              <a:avLst/>
              <a:gdLst/>
              <a:ahLst/>
              <a:cxnLst/>
              <a:rect l="l" t="t" r="r" b="b"/>
              <a:pathLst>
                <a:path w="271" h="126" extrusionOk="0">
                  <a:moveTo>
                    <a:pt x="83" y="0"/>
                  </a:moveTo>
                  <a:cubicBezTo>
                    <a:pt x="57" y="0"/>
                    <a:pt x="30" y="10"/>
                    <a:pt x="1" y="33"/>
                  </a:cubicBezTo>
                  <a:lnTo>
                    <a:pt x="35" y="106"/>
                  </a:lnTo>
                  <a:cubicBezTo>
                    <a:pt x="112" y="113"/>
                    <a:pt x="192" y="119"/>
                    <a:pt x="270" y="125"/>
                  </a:cubicBezTo>
                  <a:cubicBezTo>
                    <a:pt x="218" y="80"/>
                    <a:pt x="157" y="0"/>
                    <a:pt x="8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37" name="Google Shape;17337;p63"/>
            <p:cNvSpPr/>
            <p:nvPr/>
          </p:nvSpPr>
          <p:spPr>
            <a:xfrm>
              <a:off x="902250" y="4770425"/>
              <a:ext cx="49750" cy="34675"/>
            </a:xfrm>
            <a:custGeom>
              <a:avLst/>
              <a:gdLst/>
              <a:ahLst/>
              <a:cxnLst/>
              <a:rect l="l" t="t" r="r" b="b"/>
              <a:pathLst>
                <a:path w="1990" h="1387" extrusionOk="0">
                  <a:moveTo>
                    <a:pt x="920" y="1"/>
                  </a:moveTo>
                  <a:cubicBezTo>
                    <a:pt x="667" y="1"/>
                    <a:pt x="871" y="457"/>
                    <a:pt x="490" y="457"/>
                  </a:cubicBezTo>
                  <a:cubicBezTo>
                    <a:pt x="449" y="457"/>
                    <a:pt x="402" y="452"/>
                    <a:pt x="347" y="441"/>
                  </a:cubicBezTo>
                  <a:lnTo>
                    <a:pt x="347" y="441"/>
                  </a:lnTo>
                  <a:lnTo>
                    <a:pt x="543" y="792"/>
                  </a:lnTo>
                  <a:lnTo>
                    <a:pt x="543" y="792"/>
                  </a:lnTo>
                  <a:lnTo>
                    <a:pt x="265" y="607"/>
                  </a:lnTo>
                  <a:lnTo>
                    <a:pt x="265" y="607"/>
                  </a:lnTo>
                  <a:cubicBezTo>
                    <a:pt x="235" y="833"/>
                    <a:pt x="341" y="1300"/>
                    <a:pt x="153" y="1300"/>
                  </a:cubicBezTo>
                  <a:cubicBezTo>
                    <a:pt x="115" y="1300"/>
                    <a:pt x="65" y="1281"/>
                    <a:pt x="0" y="1238"/>
                  </a:cubicBezTo>
                  <a:lnTo>
                    <a:pt x="0" y="1238"/>
                  </a:lnTo>
                  <a:lnTo>
                    <a:pt x="76" y="1387"/>
                  </a:lnTo>
                  <a:cubicBezTo>
                    <a:pt x="711" y="1141"/>
                    <a:pt x="1350" y="884"/>
                    <a:pt x="1990" y="626"/>
                  </a:cubicBezTo>
                  <a:cubicBezTo>
                    <a:pt x="1889" y="577"/>
                    <a:pt x="1796" y="390"/>
                    <a:pt x="1773" y="207"/>
                  </a:cubicBezTo>
                  <a:cubicBezTo>
                    <a:pt x="1708" y="294"/>
                    <a:pt x="1635" y="318"/>
                    <a:pt x="1558" y="318"/>
                  </a:cubicBezTo>
                  <a:cubicBezTo>
                    <a:pt x="1466" y="318"/>
                    <a:pt x="1368" y="283"/>
                    <a:pt x="1273" y="283"/>
                  </a:cubicBezTo>
                  <a:cubicBezTo>
                    <a:pt x="1182" y="283"/>
                    <a:pt x="1095" y="315"/>
                    <a:pt x="1016" y="441"/>
                  </a:cubicBezTo>
                  <a:lnTo>
                    <a:pt x="1068" y="35"/>
                  </a:lnTo>
                  <a:cubicBezTo>
                    <a:pt x="1006" y="11"/>
                    <a:pt x="958" y="1"/>
                    <a:pt x="92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38" name="Google Shape;17338;p63"/>
            <p:cNvSpPr/>
            <p:nvPr/>
          </p:nvSpPr>
          <p:spPr>
            <a:xfrm>
              <a:off x="1069900" y="4869750"/>
              <a:ext cx="7125" cy="6750"/>
            </a:xfrm>
            <a:custGeom>
              <a:avLst/>
              <a:gdLst/>
              <a:ahLst/>
              <a:cxnLst/>
              <a:rect l="l" t="t" r="r" b="b"/>
              <a:pathLst>
                <a:path w="285" h="270" extrusionOk="0">
                  <a:moveTo>
                    <a:pt x="85" y="1"/>
                  </a:moveTo>
                  <a:cubicBezTo>
                    <a:pt x="83" y="131"/>
                    <a:pt x="49" y="215"/>
                    <a:pt x="1" y="270"/>
                  </a:cubicBezTo>
                  <a:cubicBezTo>
                    <a:pt x="93" y="213"/>
                    <a:pt x="184" y="156"/>
                    <a:pt x="285" y="99"/>
                  </a:cubicBezTo>
                  <a:cubicBezTo>
                    <a:pt x="209" y="85"/>
                    <a:pt x="142" y="51"/>
                    <a:pt x="8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39" name="Google Shape;17339;p63"/>
            <p:cNvSpPr/>
            <p:nvPr/>
          </p:nvSpPr>
          <p:spPr>
            <a:xfrm>
              <a:off x="913275" y="5079150"/>
              <a:ext cx="6025" cy="5025"/>
            </a:xfrm>
            <a:custGeom>
              <a:avLst/>
              <a:gdLst/>
              <a:ahLst/>
              <a:cxnLst/>
              <a:rect l="l" t="t" r="r" b="b"/>
              <a:pathLst>
                <a:path w="241" h="201" extrusionOk="0">
                  <a:moveTo>
                    <a:pt x="98" y="1"/>
                  </a:moveTo>
                  <a:cubicBezTo>
                    <a:pt x="18" y="51"/>
                    <a:pt x="1" y="123"/>
                    <a:pt x="13" y="201"/>
                  </a:cubicBezTo>
                  <a:cubicBezTo>
                    <a:pt x="91" y="163"/>
                    <a:pt x="165" y="125"/>
                    <a:pt x="241" y="87"/>
                  </a:cubicBezTo>
                  <a:cubicBezTo>
                    <a:pt x="238" y="83"/>
                    <a:pt x="236" y="81"/>
                    <a:pt x="234" y="79"/>
                  </a:cubicBezTo>
                  <a:cubicBezTo>
                    <a:pt x="192" y="49"/>
                    <a:pt x="146" y="22"/>
                    <a:pt x="9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40" name="Google Shape;17340;p63"/>
            <p:cNvSpPr/>
            <p:nvPr/>
          </p:nvSpPr>
          <p:spPr>
            <a:xfrm>
              <a:off x="901875" y="4929525"/>
              <a:ext cx="326575" cy="151700"/>
            </a:xfrm>
            <a:custGeom>
              <a:avLst/>
              <a:gdLst/>
              <a:ahLst/>
              <a:cxnLst/>
              <a:rect l="l" t="t" r="r" b="b"/>
              <a:pathLst>
                <a:path w="13063" h="6068" extrusionOk="0">
                  <a:moveTo>
                    <a:pt x="5041" y="3268"/>
                  </a:moveTo>
                  <a:cubicBezTo>
                    <a:pt x="5176" y="3268"/>
                    <a:pt x="5342" y="3318"/>
                    <a:pt x="5468" y="3318"/>
                  </a:cubicBezTo>
                  <a:cubicBezTo>
                    <a:pt x="5525" y="3318"/>
                    <a:pt x="5574" y="3308"/>
                    <a:pt x="5609" y="3279"/>
                  </a:cubicBezTo>
                  <a:lnTo>
                    <a:pt x="5609" y="3279"/>
                  </a:lnTo>
                  <a:cubicBezTo>
                    <a:pt x="5419" y="3512"/>
                    <a:pt x="5332" y="3771"/>
                    <a:pt x="5113" y="3771"/>
                  </a:cubicBezTo>
                  <a:cubicBezTo>
                    <a:pt x="5031" y="3771"/>
                    <a:pt x="4930" y="3735"/>
                    <a:pt x="4799" y="3647"/>
                  </a:cubicBezTo>
                  <a:lnTo>
                    <a:pt x="4799" y="3645"/>
                  </a:lnTo>
                  <a:cubicBezTo>
                    <a:pt x="4762" y="3338"/>
                    <a:pt x="4880" y="3268"/>
                    <a:pt x="5041" y="3268"/>
                  </a:cubicBezTo>
                  <a:close/>
                  <a:moveTo>
                    <a:pt x="787" y="5557"/>
                  </a:moveTo>
                  <a:lnTo>
                    <a:pt x="945" y="5736"/>
                  </a:lnTo>
                  <a:lnTo>
                    <a:pt x="854" y="5969"/>
                  </a:lnTo>
                  <a:lnTo>
                    <a:pt x="787" y="5557"/>
                  </a:lnTo>
                  <a:close/>
                  <a:moveTo>
                    <a:pt x="12440" y="1"/>
                  </a:moveTo>
                  <a:cubicBezTo>
                    <a:pt x="12255" y="53"/>
                    <a:pt x="12072" y="108"/>
                    <a:pt x="11889" y="165"/>
                  </a:cubicBezTo>
                  <a:cubicBezTo>
                    <a:pt x="11788" y="265"/>
                    <a:pt x="11651" y="309"/>
                    <a:pt x="11496" y="309"/>
                  </a:cubicBezTo>
                  <a:cubicBezTo>
                    <a:pt x="11472" y="309"/>
                    <a:pt x="11448" y="308"/>
                    <a:pt x="11424" y="306"/>
                  </a:cubicBezTo>
                  <a:cubicBezTo>
                    <a:pt x="11306" y="343"/>
                    <a:pt x="11191" y="383"/>
                    <a:pt x="11075" y="421"/>
                  </a:cubicBezTo>
                  <a:lnTo>
                    <a:pt x="11100" y="453"/>
                  </a:lnTo>
                  <a:lnTo>
                    <a:pt x="10900" y="480"/>
                  </a:lnTo>
                  <a:cubicBezTo>
                    <a:pt x="9039" y="1107"/>
                    <a:pt x="7409" y="1832"/>
                    <a:pt x="6202" y="2514"/>
                  </a:cubicBezTo>
                  <a:cubicBezTo>
                    <a:pt x="5268" y="2886"/>
                    <a:pt x="4720" y="3315"/>
                    <a:pt x="3319" y="3559"/>
                  </a:cubicBezTo>
                  <a:cubicBezTo>
                    <a:pt x="2120" y="4062"/>
                    <a:pt x="1031" y="4556"/>
                    <a:pt x="0" y="5016"/>
                  </a:cubicBezTo>
                  <a:cubicBezTo>
                    <a:pt x="0" y="5025"/>
                    <a:pt x="5" y="5031"/>
                    <a:pt x="7" y="5037"/>
                  </a:cubicBezTo>
                  <a:cubicBezTo>
                    <a:pt x="80" y="5003"/>
                    <a:pt x="146" y="4987"/>
                    <a:pt x="207" y="4987"/>
                  </a:cubicBezTo>
                  <a:cubicBezTo>
                    <a:pt x="363" y="4987"/>
                    <a:pt x="492" y="5088"/>
                    <a:pt x="644" y="5243"/>
                  </a:cubicBezTo>
                  <a:lnTo>
                    <a:pt x="461" y="5267"/>
                  </a:lnTo>
                  <a:cubicBezTo>
                    <a:pt x="453" y="5336"/>
                    <a:pt x="507" y="5374"/>
                    <a:pt x="562" y="5410"/>
                  </a:cubicBezTo>
                  <a:lnTo>
                    <a:pt x="139" y="5422"/>
                  </a:lnTo>
                  <a:cubicBezTo>
                    <a:pt x="286" y="5668"/>
                    <a:pt x="490" y="5506"/>
                    <a:pt x="427" y="5982"/>
                  </a:cubicBezTo>
                  <a:cubicBezTo>
                    <a:pt x="447" y="5974"/>
                    <a:pt x="467" y="5970"/>
                    <a:pt x="487" y="5970"/>
                  </a:cubicBezTo>
                  <a:cubicBezTo>
                    <a:pt x="510" y="5970"/>
                    <a:pt x="534" y="5976"/>
                    <a:pt x="556" y="5986"/>
                  </a:cubicBezTo>
                  <a:cubicBezTo>
                    <a:pt x="572" y="5973"/>
                    <a:pt x="593" y="5965"/>
                    <a:pt x="612" y="5956"/>
                  </a:cubicBezTo>
                  <a:cubicBezTo>
                    <a:pt x="640" y="5992"/>
                    <a:pt x="665" y="6028"/>
                    <a:pt x="692" y="6062"/>
                  </a:cubicBezTo>
                  <a:cubicBezTo>
                    <a:pt x="694" y="6064"/>
                    <a:pt x="699" y="6066"/>
                    <a:pt x="701" y="6068"/>
                  </a:cubicBezTo>
                  <a:cubicBezTo>
                    <a:pt x="1031" y="5900"/>
                    <a:pt x="1353" y="5727"/>
                    <a:pt x="1666" y="5550"/>
                  </a:cubicBezTo>
                  <a:cubicBezTo>
                    <a:pt x="1584" y="5362"/>
                    <a:pt x="1467" y="5121"/>
                    <a:pt x="1720" y="5121"/>
                  </a:cubicBezTo>
                  <a:cubicBezTo>
                    <a:pt x="1748" y="5121"/>
                    <a:pt x="1779" y="5124"/>
                    <a:pt x="1815" y="5130"/>
                  </a:cubicBezTo>
                  <a:cubicBezTo>
                    <a:pt x="1923" y="5239"/>
                    <a:pt x="1912" y="5325"/>
                    <a:pt x="1908" y="5414"/>
                  </a:cubicBezTo>
                  <a:cubicBezTo>
                    <a:pt x="2349" y="5164"/>
                    <a:pt x="2776" y="4909"/>
                    <a:pt x="3191" y="4657"/>
                  </a:cubicBezTo>
                  <a:cubicBezTo>
                    <a:pt x="3292" y="4625"/>
                    <a:pt x="3384" y="4594"/>
                    <a:pt x="3477" y="4562"/>
                  </a:cubicBezTo>
                  <a:cubicBezTo>
                    <a:pt x="3342" y="4381"/>
                    <a:pt x="3224" y="4158"/>
                    <a:pt x="3357" y="4015"/>
                  </a:cubicBezTo>
                  <a:lnTo>
                    <a:pt x="3357" y="4015"/>
                  </a:lnTo>
                  <a:cubicBezTo>
                    <a:pt x="3463" y="4085"/>
                    <a:pt x="3541" y="4113"/>
                    <a:pt x="3602" y="4113"/>
                  </a:cubicBezTo>
                  <a:cubicBezTo>
                    <a:pt x="3850" y="4113"/>
                    <a:pt x="3799" y="3642"/>
                    <a:pt x="4093" y="3642"/>
                  </a:cubicBezTo>
                  <a:cubicBezTo>
                    <a:pt x="4105" y="3642"/>
                    <a:pt x="4119" y="3643"/>
                    <a:pt x="4133" y="3645"/>
                  </a:cubicBezTo>
                  <a:cubicBezTo>
                    <a:pt x="4087" y="3986"/>
                    <a:pt x="3700" y="4169"/>
                    <a:pt x="3479" y="4463"/>
                  </a:cubicBezTo>
                  <a:lnTo>
                    <a:pt x="3536" y="4543"/>
                  </a:lnTo>
                  <a:cubicBezTo>
                    <a:pt x="4673" y="4154"/>
                    <a:pt x="5136" y="3839"/>
                    <a:pt x="6288" y="3473"/>
                  </a:cubicBezTo>
                  <a:cubicBezTo>
                    <a:pt x="8749" y="2556"/>
                    <a:pt x="10873" y="1551"/>
                    <a:pt x="13062" y="869"/>
                  </a:cubicBezTo>
                  <a:cubicBezTo>
                    <a:pt x="12988" y="747"/>
                    <a:pt x="12793" y="682"/>
                    <a:pt x="12601" y="682"/>
                  </a:cubicBezTo>
                  <a:cubicBezTo>
                    <a:pt x="12443" y="682"/>
                    <a:pt x="12287" y="726"/>
                    <a:pt x="12202" y="817"/>
                  </a:cubicBezTo>
                  <a:cubicBezTo>
                    <a:pt x="12156" y="711"/>
                    <a:pt x="11924" y="632"/>
                    <a:pt x="12063" y="503"/>
                  </a:cubicBezTo>
                  <a:lnTo>
                    <a:pt x="12063" y="503"/>
                  </a:lnTo>
                  <a:cubicBezTo>
                    <a:pt x="12133" y="528"/>
                    <a:pt x="12210" y="543"/>
                    <a:pt x="12284" y="543"/>
                  </a:cubicBezTo>
                  <a:cubicBezTo>
                    <a:pt x="12455" y="543"/>
                    <a:pt x="12614" y="462"/>
                    <a:pt x="12646" y="226"/>
                  </a:cubicBezTo>
                  <a:cubicBezTo>
                    <a:pt x="12591" y="104"/>
                    <a:pt x="12520" y="36"/>
                    <a:pt x="1244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41" name="Google Shape;17341;p63"/>
            <p:cNvSpPr/>
            <p:nvPr/>
          </p:nvSpPr>
          <p:spPr>
            <a:xfrm>
              <a:off x="814850" y="4805500"/>
              <a:ext cx="49300" cy="28325"/>
            </a:xfrm>
            <a:custGeom>
              <a:avLst/>
              <a:gdLst/>
              <a:ahLst/>
              <a:cxnLst/>
              <a:rect l="l" t="t" r="r" b="b"/>
              <a:pathLst>
                <a:path w="1972" h="1133" extrusionOk="0">
                  <a:moveTo>
                    <a:pt x="512" y="1"/>
                  </a:moveTo>
                  <a:cubicBezTo>
                    <a:pt x="415" y="32"/>
                    <a:pt x="321" y="66"/>
                    <a:pt x="224" y="95"/>
                  </a:cubicBezTo>
                  <a:cubicBezTo>
                    <a:pt x="232" y="102"/>
                    <a:pt x="239" y="108"/>
                    <a:pt x="247" y="116"/>
                  </a:cubicBezTo>
                  <a:cubicBezTo>
                    <a:pt x="1" y="325"/>
                    <a:pt x="228" y="730"/>
                    <a:pt x="373" y="1132"/>
                  </a:cubicBezTo>
                  <a:cubicBezTo>
                    <a:pt x="901" y="964"/>
                    <a:pt x="1435" y="781"/>
                    <a:pt x="1971" y="587"/>
                  </a:cubicBezTo>
                  <a:cubicBezTo>
                    <a:pt x="1921" y="573"/>
                    <a:pt x="1885" y="552"/>
                    <a:pt x="1896" y="472"/>
                  </a:cubicBezTo>
                  <a:lnTo>
                    <a:pt x="1961" y="440"/>
                  </a:lnTo>
                  <a:cubicBezTo>
                    <a:pt x="1750" y="150"/>
                    <a:pt x="1631" y="24"/>
                    <a:pt x="1472" y="24"/>
                  </a:cubicBezTo>
                  <a:cubicBezTo>
                    <a:pt x="1400" y="24"/>
                    <a:pt x="1320" y="50"/>
                    <a:pt x="1219" y="100"/>
                  </a:cubicBezTo>
                  <a:lnTo>
                    <a:pt x="1315" y="381"/>
                  </a:lnTo>
                  <a:cubicBezTo>
                    <a:pt x="1217" y="196"/>
                    <a:pt x="918" y="79"/>
                    <a:pt x="560" y="30"/>
                  </a:cubicBezTo>
                  <a:lnTo>
                    <a:pt x="560" y="30"/>
                  </a:lnTo>
                  <a:lnTo>
                    <a:pt x="609" y="133"/>
                  </a:lnTo>
                  <a:lnTo>
                    <a:pt x="512"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42" name="Google Shape;17342;p63"/>
            <p:cNvSpPr/>
            <p:nvPr/>
          </p:nvSpPr>
          <p:spPr>
            <a:xfrm>
              <a:off x="839525" y="5101500"/>
              <a:ext cx="25875" cy="13000"/>
            </a:xfrm>
            <a:custGeom>
              <a:avLst/>
              <a:gdLst/>
              <a:ahLst/>
              <a:cxnLst/>
              <a:rect l="l" t="t" r="r" b="b"/>
              <a:pathLst>
                <a:path w="1035" h="520" extrusionOk="0">
                  <a:moveTo>
                    <a:pt x="551" y="0"/>
                  </a:moveTo>
                  <a:cubicBezTo>
                    <a:pt x="343" y="0"/>
                    <a:pt x="154" y="75"/>
                    <a:pt x="0" y="118"/>
                  </a:cubicBezTo>
                  <a:cubicBezTo>
                    <a:pt x="65" y="207"/>
                    <a:pt x="49" y="358"/>
                    <a:pt x="36" y="520"/>
                  </a:cubicBezTo>
                  <a:cubicBezTo>
                    <a:pt x="377" y="406"/>
                    <a:pt x="709" y="289"/>
                    <a:pt x="1035" y="162"/>
                  </a:cubicBezTo>
                  <a:cubicBezTo>
                    <a:pt x="915" y="72"/>
                    <a:pt x="772" y="17"/>
                    <a:pt x="623" y="3"/>
                  </a:cubicBezTo>
                  <a:cubicBezTo>
                    <a:pt x="623" y="5"/>
                    <a:pt x="623" y="7"/>
                    <a:pt x="623" y="11"/>
                  </a:cubicBezTo>
                  <a:lnTo>
                    <a:pt x="619" y="3"/>
                  </a:lnTo>
                  <a:cubicBezTo>
                    <a:pt x="596" y="1"/>
                    <a:pt x="573" y="0"/>
                    <a:pt x="5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43" name="Google Shape;17343;p63"/>
            <p:cNvSpPr/>
            <p:nvPr/>
          </p:nvSpPr>
          <p:spPr>
            <a:xfrm>
              <a:off x="834325" y="5072475"/>
              <a:ext cx="30675" cy="29100"/>
            </a:xfrm>
            <a:custGeom>
              <a:avLst/>
              <a:gdLst/>
              <a:ahLst/>
              <a:cxnLst/>
              <a:rect l="l" t="t" r="r" b="b"/>
              <a:pathLst>
                <a:path w="1227" h="1164" extrusionOk="0">
                  <a:moveTo>
                    <a:pt x="1100" y="1"/>
                  </a:moveTo>
                  <a:lnTo>
                    <a:pt x="1100" y="1"/>
                  </a:lnTo>
                  <a:cubicBezTo>
                    <a:pt x="728" y="156"/>
                    <a:pt x="364" y="306"/>
                    <a:pt x="0" y="444"/>
                  </a:cubicBezTo>
                  <a:cubicBezTo>
                    <a:pt x="44" y="469"/>
                    <a:pt x="86" y="477"/>
                    <a:pt x="131" y="477"/>
                  </a:cubicBezTo>
                  <a:cubicBezTo>
                    <a:pt x="223" y="477"/>
                    <a:pt x="330" y="442"/>
                    <a:pt x="501" y="438"/>
                  </a:cubicBezTo>
                  <a:lnTo>
                    <a:pt x="827" y="1164"/>
                  </a:lnTo>
                  <a:lnTo>
                    <a:pt x="831" y="1164"/>
                  </a:lnTo>
                  <a:cubicBezTo>
                    <a:pt x="857" y="966"/>
                    <a:pt x="947" y="745"/>
                    <a:pt x="1171" y="745"/>
                  </a:cubicBezTo>
                  <a:cubicBezTo>
                    <a:pt x="1176" y="745"/>
                    <a:pt x="1181" y="745"/>
                    <a:pt x="1186" y="745"/>
                  </a:cubicBezTo>
                  <a:cubicBezTo>
                    <a:pt x="1226" y="476"/>
                    <a:pt x="1010" y="259"/>
                    <a:pt x="906" y="118"/>
                  </a:cubicBezTo>
                  <a:lnTo>
                    <a:pt x="110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44" name="Google Shape;17344;p63"/>
            <p:cNvSpPr/>
            <p:nvPr/>
          </p:nvSpPr>
          <p:spPr>
            <a:xfrm>
              <a:off x="872750" y="4816075"/>
              <a:ext cx="2500" cy="975"/>
            </a:xfrm>
            <a:custGeom>
              <a:avLst/>
              <a:gdLst/>
              <a:ahLst/>
              <a:cxnLst/>
              <a:rect l="l" t="t" r="r" b="b"/>
              <a:pathLst>
                <a:path w="100" h="39" extrusionOk="0">
                  <a:moveTo>
                    <a:pt x="99" y="0"/>
                  </a:moveTo>
                  <a:lnTo>
                    <a:pt x="99" y="0"/>
                  </a:lnTo>
                  <a:cubicBezTo>
                    <a:pt x="63" y="5"/>
                    <a:pt x="30" y="17"/>
                    <a:pt x="0" y="38"/>
                  </a:cubicBezTo>
                  <a:cubicBezTo>
                    <a:pt x="34" y="26"/>
                    <a:pt x="68" y="13"/>
                    <a:pt x="9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45" name="Google Shape;17345;p63"/>
            <p:cNvSpPr/>
            <p:nvPr/>
          </p:nvSpPr>
          <p:spPr>
            <a:xfrm>
              <a:off x="1047675" y="4878425"/>
              <a:ext cx="18950" cy="4925"/>
            </a:xfrm>
            <a:custGeom>
              <a:avLst/>
              <a:gdLst/>
              <a:ahLst/>
              <a:cxnLst/>
              <a:rect l="l" t="t" r="r" b="b"/>
              <a:pathLst>
                <a:path w="758" h="197" extrusionOk="0">
                  <a:moveTo>
                    <a:pt x="232" y="1"/>
                  </a:moveTo>
                  <a:cubicBezTo>
                    <a:pt x="178" y="1"/>
                    <a:pt x="126" y="5"/>
                    <a:pt x="80" y="17"/>
                  </a:cubicBezTo>
                  <a:cubicBezTo>
                    <a:pt x="59" y="78"/>
                    <a:pt x="32" y="137"/>
                    <a:pt x="0" y="196"/>
                  </a:cubicBezTo>
                  <a:cubicBezTo>
                    <a:pt x="212" y="135"/>
                    <a:pt x="450" y="74"/>
                    <a:pt x="732" y="19"/>
                  </a:cubicBezTo>
                  <a:cubicBezTo>
                    <a:pt x="740" y="13"/>
                    <a:pt x="749" y="9"/>
                    <a:pt x="757" y="3"/>
                  </a:cubicBezTo>
                  <a:lnTo>
                    <a:pt x="757" y="3"/>
                  </a:lnTo>
                  <a:cubicBezTo>
                    <a:pt x="709" y="16"/>
                    <a:pt x="656" y="21"/>
                    <a:pt x="599" y="21"/>
                  </a:cubicBezTo>
                  <a:cubicBezTo>
                    <a:pt x="481" y="21"/>
                    <a:pt x="350" y="1"/>
                    <a:pt x="23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46" name="Google Shape;17346;p63"/>
            <p:cNvSpPr/>
            <p:nvPr/>
          </p:nvSpPr>
          <p:spPr>
            <a:xfrm>
              <a:off x="894925" y="4804275"/>
              <a:ext cx="5550" cy="4350"/>
            </a:xfrm>
            <a:custGeom>
              <a:avLst/>
              <a:gdLst/>
              <a:ahLst/>
              <a:cxnLst/>
              <a:rect l="l" t="t" r="r" b="b"/>
              <a:pathLst>
                <a:path w="222" h="174" extrusionOk="0">
                  <a:moveTo>
                    <a:pt x="77" y="0"/>
                  </a:moveTo>
                  <a:cubicBezTo>
                    <a:pt x="63" y="0"/>
                    <a:pt x="49" y="3"/>
                    <a:pt x="34" y="10"/>
                  </a:cubicBezTo>
                  <a:cubicBezTo>
                    <a:pt x="11" y="62"/>
                    <a:pt x="1" y="117"/>
                    <a:pt x="3" y="174"/>
                  </a:cubicBezTo>
                  <a:cubicBezTo>
                    <a:pt x="77" y="146"/>
                    <a:pt x="148" y="119"/>
                    <a:pt x="222" y="90"/>
                  </a:cubicBezTo>
                  <a:cubicBezTo>
                    <a:pt x="174" y="37"/>
                    <a:pt x="127" y="0"/>
                    <a:pt x="7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47" name="Google Shape;17347;p63"/>
            <p:cNvSpPr/>
            <p:nvPr/>
          </p:nvSpPr>
          <p:spPr>
            <a:xfrm>
              <a:off x="2056050" y="5139975"/>
              <a:ext cx="6125" cy="1100"/>
            </a:xfrm>
            <a:custGeom>
              <a:avLst/>
              <a:gdLst/>
              <a:ahLst/>
              <a:cxnLst/>
              <a:rect l="l" t="t" r="r" b="b"/>
              <a:pathLst>
                <a:path w="245" h="44" extrusionOk="0">
                  <a:moveTo>
                    <a:pt x="1" y="1"/>
                  </a:moveTo>
                  <a:cubicBezTo>
                    <a:pt x="97" y="18"/>
                    <a:pt x="165" y="33"/>
                    <a:pt x="211" y="43"/>
                  </a:cubicBezTo>
                  <a:cubicBezTo>
                    <a:pt x="205" y="30"/>
                    <a:pt x="211" y="16"/>
                    <a:pt x="24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48" name="Google Shape;17348;p63"/>
            <p:cNvSpPr/>
            <p:nvPr/>
          </p:nvSpPr>
          <p:spPr>
            <a:xfrm>
              <a:off x="2008200" y="5108075"/>
              <a:ext cx="91750" cy="32450"/>
            </a:xfrm>
            <a:custGeom>
              <a:avLst/>
              <a:gdLst/>
              <a:ahLst/>
              <a:cxnLst/>
              <a:rect l="l" t="t" r="r" b="b"/>
              <a:pathLst>
                <a:path w="3670" h="1298" extrusionOk="0">
                  <a:moveTo>
                    <a:pt x="1566" y="331"/>
                  </a:moveTo>
                  <a:lnTo>
                    <a:pt x="1715" y="1016"/>
                  </a:lnTo>
                  <a:lnTo>
                    <a:pt x="1715" y="1016"/>
                  </a:lnTo>
                  <a:lnTo>
                    <a:pt x="1530" y="600"/>
                  </a:lnTo>
                  <a:cubicBezTo>
                    <a:pt x="1494" y="617"/>
                    <a:pt x="1454" y="656"/>
                    <a:pt x="1399" y="656"/>
                  </a:cubicBezTo>
                  <a:cubicBezTo>
                    <a:pt x="1355" y="656"/>
                    <a:pt x="1301" y="632"/>
                    <a:pt x="1231" y="554"/>
                  </a:cubicBezTo>
                  <a:lnTo>
                    <a:pt x="1566" y="331"/>
                  </a:lnTo>
                  <a:close/>
                  <a:moveTo>
                    <a:pt x="1063" y="0"/>
                  </a:moveTo>
                  <a:cubicBezTo>
                    <a:pt x="838" y="282"/>
                    <a:pt x="725" y="826"/>
                    <a:pt x="359" y="826"/>
                  </a:cubicBezTo>
                  <a:cubicBezTo>
                    <a:pt x="260" y="826"/>
                    <a:pt x="143" y="787"/>
                    <a:pt x="1" y="692"/>
                  </a:cubicBezTo>
                  <a:lnTo>
                    <a:pt x="1" y="692"/>
                  </a:lnTo>
                  <a:lnTo>
                    <a:pt x="253" y="1081"/>
                  </a:lnTo>
                  <a:cubicBezTo>
                    <a:pt x="234" y="1077"/>
                    <a:pt x="215" y="1079"/>
                    <a:pt x="197" y="1077"/>
                  </a:cubicBezTo>
                  <a:lnTo>
                    <a:pt x="197" y="1077"/>
                  </a:lnTo>
                  <a:cubicBezTo>
                    <a:pt x="863" y="1176"/>
                    <a:pt x="1536" y="1237"/>
                    <a:pt x="2211" y="1256"/>
                  </a:cubicBezTo>
                  <a:cubicBezTo>
                    <a:pt x="2194" y="1262"/>
                    <a:pt x="2175" y="1269"/>
                    <a:pt x="2159" y="1277"/>
                  </a:cubicBezTo>
                  <a:cubicBezTo>
                    <a:pt x="2614" y="1275"/>
                    <a:pt x="2817" y="1264"/>
                    <a:pt x="2878" y="1264"/>
                  </a:cubicBezTo>
                  <a:cubicBezTo>
                    <a:pt x="2925" y="1264"/>
                    <a:pt x="2884" y="1271"/>
                    <a:pt x="2806" y="1294"/>
                  </a:cubicBezTo>
                  <a:cubicBezTo>
                    <a:pt x="2874" y="1297"/>
                    <a:pt x="2937" y="1298"/>
                    <a:pt x="2994" y="1298"/>
                  </a:cubicBezTo>
                  <a:cubicBezTo>
                    <a:pt x="3670" y="1298"/>
                    <a:pt x="3585" y="1103"/>
                    <a:pt x="3067" y="741"/>
                  </a:cubicBezTo>
                  <a:cubicBezTo>
                    <a:pt x="3041" y="516"/>
                    <a:pt x="3290" y="201"/>
                    <a:pt x="3308" y="190"/>
                  </a:cubicBezTo>
                  <a:lnTo>
                    <a:pt x="3308" y="190"/>
                  </a:lnTo>
                  <a:cubicBezTo>
                    <a:pt x="3308" y="190"/>
                    <a:pt x="3309" y="190"/>
                    <a:pt x="3309" y="190"/>
                  </a:cubicBezTo>
                  <a:cubicBezTo>
                    <a:pt x="3309" y="189"/>
                    <a:pt x="3309" y="189"/>
                    <a:pt x="3309" y="189"/>
                  </a:cubicBezTo>
                  <a:cubicBezTo>
                    <a:pt x="3309" y="189"/>
                    <a:pt x="3308" y="189"/>
                    <a:pt x="3308" y="190"/>
                  </a:cubicBezTo>
                  <a:lnTo>
                    <a:pt x="3308" y="190"/>
                  </a:lnTo>
                  <a:cubicBezTo>
                    <a:pt x="2555" y="173"/>
                    <a:pt x="1807" y="110"/>
                    <a:pt x="106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49" name="Google Shape;17349;p63"/>
            <p:cNvSpPr/>
            <p:nvPr/>
          </p:nvSpPr>
          <p:spPr>
            <a:xfrm>
              <a:off x="2102425" y="4998550"/>
              <a:ext cx="1650" cy="325"/>
            </a:xfrm>
            <a:custGeom>
              <a:avLst/>
              <a:gdLst/>
              <a:ahLst/>
              <a:cxnLst/>
              <a:rect l="l" t="t" r="r" b="b"/>
              <a:pathLst>
                <a:path w="66" h="13" extrusionOk="0">
                  <a:moveTo>
                    <a:pt x="66" y="1"/>
                  </a:moveTo>
                  <a:lnTo>
                    <a:pt x="1" y="9"/>
                  </a:lnTo>
                  <a:cubicBezTo>
                    <a:pt x="7" y="11"/>
                    <a:pt x="14" y="12"/>
                    <a:pt x="22" y="12"/>
                  </a:cubicBezTo>
                  <a:cubicBezTo>
                    <a:pt x="37" y="12"/>
                    <a:pt x="53" y="8"/>
                    <a:pt x="6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50" name="Google Shape;17350;p63"/>
            <p:cNvSpPr/>
            <p:nvPr/>
          </p:nvSpPr>
          <p:spPr>
            <a:xfrm>
              <a:off x="1783975" y="4884425"/>
              <a:ext cx="336725" cy="116650"/>
            </a:xfrm>
            <a:custGeom>
              <a:avLst/>
              <a:gdLst/>
              <a:ahLst/>
              <a:cxnLst/>
              <a:rect l="l" t="t" r="r" b="b"/>
              <a:pathLst>
                <a:path w="13469" h="4666" extrusionOk="0">
                  <a:moveTo>
                    <a:pt x="1317" y="1031"/>
                  </a:moveTo>
                  <a:cubicBezTo>
                    <a:pt x="1357" y="1060"/>
                    <a:pt x="1389" y="1098"/>
                    <a:pt x="1410" y="1144"/>
                  </a:cubicBezTo>
                  <a:cubicBezTo>
                    <a:pt x="1363" y="1121"/>
                    <a:pt x="1328" y="1081"/>
                    <a:pt x="1317" y="1031"/>
                  </a:cubicBezTo>
                  <a:close/>
                  <a:moveTo>
                    <a:pt x="1410" y="1144"/>
                  </a:moveTo>
                  <a:lnTo>
                    <a:pt x="1410" y="1144"/>
                  </a:lnTo>
                  <a:cubicBezTo>
                    <a:pt x="1536" y="1201"/>
                    <a:pt x="1719" y="1088"/>
                    <a:pt x="1643" y="1319"/>
                  </a:cubicBezTo>
                  <a:cubicBezTo>
                    <a:pt x="1605" y="1349"/>
                    <a:pt x="1575" y="1362"/>
                    <a:pt x="1552" y="1362"/>
                  </a:cubicBezTo>
                  <a:cubicBezTo>
                    <a:pt x="1480" y="1362"/>
                    <a:pt x="1460" y="1245"/>
                    <a:pt x="1410" y="1144"/>
                  </a:cubicBezTo>
                  <a:close/>
                  <a:moveTo>
                    <a:pt x="1784" y="1358"/>
                  </a:moveTo>
                  <a:lnTo>
                    <a:pt x="2015" y="1714"/>
                  </a:lnTo>
                  <a:lnTo>
                    <a:pt x="1784" y="1632"/>
                  </a:lnTo>
                  <a:cubicBezTo>
                    <a:pt x="1790" y="1570"/>
                    <a:pt x="1854" y="1482"/>
                    <a:pt x="1784" y="1358"/>
                  </a:cubicBezTo>
                  <a:close/>
                  <a:moveTo>
                    <a:pt x="10995" y="3512"/>
                  </a:moveTo>
                  <a:cubicBezTo>
                    <a:pt x="10990" y="3512"/>
                    <a:pt x="10986" y="3512"/>
                    <a:pt x="10982" y="3512"/>
                  </a:cubicBezTo>
                  <a:lnTo>
                    <a:pt x="10982" y="3512"/>
                  </a:lnTo>
                  <a:cubicBezTo>
                    <a:pt x="11016" y="3516"/>
                    <a:pt x="11050" y="3520"/>
                    <a:pt x="11084" y="3523"/>
                  </a:cubicBezTo>
                  <a:lnTo>
                    <a:pt x="11084" y="3523"/>
                  </a:lnTo>
                  <a:cubicBezTo>
                    <a:pt x="11053" y="3516"/>
                    <a:pt x="11023" y="3512"/>
                    <a:pt x="10995" y="3512"/>
                  </a:cubicBezTo>
                  <a:close/>
                  <a:moveTo>
                    <a:pt x="758" y="0"/>
                  </a:moveTo>
                  <a:lnTo>
                    <a:pt x="758" y="0"/>
                  </a:lnTo>
                  <a:cubicBezTo>
                    <a:pt x="793" y="131"/>
                    <a:pt x="747" y="385"/>
                    <a:pt x="953" y="570"/>
                  </a:cubicBezTo>
                  <a:cubicBezTo>
                    <a:pt x="855" y="489"/>
                    <a:pt x="771" y="457"/>
                    <a:pt x="699" y="457"/>
                  </a:cubicBezTo>
                  <a:cubicBezTo>
                    <a:pt x="427" y="457"/>
                    <a:pt x="300" y="901"/>
                    <a:pt x="54" y="901"/>
                  </a:cubicBezTo>
                  <a:cubicBezTo>
                    <a:pt x="37" y="901"/>
                    <a:pt x="19" y="899"/>
                    <a:pt x="1" y="894"/>
                  </a:cubicBezTo>
                  <a:lnTo>
                    <a:pt x="1" y="894"/>
                  </a:lnTo>
                  <a:cubicBezTo>
                    <a:pt x="97" y="1106"/>
                    <a:pt x="224" y="1043"/>
                    <a:pt x="337" y="1117"/>
                  </a:cubicBezTo>
                  <a:lnTo>
                    <a:pt x="337" y="1411"/>
                  </a:lnTo>
                  <a:cubicBezTo>
                    <a:pt x="1079" y="1704"/>
                    <a:pt x="1801" y="1990"/>
                    <a:pt x="2505" y="2263"/>
                  </a:cubicBezTo>
                  <a:cubicBezTo>
                    <a:pt x="2493" y="2160"/>
                    <a:pt x="2457" y="2061"/>
                    <a:pt x="2404" y="1975"/>
                  </a:cubicBezTo>
                  <a:lnTo>
                    <a:pt x="2720" y="1889"/>
                  </a:lnTo>
                  <a:lnTo>
                    <a:pt x="2787" y="2301"/>
                  </a:lnTo>
                  <a:cubicBezTo>
                    <a:pt x="3026" y="2186"/>
                    <a:pt x="3233" y="1923"/>
                    <a:pt x="3496" y="1923"/>
                  </a:cubicBezTo>
                  <a:cubicBezTo>
                    <a:pt x="3518" y="1923"/>
                    <a:pt x="3540" y="1925"/>
                    <a:pt x="3563" y="1929"/>
                  </a:cubicBezTo>
                  <a:cubicBezTo>
                    <a:pt x="3889" y="2602"/>
                    <a:pt x="3548" y="2484"/>
                    <a:pt x="3254" y="2553"/>
                  </a:cubicBezTo>
                  <a:cubicBezTo>
                    <a:pt x="6064" y="3632"/>
                    <a:pt x="8570" y="4465"/>
                    <a:pt x="10882" y="4616"/>
                  </a:cubicBezTo>
                  <a:cubicBezTo>
                    <a:pt x="10970" y="4613"/>
                    <a:pt x="11022" y="4611"/>
                    <a:pt x="11050" y="4611"/>
                  </a:cubicBezTo>
                  <a:cubicBezTo>
                    <a:pt x="11102" y="4611"/>
                    <a:pt x="11062" y="4616"/>
                    <a:pt x="10999" y="4621"/>
                  </a:cubicBezTo>
                  <a:cubicBezTo>
                    <a:pt x="11482" y="4631"/>
                    <a:pt x="11611" y="4666"/>
                    <a:pt x="11833" y="4666"/>
                  </a:cubicBezTo>
                  <a:cubicBezTo>
                    <a:pt x="12006" y="4666"/>
                    <a:pt x="12237" y="4645"/>
                    <a:pt x="12739" y="4574"/>
                  </a:cubicBezTo>
                  <a:cubicBezTo>
                    <a:pt x="12682" y="4549"/>
                    <a:pt x="12844" y="4328"/>
                    <a:pt x="13468" y="4053"/>
                  </a:cubicBezTo>
                  <a:cubicBezTo>
                    <a:pt x="12870" y="3765"/>
                    <a:pt x="12652" y="3541"/>
                    <a:pt x="12345" y="3541"/>
                  </a:cubicBezTo>
                  <a:cubicBezTo>
                    <a:pt x="12261" y="3541"/>
                    <a:pt x="12170" y="3558"/>
                    <a:pt x="12063" y="3594"/>
                  </a:cubicBezTo>
                  <a:cubicBezTo>
                    <a:pt x="11736" y="3582"/>
                    <a:pt x="11409" y="3558"/>
                    <a:pt x="11084" y="3523"/>
                  </a:cubicBezTo>
                  <a:lnTo>
                    <a:pt x="11084" y="3523"/>
                  </a:lnTo>
                  <a:cubicBezTo>
                    <a:pt x="11202" y="3553"/>
                    <a:pt x="11333" y="3637"/>
                    <a:pt x="11443" y="3763"/>
                  </a:cubicBezTo>
                  <a:cubicBezTo>
                    <a:pt x="11438" y="4011"/>
                    <a:pt x="11355" y="4073"/>
                    <a:pt x="11242" y="4073"/>
                  </a:cubicBezTo>
                  <a:cubicBezTo>
                    <a:pt x="11129" y="4073"/>
                    <a:pt x="10986" y="4011"/>
                    <a:pt x="10859" y="4011"/>
                  </a:cubicBezTo>
                  <a:cubicBezTo>
                    <a:pt x="10817" y="4011"/>
                    <a:pt x="10777" y="4018"/>
                    <a:pt x="10741" y="4036"/>
                  </a:cubicBezTo>
                  <a:cubicBezTo>
                    <a:pt x="10689" y="3675"/>
                    <a:pt x="10810" y="3519"/>
                    <a:pt x="10982" y="3512"/>
                  </a:cubicBezTo>
                  <a:lnTo>
                    <a:pt x="10982" y="3512"/>
                  </a:lnTo>
                  <a:cubicBezTo>
                    <a:pt x="10797" y="3491"/>
                    <a:pt x="10612" y="3467"/>
                    <a:pt x="10427" y="3439"/>
                  </a:cubicBezTo>
                  <a:cubicBezTo>
                    <a:pt x="10417" y="3439"/>
                    <a:pt x="10406" y="3437"/>
                    <a:pt x="10396" y="3434"/>
                  </a:cubicBezTo>
                  <a:lnTo>
                    <a:pt x="10396" y="3432"/>
                  </a:lnTo>
                  <a:cubicBezTo>
                    <a:pt x="10196" y="3403"/>
                    <a:pt x="9998" y="3374"/>
                    <a:pt x="9794" y="3336"/>
                  </a:cubicBezTo>
                  <a:cubicBezTo>
                    <a:pt x="9792" y="3359"/>
                    <a:pt x="9792" y="3382"/>
                    <a:pt x="9794" y="3405"/>
                  </a:cubicBezTo>
                  <a:cubicBezTo>
                    <a:pt x="9775" y="3386"/>
                    <a:pt x="9765" y="3359"/>
                    <a:pt x="9765" y="3329"/>
                  </a:cubicBezTo>
                  <a:cubicBezTo>
                    <a:pt x="9073" y="3205"/>
                    <a:pt x="8358" y="3037"/>
                    <a:pt x="7635" y="2837"/>
                  </a:cubicBezTo>
                  <a:lnTo>
                    <a:pt x="7635" y="2837"/>
                  </a:lnTo>
                  <a:cubicBezTo>
                    <a:pt x="7683" y="2865"/>
                    <a:pt x="7733" y="2921"/>
                    <a:pt x="7782" y="3029"/>
                  </a:cubicBezTo>
                  <a:cubicBezTo>
                    <a:pt x="7779" y="3028"/>
                    <a:pt x="7776" y="3028"/>
                    <a:pt x="7774" y="3028"/>
                  </a:cubicBezTo>
                  <a:cubicBezTo>
                    <a:pt x="7659" y="3028"/>
                    <a:pt x="7643" y="3163"/>
                    <a:pt x="7569" y="3258"/>
                  </a:cubicBezTo>
                  <a:cubicBezTo>
                    <a:pt x="7563" y="3769"/>
                    <a:pt x="7904" y="3481"/>
                    <a:pt x="7963" y="3958"/>
                  </a:cubicBezTo>
                  <a:cubicBezTo>
                    <a:pt x="7951" y="4046"/>
                    <a:pt x="7931" y="4079"/>
                    <a:pt x="7905" y="4079"/>
                  </a:cubicBezTo>
                  <a:cubicBezTo>
                    <a:pt x="7830" y="4079"/>
                    <a:pt x="7711" y="3794"/>
                    <a:pt x="7628" y="3739"/>
                  </a:cubicBezTo>
                  <a:cubicBezTo>
                    <a:pt x="7389" y="3371"/>
                    <a:pt x="6848" y="3266"/>
                    <a:pt x="7020" y="2661"/>
                  </a:cubicBezTo>
                  <a:cubicBezTo>
                    <a:pt x="6680" y="2558"/>
                    <a:pt x="6339" y="2450"/>
                    <a:pt x="6001" y="2337"/>
                  </a:cubicBezTo>
                  <a:cubicBezTo>
                    <a:pt x="5998" y="2343"/>
                    <a:pt x="5994" y="2351"/>
                    <a:pt x="5990" y="2360"/>
                  </a:cubicBezTo>
                  <a:cubicBezTo>
                    <a:pt x="5972" y="2365"/>
                    <a:pt x="5954" y="2367"/>
                    <a:pt x="5937" y="2367"/>
                  </a:cubicBezTo>
                  <a:cubicBezTo>
                    <a:pt x="5854" y="2367"/>
                    <a:pt x="5781" y="2312"/>
                    <a:pt x="5708" y="2236"/>
                  </a:cubicBezTo>
                  <a:cubicBezTo>
                    <a:pt x="5517" y="2168"/>
                    <a:pt x="5325" y="2101"/>
                    <a:pt x="5134" y="2030"/>
                  </a:cubicBezTo>
                  <a:lnTo>
                    <a:pt x="5134" y="2030"/>
                  </a:lnTo>
                  <a:lnTo>
                    <a:pt x="5214" y="2286"/>
                  </a:lnTo>
                  <a:cubicBezTo>
                    <a:pt x="4962" y="2166"/>
                    <a:pt x="4875" y="2068"/>
                    <a:pt x="4785" y="1899"/>
                  </a:cubicBezTo>
                  <a:cubicBezTo>
                    <a:pt x="4659" y="1849"/>
                    <a:pt x="4535" y="1800"/>
                    <a:pt x="4411" y="1752"/>
                  </a:cubicBezTo>
                  <a:cubicBezTo>
                    <a:pt x="4345" y="1824"/>
                    <a:pt x="4290" y="1852"/>
                    <a:pt x="4222" y="1852"/>
                  </a:cubicBezTo>
                  <a:cubicBezTo>
                    <a:pt x="4176" y="1852"/>
                    <a:pt x="4125" y="1839"/>
                    <a:pt x="4062" y="1817"/>
                  </a:cubicBezTo>
                  <a:cubicBezTo>
                    <a:pt x="4102" y="1739"/>
                    <a:pt x="4160" y="1708"/>
                    <a:pt x="4190" y="1666"/>
                  </a:cubicBezTo>
                  <a:cubicBezTo>
                    <a:pt x="4080" y="1620"/>
                    <a:pt x="3973" y="1573"/>
                    <a:pt x="3864" y="1527"/>
                  </a:cubicBezTo>
                  <a:lnTo>
                    <a:pt x="3864" y="1527"/>
                  </a:lnTo>
                  <a:cubicBezTo>
                    <a:pt x="3788" y="1586"/>
                    <a:pt x="3747" y="1675"/>
                    <a:pt x="3820" y="1827"/>
                  </a:cubicBezTo>
                  <a:lnTo>
                    <a:pt x="3820" y="1827"/>
                  </a:lnTo>
                  <a:cubicBezTo>
                    <a:pt x="3673" y="1602"/>
                    <a:pt x="3484" y="1572"/>
                    <a:pt x="3307" y="1572"/>
                  </a:cubicBezTo>
                  <a:cubicBezTo>
                    <a:pt x="3240" y="1572"/>
                    <a:pt x="3175" y="1576"/>
                    <a:pt x="3114" y="1576"/>
                  </a:cubicBezTo>
                  <a:cubicBezTo>
                    <a:pt x="2960" y="1576"/>
                    <a:pt x="2836" y="1547"/>
                    <a:pt x="2791" y="1344"/>
                  </a:cubicBezTo>
                  <a:cubicBezTo>
                    <a:pt x="2761" y="1334"/>
                    <a:pt x="2737" y="1329"/>
                    <a:pt x="2719" y="1329"/>
                  </a:cubicBezTo>
                  <a:cubicBezTo>
                    <a:pt x="2596" y="1329"/>
                    <a:pt x="2711" y="1544"/>
                    <a:pt x="2739" y="1752"/>
                  </a:cubicBezTo>
                  <a:cubicBezTo>
                    <a:pt x="2581" y="1573"/>
                    <a:pt x="2516" y="1603"/>
                    <a:pt x="2394" y="1596"/>
                  </a:cubicBezTo>
                  <a:lnTo>
                    <a:pt x="2449" y="1191"/>
                  </a:lnTo>
                  <a:cubicBezTo>
                    <a:pt x="2344" y="1085"/>
                    <a:pt x="2289" y="1047"/>
                    <a:pt x="2258" y="1047"/>
                  </a:cubicBezTo>
                  <a:cubicBezTo>
                    <a:pt x="2181" y="1047"/>
                    <a:pt x="2256" y="1280"/>
                    <a:pt x="2108" y="1280"/>
                  </a:cubicBezTo>
                  <a:cubicBezTo>
                    <a:pt x="2072" y="1280"/>
                    <a:pt x="2024" y="1266"/>
                    <a:pt x="1956" y="1233"/>
                  </a:cubicBezTo>
                  <a:cubicBezTo>
                    <a:pt x="1921" y="919"/>
                    <a:pt x="1942" y="772"/>
                    <a:pt x="1986" y="667"/>
                  </a:cubicBezTo>
                  <a:cubicBezTo>
                    <a:pt x="1555" y="450"/>
                    <a:pt x="1145" y="225"/>
                    <a:pt x="7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51" name="Google Shape;17351;p63"/>
            <p:cNvSpPr/>
            <p:nvPr/>
          </p:nvSpPr>
          <p:spPr>
            <a:xfrm>
              <a:off x="285950" y="4861375"/>
              <a:ext cx="10750" cy="6875"/>
            </a:xfrm>
            <a:custGeom>
              <a:avLst/>
              <a:gdLst/>
              <a:ahLst/>
              <a:cxnLst/>
              <a:rect l="l" t="t" r="r" b="b"/>
              <a:pathLst>
                <a:path w="430" h="275" extrusionOk="0">
                  <a:moveTo>
                    <a:pt x="175" y="1"/>
                  </a:moveTo>
                  <a:cubicBezTo>
                    <a:pt x="121" y="1"/>
                    <a:pt x="64" y="20"/>
                    <a:pt x="1" y="35"/>
                  </a:cubicBezTo>
                  <a:cubicBezTo>
                    <a:pt x="150" y="102"/>
                    <a:pt x="293" y="182"/>
                    <a:pt x="430" y="275"/>
                  </a:cubicBezTo>
                  <a:cubicBezTo>
                    <a:pt x="346" y="55"/>
                    <a:pt x="265" y="1"/>
                    <a:pt x="17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52" name="Google Shape;17352;p63"/>
            <p:cNvSpPr/>
            <p:nvPr/>
          </p:nvSpPr>
          <p:spPr>
            <a:xfrm>
              <a:off x="2061325" y="5141050"/>
              <a:ext cx="2800" cy="800"/>
            </a:xfrm>
            <a:custGeom>
              <a:avLst/>
              <a:gdLst/>
              <a:ahLst/>
              <a:cxnLst/>
              <a:rect l="l" t="t" r="r" b="b"/>
              <a:pathLst>
                <a:path w="112" h="32" extrusionOk="0">
                  <a:moveTo>
                    <a:pt x="0" y="0"/>
                  </a:moveTo>
                  <a:cubicBezTo>
                    <a:pt x="14" y="20"/>
                    <a:pt x="72" y="32"/>
                    <a:pt x="92" y="32"/>
                  </a:cubicBezTo>
                  <a:cubicBezTo>
                    <a:pt x="111" y="32"/>
                    <a:pt x="100" y="22"/>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53" name="Google Shape;17353;p63"/>
            <p:cNvSpPr/>
            <p:nvPr/>
          </p:nvSpPr>
          <p:spPr>
            <a:xfrm>
              <a:off x="1284875" y="4655675"/>
              <a:ext cx="5300" cy="3025"/>
            </a:xfrm>
            <a:custGeom>
              <a:avLst/>
              <a:gdLst/>
              <a:ahLst/>
              <a:cxnLst/>
              <a:rect l="l" t="t" r="r" b="b"/>
              <a:pathLst>
                <a:path w="212" h="121" extrusionOk="0">
                  <a:moveTo>
                    <a:pt x="93" y="0"/>
                  </a:moveTo>
                  <a:cubicBezTo>
                    <a:pt x="57" y="0"/>
                    <a:pt x="26" y="33"/>
                    <a:pt x="1" y="120"/>
                  </a:cubicBezTo>
                  <a:cubicBezTo>
                    <a:pt x="70" y="105"/>
                    <a:pt x="142" y="91"/>
                    <a:pt x="211" y="78"/>
                  </a:cubicBezTo>
                  <a:cubicBezTo>
                    <a:pt x="169" y="34"/>
                    <a:pt x="129" y="0"/>
                    <a:pt x="9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54" name="Google Shape;17354;p63"/>
            <p:cNvSpPr/>
            <p:nvPr/>
          </p:nvSpPr>
          <p:spPr>
            <a:xfrm>
              <a:off x="1678625" y="4714300"/>
              <a:ext cx="9525" cy="6375"/>
            </a:xfrm>
            <a:custGeom>
              <a:avLst/>
              <a:gdLst/>
              <a:ahLst/>
              <a:cxnLst/>
              <a:rect l="l" t="t" r="r" b="b"/>
              <a:pathLst>
                <a:path w="381" h="255" extrusionOk="0">
                  <a:moveTo>
                    <a:pt x="381" y="0"/>
                  </a:moveTo>
                  <a:lnTo>
                    <a:pt x="381" y="0"/>
                  </a:lnTo>
                  <a:cubicBezTo>
                    <a:pt x="293" y="86"/>
                    <a:pt x="59" y="17"/>
                    <a:pt x="0" y="122"/>
                  </a:cubicBezTo>
                  <a:cubicBezTo>
                    <a:pt x="116" y="166"/>
                    <a:pt x="234" y="212"/>
                    <a:pt x="347" y="254"/>
                  </a:cubicBezTo>
                  <a:lnTo>
                    <a:pt x="38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55" name="Google Shape;17355;p63"/>
            <p:cNvSpPr/>
            <p:nvPr/>
          </p:nvSpPr>
          <p:spPr>
            <a:xfrm>
              <a:off x="1741975" y="4457800"/>
              <a:ext cx="371100" cy="122025"/>
            </a:xfrm>
            <a:custGeom>
              <a:avLst/>
              <a:gdLst/>
              <a:ahLst/>
              <a:cxnLst/>
              <a:rect l="l" t="t" r="r" b="b"/>
              <a:pathLst>
                <a:path w="14844" h="4881" extrusionOk="0">
                  <a:moveTo>
                    <a:pt x="567" y="0"/>
                  </a:moveTo>
                  <a:cubicBezTo>
                    <a:pt x="335" y="0"/>
                    <a:pt x="180" y="203"/>
                    <a:pt x="0" y="372"/>
                  </a:cubicBezTo>
                  <a:cubicBezTo>
                    <a:pt x="450" y="553"/>
                    <a:pt x="940" y="731"/>
                    <a:pt x="1502" y="906"/>
                  </a:cubicBezTo>
                  <a:cubicBezTo>
                    <a:pt x="4095" y="2653"/>
                    <a:pt x="8829" y="4571"/>
                    <a:pt x="13113" y="4820"/>
                  </a:cubicBezTo>
                  <a:cubicBezTo>
                    <a:pt x="13074" y="4819"/>
                    <a:pt x="13039" y="4819"/>
                    <a:pt x="13006" y="4819"/>
                  </a:cubicBezTo>
                  <a:cubicBezTo>
                    <a:pt x="12428" y="4819"/>
                    <a:pt x="12634" y="4851"/>
                    <a:pt x="13636" y="4851"/>
                  </a:cubicBezTo>
                  <a:cubicBezTo>
                    <a:pt x="13666" y="4851"/>
                    <a:pt x="13696" y="4851"/>
                    <a:pt x="13727" y="4851"/>
                  </a:cubicBezTo>
                  <a:cubicBezTo>
                    <a:pt x="13727" y="4863"/>
                    <a:pt x="13735" y="4867"/>
                    <a:pt x="13747" y="4867"/>
                  </a:cubicBezTo>
                  <a:cubicBezTo>
                    <a:pt x="13778" y="4867"/>
                    <a:pt x="13832" y="4843"/>
                    <a:pt x="13857" y="4843"/>
                  </a:cubicBezTo>
                  <a:cubicBezTo>
                    <a:pt x="13872" y="4843"/>
                    <a:pt x="13875" y="4852"/>
                    <a:pt x="13855" y="4881"/>
                  </a:cubicBezTo>
                  <a:cubicBezTo>
                    <a:pt x="14843" y="4784"/>
                    <a:pt x="14717" y="4588"/>
                    <a:pt x="13716" y="4201"/>
                  </a:cubicBezTo>
                  <a:cubicBezTo>
                    <a:pt x="14646" y="4030"/>
                    <a:pt x="14844" y="3756"/>
                    <a:pt x="13422" y="3756"/>
                  </a:cubicBezTo>
                  <a:cubicBezTo>
                    <a:pt x="13329" y="3756"/>
                    <a:pt x="13228" y="3757"/>
                    <a:pt x="13121" y="3760"/>
                  </a:cubicBezTo>
                  <a:cubicBezTo>
                    <a:pt x="13090" y="3760"/>
                    <a:pt x="13059" y="3760"/>
                    <a:pt x="13027" y="3760"/>
                  </a:cubicBezTo>
                  <a:cubicBezTo>
                    <a:pt x="9172" y="3760"/>
                    <a:pt x="5697" y="2218"/>
                    <a:pt x="2255" y="576"/>
                  </a:cubicBezTo>
                  <a:cubicBezTo>
                    <a:pt x="2216" y="591"/>
                    <a:pt x="2174" y="599"/>
                    <a:pt x="2132" y="599"/>
                  </a:cubicBezTo>
                  <a:cubicBezTo>
                    <a:pt x="2100" y="599"/>
                    <a:pt x="2067" y="594"/>
                    <a:pt x="2036" y="584"/>
                  </a:cubicBezTo>
                  <a:lnTo>
                    <a:pt x="2036" y="584"/>
                  </a:lnTo>
                  <a:lnTo>
                    <a:pt x="2082" y="685"/>
                  </a:lnTo>
                  <a:cubicBezTo>
                    <a:pt x="1907" y="608"/>
                    <a:pt x="1733" y="532"/>
                    <a:pt x="1588" y="532"/>
                  </a:cubicBezTo>
                  <a:cubicBezTo>
                    <a:pt x="1448" y="532"/>
                    <a:pt x="1335" y="604"/>
                    <a:pt x="1277" y="820"/>
                  </a:cubicBezTo>
                  <a:lnTo>
                    <a:pt x="978" y="325"/>
                  </a:lnTo>
                  <a:lnTo>
                    <a:pt x="701" y="584"/>
                  </a:lnTo>
                  <a:cubicBezTo>
                    <a:pt x="562" y="269"/>
                    <a:pt x="1128" y="572"/>
                    <a:pt x="831" y="77"/>
                  </a:cubicBezTo>
                  <a:cubicBezTo>
                    <a:pt x="732" y="23"/>
                    <a:pt x="645" y="0"/>
                    <a:pt x="56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56" name="Google Shape;17356;p63"/>
            <p:cNvSpPr/>
            <p:nvPr/>
          </p:nvSpPr>
          <p:spPr>
            <a:xfrm>
              <a:off x="1692450" y="4977100"/>
              <a:ext cx="8800" cy="5750"/>
            </a:xfrm>
            <a:custGeom>
              <a:avLst/>
              <a:gdLst/>
              <a:ahLst/>
              <a:cxnLst/>
              <a:rect l="l" t="t" r="r" b="b"/>
              <a:pathLst>
                <a:path w="352" h="230" extrusionOk="0">
                  <a:moveTo>
                    <a:pt x="0" y="1"/>
                  </a:moveTo>
                  <a:cubicBezTo>
                    <a:pt x="54" y="125"/>
                    <a:pt x="131" y="229"/>
                    <a:pt x="297" y="229"/>
                  </a:cubicBezTo>
                  <a:cubicBezTo>
                    <a:pt x="314" y="229"/>
                    <a:pt x="332" y="228"/>
                    <a:pt x="352" y="226"/>
                  </a:cubicBezTo>
                  <a:cubicBezTo>
                    <a:pt x="337" y="196"/>
                    <a:pt x="326" y="167"/>
                    <a:pt x="318" y="135"/>
                  </a:cubicBezTo>
                  <a:cubicBezTo>
                    <a:pt x="213" y="91"/>
                    <a:pt x="108" y="45"/>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57" name="Google Shape;17357;p63"/>
            <p:cNvSpPr/>
            <p:nvPr/>
          </p:nvSpPr>
          <p:spPr>
            <a:xfrm>
              <a:off x="2053575" y="4999825"/>
              <a:ext cx="5400" cy="275"/>
            </a:xfrm>
            <a:custGeom>
              <a:avLst/>
              <a:gdLst/>
              <a:ahLst/>
              <a:cxnLst/>
              <a:rect l="l" t="t" r="r" b="b"/>
              <a:pathLst>
                <a:path w="216" h="11" extrusionOk="0">
                  <a:moveTo>
                    <a:pt x="32" y="0"/>
                  </a:moveTo>
                  <a:lnTo>
                    <a:pt x="32" y="0"/>
                  </a:lnTo>
                  <a:cubicBezTo>
                    <a:pt x="1" y="8"/>
                    <a:pt x="16" y="11"/>
                    <a:pt x="51" y="11"/>
                  </a:cubicBezTo>
                  <a:cubicBezTo>
                    <a:pt x="93" y="11"/>
                    <a:pt x="162" y="7"/>
                    <a:pt x="215" y="2"/>
                  </a:cubicBezTo>
                  <a:cubicBezTo>
                    <a:pt x="161" y="2"/>
                    <a:pt x="100" y="2"/>
                    <a:pt x="3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58" name="Google Shape;17358;p63"/>
            <p:cNvSpPr/>
            <p:nvPr/>
          </p:nvSpPr>
          <p:spPr>
            <a:xfrm>
              <a:off x="676850" y="4721075"/>
              <a:ext cx="300" cy="75"/>
            </a:xfrm>
            <a:custGeom>
              <a:avLst/>
              <a:gdLst/>
              <a:ahLst/>
              <a:cxnLst/>
              <a:rect l="l" t="t" r="r" b="b"/>
              <a:pathLst>
                <a:path w="12" h="3" extrusionOk="0">
                  <a:moveTo>
                    <a:pt x="1" y="0"/>
                  </a:moveTo>
                  <a:cubicBezTo>
                    <a:pt x="8" y="2"/>
                    <a:pt x="11" y="3"/>
                    <a:pt x="11" y="3"/>
                  </a:cubicBezTo>
                  <a:cubicBezTo>
                    <a:pt x="11" y="3"/>
                    <a:pt x="7" y="2"/>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59" name="Google Shape;17359;p63"/>
            <p:cNvSpPr/>
            <p:nvPr/>
          </p:nvSpPr>
          <p:spPr>
            <a:xfrm>
              <a:off x="352475" y="4591150"/>
              <a:ext cx="33650" cy="34575"/>
            </a:xfrm>
            <a:custGeom>
              <a:avLst/>
              <a:gdLst/>
              <a:ahLst/>
              <a:cxnLst/>
              <a:rect l="l" t="t" r="r" b="b"/>
              <a:pathLst>
                <a:path w="1346" h="1383" extrusionOk="0">
                  <a:moveTo>
                    <a:pt x="671" y="1"/>
                  </a:moveTo>
                  <a:cubicBezTo>
                    <a:pt x="351" y="156"/>
                    <a:pt x="0" y="270"/>
                    <a:pt x="15" y="848"/>
                  </a:cubicBezTo>
                  <a:cubicBezTo>
                    <a:pt x="53" y="922"/>
                    <a:pt x="101" y="991"/>
                    <a:pt x="154" y="1057"/>
                  </a:cubicBezTo>
                  <a:cubicBezTo>
                    <a:pt x="358" y="1164"/>
                    <a:pt x="568" y="1273"/>
                    <a:pt x="780" y="1382"/>
                  </a:cubicBezTo>
                  <a:cubicBezTo>
                    <a:pt x="866" y="1048"/>
                    <a:pt x="1087" y="831"/>
                    <a:pt x="856" y="447"/>
                  </a:cubicBezTo>
                  <a:lnTo>
                    <a:pt x="856" y="447"/>
                  </a:lnTo>
                  <a:cubicBezTo>
                    <a:pt x="924" y="470"/>
                    <a:pt x="983" y="480"/>
                    <a:pt x="1035" y="480"/>
                  </a:cubicBezTo>
                  <a:cubicBezTo>
                    <a:pt x="1167" y="480"/>
                    <a:pt x="1259" y="418"/>
                    <a:pt x="1346" y="348"/>
                  </a:cubicBezTo>
                  <a:cubicBezTo>
                    <a:pt x="1119" y="232"/>
                    <a:pt x="894" y="116"/>
                    <a:pt x="67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60" name="Google Shape;17360;p63"/>
            <p:cNvSpPr/>
            <p:nvPr/>
          </p:nvSpPr>
          <p:spPr>
            <a:xfrm>
              <a:off x="830275" y="4658675"/>
              <a:ext cx="16250" cy="14525"/>
            </a:xfrm>
            <a:custGeom>
              <a:avLst/>
              <a:gdLst/>
              <a:ahLst/>
              <a:cxnLst/>
              <a:rect l="l" t="t" r="r" b="b"/>
              <a:pathLst>
                <a:path w="650" h="581" extrusionOk="0">
                  <a:moveTo>
                    <a:pt x="513" y="0"/>
                  </a:moveTo>
                  <a:cubicBezTo>
                    <a:pt x="343" y="65"/>
                    <a:pt x="170" y="130"/>
                    <a:pt x="0" y="194"/>
                  </a:cubicBezTo>
                  <a:cubicBezTo>
                    <a:pt x="83" y="300"/>
                    <a:pt x="176" y="316"/>
                    <a:pt x="263" y="316"/>
                  </a:cubicBezTo>
                  <a:cubicBezTo>
                    <a:pt x="302" y="316"/>
                    <a:pt x="341" y="313"/>
                    <a:pt x="376" y="313"/>
                  </a:cubicBezTo>
                  <a:cubicBezTo>
                    <a:pt x="482" y="313"/>
                    <a:pt x="566" y="343"/>
                    <a:pt x="587" y="580"/>
                  </a:cubicBezTo>
                  <a:lnTo>
                    <a:pt x="650" y="107"/>
                  </a:lnTo>
                  <a:cubicBezTo>
                    <a:pt x="591" y="67"/>
                    <a:pt x="549" y="21"/>
                    <a:pt x="51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61" name="Google Shape;17361;p63"/>
            <p:cNvSpPr/>
            <p:nvPr/>
          </p:nvSpPr>
          <p:spPr>
            <a:xfrm>
              <a:off x="612075" y="4664375"/>
              <a:ext cx="262475" cy="56850"/>
            </a:xfrm>
            <a:custGeom>
              <a:avLst/>
              <a:gdLst/>
              <a:ahLst/>
              <a:cxnLst/>
              <a:rect l="l" t="t" r="r" b="b"/>
              <a:pathLst>
                <a:path w="10499" h="2274" extrusionOk="0">
                  <a:moveTo>
                    <a:pt x="8684" y="815"/>
                  </a:moveTo>
                  <a:lnTo>
                    <a:pt x="8684" y="815"/>
                  </a:lnTo>
                  <a:cubicBezTo>
                    <a:pt x="8720" y="840"/>
                    <a:pt x="8755" y="868"/>
                    <a:pt x="8791" y="895"/>
                  </a:cubicBezTo>
                  <a:cubicBezTo>
                    <a:pt x="8743" y="889"/>
                    <a:pt x="8703" y="857"/>
                    <a:pt x="8684" y="815"/>
                  </a:cubicBezTo>
                  <a:close/>
                  <a:moveTo>
                    <a:pt x="9483" y="729"/>
                  </a:moveTo>
                  <a:lnTo>
                    <a:pt x="9420" y="939"/>
                  </a:lnTo>
                  <a:cubicBezTo>
                    <a:pt x="9412" y="805"/>
                    <a:pt x="9437" y="746"/>
                    <a:pt x="9483" y="729"/>
                  </a:cubicBezTo>
                  <a:close/>
                  <a:moveTo>
                    <a:pt x="9003" y="875"/>
                  </a:moveTo>
                  <a:cubicBezTo>
                    <a:pt x="9072" y="875"/>
                    <a:pt x="9117" y="913"/>
                    <a:pt x="9094" y="1091"/>
                  </a:cubicBezTo>
                  <a:cubicBezTo>
                    <a:pt x="9002" y="1051"/>
                    <a:pt x="8896" y="975"/>
                    <a:pt x="8791" y="895"/>
                  </a:cubicBezTo>
                  <a:lnTo>
                    <a:pt x="8791" y="895"/>
                  </a:lnTo>
                  <a:cubicBezTo>
                    <a:pt x="8801" y="896"/>
                    <a:pt x="8811" y="897"/>
                    <a:pt x="8821" y="897"/>
                  </a:cubicBezTo>
                  <a:cubicBezTo>
                    <a:pt x="8883" y="897"/>
                    <a:pt x="8950" y="875"/>
                    <a:pt x="9003" y="875"/>
                  </a:cubicBezTo>
                  <a:close/>
                  <a:moveTo>
                    <a:pt x="7494" y="876"/>
                  </a:moveTo>
                  <a:cubicBezTo>
                    <a:pt x="7527" y="876"/>
                    <a:pt x="7565" y="888"/>
                    <a:pt x="7605" y="914"/>
                  </a:cubicBezTo>
                  <a:cubicBezTo>
                    <a:pt x="7589" y="1031"/>
                    <a:pt x="7600" y="1269"/>
                    <a:pt x="7501" y="1269"/>
                  </a:cubicBezTo>
                  <a:cubicBezTo>
                    <a:pt x="7484" y="1269"/>
                    <a:pt x="7463" y="1262"/>
                    <a:pt x="7439" y="1246"/>
                  </a:cubicBezTo>
                  <a:cubicBezTo>
                    <a:pt x="7331" y="1007"/>
                    <a:pt x="7387" y="876"/>
                    <a:pt x="7494" y="876"/>
                  </a:cubicBezTo>
                  <a:close/>
                  <a:moveTo>
                    <a:pt x="583" y="1271"/>
                  </a:moveTo>
                  <a:lnTo>
                    <a:pt x="583" y="1271"/>
                  </a:lnTo>
                  <a:cubicBezTo>
                    <a:pt x="862" y="1385"/>
                    <a:pt x="848" y="1578"/>
                    <a:pt x="987" y="1752"/>
                  </a:cubicBezTo>
                  <a:lnTo>
                    <a:pt x="987" y="1752"/>
                  </a:lnTo>
                  <a:lnTo>
                    <a:pt x="583" y="1271"/>
                  </a:lnTo>
                  <a:close/>
                  <a:moveTo>
                    <a:pt x="3206" y="1377"/>
                  </a:moveTo>
                  <a:cubicBezTo>
                    <a:pt x="3265" y="1377"/>
                    <a:pt x="3347" y="1408"/>
                    <a:pt x="3464" y="1486"/>
                  </a:cubicBezTo>
                  <a:lnTo>
                    <a:pt x="3431" y="1757"/>
                  </a:lnTo>
                  <a:cubicBezTo>
                    <a:pt x="3406" y="1747"/>
                    <a:pt x="3381" y="1743"/>
                    <a:pt x="3357" y="1743"/>
                  </a:cubicBezTo>
                  <a:cubicBezTo>
                    <a:pt x="3150" y="1743"/>
                    <a:pt x="2957" y="2066"/>
                    <a:pt x="2792" y="2066"/>
                  </a:cubicBezTo>
                  <a:cubicBezTo>
                    <a:pt x="2750" y="2066"/>
                    <a:pt x="2710" y="2045"/>
                    <a:pt x="2671" y="1993"/>
                  </a:cubicBezTo>
                  <a:lnTo>
                    <a:pt x="2671" y="1993"/>
                  </a:lnTo>
                  <a:cubicBezTo>
                    <a:pt x="2698" y="1997"/>
                    <a:pt x="2723" y="1999"/>
                    <a:pt x="2746" y="1999"/>
                  </a:cubicBezTo>
                  <a:cubicBezTo>
                    <a:pt x="3136" y="1999"/>
                    <a:pt x="2944" y="1377"/>
                    <a:pt x="3206" y="1377"/>
                  </a:cubicBezTo>
                  <a:close/>
                  <a:moveTo>
                    <a:pt x="10038" y="1"/>
                  </a:moveTo>
                  <a:cubicBezTo>
                    <a:pt x="9818" y="1"/>
                    <a:pt x="9660" y="105"/>
                    <a:pt x="9443" y="291"/>
                  </a:cubicBezTo>
                  <a:lnTo>
                    <a:pt x="9641" y="641"/>
                  </a:lnTo>
                  <a:cubicBezTo>
                    <a:pt x="9663" y="663"/>
                    <a:pt x="9682" y="673"/>
                    <a:pt x="9698" y="673"/>
                  </a:cubicBezTo>
                  <a:cubicBezTo>
                    <a:pt x="9795" y="673"/>
                    <a:pt x="9793" y="323"/>
                    <a:pt x="9888" y="323"/>
                  </a:cubicBezTo>
                  <a:cubicBezTo>
                    <a:pt x="9928" y="323"/>
                    <a:pt x="9985" y="385"/>
                    <a:pt x="10074" y="561"/>
                  </a:cubicBezTo>
                  <a:cubicBezTo>
                    <a:pt x="10063" y="778"/>
                    <a:pt x="9995" y="841"/>
                    <a:pt x="9906" y="841"/>
                  </a:cubicBezTo>
                  <a:cubicBezTo>
                    <a:pt x="9784" y="841"/>
                    <a:pt x="9623" y="722"/>
                    <a:pt x="9521" y="722"/>
                  </a:cubicBezTo>
                  <a:cubicBezTo>
                    <a:pt x="9507" y="722"/>
                    <a:pt x="9494" y="724"/>
                    <a:pt x="9483" y="729"/>
                  </a:cubicBezTo>
                  <a:lnTo>
                    <a:pt x="9527" y="567"/>
                  </a:lnTo>
                  <a:cubicBezTo>
                    <a:pt x="9408" y="468"/>
                    <a:pt x="9307" y="431"/>
                    <a:pt x="9219" y="431"/>
                  </a:cubicBezTo>
                  <a:cubicBezTo>
                    <a:pt x="8986" y="431"/>
                    <a:pt x="8840" y="687"/>
                    <a:pt x="8657" y="725"/>
                  </a:cubicBezTo>
                  <a:cubicBezTo>
                    <a:pt x="8661" y="756"/>
                    <a:pt x="8671" y="786"/>
                    <a:pt x="8684" y="815"/>
                  </a:cubicBezTo>
                  <a:cubicBezTo>
                    <a:pt x="8566" y="724"/>
                    <a:pt x="8456" y="648"/>
                    <a:pt x="8380" y="648"/>
                  </a:cubicBezTo>
                  <a:cubicBezTo>
                    <a:pt x="8343" y="648"/>
                    <a:pt x="8314" y="666"/>
                    <a:pt x="8297" y="710"/>
                  </a:cubicBezTo>
                  <a:cubicBezTo>
                    <a:pt x="8335" y="878"/>
                    <a:pt x="8455" y="885"/>
                    <a:pt x="8560" y="1028"/>
                  </a:cubicBezTo>
                  <a:lnTo>
                    <a:pt x="8198" y="1009"/>
                  </a:lnTo>
                  <a:lnTo>
                    <a:pt x="8244" y="1114"/>
                  </a:lnTo>
                  <a:lnTo>
                    <a:pt x="8244" y="1114"/>
                  </a:lnTo>
                  <a:lnTo>
                    <a:pt x="7799" y="817"/>
                  </a:lnTo>
                  <a:lnTo>
                    <a:pt x="7883" y="1095"/>
                  </a:lnTo>
                  <a:cubicBezTo>
                    <a:pt x="7675" y="956"/>
                    <a:pt x="7647" y="483"/>
                    <a:pt x="7502" y="376"/>
                  </a:cubicBezTo>
                  <a:cubicBezTo>
                    <a:pt x="7433" y="397"/>
                    <a:pt x="7361" y="418"/>
                    <a:pt x="7292" y="439"/>
                  </a:cubicBezTo>
                  <a:cubicBezTo>
                    <a:pt x="7166" y="657"/>
                    <a:pt x="6467" y="763"/>
                    <a:pt x="6354" y="1187"/>
                  </a:cubicBezTo>
                  <a:lnTo>
                    <a:pt x="6167" y="767"/>
                  </a:lnTo>
                  <a:cubicBezTo>
                    <a:pt x="6141" y="862"/>
                    <a:pt x="6086" y="902"/>
                    <a:pt x="6012" y="902"/>
                  </a:cubicBezTo>
                  <a:cubicBezTo>
                    <a:pt x="5946" y="902"/>
                    <a:pt x="5864" y="870"/>
                    <a:pt x="5776" y="815"/>
                  </a:cubicBezTo>
                  <a:cubicBezTo>
                    <a:pt x="5502" y="870"/>
                    <a:pt x="5227" y="920"/>
                    <a:pt x="4949" y="962"/>
                  </a:cubicBezTo>
                  <a:cubicBezTo>
                    <a:pt x="4934" y="988"/>
                    <a:pt x="4924" y="1015"/>
                    <a:pt x="4920" y="1044"/>
                  </a:cubicBezTo>
                  <a:lnTo>
                    <a:pt x="4869" y="975"/>
                  </a:lnTo>
                  <a:cubicBezTo>
                    <a:pt x="4375" y="1046"/>
                    <a:pt x="3870" y="1095"/>
                    <a:pt x="3353" y="1118"/>
                  </a:cubicBezTo>
                  <a:cubicBezTo>
                    <a:pt x="2693" y="1099"/>
                    <a:pt x="2057" y="1046"/>
                    <a:pt x="1435" y="977"/>
                  </a:cubicBezTo>
                  <a:lnTo>
                    <a:pt x="1435" y="977"/>
                  </a:lnTo>
                  <a:cubicBezTo>
                    <a:pt x="1443" y="996"/>
                    <a:pt x="1454" y="1017"/>
                    <a:pt x="1464" y="1042"/>
                  </a:cubicBezTo>
                  <a:lnTo>
                    <a:pt x="1090" y="985"/>
                  </a:lnTo>
                  <a:cubicBezTo>
                    <a:pt x="1068" y="1005"/>
                    <a:pt x="1043" y="1018"/>
                    <a:pt x="1012" y="1018"/>
                  </a:cubicBezTo>
                  <a:cubicBezTo>
                    <a:pt x="974" y="1018"/>
                    <a:pt x="927" y="999"/>
                    <a:pt x="869" y="950"/>
                  </a:cubicBezTo>
                  <a:lnTo>
                    <a:pt x="869" y="950"/>
                  </a:lnTo>
                  <a:lnTo>
                    <a:pt x="1090" y="985"/>
                  </a:lnTo>
                  <a:cubicBezTo>
                    <a:pt x="1103" y="975"/>
                    <a:pt x="1113" y="962"/>
                    <a:pt x="1124" y="950"/>
                  </a:cubicBezTo>
                  <a:cubicBezTo>
                    <a:pt x="777" y="903"/>
                    <a:pt x="438" y="851"/>
                    <a:pt x="102" y="792"/>
                  </a:cubicBezTo>
                  <a:lnTo>
                    <a:pt x="102" y="792"/>
                  </a:lnTo>
                  <a:cubicBezTo>
                    <a:pt x="87" y="1011"/>
                    <a:pt x="205" y="1204"/>
                    <a:pt x="253" y="1497"/>
                  </a:cubicBezTo>
                  <a:cubicBezTo>
                    <a:pt x="268" y="1507"/>
                    <a:pt x="283" y="1512"/>
                    <a:pt x="297" y="1512"/>
                  </a:cubicBezTo>
                  <a:cubicBezTo>
                    <a:pt x="335" y="1512"/>
                    <a:pt x="361" y="1474"/>
                    <a:pt x="329" y="1400"/>
                  </a:cubicBezTo>
                  <a:lnTo>
                    <a:pt x="329" y="1400"/>
                  </a:lnTo>
                  <a:lnTo>
                    <a:pt x="468" y="1713"/>
                  </a:lnTo>
                  <a:cubicBezTo>
                    <a:pt x="308" y="1717"/>
                    <a:pt x="152" y="1745"/>
                    <a:pt x="1" y="1793"/>
                  </a:cubicBezTo>
                  <a:cubicBezTo>
                    <a:pt x="1067" y="1976"/>
                    <a:pt x="2146" y="2096"/>
                    <a:pt x="3227" y="2153"/>
                  </a:cubicBezTo>
                  <a:cubicBezTo>
                    <a:pt x="3222" y="2153"/>
                    <a:pt x="3217" y="2153"/>
                    <a:pt x="3213" y="2153"/>
                  </a:cubicBezTo>
                  <a:cubicBezTo>
                    <a:pt x="3062" y="2153"/>
                    <a:pt x="2983" y="2185"/>
                    <a:pt x="2859" y="2205"/>
                  </a:cubicBezTo>
                  <a:cubicBezTo>
                    <a:pt x="2812" y="2205"/>
                    <a:pt x="2793" y="2209"/>
                    <a:pt x="2793" y="2216"/>
                  </a:cubicBezTo>
                  <a:cubicBezTo>
                    <a:pt x="2737" y="2221"/>
                    <a:pt x="2680" y="2224"/>
                    <a:pt x="2623" y="2224"/>
                  </a:cubicBezTo>
                  <a:cubicBezTo>
                    <a:pt x="2566" y="2224"/>
                    <a:pt x="2510" y="2221"/>
                    <a:pt x="2453" y="2216"/>
                  </a:cubicBezTo>
                  <a:lnTo>
                    <a:pt x="2453" y="2216"/>
                  </a:lnTo>
                  <a:cubicBezTo>
                    <a:pt x="2264" y="2243"/>
                    <a:pt x="2425" y="2260"/>
                    <a:pt x="2592" y="2268"/>
                  </a:cubicBezTo>
                  <a:cubicBezTo>
                    <a:pt x="2676" y="2272"/>
                    <a:pt x="2762" y="2273"/>
                    <a:pt x="2802" y="2273"/>
                  </a:cubicBezTo>
                  <a:cubicBezTo>
                    <a:pt x="2859" y="2273"/>
                    <a:pt x="2828" y="2270"/>
                    <a:pt x="2583" y="2264"/>
                  </a:cubicBezTo>
                  <a:cubicBezTo>
                    <a:pt x="2558" y="2254"/>
                    <a:pt x="2558" y="2235"/>
                    <a:pt x="2859" y="2228"/>
                  </a:cubicBezTo>
                  <a:cubicBezTo>
                    <a:pt x="2892" y="2232"/>
                    <a:pt x="2926" y="2234"/>
                    <a:pt x="2960" y="2234"/>
                  </a:cubicBezTo>
                  <a:cubicBezTo>
                    <a:pt x="2998" y="2234"/>
                    <a:pt x="3035" y="2232"/>
                    <a:pt x="3073" y="2226"/>
                  </a:cubicBezTo>
                  <a:lnTo>
                    <a:pt x="3231" y="2226"/>
                  </a:lnTo>
                  <a:cubicBezTo>
                    <a:pt x="3191" y="2224"/>
                    <a:pt x="3157" y="2220"/>
                    <a:pt x="3124" y="2218"/>
                  </a:cubicBezTo>
                  <a:cubicBezTo>
                    <a:pt x="3145" y="2214"/>
                    <a:pt x="3166" y="2207"/>
                    <a:pt x="3185" y="2201"/>
                  </a:cubicBezTo>
                  <a:cubicBezTo>
                    <a:pt x="3456" y="2208"/>
                    <a:pt x="3616" y="2211"/>
                    <a:pt x="3701" y="2211"/>
                  </a:cubicBezTo>
                  <a:cubicBezTo>
                    <a:pt x="3941" y="2211"/>
                    <a:pt x="3578" y="2186"/>
                    <a:pt x="3458" y="2151"/>
                  </a:cubicBezTo>
                  <a:cubicBezTo>
                    <a:pt x="6051" y="2022"/>
                    <a:pt x="8219" y="1486"/>
                    <a:pt x="10326" y="739"/>
                  </a:cubicBezTo>
                  <a:cubicBezTo>
                    <a:pt x="10293" y="725"/>
                    <a:pt x="10263" y="702"/>
                    <a:pt x="10242" y="670"/>
                  </a:cubicBezTo>
                  <a:lnTo>
                    <a:pt x="10242" y="670"/>
                  </a:lnTo>
                  <a:cubicBezTo>
                    <a:pt x="10244" y="670"/>
                    <a:pt x="10246" y="670"/>
                    <a:pt x="10248" y="670"/>
                  </a:cubicBezTo>
                  <a:cubicBezTo>
                    <a:pt x="10363" y="670"/>
                    <a:pt x="10399" y="403"/>
                    <a:pt x="10499" y="106"/>
                  </a:cubicBezTo>
                  <a:cubicBezTo>
                    <a:pt x="10310" y="35"/>
                    <a:pt x="10164" y="1"/>
                    <a:pt x="1003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62" name="Google Shape;17362;p63"/>
            <p:cNvSpPr/>
            <p:nvPr/>
          </p:nvSpPr>
          <p:spPr>
            <a:xfrm>
              <a:off x="905025" y="4665250"/>
              <a:ext cx="10225" cy="4575"/>
            </a:xfrm>
            <a:custGeom>
              <a:avLst/>
              <a:gdLst/>
              <a:ahLst/>
              <a:cxnLst/>
              <a:rect l="l" t="t" r="r" b="b"/>
              <a:pathLst>
                <a:path w="409" h="183" extrusionOk="0">
                  <a:moveTo>
                    <a:pt x="276" y="1"/>
                  </a:moveTo>
                  <a:cubicBezTo>
                    <a:pt x="143" y="1"/>
                    <a:pt x="61" y="74"/>
                    <a:pt x="1" y="183"/>
                  </a:cubicBezTo>
                  <a:cubicBezTo>
                    <a:pt x="135" y="128"/>
                    <a:pt x="272" y="76"/>
                    <a:pt x="409" y="21"/>
                  </a:cubicBezTo>
                  <a:cubicBezTo>
                    <a:pt x="360" y="7"/>
                    <a:pt x="316" y="1"/>
                    <a:pt x="27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63" name="Google Shape;17363;p63"/>
            <p:cNvSpPr/>
            <p:nvPr/>
          </p:nvSpPr>
          <p:spPr>
            <a:xfrm>
              <a:off x="814275" y="4809350"/>
              <a:ext cx="1675" cy="600"/>
            </a:xfrm>
            <a:custGeom>
              <a:avLst/>
              <a:gdLst/>
              <a:ahLst/>
              <a:cxnLst/>
              <a:rect l="l" t="t" r="r" b="b"/>
              <a:pathLst>
                <a:path w="67" h="24" extrusionOk="0">
                  <a:moveTo>
                    <a:pt x="66" y="0"/>
                  </a:moveTo>
                  <a:lnTo>
                    <a:pt x="1" y="19"/>
                  </a:lnTo>
                  <a:cubicBezTo>
                    <a:pt x="8" y="22"/>
                    <a:pt x="16" y="24"/>
                    <a:pt x="23" y="24"/>
                  </a:cubicBezTo>
                  <a:cubicBezTo>
                    <a:pt x="40" y="24"/>
                    <a:pt x="56" y="15"/>
                    <a:pt x="6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64" name="Google Shape;17364;p63"/>
            <p:cNvSpPr/>
            <p:nvPr/>
          </p:nvSpPr>
          <p:spPr>
            <a:xfrm>
              <a:off x="270350" y="4995475"/>
              <a:ext cx="4850" cy="1575"/>
            </a:xfrm>
            <a:custGeom>
              <a:avLst/>
              <a:gdLst/>
              <a:ahLst/>
              <a:cxnLst/>
              <a:rect l="l" t="t" r="r" b="b"/>
              <a:pathLst>
                <a:path w="194" h="63" extrusionOk="0">
                  <a:moveTo>
                    <a:pt x="118" y="1"/>
                  </a:moveTo>
                  <a:cubicBezTo>
                    <a:pt x="79" y="1"/>
                    <a:pt x="40" y="2"/>
                    <a:pt x="0" y="6"/>
                  </a:cubicBezTo>
                  <a:cubicBezTo>
                    <a:pt x="65" y="25"/>
                    <a:pt x="131" y="44"/>
                    <a:pt x="194" y="63"/>
                  </a:cubicBezTo>
                  <a:lnTo>
                    <a:pt x="185" y="2"/>
                  </a:lnTo>
                  <a:cubicBezTo>
                    <a:pt x="163" y="1"/>
                    <a:pt x="141" y="1"/>
                    <a:pt x="11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65" name="Google Shape;17365;p63"/>
            <p:cNvSpPr/>
            <p:nvPr/>
          </p:nvSpPr>
          <p:spPr>
            <a:xfrm>
              <a:off x="866500" y="5083525"/>
              <a:ext cx="22000" cy="20475"/>
            </a:xfrm>
            <a:custGeom>
              <a:avLst/>
              <a:gdLst/>
              <a:ahLst/>
              <a:cxnLst/>
              <a:rect l="l" t="t" r="r" b="b"/>
              <a:pathLst>
                <a:path w="880" h="819" extrusionOk="0">
                  <a:moveTo>
                    <a:pt x="0" y="0"/>
                  </a:moveTo>
                  <a:cubicBezTo>
                    <a:pt x="103" y="339"/>
                    <a:pt x="42" y="568"/>
                    <a:pt x="114" y="818"/>
                  </a:cubicBezTo>
                  <a:cubicBezTo>
                    <a:pt x="374" y="715"/>
                    <a:pt x="629" y="608"/>
                    <a:pt x="879" y="497"/>
                  </a:cubicBezTo>
                  <a:cubicBezTo>
                    <a:pt x="698" y="360"/>
                    <a:pt x="469" y="238"/>
                    <a:pt x="290" y="120"/>
                  </a:cubicBezTo>
                  <a:lnTo>
                    <a:pt x="290" y="120"/>
                  </a:lnTo>
                  <a:cubicBezTo>
                    <a:pt x="196" y="354"/>
                    <a:pt x="679" y="375"/>
                    <a:pt x="484" y="469"/>
                  </a:cubicBezTo>
                  <a:cubicBezTo>
                    <a:pt x="488" y="506"/>
                    <a:pt x="484" y="521"/>
                    <a:pt x="474" y="521"/>
                  </a:cubicBezTo>
                  <a:cubicBezTo>
                    <a:pt x="414" y="521"/>
                    <a:pt x="150" y="4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7366" name="Google Shape;17366;p63"/>
          <p:cNvGrpSpPr/>
          <p:nvPr/>
        </p:nvGrpSpPr>
        <p:grpSpPr>
          <a:xfrm>
            <a:off x="927723" y="362707"/>
            <a:ext cx="831787" cy="831787"/>
            <a:chOff x="3660136" y="540475"/>
            <a:chExt cx="581100" cy="581100"/>
          </a:xfrm>
        </p:grpSpPr>
        <p:sp>
          <p:nvSpPr>
            <p:cNvPr id="17367" name="Google Shape;17367;p63"/>
            <p:cNvSpPr/>
            <p:nvPr/>
          </p:nvSpPr>
          <p:spPr>
            <a:xfrm rot="2700000">
              <a:off x="3745767" y="625045"/>
              <a:ext cx="409839" cy="411960"/>
            </a:xfrm>
            <a:prstGeom prst="flowChartAlternateProcess">
              <a:avLst/>
            </a:prstGeom>
            <a:solidFill>
              <a:schemeClr val="accent1"/>
            </a:solidFill>
            <a:ln w="114300" cap="flat" cmpd="sng">
              <a:solidFill>
                <a:schemeClr val="accent1"/>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68" name="Google Shape;17368;p63"/>
            <p:cNvSpPr/>
            <p:nvPr/>
          </p:nvSpPr>
          <p:spPr>
            <a:xfrm>
              <a:off x="3687411" y="569025"/>
              <a:ext cx="526550" cy="524000"/>
            </a:xfrm>
            <a:custGeom>
              <a:avLst/>
              <a:gdLst/>
              <a:ahLst/>
              <a:cxnLst/>
              <a:rect l="l" t="t" r="r" b="b"/>
              <a:pathLst>
                <a:path w="21062" h="20960" extrusionOk="0">
                  <a:moveTo>
                    <a:pt x="12001" y="871"/>
                  </a:moveTo>
                  <a:cubicBezTo>
                    <a:pt x="11988" y="871"/>
                    <a:pt x="11989" y="884"/>
                    <a:pt x="12018" y="916"/>
                  </a:cubicBezTo>
                  <a:cubicBezTo>
                    <a:pt x="12011" y="902"/>
                    <a:pt x="12011" y="889"/>
                    <a:pt x="12016" y="875"/>
                  </a:cubicBezTo>
                  <a:cubicBezTo>
                    <a:pt x="12010" y="873"/>
                    <a:pt x="12005" y="871"/>
                    <a:pt x="12001" y="871"/>
                  </a:cubicBezTo>
                  <a:close/>
                  <a:moveTo>
                    <a:pt x="11865" y="791"/>
                  </a:moveTo>
                  <a:cubicBezTo>
                    <a:pt x="11893" y="826"/>
                    <a:pt x="11935" y="868"/>
                    <a:pt x="11993" y="930"/>
                  </a:cubicBezTo>
                  <a:lnTo>
                    <a:pt x="11930" y="858"/>
                  </a:lnTo>
                  <a:lnTo>
                    <a:pt x="11865" y="791"/>
                  </a:lnTo>
                  <a:close/>
                  <a:moveTo>
                    <a:pt x="10088" y="932"/>
                  </a:moveTo>
                  <a:cubicBezTo>
                    <a:pt x="10075" y="932"/>
                    <a:pt x="10056" y="934"/>
                    <a:pt x="10031" y="937"/>
                  </a:cubicBezTo>
                  <a:cubicBezTo>
                    <a:pt x="10038" y="937"/>
                    <a:pt x="10044" y="937"/>
                    <a:pt x="10049" y="937"/>
                  </a:cubicBezTo>
                  <a:cubicBezTo>
                    <a:pt x="10105" y="937"/>
                    <a:pt x="10048" y="960"/>
                    <a:pt x="9999" y="984"/>
                  </a:cubicBezTo>
                  <a:cubicBezTo>
                    <a:pt x="9959" y="1002"/>
                    <a:pt x="9925" y="1020"/>
                    <a:pt x="9973" y="1020"/>
                  </a:cubicBezTo>
                  <a:cubicBezTo>
                    <a:pt x="9986" y="1020"/>
                    <a:pt x="10004" y="1019"/>
                    <a:pt x="10029" y="1016"/>
                  </a:cubicBezTo>
                  <a:cubicBezTo>
                    <a:pt x="10005" y="1010"/>
                    <a:pt x="10182" y="932"/>
                    <a:pt x="10088" y="932"/>
                  </a:cubicBezTo>
                  <a:close/>
                  <a:moveTo>
                    <a:pt x="12369" y="1114"/>
                  </a:moveTo>
                  <a:cubicBezTo>
                    <a:pt x="12426" y="1162"/>
                    <a:pt x="12476" y="1219"/>
                    <a:pt x="12519" y="1278"/>
                  </a:cubicBezTo>
                  <a:cubicBezTo>
                    <a:pt x="12469" y="1255"/>
                    <a:pt x="12419" y="1193"/>
                    <a:pt x="12369" y="1114"/>
                  </a:cubicBezTo>
                  <a:close/>
                  <a:moveTo>
                    <a:pt x="8552" y="1630"/>
                  </a:moveTo>
                  <a:cubicBezTo>
                    <a:pt x="8517" y="1637"/>
                    <a:pt x="8483" y="1667"/>
                    <a:pt x="8415" y="1730"/>
                  </a:cubicBezTo>
                  <a:lnTo>
                    <a:pt x="8557" y="1654"/>
                  </a:lnTo>
                  <a:lnTo>
                    <a:pt x="8552" y="1630"/>
                  </a:lnTo>
                  <a:close/>
                  <a:moveTo>
                    <a:pt x="10564" y="2583"/>
                  </a:moveTo>
                  <a:cubicBezTo>
                    <a:pt x="10548" y="2583"/>
                    <a:pt x="10537" y="2604"/>
                    <a:pt x="10562" y="2623"/>
                  </a:cubicBezTo>
                  <a:lnTo>
                    <a:pt x="10606" y="2611"/>
                  </a:lnTo>
                  <a:lnTo>
                    <a:pt x="10564" y="2583"/>
                  </a:lnTo>
                  <a:close/>
                  <a:moveTo>
                    <a:pt x="10513" y="2650"/>
                  </a:moveTo>
                  <a:lnTo>
                    <a:pt x="10513" y="2650"/>
                  </a:lnTo>
                  <a:lnTo>
                    <a:pt x="10513" y="2650"/>
                  </a:lnTo>
                  <a:close/>
                  <a:moveTo>
                    <a:pt x="10513" y="2650"/>
                  </a:moveTo>
                  <a:lnTo>
                    <a:pt x="10507" y="2657"/>
                  </a:lnTo>
                  <a:cubicBezTo>
                    <a:pt x="10511" y="2664"/>
                    <a:pt x="10513" y="2669"/>
                    <a:pt x="10518" y="2674"/>
                  </a:cubicBezTo>
                  <a:lnTo>
                    <a:pt x="10513" y="2650"/>
                  </a:lnTo>
                  <a:close/>
                  <a:moveTo>
                    <a:pt x="6545" y="2650"/>
                  </a:moveTo>
                  <a:cubicBezTo>
                    <a:pt x="6512" y="2698"/>
                    <a:pt x="6499" y="2723"/>
                    <a:pt x="6503" y="2735"/>
                  </a:cubicBezTo>
                  <a:lnTo>
                    <a:pt x="6503" y="2735"/>
                  </a:lnTo>
                  <a:cubicBezTo>
                    <a:pt x="6504" y="2734"/>
                    <a:pt x="6504" y="2733"/>
                    <a:pt x="6505" y="2732"/>
                  </a:cubicBezTo>
                  <a:cubicBezTo>
                    <a:pt x="6506" y="2733"/>
                    <a:pt x="6507" y="2733"/>
                    <a:pt x="6509" y="2734"/>
                  </a:cubicBezTo>
                  <a:lnTo>
                    <a:pt x="6509" y="2734"/>
                  </a:lnTo>
                  <a:cubicBezTo>
                    <a:pt x="6546" y="2681"/>
                    <a:pt x="6563" y="2650"/>
                    <a:pt x="6545" y="2650"/>
                  </a:cubicBezTo>
                  <a:close/>
                  <a:moveTo>
                    <a:pt x="7275" y="2708"/>
                  </a:moveTo>
                  <a:cubicBezTo>
                    <a:pt x="7263" y="2731"/>
                    <a:pt x="7259" y="2747"/>
                    <a:pt x="7265" y="2747"/>
                  </a:cubicBezTo>
                  <a:cubicBezTo>
                    <a:pt x="7268" y="2747"/>
                    <a:pt x="7273" y="2745"/>
                    <a:pt x="7280" y="2739"/>
                  </a:cubicBezTo>
                  <a:lnTo>
                    <a:pt x="7275" y="2708"/>
                  </a:lnTo>
                  <a:close/>
                  <a:moveTo>
                    <a:pt x="12952" y="2586"/>
                  </a:moveTo>
                  <a:cubicBezTo>
                    <a:pt x="13017" y="2655"/>
                    <a:pt x="13071" y="2732"/>
                    <a:pt x="13108" y="2762"/>
                  </a:cubicBezTo>
                  <a:lnTo>
                    <a:pt x="13108" y="2759"/>
                  </a:lnTo>
                  <a:cubicBezTo>
                    <a:pt x="13073" y="2690"/>
                    <a:pt x="13020" y="2630"/>
                    <a:pt x="12952" y="2586"/>
                  </a:cubicBezTo>
                  <a:close/>
                  <a:moveTo>
                    <a:pt x="10590" y="2661"/>
                  </a:moveTo>
                  <a:cubicBezTo>
                    <a:pt x="10588" y="2661"/>
                    <a:pt x="10585" y="2661"/>
                    <a:pt x="10583" y="2662"/>
                  </a:cubicBezTo>
                  <a:cubicBezTo>
                    <a:pt x="10592" y="2715"/>
                    <a:pt x="10632" y="2757"/>
                    <a:pt x="10683" y="2771"/>
                  </a:cubicBezTo>
                  <a:cubicBezTo>
                    <a:pt x="10685" y="2787"/>
                    <a:pt x="10669" y="2787"/>
                    <a:pt x="10662" y="2790"/>
                  </a:cubicBezTo>
                  <a:cubicBezTo>
                    <a:pt x="10677" y="2794"/>
                    <a:pt x="10695" y="2798"/>
                    <a:pt x="10712" y="2798"/>
                  </a:cubicBezTo>
                  <a:cubicBezTo>
                    <a:pt x="10738" y="2798"/>
                    <a:pt x="10761" y="2789"/>
                    <a:pt x="10766" y="2764"/>
                  </a:cubicBezTo>
                  <a:cubicBezTo>
                    <a:pt x="10721" y="2764"/>
                    <a:pt x="10717" y="2751"/>
                    <a:pt x="10680" y="2751"/>
                  </a:cubicBezTo>
                  <a:cubicBezTo>
                    <a:pt x="10673" y="2751"/>
                    <a:pt x="10665" y="2751"/>
                    <a:pt x="10655" y="2752"/>
                  </a:cubicBezTo>
                  <a:cubicBezTo>
                    <a:pt x="10629" y="2734"/>
                    <a:pt x="10627" y="2704"/>
                    <a:pt x="10641" y="2697"/>
                  </a:cubicBezTo>
                  <a:cubicBezTo>
                    <a:pt x="10626" y="2697"/>
                    <a:pt x="10615" y="2661"/>
                    <a:pt x="10590" y="2661"/>
                  </a:cubicBezTo>
                  <a:close/>
                  <a:moveTo>
                    <a:pt x="10790" y="2794"/>
                  </a:moveTo>
                  <a:cubicBezTo>
                    <a:pt x="10789" y="2794"/>
                    <a:pt x="10788" y="2794"/>
                    <a:pt x="10787" y="2794"/>
                  </a:cubicBezTo>
                  <a:lnTo>
                    <a:pt x="10817" y="2813"/>
                  </a:lnTo>
                  <a:cubicBezTo>
                    <a:pt x="10809" y="2806"/>
                    <a:pt x="10800" y="2794"/>
                    <a:pt x="10790" y="2794"/>
                  </a:cubicBezTo>
                  <a:close/>
                  <a:moveTo>
                    <a:pt x="10817" y="2813"/>
                  </a:moveTo>
                  <a:cubicBezTo>
                    <a:pt x="10821" y="2816"/>
                    <a:pt x="10825" y="2820"/>
                    <a:pt x="10829" y="2820"/>
                  </a:cubicBezTo>
                  <a:cubicBezTo>
                    <a:pt x="10829" y="2820"/>
                    <a:pt x="10830" y="2820"/>
                    <a:pt x="10831" y="2820"/>
                  </a:cubicBezTo>
                  <a:lnTo>
                    <a:pt x="10817" y="2813"/>
                  </a:lnTo>
                  <a:close/>
                  <a:moveTo>
                    <a:pt x="10836" y="2817"/>
                  </a:moveTo>
                  <a:cubicBezTo>
                    <a:pt x="10836" y="2820"/>
                    <a:pt x="10833" y="2820"/>
                    <a:pt x="10831" y="2820"/>
                  </a:cubicBezTo>
                  <a:lnTo>
                    <a:pt x="10845" y="2829"/>
                  </a:lnTo>
                  <a:lnTo>
                    <a:pt x="10836" y="2817"/>
                  </a:lnTo>
                  <a:close/>
                  <a:moveTo>
                    <a:pt x="10773" y="2865"/>
                  </a:moveTo>
                  <a:cubicBezTo>
                    <a:pt x="10774" y="2867"/>
                    <a:pt x="10775" y="2870"/>
                    <a:pt x="10778" y="2873"/>
                  </a:cubicBezTo>
                  <a:lnTo>
                    <a:pt x="10773" y="2865"/>
                  </a:lnTo>
                  <a:close/>
                  <a:moveTo>
                    <a:pt x="10068" y="2866"/>
                  </a:moveTo>
                  <a:cubicBezTo>
                    <a:pt x="10066" y="2869"/>
                    <a:pt x="10064" y="2873"/>
                    <a:pt x="10063" y="2876"/>
                  </a:cubicBezTo>
                  <a:lnTo>
                    <a:pt x="10063" y="2876"/>
                  </a:lnTo>
                  <a:cubicBezTo>
                    <a:pt x="10065" y="2873"/>
                    <a:pt x="10067" y="2869"/>
                    <a:pt x="10068" y="2866"/>
                  </a:cubicBezTo>
                  <a:close/>
                  <a:moveTo>
                    <a:pt x="11005" y="3010"/>
                  </a:moveTo>
                  <a:lnTo>
                    <a:pt x="11026" y="3026"/>
                  </a:lnTo>
                  <a:lnTo>
                    <a:pt x="11026" y="3026"/>
                  </a:lnTo>
                  <a:lnTo>
                    <a:pt x="11026" y="3026"/>
                  </a:lnTo>
                  <a:cubicBezTo>
                    <a:pt x="11022" y="3030"/>
                    <a:pt x="11019" y="3034"/>
                    <a:pt x="11019" y="3038"/>
                  </a:cubicBezTo>
                  <a:lnTo>
                    <a:pt x="11021" y="3035"/>
                  </a:lnTo>
                  <a:cubicBezTo>
                    <a:pt x="11025" y="3033"/>
                    <a:pt x="11028" y="3032"/>
                    <a:pt x="11032" y="3032"/>
                  </a:cubicBezTo>
                  <a:cubicBezTo>
                    <a:pt x="11035" y="3032"/>
                    <a:pt x="11039" y="3033"/>
                    <a:pt x="11042" y="3035"/>
                  </a:cubicBezTo>
                  <a:lnTo>
                    <a:pt x="11029" y="3024"/>
                  </a:lnTo>
                  <a:lnTo>
                    <a:pt x="11033" y="3021"/>
                  </a:lnTo>
                  <a:cubicBezTo>
                    <a:pt x="11024" y="3017"/>
                    <a:pt x="11014" y="3012"/>
                    <a:pt x="11005" y="3010"/>
                  </a:cubicBezTo>
                  <a:close/>
                  <a:moveTo>
                    <a:pt x="6971" y="3020"/>
                  </a:moveTo>
                  <a:lnTo>
                    <a:pt x="6941" y="3051"/>
                  </a:lnTo>
                  <a:cubicBezTo>
                    <a:pt x="6954" y="3040"/>
                    <a:pt x="6964" y="3029"/>
                    <a:pt x="6971" y="3020"/>
                  </a:cubicBezTo>
                  <a:close/>
                  <a:moveTo>
                    <a:pt x="11042" y="3038"/>
                  </a:moveTo>
                  <a:lnTo>
                    <a:pt x="11063" y="3056"/>
                  </a:lnTo>
                  <a:cubicBezTo>
                    <a:pt x="11056" y="3049"/>
                    <a:pt x="11049" y="3042"/>
                    <a:pt x="11042" y="3038"/>
                  </a:cubicBezTo>
                  <a:close/>
                  <a:moveTo>
                    <a:pt x="9859" y="3060"/>
                  </a:moveTo>
                  <a:cubicBezTo>
                    <a:pt x="9859" y="3060"/>
                    <a:pt x="9858" y="3060"/>
                    <a:pt x="9857" y="3061"/>
                  </a:cubicBezTo>
                  <a:cubicBezTo>
                    <a:pt x="9857" y="3063"/>
                    <a:pt x="9860" y="3065"/>
                    <a:pt x="9862" y="3065"/>
                  </a:cubicBezTo>
                  <a:cubicBezTo>
                    <a:pt x="9860" y="3062"/>
                    <a:pt x="9860" y="3060"/>
                    <a:pt x="9859" y="3060"/>
                  </a:cubicBezTo>
                  <a:close/>
                  <a:moveTo>
                    <a:pt x="14176" y="2996"/>
                  </a:moveTo>
                  <a:lnTo>
                    <a:pt x="14176" y="2996"/>
                  </a:lnTo>
                  <a:cubicBezTo>
                    <a:pt x="14205" y="3013"/>
                    <a:pt x="14238" y="3040"/>
                    <a:pt x="14271" y="3070"/>
                  </a:cubicBezTo>
                  <a:lnTo>
                    <a:pt x="14271" y="3070"/>
                  </a:lnTo>
                  <a:cubicBezTo>
                    <a:pt x="14228" y="3029"/>
                    <a:pt x="14208" y="3000"/>
                    <a:pt x="14176" y="2996"/>
                  </a:cubicBezTo>
                  <a:close/>
                  <a:moveTo>
                    <a:pt x="11130" y="3119"/>
                  </a:moveTo>
                  <a:lnTo>
                    <a:pt x="11130" y="3119"/>
                  </a:lnTo>
                  <a:cubicBezTo>
                    <a:pt x="11126" y="3119"/>
                    <a:pt x="11121" y="3121"/>
                    <a:pt x="11116" y="3126"/>
                  </a:cubicBezTo>
                  <a:lnTo>
                    <a:pt x="11130" y="3119"/>
                  </a:lnTo>
                  <a:close/>
                  <a:moveTo>
                    <a:pt x="11139" y="3114"/>
                  </a:moveTo>
                  <a:lnTo>
                    <a:pt x="11130" y="3119"/>
                  </a:lnTo>
                  <a:cubicBezTo>
                    <a:pt x="11156" y="3119"/>
                    <a:pt x="11170" y="3204"/>
                    <a:pt x="11207" y="3211"/>
                  </a:cubicBezTo>
                  <a:lnTo>
                    <a:pt x="11207" y="3209"/>
                  </a:lnTo>
                  <a:cubicBezTo>
                    <a:pt x="11188" y="3186"/>
                    <a:pt x="11174" y="3137"/>
                    <a:pt x="11139" y="3114"/>
                  </a:cubicBezTo>
                  <a:close/>
                  <a:moveTo>
                    <a:pt x="6744" y="3269"/>
                  </a:moveTo>
                  <a:lnTo>
                    <a:pt x="6679" y="3353"/>
                  </a:lnTo>
                  <a:cubicBezTo>
                    <a:pt x="6702" y="3325"/>
                    <a:pt x="6726" y="3297"/>
                    <a:pt x="6744" y="3269"/>
                  </a:cubicBezTo>
                  <a:close/>
                  <a:moveTo>
                    <a:pt x="9496" y="3455"/>
                  </a:moveTo>
                  <a:cubicBezTo>
                    <a:pt x="9495" y="3455"/>
                    <a:pt x="9494" y="3456"/>
                    <a:pt x="9494" y="3457"/>
                  </a:cubicBezTo>
                  <a:lnTo>
                    <a:pt x="9494" y="3457"/>
                  </a:lnTo>
                  <a:cubicBezTo>
                    <a:pt x="9495" y="3456"/>
                    <a:pt x="9495" y="3455"/>
                    <a:pt x="9496" y="3455"/>
                  </a:cubicBezTo>
                  <a:close/>
                  <a:moveTo>
                    <a:pt x="6658" y="3469"/>
                  </a:moveTo>
                  <a:lnTo>
                    <a:pt x="6545" y="3478"/>
                  </a:lnTo>
                  <a:lnTo>
                    <a:pt x="6624" y="3501"/>
                  </a:lnTo>
                  <a:lnTo>
                    <a:pt x="6658" y="3469"/>
                  </a:lnTo>
                  <a:close/>
                  <a:moveTo>
                    <a:pt x="11387" y="3601"/>
                  </a:moveTo>
                  <a:lnTo>
                    <a:pt x="11387" y="3601"/>
                  </a:lnTo>
                  <a:cubicBezTo>
                    <a:pt x="11391" y="3617"/>
                    <a:pt x="11393" y="3636"/>
                    <a:pt x="11383" y="3636"/>
                  </a:cubicBezTo>
                  <a:cubicBezTo>
                    <a:pt x="11378" y="3636"/>
                    <a:pt x="11371" y="3632"/>
                    <a:pt x="11360" y="3622"/>
                  </a:cubicBezTo>
                  <a:lnTo>
                    <a:pt x="11360" y="3622"/>
                  </a:lnTo>
                  <a:cubicBezTo>
                    <a:pt x="11379" y="3658"/>
                    <a:pt x="11387" y="3669"/>
                    <a:pt x="11391" y="3669"/>
                  </a:cubicBezTo>
                  <a:cubicBezTo>
                    <a:pt x="11397" y="3669"/>
                    <a:pt x="11395" y="3647"/>
                    <a:pt x="11408" y="3647"/>
                  </a:cubicBezTo>
                  <a:cubicBezTo>
                    <a:pt x="11416" y="3647"/>
                    <a:pt x="11429" y="3656"/>
                    <a:pt x="11452" y="3682"/>
                  </a:cubicBezTo>
                  <a:lnTo>
                    <a:pt x="11387" y="3601"/>
                  </a:lnTo>
                  <a:close/>
                  <a:moveTo>
                    <a:pt x="11761" y="3772"/>
                  </a:moveTo>
                  <a:lnTo>
                    <a:pt x="11761" y="3772"/>
                  </a:lnTo>
                  <a:cubicBezTo>
                    <a:pt x="11754" y="3775"/>
                    <a:pt x="11749" y="3777"/>
                    <a:pt x="11744" y="3779"/>
                  </a:cubicBezTo>
                  <a:lnTo>
                    <a:pt x="11761" y="3772"/>
                  </a:lnTo>
                  <a:close/>
                  <a:moveTo>
                    <a:pt x="11642" y="3908"/>
                  </a:moveTo>
                  <a:cubicBezTo>
                    <a:pt x="11632" y="3908"/>
                    <a:pt x="11647" y="3935"/>
                    <a:pt x="11640" y="3937"/>
                  </a:cubicBezTo>
                  <a:cubicBezTo>
                    <a:pt x="11656" y="3944"/>
                    <a:pt x="11666" y="3949"/>
                    <a:pt x="11670" y="3949"/>
                  </a:cubicBezTo>
                  <a:cubicBezTo>
                    <a:pt x="11676" y="3949"/>
                    <a:pt x="11674" y="3941"/>
                    <a:pt x="11663" y="3921"/>
                  </a:cubicBezTo>
                  <a:cubicBezTo>
                    <a:pt x="11652" y="3912"/>
                    <a:pt x="11645" y="3908"/>
                    <a:pt x="11642" y="3908"/>
                  </a:cubicBezTo>
                  <a:close/>
                  <a:moveTo>
                    <a:pt x="11935" y="3953"/>
                  </a:moveTo>
                  <a:cubicBezTo>
                    <a:pt x="11942" y="3969"/>
                    <a:pt x="11951" y="3983"/>
                    <a:pt x="11962" y="4000"/>
                  </a:cubicBezTo>
                  <a:lnTo>
                    <a:pt x="11935" y="3953"/>
                  </a:lnTo>
                  <a:close/>
                  <a:moveTo>
                    <a:pt x="11719" y="4002"/>
                  </a:moveTo>
                  <a:cubicBezTo>
                    <a:pt x="11719" y="4002"/>
                    <a:pt x="11720" y="4003"/>
                    <a:pt x="11720" y="4003"/>
                  </a:cubicBezTo>
                  <a:lnTo>
                    <a:pt x="11720" y="4003"/>
                  </a:lnTo>
                  <a:lnTo>
                    <a:pt x="11719" y="4002"/>
                  </a:lnTo>
                  <a:close/>
                  <a:moveTo>
                    <a:pt x="11733" y="3979"/>
                  </a:moveTo>
                  <a:cubicBezTo>
                    <a:pt x="11726" y="3986"/>
                    <a:pt x="11721" y="3995"/>
                    <a:pt x="11721" y="4004"/>
                  </a:cubicBezTo>
                  <a:lnTo>
                    <a:pt x="11721" y="4004"/>
                  </a:lnTo>
                  <a:cubicBezTo>
                    <a:pt x="11721" y="4004"/>
                    <a:pt x="11721" y="4004"/>
                    <a:pt x="11720" y="4003"/>
                  </a:cubicBezTo>
                  <a:lnTo>
                    <a:pt x="11720" y="4003"/>
                  </a:lnTo>
                  <a:lnTo>
                    <a:pt x="11721" y="4004"/>
                  </a:lnTo>
                  <a:cubicBezTo>
                    <a:pt x="11721" y="4004"/>
                    <a:pt x="11721" y="4004"/>
                    <a:pt x="11721" y="4004"/>
                  </a:cubicBezTo>
                  <a:lnTo>
                    <a:pt x="11721" y="4004"/>
                  </a:lnTo>
                  <a:cubicBezTo>
                    <a:pt x="11723" y="4005"/>
                    <a:pt x="11725" y="4005"/>
                    <a:pt x="11727" y="4005"/>
                  </a:cubicBezTo>
                  <a:cubicBezTo>
                    <a:pt x="11739" y="4005"/>
                    <a:pt x="11759" y="3991"/>
                    <a:pt x="11772" y="3986"/>
                  </a:cubicBezTo>
                  <a:lnTo>
                    <a:pt x="11772" y="3986"/>
                  </a:lnTo>
                  <a:cubicBezTo>
                    <a:pt x="11768" y="3987"/>
                    <a:pt x="11763" y="3988"/>
                    <a:pt x="11758" y="3988"/>
                  </a:cubicBezTo>
                  <a:cubicBezTo>
                    <a:pt x="11749" y="3988"/>
                    <a:pt x="11741" y="3985"/>
                    <a:pt x="11733" y="3979"/>
                  </a:cubicBezTo>
                  <a:close/>
                  <a:moveTo>
                    <a:pt x="9088" y="4183"/>
                  </a:moveTo>
                  <a:cubicBezTo>
                    <a:pt x="9081" y="4186"/>
                    <a:pt x="9074" y="4189"/>
                    <a:pt x="9067" y="4193"/>
                  </a:cubicBezTo>
                  <a:lnTo>
                    <a:pt x="9067" y="4193"/>
                  </a:lnTo>
                  <a:cubicBezTo>
                    <a:pt x="9073" y="4191"/>
                    <a:pt x="9079" y="4188"/>
                    <a:pt x="9088" y="4183"/>
                  </a:cubicBezTo>
                  <a:close/>
                  <a:moveTo>
                    <a:pt x="8708" y="4242"/>
                  </a:moveTo>
                  <a:cubicBezTo>
                    <a:pt x="8705" y="4242"/>
                    <a:pt x="8696" y="4250"/>
                    <a:pt x="8673" y="4275"/>
                  </a:cubicBezTo>
                  <a:cubicBezTo>
                    <a:pt x="8677" y="4275"/>
                    <a:pt x="8681" y="4275"/>
                    <a:pt x="8685" y="4275"/>
                  </a:cubicBezTo>
                  <a:cubicBezTo>
                    <a:pt x="8695" y="4275"/>
                    <a:pt x="8705" y="4276"/>
                    <a:pt x="8715" y="4278"/>
                  </a:cubicBezTo>
                  <a:cubicBezTo>
                    <a:pt x="8698" y="4272"/>
                    <a:pt x="8714" y="4242"/>
                    <a:pt x="8708" y="4242"/>
                  </a:cubicBezTo>
                  <a:close/>
                  <a:moveTo>
                    <a:pt x="12234" y="4271"/>
                  </a:moveTo>
                  <a:cubicBezTo>
                    <a:pt x="12234" y="4273"/>
                    <a:pt x="12234" y="4276"/>
                    <a:pt x="12235" y="4281"/>
                  </a:cubicBezTo>
                  <a:lnTo>
                    <a:pt x="12235" y="4281"/>
                  </a:lnTo>
                  <a:cubicBezTo>
                    <a:pt x="12236" y="4278"/>
                    <a:pt x="12235" y="4274"/>
                    <a:pt x="12234" y="4271"/>
                  </a:cubicBezTo>
                  <a:close/>
                  <a:moveTo>
                    <a:pt x="12235" y="4281"/>
                  </a:moveTo>
                  <a:lnTo>
                    <a:pt x="12235" y="4281"/>
                  </a:lnTo>
                  <a:cubicBezTo>
                    <a:pt x="12235" y="4282"/>
                    <a:pt x="12234" y="4284"/>
                    <a:pt x="12234" y="4285"/>
                  </a:cubicBezTo>
                  <a:lnTo>
                    <a:pt x="12236" y="4285"/>
                  </a:lnTo>
                  <a:cubicBezTo>
                    <a:pt x="12236" y="4284"/>
                    <a:pt x="12235" y="4282"/>
                    <a:pt x="12235" y="4281"/>
                  </a:cubicBezTo>
                  <a:close/>
                  <a:moveTo>
                    <a:pt x="15449" y="4442"/>
                  </a:moveTo>
                  <a:lnTo>
                    <a:pt x="15449" y="4442"/>
                  </a:lnTo>
                  <a:cubicBezTo>
                    <a:pt x="15602" y="4500"/>
                    <a:pt x="15658" y="4565"/>
                    <a:pt x="15727" y="4656"/>
                  </a:cubicBezTo>
                  <a:lnTo>
                    <a:pt x="15755" y="4463"/>
                  </a:lnTo>
                  <a:lnTo>
                    <a:pt x="15449" y="4442"/>
                  </a:lnTo>
                  <a:close/>
                  <a:moveTo>
                    <a:pt x="15727" y="4656"/>
                  </a:moveTo>
                  <a:lnTo>
                    <a:pt x="15727" y="4663"/>
                  </a:lnTo>
                  <a:lnTo>
                    <a:pt x="15736" y="4667"/>
                  </a:lnTo>
                  <a:lnTo>
                    <a:pt x="15736" y="4667"/>
                  </a:lnTo>
                  <a:cubicBezTo>
                    <a:pt x="15735" y="4666"/>
                    <a:pt x="15735" y="4666"/>
                    <a:pt x="15734" y="4665"/>
                  </a:cubicBezTo>
                  <a:lnTo>
                    <a:pt x="15734" y="4665"/>
                  </a:lnTo>
                  <a:cubicBezTo>
                    <a:pt x="15735" y="4665"/>
                    <a:pt x="15735" y="4666"/>
                    <a:pt x="15735" y="4666"/>
                  </a:cubicBezTo>
                  <a:lnTo>
                    <a:pt x="15735" y="4666"/>
                  </a:lnTo>
                  <a:lnTo>
                    <a:pt x="15727" y="4656"/>
                  </a:lnTo>
                  <a:close/>
                  <a:moveTo>
                    <a:pt x="12505" y="4795"/>
                  </a:moveTo>
                  <a:cubicBezTo>
                    <a:pt x="12503" y="4799"/>
                    <a:pt x="12500" y="4804"/>
                    <a:pt x="12500" y="4809"/>
                  </a:cubicBezTo>
                  <a:cubicBezTo>
                    <a:pt x="12505" y="4804"/>
                    <a:pt x="12507" y="4802"/>
                    <a:pt x="12507" y="4797"/>
                  </a:cubicBezTo>
                  <a:lnTo>
                    <a:pt x="12505" y="4795"/>
                  </a:lnTo>
                  <a:close/>
                  <a:moveTo>
                    <a:pt x="5304" y="4939"/>
                  </a:moveTo>
                  <a:lnTo>
                    <a:pt x="5304" y="4939"/>
                  </a:lnTo>
                  <a:cubicBezTo>
                    <a:pt x="5288" y="4954"/>
                    <a:pt x="5272" y="4970"/>
                    <a:pt x="5256" y="4988"/>
                  </a:cubicBezTo>
                  <a:lnTo>
                    <a:pt x="5256" y="4988"/>
                  </a:lnTo>
                  <a:cubicBezTo>
                    <a:pt x="5272" y="4973"/>
                    <a:pt x="5288" y="4957"/>
                    <a:pt x="5304" y="4939"/>
                  </a:cubicBezTo>
                  <a:close/>
                  <a:moveTo>
                    <a:pt x="12792" y="5013"/>
                  </a:moveTo>
                  <a:cubicBezTo>
                    <a:pt x="12792" y="5015"/>
                    <a:pt x="12792" y="5015"/>
                    <a:pt x="12792" y="5017"/>
                  </a:cubicBezTo>
                  <a:lnTo>
                    <a:pt x="12795" y="5022"/>
                  </a:lnTo>
                  <a:cubicBezTo>
                    <a:pt x="12795" y="5020"/>
                    <a:pt x="12792" y="5015"/>
                    <a:pt x="12792" y="5013"/>
                  </a:cubicBezTo>
                  <a:close/>
                  <a:moveTo>
                    <a:pt x="12795" y="5020"/>
                  </a:moveTo>
                  <a:lnTo>
                    <a:pt x="12795" y="5020"/>
                  </a:lnTo>
                  <a:cubicBezTo>
                    <a:pt x="12797" y="5027"/>
                    <a:pt x="12802" y="5034"/>
                    <a:pt x="12806" y="5038"/>
                  </a:cubicBezTo>
                  <a:lnTo>
                    <a:pt x="12795" y="5020"/>
                  </a:lnTo>
                  <a:close/>
                  <a:moveTo>
                    <a:pt x="16660" y="5025"/>
                  </a:moveTo>
                  <a:lnTo>
                    <a:pt x="16660" y="5025"/>
                  </a:lnTo>
                  <a:cubicBezTo>
                    <a:pt x="16663" y="5025"/>
                    <a:pt x="16670" y="5030"/>
                    <a:pt x="16687" y="5045"/>
                  </a:cubicBezTo>
                  <a:lnTo>
                    <a:pt x="16687" y="5045"/>
                  </a:lnTo>
                  <a:cubicBezTo>
                    <a:pt x="16681" y="5044"/>
                    <a:pt x="16676" y="5044"/>
                    <a:pt x="16671" y="5044"/>
                  </a:cubicBezTo>
                  <a:cubicBezTo>
                    <a:pt x="16666" y="5044"/>
                    <a:pt x="16661" y="5044"/>
                    <a:pt x="16657" y="5045"/>
                  </a:cubicBezTo>
                  <a:cubicBezTo>
                    <a:pt x="16661" y="5038"/>
                    <a:pt x="16655" y="5025"/>
                    <a:pt x="16660" y="5025"/>
                  </a:cubicBezTo>
                  <a:close/>
                  <a:moveTo>
                    <a:pt x="12806" y="5038"/>
                  </a:moveTo>
                  <a:lnTo>
                    <a:pt x="12832" y="5082"/>
                  </a:lnTo>
                  <a:cubicBezTo>
                    <a:pt x="12846" y="5078"/>
                    <a:pt x="12822" y="5059"/>
                    <a:pt x="12806" y="5038"/>
                  </a:cubicBezTo>
                  <a:close/>
                  <a:moveTo>
                    <a:pt x="5256" y="4988"/>
                  </a:moveTo>
                  <a:cubicBezTo>
                    <a:pt x="5140" y="5093"/>
                    <a:pt x="5034" y="5109"/>
                    <a:pt x="5105" y="5152"/>
                  </a:cubicBezTo>
                  <a:cubicBezTo>
                    <a:pt x="5156" y="5104"/>
                    <a:pt x="5206" y="5042"/>
                    <a:pt x="5256" y="4988"/>
                  </a:cubicBezTo>
                  <a:close/>
                  <a:moveTo>
                    <a:pt x="8057" y="5250"/>
                  </a:moveTo>
                  <a:cubicBezTo>
                    <a:pt x="8056" y="5252"/>
                    <a:pt x="8055" y="5255"/>
                    <a:pt x="8054" y="5256"/>
                  </a:cubicBezTo>
                  <a:lnTo>
                    <a:pt x="8045" y="5265"/>
                  </a:lnTo>
                  <a:lnTo>
                    <a:pt x="8045" y="5265"/>
                  </a:lnTo>
                  <a:cubicBezTo>
                    <a:pt x="8046" y="5263"/>
                    <a:pt x="8048" y="5261"/>
                    <a:pt x="8049" y="5258"/>
                  </a:cubicBezTo>
                  <a:cubicBezTo>
                    <a:pt x="8052" y="5255"/>
                    <a:pt x="8054" y="5253"/>
                    <a:pt x="8057" y="5250"/>
                  </a:cubicBezTo>
                  <a:close/>
                  <a:moveTo>
                    <a:pt x="7763" y="5265"/>
                  </a:moveTo>
                  <a:lnTo>
                    <a:pt x="7750" y="5279"/>
                  </a:lnTo>
                  <a:cubicBezTo>
                    <a:pt x="7754" y="5274"/>
                    <a:pt x="7759" y="5270"/>
                    <a:pt x="7763" y="5265"/>
                  </a:cubicBezTo>
                  <a:close/>
                  <a:moveTo>
                    <a:pt x="16352" y="5271"/>
                  </a:moveTo>
                  <a:cubicBezTo>
                    <a:pt x="16354" y="5275"/>
                    <a:pt x="16357" y="5279"/>
                    <a:pt x="16360" y="5284"/>
                  </a:cubicBezTo>
                  <a:cubicBezTo>
                    <a:pt x="16357" y="5279"/>
                    <a:pt x="16355" y="5275"/>
                    <a:pt x="16352" y="5271"/>
                  </a:cubicBezTo>
                  <a:close/>
                  <a:moveTo>
                    <a:pt x="15233" y="5268"/>
                  </a:moveTo>
                  <a:cubicBezTo>
                    <a:pt x="15241" y="5275"/>
                    <a:pt x="15254" y="5286"/>
                    <a:pt x="15264" y="5293"/>
                  </a:cubicBezTo>
                  <a:lnTo>
                    <a:pt x="15264" y="5293"/>
                  </a:lnTo>
                  <a:cubicBezTo>
                    <a:pt x="15252" y="5283"/>
                    <a:pt x="15242" y="5274"/>
                    <a:pt x="15233" y="5268"/>
                  </a:cubicBezTo>
                  <a:close/>
                  <a:moveTo>
                    <a:pt x="8049" y="5302"/>
                  </a:moveTo>
                  <a:cubicBezTo>
                    <a:pt x="8052" y="5309"/>
                    <a:pt x="8052" y="5316"/>
                    <a:pt x="8052" y="5323"/>
                  </a:cubicBezTo>
                  <a:cubicBezTo>
                    <a:pt x="8040" y="5340"/>
                    <a:pt x="8031" y="5345"/>
                    <a:pt x="8024" y="5345"/>
                  </a:cubicBezTo>
                  <a:cubicBezTo>
                    <a:pt x="8022" y="5345"/>
                    <a:pt x="8020" y="5345"/>
                    <a:pt x="8019" y="5344"/>
                  </a:cubicBezTo>
                  <a:cubicBezTo>
                    <a:pt x="8026" y="5335"/>
                    <a:pt x="8035" y="5323"/>
                    <a:pt x="8047" y="5309"/>
                  </a:cubicBezTo>
                  <a:lnTo>
                    <a:pt x="8047" y="5302"/>
                  </a:lnTo>
                  <a:close/>
                  <a:moveTo>
                    <a:pt x="16453" y="5374"/>
                  </a:moveTo>
                  <a:lnTo>
                    <a:pt x="16453" y="5374"/>
                  </a:lnTo>
                  <a:cubicBezTo>
                    <a:pt x="16455" y="5376"/>
                    <a:pt x="16457" y="5377"/>
                    <a:pt x="16460" y="5378"/>
                  </a:cubicBezTo>
                  <a:lnTo>
                    <a:pt x="16460" y="5378"/>
                  </a:lnTo>
                  <a:lnTo>
                    <a:pt x="16453" y="5374"/>
                  </a:lnTo>
                  <a:close/>
                  <a:moveTo>
                    <a:pt x="7685" y="5349"/>
                  </a:moveTo>
                  <a:cubicBezTo>
                    <a:pt x="7697" y="5353"/>
                    <a:pt x="7701" y="5370"/>
                    <a:pt x="7690" y="5379"/>
                  </a:cubicBezTo>
                  <a:lnTo>
                    <a:pt x="7690" y="5377"/>
                  </a:lnTo>
                  <a:cubicBezTo>
                    <a:pt x="7690" y="5374"/>
                    <a:pt x="7689" y="5373"/>
                    <a:pt x="7687" y="5373"/>
                  </a:cubicBezTo>
                  <a:cubicBezTo>
                    <a:pt x="7678" y="5373"/>
                    <a:pt x="7653" y="5390"/>
                    <a:pt x="7632" y="5400"/>
                  </a:cubicBezTo>
                  <a:cubicBezTo>
                    <a:pt x="7648" y="5386"/>
                    <a:pt x="7667" y="5370"/>
                    <a:pt x="7685" y="5349"/>
                  </a:cubicBezTo>
                  <a:close/>
                  <a:moveTo>
                    <a:pt x="15841" y="5481"/>
                  </a:moveTo>
                  <a:lnTo>
                    <a:pt x="15841" y="5481"/>
                  </a:lnTo>
                  <a:cubicBezTo>
                    <a:pt x="15843" y="5488"/>
                    <a:pt x="15848" y="5495"/>
                    <a:pt x="15852" y="5504"/>
                  </a:cubicBezTo>
                  <a:lnTo>
                    <a:pt x="15885" y="5532"/>
                  </a:lnTo>
                  <a:lnTo>
                    <a:pt x="15841" y="5481"/>
                  </a:lnTo>
                  <a:close/>
                  <a:moveTo>
                    <a:pt x="13279" y="5544"/>
                  </a:moveTo>
                  <a:lnTo>
                    <a:pt x="13279" y="5544"/>
                  </a:lnTo>
                  <a:cubicBezTo>
                    <a:pt x="13279" y="5544"/>
                    <a:pt x="13279" y="5544"/>
                    <a:pt x="13278" y="5544"/>
                  </a:cubicBezTo>
                  <a:lnTo>
                    <a:pt x="13278" y="5544"/>
                  </a:lnTo>
                  <a:lnTo>
                    <a:pt x="13279" y="5544"/>
                  </a:lnTo>
                  <a:close/>
                  <a:moveTo>
                    <a:pt x="13278" y="5544"/>
                  </a:moveTo>
                  <a:lnTo>
                    <a:pt x="13251" y="5562"/>
                  </a:lnTo>
                  <a:cubicBezTo>
                    <a:pt x="13260" y="5570"/>
                    <a:pt x="13265" y="5573"/>
                    <a:pt x="13267" y="5573"/>
                  </a:cubicBezTo>
                  <a:cubicBezTo>
                    <a:pt x="13274" y="5573"/>
                    <a:pt x="13266" y="5553"/>
                    <a:pt x="13278" y="5544"/>
                  </a:cubicBezTo>
                  <a:close/>
                  <a:moveTo>
                    <a:pt x="16033" y="5629"/>
                  </a:moveTo>
                  <a:lnTo>
                    <a:pt x="16029" y="5680"/>
                  </a:lnTo>
                  <a:cubicBezTo>
                    <a:pt x="16048" y="5697"/>
                    <a:pt x="16067" y="5705"/>
                    <a:pt x="16078" y="5705"/>
                  </a:cubicBezTo>
                  <a:cubicBezTo>
                    <a:pt x="16097" y="5705"/>
                    <a:pt x="16094" y="5679"/>
                    <a:pt x="16036" y="5632"/>
                  </a:cubicBezTo>
                  <a:lnTo>
                    <a:pt x="16033" y="5629"/>
                  </a:lnTo>
                  <a:close/>
                  <a:moveTo>
                    <a:pt x="13689" y="5694"/>
                  </a:moveTo>
                  <a:lnTo>
                    <a:pt x="13655" y="5701"/>
                  </a:lnTo>
                  <a:lnTo>
                    <a:pt x="13703" y="5738"/>
                  </a:lnTo>
                  <a:lnTo>
                    <a:pt x="13689" y="5694"/>
                  </a:lnTo>
                  <a:close/>
                  <a:moveTo>
                    <a:pt x="7319" y="5980"/>
                  </a:moveTo>
                  <a:cubicBezTo>
                    <a:pt x="7317" y="5981"/>
                    <a:pt x="7314" y="5983"/>
                    <a:pt x="7312" y="5984"/>
                  </a:cubicBezTo>
                  <a:cubicBezTo>
                    <a:pt x="7315" y="5983"/>
                    <a:pt x="7317" y="5981"/>
                    <a:pt x="7319" y="5980"/>
                  </a:cubicBezTo>
                  <a:close/>
                  <a:moveTo>
                    <a:pt x="17765" y="5793"/>
                  </a:moveTo>
                  <a:cubicBezTo>
                    <a:pt x="17760" y="5793"/>
                    <a:pt x="17756" y="5796"/>
                    <a:pt x="17753" y="5803"/>
                  </a:cubicBezTo>
                  <a:lnTo>
                    <a:pt x="17746" y="5875"/>
                  </a:lnTo>
                  <a:cubicBezTo>
                    <a:pt x="17814" y="5928"/>
                    <a:pt x="17872" y="5991"/>
                    <a:pt x="17923" y="6061"/>
                  </a:cubicBezTo>
                  <a:cubicBezTo>
                    <a:pt x="17858" y="5939"/>
                    <a:pt x="17795" y="5793"/>
                    <a:pt x="17765" y="5793"/>
                  </a:cubicBezTo>
                  <a:close/>
                  <a:moveTo>
                    <a:pt x="13708" y="6072"/>
                  </a:moveTo>
                  <a:lnTo>
                    <a:pt x="13766" y="6114"/>
                  </a:lnTo>
                  <a:lnTo>
                    <a:pt x="13724" y="6081"/>
                  </a:lnTo>
                  <a:lnTo>
                    <a:pt x="13708" y="6072"/>
                  </a:lnTo>
                  <a:close/>
                  <a:moveTo>
                    <a:pt x="14119" y="6204"/>
                  </a:moveTo>
                  <a:lnTo>
                    <a:pt x="14119" y="6204"/>
                  </a:lnTo>
                  <a:cubicBezTo>
                    <a:pt x="14119" y="6204"/>
                    <a:pt x="14119" y="6204"/>
                    <a:pt x="14119" y="6205"/>
                  </a:cubicBezTo>
                  <a:lnTo>
                    <a:pt x="14119" y="6205"/>
                  </a:lnTo>
                  <a:cubicBezTo>
                    <a:pt x="14119" y="6204"/>
                    <a:pt x="14119" y="6204"/>
                    <a:pt x="14118" y="6204"/>
                  </a:cubicBezTo>
                  <a:lnTo>
                    <a:pt x="14119" y="6204"/>
                  </a:lnTo>
                  <a:close/>
                  <a:moveTo>
                    <a:pt x="14165" y="6225"/>
                  </a:moveTo>
                  <a:cubicBezTo>
                    <a:pt x="14176" y="6244"/>
                    <a:pt x="14193" y="6258"/>
                    <a:pt x="14211" y="6271"/>
                  </a:cubicBezTo>
                  <a:cubicBezTo>
                    <a:pt x="14199" y="6253"/>
                    <a:pt x="14183" y="6237"/>
                    <a:pt x="14165" y="6225"/>
                  </a:cubicBezTo>
                  <a:close/>
                  <a:moveTo>
                    <a:pt x="16625" y="6308"/>
                  </a:moveTo>
                  <a:cubicBezTo>
                    <a:pt x="16624" y="6308"/>
                    <a:pt x="16624" y="6308"/>
                    <a:pt x="16623" y="6308"/>
                  </a:cubicBezTo>
                  <a:lnTo>
                    <a:pt x="16623" y="6308"/>
                  </a:lnTo>
                  <a:cubicBezTo>
                    <a:pt x="16625" y="6309"/>
                    <a:pt x="16627" y="6309"/>
                    <a:pt x="16628" y="6309"/>
                  </a:cubicBezTo>
                  <a:cubicBezTo>
                    <a:pt x="16628" y="6309"/>
                    <a:pt x="16629" y="6309"/>
                    <a:pt x="16629" y="6309"/>
                  </a:cubicBezTo>
                  <a:cubicBezTo>
                    <a:pt x="16629" y="6309"/>
                    <a:pt x="16627" y="6308"/>
                    <a:pt x="16625" y="6308"/>
                  </a:cubicBezTo>
                  <a:close/>
                  <a:moveTo>
                    <a:pt x="3874" y="6218"/>
                  </a:moveTo>
                  <a:lnTo>
                    <a:pt x="3828" y="6343"/>
                  </a:lnTo>
                  <a:cubicBezTo>
                    <a:pt x="3962" y="6209"/>
                    <a:pt x="3883" y="6248"/>
                    <a:pt x="3874" y="6218"/>
                  </a:cubicBezTo>
                  <a:close/>
                  <a:moveTo>
                    <a:pt x="16750" y="6387"/>
                  </a:moveTo>
                  <a:lnTo>
                    <a:pt x="16750" y="6387"/>
                  </a:lnTo>
                  <a:cubicBezTo>
                    <a:pt x="16752" y="6390"/>
                    <a:pt x="16754" y="6394"/>
                    <a:pt x="16756" y="6399"/>
                  </a:cubicBezTo>
                  <a:cubicBezTo>
                    <a:pt x="16770" y="6407"/>
                    <a:pt x="16782" y="6417"/>
                    <a:pt x="16793" y="6428"/>
                  </a:cubicBezTo>
                  <a:lnTo>
                    <a:pt x="16793" y="6428"/>
                  </a:lnTo>
                  <a:cubicBezTo>
                    <a:pt x="16779" y="6413"/>
                    <a:pt x="16764" y="6399"/>
                    <a:pt x="16750" y="6387"/>
                  </a:cubicBezTo>
                  <a:close/>
                  <a:moveTo>
                    <a:pt x="16793" y="6428"/>
                  </a:moveTo>
                  <a:cubicBezTo>
                    <a:pt x="16801" y="6437"/>
                    <a:pt x="16808" y="6446"/>
                    <a:pt x="16814" y="6455"/>
                  </a:cubicBezTo>
                  <a:cubicBezTo>
                    <a:pt x="16808" y="6445"/>
                    <a:pt x="16801" y="6436"/>
                    <a:pt x="16793" y="6428"/>
                  </a:cubicBezTo>
                  <a:close/>
                  <a:moveTo>
                    <a:pt x="17503" y="6424"/>
                  </a:moveTo>
                  <a:cubicBezTo>
                    <a:pt x="17528" y="6441"/>
                    <a:pt x="17554" y="6459"/>
                    <a:pt x="17584" y="6478"/>
                  </a:cubicBezTo>
                  <a:cubicBezTo>
                    <a:pt x="17559" y="6457"/>
                    <a:pt x="17533" y="6441"/>
                    <a:pt x="17503" y="6424"/>
                  </a:cubicBezTo>
                  <a:close/>
                  <a:moveTo>
                    <a:pt x="17317" y="6296"/>
                  </a:moveTo>
                  <a:cubicBezTo>
                    <a:pt x="17301" y="6296"/>
                    <a:pt x="17295" y="6312"/>
                    <a:pt x="17294" y="6353"/>
                  </a:cubicBezTo>
                  <a:lnTo>
                    <a:pt x="17294" y="6353"/>
                  </a:lnTo>
                  <a:cubicBezTo>
                    <a:pt x="17294" y="6353"/>
                    <a:pt x="17294" y="6353"/>
                    <a:pt x="17294" y="6353"/>
                  </a:cubicBezTo>
                  <a:lnTo>
                    <a:pt x="17294" y="6355"/>
                  </a:lnTo>
                  <a:cubicBezTo>
                    <a:pt x="17294" y="6354"/>
                    <a:pt x="17294" y="6353"/>
                    <a:pt x="17294" y="6353"/>
                  </a:cubicBezTo>
                  <a:lnTo>
                    <a:pt x="17294" y="6353"/>
                  </a:lnTo>
                  <a:cubicBezTo>
                    <a:pt x="17380" y="6456"/>
                    <a:pt x="17412" y="6469"/>
                    <a:pt x="17434" y="6469"/>
                  </a:cubicBezTo>
                  <a:cubicBezTo>
                    <a:pt x="17442" y="6469"/>
                    <a:pt x="17448" y="6468"/>
                    <a:pt x="17456" y="6468"/>
                  </a:cubicBezTo>
                  <a:cubicBezTo>
                    <a:pt x="17476" y="6468"/>
                    <a:pt x="17502" y="6480"/>
                    <a:pt x="17573" y="6573"/>
                  </a:cubicBezTo>
                  <a:cubicBezTo>
                    <a:pt x="17577" y="6575"/>
                    <a:pt x="17580" y="6575"/>
                    <a:pt x="17583" y="6575"/>
                  </a:cubicBezTo>
                  <a:cubicBezTo>
                    <a:pt x="17616" y="6575"/>
                    <a:pt x="17466" y="6421"/>
                    <a:pt x="17494" y="6421"/>
                  </a:cubicBezTo>
                  <a:lnTo>
                    <a:pt x="17494" y="6421"/>
                  </a:lnTo>
                  <a:cubicBezTo>
                    <a:pt x="17496" y="6421"/>
                    <a:pt x="17500" y="6422"/>
                    <a:pt x="17505" y="6424"/>
                  </a:cubicBezTo>
                  <a:cubicBezTo>
                    <a:pt x="17404" y="6355"/>
                    <a:pt x="17345" y="6296"/>
                    <a:pt x="17317" y="6296"/>
                  </a:cubicBezTo>
                  <a:close/>
                  <a:moveTo>
                    <a:pt x="16427" y="6450"/>
                  </a:moveTo>
                  <a:cubicBezTo>
                    <a:pt x="16467" y="6499"/>
                    <a:pt x="16522" y="6554"/>
                    <a:pt x="16578" y="6610"/>
                  </a:cubicBezTo>
                  <a:lnTo>
                    <a:pt x="16427" y="6450"/>
                  </a:lnTo>
                  <a:close/>
                  <a:moveTo>
                    <a:pt x="14334" y="6668"/>
                  </a:moveTo>
                  <a:cubicBezTo>
                    <a:pt x="14336" y="6676"/>
                    <a:pt x="14340" y="6682"/>
                    <a:pt x="14345" y="6684"/>
                  </a:cubicBezTo>
                  <a:lnTo>
                    <a:pt x="14345" y="6684"/>
                  </a:lnTo>
                  <a:lnTo>
                    <a:pt x="14334" y="6668"/>
                  </a:lnTo>
                  <a:close/>
                  <a:moveTo>
                    <a:pt x="14345" y="6684"/>
                  </a:moveTo>
                  <a:lnTo>
                    <a:pt x="14346" y="6684"/>
                  </a:lnTo>
                  <a:lnTo>
                    <a:pt x="14348" y="6684"/>
                  </a:lnTo>
                  <a:cubicBezTo>
                    <a:pt x="14347" y="6684"/>
                    <a:pt x="14346" y="6684"/>
                    <a:pt x="14345" y="6684"/>
                  </a:cubicBezTo>
                  <a:close/>
                  <a:moveTo>
                    <a:pt x="14771" y="6776"/>
                  </a:moveTo>
                  <a:cubicBezTo>
                    <a:pt x="14774" y="6779"/>
                    <a:pt x="14776" y="6781"/>
                    <a:pt x="14779" y="6784"/>
                  </a:cubicBezTo>
                  <a:cubicBezTo>
                    <a:pt x="14776" y="6780"/>
                    <a:pt x="14773" y="6778"/>
                    <a:pt x="14771" y="6776"/>
                  </a:cubicBezTo>
                  <a:close/>
                  <a:moveTo>
                    <a:pt x="3751" y="6805"/>
                  </a:moveTo>
                  <a:lnTo>
                    <a:pt x="3649" y="6923"/>
                  </a:lnTo>
                  <a:lnTo>
                    <a:pt x="3703" y="6872"/>
                  </a:lnTo>
                  <a:lnTo>
                    <a:pt x="3751" y="6805"/>
                  </a:lnTo>
                  <a:close/>
                  <a:moveTo>
                    <a:pt x="5981" y="6965"/>
                  </a:moveTo>
                  <a:lnTo>
                    <a:pt x="5970" y="6974"/>
                  </a:lnTo>
                  <a:lnTo>
                    <a:pt x="5976" y="6980"/>
                  </a:lnTo>
                  <a:lnTo>
                    <a:pt x="5976" y="6980"/>
                  </a:lnTo>
                  <a:lnTo>
                    <a:pt x="5977" y="6976"/>
                  </a:lnTo>
                  <a:lnTo>
                    <a:pt x="5978" y="6977"/>
                  </a:lnTo>
                  <a:lnTo>
                    <a:pt x="5981" y="6965"/>
                  </a:lnTo>
                  <a:close/>
                  <a:moveTo>
                    <a:pt x="6294" y="7027"/>
                  </a:moveTo>
                  <a:lnTo>
                    <a:pt x="6262" y="7041"/>
                  </a:lnTo>
                  <a:lnTo>
                    <a:pt x="6232" y="7039"/>
                  </a:lnTo>
                  <a:lnTo>
                    <a:pt x="6294" y="7027"/>
                  </a:lnTo>
                  <a:close/>
                  <a:moveTo>
                    <a:pt x="13898" y="7046"/>
                  </a:moveTo>
                  <a:lnTo>
                    <a:pt x="13898" y="7046"/>
                  </a:lnTo>
                  <a:cubicBezTo>
                    <a:pt x="13902" y="7051"/>
                    <a:pt x="13906" y="7056"/>
                    <a:pt x="13909" y="7059"/>
                  </a:cubicBezTo>
                  <a:lnTo>
                    <a:pt x="13909" y="7059"/>
                  </a:lnTo>
                  <a:cubicBezTo>
                    <a:pt x="13910" y="7059"/>
                    <a:pt x="13910" y="7058"/>
                    <a:pt x="13910" y="7057"/>
                  </a:cubicBezTo>
                  <a:lnTo>
                    <a:pt x="13910" y="7057"/>
                  </a:lnTo>
                  <a:cubicBezTo>
                    <a:pt x="13910" y="7058"/>
                    <a:pt x="13910" y="7058"/>
                    <a:pt x="13911" y="7058"/>
                  </a:cubicBezTo>
                  <a:lnTo>
                    <a:pt x="13911" y="7058"/>
                  </a:lnTo>
                  <a:cubicBezTo>
                    <a:pt x="13909" y="7055"/>
                    <a:pt x="13905" y="7052"/>
                    <a:pt x="13898" y="7046"/>
                  </a:cubicBezTo>
                  <a:close/>
                  <a:moveTo>
                    <a:pt x="6287" y="7057"/>
                  </a:moveTo>
                  <a:lnTo>
                    <a:pt x="6304" y="7076"/>
                  </a:lnTo>
                  <a:lnTo>
                    <a:pt x="6304" y="7076"/>
                  </a:lnTo>
                  <a:cubicBezTo>
                    <a:pt x="6297" y="7073"/>
                    <a:pt x="6289" y="7071"/>
                    <a:pt x="6282" y="7069"/>
                  </a:cubicBezTo>
                  <a:lnTo>
                    <a:pt x="6282" y="7069"/>
                  </a:lnTo>
                  <a:cubicBezTo>
                    <a:pt x="6284" y="7065"/>
                    <a:pt x="6286" y="7061"/>
                    <a:pt x="6287" y="7057"/>
                  </a:cubicBezTo>
                  <a:close/>
                  <a:moveTo>
                    <a:pt x="3977" y="7036"/>
                  </a:moveTo>
                  <a:lnTo>
                    <a:pt x="3977" y="7036"/>
                  </a:lnTo>
                  <a:cubicBezTo>
                    <a:pt x="3966" y="7049"/>
                    <a:pt x="3954" y="7065"/>
                    <a:pt x="3939" y="7085"/>
                  </a:cubicBezTo>
                  <a:cubicBezTo>
                    <a:pt x="3951" y="7069"/>
                    <a:pt x="3964" y="7052"/>
                    <a:pt x="3977" y="7036"/>
                  </a:cubicBezTo>
                  <a:close/>
                  <a:moveTo>
                    <a:pt x="6348" y="7052"/>
                  </a:moveTo>
                  <a:lnTo>
                    <a:pt x="6341" y="7092"/>
                  </a:lnTo>
                  <a:cubicBezTo>
                    <a:pt x="6332" y="7087"/>
                    <a:pt x="6323" y="7083"/>
                    <a:pt x="6314" y="7080"/>
                  </a:cubicBezTo>
                  <a:lnTo>
                    <a:pt x="6314" y="7080"/>
                  </a:lnTo>
                  <a:cubicBezTo>
                    <a:pt x="6326" y="7071"/>
                    <a:pt x="6337" y="7061"/>
                    <a:pt x="6348" y="7052"/>
                  </a:cubicBezTo>
                  <a:close/>
                  <a:moveTo>
                    <a:pt x="13341" y="7091"/>
                  </a:moveTo>
                  <a:cubicBezTo>
                    <a:pt x="13336" y="7091"/>
                    <a:pt x="13330" y="7091"/>
                    <a:pt x="13326" y="7092"/>
                  </a:cubicBezTo>
                  <a:cubicBezTo>
                    <a:pt x="13326" y="7093"/>
                    <a:pt x="13327" y="7094"/>
                    <a:pt x="13327" y="7095"/>
                  </a:cubicBezTo>
                  <a:lnTo>
                    <a:pt x="13327" y="7095"/>
                  </a:lnTo>
                  <a:cubicBezTo>
                    <a:pt x="13328" y="7095"/>
                    <a:pt x="13328" y="7095"/>
                    <a:pt x="13328" y="7094"/>
                  </a:cubicBezTo>
                  <a:cubicBezTo>
                    <a:pt x="13329" y="7095"/>
                    <a:pt x="13330" y="7096"/>
                    <a:pt x="13331" y="7096"/>
                  </a:cubicBezTo>
                  <a:lnTo>
                    <a:pt x="13331" y="7096"/>
                  </a:lnTo>
                  <a:cubicBezTo>
                    <a:pt x="13335" y="7093"/>
                    <a:pt x="13341" y="7092"/>
                    <a:pt x="13346" y="7092"/>
                  </a:cubicBezTo>
                  <a:cubicBezTo>
                    <a:pt x="13352" y="7092"/>
                    <a:pt x="13358" y="7093"/>
                    <a:pt x="13363" y="7097"/>
                  </a:cubicBezTo>
                  <a:lnTo>
                    <a:pt x="13363" y="7094"/>
                  </a:lnTo>
                  <a:cubicBezTo>
                    <a:pt x="13356" y="7092"/>
                    <a:pt x="13348" y="7091"/>
                    <a:pt x="13341" y="7091"/>
                  </a:cubicBezTo>
                  <a:close/>
                  <a:moveTo>
                    <a:pt x="14907" y="7090"/>
                  </a:moveTo>
                  <a:lnTo>
                    <a:pt x="14932" y="7094"/>
                  </a:lnTo>
                  <a:lnTo>
                    <a:pt x="14930" y="7097"/>
                  </a:lnTo>
                  <a:cubicBezTo>
                    <a:pt x="14923" y="7097"/>
                    <a:pt x="14914" y="7094"/>
                    <a:pt x="14907" y="7090"/>
                  </a:cubicBezTo>
                  <a:close/>
                  <a:moveTo>
                    <a:pt x="12804" y="7094"/>
                  </a:moveTo>
                  <a:lnTo>
                    <a:pt x="12804" y="7094"/>
                  </a:lnTo>
                  <a:cubicBezTo>
                    <a:pt x="12806" y="7097"/>
                    <a:pt x="12808" y="7098"/>
                    <a:pt x="12809" y="7100"/>
                  </a:cubicBezTo>
                  <a:lnTo>
                    <a:pt x="12809" y="7100"/>
                  </a:lnTo>
                  <a:cubicBezTo>
                    <a:pt x="12811" y="7099"/>
                    <a:pt x="12812" y="7099"/>
                    <a:pt x="12813" y="7099"/>
                  </a:cubicBezTo>
                  <a:cubicBezTo>
                    <a:pt x="12814" y="7100"/>
                    <a:pt x="12816" y="7101"/>
                    <a:pt x="12817" y="7101"/>
                  </a:cubicBezTo>
                  <a:lnTo>
                    <a:pt x="12832" y="7101"/>
                  </a:lnTo>
                  <a:lnTo>
                    <a:pt x="12804" y="7094"/>
                  </a:lnTo>
                  <a:close/>
                  <a:moveTo>
                    <a:pt x="12918" y="7062"/>
                  </a:moveTo>
                  <a:cubicBezTo>
                    <a:pt x="12914" y="7062"/>
                    <a:pt x="12909" y="7063"/>
                    <a:pt x="12904" y="7064"/>
                  </a:cubicBezTo>
                  <a:lnTo>
                    <a:pt x="12915" y="7104"/>
                  </a:lnTo>
                  <a:cubicBezTo>
                    <a:pt x="12942" y="7098"/>
                    <a:pt x="12949" y="7062"/>
                    <a:pt x="12918" y="7062"/>
                  </a:cubicBezTo>
                  <a:close/>
                  <a:moveTo>
                    <a:pt x="14703" y="7009"/>
                  </a:moveTo>
                  <a:cubicBezTo>
                    <a:pt x="14709" y="7009"/>
                    <a:pt x="14717" y="7010"/>
                    <a:pt x="14726" y="7013"/>
                  </a:cubicBezTo>
                  <a:cubicBezTo>
                    <a:pt x="14738" y="7046"/>
                    <a:pt x="14797" y="7074"/>
                    <a:pt x="14800" y="7106"/>
                  </a:cubicBezTo>
                  <a:lnTo>
                    <a:pt x="14800" y="7106"/>
                  </a:lnTo>
                  <a:cubicBezTo>
                    <a:pt x="14793" y="7103"/>
                    <a:pt x="14786" y="7101"/>
                    <a:pt x="14779" y="7099"/>
                  </a:cubicBezTo>
                  <a:lnTo>
                    <a:pt x="14779" y="7099"/>
                  </a:lnTo>
                  <a:cubicBezTo>
                    <a:pt x="14770" y="7089"/>
                    <a:pt x="14764" y="7085"/>
                    <a:pt x="14760" y="7085"/>
                  </a:cubicBezTo>
                  <a:cubicBezTo>
                    <a:pt x="14756" y="7085"/>
                    <a:pt x="14754" y="7088"/>
                    <a:pt x="14753" y="7092"/>
                  </a:cubicBezTo>
                  <a:lnTo>
                    <a:pt x="14753" y="7092"/>
                  </a:lnTo>
                  <a:cubicBezTo>
                    <a:pt x="14743" y="7090"/>
                    <a:pt x="14733" y="7089"/>
                    <a:pt x="14723" y="7089"/>
                  </a:cubicBezTo>
                  <a:cubicBezTo>
                    <a:pt x="14717" y="7089"/>
                    <a:pt x="14711" y="7089"/>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10" y="7094"/>
                    <a:pt x="14715" y="7098"/>
                    <a:pt x="14720" y="7102"/>
                  </a:cubicBezTo>
                  <a:lnTo>
                    <a:pt x="14720" y="7102"/>
                  </a:lnTo>
                  <a:cubicBezTo>
                    <a:pt x="14716" y="7099"/>
                    <a:pt x="14711" y="7095"/>
                    <a:pt x="14705" y="7090"/>
                  </a:cubicBezTo>
                  <a:lnTo>
                    <a:pt x="14705" y="7090"/>
                  </a:lnTo>
                  <a:cubicBezTo>
                    <a:pt x="14699" y="7091"/>
                    <a:pt x="14693" y="7092"/>
                    <a:pt x="14686" y="7094"/>
                  </a:cubicBezTo>
                  <a:cubicBezTo>
                    <a:pt x="14653" y="7079"/>
                    <a:pt x="14681" y="7055"/>
                    <a:pt x="14656" y="7043"/>
                  </a:cubicBezTo>
                  <a:lnTo>
                    <a:pt x="14656" y="7043"/>
                  </a:lnTo>
                  <a:cubicBezTo>
                    <a:pt x="14674" y="7038"/>
                    <a:pt x="14675" y="7009"/>
                    <a:pt x="14703" y="7009"/>
                  </a:cubicBezTo>
                  <a:close/>
                  <a:moveTo>
                    <a:pt x="11187" y="7083"/>
                  </a:moveTo>
                  <a:cubicBezTo>
                    <a:pt x="11174" y="7083"/>
                    <a:pt x="11161" y="7086"/>
                    <a:pt x="11149" y="7092"/>
                  </a:cubicBezTo>
                  <a:cubicBezTo>
                    <a:pt x="11181" y="7094"/>
                    <a:pt x="11214" y="7107"/>
                    <a:pt x="11234" y="7107"/>
                  </a:cubicBezTo>
                  <a:cubicBezTo>
                    <a:pt x="11237" y="7107"/>
                    <a:pt x="11239" y="7107"/>
                    <a:pt x="11241" y="7106"/>
                  </a:cubicBezTo>
                  <a:lnTo>
                    <a:pt x="11241" y="7104"/>
                  </a:lnTo>
                  <a:cubicBezTo>
                    <a:pt x="11226" y="7090"/>
                    <a:pt x="11206" y="7083"/>
                    <a:pt x="11187" y="7083"/>
                  </a:cubicBezTo>
                  <a:close/>
                  <a:moveTo>
                    <a:pt x="14885" y="7115"/>
                  </a:moveTo>
                  <a:lnTo>
                    <a:pt x="14885" y="7115"/>
                  </a:lnTo>
                  <a:cubicBezTo>
                    <a:pt x="14882" y="7116"/>
                    <a:pt x="14878" y="7117"/>
                    <a:pt x="14875" y="7118"/>
                  </a:cubicBezTo>
                  <a:lnTo>
                    <a:pt x="14875" y="7118"/>
                  </a:lnTo>
                  <a:cubicBezTo>
                    <a:pt x="14878" y="7117"/>
                    <a:pt x="14882" y="7116"/>
                    <a:pt x="14885" y="7115"/>
                  </a:cubicBezTo>
                  <a:close/>
                  <a:moveTo>
                    <a:pt x="13265" y="7118"/>
                  </a:moveTo>
                  <a:lnTo>
                    <a:pt x="13265" y="7118"/>
                  </a:lnTo>
                  <a:cubicBezTo>
                    <a:pt x="13265" y="7118"/>
                    <a:pt x="13264" y="7119"/>
                    <a:pt x="13264" y="7120"/>
                  </a:cubicBezTo>
                  <a:lnTo>
                    <a:pt x="13264" y="7120"/>
                  </a:lnTo>
                  <a:cubicBezTo>
                    <a:pt x="13265" y="7120"/>
                    <a:pt x="13265" y="7119"/>
                    <a:pt x="13265" y="7118"/>
                  </a:cubicBezTo>
                  <a:close/>
                  <a:moveTo>
                    <a:pt x="9762" y="7050"/>
                  </a:moveTo>
                  <a:cubicBezTo>
                    <a:pt x="9825" y="7083"/>
                    <a:pt x="9660" y="7090"/>
                    <a:pt x="9755" y="7125"/>
                  </a:cubicBezTo>
                  <a:cubicBezTo>
                    <a:pt x="9746" y="7113"/>
                    <a:pt x="9839" y="7071"/>
                    <a:pt x="9762" y="7050"/>
                  </a:cubicBezTo>
                  <a:close/>
                  <a:moveTo>
                    <a:pt x="14731" y="7136"/>
                  </a:moveTo>
                  <a:cubicBezTo>
                    <a:pt x="14732" y="7136"/>
                    <a:pt x="14734" y="7136"/>
                    <a:pt x="14737" y="7138"/>
                  </a:cubicBezTo>
                  <a:cubicBezTo>
                    <a:pt x="14737" y="7138"/>
                    <a:pt x="14740" y="7141"/>
                    <a:pt x="14740" y="7141"/>
                  </a:cubicBezTo>
                  <a:lnTo>
                    <a:pt x="14740" y="7142"/>
                  </a:lnTo>
                  <a:lnTo>
                    <a:pt x="14740" y="7142"/>
                  </a:lnTo>
                  <a:cubicBezTo>
                    <a:pt x="14739" y="7142"/>
                    <a:pt x="14738" y="7141"/>
                    <a:pt x="14737" y="7141"/>
                  </a:cubicBezTo>
                  <a:lnTo>
                    <a:pt x="14737" y="7141"/>
                  </a:lnTo>
                  <a:cubicBezTo>
                    <a:pt x="14738" y="7141"/>
                    <a:pt x="14738" y="7142"/>
                    <a:pt x="14738" y="7142"/>
                  </a:cubicBezTo>
                  <a:lnTo>
                    <a:pt x="14738" y="7142"/>
                  </a:lnTo>
                  <a:cubicBezTo>
                    <a:pt x="14733" y="7139"/>
                    <a:pt x="14729" y="7136"/>
                    <a:pt x="14731" y="7136"/>
                  </a:cubicBezTo>
                  <a:close/>
                  <a:moveTo>
                    <a:pt x="5866" y="7093"/>
                  </a:moveTo>
                  <a:lnTo>
                    <a:pt x="5615" y="7236"/>
                  </a:lnTo>
                  <a:lnTo>
                    <a:pt x="5746" y="7273"/>
                  </a:lnTo>
                  <a:lnTo>
                    <a:pt x="5746" y="7272"/>
                  </a:lnTo>
                  <a:lnTo>
                    <a:pt x="5866" y="7093"/>
                  </a:lnTo>
                  <a:close/>
                  <a:moveTo>
                    <a:pt x="7066" y="7310"/>
                  </a:moveTo>
                  <a:cubicBezTo>
                    <a:pt x="7066" y="7311"/>
                    <a:pt x="7066" y="7312"/>
                    <a:pt x="7067" y="7313"/>
                  </a:cubicBezTo>
                  <a:lnTo>
                    <a:pt x="7067" y="7313"/>
                  </a:lnTo>
                  <a:lnTo>
                    <a:pt x="7066" y="7310"/>
                  </a:lnTo>
                  <a:close/>
                  <a:moveTo>
                    <a:pt x="15013" y="7312"/>
                  </a:moveTo>
                  <a:lnTo>
                    <a:pt x="14985" y="7319"/>
                  </a:lnTo>
                  <a:cubicBezTo>
                    <a:pt x="14983" y="7318"/>
                    <a:pt x="14982" y="7316"/>
                    <a:pt x="14980" y="7314"/>
                  </a:cubicBezTo>
                  <a:lnTo>
                    <a:pt x="14980" y="7314"/>
                  </a:lnTo>
                  <a:cubicBezTo>
                    <a:pt x="14978" y="7320"/>
                    <a:pt x="14963" y="7324"/>
                    <a:pt x="14951" y="7329"/>
                  </a:cubicBezTo>
                  <a:cubicBezTo>
                    <a:pt x="14953" y="7328"/>
                    <a:pt x="14956" y="7328"/>
                    <a:pt x="14959" y="7328"/>
                  </a:cubicBezTo>
                  <a:cubicBezTo>
                    <a:pt x="14970" y="7328"/>
                    <a:pt x="14980" y="7329"/>
                    <a:pt x="14990" y="7329"/>
                  </a:cubicBezTo>
                  <a:cubicBezTo>
                    <a:pt x="15005" y="7329"/>
                    <a:pt x="15016" y="7327"/>
                    <a:pt x="15013" y="7312"/>
                  </a:cubicBezTo>
                  <a:close/>
                  <a:moveTo>
                    <a:pt x="7067" y="7313"/>
                  </a:moveTo>
                  <a:lnTo>
                    <a:pt x="7078" y="7338"/>
                  </a:lnTo>
                  <a:cubicBezTo>
                    <a:pt x="7095" y="7322"/>
                    <a:pt x="7072" y="7320"/>
                    <a:pt x="7067" y="7313"/>
                  </a:cubicBezTo>
                  <a:close/>
                  <a:moveTo>
                    <a:pt x="14951" y="7333"/>
                  </a:moveTo>
                  <a:cubicBezTo>
                    <a:pt x="14946" y="7333"/>
                    <a:pt x="14941" y="7333"/>
                    <a:pt x="14937" y="7336"/>
                  </a:cubicBezTo>
                  <a:cubicBezTo>
                    <a:pt x="14927" y="7337"/>
                    <a:pt x="14924" y="7338"/>
                    <a:pt x="14924" y="7338"/>
                  </a:cubicBezTo>
                  <a:cubicBezTo>
                    <a:pt x="14926" y="7338"/>
                    <a:pt x="14938" y="7336"/>
                    <a:pt x="14951" y="7333"/>
                  </a:cubicBezTo>
                  <a:close/>
                  <a:moveTo>
                    <a:pt x="6005" y="7340"/>
                  </a:moveTo>
                  <a:lnTo>
                    <a:pt x="5984" y="7345"/>
                  </a:lnTo>
                  <a:cubicBezTo>
                    <a:pt x="5991" y="7345"/>
                    <a:pt x="6000" y="7345"/>
                    <a:pt x="6005" y="7340"/>
                  </a:cubicBezTo>
                  <a:close/>
                  <a:moveTo>
                    <a:pt x="6300" y="7347"/>
                  </a:moveTo>
                  <a:cubicBezTo>
                    <a:pt x="6292" y="7348"/>
                    <a:pt x="6282" y="7351"/>
                    <a:pt x="6269" y="7356"/>
                  </a:cubicBezTo>
                  <a:cubicBezTo>
                    <a:pt x="6279" y="7353"/>
                    <a:pt x="6290" y="7350"/>
                    <a:pt x="6300" y="7347"/>
                  </a:cubicBezTo>
                  <a:close/>
                  <a:moveTo>
                    <a:pt x="2765" y="7360"/>
                  </a:moveTo>
                  <a:lnTo>
                    <a:pt x="2757" y="7370"/>
                  </a:lnTo>
                  <a:cubicBezTo>
                    <a:pt x="2760" y="7367"/>
                    <a:pt x="2762" y="7363"/>
                    <a:pt x="2765" y="7360"/>
                  </a:cubicBezTo>
                  <a:close/>
                  <a:moveTo>
                    <a:pt x="12586" y="7368"/>
                  </a:moveTo>
                  <a:cubicBezTo>
                    <a:pt x="12579" y="7369"/>
                    <a:pt x="12574" y="7371"/>
                    <a:pt x="12570" y="7373"/>
                  </a:cubicBezTo>
                  <a:cubicBezTo>
                    <a:pt x="12574" y="7372"/>
                    <a:pt x="12581" y="7370"/>
                    <a:pt x="12586" y="7368"/>
                  </a:cubicBezTo>
                  <a:close/>
                  <a:moveTo>
                    <a:pt x="12936" y="7349"/>
                  </a:moveTo>
                  <a:cubicBezTo>
                    <a:pt x="12931" y="7352"/>
                    <a:pt x="12929" y="7356"/>
                    <a:pt x="12927" y="7359"/>
                  </a:cubicBezTo>
                  <a:lnTo>
                    <a:pt x="12987" y="7375"/>
                  </a:lnTo>
                  <a:cubicBezTo>
                    <a:pt x="12971" y="7363"/>
                    <a:pt x="12955" y="7354"/>
                    <a:pt x="12936" y="7349"/>
                  </a:cubicBezTo>
                  <a:close/>
                  <a:moveTo>
                    <a:pt x="13249" y="7368"/>
                  </a:moveTo>
                  <a:lnTo>
                    <a:pt x="13249" y="7368"/>
                  </a:lnTo>
                  <a:cubicBezTo>
                    <a:pt x="13279" y="7373"/>
                    <a:pt x="13309" y="7375"/>
                    <a:pt x="13339" y="7375"/>
                  </a:cubicBezTo>
                  <a:lnTo>
                    <a:pt x="13339" y="7373"/>
                  </a:lnTo>
                  <a:lnTo>
                    <a:pt x="13249" y="7368"/>
                  </a:lnTo>
                  <a:close/>
                  <a:moveTo>
                    <a:pt x="17783" y="7354"/>
                  </a:moveTo>
                  <a:lnTo>
                    <a:pt x="17783" y="7354"/>
                  </a:lnTo>
                  <a:cubicBezTo>
                    <a:pt x="17786" y="7366"/>
                    <a:pt x="17790" y="7380"/>
                    <a:pt x="17797" y="7389"/>
                  </a:cubicBezTo>
                  <a:cubicBezTo>
                    <a:pt x="17800" y="7387"/>
                    <a:pt x="17797" y="7377"/>
                    <a:pt x="17783" y="7354"/>
                  </a:cubicBezTo>
                  <a:close/>
                  <a:moveTo>
                    <a:pt x="10411" y="2577"/>
                  </a:moveTo>
                  <a:cubicBezTo>
                    <a:pt x="10391" y="2577"/>
                    <a:pt x="10366" y="2584"/>
                    <a:pt x="10333" y="2602"/>
                  </a:cubicBezTo>
                  <a:lnTo>
                    <a:pt x="10296" y="2692"/>
                  </a:lnTo>
                  <a:lnTo>
                    <a:pt x="10256" y="2692"/>
                  </a:lnTo>
                  <a:lnTo>
                    <a:pt x="10307" y="2637"/>
                  </a:lnTo>
                  <a:lnTo>
                    <a:pt x="10307" y="2637"/>
                  </a:lnTo>
                  <a:cubicBezTo>
                    <a:pt x="10258" y="2648"/>
                    <a:pt x="10256" y="2685"/>
                    <a:pt x="10245" y="2718"/>
                  </a:cubicBezTo>
                  <a:cubicBezTo>
                    <a:pt x="10239" y="2715"/>
                    <a:pt x="10233" y="2714"/>
                    <a:pt x="10226" y="2714"/>
                  </a:cubicBezTo>
                  <a:cubicBezTo>
                    <a:pt x="10216" y="2714"/>
                    <a:pt x="10206" y="2717"/>
                    <a:pt x="10196" y="2722"/>
                  </a:cubicBezTo>
                  <a:lnTo>
                    <a:pt x="10175" y="2824"/>
                  </a:lnTo>
                  <a:cubicBezTo>
                    <a:pt x="10156" y="2817"/>
                    <a:pt x="10163" y="2786"/>
                    <a:pt x="10145" y="2786"/>
                  </a:cubicBezTo>
                  <a:cubicBezTo>
                    <a:pt x="10139" y="2786"/>
                    <a:pt x="10131" y="2789"/>
                    <a:pt x="10119" y="2796"/>
                  </a:cubicBezTo>
                  <a:cubicBezTo>
                    <a:pt x="10110" y="2845"/>
                    <a:pt x="10184" y="2806"/>
                    <a:pt x="10147" y="2866"/>
                  </a:cubicBezTo>
                  <a:cubicBezTo>
                    <a:pt x="10136" y="2868"/>
                    <a:pt x="10126" y="2869"/>
                    <a:pt x="10119" y="2869"/>
                  </a:cubicBezTo>
                  <a:cubicBezTo>
                    <a:pt x="10115" y="2869"/>
                    <a:pt x="10112" y="2868"/>
                    <a:pt x="10109" y="2868"/>
                  </a:cubicBezTo>
                  <a:cubicBezTo>
                    <a:pt x="10092" y="2868"/>
                    <a:pt x="10085" y="2871"/>
                    <a:pt x="10073" y="2905"/>
                  </a:cubicBezTo>
                  <a:cubicBezTo>
                    <a:pt x="10060" y="2900"/>
                    <a:pt x="10057" y="2890"/>
                    <a:pt x="10063" y="2876"/>
                  </a:cubicBezTo>
                  <a:lnTo>
                    <a:pt x="10063" y="2876"/>
                  </a:lnTo>
                  <a:cubicBezTo>
                    <a:pt x="10039" y="2917"/>
                    <a:pt x="9990" y="2959"/>
                    <a:pt x="9994" y="2994"/>
                  </a:cubicBezTo>
                  <a:cubicBezTo>
                    <a:pt x="9948" y="3001"/>
                    <a:pt x="9909" y="3075"/>
                    <a:pt x="9876" y="3075"/>
                  </a:cubicBezTo>
                  <a:cubicBezTo>
                    <a:pt x="9870" y="3075"/>
                    <a:pt x="9864" y="3072"/>
                    <a:pt x="9857" y="3065"/>
                  </a:cubicBezTo>
                  <a:cubicBezTo>
                    <a:pt x="9850" y="3109"/>
                    <a:pt x="9832" y="3149"/>
                    <a:pt x="9804" y="3184"/>
                  </a:cubicBezTo>
                  <a:cubicBezTo>
                    <a:pt x="9806" y="3164"/>
                    <a:pt x="9802" y="3156"/>
                    <a:pt x="9795" y="3156"/>
                  </a:cubicBezTo>
                  <a:cubicBezTo>
                    <a:pt x="9772" y="3156"/>
                    <a:pt x="9713" y="3238"/>
                    <a:pt x="9677" y="3238"/>
                  </a:cubicBezTo>
                  <a:cubicBezTo>
                    <a:pt x="9670" y="3238"/>
                    <a:pt x="9663" y="3234"/>
                    <a:pt x="9658" y="3225"/>
                  </a:cubicBezTo>
                  <a:lnTo>
                    <a:pt x="9658" y="3225"/>
                  </a:lnTo>
                  <a:cubicBezTo>
                    <a:pt x="9660" y="3306"/>
                    <a:pt x="9533" y="3388"/>
                    <a:pt x="9487" y="3480"/>
                  </a:cubicBezTo>
                  <a:cubicBezTo>
                    <a:pt x="9489" y="3474"/>
                    <a:pt x="9489" y="3462"/>
                    <a:pt x="9494" y="3457"/>
                  </a:cubicBezTo>
                  <a:lnTo>
                    <a:pt x="9494" y="3457"/>
                  </a:lnTo>
                  <a:cubicBezTo>
                    <a:pt x="9453" y="3492"/>
                    <a:pt x="9430" y="3490"/>
                    <a:pt x="9396" y="3508"/>
                  </a:cubicBezTo>
                  <a:cubicBezTo>
                    <a:pt x="9426" y="3548"/>
                    <a:pt x="9373" y="3617"/>
                    <a:pt x="9361" y="3670"/>
                  </a:cubicBezTo>
                  <a:cubicBezTo>
                    <a:pt x="9355" y="3672"/>
                    <a:pt x="9349" y="3672"/>
                    <a:pt x="9344" y="3672"/>
                  </a:cubicBezTo>
                  <a:cubicBezTo>
                    <a:pt x="9294" y="3672"/>
                    <a:pt x="9348" y="3599"/>
                    <a:pt x="9303" y="3585"/>
                  </a:cubicBezTo>
                  <a:lnTo>
                    <a:pt x="9303" y="3585"/>
                  </a:lnTo>
                  <a:cubicBezTo>
                    <a:pt x="9336" y="3610"/>
                    <a:pt x="9248" y="3696"/>
                    <a:pt x="9289" y="3703"/>
                  </a:cubicBezTo>
                  <a:cubicBezTo>
                    <a:pt x="9249" y="3714"/>
                    <a:pt x="9245" y="3721"/>
                    <a:pt x="9229" y="3721"/>
                  </a:cubicBezTo>
                  <a:cubicBezTo>
                    <a:pt x="9223" y="3721"/>
                    <a:pt x="9214" y="3720"/>
                    <a:pt x="9199" y="3717"/>
                  </a:cubicBezTo>
                  <a:lnTo>
                    <a:pt x="9199" y="3717"/>
                  </a:lnTo>
                  <a:cubicBezTo>
                    <a:pt x="9238" y="3765"/>
                    <a:pt x="9174" y="3756"/>
                    <a:pt x="9169" y="3814"/>
                  </a:cubicBezTo>
                  <a:cubicBezTo>
                    <a:pt x="9149" y="3823"/>
                    <a:pt x="9136" y="3825"/>
                    <a:pt x="9127" y="3825"/>
                  </a:cubicBezTo>
                  <a:cubicBezTo>
                    <a:pt x="9117" y="3825"/>
                    <a:pt x="9111" y="3822"/>
                    <a:pt x="9105" y="3822"/>
                  </a:cubicBezTo>
                  <a:cubicBezTo>
                    <a:pt x="9097" y="3822"/>
                    <a:pt x="9090" y="3829"/>
                    <a:pt x="9069" y="3861"/>
                  </a:cubicBezTo>
                  <a:cubicBezTo>
                    <a:pt x="9065" y="3862"/>
                    <a:pt x="9062" y="3862"/>
                    <a:pt x="9060" y="3862"/>
                  </a:cubicBezTo>
                  <a:cubicBezTo>
                    <a:pt x="9034" y="3862"/>
                    <a:pt x="9065" y="3807"/>
                    <a:pt x="9067" y="3803"/>
                  </a:cubicBezTo>
                  <a:lnTo>
                    <a:pt x="9067" y="3803"/>
                  </a:lnTo>
                  <a:cubicBezTo>
                    <a:pt x="9007" y="3863"/>
                    <a:pt x="9072" y="3863"/>
                    <a:pt x="9076" y="3895"/>
                  </a:cubicBezTo>
                  <a:cubicBezTo>
                    <a:pt x="9054" y="3925"/>
                    <a:pt x="9041" y="3934"/>
                    <a:pt x="9031" y="3934"/>
                  </a:cubicBezTo>
                  <a:cubicBezTo>
                    <a:pt x="9014" y="3934"/>
                    <a:pt x="9006" y="3911"/>
                    <a:pt x="8984" y="3911"/>
                  </a:cubicBezTo>
                  <a:cubicBezTo>
                    <a:pt x="8983" y="3911"/>
                    <a:pt x="8981" y="3911"/>
                    <a:pt x="8979" y="3912"/>
                  </a:cubicBezTo>
                  <a:cubicBezTo>
                    <a:pt x="8944" y="3965"/>
                    <a:pt x="8939" y="4030"/>
                    <a:pt x="8905" y="4062"/>
                  </a:cubicBezTo>
                  <a:cubicBezTo>
                    <a:pt x="8898" y="4058"/>
                    <a:pt x="8891" y="4062"/>
                    <a:pt x="8891" y="4048"/>
                  </a:cubicBezTo>
                  <a:cubicBezTo>
                    <a:pt x="8870" y="4122"/>
                    <a:pt x="8752" y="4190"/>
                    <a:pt x="8731" y="4278"/>
                  </a:cubicBezTo>
                  <a:lnTo>
                    <a:pt x="8715" y="4278"/>
                  </a:lnTo>
                  <a:cubicBezTo>
                    <a:pt x="8735" y="4282"/>
                    <a:pt x="8754" y="4296"/>
                    <a:pt x="8768" y="4315"/>
                  </a:cubicBezTo>
                  <a:cubicBezTo>
                    <a:pt x="8745" y="4338"/>
                    <a:pt x="8741" y="4374"/>
                    <a:pt x="8716" y="4374"/>
                  </a:cubicBezTo>
                  <a:cubicBezTo>
                    <a:pt x="8714" y="4374"/>
                    <a:pt x="8711" y="4374"/>
                    <a:pt x="8708" y="4373"/>
                  </a:cubicBezTo>
                  <a:cubicBezTo>
                    <a:pt x="8724" y="4357"/>
                    <a:pt x="8719" y="4345"/>
                    <a:pt x="8719" y="4331"/>
                  </a:cubicBezTo>
                  <a:lnTo>
                    <a:pt x="8719" y="4331"/>
                  </a:lnTo>
                  <a:lnTo>
                    <a:pt x="8701" y="4368"/>
                  </a:lnTo>
                  <a:cubicBezTo>
                    <a:pt x="8643" y="4364"/>
                    <a:pt x="8726" y="4320"/>
                    <a:pt x="8705" y="4296"/>
                  </a:cubicBezTo>
                  <a:lnTo>
                    <a:pt x="8705" y="4296"/>
                  </a:lnTo>
                  <a:cubicBezTo>
                    <a:pt x="8659" y="4361"/>
                    <a:pt x="8622" y="4452"/>
                    <a:pt x="8571" y="4484"/>
                  </a:cubicBezTo>
                  <a:cubicBezTo>
                    <a:pt x="8537" y="4466"/>
                    <a:pt x="8627" y="4400"/>
                    <a:pt x="8599" y="4400"/>
                  </a:cubicBezTo>
                  <a:cubicBezTo>
                    <a:pt x="8594" y="4400"/>
                    <a:pt x="8587" y="4401"/>
                    <a:pt x="8575" y="4405"/>
                  </a:cubicBezTo>
                  <a:lnTo>
                    <a:pt x="8652" y="4352"/>
                  </a:lnTo>
                  <a:lnTo>
                    <a:pt x="8652" y="4352"/>
                  </a:lnTo>
                  <a:cubicBezTo>
                    <a:pt x="8649" y="4352"/>
                    <a:pt x="8647" y="4352"/>
                    <a:pt x="8644" y="4352"/>
                  </a:cubicBezTo>
                  <a:cubicBezTo>
                    <a:pt x="8562" y="4352"/>
                    <a:pt x="8693" y="4315"/>
                    <a:pt x="8599" y="4310"/>
                  </a:cubicBezTo>
                  <a:lnTo>
                    <a:pt x="8599" y="4310"/>
                  </a:lnTo>
                  <a:cubicBezTo>
                    <a:pt x="8504" y="4389"/>
                    <a:pt x="8517" y="4422"/>
                    <a:pt x="8425" y="4498"/>
                  </a:cubicBezTo>
                  <a:cubicBezTo>
                    <a:pt x="8422" y="4535"/>
                    <a:pt x="8457" y="4517"/>
                    <a:pt x="8455" y="4554"/>
                  </a:cubicBezTo>
                  <a:cubicBezTo>
                    <a:pt x="8364" y="4704"/>
                    <a:pt x="8283" y="4572"/>
                    <a:pt x="8235" y="4702"/>
                  </a:cubicBezTo>
                  <a:cubicBezTo>
                    <a:pt x="8230" y="4746"/>
                    <a:pt x="8260" y="4792"/>
                    <a:pt x="8177" y="4836"/>
                  </a:cubicBezTo>
                  <a:lnTo>
                    <a:pt x="8165" y="4781"/>
                  </a:lnTo>
                  <a:cubicBezTo>
                    <a:pt x="8079" y="4860"/>
                    <a:pt x="8165" y="4876"/>
                    <a:pt x="8056" y="4941"/>
                  </a:cubicBezTo>
                  <a:cubicBezTo>
                    <a:pt x="8058" y="4913"/>
                    <a:pt x="8103" y="4871"/>
                    <a:pt x="8096" y="4871"/>
                  </a:cubicBezTo>
                  <a:lnTo>
                    <a:pt x="8096" y="4871"/>
                  </a:lnTo>
                  <a:cubicBezTo>
                    <a:pt x="8095" y="4871"/>
                    <a:pt x="8094" y="4871"/>
                    <a:pt x="8093" y="4871"/>
                  </a:cubicBezTo>
                  <a:cubicBezTo>
                    <a:pt x="8010" y="4901"/>
                    <a:pt x="8075" y="4932"/>
                    <a:pt x="8031" y="4973"/>
                  </a:cubicBezTo>
                  <a:lnTo>
                    <a:pt x="7991" y="4952"/>
                  </a:lnTo>
                  <a:cubicBezTo>
                    <a:pt x="7908" y="5047"/>
                    <a:pt x="7834" y="5166"/>
                    <a:pt x="7741" y="5268"/>
                  </a:cubicBezTo>
                  <a:cubicBezTo>
                    <a:pt x="7739" y="5257"/>
                    <a:pt x="7743" y="5238"/>
                    <a:pt x="7728" y="5238"/>
                  </a:cubicBezTo>
                  <a:cubicBezTo>
                    <a:pt x="7725" y="5238"/>
                    <a:pt x="7720" y="5239"/>
                    <a:pt x="7713" y="5242"/>
                  </a:cubicBezTo>
                  <a:cubicBezTo>
                    <a:pt x="7604" y="5379"/>
                    <a:pt x="7446" y="5502"/>
                    <a:pt x="7312" y="5602"/>
                  </a:cubicBezTo>
                  <a:lnTo>
                    <a:pt x="7291" y="5673"/>
                  </a:lnTo>
                  <a:cubicBezTo>
                    <a:pt x="7288" y="5677"/>
                    <a:pt x="7282" y="5679"/>
                    <a:pt x="7278" y="5679"/>
                  </a:cubicBezTo>
                  <a:cubicBezTo>
                    <a:pt x="7270" y="5679"/>
                    <a:pt x="7264" y="5674"/>
                    <a:pt x="7268" y="5664"/>
                  </a:cubicBezTo>
                  <a:lnTo>
                    <a:pt x="7268" y="5664"/>
                  </a:lnTo>
                  <a:cubicBezTo>
                    <a:pt x="7212" y="5701"/>
                    <a:pt x="7282" y="5683"/>
                    <a:pt x="7270" y="5715"/>
                  </a:cubicBezTo>
                  <a:cubicBezTo>
                    <a:pt x="7259" y="5728"/>
                    <a:pt x="7248" y="5734"/>
                    <a:pt x="7240" y="5734"/>
                  </a:cubicBezTo>
                  <a:cubicBezTo>
                    <a:pt x="7229" y="5734"/>
                    <a:pt x="7223" y="5725"/>
                    <a:pt x="7229" y="5710"/>
                  </a:cubicBezTo>
                  <a:lnTo>
                    <a:pt x="7229" y="5710"/>
                  </a:lnTo>
                  <a:cubicBezTo>
                    <a:pt x="7168" y="5815"/>
                    <a:pt x="7045" y="5991"/>
                    <a:pt x="6932" y="6049"/>
                  </a:cubicBezTo>
                  <a:lnTo>
                    <a:pt x="6939" y="6026"/>
                  </a:lnTo>
                  <a:lnTo>
                    <a:pt x="6939" y="6026"/>
                  </a:lnTo>
                  <a:cubicBezTo>
                    <a:pt x="6862" y="6081"/>
                    <a:pt x="6918" y="6153"/>
                    <a:pt x="6832" y="6193"/>
                  </a:cubicBezTo>
                  <a:lnTo>
                    <a:pt x="6839" y="6176"/>
                  </a:lnTo>
                  <a:lnTo>
                    <a:pt x="6839" y="6176"/>
                  </a:lnTo>
                  <a:cubicBezTo>
                    <a:pt x="6684" y="6311"/>
                    <a:pt x="6547" y="6494"/>
                    <a:pt x="6396" y="6566"/>
                  </a:cubicBezTo>
                  <a:cubicBezTo>
                    <a:pt x="6415" y="6626"/>
                    <a:pt x="6239" y="6693"/>
                    <a:pt x="6280" y="6756"/>
                  </a:cubicBezTo>
                  <a:cubicBezTo>
                    <a:pt x="6171" y="6812"/>
                    <a:pt x="6188" y="6779"/>
                    <a:pt x="6053" y="6879"/>
                  </a:cubicBezTo>
                  <a:cubicBezTo>
                    <a:pt x="6018" y="6909"/>
                    <a:pt x="6039" y="6958"/>
                    <a:pt x="6007" y="7002"/>
                  </a:cubicBezTo>
                  <a:lnTo>
                    <a:pt x="5978" y="6977"/>
                  </a:lnTo>
                  <a:lnTo>
                    <a:pt x="5977" y="6981"/>
                  </a:lnTo>
                  <a:lnTo>
                    <a:pt x="5976" y="6980"/>
                  </a:lnTo>
                  <a:lnTo>
                    <a:pt x="5976" y="6980"/>
                  </a:lnTo>
                  <a:lnTo>
                    <a:pt x="5954" y="7057"/>
                  </a:lnTo>
                  <a:lnTo>
                    <a:pt x="5893" y="7053"/>
                  </a:lnTo>
                  <a:lnTo>
                    <a:pt x="5870" y="7087"/>
                  </a:lnTo>
                  <a:lnTo>
                    <a:pt x="5866" y="7093"/>
                  </a:lnTo>
                  <a:lnTo>
                    <a:pt x="5872" y="7090"/>
                  </a:lnTo>
                  <a:cubicBezTo>
                    <a:pt x="5882" y="7086"/>
                    <a:pt x="5893" y="7082"/>
                    <a:pt x="5901" y="7082"/>
                  </a:cubicBezTo>
                  <a:cubicBezTo>
                    <a:pt x="5907" y="7082"/>
                    <a:pt x="5911" y="7084"/>
                    <a:pt x="5914" y="7087"/>
                  </a:cubicBezTo>
                  <a:cubicBezTo>
                    <a:pt x="5907" y="7097"/>
                    <a:pt x="5900" y="7104"/>
                    <a:pt x="5893" y="7111"/>
                  </a:cubicBezTo>
                  <a:lnTo>
                    <a:pt x="5746" y="7272"/>
                  </a:lnTo>
                  <a:lnTo>
                    <a:pt x="5746" y="7273"/>
                  </a:lnTo>
                  <a:lnTo>
                    <a:pt x="5746" y="7273"/>
                  </a:lnTo>
                  <a:lnTo>
                    <a:pt x="5703" y="7319"/>
                  </a:lnTo>
                  <a:lnTo>
                    <a:pt x="5703" y="7319"/>
                  </a:lnTo>
                  <a:lnTo>
                    <a:pt x="5715" y="7319"/>
                  </a:lnTo>
                  <a:lnTo>
                    <a:pt x="5715" y="7319"/>
                  </a:lnTo>
                  <a:lnTo>
                    <a:pt x="5657" y="7405"/>
                  </a:lnTo>
                  <a:lnTo>
                    <a:pt x="5657" y="7405"/>
                  </a:lnTo>
                  <a:lnTo>
                    <a:pt x="5977" y="7342"/>
                  </a:lnTo>
                  <a:lnTo>
                    <a:pt x="5986" y="7340"/>
                  </a:lnTo>
                  <a:lnTo>
                    <a:pt x="5977" y="7338"/>
                  </a:lnTo>
                  <a:lnTo>
                    <a:pt x="5884" y="7312"/>
                  </a:lnTo>
                  <a:lnTo>
                    <a:pt x="5884" y="7312"/>
                  </a:lnTo>
                  <a:lnTo>
                    <a:pt x="5977" y="7308"/>
                  </a:lnTo>
                  <a:cubicBezTo>
                    <a:pt x="5979" y="7308"/>
                    <a:pt x="5981" y="7308"/>
                    <a:pt x="5983" y="7308"/>
                  </a:cubicBezTo>
                  <a:cubicBezTo>
                    <a:pt x="6056" y="7308"/>
                    <a:pt x="6139" y="7343"/>
                    <a:pt x="6141" y="7359"/>
                  </a:cubicBezTo>
                  <a:lnTo>
                    <a:pt x="6331" y="7326"/>
                  </a:lnTo>
                  <a:lnTo>
                    <a:pt x="6331" y="7326"/>
                  </a:lnTo>
                  <a:cubicBezTo>
                    <a:pt x="6329" y="7336"/>
                    <a:pt x="6316" y="7342"/>
                    <a:pt x="6300" y="7347"/>
                  </a:cubicBezTo>
                  <a:lnTo>
                    <a:pt x="6300" y="7347"/>
                  </a:lnTo>
                  <a:cubicBezTo>
                    <a:pt x="6305" y="7346"/>
                    <a:pt x="6308" y="7345"/>
                    <a:pt x="6311" y="7345"/>
                  </a:cubicBezTo>
                  <a:cubicBezTo>
                    <a:pt x="6336" y="7345"/>
                    <a:pt x="6321" y="7371"/>
                    <a:pt x="6343" y="7371"/>
                  </a:cubicBezTo>
                  <a:cubicBezTo>
                    <a:pt x="6351" y="7371"/>
                    <a:pt x="6362" y="7368"/>
                    <a:pt x="6380" y="7361"/>
                  </a:cubicBezTo>
                  <a:cubicBezTo>
                    <a:pt x="6368" y="7354"/>
                    <a:pt x="6387" y="7338"/>
                    <a:pt x="6389" y="7331"/>
                  </a:cubicBezTo>
                  <a:cubicBezTo>
                    <a:pt x="6418" y="7345"/>
                    <a:pt x="6468" y="7351"/>
                    <a:pt x="6521" y="7351"/>
                  </a:cubicBezTo>
                  <a:cubicBezTo>
                    <a:pt x="6554" y="7351"/>
                    <a:pt x="6588" y="7348"/>
                    <a:pt x="6619" y="7345"/>
                  </a:cubicBezTo>
                  <a:lnTo>
                    <a:pt x="6619" y="7345"/>
                  </a:lnTo>
                  <a:lnTo>
                    <a:pt x="6603" y="7373"/>
                  </a:lnTo>
                  <a:cubicBezTo>
                    <a:pt x="6618" y="7373"/>
                    <a:pt x="6634" y="7373"/>
                    <a:pt x="6650" y="7373"/>
                  </a:cubicBezTo>
                  <a:cubicBezTo>
                    <a:pt x="6779" y="7373"/>
                    <a:pt x="6917" y="7359"/>
                    <a:pt x="7055" y="7359"/>
                  </a:cubicBezTo>
                  <a:cubicBezTo>
                    <a:pt x="7001" y="7347"/>
                    <a:pt x="7013" y="7301"/>
                    <a:pt x="7059" y="7296"/>
                  </a:cubicBezTo>
                  <a:lnTo>
                    <a:pt x="7066" y="7310"/>
                  </a:lnTo>
                  <a:lnTo>
                    <a:pt x="7066" y="7310"/>
                  </a:lnTo>
                  <a:cubicBezTo>
                    <a:pt x="7065" y="7306"/>
                    <a:pt x="7071" y="7301"/>
                    <a:pt x="7089" y="7291"/>
                  </a:cubicBezTo>
                  <a:lnTo>
                    <a:pt x="7089" y="7291"/>
                  </a:lnTo>
                  <a:cubicBezTo>
                    <a:pt x="7150" y="7296"/>
                    <a:pt x="7129" y="7338"/>
                    <a:pt x="7096" y="7349"/>
                  </a:cubicBezTo>
                  <a:lnTo>
                    <a:pt x="7166" y="7336"/>
                  </a:lnTo>
                  <a:lnTo>
                    <a:pt x="7166" y="7336"/>
                  </a:lnTo>
                  <a:cubicBezTo>
                    <a:pt x="7171" y="7349"/>
                    <a:pt x="7154" y="7354"/>
                    <a:pt x="7150" y="7370"/>
                  </a:cubicBezTo>
                  <a:cubicBezTo>
                    <a:pt x="7155" y="7366"/>
                    <a:pt x="7162" y="7364"/>
                    <a:pt x="7170" y="7364"/>
                  </a:cubicBezTo>
                  <a:cubicBezTo>
                    <a:pt x="7197" y="7364"/>
                    <a:pt x="7239" y="7383"/>
                    <a:pt x="7274" y="7383"/>
                  </a:cubicBezTo>
                  <a:cubicBezTo>
                    <a:pt x="7290" y="7383"/>
                    <a:pt x="7305" y="7379"/>
                    <a:pt x="7317" y="7368"/>
                  </a:cubicBezTo>
                  <a:lnTo>
                    <a:pt x="7319" y="7380"/>
                  </a:lnTo>
                  <a:cubicBezTo>
                    <a:pt x="7477" y="7380"/>
                    <a:pt x="7548" y="7366"/>
                    <a:pt x="7676" y="7363"/>
                  </a:cubicBezTo>
                  <a:cubicBezTo>
                    <a:pt x="7678" y="7329"/>
                    <a:pt x="7729" y="7338"/>
                    <a:pt x="7766" y="7308"/>
                  </a:cubicBezTo>
                  <a:cubicBezTo>
                    <a:pt x="7858" y="7319"/>
                    <a:pt x="7957" y="7345"/>
                    <a:pt x="8066" y="7345"/>
                  </a:cubicBezTo>
                  <a:cubicBezTo>
                    <a:pt x="8070" y="7345"/>
                    <a:pt x="8075" y="7345"/>
                    <a:pt x="8079" y="7345"/>
                  </a:cubicBezTo>
                  <a:cubicBezTo>
                    <a:pt x="8158" y="7326"/>
                    <a:pt x="8100" y="7315"/>
                    <a:pt x="8137" y="7294"/>
                  </a:cubicBezTo>
                  <a:lnTo>
                    <a:pt x="8137" y="7294"/>
                  </a:lnTo>
                  <a:cubicBezTo>
                    <a:pt x="8142" y="7326"/>
                    <a:pt x="8256" y="7322"/>
                    <a:pt x="8198" y="7345"/>
                  </a:cubicBezTo>
                  <a:cubicBezTo>
                    <a:pt x="8313" y="7342"/>
                    <a:pt x="8429" y="7333"/>
                    <a:pt x="8543" y="7312"/>
                  </a:cubicBezTo>
                  <a:cubicBezTo>
                    <a:pt x="8524" y="7301"/>
                    <a:pt x="8504" y="7294"/>
                    <a:pt x="8515" y="7285"/>
                  </a:cubicBezTo>
                  <a:cubicBezTo>
                    <a:pt x="8520" y="7284"/>
                    <a:pt x="8524" y="7283"/>
                    <a:pt x="8529" y="7283"/>
                  </a:cubicBezTo>
                  <a:cubicBezTo>
                    <a:pt x="8556" y="7283"/>
                    <a:pt x="8584" y="7299"/>
                    <a:pt x="8580" y="7312"/>
                  </a:cubicBezTo>
                  <a:lnTo>
                    <a:pt x="8573" y="7317"/>
                  </a:lnTo>
                  <a:cubicBezTo>
                    <a:pt x="8603" y="7310"/>
                    <a:pt x="8634" y="7307"/>
                    <a:pt x="8666" y="7307"/>
                  </a:cubicBezTo>
                  <a:cubicBezTo>
                    <a:pt x="8801" y="7307"/>
                    <a:pt x="8949" y="7361"/>
                    <a:pt x="9071" y="7361"/>
                  </a:cubicBezTo>
                  <a:cubicBezTo>
                    <a:pt x="9107" y="7361"/>
                    <a:pt x="9142" y="7356"/>
                    <a:pt x="9172" y="7343"/>
                  </a:cubicBezTo>
                  <a:lnTo>
                    <a:pt x="9172" y="7343"/>
                  </a:lnTo>
                  <a:lnTo>
                    <a:pt x="9324" y="7310"/>
                  </a:lnTo>
                  <a:lnTo>
                    <a:pt x="9324" y="7310"/>
                  </a:lnTo>
                  <a:cubicBezTo>
                    <a:pt x="9396" y="7317"/>
                    <a:pt x="9280" y="7336"/>
                    <a:pt x="9334" y="7354"/>
                  </a:cubicBezTo>
                  <a:cubicBezTo>
                    <a:pt x="9392" y="7336"/>
                    <a:pt x="9443" y="7331"/>
                    <a:pt x="9490" y="7331"/>
                  </a:cubicBezTo>
                  <a:cubicBezTo>
                    <a:pt x="9545" y="7331"/>
                    <a:pt x="9595" y="7338"/>
                    <a:pt x="9647" y="7338"/>
                  </a:cubicBezTo>
                  <a:cubicBezTo>
                    <a:pt x="9679" y="7338"/>
                    <a:pt x="9713" y="7335"/>
                    <a:pt x="9748" y="7326"/>
                  </a:cubicBezTo>
                  <a:cubicBezTo>
                    <a:pt x="9787" y="7360"/>
                    <a:pt x="9849" y="7369"/>
                    <a:pt x="9918" y="7369"/>
                  </a:cubicBezTo>
                  <a:cubicBezTo>
                    <a:pt x="9991" y="7369"/>
                    <a:pt x="10073" y="7359"/>
                    <a:pt x="10148" y="7359"/>
                  </a:cubicBezTo>
                  <a:cubicBezTo>
                    <a:pt x="10200" y="7359"/>
                    <a:pt x="10248" y="7364"/>
                    <a:pt x="10286" y="7380"/>
                  </a:cubicBezTo>
                  <a:lnTo>
                    <a:pt x="10277" y="7359"/>
                  </a:lnTo>
                  <a:cubicBezTo>
                    <a:pt x="10286" y="7353"/>
                    <a:pt x="10293" y="7351"/>
                    <a:pt x="10300" y="7351"/>
                  </a:cubicBezTo>
                  <a:cubicBezTo>
                    <a:pt x="10319" y="7351"/>
                    <a:pt x="10328" y="7371"/>
                    <a:pt x="10351" y="7375"/>
                  </a:cubicBezTo>
                  <a:cubicBezTo>
                    <a:pt x="10347" y="7359"/>
                    <a:pt x="10309" y="7356"/>
                    <a:pt x="10333" y="7342"/>
                  </a:cubicBezTo>
                  <a:cubicBezTo>
                    <a:pt x="10389" y="7338"/>
                    <a:pt x="10447" y="7336"/>
                    <a:pt x="10505" y="7336"/>
                  </a:cubicBezTo>
                  <a:cubicBezTo>
                    <a:pt x="10778" y="7336"/>
                    <a:pt x="11061" y="7379"/>
                    <a:pt x="11334" y="7396"/>
                  </a:cubicBezTo>
                  <a:cubicBezTo>
                    <a:pt x="11338" y="7396"/>
                    <a:pt x="11341" y="7396"/>
                    <a:pt x="11344" y="7396"/>
                  </a:cubicBezTo>
                  <a:cubicBezTo>
                    <a:pt x="11434" y="7396"/>
                    <a:pt x="11420" y="7320"/>
                    <a:pt x="11492" y="7320"/>
                  </a:cubicBezTo>
                  <a:cubicBezTo>
                    <a:pt x="11508" y="7320"/>
                    <a:pt x="11529" y="7324"/>
                    <a:pt x="11557" y="7333"/>
                  </a:cubicBezTo>
                  <a:lnTo>
                    <a:pt x="11515" y="7375"/>
                  </a:lnTo>
                  <a:cubicBezTo>
                    <a:pt x="11611" y="7356"/>
                    <a:pt x="11709" y="7352"/>
                    <a:pt x="11807" y="7352"/>
                  </a:cubicBezTo>
                  <a:cubicBezTo>
                    <a:pt x="11869" y="7352"/>
                    <a:pt x="11931" y="7354"/>
                    <a:pt x="11993" y="7354"/>
                  </a:cubicBezTo>
                  <a:cubicBezTo>
                    <a:pt x="12082" y="7354"/>
                    <a:pt x="12171" y="7350"/>
                    <a:pt x="12257" y="7336"/>
                  </a:cubicBezTo>
                  <a:lnTo>
                    <a:pt x="12257" y="7336"/>
                  </a:lnTo>
                  <a:cubicBezTo>
                    <a:pt x="12241" y="7345"/>
                    <a:pt x="12241" y="7356"/>
                    <a:pt x="12217" y="7356"/>
                  </a:cubicBezTo>
                  <a:cubicBezTo>
                    <a:pt x="12233" y="7366"/>
                    <a:pt x="12257" y="7370"/>
                    <a:pt x="12283" y="7370"/>
                  </a:cubicBezTo>
                  <a:cubicBezTo>
                    <a:pt x="12340" y="7370"/>
                    <a:pt x="12405" y="7351"/>
                    <a:pt x="12405" y="7333"/>
                  </a:cubicBezTo>
                  <a:cubicBezTo>
                    <a:pt x="12445" y="7336"/>
                    <a:pt x="12414" y="7356"/>
                    <a:pt x="12438" y="7368"/>
                  </a:cubicBezTo>
                  <a:cubicBezTo>
                    <a:pt x="12445" y="7371"/>
                    <a:pt x="12453" y="7372"/>
                    <a:pt x="12462" y="7372"/>
                  </a:cubicBezTo>
                  <a:cubicBezTo>
                    <a:pt x="12498" y="7372"/>
                    <a:pt x="12539" y="7352"/>
                    <a:pt x="12568" y="7352"/>
                  </a:cubicBezTo>
                  <a:cubicBezTo>
                    <a:pt x="12578" y="7352"/>
                    <a:pt x="12587" y="7354"/>
                    <a:pt x="12593" y="7361"/>
                  </a:cubicBezTo>
                  <a:cubicBezTo>
                    <a:pt x="12595" y="7363"/>
                    <a:pt x="12592" y="7366"/>
                    <a:pt x="12586" y="7368"/>
                  </a:cubicBezTo>
                  <a:lnTo>
                    <a:pt x="12586" y="7368"/>
                  </a:lnTo>
                  <a:cubicBezTo>
                    <a:pt x="12630" y="7360"/>
                    <a:pt x="12719" y="7371"/>
                    <a:pt x="12693" y="7340"/>
                  </a:cubicBezTo>
                  <a:lnTo>
                    <a:pt x="12693" y="7340"/>
                  </a:lnTo>
                  <a:cubicBezTo>
                    <a:pt x="12714" y="7345"/>
                    <a:pt x="12736" y="7346"/>
                    <a:pt x="12756" y="7346"/>
                  </a:cubicBezTo>
                  <a:cubicBezTo>
                    <a:pt x="12799" y="7346"/>
                    <a:pt x="12839" y="7340"/>
                    <a:pt x="12877" y="7340"/>
                  </a:cubicBezTo>
                  <a:cubicBezTo>
                    <a:pt x="12898" y="7340"/>
                    <a:pt x="12917" y="7342"/>
                    <a:pt x="12936" y="7347"/>
                  </a:cubicBezTo>
                  <a:cubicBezTo>
                    <a:pt x="12950" y="7335"/>
                    <a:pt x="12969" y="7332"/>
                    <a:pt x="12990" y="7332"/>
                  </a:cubicBezTo>
                  <a:cubicBezTo>
                    <a:pt x="13013" y="7332"/>
                    <a:pt x="13037" y="7336"/>
                    <a:pt x="13058" y="7336"/>
                  </a:cubicBezTo>
                  <a:cubicBezTo>
                    <a:pt x="13081" y="7336"/>
                    <a:pt x="13100" y="7331"/>
                    <a:pt x="13105" y="7310"/>
                  </a:cubicBezTo>
                  <a:lnTo>
                    <a:pt x="13105" y="7310"/>
                  </a:lnTo>
                  <a:cubicBezTo>
                    <a:pt x="13102" y="7339"/>
                    <a:pt x="13146" y="7351"/>
                    <a:pt x="13197" y="7351"/>
                  </a:cubicBezTo>
                  <a:cubicBezTo>
                    <a:pt x="13242" y="7351"/>
                    <a:pt x="13294" y="7342"/>
                    <a:pt x="13321" y="7329"/>
                  </a:cubicBezTo>
                  <a:lnTo>
                    <a:pt x="13321" y="7329"/>
                  </a:lnTo>
                  <a:cubicBezTo>
                    <a:pt x="13302" y="7347"/>
                    <a:pt x="13370" y="7347"/>
                    <a:pt x="13349" y="7370"/>
                  </a:cubicBezTo>
                  <a:cubicBezTo>
                    <a:pt x="13414" y="7370"/>
                    <a:pt x="13472" y="7359"/>
                    <a:pt x="13460" y="7331"/>
                  </a:cubicBezTo>
                  <a:lnTo>
                    <a:pt x="13460" y="7331"/>
                  </a:lnTo>
                  <a:cubicBezTo>
                    <a:pt x="13488" y="7347"/>
                    <a:pt x="13517" y="7352"/>
                    <a:pt x="13544" y="7352"/>
                  </a:cubicBezTo>
                  <a:cubicBezTo>
                    <a:pt x="13601" y="7352"/>
                    <a:pt x="13654" y="7330"/>
                    <a:pt x="13699" y="7330"/>
                  </a:cubicBezTo>
                  <a:cubicBezTo>
                    <a:pt x="13726" y="7330"/>
                    <a:pt x="13751" y="7338"/>
                    <a:pt x="13771" y="7363"/>
                  </a:cubicBezTo>
                  <a:cubicBezTo>
                    <a:pt x="13963" y="7331"/>
                    <a:pt x="14142" y="7312"/>
                    <a:pt x="14315" y="7298"/>
                  </a:cubicBezTo>
                  <a:lnTo>
                    <a:pt x="14315" y="7298"/>
                  </a:lnTo>
                  <a:cubicBezTo>
                    <a:pt x="14308" y="7354"/>
                    <a:pt x="14123" y="7305"/>
                    <a:pt x="14130" y="7363"/>
                  </a:cubicBezTo>
                  <a:cubicBezTo>
                    <a:pt x="14275" y="7343"/>
                    <a:pt x="14367" y="7303"/>
                    <a:pt x="14498" y="7303"/>
                  </a:cubicBezTo>
                  <a:cubicBezTo>
                    <a:pt x="14516" y="7303"/>
                    <a:pt x="14534" y="7304"/>
                    <a:pt x="14554" y="7305"/>
                  </a:cubicBezTo>
                  <a:cubicBezTo>
                    <a:pt x="14596" y="7312"/>
                    <a:pt x="14531" y="7329"/>
                    <a:pt x="14515" y="7338"/>
                  </a:cubicBezTo>
                  <a:cubicBezTo>
                    <a:pt x="14574" y="7330"/>
                    <a:pt x="14631" y="7328"/>
                    <a:pt x="14686" y="7328"/>
                  </a:cubicBezTo>
                  <a:cubicBezTo>
                    <a:pt x="14720" y="7328"/>
                    <a:pt x="14754" y="7329"/>
                    <a:pt x="14787" y="7329"/>
                  </a:cubicBezTo>
                  <a:cubicBezTo>
                    <a:pt x="14853" y="7329"/>
                    <a:pt x="14917" y="7326"/>
                    <a:pt x="14979" y="7313"/>
                  </a:cubicBezTo>
                  <a:lnTo>
                    <a:pt x="14979" y="7313"/>
                  </a:lnTo>
                  <a:cubicBezTo>
                    <a:pt x="14980" y="7313"/>
                    <a:pt x="14980" y="7314"/>
                    <a:pt x="14980" y="7314"/>
                  </a:cubicBezTo>
                  <a:lnTo>
                    <a:pt x="14980" y="7314"/>
                  </a:lnTo>
                  <a:cubicBezTo>
                    <a:pt x="14981" y="7314"/>
                    <a:pt x="14981" y="7313"/>
                    <a:pt x="14981" y="7312"/>
                  </a:cubicBezTo>
                  <a:lnTo>
                    <a:pt x="14981" y="7312"/>
                  </a:lnTo>
                  <a:cubicBezTo>
                    <a:pt x="14980" y="7312"/>
                    <a:pt x="14980" y="7313"/>
                    <a:pt x="14979" y="7313"/>
                  </a:cubicBezTo>
                  <a:lnTo>
                    <a:pt x="14979" y="7313"/>
                  </a:lnTo>
                  <a:cubicBezTo>
                    <a:pt x="14967" y="7294"/>
                    <a:pt x="14999" y="7276"/>
                    <a:pt x="15034" y="7259"/>
                  </a:cubicBezTo>
                  <a:lnTo>
                    <a:pt x="15187" y="7185"/>
                  </a:lnTo>
                  <a:lnTo>
                    <a:pt x="15080" y="7148"/>
                  </a:lnTo>
                  <a:cubicBezTo>
                    <a:pt x="15055" y="7138"/>
                    <a:pt x="15030" y="7127"/>
                    <a:pt x="15015" y="7125"/>
                  </a:cubicBezTo>
                  <a:lnTo>
                    <a:pt x="15015" y="7125"/>
                  </a:lnTo>
                  <a:lnTo>
                    <a:pt x="15017" y="7120"/>
                  </a:lnTo>
                  <a:lnTo>
                    <a:pt x="15017" y="7120"/>
                  </a:lnTo>
                  <a:cubicBezTo>
                    <a:pt x="15029" y="7115"/>
                    <a:pt x="15030" y="7106"/>
                    <a:pt x="15027" y="7095"/>
                  </a:cubicBezTo>
                  <a:lnTo>
                    <a:pt x="15027" y="7095"/>
                  </a:lnTo>
                  <a:lnTo>
                    <a:pt x="15034" y="7078"/>
                  </a:lnTo>
                  <a:cubicBezTo>
                    <a:pt x="15028" y="7077"/>
                    <a:pt x="15023" y="7077"/>
                    <a:pt x="15018" y="7076"/>
                  </a:cubicBezTo>
                  <a:lnTo>
                    <a:pt x="15018" y="7076"/>
                  </a:lnTo>
                  <a:cubicBezTo>
                    <a:pt x="14997" y="7043"/>
                    <a:pt x="14961" y="7004"/>
                    <a:pt x="15034" y="6997"/>
                  </a:cubicBezTo>
                  <a:cubicBezTo>
                    <a:pt x="15024" y="6991"/>
                    <a:pt x="15011" y="6986"/>
                    <a:pt x="15000" y="6986"/>
                  </a:cubicBezTo>
                  <a:cubicBezTo>
                    <a:pt x="14993" y="6986"/>
                    <a:pt x="14987" y="6988"/>
                    <a:pt x="14983" y="6995"/>
                  </a:cubicBezTo>
                  <a:cubicBezTo>
                    <a:pt x="14969" y="6975"/>
                    <a:pt x="14967" y="6964"/>
                    <a:pt x="14989" y="6964"/>
                  </a:cubicBezTo>
                  <a:cubicBezTo>
                    <a:pt x="14992" y="6964"/>
                    <a:pt x="14997" y="6964"/>
                    <a:pt x="15002" y="6965"/>
                  </a:cubicBezTo>
                  <a:cubicBezTo>
                    <a:pt x="14918" y="6902"/>
                    <a:pt x="14925" y="6946"/>
                    <a:pt x="14860" y="6881"/>
                  </a:cubicBezTo>
                  <a:cubicBezTo>
                    <a:pt x="14863" y="6878"/>
                    <a:pt x="14867" y="6877"/>
                    <a:pt x="14872" y="6877"/>
                  </a:cubicBezTo>
                  <a:cubicBezTo>
                    <a:pt x="14879" y="6877"/>
                    <a:pt x="14888" y="6879"/>
                    <a:pt x="14896" y="6879"/>
                  </a:cubicBezTo>
                  <a:cubicBezTo>
                    <a:pt x="14898" y="6879"/>
                    <a:pt x="14900" y="6879"/>
                    <a:pt x="14902" y="6879"/>
                  </a:cubicBezTo>
                  <a:cubicBezTo>
                    <a:pt x="14844" y="6865"/>
                    <a:pt x="14791" y="6830"/>
                    <a:pt x="14754" y="6781"/>
                  </a:cubicBezTo>
                  <a:cubicBezTo>
                    <a:pt x="14758" y="6780"/>
                    <a:pt x="14760" y="6774"/>
                    <a:pt x="14765" y="6774"/>
                  </a:cubicBezTo>
                  <a:cubicBezTo>
                    <a:pt x="14767" y="6774"/>
                    <a:pt x="14769" y="6775"/>
                    <a:pt x="14771" y="6776"/>
                  </a:cubicBezTo>
                  <a:lnTo>
                    <a:pt x="14771" y="6776"/>
                  </a:lnTo>
                  <a:cubicBezTo>
                    <a:pt x="14673" y="6687"/>
                    <a:pt x="14566" y="6660"/>
                    <a:pt x="14480" y="6543"/>
                  </a:cubicBezTo>
                  <a:cubicBezTo>
                    <a:pt x="14550" y="6536"/>
                    <a:pt x="14457" y="6494"/>
                    <a:pt x="14485" y="6455"/>
                  </a:cubicBezTo>
                  <a:lnTo>
                    <a:pt x="14417" y="6408"/>
                  </a:lnTo>
                  <a:lnTo>
                    <a:pt x="14424" y="6448"/>
                  </a:lnTo>
                  <a:cubicBezTo>
                    <a:pt x="14376" y="6397"/>
                    <a:pt x="14308" y="6376"/>
                    <a:pt x="14276" y="6322"/>
                  </a:cubicBezTo>
                  <a:lnTo>
                    <a:pt x="14276" y="6322"/>
                  </a:lnTo>
                  <a:lnTo>
                    <a:pt x="14327" y="6346"/>
                  </a:lnTo>
                  <a:lnTo>
                    <a:pt x="14227" y="6260"/>
                  </a:lnTo>
                  <a:lnTo>
                    <a:pt x="14267" y="6325"/>
                  </a:lnTo>
                  <a:cubicBezTo>
                    <a:pt x="14254" y="6318"/>
                    <a:pt x="14244" y="6316"/>
                    <a:pt x="14237" y="6316"/>
                  </a:cubicBezTo>
                  <a:cubicBezTo>
                    <a:pt x="14221" y="6316"/>
                    <a:pt x="14218" y="6329"/>
                    <a:pt x="14210" y="6329"/>
                  </a:cubicBezTo>
                  <a:cubicBezTo>
                    <a:pt x="14203" y="6329"/>
                    <a:pt x="14194" y="6321"/>
                    <a:pt x="14174" y="6295"/>
                  </a:cubicBezTo>
                  <a:lnTo>
                    <a:pt x="14174" y="6295"/>
                  </a:lnTo>
                  <a:cubicBezTo>
                    <a:pt x="14175" y="6296"/>
                    <a:pt x="14176" y="6296"/>
                    <a:pt x="14176" y="6296"/>
                  </a:cubicBezTo>
                  <a:cubicBezTo>
                    <a:pt x="14179" y="6296"/>
                    <a:pt x="14129" y="6246"/>
                    <a:pt x="14119" y="6205"/>
                  </a:cubicBezTo>
                  <a:lnTo>
                    <a:pt x="14119" y="6205"/>
                  </a:lnTo>
                  <a:cubicBezTo>
                    <a:pt x="14135" y="6209"/>
                    <a:pt x="14149" y="6216"/>
                    <a:pt x="14165" y="6225"/>
                  </a:cubicBezTo>
                  <a:cubicBezTo>
                    <a:pt x="14153" y="6210"/>
                    <a:pt x="14142" y="6197"/>
                    <a:pt x="14132" y="6197"/>
                  </a:cubicBezTo>
                  <a:cubicBezTo>
                    <a:pt x="14128" y="6197"/>
                    <a:pt x="14124" y="6198"/>
                    <a:pt x="14121" y="6202"/>
                  </a:cubicBezTo>
                  <a:lnTo>
                    <a:pt x="14119" y="6204"/>
                  </a:lnTo>
                  <a:lnTo>
                    <a:pt x="14119" y="6204"/>
                  </a:lnTo>
                  <a:cubicBezTo>
                    <a:pt x="14119" y="6202"/>
                    <a:pt x="14119" y="6201"/>
                    <a:pt x="14118" y="6200"/>
                  </a:cubicBezTo>
                  <a:cubicBezTo>
                    <a:pt x="14077" y="6188"/>
                    <a:pt x="14042" y="6163"/>
                    <a:pt x="14019" y="6125"/>
                  </a:cubicBezTo>
                  <a:cubicBezTo>
                    <a:pt x="14019" y="6107"/>
                    <a:pt x="14063" y="6098"/>
                    <a:pt x="14063" y="6084"/>
                  </a:cubicBezTo>
                  <a:lnTo>
                    <a:pt x="14063" y="6084"/>
                  </a:lnTo>
                  <a:cubicBezTo>
                    <a:pt x="14062" y="6084"/>
                    <a:pt x="14061" y="6084"/>
                    <a:pt x="14060" y="6084"/>
                  </a:cubicBezTo>
                  <a:cubicBezTo>
                    <a:pt x="14009" y="6084"/>
                    <a:pt x="13939" y="5975"/>
                    <a:pt x="13880" y="5975"/>
                  </a:cubicBezTo>
                  <a:cubicBezTo>
                    <a:pt x="13893" y="5975"/>
                    <a:pt x="13907" y="5968"/>
                    <a:pt x="13914" y="5954"/>
                  </a:cubicBezTo>
                  <a:lnTo>
                    <a:pt x="13914" y="5954"/>
                  </a:lnTo>
                  <a:lnTo>
                    <a:pt x="13873" y="5956"/>
                  </a:lnTo>
                  <a:cubicBezTo>
                    <a:pt x="13856" y="5926"/>
                    <a:pt x="13856" y="5919"/>
                    <a:pt x="13873" y="5908"/>
                  </a:cubicBezTo>
                  <a:cubicBezTo>
                    <a:pt x="13858" y="5891"/>
                    <a:pt x="13849" y="5886"/>
                    <a:pt x="13843" y="5886"/>
                  </a:cubicBezTo>
                  <a:cubicBezTo>
                    <a:pt x="13831" y="5886"/>
                    <a:pt x="13832" y="5911"/>
                    <a:pt x="13823" y="5911"/>
                  </a:cubicBezTo>
                  <a:cubicBezTo>
                    <a:pt x="13817" y="5911"/>
                    <a:pt x="13808" y="5902"/>
                    <a:pt x="13789" y="5873"/>
                  </a:cubicBezTo>
                  <a:lnTo>
                    <a:pt x="13789" y="5873"/>
                  </a:lnTo>
                  <a:cubicBezTo>
                    <a:pt x="13792" y="5874"/>
                    <a:pt x="13794" y="5875"/>
                    <a:pt x="13796" y="5875"/>
                  </a:cubicBezTo>
                  <a:cubicBezTo>
                    <a:pt x="13797" y="5875"/>
                    <a:pt x="13798" y="5874"/>
                    <a:pt x="13799" y="5874"/>
                  </a:cubicBezTo>
                  <a:cubicBezTo>
                    <a:pt x="13802" y="5874"/>
                    <a:pt x="13807" y="5875"/>
                    <a:pt x="13815" y="5880"/>
                  </a:cubicBezTo>
                  <a:cubicBezTo>
                    <a:pt x="13743" y="5789"/>
                    <a:pt x="13641" y="5736"/>
                    <a:pt x="13576" y="5648"/>
                  </a:cubicBezTo>
                  <a:cubicBezTo>
                    <a:pt x="13578" y="5636"/>
                    <a:pt x="13583" y="5632"/>
                    <a:pt x="13589" y="5632"/>
                  </a:cubicBezTo>
                  <a:cubicBezTo>
                    <a:pt x="13606" y="5632"/>
                    <a:pt x="13633" y="5667"/>
                    <a:pt x="13647" y="5667"/>
                  </a:cubicBezTo>
                  <a:cubicBezTo>
                    <a:pt x="13651" y="5667"/>
                    <a:pt x="13654" y="5663"/>
                    <a:pt x="13655" y="5653"/>
                  </a:cubicBezTo>
                  <a:cubicBezTo>
                    <a:pt x="13539" y="5551"/>
                    <a:pt x="13388" y="5465"/>
                    <a:pt x="13291" y="5351"/>
                  </a:cubicBezTo>
                  <a:lnTo>
                    <a:pt x="13291" y="5351"/>
                  </a:lnTo>
                  <a:lnTo>
                    <a:pt x="13307" y="5374"/>
                  </a:lnTo>
                  <a:cubicBezTo>
                    <a:pt x="13300" y="5378"/>
                    <a:pt x="13294" y="5379"/>
                    <a:pt x="13289" y="5379"/>
                  </a:cubicBezTo>
                  <a:cubicBezTo>
                    <a:pt x="13246" y="5379"/>
                    <a:pt x="13243" y="5273"/>
                    <a:pt x="13179" y="5244"/>
                  </a:cubicBezTo>
                  <a:lnTo>
                    <a:pt x="13179" y="5244"/>
                  </a:lnTo>
                  <a:cubicBezTo>
                    <a:pt x="13181" y="5245"/>
                    <a:pt x="13183" y="5245"/>
                    <a:pt x="13186" y="5245"/>
                  </a:cubicBezTo>
                  <a:cubicBezTo>
                    <a:pt x="13200" y="5245"/>
                    <a:pt x="13215" y="5235"/>
                    <a:pt x="13211" y="5235"/>
                  </a:cubicBezTo>
                  <a:lnTo>
                    <a:pt x="13211" y="5235"/>
                  </a:lnTo>
                  <a:cubicBezTo>
                    <a:pt x="13211" y="5235"/>
                    <a:pt x="13210" y="5235"/>
                    <a:pt x="13210" y="5235"/>
                  </a:cubicBezTo>
                  <a:cubicBezTo>
                    <a:pt x="13145" y="5154"/>
                    <a:pt x="13050" y="5098"/>
                    <a:pt x="12927" y="5003"/>
                  </a:cubicBezTo>
                  <a:lnTo>
                    <a:pt x="12952" y="5003"/>
                  </a:lnTo>
                  <a:cubicBezTo>
                    <a:pt x="12920" y="4950"/>
                    <a:pt x="12846" y="4885"/>
                    <a:pt x="12804" y="4834"/>
                  </a:cubicBezTo>
                  <a:cubicBezTo>
                    <a:pt x="12788" y="4833"/>
                    <a:pt x="12771" y="4821"/>
                    <a:pt x="12762" y="4821"/>
                  </a:cubicBezTo>
                  <a:cubicBezTo>
                    <a:pt x="12756" y="4821"/>
                    <a:pt x="12753" y="4825"/>
                    <a:pt x="12753" y="4836"/>
                  </a:cubicBezTo>
                  <a:cubicBezTo>
                    <a:pt x="12679" y="4626"/>
                    <a:pt x="12445" y="4600"/>
                    <a:pt x="12377" y="4417"/>
                  </a:cubicBezTo>
                  <a:lnTo>
                    <a:pt x="12377" y="4417"/>
                  </a:lnTo>
                  <a:cubicBezTo>
                    <a:pt x="12387" y="4428"/>
                    <a:pt x="12405" y="4436"/>
                    <a:pt x="12411" y="4436"/>
                  </a:cubicBezTo>
                  <a:cubicBezTo>
                    <a:pt x="12414" y="4436"/>
                    <a:pt x="12414" y="4434"/>
                    <a:pt x="12410" y="4431"/>
                  </a:cubicBezTo>
                  <a:lnTo>
                    <a:pt x="12292" y="4333"/>
                  </a:lnTo>
                  <a:lnTo>
                    <a:pt x="12292" y="4333"/>
                  </a:lnTo>
                  <a:cubicBezTo>
                    <a:pt x="12280" y="4364"/>
                    <a:pt x="12294" y="4361"/>
                    <a:pt x="12301" y="4398"/>
                  </a:cubicBezTo>
                  <a:cubicBezTo>
                    <a:pt x="12266" y="4394"/>
                    <a:pt x="12234" y="4375"/>
                    <a:pt x="12208" y="4350"/>
                  </a:cubicBezTo>
                  <a:lnTo>
                    <a:pt x="12208" y="4350"/>
                  </a:lnTo>
                  <a:cubicBezTo>
                    <a:pt x="12220" y="4356"/>
                    <a:pt x="12229" y="4359"/>
                    <a:pt x="12235" y="4359"/>
                  </a:cubicBezTo>
                  <a:cubicBezTo>
                    <a:pt x="12260" y="4359"/>
                    <a:pt x="12239" y="4311"/>
                    <a:pt x="12231" y="4285"/>
                  </a:cubicBezTo>
                  <a:cubicBezTo>
                    <a:pt x="12229" y="4294"/>
                    <a:pt x="12215" y="4294"/>
                    <a:pt x="12210" y="4301"/>
                  </a:cubicBezTo>
                  <a:cubicBezTo>
                    <a:pt x="12205" y="4272"/>
                    <a:pt x="12197" y="4264"/>
                    <a:pt x="12189" y="4264"/>
                  </a:cubicBezTo>
                  <a:cubicBezTo>
                    <a:pt x="12179" y="4264"/>
                    <a:pt x="12167" y="4274"/>
                    <a:pt x="12153" y="4274"/>
                  </a:cubicBezTo>
                  <a:cubicBezTo>
                    <a:pt x="12140" y="4274"/>
                    <a:pt x="12125" y="4265"/>
                    <a:pt x="12108" y="4231"/>
                  </a:cubicBezTo>
                  <a:lnTo>
                    <a:pt x="12122" y="4224"/>
                  </a:lnTo>
                  <a:cubicBezTo>
                    <a:pt x="12088" y="4201"/>
                    <a:pt x="12048" y="4190"/>
                    <a:pt x="12020" y="4155"/>
                  </a:cubicBezTo>
                  <a:cubicBezTo>
                    <a:pt x="12023" y="4146"/>
                    <a:pt x="12027" y="4143"/>
                    <a:pt x="12032" y="4143"/>
                  </a:cubicBezTo>
                  <a:cubicBezTo>
                    <a:pt x="12043" y="4143"/>
                    <a:pt x="12059" y="4161"/>
                    <a:pt x="12073" y="4161"/>
                  </a:cubicBezTo>
                  <a:cubicBezTo>
                    <a:pt x="12076" y="4161"/>
                    <a:pt x="12080" y="4160"/>
                    <a:pt x="12083" y="4157"/>
                  </a:cubicBezTo>
                  <a:cubicBezTo>
                    <a:pt x="12039" y="4116"/>
                    <a:pt x="11953" y="4116"/>
                    <a:pt x="11937" y="4053"/>
                  </a:cubicBezTo>
                  <a:lnTo>
                    <a:pt x="11937" y="4053"/>
                  </a:lnTo>
                  <a:cubicBezTo>
                    <a:pt x="11962" y="4065"/>
                    <a:pt x="11988" y="4092"/>
                    <a:pt x="12013" y="4104"/>
                  </a:cubicBezTo>
                  <a:cubicBezTo>
                    <a:pt x="11999" y="4034"/>
                    <a:pt x="11986" y="4034"/>
                    <a:pt x="11960" y="4000"/>
                  </a:cubicBezTo>
                  <a:lnTo>
                    <a:pt x="11960" y="4000"/>
                  </a:lnTo>
                  <a:lnTo>
                    <a:pt x="11962" y="4002"/>
                  </a:lnTo>
                  <a:lnTo>
                    <a:pt x="11902" y="3916"/>
                  </a:lnTo>
                  <a:lnTo>
                    <a:pt x="11911" y="3942"/>
                  </a:lnTo>
                  <a:cubicBezTo>
                    <a:pt x="11908" y="3942"/>
                    <a:pt x="11904" y="3942"/>
                    <a:pt x="11901" y="3942"/>
                  </a:cubicBezTo>
                  <a:cubicBezTo>
                    <a:pt x="11796" y="3942"/>
                    <a:pt x="11787" y="3843"/>
                    <a:pt x="11681" y="3811"/>
                  </a:cubicBezTo>
                  <a:lnTo>
                    <a:pt x="11681" y="3811"/>
                  </a:lnTo>
                  <a:cubicBezTo>
                    <a:pt x="11706" y="3818"/>
                    <a:pt x="11721" y="3821"/>
                    <a:pt x="11729" y="3821"/>
                  </a:cubicBezTo>
                  <a:cubicBezTo>
                    <a:pt x="11754" y="3821"/>
                    <a:pt x="11718" y="3793"/>
                    <a:pt x="11742" y="3777"/>
                  </a:cubicBezTo>
                  <a:cubicBezTo>
                    <a:pt x="11733" y="3752"/>
                    <a:pt x="11712" y="3714"/>
                    <a:pt x="11728" y="3714"/>
                  </a:cubicBezTo>
                  <a:cubicBezTo>
                    <a:pt x="11670" y="3703"/>
                    <a:pt x="11687" y="3640"/>
                    <a:pt x="11605" y="3622"/>
                  </a:cubicBezTo>
                  <a:cubicBezTo>
                    <a:pt x="11612" y="3612"/>
                    <a:pt x="11571" y="3585"/>
                    <a:pt x="11601" y="3571"/>
                  </a:cubicBezTo>
                  <a:cubicBezTo>
                    <a:pt x="11589" y="3562"/>
                    <a:pt x="11582" y="3559"/>
                    <a:pt x="11578" y="3559"/>
                  </a:cubicBezTo>
                  <a:lnTo>
                    <a:pt x="11578" y="3559"/>
                  </a:lnTo>
                  <a:cubicBezTo>
                    <a:pt x="11566" y="3559"/>
                    <a:pt x="11592" y="3598"/>
                    <a:pt x="11580" y="3603"/>
                  </a:cubicBezTo>
                  <a:cubicBezTo>
                    <a:pt x="11483" y="3564"/>
                    <a:pt x="11455" y="3404"/>
                    <a:pt x="11313" y="3344"/>
                  </a:cubicBezTo>
                  <a:cubicBezTo>
                    <a:pt x="11211" y="3274"/>
                    <a:pt x="11165" y="3288"/>
                    <a:pt x="11072" y="3223"/>
                  </a:cubicBezTo>
                  <a:cubicBezTo>
                    <a:pt x="11067" y="3207"/>
                    <a:pt x="11074" y="3202"/>
                    <a:pt x="11084" y="3202"/>
                  </a:cubicBezTo>
                  <a:cubicBezTo>
                    <a:pt x="11101" y="3202"/>
                    <a:pt x="11126" y="3214"/>
                    <a:pt x="11126" y="3214"/>
                  </a:cubicBezTo>
                  <a:cubicBezTo>
                    <a:pt x="11098" y="3163"/>
                    <a:pt x="11058" y="3123"/>
                    <a:pt x="11010" y="3096"/>
                  </a:cubicBezTo>
                  <a:cubicBezTo>
                    <a:pt x="11026" y="3096"/>
                    <a:pt x="11024" y="3082"/>
                    <a:pt x="11021" y="3058"/>
                  </a:cubicBezTo>
                  <a:cubicBezTo>
                    <a:pt x="10984" y="3028"/>
                    <a:pt x="10968" y="3068"/>
                    <a:pt x="10935" y="3012"/>
                  </a:cubicBezTo>
                  <a:cubicBezTo>
                    <a:pt x="10950" y="3009"/>
                    <a:pt x="10964" y="3007"/>
                    <a:pt x="10978" y="3007"/>
                  </a:cubicBezTo>
                  <a:cubicBezTo>
                    <a:pt x="10987" y="3007"/>
                    <a:pt x="10996" y="3008"/>
                    <a:pt x="11005" y="3010"/>
                  </a:cubicBezTo>
                  <a:cubicBezTo>
                    <a:pt x="10956" y="2977"/>
                    <a:pt x="10903" y="2956"/>
                    <a:pt x="10854" y="2924"/>
                  </a:cubicBezTo>
                  <a:cubicBezTo>
                    <a:pt x="10856" y="2915"/>
                    <a:pt x="10861" y="2912"/>
                    <a:pt x="10869" y="2912"/>
                  </a:cubicBezTo>
                  <a:cubicBezTo>
                    <a:pt x="10885" y="2912"/>
                    <a:pt x="10910" y="2925"/>
                    <a:pt x="10926" y="2929"/>
                  </a:cubicBezTo>
                  <a:cubicBezTo>
                    <a:pt x="10877" y="2894"/>
                    <a:pt x="10808" y="2835"/>
                    <a:pt x="10767" y="2835"/>
                  </a:cubicBezTo>
                  <a:cubicBezTo>
                    <a:pt x="10763" y="2835"/>
                    <a:pt x="10760" y="2835"/>
                    <a:pt x="10757" y="2836"/>
                  </a:cubicBezTo>
                  <a:lnTo>
                    <a:pt x="10773" y="2865"/>
                  </a:lnTo>
                  <a:lnTo>
                    <a:pt x="10773" y="2865"/>
                  </a:lnTo>
                  <a:cubicBezTo>
                    <a:pt x="10772" y="2856"/>
                    <a:pt x="10784" y="2849"/>
                    <a:pt x="10796" y="2849"/>
                  </a:cubicBezTo>
                  <a:cubicBezTo>
                    <a:pt x="10800" y="2849"/>
                    <a:pt x="10804" y="2850"/>
                    <a:pt x="10808" y="2852"/>
                  </a:cubicBezTo>
                  <a:cubicBezTo>
                    <a:pt x="10864" y="2871"/>
                    <a:pt x="10854" y="2915"/>
                    <a:pt x="10847" y="2926"/>
                  </a:cubicBezTo>
                  <a:lnTo>
                    <a:pt x="10813" y="2903"/>
                  </a:lnTo>
                  <a:lnTo>
                    <a:pt x="10813" y="2903"/>
                  </a:lnTo>
                  <a:cubicBezTo>
                    <a:pt x="10792" y="2984"/>
                    <a:pt x="10935" y="3010"/>
                    <a:pt x="10991" y="3070"/>
                  </a:cubicBezTo>
                  <a:lnTo>
                    <a:pt x="10931" y="3084"/>
                  </a:lnTo>
                  <a:lnTo>
                    <a:pt x="11019" y="3112"/>
                  </a:lnTo>
                  <a:cubicBezTo>
                    <a:pt x="11021" y="3129"/>
                    <a:pt x="11015" y="3150"/>
                    <a:pt x="10998" y="3150"/>
                  </a:cubicBezTo>
                  <a:cubicBezTo>
                    <a:pt x="10992" y="3150"/>
                    <a:pt x="10985" y="3148"/>
                    <a:pt x="10977" y="3142"/>
                  </a:cubicBezTo>
                  <a:lnTo>
                    <a:pt x="10977" y="3142"/>
                  </a:lnTo>
                  <a:cubicBezTo>
                    <a:pt x="11000" y="3202"/>
                    <a:pt x="11026" y="3165"/>
                    <a:pt x="11042" y="3221"/>
                  </a:cubicBezTo>
                  <a:cubicBezTo>
                    <a:pt x="11042" y="3225"/>
                    <a:pt x="11040" y="3227"/>
                    <a:pt x="11038" y="3227"/>
                  </a:cubicBezTo>
                  <a:cubicBezTo>
                    <a:pt x="11036" y="3227"/>
                    <a:pt x="11034" y="3226"/>
                    <a:pt x="11033" y="3225"/>
                  </a:cubicBezTo>
                  <a:lnTo>
                    <a:pt x="11033" y="3225"/>
                  </a:lnTo>
                  <a:lnTo>
                    <a:pt x="11084" y="3255"/>
                  </a:lnTo>
                  <a:cubicBezTo>
                    <a:pt x="11073" y="3255"/>
                    <a:pt x="11068" y="3270"/>
                    <a:pt x="11060" y="3270"/>
                  </a:cubicBezTo>
                  <a:cubicBezTo>
                    <a:pt x="11056" y="3270"/>
                    <a:pt x="11051" y="3267"/>
                    <a:pt x="11044" y="3258"/>
                  </a:cubicBezTo>
                  <a:lnTo>
                    <a:pt x="11044" y="3258"/>
                  </a:lnTo>
                  <a:cubicBezTo>
                    <a:pt x="11095" y="3351"/>
                    <a:pt x="11188" y="3348"/>
                    <a:pt x="11188" y="3402"/>
                  </a:cubicBezTo>
                  <a:lnTo>
                    <a:pt x="11181" y="3399"/>
                  </a:lnTo>
                  <a:lnTo>
                    <a:pt x="11181" y="3399"/>
                  </a:lnTo>
                  <a:cubicBezTo>
                    <a:pt x="11217" y="3427"/>
                    <a:pt x="11234" y="3435"/>
                    <a:pt x="11243" y="3435"/>
                  </a:cubicBezTo>
                  <a:cubicBezTo>
                    <a:pt x="11259" y="3435"/>
                    <a:pt x="11256" y="3414"/>
                    <a:pt x="11282" y="3414"/>
                  </a:cubicBezTo>
                  <a:cubicBezTo>
                    <a:pt x="11292" y="3414"/>
                    <a:pt x="11305" y="3417"/>
                    <a:pt x="11325" y="3425"/>
                  </a:cubicBezTo>
                  <a:lnTo>
                    <a:pt x="11309" y="3541"/>
                  </a:lnTo>
                  <a:lnTo>
                    <a:pt x="11346" y="3524"/>
                  </a:lnTo>
                  <a:cubicBezTo>
                    <a:pt x="11355" y="3536"/>
                    <a:pt x="11374" y="3557"/>
                    <a:pt x="11360" y="3564"/>
                  </a:cubicBezTo>
                  <a:cubicBezTo>
                    <a:pt x="11372" y="3568"/>
                    <a:pt x="11379" y="3570"/>
                    <a:pt x="11383" y="3570"/>
                  </a:cubicBezTo>
                  <a:cubicBezTo>
                    <a:pt x="11396" y="3570"/>
                    <a:pt x="11377" y="3552"/>
                    <a:pt x="11398" y="3552"/>
                  </a:cubicBezTo>
                  <a:cubicBezTo>
                    <a:pt x="11399" y="3552"/>
                    <a:pt x="11401" y="3552"/>
                    <a:pt x="11404" y="3552"/>
                  </a:cubicBezTo>
                  <a:cubicBezTo>
                    <a:pt x="11429" y="3626"/>
                    <a:pt x="11552" y="3677"/>
                    <a:pt x="11520" y="3733"/>
                  </a:cubicBezTo>
                  <a:cubicBezTo>
                    <a:pt x="11549" y="3730"/>
                    <a:pt x="11517" y="3694"/>
                    <a:pt x="11528" y="3694"/>
                  </a:cubicBezTo>
                  <a:lnTo>
                    <a:pt x="11528" y="3694"/>
                  </a:lnTo>
                  <a:cubicBezTo>
                    <a:pt x="11532" y="3694"/>
                    <a:pt x="11540" y="3698"/>
                    <a:pt x="11557" y="3708"/>
                  </a:cubicBezTo>
                  <a:cubicBezTo>
                    <a:pt x="11524" y="3770"/>
                    <a:pt x="11626" y="3761"/>
                    <a:pt x="11649" y="3828"/>
                  </a:cubicBezTo>
                  <a:cubicBezTo>
                    <a:pt x="11646" y="3829"/>
                    <a:pt x="11643" y="3829"/>
                    <a:pt x="11641" y="3829"/>
                  </a:cubicBezTo>
                  <a:cubicBezTo>
                    <a:pt x="11622" y="3829"/>
                    <a:pt x="11606" y="3815"/>
                    <a:pt x="11600" y="3815"/>
                  </a:cubicBezTo>
                  <a:lnTo>
                    <a:pt x="11600" y="3815"/>
                  </a:lnTo>
                  <a:cubicBezTo>
                    <a:pt x="11595" y="3815"/>
                    <a:pt x="11596" y="3823"/>
                    <a:pt x="11605" y="3849"/>
                  </a:cubicBezTo>
                  <a:cubicBezTo>
                    <a:pt x="11609" y="3848"/>
                    <a:pt x="11612" y="3848"/>
                    <a:pt x="11615" y="3848"/>
                  </a:cubicBezTo>
                  <a:cubicBezTo>
                    <a:pt x="11674" y="3848"/>
                    <a:pt x="11687" y="3948"/>
                    <a:pt x="11731" y="3979"/>
                  </a:cubicBezTo>
                  <a:cubicBezTo>
                    <a:pt x="11735" y="3975"/>
                    <a:pt x="11740" y="3973"/>
                    <a:pt x="11745" y="3973"/>
                  </a:cubicBezTo>
                  <a:cubicBezTo>
                    <a:pt x="11781" y="3973"/>
                    <a:pt x="11837" y="4055"/>
                    <a:pt x="11902" y="4102"/>
                  </a:cubicBezTo>
                  <a:cubicBezTo>
                    <a:pt x="11888" y="4109"/>
                    <a:pt x="12006" y="4241"/>
                    <a:pt x="12055" y="4313"/>
                  </a:cubicBezTo>
                  <a:lnTo>
                    <a:pt x="12048" y="4317"/>
                  </a:lnTo>
                  <a:cubicBezTo>
                    <a:pt x="12054" y="4315"/>
                    <a:pt x="12059" y="4313"/>
                    <a:pt x="12065" y="4313"/>
                  </a:cubicBezTo>
                  <a:cubicBezTo>
                    <a:pt x="12106" y="4313"/>
                    <a:pt x="12152" y="4371"/>
                    <a:pt x="12199" y="4403"/>
                  </a:cubicBezTo>
                  <a:cubicBezTo>
                    <a:pt x="12188" y="4413"/>
                    <a:pt x="12179" y="4417"/>
                    <a:pt x="12167" y="4417"/>
                  </a:cubicBezTo>
                  <a:cubicBezTo>
                    <a:pt x="12157" y="4417"/>
                    <a:pt x="12145" y="4413"/>
                    <a:pt x="12129" y="4405"/>
                  </a:cubicBezTo>
                  <a:lnTo>
                    <a:pt x="12129" y="4405"/>
                  </a:lnTo>
                  <a:lnTo>
                    <a:pt x="12171" y="4447"/>
                  </a:lnTo>
                  <a:cubicBezTo>
                    <a:pt x="12164" y="4449"/>
                    <a:pt x="12157" y="4449"/>
                    <a:pt x="12150" y="4452"/>
                  </a:cubicBezTo>
                  <a:lnTo>
                    <a:pt x="12183" y="4459"/>
                  </a:lnTo>
                  <a:lnTo>
                    <a:pt x="12183" y="4459"/>
                  </a:lnTo>
                  <a:lnTo>
                    <a:pt x="12171" y="4447"/>
                  </a:lnTo>
                  <a:lnTo>
                    <a:pt x="12171" y="4447"/>
                  </a:lnTo>
                  <a:cubicBezTo>
                    <a:pt x="12197" y="4449"/>
                    <a:pt x="12222" y="4459"/>
                    <a:pt x="12241" y="4477"/>
                  </a:cubicBezTo>
                  <a:lnTo>
                    <a:pt x="12206" y="4491"/>
                  </a:lnTo>
                  <a:cubicBezTo>
                    <a:pt x="12264" y="4547"/>
                    <a:pt x="12347" y="4577"/>
                    <a:pt x="12403" y="4665"/>
                  </a:cubicBezTo>
                  <a:cubicBezTo>
                    <a:pt x="12424" y="4652"/>
                    <a:pt x="12417" y="4588"/>
                    <a:pt x="12454" y="4588"/>
                  </a:cubicBezTo>
                  <a:cubicBezTo>
                    <a:pt x="12465" y="4588"/>
                    <a:pt x="12480" y="4593"/>
                    <a:pt x="12500" y="4607"/>
                  </a:cubicBezTo>
                  <a:cubicBezTo>
                    <a:pt x="12493" y="4620"/>
                    <a:pt x="12480" y="4637"/>
                    <a:pt x="12463" y="4637"/>
                  </a:cubicBezTo>
                  <a:cubicBezTo>
                    <a:pt x="12459" y="4637"/>
                    <a:pt x="12454" y="4635"/>
                    <a:pt x="12449" y="4632"/>
                  </a:cubicBezTo>
                  <a:lnTo>
                    <a:pt x="12449" y="4632"/>
                  </a:lnTo>
                  <a:cubicBezTo>
                    <a:pt x="12456" y="4637"/>
                    <a:pt x="12482" y="4644"/>
                    <a:pt x="12491" y="4663"/>
                  </a:cubicBezTo>
                  <a:lnTo>
                    <a:pt x="12440" y="4653"/>
                  </a:lnTo>
                  <a:lnTo>
                    <a:pt x="12440" y="4653"/>
                  </a:lnTo>
                  <a:cubicBezTo>
                    <a:pt x="12448" y="4670"/>
                    <a:pt x="12455" y="4673"/>
                    <a:pt x="12461" y="4673"/>
                  </a:cubicBezTo>
                  <a:cubicBezTo>
                    <a:pt x="12467" y="4673"/>
                    <a:pt x="12472" y="4671"/>
                    <a:pt x="12478" y="4671"/>
                  </a:cubicBezTo>
                  <a:cubicBezTo>
                    <a:pt x="12484" y="4671"/>
                    <a:pt x="12490" y="4673"/>
                    <a:pt x="12498" y="4681"/>
                  </a:cubicBezTo>
                  <a:cubicBezTo>
                    <a:pt x="12479" y="4700"/>
                    <a:pt x="12505" y="4714"/>
                    <a:pt x="12486" y="4725"/>
                  </a:cubicBezTo>
                  <a:cubicBezTo>
                    <a:pt x="12477" y="4721"/>
                    <a:pt x="12470" y="4695"/>
                    <a:pt x="12454" y="4690"/>
                  </a:cubicBezTo>
                  <a:lnTo>
                    <a:pt x="12454" y="4690"/>
                  </a:lnTo>
                  <a:cubicBezTo>
                    <a:pt x="12479" y="4723"/>
                    <a:pt x="12505" y="4769"/>
                    <a:pt x="12505" y="4795"/>
                  </a:cubicBezTo>
                  <a:cubicBezTo>
                    <a:pt x="12509" y="4788"/>
                    <a:pt x="12516" y="4781"/>
                    <a:pt x="12527" y="4781"/>
                  </a:cubicBezTo>
                  <a:cubicBezTo>
                    <a:pt x="12534" y="4781"/>
                    <a:pt x="12542" y="4784"/>
                    <a:pt x="12551" y="4792"/>
                  </a:cubicBezTo>
                  <a:cubicBezTo>
                    <a:pt x="12609" y="4846"/>
                    <a:pt x="12549" y="4832"/>
                    <a:pt x="12574" y="4874"/>
                  </a:cubicBezTo>
                  <a:cubicBezTo>
                    <a:pt x="12595" y="4875"/>
                    <a:pt x="12613" y="4906"/>
                    <a:pt x="12634" y="4906"/>
                  </a:cubicBezTo>
                  <a:cubicBezTo>
                    <a:pt x="12640" y="4906"/>
                    <a:pt x="12645" y="4904"/>
                    <a:pt x="12651" y="4899"/>
                  </a:cubicBezTo>
                  <a:cubicBezTo>
                    <a:pt x="12667" y="4915"/>
                    <a:pt x="12656" y="4932"/>
                    <a:pt x="12656" y="4943"/>
                  </a:cubicBezTo>
                  <a:cubicBezTo>
                    <a:pt x="12689" y="4958"/>
                    <a:pt x="12757" y="5035"/>
                    <a:pt x="12782" y="5035"/>
                  </a:cubicBezTo>
                  <a:cubicBezTo>
                    <a:pt x="12788" y="5035"/>
                    <a:pt x="12791" y="5030"/>
                    <a:pt x="12790" y="5017"/>
                  </a:cubicBezTo>
                  <a:lnTo>
                    <a:pt x="12785" y="5008"/>
                  </a:lnTo>
                  <a:lnTo>
                    <a:pt x="12790" y="5010"/>
                  </a:lnTo>
                  <a:cubicBezTo>
                    <a:pt x="12913" y="5080"/>
                    <a:pt x="12975" y="5226"/>
                    <a:pt x="13080" y="5309"/>
                  </a:cubicBezTo>
                  <a:lnTo>
                    <a:pt x="13071" y="5316"/>
                  </a:lnTo>
                  <a:cubicBezTo>
                    <a:pt x="13138" y="5365"/>
                    <a:pt x="13205" y="5437"/>
                    <a:pt x="13263" y="5460"/>
                  </a:cubicBezTo>
                  <a:cubicBezTo>
                    <a:pt x="13279" y="5476"/>
                    <a:pt x="13286" y="5513"/>
                    <a:pt x="13268" y="5518"/>
                  </a:cubicBezTo>
                  <a:cubicBezTo>
                    <a:pt x="13319" y="5555"/>
                    <a:pt x="13332" y="5551"/>
                    <a:pt x="13381" y="5627"/>
                  </a:cubicBezTo>
                  <a:cubicBezTo>
                    <a:pt x="13367" y="5621"/>
                    <a:pt x="13360" y="5619"/>
                    <a:pt x="13356" y="5619"/>
                  </a:cubicBezTo>
                  <a:cubicBezTo>
                    <a:pt x="13350" y="5619"/>
                    <a:pt x="13353" y="5624"/>
                    <a:pt x="13353" y="5624"/>
                  </a:cubicBezTo>
                  <a:cubicBezTo>
                    <a:pt x="13353" y="5624"/>
                    <a:pt x="13349" y="5618"/>
                    <a:pt x="13326" y="5592"/>
                  </a:cubicBezTo>
                  <a:lnTo>
                    <a:pt x="13326" y="5592"/>
                  </a:lnTo>
                  <a:cubicBezTo>
                    <a:pt x="13374" y="5657"/>
                    <a:pt x="13372" y="5683"/>
                    <a:pt x="13455" y="5720"/>
                  </a:cubicBezTo>
                  <a:cubicBezTo>
                    <a:pt x="13414" y="5722"/>
                    <a:pt x="13469" y="5792"/>
                    <a:pt x="13504" y="5810"/>
                  </a:cubicBezTo>
                  <a:lnTo>
                    <a:pt x="13481" y="5757"/>
                  </a:lnTo>
                  <a:lnTo>
                    <a:pt x="13481" y="5757"/>
                  </a:lnTo>
                  <a:cubicBezTo>
                    <a:pt x="13511" y="5780"/>
                    <a:pt x="13539" y="5808"/>
                    <a:pt x="13562" y="5840"/>
                  </a:cubicBezTo>
                  <a:lnTo>
                    <a:pt x="13518" y="5854"/>
                  </a:lnTo>
                  <a:cubicBezTo>
                    <a:pt x="13597" y="6005"/>
                    <a:pt x="13787" y="6003"/>
                    <a:pt x="13815" y="6149"/>
                  </a:cubicBezTo>
                  <a:cubicBezTo>
                    <a:pt x="13818" y="6149"/>
                    <a:pt x="13820" y="6150"/>
                    <a:pt x="13822" y="6150"/>
                  </a:cubicBezTo>
                  <a:cubicBezTo>
                    <a:pt x="13853" y="6150"/>
                    <a:pt x="13771" y="6074"/>
                    <a:pt x="13815" y="6074"/>
                  </a:cubicBezTo>
                  <a:cubicBezTo>
                    <a:pt x="13816" y="6074"/>
                    <a:pt x="13816" y="6074"/>
                    <a:pt x="13817" y="6074"/>
                  </a:cubicBezTo>
                  <a:cubicBezTo>
                    <a:pt x="13866" y="6132"/>
                    <a:pt x="13880" y="6230"/>
                    <a:pt x="13896" y="6246"/>
                  </a:cubicBezTo>
                  <a:cubicBezTo>
                    <a:pt x="13951" y="6336"/>
                    <a:pt x="14007" y="6271"/>
                    <a:pt x="14070" y="6360"/>
                  </a:cubicBezTo>
                  <a:cubicBezTo>
                    <a:pt x="14071" y="6346"/>
                    <a:pt x="14079" y="6326"/>
                    <a:pt x="14103" y="6326"/>
                  </a:cubicBezTo>
                  <a:cubicBezTo>
                    <a:pt x="14116" y="6326"/>
                    <a:pt x="14134" y="6332"/>
                    <a:pt x="14158" y="6348"/>
                  </a:cubicBezTo>
                  <a:cubicBezTo>
                    <a:pt x="14198" y="6395"/>
                    <a:pt x="14186" y="6438"/>
                    <a:pt x="14158" y="6438"/>
                  </a:cubicBezTo>
                  <a:cubicBezTo>
                    <a:pt x="14152" y="6438"/>
                    <a:pt x="14144" y="6436"/>
                    <a:pt x="14137" y="6431"/>
                  </a:cubicBezTo>
                  <a:cubicBezTo>
                    <a:pt x="14123" y="6420"/>
                    <a:pt x="14121" y="6411"/>
                    <a:pt x="14125" y="6408"/>
                  </a:cubicBezTo>
                  <a:lnTo>
                    <a:pt x="14125" y="6408"/>
                  </a:lnTo>
                  <a:cubicBezTo>
                    <a:pt x="14134" y="6415"/>
                    <a:pt x="14142" y="6421"/>
                    <a:pt x="14146" y="6421"/>
                  </a:cubicBezTo>
                  <a:cubicBezTo>
                    <a:pt x="14147" y="6421"/>
                    <a:pt x="14148" y="6421"/>
                    <a:pt x="14148" y="6420"/>
                  </a:cubicBezTo>
                  <a:lnTo>
                    <a:pt x="14146" y="6418"/>
                  </a:lnTo>
                  <a:cubicBezTo>
                    <a:pt x="14137" y="6410"/>
                    <a:pt x="14131" y="6407"/>
                    <a:pt x="14128" y="6407"/>
                  </a:cubicBezTo>
                  <a:cubicBezTo>
                    <a:pt x="14127" y="6407"/>
                    <a:pt x="14126" y="6408"/>
                    <a:pt x="14125" y="6408"/>
                  </a:cubicBezTo>
                  <a:cubicBezTo>
                    <a:pt x="14113" y="6400"/>
                    <a:pt x="14098" y="6390"/>
                    <a:pt x="14090" y="6390"/>
                  </a:cubicBezTo>
                  <a:cubicBezTo>
                    <a:pt x="14085" y="6390"/>
                    <a:pt x="14082" y="6395"/>
                    <a:pt x="14086" y="6408"/>
                  </a:cubicBezTo>
                  <a:lnTo>
                    <a:pt x="14104" y="6406"/>
                  </a:lnTo>
                  <a:cubicBezTo>
                    <a:pt x="14118" y="6441"/>
                    <a:pt x="14193" y="6515"/>
                    <a:pt x="14158" y="6515"/>
                  </a:cubicBezTo>
                  <a:cubicBezTo>
                    <a:pt x="14172" y="6524"/>
                    <a:pt x="14181" y="6527"/>
                    <a:pt x="14186" y="6527"/>
                  </a:cubicBezTo>
                  <a:cubicBezTo>
                    <a:pt x="14198" y="6527"/>
                    <a:pt x="14188" y="6507"/>
                    <a:pt x="14173" y="6483"/>
                  </a:cubicBezTo>
                  <a:lnTo>
                    <a:pt x="14173" y="6483"/>
                  </a:lnTo>
                  <a:cubicBezTo>
                    <a:pt x="14223" y="6562"/>
                    <a:pt x="14275" y="6588"/>
                    <a:pt x="14334" y="6666"/>
                  </a:cubicBezTo>
                  <a:cubicBezTo>
                    <a:pt x="14330" y="6652"/>
                    <a:pt x="14331" y="6635"/>
                    <a:pt x="14336" y="6635"/>
                  </a:cubicBezTo>
                  <a:cubicBezTo>
                    <a:pt x="14338" y="6635"/>
                    <a:pt x="14339" y="6636"/>
                    <a:pt x="14341" y="6638"/>
                  </a:cubicBezTo>
                  <a:cubicBezTo>
                    <a:pt x="14386" y="6696"/>
                    <a:pt x="14402" y="6702"/>
                    <a:pt x="14417" y="6702"/>
                  </a:cubicBezTo>
                  <a:cubicBezTo>
                    <a:pt x="14421" y="6702"/>
                    <a:pt x="14424" y="6702"/>
                    <a:pt x="14429" y="6702"/>
                  </a:cubicBezTo>
                  <a:cubicBezTo>
                    <a:pt x="14440" y="6702"/>
                    <a:pt x="14453" y="6705"/>
                    <a:pt x="14480" y="6728"/>
                  </a:cubicBezTo>
                  <a:cubicBezTo>
                    <a:pt x="14503" y="6784"/>
                    <a:pt x="14429" y="6751"/>
                    <a:pt x="14512" y="6809"/>
                  </a:cubicBezTo>
                  <a:cubicBezTo>
                    <a:pt x="14529" y="6839"/>
                    <a:pt x="14521" y="6847"/>
                    <a:pt x="14506" y="6847"/>
                  </a:cubicBezTo>
                  <a:cubicBezTo>
                    <a:pt x="14494" y="6847"/>
                    <a:pt x="14478" y="6841"/>
                    <a:pt x="14466" y="6837"/>
                  </a:cubicBezTo>
                  <a:lnTo>
                    <a:pt x="14466" y="6837"/>
                  </a:lnTo>
                  <a:cubicBezTo>
                    <a:pt x="14552" y="6881"/>
                    <a:pt x="14573" y="6972"/>
                    <a:pt x="14605" y="7011"/>
                  </a:cubicBezTo>
                  <a:lnTo>
                    <a:pt x="14563" y="6985"/>
                  </a:lnTo>
                  <a:lnTo>
                    <a:pt x="14563" y="6985"/>
                  </a:lnTo>
                  <a:cubicBezTo>
                    <a:pt x="14584" y="6999"/>
                    <a:pt x="14603" y="7016"/>
                    <a:pt x="14621" y="7034"/>
                  </a:cubicBezTo>
                  <a:lnTo>
                    <a:pt x="14621" y="6995"/>
                  </a:lnTo>
                  <a:cubicBezTo>
                    <a:pt x="14637" y="7017"/>
                    <a:pt x="14655" y="7033"/>
                    <a:pt x="14648" y="7042"/>
                  </a:cubicBezTo>
                  <a:lnTo>
                    <a:pt x="14648" y="7042"/>
                  </a:lnTo>
                  <a:cubicBezTo>
                    <a:pt x="14631" y="7048"/>
                    <a:pt x="14616" y="7050"/>
                    <a:pt x="14604" y="7050"/>
                  </a:cubicBezTo>
                  <a:cubicBezTo>
                    <a:pt x="14566" y="7050"/>
                    <a:pt x="14545" y="7030"/>
                    <a:pt x="14504" y="7030"/>
                  </a:cubicBezTo>
                  <a:cubicBezTo>
                    <a:pt x="14491" y="7030"/>
                    <a:pt x="14477" y="7032"/>
                    <a:pt x="14459" y="7036"/>
                  </a:cubicBezTo>
                  <a:cubicBezTo>
                    <a:pt x="14487" y="7064"/>
                    <a:pt x="14492" y="7057"/>
                    <a:pt x="14424" y="7087"/>
                  </a:cubicBezTo>
                  <a:lnTo>
                    <a:pt x="14580" y="7067"/>
                  </a:lnTo>
                  <a:lnTo>
                    <a:pt x="14480" y="7108"/>
                  </a:lnTo>
                  <a:cubicBezTo>
                    <a:pt x="14482" y="7108"/>
                    <a:pt x="14485" y="7109"/>
                    <a:pt x="14487" y="7109"/>
                  </a:cubicBezTo>
                  <a:cubicBezTo>
                    <a:pt x="14527" y="7109"/>
                    <a:pt x="14569" y="7094"/>
                    <a:pt x="14598" y="7094"/>
                  </a:cubicBezTo>
                  <a:cubicBezTo>
                    <a:pt x="14601" y="7094"/>
                    <a:pt x="14604" y="7094"/>
                    <a:pt x="14607" y="7094"/>
                  </a:cubicBezTo>
                  <a:cubicBezTo>
                    <a:pt x="14561" y="7120"/>
                    <a:pt x="14566" y="7113"/>
                    <a:pt x="14587" y="7138"/>
                  </a:cubicBezTo>
                  <a:cubicBezTo>
                    <a:pt x="14570" y="7127"/>
                    <a:pt x="14554" y="7122"/>
                    <a:pt x="14538" y="7122"/>
                  </a:cubicBezTo>
                  <a:cubicBezTo>
                    <a:pt x="14502" y="7122"/>
                    <a:pt x="14465" y="7142"/>
                    <a:pt x="14426" y="7142"/>
                  </a:cubicBezTo>
                  <a:cubicBezTo>
                    <a:pt x="14414" y="7142"/>
                    <a:pt x="14401" y="7139"/>
                    <a:pt x="14387" y="7134"/>
                  </a:cubicBezTo>
                  <a:lnTo>
                    <a:pt x="14387" y="7060"/>
                  </a:lnTo>
                  <a:cubicBezTo>
                    <a:pt x="14366" y="7053"/>
                    <a:pt x="14345" y="7051"/>
                    <a:pt x="14325" y="7051"/>
                  </a:cubicBezTo>
                  <a:cubicBezTo>
                    <a:pt x="14253" y="7051"/>
                    <a:pt x="14186" y="7081"/>
                    <a:pt x="14095" y="7081"/>
                  </a:cubicBezTo>
                  <a:cubicBezTo>
                    <a:pt x="14079" y="7081"/>
                    <a:pt x="14062" y="7080"/>
                    <a:pt x="14044" y="7078"/>
                  </a:cubicBezTo>
                  <a:lnTo>
                    <a:pt x="14044" y="7078"/>
                  </a:lnTo>
                  <a:lnTo>
                    <a:pt x="14093" y="7092"/>
                  </a:lnTo>
                  <a:cubicBezTo>
                    <a:pt x="14085" y="7104"/>
                    <a:pt x="14069" y="7107"/>
                    <a:pt x="14050" y="7107"/>
                  </a:cubicBezTo>
                  <a:cubicBezTo>
                    <a:pt x="14032" y="7107"/>
                    <a:pt x="14011" y="7104"/>
                    <a:pt x="13991" y="7104"/>
                  </a:cubicBezTo>
                  <a:cubicBezTo>
                    <a:pt x="13979" y="7104"/>
                    <a:pt x="13967" y="7105"/>
                    <a:pt x="13956" y="7108"/>
                  </a:cubicBezTo>
                  <a:cubicBezTo>
                    <a:pt x="13958" y="7083"/>
                    <a:pt x="13931" y="7074"/>
                    <a:pt x="13911" y="7058"/>
                  </a:cubicBezTo>
                  <a:lnTo>
                    <a:pt x="13911" y="7058"/>
                  </a:lnTo>
                  <a:cubicBezTo>
                    <a:pt x="13912" y="7059"/>
                    <a:pt x="13912" y="7061"/>
                    <a:pt x="13912" y="7062"/>
                  </a:cubicBezTo>
                  <a:cubicBezTo>
                    <a:pt x="13911" y="7061"/>
                    <a:pt x="13910" y="7060"/>
                    <a:pt x="13909" y="7059"/>
                  </a:cubicBezTo>
                  <a:lnTo>
                    <a:pt x="13909" y="7059"/>
                  </a:lnTo>
                  <a:cubicBezTo>
                    <a:pt x="13904" y="7075"/>
                    <a:pt x="13805" y="7059"/>
                    <a:pt x="13791" y="7106"/>
                  </a:cubicBezTo>
                  <a:lnTo>
                    <a:pt x="13727" y="7074"/>
                  </a:lnTo>
                  <a:cubicBezTo>
                    <a:pt x="13718" y="7073"/>
                    <a:pt x="13709" y="7072"/>
                    <a:pt x="13701" y="7072"/>
                  </a:cubicBezTo>
                  <a:cubicBezTo>
                    <a:pt x="13612" y="7072"/>
                    <a:pt x="13588" y="7137"/>
                    <a:pt x="13494" y="7137"/>
                  </a:cubicBezTo>
                  <a:cubicBezTo>
                    <a:pt x="13490" y="7137"/>
                    <a:pt x="13485" y="7136"/>
                    <a:pt x="13481" y="7136"/>
                  </a:cubicBezTo>
                  <a:cubicBezTo>
                    <a:pt x="13516" y="7108"/>
                    <a:pt x="13465" y="7092"/>
                    <a:pt x="13539" y="7071"/>
                  </a:cubicBezTo>
                  <a:cubicBezTo>
                    <a:pt x="13526" y="7071"/>
                    <a:pt x="13514" y="7071"/>
                    <a:pt x="13504" y="7071"/>
                  </a:cubicBezTo>
                  <a:cubicBezTo>
                    <a:pt x="13482" y="7071"/>
                    <a:pt x="13467" y="7073"/>
                    <a:pt x="13467" y="7085"/>
                  </a:cubicBezTo>
                  <a:cubicBezTo>
                    <a:pt x="13463" y="7083"/>
                    <a:pt x="13459" y="7082"/>
                    <a:pt x="13453" y="7082"/>
                  </a:cubicBezTo>
                  <a:cubicBezTo>
                    <a:pt x="13428" y="7082"/>
                    <a:pt x="13385" y="7101"/>
                    <a:pt x="13353" y="7101"/>
                  </a:cubicBezTo>
                  <a:cubicBezTo>
                    <a:pt x="13345" y="7101"/>
                    <a:pt x="13337" y="7100"/>
                    <a:pt x="13331" y="7096"/>
                  </a:cubicBezTo>
                  <a:lnTo>
                    <a:pt x="13331" y="7096"/>
                  </a:lnTo>
                  <a:cubicBezTo>
                    <a:pt x="13331" y="7096"/>
                    <a:pt x="13330" y="7097"/>
                    <a:pt x="13330" y="7097"/>
                  </a:cubicBezTo>
                  <a:cubicBezTo>
                    <a:pt x="13329" y="7097"/>
                    <a:pt x="13328" y="7096"/>
                    <a:pt x="13327" y="7095"/>
                  </a:cubicBezTo>
                  <a:lnTo>
                    <a:pt x="13327" y="7095"/>
                  </a:lnTo>
                  <a:cubicBezTo>
                    <a:pt x="13314" y="7104"/>
                    <a:pt x="13307" y="7129"/>
                    <a:pt x="13270" y="7129"/>
                  </a:cubicBezTo>
                  <a:cubicBezTo>
                    <a:pt x="13268" y="7129"/>
                    <a:pt x="13267" y="7129"/>
                    <a:pt x="13265" y="7129"/>
                  </a:cubicBezTo>
                  <a:cubicBezTo>
                    <a:pt x="13262" y="7126"/>
                    <a:pt x="13263" y="7123"/>
                    <a:pt x="13264" y="7120"/>
                  </a:cubicBezTo>
                  <a:lnTo>
                    <a:pt x="13264" y="7120"/>
                  </a:lnTo>
                  <a:cubicBezTo>
                    <a:pt x="13254" y="7130"/>
                    <a:pt x="13201" y="7136"/>
                    <a:pt x="13235" y="7162"/>
                  </a:cubicBezTo>
                  <a:cubicBezTo>
                    <a:pt x="13191" y="7131"/>
                    <a:pt x="13133" y="7125"/>
                    <a:pt x="13072" y="7125"/>
                  </a:cubicBezTo>
                  <a:cubicBezTo>
                    <a:pt x="13031" y="7125"/>
                    <a:pt x="12989" y="7128"/>
                    <a:pt x="12950" y="7128"/>
                  </a:cubicBezTo>
                  <a:cubicBezTo>
                    <a:pt x="12898" y="7128"/>
                    <a:pt x="12851" y="7123"/>
                    <a:pt x="12817" y="7101"/>
                  </a:cubicBezTo>
                  <a:lnTo>
                    <a:pt x="12816" y="7101"/>
                  </a:lnTo>
                  <a:cubicBezTo>
                    <a:pt x="12813" y="7101"/>
                    <a:pt x="12811" y="7101"/>
                    <a:pt x="12809" y="7100"/>
                  </a:cubicBezTo>
                  <a:lnTo>
                    <a:pt x="12809" y="7100"/>
                  </a:lnTo>
                  <a:cubicBezTo>
                    <a:pt x="12729" y="7109"/>
                    <a:pt x="12631" y="7115"/>
                    <a:pt x="12558" y="7118"/>
                  </a:cubicBezTo>
                  <a:cubicBezTo>
                    <a:pt x="12562" y="7112"/>
                    <a:pt x="12560" y="7108"/>
                    <a:pt x="12566" y="7108"/>
                  </a:cubicBezTo>
                  <a:cubicBezTo>
                    <a:pt x="12568" y="7108"/>
                    <a:pt x="12570" y="7108"/>
                    <a:pt x="12572" y="7108"/>
                  </a:cubicBezTo>
                  <a:cubicBezTo>
                    <a:pt x="12561" y="7106"/>
                    <a:pt x="12551" y="7105"/>
                    <a:pt x="12543" y="7105"/>
                  </a:cubicBezTo>
                  <a:cubicBezTo>
                    <a:pt x="12486" y="7105"/>
                    <a:pt x="12491" y="7158"/>
                    <a:pt x="12429" y="7158"/>
                  </a:cubicBezTo>
                  <a:cubicBezTo>
                    <a:pt x="12419" y="7158"/>
                    <a:pt x="12406" y="7156"/>
                    <a:pt x="12391" y="7152"/>
                  </a:cubicBezTo>
                  <a:cubicBezTo>
                    <a:pt x="12331" y="7113"/>
                    <a:pt x="12454" y="7132"/>
                    <a:pt x="12417" y="7118"/>
                  </a:cubicBezTo>
                  <a:cubicBezTo>
                    <a:pt x="12411" y="7089"/>
                    <a:pt x="12393" y="7081"/>
                    <a:pt x="12368" y="7081"/>
                  </a:cubicBezTo>
                  <a:cubicBezTo>
                    <a:pt x="12337" y="7081"/>
                    <a:pt x="12295" y="7094"/>
                    <a:pt x="12254" y="7094"/>
                  </a:cubicBezTo>
                  <a:cubicBezTo>
                    <a:pt x="12234" y="7094"/>
                    <a:pt x="12214" y="7091"/>
                    <a:pt x="12197" y="7081"/>
                  </a:cubicBezTo>
                  <a:lnTo>
                    <a:pt x="12215" y="7076"/>
                  </a:lnTo>
                  <a:cubicBezTo>
                    <a:pt x="12204" y="7070"/>
                    <a:pt x="12191" y="7068"/>
                    <a:pt x="12178" y="7068"/>
                  </a:cubicBezTo>
                  <a:cubicBezTo>
                    <a:pt x="12125" y="7068"/>
                    <a:pt x="12057" y="7102"/>
                    <a:pt x="11983" y="7102"/>
                  </a:cubicBezTo>
                  <a:cubicBezTo>
                    <a:pt x="11979" y="7102"/>
                    <a:pt x="11975" y="7102"/>
                    <a:pt x="11972" y="7101"/>
                  </a:cubicBezTo>
                  <a:cubicBezTo>
                    <a:pt x="11972" y="7101"/>
                    <a:pt x="11976" y="7094"/>
                    <a:pt x="11972" y="7087"/>
                  </a:cubicBezTo>
                  <a:cubicBezTo>
                    <a:pt x="11904" y="7129"/>
                    <a:pt x="11777" y="7143"/>
                    <a:pt x="11682" y="7155"/>
                  </a:cubicBezTo>
                  <a:cubicBezTo>
                    <a:pt x="11712" y="7122"/>
                    <a:pt x="11726" y="7138"/>
                    <a:pt x="11707" y="7106"/>
                  </a:cubicBezTo>
                  <a:lnTo>
                    <a:pt x="11707" y="7106"/>
                  </a:lnTo>
                  <a:cubicBezTo>
                    <a:pt x="11663" y="7111"/>
                    <a:pt x="11719" y="7157"/>
                    <a:pt x="11636" y="7166"/>
                  </a:cubicBezTo>
                  <a:cubicBezTo>
                    <a:pt x="11608" y="7150"/>
                    <a:pt x="11547" y="7134"/>
                    <a:pt x="11538" y="7099"/>
                  </a:cubicBezTo>
                  <a:lnTo>
                    <a:pt x="11619" y="7097"/>
                  </a:lnTo>
                  <a:cubicBezTo>
                    <a:pt x="11606" y="7082"/>
                    <a:pt x="11589" y="7078"/>
                    <a:pt x="11573" y="7078"/>
                  </a:cubicBezTo>
                  <a:cubicBezTo>
                    <a:pt x="11542" y="7078"/>
                    <a:pt x="11509" y="7093"/>
                    <a:pt x="11483" y="7093"/>
                  </a:cubicBezTo>
                  <a:cubicBezTo>
                    <a:pt x="11479" y="7093"/>
                    <a:pt x="11476" y="7093"/>
                    <a:pt x="11473" y="7092"/>
                  </a:cubicBezTo>
                  <a:lnTo>
                    <a:pt x="11478" y="7071"/>
                  </a:lnTo>
                  <a:lnTo>
                    <a:pt x="11478" y="7071"/>
                  </a:lnTo>
                  <a:cubicBezTo>
                    <a:pt x="11360" y="7078"/>
                    <a:pt x="11355" y="7125"/>
                    <a:pt x="11232" y="7125"/>
                  </a:cubicBezTo>
                  <a:cubicBezTo>
                    <a:pt x="11229" y="7125"/>
                    <a:pt x="11226" y="7125"/>
                    <a:pt x="11223" y="7125"/>
                  </a:cubicBezTo>
                  <a:lnTo>
                    <a:pt x="11223" y="7125"/>
                  </a:lnTo>
                  <a:lnTo>
                    <a:pt x="11237" y="7138"/>
                  </a:lnTo>
                  <a:cubicBezTo>
                    <a:pt x="11218" y="7151"/>
                    <a:pt x="11205" y="7155"/>
                    <a:pt x="11195" y="7155"/>
                  </a:cubicBezTo>
                  <a:cubicBezTo>
                    <a:pt x="11174" y="7155"/>
                    <a:pt x="11164" y="7137"/>
                    <a:pt x="11141" y="7137"/>
                  </a:cubicBezTo>
                  <a:cubicBezTo>
                    <a:pt x="11133" y="7137"/>
                    <a:pt x="11122" y="7140"/>
                    <a:pt x="11107" y="7148"/>
                  </a:cubicBezTo>
                  <a:lnTo>
                    <a:pt x="11084" y="7099"/>
                  </a:lnTo>
                  <a:cubicBezTo>
                    <a:pt x="11003" y="7122"/>
                    <a:pt x="10919" y="7143"/>
                    <a:pt x="10833" y="7157"/>
                  </a:cubicBezTo>
                  <a:cubicBezTo>
                    <a:pt x="10882" y="7120"/>
                    <a:pt x="10982" y="7101"/>
                    <a:pt x="11042" y="7078"/>
                  </a:cubicBezTo>
                  <a:cubicBezTo>
                    <a:pt x="10996" y="7078"/>
                    <a:pt x="10882" y="7083"/>
                    <a:pt x="10859" y="7108"/>
                  </a:cubicBezTo>
                  <a:cubicBezTo>
                    <a:pt x="10873" y="7105"/>
                    <a:pt x="10891" y="7097"/>
                    <a:pt x="10906" y="7097"/>
                  </a:cubicBezTo>
                  <a:cubicBezTo>
                    <a:pt x="10911" y="7097"/>
                    <a:pt x="10915" y="7098"/>
                    <a:pt x="10919" y="7099"/>
                  </a:cubicBezTo>
                  <a:cubicBezTo>
                    <a:pt x="10858" y="7137"/>
                    <a:pt x="10787" y="7158"/>
                    <a:pt x="10716" y="7158"/>
                  </a:cubicBezTo>
                  <a:cubicBezTo>
                    <a:pt x="10709" y="7158"/>
                    <a:pt x="10702" y="7157"/>
                    <a:pt x="10694" y="7157"/>
                  </a:cubicBezTo>
                  <a:cubicBezTo>
                    <a:pt x="10711" y="7060"/>
                    <a:pt x="10451" y="7132"/>
                    <a:pt x="10381" y="7057"/>
                  </a:cubicBezTo>
                  <a:cubicBezTo>
                    <a:pt x="10337" y="7067"/>
                    <a:pt x="10293" y="7071"/>
                    <a:pt x="10248" y="7071"/>
                  </a:cubicBezTo>
                  <a:cubicBezTo>
                    <a:pt x="10134" y="7071"/>
                    <a:pt x="10017" y="7048"/>
                    <a:pt x="9885" y="7048"/>
                  </a:cubicBezTo>
                  <a:cubicBezTo>
                    <a:pt x="9877" y="7048"/>
                    <a:pt x="9868" y="7048"/>
                    <a:pt x="9860" y="7048"/>
                  </a:cubicBezTo>
                  <a:cubicBezTo>
                    <a:pt x="9929" y="7122"/>
                    <a:pt x="9804" y="7050"/>
                    <a:pt x="9816" y="7127"/>
                  </a:cubicBezTo>
                  <a:cubicBezTo>
                    <a:pt x="9796" y="7130"/>
                    <a:pt x="9782" y="7131"/>
                    <a:pt x="9772" y="7131"/>
                  </a:cubicBezTo>
                  <a:cubicBezTo>
                    <a:pt x="9759" y="7131"/>
                    <a:pt x="9753" y="7129"/>
                    <a:pt x="9751" y="7127"/>
                  </a:cubicBezTo>
                  <a:lnTo>
                    <a:pt x="9614" y="7081"/>
                  </a:lnTo>
                  <a:cubicBezTo>
                    <a:pt x="9582" y="7060"/>
                    <a:pt x="9658" y="7064"/>
                    <a:pt x="9653" y="7048"/>
                  </a:cubicBezTo>
                  <a:cubicBezTo>
                    <a:pt x="9556" y="7041"/>
                    <a:pt x="9612" y="7016"/>
                    <a:pt x="9547" y="6995"/>
                  </a:cubicBezTo>
                  <a:lnTo>
                    <a:pt x="9547" y="6995"/>
                  </a:lnTo>
                  <a:cubicBezTo>
                    <a:pt x="9557" y="7015"/>
                    <a:pt x="9533" y="7027"/>
                    <a:pt x="9497" y="7027"/>
                  </a:cubicBezTo>
                  <a:cubicBezTo>
                    <a:pt x="9485" y="7027"/>
                    <a:pt x="9471" y="7026"/>
                    <a:pt x="9456" y="7023"/>
                  </a:cubicBezTo>
                  <a:lnTo>
                    <a:pt x="9456" y="7023"/>
                  </a:lnTo>
                  <a:lnTo>
                    <a:pt x="9535" y="7060"/>
                  </a:lnTo>
                  <a:cubicBezTo>
                    <a:pt x="9513" y="7066"/>
                    <a:pt x="9495" y="7069"/>
                    <a:pt x="9479" y="7069"/>
                  </a:cubicBezTo>
                  <a:cubicBezTo>
                    <a:pt x="9416" y="7069"/>
                    <a:pt x="9399" y="7025"/>
                    <a:pt x="9335" y="7025"/>
                  </a:cubicBezTo>
                  <a:cubicBezTo>
                    <a:pt x="9319" y="7025"/>
                    <a:pt x="9301" y="7028"/>
                    <a:pt x="9278" y="7034"/>
                  </a:cubicBezTo>
                  <a:lnTo>
                    <a:pt x="9322" y="7011"/>
                  </a:lnTo>
                  <a:lnTo>
                    <a:pt x="9322" y="7011"/>
                  </a:lnTo>
                  <a:cubicBezTo>
                    <a:pt x="9252" y="7025"/>
                    <a:pt x="9060" y="7011"/>
                    <a:pt x="8990" y="7071"/>
                  </a:cubicBezTo>
                  <a:cubicBezTo>
                    <a:pt x="8979" y="7062"/>
                    <a:pt x="8963" y="7041"/>
                    <a:pt x="8993" y="7036"/>
                  </a:cubicBezTo>
                  <a:cubicBezTo>
                    <a:pt x="8985" y="7036"/>
                    <a:pt x="8977" y="7036"/>
                    <a:pt x="8970" y="7036"/>
                  </a:cubicBezTo>
                  <a:cubicBezTo>
                    <a:pt x="8840" y="7036"/>
                    <a:pt x="8690" y="7077"/>
                    <a:pt x="8571" y="7077"/>
                  </a:cubicBezTo>
                  <a:cubicBezTo>
                    <a:pt x="8539" y="7077"/>
                    <a:pt x="8509" y="7074"/>
                    <a:pt x="8483" y="7067"/>
                  </a:cubicBezTo>
                  <a:lnTo>
                    <a:pt x="8497" y="7046"/>
                  </a:lnTo>
                  <a:lnTo>
                    <a:pt x="8497" y="7046"/>
                  </a:lnTo>
                  <a:cubicBezTo>
                    <a:pt x="8472" y="7051"/>
                    <a:pt x="8452" y="7070"/>
                    <a:pt x="8426" y="7070"/>
                  </a:cubicBezTo>
                  <a:cubicBezTo>
                    <a:pt x="8419" y="7070"/>
                    <a:pt x="8411" y="7069"/>
                    <a:pt x="8402" y="7064"/>
                  </a:cubicBezTo>
                  <a:cubicBezTo>
                    <a:pt x="8404" y="7055"/>
                    <a:pt x="8415" y="7043"/>
                    <a:pt x="8399" y="7043"/>
                  </a:cubicBezTo>
                  <a:cubicBezTo>
                    <a:pt x="8386" y="7049"/>
                    <a:pt x="8338" y="7067"/>
                    <a:pt x="8299" y="7067"/>
                  </a:cubicBezTo>
                  <a:cubicBezTo>
                    <a:pt x="8290" y="7067"/>
                    <a:pt x="8282" y="7066"/>
                    <a:pt x="8274" y="7064"/>
                  </a:cubicBezTo>
                  <a:lnTo>
                    <a:pt x="8309" y="7043"/>
                  </a:lnTo>
                  <a:cubicBezTo>
                    <a:pt x="8287" y="7040"/>
                    <a:pt x="8266" y="7039"/>
                    <a:pt x="8247" y="7039"/>
                  </a:cubicBezTo>
                  <a:cubicBezTo>
                    <a:pt x="8120" y="7039"/>
                    <a:pt x="8038" y="7096"/>
                    <a:pt x="7917" y="7108"/>
                  </a:cubicBezTo>
                  <a:cubicBezTo>
                    <a:pt x="7917" y="7053"/>
                    <a:pt x="7787" y="7034"/>
                    <a:pt x="7722" y="7027"/>
                  </a:cubicBezTo>
                  <a:lnTo>
                    <a:pt x="7725" y="7018"/>
                  </a:lnTo>
                  <a:cubicBezTo>
                    <a:pt x="7713" y="7018"/>
                    <a:pt x="7702" y="7017"/>
                    <a:pt x="7690" y="7017"/>
                  </a:cubicBezTo>
                  <a:cubicBezTo>
                    <a:pt x="7516" y="7017"/>
                    <a:pt x="7387" y="7066"/>
                    <a:pt x="7219" y="7085"/>
                  </a:cubicBezTo>
                  <a:cubicBezTo>
                    <a:pt x="7108" y="7027"/>
                    <a:pt x="6844" y="7062"/>
                    <a:pt x="6665" y="7027"/>
                  </a:cubicBezTo>
                  <a:lnTo>
                    <a:pt x="6665" y="7027"/>
                  </a:lnTo>
                  <a:cubicBezTo>
                    <a:pt x="6693" y="7039"/>
                    <a:pt x="6661" y="7071"/>
                    <a:pt x="6630" y="7076"/>
                  </a:cubicBezTo>
                  <a:cubicBezTo>
                    <a:pt x="6626" y="7075"/>
                    <a:pt x="6621" y="7074"/>
                    <a:pt x="6616" y="7074"/>
                  </a:cubicBezTo>
                  <a:cubicBezTo>
                    <a:pt x="6590" y="7074"/>
                    <a:pt x="6558" y="7087"/>
                    <a:pt x="6539" y="7087"/>
                  </a:cubicBezTo>
                  <a:cubicBezTo>
                    <a:pt x="6526" y="7087"/>
                    <a:pt x="6519" y="7082"/>
                    <a:pt x="6521" y="7064"/>
                  </a:cubicBezTo>
                  <a:lnTo>
                    <a:pt x="6535" y="7064"/>
                  </a:lnTo>
                  <a:cubicBezTo>
                    <a:pt x="6515" y="7031"/>
                    <a:pt x="6468" y="7026"/>
                    <a:pt x="6420" y="7026"/>
                  </a:cubicBezTo>
                  <a:cubicBezTo>
                    <a:pt x="6405" y="7026"/>
                    <a:pt x="6391" y="7026"/>
                    <a:pt x="6377" y="7027"/>
                  </a:cubicBezTo>
                  <a:lnTo>
                    <a:pt x="6377" y="7027"/>
                  </a:lnTo>
                  <a:cubicBezTo>
                    <a:pt x="6435" y="6975"/>
                    <a:pt x="6489" y="6920"/>
                    <a:pt x="6540" y="6860"/>
                  </a:cubicBezTo>
                  <a:lnTo>
                    <a:pt x="6540" y="6860"/>
                  </a:lnTo>
                  <a:lnTo>
                    <a:pt x="6538" y="6900"/>
                  </a:lnTo>
                  <a:cubicBezTo>
                    <a:pt x="6596" y="6844"/>
                    <a:pt x="6538" y="6754"/>
                    <a:pt x="6589" y="6698"/>
                  </a:cubicBezTo>
                  <a:lnTo>
                    <a:pt x="6589" y="6698"/>
                  </a:lnTo>
                  <a:lnTo>
                    <a:pt x="6642" y="6719"/>
                  </a:lnTo>
                  <a:cubicBezTo>
                    <a:pt x="6744" y="6617"/>
                    <a:pt x="6879" y="6550"/>
                    <a:pt x="6943" y="6415"/>
                  </a:cubicBezTo>
                  <a:lnTo>
                    <a:pt x="6943" y="6415"/>
                  </a:lnTo>
                  <a:cubicBezTo>
                    <a:pt x="6953" y="6427"/>
                    <a:pt x="6950" y="6443"/>
                    <a:pt x="6939" y="6455"/>
                  </a:cubicBezTo>
                  <a:cubicBezTo>
                    <a:pt x="6986" y="6408"/>
                    <a:pt x="7138" y="6303"/>
                    <a:pt x="7087" y="6264"/>
                  </a:cubicBezTo>
                  <a:lnTo>
                    <a:pt x="7087" y="6264"/>
                  </a:lnTo>
                  <a:cubicBezTo>
                    <a:pt x="7089" y="6265"/>
                    <a:pt x="7091" y="6265"/>
                    <a:pt x="7092" y="6265"/>
                  </a:cubicBezTo>
                  <a:cubicBezTo>
                    <a:pt x="7130" y="6265"/>
                    <a:pt x="7191" y="6153"/>
                    <a:pt x="7226" y="6091"/>
                  </a:cubicBezTo>
                  <a:lnTo>
                    <a:pt x="7242" y="6123"/>
                  </a:lnTo>
                  <a:cubicBezTo>
                    <a:pt x="7256" y="6047"/>
                    <a:pt x="7249" y="6035"/>
                    <a:pt x="7305" y="5963"/>
                  </a:cubicBezTo>
                  <a:cubicBezTo>
                    <a:pt x="7309" y="5961"/>
                    <a:pt x="7313" y="5960"/>
                    <a:pt x="7316" y="5960"/>
                  </a:cubicBezTo>
                  <a:cubicBezTo>
                    <a:pt x="7326" y="5960"/>
                    <a:pt x="7331" y="5970"/>
                    <a:pt x="7319" y="5980"/>
                  </a:cubicBezTo>
                  <a:lnTo>
                    <a:pt x="7319" y="5980"/>
                  </a:lnTo>
                  <a:cubicBezTo>
                    <a:pt x="7371" y="5943"/>
                    <a:pt x="7331" y="5920"/>
                    <a:pt x="7402" y="5873"/>
                  </a:cubicBezTo>
                  <a:lnTo>
                    <a:pt x="7402" y="5873"/>
                  </a:lnTo>
                  <a:lnTo>
                    <a:pt x="7395" y="5910"/>
                  </a:lnTo>
                  <a:cubicBezTo>
                    <a:pt x="7449" y="5861"/>
                    <a:pt x="7437" y="5857"/>
                    <a:pt x="7446" y="5808"/>
                  </a:cubicBezTo>
                  <a:cubicBezTo>
                    <a:pt x="7467" y="5772"/>
                    <a:pt x="7532" y="5728"/>
                    <a:pt x="7567" y="5728"/>
                  </a:cubicBezTo>
                  <a:cubicBezTo>
                    <a:pt x="7573" y="5728"/>
                    <a:pt x="7577" y="5729"/>
                    <a:pt x="7581" y="5731"/>
                  </a:cubicBezTo>
                  <a:cubicBezTo>
                    <a:pt x="7576" y="5694"/>
                    <a:pt x="7593" y="5659"/>
                    <a:pt x="7623" y="5639"/>
                  </a:cubicBezTo>
                  <a:cubicBezTo>
                    <a:pt x="7634" y="5643"/>
                    <a:pt x="7630" y="5659"/>
                    <a:pt x="7625" y="5666"/>
                  </a:cubicBezTo>
                  <a:cubicBezTo>
                    <a:pt x="7729" y="5597"/>
                    <a:pt x="7727" y="5509"/>
                    <a:pt x="7810" y="5472"/>
                  </a:cubicBezTo>
                  <a:cubicBezTo>
                    <a:pt x="7816" y="5477"/>
                    <a:pt x="7822" y="5480"/>
                    <a:pt x="7829" y="5480"/>
                  </a:cubicBezTo>
                  <a:cubicBezTo>
                    <a:pt x="7831" y="5480"/>
                    <a:pt x="7834" y="5479"/>
                    <a:pt x="7836" y="5479"/>
                  </a:cubicBezTo>
                  <a:lnTo>
                    <a:pt x="7836" y="5479"/>
                  </a:lnTo>
                  <a:cubicBezTo>
                    <a:pt x="7797" y="5518"/>
                    <a:pt x="7755" y="5557"/>
                    <a:pt x="7711" y="5595"/>
                  </a:cubicBezTo>
                  <a:cubicBezTo>
                    <a:pt x="7715" y="5599"/>
                    <a:pt x="7722" y="5600"/>
                    <a:pt x="7728" y="5600"/>
                  </a:cubicBezTo>
                  <a:cubicBezTo>
                    <a:pt x="7739" y="5600"/>
                    <a:pt x="7751" y="5597"/>
                    <a:pt x="7762" y="5597"/>
                  </a:cubicBezTo>
                  <a:cubicBezTo>
                    <a:pt x="7777" y="5597"/>
                    <a:pt x="7788" y="5604"/>
                    <a:pt x="7783" y="5641"/>
                  </a:cubicBezTo>
                  <a:cubicBezTo>
                    <a:pt x="7810" y="5578"/>
                    <a:pt x="7848" y="5465"/>
                    <a:pt x="7915" y="5421"/>
                  </a:cubicBezTo>
                  <a:cubicBezTo>
                    <a:pt x="7917" y="5420"/>
                    <a:pt x="7919" y="5419"/>
                    <a:pt x="7922" y="5419"/>
                  </a:cubicBezTo>
                  <a:cubicBezTo>
                    <a:pt x="7924" y="5419"/>
                    <a:pt x="7926" y="5420"/>
                    <a:pt x="7929" y="5421"/>
                  </a:cubicBezTo>
                  <a:lnTo>
                    <a:pt x="7926" y="5428"/>
                  </a:lnTo>
                  <a:cubicBezTo>
                    <a:pt x="7940" y="5418"/>
                    <a:pt x="7950" y="5404"/>
                    <a:pt x="7956" y="5391"/>
                  </a:cubicBezTo>
                  <a:cubicBezTo>
                    <a:pt x="7975" y="5379"/>
                    <a:pt x="7994" y="5365"/>
                    <a:pt x="8007" y="5351"/>
                  </a:cubicBezTo>
                  <a:cubicBezTo>
                    <a:pt x="8010" y="5352"/>
                    <a:pt x="8012" y="5353"/>
                    <a:pt x="8014" y="5353"/>
                  </a:cubicBezTo>
                  <a:cubicBezTo>
                    <a:pt x="8041" y="5353"/>
                    <a:pt x="8084" y="5296"/>
                    <a:pt x="8112" y="5270"/>
                  </a:cubicBezTo>
                  <a:cubicBezTo>
                    <a:pt x="8089" y="5251"/>
                    <a:pt x="8112" y="5225"/>
                    <a:pt x="8090" y="5225"/>
                  </a:cubicBezTo>
                  <a:cubicBezTo>
                    <a:pt x="8085" y="5225"/>
                    <a:pt x="8079" y="5226"/>
                    <a:pt x="8070" y="5228"/>
                  </a:cubicBezTo>
                  <a:cubicBezTo>
                    <a:pt x="8076" y="5228"/>
                    <a:pt x="8070" y="5235"/>
                    <a:pt x="8057" y="5250"/>
                  </a:cubicBezTo>
                  <a:lnTo>
                    <a:pt x="8057" y="5250"/>
                  </a:lnTo>
                  <a:cubicBezTo>
                    <a:pt x="8057" y="5249"/>
                    <a:pt x="8058" y="5248"/>
                    <a:pt x="8058" y="5247"/>
                  </a:cubicBezTo>
                  <a:lnTo>
                    <a:pt x="8058" y="5247"/>
                  </a:lnTo>
                  <a:cubicBezTo>
                    <a:pt x="8054" y="5249"/>
                    <a:pt x="8047" y="5251"/>
                    <a:pt x="8042" y="5254"/>
                  </a:cubicBezTo>
                  <a:lnTo>
                    <a:pt x="8042" y="5268"/>
                  </a:lnTo>
                  <a:lnTo>
                    <a:pt x="8045" y="5265"/>
                  </a:lnTo>
                  <a:lnTo>
                    <a:pt x="8045" y="5265"/>
                  </a:lnTo>
                  <a:cubicBezTo>
                    <a:pt x="8043" y="5268"/>
                    <a:pt x="8041" y="5270"/>
                    <a:pt x="8040" y="5272"/>
                  </a:cubicBezTo>
                  <a:lnTo>
                    <a:pt x="8040" y="5268"/>
                  </a:lnTo>
                  <a:lnTo>
                    <a:pt x="7973" y="5340"/>
                  </a:lnTo>
                  <a:cubicBezTo>
                    <a:pt x="7977" y="5300"/>
                    <a:pt x="8003" y="5268"/>
                    <a:pt x="8040" y="5251"/>
                  </a:cubicBezTo>
                  <a:cubicBezTo>
                    <a:pt x="8038" y="5226"/>
                    <a:pt x="8038" y="5200"/>
                    <a:pt x="8038" y="5173"/>
                  </a:cubicBezTo>
                  <a:cubicBezTo>
                    <a:pt x="8105" y="5171"/>
                    <a:pt x="8185" y="5125"/>
                    <a:pt x="8224" y="5125"/>
                  </a:cubicBezTo>
                  <a:cubicBezTo>
                    <a:pt x="8228" y="5125"/>
                    <a:pt x="8232" y="5125"/>
                    <a:pt x="8235" y="5126"/>
                  </a:cubicBezTo>
                  <a:cubicBezTo>
                    <a:pt x="8307" y="5027"/>
                    <a:pt x="8425" y="4915"/>
                    <a:pt x="8432" y="4816"/>
                  </a:cubicBezTo>
                  <a:cubicBezTo>
                    <a:pt x="8441" y="4800"/>
                    <a:pt x="8452" y="4796"/>
                    <a:pt x="8463" y="4796"/>
                  </a:cubicBezTo>
                  <a:cubicBezTo>
                    <a:pt x="8472" y="4796"/>
                    <a:pt x="8482" y="4799"/>
                    <a:pt x="8490" y="4799"/>
                  </a:cubicBezTo>
                  <a:cubicBezTo>
                    <a:pt x="8480" y="4818"/>
                    <a:pt x="8462" y="4834"/>
                    <a:pt x="8462" y="4848"/>
                  </a:cubicBezTo>
                  <a:cubicBezTo>
                    <a:pt x="8499" y="4788"/>
                    <a:pt x="8601" y="4700"/>
                    <a:pt x="8578" y="4656"/>
                  </a:cubicBezTo>
                  <a:cubicBezTo>
                    <a:pt x="8592" y="4647"/>
                    <a:pt x="8601" y="4644"/>
                    <a:pt x="8606" y="4644"/>
                  </a:cubicBezTo>
                  <a:cubicBezTo>
                    <a:pt x="8621" y="4644"/>
                    <a:pt x="8611" y="4667"/>
                    <a:pt x="8617" y="4667"/>
                  </a:cubicBezTo>
                  <a:cubicBezTo>
                    <a:pt x="8621" y="4667"/>
                    <a:pt x="8630" y="4658"/>
                    <a:pt x="8654" y="4630"/>
                  </a:cubicBezTo>
                  <a:lnTo>
                    <a:pt x="8654" y="4651"/>
                  </a:lnTo>
                  <a:cubicBezTo>
                    <a:pt x="8866" y="4541"/>
                    <a:pt x="8839" y="4312"/>
                    <a:pt x="9067" y="4193"/>
                  </a:cubicBezTo>
                  <a:lnTo>
                    <a:pt x="9067" y="4193"/>
                  </a:lnTo>
                  <a:cubicBezTo>
                    <a:pt x="9065" y="4194"/>
                    <a:pt x="9063" y="4194"/>
                    <a:pt x="9062" y="4194"/>
                  </a:cubicBezTo>
                  <a:cubicBezTo>
                    <a:pt x="9059" y="4194"/>
                    <a:pt x="9057" y="4193"/>
                    <a:pt x="9055" y="4192"/>
                  </a:cubicBezTo>
                  <a:cubicBezTo>
                    <a:pt x="9292" y="4014"/>
                    <a:pt x="9456" y="3735"/>
                    <a:pt x="9707" y="3575"/>
                  </a:cubicBezTo>
                  <a:cubicBezTo>
                    <a:pt x="9776" y="3524"/>
                    <a:pt x="9760" y="3499"/>
                    <a:pt x="9781" y="3446"/>
                  </a:cubicBezTo>
                  <a:lnTo>
                    <a:pt x="9820" y="3459"/>
                  </a:lnTo>
                  <a:lnTo>
                    <a:pt x="9848" y="3369"/>
                  </a:lnTo>
                  <a:cubicBezTo>
                    <a:pt x="9913" y="3260"/>
                    <a:pt x="10064" y="3283"/>
                    <a:pt x="10131" y="3130"/>
                  </a:cubicBezTo>
                  <a:lnTo>
                    <a:pt x="10099" y="3128"/>
                  </a:lnTo>
                  <a:cubicBezTo>
                    <a:pt x="10137" y="3095"/>
                    <a:pt x="10196" y="3014"/>
                    <a:pt x="10219" y="3014"/>
                  </a:cubicBezTo>
                  <a:cubicBezTo>
                    <a:pt x="10222" y="3014"/>
                    <a:pt x="10224" y="3016"/>
                    <a:pt x="10226" y="3019"/>
                  </a:cubicBezTo>
                  <a:cubicBezTo>
                    <a:pt x="10228" y="3012"/>
                    <a:pt x="10221" y="2987"/>
                    <a:pt x="10247" y="2982"/>
                  </a:cubicBezTo>
                  <a:lnTo>
                    <a:pt x="10261" y="2994"/>
                  </a:lnTo>
                  <a:lnTo>
                    <a:pt x="10333" y="2873"/>
                  </a:lnTo>
                  <a:cubicBezTo>
                    <a:pt x="10351" y="2859"/>
                    <a:pt x="10364" y="2854"/>
                    <a:pt x="10373" y="2854"/>
                  </a:cubicBezTo>
                  <a:cubicBezTo>
                    <a:pt x="10394" y="2854"/>
                    <a:pt x="10400" y="2877"/>
                    <a:pt x="10421" y="2877"/>
                  </a:cubicBezTo>
                  <a:cubicBezTo>
                    <a:pt x="10435" y="2877"/>
                    <a:pt x="10455" y="2867"/>
                    <a:pt x="10490" y="2834"/>
                  </a:cubicBezTo>
                  <a:cubicBezTo>
                    <a:pt x="10524" y="2789"/>
                    <a:pt x="10562" y="2683"/>
                    <a:pt x="10541" y="2683"/>
                  </a:cubicBezTo>
                  <a:lnTo>
                    <a:pt x="10541" y="2683"/>
                  </a:lnTo>
                  <a:cubicBezTo>
                    <a:pt x="10540" y="2683"/>
                    <a:pt x="10540" y="2683"/>
                    <a:pt x="10539" y="2683"/>
                  </a:cubicBezTo>
                  <a:cubicBezTo>
                    <a:pt x="10527" y="2695"/>
                    <a:pt x="10503" y="2708"/>
                    <a:pt x="10487" y="2708"/>
                  </a:cubicBezTo>
                  <a:cubicBezTo>
                    <a:pt x="10482" y="2708"/>
                    <a:pt x="10477" y="2706"/>
                    <a:pt x="10474" y="2704"/>
                  </a:cubicBezTo>
                  <a:lnTo>
                    <a:pt x="10502" y="2660"/>
                  </a:lnTo>
                  <a:cubicBezTo>
                    <a:pt x="10477" y="2625"/>
                    <a:pt x="10463" y="2577"/>
                    <a:pt x="10411" y="2577"/>
                  </a:cubicBezTo>
                  <a:close/>
                  <a:moveTo>
                    <a:pt x="3466" y="7528"/>
                  </a:moveTo>
                  <a:lnTo>
                    <a:pt x="3434" y="7567"/>
                  </a:lnTo>
                  <a:cubicBezTo>
                    <a:pt x="3448" y="7556"/>
                    <a:pt x="3457" y="7544"/>
                    <a:pt x="3466" y="7530"/>
                  </a:cubicBezTo>
                  <a:lnTo>
                    <a:pt x="3466" y="7528"/>
                  </a:lnTo>
                  <a:close/>
                  <a:moveTo>
                    <a:pt x="3151" y="7859"/>
                  </a:moveTo>
                  <a:lnTo>
                    <a:pt x="3130" y="7890"/>
                  </a:lnTo>
                  <a:lnTo>
                    <a:pt x="3155" y="7864"/>
                  </a:lnTo>
                  <a:lnTo>
                    <a:pt x="3151" y="7859"/>
                  </a:lnTo>
                  <a:close/>
                  <a:moveTo>
                    <a:pt x="20069" y="8520"/>
                  </a:moveTo>
                  <a:lnTo>
                    <a:pt x="19937" y="8564"/>
                  </a:lnTo>
                  <a:lnTo>
                    <a:pt x="19981" y="8613"/>
                  </a:lnTo>
                  <a:lnTo>
                    <a:pt x="20069" y="8520"/>
                  </a:lnTo>
                  <a:close/>
                  <a:moveTo>
                    <a:pt x="19979" y="8884"/>
                  </a:moveTo>
                  <a:cubicBezTo>
                    <a:pt x="19965" y="8893"/>
                    <a:pt x="19972" y="8924"/>
                    <a:pt x="20021" y="8998"/>
                  </a:cubicBezTo>
                  <a:cubicBezTo>
                    <a:pt x="20002" y="8963"/>
                    <a:pt x="19986" y="8924"/>
                    <a:pt x="19979" y="8884"/>
                  </a:cubicBezTo>
                  <a:close/>
                  <a:moveTo>
                    <a:pt x="19508" y="9151"/>
                  </a:moveTo>
                  <a:cubicBezTo>
                    <a:pt x="19522" y="9172"/>
                    <a:pt x="19536" y="9188"/>
                    <a:pt x="19548" y="9202"/>
                  </a:cubicBezTo>
                  <a:lnTo>
                    <a:pt x="19508" y="9151"/>
                  </a:lnTo>
                  <a:close/>
                  <a:moveTo>
                    <a:pt x="19361" y="9354"/>
                  </a:moveTo>
                  <a:lnTo>
                    <a:pt x="19361" y="9354"/>
                  </a:lnTo>
                  <a:cubicBezTo>
                    <a:pt x="19360" y="9354"/>
                    <a:pt x="19380" y="9375"/>
                    <a:pt x="19399" y="9396"/>
                  </a:cubicBezTo>
                  <a:lnTo>
                    <a:pt x="19399" y="9396"/>
                  </a:lnTo>
                  <a:cubicBezTo>
                    <a:pt x="19399" y="9396"/>
                    <a:pt x="19398" y="9395"/>
                    <a:pt x="19397" y="9394"/>
                  </a:cubicBezTo>
                  <a:lnTo>
                    <a:pt x="19397" y="9394"/>
                  </a:lnTo>
                  <a:cubicBezTo>
                    <a:pt x="19432" y="9438"/>
                    <a:pt x="19468" y="9504"/>
                    <a:pt x="19486" y="9504"/>
                  </a:cubicBezTo>
                  <a:cubicBezTo>
                    <a:pt x="19488" y="9504"/>
                    <a:pt x="19490" y="9503"/>
                    <a:pt x="19492" y="9501"/>
                  </a:cubicBezTo>
                  <a:cubicBezTo>
                    <a:pt x="19480" y="9482"/>
                    <a:pt x="19467" y="9466"/>
                    <a:pt x="19450" y="9452"/>
                  </a:cubicBezTo>
                  <a:cubicBezTo>
                    <a:pt x="19449" y="9447"/>
                    <a:pt x="19448" y="9443"/>
                    <a:pt x="19448" y="9440"/>
                  </a:cubicBezTo>
                  <a:lnTo>
                    <a:pt x="19448" y="9440"/>
                  </a:lnTo>
                  <a:cubicBezTo>
                    <a:pt x="19448" y="9440"/>
                    <a:pt x="19449" y="9441"/>
                    <a:pt x="19450" y="9441"/>
                  </a:cubicBezTo>
                  <a:cubicBezTo>
                    <a:pt x="19450" y="9441"/>
                    <a:pt x="19450" y="9441"/>
                    <a:pt x="19450" y="9440"/>
                  </a:cubicBezTo>
                  <a:lnTo>
                    <a:pt x="19448" y="9437"/>
                  </a:lnTo>
                  <a:lnTo>
                    <a:pt x="19448" y="9437"/>
                  </a:lnTo>
                  <a:cubicBezTo>
                    <a:pt x="19448" y="9438"/>
                    <a:pt x="19448" y="9439"/>
                    <a:pt x="19448" y="9440"/>
                  </a:cubicBezTo>
                  <a:lnTo>
                    <a:pt x="19448" y="9440"/>
                  </a:lnTo>
                  <a:cubicBezTo>
                    <a:pt x="19440" y="9437"/>
                    <a:pt x="19419" y="9416"/>
                    <a:pt x="19399" y="9396"/>
                  </a:cubicBezTo>
                  <a:lnTo>
                    <a:pt x="19399" y="9396"/>
                  </a:lnTo>
                  <a:cubicBezTo>
                    <a:pt x="19399" y="9396"/>
                    <a:pt x="19399" y="9396"/>
                    <a:pt x="19399" y="9396"/>
                  </a:cubicBezTo>
                  <a:cubicBezTo>
                    <a:pt x="19399" y="9396"/>
                    <a:pt x="19399" y="9396"/>
                    <a:pt x="19399" y="9396"/>
                  </a:cubicBezTo>
                  <a:lnTo>
                    <a:pt x="19399" y="9396"/>
                  </a:lnTo>
                  <a:cubicBezTo>
                    <a:pt x="19399" y="9396"/>
                    <a:pt x="19399" y="9396"/>
                    <a:pt x="19399" y="9396"/>
                  </a:cubicBezTo>
                  <a:lnTo>
                    <a:pt x="19399" y="9396"/>
                  </a:lnTo>
                  <a:cubicBezTo>
                    <a:pt x="19395" y="9389"/>
                    <a:pt x="19388" y="9383"/>
                    <a:pt x="19383" y="9376"/>
                  </a:cubicBezTo>
                  <a:cubicBezTo>
                    <a:pt x="19368" y="9360"/>
                    <a:pt x="19361" y="9354"/>
                    <a:pt x="19361" y="9354"/>
                  </a:cubicBezTo>
                  <a:close/>
                  <a:moveTo>
                    <a:pt x="814" y="9540"/>
                  </a:moveTo>
                  <a:cubicBezTo>
                    <a:pt x="813" y="9543"/>
                    <a:pt x="812" y="9547"/>
                    <a:pt x="811" y="9550"/>
                  </a:cubicBezTo>
                  <a:lnTo>
                    <a:pt x="811" y="9550"/>
                  </a:lnTo>
                  <a:cubicBezTo>
                    <a:pt x="812" y="9546"/>
                    <a:pt x="813" y="9543"/>
                    <a:pt x="814" y="9540"/>
                  </a:cubicBezTo>
                  <a:close/>
                  <a:moveTo>
                    <a:pt x="20007" y="10020"/>
                  </a:moveTo>
                  <a:cubicBezTo>
                    <a:pt x="20007" y="10022"/>
                    <a:pt x="20007" y="10025"/>
                    <a:pt x="20007" y="10027"/>
                  </a:cubicBezTo>
                  <a:cubicBezTo>
                    <a:pt x="20010" y="10044"/>
                    <a:pt x="20012" y="10050"/>
                    <a:pt x="20012" y="10050"/>
                  </a:cubicBezTo>
                  <a:cubicBezTo>
                    <a:pt x="20012" y="10050"/>
                    <a:pt x="20009" y="10035"/>
                    <a:pt x="20007" y="10020"/>
                  </a:cubicBezTo>
                  <a:close/>
                  <a:moveTo>
                    <a:pt x="20686" y="10053"/>
                  </a:moveTo>
                  <a:cubicBezTo>
                    <a:pt x="20682" y="10068"/>
                    <a:pt x="20681" y="10075"/>
                    <a:pt x="20682" y="10075"/>
                  </a:cubicBezTo>
                  <a:cubicBezTo>
                    <a:pt x="20682" y="10075"/>
                    <a:pt x="20684" y="10069"/>
                    <a:pt x="20686" y="10062"/>
                  </a:cubicBezTo>
                  <a:lnTo>
                    <a:pt x="20686" y="10059"/>
                  </a:lnTo>
                  <a:lnTo>
                    <a:pt x="20686" y="10053"/>
                  </a:lnTo>
                  <a:close/>
                  <a:moveTo>
                    <a:pt x="20001" y="10117"/>
                  </a:moveTo>
                  <a:cubicBezTo>
                    <a:pt x="20004" y="10140"/>
                    <a:pt x="20008" y="10161"/>
                    <a:pt x="20014" y="10180"/>
                  </a:cubicBezTo>
                  <a:cubicBezTo>
                    <a:pt x="20009" y="10153"/>
                    <a:pt x="20004" y="10132"/>
                    <a:pt x="20001" y="10117"/>
                  </a:cubicBezTo>
                  <a:close/>
                  <a:moveTo>
                    <a:pt x="19742" y="10586"/>
                  </a:moveTo>
                  <a:lnTo>
                    <a:pt x="19742" y="10586"/>
                  </a:lnTo>
                  <a:cubicBezTo>
                    <a:pt x="19742" y="10586"/>
                    <a:pt x="19742" y="10587"/>
                    <a:pt x="19742" y="10587"/>
                  </a:cubicBezTo>
                  <a:lnTo>
                    <a:pt x="19742" y="10587"/>
                  </a:lnTo>
                  <a:cubicBezTo>
                    <a:pt x="19742" y="10587"/>
                    <a:pt x="19742" y="10586"/>
                    <a:pt x="19742" y="10586"/>
                  </a:cubicBezTo>
                  <a:close/>
                  <a:moveTo>
                    <a:pt x="2991" y="9482"/>
                  </a:moveTo>
                  <a:lnTo>
                    <a:pt x="2787" y="10113"/>
                  </a:lnTo>
                  <a:lnTo>
                    <a:pt x="2124" y="10113"/>
                  </a:lnTo>
                  <a:lnTo>
                    <a:pt x="2659" y="10500"/>
                  </a:lnTo>
                  <a:lnTo>
                    <a:pt x="2455" y="11130"/>
                  </a:lnTo>
                  <a:lnTo>
                    <a:pt x="2991" y="10741"/>
                  </a:lnTo>
                  <a:lnTo>
                    <a:pt x="3526" y="11130"/>
                  </a:lnTo>
                  <a:lnTo>
                    <a:pt x="3322" y="10500"/>
                  </a:lnTo>
                  <a:lnTo>
                    <a:pt x="3858" y="10113"/>
                  </a:lnTo>
                  <a:lnTo>
                    <a:pt x="3197" y="10113"/>
                  </a:lnTo>
                  <a:lnTo>
                    <a:pt x="2991" y="9482"/>
                  </a:lnTo>
                  <a:close/>
                  <a:moveTo>
                    <a:pt x="17658" y="9482"/>
                  </a:moveTo>
                  <a:lnTo>
                    <a:pt x="17454" y="10113"/>
                  </a:lnTo>
                  <a:lnTo>
                    <a:pt x="16794" y="10113"/>
                  </a:lnTo>
                  <a:lnTo>
                    <a:pt x="17329" y="10500"/>
                  </a:lnTo>
                  <a:lnTo>
                    <a:pt x="17125" y="11130"/>
                  </a:lnTo>
                  <a:lnTo>
                    <a:pt x="17661" y="10741"/>
                  </a:lnTo>
                  <a:lnTo>
                    <a:pt x="18194" y="11130"/>
                  </a:lnTo>
                  <a:lnTo>
                    <a:pt x="17990" y="10500"/>
                  </a:lnTo>
                  <a:lnTo>
                    <a:pt x="18525" y="10113"/>
                  </a:lnTo>
                  <a:lnTo>
                    <a:pt x="17865" y="10113"/>
                  </a:lnTo>
                  <a:lnTo>
                    <a:pt x="17658" y="9482"/>
                  </a:lnTo>
                  <a:close/>
                  <a:moveTo>
                    <a:pt x="18194" y="11130"/>
                  </a:moveTo>
                  <a:lnTo>
                    <a:pt x="18194" y="11130"/>
                  </a:lnTo>
                  <a:lnTo>
                    <a:pt x="18194" y="11130"/>
                  </a:lnTo>
                  <a:close/>
                  <a:moveTo>
                    <a:pt x="1208" y="11133"/>
                  </a:moveTo>
                  <a:lnTo>
                    <a:pt x="1208" y="11133"/>
                  </a:lnTo>
                  <a:cubicBezTo>
                    <a:pt x="1210" y="11138"/>
                    <a:pt x="1212" y="11143"/>
                    <a:pt x="1213" y="11148"/>
                  </a:cubicBezTo>
                  <a:lnTo>
                    <a:pt x="1213" y="11148"/>
                  </a:lnTo>
                  <a:cubicBezTo>
                    <a:pt x="1212" y="11143"/>
                    <a:pt x="1210" y="11138"/>
                    <a:pt x="1208" y="11133"/>
                  </a:cubicBezTo>
                  <a:close/>
                  <a:moveTo>
                    <a:pt x="1336" y="11390"/>
                  </a:moveTo>
                  <a:cubicBezTo>
                    <a:pt x="1335" y="11390"/>
                    <a:pt x="1336" y="11390"/>
                    <a:pt x="1336" y="11391"/>
                  </a:cubicBezTo>
                  <a:lnTo>
                    <a:pt x="1336" y="11391"/>
                  </a:lnTo>
                  <a:cubicBezTo>
                    <a:pt x="1336" y="11391"/>
                    <a:pt x="1336" y="11390"/>
                    <a:pt x="1336" y="11390"/>
                  </a:cubicBezTo>
                  <a:close/>
                  <a:moveTo>
                    <a:pt x="890" y="11496"/>
                  </a:moveTo>
                  <a:cubicBezTo>
                    <a:pt x="890" y="11497"/>
                    <a:pt x="890" y="11497"/>
                    <a:pt x="891" y="11497"/>
                  </a:cubicBezTo>
                  <a:cubicBezTo>
                    <a:pt x="890" y="11497"/>
                    <a:pt x="890" y="11497"/>
                    <a:pt x="890" y="11496"/>
                  </a:cubicBezTo>
                  <a:close/>
                  <a:moveTo>
                    <a:pt x="20955" y="11105"/>
                  </a:moveTo>
                  <a:lnTo>
                    <a:pt x="20955" y="11105"/>
                  </a:lnTo>
                  <a:cubicBezTo>
                    <a:pt x="20943" y="11128"/>
                    <a:pt x="20934" y="11151"/>
                    <a:pt x="20925" y="11177"/>
                  </a:cubicBezTo>
                  <a:cubicBezTo>
                    <a:pt x="20901" y="11290"/>
                    <a:pt x="20869" y="11402"/>
                    <a:pt x="20825" y="11508"/>
                  </a:cubicBezTo>
                  <a:cubicBezTo>
                    <a:pt x="20890" y="11395"/>
                    <a:pt x="20964" y="11256"/>
                    <a:pt x="20955" y="11105"/>
                  </a:cubicBezTo>
                  <a:close/>
                  <a:moveTo>
                    <a:pt x="731" y="11506"/>
                  </a:moveTo>
                  <a:lnTo>
                    <a:pt x="731" y="11508"/>
                  </a:lnTo>
                  <a:cubicBezTo>
                    <a:pt x="731" y="11508"/>
                    <a:pt x="731" y="11508"/>
                    <a:pt x="731" y="11508"/>
                  </a:cubicBezTo>
                  <a:lnTo>
                    <a:pt x="731" y="11508"/>
                  </a:lnTo>
                  <a:cubicBezTo>
                    <a:pt x="731" y="11508"/>
                    <a:pt x="731" y="11507"/>
                    <a:pt x="731" y="11506"/>
                  </a:cubicBezTo>
                  <a:close/>
                  <a:moveTo>
                    <a:pt x="731" y="11508"/>
                  </a:moveTo>
                  <a:lnTo>
                    <a:pt x="731" y="11508"/>
                  </a:lnTo>
                  <a:cubicBezTo>
                    <a:pt x="731" y="11515"/>
                    <a:pt x="733" y="11521"/>
                    <a:pt x="733" y="11527"/>
                  </a:cubicBezTo>
                  <a:cubicBezTo>
                    <a:pt x="760" y="11555"/>
                    <a:pt x="772" y="11566"/>
                    <a:pt x="774" y="11566"/>
                  </a:cubicBezTo>
                  <a:cubicBezTo>
                    <a:pt x="776" y="11566"/>
                    <a:pt x="757" y="11542"/>
                    <a:pt x="731" y="11508"/>
                  </a:cubicBezTo>
                  <a:close/>
                  <a:moveTo>
                    <a:pt x="19608" y="11532"/>
                  </a:moveTo>
                  <a:lnTo>
                    <a:pt x="19575" y="11571"/>
                  </a:lnTo>
                  <a:cubicBezTo>
                    <a:pt x="19587" y="11559"/>
                    <a:pt x="19599" y="11545"/>
                    <a:pt x="19608" y="11532"/>
                  </a:cubicBezTo>
                  <a:close/>
                  <a:moveTo>
                    <a:pt x="20825" y="11508"/>
                  </a:moveTo>
                  <a:lnTo>
                    <a:pt x="20825" y="11508"/>
                  </a:lnTo>
                  <a:cubicBezTo>
                    <a:pt x="20723" y="11661"/>
                    <a:pt x="20623" y="11763"/>
                    <a:pt x="20635" y="11824"/>
                  </a:cubicBezTo>
                  <a:cubicBezTo>
                    <a:pt x="20677" y="11770"/>
                    <a:pt x="20716" y="11715"/>
                    <a:pt x="20746" y="11657"/>
                  </a:cubicBezTo>
                  <a:cubicBezTo>
                    <a:pt x="20776" y="11606"/>
                    <a:pt x="20802" y="11555"/>
                    <a:pt x="20825" y="11508"/>
                  </a:cubicBezTo>
                  <a:close/>
                  <a:moveTo>
                    <a:pt x="20057" y="11828"/>
                  </a:moveTo>
                  <a:cubicBezTo>
                    <a:pt x="20051" y="11828"/>
                    <a:pt x="20028" y="11855"/>
                    <a:pt x="19974" y="11928"/>
                  </a:cubicBezTo>
                  <a:cubicBezTo>
                    <a:pt x="19976" y="11953"/>
                    <a:pt x="19898" y="12060"/>
                    <a:pt x="19915" y="12060"/>
                  </a:cubicBezTo>
                  <a:cubicBezTo>
                    <a:pt x="19922" y="12060"/>
                    <a:pt x="19943" y="12043"/>
                    <a:pt x="19988" y="12000"/>
                  </a:cubicBezTo>
                  <a:lnTo>
                    <a:pt x="19988" y="11997"/>
                  </a:lnTo>
                  <a:cubicBezTo>
                    <a:pt x="19995" y="11979"/>
                    <a:pt x="20004" y="11958"/>
                    <a:pt x="20016" y="11940"/>
                  </a:cubicBezTo>
                  <a:lnTo>
                    <a:pt x="20051" y="11858"/>
                  </a:lnTo>
                  <a:cubicBezTo>
                    <a:pt x="20057" y="11841"/>
                    <a:pt x="20061" y="11828"/>
                    <a:pt x="20057" y="11828"/>
                  </a:cubicBezTo>
                  <a:close/>
                  <a:moveTo>
                    <a:pt x="1236" y="12059"/>
                  </a:moveTo>
                  <a:cubicBezTo>
                    <a:pt x="1236" y="12059"/>
                    <a:pt x="1237" y="12060"/>
                    <a:pt x="1237" y="12061"/>
                  </a:cubicBezTo>
                  <a:lnTo>
                    <a:pt x="1237" y="12061"/>
                  </a:lnTo>
                  <a:lnTo>
                    <a:pt x="1236" y="12060"/>
                  </a:lnTo>
                  <a:lnTo>
                    <a:pt x="1236" y="12060"/>
                  </a:lnTo>
                  <a:cubicBezTo>
                    <a:pt x="1237" y="12061"/>
                    <a:pt x="1237" y="12061"/>
                    <a:pt x="1237" y="12061"/>
                  </a:cubicBezTo>
                  <a:cubicBezTo>
                    <a:pt x="1237" y="12061"/>
                    <a:pt x="1237" y="12061"/>
                    <a:pt x="1237" y="12061"/>
                  </a:cubicBezTo>
                  <a:lnTo>
                    <a:pt x="1237" y="12061"/>
                  </a:lnTo>
                  <a:lnTo>
                    <a:pt x="1238" y="12061"/>
                  </a:lnTo>
                  <a:lnTo>
                    <a:pt x="1238" y="12061"/>
                  </a:lnTo>
                  <a:cubicBezTo>
                    <a:pt x="1237" y="12060"/>
                    <a:pt x="1236" y="12059"/>
                    <a:pt x="1236" y="12059"/>
                  </a:cubicBezTo>
                  <a:close/>
                  <a:moveTo>
                    <a:pt x="20289" y="11869"/>
                  </a:moveTo>
                  <a:cubicBezTo>
                    <a:pt x="20272" y="11869"/>
                    <a:pt x="20232" y="11913"/>
                    <a:pt x="20192" y="11979"/>
                  </a:cubicBezTo>
                  <a:cubicBezTo>
                    <a:pt x="20171" y="12036"/>
                    <a:pt x="20121" y="12104"/>
                    <a:pt x="20144" y="12104"/>
                  </a:cubicBezTo>
                  <a:cubicBezTo>
                    <a:pt x="20146" y="12104"/>
                    <a:pt x="20149" y="12103"/>
                    <a:pt x="20153" y="12102"/>
                  </a:cubicBezTo>
                  <a:lnTo>
                    <a:pt x="20178" y="12067"/>
                  </a:lnTo>
                  <a:lnTo>
                    <a:pt x="20227" y="11991"/>
                  </a:lnTo>
                  <a:lnTo>
                    <a:pt x="20296" y="11879"/>
                  </a:lnTo>
                  <a:cubicBezTo>
                    <a:pt x="20296" y="11872"/>
                    <a:pt x="20293" y="11869"/>
                    <a:pt x="20289" y="11869"/>
                  </a:cubicBezTo>
                  <a:close/>
                  <a:moveTo>
                    <a:pt x="19004" y="12097"/>
                  </a:moveTo>
                  <a:cubicBezTo>
                    <a:pt x="19004" y="12097"/>
                    <a:pt x="19003" y="12097"/>
                    <a:pt x="19003" y="12097"/>
                  </a:cubicBezTo>
                  <a:cubicBezTo>
                    <a:pt x="18977" y="12123"/>
                    <a:pt x="18970" y="12137"/>
                    <a:pt x="18973" y="12141"/>
                  </a:cubicBezTo>
                  <a:cubicBezTo>
                    <a:pt x="18993" y="12117"/>
                    <a:pt x="19010" y="12097"/>
                    <a:pt x="19004" y="12097"/>
                  </a:cubicBezTo>
                  <a:close/>
                  <a:moveTo>
                    <a:pt x="18794" y="12095"/>
                  </a:moveTo>
                  <a:lnTo>
                    <a:pt x="18794" y="12095"/>
                  </a:lnTo>
                  <a:cubicBezTo>
                    <a:pt x="18750" y="12130"/>
                    <a:pt x="18713" y="12169"/>
                    <a:pt x="18678" y="12211"/>
                  </a:cubicBezTo>
                  <a:cubicBezTo>
                    <a:pt x="18720" y="12176"/>
                    <a:pt x="18757" y="12137"/>
                    <a:pt x="18794" y="12095"/>
                  </a:cubicBezTo>
                  <a:close/>
                  <a:moveTo>
                    <a:pt x="2097" y="12219"/>
                  </a:moveTo>
                  <a:cubicBezTo>
                    <a:pt x="2097" y="12219"/>
                    <a:pt x="2097" y="12220"/>
                    <a:pt x="2098" y="12220"/>
                  </a:cubicBezTo>
                  <a:lnTo>
                    <a:pt x="2098" y="12220"/>
                  </a:lnTo>
                  <a:cubicBezTo>
                    <a:pt x="2098" y="12220"/>
                    <a:pt x="2098" y="12220"/>
                    <a:pt x="2098" y="12220"/>
                  </a:cubicBezTo>
                  <a:cubicBezTo>
                    <a:pt x="2098" y="12220"/>
                    <a:pt x="2097" y="12219"/>
                    <a:pt x="2097" y="12219"/>
                  </a:cubicBezTo>
                  <a:close/>
                  <a:moveTo>
                    <a:pt x="2374" y="12218"/>
                  </a:moveTo>
                  <a:lnTo>
                    <a:pt x="2499" y="12345"/>
                  </a:lnTo>
                  <a:cubicBezTo>
                    <a:pt x="2500" y="12353"/>
                    <a:pt x="2497" y="12357"/>
                    <a:pt x="2491" y="12357"/>
                  </a:cubicBezTo>
                  <a:cubicBezTo>
                    <a:pt x="2483" y="12357"/>
                    <a:pt x="2469" y="12349"/>
                    <a:pt x="2453" y="12331"/>
                  </a:cubicBezTo>
                  <a:lnTo>
                    <a:pt x="2453" y="12331"/>
                  </a:lnTo>
                  <a:cubicBezTo>
                    <a:pt x="2454" y="12332"/>
                    <a:pt x="2456" y="12333"/>
                    <a:pt x="2456" y="12333"/>
                  </a:cubicBezTo>
                  <a:cubicBezTo>
                    <a:pt x="2465" y="12333"/>
                    <a:pt x="2409" y="12265"/>
                    <a:pt x="2374" y="12218"/>
                  </a:cubicBezTo>
                  <a:close/>
                  <a:moveTo>
                    <a:pt x="19548" y="12436"/>
                  </a:moveTo>
                  <a:lnTo>
                    <a:pt x="19483" y="12545"/>
                  </a:lnTo>
                  <a:cubicBezTo>
                    <a:pt x="19541" y="12503"/>
                    <a:pt x="19555" y="12510"/>
                    <a:pt x="19599" y="12496"/>
                  </a:cubicBezTo>
                  <a:lnTo>
                    <a:pt x="19548" y="12436"/>
                  </a:lnTo>
                  <a:close/>
                  <a:moveTo>
                    <a:pt x="1018" y="12514"/>
                  </a:moveTo>
                  <a:lnTo>
                    <a:pt x="1018" y="12514"/>
                  </a:lnTo>
                  <a:cubicBezTo>
                    <a:pt x="1087" y="12570"/>
                    <a:pt x="1100" y="12585"/>
                    <a:pt x="1090" y="12585"/>
                  </a:cubicBezTo>
                  <a:cubicBezTo>
                    <a:pt x="1084" y="12585"/>
                    <a:pt x="1068" y="12579"/>
                    <a:pt x="1053" y="12572"/>
                  </a:cubicBezTo>
                  <a:lnTo>
                    <a:pt x="1018" y="12514"/>
                  </a:lnTo>
                  <a:close/>
                  <a:moveTo>
                    <a:pt x="2752" y="12929"/>
                  </a:moveTo>
                  <a:lnTo>
                    <a:pt x="2836" y="13006"/>
                  </a:lnTo>
                  <a:lnTo>
                    <a:pt x="2845" y="13008"/>
                  </a:lnTo>
                  <a:cubicBezTo>
                    <a:pt x="2833" y="13008"/>
                    <a:pt x="2822" y="13006"/>
                    <a:pt x="2812" y="13004"/>
                  </a:cubicBezTo>
                  <a:cubicBezTo>
                    <a:pt x="2764" y="12960"/>
                    <a:pt x="2752" y="12941"/>
                    <a:pt x="2752" y="12929"/>
                  </a:cubicBezTo>
                  <a:close/>
                  <a:moveTo>
                    <a:pt x="2926" y="13036"/>
                  </a:moveTo>
                  <a:lnTo>
                    <a:pt x="2928" y="13036"/>
                  </a:lnTo>
                  <a:lnTo>
                    <a:pt x="2930" y="13039"/>
                  </a:lnTo>
                  <a:lnTo>
                    <a:pt x="2930" y="13039"/>
                  </a:lnTo>
                  <a:cubicBezTo>
                    <a:pt x="2930" y="13039"/>
                    <a:pt x="2929" y="13039"/>
                    <a:pt x="2928" y="13038"/>
                  </a:cubicBezTo>
                  <a:cubicBezTo>
                    <a:pt x="2928" y="13037"/>
                    <a:pt x="2927" y="13036"/>
                    <a:pt x="2926" y="13036"/>
                  </a:cubicBezTo>
                  <a:close/>
                  <a:moveTo>
                    <a:pt x="2993" y="13108"/>
                  </a:moveTo>
                  <a:lnTo>
                    <a:pt x="2993" y="13108"/>
                  </a:lnTo>
                  <a:cubicBezTo>
                    <a:pt x="2994" y="13109"/>
                    <a:pt x="2994" y="13109"/>
                    <a:pt x="2995" y="13110"/>
                  </a:cubicBezTo>
                  <a:lnTo>
                    <a:pt x="2995" y="13110"/>
                  </a:lnTo>
                  <a:cubicBezTo>
                    <a:pt x="2994" y="13110"/>
                    <a:pt x="2994" y="13109"/>
                    <a:pt x="2993" y="13108"/>
                  </a:cubicBezTo>
                  <a:close/>
                  <a:moveTo>
                    <a:pt x="18196" y="12980"/>
                  </a:moveTo>
                  <a:lnTo>
                    <a:pt x="18110" y="13078"/>
                  </a:lnTo>
                  <a:lnTo>
                    <a:pt x="18080" y="13113"/>
                  </a:lnTo>
                  <a:lnTo>
                    <a:pt x="18196" y="12980"/>
                  </a:lnTo>
                  <a:close/>
                  <a:moveTo>
                    <a:pt x="19474" y="13145"/>
                  </a:moveTo>
                  <a:cubicBezTo>
                    <a:pt x="19475" y="13145"/>
                    <a:pt x="19439" y="13173"/>
                    <a:pt x="19390" y="13212"/>
                  </a:cubicBezTo>
                  <a:cubicBezTo>
                    <a:pt x="19392" y="13210"/>
                    <a:pt x="19392" y="13208"/>
                    <a:pt x="19392" y="13205"/>
                  </a:cubicBezTo>
                  <a:cubicBezTo>
                    <a:pt x="19449" y="13162"/>
                    <a:pt x="19473" y="13145"/>
                    <a:pt x="19474" y="13145"/>
                  </a:cubicBezTo>
                  <a:close/>
                  <a:moveTo>
                    <a:pt x="7674" y="13393"/>
                  </a:moveTo>
                  <a:lnTo>
                    <a:pt x="7671" y="13395"/>
                  </a:lnTo>
                  <a:cubicBezTo>
                    <a:pt x="7678" y="13395"/>
                    <a:pt x="7685" y="13395"/>
                    <a:pt x="7692" y="13394"/>
                  </a:cubicBezTo>
                  <a:lnTo>
                    <a:pt x="7692" y="13394"/>
                  </a:lnTo>
                  <a:lnTo>
                    <a:pt x="7762" y="13400"/>
                  </a:lnTo>
                  <a:cubicBezTo>
                    <a:pt x="7740" y="13397"/>
                    <a:pt x="7718" y="13394"/>
                    <a:pt x="7696" y="13394"/>
                  </a:cubicBezTo>
                  <a:cubicBezTo>
                    <a:pt x="7694" y="13394"/>
                    <a:pt x="7693" y="13394"/>
                    <a:pt x="7692" y="13394"/>
                  </a:cubicBezTo>
                  <a:lnTo>
                    <a:pt x="7692" y="13394"/>
                  </a:lnTo>
                  <a:lnTo>
                    <a:pt x="7674" y="13393"/>
                  </a:lnTo>
                  <a:close/>
                  <a:moveTo>
                    <a:pt x="8441" y="13400"/>
                  </a:moveTo>
                  <a:cubicBezTo>
                    <a:pt x="8437" y="13401"/>
                    <a:pt x="8431" y="13403"/>
                    <a:pt x="8426" y="13404"/>
                  </a:cubicBezTo>
                  <a:lnTo>
                    <a:pt x="8426" y="13404"/>
                  </a:lnTo>
                  <a:cubicBezTo>
                    <a:pt x="8432" y="13403"/>
                    <a:pt x="8437" y="13402"/>
                    <a:pt x="8441" y="13400"/>
                  </a:cubicBezTo>
                  <a:close/>
                  <a:moveTo>
                    <a:pt x="8026" y="13393"/>
                  </a:moveTo>
                  <a:cubicBezTo>
                    <a:pt x="8040" y="13405"/>
                    <a:pt x="8056" y="13414"/>
                    <a:pt x="8075" y="13419"/>
                  </a:cubicBezTo>
                  <a:cubicBezTo>
                    <a:pt x="8079" y="13416"/>
                    <a:pt x="8082" y="13412"/>
                    <a:pt x="8086" y="13409"/>
                  </a:cubicBezTo>
                  <a:lnTo>
                    <a:pt x="8026" y="13393"/>
                  </a:lnTo>
                  <a:close/>
                  <a:moveTo>
                    <a:pt x="15021" y="13422"/>
                  </a:moveTo>
                  <a:cubicBezTo>
                    <a:pt x="15016" y="13422"/>
                    <a:pt x="15010" y="13424"/>
                    <a:pt x="15006" y="13428"/>
                  </a:cubicBezTo>
                  <a:lnTo>
                    <a:pt x="15027" y="13423"/>
                  </a:lnTo>
                  <a:cubicBezTo>
                    <a:pt x="15025" y="13423"/>
                    <a:pt x="15023" y="13422"/>
                    <a:pt x="15021" y="13422"/>
                  </a:cubicBezTo>
                  <a:close/>
                  <a:moveTo>
                    <a:pt x="6085" y="13431"/>
                  </a:moveTo>
                  <a:cubicBezTo>
                    <a:pt x="6082" y="13431"/>
                    <a:pt x="6071" y="13433"/>
                    <a:pt x="6060" y="13437"/>
                  </a:cubicBezTo>
                  <a:lnTo>
                    <a:pt x="6072" y="13437"/>
                  </a:lnTo>
                  <a:cubicBezTo>
                    <a:pt x="6085" y="13433"/>
                    <a:pt x="6088" y="13431"/>
                    <a:pt x="6085" y="13431"/>
                  </a:cubicBezTo>
                  <a:close/>
                  <a:moveTo>
                    <a:pt x="13933" y="13435"/>
                  </a:moveTo>
                  <a:cubicBezTo>
                    <a:pt x="13916" y="13451"/>
                    <a:pt x="13939" y="13453"/>
                    <a:pt x="13944" y="13460"/>
                  </a:cubicBezTo>
                  <a:lnTo>
                    <a:pt x="13944" y="13460"/>
                  </a:lnTo>
                  <a:lnTo>
                    <a:pt x="13933" y="13435"/>
                  </a:lnTo>
                  <a:close/>
                  <a:moveTo>
                    <a:pt x="6030" y="13460"/>
                  </a:moveTo>
                  <a:cubicBezTo>
                    <a:pt x="6030" y="13460"/>
                    <a:pt x="6030" y="13460"/>
                    <a:pt x="6030" y="13460"/>
                  </a:cubicBezTo>
                  <a:cubicBezTo>
                    <a:pt x="6030" y="13460"/>
                    <a:pt x="6030" y="13460"/>
                    <a:pt x="6030" y="13460"/>
                  </a:cubicBezTo>
                  <a:lnTo>
                    <a:pt x="6030" y="13460"/>
                  </a:lnTo>
                  <a:cubicBezTo>
                    <a:pt x="6030" y="13460"/>
                    <a:pt x="6030" y="13460"/>
                    <a:pt x="6030" y="13460"/>
                  </a:cubicBezTo>
                  <a:close/>
                  <a:moveTo>
                    <a:pt x="13944" y="13460"/>
                  </a:moveTo>
                  <a:lnTo>
                    <a:pt x="13945" y="13462"/>
                  </a:lnTo>
                  <a:lnTo>
                    <a:pt x="13945" y="13462"/>
                  </a:lnTo>
                  <a:cubicBezTo>
                    <a:pt x="13945" y="13461"/>
                    <a:pt x="13945" y="13461"/>
                    <a:pt x="13944" y="13460"/>
                  </a:cubicBezTo>
                  <a:close/>
                  <a:moveTo>
                    <a:pt x="6023" y="13444"/>
                  </a:moveTo>
                  <a:cubicBezTo>
                    <a:pt x="6007" y="13444"/>
                    <a:pt x="5995" y="13446"/>
                    <a:pt x="5998" y="13463"/>
                  </a:cubicBezTo>
                  <a:lnTo>
                    <a:pt x="6025" y="13456"/>
                  </a:lnTo>
                  <a:lnTo>
                    <a:pt x="6025" y="13456"/>
                  </a:lnTo>
                  <a:cubicBezTo>
                    <a:pt x="6027" y="13457"/>
                    <a:pt x="6029" y="13458"/>
                    <a:pt x="6030" y="13460"/>
                  </a:cubicBezTo>
                  <a:lnTo>
                    <a:pt x="6030" y="13460"/>
                  </a:lnTo>
                  <a:cubicBezTo>
                    <a:pt x="6031" y="13453"/>
                    <a:pt x="6047" y="13449"/>
                    <a:pt x="6060" y="13444"/>
                  </a:cubicBezTo>
                  <a:lnTo>
                    <a:pt x="6060" y="13444"/>
                  </a:lnTo>
                  <a:cubicBezTo>
                    <a:pt x="6057" y="13444"/>
                    <a:pt x="6054" y="13444"/>
                    <a:pt x="6051" y="13444"/>
                  </a:cubicBezTo>
                  <a:cubicBezTo>
                    <a:pt x="6042" y="13444"/>
                    <a:pt x="6032" y="13444"/>
                    <a:pt x="6023" y="13444"/>
                  </a:cubicBezTo>
                  <a:close/>
                  <a:moveTo>
                    <a:pt x="17498" y="13368"/>
                  </a:moveTo>
                  <a:lnTo>
                    <a:pt x="17410" y="13426"/>
                  </a:lnTo>
                  <a:lnTo>
                    <a:pt x="17396" y="13479"/>
                  </a:lnTo>
                  <a:lnTo>
                    <a:pt x="17498" y="13368"/>
                  </a:lnTo>
                  <a:close/>
                  <a:moveTo>
                    <a:pt x="6271" y="13627"/>
                  </a:moveTo>
                  <a:cubicBezTo>
                    <a:pt x="6277" y="13630"/>
                    <a:pt x="6282" y="13633"/>
                    <a:pt x="6281" y="13633"/>
                  </a:cubicBezTo>
                  <a:cubicBezTo>
                    <a:pt x="6280" y="13633"/>
                    <a:pt x="6277" y="13632"/>
                    <a:pt x="6271" y="13630"/>
                  </a:cubicBezTo>
                  <a:lnTo>
                    <a:pt x="6271" y="13627"/>
                  </a:lnTo>
                  <a:close/>
                  <a:moveTo>
                    <a:pt x="7745" y="13650"/>
                  </a:moveTo>
                  <a:cubicBezTo>
                    <a:pt x="7744" y="13651"/>
                    <a:pt x="7743" y="13652"/>
                    <a:pt x="7743" y="13653"/>
                  </a:cubicBezTo>
                  <a:cubicBezTo>
                    <a:pt x="7743" y="13653"/>
                    <a:pt x="7744" y="13652"/>
                    <a:pt x="7745" y="13650"/>
                  </a:cubicBezTo>
                  <a:close/>
                  <a:moveTo>
                    <a:pt x="6132" y="13653"/>
                  </a:moveTo>
                  <a:cubicBezTo>
                    <a:pt x="6130" y="13654"/>
                    <a:pt x="6127" y="13654"/>
                    <a:pt x="6125" y="13655"/>
                  </a:cubicBezTo>
                  <a:lnTo>
                    <a:pt x="6125" y="13655"/>
                  </a:lnTo>
                  <a:cubicBezTo>
                    <a:pt x="6127" y="13654"/>
                    <a:pt x="6129" y="13653"/>
                    <a:pt x="6132" y="13653"/>
                  </a:cubicBezTo>
                  <a:close/>
                  <a:moveTo>
                    <a:pt x="8191" y="13665"/>
                  </a:moveTo>
                  <a:lnTo>
                    <a:pt x="8179" y="13667"/>
                  </a:lnTo>
                  <a:lnTo>
                    <a:pt x="8207" y="13671"/>
                  </a:lnTo>
                  <a:cubicBezTo>
                    <a:pt x="8206" y="13670"/>
                    <a:pt x="8205" y="13669"/>
                    <a:pt x="8203" y="13668"/>
                  </a:cubicBezTo>
                  <a:lnTo>
                    <a:pt x="8203" y="13668"/>
                  </a:lnTo>
                  <a:cubicBezTo>
                    <a:pt x="8201" y="13669"/>
                    <a:pt x="8199" y="13669"/>
                    <a:pt x="8198" y="13669"/>
                  </a:cubicBezTo>
                  <a:cubicBezTo>
                    <a:pt x="8195" y="13668"/>
                    <a:pt x="8193" y="13666"/>
                    <a:pt x="8191" y="13665"/>
                  </a:cubicBezTo>
                  <a:close/>
                  <a:moveTo>
                    <a:pt x="7685" y="13672"/>
                  </a:moveTo>
                  <a:lnTo>
                    <a:pt x="7685" y="13672"/>
                  </a:lnTo>
                  <a:cubicBezTo>
                    <a:pt x="7684" y="13673"/>
                    <a:pt x="7684" y="13674"/>
                    <a:pt x="7683" y="13674"/>
                  </a:cubicBezTo>
                  <a:lnTo>
                    <a:pt x="7683" y="13674"/>
                  </a:lnTo>
                  <a:cubicBezTo>
                    <a:pt x="7684" y="13674"/>
                    <a:pt x="7686" y="13674"/>
                    <a:pt x="7688" y="13674"/>
                  </a:cubicBezTo>
                  <a:cubicBezTo>
                    <a:pt x="7687" y="13673"/>
                    <a:pt x="7686" y="13672"/>
                    <a:pt x="7685" y="13672"/>
                  </a:cubicBezTo>
                  <a:close/>
                  <a:moveTo>
                    <a:pt x="15266" y="13499"/>
                  </a:moveTo>
                  <a:lnTo>
                    <a:pt x="15147" y="13676"/>
                  </a:lnTo>
                  <a:lnTo>
                    <a:pt x="15396" y="13537"/>
                  </a:lnTo>
                  <a:lnTo>
                    <a:pt x="15266" y="13499"/>
                  </a:lnTo>
                  <a:close/>
                  <a:moveTo>
                    <a:pt x="6081" y="13671"/>
                  </a:moveTo>
                  <a:cubicBezTo>
                    <a:pt x="6090" y="13671"/>
                    <a:pt x="6097" y="13674"/>
                    <a:pt x="6107" y="13676"/>
                  </a:cubicBezTo>
                  <a:lnTo>
                    <a:pt x="6081" y="13671"/>
                  </a:lnTo>
                  <a:close/>
                  <a:moveTo>
                    <a:pt x="7648" y="13671"/>
                  </a:moveTo>
                  <a:lnTo>
                    <a:pt x="7648" y="13674"/>
                  </a:lnTo>
                  <a:cubicBezTo>
                    <a:pt x="7652" y="13675"/>
                    <a:pt x="7656" y="13676"/>
                    <a:pt x="7660" y="13676"/>
                  </a:cubicBezTo>
                  <a:cubicBezTo>
                    <a:pt x="7663" y="13676"/>
                    <a:pt x="7666" y="13676"/>
                    <a:pt x="7668" y="13675"/>
                  </a:cubicBezTo>
                  <a:lnTo>
                    <a:pt x="7668" y="13675"/>
                  </a:lnTo>
                  <a:cubicBezTo>
                    <a:pt x="7669" y="13675"/>
                    <a:pt x="7670" y="13675"/>
                    <a:pt x="7671" y="13675"/>
                  </a:cubicBezTo>
                  <a:cubicBezTo>
                    <a:pt x="7674" y="13675"/>
                    <a:pt x="7676" y="13675"/>
                    <a:pt x="7679" y="13675"/>
                  </a:cubicBezTo>
                  <a:lnTo>
                    <a:pt x="7679" y="13675"/>
                  </a:lnTo>
                  <a:cubicBezTo>
                    <a:pt x="7679" y="13675"/>
                    <a:pt x="7680" y="13675"/>
                    <a:pt x="7681" y="13676"/>
                  </a:cubicBezTo>
                  <a:cubicBezTo>
                    <a:pt x="7681" y="13675"/>
                    <a:pt x="7682" y="13675"/>
                    <a:pt x="7683" y="13674"/>
                  </a:cubicBezTo>
                  <a:lnTo>
                    <a:pt x="7683" y="13674"/>
                  </a:lnTo>
                  <a:cubicBezTo>
                    <a:pt x="7681" y="13674"/>
                    <a:pt x="7680" y="13675"/>
                    <a:pt x="7679" y="13675"/>
                  </a:cubicBezTo>
                  <a:lnTo>
                    <a:pt x="7679" y="13675"/>
                  </a:lnTo>
                  <a:cubicBezTo>
                    <a:pt x="7677" y="13674"/>
                    <a:pt x="7676" y="13673"/>
                    <a:pt x="7674" y="13673"/>
                  </a:cubicBezTo>
                  <a:lnTo>
                    <a:pt x="7674" y="13673"/>
                  </a:lnTo>
                  <a:cubicBezTo>
                    <a:pt x="7672" y="13674"/>
                    <a:pt x="7670" y="13674"/>
                    <a:pt x="7668" y="13675"/>
                  </a:cubicBezTo>
                  <a:lnTo>
                    <a:pt x="7668" y="13675"/>
                  </a:lnTo>
                  <a:cubicBezTo>
                    <a:pt x="7662" y="13675"/>
                    <a:pt x="7655" y="13674"/>
                    <a:pt x="7648" y="13671"/>
                  </a:cubicBezTo>
                  <a:close/>
                  <a:moveTo>
                    <a:pt x="9778" y="13663"/>
                  </a:moveTo>
                  <a:cubicBezTo>
                    <a:pt x="9775" y="13663"/>
                    <a:pt x="9772" y="13664"/>
                    <a:pt x="9769" y="13664"/>
                  </a:cubicBezTo>
                  <a:lnTo>
                    <a:pt x="9767" y="13664"/>
                  </a:lnTo>
                  <a:cubicBezTo>
                    <a:pt x="9782" y="13678"/>
                    <a:pt x="9803" y="13685"/>
                    <a:pt x="9823" y="13685"/>
                  </a:cubicBezTo>
                  <a:cubicBezTo>
                    <a:pt x="9837" y="13685"/>
                    <a:pt x="9850" y="13682"/>
                    <a:pt x="9862" y="13676"/>
                  </a:cubicBezTo>
                  <a:cubicBezTo>
                    <a:pt x="9830" y="13674"/>
                    <a:pt x="9798" y="13663"/>
                    <a:pt x="9778" y="13663"/>
                  </a:cubicBezTo>
                  <a:close/>
                  <a:moveTo>
                    <a:pt x="8096" y="13664"/>
                  </a:moveTo>
                  <a:cubicBezTo>
                    <a:pt x="8071" y="13670"/>
                    <a:pt x="8063" y="13706"/>
                    <a:pt x="8093" y="13706"/>
                  </a:cubicBezTo>
                  <a:cubicBezTo>
                    <a:pt x="8097" y="13706"/>
                    <a:pt x="8102" y="13705"/>
                    <a:pt x="8107" y="13704"/>
                  </a:cubicBezTo>
                  <a:lnTo>
                    <a:pt x="8096" y="13664"/>
                  </a:lnTo>
                  <a:close/>
                  <a:moveTo>
                    <a:pt x="14707" y="13690"/>
                  </a:moveTo>
                  <a:cubicBezTo>
                    <a:pt x="14715" y="13693"/>
                    <a:pt x="14723" y="13696"/>
                    <a:pt x="14731" y="13698"/>
                  </a:cubicBezTo>
                  <a:lnTo>
                    <a:pt x="14731" y="13698"/>
                  </a:lnTo>
                  <a:cubicBezTo>
                    <a:pt x="14729" y="13702"/>
                    <a:pt x="14727" y="13706"/>
                    <a:pt x="14726" y="13711"/>
                  </a:cubicBezTo>
                  <a:lnTo>
                    <a:pt x="14707" y="13690"/>
                  </a:lnTo>
                  <a:close/>
                  <a:moveTo>
                    <a:pt x="14672" y="13674"/>
                  </a:moveTo>
                  <a:cubicBezTo>
                    <a:pt x="14680" y="13678"/>
                    <a:pt x="14688" y="13682"/>
                    <a:pt x="14697" y="13686"/>
                  </a:cubicBezTo>
                  <a:lnTo>
                    <a:pt x="14697" y="13686"/>
                  </a:lnTo>
                  <a:cubicBezTo>
                    <a:pt x="14686" y="13695"/>
                    <a:pt x="14676" y="13704"/>
                    <a:pt x="14666" y="13713"/>
                  </a:cubicBezTo>
                  <a:lnTo>
                    <a:pt x="14666" y="13713"/>
                  </a:lnTo>
                  <a:lnTo>
                    <a:pt x="14672" y="13674"/>
                  </a:lnTo>
                  <a:close/>
                  <a:moveTo>
                    <a:pt x="14749" y="13727"/>
                  </a:moveTo>
                  <a:lnTo>
                    <a:pt x="14779" y="13729"/>
                  </a:lnTo>
                  <a:lnTo>
                    <a:pt x="14716" y="13741"/>
                  </a:lnTo>
                  <a:lnTo>
                    <a:pt x="14749" y="13727"/>
                  </a:lnTo>
                  <a:close/>
                  <a:moveTo>
                    <a:pt x="6210" y="13664"/>
                  </a:moveTo>
                  <a:cubicBezTo>
                    <a:pt x="6216" y="13666"/>
                    <a:pt x="6223" y="13669"/>
                    <a:pt x="6230" y="13671"/>
                  </a:cubicBezTo>
                  <a:lnTo>
                    <a:pt x="6230" y="13671"/>
                  </a:lnTo>
                  <a:cubicBezTo>
                    <a:pt x="6240" y="13681"/>
                    <a:pt x="6246" y="13685"/>
                    <a:pt x="6250" y="13685"/>
                  </a:cubicBezTo>
                  <a:cubicBezTo>
                    <a:pt x="6254" y="13685"/>
                    <a:pt x="6256" y="13682"/>
                    <a:pt x="6257" y="13678"/>
                  </a:cubicBezTo>
                  <a:lnTo>
                    <a:pt x="6257" y="13678"/>
                  </a:lnTo>
                  <a:cubicBezTo>
                    <a:pt x="6267" y="13680"/>
                    <a:pt x="6277" y="13681"/>
                    <a:pt x="6288" y="13681"/>
                  </a:cubicBezTo>
                  <a:cubicBezTo>
                    <a:pt x="6293" y="13681"/>
                    <a:pt x="6299" y="13681"/>
                    <a:pt x="6305" y="13680"/>
                  </a:cubicBezTo>
                  <a:lnTo>
                    <a:pt x="6305" y="13680"/>
                  </a:lnTo>
                  <a:cubicBezTo>
                    <a:pt x="6305" y="13680"/>
                    <a:pt x="6306" y="13680"/>
                    <a:pt x="6306" y="13681"/>
                  </a:cubicBezTo>
                  <a:cubicBezTo>
                    <a:pt x="6306" y="13680"/>
                    <a:pt x="6305" y="13680"/>
                    <a:pt x="6305" y="13680"/>
                  </a:cubicBezTo>
                  <a:lnTo>
                    <a:pt x="6305" y="13680"/>
                  </a:lnTo>
                  <a:cubicBezTo>
                    <a:pt x="6305" y="13680"/>
                    <a:pt x="6305" y="13680"/>
                    <a:pt x="6305" y="13680"/>
                  </a:cubicBezTo>
                  <a:lnTo>
                    <a:pt x="6305" y="13680"/>
                  </a:lnTo>
                  <a:cubicBezTo>
                    <a:pt x="6299" y="13676"/>
                    <a:pt x="6293" y="13671"/>
                    <a:pt x="6287" y="13666"/>
                  </a:cubicBezTo>
                  <a:lnTo>
                    <a:pt x="6287" y="13666"/>
                  </a:lnTo>
                  <a:cubicBezTo>
                    <a:pt x="6292" y="13669"/>
                    <a:pt x="6298" y="13673"/>
                    <a:pt x="6305" y="13680"/>
                  </a:cubicBezTo>
                  <a:lnTo>
                    <a:pt x="6305" y="13680"/>
                  </a:lnTo>
                  <a:cubicBezTo>
                    <a:pt x="6311" y="13679"/>
                    <a:pt x="6316" y="13678"/>
                    <a:pt x="6322" y="13676"/>
                  </a:cubicBezTo>
                  <a:cubicBezTo>
                    <a:pt x="6356" y="13692"/>
                    <a:pt x="6325" y="13717"/>
                    <a:pt x="6356" y="13726"/>
                  </a:cubicBezTo>
                  <a:lnTo>
                    <a:pt x="6356" y="13726"/>
                  </a:lnTo>
                  <a:cubicBezTo>
                    <a:pt x="6335" y="13729"/>
                    <a:pt x="6336" y="13762"/>
                    <a:pt x="6307" y="13762"/>
                  </a:cubicBezTo>
                  <a:cubicBezTo>
                    <a:pt x="6301" y="13762"/>
                    <a:pt x="6294" y="13760"/>
                    <a:pt x="6285" y="13757"/>
                  </a:cubicBezTo>
                  <a:cubicBezTo>
                    <a:pt x="6273" y="13725"/>
                    <a:pt x="6211" y="13696"/>
                    <a:pt x="6210" y="13664"/>
                  </a:cubicBezTo>
                  <a:close/>
                  <a:moveTo>
                    <a:pt x="6444" y="13783"/>
                  </a:moveTo>
                  <a:cubicBezTo>
                    <a:pt x="6445" y="13783"/>
                    <a:pt x="6446" y="13784"/>
                    <a:pt x="6447" y="13785"/>
                  </a:cubicBezTo>
                  <a:lnTo>
                    <a:pt x="6444" y="13783"/>
                  </a:lnTo>
                  <a:close/>
                  <a:moveTo>
                    <a:pt x="15036" y="13789"/>
                  </a:moveTo>
                  <a:lnTo>
                    <a:pt x="15034" y="13796"/>
                  </a:lnTo>
                  <a:lnTo>
                    <a:pt x="15032" y="13794"/>
                  </a:lnTo>
                  <a:lnTo>
                    <a:pt x="15029" y="13803"/>
                  </a:lnTo>
                  <a:lnTo>
                    <a:pt x="15041" y="13794"/>
                  </a:lnTo>
                  <a:lnTo>
                    <a:pt x="15036" y="13789"/>
                  </a:lnTo>
                  <a:close/>
                  <a:moveTo>
                    <a:pt x="18964" y="13651"/>
                  </a:moveTo>
                  <a:cubicBezTo>
                    <a:pt x="18954" y="13651"/>
                    <a:pt x="18925" y="13677"/>
                    <a:pt x="18866" y="13748"/>
                  </a:cubicBezTo>
                  <a:lnTo>
                    <a:pt x="18866" y="13745"/>
                  </a:lnTo>
                  <a:lnTo>
                    <a:pt x="18866" y="13745"/>
                  </a:lnTo>
                  <a:cubicBezTo>
                    <a:pt x="18808" y="13787"/>
                    <a:pt x="18880" y="13824"/>
                    <a:pt x="18836" y="13836"/>
                  </a:cubicBezTo>
                  <a:cubicBezTo>
                    <a:pt x="18835" y="13846"/>
                    <a:pt x="18837" y="13851"/>
                    <a:pt x="18842" y="13851"/>
                  </a:cubicBezTo>
                  <a:cubicBezTo>
                    <a:pt x="18870" y="13851"/>
                    <a:pt x="18991" y="13651"/>
                    <a:pt x="18964" y="13651"/>
                  </a:cubicBezTo>
                  <a:close/>
                  <a:moveTo>
                    <a:pt x="6232" y="13989"/>
                  </a:moveTo>
                  <a:cubicBezTo>
                    <a:pt x="6233" y="13990"/>
                    <a:pt x="6234" y="13991"/>
                    <a:pt x="6236" y="13992"/>
                  </a:cubicBezTo>
                  <a:lnTo>
                    <a:pt x="6236" y="13992"/>
                  </a:lnTo>
                  <a:cubicBezTo>
                    <a:pt x="6234" y="13991"/>
                    <a:pt x="6233" y="13990"/>
                    <a:pt x="6232" y="13989"/>
                  </a:cubicBezTo>
                  <a:close/>
                  <a:moveTo>
                    <a:pt x="18762" y="13903"/>
                  </a:moveTo>
                  <a:cubicBezTo>
                    <a:pt x="18722" y="13945"/>
                    <a:pt x="18685" y="13980"/>
                    <a:pt x="18646" y="14012"/>
                  </a:cubicBezTo>
                  <a:cubicBezTo>
                    <a:pt x="18657" y="14004"/>
                    <a:pt x="18665" y="13999"/>
                    <a:pt x="18667" y="13999"/>
                  </a:cubicBezTo>
                  <a:lnTo>
                    <a:pt x="18667" y="13999"/>
                  </a:lnTo>
                  <a:cubicBezTo>
                    <a:pt x="18668" y="13999"/>
                    <a:pt x="18668" y="14001"/>
                    <a:pt x="18667" y="14003"/>
                  </a:cubicBezTo>
                  <a:cubicBezTo>
                    <a:pt x="18688" y="13982"/>
                    <a:pt x="18715" y="13954"/>
                    <a:pt x="18762" y="13905"/>
                  </a:cubicBezTo>
                  <a:lnTo>
                    <a:pt x="18762" y="13903"/>
                  </a:lnTo>
                  <a:close/>
                  <a:moveTo>
                    <a:pt x="18669" y="14003"/>
                  </a:moveTo>
                  <a:cubicBezTo>
                    <a:pt x="18644" y="14030"/>
                    <a:pt x="18637" y="14039"/>
                    <a:pt x="18638" y="14039"/>
                  </a:cubicBezTo>
                  <a:cubicBezTo>
                    <a:pt x="18639" y="14039"/>
                    <a:pt x="18665" y="14013"/>
                    <a:pt x="18669" y="14003"/>
                  </a:cubicBezTo>
                  <a:close/>
                  <a:moveTo>
                    <a:pt x="18646" y="14012"/>
                  </a:moveTo>
                  <a:cubicBezTo>
                    <a:pt x="18632" y="14022"/>
                    <a:pt x="18607" y="14043"/>
                    <a:pt x="18566" y="14075"/>
                  </a:cubicBezTo>
                  <a:lnTo>
                    <a:pt x="18566" y="14075"/>
                  </a:lnTo>
                  <a:cubicBezTo>
                    <a:pt x="18592" y="14057"/>
                    <a:pt x="18618" y="14036"/>
                    <a:pt x="18646" y="14012"/>
                  </a:cubicBezTo>
                  <a:close/>
                  <a:moveTo>
                    <a:pt x="18566" y="14075"/>
                  </a:moveTo>
                  <a:cubicBezTo>
                    <a:pt x="18560" y="14080"/>
                    <a:pt x="18553" y="14084"/>
                    <a:pt x="18546" y="14089"/>
                  </a:cubicBezTo>
                  <a:lnTo>
                    <a:pt x="18546" y="14091"/>
                  </a:lnTo>
                  <a:cubicBezTo>
                    <a:pt x="18553" y="14085"/>
                    <a:pt x="18560" y="14080"/>
                    <a:pt x="18566" y="14075"/>
                  </a:cubicBezTo>
                  <a:close/>
                  <a:moveTo>
                    <a:pt x="6665" y="14084"/>
                  </a:moveTo>
                  <a:lnTo>
                    <a:pt x="6677" y="14100"/>
                  </a:lnTo>
                  <a:cubicBezTo>
                    <a:pt x="6675" y="14093"/>
                    <a:pt x="6670" y="14086"/>
                    <a:pt x="6665" y="14084"/>
                  </a:cubicBezTo>
                  <a:close/>
                  <a:moveTo>
                    <a:pt x="18349" y="13905"/>
                  </a:moveTo>
                  <a:lnTo>
                    <a:pt x="18168" y="14061"/>
                  </a:lnTo>
                  <a:cubicBezTo>
                    <a:pt x="18180" y="14065"/>
                    <a:pt x="18161" y="14091"/>
                    <a:pt x="18140" y="14119"/>
                  </a:cubicBezTo>
                  <a:cubicBezTo>
                    <a:pt x="18245" y="14019"/>
                    <a:pt x="18365" y="13915"/>
                    <a:pt x="18349" y="13905"/>
                  </a:cubicBezTo>
                  <a:close/>
                  <a:moveTo>
                    <a:pt x="18579" y="14093"/>
                  </a:moveTo>
                  <a:lnTo>
                    <a:pt x="18516" y="14149"/>
                  </a:lnTo>
                  <a:cubicBezTo>
                    <a:pt x="18515" y="14154"/>
                    <a:pt x="18516" y="14157"/>
                    <a:pt x="18519" y="14157"/>
                  </a:cubicBezTo>
                  <a:cubicBezTo>
                    <a:pt x="18525" y="14157"/>
                    <a:pt x="18542" y="14141"/>
                    <a:pt x="18579" y="14093"/>
                  </a:cubicBezTo>
                  <a:close/>
                  <a:moveTo>
                    <a:pt x="18189" y="14140"/>
                  </a:moveTo>
                  <a:cubicBezTo>
                    <a:pt x="18191" y="14150"/>
                    <a:pt x="18190" y="14162"/>
                    <a:pt x="18187" y="14173"/>
                  </a:cubicBezTo>
                  <a:lnTo>
                    <a:pt x="18187" y="14173"/>
                  </a:lnTo>
                  <a:cubicBezTo>
                    <a:pt x="18193" y="14160"/>
                    <a:pt x="18194" y="14148"/>
                    <a:pt x="18189" y="14140"/>
                  </a:cubicBezTo>
                  <a:close/>
                  <a:moveTo>
                    <a:pt x="18178" y="14186"/>
                  </a:moveTo>
                  <a:lnTo>
                    <a:pt x="18178" y="14186"/>
                  </a:lnTo>
                  <a:cubicBezTo>
                    <a:pt x="18177" y="14187"/>
                    <a:pt x="18177" y="14187"/>
                    <a:pt x="18176" y="14188"/>
                  </a:cubicBezTo>
                  <a:lnTo>
                    <a:pt x="18176" y="14188"/>
                  </a:lnTo>
                  <a:cubicBezTo>
                    <a:pt x="18177" y="14187"/>
                    <a:pt x="18177" y="14187"/>
                    <a:pt x="18178" y="14186"/>
                  </a:cubicBezTo>
                  <a:close/>
                  <a:moveTo>
                    <a:pt x="18187" y="14173"/>
                  </a:moveTo>
                  <a:lnTo>
                    <a:pt x="18187" y="14173"/>
                  </a:lnTo>
                  <a:cubicBezTo>
                    <a:pt x="18185" y="14177"/>
                    <a:pt x="18183" y="14181"/>
                    <a:pt x="18180" y="14186"/>
                  </a:cubicBezTo>
                  <a:lnTo>
                    <a:pt x="18180" y="14188"/>
                  </a:lnTo>
                  <a:cubicBezTo>
                    <a:pt x="18183" y="14184"/>
                    <a:pt x="18185" y="14178"/>
                    <a:pt x="18187" y="14173"/>
                  </a:cubicBezTo>
                  <a:close/>
                  <a:moveTo>
                    <a:pt x="18138" y="14119"/>
                  </a:moveTo>
                  <a:cubicBezTo>
                    <a:pt x="18092" y="14163"/>
                    <a:pt x="18050" y="14209"/>
                    <a:pt x="18013" y="14262"/>
                  </a:cubicBezTo>
                  <a:cubicBezTo>
                    <a:pt x="18041" y="14232"/>
                    <a:pt x="18101" y="14170"/>
                    <a:pt x="18140" y="14121"/>
                  </a:cubicBezTo>
                  <a:lnTo>
                    <a:pt x="18138" y="14119"/>
                  </a:lnTo>
                  <a:close/>
                  <a:moveTo>
                    <a:pt x="16892" y="14243"/>
                  </a:moveTo>
                  <a:cubicBezTo>
                    <a:pt x="16887" y="14243"/>
                    <a:pt x="16868" y="14255"/>
                    <a:pt x="16858" y="14255"/>
                  </a:cubicBezTo>
                  <a:cubicBezTo>
                    <a:pt x="16855" y="14255"/>
                    <a:pt x="16852" y="14254"/>
                    <a:pt x="16852" y="14251"/>
                  </a:cubicBezTo>
                  <a:lnTo>
                    <a:pt x="16849" y="14248"/>
                  </a:lnTo>
                  <a:lnTo>
                    <a:pt x="16863" y="14281"/>
                  </a:lnTo>
                  <a:cubicBezTo>
                    <a:pt x="16891" y="14251"/>
                    <a:pt x="16896" y="14243"/>
                    <a:pt x="16892" y="14243"/>
                  </a:cubicBezTo>
                  <a:close/>
                  <a:moveTo>
                    <a:pt x="6865" y="14348"/>
                  </a:moveTo>
                  <a:lnTo>
                    <a:pt x="6865" y="14350"/>
                  </a:lnTo>
                  <a:cubicBezTo>
                    <a:pt x="6865" y="14350"/>
                    <a:pt x="6865" y="14349"/>
                    <a:pt x="6865" y="14349"/>
                  </a:cubicBezTo>
                  <a:lnTo>
                    <a:pt x="6865" y="14349"/>
                  </a:lnTo>
                  <a:cubicBezTo>
                    <a:pt x="6873" y="14356"/>
                    <a:pt x="6879" y="14359"/>
                    <a:pt x="6882" y="14359"/>
                  </a:cubicBezTo>
                  <a:cubicBezTo>
                    <a:pt x="6884" y="14359"/>
                    <a:pt x="6885" y="14358"/>
                    <a:pt x="6885" y="14357"/>
                  </a:cubicBezTo>
                  <a:cubicBezTo>
                    <a:pt x="6877" y="14352"/>
                    <a:pt x="6870" y="14349"/>
                    <a:pt x="6867" y="14349"/>
                  </a:cubicBezTo>
                  <a:cubicBezTo>
                    <a:pt x="6866" y="14349"/>
                    <a:pt x="6866" y="14349"/>
                    <a:pt x="6865" y="14349"/>
                  </a:cubicBezTo>
                  <a:lnTo>
                    <a:pt x="6865" y="14349"/>
                  </a:lnTo>
                  <a:cubicBezTo>
                    <a:pt x="6865" y="14349"/>
                    <a:pt x="6865" y="14348"/>
                    <a:pt x="6865" y="14348"/>
                  </a:cubicBezTo>
                  <a:close/>
                  <a:moveTo>
                    <a:pt x="17883" y="14302"/>
                  </a:moveTo>
                  <a:lnTo>
                    <a:pt x="17705" y="14457"/>
                  </a:lnTo>
                  <a:lnTo>
                    <a:pt x="17763" y="14418"/>
                  </a:lnTo>
                  <a:lnTo>
                    <a:pt x="17883" y="14302"/>
                  </a:lnTo>
                  <a:close/>
                  <a:moveTo>
                    <a:pt x="6800" y="14499"/>
                  </a:moveTo>
                  <a:cubicBezTo>
                    <a:pt x="6811" y="14517"/>
                    <a:pt x="6828" y="14534"/>
                    <a:pt x="6846" y="14545"/>
                  </a:cubicBezTo>
                  <a:cubicBezTo>
                    <a:pt x="6834" y="14527"/>
                    <a:pt x="6818" y="14510"/>
                    <a:pt x="6800" y="14499"/>
                  </a:cubicBezTo>
                  <a:close/>
                  <a:moveTo>
                    <a:pt x="6846" y="14545"/>
                  </a:moveTo>
                  <a:lnTo>
                    <a:pt x="6846" y="14545"/>
                  </a:lnTo>
                  <a:cubicBezTo>
                    <a:pt x="6858" y="14560"/>
                    <a:pt x="6868" y="14572"/>
                    <a:pt x="6878" y="14572"/>
                  </a:cubicBezTo>
                  <a:cubicBezTo>
                    <a:pt x="6882" y="14572"/>
                    <a:pt x="6886" y="14570"/>
                    <a:pt x="6890" y="14566"/>
                  </a:cubicBezTo>
                  <a:cubicBezTo>
                    <a:pt x="6876" y="14561"/>
                    <a:pt x="6860" y="14554"/>
                    <a:pt x="6846" y="14545"/>
                  </a:cubicBezTo>
                  <a:close/>
                  <a:moveTo>
                    <a:pt x="7245" y="14654"/>
                  </a:moveTo>
                  <a:lnTo>
                    <a:pt x="7287" y="14687"/>
                  </a:lnTo>
                  <a:lnTo>
                    <a:pt x="7303" y="14696"/>
                  </a:lnTo>
                  <a:lnTo>
                    <a:pt x="7245" y="14654"/>
                  </a:lnTo>
                  <a:close/>
                  <a:moveTo>
                    <a:pt x="17593" y="14612"/>
                  </a:moveTo>
                  <a:lnTo>
                    <a:pt x="17489" y="14698"/>
                  </a:lnTo>
                  <a:lnTo>
                    <a:pt x="17570" y="14705"/>
                  </a:lnTo>
                  <a:lnTo>
                    <a:pt x="17593" y="14612"/>
                  </a:lnTo>
                  <a:close/>
                  <a:moveTo>
                    <a:pt x="18113" y="14575"/>
                  </a:moveTo>
                  <a:cubicBezTo>
                    <a:pt x="18069" y="14622"/>
                    <a:pt x="18018" y="14663"/>
                    <a:pt x="17962" y="14696"/>
                  </a:cubicBezTo>
                  <a:cubicBezTo>
                    <a:pt x="17974" y="14704"/>
                    <a:pt x="18008" y="14693"/>
                    <a:pt x="17988" y="14721"/>
                  </a:cubicBezTo>
                  <a:lnTo>
                    <a:pt x="17988" y="14721"/>
                  </a:lnTo>
                  <a:lnTo>
                    <a:pt x="18113" y="14575"/>
                  </a:lnTo>
                  <a:close/>
                  <a:moveTo>
                    <a:pt x="17988" y="14721"/>
                  </a:moveTo>
                  <a:lnTo>
                    <a:pt x="17974" y="14738"/>
                  </a:lnTo>
                  <a:cubicBezTo>
                    <a:pt x="17980" y="14731"/>
                    <a:pt x="17985" y="14725"/>
                    <a:pt x="17988" y="14721"/>
                  </a:cubicBezTo>
                  <a:close/>
                  <a:moveTo>
                    <a:pt x="13701" y="14784"/>
                  </a:moveTo>
                  <a:cubicBezTo>
                    <a:pt x="13698" y="14785"/>
                    <a:pt x="13696" y="14787"/>
                    <a:pt x="13694" y="14788"/>
                  </a:cubicBezTo>
                  <a:lnTo>
                    <a:pt x="13694" y="14788"/>
                  </a:lnTo>
                  <a:cubicBezTo>
                    <a:pt x="13696" y="14787"/>
                    <a:pt x="13699" y="14785"/>
                    <a:pt x="13701" y="14784"/>
                  </a:cubicBezTo>
                  <a:close/>
                  <a:moveTo>
                    <a:pt x="5105" y="14916"/>
                  </a:moveTo>
                  <a:cubicBezTo>
                    <a:pt x="5105" y="14918"/>
                    <a:pt x="5105" y="14920"/>
                    <a:pt x="5106" y="14922"/>
                  </a:cubicBezTo>
                  <a:lnTo>
                    <a:pt x="5106" y="14922"/>
                  </a:lnTo>
                  <a:cubicBezTo>
                    <a:pt x="5105" y="14920"/>
                    <a:pt x="5105" y="14918"/>
                    <a:pt x="5105" y="14916"/>
                  </a:cubicBezTo>
                  <a:close/>
                  <a:moveTo>
                    <a:pt x="17678" y="14730"/>
                  </a:moveTo>
                  <a:cubicBezTo>
                    <a:pt x="17629" y="14730"/>
                    <a:pt x="17554" y="14825"/>
                    <a:pt x="17466" y="14925"/>
                  </a:cubicBezTo>
                  <a:cubicBezTo>
                    <a:pt x="17471" y="14921"/>
                    <a:pt x="17477" y="14914"/>
                    <a:pt x="17484" y="14907"/>
                  </a:cubicBezTo>
                  <a:cubicBezTo>
                    <a:pt x="17489" y="14925"/>
                    <a:pt x="17496" y="14934"/>
                    <a:pt x="17507" y="14934"/>
                  </a:cubicBezTo>
                  <a:cubicBezTo>
                    <a:pt x="17545" y="14934"/>
                    <a:pt x="17619" y="14834"/>
                    <a:pt x="17693" y="14733"/>
                  </a:cubicBezTo>
                  <a:cubicBezTo>
                    <a:pt x="17688" y="14731"/>
                    <a:pt x="17683" y="14730"/>
                    <a:pt x="17678" y="14730"/>
                  </a:cubicBezTo>
                  <a:close/>
                  <a:moveTo>
                    <a:pt x="5082" y="14847"/>
                  </a:moveTo>
                  <a:lnTo>
                    <a:pt x="5082" y="14847"/>
                  </a:lnTo>
                  <a:cubicBezTo>
                    <a:pt x="5093" y="14867"/>
                    <a:pt x="5100" y="14891"/>
                    <a:pt x="5105" y="14914"/>
                  </a:cubicBezTo>
                  <a:cubicBezTo>
                    <a:pt x="5105" y="14910"/>
                    <a:pt x="5107" y="14909"/>
                    <a:pt x="5111" y="14909"/>
                  </a:cubicBezTo>
                  <a:cubicBezTo>
                    <a:pt x="5125" y="14909"/>
                    <a:pt x="5161" y="14935"/>
                    <a:pt x="5166" y="14935"/>
                  </a:cubicBezTo>
                  <a:cubicBezTo>
                    <a:pt x="5170" y="14935"/>
                    <a:pt x="5152" y="14916"/>
                    <a:pt x="5082" y="14847"/>
                  </a:cubicBezTo>
                  <a:close/>
                  <a:moveTo>
                    <a:pt x="17443" y="14951"/>
                  </a:moveTo>
                  <a:cubicBezTo>
                    <a:pt x="17410" y="14986"/>
                    <a:pt x="17380" y="15020"/>
                    <a:pt x="17345" y="15051"/>
                  </a:cubicBezTo>
                  <a:cubicBezTo>
                    <a:pt x="17347" y="15056"/>
                    <a:pt x="17350" y="15059"/>
                    <a:pt x="17353" y="15059"/>
                  </a:cubicBezTo>
                  <a:cubicBezTo>
                    <a:pt x="17368" y="15059"/>
                    <a:pt x="17401" y="15005"/>
                    <a:pt x="17443" y="14953"/>
                  </a:cubicBezTo>
                  <a:lnTo>
                    <a:pt x="17443" y="14951"/>
                  </a:lnTo>
                  <a:close/>
                  <a:moveTo>
                    <a:pt x="7307" y="15032"/>
                  </a:moveTo>
                  <a:lnTo>
                    <a:pt x="7321" y="15074"/>
                  </a:lnTo>
                  <a:lnTo>
                    <a:pt x="7356" y="15067"/>
                  </a:lnTo>
                  <a:lnTo>
                    <a:pt x="7307" y="15032"/>
                  </a:lnTo>
                  <a:close/>
                  <a:moveTo>
                    <a:pt x="16979" y="15143"/>
                  </a:moveTo>
                  <a:lnTo>
                    <a:pt x="16979" y="15146"/>
                  </a:lnTo>
                  <a:cubicBezTo>
                    <a:pt x="16979" y="15145"/>
                    <a:pt x="16980" y="15145"/>
                    <a:pt x="16980" y="15145"/>
                  </a:cubicBezTo>
                  <a:lnTo>
                    <a:pt x="16980" y="15145"/>
                  </a:lnTo>
                  <a:cubicBezTo>
                    <a:pt x="16980" y="15144"/>
                    <a:pt x="16979" y="15144"/>
                    <a:pt x="16979" y="15143"/>
                  </a:cubicBezTo>
                  <a:close/>
                  <a:moveTo>
                    <a:pt x="7743" y="15197"/>
                  </a:moveTo>
                  <a:cubicBezTo>
                    <a:pt x="7737" y="15197"/>
                    <a:pt x="7746" y="15218"/>
                    <a:pt x="7734" y="15224"/>
                  </a:cubicBezTo>
                  <a:lnTo>
                    <a:pt x="7734" y="15227"/>
                  </a:lnTo>
                  <a:lnTo>
                    <a:pt x="7759" y="15208"/>
                  </a:lnTo>
                  <a:cubicBezTo>
                    <a:pt x="7750" y="15200"/>
                    <a:pt x="7746" y="15197"/>
                    <a:pt x="7743" y="15197"/>
                  </a:cubicBezTo>
                  <a:close/>
                  <a:moveTo>
                    <a:pt x="3765" y="15313"/>
                  </a:moveTo>
                  <a:cubicBezTo>
                    <a:pt x="3766" y="15318"/>
                    <a:pt x="3769" y="15325"/>
                    <a:pt x="3772" y="15333"/>
                  </a:cubicBezTo>
                  <a:cubicBezTo>
                    <a:pt x="3770" y="15327"/>
                    <a:pt x="3768" y="15320"/>
                    <a:pt x="3765" y="15313"/>
                  </a:cubicBezTo>
                  <a:close/>
                  <a:moveTo>
                    <a:pt x="17431" y="15236"/>
                  </a:moveTo>
                  <a:lnTo>
                    <a:pt x="17343" y="15296"/>
                  </a:lnTo>
                  <a:lnTo>
                    <a:pt x="17366" y="15343"/>
                  </a:lnTo>
                  <a:lnTo>
                    <a:pt x="17431" y="15236"/>
                  </a:lnTo>
                  <a:close/>
                  <a:moveTo>
                    <a:pt x="13379" y="15368"/>
                  </a:moveTo>
                  <a:lnTo>
                    <a:pt x="13379" y="15368"/>
                  </a:lnTo>
                  <a:cubicBezTo>
                    <a:pt x="13365" y="15382"/>
                    <a:pt x="13346" y="15398"/>
                    <a:pt x="13328" y="15419"/>
                  </a:cubicBezTo>
                  <a:cubicBezTo>
                    <a:pt x="13314" y="15415"/>
                    <a:pt x="13312" y="15398"/>
                    <a:pt x="13323" y="15389"/>
                  </a:cubicBezTo>
                  <a:lnTo>
                    <a:pt x="13323" y="15389"/>
                  </a:lnTo>
                  <a:lnTo>
                    <a:pt x="13321" y="15391"/>
                  </a:lnTo>
                  <a:cubicBezTo>
                    <a:pt x="13321" y="15394"/>
                    <a:pt x="13322" y="15395"/>
                    <a:pt x="13325" y="15395"/>
                  </a:cubicBezTo>
                  <a:cubicBezTo>
                    <a:pt x="13334" y="15395"/>
                    <a:pt x="13359" y="15379"/>
                    <a:pt x="13379" y="15368"/>
                  </a:cubicBezTo>
                  <a:close/>
                  <a:moveTo>
                    <a:pt x="15723" y="15358"/>
                  </a:moveTo>
                  <a:cubicBezTo>
                    <a:pt x="15710" y="15358"/>
                    <a:pt x="15668" y="15404"/>
                    <a:pt x="15628" y="15440"/>
                  </a:cubicBezTo>
                  <a:lnTo>
                    <a:pt x="15727" y="15361"/>
                  </a:lnTo>
                  <a:cubicBezTo>
                    <a:pt x="15727" y="15359"/>
                    <a:pt x="15725" y="15358"/>
                    <a:pt x="15723" y="15358"/>
                  </a:cubicBezTo>
                  <a:close/>
                  <a:moveTo>
                    <a:pt x="12988" y="15423"/>
                  </a:moveTo>
                  <a:cubicBezTo>
                    <a:pt x="12990" y="15423"/>
                    <a:pt x="12992" y="15423"/>
                    <a:pt x="12994" y="15424"/>
                  </a:cubicBezTo>
                  <a:cubicBezTo>
                    <a:pt x="12985" y="15433"/>
                    <a:pt x="12975" y="15445"/>
                    <a:pt x="12964" y="15459"/>
                  </a:cubicBezTo>
                  <a:cubicBezTo>
                    <a:pt x="12964" y="15461"/>
                    <a:pt x="12964" y="15463"/>
                    <a:pt x="12964" y="15466"/>
                  </a:cubicBezTo>
                  <a:lnTo>
                    <a:pt x="12962" y="15468"/>
                  </a:lnTo>
                  <a:cubicBezTo>
                    <a:pt x="12959" y="15461"/>
                    <a:pt x="12959" y="15452"/>
                    <a:pt x="12959" y="15445"/>
                  </a:cubicBezTo>
                  <a:cubicBezTo>
                    <a:pt x="12970" y="15428"/>
                    <a:pt x="12980" y="15423"/>
                    <a:pt x="12988" y="15423"/>
                  </a:cubicBezTo>
                  <a:close/>
                  <a:moveTo>
                    <a:pt x="15588" y="15473"/>
                  </a:moveTo>
                  <a:lnTo>
                    <a:pt x="15581" y="15477"/>
                  </a:lnTo>
                  <a:lnTo>
                    <a:pt x="15583" y="15477"/>
                  </a:lnTo>
                  <a:cubicBezTo>
                    <a:pt x="15579" y="15479"/>
                    <a:pt x="15579" y="15479"/>
                    <a:pt x="15572" y="15482"/>
                  </a:cubicBezTo>
                  <a:cubicBezTo>
                    <a:pt x="15579" y="15479"/>
                    <a:pt x="15583" y="15475"/>
                    <a:pt x="15588" y="15473"/>
                  </a:cubicBezTo>
                  <a:close/>
                  <a:moveTo>
                    <a:pt x="5518" y="15599"/>
                  </a:moveTo>
                  <a:lnTo>
                    <a:pt x="5518" y="15599"/>
                  </a:lnTo>
                  <a:cubicBezTo>
                    <a:pt x="5525" y="15610"/>
                    <a:pt x="5536" y="15624"/>
                    <a:pt x="5550" y="15642"/>
                  </a:cubicBezTo>
                  <a:cubicBezTo>
                    <a:pt x="5539" y="15627"/>
                    <a:pt x="5529" y="15613"/>
                    <a:pt x="5518" y="15599"/>
                  </a:cubicBezTo>
                  <a:close/>
                  <a:moveTo>
                    <a:pt x="17155" y="14988"/>
                  </a:moveTo>
                  <a:lnTo>
                    <a:pt x="17000" y="15192"/>
                  </a:lnTo>
                  <a:cubicBezTo>
                    <a:pt x="16991" y="15186"/>
                    <a:pt x="17020" y="15134"/>
                    <a:pt x="17003" y="15134"/>
                  </a:cubicBezTo>
                  <a:cubicBezTo>
                    <a:pt x="16998" y="15134"/>
                    <a:pt x="16991" y="15137"/>
                    <a:pt x="16980" y="15145"/>
                  </a:cubicBezTo>
                  <a:lnTo>
                    <a:pt x="16980" y="15145"/>
                  </a:lnTo>
                  <a:cubicBezTo>
                    <a:pt x="16999" y="15197"/>
                    <a:pt x="16856" y="15402"/>
                    <a:pt x="16668" y="15514"/>
                  </a:cubicBezTo>
                  <a:cubicBezTo>
                    <a:pt x="16586" y="15630"/>
                    <a:pt x="16651" y="15678"/>
                    <a:pt x="16761" y="15678"/>
                  </a:cubicBezTo>
                  <a:cubicBezTo>
                    <a:pt x="16818" y="15678"/>
                    <a:pt x="16887" y="15665"/>
                    <a:pt x="16954" y="15642"/>
                  </a:cubicBezTo>
                  <a:cubicBezTo>
                    <a:pt x="16942" y="15621"/>
                    <a:pt x="16928" y="15607"/>
                    <a:pt x="17063" y="15433"/>
                  </a:cubicBezTo>
                  <a:lnTo>
                    <a:pt x="17063" y="15433"/>
                  </a:lnTo>
                  <a:cubicBezTo>
                    <a:pt x="17006" y="15460"/>
                    <a:pt x="16808" y="15620"/>
                    <a:pt x="16763" y="15620"/>
                  </a:cubicBezTo>
                  <a:cubicBezTo>
                    <a:pt x="16750" y="15620"/>
                    <a:pt x="16750" y="15605"/>
                    <a:pt x="16773" y="15568"/>
                  </a:cubicBezTo>
                  <a:cubicBezTo>
                    <a:pt x="16958" y="15345"/>
                    <a:pt x="16951" y="15412"/>
                    <a:pt x="17069" y="15333"/>
                  </a:cubicBezTo>
                  <a:lnTo>
                    <a:pt x="17069" y="15333"/>
                  </a:lnTo>
                  <a:cubicBezTo>
                    <a:pt x="17063" y="15335"/>
                    <a:pt x="17058" y="15336"/>
                    <a:pt x="17053" y="15336"/>
                  </a:cubicBezTo>
                  <a:cubicBezTo>
                    <a:pt x="16974" y="15336"/>
                    <a:pt x="17259" y="15008"/>
                    <a:pt x="17155" y="14988"/>
                  </a:cubicBezTo>
                  <a:close/>
                  <a:moveTo>
                    <a:pt x="17116" y="15498"/>
                  </a:moveTo>
                  <a:lnTo>
                    <a:pt x="17023" y="15626"/>
                  </a:lnTo>
                  <a:lnTo>
                    <a:pt x="17030" y="15700"/>
                  </a:lnTo>
                  <a:lnTo>
                    <a:pt x="17116" y="15498"/>
                  </a:lnTo>
                  <a:close/>
                  <a:moveTo>
                    <a:pt x="8179" y="15683"/>
                  </a:moveTo>
                  <a:lnTo>
                    <a:pt x="8179" y="15683"/>
                  </a:lnTo>
                  <a:cubicBezTo>
                    <a:pt x="8165" y="15693"/>
                    <a:pt x="8188" y="15711"/>
                    <a:pt x="8205" y="15730"/>
                  </a:cubicBezTo>
                  <a:cubicBezTo>
                    <a:pt x="8207" y="15732"/>
                    <a:pt x="8209" y="15734"/>
                    <a:pt x="8211" y="15737"/>
                  </a:cubicBezTo>
                  <a:lnTo>
                    <a:pt x="8211" y="15737"/>
                  </a:lnTo>
                  <a:lnTo>
                    <a:pt x="8207" y="15730"/>
                  </a:lnTo>
                  <a:lnTo>
                    <a:pt x="8179" y="15683"/>
                  </a:lnTo>
                  <a:close/>
                  <a:moveTo>
                    <a:pt x="8211" y="15737"/>
                  </a:moveTo>
                  <a:lnTo>
                    <a:pt x="8216" y="15748"/>
                  </a:lnTo>
                  <a:cubicBezTo>
                    <a:pt x="8215" y="15745"/>
                    <a:pt x="8213" y="15741"/>
                    <a:pt x="8211" y="15737"/>
                  </a:cubicBezTo>
                  <a:close/>
                  <a:moveTo>
                    <a:pt x="8216" y="15746"/>
                  </a:moveTo>
                  <a:lnTo>
                    <a:pt x="8218" y="15750"/>
                  </a:lnTo>
                  <a:lnTo>
                    <a:pt x="8218" y="15750"/>
                  </a:lnTo>
                  <a:cubicBezTo>
                    <a:pt x="8218" y="15748"/>
                    <a:pt x="8217" y="15747"/>
                    <a:pt x="8216" y="15746"/>
                  </a:cubicBezTo>
                  <a:close/>
                  <a:moveTo>
                    <a:pt x="8216" y="15751"/>
                  </a:moveTo>
                  <a:cubicBezTo>
                    <a:pt x="8218" y="15753"/>
                    <a:pt x="8216" y="15755"/>
                    <a:pt x="8218" y="15755"/>
                  </a:cubicBezTo>
                  <a:cubicBezTo>
                    <a:pt x="8218" y="15754"/>
                    <a:pt x="8218" y="15752"/>
                    <a:pt x="8218" y="15751"/>
                  </a:cubicBezTo>
                  <a:close/>
                  <a:moveTo>
                    <a:pt x="16466" y="15734"/>
                  </a:moveTo>
                  <a:cubicBezTo>
                    <a:pt x="16460" y="15734"/>
                    <a:pt x="16443" y="15745"/>
                    <a:pt x="16411" y="15772"/>
                  </a:cubicBezTo>
                  <a:lnTo>
                    <a:pt x="16411" y="15769"/>
                  </a:lnTo>
                  <a:cubicBezTo>
                    <a:pt x="16393" y="15797"/>
                    <a:pt x="16365" y="15818"/>
                    <a:pt x="16348" y="15843"/>
                  </a:cubicBezTo>
                  <a:lnTo>
                    <a:pt x="16374" y="15857"/>
                  </a:lnTo>
                  <a:cubicBezTo>
                    <a:pt x="16437" y="15793"/>
                    <a:pt x="16481" y="15734"/>
                    <a:pt x="16466" y="15734"/>
                  </a:cubicBezTo>
                  <a:close/>
                  <a:moveTo>
                    <a:pt x="8508" y="15959"/>
                  </a:moveTo>
                  <a:lnTo>
                    <a:pt x="8508" y="15959"/>
                  </a:lnTo>
                  <a:cubicBezTo>
                    <a:pt x="8506" y="15964"/>
                    <a:pt x="8504" y="15969"/>
                    <a:pt x="8504" y="15973"/>
                  </a:cubicBezTo>
                  <a:cubicBezTo>
                    <a:pt x="8506" y="15969"/>
                    <a:pt x="8508" y="15964"/>
                    <a:pt x="8508" y="15959"/>
                  </a:cubicBezTo>
                  <a:close/>
                  <a:moveTo>
                    <a:pt x="16972" y="15639"/>
                  </a:moveTo>
                  <a:lnTo>
                    <a:pt x="16954" y="15646"/>
                  </a:lnTo>
                  <a:cubicBezTo>
                    <a:pt x="16954" y="15648"/>
                    <a:pt x="16955" y="15651"/>
                    <a:pt x="16956" y="15654"/>
                  </a:cubicBezTo>
                  <a:lnTo>
                    <a:pt x="16956" y="15654"/>
                  </a:lnTo>
                  <a:lnTo>
                    <a:pt x="16641" y="15962"/>
                  </a:lnTo>
                  <a:lnTo>
                    <a:pt x="16657" y="15932"/>
                  </a:lnTo>
                  <a:lnTo>
                    <a:pt x="16599" y="15999"/>
                  </a:lnTo>
                  <a:cubicBezTo>
                    <a:pt x="16680" y="15934"/>
                    <a:pt x="16770" y="15876"/>
                    <a:pt x="16865" y="15827"/>
                  </a:cubicBezTo>
                  <a:cubicBezTo>
                    <a:pt x="16951" y="15708"/>
                    <a:pt x="16962" y="15672"/>
                    <a:pt x="16959" y="15653"/>
                  </a:cubicBezTo>
                  <a:lnTo>
                    <a:pt x="16959" y="15653"/>
                  </a:lnTo>
                  <a:lnTo>
                    <a:pt x="16972" y="15639"/>
                  </a:lnTo>
                  <a:close/>
                  <a:moveTo>
                    <a:pt x="8555" y="16135"/>
                  </a:moveTo>
                  <a:cubicBezTo>
                    <a:pt x="8558" y="16136"/>
                    <a:pt x="8560" y="16137"/>
                    <a:pt x="8562" y="16138"/>
                  </a:cubicBezTo>
                  <a:cubicBezTo>
                    <a:pt x="8559" y="16137"/>
                    <a:pt x="8557" y="16136"/>
                    <a:pt x="8555" y="16135"/>
                  </a:cubicBezTo>
                  <a:close/>
                  <a:moveTo>
                    <a:pt x="15005" y="16135"/>
                  </a:moveTo>
                  <a:cubicBezTo>
                    <a:pt x="15002" y="16135"/>
                    <a:pt x="14997" y="16136"/>
                    <a:pt x="14990" y="16138"/>
                  </a:cubicBezTo>
                  <a:cubicBezTo>
                    <a:pt x="14995" y="16138"/>
                    <a:pt x="15002" y="16138"/>
                    <a:pt x="15009" y="16136"/>
                  </a:cubicBezTo>
                  <a:cubicBezTo>
                    <a:pt x="15008" y="16135"/>
                    <a:pt x="15007" y="16135"/>
                    <a:pt x="15005" y="16135"/>
                  </a:cubicBezTo>
                  <a:close/>
                  <a:moveTo>
                    <a:pt x="16464" y="16221"/>
                  </a:moveTo>
                  <a:lnTo>
                    <a:pt x="16464" y="16221"/>
                  </a:lnTo>
                  <a:cubicBezTo>
                    <a:pt x="16420" y="16249"/>
                    <a:pt x="16374" y="16282"/>
                    <a:pt x="16325" y="16316"/>
                  </a:cubicBezTo>
                  <a:cubicBezTo>
                    <a:pt x="16374" y="16295"/>
                    <a:pt x="16462" y="16244"/>
                    <a:pt x="16464" y="16221"/>
                  </a:cubicBezTo>
                  <a:close/>
                  <a:moveTo>
                    <a:pt x="8828" y="16309"/>
                  </a:moveTo>
                  <a:lnTo>
                    <a:pt x="8837" y="16319"/>
                  </a:lnTo>
                  <a:cubicBezTo>
                    <a:pt x="8844" y="16319"/>
                    <a:pt x="8851" y="16319"/>
                    <a:pt x="8858" y="16316"/>
                  </a:cubicBezTo>
                  <a:lnTo>
                    <a:pt x="8828" y="16309"/>
                  </a:lnTo>
                  <a:close/>
                  <a:moveTo>
                    <a:pt x="16363" y="16251"/>
                  </a:moveTo>
                  <a:lnTo>
                    <a:pt x="16363" y="16251"/>
                  </a:lnTo>
                  <a:cubicBezTo>
                    <a:pt x="16370" y="16251"/>
                    <a:pt x="16332" y="16292"/>
                    <a:pt x="16316" y="16314"/>
                  </a:cubicBezTo>
                  <a:cubicBezTo>
                    <a:pt x="16316" y="16319"/>
                    <a:pt x="16316" y="16323"/>
                    <a:pt x="16316" y="16323"/>
                  </a:cubicBezTo>
                  <a:lnTo>
                    <a:pt x="16318" y="16323"/>
                  </a:lnTo>
                  <a:cubicBezTo>
                    <a:pt x="16309" y="16328"/>
                    <a:pt x="16302" y="16331"/>
                    <a:pt x="16300" y="16331"/>
                  </a:cubicBezTo>
                  <a:cubicBezTo>
                    <a:pt x="16299" y="16331"/>
                    <a:pt x="16301" y="16329"/>
                    <a:pt x="16309" y="16323"/>
                  </a:cubicBezTo>
                  <a:cubicBezTo>
                    <a:pt x="16311" y="16319"/>
                    <a:pt x="16314" y="16316"/>
                    <a:pt x="16316" y="16314"/>
                  </a:cubicBezTo>
                  <a:cubicBezTo>
                    <a:pt x="16314" y="16305"/>
                    <a:pt x="16314" y="16295"/>
                    <a:pt x="16316" y="16286"/>
                  </a:cubicBezTo>
                  <a:cubicBezTo>
                    <a:pt x="16347" y="16261"/>
                    <a:pt x="16360" y="16251"/>
                    <a:pt x="16363" y="16251"/>
                  </a:cubicBezTo>
                  <a:close/>
                  <a:moveTo>
                    <a:pt x="14673" y="16334"/>
                  </a:moveTo>
                  <a:cubicBezTo>
                    <a:pt x="14668" y="16341"/>
                    <a:pt x="14663" y="16347"/>
                    <a:pt x="14658" y="16353"/>
                  </a:cubicBezTo>
                  <a:cubicBezTo>
                    <a:pt x="14665" y="16346"/>
                    <a:pt x="14669" y="16340"/>
                    <a:pt x="14673" y="16334"/>
                  </a:cubicBezTo>
                  <a:close/>
                  <a:moveTo>
                    <a:pt x="8963" y="16453"/>
                  </a:moveTo>
                  <a:lnTo>
                    <a:pt x="8957" y="16455"/>
                  </a:lnTo>
                  <a:lnTo>
                    <a:pt x="8957" y="16455"/>
                  </a:lnTo>
                  <a:cubicBezTo>
                    <a:pt x="8959" y="16455"/>
                    <a:pt x="8961" y="16454"/>
                    <a:pt x="8963" y="16453"/>
                  </a:cubicBezTo>
                  <a:close/>
                  <a:moveTo>
                    <a:pt x="16599" y="16003"/>
                  </a:moveTo>
                  <a:lnTo>
                    <a:pt x="16599" y="16003"/>
                  </a:lnTo>
                  <a:cubicBezTo>
                    <a:pt x="16499" y="16091"/>
                    <a:pt x="16402" y="16187"/>
                    <a:pt x="16314" y="16286"/>
                  </a:cubicBezTo>
                  <a:cubicBezTo>
                    <a:pt x="16322" y="16209"/>
                    <a:pt x="16427" y="16070"/>
                    <a:pt x="16364" y="16070"/>
                  </a:cubicBezTo>
                  <a:cubicBezTo>
                    <a:pt x="16355" y="16070"/>
                    <a:pt x="16342" y="16073"/>
                    <a:pt x="16325" y="16080"/>
                  </a:cubicBezTo>
                  <a:cubicBezTo>
                    <a:pt x="16142" y="16270"/>
                    <a:pt x="16228" y="16242"/>
                    <a:pt x="16133" y="16370"/>
                  </a:cubicBezTo>
                  <a:cubicBezTo>
                    <a:pt x="16217" y="16280"/>
                    <a:pt x="16247" y="16252"/>
                    <a:pt x="16253" y="16252"/>
                  </a:cubicBezTo>
                  <a:lnTo>
                    <a:pt x="16253" y="16252"/>
                  </a:lnTo>
                  <a:cubicBezTo>
                    <a:pt x="16263" y="16252"/>
                    <a:pt x="16200" y="16338"/>
                    <a:pt x="16224" y="16338"/>
                  </a:cubicBezTo>
                  <a:cubicBezTo>
                    <a:pt x="16234" y="16338"/>
                    <a:pt x="16258" y="16324"/>
                    <a:pt x="16307" y="16284"/>
                  </a:cubicBezTo>
                  <a:lnTo>
                    <a:pt x="16307" y="16284"/>
                  </a:lnTo>
                  <a:cubicBezTo>
                    <a:pt x="16253" y="16349"/>
                    <a:pt x="16202" y="16404"/>
                    <a:pt x="16154" y="16455"/>
                  </a:cubicBezTo>
                  <a:cubicBezTo>
                    <a:pt x="16212" y="16407"/>
                    <a:pt x="16270" y="16360"/>
                    <a:pt x="16328" y="16319"/>
                  </a:cubicBezTo>
                  <a:lnTo>
                    <a:pt x="16328" y="16319"/>
                  </a:lnTo>
                  <a:lnTo>
                    <a:pt x="16318" y="16323"/>
                  </a:lnTo>
                  <a:lnTo>
                    <a:pt x="16318" y="16323"/>
                  </a:lnTo>
                  <a:lnTo>
                    <a:pt x="16599" y="16003"/>
                  </a:lnTo>
                  <a:close/>
                  <a:moveTo>
                    <a:pt x="8776" y="16486"/>
                  </a:moveTo>
                  <a:cubicBezTo>
                    <a:pt x="8776" y="16490"/>
                    <a:pt x="8778" y="16493"/>
                    <a:pt x="8779" y="16497"/>
                  </a:cubicBezTo>
                  <a:cubicBezTo>
                    <a:pt x="8779" y="16493"/>
                    <a:pt x="8778" y="16490"/>
                    <a:pt x="8776" y="16486"/>
                  </a:cubicBezTo>
                  <a:close/>
                  <a:moveTo>
                    <a:pt x="12299" y="16488"/>
                  </a:moveTo>
                  <a:lnTo>
                    <a:pt x="12299" y="16488"/>
                  </a:lnTo>
                  <a:cubicBezTo>
                    <a:pt x="12314" y="16497"/>
                    <a:pt x="12297" y="16526"/>
                    <a:pt x="12303" y="16526"/>
                  </a:cubicBezTo>
                  <a:cubicBezTo>
                    <a:pt x="12305" y="16526"/>
                    <a:pt x="12314" y="16518"/>
                    <a:pt x="12338" y="16493"/>
                  </a:cubicBezTo>
                  <a:cubicBezTo>
                    <a:pt x="12324" y="16493"/>
                    <a:pt x="12310" y="16493"/>
                    <a:pt x="12299" y="16488"/>
                  </a:cubicBezTo>
                  <a:close/>
                  <a:moveTo>
                    <a:pt x="11944" y="16575"/>
                  </a:moveTo>
                  <a:cubicBezTo>
                    <a:pt x="11938" y="16577"/>
                    <a:pt x="11932" y="16580"/>
                    <a:pt x="11923" y="16585"/>
                  </a:cubicBezTo>
                  <a:cubicBezTo>
                    <a:pt x="11930" y="16582"/>
                    <a:pt x="11937" y="16579"/>
                    <a:pt x="11944" y="16575"/>
                  </a:cubicBezTo>
                  <a:close/>
                  <a:moveTo>
                    <a:pt x="16253" y="16469"/>
                  </a:moveTo>
                  <a:cubicBezTo>
                    <a:pt x="16219" y="16518"/>
                    <a:pt x="16186" y="16571"/>
                    <a:pt x="16151" y="16629"/>
                  </a:cubicBezTo>
                  <a:cubicBezTo>
                    <a:pt x="16191" y="16578"/>
                    <a:pt x="16223" y="16525"/>
                    <a:pt x="16253" y="16469"/>
                  </a:cubicBezTo>
                  <a:close/>
                  <a:moveTo>
                    <a:pt x="5882" y="16620"/>
                  </a:moveTo>
                  <a:cubicBezTo>
                    <a:pt x="5885" y="16625"/>
                    <a:pt x="5890" y="16631"/>
                    <a:pt x="5896" y="16638"/>
                  </a:cubicBezTo>
                  <a:lnTo>
                    <a:pt x="5896" y="16638"/>
                  </a:lnTo>
                  <a:lnTo>
                    <a:pt x="5882" y="16620"/>
                  </a:lnTo>
                  <a:close/>
                  <a:moveTo>
                    <a:pt x="9284" y="16763"/>
                  </a:moveTo>
                  <a:cubicBezTo>
                    <a:pt x="9271" y="16763"/>
                    <a:pt x="9249" y="16777"/>
                    <a:pt x="9238" y="16782"/>
                  </a:cubicBezTo>
                  <a:cubicBezTo>
                    <a:pt x="9243" y="16781"/>
                    <a:pt x="9248" y="16780"/>
                    <a:pt x="9253" y="16780"/>
                  </a:cubicBezTo>
                  <a:cubicBezTo>
                    <a:pt x="9262" y="16780"/>
                    <a:pt x="9270" y="16782"/>
                    <a:pt x="9278" y="16787"/>
                  </a:cubicBezTo>
                  <a:cubicBezTo>
                    <a:pt x="9285" y="16782"/>
                    <a:pt x="9289" y="16773"/>
                    <a:pt x="9292" y="16766"/>
                  </a:cubicBezTo>
                  <a:cubicBezTo>
                    <a:pt x="9290" y="16764"/>
                    <a:pt x="9287" y="16763"/>
                    <a:pt x="9284" y="16763"/>
                  </a:cubicBezTo>
                  <a:close/>
                  <a:moveTo>
                    <a:pt x="9048" y="16768"/>
                  </a:moveTo>
                  <a:lnTo>
                    <a:pt x="9048" y="16768"/>
                  </a:lnTo>
                  <a:cubicBezTo>
                    <a:pt x="9060" y="16785"/>
                    <a:pt x="9072" y="16799"/>
                    <a:pt x="9081" y="16815"/>
                  </a:cubicBezTo>
                  <a:lnTo>
                    <a:pt x="9048" y="16768"/>
                  </a:lnTo>
                  <a:close/>
                  <a:moveTo>
                    <a:pt x="9341" y="16820"/>
                  </a:moveTo>
                  <a:cubicBezTo>
                    <a:pt x="9334" y="16820"/>
                    <a:pt x="9337" y="16828"/>
                    <a:pt x="9347" y="16850"/>
                  </a:cubicBezTo>
                  <a:lnTo>
                    <a:pt x="9350" y="16850"/>
                  </a:lnTo>
                  <a:cubicBezTo>
                    <a:pt x="9360" y="16858"/>
                    <a:pt x="9366" y="16861"/>
                    <a:pt x="9369" y="16861"/>
                  </a:cubicBezTo>
                  <a:cubicBezTo>
                    <a:pt x="9379" y="16861"/>
                    <a:pt x="9364" y="16833"/>
                    <a:pt x="9371" y="16831"/>
                  </a:cubicBezTo>
                  <a:cubicBezTo>
                    <a:pt x="9356" y="16824"/>
                    <a:pt x="9346" y="16820"/>
                    <a:pt x="9341" y="16820"/>
                  </a:cubicBezTo>
                  <a:close/>
                  <a:moveTo>
                    <a:pt x="15769" y="16606"/>
                  </a:moveTo>
                  <a:lnTo>
                    <a:pt x="15607" y="16701"/>
                  </a:lnTo>
                  <a:lnTo>
                    <a:pt x="15634" y="16715"/>
                  </a:lnTo>
                  <a:cubicBezTo>
                    <a:pt x="15481" y="16850"/>
                    <a:pt x="15537" y="16843"/>
                    <a:pt x="15537" y="16875"/>
                  </a:cubicBezTo>
                  <a:lnTo>
                    <a:pt x="15769" y="16606"/>
                  </a:lnTo>
                  <a:close/>
                  <a:moveTo>
                    <a:pt x="16151" y="16458"/>
                  </a:moveTo>
                  <a:lnTo>
                    <a:pt x="16151" y="16458"/>
                  </a:lnTo>
                  <a:cubicBezTo>
                    <a:pt x="16057" y="16540"/>
                    <a:pt x="15961" y="16628"/>
                    <a:pt x="15873" y="16715"/>
                  </a:cubicBezTo>
                  <a:lnTo>
                    <a:pt x="15873" y="16715"/>
                  </a:lnTo>
                  <a:cubicBezTo>
                    <a:pt x="15873" y="16708"/>
                    <a:pt x="15872" y="16704"/>
                    <a:pt x="15870" y="16704"/>
                  </a:cubicBezTo>
                  <a:cubicBezTo>
                    <a:pt x="15867" y="16704"/>
                    <a:pt x="15862" y="16709"/>
                    <a:pt x="15852" y="16722"/>
                  </a:cubicBezTo>
                  <a:lnTo>
                    <a:pt x="15850" y="16724"/>
                  </a:lnTo>
                  <a:cubicBezTo>
                    <a:pt x="15794" y="16766"/>
                    <a:pt x="15750" y="16822"/>
                    <a:pt x="15718" y="16884"/>
                  </a:cubicBezTo>
                  <a:cubicBezTo>
                    <a:pt x="15764" y="16829"/>
                    <a:pt x="15814" y="16774"/>
                    <a:pt x="15871" y="16719"/>
                  </a:cubicBezTo>
                  <a:lnTo>
                    <a:pt x="15871" y="16719"/>
                  </a:lnTo>
                  <a:cubicBezTo>
                    <a:pt x="15872" y="16732"/>
                    <a:pt x="15867" y="16754"/>
                    <a:pt x="15880" y="16754"/>
                  </a:cubicBezTo>
                  <a:cubicBezTo>
                    <a:pt x="15890" y="16754"/>
                    <a:pt x="15910" y="16741"/>
                    <a:pt x="15950" y="16701"/>
                  </a:cubicBezTo>
                  <a:lnTo>
                    <a:pt x="15950" y="16703"/>
                  </a:lnTo>
                  <a:cubicBezTo>
                    <a:pt x="16008" y="16615"/>
                    <a:pt x="16077" y="16534"/>
                    <a:pt x="16151" y="16458"/>
                  </a:cubicBezTo>
                  <a:close/>
                  <a:moveTo>
                    <a:pt x="16151" y="16629"/>
                  </a:moveTo>
                  <a:lnTo>
                    <a:pt x="16151" y="16629"/>
                  </a:lnTo>
                  <a:cubicBezTo>
                    <a:pt x="16068" y="16736"/>
                    <a:pt x="15968" y="16826"/>
                    <a:pt x="15855" y="16901"/>
                  </a:cubicBezTo>
                  <a:cubicBezTo>
                    <a:pt x="15844" y="16925"/>
                    <a:pt x="15850" y="16933"/>
                    <a:pt x="15862" y="16933"/>
                  </a:cubicBezTo>
                  <a:cubicBezTo>
                    <a:pt x="15882" y="16933"/>
                    <a:pt x="15919" y="16914"/>
                    <a:pt x="15935" y="16914"/>
                  </a:cubicBezTo>
                  <a:cubicBezTo>
                    <a:pt x="15944" y="16914"/>
                    <a:pt x="15947" y="16921"/>
                    <a:pt x="15934" y="16942"/>
                  </a:cubicBezTo>
                  <a:cubicBezTo>
                    <a:pt x="16017" y="16845"/>
                    <a:pt x="16091" y="16741"/>
                    <a:pt x="16151" y="16629"/>
                  </a:cubicBezTo>
                  <a:close/>
                  <a:moveTo>
                    <a:pt x="13903" y="16986"/>
                  </a:moveTo>
                  <a:lnTo>
                    <a:pt x="13903" y="16986"/>
                  </a:lnTo>
                  <a:cubicBezTo>
                    <a:pt x="13893" y="16989"/>
                    <a:pt x="13884" y="16993"/>
                    <a:pt x="13877" y="17000"/>
                  </a:cubicBezTo>
                  <a:cubicBezTo>
                    <a:pt x="13887" y="16998"/>
                    <a:pt x="13896" y="16991"/>
                    <a:pt x="13903" y="16986"/>
                  </a:cubicBezTo>
                  <a:close/>
                  <a:moveTo>
                    <a:pt x="15720" y="16880"/>
                  </a:moveTo>
                  <a:lnTo>
                    <a:pt x="15720" y="16880"/>
                  </a:lnTo>
                  <a:cubicBezTo>
                    <a:pt x="15681" y="16924"/>
                    <a:pt x="15648" y="16965"/>
                    <a:pt x="15621" y="17003"/>
                  </a:cubicBezTo>
                  <a:cubicBezTo>
                    <a:pt x="15631" y="16998"/>
                    <a:pt x="15640" y="16994"/>
                    <a:pt x="15653" y="16991"/>
                  </a:cubicBezTo>
                  <a:lnTo>
                    <a:pt x="15653" y="16991"/>
                  </a:lnTo>
                  <a:lnTo>
                    <a:pt x="15646" y="17003"/>
                  </a:lnTo>
                  <a:cubicBezTo>
                    <a:pt x="15667" y="16993"/>
                    <a:pt x="15670" y="16990"/>
                    <a:pt x="15665" y="16990"/>
                  </a:cubicBezTo>
                  <a:cubicBezTo>
                    <a:pt x="15663" y="16990"/>
                    <a:pt x="15659" y="16990"/>
                    <a:pt x="15655" y="16991"/>
                  </a:cubicBezTo>
                  <a:lnTo>
                    <a:pt x="15653" y="16991"/>
                  </a:lnTo>
                  <a:cubicBezTo>
                    <a:pt x="15679" y="16956"/>
                    <a:pt x="15699" y="16917"/>
                    <a:pt x="15720" y="16880"/>
                  </a:cubicBezTo>
                  <a:close/>
                  <a:moveTo>
                    <a:pt x="14169" y="16947"/>
                  </a:moveTo>
                  <a:lnTo>
                    <a:pt x="14144" y="16972"/>
                  </a:lnTo>
                  <a:cubicBezTo>
                    <a:pt x="14139" y="16984"/>
                    <a:pt x="14135" y="16996"/>
                    <a:pt x="14132" y="17007"/>
                  </a:cubicBezTo>
                  <a:lnTo>
                    <a:pt x="14169" y="16947"/>
                  </a:lnTo>
                  <a:close/>
                  <a:moveTo>
                    <a:pt x="15621" y="17007"/>
                  </a:moveTo>
                  <a:cubicBezTo>
                    <a:pt x="15609" y="17009"/>
                    <a:pt x="15600" y="17016"/>
                    <a:pt x="15609" y="17021"/>
                  </a:cubicBezTo>
                  <a:lnTo>
                    <a:pt x="15609" y="17021"/>
                  </a:lnTo>
                  <a:cubicBezTo>
                    <a:pt x="15613" y="17017"/>
                    <a:pt x="15617" y="17011"/>
                    <a:pt x="15621" y="17007"/>
                  </a:cubicBezTo>
                  <a:close/>
                  <a:moveTo>
                    <a:pt x="15609" y="17021"/>
                  </a:moveTo>
                  <a:lnTo>
                    <a:pt x="15609" y="17021"/>
                  </a:lnTo>
                  <a:cubicBezTo>
                    <a:pt x="15608" y="17022"/>
                    <a:pt x="15607" y="17023"/>
                    <a:pt x="15607" y="17023"/>
                  </a:cubicBezTo>
                  <a:lnTo>
                    <a:pt x="15609" y="17021"/>
                  </a:lnTo>
                  <a:cubicBezTo>
                    <a:pt x="15609" y="17021"/>
                    <a:pt x="15609" y="17021"/>
                    <a:pt x="15609" y="17021"/>
                  </a:cubicBezTo>
                  <a:close/>
                  <a:moveTo>
                    <a:pt x="6359" y="17098"/>
                  </a:moveTo>
                  <a:cubicBezTo>
                    <a:pt x="6366" y="17107"/>
                    <a:pt x="6373" y="17118"/>
                    <a:pt x="6378" y="17128"/>
                  </a:cubicBezTo>
                  <a:cubicBezTo>
                    <a:pt x="6387" y="17123"/>
                    <a:pt x="6375" y="17114"/>
                    <a:pt x="6359" y="17098"/>
                  </a:cubicBezTo>
                  <a:close/>
                  <a:moveTo>
                    <a:pt x="9558" y="17088"/>
                  </a:moveTo>
                  <a:lnTo>
                    <a:pt x="9623" y="17167"/>
                  </a:lnTo>
                  <a:cubicBezTo>
                    <a:pt x="9622" y="17151"/>
                    <a:pt x="9619" y="17133"/>
                    <a:pt x="9629" y="17133"/>
                  </a:cubicBezTo>
                  <a:cubicBezTo>
                    <a:pt x="9633" y="17133"/>
                    <a:pt x="9640" y="17137"/>
                    <a:pt x="9651" y="17146"/>
                  </a:cubicBezTo>
                  <a:cubicBezTo>
                    <a:pt x="9632" y="17110"/>
                    <a:pt x="9624" y="17099"/>
                    <a:pt x="9620" y="17099"/>
                  </a:cubicBezTo>
                  <a:cubicBezTo>
                    <a:pt x="9615" y="17099"/>
                    <a:pt x="9617" y="17122"/>
                    <a:pt x="9603" y="17122"/>
                  </a:cubicBezTo>
                  <a:cubicBezTo>
                    <a:pt x="9595" y="17122"/>
                    <a:pt x="9582" y="17114"/>
                    <a:pt x="9558" y="17088"/>
                  </a:cubicBezTo>
                  <a:close/>
                  <a:moveTo>
                    <a:pt x="13822" y="17278"/>
                  </a:moveTo>
                  <a:cubicBezTo>
                    <a:pt x="13822" y="17279"/>
                    <a:pt x="13822" y="17280"/>
                    <a:pt x="13822" y="17281"/>
                  </a:cubicBezTo>
                  <a:lnTo>
                    <a:pt x="13822" y="17278"/>
                  </a:lnTo>
                  <a:close/>
                  <a:moveTo>
                    <a:pt x="11517" y="17309"/>
                  </a:moveTo>
                  <a:lnTo>
                    <a:pt x="11517" y="17309"/>
                  </a:lnTo>
                  <a:cubicBezTo>
                    <a:pt x="11516" y="17311"/>
                    <a:pt x="11514" y="17312"/>
                    <a:pt x="11513" y="17313"/>
                  </a:cubicBezTo>
                  <a:cubicBezTo>
                    <a:pt x="11514" y="17312"/>
                    <a:pt x="11516" y="17311"/>
                    <a:pt x="11517" y="17309"/>
                  </a:cubicBezTo>
                  <a:close/>
                  <a:moveTo>
                    <a:pt x="15537" y="17200"/>
                  </a:moveTo>
                  <a:lnTo>
                    <a:pt x="15488" y="17278"/>
                  </a:lnTo>
                  <a:lnTo>
                    <a:pt x="15435" y="17394"/>
                  </a:lnTo>
                  <a:lnTo>
                    <a:pt x="15537" y="17200"/>
                  </a:lnTo>
                  <a:close/>
                  <a:moveTo>
                    <a:pt x="15384" y="17248"/>
                  </a:moveTo>
                  <a:lnTo>
                    <a:pt x="15257" y="17369"/>
                  </a:lnTo>
                  <a:lnTo>
                    <a:pt x="15257" y="17369"/>
                  </a:lnTo>
                  <a:lnTo>
                    <a:pt x="15257" y="17369"/>
                  </a:lnTo>
                  <a:lnTo>
                    <a:pt x="15199" y="17427"/>
                  </a:lnTo>
                  <a:cubicBezTo>
                    <a:pt x="15217" y="17424"/>
                    <a:pt x="15261" y="17422"/>
                    <a:pt x="15352" y="17350"/>
                  </a:cubicBezTo>
                  <a:lnTo>
                    <a:pt x="15352" y="17350"/>
                  </a:lnTo>
                  <a:lnTo>
                    <a:pt x="15259" y="17368"/>
                  </a:lnTo>
                  <a:lnTo>
                    <a:pt x="15259" y="17368"/>
                  </a:lnTo>
                  <a:cubicBezTo>
                    <a:pt x="15321" y="17307"/>
                    <a:pt x="15366" y="17267"/>
                    <a:pt x="15384" y="17248"/>
                  </a:cubicBezTo>
                  <a:close/>
                  <a:moveTo>
                    <a:pt x="15193" y="17426"/>
                  </a:moveTo>
                  <a:cubicBezTo>
                    <a:pt x="15187" y="17426"/>
                    <a:pt x="15184" y="17429"/>
                    <a:pt x="15182" y="17438"/>
                  </a:cubicBezTo>
                  <a:lnTo>
                    <a:pt x="15182" y="17441"/>
                  </a:lnTo>
                  <a:lnTo>
                    <a:pt x="15199" y="17427"/>
                  </a:lnTo>
                  <a:cubicBezTo>
                    <a:pt x="15197" y="17426"/>
                    <a:pt x="15195" y="17426"/>
                    <a:pt x="15193" y="17426"/>
                  </a:cubicBezTo>
                  <a:close/>
                  <a:moveTo>
                    <a:pt x="14997" y="17443"/>
                  </a:moveTo>
                  <a:cubicBezTo>
                    <a:pt x="14994" y="17443"/>
                    <a:pt x="14988" y="17445"/>
                    <a:pt x="14980" y="17448"/>
                  </a:cubicBezTo>
                  <a:lnTo>
                    <a:pt x="14980" y="17448"/>
                  </a:lnTo>
                  <a:cubicBezTo>
                    <a:pt x="14987" y="17448"/>
                    <a:pt x="14993" y="17448"/>
                    <a:pt x="14999" y="17448"/>
                  </a:cubicBezTo>
                  <a:cubicBezTo>
                    <a:pt x="15001" y="17445"/>
                    <a:pt x="15000" y="17443"/>
                    <a:pt x="14997" y="17443"/>
                  </a:cubicBezTo>
                  <a:close/>
                  <a:moveTo>
                    <a:pt x="15129" y="17378"/>
                  </a:moveTo>
                  <a:lnTo>
                    <a:pt x="15064" y="17466"/>
                  </a:lnTo>
                  <a:lnTo>
                    <a:pt x="15124" y="17411"/>
                  </a:lnTo>
                  <a:lnTo>
                    <a:pt x="15129" y="17378"/>
                  </a:lnTo>
                  <a:close/>
                  <a:moveTo>
                    <a:pt x="9804" y="17559"/>
                  </a:moveTo>
                  <a:cubicBezTo>
                    <a:pt x="9805" y="17559"/>
                    <a:pt x="9806" y="17559"/>
                    <a:pt x="9807" y="17559"/>
                  </a:cubicBezTo>
                  <a:lnTo>
                    <a:pt x="9807" y="17559"/>
                  </a:lnTo>
                  <a:cubicBezTo>
                    <a:pt x="9807" y="17559"/>
                    <a:pt x="9807" y="17559"/>
                    <a:pt x="9806" y="17559"/>
                  </a:cubicBezTo>
                  <a:close/>
                  <a:moveTo>
                    <a:pt x="9895" y="17642"/>
                  </a:moveTo>
                  <a:lnTo>
                    <a:pt x="9883" y="17649"/>
                  </a:lnTo>
                  <a:cubicBezTo>
                    <a:pt x="9885" y="17649"/>
                    <a:pt x="9890" y="17647"/>
                    <a:pt x="9895" y="17645"/>
                  </a:cubicBezTo>
                  <a:lnTo>
                    <a:pt x="9895" y="17642"/>
                  </a:lnTo>
                  <a:close/>
                  <a:moveTo>
                    <a:pt x="9807" y="17559"/>
                  </a:moveTo>
                  <a:lnTo>
                    <a:pt x="9807" y="17559"/>
                  </a:lnTo>
                  <a:cubicBezTo>
                    <a:pt x="9825" y="17583"/>
                    <a:pt x="9837" y="17631"/>
                    <a:pt x="9871" y="17654"/>
                  </a:cubicBezTo>
                  <a:lnTo>
                    <a:pt x="9883" y="17649"/>
                  </a:lnTo>
                  <a:cubicBezTo>
                    <a:pt x="9856" y="17649"/>
                    <a:pt x="9840" y="17568"/>
                    <a:pt x="9807" y="17559"/>
                  </a:cubicBezTo>
                  <a:close/>
                  <a:moveTo>
                    <a:pt x="15064" y="17466"/>
                  </a:moveTo>
                  <a:lnTo>
                    <a:pt x="14900" y="17612"/>
                  </a:lnTo>
                  <a:cubicBezTo>
                    <a:pt x="14911" y="17619"/>
                    <a:pt x="14955" y="17608"/>
                    <a:pt x="14923" y="17661"/>
                  </a:cubicBezTo>
                  <a:lnTo>
                    <a:pt x="15064" y="17466"/>
                  </a:lnTo>
                  <a:close/>
                  <a:moveTo>
                    <a:pt x="11151" y="17703"/>
                  </a:moveTo>
                  <a:cubicBezTo>
                    <a:pt x="11151" y="17706"/>
                    <a:pt x="11151" y="17709"/>
                    <a:pt x="11153" y="17709"/>
                  </a:cubicBezTo>
                  <a:cubicBezTo>
                    <a:pt x="11153" y="17709"/>
                    <a:pt x="11154" y="17709"/>
                    <a:pt x="11156" y="17707"/>
                  </a:cubicBezTo>
                  <a:cubicBezTo>
                    <a:pt x="11156" y="17705"/>
                    <a:pt x="11151" y="17705"/>
                    <a:pt x="11151" y="17703"/>
                  </a:cubicBezTo>
                  <a:close/>
                  <a:moveTo>
                    <a:pt x="14980" y="17448"/>
                  </a:moveTo>
                  <a:cubicBezTo>
                    <a:pt x="14903" y="17451"/>
                    <a:pt x="14827" y="17469"/>
                    <a:pt x="14758" y="17503"/>
                  </a:cubicBezTo>
                  <a:cubicBezTo>
                    <a:pt x="14737" y="17552"/>
                    <a:pt x="14705" y="17596"/>
                    <a:pt x="14663" y="17631"/>
                  </a:cubicBezTo>
                  <a:cubicBezTo>
                    <a:pt x="14644" y="17643"/>
                    <a:pt x="14634" y="17648"/>
                    <a:pt x="14629" y="17648"/>
                  </a:cubicBezTo>
                  <a:cubicBezTo>
                    <a:pt x="14616" y="17648"/>
                    <a:pt x="14641" y="17611"/>
                    <a:pt x="14632" y="17601"/>
                  </a:cubicBezTo>
                  <a:lnTo>
                    <a:pt x="14632" y="17601"/>
                  </a:lnTo>
                  <a:cubicBezTo>
                    <a:pt x="14639" y="17589"/>
                    <a:pt x="14643" y="17580"/>
                    <a:pt x="14640" y="17580"/>
                  </a:cubicBezTo>
                  <a:lnTo>
                    <a:pt x="14640" y="17580"/>
                  </a:lnTo>
                  <a:cubicBezTo>
                    <a:pt x="14638" y="17580"/>
                    <a:pt x="14629" y="17587"/>
                    <a:pt x="14612" y="17603"/>
                  </a:cubicBezTo>
                  <a:cubicBezTo>
                    <a:pt x="14617" y="17600"/>
                    <a:pt x="14620" y="17599"/>
                    <a:pt x="14622" y="17599"/>
                  </a:cubicBezTo>
                  <a:cubicBezTo>
                    <a:pt x="14625" y="17599"/>
                    <a:pt x="14627" y="17601"/>
                    <a:pt x="14630" y="17602"/>
                  </a:cubicBezTo>
                  <a:lnTo>
                    <a:pt x="14630" y="17602"/>
                  </a:lnTo>
                  <a:cubicBezTo>
                    <a:pt x="14606" y="17640"/>
                    <a:pt x="14557" y="17711"/>
                    <a:pt x="14581" y="17711"/>
                  </a:cubicBezTo>
                  <a:cubicBezTo>
                    <a:pt x="14591" y="17711"/>
                    <a:pt x="14615" y="17698"/>
                    <a:pt x="14661" y="17663"/>
                  </a:cubicBezTo>
                  <a:lnTo>
                    <a:pt x="14677" y="17635"/>
                  </a:lnTo>
                  <a:cubicBezTo>
                    <a:pt x="14781" y="17553"/>
                    <a:pt x="14928" y="17468"/>
                    <a:pt x="14980" y="17448"/>
                  </a:cubicBezTo>
                  <a:close/>
                  <a:moveTo>
                    <a:pt x="9950" y="17712"/>
                  </a:moveTo>
                  <a:cubicBezTo>
                    <a:pt x="9955" y="17719"/>
                    <a:pt x="9962" y="17726"/>
                    <a:pt x="9969" y="17730"/>
                  </a:cubicBezTo>
                  <a:lnTo>
                    <a:pt x="9950" y="17712"/>
                  </a:lnTo>
                  <a:close/>
                  <a:moveTo>
                    <a:pt x="9992" y="17730"/>
                  </a:moveTo>
                  <a:cubicBezTo>
                    <a:pt x="9988" y="17733"/>
                    <a:pt x="9984" y="17734"/>
                    <a:pt x="9980" y="17734"/>
                  </a:cubicBezTo>
                  <a:cubicBezTo>
                    <a:pt x="9976" y="17734"/>
                    <a:pt x="9972" y="17733"/>
                    <a:pt x="9969" y="17730"/>
                  </a:cubicBezTo>
                  <a:lnTo>
                    <a:pt x="9969" y="17730"/>
                  </a:lnTo>
                  <a:lnTo>
                    <a:pt x="9983" y="17742"/>
                  </a:lnTo>
                  <a:cubicBezTo>
                    <a:pt x="9987" y="17740"/>
                    <a:pt x="9992" y="17737"/>
                    <a:pt x="9990" y="17733"/>
                  </a:cubicBezTo>
                  <a:lnTo>
                    <a:pt x="9992" y="17730"/>
                  </a:lnTo>
                  <a:close/>
                  <a:moveTo>
                    <a:pt x="9983" y="17742"/>
                  </a:moveTo>
                  <a:lnTo>
                    <a:pt x="9978" y="17744"/>
                  </a:lnTo>
                  <a:cubicBezTo>
                    <a:pt x="9985" y="17751"/>
                    <a:pt x="9994" y="17754"/>
                    <a:pt x="10006" y="17756"/>
                  </a:cubicBezTo>
                  <a:lnTo>
                    <a:pt x="9983" y="17742"/>
                  </a:lnTo>
                  <a:close/>
                  <a:moveTo>
                    <a:pt x="13210" y="17668"/>
                  </a:moveTo>
                  <a:cubicBezTo>
                    <a:pt x="13184" y="17691"/>
                    <a:pt x="13152" y="17721"/>
                    <a:pt x="13103" y="17756"/>
                  </a:cubicBezTo>
                  <a:lnTo>
                    <a:pt x="13207" y="17668"/>
                  </a:lnTo>
                  <a:close/>
                  <a:moveTo>
                    <a:pt x="10946" y="17894"/>
                  </a:moveTo>
                  <a:cubicBezTo>
                    <a:pt x="10945" y="17897"/>
                    <a:pt x="10943" y="17899"/>
                    <a:pt x="10942" y="17902"/>
                  </a:cubicBezTo>
                  <a:cubicBezTo>
                    <a:pt x="10944" y="17899"/>
                    <a:pt x="10945" y="17897"/>
                    <a:pt x="10946" y="17894"/>
                  </a:cubicBezTo>
                  <a:close/>
                  <a:moveTo>
                    <a:pt x="10231" y="17897"/>
                  </a:moveTo>
                  <a:lnTo>
                    <a:pt x="10235" y="17906"/>
                  </a:lnTo>
                  <a:lnTo>
                    <a:pt x="10235" y="17906"/>
                  </a:lnTo>
                  <a:cubicBezTo>
                    <a:pt x="10235" y="17903"/>
                    <a:pt x="10234" y="17900"/>
                    <a:pt x="10231" y="17897"/>
                  </a:cubicBezTo>
                  <a:close/>
                  <a:moveTo>
                    <a:pt x="14941" y="17666"/>
                  </a:moveTo>
                  <a:lnTo>
                    <a:pt x="14941" y="17666"/>
                  </a:lnTo>
                  <a:cubicBezTo>
                    <a:pt x="14810" y="17793"/>
                    <a:pt x="14796" y="17829"/>
                    <a:pt x="14817" y="17837"/>
                  </a:cubicBezTo>
                  <a:lnTo>
                    <a:pt x="14817" y="17837"/>
                  </a:lnTo>
                  <a:lnTo>
                    <a:pt x="14735" y="17948"/>
                  </a:lnTo>
                  <a:cubicBezTo>
                    <a:pt x="14792" y="17911"/>
                    <a:pt x="14887" y="17834"/>
                    <a:pt x="14919" y="17834"/>
                  </a:cubicBezTo>
                  <a:cubicBezTo>
                    <a:pt x="14922" y="17834"/>
                    <a:pt x="14924" y="17834"/>
                    <a:pt x="14925" y="17835"/>
                  </a:cubicBezTo>
                  <a:cubicBezTo>
                    <a:pt x="14924" y="17829"/>
                    <a:pt x="14917" y="17827"/>
                    <a:pt x="14908" y="17827"/>
                  </a:cubicBezTo>
                  <a:cubicBezTo>
                    <a:pt x="14888" y="17827"/>
                    <a:pt x="14854" y="17837"/>
                    <a:pt x="14832" y="17837"/>
                  </a:cubicBezTo>
                  <a:cubicBezTo>
                    <a:pt x="14827" y="17837"/>
                    <a:pt x="14822" y="17836"/>
                    <a:pt x="14818" y="17835"/>
                  </a:cubicBezTo>
                  <a:lnTo>
                    <a:pt x="14941" y="17666"/>
                  </a:lnTo>
                  <a:close/>
                  <a:moveTo>
                    <a:pt x="10166" y="17939"/>
                  </a:moveTo>
                  <a:lnTo>
                    <a:pt x="10175" y="17951"/>
                  </a:lnTo>
                  <a:cubicBezTo>
                    <a:pt x="10175" y="17951"/>
                    <a:pt x="10177" y="17948"/>
                    <a:pt x="10180" y="17948"/>
                  </a:cubicBezTo>
                  <a:lnTo>
                    <a:pt x="10166" y="17939"/>
                  </a:lnTo>
                  <a:close/>
                  <a:moveTo>
                    <a:pt x="10180" y="17948"/>
                  </a:moveTo>
                  <a:lnTo>
                    <a:pt x="10194" y="17958"/>
                  </a:lnTo>
                  <a:cubicBezTo>
                    <a:pt x="10189" y="17953"/>
                    <a:pt x="10184" y="17948"/>
                    <a:pt x="10180" y="17948"/>
                  </a:cubicBezTo>
                  <a:close/>
                  <a:moveTo>
                    <a:pt x="10196" y="17958"/>
                  </a:moveTo>
                  <a:cubicBezTo>
                    <a:pt x="10205" y="17965"/>
                    <a:pt x="10212" y="17976"/>
                    <a:pt x="10224" y="17976"/>
                  </a:cubicBezTo>
                  <a:lnTo>
                    <a:pt x="10224" y="17974"/>
                  </a:lnTo>
                  <a:lnTo>
                    <a:pt x="10196" y="17958"/>
                  </a:lnTo>
                  <a:close/>
                  <a:moveTo>
                    <a:pt x="14626" y="17800"/>
                  </a:moveTo>
                  <a:cubicBezTo>
                    <a:pt x="14612" y="17800"/>
                    <a:pt x="14584" y="17814"/>
                    <a:pt x="14533" y="17849"/>
                  </a:cubicBezTo>
                  <a:cubicBezTo>
                    <a:pt x="14499" y="17932"/>
                    <a:pt x="14617" y="17851"/>
                    <a:pt x="14517" y="18013"/>
                  </a:cubicBezTo>
                  <a:lnTo>
                    <a:pt x="14517" y="18016"/>
                  </a:lnTo>
                  <a:cubicBezTo>
                    <a:pt x="14566" y="17935"/>
                    <a:pt x="14668" y="17800"/>
                    <a:pt x="14626" y="17800"/>
                  </a:cubicBezTo>
                  <a:close/>
                  <a:moveTo>
                    <a:pt x="13047" y="18009"/>
                  </a:moveTo>
                  <a:cubicBezTo>
                    <a:pt x="13043" y="18034"/>
                    <a:pt x="13029" y="18060"/>
                    <a:pt x="13008" y="18081"/>
                  </a:cubicBezTo>
                  <a:cubicBezTo>
                    <a:pt x="13015" y="18085"/>
                    <a:pt x="13022" y="18087"/>
                    <a:pt x="13038" y="18087"/>
                  </a:cubicBezTo>
                  <a:cubicBezTo>
                    <a:pt x="13066" y="18062"/>
                    <a:pt x="13050" y="18030"/>
                    <a:pt x="13047" y="18009"/>
                  </a:cubicBezTo>
                  <a:close/>
                  <a:moveTo>
                    <a:pt x="10297" y="17970"/>
                  </a:moveTo>
                  <a:cubicBezTo>
                    <a:pt x="10272" y="17970"/>
                    <a:pt x="10250" y="17978"/>
                    <a:pt x="10245" y="18004"/>
                  </a:cubicBezTo>
                  <a:cubicBezTo>
                    <a:pt x="10248" y="18004"/>
                    <a:pt x="10251" y="18004"/>
                    <a:pt x="10253" y="18004"/>
                  </a:cubicBezTo>
                  <a:cubicBezTo>
                    <a:pt x="10292" y="18004"/>
                    <a:pt x="10296" y="18016"/>
                    <a:pt x="10336" y="18016"/>
                  </a:cubicBezTo>
                  <a:cubicBezTo>
                    <a:pt x="10341" y="18016"/>
                    <a:pt x="10347" y="18016"/>
                    <a:pt x="10354" y="18016"/>
                  </a:cubicBezTo>
                  <a:cubicBezTo>
                    <a:pt x="10381" y="18034"/>
                    <a:pt x="10384" y="18064"/>
                    <a:pt x="10370" y="18071"/>
                  </a:cubicBezTo>
                  <a:cubicBezTo>
                    <a:pt x="10385" y="18071"/>
                    <a:pt x="10396" y="18107"/>
                    <a:pt x="10421" y="18107"/>
                  </a:cubicBezTo>
                  <a:cubicBezTo>
                    <a:pt x="10423" y="18107"/>
                    <a:pt x="10425" y="18107"/>
                    <a:pt x="10428" y="18106"/>
                  </a:cubicBezTo>
                  <a:cubicBezTo>
                    <a:pt x="10418" y="18053"/>
                    <a:pt x="10379" y="18009"/>
                    <a:pt x="10328" y="17997"/>
                  </a:cubicBezTo>
                  <a:cubicBezTo>
                    <a:pt x="10328" y="17983"/>
                    <a:pt x="10342" y="17983"/>
                    <a:pt x="10349" y="17979"/>
                  </a:cubicBezTo>
                  <a:lnTo>
                    <a:pt x="10351" y="17979"/>
                  </a:lnTo>
                  <a:cubicBezTo>
                    <a:pt x="10334" y="17974"/>
                    <a:pt x="10315" y="17970"/>
                    <a:pt x="10297" y="17970"/>
                  </a:cubicBezTo>
                  <a:close/>
                  <a:moveTo>
                    <a:pt x="10493" y="18094"/>
                  </a:moveTo>
                  <a:lnTo>
                    <a:pt x="10500" y="18120"/>
                  </a:lnTo>
                  <a:lnTo>
                    <a:pt x="10504" y="18111"/>
                  </a:lnTo>
                  <a:cubicBezTo>
                    <a:pt x="10502" y="18106"/>
                    <a:pt x="10497" y="18099"/>
                    <a:pt x="10493" y="18094"/>
                  </a:cubicBezTo>
                  <a:close/>
                  <a:moveTo>
                    <a:pt x="10449" y="18143"/>
                  </a:moveTo>
                  <a:lnTo>
                    <a:pt x="10405" y="18157"/>
                  </a:lnTo>
                  <a:lnTo>
                    <a:pt x="10446" y="18185"/>
                  </a:lnTo>
                  <a:cubicBezTo>
                    <a:pt x="10462" y="18185"/>
                    <a:pt x="10474" y="18162"/>
                    <a:pt x="10449" y="18143"/>
                  </a:cubicBezTo>
                  <a:close/>
                  <a:moveTo>
                    <a:pt x="15354" y="13368"/>
                  </a:moveTo>
                  <a:lnTo>
                    <a:pt x="15034" y="13430"/>
                  </a:lnTo>
                  <a:lnTo>
                    <a:pt x="15025" y="13430"/>
                  </a:lnTo>
                  <a:lnTo>
                    <a:pt x="15034" y="13432"/>
                  </a:lnTo>
                  <a:lnTo>
                    <a:pt x="15128" y="13459"/>
                  </a:lnTo>
                  <a:lnTo>
                    <a:pt x="15128" y="13459"/>
                  </a:lnTo>
                  <a:lnTo>
                    <a:pt x="15034" y="13463"/>
                  </a:lnTo>
                  <a:cubicBezTo>
                    <a:pt x="15030" y="13463"/>
                    <a:pt x="15025" y="13463"/>
                    <a:pt x="15021" y="13463"/>
                  </a:cubicBezTo>
                  <a:cubicBezTo>
                    <a:pt x="14950" y="13463"/>
                    <a:pt x="14872" y="13429"/>
                    <a:pt x="14869" y="13414"/>
                  </a:cubicBezTo>
                  <a:lnTo>
                    <a:pt x="14679" y="13446"/>
                  </a:lnTo>
                  <a:cubicBezTo>
                    <a:pt x="14684" y="13430"/>
                    <a:pt x="14716" y="13426"/>
                    <a:pt x="14742" y="13414"/>
                  </a:cubicBezTo>
                  <a:lnTo>
                    <a:pt x="14742" y="13414"/>
                  </a:lnTo>
                  <a:cubicBezTo>
                    <a:pt x="14721" y="13422"/>
                    <a:pt x="14707" y="13425"/>
                    <a:pt x="14699" y="13425"/>
                  </a:cubicBezTo>
                  <a:cubicBezTo>
                    <a:pt x="14675" y="13425"/>
                    <a:pt x="14690" y="13400"/>
                    <a:pt x="14667" y="13400"/>
                  </a:cubicBezTo>
                  <a:cubicBezTo>
                    <a:pt x="14660" y="13400"/>
                    <a:pt x="14648" y="13403"/>
                    <a:pt x="14631" y="13409"/>
                  </a:cubicBezTo>
                  <a:cubicBezTo>
                    <a:pt x="14642" y="13419"/>
                    <a:pt x="14624" y="13432"/>
                    <a:pt x="14621" y="13442"/>
                  </a:cubicBezTo>
                  <a:cubicBezTo>
                    <a:pt x="14593" y="13428"/>
                    <a:pt x="14543" y="13422"/>
                    <a:pt x="14490" y="13422"/>
                  </a:cubicBezTo>
                  <a:cubicBezTo>
                    <a:pt x="14457" y="13422"/>
                    <a:pt x="14422" y="13424"/>
                    <a:pt x="14392" y="13428"/>
                  </a:cubicBezTo>
                  <a:lnTo>
                    <a:pt x="14408" y="13400"/>
                  </a:lnTo>
                  <a:cubicBezTo>
                    <a:pt x="14388" y="13399"/>
                    <a:pt x="14367" y="13399"/>
                    <a:pt x="14347" y="13399"/>
                  </a:cubicBezTo>
                  <a:cubicBezTo>
                    <a:pt x="14222" y="13399"/>
                    <a:pt x="14089" y="13414"/>
                    <a:pt x="13956" y="13414"/>
                  </a:cubicBezTo>
                  <a:cubicBezTo>
                    <a:pt x="14009" y="13426"/>
                    <a:pt x="13998" y="13472"/>
                    <a:pt x="13951" y="13477"/>
                  </a:cubicBezTo>
                  <a:lnTo>
                    <a:pt x="13945" y="13462"/>
                  </a:lnTo>
                  <a:lnTo>
                    <a:pt x="13945" y="13462"/>
                  </a:lnTo>
                  <a:cubicBezTo>
                    <a:pt x="13946" y="13466"/>
                    <a:pt x="13940" y="13472"/>
                    <a:pt x="13921" y="13481"/>
                  </a:cubicBezTo>
                  <a:cubicBezTo>
                    <a:pt x="13861" y="13477"/>
                    <a:pt x="13882" y="13435"/>
                    <a:pt x="13914" y="13421"/>
                  </a:cubicBezTo>
                  <a:lnTo>
                    <a:pt x="13914" y="13421"/>
                  </a:lnTo>
                  <a:lnTo>
                    <a:pt x="13845" y="13437"/>
                  </a:lnTo>
                  <a:cubicBezTo>
                    <a:pt x="13840" y="13423"/>
                    <a:pt x="13856" y="13419"/>
                    <a:pt x="13861" y="13402"/>
                  </a:cubicBezTo>
                  <a:lnTo>
                    <a:pt x="13861" y="13402"/>
                  </a:lnTo>
                  <a:cubicBezTo>
                    <a:pt x="13856" y="13407"/>
                    <a:pt x="13849" y="13408"/>
                    <a:pt x="13841" y="13408"/>
                  </a:cubicBezTo>
                  <a:cubicBezTo>
                    <a:pt x="13813" y="13408"/>
                    <a:pt x="13772" y="13389"/>
                    <a:pt x="13736" y="13389"/>
                  </a:cubicBezTo>
                  <a:cubicBezTo>
                    <a:pt x="13720" y="13389"/>
                    <a:pt x="13706" y="13393"/>
                    <a:pt x="13694" y="13405"/>
                  </a:cubicBezTo>
                  <a:lnTo>
                    <a:pt x="13692" y="13393"/>
                  </a:lnTo>
                  <a:cubicBezTo>
                    <a:pt x="13534" y="13393"/>
                    <a:pt x="13462" y="13407"/>
                    <a:pt x="13335" y="13409"/>
                  </a:cubicBezTo>
                  <a:cubicBezTo>
                    <a:pt x="13330" y="13444"/>
                    <a:pt x="13281" y="13435"/>
                    <a:pt x="13244" y="13465"/>
                  </a:cubicBezTo>
                  <a:cubicBezTo>
                    <a:pt x="13153" y="13454"/>
                    <a:pt x="13053" y="13428"/>
                    <a:pt x="12945" y="13428"/>
                  </a:cubicBezTo>
                  <a:cubicBezTo>
                    <a:pt x="12940" y="13428"/>
                    <a:pt x="12936" y="13428"/>
                    <a:pt x="12931" y="13428"/>
                  </a:cubicBezTo>
                  <a:cubicBezTo>
                    <a:pt x="12853" y="13446"/>
                    <a:pt x="12911" y="13458"/>
                    <a:pt x="12873" y="13479"/>
                  </a:cubicBezTo>
                  <a:cubicBezTo>
                    <a:pt x="12867" y="13446"/>
                    <a:pt x="12755" y="13451"/>
                    <a:pt x="12813" y="13428"/>
                  </a:cubicBezTo>
                  <a:lnTo>
                    <a:pt x="12813" y="13428"/>
                  </a:lnTo>
                  <a:cubicBezTo>
                    <a:pt x="12697" y="13430"/>
                    <a:pt x="12581" y="13439"/>
                    <a:pt x="12468" y="13460"/>
                  </a:cubicBezTo>
                  <a:cubicBezTo>
                    <a:pt x="12486" y="13472"/>
                    <a:pt x="12507" y="13479"/>
                    <a:pt x="12496" y="13488"/>
                  </a:cubicBezTo>
                  <a:cubicBezTo>
                    <a:pt x="12491" y="13489"/>
                    <a:pt x="12487" y="13489"/>
                    <a:pt x="12483" y="13489"/>
                  </a:cubicBezTo>
                  <a:cubicBezTo>
                    <a:pt x="12455" y="13489"/>
                    <a:pt x="12424" y="13472"/>
                    <a:pt x="12428" y="13460"/>
                  </a:cubicBezTo>
                  <a:lnTo>
                    <a:pt x="12438" y="13456"/>
                  </a:lnTo>
                  <a:lnTo>
                    <a:pt x="12438" y="13456"/>
                  </a:lnTo>
                  <a:cubicBezTo>
                    <a:pt x="12408" y="13463"/>
                    <a:pt x="12377" y="13466"/>
                    <a:pt x="12345" y="13466"/>
                  </a:cubicBezTo>
                  <a:cubicBezTo>
                    <a:pt x="12210" y="13466"/>
                    <a:pt x="12061" y="13412"/>
                    <a:pt x="11940" y="13412"/>
                  </a:cubicBezTo>
                  <a:cubicBezTo>
                    <a:pt x="11903" y="13412"/>
                    <a:pt x="11868" y="13417"/>
                    <a:pt x="11837" y="13430"/>
                  </a:cubicBezTo>
                  <a:lnTo>
                    <a:pt x="11846" y="13426"/>
                  </a:lnTo>
                  <a:lnTo>
                    <a:pt x="11687" y="13463"/>
                  </a:lnTo>
                  <a:cubicBezTo>
                    <a:pt x="11612" y="13456"/>
                    <a:pt x="11731" y="13437"/>
                    <a:pt x="11677" y="13419"/>
                  </a:cubicBezTo>
                  <a:lnTo>
                    <a:pt x="11677" y="13419"/>
                  </a:lnTo>
                  <a:cubicBezTo>
                    <a:pt x="11618" y="13437"/>
                    <a:pt x="11567" y="13442"/>
                    <a:pt x="11520" y="13442"/>
                  </a:cubicBezTo>
                  <a:cubicBezTo>
                    <a:pt x="11465" y="13442"/>
                    <a:pt x="11415" y="13435"/>
                    <a:pt x="11364" y="13435"/>
                  </a:cubicBezTo>
                  <a:cubicBezTo>
                    <a:pt x="11331" y="13435"/>
                    <a:pt x="11298" y="13438"/>
                    <a:pt x="11262" y="13446"/>
                  </a:cubicBezTo>
                  <a:cubicBezTo>
                    <a:pt x="11223" y="13412"/>
                    <a:pt x="11162" y="13404"/>
                    <a:pt x="11093" y="13404"/>
                  </a:cubicBezTo>
                  <a:cubicBezTo>
                    <a:pt x="11020" y="13404"/>
                    <a:pt x="10937" y="13413"/>
                    <a:pt x="10862" y="13413"/>
                  </a:cubicBezTo>
                  <a:cubicBezTo>
                    <a:pt x="10811" y="13413"/>
                    <a:pt x="10763" y="13409"/>
                    <a:pt x="10724" y="13393"/>
                  </a:cubicBezTo>
                  <a:lnTo>
                    <a:pt x="10724" y="13393"/>
                  </a:lnTo>
                  <a:lnTo>
                    <a:pt x="10734" y="13416"/>
                  </a:lnTo>
                  <a:cubicBezTo>
                    <a:pt x="10725" y="13421"/>
                    <a:pt x="10718" y="13423"/>
                    <a:pt x="10712" y="13423"/>
                  </a:cubicBezTo>
                  <a:cubicBezTo>
                    <a:pt x="10691" y="13423"/>
                    <a:pt x="10681" y="13401"/>
                    <a:pt x="10660" y="13398"/>
                  </a:cubicBezTo>
                  <a:lnTo>
                    <a:pt x="10660" y="13398"/>
                  </a:lnTo>
                  <a:cubicBezTo>
                    <a:pt x="10664" y="13414"/>
                    <a:pt x="10701" y="13416"/>
                    <a:pt x="10678" y="13430"/>
                  </a:cubicBezTo>
                  <a:cubicBezTo>
                    <a:pt x="10621" y="13435"/>
                    <a:pt x="10564" y="13437"/>
                    <a:pt x="10506" y="13437"/>
                  </a:cubicBezTo>
                  <a:cubicBezTo>
                    <a:pt x="10233" y="13437"/>
                    <a:pt x="9950" y="13394"/>
                    <a:pt x="9674" y="13377"/>
                  </a:cubicBezTo>
                  <a:cubicBezTo>
                    <a:pt x="9671" y="13377"/>
                    <a:pt x="9668" y="13377"/>
                    <a:pt x="9665" y="13377"/>
                  </a:cubicBezTo>
                  <a:cubicBezTo>
                    <a:pt x="9576" y="13377"/>
                    <a:pt x="9591" y="13453"/>
                    <a:pt x="9517" y="13453"/>
                  </a:cubicBezTo>
                  <a:cubicBezTo>
                    <a:pt x="9501" y="13453"/>
                    <a:pt x="9480" y="13449"/>
                    <a:pt x="9452" y="13439"/>
                  </a:cubicBezTo>
                  <a:lnTo>
                    <a:pt x="9496" y="13398"/>
                  </a:lnTo>
                  <a:lnTo>
                    <a:pt x="9496" y="13398"/>
                  </a:lnTo>
                  <a:cubicBezTo>
                    <a:pt x="9399" y="13417"/>
                    <a:pt x="9301" y="13421"/>
                    <a:pt x="9202" y="13421"/>
                  </a:cubicBezTo>
                  <a:cubicBezTo>
                    <a:pt x="9141" y="13421"/>
                    <a:pt x="9079" y="13419"/>
                    <a:pt x="9017" y="13419"/>
                  </a:cubicBezTo>
                  <a:cubicBezTo>
                    <a:pt x="8928" y="13419"/>
                    <a:pt x="8840" y="13422"/>
                    <a:pt x="8754" y="13437"/>
                  </a:cubicBezTo>
                  <a:cubicBezTo>
                    <a:pt x="8768" y="13428"/>
                    <a:pt x="8770" y="13416"/>
                    <a:pt x="8793" y="13416"/>
                  </a:cubicBezTo>
                  <a:cubicBezTo>
                    <a:pt x="8778" y="13407"/>
                    <a:pt x="8753" y="13403"/>
                    <a:pt x="8727" y="13403"/>
                  </a:cubicBezTo>
                  <a:cubicBezTo>
                    <a:pt x="8670" y="13403"/>
                    <a:pt x="8603" y="13422"/>
                    <a:pt x="8603" y="13439"/>
                  </a:cubicBezTo>
                  <a:cubicBezTo>
                    <a:pt x="8566" y="13437"/>
                    <a:pt x="8596" y="13416"/>
                    <a:pt x="8573" y="13405"/>
                  </a:cubicBezTo>
                  <a:cubicBezTo>
                    <a:pt x="8566" y="13402"/>
                    <a:pt x="8557" y="13401"/>
                    <a:pt x="8549" y="13401"/>
                  </a:cubicBezTo>
                  <a:cubicBezTo>
                    <a:pt x="8512" y="13401"/>
                    <a:pt x="8470" y="13422"/>
                    <a:pt x="8441" y="13422"/>
                  </a:cubicBezTo>
                  <a:cubicBezTo>
                    <a:pt x="8431" y="13422"/>
                    <a:pt x="8424" y="13420"/>
                    <a:pt x="8418" y="13414"/>
                  </a:cubicBezTo>
                  <a:cubicBezTo>
                    <a:pt x="8415" y="13410"/>
                    <a:pt x="8420" y="13407"/>
                    <a:pt x="8426" y="13404"/>
                  </a:cubicBezTo>
                  <a:lnTo>
                    <a:pt x="8426" y="13404"/>
                  </a:lnTo>
                  <a:cubicBezTo>
                    <a:pt x="8382" y="13413"/>
                    <a:pt x="8290" y="13402"/>
                    <a:pt x="8318" y="13432"/>
                  </a:cubicBezTo>
                  <a:cubicBezTo>
                    <a:pt x="8297" y="13429"/>
                    <a:pt x="8277" y="13427"/>
                    <a:pt x="8258" y="13427"/>
                  </a:cubicBezTo>
                  <a:cubicBezTo>
                    <a:pt x="8213" y="13427"/>
                    <a:pt x="8171" y="13434"/>
                    <a:pt x="8131" y="13434"/>
                  </a:cubicBezTo>
                  <a:cubicBezTo>
                    <a:pt x="8112" y="13434"/>
                    <a:pt x="8093" y="13433"/>
                    <a:pt x="8075" y="13428"/>
                  </a:cubicBezTo>
                  <a:cubicBezTo>
                    <a:pt x="8062" y="13438"/>
                    <a:pt x="8043" y="13441"/>
                    <a:pt x="8024" y="13441"/>
                  </a:cubicBezTo>
                  <a:cubicBezTo>
                    <a:pt x="8000" y="13441"/>
                    <a:pt x="7974" y="13437"/>
                    <a:pt x="7952" y="13437"/>
                  </a:cubicBezTo>
                  <a:cubicBezTo>
                    <a:pt x="7929" y="13437"/>
                    <a:pt x="7911" y="13442"/>
                    <a:pt x="7905" y="13463"/>
                  </a:cubicBezTo>
                  <a:cubicBezTo>
                    <a:pt x="7909" y="13433"/>
                    <a:pt x="7865" y="13422"/>
                    <a:pt x="7814" y="13422"/>
                  </a:cubicBezTo>
                  <a:cubicBezTo>
                    <a:pt x="7768" y="13422"/>
                    <a:pt x="7717" y="13431"/>
                    <a:pt x="7690" y="13444"/>
                  </a:cubicBezTo>
                  <a:cubicBezTo>
                    <a:pt x="7708" y="13428"/>
                    <a:pt x="7641" y="13426"/>
                    <a:pt x="7662" y="13402"/>
                  </a:cubicBezTo>
                  <a:cubicBezTo>
                    <a:pt x="7597" y="13402"/>
                    <a:pt x="7539" y="13414"/>
                    <a:pt x="7548" y="13442"/>
                  </a:cubicBezTo>
                  <a:cubicBezTo>
                    <a:pt x="7521" y="13426"/>
                    <a:pt x="7493" y="13421"/>
                    <a:pt x="7465" y="13421"/>
                  </a:cubicBezTo>
                  <a:cubicBezTo>
                    <a:pt x="7409" y="13421"/>
                    <a:pt x="7354" y="13443"/>
                    <a:pt x="7309" y="13443"/>
                  </a:cubicBezTo>
                  <a:cubicBezTo>
                    <a:pt x="7282" y="13443"/>
                    <a:pt x="7259" y="13436"/>
                    <a:pt x="7240" y="13412"/>
                  </a:cubicBezTo>
                  <a:cubicBezTo>
                    <a:pt x="7048" y="13442"/>
                    <a:pt x="6869" y="13463"/>
                    <a:pt x="6695" y="13474"/>
                  </a:cubicBezTo>
                  <a:cubicBezTo>
                    <a:pt x="6702" y="13419"/>
                    <a:pt x="6888" y="13467"/>
                    <a:pt x="6881" y="13409"/>
                  </a:cubicBezTo>
                  <a:lnTo>
                    <a:pt x="6881" y="13409"/>
                  </a:lnTo>
                  <a:cubicBezTo>
                    <a:pt x="6734" y="13430"/>
                    <a:pt x="6643" y="13470"/>
                    <a:pt x="6513" y="13470"/>
                  </a:cubicBezTo>
                  <a:cubicBezTo>
                    <a:pt x="6495" y="13470"/>
                    <a:pt x="6476" y="13469"/>
                    <a:pt x="6457" y="13467"/>
                  </a:cubicBezTo>
                  <a:cubicBezTo>
                    <a:pt x="6415" y="13460"/>
                    <a:pt x="6480" y="13444"/>
                    <a:pt x="6494" y="13435"/>
                  </a:cubicBezTo>
                  <a:lnTo>
                    <a:pt x="6494" y="13435"/>
                  </a:lnTo>
                  <a:cubicBezTo>
                    <a:pt x="6436" y="13443"/>
                    <a:pt x="6379" y="13445"/>
                    <a:pt x="6324" y="13445"/>
                  </a:cubicBezTo>
                  <a:cubicBezTo>
                    <a:pt x="6290" y="13445"/>
                    <a:pt x="6257" y="13444"/>
                    <a:pt x="6224" y="13444"/>
                  </a:cubicBezTo>
                  <a:cubicBezTo>
                    <a:pt x="6158" y="13444"/>
                    <a:pt x="6093" y="13446"/>
                    <a:pt x="6030" y="13460"/>
                  </a:cubicBezTo>
                  <a:lnTo>
                    <a:pt x="6030" y="13460"/>
                  </a:lnTo>
                  <a:cubicBezTo>
                    <a:pt x="6045" y="13478"/>
                    <a:pt x="6013" y="13497"/>
                    <a:pt x="5977" y="13514"/>
                  </a:cubicBezTo>
                  <a:lnTo>
                    <a:pt x="5821" y="13585"/>
                  </a:lnTo>
                  <a:lnTo>
                    <a:pt x="5930" y="13625"/>
                  </a:lnTo>
                  <a:cubicBezTo>
                    <a:pt x="5954" y="13633"/>
                    <a:pt x="5978" y="13643"/>
                    <a:pt x="5993" y="13647"/>
                  </a:cubicBezTo>
                  <a:lnTo>
                    <a:pt x="5993" y="13647"/>
                  </a:lnTo>
                  <a:lnTo>
                    <a:pt x="5990" y="13654"/>
                  </a:lnTo>
                  <a:lnTo>
                    <a:pt x="5990" y="13654"/>
                  </a:lnTo>
                  <a:cubicBezTo>
                    <a:pt x="5983" y="13659"/>
                    <a:pt x="5981" y="13665"/>
                    <a:pt x="5983" y="13672"/>
                  </a:cubicBezTo>
                  <a:lnTo>
                    <a:pt x="5983" y="13672"/>
                  </a:lnTo>
                  <a:lnTo>
                    <a:pt x="5974" y="13692"/>
                  </a:lnTo>
                  <a:cubicBezTo>
                    <a:pt x="5981" y="13693"/>
                    <a:pt x="5987" y="13693"/>
                    <a:pt x="5992" y="13693"/>
                  </a:cubicBezTo>
                  <a:lnTo>
                    <a:pt x="5992" y="13693"/>
                  </a:lnTo>
                  <a:cubicBezTo>
                    <a:pt x="6012" y="13727"/>
                    <a:pt x="6051" y="13768"/>
                    <a:pt x="5977" y="13773"/>
                  </a:cubicBezTo>
                  <a:cubicBezTo>
                    <a:pt x="5987" y="13780"/>
                    <a:pt x="6000" y="13786"/>
                    <a:pt x="6011" y="13786"/>
                  </a:cubicBezTo>
                  <a:cubicBezTo>
                    <a:pt x="6018" y="13786"/>
                    <a:pt x="6024" y="13783"/>
                    <a:pt x="6028" y="13778"/>
                  </a:cubicBezTo>
                  <a:lnTo>
                    <a:pt x="6028" y="13778"/>
                  </a:lnTo>
                  <a:cubicBezTo>
                    <a:pt x="6041" y="13795"/>
                    <a:pt x="6042" y="13808"/>
                    <a:pt x="6024" y="13808"/>
                  </a:cubicBezTo>
                  <a:cubicBezTo>
                    <a:pt x="6020" y="13808"/>
                    <a:pt x="6015" y="13807"/>
                    <a:pt x="6009" y="13806"/>
                  </a:cubicBezTo>
                  <a:lnTo>
                    <a:pt x="6009" y="13806"/>
                  </a:lnTo>
                  <a:cubicBezTo>
                    <a:pt x="6093" y="13871"/>
                    <a:pt x="6086" y="13824"/>
                    <a:pt x="6151" y="13891"/>
                  </a:cubicBezTo>
                  <a:cubicBezTo>
                    <a:pt x="6148" y="13894"/>
                    <a:pt x="6144" y="13895"/>
                    <a:pt x="6140" y="13895"/>
                  </a:cubicBezTo>
                  <a:cubicBezTo>
                    <a:pt x="6134" y="13895"/>
                    <a:pt x="6126" y="13893"/>
                    <a:pt x="6118" y="13893"/>
                  </a:cubicBezTo>
                  <a:cubicBezTo>
                    <a:pt x="6115" y="13893"/>
                    <a:pt x="6112" y="13893"/>
                    <a:pt x="6109" y="13894"/>
                  </a:cubicBezTo>
                  <a:cubicBezTo>
                    <a:pt x="6167" y="13908"/>
                    <a:pt x="6220" y="13942"/>
                    <a:pt x="6257" y="13991"/>
                  </a:cubicBezTo>
                  <a:cubicBezTo>
                    <a:pt x="6251" y="13991"/>
                    <a:pt x="6249" y="13997"/>
                    <a:pt x="6244" y="13997"/>
                  </a:cubicBezTo>
                  <a:cubicBezTo>
                    <a:pt x="6242" y="13997"/>
                    <a:pt x="6239" y="13996"/>
                    <a:pt x="6236" y="13992"/>
                  </a:cubicBezTo>
                  <a:lnTo>
                    <a:pt x="6236" y="13992"/>
                  </a:lnTo>
                  <a:cubicBezTo>
                    <a:pt x="6334" y="14082"/>
                    <a:pt x="6442" y="14109"/>
                    <a:pt x="6531" y="14230"/>
                  </a:cubicBezTo>
                  <a:cubicBezTo>
                    <a:pt x="6461" y="14237"/>
                    <a:pt x="6554" y="14279"/>
                    <a:pt x="6526" y="14316"/>
                  </a:cubicBezTo>
                  <a:lnTo>
                    <a:pt x="6591" y="14364"/>
                  </a:lnTo>
                  <a:lnTo>
                    <a:pt x="6586" y="14325"/>
                  </a:lnTo>
                  <a:lnTo>
                    <a:pt x="6586" y="14325"/>
                  </a:lnTo>
                  <a:cubicBezTo>
                    <a:pt x="6635" y="14376"/>
                    <a:pt x="6702" y="14395"/>
                    <a:pt x="6735" y="14450"/>
                  </a:cubicBezTo>
                  <a:lnTo>
                    <a:pt x="6684" y="14425"/>
                  </a:lnTo>
                  <a:lnTo>
                    <a:pt x="6783" y="14513"/>
                  </a:lnTo>
                  <a:lnTo>
                    <a:pt x="6744" y="14448"/>
                  </a:lnTo>
                  <a:lnTo>
                    <a:pt x="6744" y="14448"/>
                  </a:lnTo>
                  <a:cubicBezTo>
                    <a:pt x="6757" y="14454"/>
                    <a:pt x="6766" y="14456"/>
                    <a:pt x="6773" y="14456"/>
                  </a:cubicBezTo>
                  <a:cubicBezTo>
                    <a:pt x="6790" y="14456"/>
                    <a:pt x="6793" y="14443"/>
                    <a:pt x="6801" y="14443"/>
                  </a:cubicBezTo>
                  <a:cubicBezTo>
                    <a:pt x="6808" y="14443"/>
                    <a:pt x="6817" y="14450"/>
                    <a:pt x="6837" y="14476"/>
                  </a:cubicBezTo>
                  <a:cubicBezTo>
                    <a:pt x="6836" y="14475"/>
                    <a:pt x="6835" y="14475"/>
                    <a:pt x="6835" y="14475"/>
                  </a:cubicBezTo>
                  <a:lnTo>
                    <a:pt x="6835" y="14475"/>
                  </a:lnTo>
                  <a:cubicBezTo>
                    <a:pt x="6829" y="14475"/>
                    <a:pt x="6886" y="14530"/>
                    <a:pt x="6892" y="14573"/>
                  </a:cubicBezTo>
                  <a:cubicBezTo>
                    <a:pt x="6932" y="14585"/>
                    <a:pt x="6969" y="14610"/>
                    <a:pt x="6992" y="14645"/>
                  </a:cubicBezTo>
                  <a:cubicBezTo>
                    <a:pt x="6990" y="14666"/>
                    <a:pt x="6946" y="14675"/>
                    <a:pt x="6946" y="14687"/>
                  </a:cubicBezTo>
                  <a:cubicBezTo>
                    <a:pt x="6946" y="14687"/>
                    <a:pt x="6947" y="14687"/>
                    <a:pt x="6947" y="14687"/>
                  </a:cubicBezTo>
                  <a:cubicBezTo>
                    <a:pt x="6999" y="14687"/>
                    <a:pt x="7068" y="14790"/>
                    <a:pt x="7127" y="14798"/>
                  </a:cubicBezTo>
                  <a:lnTo>
                    <a:pt x="7127" y="14798"/>
                  </a:lnTo>
                  <a:cubicBezTo>
                    <a:pt x="7127" y="14798"/>
                    <a:pt x="7126" y="14798"/>
                    <a:pt x="7126" y="14798"/>
                  </a:cubicBezTo>
                  <a:cubicBezTo>
                    <a:pt x="7112" y="14798"/>
                    <a:pt x="7101" y="14806"/>
                    <a:pt x="7096" y="14819"/>
                  </a:cubicBezTo>
                  <a:lnTo>
                    <a:pt x="7138" y="14816"/>
                  </a:lnTo>
                  <a:lnTo>
                    <a:pt x="7138" y="14816"/>
                  </a:lnTo>
                  <a:cubicBezTo>
                    <a:pt x="7154" y="14847"/>
                    <a:pt x="7154" y="14854"/>
                    <a:pt x="7136" y="14863"/>
                  </a:cubicBezTo>
                  <a:cubicBezTo>
                    <a:pt x="7151" y="14880"/>
                    <a:pt x="7160" y="14886"/>
                    <a:pt x="7166" y="14886"/>
                  </a:cubicBezTo>
                  <a:cubicBezTo>
                    <a:pt x="7178" y="14886"/>
                    <a:pt x="7177" y="14862"/>
                    <a:pt x="7186" y="14862"/>
                  </a:cubicBezTo>
                  <a:cubicBezTo>
                    <a:pt x="7192" y="14862"/>
                    <a:pt x="7201" y="14871"/>
                    <a:pt x="7219" y="14900"/>
                  </a:cubicBezTo>
                  <a:cubicBezTo>
                    <a:pt x="7212" y="14895"/>
                    <a:pt x="7212" y="14902"/>
                    <a:pt x="7194" y="14891"/>
                  </a:cubicBezTo>
                  <a:lnTo>
                    <a:pt x="7194" y="14891"/>
                  </a:lnTo>
                  <a:cubicBezTo>
                    <a:pt x="7268" y="14983"/>
                    <a:pt x="7368" y="15037"/>
                    <a:pt x="7433" y="15122"/>
                  </a:cubicBezTo>
                  <a:cubicBezTo>
                    <a:pt x="7430" y="15135"/>
                    <a:pt x="7425" y="15139"/>
                    <a:pt x="7419" y="15139"/>
                  </a:cubicBezTo>
                  <a:cubicBezTo>
                    <a:pt x="7403" y="15139"/>
                    <a:pt x="7377" y="15105"/>
                    <a:pt x="7364" y="15105"/>
                  </a:cubicBezTo>
                  <a:cubicBezTo>
                    <a:pt x="7360" y="15105"/>
                    <a:pt x="7357" y="15109"/>
                    <a:pt x="7356" y="15120"/>
                  </a:cubicBezTo>
                  <a:cubicBezTo>
                    <a:pt x="7472" y="15222"/>
                    <a:pt x="7623" y="15306"/>
                    <a:pt x="7720" y="15419"/>
                  </a:cubicBezTo>
                  <a:lnTo>
                    <a:pt x="7704" y="15396"/>
                  </a:lnTo>
                  <a:cubicBezTo>
                    <a:pt x="7710" y="15393"/>
                    <a:pt x="7716" y="15391"/>
                    <a:pt x="7722" y="15391"/>
                  </a:cubicBezTo>
                  <a:cubicBezTo>
                    <a:pt x="7765" y="15391"/>
                    <a:pt x="7767" y="15498"/>
                    <a:pt x="7831" y="15529"/>
                  </a:cubicBezTo>
                  <a:lnTo>
                    <a:pt x="7831" y="15529"/>
                  </a:lnTo>
                  <a:cubicBezTo>
                    <a:pt x="7828" y="15528"/>
                    <a:pt x="7826" y="15528"/>
                    <a:pt x="7823" y="15528"/>
                  </a:cubicBezTo>
                  <a:cubicBezTo>
                    <a:pt x="7810" y="15528"/>
                    <a:pt x="7796" y="15538"/>
                    <a:pt x="7800" y="15538"/>
                  </a:cubicBezTo>
                  <a:cubicBezTo>
                    <a:pt x="7800" y="15538"/>
                    <a:pt x="7801" y="15538"/>
                    <a:pt x="7801" y="15537"/>
                  </a:cubicBezTo>
                  <a:cubicBezTo>
                    <a:pt x="7866" y="15616"/>
                    <a:pt x="7959" y="15674"/>
                    <a:pt x="8084" y="15769"/>
                  </a:cubicBezTo>
                  <a:lnTo>
                    <a:pt x="8058" y="15767"/>
                  </a:lnTo>
                  <a:lnTo>
                    <a:pt x="8058" y="15767"/>
                  </a:lnTo>
                  <a:cubicBezTo>
                    <a:pt x="8089" y="15823"/>
                    <a:pt x="8165" y="15887"/>
                    <a:pt x="8205" y="15938"/>
                  </a:cubicBezTo>
                  <a:cubicBezTo>
                    <a:pt x="8221" y="15940"/>
                    <a:pt x="8237" y="15952"/>
                    <a:pt x="8247" y="15952"/>
                  </a:cubicBezTo>
                  <a:cubicBezTo>
                    <a:pt x="8252" y="15952"/>
                    <a:pt x="8256" y="15948"/>
                    <a:pt x="8256" y="15936"/>
                  </a:cubicBezTo>
                  <a:cubicBezTo>
                    <a:pt x="8330" y="16147"/>
                    <a:pt x="8564" y="16170"/>
                    <a:pt x="8633" y="16356"/>
                  </a:cubicBezTo>
                  <a:cubicBezTo>
                    <a:pt x="8622" y="16346"/>
                    <a:pt x="8603" y="16337"/>
                    <a:pt x="8598" y="16337"/>
                  </a:cubicBezTo>
                  <a:cubicBezTo>
                    <a:pt x="8595" y="16337"/>
                    <a:pt x="8595" y="16339"/>
                    <a:pt x="8599" y="16342"/>
                  </a:cubicBezTo>
                  <a:lnTo>
                    <a:pt x="8717" y="16437"/>
                  </a:lnTo>
                  <a:cubicBezTo>
                    <a:pt x="8728" y="16409"/>
                    <a:pt x="8715" y="16411"/>
                    <a:pt x="8710" y="16372"/>
                  </a:cubicBezTo>
                  <a:lnTo>
                    <a:pt x="8710" y="16372"/>
                  </a:lnTo>
                  <a:cubicBezTo>
                    <a:pt x="8745" y="16379"/>
                    <a:pt x="8777" y="16397"/>
                    <a:pt x="8800" y="16423"/>
                  </a:cubicBezTo>
                  <a:cubicBezTo>
                    <a:pt x="8788" y="16416"/>
                    <a:pt x="8780" y="16413"/>
                    <a:pt x="8774" y="16413"/>
                  </a:cubicBezTo>
                  <a:cubicBezTo>
                    <a:pt x="8752" y="16413"/>
                    <a:pt x="8768" y="16456"/>
                    <a:pt x="8776" y="16483"/>
                  </a:cubicBezTo>
                  <a:lnTo>
                    <a:pt x="8775" y="16483"/>
                  </a:lnTo>
                  <a:cubicBezTo>
                    <a:pt x="8775" y="16484"/>
                    <a:pt x="8776" y="16485"/>
                    <a:pt x="8776" y="16486"/>
                  </a:cubicBezTo>
                  <a:lnTo>
                    <a:pt x="8776" y="16486"/>
                  </a:lnTo>
                  <a:cubicBezTo>
                    <a:pt x="8776" y="16486"/>
                    <a:pt x="8776" y="16486"/>
                    <a:pt x="8776" y="16485"/>
                  </a:cubicBezTo>
                  <a:lnTo>
                    <a:pt x="8776" y="16485"/>
                  </a:lnTo>
                  <a:cubicBezTo>
                    <a:pt x="8777" y="16486"/>
                    <a:pt x="8777" y="16487"/>
                    <a:pt x="8777" y="16488"/>
                  </a:cubicBezTo>
                  <a:cubicBezTo>
                    <a:pt x="8782" y="16479"/>
                    <a:pt x="8796" y="16479"/>
                    <a:pt x="8800" y="16469"/>
                  </a:cubicBezTo>
                  <a:cubicBezTo>
                    <a:pt x="8806" y="16499"/>
                    <a:pt x="8813" y="16506"/>
                    <a:pt x="8822" y="16506"/>
                  </a:cubicBezTo>
                  <a:cubicBezTo>
                    <a:pt x="8831" y="16506"/>
                    <a:pt x="8843" y="16497"/>
                    <a:pt x="8856" y="16497"/>
                  </a:cubicBezTo>
                  <a:cubicBezTo>
                    <a:pt x="8869" y="16497"/>
                    <a:pt x="8885" y="16506"/>
                    <a:pt x="8902" y="16539"/>
                  </a:cubicBezTo>
                  <a:lnTo>
                    <a:pt x="8886" y="16546"/>
                  </a:lnTo>
                  <a:cubicBezTo>
                    <a:pt x="8921" y="16569"/>
                    <a:pt x="8960" y="16583"/>
                    <a:pt x="8990" y="16615"/>
                  </a:cubicBezTo>
                  <a:cubicBezTo>
                    <a:pt x="8987" y="16625"/>
                    <a:pt x="8983" y="16628"/>
                    <a:pt x="8978" y="16628"/>
                  </a:cubicBezTo>
                  <a:cubicBezTo>
                    <a:pt x="8966" y="16628"/>
                    <a:pt x="8950" y="16610"/>
                    <a:pt x="8935" y="16610"/>
                  </a:cubicBezTo>
                  <a:cubicBezTo>
                    <a:pt x="8932" y="16610"/>
                    <a:pt x="8929" y="16611"/>
                    <a:pt x="8926" y="16613"/>
                  </a:cubicBezTo>
                  <a:cubicBezTo>
                    <a:pt x="8970" y="16657"/>
                    <a:pt x="9055" y="16655"/>
                    <a:pt x="9072" y="16717"/>
                  </a:cubicBezTo>
                  <a:cubicBezTo>
                    <a:pt x="9046" y="16706"/>
                    <a:pt x="9021" y="16680"/>
                    <a:pt x="8995" y="16669"/>
                  </a:cubicBezTo>
                  <a:lnTo>
                    <a:pt x="8995" y="16669"/>
                  </a:lnTo>
                  <a:cubicBezTo>
                    <a:pt x="9009" y="16738"/>
                    <a:pt x="9023" y="16736"/>
                    <a:pt x="9048" y="16773"/>
                  </a:cubicBezTo>
                  <a:lnTo>
                    <a:pt x="9046" y="16768"/>
                  </a:lnTo>
                  <a:lnTo>
                    <a:pt x="9109" y="16856"/>
                  </a:lnTo>
                  <a:lnTo>
                    <a:pt x="9097" y="16831"/>
                  </a:lnTo>
                  <a:cubicBezTo>
                    <a:pt x="9102" y="16831"/>
                    <a:pt x="9106" y="16830"/>
                    <a:pt x="9111" y="16830"/>
                  </a:cubicBezTo>
                  <a:cubicBezTo>
                    <a:pt x="9212" y="16830"/>
                    <a:pt x="9222" y="16930"/>
                    <a:pt x="9328" y="16962"/>
                  </a:cubicBezTo>
                  <a:lnTo>
                    <a:pt x="9328" y="16962"/>
                  </a:lnTo>
                  <a:cubicBezTo>
                    <a:pt x="9301" y="16954"/>
                    <a:pt x="9286" y="16951"/>
                    <a:pt x="9278" y="16951"/>
                  </a:cubicBezTo>
                  <a:cubicBezTo>
                    <a:pt x="9255" y="16951"/>
                    <a:pt x="9290" y="16978"/>
                    <a:pt x="9266" y="16993"/>
                  </a:cubicBezTo>
                  <a:cubicBezTo>
                    <a:pt x="9278" y="17021"/>
                    <a:pt x="9296" y="17056"/>
                    <a:pt x="9280" y="17056"/>
                  </a:cubicBezTo>
                  <a:cubicBezTo>
                    <a:pt x="9338" y="17070"/>
                    <a:pt x="9322" y="17132"/>
                    <a:pt x="9403" y="17149"/>
                  </a:cubicBezTo>
                  <a:cubicBezTo>
                    <a:pt x="9396" y="17160"/>
                    <a:pt x="9438" y="17188"/>
                    <a:pt x="9408" y="17202"/>
                  </a:cubicBezTo>
                  <a:cubicBezTo>
                    <a:pt x="9420" y="17210"/>
                    <a:pt x="9427" y="17214"/>
                    <a:pt x="9430" y="17214"/>
                  </a:cubicBezTo>
                  <a:cubicBezTo>
                    <a:pt x="9442" y="17214"/>
                    <a:pt x="9416" y="17175"/>
                    <a:pt x="9429" y="17169"/>
                  </a:cubicBezTo>
                  <a:lnTo>
                    <a:pt x="9429" y="17169"/>
                  </a:lnTo>
                  <a:cubicBezTo>
                    <a:pt x="9526" y="17209"/>
                    <a:pt x="9554" y="17369"/>
                    <a:pt x="9695" y="17427"/>
                  </a:cubicBezTo>
                  <a:cubicBezTo>
                    <a:pt x="9797" y="17496"/>
                    <a:pt x="9844" y="17485"/>
                    <a:pt x="9936" y="17550"/>
                  </a:cubicBezTo>
                  <a:cubicBezTo>
                    <a:pt x="9942" y="17566"/>
                    <a:pt x="9935" y="17571"/>
                    <a:pt x="9924" y="17571"/>
                  </a:cubicBezTo>
                  <a:cubicBezTo>
                    <a:pt x="9908" y="17571"/>
                    <a:pt x="9883" y="17559"/>
                    <a:pt x="9883" y="17559"/>
                  </a:cubicBezTo>
                  <a:lnTo>
                    <a:pt x="9883" y="17559"/>
                  </a:lnTo>
                  <a:cubicBezTo>
                    <a:pt x="9911" y="17610"/>
                    <a:pt x="9950" y="17649"/>
                    <a:pt x="9999" y="17677"/>
                  </a:cubicBezTo>
                  <a:cubicBezTo>
                    <a:pt x="9983" y="17677"/>
                    <a:pt x="9985" y="17691"/>
                    <a:pt x="9987" y="17714"/>
                  </a:cubicBezTo>
                  <a:cubicBezTo>
                    <a:pt x="10024" y="17744"/>
                    <a:pt x="10043" y="17705"/>
                    <a:pt x="10073" y="17761"/>
                  </a:cubicBezTo>
                  <a:cubicBezTo>
                    <a:pt x="10061" y="17763"/>
                    <a:pt x="10050" y="17764"/>
                    <a:pt x="10039" y="17764"/>
                  </a:cubicBezTo>
                  <a:cubicBezTo>
                    <a:pt x="10027" y="17764"/>
                    <a:pt x="10016" y="17763"/>
                    <a:pt x="10006" y="17761"/>
                  </a:cubicBezTo>
                  <a:lnTo>
                    <a:pt x="10006" y="17761"/>
                  </a:lnTo>
                  <a:cubicBezTo>
                    <a:pt x="10052" y="17793"/>
                    <a:pt x="10105" y="17814"/>
                    <a:pt x="10154" y="17846"/>
                  </a:cubicBezTo>
                  <a:cubicBezTo>
                    <a:pt x="10153" y="17855"/>
                    <a:pt x="10147" y="17858"/>
                    <a:pt x="10139" y="17858"/>
                  </a:cubicBezTo>
                  <a:cubicBezTo>
                    <a:pt x="10123" y="17858"/>
                    <a:pt x="10098" y="17845"/>
                    <a:pt x="10082" y="17842"/>
                  </a:cubicBezTo>
                  <a:lnTo>
                    <a:pt x="10082" y="17842"/>
                  </a:lnTo>
                  <a:cubicBezTo>
                    <a:pt x="10131" y="17876"/>
                    <a:pt x="10200" y="17936"/>
                    <a:pt x="10242" y="17936"/>
                  </a:cubicBezTo>
                  <a:cubicBezTo>
                    <a:pt x="10245" y="17936"/>
                    <a:pt x="10248" y="17935"/>
                    <a:pt x="10252" y="17934"/>
                  </a:cubicBezTo>
                  <a:lnTo>
                    <a:pt x="10235" y="17906"/>
                  </a:lnTo>
                  <a:lnTo>
                    <a:pt x="10235" y="17906"/>
                  </a:lnTo>
                  <a:cubicBezTo>
                    <a:pt x="10237" y="17915"/>
                    <a:pt x="10226" y="17921"/>
                    <a:pt x="10214" y="17921"/>
                  </a:cubicBezTo>
                  <a:cubicBezTo>
                    <a:pt x="10209" y="17921"/>
                    <a:pt x="10205" y="17920"/>
                    <a:pt x="10201" y="17918"/>
                  </a:cubicBezTo>
                  <a:cubicBezTo>
                    <a:pt x="10145" y="17900"/>
                    <a:pt x="10154" y="17856"/>
                    <a:pt x="10161" y="17844"/>
                  </a:cubicBezTo>
                  <a:lnTo>
                    <a:pt x="10161" y="17844"/>
                  </a:lnTo>
                  <a:lnTo>
                    <a:pt x="10194" y="17867"/>
                  </a:lnTo>
                  <a:cubicBezTo>
                    <a:pt x="10217" y="17786"/>
                    <a:pt x="10073" y="17761"/>
                    <a:pt x="10017" y="17698"/>
                  </a:cubicBezTo>
                  <a:lnTo>
                    <a:pt x="10078" y="17686"/>
                  </a:lnTo>
                  <a:lnTo>
                    <a:pt x="9990" y="17659"/>
                  </a:lnTo>
                  <a:cubicBezTo>
                    <a:pt x="9986" y="17641"/>
                    <a:pt x="9993" y="17620"/>
                    <a:pt x="10010" y="17620"/>
                  </a:cubicBezTo>
                  <a:cubicBezTo>
                    <a:pt x="10016" y="17620"/>
                    <a:pt x="10023" y="17623"/>
                    <a:pt x="10031" y="17628"/>
                  </a:cubicBezTo>
                  <a:cubicBezTo>
                    <a:pt x="10008" y="17568"/>
                    <a:pt x="9983" y="17605"/>
                    <a:pt x="9966" y="17550"/>
                  </a:cubicBezTo>
                  <a:cubicBezTo>
                    <a:pt x="9966" y="17545"/>
                    <a:pt x="9968" y="17544"/>
                    <a:pt x="9971" y="17544"/>
                  </a:cubicBezTo>
                  <a:cubicBezTo>
                    <a:pt x="9972" y="17544"/>
                    <a:pt x="9974" y="17544"/>
                    <a:pt x="9976" y="17545"/>
                  </a:cubicBezTo>
                  <a:lnTo>
                    <a:pt x="9925" y="17515"/>
                  </a:lnTo>
                  <a:cubicBezTo>
                    <a:pt x="9934" y="17515"/>
                    <a:pt x="9939" y="17501"/>
                    <a:pt x="9948" y="17501"/>
                  </a:cubicBezTo>
                  <a:cubicBezTo>
                    <a:pt x="9951" y="17501"/>
                    <a:pt x="9956" y="17504"/>
                    <a:pt x="9962" y="17513"/>
                  </a:cubicBezTo>
                  <a:cubicBezTo>
                    <a:pt x="9911" y="17417"/>
                    <a:pt x="9820" y="17422"/>
                    <a:pt x="9820" y="17369"/>
                  </a:cubicBezTo>
                  <a:lnTo>
                    <a:pt x="9820" y="17369"/>
                  </a:lnTo>
                  <a:lnTo>
                    <a:pt x="9827" y="17371"/>
                  </a:lnTo>
                  <a:cubicBezTo>
                    <a:pt x="9792" y="17344"/>
                    <a:pt x="9775" y="17335"/>
                    <a:pt x="9765" y="17335"/>
                  </a:cubicBezTo>
                  <a:cubicBezTo>
                    <a:pt x="9749" y="17335"/>
                    <a:pt x="9752" y="17357"/>
                    <a:pt x="9726" y="17357"/>
                  </a:cubicBezTo>
                  <a:cubicBezTo>
                    <a:pt x="9717" y="17357"/>
                    <a:pt x="9703" y="17354"/>
                    <a:pt x="9684" y="17346"/>
                  </a:cubicBezTo>
                  <a:lnTo>
                    <a:pt x="9700" y="17227"/>
                  </a:lnTo>
                  <a:lnTo>
                    <a:pt x="9663" y="17244"/>
                  </a:lnTo>
                  <a:cubicBezTo>
                    <a:pt x="9653" y="17232"/>
                    <a:pt x="9635" y="17211"/>
                    <a:pt x="9649" y="17204"/>
                  </a:cubicBezTo>
                  <a:cubicBezTo>
                    <a:pt x="9637" y="17200"/>
                    <a:pt x="9630" y="17198"/>
                    <a:pt x="9626" y="17198"/>
                  </a:cubicBezTo>
                  <a:cubicBezTo>
                    <a:pt x="9612" y="17198"/>
                    <a:pt x="9632" y="17219"/>
                    <a:pt x="9611" y="17219"/>
                  </a:cubicBezTo>
                  <a:cubicBezTo>
                    <a:pt x="9609" y="17219"/>
                    <a:pt x="9607" y="17218"/>
                    <a:pt x="9605" y="17218"/>
                  </a:cubicBezTo>
                  <a:cubicBezTo>
                    <a:pt x="9579" y="17142"/>
                    <a:pt x="9456" y="17091"/>
                    <a:pt x="9489" y="17037"/>
                  </a:cubicBezTo>
                  <a:lnTo>
                    <a:pt x="9489" y="17037"/>
                  </a:lnTo>
                  <a:cubicBezTo>
                    <a:pt x="9459" y="17039"/>
                    <a:pt x="9493" y="17074"/>
                    <a:pt x="9481" y="17074"/>
                  </a:cubicBezTo>
                  <a:cubicBezTo>
                    <a:pt x="9477" y="17074"/>
                    <a:pt x="9469" y="17070"/>
                    <a:pt x="9452" y="17060"/>
                  </a:cubicBezTo>
                  <a:cubicBezTo>
                    <a:pt x="9484" y="16998"/>
                    <a:pt x="9385" y="17007"/>
                    <a:pt x="9359" y="16940"/>
                  </a:cubicBezTo>
                  <a:cubicBezTo>
                    <a:pt x="9362" y="16939"/>
                    <a:pt x="9365" y="16939"/>
                    <a:pt x="9368" y="16939"/>
                  </a:cubicBezTo>
                  <a:cubicBezTo>
                    <a:pt x="9388" y="16939"/>
                    <a:pt x="9405" y="16953"/>
                    <a:pt x="9410" y="16953"/>
                  </a:cubicBezTo>
                  <a:cubicBezTo>
                    <a:pt x="9414" y="16953"/>
                    <a:pt x="9413" y="16945"/>
                    <a:pt x="9403" y="16919"/>
                  </a:cubicBezTo>
                  <a:cubicBezTo>
                    <a:pt x="9399" y="16920"/>
                    <a:pt x="9395" y="16920"/>
                    <a:pt x="9392" y="16920"/>
                  </a:cubicBezTo>
                  <a:cubicBezTo>
                    <a:pt x="9334" y="16920"/>
                    <a:pt x="9322" y="16820"/>
                    <a:pt x="9278" y="16792"/>
                  </a:cubicBezTo>
                  <a:cubicBezTo>
                    <a:pt x="9274" y="16795"/>
                    <a:pt x="9269" y="16797"/>
                    <a:pt x="9264" y="16797"/>
                  </a:cubicBezTo>
                  <a:cubicBezTo>
                    <a:pt x="9227" y="16797"/>
                    <a:pt x="9171" y="16713"/>
                    <a:pt x="9106" y="16666"/>
                  </a:cubicBezTo>
                  <a:cubicBezTo>
                    <a:pt x="9120" y="16659"/>
                    <a:pt x="9002" y="16527"/>
                    <a:pt x="8956" y="16455"/>
                  </a:cubicBezTo>
                  <a:lnTo>
                    <a:pt x="8957" y="16455"/>
                  </a:lnTo>
                  <a:lnTo>
                    <a:pt x="8957" y="16455"/>
                  </a:lnTo>
                  <a:cubicBezTo>
                    <a:pt x="8953" y="16456"/>
                    <a:pt x="8950" y="16456"/>
                    <a:pt x="8947" y="16456"/>
                  </a:cubicBezTo>
                  <a:cubicBezTo>
                    <a:pt x="8906" y="16456"/>
                    <a:pt x="8857" y="16400"/>
                    <a:pt x="8810" y="16365"/>
                  </a:cubicBezTo>
                  <a:cubicBezTo>
                    <a:pt x="8821" y="16357"/>
                    <a:pt x="8830" y="16353"/>
                    <a:pt x="8841" y="16353"/>
                  </a:cubicBezTo>
                  <a:cubicBezTo>
                    <a:pt x="8852" y="16353"/>
                    <a:pt x="8864" y="16357"/>
                    <a:pt x="8881" y="16365"/>
                  </a:cubicBezTo>
                  <a:lnTo>
                    <a:pt x="8837" y="16323"/>
                  </a:lnTo>
                  <a:cubicBezTo>
                    <a:pt x="8812" y="16321"/>
                    <a:pt x="8786" y="16309"/>
                    <a:pt x="8768" y="16291"/>
                  </a:cubicBezTo>
                  <a:lnTo>
                    <a:pt x="8803" y="16279"/>
                  </a:lnTo>
                  <a:cubicBezTo>
                    <a:pt x="8745" y="16224"/>
                    <a:pt x="8661" y="16193"/>
                    <a:pt x="8606" y="16105"/>
                  </a:cubicBezTo>
                  <a:cubicBezTo>
                    <a:pt x="8584" y="16118"/>
                    <a:pt x="8592" y="16182"/>
                    <a:pt x="8554" y="16182"/>
                  </a:cubicBezTo>
                  <a:cubicBezTo>
                    <a:pt x="8543" y="16182"/>
                    <a:pt x="8528" y="16177"/>
                    <a:pt x="8508" y="16163"/>
                  </a:cubicBezTo>
                  <a:cubicBezTo>
                    <a:pt x="8516" y="16151"/>
                    <a:pt x="8528" y="16134"/>
                    <a:pt x="8546" y="16134"/>
                  </a:cubicBezTo>
                  <a:cubicBezTo>
                    <a:pt x="8549" y="16134"/>
                    <a:pt x="8552" y="16134"/>
                    <a:pt x="8555" y="16135"/>
                  </a:cubicBezTo>
                  <a:lnTo>
                    <a:pt x="8555" y="16135"/>
                  </a:lnTo>
                  <a:cubicBezTo>
                    <a:pt x="8544" y="16130"/>
                    <a:pt x="8526" y="16123"/>
                    <a:pt x="8520" y="16108"/>
                  </a:cubicBezTo>
                  <a:lnTo>
                    <a:pt x="8520" y="16108"/>
                  </a:lnTo>
                  <a:lnTo>
                    <a:pt x="8571" y="16117"/>
                  </a:lnTo>
                  <a:cubicBezTo>
                    <a:pt x="8562" y="16100"/>
                    <a:pt x="8554" y="16096"/>
                    <a:pt x="8548" y="16096"/>
                  </a:cubicBezTo>
                  <a:cubicBezTo>
                    <a:pt x="8542" y="16096"/>
                    <a:pt x="8537" y="16098"/>
                    <a:pt x="8531" y="16098"/>
                  </a:cubicBezTo>
                  <a:cubicBezTo>
                    <a:pt x="8526" y="16098"/>
                    <a:pt x="8520" y="16096"/>
                    <a:pt x="8513" y="16087"/>
                  </a:cubicBezTo>
                  <a:cubicBezTo>
                    <a:pt x="8531" y="16071"/>
                    <a:pt x="8506" y="16057"/>
                    <a:pt x="8522" y="16045"/>
                  </a:cubicBezTo>
                  <a:lnTo>
                    <a:pt x="8522" y="16045"/>
                  </a:lnTo>
                  <a:cubicBezTo>
                    <a:pt x="8531" y="16050"/>
                    <a:pt x="8538" y="16075"/>
                    <a:pt x="8555" y="16080"/>
                  </a:cubicBezTo>
                  <a:cubicBezTo>
                    <a:pt x="8529" y="16045"/>
                    <a:pt x="8504" y="15999"/>
                    <a:pt x="8506" y="15976"/>
                  </a:cubicBezTo>
                  <a:lnTo>
                    <a:pt x="8506" y="15976"/>
                  </a:lnTo>
                  <a:cubicBezTo>
                    <a:pt x="8500" y="15982"/>
                    <a:pt x="8492" y="15989"/>
                    <a:pt x="8482" y="15989"/>
                  </a:cubicBezTo>
                  <a:cubicBezTo>
                    <a:pt x="8475" y="15989"/>
                    <a:pt x="8467" y="15986"/>
                    <a:pt x="8457" y="15978"/>
                  </a:cubicBezTo>
                  <a:cubicBezTo>
                    <a:pt x="8399" y="15925"/>
                    <a:pt x="8460" y="15938"/>
                    <a:pt x="8436" y="15897"/>
                  </a:cubicBezTo>
                  <a:cubicBezTo>
                    <a:pt x="8416" y="15895"/>
                    <a:pt x="8397" y="15864"/>
                    <a:pt x="8377" y="15864"/>
                  </a:cubicBezTo>
                  <a:cubicBezTo>
                    <a:pt x="8371" y="15864"/>
                    <a:pt x="8366" y="15866"/>
                    <a:pt x="8360" y="15871"/>
                  </a:cubicBezTo>
                  <a:cubicBezTo>
                    <a:pt x="8344" y="15855"/>
                    <a:pt x="8353" y="15839"/>
                    <a:pt x="8353" y="15825"/>
                  </a:cubicBezTo>
                  <a:cubicBezTo>
                    <a:pt x="8322" y="15812"/>
                    <a:pt x="8252" y="15736"/>
                    <a:pt x="8227" y="15736"/>
                  </a:cubicBezTo>
                  <a:cubicBezTo>
                    <a:pt x="8221" y="15736"/>
                    <a:pt x="8218" y="15740"/>
                    <a:pt x="8218" y="15750"/>
                  </a:cubicBezTo>
                  <a:lnTo>
                    <a:pt x="8218" y="15750"/>
                  </a:lnTo>
                  <a:lnTo>
                    <a:pt x="8218" y="15750"/>
                  </a:lnTo>
                  <a:lnTo>
                    <a:pt x="8218" y="15750"/>
                  </a:lnTo>
                  <a:cubicBezTo>
                    <a:pt x="8218" y="15750"/>
                    <a:pt x="8218" y="15750"/>
                    <a:pt x="8218" y="15751"/>
                  </a:cubicBezTo>
                  <a:lnTo>
                    <a:pt x="8218" y="15751"/>
                  </a:lnTo>
                  <a:cubicBezTo>
                    <a:pt x="8218" y="15751"/>
                    <a:pt x="8218" y="15751"/>
                    <a:pt x="8218" y="15750"/>
                  </a:cubicBezTo>
                  <a:lnTo>
                    <a:pt x="8218" y="15750"/>
                  </a:lnTo>
                  <a:lnTo>
                    <a:pt x="8218" y="15751"/>
                  </a:lnTo>
                  <a:lnTo>
                    <a:pt x="8218" y="15751"/>
                  </a:lnTo>
                  <a:cubicBezTo>
                    <a:pt x="8218" y="15751"/>
                    <a:pt x="8218" y="15752"/>
                    <a:pt x="8218" y="15753"/>
                  </a:cubicBezTo>
                  <a:lnTo>
                    <a:pt x="8225" y="15762"/>
                  </a:lnTo>
                  <a:lnTo>
                    <a:pt x="8225" y="15762"/>
                  </a:lnTo>
                  <a:lnTo>
                    <a:pt x="8218" y="15760"/>
                  </a:lnTo>
                  <a:cubicBezTo>
                    <a:pt x="8096" y="15688"/>
                    <a:pt x="8035" y="15544"/>
                    <a:pt x="7929" y="15461"/>
                  </a:cubicBezTo>
                  <a:lnTo>
                    <a:pt x="7938" y="15452"/>
                  </a:lnTo>
                  <a:cubicBezTo>
                    <a:pt x="7871" y="15405"/>
                    <a:pt x="7803" y="15331"/>
                    <a:pt x="7746" y="15310"/>
                  </a:cubicBezTo>
                  <a:cubicBezTo>
                    <a:pt x="7729" y="15294"/>
                    <a:pt x="7722" y="15257"/>
                    <a:pt x="7741" y="15252"/>
                  </a:cubicBezTo>
                  <a:cubicBezTo>
                    <a:pt x="7692" y="15215"/>
                    <a:pt x="7676" y="15220"/>
                    <a:pt x="7627" y="15143"/>
                  </a:cubicBezTo>
                  <a:lnTo>
                    <a:pt x="7627" y="15143"/>
                  </a:lnTo>
                  <a:cubicBezTo>
                    <a:pt x="7641" y="15150"/>
                    <a:pt x="7649" y="15152"/>
                    <a:pt x="7653" y="15152"/>
                  </a:cubicBezTo>
                  <a:cubicBezTo>
                    <a:pt x="7659" y="15152"/>
                    <a:pt x="7657" y="15147"/>
                    <a:pt x="7657" y="15147"/>
                  </a:cubicBezTo>
                  <a:lnTo>
                    <a:pt x="7657" y="15147"/>
                  </a:lnTo>
                  <a:cubicBezTo>
                    <a:pt x="7658" y="15147"/>
                    <a:pt x="7662" y="15153"/>
                    <a:pt x="7685" y="15178"/>
                  </a:cubicBezTo>
                  <a:cubicBezTo>
                    <a:pt x="7637" y="15113"/>
                    <a:pt x="7637" y="15085"/>
                    <a:pt x="7553" y="15051"/>
                  </a:cubicBezTo>
                  <a:cubicBezTo>
                    <a:pt x="7595" y="15048"/>
                    <a:pt x="7539" y="14979"/>
                    <a:pt x="7504" y="14958"/>
                  </a:cubicBezTo>
                  <a:lnTo>
                    <a:pt x="7504" y="14958"/>
                  </a:lnTo>
                  <a:lnTo>
                    <a:pt x="7528" y="15013"/>
                  </a:lnTo>
                  <a:cubicBezTo>
                    <a:pt x="7497" y="14990"/>
                    <a:pt x="7472" y="14960"/>
                    <a:pt x="7446" y="14930"/>
                  </a:cubicBezTo>
                  <a:lnTo>
                    <a:pt x="7491" y="14916"/>
                  </a:lnTo>
                  <a:cubicBezTo>
                    <a:pt x="7412" y="14765"/>
                    <a:pt x="7222" y="14768"/>
                    <a:pt x="7196" y="14622"/>
                  </a:cubicBezTo>
                  <a:cubicBezTo>
                    <a:pt x="7193" y="14621"/>
                    <a:pt x="7190" y="14621"/>
                    <a:pt x="7188" y="14621"/>
                  </a:cubicBezTo>
                  <a:cubicBezTo>
                    <a:pt x="7157" y="14621"/>
                    <a:pt x="7235" y="14694"/>
                    <a:pt x="7195" y="14694"/>
                  </a:cubicBezTo>
                  <a:cubicBezTo>
                    <a:pt x="7194" y="14694"/>
                    <a:pt x="7193" y="14694"/>
                    <a:pt x="7191" y="14694"/>
                  </a:cubicBezTo>
                  <a:cubicBezTo>
                    <a:pt x="7143" y="14638"/>
                    <a:pt x="7131" y="14541"/>
                    <a:pt x="7113" y="14524"/>
                  </a:cubicBezTo>
                  <a:cubicBezTo>
                    <a:pt x="7057" y="14434"/>
                    <a:pt x="7004" y="14499"/>
                    <a:pt x="6939" y="14411"/>
                  </a:cubicBezTo>
                  <a:cubicBezTo>
                    <a:pt x="6937" y="14424"/>
                    <a:pt x="6929" y="14445"/>
                    <a:pt x="6905" y="14445"/>
                  </a:cubicBezTo>
                  <a:cubicBezTo>
                    <a:pt x="6892" y="14445"/>
                    <a:pt x="6874" y="14439"/>
                    <a:pt x="6851" y="14422"/>
                  </a:cubicBezTo>
                  <a:cubicBezTo>
                    <a:pt x="6810" y="14374"/>
                    <a:pt x="6823" y="14331"/>
                    <a:pt x="6852" y="14331"/>
                  </a:cubicBezTo>
                  <a:cubicBezTo>
                    <a:pt x="6858" y="14331"/>
                    <a:pt x="6864" y="14333"/>
                    <a:pt x="6872" y="14337"/>
                  </a:cubicBezTo>
                  <a:cubicBezTo>
                    <a:pt x="6885" y="14350"/>
                    <a:pt x="6890" y="14360"/>
                    <a:pt x="6885" y="14362"/>
                  </a:cubicBezTo>
                  <a:cubicBezTo>
                    <a:pt x="6898" y="14370"/>
                    <a:pt x="6912" y="14380"/>
                    <a:pt x="6919" y="14380"/>
                  </a:cubicBezTo>
                  <a:cubicBezTo>
                    <a:pt x="6924" y="14380"/>
                    <a:pt x="6926" y="14375"/>
                    <a:pt x="6923" y="14362"/>
                  </a:cubicBezTo>
                  <a:lnTo>
                    <a:pt x="6923" y="14362"/>
                  </a:lnTo>
                  <a:lnTo>
                    <a:pt x="6906" y="14364"/>
                  </a:lnTo>
                  <a:cubicBezTo>
                    <a:pt x="6890" y="14327"/>
                    <a:pt x="6816" y="14255"/>
                    <a:pt x="6851" y="14255"/>
                  </a:cubicBezTo>
                  <a:cubicBezTo>
                    <a:pt x="6837" y="14247"/>
                    <a:pt x="6828" y="14243"/>
                    <a:pt x="6823" y="14243"/>
                  </a:cubicBezTo>
                  <a:cubicBezTo>
                    <a:pt x="6814" y="14243"/>
                    <a:pt x="6819" y="14256"/>
                    <a:pt x="6830" y="14273"/>
                  </a:cubicBezTo>
                  <a:lnTo>
                    <a:pt x="6830" y="14273"/>
                  </a:lnTo>
                  <a:cubicBezTo>
                    <a:pt x="6780" y="14205"/>
                    <a:pt x="6731" y="14178"/>
                    <a:pt x="6677" y="14105"/>
                  </a:cubicBezTo>
                  <a:lnTo>
                    <a:pt x="6677" y="14105"/>
                  </a:lnTo>
                  <a:cubicBezTo>
                    <a:pt x="6681" y="14118"/>
                    <a:pt x="6680" y="14136"/>
                    <a:pt x="6673" y="14136"/>
                  </a:cubicBezTo>
                  <a:cubicBezTo>
                    <a:pt x="6672" y="14136"/>
                    <a:pt x="6670" y="14135"/>
                    <a:pt x="6668" y="14133"/>
                  </a:cubicBezTo>
                  <a:cubicBezTo>
                    <a:pt x="6624" y="14075"/>
                    <a:pt x="6607" y="14068"/>
                    <a:pt x="6593" y="14068"/>
                  </a:cubicBezTo>
                  <a:cubicBezTo>
                    <a:pt x="6589" y="14068"/>
                    <a:pt x="6585" y="14069"/>
                    <a:pt x="6580" y="14069"/>
                  </a:cubicBezTo>
                  <a:cubicBezTo>
                    <a:pt x="6569" y="14069"/>
                    <a:pt x="6555" y="14065"/>
                    <a:pt x="6528" y="14042"/>
                  </a:cubicBezTo>
                  <a:cubicBezTo>
                    <a:pt x="6505" y="13987"/>
                    <a:pt x="6582" y="14019"/>
                    <a:pt x="6498" y="13961"/>
                  </a:cubicBezTo>
                  <a:cubicBezTo>
                    <a:pt x="6480" y="13932"/>
                    <a:pt x="6488" y="13923"/>
                    <a:pt x="6502" y="13923"/>
                  </a:cubicBezTo>
                  <a:cubicBezTo>
                    <a:pt x="6514" y="13923"/>
                    <a:pt x="6531" y="13929"/>
                    <a:pt x="6542" y="13933"/>
                  </a:cubicBezTo>
                  <a:cubicBezTo>
                    <a:pt x="6459" y="13889"/>
                    <a:pt x="6438" y="13799"/>
                    <a:pt x="6406" y="13759"/>
                  </a:cubicBezTo>
                  <a:lnTo>
                    <a:pt x="6406" y="13759"/>
                  </a:lnTo>
                  <a:lnTo>
                    <a:pt x="6444" y="13783"/>
                  </a:lnTo>
                  <a:lnTo>
                    <a:pt x="6444" y="13783"/>
                  </a:lnTo>
                  <a:cubicBezTo>
                    <a:pt x="6422" y="13769"/>
                    <a:pt x="6405" y="13754"/>
                    <a:pt x="6389" y="13736"/>
                  </a:cubicBezTo>
                  <a:lnTo>
                    <a:pt x="6387" y="13776"/>
                  </a:lnTo>
                  <a:cubicBezTo>
                    <a:pt x="6371" y="13752"/>
                    <a:pt x="6355" y="13736"/>
                    <a:pt x="6364" y="13727"/>
                  </a:cubicBezTo>
                  <a:cubicBezTo>
                    <a:pt x="6362" y="13727"/>
                    <a:pt x="6360" y="13726"/>
                    <a:pt x="6359" y="13726"/>
                  </a:cubicBezTo>
                  <a:lnTo>
                    <a:pt x="6359" y="13726"/>
                  </a:lnTo>
                  <a:cubicBezTo>
                    <a:pt x="6376" y="13721"/>
                    <a:pt x="6390" y="13719"/>
                    <a:pt x="6403" y="13719"/>
                  </a:cubicBezTo>
                  <a:cubicBezTo>
                    <a:pt x="6443" y="13719"/>
                    <a:pt x="6463" y="13739"/>
                    <a:pt x="6507" y="13739"/>
                  </a:cubicBezTo>
                  <a:cubicBezTo>
                    <a:pt x="6519" y="13739"/>
                    <a:pt x="6533" y="13738"/>
                    <a:pt x="6549" y="13734"/>
                  </a:cubicBezTo>
                  <a:cubicBezTo>
                    <a:pt x="6521" y="13704"/>
                    <a:pt x="6517" y="13713"/>
                    <a:pt x="6584" y="13683"/>
                  </a:cubicBezTo>
                  <a:lnTo>
                    <a:pt x="6584" y="13683"/>
                  </a:lnTo>
                  <a:lnTo>
                    <a:pt x="6429" y="13704"/>
                  </a:lnTo>
                  <a:lnTo>
                    <a:pt x="6528" y="13660"/>
                  </a:lnTo>
                  <a:cubicBezTo>
                    <a:pt x="6487" y="13660"/>
                    <a:pt x="6442" y="13674"/>
                    <a:pt x="6412" y="13674"/>
                  </a:cubicBezTo>
                  <a:cubicBezTo>
                    <a:pt x="6408" y="13674"/>
                    <a:pt x="6404" y="13674"/>
                    <a:pt x="6401" y="13674"/>
                  </a:cubicBezTo>
                  <a:cubicBezTo>
                    <a:pt x="6450" y="13650"/>
                    <a:pt x="6445" y="13657"/>
                    <a:pt x="6422" y="13632"/>
                  </a:cubicBezTo>
                  <a:lnTo>
                    <a:pt x="6422" y="13632"/>
                  </a:lnTo>
                  <a:cubicBezTo>
                    <a:pt x="6439" y="13644"/>
                    <a:pt x="6456" y="13648"/>
                    <a:pt x="6473" y="13648"/>
                  </a:cubicBezTo>
                  <a:cubicBezTo>
                    <a:pt x="6509" y="13648"/>
                    <a:pt x="6546" y="13630"/>
                    <a:pt x="6585" y="13630"/>
                  </a:cubicBezTo>
                  <a:cubicBezTo>
                    <a:pt x="6598" y="13630"/>
                    <a:pt x="6610" y="13632"/>
                    <a:pt x="6624" y="13636"/>
                  </a:cubicBezTo>
                  <a:lnTo>
                    <a:pt x="6621" y="13711"/>
                  </a:lnTo>
                  <a:cubicBezTo>
                    <a:pt x="6643" y="13717"/>
                    <a:pt x="6663" y="13719"/>
                    <a:pt x="6684" y="13719"/>
                  </a:cubicBezTo>
                  <a:cubicBezTo>
                    <a:pt x="6755" y="13719"/>
                    <a:pt x="6823" y="13689"/>
                    <a:pt x="6914" y="13689"/>
                  </a:cubicBezTo>
                  <a:cubicBezTo>
                    <a:pt x="6930" y="13689"/>
                    <a:pt x="6947" y="13690"/>
                    <a:pt x="6964" y="13692"/>
                  </a:cubicBezTo>
                  <a:lnTo>
                    <a:pt x="6918" y="13678"/>
                  </a:lnTo>
                  <a:cubicBezTo>
                    <a:pt x="6927" y="13666"/>
                    <a:pt x="6943" y="13663"/>
                    <a:pt x="6963" y="13663"/>
                  </a:cubicBezTo>
                  <a:cubicBezTo>
                    <a:pt x="6981" y="13663"/>
                    <a:pt x="7002" y="13665"/>
                    <a:pt x="7022" y="13665"/>
                  </a:cubicBezTo>
                  <a:cubicBezTo>
                    <a:pt x="7033" y="13665"/>
                    <a:pt x="7044" y="13664"/>
                    <a:pt x="7055" y="13662"/>
                  </a:cubicBezTo>
                  <a:lnTo>
                    <a:pt x="7055" y="13662"/>
                  </a:lnTo>
                  <a:cubicBezTo>
                    <a:pt x="7050" y="13687"/>
                    <a:pt x="7078" y="13697"/>
                    <a:pt x="7099" y="13711"/>
                  </a:cubicBezTo>
                  <a:cubicBezTo>
                    <a:pt x="7099" y="13710"/>
                    <a:pt x="7099" y="13709"/>
                    <a:pt x="7099" y="13708"/>
                  </a:cubicBezTo>
                  <a:lnTo>
                    <a:pt x="7099" y="13708"/>
                  </a:lnTo>
                  <a:cubicBezTo>
                    <a:pt x="7100" y="13712"/>
                    <a:pt x="7105" y="13716"/>
                    <a:pt x="7113" y="13722"/>
                  </a:cubicBezTo>
                  <a:cubicBezTo>
                    <a:pt x="7110" y="13716"/>
                    <a:pt x="7106" y="13711"/>
                    <a:pt x="7100" y="13707"/>
                  </a:cubicBezTo>
                  <a:lnTo>
                    <a:pt x="7100" y="13707"/>
                  </a:lnTo>
                  <a:cubicBezTo>
                    <a:pt x="7100" y="13707"/>
                    <a:pt x="7099" y="13708"/>
                    <a:pt x="7099" y="13708"/>
                  </a:cubicBezTo>
                  <a:lnTo>
                    <a:pt x="7099" y="13708"/>
                  </a:lnTo>
                  <a:cubicBezTo>
                    <a:pt x="7099" y="13708"/>
                    <a:pt x="7099" y="13707"/>
                    <a:pt x="7099" y="13706"/>
                  </a:cubicBezTo>
                  <a:lnTo>
                    <a:pt x="7099" y="13706"/>
                  </a:lnTo>
                  <a:cubicBezTo>
                    <a:pt x="7099" y="13706"/>
                    <a:pt x="7100" y="13707"/>
                    <a:pt x="7100" y="13707"/>
                  </a:cubicBezTo>
                  <a:lnTo>
                    <a:pt x="7100" y="13707"/>
                  </a:lnTo>
                  <a:cubicBezTo>
                    <a:pt x="7113" y="13695"/>
                    <a:pt x="7206" y="13709"/>
                    <a:pt x="7217" y="13664"/>
                  </a:cubicBezTo>
                  <a:lnTo>
                    <a:pt x="7282" y="13697"/>
                  </a:lnTo>
                  <a:cubicBezTo>
                    <a:pt x="7291" y="13698"/>
                    <a:pt x="7299" y="13698"/>
                    <a:pt x="7307" y="13698"/>
                  </a:cubicBezTo>
                  <a:cubicBezTo>
                    <a:pt x="7398" y="13698"/>
                    <a:pt x="7422" y="13633"/>
                    <a:pt x="7511" y="13633"/>
                  </a:cubicBezTo>
                  <a:cubicBezTo>
                    <a:pt x="7516" y="13633"/>
                    <a:pt x="7522" y="13634"/>
                    <a:pt x="7528" y="13634"/>
                  </a:cubicBezTo>
                  <a:cubicBezTo>
                    <a:pt x="7495" y="13662"/>
                    <a:pt x="7546" y="13678"/>
                    <a:pt x="7470" y="13699"/>
                  </a:cubicBezTo>
                  <a:cubicBezTo>
                    <a:pt x="7482" y="13699"/>
                    <a:pt x="7494" y="13700"/>
                    <a:pt x="7505" y="13700"/>
                  </a:cubicBezTo>
                  <a:cubicBezTo>
                    <a:pt x="7526" y="13700"/>
                    <a:pt x="7542" y="13698"/>
                    <a:pt x="7542" y="13685"/>
                  </a:cubicBezTo>
                  <a:cubicBezTo>
                    <a:pt x="7545" y="13688"/>
                    <a:pt x="7550" y="13689"/>
                    <a:pt x="7555" y="13689"/>
                  </a:cubicBezTo>
                  <a:cubicBezTo>
                    <a:pt x="7580" y="13689"/>
                    <a:pt x="7623" y="13670"/>
                    <a:pt x="7655" y="13670"/>
                  </a:cubicBezTo>
                  <a:cubicBezTo>
                    <a:pt x="7662" y="13670"/>
                    <a:pt x="7669" y="13670"/>
                    <a:pt x="7674" y="13673"/>
                  </a:cubicBezTo>
                  <a:lnTo>
                    <a:pt x="7674" y="13673"/>
                  </a:lnTo>
                  <a:cubicBezTo>
                    <a:pt x="7677" y="13672"/>
                    <a:pt x="7679" y="13670"/>
                    <a:pt x="7681" y="13669"/>
                  </a:cubicBezTo>
                  <a:cubicBezTo>
                    <a:pt x="7682" y="13670"/>
                    <a:pt x="7684" y="13671"/>
                    <a:pt x="7685" y="13672"/>
                  </a:cubicBezTo>
                  <a:lnTo>
                    <a:pt x="7685" y="13672"/>
                  </a:lnTo>
                  <a:cubicBezTo>
                    <a:pt x="7698" y="13660"/>
                    <a:pt x="7705" y="13641"/>
                    <a:pt x="7738" y="13641"/>
                  </a:cubicBezTo>
                  <a:cubicBezTo>
                    <a:pt x="7740" y="13641"/>
                    <a:pt x="7741" y="13641"/>
                    <a:pt x="7743" y="13641"/>
                  </a:cubicBezTo>
                  <a:cubicBezTo>
                    <a:pt x="7746" y="13644"/>
                    <a:pt x="7745" y="13647"/>
                    <a:pt x="7745" y="13650"/>
                  </a:cubicBezTo>
                  <a:lnTo>
                    <a:pt x="7745" y="13650"/>
                  </a:lnTo>
                  <a:cubicBezTo>
                    <a:pt x="7754" y="13640"/>
                    <a:pt x="7807" y="13634"/>
                    <a:pt x="7773" y="13609"/>
                  </a:cubicBezTo>
                  <a:lnTo>
                    <a:pt x="7773" y="13609"/>
                  </a:lnTo>
                  <a:cubicBezTo>
                    <a:pt x="7818" y="13639"/>
                    <a:pt x="7876" y="13645"/>
                    <a:pt x="7936" y="13645"/>
                  </a:cubicBezTo>
                  <a:cubicBezTo>
                    <a:pt x="7979" y="13645"/>
                    <a:pt x="8024" y="13642"/>
                    <a:pt x="8065" y="13642"/>
                  </a:cubicBezTo>
                  <a:cubicBezTo>
                    <a:pt x="8113" y="13642"/>
                    <a:pt x="8157" y="13646"/>
                    <a:pt x="8191" y="13665"/>
                  </a:cubicBezTo>
                  <a:lnTo>
                    <a:pt x="8191" y="13665"/>
                  </a:lnTo>
                  <a:lnTo>
                    <a:pt x="8198" y="13664"/>
                  </a:lnTo>
                  <a:cubicBezTo>
                    <a:pt x="8199" y="13666"/>
                    <a:pt x="8201" y="13667"/>
                    <a:pt x="8203" y="13668"/>
                  </a:cubicBezTo>
                  <a:lnTo>
                    <a:pt x="8203" y="13668"/>
                  </a:lnTo>
                  <a:cubicBezTo>
                    <a:pt x="8281" y="13662"/>
                    <a:pt x="8378" y="13653"/>
                    <a:pt x="8450" y="13653"/>
                  </a:cubicBezTo>
                  <a:cubicBezTo>
                    <a:pt x="8446" y="13658"/>
                    <a:pt x="8449" y="13663"/>
                    <a:pt x="8442" y="13663"/>
                  </a:cubicBezTo>
                  <a:cubicBezTo>
                    <a:pt x="8441" y="13663"/>
                    <a:pt x="8439" y="13662"/>
                    <a:pt x="8436" y="13662"/>
                  </a:cubicBezTo>
                  <a:lnTo>
                    <a:pt x="8436" y="13662"/>
                  </a:lnTo>
                  <a:cubicBezTo>
                    <a:pt x="8448" y="13665"/>
                    <a:pt x="8458" y="13666"/>
                    <a:pt x="8466" y="13666"/>
                  </a:cubicBezTo>
                  <a:cubicBezTo>
                    <a:pt x="8525" y="13666"/>
                    <a:pt x="8518" y="13611"/>
                    <a:pt x="8582" y="13611"/>
                  </a:cubicBezTo>
                  <a:cubicBezTo>
                    <a:pt x="8592" y="13611"/>
                    <a:pt x="8603" y="13613"/>
                    <a:pt x="8617" y="13616"/>
                  </a:cubicBezTo>
                  <a:cubicBezTo>
                    <a:pt x="8677" y="13655"/>
                    <a:pt x="8555" y="13636"/>
                    <a:pt x="8592" y="13653"/>
                  </a:cubicBezTo>
                  <a:cubicBezTo>
                    <a:pt x="8597" y="13680"/>
                    <a:pt x="8615" y="13688"/>
                    <a:pt x="8639" y="13688"/>
                  </a:cubicBezTo>
                  <a:cubicBezTo>
                    <a:pt x="8670" y="13688"/>
                    <a:pt x="8712" y="13675"/>
                    <a:pt x="8751" y="13675"/>
                  </a:cubicBezTo>
                  <a:cubicBezTo>
                    <a:pt x="8773" y="13675"/>
                    <a:pt x="8794" y="13678"/>
                    <a:pt x="8812" y="13690"/>
                  </a:cubicBezTo>
                  <a:lnTo>
                    <a:pt x="8793" y="13694"/>
                  </a:lnTo>
                  <a:cubicBezTo>
                    <a:pt x="8804" y="13700"/>
                    <a:pt x="8816" y="13702"/>
                    <a:pt x="8829" y="13702"/>
                  </a:cubicBezTo>
                  <a:cubicBezTo>
                    <a:pt x="8881" y="13702"/>
                    <a:pt x="8948" y="13668"/>
                    <a:pt x="9021" y="13668"/>
                  </a:cubicBezTo>
                  <a:cubicBezTo>
                    <a:pt x="9026" y="13668"/>
                    <a:pt x="9031" y="13669"/>
                    <a:pt x="9037" y="13669"/>
                  </a:cubicBezTo>
                  <a:cubicBezTo>
                    <a:pt x="9037" y="13669"/>
                    <a:pt x="9032" y="13676"/>
                    <a:pt x="9037" y="13681"/>
                  </a:cubicBezTo>
                  <a:cubicBezTo>
                    <a:pt x="9104" y="13639"/>
                    <a:pt x="9232" y="13625"/>
                    <a:pt x="9324" y="13616"/>
                  </a:cubicBezTo>
                  <a:lnTo>
                    <a:pt x="9324" y="13616"/>
                  </a:lnTo>
                  <a:cubicBezTo>
                    <a:pt x="9296" y="13646"/>
                    <a:pt x="9283" y="13632"/>
                    <a:pt x="9301" y="13664"/>
                  </a:cubicBezTo>
                  <a:cubicBezTo>
                    <a:pt x="9343" y="13660"/>
                    <a:pt x="9287" y="13611"/>
                    <a:pt x="9373" y="13602"/>
                  </a:cubicBezTo>
                  <a:cubicBezTo>
                    <a:pt x="9401" y="13620"/>
                    <a:pt x="9461" y="13634"/>
                    <a:pt x="9468" y="13669"/>
                  </a:cubicBezTo>
                  <a:lnTo>
                    <a:pt x="9389" y="13671"/>
                  </a:lnTo>
                  <a:cubicBezTo>
                    <a:pt x="9403" y="13687"/>
                    <a:pt x="9420" y="13692"/>
                    <a:pt x="9437" y="13692"/>
                  </a:cubicBezTo>
                  <a:cubicBezTo>
                    <a:pt x="9467" y="13692"/>
                    <a:pt x="9498" y="13677"/>
                    <a:pt x="9525" y="13677"/>
                  </a:cubicBezTo>
                  <a:cubicBezTo>
                    <a:pt x="9529" y="13677"/>
                    <a:pt x="9532" y="13678"/>
                    <a:pt x="9535" y="13678"/>
                  </a:cubicBezTo>
                  <a:lnTo>
                    <a:pt x="9528" y="13697"/>
                  </a:lnTo>
                  <a:cubicBezTo>
                    <a:pt x="9646" y="13692"/>
                    <a:pt x="9653" y="13645"/>
                    <a:pt x="9767" y="13645"/>
                  </a:cubicBezTo>
                  <a:cubicBezTo>
                    <a:pt x="9772" y="13645"/>
                    <a:pt x="9778" y="13646"/>
                    <a:pt x="9783" y="13646"/>
                  </a:cubicBezTo>
                  <a:lnTo>
                    <a:pt x="9769" y="13630"/>
                  </a:lnTo>
                  <a:cubicBezTo>
                    <a:pt x="9788" y="13618"/>
                    <a:pt x="9800" y="13614"/>
                    <a:pt x="9811" y="13614"/>
                  </a:cubicBezTo>
                  <a:cubicBezTo>
                    <a:pt x="9833" y="13614"/>
                    <a:pt x="9842" y="13632"/>
                    <a:pt x="9867" y="13632"/>
                  </a:cubicBezTo>
                  <a:cubicBezTo>
                    <a:pt x="9876" y="13632"/>
                    <a:pt x="9887" y="13630"/>
                    <a:pt x="9901" y="13623"/>
                  </a:cubicBezTo>
                  <a:lnTo>
                    <a:pt x="9922" y="13671"/>
                  </a:lnTo>
                  <a:cubicBezTo>
                    <a:pt x="10006" y="13646"/>
                    <a:pt x="10089" y="13627"/>
                    <a:pt x="10175" y="13613"/>
                  </a:cubicBezTo>
                  <a:lnTo>
                    <a:pt x="10175" y="13613"/>
                  </a:lnTo>
                  <a:cubicBezTo>
                    <a:pt x="10126" y="13650"/>
                    <a:pt x="10027" y="13669"/>
                    <a:pt x="9964" y="13690"/>
                  </a:cubicBezTo>
                  <a:cubicBezTo>
                    <a:pt x="10013" y="13690"/>
                    <a:pt x="10124" y="13685"/>
                    <a:pt x="10150" y="13662"/>
                  </a:cubicBezTo>
                  <a:lnTo>
                    <a:pt x="10150" y="13662"/>
                  </a:lnTo>
                  <a:cubicBezTo>
                    <a:pt x="10135" y="13666"/>
                    <a:pt x="10116" y="13673"/>
                    <a:pt x="10100" y="13673"/>
                  </a:cubicBezTo>
                  <a:cubicBezTo>
                    <a:pt x="10095" y="13673"/>
                    <a:pt x="10091" y="13673"/>
                    <a:pt x="10087" y="13671"/>
                  </a:cubicBezTo>
                  <a:cubicBezTo>
                    <a:pt x="10150" y="13633"/>
                    <a:pt x="10221" y="13613"/>
                    <a:pt x="10292" y="13613"/>
                  </a:cubicBezTo>
                  <a:cubicBezTo>
                    <a:pt x="10300" y="13613"/>
                    <a:pt x="10307" y="13613"/>
                    <a:pt x="10314" y="13613"/>
                  </a:cubicBezTo>
                  <a:cubicBezTo>
                    <a:pt x="10298" y="13708"/>
                    <a:pt x="10558" y="13636"/>
                    <a:pt x="10625" y="13711"/>
                  </a:cubicBezTo>
                  <a:cubicBezTo>
                    <a:pt x="10668" y="13702"/>
                    <a:pt x="10710" y="13698"/>
                    <a:pt x="10753" y="13698"/>
                  </a:cubicBezTo>
                  <a:cubicBezTo>
                    <a:pt x="10870" y="13698"/>
                    <a:pt x="10988" y="13723"/>
                    <a:pt x="11121" y="13723"/>
                  </a:cubicBezTo>
                  <a:cubicBezTo>
                    <a:pt x="11129" y="13723"/>
                    <a:pt x="11138" y="13722"/>
                    <a:pt x="11146" y="13722"/>
                  </a:cubicBezTo>
                  <a:cubicBezTo>
                    <a:pt x="11077" y="13646"/>
                    <a:pt x="11202" y="13720"/>
                    <a:pt x="11190" y="13643"/>
                  </a:cubicBezTo>
                  <a:cubicBezTo>
                    <a:pt x="11212" y="13640"/>
                    <a:pt x="11228" y="13638"/>
                    <a:pt x="11239" y="13638"/>
                  </a:cubicBezTo>
                  <a:cubicBezTo>
                    <a:pt x="11249" y="13638"/>
                    <a:pt x="11254" y="13640"/>
                    <a:pt x="11255" y="13643"/>
                  </a:cubicBezTo>
                  <a:cubicBezTo>
                    <a:pt x="11255" y="13643"/>
                    <a:pt x="11255" y="13643"/>
                    <a:pt x="11255" y="13643"/>
                  </a:cubicBezTo>
                  <a:lnTo>
                    <a:pt x="11255" y="13643"/>
                  </a:lnTo>
                  <a:lnTo>
                    <a:pt x="11255" y="13643"/>
                  </a:lnTo>
                  <a:lnTo>
                    <a:pt x="11255" y="13643"/>
                  </a:lnTo>
                  <a:cubicBezTo>
                    <a:pt x="11265" y="13655"/>
                    <a:pt x="11170" y="13697"/>
                    <a:pt x="11248" y="13718"/>
                  </a:cubicBezTo>
                  <a:cubicBezTo>
                    <a:pt x="11186" y="13687"/>
                    <a:pt x="11350" y="13678"/>
                    <a:pt x="11255" y="13643"/>
                  </a:cubicBezTo>
                  <a:lnTo>
                    <a:pt x="11255" y="13643"/>
                  </a:lnTo>
                  <a:lnTo>
                    <a:pt x="11397" y="13685"/>
                  </a:lnTo>
                  <a:cubicBezTo>
                    <a:pt x="11429" y="13708"/>
                    <a:pt x="11355" y="13704"/>
                    <a:pt x="11360" y="13720"/>
                  </a:cubicBezTo>
                  <a:cubicBezTo>
                    <a:pt x="11457" y="13727"/>
                    <a:pt x="11399" y="13752"/>
                    <a:pt x="11464" y="13773"/>
                  </a:cubicBezTo>
                  <a:cubicBezTo>
                    <a:pt x="11455" y="13751"/>
                    <a:pt x="11479" y="13740"/>
                    <a:pt x="11516" y="13740"/>
                  </a:cubicBezTo>
                  <a:cubicBezTo>
                    <a:pt x="11528" y="13740"/>
                    <a:pt x="11541" y="13741"/>
                    <a:pt x="11554" y="13743"/>
                  </a:cubicBezTo>
                  <a:lnTo>
                    <a:pt x="11476" y="13708"/>
                  </a:lnTo>
                  <a:cubicBezTo>
                    <a:pt x="11498" y="13702"/>
                    <a:pt x="11516" y="13699"/>
                    <a:pt x="11532" y="13699"/>
                  </a:cubicBezTo>
                  <a:cubicBezTo>
                    <a:pt x="11594" y="13699"/>
                    <a:pt x="11611" y="13742"/>
                    <a:pt x="11673" y="13742"/>
                  </a:cubicBezTo>
                  <a:cubicBezTo>
                    <a:pt x="11690" y="13742"/>
                    <a:pt x="11709" y="13739"/>
                    <a:pt x="11733" y="13732"/>
                  </a:cubicBezTo>
                  <a:lnTo>
                    <a:pt x="11733" y="13732"/>
                  </a:lnTo>
                  <a:lnTo>
                    <a:pt x="11689" y="13757"/>
                  </a:lnTo>
                  <a:cubicBezTo>
                    <a:pt x="11761" y="13743"/>
                    <a:pt x="11951" y="13757"/>
                    <a:pt x="12020" y="13694"/>
                  </a:cubicBezTo>
                  <a:lnTo>
                    <a:pt x="12020" y="13694"/>
                  </a:lnTo>
                  <a:cubicBezTo>
                    <a:pt x="12034" y="13704"/>
                    <a:pt x="12050" y="13725"/>
                    <a:pt x="12018" y="13732"/>
                  </a:cubicBezTo>
                  <a:cubicBezTo>
                    <a:pt x="12026" y="13732"/>
                    <a:pt x="12033" y="13732"/>
                    <a:pt x="12041" y="13732"/>
                  </a:cubicBezTo>
                  <a:cubicBezTo>
                    <a:pt x="12171" y="13732"/>
                    <a:pt x="12320" y="13691"/>
                    <a:pt x="12440" y="13691"/>
                  </a:cubicBezTo>
                  <a:cubicBezTo>
                    <a:pt x="12472" y="13691"/>
                    <a:pt x="12501" y="13694"/>
                    <a:pt x="12528" y="13701"/>
                  </a:cubicBezTo>
                  <a:lnTo>
                    <a:pt x="12514" y="13720"/>
                  </a:lnTo>
                  <a:cubicBezTo>
                    <a:pt x="12539" y="13716"/>
                    <a:pt x="12559" y="13698"/>
                    <a:pt x="12584" y="13698"/>
                  </a:cubicBezTo>
                  <a:cubicBezTo>
                    <a:pt x="12592" y="13698"/>
                    <a:pt x="12600" y="13699"/>
                    <a:pt x="12609" y="13704"/>
                  </a:cubicBezTo>
                  <a:cubicBezTo>
                    <a:pt x="12607" y="13713"/>
                    <a:pt x="12598" y="13725"/>
                    <a:pt x="12611" y="13725"/>
                  </a:cubicBezTo>
                  <a:cubicBezTo>
                    <a:pt x="12625" y="13719"/>
                    <a:pt x="12676" y="13699"/>
                    <a:pt x="12716" y="13699"/>
                  </a:cubicBezTo>
                  <a:cubicBezTo>
                    <a:pt x="12724" y="13699"/>
                    <a:pt x="12730" y="13700"/>
                    <a:pt x="12737" y="13701"/>
                  </a:cubicBezTo>
                  <a:lnTo>
                    <a:pt x="12702" y="13722"/>
                  </a:lnTo>
                  <a:cubicBezTo>
                    <a:pt x="12725" y="13726"/>
                    <a:pt x="12747" y="13727"/>
                    <a:pt x="12768" y="13727"/>
                  </a:cubicBezTo>
                  <a:cubicBezTo>
                    <a:pt x="12893" y="13727"/>
                    <a:pt x="12976" y="13670"/>
                    <a:pt x="13094" y="13660"/>
                  </a:cubicBezTo>
                  <a:cubicBezTo>
                    <a:pt x="13094" y="13715"/>
                    <a:pt x="13224" y="13732"/>
                    <a:pt x="13288" y="13741"/>
                  </a:cubicBezTo>
                  <a:lnTo>
                    <a:pt x="13288" y="13750"/>
                  </a:lnTo>
                  <a:cubicBezTo>
                    <a:pt x="13297" y="13750"/>
                    <a:pt x="13305" y="13750"/>
                    <a:pt x="13313" y="13750"/>
                  </a:cubicBezTo>
                  <a:cubicBezTo>
                    <a:pt x="13492" y="13750"/>
                    <a:pt x="13623" y="13703"/>
                    <a:pt x="13794" y="13681"/>
                  </a:cubicBezTo>
                  <a:cubicBezTo>
                    <a:pt x="13903" y="13738"/>
                    <a:pt x="14169" y="13706"/>
                    <a:pt x="14346" y="13738"/>
                  </a:cubicBezTo>
                  <a:cubicBezTo>
                    <a:pt x="14318" y="13729"/>
                    <a:pt x="14350" y="13697"/>
                    <a:pt x="14383" y="13692"/>
                  </a:cubicBezTo>
                  <a:cubicBezTo>
                    <a:pt x="14387" y="13693"/>
                    <a:pt x="14392" y="13694"/>
                    <a:pt x="14397" y="13694"/>
                  </a:cubicBezTo>
                  <a:cubicBezTo>
                    <a:pt x="14423" y="13694"/>
                    <a:pt x="14455" y="13681"/>
                    <a:pt x="14474" y="13681"/>
                  </a:cubicBezTo>
                  <a:cubicBezTo>
                    <a:pt x="14487" y="13681"/>
                    <a:pt x="14494" y="13686"/>
                    <a:pt x="14492" y="13704"/>
                  </a:cubicBezTo>
                  <a:lnTo>
                    <a:pt x="14475" y="13704"/>
                  </a:lnTo>
                  <a:cubicBezTo>
                    <a:pt x="14497" y="13737"/>
                    <a:pt x="14544" y="13742"/>
                    <a:pt x="14592" y="13742"/>
                  </a:cubicBezTo>
                  <a:cubicBezTo>
                    <a:pt x="14606" y="13742"/>
                    <a:pt x="14621" y="13742"/>
                    <a:pt x="14634" y="13741"/>
                  </a:cubicBezTo>
                  <a:lnTo>
                    <a:pt x="14634" y="13741"/>
                  </a:lnTo>
                  <a:cubicBezTo>
                    <a:pt x="14577" y="13794"/>
                    <a:pt x="14523" y="13849"/>
                    <a:pt x="14471" y="13908"/>
                  </a:cubicBezTo>
                  <a:lnTo>
                    <a:pt x="14475" y="13868"/>
                  </a:lnTo>
                  <a:lnTo>
                    <a:pt x="14475" y="13868"/>
                  </a:lnTo>
                  <a:cubicBezTo>
                    <a:pt x="14415" y="13924"/>
                    <a:pt x="14473" y="14014"/>
                    <a:pt x="14422" y="14068"/>
                  </a:cubicBezTo>
                  <a:lnTo>
                    <a:pt x="14369" y="14047"/>
                  </a:lnTo>
                  <a:cubicBezTo>
                    <a:pt x="14269" y="14149"/>
                    <a:pt x="14135" y="14218"/>
                    <a:pt x="14070" y="14353"/>
                  </a:cubicBezTo>
                  <a:cubicBezTo>
                    <a:pt x="14060" y="14341"/>
                    <a:pt x="14063" y="14325"/>
                    <a:pt x="14072" y="14313"/>
                  </a:cubicBezTo>
                  <a:lnTo>
                    <a:pt x="14072" y="14313"/>
                  </a:lnTo>
                  <a:cubicBezTo>
                    <a:pt x="14025" y="14360"/>
                    <a:pt x="13876" y="14465"/>
                    <a:pt x="13926" y="14502"/>
                  </a:cubicBezTo>
                  <a:lnTo>
                    <a:pt x="13926" y="14502"/>
                  </a:lnTo>
                  <a:cubicBezTo>
                    <a:pt x="13924" y="14501"/>
                    <a:pt x="13922" y="14501"/>
                    <a:pt x="13921" y="14501"/>
                  </a:cubicBezTo>
                  <a:cubicBezTo>
                    <a:pt x="13883" y="14501"/>
                    <a:pt x="13820" y="14615"/>
                    <a:pt x="13785" y="14677"/>
                  </a:cubicBezTo>
                  <a:lnTo>
                    <a:pt x="13768" y="14643"/>
                  </a:lnTo>
                  <a:cubicBezTo>
                    <a:pt x="13754" y="14721"/>
                    <a:pt x="13761" y="14731"/>
                    <a:pt x="13708" y="14805"/>
                  </a:cubicBezTo>
                  <a:cubicBezTo>
                    <a:pt x="13704" y="14807"/>
                    <a:pt x="13700" y="14808"/>
                    <a:pt x="13697" y="14808"/>
                  </a:cubicBezTo>
                  <a:cubicBezTo>
                    <a:pt x="13686" y="14808"/>
                    <a:pt x="13681" y="14798"/>
                    <a:pt x="13694" y="14788"/>
                  </a:cubicBezTo>
                  <a:lnTo>
                    <a:pt x="13694" y="14788"/>
                  </a:lnTo>
                  <a:cubicBezTo>
                    <a:pt x="13640" y="14823"/>
                    <a:pt x="13682" y="14848"/>
                    <a:pt x="13611" y="14895"/>
                  </a:cubicBezTo>
                  <a:lnTo>
                    <a:pt x="13618" y="14856"/>
                  </a:lnTo>
                  <a:lnTo>
                    <a:pt x="13618" y="14856"/>
                  </a:lnTo>
                  <a:cubicBezTo>
                    <a:pt x="13562" y="14907"/>
                    <a:pt x="13576" y="14911"/>
                    <a:pt x="13564" y="14958"/>
                  </a:cubicBezTo>
                  <a:cubicBezTo>
                    <a:pt x="13546" y="14997"/>
                    <a:pt x="13479" y="15039"/>
                    <a:pt x="13443" y="15039"/>
                  </a:cubicBezTo>
                  <a:cubicBezTo>
                    <a:pt x="13438" y="15039"/>
                    <a:pt x="13433" y="15038"/>
                    <a:pt x="13430" y="15037"/>
                  </a:cubicBezTo>
                  <a:lnTo>
                    <a:pt x="13430" y="15037"/>
                  </a:lnTo>
                  <a:cubicBezTo>
                    <a:pt x="13437" y="15074"/>
                    <a:pt x="13421" y="15109"/>
                    <a:pt x="13390" y="15129"/>
                  </a:cubicBezTo>
                  <a:cubicBezTo>
                    <a:pt x="13377" y="15125"/>
                    <a:pt x="13383" y="15109"/>
                    <a:pt x="13386" y="15099"/>
                  </a:cubicBezTo>
                  <a:lnTo>
                    <a:pt x="13386" y="15099"/>
                  </a:lnTo>
                  <a:cubicBezTo>
                    <a:pt x="13281" y="15171"/>
                    <a:pt x="13286" y="15259"/>
                    <a:pt x="13200" y="15294"/>
                  </a:cubicBezTo>
                  <a:cubicBezTo>
                    <a:pt x="13195" y="15291"/>
                    <a:pt x="13189" y="15288"/>
                    <a:pt x="13183" y="15288"/>
                  </a:cubicBezTo>
                  <a:cubicBezTo>
                    <a:pt x="13181" y="15288"/>
                    <a:pt x="13179" y="15289"/>
                    <a:pt x="13177" y="15289"/>
                  </a:cubicBezTo>
                  <a:cubicBezTo>
                    <a:pt x="13214" y="15250"/>
                    <a:pt x="13256" y="15211"/>
                    <a:pt x="13300" y="15173"/>
                  </a:cubicBezTo>
                  <a:cubicBezTo>
                    <a:pt x="13295" y="15169"/>
                    <a:pt x="13289" y="15168"/>
                    <a:pt x="13282" y="15168"/>
                  </a:cubicBezTo>
                  <a:cubicBezTo>
                    <a:pt x="13272" y="15168"/>
                    <a:pt x="13260" y="15171"/>
                    <a:pt x="13249" y="15171"/>
                  </a:cubicBezTo>
                  <a:cubicBezTo>
                    <a:pt x="13234" y="15171"/>
                    <a:pt x="13224" y="15164"/>
                    <a:pt x="13230" y="15127"/>
                  </a:cubicBezTo>
                  <a:lnTo>
                    <a:pt x="13230" y="15127"/>
                  </a:lnTo>
                  <a:cubicBezTo>
                    <a:pt x="13203" y="15190"/>
                    <a:pt x="13163" y="15303"/>
                    <a:pt x="13098" y="15347"/>
                  </a:cubicBezTo>
                  <a:cubicBezTo>
                    <a:pt x="13096" y="15348"/>
                    <a:pt x="13093" y="15349"/>
                    <a:pt x="13090" y="15349"/>
                  </a:cubicBezTo>
                  <a:cubicBezTo>
                    <a:pt x="13087" y="15349"/>
                    <a:pt x="13084" y="15348"/>
                    <a:pt x="13082" y="15347"/>
                  </a:cubicBezTo>
                  <a:lnTo>
                    <a:pt x="13087" y="15340"/>
                  </a:lnTo>
                  <a:lnTo>
                    <a:pt x="13087" y="15340"/>
                  </a:lnTo>
                  <a:cubicBezTo>
                    <a:pt x="13073" y="15350"/>
                    <a:pt x="13061" y="15364"/>
                    <a:pt x="13057" y="15377"/>
                  </a:cubicBezTo>
                  <a:cubicBezTo>
                    <a:pt x="13036" y="15389"/>
                    <a:pt x="13020" y="15403"/>
                    <a:pt x="13003" y="15417"/>
                  </a:cubicBezTo>
                  <a:cubicBezTo>
                    <a:pt x="13001" y="15416"/>
                    <a:pt x="12999" y="15415"/>
                    <a:pt x="12997" y="15415"/>
                  </a:cubicBezTo>
                  <a:cubicBezTo>
                    <a:pt x="12970" y="15415"/>
                    <a:pt x="12927" y="15472"/>
                    <a:pt x="12901" y="15498"/>
                  </a:cubicBezTo>
                  <a:cubicBezTo>
                    <a:pt x="12923" y="15517"/>
                    <a:pt x="12899" y="15543"/>
                    <a:pt x="12922" y="15543"/>
                  </a:cubicBezTo>
                  <a:cubicBezTo>
                    <a:pt x="12927" y="15543"/>
                    <a:pt x="12934" y="15542"/>
                    <a:pt x="12943" y="15540"/>
                  </a:cubicBezTo>
                  <a:cubicBezTo>
                    <a:pt x="12937" y="15540"/>
                    <a:pt x="12942" y="15534"/>
                    <a:pt x="12952" y="15521"/>
                  </a:cubicBezTo>
                  <a:lnTo>
                    <a:pt x="12952" y="15521"/>
                  </a:lnTo>
                  <a:cubicBezTo>
                    <a:pt x="12952" y="15521"/>
                    <a:pt x="12952" y="15521"/>
                    <a:pt x="12952" y="15521"/>
                  </a:cubicBezTo>
                  <a:cubicBezTo>
                    <a:pt x="12955" y="15517"/>
                    <a:pt x="12957" y="15514"/>
                    <a:pt x="12959" y="15512"/>
                  </a:cubicBezTo>
                  <a:lnTo>
                    <a:pt x="12968" y="15501"/>
                  </a:lnTo>
                  <a:lnTo>
                    <a:pt x="12968" y="15501"/>
                  </a:lnTo>
                  <a:cubicBezTo>
                    <a:pt x="12967" y="15504"/>
                    <a:pt x="12965" y="15507"/>
                    <a:pt x="12962" y="15510"/>
                  </a:cubicBezTo>
                  <a:cubicBezTo>
                    <a:pt x="12958" y="15514"/>
                    <a:pt x="12955" y="15518"/>
                    <a:pt x="12952" y="15521"/>
                  </a:cubicBezTo>
                  <a:lnTo>
                    <a:pt x="12952" y="15521"/>
                  </a:lnTo>
                  <a:cubicBezTo>
                    <a:pt x="12959" y="15519"/>
                    <a:pt x="12964" y="15517"/>
                    <a:pt x="12969" y="15514"/>
                  </a:cubicBezTo>
                  <a:lnTo>
                    <a:pt x="12969" y="15500"/>
                  </a:lnTo>
                  <a:lnTo>
                    <a:pt x="12968" y="15501"/>
                  </a:lnTo>
                  <a:lnTo>
                    <a:pt x="12968" y="15501"/>
                  </a:lnTo>
                  <a:cubicBezTo>
                    <a:pt x="12969" y="15499"/>
                    <a:pt x="12970" y="15497"/>
                    <a:pt x="12971" y="15496"/>
                  </a:cubicBezTo>
                  <a:lnTo>
                    <a:pt x="12971" y="15500"/>
                  </a:lnTo>
                  <a:cubicBezTo>
                    <a:pt x="12989" y="15482"/>
                    <a:pt x="13013" y="15459"/>
                    <a:pt x="13038" y="15428"/>
                  </a:cubicBezTo>
                  <a:lnTo>
                    <a:pt x="13038" y="15428"/>
                  </a:lnTo>
                  <a:cubicBezTo>
                    <a:pt x="13033" y="15468"/>
                    <a:pt x="13008" y="15500"/>
                    <a:pt x="12973" y="15517"/>
                  </a:cubicBezTo>
                  <a:cubicBezTo>
                    <a:pt x="12973" y="15542"/>
                    <a:pt x="12975" y="15568"/>
                    <a:pt x="12973" y="15595"/>
                  </a:cubicBezTo>
                  <a:cubicBezTo>
                    <a:pt x="12908" y="15597"/>
                    <a:pt x="12826" y="15643"/>
                    <a:pt x="12787" y="15643"/>
                  </a:cubicBezTo>
                  <a:cubicBezTo>
                    <a:pt x="12783" y="15643"/>
                    <a:pt x="12779" y="15643"/>
                    <a:pt x="12776" y="15642"/>
                  </a:cubicBezTo>
                  <a:cubicBezTo>
                    <a:pt x="12707" y="15741"/>
                    <a:pt x="12586" y="15853"/>
                    <a:pt x="12579" y="15952"/>
                  </a:cubicBezTo>
                  <a:cubicBezTo>
                    <a:pt x="12569" y="15968"/>
                    <a:pt x="12558" y="15972"/>
                    <a:pt x="12548" y="15972"/>
                  </a:cubicBezTo>
                  <a:cubicBezTo>
                    <a:pt x="12538" y="15972"/>
                    <a:pt x="12529" y="15969"/>
                    <a:pt x="12521" y="15969"/>
                  </a:cubicBezTo>
                  <a:cubicBezTo>
                    <a:pt x="12530" y="15950"/>
                    <a:pt x="12549" y="15934"/>
                    <a:pt x="12549" y="15920"/>
                  </a:cubicBezTo>
                  <a:lnTo>
                    <a:pt x="12549" y="15920"/>
                  </a:lnTo>
                  <a:cubicBezTo>
                    <a:pt x="12512" y="15980"/>
                    <a:pt x="12410" y="16068"/>
                    <a:pt x="12431" y="16112"/>
                  </a:cubicBezTo>
                  <a:cubicBezTo>
                    <a:pt x="12417" y="16121"/>
                    <a:pt x="12408" y="16124"/>
                    <a:pt x="12403" y="16124"/>
                  </a:cubicBezTo>
                  <a:cubicBezTo>
                    <a:pt x="12389" y="16124"/>
                    <a:pt x="12399" y="16101"/>
                    <a:pt x="12394" y="16101"/>
                  </a:cubicBezTo>
                  <a:lnTo>
                    <a:pt x="12394" y="16101"/>
                  </a:lnTo>
                  <a:cubicBezTo>
                    <a:pt x="12390" y="16101"/>
                    <a:pt x="12381" y="16110"/>
                    <a:pt x="12356" y="16138"/>
                  </a:cubicBezTo>
                  <a:lnTo>
                    <a:pt x="12356" y="16117"/>
                  </a:lnTo>
                  <a:cubicBezTo>
                    <a:pt x="12145" y="16227"/>
                    <a:pt x="12172" y="16456"/>
                    <a:pt x="11944" y="16575"/>
                  </a:cubicBezTo>
                  <a:lnTo>
                    <a:pt x="11944" y="16575"/>
                  </a:lnTo>
                  <a:cubicBezTo>
                    <a:pt x="11946" y="16574"/>
                    <a:pt x="11948" y="16574"/>
                    <a:pt x="11949" y="16574"/>
                  </a:cubicBezTo>
                  <a:cubicBezTo>
                    <a:pt x="11952" y="16574"/>
                    <a:pt x="11954" y="16575"/>
                    <a:pt x="11955" y="16576"/>
                  </a:cubicBezTo>
                  <a:cubicBezTo>
                    <a:pt x="11719" y="16754"/>
                    <a:pt x="11554" y="17033"/>
                    <a:pt x="11302" y="17193"/>
                  </a:cubicBezTo>
                  <a:cubicBezTo>
                    <a:pt x="11234" y="17244"/>
                    <a:pt x="11248" y="17269"/>
                    <a:pt x="11230" y="17320"/>
                  </a:cubicBezTo>
                  <a:lnTo>
                    <a:pt x="11190" y="17306"/>
                  </a:lnTo>
                  <a:lnTo>
                    <a:pt x="11160" y="17399"/>
                  </a:lnTo>
                  <a:cubicBezTo>
                    <a:pt x="11098" y="17508"/>
                    <a:pt x="10947" y="17485"/>
                    <a:pt x="10880" y="17638"/>
                  </a:cubicBezTo>
                  <a:lnTo>
                    <a:pt x="10912" y="17640"/>
                  </a:lnTo>
                  <a:cubicBezTo>
                    <a:pt x="10873" y="17673"/>
                    <a:pt x="10815" y="17754"/>
                    <a:pt x="10792" y="17754"/>
                  </a:cubicBezTo>
                  <a:cubicBezTo>
                    <a:pt x="10789" y="17754"/>
                    <a:pt x="10786" y="17752"/>
                    <a:pt x="10785" y="17749"/>
                  </a:cubicBezTo>
                  <a:lnTo>
                    <a:pt x="10785" y="17749"/>
                  </a:lnTo>
                  <a:cubicBezTo>
                    <a:pt x="10782" y="17756"/>
                    <a:pt x="10789" y="17781"/>
                    <a:pt x="10764" y="17786"/>
                  </a:cubicBezTo>
                  <a:lnTo>
                    <a:pt x="10750" y="17774"/>
                  </a:lnTo>
                  <a:lnTo>
                    <a:pt x="10678" y="17895"/>
                  </a:lnTo>
                  <a:cubicBezTo>
                    <a:pt x="10660" y="17909"/>
                    <a:pt x="10647" y="17914"/>
                    <a:pt x="10637" y="17914"/>
                  </a:cubicBezTo>
                  <a:cubicBezTo>
                    <a:pt x="10617" y="17914"/>
                    <a:pt x="10611" y="17891"/>
                    <a:pt x="10590" y="17891"/>
                  </a:cubicBezTo>
                  <a:cubicBezTo>
                    <a:pt x="10576" y="17891"/>
                    <a:pt x="10556" y="17901"/>
                    <a:pt x="10520" y="17934"/>
                  </a:cubicBezTo>
                  <a:cubicBezTo>
                    <a:pt x="10487" y="17979"/>
                    <a:pt x="10449" y="18085"/>
                    <a:pt x="10470" y="18085"/>
                  </a:cubicBezTo>
                  <a:cubicBezTo>
                    <a:pt x="10470" y="18085"/>
                    <a:pt x="10471" y="18085"/>
                    <a:pt x="10472" y="18085"/>
                  </a:cubicBezTo>
                  <a:cubicBezTo>
                    <a:pt x="10484" y="18073"/>
                    <a:pt x="10507" y="18060"/>
                    <a:pt x="10524" y="18060"/>
                  </a:cubicBezTo>
                  <a:cubicBezTo>
                    <a:pt x="10529" y="18060"/>
                    <a:pt x="10533" y="18062"/>
                    <a:pt x="10537" y="18064"/>
                  </a:cubicBezTo>
                  <a:lnTo>
                    <a:pt x="10509" y="18108"/>
                  </a:lnTo>
                  <a:cubicBezTo>
                    <a:pt x="10534" y="18143"/>
                    <a:pt x="10548" y="18189"/>
                    <a:pt x="10598" y="18189"/>
                  </a:cubicBezTo>
                  <a:cubicBezTo>
                    <a:pt x="10617" y="18189"/>
                    <a:pt x="10642" y="18182"/>
                    <a:pt x="10676" y="18164"/>
                  </a:cubicBezTo>
                  <a:lnTo>
                    <a:pt x="10715" y="18076"/>
                  </a:lnTo>
                  <a:lnTo>
                    <a:pt x="10755" y="18076"/>
                  </a:lnTo>
                  <a:lnTo>
                    <a:pt x="10704" y="18132"/>
                  </a:lnTo>
                  <a:cubicBezTo>
                    <a:pt x="10752" y="18120"/>
                    <a:pt x="10755" y="18083"/>
                    <a:pt x="10764" y="18050"/>
                  </a:cubicBezTo>
                  <a:cubicBezTo>
                    <a:pt x="10771" y="18052"/>
                    <a:pt x="10778" y="18053"/>
                    <a:pt x="10785" y="18053"/>
                  </a:cubicBezTo>
                  <a:cubicBezTo>
                    <a:pt x="10795" y="18053"/>
                    <a:pt x="10805" y="18051"/>
                    <a:pt x="10815" y="18046"/>
                  </a:cubicBezTo>
                  <a:lnTo>
                    <a:pt x="10836" y="17944"/>
                  </a:lnTo>
                  <a:cubicBezTo>
                    <a:pt x="10853" y="17951"/>
                    <a:pt x="10847" y="17982"/>
                    <a:pt x="10865" y="17982"/>
                  </a:cubicBezTo>
                  <a:cubicBezTo>
                    <a:pt x="10871" y="17982"/>
                    <a:pt x="10879" y="17979"/>
                    <a:pt x="10891" y="17972"/>
                  </a:cubicBezTo>
                  <a:cubicBezTo>
                    <a:pt x="10901" y="17923"/>
                    <a:pt x="10826" y="17962"/>
                    <a:pt x="10861" y="17902"/>
                  </a:cubicBezTo>
                  <a:cubicBezTo>
                    <a:pt x="10912" y="17890"/>
                    <a:pt x="10917" y="17914"/>
                    <a:pt x="10938" y="17863"/>
                  </a:cubicBezTo>
                  <a:cubicBezTo>
                    <a:pt x="10952" y="17867"/>
                    <a:pt x="10952" y="17879"/>
                    <a:pt x="10946" y="17894"/>
                  </a:cubicBezTo>
                  <a:lnTo>
                    <a:pt x="10946" y="17894"/>
                  </a:lnTo>
                  <a:cubicBezTo>
                    <a:pt x="10968" y="17851"/>
                    <a:pt x="11021" y="17809"/>
                    <a:pt x="11017" y="17772"/>
                  </a:cubicBezTo>
                  <a:cubicBezTo>
                    <a:pt x="11061" y="17766"/>
                    <a:pt x="11100" y="17692"/>
                    <a:pt x="11134" y="17692"/>
                  </a:cubicBezTo>
                  <a:cubicBezTo>
                    <a:pt x="11140" y="17692"/>
                    <a:pt x="11147" y="17695"/>
                    <a:pt x="11153" y="17703"/>
                  </a:cubicBezTo>
                  <a:cubicBezTo>
                    <a:pt x="11160" y="17659"/>
                    <a:pt x="11179" y="17619"/>
                    <a:pt x="11207" y="17584"/>
                  </a:cubicBezTo>
                  <a:lnTo>
                    <a:pt x="11207" y="17584"/>
                  </a:lnTo>
                  <a:cubicBezTo>
                    <a:pt x="11205" y="17604"/>
                    <a:pt x="11209" y="17612"/>
                    <a:pt x="11216" y="17612"/>
                  </a:cubicBezTo>
                  <a:cubicBezTo>
                    <a:pt x="11239" y="17612"/>
                    <a:pt x="11299" y="17528"/>
                    <a:pt x="11334" y="17528"/>
                  </a:cubicBezTo>
                  <a:cubicBezTo>
                    <a:pt x="11342" y="17528"/>
                    <a:pt x="11348" y="17532"/>
                    <a:pt x="11353" y="17540"/>
                  </a:cubicBezTo>
                  <a:cubicBezTo>
                    <a:pt x="11350" y="17459"/>
                    <a:pt x="11478" y="17380"/>
                    <a:pt x="11524" y="17285"/>
                  </a:cubicBezTo>
                  <a:lnTo>
                    <a:pt x="11524" y="17285"/>
                  </a:lnTo>
                  <a:cubicBezTo>
                    <a:pt x="11522" y="17293"/>
                    <a:pt x="11522" y="17303"/>
                    <a:pt x="11517" y="17309"/>
                  </a:cubicBezTo>
                  <a:lnTo>
                    <a:pt x="11517" y="17309"/>
                  </a:lnTo>
                  <a:cubicBezTo>
                    <a:pt x="11558" y="17276"/>
                    <a:pt x="11581" y="17278"/>
                    <a:pt x="11615" y="17260"/>
                  </a:cubicBezTo>
                  <a:cubicBezTo>
                    <a:pt x="11585" y="17220"/>
                    <a:pt x="11638" y="17151"/>
                    <a:pt x="11649" y="17098"/>
                  </a:cubicBezTo>
                  <a:cubicBezTo>
                    <a:pt x="11656" y="17096"/>
                    <a:pt x="11662" y="17096"/>
                    <a:pt x="11667" y="17096"/>
                  </a:cubicBezTo>
                  <a:cubicBezTo>
                    <a:pt x="11717" y="17096"/>
                    <a:pt x="11663" y="17169"/>
                    <a:pt x="11707" y="17183"/>
                  </a:cubicBezTo>
                  <a:cubicBezTo>
                    <a:pt x="11675" y="17158"/>
                    <a:pt x="11763" y="17072"/>
                    <a:pt x="11721" y="17065"/>
                  </a:cubicBezTo>
                  <a:cubicBezTo>
                    <a:pt x="11759" y="17054"/>
                    <a:pt x="11765" y="17048"/>
                    <a:pt x="11779" y="17048"/>
                  </a:cubicBezTo>
                  <a:cubicBezTo>
                    <a:pt x="11786" y="17048"/>
                    <a:pt x="11795" y="17050"/>
                    <a:pt x="11812" y="17054"/>
                  </a:cubicBezTo>
                  <a:cubicBezTo>
                    <a:pt x="11775" y="17003"/>
                    <a:pt x="11837" y="17012"/>
                    <a:pt x="11842" y="16954"/>
                  </a:cubicBezTo>
                  <a:cubicBezTo>
                    <a:pt x="11862" y="16945"/>
                    <a:pt x="11875" y="16943"/>
                    <a:pt x="11884" y="16943"/>
                  </a:cubicBezTo>
                  <a:cubicBezTo>
                    <a:pt x="11895" y="16943"/>
                    <a:pt x="11901" y="16946"/>
                    <a:pt x="11906" y="16946"/>
                  </a:cubicBezTo>
                  <a:cubicBezTo>
                    <a:pt x="11915" y="16946"/>
                    <a:pt x="11922" y="16939"/>
                    <a:pt x="11942" y="16907"/>
                  </a:cubicBezTo>
                  <a:lnTo>
                    <a:pt x="11942" y="16910"/>
                  </a:lnTo>
                  <a:cubicBezTo>
                    <a:pt x="11946" y="16908"/>
                    <a:pt x="11949" y="16907"/>
                    <a:pt x="11952" y="16907"/>
                  </a:cubicBezTo>
                  <a:cubicBezTo>
                    <a:pt x="11974" y="16907"/>
                    <a:pt x="11946" y="16964"/>
                    <a:pt x="11944" y="16968"/>
                  </a:cubicBezTo>
                  <a:cubicBezTo>
                    <a:pt x="12004" y="16910"/>
                    <a:pt x="11939" y="16910"/>
                    <a:pt x="11932" y="16877"/>
                  </a:cubicBezTo>
                  <a:cubicBezTo>
                    <a:pt x="11955" y="16848"/>
                    <a:pt x="11969" y="16838"/>
                    <a:pt x="11980" y="16838"/>
                  </a:cubicBezTo>
                  <a:cubicBezTo>
                    <a:pt x="11996" y="16838"/>
                    <a:pt x="12004" y="16862"/>
                    <a:pt x="12026" y="16862"/>
                  </a:cubicBezTo>
                  <a:cubicBezTo>
                    <a:pt x="12028" y="16862"/>
                    <a:pt x="12030" y="16861"/>
                    <a:pt x="12032" y="16861"/>
                  </a:cubicBezTo>
                  <a:cubicBezTo>
                    <a:pt x="12067" y="16808"/>
                    <a:pt x="12071" y="16743"/>
                    <a:pt x="12104" y="16710"/>
                  </a:cubicBezTo>
                  <a:cubicBezTo>
                    <a:pt x="12113" y="16715"/>
                    <a:pt x="12120" y="16710"/>
                    <a:pt x="12120" y="16724"/>
                  </a:cubicBezTo>
                  <a:cubicBezTo>
                    <a:pt x="12141" y="16650"/>
                    <a:pt x="12259" y="16583"/>
                    <a:pt x="12280" y="16495"/>
                  </a:cubicBezTo>
                  <a:lnTo>
                    <a:pt x="12296" y="16495"/>
                  </a:lnTo>
                  <a:cubicBezTo>
                    <a:pt x="12275" y="16490"/>
                    <a:pt x="12254" y="16476"/>
                    <a:pt x="12243" y="16458"/>
                  </a:cubicBezTo>
                  <a:cubicBezTo>
                    <a:pt x="12266" y="16435"/>
                    <a:pt x="12270" y="16398"/>
                    <a:pt x="12295" y="16398"/>
                  </a:cubicBezTo>
                  <a:cubicBezTo>
                    <a:pt x="12297" y="16398"/>
                    <a:pt x="12300" y="16399"/>
                    <a:pt x="12303" y="16400"/>
                  </a:cubicBezTo>
                  <a:cubicBezTo>
                    <a:pt x="12285" y="16416"/>
                    <a:pt x="12292" y="16428"/>
                    <a:pt x="12292" y="16442"/>
                  </a:cubicBezTo>
                  <a:lnTo>
                    <a:pt x="12310" y="16404"/>
                  </a:lnTo>
                  <a:lnTo>
                    <a:pt x="12310" y="16404"/>
                  </a:lnTo>
                  <a:cubicBezTo>
                    <a:pt x="12366" y="16409"/>
                    <a:pt x="12282" y="16453"/>
                    <a:pt x="12305" y="16474"/>
                  </a:cubicBezTo>
                  <a:cubicBezTo>
                    <a:pt x="12352" y="16411"/>
                    <a:pt x="12389" y="16321"/>
                    <a:pt x="12438" y="16289"/>
                  </a:cubicBezTo>
                  <a:lnTo>
                    <a:pt x="12438" y="16289"/>
                  </a:lnTo>
                  <a:cubicBezTo>
                    <a:pt x="12472" y="16307"/>
                    <a:pt x="12383" y="16373"/>
                    <a:pt x="12410" y="16373"/>
                  </a:cubicBezTo>
                  <a:cubicBezTo>
                    <a:pt x="12415" y="16373"/>
                    <a:pt x="12422" y="16371"/>
                    <a:pt x="12433" y="16367"/>
                  </a:cubicBezTo>
                  <a:lnTo>
                    <a:pt x="12433" y="16367"/>
                  </a:lnTo>
                  <a:lnTo>
                    <a:pt x="12356" y="16421"/>
                  </a:lnTo>
                  <a:cubicBezTo>
                    <a:pt x="12359" y="16421"/>
                    <a:pt x="12362" y="16421"/>
                    <a:pt x="12365" y="16421"/>
                  </a:cubicBezTo>
                  <a:cubicBezTo>
                    <a:pt x="12446" y="16421"/>
                    <a:pt x="12318" y="16456"/>
                    <a:pt x="12412" y="16462"/>
                  </a:cubicBezTo>
                  <a:cubicBezTo>
                    <a:pt x="12505" y="16384"/>
                    <a:pt x="12491" y="16351"/>
                    <a:pt x="12586" y="16275"/>
                  </a:cubicBezTo>
                  <a:cubicBezTo>
                    <a:pt x="12588" y="16238"/>
                    <a:pt x="12554" y="16256"/>
                    <a:pt x="12556" y="16219"/>
                  </a:cubicBezTo>
                  <a:cubicBezTo>
                    <a:pt x="12646" y="16068"/>
                    <a:pt x="12727" y="16200"/>
                    <a:pt x="12776" y="16071"/>
                  </a:cubicBezTo>
                  <a:cubicBezTo>
                    <a:pt x="12781" y="16027"/>
                    <a:pt x="12751" y="15980"/>
                    <a:pt x="12834" y="15936"/>
                  </a:cubicBezTo>
                  <a:lnTo>
                    <a:pt x="12846" y="15992"/>
                  </a:lnTo>
                  <a:cubicBezTo>
                    <a:pt x="12931" y="15913"/>
                    <a:pt x="12843" y="15897"/>
                    <a:pt x="12955" y="15832"/>
                  </a:cubicBezTo>
                  <a:lnTo>
                    <a:pt x="12955" y="15832"/>
                  </a:lnTo>
                  <a:cubicBezTo>
                    <a:pt x="12952" y="15860"/>
                    <a:pt x="12908" y="15902"/>
                    <a:pt x="12915" y="15902"/>
                  </a:cubicBezTo>
                  <a:cubicBezTo>
                    <a:pt x="12916" y="15902"/>
                    <a:pt x="12916" y="15902"/>
                    <a:pt x="12918" y="15901"/>
                  </a:cubicBezTo>
                  <a:cubicBezTo>
                    <a:pt x="12999" y="15871"/>
                    <a:pt x="12936" y="15841"/>
                    <a:pt x="12980" y="15797"/>
                  </a:cubicBezTo>
                  <a:lnTo>
                    <a:pt x="12980" y="15797"/>
                  </a:lnTo>
                  <a:lnTo>
                    <a:pt x="13020" y="15820"/>
                  </a:lnTo>
                  <a:cubicBezTo>
                    <a:pt x="13103" y="15725"/>
                    <a:pt x="13177" y="15607"/>
                    <a:pt x="13268" y="15505"/>
                  </a:cubicBezTo>
                  <a:cubicBezTo>
                    <a:pt x="13271" y="15516"/>
                    <a:pt x="13268" y="15534"/>
                    <a:pt x="13282" y="15534"/>
                  </a:cubicBezTo>
                  <a:cubicBezTo>
                    <a:pt x="13286" y="15534"/>
                    <a:pt x="13291" y="15533"/>
                    <a:pt x="13298" y="15530"/>
                  </a:cubicBezTo>
                  <a:cubicBezTo>
                    <a:pt x="13404" y="15394"/>
                    <a:pt x="13562" y="15271"/>
                    <a:pt x="13699" y="15171"/>
                  </a:cubicBezTo>
                  <a:lnTo>
                    <a:pt x="13717" y="15099"/>
                  </a:lnTo>
                  <a:cubicBezTo>
                    <a:pt x="13722" y="15096"/>
                    <a:pt x="13728" y="15094"/>
                    <a:pt x="13733" y="15094"/>
                  </a:cubicBezTo>
                  <a:cubicBezTo>
                    <a:pt x="13741" y="15094"/>
                    <a:pt x="13747" y="15099"/>
                    <a:pt x="13743" y="15109"/>
                  </a:cubicBezTo>
                  <a:cubicBezTo>
                    <a:pt x="13798" y="15071"/>
                    <a:pt x="13729" y="15090"/>
                    <a:pt x="13740" y="15055"/>
                  </a:cubicBezTo>
                  <a:cubicBezTo>
                    <a:pt x="13752" y="15043"/>
                    <a:pt x="13763" y="15038"/>
                    <a:pt x="13771" y="15038"/>
                  </a:cubicBezTo>
                  <a:cubicBezTo>
                    <a:pt x="13782" y="15038"/>
                    <a:pt x="13787" y="15047"/>
                    <a:pt x="13782" y="15060"/>
                  </a:cubicBezTo>
                  <a:cubicBezTo>
                    <a:pt x="13840" y="14958"/>
                    <a:pt x="13965" y="14779"/>
                    <a:pt x="14079" y="14721"/>
                  </a:cubicBezTo>
                  <a:lnTo>
                    <a:pt x="14079" y="14721"/>
                  </a:lnTo>
                  <a:lnTo>
                    <a:pt x="14070" y="14747"/>
                  </a:lnTo>
                  <a:cubicBezTo>
                    <a:pt x="14148" y="14691"/>
                    <a:pt x="14091" y="14617"/>
                    <a:pt x="14179" y="14580"/>
                  </a:cubicBezTo>
                  <a:lnTo>
                    <a:pt x="14179" y="14580"/>
                  </a:lnTo>
                  <a:lnTo>
                    <a:pt x="14172" y="14596"/>
                  </a:lnTo>
                  <a:cubicBezTo>
                    <a:pt x="14327" y="14462"/>
                    <a:pt x="14464" y="14279"/>
                    <a:pt x="14614" y="14207"/>
                  </a:cubicBezTo>
                  <a:cubicBezTo>
                    <a:pt x="14596" y="14146"/>
                    <a:pt x="14772" y="14079"/>
                    <a:pt x="14730" y="14017"/>
                  </a:cubicBezTo>
                  <a:cubicBezTo>
                    <a:pt x="14837" y="13959"/>
                    <a:pt x="14823" y="13993"/>
                    <a:pt x="14958" y="13894"/>
                  </a:cubicBezTo>
                  <a:cubicBezTo>
                    <a:pt x="14990" y="13864"/>
                    <a:pt x="14971" y="13815"/>
                    <a:pt x="15004" y="13769"/>
                  </a:cubicBezTo>
                  <a:lnTo>
                    <a:pt x="15032" y="13794"/>
                  </a:lnTo>
                  <a:lnTo>
                    <a:pt x="15034" y="13787"/>
                  </a:lnTo>
                  <a:lnTo>
                    <a:pt x="15036" y="13789"/>
                  </a:lnTo>
                  <a:lnTo>
                    <a:pt x="15057" y="13715"/>
                  </a:lnTo>
                  <a:lnTo>
                    <a:pt x="15118" y="13720"/>
                  </a:lnTo>
                  <a:lnTo>
                    <a:pt x="15141" y="13685"/>
                  </a:lnTo>
                  <a:lnTo>
                    <a:pt x="15147" y="13676"/>
                  </a:lnTo>
                  <a:lnTo>
                    <a:pt x="15138" y="13681"/>
                  </a:lnTo>
                  <a:cubicBezTo>
                    <a:pt x="15128" y="13686"/>
                    <a:pt x="15117" y="13690"/>
                    <a:pt x="15109" y="13690"/>
                  </a:cubicBezTo>
                  <a:cubicBezTo>
                    <a:pt x="15104" y="13690"/>
                    <a:pt x="15099" y="13689"/>
                    <a:pt x="15097" y="13685"/>
                  </a:cubicBezTo>
                  <a:cubicBezTo>
                    <a:pt x="15104" y="13676"/>
                    <a:pt x="15111" y="13669"/>
                    <a:pt x="15118" y="13660"/>
                  </a:cubicBezTo>
                  <a:lnTo>
                    <a:pt x="15265" y="13499"/>
                  </a:lnTo>
                  <a:lnTo>
                    <a:pt x="15266" y="13499"/>
                  </a:lnTo>
                  <a:lnTo>
                    <a:pt x="15266" y="13498"/>
                  </a:lnTo>
                  <a:lnTo>
                    <a:pt x="15308" y="13453"/>
                  </a:lnTo>
                  <a:lnTo>
                    <a:pt x="15296" y="13454"/>
                  </a:lnTo>
                  <a:lnTo>
                    <a:pt x="15296" y="13454"/>
                  </a:lnTo>
                  <a:lnTo>
                    <a:pt x="15354" y="13368"/>
                  </a:lnTo>
                  <a:close/>
                  <a:moveTo>
                    <a:pt x="12667" y="18185"/>
                  </a:moveTo>
                  <a:cubicBezTo>
                    <a:pt x="12665" y="18192"/>
                    <a:pt x="12665" y="18199"/>
                    <a:pt x="12667" y="18206"/>
                  </a:cubicBezTo>
                  <a:lnTo>
                    <a:pt x="12667" y="18185"/>
                  </a:lnTo>
                  <a:close/>
                  <a:moveTo>
                    <a:pt x="12909" y="18208"/>
                  </a:moveTo>
                  <a:cubicBezTo>
                    <a:pt x="12905" y="18208"/>
                    <a:pt x="12887" y="18221"/>
                    <a:pt x="12853" y="18247"/>
                  </a:cubicBezTo>
                  <a:lnTo>
                    <a:pt x="12850" y="18247"/>
                  </a:lnTo>
                  <a:cubicBezTo>
                    <a:pt x="12816" y="18285"/>
                    <a:pt x="12810" y="18296"/>
                    <a:pt x="12816" y="18296"/>
                  </a:cubicBezTo>
                  <a:cubicBezTo>
                    <a:pt x="12824" y="18296"/>
                    <a:pt x="12860" y="18270"/>
                    <a:pt x="12866" y="18270"/>
                  </a:cubicBezTo>
                  <a:cubicBezTo>
                    <a:pt x="12866" y="18270"/>
                    <a:pt x="12867" y="18270"/>
                    <a:pt x="12867" y="18271"/>
                  </a:cubicBezTo>
                  <a:cubicBezTo>
                    <a:pt x="12897" y="18231"/>
                    <a:pt x="12915" y="18208"/>
                    <a:pt x="12909" y="18208"/>
                  </a:cubicBezTo>
                  <a:close/>
                  <a:moveTo>
                    <a:pt x="8542" y="18308"/>
                  </a:moveTo>
                  <a:cubicBezTo>
                    <a:pt x="8544" y="18309"/>
                    <a:pt x="8546" y="18311"/>
                    <a:pt x="8548" y="18312"/>
                  </a:cubicBezTo>
                  <a:cubicBezTo>
                    <a:pt x="8546" y="18311"/>
                    <a:pt x="8544" y="18309"/>
                    <a:pt x="8542" y="18308"/>
                  </a:cubicBezTo>
                  <a:close/>
                  <a:moveTo>
                    <a:pt x="14144" y="18458"/>
                  </a:moveTo>
                  <a:lnTo>
                    <a:pt x="14086" y="18537"/>
                  </a:lnTo>
                  <a:cubicBezTo>
                    <a:pt x="14104" y="18530"/>
                    <a:pt x="14125" y="18514"/>
                    <a:pt x="14146" y="18458"/>
                  </a:cubicBezTo>
                  <a:close/>
                  <a:moveTo>
                    <a:pt x="14144" y="18319"/>
                  </a:moveTo>
                  <a:lnTo>
                    <a:pt x="14100" y="18366"/>
                  </a:lnTo>
                  <a:lnTo>
                    <a:pt x="13905" y="18655"/>
                  </a:lnTo>
                  <a:lnTo>
                    <a:pt x="14144" y="18319"/>
                  </a:lnTo>
                  <a:close/>
                  <a:moveTo>
                    <a:pt x="14086" y="18537"/>
                  </a:moveTo>
                  <a:lnTo>
                    <a:pt x="14086" y="18537"/>
                  </a:lnTo>
                  <a:cubicBezTo>
                    <a:pt x="14056" y="18544"/>
                    <a:pt x="14033" y="18526"/>
                    <a:pt x="14026" y="18611"/>
                  </a:cubicBezTo>
                  <a:cubicBezTo>
                    <a:pt x="14024" y="18604"/>
                    <a:pt x="14022" y="18601"/>
                    <a:pt x="14020" y="18601"/>
                  </a:cubicBezTo>
                  <a:cubicBezTo>
                    <a:pt x="14012" y="18601"/>
                    <a:pt x="13997" y="18644"/>
                    <a:pt x="13958" y="18702"/>
                  </a:cubicBezTo>
                  <a:lnTo>
                    <a:pt x="14086" y="18537"/>
                  </a:lnTo>
                  <a:close/>
                  <a:moveTo>
                    <a:pt x="14153" y="18593"/>
                  </a:moveTo>
                  <a:cubicBezTo>
                    <a:pt x="14139" y="18593"/>
                    <a:pt x="14107" y="18608"/>
                    <a:pt x="14065" y="18630"/>
                  </a:cubicBezTo>
                  <a:lnTo>
                    <a:pt x="13954" y="18785"/>
                  </a:lnTo>
                  <a:cubicBezTo>
                    <a:pt x="13988" y="18774"/>
                    <a:pt x="14075" y="18697"/>
                    <a:pt x="14088" y="18697"/>
                  </a:cubicBezTo>
                  <a:lnTo>
                    <a:pt x="14088" y="18697"/>
                  </a:lnTo>
                  <a:cubicBezTo>
                    <a:pt x="14091" y="18697"/>
                    <a:pt x="14090" y="18701"/>
                    <a:pt x="14084" y="18711"/>
                  </a:cubicBezTo>
                  <a:cubicBezTo>
                    <a:pt x="14157" y="18624"/>
                    <a:pt x="14173" y="18593"/>
                    <a:pt x="14153" y="18593"/>
                  </a:cubicBezTo>
                  <a:close/>
                  <a:moveTo>
                    <a:pt x="13785" y="18769"/>
                  </a:moveTo>
                  <a:cubicBezTo>
                    <a:pt x="13661" y="18903"/>
                    <a:pt x="13621" y="18970"/>
                    <a:pt x="13643" y="18970"/>
                  </a:cubicBezTo>
                  <a:cubicBezTo>
                    <a:pt x="13665" y="18970"/>
                    <a:pt x="13745" y="18906"/>
                    <a:pt x="13866" y="18776"/>
                  </a:cubicBezTo>
                  <a:lnTo>
                    <a:pt x="13866" y="18776"/>
                  </a:lnTo>
                  <a:cubicBezTo>
                    <a:pt x="13815" y="18811"/>
                    <a:pt x="13758" y="18856"/>
                    <a:pt x="13742" y="18856"/>
                  </a:cubicBezTo>
                  <a:cubicBezTo>
                    <a:pt x="13730" y="18856"/>
                    <a:pt x="13738" y="18833"/>
                    <a:pt x="13785" y="18769"/>
                  </a:cubicBezTo>
                  <a:close/>
                  <a:moveTo>
                    <a:pt x="12285" y="18788"/>
                  </a:moveTo>
                  <a:lnTo>
                    <a:pt x="12099" y="18957"/>
                  </a:lnTo>
                  <a:cubicBezTo>
                    <a:pt x="12118" y="18947"/>
                    <a:pt x="12141" y="18935"/>
                    <a:pt x="12151" y="18935"/>
                  </a:cubicBezTo>
                  <a:cubicBezTo>
                    <a:pt x="12161" y="18935"/>
                    <a:pt x="12156" y="18948"/>
                    <a:pt x="12115" y="18992"/>
                  </a:cubicBezTo>
                  <a:cubicBezTo>
                    <a:pt x="12219" y="18912"/>
                    <a:pt x="12227" y="18901"/>
                    <a:pt x="12217" y="18901"/>
                  </a:cubicBezTo>
                  <a:cubicBezTo>
                    <a:pt x="12213" y="18901"/>
                    <a:pt x="12206" y="18902"/>
                    <a:pt x="12201" y="18902"/>
                  </a:cubicBezTo>
                  <a:cubicBezTo>
                    <a:pt x="12185" y="18902"/>
                    <a:pt x="12180" y="18889"/>
                    <a:pt x="12285" y="18788"/>
                  </a:cubicBezTo>
                  <a:close/>
                  <a:moveTo>
                    <a:pt x="13709" y="18981"/>
                  </a:moveTo>
                  <a:lnTo>
                    <a:pt x="13709" y="18981"/>
                  </a:lnTo>
                  <a:cubicBezTo>
                    <a:pt x="13709" y="18981"/>
                    <a:pt x="13687" y="19011"/>
                    <a:pt x="13585" y="19126"/>
                  </a:cubicBezTo>
                  <a:cubicBezTo>
                    <a:pt x="13593" y="19120"/>
                    <a:pt x="13602" y="19115"/>
                    <a:pt x="13611" y="19111"/>
                  </a:cubicBezTo>
                  <a:lnTo>
                    <a:pt x="13611" y="19111"/>
                  </a:lnTo>
                  <a:cubicBezTo>
                    <a:pt x="13587" y="19137"/>
                    <a:pt x="13581" y="19146"/>
                    <a:pt x="13585" y="19146"/>
                  </a:cubicBezTo>
                  <a:cubicBezTo>
                    <a:pt x="13593" y="19146"/>
                    <a:pt x="13648" y="19101"/>
                    <a:pt x="13636" y="19101"/>
                  </a:cubicBezTo>
                  <a:cubicBezTo>
                    <a:pt x="13633" y="19101"/>
                    <a:pt x="13627" y="19103"/>
                    <a:pt x="13618" y="19107"/>
                  </a:cubicBezTo>
                  <a:lnTo>
                    <a:pt x="13618" y="19107"/>
                  </a:lnTo>
                  <a:cubicBezTo>
                    <a:pt x="13636" y="19089"/>
                    <a:pt x="13664" y="19059"/>
                    <a:pt x="13713" y="19015"/>
                  </a:cubicBezTo>
                  <a:lnTo>
                    <a:pt x="13713" y="19015"/>
                  </a:lnTo>
                  <a:cubicBezTo>
                    <a:pt x="13711" y="19015"/>
                    <a:pt x="13710" y="19015"/>
                    <a:pt x="13709" y="19015"/>
                  </a:cubicBezTo>
                  <a:cubicBezTo>
                    <a:pt x="13686" y="19015"/>
                    <a:pt x="13709" y="18981"/>
                    <a:pt x="13709" y="18981"/>
                  </a:cubicBezTo>
                  <a:close/>
                  <a:moveTo>
                    <a:pt x="9230" y="19220"/>
                  </a:moveTo>
                  <a:lnTo>
                    <a:pt x="9230" y="19220"/>
                  </a:lnTo>
                  <a:cubicBezTo>
                    <a:pt x="9229" y="19220"/>
                    <a:pt x="9228" y="19221"/>
                    <a:pt x="9227" y="19221"/>
                  </a:cubicBezTo>
                  <a:lnTo>
                    <a:pt x="9226" y="19220"/>
                  </a:lnTo>
                  <a:lnTo>
                    <a:pt x="9226" y="19220"/>
                  </a:lnTo>
                  <a:cubicBezTo>
                    <a:pt x="9220" y="19222"/>
                    <a:pt x="9214" y="19224"/>
                    <a:pt x="9211" y="19228"/>
                  </a:cubicBezTo>
                  <a:lnTo>
                    <a:pt x="9248" y="19235"/>
                  </a:lnTo>
                  <a:lnTo>
                    <a:pt x="9230" y="19220"/>
                  </a:lnTo>
                  <a:close/>
                  <a:moveTo>
                    <a:pt x="13047" y="19272"/>
                  </a:moveTo>
                  <a:lnTo>
                    <a:pt x="12929" y="19353"/>
                  </a:lnTo>
                  <a:lnTo>
                    <a:pt x="12864" y="19462"/>
                  </a:lnTo>
                  <a:cubicBezTo>
                    <a:pt x="12899" y="19409"/>
                    <a:pt x="13075" y="19286"/>
                    <a:pt x="13050" y="19272"/>
                  </a:cubicBezTo>
                  <a:close/>
                  <a:moveTo>
                    <a:pt x="9403" y="19311"/>
                  </a:moveTo>
                  <a:lnTo>
                    <a:pt x="9403" y="19311"/>
                  </a:lnTo>
                  <a:cubicBezTo>
                    <a:pt x="9438" y="19358"/>
                    <a:pt x="9477" y="19400"/>
                    <a:pt x="9524" y="19432"/>
                  </a:cubicBezTo>
                  <a:cubicBezTo>
                    <a:pt x="9577" y="19467"/>
                    <a:pt x="9635" y="19497"/>
                    <a:pt x="9697" y="19515"/>
                  </a:cubicBezTo>
                  <a:cubicBezTo>
                    <a:pt x="9718" y="19534"/>
                    <a:pt x="9688" y="19534"/>
                    <a:pt x="9679" y="19536"/>
                  </a:cubicBezTo>
                  <a:cubicBezTo>
                    <a:pt x="9720" y="19547"/>
                    <a:pt x="9764" y="19554"/>
                    <a:pt x="9796" y="19554"/>
                  </a:cubicBezTo>
                  <a:cubicBezTo>
                    <a:pt x="9838" y="19554"/>
                    <a:pt x="9862" y="19542"/>
                    <a:pt x="9841" y="19509"/>
                  </a:cubicBezTo>
                  <a:cubicBezTo>
                    <a:pt x="9746" y="19509"/>
                    <a:pt x="9732" y="19488"/>
                    <a:pt x="9628" y="19481"/>
                  </a:cubicBezTo>
                  <a:cubicBezTo>
                    <a:pt x="9558" y="19446"/>
                    <a:pt x="9521" y="19397"/>
                    <a:pt x="9542" y="19393"/>
                  </a:cubicBezTo>
                  <a:cubicBezTo>
                    <a:pt x="9514" y="19386"/>
                    <a:pt x="9452" y="19316"/>
                    <a:pt x="9403" y="19311"/>
                  </a:cubicBezTo>
                  <a:close/>
                  <a:moveTo>
                    <a:pt x="9913" y="19546"/>
                  </a:moveTo>
                  <a:lnTo>
                    <a:pt x="9992" y="19564"/>
                  </a:lnTo>
                  <a:cubicBezTo>
                    <a:pt x="9966" y="19553"/>
                    <a:pt x="9941" y="19546"/>
                    <a:pt x="9915" y="19546"/>
                  </a:cubicBezTo>
                  <a:close/>
                  <a:moveTo>
                    <a:pt x="11251" y="19474"/>
                  </a:moveTo>
                  <a:cubicBezTo>
                    <a:pt x="11221" y="19485"/>
                    <a:pt x="11179" y="19497"/>
                    <a:pt x="11135" y="19513"/>
                  </a:cubicBezTo>
                  <a:cubicBezTo>
                    <a:pt x="11088" y="19522"/>
                    <a:pt x="11044" y="19536"/>
                    <a:pt x="11000" y="19555"/>
                  </a:cubicBezTo>
                  <a:lnTo>
                    <a:pt x="10996" y="19566"/>
                  </a:lnTo>
                  <a:cubicBezTo>
                    <a:pt x="11012" y="19550"/>
                    <a:pt x="11063" y="19541"/>
                    <a:pt x="11119" y="19529"/>
                  </a:cubicBezTo>
                  <a:cubicBezTo>
                    <a:pt x="11167" y="19520"/>
                    <a:pt x="11211" y="19502"/>
                    <a:pt x="11253" y="19474"/>
                  </a:cubicBezTo>
                  <a:close/>
                  <a:moveTo>
                    <a:pt x="9992" y="19564"/>
                  </a:moveTo>
                  <a:cubicBezTo>
                    <a:pt x="10003" y="19569"/>
                    <a:pt x="10016" y="19573"/>
                    <a:pt x="10029" y="19573"/>
                  </a:cubicBezTo>
                  <a:lnTo>
                    <a:pt x="10029" y="19573"/>
                  </a:lnTo>
                  <a:lnTo>
                    <a:pt x="9992" y="19564"/>
                  </a:lnTo>
                  <a:close/>
                  <a:moveTo>
                    <a:pt x="10036" y="19569"/>
                  </a:moveTo>
                  <a:cubicBezTo>
                    <a:pt x="10036" y="19571"/>
                    <a:pt x="10034" y="19571"/>
                    <a:pt x="10029" y="19573"/>
                  </a:cubicBezTo>
                  <a:lnTo>
                    <a:pt x="10029" y="19573"/>
                  </a:lnTo>
                  <a:cubicBezTo>
                    <a:pt x="10029" y="19573"/>
                    <a:pt x="10029" y="19573"/>
                    <a:pt x="10029" y="19573"/>
                  </a:cubicBezTo>
                  <a:lnTo>
                    <a:pt x="10029" y="19573"/>
                  </a:lnTo>
                  <a:lnTo>
                    <a:pt x="10029" y="19573"/>
                  </a:lnTo>
                  <a:cubicBezTo>
                    <a:pt x="10029" y="19573"/>
                    <a:pt x="10029" y="19573"/>
                    <a:pt x="10029" y="19573"/>
                  </a:cubicBezTo>
                  <a:lnTo>
                    <a:pt x="10029" y="19573"/>
                  </a:lnTo>
                  <a:cubicBezTo>
                    <a:pt x="10030" y="19573"/>
                    <a:pt x="10031" y="19573"/>
                    <a:pt x="10031" y="19573"/>
                  </a:cubicBezTo>
                  <a:lnTo>
                    <a:pt x="10029" y="19573"/>
                  </a:lnTo>
                  <a:lnTo>
                    <a:pt x="10068" y="19578"/>
                  </a:lnTo>
                  <a:lnTo>
                    <a:pt x="10068" y="19578"/>
                  </a:lnTo>
                  <a:lnTo>
                    <a:pt x="10036" y="19569"/>
                  </a:lnTo>
                  <a:close/>
                  <a:moveTo>
                    <a:pt x="10996" y="19566"/>
                  </a:moveTo>
                  <a:cubicBezTo>
                    <a:pt x="10991" y="19571"/>
                    <a:pt x="10989" y="19576"/>
                    <a:pt x="10989" y="19583"/>
                  </a:cubicBezTo>
                  <a:lnTo>
                    <a:pt x="10996" y="19566"/>
                  </a:lnTo>
                  <a:close/>
                  <a:moveTo>
                    <a:pt x="10789" y="19620"/>
                  </a:moveTo>
                  <a:cubicBezTo>
                    <a:pt x="10769" y="19620"/>
                    <a:pt x="10748" y="19624"/>
                    <a:pt x="10727" y="19629"/>
                  </a:cubicBezTo>
                  <a:lnTo>
                    <a:pt x="10729" y="19629"/>
                  </a:lnTo>
                  <a:cubicBezTo>
                    <a:pt x="10750" y="19624"/>
                    <a:pt x="10769" y="19622"/>
                    <a:pt x="10789" y="19620"/>
                  </a:cubicBezTo>
                  <a:close/>
                  <a:moveTo>
                    <a:pt x="9989" y="19632"/>
                  </a:moveTo>
                  <a:cubicBezTo>
                    <a:pt x="9993" y="19636"/>
                    <a:pt x="10001" y="19639"/>
                    <a:pt x="10013" y="19643"/>
                  </a:cubicBezTo>
                  <a:lnTo>
                    <a:pt x="9989" y="19632"/>
                  </a:lnTo>
                  <a:close/>
                  <a:moveTo>
                    <a:pt x="10687" y="19629"/>
                  </a:moveTo>
                  <a:cubicBezTo>
                    <a:pt x="10664" y="19636"/>
                    <a:pt x="10643" y="19641"/>
                    <a:pt x="10625" y="19645"/>
                  </a:cubicBezTo>
                  <a:cubicBezTo>
                    <a:pt x="10646" y="19643"/>
                    <a:pt x="10664" y="19641"/>
                    <a:pt x="10685" y="19636"/>
                  </a:cubicBezTo>
                  <a:lnTo>
                    <a:pt x="10685" y="19636"/>
                  </a:lnTo>
                  <a:cubicBezTo>
                    <a:pt x="10683" y="19643"/>
                    <a:pt x="10680" y="19648"/>
                    <a:pt x="10692" y="19650"/>
                  </a:cubicBezTo>
                  <a:cubicBezTo>
                    <a:pt x="10699" y="19638"/>
                    <a:pt x="10713" y="19631"/>
                    <a:pt x="10727" y="19629"/>
                  </a:cubicBezTo>
                  <a:lnTo>
                    <a:pt x="10727" y="19629"/>
                  </a:lnTo>
                  <a:lnTo>
                    <a:pt x="10685" y="19636"/>
                  </a:lnTo>
                  <a:cubicBezTo>
                    <a:pt x="10685" y="19634"/>
                    <a:pt x="10687" y="19631"/>
                    <a:pt x="10687" y="19629"/>
                  </a:cubicBezTo>
                  <a:close/>
                  <a:moveTo>
                    <a:pt x="11145" y="19678"/>
                  </a:moveTo>
                  <a:lnTo>
                    <a:pt x="11145" y="19678"/>
                  </a:lnTo>
                  <a:cubicBezTo>
                    <a:pt x="11142" y="19679"/>
                    <a:pt x="11140" y="19679"/>
                    <a:pt x="11137" y="19680"/>
                  </a:cubicBezTo>
                  <a:cubicBezTo>
                    <a:pt x="11140" y="19679"/>
                    <a:pt x="11142" y="19679"/>
                    <a:pt x="11145" y="19678"/>
                  </a:cubicBezTo>
                  <a:close/>
                  <a:moveTo>
                    <a:pt x="11065" y="19689"/>
                  </a:moveTo>
                  <a:lnTo>
                    <a:pt x="11058" y="19692"/>
                  </a:lnTo>
                  <a:cubicBezTo>
                    <a:pt x="11061" y="19691"/>
                    <a:pt x="11063" y="19690"/>
                    <a:pt x="11065" y="19689"/>
                  </a:cubicBezTo>
                  <a:close/>
                  <a:moveTo>
                    <a:pt x="10490" y="878"/>
                  </a:moveTo>
                  <a:cubicBezTo>
                    <a:pt x="10427" y="878"/>
                    <a:pt x="10363" y="881"/>
                    <a:pt x="10300" y="889"/>
                  </a:cubicBezTo>
                  <a:cubicBezTo>
                    <a:pt x="10393" y="919"/>
                    <a:pt x="10356" y="919"/>
                    <a:pt x="10300" y="926"/>
                  </a:cubicBezTo>
                  <a:cubicBezTo>
                    <a:pt x="10247" y="935"/>
                    <a:pt x="10173" y="947"/>
                    <a:pt x="10196" y="984"/>
                  </a:cubicBezTo>
                  <a:cubicBezTo>
                    <a:pt x="10091" y="1005"/>
                    <a:pt x="10047" y="1019"/>
                    <a:pt x="10032" y="1019"/>
                  </a:cubicBezTo>
                  <a:cubicBezTo>
                    <a:pt x="10031" y="1019"/>
                    <a:pt x="10030" y="1019"/>
                    <a:pt x="10029" y="1018"/>
                  </a:cubicBezTo>
                  <a:lnTo>
                    <a:pt x="9976" y="1025"/>
                  </a:lnTo>
                  <a:lnTo>
                    <a:pt x="9855" y="1049"/>
                  </a:lnTo>
                  <a:cubicBezTo>
                    <a:pt x="9816" y="1058"/>
                    <a:pt x="9776" y="1067"/>
                    <a:pt x="9737" y="1081"/>
                  </a:cubicBezTo>
                  <a:lnTo>
                    <a:pt x="9684" y="1097"/>
                  </a:lnTo>
                  <a:cubicBezTo>
                    <a:pt x="9675" y="1099"/>
                    <a:pt x="9670" y="1099"/>
                    <a:pt x="9666" y="1099"/>
                  </a:cubicBezTo>
                  <a:cubicBezTo>
                    <a:pt x="9628" y="1099"/>
                    <a:pt x="9777" y="1034"/>
                    <a:pt x="9762" y="1023"/>
                  </a:cubicBezTo>
                  <a:lnTo>
                    <a:pt x="9762" y="1023"/>
                  </a:lnTo>
                  <a:cubicBezTo>
                    <a:pt x="9648" y="1074"/>
                    <a:pt x="9616" y="1080"/>
                    <a:pt x="9596" y="1080"/>
                  </a:cubicBezTo>
                  <a:cubicBezTo>
                    <a:pt x="9590" y="1080"/>
                    <a:pt x="9585" y="1079"/>
                    <a:pt x="9579" y="1079"/>
                  </a:cubicBezTo>
                  <a:cubicBezTo>
                    <a:pt x="9564" y="1079"/>
                    <a:pt x="9543" y="1083"/>
                    <a:pt x="9482" y="1109"/>
                  </a:cubicBezTo>
                  <a:cubicBezTo>
                    <a:pt x="9505" y="1111"/>
                    <a:pt x="9491" y="1132"/>
                    <a:pt x="9454" y="1160"/>
                  </a:cubicBezTo>
                  <a:cubicBezTo>
                    <a:pt x="9415" y="1188"/>
                    <a:pt x="9357" y="1234"/>
                    <a:pt x="9292" y="1278"/>
                  </a:cubicBezTo>
                  <a:lnTo>
                    <a:pt x="9391" y="1225"/>
                  </a:lnTo>
                  <a:cubicBezTo>
                    <a:pt x="9422" y="1208"/>
                    <a:pt x="9456" y="1192"/>
                    <a:pt x="9491" y="1178"/>
                  </a:cubicBezTo>
                  <a:lnTo>
                    <a:pt x="9491" y="1178"/>
                  </a:lnTo>
                  <a:cubicBezTo>
                    <a:pt x="9417" y="1234"/>
                    <a:pt x="9364" y="1280"/>
                    <a:pt x="9320" y="1308"/>
                  </a:cubicBezTo>
                  <a:cubicBezTo>
                    <a:pt x="9276" y="1338"/>
                    <a:pt x="9248" y="1357"/>
                    <a:pt x="9213" y="1375"/>
                  </a:cubicBezTo>
                  <a:lnTo>
                    <a:pt x="9162" y="1406"/>
                  </a:lnTo>
                  <a:lnTo>
                    <a:pt x="9150" y="1415"/>
                  </a:lnTo>
                  <a:lnTo>
                    <a:pt x="9143" y="1417"/>
                  </a:lnTo>
                  <a:lnTo>
                    <a:pt x="9136" y="1426"/>
                  </a:lnTo>
                  <a:lnTo>
                    <a:pt x="9132" y="1429"/>
                  </a:lnTo>
                  <a:lnTo>
                    <a:pt x="9106" y="1450"/>
                  </a:lnTo>
                  <a:cubicBezTo>
                    <a:pt x="9055" y="1494"/>
                    <a:pt x="9011" y="1542"/>
                    <a:pt x="8972" y="1596"/>
                  </a:cubicBezTo>
                  <a:lnTo>
                    <a:pt x="9030" y="1501"/>
                  </a:lnTo>
                  <a:lnTo>
                    <a:pt x="9030" y="1501"/>
                  </a:lnTo>
                  <a:cubicBezTo>
                    <a:pt x="8916" y="1635"/>
                    <a:pt x="8573" y="1957"/>
                    <a:pt x="8494" y="2122"/>
                  </a:cubicBezTo>
                  <a:cubicBezTo>
                    <a:pt x="8482" y="2129"/>
                    <a:pt x="8466" y="2136"/>
                    <a:pt x="8457" y="2136"/>
                  </a:cubicBezTo>
                  <a:cubicBezTo>
                    <a:pt x="8446" y="2136"/>
                    <a:pt x="8445" y="2126"/>
                    <a:pt x="8473" y="2094"/>
                  </a:cubicBezTo>
                  <a:lnTo>
                    <a:pt x="8473" y="2094"/>
                  </a:lnTo>
                  <a:cubicBezTo>
                    <a:pt x="8172" y="2384"/>
                    <a:pt x="7861" y="2799"/>
                    <a:pt x="7604" y="3003"/>
                  </a:cubicBezTo>
                  <a:lnTo>
                    <a:pt x="7613" y="2968"/>
                  </a:lnTo>
                  <a:lnTo>
                    <a:pt x="7613" y="2968"/>
                  </a:lnTo>
                  <a:cubicBezTo>
                    <a:pt x="7562" y="3026"/>
                    <a:pt x="7542" y="3089"/>
                    <a:pt x="7460" y="3144"/>
                  </a:cubicBezTo>
                  <a:cubicBezTo>
                    <a:pt x="7459" y="3136"/>
                    <a:pt x="7464" y="3123"/>
                    <a:pt x="7458" y="3123"/>
                  </a:cubicBezTo>
                  <a:cubicBezTo>
                    <a:pt x="7455" y="3123"/>
                    <a:pt x="7450" y="3125"/>
                    <a:pt x="7442" y="3133"/>
                  </a:cubicBezTo>
                  <a:cubicBezTo>
                    <a:pt x="7419" y="3165"/>
                    <a:pt x="7319" y="3302"/>
                    <a:pt x="7238" y="3369"/>
                  </a:cubicBezTo>
                  <a:lnTo>
                    <a:pt x="7287" y="3290"/>
                  </a:lnTo>
                  <a:lnTo>
                    <a:pt x="7287" y="3290"/>
                  </a:lnTo>
                  <a:cubicBezTo>
                    <a:pt x="6981" y="3561"/>
                    <a:pt x="6879" y="3770"/>
                    <a:pt x="6647" y="4023"/>
                  </a:cubicBezTo>
                  <a:cubicBezTo>
                    <a:pt x="6643" y="4019"/>
                    <a:pt x="6638" y="4018"/>
                    <a:pt x="6632" y="4018"/>
                  </a:cubicBezTo>
                  <a:cubicBezTo>
                    <a:pt x="6567" y="4018"/>
                    <a:pt x="6358" y="4206"/>
                    <a:pt x="6248" y="4303"/>
                  </a:cubicBezTo>
                  <a:lnTo>
                    <a:pt x="6246" y="4294"/>
                  </a:lnTo>
                  <a:cubicBezTo>
                    <a:pt x="5905" y="4626"/>
                    <a:pt x="5708" y="4897"/>
                    <a:pt x="5411" y="5224"/>
                  </a:cubicBezTo>
                  <a:cubicBezTo>
                    <a:pt x="5175" y="5374"/>
                    <a:pt x="4739" y="5861"/>
                    <a:pt x="4405" y="6149"/>
                  </a:cubicBezTo>
                  <a:cubicBezTo>
                    <a:pt x="4415" y="6141"/>
                    <a:pt x="4422" y="6138"/>
                    <a:pt x="4426" y="6138"/>
                  </a:cubicBezTo>
                  <a:cubicBezTo>
                    <a:pt x="4445" y="6138"/>
                    <a:pt x="4416" y="6199"/>
                    <a:pt x="4375" y="6246"/>
                  </a:cubicBezTo>
                  <a:cubicBezTo>
                    <a:pt x="4304" y="6303"/>
                    <a:pt x="4224" y="6436"/>
                    <a:pt x="4188" y="6436"/>
                  </a:cubicBezTo>
                  <a:cubicBezTo>
                    <a:pt x="4183" y="6436"/>
                    <a:pt x="4179" y="6433"/>
                    <a:pt x="4175" y="6427"/>
                  </a:cubicBezTo>
                  <a:lnTo>
                    <a:pt x="4203" y="6401"/>
                  </a:lnTo>
                  <a:lnTo>
                    <a:pt x="4203" y="6401"/>
                  </a:lnTo>
                  <a:cubicBezTo>
                    <a:pt x="4113" y="6422"/>
                    <a:pt x="3974" y="6582"/>
                    <a:pt x="3856" y="6698"/>
                  </a:cubicBezTo>
                  <a:lnTo>
                    <a:pt x="3883" y="6763"/>
                  </a:lnTo>
                  <a:cubicBezTo>
                    <a:pt x="3508" y="6999"/>
                    <a:pt x="3107" y="7591"/>
                    <a:pt x="2877" y="7695"/>
                  </a:cubicBezTo>
                  <a:cubicBezTo>
                    <a:pt x="2817" y="7781"/>
                    <a:pt x="2724" y="7871"/>
                    <a:pt x="2664" y="7957"/>
                  </a:cubicBezTo>
                  <a:lnTo>
                    <a:pt x="2641" y="7927"/>
                  </a:lnTo>
                  <a:cubicBezTo>
                    <a:pt x="2430" y="8126"/>
                    <a:pt x="2325" y="8226"/>
                    <a:pt x="2080" y="8483"/>
                  </a:cubicBezTo>
                  <a:lnTo>
                    <a:pt x="2112" y="8414"/>
                  </a:lnTo>
                  <a:lnTo>
                    <a:pt x="2112" y="8414"/>
                  </a:lnTo>
                  <a:cubicBezTo>
                    <a:pt x="1968" y="8555"/>
                    <a:pt x="2006" y="8666"/>
                    <a:pt x="1873" y="8801"/>
                  </a:cubicBezTo>
                  <a:lnTo>
                    <a:pt x="1797" y="8801"/>
                  </a:lnTo>
                  <a:cubicBezTo>
                    <a:pt x="1674" y="8928"/>
                    <a:pt x="1540" y="9037"/>
                    <a:pt x="1407" y="9185"/>
                  </a:cubicBezTo>
                  <a:cubicBezTo>
                    <a:pt x="1282" y="9332"/>
                    <a:pt x="1192" y="9501"/>
                    <a:pt x="1141" y="9686"/>
                  </a:cubicBezTo>
                  <a:cubicBezTo>
                    <a:pt x="1134" y="9677"/>
                    <a:pt x="1122" y="9661"/>
                    <a:pt x="1148" y="9603"/>
                  </a:cubicBezTo>
                  <a:lnTo>
                    <a:pt x="1148" y="9603"/>
                  </a:lnTo>
                  <a:cubicBezTo>
                    <a:pt x="1090" y="9728"/>
                    <a:pt x="1044" y="9858"/>
                    <a:pt x="1013" y="9990"/>
                  </a:cubicBezTo>
                  <a:cubicBezTo>
                    <a:pt x="991" y="10118"/>
                    <a:pt x="988" y="10222"/>
                    <a:pt x="1016" y="10222"/>
                  </a:cubicBezTo>
                  <a:cubicBezTo>
                    <a:pt x="1017" y="10222"/>
                    <a:pt x="1018" y="10222"/>
                    <a:pt x="1019" y="10221"/>
                  </a:cubicBezTo>
                  <a:lnTo>
                    <a:pt x="1019" y="10221"/>
                  </a:lnTo>
                  <a:cubicBezTo>
                    <a:pt x="1002" y="10242"/>
                    <a:pt x="994" y="10332"/>
                    <a:pt x="1004" y="10440"/>
                  </a:cubicBezTo>
                  <a:cubicBezTo>
                    <a:pt x="1016" y="10563"/>
                    <a:pt x="1041" y="10685"/>
                    <a:pt x="1083" y="10801"/>
                  </a:cubicBezTo>
                  <a:lnTo>
                    <a:pt x="1041" y="10778"/>
                  </a:lnTo>
                  <a:lnTo>
                    <a:pt x="1041" y="10778"/>
                  </a:lnTo>
                  <a:cubicBezTo>
                    <a:pt x="1127" y="10936"/>
                    <a:pt x="1134" y="10938"/>
                    <a:pt x="1236" y="11149"/>
                  </a:cubicBezTo>
                  <a:cubicBezTo>
                    <a:pt x="1245" y="11174"/>
                    <a:pt x="1244" y="11188"/>
                    <a:pt x="1239" y="11188"/>
                  </a:cubicBezTo>
                  <a:cubicBezTo>
                    <a:pt x="1233" y="11188"/>
                    <a:pt x="1224" y="11175"/>
                    <a:pt x="1213" y="11148"/>
                  </a:cubicBezTo>
                  <a:lnTo>
                    <a:pt x="1213" y="11148"/>
                  </a:lnTo>
                  <a:cubicBezTo>
                    <a:pt x="1241" y="11225"/>
                    <a:pt x="1261" y="11255"/>
                    <a:pt x="1289" y="11283"/>
                  </a:cubicBezTo>
                  <a:cubicBezTo>
                    <a:pt x="1319" y="11314"/>
                    <a:pt x="1343" y="11351"/>
                    <a:pt x="1403" y="11448"/>
                  </a:cubicBezTo>
                  <a:cubicBezTo>
                    <a:pt x="1403" y="11448"/>
                    <a:pt x="1343" y="11399"/>
                    <a:pt x="1336" y="11391"/>
                  </a:cubicBezTo>
                  <a:lnTo>
                    <a:pt x="1336" y="11391"/>
                  </a:lnTo>
                  <a:cubicBezTo>
                    <a:pt x="1447" y="11552"/>
                    <a:pt x="1449" y="11539"/>
                    <a:pt x="1533" y="11594"/>
                  </a:cubicBezTo>
                  <a:cubicBezTo>
                    <a:pt x="1558" y="11617"/>
                    <a:pt x="1584" y="11640"/>
                    <a:pt x="1605" y="11668"/>
                  </a:cubicBezTo>
                  <a:cubicBezTo>
                    <a:pt x="1635" y="11698"/>
                    <a:pt x="1660" y="11726"/>
                    <a:pt x="1683" y="11756"/>
                  </a:cubicBezTo>
                  <a:cubicBezTo>
                    <a:pt x="1732" y="11817"/>
                    <a:pt x="1769" y="11872"/>
                    <a:pt x="1767" y="11891"/>
                  </a:cubicBezTo>
                  <a:cubicBezTo>
                    <a:pt x="1797" y="11895"/>
                    <a:pt x="1885" y="11949"/>
                    <a:pt x="1955" y="12030"/>
                  </a:cubicBezTo>
                  <a:cubicBezTo>
                    <a:pt x="1955" y="12035"/>
                    <a:pt x="1953" y="12037"/>
                    <a:pt x="1949" y="12037"/>
                  </a:cubicBezTo>
                  <a:cubicBezTo>
                    <a:pt x="1940" y="12037"/>
                    <a:pt x="1920" y="12024"/>
                    <a:pt x="1908" y="12016"/>
                  </a:cubicBezTo>
                  <a:lnTo>
                    <a:pt x="1908" y="12016"/>
                  </a:lnTo>
                  <a:cubicBezTo>
                    <a:pt x="2105" y="12248"/>
                    <a:pt x="2256" y="12306"/>
                    <a:pt x="2381" y="12480"/>
                  </a:cubicBezTo>
                  <a:cubicBezTo>
                    <a:pt x="2376" y="12494"/>
                    <a:pt x="2381" y="12507"/>
                    <a:pt x="2390" y="12519"/>
                  </a:cubicBezTo>
                  <a:cubicBezTo>
                    <a:pt x="2236" y="12363"/>
                    <a:pt x="2109" y="12233"/>
                    <a:pt x="2098" y="12220"/>
                  </a:cubicBezTo>
                  <a:lnTo>
                    <a:pt x="2098" y="12220"/>
                  </a:lnTo>
                  <a:cubicBezTo>
                    <a:pt x="2083" y="12239"/>
                    <a:pt x="2161" y="12329"/>
                    <a:pt x="2128" y="12329"/>
                  </a:cubicBezTo>
                  <a:cubicBezTo>
                    <a:pt x="2118" y="12329"/>
                    <a:pt x="2101" y="12323"/>
                    <a:pt x="2070" y="12306"/>
                  </a:cubicBezTo>
                  <a:lnTo>
                    <a:pt x="2070" y="12306"/>
                  </a:lnTo>
                  <a:cubicBezTo>
                    <a:pt x="2198" y="12401"/>
                    <a:pt x="2425" y="12552"/>
                    <a:pt x="2548" y="12698"/>
                  </a:cubicBezTo>
                  <a:cubicBezTo>
                    <a:pt x="2553" y="12705"/>
                    <a:pt x="2557" y="12714"/>
                    <a:pt x="2557" y="12723"/>
                  </a:cubicBezTo>
                  <a:lnTo>
                    <a:pt x="2541" y="12712"/>
                  </a:lnTo>
                  <a:lnTo>
                    <a:pt x="2541" y="12712"/>
                  </a:lnTo>
                  <a:cubicBezTo>
                    <a:pt x="2569" y="12742"/>
                    <a:pt x="2599" y="12769"/>
                    <a:pt x="2632" y="12793"/>
                  </a:cubicBezTo>
                  <a:cubicBezTo>
                    <a:pt x="2671" y="12839"/>
                    <a:pt x="2694" y="12869"/>
                    <a:pt x="2736" y="12911"/>
                  </a:cubicBezTo>
                  <a:cubicBezTo>
                    <a:pt x="2734" y="12948"/>
                    <a:pt x="2884" y="13080"/>
                    <a:pt x="2951" y="13150"/>
                  </a:cubicBezTo>
                  <a:cubicBezTo>
                    <a:pt x="2954" y="13145"/>
                    <a:pt x="2959" y="13143"/>
                    <a:pt x="2964" y="13143"/>
                  </a:cubicBezTo>
                  <a:cubicBezTo>
                    <a:pt x="2980" y="13143"/>
                    <a:pt x="3004" y="13160"/>
                    <a:pt x="3013" y="13160"/>
                  </a:cubicBezTo>
                  <a:cubicBezTo>
                    <a:pt x="3020" y="13160"/>
                    <a:pt x="3018" y="13149"/>
                    <a:pt x="2995" y="13110"/>
                  </a:cubicBezTo>
                  <a:lnTo>
                    <a:pt x="2995" y="13110"/>
                  </a:lnTo>
                  <a:cubicBezTo>
                    <a:pt x="2995" y="13111"/>
                    <a:pt x="2995" y="13112"/>
                    <a:pt x="2995" y="13112"/>
                  </a:cubicBezTo>
                  <a:cubicBezTo>
                    <a:pt x="2992" y="13112"/>
                    <a:pt x="2968" y="13090"/>
                    <a:pt x="2931" y="13055"/>
                  </a:cubicBezTo>
                  <a:cubicBezTo>
                    <a:pt x="2919" y="13045"/>
                    <a:pt x="2910" y="13036"/>
                    <a:pt x="2898" y="13027"/>
                  </a:cubicBezTo>
                  <a:lnTo>
                    <a:pt x="2898" y="13027"/>
                  </a:lnTo>
                  <a:lnTo>
                    <a:pt x="2905" y="13029"/>
                  </a:lnTo>
                  <a:cubicBezTo>
                    <a:pt x="2859" y="12985"/>
                    <a:pt x="2798" y="12927"/>
                    <a:pt x="2731" y="12860"/>
                  </a:cubicBezTo>
                  <a:lnTo>
                    <a:pt x="2731" y="12860"/>
                  </a:lnTo>
                  <a:cubicBezTo>
                    <a:pt x="2809" y="12903"/>
                    <a:pt x="2876" y="12963"/>
                    <a:pt x="2926" y="13036"/>
                  </a:cubicBezTo>
                  <a:lnTo>
                    <a:pt x="2926" y="13036"/>
                  </a:lnTo>
                  <a:lnTo>
                    <a:pt x="2903" y="13029"/>
                  </a:lnTo>
                  <a:lnTo>
                    <a:pt x="2903" y="13029"/>
                  </a:lnTo>
                  <a:lnTo>
                    <a:pt x="2928" y="13052"/>
                  </a:lnTo>
                  <a:cubicBezTo>
                    <a:pt x="2935" y="13059"/>
                    <a:pt x="2940" y="13062"/>
                    <a:pt x="2949" y="13069"/>
                  </a:cubicBezTo>
                  <a:lnTo>
                    <a:pt x="2930" y="13039"/>
                  </a:lnTo>
                  <a:lnTo>
                    <a:pt x="2930" y="13039"/>
                  </a:lnTo>
                  <a:cubicBezTo>
                    <a:pt x="2981" y="13058"/>
                    <a:pt x="3035" y="13080"/>
                    <a:pt x="3065" y="13094"/>
                  </a:cubicBezTo>
                  <a:cubicBezTo>
                    <a:pt x="3125" y="13224"/>
                    <a:pt x="3288" y="13423"/>
                    <a:pt x="3290" y="13470"/>
                  </a:cubicBezTo>
                  <a:cubicBezTo>
                    <a:pt x="3515" y="13664"/>
                    <a:pt x="3795" y="13954"/>
                    <a:pt x="3974" y="14042"/>
                  </a:cubicBezTo>
                  <a:cubicBezTo>
                    <a:pt x="4041" y="14095"/>
                    <a:pt x="4029" y="14126"/>
                    <a:pt x="4046" y="14153"/>
                  </a:cubicBezTo>
                  <a:cubicBezTo>
                    <a:pt x="4011" y="14123"/>
                    <a:pt x="3976" y="14095"/>
                    <a:pt x="3939" y="14070"/>
                  </a:cubicBezTo>
                  <a:lnTo>
                    <a:pt x="3939" y="14070"/>
                  </a:lnTo>
                  <a:cubicBezTo>
                    <a:pt x="4070" y="14176"/>
                    <a:pt x="4294" y="14415"/>
                    <a:pt x="4359" y="14415"/>
                  </a:cubicBezTo>
                  <a:cubicBezTo>
                    <a:pt x="4360" y="14415"/>
                    <a:pt x="4360" y="14415"/>
                    <a:pt x="4361" y="14415"/>
                  </a:cubicBezTo>
                  <a:cubicBezTo>
                    <a:pt x="4405" y="14469"/>
                    <a:pt x="4408" y="14482"/>
                    <a:pt x="4399" y="14482"/>
                  </a:cubicBezTo>
                  <a:cubicBezTo>
                    <a:pt x="4391" y="14482"/>
                    <a:pt x="4374" y="14471"/>
                    <a:pt x="4369" y="14471"/>
                  </a:cubicBezTo>
                  <a:lnTo>
                    <a:pt x="4369" y="14471"/>
                  </a:lnTo>
                  <a:cubicBezTo>
                    <a:pt x="4364" y="14471"/>
                    <a:pt x="4379" y="14488"/>
                    <a:pt x="4458" y="14564"/>
                  </a:cubicBezTo>
                  <a:lnTo>
                    <a:pt x="4419" y="14545"/>
                  </a:lnTo>
                  <a:lnTo>
                    <a:pt x="4419" y="14545"/>
                  </a:lnTo>
                  <a:cubicBezTo>
                    <a:pt x="4764" y="14991"/>
                    <a:pt x="5144" y="15116"/>
                    <a:pt x="5518" y="15599"/>
                  </a:cubicBezTo>
                  <a:lnTo>
                    <a:pt x="5518" y="15599"/>
                  </a:lnTo>
                  <a:cubicBezTo>
                    <a:pt x="5512" y="15590"/>
                    <a:pt x="5508" y="15582"/>
                    <a:pt x="5508" y="15577"/>
                  </a:cubicBezTo>
                  <a:lnTo>
                    <a:pt x="5508" y="15577"/>
                  </a:lnTo>
                  <a:cubicBezTo>
                    <a:pt x="5993" y="16122"/>
                    <a:pt x="6596" y="16611"/>
                    <a:pt x="7057" y="17165"/>
                  </a:cubicBezTo>
                  <a:cubicBezTo>
                    <a:pt x="7191" y="17318"/>
                    <a:pt x="7229" y="17313"/>
                    <a:pt x="7333" y="17385"/>
                  </a:cubicBezTo>
                  <a:lnTo>
                    <a:pt x="7338" y="17443"/>
                  </a:lnTo>
                  <a:lnTo>
                    <a:pt x="7518" y="17564"/>
                  </a:lnTo>
                  <a:cubicBezTo>
                    <a:pt x="7755" y="17756"/>
                    <a:pt x="7822" y="17999"/>
                    <a:pt x="8137" y="18227"/>
                  </a:cubicBezTo>
                  <a:lnTo>
                    <a:pt x="8119" y="18173"/>
                  </a:lnTo>
                  <a:lnTo>
                    <a:pt x="8119" y="18173"/>
                  </a:lnTo>
                  <a:cubicBezTo>
                    <a:pt x="8214" y="18275"/>
                    <a:pt x="8439" y="18472"/>
                    <a:pt x="8402" y="18475"/>
                  </a:cubicBezTo>
                  <a:cubicBezTo>
                    <a:pt x="8434" y="18486"/>
                    <a:pt x="8462" y="18507"/>
                    <a:pt x="8480" y="18537"/>
                  </a:cubicBezTo>
                  <a:lnTo>
                    <a:pt x="8469" y="18553"/>
                  </a:lnTo>
                  <a:lnTo>
                    <a:pt x="8731" y="18767"/>
                  </a:lnTo>
                  <a:cubicBezTo>
                    <a:pt x="8907" y="18964"/>
                    <a:pt x="8647" y="18795"/>
                    <a:pt x="8914" y="19068"/>
                  </a:cubicBezTo>
                  <a:cubicBezTo>
                    <a:pt x="9007" y="19151"/>
                    <a:pt x="9186" y="19274"/>
                    <a:pt x="9212" y="19274"/>
                  </a:cubicBezTo>
                  <a:cubicBezTo>
                    <a:pt x="9216" y="19274"/>
                    <a:pt x="9217" y="19271"/>
                    <a:pt x="9213" y="19265"/>
                  </a:cubicBezTo>
                  <a:cubicBezTo>
                    <a:pt x="9174" y="19223"/>
                    <a:pt x="9118" y="19154"/>
                    <a:pt x="9130" y="19135"/>
                  </a:cubicBezTo>
                  <a:lnTo>
                    <a:pt x="9130" y="19135"/>
                  </a:lnTo>
                  <a:lnTo>
                    <a:pt x="9226" y="19220"/>
                  </a:lnTo>
                  <a:lnTo>
                    <a:pt x="9226" y="19220"/>
                  </a:lnTo>
                  <a:cubicBezTo>
                    <a:pt x="9227" y="19220"/>
                    <a:pt x="9228" y="19219"/>
                    <a:pt x="9229" y="19219"/>
                  </a:cubicBezTo>
                  <a:lnTo>
                    <a:pt x="9230" y="19220"/>
                  </a:lnTo>
                  <a:lnTo>
                    <a:pt x="9230" y="19220"/>
                  </a:lnTo>
                  <a:cubicBezTo>
                    <a:pt x="9253" y="19211"/>
                    <a:pt x="9282" y="19209"/>
                    <a:pt x="9299" y="19195"/>
                  </a:cubicBezTo>
                  <a:lnTo>
                    <a:pt x="9299" y="19195"/>
                  </a:lnTo>
                  <a:cubicBezTo>
                    <a:pt x="9306" y="19206"/>
                    <a:pt x="9318" y="19220"/>
                    <a:pt x="9338" y="19235"/>
                  </a:cubicBezTo>
                  <a:lnTo>
                    <a:pt x="9405" y="19240"/>
                  </a:lnTo>
                  <a:lnTo>
                    <a:pt x="9313" y="19170"/>
                  </a:lnTo>
                  <a:cubicBezTo>
                    <a:pt x="9313" y="19170"/>
                    <a:pt x="9312" y="19170"/>
                    <a:pt x="9312" y="19170"/>
                  </a:cubicBezTo>
                  <a:lnTo>
                    <a:pt x="9312" y="19170"/>
                  </a:lnTo>
                  <a:cubicBezTo>
                    <a:pt x="9311" y="19182"/>
                    <a:pt x="9306" y="19190"/>
                    <a:pt x="9299" y="19195"/>
                  </a:cubicBezTo>
                  <a:lnTo>
                    <a:pt x="9299" y="19195"/>
                  </a:lnTo>
                  <a:cubicBezTo>
                    <a:pt x="9288" y="19178"/>
                    <a:pt x="9291" y="19168"/>
                    <a:pt x="9302" y="19168"/>
                  </a:cubicBezTo>
                  <a:cubicBezTo>
                    <a:pt x="9305" y="19168"/>
                    <a:pt x="9308" y="19168"/>
                    <a:pt x="9312" y="19170"/>
                  </a:cubicBezTo>
                  <a:lnTo>
                    <a:pt x="9312" y="19170"/>
                  </a:lnTo>
                  <a:cubicBezTo>
                    <a:pt x="9315" y="19139"/>
                    <a:pt x="9288" y="19082"/>
                    <a:pt x="9201" y="18971"/>
                  </a:cubicBezTo>
                  <a:lnTo>
                    <a:pt x="9021" y="18839"/>
                  </a:lnTo>
                  <a:lnTo>
                    <a:pt x="8990" y="18767"/>
                  </a:lnTo>
                  <a:lnTo>
                    <a:pt x="9123" y="18899"/>
                  </a:lnTo>
                  <a:cubicBezTo>
                    <a:pt x="9067" y="18804"/>
                    <a:pt x="9002" y="18774"/>
                    <a:pt x="8937" y="18732"/>
                  </a:cubicBezTo>
                  <a:cubicBezTo>
                    <a:pt x="8930" y="18699"/>
                    <a:pt x="8916" y="18669"/>
                    <a:pt x="8893" y="18646"/>
                  </a:cubicBezTo>
                  <a:lnTo>
                    <a:pt x="8701" y="18530"/>
                  </a:lnTo>
                  <a:cubicBezTo>
                    <a:pt x="8700" y="18522"/>
                    <a:pt x="8706" y="18520"/>
                    <a:pt x="8714" y="18520"/>
                  </a:cubicBezTo>
                  <a:cubicBezTo>
                    <a:pt x="8721" y="18520"/>
                    <a:pt x="8731" y="18522"/>
                    <a:pt x="8738" y="18522"/>
                  </a:cubicBezTo>
                  <a:cubicBezTo>
                    <a:pt x="8753" y="18522"/>
                    <a:pt x="8757" y="18512"/>
                    <a:pt x="8708" y="18454"/>
                  </a:cubicBezTo>
                  <a:cubicBezTo>
                    <a:pt x="8694" y="18446"/>
                    <a:pt x="8685" y="18443"/>
                    <a:pt x="8680" y="18443"/>
                  </a:cubicBezTo>
                  <a:cubicBezTo>
                    <a:pt x="8658" y="18443"/>
                    <a:pt x="8685" y="18490"/>
                    <a:pt x="8668" y="18490"/>
                  </a:cubicBezTo>
                  <a:cubicBezTo>
                    <a:pt x="8660" y="18490"/>
                    <a:pt x="8643" y="18480"/>
                    <a:pt x="8608" y="18451"/>
                  </a:cubicBezTo>
                  <a:cubicBezTo>
                    <a:pt x="8552" y="18359"/>
                    <a:pt x="8589" y="18366"/>
                    <a:pt x="8485" y="18291"/>
                  </a:cubicBezTo>
                  <a:cubicBezTo>
                    <a:pt x="8484" y="18284"/>
                    <a:pt x="8487" y="18281"/>
                    <a:pt x="8492" y="18281"/>
                  </a:cubicBezTo>
                  <a:cubicBezTo>
                    <a:pt x="8501" y="18281"/>
                    <a:pt x="8519" y="18291"/>
                    <a:pt x="8542" y="18308"/>
                  </a:cubicBezTo>
                  <a:lnTo>
                    <a:pt x="8542" y="18308"/>
                  </a:lnTo>
                  <a:cubicBezTo>
                    <a:pt x="8452" y="18239"/>
                    <a:pt x="8335" y="18108"/>
                    <a:pt x="8274" y="18090"/>
                  </a:cubicBezTo>
                  <a:cubicBezTo>
                    <a:pt x="8218" y="17990"/>
                    <a:pt x="8003" y="17832"/>
                    <a:pt x="8049" y="17800"/>
                  </a:cubicBezTo>
                  <a:lnTo>
                    <a:pt x="8049" y="17800"/>
                  </a:lnTo>
                  <a:cubicBezTo>
                    <a:pt x="8053" y="17801"/>
                    <a:pt x="8056" y="17802"/>
                    <a:pt x="8057" y="17802"/>
                  </a:cubicBezTo>
                  <a:cubicBezTo>
                    <a:pt x="8059" y="17802"/>
                    <a:pt x="8058" y="17800"/>
                    <a:pt x="8054" y="17795"/>
                  </a:cubicBezTo>
                  <a:cubicBezTo>
                    <a:pt x="8052" y="17795"/>
                    <a:pt x="8052" y="17798"/>
                    <a:pt x="8049" y="17800"/>
                  </a:cubicBezTo>
                  <a:cubicBezTo>
                    <a:pt x="7961" y="17751"/>
                    <a:pt x="7880" y="17691"/>
                    <a:pt x="7806" y="17624"/>
                  </a:cubicBezTo>
                  <a:lnTo>
                    <a:pt x="7806" y="17624"/>
                  </a:lnTo>
                  <a:cubicBezTo>
                    <a:pt x="7824" y="17633"/>
                    <a:pt x="7836" y="17636"/>
                    <a:pt x="7843" y="17636"/>
                  </a:cubicBezTo>
                  <a:cubicBezTo>
                    <a:pt x="7897" y="17636"/>
                    <a:pt x="7548" y="17349"/>
                    <a:pt x="7625" y="17336"/>
                  </a:cubicBezTo>
                  <a:cubicBezTo>
                    <a:pt x="7486" y="17281"/>
                    <a:pt x="7254" y="17003"/>
                    <a:pt x="7057" y="16852"/>
                  </a:cubicBezTo>
                  <a:lnTo>
                    <a:pt x="7057" y="16852"/>
                  </a:lnTo>
                  <a:cubicBezTo>
                    <a:pt x="7078" y="16861"/>
                    <a:pt x="7094" y="16873"/>
                    <a:pt x="7110" y="16889"/>
                  </a:cubicBezTo>
                  <a:cubicBezTo>
                    <a:pt x="7015" y="16787"/>
                    <a:pt x="7001" y="16748"/>
                    <a:pt x="6946" y="16676"/>
                  </a:cubicBezTo>
                  <a:cubicBezTo>
                    <a:pt x="6942" y="16677"/>
                    <a:pt x="6938" y="16678"/>
                    <a:pt x="6933" y="16678"/>
                  </a:cubicBezTo>
                  <a:cubicBezTo>
                    <a:pt x="6874" y="16678"/>
                    <a:pt x="6732" y="16551"/>
                    <a:pt x="6637" y="16495"/>
                  </a:cubicBezTo>
                  <a:cubicBezTo>
                    <a:pt x="6611" y="16447"/>
                    <a:pt x="6611" y="16432"/>
                    <a:pt x="6625" y="16432"/>
                  </a:cubicBezTo>
                  <a:cubicBezTo>
                    <a:pt x="6647" y="16432"/>
                    <a:pt x="6705" y="16474"/>
                    <a:pt x="6731" y="16474"/>
                  </a:cubicBezTo>
                  <a:cubicBezTo>
                    <a:pt x="6740" y="16474"/>
                    <a:pt x="6745" y="16470"/>
                    <a:pt x="6744" y="16458"/>
                  </a:cubicBezTo>
                  <a:lnTo>
                    <a:pt x="6744" y="16458"/>
                  </a:lnTo>
                  <a:cubicBezTo>
                    <a:pt x="6743" y="16460"/>
                    <a:pt x="6740" y="16461"/>
                    <a:pt x="6737" y="16461"/>
                  </a:cubicBezTo>
                  <a:cubicBezTo>
                    <a:pt x="6700" y="16461"/>
                    <a:pt x="6561" y="16329"/>
                    <a:pt x="6531" y="16329"/>
                  </a:cubicBezTo>
                  <a:cubicBezTo>
                    <a:pt x="6526" y="16329"/>
                    <a:pt x="6524" y="16333"/>
                    <a:pt x="6526" y="16342"/>
                  </a:cubicBezTo>
                  <a:cubicBezTo>
                    <a:pt x="6457" y="16231"/>
                    <a:pt x="6457" y="16254"/>
                    <a:pt x="6440" y="16177"/>
                  </a:cubicBezTo>
                  <a:cubicBezTo>
                    <a:pt x="6433" y="16180"/>
                    <a:pt x="6427" y="16182"/>
                    <a:pt x="6421" y="16182"/>
                  </a:cubicBezTo>
                  <a:cubicBezTo>
                    <a:pt x="6372" y="16182"/>
                    <a:pt x="6336" y="16095"/>
                    <a:pt x="6246" y="16052"/>
                  </a:cubicBezTo>
                  <a:cubicBezTo>
                    <a:pt x="6134" y="15897"/>
                    <a:pt x="6253" y="15976"/>
                    <a:pt x="6095" y="15846"/>
                  </a:cubicBezTo>
                  <a:cubicBezTo>
                    <a:pt x="6080" y="15823"/>
                    <a:pt x="6079" y="15815"/>
                    <a:pt x="6087" y="15815"/>
                  </a:cubicBezTo>
                  <a:cubicBezTo>
                    <a:pt x="6106" y="15815"/>
                    <a:pt x="6183" y="15876"/>
                    <a:pt x="6183" y="15876"/>
                  </a:cubicBezTo>
                  <a:cubicBezTo>
                    <a:pt x="6123" y="15815"/>
                    <a:pt x="6095" y="15798"/>
                    <a:pt x="6080" y="15798"/>
                  </a:cubicBezTo>
                  <a:cubicBezTo>
                    <a:pt x="6059" y="15798"/>
                    <a:pt x="6061" y="15828"/>
                    <a:pt x="6039" y="15828"/>
                  </a:cubicBezTo>
                  <a:cubicBezTo>
                    <a:pt x="6037" y="15828"/>
                    <a:pt x="6035" y="15828"/>
                    <a:pt x="6032" y="15827"/>
                  </a:cubicBezTo>
                  <a:cubicBezTo>
                    <a:pt x="5847" y="15660"/>
                    <a:pt x="5974" y="15721"/>
                    <a:pt x="5930" y="15644"/>
                  </a:cubicBezTo>
                  <a:cubicBezTo>
                    <a:pt x="5812" y="15542"/>
                    <a:pt x="5699" y="15489"/>
                    <a:pt x="5617" y="15405"/>
                  </a:cubicBezTo>
                  <a:cubicBezTo>
                    <a:pt x="5617" y="15397"/>
                    <a:pt x="5610" y="15384"/>
                    <a:pt x="5616" y="15384"/>
                  </a:cubicBezTo>
                  <a:cubicBezTo>
                    <a:pt x="5619" y="15384"/>
                    <a:pt x="5623" y="15386"/>
                    <a:pt x="5629" y="15389"/>
                  </a:cubicBezTo>
                  <a:cubicBezTo>
                    <a:pt x="5485" y="15299"/>
                    <a:pt x="5281" y="15044"/>
                    <a:pt x="5114" y="14942"/>
                  </a:cubicBezTo>
                  <a:cubicBezTo>
                    <a:pt x="5111" y="14936"/>
                    <a:pt x="5107" y="14929"/>
                    <a:pt x="5106" y="14922"/>
                  </a:cubicBezTo>
                  <a:lnTo>
                    <a:pt x="5106" y="14922"/>
                  </a:lnTo>
                  <a:cubicBezTo>
                    <a:pt x="5108" y="14957"/>
                    <a:pt x="5095" y="14974"/>
                    <a:pt x="5080" y="14981"/>
                  </a:cubicBezTo>
                  <a:cubicBezTo>
                    <a:pt x="5015" y="14916"/>
                    <a:pt x="4938" y="14879"/>
                    <a:pt x="4934" y="14833"/>
                  </a:cubicBezTo>
                  <a:lnTo>
                    <a:pt x="4934" y="14833"/>
                  </a:lnTo>
                  <a:cubicBezTo>
                    <a:pt x="4954" y="14856"/>
                    <a:pt x="4982" y="14874"/>
                    <a:pt x="5012" y="14881"/>
                  </a:cubicBezTo>
                  <a:lnTo>
                    <a:pt x="4934" y="14821"/>
                  </a:lnTo>
                  <a:cubicBezTo>
                    <a:pt x="4927" y="14802"/>
                    <a:pt x="4927" y="14794"/>
                    <a:pt x="4933" y="14794"/>
                  </a:cubicBezTo>
                  <a:cubicBezTo>
                    <a:pt x="4952" y="14794"/>
                    <a:pt x="5029" y="14886"/>
                    <a:pt x="5055" y="14886"/>
                  </a:cubicBezTo>
                  <a:cubicBezTo>
                    <a:pt x="5058" y="14886"/>
                    <a:pt x="5060" y="14885"/>
                    <a:pt x="5061" y="14884"/>
                  </a:cubicBezTo>
                  <a:cubicBezTo>
                    <a:pt x="4915" y="14758"/>
                    <a:pt x="4734" y="14626"/>
                    <a:pt x="4639" y="14513"/>
                  </a:cubicBezTo>
                  <a:cubicBezTo>
                    <a:pt x="4640" y="14508"/>
                    <a:pt x="4642" y="14507"/>
                    <a:pt x="4646" y="14507"/>
                  </a:cubicBezTo>
                  <a:cubicBezTo>
                    <a:pt x="4675" y="14507"/>
                    <a:pt x="4792" y="14632"/>
                    <a:pt x="4806" y="14632"/>
                  </a:cubicBezTo>
                  <a:cubicBezTo>
                    <a:pt x="4811" y="14632"/>
                    <a:pt x="4804" y="14618"/>
                    <a:pt x="4778" y="14580"/>
                  </a:cubicBezTo>
                  <a:lnTo>
                    <a:pt x="4778" y="14580"/>
                  </a:lnTo>
                  <a:lnTo>
                    <a:pt x="4927" y="14752"/>
                  </a:lnTo>
                  <a:cubicBezTo>
                    <a:pt x="4907" y="14708"/>
                    <a:pt x="4904" y="14693"/>
                    <a:pt x="4910" y="14693"/>
                  </a:cubicBezTo>
                  <a:lnTo>
                    <a:pt x="4910" y="14693"/>
                  </a:lnTo>
                  <a:cubicBezTo>
                    <a:pt x="4919" y="14693"/>
                    <a:pt x="4958" y="14744"/>
                    <a:pt x="4970" y="14744"/>
                  </a:cubicBezTo>
                  <a:cubicBezTo>
                    <a:pt x="4976" y="14744"/>
                    <a:pt x="4975" y="14731"/>
                    <a:pt x="4959" y="14689"/>
                  </a:cubicBezTo>
                  <a:cubicBezTo>
                    <a:pt x="4757" y="14471"/>
                    <a:pt x="4711" y="14469"/>
                    <a:pt x="4507" y="14251"/>
                  </a:cubicBezTo>
                  <a:cubicBezTo>
                    <a:pt x="4495" y="14245"/>
                    <a:pt x="4488" y="14243"/>
                    <a:pt x="4483" y="14243"/>
                  </a:cubicBezTo>
                  <a:cubicBezTo>
                    <a:pt x="4465" y="14243"/>
                    <a:pt x="4477" y="14268"/>
                    <a:pt x="4459" y="14268"/>
                  </a:cubicBezTo>
                  <a:cubicBezTo>
                    <a:pt x="4454" y="14268"/>
                    <a:pt x="4447" y="14266"/>
                    <a:pt x="4435" y="14260"/>
                  </a:cubicBezTo>
                  <a:cubicBezTo>
                    <a:pt x="4106" y="13991"/>
                    <a:pt x="4275" y="13949"/>
                    <a:pt x="4015" y="13771"/>
                  </a:cubicBezTo>
                  <a:cubicBezTo>
                    <a:pt x="3939" y="13734"/>
                    <a:pt x="3879" y="13750"/>
                    <a:pt x="3742" y="13572"/>
                  </a:cubicBezTo>
                  <a:lnTo>
                    <a:pt x="3742" y="13572"/>
                  </a:lnTo>
                  <a:lnTo>
                    <a:pt x="3828" y="13592"/>
                  </a:lnTo>
                  <a:cubicBezTo>
                    <a:pt x="3628" y="13384"/>
                    <a:pt x="3663" y="13525"/>
                    <a:pt x="3473" y="13289"/>
                  </a:cubicBezTo>
                  <a:lnTo>
                    <a:pt x="3473" y="13289"/>
                  </a:lnTo>
                  <a:cubicBezTo>
                    <a:pt x="3518" y="13309"/>
                    <a:pt x="3617" y="13408"/>
                    <a:pt x="3621" y="13408"/>
                  </a:cubicBezTo>
                  <a:cubicBezTo>
                    <a:pt x="3621" y="13408"/>
                    <a:pt x="3620" y="13407"/>
                    <a:pt x="3617" y="13402"/>
                  </a:cubicBezTo>
                  <a:cubicBezTo>
                    <a:pt x="3505" y="13238"/>
                    <a:pt x="3501" y="13324"/>
                    <a:pt x="3394" y="13217"/>
                  </a:cubicBezTo>
                  <a:lnTo>
                    <a:pt x="3401" y="13166"/>
                  </a:lnTo>
                  <a:cubicBezTo>
                    <a:pt x="3181" y="12953"/>
                    <a:pt x="2919" y="12735"/>
                    <a:pt x="2673" y="12501"/>
                  </a:cubicBezTo>
                  <a:lnTo>
                    <a:pt x="2673" y="12501"/>
                  </a:lnTo>
                  <a:cubicBezTo>
                    <a:pt x="2685" y="12503"/>
                    <a:pt x="2703" y="12512"/>
                    <a:pt x="2712" y="12512"/>
                  </a:cubicBezTo>
                  <a:cubicBezTo>
                    <a:pt x="2721" y="12512"/>
                    <a:pt x="2722" y="12503"/>
                    <a:pt x="2699" y="12470"/>
                  </a:cubicBezTo>
                  <a:cubicBezTo>
                    <a:pt x="2541" y="12327"/>
                    <a:pt x="2379" y="12164"/>
                    <a:pt x="2223" y="11997"/>
                  </a:cubicBezTo>
                  <a:lnTo>
                    <a:pt x="1996" y="11749"/>
                  </a:lnTo>
                  <a:cubicBezTo>
                    <a:pt x="1924" y="11671"/>
                    <a:pt x="1853" y="11592"/>
                    <a:pt x="1788" y="11515"/>
                  </a:cubicBezTo>
                  <a:lnTo>
                    <a:pt x="1653" y="11423"/>
                  </a:lnTo>
                  <a:cubicBezTo>
                    <a:pt x="1634" y="11401"/>
                    <a:pt x="1631" y="11378"/>
                    <a:pt x="1640" y="11378"/>
                  </a:cubicBezTo>
                  <a:cubicBezTo>
                    <a:pt x="1643" y="11378"/>
                    <a:pt x="1648" y="11380"/>
                    <a:pt x="1653" y="11385"/>
                  </a:cubicBezTo>
                  <a:cubicBezTo>
                    <a:pt x="1630" y="11345"/>
                    <a:pt x="1620" y="11333"/>
                    <a:pt x="1615" y="11333"/>
                  </a:cubicBezTo>
                  <a:cubicBezTo>
                    <a:pt x="1607" y="11333"/>
                    <a:pt x="1611" y="11359"/>
                    <a:pt x="1598" y="11359"/>
                  </a:cubicBezTo>
                  <a:cubicBezTo>
                    <a:pt x="1594" y="11359"/>
                    <a:pt x="1588" y="11356"/>
                    <a:pt x="1579" y="11348"/>
                  </a:cubicBezTo>
                  <a:cubicBezTo>
                    <a:pt x="1542" y="11303"/>
                    <a:pt x="1536" y="11271"/>
                    <a:pt x="1550" y="11271"/>
                  </a:cubicBezTo>
                  <a:cubicBezTo>
                    <a:pt x="1555" y="11271"/>
                    <a:pt x="1564" y="11276"/>
                    <a:pt x="1574" y="11286"/>
                  </a:cubicBezTo>
                  <a:cubicBezTo>
                    <a:pt x="1463" y="11156"/>
                    <a:pt x="1380" y="11005"/>
                    <a:pt x="1324" y="10845"/>
                  </a:cubicBezTo>
                  <a:cubicBezTo>
                    <a:pt x="1266" y="10681"/>
                    <a:pt x="1248" y="10502"/>
                    <a:pt x="1273" y="10328"/>
                  </a:cubicBezTo>
                  <a:lnTo>
                    <a:pt x="1273" y="10328"/>
                  </a:lnTo>
                  <a:lnTo>
                    <a:pt x="1282" y="10382"/>
                  </a:lnTo>
                  <a:cubicBezTo>
                    <a:pt x="1294" y="10275"/>
                    <a:pt x="1278" y="10212"/>
                    <a:pt x="1273" y="10152"/>
                  </a:cubicBezTo>
                  <a:cubicBezTo>
                    <a:pt x="1259" y="10078"/>
                    <a:pt x="1271" y="10001"/>
                    <a:pt x="1303" y="9934"/>
                  </a:cubicBezTo>
                  <a:lnTo>
                    <a:pt x="1303" y="9934"/>
                  </a:lnTo>
                  <a:lnTo>
                    <a:pt x="1301" y="9974"/>
                  </a:lnTo>
                  <a:cubicBezTo>
                    <a:pt x="1363" y="9742"/>
                    <a:pt x="1475" y="9524"/>
                    <a:pt x="1628" y="9334"/>
                  </a:cubicBezTo>
                  <a:lnTo>
                    <a:pt x="1746" y="9206"/>
                  </a:lnTo>
                  <a:lnTo>
                    <a:pt x="1873" y="9083"/>
                  </a:lnTo>
                  <a:cubicBezTo>
                    <a:pt x="1959" y="9007"/>
                    <a:pt x="2040" y="8935"/>
                    <a:pt x="2119" y="8877"/>
                  </a:cubicBezTo>
                  <a:cubicBezTo>
                    <a:pt x="2133" y="8789"/>
                    <a:pt x="2490" y="8539"/>
                    <a:pt x="2460" y="8465"/>
                  </a:cubicBezTo>
                  <a:cubicBezTo>
                    <a:pt x="2692" y="8286"/>
                    <a:pt x="2643" y="8353"/>
                    <a:pt x="2947" y="8082"/>
                  </a:cubicBezTo>
                  <a:cubicBezTo>
                    <a:pt x="3028" y="8008"/>
                    <a:pt x="3030" y="7936"/>
                    <a:pt x="3121" y="7834"/>
                  </a:cubicBezTo>
                  <a:lnTo>
                    <a:pt x="3148" y="7859"/>
                  </a:lnTo>
                  <a:lnTo>
                    <a:pt x="3250" y="7702"/>
                  </a:lnTo>
                  <a:lnTo>
                    <a:pt x="3348" y="7667"/>
                  </a:lnTo>
                  <a:lnTo>
                    <a:pt x="3431" y="7570"/>
                  </a:lnTo>
                  <a:lnTo>
                    <a:pt x="3431" y="7570"/>
                  </a:lnTo>
                  <a:cubicBezTo>
                    <a:pt x="3400" y="7599"/>
                    <a:pt x="3359" y="7623"/>
                    <a:pt x="3345" y="7623"/>
                  </a:cubicBezTo>
                  <a:cubicBezTo>
                    <a:pt x="3343" y="7623"/>
                    <a:pt x="3341" y="7623"/>
                    <a:pt x="3341" y="7621"/>
                  </a:cubicBezTo>
                  <a:cubicBezTo>
                    <a:pt x="3464" y="7473"/>
                    <a:pt x="3685" y="7309"/>
                    <a:pt x="3714" y="7309"/>
                  </a:cubicBezTo>
                  <a:cubicBezTo>
                    <a:pt x="3715" y="7309"/>
                    <a:pt x="3716" y="7310"/>
                    <a:pt x="3716" y="7310"/>
                  </a:cubicBezTo>
                  <a:lnTo>
                    <a:pt x="4025" y="6958"/>
                  </a:lnTo>
                  <a:lnTo>
                    <a:pt x="4025" y="6958"/>
                  </a:lnTo>
                  <a:cubicBezTo>
                    <a:pt x="4026" y="6970"/>
                    <a:pt x="4003" y="7001"/>
                    <a:pt x="3977" y="7036"/>
                  </a:cubicBezTo>
                  <a:lnTo>
                    <a:pt x="3977" y="7036"/>
                  </a:lnTo>
                  <a:cubicBezTo>
                    <a:pt x="4014" y="6990"/>
                    <a:pt x="4027" y="6984"/>
                    <a:pt x="4038" y="6984"/>
                  </a:cubicBezTo>
                  <a:cubicBezTo>
                    <a:pt x="4041" y="6984"/>
                    <a:pt x="4044" y="6984"/>
                    <a:pt x="4048" y="6984"/>
                  </a:cubicBezTo>
                  <a:cubicBezTo>
                    <a:pt x="4060" y="6984"/>
                    <a:pt x="4077" y="6976"/>
                    <a:pt x="4136" y="6895"/>
                  </a:cubicBezTo>
                  <a:lnTo>
                    <a:pt x="4136" y="6895"/>
                  </a:lnTo>
                  <a:cubicBezTo>
                    <a:pt x="4132" y="6898"/>
                    <a:pt x="4129" y="6899"/>
                    <a:pt x="4127" y="6899"/>
                  </a:cubicBezTo>
                  <a:cubicBezTo>
                    <a:pt x="4115" y="6899"/>
                    <a:pt x="4131" y="6866"/>
                    <a:pt x="4129" y="6858"/>
                  </a:cubicBezTo>
                  <a:cubicBezTo>
                    <a:pt x="4226" y="6793"/>
                    <a:pt x="4410" y="6612"/>
                    <a:pt x="4539" y="6469"/>
                  </a:cubicBezTo>
                  <a:lnTo>
                    <a:pt x="4539" y="6469"/>
                  </a:lnTo>
                  <a:lnTo>
                    <a:pt x="4530" y="6513"/>
                  </a:lnTo>
                  <a:cubicBezTo>
                    <a:pt x="4781" y="6274"/>
                    <a:pt x="5038" y="5989"/>
                    <a:pt x="5314" y="5715"/>
                  </a:cubicBezTo>
                  <a:lnTo>
                    <a:pt x="5314" y="5715"/>
                  </a:lnTo>
                  <a:cubicBezTo>
                    <a:pt x="5275" y="5747"/>
                    <a:pt x="5249" y="5760"/>
                    <a:pt x="5235" y="5760"/>
                  </a:cubicBezTo>
                  <a:cubicBezTo>
                    <a:pt x="5211" y="5760"/>
                    <a:pt x="5224" y="5720"/>
                    <a:pt x="5274" y="5666"/>
                  </a:cubicBezTo>
                  <a:lnTo>
                    <a:pt x="5335" y="5662"/>
                  </a:lnTo>
                  <a:cubicBezTo>
                    <a:pt x="5342" y="5647"/>
                    <a:pt x="5342" y="5642"/>
                    <a:pt x="5338" y="5642"/>
                  </a:cubicBezTo>
                  <a:lnTo>
                    <a:pt x="5338" y="5642"/>
                  </a:lnTo>
                  <a:cubicBezTo>
                    <a:pt x="5330" y="5642"/>
                    <a:pt x="5305" y="5663"/>
                    <a:pt x="5298" y="5663"/>
                  </a:cubicBezTo>
                  <a:cubicBezTo>
                    <a:pt x="5292" y="5663"/>
                    <a:pt x="5296" y="5650"/>
                    <a:pt x="5325" y="5606"/>
                  </a:cubicBezTo>
                  <a:cubicBezTo>
                    <a:pt x="5364" y="5569"/>
                    <a:pt x="5388" y="5555"/>
                    <a:pt x="5400" y="5555"/>
                  </a:cubicBezTo>
                  <a:cubicBezTo>
                    <a:pt x="5421" y="5555"/>
                    <a:pt x="5408" y="5596"/>
                    <a:pt x="5376" y="5639"/>
                  </a:cubicBezTo>
                  <a:lnTo>
                    <a:pt x="5492" y="5504"/>
                  </a:lnTo>
                  <a:lnTo>
                    <a:pt x="5492" y="5504"/>
                  </a:lnTo>
                  <a:cubicBezTo>
                    <a:pt x="5508" y="5506"/>
                    <a:pt x="5483" y="5539"/>
                    <a:pt x="5488" y="5557"/>
                  </a:cubicBezTo>
                  <a:cubicBezTo>
                    <a:pt x="5520" y="5488"/>
                    <a:pt x="5731" y="5372"/>
                    <a:pt x="5775" y="5268"/>
                  </a:cubicBezTo>
                  <a:lnTo>
                    <a:pt x="5789" y="5268"/>
                  </a:lnTo>
                  <a:cubicBezTo>
                    <a:pt x="6065" y="4994"/>
                    <a:pt x="6178" y="4860"/>
                    <a:pt x="6401" y="4635"/>
                  </a:cubicBezTo>
                  <a:cubicBezTo>
                    <a:pt x="6380" y="4605"/>
                    <a:pt x="6473" y="4524"/>
                    <a:pt x="6519" y="4438"/>
                  </a:cubicBezTo>
                  <a:cubicBezTo>
                    <a:pt x="6693" y="4280"/>
                    <a:pt x="6895" y="4118"/>
                    <a:pt x="7089" y="3918"/>
                  </a:cubicBezTo>
                  <a:cubicBezTo>
                    <a:pt x="7217" y="3765"/>
                    <a:pt x="7110" y="3856"/>
                    <a:pt x="7157" y="3779"/>
                  </a:cubicBezTo>
                  <a:lnTo>
                    <a:pt x="7157" y="3779"/>
                  </a:lnTo>
                  <a:cubicBezTo>
                    <a:pt x="7158" y="3780"/>
                    <a:pt x="7159" y="3780"/>
                    <a:pt x="7160" y="3780"/>
                  </a:cubicBezTo>
                  <a:cubicBezTo>
                    <a:pt x="7191" y="3780"/>
                    <a:pt x="7305" y="3672"/>
                    <a:pt x="7320" y="3672"/>
                  </a:cubicBezTo>
                  <a:lnTo>
                    <a:pt x="7320" y="3672"/>
                  </a:lnTo>
                  <a:cubicBezTo>
                    <a:pt x="7325" y="3672"/>
                    <a:pt x="7320" y="3683"/>
                    <a:pt x="7300" y="3710"/>
                  </a:cubicBezTo>
                  <a:cubicBezTo>
                    <a:pt x="7532" y="3469"/>
                    <a:pt x="7599" y="3402"/>
                    <a:pt x="7880" y="3084"/>
                  </a:cubicBezTo>
                  <a:lnTo>
                    <a:pt x="7880" y="3084"/>
                  </a:lnTo>
                  <a:cubicBezTo>
                    <a:pt x="7850" y="3101"/>
                    <a:pt x="7821" y="3122"/>
                    <a:pt x="7811" y="3122"/>
                  </a:cubicBezTo>
                  <a:cubicBezTo>
                    <a:pt x="7807" y="3122"/>
                    <a:pt x="7806" y="3119"/>
                    <a:pt x="7808" y="3112"/>
                  </a:cubicBezTo>
                  <a:cubicBezTo>
                    <a:pt x="7852" y="3062"/>
                    <a:pt x="7921" y="3013"/>
                    <a:pt x="7940" y="3013"/>
                  </a:cubicBezTo>
                  <a:cubicBezTo>
                    <a:pt x="7943" y="3013"/>
                    <a:pt x="7945" y="3014"/>
                    <a:pt x="7945" y="3017"/>
                  </a:cubicBezTo>
                  <a:lnTo>
                    <a:pt x="7933" y="3033"/>
                  </a:lnTo>
                  <a:cubicBezTo>
                    <a:pt x="8237" y="2662"/>
                    <a:pt x="8779" y="2321"/>
                    <a:pt x="9000" y="2004"/>
                  </a:cubicBezTo>
                  <a:lnTo>
                    <a:pt x="9000" y="2004"/>
                  </a:lnTo>
                  <a:lnTo>
                    <a:pt x="8988" y="2022"/>
                  </a:lnTo>
                  <a:lnTo>
                    <a:pt x="9238" y="1716"/>
                  </a:lnTo>
                  <a:cubicBezTo>
                    <a:pt x="9269" y="1688"/>
                    <a:pt x="9282" y="1678"/>
                    <a:pt x="9286" y="1678"/>
                  </a:cubicBezTo>
                  <a:lnTo>
                    <a:pt x="9286" y="1678"/>
                  </a:lnTo>
                  <a:cubicBezTo>
                    <a:pt x="9296" y="1678"/>
                    <a:pt x="9241" y="1749"/>
                    <a:pt x="9257" y="1749"/>
                  </a:cubicBezTo>
                  <a:cubicBezTo>
                    <a:pt x="9262" y="1749"/>
                    <a:pt x="9272" y="1743"/>
                    <a:pt x="9289" y="1730"/>
                  </a:cubicBezTo>
                  <a:cubicBezTo>
                    <a:pt x="9306" y="1709"/>
                    <a:pt x="9322" y="1688"/>
                    <a:pt x="9338" y="1670"/>
                  </a:cubicBezTo>
                  <a:cubicBezTo>
                    <a:pt x="9343" y="1661"/>
                    <a:pt x="9350" y="1654"/>
                    <a:pt x="9357" y="1647"/>
                  </a:cubicBezTo>
                  <a:lnTo>
                    <a:pt x="9380" y="1619"/>
                  </a:lnTo>
                  <a:cubicBezTo>
                    <a:pt x="9415" y="1584"/>
                    <a:pt x="9447" y="1552"/>
                    <a:pt x="9480" y="1521"/>
                  </a:cubicBezTo>
                  <a:cubicBezTo>
                    <a:pt x="9535" y="1475"/>
                    <a:pt x="9598" y="1433"/>
                    <a:pt x="9663" y="1396"/>
                  </a:cubicBezTo>
                  <a:cubicBezTo>
                    <a:pt x="9788" y="1322"/>
                    <a:pt x="9918" y="1278"/>
                    <a:pt x="10066" y="1213"/>
                  </a:cubicBezTo>
                  <a:cubicBezTo>
                    <a:pt x="10084" y="1215"/>
                    <a:pt x="10104" y="1215"/>
                    <a:pt x="10125" y="1215"/>
                  </a:cubicBezTo>
                  <a:cubicBezTo>
                    <a:pt x="10236" y="1215"/>
                    <a:pt x="10383" y="1197"/>
                    <a:pt x="10545" y="1197"/>
                  </a:cubicBezTo>
                  <a:cubicBezTo>
                    <a:pt x="10576" y="1197"/>
                    <a:pt x="10607" y="1198"/>
                    <a:pt x="10639" y="1199"/>
                  </a:cubicBezTo>
                  <a:cubicBezTo>
                    <a:pt x="10866" y="1208"/>
                    <a:pt x="11102" y="1283"/>
                    <a:pt x="11234" y="1387"/>
                  </a:cubicBezTo>
                  <a:lnTo>
                    <a:pt x="11228" y="1357"/>
                  </a:lnTo>
                  <a:lnTo>
                    <a:pt x="11228" y="1357"/>
                  </a:lnTo>
                  <a:cubicBezTo>
                    <a:pt x="11313" y="1378"/>
                    <a:pt x="11311" y="1419"/>
                    <a:pt x="11362" y="1454"/>
                  </a:cubicBezTo>
                  <a:cubicBezTo>
                    <a:pt x="11364" y="1438"/>
                    <a:pt x="11312" y="1404"/>
                    <a:pt x="11329" y="1404"/>
                  </a:cubicBezTo>
                  <a:cubicBezTo>
                    <a:pt x="11333" y="1404"/>
                    <a:pt x="11338" y="1405"/>
                    <a:pt x="11346" y="1408"/>
                  </a:cubicBezTo>
                  <a:cubicBezTo>
                    <a:pt x="11508" y="1498"/>
                    <a:pt x="11638" y="1619"/>
                    <a:pt x="11786" y="1772"/>
                  </a:cubicBezTo>
                  <a:cubicBezTo>
                    <a:pt x="11928" y="1918"/>
                    <a:pt x="12071" y="2069"/>
                    <a:pt x="12213" y="2222"/>
                  </a:cubicBezTo>
                  <a:cubicBezTo>
                    <a:pt x="12498" y="2525"/>
                    <a:pt x="12778" y="2834"/>
                    <a:pt x="13061" y="3133"/>
                  </a:cubicBezTo>
                  <a:cubicBezTo>
                    <a:pt x="13270" y="3348"/>
                    <a:pt x="13263" y="3170"/>
                    <a:pt x="13495" y="3476"/>
                  </a:cubicBezTo>
                  <a:lnTo>
                    <a:pt x="13388" y="3429"/>
                  </a:lnTo>
                  <a:lnTo>
                    <a:pt x="13388" y="3429"/>
                  </a:lnTo>
                  <a:cubicBezTo>
                    <a:pt x="13852" y="3821"/>
                    <a:pt x="14262" y="4306"/>
                    <a:pt x="14712" y="4695"/>
                  </a:cubicBezTo>
                  <a:cubicBezTo>
                    <a:pt x="14679" y="4677"/>
                    <a:pt x="14670" y="4686"/>
                    <a:pt x="14631" y="4644"/>
                  </a:cubicBezTo>
                  <a:lnTo>
                    <a:pt x="14631" y="4644"/>
                  </a:lnTo>
                  <a:cubicBezTo>
                    <a:pt x="14696" y="4749"/>
                    <a:pt x="14939" y="4958"/>
                    <a:pt x="14973" y="4958"/>
                  </a:cubicBezTo>
                  <a:cubicBezTo>
                    <a:pt x="14974" y="4958"/>
                    <a:pt x="14975" y="4958"/>
                    <a:pt x="14976" y="4957"/>
                  </a:cubicBezTo>
                  <a:lnTo>
                    <a:pt x="14976" y="4957"/>
                  </a:lnTo>
                  <a:cubicBezTo>
                    <a:pt x="15039" y="5024"/>
                    <a:pt x="14974" y="4987"/>
                    <a:pt x="15006" y="5036"/>
                  </a:cubicBezTo>
                  <a:cubicBezTo>
                    <a:pt x="15083" y="5138"/>
                    <a:pt x="15257" y="5233"/>
                    <a:pt x="15282" y="5300"/>
                  </a:cubicBezTo>
                  <a:cubicBezTo>
                    <a:pt x="15283" y="5302"/>
                    <a:pt x="15282" y="5303"/>
                    <a:pt x="15281" y="5303"/>
                  </a:cubicBezTo>
                  <a:cubicBezTo>
                    <a:pt x="15279" y="5303"/>
                    <a:pt x="15272" y="5299"/>
                    <a:pt x="15264" y="5293"/>
                  </a:cubicBezTo>
                  <a:lnTo>
                    <a:pt x="15264" y="5293"/>
                  </a:lnTo>
                  <a:cubicBezTo>
                    <a:pt x="15333" y="5355"/>
                    <a:pt x="15447" y="5478"/>
                    <a:pt x="15468" y="5478"/>
                  </a:cubicBezTo>
                  <a:cubicBezTo>
                    <a:pt x="15472" y="5478"/>
                    <a:pt x="15472" y="5472"/>
                    <a:pt x="15468" y="5460"/>
                  </a:cubicBezTo>
                  <a:lnTo>
                    <a:pt x="15468" y="5460"/>
                  </a:lnTo>
                  <a:cubicBezTo>
                    <a:pt x="15613" y="5629"/>
                    <a:pt x="15779" y="5749"/>
                    <a:pt x="15890" y="5889"/>
                  </a:cubicBezTo>
                  <a:lnTo>
                    <a:pt x="15890" y="5889"/>
                  </a:lnTo>
                  <a:cubicBezTo>
                    <a:pt x="15883" y="5885"/>
                    <a:pt x="15877" y="5882"/>
                    <a:pt x="15869" y="5880"/>
                  </a:cubicBezTo>
                  <a:lnTo>
                    <a:pt x="15869" y="5880"/>
                  </a:lnTo>
                  <a:lnTo>
                    <a:pt x="15964" y="5996"/>
                  </a:lnTo>
                  <a:cubicBezTo>
                    <a:pt x="15943" y="5959"/>
                    <a:pt x="15921" y="5925"/>
                    <a:pt x="15896" y="5893"/>
                  </a:cubicBezTo>
                  <a:lnTo>
                    <a:pt x="15896" y="5893"/>
                  </a:lnTo>
                  <a:cubicBezTo>
                    <a:pt x="15894" y="5893"/>
                    <a:pt x="15893" y="5892"/>
                    <a:pt x="15892" y="5891"/>
                  </a:cubicBezTo>
                  <a:cubicBezTo>
                    <a:pt x="15891" y="5891"/>
                    <a:pt x="15891" y="5890"/>
                    <a:pt x="15890" y="5889"/>
                  </a:cubicBezTo>
                  <a:lnTo>
                    <a:pt x="15890" y="5889"/>
                  </a:lnTo>
                  <a:cubicBezTo>
                    <a:pt x="15891" y="5890"/>
                    <a:pt x="15893" y="5891"/>
                    <a:pt x="15894" y="5891"/>
                  </a:cubicBezTo>
                  <a:cubicBezTo>
                    <a:pt x="15895" y="5892"/>
                    <a:pt x="15895" y="5893"/>
                    <a:pt x="15896" y="5893"/>
                  </a:cubicBezTo>
                  <a:lnTo>
                    <a:pt x="15896" y="5893"/>
                  </a:lnTo>
                  <a:cubicBezTo>
                    <a:pt x="16001" y="5948"/>
                    <a:pt x="16139" y="6161"/>
                    <a:pt x="16206" y="6161"/>
                  </a:cubicBezTo>
                  <a:cubicBezTo>
                    <a:pt x="16208" y="6161"/>
                    <a:pt x="16210" y="6161"/>
                    <a:pt x="16212" y="6160"/>
                  </a:cubicBezTo>
                  <a:lnTo>
                    <a:pt x="16212" y="6160"/>
                  </a:lnTo>
                  <a:cubicBezTo>
                    <a:pt x="16161" y="6190"/>
                    <a:pt x="16455" y="6469"/>
                    <a:pt x="16573" y="6550"/>
                  </a:cubicBezTo>
                  <a:cubicBezTo>
                    <a:pt x="16570" y="6548"/>
                    <a:pt x="16567" y="6547"/>
                    <a:pt x="16566" y="6547"/>
                  </a:cubicBezTo>
                  <a:lnTo>
                    <a:pt x="16566" y="6547"/>
                  </a:lnTo>
                  <a:cubicBezTo>
                    <a:pt x="16549" y="6547"/>
                    <a:pt x="16626" y="6629"/>
                    <a:pt x="16603" y="6629"/>
                  </a:cubicBezTo>
                  <a:cubicBezTo>
                    <a:pt x="16600" y="6629"/>
                    <a:pt x="16597" y="6628"/>
                    <a:pt x="16592" y="6626"/>
                  </a:cubicBezTo>
                  <a:lnTo>
                    <a:pt x="16592" y="6626"/>
                  </a:lnTo>
                  <a:cubicBezTo>
                    <a:pt x="16688" y="6722"/>
                    <a:pt x="16783" y="6804"/>
                    <a:pt x="16811" y="6804"/>
                  </a:cubicBezTo>
                  <a:cubicBezTo>
                    <a:pt x="16816" y="6804"/>
                    <a:pt x="16819" y="6802"/>
                    <a:pt x="16819" y="6795"/>
                  </a:cubicBezTo>
                  <a:cubicBezTo>
                    <a:pt x="16981" y="7053"/>
                    <a:pt x="17278" y="7178"/>
                    <a:pt x="17334" y="7356"/>
                  </a:cubicBezTo>
                  <a:cubicBezTo>
                    <a:pt x="17693" y="7672"/>
                    <a:pt x="18020" y="7971"/>
                    <a:pt x="18333" y="8263"/>
                  </a:cubicBezTo>
                  <a:cubicBezTo>
                    <a:pt x="18331" y="8264"/>
                    <a:pt x="18328" y="8265"/>
                    <a:pt x="18326" y="8265"/>
                  </a:cubicBezTo>
                  <a:cubicBezTo>
                    <a:pt x="18264" y="8265"/>
                    <a:pt x="18032" y="7981"/>
                    <a:pt x="17975" y="7981"/>
                  </a:cubicBezTo>
                  <a:cubicBezTo>
                    <a:pt x="17970" y="7981"/>
                    <a:pt x="17966" y="7983"/>
                    <a:pt x="17964" y="7987"/>
                  </a:cubicBezTo>
                  <a:cubicBezTo>
                    <a:pt x="18268" y="8258"/>
                    <a:pt x="18470" y="8390"/>
                    <a:pt x="18746" y="8685"/>
                  </a:cubicBezTo>
                  <a:cubicBezTo>
                    <a:pt x="18764" y="8706"/>
                    <a:pt x="18768" y="8714"/>
                    <a:pt x="18763" y="8714"/>
                  </a:cubicBezTo>
                  <a:cubicBezTo>
                    <a:pt x="18750" y="8714"/>
                    <a:pt x="18676" y="8657"/>
                    <a:pt x="18653" y="8643"/>
                  </a:cubicBezTo>
                  <a:lnTo>
                    <a:pt x="18653" y="8643"/>
                  </a:lnTo>
                  <a:cubicBezTo>
                    <a:pt x="18806" y="8777"/>
                    <a:pt x="18943" y="8919"/>
                    <a:pt x="19079" y="9053"/>
                  </a:cubicBezTo>
                  <a:cubicBezTo>
                    <a:pt x="19144" y="9118"/>
                    <a:pt x="19209" y="9183"/>
                    <a:pt x="19274" y="9248"/>
                  </a:cubicBezTo>
                  <a:lnTo>
                    <a:pt x="19369" y="9348"/>
                  </a:lnTo>
                  <a:lnTo>
                    <a:pt x="19448" y="9437"/>
                  </a:lnTo>
                  <a:lnTo>
                    <a:pt x="19448" y="9437"/>
                  </a:lnTo>
                  <a:cubicBezTo>
                    <a:pt x="19448" y="9431"/>
                    <a:pt x="19451" y="9428"/>
                    <a:pt x="19456" y="9428"/>
                  </a:cubicBezTo>
                  <a:cubicBezTo>
                    <a:pt x="19473" y="9428"/>
                    <a:pt x="19512" y="9457"/>
                    <a:pt x="19548" y="9501"/>
                  </a:cubicBezTo>
                  <a:cubicBezTo>
                    <a:pt x="19601" y="9554"/>
                    <a:pt x="19650" y="9627"/>
                    <a:pt x="19669" y="9643"/>
                  </a:cubicBezTo>
                  <a:lnTo>
                    <a:pt x="19669" y="9643"/>
                  </a:lnTo>
                  <a:cubicBezTo>
                    <a:pt x="19662" y="9639"/>
                    <a:pt x="19656" y="9637"/>
                    <a:pt x="19652" y="9637"/>
                  </a:cubicBezTo>
                  <a:cubicBezTo>
                    <a:pt x="19628" y="9637"/>
                    <a:pt x="19658" y="9702"/>
                    <a:pt x="19673" y="9763"/>
                  </a:cubicBezTo>
                  <a:cubicBezTo>
                    <a:pt x="19686" y="9816"/>
                    <a:pt x="19697" y="9864"/>
                    <a:pt x="19676" y="9864"/>
                  </a:cubicBezTo>
                  <a:cubicBezTo>
                    <a:pt x="19668" y="9864"/>
                    <a:pt x="19653" y="9855"/>
                    <a:pt x="19631" y="9835"/>
                  </a:cubicBezTo>
                  <a:lnTo>
                    <a:pt x="19631" y="9835"/>
                  </a:lnTo>
                  <a:cubicBezTo>
                    <a:pt x="19647" y="9869"/>
                    <a:pt x="19673" y="9911"/>
                    <a:pt x="19688" y="9911"/>
                  </a:cubicBezTo>
                  <a:cubicBezTo>
                    <a:pt x="19690" y="9911"/>
                    <a:pt x="19692" y="9910"/>
                    <a:pt x="19694" y="9909"/>
                  </a:cubicBezTo>
                  <a:lnTo>
                    <a:pt x="19694" y="9909"/>
                  </a:lnTo>
                  <a:cubicBezTo>
                    <a:pt x="19699" y="9947"/>
                    <a:pt x="19700" y="9971"/>
                    <a:pt x="19692" y="9971"/>
                  </a:cubicBezTo>
                  <a:cubicBezTo>
                    <a:pt x="19687" y="9971"/>
                    <a:pt x="19678" y="9960"/>
                    <a:pt x="19664" y="9937"/>
                  </a:cubicBezTo>
                  <a:lnTo>
                    <a:pt x="19664" y="9937"/>
                  </a:lnTo>
                  <a:cubicBezTo>
                    <a:pt x="19698" y="10050"/>
                    <a:pt x="19719" y="10085"/>
                    <a:pt x="19731" y="10120"/>
                  </a:cubicBezTo>
                  <a:cubicBezTo>
                    <a:pt x="19754" y="10175"/>
                    <a:pt x="19763" y="10233"/>
                    <a:pt x="19763" y="10294"/>
                  </a:cubicBezTo>
                  <a:cubicBezTo>
                    <a:pt x="19752" y="10294"/>
                    <a:pt x="19745" y="10250"/>
                    <a:pt x="19728" y="10229"/>
                  </a:cubicBezTo>
                  <a:lnTo>
                    <a:pt x="19728" y="10229"/>
                  </a:lnTo>
                  <a:cubicBezTo>
                    <a:pt x="19759" y="10335"/>
                    <a:pt x="19793" y="10449"/>
                    <a:pt x="19754" y="10632"/>
                  </a:cubicBezTo>
                  <a:cubicBezTo>
                    <a:pt x="19747" y="10621"/>
                    <a:pt x="19736" y="10639"/>
                    <a:pt x="19742" y="10587"/>
                  </a:cubicBezTo>
                  <a:lnTo>
                    <a:pt x="19742" y="10587"/>
                  </a:lnTo>
                  <a:cubicBezTo>
                    <a:pt x="19703" y="10893"/>
                    <a:pt x="19677" y="11143"/>
                    <a:pt x="19446" y="11418"/>
                  </a:cubicBezTo>
                  <a:cubicBezTo>
                    <a:pt x="19450" y="11391"/>
                    <a:pt x="19447" y="11381"/>
                    <a:pt x="19441" y="11381"/>
                  </a:cubicBezTo>
                  <a:cubicBezTo>
                    <a:pt x="19433" y="11381"/>
                    <a:pt x="19419" y="11396"/>
                    <a:pt x="19404" y="11413"/>
                  </a:cubicBezTo>
                  <a:cubicBezTo>
                    <a:pt x="19376" y="11445"/>
                    <a:pt x="19337" y="11481"/>
                    <a:pt x="19312" y="11481"/>
                  </a:cubicBezTo>
                  <a:cubicBezTo>
                    <a:pt x="19310" y="11481"/>
                    <a:pt x="19308" y="11481"/>
                    <a:pt x="19307" y="11481"/>
                  </a:cubicBezTo>
                  <a:lnTo>
                    <a:pt x="19249" y="11555"/>
                  </a:lnTo>
                  <a:lnTo>
                    <a:pt x="19184" y="11629"/>
                  </a:lnTo>
                  <a:lnTo>
                    <a:pt x="19256" y="11589"/>
                  </a:lnTo>
                  <a:lnTo>
                    <a:pt x="19256" y="11589"/>
                  </a:lnTo>
                  <a:cubicBezTo>
                    <a:pt x="19133" y="11710"/>
                    <a:pt x="19047" y="11842"/>
                    <a:pt x="18931" y="11937"/>
                  </a:cubicBezTo>
                  <a:lnTo>
                    <a:pt x="19010" y="11833"/>
                  </a:lnTo>
                  <a:lnTo>
                    <a:pt x="18785" y="12069"/>
                  </a:lnTo>
                  <a:lnTo>
                    <a:pt x="18929" y="11951"/>
                  </a:lnTo>
                  <a:lnTo>
                    <a:pt x="18929" y="11951"/>
                  </a:lnTo>
                  <a:cubicBezTo>
                    <a:pt x="18822" y="12093"/>
                    <a:pt x="18984" y="11979"/>
                    <a:pt x="18810" y="12134"/>
                  </a:cubicBezTo>
                  <a:cubicBezTo>
                    <a:pt x="18814" y="12130"/>
                    <a:pt x="18815" y="12129"/>
                    <a:pt x="18814" y="12129"/>
                  </a:cubicBezTo>
                  <a:lnTo>
                    <a:pt x="18814" y="12129"/>
                  </a:lnTo>
                  <a:cubicBezTo>
                    <a:pt x="18810" y="12129"/>
                    <a:pt x="18690" y="12251"/>
                    <a:pt x="18614" y="12296"/>
                  </a:cubicBezTo>
                  <a:lnTo>
                    <a:pt x="18614" y="12296"/>
                  </a:lnTo>
                  <a:cubicBezTo>
                    <a:pt x="18633" y="12266"/>
                    <a:pt x="18653" y="12238"/>
                    <a:pt x="18676" y="12211"/>
                  </a:cubicBezTo>
                  <a:lnTo>
                    <a:pt x="18676" y="12211"/>
                  </a:lnTo>
                  <a:cubicBezTo>
                    <a:pt x="18633" y="12252"/>
                    <a:pt x="18600" y="12283"/>
                    <a:pt x="18607" y="12300"/>
                  </a:cubicBezTo>
                  <a:lnTo>
                    <a:pt x="18607" y="12300"/>
                  </a:lnTo>
                  <a:cubicBezTo>
                    <a:pt x="18609" y="12299"/>
                    <a:pt x="18611" y="12297"/>
                    <a:pt x="18614" y="12296"/>
                  </a:cubicBezTo>
                  <a:lnTo>
                    <a:pt x="18614" y="12296"/>
                  </a:lnTo>
                  <a:cubicBezTo>
                    <a:pt x="18612" y="12298"/>
                    <a:pt x="18610" y="12301"/>
                    <a:pt x="18609" y="12303"/>
                  </a:cubicBezTo>
                  <a:cubicBezTo>
                    <a:pt x="18608" y="12302"/>
                    <a:pt x="18607" y="12301"/>
                    <a:pt x="18607" y="12300"/>
                  </a:cubicBezTo>
                  <a:lnTo>
                    <a:pt x="18607" y="12300"/>
                  </a:lnTo>
                  <a:cubicBezTo>
                    <a:pt x="18606" y="12300"/>
                    <a:pt x="18605" y="12301"/>
                    <a:pt x="18604" y="12301"/>
                  </a:cubicBezTo>
                  <a:cubicBezTo>
                    <a:pt x="18548" y="12387"/>
                    <a:pt x="18481" y="12463"/>
                    <a:pt x="18405" y="12528"/>
                  </a:cubicBezTo>
                  <a:cubicBezTo>
                    <a:pt x="18402" y="12530"/>
                    <a:pt x="18399" y="12530"/>
                    <a:pt x="18396" y="12530"/>
                  </a:cubicBezTo>
                  <a:cubicBezTo>
                    <a:pt x="18374" y="12530"/>
                    <a:pt x="18383" y="12481"/>
                    <a:pt x="18369" y="12481"/>
                  </a:cubicBezTo>
                  <a:cubicBezTo>
                    <a:pt x="18368" y="12481"/>
                    <a:pt x="18367" y="12481"/>
                    <a:pt x="18365" y="12482"/>
                  </a:cubicBezTo>
                  <a:cubicBezTo>
                    <a:pt x="18334" y="12565"/>
                    <a:pt x="18102" y="12762"/>
                    <a:pt x="18044" y="12869"/>
                  </a:cubicBezTo>
                  <a:lnTo>
                    <a:pt x="18044" y="12869"/>
                  </a:lnTo>
                  <a:cubicBezTo>
                    <a:pt x="18052" y="12848"/>
                    <a:pt x="18042" y="12834"/>
                    <a:pt x="18033" y="12834"/>
                  </a:cubicBezTo>
                  <a:cubicBezTo>
                    <a:pt x="18031" y="12834"/>
                    <a:pt x="18030" y="12834"/>
                    <a:pt x="18029" y="12834"/>
                  </a:cubicBezTo>
                  <a:lnTo>
                    <a:pt x="17999" y="12909"/>
                  </a:lnTo>
                  <a:cubicBezTo>
                    <a:pt x="17960" y="12939"/>
                    <a:pt x="17941" y="12952"/>
                    <a:pt x="17931" y="12952"/>
                  </a:cubicBezTo>
                  <a:cubicBezTo>
                    <a:pt x="17925" y="12952"/>
                    <a:pt x="17922" y="12947"/>
                    <a:pt x="17920" y="12939"/>
                  </a:cubicBezTo>
                  <a:cubicBezTo>
                    <a:pt x="17842" y="13013"/>
                    <a:pt x="17852" y="13019"/>
                    <a:pt x="17868" y="13019"/>
                  </a:cubicBezTo>
                  <a:cubicBezTo>
                    <a:pt x="17871" y="13019"/>
                    <a:pt x="17874" y="13019"/>
                    <a:pt x="17877" y="13019"/>
                  </a:cubicBezTo>
                  <a:cubicBezTo>
                    <a:pt x="17894" y="13019"/>
                    <a:pt x="17899" y="13025"/>
                    <a:pt x="17795" y="13113"/>
                  </a:cubicBezTo>
                  <a:cubicBezTo>
                    <a:pt x="17804" y="13094"/>
                    <a:pt x="17816" y="13078"/>
                    <a:pt x="17828" y="13062"/>
                  </a:cubicBezTo>
                  <a:lnTo>
                    <a:pt x="17828" y="13062"/>
                  </a:lnTo>
                  <a:cubicBezTo>
                    <a:pt x="17614" y="13256"/>
                    <a:pt x="17447" y="13470"/>
                    <a:pt x="17250" y="13646"/>
                  </a:cubicBezTo>
                  <a:cubicBezTo>
                    <a:pt x="17245" y="13647"/>
                    <a:pt x="17241" y="13648"/>
                    <a:pt x="17238" y="13648"/>
                  </a:cubicBezTo>
                  <a:cubicBezTo>
                    <a:pt x="17193" y="13648"/>
                    <a:pt x="17365" y="13505"/>
                    <a:pt x="17329" y="13505"/>
                  </a:cubicBezTo>
                  <a:cubicBezTo>
                    <a:pt x="17326" y="13505"/>
                    <a:pt x="17321" y="13506"/>
                    <a:pt x="17313" y="13509"/>
                  </a:cubicBezTo>
                  <a:cubicBezTo>
                    <a:pt x="17051" y="13785"/>
                    <a:pt x="16794" y="14109"/>
                    <a:pt x="16525" y="14362"/>
                  </a:cubicBezTo>
                  <a:lnTo>
                    <a:pt x="16578" y="14318"/>
                  </a:lnTo>
                  <a:lnTo>
                    <a:pt x="16578" y="14318"/>
                  </a:lnTo>
                  <a:cubicBezTo>
                    <a:pt x="16589" y="14400"/>
                    <a:pt x="16367" y="14487"/>
                    <a:pt x="16256" y="14635"/>
                  </a:cubicBezTo>
                  <a:lnTo>
                    <a:pt x="16256" y="14635"/>
                  </a:lnTo>
                  <a:cubicBezTo>
                    <a:pt x="16274" y="14609"/>
                    <a:pt x="16270" y="14586"/>
                    <a:pt x="16265" y="14586"/>
                  </a:cubicBezTo>
                  <a:lnTo>
                    <a:pt x="16265" y="14586"/>
                  </a:lnTo>
                  <a:cubicBezTo>
                    <a:pt x="16264" y="14586"/>
                    <a:pt x="16263" y="14587"/>
                    <a:pt x="16263" y="14589"/>
                  </a:cubicBezTo>
                  <a:cubicBezTo>
                    <a:pt x="16077" y="14758"/>
                    <a:pt x="15908" y="14967"/>
                    <a:pt x="15653" y="15252"/>
                  </a:cubicBezTo>
                  <a:lnTo>
                    <a:pt x="15674" y="15206"/>
                  </a:lnTo>
                  <a:lnTo>
                    <a:pt x="15674" y="15206"/>
                  </a:lnTo>
                  <a:cubicBezTo>
                    <a:pt x="15558" y="15301"/>
                    <a:pt x="15389" y="15477"/>
                    <a:pt x="15271" y="15586"/>
                  </a:cubicBezTo>
                  <a:cubicBezTo>
                    <a:pt x="15250" y="15626"/>
                    <a:pt x="15198" y="15678"/>
                    <a:pt x="15221" y="15678"/>
                  </a:cubicBezTo>
                  <a:cubicBezTo>
                    <a:pt x="15225" y="15678"/>
                    <a:pt x="15230" y="15677"/>
                    <a:pt x="15238" y="15674"/>
                  </a:cubicBezTo>
                  <a:lnTo>
                    <a:pt x="15238" y="15674"/>
                  </a:lnTo>
                  <a:cubicBezTo>
                    <a:pt x="14818" y="15957"/>
                    <a:pt x="14605" y="16381"/>
                    <a:pt x="14237" y="16636"/>
                  </a:cubicBezTo>
                  <a:cubicBezTo>
                    <a:pt x="14267" y="16604"/>
                    <a:pt x="14299" y="16557"/>
                    <a:pt x="14294" y="16557"/>
                  </a:cubicBezTo>
                  <a:lnTo>
                    <a:pt x="14294" y="16557"/>
                  </a:lnTo>
                  <a:cubicBezTo>
                    <a:pt x="14293" y="16557"/>
                    <a:pt x="14290" y="16559"/>
                    <a:pt x="14285" y="16564"/>
                  </a:cubicBezTo>
                  <a:lnTo>
                    <a:pt x="14030" y="16843"/>
                  </a:lnTo>
                  <a:cubicBezTo>
                    <a:pt x="14072" y="16840"/>
                    <a:pt x="14077" y="16819"/>
                    <a:pt x="14148" y="16780"/>
                  </a:cubicBezTo>
                  <a:lnTo>
                    <a:pt x="14148" y="16780"/>
                  </a:lnTo>
                  <a:cubicBezTo>
                    <a:pt x="14107" y="16852"/>
                    <a:pt x="14056" y="16917"/>
                    <a:pt x="13995" y="16975"/>
                  </a:cubicBezTo>
                  <a:cubicBezTo>
                    <a:pt x="14035" y="16926"/>
                    <a:pt x="14041" y="16909"/>
                    <a:pt x="14029" y="16909"/>
                  </a:cubicBezTo>
                  <a:cubicBezTo>
                    <a:pt x="14010" y="16909"/>
                    <a:pt x="13940" y="16959"/>
                    <a:pt x="13900" y="16984"/>
                  </a:cubicBezTo>
                  <a:cubicBezTo>
                    <a:pt x="13901" y="16984"/>
                    <a:pt x="13902" y="16984"/>
                    <a:pt x="13902" y="16984"/>
                  </a:cubicBezTo>
                  <a:cubicBezTo>
                    <a:pt x="13913" y="16984"/>
                    <a:pt x="13903" y="17007"/>
                    <a:pt x="13914" y="17007"/>
                  </a:cubicBezTo>
                  <a:cubicBezTo>
                    <a:pt x="13738" y="17111"/>
                    <a:pt x="13933" y="17072"/>
                    <a:pt x="13717" y="17237"/>
                  </a:cubicBezTo>
                  <a:lnTo>
                    <a:pt x="13717" y="17216"/>
                  </a:lnTo>
                  <a:cubicBezTo>
                    <a:pt x="13652" y="17292"/>
                    <a:pt x="13601" y="17373"/>
                    <a:pt x="13523" y="17445"/>
                  </a:cubicBezTo>
                  <a:cubicBezTo>
                    <a:pt x="13520" y="17446"/>
                    <a:pt x="13518" y="17446"/>
                    <a:pt x="13516" y="17446"/>
                  </a:cubicBezTo>
                  <a:cubicBezTo>
                    <a:pt x="13478" y="17446"/>
                    <a:pt x="13587" y="17358"/>
                    <a:pt x="13571" y="17334"/>
                  </a:cubicBezTo>
                  <a:lnTo>
                    <a:pt x="13571" y="17334"/>
                  </a:lnTo>
                  <a:cubicBezTo>
                    <a:pt x="13467" y="17443"/>
                    <a:pt x="13404" y="17591"/>
                    <a:pt x="13284" y="17666"/>
                  </a:cubicBezTo>
                  <a:cubicBezTo>
                    <a:pt x="13323" y="17612"/>
                    <a:pt x="13388" y="17547"/>
                    <a:pt x="13428" y="17496"/>
                  </a:cubicBezTo>
                  <a:lnTo>
                    <a:pt x="13428" y="17496"/>
                  </a:lnTo>
                  <a:cubicBezTo>
                    <a:pt x="13295" y="17573"/>
                    <a:pt x="13288" y="17591"/>
                    <a:pt x="13205" y="17666"/>
                  </a:cubicBezTo>
                  <a:lnTo>
                    <a:pt x="13214" y="17659"/>
                  </a:lnTo>
                  <a:lnTo>
                    <a:pt x="13020" y="17828"/>
                  </a:lnTo>
                  <a:lnTo>
                    <a:pt x="13073" y="17791"/>
                  </a:lnTo>
                  <a:lnTo>
                    <a:pt x="13073" y="17791"/>
                  </a:lnTo>
                  <a:cubicBezTo>
                    <a:pt x="13004" y="17978"/>
                    <a:pt x="12825" y="18067"/>
                    <a:pt x="12687" y="18272"/>
                  </a:cubicBezTo>
                  <a:lnTo>
                    <a:pt x="12687" y="18272"/>
                  </a:lnTo>
                  <a:cubicBezTo>
                    <a:pt x="12732" y="18203"/>
                    <a:pt x="12740" y="18183"/>
                    <a:pt x="12732" y="18183"/>
                  </a:cubicBezTo>
                  <a:lnTo>
                    <a:pt x="12732" y="18183"/>
                  </a:lnTo>
                  <a:cubicBezTo>
                    <a:pt x="12723" y="18183"/>
                    <a:pt x="12691" y="18212"/>
                    <a:pt x="12674" y="18212"/>
                  </a:cubicBezTo>
                  <a:cubicBezTo>
                    <a:pt x="12670" y="18212"/>
                    <a:pt x="12666" y="18210"/>
                    <a:pt x="12665" y="18206"/>
                  </a:cubicBezTo>
                  <a:cubicBezTo>
                    <a:pt x="12621" y="18236"/>
                    <a:pt x="12560" y="18285"/>
                    <a:pt x="12546" y="18285"/>
                  </a:cubicBezTo>
                  <a:cubicBezTo>
                    <a:pt x="12543" y="18285"/>
                    <a:pt x="12542" y="18283"/>
                    <a:pt x="12544" y="18278"/>
                  </a:cubicBezTo>
                  <a:lnTo>
                    <a:pt x="12544" y="18278"/>
                  </a:lnTo>
                  <a:cubicBezTo>
                    <a:pt x="12482" y="18384"/>
                    <a:pt x="12384" y="18403"/>
                    <a:pt x="12296" y="18556"/>
                  </a:cubicBezTo>
                  <a:cubicBezTo>
                    <a:pt x="12296" y="18556"/>
                    <a:pt x="12296" y="18556"/>
                    <a:pt x="12296" y="18556"/>
                  </a:cubicBezTo>
                  <a:cubicBezTo>
                    <a:pt x="12283" y="18556"/>
                    <a:pt x="12230" y="18615"/>
                    <a:pt x="12209" y="18615"/>
                  </a:cubicBezTo>
                  <a:cubicBezTo>
                    <a:pt x="12205" y="18615"/>
                    <a:pt x="12202" y="18612"/>
                    <a:pt x="12201" y="18604"/>
                  </a:cubicBezTo>
                  <a:cubicBezTo>
                    <a:pt x="12167" y="18643"/>
                    <a:pt x="12160" y="18655"/>
                    <a:pt x="12165" y="18655"/>
                  </a:cubicBezTo>
                  <a:cubicBezTo>
                    <a:pt x="12175" y="18655"/>
                    <a:pt x="12230" y="18612"/>
                    <a:pt x="12243" y="18612"/>
                  </a:cubicBezTo>
                  <a:cubicBezTo>
                    <a:pt x="12244" y="18612"/>
                    <a:pt x="12245" y="18612"/>
                    <a:pt x="12245" y="18614"/>
                  </a:cubicBezTo>
                  <a:cubicBezTo>
                    <a:pt x="12173" y="18716"/>
                    <a:pt x="12064" y="18806"/>
                    <a:pt x="11946" y="18908"/>
                  </a:cubicBezTo>
                  <a:cubicBezTo>
                    <a:pt x="11888" y="18961"/>
                    <a:pt x="11826" y="19015"/>
                    <a:pt x="11768" y="19073"/>
                  </a:cubicBezTo>
                  <a:cubicBezTo>
                    <a:pt x="11740" y="19101"/>
                    <a:pt x="11705" y="19138"/>
                    <a:pt x="11684" y="19163"/>
                  </a:cubicBezTo>
                  <a:cubicBezTo>
                    <a:pt x="11654" y="19193"/>
                    <a:pt x="11626" y="19226"/>
                    <a:pt x="11596" y="19260"/>
                  </a:cubicBezTo>
                  <a:cubicBezTo>
                    <a:pt x="11494" y="19362"/>
                    <a:pt x="11434" y="19420"/>
                    <a:pt x="11367" y="19476"/>
                  </a:cubicBezTo>
                  <a:cubicBezTo>
                    <a:pt x="11334" y="19506"/>
                    <a:pt x="11299" y="19534"/>
                    <a:pt x="11260" y="19560"/>
                  </a:cubicBezTo>
                  <a:cubicBezTo>
                    <a:pt x="11211" y="19592"/>
                    <a:pt x="11160" y="19620"/>
                    <a:pt x="11107" y="19643"/>
                  </a:cubicBezTo>
                  <a:cubicBezTo>
                    <a:pt x="11100" y="19644"/>
                    <a:pt x="11095" y="19644"/>
                    <a:pt x="11090" y="19644"/>
                  </a:cubicBezTo>
                  <a:cubicBezTo>
                    <a:pt x="11033" y="19644"/>
                    <a:pt x="11165" y="19578"/>
                    <a:pt x="11163" y="19576"/>
                  </a:cubicBezTo>
                  <a:lnTo>
                    <a:pt x="11163" y="19576"/>
                  </a:lnTo>
                  <a:cubicBezTo>
                    <a:pt x="11017" y="19611"/>
                    <a:pt x="10915" y="19645"/>
                    <a:pt x="10778" y="19682"/>
                  </a:cubicBezTo>
                  <a:cubicBezTo>
                    <a:pt x="10803" y="19668"/>
                    <a:pt x="10773" y="19662"/>
                    <a:pt x="10731" y="19655"/>
                  </a:cubicBezTo>
                  <a:cubicBezTo>
                    <a:pt x="10636" y="19673"/>
                    <a:pt x="10653" y="19700"/>
                    <a:pt x="10559" y="19700"/>
                  </a:cubicBezTo>
                  <a:cubicBezTo>
                    <a:pt x="10546" y="19700"/>
                    <a:pt x="10531" y="19700"/>
                    <a:pt x="10513" y="19699"/>
                  </a:cubicBezTo>
                  <a:cubicBezTo>
                    <a:pt x="10546" y="19675"/>
                    <a:pt x="10583" y="19657"/>
                    <a:pt x="10620" y="19643"/>
                  </a:cubicBezTo>
                  <a:lnTo>
                    <a:pt x="10620" y="19643"/>
                  </a:lnTo>
                  <a:cubicBezTo>
                    <a:pt x="10558" y="19652"/>
                    <a:pt x="10493" y="19666"/>
                    <a:pt x="10428" y="19668"/>
                  </a:cubicBezTo>
                  <a:cubicBezTo>
                    <a:pt x="10389" y="19673"/>
                    <a:pt x="10350" y="19675"/>
                    <a:pt x="10311" y="19675"/>
                  </a:cubicBezTo>
                  <a:cubicBezTo>
                    <a:pt x="10283" y="19675"/>
                    <a:pt x="10256" y="19674"/>
                    <a:pt x="10228" y="19671"/>
                  </a:cubicBezTo>
                  <a:cubicBezTo>
                    <a:pt x="10196" y="19645"/>
                    <a:pt x="10314" y="19652"/>
                    <a:pt x="10360" y="19643"/>
                  </a:cubicBezTo>
                  <a:cubicBezTo>
                    <a:pt x="10227" y="19641"/>
                    <a:pt x="10025" y="19600"/>
                    <a:pt x="9945" y="19600"/>
                  </a:cubicBezTo>
                  <a:cubicBezTo>
                    <a:pt x="9936" y="19600"/>
                    <a:pt x="9928" y="19600"/>
                    <a:pt x="9922" y="19601"/>
                  </a:cubicBezTo>
                  <a:lnTo>
                    <a:pt x="9989" y="19632"/>
                  </a:lnTo>
                  <a:lnTo>
                    <a:pt x="9989" y="19632"/>
                  </a:lnTo>
                  <a:cubicBezTo>
                    <a:pt x="9976" y="19621"/>
                    <a:pt x="9995" y="19612"/>
                    <a:pt x="10021" y="19612"/>
                  </a:cubicBezTo>
                  <a:cubicBezTo>
                    <a:pt x="10025" y="19612"/>
                    <a:pt x="10029" y="19612"/>
                    <a:pt x="10034" y="19613"/>
                  </a:cubicBezTo>
                  <a:cubicBezTo>
                    <a:pt x="10082" y="19613"/>
                    <a:pt x="10131" y="19624"/>
                    <a:pt x="10173" y="19645"/>
                  </a:cubicBezTo>
                  <a:cubicBezTo>
                    <a:pt x="10191" y="19650"/>
                    <a:pt x="10207" y="19662"/>
                    <a:pt x="10219" y="19678"/>
                  </a:cubicBezTo>
                  <a:lnTo>
                    <a:pt x="10170" y="19675"/>
                  </a:lnTo>
                  <a:lnTo>
                    <a:pt x="10122" y="19668"/>
                  </a:lnTo>
                  <a:lnTo>
                    <a:pt x="10122" y="19668"/>
                  </a:lnTo>
                  <a:cubicBezTo>
                    <a:pt x="10150" y="19694"/>
                    <a:pt x="10184" y="19713"/>
                    <a:pt x="10224" y="19715"/>
                  </a:cubicBezTo>
                  <a:cubicBezTo>
                    <a:pt x="10263" y="19724"/>
                    <a:pt x="10303" y="19727"/>
                    <a:pt x="10342" y="19727"/>
                  </a:cubicBezTo>
                  <a:cubicBezTo>
                    <a:pt x="10354" y="19727"/>
                    <a:pt x="10365" y="19727"/>
                    <a:pt x="10377" y="19726"/>
                  </a:cubicBezTo>
                  <a:cubicBezTo>
                    <a:pt x="10490" y="19724"/>
                    <a:pt x="10611" y="19699"/>
                    <a:pt x="10708" y="19689"/>
                  </a:cubicBezTo>
                  <a:lnTo>
                    <a:pt x="10708" y="19689"/>
                  </a:lnTo>
                  <a:cubicBezTo>
                    <a:pt x="10683" y="19710"/>
                    <a:pt x="10657" y="19731"/>
                    <a:pt x="10629" y="19750"/>
                  </a:cubicBezTo>
                  <a:cubicBezTo>
                    <a:pt x="10664" y="19740"/>
                    <a:pt x="10699" y="19729"/>
                    <a:pt x="10731" y="19717"/>
                  </a:cubicBezTo>
                  <a:lnTo>
                    <a:pt x="10829" y="19682"/>
                  </a:lnTo>
                  <a:lnTo>
                    <a:pt x="10829" y="19682"/>
                  </a:lnTo>
                  <a:cubicBezTo>
                    <a:pt x="10873" y="19685"/>
                    <a:pt x="10910" y="19708"/>
                    <a:pt x="10813" y="19733"/>
                  </a:cubicBezTo>
                  <a:cubicBezTo>
                    <a:pt x="10818" y="19734"/>
                    <a:pt x="10823" y="19734"/>
                    <a:pt x="10829" y="19734"/>
                  </a:cubicBezTo>
                  <a:cubicBezTo>
                    <a:pt x="10868" y="19734"/>
                    <a:pt x="10908" y="19726"/>
                    <a:pt x="10945" y="19710"/>
                  </a:cubicBezTo>
                  <a:cubicBezTo>
                    <a:pt x="10982" y="19694"/>
                    <a:pt x="11021" y="19685"/>
                    <a:pt x="11061" y="19682"/>
                  </a:cubicBezTo>
                  <a:cubicBezTo>
                    <a:pt x="11071" y="19682"/>
                    <a:pt x="11071" y="19685"/>
                    <a:pt x="11065" y="19689"/>
                  </a:cubicBezTo>
                  <a:lnTo>
                    <a:pt x="11065" y="19689"/>
                  </a:lnTo>
                  <a:lnTo>
                    <a:pt x="11123" y="19662"/>
                  </a:lnTo>
                  <a:cubicBezTo>
                    <a:pt x="11156" y="19648"/>
                    <a:pt x="11188" y="19629"/>
                    <a:pt x="11188" y="19629"/>
                  </a:cubicBezTo>
                  <a:lnTo>
                    <a:pt x="11188" y="19629"/>
                  </a:lnTo>
                  <a:cubicBezTo>
                    <a:pt x="11166" y="19649"/>
                    <a:pt x="11221" y="19656"/>
                    <a:pt x="11145" y="19678"/>
                  </a:cubicBezTo>
                  <a:lnTo>
                    <a:pt x="11145" y="19678"/>
                  </a:lnTo>
                  <a:cubicBezTo>
                    <a:pt x="11246" y="19650"/>
                    <a:pt x="11341" y="19604"/>
                    <a:pt x="11422" y="19539"/>
                  </a:cubicBezTo>
                  <a:cubicBezTo>
                    <a:pt x="11492" y="19490"/>
                    <a:pt x="11538" y="19446"/>
                    <a:pt x="11591" y="19432"/>
                  </a:cubicBezTo>
                  <a:lnTo>
                    <a:pt x="11591" y="19432"/>
                  </a:lnTo>
                  <a:lnTo>
                    <a:pt x="11575" y="19448"/>
                  </a:lnTo>
                  <a:cubicBezTo>
                    <a:pt x="11619" y="19416"/>
                    <a:pt x="11656" y="19379"/>
                    <a:pt x="11691" y="19335"/>
                  </a:cubicBezTo>
                  <a:cubicBezTo>
                    <a:pt x="11705" y="19316"/>
                    <a:pt x="11703" y="19311"/>
                    <a:pt x="11696" y="19307"/>
                  </a:cubicBezTo>
                  <a:cubicBezTo>
                    <a:pt x="11684" y="19300"/>
                    <a:pt x="11668" y="19295"/>
                    <a:pt x="11747" y="19191"/>
                  </a:cubicBezTo>
                  <a:lnTo>
                    <a:pt x="11937" y="19133"/>
                  </a:lnTo>
                  <a:lnTo>
                    <a:pt x="11935" y="19082"/>
                  </a:lnTo>
                  <a:cubicBezTo>
                    <a:pt x="11958" y="19061"/>
                    <a:pt x="11998" y="19024"/>
                    <a:pt x="12012" y="19024"/>
                  </a:cubicBezTo>
                  <a:cubicBezTo>
                    <a:pt x="12014" y="19024"/>
                    <a:pt x="12016" y="19025"/>
                    <a:pt x="12016" y="19029"/>
                  </a:cubicBezTo>
                  <a:cubicBezTo>
                    <a:pt x="12044" y="18987"/>
                    <a:pt x="12048" y="18976"/>
                    <a:pt x="12043" y="18976"/>
                  </a:cubicBezTo>
                  <a:lnTo>
                    <a:pt x="12043" y="18976"/>
                  </a:lnTo>
                  <a:cubicBezTo>
                    <a:pt x="12038" y="18976"/>
                    <a:pt x="12026" y="18985"/>
                    <a:pt x="12020" y="18985"/>
                  </a:cubicBezTo>
                  <a:cubicBezTo>
                    <a:pt x="12015" y="18985"/>
                    <a:pt x="12015" y="18980"/>
                    <a:pt x="12025" y="18959"/>
                  </a:cubicBezTo>
                  <a:cubicBezTo>
                    <a:pt x="12169" y="18865"/>
                    <a:pt x="12343" y="18625"/>
                    <a:pt x="12417" y="18625"/>
                  </a:cubicBezTo>
                  <a:cubicBezTo>
                    <a:pt x="12419" y="18625"/>
                    <a:pt x="12422" y="18625"/>
                    <a:pt x="12424" y="18625"/>
                  </a:cubicBezTo>
                  <a:cubicBezTo>
                    <a:pt x="12428" y="18614"/>
                    <a:pt x="12426" y="18609"/>
                    <a:pt x="12422" y="18609"/>
                  </a:cubicBezTo>
                  <a:cubicBezTo>
                    <a:pt x="12409" y="18609"/>
                    <a:pt x="12371" y="18642"/>
                    <a:pt x="12365" y="18642"/>
                  </a:cubicBezTo>
                  <a:cubicBezTo>
                    <a:pt x="12361" y="18642"/>
                    <a:pt x="12370" y="18628"/>
                    <a:pt x="12407" y="18581"/>
                  </a:cubicBezTo>
                  <a:cubicBezTo>
                    <a:pt x="12410" y="18581"/>
                    <a:pt x="12412" y="18582"/>
                    <a:pt x="12414" y="18582"/>
                  </a:cubicBezTo>
                  <a:cubicBezTo>
                    <a:pt x="12494" y="18582"/>
                    <a:pt x="12555" y="18419"/>
                    <a:pt x="12686" y="18331"/>
                  </a:cubicBezTo>
                  <a:lnTo>
                    <a:pt x="12686" y="18331"/>
                  </a:lnTo>
                  <a:cubicBezTo>
                    <a:pt x="12678" y="18371"/>
                    <a:pt x="12617" y="18429"/>
                    <a:pt x="12627" y="18429"/>
                  </a:cubicBezTo>
                  <a:cubicBezTo>
                    <a:pt x="12631" y="18429"/>
                    <a:pt x="12648" y="18418"/>
                    <a:pt x="12688" y="18391"/>
                  </a:cubicBezTo>
                  <a:cubicBezTo>
                    <a:pt x="12716" y="18282"/>
                    <a:pt x="12918" y="18180"/>
                    <a:pt x="13003" y="18078"/>
                  </a:cubicBezTo>
                  <a:cubicBezTo>
                    <a:pt x="12975" y="18041"/>
                    <a:pt x="13196" y="17858"/>
                    <a:pt x="13344" y="17689"/>
                  </a:cubicBezTo>
                  <a:cubicBezTo>
                    <a:pt x="13344" y="17689"/>
                    <a:pt x="13345" y="17690"/>
                    <a:pt x="13345" y="17690"/>
                  </a:cubicBezTo>
                  <a:cubicBezTo>
                    <a:pt x="13367" y="17690"/>
                    <a:pt x="13667" y="17404"/>
                    <a:pt x="13822" y="17271"/>
                  </a:cubicBezTo>
                  <a:lnTo>
                    <a:pt x="13822" y="17278"/>
                  </a:lnTo>
                  <a:lnTo>
                    <a:pt x="13822" y="17278"/>
                  </a:lnTo>
                  <a:cubicBezTo>
                    <a:pt x="13824" y="17216"/>
                    <a:pt x="13978" y="17070"/>
                    <a:pt x="14084" y="16956"/>
                  </a:cubicBezTo>
                  <a:lnTo>
                    <a:pt x="14084" y="16956"/>
                  </a:lnTo>
                  <a:cubicBezTo>
                    <a:pt x="14097" y="16979"/>
                    <a:pt x="14086" y="17007"/>
                    <a:pt x="14035" y="17077"/>
                  </a:cubicBezTo>
                  <a:lnTo>
                    <a:pt x="14139" y="16970"/>
                  </a:lnTo>
                  <a:cubicBezTo>
                    <a:pt x="14153" y="16935"/>
                    <a:pt x="14179" y="16898"/>
                    <a:pt x="14244" y="16826"/>
                  </a:cubicBezTo>
                  <a:lnTo>
                    <a:pt x="14244" y="16826"/>
                  </a:lnTo>
                  <a:lnTo>
                    <a:pt x="14241" y="16877"/>
                  </a:lnTo>
                  <a:cubicBezTo>
                    <a:pt x="14380" y="16736"/>
                    <a:pt x="14494" y="16569"/>
                    <a:pt x="14689" y="16404"/>
                  </a:cubicBezTo>
                  <a:cubicBezTo>
                    <a:pt x="14687" y="16400"/>
                    <a:pt x="14681" y="16398"/>
                    <a:pt x="14673" y="16398"/>
                  </a:cubicBezTo>
                  <a:cubicBezTo>
                    <a:pt x="14655" y="16398"/>
                    <a:pt x="14625" y="16407"/>
                    <a:pt x="14605" y="16407"/>
                  </a:cubicBezTo>
                  <a:cubicBezTo>
                    <a:pt x="14574" y="16407"/>
                    <a:pt x="14566" y="16386"/>
                    <a:pt x="14656" y="16279"/>
                  </a:cubicBezTo>
                  <a:cubicBezTo>
                    <a:pt x="14674" y="16285"/>
                    <a:pt x="14698" y="16297"/>
                    <a:pt x="14673" y="16334"/>
                  </a:cubicBezTo>
                  <a:lnTo>
                    <a:pt x="14673" y="16334"/>
                  </a:lnTo>
                  <a:cubicBezTo>
                    <a:pt x="14695" y="16307"/>
                    <a:pt x="14720" y="16281"/>
                    <a:pt x="14747" y="16258"/>
                  </a:cubicBezTo>
                  <a:lnTo>
                    <a:pt x="14747" y="16258"/>
                  </a:lnTo>
                  <a:lnTo>
                    <a:pt x="14691" y="16353"/>
                  </a:lnTo>
                  <a:cubicBezTo>
                    <a:pt x="14781" y="16282"/>
                    <a:pt x="14716" y="16295"/>
                    <a:pt x="14784" y="16231"/>
                  </a:cubicBezTo>
                  <a:cubicBezTo>
                    <a:pt x="14786" y="16233"/>
                    <a:pt x="14789" y="16235"/>
                    <a:pt x="14793" y="16235"/>
                  </a:cubicBezTo>
                  <a:cubicBezTo>
                    <a:pt x="14808" y="16235"/>
                    <a:pt x="14831" y="16213"/>
                    <a:pt x="14842" y="16213"/>
                  </a:cubicBezTo>
                  <a:cubicBezTo>
                    <a:pt x="14846" y="16213"/>
                    <a:pt x="14848" y="16215"/>
                    <a:pt x="14849" y="16219"/>
                  </a:cubicBezTo>
                  <a:cubicBezTo>
                    <a:pt x="14835" y="16238"/>
                    <a:pt x="14786" y="16268"/>
                    <a:pt x="14767" y="16300"/>
                  </a:cubicBezTo>
                  <a:cubicBezTo>
                    <a:pt x="14844" y="16231"/>
                    <a:pt x="14944" y="16152"/>
                    <a:pt x="14985" y="16136"/>
                  </a:cubicBezTo>
                  <a:cubicBezTo>
                    <a:pt x="14969" y="16131"/>
                    <a:pt x="14962" y="16112"/>
                    <a:pt x="15016" y="16054"/>
                  </a:cubicBezTo>
                  <a:cubicBezTo>
                    <a:pt x="15078" y="15991"/>
                    <a:pt x="15097" y="15980"/>
                    <a:pt x="15108" y="15980"/>
                  </a:cubicBezTo>
                  <a:cubicBezTo>
                    <a:pt x="15115" y="15980"/>
                    <a:pt x="15118" y="15983"/>
                    <a:pt x="15125" y="15983"/>
                  </a:cubicBezTo>
                  <a:cubicBezTo>
                    <a:pt x="15133" y="15983"/>
                    <a:pt x="15146" y="15979"/>
                    <a:pt x="15173" y="15957"/>
                  </a:cubicBezTo>
                  <a:cubicBezTo>
                    <a:pt x="15194" y="15911"/>
                    <a:pt x="15296" y="15834"/>
                    <a:pt x="15273" y="15806"/>
                  </a:cubicBezTo>
                  <a:cubicBezTo>
                    <a:pt x="15294" y="15783"/>
                    <a:pt x="15324" y="15767"/>
                    <a:pt x="15356" y="15762"/>
                  </a:cubicBezTo>
                  <a:cubicBezTo>
                    <a:pt x="15411" y="15687"/>
                    <a:pt x="15639" y="15468"/>
                    <a:pt x="15600" y="15468"/>
                  </a:cubicBezTo>
                  <a:cubicBezTo>
                    <a:pt x="15599" y="15468"/>
                    <a:pt x="15597" y="15468"/>
                    <a:pt x="15596" y="15468"/>
                  </a:cubicBezTo>
                  <a:lnTo>
                    <a:pt x="15596" y="15468"/>
                  </a:lnTo>
                  <a:cubicBezTo>
                    <a:pt x="15606" y="15460"/>
                    <a:pt x="15618" y="15450"/>
                    <a:pt x="15628" y="15440"/>
                  </a:cubicBezTo>
                  <a:lnTo>
                    <a:pt x="15628" y="15440"/>
                  </a:lnTo>
                  <a:lnTo>
                    <a:pt x="15595" y="15468"/>
                  </a:lnTo>
                  <a:lnTo>
                    <a:pt x="15595" y="15468"/>
                  </a:lnTo>
                  <a:cubicBezTo>
                    <a:pt x="15595" y="15468"/>
                    <a:pt x="15596" y="15468"/>
                    <a:pt x="15596" y="15468"/>
                  </a:cubicBezTo>
                  <a:lnTo>
                    <a:pt x="15596" y="15468"/>
                  </a:lnTo>
                  <a:cubicBezTo>
                    <a:pt x="15594" y="15470"/>
                    <a:pt x="15592" y="15471"/>
                    <a:pt x="15590" y="15473"/>
                  </a:cubicBezTo>
                  <a:lnTo>
                    <a:pt x="15595" y="15468"/>
                  </a:lnTo>
                  <a:lnTo>
                    <a:pt x="15595" y="15468"/>
                  </a:lnTo>
                  <a:cubicBezTo>
                    <a:pt x="15591" y="15469"/>
                    <a:pt x="15586" y="15471"/>
                    <a:pt x="15579" y="15475"/>
                  </a:cubicBezTo>
                  <a:lnTo>
                    <a:pt x="15560" y="15491"/>
                  </a:lnTo>
                  <a:cubicBezTo>
                    <a:pt x="15563" y="15489"/>
                    <a:pt x="15565" y="15484"/>
                    <a:pt x="15570" y="15479"/>
                  </a:cubicBezTo>
                  <a:cubicBezTo>
                    <a:pt x="15781" y="15217"/>
                    <a:pt x="16075" y="15004"/>
                    <a:pt x="16297" y="14758"/>
                  </a:cubicBezTo>
                  <a:lnTo>
                    <a:pt x="16307" y="14768"/>
                  </a:lnTo>
                  <a:cubicBezTo>
                    <a:pt x="16437" y="14619"/>
                    <a:pt x="16610" y="14452"/>
                    <a:pt x="16692" y="14332"/>
                  </a:cubicBezTo>
                  <a:cubicBezTo>
                    <a:pt x="16724" y="14301"/>
                    <a:pt x="16774" y="14270"/>
                    <a:pt x="16792" y="14270"/>
                  </a:cubicBezTo>
                  <a:cubicBezTo>
                    <a:pt x="16797" y="14270"/>
                    <a:pt x="16800" y="14272"/>
                    <a:pt x="16798" y="14279"/>
                  </a:cubicBezTo>
                  <a:cubicBezTo>
                    <a:pt x="16898" y="14165"/>
                    <a:pt x="16900" y="14144"/>
                    <a:pt x="17069" y="14005"/>
                  </a:cubicBezTo>
                  <a:lnTo>
                    <a:pt x="17069" y="14005"/>
                  </a:lnTo>
                  <a:cubicBezTo>
                    <a:pt x="17035" y="14050"/>
                    <a:pt x="17033" y="14058"/>
                    <a:pt x="17037" y="14058"/>
                  </a:cubicBezTo>
                  <a:cubicBezTo>
                    <a:pt x="17039" y="14058"/>
                    <a:pt x="17043" y="14056"/>
                    <a:pt x="17043" y="14056"/>
                  </a:cubicBezTo>
                  <a:lnTo>
                    <a:pt x="17043" y="14056"/>
                  </a:lnTo>
                  <a:cubicBezTo>
                    <a:pt x="17044" y="14056"/>
                    <a:pt x="17033" y="14066"/>
                    <a:pt x="16970" y="14126"/>
                  </a:cubicBezTo>
                  <a:cubicBezTo>
                    <a:pt x="17118" y="13993"/>
                    <a:pt x="17162" y="13977"/>
                    <a:pt x="17287" y="13803"/>
                  </a:cubicBezTo>
                  <a:lnTo>
                    <a:pt x="17287" y="13803"/>
                  </a:lnTo>
                  <a:cubicBezTo>
                    <a:pt x="17282" y="13817"/>
                    <a:pt x="17284" y="13823"/>
                    <a:pt x="17290" y="13823"/>
                  </a:cubicBezTo>
                  <a:cubicBezTo>
                    <a:pt x="17317" y="13823"/>
                    <a:pt x="17433" y="13713"/>
                    <a:pt x="17480" y="13655"/>
                  </a:cubicBezTo>
                  <a:lnTo>
                    <a:pt x="17480" y="13655"/>
                  </a:lnTo>
                  <a:lnTo>
                    <a:pt x="17366" y="13736"/>
                  </a:lnTo>
                  <a:cubicBezTo>
                    <a:pt x="17438" y="13660"/>
                    <a:pt x="17505" y="13597"/>
                    <a:pt x="17573" y="13532"/>
                  </a:cubicBezTo>
                  <a:lnTo>
                    <a:pt x="17573" y="13532"/>
                  </a:lnTo>
                  <a:lnTo>
                    <a:pt x="17566" y="13599"/>
                  </a:lnTo>
                  <a:cubicBezTo>
                    <a:pt x="17885" y="13349"/>
                    <a:pt x="18018" y="13024"/>
                    <a:pt x="18293" y="12869"/>
                  </a:cubicBezTo>
                  <a:cubicBezTo>
                    <a:pt x="18303" y="12852"/>
                    <a:pt x="18304" y="12845"/>
                    <a:pt x="18300" y="12845"/>
                  </a:cubicBezTo>
                  <a:cubicBezTo>
                    <a:pt x="18282" y="12845"/>
                    <a:pt x="18186" y="12939"/>
                    <a:pt x="18166" y="12939"/>
                  </a:cubicBezTo>
                  <a:cubicBezTo>
                    <a:pt x="18161" y="12939"/>
                    <a:pt x="18161" y="12933"/>
                    <a:pt x="18168" y="12918"/>
                  </a:cubicBezTo>
                  <a:cubicBezTo>
                    <a:pt x="18303" y="12790"/>
                    <a:pt x="18481" y="12698"/>
                    <a:pt x="18523" y="12656"/>
                  </a:cubicBezTo>
                  <a:cubicBezTo>
                    <a:pt x="18718" y="12494"/>
                    <a:pt x="18646" y="12447"/>
                    <a:pt x="18845" y="12271"/>
                  </a:cubicBezTo>
                  <a:lnTo>
                    <a:pt x="18845" y="12271"/>
                  </a:lnTo>
                  <a:cubicBezTo>
                    <a:pt x="18838" y="12273"/>
                    <a:pt x="18831" y="12275"/>
                    <a:pt x="18824" y="12275"/>
                  </a:cubicBezTo>
                  <a:cubicBezTo>
                    <a:pt x="18797" y="12275"/>
                    <a:pt x="18785" y="12248"/>
                    <a:pt x="18889" y="12127"/>
                  </a:cubicBezTo>
                  <a:cubicBezTo>
                    <a:pt x="18959" y="12062"/>
                    <a:pt x="19011" y="12034"/>
                    <a:pt x="19035" y="12034"/>
                  </a:cubicBezTo>
                  <a:cubicBezTo>
                    <a:pt x="19057" y="12034"/>
                    <a:pt x="19055" y="12058"/>
                    <a:pt x="19019" y="12102"/>
                  </a:cubicBezTo>
                  <a:cubicBezTo>
                    <a:pt x="18993" y="12130"/>
                    <a:pt x="18976" y="12142"/>
                    <a:pt x="18970" y="12142"/>
                  </a:cubicBezTo>
                  <a:cubicBezTo>
                    <a:pt x="18969" y="12142"/>
                    <a:pt x="18968" y="12142"/>
                    <a:pt x="18968" y="12141"/>
                  </a:cubicBezTo>
                  <a:cubicBezTo>
                    <a:pt x="18939" y="12177"/>
                    <a:pt x="18902" y="12221"/>
                    <a:pt x="18916" y="12221"/>
                  </a:cubicBezTo>
                  <a:cubicBezTo>
                    <a:pt x="18920" y="12221"/>
                    <a:pt x="18928" y="12217"/>
                    <a:pt x="18943" y="12208"/>
                  </a:cubicBezTo>
                  <a:lnTo>
                    <a:pt x="18950" y="12181"/>
                  </a:lnTo>
                  <a:cubicBezTo>
                    <a:pt x="19013" y="12133"/>
                    <a:pt x="19156" y="11992"/>
                    <a:pt x="19178" y="11992"/>
                  </a:cubicBezTo>
                  <a:cubicBezTo>
                    <a:pt x="19182" y="11992"/>
                    <a:pt x="19183" y="11996"/>
                    <a:pt x="19179" y="12004"/>
                  </a:cubicBezTo>
                  <a:cubicBezTo>
                    <a:pt x="19217" y="11958"/>
                    <a:pt x="19227" y="11940"/>
                    <a:pt x="19220" y="11940"/>
                  </a:cubicBezTo>
                  <a:lnTo>
                    <a:pt x="19220" y="11940"/>
                  </a:lnTo>
                  <a:cubicBezTo>
                    <a:pt x="19211" y="11940"/>
                    <a:pt x="19175" y="11970"/>
                    <a:pt x="19133" y="12006"/>
                  </a:cubicBezTo>
                  <a:lnTo>
                    <a:pt x="19133" y="12006"/>
                  </a:lnTo>
                  <a:cubicBezTo>
                    <a:pt x="19207" y="11942"/>
                    <a:pt x="19279" y="11875"/>
                    <a:pt x="19348" y="11805"/>
                  </a:cubicBezTo>
                  <a:cubicBezTo>
                    <a:pt x="19413" y="11742"/>
                    <a:pt x="19480" y="11666"/>
                    <a:pt x="19571" y="11573"/>
                  </a:cubicBezTo>
                  <a:lnTo>
                    <a:pt x="19571" y="11573"/>
                  </a:lnTo>
                  <a:cubicBezTo>
                    <a:pt x="19551" y="11589"/>
                    <a:pt x="19528" y="11601"/>
                    <a:pt x="19520" y="11601"/>
                  </a:cubicBezTo>
                  <a:cubicBezTo>
                    <a:pt x="19515" y="11601"/>
                    <a:pt x="19516" y="11596"/>
                    <a:pt x="19527" y="11585"/>
                  </a:cubicBezTo>
                  <a:cubicBezTo>
                    <a:pt x="19652" y="11443"/>
                    <a:pt x="19668" y="11402"/>
                    <a:pt x="19673" y="11374"/>
                  </a:cubicBezTo>
                  <a:cubicBezTo>
                    <a:pt x="19675" y="11346"/>
                    <a:pt x="19673" y="11330"/>
                    <a:pt x="19731" y="11219"/>
                  </a:cubicBezTo>
                  <a:cubicBezTo>
                    <a:pt x="19755" y="11182"/>
                    <a:pt x="19767" y="11174"/>
                    <a:pt x="19774" y="11174"/>
                  </a:cubicBezTo>
                  <a:cubicBezTo>
                    <a:pt x="19780" y="11174"/>
                    <a:pt x="19784" y="11179"/>
                    <a:pt x="19787" y="11179"/>
                  </a:cubicBezTo>
                  <a:cubicBezTo>
                    <a:pt x="19795" y="11179"/>
                    <a:pt x="19805" y="11160"/>
                    <a:pt x="19844" y="11045"/>
                  </a:cubicBezTo>
                  <a:cubicBezTo>
                    <a:pt x="19867" y="10996"/>
                    <a:pt x="19880" y="10978"/>
                    <a:pt x="19887" y="10978"/>
                  </a:cubicBezTo>
                  <a:lnTo>
                    <a:pt x="19887" y="10978"/>
                  </a:lnTo>
                  <a:cubicBezTo>
                    <a:pt x="19900" y="10978"/>
                    <a:pt x="19889" y="11048"/>
                    <a:pt x="19881" y="11091"/>
                  </a:cubicBezTo>
                  <a:cubicBezTo>
                    <a:pt x="19946" y="10859"/>
                    <a:pt x="20018" y="10662"/>
                    <a:pt x="20034" y="10521"/>
                  </a:cubicBezTo>
                  <a:lnTo>
                    <a:pt x="20034" y="10586"/>
                  </a:lnTo>
                  <a:lnTo>
                    <a:pt x="20032" y="10651"/>
                  </a:lnTo>
                  <a:cubicBezTo>
                    <a:pt x="20037" y="10574"/>
                    <a:pt x="20039" y="10512"/>
                    <a:pt x="20041" y="10447"/>
                  </a:cubicBezTo>
                  <a:lnTo>
                    <a:pt x="20041" y="10447"/>
                  </a:lnTo>
                  <a:lnTo>
                    <a:pt x="20009" y="10518"/>
                  </a:lnTo>
                  <a:cubicBezTo>
                    <a:pt x="20018" y="10444"/>
                    <a:pt x="20021" y="10382"/>
                    <a:pt x="20032" y="10382"/>
                  </a:cubicBezTo>
                  <a:cubicBezTo>
                    <a:pt x="20026" y="10362"/>
                    <a:pt x="20020" y="10356"/>
                    <a:pt x="20014" y="10356"/>
                  </a:cubicBezTo>
                  <a:cubicBezTo>
                    <a:pt x="20006" y="10356"/>
                    <a:pt x="19998" y="10365"/>
                    <a:pt x="19988" y="10365"/>
                  </a:cubicBezTo>
                  <a:cubicBezTo>
                    <a:pt x="19977" y="10365"/>
                    <a:pt x="19965" y="10352"/>
                    <a:pt x="19951" y="10291"/>
                  </a:cubicBezTo>
                  <a:cubicBezTo>
                    <a:pt x="19953" y="10263"/>
                    <a:pt x="19953" y="10233"/>
                    <a:pt x="19951" y="10203"/>
                  </a:cubicBezTo>
                  <a:lnTo>
                    <a:pt x="19935" y="10106"/>
                  </a:lnTo>
                  <a:cubicBezTo>
                    <a:pt x="19928" y="10041"/>
                    <a:pt x="19914" y="9985"/>
                    <a:pt x="19930" y="9964"/>
                  </a:cubicBezTo>
                  <a:lnTo>
                    <a:pt x="19930" y="9964"/>
                  </a:lnTo>
                  <a:cubicBezTo>
                    <a:pt x="19945" y="10072"/>
                    <a:pt x="19954" y="10098"/>
                    <a:pt x="19961" y="10098"/>
                  </a:cubicBezTo>
                  <a:cubicBezTo>
                    <a:pt x="19968" y="10098"/>
                    <a:pt x="19974" y="10076"/>
                    <a:pt x="19982" y="10076"/>
                  </a:cubicBezTo>
                  <a:cubicBezTo>
                    <a:pt x="19987" y="10076"/>
                    <a:pt x="19993" y="10086"/>
                    <a:pt x="20001" y="10117"/>
                  </a:cubicBezTo>
                  <a:lnTo>
                    <a:pt x="20001" y="10117"/>
                  </a:lnTo>
                  <a:cubicBezTo>
                    <a:pt x="19995" y="10081"/>
                    <a:pt x="19991" y="10040"/>
                    <a:pt x="19983" y="9995"/>
                  </a:cubicBezTo>
                  <a:cubicBezTo>
                    <a:pt x="19984" y="9992"/>
                    <a:pt x="19985" y="9991"/>
                    <a:pt x="19986" y="9991"/>
                  </a:cubicBezTo>
                  <a:cubicBezTo>
                    <a:pt x="19989" y="9991"/>
                    <a:pt x="19996" y="10008"/>
                    <a:pt x="20002" y="10022"/>
                  </a:cubicBezTo>
                  <a:cubicBezTo>
                    <a:pt x="19983" y="9872"/>
                    <a:pt x="19967" y="9839"/>
                    <a:pt x="19939" y="9809"/>
                  </a:cubicBezTo>
                  <a:cubicBezTo>
                    <a:pt x="19909" y="9781"/>
                    <a:pt x="19886" y="9749"/>
                    <a:pt x="19824" y="9610"/>
                  </a:cubicBezTo>
                  <a:lnTo>
                    <a:pt x="19824" y="9610"/>
                  </a:lnTo>
                  <a:cubicBezTo>
                    <a:pt x="19828" y="9613"/>
                    <a:pt x="19831" y="9614"/>
                    <a:pt x="19833" y="9614"/>
                  </a:cubicBezTo>
                  <a:cubicBezTo>
                    <a:pt x="19855" y="9614"/>
                    <a:pt x="19830" y="9521"/>
                    <a:pt x="19805" y="9482"/>
                  </a:cubicBezTo>
                  <a:lnTo>
                    <a:pt x="19805" y="9482"/>
                  </a:lnTo>
                  <a:cubicBezTo>
                    <a:pt x="19827" y="9531"/>
                    <a:pt x="19831" y="9550"/>
                    <a:pt x="19821" y="9550"/>
                  </a:cubicBezTo>
                  <a:cubicBezTo>
                    <a:pt x="19809" y="9550"/>
                    <a:pt x="19773" y="9513"/>
                    <a:pt x="19731" y="9461"/>
                  </a:cubicBezTo>
                  <a:cubicBezTo>
                    <a:pt x="19705" y="9401"/>
                    <a:pt x="19671" y="9345"/>
                    <a:pt x="19626" y="9299"/>
                  </a:cubicBezTo>
                  <a:cubicBezTo>
                    <a:pt x="19596" y="9269"/>
                    <a:pt x="19569" y="9239"/>
                    <a:pt x="19543" y="9204"/>
                  </a:cubicBezTo>
                  <a:lnTo>
                    <a:pt x="19543" y="9204"/>
                  </a:lnTo>
                  <a:lnTo>
                    <a:pt x="19608" y="9306"/>
                  </a:lnTo>
                  <a:cubicBezTo>
                    <a:pt x="19578" y="9287"/>
                    <a:pt x="19552" y="9264"/>
                    <a:pt x="19534" y="9236"/>
                  </a:cubicBezTo>
                  <a:cubicBezTo>
                    <a:pt x="19504" y="9202"/>
                    <a:pt x="19464" y="9165"/>
                    <a:pt x="19418" y="9118"/>
                  </a:cubicBezTo>
                  <a:cubicBezTo>
                    <a:pt x="19418" y="9117"/>
                    <a:pt x="19420" y="9116"/>
                    <a:pt x="19421" y="9116"/>
                  </a:cubicBezTo>
                  <a:cubicBezTo>
                    <a:pt x="19435" y="9116"/>
                    <a:pt x="19481" y="9167"/>
                    <a:pt x="19485" y="9167"/>
                  </a:cubicBezTo>
                  <a:cubicBezTo>
                    <a:pt x="19486" y="9167"/>
                    <a:pt x="19485" y="9164"/>
                    <a:pt x="19480" y="9158"/>
                  </a:cubicBezTo>
                  <a:cubicBezTo>
                    <a:pt x="19355" y="9072"/>
                    <a:pt x="19283" y="8898"/>
                    <a:pt x="19126" y="8773"/>
                  </a:cubicBezTo>
                  <a:cubicBezTo>
                    <a:pt x="19070" y="8699"/>
                    <a:pt x="19149" y="8738"/>
                    <a:pt x="19098" y="8673"/>
                  </a:cubicBezTo>
                  <a:cubicBezTo>
                    <a:pt x="18922" y="8536"/>
                    <a:pt x="18950" y="8483"/>
                    <a:pt x="18769" y="8335"/>
                  </a:cubicBezTo>
                  <a:lnTo>
                    <a:pt x="18769" y="8335"/>
                  </a:lnTo>
                  <a:cubicBezTo>
                    <a:pt x="18781" y="8366"/>
                    <a:pt x="18790" y="8384"/>
                    <a:pt x="18783" y="8384"/>
                  </a:cubicBezTo>
                  <a:cubicBezTo>
                    <a:pt x="18774" y="8384"/>
                    <a:pt x="18744" y="8361"/>
                    <a:pt x="18671" y="8309"/>
                  </a:cubicBezTo>
                  <a:lnTo>
                    <a:pt x="18671" y="8309"/>
                  </a:lnTo>
                  <a:lnTo>
                    <a:pt x="18956" y="8567"/>
                  </a:lnTo>
                  <a:lnTo>
                    <a:pt x="18752" y="8423"/>
                  </a:lnTo>
                  <a:lnTo>
                    <a:pt x="18752" y="8423"/>
                  </a:lnTo>
                  <a:cubicBezTo>
                    <a:pt x="18834" y="8506"/>
                    <a:pt x="18938" y="8583"/>
                    <a:pt x="18984" y="8636"/>
                  </a:cubicBezTo>
                  <a:cubicBezTo>
                    <a:pt x="18934" y="8602"/>
                    <a:pt x="18912" y="8586"/>
                    <a:pt x="18906" y="8586"/>
                  </a:cubicBezTo>
                  <a:lnTo>
                    <a:pt x="18906" y="8586"/>
                  </a:lnTo>
                  <a:cubicBezTo>
                    <a:pt x="18901" y="8586"/>
                    <a:pt x="18909" y="8601"/>
                    <a:pt x="18919" y="8629"/>
                  </a:cubicBezTo>
                  <a:cubicBezTo>
                    <a:pt x="18841" y="8485"/>
                    <a:pt x="18681" y="8425"/>
                    <a:pt x="18572" y="8274"/>
                  </a:cubicBezTo>
                  <a:lnTo>
                    <a:pt x="18630" y="8226"/>
                  </a:lnTo>
                  <a:cubicBezTo>
                    <a:pt x="18458" y="8008"/>
                    <a:pt x="18256" y="7908"/>
                    <a:pt x="18018" y="7642"/>
                  </a:cubicBezTo>
                  <a:lnTo>
                    <a:pt x="18018" y="7642"/>
                  </a:lnTo>
                  <a:lnTo>
                    <a:pt x="18089" y="7732"/>
                  </a:lnTo>
                  <a:cubicBezTo>
                    <a:pt x="18034" y="7718"/>
                    <a:pt x="17932" y="7579"/>
                    <a:pt x="17841" y="7505"/>
                  </a:cubicBezTo>
                  <a:cubicBezTo>
                    <a:pt x="17865" y="7496"/>
                    <a:pt x="17821" y="7438"/>
                    <a:pt x="17797" y="7393"/>
                  </a:cubicBezTo>
                  <a:cubicBezTo>
                    <a:pt x="17797" y="7394"/>
                    <a:pt x="17796" y="7394"/>
                    <a:pt x="17796" y="7394"/>
                  </a:cubicBezTo>
                  <a:cubicBezTo>
                    <a:pt x="17776" y="7394"/>
                    <a:pt x="17621" y="7219"/>
                    <a:pt x="17560" y="7219"/>
                  </a:cubicBezTo>
                  <a:cubicBezTo>
                    <a:pt x="17558" y="7219"/>
                    <a:pt x="17556" y="7219"/>
                    <a:pt x="17554" y="7220"/>
                  </a:cubicBezTo>
                  <a:lnTo>
                    <a:pt x="17466" y="7083"/>
                  </a:lnTo>
                  <a:cubicBezTo>
                    <a:pt x="17271" y="6870"/>
                    <a:pt x="17183" y="6900"/>
                    <a:pt x="16993" y="6698"/>
                  </a:cubicBezTo>
                  <a:lnTo>
                    <a:pt x="16993" y="6698"/>
                  </a:lnTo>
                  <a:cubicBezTo>
                    <a:pt x="17007" y="6705"/>
                    <a:pt x="17016" y="6708"/>
                    <a:pt x="17022" y="6708"/>
                  </a:cubicBezTo>
                  <a:cubicBezTo>
                    <a:pt x="17036" y="6708"/>
                    <a:pt x="17035" y="6694"/>
                    <a:pt x="17047" y="6694"/>
                  </a:cubicBezTo>
                  <a:cubicBezTo>
                    <a:pt x="17058" y="6694"/>
                    <a:pt x="17081" y="6706"/>
                    <a:pt x="17139" y="6754"/>
                  </a:cubicBezTo>
                  <a:cubicBezTo>
                    <a:pt x="17079" y="6694"/>
                    <a:pt x="17028" y="6636"/>
                    <a:pt x="17009" y="6636"/>
                  </a:cubicBezTo>
                  <a:cubicBezTo>
                    <a:pt x="17007" y="6636"/>
                    <a:pt x="17006" y="6637"/>
                    <a:pt x="17005" y="6638"/>
                  </a:cubicBezTo>
                  <a:cubicBezTo>
                    <a:pt x="16977" y="6589"/>
                    <a:pt x="16801" y="6480"/>
                    <a:pt x="16756" y="6404"/>
                  </a:cubicBezTo>
                  <a:cubicBezTo>
                    <a:pt x="16719" y="6383"/>
                    <a:pt x="16694" y="6392"/>
                    <a:pt x="16622" y="6316"/>
                  </a:cubicBezTo>
                  <a:cubicBezTo>
                    <a:pt x="16620" y="6310"/>
                    <a:pt x="16621" y="6308"/>
                    <a:pt x="16623" y="6308"/>
                  </a:cubicBezTo>
                  <a:lnTo>
                    <a:pt x="16623" y="6308"/>
                  </a:lnTo>
                  <a:cubicBezTo>
                    <a:pt x="16606" y="6300"/>
                    <a:pt x="16557" y="6257"/>
                    <a:pt x="16542" y="6257"/>
                  </a:cubicBezTo>
                  <a:lnTo>
                    <a:pt x="16542" y="6257"/>
                  </a:lnTo>
                  <a:cubicBezTo>
                    <a:pt x="16536" y="6257"/>
                    <a:pt x="16536" y="6265"/>
                    <a:pt x="16548" y="6288"/>
                  </a:cubicBezTo>
                  <a:cubicBezTo>
                    <a:pt x="16404" y="6033"/>
                    <a:pt x="15982" y="5729"/>
                    <a:pt x="15852" y="5506"/>
                  </a:cubicBezTo>
                  <a:cubicBezTo>
                    <a:pt x="15704" y="5370"/>
                    <a:pt x="15526" y="5203"/>
                    <a:pt x="15396" y="5073"/>
                  </a:cubicBezTo>
                  <a:lnTo>
                    <a:pt x="15396" y="5073"/>
                  </a:lnTo>
                  <a:cubicBezTo>
                    <a:pt x="15399" y="5074"/>
                    <a:pt x="15401" y="5074"/>
                    <a:pt x="15403" y="5074"/>
                  </a:cubicBezTo>
                  <a:cubicBezTo>
                    <a:pt x="15404" y="5074"/>
                    <a:pt x="15404" y="5074"/>
                    <a:pt x="15405" y="5074"/>
                  </a:cubicBezTo>
                  <a:cubicBezTo>
                    <a:pt x="15409" y="5074"/>
                    <a:pt x="15411" y="5076"/>
                    <a:pt x="15426" y="5092"/>
                  </a:cubicBezTo>
                  <a:cubicBezTo>
                    <a:pt x="15264" y="4897"/>
                    <a:pt x="15266" y="5031"/>
                    <a:pt x="15080" y="4811"/>
                  </a:cubicBezTo>
                  <a:cubicBezTo>
                    <a:pt x="15063" y="4780"/>
                    <a:pt x="15060" y="4768"/>
                    <a:pt x="15066" y="4768"/>
                  </a:cubicBezTo>
                  <a:lnTo>
                    <a:pt x="15066" y="4768"/>
                  </a:lnTo>
                  <a:cubicBezTo>
                    <a:pt x="15082" y="4768"/>
                    <a:pt x="15152" y="4844"/>
                    <a:pt x="15159" y="4844"/>
                  </a:cubicBezTo>
                  <a:cubicBezTo>
                    <a:pt x="15160" y="4844"/>
                    <a:pt x="15158" y="4839"/>
                    <a:pt x="15150" y="4827"/>
                  </a:cubicBezTo>
                  <a:cubicBezTo>
                    <a:pt x="15180" y="4741"/>
                    <a:pt x="14897" y="4588"/>
                    <a:pt x="14793" y="4419"/>
                  </a:cubicBezTo>
                  <a:lnTo>
                    <a:pt x="14793" y="4419"/>
                  </a:lnTo>
                  <a:lnTo>
                    <a:pt x="14830" y="4447"/>
                  </a:lnTo>
                  <a:cubicBezTo>
                    <a:pt x="14744" y="4324"/>
                    <a:pt x="14552" y="4213"/>
                    <a:pt x="14385" y="4039"/>
                  </a:cubicBezTo>
                  <a:lnTo>
                    <a:pt x="14385" y="4039"/>
                  </a:lnTo>
                  <a:cubicBezTo>
                    <a:pt x="14385" y="4039"/>
                    <a:pt x="14386" y="4039"/>
                    <a:pt x="14388" y="4039"/>
                  </a:cubicBezTo>
                  <a:cubicBezTo>
                    <a:pt x="14392" y="4039"/>
                    <a:pt x="14397" y="4038"/>
                    <a:pt x="14394" y="4032"/>
                  </a:cubicBezTo>
                  <a:cubicBezTo>
                    <a:pt x="14248" y="3944"/>
                    <a:pt x="14019" y="3731"/>
                    <a:pt x="13845" y="3575"/>
                  </a:cubicBezTo>
                  <a:lnTo>
                    <a:pt x="13845" y="3575"/>
                  </a:lnTo>
                  <a:cubicBezTo>
                    <a:pt x="13890" y="3592"/>
                    <a:pt x="13912" y="3612"/>
                    <a:pt x="13921" y="3612"/>
                  </a:cubicBezTo>
                  <a:cubicBezTo>
                    <a:pt x="13926" y="3612"/>
                    <a:pt x="13926" y="3604"/>
                    <a:pt x="13924" y="3582"/>
                  </a:cubicBezTo>
                  <a:cubicBezTo>
                    <a:pt x="13904" y="3565"/>
                    <a:pt x="13893" y="3560"/>
                    <a:pt x="13886" y="3560"/>
                  </a:cubicBezTo>
                  <a:cubicBezTo>
                    <a:pt x="13875" y="3560"/>
                    <a:pt x="13871" y="3571"/>
                    <a:pt x="13857" y="3571"/>
                  </a:cubicBezTo>
                  <a:cubicBezTo>
                    <a:pt x="13842" y="3571"/>
                    <a:pt x="13815" y="3558"/>
                    <a:pt x="13754" y="3501"/>
                  </a:cubicBezTo>
                  <a:cubicBezTo>
                    <a:pt x="13717" y="3441"/>
                    <a:pt x="13622" y="3323"/>
                    <a:pt x="13634" y="3286"/>
                  </a:cubicBezTo>
                  <a:lnTo>
                    <a:pt x="13634" y="3286"/>
                  </a:lnTo>
                  <a:lnTo>
                    <a:pt x="13773" y="3422"/>
                  </a:lnTo>
                  <a:cubicBezTo>
                    <a:pt x="13734" y="3320"/>
                    <a:pt x="13592" y="3244"/>
                    <a:pt x="13525" y="3165"/>
                  </a:cubicBezTo>
                  <a:lnTo>
                    <a:pt x="13548" y="3160"/>
                  </a:lnTo>
                  <a:cubicBezTo>
                    <a:pt x="13330" y="2952"/>
                    <a:pt x="13293" y="2984"/>
                    <a:pt x="13066" y="2752"/>
                  </a:cubicBezTo>
                  <a:lnTo>
                    <a:pt x="13066" y="2752"/>
                  </a:lnTo>
                  <a:lnTo>
                    <a:pt x="13080" y="2787"/>
                  </a:lnTo>
                  <a:cubicBezTo>
                    <a:pt x="12920" y="2697"/>
                    <a:pt x="12994" y="2662"/>
                    <a:pt x="12843" y="2562"/>
                  </a:cubicBezTo>
                  <a:lnTo>
                    <a:pt x="12841" y="2490"/>
                  </a:lnTo>
                  <a:cubicBezTo>
                    <a:pt x="12751" y="2416"/>
                    <a:pt x="12516" y="2235"/>
                    <a:pt x="12363" y="2094"/>
                  </a:cubicBezTo>
                  <a:lnTo>
                    <a:pt x="12363" y="2094"/>
                  </a:lnTo>
                  <a:cubicBezTo>
                    <a:pt x="12472" y="2152"/>
                    <a:pt x="12660" y="2312"/>
                    <a:pt x="12781" y="2402"/>
                  </a:cubicBezTo>
                  <a:cubicBezTo>
                    <a:pt x="12700" y="2321"/>
                    <a:pt x="12500" y="2129"/>
                    <a:pt x="12442" y="2103"/>
                  </a:cubicBezTo>
                  <a:lnTo>
                    <a:pt x="12442" y="2103"/>
                  </a:lnTo>
                  <a:cubicBezTo>
                    <a:pt x="12484" y="2131"/>
                    <a:pt x="12521" y="2166"/>
                    <a:pt x="12556" y="2203"/>
                  </a:cubicBezTo>
                  <a:cubicBezTo>
                    <a:pt x="12426" y="2131"/>
                    <a:pt x="12282" y="2011"/>
                    <a:pt x="12118" y="1848"/>
                  </a:cubicBezTo>
                  <a:cubicBezTo>
                    <a:pt x="12166" y="1827"/>
                    <a:pt x="12064" y="1718"/>
                    <a:pt x="11944" y="1591"/>
                  </a:cubicBezTo>
                  <a:cubicBezTo>
                    <a:pt x="11826" y="1463"/>
                    <a:pt x="11663" y="1317"/>
                    <a:pt x="11610" y="1241"/>
                  </a:cubicBezTo>
                  <a:cubicBezTo>
                    <a:pt x="11422" y="1125"/>
                    <a:pt x="11221" y="1030"/>
                    <a:pt x="11012" y="960"/>
                  </a:cubicBezTo>
                  <a:cubicBezTo>
                    <a:pt x="10843" y="906"/>
                    <a:pt x="10667" y="878"/>
                    <a:pt x="10490" y="878"/>
                  </a:cubicBezTo>
                  <a:close/>
                  <a:moveTo>
                    <a:pt x="13066" y="19388"/>
                  </a:moveTo>
                  <a:cubicBezTo>
                    <a:pt x="12911" y="19416"/>
                    <a:pt x="12727" y="19745"/>
                    <a:pt x="12535" y="19893"/>
                  </a:cubicBezTo>
                  <a:lnTo>
                    <a:pt x="12493" y="19907"/>
                  </a:lnTo>
                  <a:cubicBezTo>
                    <a:pt x="12489" y="19928"/>
                    <a:pt x="12482" y="19951"/>
                    <a:pt x="12477" y="19974"/>
                  </a:cubicBezTo>
                  <a:cubicBezTo>
                    <a:pt x="12468" y="20005"/>
                    <a:pt x="12461" y="20037"/>
                    <a:pt x="12461" y="20037"/>
                  </a:cubicBezTo>
                  <a:cubicBezTo>
                    <a:pt x="12672" y="19817"/>
                    <a:pt x="12899" y="19518"/>
                    <a:pt x="13066" y="19388"/>
                  </a:cubicBezTo>
                  <a:close/>
                  <a:moveTo>
                    <a:pt x="12185" y="20183"/>
                  </a:moveTo>
                  <a:lnTo>
                    <a:pt x="12185" y="20183"/>
                  </a:lnTo>
                  <a:cubicBezTo>
                    <a:pt x="12185" y="20183"/>
                    <a:pt x="12152" y="20220"/>
                    <a:pt x="12115" y="20255"/>
                  </a:cubicBezTo>
                  <a:cubicBezTo>
                    <a:pt x="12078" y="20290"/>
                    <a:pt x="12041" y="20327"/>
                    <a:pt x="12041" y="20327"/>
                  </a:cubicBezTo>
                  <a:lnTo>
                    <a:pt x="12030" y="20359"/>
                  </a:lnTo>
                  <a:cubicBezTo>
                    <a:pt x="12030" y="20359"/>
                    <a:pt x="12071" y="20318"/>
                    <a:pt x="12111" y="20274"/>
                  </a:cubicBezTo>
                  <a:cubicBezTo>
                    <a:pt x="12148" y="20227"/>
                    <a:pt x="12185" y="20183"/>
                    <a:pt x="12185" y="20183"/>
                  </a:cubicBezTo>
                  <a:close/>
                  <a:moveTo>
                    <a:pt x="9007" y="20417"/>
                  </a:moveTo>
                  <a:cubicBezTo>
                    <a:pt x="9060" y="20454"/>
                    <a:pt x="9118" y="20487"/>
                    <a:pt x="9178" y="20510"/>
                  </a:cubicBezTo>
                  <a:cubicBezTo>
                    <a:pt x="9120" y="20482"/>
                    <a:pt x="9062" y="20452"/>
                    <a:pt x="9007" y="20417"/>
                  </a:cubicBezTo>
                  <a:close/>
                  <a:moveTo>
                    <a:pt x="10562" y="1"/>
                  </a:moveTo>
                  <a:lnTo>
                    <a:pt x="10648" y="17"/>
                  </a:lnTo>
                  <a:cubicBezTo>
                    <a:pt x="10598" y="55"/>
                    <a:pt x="10544" y="64"/>
                    <a:pt x="10480" y="64"/>
                  </a:cubicBezTo>
                  <a:cubicBezTo>
                    <a:pt x="10428" y="64"/>
                    <a:pt x="10370" y="58"/>
                    <a:pt x="10302" y="58"/>
                  </a:cubicBezTo>
                  <a:cubicBezTo>
                    <a:pt x="10251" y="58"/>
                    <a:pt x="10195" y="61"/>
                    <a:pt x="10131" y="73"/>
                  </a:cubicBezTo>
                  <a:lnTo>
                    <a:pt x="10138" y="61"/>
                  </a:lnTo>
                  <a:lnTo>
                    <a:pt x="10138" y="61"/>
                  </a:lnTo>
                  <a:cubicBezTo>
                    <a:pt x="9839" y="70"/>
                    <a:pt x="9779" y="110"/>
                    <a:pt x="9721" y="131"/>
                  </a:cubicBezTo>
                  <a:cubicBezTo>
                    <a:pt x="9663" y="158"/>
                    <a:pt x="9605" y="170"/>
                    <a:pt x="9320" y="253"/>
                  </a:cubicBezTo>
                  <a:lnTo>
                    <a:pt x="9373" y="295"/>
                  </a:lnTo>
                  <a:cubicBezTo>
                    <a:pt x="9375" y="365"/>
                    <a:pt x="9255" y="399"/>
                    <a:pt x="9102" y="457"/>
                  </a:cubicBezTo>
                  <a:cubicBezTo>
                    <a:pt x="8946" y="515"/>
                    <a:pt x="8763" y="603"/>
                    <a:pt x="8647" y="740"/>
                  </a:cubicBezTo>
                  <a:lnTo>
                    <a:pt x="8763" y="685"/>
                  </a:lnTo>
                  <a:lnTo>
                    <a:pt x="8763" y="685"/>
                  </a:lnTo>
                  <a:cubicBezTo>
                    <a:pt x="8650" y="835"/>
                    <a:pt x="8281" y="907"/>
                    <a:pt x="8142" y="1018"/>
                  </a:cubicBezTo>
                  <a:cubicBezTo>
                    <a:pt x="8138" y="1020"/>
                    <a:pt x="8136" y="1021"/>
                    <a:pt x="8134" y="1021"/>
                  </a:cubicBezTo>
                  <a:cubicBezTo>
                    <a:pt x="8121" y="1021"/>
                    <a:pt x="8176" y="958"/>
                    <a:pt x="8205" y="919"/>
                  </a:cubicBezTo>
                  <a:lnTo>
                    <a:pt x="8205" y="919"/>
                  </a:lnTo>
                  <a:cubicBezTo>
                    <a:pt x="7824" y="1190"/>
                    <a:pt x="8218" y="1016"/>
                    <a:pt x="7989" y="1271"/>
                  </a:cubicBezTo>
                  <a:cubicBezTo>
                    <a:pt x="7985" y="1272"/>
                    <a:pt x="7981" y="1272"/>
                    <a:pt x="7978" y="1272"/>
                  </a:cubicBezTo>
                  <a:cubicBezTo>
                    <a:pt x="7940" y="1272"/>
                    <a:pt x="7943" y="1223"/>
                    <a:pt x="7911" y="1223"/>
                  </a:cubicBezTo>
                  <a:cubicBezTo>
                    <a:pt x="7892" y="1223"/>
                    <a:pt x="7861" y="1241"/>
                    <a:pt x="7801" y="1297"/>
                  </a:cubicBezTo>
                  <a:cubicBezTo>
                    <a:pt x="7695" y="1352"/>
                    <a:pt x="7423" y="1867"/>
                    <a:pt x="7143" y="2031"/>
                  </a:cubicBezTo>
                  <a:cubicBezTo>
                    <a:pt x="7173" y="2021"/>
                    <a:pt x="7203" y="2011"/>
                    <a:pt x="7221" y="2011"/>
                  </a:cubicBezTo>
                  <a:cubicBezTo>
                    <a:pt x="7247" y="2011"/>
                    <a:pt x="7249" y="2033"/>
                    <a:pt x="7191" y="2110"/>
                  </a:cubicBezTo>
                  <a:cubicBezTo>
                    <a:pt x="7029" y="2291"/>
                    <a:pt x="6637" y="2490"/>
                    <a:pt x="6554" y="2720"/>
                  </a:cubicBezTo>
                  <a:cubicBezTo>
                    <a:pt x="6536" y="2731"/>
                    <a:pt x="6523" y="2735"/>
                    <a:pt x="6515" y="2735"/>
                  </a:cubicBezTo>
                  <a:cubicBezTo>
                    <a:pt x="6513" y="2735"/>
                    <a:pt x="6510" y="2735"/>
                    <a:pt x="6509" y="2734"/>
                  </a:cubicBezTo>
                  <a:lnTo>
                    <a:pt x="6509" y="2734"/>
                  </a:lnTo>
                  <a:cubicBezTo>
                    <a:pt x="6507" y="2735"/>
                    <a:pt x="6506" y="2737"/>
                    <a:pt x="6505" y="2739"/>
                  </a:cubicBezTo>
                  <a:cubicBezTo>
                    <a:pt x="6504" y="2737"/>
                    <a:pt x="6503" y="2736"/>
                    <a:pt x="6503" y="2735"/>
                  </a:cubicBezTo>
                  <a:lnTo>
                    <a:pt x="6503" y="2735"/>
                  </a:lnTo>
                  <a:cubicBezTo>
                    <a:pt x="6388" y="2886"/>
                    <a:pt x="6106" y="3194"/>
                    <a:pt x="6067" y="3311"/>
                  </a:cubicBezTo>
                  <a:cubicBezTo>
                    <a:pt x="6063" y="3311"/>
                    <a:pt x="6060" y="3311"/>
                    <a:pt x="6056" y="3311"/>
                  </a:cubicBezTo>
                  <a:cubicBezTo>
                    <a:pt x="5804" y="3311"/>
                    <a:pt x="5382" y="4079"/>
                    <a:pt x="5219" y="4079"/>
                  </a:cubicBezTo>
                  <a:cubicBezTo>
                    <a:pt x="5207" y="4079"/>
                    <a:pt x="5196" y="4074"/>
                    <a:pt x="5186" y="4065"/>
                  </a:cubicBezTo>
                  <a:lnTo>
                    <a:pt x="4785" y="4479"/>
                  </a:lnTo>
                  <a:lnTo>
                    <a:pt x="4783" y="4454"/>
                  </a:lnTo>
                  <a:cubicBezTo>
                    <a:pt x="4514" y="4707"/>
                    <a:pt x="4454" y="4830"/>
                    <a:pt x="4396" y="4952"/>
                  </a:cubicBezTo>
                  <a:cubicBezTo>
                    <a:pt x="4374" y="4968"/>
                    <a:pt x="4363" y="4974"/>
                    <a:pt x="4357" y="4974"/>
                  </a:cubicBezTo>
                  <a:cubicBezTo>
                    <a:pt x="4343" y="4974"/>
                    <a:pt x="4358" y="4944"/>
                    <a:pt x="4356" y="4936"/>
                  </a:cubicBezTo>
                  <a:lnTo>
                    <a:pt x="4356" y="4936"/>
                  </a:lnTo>
                  <a:cubicBezTo>
                    <a:pt x="3948" y="5289"/>
                    <a:pt x="3916" y="5333"/>
                    <a:pt x="3665" y="5717"/>
                  </a:cubicBezTo>
                  <a:lnTo>
                    <a:pt x="3589" y="5708"/>
                  </a:lnTo>
                  <a:cubicBezTo>
                    <a:pt x="3529" y="5819"/>
                    <a:pt x="2972" y="6188"/>
                    <a:pt x="2650" y="6610"/>
                  </a:cubicBezTo>
                  <a:cubicBezTo>
                    <a:pt x="2650" y="6603"/>
                    <a:pt x="2648" y="6587"/>
                    <a:pt x="2671" y="6550"/>
                  </a:cubicBezTo>
                  <a:lnTo>
                    <a:pt x="2671" y="6550"/>
                  </a:lnTo>
                  <a:cubicBezTo>
                    <a:pt x="2305" y="7020"/>
                    <a:pt x="1547" y="7431"/>
                    <a:pt x="1554" y="7744"/>
                  </a:cubicBezTo>
                  <a:lnTo>
                    <a:pt x="1317" y="8061"/>
                  </a:lnTo>
                  <a:cubicBezTo>
                    <a:pt x="1421" y="7965"/>
                    <a:pt x="1468" y="7932"/>
                    <a:pt x="1485" y="7932"/>
                  </a:cubicBezTo>
                  <a:cubicBezTo>
                    <a:pt x="1523" y="7932"/>
                    <a:pt x="1426" y="8084"/>
                    <a:pt x="1465" y="8084"/>
                  </a:cubicBezTo>
                  <a:cubicBezTo>
                    <a:pt x="1473" y="8084"/>
                    <a:pt x="1486" y="8078"/>
                    <a:pt x="1507" y="8063"/>
                  </a:cubicBezTo>
                  <a:lnTo>
                    <a:pt x="1507" y="8063"/>
                  </a:lnTo>
                  <a:cubicBezTo>
                    <a:pt x="1416" y="8165"/>
                    <a:pt x="1256" y="8276"/>
                    <a:pt x="1217" y="8276"/>
                  </a:cubicBezTo>
                  <a:cubicBezTo>
                    <a:pt x="1200" y="8276"/>
                    <a:pt x="1208" y="8253"/>
                    <a:pt x="1259" y="8196"/>
                  </a:cubicBezTo>
                  <a:lnTo>
                    <a:pt x="1294" y="8177"/>
                  </a:lnTo>
                  <a:cubicBezTo>
                    <a:pt x="1292" y="8161"/>
                    <a:pt x="1284" y="8153"/>
                    <a:pt x="1272" y="8153"/>
                  </a:cubicBezTo>
                  <a:cubicBezTo>
                    <a:pt x="1230" y="8153"/>
                    <a:pt x="1138" y="8235"/>
                    <a:pt x="1044" y="8323"/>
                  </a:cubicBezTo>
                  <a:cubicBezTo>
                    <a:pt x="935" y="8419"/>
                    <a:pt x="821" y="8551"/>
                    <a:pt x="781" y="8551"/>
                  </a:cubicBezTo>
                  <a:cubicBezTo>
                    <a:pt x="776" y="8551"/>
                    <a:pt x="773" y="8549"/>
                    <a:pt x="770" y="8546"/>
                  </a:cubicBezTo>
                  <a:cubicBezTo>
                    <a:pt x="596" y="8747"/>
                    <a:pt x="450" y="8972"/>
                    <a:pt x="336" y="9213"/>
                  </a:cubicBezTo>
                  <a:cubicBezTo>
                    <a:pt x="276" y="9332"/>
                    <a:pt x="237" y="9459"/>
                    <a:pt x="188" y="9582"/>
                  </a:cubicBezTo>
                  <a:cubicBezTo>
                    <a:pt x="153" y="9709"/>
                    <a:pt x="114" y="9835"/>
                    <a:pt x="95" y="9964"/>
                  </a:cubicBezTo>
                  <a:cubicBezTo>
                    <a:pt x="0" y="10481"/>
                    <a:pt x="54" y="11012"/>
                    <a:pt x="251" y="11499"/>
                  </a:cubicBezTo>
                  <a:cubicBezTo>
                    <a:pt x="255" y="11474"/>
                    <a:pt x="262" y="11450"/>
                    <a:pt x="272" y="11427"/>
                  </a:cubicBezTo>
                  <a:cubicBezTo>
                    <a:pt x="282" y="11396"/>
                    <a:pt x="292" y="11364"/>
                    <a:pt x="294" y="11357"/>
                  </a:cubicBezTo>
                  <a:lnTo>
                    <a:pt x="294" y="11357"/>
                  </a:lnTo>
                  <a:cubicBezTo>
                    <a:pt x="294" y="11380"/>
                    <a:pt x="429" y="11675"/>
                    <a:pt x="429" y="11675"/>
                  </a:cubicBezTo>
                  <a:cubicBezTo>
                    <a:pt x="440" y="11720"/>
                    <a:pt x="443" y="11754"/>
                    <a:pt x="424" y="11754"/>
                  </a:cubicBezTo>
                  <a:cubicBezTo>
                    <a:pt x="424" y="11754"/>
                    <a:pt x="423" y="11754"/>
                    <a:pt x="422" y="11754"/>
                  </a:cubicBezTo>
                  <a:cubicBezTo>
                    <a:pt x="401" y="11749"/>
                    <a:pt x="364" y="11708"/>
                    <a:pt x="313" y="11592"/>
                  </a:cubicBezTo>
                  <a:lnTo>
                    <a:pt x="313" y="11592"/>
                  </a:lnTo>
                  <a:cubicBezTo>
                    <a:pt x="318" y="11634"/>
                    <a:pt x="332" y="11673"/>
                    <a:pt x="353" y="11710"/>
                  </a:cubicBezTo>
                  <a:cubicBezTo>
                    <a:pt x="378" y="11749"/>
                    <a:pt x="406" y="11789"/>
                    <a:pt x="438" y="11821"/>
                  </a:cubicBezTo>
                  <a:cubicBezTo>
                    <a:pt x="502" y="11889"/>
                    <a:pt x="561" y="11935"/>
                    <a:pt x="574" y="11935"/>
                  </a:cubicBezTo>
                  <a:cubicBezTo>
                    <a:pt x="575" y="11935"/>
                    <a:pt x="575" y="11935"/>
                    <a:pt x="575" y="11935"/>
                  </a:cubicBezTo>
                  <a:cubicBezTo>
                    <a:pt x="657" y="12064"/>
                    <a:pt x="673" y="12107"/>
                    <a:pt x="655" y="12107"/>
                  </a:cubicBezTo>
                  <a:cubicBezTo>
                    <a:pt x="643" y="12107"/>
                    <a:pt x="618" y="12089"/>
                    <a:pt x="587" y="12065"/>
                  </a:cubicBezTo>
                  <a:cubicBezTo>
                    <a:pt x="525" y="12016"/>
                    <a:pt x="460" y="11939"/>
                    <a:pt x="452" y="11939"/>
                  </a:cubicBezTo>
                  <a:lnTo>
                    <a:pt x="452" y="11939"/>
                  </a:lnTo>
                  <a:cubicBezTo>
                    <a:pt x="450" y="11939"/>
                    <a:pt x="453" y="11945"/>
                    <a:pt x="462" y="11960"/>
                  </a:cubicBezTo>
                  <a:lnTo>
                    <a:pt x="480" y="11988"/>
                  </a:lnTo>
                  <a:cubicBezTo>
                    <a:pt x="492" y="12004"/>
                    <a:pt x="510" y="12028"/>
                    <a:pt x="527" y="12048"/>
                  </a:cubicBezTo>
                  <a:lnTo>
                    <a:pt x="594" y="12137"/>
                  </a:lnTo>
                  <a:lnTo>
                    <a:pt x="573" y="12090"/>
                  </a:lnTo>
                  <a:lnTo>
                    <a:pt x="573" y="12090"/>
                  </a:lnTo>
                  <a:cubicBezTo>
                    <a:pt x="624" y="12134"/>
                    <a:pt x="677" y="12174"/>
                    <a:pt x="733" y="12211"/>
                  </a:cubicBezTo>
                  <a:cubicBezTo>
                    <a:pt x="763" y="12232"/>
                    <a:pt x="791" y="12255"/>
                    <a:pt x="816" y="12278"/>
                  </a:cubicBezTo>
                  <a:cubicBezTo>
                    <a:pt x="830" y="12292"/>
                    <a:pt x="846" y="12308"/>
                    <a:pt x="867" y="12329"/>
                  </a:cubicBezTo>
                  <a:cubicBezTo>
                    <a:pt x="888" y="12352"/>
                    <a:pt x="911" y="12375"/>
                    <a:pt x="939" y="12405"/>
                  </a:cubicBezTo>
                  <a:cubicBezTo>
                    <a:pt x="1050" y="12542"/>
                    <a:pt x="962" y="12507"/>
                    <a:pt x="1009" y="12561"/>
                  </a:cubicBezTo>
                  <a:cubicBezTo>
                    <a:pt x="1004" y="12563"/>
                    <a:pt x="1018" y="12584"/>
                    <a:pt x="1083" y="12637"/>
                  </a:cubicBezTo>
                  <a:lnTo>
                    <a:pt x="1366" y="12932"/>
                  </a:lnTo>
                  <a:lnTo>
                    <a:pt x="1301" y="12765"/>
                  </a:lnTo>
                  <a:lnTo>
                    <a:pt x="1301" y="12765"/>
                  </a:lnTo>
                  <a:cubicBezTo>
                    <a:pt x="1405" y="12835"/>
                    <a:pt x="1492" y="12935"/>
                    <a:pt x="1514" y="12935"/>
                  </a:cubicBezTo>
                  <a:cubicBezTo>
                    <a:pt x="1525" y="12935"/>
                    <a:pt x="1521" y="12913"/>
                    <a:pt x="1499" y="12856"/>
                  </a:cubicBezTo>
                  <a:lnTo>
                    <a:pt x="1499" y="12856"/>
                  </a:lnTo>
                  <a:cubicBezTo>
                    <a:pt x="1619" y="13149"/>
                    <a:pt x="2544" y="13962"/>
                    <a:pt x="2636" y="14109"/>
                  </a:cubicBezTo>
                  <a:cubicBezTo>
                    <a:pt x="2854" y="14251"/>
                    <a:pt x="3030" y="14429"/>
                    <a:pt x="3246" y="14654"/>
                  </a:cubicBezTo>
                  <a:cubicBezTo>
                    <a:pt x="3222" y="14619"/>
                    <a:pt x="3218" y="14576"/>
                    <a:pt x="3250" y="14576"/>
                  </a:cubicBezTo>
                  <a:cubicBezTo>
                    <a:pt x="3276" y="14576"/>
                    <a:pt x="3326" y="14606"/>
                    <a:pt x="3408" y="14696"/>
                  </a:cubicBezTo>
                  <a:cubicBezTo>
                    <a:pt x="3228" y="14743"/>
                    <a:pt x="3678" y="15075"/>
                    <a:pt x="3765" y="15313"/>
                  </a:cubicBezTo>
                  <a:lnTo>
                    <a:pt x="3765" y="15313"/>
                  </a:lnTo>
                  <a:cubicBezTo>
                    <a:pt x="3764" y="15304"/>
                    <a:pt x="3766" y="15299"/>
                    <a:pt x="3772" y="15299"/>
                  </a:cubicBezTo>
                  <a:cubicBezTo>
                    <a:pt x="3822" y="15299"/>
                    <a:pt x="4137" y="15635"/>
                    <a:pt x="4200" y="15635"/>
                  </a:cubicBezTo>
                  <a:cubicBezTo>
                    <a:pt x="4215" y="15635"/>
                    <a:pt x="4215" y="15614"/>
                    <a:pt x="4192" y="15563"/>
                  </a:cubicBezTo>
                  <a:lnTo>
                    <a:pt x="4192" y="15563"/>
                  </a:lnTo>
                  <a:cubicBezTo>
                    <a:pt x="4340" y="15732"/>
                    <a:pt x="4157" y="15619"/>
                    <a:pt x="4250" y="15765"/>
                  </a:cubicBezTo>
                  <a:cubicBezTo>
                    <a:pt x="4672" y="16096"/>
                    <a:pt x="5049" y="16625"/>
                    <a:pt x="5529" y="17074"/>
                  </a:cubicBezTo>
                  <a:cubicBezTo>
                    <a:pt x="5546" y="17069"/>
                    <a:pt x="5522" y="17014"/>
                    <a:pt x="5556" y="17014"/>
                  </a:cubicBezTo>
                  <a:cubicBezTo>
                    <a:pt x="5568" y="17014"/>
                    <a:pt x="5589" y="17021"/>
                    <a:pt x="5622" y="17042"/>
                  </a:cubicBezTo>
                  <a:lnTo>
                    <a:pt x="5789" y="17366"/>
                  </a:lnTo>
                  <a:cubicBezTo>
                    <a:pt x="5891" y="17450"/>
                    <a:pt x="5965" y="17360"/>
                    <a:pt x="6079" y="17582"/>
                  </a:cubicBezTo>
                  <a:cubicBezTo>
                    <a:pt x="6072" y="17558"/>
                    <a:pt x="6063" y="17523"/>
                    <a:pt x="6080" y="17523"/>
                  </a:cubicBezTo>
                  <a:cubicBezTo>
                    <a:pt x="6087" y="17523"/>
                    <a:pt x="6100" y="17530"/>
                    <a:pt x="6120" y="17547"/>
                  </a:cubicBezTo>
                  <a:cubicBezTo>
                    <a:pt x="6538" y="18041"/>
                    <a:pt x="7020" y="18491"/>
                    <a:pt x="7493" y="18952"/>
                  </a:cubicBezTo>
                  <a:cubicBezTo>
                    <a:pt x="7732" y="19182"/>
                    <a:pt x="7968" y="19413"/>
                    <a:pt x="8193" y="19657"/>
                  </a:cubicBezTo>
                  <a:cubicBezTo>
                    <a:pt x="8307" y="19777"/>
                    <a:pt x="8411" y="19898"/>
                    <a:pt x="8524" y="20030"/>
                  </a:cubicBezTo>
                  <a:cubicBezTo>
                    <a:pt x="8645" y="20165"/>
                    <a:pt x="8775" y="20294"/>
                    <a:pt x="8912" y="20413"/>
                  </a:cubicBezTo>
                  <a:cubicBezTo>
                    <a:pt x="8855" y="20351"/>
                    <a:pt x="8840" y="20328"/>
                    <a:pt x="8851" y="20328"/>
                  </a:cubicBezTo>
                  <a:cubicBezTo>
                    <a:pt x="8867" y="20328"/>
                    <a:pt x="8935" y="20373"/>
                    <a:pt x="9009" y="20417"/>
                  </a:cubicBezTo>
                  <a:cubicBezTo>
                    <a:pt x="8932" y="20357"/>
                    <a:pt x="9039" y="20371"/>
                    <a:pt x="9039" y="20336"/>
                  </a:cubicBezTo>
                  <a:cubicBezTo>
                    <a:pt x="9113" y="20401"/>
                    <a:pt x="9192" y="20459"/>
                    <a:pt x="9276" y="20515"/>
                  </a:cubicBezTo>
                  <a:cubicBezTo>
                    <a:pt x="9398" y="20598"/>
                    <a:pt x="9533" y="20668"/>
                    <a:pt x="9533" y="20668"/>
                  </a:cubicBezTo>
                  <a:cubicBezTo>
                    <a:pt x="9544" y="20664"/>
                    <a:pt x="9558" y="20662"/>
                    <a:pt x="9574" y="20662"/>
                  </a:cubicBezTo>
                  <a:cubicBezTo>
                    <a:pt x="9650" y="20662"/>
                    <a:pt x="9774" y="20699"/>
                    <a:pt x="9897" y="20726"/>
                  </a:cubicBezTo>
                  <a:cubicBezTo>
                    <a:pt x="9984" y="20746"/>
                    <a:pt x="10071" y="20759"/>
                    <a:pt x="10134" y="20759"/>
                  </a:cubicBezTo>
                  <a:cubicBezTo>
                    <a:pt x="10179" y="20759"/>
                    <a:pt x="10213" y="20753"/>
                    <a:pt x="10226" y="20737"/>
                  </a:cubicBezTo>
                  <a:lnTo>
                    <a:pt x="10133" y="20735"/>
                  </a:lnTo>
                  <a:cubicBezTo>
                    <a:pt x="10087" y="20733"/>
                    <a:pt x="10041" y="20728"/>
                    <a:pt x="10041" y="20728"/>
                  </a:cubicBezTo>
                  <a:cubicBezTo>
                    <a:pt x="10170" y="20700"/>
                    <a:pt x="10092" y="20638"/>
                    <a:pt x="9997" y="20563"/>
                  </a:cubicBezTo>
                  <a:cubicBezTo>
                    <a:pt x="9901" y="20489"/>
                    <a:pt x="9797" y="20399"/>
                    <a:pt x="9830" y="20343"/>
                  </a:cubicBezTo>
                  <a:lnTo>
                    <a:pt x="9830" y="20343"/>
                  </a:lnTo>
                  <a:cubicBezTo>
                    <a:pt x="9818" y="20345"/>
                    <a:pt x="9806" y="20346"/>
                    <a:pt x="9794" y="20346"/>
                  </a:cubicBezTo>
                  <a:cubicBezTo>
                    <a:pt x="9672" y="20346"/>
                    <a:pt x="9543" y="20261"/>
                    <a:pt x="9410" y="20160"/>
                  </a:cubicBezTo>
                  <a:cubicBezTo>
                    <a:pt x="9266" y="20049"/>
                    <a:pt x="9123" y="19926"/>
                    <a:pt x="8923" y="19856"/>
                  </a:cubicBezTo>
                  <a:cubicBezTo>
                    <a:pt x="8908" y="19832"/>
                    <a:pt x="8910" y="19825"/>
                    <a:pt x="8920" y="19825"/>
                  </a:cubicBezTo>
                  <a:cubicBezTo>
                    <a:pt x="8934" y="19825"/>
                    <a:pt x="8963" y="19839"/>
                    <a:pt x="8979" y="19839"/>
                  </a:cubicBezTo>
                  <a:cubicBezTo>
                    <a:pt x="8987" y="19839"/>
                    <a:pt x="8992" y="19834"/>
                    <a:pt x="8988" y="19821"/>
                  </a:cubicBezTo>
                  <a:cubicBezTo>
                    <a:pt x="8879" y="19798"/>
                    <a:pt x="8786" y="19726"/>
                    <a:pt x="8629" y="19536"/>
                  </a:cubicBezTo>
                  <a:lnTo>
                    <a:pt x="8629" y="19536"/>
                  </a:lnTo>
                  <a:lnTo>
                    <a:pt x="8659" y="19546"/>
                  </a:lnTo>
                  <a:cubicBezTo>
                    <a:pt x="8172" y="19077"/>
                    <a:pt x="8003" y="18836"/>
                    <a:pt x="7491" y="18275"/>
                  </a:cubicBezTo>
                  <a:lnTo>
                    <a:pt x="7488" y="18356"/>
                  </a:lnTo>
                  <a:cubicBezTo>
                    <a:pt x="7423" y="18289"/>
                    <a:pt x="7370" y="18215"/>
                    <a:pt x="7324" y="18134"/>
                  </a:cubicBezTo>
                  <a:cubicBezTo>
                    <a:pt x="7308" y="18128"/>
                    <a:pt x="7296" y="18126"/>
                    <a:pt x="7289" y="18126"/>
                  </a:cubicBezTo>
                  <a:cubicBezTo>
                    <a:pt x="7211" y="18126"/>
                    <a:pt x="7577" y="18416"/>
                    <a:pt x="7480" y="18416"/>
                  </a:cubicBezTo>
                  <a:cubicBezTo>
                    <a:pt x="7473" y="18416"/>
                    <a:pt x="7464" y="18415"/>
                    <a:pt x="7453" y="18412"/>
                  </a:cubicBezTo>
                  <a:cubicBezTo>
                    <a:pt x="7384" y="18173"/>
                    <a:pt x="6640" y="17598"/>
                    <a:pt x="6633" y="17397"/>
                  </a:cubicBezTo>
                  <a:cubicBezTo>
                    <a:pt x="6586" y="17349"/>
                    <a:pt x="6564" y="17334"/>
                    <a:pt x="6554" y="17334"/>
                  </a:cubicBezTo>
                  <a:cubicBezTo>
                    <a:pt x="6537" y="17334"/>
                    <a:pt x="6557" y="17381"/>
                    <a:pt x="6538" y="17381"/>
                  </a:cubicBezTo>
                  <a:cubicBezTo>
                    <a:pt x="6528" y="17381"/>
                    <a:pt x="6506" y="17367"/>
                    <a:pt x="6459" y="17320"/>
                  </a:cubicBezTo>
                  <a:lnTo>
                    <a:pt x="6438" y="17246"/>
                  </a:lnTo>
                  <a:lnTo>
                    <a:pt x="6359" y="17234"/>
                  </a:lnTo>
                  <a:cubicBezTo>
                    <a:pt x="6250" y="17114"/>
                    <a:pt x="6225" y="17021"/>
                    <a:pt x="6241" y="16996"/>
                  </a:cubicBezTo>
                  <a:lnTo>
                    <a:pt x="6241" y="16996"/>
                  </a:lnTo>
                  <a:cubicBezTo>
                    <a:pt x="6278" y="17030"/>
                    <a:pt x="6320" y="17065"/>
                    <a:pt x="6359" y="17098"/>
                  </a:cubicBezTo>
                  <a:cubicBezTo>
                    <a:pt x="6250" y="16929"/>
                    <a:pt x="5972" y="16719"/>
                    <a:pt x="5896" y="16638"/>
                  </a:cubicBezTo>
                  <a:lnTo>
                    <a:pt x="5896" y="16638"/>
                  </a:lnTo>
                  <a:lnTo>
                    <a:pt x="6037" y="16808"/>
                  </a:lnTo>
                  <a:cubicBezTo>
                    <a:pt x="5527" y="16346"/>
                    <a:pt x="4971" y="15721"/>
                    <a:pt x="4449" y="15306"/>
                  </a:cubicBezTo>
                  <a:lnTo>
                    <a:pt x="4449" y="15306"/>
                  </a:lnTo>
                  <a:lnTo>
                    <a:pt x="4465" y="15361"/>
                  </a:lnTo>
                  <a:cubicBezTo>
                    <a:pt x="4071" y="15041"/>
                    <a:pt x="4201" y="15055"/>
                    <a:pt x="3791" y="14677"/>
                  </a:cubicBezTo>
                  <a:lnTo>
                    <a:pt x="3791" y="14677"/>
                  </a:lnTo>
                  <a:lnTo>
                    <a:pt x="3809" y="14687"/>
                  </a:lnTo>
                  <a:cubicBezTo>
                    <a:pt x="3693" y="14615"/>
                    <a:pt x="3587" y="14524"/>
                    <a:pt x="3492" y="14425"/>
                  </a:cubicBezTo>
                  <a:lnTo>
                    <a:pt x="3492" y="14425"/>
                  </a:lnTo>
                  <a:cubicBezTo>
                    <a:pt x="3505" y="14433"/>
                    <a:pt x="3514" y="14436"/>
                    <a:pt x="3519" y="14436"/>
                  </a:cubicBezTo>
                  <a:cubicBezTo>
                    <a:pt x="3554" y="14436"/>
                    <a:pt x="3425" y="14275"/>
                    <a:pt x="3461" y="14275"/>
                  </a:cubicBezTo>
                  <a:cubicBezTo>
                    <a:pt x="3469" y="14275"/>
                    <a:pt x="3482" y="14282"/>
                    <a:pt x="3505" y="14297"/>
                  </a:cubicBezTo>
                  <a:cubicBezTo>
                    <a:pt x="3079" y="13949"/>
                    <a:pt x="3283" y="14137"/>
                    <a:pt x="2954" y="13954"/>
                  </a:cubicBezTo>
                  <a:lnTo>
                    <a:pt x="2928" y="13861"/>
                  </a:lnTo>
                  <a:cubicBezTo>
                    <a:pt x="2810" y="13803"/>
                    <a:pt x="2787" y="13813"/>
                    <a:pt x="2583" y="13625"/>
                  </a:cubicBezTo>
                  <a:lnTo>
                    <a:pt x="2583" y="13625"/>
                  </a:lnTo>
                  <a:cubicBezTo>
                    <a:pt x="2618" y="13649"/>
                    <a:pt x="2637" y="13659"/>
                    <a:pt x="2647" y="13659"/>
                  </a:cubicBezTo>
                  <a:cubicBezTo>
                    <a:pt x="2679" y="13659"/>
                    <a:pt x="2605" y="13554"/>
                    <a:pt x="2645" y="13554"/>
                  </a:cubicBezTo>
                  <a:cubicBezTo>
                    <a:pt x="2657" y="13554"/>
                    <a:pt x="2682" y="13565"/>
                    <a:pt x="2724" y="13592"/>
                  </a:cubicBezTo>
                  <a:cubicBezTo>
                    <a:pt x="2386" y="13108"/>
                    <a:pt x="2043" y="13055"/>
                    <a:pt x="1957" y="12760"/>
                  </a:cubicBezTo>
                  <a:cubicBezTo>
                    <a:pt x="1932" y="12751"/>
                    <a:pt x="1914" y="12747"/>
                    <a:pt x="1901" y="12747"/>
                  </a:cubicBezTo>
                  <a:cubicBezTo>
                    <a:pt x="1789" y="12747"/>
                    <a:pt x="2174" y="13090"/>
                    <a:pt x="2155" y="13090"/>
                  </a:cubicBezTo>
                  <a:cubicBezTo>
                    <a:pt x="2153" y="13090"/>
                    <a:pt x="2148" y="13087"/>
                    <a:pt x="2138" y="13080"/>
                  </a:cubicBezTo>
                  <a:lnTo>
                    <a:pt x="2138" y="13080"/>
                  </a:lnTo>
                  <a:cubicBezTo>
                    <a:pt x="2150" y="13105"/>
                    <a:pt x="2147" y="13115"/>
                    <a:pt x="2134" y="13115"/>
                  </a:cubicBezTo>
                  <a:cubicBezTo>
                    <a:pt x="2086" y="13115"/>
                    <a:pt x="1890" y="12963"/>
                    <a:pt x="1795" y="12853"/>
                  </a:cubicBezTo>
                  <a:cubicBezTo>
                    <a:pt x="1665" y="12721"/>
                    <a:pt x="1688" y="12516"/>
                    <a:pt x="1357" y="12188"/>
                  </a:cubicBezTo>
                  <a:lnTo>
                    <a:pt x="1357" y="12188"/>
                  </a:lnTo>
                  <a:cubicBezTo>
                    <a:pt x="1387" y="12217"/>
                    <a:pt x="1397" y="12214"/>
                    <a:pt x="1428" y="12248"/>
                  </a:cubicBezTo>
                  <a:cubicBezTo>
                    <a:pt x="1380" y="12174"/>
                    <a:pt x="1310" y="12120"/>
                    <a:pt x="1241" y="12062"/>
                  </a:cubicBezTo>
                  <a:lnTo>
                    <a:pt x="1238" y="12061"/>
                  </a:lnTo>
                  <a:lnTo>
                    <a:pt x="1238" y="12061"/>
                  </a:lnTo>
                  <a:cubicBezTo>
                    <a:pt x="1239" y="12062"/>
                    <a:pt x="1241" y="12065"/>
                    <a:pt x="1245" y="12069"/>
                  </a:cubicBezTo>
                  <a:lnTo>
                    <a:pt x="1245" y="12069"/>
                  </a:lnTo>
                  <a:lnTo>
                    <a:pt x="1243" y="12067"/>
                  </a:lnTo>
                  <a:lnTo>
                    <a:pt x="1238" y="12062"/>
                  </a:lnTo>
                  <a:lnTo>
                    <a:pt x="1224" y="12051"/>
                  </a:lnTo>
                  <a:lnTo>
                    <a:pt x="1199" y="12025"/>
                  </a:lnTo>
                  <a:cubicBezTo>
                    <a:pt x="1183" y="12009"/>
                    <a:pt x="1166" y="11993"/>
                    <a:pt x="1150" y="11974"/>
                  </a:cubicBezTo>
                  <a:cubicBezTo>
                    <a:pt x="1115" y="11937"/>
                    <a:pt x="1088" y="11895"/>
                    <a:pt x="1067" y="11849"/>
                  </a:cubicBezTo>
                  <a:cubicBezTo>
                    <a:pt x="954" y="11816"/>
                    <a:pt x="930" y="11676"/>
                    <a:pt x="849" y="11676"/>
                  </a:cubicBezTo>
                  <a:cubicBezTo>
                    <a:pt x="844" y="11676"/>
                    <a:pt x="838" y="11676"/>
                    <a:pt x="833" y="11678"/>
                  </a:cubicBezTo>
                  <a:cubicBezTo>
                    <a:pt x="826" y="11688"/>
                    <a:pt x="1013" y="11908"/>
                    <a:pt x="1071" y="11967"/>
                  </a:cubicBezTo>
                  <a:lnTo>
                    <a:pt x="1071" y="11967"/>
                  </a:lnTo>
                  <a:cubicBezTo>
                    <a:pt x="1053" y="11952"/>
                    <a:pt x="1035" y="11938"/>
                    <a:pt x="1016" y="11923"/>
                  </a:cubicBezTo>
                  <a:lnTo>
                    <a:pt x="953" y="11868"/>
                  </a:lnTo>
                  <a:cubicBezTo>
                    <a:pt x="909" y="11831"/>
                    <a:pt x="860" y="11796"/>
                    <a:pt x="814" y="11747"/>
                  </a:cubicBezTo>
                  <a:cubicBezTo>
                    <a:pt x="765" y="11694"/>
                    <a:pt x="721" y="11636"/>
                    <a:pt x="682" y="11576"/>
                  </a:cubicBezTo>
                  <a:cubicBezTo>
                    <a:pt x="640" y="11499"/>
                    <a:pt x="608" y="11418"/>
                    <a:pt x="585" y="11334"/>
                  </a:cubicBezTo>
                  <a:lnTo>
                    <a:pt x="585" y="11334"/>
                  </a:lnTo>
                  <a:cubicBezTo>
                    <a:pt x="617" y="11353"/>
                    <a:pt x="687" y="11446"/>
                    <a:pt x="733" y="11508"/>
                  </a:cubicBezTo>
                  <a:cubicBezTo>
                    <a:pt x="717" y="11395"/>
                    <a:pt x="622" y="11325"/>
                    <a:pt x="617" y="11205"/>
                  </a:cubicBezTo>
                  <a:cubicBezTo>
                    <a:pt x="642" y="11205"/>
                    <a:pt x="666" y="11232"/>
                    <a:pt x="691" y="11277"/>
                  </a:cubicBezTo>
                  <a:cubicBezTo>
                    <a:pt x="721" y="11330"/>
                    <a:pt x="751" y="11385"/>
                    <a:pt x="777" y="11443"/>
                  </a:cubicBezTo>
                  <a:cubicBezTo>
                    <a:pt x="842" y="11569"/>
                    <a:pt x="935" y="11719"/>
                    <a:pt x="1030" y="11780"/>
                  </a:cubicBezTo>
                  <a:cubicBezTo>
                    <a:pt x="1002" y="11694"/>
                    <a:pt x="787" y="11490"/>
                    <a:pt x="858" y="11490"/>
                  </a:cubicBezTo>
                  <a:cubicBezTo>
                    <a:pt x="865" y="11490"/>
                    <a:pt x="876" y="11492"/>
                    <a:pt x="890" y="11496"/>
                  </a:cubicBezTo>
                  <a:lnTo>
                    <a:pt x="890" y="11496"/>
                  </a:lnTo>
                  <a:cubicBezTo>
                    <a:pt x="841" y="11480"/>
                    <a:pt x="802" y="11445"/>
                    <a:pt x="777" y="11399"/>
                  </a:cubicBezTo>
                  <a:cubicBezTo>
                    <a:pt x="749" y="11351"/>
                    <a:pt x="726" y="11300"/>
                    <a:pt x="712" y="11246"/>
                  </a:cubicBezTo>
                  <a:cubicBezTo>
                    <a:pt x="696" y="11186"/>
                    <a:pt x="677" y="11126"/>
                    <a:pt x="656" y="11068"/>
                  </a:cubicBezTo>
                  <a:cubicBezTo>
                    <a:pt x="636" y="10998"/>
                    <a:pt x="608" y="10936"/>
                    <a:pt x="568" y="10875"/>
                  </a:cubicBezTo>
                  <a:lnTo>
                    <a:pt x="568" y="10875"/>
                  </a:lnTo>
                  <a:lnTo>
                    <a:pt x="631" y="10882"/>
                  </a:lnTo>
                  <a:cubicBezTo>
                    <a:pt x="596" y="10815"/>
                    <a:pt x="571" y="10743"/>
                    <a:pt x="559" y="10669"/>
                  </a:cubicBezTo>
                  <a:lnTo>
                    <a:pt x="559" y="10669"/>
                  </a:lnTo>
                  <a:lnTo>
                    <a:pt x="656" y="10806"/>
                  </a:lnTo>
                  <a:cubicBezTo>
                    <a:pt x="612" y="10702"/>
                    <a:pt x="601" y="10588"/>
                    <a:pt x="622" y="10479"/>
                  </a:cubicBezTo>
                  <a:cubicBezTo>
                    <a:pt x="631" y="10370"/>
                    <a:pt x="666" y="10268"/>
                    <a:pt x="652" y="10159"/>
                  </a:cubicBezTo>
                  <a:lnTo>
                    <a:pt x="652" y="10159"/>
                  </a:lnTo>
                  <a:cubicBezTo>
                    <a:pt x="641" y="10364"/>
                    <a:pt x="627" y="10404"/>
                    <a:pt x="607" y="10404"/>
                  </a:cubicBezTo>
                  <a:cubicBezTo>
                    <a:pt x="605" y="10404"/>
                    <a:pt x="603" y="10403"/>
                    <a:pt x="601" y="10403"/>
                  </a:cubicBezTo>
                  <a:cubicBezTo>
                    <a:pt x="589" y="10399"/>
                    <a:pt x="575" y="10388"/>
                    <a:pt x="563" y="10388"/>
                  </a:cubicBezTo>
                  <a:cubicBezTo>
                    <a:pt x="550" y="10388"/>
                    <a:pt x="537" y="10401"/>
                    <a:pt x="529" y="10454"/>
                  </a:cubicBezTo>
                  <a:cubicBezTo>
                    <a:pt x="515" y="10393"/>
                    <a:pt x="510" y="10331"/>
                    <a:pt x="515" y="10270"/>
                  </a:cubicBezTo>
                  <a:cubicBezTo>
                    <a:pt x="515" y="10229"/>
                    <a:pt x="520" y="10187"/>
                    <a:pt x="527" y="10145"/>
                  </a:cubicBezTo>
                  <a:cubicBezTo>
                    <a:pt x="543" y="10092"/>
                    <a:pt x="571" y="10041"/>
                    <a:pt x="603" y="9997"/>
                  </a:cubicBezTo>
                  <a:cubicBezTo>
                    <a:pt x="638" y="9948"/>
                    <a:pt x="670" y="9899"/>
                    <a:pt x="700" y="9848"/>
                  </a:cubicBezTo>
                  <a:cubicBezTo>
                    <a:pt x="719" y="9807"/>
                    <a:pt x="735" y="9765"/>
                    <a:pt x="749" y="9723"/>
                  </a:cubicBezTo>
                  <a:cubicBezTo>
                    <a:pt x="773" y="9666"/>
                    <a:pt x="795" y="9609"/>
                    <a:pt x="811" y="9550"/>
                  </a:cubicBezTo>
                  <a:lnTo>
                    <a:pt x="811" y="9550"/>
                  </a:lnTo>
                  <a:cubicBezTo>
                    <a:pt x="793" y="9614"/>
                    <a:pt x="727" y="9736"/>
                    <a:pt x="702" y="9736"/>
                  </a:cubicBezTo>
                  <a:cubicBezTo>
                    <a:pt x="694" y="9736"/>
                    <a:pt x="690" y="9724"/>
                    <a:pt x="693" y="9693"/>
                  </a:cubicBezTo>
                  <a:cubicBezTo>
                    <a:pt x="719" y="9638"/>
                    <a:pt x="751" y="9575"/>
                    <a:pt x="782" y="9519"/>
                  </a:cubicBezTo>
                  <a:cubicBezTo>
                    <a:pt x="812" y="9473"/>
                    <a:pt x="844" y="9431"/>
                    <a:pt x="884" y="9394"/>
                  </a:cubicBezTo>
                  <a:cubicBezTo>
                    <a:pt x="942" y="9269"/>
                    <a:pt x="953" y="9233"/>
                    <a:pt x="942" y="9233"/>
                  </a:cubicBezTo>
                  <a:lnTo>
                    <a:pt x="942" y="9233"/>
                  </a:lnTo>
                  <a:cubicBezTo>
                    <a:pt x="937" y="9233"/>
                    <a:pt x="928" y="9241"/>
                    <a:pt x="916" y="9250"/>
                  </a:cubicBezTo>
                  <a:cubicBezTo>
                    <a:pt x="892" y="9267"/>
                    <a:pt x="861" y="9295"/>
                    <a:pt x="847" y="9295"/>
                  </a:cubicBezTo>
                  <a:cubicBezTo>
                    <a:pt x="838" y="9295"/>
                    <a:pt x="836" y="9284"/>
                    <a:pt x="846" y="9250"/>
                  </a:cubicBezTo>
                  <a:cubicBezTo>
                    <a:pt x="902" y="9218"/>
                    <a:pt x="939" y="9162"/>
                    <a:pt x="948" y="9097"/>
                  </a:cubicBezTo>
                  <a:cubicBezTo>
                    <a:pt x="962" y="9026"/>
                    <a:pt x="988" y="8956"/>
                    <a:pt x="1023" y="8889"/>
                  </a:cubicBezTo>
                  <a:lnTo>
                    <a:pt x="1071" y="8926"/>
                  </a:lnTo>
                  <a:cubicBezTo>
                    <a:pt x="1243" y="8757"/>
                    <a:pt x="1243" y="8710"/>
                    <a:pt x="1243" y="8671"/>
                  </a:cubicBezTo>
                  <a:cubicBezTo>
                    <a:pt x="1241" y="8629"/>
                    <a:pt x="1236" y="8592"/>
                    <a:pt x="1424" y="8439"/>
                  </a:cubicBezTo>
                  <a:lnTo>
                    <a:pt x="1424" y="8439"/>
                  </a:lnTo>
                  <a:lnTo>
                    <a:pt x="1338" y="8641"/>
                  </a:lnTo>
                  <a:lnTo>
                    <a:pt x="1500" y="8448"/>
                  </a:lnTo>
                  <a:lnTo>
                    <a:pt x="1512" y="8534"/>
                  </a:lnTo>
                  <a:cubicBezTo>
                    <a:pt x="1669" y="8302"/>
                    <a:pt x="1741" y="8251"/>
                    <a:pt x="1943" y="8075"/>
                  </a:cubicBezTo>
                  <a:lnTo>
                    <a:pt x="1943" y="8075"/>
                  </a:lnTo>
                  <a:cubicBezTo>
                    <a:pt x="1939" y="8076"/>
                    <a:pt x="1935" y="8076"/>
                    <a:pt x="1932" y="8076"/>
                  </a:cubicBezTo>
                  <a:cubicBezTo>
                    <a:pt x="1872" y="8076"/>
                    <a:pt x="1901" y="7964"/>
                    <a:pt x="2057" y="7804"/>
                  </a:cubicBezTo>
                  <a:cubicBezTo>
                    <a:pt x="2087" y="7785"/>
                    <a:pt x="2104" y="7779"/>
                    <a:pt x="2113" y="7779"/>
                  </a:cubicBezTo>
                  <a:cubicBezTo>
                    <a:pt x="2127" y="7779"/>
                    <a:pt x="2123" y="7794"/>
                    <a:pt x="2130" y="7794"/>
                  </a:cubicBezTo>
                  <a:cubicBezTo>
                    <a:pt x="2139" y="7794"/>
                    <a:pt x="2165" y="7770"/>
                    <a:pt x="2265" y="7665"/>
                  </a:cubicBezTo>
                  <a:lnTo>
                    <a:pt x="2265" y="7665"/>
                  </a:lnTo>
                  <a:cubicBezTo>
                    <a:pt x="2240" y="7746"/>
                    <a:pt x="2214" y="7839"/>
                    <a:pt x="2070" y="7901"/>
                  </a:cubicBezTo>
                  <a:cubicBezTo>
                    <a:pt x="2075" y="7927"/>
                    <a:pt x="2045" y="7982"/>
                    <a:pt x="2047" y="8006"/>
                  </a:cubicBezTo>
                  <a:cubicBezTo>
                    <a:pt x="2200" y="7913"/>
                    <a:pt x="2363" y="7704"/>
                    <a:pt x="2451" y="7616"/>
                  </a:cubicBezTo>
                  <a:lnTo>
                    <a:pt x="2451" y="7616"/>
                  </a:lnTo>
                  <a:cubicBezTo>
                    <a:pt x="2418" y="7646"/>
                    <a:pt x="2383" y="7676"/>
                    <a:pt x="2346" y="7700"/>
                  </a:cubicBezTo>
                  <a:lnTo>
                    <a:pt x="2634" y="7294"/>
                  </a:lnTo>
                  <a:cubicBezTo>
                    <a:pt x="2649" y="7285"/>
                    <a:pt x="2660" y="7282"/>
                    <a:pt x="2667" y="7282"/>
                  </a:cubicBezTo>
                  <a:cubicBezTo>
                    <a:pt x="2689" y="7282"/>
                    <a:pt x="2665" y="7325"/>
                    <a:pt x="2643" y="7368"/>
                  </a:cubicBezTo>
                  <a:cubicBezTo>
                    <a:pt x="2708" y="7291"/>
                    <a:pt x="2738" y="7224"/>
                    <a:pt x="2836" y="7118"/>
                  </a:cubicBezTo>
                  <a:lnTo>
                    <a:pt x="2836" y="7118"/>
                  </a:lnTo>
                  <a:cubicBezTo>
                    <a:pt x="2845" y="7179"/>
                    <a:pt x="2885" y="7207"/>
                    <a:pt x="2765" y="7360"/>
                  </a:cubicBezTo>
                  <a:lnTo>
                    <a:pt x="2765" y="7360"/>
                  </a:lnTo>
                  <a:lnTo>
                    <a:pt x="3046" y="7004"/>
                  </a:lnTo>
                  <a:cubicBezTo>
                    <a:pt x="3077" y="6998"/>
                    <a:pt x="3197" y="6918"/>
                    <a:pt x="3225" y="6918"/>
                  </a:cubicBezTo>
                  <a:cubicBezTo>
                    <a:pt x="3231" y="6918"/>
                    <a:pt x="3233" y="6922"/>
                    <a:pt x="3227" y="6932"/>
                  </a:cubicBezTo>
                  <a:cubicBezTo>
                    <a:pt x="3431" y="6770"/>
                    <a:pt x="3606" y="6420"/>
                    <a:pt x="3874" y="6204"/>
                  </a:cubicBezTo>
                  <a:lnTo>
                    <a:pt x="3874" y="6204"/>
                  </a:lnTo>
                  <a:cubicBezTo>
                    <a:pt x="3874" y="6203"/>
                    <a:pt x="3874" y="6203"/>
                    <a:pt x="3874" y="6202"/>
                  </a:cubicBezTo>
                  <a:lnTo>
                    <a:pt x="3877" y="6199"/>
                  </a:lnTo>
                  <a:lnTo>
                    <a:pt x="3877" y="6199"/>
                  </a:lnTo>
                  <a:cubicBezTo>
                    <a:pt x="3877" y="6200"/>
                    <a:pt x="3877" y="6201"/>
                    <a:pt x="3876" y="6202"/>
                  </a:cubicBezTo>
                  <a:cubicBezTo>
                    <a:pt x="3876" y="6203"/>
                    <a:pt x="3875" y="6203"/>
                    <a:pt x="3874" y="6204"/>
                  </a:cubicBezTo>
                  <a:lnTo>
                    <a:pt x="3874" y="6204"/>
                  </a:lnTo>
                  <a:cubicBezTo>
                    <a:pt x="3874" y="6208"/>
                    <a:pt x="3874" y="6214"/>
                    <a:pt x="3874" y="6218"/>
                  </a:cubicBezTo>
                  <a:lnTo>
                    <a:pt x="3883" y="6195"/>
                  </a:lnTo>
                  <a:lnTo>
                    <a:pt x="3877" y="6199"/>
                  </a:lnTo>
                  <a:lnTo>
                    <a:pt x="3877" y="6199"/>
                  </a:lnTo>
                  <a:cubicBezTo>
                    <a:pt x="3894" y="6161"/>
                    <a:pt x="3919" y="6125"/>
                    <a:pt x="3948" y="6095"/>
                  </a:cubicBezTo>
                  <a:cubicBezTo>
                    <a:pt x="4182" y="5875"/>
                    <a:pt x="4426" y="5715"/>
                    <a:pt x="4648" y="5400"/>
                  </a:cubicBezTo>
                  <a:lnTo>
                    <a:pt x="4864" y="5309"/>
                  </a:lnTo>
                  <a:cubicBezTo>
                    <a:pt x="4921" y="5244"/>
                    <a:pt x="4921" y="5228"/>
                    <a:pt x="4900" y="5228"/>
                  </a:cubicBezTo>
                  <a:cubicBezTo>
                    <a:pt x="4879" y="5228"/>
                    <a:pt x="4834" y="5246"/>
                    <a:pt x="4808" y="5246"/>
                  </a:cubicBezTo>
                  <a:cubicBezTo>
                    <a:pt x="4774" y="5246"/>
                    <a:pt x="4773" y="5213"/>
                    <a:pt x="4906" y="5061"/>
                  </a:cubicBezTo>
                  <a:cubicBezTo>
                    <a:pt x="4996" y="4955"/>
                    <a:pt x="5038" y="4927"/>
                    <a:pt x="5062" y="4927"/>
                  </a:cubicBezTo>
                  <a:cubicBezTo>
                    <a:pt x="5090" y="4927"/>
                    <a:pt x="5093" y="4966"/>
                    <a:pt x="5121" y="4966"/>
                  </a:cubicBezTo>
                  <a:cubicBezTo>
                    <a:pt x="5130" y="4966"/>
                    <a:pt x="5141" y="4962"/>
                    <a:pt x="5156" y="4952"/>
                  </a:cubicBezTo>
                  <a:cubicBezTo>
                    <a:pt x="5246" y="4797"/>
                    <a:pt x="5399" y="4519"/>
                    <a:pt x="5678" y="4340"/>
                  </a:cubicBezTo>
                  <a:lnTo>
                    <a:pt x="5678" y="4343"/>
                  </a:lnTo>
                  <a:cubicBezTo>
                    <a:pt x="5613" y="4431"/>
                    <a:pt x="5546" y="4479"/>
                    <a:pt x="5478" y="4554"/>
                  </a:cubicBezTo>
                  <a:lnTo>
                    <a:pt x="5687" y="4415"/>
                  </a:lnTo>
                  <a:lnTo>
                    <a:pt x="5687" y="4415"/>
                  </a:lnTo>
                  <a:cubicBezTo>
                    <a:pt x="5572" y="4616"/>
                    <a:pt x="5446" y="4742"/>
                    <a:pt x="5481" y="4742"/>
                  </a:cubicBezTo>
                  <a:cubicBezTo>
                    <a:pt x="5493" y="4742"/>
                    <a:pt x="5522" y="4728"/>
                    <a:pt x="5573" y="4700"/>
                  </a:cubicBezTo>
                  <a:cubicBezTo>
                    <a:pt x="5478" y="4554"/>
                    <a:pt x="6239" y="4011"/>
                    <a:pt x="6141" y="3865"/>
                  </a:cubicBezTo>
                  <a:lnTo>
                    <a:pt x="6283" y="3777"/>
                  </a:lnTo>
                  <a:lnTo>
                    <a:pt x="6283" y="3777"/>
                  </a:lnTo>
                  <a:cubicBezTo>
                    <a:pt x="6248" y="3807"/>
                    <a:pt x="6250" y="3821"/>
                    <a:pt x="6215" y="3851"/>
                  </a:cubicBezTo>
                  <a:cubicBezTo>
                    <a:pt x="6496" y="3687"/>
                    <a:pt x="6294" y="3599"/>
                    <a:pt x="6600" y="3330"/>
                  </a:cubicBezTo>
                  <a:cubicBezTo>
                    <a:pt x="6672" y="3270"/>
                    <a:pt x="6733" y="3227"/>
                    <a:pt x="6752" y="3227"/>
                  </a:cubicBezTo>
                  <a:cubicBezTo>
                    <a:pt x="6762" y="3227"/>
                    <a:pt x="6760" y="3239"/>
                    <a:pt x="6742" y="3267"/>
                  </a:cubicBezTo>
                  <a:lnTo>
                    <a:pt x="6936" y="3014"/>
                  </a:lnTo>
                  <a:cubicBezTo>
                    <a:pt x="6961" y="2992"/>
                    <a:pt x="6977" y="2982"/>
                    <a:pt x="6984" y="2982"/>
                  </a:cubicBezTo>
                  <a:cubicBezTo>
                    <a:pt x="6994" y="2982"/>
                    <a:pt x="6990" y="2997"/>
                    <a:pt x="6971" y="3020"/>
                  </a:cubicBezTo>
                  <a:lnTo>
                    <a:pt x="6971" y="3020"/>
                  </a:lnTo>
                  <a:lnTo>
                    <a:pt x="7273" y="2701"/>
                  </a:lnTo>
                  <a:lnTo>
                    <a:pt x="7273" y="2706"/>
                  </a:lnTo>
                  <a:cubicBezTo>
                    <a:pt x="7319" y="2613"/>
                    <a:pt x="7370" y="2523"/>
                    <a:pt x="7426" y="2435"/>
                  </a:cubicBezTo>
                  <a:cubicBezTo>
                    <a:pt x="7448" y="2420"/>
                    <a:pt x="7459" y="2414"/>
                    <a:pt x="7463" y="2414"/>
                  </a:cubicBezTo>
                  <a:lnTo>
                    <a:pt x="7463" y="2414"/>
                  </a:lnTo>
                  <a:cubicBezTo>
                    <a:pt x="7477" y="2414"/>
                    <a:pt x="7406" y="2484"/>
                    <a:pt x="7428" y="2484"/>
                  </a:cubicBezTo>
                  <a:cubicBezTo>
                    <a:pt x="7428" y="2484"/>
                    <a:pt x="7429" y="2484"/>
                    <a:pt x="7430" y="2484"/>
                  </a:cubicBezTo>
                  <a:lnTo>
                    <a:pt x="7590" y="2266"/>
                  </a:lnTo>
                  <a:cubicBezTo>
                    <a:pt x="7602" y="2261"/>
                    <a:pt x="7611" y="2258"/>
                    <a:pt x="7617" y="2258"/>
                  </a:cubicBezTo>
                  <a:cubicBezTo>
                    <a:pt x="7672" y="2258"/>
                    <a:pt x="7557" y="2420"/>
                    <a:pt x="7437" y="2532"/>
                  </a:cubicBezTo>
                  <a:cubicBezTo>
                    <a:pt x="7734" y="2477"/>
                    <a:pt x="7565" y="2344"/>
                    <a:pt x="8014" y="2036"/>
                  </a:cubicBezTo>
                  <a:lnTo>
                    <a:pt x="8014" y="2036"/>
                  </a:lnTo>
                  <a:lnTo>
                    <a:pt x="7852" y="2228"/>
                  </a:lnTo>
                  <a:cubicBezTo>
                    <a:pt x="8035" y="2182"/>
                    <a:pt x="8149" y="2018"/>
                    <a:pt x="8392" y="1860"/>
                  </a:cubicBezTo>
                  <a:lnTo>
                    <a:pt x="8392" y="1860"/>
                  </a:lnTo>
                  <a:cubicBezTo>
                    <a:pt x="8344" y="1878"/>
                    <a:pt x="8113" y="2015"/>
                    <a:pt x="8039" y="2015"/>
                  </a:cubicBezTo>
                  <a:cubicBezTo>
                    <a:pt x="8015" y="2015"/>
                    <a:pt x="8007" y="2001"/>
                    <a:pt x="8028" y="1963"/>
                  </a:cubicBezTo>
                  <a:lnTo>
                    <a:pt x="8028" y="1963"/>
                  </a:lnTo>
                  <a:cubicBezTo>
                    <a:pt x="7986" y="2027"/>
                    <a:pt x="7929" y="2115"/>
                    <a:pt x="7878" y="2124"/>
                  </a:cubicBezTo>
                  <a:cubicBezTo>
                    <a:pt x="7887" y="2018"/>
                    <a:pt x="7953" y="1997"/>
                    <a:pt x="8052" y="1926"/>
                  </a:cubicBezTo>
                  <a:lnTo>
                    <a:pt x="8052" y="1926"/>
                  </a:lnTo>
                  <a:cubicBezTo>
                    <a:pt x="8041" y="1941"/>
                    <a:pt x="8033" y="1953"/>
                    <a:pt x="8028" y="1963"/>
                  </a:cubicBezTo>
                  <a:lnTo>
                    <a:pt x="8028" y="1963"/>
                  </a:lnTo>
                  <a:cubicBezTo>
                    <a:pt x="8037" y="1949"/>
                    <a:pt x="8046" y="1936"/>
                    <a:pt x="8054" y="1925"/>
                  </a:cubicBezTo>
                  <a:lnTo>
                    <a:pt x="8054" y="1925"/>
                  </a:lnTo>
                  <a:cubicBezTo>
                    <a:pt x="8053" y="1925"/>
                    <a:pt x="8052" y="1926"/>
                    <a:pt x="8052" y="1926"/>
                  </a:cubicBezTo>
                  <a:lnTo>
                    <a:pt x="8052" y="1926"/>
                  </a:lnTo>
                  <a:cubicBezTo>
                    <a:pt x="8053" y="1924"/>
                    <a:pt x="8055" y="1922"/>
                    <a:pt x="8056" y="1920"/>
                  </a:cubicBezTo>
                  <a:cubicBezTo>
                    <a:pt x="8151" y="1851"/>
                    <a:pt x="8230" y="1765"/>
                    <a:pt x="8290" y="1665"/>
                  </a:cubicBezTo>
                  <a:cubicBezTo>
                    <a:pt x="8296" y="1671"/>
                    <a:pt x="8304" y="1674"/>
                    <a:pt x="8312" y="1674"/>
                  </a:cubicBezTo>
                  <a:cubicBezTo>
                    <a:pt x="8362" y="1674"/>
                    <a:pt x="8450" y="1570"/>
                    <a:pt x="8564" y="1452"/>
                  </a:cubicBezTo>
                  <a:lnTo>
                    <a:pt x="8613" y="1517"/>
                  </a:lnTo>
                  <a:cubicBezTo>
                    <a:pt x="8740" y="1357"/>
                    <a:pt x="8701" y="1338"/>
                    <a:pt x="8761" y="1227"/>
                  </a:cubicBezTo>
                  <a:cubicBezTo>
                    <a:pt x="8793" y="1197"/>
                    <a:pt x="8828" y="1169"/>
                    <a:pt x="8868" y="1144"/>
                  </a:cubicBezTo>
                  <a:cubicBezTo>
                    <a:pt x="8893" y="1127"/>
                    <a:pt x="8923" y="1113"/>
                    <a:pt x="8953" y="1102"/>
                  </a:cubicBezTo>
                  <a:cubicBezTo>
                    <a:pt x="8971" y="1096"/>
                    <a:pt x="8986" y="1094"/>
                    <a:pt x="9000" y="1094"/>
                  </a:cubicBezTo>
                  <a:cubicBezTo>
                    <a:pt x="9026" y="1094"/>
                    <a:pt x="9047" y="1101"/>
                    <a:pt x="9069" y="1104"/>
                  </a:cubicBezTo>
                  <a:cubicBezTo>
                    <a:pt x="9151" y="1043"/>
                    <a:pt x="9152" y="1030"/>
                    <a:pt x="9128" y="1030"/>
                  </a:cubicBezTo>
                  <a:cubicBezTo>
                    <a:pt x="9109" y="1030"/>
                    <a:pt x="9073" y="1038"/>
                    <a:pt x="9049" y="1038"/>
                  </a:cubicBezTo>
                  <a:cubicBezTo>
                    <a:pt x="9013" y="1038"/>
                    <a:pt x="9003" y="1019"/>
                    <a:pt x="9118" y="919"/>
                  </a:cubicBezTo>
                  <a:cubicBezTo>
                    <a:pt x="9236" y="851"/>
                    <a:pt x="9334" y="791"/>
                    <a:pt x="9436" y="724"/>
                  </a:cubicBezTo>
                  <a:cubicBezTo>
                    <a:pt x="9554" y="647"/>
                    <a:pt x="9677" y="578"/>
                    <a:pt x="9802" y="518"/>
                  </a:cubicBezTo>
                  <a:cubicBezTo>
                    <a:pt x="9830" y="514"/>
                    <a:pt x="9850" y="512"/>
                    <a:pt x="9863" y="512"/>
                  </a:cubicBezTo>
                  <a:cubicBezTo>
                    <a:pt x="9940" y="512"/>
                    <a:pt x="9794" y="572"/>
                    <a:pt x="9857" y="576"/>
                  </a:cubicBezTo>
                  <a:lnTo>
                    <a:pt x="9929" y="520"/>
                  </a:lnTo>
                  <a:cubicBezTo>
                    <a:pt x="9966" y="497"/>
                    <a:pt x="10006" y="471"/>
                    <a:pt x="10006" y="471"/>
                  </a:cubicBezTo>
                  <a:cubicBezTo>
                    <a:pt x="10012" y="470"/>
                    <a:pt x="10016" y="470"/>
                    <a:pt x="10020" y="470"/>
                  </a:cubicBezTo>
                  <a:cubicBezTo>
                    <a:pt x="10045" y="470"/>
                    <a:pt x="10038" y="487"/>
                    <a:pt x="10034" y="497"/>
                  </a:cubicBezTo>
                  <a:cubicBezTo>
                    <a:pt x="10170" y="450"/>
                    <a:pt x="10027" y="411"/>
                    <a:pt x="10256" y="360"/>
                  </a:cubicBezTo>
                  <a:cubicBezTo>
                    <a:pt x="10268" y="340"/>
                    <a:pt x="10298" y="332"/>
                    <a:pt x="10339" y="332"/>
                  </a:cubicBezTo>
                  <a:cubicBezTo>
                    <a:pt x="10396" y="332"/>
                    <a:pt x="10474" y="347"/>
                    <a:pt x="10558" y="367"/>
                  </a:cubicBezTo>
                  <a:cubicBezTo>
                    <a:pt x="10643" y="386"/>
                    <a:pt x="10708" y="404"/>
                    <a:pt x="10789" y="420"/>
                  </a:cubicBezTo>
                  <a:cubicBezTo>
                    <a:pt x="10841" y="430"/>
                    <a:pt x="10894" y="435"/>
                    <a:pt x="10948" y="435"/>
                  </a:cubicBezTo>
                  <a:cubicBezTo>
                    <a:pt x="10972" y="435"/>
                    <a:pt x="10997" y="434"/>
                    <a:pt x="11021" y="432"/>
                  </a:cubicBezTo>
                  <a:lnTo>
                    <a:pt x="11021" y="432"/>
                  </a:lnTo>
                  <a:cubicBezTo>
                    <a:pt x="11084" y="469"/>
                    <a:pt x="10977" y="474"/>
                    <a:pt x="10991" y="508"/>
                  </a:cubicBezTo>
                  <a:cubicBezTo>
                    <a:pt x="11109" y="513"/>
                    <a:pt x="11228" y="527"/>
                    <a:pt x="11343" y="548"/>
                  </a:cubicBezTo>
                  <a:cubicBezTo>
                    <a:pt x="11418" y="562"/>
                    <a:pt x="11487" y="566"/>
                    <a:pt x="11654" y="603"/>
                  </a:cubicBezTo>
                  <a:cubicBezTo>
                    <a:pt x="11654" y="603"/>
                    <a:pt x="11710" y="643"/>
                    <a:pt x="11763" y="692"/>
                  </a:cubicBezTo>
                  <a:cubicBezTo>
                    <a:pt x="11814" y="740"/>
                    <a:pt x="11865" y="789"/>
                    <a:pt x="11865" y="789"/>
                  </a:cubicBezTo>
                  <a:cubicBezTo>
                    <a:pt x="11806" y="721"/>
                    <a:pt x="11818" y="694"/>
                    <a:pt x="11868" y="694"/>
                  </a:cubicBezTo>
                  <a:cubicBezTo>
                    <a:pt x="11938" y="694"/>
                    <a:pt x="12082" y="747"/>
                    <a:pt x="12213" y="817"/>
                  </a:cubicBezTo>
                  <a:cubicBezTo>
                    <a:pt x="12180" y="759"/>
                    <a:pt x="12146" y="701"/>
                    <a:pt x="12106" y="645"/>
                  </a:cubicBezTo>
                  <a:lnTo>
                    <a:pt x="12106" y="645"/>
                  </a:lnTo>
                  <a:cubicBezTo>
                    <a:pt x="12106" y="645"/>
                    <a:pt x="12192" y="698"/>
                    <a:pt x="12275" y="756"/>
                  </a:cubicBezTo>
                  <a:cubicBezTo>
                    <a:pt x="12359" y="814"/>
                    <a:pt x="12438" y="877"/>
                    <a:pt x="12438" y="877"/>
                  </a:cubicBezTo>
                  <a:cubicBezTo>
                    <a:pt x="12450" y="900"/>
                    <a:pt x="12443" y="908"/>
                    <a:pt x="12424" y="908"/>
                  </a:cubicBezTo>
                  <a:cubicBezTo>
                    <a:pt x="12407" y="908"/>
                    <a:pt x="12378" y="901"/>
                    <a:pt x="12345" y="891"/>
                  </a:cubicBezTo>
                  <a:lnTo>
                    <a:pt x="12345" y="891"/>
                  </a:lnTo>
                  <a:lnTo>
                    <a:pt x="12410" y="928"/>
                  </a:lnTo>
                  <a:cubicBezTo>
                    <a:pt x="12455" y="997"/>
                    <a:pt x="12446" y="1020"/>
                    <a:pt x="12411" y="1020"/>
                  </a:cubicBezTo>
                  <a:cubicBezTo>
                    <a:pt x="12385" y="1020"/>
                    <a:pt x="12344" y="1007"/>
                    <a:pt x="12301" y="991"/>
                  </a:cubicBezTo>
                  <a:lnTo>
                    <a:pt x="12236" y="863"/>
                  </a:lnTo>
                  <a:lnTo>
                    <a:pt x="12236" y="863"/>
                  </a:lnTo>
                  <a:lnTo>
                    <a:pt x="12236" y="863"/>
                  </a:lnTo>
                  <a:cubicBezTo>
                    <a:pt x="12235" y="862"/>
                    <a:pt x="12234" y="860"/>
                    <a:pt x="12233" y="858"/>
                  </a:cubicBezTo>
                  <a:lnTo>
                    <a:pt x="12233" y="858"/>
                  </a:lnTo>
                  <a:cubicBezTo>
                    <a:pt x="12233" y="858"/>
                    <a:pt x="12233" y="858"/>
                    <a:pt x="12234" y="858"/>
                  </a:cubicBezTo>
                  <a:lnTo>
                    <a:pt x="12236" y="863"/>
                  </a:lnTo>
                  <a:lnTo>
                    <a:pt x="12236" y="863"/>
                  </a:lnTo>
                  <a:lnTo>
                    <a:pt x="12345" y="896"/>
                  </a:lnTo>
                  <a:cubicBezTo>
                    <a:pt x="12305" y="872"/>
                    <a:pt x="12261" y="847"/>
                    <a:pt x="12213" y="821"/>
                  </a:cubicBezTo>
                  <a:lnTo>
                    <a:pt x="12213" y="821"/>
                  </a:lnTo>
                  <a:cubicBezTo>
                    <a:pt x="12219" y="833"/>
                    <a:pt x="12227" y="847"/>
                    <a:pt x="12233" y="858"/>
                  </a:cubicBezTo>
                  <a:lnTo>
                    <a:pt x="12233" y="858"/>
                  </a:lnTo>
                  <a:cubicBezTo>
                    <a:pt x="12182" y="845"/>
                    <a:pt x="12132" y="836"/>
                    <a:pt x="12092" y="836"/>
                  </a:cubicBezTo>
                  <a:cubicBezTo>
                    <a:pt x="12051" y="836"/>
                    <a:pt x="12022" y="845"/>
                    <a:pt x="12013" y="870"/>
                  </a:cubicBezTo>
                  <a:cubicBezTo>
                    <a:pt x="12053" y="884"/>
                    <a:pt x="12088" y="905"/>
                    <a:pt x="12120" y="930"/>
                  </a:cubicBezTo>
                  <a:cubicBezTo>
                    <a:pt x="12109" y="927"/>
                    <a:pt x="12099" y="925"/>
                    <a:pt x="12091" y="925"/>
                  </a:cubicBezTo>
                  <a:cubicBezTo>
                    <a:pt x="12082" y="925"/>
                    <a:pt x="12077" y="928"/>
                    <a:pt x="12078" y="937"/>
                  </a:cubicBezTo>
                  <a:cubicBezTo>
                    <a:pt x="12081" y="951"/>
                    <a:pt x="12122" y="960"/>
                    <a:pt x="12180" y="988"/>
                  </a:cubicBezTo>
                  <a:lnTo>
                    <a:pt x="12178" y="1109"/>
                  </a:lnTo>
                  <a:lnTo>
                    <a:pt x="12217" y="1100"/>
                  </a:lnTo>
                  <a:lnTo>
                    <a:pt x="12542" y="1501"/>
                  </a:lnTo>
                  <a:cubicBezTo>
                    <a:pt x="12864" y="1698"/>
                    <a:pt x="13184" y="1830"/>
                    <a:pt x="13622" y="2217"/>
                  </a:cubicBezTo>
                  <a:cubicBezTo>
                    <a:pt x="13593" y="2205"/>
                    <a:pt x="13571" y="2201"/>
                    <a:pt x="13555" y="2201"/>
                  </a:cubicBezTo>
                  <a:cubicBezTo>
                    <a:pt x="13490" y="2201"/>
                    <a:pt x="13513" y="2280"/>
                    <a:pt x="13465" y="2319"/>
                  </a:cubicBezTo>
                  <a:cubicBezTo>
                    <a:pt x="13411" y="2147"/>
                    <a:pt x="13122" y="2024"/>
                    <a:pt x="12920" y="1800"/>
                  </a:cubicBezTo>
                  <a:lnTo>
                    <a:pt x="12920" y="1800"/>
                  </a:lnTo>
                  <a:cubicBezTo>
                    <a:pt x="12995" y="1884"/>
                    <a:pt x="12990" y="1908"/>
                    <a:pt x="12967" y="1908"/>
                  </a:cubicBezTo>
                  <a:cubicBezTo>
                    <a:pt x="12958" y="1908"/>
                    <a:pt x="12947" y="1905"/>
                    <a:pt x="12936" y="1899"/>
                  </a:cubicBezTo>
                  <a:lnTo>
                    <a:pt x="12936" y="1899"/>
                  </a:lnTo>
                  <a:lnTo>
                    <a:pt x="13372" y="2226"/>
                  </a:lnTo>
                  <a:cubicBezTo>
                    <a:pt x="13316" y="2263"/>
                    <a:pt x="13418" y="2340"/>
                    <a:pt x="13499" y="2458"/>
                  </a:cubicBezTo>
                  <a:cubicBezTo>
                    <a:pt x="13502" y="2431"/>
                    <a:pt x="13513" y="2419"/>
                    <a:pt x="13531" y="2419"/>
                  </a:cubicBezTo>
                  <a:cubicBezTo>
                    <a:pt x="13620" y="2419"/>
                    <a:pt x="13873" y="2705"/>
                    <a:pt x="14023" y="2813"/>
                  </a:cubicBezTo>
                  <a:cubicBezTo>
                    <a:pt x="14018" y="2823"/>
                    <a:pt x="14008" y="2831"/>
                    <a:pt x="13993" y="2831"/>
                  </a:cubicBezTo>
                  <a:cubicBezTo>
                    <a:pt x="13955" y="2831"/>
                    <a:pt x="13883" y="2788"/>
                    <a:pt x="13754" y="2648"/>
                  </a:cubicBezTo>
                  <a:lnTo>
                    <a:pt x="13754" y="2648"/>
                  </a:lnTo>
                  <a:cubicBezTo>
                    <a:pt x="13896" y="2924"/>
                    <a:pt x="14127" y="2815"/>
                    <a:pt x="14276" y="3074"/>
                  </a:cubicBezTo>
                  <a:lnTo>
                    <a:pt x="14276" y="3074"/>
                  </a:lnTo>
                  <a:cubicBezTo>
                    <a:pt x="14274" y="3073"/>
                    <a:pt x="14273" y="3072"/>
                    <a:pt x="14271" y="3070"/>
                  </a:cubicBezTo>
                  <a:lnTo>
                    <a:pt x="14271" y="3070"/>
                  </a:lnTo>
                  <a:cubicBezTo>
                    <a:pt x="14273" y="3072"/>
                    <a:pt x="14274" y="3073"/>
                    <a:pt x="14276" y="3075"/>
                  </a:cubicBezTo>
                  <a:cubicBezTo>
                    <a:pt x="14276" y="3074"/>
                    <a:pt x="14276" y="3074"/>
                    <a:pt x="14276" y="3074"/>
                  </a:cubicBezTo>
                  <a:lnTo>
                    <a:pt x="14276" y="3074"/>
                  </a:lnTo>
                  <a:cubicBezTo>
                    <a:pt x="14392" y="3180"/>
                    <a:pt x="14514" y="3330"/>
                    <a:pt x="14478" y="3330"/>
                  </a:cubicBezTo>
                  <a:cubicBezTo>
                    <a:pt x="14475" y="3330"/>
                    <a:pt x="14471" y="3329"/>
                    <a:pt x="14466" y="3327"/>
                  </a:cubicBezTo>
                  <a:lnTo>
                    <a:pt x="14417" y="3281"/>
                  </a:lnTo>
                  <a:lnTo>
                    <a:pt x="14417" y="3281"/>
                  </a:lnTo>
                  <a:cubicBezTo>
                    <a:pt x="14707" y="3591"/>
                    <a:pt x="15322" y="4186"/>
                    <a:pt x="15463" y="4186"/>
                  </a:cubicBezTo>
                  <a:cubicBezTo>
                    <a:pt x="15466" y="4186"/>
                    <a:pt x="15469" y="4186"/>
                    <a:pt x="15472" y="4185"/>
                  </a:cubicBezTo>
                  <a:lnTo>
                    <a:pt x="15472" y="4185"/>
                  </a:lnTo>
                  <a:cubicBezTo>
                    <a:pt x="15465" y="4199"/>
                    <a:pt x="15350" y="4234"/>
                    <a:pt x="15311" y="4234"/>
                  </a:cubicBezTo>
                  <a:cubicBezTo>
                    <a:pt x="15310" y="4234"/>
                    <a:pt x="15309" y="4234"/>
                    <a:pt x="15308" y="4234"/>
                  </a:cubicBezTo>
                  <a:lnTo>
                    <a:pt x="15308" y="4234"/>
                  </a:lnTo>
                  <a:lnTo>
                    <a:pt x="16107" y="4526"/>
                  </a:lnTo>
                  <a:cubicBezTo>
                    <a:pt x="16023" y="4538"/>
                    <a:pt x="16020" y="4738"/>
                    <a:pt x="15896" y="4738"/>
                  </a:cubicBezTo>
                  <a:cubicBezTo>
                    <a:pt x="15856" y="4738"/>
                    <a:pt x="15805" y="4718"/>
                    <a:pt x="15735" y="4666"/>
                  </a:cubicBezTo>
                  <a:lnTo>
                    <a:pt x="15735" y="4666"/>
                  </a:lnTo>
                  <a:lnTo>
                    <a:pt x="15736" y="4667"/>
                  </a:lnTo>
                  <a:lnTo>
                    <a:pt x="15736" y="4667"/>
                  </a:lnTo>
                  <a:lnTo>
                    <a:pt x="15736" y="4667"/>
                  </a:lnTo>
                  <a:cubicBezTo>
                    <a:pt x="15826" y="4787"/>
                    <a:pt x="15934" y="4893"/>
                    <a:pt x="16054" y="4978"/>
                  </a:cubicBezTo>
                  <a:cubicBezTo>
                    <a:pt x="16021" y="4929"/>
                    <a:pt x="16022" y="4808"/>
                    <a:pt x="16068" y="4808"/>
                  </a:cubicBezTo>
                  <a:cubicBezTo>
                    <a:pt x="16076" y="4808"/>
                    <a:pt x="16086" y="4813"/>
                    <a:pt x="16098" y="4823"/>
                  </a:cubicBezTo>
                  <a:cubicBezTo>
                    <a:pt x="16212" y="5078"/>
                    <a:pt x="16192" y="4994"/>
                    <a:pt x="16352" y="5271"/>
                  </a:cubicBezTo>
                  <a:lnTo>
                    <a:pt x="16352" y="5271"/>
                  </a:lnTo>
                  <a:cubicBezTo>
                    <a:pt x="16335" y="5233"/>
                    <a:pt x="16366" y="5211"/>
                    <a:pt x="16414" y="5211"/>
                  </a:cubicBezTo>
                  <a:cubicBezTo>
                    <a:pt x="16467" y="5211"/>
                    <a:pt x="16540" y="5237"/>
                    <a:pt x="16597" y="5298"/>
                  </a:cubicBezTo>
                  <a:cubicBezTo>
                    <a:pt x="16596" y="5298"/>
                    <a:pt x="16595" y="5298"/>
                    <a:pt x="16595" y="5298"/>
                  </a:cubicBezTo>
                  <a:cubicBezTo>
                    <a:pt x="16566" y="5298"/>
                    <a:pt x="16519" y="5380"/>
                    <a:pt x="16473" y="5380"/>
                  </a:cubicBezTo>
                  <a:cubicBezTo>
                    <a:pt x="16469" y="5380"/>
                    <a:pt x="16464" y="5379"/>
                    <a:pt x="16460" y="5378"/>
                  </a:cubicBezTo>
                  <a:lnTo>
                    <a:pt x="16460" y="5378"/>
                  </a:lnTo>
                  <a:lnTo>
                    <a:pt x="16828" y="5560"/>
                  </a:lnTo>
                  <a:lnTo>
                    <a:pt x="16828" y="5560"/>
                  </a:lnTo>
                  <a:cubicBezTo>
                    <a:pt x="16820" y="5557"/>
                    <a:pt x="16813" y="5555"/>
                    <a:pt x="16807" y="5555"/>
                  </a:cubicBezTo>
                  <a:cubicBezTo>
                    <a:pt x="16754" y="5555"/>
                    <a:pt x="16756" y="5657"/>
                    <a:pt x="16787" y="5734"/>
                  </a:cubicBezTo>
                  <a:cubicBezTo>
                    <a:pt x="16786" y="5730"/>
                    <a:pt x="16786" y="5728"/>
                    <a:pt x="16789" y="5728"/>
                  </a:cubicBezTo>
                  <a:cubicBezTo>
                    <a:pt x="16814" y="5728"/>
                    <a:pt x="17046" y="5994"/>
                    <a:pt x="17125" y="6058"/>
                  </a:cubicBezTo>
                  <a:lnTo>
                    <a:pt x="17025" y="5910"/>
                  </a:lnTo>
                  <a:lnTo>
                    <a:pt x="17025" y="5910"/>
                  </a:lnTo>
                  <a:cubicBezTo>
                    <a:pt x="17341" y="6258"/>
                    <a:pt x="17491" y="6098"/>
                    <a:pt x="17816" y="6431"/>
                  </a:cubicBezTo>
                  <a:cubicBezTo>
                    <a:pt x="17808" y="6429"/>
                    <a:pt x="17798" y="6428"/>
                    <a:pt x="17787" y="6428"/>
                  </a:cubicBezTo>
                  <a:cubicBezTo>
                    <a:pt x="17717" y="6428"/>
                    <a:pt x="17612" y="6483"/>
                    <a:pt x="17746" y="6640"/>
                  </a:cubicBezTo>
                  <a:cubicBezTo>
                    <a:pt x="17874" y="6666"/>
                    <a:pt x="18331" y="6733"/>
                    <a:pt x="18660" y="6985"/>
                  </a:cubicBezTo>
                  <a:lnTo>
                    <a:pt x="18688" y="7069"/>
                  </a:lnTo>
                  <a:lnTo>
                    <a:pt x="18943" y="7259"/>
                  </a:lnTo>
                  <a:cubicBezTo>
                    <a:pt x="18729" y="7199"/>
                    <a:pt x="18178" y="6969"/>
                    <a:pt x="17899" y="6819"/>
                  </a:cubicBezTo>
                  <a:lnTo>
                    <a:pt x="17899" y="6819"/>
                  </a:lnTo>
                  <a:cubicBezTo>
                    <a:pt x="18001" y="6967"/>
                    <a:pt x="17899" y="6888"/>
                    <a:pt x="18089" y="7071"/>
                  </a:cubicBezTo>
                  <a:cubicBezTo>
                    <a:pt x="18098" y="7092"/>
                    <a:pt x="18095" y="7100"/>
                    <a:pt x="18085" y="7100"/>
                  </a:cubicBezTo>
                  <a:cubicBezTo>
                    <a:pt x="18052" y="7100"/>
                    <a:pt x="17933" y="6999"/>
                    <a:pt x="17890" y="6958"/>
                  </a:cubicBezTo>
                  <a:lnTo>
                    <a:pt x="17890" y="6958"/>
                  </a:lnTo>
                  <a:lnTo>
                    <a:pt x="18305" y="7410"/>
                  </a:lnTo>
                  <a:cubicBezTo>
                    <a:pt x="18309" y="7402"/>
                    <a:pt x="18316" y="7398"/>
                    <a:pt x="18326" y="7398"/>
                  </a:cubicBezTo>
                  <a:cubicBezTo>
                    <a:pt x="18405" y="7398"/>
                    <a:pt x="18645" y="7622"/>
                    <a:pt x="18714" y="7622"/>
                  </a:cubicBezTo>
                  <a:cubicBezTo>
                    <a:pt x="18721" y="7622"/>
                    <a:pt x="18726" y="7619"/>
                    <a:pt x="18729" y="7614"/>
                  </a:cubicBezTo>
                  <a:lnTo>
                    <a:pt x="18196" y="7206"/>
                  </a:lnTo>
                  <a:cubicBezTo>
                    <a:pt x="18203" y="7193"/>
                    <a:pt x="18218" y="7187"/>
                    <a:pt x="18241" y="7187"/>
                  </a:cubicBezTo>
                  <a:cubicBezTo>
                    <a:pt x="18362" y="7187"/>
                    <a:pt x="18685" y="7358"/>
                    <a:pt x="18933" y="7625"/>
                  </a:cubicBezTo>
                  <a:cubicBezTo>
                    <a:pt x="18965" y="7685"/>
                    <a:pt x="18902" y="7691"/>
                    <a:pt x="18843" y="7691"/>
                  </a:cubicBezTo>
                  <a:cubicBezTo>
                    <a:pt x="18829" y="7691"/>
                    <a:pt x="18816" y="7690"/>
                    <a:pt x="18804" y="7690"/>
                  </a:cubicBezTo>
                  <a:cubicBezTo>
                    <a:pt x="18779" y="7690"/>
                    <a:pt x="18759" y="7692"/>
                    <a:pt x="18755" y="7700"/>
                  </a:cubicBezTo>
                  <a:cubicBezTo>
                    <a:pt x="18817" y="7718"/>
                    <a:pt x="19086" y="7950"/>
                    <a:pt x="19100" y="7994"/>
                  </a:cubicBezTo>
                  <a:lnTo>
                    <a:pt x="18938" y="7894"/>
                  </a:lnTo>
                  <a:lnTo>
                    <a:pt x="18938" y="7894"/>
                  </a:lnTo>
                  <a:cubicBezTo>
                    <a:pt x="19086" y="8089"/>
                    <a:pt x="19295" y="8096"/>
                    <a:pt x="19443" y="8356"/>
                  </a:cubicBezTo>
                  <a:cubicBezTo>
                    <a:pt x="19505" y="8428"/>
                    <a:pt x="19571" y="8624"/>
                    <a:pt x="19617" y="8624"/>
                  </a:cubicBezTo>
                  <a:cubicBezTo>
                    <a:pt x="19619" y="8624"/>
                    <a:pt x="19622" y="8623"/>
                    <a:pt x="19624" y="8622"/>
                  </a:cubicBezTo>
                  <a:cubicBezTo>
                    <a:pt x="19580" y="8448"/>
                    <a:pt x="19747" y="8228"/>
                    <a:pt x="19873" y="8228"/>
                  </a:cubicBezTo>
                  <a:cubicBezTo>
                    <a:pt x="19880" y="8228"/>
                    <a:pt x="19887" y="8229"/>
                    <a:pt x="19893" y="8230"/>
                  </a:cubicBezTo>
                  <a:cubicBezTo>
                    <a:pt x="19905" y="8249"/>
                    <a:pt x="19979" y="8349"/>
                    <a:pt x="20062" y="8481"/>
                  </a:cubicBezTo>
                  <a:cubicBezTo>
                    <a:pt x="20099" y="8541"/>
                    <a:pt x="20136" y="8606"/>
                    <a:pt x="20169" y="8664"/>
                  </a:cubicBezTo>
                  <a:cubicBezTo>
                    <a:pt x="20192" y="8708"/>
                    <a:pt x="20211" y="8757"/>
                    <a:pt x="20227" y="8805"/>
                  </a:cubicBezTo>
                  <a:cubicBezTo>
                    <a:pt x="20238" y="8855"/>
                    <a:pt x="20220" y="8870"/>
                    <a:pt x="20190" y="8870"/>
                  </a:cubicBezTo>
                  <a:cubicBezTo>
                    <a:pt x="20165" y="8870"/>
                    <a:pt x="20132" y="8860"/>
                    <a:pt x="20102" y="8849"/>
                  </a:cubicBezTo>
                  <a:cubicBezTo>
                    <a:pt x="20070" y="8840"/>
                    <a:pt x="20038" y="8830"/>
                    <a:pt x="20014" y="8830"/>
                  </a:cubicBezTo>
                  <a:cubicBezTo>
                    <a:pt x="19986" y="8830"/>
                    <a:pt x="19970" y="8842"/>
                    <a:pt x="19979" y="8882"/>
                  </a:cubicBezTo>
                  <a:cubicBezTo>
                    <a:pt x="19981" y="8880"/>
                    <a:pt x="19985" y="8879"/>
                    <a:pt x="19988" y="8879"/>
                  </a:cubicBezTo>
                  <a:cubicBezTo>
                    <a:pt x="20015" y="8879"/>
                    <a:pt x="20071" y="8919"/>
                    <a:pt x="20097" y="8940"/>
                  </a:cubicBezTo>
                  <a:cubicBezTo>
                    <a:pt x="20134" y="9030"/>
                    <a:pt x="20021" y="8944"/>
                    <a:pt x="20141" y="9114"/>
                  </a:cubicBezTo>
                  <a:cubicBezTo>
                    <a:pt x="20143" y="9113"/>
                    <a:pt x="20145" y="9113"/>
                    <a:pt x="20147" y="9113"/>
                  </a:cubicBezTo>
                  <a:cubicBezTo>
                    <a:pt x="20190" y="9113"/>
                    <a:pt x="20242" y="9202"/>
                    <a:pt x="20266" y="9255"/>
                  </a:cubicBezTo>
                  <a:cubicBezTo>
                    <a:pt x="20276" y="9278"/>
                    <a:pt x="20282" y="9295"/>
                    <a:pt x="20284" y="9295"/>
                  </a:cubicBezTo>
                  <a:cubicBezTo>
                    <a:pt x="20285" y="9295"/>
                    <a:pt x="20285" y="9294"/>
                    <a:pt x="20285" y="9292"/>
                  </a:cubicBezTo>
                  <a:cubicBezTo>
                    <a:pt x="20280" y="9248"/>
                    <a:pt x="20269" y="9204"/>
                    <a:pt x="20252" y="9162"/>
                  </a:cubicBezTo>
                  <a:lnTo>
                    <a:pt x="20252" y="9162"/>
                  </a:lnTo>
                  <a:cubicBezTo>
                    <a:pt x="20299" y="9220"/>
                    <a:pt x="20334" y="9287"/>
                    <a:pt x="20354" y="9359"/>
                  </a:cubicBezTo>
                  <a:cubicBezTo>
                    <a:pt x="20364" y="9389"/>
                    <a:pt x="20373" y="9420"/>
                    <a:pt x="20387" y="9457"/>
                  </a:cubicBezTo>
                  <a:cubicBezTo>
                    <a:pt x="20398" y="9503"/>
                    <a:pt x="20412" y="9552"/>
                    <a:pt x="20431" y="9598"/>
                  </a:cubicBezTo>
                  <a:cubicBezTo>
                    <a:pt x="20434" y="9584"/>
                    <a:pt x="20443" y="9577"/>
                    <a:pt x="20456" y="9577"/>
                  </a:cubicBezTo>
                  <a:cubicBezTo>
                    <a:pt x="20484" y="9577"/>
                    <a:pt x="20530" y="9611"/>
                    <a:pt x="20577" y="9668"/>
                  </a:cubicBezTo>
                  <a:cubicBezTo>
                    <a:pt x="20640" y="9749"/>
                    <a:pt x="20718" y="9874"/>
                    <a:pt x="20742" y="9985"/>
                  </a:cubicBezTo>
                  <a:cubicBezTo>
                    <a:pt x="20740" y="9985"/>
                    <a:pt x="20738" y="9984"/>
                    <a:pt x="20736" y="9984"/>
                  </a:cubicBezTo>
                  <a:cubicBezTo>
                    <a:pt x="20713" y="9984"/>
                    <a:pt x="20697" y="10031"/>
                    <a:pt x="20686" y="10055"/>
                  </a:cubicBezTo>
                  <a:cubicBezTo>
                    <a:pt x="20704" y="10168"/>
                    <a:pt x="20695" y="10270"/>
                    <a:pt x="20697" y="10363"/>
                  </a:cubicBezTo>
                  <a:cubicBezTo>
                    <a:pt x="20693" y="10456"/>
                    <a:pt x="20681" y="10542"/>
                    <a:pt x="20672" y="10627"/>
                  </a:cubicBezTo>
                  <a:cubicBezTo>
                    <a:pt x="20653" y="10711"/>
                    <a:pt x="20637" y="10792"/>
                    <a:pt x="20619" y="10880"/>
                  </a:cubicBezTo>
                  <a:cubicBezTo>
                    <a:pt x="20593" y="10964"/>
                    <a:pt x="20575" y="11056"/>
                    <a:pt x="20540" y="11156"/>
                  </a:cubicBezTo>
                  <a:cubicBezTo>
                    <a:pt x="20514" y="11180"/>
                    <a:pt x="20453" y="11298"/>
                    <a:pt x="20425" y="11298"/>
                  </a:cubicBezTo>
                  <a:cubicBezTo>
                    <a:pt x="20419" y="11298"/>
                    <a:pt x="20414" y="11291"/>
                    <a:pt x="20412" y="11272"/>
                  </a:cubicBezTo>
                  <a:cubicBezTo>
                    <a:pt x="20412" y="11353"/>
                    <a:pt x="20394" y="11434"/>
                    <a:pt x="20359" y="11508"/>
                  </a:cubicBezTo>
                  <a:cubicBezTo>
                    <a:pt x="20329" y="11541"/>
                    <a:pt x="20313" y="11554"/>
                    <a:pt x="20306" y="11554"/>
                  </a:cubicBezTo>
                  <a:cubicBezTo>
                    <a:pt x="20280" y="11554"/>
                    <a:pt x="20392" y="11354"/>
                    <a:pt x="20350" y="11354"/>
                  </a:cubicBezTo>
                  <a:cubicBezTo>
                    <a:pt x="20342" y="11354"/>
                    <a:pt x="20329" y="11362"/>
                    <a:pt x="20308" y="11379"/>
                  </a:cubicBezTo>
                  <a:cubicBezTo>
                    <a:pt x="20324" y="11395"/>
                    <a:pt x="20313" y="11478"/>
                    <a:pt x="20276" y="11573"/>
                  </a:cubicBezTo>
                  <a:cubicBezTo>
                    <a:pt x="20238" y="11671"/>
                    <a:pt x="20194" y="11768"/>
                    <a:pt x="20143" y="11861"/>
                  </a:cubicBezTo>
                  <a:cubicBezTo>
                    <a:pt x="20144" y="11861"/>
                    <a:pt x="20145" y="11861"/>
                    <a:pt x="20145" y="11861"/>
                  </a:cubicBezTo>
                  <a:cubicBezTo>
                    <a:pt x="20252" y="11861"/>
                    <a:pt x="20385" y="11507"/>
                    <a:pt x="20422" y="11332"/>
                  </a:cubicBezTo>
                  <a:cubicBezTo>
                    <a:pt x="20470" y="11353"/>
                    <a:pt x="20487" y="11446"/>
                    <a:pt x="20470" y="11594"/>
                  </a:cubicBezTo>
                  <a:cubicBezTo>
                    <a:pt x="20456" y="11680"/>
                    <a:pt x="20431" y="11763"/>
                    <a:pt x="20401" y="11844"/>
                  </a:cubicBezTo>
                  <a:cubicBezTo>
                    <a:pt x="20359" y="11946"/>
                    <a:pt x="20308" y="12044"/>
                    <a:pt x="20250" y="12137"/>
                  </a:cubicBezTo>
                  <a:cubicBezTo>
                    <a:pt x="20152" y="12263"/>
                    <a:pt x="20108" y="12295"/>
                    <a:pt x="20089" y="12295"/>
                  </a:cubicBezTo>
                  <a:cubicBezTo>
                    <a:pt x="20068" y="12295"/>
                    <a:pt x="20073" y="12259"/>
                    <a:pt x="20068" y="12259"/>
                  </a:cubicBezTo>
                  <a:lnTo>
                    <a:pt x="20068" y="12259"/>
                  </a:lnTo>
                  <a:cubicBezTo>
                    <a:pt x="20066" y="12259"/>
                    <a:pt x="20064" y="12261"/>
                    <a:pt x="20060" y="12269"/>
                  </a:cubicBezTo>
                  <a:cubicBezTo>
                    <a:pt x="19575" y="12732"/>
                    <a:pt x="19789" y="12802"/>
                    <a:pt x="19344" y="13140"/>
                  </a:cubicBezTo>
                  <a:cubicBezTo>
                    <a:pt x="19299" y="13164"/>
                    <a:pt x="19270" y="13173"/>
                    <a:pt x="19249" y="13173"/>
                  </a:cubicBezTo>
                  <a:cubicBezTo>
                    <a:pt x="19176" y="13173"/>
                    <a:pt x="19227" y="13052"/>
                    <a:pt x="19172" y="13052"/>
                  </a:cubicBezTo>
                  <a:cubicBezTo>
                    <a:pt x="19360" y="12832"/>
                    <a:pt x="19518" y="12769"/>
                    <a:pt x="19654" y="12630"/>
                  </a:cubicBezTo>
                  <a:lnTo>
                    <a:pt x="19654" y="12630"/>
                  </a:lnTo>
                  <a:lnTo>
                    <a:pt x="19460" y="12779"/>
                  </a:lnTo>
                  <a:cubicBezTo>
                    <a:pt x="19508" y="12698"/>
                    <a:pt x="19633" y="12549"/>
                    <a:pt x="19722" y="12489"/>
                  </a:cubicBezTo>
                  <a:lnTo>
                    <a:pt x="19722" y="12489"/>
                  </a:lnTo>
                  <a:cubicBezTo>
                    <a:pt x="19548" y="12575"/>
                    <a:pt x="18917" y="13275"/>
                    <a:pt x="18514" y="13599"/>
                  </a:cubicBezTo>
                  <a:cubicBezTo>
                    <a:pt x="18471" y="13669"/>
                    <a:pt x="18391" y="13779"/>
                    <a:pt x="18423" y="13779"/>
                  </a:cubicBezTo>
                  <a:cubicBezTo>
                    <a:pt x="18428" y="13779"/>
                    <a:pt x="18434" y="13777"/>
                    <a:pt x="18442" y="13773"/>
                  </a:cubicBezTo>
                  <a:lnTo>
                    <a:pt x="18551" y="13653"/>
                  </a:lnTo>
                  <a:cubicBezTo>
                    <a:pt x="18564" y="13646"/>
                    <a:pt x="18574" y="13644"/>
                    <a:pt x="18580" y="13644"/>
                  </a:cubicBezTo>
                  <a:cubicBezTo>
                    <a:pt x="18633" y="13644"/>
                    <a:pt x="18480" y="13823"/>
                    <a:pt x="18505" y="13823"/>
                  </a:cubicBezTo>
                  <a:cubicBezTo>
                    <a:pt x="18511" y="13823"/>
                    <a:pt x="18525" y="13815"/>
                    <a:pt x="18551" y="13794"/>
                  </a:cubicBezTo>
                  <a:lnTo>
                    <a:pt x="18551" y="13794"/>
                  </a:lnTo>
                  <a:cubicBezTo>
                    <a:pt x="18423" y="13975"/>
                    <a:pt x="18293" y="14191"/>
                    <a:pt x="18055" y="14385"/>
                  </a:cubicBezTo>
                  <a:lnTo>
                    <a:pt x="17965" y="14372"/>
                  </a:lnTo>
                  <a:lnTo>
                    <a:pt x="17965" y="14372"/>
                  </a:lnTo>
                  <a:cubicBezTo>
                    <a:pt x="17998" y="14369"/>
                    <a:pt x="18133" y="14260"/>
                    <a:pt x="18176" y="14188"/>
                  </a:cubicBezTo>
                  <a:lnTo>
                    <a:pt x="18176" y="14188"/>
                  </a:lnTo>
                  <a:cubicBezTo>
                    <a:pt x="18108" y="14301"/>
                    <a:pt x="17772" y="14447"/>
                    <a:pt x="17744" y="14615"/>
                  </a:cubicBezTo>
                  <a:lnTo>
                    <a:pt x="17934" y="14499"/>
                  </a:lnTo>
                  <a:lnTo>
                    <a:pt x="17934" y="14499"/>
                  </a:lnTo>
                  <a:cubicBezTo>
                    <a:pt x="17807" y="14682"/>
                    <a:pt x="17672" y="14930"/>
                    <a:pt x="17464" y="15106"/>
                  </a:cubicBezTo>
                  <a:cubicBezTo>
                    <a:pt x="17605" y="15071"/>
                    <a:pt x="17501" y="15055"/>
                    <a:pt x="17700" y="14981"/>
                  </a:cubicBezTo>
                  <a:lnTo>
                    <a:pt x="17700" y="14981"/>
                  </a:lnTo>
                  <a:cubicBezTo>
                    <a:pt x="17693" y="14982"/>
                    <a:pt x="17687" y="14983"/>
                    <a:pt x="17682" y="14983"/>
                  </a:cubicBezTo>
                  <a:cubicBezTo>
                    <a:pt x="17564" y="14983"/>
                    <a:pt x="18070" y="14586"/>
                    <a:pt x="17976" y="14586"/>
                  </a:cubicBezTo>
                  <a:cubicBezTo>
                    <a:pt x="17971" y="14586"/>
                    <a:pt x="17964" y="14587"/>
                    <a:pt x="17955" y="14589"/>
                  </a:cubicBezTo>
                  <a:lnTo>
                    <a:pt x="17955" y="14589"/>
                  </a:lnTo>
                  <a:cubicBezTo>
                    <a:pt x="18143" y="14518"/>
                    <a:pt x="18209" y="14381"/>
                    <a:pt x="18442" y="14267"/>
                  </a:cubicBezTo>
                  <a:cubicBezTo>
                    <a:pt x="18419" y="14255"/>
                    <a:pt x="18344" y="14297"/>
                    <a:pt x="18514" y="14144"/>
                  </a:cubicBezTo>
                  <a:cubicBezTo>
                    <a:pt x="18518" y="14128"/>
                    <a:pt x="18525" y="14109"/>
                    <a:pt x="18535" y="14093"/>
                  </a:cubicBezTo>
                  <a:lnTo>
                    <a:pt x="18546" y="14084"/>
                  </a:lnTo>
                  <a:lnTo>
                    <a:pt x="18546" y="14084"/>
                  </a:lnTo>
                  <a:cubicBezTo>
                    <a:pt x="18542" y="14086"/>
                    <a:pt x="18539" y="14089"/>
                    <a:pt x="18535" y="14091"/>
                  </a:cubicBezTo>
                  <a:cubicBezTo>
                    <a:pt x="18537" y="14086"/>
                    <a:pt x="18538" y="14083"/>
                    <a:pt x="18537" y="14083"/>
                  </a:cubicBezTo>
                  <a:lnTo>
                    <a:pt x="18537" y="14083"/>
                  </a:lnTo>
                  <a:cubicBezTo>
                    <a:pt x="18537" y="14083"/>
                    <a:pt x="18535" y="14086"/>
                    <a:pt x="18530" y="14093"/>
                  </a:cubicBezTo>
                  <a:cubicBezTo>
                    <a:pt x="18497" y="14119"/>
                    <a:pt x="18460" y="14137"/>
                    <a:pt x="18421" y="14149"/>
                  </a:cubicBezTo>
                  <a:cubicBezTo>
                    <a:pt x="18460" y="14028"/>
                    <a:pt x="18718" y="13771"/>
                    <a:pt x="18785" y="13664"/>
                  </a:cubicBezTo>
                  <a:cubicBezTo>
                    <a:pt x="18809" y="13644"/>
                    <a:pt x="18821" y="13636"/>
                    <a:pt x="18826" y="13636"/>
                  </a:cubicBezTo>
                  <a:lnTo>
                    <a:pt x="18826" y="13636"/>
                  </a:lnTo>
                  <a:cubicBezTo>
                    <a:pt x="18839" y="13636"/>
                    <a:pt x="18796" y="13697"/>
                    <a:pt x="18820" y="13697"/>
                  </a:cubicBezTo>
                  <a:cubicBezTo>
                    <a:pt x="18823" y="13697"/>
                    <a:pt x="18829" y="13695"/>
                    <a:pt x="18836" y="13692"/>
                  </a:cubicBezTo>
                  <a:lnTo>
                    <a:pt x="18933" y="13530"/>
                  </a:lnTo>
                  <a:cubicBezTo>
                    <a:pt x="18937" y="13532"/>
                    <a:pt x="18941" y="13532"/>
                    <a:pt x="18946" y="13532"/>
                  </a:cubicBezTo>
                  <a:cubicBezTo>
                    <a:pt x="18989" y="13532"/>
                    <a:pt x="19087" y="13470"/>
                    <a:pt x="19118" y="13470"/>
                  </a:cubicBezTo>
                  <a:cubicBezTo>
                    <a:pt x="19138" y="13470"/>
                    <a:pt x="19128" y="13498"/>
                    <a:pt x="19052" y="13592"/>
                  </a:cubicBezTo>
                  <a:lnTo>
                    <a:pt x="19258" y="13388"/>
                  </a:lnTo>
                  <a:cubicBezTo>
                    <a:pt x="19399" y="13291"/>
                    <a:pt x="19573" y="13136"/>
                    <a:pt x="19657" y="13018"/>
                  </a:cubicBezTo>
                  <a:cubicBezTo>
                    <a:pt x="19738" y="12948"/>
                    <a:pt x="19813" y="12811"/>
                    <a:pt x="19817" y="12811"/>
                  </a:cubicBezTo>
                  <a:lnTo>
                    <a:pt x="19817" y="12811"/>
                  </a:lnTo>
                  <a:cubicBezTo>
                    <a:pt x="19818" y="12811"/>
                    <a:pt x="19814" y="12821"/>
                    <a:pt x="19803" y="12846"/>
                  </a:cubicBezTo>
                  <a:lnTo>
                    <a:pt x="20097" y="12503"/>
                  </a:lnTo>
                  <a:lnTo>
                    <a:pt x="20109" y="12510"/>
                  </a:lnTo>
                  <a:lnTo>
                    <a:pt x="20169" y="12452"/>
                  </a:lnTo>
                  <a:lnTo>
                    <a:pt x="20232" y="12380"/>
                  </a:lnTo>
                  <a:cubicBezTo>
                    <a:pt x="20271" y="12331"/>
                    <a:pt x="20315" y="12285"/>
                    <a:pt x="20352" y="12234"/>
                  </a:cubicBezTo>
                  <a:cubicBezTo>
                    <a:pt x="20389" y="12183"/>
                    <a:pt x="20422" y="12127"/>
                    <a:pt x="20459" y="12072"/>
                  </a:cubicBezTo>
                  <a:cubicBezTo>
                    <a:pt x="20496" y="12018"/>
                    <a:pt x="20528" y="11963"/>
                    <a:pt x="20558" y="11905"/>
                  </a:cubicBezTo>
                  <a:cubicBezTo>
                    <a:pt x="20591" y="11847"/>
                    <a:pt x="20626" y="11791"/>
                    <a:pt x="20653" y="11731"/>
                  </a:cubicBezTo>
                  <a:cubicBezTo>
                    <a:pt x="20684" y="11671"/>
                    <a:pt x="20707" y="11608"/>
                    <a:pt x="20742" y="11550"/>
                  </a:cubicBezTo>
                  <a:cubicBezTo>
                    <a:pt x="20774" y="11490"/>
                    <a:pt x="20802" y="11427"/>
                    <a:pt x="20830" y="11365"/>
                  </a:cubicBezTo>
                  <a:cubicBezTo>
                    <a:pt x="20857" y="11300"/>
                    <a:pt x="20895" y="11239"/>
                    <a:pt x="20922" y="11172"/>
                  </a:cubicBezTo>
                  <a:cubicBezTo>
                    <a:pt x="20936" y="11089"/>
                    <a:pt x="20950" y="11005"/>
                    <a:pt x="20964" y="10908"/>
                  </a:cubicBezTo>
                  <a:cubicBezTo>
                    <a:pt x="20969" y="10859"/>
                    <a:pt x="20976" y="10806"/>
                    <a:pt x="20985" y="10748"/>
                  </a:cubicBezTo>
                  <a:cubicBezTo>
                    <a:pt x="20990" y="10720"/>
                    <a:pt x="20997" y="10690"/>
                    <a:pt x="20999" y="10658"/>
                  </a:cubicBezTo>
                  <a:cubicBezTo>
                    <a:pt x="21001" y="10627"/>
                    <a:pt x="21006" y="10595"/>
                    <a:pt x="21008" y="10560"/>
                  </a:cubicBezTo>
                  <a:lnTo>
                    <a:pt x="21059" y="10507"/>
                  </a:lnTo>
                  <a:cubicBezTo>
                    <a:pt x="21061" y="10398"/>
                    <a:pt x="21061" y="10236"/>
                    <a:pt x="21061" y="10085"/>
                  </a:cubicBezTo>
                  <a:cubicBezTo>
                    <a:pt x="21048" y="9939"/>
                    <a:pt x="21038" y="9804"/>
                    <a:pt x="20997" y="9765"/>
                  </a:cubicBezTo>
                  <a:cubicBezTo>
                    <a:pt x="21015" y="9672"/>
                    <a:pt x="21013" y="9577"/>
                    <a:pt x="20987" y="9485"/>
                  </a:cubicBezTo>
                  <a:cubicBezTo>
                    <a:pt x="20955" y="9355"/>
                    <a:pt x="20908" y="9230"/>
                    <a:pt x="20848" y="9109"/>
                  </a:cubicBezTo>
                  <a:cubicBezTo>
                    <a:pt x="20790" y="8977"/>
                    <a:pt x="20704" y="8854"/>
                    <a:pt x="20630" y="8738"/>
                  </a:cubicBezTo>
                  <a:lnTo>
                    <a:pt x="20405" y="8437"/>
                  </a:lnTo>
                  <a:lnTo>
                    <a:pt x="20350" y="8469"/>
                  </a:lnTo>
                  <a:cubicBezTo>
                    <a:pt x="20310" y="8425"/>
                    <a:pt x="20273" y="8383"/>
                    <a:pt x="20232" y="8342"/>
                  </a:cubicBezTo>
                  <a:lnTo>
                    <a:pt x="20204" y="8309"/>
                  </a:lnTo>
                  <a:lnTo>
                    <a:pt x="20183" y="8291"/>
                  </a:lnTo>
                  <a:lnTo>
                    <a:pt x="20176" y="8281"/>
                  </a:lnTo>
                  <a:lnTo>
                    <a:pt x="20160" y="8267"/>
                  </a:lnTo>
                  <a:lnTo>
                    <a:pt x="20092" y="8207"/>
                  </a:lnTo>
                  <a:cubicBezTo>
                    <a:pt x="20002" y="8126"/>
                    <a:pt x="19905" y="8045"/>
                    <a:pt x="19793" y="7950"/>
                  </a:cubicBezTo>
                  <a:lnTo>
                    <a:pt x="19766" y="8003"/>
                  </a:lnTo>
                  <a:cubicBezTo>
                    <a:pt x="19557" y="7859"/>
                    <a:pt x="19341" y="7521"/>
                    <a:pt x="19059" y="7247"/>
                  </a:cubicBezTo>
                  <a:lnTo>
                    <a:pt x="19059" y="7247"/>
                  </a:lnTo>
                  <a:cubicBezTo>
                    <a:pt x="19093" y="7252"/>
                    <a:pt x="19158" y="7326"/>
                    <a:pt x="19200" y="7384"/>
                  </a:cubicBezTo>
                  <a:cubicBezTo>
                    <a:pt x="18956" y="6962"/>
                    <a:pt x="18433" y="6749"/>
                    <a:pt x="18196" y="6380"/>
                  </a:cubicBezTo>
                  <a:cubicBezTo>
                    <a:pt x="18122" y="6332"/>
                    <a:pt x="18062" y="6271"/>
                    <a:pt x="18013" y="6197"/>
                  </a:cubicBezTo>
                  <a:lnTo>
                    <a:pt x="18013" y="6197"/>
                  </a:lnTo>
                  <a:cubicBezTo>
                    <a:pt x="18020" y="6204"/>
                    <a:pt x="18027" y="6209"/>
                    <a:pt x="18034" y="6214"/>
                  </a:cubicBezTo>
                  <a:lnTo>
                    <a:pt x="18004" y="6183"/>
                  </a:lnTo>
                  <a:cubicBezTo>
                    <a:pt x="17978" y="6144"/>
                    <a:pt x="17950" y="6100"/>
                    <a:pt x="17920" y="6058"/>
                  </a:cubicBezTo>
                  <a:lnTo>
                    <a:pt x="17920" y="6058"/>
                  </a:lnTo>
                  <a:cubicBezTo>
                    <a:pt x="17939" y="6095"/>
                    <a:pt x="17962" y="6132"/>
                    <a:pt x="17987" y="6167"/>
                  </a:cubicBezTo>
                  <a:cubicBezTo>
                    <a:pt x="17927" y="6109"/>
                    <a:pt x="17834" y="6026"/>
                    <a:pt x="17739" y="5949"/>
                  </a:cubicBezTo>
                  <a:lnTo>
                    <a:pt x="17744" y="5870"/>
                  </a:lnTo>
                  <a:lnTo>
                    <a:pt x="17723" y="5852"/>
                  </a:lnTo>
                  <a:cubicBezTo>
                    <a:pt x="17697" y="5813"/>
                    <a:pt x="17677" y="5797"/>
                    <a:pt x="17665" y="5797"/>
                  </a:cubicBezTo>
                  <a:cubicBezTo>
                    <a:pt x="17645" y="5797"/>
                    <a:pt x="17641" y="5834"/>
                    <a:pt x="17649" y="5882"/>
                  </a:cubicBezTo>
                  <a:cubicBezTo>
                    <a:pt x="17605" y="5847"/>
                    <a:pt x="17559" y="5819"/>
                    <a:pt x="17510" y="5792"/>
                  </a:cubicBezTo>
                  <a:cubicBezTo>
                    <a:pt x="17510" y="5655"/>
                    <a:pt x="17260" y="5590"/>
                    <a:pt x="17239" y="5423"/>
                  </a:cubicBezTo>
                  <a:cubicBezTo>
                    <a:pt x="17153" y="5402"/>
                    <a:pt x="16833" y="5072"/>
                    <a:pt x="16688" y="5045"/>
                  </a:cubicBezTo>
                  <a:lnTo>
                    <a:pt x="16688" y="5045"/>
                  </a:lnTo>
                  <a:cubicBezTo>
                    <a:pt x="16601" y="4940"/>
                    <a:pt x="16514" y="4838"/>
                    <a:pt x="16409" y="4774"/>
                  </a:cubicBezTo>
                  <a:lnTo>
                    <a:pt x="16420" y="4679"/>
                  </a:lnTo>
                  <a:lnTo>
                    <a:pt x="16138" y="4542"/>
                  </a:lnTo>
                  <a:cubicBezTo>
                    <a:pt x="16071" y="4428"/>
                    <a:pt x="16035" y="4359"/>
                    <a:pt x="16081" y="4359"/>
                  </a:cubicBezTo>
                  <a:cubicBezTo>
                    <a:pt x="16099" y="4359"/>
                    <a:pt x="16131" y="4370"/>
                    <a:pt x="16179" y="4394"/>
                  </a:cubicBezTo>
                  <a:cubicBezTo>
                    <a:pt x="15808" y="4153"/>
                    <a:pt x="15906" y="4171"/>
                    <a:pt x="15583" y="3974"/>
                  </a:cubicBezTo>
                  <a:lnTo>
                    <a:pt x="15630" y="3951"/>
                  </a:lnTo>
                  <a:cubicBezTo>
                    <a:pt x="15537" y="3861"/>
                    <a:pt x="15340" y="3759"/>
                    <a:pt x="15315" y="3673"/>
                  </a:cubicBezTo>
                  <a:cubicBezTo>
                    <a:pt x="15173" y="3399"/>
                    <a:pt x="14295" y="2634"/>
                    <a:pt x="13822" y="2038"/>
                  </a:cubicBezTo>
                  <a:cubicBezTo>
                    <a:pt x="13822" y="2075"/>
                    <a:pt x="13815" y="2090"/>
                    <a:pt x="13805" y="2090"/>
                  </a:cubicBezTo>
                  <a:cubicBezTo>
                    <a:pt x="13758" y="2090"/>
                    <a:pt x="13622" y="1800"/>
                    <a:pt x="13536" y="1800"/>
                  </a:cubicBezTo>
                  <a:cubicBezTo>
                    <a:pt x="13530" y="1800"/>
                    <a:pt x="13524" y="1801"/>
                    <a:pt x="13518" y="1804"/>
                  </a:cubicBezTo>
                  <a:cubicBezTo>
                    <a:pt x="13514" y="1763"/>
                    <a:pt x="13478" y="1703"/>
                    <a:pt x="13507" y="1703"/>
                  </a:cubicBezTo>
                  <a:cubicBezTo>
                    <a:pt x="13516" y="1703"/>
                    <a:pt x="13532" y="1709"/>
                    <a:pt x="13560" y="1725"/>
                  </a:cubicBezTo>
                  <a:cubicBezTo>
                    <a:pt x="13263" y="1475"/>
                    <a:pt x="13189" y="1278"/>
                    <a:pt x="12934" y="1157"/>
                  </a:cubicBezTo>
                  <a:cubicBezTo>
                    <a:pt x="12932" y="1141"/>
                    <a:pt x="12939" y="1136"/>
                    <a:pt x="12949" y="1136"/>
                  </a:cubicBezTo>
                  <a:cubicBezTo>
                    <a:pt x="12967" y="1136"/>
                    <a:pt x="12994" y="1150"/>
                    <a:pt x="13007" y="1150"/>
                  </a:cubicBezTo>
                  <a:cubicBezTo>
                    <a:pt x="13014" y="1150"/>
                    <a:pt x="13018" y="1146"/>
                    <a:pt x="13015" y="1137"/>
                  </a:cubicBezTo>
                  <a:cubicBezTo>
                    <a:pt x="12987" y="1120"/>
                    <a:pt x="12906" y="1072"/>
                    <a:pt x="12892" y="1030"/>
                  </a:cubicBezTo>
                  <a:cubicBezTo>
                    <a:pt x="12889" y="1019"/>
                    <a:pt x="12891" y="1015"/>
                    <a:pt x="12897" y="1015"/>
                  </a:cubicBezTo>
                  <a:cubicBezTo>
                    <a:pt x="12915" y="1015"/>
                    <a:pt x="12965" y="1056"/>
                    <a:pt x="13006" y="1081"/>
                  </a:cubicBezTo>
                  <a:cubicBezTo>
                    <a:pt x="12834" y="914"/>
                    <a:pt x="12728" y="866"/>
                    <a:pt x="12651" y="866"/>
                  </a:cubicBezTo>
                  <a:cubicBezTo>
                    <a:pt x="12603" y="866"/>
                    <a:pt x="12565" y="885"/>
                    <a:pt x="12530" y="905"/>
                  </a:cubicBezTo>
                  <a:cubicBezTo>
                    <a:pt x="12424" y="731"/>
                    <a:pt x="12331" y="652"/>
                    <a:pt x="12171" y="615"/>
                  </a:cubicBezTo>
                  <a:cubicBezTo>
                    <a:pt x="12155" y="578"/>
                    <a:pt x="12125" y="539"/>
                    <a:pt x="12127" y="520"/>
                  </a:cubicBezTo>
                  <a:cubicBezTo>
                    <a:pt x="12128" y="516"/>
                    <a:pt x="12130" y="513"/>
                    <a:pt x="12136" y="513"/>
                  </a:cubicBezTo>
                  <a:cubicBezTo>
                    <a:pt x="12152" y="513"/>
                    <a:pt x="12192" y="533"/>
                    <a:pt x="12271" y="592"/>
                  </a:cubicBezTo>
                  <a:cubicBezTo>
                    <a:pt x="12143" y="478"/>
                    <a:pt x="12004" y="379"/>
                    <a:pt x="11856" y="295"/>
                  </a:cubicBezTo>
                  <a:cubicBezTo>
                    <a:pt x="11710" y="212"/>
                    <a:pt x="11559" y="160"/>
                    <a:pt x="11495" y="160"/>
                  </a:cubicBezTo>
                  <a:cubicBezTo>
                    <a:pt x="11478" y="160"/>
                    <a:pt x="11468" y="163"/>
                    <a:pt x="11464" y="170"/>
                  </a:cubicBezTo>
                  <a:cubicBezTo>
                    <a:pt x="11429" y="135"/>
                    <a:pt x="11272" y="100"/>
                    <a:pt x="11232" y="100"/>
                  </a:cubicBezTo>
                  <a:cubicBezTo>
                    <a:pt x="11121" y="68"/>
                    <a:pt x="11010" y="45"/>
                    <a:pt x="10898" y="26"/>
                  </a:cubicBezTo>
                  <a:cubicBezTo>
                    <a:pt x="10854" y="19"/>
                    <a:pt x="10810" y="12"/>
                    <a:pt x="10757" y="8"/>
                  </a:cubicBezTo>
                  <a:cubicBezTo>
                    <a:pt x="10701" y="5"/>
                    <a:pt x="10636" y="1"/>
                    <a:pt x="10562" y="1"/>
                  </a:cubicBezTo>
                  <a:close/>
                  <a:moveTo>
                    <a:pt x="10330" y="20804"/>
                  </a:moveTo>
                  <a:lnTo>
                    <a:pt x="10356" y="20846"/>
                  </a:lnTo>
                  <a:cubicBezTo>
                    <a:pt x="10370" y="20867"/>
                    <a:pt x="10379" y="20888"/>
                    <a:pt x="10379" y="20888"/>
                  </a:cubicBezTo>
                  <a:lnTo>
                    <a:pt x="10500" y="20818"/>
                  </a:lnTo>
                  <a:lnTo>
                    <a:pt x="10500" y="20818"/>
                  </a:lnTo>
                  <a:cubicBezTo>
                    <a:pt x="10480" y="20819"/>
                    <a:pt x="10454" y="20821"/>
                    <a:pt x="10428" y="20821"/>
                  </a:cubicBezTo>
                  <a:cubicBezTo>
                    <a:pt x="10392" y="20821"/>
                    <a:pt x="10354" y="20818"/>
                    <a:pt x="10330" y="20804"/>
                  </a:cubicBezTo>
                  <a:close/>
                  <a:moveTo>
                    <a:pt x="9943" y="20842"/>
                  </a:moveTo>
                  <a:lnTo>
                    <a:pt x="9904" y="20844"/>
                  </a:lnTo>
                  <a:cubicBezTo>
                    <a:pt x="9904" y="20844"/>
                    <a:pt x="9957" y="20860"/>
                    <a:pt x="10010" y="20876"/>
                  </a:cubicBezTo>
                  <a:cubicBezTo>
                    <a:pt x="10064" y="20893"/>
                    <a:pt x="10117" y="20904"/>
                    <a:pt x="10117" y="20904"/>
                  </a:cubicBezTo>
                  <a:cubicBezTo>
                    <a:pt x="10117" y="20904"/>
                    <a:pt x="10082" y="20890"/>
                    <a:pt x="10050" y="20874"/>
                  </a:cubicBezTo>
                  <a:lnTo>
                    <a:pt x="9983" y="20842"/>
                  </a:lnTo>
                  <a:close/>
                  <a:moveTo>
                    <a:pt x="10584" y="20900"/>
                  </a:moveTo>
                  <a:lnTo>
                    <a:pt x="10584" y="20900"/>
                  </a:lnTo>
                  <a:cubicBezTo>
                    <a:pt x="10583" y="20900"/>
                    <a:pt x="10583" y="20900"/>
                    <a:pt x="10583" y="20902"/>
                  </a:cubicBezTo>
                  <a:cubicBezTo>
                    <a:pt x="10581" y="20902"/>
                    <a:pt x="10579" y="20902"/>
                    <a:pt x="10577" y="20902"/>
                  </a:cubicBezTo>
                  <a:cubicBezTo>
                    <a:pt x="10487" y="20902"/>
                    <a:pt x="10520" y="20951"/>
                    <a:pt x="10504" y="20960"/>
                  </a:cubicBezTo>
                  <a:cubicBezTo>
                    <a:pt x="10653" y="20947"/>
                    <a:pt x="10595" y="20900"/>
                    <a:pt x="10584" y="209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3403"/>
        <p:cNvGrpSpPr/>
        <p:nvPr/>
      </p:nvGrpSpPr>
      <p:grpSpPr>
        <a:xfrm>
          <a:off x="0" y="0"/>
          <a:ext cx="0" cy="0"/>
          <a:chOff x="0" y="0"/>
          <a:chExt cx="0" cy="0"/>
        </a:xfrm>
      </p:grpSpPr>
      <p:grpSp>
        <p:nvGrpSpPr>
          <p:cNvPr id="3404" name="Google Shape;3404;p37"/>
          <p:cNvGrpSpPr/>
          <p:nvPr/>
        </p:nvGrpSpPr>
        <p:grpSpPr>
          <a:xfrm>
            <a:off x="1174563" y="996875"/>
            <a:ext cx="6794870" cy="3149750"/>
            <a:chOff x="1132550" y="1080650"/>
            <a:chExt cx="6794870" cy="3149750"/>
          </a:xfrm>
        </p:grpSpPr>
        <p:sp>
          <p:nvSpPr>
            <p:cNvPr id="3405" name="Google Shape;3405;p37"/>
            <p:cNvSpPr/>
            <p:nvPr/>
          </p:nvSpPr>
          <p:spPr>
            <a:xfrm>
              <a:off x="1132550" y="1080650"/>
              <a:ext cx="6794870" cy="3095256"/>
            </a:xfrm>
            <a:custGeom>
              <a:avLst/>
              <a:gdLst/>
              <a:ahLst/>
              <a:cxnLst/>
              <a:rect l="l" t="t" r="r" b="b"/>
              <a:pathLst>
                <a:path w="65689" h="41971" extrusionOk="0">
                  <a:moveTo>
                    <a:pt x="0" y="0"/>
                  </a:moveTo>
                  <a:lnTo>
                    <a:pt x="439" y="41435"/>
                  </a:lnTo>
                  <a:lnTo>
                    <a:pt x="65688" y="41971"/>
                  </a:lnTo>
                  <a:lnTo>
                    <a:pt x="64829" y="422"/>
                  </a:lnTo>
                  <a:lnTo>
                    <a:pt x="34696" y="505"/>
                  </a:lnTo>
                  <a:lnTo>
                    <a:pt x="0" y="0"/>
                  </a:lnTo>
                  <a:close/>
                </a:path>
              </a:pathLst>
            </a:custGeom>
            <a:solidFill>
              <a:schemeClr val="accent4"/>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06" name="Google Shape;3406;p37"/>
            <p:cNvSpPr/>
            <p:nvPr/>
          </p:nvSpPr>
          <p:spPr>
            <a:xfrm>
              <a:off x="1175270" y="4033789"/>
              <a:ext cx="6751218" cy="196611"/>
            </a:xfrm>
            <a:custGeom>
              <a:avLst/>
              <a:gdLst/>
              <a:ahLst/>
              <a:cxnLst/>
              <a:rect l="l" t="t" r="r" b="b"/>
              <a:pathLst>
                <a:path w="65267" h="2666" extrusionOk="0">
                  <a:moveTo>
                    <a:pt x="55311" y="399"/>
                  </a:moveTo>
                  <a:lnTo>
                    <a:pt x="55311" y="399"/>
                  </a:lnTo>
                  <a:cubicBezTo>
                    <a:pt x="55312" y="400"/>
                    <a:pt x="55314" y="401"/>
                    <a:pt x="55315" y="402"/>
                  </a:cubicBezTo>
                  <a:lnTo>
                    <a:pt x="55315" y="402"/>
                  </a:lnTo>
                  <a:cubicBezTo>
                    <a:pt x="55314" y="401"/>
                    <a:pt x="55313" y="400"/>
                    <a:pt x="55311" y="399"/>
                  </a:cubicBezTo>
                  <a:close/>
                  <a:moveTo>
                    <a:pt x="50017" y="577"/>
                  </a:moveTo>
                  <a:cubicBezTo>
                    <a:pt x="49996" y="610"/>
                    <a:pt x="49984" y="621"/>
                    <a:pt x="49979" y="621"/>
                  </a:cubicBezTo>
                  <a:cubicBezTo>
                    <a:pt x="49970" y="621"/>
                    <a:pt x="49986" y="582"/>
                    <a:pt x="50017" y="577"/>
                  </a:cubicBezTo>
                  <a:close/>
                  <a:moveTo>
                    <a:pt x="37986" y="674"/>
                  </a:moveTo>
                  <a:cubicBezTo>
                    <a:pt x="38085" y="674"/>
                    <a:pt x="38225" y="716"/>
                    <a:pt x="37974" y="716"/>
                  </a:cubicBezTo>
                  <a:cubicBezTo>
                    <a:pt x="37958" y="716"/>
                    <a:pt x="37941" y="716"/>
                    <a:pt x="37922" y="716"/>
                  </a:cubicBezTo>
                  <a:cubicBezTo>
                    <a:pt x="37938" y="706"/>
                    <a:pt x="37953" y="692"/>
                    <a:pt x="37965" y="675"/>
                  </a:cubicBezTo>
                  <a:cubicBezTo>
                    <a:pt x="37972" y="675"/>
                    <a:pt x="37979" y="674"/>
                    <a:pt x="37986" y="674"/>
                  </a:cubicBezTo>
                  <a:close/>
                  <a:moveTo>
                    <a:pt x="15099" y="2106"/>
                  </a:moveTo>
                  <a:cubicBezTo>
                    <a:pt x="15108" y="2106"/>
                    <a:pt x="15092" y="2144"/>
                    <a:pt x="15061" y="2149"/>
                  </a:cubicBezTo>
                  <a:cubicBezTo>
                    <a:pt x="15082" y="2116"/>
                    <a:pt x="15094" y="2106"/>
                    <a:pt x="15099" y="2106"/>
                  </a:cubicBezTo>
                  <a:close/>
                  <a:moveTo>
                    <a:pt x="31031" y="2147"/>
                  </a:moveTo>
                  <a:cubicBezTo>
                    <a:pt x="31034" y="2147"/>
                    <a:pt x="31038" y="2161"/>
                    <a:pt x="31044" y="2177"/>
                  </a:cubicBezTo>
                  <a:cubicBezTo>
                    <a:pt x="31044" y="2177"/>
                    <a:pt x="31043" y="2177"/>
                    <a:pt x="31043" y="2177"/>
                  </a:cubicBezTo>
                  <a:cubicBezTo>
                    <a:pt x="31036" y="2177"/>
                    <a:pt x="31031" y="2183"/>
                    <a:pt x="31029" y="2200"/>
                  </a:cubicBezTo>
                  <a:lnTo>
                    <a:pt x="31029" y="2200"/>
                  </a:lnTo>
                  <a:cubicBezTo>
                    <a:pt x="31028" y="2160"/>
                    <a:pt x="31029" y="2147"/>
                    <a:pt x="31031" y="2147"/>
                  </a:cubicBezTo>
                  <a:close/>
                  <a:moveTo>
                    <a:pt x="43" y="1"/>
                  </a:moveTo>
                  <a:cubicBezTo>
                    <a:pt x="29" y="1"/>
                    <a:pt x="15" y="3"/>
                    <a:pt x="1" y="9"/>
                  </a:cubicBezTo>
                  <a:cubicBezTo>
                    <a:pt x="1" y="57"/>
                    <a:pt x="1" y="67"/>
                    <a:pt x="2" y="99"/>
                  </a:cubicBezTo>
                  <a:cubicBezTo>
                    <a:pt x="2" y="97"/>
                    <a:pt x="2" y="97"/>
                    <a:pt x="2" y="97"/>
                  </a:cubicBezTo>
                  <a:cubicBezTo>
                    <a:pt x="2" y="97"/>
                    <a:pt x="2" y="164"/>
                    <a:pt x="3" y="221"/>
                  </a:cubicBezTo>
                  <a:cubicBezTo>
                    <a:pt x="5" y="310"/>
                    <a:pt x="5" y="329"/>
                    <a:pt x="5" y="336"/>
                  </a:cubicBezTo>
                  <a:cubicBezTo>
                    <a:pt x="5" y="375"/>
                    <a:pt x="6" y="416"/>
                    <a:pt x="6" y="454"/>
                  </a:cubicBezTo>
                  <a:lnTo>
                    <a:pt x="6" y="496"/>
                  </a:lnTo>
                  <a:cubicBezTo>
                    <a:pt x="6" y="514"/>
                    <a:pt x="6" y="543"/>
                    <a:pt x="7" y="572"/>
                  </a:cubicBezTo>
                  <a:lnTo>
                    <a:pt x="7" y="631"/>
                  </a:lnTo>
                  <a:lnTo>
                    <a:pt x="7" y="677"/>
                  </a:lnTo>
                  <a:lnTo>
                    <a:pt x="7" y="678"/>
                  </a:lnTo>
                  <a:cubicBezTo>
                    <a:pt x="7" y="682"/>
                    <a:pt x="7" y="704"/>
                    <a:pt x="10" y="850"/>
                  </a:cubicBezTo>
                  <a:cubicBezTo>
                    <a:pt x="11" y="979"/>
                    <a:pt x="11" y="996"/>
                    <a:pt x="12" y="1056"/>
                  </a:cubicBezTo>
                  <a:lnTo>
                    <a:pt x="12" y="1076"/>
                  </a:lnTo>
                  <a:cubicBezTo>
                    <a:pt x="17" y="1495"/>
                    <a:pt x="16" y="1430"/>
                    <a:pt x="21" y="1848"/>
                  </a:cubicBezTo>
                  <a:cubicBezTo>
                    <a:pt x="23" y="1996"/>
                    <a:pt x="28" y="2436"/>
                    <a:pt x="28" y="2436"/>
                  </a:cubicBezTo>
                  <a:cubicBezTo>
                    <a:pt x="77" y="2466"/>
                    <a:pt x="130" y="2478"/>
                    <a:pt x="220" y="2478"/>
                  </a:cubicBezTo>
                  <a:cubicBezTo>
                    <a:pt x="328" y="2478"/>
                    <a:pt x="489" y="2461"/>
                    <a:pt x="757" y="2435"/>
                  </a:cubicBezTo>
                  <a:cubicBezTo>
                    <a:pt x="760" y="2448"/>
                    <a:pt x="867" y="2456"/>
                    <a:pt x="960" y="2456"/>
                  </a:cubicBezTo>
                  <a:cubicBezTo>
                    <a:pt x="1026" y="2456"/>
                    <a:pt x="1085" y="2452"/>
                    <a:pt x="1093" y="2444"/>
                  </a:cubicBezTo>
                  <a:cubicBezTo>
                    <a:pt x="1093" y="2443"/>
                    <a:pt x="1097" y="2443"/>
                    <a:pt x="1103" y="2443"/>
                  </a:cubicBezTo>
                  <a:cubicBezTo>
                    <a:pt x="1169" y="2443"/>
                    <a:pt x="1522" y="2479"/>
                    <a:pt x="1611" y="2535"/>
                  </a:cubicBezTo>
                  <a:cubicBezTo>
                    <a:pt x="1655" y="2505"/>
                    <a:pt x="1716" y="2495"/>
                    <a:pt x="1781" y="2495"/>
                  </a:cubicBezTo>
                  <a:cubicBezTo>
                    <a:pt x="1869" y="2495"/>
                    <a:pt x="1964" y="2514"/>
                    <a:pt x="2029" y="2524"/>
                  </a:cubicBezTo>
                  <a:cubicBezTo>
                    <a:pt x="2030" y="2524"/>
                    <a:pt x="2031" y="2524"/>
                    <a:pt x="2033" y="2524"/>
                  </a:cubicBezTo>
                  <a:cubicBezTo>
                    <a:pt x="2069" y="2524"/>
                    <a:pt x="2106" y="2556"/>
                    <a:pt x="2144" y="2556"/>
                  </a:cubicBezTo>
                  <a:cubicBezTo>
                    <a:pt x="2173" y="2556"/>
                    <a:pt x="2202" y="2538"/>
                    <a:pt x="2233" y="2477"/>
                  </a:cubicBezTo>
                  <a:cubicBezTo>
                    <a:pt x="2244" y="2479"/>
                    <a:pt x="2255" y="2480"/>
                    <a:pt x="2266" y="2480"/>
                  </a:cubicBezTo>
                  <a:cubicBezTo>
                    <a:pt x="2330" y="2480"/>
                    <a:pt x="2392" y="2448"/>
                    <a:pt x="2453" y="2427"/>
                  </a:cubicBezTo>
                  <a:cubicBezTo>
                    <a:pt x="2457" y="2419"/>
                    <a:pt x="2466" y="2415"/>
                    <a:pt x="2479" y="2415"/>
                  </a:cubicBezTo>
                  <a:cubicBezTo>
                    <a:pt x="2543" y="2415"/>
                    <a:pt x="2706" y="2505"/>
                    <a:pt x="2903" y="2505"/>
                  </a:cubicBezTo>
                  <a:cubicBezTo>
                    <a:pt x="2958" y="2505"/>
                    <a:pt x="3016" y="2498"/>
                    <a:pt x="3075" y="2479"/>
                  </a:cubicBezTo>
                  <a:cubicBezTo>
                    <a:pt x="3088" y="2475"/>
                    <a:pt x="3105" y="2474"/>
                    <a:pt x="3124" y="2474"/>
                  </a:cubicBezTo>
                  <a:cubicBezTo>
                    <a:pt x="3215" y="2474"/>
                    <a:pt x="3364" y="2512"/>
                    <a:pt x="3493" y="2512"/>
                  </a:cubicBezTo>
                  <a:cubicBezTo>
                    <a:pt x="3593" y="2512"/>
                    <a:pt x="3682" y="2489"/>
                    <a:pt x="3723" y="2409"/>
                  </a:cubicBezTo>
                  <a:cubicBezTo>
                    <a:pt x="3735" y="2405"/>
                    <a:pt x="3749" y="2403"/>
                    <a:pt x="3764" y="2403"/>
                  </a:cubicBezTo>
                  <a:cubicBezTo>
                    <a:pt x="3863" y="2403"/>
                    <a:pt x="4004" y="2487"/>
                    <a:pt x="4129" y="2487"/>
                  </a:cubicBezTo>
                  <a:cubicBezTo>
                    <a:pt x="4147" y="2487"/>
                    <a:pt x="4164" y="2486"/>
                    <a:pt x="4181" y="2482"/>
                  </a:cubicBezTo>
                  <a:cubicBezTo>
                    <a:pt x="4198" y="2478"/>
                    <a:pt x="4215" y="2476"/>
                    <a:pt x="4233" y="2476"/>
                  </a:cubicBezTo>
                  <a:cubicBezTo>
                    <a:pt x="4261" y="2476"/>
                    <a:pt x="4290" y="2480"/>
                    <a:pt x="4319" y="2480"/>
                  </a:cubicBezTo>
                  <a:cubicBezTo>
                    <a:pt x="4356" y="2480"/>
                    <a:pt x="4394" y="2475"/>
                    <a:pt x="4433" y="2453"/>
                  </a:cubicBezTo>
                  <a:cubicBezTo>
                    <a:pt x="4532" y="2449"/>
                    <a:pt x="4630" y="2431"/>
                    <a:pt x="4725" y="2401"/>
                  </a:cubicBezTo>
                  <a:cubicBezTo>
                    <a:pt x="4755" y="2421"/>
                    <a:pt x="4786" y="2429"/>
                    <a:pt x="4817" y="2429"/>
                  </a:cubicBezTo>
                  <a:cubicBezTo>
                    <a:pt x="4894" y="2429"/>
                    <a:pt x="4974" y="2377"/>
                    <a:pt x="5059" y="2329"/>
                  </a:cubicBezTo>
                  <a:cubicBezTo>
                    <a:pt x="5085" y="2348"/>
                    <a:pt x="5112" y="2355"/>
                    <a:pt x="5139" y="2355"/>
                  </a:cubicBezTo>
                  <a:cubicBezTo>
                    <a:pt x="5206" y="2355"/>
                    <a:pt x="5275" y="2313"/>
                    <a:pt x="5346" y="2313"/>
                  </a:cubicBezTo>
                  <a:cubicBezTo>
                    <a:pt x="5376" y="2313"/>
                    <a:pt x="5406" y="2320"/>
                    <a:pt x="5437" y="2341"/>
                  </a:cubicBezTo>
                  <a:cubicBezTo>
                    <a:pt x="5436" y="2284"/>
                    <a:pt x="5454" y="2255"/>
                    <a:pt x="5489" y="2255"/>
                  </a:cubicBezTo>
                  <a:cubicBezTo>
                    <a:pt x="5525" y="2255"/>
                    <a:pt x="5579" y="2287"/>
                    <a:pt x="5648" y="2348"/>
                  </a:cubicBezTo>
                  <a:cubicBezTo>
                    <a:pt x="5672" y="2300"/>
                    <a:pt x="5698" y="2271"/>
                    <a:pt x="5727" y="2271"/>
                  </a:cubicBezTo>
                  <a:cubicBezTo>
                    <a:pt x="5737" y="2271"/>
                    <a:pt x="5747" y="2274"/>
                    <a:pt x="5757" y="2281"/>
                  </a:cubicBezTo>
                  <a:cubicBezTo>
                    <a:pt x="5763" y="2275"/>
                    <a:pt x="5769" y="2272"/>
                    <a:pt x="5775" y="2272"/>
                  </a:cubicBezTo>
                  <a:cubicBezTo>
                    <a:pt x="5810" y="2272"/>
                    <a:pt x="5848" y="2363"/>
                    <a:pt x="5888" y="2366"/>
                  </a:cubicBezTo>
                  <a:cubicBezTo>
                    <a:pt x="5931" y="2405"/>
                    <a:pt x="5975" y="2421"/>
                    <a:pt x="6022" y="2421"/>
                  </a:cubicBezTo>
                  <a:cubicBezTo>
                    <a:pt x="6077" y="2421"/>
                    <a:pt x="6135" y="2398"/>
                    <a:pt x="6196" y="2364"/>
                  </a:cubicBezTo>
                  <a:cubicBezTo>
                    <a:pt x="6233" y="2406"/>
                    <a:pt x="6270" y="2426"/>
                    <a:pt x="6308" y="2426"/>
                  </a:cubicBezTo>
                  <a:cubicBezTo>
                    <a:pt x="6349" y="2426"/>
                    <a:pt x="6390" y="2402"/>
                    <a:pt x="6433" y="2354"/>
                  </a:cubicBezTo>
                  <a:cubicBezTo>
                    <a:pt x="6483" y="2347"/>
                    <a:pt x="6533" y="2317"/>
                    <a:pt x="6585" y="2317"/>
                  </a:cubicBezTo>
                  <a:cubicBezTo>
                    <a:pt x="6619" y="2317"/>
                    <a:pt x="6654" y="2331"/>
                    <a:pt x="6690" y="2373"/>
                  </a:cubicBezTo>
                  <a:cubicBezTo>
                    <a:pt x="6724" y="2402"/>
                    <a:pt x="6757" y="2412"/>
                    <a:pt x="6791" y="2412"/>
                  </a:cubicBezTo>
                  <a:cubicBezTo>
                    <a:pt x="6873" y="2412"/>
                    <a:pt x="6956" y="2353"/>
                    <a:pt x="7041" y="2353"/>
                  </a:cubicBezTo>
                  <a:cubicBezTo>
                    <a:pt x="7069" y="2353"/>
                    <a:pt x="7098" y="2359"/>
                    <a:pt x="7128" y="2378"/>
                  </a:cubicBezTo>
                  <a:cubicBezTo>
                    <a:pt x="7203" y="2381"/>
                    <a:pt x="7279" y="2403"/>
                    <a:pt x="7355" y="2415"/>
                  </a:cubicBezTo>
                  <a:cubicBezTo>
                    <a:pt x="7381" y="2418"/>
                    <a:pt x="7406" y="2420"/>
                    <a:pt x="7432" y="2420"/>
                  </a:cubicBezTo>
                  <a:cubicBezTo>
                    <a:pt x="7483" y="2420"/>
                    <a:pt x="7534" y="2411"/>
                    <a:pt x="7584" y="2384"/>
                  </a:cubicBezTo>
                  <a:cubicBezTo>
                    <a:pt x="7649" y="2350"/>
                    <a:pt x="7746" y="2337"/>
                    <a:pt x="7855" y="2337"/>
                  </a:cubicBezTo>
                  <a:cubicBezTo>
                    <a:pt x="8053" y="2337"/>
                    <a:pt x="8287" y="2380"/>
                    <a:pt x="8425" y="2415"/>
                  </a:cubicBezTo>
                  <a:lnTo>
                    <a:pt x="8534" y="2305"/>
                  </a:lnTo>
                  <a:cubicBezTo>
                    <a:pt x="8563" y="2349"/>
                    <a:pt x="8591" y="2367"/>
                    <a:pt x="8618" y="2367"/>
                  </a:cubicBezTo>
                  <a:cubicBezTo>
                    <a:pt x="8714" y="2367"/>
                    <a:pt x="8810" y="2147"/>
                    <a:pt x="9027" y="2065"/>
                  </a:cubicBezTo>
                  <a:cubicBezTo>
                    <a:pt x="9048" y="2102"/>
                    <a:pt x="9068" y="2140"/>
                    <a:pt x="9088" y="2177"/>
                  </a:cubicBezTo>
                  <a:cubicBezTo>
                    <a:pt x="9124" y="2123"/>
                    <a:pt x="9207" y="2098"/>
                    <a:pt x="9294" y="2098"/>
                  </a:cubicBezTo>
                  <a:cubicBezTo>
                    <a:pt x="9421" y="2098"/>
                    <a:pt x="9556" y="2150"/>
                    <a:pt x="9567" y="2236"/>
                  </a:cubicBezTo>
                  <a:cubicBezTo>
                    <a:pt x="9631" y="2073"/>
                    <a:pt x="9801" y="2056"/>
                    <a:pt x="9974" y="2056"/>
                  </a:cubicBezTo>
                  <a:cubicBezTo>
                    <a:pt x="10019" y="2056"/>
                    <a:pt x="10064" y="2057"/>
                    <a:pt x="10108" y="2057"/>
                  </a:cubicBezTo>
                  <a:cubicBezTo>
                    <a:pt x="10228" y="2057"/>
                    <a:pt x="10336" y="2048"/>
                    <a:pt x="10392" y="1982"/>
                  </a:cubicBezTo>
                  <a:cubicBezTo>
                    <a:pt x="10427" y="2035"/>
                    <a:pt x="10462" y="2060"/>
                    <a:pt x="10495" y="2060"/>
                  </a:cubicBezTo>
                  <a:cubicBezTo>
                    <a:pt x="10543" y="2060"/>
                    <a:pt x="10589" y="2008"/>
                    <a:pt x="10633" y="1912"/>
                  </a:cubicBezTo>
                  <a:cubicBezTo>
                    <a:pt x="10643" y="1874"/>
                    <a:pt x="10653" y="1862"/>
                    <a:pt x="10664" y="1862"/>
                  </a:cubicBezTo>
                  <a:cubicBezTo>
                    <a:pt x="10683" y="1862"/>
                    <a:pt x="10702" y="1904"/>
                    <a:pt x="10721" y="1904"/>
                  </a:cubicBezTo>
                  <a:cubicBezTo>
                    <a:pt x="10730" y="1904"/>
                    <a:pt x="10739" y="1894"/>
                    <a:pt x="10747" y="1867"/>
                  </a:cubicBezTo>
                  <a:cubicBezTo>
                    <a:pt x="10768" y="1846"/>
                    <a:pt x="10787" y="1772"/>
                    <a:pt x="10808" y="1772"/>
                  </a:cubicBezTo>
                  <a:cubicBezTo>
                    <a:pt x="10824" y="1772"/>
                    <a:pt x="10840" y="1819"/>
                    <a:pt x="10858" y="1977"/>
                  </a:cubicBezTo>
                  <a:cubicBezTo>
                    <a:pt x="10872" y="1952"/>
                    <a:pt x="10887" y="1943"/>
                    <a:pt x="10901" y="1943"/>
                  </a:cubicBezTo>
                  <a:cubicBezTo>
                    <a:pt x="10948" y="1943"/>
                    <a:pt x="10995" y="2043"/>
                    <a:pt x="11039" y="2043"/>
                  </a:cubicBezTo>
                  <a:cubicBezTo>
                    <a:pt x="11048" y="2043"/>
                    <a:pt x="11057" y="2039"/>
                    <a:pt x="11066" y="2029"/>
                  </a:cubicBezTo>
                  <a:cubicBezTo>
                    <a:pt x="11082" y="2060"/>
                    <a:pt x="11099" y="2071"/>
                    <a:pt x="11115" y="2071"/>
                  </a:cubicBezTo>
                  <a:cubicBezTo>
                    <a:pt x="11163" y="2071"/>
                    <a:pt x="11208" y="1967"/>
                    <a:pt x="11253" y="1954"/>
                  </a:cubicBezTo>
                  <a:cubicBezTo>
                    <a:pt x="11262" y="1942"/>
                    <a:pt x="11271" y="1937"/>
                    <a:pt x="11280" y="1937"/>
                  </a:cubicBezTo>
                  <a:cubicBezTo>
                    <a:pt x="11308" y="1937"/>
                    <a:pt x="11336" y="1978"/>
                    <a:pt x="11363" y="1978"/>
                  </a:cubicBezTo>
                  <a:cubicBezTo>
                    <a:pt x="11382" y="1978"/>
                    <a:pt x="11402" y="1955"/>
                    <a:pt x="11419" y="1878"/>
                  </a:cubicBezTo>
                  <a:cubicBezTo>
                    <a:pt x="11421" y="1878"/>
                    <a:pt x="11423" y="1878"/>
                    <a:pt x="11425" y="1878"/>
                  </a:cubicBezTo>
                  <a:cubicBezTo>
                    <a:pt x="11454" y="1878"/>
                    <a:pt x="11481" y="1846"/>
                    <a:pt x="11508" y="1846"/>
                  </a:cubicBezTo>
                  <a:cubicBezTo>
                    <a:pt x="11528" y="1846"/>
                    <a:pt x="11548" y="1865"/>
                    <a:pt x="11568" y="1932"/>
                  </a:cubicBezTo>
                  <a:cubicBezTo>
                    <a:pt x="11661" y="2037"/>
                    <a:pt x="11956" y="2038"/>
                    <a:pt x="12020" y="2123"/>
                  </a:cubicBezTo>
                  <a:cubicBezTo>
                    <a:pt x="12034" y="2046"/>
                    <a:pt x="12055" y="2016"/>
                    <a:pt x="12078" y="2016"/>
                  </a:cubicBezTo>
                  <a:cubicBezTo>
                    <a:pt x="12150" y="2016"/>
                    <a:pt x="12248" y="2304"/>
                    <a:pt x="12272" y="2304"/>
                  </a:cubicBezTo>
                  <a:cubicBezTo>
                    <a:pt x="12274" y="2305"/>
                    <a:pt x="12275" y="2306"/>
                    <a:pt x="12276" y="2306"/>
                  </a:cubicBezTo>
                  <a:cubicBezTo>
                    <a:pt x="12294" y="2306"/>
                    <a:pt x="12222" y="2129"/>
                    <a:pt x="12214" y="2129"/>
                  </a:cubicBezTo>
                  <a:cubicBezTo>
                    <a:pt x="12214" y="2129"/>
                    <a:pt x="12213" y="2129"/>
                    <a:pt x="12213" y="2131"/>
                  </a:cubicBezTo>
                  <a:cubicBezTo>
                    <a:pt x="12213" y="2110"/>
                    <a:pt x="12215" y="2101"/>
                    <a:pt x="12220" y="2101"/>
                  </a:cubicBezTo>
                  <a:cubicBezTo>
                    <a:pt x="12241" y="2101"/>
                    <a:pt x="12308" y="2321"/>
                    <a:pt x="12328" y="2321"/>
                  </a:cubicBezTo>
                  <a:cubicBezTo>
                    <a:pt x="12329" y="2321"/>
                    <a:pt x="12330" y="2321"/>
                    <a:pt x="12330" y="2319"/>
                  </a:cubicBezTo>
                  <a:cubicBezTo>
                    <a:pt x="12316" y="2299"/>
                    <a:pt x="12265" y="2158"/>
                    <a:pt x="12301" y="2142"/>
                  </a:cubicBezTo>
                  <a:lnTo>
                    <a:pt x="12301" y="2142"/>
                  </a:lnTo>
                  <a:cubicBezTo>
                    <a:pt x="12320" y="2149"/>
                    <a:pt x="12344" y="2240"/>
                    <a:pt x="12371" y="2240"/>
                  </a:cubicBezTo>
                  <a:cubicBezTo>
                    <a:pt x="12376" y="2240"/>
                    <a:pt x="12381" y="2237"/>
                    <a:pt x="12386" y="2229"/>
                  </a:cubicBezTo>
                  <a:cubicBezTo>
                    <a:pt x="12399" y="2202"/>
                    <a:pt x="12414" y="2111"/>
                    <a:pt x="12431" y="2111"/>
                  </a:cubicBezTo>
                  <a:cubicBezTo>
                    <a:pt x="12434" y="2111"/>
                    <a:pt x="12438" y="2114"/>
                    <a:pt x="12441" y="2122"/>
                  </a:cubicBezTo>
                  <a:cubicBezTo>
                    <a:pt x="12450" y="2153"/>
                    <a:pt x="12459" y="2159"/>
                    <a:pt x="12469" y="2159"/>
                  </a:cubicBezTo>
                  <a:cubicBezTo>
                    <a:pt x="12476" y="2159"/>
                    <a:pt x="12483" y="2156"/>
                    <a:pt x="12491" y="2156"/>
                  </a:cubicBezTo>
                  <a:cubicBezTo>
                    <a:pt x="12497" y="2156"/>
                    <a:pt x="12503" y="2158"/>
                    <a:pt x="12510" y="2166"/>
                  </a:cubicBezTo>
                  <a:cubicBezTo>
                    <a:pt x="12529" y="2116"/>
                    <a:pt x="12548" y="2050"/>
                    <a:pt x="12570" y="2050"/>
                  </a:cubicBezTo>
                  <a:cubicBezTo>
                    <a:pt x="12577" y="2050"/>
                    <a:pt x="12583" y="2055"/>
                    <a:pt x="12590" y="2067"/>
                  </a:cubicBezTo>
                  <a:cubicBezTo>
                    <a:pt x="12597" y="2064"/>
                    <a:pt x="12604" y="2062"/>
                    <a:pt x="12611" y="2062"/>
                  </a:cubicBezTo>
                  <a:cubicBezTo>
                    <a:pt x="12634" y="2062"/>
                    <a:pt x="12658" y="2079"/>
                    <a:pt x="12684" y="2118"/>
                  </a:cubicBezTo>
                  <a:cubicBezTo>
                    <a:pt x="12735" y="2154"/>
                    <a:pt x="12792" y="2276"/>
                    <a:pt x="12854" y="2276"/>
                  </a:cubicBezTo>
                  <a:cubicBezTo>
                    <a:pt x="12875" y="2276"/>
                    <a:pt x="12896" y="2262"/>
                    <a:pt x="12917" y="2228"/>
                  </a:cubicBezTo>
                  <a:cubicBezTo>
                    <a:pt x="13001" y="2238"/>
                    <a:pt x="13066" y="2268"/>
                    <a:pt x="13116" y="2268"/>
                  </a:cubicBezTo>
                  <a:cubicBezTo>
                    <a:pt x="13135" y="2268"/>
                    <a:pt x="13152" y="2264"/>
                    <a:pt x="13168" y="2252"/>
                  </a:cubicBezTo>
                  <a:cubicBezTo>
                    <a:pt x="13170" y="2252"/>
                    <a:pt x="13173" y="2252"/>
                    <a:pt x="13176" y="2252"/>
                  </a:cubicBezTo>
                  <a:cubicBezTo>
                    <a:pt x="13207" y="2252"/>
                    <a:pt x="13231" y="2237"/>
                    <a:pt x="13251" y="2237"/>
                  </a:cubicBezTo>
                  <a:cubicBezTo>
                    <a:pt x="13263" y="2237"/>
                    <a:pt x="13274" y="2243"/>
                    <a:pt x="13285" y="2263"/>
                  </a:cubicBezTo>
                  <a:cubicBezTo>
                    <a:pt x="13296" y="2266"/>
                    <a:pt x="13307" y="2267"/>
                    <a:pt x="13318" y="2267"/>
                  </a:cubicBezTo>
                  <a:cubicBezTo>
                    <a:pt x="13360" y="2267"/>
                    <a:pt x="13404" y="2248"/>
                    <a:pt x="13517" y="2189"/>
                  </a:cubicBezTo>
                  <a:cubicBezTo>
                    <a:pt x="13534" y="2147"/>
                    <a:pt x="13553" y="2133"/>
                    <a:pt x="13574" y="2133"/>
                  </a:cubicBezTo>
                  <a:cubicBezTo>
                    <a:pt x="13619" y="2133"/>
                    <a:pt x="13672" y="2197"/>
                    <a:pt x="13735" y="2197"/>
                  </a:cubicBezTo>
                  <a:cubicBezTo>
                    <a:pt x="13766" y="2197"/>
                    <a:pt x="13799" y="2182"/>
                    <a:pt x="13834" y="2137"/>
                  </a:cubicBezTo>
                  <a:cubicBezTo>
                    <a:pt x="13870" y="2128"/>
                    <a:pt x="13910" y="2123"/>
                    <a:pt x="13952" y="2123"/>
                  </a:cubicBezTo>
                  <a:cubicBezTo>
                    <a:pt x="14078" y="2123"/>
                    <a:pt x="14232" y="2161"/>
                    <a:pt x="14420" y="2210"/>
                  </a:cubicBezTo>
                  <a:cubicBezTo>
                    <a:pt x="14519" y="2216"/>
                    <a:pt x="14605" y="2221"/>
                    <a:pt x="14680" y="2222"/>
                  </a:cubicBezTo>
                  <a:cubicBezTo>
                    <a:pt x="14680" y="2214"/>
                    <a:pt x="14683" y="2208"/>
                    <a:pt x="14692" y="2208"/>
                  </a:cubicBezTo>
                  <a:cubicBezTo>
                    <a:pt x="14698" y="2208"/>
                    <a:pt x="14708" y="2212"/>
                    <a:pt x="14721" y="2221"/>
                  </a:cubicBezTo>
                  <a:lnTo>
                    <a:pt x="14752" y="2221"/>
                  </a:lnTo>
                  <a:lnTo>
                    <a:pt x="14749" y="2224"/>
                  </a:lnTo>
                  <a:cubicBezTo>
                    <a:pt x="14815" y="2224"/>
                    <a:pt x="14881" y="2217"/>
                    <a:pt x="14945" y="2205"/>
                  </a:cubicBezTo>
                  <a:cubicBezTo>
                    <a:pt x="14970" y="2205"/>
                    <a:pt x="14996" y="2208"/>
                    <a:pt x="15021" y="2214"/>
                  </a:cubicBezTo>
                  <a:cubicBezTo>
                    <a:pt x="15048" y="2185"/>
                    <a:pt x="15077" y="2176"/>
                    <a:pt x="15107" y="2176"/>
                  </a:cubicBezTo>
                  <a:cubicBezTo>
                    <a:pt x="15179" y="2176"/>
                    <a:pt x="15263" y="2231"/>
                    <a:pt x="15362" y="2231"/>
                  </a:cubicBezTo>
                  <a:cubicBezTo>
                    <a:pt x="15392" y="2231"/>
                    <a:pt x="15423" y="2226"/>
                    <a:pt x="15455" y="2214"/>
                  </a:cubicBezTo>
                  <a:cubicBezTo>
                    <a:pt x="15516" y="2210"/>
                    <a:pt x="15580" y="2137"/>
                    <a:pt x="15653" y="2137"/>
                  </a:cubicBezTo>
                  <a:cubicBezTo>
                    <a:pt x="15694" y="2137"/>
                    <a:pt x="15739" y="2161"/>
                    <a:pt x="15786" y="2236"/>
                  </a:cubicBezTo>
                  <a:cubicBezTo>
                    <a:pt x="15813" y="2246"/>
                    <a:pt x="15841" y="2249"/>
                    <a:pt x="15870" y="2249"/>
                  </a:cubicBezTo>
                  <a:cubicBezTo>
                    <a:pt x="15924" y="2249"/>
                    <a:pt x="15982" y="2238"/>
                    <a:pt x="16043" y="2238"/>
                  </a:cubicBezTo>
                  <a:cubicBezTo>
                    <a:pt x="16100" y="2238"/>
                    <a:pt x="16161" y="2247"/>
                    <a:pt x="16225" y="2285"/>
                  </a:cubicBezTo>
                  <a:cubicBezTo>
                    <a:pt x="16248" y="2302"/>
                    <a:pt x="16270" y="2308"/>
                    <a:pt x="16291" y="2308"/>
                  </a:cubicBezTo>
                  <a:cubicBezTo>
                    <a:pt x="16364" y="2308"/>
                    <a:pt x="16424" y="2226"/>
                    <a:pt x="16475" y="2226"/>
                  </a:cubicBezTo>
                  <a:cubicBezTo>
                    <a:pt x="16489" y="2226"/>
                    <a:pt x="16502" y="2232"/>
                    <a:pt x="16515" y="2248"/>
                  </a:cubicBezTo>
                  <a:cubicBezTo>
                    <a:pt x="16570" y="2292"/>
                    <a:pt x="16611" y="2334"/>
                    <a:pt x="16642" y="2334"/>
                  </a:cubicBezTo>
                  <a:cubicBezTo>
                    <a:pt x="16651" y="2334"/>
                    <a:pt x="16660" y="2330"/>
                    <a:pt x="16668" y="2320"/>
                  </a:cubicBezTo>
                  <a:cubicBezTo>
                    <a:pt x="16719" y="2330"/>
                    <a:pt x="16735" y="2346"/>
                    <a:pt x="16745" y="2346"/>
                  </a:cubicBezTo>
                  <a:cubicBezTo>
                    <a:pt x="16748" y="2346"/>
                    <a:pt x="16750" y="2345"/>
                    <a:pt x="16753" y="2342"/>
                  </a:cubicBezTo>
                  <a:cubicBezTo>
                    <a:pt x="16756" y="2352"/>
                    <a:pt x="16759" y="2356"/>
                    <a:pt x="16763" y="2356"/>
                  </a:cubicBezTo>
                  <a:cubicBezTo>
                    <a:pt x="16777" y="2356"/>
                    <a:pt x="16804" y="2308"/>
                    <a:pt x="16874" y="2306"/>
                  </a:cubicBezTo>
                  <a:cubicBezTo>
                    <a:pt x="16905" y="2347"/>
                    <a:pt x="16946" y="2411"/>
                    <a:pt x="16996" y="2411"/>
                  </a:cubicBezTo>
                  <a:cubicBezTo>
                    <a:pt x="17020" y="2411"/>
                    <a:pt x="17046" y="2397"/>
                    <a:pt x="17074" y="2360"/>
                  </a:cubicBezTo>
                  <a:cubicBezTo>
                    <a:pt x="17126" y="2368"/>
                    <a:pt x="17188" y="2381"/>
                    <a:pt x="17261" y="2381"/>
                  </a:cubicBezTo>
                  <a:cubicBezTo>
                    <a:pt x="17312" y="2381"/>
                    <a:pt x="17368" y="2375"/>
                    <a:pt x="17430" y="2356"/>
                  </a:cubicBezTo>
                  <a:cubicBezTo>
                    <a:pt x="17574" y="2415"/>
                    <a:pt x="17684" y="2441"/>
                    <a:pt x="17767" y="2441"/>
                  </a:cubicBezTo>
                  <a:cubicBezTo>
                    <a:pt x="17857" y="2441"/>
                    <a:pt x="17915" y="2410"/>
                    <a:pt x="17950" y="2356"/>
                  </a:cubicBezTo>
                  <a:cubicBezTo>
                    <a:pt x="17957" y="2347"/>
                    <a:pt x="17963" y="2341"/>
                    <a:pt x="17968" y="2333"/>
                  </a:cubicBezTo>
                  <a:cubicBezTo>
                    <a:pt x="17961" y="2318"/>
                    <a:pt x="17961" y="2299"/>
                    <a:pt x="17978" y="2291"/>
                  </a:cubicBezTo>
                  <a:cubicBezTo>
                    <a:pt x="17984" y="2277"/>
                    <a:pt x="17992" y="2271"/>
                    <a:pt x="18002" y="2271"/>
                  </a:cubicBezTo>
                  <a:cubicBezTo>
                    <a:pt x="18048" y="2271"/>
                    <a:pt x="18144" y="2393"/>
                    <a:pt x="18323" y="2393"/>
                  </a:cubicBezTo>
                  <a:cubicBezTo>
                    <a:pt x="18326" y="2393"/>
                    <a:pt x="18329" y="2393"/>
                    <a:pt x="18332" y="2393"/>
                  </a:cubicBezTo>
                  <a:cubicBezTo>
                    <a:pt x="18525" y="2362"/>
                    <a:pt x="18635" y="2321"/>
                    <a:pt x="18692" y="2321"/>
                  </a:cubicBezTo>
                  <a:cubicBezTo>
                    <a:pt x="18702" y="2321"/>
                    <a:pt x="18710" y="2322"/>
                    <a:pt x="18716" y="2324"/>
                  </a:cubicBezTo>
                  <a:cubicBezTo>
                    <a:pt x="18751" y="2330"/>
                    <a:pt x="18751" y="2371"/>
                    <a:pt x="18735" y="2371"/>
                  </a:cubicBezTo>
                  <a:cubicBezTo>
                    <a:pt x="18728" y="2371"/>
                    <a:pt x="18719" y="2364"/>
                    <a:pt x="18707" y="2345"/>
                  </a:cubicBezTo>
                  <a:cubicBezTo>
                    <a:pt x="18688" y="2364"/>
                    <a:pt x="18663" y="2370"/>
                    <a:pt x="18639" y="2370"/>
                  </a:cubicBezTo>
                  <a:cubicBezTo>
                    <a:pt x="18611" y="2370"/>
                    <a:pt x="18585" y="2362"/>
                    <a:pt x="18574" y="2362"/>
                  </a:cubicBezTo>
                  <a:cubicBezTo>
                    <a:pt x="18560" y="2362"/>
                    <a:pt x="18570" y="2375"/>
                    <a:pt x="18634" y="2435"/>
                  </a:cubicBezTo>
                  <a:cubicBezTo>
                    <a:pt x="18668" y="2448"/>
                    <a:pt x="18702" y="2451"/>
                    <a:pt x="18736" y="2451"/>
                  </a:cubicBezTo>
                  <a:cubicBezTo>
                    <a:pt x="18769" y="2451"/>
                    <a:pt x="18803" y="2448"/>
                    <a:pt x="18839" y="2448"/>
                  </a:cubicBezTo>
                  <a:cubicBezTo>
                    <a:pt x="18876" y="2448"/>
                    <a:pt x="18915" y="2451"/>
                    <a:pt x="18957" y="2464"/>
                  </a:cubicBezTo>
                  <a:cubicBezTo>
                    <a:pt x="19078" y="2359"/>
                    <a:pt x="19223" y="2318"/>
                    <a:pt x="19411" y="2312"/>
                  </a:cubicBezTo>
                  <a:cubicBezTo>
                    <a:pt x="19414" y="2311"/>
                    <a:pt x="19416" y="2311"/>
                    <a:pt x="19418" y="2311"/>
                  </a:cubicBezTo>
                  <a:cubicBezTo>
                    <a:pt x="19511" y="2311"/>
                    <a:pt x="19638" y="2619"/>
                    <a:pt x="19751" y="2619"/>
                  </a:cubicBezTo>
                  <a:cubicBezTo>
                    <a:pt x="19755" y="2619"/>
                    <a:pt x="19758" y="2619"/>
                    <a:pt x="19761" y="2618"/>
                  </a:cubicBezTo>
                  <a:cubicBezTo>
                    <a:pt x="19796" y="2614"/>
                    <a:pt x="19832" y="2612"/>
                    <a:pt x="19870" y="2612"/>
                  </a:cubicBezTo>
                  <a:cubicBezTo>
                    <a:pt x="19961" y="2612"/>
                    <a:pt x="20059" y="2624"/>
                    <a:pt x="20166" y="2647"/>
                  </a:cubicBezTo>
                  <a:cubicBezTo>
                    <a:pt x="20316" y="2625"/>
                    <a:pt x="20416" y="2603"/>
                    <a:pt x="20484" y="2490"/>
                  </a:cubicBezTo>
                  <a:cubicBezTo>
                    <a:pt x="20518" y="2505"/>
                    <a:pt x="20544" y="2516"/>
                    <a:pt x="20566" y="2516"/>
                  </a:cubicBezTo>
                  <a:cubicBezTo>
                    <a:pt x="20589" y="2516"/>
                    <a:pt x="20606" y="2503"/>
                    <a:pt x="20620" y="2469"/>
                  </a:cubicBezTo>
                  <a:cubicBezTo>
                    <a:pt x="20656" y="2473"/>
                    <a:pt x="20674" y="2522"/>
                    <a:pt x="20714" y="2522"/>
                  </a:cubicBezTo>
                  <a:cubicBezTo>
                    <a:pt x="20737" y="2522"/>
                    <a:pt x="20766" y="2507"/>
                    <a:pt x="20809" y="2459"/>
                  </a:cubicBezTo>
                  <a:cubicBezTo>
                    <a:pt x="20871" y="2402"/>
                    <a:pt x="20960" y="2417"/>
                    <a:pt x="21096" y="2407"/>
                  </a:cubicBezTo>
                  <a:cubicBezTo>
                    <a:pt x="21169" y="2446"/>
                    <a:pt x="21238" y="2461"/>
                    <a:pt x="21304" y="2461"/>
                  </a:cubicBezTo>
                  <a:cubicBezTo>
                    <a:pt x="21491" y="2461"/>
                    <a:pt x="21657" y="2347"/>
                    <a:pt x="21855" y="2347"/>
                  </a:cubicBezTo>
                  <a:cubicBezTo>
                    <a:pt x="21868" y="2347"/>
                    <a:pt x="21882" y="2347"/>
                    <a:pt x="21896" y="2348"/>
                  </a:cubicBezTo>
                  <a:cubicBezTo>
                    <a:pt x="22017" y="2360"/>
                    <a:pt x="22475" y="2495"/>
                    <a:pt x="22498" y="2495"/>
                  </a:cubicBezTo>
                  <a:cubicBezTo>
                    <a:pt x="23137" y="2466"/>
                    <a:pt x="23741" y="2253"/>
                    <a:pt x="24388" y="2253"/>
                  </a:cubicBezTo>
                  <a:cubicBezTo>
                    <a:pt x="24563" y="2253"/>
                    <a:pt x="24742" y="2268"/>
                    <a:pt x="24926" y="2308"/>
                  </a:cubicBezTo>
                  <a:cubicBezTo>
                    <a:pt x="24951" y="2317"/>
                    <a:pt x="24977" y="2320"/>
                    <a:pt x="25003" y="2320"/>
                  </a:cubicBezTo>
                  <a:cubicBezTo>
                    <a:pt x="25093" y="2320"/>
                    <a:pt x="25193" y="2280"/>
                    <a:pt x="25306" y="2280"/>
                  </a:cubicBezTo>
                  <a:cubicBezTo>
                    <a:pt x="25359" y="2280"/>
                    <a:pt x="25416" y="2289"/>
                    <a:pt x="25475" y="2315"/>
                  </a:cubicBezTo>
                  <a:cubicBezTo>
                    <a:pt x="25550" y="2331"/>
                    <a:pt x="25631" y="2336"/>
                    <a:pt x="25716" y="2336"/>
                  </a:cubicBezTo>
                  <a:cubicBezTo>
                    <a:pt x="25757" y="2336"/>
                    <a:pt x="25799" y="2335"/>
                    <a:pt x="25842" y="2333"/>
                  </a:cubicBezTo>
                  <a:cubicBezTo>
                    <a:pt x="25975" y="2327"/>
                    <a:pt x="26120" y="2313"/>
                    <a:pt x="26279" y="2305"/>
                  </a:cubicBezTo>
                  <a:cubicBezTo>
                    <a:pt x="26312" y="2299"/>
                    <a:pt x="26343" y="2296"/>
                    <a:pt x="26373" y="2296"/>
                  </a:cubicBezTo>
                  <a:cubicBezTo>
                    <a:pt x="26437" y="2296"/>
                    <a:pt x="26496" y="2306"/>
                    <a:pt x="26551" y="2306"/>
                  </a:cubicBezTo>
                  <a:cubicBezTo>
                    <a:pt x="26566" y="2306"/>
                    <a:pt x="26580" y="2306"/>
                    <a:pt x="26594" y="2304"/>
                  </a:cubicBezTo>
                  <a:cubicBezTo>
                    <a:pt x="26625" y="2335"/>
                    <a:pt x="26655" y="2344"/>
                    <a:pt x="26682" y="2344"/>
                  </a:cubicBezTo>
                  <a:cubicBezTo>
                    <a:pt x="26722" y="2344"/>
                    <a:pt x="26757" y="2326"/>
                    <a:pt x="26791" y="2326"/>
                  </a:cubicBezTo>
                  <a:cubicBezTo>
                    <a:pt x="26804" y="2326"/>
                    <a:pt x="26817" y="2329"/>
                    <a:pt x="26829" y="2337"/>
                  </a:cubicBezTo>
                  <a:cubicBezTo>
                    <a:pt x="26916" y="2352"/>
                    <a:pt x="26984" y="2402"/>
                    <a:pt x="27035" y="2402"/>
                  </a:cubicBezTo>
                  <a:cubicBezTo>
                    <a:pt x="27061" y="2402"/>
                    <a:pt x="27082" y="2389"/>
                    <a:pt x="27099" y="2351"/>
                  </a:cubicBezTo>
                  <a:cubicBezTo>
                    <a:pt x="27161" y="2305"/>
                    <a:pt x="27176" y="2278"/>
                    <a:pt x="27167" y="2278"/>
                  </a:cubicBezTo>
                  <a:cubicBezTo>
                    <a:pt x="27160" y="2278"/>
                    <a:pt x="27142" y="2291"/>
                    <a:pt x="27119" y="2319"/>
                  </a:cubicBezTo>
                  <a:cubicBezTo>
                    <a:pt x="27126" y="2311"/>
                    <a:pt x="27080" y="2310"/>
                    <a:pt x="27038" y="2310"/>
                  </a:cubicBezTo>
                  <a:cubicBezTo>
                    <a:pt x="27032" y="2310"/>
                    <a:pt x="27025" y="2310"/>
                    <a:pt x="27020" y="2310"/>
                  </a:cubicBezTo>
                  <a:cubicBezTo>
                    <a:pt x="26957" y="2310"/>
                    <a:pt x="26926" y="2309"/>
                    <a:pt x="27151" y="2277"/>
                  </a:cubicBezTo>
                  <a:cubicBezTo>
                    <a:pt x="27320" y="2253"/>
                    <a:pt x="27616" y="2242"/>
                    <a:pt x="27863" y="2242"/>
                  </a:cubicBezTo>
                  <a:cubicBezTo>
                    <a:pt x="27944" y="2242"/>
                    <a:pt x="28020" y="2243"/>
                    <a:pt x="28084" y="2245"/>
                  </a:cubicBezTo>
                  <a:cubicBezTo>
                    <a:pt x="28726" y="2270"/>
                    <a:pt x="28720" y="2362"/>
                    <a:pt x="29362" y="2387"/>
                  </a:cubicBezTo>
                  <a:cubicBezTo>
                    <a:pt x="29283" y="2360"/>
                    <a:pt x="29252" y="2286"/>
                    <a:pt x="29297" y="2238"/>
                  </a:cubicBezTo>
                  <a:lnTo>
                    <a:pt x="29297" y="2238"/>
                  </a:lnTo>
                  <a:cubicBezTo>
                    <a:pt x="29330" y="2278"/>
                    <a:pt x="29397" y="2297"/>
                    <a:pt x="29465" y="2297"/>
                  </a:cubicBezTo>
                  <a:cubicBezTo>
                    <a:pt x="29539" y="2297"/>
                    <a:pt x="29612" y="2274"/>
                    <a:pt x="29640" y="2228"/>
                  </a:cubicBezTo>
                  <a:cubicBezTo>
                    <a:pt x="29710" y="2234"/>
                    <a:pt x="29817" y="2236"/>
                    <a:pt x="29941" y="2236"/>
                  </a:cubicBezTo>
                  <a:cubicBezTo>
                    <a:pt x="30176" y="2236"/>
                    <a:pt x="30474" y="2229"/>
                    <a:pt x="30712" y="2229"/>
                  </a:cubicBezTo>
                  <a:cubicBezTo>
                    <a:pt x="30932" y="2229"/>
                    <a:pt x="31101" y="2235"/>
                    <a:pt x="31121" y="2261"/>
                  </a:cubicBezTo>
                  <a:cubicBezTo>
                    <a:pt x="31109" y="2245"/>
                    <a:pt x="31094" y="2225"/>
                    <a:pt x="31080" y="2208"/>
                  </a:cubicBezTo>
                  <a:cubicBezTo>
                    <a:pt x="31082" y="2208"/>
                    <a:pt x="31084" y="2208"/>
                    <a:pt x="31086" y="2208"/>
                  </a:cubicBezTo>
                  <a:cubicBezTo>
                    <a:pt x="31116" y="2208"/>
                    <a:pt x="31161" y="2272"/>
                    <a:pt x="31221" y="2312"/>
                  </a:cubicBezTo>
                  <a:cubicBezTo>
                    <a:pt x="31221" y="2317"/>
                    <a:pt x="31224" y="2320"/>
                    <a:pt x="31226" y="2324"/>
                  </a:cubicBezTo>
                  <a:cubicBezTo>
                    <a:pt x="31229" y="2339"/>
                    <a:pt x="31232" y="2345"/>
                    <a:pt x="31235" y="2345"/>
                  </a:cubicBezTo>
                  <a:cubicBezTo>
                    <a:pt x="31238" y="2345"/>
                    <a:pt x="31242" y="2338"/>
                    <a:pt x="31246" y="2326"/>
                  </a:cubicBezTo>
                  <a:cubicBezTo>
                    <a:pt x="31247" y="2326"/>
                    <a:pt x="31248" y="2327"/>
                    <a:pt x="31249" y="2328"/>
                  </a:cubicBezTo>
                  <a:cubicBezTo>
                    <a:pt x="31308" y="2338"/>
                    <a:pt x="31345" y="2341"/>
                    <a:pt x="31366" y="2341"/>
                  </a:cubicBezTo>
                  <a:cubicBezTo>
                    <a:pt x="31441" y="2341"/>
                    <a:pt x="31318" y="2295"/>
                    <a:pt x="31255" y="2295"/>
                  </a:cubicBezTo>
                  <a:cubicBezTo>
                    <a:pt x="31254" y="2295"/>
                    <a:pt x="31254" y="2295"/>
                    <a:pt x="31253" y="2295"/>
                  </a:cubicBezTo>
                  <a:cubicBezTo>
                    <a:pt x="31276" y="2192"/>
                    <a:pt x="31309" y="1970"/>
                    <a:pt x="31370" y="1970"/>
                  </a:cubicBezTo>
                  <a:cubicBezTo>
                    <a:pt x="31374" y="1970"/>
                    <a:pt x="31379" y="1971"/>
                    <a:pt x="31383" y="1973"/>
                  </a:cubicBezTo>
                  <a:cubicBezTo>
                    <a:pt x="31419" y="1981"/>
                    <a:pt x="31464" y="2029"/>
                    <a:pt x="31519" y="2029"/>
                  </a:cubicBezTo>
                  <a:cubicBezTo>
                    <a:pt x="31540" y="2029"/>
                    <a:pt x="31563" y="2021"/>
                    <a:pt x="31588" y="2001"/>
                  </a:cubicBezTo>
                  <a:lnTo>
                    <a:pt x="31588" y="2001"/>
                  </a:lnTo>
                  <a:cubicBezTo>
                    <a:pt x="31557" y="2027"/>
                    <a:pt x="32020" y="2048"/>
                    <a:pt x="32491" y="2048"/>
                  </a:cubicBezTo>
                  <a:cubicBezTo>
                    <a:pt x="32905" y="2048"/>
                    <a:pt x="33326" y="2032"/>
                    <a:pt x="33425" y="1987"/>
                  </a:cubicBezTo>
                  <a:cubicBezTo>
                    <a:pt x="33536" y="2180"/>
                    <a:pt x="34057" y="2226"/>
                    <a:pt x="34275" y="2226"/>
                  </a:cubicBezTo>
                  <a:cubicBezTo>
                    <a:pt x="34319" y="2226"/>
                    <a:pt x="34351" y="2224"/>
                    <a:pt x="34364" y="2221"/>
                  </a:cubicBezTo>
                  <a:cubicBezTo>
                    <a:pt x="34385" y="2217"/>
                    <a:pt x="34406" y="2215"/>
                    <a:pt x="34427" y="2215"/>
                  </a:cubicBezTo>
                  <a:cubicBezTo>
                    <a:pt x="34488" y="2215"/>
                    <a:pt x="34550" y="2230"/>
                    <a:pt x="34608" y="2245"/>
                  </a:cubicBezTo>
                  <a:cubicBezTo>
                    <a:pt x="34685" y="2266"/>
                    <a:pt x="35031" y="2266"/>
                    <a:pt x="35363" y="2266"/>
                  </a:cubicBezTo>
                  <a:cubicBezTo>
                    <a:pt x="35694" y="2266"/>
                    <a:pt x="36011" y="2266"/>
                    <a:pt x="36027" y="2287"/>
                  </a:cubicBezTo>
                  <a:cubicBezTo>
                    <a:pt x="36051" y="2285"/>
                    <a:pt x="36069" y="2282"/>
                    <a:pt x="36090" y="2282"/>
                  </a:cubicBezTo>
                  <a:cubicBezTo>
                    <a:pt x="36122" y="2282"/>
                    <a:pt x="36162" y="2288"/>
                    <a:pt x="36242" y="2314"/>
                  </a:cubicBezTo>
                  <a:cubicBezTo>
                    <a:pt x="36290" y="2318"/>
                    <a:pt x="36353" y="2340"/>
                    <a:pt x="36436" y="2340"/>
                  </a:cubicBezTo>
                  <a:cubicBezTo>
                    <a:pt x="36469" y="2340"/>
                    <a:pt x="36505" y="2336"/>
                    <a:pt x="36545" y="2327"/>
                  </a:cubicBezTo>
                  <a:cubicBezTo>
                    <a:pt x="36582" y="2344"/>
                    <a:pt x="36621" y="2350"/>
                    <a:pt x="36664" y="2350"/>
                  </a:cubicBezTo>
                  <a:cubicBezTo>
                    <a:pt x="36735" y="2350"/>
                    <a:pt x="36814" y="2335"/>
                    <a:pt x="36904" y="2335"/>
                  </a:cubicBezTo>
                  <a:cubicBezTo>
                    <a:pt x="36971" y="2335"/>
                    <a:pt x="37044" y="2343"/>
                    <a:pt x="37124" y="2371"/>
                  </a:cubicBezTo>
                  <a:cubicBezTo>
                    <a:pt x="37331" y="2388"/>
                    <a:pt x="37480" y="2393"/>
                    <a:pt x="37587" y="2397"/>
                  </a:cubicBezTo>
                  <a:cubicBezTo>
                    <a:pt x="37598" y="2390"/>
                    <a:pt x="37611" y="2384"/>
                    <a:pt x="37626" y="2375"/>
                  </a:cubicBezTo>
                  <a:cubicBezTo>
                    <a:pt x="37652" y="2379"/>
                    <a:pt x="37675" y="2383"/>
                    <a:pt x="37695" y="2385"/>
                  </a:cubicBezTo>
                  <a:cubicBezTo>
                    <a:pt x="37665" y="2385"/>
                    <a:pt x="37633" y="2389"/>
                    <a:pt x="37604" y="2397"/>
                  </a:cubicBezTo>
                  <a:cubicBezTo>
                    <a:pt x="37682" y="2401"/>
                    <a:pt x="37735" y="2404"/>
                    <a:pt x="37768" y="2413"/>
                  </a:cubicBezTo>
                  <a:cubicBezTo>
                    <a:pt x="37789" y="2425"/>
                    <a:pt x="37803" y="2430"/>
                    <a:pt x="37810" y="2430"/>
                  </a:cubicBezTo>
                  <a:cubicBezTo>
                    <a:pt x="37828" y="2430"/>
                    <a:pt x="37801" y="2399"/>
                    <a:pt x="37756" y="2399"/>
                  </a:cubicBezTo>
                  <a:cubicBezTo>
                    <a:pt x="37755" y="2399"/>
                    <a:pt x="37754" y="2399"/>
                    <a:pt x="37752" y="2399"/>
                  </a:cubicBezTo>
                  <a:cubicBezTo>
                    <a:pt x="37742" y="2395"/>
                    <a:pt x="37733" y="2392"/>
                    <a:pt x="37723" y="2390"/>
                  </a:cubicBezTo>
                  <a:lnTo>
                    <a:pt x="37723" y="2390"/>
                  </a:lnTo>
                  <a:cubicBezTo>
                    <a:pt x="37756" y="2394"/>
                    <a:pt x="37782" y="2395"/>
                    <a:pt x="37803" y="2395"/>
                  </a:cubicBezTo>
                  <a:cubicBezTo>
                    <a:pt x="37879" y="2395"/>
                    <a:pt x="37882" y="2375"/>
                    <a:pt x="37890" y="2366"/>
                  </a:cubicBezTo>
                  <a:cubicBezTo>
                    <a:pt x="37890" y="2366"/>
                    <a:pt x="37890" y="2366"/>
                    <a:pt x="37891" y="2366"/>
                  </a:cubicBezTo>
                  <a:cubicBezTo>
                    <a:pt x="37904" y="2366"/>
                    <a:pt x="37933" y="2311"/>
                    <a:pt x="38227" y="2289"/>
                  </a:cubicBezTo>
                  <a:cubicBezTo>
                    <a:pt x="38245" y="2294"/>
                    <a:pt x="38262" y="2296"/>
                    <a:pt x="38280" y="2296"/>
                  </a:cubicBezTo>
                  <a:cubicBezTo>
                    <a:pt x="38340" y="2296"/>
                    <a:pt x="38396" y="2271"/>
                    <a:pt x="38449" y="2271"/>
                  </a:cubicBezTo>
                  <a:cubicBezTo>
                    <a:pt x="38466" y="2271"/>
                    <a:pt x="38482" y="2273"/>
                    <a:pt x="38498" y="2280"/>
                  </a:cubicBezTo>
                  <a:cubicBezTo>
                    <a:pt x="38524" y="2258"/>
                    <a:pt x="38549" y="2249"/>
                    <a:pt x="38574" y="2249"/>
                  </a:cubicBezTo>
                  <a:cubicBezTo>
                    <a:pt x="38625" y="2249"/>
                    <a:pt x="38673" y="2285"/>
                    <a:pt x="38718" y="2318"/>
                  </a:cubicBezTo>
                  <a:cubicBezTo>
                    <a:pt x="38787" y="2411"/>
                    <a:pt x="39053" y="2553"/>
                    <a:pt x="39113" y="2641"/>
                  </a:cubicBezTo>
                  <a:cubicBezTo>
                    <a:pt x="39137" y="2622"/>
                    <a:pt x="39162" y="2612"/>
                    <a:pt x="39187" y="2612"/>
                  </a:cubicBezTo>
                  <a:cubicBezTo>
                    <a:pt x="39219" y="2612"/>
                    <a:pt x="39251" y="2628"/>
                    <a:pt x="39283" y="2660"/>
                  </a:cubicBezTo>
                  <a:cubicBezTo>
                    <a:pt x="39287" y="2664"/>
                    <a:pt x="39292" y="2665"/>
                    <a:pt x="39299" y="2665"/>
                  </a:cubicBezTo>
                  <a:cubicBezTo>
                    <a:pt x="39392" y="2665"/>
                    <a:pt x="39757" y="2373"/>
                    <a:pt x="39856" y="2373"/>
                  </a:cubicBezTo>
                  <a:cubicBezTo>
                    <a:pt x="39864" y="2373"/>
                    <a:pt x="39871" y="2375"/>
                    <a:pt x="39875" y="2379"/>
                  </a:cubicBezTo>
                  <a:cubicBezTo>
                    <a:pt x="39933" y="2387"/>
                    <a:pt x="39994" y="2371"/>
                    <a:pt x="40063" y="2440"/>
                  </a:cubicBezTo>
                  <a:cubicBezTo>
                    <a:pt x="40090" y="2438"/>
                    <a:pt x="40113" y="2437"/>
                    <a:pt x="40133" y="2437"/>
                  </a:cubicBezTo>
                  <a:cubicBezTo>
                    <a:pt x="40246" y="2437"/>
                    <a:pt x="40263" y="2468"/>
                    <a:pt x="40273" y="2468"/>
                  </a:cubicBezTo>
                  <a:cubicBezTo>
                    <a:pt x="40274" y="2468"/>
                    <a:pt x="40275" y="2467"/>
                    <a:pt x="40277" y="2465"/>
                  </a:cubicBezTo>
                  <a:cubicBezTo>
                    <a:pt x="40282" y="2463"/>
                    <a:pt x="40287" y="2374"/>
                    <a:pt x="40309" y="2374"/>
                  </a:cubicBezTo>
                  <a:cubicBezTo>
                    <a:pt x="40315" y="2374"/>
                    <a:pt x="40322" y="2380"/>
                    <a:pt x="40330" y="2395"/>
                  </a:cubicBezTo>
                  <a:cubicBezTo>
                    <a:pt x="40370" y="2395"/>
                    <a:pt x="40438" y="2375"/>
                    <a:pt x="40563" y="2354"/>
                  </a:cubicBezTo>
                  <a:cubicBezTo>
                    <a:pt x="40619" y="2378"/>
                    <a:pt x="40665" y="2386"/>
                    <a:pt x="40702" y="2386"/>
                  </a:cubicBezTo>
                  <a:cubicBezTo>
                    <a:pt x="40750" y="2386"/>
                    <a:pt x="40785" y="2374"/>
                    <a:pt x="40811" y="2370"/>
                  </a:cubicBezTo>
                  <a:cubicBezTo>
                    <a:pt x="40844" y="2311"/>
                    <a:pt x="40862" y="2286"/>
                    <a:pt x="40875" y="2286"/>
                  </a:cubicBezTo>
                  <a:cubicBezTo>
                    <a:pt x="40881" y="2286"/>
                    <a:pt x="40885" y="2290"/>
                    <a:pt x="40889" y="2298"/>
                  </a:cubicBezTo>
                  <a:cubicBezTo>
                    <a:pt x="40893" y="2300"/>
                    <a:pt x="40897" y="2301"/>
                    <a:pt x="40901" y="2301"/>
                  </a:cubicBezTo>
                  <a:cubicBezTo>
                    <a:pt x="40918" y="2301"/>
                    <a:pt x="40939" y="2278"/>
                    <a:pt x="41063" y="2273"/>
                  </a:cubicBezTo>
                  <a:cubicBezTo>
                    <a:pt x="41101" y="2293"/>
                    <a:pt x="41139" y="2305"/>
                    <a:pt x="41181" y="2305"/>
                  </a:cubicBezTo>
                  <a:cubicBezTo>
                    <a:pt x="41224" y="2305"/>
                    <a:pt x="41271" y="2293"/>
                    <a:pt x="41328" y="2263"/>
                  </a:cubicBezTo>
                  <a:lnTo>
                    <a:pt x="41328" y="2263"/>
                  </a:lnTo>
                  <a:cubicBezTo>
                    <a:pt x="41369" y="2271"/>
                    <a:pt x="41189" y="2499"/>
                    <a:pt x="41122" y="2577"/>
                  </a:cubicBezTo>
                  <a:cubicBezTo>
                    <a:pt x="41284" y="2477"/>
                    <a:pt x="42609" y="2393"/>
                    <a:pt x="42767" y="2393"/>
                  </a:cubicBezTo>
                  <a:cubicBezTo>
                    <a:pt x="42771" y="2393"/>
                    <a:pt x="42773" y="2393"/>
                    <a:pt x="42776" y="2393"/>
                  </a:cubicBezTo>
                  <a:cubicBezTo>
                    <a:pt x="42783" y="2397"/>
                    <a:pt x="42790" y="2399"/>
                    <a:pt x="42797" y="2399"/>
                  </a:cubicBezTo>
                  <a:cubicBezTo>
                    <a:pt x="42834" y="2399"/>
                    <a:pt x="42872" y="2349"/>
                    <a:pt x="42914" y="2349"/>
                  </a:cubicBezTo>
                  <a:cubicBezTo>
                    <a:pt x="42929" y="2349"/>
                    <a:pt x="42944" y="2356"/>
                    <a:pt x="42960" y="2374"/>
                  </a:cubicBezTo>
                  <a:cubicBezTo>
                    <a:pt x="42984" y="2392"/>
                    <a:pt x="43009" y="2395"/>
                    <a:pt x="43034" y="2395"/>
                  </a:cubicBezTo>
                  <a:cubicBezTo>
                    <a:pt x="43052" y="2395"/>
                    <a:pt x="43071" y="2393"/>
                    <a:pt x="43090" y="2393"/>
                  </a:cubicBezTo>
                  <a:cubicBezTo>
                    <a:pt x="43118" y="2393"/>
                    <a:pt x="43147" y="2398"/>
                    <a:pt x="43177" y="2418"/>
                  </a:cubicBezTo>
                  <a:cubicBezTo>
                    <a:pt x="43203" y="2428"/>
                    <a:pt x="43230" y="2432"/>
                    <a:pt x="43257" y="2432"/>
                  </a:cubicBezTo>
                  <a:cubicBezTo>
                    <a:pt x="43325" y="2432"/>
                    <a:pt x="43397" y="2411"/>
                    <a:pt x="43474" y="2411"/>
                  </a:cubicBezTo>
                  <a:cubicBezTo>
                    <a:pt x="43520" y="2411"/>
                    <a:pt x="43567" y="2418"/>
                    <a:pt x="43617" y="2443"/>
                  </a:cubicBezTo>
                  <a:cubicBezTo>
                    <a:pt x="43667" y="2417"/>
                    <a:pt x="43718" y="2392"/>
                    <a:pt x="43772" y="2392"/>
                  </a:cubicBezTo>
                  <a:cubicBezTo>
                    <a:pt x="43806" y="2392"/>
                    <a:pt x="43842" y="2403"/>
                    <a:pt x="43879" y="2431"/>
                  </a:cubicBezTo>
                  <a:cubicBezTo>
                    <a:pt x="43933" y="2472"/>
                    <a:pt x="43995" y="2488"/>
                    <a:pt x="44064" y="2488"/>
                  </a:cubicBezTo>
                  <a:cubicBezTo>
                    <a:pt x="44303" y="2488"/>
                    <a:pt x="44619" y="2291"/>
                    <a:pt x="44952" y="2291"/>
                  </a:cubicBezTo>
                  <a:cubicBezTo>
                    <a:pt x="44953" y="2291"/>
                    <a:pt x="44955" y="2291"/>
                    <a:pt x="44957" y="2291"/>
                  </a:cubicBezTo>
                  <a:cubicBezTo>
                    <a:pt x="45001" y="2291"/>
                    <a:pt x="45046" y="2295"/>
                    <a:pt x="45090" y="2301"/>
                  </a:cubicBezTo>
                  <a:cubicBezTo>
                    <a:pt x="45089" y="2296"/>
                    <a:pt x="45088" y="2290"/>
                    <a:pt x="45086" y="2284"/>
                  </a:cubicBezTo>
                  <a:cubicBezTo>
                    <a:pt x="45084" y="2277"/>
                    <a:pt x="45080" y="2270"/>
                    <a:pt x="45078" y="2264"/>
                  </a:cubicBezTo>
                  <a:lnTo>
                    <a:pt x="45078" y="2264"/>
                  </a:lnTo>
                  <a:cubicBezTo>
                    <a:pt x="45086" y="2269"/>
                    <a:pt x="45096" y="2272"/>
                    <a:pt x="45106" y="2272"/>
                  </a:cubicBezTo>
                  <a:cubicBezTo>
                    <a:pt x="45112" y="2272"/>
                    <a:pt x="45119" y="2271"/>
                    <a:pt x="45125" y="2268"/>
                  </a:cubicBezTo>
                  <a:cubicBezTo>
                    <a:pt x="45162" y="2244"/>
                    <a:pt x="45216" y="2233"/>
                    <a:pt x="45295" y="2219"/>
                  </a:cubicBezTo>
                  <a:cubicBezTo>
                    <a:pt x="45361" y="2230"/>
                    <a:pt x="45444" y="2283"/>
                    <a:pt x="45545" y="2283"/>
                  </a:cubicBezTo>
                  <a:cubicBezTo>
                    <a:pt x="45567" y="2283"/>
                    <a:pt x="45590" y="2280"/>
                    <a:pt x="45613" y="2275"/>
                  </a:cubicBezTo>
                  <a:cubicBezTo>
                    <a:pt x="45651" y="2291"/>
                    <a:pt x="45686" y="2297"/>
                    <a:pt x="45720" y="2297"/>
                  </a:cubicBezTo>
                  <a:cubicBezTo>
                    <a:pt x="45778" y="2297"/>
                    <a:pt x="45830" y="2279"/>
                    <a:pt x="45878" y="2266"/>
                  </a:cubicBezTo>
                  <a:lnTo>
                    <a:pt x="45893" y="2261"/>
                  </a:lnTo>
                  <a:cubicBezTo>
                    <a:pt x="45873" y="2228"/>
                    <a:pt x="45867" y="2169"/>
                    <a:pt x="45888" y="2169"/>
                  </a:cubicBezTo>
                  <a:cubicBezTo>
                    <a:pt x="45894" y="2169"/>
                    <a:pt x="45902" y="2174"/>
                    <a:pt x="45913" y="2187"/>
                  </a:cubicBezTo>
                  <a:cubicBezTo>
                    <a:pt x="45950" y="2124"/>
                    <a:pt x="45990" y="2146"/>
                    <a:pt x="46029" y="2109"/>
                  </a:cubicBezTo>
                  <a:cubicBezTo>
                    <a:pt x="46063" y="2139"/>
                    <a:pt x="46097" y="2183"/>
                    <a:pt x="46131" y="2183"/>
                  </a:cubicBezTo>
                  <a:cubicBezTo>
                    <a:pt x="46140" y="2183"/>
                    <a:pt x="46148" y="2180"/>
                    <a:pt x="46157" y="2174"/>
                  </a:cubicBezTo>
                  <a:cubicBezTo>
                    <a:pt x="46162" y="2168"/>
                    <a:pt x="46171" y="2164"/>
                    <a:pt x="46179" y="2164"/>
                  </a:cubicBezTo>
                  <a:cubicBezTo>
                    <a:pt x="46185" y="2164"/>
                    <a:pt x="46192" y="2166"/>
                    <a:pt x="46197" y="2170"/>
                  </a:cubicBezTo>
                  <a:cubicBezTo>
                    <a:pt x="46240" y="2170"/>
                    <a:pt x="46274" y="2201"/>
                    <a:pt x="46296" y="2247"/>
                  </a:cubicBezTo>
                  <a:cubicBezTo>
                    <a:pt x="46328" y="2270"/>
                    <a:pt x="46341" y="2287"/>
                    <a:pt x="46340" y="2296"/>
                  </a:cubicBezTo>
                  <a:cubicBezTo>
                    <a:pt x="46496" y="2366"/>
                    <a:pt x="46861" y="2410"/>
                    <a:pt x="47195" y="2410"/>
                  </a:cubicBezTo>
                  <a:cubicBezTo>
                    <a:pt x="47461" y="2410"/>
                    <a:pt x="47707" y="2382"/>
                    <a:pt x="47812" y="2318"/>
                  </a:cubicBezTo>
                  <a:cubicBezTo>
                    <a:pt x="47841" y="2350"/>
                    <a:pt x="47870" y="2362"/>
                    <a:pt x="47899" y="2362"/>
                  </a:cubicBezTo>
                  <a:cubicBezTo>
                    <a:pt x="47980" y="2362"/>
                    <a:pt x="48064" y="2270"/>
                    <a:pt x="48155" y="2270"/>
                  </a:cubicBezTo>
                  <a:cubicBezTo>
                    <a:pt x="48164" y="2270"/>
                    <a:pt x="48173" y="2271"/>
                    <a:pt x="48182" y="2273"/>
                  </a:cubicBezTo>
                  <a:cubicBezTo>
                    <a:pt x="48265" y="2196"/>
                    <a:pt x="48353" y="2152"/>
                    <a:pt x="48447" y="2152"/>
                  </a:cubicBezTo>
                  <a:cubicBezTo>
                    <a:pt x="48502" y="2152"/>
                    <a:pt x="48559" y="2167"/>
                    <a:pt x="48617" y="2200"/>
                  </a:cubicBezTo>
                  <a:cubicBezTo>
                    <a:pt x="48697" y="2267"/>
                    <a:pt x="48780" y="2300"/>
                    <a:pt x="48865" y="2301"/>
                  </a:cubicBezTo>
                  <a:cubicBezTo>
                    <a:pt x="48869" y="2301"/>
                    <a:pt x="48872" y="2301"/>
                    <a:pt x="48875" y="2301"/>
                  </a:cubicBezTo>
                  <a:cubicBezTo>
                    <a:pt x="48958" y="2301"/>
                    <a:pt x="49043" y="2271"/>
                    <a:pt x="49130" y="2212"/>
                  </a:cubicBezTo>
                  <a:cubicBezTo>
                    <a:pt x="49225" y="2276"/>
                    <a:pt x="49303" y="2298"/>
                    <a:pt x="49367" y="2298"/>
                  </a:cubicBezTo>
                  <a:cubicBezTo>
                    <a:pt x="49494" y="2298"/>
                    <a:pt x="49569" y="2214"/>
                    <a:pt x="49615" y="2198"/>
                  </a:cubicBezTo>
                  <a:cubicBezTo>
                    <a:pt x="49644" y="2237"/>
                    <a:pt x="49662" y="2249"/>
                    <a:pt x="49674" y="2249"/>
                  </a:cubicBezTo>
                  <a:cubicBezTo>
                    <a:pt x="49690" y="2249"/>
                    <a:pt x="49692" y="2224"/>
                    <a:pt x="49695" y="2221"/>
                  </a:cubicBezTo>
                  <a:cubicBezTo>
                    <a:pt x="49699" y="2211"/>
                    <a:pt x="49704" y="2189"/>
                    <a:pt x="49725" y="2189"/>
                  </a:cubicBezTo>
                  <a:cubicBezTo>
                    <a:pt x="49739" y="2189"/>
                    <a:pt x="49760" y="2199"/>
                    <a:pt x="49794" y="2230"/>
                  </a:cubicBezTo>
                  <a:cubicBezTo>
                    <a:pt x="49856" y="2285"/>
                    <a:pt x="50027" y="2303"/>
                    <a:pt x="50237" y="2303"/>
                  </a:cubicBezTo>
                  <a:cubicBezTo>
                    <a:pt x="50622" y="2303"/>
                    <a:pt x="51137" y="2243"/>
                    <a:pt x="51330" y="2243"/>
                  </a:cubicBezTo>
                  <a:cubicBezTo>
                    <a:pt x="51335" y="2243"/>
                    <a:pt x="51339" y="2243"/>
                    <a:pt x="51344" y="2243"/>
                  </a:cubicBezTo>
                  <a:lnTo>
                    <a:pt x="51787" y="2250"/>
                  </a:lnTo>
                  <a:cubicBezTo>
                    <a:pt x="51787" y="2250"/>
                    <a:pt x="51788" y="2250"/>
                    <a:pt x="51789" y="2250"/>
                  </a:cubicBezTo>
                  <a:cubicBezTo>
                    <a:pt x="51881" y="2250"/>
                    <a:pt x="52118" y="2182"/>
                    <a:pt x="52251" y="2182"/>
                  </a:cubicBezTo>
                  <a:cubicBezTo>
                    <a:pt x="52297" y="2182"/>
                    <a:pt x="52330" y="2190"/>
                    <a:pt x="52340" y="2212"/>
                  </a:cubicBezTo>
                  <a:cubicBezTo>
                    <a:pt x="52361" y="2254"/>
                    <a:pt x="52381" y="2264"/>
                    <a:pt x="52402" y="2264"/>
                  </a:cubicBezTo>
                  <a:cubicBezTo>
                    <a:pt x="52418" y="2264"/>
                    <a:pt x="52434" y="2258"/>
                    <a:pt x="52451" y="2258"/>
                  </a:cubicBezTo>
                  <a:cubicBezTo>
                    <a:pt x="52468" y="2258"/>
                    <a:pt x="52485" y="2264"/>
                    <a:pt x="52503" y="2286"/>
                  </a:cubicBezTo>
                  <a:cubicBezTo>
                    <a:pt x="52518" y="2300"/>
                    <a:pt x="52533" y="2306"/>
                    <a:pt x="52547" y="2306"/>
                  </a:cubicBezTo>
                  <a:cubicBezTo>
                    <a:pt x="52593" y="2306"/>
                    <a:pt x="52639" y="2254"/>
                    <a:pt x="52690" y="2243"/>
                  </a:cubicBezTo>
                  <a:cubicBezTo>
                    <a:pt x="52709" y="2207"/>
                    <a:pt x="52729" y="2194"/>
                    <a:pt x="52750" y="2194"/>
                  </a:cubicBezTo>
                  <a:cubicBezTo>
                    <a:pt x="52800" y="2194"/>
                    <a:pt x="52855" y="2271"/>
                    <a:pt x="52912" y="2280"/>
                  </a:cubicBezTo>
                  <a:cubicBezTo>
                    <a:pt x="52939" y="2315"/>
                    <a:pt x="52967" y="2326"/>
                    <a:pt x="52996" y="2326"/>
                  </a:cubicBezTo>
                  <a:cubicBezTo>
                    <a:pt x="53032" y="2326"/>
                    <a:pt x="53070" y="2309"/>
                    <a:pt x="53109" y="2309"/>
                  </a:cubicBezTo>
                  <a:cubicBezTo>
                    <a:pt x="53128" y="2309"/>
                    <a:pt x="53148" y="2313"/>
                    <a:pt x="53169" y="2326"/>
                  </a:cubicBezTo>
                  <a:cubicBezTo>
                    <a:pt x="53261" y="2371"/>
                    <a:pt x="53339" y="2418"/>
                    <a:pt x="53404" y="2425"/>
                  </a:cubicBezTo>
                  <a:cubicBezTo>
                    <a:pt x="53405" y="2425"/>
                    <a:pt x="53407" y="2425"/>
                    <a:pt x="53408" y="2425"/>
                  </a:cubicBezTo>
                  <a:cubicBezTo>
                    <a:pt x="53447" y="2425"/>
                    <a:pt x="53482" y="2479"/>
                    <a:pt x="53512" y="2479"/>
                  </a:cubicBezTo>
                  <a:cubicBezTo>
                    <a:pt x="53530" y="2479"/>
                    <a:pt x="53546" y="2460"/>
                    <a:pt x="53559" y="2397"/>
                  </a:cubicBezTo>
                  <a:cubicBezTo>
                    <a:pt x="53575" y="2414"/>
                    <a:pt x="53589" y="2421"/>
                    <a:pt x="53602" y="2421"/>
                  </a:cubicBezTo>
                  <a:cubicBezTo>
                    <a:pt x="53642" y="2421"/>
                    <a:pt x="53668" y="2354"/>
                    <a:pt x="53686" y="2354"/>
                  </a:cubicBezTo>
                  <a:cubicBezTo>
                    <a:pt x="53694" y="2354"/>
                    <a:pt x="53700" y="2364"/>
                    <a:pt x="53706" y="2393"/>
                  </a:cubicBezTo>
                  <a:cubicBezTo>
                    <a:pt x="53719" y="2379"/>
                    <a:pt x="53725" y="2376"/>
                    <a:pt x="53729" y="2376"/>
                  </a:cubicBezTo>
                  <a:cubicBezTo>
                    <a:pt x="53733" y="2376"/>
                    <a:pt x="53734" y="2378"/>
                    <a:pt x="53736" y="2378"/>
                  </a:cubicBezTo>
                  <a:cubicBezTo>
                    <a:pt x="53741" y="2378"/>
                    <a:pt x="53747" y="2371"/>
                    <a:pt x="53772" y="2329"/>
                  </a:cubicBezTo>
                  <a:cubicBezTo>
                    <a:pt x="53787" y="2238"/>
                    <a:pt x="53811" y="2177"/>
                    <a:pt x="53848" y="2177"/>
                  </a:cubicBezTo>
                  <a:cubicBezTo>
                    <a:pt x="53873" y="2177"/>
                    <a:pt x="53904" y="2203"/>
                    <a:pt x="53942" y="2266"/>
                  </a:cubicBezTo>
                  <a:cubicBezTo>
                    <a:pt x="53982" y="2264"/>
                    <a:pt x="54028" y="2191"/>
                    <a:pt x="54085" y="2191"/>
                  </a:cubicBezTo>
                  <a:cubicBezTo>
                    <a:pt x="54095" y="2191"/>
                    <a:pt x="54106" y="2193"/>
                    <a:pt x="54117" y="2198"/>
                  </a:cubicBezTo>
                  <a:cubicBezTo>
                    <a:pt x="54137" y="2182"/>
                    <a:pt x="54158" y="2177"/>
                    <a:pt x="54181" y="2177"/>
                  </a:cubicBezTo>
                  <a:cubicBezTo>
                    <a:pt x="54237" y="2177"/>
                    <a:pt x="54301" y="2211"/>
                    <a:pt x="54372" y="2215"/>
                  </a:cubicBezTo>
                  <a:cubicBezTo>
                    <a:pt x="54427" y="2180"/>
                    <a:pt x="54477" y="2170"/>
                    <a:pt x="54523" y="2170"/>
                  </a:cubicBezTo>
                  <a:cubicBezTo>
                    <a:pt x="54584" y="2170"/>
                    <a:pt x="54638" y="2188"/>
                    <a:pt x="54684" y="2188"/>
                  </a:cubicBezTo>
                  <a:cubicBezTo>
                    <a:pt x="54697" y="2188"/>
                    <a:pt x="54709" y="2187"/>
                    <a:pt x="54721" y="2183"/>
                  </a:cubicBezTo>
                  <a:cubicBezTo>
                    <a:pt x="54744" y="2203"/>
                    <a:pt x="54764" y="2210"/>
                    <a:pt x="54782" y="2210"/>
                  </a:cubicBezTo>
                  <a:cubicBezTo>
                    <a:pt x="54828" y="2210"/>
                    <a:pt x="54861" y="2167"/>
                    <a:pt x="54886" y="2167"/>
                  </a:cubicBezTo>
                  <a:cubicBezTo>
                    <a:pt x="54889" y="2167"/>
                    <a:pt x="54892" y="2168"/>
                    <a:pt x="54895" y="2169"/>
                  </a:cubicBezTo>
                  <a:cubicBezTo>
                    <a:pt x="54903" y="2168"/>
                    <a:pt x="54910" y="2165"/>
                    <a:pt x="54918" y="2163"/>
                  </a:cubicBezTo>
                  <a:lnTo>
                    <a:pt x="54918" y="2163"/>
                  </a:lnTo>
                  <a:cubicBezTo>
                    <a:pt x="54916" y="2175"/>
                    <a:pt x="54913" y="2191"/>
                    <a:pt x="54912" y="2205"/>
                  </a:cubicBezTo>
                  <a:cubicBezTo>
                    <a:pt x="54904" y="2214"/>
                    <a:pt x="54910" y="2231"/>
                    <a:pt x="54963" y="2249"/>
                  </a:cubicBezTo>
                  <a:cubicBezTo>
                    <a:pt x="55015" y="2266"/>
                    <a:pt x="55110" y="2284"/>
                    <a:pt x="55279" y="2294"/>
                  </a:cubicBezTo>
                  <a:cubicBezTo>
                    <a:pt x="55314" y="2348"/>
                    <a:pt x="55347" y="2367"/>
                    <a:pt x="55378" y="2367"/>
                  </a:cubicBezTo>
                  <a:cubicBezTo>
                    <a:pt x="55416" y="2367"/>
                    <a:pt x="55452" y="2337"/>
                    <a:pt x="55487" y="2305"/>
                  </a:cubicBezTo>
                  <a:cubicBezTo>
                    <a:pt x="55488" y="2305"/>
                    <a:pt x="55490" y="2305"/>
                    <a:pt x="55492" y="2305"/>
                  </a:cubicBezTo>
                  <a:cubicBezTo>
                    <a:pt x="55592" y="2305"/>
                    <a:pt x="56656" y="2211"/>
                    <a:pt x="56706" y="2103"/>
                  </a:cubicBezTo>
                  <a:cubicBezTo>
                    <a:pt x="56709" y="2102"/>
                    <a:pt x="56713" y="2102"/>
                    <a:pt x="56717" y="2102"/>
                  </a:cubicBezTo>
                  <a:cubicBezTo>
                    <a:pt x="56840" y="2102"/>
                    <a:pt x="57289" y="2440"/>
                    <a:pt x="57370" y="2465"/>
                  </a:cubicBezTo>
                  <a:cubicBezTo>
                    <a:pt x="57385" y="2461"/>
                    <a:pt x="57418" y="2458"/>
                    <a:pt x="57462" y="2458"/>
                  </a:cubicBezTo>
                  <a:cubicBezTo>
                    <a:pt x="57671" y="2458"/>
                    <a:pt x="58136" y="2509"/>
                    <a:pt x="58207" y="2589"/>
                  </a:cubicBezTo>
                  <a:cubicBezTo>
                    <a:pt x="58250" y="2646"/>
                    <a:pt x="58292" y="2616"/>
                    <a:pt x="58340" y="2664"/>
                  </a:cubicBezTo>
                  <a:cubicBezTo>
                    <a:pt x="58385" y="2621"/>
                    <a:pt x="58434" y="2599"/>
                    <a:pt x="58486" y="2567"/>
                  </a:cubicBezTo>
                  <a:cubicBezTo>
                    <a:pt x="58503" y="2560"/>
                    <a:pt x="58522" y="2557"/>
                    <a:pt x="58540" y="2557"/>
                  </a:cubicBezTo>
                  <a:cubicBezTo>
                    <a:pt x="58603" y="2557"/>
                    <a:pt x="58673" y="2590"/>
                    <a:pt x="58750" y="2590"/>
                  </a:cubicBezTo>
                  <a:cubicBezTo>
                    <a:pt x="58787" y="2590"/>
                    <a:pt x="58826" y="2582"/>
                    <a:pt x="58866" y="2560"/>
                  </a:cubicBezTo>
                  <a:cubicBezTo>
                    <a:pt x="58875" y="2562"/>
                    <a:pt x="58883" y="2563"/>
                    <a:pt x="58892" y="2563"/>
                  </a:cubicBezTo>
                  <a:cubicBezTo>
                    <a:pt x="58941" y="2563"/>
                    <a:pt x="58992" y="2530"/>
                    <a:pt x="59048" y="2530"/>
                  </a:cubicBezTo>
                  <a:cubicBezTo>
                    <a:pt x="59069" y="2530"/>
                    <a:pt x="59092" y="2535"/>
                    <a:pt x="59114" y="2549"/>
                  </a:cubicBezTo>
                  <a:cubicBezTo>
                    <a:pt x="59196" y="2543"/>
                    <a:pt x="59871" y="2461"/>
                    <a:pt x="60052" y="2461"/>
                  </a:cubicBezTo>
                  <a:cubicBezTo>
                    <a:pt x="60071" y="2461"/>
                    <a:pt x="60085" y="2462"/>
                    <a:pt x="60092" y="2464"/>
                  </a:cubicBezTo>
                  <a:cubicBezTo>
                    <a:pt x="60096" y="2467"/>
                    <a:pt x="60104" y="2469"/>
                    <a:pt x="60116" y="2469"/>
                  </a:cubicBezTo>
                  <a:cubicBezTo>
                    <a:pt x="60296" y="2469"/>
                    <a:pt x="61303" y="2124"/>
                    <a:pt x="61491" y="2058"/>
                  </a:cubicBezTo>
                  <a:cubicBezTo>
                    <a:pt x="61511" y="2148"/>
                    <a:pt x="61527" y="2172"/>
                    <a:pt x="61550" y="2172"/>
                  </a:cubicBezTo>
                  <a:cubicBezTo>
                    <a:pt x="61574" y="2172"/>
                    <a:pt x="61604" y="2146"/>
                    <a:pt x="61650" y="2144"/>
                  </a:cubicBezTo>
                  <a:cubicBezTo>
                    <a:pt x="61654" y="2143"/>
                    <a:pt x="61658" y="2143"/>
                    <a:pt x="61662" y="2143"/>
                  </a:cubicBezTo>
                  <a:cubicBezTo>
                    <a:pt x="61707" y="2143"/>
                    <a:pt x="61753" y="2153"/>
                    <a:pt x="61800" y="2153"/>
                  </a:cubicBezTo>
                  <a:cubicBezTo>
                    <a:pt x="61816" y="2153"/>
                    <a:pt x="61832" y="2152"/>
                    <a:pt x="61848" y="2149"/>
                  </a:cubicBezTo>
                  <a:cubicBezTo>
                    <a:pt x="61861" y="2165"/>
                    <a:pt x="61875" y="2171"/>
                    <a:pt x="61888" y="2171"/>
                  </a:cubicBezTo>
                  <a:cubicBezTo>
                    <a:pt x="61924" y="2171"/>
                    <a:pt x="61960" y="2129"/>
                    <a:pt x="61997" y="2129"/>
                  </a:cubicBezTo>
                  <a:cubicBezTo>
                    <a:pt x="62017" y="2129"/>
                    <a:pt x="62037" y="2141"/>
                    <a:pt x="62059" y="2180"/>
                  </a:cubicBezTo>
                  <a:cubicBezTo>
                    <a:pt x="62101" y="2183"/>
                    <a:pt x="62145" y="2223"/>
                    <a:pt x="62189" y="2223"/>
                  </a:cubicBezTo>
                  <a:cubicBezTo>
                    <a:pt x="62221" y="2223"/>
                    <a:pt x="62254" y="2202"/>
                    <a:pt x="62285" y="2130"/>
                  </a:cubicBezTo>
                  <a:cubicBezTo>
                    <a:pt x="62335" y="2171"/>
                    <a:pt x="62386" y="2200"/>
                    <a:pt x="62438" y="2200"/>
                  </a:cubicBezTo>
                  <a:cubicBezTo>
                    <a:pt x="62471" y="2200"/>
                    <a:pt x="62505" y="2188"/>
                    <a:pt x="62540" y="2159"/>
                  </a:cubicBezTo>
                  <a:cubicBezTo>
                    <a:pt x="62582" y="2122"/>
                    <a:pt x="62627" y="2106"/>
                    <a:pt x="62673" y="2106"/>
                  </a:cubicBezTo>
                  <a:cubicBezTo>
                    <a:pt x="62722" y="2106"/>
                    <a:pt x="62773" y="2124"/>
                    <a:pt x="62826" y="2154"/>
                  </a:cubicBezTo>
                  <a:cubicBezTo>
                    <a:pt x="62893" y="2158"/>
                    <a:pt x="62963" y="2177"/>
                    <a:pt x="63036" y="2177"/>
                  </a:cubicBezTo>
                  <a:cubicBezTo>
                    <a:pt x="63075" y="2177"/>
                    <a:pt x="63114" y="2172"/>
                    <a:pt x="63154" y="2156"/>
                  </a:cubicBezTo>
                  <a:cubicBezTo>
                    <a:pt x="63169" y="2182"/>
                    <a:pt x="63183" y="2190"/>
                    <a:pt x="63197" y="2190"/>
                  </a:cubicBezTo>
                  <a:cubicBezTo>
                    <a:pt x="63223" y="2190"/>
                    <a:pt x="63249" y="2160"/>
                    <a:pt x="63275" y="2160"/>
                  </a:cubicBezTo>
                  <a:cubicBezTo>
                    <a:pt x="63293" y="2160"/>
                    <a:pt x="63311" y="2174"/>
                    <a:pt x="63330" y="2222"/>
                  </a:cubicBezTo>
                  <a:cubicBezTo>
                    <a:pt x="63347" y="2235"/>
                    <a:pt x="63364" y="2240"/>
                    <a:pt x="63381" y="2240"/>
                  </a:cubicBezTo>
                  <a:cubicBezTo>
                    <a:pt x="63421" y="2240"/>
                    <a:pt x="63461" y="2211"/>
                    <a:pt x="63500" y="2188"/>
                  </a:cubicBezTo>
                  <a:cubicBezTo>
                    <a:pt x="63524" y="2194"/>
                    <a:pt x="63547" y="2195"/>
                    <a:pt x="63570" y="2195"/>
                  </a:cubicBezTo>
                  <a:cubicBezTo>
                    <a:pt x="63605" y="2195"/>
                    <a:pt x="63640" y="2192"/>
                    <a:pt x="63675" y="2192"/>
                  </a:cubicBezTo>
                  <a:cubicBezTo>
                    <a:pt x="63729" y="2192"/>
                    <a:pt x="63783" y="2201"/>
                    <a:pt x="63838" y="2247"/>
                  </a:cubicBezTo>
                  <a:cubicBezTo>
                    <a:pt x="63881" y="2307"/>
                    <a:pt x="63924" y="2324"/>
                    <a:pt x="63967" y="2324"/>
                  </a:cubicBezTo>
                  <a:cubicBezTo>
                    <a:pt x="64022" y="2324"/>
                    <a:pt x="64076" y="2296"/>
                    <a:pt x="64130" y="2296"/>
                  </a:cubicBezTo>
                  <a:cubicBezTo>
                    <a:pt x="64145" y="2296"/>
                    <a:pt x="64161" y="2298"/>
                    <a:pt x="64176" y="2304"/>
                  </a:cubicBezTo>
                  <a:cubicBezTo>
                    <a:pt x="64462" y="2418"/>
                    <a:pt x="64942" y="2402"/>
                    <a:pt x="65264" y="2436"/>
                  </a:cubicBezTo>
                  <a:cubicBezTo>
                    <a:pt x="65266" y="2227"/>
                    <a:pt x="65264" y="2018"/>
                    <a:pt x="65260" y="1808"/>
                  </a:cubicBezTo>
                  <a:lnTo>
                    <a:pt x="65260" y="1808"/>
                  </a:lnTo>
                  <a:cubicBezTo>
                    <a:pt x="65260" y="1819"/>
                    <a:pt x="65260" y="1831"/>
                    <a:pt x="65261" y="1846"/>
                  </a:cubicBezTo>
                  <a:cubicBezTo>
                    <a:pt x="65265" y="1778"/>
                    <a:pt x="65265" y="1727"/>
                    <a:pt x="65264" y="1692"/>
                  </a:cubicBezTo>
                  <a:lnTo>
                    <a:pt x="65236" y="463"/>
                  </a:lnTo>
                  <a:lnTo>
                    <a:pt x="64820" y="497"/>
                  </a:lnTo>
                  <a:cubicBezTo>
                    <a:pt x="64776" y="554"/>
                    <a:pt x="64730" y="572"/>
                    <a:pt x="64681" y="572"/>
                  </a:cubicBezTo>
                  <a:cubicBezTo>
                    <a:pt x="64602" y="572"/>
                    <a:pt x="64517" y="523"/>
                    <a:pt x="64433" y="519"/>
                  </a:cubicBezTo>
                  <a:cubicBezTo>
                    <a:pt x="64374" y="562"/>
                    <a:pt x="64307" y="590"/>
                    <a:pt x="64236" y="600"/>
                  </a:cubicBezTo>
                  <a:cubicBezTo>
                    <a:pt x="64225" y="601"/>
                    <a:pt x="64213" y="602"/>
                    <a:pt x="64202" y="602"/>
                  </a:cubicBezTo>
                  <a:cubicBezTo>
                    <a:pt x="64147" y="602"/>
                    <a:pt x="64093" y="587"/>
                    <a:pt x="64046" y="558"/>
                  </a:cubicBezTo>
                  <a:cubicBezTo>
                    <a:pt x="63860" y="596"/>
                    <a:pt x="63797" y="577"/>
                    <a:pt x="63748" y="589"/>
                  </a:cubicBezTo>
                  <a:cubicBezTo>
                    <a:pt x="63716" y="645"/>
                    <a:pt x="63690" y="667"/>
                    <a:pt x="63670" y="667"/>
                  </a:cubicBezTo>
                  <a:cubicBezTo>
                    <a:pt x="63648" y="667"/>
                    <a:pt x="63634" y="641"/>
                    <a:pt x="63630" y="605"/>
                  </a:cubicBezTo>
                  <a:cubicBezTo>
                    <a:pt x="63629" y="631"/>
                    <a:pt x="63625" y="667"/>
                    <a:pt x="63610" y="667"/>
                  </a:cubicBezTo>
                  <a:cubicBezTo>
                    <a:pt x="63599" y="667"/>
                    <a:pt x="63581" y="647"/>
                    <a:pt x="63554" y="589"/>
                  </a:cubicBezTo>
                  <a:cubicBezTo>
                    <a:pt x="63548" y="578"/>
                    <a:pt x="63541" y="575"/>
                    <a:pt x="63534" y="575"/>
                  </a:cubicBezTo>
                  <a:cubicBezTo>
                    <a:pt x="63529" y="575"/>
                    <a:pt x="63524" y="577"/>
                    <a:pt x="63518" y="577"/>
                  </a:cubicBezTo>
                  <a:cubicBezTo>
                    <a:pt x="63507" y="577"/>
                    <a:pt x="63495" y="572"/>
                    <a:pt x="63481" y="545"/>
                  </a:cubicBezTo>
                  <a:cubicBezTo>
                    <a:pt x="63468" y="479"/>
                    <a:pt x="63456" y="452"/>
                    <a:pt x="63443" y="452"/>
                  </a:cubicBezTo>
                  <a:cubicBezTo>
                    <a:pt x="63422" y="452"/>
                    <a:pt x="63400" y="520"/>
                    <a:pt x="63376" y="608"/>
                  </a:cubicBezTo>
                  <a:cubicBezTo>
                    <a:pt x="63332" y="599"/>
                    <a:pt x="63281" y="544"/>
                    <a:pt x="63224" y="538"/>
                  </a:cubicBezTo>
                  <a:cubicBezTo>
                    <a:pt x="63223" y="538"/>
                    <a:pt x="63222" y="538"/>
                    <a:pt x="63221" y="538"/>
                  </a:cubicBezTo>
                  <a:cubicBezTo>
                    <a:pt x="63189" y="538"/>
                    <a:pt x="63152" y="506"/>
                    <a:pt x="63114" y="506"/>
                  </a:cubicBezTo>
                  <a:cubicBezTo>
                    <a:pt x="63086" y="506"/>
                    <a:pt x="63056" y="524"/>
                    <a:pt x="63026" y="585"/>
                  </a:cubicBezTo>
                  <a:cubicBezTo>
                    <a:pt x="63015" y="583"/>
                    <a:pt x="63004" y="582"/>
                    <a:pt x="62993" y="582"/>
                  </a:cubicBezTo>
                  <a:cubicBezTo>
                    <a:pt x="62929" y="582"/>
                    <a:pt x="62867" y="614"/>
                    <a:pt x="62806" y="635"/>
                  </a:cubicBezTo>
                  <a:cubicBezTo>
                    <a:pt x="62783" y="680"/>
                    <a:pt x="62760" y="698"/>
                    <a:pt x="62736" y="698"/>
                  </a:cubicBezTo>
                  <a:cubicBezTo>
                    <a:pt x="62690" y="698"/>
                    <a:pt x="62643" y="628"/>
                    <a:pt x="62598" y="576"/>
                  </a:cubicBezTo>
                  <a:cubicBezTo>
                    <a:pt x="62564" y="543"/>
                    <a:pt x="62532" y="533"/>
                    <a:pt x="62501" y="533"/>
                  </a:cubicBezTo>
                  <a:cubicBezTo>
                    <a:pt x="62469" y="533"/>
                    <a:pt x="62439" y="543"/>
                    <a:pt x="62410" y="548"/>
                  </a:cubicBezTo>
                  <a:cubicBezTo>
                    <a:pt x="62399" y="540"/>
                    <a:pt x="62388" y="537"/>
                    <a:pt x="62377" y="537"/>
                  </a:cubicBezTo>
                  <a:cubicBezTo>
                    <a:pt x="62345" y="537"/>
                    <a:pt x="62313" y="566"/>
                    <a:pt x="62284" y="566"/>
                  </a:cubicBezTo>
                  <a:cubicBezTo>
                    <a:pt x="62271" y="566"/>
                    <a:pt x="62258" y="561"/>
                    <a:pt x="62246" y="545"/>
                  </a:cubicBezTo>
                  <a:cubicBezTo>
                    <a:pt x="62234" y="550"/>
                    <a:pt x="62222" y="553"/>
                    <a:pt x="62211" y="553"/>
                  </a:cubicBezTo>
                  <a:cubicBezTo>
                    <a:pt x="62126" y="553"/>
                    <a:pt x="62053" y="425"/>
                    <a:pt x="62004" y="414"/>
                  </a:cubicBezTo>
                  <a:cubicBezTo>
                    <a:pt x="61960" y="423"/>
                    <a:pt x="61932" y="492"/>
                    <a:pt x="61921" y="492"/>
                  </a:cubicBezTo>
                  <a:cubicBezTo>
                    <a:pt x="61918" y="492"/>
                    <a:pt x="61917" y="487"/>
                    <a:pt x="61916" y="472"/>
                  </a:cubicBezTo>
                  <a:cubicBezTo>
                    <a:pt x="61916" y="471"/>
                    <a:pt x="61916" y="470"/>
                    <a:pt x="61915" y="470"/>
                  </a:cubicBezTo>
                  <a:cubicBezTo>
                    <a:pt x="61910" y="470"/>
                    <a:pt x="61872" y="522"/>
                    <a:pt x="61789" y="522"/>
                  </a:cubicBezTo>
                  <a:cubicBezTo>
                    <a:pt x="61771" y="522"/>
                    <a:pt x="61750" y="520"/>
                    <a:pt x="61728" y="514"/>
                  </a:cubicBezTo>
                  <a:cubicBezTo>
                    <a:pt x="61713" y="550"/>
                    <a:pt x="61698" y="562"/>
                    <a:pt x="61680" y="562"/>
                  </a:cubicBezTo>
                  <a:cubicBezTo>
                    <a:pt x="61642" y="562"/>
                    <a:pt x="61598" y="502"/>
                    <a:pt x="61550" y="502"/>
                  </a:cubicBezTo>
                  <a:cubicBezTo>
                    <a:pt x="61523" y="502"/>
                    <a:pt x="61495" y="521"/>
                    <a:pt x="61466" y="577"/>
                  </a:cubicBezTo>
                  <a:cubicBezTo>
                    <a:pt x="61441" y="586"/>
                    <a:pt x="61415" y="589"/>
                    <a:pt x="61388" y="589"/>
                  </a:cubicBezTo>
                  <a:cubicBezTo>
                    <a:pt x="61322" y="589"/>
                    <a:pt x="61248" y="571"/>
                    <a:pt x="61167" y="571"/>
                  </a:cubicBezTo>
                  <a:cubicBezTo>
                    <a:pt x="61136" y="571"/>
                    <a:pt x="61104" y="573"/>
                    <a:pt x="61070" y="581"/>
                  </a:cubicBezTo>
                  <a:cubicBezTo>
                    <a:pt x="61053" y="585"/>
                    <a:pt x="61035" y="587"/>
                    <a:pt x="61017" y="587"/>
                  </a:cubicBezTo>
                  <a:cubicBezTo>
                    <a:pt x="60988" y="587"/>
                    <a:pt x="60959" y="583"/>
                    <a:pt x="60930" y="583"/>
                  </a:cubicBezTo>
                  <a:cubicBezTo>
                    <a:pt x="60893" y="583"/>
                    <a:pt x="60855" y="588"/>
                    <a:pt x="60817" y="610"/>
                  </a:cubicBezTo>
                  <a:cubicBezTo>
                    <a:pt x="60716" y="614"/>
                    <a:pt x="60618" y="632"/>
                    <a:pt x="60524" y="663"/>
                  </a:cubicBezTo>
                  <a:cubicBezTo>
                    <a:pt x="60493" y="642"/>
                    <a:pt x="60462" y="633"/>
                    <a:pt x="60431" y="633"/>
                  </a:cubicBezTo>
                  <a:cubicBezTo>
                    <a:pt x="60353" y="633"/>
                    <a:pt x="60274" y="685"/>
                    <a:pt x="60190" y="734"/>
                  </a:cubicBezTo>
                  <a:cubicBezTo>
                    <a:pt x="60163" y="715"/>
                    <a:pt x="60136" y="708"/>
                    <a:pt x="60109" y="708"/>
                  </a:cubicBezTo>
                  <a:cubicBezTo>
                    <a:pt x="60042" y="708"/>
                    <a:pt x="59974" y="750"/>
                    <a:pt x="59903" y="750"/>
                  </a:cubicBezTo>
                  <a:cubicBezTo>
                    <a:pt x="59873" y="750"/>
                    <a:pt x="59842" y="742"/>
                    <a:pt x="59810" y="721"/>
                  </a:cubicBezTo>
                  <a:lnTo>
                    <a:pt x="59810" y="721"/>
                  </a:lnTo>
                  <a:cubicBezTo>
                    <a:pt x="59812" y="779"/>
                    <a:pt x="59794" y="808"/>
                    <a:pt x="59759" y="808"/>
                  </a:cubicBezTo>
                  <a:cubicBezTo>
                    <a:pt x="59723" y="808"/>
                    <a:pt x="59668" y="776"/>
                    <a:pt x="59598" y="715"/>
                  </a:cubicBezTo>
                  <a:cubicBezTo>
                    <a:pt x="59574" y="763"/>
                    <a:pt x="59548" y="793"/>
                    <a:pt x="59519" y="793"/>
                  </a:cubicBezTo>
                  <a:cubicBezTo>
                    <a:pt x="59509" y="793"/>
                    <a:pt x="59499" y="789"/>
                    <a:pt x="59489" y="782"/>
                  </a:cubicBezTo>
                  <a:cubicBezTo>
                    <a:pt x="59483" y="788"/>
                    <a:pt x="59477" y="791"/>
                    <a:pt x="59471" y="791"/>
                  </a:cubicBezTo>
                  <a:cubicBezTo>
                    <a:pt x="59436" y="791"/>
                    <a:pt x="59397" y="700"/>
                    <a:pt x="59357" y="696"/>
                  </a:cubicBezTo>
                  <a:cubicBezTo>
                    <a:pt x="59315" y="658"/>
                    <a:pt x="59270" y="642"/>
                    <a:pt x="59223" y="642"/>
                  </a:cubicBezTo>
                  <a:cubicBezTo>
                    <a:pt x="59167" y="642"/>
                    <a:pt x="59108" y="665"/>
                    <a:pt x="59047" y="699"/>
                  </a:cubicBezTo>
                  <a:cubicBezTo>
                    <a:pt x="59010" y="657"/>
                    <a:pt x="58972" y="636"/>
                    <a:pt x="58934" y="636"/>
                  </a:cubicBezTo>
                  <a:cubicBezTo>
                    <a:pt x="58893" y="636"/>
                    <a:pt x="58851" y="661"/>
                    <a:pt x="58809" y="708"/>
                  </a:cubicBezTo>
                  <a:cubicBezTo>
                    <a:pt x="58759" y="715"/>
                    <a:pt x="58709" y="746"/>
                    <a:pt x="58657" y="746"/>
                  </a:cubicBezTo>
                  <a:cubicBezTo>
                    <a:pt x="58623" y="746"/>
                    <a:pt x="58588" y="732"/>
                    <a:pt x="58552" y="691"/>
                  </a:cubicBezTo>
                  <a:cubicBezTo>
                    <a:pt x="58518" y="661"/>
                    <a:pt x="58484" y="651"/>
                    <a:pt x="58449" y="651"/>
                  </a:cubicBezTo>
                  <a:cubicBezTo>
                    <a:pt x="58367" y="651"/>
                    <a:pt x="58284" y="710"/>
                    <a:pt x="58199" y="710"/>
                  </a:cubicBezTo>
                  <a:cubicBezTo>
                    <a:pt x="58170" y="710"/>
                    <a:pt x="58141" y="704"/>
                    <a:pt x="58112" y="685"/>
                  </a:cubicBezTo>
                  <a:cubicBezTo>
                    <a:pt x="58037" y="682"/>
                    <a:pt x="57960" y="660"/>
                    <a:pt x="57883" y="649"/>
                  </a:cubicBezTo>
                  <a:cubicBezTo>
                    <a:pt x="57857" y="645"/>
                    <a:pt x="57831" y="643"/>
                    <a:pt x="57805" y="643"/>
                  </a:cubicBezTo>
                  <a:cubicBezTo>
                    <a:pt x="57754" y="643"/>
                    <a:pt x="57704" y="652"/>
                    <a:pt x="57654" y="678"/>
                  </a:cubicBezTo>
                  <a:cubicBezTo>
                    <a:pt x="57626" y="695"/>
                    <a:pt x="57598" y="697"/>
                    <a:pt x="57569" y="697"/>
                  </a:cubicBezTo>
                  <a:cubicBezTo>
                    <a:pt x="57561" y="697"/>
                    <a:pt x="57552" y="697"/>
                    <a:pt x="57544" y="697"/>
                  </a:cubicBezTo>
                  <a:cubicBezTo>
                    <a:pt x="57503" y="697"/>
                    <a:pt x="57463" y="701"/>
                    <a:pt x="57423" y="750"/>
                  </a:cubicBezTo>
                  <a:cubicBezTo>
                    <a:pt x="57414" y="761"/>
                    <a:pt x="57404" y="766"/>
                    <a:pt x="57394" y="766"/>
                  </a:cubicBezTo>
                  <a:cubicBezTo>
                    <a:pt x="57344" y="766"/>
                    <a:pt x="57291" y="646"/>
                    <a:pt x="57240" y="646"/>
                  </a:cubicBezTo>
                  <a:cubicBezTo>
                    <a:pt x="57225" y="646"/>
                    <a:pt x="57209" y="658"/>
                    <a:pt x="57194" y="688"/>
                  </a:cubicBezTo>
                  <a:cubicBezTo>
                    <a:pt x="57156" y="665"/>
                    <a:pt x="57120" y="658"/>
                    <a:pt x="57086" y="658"/>
                  </a:cubicBezTo>
                  <a:cubicBezTo>
                    <a:pt x="57025" y="658"/>
                    <a:pt x="56972" y="682"/>
                    <a:pt x="56926" y="682"/>
                  </a:cubicBezTo>
                  <a:cubicBezTo>
                    <a:pt x="56896" y="682"/>
                    <a:pt x="56869" y="673"/>
                    <a:pt x="56845" y="642"/>
                  </a:cubicBezTo>
                  <a:cubicBezTo>
                    <a:pt x="56841" y="641"/>
                    <a:pt x="56837" y="641"/>
                    <a:pt x="56833" y="641"/>
                  </a:cubicBezTo>
                  <a:cubicBezTo>
                    <a:pt x="56776" y="641"/>
                    <a:pt x="56734" y="758"/>
                    <a:pt x="56701" y="758"/>
                  </a:cubicBezTo>
                  <a:cubicBezTo>
                    <a:pt x="56689" y="758"/>
                    <a:pt x="56678" y="742"/>
                    <a:pt x="56668" y="701"/>
                  </a:cubicBezTo>
                  <a:cubicBezTo>
                    <a:pt x="56650" y="672"/>
                    <a:pt x="56637" y="663"/>
                    <a:pt x="56627" y="663"/>
                  </a:cubicBezTo>
                  <a:cubicBezTo>
                    <a:pt x="56608" y="663"/>
                    <a:pt x="56602" y="700"/>
                    <a:pt x="56601" y="710"/>
                  </a:cubicBezTo>
                  <a:cubicBezTo>
                    <a:pt x="56601" y="706"/>
                    <a:pt x="56603" y="693"/>
                    <a:pt x="56603" y="669"/>
                  </a:cubicBezTo>
                  <a:cubicBezTo>
                    <a:pt x="56603" y="542"/>
                    <a:pt x="56607" y="491"/>
                    <a:pt x="56600" y="491"/>
                  </a:cubicBezTo>
                  <a:cubicBezTo>
                    <a:pt x="56595" y="491"/>
                    <a:pt x="56583" y="528"/>
                    <a:pt x="56556" y="589"/>
                  </a:cubicBezTo>
                  <a:cubicBezTo>
                    <a:pt x="56547" y="619"/>
                    <a:pt x="56538" y="630"/>
                    <a:pt x="56526" y="630"/>
                  </a:cubicBezTo>
                  <a:cubicBezTo>
                    <a:pt x="56502" y="630"/>
                    <a:pt x="56470" y="584"/>
                    <a:pt x="56430" y="584"/>
                  </a:cubicBezTo>
                  <a:cubicBezTo>
                    <a:pt x="56421" y="584"/>
                    <a:pt x="56412" y="587"/>
                    <a:pt x="56402" y="593"/>
                  </a:cubicBezTo>
                  <a:cubicBezTo>
                    <a:pt x="56390" y="561"/>
                    <a:pt x="56379" y="551"/>
                    <a:pt x="56367" y="551"/>
                  </a:cubicBezTo>
                  <a:cubicBezTo>
                    <a:pt x="56348" y="551"/>
                    <a:pt x="56328" y="579"/>
                    <a:pt x="56305" y="579"/>
                  </a:cubicBezTo>
                  <a:cubicBezTo>
                    <a:pt x="56293" y="579"/>
                    <a:pt x="56280" y="570"/>
                    <a:pt x="56266" y="544"/>
                  </a:cubicBezTo>
                  <a:cubicBezTo>
                    <a:pt x="56247" y="566"/>
                    <a:pt x="56227" y="578"/>
                    <a:pt x="56206" y="578"/>
                  </a:cubicBezTo>
                  <a:cubicBezTo>
                    <a:pt x="56169" y="578"/>
                    <a:pt x="56129" y="543"/>
                    <a:pt x="56084" y="468"/>
                  </a:cubicBezTo>
                  <a:cubicBezTo>
                    <a:pt x="56026" y="501"/>
                    <a:pt x="55972" y="453"/>
                    <a:pt x="55925" y="553"/>
                  </a:cubicBezTo>
                  <a:cubicBezTo>
                    <a:pt x="55916" y="587"/>
                    <a:pt x="55907" y="600"/>
                    <a:pt x="55897" y="600"/>
                  </a:cubicBezTo>
                  <a:cubicBezTo>
                    <a:pt x="55867" y="600"/>
                    <a:pt x="55836" y="464"/>
                    <a:pt x="55808" y="464"/>
                  </a:cubicBezTo>
                  <a:cubicBezTo>
                    <a:pt x="55800" y="464"/>
                    <a:pt x="55793" y="474"/>
                    <a:pt x="55786" y="502"/>
                  </a:cubicBezTo>
                  <a:cubicBezTo>
                    <a:pt x="55758" y="538"/>
                    <a:pt x="55732" y="547"/>
                    <a:pt x="55707" y="547"/>
                  </a:cubicBezTo>
                  <a:cubicBezTo>
                    <a:pt x="55679" y="547"/>
                    <a:pt x="55653" y="536"/>
                    <a:pt x="55629" y="536"/>
                  </a:cubicBezTo>
                  <a:cubicBezTo>
                    <a:pt x="55610" y="536"/>
                    <a:pt x="55591" y="543"/>
                    <a:pt x="55575" y="568"/>
                  </a:cubicBezTo>
                  <a:cubicBezTo>
                    <a:pt x="55561" y="573"/>
                    <a:pt x="55548" y="576"/>
                    <a:pt x="55535" y="576"/>
                  </a:cubicBezTo>
                  <a:cubicBezTo>
                    <a:pt x="55440" y="576"/>
                    <a:pt x="55372" y="444"/>
                    <a:pt x="55315" y="402"/>
                  </a:cubicBezTo>
                  <a:lnTo>
                    <a:pt x="55315" y="402"/>
                  </a:lnTo>
                  <a:cubicBezTo>
                    <a:pt x="55341" y="428"/>
                    <a:pt x="55209" y="558"/>
                    <a:pt x="55153" y="558"/>
                  </a:cubicBezTo>
                  <a:cubicBezTo>
                    <a:pt x="55131" y="558"/>
                    <a:pt x="55120" y="539"/>
                    <a:pt x="55133" y="488"/>
                  </a:cubicBezTo>
                  <a:lnTo>
                    <a:pt x="55133" y="488"/>
                  </a:lnTo>
                  <a:cubicBezTo>
                    <a:pt x="55108" y="554"/>
                    <a:pt x="55078" y="574"/>
                    <a:pt x="55044" y="574"/>
                  </a:cubicBezTo>
                  <a:cubicBezTo>
                    <a:pt x="54996" y="574"/>
                    <a:pt x="54938" y="536"/>
                    <a:pt x="54866" y="534"/>
                  </a:cubicBezTo>
                  <a:cubicBezTo>
                    <a:pt x="54857" y="526"/>
                    <a:pt x="54847" y="523"/>
                    <a:pt x="54837" y="523"/>
                  </a:cubicBezTo>
                  <a:cubicBezTo>
                    <a:pt x="54807" y="523"/>
                    <a:pt x="54775" y="552"/>
                    <a:pt x="54739" y="552"/>
                  </a:cubicBezTo>
                  <a:cubicBezTo>
                    <a:pt x="54725" y="552"/>
                    <a:pt x="54711" y="548"/>
                    <a:pt x="54697" y="537"/>
                  </a:cubicBezTo>
                  <a:cubicBezTo>
                    <a:pt x="54667" y="518"/>
                    <a:pt x="54636" y="504"/>
                    <a:pt x="54602" y="504"/>
                  </a:cubicBezTo>
                  <a:cubicBezTo>
                    <a:pt x="54563" y="504"/>
                    <a:pt x="54520" y="523"/>
                    <a:pt x="54475" y="576"/>
                  </a:cubicBezTo>
                  <a:cubicBezTo>
                    <a:pt x="54440" y="523"/>
                    <a:pt x="54406" y="498"/>
                    <a:pt x="54373" y="498"/>
                  </a:cubicBezTo>
                  <a:cubicBezTo>
                    <a:pt x="54325" y="498"/>
                    <a:pt x="54279" y="550"/>
                    <a:pt x="54235" y="646"/>
                  </a:cubicBezTo>
                  <a:cubicBezTo>
                    <a:pt x="54225" y="685"/>
                    <a:pt x="54214" y="697"/>
                    <a:pt x="54204" y="697"/>
                  </a:cubicBezTo>
                  <a:cubicBezTo>
                    <a:pt x="54184" y="697"/>
                    <a:pt x="54164" y="655"/>
                    <a:pt x="54146" y="655"/>
                  </a:cubicBezTo>
                  <a:cubicBezTo>
                    <a:pt x="54137" y="655"/>
                    <a:pt x="54128" y="664"/>
                    <a:pt x="54120" y="692"/>
                  </a:cubicBezTo>
                  <a:cubicBezTo>
                    <a:pt x="54100" y="712"/>
                    <a:pt x="54081" y="786"/>
                    <a:pt x="54061" y="786"/>
                  </a:cubicBezTo>
                  <a:cubicBezTo>
                    <a:pt x="54045" y="786"/>
                    <a:pt x="54028" y="739"/>
                    <a:pt x="54008" y="581"/>
                  </a:cubicBezTo>
                  <a:cubicBezTo>
                    <a:pt x="53994" y="606"/>
                    <a:pt x="53980" y="615"/>
                    <a:pt x="53966" y="615"/>
                  </a:cubicBezTo>
                  <a:cubicBezTo>
                    <a:pt x="53919" y="615"/>
                    <a:pt x="53871" y="514"/>
                    <a:pt x="53827" y="514"/>
                  </a:cubicBezTo>
                  <a:cubicBezTo>
                    <a:pt x="53818" y="514"/>
                    <a:pt x="53809" y="519"/>
                    <a:pt x="53800" y="529"/>
                  </a:cubicBezTo>
                  <a:cubicBezTo>
                    <a:pt x="53782" y="498"/>
                    <a:pt x="53766" y="487"/>
                    <a:pt x="53750" y="487"/>
                  </a:cubicBezTo>
                  <a:cubicBezTo>
                    <a:pt x="53702" y="487"/>
                    <a:pt x="53657" y="591"/>
                    <a:pt x="53613" y="604"/>
                  </a:cubicBezTo>
                  <a:cubicBezTo>
                    <a:pt x="53603" y="616"/>
                    <a:pt x="53594" y="621"/>
                    <a:pt x="53584" y="621"/>
                  </a:cubicBezTo>
                  <a:cubicBezTo>
                    <a:pt x="53556" y="621"/>
                    <a:pt x="53528" y="580"/>
                    <a:pt x="53502" y="580"/>
                  </a:cubicBezTo>
                  <a:cubicBezTo>
                    <a:pt x="53482" y="580"/>
                    <a:pt x="53463" y="603"/>
                    <a:pt x="53446" y="680"/>
                  </a:cubicBezTo>
                  <a:cubicBezTo>
                    <a:pt x="53444" y="680"/>
                    <a:pt x="53442" y="680"/>
                    <a:pt x="53440" y="680"/>
                  </a:cubicBezTo>
                  <a:cubicBezTo>
                    <a:pt x="53411" y="680"/>
                    <a:pt x="53384" y="712"/>
                    <a:pt x="53357" y="712"/>
                  </a:cubicBezTo>
                  <a:cubicBezTo>
                    <a:pt x="53337" y="712"/>
                    <a:pt x="53317" y="693"/>
                    <a:pt x="53296" y="626"/>
                  </a:cubicBezTo>
                  <a:cubicBezTo>
                    <a:pt x="53272" y="599"/>
                    <a:pt x="53249" y="590"/>
                    <a:pt x="53227" y="590"/>
                  </a:cubicBezTo>
                  <a:cubicBezTo>
                    <a:pt x="53183" y="590"/>
                    <a:pt x="53143" y="626"/>
                    <a:pt x="53107" y="626"/>
                  </a:cubicBezTo>
                  <a:cubicBezTo>
                    <a:pt x="53091" y="626"/>
                    <a:pt x="53076" y="619"/>
                    <a:pt x="53062" y="600"/>
                  </a:cubicBezTo>
                  <a:cubicBezTo>
                    <a:pt x="53039" y="728"/>
                    <a:pt x="53017" y="766"/>
                    <a:pt x="52997" y="766"/>
                  </a:cubicBezTo>
                  <a:cubicBezTo>
                    <a:pt x="52965" y="766"/>
                    <a:pt x="52938" y="677"/>
                    <a:pt x="52918" y="677"/>
                  </a:cubicBezTo>
                  <a:cubicBezTo>
                    <a:pt x="52890" y="657"/>
                    <a:pt x="52872" y="627"/>
                    <a:pt x="52867" y="593"/>
                  </a:cubicBezTo>
                  <a:lnTo>
                    <a:pt x="52867" y="593"/>
                  </a:lnTo>
                  <a:cubicBezTo>
                    <a:pt x="52868" y="644"/>
                    <a:pt x="52869" y="658"/>
                    <a:pt x="52868" y="658"/>
                  </a:cubicBezTo>
                  <a:cubicBezTo>
                    <a:pt x="52868" y="658"/>
                    <a:pt x="52866" y="644"/>
                    <a:pt x="52864" y="644"/>
                  </a:cubicBezTo>
                  <a:cubicBezTo>
                    <a:pt x="52862" y="644"/>
                    <a:pt x="52860" y="650"/>
                    <a:pt x="52858" y="669"/>
                  </a:cubicBezTo>
                  <a:cubicBezTo>
                    <a:pt x="52847" y="619"/>
                    <a:pt x="52829" y="577"/>
                    <a:pt x="52797" y="577"/>
                  </a:cubicBezTo>
                  <a:cubicBezTo>
                    <a:pt x="52791" y="577"/>
                    <a:pt x="52786" y="578"/>
                    <a:pt x="52779" y="581"/>
                  </a:cubicBezTo>
                  <a:cubicBezTo>
                    <a:pt x="52761" y="575"/>
                    <a:pt x="52737" y="483"/>
                    <a:pt x="52710" y="483"/>
                  </a:cubicBezTo>
                  <a:cubicBezTo>
                    <a:pt x="52705" y="483"/>
                    <a:pt x="52699" y="487"/>
                    <a:pt x="52694" y="495"/>
                  </a:cubicBezTo>
                  <a:cubicBezTo>
                    <a:pt x="52680" y="521"/>
                    <a:pt x="52666" y="614"/>
                    <a:pt x="52649" y="614"/>
                  </a:cubicBezTo>
                  <a:cubicBezTo>
                    <a:pt x="52646" y="614"/>
                    <a:pt x="52643" y="610"/>
                    <a:pt x="52639" y="603"/>
                  </a:cubicBezTo>
                  <a:cubicBezTo>
                    <a:pt x="52629" y="571"/>
                    <a:pt x="52620" y="564"/>
                    <a:pt x="52610" y="564"/>
                  </a:cubicBezTo>
                  <a:cubicBezTo>
                    <a:pt x="52603" y="564"/>
                    <a:pt x="52596" y="568"/>
                    <a:pt x="52589" y="568"/>
                  </a:cubicBezTo>
                  <a:cubicBezTo>
                    <a:pt x="52583" y="568"/>
                    <a:pt x="52577" y="565"/>
                    <a:pt x="52571" y="557"/>
                  </a:cubicBezTo>
                  <a:cubicBezTo>
                    <a:pt x="52552" y="608"/>
                    <a:pt x="52532" y="675"/>
                    <a:pt x="52510" y="675"/>
                  </a:cubicBezTo>
                  <a:cubicBezTo>
                    <a:pt x="52504" y="675"/>
                    <a:pt x="52498" y="670"/>
                    <a:pt x="52492" y="657"/>
                  </a:cubicBezTo>
                  <a:cubicBezTo>
                    <a:pt x="52485" y="660"/>
                    <a:pt x="52478" y="662"/>
                    <a:pt x="52471" y="662"/>
                  </a:cubicBezTo>
                  <a:cubicBezTo>
                    <a:pt x="52447" y="662"/>
                    <a:pt x="52423" y="645"/>
                    <a:pt x="52396" y="605"/>
                  </a:cubicBezTo>
                  <a:cubicBezTo>
                    <a:pt x="52345" y="570"/>
                    <a:pt x="52286" y="448"/>
                    <a:pt x="52224" y="448"/>
                  </a:cubicBezTo>
                  <a:cubicBezTo>
                    <a:pt x="52204" y="448"/>
                    <a:pt x="52183" y="461"/>
                    <a:pt x="52162" y="496"/>
                  </a:cubicBezTo>
                  <a:cubicBezTo>
                    <a:pt x="52077" y="486"/>
                    <a:pt x="52012" y="455"/>
                    <a:pt x="51962" y="455"/>
                  </a:cubicBezTo>
                  <a:cubicBezTo>
                    <a:pt x="51943" y="455"/>
                    <a:pt x="51925" y="460"/>
                    <a:pt x="51910" y="472"/>
                  </a:cubicBezTo>
                  <a:cubicBezTo>
                    <a:pt x="51908" y="472"/>
                    <a:pt x="51906" y="471"/>
                    <a:pt x="51904" y="471"/>
                  </a:cubicBezTo>
                  <a:cubicBezTo>
                    <a:pt x="51872" y="471"/>
                    <a:pt x="51847" y="488"/>
                    <a:pt x="51827" y="488"/>
                  </a:cubicBezTo>
                  <a:cubicBezTo>
                    <a:pt x="51814" y="488"/>
                    <a:pt x="51803" y="482"/>
                    <a:pt x="51792" y="461"/>
                  </a:cubicBezTo>
                  <a:cubicBezTo>
                    <a:pt x="51780" y="459"/>
                    <a:pt x="51769" y="457"/>
                    <a:pt x="51757" y="457"/>
                  </a:cubicBezTo>
                  <a:cubicBezTo>
                    <a:pt x="51716" y="457"/>
                    <a:pt x="51671" y="477"/>
                    <a:pt x="51559" y="534"/>
                  </a:cubicBezTo>
                  <a:cubicBezTo>
                    <a:pt x="51542" y="577"/>
                    <a:pt x="51524" y="591"/>
                    <a:pt x="51503" y="591"/>
                  </a:cubicBezTo>
                  <a:cubicBezTo>
                    <a:pt x="51458" y="591"/>
                    <a:pt x="51404" y="527"/>
                    <a:pt x="51341" y="527"/>
                  </a:cubicBezTo>
                  <a:cubicBezTo>
                    <a:pt x="51310" y="527"/>
                    <a:pt x="51277" y="542"/>
                    <a:pt x="51242" y="586"/>
                  </a:cubicBezTo>
                  <a:cubicBezTo>
                    <a:pt x="51205" y="596"/>
                    <a:pt x="51165" y="600"/>
                    <a:pt x="51122" y="600"/>
                  </a:cubicBezTo>
                  <a:cubicBezTo>
                    <a:pt x="50996" y="600"/>
                    <a:pt x="50842" y="563"/>
                    <a:pt x="50654" y="515"/>
                  </a:cubicBezTo>
                  <a:cubicBezTo>
                    <a:pt x="50555" y="507"/>
                    <a:pt x="50469" y="502"/>
                    <a:pt x="50394" y="501"/>
                  </a:cubicBezTo>
                  <a:lnTo>
                    <a:pt x="50394" y="501"/>
                  </a:lnTo>
                  <a:cubicBezTo>
                    <a:pt x="50394" y="509"/>
                    <a:pt x="50391" y="516"/>
                    <a:pt x="50382" y="516"/>
                  </a:cubicBezTo>
                  <a:cubicBezTo>
                    <a:pt x="50375" y="516"/>
                    <a:pt x="50366" y="512"/>
                    <a:pt x="50353" y="502"/>
                  </a:cubicBezTo>
                  <a:lnTo>
                    <a:pt x="50322" y="502"/>
                  </a:lnTo>
                  <a:lnTo>
                    <a:pt x="50324" y="501"/>
                  </a:lnTo>
                  <a:cubicBezTo>
                    <a:pt x="50318" y="501"/>
                    <a:pt x="50312" y="501"/>
                    <a:pt x="50307" y="501"/>
                  </a:cubicBezTo>
                  <a:cubicBezTo>
                    <a:pt x="50247" y="501"/>
                    <a:pt x="50187" y="507"/>
                    <a:pt x="50128" y="519"/>
                  </a:cubicBezTo>
                  <a:cubicBezTo>
                    <a:pt x="50102" y="519"/>
                    <a:pt x="50077" y="515"/>
                    <a:pt x="50051" y="510"/>
                  </a:cubicBezTo>
                  <a:cubicBezTo>
                    <a:pt x="50024" y="538"/>
                    <a:pt x="49996" y="548"/>
                    <a:pt x="49965" y="548"/>
                  </a:cubicBezTo>
                  <a:cubicBezTo>
                    <a:pt x="49893" y="548"/>
                    <a:pt x="49809" y="492"/>
                    <a:pt x="49709" y="492"/>
                  </a:cubicBezTo>
                  <a:cubicBezTo>
                    <a:pt x="49680" y="492"/>
                    <a:pt x="49649" y="497"/>
                    <a:pt x="49616" y="510"/>
                  </a:cubicBezTo>
                  <a:cubicBezTo>
                    <a:pt x="49556" y="514"/>
                    <a:pt x="49491" y="587"/>
                    <a:pt x="49418" y="587"/>
                  </a:cubicBezTo>
                  <a:cubicBezTo>
                    <a:pt x="49376" y="587"/>
                    <a:pt x="49332" y="563"/>
                    <a:pt x="49284" y="487"/>
                  </a:cubicBezTo>
                  <a:cubicBezTo>
                    <a:pt x="49257" y="478"/>
                    <a:pt x="49230" y="475"/>
                    <a:pt x="49201" y="475"/>
                  </a:cubicBezTo>
                  <a:cubicBezTo>
                    <a:pt x="49146" y="475"/>
                    <a:pt x="49088" y="486"/>
                    <a:pt x="49026" y="486"/>
                  </a:cubicBezTo>
                  <a:cubicBezTo>
                    <a:pt x="48969" y="486"/>
                    <a:pt x="48908" y="476"/>
                    <a:pt x="48844" y="439"/>
                  </a:cubicBezTo>
                  <a:cubicBezTo>
                    <a:pt x="48821" y="422"/>
                    <a:pt x="48799" y="416"/>
                    <a:pt x="48779" y="416"/>
                  </a:cubicBezTo>
                  <a:cubicBezTo>
                    <a:pt x="48705" y="416"/>
                    <a:pt x="48645" y="498"/>
                    <a:pt x="48594" y="498"/>
                  </a:cubicBezTo>
                  <a:cubicBezTo>
                    <a:pt x="48580" y="498"/>
                    <a:pt x="48567" y="492"/>
                    <a:pt x="48554" y="475"/>
                  </a:cubicBezTo>
                  <a:cubicBezTo>
                    <a:pt x="48498" y="433"/>
                    <a:pt x="48457" y="390"/>
                    <a:pt x="48426" y="390"/>
                  </a:cubicBezTo>
                  <a:cubicBezTo>
                    <a:pt x="48417" y="390"/>
                    <a:pt x="48408" y="394"/>
                    <a:pt x="48401" y="403"/>
                  </a:cubicBezTo>
                  <a:cubicBezTo>
                    <a:pt x="48349" y="394"/>
                    <a:pt x="48333" y="377"/>
                    <a:pt x="48323" y="377"/>
                  </a:cubicBezTo>
                  <a:cubicBezTo>
                    <a:pt x="48320" y="377"/>
                    <a:pt x="48318" y="378"/>
                    <a:pt x="48316" y="381"/>
                  </a:cubicBezTo>
                  <a:cubicBezTo>
                    <a:pt x="48313" y="371"/>
                    <a:pt x="48309" y="367"/>
                    <a:pt x="48305" y="367"/>
                  </a:cubicBezTo>
                  <a:cubicBezTo>
                    <a:pt x="48291" y="367"/>
                    <a:pt x="48265" y="416"/>
                    <a:pt x="48194" y="417"/>
                  </a:cubicBezTo>
                  <a:cubicBezTo>
                    <a:pt x="48161" y="377"/>
                    <a:pt x="48121" y="313"/>
                    <a:pt x="48071" y="313"/>
                  </a:cubicBezTo>
                  <a:cubicBezTo>
                    <a:pt x="48047" y="313"/>
                    <a:pt x="48022" y="327"/>
                    <a:pt x="47994" y="363"/>
                  </a:cubicBezTo>
                  <a:cubicBezTo>
                    <a:pt x="47941" y="356"/>
                    <a:pt x="47879" y="343"/>
                    <a:pt x="47806" y="343"/>
                  </a:cubicBezTo>
                  <a:cubicBezTo>
                    <a:pt x="47755" y="343"/>
                    <a:pt x="47698" y="350"/>
                    <a:pt x="47636" y="369"/>
                  </a:cubicBezTo>
                  <a:cubicBezTo>
                    <a:pt x="47491" y="309"/>
                    <a:pt x="47381" y="283"/>
                    <a:pt x="47298" y="283"/>
                  </a:cubicBezTo>
                  <a:cubicBezTo>
                    <a:pt x="47208" y="283"/>
                    <a:pt x="47150" y="314"/>
                    <a:pt x="47115" y="367"/>
                  </a:cubicBezTo>
                  <a:cubicBezTo>
                    <a:pt x="47108" y="376"/>
                    <a:pt x="47102" y="384"/>
                    <a:pt x="47097" y="390"/>
                  </a:cubicBezTo>
                  <a:cubicBezTo>
                    <a:pt x="47104" y="407"/>
                    <a:pt x="47104" y="425"/>
                    <a:pt x="47087" y="433"/>
                  </a:cubicBezTo>
                  <a:cubicBezTo>
                    <a:pt x="47081" y="447"/>
                    <a:pt x="47073" y="453"/>
                    <a:pt x="47064" y="453"/>
                  </a:cubicBezTo>
                  <a:cubicBezTo>
                    <a:pt x="47017" y="453"/>
                    <a:pt x="46921" y="330"/>
                    <a:pt x="46739" y="330"/>
                  </a:cubicBezTo>
                  <a:cubicBezTo>
                    <a:pt x="46736" y="330"/>
                    <a:pt x="46734" y="330"/>
                    <a:pt x="46732" y="330"/>
                  </a:cubicBezTo>
                  <a:cubicBezTo>
                    <a:pt x="46538" y="361"/>
                    <a:pt x="46428" y="404"/>
                    <a:pt x="46371" y="404"/>
                  </a:cubicBezTo>
                  <a:cubicBezTo>
                    <a:pt x="46362" y="404"/>
                    <a:pt x="46354" y="403"/>
                    <a:pt x="46347" y="400"/>
                  </a:cubicBezTo>
                  <a:cubicBezTo>
                    <a:pt x="46313" y="394"/>
                    <a:pt x="46312" y="353"/>
                    <a:pt x="46328" y="353"/>
                  </a:cubicBezTo>
                  <a:cubicBezTo>
                    <a:pt x="46335" y="353"/>
                    <a:pt x="46345" y="360"/>
                    <a:pt x="46356" y="380"/>
                  </a:cubicBezTo>
                  <a:cubicBezTo>
                    <a:pt x="46376" y="360"/>
                    <a:pt x="46401" y="355"/>
                    <a:pt x="46425" y="355"/>
                  </a:cubicBezTo>
                  <a:cubicBezTo>
                    <a:pt x="46453" y="355"/>
                    <a:pt x="46479" y="362"/>
                    <a:pt x="46490" y="362"/>
                  </a:cubicBezTo>
                  <a:cubicBezTo>
                    <a:pt x="46504" y="362"/>
                    <a:pt x="46493" y="349"/>
                    <a:pt x="46430" y="288"/>
                  </a:cubicBezTo>
                  <a:cubicBezTo>
                    <a:pt x="46397" y="276"/>
                    <a:pt x="46364" y="273"/>
                    <a:pt x="46330" y="273"/>
                  </a:cubicBezTo>
                  <a:cubicBezTo>
                    <a:pt x="46295" y="273"/>
                    <a:pt x="46260" y="276"/>
                    <a:pt x="46223" y="276"/>
                  </a:cubicBezTo>
                  <a:cubicBezTo>
                    <a:pt x="46186" y="276"/>
                    <a:pt x="46147" y="273"/>
                    <a:pt x="46106" y="260"/>
                  </a:cubicBezTo>
                  <a:cubicBezTo>
                    <a:pt x="45985" y="365"/>
                    <a:pt x="45840" y="407"/>
                    <a:pt x="45651" y="413"/>
                  </a:cubicBezTo>
                  <a:cubicBezTo>
                    <a:pt x="45642" y="415"/>
                    <a:pt x="45632" y="416"/>
                    <a:pt x="45622" y="416"/>
                  </a:cubicBezTo>
                  <a:cubicBezTo>
                    <a:pt x="45545" y="416"/>
                    <a:pt x="45462" y="372"/>
                    <a:pt x="45371" y="372"/>
                  </a:cubicBezTo>
                  <a:cubicBezTo>
                    <a:pt x="45357" y="372"/>
                    <a:pt x="45343" y="373"/>
                    <a:pt x="45329" y="375"/>
                  </a:cubicBezTo>
                  <a:cubicBezTo>
                    <a:pt x="45295" y="379"/>
                    <a:pt x="45258" y="381"/>
                    <a:pt x="45221" y="381"/>
                  </a:cubicBezTo>
                  <a:cubicBezTo>
                    <a:pt x="45130" y="381"/>
                    <a:pt x="45031" y="369"/>
                    <a:pt x="44924" y="346"/>
                  </a:cubicBezTo>
                  <a:cubicBezTo>
                    <a:pt x="44773" y="370"/>
                    <a:pt x="44674" y="390"/>
                    <a:pt x="44605" y="503"/>
                  </a:cubicBezTo>
                  <a:cubicBezTo>
                    <a:pt x="44572" y="488"/>
                    <a:pt x="44545" y="477"/>
                    <a:pt x="44524" y="477"/>
                  </a:cubicBezTo>
                  <a:cubicBezTo>
                    <a:pt x="44501" y="477"/>
                    <a:pt x="44483" y="490"/>
                    <a:pt x="44469" y="524"/>
                  </a:cubicBezTo>
                  <a:cubicBezTo>
                    <a:pt x="44434" y="521"/>
                    <a:pt x="44415" y="472"/>
                    <a:pt x="44375" y="472"/>
                  </a:cubicBezTo>
                  <a:cubicBezTo>
                    <a:pt x="44353" y="472"/>
                    <a:pt x="44323" y="487"/>
                    <a:pt x="44280" y="535"/>
                  </a:cubicBezTo>
                  <a:cubicBezTo>
                    <a:pt x="44220" y="593"/>
                    <a:pt x="44130" y="577"/>
                    <a:pt x="43993" y="586"/>
                  </a:cubicBezTo>
                  <a:cubicBezTo>
                    <a:pt x="43928" y="552"/>
                    <a:pt x="43857" y="534"/>
                    <a:pt x="43783" y="534"/>
                  </a:cubicBezTo>
                  <a:cubicBezTo>
                    <a:pt x="43772" y="534"/>
                    <a:pt x="43760" y="534"/>
                    <a:pt x="43749" y="535"/>
                  </a:cubicBezTo>
                  <a:cubicBezTo>
                    <a:pt x="43655" y="540"/>
                    <a:pt x="43546" y="524"/>
                    <a:pt x="43422" y="627"/>
                  </a:cubicBezTo>
                  <a:cubicBezTo>
                    <a:pt x="43390" y="639"/>
                    <a:pt x="43359" y="643"/>
                    <a:pt x="43328" y="643"/>
                  </a:cubicBezTo>
                  <a:cubicBezTo>
                    <a:pt x="43279" y="643"/>
                    <a:pt x="43232" y="633"/>
                    <a:pt x="43188" y="633"/>
                  </a:cubicBezTo>
                  <a:cubicBezTo>
                    <a:pt x="43155" y="633"/>
                    <a:pt x="43124" y="639"/>
                    <a:pt x="43095" y="659"/>
                  </a:cubicBezTo>
                  <a:cubicBezTo>
                    <a:pt x="43021" y="656"/>
                    <a:pt x="42955" y="634"/>
                    <a:pt x="42898" y="634"/>
                  </a:cubicBezTo>
                  <a:cubicBezTo>
                    <a:pt x="42883" y="634"/>
                    <a:pt x="42869" y="636"/>
                    <a:pt x="42855" y="640"/>
                  </a:cubicBezTo>
                  <a:cubicBezTo>
                    <a:pt x="42794" y="601"/>
                    <a:pt x="42744" y="592"/>
                    <a:pt x="42704" y="592"/>
                  </a:cubicBezTo>
                  <a:cubicBezTo>
                    <a:pt x="42662" y="592"/>
                    <a:pt x="42630" y="602"/>
                    <a:pt x="42606" y="602"/>
                  </a:cubicBezTo>
                  <a:cubicBezTo>
                    <a:pt x="42603" y="602"/>
                    <a:pt x="42600" y="602"/>
                    <a:pt x="42596" y="601"/>
                  </a:cubicBezTo>
                  <a:cubicBezTo>
                    <a:pt x="42546" y="586"/>
                    <a:pt x="42550" y="523"/>
                    <a:pt x="42553" y="523"/>
                  </a:cubicBezTo>
                  <a:lnTo>
                    <a:pt x="42553" y="523"/>
                  </a:lnTo>
                  <a:cubicBezTo>
                    <a:pt x="42554" y="523"/>
                    <a:pt x="42554" y="523"/>
                    <a:pt x="42554" y="525"/>
                  </a:cubicBezTo>
                  <a:cubicBezTo>
                    <a:pt x="42556" y="517"/>
                    <a:pt x="42559" y="515"/>
                    <a:pt x="42562" y="515"/>
                  </a:cubicBezTo>
                  <a:cubicBezTo>
                    <a:pt x="42571" y="515"/>
                    <a:pt x="42586" y="544"/>
                    <a:pt x="42602" y="544"/>
                  </a:cubicBezTo>
                  <a:cubicBezTo>
                    <a:pt x="42614" y="544"/>
                    <a:pt x="42626" y="531"/>
                    <a:pt x="42638" y="487"/>
                  </a:cubicBezTo>
                  <a:cubicBezTo>
                    <a:pt x="42717" y="482"/>
                    <a:pt x="42817" y="481"/>
                    <a:pt x="42815" y="395"/>
                  </a:cubicBezTo>
                  <a:cubicBezTo>
                    <a:pt x="42815" y="386"/>
                    <a:pt x="42813" y="382"/>
                    <a:pt x="42809" y="382"/>
                  </a:cubicBezTo>
                  <a:cubicBezTo>
                    <a:pt x="42795" y="382"/>
                    <a:pt x="42754" y="436"/>
                    <a:pt x="42696" y="436"/>
                  </a:cubicBezTo>
                  <a:cubicBezTo>
                    <a:pt x="42689" y="436"/>
                    <a:pt x="42682" y="435"/>
                    <a:pt x="42675" y="433"/>
                  </a:cubicBezTo>
                  <a:cubicBezTo>
                    <a:pt x="42658" y="421"/>
                    <a:pt x="42640" y="416"/>
                    <a:pt x="42621" y="416"/>
                  </a:cubicBezTo>
                  <a:cubicBezTo>
                    <a:pt x="42544" y="416"/>
                    <a:pt x="42456" y="497"/>
                    <a:pt x="42366" y="523"/>
                  </a:cubicBezTo>
                  <a:cubicBezTo>
                    <a:pt x="42254" y="570"/>
                    <a:pt x="42141" y="567"/>
                    <a:pt x="42056" y="575"/>
                  </a:cubicBezTo>
                  <a:cubicBezTo>
                    <a:pt x="42042" y="566"/>
                    <a:pt x="42029" y="562"/>
                    <a:pt x="42017" y="562"/>
                  </a:cubicBezTo>
                  <a:cubicBezTo>
                    <a:pt x="41966" y="562"/>
                    <a:pt x="41932" y="626"/>
                    <a:pt x="41920" y="626"/>
                  </a:cubicBezTo>
                  <a:cubicBezTo>
                    <a:pt x="41917" y="626"/>
                    <a:pt x="41916" y="622"/>
                    <a:pt x="41916" y="614"/>
                  </a:cubicBezTo>
                  <a:lnTo>
                    <a:pt x="41916" y="614"/>
                  </a:lnTo>
                  <a:cubicBezTo>
                    <a:pt x="41916" y="637"/>
                    <a:pt x="41900" y="644"/>
                    <a:pt x="41872" y="644"/>
                  </a:cubicBezTo>
                  <a:cubicBezTo>
                    <a:pt x="41815" y="644"/>
                    <a:pt x="41710" y="614"/>
                    <a:pt x="41587" y="614"/>
                  </a:cubicBezTo>
                  <a:cubicBezTo>
                    <a:pt x="41584" y="614"/>
                    <a:pt x="41581" y="614"/>
                    <a:pt x="41577" y="614"/>
                  </a:cubicBezTo>
                  <a:cubicBezTo>
                    <a:pt x="41541" y="623"/>
                    <a:pt x="41504" y="626"/>
                    <a:pt x="41466" y="626"/>
                  </a:cubicBezTo>
                  <a:cubicBezTo>
                    <a:pt x="41418" y="626"/>
                    <a:pt x="41370" y="622"/>
                    <a:pt x="41322" y="622"/>
                  </a:cubicBezTo>
                  <a:cubicBezTo>
                    <a:pt x="41308" y="622"/>
                    <a:pt x="41294" y="622"/>
                    <a:pt x="41281" y="623"/>
                  </a:cubicBezTo>
                  <a:cubicBezTo>
                    <a:pt x="41224" y="632"/>
                    <a:pt x="41170" y="651"/>
                    <a:pt x="41119" y="651"/>
                  </a:cubicBezTo>
                  <a:cubicBezTo>
                    <a:pt x="41081" y="651"/>
                    <a:pt x="41045" y="641"/>
                    <a:pt x="41012" y="607"/>
                  </a:cubicBezTo>
                  <a:cubicBezTo>
                    <a:pt x="40969" y="648"/>
                    <a:pt x="40932" y="660"/>
                    <a:pt x="40895" y="660"/>
                  </a:cubicBezTo>
                  <a:cubicBezTo>
                    <a:pt x="40845" y="660"/>
                    <a:pt x="40795" y="638"/>
                    <a:pt x="40730" y="632"/>
                  </a:cubicBezTo>
                  <a:cubicBezTo>
                    <a:pt x="40673" y="664"/>
                    <a:pt x="40603" y="636"/>
                    <a:pt x="40511" y="682"/>
                  </a:cubicBezTo>
                  <a:cubicBezTo>
                    <a:pt x="40460" y="695"/>
                    <a:pt x="40402" y="704"/>
                    <a:pt x="40335" y="704"/>
                  </a:cubicBezTo>
                  <a:cubicBezTo>
                    <a:pt x="40282" y="704"/>
                    <a:pt x="40223" y="698"/>
                    <a:pt x="40157" y="684"/>
                  </a:cubicBezTo>
                  <a:cubicBezTo>
                    <a:pt x="40133" y="675"/>
                    <a:pt x="40108" y="672"/>
                    <a:pt x="40082" y="672"/>
                  </a:cubicBezTo>
                  <a:cubicBezTo>
                    <a:pt x="39992" y="672"/>
                    <a:pt x="39892" y="713"/>
                    <a:pt x="39778" y="713"/>
                  </a:cubicBezTo>
                  <a:cubicBezTo>
                    <a:pt x="39725" y="713"/>
                    <a:pt x="39668" y="704"/>
                    <a:pt x="39609" y="678"/>
                  </a:cubicBezTo>
                  <a:cubicBezTo>
                    <a:pt x="39534" y="662"/>
                    <a:pt x="39453" y="657"/>
                    <a:pt x="39368" y="657"/>
                  </a:cubicBezTo>
                  <a:cubicBezTo>
                    <a:pt x="39327" y="657"/>
                    <a:pt x="39285" y="658"/>
                    <a:pt x="39242" y="660"/>
                  </a:cubicBezTo>
                  <a:cubicBezTo>
                    <a:pt x="39109" y="666"/>
                    <a:pt x="38962" y="680"/>
                    <a:pt x="38803" y="688"/>
                  </a:cubicBezTo>
                  <a:cubicBezTo>
                    <a:pt x="38771" y="695"/>
                    <a:pt x="38740" y="697"/>
                    <a:pt x="38710" y="697"/>
                  </a:cubicBezTo>
                  <a:cubicBezTo>
                    <a:pt x="38646" y="697"/>
                    <a:pt x="38587" y="687"/>
                    <a:pt x="38532" y="687"/>
                  </a:cubicBezTo>
                  <a:cubicBezTo>
                    <a:pt x="38517" y="687"/>
                    <a:pt x="38503" y="687"/>
                    <a:pt x="38489" y="689"/>
                  </a:cubicBezTo>
                  <a:cubicBezTo>
                    <a:pt x="38458" y="658"/>
                    <a:pt x="38428" y="649"/>
                    <a:pt x="38401" y="649"/>
                  </a:cubicBezTo>
                  <a:cubicBezTo>
                    <a:pt x="38362" y="649"/>
                    <a:pt x="38326" y="667"/>
                    <a:pt x="38293" y="667"/>
                  </a:cubicBezTo>
                  <a:cubicBezTo>
                    <a:pt x="38279" y="667"/>
                    <a:pt x="38266" y="664"/>
                    <a:pt x="38254" y="656"/>
                  </a:cubicBezTo>
                  <a:cubicBezTo>
                    <a:pt x="38166" y="641"/>
                    <a:pt x="38098" y="591"/>
                    <a:pt x="38048" y="591"/>
                  </a:cubicBezTo>
                  <a:cubicBezTo>
                    <a:pt x="38022" y="591"/>
                    <a:pt x="38001" y="604"/>
                    <a:pt x="37984" y="642"/>
                  </a:cubicBezTo>
                  <a:cubicBezTo>
                    <a:pt x="37929" y="683"/>
                    <a:pt x="37912" y="708"/>
                    <a:pt x="37914" y="713"/>
                  </a:cubicBezTo>
                  <a:cubicBezTo>
                    <a:pt x="37881" y="713"/>
                    <a:pt x="37844" y="712"/>
                    <a:pt x="37801" y="710"/>
                  </a:cubicBezTo>
                  <a:cubicBezTo>
                    <a:pt x="37745" y="669"/>
                    <a:pt x="37694" y="630"/>
                    <a:pt x="37646" y="630"/>
                  </a:cubicBezTo>
                  <a:cubicBezTo>
                    <a:pt x="37622" y="630"/>
                    <a:pt x="37599" y="640"/>
                    <a:pt x="37577" y="666"/>
                  </a:cubicBezTo>
                  <a:cubicBezTo>
                    <a:pt x="37569" y="662"/>
                    <a:pt x="37561" y="661"/>
                    <a:pt x="37553" y="661"/>
                  </a:cubicBezTo>
                  <a:cubicBezTo>
                    <a:pt x="37505" y="661"/>
                    <a:pt x="37463" y="724"/>
                    <a:pt x="37422" y="724"/>
                  </a:cubicBezTo>
                  <a:cubicBezTo>
                    <a:pt x="37415" y="724"/>
                    <a:pt x="37408" y="722"/>
                    <a:pt x="37401" y="717"/>
                  </a:cubicBezTo>
                  <a:cubicBezTo>
                    <a:pt x="37304" y="758"/>
                    <a:pt x="37229" y="795"/>
                    <a:pt x="37163" y="795"/>
                  </a:cubicBezTo>
                  <a:cubicBezTo>
                    <a:pt x="37113" y="795"/>
                    <a:pt x="37068" y="774"/>
                    <a:pt x="37022" y="716"/>
                  </a:cubicBezTo>
                  <a:cubicBezTo>
                    <a:pt x="36995" y="720"/>
                    <a:pt x="36968" y="722"/>
                    <a:pt x="36940" y="722"/>
                  </a:cubicBezTo>
                  <a:cubicBezTo>
                    <a:pt x="36862" y="722"/>
                    <a:pt x="36775" y="710"/>
                    <a:pt x="36653" y="706"/>
                  </a:cubicBezTo>
                  <a:cubicBezTo>
                    <a:pt x="36611" y="744"/>
                    <a:pt x="36565" y="769"/>
                    <a:pt x="36513" y="769"/>
                  </a:cubicBezTo>
                  <a:cubicBezTo>
                    <a:pt x="36463" y="769"/>
                    <a:pt x="36408" y="746"/>
                    <a:pt x="36346" y="688"/>
                  </a:cubicBezTo>
                  <a:cubicBezTo>
                    <a:pt x="36299" y="718"/>
                    <a:pt x="36248" y="727"/>
                    <a:pt x="36192" y="727"/>
                  </a:cubicBezTo>
                  <a:cubicBezTo>
                    <a:pt x="36104" y="727"/>
                    <a:pt x="36005" y="703"/>
                    <a:pt x="35894" y="694"/>
                  </a:cubicBezTo>
                  <a:cubicBezTo>
                    <a:pt x="35861" y="697"/>
                    <a:pt x="35829" y="698"/>
                    <a:pt x="35798" y="698"/>
                  </a:cubicBezTo>
                  <a:cubicBezTo>
                    <a:pt x="35619" y="698"/>
                    <a:pt x="35480" y="664"/>
                    <a:pt x="35374" y="664"/>
                  </a:cubicBezTo>
                  <a:cubicBezTo>
                    <a:pt x="35318" y="664"/>
                    <a:pt x="35272" y="673"/>
                    <a:pt x="35233" y="701"/>
                  </a:cubicBezTo>
                  <a:cubicBezTo>
                    <a:pt x="35196" y="706"/>
                    <a:pt x="35159" y="708"/>
                    <a:pt x="35121" y="708"/>
                  </a:cubicBezTo>
                  <a:cubicBezTo>
                    <a:pt x="35155" y="739"/>
                    <a:pt x="35188" y="780"/>
                    <a:pt x="35191" y="780"/>
                  </a:cubicBezTo>
                  <a:cubicBezTo>
                    <a:pt x="35191" y="780"/>
                    <a:pt x="35191" y="780"/>
                    <a:pt x="35191" y="780"/>
                  </a:cubicBezTo>
                  <a:lnTo>
                    <a:pt x="35191" y="780"/>
                  </a:lnTo>
                  <a:cubicBezTo>
                    <a:pt x="35191" y="799"/>
                    <a:pt x="35192" y="817"/>
                    <a:pt x="35160" y="817"/>
                  </a:cubicBezTo>
                  <a:cubicBezTo>
                    <a:pt x="35137" y="817"/>
                    <a:pt x="35097" y="807"/>
                    <a:pt x="35028" y="782"/>
                  </a:cubicBezTo>
                  <a:cubicBezTo>
                    <a:pt x="34994" y="782"/>
                    <a:pt x="34952" y="728"/>
                    <a:pt x="34902" y="728"/>
                  </a:cubicBezTo>
                  <a:cubicBezTo>
                    <a:pt x="34892" y="728"/>
                    <a:pt x="34882" y="730"/>
                    <a:pt x="34872" y="735"/>
                  </a:cubicBezTo>
                  <a:cubicBezTo>
                    <a:pt x="34842" y="822"/>
                    <a:pt x="34807" y="851"/>
                    <a:pt x="34768" y="851"/>
                  </a:cubicBezTo>
                  <a:cubicBezTo>
                    <a:pt x="34730" y="851"/>
                    <a:pt x="34688" y="823"/>
                    <a:pt x="34641" y="795"/>
                  </a:cubicBezTo>
                  <a:cubicBezTo>
                    <a:pt x="34590" y="808"/>
                    <a:pt x="34535" y="814"/>
                    <a:pt x="34474" y="814"/>
                  </a:cubicBezTo>
                  <a:cubicBezTo>
                    <a:pt x="34425" y="814"/>
                    <a:pt x="34374" y="811"/>
                    <a:pt x="34318" y="804"/>
                  </a:cubicBezTo>
                  <a:cubicBezTo>
                    <a:pt x="34288" y="791"/>
                    <a:pt x="34257" y="786"/>
                    <a:pt x="34225" y="786"/>
                  </a:cubicBezTo>
                  <a:cubicBezTo>
                    <a:pt x="34151" y="786"/>
                    <a:pt x="34071" y="811"/>
                    <a:pt x="33984" y="811"/>
                  </a:cubicBezTo>
                  <a:cubicBezTo>
                    <a:pt x="33953" y="811"/>
                    <a:pt x="33920" y="808"/>
                    <a:pt x="33887" y="799"/>
                  </a:cubicBezTo>
                  <a:cubicBezTo>
                    <a:pt x="33817" y="798"/>
                    <a:pt x="33754" y="791"/>
                    <a:pt x="33698" y="791"/>
                  </a:cubicBezTo>
                  <a:cubicBezTo>
                    <a:pt x="33624" y="791"/>
                    <a:pt x="33563" y="803"/>
                    <a:pt x="33513" y="855"/>
                  </a:cubicBezTo>
                  <a:cubicBezTo>
                    <a:pt x="33500" y="850"/>
                    <a:pt x="33488" y="849"/>
                    <a:pt x="33477" y="849"/>
                  </a:cubicBezTo>
                  <a:cubicBezTo>
                    <a:pt x="33451" y="849"/>
                    <a:pt x="33428" y="858"/>
                    <a:pt x="33409" y="866"/>
                  </a:cubicBezTo>
                  <a:cubicBezTo>
                    <a:pt x="33409" y="903"/>
                    <a:pt x="33408" y="916"/>
                    <a:pt x="33406" y="916"/>
                  </a:cubicBezTo>
                  <a:cubicBezTo>
                    <a:pt x="33403" y="916"/>
                    <a:pt x="33399" y="902"/>
                    <a:pt x="33393" y="886"/>
                  </a:cubicBezTo>
                  <a:cubicBezTo>
                    <a:pt x="33400" y="886"/>
                    <a:pt x="33406" y="881"/>
                    <a:pt x="33407" y="866"/>
                  </a:cubicBezTo>
                  <a:lnTo>
                    <a:pt x="33407" y="866"/>
                  </a:lnTo>
                  <a:cubicBezTo>
                    <a:pt x="33401" y="869"/>
                    <a:pt x="33393" y="871"/>
                    <a:pt x="33387" y="872"/>
                  </a:cubicBezTo>
                  <a:cubicBezTo>
                    <a:pt x="33382" y="861"/>
                    <a:pt x="33374" y="851"/>
                    <a:pt x="33364" y="844"/>
                  </a:cubicBezTo>
                  <a:cubicBezTo>
                    <a:pt x="33361" y="848"/>
                    <a:pt x="33358" y="851"/>
                    <a:pt x="33353" y="852"/>
                  </a:cubicBezTo>
                  <a:cubicBezTo>
                    <a:pt x="33359" y="860"/>
                    <a:pt x="33365" y="866"/>
                    <a:pt x="33373" y="874"/>
                  </a:cubicBezTo>
                  <a:cubicBezTo>
                    <a:pt x="33359" y="872"/>
                    <a:pt x="33346" y="864"/>
                    <a:pt x="33341" y="851"/>
                  </a:cubicBezTo>
                  <a:cubicBezTo>
                    <a:pt x="33326" y="844"/>
                    <a:pt x="33313" y="836"/>
                    <a:pt x="33302" y="824"/>
                  </a:cubicBezTo>
                  <a:cubicBezTo>
                    <a:pt x="33303" y="820"/>
                    <a:pt x="33304" y="816"/>
                    <a:pt x="33307" y="813"/>
                  </a:cubicBezTo>
                  <a:cubicBezTo>
                    <a:pt x="33304" y="812"/>
                    <a:pt x="33302" y="812"/>
                    <a:pt x="33299" y="812"/>
                  </a:cubicBezTo>
                  <a:cubicBezTo>
                    <a:pt x="33296" y="812"/>
                    <a:pt x="33293" y="812"/>
                    <a:pt x="33290" y="814"/>
                  </a:cubicBezTo>
                  <a:cubicBezTo>
                    <a:pt x="33261" y="787"/>
                    <a:pt x="33227" y="752"/>
                    <a:pt x="33185" y="732"/>
                  </a:cubicBezTo>
                  <a:cubicBezTo>
                    <a:pt x="33092" y="717"/>
                    <a:pt x="33024" y="713"/>
                    <a:pt x="32973" y="713"/>
                  </a:cubicBezTo>
                  <a:cubicBezTo>
                    <a:pt x="32900" y="713"/>
                    <a:pt x="32861" y="722"/>
                    <a:pt x="32837" y="722"/>
                  </a:cubicBezTo>
                  <a:cubicBezTo>
                    <a:pt x="32813" y="722"/>
                    <a:pt x="32801" y="714"/>
                    <a:pt x="32783" y="682"/>
                  </a:cubicBezTo>
                  <a:cubicBezTo>
                    <a:pt x="32773" y="635"/>
                    <a:pt x="32762" y="621"/>
                    <a:pt x="32747" y="621"/>
                  </a:cubicBezTo>
                  <a:cubicBezTo>
                    <a:pt x="32728" y="621"/>
                    <a:pt x="32703" y="645"/>
                    <a:pt x="32665" y="645"/>
                  </a:cubicBezTo>
                  <a:cubicBezTo>
                    <a:pt x="32651" y="645"/>
                    <a:pt x="32636" y="641"/>
                    <a:pt x="32618" y="633"/>
                  </a:cubicBezTo>
                  <a:cubicBezTo>
                    <a:pt x="32582" y="625"/>
                    <a:pt x="32538" y="578"/>
                    <a:pt x="32483" y="578"/>
                  </a:cubicBezTo>
                  <a:cubicBezTo>
                    <a:pt x="32462" y="578"/>
                    <a:pt x="32438" y="585"/>
                    <a:pt x="32414" y="605"/>
                  </a:cubicBezTo>
                  <a:cubicBezTo>
                    <a:pt x="32406" y="609"/>
                    <a:pt x="32398" y="610"/>
                    <a:pt x="32391" y="610"/>
                  </a:cubicBezTo>
                  <a:cubicBezTo>
                    <a:pt x="32323" y="610"/>
                    <a:pt x="32242" y="498"/>
                    <a:pt x="32147" y="498"/>
                  </a:cubicBezTo>
                  <a:cubicBezTo>
                    <a:pt x="32125" y="498"/>
                    <a:pt x="32102" y="504"/>
                    <a:pt x="32078" y="520"/>
                  </a:cubicBezTo>
                  <a:cubicBezTo>
                    <a:pt x="31948" y="476"/>
                    <a:pt x="31842" y="457"/>
                    <a:pt x="31755" y="457"/>
                  </a:cubicBezTo>
                  <a:cubicBezTo>
                    <a:pt x="31717" y="457"/>
                    <a:pt x="31683" y="460"/>
                    <a:pt x="31651" y="467"/>
                  </a:cubicBezTo>
                  <a:cubicBezTo>
                    <a:pt x="31578" y="458"/>
                    <a:pt x="31521" y="426"/>
                    <a:pt x="31475" y="426"/>
                  </a:cubicBezTo>
                  <a:cubicBezTo>
                    <a:pt x="31455" y="426"/>
                    <a:pt x="31438" y="431"/>
                    <a:pt x="31422" y="447"/>
                  </a:cubicBezTo>
                  <a:cubicBezTo>
                    <a:pt x="31409" y="447"/>
                    <a:pt x="31397" y="446"/>
                    <a:pt x="31386" y="446"/>
                  </a:cubicBezTo>
                  <a:cubicBezTo>
                    <a:pt x="31305" y="446"/>
                    <a:pt x="31267" y="472"/>
                    <a:pt x="31193" y="538"/>
                  </a:cubicBezTo>
                  <a:cubicBezTo>
                    <a:pt x="31180" y="577"/>
                    <a:pt x="31165" y="588"/>
                    <a:pt x="31149" y="588"/>
                  </a:cubicBezTo>
                  <a:cubicBezTo>
                    <a:pt x="31126" y="588"/>
                    <a:pt x="31099" y="567"/>
                    <a:pt x="31068" y="567"/>
                  </a:cubicBezTo>
                  <a:cubicBezTo>
                    <a:pt x="31052" y="567"/>
                    <a:pt x="31034" y="573"/>
                    <a:pt x="31015" y="591"/>
                  </a:cubicBezTo>
                  <a:cubicBezTo>
                    <a:pt x="31000" y="587"/>
                    <a:pt x="30985" y="586"/>
                    <a:pt x="30968" y="586"/>
                  </a:cubicBezTo>
                  <a:cubicBezTo>
                    <a:pt x="30893" y="586"/>
                    <a:pt x="30798" y="619"/>
                    <a:pt x="30674" y="621"/>
                  </a:cubicBezTo>
                  <a:cubicBezTo>
                    <a:pt x="30441" y="604"/>
                    <a:pt x="30328" y="590"/>
                    <a:pt x="30280" y="590"/>
                  </a:cubicBezTo>
                  <a:cubicBezTo>
                    <a:pt x="30235" y="590"/>
                    <a:pt x="30248" y="603"/>
                    <a:pt x="30273" y="637"/>
                  </a:cubicBezTo>
                  <a:cubicBezTo>
                    <a:pt x="30301" y="725"/>
                    <a:pt x="30342" y="764"/>
                    <a:pt x="30337" y="764"/>
                  </a:cubicBezTo>
                  <a:cubicBezTo>
                    <a:pt x="30333" y="764"/>
                    <a:pt x="30292" y="733"/>
                    <a:pt x="30173" y="678"/>
                  </a:cubicBezTo>
                  <a:cubicBezTo>
                    <a:pt x="30146" y="684"/>
                    <a:pt x="30121" y="686"/>
                    <a:pt x="30100" y="686"/>
                  </a:cubicBezTo>
                  <a:cubicBezTo>
                    <a:pt x="29985" y="686"/>
                    <a:pt x="29941" y="618"/>
                    <a:pt x="29917" y="618"/>
                  </a:cubicBezTo>
                  <a:cubicBezTo>
                    <a:pt x="29903" y="618"/>
                    <a:pt x="29896" y="639"/>
                    <a:pt x="29885" y="702"/>
                  </a:cubicBezTo>
                  <a:cubicBezTo>
                    <a:pt x="29879" y="704"/>
                    <a:pt x="29872" y="704"/>
                    <a:pt x="29863" y="704"/>
                  </a:cubicBezTo>
                  <a:cubicBezTo>
                    <a:pt x="29843" y="704"/>
                    <a:pt x="29814" y="702"/>
                    <a:pt x="29764" y="701"/>
                  </a:cubicBezTo>
                  <a:cubicBezTo>
                    <a:pt x="29754" y="697"/>
                    <a:pt x="29742" y="695"/>
                    <a:pt x="29729" y="695"/>
                  </a:cubicBezTo>
                  <a:cubicBezTo>
                    <a:pt x="29677" y="695"/>
                    <a:pt x="29608" y="721"/>
                    <a:pt x="29514" y="721"/>
                  </a:cubicBezTo>
                  <a:cubicBezTo>
                    <a:pt x="29472" y="721"/>
                    <a:pt x="29424" y="715"/>
                    <a:pt x="29371" y="701"/>
                  </a:cubicBezTo>
                  <a:cubicBezTo>
                    <a:pt x="29322" y="689"/>
                    <a:pt x="29279" y="685"/>
                    <a:pt x="29242" y="685"/>
                  </a:cubicBezTo>
                  <a:cubicBezTo>
                    <a:pt x="29117" y="685"/>
                    <a:pt x="29048" y="733"/>
                    <a:pt x="29002" y="733"/>
                  </a:cubicBezTo>
                  <a:cubicBezTo>
                    <a:pt x="28985" y="733"/>
                    <a:pt x="28971" y="727"/>
                    <a:pt x="28959" y="710"/>
                  </a:cubicBezTo>
                  <a:cubicBezTo>
                    <a:pt x="28935" y="713"/>
                    <a:pt x="28917" y="717"/>
                    <a:pt x="28895" y="717"/>
                  </a:cubicBezTo>
                  <a:cubicBezTo>
                    <a:pt x="28864" y="717"/>
                    <a:pt x="28824" y="710"/>
                    <a:pt x="28747" y="685"/>
                  </a:cubicBezTo>
                  <a:cubicBezTo>
                    <a:pt x="28698" y="682"/>
                    <a:pt x="28636" y="660"/>
                    <a:pt x="28553" y="660"/>
                  </a:cubicBezTo>
                  <a:cubicBezTo>
                    <a:pt x="28520" y="660"/>
                    <a:pt x="28483" y="663"/>
                    <a:pt x="28444" y="673"/>
                  </a:cubicBezTo>
                  <a:cubicBezTo>
                    <a:pt x="28407" y="655"/>
                    <a:pt x="28368" y="650"/>
                    <a:pt x="28325" y="650"/>
                  </a:cubicBezTo>
                  <a:cubicBezTo>
                    <a:pt x="28255" y="650"/>
                    <a:pt x="28175" y="664"/>
                    <a:pt x="28085" y="664"/>
                  </a:cubicBezTo>
                  <a:cubicBezTo>
                    <a:pt x="28018" y="664"/>
                    <a:pt x="27945" y="656"/>
                    <a:pt x="27865" y="628"/>
                  </a:cubicBezTo>
                  <a:cubicBezTo>
                    <a:pt x="27659" y="612"/>
                    <a:pt x="27510" y="607"/>
                    <a:pt x="27403" y="603"/>
                  </a:cubicBezTo>
                  <a:lnTo>
                    <a:pt x="27363" y="624"/>
                  </a:lnTo>
                  <a:cubicBezTo>
                    <a:pt x="27338" y="621"/>
                    <a:pt x="27315" y="617"/>
                    <a:pt x="27293" y="614"/>
                  </a:cubicBezTo>
                  <a:cubicBezTo>
                    <a:pt x="27325" y="614"/>
                    <a:pt x="27356" y="610"/>
                    <a:pt x="27386" y="603"/>
                  </a:cubicBezTo>
                  <a:cubicBezTo>
                    <a:pt x="27309" y="599"/>
                    <a:pt x="27255" y="596"/>
                    <a:pt x="27222" y="586"/>
                  </a:cubicBezTo>
                  <a:cubicBezTo>
                    <a:pt x="27201" y="574"/>
                    <a:pt x="27187" y="570"/>
                    <a:pt x="27181" y="570"/>
                  </a:cubicBezTo>
                  <a:cubicBezTo>
                    <a:pt x="27162" y="570"/>
                    <a:pt x="27190" y="600"/>
                    <a:pt x="27234" y="600"/>
                  </a:cubicBezTo>
                  <a:cubicBezTo>
                    <a:pt x="27235" y="600"/>
                    <a:pt x="27236" y="600"/>
                    <a:pt x="27238" y="600"/>
                  </a:cubicBezTo>
                  <a:cubicBezTo>
                    <a:pt x="27248" y="605"/>
                    <a:pt x="27258" y="608"/>
                    <a:pt x="27268" y="610"/>
                  </a:cubicBezTo>
                  <a:cubicBezTo>
                    <a:pt x="27233" y="606"/>
                    <a:pt x="27206" y="605"/>
                    <a:pt x="27185" y="605"/>
                  </a:cubicBezTo>
                  <a:cubicBezTo>
                    <a:pt x="27112" y="605"/>
                    <a:pt x="27109" y="624"/>
                    <a:pt x="27100" y="633"/>
                  </a:cubicBezTo>
                  <a:cubicBezTo>
                    <a:pt x="27100" y="633"/>
                    <a:pt x="27100" y="633"/>
                    <a:pt x="27099" y="633"/>
                  </a:cubicBezTo>
                  <a:cubicBezTo>
                    <a:pt x="27087" y="633"/>
                    <a:pt x="27058" y="690"/>
                    <a:pt x="26763" y="711"/>
                  </a:cubicBezTo>
                  <a:cubicBezTo>
                    <a:pt x="26745" y="706"/>
                    <a:pt x="26728" y="704"/>
                    <a:pt x="26710" y="704"/>
                  </a:cubicBezTo>
                  <a:cubicBezTo>
                    <a:pt x="26650" y="704"/>
                    <a:pt x="26595" y="729"/>
                    <a:pt x="26542" y="729"/>
                  </a:cubicBezTo>
                  <a:cubicBezTo>
                    <a:pt x="26525" y="729"/>
                    <a:pt x="26509" y="726"/>
                    <a:pt x="26493" y="720"/>
                  </a:cubicBezTo>
                  <a:cubicBezTo>
                    <a:pt x="26467" y="741"/>
                    <a:pt x="26441" y="750"/>
                    <a:pt x="26417" y="750"/>
                  </a:cubicBezTo>
                  <a:cubicBezTo>
                    <a:pt x="26366" y="750"/>
                    <a:pt x="26318" y="714"/>
                    <a:pt x="26272" y="682"/>
                  </a:cubicBezTo>
                  <a:cubicBezTo>
                    <a:pt x="26248" y="649"/>
                    <a:pt x="26224" y="641"/>
                    <a:pt x="26202" y="641"/>
                  </a:cubicBezTo>
                  <a:cubicBezTo>
                    <a:pt x="26184" y="641"/>
                    <a:pt x="26166" y="646"/>
                    <a:pt x="26148" y="646"/>
                  </a:cubicBezTo>
                  <a:cubicBezTo>
                    <a:pt x="26127" y="646"/>
                    <a:pt x="26106" y="639"/>
                    <a:pt x="26085" y="608"/>
                  </a:cubicBezTo>
                  <a:cubicBezTo>
                    <a:pt x="26059" y="628"/>
                    <a:pt x="26034" y="638"/>
                    <a:pt x="26010" y="638"/>
                  </a:cubicBezTo>
                  <a:cubicBezTo>
                    <a:pt x="25978" y="638"/>
                    <a:pt x="25946" y="621"/>
                    <a:pt x="25914" y="590"/>
                  </a:cubicBezTo>
                  <a:cubicBezTo>
                    <a:pt x="25901" y="577"/>
                    <a:pt x="25888" y="573"/>
                    <a:pt x="25874" y="573"/>
                  </a:cubicBezTo>
                  <a:cubicBezTo>
                    <a:pt x="25845" y="573"/>
                    <a:pt x="25817" y="594"/>
                    <a:pt x="25787" y="594"/>
                  </a:cubicBezTo>
                  <a:cubicBezTo>
                    <a:pt x="25773" y="594"/>
                    <a:pt x="25759" y="589"/>
                    <a:pt x="25744" y="575"/>
                  </a:cubicBezTo>
                  <a:cubicBezTo>
                    <a:pt x="25685" y="567"/>
                    <a:pt x="25624" y="582"/>
                    <a:pt x="25557" y="514"/>
                  </a:cubicBezTo>
                  <a:cubicBezTo>
                    <a:pt x="25530" y="516"/>
                    <a:pt x="25506" y="517"/>
                    <a:pt x="25486" y="517"/>
                  </a:cubicBezTo>
                  <a:cubicBezTo>
                    <a:pt x="25373" y="517"/>
                    <a:pt x="25357" y="486"/>
                    <a:pt x="25347" y="486"/>
                  </a:cubicBezTo>
                  <a:cubicBezTo>
                    <a:pt x="25346" y="486"/>
                    <a:pt x="25344" y="486"/>
                    <a:pt x="25343" y="488"/>
                  </a:cubicBezTo>
                  <a:cubicBezTo>
                    <a:pt x="25338" y="490"/>
                    <a:pt x="25332" y="579"/>
                    <a:pt x="25310" y="579"/>
                  </a:cubicBezTo>
                  <a:cubicBezTo>
                    <a:pt x="25304" y="579"/>
                    <a:pt x="25298" y="573"/>
                    <a:pt x="25289" y="558"/>
                  </a:cubicBezTo>
                  <a:cubicBezTo>
                    <a:pt x="25250" y="558"/>
                    <a:pt x="25181" y="579"/>
                    <a:pt x="25057" y="600"/>
                  </a:cubicBezTo>
                  <a:cubicBezTo>
                    <a:pt x="25001" y="576"/>
                    <a:pt x="24955" y="568"/>
                    <a:pt x="24917" y="568"/>
                  </a:cubicBezTo>
                  <a:cubicBezTo>
                    <a:pt x="24870" y="568"/>
                    <a:pt x="24835" y="580"/>
                    <a:pt x="24809" y="584"/>
                  </a:cubicBezTo>
                  <a:cubicBezTo>
                    <a:pt x="24776" y="643"/>
                    <a:pt x="24757" y="667"/>
                    <a:pt x="24744" y="667"/>
                  </a:cubicBezTo>
                  <a:cubicBezTo>
                    <a:pt x="24739" y="667"/>
                    <a:pt x="24735" y="663"/>
                    <a:pt x="24731" y="656"/>
                  </a:cubicBezTo>
                  <a:cubicBezTo>
                    <a:pt x="24726" y="654"/>
                    <a:pt x="24723" y="653"/>
                    <a:pt x="24719" y="653"/>
                  </a:cubicBezTo>
                  <a:cubicBezTo>
                    <a:pt x="24701" y="653"/>
                    <a:pt x="24680" y="675"/>
                    <a:pt x="24557" y="680"/>
                  </a:cubicBezTo>
                  <a:cubicBezTo>
                    <a:pt x="24519" y="660"/>
                    <a:pt x="24482" y="648"/>
                    <a:pt x="24440" y="648"/>
                  </a:cubicBezTo>
                  <a:cubicBezTo>
                    <a:pt x="24397" y="648"/>
                    <a:pt x="24350" y="661"/>
                    <a:pt x="24293" y="691"/>
                  </a:cubicBezTo>
                  <a:cubicBezTo>
                    <a:pt x="24253" y="683"/>
                    <a:pt x="24207" y="622"/>
                    <a:pt x="24157" y="622"/>
                  </a:cubicBezTo>
                  <a:cubicBezTo>
                    <a:pt x="24136" y="622"/>
                    <a:pt x="24114" y="632"/>
                    <a:pt x="24091" y="663"/>
                  </a:cubicBezTo>
                  <a:cubicBezTo>
                    <a:pt x="24064" y="698"/>
                    <a:pt x="24036" y="710"/>
                    <a:pt x="24006" y="710"/>
                  </a:cubicBezTo>
                  <a:cubicBezTo>
                    <a:pt x="23946" y="710"/>
                    <a:pt x="23879" y="663"/>
                    <a:pt x="23805" y="660"/>
                  </a:cubicBezTo>
                  <a:cubicBezTo>
                    <a:pt x="23798" y="656"/>
                    <a:pt x="23791" y="654"/>
                    <a:pt x="23784" y="654"/>
                  </a:cubicBezTo>
                  <a:cubicBezTo>
                    <a:pt x="23747" y="654"/>
                    <a:pt x="23709" y="704"/>
                    <a:pt x="23667" y="704"/>
                  </a:cubicBezTo>
                  <a:cubicBezTo>
                    <a:pt x="23652" y="704"/>
                    <a:pt x="23637" y="698"/>
                    <a:pt x="23621" y="680"/>
                  </a:cubicBezTo>
                  <a:cubicBezTo>
                    <a:pt x="23597" y="663"/>
                    <a:pt x="23573" y="659"/>
                    <a:pt x="23547" y="659"/>
                  </a:cubicBezTo>
                  <a:cubicBezTo>
                    <a:pt x="23529" y="659"/>
                    <a:pt x="23510" y="661"/>
                    <a:pt x="23491" y="661"/>
                  </a:cubicBezTo>
                  <a:cubicBezTo>
                    <a:pt x="23463" y="661"/>
                    <a:pt x="23435" y="657"/>
                    <a:pt x="23405" y="636"/>
                  </a:cubicBezTo>
                  <a:cubicBezTo>
                    <a:pt x="23378" y="626"/>
                    <a:pt x="23351" y="622"/>
                    <a:pt x="23323" y="622"/>
                  </a:cubicBezTo>
                  <a:cubicBezTo>
                    <a:pt x="23255" y="622"/>
                    <a:pt x="23184" y="643"/>
                    <a:pt x="23108" y="643"/>
                  </a:cubicBezTo>
                  <a:cubicBezTo>
                    <a:pt x="23062" y="643"/>
                    <a:pt x="23014" y="636"/>
                    <a:pt x="22965" y="612"/>
                  </a:cubicBezTo>
                  <a:cubicBezTo>
                    <a:pt x="22916" y="637"/>
                    <a:pt x="22865" y="662"/>
                    <a:pt x="22811" y="662"/>
                  </a:cubicBezTo>
                  <a:cubicBezTo>
                    <a:pt x="22776" y="662"/>
                    <a:pt x="22740" y="651"/>
                    <a:pt x="22703" y="623"/>
                  </a:cubicBezTo>
                  <a:cubicBezTo>
                    <a:pt x="22675" y="660"/>
                    <a:pt x="22646" y="673"/>
                    <a:pt x="22617" y="673"/>
                  </a:cubicBezTo>
                  <a:cubicBezTo>
                    <a:pt x="22551" y="673"/>
                    <a:pt x="22482" y="606"/>
                    <a:pt x="22410" y="586"/>
                  </a:cubicBezTo>
                  <a:cubicBezTo>
                    <a:pt x="22337" y="581"/>
                    <a:pt x="22259" y="545"/>
                    <a:pt x="22179" y="545"/>
                  </a:cubicBezTo>
                  <a:cubicBezTo>
                    <a:pt x="22148" y="545"/>
                    <a:pt x="22117" y="550"/>
                    <a:pt x="22086" y="565"/>
                  </a:cubicBezTo>
                  <a:cubicBezTo>
                    <a:pt x="22007" y="564"/>
                    <a:pt x="21927" y="537"/>
                    <a:pt x="21843" y="537"/>
                  </a:cubicBezTo>
                  <a:cubicBezTo>
                    <a:pt x="21805" y="537"/>
                    <a:pt x="21765" y="543"/>
                    <a:pt x="21726" y="559"/>
                  </a:cubicBezTo>
                  <a:cubicBezTo>
                    <a:pt x="21706" y="557"/>
                    <a:pt x="21686" y="556"/>
                    <a:pt x="21666" y="556"/>
                  </a:cubicBezTo>
                  <a:cubicBezTo>
                    <a:pt x="21586" y="556"/>
                    <a:pt x="21502" y="571"/>
                    <a:pt x="21416" y="571"/>
                  </a:cubicBezTo>
                  <a:cubicBezTo>
                    <a:pt x="21361" y="571"/>
                    <a:pt x="21304" y="565"/>
                    <a:pt x="21246" y="544"/>
                  </a:cubicBezTo>
                  <a:cubicBezTo>
                    <a:pt x="21228" y="551"/>
                    <a:pt x="21211" y="553"/>
                    <a:pt x="21193" y="553"/>
                  </a:cubicBezTo>
                  <a:cubicBezTo>
                    <a:pt x="21103" y="553"/>
                    <a:pt x="21018" y="480"/>
                    <a:pt x="20941" y="480"/>
                  </a:cubicBezTo>
                  <a:cubicBezTo>
                    <a:pt x="20938" y="480"/>
                    <a:pt x="20936" y="480"/>
                    <a:pt x="20934" y="481"/>
                  </a:cubicBezTo>
                  <a:cubicBezTo>
                    <a:pt x="20904" y="469"/>
                    <a:pt x="20876" y="465"/>
                    <a:pt x="20848" y="465"/>
                  </a:cubicBezTo>
                  <a:cubicBezTo>
                    <a:pt x="20804" y="465"/>
                    <a:pt x="20763" y="474"/>
                    <a:pt x="20724" y="474"/>
                  </a:cubicBezTo>
                  <a:cubicBezTo>
                    <a:pt x="20707" y="474"/>
                    <a:pt x="20691" y="472"/>
                    <a:pt x="20675" y="468"/>
                  </a:cubicBezTo>
                  <a:cubicBezTo>
                    <a:pt x="20608" y="516"/>
                    <a:pt x="20546" y="529"/>
                    <a:pt x="20490" y="529"/>
                  </a:cubicBezTo>
                  <a:cubicBezTo>
                    <a:pt x="20427" y="529"/>
                    <a:pt x="20370" y="512"/>
                    <a:pt x="20320" y="512"/>
                  </a:cubicBezTo>
                  <a:cubicBezTo>
                    <a:pt x="20313" y="512"/>
                    <a:pt x="20305" y="513"/>
                    <a:pt x="20298" y="514"/>
                  </a:cubicBezTo>
                  <a:cubicBezTo>
                    <a:pt x="20253" y="514"/>
                    <a:pt x="20209" y="510"/>
                    <a:pt x="20164" y="503"/>
                  </a:cubicBezTo>
                  <a:lnTo>
                    <a:pt x="20164" y="503"/>
                  </a:lnTo>
                  <a:cubicBezTo>
                    <a:pt x="20166" y="509"/>
                    <a:pt x="20167" y="515"/>
                    <a:pt x="20168" y="521"/>
                  </a:cubicBezTo>
                  <a:cubicBezTo>
                    <a:pt x="20171" y="528"/>
                    <a:pt x="20175" y="535"/>
                    <a:pt x="20177" y="540"/>
                  </a:cubicBezTo>
                  <a:cubicBezTo>
                    <a:pt x="20169" y="535"/>
                    <a:pt x="20159" y="533"/>
                    <a:pt x="20150" y="533"/>
                  </a:cubicBezTo>
                  <a:cubicBezTo>
                    <a:pt x="20143" y="533"/>
                    <a:pt x="20136" y="534"/>
                    <a:pt x="20130" y="537"/>
                  </a:cubicBezTo>
                  <a:cubicBezTo>
                    <a:pt x="20093" y="561"/>
                    <a:pt x="20038" y="572"/>
                    <a:pt x="19959" y="586"/>
                  </a:cubicBezTo>
                  <a:cubicBezTo>
                    <a:pt x="19894" y="575"/>
                    <a:pt x="19811" y="522"/>
                    <a:pt x="19710" y="522"/>
                  </a:cubicBezTo>
                  <a:cubicBezTo>
                    <a:pt x="19688" y="522"/>
                    <a:pt x="19665" y="524"/>
                    <a:pt x="19641" y="530"/>
                  </a:cubicBezTo>
                  <a:cubicBezTo>
                    <a:pt x="19604" y="514"/>
                    <a:pt x="19569" y="508"/>
                    <a:pt x="19535" y="508"/>
                  </a:cubicBezTo>
                  <a:cubicBezTo>
                    <a:pt x="19478" y="508"/>
                    <a:pt x="19425" y="525"/>
                    <a:pt x="19377" y="539"/>
                  </a:cubicBezTo>
                  <a:lnTo>
                    <a:pt x="19361" y="545"/>
                  </a:lnTo>
                  <a:cubicBezTo>
                    <a:pt x="19382" y="577"/>
                    <a:pt x="19388" y="636"/>
                    <a:pt x="19367" y="636"/>
                  </a:cubicBezTo>
                  <a:cubicBezTo>
                    <a:pt x="19361" y="636"/>
                    <a:pt x="19353" y="630"/>
                    <a:pt x="19342" y="618"/>
                  </a:cubicBezTo>
                  <a:cubicBezTo>
                    <a:pt x="19305" y="680"/>
                    <a:pt x="19266" y="659"/>
                    <a:pt x="19225" y="694"/>
                  </a:cubicBezTo>
                  <a:cubicBezTo>
                    <a:pt x="19193" y="666"/>
                    <a:pt x="19158" y="622"/>
                    <a:pt x="19124" y="622"/>
                  </a:cubicBezTo>
                  <a:cubicBezTo>
                    <a:pt x="19116" y="622"/>
                    <a:pt x="19108" y="624"/>
                    <a:pt x="19099" y="631"/>
                  </a:cubicBezTo>
                  <a:cubicBezTo>
                    <a:pt x="19094" y="637"/>
                    <a:pt x="19085" y="640"/>
                    <a:pt x="19077" y="640"/>
                  </a:cubicBezTo>
                  <a:cubicBezTo>
                    <a:pt x="19070" y="640"/>
                    <a:pt x="19064" y="638"/>
                    <a:pt x="19059" y="635"/>
                  </a:cubicBezTo>
                  <a:cubicBezTo>
                    <a:pt x="19015" y="635"/>
                    <a:pt x="18984" y="604"/>
                    <a:pt x="18961" y="558"/>
                  </a:cubicBezTo>
                  <a:cubicBezTo>
                    <a:pt x="18947" y="549"/>
                    <a:pt x="18935" y="538"/>
                    <a:pt x="18925" y="526"/>
                  </a:cubicBezTo>
                  <a:cubicBezTo>
                    <a:pt x="18916" y="524"/>
                    <a:pt x="18907" y="522"/>
                    <a:pt x="18897" y="522"/>
                  </a:cubicBezTo>
                  <a:cubicBezTo>
                    <a:pt x="18871" y="522"/>
                    <a:pt x="18846" y="533"/>
                    <a:pt x="18827" y="552"/>
                  </a:cubicBezTo>
                  <a:cubicBezTo>
                    <a:pt x="18811" y="565"/>
                    <a:pt x="18795" y="570"/>
                    <a:pt x="18779" y="570"/>
                  </a:cubicBezTo>
                  <a:cubicBezTo>
                    <a:pt x="18701" y="570"/>
                    <a:pt x="18619" y="449"/>
                    <a:pt x="18538" y="449"/>
                  </a:cubicBezTo>
                  <a:cubicBezTo>
                    <a:pt x="18537" y="449"/>
                    <a:pt x="18536" y="449"/>
                    <a:pt x="18536" y="449"/>
                  </a:cubicBezTo>
                  <a:cubicBezTo>
                    <a:pt x="18521" y="450"/>
                    <a:pt x="18506" y="451"/>
                    <a:pt x="18492" y="451"/>
                  </a:cubicBezTo>
                  <a:cubicBezTo>
                    <a:pt x="18402" y="451"/>
                    <a:pt x="18314" y="427"/>
                    <a:pt x="18235" y="383"/>
                  </a:cubicBezTo>
                  <a:cubicBezTo>
                    <a:pt x="18190" y="375"/>
                    <a:pt x="18141" y="330"/>
                    <a:pt x="18089" y="330"/>
                  </a:cubicBezTo>
                  <a:cubicBezTo>
                    <a:pt x="18065" y="330"/>
                    <a:pt x="18041" y="339"/>
                    <a:pt x="18017" y="365"/>
                  </a:cubicBezTo>
                  <a:cubicBezTo>
                    <a:pt x="18001" y="364"/>
                    <a:pt x="17985" y="363"/>
                    <a:pt x="17969" y="363"/>
                  </a:cubicBezTo>
                  <a:cubicBezTo>
                    <a:pt x="17904" y="363"/>
                    <a:pt x="17833" y="374"/>
                    <a:pt x="17757" y="418"/>
                  </a:cubicBezTo>
                  <a:cubicBezTo>
                    <a:pt x="17663" y="464"/>
                    <a:pt x="17560" y="418"/>
                    <a:pt x="17448" y="488"/>
                  </a:cubicBezTo>
                  <a:cubicBezTo>
                    <a:pt x="17419" y="456"/>
                    <a:pt x="17391" y="444"/>
                    <a:pt x="17362" y="444"/>
                  </a:cubicBezTo>
                  <a:cubicBezTo>
                    <a:pt x="17281" y="444"/>
                    <a:pt x="17197" y="534"/>
                    <a:pt x="17107" y="534"/>
                  </a:cubicBezTo>
                  <a:cubicBezTo>
                    <a:pt x="17098" y="534"/>
                    <a:pt x="17089" y="533"/>
                    <a:pt x="17080" y="531"/>
                  </a:cubicBezTo>
                  <a:cubicBezTo>
                    <a:pt x="16997" y="609"/>
                    <a:pt x="16909" y="654"/>
                    <a:pt x="16816" y="654"/>
                  </a:cubicBezTo>
                  <a:cubicBezTo>
                    <a:pt x="16761" y="654"/>
                    <a:pt x="16704" y="638"/>
                    <a:pt x="16645" y="605"/>
                  </a:cubicBezTo>
                  <a:cubicBezTo>
                    <a:pt x="16566" y="539"/>
                    <a:pt x="16483" y="505"/>
                    <a:pt x="16398" y="503"/>
                  </a:cubicBezTo>
                  <a:cubicBezTo>
                    <a:pt x="16396" y="503"/>
                    <a:pt x="16395" y="503"/>
                    <a:pt x="16393" y="503"/>
                  </a:cubicBezTo>
                  <a:cubicBezTo>
                    <a:pt x="16309" y="503"/>
                    <a:pt x="16223" y="533"/>
                    <a:pt x="16133" y="593"/>
                  </a:cubicBezTo>
                  <a:cubicBezTo>
                    <a:pt x="16040" y="529"/>
                    <a:pt x="15963" y="508"/>
                    <a:pt x="15898" y="508"/>
                  </a:cubicBezTo>
                  <a:cubicBezTo>
                    <a:pt x="15772" y="508"/>
                    <a:pt x="15696" y="591"/>
                    <a:pt x="15650" y="607"/>
                  </a:cubicBezTo>
                  <a:cubicBezTo>
                    <a:pt x="15621" y="568"/>
                    <a:pt x="15603" y="556"/>
                    <a:pt x="15592" y="556"/>
                  </a:cubicBezTo>
                  <a:cubicBezTo>
                    <a:pt x="15576" y="556"/>
                    <a:pt x="15574" y="581"/>
                    <a:pt x="15570" y="584"/>
                  </a:cubicBezTo>
                  <a:cubicBezTo>
                    <a:pt x="15567" y="593"/>
                    <a:pt x="15562" y="616"/>
                    <a:pt x="15541" y="616"/>
                  </a:cubicBezTo>
                  <a:cubicBezTo>
                    <a:pt x="15527" y="616"/>
                    <a:pt x="15506" y="605"/>
                    <a:pt x="15472" y="575"/>
                  </a:cubicBezTo>
                  <a:cubicBezTo>
                    <a:pt x="15462" y="596"/>
                    <a:pt x="15450" y="604"/>
                    <a:pt x="15437" y="604"/>
                  </a:cubicBezTo>
                  <a:cubicBezTo>
                    <a:pt x="15406" y="604"/>
                    <a:pt x="15366" y="556"/>
                    <a:pt x="15316" y="556"/>
                  </a:cubicBezTo>
                  <a:cubicBezTo>
                    <a:pt x="15305" y="556"/>
                    <a:pt x="15294" y="559"/>
                    <a:pt x="15282" y="565"/>
                  </a:cubicBezTo>
                  <a:cubicBezTo>
                    <a:pt x="15228" y="541"/>
                    <a:pt x="15163" y="512"/>
                    <a:pt x="15085" y="512"/>
                  </a:cubicBezTo>
                  <a:cubicBezTo>
                    <a:pt x="15038" y="512"/>
                    <a:pt x="14987" y="523"/>
                    <a:pt x="14931" y="552"/>
                  </a:cubicBezTo>
                  <a:cubicBezTo>
                    <a:pt x="14864" y="561"/>
                    <a:pt x="14804" y="567"/>
                    <a:pt x="14751" y="567"/>
                  </a:cubicBezTo>
                  <a:cubicBezTo>
                    <a:pt x="14686" y="567"/>
                    <a:pt x="14630" y="559"/>
                    <a:pt x="14584" y="540"/>
                  </a:cubicBezTo>
                  <a:cubicBezTo>
                    <a:pt x="14531" y="548"/>
                    <a:pt x="14489" y="583"/>
                    <a:pt x="14457" y="583"/>
                  </a:cubicBezTo>
                  <a:cubicBezTo>
                    <a:pt x="14438" y="583"/>
                    <a:pt x="14422" y="571"/>
                    <a:pt x="14408" y="535"/>
                  </a:cubicBezTo>
                  <a:cubicBezTo>
                    <a:pt x="14403" y="536"/>
                    <a:pt x="14398" y="536"/>
                    <a:pt x="14393" y="536"/>
                  </a:cubicBezTo>
                  <a:cubicBezTo>
                    <a:pt x="14385" y="536"/>
                    <a:pt x="14377" y="535"/>
                    <a:pt x="14369" y="533"/>
                  </a:cubicBezTo>
                  <a:lnTo>
                    <a:pt x="14369" y="539"/>
                  </a:lnTo>
                  <a:cubicBezTo>
                    <a:pt x="14370" y="566"/>
                    <a:pt x="14363" y="588"/>
                    <a:pt x="14337" y="588"/>
                  </a:cubicBezTo>
                  <a:cubicBezTo>
                    <a:pt x="14325" y="588"/>
                    <a:pt x="14310" y="584"/>
                    <a:pt x="14290" y="573"/>
                  </a:cubicBezTo>
                  <a:cubicBezTo>
                    <a:pt x="14226" y="539"/>
                    <a:pt x="14117" y="554"/>
                    <a:pt x="13928" y="544"/>
                  </a:cubicBezTo>
                  <a:cubicBezTo>
                    <a:pt x="13850" y="480"/>
                    <a:pt x="13784" y="459"/>
                    <a:pt x="13729" y="459"/>
                  </a:cubicBezTo>
                  <a:cubicBezTo>
                    <a:pt x="13623" y="459"/>
                    <a:pt x="13556" y="537"/>
                    <a:pt x="13514" y="537"/>
                  </a:cubicBezTo>
                  <a:cubicBezTo>
                    <a:pt x="13507" y="537"/>
                    <a:pt x="13501" y="535"/>
                    <a:pt x="13496" y="530"/>
                  </a:cubicBezTo>
                  <a:cubicBezTo>
                    <a:pt x="13481" y="515"/>
                    <a:pt x="13471" y="510"/>
                    <a:pt x="13464" y="510"/>
                  </a:cubicBezTo>
                  <a:cubicBezTo>
                    <a:pt x="13449" y="510"/>
                    <a:pt x="13457" y="541"/>
                    <a:pt x="13471" y="541"/>
                  </a:cubicBezTo>
                  <a:cubicBezTo>
                    <a:pt x="13473" y="541"/>
                    <a:pt x="13476" y="541"/>
                    <a:pt x="13478" y="539"/>
                  </a:cubicBezTo>
                  <a:cubicBezTo>
                    <a:pt x="13501" y="557"/>
                    <a:pt x="13536" y="566"/>
                    <a:pt x="13535" y="566"/>
                  </a:cubicBezTo>
                  <a:cubicBezTo>
                    <a:pt x="13533" y="566"/>
                    <a:pt x="13486" y="554"/>
                    <a:pt x="13327" y="530"/>
                  </a:cubicBezTo>
                  <a:cubicBezTo>
                    <a:pt x="13267" y="568"/>
                    <a:pt x="13212" y="582"/>
                    <a:pt x="13161" y="582"/>
                  </a:cubicBezTo>
                  <a:cubicBezTo>
                    <a:pt x="13042" y="582"/>
                    <a:pt x="12941" y="511"/>
                    <a:pt x="12840" y="511"/>
                  </a:cubicBezTo>
                  <a:cubicBezTo>
                    <a:pt x="12839" y="511"/>
                    <a:pt x="12838" y="511"/>
                    <a:pt x="12837" y="511"/>
                  </a:cubicBezTo>
                  <a:cubicBezTo>
                    <a:pt x="12809" y="499"/>
                    <a:pt x="12781" y="495"/>
                    <a:pt x="12753" y="495"/>
                  </a:cubicBezTo>
                  <a:cubicBezTo>
                    <a:pt x="12708" y="495"/>
                    <a:pt x="12661" y="506"/>
                    <a:pt x="12613" y="511"/>
                  </a:cubicBezTo>
                  <a:cubicBezTo>
                    <a:pt x="12606" y="513"/>
                    <a:pt x="12599" y="514"/>
                    <a:pt x="12592" y="514"/>
                  </a:cubicBezTo>
                  <a:cubicBezTo>
                    <a:pt x="12533" y="514"/>
                    <a:pt x="12470" y="442"/>
                    <a:pt x="12401" y="442"/>
                  </a:cubicBezTo>
                  <a:cubicBezTo>
                    <a:pt x="12383" y="442"/>
                    <a:pt x="12365" y="447"/>
                    <a:pt x="12347" y="459"/>
                  </a:cubicBezTo>
                  <a:cubicBezTo>
                    <a:pt x="12326" y="415"/>
                    <a:pt x="12306" y="405"/>
                    <a:pt x="12285" y="405"/>
                  </a:cubicBezTo>
                  <a:cubicBezTo>
                    <a:pt x="12269" y="405"/>
                    <a:pt x="12252" y="411"/>
                    <a:pt x="12236" y="411"/>
                  </a:cubicBezTo>
                  <a:cubicBezTo>
                    <a:pt x="12219" y="411"/>
                    <a:pt x="12202" y="405"/>
                    <a:pt x="12184" y="383"/>
                  </a:cubicBezTo>
                  <a:cubicBezTo>
                    <a:pt x="12170" y="369"/>
                    <a:pt x="12155" y="363"/>
                    <a:pt x="12141" y="363"/>
                  </a:cubicBezTo>
                  <a:cubicBezTo>
                    <a:pt x="12095" y="363"/>
                    <a:pt x="12048" y="415"/>
                    <a:pt x="11997" y="426"/>
                  </a:cubicBezTo>
                  <a:cubicBezTo>
                    <a:pt x="11978" y="461"/>
                    <a:pt x="11958" y="474"/>
                    <a:pt x="11937" y="474"/>
                  </a:cubicBezTo>
                  <a:cubicBezTo>
                    <a:pt x="11887" y="474"/>
                    <a:pt x="11833" y="398"/>
                    <a:pt x="11777" y="390"/>
                  </a:cubicBezTo>
                  <a:cubicBezTo>
                    <a:pt x="11750" y="354"/>
                    <a:pt x="11722" y="343"/>
                    <a:pt x="11693" y="343"/>
                  </a:cubicBezTo>
                  <a:cubicBezTo>
                    <a:pt x="11657" y="343"/>
                    <a:pt x="11620" y="359"/>
                    <a:pt x="11581" y="359"/>
                  </a:cubicBezTo>
                  <a:cubicBezTo>
                    <a:pt x="11561" y="359"/>
                    <a:pt x="11541" y="355"/>
                    <a:pt x="11521" y="343"/>
                  </a:cubicBezTo>
                  <a:cubicBezTo>
                    <a:pt x="11429" y="299"/>
                    <a:pt x="11352" y="252"/>
                    <a:pt x="11288" y="245"/>
                  </a:cubicBezTo>
                  <a:cubicBezTo>
                    <a:pt x="11287" y="245"/>
                    <a:pt x="11286" y="245"/>
                    <a:pt x="11284" y="245"/>
                  </a:cubicBezTo>
                  <a:cubicBezTo>
                    <a:pt x="11246" y="245"/>
                    <a:pt x="11211" y="190"/>
                    <a:pt x="11181" y="190"/>
                  </a:cubicBezTo>
                  <a:cubicBezTo>
                    <a:pt x="11163" y="190"/>
                    <a:pt x="11146" y="210"/>
                    <a:pt x="11132" y="273"/>
                  </a:cubicBezTo>
                  <a:cubicBezTo>
                    <a:pt x="11116" y="255"/>
                    <a:pt x="11102" y="249"/>
                    <a:pt x="11090" y="249"/>
                  </a:cubicBezTo>
                  <a:cubicBezTo>
                    <a:pt x="11050" y="249"/>
                    <a:pt x="11024" y="315"/>
                    <a:pt x="11005" y="315"/>
                  </a:cubicBezTo>
                  <a:cubicBezTo>
                    <a:pt x="10998" y="315"/>
                    <a:pt x="10992" y="304"/>
                    <a:pt x="10987" y="276"/>
                  </a:cubicBezTo>
                  <a:cubicBezTo>
                    <a:pt x="10973" y="290"/>
                    <a:pt x="10967" y="293"/>
                    <a:pt x="10963" y="293"/>
                  </a:cubicBezTo>
                  <a:cubicBezTo>
                    <a:pt x="10960" y="293"/>
                    <a:pt x="10958" y="292"/>
                    <a:pt x="10956" y="292"/>
                  </a:cubicBezTo>
                  <a:cubicBezTo>
                    <a:pt x="10952" y="292"/>
                    <a:pt x="10946" y="298"/>
                    <a:pt x="10921" y="339"/>
                  </a:cubicBezTo>
                  <a:cubicBezTo>
                    <a:pt x="10904" y="431"/>
                    <a:pt x="10881" y="492"/>
                    <a:pt x="10843" y="492"/>
                  </a:cubicBezTo>
                  <a:cubicBezTo>
                    <a:pt x="10819" y="492"/>
                    <a:pt x="10788" y="465"/>
                    <a:pt x="10750" y="403"/>
                  </a:cubicBezTo>
                  <a:cubicBezTo>
                    <a:pt x="10710" y="406"/>
                    <a:pt x="10664" y="479"/>
                    <a:pt x="10608" y="479"/>
                  </a:cubicBezTo>
                  <a:cubicBezTo>
                    <a:pt x="10597" y="479"/>
                    <a:pt x="10587" y="476"/>
                    <a:pt x="10576" y="470"/>
                  </a:cubicBezTo>
                  <a:cubicBezTo>
                    <a:pt x="10555" y="486"/>
                    <a:pt x="10534" y="492"/>
                    <a:pt x="10511" y="492"/>
                  </a:cubicBezTo>
                  <a:cubicBezTo>
                    <a:pt x="10455" y="492"/>
                    <a:pt x="10392" y="457"/>
                    <a:pt x="10321" y="454"/>
                  </a:cubicBezTo>
                  <a:cubicBezTo>
                    <a:pt x="10266" y="489"/>
                    <a:pt x="10216" y="499"/>
                    <a:pt x="10171" y="499"/>
                  </a:cubicBezTo>
                  <a:cubicBezTo>
                    <a:pt x="10109" y="499"/>
                    <a:pt x="10056" y="481"/>
                    <a:pt x="10011" y="481"/>
                  </a:cubicBezTo>
                  <a:cubicBezTo>
                    <a:pt x="9998" y="481"/>
                    <a:pt x="9986" y="482"/>
                    <a:pt x="9975" y="486"/>
                  </a:cubicBezTo>
                  <a:cubicBezTo>
                    <a:pt x="9952" y="466"/>
                    <a:pt x="9932" y="459"/>
                    <a:pt x="9914" y="459"/>
                  </a:cubicBezTo>
                  <a:cubicBezTo>
                    <a:pt x="9868" y="459"/>
                    <a:pt x="9835" y="502"/>
                    <a:pt x="9809" y="502"/>
                  </a:cubicBezTo>
                  <a:cubicBezTo>
                    <a:pt x="9805" y="502"/>
                    <a:pt x="9802" y="501"/>
                    <a:pt x="9800" y="500"/>
                  </a:cubicBezTo>
                  <a:cubicBezTo>
                    <a:pt x="9792" y="502"/>
                    <a:pt x="9784" y="503"/>
                    <a:pt x="9777" y="507"/>
                  </a:cubicBezTo>
                  <a:cubicBezTo>
                    <a:pt x="9780" y="493"/>
                    <a:pt x="9783" y="478"/>
                    <a:pt x="9784" y="464"/>
                  </a:cubicBezTo>
                  <a:cubicBezTo>
                    <a:pt x="9792" y="455"/>
                    <a:pt x="9784" y="437"/>
                    <a:pt x="9733" y="421"/>
                  </a:cubicBezTo>
                  <a:cubicBezTo>
                    <a:pt x="9682" y="403"/>
                    <a:pt x="9587" y="385"/>
                    <a:pt x="9418" y="376"/>
                  </a:cubicBezTo>
                  <a:cubicBezTo>
                    <a:pt x="9384" y="322"/>
                    <a:pt x="9351" y="302"/>
                    <a:pt x="9320" y="302"/>
                  </a:cubicBezTo>
                  <a:cubicBezTo>
                    <a:pt x="9282" y="302"/>
                    <a:pt x="9246" y="332"/>
                    <a:pt x="9212" y="363"/>
                  </a:cubicBezTo>
                  <a:cubicBezTo>
                    <a:pt x="9169" y="361"/>
                    <a:pt x="9129" y="310"/>
                    <a:pt x="9092" y="310"/>
                  </a:cubicBezTo>
                  <a:cubicBezTo>
                    <a:pt x="9074" y="310"/>
                    <a:pt x="9056" y="322"/>
                    <a:pt x="9039" y="358"/>
                  </a:cubicBezTo>
                  <a:cubicBezTo>
                    <a:pt x="8981" y="371"/>
                    <a:pt x="8929" y="378"/>
                    <a:pt x="8879" y="378"/>
                  </a:cubicBezTo>
                  <a:cubicBezTo>
                    <a:pt x="8838" y="378"/>
                    <a:pt x="8799" y="373"/>
                    <a:pt x="8761" y="361"/>
                  </a:cubicBezTo>
                  <a:cubicBezTo>
                    <a:pt x="8707" y="379"/>
                    <a:pt x="8656" y="420"/>
                    <a:pt x="8603" y="420"/>
                  </a:cubicBezTo>
                  <a:cubicBezTo>
                    <a:pt x="8575" y="420"/>
                    <a:pt x="8546" y="408"/>
                    <a:pt x="8516" y="374"/>
                  </a:cubicBezTo>
                  <a:cubicBezTo>
                    <a:pt x="8474" y="318"/>
                    <a:pt x="8430" y="347"/>
                    <a:pt x="8385" y="299"/>
                  </a:cubicBezTo>
                  <a:cubicBezTo>
                    <a:pt x="8339" y="342"/>
                    <a:pt x="8291" y="363"/>
                    <a:pt x="8238" y="395"/>
                  </a:cubicBezTo>
                  <a:cubicBezTo>
                    <a:pt x="8221" y="403"/>
                    <a:pt x="8202" y="406"/>
                    <a:pt x="8183" y="406"/>
                  </a:cubicBezTo>
                  <a:cubicBezTo>
                    <a:pt x="8121" y="406"/>
                    <a:pt x="8052" y="374"/>
                    <a:pt x="7976" y="374"/>
                  </a:cubicBezTo>
                  <a:cubicBezTo>
                    <a:pt x="7939" y="374"/>
                    <a:pt x="7901" y="381"/>
                    <a:pt x="7860" y="403"/>
                  </a:cubicBezTo>
                  <a:cubicBezTo>
                    <a:pt x="7852" y="401"/>
                    <a:pt x="7844" y="400"/>
                    <a:pt x="7835" y="400"/>
                  </a:cubicBezTo>
                  <a:cubicBezTo>
                    <a:pt x="7786" y="400"/>
                    <a:pt x="7735" y="432"/>
                    <a:pt x="7680" y="432"/>
                  </a:cubicBezTo>
                  <a:cubicBezTo>
                    <a:pt x="7658" y="432"/>
                    <a:pt x="7635" y="427"/>
                    <a:pt x="7612" y="413"/>
                  </a:cubicBezTo>
                  <a:cubicBezTo>
                    <a:pt x="7565" y="418"/>
                    <a:pt x="7515" y="439"/>
                    <a:pt x="7463" y="439"/>
                  </a:cubicBezTo>
                  <a:cubicBezTo>
                    <a:pt x="7416" y="439"/>
                    <a:pt x="7367" y="422"/>
                    <a:pt x="7315" y="358"/>
                  </a:cubicBezTo>
                  <a:cubicBezTo>
                    <a:pt x="7259" y="377"/>
                    <a:pt x="7206" y="388"/>
                    <a:pt x="7156" y="388"/>
                  </a:cubicBezTo>
                  <a:cubicBezTo>
                    <a:pt x="7109" y="388"/>
                    <a:pt x="7065" y="378"/>
                    <a:pt x="7023" y="356"/>
                  </a:cubicBezTo>
                  <a:cubicBezTo>
                    <a:pt x="6971" y="326"/>
                    <a:pt x="6922" y="326"/>
                    <a:pt x="6878" y="326"/>
                  </a:cubicBezTo>
                  <a:cubicBezTo>
                    <a:pt x="6876" y="326"/>
                    <a:pt x="6875" y="326"/>
                    <a:pt x="6874" y="326"/>
                  </a:cubicBezTo>
                  <a:cubicBezTo>
                    <a:pt x="6845" y="326"/>
                    <a:pt x="6819" y="325"/>
                    <a:pt x="6793" y="318"/>
                  </a:cubicBezTo>
                  <a:cubicBezTo>
                    <a:pt x="6774" y="304"/>
                    <a:pt x="6756" y="300"/>
                    <a:pt x="6738" y="300"/>
                  </a:cubicBezTo>
                  <a:cubicBezTo>
                    <a:pt x="6724" y="300"/>
                    <a:pt x="6710" y="303"/>
                    <a:pt x="6697" y="303"/>
                  </a:cubicBezTo>
                  <a:cubicBezTo>
                    <a:pt x="6668" y="303"/>
                    <a:pt x="6641" y="292"/>
                    <a:pt x="6615" y="227"/>
                  </a:cubicBezTo>
                  <a:cubicBezTo>
                    <a:pt x="6564" y="271"/>
                    <a:pt x="6521" y="268"/>
                    <a:pt x="6482" y="304"/>
                  </a:cubicBezTo>
                  <a:cubicBezTo>
                    <a:pt x="6478" y="304"/>
                    <a:pt x="6473" y="303"/>
                    <a:pt x="6469" y="303"/>
                  </a:cubicBezTo>
                  <a:cubicBezTo>
                    <a:pt x="6379" y="303"/>
                    <a:pt x="6324" y="341"/>
                    <a:pt x="6279" y="341"/>
                  </a:cubicBezTo>
                  <a:cubicBezTo>
                    <a:pt x="6253" y="341"/>
                    <a:pt x="6231" y="328"/>
                    <a:pt x="6208" y="288"/>
                  </a:cubicBezTo>
                  <a:cubicBezTo>
                    <a:pt x="6166" y="208"/>
                    <a:pt x="6124" y="182"/>
                    <a:pt x="6056" y="182"/>
                  </a:cubicBezTo>
                  <a:cubicBezTo>
                    <a:pt x="6017" y="182"/>
                    <a:pt x="5970" y="190"/>
                    <a:pt x="5910" y="202"/>
                  </a:cubicBezTo>
                  <a:cubicBezTo>
                    <a:pt x="5883" y="231"/>
                    <a:pt x="5855" y="243"/>
                    <a:pt x="5826" y="243"/>
                  </a:cubicBezTo>
                  <a:cubicBezTo>
                    <a:pt x="5768" y="243"/>
                    <a:pt x="5707" y="195"/>
                    <a:pt x="5645" y="151"/>
                  </a:cubicBezTo>
                  <a:cubicBezTo>
                    <a:pt x="5610" y="198"/>
                    <a:pt x="5574" y="295"/>
                    <a:pt x="5537" y="295"/>
                  </a:cubicBezTo>
                  <a:cubicBezTo>
                    <a:pt x="5527" y="295"/>
                    <a:pt x="5517" y="289"/>
                    <a:pt x="5508" y="273"/>
                  </a:cubicBezTo>
                  <a:cubicBezTo>
                    <a:pt x="5459" y="166"/>
                    <a:pt x="5412" y="241"/>
                    <a:pt x="5364" y="136"/>
                  </a:cubicBezTo>
                  <a:cubicBezTo>
                    <a:pt x="5357" y="130"/>
                    <a:pt x="5350" y="127"/>
                    <a:pt x="5343" y="127"/>
                  </a:cubicBezTo>
                  <a:cubicBezTo>
                    <a:pt x="5306" y="127"/>
                    <a:pt x="5270" y="197"/>
                    <a:pt x="5233" y="197"/>
                  </a:cubicBezTo>
                  <a:cubicBezTo>
                    <a:pt x="5230" y="197"/>
                    <a:pt x="5227" y="196"/>
                    <a:pt x="5224" y="196"/>
                  </a:cubicBezTo>
                  <a:cubicBezTo>
                    <a:pt x="5176" y="183"/>
                    <a:pt x="5130" y="206"/>
                    <a:pt x="5084" y="132"/>
                  </a:cubicBezTo>
                  <a:cubicBezTo>
                    <a:pt x="5072" y="121"/>
                    <a:pt x="5061" y="116"/>
                    <a:pt x="5049" y="116"/>
                  </a:cubicBezTo>
                  <a:cubicBezTo>
                    <a:pt x="5015" y="116"/>
                    <a:pt x="4982" y="160"/>
                    <a:pt x="4949" y="202"/>
                  </a:cubicBezTo>
                  <a:cubicBezTo>
                    <a:pt x="4943" y="197"/>
                    <a:pt x="4937" y="195"/>
                    <a:pt x="4931" y="195"/>
                  </a:cubicBezTo>
                  <a:cubicBezTo>
                    <a:pt x="4908" y="195"/>
                    <a:pt x="4886" y="221"/>
                    <a:pt x="4863" y="221"/>
                  </a:cubicBezTo>
                  <a:cubicBezTo>
                    <a:pt x="4849" y="221"/>
                    <a:pt x="4834" y="210"/>
                    <a:pt x="4819" y="173"/>
                  </a:cubicBezTo>
                  <a:cubicBezTo>
                    <a:pt x="4777" y="161"/>
                    <a:pt x="4735" y="157"/>
                    <a:pt x="4696" y="157"/>
                  </a:cubicBezTo>
                  <a:cubicBezTo>
                    <a:pt x="4594" y="157"/>
                    <a:pt x="4505" y="184"/>
                    <a:pt x="4434" y="184"/>
                  </a:cubicBezTo>
                  <a:cubicBezTo>
                    <a:pt x="4425" y="184"/>
                    <a:pt x="4417" y="184"/>
                    <a:pt x="4408" y="183"/>
                  </a:cubicBezTo>
                  <a:cubicBezTo>
                    <a:pt x="4377" y="116"/>
                    <a:pt x="4347" y="29"/>
                    <a:pt x="4320" y="29"/>
                  </a:cubicBezTo>
                  <a:cubicBezTo>
                    <a:pt x="4314" y="29"/>
                    <a:pt x="4308" y="33"/>
                    <a:pt x="4303" y="42"/>
                  </a:cubicBezTo>
                  <a:cubicBezTo>
                    <a:pt x="4293" y="31"/>
                    <a:pt x="4283" y="23"/>
                    <a:pt x="4273" y="23"/>
                  </a:cubicBezTo>
                  <a:cubicBezTo>
                    <a:pt x="4251" y="23"/>
                    <a:pt x="4231" y="59"/>
                    <a:pt x="4213" y="176"/>
                  </a:cubicBezTo>
                  <a:cubicBezTo>
                    <a:pt x="4185" y="239"/>
                    <a:pt x="4157" y="217"/>
                    <a:pt x="4130" y="273"/>
                  </a:cubicBezTo>
                  <a:cubicBezTo>
                    <a:pt x="4125" y="268"/>
                    <a:pt x="4120" y="266"/>
                    <a:pt x="4115" y="266"/>
                  </a:cubicBezTo>
                  <a:cubicBezTo>
                    <a:pt x="4100" y="266"/>
                    <a:pt x="4086" y="285"/>
                    <a:pt x="4071" y="285"/>
                  </a:cubicBezTo>
                  <a:cubicBezTo>
                    <a:pt x="4063" y="285"/>
                    <a:pt x="4055" y="280"/>
                    <a:pt x="4047" y="264"/>
                  </a:cubicBezTo>
                  <a:cubicBezTo>
                    <a:pt x="4044" y="265"/>
                    <a:pt x="4041" y="265"/>
                    <a:pt x="4038" y="265"/>
                  </a:cubicBezTo>
                  <a:cubicBezTo>
                    <a:pt x="4006" y="265"/>
                    <a:pt x="3972" y="228"/>
                    <a:pt x="3937" y="228"/>
                  </a:cubicBezTo>
                  <a:cubicBezTo>
                    <a:pt x="3912" y="228"/>
                    <a:pt x="3887" y="245"/>
                    <a:pt x="3861" y="304"/>
                  </a:cubicBezTo>
                  <a:cubicBezTo>
                    <a:pt x="3837" y="377"/>
                    <a:pt x="3810" y="408"/>
                    <a:pt x="3782" y="408"/>
                  </a:cubicBezTo>
                  <a:cubicBezTo>
                    <a:pt x="3771" y="408"/>
                    <a:pt x="3759" y="403"/>
                    <a:pt x="3747" y="394"/>
                  </a:cubicBezTo>
                  <a:cubicBezTo>
                    <a:pt x="3723" y="289"/>
                    <a:pt x="3698" y="250"/>
                    <a:pt x="3672" y="250"/>
                  </a:cubicBezTo>
                  <a:cubicBezTo>
                    <a:pt x="3652" y="250"/>
                    <a:pt x="3631" y="275"/>
                    <a:pt x="3609" y="310"/>
                  </a:cubicBezTo>
                  <a:cubicBezTo>
                    <a:pt x="3604" y="310"/>
                    <a:pt x="3598" y="311"/>
                    <a:pt x="3593" y="311"/>
                  </a:cubicBezTo>
                  <a:cubicBezTo>
                    <a:pt x="3547" y="311"/>
                    <a:pt x="3501" y="301"/>
                    <a:pt x="3455" y="301"/>
                  </a:cubicBezTo>
                  <a:cubicBezTo>
                    <a:pt x="3439" y="301"/>
                    <a:pt x="3423" y="302"/>
                    <a:pt x="3407" y="305"/>
                  </a:cubicBezTo>
                  <a:cubicBezTo>
                    <a:pt x="3394" y="289"/>
                    <a:pt x="3380" y="283"/>
                    <a:pt x="3367" y="283"/>
                  </a:cubicBezTo>
                  <a:cubicBezTo>
                    <a:pt x="3331" y="283"/>
                    <a:pt x="3296" y="325"/>
                    <a:pt x="3259" y="325"/>
                  </a:cubicBezTo>
                  <a:cubicBezTo>
                    <a:pt x="3239" y="325"/>
                    <a:pt x="3218" y="312"/>
                    <a:pt x="3197" y="273"/>
                  </a:cubicBezTo>
                  <a:cubicBezTo>
                    <a:pt x="3155" y="270"/>
                    <a:pt x="3112" y="231"/>
                    <a:pt x="3068" y="231"/>
                  </a:cubicBezTo>
                  <a:cubicBezTo>
                    <a:pt x="3036" y="231"/>
                    <a:pt x="3004" y="252"/>
                    <a:pt x="2971" y="324"/>
                  </a:cubicBezTo>
                  <a:cubicBezTo>
                    <a:pt x="2923" y="283"/>
                    <a:pt x="2873" y="254"/>
                    <a:pt x="2821" y="254"/>
                  </a:cubicBezTo>
                  <a:cubicBezTo>
                    <a:pt x="2788" y="254"/>
                    <a:pt x="2753" y="266"/>
                    <a:pt x="2719" y="296"/>
                  </a:cubicBezTo>
                  <a:cubicBezTo>
                    <a:pt x="2676" y="333"/>
                    <a:pt x="2632" y="349"/>
                    <a:pt x="2586" y="349"/>
                  </a:cubicBezTo>
                  <a:cubicBezTo>
                    <a:pt x="2537" y="349"/>
                    <a:pt x="2487" y="331"/>
                    <a:pt x="2434" y="300"/>
                  </a:cubicBezTo>
                  <a:cubicBezTo>
                    <a:pt x="2367" y="296"/>
                    <a:pt x="2298" y="277"/>
                    <a:pt x="2225" y="277"/>
                  </a:cubicBezTo>
                  <a:cubicBezTo>
                    <a:pt x="2187" y="277"/>
                    <a:pt x="2148" y="282"/>
                    <a:pt x="2108" y="297"/>
                  </a:cubicBezTo>
                  <a:cubicBezTo>
                    <a:pt x="2094" y="272"/>
                    <a:pt x="2080" y="263"/>
                    <a:pt x="2066" y="263"/>
                  </a:cubicBezTo>
                  <a:cubicBezTo>
                    <a:pt x="2040" y="263"/>
                    <a:pt x="2014" y="294"/>
                    <a:pt x="1987" y="294"/>
                  </a:cubicBezTo>
                  <a:cubicBezTo>
                    <a:pt x="1969" y="294"/>
                    <a:pt x="1951" y="280"/>
                    <a:pt x="1932" y="231"/>
                  </a:cubicBezTo>
                  <a:cubicBezTo>
                    <a:pt x="1916" y="219"/>
                    <a:pt x="1899" y="214"/>
                    <a:pt x="1882" y="214"/>
                  </a:cubicBezTo>
                  <a:cubicBezTo>
                    <a:pt x="1842" y="214"/>
                    <a:pt x="1803" y="242"/>
                    <a:pt x="1763" y="266"/>
                  </a:cubicBezTo>
                  <a:cubicBezTo>
                    <a:pt x="1740" y="260"/>
                    <a:pt x="1717" y="258"/>
                    <a:pt x="1694" y="258"/>
                  </a:cubicBezTo>
                  <a:cubicBezTo>
                    <a:pt x="1658" y="258"/>
                    <a:pt x="1623" y="262"/>
                    <a:pt x="1588" y="262"/>
                  </a:cubicBezTo>
                  <a:cubicBezTo>
                    <a:pt x="1535" y="262"/>
                    <a:pt x="1481" y="253"/>
                    <a:pt x="1427" y="208"/>
                  </a:cubicBezTo>
                  <a:cubicBezTo>
                    <a:pt x="1384" y="148"/>
                    <a:pt x="1341" y="131"/>
                    <a:pt x="1299" y="131"/>
                  </a:cubicBezTo>
                  <a:cubicBezTo>
                    <a:pt x="1245" y="131"/>
                    <a:pt x="1192" y="158"/>
                    <a:pt x="1138" y="158"/>
                  </a:cubicBezTo>
                  <a:cubicBezTo>
                    <a:pt x="1123" y="158"/>
                    <a:pt x="1107" y="155"/>
                    <a:pt x="1091" y="150"/>
                  </a:cubicBezTo>
                  <a:cubicBezTo>
                    <a:pt x="978" y="84"/>
                    <a:pt x="865" y="106"/>
                    <a:pt x="748" y="78"/>
                  </a:cubicBezTo>
                  <a:cubicBezTo>
                    <a:pt x="722" y="91"/>
                    <a:pt x="695" y="96"/>
                    <a:pt x="669" y="96"/>
                  </a:cubicBezTo>
                  <a:cubicBezTo>
                    <a:pt x="577" y="96"/>
                    <a:pt x="483" y="37"/>
                    <a:pt x="386" y="30"/>
                  </a:cubicBezTo>
                  <a:cubicBezTo>
                    <a:pt x="355" y="70"/>
                    <a:pt x="322" y="85"/>
                    <a:pt x="289" y="85"/>
                  </a:cubicBezTo>
                  <a:cubicBezTo>
                    <a:pt x="209" y="85"/>
                    <a:pt x="127" y="1"/>
                    <a:pt x="43"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
        <p:nvSpPr>
          <p:cNvPr id="3407" name="Google Shape;3407;p37"/>
          <p:cNvSpPr txBox="1">
            <a:spLocks noGrp="1"/>
          </p:cNvSpPr>
          <p:nvPr>
            <p:ph type="title"/>
          </p:nvPr>
        </p:nvSpPr>
        <p:spPr>
          <a:xfrm>
            <a:off x="1601998" y="1134200"/>
            <a:ext cx="5940000" cy="1897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dirty="0">
                <a:latin typeface="Calibri"/>
                <a:ea typeface="微软雅黑"/>
                <a:sym typeface="Calibri"/>
              </a:rPr>
              <a:t>Letter</a:t>
            </a:r>
          </a:p>
        </p:txBody>
      </p:sp>
      <p:sp>
        <p:nvSpPr>
          <p:cNvPr id="3408" name="Google Shape;3408;p37"/>
          <p:cNvSpPr txBox="1">
            <a:spLocks noGrp="1"/>
          </p:cNvSpPr>
          <p:nvPr>
            <p:ph type="subTitle" idx="1"/>
          </p:nvPr>
        </p:nvSpPr>
        <p:spPr>
          <a:xfrm>
            <a:off x="1601998" y="3115213"/>
            <a:ext cx="5940000" cy="6147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dirty="0">
                <a:latin typeface="Calibri"/>
                <a:ea typeface="微软雅黑"/>
                <a:sym typeface="Calibri"/>
              </a:rPr>
              <a:t>This can be the part of the presentation where you introduce yourself, write your email…</a:t>
            </a:r>
          </a:p>
        </p:txBody>
      </p:sp>
      <p:sp>
        <p:nvSpPr>
          <p:cNvPr id="3409" name="Google Shape;3409;p37"/>
          <p:cNvSpPr/>
          <p:nvPr/>
        </p:nvSpPr>
        <p:spPr>
          <a:xfrm>
            <a:off x="4874429" y="4573622"/>
            <a:ext cx="5236" cy="1917"/>
          </a:xfrm>
          <a:custGeom>
            <a:avLst/>
            <a:gdLst/>
            <a:ahLst/>
            <a:cxnLst/>
            <a:rect l="l" t="t" r="r" b="b"/>
            <a:pathLst>
              <a:path w="71" h="26" extrusionOk="0">
                <a:moveTo>
                  <a:pt x="42" y="1"/>
                </a:moveTo>
                <a:cubicBezTo>
                  <a:pt x="30" y="1"/>
                  <a:pt x="16" y="7"/>
                  <a:pt x="0" y="26"/>
                </a:cubicBezTo>
                <a:lnTo>
                  <a:pt x="70" y="26"/>
                </a:lnTo>
                <a:cubicBezTo>
                  <a:pt x="69" y="15"/>
                  <a:pt x="58" y="1"/>
                  <a:pt x="4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10" name="Google Shape;3410;p37"/>
          <p:cNvSpPr/>
          <p:nvPr/>
        </p:nvSpPr>
        <p:spPr>
          <a:xfrm>
            <a:off x="5855493" y="4581145"/>
            <a:ext cx="147" cy="1991"/>
          </a:xfrm>
          <a:custGeom>
            <a:avLst/>
            <a:gdLst/>
            <a:ahLst/>
            <a:cxnLst/>
            <a:rect l="l" t="t" r="r" b="b"/>
            <a:pathLst>
              <a:path w="2" h="27" extrusionOk="0">
                <a:moveTo>
                  <a:pt x="1" y="0"/>
                </a:moveTo>
                <a:cubicBezTo>
                  <a:pt x="1" y="0"/>
                  <a:pt x="1" y="4"/>
                  <a:pt x="1" y="13"/>
                </a:cubicBezTo>
                <a:cubicBezTo>
                  <a:pt x="1" y="18"/>
                  <a:pt x="1" y="23"/>
                  <a:pt x="1" y="27"/>
                </a:cubicBezTo>
                <a:cubicBezTo>
                  <a:pt x="2" y="12"/>
                  <a:pt x="1" y="0"/>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11" name="Google Shape;3411;p37"/>
          <p:cNvSpPr/>
          <p:nvPr/>
        </p:nvSpPr>
        <p:spPr>
          <a:xfrm>
            <a:off x="4633127" y="4565068"/>
            <a:ext cx="3392" cy="4277"/>
          </a:xfrm>
          <a:custGeom>
            <a:avLst/>
            <a:gdLst/>
            <a:ahLst/>
            <a:cxnLst/>
            <a:rect l="l" t="t" r="r" b="b"/>
            <a:pathLst>
              <a:path w="46" h="58" extrusionOk="0">
                <a:moveTo>
                  <a:pt x="20" y="1"/>
                </a:moveTo>
                <a:cubicBezTo>
                  <a:pt x="8" y="18"/>
                  <a:pt x="0" y="57"/>
                  <a:pt x="14" y="57"/>
                </a:cubicBezTo>
                <a:cubicBezTo>
                  <a:pt x="20" y="57"/>
                  <a:pt x="30" y="50"/>
                  <a:pt x="45" y="31"/>
                </a:cubicBezTo>
                <a:cubicBezTo>
                  <a:pt x="40" y="18"/>
                  <a:pt x="31" y="8"/>
                  <a:pt x="2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12" name="Google Shape;3412;p37"/>
          <p:cNvSpPr/>
          <p:nvPr/>
        </p:nvSpPr>
        <p:spPr>
          <a:xfrm>
            <a:off x="4488729" y="4708433"/>
            <a:ext cx="5679" cy="3540"/>
          </a:xfrm>
          <a:custGeom>
            <a:avLst/>
            <a:gdLst/>
            <a:ahLst/>
            <a:cxnLst/>
            <a:rect l="l" t="t" r="r" b="b"/>
            <a:pathLst>
              <a:path w="77" h="48" extrusionOk="0">
                <a:moveTo>
                  <a:pt x="1" y="1"/>
                </a:moveTo>
                <a:cubicBezTo>
                  <a:pt x="10" y="35"/>
                  <a:pt x="21" y="47"/>
                  <a:pt x="33" y="47"/>
                </a:cubicBezTo>
                <a:cubicBezTo>
                  <a:pt x="47" y="47"/>
                  <a:pt x="62" y="31"/>
                  <a:pt x="77" y="15"/>
                </a:cubicBezTo>
                <a:cubicBezTo>
                  <a:pt x="55" y="10"/>
                  <a:pt x="30" y="5"/>
                  <a:pt x="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13" name="Google Shape;3413;p37"/>
          <p:cNvSpPr/>
          <p:nvPr/>
        </p:nvSpPr>
        <p:spPr>
          <a:xfrm>
            <a:off x="4494334" y="4706884"/>
            <a:ext cx="8997" cy="3245"/>
          </a:xfrm>
          <a:custGeom>
            <a:avLst/>
            <a:gdLst/>
            <a:ahLst/>
            <a:cxnLst/>
            <a:rect l="l" t="t" r="r" b="b"/>
            <a:pathLst>
              <a:path w="122" h="44" extrusionOk="0">
                <a:moveTo>
                  <a:pt x="81" y="1"/>
                </a:moveTo>
                <a:cubicBezTo>
                  <a:pt x="74" y="1"/>
                  <a:pt x="66" y="4"/>
                  <a:pt x="58" y="12"/>
                </a:cubicBezTo>
                <a:cubicBezTo>
                  <a:pt x="54" y="8"/>
                  <a:pt x="49" y="6"/>
                  <a:pt x="44" y="6"/>
                </a:cubicBezTo>
                <a:cubicBezTo>
                  <a:pt x="30" y="6"/>
                  <a:pt x="15" y="21"/>
                  <a:pt x="1" y="36"/>
                </a:cubicBezTo>
                <a:cubicBezTo>
                  <a:pt x="25" y="40"/>
                  <a:pt x="44" y="43"/>
                  <a:pt x="60" y="43"/>
                </a:cubicBezTo>
                <a:cubicBezTo>
                  <a:pt x="82" y="43"/>
                  <a:pt x="98" y="37"/>
                  <a:pt x="107" y="18"/>
                </a:cubicBezTo>
                <a:cubicBezTo>
                  <a:pt x="113" y="31"/>
                  <a:pt x="117" y="35"/>
                  <a:pt x="118" y="35"/>
                </a:cubicBezTo>
                <a:cubicBezTo>
                  <a:pt x="121" y="35"/>
                  <a:pt x="105" y="1"/>
                  <a:pt x="8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14" name="Google Shape;3414;p37"/>
          <p:cNvSpPr/>
          <p:nvPr/>
        </p:nvSpPr>
        <p:spPr>
          <a:xfrm>
            <a:off x="5976660" y="4692061"/>
            <a:ext cx="74" cy="1180"/>
          </a:xfrm>
          <a:custGeom>
            <a:avLst/>
            <a:gdLst/>
            <a:ahLst/>
            <a:cxnLst/>
            <a:rect l="l" t="t" r="r" b="b"/>
            <a:pathLst>
              <a:path w="1" h="16" extrusionOk="0">
                <a:moveTo>
                  <a:pt x="1" y="0"/>
                </a:moveTo>
                <a:lnTo>
                  <a:pt x="1" y="15"/>
                </a:lnTo>
                <a:cubicBezTo>
                  <a:pt x="1" y="10"/>
                  <a:pt x="1" y="5"/>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15" name="Google Shape;3415;p37"/>
          <p:cNvSpPr/>
          <p:nvPr/>
        </p:nvSpPr>
        <p:spPr>
          <a:xfrm>
            <a:off x="5977029" y="4710276"/>
            <a:ext cx="221" cy="7375"/>
          </a:xfrm>
          <a:custGeom>
            <a:avLst/>
            <a:gdLst/>
            <a:ahLst/>
            <a:cxnLst/>
            <a:rect l="l" t="t" r="r" b="b"/>
            <a:pathLst>
              <a:path w="3" h="100" extrusionOk="0">
                <a:moveTo>
                  <a:pt x="1" y="0"/>
                </a:moveTo>
                <a:cubicBezTo>
                  <a:pt x="1" y="7"/>
                  <a:pt x="1" y="14"/>
                  <a:pt x="1" y="22"/>
                </a:cubicBezTo>
                <a:lnTo>
                  <a:pt x="1" y="22"/>
                </a:lnTo>
                <a:cubicBezTo>
                  <a:pt x="1" y="15"/>
                  <a:pt x="1" y="8"/>
                  <a:pt x="1" y="0"/>
                </a:cubicBezTo>
                <a:close/>
                <a:moveTo>
                  <a:pt x="1" y="22"/>
                </a:moveTo>
                <a:cubicBezTo>
                  <a:pt x="2" y="70"/>
                  <a:pt x="3" y="100"/>
                  <a:pt x="3" y="100"/>
                </a:cubicBezTo>
                <a:cubicBezTo>
                  <a:pt x="3" y="100"/>
                  <a:pt x="3" y="92"/>
                  <a:pt x="2" y="75"/>
                </a:cubicBezTo>
                <a:cubicBezTo>
                  <a:pt x="2" y="55"/>
                  <a:pt x="2" y="37"/>
                  <a:pt x="1" y="22"/>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16" name="Google Shape;3416;p37"/>
          <p:cNvSpPr/>
          <p:nvPr/>
        </p:nvSpPr>
        <p:spPr>
          <a:xfrm>
            <a:off x="5976660" y="4693167"/>
            <a:ext cx="442" cy="17183"/>
          </a:xfrm>
          <a:custGeom>
            <a:avLst/>
            <a:gdLst/>
            <a:ahLst/>
            <a:cxnLst/>
            <a:rect l="l" t="t" r="r" b="b"/>
            <a:pathLst>
              <a:path w="6" h="233" extrusionOk="0">
                <a:moveTo>
                  <a:pt x="1" y="0"/>
                </a:moveTo>
                <a:lnTo>
                  <a:pt x="2" y="92"/>
                </a:lnTo>
                <a:cubicBezTo>
                  <a:pt x="3" y="128"/>
                  <a:pt x="4" y="148"/>
                  <a:pt x="5" y="179"/>
                </a:cubicBezTo>
                <a:lnTo>
                  <a:pt x="5" y="179"/>
                </a:lnTo>
                <a:cubicBezTo>
                  <a:pt x="3" y="125"/>
                  <a:pt x="2" y="63"/>
                  <a:pt x="1" y="0"/>
                </a:cubicBezTo>
                <a:close/>
                <a:moveTo>
                  <a:pt x="5" y="179"/>
                </a:moveTo>
                <a:cubicBezTo>
                  <a:pt x="5" y="198"/>
                  <a:pt x="6" y="216"/>
                  <a:pt x="6" y="232"/>
                </a:cubicBezTo>
                <a:cubicBezTo>
                  <a:pt x="5" y="210"/>
                  <a:pt x="5" y="194"/>
                  <a:pt x="5" y="179"/>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17" name="Google Shape;3417;p37"/>
          <p:cNvSpPr/>
          <p:nvPr/>
        </p:nvSpPr>
        <p:spPr>
          <a:xfrm>
            <a:off x="5976291" y="4674951"/>
            <a:ext cx="442" cy="17183"/>
          </a:xfrm>
          <a:custGeom>
            <a:avLst/>
            <a:gdLst/>
            <a:ahLst/>
            <a:cxnLst/>
            <a:rect l="l" t="t" r="r" b="b"/>
            <a:pathLst>
              <a:path w="6" h="233" extrusionOk="0">
                <a:moveTo>
                  <a:pt x="1" y="1"/>
                </a:moveTo>
                <a:cubicBezTo>
                  <a:pt x="1" y="40"/>
                  <a:pt x="2" y="87"/>
                  <a:pt x="3" y="142"/>
                </a:cubicBezTo>
                <a:cubicBezTo>
                  <a:pt x="4" y="171"/>
                  <a:pt x="4" y="202"/>
                  <a:pt x="6" y="232"/>
                </a:cubicBezTo>
                <a:cubicBezTo>
                  <a:pt x="3" y="144"/>
                  <a:pt x="2" y="57"/>
                  <a:pt x="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18" name="Google Shape;3418;p37"/>
          <p:cNvSpPr/>
          <p:nvPr/>
        </p:nvSpPr>
        <p:spPr>
          <a:xfrm>
            <a:off x="4547948" y="4698698"/>
            <a:ext cx="33039" cy="9882"/>
          </a:xfrm>
          <a:custGeom>
            <a:avLst/>
            <a:gdLst/>
            <a:ahLst/>
            <a:cxnLst/>
            <a:rect l="l" t="t" r="r" b="b"/>
            <a:pathLst>
              <a:path w="448" h="134" extrusionOk="0">
                <a:moveTo>
                  <a:pt x="305" y="1"/>
                </a:moveTo>
                <a:cubicBezTo>
                  <a:pt x="270" y="1"/>
                  <a:pt x="231" y="20"/>
                  <a:pt x="182" y="64"/>
                </a:cubicBezTo>
                <a:cubicBezTo>
                  <a:pt x="176" y="64"/>
                  <a:pt x="169" y="64"/>
                  <a:pt x="162" y="64"/>
                </a:cubicBezTo>
                <a:cubicBezTo>
                  <a:pt x="107" y="64"/>
                  <a:pt x="53" y="73"/>
                  <a:pt x="1" y="91"/>
                </a:cubicBezTo>
                <a:cubicBezTo>
                  <a:pt x="8" y="103"/>
                  <a:pt x="18" y="111"/>
                  <a:pt x="29" y="111"/>
                </a:cubicBezTo>
                <a:cubicBezTo>
                  <a:pt x="42" y="111"/>
                  <a:pt x="57" y="100"/>
                  <a:pt x="73" y="73"/>
                </a:cubicBezTo>
                <a:cubicBezTo>
                  <a:pt x="92" y="82"/>
                  <a:pt x="114" y="85"/>
                  <a:pt x="136" y="85"/>
                </a:cubicBezTo>
                <a:cubicBezTo>
                  <a:pt x="180" y="85"/>
                  <a:pt x="229" y="74"/>
                  <a:pt x="274" y="74"/>
                </a:cubicBezTo>
                <a:cubicBezTo>
                  <a:pt x="306" y="74"/>
                  <a:pt x="336" y="79"/>
                  <a:pt x="362" y="99"/>
                </a:cubicBezTo>
                <a:cubicBezTo>
                  <a:pt x="395" y="123"/>
                  <a:pt x="421" y="134"/>
                  <a:pt x="436" y="134"/>
                </a:cubicBezTo>
                <a:cubicBezTo>
                  <a:pt x="443" y="134"/>
                  <a:pt x="447" y="131"/>
                  <a:pt x="447" y="127"/>
                </a:cubicBezTo>
                <a:cubicBezTo>
                  <a:pt x="429" y="119"/>
                  <a:pt x="414" y="110"/>
                  <a:pt x="399" y="99"/>
                </a:cubicBezTo>
                <a:cubicBezTo>
                  <a:pt x="367" y="76"/>
                  <a:pt x="335" y="20"/>
                  <a:pt x="3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3419" name="Google Shape;3419;p37"/>
          <p:cNvGrpSpPr/>
          <p:nvPr/>
        </p:nvGrpSpPr>
        <p:grpSpPr>
          <a:xfrm>
            <a:off x="6770020" y="658696"/>
            <a:ext cx="771981" cy="746611"/>
            <a:chOff x="6132775" y="521068"/>
            <a:chExt cx="771518" cy="746163"/>
          </a:xfrm>
        </p:grpSpPr>
        <p:sp>
          <p:nvSpPr>
            <p:cNvPr id="3420" name="Google Shape;3420;p37"/>
            <p:cNvSpPr/>
            <p:nvPr/>
          </p:nvSpPr>
          <p:spPr>
            <a:xfrm>
              <a:off x="6132775" y="521068"/>
              <a:ext cx="771518" cy="746163"/>
            </a:xfrm>
            <a:custGeom>
              <a:avLst/>
              <a:gdLst/>
              <a:ahLst/>
              <a:cxnLst/>
              <a:rect l="l" t="t" r="r" b="b"/>
              <a:pathLst>
                <a:path w="59245" h="57298" extrusionOk="0">
                  <a:moveTo>
                    <a:pt x="1790" y="0"/>
                  </a:moveTo>
                  <a:cubicBezTo>
                    <a:pt x="1790" y="1016"/>
                    <a:pt x="988" y="1841"/>
                    <a:pt x="0" y="1841"/>
                  </a:cubicBezTo>
                  <a:lnTo>
                    <a:pt x="0" y="3886"/>
                  </a:lnTo>
                  <a:cubicBezTo>
                    <a:pt x="20" y="3885"/>
                    <a:pt x="40" y="3885"/>
                    <a:pt x="62" y="3885"/>
                  </a:cubicBezTo>
                  <a:cubicBezTo>
                    <a:pt x="259" y="3885"/>
                    <a:pt x="558" y="3904"/>
                    <a:pt x="948" y="3939"/>
                  </a:cubicBezTo>
                  <a:lnTo>
                    <a:pt x="0" y="3939"/>
                  </a:lnTo>
                  <a:cubicBezTo>
                    <a:pt x="988" y="3939"/>
                    <a:pt x="1790" y="4762"/>
                    <a:pt x="1790" y="5777"/>
                  </a:cubicBezTo>
                  <a:cubicBezTo>
                    <a:pt x="1790" y="6795"/>
                    <a:pt x="988" y="7618"/>
                    <a:pt x="0" y="7618"/>
                  </a:cubicBezTo>
                  <a:lnTo>
                    <a:pt x="0" y="9663"/>
                  </a:lnTo>
                  <a:cubicBezTo>
                    <a:pt x="988" y="9663"/>
                    <a:pt x="1790" y="10486"/>
                    <a:pt x="1790" y="11503"/>
                  </a:cubicBezTo>
                  <a:cubicBezTo>
                    <a:pt x="1790" y="12519"/>
                    <a:pt x="988" y="13342"/>
                    <a:pt x="0" y="13342"/>
                  </a:cubicBezTo>
                  <a:lnTo>
                    <a:pt x="0" y="15386"/>
                  </a:lnTo>
                  <a:cubicBezTo>
                    <a:pt x="988" y="15386"/>
                    <a:pt x="1790" y="16212"/>
                    <a:pt x="1790" y="17227"/>
                  </a:cubicBezTo>
                  <a:cubicBezTo>
                    <a:pt x="1790" y="18242"/>
                    <a:pt x="988" y="19068"/>
                    <a:pt x="0" y="19068"/>
                  </a:cubicBezTo>
                  <a:lnTo>
                    <a:pt x="0" y="21110"/>
                  </a:lnTo>
                  <a:cubicBezTo>
                    <a:pt x="988" y="21110"/>
                    <a:pt x="1790" y="21935"/>
                    <a:pt x="1790" y="22951"/>
                  </a:cubicBezTo>
                  <a:cubicBezTo>
                    <a:pt x="1790" y="23966"/>
                    <a:pt x="988" y="24791"/>
                    <a:pt x="0" y="24791"/>
                  </a:cubicBezTo>
                  <a:lnTo>
                    <a:pt x="0" y="26836"/>
                  </a:lnTo>
                  <a:cubicBezTo>
                    <a:pt x="988" y="26836"/>
                    <a:pt x="1790" y="27659"/>
                    <a:pt x="1790" y="28674"/>
                  </a:cubicBezTo>
                  <a:cubicBezTo>
                    <a:pt x="1790" y="29692"/>
                    <a:pt x="988" y="30515"/>
                    <a:pt x="0" y="30515"/>
                  </a:cubicBezTo>
                  <a:lnTo>
                    <a:pt x="0" y="32560"/>
                  </a:lnTo>
                  <a:cubicBezTo>
                    <a:pt x="988" y="32560"/>
                    <a:pt x="1790" y="33383"/>
                    <a:pt x="1790" y="34400"/>
                  </a:cubicBezTo>
                  <a:cubicBezTo>
                    <a:pt x="1790" y="35416"/>
                    <a:pt x="988" y="36239"/>
                    <a:pt x="0" y="36239"/>
                  </a:cubicBezTo>
                  <a:lnTo>
                    <a:pt x="0" y="38283"/>
                  </a:lnTo>
                  <a:cubicBezTo>
                    <a:pt x="988" y="38283"/>
                    <a:pt x="1790" y="39109"/>
                    <a:pt x="1790" y="40124"/>
                  </a:cubicBezTo>
                  <a:cubicBezTo>
                    <a:pt x="1790" y="41140"/>
                    <a:pt x="988" y="41965"/>
                    <a:pt x="0" y="41965"/>
                  </a:cubicBezTo>
                  <a:lnTo>
                    <a:pt x="0" y="44007"/>
                  </a:lnTo>
                  <a:cubicBezTo>
                    <a:pt x="988" y="44007"/>
                    <a:pt x="1790" y="44832"/>
                    <a:pt x="1790" y="45848"/>
                  </a:cubicBezTo>
                  <a:cubicBezTo>
                    <a:pt x="1790" y="46863"/>
                    <a:pt x="988" y="47689"/>
                    <a:pt x="0" y="47689"/>
                  </a:cubicBezTo>
                  <a:lnTo>
                    <a:pt x="0" y="49733"/>
                  </a:lnTo>
                  <a:cubicBezTo>
                    <a:pt x="988" y="49733"/>
                    <a:pt x="1790" y="50556"/>
                    <a:pt x="1790" y="51572"/>
                  </a:cubicBezTo>
                  <a:cubicBezTo>
                    <a:pt x="1790" y="52587"/>
                    <a:pt x="988" y="53412"/>
                    <a:pt x="0" y="53412"/>
                  </a:cubicBezTo>
                  <a:lnTo>
                    <a:pt x="0" y="55457"/>
                  </a:lnTo>
                  <a:cubicBezTo>
                    <a:pt x="988" y="55457"/>
                    <a:pt x="1790" y="56280"/>
                    <a:pt x="1790" y="57298"/>
                  </a:cubicBezTo>
                  <a:lnTo>
                    <a:pt x="4136" y="57298"/>
                  </a:lnTo>
                  <a:cubicBezTo>
                    <a:pt x="4136" y="56280"/>
                    <a:pt x="4938" y="55457"/>
                    <a:pt x="5926" y="55457"/>
                  </a:cubicBezTo>
                  <a:cubicBezTo>
                    <a:pt x="6913" y="55457"/>
                    <a:pt x="7715" y="56280"/>
                    <a:pt x="7715" y="57298"/>
                  </a:cubicBezTo>
                  <a:lnTo>
                    <a:pt x="10061" y="57298"/>
                  </a:lnTo>
                  <a:cubicBezTo>
                    <a:pt x="10061" y="56280"/>
                    <a:pt x="10861" y="55457"/>
                    <a:pt x="11851" y="55457"/>
                  </a:cubicBezTo>
                  <a:cubicBezTo>
                    <a:pt x="12839" y="55457"/>
                    <a:pt x="13638" y="56280"/>
                    <a:pt x="13638" y="57298"/>
                  </a:cubicBezTo>
                  <a:lnTo>
                    <a:pt x="15984" y="57298"/>
                  </a:lnTo>
                  <a:cubicBezTo>
                    <a:pt x="15984" y="56280"/>
                    <a:pt x="16787" y="55457"/>
                    <a:pt x="17774" y="55457"/>
                  </a:cubicBezTo>
                  <a:cubicBezTo>
                    <a:pt x="18762" y="55457"/>
                    <a:pt x="19564" y="56280"/>
                    <a:pt x="19564" y="57298"/>
                  </a:cubicBezTo>
                  <a:lnTo>
                    <a:pt x="21910" y="57298"/>
                  </a:lnTo>
                  <a:cubicBezTo>
                    <a:pt x="21910" y="56280"/>
                    <a:pt x="22710" y="55457"/>
                    <a:pt x="23700" y="55457"/>
                  </a:cubicBezTo>
                  <a:cubicBezTo>
                    <a:pt x="24687" y="55457"/>
                    <a:pt x="25487" y="56280"/>
                    <a:pt x="25487" y="57298"/>
                  </a:cubicBezTo>
                  <a:lnTo>
                    <a:pt x="27833" y="57298"/>
                  </a:lnTo>
                  <a:cubicBezTo>
                    <a:pt x="27833" y="56280"/>
                    <a:pt x="28635" y="55457"/>
                    <a:pt x="29623" y="55457"/>
                  </a:cubicBezTo>
                  <a:cubicBezTo>
                    <a:pt x="30610" y="55457"/>
                    <a:pt x="31412" y="56280"/>
                    <a:pt x="31412" y="57298"/>
                  </a:cubicBezTo>
                  <a:lnTo>
                    <a:pt x="33758" y="57298"/>
                  </a:lnTo>
                  <a:cubicBezTo>
                    <a:pt x="33758" y="56280"/>
                    <a:pt x="34558" y="55457"/>
                    <a:pt x="35548" y="55457"/>
                  </a:cubicBezTo>
                  <a:cubicBezTo>
                    <a:pt x="36536" y="55457"/>
                    <a:pt x="37335" y="56280"/>
                    <a:pt x="37335" y="57298"/>
                  </a:cubicBezTo>
                  <a:lnTo>
                    <a:pt x="39681" y="57298"/>
                  </a:lnTo>
                  <a:cubicBezTo>
                    <a:pt x="39681" y="56280"/>
                    <a:pt x="40484" y="55457"/>
                    <a:pt x="41471" y="55457"/>
                  </a:cubicBezTo>
                  <a:cubicBezTo>
                    <a:pt x="42459" y="55457"/>
                    <a:pt x="43261" y="56280"/>
                    <a:pt x="43261" y="57298"/>
                  </a:cubicBezTo>
                  <a:lnTo>
                    <a:pt x="45607" y="57298"/>
                  </a:lnTo>
                  <a:cubicBezTo>
                    <a:pt x="45607" y="56280"/>
                    <a:pt x="46407" y="55457"/>
                    <a:pt x="47397" y="55457"/>
                  </a:cubicBezTo>
                  <a:cubicBezTo>
                    <a:pt x="48384" y="55457"/>
                    <a:pt x="49186" y="56280"/>
                    <a:pt x="49186" y="57298"/>
                  </a:cubicBezTo>
                  <a:lnTo>
                    <a:pt x="51530" y="57298"/>
                  </a:lnTo>
                  <a:cubicBezTo>
                    <a:pt x="51530" y="56280"/>
                    <a:pt x="52332" y="55457"/>
                    <a:pt x="53320" y="55457"/>
                  </a:cubicBezTo>
                  <a:cubicBezTo>
                    <a:pt x="54307" y="55457"/>
                    <a:pt x="55109" y="56280"/>
                    <a:pt x="55109" y="57298"/>
                  </a:cubicBezTo>
                  <a:lnTo>
                    <a:pt x="57455" y="57298"/>
                  </a:lnTo>
                  <a:cubicBezTo>
                    <a:pt x="57455" y="56280"/>
                    <a:pt x="58257" y="55457"/>
                    <a:pt x="59245" y="55457"/>
                  </a:cubicBezTo>
                  <a:lnTo>
                    <a:pt x="59245" y="53412"/>
                  </a:lnTo>
                  <a:cubicBezTo>
                    <a:pt x="58257" y="53412"/>
                    <a:pt x="57455" y="52589"/>
                    <a:pt x="57455" y="51572"/>
                  </a:cubicBezTo>
                  <a:cubicBezTo>
                    <a:pt x="57455" y="50556"/>
                    <a:pt x="58257" y="49733"/>
                    <a:pt x="59245" y="49733"/>
                  </a:cubicBezTo>
                  <a:lnTo>
                    <a:pt x="59245" y="47689"/>
                  </a:lnTo>
                  <a:cubicBezTo>
                    <a:pt x="58257" y="47689"/>
                    <a:pt x="57455" y="46863"/>
                    <a:pt x="57455" y="45848"/>
                  </a:cubicBezTo>
                  <a:cubicBezTo>
                    <a:pt x="57455" y="44832"/>
                    <a:pt x="58257" y="44007"/>
                    <a:pt x="59245" y="44007"/>
                  </a:cubicBezTo>
                  <a:lnTo>
                    <a:pt x="59245" y="41965"/>
                  </a:lnTo>
                  <a:cubicBezTo>
                    <a:pt x="58257" y="41965"/>
                    <a:pt x="57455" y="41140"/>
                    <a:pt x="57455" y="40124"/>
                  </a:cubicBezTo>
                  <a:cubicBezTo>
                    <a:pt x="57455" y="39109"/>
                    <a:pt x="58257" y="38283"/>
                    <a:pt x="59245" y="38283"/>
                  </a:cubicBezTo>
                  <a:lnTo>
                    <a:pt x="59245" y="36239"/>
                  </a:lnTo>
                  <a:cubicBezTo>
                    <a:pt x="58257" y="36239"/>
                    <a:pt x="57455" y="35416"/>
                    <a:pt x="57455" y="34400"/>
                  </a:cubicBezTo>
                  <a:cubicBezTo>
                    <a:pt x="57455" y="33383"/>
                    <a:pt x="58257" y="32560"/>
                    <a:pt x="59245" y="32560"/>
                  </a:cubicBezTo>
                  <a:lnTo>
                    <a:pt x="59245" y="30515"/>
                  </a:lnTo>
                  <a:cubicBezTo>
                    <a:pt x="58257" y="30515"/>
                    <a:pt x="57455" y="29692"/>
                    <a:pt x="57455" y="28674"/>
                  </a:cubicBezTo>
                  <a:cubicBezTo>
                    <a:pt x="57455" y="27659"/>
                    <a:pt x="58257" y="26836"/>
                    <a:pt x="59245" y="26836"/>
                  </a:cubicBezTo>
                  <a:lnTo>
                    <a:pt x="59245" y="24791"/>
                  </a:lnTo>
                  <a:cubicBezTo>
                    <a:pt x="58257" y="24791"/>
                    <a:pt x="57455" y="23966"/>
                    <a:pt x="57455" y="22951"/>
                  </a:cubicBezTo>
                  <a:cubicBezTo>
                    <a:pt x="57455" y="21935"/>
                    <a:pt x="58257" y="21110"/>
                    <a:pt x="59245" y="21110"/>
                  </a:cubicBezTo>
                  <a:lnTo>
                    <a:pt x="59245" y="19068"/>
                  </a:lnTo>
                  <a:cubicBezTo>
                    <a:pt x="58257" y="19068"/>
                    <a:pt x="57455" y="18242"/>
                    <a:pt x="57455" y="17227"/>
                  </a:cubicBezTo>
                  <a:cubicBezTo>
                    <a:pt x="57455" y="16209"/>
                    <a:pt x="58257" y="15386"/>
                    <a:pt x="59245" y="15386"/>
                  </a:cubicBezTo>
                  <a:lnTo>
                    <a:pt x="59245" y="13342"/>
                  </a:lnTo>
                  <a:cubicBezTo>
                    <a:pt x="58257" y="13342"/>
                    <a:pt x="57455" y="12519"/>
                    <a:pt x="57455" y="11503"/>
                  </a:cubicBezTo>
                  <a:cubicBezTo>
                    <a:pt x="57455" y="10486"/>
                    <a:pt x="58257" y="9663"/>
                    <a:pt x="59245" y="9663"/>
                  </a:cubicBezTo>
                  <a:lnTo>
                    <a:pt x="59245" y="7618"/>
                  </a:lnTo>
                  <a:cubicBezTo>
                    <a:pt x="58257" y="7618"/>
                    <a:pt x="57455" y="6795"/>
                    <a:pt x="57455" y="5777"/>
                  </a:cubicBezTo>
                  <a:cubicBezTo>
                    <a:pt x="57451" y="5001"/>
                    <a:pt x="57938" y="4305"/>
                    <a:pt x="58668" y="4043"/>
                  </a:cubicBezTo>
                  <a:lnTo>
                    <a:pt x="58934" y="3969"/>
                  </a:lnTo>
                  <a:cubicBezTo>
                    <a:pt x="59036" y="3948"/>
                    <a:pt x="59138" y="3939"/>
                    <a:pt x="59243" y="3937"/>
                  </a:cubicBezTo>
                  <a:lnTo>
                    <a:pt x="59050" y="3937"/>
                  </a:lnTo>
                  <a:lnTo>
                    <a:pt x="59243" y="3883"/>
                  </a:lnTo>
                  <a:lnTo>
                    <a:pt x="59243" y="1841"/>
                  </a:lnTo>
                  <a:cubicBezTo>
                    <a:pt x="58255" y="1841"/>
                    <a:pt x="57455" y="1016"/>
                    <a:pt x="57455" y="0"/>
                  </a:cubicBezTo>
                  <a:lnTo>
                    <a:pt x="55107" y="0"/>
                  </a:lnTo>
                  <a:cubicBezTo>
                    <a:pt x="55107" y="1016"/>
                    <a:pt x="54307" y="1841"/>
                    <a:pt x="53320" y="1841"/>
                  </a:cubicBezTo>
                  <a:cubicBezTo>
                    <a:pt x="52330" y="1841"/>
                    <a:pt x="51530" y="1016"/>
                    <a:pt x="51530" y="0"/>
                  </a:cubicBezTo>
                  <a:lnTo>
                    <a:pt x="49184" y="0"/>
                  </a:lnTo>
                  <a:cubicBezTo>
                    <a:pt x="49184" y="1016"/>
                    <a:pt x="48382" y="1841"/>
                    <a:pt x="47394" y="1841"/>
                  </a:cubicBezTo>
                  <a:cubicBezTo>
                    <a:pt x="46407" y="1841"/>
                    <a:pt x="45607" y="1016"/>
                    <a:pt x="45607" y="0"/>
                  </a:cubicBezTo>
                  <a:lnTo>
                    <a:pt x="43258" y="0"/>
                  </a:lnTo>
                  <a:cubicBezTo>
                    <a:pt x="43258" y="1016"/>
                    <a:pt x="42459" y="1841"/>
                    <a:pt x="41471" y="1841"/>
                  </a:cubicBezTo>
                  <a:cubicBezTo>
                    <a:pt x="40481" y="1841"/>
                    <a:pt x="39681" y="1016"/>
                    <a:pt x="39681" y="0"/>
                  </a:cubicBezTo>
                  <a:lnTo>
                    <a:pt x="37335" y="0"/>
                  </a:lnTo>
                  <a:cubicBezTo>
                    <a:pt x="37335" y="1016"/>
                    <a:pt x="36533" y="1841"/>
                    <a:pt x="35546" y="1841"/>
                  </a:cubicBezTo>
                  <a:cubicBezTo>
                    <a:pt x="34558" y="1841"/>
                    <a:pt x="33756" y="1016"/>
                    <a:pt x="33756" y="0"/>
                  </a:cubicBezTo>
                  <a:lnTo>
                    <a:pt x="31410" y="0"/>
                  </a:lnTo>
                  <a:cubicBezTo>
                    <a:pt x="31410" y="1016"/>
                    <a:pt x="30610" y="1841"/>
                    <a:pt x="29620" y="1841"/>
                  </a:cubicBezTo>
                  <a:cubicBezTo>
                    <a:pt x="28633" y="1841"/>
                    <a:pt x="27833" y="1016"/>
                    <a:pt x="27833" y="0"/>
                  </a:cubicBezTo>
                  <a:lnTo>
                    <a:pt x="25487" y="0"/>
                  </a:lnTo>
                  <a:cubicBezTo>
                    <a:pt x="25487" y="1016"/>
                    <a:pt x="24685" y="1841"/>
                    <a:pt x="23697" y="1841"/>
                  </a:cubicBezTo>
                  <a:cubicBezTo>
                    <a:pt x="22710" y="1841"/>
                    <a:pt x="21908" y="1016"/>
                    <a:pt x="21908" y="0"/>
                  </a:cubicBezTo>
                  <a:lnTo>
                    <a:pt x="19561" y="0"/>
                  </a:lnTo>
                  <a:cubicBezTo>
                    <a:pt x="19561" y="1016"/>
                    <a:pt x="18762" y="1841"/>
                    <a:pt x="17772" y="1841"/>
                  </a:cubicBezTo>
                  <a:cubicBezTo>
                    <a:pt x="16784" y="1841"/>
                    <a:pt x="15984" y="1016"/>
                    <a:pt x="15984" y="0"/>
                  </a:cubicBezTo>
                  <a:lnTo>
                    <a:pt x="13638" y="0"/>
                  </a:lnTo>
                  <a:cubicBezTo>
                    <a:pt x="13638" y="1016"/>
                    <a:pt x="12839" y="1841"/>
                    <a:pt x="11851" y="1841"/>
                  </a:cubicBezTo>
                  <a:cubicBezTo>
                    <a:pt x="10861" y="1841"/>
                    <a:pt x="10061" y="1016"/>
                    <a:pt x="10061" y="0"/>
                  </a:cubicBezTo>
                  <a:lnTo>
                    <a:pt x="7715" y="0"/>
                  </a:lnTo>
                  <a:cubicBezTo>
                    <a:pt x="7715" y="1016"/>
                    <a:pt x="6913" y="1841"/>
                    <a:pt x="5926" y="1841"/>
                  </a:cubicBezTo>
                  <a:cubicBezTo>
                    <a:pt x="4936" y="1841"/>
                    <a:pt x="4136" y="1016"/>
                    <a:pt x="4136" y="0"/>
                  </a:cubicBezTo>
                  <a:close/>
                </a:path>
              </a:pathLst>
            </a:custGeom>
            <a:solidFill>
              <a:schemeClr val="dk2"/>
            </a:solidFill>
            <a:ln w="9525" cap="flat" cmpd="sng">
              <a:solidFill>
                <a:schemeClr val="dk2"/>
              </a:solidFill>
              <a:prstDash val="solid"/>
              <a:round/>
              <a:headEnd type="none" w="sm" len="sm"/>
              <a:tailEnd type="none" w="sm" len="sm"/>
            </a:ln>
            <a:effectLst>
              <a:outerShdw blurRad="57150"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21" name="Google Shape;3421;p37"/>
            <p:cNvSpPr/>
            <p:nvPr/>
          </p:nvSpPr>
          <p:spPr>
            <a:xfrm>
              <a:off x="6226602" y="602218"/>
              <a:ext cx="583864" cy="583877"/>
            </a:xfrm>
            <a:custGeom>
              <a:avLst/>
              <a:gdLst/>
              <a:ahLst/>
              <a:cxnLst/>
              <a:rect l="l" t="t" r="r" b="b"/>
              <a:pathLst>
                <a:path w="44835" h="44836" extrusionOk="0">
                  <a:moveTo>
                    <a:pt x="0" y="1"/>
                  </a:moveTo>
                  <a:lnTo>
                    <a:pt x="0" y="44835"/>
                  </a:lnTo>
                  <a:lnTo>
                    <a:pt x="44835" y="44835"/>
                  </a:lnTo>
                  <a:lnTo>
                    <a:pt x="44835"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3422" name="Google Shape;3422;p37"/>
          <p:cNvGrpSpPr/>
          <p:nvPr/>
        </p:nvGrpSpPr>
        <p:grpSpPr>
          <a:xfrm>
            <a:off x="7261004" y="962286"/>
            <a:ext cx="1065063" cy="974125"/>
            <a:chOff x="3658375" y="1440350"/>
            <a:chExt cx="602650" cy="551225"/>
          </a:xfrm>
        </p:grpSpPr>
        <p:sp>
          <p:nvSpPr>
            <p:cNvPr id="3423" name="Google Shape;3423;p37"/>
            <p:cNvSpPr/>
            <p:nvPr/>
          </p:nvSpPr>
          <p:spPr>
            <a:xfrm>
              <a:off x="3927575" y="1676875"/>
              <a:ext cx="5825" cy="72225"/>
            </a:xfrm>
            <a:custGeom>
              <a:avLst/>
              <a:gdLst/>
              <a:ahLst/>
              <a:cxnLst/>
              <a:rect l="l" t="t" r="r" b="b"/>
              <a:pathLst>
                <a:path w="233" h="2889" extrusionOk="0">
                  <a:moveTo>
                    <a:pt x="38" y="0"/>
                  </a:moveTo>
                  <a:cubicBezTo>
                    <a:pt x="1" y="23"/>
                    <a:pt x="86" y="86"/>
                    <a:pt x="82" y="118"/>
                  </a:cubicBezTo>
                  <a:cubicBezTo>
                    <a:pt x="84" y="118"/>
                    <a:pt x="205" y="125"/>
                    <a:pt x="211" y="127"/>
                  </a:cubicBezTo>
                  <a:lnTo>
                    <a:pt x="211" y="127"/>
                  </a:lnTo>
                  <a:cubicBezTo>
                    <a:pt x="204" y="122"/>
                    <a:pt x="38" y="0"/>
                    <a:pt x="38" y="0"/>
                  </a:cubicBezTo>
                  <a:close/>
                  <a:moveTo>
                    <a:pt x="211" y="127"/>
                  </a:moveTo>
                  <a:cubicBezTo>
                    <a:pt x="212" y="127"/>
                    <a:pt x="212" y="128"/>
                    <a:pt x="212" y="128"/>
                  </a:cubicBezTo>
                  <a:cubicBezTo>
                    <a:pt x="212" y="127"/>
                    <a:pt x="212" y="127"/>
                    <a:pt x="211" y="127"/>
                  </a:cubicBezTo>
                  <a:close/>
                  <a:moveTo>
                    <a:pt x="77" y="2749"/>
                  </a:moveTo>
                  <a:cubicBezTo>
                    <a:pt x="77" y="2749"/>
                    <a:pt x="77" y="2749"/>
                    <a:pt x="77" y="2749"/>
                  </a:cubicBezTo>
                  <a:lnTo>
                    <a:pt x="77" y="2750"/>
                  </a:lnTo>
                  <a:lnTo>
                    <a:pt x="77" y="2750"/>
                  </a:lnTo>
                  <a:cubicBezTo>
                    <a:pt x="77" y="2749"/>
                    <a:pt x="77" y="2749"/>
                    <a:pt x="77" y="2749"/>
                  </a:cubicBezTo>
                  <a:close/>
                  <a:moveTo>
                    <a:pt x="77" y="2750"/>
                  </a:moveTo>
                  <a:cubicBezTo>
                    <a:pt x="80" y="2754"/>
                    <a:pt x="82" y="2889"/>
                    <a:pt x="84" y="2889"/>
                  </a:cubicBezTo>
                  <a:cubicBezTo>
                    <a:pt x="86" y="2889"/>
                    <a:pt x="233" y="2831"/>
                    <a:pt x="233" y="2831"/>
                  </a:cubicBezTo>
                  <a:lnTo>
                    <a:pt x="77" y="275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24" name="Google Shape;3424;p37"/>
            <p:cNvSpPr/>
            <p:nvPr/>
          </p:nvSpPr>
          <p:spPr>
            <a:xfrm>
              <a:off x="3977550" y="1750350"/>
              <a:ext cx="2225" cy="2225"/>
            </a:xfrm>
            <a:custGeom>
              <a:avLst/>
              <a:gdLst/>
              <a:ahLst/>
              <a:cxnLst/>
              <a:rect l="l" t="t" r="r" b="b"/>
              <a:pathLst>
                <a:path w="89" h="89" extrusionOk="0">
                  <a:moveTo>
                    <a:pt x="86" y="1"/>
                  </a:moveTo>
                  <a:lnTo>
                    <a:pt x="86" y="1"/>
                  </a:lnTo>
                  <a:cubicBezTo>
                    <a:pt x="58" y="17"/>
                    <a:pt x="28" y="33"/>
                    <a:pt x="0" y="52"/>
                  </a:cubicBezTo>
                  <a:cubicBezTo>
                    <a:pt x="28" y="61"/>
                    <a:pt x="58" y="72"/>
                    <a:pt x="83" y="89"/>
                  </a:cubicBezTo>
                  <a:cubicBezTo>
                    <a:pt x="88" y="89"/>
                    <a:pt x="86" y="1"/>
                    <a:pt x="8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25" name="Google Shape;3425;p37"/>
            <p:cNvSpPr/>
            <p:nvPr/>
          </p:nvSpPr>
          <p:spPr>
            <a:xfrm>
              <a:off x="3975750" y="1752500"/>
              <a:ext cx="250" cy="375"/>
            </a:xfrm>
            <a:custGeom>
              <a:avLst/>
              <a:gdLst/>
              <a:ahLst/>
              <a:cxnLst/>
              <a:rect l="l" t="t" r="r" b="b"/>
              <a:pathLst>
                <a:path w="10" h="15" extrusionOk="0">
                  <a:moveTo>
                    <a:pt x="7" y="0"/>
                  </a:moveTo>
                  <a:lnTo>
                    <a:pt x="0" y="5"/>
                  </a:lnTo>
                  <a:cubicBezTo>
                    <a:pt x="2" y="7"/>
                    <a:pt x="5" y="10"/>
                    <a:pt x="9" y="14"/>
                  </a:cubicBezTo>
                  <a:cubicBezTo>
                    <a:pt x="7" y="10"/>
                    <a:pt x="9" y="5"/>
                    <a:pt x="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26" name="Google Shape;3426;p37"/>
            <p:cNvSpPr/>
            <p:nvPr/>
          </p:nvSpPr>
          <p:spPr>
            <a:xfrm>
              <a:off x="3995550" y="1744375"/>
              <a:ext cx="1025" cy="1425"/>
            </a:xfrm>
            <a:custGeom>
              <a:avLst/>
              <a:gdLst/>
              <a:ahLst/>
              <a:cxnLst/>
              <a:rect l="l" t="t" r="r" b="b"/>
              <a:pathLst>
                <a:path w="41" h="57" extrusionOk="0">
                  <a:moveTo>
                    <a:pt x="1" y="1"/>
                  </a:moveTo>
                  <a:cubicBezTo>
                    <a:pt x="1" y="22"/>
                    <a:pt x="1" y="38"/>
                    <a:pt x="1" y="56"/>
                  </a:cubicBezTo>
                  <a:cubicBezTo>
                    <a:pt x="1" y="56"/>
                    <a:pt x="40" y="36"/>
                    <a:pt x="38" y="36"/>
                  </a:cubicBezTo>
                  <a:cubicBezTo>
                    <a:pt x="38" y="33"/>
                    <a:pt x="38" y="17"/>
                    <a:pt x="38" y="17"/>
                  </a:cubicBezTo>
                  <a:cubicBezTo>
                    <a:pt x="36" y="17"/>
                    <a:pt x="3" y="1"/>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27" name="Google Shape;3427;p37"/>
            <p:cNvSpPr/>
            <p:nvPr/>
          </p:nvSpPr>
          <p:spPr>
            <a:xfrm>
              <a:off x="3975925" y="1751225"/>
              <a:ext cx="1650" cy="1300"/>
            </a:xfrm>
            <a:custGeom>
              <a:avLst/>
              <a:gdLst/>
              <a:ahLst/>
              <a:cxnLst/>
              <a:rect l="l" t="t" r="r" b="b"/>
              <a:pathLst>
                <a:path w="66" h="52" extrusionOk="0">
                  <a:moveTo>
                    <a:pt x="5" y="0"/>
                  </a:moveTo>
                  <a:cubicBezTo>
                    <a:pt x="0" y="17"/>
                    <a:pt x="0" y="35"/>
                    <a:pt x="0" y="51"/>
                  </a:cubicBezTo>
                  <a:cubicBezTo>
                    <a:pt x="21" y="40"/>
                    <a:pt x="44" y="28"/>
                    <a:pt x="65" y="14"/>
                  </a:cubicBezTo>
                  <a:cubicBezTo>
                    <a:pt x="46" y="7"/>
                    <a:pt x="26" y="3"/>
                    <a:pt x="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28" name="Google Shape;3428;p37"/>
            <p:cNvSpPr/>
            <p:nvPr/>
          </p:nvSpPr>
          <p:spPr>
            <a:xfrm>
              <a:off x="3907525" y="1935400"/>
              <a:ext cx="1700" cy="900"/>
            </a:xfrm>
            <a:custGeom>
              <a:avLst/>
              <a:gdLst/>
              <a:ahLst/>
              <a:cxnLst/>
              <a:rect l="l" t="t" r="r" b="b"/>
              <a:pathLst>
                <a:path w="68" h="36" extrusionOk="0">
                  <a:moveTo>
                    <a:pt x="1" y="1"/>
                  </a:moveTo>
                  <a:cubicBezTo>
                    <a:pt x="1" y="12"/>
                    <a:pt x="1" y="24"/>
                    <a:pt x="1" y="35"/>
                  </a:cubicBezTo>
                  <a:lnTo>
                    <a:pt x="68" y="35"/>
                  </a:lnTo>
                  <a:cubicBezTo>
                    <a:pt x="42" y="24"/>
                    <a:pt x="21" y="10"/>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29" name="Google Shape;3429;p37"/>
            <p:cNvSpPr/>
            <p:nvPr/>
          </p:nvSpPr>
          <p:spPr>
            <a:xfrm>
              <a:off x="3758525" y="1894650"/>
              <a:ext cx="17250" cy="24700"/>
            </a:xfrm>
            <a:custGeom>
              <a:avLst/>
              <a:gdLst/>
              <a:ahLst/>
              <a:cxnLst/>
              <a:rect l="l" t="t" r="r" b="b"/>
              <a:pathLst>
                <a:path w="690" h="988" extrusionOk="0">
                  <a:moveTo>
                    <a:pt x="469" y="471"/>
                  </a:moveTo>
                  <a:cubicBezTo>
                    <a:pt x="469" y="472"/>
                    <a:pt x="469" y="472"/>
                    <a:pt x="469" y="472"/>
                  </a:cubicBezTo>
                  <a:lnTo>
                    <a:pt x="469" y="472"/>
                  </a:lnTo>
                  <a:cubicBezTo>
                    <a:pt x="469" y="472"/>
                    <a:pt x="469" y="472"/>
                    <a:pt x="469" y="471"/>
                  </a:cubicBezTo>
                  <a:close/>
                  <a:moveTo>
                    <a:pt x="142" y="1"/>
                  </a:moveTo>
                  <a:cubicBezTo>
                    <a:pt x="113" y="1"/>
                    <a:pt x="88" y="28"/>
                    <a:pt x="70" y="121"/>
                  </a:cubicBezTo>
                  <a:cubicBezTo>
                    <a:pt x="81" y="120"/>
                    <a:pt x="92" y="119"/>
                    <a:pt x="103" y="119"/>
                  </a:cubicBezTo>
                  <a:cubicBezTo>
                    <a:pt x="311" y="119"/>
                    <a:pt x="314" y="418"/>
                    <a:pt x="290" y="564"/>
                  </a:cubicBezTo>
                  <a:cubicBezTo>
                    <a:pt x="202" y="446"/>
                    <a:pt x="146" y="400"/>
                    <a:pt x="109" y="400"/>
                  </a:cubicBezTo>
                  <a:cubicBezTo>
                    <a:pt x="38" y="400"/>
                    <a:pt x="34" y="564"/>
                    <a:pt x="0" y="703"/>
                  </a:cubicBezTo>
                  <a:cubicBezTo>
                    <a:pt x="21" y="740"/>
                    <a:pt x="42" y="777"/>
                    <a:pt x="68" y="815"/>
                  </a:cubicBezTo>
                  <a:cubicBezTo>
                    <a:pt x="72" y="815"/>
                    <a:pt x="76" y="815"/>
                    <a:pt x="80" y="815"/>
                  </a:cubicBezTo>
                  <a:cubicBezTo>
                    <a:pt x="141" y="815"/>
                    <a:pt x="201" y="799"/>
                    <a:pt x="255" y="768"/>
                  </a:cubicBezTo>
                  <a:lnTo>
                    <a:pt x="255" y="768"/>
                  </a:lnTo>
                  <a:cubicBezTo>
                    <a:pt x="248" y="780"/>
                    <a:pt x="318" y="942"/>
                    <a:pt x="323" y="942"/>
                  </a:cubicBezTo>
                  <a:cubicBezTo>
                    <a:pt x="421" y="974"/>
                    <a:pt x="483" y="988"/>
                    <a:pt x="519" y="988"/>
                  </a:cubicBezTo>
                  <a:cubicBezTo>
                    <a:pt x="689" y="988"/>
                    <a:pt x="281" y="674"/>
                    <a:pt x="469" y="472"/>
                  </a:cubicBezTo>
                  <a:lnTo>
                    <a:pt x="469" y="472"/>
                  </a:lnTo>
                  <a:cubicBezTo>
                    <a:pt x="469" y="472"/>
                    <a:pt x="469" y="472"/>
                    <a:pt x="469" y="472"/>
                  </a:cubicBezTo>
                  <a:cubicBezTo>
                    <a:pt x="463" y="472"/>
                    <a:pt x="218" y="33"/>
                    <a:pt x="216" y="33"/>
                  </a:cubicBezTo>
                  <a:cubicBezTo>
                    <a:pt x="190" y="17"/>
                    <a:pt x="165" y="1"/>
                    <a:pt x="1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30" name="Google Shape;3430;p37"/>
            <p:cNvSpPr/>
            <p:nvPr/>
          </p:nvSpPr>
          <p:spPr>
            <a:xfrm>
              <a:off x="3768900" y="1870300"/>
              <a:ext cx="49050" cy="68200"/>
            </a:xfrm>
            <a:custGeom>
              <a:avLst/>
              <a:gdLst/>
              <a:ahLst/>
              <a:cxnLst/>
              <a:rect l="l" t="t" r="r" b="b"/>
              <a:pathLst>
                <a:path w="1962" h="2728" extrusionOk="0">
                  <a:moveTo>
                    <a:pt x="691" y="1406"/>
                  </a:moveTo>
                  <a:cubicBezTo>
                    <a:pt x="691" y="1406"/>
                    <a:pt x="691" y="1406"/>
                    <a:pt x="691" y="1406"/>
                  </a:cubicBezTo>
                  <a:cubicBezTo>
                    <a:pt x="692" y="1407"/>
                    <a:pt x="692" y="1407"/>
                    <a:pt x="692" y="1408"/>
                  </a:cubicBezTo>
                  <a:lnTo>
                    <a:pt x="692" y="1408"/>
                  </a:lnTo>
                  <a:cubicBezTo>
                    <a:pt x="692" y="1407"/>
                    <a:pt x="691" y="1406"/>
                    <a:pt x="691" y="1406"/>
                  </a:cubicBezTo>
                  <a:close/>
                  <a:moveTo>
                    <a:pt x="339" y="0"/>
                  </a:moveTo>
                  <a:cubicBezTo>
                    <a:pt x="324" y="0"/>
                    <a:pt x="38" y="165"/>
                    <a:pt x="14" y="165"/>
                  </a:cubicBezTo>
                  <a:cubicBezTo>
                    <a:pt x="12" y="165"/>
                    <a:pt x="12" y="164"/>
                    <a:pt x="12" y="164"/>
                  </a:cubicBezTo>
                  <a:lnTo>
                    <a:pt x="12" y="164"/>
                  </a:lnTo>
                  <a:cubicBezTo>
                    <a:pt x="0" y="184"/>
                    <a:pt x="656" y="1346"/>
                    <a:pt x="652" y="1362"/>
                  </a:cubicBezTo>
                  <a:cubicBezTo>
                    <a:pt x="663" y="1320"/>
                    <a:pt x="879" y="1253"/>
                    <a:pt x="904" y="1246"/>
                  </a:cubicBezTo>
                  <a:lnTo>
                    <a:pt x="904" y="1246"/>
                  </a:lnTo>
                  <a:cubicBezTo>
                    <a:pt x="958" y="1381"/>
                    <a:pt x="700" y="1297"/>
                    <a:pt x="860" y="1483"/>
                  </a:cubicBezTo>
                  <a:cubicBezTo>
                    <a:pt x="803" y="1432"/>
                    <a:pt x="726" y="1456"/>
                    <a:pt x="692" y="1408"/>
                  </a:cubicBezTo>
                  <a:lnTo>
                    <a:pt x="692" y="1408"/>
                  </a:lnTo>
                  <a:cubicBezTo>
                    <a:pt x="716" y="1449"/>
                    <a:pt x="1103" y="2171"/>
                    <a:pt x="1129" y="2171"/>
                  </a:cubicBezTo>
                  <a:cubicBezTo>
                    <a:pt x="1129" y="2171"/>
                    <a:pt x="1129" y="2171"/>
                    <a:pt x="1129" y="2171"/>
                  </a:cubicBezTo>
                  <a:cubicBezTo>
                    <a:pt x="1264" y="2389"/>
                    <a:pt x="1405" y="2572"/>
                    <a:pt x="1523" y="2727"/>
                  </a:cubicBezTo>
                  <a:cubicBezTo>
                    <a:pt x="1653" y="2704"/>
                    <a:pt x="1823" y="2584"/>
                    <a:pt x="1962" y="2570"/>
                  </a:cubicBezTo>
                  <a:cubicBezTo>
                    <a:pt x="1772" y="2442"/>
                    <a:pt x="1616" y="2183"/>
                    <a:pt x="1470" y="1972"/>
                  </a:cubicBezTo>
                  <a:lnTo>
                    <a:pt x="1470" y="1972"/>
                  </a:lnTo>
                  <a:cubicBezTo>
                    <a:pt x="1470" y="1972"/>
                    <a:pt x="1470" y="1972"/>
                    <a:pt x="1470" y="1972"/>
                  </a:cubicBezTo>
                  <a:cubicBezTo>
                    <a:pt x="1489" y="1972"/>
                    <a:pt x="360" y="1"/>
                    <a:pt x="339" y="1"/>
                  </a:cubicBezTo>
                  <a:cubicBezTo>
                    <a:pt x="339" y="1"/>
                    <a:pt x="339" y="1"/>
                    <a:pt x="339" y="1"/>
                  </a:cubicBezTo>
                  <a:lnTo>
                    <a:pt x="339" y="1"/>
                  </a:lnTo>
                  <a:cubicBezTo>
                    <a:pt x="339" y="0"/>
                    <a:pt x="339" y="0"/>
                    <a:pt x="33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31" name="Google Shape;3431;p37"/>
            <p:cNvSpPr/>
            <p:nvPr/>
          </p:nvSpPr>
          <p:spPr>
            <a:xfrm>
              <a:off x="3745075" y="1887000"/>
              <a:ext cx="15275" cy="20425"/>
            </a:xfrm>
            <a:custGeom>
              <a:avLst/>
              <a:gdLst/>
              <a:ahLst/>
              <a:cxnLst/>
              <a:rect l="l" t="t" r="r" b="b"/>
              <a:pathLst>
                <a:path w="611" h="817" extrusionOk="0">
                  <a:moveTo>
                    <a:pt x="114" y="0"/>
                  </a:moveTo>
                  <a:cubicBezTo>
                    <a:pt x="106" y="0"/>
                    <a:pt x="11" y="61"/>
                    <a:pt x="1" y="61"/>
                  </a:cubicBezTo>
                  <a:cubicBezTo>
                    <a:pt x="1" y="61"/>
                    <a:pt x="1" y="61"/>
                    <a:pt x="1" y="61"/>
                  </a:cubicBezTo>
                  <a:lnTo>
                    <a:pt x="1" y="61"/>
                  </a:lnTo>
                  <a:cubicBezTo>
                    <a:pt x="1" y="66"/>
                    <a:pt x="432" y="814"/>
                    <a:pt x="432" y="817"/>
                  </a:cubicBezTo>
                  <a:lnTo>
                    <a:pt x="432" y="817"/>
                  </a:lnTo>
                  <a:cubicBezTo>
                    <a:pt x="548" y="706"/>
                    <a:pt x="515" y="638"/>
                    <a:pt x="610" y="465"/>
                  </a:cubicBezTo>
                  <a:cubicBezTo>
                    <a:pt x="610" y="463"/>
                    <a:pt x="584" y="458"/>
                    <a:pt x="565" y="458"/>
                  </a:cubicBezTo>
                  <a:cubicBezTo>
                    <a:pt x="555" y="458"/>
                    <a:pt x="547" y="459"/>
                    <a:pt x="548" y="465"/>
                  </a:cubicBezTo>
                  <a:cubicBezTo>
                    <a:pt x="540" y="475"/>
                    <a:pt x="525" y="482"/>
                    <a:pt x="499" y="482"/>
                  </a:cubicBezTo>
                  <a:cubicBezTo>
                    <a:pt x="476" y="482"/>
                    <a:pt x="445" y="477"/>
                    <a:pt x="404" y="465"/>
                  </a:cubicBezTo>
                  <a:cubicBezTo>
                    <a:pt x="448" y="458"/>
                    <a:pt x="492" y="453"/>
                    <a:pt x="536" y="453"/>
                  </a:cubicBezTo>
                  <a:cubicBezTo>
                    <a:pt x="569" y="407"/>
                    <a:pt x="480" y="258"/>
                    <a:pt x="515" y="191"/>
                  </a:cubicBezTo>
                  <a:lnTo>
                    <a:pt x="515" y="191"/>
                  </a:lnTo>
                  <a:cubicBezTo>
                    <a:pt x="493" y="202"/>
                    <a:pt x="472" y="207"/>
                    <a:pt x="451" y="207"/>
                  </a:cubicBezTo>
                  <a:cubicBezTo>
                    <a:pt x="344" y="207"/>
                    <a:pt x="240" y="88"/>
                    <a:pt x="114" y="1"/>
                  </a:cubicBezTo>
                  <a:cubicBezTo>
                    <a:pt x="114" y="0"/>
                    <a:pt x="114" y="0"/>
                    <a:pt x="114" y="0"/>
                  </a:cubicBezTo>
                  <a:close/>
                  <a:moveTo>
                    <a:pt x="432" y="817"/>
                  </a:moveTo>
                  <a:cubicBezTo>
                    <a:pt x="432" y="817"/>
                    <a:pt x="432" y="817"/>
                    <a:pt x="432" y="817"/>
                  </a:cubicBezTo>
                  <a:cubicBezTo>
                    <a:pt x="432" y="817"/>
                    <a:pt x="432" y="817"/>
                    <a:pt x="432" y="81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32" name="Google Shape;3432;p37"/>
            <p:cNvSpPr/>
            <p:nvPr/>
          </p:nvSpPr>
          <p:spPr>
            <a:xfrm>
              <a:off x="3751275" y="1882150"/>
              <a:ext cx="6975" cy="5175"/>
            </a:xfrm>
            <a:custGeom>
              <a:avLst/>
              <a:gdLst/>
              <a:ahLst/>
              <a:cxnLst/>
              <a:rect l="l" t="t" r="r" b="b"/>
              <a:pathLst>
                <a:path w="279" h="207" extrusionOk="0">
                  <a:moveTo>
                    <a:pt x="205" y="0"/>
                  </a:moveTo>
                  <a:cubicBezTo>
                    <a:pt x="205" y="0"/>
                    <a:pt x="205" y="0"/>
                    <a:pt x="205" y="0"/>
                  </a:cubicBezTo>
                  <a:lnTo>
                    <a:pt x="205" y="0"/>
                  </a:lnTo>
                  <a:cubicBezTo>
                    <a:pt x="205" y="0"/>
                    <a:pt x="205" y="0"/>
                    <a:pt x="205" y="0"/>
                  </a:cubicBezTo>
                  <a:close/>
                  <a:moveTo>
                    <a:pt x="1" y="116"/>
                  </a:moveTo>
                  <a:cubicBezTo>
                    <a:pt x="1" y="116"/>
                    <a:pt x="1" y="116"/>
                    <a:pt x="1" y="116"/>
                  </a:cubicBezTo>
                  <a:cubicBezTo>
                    <a:pt x="1" y="116"/>
                    <a:pt x="1" y="116"/>
                    <a:pt x="1" y="116"/>
                  </a:cubicBezTo>
                  <a:close/>
                  <a:moveTo>
                    <a:pt x="205" y="0"/>
                  </a:moveTo>
                  <a:cubicBezTo>
                    <a:pt x="200" y="4"/>
                    <a:pt x="8" y="111"/>
                    <a:pt x="1" y="116"/>
                  </a:cubicBezTo>
                  <a:lnTo>
                    <a:pt x="1" y="116"/>
                  </a:lnTo>
                  <a:cubicBezTo>
                    <a:pt x="1" y="116"/>
                    <a:pt x="1" y="116"/>
                    <a:pt x="1" y="116"/>
                  </a:cubicBezTo>
                  <a:cubicBezTo>
                    <a:pt x="10" y="116"/>
                    <a:pt x="274" y="206"/>
                    <a:pt x="277" y="206"/>
                  </a:cubicBezTo>
                  <a:cubicBezTo>
                    <a:pt x="279" y="204"/>
                    <a:pt x="229" y="120"/>
                    <a:pt x="226" y="118"/>
                  </a:cubicBezTo>
                  <a:lnTo>
                    <a:pt x="226" y="118"/>
                  </a:lnTo>
                  <a:cubicBezTo>
                    <a:pt x="228" y="119"/>
                    <a:pt x="279" y="132"/>
                    <a:pt x="279" y="132"/>
                  </a:cubicBezTo>
                  <a:cubicBezTo>
                    <a:pt x="279" y="132"/>
                    <a:pt x="205" y="4"/>
                    <a:pt x="20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33" name="Google Shape;3433;p37"/>
            <p:cNvSpPr/>
            <p:nvPr/>
          </p:nvSpPr>
          <p:spPr>
            <a:xfrm>
              <a:off x="3736775" y="1800775"/>
              <a:ext cx="153350" cy="10325"/>
            </a:xfrm>
            <a:custGeom>
              <a:avLst/>
              <a:gdLst/>
              <a:ahLst/>
              <a:cxnLst/>
              <a:rect l="l" t="t" r="r" b="b"/>
              <a:pathLst>
                <a:path w="6134" h="413" extrusionOk="0">
                  <a:moveTo>
                    <a:pt x="5048" y="0"/>
                  </a:moveTo>
                  <a:cubicBezTo>
                    <a:pt x="4501" y="0"/>
                    <a:pt x="3949" y="2"/>
                    <a:pt x="3972" y="3"/>
                  </a:cubicBezTo>
                  <a:cubicBezTo>
                    <a:pt x="3952" y="41"/>
                    <a:pt x="3880" y="72"/>
                    <a:pt x="3813" y="72"/>
                  </a:cubicBezTo>
                  <a:cubicBezTo>
                    <a:pt x="3761" y="72"/>
                    <a:pt x="3711" y="53"/>
                    <a:pt x="3694" y="3"/>
                  </a:cubicBezTo>
                  <a:cubicBezTo>
                    <a:pt x="3691" y="3"/>
                    <a:pt x="2500" y="1"/>
                    <a:pt x="1475" y="1"/>
                  </a:cubicBezTo>
                  <a:cubicBezTo>
                    <a:pt x="707" y="1"/>
                    <a:pt x="34" y="2"/>
                    <a:pt x="27" y="5"/>
                  </a:cubicBezTo>
                  <a:cubicBezTo>
                    <a:pt x="27" y="5"/>
                    <a:pt x="26" y="5"/>
                    <a:pt x="26" y="5"/>
                  </a:cubicBezTo>
                  <a:cubicBezTo>
                    <a:pt x="1" y="5"/>
                    <a:pt x="342" y="408"/>
                    <a:pt x="326" y="408"/>
                  </a:cubicBezTo>
                  <a:cubicBezTo>
                    <a:pt x="299" y="410"/>
                    <a:pt x="2160" y="412"/>
                    <a:pt x="3631" y="412"/>
                  </a:cubicBezTo>
                  <a:cubicBezTo>
                    <a:pt x="4581" y="412"/>
                    <a:pt x="5368" y="411"/>
                    <a:pt x="5379" y="408"/>
                  </a:cubicBezTo>
                  <a:cubicBezTo>
                    <a:pt x="5597" y="276"/>
                    <a:pt x="5901" y="135"/>
                    <a:pt x="6086" y="5"/>
                  </a:cubicBezTo>
                  <a:cubicBezTo>
                    <a:pt x="6134" y="2"/>
                    <a:pt x="5594" y="0"/>
                    <a:pt x="504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34" name="Google Shape;3434;p37"/>
            <p:cNvSpPr/>
            <p:nvPr/>
          </p:nvSpPr>
          <p:spPr>
            <a:xfrm>
              <a:off x="3742400" y="1880125"/>
              <a:ext cx="9025" cy="6850"/>
            </a:xfrm>
            <a:custGeom>
              <a:avLst/>
              <a:gdLst/>
              <a:ahLst/>
              <a:cxnLst/>
              <a:rect l="l" t="t" r="r" b="b"/>
              <a:pathLst>
                <a:path w="361" h="274" extrusionOk="0">
                  <a:moveTo>
                    <a:pt x="270" y="0"/>
                  </a:moveTo>
                  <a:lnTo>
                    <a:pt x="270" y="0"/>
                  </a:lnTo>
                  <a:cubicBezTo>
                    <a:pt x="184" y="49"/>
                    <a:pt x="94" y="104"/>
                    <a:pt x="1" y="151"/>
                  </a:cubicBezTo>
                  <a:cubicBezTo>
                    <a:pt x="13" y="179"/>
                    <a:pt x="29" y="206"/>
                    <a:pt x="45" y="232"/>
                  </a:cubicBezTo>
                  <a:cubicBezTo>
                    <a:pt x="64" y="219"/>
                    <a:pt x="86" y="213"/>
                    <a:pt x="107" y="213"/>
                  </a:cubicBezTo>
                  <a:cubicBezTo>
                    <a:pt x="132" y="213"/>
                    <a:pt x="157" y="221"/>
                    <a:pt x="177" y="239"/>
                  </a:cubicBezTo>
                  <a:cubicBezTo>
                    <a:pt x="193" y="250"/>
                    <a:pt x="212" y="260"/>
                    <a:pt x="228" y="274"/>
                  </a:cubicBezTo>
                  <a:cubicBezTo>
                    <a:pt x="270" y="243"/>
                    <a:pt x="314" y="218"/>
                    <a:pt x="358" y="195"/>
                  </a:cubicBezTo>
                  <a:cubicBezTo>
                    <a:pt x="360" y="195"/>
                    <a:pt x="221" y="151"/>
                    <a:pt x="221" y="148"/>
                  </a:cubicBezTo>
                  <a:cubicBezTo>
                    <a:pt x="240" y="100"/>
                    <a:pt x="256" y="51"/>
                    <a:pt x="27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35" name="Google Shape;3435;p37"/>
            <p:cNvSpPr/>
            <p:nvPr/>
          </p:nvSpPr>
          <p:spPr>
            <a:xfrm>
              <a:off x="3658375" y="1612000"/>
              <a:ext cx="96125" cy="267475"/>
            </a:xfrm>
            <a:custGeom>
              <a:avLst/>
              <a:gdLst/>
              <a:ahLst/>
              <a:cxnLst/>
              <a:rect l="l" t="t" r="r" b="b"/>
              <a:pathLst>
                <a:path w="3845" h="10699" extrusionOk="0">
                  <a:moveTo>
                    <a:pt x="2751" y="9112"/>
                  </a:moveTo>
                  <a:cubicBezTo>
                    <a:pt x="2769" y="9138"/>
                    <a:pt x="2780" y="9178"/>
                    <a:pt x="2794" y="9178"/>
                  </a:cubicBezTo>
                  <a:cubicBezTo>
                    <a:pt x="2803" y="9178"/>
                    <a:pt x="2812" y="9165"/>
                    <a:pt x="2824" y="9130"/>
                  </a:cubicBezTo>
                  <a:cubicBezTo>
                    <a:pt x="2833" y="9267"/>
                    <a:pt x="2942" y="9289"/>
                    <a:pt x="3016" y="9355"/>
                  </a:cubicBezTo>
                  <a:lnTo>
                    <a:pt x="3016" y="9355"/>
                  </a:lnTo>
                  <a:cubicBezTo>
                    <a:pt x="3013" y="9417"/>
                    <a:pt x="3013" y="9497"/>
                    <a:pt x="2970" y="9559"/>
                  </a:cubicBezTo>
                  <a:cubicBezTo>
                    <a:pt x="2874" y="9518"/>
                    <a:pt x="2745" y="9405"/>
                    <a:pt x="2681" y="9405"/>
                  </a:cubicBezTo>
                  <a:cubicBezTo>
                    <a:pt x="2654" y="9405"/>
                    <a:pt x="2638" y="9426"/>
                    <a:pt x="2643" y="9482"/>
                  </a:cubicBezTo>
                  <a:cubicBezTo>
                    <a:pt x="2481" y="9378"/>
                    <a:pt x="2741" y="9397"/>
                    <a:pt x="2780" y="9202"/>
                  </a:cubicBezTo>
                  <a:cubicBezTo>
                    <a:pt x="2767" y="9156"/>
                    <a:pt x="2758" y="9128"/>
                    <a:pt x="2751" y="9112"/>
                  </a:cubicBezTo>
                  <a:close/>
                  <a:moveTo>
                    <a:pt x="3615" y="10618"/>
                  </a:moveTo>
                  <a:lnTo>
                    <a:pt x="3615" y="10618"/>
                  </a:lnTo>
                  <a:cubicBezTo>
                    <a:pt x="3632" y="10620"/>
                    <a:pt x="3648" y="10624"/>
                    <a:pt x="3663" y="10631"/>
                  </a:cubicBezTo>
                  <a:lnTo>
                    <a:pt x="3663" y="10631"/>
                  </a:lnTo>
                  <a:cubicBezTo>
                    <a:pt x="3656" y="10633"/>
                    <a:pt x="3649" y="10634"/>
                    <a:pt x="3644" y="10634"/>
                  </a:cubicBezTo>
                  <a:cubicBezTo>
                    <a:pt x="3626" y="10634"/>
                    <a:pt x="3616" y="10625"/>
                    <a:pt x="3615" y="10618"/>
                  </a:cubicBezTo>
                  <a:close/>
                  <a:moveTo>
                    <a:pt x="1999" y="1"/>
                  </a:moveTo>
                  <a:cubicBezTo>
                    <a:pt x="1979" y="1"/>
                    <a:pt x="1961" y="69"/>
                    <a:pt x="1911" y="69"/>
                  </a:cubicBezTo>
                  <a:cubicBezTo>
                    <a:pt x="1904" y="69"/>
                    <a:pt x="1895" y="68"/>
                    <a:pt x="1885" y="64"/>
                  </a:cubicBezTo>
                  <a:cubicBezTo>
                    <a:pt x="1886" y="59"/>
                    <a:pt x="1886" y="58"/>
                    <a:pt x="1885" y="58"/>
                  </a:cubicBezTo>
                  <a:cubicBezTo>
                    <a:pt x="1850" y="58"/>
                    <a:pt x="1050" y="1554"/>
                    <a:pt x="1023" y="1556"/>
                  </a:cubicBezTo>
                  <a:cubicBezTo>
                    <a:pt x="1104" y="1675"/>
                    <a:pt x="1190" y="1788"/>
                    <a:pt x="1285" y="1897"/>
                  </a:cubicBezTo>
                  <a:cubicBezTo>
                    <a:pt x="1037" y="2022"/>
                    <a:pt x="1208" y="2080"/>
                    <a:pt x="1032" y="2168"/>
                  </a:cubicBezTo>
                  <a:cubicBezTo>
                    <a:pt x="1025" y="1999"/>
                    <a:pt x="1016" y="2043"/>
                    <a:pt x="1118" y="1985"/>
                  </a:cubicBezTo>
                  <a:cubicBezTo>
                    <a:pt x="1107" y="1919"/>
                    <a:pt x="1042" y="1886"/>
                    <a:pt x="969" y="1886"/>
                  </a:cubicBezTo>
                  <a:cubicBezTo>
                    <a:pt x="903" y="1886"/>
                    <a:pt x="830" y="1913"/>
                    <a:pt x="784" y="1969"/>
                  </a:cubicBezTo>
                  <a:cubicBezTo>
                    <a:pt x="790" y="2046"/>
                    <a:pt x="758" y="2009"/>
                    <a:pt x="724" y="2058"/>
                  </a:cubicBezTo>
                  <a:lnTo>
                    <a:pt x="724" y="2058"/>
                  </a:lnTo>
                  <a:cubicBezTo>
                    <a:pt x="716" y="2051"/>
                    <a:pt x="707" y="2047"/>
                    <a:pt x="695" y="2047"/>
                  </a:cubicBezTo>
                  <a:cubicBezTo>
                    <a:pt x="692" y="2047"/>
                    <a:pt x="688" y="2047"/>
                    <a:pt x="684" y="2048"/>
                  </a:cubicBezTo>
                  <a:cubicBezTo>
                    <a:pt x="686" y="2081"/>
                    <a:pt x="698" y="2087"/>
                    <a:pt x="707" y="2087"/>
                  </a:cubicBezTo>
                  <a:cubicBezTo>
                    <a:pt x="713" y="2087"/>
                    <a:pt x="718" y="2085"/>
                    <a:pt x="720" y="2085"/>
                  </a:cubicBezTo>
                  <a:cubicBezTo>
                    <a:pt x="722" y="2085"/>
                    <a:pt x="719" y="2087"/>
                    <a:pt x="710" y="2099"/>
                  </a:cubicBezTo>
                  <a:cubicBezTo>
                    <a:pt x="716" y="2167"/>
                    <a:pt x="718" y="2207"/>
                    <a:pt x="716" y="2207"/>
                  </a:cubicBezTo>
                  <a:cubicBezTo>
                    <a:pt x="713" y="2207"/>
                    <a:pt x="708" y="2180"/>
                    <a:pt x="698" y="2117"/>
                  </a:cubicBezTo>
                  <a:lnTo>
                    <a:pt x="698" y="2117"/>
                  </a:lnTo>
                  <a:cubicBezTo>
                    <a:pt x="31" y="3448"/>
                    <a:pt x="1" y="5001"/>
                    <a:pt x="701" y="6279"/>
                  </a:cubicBezTo>
                  <a:cubicBezTo>
                    <a:pt x="706" y="6342"/>
                    <a:pt x="805" y="6441"/>
                    <a:pt x="827" y="6441"/>
                  </a:cubicBezTo>
                  <a:cubicBezTo>
                    <a:pt x="829" y="6441"/>
                    <a:pt x="830" y="6439"/>
                    <a:pt x="831" y="6437"/>
                  </a:cubicBezTo>
                  <a:lnTo>
                    <a:pt x="831" y="6437"/>
                  </a:lnTo>
                  <a:cubicBezTo>
                    <a:pt x="835" y="6446"/>
                    <a:pt x="839" y="6449"/>
                    <a:pt x="843" y="6449"/>
                  </a:cubicBezTo>
                  <a:cubicBezTo>
                    <a:pt x="855" y="6449"/>
                    <a:pt x="868" y="6423"/>
                    <a:pt x="873" y="6423"/>
                  </a:cubicBezTo>
                  <a:lnTo>
                    <a:pt x="873" y="6423"/>
                  </a:lnTo>
                  <a:cubicBezTo>
                    <a:pt x="876" y="6423"/>
                    <a:pt x="876" y="6439"/>
                    <a:pt x="866" y="6494"/>
                  </a:cubicBezTo>
                  <a:lnTo>
                    <a:pt x="866" y="6494"/>
                  </a:lnTo>
                  <a:cubicBezTo>
                    <a:pt x="865" y="6491"/>
                    <a:pt x="864" y="6489"/>
                    <a:pt x="864" y="6489"/>
                  </a:cubicBezTo>
                  <a:lnTo>
                    <a:pt x="864" y="6489"/>
                  </a:lnTo>
                  <a:cubicBezTo>
                    <a:pt x="863" y="6489"/>
                    <a:pt x="863" y="6492"/>
                    <a:pt x="865" y="6501"/>
                  </a:cubicBezTo>
                  <a:cubicBezTo>
                    <a:pt x="866" y="6499"/>
                    <a:pt x="866" y="6497"/>
                    <a:pt x="866" y="6494"/>
                  </a:cubicBezTo>
                  <a:lnTo>
                    <a:pt x="866" y="6494"/>
                  </a:lnTo>
                  <a:cubicBezTo>
                    <a:pt x="868" y="6499"/>
                    <a:pt x="869" y="6505"/>
                    <a:pt x="870" y="6508"/>
                  </a:cubicBezTo>
                  <a:lnTo>
                    <a:pt x="870" y="6508"/>
                  </a:lnTo>
                  <a:cubicBezTo>
                    <a:pt x="861" y="6497"/>
                    <a:pt x="855" y="6491"/>
                    <a:pt x="852" y="6491"/>
                  </a:cubicBezTo>
                  <a:cubicBezTo>
                    <a:pt x="852" y="6491"/>
                    <a:pt x="852" y="6492"/>
                    <a:pt x="851" y="6492"/>
                  </a:cubicBezTo>
                  <a:cubicBezTo>
                    <a:pt x="861" y="6507"/>
                    <a:pt x="866" y="6513"/>
                    <a:pt x="868" y="6513"/>
                  </a:cubicBezTo>
                  <a:cubicBezTo>
                    <a:pt x="869" y="6513"/>
                    <a:pt x="870" y="6511"/>
                    <a:pt x="870" y="6508"/>
                  </a:cubicBezTo>
                  <a:lnTo>
                    <a:pt x="870" y="6508"/>
                  </a:lnTo>
                  <a:cubicBezTo>
                    <a:pt x="1093" y="6798"/>
                    <a:pt x="3231" y="10698"/>
                    <a:pt x="3282" y="10698"/>
                  </a:cubicBezTo>
                  <a:cubicBezTo>
                    <a:pt x="3283" y="10698"/>
                    <a:pt x="3283" y="10697"/>
                    <a:pt x="3283" y="10695"/>
                  </a:cubicBezTo>
                  <a:cubicBezTo>
                    <a:pt x="3315" y="10687"/>
                    <a:pt x="3346" y="10684"/>
                    <a:pt x="3375" y="10684"/>
                  </a:cubicBezTo>
                  <a:cubicBezTo>
                    <a:pt x="3428" y="10684"/>
                    <a:pt x="3477" y="10693"/>
                    <a:pt x="3524" y="10693"/>
                  </a:cubicBezTo>
                  <a:cubicBezTo>
                    <a:pt x="3575" y="10693"/>
                    <a:pt x="3625" y="10682"/>
                    <a:pt x="3675" y="10637"/>
                  </a:cubicBezTo>
                  <a:lnTo>
                    <a:pt x="3675" y="10637"/>
                  </a:lnTo>
                  <a:cubicBezTo>
                    <a:pt x="3710" y="10655"/>
                    <a:pt x="3738" y="10679"/>
                    <a:pt x="3766" y="10679"/>
                  </a:cubicBezTo>
                  <a:cubicBezTo>
                    <a:pt x="3788" y="10679"/>
                    <a:pt x="3809" y="10663"/>
                    <a:pt x="3833" y="10616"/>
                  </a:cubicBezTo>
                  <a:cubicBezTo>
                    <a:pt x="3844" y="10528"/>
                    <a:pt x="3040" y="9367"/>
                    <a:pt x="3049" y="9260"/>
                  </a:cubicBezTo>
                  <a:lnTo>
                    <a:pt x="3049" y="9260"/>
                  </a:lnTo>
                  <a:cubicBezTo>
                    <a:pt x="3025" y="9271"/>
                    <a:pt x="3019" y="9304"/>
                    <a:pt x="3017" y="9346"/>
                  </a:cubicBezTo>
                  <a:lnTo>
                    <a:pt x="3017" y="9346"/>
                  </a:lnTo>
                  <a:cubicBezTo>
                    <a:pt x="2894" y="9094"/>
                    <a:pt x="1200" y="6013"/>
                    <a:pt x="1162" y="5968"/>
                  </a:cubicBezTo>
                  <a:cubicBezTo>
                    <a:pt x="541" y="4846"/>
                    <a:pt x="555" y="3494"/>
                    <a:pt x="1204" y="2347"/>
                  </a:cubicBezTo>
                  <a:lnTo>
                    <a:pt x="1204" y="2347"/>
                  </a:lnTo>
                  <a:cubicBezTo>
                    <a:pt x="1204" y="2347"/>
                    <a:pt x="1204" y="2348"/>
                    <a:pt x="1204" y="2348"/>
                  </a:cubicBezTo>
                  <a:cubicBezTo>
                    <a:pt x="1213" y="2348"/>
                    <a:pt x="2388" y="263"/>
                    <a:pt x="2400" y="73"/>
                  </a:cubicBezTo>
                  <a:lnTo>
                    <a:pt x="2400" y="73"/>
                  </a:lnTo>
                  <a:cubicBezTo>
                    <a:pt x="2349" y="126"/>
                    <a:pt x="2233" y="230"/>
                    <a:pt x="2103" y="233"/>
                  </a:cubicBezTo>
                  <a:cubicBezTo>
                    <a:pt x="2085" y="224"/>
                    <a:pt x="2072" y="221"/>
                    <a:pt x="2062" y="221"/>
                  </a:cubicBezTo>
                  <a:cubicBezTo>
                    <a:pt x="2013" y="221"/>
                    <a:pt x="2044" y="304"/>
                    <a:pt x="2021" y="304"/>
                  </a:cubicBezTo>
                  <a:cubicBezTo>
                    <a:pt x="2017" y="304"/>
                    <a:pt x="2012" y="302"/>
                    <a:pt x="2006" y="298"/>
                  </a:cubicBezTo>
                  <a:cubicBezTo>
                    <a:pt x="1806" y="154"/>
                    <a:pt x="2089" y="247"/>
                    <a:pt x="2013" y="13"/>
                  </a:cubicBezTo>
                  <a:cubicBezTo>
                    <a:pt x="2008" y="4"/>
                    <a:pt x="2003" y="1"/>
                    <a:pt x="199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36" name="Google Shape;3436;p37"/>
            <p:cNvSpPr/>
            <p:nvPr/>
          </p:nvSpPr>
          <p:spPr>
            <a:xfrm>
              <a:off x="3696750" y="1743775"/>
              <a:ext cx="78325" cy="126275"/>
            </a:xfrm>
            <a:custGeom>
              <a:avLst/>
              <a:gdLst/>
              <a:ahLst/>
              <a:cxnLst/>
              <a:rect l="l" t="t" r="r" b="b"/>
              <a:pathLst>
                <a:path w="3133" h="5051" extrusionOk="0">
                  <a:moveTo>
                    <a:pt x="220" y="574"/>
                  </a:moveTo>
                  <a:cubicBezTo>
                    <a:pt x="223" y="575"/>
                    <a:pt x="226" y="575"/>
                    <a:pt x="229" y="575"/>
                  </a:cubicBezTo>
                  <a:lnTo>
                    <a:pt x="229" y="575"/>
                  </a:lnTo>
                  <a:cubicBezTo>
                    <a:pt x="227" y="577"/>
                    <a:pt x="226" y="579"/>
                    <a:pt x="224" y="580"/>
                  </a:cubicBezTo>
                  <a:lnTo>
                    <a:pt x="224" y="580"/>
                  </a:lnTo>
                  <a:cubicBezTo>
                    <a:pt x="223" y="578"/>
                    <a:pt x="221" y="576"/>
                    <a:pt x="220" y="574"/>
                  </a:cubicBezTo>
                  <a:close/>
                  <a:moveTo>
                    <a:pt x="177" y="596"/>
                  </a:moveTo>
                  <a:cubicBezTo>
                    <a:pt x="177" y="600"/>
                    <a:pt x="176" y="605"/>
                    <a:pt x="176" y="611"/>
                  </a:cubicBezTo>
                  <a:cubicBezTo>
                    <a:pt x="177" y="606"/>
                    <a:pt x="177" y="601"/>
                    <a:pt x="177" y="596"/>
                  </a:cubicBezTo>
                  <a:close/>
                  <a:moveTo>
                    <a:pt x="1642" y="2255"/>
                  </a:moveTo>
                  <a:cubicBezTo>
                    <a:pt x="1646" y="2262"/>
                    <a:pt x="1648" y="2266"/>
                    <a:pt x="1648" y="2266"/>
                  </a:cubicBezTo>
                  <a:cubicBezTo>
                    <a:pt x="1658" y="2258"/>
                    <a:pt x="1649" y="2257"/>
                    <a:pt x="1642" y="2255"/>
                  </a:cubicBezTo>
                  <a:close/>
                  <a:moveTo>
                    <a:pt x="1878" y="2642"/>
                  </a:moveTo>
                  <a:cubicBezTo>
                    <a:pt x="1878" y="2643"/>
                    <a:pt x="1878" y="2644"/>
                    <a:pt x="1878" y="2645"/>
                  </a:cubicBezTo>
                  <a:lnTo>
                    <a:pt x="1878" y="2645"/>
                  </a:lnTo>
                  <a:cubicBezTo>
                    <a:pt x="1878" y="2644"/>
                    <a:pt x="1878" y="2643"/>
                    <a:pt x="1878" y="2642"/>
                  </a:cubicBezTo>
                  <a:close/>
                  <a:moveTo>
                    <a:pt x="3132" y="4861"/>
                  </a:moveTo>
                  <a:cubicBezTo>
                    <a:pt x="3132" y="4861"/>
                    <a:pt x="3132" y="4861"/>
                    <a:pt x="3132" y="4861"/>
                  </a:cubicBezTo>
                  <a:lnTo>
                    <a:pt x="3132" y="4861"/>
                  </a:lnTo>
                  <a:cubicBezTo>
                    <a:pt x="3132" y="4861"/>
                    <a:pt x="3132" y="4861"/>
                    <a:pt x="3132" y="4861"/>
                  </a:cubicBezTo>
                  <a:cubicBezTo>
                    <a:pt x="3132" y="4861"/>
                    <a:pt x="3132" y="4861"/>
                    <a:pt x="3132" y="4861"/>
                  </a:cubicBezTo>
                  <a:close/>
                  <a:moveTo>
                    <a:pt x="73" y="1"/>
                  </a:moveTo>
                  <a:cubicBezTo>
                    <a:pt x="52" y="1"/>
                    <a:pt x="28" y="3"/>
                    <a:pt x="0" y="6"/>
                  </a:cubicBezTo>
                  <a:cubicBezTo>
                    <a:pt x="130" y="76"/>
                    <a:pt x="88" y="194"/>
                    <a:pt x="12" y="203"/>
                  </a:cubicBezTo>
                  <a:cubicBezTo>
                    <a:pt x="40" y="238"/>
                    <a:pt x="74" y="423"/>
                    <a:pt x="125" y="463"/>
                  </a:cubicBezTo>
                  <a:cubicBezTo>
                    <a:pt x="130" y="456"/>
                    <a:pt x="135" y="453"/>
                    <a:pt x="140" y="453"/>
                  </a:cubicBezTo>
                  <a:cubicBezTo>
                    <a:pt x="163" y="453"/>
                    <a:pt x="180" y="527"/>
                    <a:pt x="177" y="596"/>
                  </a:cubicBezTo>
                  <a:lnTo>
                    <a:pt x="177" y="596"/>
                  </a:lnTo>
                  <a:cubicBezTo>
                    <a:pt x="181" y="577"/>
                    <a:pt x="192" y="574"/>
                    <a:pt x="207" y="574"/>
                  </a:cubicBezTo>
                  <a:cubicBezTo>
                    <a:pt x="207" y="574"/>
                    <a:pt x="208" y="574"/>
                    <a:pt x="209" y="574"/>
                  </a:cubicBezTo>
                  <a:lnTo>
                    <a:pt x="209" y="574"/>
                  </a:lnTo>
                  <a:cubicBezTo>
                    <a:pt x="207" y="569"/>
                    <a:pt x="206" y="561"/>
                    <a:pt x="204" y="551"/>
                  </a:cubicBezTo>
                  <a:lnTo>
                    <a:pt x="204" y="551"/>
                  </a:lnTo>
                  <a:cubicBezTo>
                    <a:pt x="205" y="551"/>
                    <a:pt x="211" y="559"/>
                    <a:pt x="220" y="574"/>
                  </a:cubicBezTo>
                  <a:lnTo>
                    <a:pt x="220" y="574"/>
                  </a:lnTo>
                  <a:cubicBezTo>
                    <a:pt x="216" y="574"/>
                    <a:pt x="212" y="574"/>
                    <a:pt x="209" y="574"/>
                  </a:cubicBezTo>
                  <a:lnTo>
                    <a:pt x="209" y="574"/>
                  </a:lnTo>
                  <a:cubicBezTo>
                    <a:pt x="211" y="581"/>
                    <a:pt x="214" y="584"/>
                    <a:pt x="217" y="584"/>
                  </a:cubicBezTo>
                  <a:cubicBezTo>
                    <a:pt x="219" y="584"/>
                    <a:pt x="221" y="583"/>
                    <a:pt x="224" y="580"/>
                  </a:cubicBezTo>
                  <a:lnTo>
                    <a:pt x="224" y="580"/>
                  </a:lnTo>
                  <a:cubicBezTo>
                    <a:pt x="462" y="968"/>
                    <a:pt x="2758" y="5051"/>
                    <a:pt x="2800" y="5051"/>
                  </a:cubicBezTo>
                  <a:cubicBezTo>
                    <a:pt x="2800" y="5051"/>
                    <a:pt x="2801" y="5051"/>
                    <a:pt x="2801" y="5051"/>
                  </a:cubicBezTo>
                  <a:cubicBezTo>
                    <a:pt x="2882" y="4993"/>
                    <a:pt x="3021" y="4963"/>
                    <a:pt x="3132" y="4861"/>
                  </a:cubicBezTo>
                  <a:lnTo>
                    <a:pt x="3132" y="4861"/>
                  </a:lnTo>
                  <a:cubicBezTo>
                    <a:pt x="3123" y="4845"/>
                    <a:pt x="1894" y="2741"/>
                    <a:pt x="1878" y="2645"/>
                  </a:cubicBezTo>
                  <a:lnTo>
                    <a:pt x="1878" y="2645"/>
                  </a:lnTo>
                  <a:cubicBezTo>
                    <a:pt x="1871" y="2718"/>
                    <a:pt x="1612" y="2684"/>
                    <a:pt x="1632" y="2721"/>
                  </a:cubicBezTo>
                  <a:cubicBezTo>
                    <a:pt x="1528" y="2679"/>
                    <a:pt x="1426" y="2612"/>
                    <a:pt x="1442" y="2510"/>
                  </a:cubicBezTo>
                  <a:cubicBezTo>
                    <a:pt x="1428" y="2401"/>
                    <a:pt x="1526" y="2297"/>
                    <a:pt x="1635" y="2246"/>
                  </a:cubicBezTo>
                  <a:lnTo>
                    <a:pt x="1635" y="2246"/>
                  </a:lnTo>
                  <a:cubicBezTo>
                    <a:pt x="1633" y="2251"/>
                    <a:pt x="1637" y="2253"/>
                    <a:pt x="1642" y="2255"/>
                  </a:cubicBezTo>
                  <a:lnTo>
                    <a:pt x="1642" y="2255"/>
                  </a:lnTo>
                  <a:cubicBezTo>
                    <a:pt x="1561" y="2112"/>
                    <a:pt x="741" y="700"/>
                    <a:pt x="721" y="667"/>
                  </a:cubicBezTo>
                  <a:cubicBezTo>
                    <a:pt x="703" y="690"/>
                    <a:pt x="689" y="718"/>
                    <a:pt x="677" y="746"/>
                  </a:cubicBezTo>
                  <a:cubicBezTo>
                    <a:pt x="679" y="691"/>
                    <a:pt x="678" y="650"/>
                    <a:pt x="683" y="650"/>
                  </a:cubicBezTo>
                  <a:cubicBezTo>
                    <a:pt x="686" y="650"/>
                    <a:pt x="689" y="656"/>
                    <a:pt x="693" y="672"/>
                  </a:cubicBezTo>
                  <a:cubicBezTo>
                    <a:pt x="714" y="649"/>
                    <a:pt x="568" y="347"/>
                    <a:pt x="521" y="347"/>
                  </a:cubicBezTo>
                  <a:cubicBezTo>
                    <a:pt x="521" y="347"/>
                    <a:pt x="520" y="347"/>
                    <a:pt x="519" y="347"/>
                  </a:cubicBezTo>
                  <a:cubicBezTo>
                    <a:pt x="508" y="357"/>
                    <a:pt x="500" y="360"/>
                    <a:pt x="494" y="360"/>
                  </a:cubicBezTo>
                  <a:cubicBezTo>
                    <a:pt x="483" y="360"/>
                    <a:pt x="478" y="348"/>
                    <a:pt x="468" y="348"/>
                  </a:cubicBezTo>
                  <a:cubicBezTo>
                    <a:pt x="461" y="348"/>
                    <a:pt x="453" y="352"/>
                    <a:pt x="441" y="368"/>
                  </a:cubicBezTo>
                  <a:cubicBezTo>
                    <a:pt x="438" y="358"/>
                    <a:pt x="436" y="353"/>
                    <a:pt x="434" y="353"/>
                  </a:cubicBezTo>
                  <a:lnTo>
                    <a:pt x="434" y="353"/>
                  </a:lnTo>
                  <a:cubicBezTo>
                    <a:pt x="429" y="353"/>
                    <a:pt x="436" y="423"/>
                    <a:pt x="448" y="458"/>
                  </a:cubicBezTo>
                  <a:lnTo>
                    <a:pt x="448" y="458"/>
                  </a:lnTo>
                  <a:cubicBezTo>
                    <a:pt x="414" y="442"/>
                    <a:pt x="325" y="440"/>
                    <a:pt x="245" y="440"/>
                  </a:cubicBezTo>
                  <a:cubicBezTo>
                    <a:pt x="212" y="440"/>
                    <a:pt x="181" y="441"/>
                    <a:pt x="156" y="441"/>
                  </a:cubicBezTo>
                  <a:cubicBezTo>
                    <a:pt x="126" y="441"/>
                    <a:pt x="106" y="440"/>
                    <a:pt x="105" y="437"/>
                  </a:cubicBezTo>
                  <a:cubicBezTo>
                    <a:pt x="96" y="390"/>
                    <a:pt x="401" y="1"/>
                    <a:pt x="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37" name="Google Shape;3437;p37"/>
            <p:cNvSpPr/>
            <p:nvPr/>
          </p:nvSpPr>
          <p:spPr>
            <a:xfrm>
              <a:off x="4101400" y="1488400"/>
              <a:ext cx="64625" cy="99400"/>
            </a:xfrm>
            <a:custGeom>
              <a:avLst/>
              <a:gdLst/>
              <a:ahLst/>
              <a:cxnLst/>
              <a:rect l="l" t="t" r="r" b="b"/>
              <a:pathLst>
                <a:path w="2585" h="3976" extrusionOk="0">
                  <a:moveTo>
                    <a:pt x="239" y="0"/>
                  </a:moveTo>
                  <a:cubicBezTo>
                    <a:pt x="181" y="51"/>
                    <a:pt x="109" y="26"/>
                    <a:pt x="111" y="237"/>
                  </a:cubicBezTo>
                  <a:cubicBezTo>
                    <a:pt x="98" y="312"/>
                    <a:pt x="64" y="326"/>
                    <a:pt x="24" y="326"/>
                  </a:cubicBezTo>
                  <a:cubicBezTo>
                    <a:pt x="16" y="326"/>
                    <a:pt x="8" y="325"/>
                    <a:pt x="0" y="325"/>
                  </a:cubicBezTo>
                  <a:lnTo>
                    <a:pt x="0" y="325"/>
                  </a:lnTo>
                  <a:cubicBezTo>
                    <a:pt x="223" y="499"/>
                    <a:pt x="427" y="696"/>
                    <a:pt x="582" y="1020"/>
                  </a:cubicBezTo>
                  <a:cubicBezTo>
                    <a:pt x="582" y="1020"/>
                    <a:pt x="582" y="1020"/>
                    <a:pt x="582" y="1020"/>
                  </a:cubicBezTo>
                  <a:cubicBezTo>
                    <a:pt x="610" y="1020"/>
                    <a:pt x="2237" y="3948"/>
                    <a:pt x="2272" y="3960"/>
                  </a:cubicBezTo>
                  <a:cubicBezTo>
                    <a:pt x="2283" y="3957"/>
                    <a:pt x="2295" y="3955"/>
                    <a:pt x="2306" y="3955"/>
                  </a:cubicBezTo>
                  <a:cubicBezTo>
                    <a:pt x="2330" y="3955"/>
                    <a:pt x="2354" y="3962"/>
                    <a:pt x="2376" y="3976"/>
                  </a:cubicBezTo>
                  <a:cubicBezTo>
                    <a:pt x="2395" y="3920"/>
                    <a:pt x="2270" y="3804"/>
                    <a:pt x="2267" y="3758"/>
                  </a:cubicBezTo>
                  <a:cubicBezTo>
                    <a:pt x="2314" y="3742"/>
                    <a:pt x="2450" y="3742"/>
                    <a:pt x="2585" y="3707"/>
                  </a:cubicBezTo>
                  <a:cubicBezTo>
                    <a:pt x="2578" y="3677"/>
                    <a:pt x="930" y="809"/>
                    <a:pt x="904" y="781"/>
                  </a:cubicBezTo>
                  <a:cubicBezTo>
                    <a:pt x="735" y="480"/>
                    <a:pt x="510" y="213"/>
                    <a:pt x="23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38" name="Google Shape;3438;p37"/>
            <p:cNvSpPr/>
            <p:nvPr/>
          </p:nvSpPr>
          <p:spPr>
            <a:xfrm>
              <a:off x="3845700" y="1494075"/>
              <a:ext cx="232475" cy="10400"/>
            </a:xfrm>
            <a:custGeom>
              <a:avLst/>
              <a:gdLst/>
              <a:ahLst/>
              <a:cxnLst/>
              <a:rect l="l" t="t" r="r" b="b"/>
              <a:pathLst>
                <a:path w="9299" h="416" extrusionOk="0">
                  <a:moveTo>
                    <a:pt x="255" y="0"/>
                  </a:moveTo>
                  <a:cubicBezTo>
                    <a:pt x="249" y="0"/>
                    <a:pt x="249" y="0"/>
                    <a:pt x="254" y="0"/>
                  </a:cubicBezTo>
                  <a:lnTo>
                    <a:pt x="254" y="0"/>
                  </a:lnTo>
                  <a:cubicBezTo>
                    <a:pt x="254" y="0"/>
                    <a:pt x="255" y="0"/>
                    <a:pt x="255" y="0"/>
                  </a:cubicBezTo>
                  <a:close/>
                  <a:moveTo>
                    <a:pt x="3169" y="5"/>
                  </a:moveTo>
                  <a:cubicBezTo>
                    <a:pt x="3165" y="5"/>
                    <a:pt x="3165" y="5"/>
                    <a:pt x="3168" y="5"/>
                  </a:cubicBezTo>
                  <a:lnTo>
                    <a:pt x="3168" y="5"/>
                  </a:lnTo>
                  <a:cubicBezTo>
                    <a:pt x="3169" y="5"/>
                    <a:pt x="3169" y="5"/>
                    <a:pt x="3169" y="5"/>
                  </a:cubicBezTo>
                  <a:close/>
                  <a:moveTo>
                    <a:pt x="3125" y="77"/>
                  </a:moveTo>
                  <a:cubicBezTo>
                    <a:pt x="3109" y="77"/>
                    <a:pt x="3110" y="84"/>
                    <a:pt x="3120" y="94"/>
                  </a:cubicBezTo>
                  <a:lnTo>
                    <a:pt x="3120" y="94"/>
                  </a:lnTo>
                  <a:cubicBezTo>
                    <a:pt x="3121" y="84"/>
                    <a:pt x="3122" y="78"/>
                    <a:pt x="3125" y="77"/>
                  </a:cubicBezTo>
                  <a:close/>
                  <a:moveTo>
                    <a:pt x="1895" y="144"/>
                  </a:moveTo>
                  <a:lnTo>
                    <a:pt x="1895" y="144"/>
                  </a:lnTo>
                  <a:cubicBezTo>
                    <a:pt x="1884" y="146"/>
                    <a:pt x="1872" y="147"/>
                    <a:pt x="1857" y="147"/>
                  </a:cubicBezTo>
                  <a:cubicBezTo>
                    <a:pt x="1855" y="147"/>
                    <a:pt x="1852" y="147"/>
                    <a:pt x="1849" y="147"/>
                  </a:cubicBezTo>
                  <a:lnTo>
                    <a:pt x="1849" y="147"/>
                  </a:lnTo>
                  <a:cubicBezTo>
                    <a:pt x="1850" y="152"/>
                    <a:pt x="1850" y="157"/>
                    <a:pt x="1852" y="161"/>
                  </a:cubicBezTo>
                  <a:lnTo>
                    <a:pt x="1852" y="161"/>
                  </a:lnTo>
                  <a:cubicBezTo>
                    <a:pt x="1876" y="160"/>
                    <a:pt x="1893" y="153"/>
                    <a:pt x="1895" y="144"/>
                  </a:cubicBezTo>
                  <a:close/>
                  <a:moveTo>
                    <a:pt x="1602" y="0"/>
                  </a:moveTo>
                  <a:cubicBezTo>
                    <a:pt x="1539" y="17"/>
                    <a:pt x="1535" y="26"/>
                    <a:pt x="1498" y="35"/>
                  </a:cubicBezTo>
                  <a:cubicBezTo>
                    <a:pt x="1488" y="35"/>
                    <a:pt x="1560" y="204"/>
                    <a:pt x="1477" y="207"/>
                  </a:cubicBezTo>
                  <a:cubicBezTo>
                    <a:pt x="1469" y="202"/>
                    <a:pt x="1461" y="200"/>
                    <a:pt x="1453" y="200"/>
                  </a:cubicBezTo>
                  <a:cubicBezTo>
                    <a:pt x="1379" y="200"/>
                    <a:pt x="1311" y="373"/>
                    <a:pt x="1251" y="373"/>
                  </a:cubicBezTo>
                  <a:cubicBezTo>
                    <a:pt x="1232" y="373"/>
                    <a:pt x="1214" y="356"/>
                    <a:pt x="1196" y="311"/>
                  </a:cubicBezTo>
                  <a:cubicBezTo>
                    <a:pt x="1289" y="244"/>
                    <a:pt x="1319" y="68"/>
                    <a:pt x="1298" y="3"/>
                  </a:cubicBezTo>
                  <a:cubicBezTo>
                    <a:pt x="1346" y="0"/>
                    <a:pt x="324" y="0"/>
                    <a:pt x="254" y="0"/>
                  </a:cubicBezTo>
                  <a:lnTo>
                    <a:pt x="254" y="0"/>
                  </a:lnTo>
                  <a:cubicBezTo>
                    <a:pt x="44" y="1"/>
                    <a:pt x="0" y="84"/>
                    <a:pt x="32" y="195"/>
                  </a:cubicBezTo>
                  <a:cubicBezTo>
                    <a:pt x="68" y="221"/>
                    <a:pt x="99" y="228"/>
                    <a:pt x="126" y="228"/>
                  </a:cubicBezTo>
                  <a:cubicBezTo>
                    <a:pt x="164" y="228"/>
                    <a:pt x="196" y="214"/>
                    <a:pt x="230" y="214"/>
                  </a:cubicBezTo>
                  <a:cubicBezTo>
                    <a:pt x="269" y="214"/>
                    <a:pt x="311" y="234"/>
                    <a:pt x="366" y="317"/>
                  </a:cubicBezTo>
                  <a:lnTo>
                    <a:pt x="366" y="317"/>
                  </a:lnTo>
                  <a:cubicBezTo>
                    <a:pt x="330" y="332"/>
                    <a:pt x="284" y="370"/>
                    <a:pt x="308" y="411"/>
                  </a:cubicBezTo>
                  <a:lnTo>
                    <a:pt x="3570" y="411"/>
                  </a:lnTo>
                  <a:cubicBezTo>
                    <a:pt x="3573" y="411"/>
                    <a:pt x="3574" y="411"/>
                    <a:pt x="3576" y="411"/>
                  </a:cubicBezTo>
                  <a:cubicBezTo>
                    <a:pt x="3606" y="411"/>
                    <a:pt x="3499" y="354"/>
                    <a:pt x="3618" y="353"/>
                  </a:cubicBezTo>
                  <a:lnTo>
                    <a:pt x="3618" y="353"/>
                  </a:lnTo>
                  <a:cubicBezTo>
                    <a:pt x="3512" y="354"/>
                    <a:pt x="3803" y="413"/>
                    <a:pt x="3746" y="415"/>
                  </a:cubicBezTo>
                  <a:cubicBezTo>
                    <a:pt x="3811" y="413"/>
                    <a:pt x="8974" y="413"/>
                    <a:pt x="8999" y="411"/>
                  </a:cubicBezTo>
                  <a:cubicBezTo>
                    <a:pt x="9004" y="411"/>
                    <a:pt x="9008" y="411"/>
                    <a:pt x="9013" y="411"/>
                  </a:cubicBezTo>
                  <a:cubicBezTo>
                    <a:pt x="9190" y="411"/>
                    <a:pt x="9294" y="320"/>
                    <a:pt x="9298" y="211"/>
                  </a:cubicBezTo>
                  <a:cubicBezTo>
                    <a:pt x="9120" y="95"/>
                    <a:pt x="9048" y="10"/>
                    <a:pt x="8916" y="3"/>
                  </a:cubicBezTo>
                  <a:lnTo>
                    <a:pt x="8916" y="3"/>
                  </a:lnTo>
                  <a:cubicBezTo>
                    <a:pt x="8918" y="5"/>
                    <a:pt x="8459" y="7"/>
                    <a:pt x="8438" y="10"/>
                  </a:cubicBezTo>
                  <a:cubicBezTo>
                    <a:pt x="8496" y="37"/>
                    <a:pt x="8230" y="72"/>
                    <a:pt x="8214" y="81"/>
                  </a:cubicBezTo>
                  <a:cubicBezTo>
                    <a:pt x="8225" y="56"/>
                    <a:pt x="8214" y="28"/>
                    <a:pt x="8153" y="5"/>
                  </a:cubicBezTo>
                  <a:cubicBezTo>
                    <a:pt x="8128" y="6"/>
                    <a:pt x="6419" y="8"/>
                    <a:pt x="5009" y="8"/>
                  </a:cubicBezTo>
                  <a:cubicBezTo>
                    <a:pt x="4046" y="8"/>
                    <a:pt x="3222" y="7"/>
                    <a:pt x="3168" y="5"/>
                  </a:cubicBezTo>
                  <a:lnTo>
                    <a:pt x="3168" y="5"/>
                  </a:lnTo>
                  <a:cubicBezTo>
                    <a:pt x="3144" y="21"/>
                    <a:pt x="3278" y="47"/>
                    <a:pt x="3239" y="183"/>
                  </a:cubicBezTo>
                  <a:lnTo>
                    <a:pt x="3239" y="183"/>
                  </a:lnTo>
                  <a:cubicBezTo>
                    <a:pt x="3219" y="163"/>
                    <a:pt x="3143" y="118"/>
                    <a:pt x="3120" y="94"/>
                  </a:cubicBezTo>
                  <a:lnTo>
                    <a:pt x="3120" y="94"/>
                  </a:lnTo>
                  <a:cubicBezTo>
                    <a:pt x="3115" y="143"/>
                    <a:pt x="3126" y="283"/>
                    <a:pt x="3016" y="283"/>
                  </a:cubicBezTo>
                  <a:cubicBezTo>
                    <a:pt x="3015" y="283"/>
                    <a:pt x="3015" y="283"/>
                    <a:pt x="3014" y="283"/>
                  </a:cubicBezTo>
                  <a:cubicBezTo>
                    <a:pt x="2972" y="237"/>
                    <a:pt x="2921" y="126"/>
                    <a:pt x="2960" y="21"/>
                  </a:cubicBezTo>
                  <a:cubicBezTo>
                    <a:pt x="2939" y="19"/>
                    <a:pt x="2919" y="18"/>
                    <a:pt x="2901" y="18"/>
                  </a:cubicBezTo>
                  <a:cubicBezTo>
                    <a:pt x="2606" y="18"/>
                    <a:pt x="2683" y="316"/>
                    <a:pt x="2244" y="318"/>
                  </a:cubicBezTo>
                  <a:cubicBezTo>
                    <a:pt x="2300" y="210"/>
                    <a:pt x="2273" y="182"/>
                    <a:pt x="2213" y="182"/>
                  </a:cubicBezTo>
                  <a:cubicBezTo>
                    <a:pt x="2144" y="182"/>
                    <a:pt x="2031" y="220"/>
                    <a:pt x="1949" y="220"/>
                  </a:cubicBezTo>
                  <a:cubicBezTo>
                    <a:pt x="1900" y="220"/>
                    <a:pt x="1862" y="206"/>
                    <a:pt x="1852" y="161"/>
                  </a:cubicBezTo>
                  <a:lnTo>
                    <a:pt x="1852" y="161"/>
                  </a:lnTo>
                  <a:cubicBezTo>
                    <a:pt x="1849" y="162"/>
                    <a:pt x="1846" y="162"/>
                    <a:pt x="1844" y="162"/>
                  </a:cubicBezTo>
                  <a:cubicBezTo>
                    <a:pt x="1814" y="162"/>
                    <a:pt x="1775" y="153"/>
                    <a:pt x="1734" y="130"/>
                  </a:cubicBezTo>
                  <a:lnTo>
                    <a:pt x="1734" y="130"/>
                  </a:lnTo>
                  <a:cubicBezTo>
                    <a:pt x="1781" y="141"/>
                    <a:pt x="1819" y="146"/>
                    <a:pt x="1849" y="147"/>
                  </a:cubicBezTo>
                  <a:lnTo>
                    <a:pt x="1849" y="147"/>
                  </a:lnTo>
                  <a:cubicBezTo>
                    <a:pt x="1849" y="138"/>
                    <a:pt x="1849" y="128"/>
                    <a:pt x="1850" y="116"/>
                  </a:cubicBezTo>
                  <a:lnTo>
                    <a:pt x="1850" y="116"/>
                  </a:lnTo>
                  <a:cubicBezTo>
                    <a:pt x="1885" y="124"/>
                    <a:pt x="1898" y="135"/>
                    <a:pt x="1895" y="144"/>
                  </a:cubicBezTo>
                  <a:lnTo>
                    <a:pt x="1895" y="144"/>
                  </a:lnTo>
                  <a:cubicBezTo>
                    <a:pt x="1970" y="130"/>
                    <a:pt x="1957" y="71"/>
                    <a:pt x="1882" y="7"/>
                  </a:cubicBezTo>
                  <a:cubicBezTo>
                    <a:pt x="1871" y="3"/>
                    <a:pt x="1611" y="7"/>
                    <a:pt x="160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39" name="Google Shape;3439;p37"/>
            <p:cNvSpPr/>
            <p:nvPr/>
          </p:nvSpPr>
          <p:spPr>
            <a:xfrm>
              <a:off x="3961125" y="1757525"/>
              <a:ext cx="10400" cy="7925"/>
            </a:xfrm>
            <a:custGeom>
              <a:avLst/>
              <a:gdLst/>
              <a:ahLst/>
              <a:cxnLst/>
              <a:rect l="l" t="t" r="r" b="b"/>
              <a:pathLst>
                <a:path w="416" h="317" extrusionOk="0">
                  <a:moveTo>
                    <a:pt x="372" y="1"/>
                  </a:moveTo>
                  <a:cubicBezTo>
                    <a:pt x="290" y="16"/>
                    <a:pt x="190" y="21"/>
                    <a:pt x="244" y="109"/>
                  </a:cubicBezTo>
                  <a:lnTo>
                    <a:pt x="244" y="109"/>
                  </a:lnTo>
                  <a:cubicBezTo>
                    <a:pt x="225" y="82"/>
                    <a:pt x="202" y="57"/>
                    <a:pt x="175" y="36"/>
                  </a:cubicBezTo>
                  <a:cubicBezTo>
                    <a:pt x="117" y="68"/>
                    <a:pt x="61" y="98"/>
                    <a:pt x="1" y="131"/>
                  </a:cubicBezTo>
                  <a:cubicBezTo>
                    <a:pt x="1" y="131"/>
                    <a:pt x="3" y="308"/>
                    <a:pt x="1" y="316"/>
                  </a:cubicBezTo>
                  <a:lnTo>
                    <a:pt x="1" y="316"/>
                  </a:lnTo>
                  <a:cubicBezTo>
                    <a:pt x="9" y="309"/>
                    <a:pt x="223" y="189"/>
                    <a:pt x="219" y="186"/>
                  </a:cubicBezTo>
                  <a:cubicBezTo>
                    <a:pt x="239" y="159"/>
                    <a:pt x="260" y="147"/>
                    <a:pt x="280" y="147"/>
                  </a:cubicBezTo>
                  <a:cubicBezTo>
                    <a:pt x="285" y="147"/>
                    <a:pt x="290" y="148"/>
                    <a:pt x="295" y="149"/>
                  </a:cubicBezTo>
                  <a:cubicBezTo>
                    <a:pt x="335" y="124"/>
                    <a:pt x="374" y="101"/>
                    <a:pt x="416" y="82"/>
                  </a:cubicBezTo>
                  <a:cubicBezTo>
                    <a:pt x="397" y="52"/>
                    <a:pt x="372" y="22"/>
                    <a:pt x="372" y="1"/>
                  </a:cubicBezTo>
                  <a:close/>
                  <a:moveTo>
                    <a:pt x="1" y="316"/>
                  </a:moveTo>
                  <a:lnTo>
                    <a:pt x="1" y="316"/>
                  </a:lnTo>
                  <a:cubicBezTo>
                    <a:pt x="1" y="316"/>
                    <a:pt x="1" y="316"/>
                    <a:pt x="1" y="316"/>
                  </a:cubicBezTo>
                  <a:cubicBezTo>
                    <a:pt x="1" y="316"/>
                    <a:pt x="1" y="316"/>
                    <a:pt x="1" y="316"/>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40" name="Google Shape;3440;p37"/>
            <p:cNvSpPr/>
            <p:nvPr/>
          </p:nvSpPr>
          <p:spPr>
            <a:xfrm>
              <a:off x="3993475" y="1764850"/>
              <a:ext cx="6625" cy="2100"/>
            </a:xfrm>
            <a:custGeom>
              <a:avLst/>
              <a:gdLst/>
              <a:ahLst/>
              <a:cxnLst/>
              <a:rect l="l" t="t" r="r" b="b"/>
              <a:pathLst>
                <a:path w="265" h="84" extrusionOk="0">
                  <a:moveTo>
                    <a:pt x="1" y="0"/>
                  </a:moveTo>
                  <a:lnTo>
                    <a:pt x="1" y="0"/>
                  </a:lnTo>
                  <a:cubicBezTo>
                    <a:pt x="1" y="0"/>
                    <a:pt x="1" y="0"/>
                    <a:pt x="1" y="0"/>
                  </a:cubicBezTo>
                  <a:lnTo>
                    <a:pt x="1" y="0"/>
                  </a:lnTo>
                  <a:cubicBezTo>
                    <a:pt x="1" y="0"/>
                    <a:pt x="1" y="0"/>
                    <a:pt x="1" y="0"/>
                  </a:cubicBezTo>
                  <a:close/>
                  <a:moveTo>
                    <a:pt x="1" y="0"/>
                  </a:moveTo>
                  <a:cubicBezTo>
                    <a:pt x="17" y="5"/>
                    <a:pt x="253" y="84"/>
                    <a:pt x="253" y="84"/>
                  </a:cubicBezTo>
                  <a:cubicBezTo>
                    <a:pt x="253" y="84"/>
                    <a:pt x="262" y="19"/>
                    <a:pt x="262" y="19"/>
                  </a:cubicBezTo>
                  <a:cubicBezTo>
                    <a:pt x="265" y="19"/>
                    <a:pt x="17" y="3"/>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41" name="Google Shape;3441;p37"/>
            <p:cNvSpPr/>
            <p:nvPr/>
          </p:nvSpPr>
          <p:spPr>
            <a:xfrm>
              <a:off x="3846850" y="1502650"/>
              <a:ext cx="650" cy="425"/>
            </a:xfrm>
            <a:custGeom>
              <a:avLst/>
              <a:gdLst/>
              <a:ahLst/>
              <a:cxnLst/>
              <a:rect l="l" t="t" r="r" b="b"/>
              <a:pathLst>
                <a:path w="26" h="17" extrusionOk="0">
                  <a:moveTo>
                    <a:pt x="0" y="0"/>
                  </a:moveTo>
                  <a:cubicBezTo>
                    <a:pt x="5" y="7"/>
                    <a:pt x="12" y="12"/>
                    <a:pt x="17" y="17"/>
                  </a:cubicBezTo>
                  <a:cubicBezTo>
                    <a:pt x="19" y="14"/>
                    <a:pt x="21" y="12"/>
                    <a:pt x="26" y="10"/>
                  </a:cubicBezTo>
                  <a:cubicBezTo>
                    <a:pt x="17" y="7"/>
                    <a:pt x="10" y="5"/>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42" name="Google Shape;3442;p37"/>
            <p:cNvSpPr/>
            <p:nvPr/>
          </p:nvSpPr>
          <p:spPr>
            <a:xfrm>
              <a:off x="3687750" y="1534875"/>
              <a:ext cx="103475" cy="209125"/>
            </a:xfrm>
            <a:custGeom>
              <a:avLst/>
              <a:gdLst/>
              <a:ahLst/>
              <a:cxnLst/>
              <a:rect l="l" t="t" r="r" b="b"/>
              <a:pathLst>
                <a:path w="4139" h="8365" extrusionOk="0">
                  <a:moveTo>
                    <a:pt x="3763" y="0"/>
                  </a:moveTo>
                  <a:cubicBezTo>
                    <a:pt x="3759" y="8"/>
                    <a:pt x="3756" y="16"/>
                    <a:pt x="3754" y="24"/>
                  </a:cubicBezTo>
                  <a:lnTo>
                    <a:pt x="3754" y="24"/>
                  </a:lnTo>
                  <a:cubicBezTo>
                    <a:pt x="3758" y="16"/>
                    <a:pt x="3761" y="8"/>
                    <a:pt x="3763" y="0"/>
                  </a:cubicBezTo>
                  <a:close/>
                  <a:moveTo>
                    <a:pt x="4137" y="65"/>
                  </a:moveTo>
                  <a:lnTo>
                    <a:pt x="4137" y="65"/>
                  </a:lnTo>
                  <a:cubicBezTo>
                    <a:pt x="4082" y="90"/>
                    <a:pt x="4035" y="142"/>
                    <a:pt x="4020" y="147"/>
                  </a:cubicBezTo>
                  <a:lnTo>
                    <a:pt x="4020" y="147"/>
                  </a:lnTo>
                  <a:cubicBezTo>
                    <a:pt x="4019" y="136"/>
                    <a:pt x="4020" y="125"/>
                    <a:pt x="4021" y="114"/>
                  </a:cubicBezTo>
                  <a:lnTo>
                    <a:pt x="4021" y="114"/>
                  </a:lnTo>
                  <a:cubicBezTo>
                    <a:pt x="4013" y="138"/>
                    <a:pt x="4012" y="147"/>
                    <a:pt x="4017" y="147"/>
                  </a:cubicBezTo>
                  <a:cubicBezTo>
                    <a:pt x="4018" y="147"/>
                    <a:pt x="4019" y="147"/>
                    <a:pt x="4020" y="147"/>
                  </a:cubicBezTo>
                  <a:lnTo>
                    <a:pt x="4020" y="147"/>
                  </a:lnTo>
                  <a:cubicBezTo>
                    <a:pt x="4020" y="192"/>
                    <a:pt x="4028" y="233"/>
                    <a:pt x="4029" y="272"/>
                  </a:cubicBezTo>
                  <a:lnTo>
                    <a:pt x="4029" y="272"/>
                  </a:lnTo>
                  <a:cubicBezTo>
                    <a:pt x="4099" y="145"/>
                    <a:pt x="4139" y="68"/>
                    <a:pt x="4137" y="65"/>
                  </a:cubicBezTo>
                  <a:close/>
                  <a:moveTo>
                    <a:pt x="2657" y="2199"/>
                  </a:moveTo>
                  <a:cubicBezTo>
                    <a:pt x="2683" y="2199"/>
                    <a:pt x="2712" y="2205"/>
                    <a:pt x="2743" y="2219"/>
                  </a:cubicBezTo>
                  <a:cubicBezTo>
                    <a:pt x="2936" y="2425"/>
                    <a:pt x="2581" y="2377"/>
                    <a:pt x="2604" y="2601"/>
                  </a:cubicBezTo>
                  <a:cubicBezTo>
                    <a:pt x="2434" y="2577"/>
                    <a:pt x="2456" y="2199"/>
                    <a:pt x="2657" y="2199"/>
                  </a:cubicBezTo>
                  <a:close/>
                  <a:moveTo>
                    <a:pt x="3754" y="24"/>
                  </a:moveTo>
                  <a:lnTo>
                    <a:pt x="3754" y="24"/>
                  </a:lnTo>
                  <a:cubicBezTo>
                    <a:pt x="3717" y="107"/>
                    <a:pt x="3628" y="169"/>
                    <a:pt x="3602" y="169"/>
                  </a:cubicBezTo>
                  <a:cubicBezTo>
                    <a:pt x="3600" y="169"/>
                    <a:pt x="3598" y="168"/>
                    <a:pt x="3596" y="167"/>
                  </a:cubicBezTo>
                  <a:lnTo>
                    <a:pt x="3596" y="167"/>
                  </a:lnTo>
                  <a:cubicBezTo>
                    <a:pt x="3603" y="205"/>
                    <a:pt x="3610" y="213"/>
                    <a:pt x="3617" y="213"/>
                  </a:cubicBezTo>
                  <a:cubicBezTo>
                    <a:pt x="3623" y="213"/>
                    <a:pt x="3628" y="208"/>
                    <a:pt x="3632" y="208"/>
                  </a:cubicBezTo>
                  <a:cubicBezTo>
                    <a:pt x="3635" y="208"/>
                    <a:pt x="3639" y="212"/>
                    <a:pt x="3640" y="228"/>
                  </a:cubicBezTo>
                  <a:cubicBezTo>
                    <a:pt x="3646" y="232"/>
                    <a:pt x="3650" y="236"/>
                    <a:pt x="3654" y="240"/>
                  </a:cubicBezTo>
                  <a:lnTo>
                    <a:pt x="3654" y="240"/>
                  </a:lnTo>
                  <a:cubicBezTo>
                    <a:pt x="3627" y="250"/>
                    <a:pt x="3591" y="313"/>
                    <a:pt x="3563" y="353"/>
                  </a:cubicBezTo>
                  <a:lnTo>
                    <a:pt x="3563" y="353"/>
                  </a:lnTo>
                  <a:cubicBezTo>
                    <a:pt x="3564" y="347"/>
                    <a:pt x="3566" y="342"/>
                    <a:pt x="3566" y="342"/>
                  </a:cubicBezTo>
                  <a:lnTo>
                    <a:pt x="3566" y="342"/>
                  </a:lnTo>
                  <a:cubicBezTo>
                    <a:pt x="3566" y="342"/>
                    <a:pt x="3560" y="353"/>
                    <a:pt x="3536" y="383"/>
                  </a:cubicBezTo>
                  <a:cubicBezTo>
                    <a:pt x="3543" y="379"/>
                    <a:pt x="3552" y="367"/>
                    <a:pt x="3563" y="353"/>
                  </a:cubicBezTo>
                  <a:lnTo>
                    <a:pt x="3563" y="353"/>
                  </a:lnTo>
                  <a:cubicBezTo>
                    <a:pt x="3561" y="361"/>
                    <a:pt x="3561" y="371"/>
                    <a:pt x="3569" y="381"/>
                  </a:cubicBezTo>
                  <a:lnTo>
                    <a:pt x="3569" y="381"/>
                  </a:lnTo>
                  <a:cubicBezTo>
                    <a:pt x="3563" y="389"/>
                    <a:pt x="2525" y="2218"/>
                    <a:pt x="1759" y="3554"/>
                  </a:cubicBezTo>
                  <a:lnTo>
                    <a:pt x="1759" y="3554"/>
                  </a:lnTo>
                  <a:cubicBezTo>
                    <a:pt x="1778" y="3549"/>
                    <a:pt x="1888" y="3412"/>
                    <a:pt x="2006" y="3366"/>
                  </a:cubicBezTo>
                  <a:cubicBezTo>
                    <a:pt x="2013" y="3345"/>
                    <a:pt x="2047" y="3340"/>
                    <a:pt x="2090" y="3340"/>
                  </a:cubicBezTo>
                  <a:cubicBezTo>
                    <a:pt x="2130" y="3340"/>
                    <a:pt x="2178" y="3345"/>
                    <a:pt x="2218" y="3345"/>
                  </a:cubicBezTo>
                  <a:cubicBezTo>
                    <a:pt x="2263" y="3345"/>
                    <a:pt x="2299" y="3339"/>
                    <a:pt x="2305" y="3315"/>
                  </a:cubicBezTo>
                  <a:lnTo>
                    <a:pt x="2305" y="3315"/>
                  </a:lnTo>
                  <a:cubicBezTo>
                    <a:pt x="2305" y="3316"/>
                    <a:pt x="2305" y="3316"/>
                    <a:pt x="2305" y="3316"/>
                  </a:cubicBezTo>
                  <a:cubicBezTo>
                    <a:pt x="2326" y="3316"/>
                    <a:pt x="3582" y="1091"/>
                    <a:pt x="4002" y="323"/>
                  </a:cubicBezTo>
                  <a:lnTo>
                    <a:pt x="4002" y="323"/>
                  </a:lnTo>
                  <a:cubicBezTo>
                    <a:pt x="4012" y="331"/>
                    <a:pt x="4019" y="337"/>
                    <a:pt x="4023" y="341"/>
                  </a:cubicBezTo>
                  <a:cubicBezTo>
                    <a:pt x="4029" y="318"/>
                    <a:pt x="4030" y="296"/>
                    <a:pt x="4029" y="272"/>
                  </a:cubicBezTo>
                  <a:lnTo>
                    <a:pt x="4029" y="272"/>
                  </a:lnTo>
                  <a:cubicBezTo>
                    <a:pt x="4021" y="288"/>
                    <a:pt x="4011" y="305"/>
                    <a:pt x="4002" y="323"/>
                  </a:cubicBezTo>
                  <a:lnTo>
                    <a:pt x="4002" y="323"/>
                  </a:lnTo>
                  <a:cubicBezTo>
                    <a:pt x="3931" y="269"/>
                    <a:pt x="3727" y="139"/>
                    <a:pt x="3754" y="24"/>
                  </a:cubicBezTo>
                  <a:close/>
                  <a:moveTo>
                    <a:pt x="1759" y="3554"/>
                  </a:moveTo>
                  <a:cubicBezTo>
                    <a:pt x="1759" y="3554"/>
                    <a:pt x="1758" y="3554"/>
                    <a:pt x="1758" y="3554"/>
                  </a:cubicBezTo>
                  <a:cubicBezTo>
                    <a:pt x="1758" y="3555"/>
                    <a:pt x="1758" y="3555"/>
                    <a:pt x="1758" y="3555"/>
                  </a:cubicBezTo>
                  <a:lnTo>
                    <a:pt x="1758" y="3555"/>
                  </a:lnTo>
                  <a:cubicBezTo>
                    <a:pt x="1759" y="3555"/>
                    <a:pt x="1759" y="3554"/>
                    <a:pt x="1759" y="3554"/>
                  </a:cubicBezTo>
                  <a:close/>
                  <a:moveTo>
                    <a:pt x="2052" y="3807"/>
                  </a:moveTo>
                  <a:cubicBezTo>
                    <a:pt x="2053" y="3808"/>
                    <a:pt x="2053" y="3809"/>
                    <a:pt x="2053" y="3810"/>
                  </a:cubicBezTo>
                  <a:lnTo>
                    <a:pt x="2053" y="3810"/>
                  </a:lnTo>
                  <a:cubicBezTo>
                    <a:pt x="2053" y="3809"/>
                    <a:pt x="2053" y="3808"/>
                    <a:pt x="2052" y="3807"/>
                  </a:cubicBezTo>
                  <a:close/>
                  <a:moveTo>
                    <a:pt x="2053" y="3810"/>
                  </a:moveTo>
                  <a:cubicBezTo>
                    <a:pt x="2053" y="3816"/>
                    <a:pt x="2049" y="3828"/>
                    <a:pt x="2042" y="3845"/>
                  </a:cubicBezTo>
                  <a:lnTo>
                    <a:pt x="2042" y="3845"/>
                  </a:lnTo>
                  <a:cubicBezTo>
                    <a:pt x="2050" y="3837"/>
                    <a:pt x="2056" y="3825"/>
                    <a:pt x="2053" y="3810"/>
                  </a:cubicBezTo>
                  <a:close/>
                  <a:moveTo>
                    <a:pt x="954" y="4852"/>
                  </a:moveTo>
                  <a:cubicBezTo>
                    <a:pt x="945" y="4860"/>
                    <a:pt x="942" y="4869"/>
                    <a:pt x="943" y="4878"/>
                  </a:cubicBezTo>
                  <a:lnTo>
                    <a:pt x="943" y="4878"/>
                  </a:lnTo>
                  <a:cubicBezTo>
                    <a:pt x="944" y="4872"/>
                    <a:pt x="947" y="4864"/>
                    <a:pt x="954" y="4852"/>
                  </a:cubicBezTo>
                  <a:close/>
                  <a:moveTo>
                    <a:pt x="943" y="4878"/>
                  </a:moveTo>
                  <a:lnTo>
                    <a:pt x="943" y="4878"/>
                  </a:lnTo>
                  <a:cubicBezTo>
                    <a:pt x="941" y="4889"/>
                    <a:pt x="944" y="4895"/>
                    <a:pt x="948" y="4902"/>
                  </a:cubicBezTo>
                  <a:lnTo>
                    <a:pt x="948" y="4902"/>
                  </a:lnTo>
                  <a:cubicBezTo>
                    <a:pt x="946" y="4894"/>
                    <a:pt x="943" y="4886"/>
                    <a:pt x="943" y="4878"/>
                  </a:cubicBezTo>
                  <a:close/>
                  <a:moveTo>
                    <a:pt x="948" y="4902"/>
                  </a:moveTo>
                  <a:cubicBezTo>
                    <a:pt x="952" y="4914"/>
                    <a:pt x="957" y="4924"/>
                    <a:pt x="954" y="4931"/>
                  </a:cubicBezTo>
                  <a:cubicBezTo>
                    <a:pt x="954" y="4931"/>
                    <a:pt x="954" y="4931"/>
                    <a:pt x="954" y="4931"/>
                  </a:cubicBezTo>
                  <a:cubicBezTo>
                    <a:pt x="954" y="4931"/>
                    <a:pt x="955" y="4931"/>
                    <a:pt x="957" y="4929"/>
                  </a:cubicBezTo>
                  <a:lnTo>
                    <a:pt x="957" y="4929"/>
                  </a:lnTo>
                  <a:cubicBezTo>
                    <a:pt x="956" y="4916"/>
                    <a:pt x="952" y="4908"/>
                    <a:pt x="948" y="4902"/>
                  </a:cubicBezTo>
                  <a:close/>
                  <a:moveTo>
                    <a:pt x="1758" y="3555"/>
                  </a:moveTo>
                  <a:cubicBezTo>
                    <a:pt x="1334" y="4296"/>
                    <a:pt x="992" y="4886"/>
                    <a:pt x="957" y="4929"/>
                  </a:cubicBezTo>
                  <a:lnTo>
                    <a:pt x="957" y="4929"/>
                  </a:lnTo>
                  <a:cubicBezTo>
                    <a:pt x="957" y="4940"/>
                    <a:pt x="956" y="4955"/>
                    <a:pt x="949" y="4978"/>
                  </a:cubicBezTo>
                  <a:cubicBezTo>
                    <a:pt x="953" y="4997"/>
                    <a:pt x="555" y="5657"/>
                    <a:pt x="508" y="5657"/>
                  </a:cubicBezTo>
                  <a:cubicBezTo>
                    <a:pt x="503" y="5657"/>
                    <a:pt x="502" y="5652"/>
                    <a:pt x="504" y="5641"/>
                  </a:cubicBezTo>
                  <a:lnTo>
                    <a:pt x="504" y="5641"/>
                  </a:lnTo>
                  <a:cubicBezTo>
                    <a:pt x="22" y="6605"/>
                    <a:pt x="1" y="7537"/>
                    <a:pt x="288" y="8365"/>
                  </a:cubicBezTo>
                  <a:cubicBezTo>
                    <a:pt x="397" y="8239"/>
                    <a:pt x="492" y="8103"/>
                    <a:pt x="569" y="7954"/>
                  </a:cubicBezTo>
                  <a:cubicBezTo>
                    <a:pt x="409" y="7372"/>
                    <a:pt x="485" y="6593"/>
                    <a:pt x="879" y="5923"/>
                  </a:cubicBezTo>
                  <a:cubicBezTo>
                    <a:pt x="838" y="5917"/>
                    <a:pt x="1922" y="4134"/>
                    <a:pt x="2042" y="3845"/>
                  </a:cubicBezTo>
                  <a:lnTo>
                    <a:pt x="2042" y="3845"/>
                  </a:lnTo>
                  <a:cubicBezTo>
                    <a:pt x="2031" y="3857"/>
                    <a:pt x="2016" y="3863"/>
                    <a:pt x="2015" y="3865"/>
                  </a:cubicBezTo>
                  <a:lnTo>
                    <a:pt x="2015" y="3865"/>
                  </a:lnTo>
                  <a:cubicBezTo>
                    <a:pt x="1858" y="3833"/>
                    <a:pt x="1784" y="3629"/>
                    <a:pt x="1758" y="355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43" name="Google Shape;3443;p37"/>
            <p:cNvSpPr/>
            <p:nvPr/>
          </p:nvSpPr>
          <p:spPr>
            <a:xfrm>
              <a:off x="4189250" y="1838900"/>
              <a:ext cx="1775" cy="1650"/>
            </a:xfrm>
            <a:custGeom>
              <a:avLst/>
              <a:gdLst/>
              <a:ahLst/>
              <a:cxnLst/>
              <a:rect l="l" t="t" r="r" b="b"/>
              <a:pathLst>
                <a:path w="71" h="66" extrusionOk="0">
                  <a:moveTo>
                    <a:pt x="31" y="1"/>
                  </a:moveTo>
                  <a:cubicBezTo>
                    <a:pt x="31" y="1"/>
                    <a:pt x="1" y="54"/>
                    <a:pt x="1" y="56"/>
                  </a:cubicBezTo>
                  <a:cubicBezTo>
                    <a:pt x="24" y="63"/>
                    <a:pt x="45" y="66"/>
                    <a:pt x="70" y="66"/>
                  </a:cubicBezTo>
                  <a:cubicBezTo>
                    <a:pt x="70" y="66"/>
                    <a:pt x="31" y="1"/>
                    <a:pt x="3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44" name="Google Shape;3444;p37"/>
            <p:cNvSpPr/>
            <p:nvPr/>
          </p:nvSpPr>
          <p:spPr>
            <a:xfrm>
              <a:off x="4191050" y="1787800"/>
              <a:ext cx="42975" cy="61450"/>
            </a:xfrm>
            <a:custGeom>
              <a:avLst/>
              <a:gdLst/>
              <a:ahLst/>
              <a:cxnLst/>
              <a:rect l="l" t="t" r="r" b="b"/>
              <a:pathLst>
                <a:path w="1719" h="2458" extrusionOk="0">
                  <a:moveTo>
                    <a:pt x="1718" y="0"/>
                  </a:moveTo>
                  <a:cubicBezTo>
                    <a:pt x="1718" y="0"/>
                    <a:pt x="1717" y="1"/>
                    <a:pt x="1717" y="2"/>
                  </a:cubicBezTo>
                  <a:lnTo>
                    <a:pt x="1717" y="2"/>
                  </a:lnTo>
                  <a:cubicBezTo>
                    <a:pt x="1717" y="1"/>
                    <a:pt x="1718" y="1"/>
                    <a:pt x="1718" y="0"/>
                  </a:cubicBezTo>
                  <a:cubicBezTo>
                    <a:pt x="1718" y="0"/>
                    <a:pt x="1718" y="0"/>
                    <a:pt x="1718" y="0"/>
                  </a:cubicBezTo>
                  <a:close/>
                  <a:moveTo>
                    <a:pt x="342" y="1941"/>
                  </a:moveTo>
                  <a:cubicBezTo>
                    <a:pt x="400" y="1941"/>
                    <a:pt x="495" y="2013"/>
                    <a:pt x="539" y="2013"/>
                  </a:cubicBezTo>
                  <a:cubicBezTo>
                    <a:pt x="541" y="2013"/>
                    <a:pt x="543" y="2013"/>
                    <a:pt x="545" y="2012"/>
                  </a:cubicBezTo>
                  <a:lnTo>
                    <a:pt x="545" y="2012"/>
                  </a:lnTo>
                  <a:cubicBezTo>
                    <a:pt x="538" y="2047"/>
                    <a:pt x="443" y="2047"/>
                    <a:pt x="457" y="2126"/>
                  </a:cubicBezTo>
                  <a:lnTo>
                    <a:pt x="457" y="2126"/>
                  </a:lnTo>
                  <a:cubicBezTo>
                    <a:pt x="454" y="2122"/>
                    <a:pt x="302" y="2073"/>
                    <a:pt x="299" y="2073"/>
                  </a:cubicBezTo>
                  <a:cubicBezTo>
                    <a:pt x="282" y="1972"/>
                    <a:pt x="304" y="1941"/>
                    <a:pt x="342" y="1941"/>
                  </a:cubicBezTo>
                  <a:close/>
                  <a:moveTo>
                    <a:pt x="1717" y="2"/>
                  </a:moveTo>
                  <a:lnTo>
                    <a:pt x="1717" y="2"/>
                  </a:lnTo>
                  <a:cubicBezTo>
                    <a:pt x="1708" y="6"/>
                    <a:pt x="1675" y="1"/>
                    <a:pt x="1679" y="12"/>
                  </a:cubicBezTo>
                  <a:cubicBezTo>
                    <a:pt x="1624" y="49"/>
                    <a:pt x="1543" y="61"/>
                    <a:pt x="1456" y="61"/>
                  </a:cubicBezTo>
                  <a:cubicBezTo>
                    <a:pt x="1359" y="61"/>
                    <a:pt x="1256" y="46"/>
                    <a:pt x="1178" y="35"/>
                  </a:cubicBezTo>
                  <a:lnTo>
                    <a:pt x="1178" y="35"/>
                  </a:lnTo>
                  <a:cubicBezTo>
                    <a:pt x="1296" y="94"/>
                    <a:pt x="1286" y="247"/>
                    <a:pt x="1381" y="247"/>
                  </a:cubicBezTo>
                  <a:cubicBezTo>
                    <a:pt x="1400" y="247"/>
                    <a:pt x="1422" y="241"/>
                    <a:pt x="1449" y="228"/>
                  </a:cubicBezTo>
                  <a:lnTo>
                    <a:pt x="1449" y="228"/>
                  </a:lnTo>
                  <a:cubicBezTo>
                    <a:pt x="1449" y="228"/>
                    <a:pt x="1448" y="228"/>
                    <a:pt x="1448" y="228"/>
                  </a:cubicBezTo>
                  <a:cubicBezTo>
                    <a:pt x="1438" y="228"/>
                    <a:pt x="1432" y="215"/>
                    <a:pt x="1417" y="211"/>
                  </a:cubicBezTo>
                  <a:cubicBezTo>
                    <a:pt x="1417" y="211"/>
                    <a:pt x="1417" y="211"/>
                    <a:pt x="1418" y="211"/>
                  </a:cubicBezTo>
                  <a:cubicBezTo>
                    <a:pt x="1422" y="211"/>
                    <a:pt x="1438" y="216"/>
                    <a:pt x="1456" y="225"/>
                  </a:cubicBezTo>
                  <a:lnTo>
                    <a:pt x="1456" y="225"/>
                  </a:lnTo>
                  <a:cubicBezTo>
                    <a:pt x="1458" y="224"/>
                    <a:pt x="1459" y="223"/>
                    <a:pt x="1461" y="223"/>
                  </a:cubicBezTo>
                  <a:lnTo>
                    <a:pt x="1461" y="223"/>
                  </a:lnTo>
                  <a:cubicBezTo>
                    <a:pt x="1460" y="224"/>
                    <a:pt x="1458" y="224"/>
                    <a:pt x="1457" y="225"/>
                  </a:cubicBezTo>
                  <a:lnTo>
                    <a:pt x="1457" y="225"/>
                  </a:lnTo>
                  <a:cubicBezTo>
                    <a:pt x="1457" y="225"/>
                    <a:pt x="1457" y="225"/>
                    <a:pt x="1456" y="225"/>
                  </a:cubicBezTo>
                  <a:lnTo>
                    <a:pt x="1456" y="225"/>
                  </a:lnTo>
                  <a:cubicBezTo>
                    <a:pt x="1454" y="226"/>
                    <a:pt x="1452" y="227"/>
                    <a:pt x="1449" y="228"/>
                  </a:cubicBezTo>
                  <a:lnTo>
                    <a:pt x="1449" y="228"/>
                  </a:lnTo>
                  <a:cubicBezTo>
                    <a:pt x="1452" y="228"/>
                    <a:pt x="1454" y="227"/>
                    <a:pt x="1457" y="225"/>
                  </a:cubicBezTo>
                  <a:lnTo>
                    <a:pt x="1457" y="225"/>
                  </a:lnTo>
                  <a:cubicBezTo>
                    <a:pt x="1499" y="244"/>
                    <a:pt x="1555" y="276"/>
                    <a:pt x="1535" y="290"/>
                  </a:cubicBezTo>
                  <a:cubicBezTo>
                    <a:pt x="1503" y="275"/>
                    <a:pt x="1475" y="268"/>
                    <a:pt x="1450" y="268"/>
                  </a:cubicBezTo>
                  <a:cubicBezTo>
                    <a:pt x="1261" y="268"/>
                    <a:pt x="1282" y="668"/>
                    <a:pt x="991" y="668"/>
                  </a:cubicBezTo>
                  <a:cubicBezTo>
                    <a:pt x="985" y="668"/>
                    <a:pt x="978" y="668"/>
                    <a:pt x="972" y="668"/>
                  </a:cubicBezTo>
                  <a:cubicBezTo>
                    <a:pt x="1053" y="487"/>
                    <a:pt x="1213" y="385"/>
                    <a:pt x="1350" y="301"/>
                  </a:cubicBezTo>
                  <a:cubicBezTo>
                    <a:pt x="1252" y="290"/>
                    <a:pt x="1097" y="211"/>
                    <a:pt x="1106" y="33"/>
                  </a:cubicBezTo>
                  <a:lnTo>
                    <a:pt x="1106" y="33"/>
                  </a:lnTo>
                  <a:cubicBezTo>
                    <a:pt x="1085" y="56"/>
                    <a:pt x="0" y="1950"/>
                    <a:pt x="21" y="1950"/>
                  </a:cubicBezTo>
                  <a:cubicBezTo>
                    <a:pt x="21" y="1950"/>
                    <a:pt x="21" y="1950"/>
                    <a:pt x="21" y="1950"/>
                  </a:cubicBezTo>
                  <a:lnTo>
                    <a:pt x="21" y="1950"/>
                  </a:lnTo>
                  <a:cubicBezTo>
                    <a:pt x="18" y="1954"/>
                    <a:pt x="19" y="1956"/>
                    <a:pt x="23" y="1956"/>
                  </a:cubicBezTo>
                  <a:cubicBezTo>
                    <a:pt x="41" y="1956"/>
                    <a:pt x="121" y="1920"/>
                    <a:pt x="144" y="1920"/>
                  </a:cubicBezTo>
                  <a:cubicBezTo>
                    <a:pt x="149" y="1920"/>
                    <a:pt x="151" y="1921"/>
                    <a:pt x="151" y="1924"/>
                  </a:cubicBezTo>
                  <a:cubicBezTo>
                    <a:pt x="244" y="1952"/>
                    <a:pt x="19" y="2188"/>
                    <a:pt x="84" y="2300"/>
                  </a:cubicBezTo>
                  <a:cubicBezTo>
                    <a:pt x="40" y="2344"/>
                    <a:pt x="165" y="2392"/>
                    <a:pt x="309" y="2457"/>
                  </a:cubicBezTo>
                  <a:cubicBezTo>
                    <a:pt x="320" y="2448"/>
                    <a:pt x="1662" y="75"/>
                    <a:pt x="1717" y="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45" name="Google Shape;3445;p37"/>
            <p:cNvSpPr/>
            <p:nvPr/>
          </p:nvSpPr>
          <p:spPr>
            <a:xfrm>
              <a:off x="4234750" y="1648650"/>
              <a:ext cx="3800" cy="4175"/>
            </a:xfrm>
            <a:custGeom>
              <a:avLst/>
              <a:gdLst/>
              <a:ahLst/>
              <a:cxnLst/>
              <a:rect l="l" t="t" r="r" b="b"/>
              <a:pathLst>
                <a:path w="152" h="167" extrusionOk="0">
                  <a:moveTo>
                    <a:pt x="58" y="0"/>
                  </a:moveTo>
                  <a:cubicBezTo>
                    <a:pt x="0" y="42"/>
                    <a:pt x="65" y="107"/>
                    <a:pt x="144" y="162"/>
                  </a:cubicBezTo>
                  <a:cubicBezTo>
                    <a:pt x="146" y="165"/>
                    <a:pt x="149" y="165"/>
                    <a:pt x="151" y="167"/>
                  </a:cubicBezTo>
                  <a:cubicBezTo>
                    <a:pt x="151" y="165"/>
                    <a:pt x="58" y="0"/>
                    <a:pt x="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46" name="Google Shape;3446;p37"/>
            <p:cNvSpPr/>
            <p:nvPr/>
          </p:nvSpPr>
          <p:spPr>
            <a:xfrm>
              <a:off x="4138175" y="1863375"/>
              <a:ext cx="51225" cy="65925"/>
            </a:xfrm>
            <a:custGeom>
              <a:avLst/>
              <a:gdLst/>
              <a:ahLst/>
              <a:cxnLst/>
              <a:rect l="l" t="t" r="r" b="b"/>
              <a:pathLst>
                <a:path w="2049" h="2637" extrusionOk="0">
                  <a:moveTo>
                    <a:pt x="1215" y="504"/>
                  </a:moveTo>
                  <a:cubicBezTo>
                    <a:pt x="1215" y="505"/>
                    <a:pt x="1214" y="505"/>
                    <a:pt x="1214" y="505"/>
                  </a:cubicBezTo>
                  <a:cubicBezTo>
                    <a:pt x="1213" y="506"/>
                    <a:pt x="1213" y="506"/>
                    <a:pt x="1214" y="506"/>
                  </a:cubicBezTo>
                  <a:cubicBezTo>
                    <a:pt x="1214" y="506"/>
                    <a:pt x="1214" y="506"/>
                    <a:pt x="1215" y="504"/>
                  </a:cubicBezTo>
                  <a:close/>
                  <a:moveTo>
                    <a:pt x="588" y="2314"/>
                  </a:moveTo>
                  <a:cubicBezTo>
                    <a:pt x="585" y="2315"/>
                    <a:pt x="583" y="2316"/>
                    <a:pt x="580" y="2317"/>
                  </a:cubicBezTo>
                  <a:lnTo>
                    <a:pt x="580" y="2317"/>
                  </a:lnTo>
                  <a:cubicBezTo>
                    <a:pt x="582" y="2321"/>
                    <a:pt x="584" y="2323"/>
                    <a:pt x="585" y="2323"/>
                  </a:cubicBezTo>
                  <a:cubicBezTo>
                    <a:pt x="587" y="2323"/>
                    <a:pt x="588" y="2320"/>
                    <a:pt x="588" y="2314"/>
                  </a:cubicBezTo>
                  <a:close/>
                  <a:moveTo>
                    <a:pt x="1953" y="0"/>
                  </a:moveTo>
                  <a:lnTo>
                    <a:pt x="1953" y="0"/>
                  </a:lnTo>
                  <a:cubicBezTo>
                    <a:pt x="1851" y="37"/>
                    <a:pt x="1645" y="70"/>
                    <a:pt x="1770" y="232"/>
                  </a:cubicBezTo>
                  <a:cubicBezTo>
                    <a:pt x="1715" y="167"/>
                    <a:pt x="1642" y="150"/>
                    <a:pt x="1565" y="150"/>
                  </a:cubicBezTo>
                  <a:cubicBezTo>
                    <a:pt x="1517" y="150"/>
                    <a:pt x="1469" y="156"/>
                    <a:pt x="1422" y="162"/>
                  </a:cubicBezTo>
                  <a:cubicBezTo>
                    <a:pt x="1423" y="162"/>
                    <a:pt x="1423" y="161"/>
                    <a:pt x="1423" y="161"/>
                  </a:cubicBezTo>
                  <a:lnTo>
                    <a:pt x="1423" y="161"/>
                  </a:lnTo>
                  <a:cubicBezTo>
                    <a:pt x="1422" y="162"/>
                    <a:pt x="1235" y="478"/>
                    <a:pt x="1215" y="504"/>
                  </a:cubicBezTo>
                  <a:lnTo>
                    <a:pt x="1215" y="504"/>
                  </a:lnTo>
                  <a:cubicBezTo>
                    <a:pt x="1342" y="428"/>
                    <a:pt x="1458" y="287"/>
                    <a:pt x="1601" y="269"/>
                  </a:cubicBezTo>
                  <a:lnTo>
                    <a:pt x="1601" y="269"/>
                  </a:lnTo>
                  <a:cubicBezTo>
                    <a:pt x="1846" y="686"/>
                    <a:pt x="1323" y="505"/>
                    <a:pt x="1253" y="777"/>
                  </a:cubicBezTo>
                  <a:cubicBezTo>
                    <a:pt x="1253" y="779"/>
                    <a:pt x="1252" y="780"/>
                    <a:pt x="1251" y="780"/>
                  </a:cubicBezTo>
                  <a:cubicBezTo>
                    <a:pt x="1237" y="780"/>
                    <a:pt x="1168" y="659"/>
                    <a:pt x="1151" y="659"/>
                  </a:cubicBezTo>
                  <a:cubicBezTo>
                    <a:pt x="1150" y="659"/>
                    <a:pt x="1149" y="659"/>
                    <a:pt x="1149" y="661"/>
                  </a:cubicBezTo>
                  <a:cubicBezTo>
                    <a:pt x="1149" y="661"/>
                    <a:pt x="1149" y="661"/>
                    <a:pt x="1149" y="661"/>
                  </a:cubicBezTo>
                  <a:cubicBezTo>
                    <a:pt x="1128" y="661"/>
                    <a:pt x="0" y="2637"/>
                    <a:pt x="12" y="2637"/>
                  </a:cubicBezTo>
                  <a:cubicBezTo>
                    <a:pt x="12" y="2637"/>
                    <a:pt x="12" y="2636"/>
                    <a:pt x="13" y="2636"/>
                  </a:cubicBezTo>
                  <a:cubicBezTo>
                    <a:pt x="186" y="2636"/>
                    <a:pt x="412" y="2395"/>
                    <a:pt x="580" y="2317"/>
                  </a:cubicBezTo>
                  <a:lnTo>
                    <a:pt x="580" y="2317"/>
                  </a:lnTo>
                  <a:cubicBezTo>
                    <a:pt x="569" y="2298"/>
                    <a:pt x="546" y="2239"/>
                    <a:pt x="523" y="2226"/>
                  </a:cubicBezTo>
                  <a:cubicBezTo>
                    <a:pt x="664" y="2117"/>
                    <a:pt x="824" y="2061"/>
                    <a:pt x="942" y="1989"/>
                  </a:cubicBezTo>
                  <a:cubicBezTo>
                    <a:pt x="943" y="1989"/>
                    <a:pt x="943" y="1990"/>
                    <a:pt x="943" y="1990"/>
                  </a:cubicBezTo>
                  <a:cubicBezTo>
                    <a:pt x="985" y="1990"/>
                    <a:pt x="2016" y="178"/>
                    <a:pt x="2027" y="169"/>
                  </a:cubicBezTo>
                  <a:lnTo>
                    <a:pt x="2027" y="169"/>
                  </a:lnTo>
                  <a:cubicBezTo>
                    <a:pt x="1991" y="176"/>
                    <a:pt x="1972" y="189"/>
                    <a:pt x="1943" y="189"/>
                  </a:cubicBezTo>
                  <a:cubicBezTo>
                    <a:pt x="1930" y="189"/>
                    <a:pt x="1915" y="186"/>
                    <a:pt x="1895" y="179"/>
                  </a:cubicBezTo>
                  <a:cubicBezTo>
                    <a:pt x="1951" y="107"/>
                    <a:pt x="2048" y="109"/>
                    <a:pt x="195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47" name="Google Shape;3447;p37"/>
            <p:cNvSpPr/>
            <p:nvPr/>
          </p:nvSpPr>
          <p:spPr>
            <a:xfrm>
              <a:off x="4207500" y="1618500"/>
              <a:ext cx="25700" cy="28600"/>
            </a:xfrm>
            <a:custGeom>
              <a:avLst/>
              <a:gdLst/>
              <a:ahLst/>
              <a:cxnLst/>
              <a:rect l="l" t="t" r="r" b="b"/>
              <a:pathLst>
                <a:path w="1028" h="1144" extrusionOk="0">
                  <a:moveTo>
                    <a:pt x="448" y="1"/>
                  </a:moveTo>
                  <a:lnTo>
                    <a:pt x="448" y="1"/>
                  </a:lnTo>
                  <a:cubicBezTo>
                    <a:pt x="444" y="3"/>
                    <a:pt x="439" y="5"/>
                    <a:pt x="435" y="8"/>
                  </a:cubicBezTo>
                  <a:lnTo>
                    <a:pt x="435" y="8"/>
                  </a:lnTo>
                  <a:cubicBezTo>
                    <a:pt x="443" y="3"/>
                    <a:pt x="448" y="1"/>
                    <a:pt x="448" y="1"/>
                  </a:cubicBezTo>
                  <a:close/>
                  <a:moveTo>
                    <a:pt x="1" y="262"/>
                  </a:moveTo>
                  <a:cubicBezTo>
                    <a:pt x="1" y="262"/>
                    <a:pt x="1" y="262"/>
                    <a:pt x="1" y="263"/>
                  </a:cubicBezTo>
                  <a:cubicBezTo>
                    <a:pt x="1" y="262"/>
                    <a:pt x="1" y="262"/>
                    <a:pt x="1" y="262"/>
                  </a:cubicBezTo>
                  <a:close/>
                  <a:moveTo>
                    <a:pt x="743" y="999"/>
                  </a:moveTo>
                  <a:lnTo>
                    <a:pt x="743" y="999"/>
                  </a:lnTo>
                  <a:cubicBezTo>
                    <a:pt x="743" y="999"/>
                    <a:pt x="743" y="1000"/>
                    <a:pt x="743" y="1000"/>
                  </a:cubicBezTo>
                  <a:cubicBezTo>
                    <a:pt x="743" y="1000"/>
                    <a:pt x="743" y="1000"/>
                    <a:pt x="743" y="1000"/>
                  </a:cubicBezTo>
                  <a:cubicBezTo>
                    <a:pt x="743" y="1000"/>
                    <a:pt x="743" y="1000"/>
                    <a:pt x="743" y="999"/>
                  </a:cubicBezTo>
                  <a:close/>
                  <a:moveTo>
                    <a:pt x="435" y="8"/>
                  </a:moveTo>
                  <a:lnTo>
                    <a:pt x="435" y="8"/>
                  </a:lnTo>
                  <a:cubicBezTo>
                    <a:pt x="363" y="50"/>
                    <a:pt x="14" y="254"/>
                    <a:pt x="1" y="262"/>
                  </a:cubicBezTo>
                  <a:lnTo>
                    <a:pt x="1" y="262"/>
                  </a:lnTo>
                  <a:cubicBezTo>
                    <a:pt x="1" y="262"/>
                    <a:pt x="1" y="262"/>
                    <a:pt x="1" y="262"/>
                  </a:cubicBezTo>
                  <a:cubicBezTo>
                    <a:pt x="18" y="262"/>
                    <a:pt x="509" y="1140"/>
                    <a:pt x="508" y="1143"/>
                  </a:cubicBezTo>
                  <a:lnTo>
                    <a:pt x="508" y="1143"/>
                  </a:lnTo>
                  <a:cubicBezTo>
                    <a:pt x="559" y="1060"/>
                    <a:pt x="418" y="881"/>
                    <a:pt x="379" y="824"/>
                  </a:cubicBezTo>
                  <a:lnTo>
                    <a:pt x="379" y="824"/>
                  </a:lnTo>
                  <a:cubicBezTo>
                    <a:pt x="426" y="855"/>
                    <a:pt x="477" y="874"/>
                    <a:pt x="521" y="874"/>
                  </a:cubicBezTo>
                  <a:cubicBezTo>
                    <a:pt x="571" y="874"/>
                    <a:pt x="612" y="851"/>
                    <a:pt x="629" y="798"/>
                  </a:cubicBezTo>
                  <a:cubicBezTo>
                    <a:pt x="629" y="802"/>
                    <a:pt x="740" y="986"/>
                    <a:pt x="743" y="999"/>
                  </a:cubicBezTo>
                  <a:lnTo>
                    <a:pt x="743" y="999"/>
                  </a:lnTo>
                  <a:cubicBezTo>
                    <a:pt x="804" y="926"/>
                    <a:pt x="1027" y="955"/>
                    <a:pt x="886" y="830"/>
                  </a:cubicBezTo>
                  <a:lnTo>
                    <a:pt x="886" y="830"/>
                  </a:lnTo>
                  <a:cubicBezTo>
                    <a:pt x="905" y="847"/>
                    <a:pt x="923" y="858"/>
                    <a:pt x="944" y="865"/>
                  </a:cubicBezTo>
                  <a:cubicBezTo>
                    <a:pt x="947" y="863"/>
                    <a:pt x="615" y="255"/>
                    <a:pt x="595" y="255"/>
                  </a:cubicBezTo>
                  <a:cubicBezTo>
                    <a:pt x="594" y="255"/>
                    <a:pt x="594" y="255"/>
                    <a:pt x="594" y="256"/>
                  </a:cubicBezTo>
                  <a:cubicBezTo>
                    <a:pt x="604" y="258"/>
                    <a:pt x="457" y="420"/>
                    <a:pt x="462" y="432"/>
                  </a:cubicBezTo>
                  <a:cubicBezTo>
                    <a:pt x="434" y="443"/>
                    <a:pt x="401" y="449"/>
                    <a:pt x="370" y="449"/>
                  </a:cubicBezTo>
                  <a:cubicBezTo>
                    <a:pt x="289" y="449"/>
                    <a:pt x="217" y="408"/>
                    <a:pt x="253" y="311"/>
                  </a:cubicBezTo>
                  <a:lnTo>
                    <a:pt x="253" y="311"/>
                  </a:lnTo>
                  <a:cubicBezTo>
                    <a:pt x="249" y="319"/>
                    <a:pt x="122" y="356"/>
                    <a:pt x="88" y="356"/>
                  </a:cubicBezTo>
                  <a:cubicBezTo>
                    <a:pt x="82" y="356"/>
                    <a:pt x="79" y="355"/>
                    <a:pt x="80" y="353"/>
                  </a:cubicBezTo>
                  <a:cubicBezTo>
                    <a:pt x="119" y="250"/>
                    <a:pt x="177" y="223"/>
                    <a:pt x="244" y="223"/>
                  </a:cubicBezTo>
                  <a:cubicBezTo>
                    <a:pt x="320" y="223"/>
                    <a:pt x="408" y="259"/>
                    <a:pt x="493" y="259"/>
                  </a:cubicBezTo>
                  <a:cubicBezTo>
                    <a:pt x="529" y="259"/>
                    <a:pt x="565" y="252"/>
                    <a:pt x="599" y="234"/>
                  </a:cubicBezTo>
                  <a:lnTo>
                    <a:pt x="599" y="234"/>
                  </a:lnTo>
                  <a:cubicBezTo>
                    <a:pt x="599" y="234"/>
                    <a:pt x="599" y="234"/>
                    <a:pt x="599" y="234"/>
                  </a:cubicBezTo>
                  <a:cubicBezTo>
                    <a:pt x="600" y="234"/>
                    <a:pt x="601" y="233"/>
                    <a:pt x="601" y="232"/>
                  </a:cubicBezTo>
                  <a:lnTo>
                    <a:pt x="601" y="232"/>
                  </a:lnTo>
                  <a:cubicBezTo>
                    <a:pt x="600" y="233"/>
                    <a:pt x="600" y="233"/>
                    <a:pt x="599" y="234"/>
                  </a:cubicBezTo>
                  <a:lnTo>
                    <a:pt x="599" y="234"/>
                  </a:lnTo>
                  <a:cubicBezTo>
                    <a:pt x="585" y="234"/>
                    <a:pt x="541" y="149"/>
                    <a:pt x="548" y="147"/>
                  </a:cubicBezTo>
                  <a:cubicBezTo>
                    <a:pt x="478" y="133"/>
                    <a:pt x="427" y="119"/>
                    <a:pt x="360" y="112"/>
                  </a:cubicBezTo>
                  <a:cubicBezTo>
                    <a:pt x="373" y="68"/>
                    <a:pt x="398" y="32"/>
                    <a:pt x="435" y="8"/>
                  </a:cubicBezTo>
                  <a:close/>
                  <a:moveTo>
                    <a:pt x="508" y="1143"/>
                  </a:moveTo>
                  <a:lnTo>
                    <a:pt x="508" y="1143"/>
                  </a:lnTo>
                  <a:cubicBezTo>
                    <a:pt x="508" y="1143"/>
                    <a:pt x="508" y="1143"/>
                    <a:pt x="508" y="1143"/>
                  </a:cubicBezTo>
                  <a:cubicBezTo>
                    <a:pt x="508" y="1143"/>
                    <a:pt x="508" y="1143"/>
                    <a:pt x="508" y="1143"/>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48" name="Google Shape;3448;p37"/>
            <p:cNvSpPr/>
            <p:nvPr/>
          </p:nvSpPr>
          <p:spPr>
            <a:xfrm>
              <a:off x="4140275" y="1689450"/>
              <a:ext cx="13825" cy="78150"/>
            </a:xfrm>
            <a:custGeom>
              <a:avLst/>
              <a:gdLst/>
              <a:ahLst/>
              <a:cxnLst/>
              <a:rect l="l" t="t" r="r" b="b"/>
              <a:pathLst>
                <a:path w="553" h="3126" extrusionOk="0">
                  <a:moveTo>
                    <a:pt x="383" y="0"/>
                  </a:moveTo>
                  <a:cubicBezTo>
                    <a:pt x="383" y="0"/>
                    <a:pt x="383" y="0"/>
                    <a:pt x="383" y="0"/>
                  </a:cubicBezTo>
                  <a:cubicBezTo>
                    <a:pt x="381" y="2"/>
                    <a:pt x="460" y="132"/>
                    <a:pt x="460" y="132"/>
                  </a:cubicBezTo>
                  <a:cubicBezTo>
                    <a:pt x="457" y="132"/>
                    <a:pt x="552" y="162"/>
                    <a:pt x="552" y="162"/>
                  </a:cubicBezTo>
                  <a:cubicBezTo>
                    <a:pt x="550" y="158"/>
                    <a:pt x="386" y="0"/>
                    <a:pt x="383" y="0"/>
                  </a:cubicBezTo>
                  <a:close/>
                  <a:moveTo>
                    <a:pt x="160" y="3024"/>
                  </a:moveTo>
                  <a:cubicBezTo>
                    <a:pt x="100" y="3024"/>
                    <a:pt x="1" y="3026"/>
                    <a:pt x="1" y="3028"/>
                  </a:cubicBezTo>
                  <a:cubicBezTo>
                    <a:pt x="1" y="3028"/>
                    <a:pt x="182" y="3123"/>
                    <a:pt x="184" y="3125"/>
                  </a:cubicBezTo>
                  <a:lnTo>
                    <a:pt x="184" y="3125"/>
                  </a:lnTo>
                  <a:cubicBezTo>
                    <a:pt x="184" y="3123"/>
                    <a:pt x="202" y="3025"/>
                    <a:pt x="202" y="3025"/>
                  </a:cubicBezTo>
                  <a:cubicBezTo>
                    <a:pt x="202" y="3025"/>
                    <a:pt x="184" y="3024"/>
                    <a:pt x="160" y="3024"/>
                  </a:cubicBezTo>
                  <a:close/>
                  <a:moveTo>
                    <a:pt x="184" y="3125"/>
                  </a:moveTo>
                  <a:cubicBezTo>
                    <a:pt x="184" y="3125"/>
                    <a:pt x="184" y="3125"/>
                    <a:pt x="184" y="3125"/>
                  </a:cubicBezTo>
                  <a:cubicBezTo>
                    <a:pt x="184" y="3125"/>
                    <a:pt x="184" y="3125"/>
                    <a:pt x="184" y="312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49" name="Google Shape;3449;p37"/>
            <p:cNvSpPr/>
            <p:nvPr/>
          </p:nvSpPr>
          <p:spPr>
            <a:xfrm>
              <a:off x="4139400" y="1651350"/>
              <a:ext cx="17025" cy="12450"/>
            </a:xfrm>
            <a:custGeom>
              <a:avLst/>
              <a:gdLst/>
              <a:ahLst/>
              <a:cxnLst/>
              <a:rect l="l" t="t" r="r" b="b"/>
              <a:pathLst>
                <a:path w="681" h="498" extrusionOk="0">
                  <a:moveTo>
                    <a:pt x="680" y="1"/>
                  </a:moveTo>
                  <a:cubicBezTo>
                    <a:pt x="680" y="1"/>
                    <a:pt x="679" y="1"/>
                    <a:pt x="679" y="2"/>
                  </a:cubicBezTo>
                  <a:lnTo>
                    <a:pt x="679" y="2"/>
                  </a:lnTo>
                  <a:cubicBezTo>
                    <a:pt x="679" y="1"/>
                    <a:pt x="680" y="1"/>
                    <a:pt x="680" y="1"/>
                  </a:cubicBezTo>
                  <a:close/>
                  <a:moveTo>
                    <a:pt x="679" y="2"/>
                  </a:moveTo>
                  <a:lnTo>
                    <a:pt x="679" y="2"/>
                  </a:lnTo>
                  <a:cubicBezTo>
                    <a:pt x="459" y="122"/>
                    <a:pt x="232" y="251"/>
                    <a:pt x="8" y="379"/>
                  </a:cubicBezTo>
                  <a:lnTo>
                    <a:pt x="8" y="379"/>
                  </a:lnTo>
                  <a:cubicBezTo>
                    <a:pt x="8" y="378"/>
                    <a:pt x="8" y="378"/>
                    <a:pt x="8" y="378"/>
                  </a:cubicBezTo>
                  <a:lnTo>
                    <a:pt x="8" y="378"/>
                  </a:lnTo>
                  <a:cubicBezTo>
                    <a:pt x="8" y="378"/>
                    <a:pt x="8" y="379"/>
                    <a:pt x="8" y="379"/>
                  </a:cubicBezTo>
                  <a:cubicBezTo>
                    <a:pt x="8" y="379"/>
                    <a:pt x="8" y="379"/>
                    <a:pt x="8" y="379"/>
                  </a:cubicBezTo>
                  <a:lnTo>
                    <a:pt x="8" y="379"/>
                  </a:lnTo>
                  <a:cubicBezTo>
                    <a:pt x="9" y="385"/>
                    <a:pt x="1" y="495"/>
                    <a:pt x="1" y="497"/>
                  </a:cubicBezTo>
                  <a:lnTo>
                    <a:pt x="1" y="497"/>
                  </a:lnTo>
                  <a:cubicBezTo>
                    <a:pt x="2" y="490"/>
                    <a:pt x="462" y="237"/>
                    <a:pt x="464" y="230"/>
                  </a:cubicBezTo>
                  <a:cubicBezTo>
                    <a:pt x="532" y="161"/>
                    <a:pt x="601" y="89"/>
                    <a:pt x="671" y="29"/>
                  </a:cubicBezTo>
                  <a:cubicBezTo>
                    <a:pt x="675" y="27"/>
                    <a:pt x="673" y="6"/>
                    <a:pt x="679" y="2"/>
                  </a:cubicBezTo>
                  <a:close/>
                  <a:moveTo>
                    <a:pt x="1" y="497"/>
                  </a:moveTo>
                  <a:cubicBezTo>
                    <a:pt x="1" y="497"/>
                    <a:pt x="1" y="497"/>
                    <a:pt x="1" y="497"/>
                  </a:cubicBezTo>
                  <a:cubicBezTo>
                    <a:pt x="1" y="497"/>
                    <a:pt x="1" y="497"/>
                    <a:pt x="1" y="49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50" name="Google Shape;3450;p37"/>
            <p:cNvSpPr/>
            <p:nvPr/>
          </p:nvSpPr>
          <p:spPr>
            <a:xfrm>
              <a:off x="4220725" y="1647575"/>
              <a:ext cx="3025" cy="5375"/>
            </a:xfrm>
            <a:custGeom>
              <a:avLst/>
              <a:gdLst/>
              <a:ahLst/>
              <a:cxnLst/>
              <a:rect l="l" t="t" r="r" b="b"/>
              <a:pathLst>
                <a:path w="121" h="215" extrusionOk="0">
                  <a:moveTo>
                    <a:pt x="29" y="0"/>
                  </a:moveTo>
                  <a:cubicBezTo>
                    <a:pt x="17" y="0"/>
                    <a:pt x="8" y="2"/>
                    <a:pt x="0" y="6"/>
                  </a:cubicBezTo>
                  <a:cubicBezTo>
                    <a:pt x="0" y="6"/>
                    <a:pt x="119" y="215"/>
                    <a:pt x="121" y="215"/>
                  </a:cubicBezTo>
                  <a:cubicBezTo>
                    <a:pt x="91" y="152"/>
                    <a:pt x="98" y="80"/>
                    <a:pt x="91" y="11"/>
                  </a:cubicBezTo>
                  <a:cubicBezTo>
                    <a:pt x="65" y="4"/>
                    <a:pt x="45" y="0"/>
                    <a:pt x="2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51" name="Google Shape;3451;p37"/>
            <p:cNvSpPr/>
            <p:nvPr/>
          </p:nvSpPr>
          <p:spPr>
            <a:xfrm>
              <a:off x="4218925" y="1651450"/>
              <a:ext cx="42100" cy="138150"/>
            </a:xfrm>
            <a:custGeom>
              <a:avLst/>
              <a:gdLst/>
              <a:ahLst/>
              <a:cxnLst/>
              <a:rect l="l" t="t" r="r" b="b"/>
              <a:pathLst>
                <a:path w="1684" h="5526" extrusionOk="0">
                  <a:moveTo>
                    <a:pt x="184" y="115"/>
                  </a:moveTo>
                  <a:cubicBezTo>
                    <a:pt x="184" y="115"/>
                    <a:pt x="184" y="115"/>
                    <a:pt x="184" y="115"/>
                  </a:cubicBezTo>
                  <a:cubicBezTo>
                    <a:pt x="184" y="115"/>
                    <a:pt x="184" y="115"/>
                    <a:pt x="184" y="115"/>
                  </a:cubicBezTo>
                  <a:close/>
                  <a:moveTo>
                    <a:pt x="1380" y="3331"/>
                  </a:moveTo>
                  <a:lnTo>
                    <a:pt x="1380" y="3331"/>
                  </a:lnTo>
                  <a:cubicBezTo>
                    <a:pt x="1384" y="3332"/>
                    <a:pt x="1387" y="3334"/>
                    <a:pt x="1390" y="3335"/>
                  </a:cubicBezTo>
                  <a:lnTo>
                    <a:pt x="1390" y="3335"/>
                  </a:lnTo>
                  <a:cubicBezTo>
                    <a:pt x="1388" y="3336"/>
                    <a:pt x="1386" y="3336"/>
                    <a:pt x="1385" y="3336"/>
                  </a:cubicBezTo>
                  <a:cubicBezTo>
                    <a:pt x="1382" y="3336"/>
                    <a:pt x="1381" y="3334"/>
                    <a:pt x="1380" y="3331"/>
                  </a:cubicBezTo>
                  <a:close/>
                  <a:moveTo>
                    <a:pt x="663" y="5375"/>
                  </a:moveTo>
                  <a:cubicBezTo>
                    <a:pt x="663" y="5375"/>
                    <a:pt x="663" y="5375"/>
                    <a:pt x="663" y="5375"/>
                  </a:cubicBezTo>
                  <a:cubicBezTo>
                    <a:pt x="663" y="5375"/>
                    <a:pt x="663" y="5375"/>
                    <a:pt x="663" y="5375"/>
                  </a:cubicBezTo>
                  <a:cubicBezTo>
                    <a:pt x="663" y="5375"/>
                    <a:pt x="663" y="5375"/>
                    <a:pt x="663" y="5375"/>
                  </a:cubicBezTo>
                  <a:close/>
                  <a:moveTo>
                    <a:pt x="704" y="1"/>
                  </a:moveTo>
                  <a:cubicBezTo>
                    <a:pt x="541" y="1"/>
                    <a:pt x="471" y="122"/>
                    <a:pt x="309" y="180"/>
                  </a:cubicBezTo>
                  <a:cubicBezTo>
                    <a:pt x="279" y="116"/>
                    <a:pt x="244" y="82"/>
                    <a:pt x="217" y="82"/>
                  </a:cubicBezTo>
                  <a:cubicBezTo>
                    <a:pt x="202" y="82"/>
                    <a:pt x="190" y="93"/>
                    <a:pt x="184" y="115"/>
                  </a:cubicBezTo>
                  <a:lnTo>
                    <a:pt x="184" y="115"/>
                  </a:lnTo>
                  <a:cubicBezTo>
                    <a:pt x="185" y="110"/>
                    <a:pt x="188" y="108"/>
                    <a:pt x="192" y="108"/>
                  </a:cubicBezTo>
                  <a:cubicBezTo>
                    <a:pt x="252" y="108"/>
                    <a:pt x="581" y="724"/>
                    <a:pt x="594" y="739"/>
                  </a:cubicBezTo>
                  <a:cubicBezTo>
                    <a:pt x="1238" y="1852"/>
                    <a:pt x="1224" y="3335"/>
                    <a:pt x="599" y="4406"/>
                  </a:cubicBezTo>
                  <a:cubicBezTo>
                    <a:pt x="596" y="4411"/>
                    <a:pt x="14" y="5463"/>
                    <a:pt x="1" y="5526"/>
                  </a:cubicBezTo>
                  <a:lnTo>
                    <a:pt x="1" y="5526"/>
                  </a:lnTo>
                  <a:cubicBezTo>
                    <a:pt x="13" y="5520"/>
                    <a:pt x="429" y="5419"/>
                    <a:pt x="567" y="5419"/>
                  </a:cubicBezTo>
                  <a:cubicBezTo>
                    <a:pt x="592" y="5419"/>
                    <a:pt x="608" y="5423"/>
                    <a:pt x="610" y="5431"/>
                  </a:cubicBezTo>
                  <a:cubicBezTo>
                    <a:pt x="623" y="5418"/>
                    <a:pt x="607" y="5377"/>
                    <a:pt x="593" y="5326"/>
                  </a:cubicBezTo>
                  <a:lnTo>
                    <a:pt x="593" y="5326"/>
                  </a:lnTo>
                  <a:cubicBezTo>
                    <a:pt x="607" y="5356"/>
                    <a:pt x="631" y="5365"/>
                    <a:pt x="663" y="5375"/>
                  </a:cubicBezTo>
                  <a:lnTo>
                    <a:pt x="663" y="5375"/>
                  </a:lnTo>
                  <a:cubicBezTo>
                    <a:pt x="665" y="5367"/>
                    <a:pt x="1018" y="4760"/>
                    <a:pt x="1020" y="4687"/>
                  </a:cubicBezTo>
                  <a:cubicBezTo>
                    <a:pt x="1271" y="4297"/>
                    <a:pt x="1424" y="3859"/>
                    <a:pt x="1505" y="3321"/>
                  </a:cubicBezTo>
                  <a:lnTo>
                    <a:pt x="1505" y="3321"/>
                  </a:lnTo>
                  <a:cubicBezTo>
                    <a:pt x="1492" y="3328"/>
                    <a:pt x="1481" y="3331"/>
                    <a:pt x="1472" y="3331"/>
                  </a:cubicBezTo>
                  <a:cubicBezTo>
                    <a:pt x="1458" y="3331"/>
                    <a:pt x="1446" y="3325"/>
                    <a:pt x="1432" y="3320"/>
                  </a:cubicBezTo>
                  <a:lnTo>
                    <a:pt x="1432" y="3320"/>
                  </a:lnTo>
                  <a:cubicBezTo>
                    <a:pt x="1472" y="3273"/>
                    <a:pt x="1491" y="3228"/>
                    <a:pt x="1528" y="3226"/>
                  </a:cubicBezTo>
                  <a:cubicBezTo>
                    <a:pt x="1683" y="2285"/>
                    <a:pt x="1526" y="1344"/>
                    <a:pt x="1037" y="532"/>
                  </a:cubicBezTo>
                  <a:cubicBezTo>
                    <a:pt x="1047" y="509"/>
                    <a:pt x="815" y="94"/>
                    <a:pt x="801" y="94"/>
                  </a:cubicBezTo>
                  <a:lnTo>
                    <a:pt x="801" y="94"/>
                  </a:lnTo>
                  <a:cubicBezTo>
                    <a:pt x="800" y="94"/>
                    <a:pt x="800" y="97"/>
                    <a:pt x="803" y="104"/>
                  </a:cubicBezTo>
                  <a:cubicBezTo>
                    <a:pt x="772" y="64"/>
                    <a:pt x="789" y="87"/>
                    <a:pt x="791" y="11"/>
                  </a:cubicBezTo>
                  <a:cubicBezTo>
                    <a:pt x="759" y="4"/>
                    <a:pt x="730" y="1"/>
                    <a:pt x="704" y="1"/>
                  </a:cubicBezTo>
                  <a:close/>
                  <a:moveTo>
                    <a:pt x="1" y="5526"/>
                  </a:moveTo>
                  <a:cubicBezTo>
                    <a:pt x="0" y="5526"/>
                    <a:pt x="0" y="5526"/>
                    <a:pt x="0" y="5526"/>
                  </a:cubicBezTo>
                  <a:cubicBezTo>
                    <a:pt x="0" y="5526"/>
                    <a:pt x="0" y="5526"/>
                    <a:pt x="1" y="5526"/>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52" name="Google Shape;3452;p37"/>
            <p:cNvSpPr/>
            <p:nvPr/>
          </p:nvSpPr>
          <p:spPr>
            <a:xfrm>
              <a:off x="4218975" y="1618450"/>
              <a:ext cx="25" cy="25"/>
            </a:xfrm>
            <a:custGeom>
              <a:avLst/>
              <a:gdLst/>
              <a:ahLst/>
              <a:cxnLst/>
              <a:rect l="l" t="t" r="r" b="b"/>
              <a:pathLst>
                <a:path w="1" h="1" extrusionOk="0">
                  <a:moveTo>
                    <a:pt x="1" y="0"/>
                  </a:moveTo>
                  <a:cubicBezTo>
                    <a:pt x="1" y="0"/>
                    <a:pt x="1" y="0"/>
                    <a:pt x="1" y="0"/>
                  </a:cubicBezTo>
                  <a:lnTo>
                    <a:pt x="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53" name="Google Shape;3453;p37"/>
            <p:cNvSpPr/>
            <p:nvPr/>
          </p:nvSpPr>
          <p:spPr>
            <a:xfrm>
              <a:off x="3842625" y="1949825"/>
              <a:ext cx="100100" cy="13950"/>
            </a:xfrm>
            <a:custGeom>
              <a:avLst/>
              <a:gdLst/>
              <a:ahLst/>
              <a:cxnLst/>
              <a:rect l="l" t="t" r="r" b="b"/>
              <a:pathLst>
                <a:path w="4004" h="558" extrusionOk="0">
                  <a:moveTo>
                    <a:pt x="690" y="277"/>
                  </a:moveTo>
                  <a:lnTo>
                    <a:pt x="690" y="277"/>
                  </a:lnTo>
                  <a:cubicBezTo>
                    <a:pt x="672" y="291"/>
                    <a:pt x="661" y="305"/>
                    <a:pt x="651" y="305"/>
                  </a:cubicBezTo>
                  <a:cubicBezTo>
                    <a:pt x="645" y="305"/>
                    <a:pt x="639" y="299"/>
                    <a:pt x="631" y="284"/>
                  </a:cubicBezTo>
                  <a:cubicBezTo>
                    <a:pt x="631" y="282"/>
                    <a:pt x="676" y="278"/>
                    <a:pt x="690" y="277"/>
                  </a:cubicBezTo>
                  <a:close/>
                  <a:moveTo>
                    <a:pt x="841" y="259"/>
                  </a:moveTo>
                  <a:cubicBezTo>
                    <a:pt x="737" y="291"/>
                    <a:pt x="955" y="434"/>
                    <a:pt x="728" y="490"/>
                  </a:cubicBezTo>
                  <a:cubicBezTo>
                    <a:pt x="707" y="411"/>
                    <a:pt x="784" y="337"/>
                    <a:pt x="703" y="274"/>
                  </a:cubicBezTo>
                  <a:cubicBezTo>
                    <a:pt x="703" y="274"/>
                    <a:pt x="703" y="274"/>
                    <a:pt x="702" y="274"/>
                  </a:cubicBezTo>
                  <a:cubicBezTo>
                    <a:pt x="701" y="274"/>
                    <a:pt x="698" y="275"/>
                    <a:pt x="696" y="275"/>
                  </a:cubicBezTo>
                  <a:lnTo>
                    <a:pt x="696" y="275"/>
                  </a:lnTo>
                  <a:cubicBezTo>
                    <a:pt x="698" y="273"/>
                    <a:pt x="699" y="271"/>
                    <a:pt x="703" y="270"/>
                  </a:cubicBezTo>
                  <a:cubicBezTo>
                    <a:pt x="704" y="269"/>
                    <a:pt x="704" y="268"/>
                    <a:pt x="704" y="268"/>
                  </a:cubicBezTo>
                  <a:lnTo>
                    <a:pt x="704" y="268"/>
                  </a:lnTo>
                  <a:cubicBezTo>
                    <a:pt x="706" y="268"/>
                    <a:pt x="703" y="274"/>
                    <a:pt x="705" y="274"/>
                  </a:cubicBezTo>
                  <a:cubicBezTo>
                    <a:pt x="705" y="273"/>
                    <a:pt x="794" y="265"/>
                    <a:pt x="841" y="259"/>
                  </a:cubicBezTo>
                  <a:close/>
                  <a:moveTo>
                    <a:pt x="0" y="1"/>
                  </a:moveTo>
                  <a:cubicBezTo>
                    <a:pt x="151" y="177"/>
                    <a:pt x="362" y="214"/>
                    <a:pt x="364" y="395"/>
                  </a:cubicBezTo>
                  <a:cubicBezTo>
                    <a:pt x="288" y="464"/>
                    <a:pt x="232" y="488"/>
                    <a:pt x="202" y="490"/>
                  </a:cubicBezTo>
                  <a:cubicBezTo>
                    <a:pt x="394" y="526"/>
                    <a:pt x="604" y="554"/>
                    <a:pt x="783" y="554"/>
                  </a:cubicBezTo>
                  <a:cubicBezTo>
                    <a:pt x="802" y="554"/>
                    <a:pt x="821" y="553"/>
                    <a:pt x="839" y="553"/>
                  </a:cubicBezTo>
                  <a:cubicBezTo>
                    <a:pt x="881" y="553"/>
                    <a:pt x="2709" y="558"/>
                    <a:pt x="3249" y="558"/>
                  </a:cubicBezTo>
                  <a:cubicBezTo>
                    <a:pt x="3338" y="558"/>
                    <a:pt x="3392" y="558"/>
                    <a:pt x="3396" y="557"/>
                  </a:cubicBezTo>
                  <a:cubicBezTo>
                    <a:pt x="3554" y="448"/>
                    <a:pt x="3651" y="318"/>
                    <a:pt x="3668" y="193"/>
                  </a:cubicBezTo>
                  <a:cubicBezTo>
                    <a:pt x="3693" y="207"/>
                    <a:pt x="3756" y="263"/>
                    <a:pt x="3795" y="284"/>
                  </a:cubicBezTo>
                  <a:cubicBezTo>
                    <a:pt x="3869" y="247"/>
                    <a:pt x="3941" y="198"/>
                    <a:pt x="4004" y="142"/>
                  </a:cubicBezTo>
                  <a:lnTo>
                    <a:pt x="4004" y="142"/>
                  </a:lnTo>
                  <a:cubicBezTo>
                    <a:pt x="3994" y="147"/>
                    <a:pt x="841" y="149"/>
                    <a:pt x="835" y="149"/>
                  </a:cubicBezTo>
                  <a:lnTo>
                    <a:pt x="835" y="149"/>
                  </a:lnTo>
                  <a:cubicBezTo>
                    <a:pt x="550" y="142"/>
                    <a:pt x="269" y="94"/>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54" name="Google Shape;3454;p37"/>
            <p:cNvSpPr/>
            <p:nvPr/>
          </p:nvSpPr>
          <p:spPr>
            <a:xfrm>
              <a:off x="3730175" y="1566025"/>
              <a:ext cx="2825" cy="4275"/>
            </a:xfrm>
            <a:custGeom>
              <a:avLst/>
              <a:gdLst/>
              <a:ahLst/>
              <a:cxnLst/>
              <a:rect l="l" t="t" r="r" b="b"/>
              <a:pathLst>
                <a:path w="113" h="171" extrusionOk="0">
                  <a:moveTo>
                    <a:pt x="98" y="1"/>
                  </a:moveTo>
                  <a:cubicBezTo>
                    <a:pt x="98" y="1"/>
                    <a:pt x="97" y="2"/>
                    <a:pt x="96" y="2"/>
                  </a:cubicBezTo>
                  <a:cubicBezTo>
                    <a:pt x="94" y="2"/>
                    <a:pt x="1" y="171"/>
                    <a:pt x="1" y="171"/>
                  </a:cubicBezTo>
                  <a:cubicBezTo>
                    <a:pt x="61" y="152"/>
                    <a:pt x="112" y="57"/>
                    <a:pt x="98" y="2"/>
                  </a:cubicBezTo>
                  <a:cubicBezTo>
                    <a:pt x="98" y="1"/>
                    <a:pt x="98" y="1"/>
                    <a:pt x="9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55" name="Google Shape;3455;p37"/>
            <p:cNvSpPr/>
            <p:nvPr/>
          </p:nvSpPr>
          <p:spPr>
            <a:xfrm>
              <a:off x="3859650" y="1925900"/>
              <a:ext cx="155925" cy="10450"/>
            </a:xfrm>
            <a:custGeom>
              <a:avLst/>
              <a:gdLst/>
              <a:ahLst/>
              <a:cxnLst/>
              <a:rect l="l" t="t" r="r" b="b"/>
              <a:pathLst>
                <a:path w="6237" h="418" extrusionOk="0">
                  <a:moveTo>
                    <a:pt x="2718" y="3"/>
                  </a:moveTo>
                  <a:cubicBezTo>
                    <a:pt x="2718" y="3"/>
                    <a:pt x="2718" y="3"/>
                    <a:pt x="2718" y="3"/>
                  </a:cubicBezTo>
                  <a:lnTo>
                    <a:pt x="2718" y="3"/>
                  </a:lnTo>
                  <a:cubicBezTo>
                    <a:pt x="2718" y="3"/>
                    <a:pt x="2718" y="3"/>
                    <a:pt x="2718" y="3"/>
                  </a:cubicBezTo>
                  <a:close/>
                  <a:moveTo>
                    <a:pt x="2435" y="3"/>
                  </a:moveTo>
                  <a:lnTo>
                    <a:pt x="2435" y="3"/>
                  </a:lnTo>
                  <a:cubicBezTo>
                    <a:pt x="2428" y="3"/>
                    <a:pt x="2428" y="4"/>
                    <a:pt x="2434" y="4"/>
                  </a:cubicBezTo>
                  <a:lnTo>
                    <a:pt x="2434" y="4"/>
                  </a:lnTo>
                  <a:cubicBezTo>
                    <a:pt x="2434" y="3"/>
                    <a:pt x="2435" y="3"/>
                    <a:pt x="2435" y="3"/>
                  </a:cubicBezTo>
                  <a:close/>
                  <a:moveTo>
                    <a:pt x="464" y="112"/>
                  </a:moveTo>
                  <a:lnTo>
                    <a:pt x="464" y="112"/>
                  </a:lnTo>
                  <a:cubicBezTo>
                    <a:pt x="559" y="144"/>
                    <a:pt x="708" y="228"/>
                    <a:pt x="629" y="306"/>
                  </a:cubicBezTo>
                  <a:cubicBezTo>
                    <a:pt x="573" y="251"/>
                    <a:pt x="369" y="258"/>
                    <a:pt x="464" y="112"/>
                  </a:cubicBezTo>
                  <a:close/>
                  <a:moveTo>
                    <a:pt x="2548" y="415"/>
                  </a:moveTo>
                  <a:lnTo>
                    <a:pt x="2548" y="415"/>
                  </a:lnTo>
                  <a:cubicBezTo>
                    <a:pt x="2548" y="415"/>
                    <a:pt x="2548" y="415"/>
                    <a:pt x="2548" y="415"/>
                  </a:cubicBezTo>
                  <a:cubicBezTo>
                    <a:pt x="2548" y="415"/>
                    <a:pt x="2548" y="415"/>
                    <a:pt x="2548" y="415"/>
                  </a:cubicBezTo>
                  <a:close/>
                  <a:moveTo>
                    <a:pt x="2669" y="0"/>
                  </a:moveTo>
                  <a:cubicBezTo>
                    <a:pt x="2681" y="2"/>
                    <a:pt x="2690" y="3"/>
                    <a:pt x="2696" y="4"/>
                  </a:cubicBezTo>
                  <a:lnTo>
                    <a:pt x="2696" y="4"/>
                  </a:lnTo>
                  <a:cubicBezTo>
                    <a:pt x="2660" y="5"/>
                    <a:pt x="2585" y="5"/>
                    <a:pt x="2524" y="5"/>
                  </a:cubicBezTo>
                  <a:cubicBezTo>
                    <a:pt x="2482" y="5"/>
                    <a:pt x="2446" y="5"/>
                    <a:pt x="2434" y="4"/>
                  </a:cubicBezTo>
                  <a:lnTo>
                    <a:pt x="2434" y="4"/>
                  </a:lnTo>
                  <a:cubicBezTo>
                    <a:pt x="2423" y="18"/>
                    <a:pt x="2366" y="125"/>
                    <a:pt x="2374" y="149"/>
                  </a:cubicBezTo>
                  <a:lnTo>
                    <a:pt x="2374" y="149"/>
                  </a:lnTo>
                  <a:cubicBezTo>
                    <a:pt x="2344" y="136"/>
                    <a:pt x="2217" y="102"/>
                    <a:pt x="2206" y="102"/>
                  </a:cubicBezTo>
                  <a:cubicBezTo>
                    <a:pt x="2206" y="102"/>
                    <a:pt x="2206" y="102"/>
                    <a:pt x="2206" y="102"/>
                  </a:cubicBezTo>
                  <a:lnTo>
                    <a:pt x="2206" y="102"/>
                  </a:lnTo>
                  <a:cubicBezTo>
                    <a:pt x="2219" y="60"/>
                    <a:pt x="2208" y="26"/>
                    <a:pt x="2335" y="7"/>
                  </a:cubicBezTo>
                  <a:cubicBezTo>
                    <a:pt x="2298" y="5"/>
                    <a:pt x="1804" y="4"/>
                    <a:pt x="1326" y="4"/>
                  </a:cubicBezTo>
                  <a:cubicBezTo>
                    <a:pt x="849" y="4"/>
                    <a:pt x="388" y="5"/>
                    <a:pt x="418" y="7"/>
                  </a:cubicBezTo>
                  <a:cubicBezTo>
                    <a:pt x="348" y="77"/>
                    <a:pt x="263" y="127"/>
                    <a:pt x="114" y="127"/>
                  </a:cubicBezTo>
                  <a:cubicBezTo>
                    <a:pt x="80" y="127"/>
                    <a:pt x="42" y="124"/>
                    <a:pt x="1" y="119"/>
                  </a:cubicBezTo>
                  <a:lnTo>
                    <a:pt x="1" y="119"/>
                  </a:lnTo>
                  <a:cubicBezTo>
                    <a:pt x="221" y="225"/>
                    <a:pt x="277" y="151"/>
                    <a:pt x="351" y="286"/>
                  </a:cubicBezTo>
                  <a:cubicBezTo>
                    <a:pt x="390" y="286"/>
                    <a:pt x="367" y="411"/>
                    <a:pt x="348" y="411"/>
                  </a:cubicBezTo>
                  <a:cubicBezTo>
                    <a:pt x="317" y="411"/>
                    <a:pt x="1712" y="415"/>
                    <a:pt x="1777" y="417"/>
                  </a:cubicBezTo>
                  <a:lnTo>
                    <a:pt x="1777" y="417"/>
                  </a:lnTo>
                  <a:cubicBezTo>
                    <a:pt x="1742" y="412"/>
                    <a:pt x="1691" y="283"/>
                    <a:pt x="1705" y="281"/>
                  </a:cubicBezTo>
                  <a:lnTo>
                    <a:pt x="1705" y="281"/>
                  </a:lnTo>
                  <a:cubicBezTo>
                    <a:pt x="1706" y="281"/>
                    <a:pt x="1708" y="281"/>
                    <a:pt x="1709" y="281"/>
                  </a:cubicBezTo>
                  <a:cubicBezTo>
                    <a:pt x="1770" y="281"/>
                    <a:pt x="1832" y="190"/>
                    <a:pt x="1920" y="190"/>
                  </a:cubicBezTo>
                  <a:cubicBezTo>
                    <a:pt x="1934" y="276"/>
                    <a:pt x="2180" y="248"/>
                    <a:pt x="2147" y="415"/>
                  </a:cubicBezTo>
                  <a:cubicBezTo>
                    <a:pt x="2171" y="415"/>
                    <a:pt x="2224" y="416"/>
                    <a:pt x="2252" y="416"/>
                  </a:cubicBezTo>
                  <a:cubicBezTo>
                    <a:pt x="2266" y="416"/>
                    <a:pt x="2273" y="416"/>
                    <a:pt x="2268" y="415"/>
                  </a:cubicBezTo>
                  <a:cubicBezTo>
                    <a:pt x="2367" y="392"/>
                    <a:pt x="2429" y="365"/>
                    <a:pt x="2418" y="323"/>
                  </a:cubicBezTo>
                  <a:lnTo>
                    <a:pt x="2418" y="323"/>
                  </a:lnTo>
                  <a:cubicBezTo>
                    <a:pt x="2481" y="364"/>
                    <a:pt x="2571" y="414"/>
                    <a:pt x="2548" y="415"/>
                  </a:cubicBezTo>
                  <a:lnTo>
                    <a:pt x="2548" y="415"/>
                  </a:lnTo>
                  <a:cubicBezTo>
                    <a:pt x="2569" y="415"/>
                    <a:pt x="4306" y="413"/>
                    <a:pt x="4340" y="413"/>
                  </a:cubicBezTo>
                  <a:cubicBezTo>
                    <a:pt x="4354" y="355"/>
                    <a:pt x="4345" y="318"/>
                    <a:pt x="4412" y="304"/>
                  </a:cubicBezTo>
                  <a:cubicBezTo>
                    <a:pt x="4537" y="316"/>
                    <a:pt x="4704" y="352"/>
                    <a:pt x="4833" y="352"/>
                  </a:cubicBezTo>
                  <a:cubicBezTo>
                    <a:pt x="4936" y="352"/>
                    <a:pt x="5016" y="329"/>
                    <a:pt x="5031" y="251"/>
                  </a:cubicBezTo>
                  <a:cubicBezTo>
                    <a:pt x="5101" y="251"/>
                    <a:pt x="5050" y="360"/>
                    <a:pt x="5073" y="362"/>
                  </a:cubicBezTo>
                  <a:cubicBezTo>
                    <a:pt x="5086" y="364"/>
                    <a:pt x="5101" y="364"/>
                    <a:pt x="5116" y="364"/>
                  </a:cubicBezTo>
                  <a:cubicBezTo>
                    <a:pt x="5313" y="364"/>
                    <a:pt x="5661" y="245"/>
                    <a:pt x="5887" y="144"/>
                  </a:cubicBezTo>
                  <a:cubicBezTo>
                    <a:pt x="5947" y="144"/>
                    <a:pt x="5819" y="28"/>
                    <a:pt x="5854" y="28"/>
                  </a:cubicBezTo>
                  <a:cubicBezTo>
                    <a:pt x="5920" y="58"/>
                    <a:pt x="5981" y="69"/>
                    <a:pt x="6035" y="69"/>
                  </a:cubicBezTo>
                  <a:cubicBezTo>
                    <a:pt x="6130" y="69"/>
                    <a:pt x="6203" y="35"/>
                    <a:pt x="6237" y="5"/>
                  </a:cubicBezTo>
                  <a:cubicBezTo>
                    <a:pt x="6230" y="5"/>
                    <a:pt x="2750" y="3"/>
                    <a:pt x="2669" y="0"/>
                  </a:cubicBezTo>
                  <a:close/>
                  <a:moveTo>
                    <a:pt x="1777" y="417"/>
                  </a:moveTo>
                  <a:lnTo>
                    <a:pt x="1777" y="417"/>
                  </a:lnTo>
                  <a:cubicBezTo>
                    <a:pt x="1777" y="418"/>
                    <a:pt x="1778" y="418"/>
                    <a:pt x="1779" y="418"/>
                  </a:cubicBezTo>
                  <a:cubicBezTo>
                    <a:pt x="1779" y="418"/>
                    <a:pt x="1778" y="418"/>
                    <a:pt x="1777" y="41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56" name="Google Shape;3456;p37"/>
            <p:cNvSpPr/>
            <p:nvPr/>
          </p:nvSpPr>
          <p:spPr>
            <a:xfrm>
              <a:off x="3812650" y="1937725"/>
              <a:ext cx="18925" cy="14100"/>
            </a:xfrm>
            <a:custGeom>
              <a:avLst/>
              <a:gdLst/>
              <a:ahLst/>
              <a:cxnLst/>
              <a:rect l="l" t="t" r="r" b="b"/>
              <a:pathLst>
                <a:path w="757" h="564" extrusionOk="0">
                  <a:moveTo>
                    <a:pt x="439" y="200"/>
                  </a:moveTo>
                  <a:cubicBezTo>
                    <a:pt x="439" y="200"/>
                    <a:pt x="439" y="200"/>
                    <a:pt x="439" y="200"/>
                  </a:cubicBezTo>
                  <a:lnTo>
                    <a:pt x="439" y="200"/>
                  </a:lnTo>
                  <a:cubicBezTo>
                    <a:pt x="439" y="200"/>
                    <a:pt x="439" y="200"/>
                    <a:pt x="439" y="200"/>
                  </a:cubicBezTo>
                  <a:cubicBezTo>
                    <a:pt x="439" y="200"/>
                    <a:pt x="439" y="200"/>
                    <a:pt x="439" y="200"/>
                  </a:cubicBezTo>
                  <a:close/>
                  <a:moveTo>
                    <a:pt x="334" y="0"/>
                  </a:moveTo>
                  <a:cubicBezTo>
                    <a:pt x="274" y="70"/>
                    <a:pt x="137" y="167"/>
                    <a:pt x="1" y="251"/>
                  </a:cubicBezTo>
                  <a:cubicBezTo>
                    <a:pt x="130" y="367"/>
                    <a:pt x="274" y="473"/>
                    <a:pt x="423" y="564"/>
                  </a:cubicBezTo>
                  <a:cubicBezTo>
                    <a:pt x="529" y="494"/>
                    <a:pt x="671" y="399"/>
                    <a:pt x="756" y="295"/>
                  </a:cubicBezTo>
                  <a:cubicBezTo>
                    <a:pt x="687" y="255"/>
                    <a:pt x="620" y="211"/>
                    <a:pt x="557" y="165"/>
                  </a:cubicBezTo>
                  <a:cubicBezTo>
                    <a:pt x="548" y="165"/>
                    <a:pt x="446" y="198"/>
                    <a:pt x="439" y="200"/>
                  </a:cubicBezTo>
                  <a:lnTo>
                    <a:pt x="439" y="200"/>
                  </a:lnTo>
                  <a:cubicBezTo>
                    <a:pt x="440" y="194"/>
                    <a:pt x="432" y="79"/>
                    <a:pt x="432" y="77"/>
                  </a:cubicBezTo>
                  <a:cubicBezTo>
                    <a:pt x="397" y="56"/>
                    <a:pt x="365" y="30"/>
                    <a:pt x="33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57" name="Google Shape;3457;p37"/>
            <p:cNvSpPr/>
            <p:nvPr/>
          </p:nvSpPr>
          <p:spPr>
            <a:xfrm>
              <a:off x="3786325" y="1468675"/>
              <a:ext cx="312125" cy="59275"/>
            </a:xfrm>
            <a:custGeom>
              <a:avLst/>
              <a:gdLst/>
              <a:ahLst/>
              <a:cxnLst/>
              <a:rect l="l" t="t" r="r" b="b"/>
              <a:pathLst>
                <a:path w="12485" h="2371" extrusionOk="0">
                  <a:moveTo>
                    <a:pt x="3952" y="31"/>
                  </a:moveTo>
                  <a:cubicBezTo>
                    <a:pt x="3952" y="31"/>
                    <a:pt x="3952" y="31"/>
                    <a:pt x="3951" y="31"/>
                  </a:cubicBezTo>
                  <a:cubicBezTo>
                    <a:pt x="3952" y="31"/>
                    <a:pt x="3952" y="31"/>
                    <a:pt x="3953" y="31"/>
                  </a:cubicBezTo>
                  <a:lnTo>
                    <a:pt x="3953" y="31"/>
                  </a:lnTo>
                  <a:cubicBezTo>
                    <a:pt x="3953" y="31"/>
                    <a:pt x="3952" y="31"/>
                    <a:pt x="3952" y="31"/>
                  </a:cubicBezTo>
                  <a:close/>
                  <a:moveTo>
                    <a:pt x="3338" y="70"/>
                  </a:moveTo>
                  <a:cubicBezTo>
                    <a:pt x="3344" y="71"/>
                    <a:pt x="3350" y="72"/>
                    <a:pt x="3356" y="73"/>
                  </a:cubicBezTo>
                  <a:cubicBezTo>
                    <a:pt x="3350" y="72"/>
                    <a:pt x="3344" y="71"/>
                    <a:pt x="3338" y="70"/>
                  </a:cubicBezTo>
                  <a:close/>
                  <a:moveTo>
                    <a:pt x="2644" y="57"/>
                  </a:moveTo>
                  <a:cubicBezTo>
                    <a:pt x="2664" y="57"/>
                    <a:pt x="2660" y="66"/>
                    <a:pt x="2706" y="70"/>
                  </a:cubicBezTo>
                  <a:lnTo>
                    <a:pt x="2706" y="70"/>
                  </a:lnTo>
                  <a:cubicBezTo>
                    <a:pt x="2681" y="71"/>
                    <a:pt x="2626" y="96"/>
                    <a:pt x="2584" y="122"/>
                  </a:cubicBezTo>
                  <a:lnTo>
                    <a:pt x="2584" y="122"/>
                  </a:lnTo>
                  <a:cubicBezTo>
                    <a:pt x="2580" y="102"/>
                    <a:pt x="2575" y="81"/>
                    <a:pt x="2567" y="69"/>
                  </a:cubicBezTo>
                  <a:lnTo>
                    <a:pt x="2567" y="69"/>
                  </a:lnTo>
                  <a:cubicBezTo>
                    <a:pt x="2612" y="60"/>
                    <a:pt x="2632" y="57"/>
                    <a:pt x="2644" y="57"/>
                  </a:cubicBezTo>
                  <a:close/>
                  <a:moveTo>
                    <a:pt x="12061" y="305"/>
                  </a:moveTo>
                  <a:cubicBezTo>
                    <a:pt x="12086" y="312"/>
                    <a:pt x="12106" y="318"/>
                    <a:pt x="12123" y="322"/>
                  </a:cubicBezTo>
                  <a:lnTo>
                    <a:pt x="12123" y="322"/>
                  </a:lnTo>
                  <a:cubicBezTo>
                    <a:pt x="12104" y="316"/>
                    <a:pt x="12083" y="310"/>
                    <a:pt x="12061" y="305"/>
                  </a:cubicBezTo>
                  <a:close/>
                  <a:moveTo>
                    <a:pt x="12123" y="322"/>
                  </a:moveTo>
                  <a:lnTo>
                    <a:pt x="12123" y="322"/>
                  </a:lnTo>
                  <a:cubicBezTo>
                    <a:pt x="12143" y="328"/>
                    <a:pt x="12162" y="335"/>
                    <a:pt x="12178" y="341"/>
                  </a:cubicBezTo>
                  <a:lnTo>
                    <a:pt x="12178" y="341"/>
                  </a:lnTo>
                  <a:cubicBezTo>
                    <a:pt x="12174" y="337"/>
                    <a:pt x="12156" y="331"/>
                    <a:pt x="12123" y="322"/>
                  </a:cubicBezTo>
                  <a:close/>
                  <a:moveTo>
                    <a:pt x="501" y="1969"/>
                  </a:moveTo>
                  <a:lnTo>
                    <a:pt x="501" y="1969"/>
                  </a:lnTo>
                  <a:cubicBezTo>
                    <a:pt x="501" y="1969"/>
                    <a:pt x="503" y="1970"/>
                    <a:pt x="504" y="1971"/>
                  </a:cubicBezTo>
                  <a:cubicBezTo>
                    <a:pt x="503" y="1971"/>
                    <a:pt x="501" y="1971"/>
                    <a:pt x="499" y="1971"/>
                  </a:cubicBezTo>
                  <a:lnTo>
                    <a:pt x="499" y="1971"/>
                  </a:lnTo>
                  <a:cubicBezTo>
                    <a:pt x="500" y="1970"/>
                    <a:pt x="500" y="1969"/>
                    <a:pt x="501" y="1969"/>
                  </a:cubicBezTo>
                  <a:close/>
                  <a:moveTo>
                    <a:pt x="574" y="2063"/>
                  </a:moveTo>
                  <a:cubicBezTo>
                    <a:pt x="570" y="2078"/>
                    <a:pt x="569" y="2088"/>
                    <a:pt x="575" y="2088"/>
                  </a:cubicBezTo>
                  <a:cubicBezTo>
                    <a:pt x="575" y="2088"/>
                    <a:pt x="576" y="2087"/>
                    <a:pt x="576" y="2087"/>
                  </a:cubicBezTo>
                  <a:cubicBezTo>
                    <a:pt x="598" y="2086"/>
                    <a:pt x="592" y="2076"/>
                    <a:pt x="574" y="2063"/>
                  </a:cubicBezTo>
                  <a:close/>
                  <a:moveTo>
                    <a:pt x="3293" y="1"/>
                  </a:moveTo>
                  <a:lnTo>
                    <a:pt x="3293" y="1"/>
                  </a:lnTo>
                  <a:cubicBezTo>
                    <a:pt x="3218" y="20"/>
                    <a:pt x="3198" y="33"/>
                    <a:pt x="3169" y="33"/>
                  </a:cubicBezTo>
                  <a:cubicBezTo>
                    <a:pt x="3163" y="33"/>
                    <a:pt x="3157" y="32"/>
                    <a:pt x="3149" y="31"/>
                  </a:cubicBezTo>
                  <a:cubicBezTo>
                    <a:pt x="3113" y="19"/>
                    <a:pt x="3044" y="13"/>
                    <a:pt x="2963" y="13"/>
                  </a:cubicBezTo>
                  <a:cubicBezTo>
                    <a:pt x="2831" y="13"/>
                    <a:pt x="2666" y="29"/>
                    <a:pt x="2561" y="61"/>
                  </a:cubicBezTo>
                  <a:lnTo>
                    <a:pt x="2561" y="61"/>
                  </a:lnTo>
                  <a:cubicBezTo>
                    <a:pt x="2558" y="58"/>
                    <a:pt x="2554" y="57"/>
                    <a:pt x="2550" y="57"/>
                  </a:cubicBezTo>
                  <a:cubicBezTo>
                    <a:pt x="2550" y="57"/>
                    <a:pt x="2549" y="57"/>
                    <a:pt x="2549" y="57"/>
                  </a:cubicBezTo>
                  <a:cubicBezTo>
                    <a:pt x="1610" y="221"/>
                    <a:pt x="928" y="794"/>
                    <a:pt x="460" y="1596"/>
                  </a:cubicBezTo>
                  <a:cubicBezTo>
                    <a:pt x="460" y="1596"/>
                    <a:pt x="460" y="1596"/>
                    <a:pt x="459" y="1596"/>
                  </a:cubicBezTo>
                  <a:cubicBezTo>
                    <a:pt x="386" y="1596"/>
                    <a:pt x="0" y="2192"/>
                    <a:pt x="17" y="2192"/>
                  </a:cubicBezTo>
                  <a:cubicBezTo>
                    <a:pt x="17" y="2192"/>
                    <a:pt x="17" y="2192"/>
                    <a:pt x="17" y="2192"/>
                  </a:cubicBezTo>
                  <a:cubicBezTo>
                    <a:pt x="87" y="2211"/>
                    <a:pt x="116" y="2220"/>
                    <a:pt x="137" y="2220"/>
                  </a:cubicBezTo>
                  <a:cubicBezTo>
                    <a:pt x="167" y="2220"/>
                    <a:pt x="177" y="2200"/>
                    <a:pt x="273" y="2168"/>
                  </a:cubicBezTo>
                  <a:lnTo>
                    <a:pt x="273" y="2168"/>
                  </a:lnTo>
                  <a:cubicBezTo>
                    <a:pt x="216" y="2218"/>
                    <a:pt x="215" y="2357"/>
                    <a:pt x="145" y="2370"/>
                  </a:cubicBezTo>
                  <a:cubicBezTo>
                    <a:pt x="424" y="2369"/>
                    <a:pt x="334" y="2238"/>
                    <a:pt x="328" y="2151"/>
                  </a:cubicBezTo>
                  <a:lnTo>
                    <a:pt x="328" y="2151"/>
                  </a:lnTo>
                  <a:cubicBezTo>
                    <a:pt x="329" y="2150"/>
                    <a:pt x="329" y="2150"/>
                    <a:pt x="330" y="2150"/>
                  </a:cubicBezTo>
                  <a:cubicBezTo>
                    <a:pt x="329" y="2150"/>
                    <a:pt x="328" y="2150"/>
                    <a:pt x="328" y="2150"/>
                  </a:cubicBezTo>
                  <a:lnTo>
                    <a:pt x="328" y="2150"/>
                  </a:lnTo>
                  <a:cubicBezTo>
                    <a:pt x="325" y="2110"/>
                    <a:pt x="339" y="2080"/>
                    <a:pt x="411" y="2073"/>
                  </a:cubicBezTo>
                  <a:cubicBezTo>
                    <a:pt x="474" y="2067"/>
                    <a:pt x="493" y="2040"/>
                    <a:pt x="499" y="2015"/>
                  </a:cubicBezTo>
                  <a:lnTo>
                    <a:pt x="499" y="2015"/>
                  </a:lnTo>
                  <a:cubicBezTo>
                    <a:pt x="524" y="2031"/>
                    <a:pt x="556" y="2049"/>
                    <a:pt x="574" y="2063"/>
                  </a:cubicBezTo>
                  <a:lnTo>
                    <a:pt x="574" y="2063"/>
                  </a:lnTo>
                  <a:cubicBezTo>
                    <a:pt x="597" y="1989"/>
                    <a:pt x="719" y="1774"/>
                    <a:pt x="778" y="1774"/>
                  </a:cubicBezTo>
                  <a:cubicBezTo>
                    <a:pt x="1262" y="933"/>
                    <a:pt x="2071" y="441"/>
                    <a:pt x="2999" y="411"/>
                  </a:cubicBezTo>
                  <a:cubicBezTo>
                    <a:pt x="3066" y="425"/>
                    <a:pt x="5420" y="429"/>
                    <a:pt x="7529" y="429"/>
                  </a:cubicBezTo>
                  <a:cubicBezTo>
                    <a:pt x="9269" y="429"/>
                    <a:pt x="10842" y="426"/>
                    <a:pt x="10824" y="425"/>
                  </a:cubicBezTo>
                  <a:lnTo>
                    <a:pt x="10824" y="425"/>
                  </a:lnTo>
                  <a:cubicBezTo>
                    <a:pt x="11164" y="435"/>
                    <a:pt x="11236" y="455"/>
                    <a:pt x="11474" y="499"/>
                  </a:cubicBezTo>
                  <a:cubicBezTo>
                    <a:pt x="11641" y="474"/>
                    <a:pt x="11592" y="402"/>
                    <a:pt x="11699" y="235"/>
                  </a:cubicBezTo>
                  <a:cubicBezTo>
                    <a:pt x="12084" y="254"/>
                    <a:pt x="11822" y="421"/>
                    <a:pt x="12063" y="548"/>
                  </a:cubicBezTo>
                  <a:cubicBezTo>
                    <a:pt x="12135" y="565"/>
                    <a:pt x="12211" y="570"/>
                    <a:pt x="12278" y="570"/>
                  </a:cubicBezTo>
                  <a:cubicBezTo>
                    <a:pt x="12369" y="570"/>
                    <a:pt x="12445" y="561"/>
                    <a:pt x="12474" y="561"/>
                  </a:cubicBezTo>
                  <a:cubicBezTo>
                    <a:pt x="12479" y="561"/>
                    <a:pt x="12483" y="561"/>
                    <a:pt x="12485" y="562"/>
                  </a:cubicBezTo>
                  <a:cubicBezTo>
                    <a:pt x="12363" y="491"/>
                    <a:pt x="12364" y="412"/>
                    <a:pt x="12178" y="341"/>
                  </a:cubicBezTo>
                  <a:lnTo>
                    <a:pt x="12178" y="341"/>
                  </a:lnTo>
                  <a:cubicBezTo>
                    <a:pt x="12183" y="345"/>
                    <a:pt x="12175" y="349"/>
                    <a:pt x="12156" y="356"/>
                  </a:cubicBezTo>
                  <a:cubicBezTo>
                    <a:pt x="12040" y="307"/>
                    <a:pt x="12051" y="300"/>
                    <a:pt x="11968" y="277"/>
                  </a:cubicBezTo>
                  <a:cubicBezTo>
                    <a:pt x="11910" y="179"/>
                    <a:pt x="11738" y="145"/>
                    <a:pt x="11546" y="77"/>
                  </a:cubicBezTo>
                  <a:cubicBezTo>
                    <a:pt x="11467" y="107"/>
                    <a:pt x="11358" y="123"/>
                    <a:pt x="11275" y="123"/>
                  </a:cubicBezTo>
                  <a:cubicBezTo>
                    <a:pt x="11236" y="123"/>
                    <a:pt x="11203" y="120"/>
                    <a:pt x="11182" y="112"/>
                  </a:cubicBezTo>
                  <a:cubicBezTo>
                    <a:pt x="11277" y="73"/>
                    <a:pt x="11414" y="89"/>
                    <a:pt x="11361" y="64"/>
                  </a:cubicBezTo>
                  <a:cubicBezTo>
                    <a:pt x="11247" y="31"/>
                    <a:pt x="10962" y="22"/>
                    <a:pt x="10920" y="10"/>
                  </a:cubicBezTo>
                  <a:cubicBezTo>
                    <a:pt x="10919" y="10"/>
                    <a:pt x="10895" y="10"/>
                    <a:pt x="10849" y="10"/>
                  </a:cubicBezTo>
                  <a:cubicBezTo>
                    <a:pt x="10125" y="10"/>
                    <a:pt x="4060" y="26"/>
                    <a:pt x="3953" y="31"/>
                  </a:cubicBezTo>
                  <a:lnTo>
                    <a:pt x="3953" y="31"/>
                  </a:lnTo>
                  <a:cubicBezTo>
                    <a:pt x="3958" y="33"/>
                    <a:pt x="3971" y="53"/>
                    <a:pt x="3928" y="53"/>
                  </a:cubicBezTo>
                  <a:cubicBezTo>
                    <a:pt x="3912" y="53"/>
                    <a:pt x="3887" y="50"/>
                    <a:pt x="3852" y="43"/>
                  </a:cubicBezTo>
                  <a:cubicBezTo>
                    <a:pt x="4014" y="33"/>
                    <a:pt x="3801" y="45"/>
                    <a:pt x="3891" y="22"/>
                  </a:cubicBezTo>
                  <a:cubicBezTo>
                    <a:pt x="3946" y="12"/>
                    <a:pt x="3892" y="6"/>
                    <a:pt x="3827" y="6"/>
                  </a:cubicBezTo>
                  <a:cubicBezTo>
                    <a:pt x="3753" y="6"/>
                    <a:pt x="3663" y="14"/>
                    <a:pt x="3696" y="33"/>
                  </a:cubicBezTo>
                  <a:cubicBezTo>
                    <a:pt x="3671" y="70"/>
                    <a:pt x="3754" y="108"/>
                    <a:pt x="3849" y="131"/>
                  </a:cubicBezTo>
                  <a:cubicBezTo>
                    <a:pt x="3846" y="131"/>
                    <a:pt x="3843" y="131"/>
                    <a:pt x="3840" y="131"/>
                  </a:cubicBezTo>
                  <a:cubicBezTo>
                    <a:pt x="3644" y="131"/>
                    <a:pt x="3462" y="353"/>
                    <a:pt x="3349" y="353"/>
                  </a:cubicBezTo>
                  <a:cubicBezTo>
                    <a:pt x="3314" y="353"/>
                    <a:pt x="3285" y="330"/>
                    <a:pt x="3265" y="272"/>
                  </a:cubicBezTo>
                  <a:cubicBezTo>
                    <a:pt x="3263" y="272"/>
                    <a:pt x="3261" y="273"/>
                    <a:pt x="3259" y="273"/>
                  </a:cubicBezTo>
                  <a:cubicBezTo>
                    <a:pt x="3173" y="273"/>
                    <a:pt x="3137" y="69"/>
                    <a:pt x="3312" y="69"/>
                  </a:cubicBezTo>
                  <a:cubicBezTo>
                    <a:pt x="3320" y="69"/>
                    <a:pt x="3329" y="70"/>
                    <a:pt x="3338" y="70"/>
                  </a:cubicBezTo>
                  <a:lnTo>
                    <a:pt x="3338" y="70"/>
                  </a:lnTo>
                  <a:cubicBezTo>
                    <a:pt x="3151" y="45"/>
                    <a:pt x="3264" y="44"/>
                    <a:pt x="32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58" name="Google Shape;3458;p37"/>
            <p:cNvSpPr/>
            <p:nvPr/>
          </p:nvSpPr>
          <p:spPr>
            <a:xfrm>
              <a:off x="3738825" y="1619450"/>
              <a:ext cx="292975" cy="10250"/>
            </a:xfrm>
            <a:custGeom>
              <a:avLst/>
              <a:gdLst/>
              <a:ahLst/>
              <a:cxnLst/>
              <a:rect l="l" t="t" r="r" b="b"/>
              <a:pathLst>
                <a:path w="11719" h="410" extrusionOk="0">
                  <a:moveTo>
                    <a:pt x="11352" y="210"/>
                  </a:moveTo>
                  <a:cubicBezTo>
                    <a:pt x="11360" y="210"/>
                    <a:pt x="11350" y="212"/>
                    <a:pt x="11343" y="215"/>
                  </a:cubicBezTo>
                  <a:lnTo>
                    <a:pt x="11343" y="215"/>
                  </a:lnTo>
                  <a:cubicBezTo>
                    <a:pt x="11329" y="213"/>
                    <a:pt x="11324" y="211"/>
                    <a:pt x="11341" y="211"/>
                  </a:cubicBezTo>
                  <a:cubicBezTo>
                    <a:pt x="11346" y="210"/>
                    <a:pt x="11350" y="210"/>
                    <a:pt x="11352" y="210"/>
                  </a:cubicBezTo>
                  <a:close/>
                  <a:moveTo>
                    <a:pt x="11339" y="224"/>
                  </a:moveTo>
                  <a:cubicBezTo>
                    <a:pt x="11338" y="224"/>
                    <a:pt x="11337" y="224"/>
                    <a:pt x="11336" y="224"/>
                  </a:cubicBezTo>
                  <a:cubicBezTo>
                    <a:pt x="11334" y="224"/>
                    <a:pt x="11332" y="224"/>
                    <a:pt x="11339" y="224"/>
                  </a:cubicBezTo>
                  <a:close/>
                  <a:moveTo>
                    <a:pt x="0" y="408"/>
                  </a:moveTo>
                  <a:cubicBezTo>
                    <a:pt x="1" y="408"/>
                    <a:pt x="1" y="408"/>
                    <a:pt x="2" y="408"/>
                  </a:cubicBezTo>
                  <a:cubicBezTo>
                    <a:pt x="2" y="408"/>
                    <a:pt x="3" y="408"/>
                    <a:pt x="3" y="408"/>
                  </a:cubicBezTo>
                  <a:lnTo>
                    <a:pt x="3" y="408"/>
                  </a:lnTo>
                  <a:cubicBezTo>
                    <a:pt x="2" y="408"/>
                    <a:pt x="1" y="408"/>
                    <a:pt x="0" y="408"/>
                  </a:cubicBezTo>
                  <a:close/>
                  <a:moveTo>
                    <a:pt x="2018" y="0"/>
                  </a:moveTo>
                  <a:cubicBezTo>
                    <a:pt x="926" y="0"/>
                    <a:pt x="182" y="1"/>
                    <a:pt x="139" y="2"/>
                  </a:cubicBezTo>
                  <a:cubicBezTo>
                    <a:pt x="140" y="2"/>
                    <a:pt x="140" y="2"/>
                    <a:pt x="141" y="2"/>
                  </a:cubicBezTo>
                  <a:cubicBezTo>
                    <a:pt x="334" y="2"/>
                    <a:pt x="65" y="401"/>
                    <a:pt x="3" y="408"/>
                  </a:cubicBezTo>
                  <a:lnTo>
                    <a:pt x="3" y="408"/>
                  </a:lnTo>
                  <a:cubicBezTo>
                    <a:pt x="218" y="408"/>
                    <a:pt x="10697" y="408"/>
                    <a:pt x="10808" y="410"/>
                  </a:cubicBezTo>
                  <a:cubicBezTo>
                    <a:pt x="10866" y="364"/>
                    <a:pt x="10801" y="324"/>
                    <a:pt x="10826" y="271"/>
                  </a:cubicBezTo>
                  <a:lnTo>
                    <a:pt x="10826" y="271"/>
                  </a:lnTo>
                  <a:cubicBezTo>
                    <a:pt x="10875" y="302"/>
                    <a:pt x="10955" y="322"/>
                    <a:pt x="11049" y="322"/>
                  </a:cubicBezTo>
                  <a:cubicBezTo>
                    <a:pt x="11159" y="322"/>
                    <a:pt x="11288" y="294"/>
                    <a:pt x="11409" y="225"/>
                  </a:cubicBezTo>
                  <a:lnTo>
                    <a:pt x="11409" y="225"/>
                  </a:lnTo>
                  <a:cubicBezTo>
                    <a:pt x="11423" y="225"/>
                    <a:pt x="11441" y="226"/>
                    <a:pt x="11462" y="227"/>
                  </a:cubicBezTo>
                  <a:cubicBezTo>
                    <a:pt x="11469" y="245"/>
                    <a:pt x="11476" y="253"/>
                    <a:pt x="11483" y="253"/>
                  </a:cubicBezTo>
                  <a:cubicBezTo>
                    <a:pt x="11517" y="253"/>
                    <a:pt x="11566" y="97"/>
                    <a:pt x="11719" y="4"/>
                  </a:cubicBezTo>
                  <a:cubicBezTo>
                    <a:pt x="11708" y="4"/>
                    <a:pt x="5295" y="0"/>
                    <a:pt x="201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59" name="Google Shape;3459;p37"/>
            <p:cNvSpPr/>
            <p:nvPr/>
          </p:nvSpPr>
          <p:spPr>
            <a:xfrm>
              <a:off x="3708450" y="1571000"/>
              <a:ext cx="32475" cy="40225"/>
            </a:xfrm>
            <a:custGeom>
              <a:avLst/>
              <a:gdLst/>
              <a:ahLst/>
              <a:cxnLst/>
              <a:rect l="l" t="t" r="r" b="b"/>
              <a:pathLst>
                <a:path w="1299" h="1609" extrusionOk="0">
                  <a:moveTo>
                    <a:pt x="803" y="65"/>
                  </a:moveTo>
                  <a:cubicBezTo>
                    <a:pt x="803" y="65"/>
                    <a:pt x="803" y="65"/>
                    <a:pt x="803" y="65"/>
                  </a:cubicBezTo>
                  <a:lnTo>
                    <a:pt x="803" y="65"/>
                  </a:lnTo>
                  <a:cubicBezTo>
                    <a:pt x="803" y="65"/>
                    <a:pt x="803" y="65"/>
                    <a:pt x="803" y="65"/>
                  </a:cubicBezTo>
                  <a:close/>
                  <a:moveTo>
                    <a:pt x="987" y="103"/>
                  </a:moveTo>
                  <a:cubicBezTo>
                    <a:pt x="995" y="107"/>
                    <a:pt x="1007" y="114"/>
                    <a:pt x="1016" y="129"/>
                  </a:cubicBezTo>
                  <a:cubicBezTo>
                    <a:pt x="986" y="114"/>
                    <a:pt x="985" y="113"/>
                    <a:pt x="987" y="103"/>
                  </a:cubicBezTo>
                  <a:close/>
                  <a:moveTo>
                    <a:pt x="777" y="445"/>
                  </a:moveTo>
                  <a:cubicBezTo>
                    <a:pt x="777" y="445"/>
                    <a:pt x="777" y="445"/>
                    <a:pt x="777" y="445"/>
                  </a:cubicBezTo>
                  <a:cubicBezTo>
                    <a:pt x="612" y="600"/>
                    <a:pt x="935" y="493"/>
                    <a:pt x="745" y="605"/>
                  </a:cubicBezTo>
                  <a:cubicBezTo>
                    <a:pt x="718" y="609"/>
                    <a:pt x="696" y="616"/>
                    <a:pt x="678" y="616"/>
                  </a:cubicBezTo>
                  <a:cubicBezTo>
                    <a:pt x="649" y="616"/>
                    <a:pt x="632" y="599"/>
                    <a:pt x="626" y="531"/>
                  </a:cubicBezTo>
                  <a:lnTo>
                    <a:pt x="626" y="531"/>
                  </a:lnTo>
                  <a:cubicBezTo>
                    <a:pt x="629" y="530"/>
                    <a:pt x="770" y="445"/>
                    <a:pt x="777" y="445"/>
                  </a:cubicBezTo>
                  <a:close/>
                  <a:moveTo>
                    <a:pt x="0" y="1476"/>
                  </a:moveTo>
                  <a:cubicBezTo>
                    <a:pt x="0" y="1476"/>
                    <a:pt x="0" y="1476"/>
                    <a:pt x="0" y="1476"/>
                  </a:cubicBezTo>
                  <a:cubicBezTo>
                    <a:pt x="0" y="1476"/>
                    <a:pt x="0" y="1476"/>
                    <a:pt x="0" y="1476"/>
                  </a:cubicBezTo>
                  <a:lnTo>
                    <a:pt x="0" y="1476"/>
                  </a:lnTo>
                  <a:cubicBezTo>
                    <a:pt x="0" y="1476"/>
                    <a:pt x="0" y="1476"/>
                    <a:pt x="0" y="1476"/>
                  </a:cubicBezTo>
                  <a:close/>
                  <a:moveTo>
                    <a:pt x="1062" y="1"/>
                  </a:moveTo>
                  <a:cubicBezTo>
                    <a:pt x="1018" y="1"/>
                    <a:pt x="975" y="37"/>
                    <a:pt x="978" y="89"/>
                  </a:cubicBezTo>
                  <a:lnTo>
                    <a:pt x="978" y="89"/>
                  </a:lnTo>
                  <a:cubicBezTo>
                    <a:pt x="951" y="77"/>
                    <a:pt x="925" y="74"/>
                    <a:pt x="900" y="74"/>
                  </a:cubicBezTo>
                  <a:cubicBezTo>
                    <a:pt x="887" y="74"/>
                    <a:pt x="874" y="75"/>
                    <a:pt x="861" y="75"/>
                  </a:cubicBezTo>
                  <a:cubicBezTo>
                    <a:pt x="840" y="75"/>
                    <a:pt x="821" y="73"/>
                    <a:pt x="803" y="65"/>
                  </a:cubicBezTo>
                  <a:lnTo>
                    <a:pt x="803" y="65"/>
                  </a:lnTo>
                  <a:cubicBezTo>
                    <a:pt x="804" y="66"/>
                    <a:pt x="11" y="1460"/>
                    <a:pt x="0" y="1476"/>
                  </a:cubicBezTo>
                  <a:lnTo>
                    <a:pt x="0" y="1476"/>
                  </a:lnTo>
                  <a:cubicBezTo>
                    <a:pt x="53" y="1538"/>
                    <a:pt x="121" y="1551"/>
                    <a:pt x="195" y="1551"/>
                  </a:cubicBezTo>
                  <a:cubicBezTo>
                    <a:pt x="242" y="1551"/>
                    <a:pt x="291" y="1546"/>
                    <a:pt x="339" y="1546"/>
                  </a:cubicBezTo>
                  <a:cubicBezTo>
                    <a:pt x="410" y="1546"/>
                    <a:pt x="479" y="1556"/>
                    <a:pt x="536" y="1608"/>
                  </a:cubicBezTo>
                  <a:cubicBezTo>
                    <a:pt x="536" y="1608"/>
                    <a:pt x="536" y="1608"/>
                    <a:pt x="536" y="1608"/>
                  </a:cubicBezTo>
                  <a:cubicBezTo>
                    <a:pt x="539" y="1608"/>
                    <a:pt x="1192" y="454"/>
                    <a:pt x="1199" y="447"/>
                  </a:cubicBezTo>
                  <a:cubicBezTo>
                    <a:pt x="1161" y="446"/>
                    <a:pt x="1124" y="444"/>
                    <a:pt x="1090" y="444"/>
                  </a:cubicBezTo>
                  <a:cubicBezTo>
                    <a:pt x="1006" y="444"/>
                    <a:pt x="937" y="453"/>
                    <a:pt x="902" y="498"/>
                  </a:cubicBezTo>
                  <a:cubicBezTo>
                    <a:pt x="816" y="255"/>
                    <a:pt x="1132" y="354"/>
                    <a:pt x="1213" y="278"/>
                  </a:cubicBezTo>
                  <a:cubicBezTo>
                    <a:pt x="1037" y="167"/>
                    <a:pt x="1299" y="157"/>
                    <a:pt x="1120" y="25"/>
                  </a:cubicBezTo>
                  <a:cubicBezTo>
                    <a:pt x="1103" y="8"/>
                    <a:pt x="1083" y="1"/>
                    <a:pt x="106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60" name="Google Shape;3460;p37"/>
            <p:cNvSpPr/>
            <p:nvPr/>
          </p:nvSpPr>
          <p:spPr>
            <a:xfrm>
              <a:off x="3985350" y="1953375"/>
              <a:ext cx="74975" cy="10450"/>
            </a:xfrm>
            <a:custGeom>
              <a:avLst/>
              <a:gdLst/>
              <a:ahLst/>
              <a:cxnLst/>
              <a:rect l="l" t="t" r="r" b="b"/>
              <a:pathLst>
                <a:path w="2999" h="418" extrusionOk="0">
                  <a:moveTo>
                    <a:pt x="2558" y="3"/>
                  </a:moveTo>
                  <a:cubicBezTo>
                    <a:pt x="2554" y="3"/>
                    <a:pt x="2553" y="3"/>
                    <a:pt x="2556" y="3"/>
                  </a:cubicBezTo>
                  <a:lnTo>
                    <a:pt x="2556" y="3"/>
                  </a:lnTo>
                  <a:cubicBezTo>
                    <a:pt x="2557" y="3"/>
                    <a:pt x="2557" y="3"/>
                    <a:pt x="2558" y="3"/>
                  </a:cubicBezTo>
                  <a:close/>
                  <a:moveTo>
                    <a:pt x="632" y="223"/>
                  </a:moveTo>
                  <a:cubicBezTo>
                    <a:pt x="602" y="234"/>
                    <a:pt x="567" y="238"/>
                    <a:pt x="524" y="238"/>
                  </a:cubicBezTo>
                  <a:cubicBezTo>
                    <a:pt x="496" y="238"/>
                    <a:pt x="465" y="236"/>
                    <a:pt x="430" y="234"/>
                  </a:cubicBezTo>
                  <a:cubicBezTo>
                    <a:pt x="427" y="234"/>
                    <a:pt x="424" y="234"/>
                    <a:pt x="422" y="234"/>
                  </a:cubicBezTo>
                  <a:lnTo>
                    <a:pt x="422" y="234"/>
                  </a:lnTo>
                  <a:cubicBezTo>
                    <a:pt x="426" y="234"/>
                    <a:pt x="430" y="234"/>
                    <a:pt x="434" y="234"/>
                  </a:cubicBezTo>
                  <a:cubicBezTo>
                    <a:pt x="425" y="233"/>
                    <a:pt x="419" y="232"/>
                    <a:pt x="416" y="232"/>
                  </a:cubicBezTo>
                  <a:cubicBezTo>
                    <a:pt x="410" y="232"/>
                    <a:pt x="413" y="234"/>
                    <a:pt x="422" y="234"/>
                  </a:cubicBezTo>
                  <a:lnTo>
                    <a:pt x="422" y="234"/>
                  </a:lnTo>
                  <a:cubicBezTo>
                    <a:pt x="406" y="234"/>
                    <a:pt x="402" y="232"/>
                    <a:pt x="407" y="229"/>
                  </a:cubicBezTo>
                  <a:lnTo>
                    <a:pt x="407" y="229"/>
                  </a:lnTo>
                  <a:cubicBezTo>
                    <a:pt x="417" y="228"/>
                    <a:pt x="421" y="227"/>
                    <a:pt x="423" y="227"/>
                  </a:cubicBezTo>
                  <a:cubicBezTo>
                    <a:pt x="427" y="227"/>
                    <a:pt x="428" y="229"/>
                    <a:pt x="441" y="230"/>
                  </a:cubicBezTo>
                  <a:cubicBezTo>
                    <a:pt x="432" y="227"/>
                    <a:pt x="585" y="230"/>
                    <a:pt x="632" y="223"/>
                  </a:cubicBezTo>
                  <a:close/>
                  <a:moveTo>
                    <a:pt x="2187" y="216"/>
                  </a:moveTo>
                  <a:lnTo>
                    <a:pt x="2187" y="216"/>
                  </a:lnTo>
                  <a:cubicBezTo>
                    <a:pt x="2131" y="237"/>
                    <a:pt x="2115" y="260"/>
                    <a:pt x="2097" y="262"/>
                  </a:cubicBezTo>
                  <a:cubicBezTo>
                    <a:pt x="2090" y="244"/>
                    <a:pt x="2113" y="225"/>
                    <a:pt x="2187" y="216"/>
                  </a:cubicBezTo>
                  <a:close/>
                  <a:moveTo>
                    <a:pt x="2187" y="0"/>
                  </a:moveTo>
                  <a:cubicBezTo>
                    <a:pt x="2164" y="5"/>
                    <a:pt x="404" y="7"/>
                    <a:pt x="395" y="7"/>
                  </a:cubicBezTo>
                  <a:cubicBezTo>
                    <a:pt x="444" y="63"/>
                    <a:pt x="414" y="136"/>
                    <a:pt x="389" y="222"/>
                  </a:cubicBezTo>
                  <a:lnTo>
                    <a:pt x="389" y="222"/>
                  </a:lnTo>
                  <a:cubicBezTo>
                    <a:pt x="355" y="219"/>
                    <a:pt x="321" y="216"/>
                    <a:pt x="288" y="216"/>
                  </a:cubicBezTo>
                  <a:cubicBezTo>
                    <a:pt x="197" y="216"/>
                    <a:pt x="117" y="238"/>
                    <a:pt x="98" y="336"/>
                  </a:cubicBezTo>
                  <a:cubicBezTo>
                    <a:pt x="54" y="367"/>
                    <a:pt x="8" y="394"/>
                    <a:pt x="1" y="415"/>
                  </a:cubicBezTo>
                  <a:cubicBezTo>
                    <a:pt x="11" y="416"/>
                    <a:pt x="462" y="417"/>
                    <a:pt x="986" y="417"/>
                  </a:cubicBezTo>
                  <a:cubicBezTo>
                    <a:pt x="1728" y="417"/>
                    <a:pt x="2617" y="416"/>
                    <a:pt x="2611" y="413"/>
                  </a:cubicBezTo>
                  <a:cubicBezTo>
                    <a:pt x="2616" y="388"/>
                    <a:pt x="2646" y="368"/>
                    <a:pt x="2638" y="365"/>
                  </a:cubicBezTo>
                  <a:lnTo>
                    <a:pt x="2638" y="365"/>
                  </a:lnTo>
                  <a:cubicBezTo>
                    <a:pt x="2668" y="364"/>
                    <a:pt x="2795" y="360"/>
                    <a:pt x="2799" y="360"/>
                  </a:cubicBezTo>
                  <a:lnTo>
                    <a:pt x="2799" y="360"/>
                  </a:lnTo>
                  <a:cubicBezTo>
                    <a:pt x="2832" y="380"/>
                    <a:pt x="2797" y="401"/>
                    <a:pt x="2794" y="418"/>
                  </a:cubicBezTo>
                  <a:cubicBezTo>
                    <a:pt x="2822" y="418"/>
                    <a:pt x="2850" y="415"/>
                    <a:pt x="2876" y="411"/>
                  </a:cubicBezTo>
                  <a:cubicBezTo>
                    <a:pt x="2906" y="411"/>
                    <a:pt x="2943" y="415"/>
                    <a:pt x="2964" y="418"/>
                  </a:cubicBezTo>
                  <a:cubicBezTo>
                    <a:pt x="2998" y="341"/>
                    <a:pt x="2938" y="248"/>
                    <a:pt x="2943" y="163"/>
                  </a:cubicBezTo>
                  <a:lnTo>
                    <a:pt x="2943" y="163"/>
                  </a:lnTo>
                  <a:cubicBezTo>
                    <a:pt x="2940" y="163"/>
                    <a:pt x="2938" y="163"/>
                    <a:pt x="2935" y="163"/>
                  </a:cubicBezTo>
                  <a:cubicBezTo>
                    <a:pt x="2867" y="163"/>
                    <a:pt x="2785" y="50"/>
                    <a:pt x="2665" y="5"/>
                  </a:cubicBezTo>
                  <a:cubicBezTo>
                    <a:pt x="2669" y="4"/>
                    <a:pt x="2636" y="4"/>
                    <a:pt x="2604" y="4"/>
                  </a:cubicBezTo>
                  <a:cubicBezTo>
                    <a:pt x="2583" y="4"/>
                    <a:pt x="2562" y="4"/>
                    <a:pt x="2556" y="3"/>
                  </a:cubicBezTo>
                  <a:lnTo>
                    <a:pt x="2556" y="3"/>
                  </a:lnTo>
                  <a:cubicBezTo>
                    <a:pt x="2520" y="20"/>
                    <a:pt x="2490" y="42"/>
                    <a:pt x="2465" y="72"/>
                  </a:cubicBezTo>
                  <a:cubicBezTo>
                    <a:pt x="2486" y="86"/>
                    <a:pt x="2519" y="105"/>
                    <a:pt x="2516" y="109"/>
                  </a:cubicBezTo>
                  <a:cubicBezTo>
                    <a:pt x="2647" y="123"/>
                    <a:pt x="2691" y="159"/>
                    <a:pt x="2764" y="201"/>
                  </a:cubicBezTo>
                  <a:lnTo>
                    <a:pt x="2764" y="201"/>
                  </a:lnTo>
                  <a:cubicBezTo>
                    <a:pt x="2723" y="184"/>
                    <a:pt x="2601" y="171"/>
                    <a:pt x="2523" y="116"/>
                  </a:cubicBezTo>
                  <a:cubicBezTo>
                    <a:pt x="2501" y="114"/>
                    <a:pt x="2480" y="113"/>
                    <a:pt x="2459" y="113"/>
                  </a:cubicBezTo>
                  <a:cubicBezTo>
                    <a:pt x="2354" y="113"/>
                    <a:pt x="2260" y="143"/>
                    <a:pt x="2187" y="216"/>
                  </a:cubicBezTo>
                  <a:cubicBezTo>
                    <a:pt x="2159" y="165"/>
                    <a:pt x="2187" y="93"/>
                    <a:pt x="218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61" name="Google Shape;3461;p37"/>
            <p:cNvSpPr/>
            <p:nvPr/>
          </p:nvSpPr>
          <p:spPr>
            <a:xfrm>
              <a:off x="4068350" y="1926600"/>
              <a:ext cx="7625" cy="9750"/>
            </a:xfrm>
            <a:custGeom>
              <a:avLst/>
              <a:gdLst/>
              <a:ahLst/>
              <a:cxnLst/>
              <a:rect l="l" t="t" r="r" b="b"/>
              <a:pathLst>
                <a:path w="305" h="390" extrusionOk="0">
                  <a:moveTo>
                    <a:pt x="188" y="0"/>
                  </a:moveTo>
                  <a:cubicBezTo>
                    <a:pt x="184" y="5"/>
                    <a:pt x="179" y="0"/>
                    <a:pt x="170" y="9"/>
                  </a:cubicBezTo>
                  <a:cubicBezTo>
                    <a:pt x="151" y="109"/>
                    <a:pt x="1" y="227"/>
                    <a:pt x="63" y="387"/>
                  </a:cubicBezTo>
                  <a:cubicBezTo>
                    <a:pt x="64" y="389"/>
                    <a:pt x="66" y="389"/>
                    <a:pt x="66" y="389"/>
                  </a:cubicBezTo>
                  <a:cubicBezTo>
                    <a:pt x="67" y="389"/>
                    <a:pt x="68" y="389"/>
                    <a:pt x="68" y="390"/>
                  </a:cubicBezTo>
                  <a:cubicBezTo>
                    <a:pt x="81" y="317"/>
                    <a:pt x="130" y="299"/>
                    <a:pt x="184" y="299"/>
                  </a:cubicBezTo>
                  <a:cubicBezTo>
                    <a:pt x="208" y="299"/>
                    <a:pt x="233" y="303"/>
                    <a:pt x="256" y="306"/>
                  </a:cubicBezTo>
                  <a:cubicBezTo>
                    <a:pt x="286" y="271"/>
                    <a:pt x="304" y="225"/>
                    <a:pt x="304" y="179"/>
                  </a:cubicBezTo>
                  <a:cubicBezTo>
                    <a:pt x="302" y="102"/>
                    <a:pt x="258" y="35"/>
                    <a:pt x="18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62" name="Google Shape;3462;p37"/>
            <p:cNvSpPr/>
            <p:nvPr/>
          </p:nvSpPr>
          <p:spPr>
            <a:xfrm>
              <a:off x="4052425" y="1926025"/>
              <a:ext cx="20300" cy="10275"/>
            </a:xfrm>
            <a:custGeom>
              <a:avLst/>
              <a:gdLst/>
              <a:ahLst/>
              <a:cxnLst/>
              <a:rect l="l" t="t" r="r" b="b"/>
              <a:pathLst>
                <a:path w="812" h="411" extrusionOk="0">
                  <a:moveTo>
                    <a:pt x="239" y="0"/>
                  </a:moveTo>
                  <a:cubicBezTo>
                    <a:pt x="130" y="116"/>
                    <a:pt x="16" y="253"/>
                    <a:pt x="0" y="406"/>
                  </a:cubicBezTo>
                  <a:cubicBezTo>
                    <a:pt x="7" y="408"/>
                    <a:pt x="172" y="408"/>
                    <a:pt x="172" y="410"/>
                  </a:cubicBezTo>
                  <a:cubicBezTo>
                    <a:pt x="182" y="383"/>
                    <a:pt x="199" y="356"/>
                    <a:pt x="231" y="356"/>
                  </a:cubicBezTo>
                  <a:cubicBezTo>
                    <a:pt x="250" y="356"/>
                    <a:pt x="274" y="365"/>
                    <a:pt x="304" y="390"/>
                  </a:cubicBezTo>
                  <a:cubicBezTo>
                    <a:pt x="232" y="230"/>
                    <a:pt x="508" y="352"/>
                    <a:pt x="387" y="134"/>
                  </a:cubicBezTo>
                  <a:cubicBezTo>
                    <a:pt x="501" y="123"/>
                    <a:pt x="728" y="49"/>
                    <a:pt x="812" y="16"/>
                  </a:cubicBezTo>
                  <a:cubicBezTo>
                    <a:pt x="788" y="5"/>
                    <a:pt x="761" y="0"/>
                    <a:pt x="73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63" name="Google Shape;3463;p37"/>
            <p:cNvSpPr/>
            <p:nvPr/>
          </p:nvSpPr>
          <p:spPr>
            <a:xfrm>
              <a:off x="4018400" y="1934000"/>
              <a:ext cx="2925" cy="2300"/>
            </a:xfrm>
            <a:custGeom>
              <a:avLst/>
              <a:gdLst/>
              <a:ahLst/>
              <a:cxnLst/>
              <a:rect l="l" t="t" r="r" b="b"/>
              <a:pathLst>
                <a:path w="117" h="92" extrusionOk="0">
                  <a:moveTo>
                    <a:pt x="79" y="1"/>
                  </a:moveTo>
                  <a:cubicBezTo>
                    <a:pt x="63" y="40"/>
                    <a:pt x="35" y="71"/>
                    <a:pt x="0" y="91"/>
                  </a:cubicBezTo>
                  <a:lnTo>
                    <a:pt x="116" y="91"/>
                  </a:lnTo>
                  <a:cubicBezTo>
                    <a:pt x="116" y="91"/>
                    <a:pt x="79" y="1"/>
                    <a:pt x="7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64" name="Google Shape;3464;p37"/>
            <p:cNvSpPr/>
            <p:nvPr/>
          </p:nvSpPr>
          <p:spPr>
            <a:xfrm>
              <a:off x="4047425" y="1936225"/>
              <a:ext cx="1725" cy="75"/>
            </a:xfrm>
            <a:custGeom>
              <a:avLst/>
              <a:gdLst/>
              <a:ahLst/>
              <a:cxnLst/>
              <a:rect l="l" t="t" r="r" b="b"/>
              <a:pathLst>
                <a:path w="69" h="3" extrusionOk="0">
                  <a:moveTo>
                    <a:pt x="35" y="1"/>
                  </a:moveTo>
                  <a:cubicBezTo>
                    <a:pt x="24" y="1"/>
                    <a:pt x="12" y="1"/>
                    <a:pt x="1" y="2"/>
                  </a:cubicBezTo>
                  <a:lnTo>
                    <a:pt x="68" y="2"/>
                  </a:lnTo>
                  <a:cubicBezTo>
                    <a:pt x="58" y="1"/>
                    <a:pt x="47" y="1"/>
                    <a:pt x="3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65" name="Google Shape;3465;p37"/>
            <p:cNvSpPr/>
            <p:nvPr/>
          </p:nvSpPr>
          <p:spPr>
            <a:xfrm>
              <a:off x="4061225" y="1935250"/>
              <a:ext cx="6400" cy="1050"/>
            </a:xfrm>
            <a:custGeom>
              <a:avLst/>
              <a:gdLst/>
              <a:ahLst/>
              <a:cxnLst/>
              <a:rect l="l" t="t" r="r" b="b"/>
              <a:pathLst>
                <a:path w="256" h="42" extrusionOk="0">
                  <a:moveTo>
                    <a:pt x="105" y="1"/>
                  </a:moveTo>
                  <a:cubicBezTo>
                    <a:pt x="68" y="1"/>
                    <a:pt x="33" y="12"/>
                    <a:pt x="1" y="41"/>
                  </a:cubicBezTo>
                  <a:lnTo>
                    <a:pt x="256" y="41"/>
                  </a:lnTo>
                  <a:cubicBezTo>
                    <a:pt x="203" y="19"/>
                    <a:pt x="153" y="1"/>
                    <a:pt x="10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66" name="Google Shape;3466;p37"/>
            <p:cNvSpPr/>
            <p:nvPr/>
          </p:nvSpPr>
          <p:spPr>
            <a:xfrm>
              <a:off x="4035325" y="1926050"/>
              <a:ext cx="5700" cy="3575"/>
            </a:xfrm>
            <a:custGeom>
              <a:avLst/>
              <a:gdLst/>
              <a:ahLst/>
              <a:cxnLst/>
              <a:rect l="l" t="t" r="r" b="b"/>
              <a:pathLst>
                <a:path w="228" h="143" extrusionOk="0">
                  <a:moveTo>
                    <a:pt x="62" y="0"/>
                  </a:moveTo>
                  <a:cubicBezTo>
                    <a:pt x="29" y="0"/>
                    <a:pt x="3" y="1"/>
                    <a:pt x="3" y="1"/>
                  </a:cubicBezTo>
                  <a:cubicBezTo>
                    <a:pt x="5" y="1"/>
                    <a:pt x="3" y="1"/>
                    <a:pt x="0" y="6"/>
                  </a:cubicBezTo>
                  <a:cubicBezTo>
                    <a:pt x="3" y="55"/>
                    <a:pt x="14" y="101"/>
                    <a:pt x="37" y="143"/>
                  </a:cubicBezTo>
                  <a:cubicBezTo>
                    <a:pt x="63" y="59"/>
                    <a:pt x="137" y="20"/>
                    <a:pt x="227" y="1"/>
                  </a:cubicBezTo>
                  <a:cubicBezTo>
                    <a:pt x="227" y="1"/>
                    <a:pt x="129" y="0"/>
                    <a:pt x="6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67" name="Google Shape;3467;p37"/>
            <p:cNvSpPr/>
            <p:nvPr/>
          </p:nvSpPr>
          <p:spPr>
            <a:xfrm>
              <a:off x="4026000" y="1926025"/>
              <a:ext cx="9450" cy="3200"/>
            </a:xfrm>
            <a:custGeom>
              <a:avLst/>
              <a:gdLst/>
              <a:ahLst/>
              <a:cxnLst/>
              <a:rect l="l" t="t" r="r" b="b"/>
              <a:pathLst>
                <a:path w="378" h="128" extrusionOk="0">
                  <a:moveTo>
                    <a:pt x="187" y="1"/>
                  </a:moveTo>
                  <a:cubicBezTo>
                    <a:pt x="93" y="1"/>
                    <a:pt x="0" y="1"/>
                    <a:pt x="2" y="2"/>
                  </a:cubicBezTo>
                  <a:cubicBezTo>
                    <a:pt x="56" y="37"/>
                    <a:pt x="104" y="81"/>
                    <a:pt x="148" y="128"/>
                  </a:cubicBezTo>
                  <a:cubicBezTo>
                    <a:pt x="206" y="93"/>
                    <a:pt x="355" y="90"/>
                    <a:pt x="378" y="7"/>
                  </a:cubicBezTo>
                  <a:cubicBezTo>
                    <a:pt x="378" y="7"/>
                    <a:pt x="373" y="2"/>
                    <a:pt x="376" y="2"/>
                  </a:cubicBezTo>
                  <a:cubicBezTo>
                    <a:pt x="376" y="1"/>
                    <a:pt x="281" y="1"/>
                    <a:pt x="18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68" name="Google Shape;3468;p37"/>
            <p:cNvSpPr/>
            <p:nvPr/>
          </p:nvSpPr>
          <p:spPr>
            <a:xfrm>
              <a:off x="4047075" y="1925950"/>
              <a:ext cx="9550" cy="3875"/>
            </a:xfrm>
            <a:custGeom>
              <a:avLst/>
              <a:gdLst/>
              <a:ahLst/>
              <a:cxnLst/>
              <a:rect l="l" t="t" r="r" b="b"/>
              <a:pathLst>
                <a:path w="382" h="155" extrusionOk="0">
                  <a:moveTo>
                    <a:pt x="50" y="1"/>
                  </a:moveTo>
                  <a:cubicBezTo>
                    <a:pt x="24" y="47"/>
                    <a:pt x="8" y="98"/>
                    <a:pt x="1" y="149"/>
                  </a:cubicBezTo>
                  <a:cubicBezTo>
                    <a:pt x="31" y="111"/>
                    <a:pt x="60" y="98"/>
                    <a:pt x="88" y="98"/>
                  </a:cubicBezTo>
                  <a:cubicBezTo>
                    <a:pt x="147" y="98"/>
                    <a:pt x="203" y="154"/>
                    <a:pt x="264" y="154"/>
                  </a:cubicBezTo>
                  <a:cubicBezTo>
                    <a:pt x="300" y="154"/>
                    <a:pt x="339" y="133"/>
                    <a:pt x="381" y="66"/>
                  </a:cubicBezTo>
                  <a:cubicBezTo>
                    <a:pt x="369" y="42"/>
                    <a:pt x="351" y="22"/>
                    <a:pt x="325" y="10"/>
                  </a:cubicBezTo>
                  <a:cubicBezTo>
                    <a:pt x="339" y="8"/>
                    <a:pt x="351" y="3"/>
                    <a:pt x="3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69" name="Google Shape;3469;p37"/>
            <p:cNvSpPr/>
            <p:nvPr/>
          </p:nvSpPr>
          <p:spPr>
            <a:xfrm>
              <a:off x="4034400" y="1659900"/>
              <a:ext cx="36650" cy="31075"/>
            </a:xfrm>
            <a:custGeom>
              <a:avLst/>
              <a:gdLst/>
              <a:ahLst/>
              <a:cxnLst/>
              <a:rect l="l" t="t" r="r" b="b"/>
              <a:pathLst>
                <a:path w="1466" h="1243" extrusionOk="0">
                  <a:moveTo>
                    <a:pt x="1303" y="48"/>
                  </a:moveTo>
                  <a:cubicBezTo>
                    <a:pt x="1302" y="48"/>
                    <a:pt x="1302" y="48"/>
                    <a:pt x="1301" y="48"/>
                  </a:cubicBezTo>
                  <a:cubicBezTo>
                    <a:pt x="1301" y="49"/>
                    <a:pt x="1300" y="49"/>
                    <a:pt x="1300" y="49"/>
                  </a:cubicBezTo>
                  <a:lnTo>
                    <a:pt x="1300" y="49"/>
                  </a:lnTo>
                  <a:cubicBezTo>
                    <a:pt x="1301" y="49"/>
                    <a:pt x="1302" y="49"/>
                    <a:pt x="1303" y="48"/>
                  </a:cubicBezTo>
                  <a:cubicBezTo>
                    <a:pt x="1303" y="48"/>
                    <a:pt x="1303" y="48"/>
                    <a:pt x="1303" y="48"/>
                  </a:cubicBezTo>
                  <a:close/>
                  <a:moveTo>
                    <a:pt x="1300" y="49"/>
                  </a:moveTo>
                  <a:cubicBezTo>
                    <a:pt x="1285" y="52"/>
                    <a:pt x="1270" y="61"/>
                    <a:pt x="1259" y="72"/>
                  </a:cubicBezTo>
                  <a:cubicBezTo>
                    <a:pt x="1275" y="67"/>
                    <a:pt x="1289" y="60"/>
                    <a:pt x="1300" y="49"/>
                  </a:cubicBezTo>
                  <a:close/>
                  <a:moveTo>
                    <a:pt x="1402" y="1"/>
                  </a:moveTo>
                  <a:cubicBezTo>
                    <a:pt x="1365" y="1"/>
                    <a:pt x="1330" y="28"/>
                    <a:pt x="1303" y="48"/>
                  </a:cubicBezTo>
                  <a:lnTo>
                    <a:pt x="1303" y="48"/>
                  </a:lnTo>
                  <a:cubicBezTo>
                    <a:pt x="1304" y="48"/>
                    <a:pt x="1304" y="48"/>
                    <a:pt x="1305" y="48"/>
                  </a:cubicBezTo>
                  <a:cubicBezTo>
                    <a:pt x="1345" y="48"/>
                    <a:pt x="1353" y="112"/>
                    <a:pt x="1384" y="112"/>
                  </a:cubicBezTo>
                  <a:cubicBezTo>
                    <a:pt x="1401" y="112"/>
                    <a:pt x="1425" y="93"/>
                    <a:pt x="1465" y="35"/>
                  </a:cubicBezTo>
                  <a:cubicBezTo>
                    <a:pt x="1445" y="10"/>
                    <a:pt x="1423" y="1"/>
                    <a:pt x="1402" y="1"/>
                  </a:cubicBezTo>
                  <a:close/>
                  <a:moveTo>
                    <a:pt x="36" y="1067"/>
                  </a:moveTo>
                  <a:cubicBezTo>
                    <a:pt x="34" y="1067"/>
                    <a:pt x="32" y="1067"/>
                    <a:pt x="30" y="1068"/>
                  </a:cubicBezTo>
                  <a:cubicBezTo>
                    <a:pt x="33" y="1068"/>
                    <a:pt x="0" y="1233"/>
                    <a:pt x="0" y="1233"/>
                  </a:cubicBezTo>
                  <a:cubicBezTo>
                    <a:pt x="0" y="1233"/>
                    <a:pt x="98" y="1236"/>
                    <a:pt x="138" y="1236"/>
                  </a:cubicBezTo>
                  <a:cubicBezTo>
                    <a:pt x="144" y="1236"/>
                    <a:pt x="148" y="1236"/>
                    <a:pt x="151" y="1236"/>
                  </a:cubicBezTo>
                  <a:lnTo>
                    <a:pt x="151" y="1236"/>
                  </a:lnTo>
                  <a:cubicBezTo>
                    <a:pt x="152" y="1237"/>
                    <a:pt x="154" y="1237"/>
                    <a:pt x="156" y="1238"/>
                  </a:cubicBezTo>
                  <a:lnTo>
                    <a:pt x="163" y="1238"/>
                  </a:lnTo>
                  <a:cubicBezTo>
                    <a:pt x="160" y="1237"/>
                    <a:pt x="158" y="1236"/>
                    <a:pt x="156" y="1235"/>
                  </a:cubicBezTo>
                  <a:cubicBezTo>
                    <a:pt x="155" y="1236"/>
                    <a:pt x="154" y="1236"/>
                    <a:pt x="151" y="1236"/>
                  </a:cubicBezTo>
                  <a:lnTo>
                    <a:pt x="151" y="1236"/>
                  </a:lnTo>
                  <a:cubicBezTo>
                    <a:pt x="66" y="1200"/>
                    <a:pt x="62" y="1067"/>
                    <a:pt x="36" y="1067"/>
                  </a:cubicBezTo>
                  <a:close/>
                  <a:moveTo>
                    <a:pt x="163" y="1238"/>
                  </a:moveTo>
                  <a:lnTo>
                    <a:pt x="163" y="1238"/>
                  </a:lnTo>
                  <a:cubicBezTo>
                    <a:pt x="174" y="1241"/>
                    <a:pt x="186" y="1243"/>
                    <a:pt x="198" y="1243"/>
                  </a:cubicBezTo>
                  <a:cubicBezTo>
                    <a:pt x="210" y="1243"/>
                    <a:pt x="223" y="1241"/>
                    <a:pt x="234" y="1238"/>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70" name="Google Shape;3470;p37"/>
            <p:cNvSpPr/>
            <p:nvPr/>
          </p:nvSpPr>
          <p:spPr>
            <a:xfrm>
              <a:off x="4071725" y="1951800"/>
              <a:ext cx="950" cy="1250"/>
            </a:xfrm>
            <a:custGeom>
              <a:avLst/>
              <a:gdLst/>
              <a:ahLst/>
              <a:cxnLst/>
              <a:rect l="l" t="t" r="r" b="b"/>
              <a:pathLst>
                <a:path w="38" h="50" extrusionOk="0">
                  <a:moveTo>
                    <a:pt x="23" y="1"/>
                  </a:moveTo>
                  <a:cubicBezTo>
                    <a:pt x="16" y="1"/>
                    <a:pt x="7" y="3"/>
                    <a:pt x="0" y="5"/>
                  </a:cubicBezTo>
                  <a:cubicBezTo>
                    <a:pt x="14" y="17"/>
                    <a:pt x="26" y="33"/>
                    <a:pt x="37" y="49"/>
                  </a:cubicBezTo>
                  <a:cubicBezTo>
                    <a:pt x="28" y="33"/>
                    <a:pt x="23" y="17"/>
                    <a:pt x="2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71" name="Google Shape;3471;p37"/>
            <p:cNvSpPr/>
            <p:nvPr/>
          </p:nvSpPr>
          <p:spPr>
            <a:xfrm>
              <a:off x="3880225" y="1800725"/>
              <a:ext cx="119700" cy="10375"/>
            </a:xfrm>
            <a:custGeom>
              <a:avLst/>
              <a:gdLst/>
              <a:ahLst/>
              <a:cxnLst/>
              <a:rect l="l" t="t" r="r" b="b"/>
              <a:pathLst>
                <a:path w="4788" h="415" extrusionOk="0">
                  <a:moveTo>
                    <a:pt x="4313" y="2"/>
                  </a:moveTo>
                  <a:cubicBezTo>
                    <a:pt x="4312" y="2"/>
                    <a:pt x="4312" y="2"/>
                    <a:pt x="4312" y="2"/>
                  </a:cubicBezTo>
                  <a:lnTo>
                    <a:pt x="4312" y="2"/>
                  </a:lnTo>
                  <a:cubicBezTo>
                    <a:pt x="4314" y="2"/>
                    <a:pt x="4316" y="2"/>
                    <a:pt x="4316" y="2"/>
                  </a:cubicBezTo>
                  <a:lnTo>
                    <a:pt x="4316" y="2"/>
                  </a:lnTo>
                  <a:cubicBezTo>
                    <a:pt x="4315" y="2"/>
                    <a:pt x="4314" y="2"/>
                    <a:pt x="4313" y="2"/>
                  </a:cubicBezTo>
                  <a:close/>
                  <a:moveTo>
                    <a:pt x="4316" y="2"/>
                  </a:moveTo>
                  <a:cubicBezTo>
                    <a:pt x="4317" y="2"/>
                    <a:pt x="4317" y="2"/>
                    <a:pt x="4317" y="2"/>
                  </a:cubicBezTo>
                  <a:cubicBezTo>
                    <a:pt x="4317" y="2"/>
                    <a:pt x="4317" y="2"/>
                    <a:pt x="4316" y="2"/>
                  </a:cubicBezTo>
                  <a:close/>
                  <a:moveTo>
                    <a:pt x="724" y="0"/>
                  </a:moveTo>
                  <a:cubicBezTo>
                    <a:pt x="738" y="7"/>
                    <a:pt x="1" y="410"/>
                    <a:pt x="73" y="415"/>
                  </a:cubicBezTo>
                  <a:lnTo>
                    <a:pt x="73" y="415"/>
                  </a:lnTo>
                  <a:cubicBezTo>
                    <a:pt x="141" y="415"/>
                    <a:pt x="4351" y="415"/>
                    <a:pt x="4317" y="408"/>
                  </a:cubicBezTo>
                  <a:cubicBezTo>
                    <a:pt x="4433" y="290"/>
                    <a:pt x="4549" y="183"/>
                    <a:pt x="4788" y="116"/>
                  </a:cubicBezTo>
                  <a:lnTo>
                    <a:pt x="4788" y="116"/>
                  </a:lnTo>
                  <a:cubicBezTo>
                    <a:pt x="4773" y="120"/>
                    <a:pt x="4757" y="122"/>
                    <a:pt x="4741" y="122"/>
                  </a:cubicBezTo>
                  <a:cubicBezTo>
                    <a:pt x="4632" y="122"/>
                    <a:pt x="4486" y="47"/>
                    <a:pt x="4348" y="47"/>
                  </a:cubicBezTo>
                  <a:cubicBezTo>
                    <a:pt x="4299" y="47"/>
                    <a:pt x="4250" y="57"/>
                    <a:pt x="4205" y="83"/>
                  </a:cubicBezTo>
                  <a:lnTo>
                    <a:pt x="4205" y="83"/>
                  </a:lnTo>
                  <a:cubicBezTo>
                    <a:pt x="4232" y="54"/>
                    <a:pt x="4264" y="3"/>
                    <a:pt x="4312" y="2"/>
                  </a:cubicBezTo>
                  <a:lnTo>
                    <a:pt x="4312" y="2"/>
                  </a:lnTo>
                  <a:cubicBezTo>
                    <a:pt x="4155" y="0"/>
                    <a:pt x="747" y="0"/>
                    <a:pt x="724" y="0"/>
                  </a:cubicBezTo>
                  <a:close/>
                  <a:moveTo>
                    <a:pt x="73" y="415"/>
                  </a:moveTo>
                  <a:cubicBezTo>
                    <a:pt x="71" y="415"/>
                    <a:pt x="71" y="415"/>
                    <a:pt x="73" y="415"/>
                  </a:cubicBezTo>
                  <a:cubicBezTo>
                    <a:pt x="73" y="415"/>
                    <a:pt x="73" y="415"/>
                    <a:pt x="73" y="41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72" name="Google Shape;3472;p37"/>
            <p:cNvSpPr/>
            <p:nvPr/>
          </p:nvSpPr>
          <p:spPr>
            <a:xfrm>
              <a:off x="4188900" y="1587475"/>
              <a:ext cx="10800" cy="12450"/>
            </a:xfrm>
            <a:custGeom>
              <a:avLst/>
              <a:gdLst/>
              <a:ahLst/>
              <a:cxnLst/>
              <a:rect l="l" t="t" r="r" b="b"/>
              <a:pathLst>
                <a:path w="432" h="498" extrusionOk="0">
                  <a:moveTo>
                    <a:pt x="432" y="147"/>
                  </a:moveTo>
                  <a:cubicBezTo>
                    <a:pt x="432" y="147"/>
                    <a:pt x="432" y="147"/>
                    <a:pt x="432" y="147"/>
                  </a:cubicBezTo>
                  <a:cubicBezTo>
                    <a:pt x="432" y="147"/>
                    <a:pt x="432" y="147"/>
                    <a:pt x="432" y="147"/>
                  </a:cubicBezTo>
                  <a:close/>
                  <a:moveTo>
                    <a:pt x="279" y="1"/>
                  </a:moveTo>
                  <a:cubicBezTo>
                    <a:pt x="187" y="1"/>
                    <a:pt x="101" y="141"/>
                    <a:pt x="1" y="187"/>
                  </a:cubicBezTo>
                  <a:cubicBezTo>
                    <a:pt x="5" y="187"/>
                    <a:pt x="179" y="489"/>
                    <a:pt x="179" y="497"/>
                  </a:cubicBezTo>
                  <a:lnTo>
                    <a:pt x="179" y="497"/>
                  </a:lnTo>
                  <a:cubicBezTo>
                    <a:pt x="230" y="405"/>
                    <a:pt x="404" y="351"/>
                    <a:pt x="219" y="210"/>
                  </a:cubicBezTo>
                  <a:lnTo>
                    <a:pt x="219" y="210"/>
                  </a:lnTo>
                  <a:cubicBezTo>
                    <a:pt x="219" y="210"/>
                    <a:pt x="219" y="210"/>
                    <a:pt x="220" y="210"/>
                  </a:cubicBezTo>
                  <a:cubicBezTo>
                    <a:pt x="236" y="210"/>
                    <a:pt x="427" y="147"/>
                    <a:pt x="432" y="147"/>
                  </a:cubicBezTo>
                  <a:cubicBezTo>
                    <a:pt x="432" y="147"/>
                    <a:pt x="432" y="147"/>
                    <a:pt x="432" y="147"/>
                  </a:cubicBezTo>
                  <a:lnTo>
                    <a:pt x="432" y="147"/>
                  </a:lnTo>
                  <a:cubicBezTo>
                    <a:pt x="377" y="39"/>
                    <a:pt x="327" y="1"/>
                    <a:pt x="279" y="1"/>
                  </a:cubicBezTo>
                  <a:close/>
                  <a:moveTo>
                    <a:pt x="179" y="497"/>
                  </a:moveTo>
                  <a:cubicBezTo>
                    <a:pt x="179" y="497"/>
                    <a:pt x="179" y="497"/>
                    <a:pt x="179" y="497"/>
                  </a:cubicBezTo>
                  <a:cubicBezTo>
                    <a:pt x="179" y="497"/>
                    <a:pt x="179" y="497"/>
                    <a:pt x="179" y="49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73" name="Google Shape;3473;p37"/>
            <p:cNvSpPr/>
            <p:nvPr/>
          </p:nvSpPr>
          <p:spPr>
            <a:xfrm>
              <a:off x="3733550" y="1440350"/>
              <a:ext cx="375275" cy="132675"/>
            </a:xfrm>
            <a:custGeom>
              <a:avLst/>
              <a:gdLst/>
              <a:ahLst/>
              <a:cxnLst/>
              <a:rect l="l" t="t" r="r" b="b"/>
              <a:pathLst>
                <a:path w="15011" h="5307" extrusionOk="0">
                  <a:moveTo>
                    <a:pt x="11044" y="94"/>
                  </a:moveTo>
                  <a:cubicBezTo>
                    <a:pt x="11121" y="94"/>
                    <a:pt x="11212" y="197"/>
                    <a:pt x="11285" y="197"/>
                  </a:cubicBezTo>
                  <a:cubicBezTo>
                    <a:pt x="11318" y="197"/>
                    <a:pt x="11346" y="176"/>
                    <a:pt x="11369" y="116"/>
                  </a:cubicBezTo>
                  <a:cubicBezTo>
                    <a:pt x="11406" y="415"/>
                    <a:pt x="11557" y="181"/>
                    <a:pt x="11575" y="399"/>
                  </a:cubicBezTo>
                  <a:cubicBezTo>
                    <a:pt x="11587" y="399"/>
                    <a:pt x="11468" y="464"/>
                    <a:pt x="11462" y="464"/>
                  </a:cubicBezTo>
                  <a:cubicBezTo>
                    <a:pt x="11462" y="464"/>
                    <a:pt x="11462" y="464"/>
                    <a:pt x="11462" y="464"/>
                  </a:cubicBezTo>
                  <a:cubicBezTo>
                    <a:pt x="11515" y="237"/>
                    <a:pt x="11051" y="362"/>
                    <a:pt x="11005" y="105"/>
                  </a:cubicBezTo>
                  <a:cubicBezTo>
                    <a:pt x="11017" y="97"/>
                    <a:pt x="11031" y="94"/>
                    <a:pt x="11044" y="94"/>
                  </a:cubicBezTo>
                  <a:close/>
                  <a:moveTo>
                    <a:pt x="13833" y="158"/>
                  </a:moveTo>
                  <a:lnTo>
                    <a:pt x="13833" y="158"/>
                  </a:lnTo>
                  <a:cubicBezTo>
                    <a:pt x="13829" y="160"/>
                    <a:pt x="13564" y="353"/>
                    <a:pt x="13555" y="353"/>
                  </a:cubicBezTo>
                  <a:cubicBezTo>
                    <a:pt x="13563" y="420"/>
                    <a:pt x="13591" y="442"/>
                    <a:pt x="13628" y="442"/>
                  </a:cubicBezTo>
                  <a:cubicBezTo>
                    <a:pt x="13691" y="442"/>
                    <a:pt x="13782" y="379"/>
                    <a:pt x="13849" y="379"/>
                  </a:cubicBezTo>
                  <a:cubicBezTo>
                    <a:pt x="13889" y="379"/>
                    <a:pt x="13920" y="401"/>
                    <a:pt x="13933" y="471"/>
                  </a:cubicBezTo>
                  <a:cubicBezTo>
                    <a:pt x="13933" y="471"/>
                    <a:pt x="13933" y="471"/>
                    <a:pt x="13933" y="471"/>
                  </a:cubicBezTo>
                  <a:cubicBezTo>
                    <a:pt x="13922" y="471"/>
                    <a:pt x="13759" y="413"/>
                    <a:pt x="13750" y="413"/>
                  </a:cubicBezTo>
                  <a:cubicBezTo>
                    <a:pt x="13750" y="413"/>
                    <a:pt x="13750" y="413"/>
                    <a:pt x="13750" y="413"/>
                  </a:cubicBezTo>
                  <a:cubicBezTo>
                    <a:pt x="13703" y="501"/>
                    <a:pt x="13587" y="538"/>
                    <a:pt x="13715" y="608"/>
                  </a:cubicBezTo>
                  <a:cubicBezTo>
                    <a:pt x="13646" y="589"/>
                    <a:pt x="13530" y="420"/>
                    <a:pt x="13456" y="420"/>
                  </a:cubicBezTo>
                  <a:cubicBezTo>
                    <a:pt x="13428" y="420"/>
                    <a:pt x="13406" y="444"/>
                    <a:pt x="13395" y="508"/>
                  </a:cubicBezTo>
                  <a:cubicBezTo>
                    <a:pt x="13309" y="438"/>
                    <a:pt x="13379" y="397"/>
                    <a:pt x="13325" y="343"/>
                  </a:cubicBezTo>
                  <a:lnTo>
                    <a:pt x="13325" y="343"/>
                  </a:lnTo>
                  <a:cubicBezTo>
                    <a:pt x="13325" y="343"/>
                    <a:pt x="13325" y="343"/>
                    <a:pt x="13326" y="343"/>
                  </a:cubicBezTo>
                  <a:cubicBezTo>
                    <a:pt x="13332" y="343"/>
                    <a:pt x="13829" y="158"/>
                    <a:pt x="13833" y="158"/>
                  </a:cubicBezTo>
                  <a:close/>
                  <a:moveTo>
                    <a:pt x="14771" y="850"/>
                  </a:moveTo>
                  <a:cubicBezTo>
                    <a:pt x="14784" y="851"/>
                    <a:pt x="14798" y="852"/>
                    <a:pt x="14814" y="853"/>
                  </a:cubicBezTo>
                  <a:cubicBezTo>
                    <a:pt x="14799" y="852"/>
                    <a:pt x="14785" y="851"/>
                    <a:pt x="14771" y="850"/>
                  </a:cubicBezTo>
                  <a:close/>
                  <a:moveTo>
                    <a:pt x="14591" y="862"/>
                  </a:moveTo>
                  <a:lnTo>
                    <a:pt x="14591" y="862"/>
                  </a:lnTo>
                  <a:cubicBezTo>
                    <a:pt x="14595" y="868"/>
                    <a:pt x="14617" y="877"/>
                    <a:pt x="14658" y="888"/>
                  </a:cubicBezTo>
                  <a:cubicBezTo>
                    <a:pt x="14636" y="879"/>
                    <a:pt x="14613" y="871"/>
                    <a:pt x="14591" y="862"/>
                  </a:cubicBezTo>
                  <a:close/>
                  <a:moveTo>
                    <a:pt x="1458" y="2152"/>
                  </a:moveTo>
                  <a:lnTo>
                    <a:pt x="1458" y="2152"/>
                  </a:lnTo>
                  <a:cubicBezTo>
                    <a:pt x="1459" y="2152"/>
                    <a:pt x="1460" y="2152"/>
                    <a:pt x="1460" y="2152"/>
                  </a:cubicBezTo>
                  <a:lnTo>
                    <a:pt x="1460" y="2152"/>
                  </a:lnTo>
                  <a:cubicBezTo>
                    <a:pt x="1460" y="2152"/>
                    <a:pt x="1459" y="2152"/>
                    <a:pt x="1458" y="2152"/>
                  </a:cubicBezTo>
                  <a:close/>
                  <a:moveTo>
                    <a:pt x="1901" y="2579"/>
                  </a:moveTo>
                  <a:lnTo>
                    <a:pt x="1901" y="2579"/>
                  </a:lnTo>
                  <a:cubicBezTo>
                    <a:pt x="1896" y="2587"/>
                    <a:pt x="1843" y="2723"/>
                    <a:pt x="1839" y="2733"/>
                  </a:cubicBezTo>
                  <a:lnTo>
                    <a:pt x="1839" y="2733"/>
                  </a:lnTo>
                  <a:cubicBezTo>
                    <a:pt x="1822" y="2728"/>
                    <a:pt x="1715" y="2692"/>
                    <a:pt x="1711" y="2692"/>
                  </a:cubicBezTo>
                  <a:cubicBezTo>
                    <a:pt x="1716" y="2692"/>
                    <a:pt x="1892" y="2586"/>
                    <a:pt x="1901" y="2579"/>
                  </a:cubicBezTo>
                  <a:close/>
                  <a:moveTo>
                    <a:pt x="90" y="4852"/>
                  </a:moveTo>
                  <a:cubicBezTo>
                    <a:pt x="65" y="4862"/>
                    <a:pt x="61" y="4878"/>
                    <a:pt x="68" y="4898"/>
                  </a:cubicBezTo>
                  <a:lnTo>
                    <a:pt x="68" y="4898"/>
                  </a:lnTo>
                  <a:cubicBezTo>
                    <a:pt x="75" y="4883"/>
                    <a:pt x="82" y="4868"/>
                    <a:pt x="90" y="4852"/>
                  </a:cubicBezTo>
                  <a:close/>
                  <a:moveTo>
                    <a:pt x="68" y="4898"/>
                  </a:moveTo>
                  <a:cubicBezTo>
                    <a:pt x="22" y="4994"/>
                    <a:pt x="1" y="5054"/>
                    <a:pt x="14" y="5063"/>
                  </a:cubicBezTo>
                  <a:cubicBezTo>
                    <a:pt x="29" y="5058"/>
                    <a:pt x="38" y="5056"/>
                    <a:pt x="42" y="5056"/>
                  </a:cubicBezTo>
                  <a:cubicBezTo>
                    <a:pt x="61" y="5056"/>
                    <a:pt x="10" y="5090"/>
                    <a:pt x="66" y="5090"/>
                  </a:cubicBezTo>
                  <a:cubicBezTo>
                    <a:pt x="84" y="5090"/>
                    <a:pt x="114" y="5087"/>
                    <a:pt x="160" y="5077"/>
                  </a:cubicBezTo>
                  <a:cubicBezTo>
                    <a:pt x="180" y="5082"/>
                    <a:pt x="194" y="5084"/>
                    <a:pt x="203" y="5084"/>
                  </a:cubicBezTo>
                  <a:cubicBezTo>
                    <a:pt x="270" y="5084"/>
                    <a:pt x="94" y="4969"/>
                    <a:pt x="68" y="4898"/>
                  </a:cubicBezTo>
                  <a:close/>
                  <a:moveTo>
                    <a:pt x="381" y="5294"/>
                  </a:moveTo>
                  <a:cubicBezTo>
                    <a:pt x="379" y="5295"/>
                    <a:pt x="377" y="5295"/>
                    <a:pt x="376" y="5295"/>
                  </a:cubicBezTo>
                  <a:cubicBezTo>
                    <a:pt x="383" y="5295"/>
                    <a:pt x="388" y="5295"/>
                    <a:pt x="391" y="5295"/>
                  </a:cubicBezTo>
                  <a:cubicBezTo>
                    <a:pt x="402" y="5295"/>
                    <a:pt x="396" y="5295"/>
                    <a:pt x="381" y="5294"/>
                  </a:cubicBezTo>
                  <a:close/>
                  <a:moveTo>
                    <a:pt x="13077" y="0"/>
                  </a:moveTo>
                  <a:cubicBezTo>
                    <a:pt x="13070" y="51"/>
                    <a:pt x="10696" y="69"/>
                    <a:pt x="8566" y="69"/>
                  </a:cubicBezTo>
                  <a:cubicBezTo>
                    <a:pt x="6810" y="69"/>
                    <a:pt x="5219" y="57"/>
                    <a:pt x="5256" y="42"/>
                  </a:cubicBezTo>
                  <a:cubicBezTo>
                    <a:pt x="5218" y="41"/>
                    <a:pt x="5180" y="41"/>
                    <a:pt x="5142" y="41"/>
                  </a:cubicBezTo>
                  <a:cubicBezTo>
                    <a:pt x="3604" y="41"/>
                    <a:pt x="2367" y="862"/>
                    <a:pt x="1704" y="1985"/>
                  </a:cubicBezTo>
                  <a:cubicBezTo>
                    <a:pt x="1722" y="1982"/>
                    <a:pt x="1745" y="1888"/>
                    <a:pt x="1845" y="1888"/>
                  </a:cubicBezTo>
                  <a:cubicBezTo>
                    <a:pt x="1896" y="1888"/>
                    <a:pt x="1969" y="1913"/>
                    <a:pt x="2073" y="1989"/>
                  </a:cubicBezTo>
                  <a:cubicBezTo>
                    <a:pt x="1665" y="2110"/>
                    <a:pt x="1982" y="2038"/>
                    <a:pt x="1493" y="2131"/>
                  </a:cubicBezTo>
                  <a:cubicBezTo>
                    <a:pt x="1665" y="2153"/>
                    <a:pt x="1636" y="2164"/>
                    <a:pt x="1572" y="2164"/>
                  </a:cubicBezTo>
                  <a:cubicBezTo>
                    <a:pt x="1536" y="2164"/>
                    <a:pt x="1487" y="2160"/>
                    <a:pt x="1460" y="2152"/>
                  </a:cubicBezTo>
                  <a:lnTo>
                    <a:pt x="1460" y="2152"/>
                  </a:lnTo>
                  <a:cubicBezTo>
                    <a:pt x="1633" y="2215"/>
                    <a:pt x="417" y="4192"/>
                    <a:pt x="90" y="4852"/>
                  </a:cubicBezTo>
                  <a:lnTo>
                    <a:pt x="90" y="4852"/>
                  </a:lnTo>
                  <a:cubicBezTo>
                    <a:pt x="95" y="4851"/>
                    <a:pt x="100" y="4849"/>
                    <a:pt x="107" y="4848"/>
                  </a:cubicBezTo>
                  <a:cubicBezTo>
                    <a:pt x="297" y="4848"/>
                    <a:pt x="216" y="4864"/>
                    <a:pt x="394" y="5008"/>
                  </a:cubicBezTo>
                  <a:cubicBezTo>
                    <a:pt x="388" y="5012"/>
                    <a:pt x="380" y="5014"/>
                    <a:pt x="372" y="5014"/>
                  </a:cubicBezTo>
                  <a:cubicBezTo>
                    <a:pt x="331" y="5014"/>
                    <a:pt x="274" y="4966"/>
                    <a:pt x="238" y="4966"/>
                  </a:cubicBezTo>
                  <a:cubicBezTo>
                    <a:pt x="228" y="4966"/>
                    <a:pt x="220" y="4970"/>
                    <a:pt x="214" y="4980"/>
                  </a:cubicBezTo>
                  <a:cubicBezTo>
                    <a:pt x="371" y="5068"/>
                    <a:pt x="227" y="5075"/>
                    <a:pt x="114" y="5307"/>
                  </a:cubicBezTo>
                  <a:cubicBezTo>
                    <a:pt x="149" y="5295"/>
                    <a:pt x="227" y="5292"/>
                    <a:pt x="292" y="5292"/>
                  </a:cubicBezTo>
                  <a:cubicBezTo>
                    <a:pt x="329" y="5292"/>
                    <a:pt x="362" y="5293"/>
                    <a:pt x="381" y="5294"/>
                  </a:cubicBezTo>
                  <a:lnTo>
                    <a:pt x="381" y="5294"/>
                  </a:lnTo>
                  <a:cubicBezTo>
                    <a:pt x="577" y="5226"/>
                    <a:pt x="2145" y="2423"/>
                    <a:pt x="2084" y="2423"/>
                  </a:cubicBezTo>
                  <a:lnTo>
                    <a:pt x="2084" y="2423"/>
                  </a:lnTo>
                  <a:cubicBezTo>
                    <a:pt x="2084" y="2423"/>
                    <a:pt x="2084" y="2423"/>
                    <a:pt x="2084" y="2423"/>
                  </a:cubicBezTo>
                  <a:cubicBezTo>
                    <a:pt x="2773" y="1243"/>
                    <a:pt x="3876" y="587"/>
                    <a:pt x="5353" y="534"/>
                  </a:cubicBezTo>
                  <a:lnTo>
                    <a:pt x="5353" y="534"/>
                  </a:lnTo>
                  <a:cubicBezTo>
                    <a:pt x="5089" y="545"/>
                    <a:pt x="12994" y="564"/>
                    <a:pt x="13038" y="566"/>
                  </a:cubicBezTo>
                  <a:cubicBezTo>
                    <a:pt x="13305" y="575"/>
                    <a:pt x="13947" y="714"/>
                    <a:pt x="14473" y="879"/>
                  </a:cubicBezTo>
                  <a:cubicBezTo>
                    <a:pt x="14499" y="870"/>
                    <a:pt x="14526" y="857"/>
                    <a:pt x="14547" y="840"/>
                  </a:cubicBezTo>
                  <a:lnTo>
                    <a:pt x="14547" y="840"/>
                  </a:lnTo>
                  <a:cubicBezTo>
                    <a:pt x="14560" y="848"/>
                    <a:pt x="14575" y="855"/>
                    <a:pt x="14591" y="862"/>
                  </a:cubicBezTo>
                  <a:lnTo>
                    <a:pt x="14591" y="862"/>
                  </a:lnTo>
                  <a:cubicBezTo>
                    <a:pt x="14585" y="852"/>
                    <a:pt x="14615" y="847"/>
                    <a:pt x="14672" y="847"/>
                  </a:cubicBezTo>
                  <a:cubicBezTo>
                    <a:pt x="14699" y="847"/>
                    <a:pt x="14733" y="848"/>
                    <a:pt x="14771" y="850"/>
                  </a:cubicBezTo>
                  <a:lnTo>
                    <a:pt x="14771" y="850"/>
                  </a:lnTo>
                  <a:cubicBezTo>
                    <a:pt x="14566" y="835"/>
                    <a:pt x="14677" y="839"/>
                    <a:pt x="14719" y="828"/>
                  </a:cubicBezTo>
                  <a:cubicBezTo>
                    <a:pt x="14811" y="766"/>
                    <a:pt x="14773" y="741"/>
                    <a:pt x="14802" y="741"/>
                  </a:cubicBezTo>
                  <a:cubicBezTo>
                    <a:pt x="14816" y="741"/>
                    <a:pt x="14844" y="747"/>
                    <a:pt x="14906" y="756"/>
                  </a:cubicBezTo>
                  <a:cubicBezTo>
                    <a:pt x="14955" y="749"/>
                    <a:pt x="15011" y="721"/>
                    <a:pt x="14969" y="638"/>
                  </a:cubicBezTo>
                  <a:cubicBezTo>
                    <a:pt x="14376" y="232"/>
                    <a:pt x="13680" y="0"/>
                    <a:pt x="1307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74" name="Google Shape;3474;p37"/>
            <p:cNvSpPr/>
            <p:nvPr/>
          </p:nvSpPr>
          <p:spPr>
            <a:xfrm>
              <a:off x="3936850" y="1771100"/>
              <a:ext cx="6000" cy="3375"/>
            </a:xfrm>
            <a:custGeom>
              <a:avLst/>
              <a:gdLst/>
              <a:ahLst/>
              <a:cxnLst/>
              <a:rect l="l" t="t" r="r" b="b"/>
              <a:pathLst>
                <a:path w="240" h="135" extrusionOk="0">
                  <a:moveTo>
                    <a:pt x="239" y="0"/>
                  </a:moveTo>
                  <a:cubicBezTo>
                    <a:pt x="239" y="0"/>
                    <a:pt x="239" y="0"/>
                    <a:pt x="239" y="0"/>
                  </a:cubicBezTo>
                  <a:lnTo>
                    <a:pt x="239" y="0"/>
                  </a:lnTo>
                  <a:cubicBezTo>
                    <a:pt x="239" y="0"/>
                    <a:pt x="239" y="0"/>
                    <a:pt x="239" y="0"/>
                  </a:cubicBezTo>
                  <a:close/>
                  <a:moveTo>
                    <a:pt x="239" y="0"/>
                  </a:moveTo>
                  <a:lnTo>
                    <a:pt x="239" y="0"/>
                  </a:lnTo>
                  <a:cubicBezTo>
                    <a:pt x="161" y="47"/>
                    <a:pt x="82" y="88"/>
                    <a:pt x="1" y="135"/>
                  </a:cubicBezTo>
                  <a:lnTo>
                    <a:pt x="1" y="135"/>
                  </a:lnTo>
                  <a:cubicBezTo>
                    <a:pt x="5" y="134"/>
                    <a:pt x="63" y="133"/>
                    <a:pt x="121" y="133"/>
                  </a:cubicBezTo>
                  <a:cubicBezTo>
                    <a:pt x="179" y="133"/>
                    <a:pt x="236" y="134"/>
                    <a:pt x="237" y="135"/>
                  </a:cubicBezTo>
                  <a:lnTo>
                    <a:pt x="237" y="135"/>
                  </a:lnTo>
                  <a:cubicBezTo>
                    <a:pt x="239" y="130"/>
                    <a:pt x="237" y="3"/>
                    <a:pt x="239" y="0"/>
                  </a:cubicBezTo>
                  <a:close/>
                  <a:moveTo>
                    <a:pt x="1" y="135"/>
                  </a:moveTo>
                  <a:cubicBezTo>
                    <a:pt x="1" y="135"/>
                    <a:pt x="1" y="135"/>
                    <a:pt x="1" y="135"/>
                  </a:cubicBezTo>
                  <a:cubicBezTo>
                    <a:pt x="1" y="135"/>
                    <a:pt x="1" y="135"/>
                    <a:pt x="1" y="135"/>
                  </a:cubicBezTo>
                  <a:close/>
                  <a:moveTo>
                    <a:pt x="237" y="135"/>
                  </a:moveTo>
                  <a:lnTo>
                    <a:pt x="237" y="135"/>
                  </a:lnTo>
                  <a:cubicBezTo>
                    <a:pt x="237" y="135"/>
                    <a:pt x="237" y="135"/>
                    <a:pt x="237" y="135"/>
                  </a:cubicBezTo>
                  <a:cubicBezTo>
                    <a:pt x="237" y="135"/>
                    <a:pt x="237" y="135"/>
                    <a:pt x="237" y="13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75" name="Google Shape;3475;p37"/>
            <p:cNvSpPr/>
            <p:nvPr/>
          </p:nvSpPr>
          <p:spPr>
            <a:xfrm>
              <a:off x="3763750" y="1921325"/>
              <a:ext cx="3250" cy="3775"/>
            </a:xfrm>
            <a:custGeom>
              <a:avLst/>
              <a:gdLst/>
              <a:ahLst/>
              <a:cxnLst/>
              <a:rect l="l" t="t" r="r" b="b"/>
              <a:pathLst>
                <a:path w="130" h="151" extrusionOk="0">
                  <a:moveTo>
                    <a:pt x="0" y="0"/>
                  </a:moveTo>
                  <a:cubicBezTo>
                    <a:pt x="0" y="0"/>
                    <a:pt x="86" y="151"/>
                    <a:pt x="88" y="151"/>
                  </a:cubicBezTo>
                  <a:cubicBezTo>
                    <a:pt x="102" y="139"/>
                    <a:pt x="116" y="128"/>
                    <a:pt x="130" y="118"/>
                  </a:cubicBezTo>
                  <a:cubicBezTo>
                    <a:pt x="81" y="35"/>
                    <a:pt x="39" y="3"/>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76" name="Google Shape;3476;p37"/>
            <p:cNvSpPr/>
            <p:nvPr/>
          </p:nvSpPr>
          <p:spPr>
            <a:xfrm>
              <a:off x="3857500" y="1926050"/>
              <a:ext cx="4200" cy="5200"/>
            </a:xfrm>
            <a:custGeom>
              <a:avLst/>
              <a:gdLst/>
              <a:ahLst/>
              <a:cxnLst/>
              <a:rect l="l" t="t" r="r" b="b"/>
              <a:pathLst>
                <a:path w="168" h="208" extrusionOk="0">
                  <a:moveTo>
                    <a:pt x="43" y="0"/>
                  </a:moveTo>
                  <a:cubicBezTo>
                    <a:pt x="18" y="0"/>
                    <a:pt x="0" y="1"/>
                    <a:pt x="1" y="1"/>
                  </a:cubicBezTo>
                  <a:cubicBezTo>
                    <a:pt x="1" y="1"/>
                    <a:pt x="96" y="203"/>
                    <a:pt x="96" y="208"/>
                  </a:cubicBezTo>
                  <a:lnTo>
                    <a:pt x="96" y="208"/>
                  </a:lnTo>
                  <a:cubicBezTo>
                    <a:pt x="128" y="140"/>
                    <a:pt x="152" y="71"/>
                    <a:pt x="166" y="1"/>
                  </a:cubicBezTo>
                  <a:cubicBezTo>
                    <a:pt x="167" y="1"/>
                    <a:pt x="92" y="0"/>
                    <a:pt x="43" y="0"/>
                  </a:cubicBezTo>
                  <a:close/>
                  <a:moveTo>
                    <a:pt x="96" y="208"/>
                  </a:moveTo>
                  <a:cubicBezTo>
                    <a:pt x="96" y="208"/>
                    <a:pt x="96" y="208"/>
                    <a:pt x="96" y="208"/>
                  </a:cubicBezTo>
                  <a:cubicBezTo>
                    <a:pt x="96" y="208"/>
                    <a:pt x="96" y="208"/>
                    <a:pt x="96" y="208"/>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77" name="Google Shape;3477;p37"/>
            <p:cNvSpPr/>
            <p:nvPr/>
          </p:nvSpPr>
          <p:spPr>
            <a:xfrm>
              <a:off x="3886900" y="1753700"/>
              <a:ext cx="6625" cy="8950"/>
            </a:xfrm>
            <a:custGeom>
              <a:avLst/>
              <a:gdLst/>
              <a:ahLst/>
              <a:cxnLst/>
              <a:rect l="l" t="t" r="r" b="b"/>
              <a:pathLst>
                <a:path w="265" h="358" extrusionOk="0">
                  <a:moveTo>
                    <a:pt x="42" y="1"/>
                  </a:moveTo>
                  <a:cubicBezTo>
                    <a:pt x="37" y="33"/>
                    <a:pt x="23" y="66"/>
                    <a:pt x="0" y="94"/>
                  </a:cubicBezTo>
                  <a:lnTo>
                    <a:pt x="0" y="94"/>
                  </a:lnTo>
                  <a:cubicBezTo>
                    <a:pt x="0" y="94"/>
                    <a:pt x="0" y="94"/>
                    <a:pt x="0" y="94"/>
                  </a:cubicBezTo>
                  <a:cubicBezTo>
                    <a:pt x="0" y="94"/>
                    <a:pt x="0" y="94"/>
                    <a:pt x="0" y="94"/>
                  </a:cubicBezTo>
                  <a:cubicBezTo>
                    <a:pt x="0" y="94"/>
                    <a:pt x="0" y="94"/>
                    <a:pt x="0" y="94"/>
                  </a:cubicBezTo>
                  <a:lnTo>
                    <a:pt x="0" y="94"/>
                  </a:lnTo>
                  <a:cubicBezTo>
                    <a:pt x="0" y="100"/>
                    <a:pt x="3" y="358"/>
                    <a:pt x="3" y="358"/>
                  </a:cubicBezTo>
                  <a:cubicBezTo>
                    <a:pt x="5" y="356"/>
                    <a:pt x="149" y="314"/>
                    <a:pt x="146" y="314"/>
                  </a:cubicBezTo>
                  <a:cubicBezTo>
                    <a:pt x="265" y="217"/>
                    <a:pt x="160" y="75"/>
                    <a:pt x="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78" name="Google Shape;3478;p37"/>
            <p:cNvSpPr/>
            <p:nvPr/>
          </p:nvSpPr>
          <p:spPr>
            <a:xfrm>
              <a:off x="3845625" y="1926025"/>
              <a:ext cx="8775" cy="6800"/>
            </a:xfrm>
            <a:custGeom>
              <a:avLst/>
              <a:gdLst/>
              <a:ahLst/>
              <a:cxnLst/>
              <a:rect l="l" t="t" r="r" b="b"/>
              <a:pathLst>
                <a:path w="351" h="272" extrusionOk="0">
                  <a:moveTo>
                    <a:pt x="205" y="0"/>
                  </a:moveTo>
                  <a:cubicBezTo>
                    <a:pt x="91" y="2"/>
                    <a:pt x="3" y="95"/>
                    <a:pt x="1" y="206"/>
                  </a:cubicBezTo>
                  <a:cubicBezTo>
                    <a:pt x="3" y="230"/>
                    <a:pt x="5" y="250"/>
                    <a:pt x="8" y="271"/>
                  </a:cubicBezTo>
                  <a:cubicBezTo>
                    <a:pt x="8" y="269"/>
                    <a:pt x="168" y="216"/>
                    <a:pt x="172" y="213"/>
                  </a:cubicBezTo>
                  <a:cubicBezTo>
                    <a:pt x="149" y="203"/>
                    <a:pt x="60" y="135"/>
                    <a:pt x="71" y="135"/>
                  </a:cubicBezTo>
                  <a:cubicBezTo>
                    <a:pt x="74" y="135"/>
                    <a:pt x="87" y="142"/>
                    <a:pt x="117" y="160"/>
                  </a:cubicBezTo>
                  <a:cubicBezTo>
                    <a:pt x="134" y="165"/>
                    <a:pt x="149" y="167"/>
                    <a:pt x="163" y="167"/>
                  </a:cubicBezTo>
                  <a:cubicBezTo>
                    <a:pt x="257" y="167"/>
                    <a:pt x="292" y="65"/>
                    <a:pt x="351" y="0"/>
                  </a:cubicBezTo>
                  <a:cubicBezTo>
                    <a:pt x="348" y="0"/>
                    <a:pt x="284" y="1"/>
                    <a:pt x="242" y="1"/>
                  </a:cubicBezTo>
                  <a:cubicBezTo>
                    <a:pt x="220" y="1"/>
                    <a:pt x="205" y="1"/>
                    <a:pt x="20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79" name="Google Shape;3479;p37"/>
            <p:cNvSpPr/>
            <p:nvPr/>
          </p:nvSpPr>
          <p:spPr>
            <a:xfrm>
              <a:off x="3832250" y="1954975"/>
              <a:ext cx="17800" cy="6825"/>
            </a:xfrm>
            <a:custGeom>
              <a:avLst/>
              <a:gdLst/>
              <a:ahLst/>
              <a:cxnLst/>
              <a:rect l="l" t="t" r="r" b="b"/>
              <a:pathLst>
                <a:path w="712" h="273" extrusionOk="0">
                  <a:moveTo>
                    <a:pt x="711" y="108"/>
                  </a:moveTo>
                  <a:cubicBezTo>
                    <a:pt x="711" y="108"/>
                    <a:pt x="710" y="108"/>
                    <a:pt x="710" y="108"/>
                  </a:cubicBezTo>
                  <a:lnTo>
                    <a:pt x="710" y="108"/>
                  </a:lnTo>
                  <a:cubicBezTo>
                    <a:pt x="710" y="108"/>
                    <a:pt x="711" y="108"/>
                    <a:pt x="712" y="108"/>
                  </a:cubicBezTo>
                  <a:cubicBezTo>
                    <a:pt x="712" y="108"/>
                    <a:pt x="712" y="108"/>
                    <a:pt x="711" y="108"/>
                  </a:cubicBezTo>
                  <a:close/>
                  <a:moveTo>
                    <a:pt x="212" y="0"/>
                  </a:moveTo>
                  <a:cubicBezTo>
                    <a:pt x="152" y="0"/>
                    <a:pt x="84" y="18"/>
                    <a:pt x="0" y="68"/>
                  </a:cubicBezTo>
                  <a:cubicBezTo>
                    <a:pt x="186" y="159"/>
                    <a:pt x="383" y="226"/>
                    <a:pt x="587" y="272"/>
                  </a:cubicBezTo>
                  <a:cubicBezTo>
                    <a:pt x="554" y="254"/>
                    <a:pt x="519" y="242"/>
                    <a:pt x="482" y="242"/>
                  </a:cubicBezTo>
                  <a:cubicBezTo>
                    <a:pt x="487" y="242"/>
                    <a:pt x="685" y="116"/>
                    <a:pt x="710" y="108"/>
                  </a:cubicBezTo>
                  <a:lnTo>
                    <a:pt x="710" y="108"/>
                  </a:lnTo>
                  <a:cubicBezTo>
                    <a:pt x="689" y="110"/>
                    <a:pt x="670" y="111"/>
                    <a:pt x="652" y="111"/>
                  </a:cubicBezTo>
                  <a:cubicBezTo>
                    <a:pt x="463" y="111"/>
                    <a:pt x="361" y="0"/>
                    <a:pt x="21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80" name="Google Shape;3480;p37"/>
            <p:cNvSpPr/>
            <p:nvPr/>
          </p:nvSpPr>
          <p:spPr>
            <a:xfrm>
              <a:off x="3972200" y="1961250"/>
              <a:ext cx="12775" cy="2525"/>
            </a:xfrm>
            <a:custGeom>
              <a:avLst/>
              <a:gdLst/>
              <a:ahLst/>
              <a:cxnLst/>
              <a:rect l="l" t="t" r="r" b="b"/>
              <a:pathLst>
                <a:path w="511" h="101" extrusionOk="0">
                  <a:moveTo>
                    <a:pt x="450" y="1"/>
                  </a:moveTo>
                  <a:cubicBezTo>
                    <a:pt x="355" y="39"/>
                    <a:pt x="236" y="54"/>
                    <a:pt x="149" y="54"/>
                  </a:cubicBezTo>
                  <a:cubicBezTo>
                    <a:pt x="103" y="54"/>
                    <a:pt x="66" y="49"/>
                    <a:pt x="45" y="42"/>
                  </a:cubicBezTo>
                  <a:cubicBezTo>
                    <a:pt x="36" y="63"/>
                    <a:pt x="19" y="84"/>
                    <a:pt x="1" y="100"/>
                  </a:cubicBezTo>
                  <a:lnTo>
                    <a:pt x="511" y="100"/>
                  </a:lnTo>
                  <a:cubicBezTo>
                    <a:pt x="492" y="65"/>
                    <a:pt x="471" y="33"/>
                    <a:pt x="45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81" name="Google Shape;3481;p37"/>
            <p:cNvSpPr/>
            <p:nvPr/>
          </p:nvSpPr>
          <p:spPr>
            <a:xfrm>
              <a:off x="3767625" y="1919400"/>
              <a:ext cx="23900" cy="28200"/>
            </a:xfrm>
            <a:custGeom>
              <a:avLst/>
              <a:gdLst/>
              <a:ahLst/>
              <a:cxnLst/>
              <a:rect l="l" t="t" r="r" b="b"/>
              <a:pathLst>
                <a:path w="956" h="1128" extrusionOk="0">
                  <a:moveTo>
                    <a:pt x="406" y="1"/>
                  </a:moveTo>
                  <a:lnTo>
                    <a:pt x="406" y="1"/>
                  </a:lnTo>
                  <a:cubicBezTo>
                    <a:pt x="248" y="82"/>
                    <a:pt x="72" y="170"/>
                    <a:pt x="0" y="304"/>
                  </a:cubicBezTo>
                  <a:cubicBezTo>
                    <a:pt x="5" y="304"/>
                    <a:pt x="74" y="324"/>
                    <a:pt x="79" y="340"/>
                  </a:cubicBezTo>
                  <a:lnTo>
                    <a:pt x="79" y="340"/>
                  </a:lnTo>
                  <a:cubicBezTo>
                    <a:pt x="79" y="340"/>
                    <a:pt x="78" y="339"/>
                    <a:pt x="76" y="339"/>
                  </a:cubicBezTo>
                  <a:cubicBezTo>
                    <a:pt x="64" y="339"/>
                    <a:pt x="14" y="371"/>
                    <a:pt x="14" y="381"/>
                  </a:cubicBezTo>
                  <a:cubicBezTo>
                    <a:pt x="17" y="381"/>
                    <a:pt x="226" y="761"/>
                    <a:pt x="239" y="761"/>
                  </a:cubicBezTo>
                  <a:cubicBezTo>
                    <a:pt x="239" y="761"/>
                    <a:pt x="239" y="761"/>
                    <a:pt x="239" y="761"/>
                  </a:cubicBezTo>
                  <a:cubicBezTo>
                    <a:pt x="311" y="886"/>
                    <a:pt x="388" y="1009"/>
                    <a:pt x="471" y="1127"/>
                  </a:cubicBezTo>
                  <a:cubicBezTo>
                    <a:pt x="527" y="1111"/>
                    <a:pt x="585" y="1097"/>
                    <a:pt x="643" y="1088"/>
                  </a:cubicBezTo>
                  <a:cubicBezTo>
                    <a:pt x="648" y="1091"/>
                    <a:pt x="655" y="1092"/>
                    <a:pt x="663" y="1092"/>
                  </a:cubicBezTo>
                  <a:cubicBezTo>
                    <a:pt x="727" y="1092"/>
                    <a:pt x="857" y="1014"/>
                    <a:pt x="955" y="910"/>
                  </a:cubicBezTo>
                  <a:cubicBezTo>
                    <a:pt x="853" y="770"/>
                    <a:pt x="775" y="636"/>
                    <a:pt x="687" y="513"/>
                  </a:cubicBezTo>
                  <a:cubicBezTo>
                    <a:pt x="694" y="497"/>
                    <a:pt x="399" y="12"/>
                    <a:pt x="40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82" name="Google Shape;3482;p37"/>
            <p:cNvSpPr/>
            <p:nvPr/>
          </p:nvSpPr>
          <p:spPr>
            <a:xfrm>
              <a:off x="4074900" y="1633875"/>
              <a:ext cx="159175" cy="321725"/>
            </a:xfrm>
            <a:custGeom>
              <a:avLst/>
              <a:gdLst/>
              <a:ahLst/>
              <a:cxnLst/>
              <a:rect l="l" t="t" r="r" b="b"/>
              <a:pathLst>
                <a:path w="6367" h="12869" extrusionOk="0">
                  <a:moveTo>
                    <a:pt x="5858" y="3937"/>
                  </a:moveTo>
                  <a:cubicBezTo>
                    <a:pt x="5856" y="3946"/>
                    <a:pt x="5850" y="3946"/>
                    <a:pt x="5833" y="3946"/>
                  </a:cubicBezTo>
                  <a:lnTo>
                    <a:pt x="5833" y="3946"/>
                  </a:lnTo>
                  <a:cubicBezTo>
                    <a:pt x="5843" y="3945"/>
                    <a:pt x="5851" y="3942"/>
                    <a:pt x="5858" y="3937"/>
                  </a:cubicBezTo>
                  <a:close/>
                  <a:moveTo>
                    <a:pt x="5745" y="3960"/>
                  </a:moveTo>
                  <a:lnTo>
                    <a:pt x="5745" y="3960"/>
                  </a:lnTo>
                  <a:cubicBezTo>
                    <a:pt x="5781" y="3973"/>
                    <a:pt x="5803" y="4005"/>
                    <a:pt x="5795" y="4005"/>
                  </a:cubicBezTo>
                  <a:cubicBezTo>
                    <a:pt x="5790" y="4005"/>
                    <a:pt x="5775" y="3994"/>
                    <a:pt x="5745" y="3960"/>
                  </a:cubicBezTo>
                  <a:close/>
                  <a:moveTo>
                    <a:pt x="4918" y="6257"/>
                  </a:moveTo>
                  <a:lnTo>
                    <a:pt x="4918" y="6257"/>
                  </a:lnTo>
                  <a:cubicBezTo>
                    <a:pt x="4919" y="6279"/>
                    <a:pt x="4925" y="6298"/>
                    <a:pt x="4938" y="6308"/>
                  </a:cubicBezTo>
                  <a:cubicBezTo>
                    <a:pt x="4937" y="6278"/>
                    <a:pt x="4929" y="6263"/>
                    <a:pt x="4918" y="6257"/>
                  </a:cubicBezTo>
                  <a:close/>
                  <a:moveTo>
                    <a:pt x="4960" y="6534"/>
                  </a:moveTo>
                  <a:cubicBezTo>
                    <a:pt x="4951" y="6534"/>
                    <a:pt x="4937" y="6544"/>
                    <a:pt x="4918" y="6563"/>
                  </a:cubicBezTo>
                  <a:lnTo>
                    <a:pt x="4918" y="6563"/>
                  </a:lnTo>
                  <a:cubicBezTo>
                    <a:pt x="4934" y="6560"/>
                    <a:pt x="4951" y="6552"/>
                    <a:pt x="4969" y="6540"/>
                  </a:cubicBezTo>
                  <a:cubicBezTo>
                    <a:pt x="4967" y="6536"/>
                    <a:pt x="4964" y="6534"/>
                    <a:pt x="4960" y="6534"/>
                  </a:cubicBezTo>
                  <a:close/>
                  <a:moveTo>
                    <a:pt x="4361" y="6584"/>
                  </a:moveTo>
                  <a:lnTo>
                    <a:pt x="4361" y="6584"/>
                  </a:lnTo>
                  <a:cubicBezTo>
                    <a:pt x="4382" y="6781"/>
                    <a:pt x="4368" y="6621"/>
                    <a:pt x="4347" y="6771"/>
                  </a:cubicBezTo>
                  <a:cubicBezTo>
                    <a:pt x="4356" y="6767"/>
                    <a:pt x="4389" y="6718"/>
                    <a:pt x="4438" y="6638"/>
                  </a:cubicBezTo>
                  <a:lnTo>
                    <a:pt x="4438" y="6638"/>
                  </a:lnTo>
                  <a:cubicBezTo>
                    <a:pt x="4415" y="6623"/>
                    <a:pt x="4389" y="6605"/>
                    <a:pt x="4361" y="6584"/>
                  </a:cubicBezTo>
                  <a:close/>
                  <a:moveTo>
                    <a:pt x="3873" y="7615"/>
                  </a:moveTo>
                  <a:cubicBezTo>
                    <a:pt x="3854" y="7635"/>
                    <a:pt x="3838" y="7666"/>
                    <a:pt x="3826" y="7714"/>
                  </a:cubicBezTo>
                  <a:lnTo>
                    <a:pt x="3826" y="7714"/>
                  </a:lnTo>
                  <a:cubicBezTo>
                    <a:pt x="3836" y="7686"/>
                    <a:pt x="3853" y="7652"/>
                    <a:pt x="3873" y="7615"/>
                  </a:cubicBezTo>
                  <a:close/>
                  <a:moveTo>
                    <a:pt x="2868" y="9331"/>
                  </a:moveTo>
                  <a:lnTo>
                    <a:pt x="2868" y="9331"/>
                  </a:lnTo>
                  <a:cubicBezTo>
                    <a:pt x="2891" y="9338"/>
                    <a:pt x="2910" y="9352"/>
                    <a:pt x="2924" y="9370"/>
                  </a:cubicBezTo>
                  <a:lnTo>
                    <a:pt x="2922" y="9370"/>
                  </a:lnTo>
                  <a:cubicBezTo>
                    <a:pt x="2896" y="9368"/>
                    <a:pt x="2878" y="9352"/>
                    <a:pt x="2868" y="9331"/>
                  </a:cubicBezTo>
                  <a:close/>
                  <a:moveTo>
                    <a:pt x="3040" y="9356"/>
                  </a:moveTo>
                  <a:cubicBezTo>
                    <a:pt x="3064" y="9356"/>
                    <a:pt x="3073" y="9370"/>
                    <a:pt x="3051" y="9423"/>
                  </a:cubicBezTo>
                  <a:cubicBezTo>
                    <a:pt x="3024" y="9446"/>
                    <a:pt x="3004" y="9455"/>
                    <a:pt x="2990" y="9455"/>
                  </a:cubicBezTo>
                  <a:cubicBezTo>
                    <a:pt x="2956" y="9455"/>
                    <a:pt x="2947" y="9409"/>
                    <a:pt x="2922" y="9370"/>
                  </a:cubicBezTo>
                  <a:lnTo>
                    <a:pt x="2922" y="9370"/>
                  </a:lnTo>
                  <a:cubicBezTo>
                    <a:pt x="2927" y="9371"/>
                    <a:pt x="2933" y="9371"/>
                    <a:pt x="2938" y="9371"/>
                  </a:cubicBezTo>
                  <a:cubicBezTo>
                    <a:pt x="2974" y="9371"/>
                    <a:pt x="3015" y="9356"/>
                    <a:pt x="3040" y="9356"/>
                  </a:cubicBezTo>
                  <a:close/>
                  <a:moveTo>
                    <a:pt x="4796" y="1"/>
                  </a:moveTo>
                  <a:cubicBezTo>
                    <a:pt x="4791" y="1"/>
                    <a:pt x="4789" y="4"/>
                    <a:pt x="4788" y="11"/>
                  </a:cubicBezTo>
                  <a:cubicBezTo>
                    <a:pt x="4792" y="11"/>
                    <a:pt x="4795" y="11"/>
                    <a:pt x="4795" y="11"/>
                  </a:cubicBezTo>
                  <a:lnTo>
                    <a:pt x="4795" y="11"/>
                  </a:lnTo>
                  <a:cubicBezTo>
                    <a:pt x="4803" y="11"/>
                    <a:pt x="4413" y="60"/>
                    <a:pt x="4396" y="195"/>
                  </a:cubicBezTo>
                  <a:cubicBezTo>
                    <a:pt x="4398" y="219"/>
                    <a:pt x="5428" y="1837"/>
                    <a:pt x="5470" y="1837"/>
                  </a:cubicBezTo>
                  <a:cubicBezTo>
                    <a:pt x="5472" y="1837"/>
                    <a:pt x="5472" y="1836"/>
                    <a:pt x="5472" y="1834"/>
                  </a:cubicBezTo>
                  <a:lnTo>
                    <a:pt x="5472" y="1834"/>
                  </a:lnTo>
                  <a:cubicBezTo>
                    <a:pt x="5796" y="2636"/>
                    <a:pt x="5952" y="3234"/>
                    <a:pt x="5768" y="3920"/>
                  </a:cubicBezTo>
                  <a:cubicBezTo>
                    <a:pt x="5788" y="3937"/>
                    <a:pt x="5808" y="3946"/>
                    <a:pt x="5826" y="3946"/>
                  </a:cubicBezTo>
                  <a:lnTo>
                    <a:pt x="5826" y="3946"/>
                  </a:lnTo>
                  <a:cubicBezTo>
                    <a:pt x="5809" y="3947"/>
                    <a:pt x="5783" y="3949"/>
                    <a:pt x="5744" y="3959"/>
                  </a:cubicBezTo>
                  <a:lnTo>
                    <a:pt x="5744" y="3959"/>
                  </a:lnTo>
                  <a:cubicBezTo>
                    <a:pt x="5737" y="3951"/>
                    <a:pt x="5729" y="3941"/>
                    <a:pt x="5720" y="3929"/>
                  </a:cubicBezTo>
                  <a:cubicBezTo>
                    <a:pt x="5671" y="4136"/>
                    <a:pt x="5657" y="4314"/>
                    <a:pt x="5481" y="4597"/>
                  </a:cubicBezTo>
                  <a:cubicBezTo>
                    <a:pt x="5546" y="4698"/>
                    <a:pt x="4721" y="6180"/>
                    <a:pt x="4438" y="6638"/>
                  </a:cubicBezTo>
                  <a:lnTo>
                    <a:pt x="4438" y="6638"/>
                  </a:lnTo>
                  <a:cubicBezTo>
                    <a:pt x="4532" y="6700"/>
                    <a:pt x="4582" y="6727"/>
                    <a:pt x="4556" y="6836"/>
                  </a:cubicBezTo>
                  <a:cubicBezTo>
                    <a:pt x="4540" y="6996"/>
                    <a:pt x="4535" y="7071"/>
                    <a:pt x="4458" y="7071"/>
                  </a:cubicBezTo>
                  <a:cubicBezTo>
                    <a:pt x="4436" y="7071"/>
                    <a:pt x="4407" y="7065"/>
                    <a:pt x="4371" y="7052"/>
                  </a:cubicBezTo>
                  <a:cubicBezTo>
                    <a:pt x="4357" y="7057"/>
                    <a:pt x="4143" y="7170"/>
                    <a:pt x="4136" y="7210"/>
                  </a:cubicBezTo>
                  <a:cubicBezTo>
                    <a:pt x="4137" y="7209"/>
                    <a:pt x="4137" y="7209"/>
                    <a:pt x="4137" y="7209"/>
                  </a:cubicBezTo>
                  <a:lnTo>
                    <a:pt x="4137" y="7209"/>
                  </a:lnTo>
                  <a:cubicBezTo>
                    <a:pt x="4144" y="7209"/>
                    <a:pt x="3967" y="7445"/>
                    <a:pt x="3873" y="7615"/>
                  </a:cubicBezTo>
                  <a:lnTo>
                    <a:pt x="3873" y="7615"/>
                  </a:lnTo>
                  <a:cubicBezTo>
                    <a:pt x="3892" y="7595"/>
                    <a:pt x="3913" y="7587"/>
                    <a:pt x="3933" y="7587"/>
                  </a:cubicBezTo>
                  <a:cubicBezTo>
                    <a:pt x="3968" y="7587"/>
                    <a:pt x="3999" y="7611"/>
                    <a:pt x="4011" y="7638"/>
                  </a:cubicBezTo>
                  <a:cubicBezTo>
                    <a:pt x="4029" y="7707"/>
                    <a:pt x="3994" y="7730"/>
                    <a:pt x="3932" y="7730"/>
                  </a:cubicBezTo>
                  <a:cubicBezTo>
                    <a:pt x="3902" y="7730"/>
                    <a:pt x="3865" y="7724"/>
                    <a:pt x="3826" y="7715"/>
                  </a:cubicBezTo>
                  <a:lnTo>
                    <a:pt x="3826" y="7715"/>
                  </a:lnTo>
                  <a:cubicBezTo>
                    <a:pt x="3826" y="7715"/>
                    <a:pt x="3826" y="7715"/>
                    <a:pt x="3826" y="7714"/>
                  </a:cubicBezTo>
                  <a:lnTo>
                    <a:pt x="3826" y="7714"/>
                  </a:lnTo>
                  <a:cubicBezTo>
                    <a:pt x="3826" y="7715"/>
                    <a:pt x="3826" y="7715"/>
                    <a:pt x="3826" y="7715"/>
                  </a:cubicBezTo>
                  <a:lnTo>
                    <a:pt x="3826" y="7715"/>
                  </a:lnTo>
                  <a:cubicBezTo>
                    <a:pt x="3801" y="7710"/>
                    <a:pt x="3775" y="7703"/>
                    <a:pt x="3749" y="7696"/>
                  </a:cubicBezTo>
                  <a:cubicBezTo>
                    <a:pt x="3742" y="7733"/>
                    <a:pt x="1614" y="11359"/>
                    <a:pt x="1663" y="11496"/>
                  </a:cubicBezTo>
                  <a:cubicBezTo>
                    <a:pt x="1329" y="11983"/>
                    <a:pt x="703" y="12351"/>
                    <a:pt x="1" y="12750"/>
                  </a:cubicBezTo>
                  <a:cubicBezTo>
                    <a:pt x="6" y="12749"/>
                    <a:pt x="10" y="12749"/>
                    <a:pt x="15" y="12749"/>
                  </a:cubicBezTo>
                  <a:cubicBezTo>
                    <a:pt x="66" y="12749"/>
                    <a:pt x="71" y="12806"/>
                    <a:pt x="90" y="12806"/>
                  </a:cubicBezTo>
                  <a:cubicBezTo>
                    <a:pt x="95" y="12806"/>
                    <a:pt x="100" y="12803"/>
                    <a:pt x="107" y="12794"/>
                  </a:cubicBezTo>
                  <a:cubicBezTo>
                    <a:pt x="194" y="12847"/>
                    <a:pt x="278" y="12868"/>
                    <a:pt x="359" y="12868"/>
                  </a:cubicBezTo>
                  <a:cubicBezTo>
                    <a:pt x="710" y="12868"/>
                    <a:pt x="1013" y="12464"/>
                    <a:pt x="1334" y="12464"/>
                  </a:cubicBezTo>
                  <a:cubicBezTo>
                    <a:pt x="1362" y="12464"/>
                    <a:pt x="1391" y="12467"/>
                    <a:pt x="1419" y="12474"/>
                  </a:cubicBezTo>
                  <a:cubicBezTo>
                    <a:pt x="1642" y="12180"/>
                    <a:pt x="1848" y="11871"/>
                    <a:pt x="2036" y="11552"/>
                  </a:cubicBezTo>
                  <a:lnTo>
                    <a:pt x="2036" y="11552"/>
                  </a:lnTo>
                  <a:cubicBezTo>
                    <a:pt x="2036" y="11552"/>
                    <a:pt x="2036" y="11552"/>
                    <a:pt x="2036" y="11552"/>
                  </a:cubicBezTo>
                  <a:cubicBezTo>
                    <a:pt x="2042" y="11552"/>
                    <a:pt x="2759" y="10269"/>
                    <a:pt x="2757" y="10219"/>
                  </a:cubicBezTo>
                  <a:lnTo>
                    <a:pt x="2757" y="10219"/>
                  </a:lnTo>
                  <a:cubicBezTo>
                    <a:pt x="2687" y="10231"/>
                    <a:pt x="2703" y="10245"/>
                    <a:pt x="2698" y="10245"/>
                  </a:cubicBezTo>
                  <a:cubicBezTo>
                    <a:pt x="2695" y="10245"/>
                    <a:pt x="2687" y="10242"/>
                    <a:pt x="2660" y="10233"/>
                  </a:cubicBezTo>
                  <a:cubicBezTo>
                    <a:pt x="2727" y="10103"/>
                    <a:pt x="3017" y="10200"/>
                    <a:pt x="2827" y="10001"/>
                  </a:cubicBezTo>
                  <a:cubicBezTo>
                    <a:pt x="2783" y="9924"/>
                    <a:pt x="2595" y="9940"/>
                    <a:pt x="2655" y="9676"/>
                  </a:cubicBezTo>
                  <a:lnTo>
                    <a:pt x="2655" y="9676"/>
                  </a:lnTo>
                  <a:cubicBezTo>
                    <a:pt x="2987" y="9820"/>
                    <a:pt x="2678" y="9662"/>
                    <a:pt x="2952" y="10084"/>
                  </a:cubicBezTo>
                  <a:cubicBezTo>
                    <a:pt x="2913" y="9914"/>
                    <a:pt x="3145" y="9589"/>
                    <a:pt x="3193" y="9552"/>
                  </a:cubicBezTo>
                  <a:lnTo>
                    <a:pt x="3193" y="9552"/>
                  </a:lnTo>
                  <a:cubicBezTo>
                    <a:pt x="3197" y="9552"/>
                    <a:pt x="3200" y="9553"/>
                    <a:pt x="3202" y="9553"/>
                  </a:cubicBezTo>
                  <a:cubicBezTo>
                    <a:pt x="3203" y="9550"/>
                    <a:pt x="3202" y="9548"/>
                    <a:pt x="3200" y="9548"/>
                  </a:cubicBezTo>
                  <a:cubicBezTo>
                    <a:pt x="3199" y="9548"/>
                    <a:pt x="3197" y="9550"/>
                    <a:pt x="3193" y="9552"/>
                  </a:cubicBezTo>
                  <a:lnTo>
                    <a:pt x="3193" y="9552"/>
                  </a:lnTo>
                  <a:cubicBezTo>
                    <a:pt x="3184" y="9551"/>
                    <a:pt x="3172" y="9551"/>
                    <a:pt x="3164" y="9551"/>
                  </a:cubicBezTo>
                  <a:cubicBezTo>
                    <a:pt x="3152" y="9551"/>
                    <a:pt x="3148" y="9551"/>
                    <a:pt x="3165" y="9549"/>
                  </a:cubicBezTo>
                  <a:cubicBezTo>
                    <a:pt x="3175" y="9501"/>
                    <a:pt x="3179" y="9467"/>
                    <a:pt x="3175" y="9445"/>
                  </a:cubicBezTo>
                  <a:lnTo>
                    <a:pt x="3175" y="9445"/>
                  </a:lnTo>
                  <a:cubicBezTo>
                    <a:pt x="3209" y="9465"/>
                    <a:pt x="3240" y="9493"/>
                    <a:pt x="3228" y="9521"/>
                  </a:cubicBezTo>
                  <a:cubicBezTo>
                    <a:pt x="3227" y="9535"/>
                    <a:pt x="3227" y="9541"/>
                    <a:pt x="3227" y="9541"/>
                  </a:cubicBezTo>
                  <a:cubicBezTo>
                    <a:pt x="3229" y="9541"/>
                    <a:pt x="3245" y="9398"/>
                    <a:pt x="3262" y="9372"/>
                  </a:cubicBezTo>
                  <a:lnTo>
                    <a:pt x="3262" y="9372"/>
                  </a:lnTo>
                  <a:cubicBezTo>
                    <a:pt x="3268" y="9380"/>
                    <a:pt x="3274" y="9390"/>
                    <a:pt x="3281" y="9403"/>
                  </a:cubicBezTo>
                  <a:cubicBezTo>
                    <a:pt x="3277" y="9378"/>
                    <a:pt x="3272" y="9368"/>
                    <a:pt x="3268" y="9368"/>
                  </a:cubicBezTo>
                  <a:cubicBezTo>
                    <a:pt x="3266" y="9368"/>
                    <a:pt x="3264" y="9370"/>
                    <a:pt x="3262" y="9372"/>
                  </a:cubicBezTo>
                  <a:lnTo>
                    <a:pt x="3262" y="9372"/>
                  </a:lnTo>
                  <a:cubicBezTo>
                    <a:pt x="3248" y="9351"/>
                    <a:pt x="3239" y="9346"/>
                    <a:pt x="3234" y="9346"/>
                  </a:cubicBezTo>
                  <a:cubicBezTo>
                    <a:pt x="3229" y="9346"/>
                    <a:pt x="3227" y="9350"/>
                    <a:pt x="3227" y="9350"/>
                  </a:cubicBezTo>
                  <a:cubicBezTo>
                    <a:pt x="3227" y="9350"/>
                    <a:pt x="3231" y="9340"/>
                    <a:pt x="3235" y="9284"/>
                  </a:cubicBezTo>
                  <a:cubicBezTo>
                    <a:pt x="3184" y="9113"/>
                    <a:pt x="3288" y="8957"/>
                    <a:pt x="3429" y="8802"/>
                  </a:cubicBezTo>
                  <a:cubicBezTo>
                    <a:pt x="3446" y="8787"/>
                    <a:pt x="3464" y="8763"/>
                    <a:pt x="3488" y="8763"/>
                  </a:cubicBezTo>
                  <a:cubicBezTo>
                    <a:pt x="3516" y="8763"/>
                    <a:pt x="3551" y="8791"/>
                    <a:pt x="3603" y="8888"/>
                  </a:cubicBezTo>
                  <a:cubicBezTo>
                    <a:pt x="3565" y="8821"/>
                    <a:pt x="4661" y="6828"/>
                    <a:pt x="4918" y="6563"/>
                  </a:cubicBezTo>
                  <a:lnTo>
                    <a:pt x="4918" y="6563"/>
                  </a:lnTo>
                  <a:cubicBezTo>
                    <a:pt x="4913" y="6564"/>
                    <a:pt x="4908" y="6564"/>
                    <a:pt x="4903" y="6564"/>
                  </a:cubicBezTo>
                  <a:cubicBezTo>
                    <a:pt x="4837" y="6564"/>
                    <a:pt x="4795" y="6478"/>
                    <a:pt x="4781" y="6370"/>
                  </a:cubicBezTo>
                  <a:cubicBezTo>
                    <a:pt x="4686" y="6301"/>
                    <a:pt x="4732" y="6264"/>
                    <a:pt x="4765" y="6261"/>
                  </a:cubicBezTo>
                  <a:lnTo>
                    <a:pt x="4765" y="6261"/>
                  </a:lnTo>
                  <a:cubicBezTo>
                    <a:pt x="4767" y="6284"/>
                    <a:pt x="4777" y="6292"/>
                    <a:pt x="4790" y="6292"/>
                  </a:cubicBezTo>
                  <a:cubicBezTo>
                    <a:pt x="4820" y="6292"/>
                    <a:pt x="4869" y="6254"/>
                    <a:pt x="4903" y="6254"/>
                  </a:cubicBezTo>
                  <a:cubicBezTo>
                    <a:pt x="4908" y="6254"/>
                    <a:pt x="4913" y="6255"/>
                    <a:pt x="4918" y="6257"/>
                  </a:cubicBezTo>
                  <a:lnTo>
                    <a:pt x="4918" y="6257"/>
                  </a:lnTo>
                  <a:cubicBezTo>
                    <a:pt x="4914" y="6200"/>
                    <a:pt x="4934" y="6122"/>
                    <a:pt x="4901" y="6122"/>
                  </a:cubicBezTo>
                  <a:cubicBezTo>
                    <a:pt x="4886" y="6122"/>
                    <a:pt x="4859" y="6139"/>
                    <a:pt x="4813" y="6183"/>
                  </a:cubicBezTo>
                  <a:cubicBezTo>
                    <a:pt x="4856" y="6111"/>
                    <a:pt x="4890" y="6098"/>
                    <a:pt x="4928" y="6098"/>
                  </a:cubicBezTo>
                  <a:cubicBezTo>
                    <a:pt x="4952" y="6098"/>
                    <a:pt x="4977" y="6103"/>
                    <a:pt x="5007" y="6103"/>
                  </a:cubicBezTo>
                  <a:cubicBezTo>
                    <a:pt x="5047" y="6103"/>
                    <a:pt x="5096" y="6094"/>
                    <a:pt x="5161" y="6050"/>
                  </a:cubicBezTo>
                  <a:cubicBezTo>
                    <a:pt x="5124" y="6002"/>
                    <a:pt x="5840" y="4984"/>
                    <a:pt x="5824" y="4813"/>
                  </a:cubicBezTo>
                  <a:cubicBezTo>
                    <a:pt x="6367" y="4006"/>
                    <a:pt x="6360" y="2719"/>
                    <a:pt x="5861" y="1655"/>
                  </a:cubicBezTo>
                  <a:lnTo>
                    <a:pt x="5861" y="1655"/>
                  </a:lnTo>
                  <a:cubicBezTo>
                    <a:pt x="5860" y="1657"/>
                    <a:pt x="5858" y="1658"/>
                    <a:pt x="5856" y="1658"/>
                  </a:cubicBezTo>
                  <a:cubicBezTo>
                    <a:pt x="5766" y="1658"/>
                    <a:pt x="4890" y="1"/>
                    <a:pt x="479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83" name="Google Shape;3483;p37"/>
            <p:cNvSpPr/>
            <p:nvPr/>
          </p:nvSpPr>
          <p:spPr>
            <a:xfrm>
              <a:off x="4013075" y="1800775"/>
              <a:ext cx="172150" cy="10325"/>
            </a:xfrm>
            <a:custGeom>
              <a:avLst/>
              <a:gdLst/>
              <a:ahLst/>
              <a:cxnLst/>
              <a:rect l="l" t="t" r="r" b="b"/>
              <a:pathLst>
                <a:path w="6886" h="413" extrusionOk="0">
                  <a:moveTo>
                    <a:pt x="4530" y="107"/>
                  </a:moveTo>
                  <a:cubicBezTo>
                    <a:pt x="4532" y="107"/>
                    <a:pt x="4778" y="188"/>
                    <a:pt x="4778" y="188"/>
                  </a:cubicBezTo>
                  <a:cubicBezTo>
                    <a:pt x="4778" y="188"/>
                    <a:pt x="4777" y="188"/>
                    <a:pt x="4775" y="188"/>
                  </a:cubicBezTo>
                  <a:cubicBezTo>
                    <a:pt x="4748" y="188"/>
                    <a:pt x="4516" y="172"/>
                    <a:pt x="4516" y="172"/>
                  </a:cubicBezTo>
                  <a:cubicBezTo>
                    <a:pt x="4516" y="172"/>
                    <a:pt x="4528" y="107"/>
                    <a:pt x="4530" y="107"/>
                  </a:cubicBezTo>
                  <a:close/>
                  <a:moveTo>
                    <a:pt x="2708" y="0"/>
                  </a:moveTo>
                  <a:cubicBezTo>
                    <a:pt x="2613" y="0"/>
                    <a:pt x="492" y="0"/>
                    <a:pt x="399" y="5"/>
                  </a:cubicBezTo>
                  <a:cubicBezTo>
                    <a:pt x="471" y="49"/>
                    <a:pt x="499" y="109"/>
                    <a:pt x="489" y="202"/>
                  </a:cubicBezTo>
                  <a:cubicBezTo>
                    <a:pt x="457" y="202"/>
                    <a:pt x="304" y="144"/>
                    <a:pt x="223" y="144"/>
                  </a:cubicBezTo>
                  <a:cubicBezTo>
                    <a:pt x="314" y="335"/>
                    <a:pt x="292" y="378"/>
                    <a:pt x="236" y="378"/>
                  </a:cubicBezTo>
                  <a:cubicBezTo>
                    <a:pt x="190" y="378"/>
                    <a:pt x="123" y="350"/>
                    <a:pt x="74" y="350"/>
                  </a:cubicBezTo>
                  <a:cubicBezTo>
                    <a:pt x="40" y="350"/>
                    <a:pt x="14" y="364"/>
                    <a:pt x="12" y="411"/>
                  </a:cubicBezTo>
                  <a:cubicBezTo>
                    <a:pt x="0" y="412"/>
                    <a:pt x="1659" y="413"/>
                    <a:pt x="3305" y="413"/>
                  </a:cubicBezTo>
                  <a:cubicBezTo>
                    <a:pt x="4951" y="413"/>
                    <a:pt x="6585" y="412"/>
                    <a:pt x="6524" y="408"/>
                  </a:cubicBezTo>
                  <a:cubicBezTo>
                    <a:pt x="6591" y="408"/>
                    <a:pt x="6885" y="5"/>
                    <a:pt x="6883" y="3"/>
                  </a:cubicBezTo>
                  <a:cubicBezTo>
                    <a:pt x="6816" y="3"/>
                    <a:pt x="2896" y="5"/>
                    <a:pt x="2919" y="5"/>
                  </a:cubicBezTo>
                  <a:cubicBezTo>
                    <a:pt x="2979" y="21"/>
                    <a:pt x="2870" y="40"/>
                    <a:pt x="2882" y="61"/>
                  </a:cubicBezTo>
                  <a:cubicBezTo>
                    <a:pt x="2754" y="93"/>
                    <a:pt x="2928" y="170"/>
                    <a:pt x="2921" y="267"/>
                  </a:cubicBezTo>
                  <a:cubicBezTo>
                    <a:pt x="2838" y="183"/>
                    <a:pt x="2733" y="144"/>
                    <a:pt x="2664" y="144"/>
                  </a:cubicBezTo>
                  <a:cubicBezTo>
                    <a:pt x="2634" y="144"/>
                    <a:pt x="2611" y="151"/>
                    <a:pt x="2599" y="165"/>
                  </a:cubicBezTo>
                  <a:cubicBezTo>
                    <a:pt x="2617" y="98"/>
                    <a:pt x="2715" y="58"/>
                    <a:pt x="270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84" name="Google Shape;3484;p37"/>
            <p:cNvSpPr/>
            <p:nvPr/>
          </p:nvSpPr>
          <p:spPr>
            <a:xfrm>
              <a:off x="3766575" y="1926250"/>
              <a:ext cx="1125" cy="1350"/>
            </a:xfrm>
            <a:custGeom>
              <a:avLst/>
              <a:gdLst/>
              <a:ahLst/>
              <a:cxnLst/>
              <a:rect l="l" t="t" r="r" b="b"/>
              <a:pathLst>
                <a:path w="45" h="54" extrusionOk="0">
                  <a:moveTo>
                    <a:pt x="1" y="0"/>
                  </a:moveTo>
                  <a:lnTo>
                    <a:pt x="31" y="54"/>
                  </a:lnTo>
                  <a:cubicBezTo>
                    <a:pt x="33" y="42"/>
                    <a:pt x="40" y="30"/>
                    <a:pt x="45" y="21"/>
                  </a:cubicBezTo>
                  <a:cubicBezTo>
                    <a:pt x="45" y="21"/>
                    <a:pt x="1" y="0"/>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85" name="Google Shape;3485;p37"/>
            <p:cNvSpPr/>
            <p:nvPr/>
          </p:nvSpPr>
          <p:spPr>
            <a:xfrm>
              <a:off x="4027600" y="1629225"/>
              <a:ext cx="1300" cy="475"/>
            </a:xfrm>
            <a:custGeom>
              <a:avLst/>
              <a:gdLst/>
              <a:ahLst/>
              <a:cxnLst/>
              <a:rect l="l" t="t" r="r" b="b"/>
              <a:pathLst>
                <a:path w="52" h="19" extrusionOk="0">
                  <a:moveTo>
                    <a:pt x="43" y="0"/>
                  </a:moveTo>
                  <a:lnTo>
                    <a:pt x="1" y="19"/>
                  </a:lnTo>
                  <a:lnTo>
                    <a:pt x="52" y="19"/>
                  </a:lnTo>
                  <a:cubicBezTo>
                    <a:pt x="52" y="19"/>
                    <a:pt x="43" y="0"/>
                    <a:pt x="4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86" name="Google Shape;3486;p37"/>
            <p:cNvSpPr/>
            <p:nvPr/>
          </p:nvSpPr>
          <p:spPr>
            <a:xfrm>
              <a:off x="3680525" y="1656525"/>
              <a:ext cx="425" cy="600"/>
            </a:xfrm>
            <a:custGeom>
              <a:avLst/>
              <a:gdLst/>
              <a:ahLst/>
              <a:cxnLst/>
              <a:rect l="l" t="t" r="r" b="b"/>
              <a:pathLst>
                <a:path w="17" h="24" extrusionOk="0">
                  <a:moveTo>
                    <a:pt x="14" y="0"/>
                  </a:moveTo>
                  <a:cubicBezTo>
                    <a:pt x="14" y="0"/>
                    <a:pt x="0" y="23"/>
                    <a:pt x="0" y="23"/>
                  </a:cubicBezTo>
                  <a:cubicBezTo>
                    <a:pt x="7" y="21"/>
                    <a:pt x="12" y="21"/>
                    <a:pt x="16" y="17"/>
                  </a:cubicBezTo>
                  <a:cubicBezTo>
                    <a:pt x="16" y="12"/>
                    <a:pt x="14" y="7"/>
                    <a:pt x="1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87" name="Google Shape;3487;p37"/>
            <p:cNvSpPr/>
            <p:nvPr/>
          </p:nvSpPr>
          <p:spPr>
            <a:xfrm>
              <a:off x="4170300" y="1619425"/>
              <a:ext cx="11950" cy="10275"/>
            </a:xfrm>
            <a:custGeom>
              <a:avLst/>
              <a:gdLst/>
              <a:ahLst/>
              <a:cxnLst/>
              <a:rect l="l" t="t" r="r" b="b"/>
              <a:pathLst>
                <a:path w="478" h="411" extrusionOk="0">
                  <a:moveTo>
                    <a:pt x="244" y="1"/>
                  </a:moveTo>
                  <a:lnTo>
                    <a:pt x="244" y="1"/>
                  </a:lnTo>
                  <a:cubicBezTo>
                    <a:pt x="244" y="1"/>
                    <a:pt x="244" y="1"/>
                    <a:pt x="244" y="1"/>
                  </a:cubicBezTo>
                  <a:lnTo>
                    <a:pt x="244" y="1"/>
                  </a:lnTo>
                  <a:cubicBezTo>
                    <a:pt x="244" y="1"/>
                    <a:pt x="244" y="1"/>
                    <a:pt x="244" y="1"/>
                  </a:cubicBezTo>
                  <a:close/>
                  <a:moveTo>
                    <a:pt x="244" y="1"/>
                  </a:moveTo>
                  <a:lnTo>
                    <a:pt x="244" y="1"/>
                  </a:lnTo>
                  <a:cubicBezTo>
                    <a:pt x="239" y="3"/>
                    <a:pt x="77" y="5"/>
                    <a:pt x="77" y="5"/>
                  </a:cubicBezTo>
                  <a:cubicBezTo>
                    <a:pt x="114" y="73"/>
                    <a:pt x="133" y="122"/>
                    <a:pt x="186" y="122"/>
                  </a:cubicBezTo>
                  <a:cubicBezTo>
                    <a:pt x="190" y="122"/>
                    <a:pt x="194" y="122"/>
                    <a:pt x="198" y="121"/>
                  </a:cubicBezTo>
                  <a:lnTo>
                    <a:pt x="198" y="121"/>
                  </a:lnTo>
                  <a:cubicBezTo>
                    <a:pt x="295" y="226"/>
                    <a:pt x="119" y="365"/>
                    <a:pt x="0" y="411"/>
                  </a:cubicBezTo>
                  <a:cubicBezTo>
                    <a:pt x="0" y="411"/>
                    <a:pt x="473" y="411"/>
                    <a:pt x="476" y="406"/>
                  </a:cubicBezTo>
                  <a:cubicBezTo>
                    <a:pt x="476" y="406"/>
                    <a:pt x="476" y="406"/>
                    <a:pt x="476" y="406"/>
                  </a:cubicBezTo>
                  <a:cubicBezTo>
                    <a:pt x="478" y="406"/>
                    <a:pt x="244" y="9"/>
                    <a:pt x="24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88" name="Google Shape;3488;p37"/>
            <p:cNvSpPr/>
            <p:nvPr/>
          </p:nvSpPr>
          <p:spPr>
            <a:xfrm>
              <a:off x="4198050" y="1599250"/>
              <a:ext cx="20150" cy="23925"/>
            </a:xfrm>
            <a:custGeom>
              <a:avLst/>
              <a:gdLst/>
              <a:ahLst/>
              <a:cxnLst/>
              <a:rect l="l" t="t" r="r" b="b"/>
              <a:pathLst>
                <a:path w="806" h="957" extrusionOk="0">
                  <a:moveTo>
                    <a:pt x="326" y="921"/>
                  </a:moveTo>
                  <a:cubicBezTo>
                    <a:pt x="325" y="921"/>
                    <a:pt x="325" y="921"/>
                    <a:pt x="325" y="921"/>
                  </a:cubicBezTo>
                  <a:cubicBezTo>
                    <a:pt x="325" y="921"/>
                    <a:pt x="326" y="921"/>
                    <a:pt x="326" y="921"/>
                  </a:cubicBezTo>
                  <a:close/>
                  <a:moveTo>
                    <a:pt x="402" y="1"/>
                  </a:moveTo>
                  <a:lnTo>
                    <a:pt x="402" y="1"/>
                  </a:lnTo>
                  <a:cubicBezTo>
                    <a:pt x="258" y="24"/>
                    <a:pt x="108" y="54"/>
                    <a:pt x="1" y="205"/>
                  </a:cubicBezTo>
                  <a:cubicBezTo>
                    <a:pt x="1" y="207"/>
                    <a:pt x="24" y="388"/>
                    <a:pt x="31" y="397"/>
                  </a:cubicBezTo>
                  <a:cubicBezTo>
                    <a:pt x="31" y="397"/>
                    <a:pt x="31" y="397"/>
                    <a:pt x="31" y="397"/>
                  </a:cubicBezTo>
                  <a:cubicBezTo>
                    <a:pt x="36" y="397"/>
                    <a:pt x="302" y="868"/>
                    <a:pt x="295" y="882"/>
                  </a:cubicBezTo>
                  <a:cubicBezTo>
                    <a:pt x="302" y="883"/>
                    <a:pt x="309" y="884"/>
                    <a:pt x="316" y="884"/>
                  </a:cubicBezTo>
                  <a:cubicBezTo>
                    <a:pt x="323" y="884"/>
                    <a:pt x="330" y="883"/>
                    <a:pt x="337" y="882"/>
                  </a:cubicBezTo>
                  <a:lnTo>
                    <a:pt x="337" y="882"/>
                  </a:lnTo>
                  <a:cubicBezTo>
                    <a:pt x="326" y="898"/>
                    <a:pt x="330" y="893"/>
                    <a:pt x="326" y="921"/>
                  </a:cubicBezTo>
                  <a:lnTo>
                    <a:pt x="326" y="921"/>
                  </a:lnTo>
                  <a:cubicBezTo>
                    <a:pt x="326" y="921"/>
                    <a:pt x="326" y="921"/>
                    <a:pt x="326" y="921"/>
                  </a:cubicBezTo>
                  <a:cubicBezTo>
                    <a:pt x="328" y="921"/>
                    <a:pt x="344" y="956"/>
                    <a:pt x="346" y="956"/>
                  </a:cubicBezTo>
                  <a:cubicBezTo>
                    <a:pt x="346" y="956"/>
                    <a:pt x="346" y="956"/>
                    <a:pt x="346" y="956"/>
                  </a:cubicBezTo>
                  <a:cubicBezTo>
                    <a:pt x="492" y="866"/>
                    <a:pt x="643" y="782"/>
                    <a:pt x="798" y="708"/>
                  </a:cubicBezTo>
                  <a:cubicBezTo>
                    <a:pt x="805" y="694"/>
                    <a:pt x="397" y="10"/>
                    <a:pt x="40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89" name="Google Shape;3489;p37"/>
            <p:cNvSpPr/>
            <p:nvPr/>
          </p:nvSpPr>
          <p:spPr>
            <a:xfrm>
              <a:off x="4175450" y="1614275"/>
              <a:ext cx="18575" cy="20825"/>
            </a:xfrm>
            <a:custGeom>
              <a:avLst/>
              <a:gdLst/>
              <a:ahLst/>
              <a:cxnLst/>
              <a:rect l="l" t="t" r="r" b="b"/>
              <a:pathLst>
                <a:path w="743" h="833" extrusionOk="0">
                  <a:moveTo>
                    <a:pt x="388" y="0"/>
                  </a:moveTo>
                  <a:cubicBezTo>
                    <a:pt x="388" y="0"/>
                    <a:pt x="388" y="0"/>
                    <a:pt x="388" y="0"/>
                  </a:cubicBezTo>
                  <a:cubicBezTo>
                    <a:pt x="263" y="63"/>
                    <a:pt x="134" y="111"/>
                    <a:pt x="2" y="148"/>
                  </a:cubicBezTo>
                  <a:lnTo>
                    <a:pt x="2" y="148"/>
                  </a:lnTo>
                  <a:cubicBezTo>
                    <a:pt x="2" y="148"/>
                    <a:pt x="2" y="148"/>
                    <a:pt x="1" y="148"/>
                  </a:cubicBezTo>
                  <a:cubicBezTo>
                    <a:pt x="1" y="148"/>
                    <a:pt x="1" y="148"/>
                    <a:pt x="1" y="149"/>
                  </a:cubicBezTo>
                  <a:cubicBezTo>
                    <a:pt x="1" y="149"/>
                    <a:pt x="2" y="148"/>
                    <a:pt x="2" y="148"/>
                  </a:cubicBezTo>
                  <a:lnTo>
                    <a:pt x="2" y="148"/>
                  </a:lnTo>
                  <a:cubicBezTo>
                    <a:pt x="9" y="153"/>
                    <a:pt x="33" y="204"/>
                    <a:pt x="35" y="204"/>
                  </a:cubicBezTo>
                  <a:cubicBezTo>
                    <a:pt x="36" y="204"/>
                    <a:pt x="36" y="203"/>
                    <a:pt x="36" y="202"/>
                  </a:cubicBezTo>
                  <a:lnTo>
                    <a:pt x="36" y="202"/>
                  </a:lnTo>
                  <a:cubicBezTo>
                    <a:pt x="38" y="205"/>
                    <a:pt x="94" y="206"/>
                    <a:pt x="158" y="206"/>
                  </a:cubicBezTo>
                  <a:cubicBezTo>
                    <a:pt x="242" y="206"/>
                    <a:pt x="338" y="204"/>
                    <a:pt x="339" y="204"/>
                  </a:cubicBezTo>
                  <a:lnTo>
                    <a:pt x="339" y="204"/>
                  </a:lnTo>
                  <a:cubicBezTo>
                    <a:pt x="448" y="211"/>
                    <a:pt x="550" y="302"/>
                    <a:pt x="546" y="411"/>
                  </a:cubicBezTo>
                  <a:cubicBezTo>
                    <a:pt x="546" y="524"/>
                    <a:pt x="458" y="619"/>
                    <a:pt x="344" y="626"/>
                  </a:cubicBezTo>
                  <a:lnTo>
                    <a:pt x="344" y="626"/>
                  </a:lnTo>
                  <a:cubicBezTo>
                    <a:pt x="344" y="626"/>
                    <a:pt x="308" y="621"/>
                    <a:pt x="288" y="621"/>
                  </a:cubicBezTo>
                  <a:cubicBezTo>
                    <a:pt x="281" y="621"/>
                    <a:pt x="276" y="622"/>
                    <a:pt x="277" y="624"/>
                  </a:cubicBezTo>
                  <a:cubicBezTo>
                    <a:pt x="276" y="623"/>
                    <a:pt x="276" y="623"/>
                    <a:pt x="276" y="623"/>
                  </a:cubicBezTo>
                  <a:lnTo>
                    <a:pt x="276" y="623"/>
                  </a:lnTo>
                  <a:cubicBezTo>
                    <a:pt x="275" y="623"/>
                    <a:pt x="390" y="826"/>
                    <a:pt x="388" y="833"/>
                  </a:cubicBezTo>
                  <a:cubicBezTo>
                    <a:pt x="511" y="775"/>
                    <a:pt x="629" y="707"/>
                    <a:pt x="743" y="631"/>
                  </a:cubicBezTo>
                  <a:cubicBezTo>
                    <a:pt x="743" y="629"/>
                    <a:pt x="397" y="0"/>
                    <a:pt x="38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90" name="Google Shape;3490;p37"/>
            <p:cNvSpPr/>
            <p:nvPr/>
          </p:nvSpPr>
          <p:spPr>
            <a:xfrm>
              <a:off x="4119875" y="1473850"/>
              <a:ext cx="79650" cy="115700"/>
            </a:xfrm>
            <a:custGeom>
              <a:avLst/>
              <a:gdLst/>
              <a:ahLst/>
              <a:cxnLst/>
              <a:rect l="l" t="t" r="r" b="b"/>
              <a:pathLst>
                <a:path w="3186" h="4628" extrusionOk="0">
                  <a:moveTo>
                    <a:pt x="2115" y="2560"/>
                  </a:moveTo>
                  <a:cubicBezTo>
                    <a:pt x="2115" y="2560"/>
                    <a:pt x="2115" y="2560"/>
                    <a:pt x="2115" y="2560"/>
                  </a:cubicBezTo>
                  <a:lnTo>
                    <a:pt x="2115" y="2560"/>
                  </a:lnTo>
                  <a:cubicBezTo>
                    <a:pt x="2115" y="2560"/>
                    <a:pt x="2115" y="2560"/>
                    <a:pt x="2115" y="2560"/>
                  </a:cubicBezTo>
                  <a:close/>
                  <a:moveTo>
                    <a:pt x="2448" y="3141"/>
                  </a:moveTo>
                  <a:cubicBezTo>
                    <a:pt x="2457" y="3157"/>
                    <a:pt x="2462" y="3165"/>
                    <a:pt x="2463" y="3165"/>
                  </a:cubicBezTo>
                  <a:cubicBezTo>
                    <a:pt x="2463" y="3165"/>
                    <a:pt x="2463" y="3165"/>
                    <a:pt x="2463" y="3165"/>
                  </a:cubicBezTo>
                  <a:cubicBezTo>
                    <a:pt x="2462" y="3154"/>
                    <a:pt x="2456" y="3147"/>
                    <a:pt x="2448" y="3141"/>
                  </a:cubicBezTo>
                  <a:close/>
                  <a:moveTo>
                    <a:pt x="2487" y="3170"/>
                  </a:moveTo>
                  <a:lnTo>
                    <a:pt x="2487" y="3170"/>
                  </a:lnTo>
                  <a:cubicBezTo>
                    <a:pt x="2487" y="3170"/>
                    <a:pt x="2487" y="3171"/>
                    <a:pt x="2488" y="3172"/>
                  </a:cubicBezTo>
                  <a:lnTo>
                    <a:pt x="2488" y="3172"/>
                  </a:lnTo>
                  <a:cubicBezTo>
                    <a:pt x="2488" y="3172"/>
                    <a:pt x="2488" y="3172"/>
                    <a:pt x="2488" y="3172"/>
                  </a:cubicBezTo>
                  <a:cubicBezTo>
                    <a:pt x="2487" y="3171"/>
                    <a:pt x="2487" y="3170"/>
                    <a:pt x="2487" y="3170"/>
                  </a:cubicBezTo>
                  <a:close/>
                  <a:moveTo>
                    <a:pt x="492" y="0"/>
                  </a:moveTo>
                  <a:lnTo>
                    <a:pt x="492" y="0"/>
                  </a:lnTo>
                  <a:cubicBezTo>
                    <a:pt x="504" y="91"/>
                    <a:pt x="476" y="128"/>
                    <a:pt x="492" y="139"/>
                  </a:cubicBezTo>
                  <a:cubicBezTo>
                    <a:pt x="325" y="160"/>
                    <a:pt x="163" y="195"/>
                    <a:pt x="1" y="241"/>
                  </a:cubicBezTo>
                  <a:cubicBezTo>
                    <a:pt x="288" y="492"/>
                    <a:pt x="487" y="795"/>
                    <a:pt x="678" y="1060"/>
                  </a:cubicBezTo>
                  <a:cubicBezTo>
                    <a:pt x="671" y="1115"/>
                    <a:pt x="2694" y="4604"/>
                    <a:pt x="2729" y="4627"/>
                  </a:cubicBezTo>
                  <a:cubicBezTo>
                    <a:pt x="2861" y="4593"/>
                    <a:pt x="3007" y="4481"/>
                    <a:pt x="3186" y="4470"/>
                  </a:cubicBezTo>
                  <a:cubicBezTo>
                    <a:pt x="3166" y="4445"/>
                    <a:pt x="2512" y="3230"/>
                    <a:pt x="2488" y="3172"/>
                  </a:cubicBezTo>
                  <a:lnTo>
                    <a:pt x="2488" y="3172"/>
                  </a:lnTo>
                  <a:cubicBezTo>
                    <a:pt x="2469" y="3196"/>
                    <a:pt x="2397" y="3251"/>
                    <a:pt x="2390" y="3251"/>
                  </a:cubicBezTo>
                  <a:cubicBezTo>
                    <a:pt x="2389" y="3251"/>
                    <a:pt x="2390" y="3250"/>
                    <a:pt x="2393" y="3246"/>
                  </a:cubicBezTo>
                  <a:cubicBezTo>
                    <a:pt x="2341" y="3232"/>
                    <a:pt x="2304" y="3104"/>
                    <a:pt x="2347" y="3104"/>
                  </a:cubicBezTo>
                  <a:cubicBezTo>
                    <a:pt x="2347" y="3104"/>
                    <a:pt x="2348" y="3104"/>
                    <a:pt x="2349" y="3104"/>
                  </a:cubicBezTo>
                  <a:cubicBezTo>
                    <a:pt x="2354" y="3134"/>
                    <a:pt x="2419" y="3123"/>
                    <a:pt x="2448" y="3141"/>
                  </a:cubicBezTo>
                  <a:lnTo>
                    <a:pt x="2448" y="3141"/>
                  </a:lnTo>
                  <a:cubicBezTo>
                    <a:pt x="2387" y="3037"/>
                    <a:pt x="2148" y="2626"/>
                    <a:pt x="2124" y="2626"/>
                  </a:cubicBezTo>
                  <a:cubicBezTo>
                    <a:pt x="2122" y="2626"/>
                    <a:pt x="2121" y="2628"/>
                    <a:pt x="2122" y="2631"/>
                  </a:cubicBezTo>
                  <a:cubicBezTo>
                    <a:pt x="2120" y="2630"/>
                    <a:pt x="2117" y="2629"/>
                    <a:pt x="2114" y="2629"/>
                  </a:cubicBezTo>
                  <a:cubicBezTo>
                    <a:pt x="2099" y="2629"/>
                    <a:pt x="2077" y="2653"/>
                    <a:pt x="2067" y="2653"/>
                  </a:cubicBezTo>
                  <a:cubicBezTo>
                    <a:pt x="2061" y="2653"/>
                    <a:pt x="2060" y="2642"/>
                    <a:pt x="2071" y="2604"/>
                  </a:cubicBezTo>
                  <a:cubicBezTo>
                    <a:pt x="2071" y="2600"/>
                    <a:pt x="2072" y="2598"/>
                    <a:pt x="2074" y="2598"/>
                  </a:cubicBezTo>
                  <a:cubicBezTo>
                    <a:pt x="2077" y="2598"/>
                    <a:pt x="2083" y="2606"/>
                    <a:pt x="2090" y="2606"/>
                  </a:cubicBezTo>
                  <a:cubicBezTo>
                    <a:pt x="2098" y="2606"/>
                    <a:pt x="2107" y="2597"/>
                    <a:pt x="2115" y="2560"/>
                  </a:cubicBezTo>
                  <a:lnTo>
                    <a:pt x="2115" y="2560"/>
                  </a:lnTo>
                  <a:cubicBezTo>
                    <a:pt x="2114" y="2561"/>
                    <a:pt x="2114" y="2561"/>
                    <a:pt x="2114" y="2561"/>
                  </a:cubicBezTo>
                  <a:cubicBezTo>
                    <a:pt x="2082" y="2561"/>
                    <a:pt x="1104" y="825"/>
                    <a:pt x="1130" y="788"/>
                  </a:cubicBezTo>
                  <a:cubicBezTo>
                    <a:pt x="981" y="610"/>
                    <a:pt x="868" y="387"/>
                    <a:pt x="708" y="267"/>
                  </a:cubicBezTo>
                  <a:cubicBezTo>
                    <a:pt x="732" y="265"/>
                    <a:pt x="694" y="221"/>
                    <a:pt x="669" y="221"/>
                  </a:cubicBezTo>
                  <a:cubicBezTo>
                    <a:pt x="667" y="221"/>
                    <a:pt x="666" y="221"/>
                    <a:pt x="664" y="221"/>
                  </a:cubicBezTo>
                  <a:lnTo>
                    <a:pt x="664" y="221"/>
                  </a:lnTo>
                  <a:cubicBezTo>
                    <a:pt x="674" y="202"/>
                    <a:pt x="679" y="181"/>
                    <a:pt x="678" y="160"/>
                  </a:cubicBezTo>
                  <a:lnTo>
                    <a:pt x="678" y="160"/>
                  </a:lnTo>
                  <a:cubicBezTo>
                    <a:pt x="677" y="160"/>
                    <a:pt x="676" y="160"/>
                    <a:pt x="675" y="160"/>
                  </a:cubicBezTo>
                  <a:cubicBezTo>
                    <a:pt x="607" y="160"/>
                    <a:pt x="575" y="55"/>
                    <a:pt x="49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91" name="Google Shape;3491;p37"/>
            <p:cNvSpPr/>
            <p:nvPr/>
          </p:nvSpPr>
          <p:spPr>
            <a:xfrm>
              <a:off x="4098200" y="1457150"/>
              <a:ext cx="27675" cy="17425"/>
            </a:xfrm>
            <a:custGeom>
              <a:avLst/>
              <a:gdLst/>
              <a:ahLst/>
              <a:cxnLst/>
              <a:rect l="l" t="t" r="r" b="b"/>
              <a:pathLst>
                <a:path w="1107" h="697" extrusionOk="0">
                  <a:moveTo>
                    <a:pt x="343" y="316"/>
                  </a:moveTo>
                  <a:cubicBezTo>
                    <a:pt x="348" y="338"/>
                    <a:pt x="376" y="414"/>
                    <a:pt x="374" y="416"/>
                  </a:cubicBezTo>
                  <a:cubicBezTo>
                    <a:pt x="341" y="375"/>
                    <a:pt x="334" y="344"/>
                    <a:pt x="343" y="316"/>
                  </a:cubicBezTo>
                  <a:close/>
                  <a:moveTo>
                    <a:pt x="539" y="356"/>
                  </a:moveTo>
                  <a:lnTo>
                    <a:pt x="539" y="356"/>
                  </a:lnTo>
                  <a:cubicBezTo>
                    <a:pt x="549" y="376"/>
                    <a:pt x="559" y="401"/>
                    <a:pt x="569" y="418"/>
                  </a:cubicBezTo>
                  <a:cubicBezTo>
                    <a:pt x="567" y="418"/>
                    <a:pt x="567" y="419"/>
                    <a:pt x="567" y="422"/>
                  </a:cubicBezTo>
                  <a:lnTo>
                    <a:pt x="567" y="422"/>
                  </a:lnTo>
                  <a:cubicBezTo>
                    <a:pt x="565" y="418"/>
                    <a:pt x="563" y="415"/>
                    <a:pt x="562" y="411"/>
                  </a:cubicBezTo>
                  <a:cubicBezTo>
                    <a:pt x="548" y="411"/>
                    <a:pt x="524" y="358"/>
                    <a:pt x="515" y="358"/>
                  </a:cubicBezTo>
                  <a:cubicBezTo>
                    <a:pt x="525" y="358"/>
                    <a:pt x="535" y="358"/>
                    <a:pt x="539" y="356"/>
                  </a:cubicBezTo>
                  <a:close/>
                  <a:moveTo>
                    <a:pt x="562" y="1"/>
                  </a:moveTo>
                  <a:cubicBezTo>
                    <a:pt x="501" y="28"/>
                    <a:pt x="483" y="75"/>
                    <a:pt x="518" y="121"/>
                  </a:cubicBezTo>
                  <a:cubicBezTo>
                    <a:pt x="546" y="201"/>
                    <a:pt x="584" y="224"/>
                    <a:pt x="625" y="224"/>
                  </a:cubicBezTo>
                  <a:cubicBezTo>
                    <a:pt x="678" y="224"/>
                    <a:pt x="736" y="184"/>
                    <a:pt x="783" y="184"/>
                  </a:cubicBezTo>
                  <a:cubicBezTo>
                    <a:pt x="819" y="184"/>
                    <a:pt x="848" y="208"/>
                    <a:pt x="863" y="295"/>
                  </a:cubicBezTo>
                  <a:cubicBezTo>
                    <a:pt x="833" y="247"/>
                    <a:pt x="801" y="229"/>
                    <a:pt x="768" y="229"/>
                  </a:cubicBezTo>
                  <a:cubicBezTo>
                    <a:pt x="698" y="229"/>
                    <a:pt x="622" y="305"/>
                    <a:pt x="542" y="337"/>
                  </a:cubicBezTo>
                  <a:lnTo>
                    <a:pt x="542" y="337"/>
                  </a:lnTo>
                  <a:cubicBezTo>
                    <a:pt x="547" y="268"/>
                    <a:pt x="552" y="210"/>
                    <a:pt x="450" y="128"/>
                  </a:cubicBezTo>
                  <a:cubicBezTo>
                    <a:pt x="448" y="184"/>
                    <a:pt x="366" y="230"/>
                    <a:pt x="347" y="296"/>
                  </a:cubicBezTo>
                  <a:lnTo>
                    <a:pt x="347" y="296"/>
                  </a:lnTo>
                  <a:cubicBezTo>
                    <a:pt x="339" y="258"/>
                    <a:pt x="296" y="112"/>
                    <a:pt x="293" y="112"/>
                  </a:cubicBezTo>
                  <a:cubicBezTo>
                    <a:pt x="293" y="112"/>
                    <a:pt x="293" y="112"/>
                    <a:pt x="293" y="112"/>
                  </a:cubicBezTo>
                  <a:cubicBezTo>
                    <a:pt x="276" y="112"/>
                    <a:pt x="260" y="110"/>
                    <a:pt x="244" y="105"/>
                  </a:cubicBezTo>
                  <a:cubicBezTo>
                    <a:pt x="200" y="121"/>
                    <a:pt x="151" y="121"/>
                    <a:pt x="114" y="147"/>
                  </a:cubicBezTo>
                  <a:cubicBezTo>
                    <a:pt x="144" y="170"/>
                    <a:pt x="177" y="186"/>
                    <a:pt x="214" y="198"/>
                  </a:cubicBezTo>
                  <a:cubicBezTo>
                    <a:pt x="142" y="202"/>
                    <a:pt x="70" y="214"/>
                    <a:pt x="1" y="230"/>
                  </a:cubicBezTo>
                  <a:cubicBezTo>
                    <a:pt x="14" y="286"/>
                    <a:pt x="37" y="301"/>
                    <a:pt x="65" y="301"/>
                  </a:cubicBezTo>
                  <a:cubicBezTo>
                    <a:pt x="97" y="301"/>
                    <a:pt x="135" y="283"/>
                    <a:pt x="174" y="283"/>
                  </a:cubicBezTo>
                  <a:cubicBezTo>
                    <a:pt x="193" y="283"/>
                    <a:pt x="212" y="287"/>
                    <a:pt x="230" y="300"/>
                  </a:cubicBezTo>
                  <a:cubicBezTo>
                    <a:pt x="188" y="314"/>
                    <a:pt x="149" y="327"/>
                    <a:pt x="112" y="348"/>
                  </a:cubicBezTo>
                  <a:cubicBezTo>
                    <a:pt x="302" y="448"/>
                    <a:pt x="483" y="564"/>
                    <a:pt x="652" y="696"/>
                  </a:cubicBezTo>
                  <a:cubicBezTo>
                    <a:pt x="786" y="578"/>
                    <a:pt x="939" y="483"/>
                    <a:pt x="1106" y="416"/>
                  </a:cubicBezTo>
                  <a:cubicBezTo>
                    <a:pt x="946" y="256"/>
                    <a:pt x="763" y="130"/>
                    <a:pt x="56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92" name="Google Shape;3492;p37"/>
            <p:cNvSpPr/>
            <p:nvPr/>
          </p:nvSpPr>
          <p:spPr>
            <a:xfrm>
              <a:off x="4139475" y="1650950"/>
              <a:ext cx="1050" cy="2750"/>
            </a:xfrm>
            <a:custGeom>
              <a:avLst/>
              <a:gdLst/>
              <a:ahLst/>
              <a:cxnLst/>
              <a:rect l="l" t="t" r="r" b="b"/>
              <a:pathLst>
                <a:path w="42" h="110" extrusionOk="0">
                  <a:moveTo>
                    <a:pt x="2" y="1"/>
                  </a:moveTo>
                  <a:cubicBezTo>
                    <a:pt x="0" y="1"/>
                    <a:pt x="2" y="87"/>
                    <a:pt x="2" y="87"/>
                  </a:cubicBezTo>
                  <a:cubicBezTo>
                    <a:pt x="7" y="93"/>
                    <a:pt x="14" y="100"/>
                    <a:pt x="21" y="110"/>
                  </a:cubicBezTo>
                  <a:cubicBezTo>
                    <a:pt x="21" y="110"/>
                    <a:pt x="42" y="1"/>
                    <a:pt x="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93" name="Google Shape;3493;p37"/>
            <p:cNvSpPr/>
            <p:nvPr/>
          </p:nvSpPr>
          <p:spPr>
            <a:xfrm>
              <a:off x="4032775" y="1619425"/>
              <a:ext cx="10500" cy="3925"/>
            </a:xfrm>
            <a:custGeom>
              <a:avLst/>
              <a:gdLst/>
              <a:ahLst/>
              <a:cxnLst/>
              <a:rect l="l" t="t" r="r" b="b"/>
              <a:pathLst>
                <a:path w="420" h="157" extrusionOk="0">
                  <a:moveTo>
                    <a:pt x="12" y="1"/>
                  </a:moveTo>
                  <a:cubicBezTo>
                    <a:pt x="0" y="80"/>
                    <a:pt x="122" y="156"/>
                    <a:pt x="250" y="156"/>
                  </a:cubicBezTo>
                  <a:cubicBezTo>
                    <a:pt x="299" y="156"/>
                    <a:pt x="349" y="145"/>
                    <a:pt x="392" y="119"/>
                  </a:cubicBezTo>
                  <a:cubicBezTo>
                    <a:pt x="376" y="35"/>
                    <a:pt x="385" y="10"/>
                    <a:pt x="420" y="3"/>
                  </a:cubicBezTo>
                  <a:cubicBezTo>
                    <a:pt x="418" y="3"/>
                    <a:pt x="14" y="3"/>
                    <a:pt x="1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94" name="Google Shape;3494;p37"/>
            <p:cNvSpPr/>
            <p:nvPr/>
          </p:nvSpPr>
          <p:spPr>
            <a:xfrm>
              <a:off x="4143750" y="1650950"/>
              <a:ext cx="3925" cy="875"/>
            </a:xfrm>
            <a:custGeom>
              <a:avLst/>
              <a:gdLst/>
              <a:ahLst/>
              <a:cxnLst/>
              <a:rect l="l" t="t" r="r" b="b"/>
              <a:pathLst>
                <a:path w="157" h="35" extrusionOk="0">
                  <a:moveTo>
                    <a:pt x="1" y="1"/>
                  </a:moveTo>
                  <a:cubicBezTo>
                    <a:pt x="30" y="25"/>
                    <a:pt x="57" y="35"/>
                    <a:pt x="81" y="35"/>
                  </a:cubicBezTo>
                  <a:cubicBezTo>
                    <a:pt x="109" y="35"/>
                    <a:pt x="134" y="22"/>
                    <a:pt x="15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95" name="Google Shape;3495;p37"/>
            <p:cNvSpPr/>
            <p:nvPr/>
          </p:nvSpPr>
          <p:spPr>
            <a:xfrm>
              <a:off x="4163750" y="1592800"/>
              <a:ext cx="19200" cy="20625"/>
            </a:xfrm>
            <a:custGeom>
              <a:avLst/>
              <a:gdLst/>
              <a:ahLst/>
              <a:cxnLst/>
              <a:rect l="l" t="t" r="r" b="b"/>
              <a:pathLst>
                <a:path w="768" h="825" extrusionOk="0">
                  <a:moveTo>
                    <a:pt x="326" y="1"/>
                  </a:moveTo>
                  <a:cubicBezTo>
                    <a:pt x="262" y="1"/>
                    <a:pt x="195" y="90"/>
                    <a:pt x="112" y="90"/>
                  </a:cubicBezTo>
                  <a:cubicBezTo>
                    <a:pt x="111" y="90"/>
                    <a:pt x="109" y="90"/>
                    <a:pt x="107" y="90"/>
                  </a:cubicBezTo>
                  <a:lnTo>
                    <a:pt x="107" y="90"/>
                  </a:lnTo>
                  <a:cubicBezTo>
                    <a:pt x="150" y="165"/>
                    <a:pt x="190" y="218"/>
                    <a:pt x="226" y="218"/>
                  </a:cubicBezTo>
                  <a:cubicBezTo>
                    <a:pt x="250" y="218"/>
                    <a:pt x="273" y="195"/>
                    <a:pt x="295" y="141"/>
                  </a:cubicBezTo>
                  <a:cubicBezTo>
                    <a:pt x="510" y="186"/>
                    <a:pt x="307" y="451"/>
                    <a:pt x="411" y="451"/>
                  </a:cubicBezTo>
                  <a:cubicBezTo>
                    <a:pt x="430" y="451"/>
                    <a:pt x="458" y="443"/>
                    <a:pt x="499" y="423"/>
                  </a:cubicBezTo>
                  <a:lnTo>
                    <a:pt x="499" y="423"/>
                  </a:lnTo>
                  <a:cubicBezTo>
                    <a:pt x="513" y="435"/>
                    <a:pt x="355" y="514"/>
                    <a:pt x="353" y="521"/>
                  </a:cubicBezTo>
                  <a:cubicBezTo>
                    <a:pt x="318" y="363"/>
                    <a:pt x="42" y="382"/>
                    <a:pt x="17" y="173"/>
                  </a:cubicBezTo>
                  <a:cubicBezTo>
                    <a:pt x="12" y="175"/>
                    <a:pt x="12" y="180"/>
                    <a:pt x="5" y="194"/>
                  </a:cubicBezTo>
                  <a:cubicBezTo>
                    <a:pt x="5" y="194"/>
                    <a:pt x="5" y="194"/>
                    <a:pt x="5" y="194"/>
                  </a:cubicBezTo>
                  <a:lnTo>
                    <a:pt x="5" y="194"/>
                  </a:lnTo>
                  <a:cubicBezTo>
                    <a:pt x="1" y="194"/>
                    <a:pt x="358" y="820"/>
                    <a:pt x="364" y="825"/>
                  </a:cubicBezTo>
                  <a:cubicBezTo>
                    <a:pt x="428" y="801"/>
                    <a:pt x="450" y="769"/>
                    <a:pt x="490" y="769"/>
                  </a:cubicBezTo>
                  <a:cubicBezTo>
                    <a:pt x="511" y="769"/>
                    <a:pt x="536" y="777"/>
                    <a:pt x="573" y="799"/>
                  </a:cubicBezTo>
                  <a:cubicBezTo>
                    <a:pt x="573" y="762"/>
                    <a:pt x="571" y="723"/>
                    <a:pt x="564" y="683"/>
                  </a:cubicBezTo>
                  <a:cubicBezTo>
                    <a:pt x="525" y="681"/>
                    <a:pt x="524" y="665"/>
                    <a:pt x="572" y="628"/>
                  </a:cubicBezTo>
                  <a:lnTo>
                    <a:pt x="572" y="628"/>
                  </a:lnTo>
                  <a:cubicBezTo>
                    <a:pt x="569" y="639"/>
                    <a:pt x="575" y="683"/>
                    <a:pt x="573" y="683"/>
                  </a:cubicBezTo>
                  <a:cubicBezTo>
                    <a:pt x="638" y="692"/>
                    <a:pt x="703" y="699"/>
                    <a:pt x="768" y="702"/>
                  </a:cubicBezTo>
                  <a:cubicBezTo>
                    <a:pt x="763" y="692"/>
                    <a:pt x="448" y="155"/>
                    <a:pt x="450" y="150"/>
                  </a:cubicBezTo>
                  <a:lnTo>
                    <a:pt x="450" y="150"/>
                  </a:lnTo>
                  <a:cubicBezTo>
                    <a:pt x="441" y="152"/>
                    <a:pt x="434" y="157"/>
                    <a:pt x="427" y="162"/>
                  </a:cubicBezTo>
                  <a:cubicBezTo>
                    <a:pt x="425" y="150"/>
                    <a:pt x="427" y="136"/>
                    <a:pt x="432" y="124"/>
                  </a:cubicBezTo>
                  <a:cubicBezTo>
                    <a:pt x="413" y="85"/>
                    <a:pt x="390" y="48"/>
                    <a:pt x="364" y="13"/>
                  </a:cubicBezTo>
                  <a:cubicBezTo>
                    <a:pt x="352" y="4"/>
                    <a:pt x="339" y="1"/>
                    <a:pt x="32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96" name="Google Shape;3496;p37"/>
            <p:cNvSpPr/>
            <p:nvPr/>
          </p:nvSpPr>
          <p:spPr>
            <a:xfrm>
              <a:off x="4166075" y="1627775"/>
              <a:ext cx="2000" cy="1925"/>
            </a:xfrm>
            <a:custGeom>
              <a:avLst/>
              <a:gdLst/>
              <a:ahLst/>
              <a:cxnLst/>
              <a:rect l="l" t="t" r="r" b="b"/>
              <a:pathLst>
                <a:path w="80" h="77" extrusionOk="0">
                  <a:moveTo>
                    <a:pt x="58" y="0"/>
                  </a:moveTo>
                  <a:cubicBezTo>
                    <a:pt x="42" y="28"/>
                    <a:pt x="23" y="54"/>
                    <a:pt x="0" y="77"/>
                  </a:cubicBezTo>
                  <a:lnTo>
                    <a:pt x="79" y="77"/>
                  </a:lnTo>
                  <a:cubicBezTo>
                    <a:pt x="79" y="75"/>
                    <a:pt x="58" y="0"/>
                    <a:pt x="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97" name="Google Shape;3497;p37"/>
            <p:cNvSpPr/>
            <p:nvPr/>
          </p:nvSpPr>
          <p:spPr>
            <a:xfrm>
              <a:off x="3787375" y="1951925"/>
              <a:ext cx="322050" cy="39650"/>
            </a:xfrm>
            <a:custGeom>
              <a:avLst/>
              <a:gdLst/>
              <a:ahLst/>
              <a:cxnLst/>
              <a:rect l="l" t="t" r="r" b="b"/>
              <a:pathLst>
                <a:path w="12882" h="1586" extrusionOk="0">
                  <a:moveTo>
                    <a:pt x="853" y="295"/>
                  </a:moveTo>
                  <a:cubicBezTo>
                    <a:pt x="852" y="295"/>
                    <a:pt x="852" y="295"/>
                    <a:pt x="852" y="295"/>
                  </a:cubicBezTo>
                  <a:cubicBezTo>
                    <a:pt x="852" y="296"/>
                    <a:pt x="853" y="298"/>
                    <a:pt x="854" y="299"/>
                  </a:cubicBezTo>
                  <a:lnTo>
                    <a:pt x="854" y="299"/>
                  </a:lnTo>
                  <a:cubicBezTo>
                    <a:pt x="856" y="296"/>
                    <a:pt x="856" y="295"/>
                    <a:pt x="853" y="295"/>
                  </a:cubicBezTo>
                  <a:close/>
                  <a:moveTo>
                    <a:pt x="3059" y="1041"/>
                  </a:moveTo>
                  <a:lnTo>
                    <a:pt x="3059" y="1041"/>
                  </a:lnTo>
                  <a:cubicBezTo>
                    <a:pt x="3058" y="1041"/>
                    <a:pt x="3057" y="1041"/>
                    <a:pt x="3058" y="1042"/>
                  </a:cubicBezTo>
                  <a:lnTo>
                    <a:pt x="3058" y="1042"/>
                  </a:lnTo>
                  <a:cubicBezTo>
                    <a:pt x="3058" y="1041"/>
                    <a:pt x="3058" y="1041"/>
                    <a:pt x="3059" y="1041"/>
                  </a:cubicBezTo>
                  <a:close/>
                  <a:moveTo>
                    <a:pt x="7832" y="1043"/>
                  </a:moveTo>
                  <a:lnTo>
                    <a:pt x="7832" y="1043"/>
                  </a:lnTo>
                  <a:cubicBezTo>
                    <a:pt x="7833" y="1044"/>
                    <a:pt x="7834" y="1045"/>
                    <a:pt x="7836" y="1046"/>
                  </a:cubicBezTo>
                  <a:lnTo>
                    <a:pt x="7836" y="1046"/>
                  </a:lnTo>
                  <a:cubicBezTo>
                    <a:pt x="7852" y="1045"/>
                    <a:pt x="7854" y="1044"/>
                    <a:pt x="7832" y="1043"/>
                  </a:cubicBezTo>
                  <a:close/>
                  <a:moveTo>
                    <a:pt x="2551" y="1050"/>
                  </a:moveTo>
                  <a:lnTo>
                    <a:pt x="2551" y="1050"/>
                  </a:lnTo>
                  <a:cubicBezTo>
                    <a:pt x="2554" y="1050"/>
                    <a:pt x="2557" y="1050"/>
                    <a:pt x="2560" y="1050"/>
                  </a:cubicBezTo>
                  <a:cubicBezTo>
                    <a:pt x="2557" y="1050"/>
                    <a:pt x="2554" y="1050"/>
                    <a:pt x="2551" y="1050"/>
                  </a:cubicBezTo>
                  <a:close/>
                  <a:moveTo>
                    <a:pt x="2345" y="1055"/>
                  </a:moveTo>
                  <a:cubicBezTo>
                    <a:pt x="2365" y="1056"/>
                    <a:pt x="2374" y="1058"/>
                    <a:pt x="2376" y="1060"/>
                  </a:cubicBezTo>
                  <a:lnTo>
                    <a:pt x="2376" y="1060"/>
                  </a:lnTo>
                  <a:cubicBezTo>
                    <a:pt x="2366" y="1058"/>
                    <a:pt x="2355" y="1056"/>
                    <a:pt x="2345" y="1055"/>
                  </a:cubicBezTo>
                  <a:close/>
                  <a:moveTo>
                    <a:pt x="6818" y="1059"/>
                  </a:moveTo>
                  <a:cubicBezTo>
                    <a:pt x="6818" y="1059"/>
                    <a:pt x="6817" y="1059"/>
                    <a:pt x="6817" y="1060"/>
                  </a:cubicBezTo>
                  <a:cubicBezTo>
                    <a:pt x="6747" y="1062"/>
                    <a:pt x="6768" y="1063"/>
                    <a:pt x="6823" y="1064"/>
                  </a:cubicBezTo>
                  <a:lnTo>
                    <a:pt x="6823" y="1064"/>
                  </a:lnTo>
                  <a:cubicBezTo>
                    <a:pt x="6822" y="1061"/>
                    <a:pt x="6820" y="1059"/>
                    <a:pt x="6818" y="1059"/>
                  </a:cubicBezTo>
                  <a:close/>
                  <a:moveTo>
                    <a:pt x="12841" y="1053"/>
                  </a:moveTo>
                  <a:cubicBezTo>
                    <a:pt x="12832" y="1053"/>
                    <a:pt x="12819" y="1054"/>
                    <a:pt x="12800" y="1055"/>
                  </a:cubicBezTo>
                  <a:cubicBezTo>
                    <a:pt x="12795" y="1058"/>
                    <a:pt x="12790" y="1060"/>
                    <a:pt x="12785" y="1063"/>
                  </a:cubicBezTo>
                  <a:lnTo>
                    <a:pt x="12785" y="1063"/>
                  </a:lnTo>
                  <a:cubicBezTo>
                    <a:pt x="12788" y="1063"/>
                    <a:pt x="12791" y="1063"/>
                    <a:pt x="12794" y="1063"/>
                  </a:cubicBezTo>
                  <a:cubicBezTo>
                    <a:pt x="12804" y="1063"/>
                    <a:pt x="12814" y="1063"/>
                    <a:pt x="12823" y="1064"/>
                  </a:cubicBezTo>
                  <a:cubicBezTo>
                    <a:pt x="12824" y="1065"/>
                    <a:pt x="12826" y="1065"/>
                    <a:pt x="12828" y="1065"/>
                  </a:cubicBezTo>
                  <a:cubicBezTo>
                    <a:pt x="12844" y="1065"/>
                    <a:pt x="12882" y="1053"/>
                    <a:pt x="12841" y="1053"/>
                  </a:cubicBezTo>
                  <a:close/>
                  <a:moveTo>
                    <a:pt x="7113" y="1088"/>
                  </a:moveTo>
                  <a:lnTo>
                    <a:pt x="7113" y="1088"/>
                  </a:lnTo>
                  <a:cubicBezTo>
                    <a:pt x="7124" y="1089"/>
                    <a:pt x="7133" y="1090"/>
                    <a:pt x="7140" y="1090"/>
                  </a:cubicBezTo>
                  <a:lnTo>
                    <a:pt x="7140" y="1090"/>
                  </a:lnTo>
                  <a:cubicBezTo>
                    <a:pt x="7133" y="1092"/>
                    <a:pt x="7128" y="1093"/>
                    <a:pt x="7124" y="1093"/>
                  </a:cubicBezTo>
                  <a:cubicBezTo>
                    <a:pt x="7119" y="1093"/>
                    <a:pt x="7116" y="1091"/>
                    <a:pt x="7113" y="1088"/>
                  </a:cubicBezTo>
                  <a:close/>
                  <a:moveTo>
                    <a:pt x="2438" y="1088"/>
                  </a:moveTo>
                  <a:cubicBezTo>
                    <a:pt x="2457" y="1091"/>
                    <a:pt x="2465" y="1094"/>
                    <a:pt x="2451" y="1098"/>
                  </a:cubicBezTo>
                  <a:lnTo>
                    <a:pt x="2451" y="1098"/>
                  </a:lnTo>
                  <a:cubicBezTo>
                    <a:pt x="2447" y="1095"/>
                    <a:pt x="2443" y="1091"/>
                    <a:pt x="2438" y="1088"/>
                  </a:cubicBezTo>
                  <a:close/>
                  <a:moveTo>
                    <a:pt x="10904" y="1101"/>
                  </a:moveTo>
                  <a:cubicBezTo>
                    <a:pt x="10910" y="1110"/>
                    <a:pt x="10922" y="1118"/>
                    <a:pt x="10934" y="1129"/>
                  </a:cubicBezTo>
                  <a:cubicBezTo>
                    <a:pt x="10903" y="1119"/>
                    <a:pt x="10899" y="1110"/>
                    <a:pt x="10904" y="1101"/>
                  </a:cubicBezTo>
                  <a:close/>
                  <a:moveTo>
                    <a:pt x="12640" y="1090"/>
                  </a:moveTo>
                  <a:lnTo>
                    <a:pt x="12640" y="1090"/>
                  </a:lnTo>
                  <a:cubicBezTo>
                    <a:pt x="12592" y="1106"/>
                    <a:pt x="12550" y="1124"/>
                    <a:pt x="12527" y="1139"/>
                  </a:cubicBezTo>
                  <a:lnTo>
                    <a:pt x="12527" y="1139"/>
                  </a:lnTo>
                  <a:cubicBezTo>
                    <a:pt x="12535" y="1114"/>
                    <a:pt x="12576" y="1100"/>
                    <a:pt x="12640" y="1090"/>
                  </a:cubicBezTo>
                  <a:close/>
                  <a:moveTo>
                    <a:pt x="6302" y="1206"/>
                  </a:moveTo>
                  <a:lnTo>
                    <a:pt x="6302" y="1206"/>
                  </a:lnTo>
                  <a:cubicBezTo>
                    <a:pt x="6293" y="1207"/>
                    <a:pt x="6285" y="1212"/>
                    <a:pt x="6276" y="1221"/>
                  </a:cubicBezTo>
                  <a:lnTo>
                    <a:pt x="6276" y="1221"/>
                  </a:lnTo>
                  <a:cubicBezTo>
                    <a:pt x="6285" y="1217"/>
                    <a:pt x="6294" y="1213"/>
                    <a:pt x="6302" y="1206"/>
                  </a:cubicBezTo>
                  <a:close/>
                  <a:moveTo>
                    <a:pt x="7540" y="1271"/>
                  </a:moveTo>
                  <a:cubicBezTo>
                    <a:pt x="7503" y="1274"/>
                    <a:pt x="7486" y="1276"/>
                    <a:pt x="7478" y="1279"/>
                  </a:cubicBezTo>
                  <a:lnTo>
                    <a:pt x="7478" y="1279"/>
                  </a:lnTo>
                  <a:cubicBezTo>
                    <a:pt x="7488" y="1276"/>
                    <a:pt x="7506" y="1273"/>
                    <a:pt x="7540" y="1271"/>
                  </a:cubicBezTo>
                  <a:close/>
                  <a:moveTo>
                    <a:pt x="7435" y="1278"/>
                  </a:moveTo>
                  <a:lnTo>
                    <a:pt x="7435" y="1278"/>
                  </a:lnTo>
                  <a:cubicBezTo>
                    <a:pt x="7446" y="1279"/>
                    <a:pt x="7456" y="1279"/>
                    <a:pt x="7468" y="1279"/>
                  </a:cubicBezTo>
                  <a:cubicBezTo>
                    <a:pt x="7470" y="1279"/>
                    <a:pt x="7473" y="1279"/>
                    <a:pt x="7475" y="1279"/>
                  </a:cubicBezTo>
                  <a:lnTo>
                    <a:pt x="7475" y="1279"/>
                  </a:lnTo>
                  <a:cubicBezTo>
                    <a:pt x="7468" y="1282"/>
                    <a:pt x="7469" y="1283"/>
                    <a:pt x="7467" y="1283"/>
                  </a:cubicBezTo>
                  <a:cubicBezTo>
                    <a:pt x="7465" y="1283"/>
                    <a:pt x="7459" y="1281"/>
                    <a:pt x="7435" y="1278"/>
                  </a:cubicBezTo>
                  <a:close/>
                  <a:moveTo>
                    <a:pt x="7583" y="1265"/>
                  </a:moveTo>
                  <a:cubicBezTo>
                    <a:pt x="7593" y="1273"/>
                    <a:pt x="7603" y="1279"/>
                    <a:pt x="7613" y="1285"/>
                  </a:cubicBezTo>
                  <a:lnTo>
                    <a:pt x="7613" y="1285"/>
                  </a:lnTo>
                  <a:cubicBezTo>
                    <a:pt x="7490" y="1294"/>
                    <a:pt x="7545" y="1301"/>
                    <a:pt x="7422" y="1305"/>
                  </a:cubicBezTo>
                  <a:cubicBezTo>
                    <a:pt x="7493" y="1299"/>
                    <a:pt x="7450" y="1288"/>
                    <a:pt x="7475" y="1279"/>
                  </a:cubicBezTo>
                  <a:lnTo>
                    <a:pt x="7475" y="1279"/>
                  </a:lnTo>
                  <a:cubicBezTo>
                    <a:pt x="7512" y="1279"/>
                    <a:pt x="7552" y="1272"/>
                    <a:pt x="7583" y="1265"/>
                  </a:cubicBezTo>
                  <a:close/>
                  <a:moveTo>
                    <a:pt x="11385" y="1055"/>
                  </a:moveTo>
                  <a:cubicBezTo>
                    <a:pt x="11406" y="1055"/>
                    <a:pt x="11435" y="1063"/>
                    <a:pt x="11478" y="1083"/>
                  </a:cubicBezTo>
                  <a:cubicBezTo>
                    <a:pt x="11328" y="1171"/>
                    <a:pt x="11569" y="1324"/>
                    <a:pt x="11323" y="1382"/>
                  </a:cubicBezTo>
                  <a:cubicBezTo>
                    <a:pt x="11448" y="1302"/>
                    <a:pt x="11276" y="1055"/>
                    <a:pt x="11385" y="1055"/>
                  </a:cubicBezTo>
                  <a:close/>
                  <a:moveTo>
                    <a:pt x="5699" y="1298"/>
                  </a:moveTo>
                  <a:cubicBezTo>
                    <a:pt x="5740" y="1298"/>
                    <a:pt x="5745" y="1404"/>
                    <a:pt x="5762" y="1517"/>
                  </a:cubicBezTo>
                  <a:lnTo>
                    <a:pt x="5762" y="1517"/>
                  </a:lnTo>
                  <a:cubicBezTo>
                    <a:pt x="5654" y="1497"/>
                    <a:pt x="5541" y="1477"/>
                    <a:pt x="5553" y="1475"/>
                  </a:cubicBezTo>
                  <a:cubicBezTo>
                    <a:pt x="5628" y="1346"/>
                    <a:pt x="5672" y="1298"/>
                    <a:pt x="5699" y="1298"/>
                  </a:cubicBezTo>
                  <a:close/>
                  <a:moveTo>
                    <a:pt x="7577" y="1565"/>
                  </a:moveTo>
                  <a:cubicBezTo>
                    <a:pt x="7577" y="1566"/>
                    <a:pt x="7576" y="1566"/>
                    <a:pt x="7575" y="1566"/>
                  </a:cubicBezTo>
                  <a:cubicBezTo>
                    <a:pt x="7575" y="1566"/>
                    <a:pt x="7574" y="1566"/>
                    <a:pt x="7573" y="1565"/>
                  </a:cubicBezTo>
                  <a:lnTo>
                    <a:pt x="7573" y="1565"/>
                  </a:lnTo>
                  <a:cubicBezTo>
                    <a:pt x="7575" y="1565"/>
                    <a:pt x="7577" y="1565"/>
                    <a:pt x="7577" y="1565"/>
                  </a:cubicBezTo>
                  <a:close/>
                  <a:moveTo>
                    <a:pt x="7621" y="1290"/>
                  </a:moveTo>
                  <a:cubicBezTo>
                    <a:pt x="7776" y="1379"/>
                    <a:pt x="7902" y="1305"/>
                    <a:pt x="7871" y="1458"/>
                  </a:cubicBezTo>
                  <a:cubicBezTo>
                    <a:pt x="7857" y="1505"/>
                    <a:pt x="7871" y="1568"/>
                    <a:pt x="7829" y="1568"/>
                  </a:cubicBezTo>
                  <a:cubicBezTo>
                    <a:pt x="7801" y="1568"/>
                    <a:pt x="7750" y="1542"/>
                    <a:pt x="7653" y="1470"/>
                  </a:cubicBezTo>
                  <a:cubicBezTo>
                    <a:pt x="7640" y="1469"/>
                    <a:pt x="7629" y="1468"/>
                    <a:pt x="7621" y="1468"/>
                  </a:cubicBezTo>
                  <a:cubicBezTo>
                    <a:pt x="7543" y="1468"/>
                    <a:pt x="7647" y="1519"/>
                    <a:pt x="7571" y="1565"/>
                  </a:cubicBezTo>
                  <a:lnTo>
                    <a:pt x="7571" y="1565"/>
                  </a:lnTo>
                  <a:cubicBezTo>
                    <a:pt x="7553" y="1555"/>
                    <a:pt x="7498" y="1506"/>
                    <a:pt x="7391" y="1506"/>
                  </a:cubicBezTo>
                  <a:cubicBezTo>
                    <a:pt x="7380" y="1506"/>
                    <a:pt x="7368" y="1506"/>
                    <a:pt x="7357" y="1507"/>
                  </a:cubicBezTo>
                  <a:cubicBezTo>
                    <a:pt x="7293" y="1411"/>
                    <a:pt x="7527" y="1403"/>
                    <a:pt x="7621" y="1290"/>
                  </a:cubicBezTo>
                  <a:close/>
                  <a:moveTo>
                    <a:pt x="5764" y="1574"/>
                  </a:moveTo>
                  <a:cubicBezTo>
                    <a:pt x="5762" y="1578"/>
                    <a:pt x="5766" y="1581"/>
                    <a:pt x="5776" y="1581"/>
                  </a:cubicBezTo>
                  <a:cubicBezTo>
                    <a:pt x="5778" y="1580"/>
                    <a:pt x="5780" y="1579"/>
                    <a:pt x="5780" y="1579"/>
                  </a:cubicBezTo>
                  <a:lnTo>
                    <a:pt x="5780" y="1579"/>
                  </a:lnTo>
                  <a:cubicBezTo>
                    <a:pt x="5778" y="1579"/>
                    <a:pt x="5775" y="1579"/>
                    <a:pt x="5773" y="1579"/>
                  </a:cubicBezTo>
                  <a:cubicBezTo>
                    <a:pt x="5773" y="1578"/>
                    <a:pt x="5773" y="1576"/>
                    <a:pt x="5772" y="1575"/>
                  </a:cubicBezTo>
                  <a:lnTo>
                    <a:pt x="5772" y="1575"/>
                  </a:lnTo>
                  <a:cubicBezTo>
                    <a:pt x="5770" y="1574"/>
                    <a:pt x="5768" y="1574"/>
                    <a:pt x="5764" y="1574"/>
                  </a:cubicBezTo>
                  <a:close/>
                  <a:moveTo>
                    <a:pt x="390" y="1"/>
                  </a:moveTo>
                  <a:cubicBezTo>
                    <a:pt x="311" y="1"/>
                    <a:pt x="203" y="69"/>
                    <a:pt x="154" y="116"/>
                  </a:cubicBezTo>
                  <a:cubicBezTo>
                    <a:pt x="162" y="128"/>
                    <a:pt x="168" y="140"/>
                    <a:pt x="198" y="140"/>
                  </a:cubicBezTo>
                  <a:cubicBezTo>
                    <a:pt x="208" y="140"/>
                    <a:pt x="222" y="138"/>
                    <a:pt x="240" y="135"/>
                  </a:cubicBezTo>
                  <a:lnTo>
                    <a:pt x="240" y="135"/>
                  </a:lnTo>
                  <a:cubicBezTo>
                    <a:pt x="89" y="183"/>
                    <a:pt x="135" y="225"/>
                    <a:pt x="1" y="237"/>
                  </a:cubicBezTo>
                  <a:cubicBezTo>
                    <a:pt x="885" y="1057"/>
                    <a:pt x="1961" y="1570"/>
                    <a:pt x="2929" y="1570"/>
                  </a:cubicBezTo>
                  <a:cubicBezTo>
                    <a:pt x="2946" y="1570"/>
                    <a:pt x="2963" y="1570"/>
                    <a:pt x="2980" y="1570"/>
                  </a:cubicBezTo>
                  <a:cubicBezTo>
                    <a:pt x="2990" y="1569"/>
                    <a:pt x="3017" y="1569"/>
                    <a:pt x="3059" y="1569"/>
                  </a:cubicBezTo>
                  <a:cubicBezTo>
                    <a:pt x="3430" y="1569"/>
                    <a:pt x="4920" y="1586"/>
                    <a:pt x="5043" y="1586"/>
                  </a:cubicBezTo>
                  <a:cubicBezTo>
                    <a:pt x="5078" y="1493"/>
                    <a:pt x="5152" y="1417"/>
                    <a:pt x="5247" y="1377"/>
                  </a:cubicBezTo>
                  <a:cubicBezTo>
                    <a:pt x="5248" y="1370"/>
                    <a:pt x="5250" y="1367"/>
                    <a:pt x="5253" y="1367"/>
                  </a:cubicBezTo>
                  <a:cubicBezTo>
                    <a:pt x="5274" y="1367"/>
                    <a:pt x="5356" y="1538"/>
                    <a:pt x="5452" y="1538"/>
                  </a:cubicBezTo>
                  <a:cubicBezTo>
                    <a:pt x="5473" y="1538"/>
                    <a:pt x="5495" y="1530"/>
                    <a:pt x="5518" y="1509"/>
                  </a:cubicBezTo>
                  <a:lnTo>
                    <a:pt x="5518" y="1509"/>
                  </a:lnTo>
                  <a:cubicBezTo>
                    <a:pt x="5531" y="1525"/>
                    <a:pt x="5565" y="1543"/>
                    <a:pt x="5537" y="1563"/>
                  </a:cubicBezTo>
                  <a:cubicBezTo>
                    <a:pt x="5544" y="1563"/>
                    <a:pt x="5712" y="1566"/>
                    <a:pt x="5764" y="1574"/>
                  </a:cubicBezTo>
                  <a:lnTo>
                    <a:pt x="5764" y="1574"/>
                  </a:lnTo>
                  <a:cubicBezTo>
                    <a:pt x="5766" y="1572"/>
                    <a:pt x="5768" y="1570"/>
                    <a:pt x="5771" y="1568"/>
                  </a:cubicBezTo>
                  <a:lnTo>
                    <a:pt x="5771" y="1568"/>
                  </a:lnTo>
                  <a:cubicBezTo>
                    <a:pt x="5771" y="1570"/>
                    <a:pt x="5772" y="1573"/>
                    <a:pt x="5772" y="1575"/>
                  </a:cubicBezTo>
                  <a:lnTo>
                    <a:pt x="5772" y="1575"/>
                  </a:lnTo>
                  <a:cubicBezTo>
                    <a:pt x="5777" y="1576"/>
                    <a:pt x="5780" y="1577"/>
                    <a:pt x="5780" y="1579"/>
                  </a:cubicBezTo>
                  <a:lnTo>
                    <a:pt x="5780" y="1579"/>
                  </a:lnTo>
                  <a:cubicBezTo>
                    <a:pt x="5995" y="1568"/>
                    <a:pt x="7448" y="1570"/>
                    <a:pt x="7569" y="1566"/>
                  </a:cubicBezTo>
                  <a:lnTo>
                    <a:pt x="7569" y="1566"/>
                  </a:lnTo>
                  <a:cubicBezTo>
                    <a:pt x="7564" y="1569"/>
                    <a:pt x="7558" y="1571"/>
                    <a:pt x="7551" y="1574"/>
                  </a:cubicBezTo>
                  <a:cubicBezTo>
                    <a:pt x="7550" y="1575"/>
                    <a:pt x="7629" y="1576"/>
                    <a:pt x="7764" y="1576"/>
                  </a:cubicBezTo>
                  <a:cubicBezTo>
                    <a:pt x="8424" y="1576"/>
                    <a:pt x="10419" y="1565"/>
                    <a:pt x="10761" y="1565"/>
                  </a:cubicBezTo>
                  <a:cubicBezTo>
                    <a:pt x="10787" y="1565"/>
                    <a:pt x="10803" y="1565"/>
                    <a:pt x="10808" y="1565"/>
                  </a:cubicBezTo>
                  <a:cubicBezTo>
                    <a:pt x="10841" y="1566"/>
                    <a:pt x="10873" y="1566"/>
                    <a:pt x="10905" y="1566"/>
                  </a:cubicBezTo>
                  <a:cubicBezTo>
                    <a:pt x="11573" y="1566"/>
                    <a:pt x="12162" y="1388"/>
                    <a:pt x="12754" y="1079"/>
                  </a:cubicBezTo>
                  <a:lnTo>
                    <a:pt x="12754" y="1079"/>
                  </a:lnTo>
                  <a:cubicBezTo>
                    <a:pt x="12783" y="1077"/>
                    <a:pt x="12815" y="1076"/>
                    <a:pt x="12849" y="1074"/>
                  </a:cubicBezTo>
                  <a:lnTo>
                    <a:pt x="12849" y="1074"/>
                  </a:lnTo>
                  <a:cubicBezTo>
                    <a:pt x="12846" y="1074"/>
                    <a:pt x="12843" y="1074"/>
                    <a:pt x="12840" y="1074"/>
                  </a:cubicBezTo>
                  <a:cubicBezTo>
                    <a:pt x="12819" y="1074"/>
                    <a:pt x="12795" y="1072"/>
                    <a:pt x="12775" y="1068"/>
                  </a:cubicBezTo>
                  <a:lnTo>
                    <a:pt x="12775" y="1068"/>
                  </a:lnTo>
                  <a:cubicBezTo>
                    <a:pt x="12779" y="1066"/>
                    <a:pt x="12782" y="1065"/>
                    <a:pt x="12785" y="1063"/>
                  </a:cubicBezTo>
                  <a:lnTo>
                    <a:pt x="12785" y="1063"/>
                  </a:lnTo>
                  <a:cubicBezTo>
                    <a:pt x="12776" y="1063"/>
                    <a:pt x="12768" y="1064"/>
                    <a:pt x="12759" y="1065"/>
                  </a:cubicBezTo>
                  <a:lnTo>
                    <a:pt x="12759" y="1065"/>
                  </a:lnTo>
                  <a:cubicBezTo>
                    <a:pt x="12721" y="1055"/>
                    <a:pt x="12712" y="1041"/>
                    <a:pt x="12804" y="1034"/>
                  </a:cubicBezTo>
                  <a:cubicBezTo>
                    <a:pt x="12759" y="1010"/>
                    <a:pt x="12700" y="1001"/>
                    <a:pt x="12635" y="1001"/>
                  </a:cubicBezTo>
                  <a:cubicBezTo>
                    <a:pt x="12445" y="1001"/>
                    <a:pt x="12201" y="1081"/>
                    <a:pt x="12081" y="1113"/>
                  </a:cubicBezTo>
                  <a:lnTo>
                    <a:pt x="12081" y="1113"/>
                  </a:lnTo>
                  <a:cubicBezTo>
                    <a:pt x="12025" y="1079"/>
                    <a:pt x="11922" y="1043"/>
                    <a:pt x="11814" y="1030"/>
                  </a:cubicBezTo>
                  <a:lnTo>
                    <a:pt x="11814" y="1030"/>
                  </a:lnTo>
                  <a:cubicBezTo>
                    <a:pt x="11932" y="1029"/>
                    <a:pt x="12115" y="923"/>
                    <a:pt x="12084" y="923"/>
                  </a:cubicBezTo>
                  <a:cubicBezTo>
                    <a:pt x="12083" y="923"/>
                    <a:pt x="12082" y="923"/>
                    <a:pt x="12081" y="923"/>
                  </a:cubicBezTo>
                  <a:cubicBezTo>
                    <a:pt x="12067" y="897"/>
                    <a:pt x="11926" y="888"/>
                    <a:pt x="11924" y="865"/>
                  </a:cubicBezTo>
                  <a:cubicBezTo>
                    <a:pt x="11513" y="974"/>
                    <a:pt x="11339" y="1037"/>
                    <a:pt x="10975" y="1041"/>
                  </a:cubicBezTo>
                  <a:cubicBezTo>
                    <a:pt x="10952" y="1051"/>
                    <a:pt x="10936" y="1059"/>
                    <a:pt x="10924" y="1066"/>
                  </a:cubicBezTo>
                  <a:lnTo>
                    <a:pt x="10924" y="1066"/>
                  </a:lnTo>
                  <a:cubicBezTo>
                    <a:pt x="10922" y="1057"/>
                    <a:pt x="10912" y="1048"/>
                    <a:pt x="10887" y="1037"/>
                  </a:cubicBezTo>
                  <a:lnTo>
                    <a:pt x="10887" y="1037"/>
                  </a:lnTo>
                  <a:cubicBezTo>
                    <a:pt x="10839" y="1041"/>
                    <a:pt x="10859" y="1050"/>
                    <a:pt x="10790" y="1057"/>
                  </a:cubicBezTo>
                  <a:cubicBezTo>
                    <a:pt x="10795" y="1058"/>
                    <a:pt x="10765" y="1058"/>
                    <a:pt x="10706" y="1058"/>
                  </a:cubicBezTo>
                  <a:cubicBezTo>
                    <a:pt x="10460" y="1058"/>
                    <a:pt x="9721" y="1054"/>
                    <a:pt x="9132" y="1054"/>
                  </a:cubicBezTo>
                  <a:cubicBezTo>
                    <a:pt x="8689" y="1054"/>
                    <a:pt x="8331" y="1056"/>
                    <a:pt x="8333" y="1064"/>
                  </a:cubicBezTo>
                  <a:cubicBezTo>
                    <a:pt x="8407" y="1081"/>
                    <a:pt x="8391" y="1141"/>
                    <a:pt x="8187" y="1159"/>
                  </a:cubicBezTo>
                  <a:cubicBezTo>
                    <a:pt x="8237" y="1121"/>
                    <a:pt x="8158" y="1067"/>
                    <a:pt x="8081" y="1067"/>
                  </a:cubicBezTo>
                  <a:cubicBezTo>
                    <a:pt x="8038" y="1067"/>
                    <a:pt x="7996" y="1085"/>
                    <a:pt x="7978" y="1132"/>
                  </a:cubicBezTo>
                  <a:cubicBezTo>
                    <a:pt x="7984" y="1131"/>
                    <a:pt x="7991" y="1130"/>
                    <a:pt x="7997" y="1130"/>
                  </a:cubicBezTo>
                  <a:cubicBezTo>
                    <a:pt x="8075" y="1130"/>
                    <a:pt x="8119" y="1195"/>
                    <a:pt x="8138" y="1210"/>
                  </a:cubicBezTo>
                  <a:lnTo>
                    <a:pt x="8138" y="1210"/>
                  </a:lnTo>
                  <a:cubicBezTo>
                    <a:pt x="7885" y="1193"/>
                    <a:pt x="7977" y="1132"/>
                    <a:pt x="7836" y="1046"/>
                  </a:cubicBezTo>
                  <a:lnTo>
                    <a:pt x="7836" y="1046"/>
                  </a:lnTo>
                  <a:cubicBezTo>
                    <a:pt x="7760" y="1049"/>
                    <a:pt x="7366" y="1051"/>
                    <a:pt x="7357" y="1053"/>
                  </a:cubicBezTo>
                  <a:cubicBezTo>
                    <a:pt x="7251" y="1059"/>
                    <a:pt x="7193" y="1075"/>
                    <a:pt x="7159" y="1085"/>
                  </a:cubicBezTo>
                  <a:lnTo>
                    <a:pt x="7159" y="1085"/>
                  </a:lnTo>
                  <a:cubicBezTo>
                    <a:pt x="7144" y="1079"/>
                    <a:pt x="7106" y="1069"/>
                    <a:pt x="7085" y="1066"/>
                  </a:cubicBezTo>
                  <a:lnTo>
                    <a:pt x="7085" y="1066"/>
                  </a:lnTo>
                  <a:cubicBezTo>
                    <a:pt x="7166" y="1064"/>
                    <a:pt x="6931" y="1065"/>
                    <a:pt x="6823" y="1064"/>
                  </a:cubicBezTo>
                  <a:lnTo>
                    <a:pt x="6823" y="1064"/>
                  </a:lnTo>
                  <a:cubicBezTo>
                    <a:pt x="6832" y="1083"/>
                    <a:pt x="6822" y="1166"/>
                    <a:pt x="6826" y="1229"/>
                  </a:cubicBezTo>
                  <a:lnTo>
                    <a:pt x="6826" y="1229"/>
                  </a:lnTo>
                  <a:cubicBezTo>
                    <a:pt x="6794" y="1174"/>
                    <a:pt x="6749" y="1116"/>
                    <a:pt x="6684" y="1116"/>
                  </a:cubicBezTo>
                  <a:cubicBezTo>
                    <a:pt x="6649" y="1116"/>
                    <a:pt x="6609" y="1133"/>
                    <a:pt x="6561" y="1176"/>
                  </a:cubicBezTo>
                  <a:cubicBezTo>
                    <a:pt x="6710" y="1241"/>
                    <a:pt x="6735" y="1298"/>
                    <a:pt x="6643" y="1403"/>
                  </a:cubicBezTo>
                  <a:cubicBezTo>
                    <a:pt x="6640" y="1403"/>
                    <a:pt x="6638" y="1403"/>
                    <a:pt x="6635" y="1403"/>
                  </a:cubicBezTo>
                  <a:cubicBezTo>
                    <a:pt x="6532" y="1403"/>
                    <a:pt x="6396" y="1224"/>
                    <a:pt x="6390" y="1224"/>
                  </a:cubicBezTo>
                  <a:cubicBezTo>
                    <a:pt x="6390" y="1224"/>
                    <a:pt x="6390" y="1224"/>
                    <a:pt x="6390" y="1224"/>
                  </a:cubicBezTo>
                  <a:cubicBezTo>
                    <a:pt x="6413" y="1245"/>
                    <a:pt x="6348" y="1298"/>
                    <a:pt x="6355" y="1356"/>
                  </a:cubicBezTo>
                  <a:cubicBezTo>
                    <a:pt x="6298" y="1358"/>
                    <a:pt x="6261" y="1360"/>
                    <a:pt x="6314" y="1360"/>
                  </a:cubicBezTo>
                  <a:cubicBezTo>
                    <a:pt x="6337" y="1360"/>
                    <a:pt x="6374" y="1359"/>
                    <a:pt x="6432" y="1359"/>
                  </a:cubicBezTo>
                  <a:lnTo>
                    <a:pt x="6432" y="1359"/>
                  </a:lnTo>
                  <a:cubicBezTo>
                    <a:pt x="6391" y="1365"/>
                    <a:pt x="6264" y="1414"/>
                    <a:pt x="6232" y="1441"/>
                  </a:cubicBezTo>
                  <a:lnTo>
                    <a:pt x="6232" y="1441"/>
                  </a:lnTo>
                  <a:cubicBezTo>
                    <a:pt x="6203" y="1393"/>
                    <a:pt x="6234" y="1265"/>
                    <a:pt x="6276" y="1221"/>
                  </a:cubicBezTo>
                  <a:lnTo>
                    <a:pt x="6276" y="1221"/>
                  </a:lnTo>
                  <a:cubicBezTo>
                    <a:pt x="6268" y="1224"/>
                    <a:pt x="6258" y="1225"/>
                    <a:pt x="6248" y="1225"/>
                  </a:cubicBezTo>
                  <a:cubicBezTo>
                    <a:pt x="6166" y="1225"/>
                    <a:pt x="6060" y="1119"/>
                    <a:pt x="6010" y="1055"/>
                  </a:cubicBezTo>
                  <a:cubicBezTo>
                    <a:pt x="5956" y="1046"/>
                    <a:pt x="5202" y="1045"/>
                    <a:pt x="4469" y="1045"/>
                  </a:cubicBezTo>
                  <a:cubicBezTo>
                    <a:pt x="4225" y="1045"/>
                    <a:pt x="3983" y="1045"/>
                    <a:pt x="3770" y="1045"/>
                  </a:cubicBezTo>
                  <a:cubicBezTo>
                    <a:pt x="3366" y="1045"/>
                    <a:pt x="3067" y="1044"/>
                    <a:pt x="3058" y="1042"/>
                  </a:cubicBezTo>
                  <a:lnTo>
                    <a:pt x="3058" y="1042"/>
                  </a:lnTo>
                  <a:cubicBezTo>
                    <a:pt x="3045" y="1047"/>
                    <a:pt x="3020" y="1051"/>
                    <a:pt x="2977" y="1051"/>
                  </a:cubicBezTo>
                  <a:cubicBezTo>
                    <a:pt x="2919" y="1051"/>
                    <a:pt x="2829" y="1044"/>
                    <a:pt x="2695" y="1027"/>
                  </a:cubicBezTo>
                  <a:lnTo>
                    <a:pt x="2695" y="1027"/>
                  </a:lnTo>
                  <a:cubicBezTo>
                    <a:pt x="2748" y="1062"/>
                    <a:pt x="2744" y="1071"/>
                    <a:pt x="2721" y="1071"/>
                  </a:cubicBezTo>
                  <a:cubicBezTo>
                    <a:pt x="2693" y="1071"/>
                    <a:pt x="2636" y="1056"/>
                    <a:pt x="2628" y="1056"/>
                  </a:cubicBezTo>
                  <a:cubicBezTo>
                    <a:pt x="2627" y="1056"/>
                    <a:pt x="2626" y="1057"/>
                    <a:pt x="2627" y="1057"/>
                  </a:cubicBezTo>
                  <a:cubicBezTo>
                    <a:pt x="2559" y="1069"/>
                    <a:pt x="2490" y="1076"/>
                    <a:pt x="2421" y="1078"/>
                  </a:cubicBezTo>
                  <a:lnTo>
                    <a:pt x="2421" y="1078"/>
                  </a:lnTo>
                  <a:cubicBezTo>
                    <a:pt x="2411" y="1073"/>
                    <a:pt x="2400" y="1068"/>
                    <a:pt x="2389" y="1064"/>
                  </a:cubicBezTo>
                  <a:lnTo>
                    <a:pt x="2389" y="1064"/>
                  </a:lnTo>
                  <a:cubicBezTo>
                    <a:pt x="2401" y="1055"/>
                    <a:pt x="2441" y="1047"/>
                    <a:pt x="2495" y="1047"/>
                  </a:cubicBezTo>
                  <a:cubicBezTo>
                    <a:pt x="2513" y="1047"/>
                    <a:pt x="2531" y="1048"/>
                    <a:pt x="2551" y="1050"/>
                  </a:cubicBezTo>
                  <a:lnTo>
                    <a:pt x="2551" y="1050"/>
                  </a:lnTo>
                  <a:cubicBezTo>
                    <a:pt x="2508" y="1043"/>
                    <a:pt x="2642" y="1019"/>
                    <a:pt x="2518" y="1004"/>
                  </a:cubicBezTo>
                  <a:cubicBezTo>
                    <a:pt x="2055" y="937"/>
                    <a:pt x="1559" y="779"/>
                    <a:pt x="1248" y="527"/>
                  </a:cubicBezTo>
                  <a:cubicBezTo>
                    <a:pt x="1241" y="532"/>
                    <a:pt x="1227" y="535"/>
                    <a:pt x="1207" y="535"/>
                  </a:cubicBezTo>
                  <a:cubicBezTo>
                    <a:pt x="1164" y="535"/>
                    <a:pt x="1096" y="524"/>
                    <a:pt x="1027" y="512"/>
                  </a:cubicBezTo>
                  <a:lnTo>
                    <a:pt x="1027" y="512"/>
                  </a:lnTo>
                  <a:cubicBezTo>
                    <a:pt x="1006" y="492"/>
                    <a:pt x="958" y="500"/>
                    <a:pt x="968" y="496"/>
                  </a:cubicBezTo>
                  <a:cubicBezTo>
                    <a:pt x="1090" y="492"/>
                    <a:pt x="1104" y="478"/>
                    <a:pt x="984" y="476"/>
                  </a:cubicBezTo>
                  <a:cubicBezTo>
                    <a:pt x="1136" y="412"/>
                    <a:pt x="891" y="362"/>
                    <a:pt x="854" y="299"/>
                  </a:cubicBezTo>
                  <a:lnTo>
                    <a:pt x="854" y="299"/>
                  </a:lnTo>
                  <a:cubicBezTo>
                    <a:pt x="842" y="317"/>
                    <a:pt x="749" y="380"/>
                    <a:pt x="717" y="390"/>
                  </a:cubicBezTo>
                  <a:cubicBezTo>
                    <a:pt x="795" y="326"/>
                    <a:pt x="777" y="298"/>
                    <a:pt x="710" y="298"/>
                  </a:cubicBezTo>
                  <a:cubicBezTo>
                    <a:pt x="624" y="298"/>
                    <a:pt x="454" y="347"/>
                    <a:pt x="307" y="434"/>
                  </a:cubicBezTo>
                  <a:cubicBezTo>
                    <a:pt x="270" y="394"/>
                    <a:pt x="117" y="378"/>
                    <a:pt x="376" y="302"/>
                  </a:cubicBezTo>
                  <a:cubicBezTo>
                    <a:pt x="389" y="304"/>
                    <a:pt x="400" y="305"/>
                    <a:pt x="412" y="305"/>
                  </a:cubicBezTo>
                  <a:cubicBezTo>
                    <a:pt x="499" y="305"/>
                    <a:pt x="554" y="239"/>
                    <a:pt x="478" y="79"/>
                  </a:cubicBezTo>
                  <a:cubicBezTo>
                    <a:pt x="468" y="22"/>
                    <a:pt x="434" y="1"/>
                    <a:pt x="39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98" name="Google Shape;3498;p37"/>
            <p:cNvSpPr/>
            <p:nvPr/>
          </p:nvSpPr>
          <p:spPr>
            <a:xfrm>
              <a:off x="4044025" y="1619475"/>
              <a:ext cx="2150" cy="175"/>
            </a:xfrm>
            <a:custGeom>
              <a:avLst/>
              <a:gdLst/>
              <a:ahLst/>
              <a:cxnLst/>
              <a:rect l="l" t="t" r="r" b="b"/>
              <a:pathLst>
                <a:path w="86" h="7" extrusionOk="0">
                  <a:moveTo>
                    <a:pt x="0" y="1"/>
                  </a:moveTo>
                  <a:cubicBezTo>
                    <a:pt x="19" y="2"/>
                    <a:pt x="39" y="7"/>
                    <a:pt x="57" y="7"/>
                  </a:cubicBezTo>
                  <a:cubicBezTo>
                    <a:pt x="67" y="7"/>
                    <a:pt x="77" y="5"/>
                    <a:pt x="8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499" name="Google Shape;3499;p37"/>
            <p:cNvSpPr/>
            <p:nvPr/>
          </p:nvSpPr>
          <p:spPr>
            <a:xfrm>
              <a:off x="4035900" y="1619475"/>
              <a:ext cx="131525" cy="10350"/>
            </a:xfrm>
            <a:custGeom>
              <a:avLst/>
              <a:gdLst/>
              <a:ahLst/>
              <a:cxnLst/>
              <a:rect l="l" t="t" r="r" b="b"/>
              <a:pathLst>
                <a:path w="5261" h="414" extrusionOk="0">
                  <a:moveTo>
                    <a:pt x="881" y="40"/>
                  </a:moveTo>
                  <a:cubicBezTo>
                    <a:pt x="1113" y="45"/>
                    <a:pt x="805" y="82"/>
                    <a:pt x="944" y="237"/>
                  </a:cubicBezTo>
                  <a:cubicBezTo>
                    <a:pt x="943" y="237"/>
                    <a:pt x="942" y="237"/>
                    <a:pt x="942" y="237"/>
                  </a:cubicBezTo>
                  <a:cubicBezTo>
                    <a:pt x="844" y="237"/>
                    <a:pt x="835" y="96"/>
                    <a:pt x="881" y="40"/>
                  </a:cubicBezTo>
                  <a:close/>
                  <a:moveTo>
                    <a:pt x="531" y="1"/>
                  </a:moveTo>
                  <a:cubicBezTo>
                    <a:pt x="552" y="6"/>
                    <a:pt x="698" y="152"/>
                    <a:pt x="691" y="152"/>
                  </a:cubicBezTo>
                  <a:cubicBezTo>
                    <a:pt x="691" y="152"/>
                    <a:pt x="691" y="152"/>
                    <a:pt x="691" y="152"/>
                  </a:cubicBezTo>
                  <a:cubicBezTo>
                    <a:pt x="645" y="230"/>
                    <a:pt x="207" y="186"/>
                    <a:pt x="26" y="411"/>
                  </a:cubicBezTo>
                  <a:cubicBezTo>
                    <a:pt x="0" y="411"/>
                    <a:pt x="75" y="414"/>
                    <a:pt x="147" y="414"/>
                  </a:cubicBezTo>
                  <a:cubicBezTo>
                    <a:pt x="114" y="381"/>
                    <a:pt x="160" y="353"/>
                    <a:pt x="225" y="349"/>
                  </a:cubicBezTo>
                  <a:lnTo>
                    <a:pt x="225" y="349"/>
                  </a:lnTo>
                  <a:cubicBezTo>
                    <a:pt x="218" y="374"/>
                    <a:pt x="214" y="390"/>
                    <a:pt x="160" y="411"/>
                  </a:cubicBezTo>
                  <a:cubicBezTo>
                    <a:pt x="164" y="412"/>
                    <a:pt x="249" y="412"/>
                    <a:pt x="393" y="412"/>
                  </a:cubicBezTo>
                  <a:cubicBezTo>
                    <a:pt x="1253" y="412"/>
                    <a:pt x="4204" y="407"/>
                    <a:pt x="4155" y="407"/>
                  </a:cubicBezTo>
                  <a:cubicBezTo>
                    <a:pt x="4271" y="370"/>
                    <a:pt x="4447" y="330"/>
                    <a:pt x="4498" y="277"/>
                  </a:cubicBezTo>
                  <a:cubicBezTo>
                    <a:pt x="4435" y="272"/>
                    <a:pt x="4384" y="224"/>
                    <a:pt x="4375" y="161"/>
                  </a:cubicBezTo>
                  <a:cubicBezTo>
                    <a:pt x="4368" y="138"/>
                    <a:pt x="4292" y="115"/>
                    <a:pt x="4273" y="75"/>
                  </a:cubicBezTo>
                  <a:cubicBezTo>
                    <a:pt x="4276" y="75"/>
                    <a:pt x="4279" y="75"/>
                    <a:pt x="4282" y="75"/>
                  </a:cubicBezTo>
                  <a:cubicBezTo>
                    <a:pt x="4381" y="75"/>
                    <a:pt x="4398" y="114"/>
                    <a:pt x="4398" y="159"/>
                  </a:cubicBezTo>
                  <a:cubicBezTo>
                    <a:pt x="4514" y="257"/>
                    <a:pt x="4592" y="279"/>
                    <a:pt x="4665" y="279"/>
                  </a:cubicBezTo>
                  <a:cubicBezTo>
                    <a:pt x="4724" y="279"/>
                    <a:pt x="4779" y="265"/>
                    <a:pt x="4847" y="265"/>
                  </a:cubicBezTo>
                  <a:cubicBezTo>
                    <a:pt x="4921" y="265"/>
                    <a:pt x="5012" y="282"/>
                    <a:pt x="5140" y="356"/>
                  </a:cubicBezTo>
                  <a:cubicBezTo>
                    <a:pt x="5066" y="256"/>
                    <a:pt x="5161" y="101"/>
                    <a:pt x="5261" y="1"/>
                  </a:cubicBezTo>
                  <a:lnTo>
                    <a:pt x="2625" y="1"/>
                  </a:lnTo>
                  <a:cubicBezTo>
                    <a:pt x="2613" y="41"/>
                    <a:pt x="2582" y="58"/>
                    <a:pt x="2548" y="58"/>
                  </a:cubicBezTo>
                  <a:cubicBezTo>
                    <a:pt x="2508" y="58"/>
                    <a:pt x="2465" y="35"/>
                    <a:pt x="244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3500" name="Google Shape;3500;p37"/>
          <p:cNvGrpSpPr/>
          <p:nvPr/>
        </p:nvGrpSpPr>
        <p:grpSpPr>
          <a:xfrm>
            <a:off x="7695273" y="500317"/>
            <a:ext cx="995327" cy="978207"/>
            <a:chOff x="424743" y="3313293"/>
            <a:chExt cx="692402" cy="680492"/>
          </a:xfrm>
        </p:grpSpPr>
        <p:sp>
          <p:nvSpPr>
            <p:cNvPr id="3501" name="Google Shape;3501;p37"/>
            <p:cNvSpPr/>
            <p:nvPr/>
          </p:nvSpPr>
          <p:spPr>
            <a:xfrm>
              <a:off x="425045" y="3313386"/>
              <a:ext cx="692100" cy="680400"/>
            </a:xfrm>
            <a:prstGeom prst="ellipse">
              <a:avLst/>
            </a:prstGeom>
            <a:solidFill>
              <a:schemeClr val="accent3"/>
            </a:solidFill>
            <a:ln w="114300" cap="flat" cmpd="sng">
              <a:solidFill>
                <a:schemeClr val="accent3"/>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3502" name="Google Shape;3502;p37"/>
            <p:cNvGrpSpPr/>
            <p:nvPr/>
          </p:nvGrpSpPr>
          <p:grpSpPr>
            <a:xfrm>
              <a:off x="424743" y="3313293"/>
              <a:ext cx="692019" cy="680230"/>
              <a:chOff x="4631800" y="1590400"/>
              <a:chExt cx="864375" cy="849650"/>
            </a:xfrm>
          </p:grpSpPr>
          <p:sp>
            <p:nvSpPr>
              <p:cNvPr id="3503" name="Google Shape;3503;p37"/>
              <p:cNvSpPr/>
              <p:nvPr/>
            </p:nvSpPr>
            <p:spPr>
              <a:xfrm>
                <a:off x="5417275" y="1960850"/>
                <a:ext cx="21475" cy="40075"/>
              </a:xfrm>
              <a:custGeom>
                <a:avLst/>
                <a:gdLst/>
                <a:ahLst/>
                <a:cxnLst/>
                <a:rect l="l" t="t" r="r" b="b"/>
                <a:pathLst>
                  <a:path w="859" h="1603" extrusionOk="0">
                    <a:moveTo>
                      <a:pt x="349" y="1"/>
                    </a:moveTo>
                    <a:cubicBezTo>
                      <a:pt x="342" y="1"/>
                      <a:pt x="337" y="3"/>
                      <a:pt x="332" y="7"/>
                    </a:cubicBezTo>
                    <a:cubicBezTo>
                      <a:pt x="82" y="244"/>
                      <a:pt x="19" y="489"/>
                      <a:pt x="1" y="805"/>
                    </a:cubicBezTo>
                    <a:cubicBezTo>
                      <a:pt x="22" y="788"/>
                      <a:pt x="46" y="779"/>
                      <a:pt x="70" y="779"/>
                    </a:cubicBezTo>
                    <a:cubicBezTo>
                      <a:pt x="98" y="779"/>
                      <a:pt x="127" y="791"/>
                      <a:pt x="156" y="816"/>
                    </a:cubicBezTo>
                    <a:cubicBezTo>
                      <a:pt x="265" y="1185"/>
                      <a:pt x="265" y="1132"/>
                      <a:pt x="314" y="1356"/>
                    </a:cubicBezTo>
                    <a:cubicBezTo>
                      <a:pt x="339" y="1391"/>
                      <a:pt x="362" y="1428"/>
                      <a:pt x="385" y="1463"/>
                    </a:cubicBezTo>
                    <a:cubicBezTo>
                      <a:pt x="406" y="1472"/>
                      <a:pt x="425" y="1482"/>
                      <a:pt x="443" y="1496"/>
                    </a:cubicBezTo>
                    <a:cubicBezTo>
                      <a:pt x="455" y="1521"/>
                      <a:pt x="467" y="1553"/>
                      <a:pt x="480" y="1581"/>
                    </a:cubicBezTo>
                    <a:lnTo>
                      <a:pt x="541" y="1600"/>
                    </a:lnTo>
                    <a:cubicBezTo>
                      <a:pt x="509" y="1496"/>
                      <a:pt x="508" y="1436"/>
                      <a:pt x="479" y="1436"/>
                    </a:cubicBezTo>
                    <a:cubicBezTo>
                      <a:pt x="477" y="1436"/>
                      <a:pt x="474" y="1437"/>
                      <a:pt x="471" y="1438"/>
                    </a:cubicBezTo>
                    <a:cubicBezTo>
                      <a:pt x="473" y="1392"/>
                      <a:pt x="489" y="1374"/>
                      <a:pt x="513" y="1374"/>
                    </a:cubicBezTo>
                    <a:cubicBezTo>
                      <a:pt x="600" y="1374"/>
                      <a:pt x="795" y="1595"/>
                      <a:pt x="858" y="1602"/>
                    </a:cubicBezTo>
                    <a:cubicBezTo>
                      <a:pt x="807" y="1507"/>
                      <a:pt x="740" y="1419"/>
                      <a:pt x="659" y="1347"/>
                    </a:cubicBezTo>
                    <a:cubicBezTo>
                      <a:pt x="640" y="1292"/>
                      <a:pt x="687" y="1280"/>
                      <a:pt x="647" y="1247"/>
                    </a:cubicBezTo>
                    <a:cubicBezTo>
                      <a:pt x="538" y="1083"/>
                      <a:pt x="418" y="923"/>
                      <a:pt x="392" y="719"/>
                    </a:cubicBezTo>
                    <a:cubicBezTo>
                      <a:pt x="371" y="691"/>
                      <a:pt x="358" y="659"/>
                      <a:pt x="355" y="626"/>
                    </a:cubicBezTo>
                    <a:cubicBezTo>
                      <a:pt x="343" y="634"/>
                      <a:pt x="333" y="640"/>
                      <a:pt x="325" y="640"/>
                    </a:cubicBezTo>
                    <a:cubicBezTo>
                      <a:pt x="320" y="640"/>
                      <a:pt x="315" y="638"/>
                      <a:pt x="311" y="633"/>
                    </a:cubicBezTo>
                    <a:cubicBezTo>
                      <a:pt x="319" y="625"/>
                      <a:pt x="329" y="621"/>
                      <a:pt x="340" y="621"/>
                    </a:cubicBezTo>
                    <a:cubicBezTo>
                      <a:pt x="345" y="621"/>
                      <a:pt x="350" y="622"/>
                      <a:pt x="355" y="624"/>
                    </a:cubicBezTo>
                    <a:cubicBezTo>
                      <a:pt x="344" y="524"/>
                      <a:pt x="406" y="390"/>
                      <a:pt x="569" y="246"/>
                    </a:cubicBezTo>
                    <a:cubicBezTo>
                      <a:pt x="560" y="181"/>
                      <a:pt x="412" y="1"/>
                      <a:pt x="3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04" name="Google Shape;3504;p37"/>
              <p:cNvSpPr/>
              <p:nvPr/>
            </p:nvSpPr>
            <p:spPr>
              <a:xfrm>
                <a:off x="5428575" y="2021400"/>
                <a:ext cx="12600" cy="10425"/>
              </a:xfrm>
              <a:custGeom>
                <a:avLst/>
                <a:gdLst/>
                <a:ahLst/>
                <a:cxnLst/>
                <a:rect l="l" t="t" r="r" b="b"/>
                <a:pathLst>
                  <a:path w="504" h="417" extrusionOk="0">
                    <a:moveTo>
                      <a:pt x="504" y="1"/>
                    </a:moveTo>
                    <a:lnTo>
                      <a:pt x="504" y="1"/>
                    </a:lnTo>
                    <a:cubicBezTo>
                      <a:pt x="334" y="15"/>
                      <a:pt x="184" y="156"/>
                      <a:pt x="1" y="237"/>
                    </a:cubicBezTo>
                    <a:cubicBezTo>
                      <a:pt x="47" y="311"/>
                      <a:pt x="115" y="416"/>
                      <a:pt x="156" y="416"/>
                    </a:cubicBezTo>
                    <a:cubicBezTo>
                      <a:pt x="160" y="416"/>
                      <a:pt x="164" y="415"/>
                      <a:pt x="168" y="413"/>
                    </a:cubicBezTo>
                    <a:cubicBezTo>
                      <a:pt x="330" y="328"/>
                      <a:pt x="450" y="179"/>
                      <a:pt x="5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05" name="Google Shape;3505;p37"/>
              <p:cNvSpPr/>
              <p:nvPr/>
            </p:nvSpPr>
            <p:spPr>
              <a:xfrm>
                <a:off x="5426650" y="1997350"/>
                <a:ext cx="400" cy="275"/>
              </a:xfrm>
              <a:custGeom>
                <a:avLst/>
                <a:gdLst/>
                <a:ahLst/>
                <a:cxnLst/>
                <a:rect l="l" t="t" r="r" b="b"/>
                <a:pathLst>
                  <a:path w="16" h="11" extrusionOk="0">
                    <a:moveTo>
                      <a:pt x="2" y="0"/>
                    </a:moveTo>
                    <a:cubicBezTo>
                      <a:pt x="0" y="0"/>
                      <a:pt x="4" y="3"/>
                      <a:pt x="15" y="10"/>
                    </a:cubicBezTo>
                    <a:cubicBezTo>
                      <a:pt x="13" y="8"/>
                      <a:pt x="13" y="5"/>
                      <a:pt x="10" y="3"/>
                    </a:cubicBezTo>
                    <a:cubicBezTo>
                      <a:pt x="6" y="1"/>
                      <a:pt x="3"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06" name="Google Shape;3506;p37"/>
              <p:cNvSpPr/>
              <p:nvPr/>
            </p:nvSpPr>
            <p:spPr>
              <a:xfrm>
                <a:off x="5380825" y="1963575"/>
                <a:ext cx="27500" cy="66425"/>
              </a:xfrm>
              <a:custGeom>
                <a:avLst/>
                <a:gdLst/>
                <a:ahLst/>
                <a:cxnLst/>
                <a:rect l="l" t="t" r="r" b="b"/>
                <a:pathLst>
                  <a:path w="1100" h="2657" extrusionOk="0">
                    <a:moveTo>
                      <a:pt x="422" y="0"/>
                    </a:moveTo>
                    <a:cubicBezTo>
                      <a:pt x="421" y="1"/>
                      <a:pt x="420" y="1"/>
                      <a:pt x="420" y="2"/>
                    </a:cubicBezTo>
                    <a:lnTo>
                      <a:pt x="420" y="2"/>
                    </a:lnTo>
                    <a:cubicBezTo>
                      <a:pt x="420" y="2"/>
                      <a:pt x="421" y="1"/>
                      <a:pt x="422" y="0"/>
                    </a:cubicBezTo>
                    <a:close/>
                    <a:moveTo>
                      <a:pt x="420" y="2"/>
                    </a:moveTo>
                    <a:cubicBezTo>
                      <a:pt x="118" y="215"/>
                      <a:pt x="1" y="530"/>
                      <a:pt x="82" y="823"/>
                    </a:cubicBezTo>
                    <a:cubicBezTo>
                      <a:pt x="163" y="1025"/>
                      <a:pt x="267" y="1217"/>
                      <a:pt x="392" y="1396"/>
                    </a:cubicBezTo>
                    <a:cubicBezTo>
                      <a:pt x="397" y="1393"/>
                      <a:pt x="402" y="1392"/>
                      <a:pt x="407" y="1392"/>
                    </a:cubicBezTo>
                    <a:cubicBezTo>
                      <a:pt x="434" y="1392"/>
                      <a:pt x="455" y="1430"/>
                      <a:pt x="445" y="1430"/>
                    </a:cubicBezTo>
                    <a:cubicBezTo>
                      <a:pt x="442" y="1430"/>
                      <a:pt x="437" y="1427"/>
                      <a:pt x="429" y="1419"/>
                    </a:cubicBezTo>
                    <a:lnTo>
                      <a:pt x="429" y="1419"/>
                    </a:lnTo>
                    <a:cubicBezTo>
                      <a:pt x="476" y="1486"/>
                      <a:pt x="524" y="1549"/>
                      <a:pt x="568" y="1609"/>
                    </a:cubicBezTo>
                    <a:lnTo>
                      <a:pt x="573" y="1528"/>
                    </a:lnTo>
                    <a:cubicBezTo>
                      <a:pt x="574" y="1528"/>
                      <a:pt x="574" y="1527"/>
                      <a:pt x="575" y="1527"/>
                    </a:cubicBezTo>
                    <a:cubicBezTo>
                      <a:pt x="588" y="1527"/>
                      <a:pt x="599" y="1595"/>
                      <a:pt x="619" y="1681"/>
                    </a:cubicBezTo>
                    <a:cubicBezTo>
                      <a:pt x="682" y="1776"/>
                      <a:pt x="731" y="1873"/>
                      <a:pt x="740" y="1989"/>
                    </a:cubicBezTo>
                    <a:lnTo>
                      <a:pt x="816" y="2054"/>
                    </a:lnTo>
                    <a:cubicBezTo>
                      <a:pt x="786" y="2043"/>
                      <a:pt x="758" y="2022"/>
                      <a:pt x="740" y="1996"/>
                    </a:cubicBezTo>
                    <a:cubicBezTo>
                      <a:pt x="731" y="2096"/>
                      <a:pt x="731" y="2270"/>
                      <a:pt x="473" y="2388"/>
                    </a:cubicBezTo>
                    <a:cubicBezTo>
                      <a:pt x="459" y="2409"/>
                      <a:pt x="649" y="2652"/>
                      <a:pt x="670" y="2657"/>
                    </a:cubicBezTo>
                    <a:cubicBezTo>
                      <a:pt x="953" y="2437"/>
                      <a:pt x="1099" y="2230"/>
                      <a:pt x="1071" y="1887"/>
                    </a:cubicBezTo>
                    <a:cubicBezTo>
                      <a:pt x="1027" y="1690"/>
                      <a:pt x="872" y="1449"/>
                      <a:pt x="731" y="1229"/>
                    </a:cubicBezTo>
                    <a:cubicBezTo>
                      <a:pt x="725" y="1249"/>
                      <a:pt x="718" y="1257"/>
                      <a:pt x="714" y="1257"/>
                    </a:cubicBezTo>
                    <a:cubicBezTo>
                      <a:pt x="707" y="1257"/>
                      <a:pt x="707" y="1229"/>
                      <a:pt x="731" y="1187"/>
                    </a:cubicBezTo>
                    <a:cubicBezTo>
                      <a:pt x="541" y="1002"/>
                      <a:pt x="476" y="849"/>
                      <a:pt x="404" y="747"/>
                    </a:cubicBezTo>
                    <a:cubicBezTo>
                      <a:pt x="376" y="568"/>
                      <a:pt x="390" y="434"/>
                      <a:pt x="573" y="269"/>
                    </a:cubicBezTo>
                    <a:cubicBezTo>
                      <a:pt x="609" y="220"/>
                      <a:pt x="403" y="26"/>
                      <a:pt x="42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07" name="Google Shape;3507;p37"/>
              <p:cNvSpPr/>
              <p:nvPr/>
            </p:nvSpPr>
            <p:spPr>
              <a:xfrm>
                <a:off x="5414325" y="2033900"/>
                <a:ext cx="25300" cy="71975"/>
              </a:xfrm>
              <a:custGeom>
                <a:avLst/>
                <a:gdLst/>
                <a:ahLst/>
                <a:cxnLst/>
                <a:rect l="l" t="t" r="r" b="b"/>
                <a:pathLst>
                  <a:path w="1012" h="2879" extrusionOk="0">
                    <a:moveTo>
                      <a:pt x="510" y="0"/>
                    </a:moveTo>
                    <a:cubicBezTo>
                      <a:pt x="504" y="0"/>
                      <a:pt x="500" y="4"/>
                      <a:pt x="496" y="11"/>
                    </a:cubicBezTo>
                    <a:cubicBezTo>
                      <a:pt x="151" y="187"/>
                      <a:pt x="0" y="433"/>
                      <a:pt x="93" y="704"/>
                    </a:cubicBezTo>
                    <a:cubicBezTo>
                      <a:pt x="107" y="936"/>
                      <a:pt x="109" y="1214"/>
                      <a:pt x="288" y="1388"/>
                    </a:cubicBezTo>
                    <a:cubicBezTo>
                      <a:pt x="286" y="1388"/>
                      <a:pt x="272" y="1454"/>
                      <a:pt x="291" y="1454"/>
                    </a:cubicBezTo>
                    <a:cubicBezTo>
                      <a:pt x="295" y="1454"/>
                      <a:pt x="299" y="1452"/>
                      <a:pt x="304" y="1448"/>
                    </a:cubicBezTo>
                    <a:lnTo>
                      <a:pt x="304" y="1448"/>
                    </a:lnTo>
                    <a:cubicBezTo>
                      <a:pt x="536" y="2021"/>
                      <a:pt x="510" y="2368"/>
                      <a:pt x="86" y="2510"/>
                    </a:cubicBezTo>
                    <a:cubicBezTo>
                      <a:pt x="121" y="2521"/>
                      <a:pt x="228" y="2834"/>
                      <a:pt x="209" y="2878"/>
                    </a:cubicBezTo>
                    <a:cubicBezTo>
                      <a:pt x="1011" y="2470"/>
                      <a:pt x="717" y="1722"/>
                      <a:pt x="603" y="1323"/>
                    </a:cubicBezTo>
                    <a:lnTo>
                      <a:pt x="603" y="1323"/>
                    </a:lnTo>
                    <a:cubicBezTo>
                      <a:pt x="594" y="1331"/>
                      <a:pt x="587" y="1334"/>
                      <a:pt x="583" y="1334"/>
                    </a:cubicBezTo>
                    <a:cubicBezTo>
                      <a:pt x="571" y="1334"/>
                      <a:pt x="580" y="1306"/>
                      <a:pt x="589" y="1306"/>
                    </a:cubicBezTo>
                    <a:cubicBezTo>
                      <a:pt x="591" y="1306"/>
                      <a:pt x="592" y="1307"/>
                      <a:pt x="594" y="1309"/>
                    </a:cubicBezTo>
                    <a:cubicBezTo>
                      <a:pt x="448" y="1070"/>
                      <a:pt x="404" y="855"/>
                      <a:pt x="418" y="713"/>
                    </a:cubicBezTo>
                    <a:cubicBezTo>
                      <a:pt x="422" y="567"/>
                      <a:pt x="404" y="472"/>
                      <a:pt x="710" y="210"/>
                    </a:cubicBezTo>
                    <a:lnTo>
                      <a:pt x="710" y="210"/>
                    </a:lnTo>
                    <a:cubicBezTo>
                      <a:pt x="707" y="212"/>
                      <a:pt x="705" y="212"/>
                      <a:pt x="702" y="212"/>
                    </a:cubicBezTo>
                    <a:cubicBezTo>
                      <a:pt x="656" y="212"/>
                      <a:pt x="554" y="0"/>
                      <a:pt x="5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08" name="Google Shape;3508;p37"/>
              <p:cNvSpPr/>
              <p:nvPr/>
            </p:nvSpPr>
            <p:spPr>
              <a:xfrm>
                <a:off x="5394725" y="2061050"/>
                <a:ext cx="1075" cy="2525"/>
              </a:xfrm>
              <a:custGeom>
                <a:avLst/>
                <a:gdLst/>
                <a:ahLst/>
                <a:cxnLst/>
                <a:rect l="l" t="t" r="r" b="b"/>
                <a:pathLst>
                  <a:path w="43" h="101" extrusionOk="0">
                    <a:moveTo>
                      <a:pt x="17" y="0"/>
                    </a:moveTo>
                    <a:cubicBezTo>
                      <a:pt x="12" y="3"/>
                      <a:pt x="5" y="7"/>
                      <a:pt x="1" y="10"/>
                    </a:cubicBezTo>
                    <a:cubicBezTo>
                      <a:pt x="15" y="72"/>
                      <a:pt x="31" y="96"/>
                      <a:pt x="42" y="100"/>
                    </a:cubicBezTo>
                    <a:cubicBezTo>
                      <a:pt x="33" y="65"/>
                      <a:pt x="24" y="33"/>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09" name="Google Shape;3509;p37"/>
              <p:cNvSpPr/>
              <p:nvPr/>
            </p:nvSpPr>
            <p:spPr>
              <a:xfrm>
                <a:off x="5386375" y="2032600"/>
                <a:ext cx="2250" cy="3025"/>
              </a:xfrm>
              <a:custGeom>
                <a:avLst/>
                <a:gdLst/>
                <a:ahLst/>
                <a:cxnLst/>
                <a:rect l="l" t="t" r="r" b="b"/>
                <a:pathLst>
                  <a:path w="90" h="121" extrusionOk="0">
                    <a:moveTo>
                      <a:pt x="82" y="0"/>
                    </a:moveTo>
                    <a:cubicBezTo>
                      <a:pt x="54" y="23"/>
                      <a:pt x="26" y="49"/>
                      <a:pt x="1" y="74"/>
                    </a:cubicBezTo>
                    <a:cubicBezTo>
                      <a:pt x="10" y="91"/>
                      <a:pt x="24" y="105"/>
                      <a:pt x="36" y="121"/>
                    </a:cubicBezTo>
                    <a:lnTo>
                      <a:pt x="87" y="100"/>
                    </a:lnTo>
                    <a:cubicBezTo>
                      <a:pt x="89" y="70"/>
                      <a:pt x="89" y="40"/>
                      <a:pt x="87" y="10"/>
                    </a:cubicBezTo>
                    <a:cubicBezTo>
                      <a:pt x="84" y="5"/>
                      <a:pt x="84" y="3"/>
                      <a:pt x="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10" name="Google Shape;3510;p37"/>
              <p:cNvSpPr/>
              <p:nvPr/>
            </p:nvSpPr>
            <p:spPr>
              <a:xfrm>
                <a:off x="5381425" y="2068825"/>
                <a:ext cx="18550" cy="27075"/>
              </a:xfrm>
              <a:custGeom>
                <a:avLst/>
                <a:gdLst/>
                <a:ahLst/>
                <a:cxnLst/>
                <a:rect l="l" t="t" r="r" b="b"/>
                <a:pathLst>
                  <a:path w="742" h="1083" extrusionOk="0">
                    <a:moveTo>
                      <a:pt x="632" y="0"/>
                    </a:moveTo>
                    <a:cubicBezTo>
                      <a:pt x="588" y="26"/>
                      <a:pt x="554" y="91"/>
                      <a:pt x="521" y="172"/>
                    </a:cubicBezTo>
                    <a:lnTo>
                      <a:pt x="595" y="269"/>
                    </a:lnTo>
                    <a:cubicBezTo>
                      <a:pt x="493" y="413"/>
                      <a:pt x="428" y="438"/>
                      <a:pt x="373" y="445"/>
                    </a:cubicBezTo>
                    <a:cubicBezTo>
                      <a:pt x="368" y="471"/>
                      <a:pt x="359" y="496"/>
                      <a:pt x="343" y="519"/>
                    </a:cubicBezTo>
                    <a:cubicBezTo>
                      <a:pt x="343" y="617"/>
                      <a:pt x="199" y="705"/>
                      <a:pt x="60" y="763"/>
                    </a:cubicBezTo>
                    <a:cubicBezTo>
                      <a:pt x="0" y="797"/>
                      <a:pt x="142" y="1083"/>
                      <a:pt x="199" y="1083"/>
                    </a:cubicBezTo>
                    <a:cubicBezTo>
                      <a:pt x="200" y="1083"/>
                      <a:pt x="201" y="1083"/>
                      <a:pt x="201" y="1083"/>
                    </a:cubicBezTo>
                    <a:cubicBezTo>
                      <a:pt x="445" y="997"/>
                      <a:pt x="570" y="876"/>
                      <a:pt x="683" y="670"/>
                    </a:cubicBezTo>
                    <a:cubicBezTo>
                      <a:pt x="741" y="464"/>
                      <a:pt x="693" y="230"/>
                      <a:pt x="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11" name="Google Shape;3511;p37"/>
              <p:cNvSpPr/>
              <p:nvPr/>
            </p:nvSpPr>
            <p:spPr>
              <a:xfrm>
                <a:off x="5380250" y="2029800"/>
                <a:ext cx="16475" cy="32375"/>
              </a:xfrm>
              <a:custGeom>
                <a:avLst/>
                <a:gdLst/>
                <a:ahLst/>
                <a:cxnLst/>
                <a:rect l="l" t="t" r="r" b="b"/>
                <a:pathLst>
                  <a:path w="659" h="1295" extrusionOk="0">
                    <a:moveTo>
                      <a:pt x="462" y="1"/>
                    </a:moveTo>
                    <a:cubicBezTo>
                      <a:pt x="413" y="38"/>
                      <a:pt x="371" y="73"/>
                      <a:pt x="329" y="110"/>
                    </a:cubicBezTo>
                    <a:lnTo>
                      <a:pt x="329" y="122"/>
                    </a:lnTo>
                    <a:cubicBezTo>
                      <a:pt x="339" y="149"/>
                      <a:pt x="348" y="175"/>
                      <a:pt x="362" y="203"/>
                    </a:cubicBezTo>
                    <a:lnTo>
                      <a:pt x="329" y="214"/>
                    </a:lnTo>
                    <a:cubicBezTo>
                      <a:pt x="327" y="241"/>
                      <a:pt x="319" y="252"/>
                      <a:pt x="309" y="252"/>
                    </a:cubicBezTo>
                    <a:cubicBezTo>
                      <a:pt x="301" y="252"/>
                      <a:pt x="290" y="244"/>
                      <a:pt x="278" y="233"/>
                    </a:cubicBezTo>
                    <a:lnTo>
                      <a:pt x="162" y="277"/>
                    </a:lnTo>
                    <a:cubicBezTo>
                      <a:pt x="51" y="414"/>
                      <a:pt x="0" y="555"/>
                      <a:pt x="40" y="692"/>
                    </a:cubicBezTo>
                    <a:cubicBezTo>
                      <a:pt x="44" y="907"/>
                      <a:pt x="146" y="1079"/>
                      <a:pt x="209" y="1295"/>
                    </a:cubicBezTo>
                    <a:cubicBezTo>
                      <a:pt x="276" y="1189"/>
                      <a:pt x="352" y="1097"/>
                      <a:pt x="457" y="1097"/>
                    </a:cubicBezTo>
                    <a:cubicBezTo>
                      <a:pt x="468" y="1097"/>
                      <a:pt x="478" y="1098"/>
                      <a:pt x="489" y="1100"/>
                    </a:cubicBezTo>
                    <a:cubicBezTo>
                      <a:pt x="427" y="961"/>
                      <a:pt x="350" y="840"/>
                      <a:pt x="309" y="715"/>
                    </a:cubicBezTo>
                    <a:cubicBezTo>
                      <a:pt x="348" y="548"/>
                      <a:pt x="404" y="451"/>
                      <a:pt x="635" y="251"/>
                    </a:cubicBezTo>
                    <a:cubicBezTo>
                      <a:pt x="659" y="247"/>
                      <a:pt x="462" y="3"/>
                      <a:pt x="4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12" name="Google Shape;3512;p37"/>
              <p:cNvSpPr/>
              <p:nvPr/>
            </p:nvSpPr>
            <p:spPr>
              <a:xfrm>
                <a:off x="5392425" y="2105075"/>
                <a:ext cx="25925" cy="68200"/>
              </a:xfrm>
              <a:custGeom>
                <a:avLst/>
                <a:gdLst/>
                <a:ahLst/>
                <a:cxnLst/>
                <a:rect l="l" t="t" r="r" b="b"/>
                <a:pathLst>
                  <a:path w="1037" h="2728" extrusionOk="0">
                    <a:moveTo>
                      <a:pt x="1036" y="235"/>
                    </a:moveTo>
                    <a:lnTo>
                      <a:pt x="1036" y="235"/>
                    </a:lnTo>
                    <a:cubicBezTo>
                      <a:pt x="1031" y="238"/>
                      <a:pt x="1025" y="241"/>
                      <a:pt x="1020" y="243"/>
                    </a:cubicBezTo>
                    <a:lnTo>
                      <a:pt x="1020" y="243"/>
                    </a:lnTo>
                    <a:cubicBezTo>
                      <a:pt x="1026" y="243"/>
                      <a:pt x="1031" y="240"/>
                      <a:pt x="1036" y="235"/>
                    </a:cubicBezTo>
                    <a:close/>
                    <a:moveTo>
                      <a:pt x="843" y="1"/>
                    </a:moveTo>
                    <a:cubicBezTo>
                      <a:pt x="841" y="1"/>
                      <a:pt x="839" y="2"/>
                      <a:pt x="837" y="4"/>
                    </a:cubicBezTo>
                    <a:cubicBezTo>
                      <a:pt x="151" y="266"/>
                      <a:pt x="257" y="815"/>
                      <a:pt x="392" y="1295"/>
                    </a:cubicBezTo>
                    <a:cubicBezTo>
                      <a:pt x="315" y="1330"/>
                      <a:pt x="355" y="1432"/>
                      <a:pt x="362" y="1434"/>
                    </a:cubicBezTo>
                    <a:cubicBezTo>
                      <a:pt x="366" y="1534"/>
                      <a:pt x="413" y="1659"/>
                      <a:pt x="392" y="1777"/>
                    </a:cubicBezTo>
                    <a:cubicBezTo>
                      <a:pt x="434" y="1868"/>
                      <a:pt x="436" y="1970"/>
                      <a:pt x="399" y="2060"/>
                    </a:cubicBezTo>
                    <a:cubicBezTo>
                      <a:pt x="362" y="2211"/>
                      <a:pt x="257" y="2382"/>
                      <a:pt x="5" y="2389"/>
                    </a:cubicBezTo>
                    <a:cubicBezTo>
                      <a:pt x="0" y="2398"/>
                      <a:pt x="12" y="2463"/>
                      <a:pt x="21" y="2537"/>
                    </a:cubicBezTo>
                    <a:cubicBezTo>
                      <a:pt x="70" y="2602"/>
                      <a:pt x="123" y="2665"/>
                      <a:pt x="176" y="2728"/>
                    </a:cubicBezTo>
                    <a:cubicBezTo>
                      <a:pt x="536" y="2584"/>
                      <a:pt x="684" y="2331"/>
                      <a:pt x="702" y="2171"/>
                    </a:cubicBezTo>
                    <a:cubicBezTo>
                      <a:pt x="730" y="2046"/>
                      <a:pt x="770" y="1939"/>
                      <a:pt x="767" y="1710"/>
                    </a:cubicBezTo>
                    <a:cubicBezTo>
                      <a:pt x="726" y="1589"/>
                      <a:pt x="709" y="1527"/>
                      <a:pt x="647" y="1364"/>
                    </a:cubicBezTo>
                    <a:lnTo>
                      <a:pt x="647" y="1364"/>
                    </a:lnTo>
                    <a:cubicBezTo>
                      <a:pt x="649" y="1365"/>
                      <a:pt x="651" y="1366"/>
                      <a:pt x="652" y="1366"/>
                    </a:cubicBezTo>
                    <a:cubicBezTo>
                      <a:pt x="682" y="1366"/>
                      <a:pt x="700" y="1236"/>
                      <a:pt x="655" y="1236"/>
                    </a:cubicBezTo>
                    <a:cubicBezTo>
                      <a:pt x="652" y="1236"/>
                      <a:pt x="650" y="1236"/>
                      <a:pt x="647" y="1237"/>
                    </a:cubicBezTo>
                    <a:cubicBezTo>
                      <a:pt x="532" y="749"/>
                      <a:pt x="572" y="460"/>
                      <a:pt x="1020" y="243"/>
                    </a:cubicBezTo>
                    <a:lnTo>
                      <a:pt x="1020" y="243"/>
                    </a:lnTo>
                    <a:cubicBezTo>
                      <a:pt x="1019" y="243"/>
                      <a:pt x="1018" y="243"/>
                      <a:pt x="1017" y="243"/>
                    </a:cubicBezTo>
                    <a:cubicBezTo>
                      <a:pt x="953" y="243"/>
                      <a:pt x="878" y="1"/>
                      <a:pt x="8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13" name="Google Shape;3513;p37"/>
              <p:cNvSpPr/>
              <p:nvPr/>
            </p:nvSpPr>
            <p:spPr>
              <a:xfrm>
                <a:off x="5359325" y="2093625"/>
                <a:ext cx="24950" cy="65450"/>
              </a:xfrm>
              <a:custGeom>
                <a:avLst/>
                <a:gdLst/>
                <a:ahLst/>
                <a:cxnLst/>
                <a:rect l="l" t="t" r="r" b="b"/>
                <a:pathLst>
                  <a:path w="998" h="2618" extrusionOk="0">
                    <a:moveTo>
                      <a:pt x="874" y="0"/>
                    </a:moveTo>
                    <a:lnTo>
                      <a:pt x="874" y="0"/>
                    </a:lnTo>
                    <a:cubicBezTo>
                      <a:pt x="107" y="313"/>
                      <a:pt x="283" y="842"/>
                      <a:pt x="371" y="1241"/>
                    </a:cubicBezTo>
                    <a:cubicBezTo>
                      <a:pt x="364" y="1303"/>
                      <a:pt x="370" y="1369"/>
                      <a:pt x="377" y="1369"/>
                    </a:cubicBezTo>
                    <a:cubicBezTo>
                      <a:pt x="379" y="1369"/>
                      <a:pt x="381" y="1362"/>
                      <a:pt x="383" y="1345"/>
                    </a:cubicBezTo>
                    <a:cubicBezTo>
                      <a:pt x="415" y="1510"/>
                      <a:pt x="438" y="1605"/>
                      <a:pt x="445" y="1693"/>
                    </a:cubicBezTo>
                    <a:cubicBezTo>
                      <a:pt x="483" y="1822"/>
                      <a:pt x="494" y="1869"/>
                      <a:pt x="441" y="1994"/>
                    </a:cubicBezTo>
                    <a:cubicBezTo>
                      <a:pt x="452" y="2036"/>
                      <a:pt x="376" y="2189"/>
                      <a:pt x="12" y="2291"/>
                    </a:cubicBezTo>
                    <a:cubicBezTo>
                      <a:pt x="0" y="2295"/>
                      <a:pt x="128" y="2583"/>
                      <a:pt x="91" y="2618"/>
                    </a:cubicBezTo>
                    <a:cubicBezTo>
                      <a:pt x="571" y="2532"/>
                      <a:pt x="719" y="2244"/>
                      <a:pt x="756" y="2054"/>
                    </a:cubicBezTo>
                    <a:cubicBezTo>
                      <a:pt x="782" y="2003"/>
                      <a:pt x="795" y="1948"/>
                      <a:pt x="798" y="1892"/>
                    </a:cubicBezTo>
                    <a:cubicBezTo>
                      <a:pt x="772" y="1841"/>
                      <a:pt x="744" y="1788"/>
                      <a:pt x="717" y="1723"/>
                    </a:cubicBezTo>
                    <a:lnTo>
                      <a:pt x="717" y="1723"/>
                    </a:lnTo>
                    <a:lnTo>
                      <a:pt x="795" y="1804"/>
                    </a:lnTo>
                    <a:cubicBezTo>
                      <a:pt x="789" y="1758"/>
                      <a:pt x="775" y="1711"/>
                      <a:pt x="756" y="1667"/>
                    </a:cubicBezTo>
                    <a:cubicBezTo>
                      <a:pt x="770" y="1505"/>
                      <a:pt x="724" y="1456"/>
                      <a:pt x="696" y="1287"/>
                    </a:cubicBezTo>
                    <a:cubicBezTo>
                      <a:pt x="733" y="1268"/>
                      <a:pt x="687" y="1238"/>
                      <a:pt x="705" y="1162"/>
                    </a:cubicBezTo>
                    <a:cubicBezTo>
                      <a:pt x="589" y="726"/>
                      <a:pt x="550" y="501"/>
                      <a:pt x="955" y="390"/>
                    </a:cubicBezTo>
                    <a:cubicBezTo>
                      <a:pt x="997" y="332"/>
                      <a:pt x="835" y="70"/>
                      <a:pt x="8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14" name="Google Shape;3514;p37"/>
              <p:cNvSpPr/>
              <p:nvPr/>
            </p:nvSpPr>
            <p:spPr>
              <a:xfrm>
                <a:off x="4940000" y="1679000"/>
                <a:ext cx="61650" cy="35475"/>
              </a:xfrm>
              <a:custGeom>
                <a:avLst/>
                <a:gdLst/>
                <a:ahLst/>
                <a:cxnLst/>
                <a:rect l="l" t="t" r="r" b="b"/>
                <a:pathLst>
                  <a:path w="2466" h="1419" extrusionOk="0">
                    <a:moveTo>
                      <a:pt x="170" y="944"/>
                    </a:moveTo>
                    <a:lnTo>
                      <a:pt x="170" y="944"/>
                    </a:lnTo>
                    <a:cubicBezTo>
                      <a:pt x="171" y="945"/>
                      <a:pt x="172" y="945"/>
                      <a:pt x="173" y="946"/>
                    </a:cubicBezTo>
                    <a:lnTo>
                      <a:pt x="173" y="946"/>
                    </a:lnTo>
                    <a:cubicBezTo>
                      <a:pt x="172" y="945"/>
                      <a:pt x="171" y="944"/>
                      <a:pt x="170" y="944"/>
                    </a:cubicBezTo>
                    <a:close/>
                    <a:moveTo>
                      <a:pt x="1836" y="1"/>
                    </a:moveTo>
                    <a:cubicBezTo>
                      <a:pt x="1751" y="1"/>
                      <a:pt x="1678" y="11"/>
                      <a:pt x="1624" y="12"/>
                    </a:cubicBezTo>
                    <a:cubicBezTo>
                      <a:pt x="1422" y="168"/>
                      <a:pt x="1218" y="349"/>
                      <a:pt x="1088" y="580"/>
                    </a:cubicBezTo>
                    <a:cubicBezTo>
                      <a:pt x="1044" y="608"/>
                      <a:pt x="1007" y="650"/>
                      <a:pt x="984" y="696"/>
                    </a:cubicBezTo>
                    <a:cubicBezTo>
                      <a:pt x="898" y="803"/>
                      <a:pt x="771" y="998"/>
                      <a:pt x="703" y="1023"/>
                    </a:cubicBezTo>
                    <a:cubicBezTo>
                      <a:pt x="649" y="1039"/>
                      <a:pt x="596" y="1054"/>
                      <a:pt x="529" y="1054"/>
                    </a:cubicBezTo>
                    <a:cubicBezTo>
                      <a:pt x="443" y="1054"/>
                      <a:pt x="334" y="1029"/>
                      <a:pt x="173" y="946"/>
                    </a:cubicBezTo>
                    <a:lnTo>
                      <a:pt x="173" y="946"/>
                    </a:lnTo>
                    <a:cubicBezTo>
                      <a:pt x="193" y="969"/>
                      <a:pt x="29" y="1236"/>
                      <a:pt x="4" y="1236"/>
                    </a:cubicBezTo>
                    <a:lnTo>
                      <a:pt x="4" y="1236"/>
                    </a:lnTo>
                    <a:cubicBezTo>
                      <a:pt x="3" y="1235"/>
                      <a:pt x="2" y="1235"/>
                      <a:pt x="1" y="1234"/>
                    </a:cubicBezTo>
                    <a:lnTo>
                      <a:pt x="1" y="1234"/>
                    </a:lnTo>
                    <a:cubicBezTo>
                      <a:pt x="1" y="1235"/>
                      <a:pt x="2" y="1236"/>
                      <a:pt x="4" y="1236"/>
                    </a:cubicBezTo>
                    <a:cubicBezTo>
                      <a:pt x="4" y="1236"/>
                      <a:pt x="4" y="1236"/>
                      <a:pt x="4" y="1236"/>
                    </a:cubicBezTo>
                    <a:lnTo>
                      <a:pt x="4" y="1236"/>
                    </a:lnTo>
                    <a:cubicBezTo>
                      <a:pt x="183" y="1368"/>
                      <a:pt x="348" y="1419"/>
                      <a:pt x="498" y="1419"/>
                    </a:cubicBezTo>
                    <a:cubicBezTo>
                      <a:pt x="615" y="1419"/>
                      <a:pt x="722" y="1388"/>
                      <a:pt x="819" y="1341"/>
                    </a:cubicBezTo>
                    <a:cubicBezTo>
                      <a:pt x="1000" y="1232"/>
                      <a:pt x="1148" y="1074"/>
                      <a:pt x="1241" y="882"/>
                    </a:cubicBezTo>
                    <a:cubicBezTo>
                      <a:pt x="1294" y="863"/>
                      <a:pt x="1334" y="819"/>
                      <a:pt x="1348" y="766"/>
                    </a:cubicBezTo>
                    <a:cubicBezTo>
                      <a:pt x="1473" y="608"/>
                      <a:pt x="1614" y="460"/>
                      <a:pt x="1765" y="325"/>
                    </a:cubicBezTo>
                    <a:cubicBezTo>
                      <a:pt x="1798" y="309"/>
                      <a:pt x="1840" y="297"/>
                      <a:pt x="1890" y="297"/>
                    </a:cubicBezTo>
                    <a:cubicBezTo>
                      <a:pt x="1984" y="297"/>
                      <a:pt x="2110" y="339"/>
                      <a:pt x="2270" y="474"/>
                    </a:cubicBezTo>
                    <a:cubicBezTo>
                      <a:pt x="2277" y="435"/>
                      <a:pt x="2414" y="277"/>
                      <a:pt x="2458" y="277"/>
                    </a:cubicBezTo>
                    <a:cubicBezTo>
                      <a:pt x="2461" y="277"/>
                      <a:pt x="2463" y="278"/>
                      <a:pt x="2465" y="279"/>
                    </a:cubicBezTo>
                    <a:cubicBezTo>
                      <a:pt x="2230" y="42"/>
                      <a:pt x="2007" y="1"/>
                      <a:pt x="18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15" name="Google Shape;3515;p37"/>
              <p:cNvSpPr/>
              <p:nvPr/>
            </p:nvSpPr>
            <p:spPr>
              <a:xfrm>
                <a:off x="4996750" y="1690825"/>
                <a:ext cx="325" cy="225"/>
              </a:xfrm>
              <a:custGeom>
                <a:avLst/>
                <a:gdLst/>
                <a:ahLst/>
                <a:cxnLst/>
                <a:rect l="l" t="t" r="r" b="b"/>
                <a:pathLst>
                  <a:path w="13" h="9" extrusionOk="0">
                    <a:moveTo>
                      <a:pt x="0" y="1"/>
                    </a:moveTo>
                    <a:cubicBezTo>
                      <a:pt x="0" y="4"/>
                      <a:pt x="2" y="8"/>
                      <a:pt x="8" y="8"/>
                    </a:cubicBezTo>
                    <a:cubicBezTo>
                      <a:pt x="9" y="8"/>
                      <a:pt x="10" y="8"/>
                      <a:pt x="12" y="8"/>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16" name="Google Shape;3516;p37"/>
              <p:cNvSpPr/>
              <p:nvPr/>
            </p:nvSpPr>
            <p:spPr>
              <a:xfrm>
                <a:off x="4988050" y="1647425"/>
                <a:ext cx="5200" cy="5300"/>
              </a:xfrm>
              <a:custGeom>
                <a:avLst/>
                <a:gdLst/>
                <a:ahLst/>
                <a:cxnLst/>
                <a:rect l="l" t="t" r="r" b="b"/>
                <a:pathLst>
                  <a:path w="208" h="212" extrusionOk="0">
                    <a:moveTo>
                      <a:pt x="1" y="0"/>
                    </a:moveTo>
                    <a:lnTo>
                      <a:pt x="154" y="211"/>
                    </a:lnTo>
                    <a:cubicBezTo>
                      <a:pt x="184" y="169"/>
                      <a:pt x="207" y="135"/>
                      <a:pt x="196" y="135"/>
                    </a:cubicBezTo>
                    <a:cubicBezTo>
                      <a:pt x="194" y="135"/>
                      <a:pt x="192" y="136"/>
                      <a:pt x="189" y="137"/>
                    </a:cubicBezTo>
                    <a:cubicBezTo>
                      <a:pt x="131" y="86"/>
                      <a:pt x="68" y="4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17" name="Google Shape;3517;p37"/>
              <p:cNvSpPr/>
              <p:nvPr/>
            </p:nvSpPr>
            <p:spPr>
              <a:xfrm>
                <a:off x="4926400" y="1644825"/>
                <a:ext cx="64925" cy="36750"/>
              </a:xfrm>
              <a:custGeom>
                <a:avLst/>
                <a:gdLst/>
                <a:ahLst/>
                <a:cxnLst/>
                <a:rect l="l" t="t" r="r" b="b"/>
                <a:pathLst>
                  <a:path w="2597" h="1470" extrusionOk="0">
                    <a:moveTo>
                      <a:pt x="2133" y="1"/>
                    </a:moveTo>
                    <a:cubicBezTo>
                      <a:pt x="2002" y="1"/>
                      <a:pt x="1887" y="50"/>
                      <a:pt x="1783" y="123"/>
                    </a:cubicBezTo>
                    <a:cubicBezTo>
                      <a:pt x="1532" y="169"/>
                      <a:pt x="1382" y="415"/>
                      <a:pt x="1169" y="612"/>
                    </a:cubicBezTo>
                    <a:cubicBezTo>
                      <a:pt x="1144" y="660"/>
                      <a:pt x="1141" y="695"/>
                      <a:pt x="1120" y="695"/>
                    </a:cubicBezTo>
                    <a:cubicBezTo>
                      <a:pt x="1115" y="695"/>
                      <a:pt x="1109" y="693"/>
                      <a:pt x="1101" y="689"/>
                    </a:cubicBezTo>
                    <a:cubicBezTo>
                      <a:pt x="1006" y="867"/>
                      <a:pt x="856" y="1059"/>
                      <a:pt x="730" y="1087"/>
                    </a:cubicBezTo>
                    <a:cubicBezTo>
                      <a:pt x="686" y="1109"/>
                      <a:pt x="617" y="1128"/>
                      <a:pt x="525" y="1128"/>
                    </a:cubicBezTo>
                    <a:cubicBezTo>
                      <a:pt x="426" y="1128"/>
                      <a:pt x="301" y="1106"/>
                      <a:pt x="148" y="1039"/>
                    </a:cubicBezTo>
                    <a:lnTo>
                      <a:pt x="148" y="1039"/>
                    </a:lnTo>
                    <a:cubicBezTo>
                      <a:pt x="165" y="1059"/>
                      <a:pt x="21" y="1287"/>
                      <a:pt x="0" y="1335"/>
                    </a:cubicBezTo>
                    <a:cubicBezTo>
                      <a:pt x="209" y="1419"/>
                      <a:pt x="381" y="1470"/>
                      <a:pt x="536" y="1470"/>
                    </a:cubicBezTo>
                    <a:cubicBezTo>
                      <a:pt x="655" y="1470"/>
                      <a:pt x="764" y="1440"/>
                      <a:pt x="872" y="1372"/>
                    </a:cubicBezTo>
                    <a:cubicBezTo>
                      <a:pt x="1069" y="1284"/>
                      <a:pt x="1215" y="1069"/>
                      <a:pt x="1377" y="937"/>
                    </a:cubicBezTo>
                    <a:cubicBezTo>
                      <a:pt x="1371" y="879"/>
                      <a:pt x="1396" y="861"/>
                      <a:pt x="1415" y="861"/>
                    </a:cubicBezTo>
                    <a:cubicBezTo>
                      <a:pt x="1425" y="861"/>
                      <a:pt x="1433" y="866"/>
                      <a:pt x="1435" y="872"/>
                    </a:cubicBezTo>
                    <a:cubicBezTo>
                      <a:pt x="1625" y="633"/>
                      <a:pt x="1771" y="399"/>
                      <a:pt x="1943" y="327"/>
                    </a:cubicBezTo>
                    <a:cubicBezTo>
                      <a:pt x="2026" y="345"/>
                      <a:pt x="2230" y="292"/>
                      <a:pt x="2506" y="447"/>
                    </a:cubicBezTo>
                    <a:cubicBezTo>
                      <a:pt x="2506" y="448"/>
                      <a:pt x="2506" y="449"/>
                      <a:pt x="2506" y="449"/>
                    </a:cubicBezTo>
                    <a:cubicBezTo>
                      <a:pt x="2511" y="449"/>
                      <a:pt x="2556" y="398"/>
                      <a:pt x="2597" y="348"/>
                    </a:cubicBezTo>
                    <a:lnTo>
                      <a:pt x="2386" y="60"/>
                    </a:lnTo>
                    <a:cubicBezTo>
                      <a:pt x="2295" y="19"/>
                      <a:pt x="2211" y="1"/>
                      <a:pt x="2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18" name="Google Shape;3518;p37"/>
              <p:cNvSpPr/>
              <p:nvPr/>
            </p:nvSpPr>
            <p:spPr>
              <a:xfrm>
                <a:off x="4882750" y="1702325"/>
                <a:ext cx="55875" cy="41250"/>
              </a:xfrm>
              <a:custGeom>
                <a:avLst/>
                <a:gdLst/>
                <a:ahLst/>
                <a:cxnLst/>
                <a:rect l="l" t="t" r="r" b="b"/>
                <a:pathLst>
                  <a:path w="2235" h="1650" extrusionOk="0">
                    <a:moveTo>
                      <a:pt x="0" y="1555"/>
                    </a:moveTo>
                    <a:cubicBezTo>
                      <a:pt x="0" y="1557"/>
                      <a:pt x="1" y="1557"/>
                      <a:pt x="1" y="1557"/>
                    </a:cubicBezTo>
                    <a:cubicBezTo>
                      <a:pt x="2" y="1557"/>
                      <a:pt x="2" y="1557"/>
                      <a:pt x="3" y="1556"/>
                    </a:cubicBezTo>
                    <a:lnTo>
                      <a:pt x="3" y="1556"/>
                    </a:lnTo>
                    <a:cubicBezTo>
                      <a:pt x="2" y="1556"/>
                      <a:pt x="1" y="1556"/>
                      <a:pt x="0" y="1555"/>
                    </a:cubicBezTo>
                    <a:close/>
                    <a:moveTo>
                      <a:pt x="1701" y="0"/>
                    </a:moveTo>
                    <a:cubicBezTo>
                      <a:pt x="1583" y="0"/>
                      <a:pt x="1469" y="34"/>
                      <a:pt x="1350" y="111"/>
                    </a:cubicBezTo>
                    <a:cubicBezTo>
                      <a:pt x="1347" y="116"/>
                      <a:pt x="1343" y="118"/>
                      <a:pt x="1340" y="123"/>
                    </a:cubicBezTo>
                    <a:lnTo>
                      <a:pt x="1454" y="366"/>
                    </a:lnTo>
                    <a:cubicBezTo>
                      <a:pt x="1445" y="364"/>
                      <a:pt x="1436" y="364"/>
                      <a:pt x="1428" y="364"/>
                    </a:cubicBezTo>
                    <a:cubicBezTo>
                      <a:pt x="1284" y="364"/>
                      <a:pt x="1273" y="601"/>
                      <a:pt x="1190" y="601"/>
                    </a:cubicBezTo>
                    <a:cubicBezTo>
                      <a:pt x="1163" y="601"/>
                      <a:pt x="1127" y="575"/>
                      <a:pt x="1076" y="505"/>
                    </a:cubicBezTo>
                    <a:lnTo>
                      <a:pt x="1083" y="456"/>
                    </a:lnTo>
                    <a:lnTo>
                      <a:pt x="1083" y="456"/>
                    </a:lnTo>
                    <a:cubicBezTo>
                      <a:pt x="1032" y="540"/>
                      <a:pt x="988" y="628"/>
                      <a:pt x="956" y="721"/>
                    </a:cubicBezTo>
                    <a:cubicBezTo>
                      <a:pt x="893" y="739"/>
                      <a:pt x="868" y="799"/>
                      <a:pt x="851" y="827"/>
                    </a:cubicBezTo>
                    <a:cubicBezTo>
                      <a:pt x="730" y="1145"/>
                      <a:pt x="613" y="1347"/>
                      <a:pt x="380" y="1347"/>
                    </a:cubicBezTo>
                    <a:cubicBezTo>
                      <a:pt x="306" y="1347"/>
                      <a:pt x="219" y="1326"/>
                      <a:pt x="116" y="1282"/>
                    </a:cubicBezTo>
                    <a:cubicBezTo>
                      <a:pt x="106" y="1296"/>
                      <a:pt x="18" y="1537"/>
                      <a:pt x="3" y="1556"/>
                    </a:cubicBezTo>
                    <a:lnTo>
                      <a:pt x="3" y="1556"/>
                    </a:lnTo>
                    <a:cubicBezTo>
                      <a:pt x="161" y="1621"/>
                      <a:pt x="296" y="1649"/>
                      <a:pt x="412" y="1649"/>
                    </a:cubicBezTo>
                    <a:cubicBezTo>
                      <a:pt x="840" y="1649"/>
                      <a:pt x="1016" y="1272"/>
                      <a:pt x="1136" y="973"/>
                    </a:cubicBezTo>
                    <a:cubicBezTo>
                      <a:pt x="1190" y="908"/>
                      <a:pt x="1199" y="897"/>
                      <a:pt x="1222" y="874"/>
                    </a:cubicBezTo>
                    <a:cubicBezTo>
                      <a:pt x="1352" y="653"/>
                      <a:pt x="1415" y="482"/>
                      <a:pt x="1540" y="424"/>
                    </a:cubicBezTo>
                    <a:cubicBezTo>
                      <a:pt x="1593" y="383"/>
                      <a:pt x="1678" y="322"/>
                      <a:pt x="1791" y="322"/>
                    </a:cubicBezTo>
                    <a:cubicBezTo>
                      <a:pt x="1866" y="322"/>
                      <a:pt x="1953" y="349"/>
                      <a:pt x="2052" y="426"/>
                    </a:cubicBezTo>
                    <a:cubicBezTo>
                      <a:pt x="2057" y="424"/>
                      <a:pt x="2234" y="147"/>
                      <a:pt x="2213" y="147"/>
                    </a:cubicBezTo>
                    <a:lnTo>
                      <a:pt x="2213" y="147"/>
                    </a:lnTo>
                    <a:cubicBezTo>
                      <a:pt x="2212" y="147"/>
                      <a:pt x="2211" y="147"/>
                      <a:pt x="2210" y="148"/>
                    </a:cubicBezTo>
                    <a:cubicBezTo>
                      <a:pt x="2016" y="57"/>
                      <a:pt x="1855" y="0"/>
                      <a:pt x="1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19" name="Google Shape;3519;p37"/>
              <p:cNvSpPr/>
              <p:nvPr/>
            </p:nvSpPr>
            <p:spPr>
              <a:xfrm>
                <a:off x="4887725" y="1690475"/>
                <a:ext cx="275" cy="550"/>
              </a:xfrm>
              <a:custGeom>
                <a:avLst/>
                <a:gdLst/>
                <a:ahLst/>
                <a:cxnLst/>
                <a:rect l="l" t="t" r="r" b="b"/>
                <a:pathLst>
                  <a:path w="11" h="22" extrusionOk="0">
                    <a:moveTo>
                      <a:pt x="10" y="1"/>
                    </a:moveTo>
                    <a:lnTo>
                      <a:pt x="5" y="14"/>
                    </a:lnTo>
                    <a:lnTo>
                      <a:pt x="5" y="14"/>
                    </a:lnTo>
                    <a:cubicBezTo>
                      <a:pt x="9" y="7"/>
                      <a:pt x="10" y="3"/>
                      <a:pt x="10" y="1"/>
                    </a:cubicBezTo>
                    <a:close/>
                    <a:moveTo>
                      <a:pt x="5" y="14"/>
                    </a:moveTo>
                    <a:cubicBezTo>
                      <a:pt x="4" y="16"/>
                      <a:pt x="3" y="17"/>
                      <a:pt x="2" y="20"/>
                    </a:cubicBezTo>
                    <a:lnTo>
                      <a:pt x="2" y="20"/>
                    </a:lnTo>
                    <a:cubicBezTo>
                      <a:pt x="2" y="19"/>
                      <a:pt x="3" y="19"/>
                      <a:pt x="3" y="19"/>
                    </a:cubicBezTo>
                    <a:lnTo>
                      <a:pt x="5" y="14"/>
                    </a:lnTo>
                    <a:close/>
                    <a:moveTo>
                      <a:pt x="2" y="20"/>
                    </a:moveTo>
                    <a:cubicBezTo>
                      <a:pt x="1" y="20"/>
                      <a:pt x="1" y="22"/>
                      <a:pt x="1" y="22"/>
                    </a:cubicBezTo>
                    <a:cubicBezTo>
                      <a:pt x="1" y="21"/>
                      <a:pt x="2" y="20"/>
                      <a:pt x="2"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20" name="Google Shape;3520;p37"/>
              <p:cNvSpPr/>
              <p:nvPr/>
            </p:nvSpPr>
            <p:spPr>
              <a:xfrm>
                <a:off x="4862775" y="1670450"/>
                <a:ext cx="61275" cy="44375"/>
              </a:xfrm>
              <a:custGeom>
                <a:avLst/>
                <a:gdLst/>
                <a:ahLst/>
                <a:cxnLst/>
                <a:rect l="l" t="t" r="r" b="b"/>
                <a:pathLst>
                  <a:path w="2451" h="1775" extrusionOk="0">
                    <a:moveTo>
                      <a:pt x="2015" y="1"/>
                    </a:moveTo>
                    <a:cubicBezTo>
                      <a:pt x="1844" y="1"/>
                      <a:pt x="1675" y="62"/>
                      <a:pt x="1497" y="183"/>
                    </a:cubicBezTo>
                    <a:cubicBezTo>
                      <a:pt x="1421" y="232"/>
                      <a:pt x="1354" y="294"/>
                      <a:pt x="1300" y="366"/>
                    </a:cubicBezTo>
                    <a:cubicBezTo>
                      <a:pt x="1360" y="613"/>
                      <a:pt x="1358" y="688"/>
                      <a:pt x="1326" y="688"/>
                    </a:cubicBezTo>
                    <a:cubicBezTo>
                      <a:pt x="1293" y="688"/>
                      <a:pt x="1228" y="605"/>
                      <a:pt x="1168" y="554"/>
                    </a:cubicBezTo>
                    <a:cubicBezTo>
                      <a:pt x="1117" y="633"/>
                      <a:pt x="1061" y="721"/>
                      <a:pt x="1001" y="820"/>
                    </a:cubicBezTo>
                    <a:cubicBezTo>
                      <a:pt x="998" y="827"/>
                      <a:pt x="995" y="832"/>
                      <a:pt x="996" y="832"/>
                    </a:cubicBezTo>
                    <a:cubicBezTo>
                      <a:pt x="997" y="832"/>
                      <a:pt x="998" y="830"/>
                      <a:pt x="1001" y="827"/>
                    </a:cubicBezTo>
                    <a:lnTo>
                      <a:pt x="1001" y="827"/>
                    </a:lnTo>
                    <a:cubicBezTo>
                      <a:pt x="812" y="1209"/>
                      <a:pt x="687" y="1427"/>
                      <a:pt x="430" y="1427"/>
                    </a:cubicBezTo>
                    <a:cubicBezTo>
                      <a:pt x="344" y="1427"/>
                      <a:pt x="243" y="1403"/>
                      <a:pt x="120" y="1351"/>
                    </a:cubicBezTo>
                    <a:cubicBezTo>
                      <a:pt x="87" y="1391"/>
                      <a:pt x="0" y="1716"/>
                      <a:pt x="3" y="1716"/>
                    </a:cubicBezTo>
                    <a:cubicBezTo>
                      <a:pt x="3" y="1716"/>
                      <a:pt x="4" y="1715"/>
                      <a:pt x="4" y="1713"/>
                    </a:cubicBezTo>
                    <a:cubicBezTo>
                      <a:pt x="143" y="1756"/>
                      <a:pt x="266" y="1775"/>
                      <a:pt x="376" y="1775"/>
                    </a:cubicBezTo>
                    <a:cubicBezTo>
                      <a:pt x="888" y="1775"/>
                      <a:pt x="1109" y="1362"/>
                      <a:pt x="1277" y="1043"/>
                    </a:cubicBezTo>
                    <a:cubicBezTo>
                      <a:pt x="1299" y="1025"/>
                      <a:pt x="1320" y="938"/>
                      <a:pt x="1333" y="938"/>
                    </a:cubicBezTo>
                    <a:cubicBezTo>
                      <a:pt x="1334" y="938"/>
                      <a:pt x="1335" y="938"/>
                      <a:pt x="1335" y="939"/>
                    </a:cubicBezTo>
                    <a:cubicBezTo>
                      <a:pt x="1393" y="823"/>
                      <a:pt x="1460" y="711"/>
                      <a:pt x="1532" y="602"/>
                    </a:cubicBezTo>
                    <a:lnTo>
                      <a:pt x="1472" y="510"/>
                    </a:lnTo>
                    <a:lnTo>
                      <a:pt x="1472" y="510"/>
                    </a:lnTo>
                    <a:cubicBezTo>
                      <a:pt x="1497" y="535"/>
                      <a:pt x="1518" y="565"/>
                      <a:pt x="1534" y="598"/>
                    </a:cubicBezTo>
                    <a:cubicBezTo>
                      <a:pt x="1583" y="526"/>
                      <a:pt x="1646" y="466"/>
                      <a:pt x="1718" y="424"/>
                    </a:cubicBezTo>
                    <a:cubicBezTo>
                      <a:pt x="1765" y="383"/>
                      <a:pt x="1857" y="330"/>
                      <a:pt x="2002" y="330"/>
                    </a:cubicBezTo>
                    <a:cubicBezTo>
                      <a:pt x="2086" y="330"/>
                      <a:pt x="2186" y="347"/>
                      <a:pt x="2306" y="394"/>
                    </a:cubicBezTo>
                    <a:cubicBezTo>
                      <a:pt x="2306" y="394"/>
                      <a:pt x="2306" y="394"/>
                      <a:pt x="2306" y="394"/>
                    </a:cubicBezTo>
                    <a:cubicBezTo>
                      <a:pt x="2309" y="394"/>
                      <a:pt x="2409" y="134"/>
                      <a:pt x="2450" y="130"/>
                    </a:cubicBezTo>
                    <a:cubicBezTo>
                      <a:pt x="2300" y="43"/>
                      <a:pt x="2157" y="1"/>
                      <a:pt x="20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21" name="Google Shape;3521;p37"/>
              <p:cNvSpPr/>
              <p:nvPr/>
            </p:nvSpPr>
            <p:spPr>
              <a:xfrm>
                <a:off x="4832050" y="1736525"/>
                <a:ext cx="47850" cy="49350"/>
              </a:xfrm>
              <a:custGeom>
                <a:avLst/>
                <a:gdLst/>
                <a:ahLst/>
                <a:cxnLst/>
                <a:rect l="l" t="t" r="r" b="b"/>
                <a:pathLst>
                  <a:path w="1914" h="1974" extrusionOk="0">
                    <a:moveTo>
                      <a:pt x="1518" y="0"/>
                    </a:moveTo>
                    <a:cubicBezTo>
                      <a:pt x="1422" y="0"/>
                      <a:pt x="1333" y="19"/>
                      <a:pt x="1259" y="43"/>
                    </a:cubicBezTo>
                    <a:cubicBezTo>
                      <a:pt x="1002" y="194"/>
                      <a:pt x="876" y="514"/>
                      <a:pt x="781" y="829"/>
                    </a:cubicBezTo>
                    <a:lnTo>
                      <a:pt x="793" y="929"/>
                    </a:lnTo>
                    <a:cubicBezTo>
                      <a:pt x="784" y="915"/>
                      <a:pt x="774" y="901"/>
                      <a:pt x="763" y="887"/>
                    </a:cubicBezTo>
                    <a:cubicBezTo>
                      <a:pt x="758" y="906"/>
                      <a:pt x="753" y="924"/>
                      <a:pt x="747" y="943"/>
                    </a:cubicBezTo>
                    <a:cubicBezTo>
                      <a:pt x="749" y="939"/>
                      <a:pt x="751" y="937"/>
                      <a:pt x="752" y="937"/>
                    </a:cubicBezTo>
                    <a:lnTo>
                      <a:pt x="752" y="937"/>
                    </a:lnTo>
                    <a:cubicBezTo>
                      <a:pt x="755" y="937"/>
                      <a:pt x="738" y="972"/>
                      <a:pt x="721" y="978"/>
                    </a:cubicBezTo>
                    <a:cubicBezTo>
                      <a:pt x="751" y="1015"/>
                      <a:pt x="696" y="1163"/>
                      <a:pt x="677" y="1228"/>
                    </a:cubicBezTo>
                    <a:cubicBezTo>
                      <a:pt x="626" y="1370"/>
                      <a:pt x="610" y="1418"/>
                      <a:pt x="566" y="1465"/>
                    </a:cubicBezTo>
                    <a:cubicBezTo>
                      <a:pt x="468" y="1615"/>
                      <a:pt x="387" y="1618"/>
                      <a:pt x="102" y="1620"/>
                    </a:cubicBezTo>
                    <a:cubicBezTo>
                      <a:pt x="96" y="1648"/>
                      <a:pt x="92" y="1676"/>
                      <a:pt x="90" y="1704"/>
                    </a:cubicBezTo>
                    <a:lnTo>
                      <a:pt x="90" y="1704"/>
                    </a:lnTo>
                    <a:lnTo>
                      <a:pt x="93" y="1620"/>
                    </a:lnTo>
                    <a:lnTo>
                      <a:pt x="72" y="1620"/>
                    </a:lnTo>
                    <a:cubicBezTo>
                      <a:pt x="72" y="1620"/>
                      <a:pt x="72" y="1620"/>
                      <a:pt x="72" y="1620"/>
                    </a:cubicBezTo>
                    <a:cubicBezTo>
                      <a:pt x="67" y="1620"/>
                      <a:pt x="14" y="1924"/>
                      <a:pt x="0" y="1956"/>
                    </a:cubicBezTo>
                    <a:cubicBezTo>
                      <a:pt x="67" y="1968"/>
                      <a:pt x="130" y="1973"/>
                      <a:pt x="191" y="1973"/>
                    </a:cubicBezTo>
                    <a:cubicBezTo>
                      <a:pt x="463" y="1973"/>
                      <a:pt x="669" y="1859"/>
                      <a:pt x="811" y="1682"/>
                    </a:cubicBezTo>
                    <a:cubicBezTo>
                      <a:pt x="906" y="1580"/>
                      <a:pt x="904" y="1518"/>
                      <a:pt x="988" y="1349"/>
                    </a:cubicBezTo>
                    <a:cubicBezTo>
                      <a:pt x="988" y="1272"/>
                      <a:pt x="1025" y="1152"/>
                      <a:pt x="1041" y="1047"/>
                    </a:cubicBezTo>
                    <a:cubicBezTo>
                      <a:pt x="1042" y="1048"/>
                      <a:pt x="1043" y="1048"/>
                      <a:pt x="1044" y="1048"/>
                    </a:cubicBezTo>
                    <a:cubicBezTo>
                      <a:pt x="1056" y="1048"/>
                      <a:pt x="1076" y="1019"/>
                      <a:pt x="1069" y="1019"/>
                    </a:cubicBezTo>
                    <a:lnTo>
                      <a:pt x="1069" y="1019"/>
                    </a:lnTo>
                    <a:cubicBezTo>
                      <a:pt x="1067" y="1019"/>
                      <a:pt x="1061" y="1023"/>
                      <a:pt x="1050" y="1033"/>
                    </a:cubicBezTo>
                    <a:cubicBezTo>
                      <a:pt x="1115" y="748"/>
                      <a:pt x="1226" y="470"/>
                      <a:pt x="1398" y="363"/>
                    </a:cubicBezTo>
                    <a:cubicBezTo>
                      <a:pt x="1427" y="351"/>
                      <a:pt x="1463" y="344"/>
                      <a:pt x="1505" y="344"/>
                    </a:cubicBezTo>
                    <a:cubicBezTo>
                      <a:pt x="1580" y="344"/>
                      <a:pt x="1677" y="366"/>
                      <a:pt x="1794" y="417"/>
                    </a:cubicBezTo>
                    <a:cubicBezTo>
                      <a:pt x="1809" y="398"/>
                      <a:pt x="1913" y="100"/>
                      <a:pt x="1895" y="100"/>
                    </a:cubicBezTo>
                    <a:lnTo>
                      <a:pt x="1895" y="100"/>
                    </a:lnTo>
                    <a:cubicBezTo>
                      <a:pt x="1894" y="100"/>
                      <a:pt x="1891" y="103"/>
                      <a:pt x="1887" y="108"/>
                    </a:cubicBezTo>
                    <a:cubicBezTo>
                      <a:pt x="1765" y="29"/>
                      <a:pt x="1637" y="0"/>
                      <a:pt x="1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22" name="Google Shape;3522;p37"/>
              <p:cNvSpPr/>
              <p:nvPr/>
            </p:nvSpPr>
            <p:spPr>
              <a:xfrm>
                <a:off x="4807700" y="1752850"/>
                <a:ext cx="3100" cy="2100"/>
              </a:xfrm>
              <a:custGeom>
                <a:avLst/>
                <a:gdLst/>
                <a:ahLst/>
                <a:cxnLst/>
                <a:rect l="l" t="t" r="r" b="b"/>
                <a:pathLst>
                  <a:path w="124" h="84" extrusionOk="0">
                    <a:moveTo>
                      <a:pt x="0" y="0"/>
                    </a:moveTo>
                    <a:lnTo>
                      <a:pt x="0" y="0"/>
                    </a:lnTo>
                    <a:cubicBezTo>
                      <a:pt x="1" y="0"/>
                      <a:pt x="1" y="0"/>
                      <a:pt x="1" y="0"/>
                    </a:cubicBezTo>
                    <a:lnTo>
                      <a:pt x="1" y="0"/>
                    </a:lnTo>
                    <a:cubicBezTo>
                      <a:pt x="1" y="0"/>
                      <a:pt x="1" y="0"/>
                      <a:pt x="0" y="0"/>
                    </a:cubicBezTo>
                    <a:close/>
                    <a:moveTo>
                      <a:pt x="1" y="0"/>
                    </a:moveTo>
                    <a:cubicBezTo>
                      <a:pt x="5" y="1"/>
                      <a:pt x="7" y="13"/>
                      <a:pt x="10" y="26"/>
                    </a:cubicBezTo>
                    <a:cubicBezTo>
                      <a:pt x="47" y="63"/>
                      <a:pt x="82" y="83"/>
                      <a:pt x="109" y="83"/>
                    </a:cubicBezTo>
                    <a:cubicBezTo>
                      <a:pt x="114" y="83"/>
                      <a:pt x="119" y="83"/>
                      <a:pt x="123" y="81"/>
                    </a:cubicBezTo>
                    <a:cubicBezTo>
                      <a:pt x="119" y="54"/>
                      <a:pt x="114" y="30"/>
                      <a:pt x="107" y="7"/>
                    </a:cubicBezTo>
                    <a:cubicBezTo>
                      <a:pt x="72" y="7"/>
                      <a:pt x="36"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23" name="Google Shape;3523;p37"/>
              <p:cNvSpPr/>
              <p:nvPr/>
            </p:nvSpPr>
            <p:spPr>
              <a:xfrm>
                <a:off x="4813600" y="1708975"/>
                <a:ext cx="45525" cy="49100"/>
              </a:xfrm>
              <a:custGeom>
                <a:avLst/>
                <a:gdLst/>
                <a:ahLst/>
                <a:cxnLst/>
                <a:rect l="l" t="t" r="r" b="b"/>
                <a:pathLst>
                  <a:path w="1821" h="1964" extrusionOk="0">
                    <a:moveTo>
                      <a:pt x="1478" y="1"/>
                    </a:moveTo>
                    <a:cubicBezTo>
                      <a:pt x="869" y="1"/>
                      <a:pt x="671" y="647"/>
                      <a:pt x="597" y="914"/>
                    </a:cubicBezTo>
                    <a:cubicBezTo>
                      <a:pt x="590" y="951"/>
                      <a:pt x="576" y="983"/>
                      <a:pt x="553" y="1013"/>
                    </a:cubicBezTo>
                    <a:cubicBezTo>
                      <a:pt x="546" y="1097"/>
                      <a:pt x="527" y="1180"/>
                      <a:pt x="495" y="1259"/>
                    </a:cubicBezTo>
                    <a:cubicBezTo>
                      <a:pt x="425" y="1403"/>
                      <a:pt x="342" y="1535"/>
                      <a:pt x="351" y="1549"/>
                    </a:cubicBezTo>
                    <a:cubicBezTo>
                      <a:pt x="274" y="1618"/>
                      <a:pt x="179" y="1723"/>
                      <a:pt x="1" y="1753"/>
                    </a:cubicBezTo>
                    <a:cubicBezTo>
                      <a:pt x="17" y="1822"/>
                      <a:pt x="26" y="1892"/>
                      <a:pt x="33" y="1964"/>
                    </a:cubicBezTo>
                    <a:cubicBezTo>
                      <a:pt x="100" y="1908"/>
                      <a:pt x="164" y="1885"/>
                      <a:pt x="227" y="1885"/>
                    </a:cubicBezTo>
                    <a:cubicBezTo>
                      <a:pt x="281" y="1885"/>
                      <a:pt x="335" y="1902"/>
                      <a:pt x="390" y="1931"/>
                    </a:cubicBezTo>
                    <a:cubicBezTo>
                      <a:pt x="469" y="1883"/>
                      <a:pt x="536" y="1818"/>
                      <a:pt x="592" y="1744"/>
                    </a:cubicBezTo>
                    <a:cubicBezTo>
                      <a:pt x="592" y="1744"/>
                      <a:pt x="594" y="1739"/>
                      <a:pt x="597" y="1737"/>
                    </a:cubicBezTo>
                    <a:cubicBezTo>
                      <a:pt x="550" y="1679"/>
                      <a:pt x="504" y="1618"/>
                      <a:pt x="460" y="1560"/>
                    </a:cubicBezTo>
                    <a:lnTo>
                      <a:pt x="460" y="1560"/>
                    </a:lnTo>
                    <a:cubicBezTo>
                      <a:pt x="490" y="1574"/>
                      <a:pt x="541" y="1642"/>
                      <a:pt x="599" y="1734"/>
                    </a:cubicBezTo>
                    <a:cubicBezTo>
                      <a:pt x="666" y="1632"/>
                      <a:pt x="726" y="1526"/>
                      <a:pt x="777" y="1412"/>
                    </a:cubicBezTo>
                    <a:cubicBezTo>
                      <a:pt x="805" y="1341"/>
                      <a:pt x="835" y="1212"/>
                      <a:pt x="893" y="1062"/>
                    </a:cubicBezTo>
                    <a:lnTo>
                      <a:pt x="893" y="1062"/>
                    </a:lnTo>
                    <a:cubicBezTo>
                      <a:pt x="893" y="1062"/>
                      <a:pt x="893" y="1062"/>
                      <a:pt x="893" y="1062"/>
                    </a:cubicBezTo>
                    <a:cubicBezTo>
                      <a:pt x="893" y="1062"/>
                      <a:pt x="893" y="1061"/>
                      <a:pt x="893" y="1060"/>
                    </a:cubicBezTo>
                    <a:lnTo>
                      <a:pt x="893" y="1060"/>
                    </a:lnTo>
                    <a:cubicBezTo>
                      <a:pt x="893" y="1060"/>
                      <a:pt x="893" y="1061"/>
                      <a:pt x="893" y="1062"/>
                    </a:cubicBezTo>
                    <a:lnTo>
                      <a:pt x="893" y="1062"/>
                    </a:lnTo>
                    <a:cubicBezTo>
                      <a:pt x="892" y="1061"/>
                      <a:pt x="892" y="1054"/>
                      <a:pt x="888" y="1054"/>
                    </a:cubicBezTo>
                    <a:cubicBezTo>
                      <a:pt x="885" y="1054"/>
                      <a:pt x="880" y="1057"/>
                      <a:pt x="872" y="1069"/>
                    </a:cubicBezTo>
                    <a:cubicBezTo>
                      <a:pt x="1062" y="557"/>
                      <a:pt x="1202" y="307"/>
                      <a:pt x="1518" y="307"/>
                    </a:cubicBezTo>
                    <a:cubicBezTo>
                      <a:pt x="1581" y="307"/>
                      <a:pt x="1651" y="317"/>
                      <a:pt x="1730" y="336"/>
                    </a:cubicBezTo>
                    <a:cubicBezTo>
                      <a:pt x="1730" y="337"/>
                      <a:pt x="1731" y="338"/>
                      <a:pt x="1731" y="338"/>
                    </a:cubicBezTo>
                    <a:cubicBezTo>
                      <a:pt x="1742" y="338"/>
                      <a:pt x="1820" y="47"/>
                      <a:pt x="1799" y="47"/>
                    </a:cubicBezTo>
                    <a:lnTo>
                      <a:pt x="1799" y="47"/>
                    </a:lnTo>
                    <a:cubicBezTo>
                      <a:pt x="1797" y="47"/>
                      <a:pt x="1795" y="48"/>
                      <a:pt x="1793" y="51"/>
                    </a:cubicBezTo>
                    <a:cubicBezTo>
                      <a:pt x="1677" y="16"/>
                      <a:pt x="1573" y="1"/>
                      <a:pt x="14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24" name="Google Shape;3524;p37"/>
              <p:cNvSpPr/>
              <p:nvPr/>
            </p:nvSpPr>
            <p:spPr>
              <a:xfrm>
                <a:off x="4676300" y="2010050"/>
                <a:ext cx="25200" cy="72175"/>
              </a:xfrm>
              <a:custGeom>
                <a:avLst/>
                <a:gdLst/>
                <a:ahLst/>
                <a:cxnLst/>
                <a:rect l="l" t="t" r="r" b="b"/>
                <a:pathLst>
                  <a:path w="1008" h="2887" extrusionOk="0">
                    <a:moveTo>
                      <a:pt x="583" y="204"/>
                    </a:moveTo>
                    <a:lnTo>
                      <a:pt x="583" y="204"/>
                    </a:lnTo>
                    <a:cubicBezTo>
                      <a:pt x="582" y="205"/>
                      <a:pt x="581" y="206"/>
                      <a:pt x="580" y="207"/>
                    </a:cubicBezTo>
                    <a:lnTo>
                      <a:pt x="580" y="207"/>
                    </a:lnTo>
                    <a:cubicBezTo>
                      <a:pt x="581" y="207"/>
                      <a:pt x="582" y="206"/>
                      <a:pt x="583" y="204"/>
                    </a:cubicBezTo>
                    <a:close/>
                    <a:moveTo>
                      <a:pt x="360" y="316"/>
                    </a:moveTo>
                    <a:cubicBezTo>
                      <a:pt x="370" y="404"/>
                      <a:pt x="364" y="438"/>
                      <a:pt x="347" y="438"/>
                    </a:cubicBezTo>
                    <a:cubicBezTo>
                      <a:pt x="343" y="438"/>
                      <a:pt x="339" y="437"/>
                      <a:pt x="335" y="434"/>
                    </a:cubicBezTo>
                    <a:lnTo>
                      <a:pt x="335" y="434"/>
                    </a:lnTo>
                    <a:cubicBezTo>
                      <a:pt x="336" y="434"/>
                      <a:pt x="336" y="434"/>
                      <a:pt x="337" y="434"/>
                    </a:cubicBezTo>
                    <a:cubicBezTo>
                      <a:pt x="356" y="434"/>
                      <a:pt x="365" y="403"/>
                      <a:pt x="360" y="316"/>
                    </a:cubicBezTo>
                    <a:close/>
                    <a:moveTo>
                      <a:pt x="73" y="429"/>
                    </a:moveTo>
                    <a:lnTo>
                      <a:pt x="126" y="587"/>
                    </a:lnTo>
                    <a:cubicBezTo>
                      <a:pt x="98" y="538"/>
                      <a:pt x="82" y="485"/>
                      <a:pt x="73" y="429"/>
                    </a:cubicBezTo>
                    <a:close/>
                    <a:moveTo>
                      <a:pt x="625" y="1359"/>
                    </a:moveTo>
                    <a:cubicBezTo>
                      <a:pt x="627" y="1369"/>
                      <a:pt x="627" y="1373"/>
                      <a:pt x="626" y="1373"/>
                    </a:cubicBezTo>
                    <a:cubicBezTo>
                      <a:pt x="626" y="1373"/>
                      <a:pt x="625" y="1368"/>
                      <a:pt x="625" y="1359"/>
                    </a:cubicBezTo>
                    <a:close/>
                    <a:moveTo>
                      <a:pt x="426" y="0"/>
                    </a:moveTo>
                    <a:cubicBezTo>
                      <a:pt x="423" y="0"/>
                      <a:pt x="422" y="5"/>
                      <a:pt x="423" y="14"/>
                    </a:cubicBezTo>
                    <a:cubicBezTo>
                      <a:pt x="328" y="58"/>
                      <a:pt x="244" y="121"/>
                      <a:pt x="172" y="195"/>
                    </a:cubicBezTo>
                    <a:cubicBezTo>
                      <a:pt x="242" y="313"/>
                      <a:pt x="302" y="413"/>
                      <a:pt x="335" y="434"/>
                    </a:cubicBezTo>
                    <a:cubicBezTo>
                      <a:pt x="295" y="429"/>
                      <a:pt x="219" y="295"/>
                      <a:pt x="154" y="218"/>
                    </a:cubicBezTo>
                    <a:cubicBezTo>
                      <a:pt x="119" y="260"/>
                      <a:pt x="91" y="304"/>
                      <a:pt x="68" y="353"/>
                    </a:cubicBezTo>
                    <a:cubicBezTo>
                      <a:pt x="68" y="378"/>
                      <a:pt x="70" y="404"/>
                      <a:pt x="73" y="429"/>
                    </a:cubicBezTo>
                    <a:lnTo>
                      <a:pt x="59" y="381"/>
                    </a:lnTo>
                    <a:cubicBezTo>
                      <a:pt x="10" y="508"/>
                      <a:pt x="1" y="647"/>
                      <a:pt x="31" y="779"/>
                    </a:cubicBezTo>
                    <a:cubicBezTo>
                      <a:pt x="50" y="1007"/>
                      <a:pt x="196" y="1292"/>
                      <a:pt x="328" y="1477"/>
                    </a:cubicBezTo>
                    <a:cubicBezTo>
                      <a:pt x="321" y="1519"/>
                      <a:pt x="381" y="1551"/>
                      <a:pt x="360" y="1593"/>
                    </a:cubicBezTo>
                    <a:cubicBezTo>
                      <a:pt x="383" y="1612"/>
                      <a:pt x="404" y="1632"/>
                      <a:pt x="425" y="1656"/>
                    </a:cubicBezTo>
                    <a:cubicBezTo>
                      <a:pt x="438" y="1642"/>
                      <a:pt x="450" y="1636"/>
                      <a:pt x="462" y="1636"/>
                    </a:cubicBezTo>
                    <a:cubicBezTo>
                      <a:pt x="576" y="1636"/>
                      <a:pt x="681" y="2183"/>
                      <a:pt x="792" y="2183"/>
                    </a:cubicBezTo>
                    <a:cubicBezTo>
                      <a:pt x="814" y="2183"/>
                      <a:pt x="836" y="2161"/>
                      <a:pt x="859" y="2110"/>
                    </a:cubicBezTo>
                    <a:cubicBezTo>
                      <a:pt x="826" y="2001"/>
                      <a:pt x="759" y="1779"/>
                      <a:pt x="685" y="1741"/>
                    </a:cubicBezTo>
                    <a:cubicBezTo>
                      <a:pt x="677" y="1672"/>
                      <a:pt x="680" y="1646"/>
                      <a:pt x="689" y="1646"/>
                    </a:cubicBezTo>
                    <a:cubicBezTo>
                      <a:pt x="711" y="1646"/>
                      <a:pt x="769" y="1792"/>
                      <a:pt x="794" y="1825"/>
                    </a:cubicBezTo>
                    <a:cubicBezTo>
                      <a:pt x="866" y="1920"/>
                      <a:pt x="963" y="2379"/>
                      <a:pt x="849" y="2423"/>
                    </a:cubicBezTo>
                    <a:cubicBezTo>
                      <a:pt x="754" y="2162"/>
                      <a:pt x="698" y="2071"/>
                      <a:pt x="662" y="2071"/>
                    </a:cubicBezTo>
                    <a:cubicBezTo>
                      <a:pt x="647" y="2071"/>
                      <a:pt x="636" y="2085"/>
                      <a:pt x="627" y="2110"/>
                    </a:cubicBezTo>
                    <a:lnTo>
                      <a:pt x="627" y="2122"/>
                    </a:lnTo>
                    <a:cubicBezTo>
                      <a:pt x="687" y="2221"/>
                      <a:pt x="676" y="2326"/>
                      <a:pt x="555" y="2483"/>
                    </a:cubicBezTo>
                    <a:cubicBezTo>
                      <a:pt x="539" y="2528"/>
                      <a:pt x="522" y="2558"/>
                      <a:pt x="493" y="2558"/>
                    </a:cubicBezTo>
                    <a:cubicBezTo>
                      <a:pt x="492" y="2558"/>
                      <a:pt x="491" y="2558"/>
                      <a:pt x="490" y="2557"/>
                    </a:cubicBezTo>
                    <a:cubicBezTo>
                      <a:pt x="476" y="2576"/>
                      <a:pt x="462" y="2592"/>
                      <a:pt x="444" y="2611"/>
                    </a:cubicBezTo>
                    <a:cubicBezTo>
                      <a:pt x="446" y="2615"/>
                      <a:pt x="448" y="2618"/>
                      <a:pt x="451" y="2622"/>
                    </a:cubicBezTo>
                    <a:cubicBezTo>
                      <a:pt x="492" y="2676"/>
                      <a:pt x="683" y="2843"/>
                      <a:pt x="657" y="2887"/>
                    </a:cubicBezTo>
                    <a:cubicBezTo>
                      <a:pt x="701" y="2845"/>
                      <a:pt x="740" y="2801"/>
                      <a:pt x="778" y="2755"/>
                    </a:cubicBezTo>
                    <a:cubicBezTo>
                      <a:pt x="773" y="2736"/>
                      <a:pt x="766" y="2720"/>
                      <a:pt x="761" y="2699"/>
                    </a:cubicBezTo>
                    <a:lnTo>
                      <a:pt x="761" y="2699"/>
                    </a:lnTo>
                    <a:lnTo>
                      <a:pt x="785" y="2745"/>
                    </a:lnTo>
                    <a:cubicBezTo>
                      <a:pt x="958" y="2520"/>
                      <a:pt x="1007" y="2277"/>
                      <a:pt x="986" y="2031"/>
                    </a:cubicBezTo>
                    <a:cubicBezTo>
                      <a:pt x="949" y="1938"/>
                      <a:pt x="914" y="1843"/>
                      <a:pt x="875" y="1751"/>
                    </a:cubicBezTo>
                    <a:cubicBezTo>
                      <a:pt x="875" y="1750"/>
                      <a:pt x="875" y="1749"/>
                      <a:pt x="875" y="1748"/>
                    </a:cubicBezTo>
                    <a:cubicBezTo>
                      <a:pt x="815" y="1602"/>
                      <a:pt x="729" y="1468"/>
                      <a:pt x="625" y="1350"/>
                    </a:cubicBezTo>
                    <a:cubicBezTo>
                      <a:pt x="625" y="1329"/>
                      <a:pt x="629" y="1310"/>
                      <a:pt x="638" y="1292"/>
                    </a:cubicBezTo>
                    <a:cubicBezTo>
                      <a:pt x="481" y="1173"/>
                      <a:pt x="349" y="967"/>
                      <a:pt x="300" y="749"/>
                    </a:cubicBezTo>
                    <a:cubicBezTo>
                      <a:pt x="265" y="634"/>
                      <a:pt x="364" y="417"/>
                      <a:pt x="580" y="207"/>
                    </a:cubicBezTo>
                    <a:lnTo>
                      <a:pt x="580" y="207"/>
                    </a:lnTo>
                    <a:cubicBezTo>
                      <a:pt x="579" y="208"/>
                      <a:pt x="577" y="208"/>
                      <a:pt x="576" y="208"/>
                    </a:cubicBezTo>
                    <a:cubicBezTo>
                      <a:pt x="541" y="208"/>
                      <a:pt x="445" y="0"/>
                      <a:pt x="4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25" name="Google Shape;3525;p37"/>
              <p:cNvSpPr/>
              <p:nvPr/>
            </p:nvSpPr>
            <p:spPr>
              <a:xfrm>
                <a:off x="4727225" y="2067075"/>
                <a:ext cx="6075" cy="7975"/>
              </a:xfrm>
              <a:custGeom>
                <a:avLst/>
                <a:gdLst/>
                <a:ahLst/>
                <a:cxnLst/>
                <a:rect l="l" t="t" r="r" b="b"/>
                <a:pathLst>
                  <a:path w="243" h="319" extrusionOk="0">
                    <a:moveTo>
                      <a:pt x="64" y="0"/>
                    </a:moveTo>
                    <a:cubicBezTo>
                      <a:pt x="20" y="0"/>
                      <a:pt x="1" y="66"/>
                      <a:pt x="43" y="242"/>
                    </a:cubicBezTo>
                    <a:lnTo>
                      <a:pt x="148" y="318"/>
                    </a:lnTo>
                    <a:cubicBezTo>
                      <a:pt x="182" y="270"/>
                      <a:pt x="213" y="219"/>
                      <a:pt x="243" y="170"/>
                    </a:cubicBezTo>
                    <a:cubicBezTo>
                      <a:pt x="185" y="75"/>
                      <a:pt x="110"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26" name="Google Shape;3526;p37"/>
              <p:cNvSpPr/>
              <p:nvPr/>
            </p:nvSpPr>
            <p:spPr>
              <a:xfrm>
                <a:off x="4710225" y="2013225"/>
                <a:ext cx="24075" cy="40775"/>
              </a:xfrm>
              <a:custGeom>
                <a:avLst/>
                <a:gdLst/>
                <a:ahLst/>
                <a:cxnLst/>
                <a:rect l="l" t="t" r="r" b="b"/>
                <a:pathLst>
                  <a:path w="963" h="1631" extrusionOk="0">
                    <a:moveTo>
                      <a:pt x="519" y="1"/>
                    </a:moveTo>
                    <a:cubicBezTo>
                      <a:pt x="512" y="47"/>
                      <a:pt x="478" y="82"/>
                      <a:pt x="431" y="89"/>
                    </a:cubicBezTo>
                    <a:cubicBezTo>
                      <a:pt x="406" y="66"/>
                      <a:pt x="385" y="40"/>
                      <a:pt x="364" y="13"/>
                    </a:cubicBezTo>
                    <a:cubicBezTo>
                      <a:pt x="91" y="182"/>
                      <a:pt x="0" y="379"/>
                      <a:pt x="56" y="666"/>
                    </a:cubicBezTo>
                    <a:cubicBezTo>
                      <a:pt x="125" y="958"/>
                      <a:pt x="269" y="1146"/>
                      <a:pt x="366" y="1352"/>
                    </a:cubicBezTo>
                    <a:cubicBezTo>
                      <a:pt x="392" y="1359"/>
                      <a:pt x="417" y="1371"/>
                      <a:pt x="438" y="1387"/>
                    </a:cubicBezTo>
                    <a:cubicBezTo>
                      <a:pt x="441" y="1392"/>
                      <a:pt x="443" y="1394"/>
                      <a:pt x="443" y="1399"/>
                    </a:cubicBezTo>
                    <a:cubicBezTo>
                      <a:pt x="638" y="1489"/>
                      <a:pt x="825" y="1591"/>
                      <a:pt x="962" y="1631"/>
                    </a:cubicBezTo>
                    <a:cubicBezTo>
                      <a:pt x="895" y="1499"/>
                      <a:pt x="779" y="1371"/>
                      <a:pt x="707" y="1213"/>
                    </a:cubicBezTo>
                    <a:cubicBezTo>
                      <a:pt x="657" y="1210"/>
                      <a:pt x="653" y="1154"/>
                      <a:pt x="647" y="1154"/>
                    </a:cubicBezTo>
                    <a:cubicBezTo>
                      <a:pt x="646" y="1154"/>
                      <a:pt x="644" y="1156"/>
                      <a:pt x="642" y="1162"/>
                    </a:cubicBezTo>
                    <a:cubicBezTo>
                      <a:pt x="561" y="1002"/>
                      <a:pt x="420" y="791"/>
                      <a:pt x="390" y="669"/>
                    </a:cubicBezTo>
                    <a:cubicBezTo>
                      <a:pt x="373" y="543"/>
                      <a:pt x="357" y="397"/>
                      <a:pt x="603" y="224"/>
                    </a:cubicBezTo>
                    <a:cubicBezTo>
                      <a:pt x="645" y="224"/>
                      <a:pt x="575" y="80"/>
                      <a:pt x="5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27" name="Google Shape;3527;p37"/>
              <p:cNvSpPr/>
              <p:nvPr/>
            </p:nvSpPr>
            <p:spPr>
              <a:xfrm>
                <a:off x="4678925" y="1937075"/>
                <a:ext cx="23950" cy="72700"/>
              </a:xfrm>
              <a:custGeom>
                <a:avLst/>
                <a:gdLst/>
                <a:ahLst/>
                <a:cxnLst/>
                <a:rect l="l" t="t" r="r" b="b"/>
                <a:pathLst>
                  <a:path w="958" h="2908" extrusionOk="0">
                    <a:moveTo>
                      <a:pt x="800" y="1"/>
                    </a:moveTo>
                    <a:lnTo>
                      <a:pt x="800" y="1"/>
                    </a:lnTo>
                    <a:cubicBezTo>
                      <a:pt x="0" y="360"/>
                      <a:pt x="304" y="1072"/>
                      <a:pt x="448" y="1508"/>
                    </a:cubicBezTo>
                    <a:cubicBezTo>
                      <a:pt x="458" y="1496"/>
                      <a:pt x="462" y="1492"/>
                      <a:pt x="464" y="1492"/>
                    </a:cubicBezTo>
                    <a:lnTo>
                      <a:pt x="464" y="1492"/>
                    </a:lnTo>
                    <a:cubicBezTo>
                      <a:pt x="468" y="1492"/>
                      <a:pt x="462" y="1508"/>
                      <a:pt x="477" y="1508"/>
                    </a:cubicBezTo>
                    <a:cubicBezTo>
                      <a:pt x="481" y="1508"/>
                      <a:pt x="488" y="1507"/>
                      <a:pt x="496" y="1503"/>
                    </a:cubicBezTo>
                    <a:cubicBezTo>
                      <a:pt x="575" y="1733"/>
                      <a:pt x="633" y="1909"/>
                      <a:pt x="638" y="2087"/>
                    </a:cubicBezTo>
                    <a:cubicBezTo>
                      <a:pt x="617" y="2243"/>
                      <a:pt x="610" y="2440"/>
                      <a:pt x="339" y="2549"/>
                    </a:cubicBezTo>
                    <a:cubicBezTo>
                      <a:pt x="297" y="2593"/>
                      <a:pt x="503" y="2892"/>
                      <a:pt x="527" y="2908"/>
                    </a:cubicBezTo>
                    <a:cubicBezTo>
                      <a:pt x="816" y="2683"/>
                      <a:pt x="958" y="2444"/>
                      <a:pt x="937" y="2113"/>
                    </a:cubicBezTo>
                    <a:cubicBezTo>
                      <a:pt x="944" y="1899"/>
                      <a:pt x="856" y="1647"/>
                      <a:pt x="749" y="1410"/>
                    </a:cubicBezTo>
                    <a:cubicBezTo>
                      <a:pt x="775" y="1385"/>
                      <a:pt x="763" y="1345"/>
                      <a:pt x="731" y="1336"/>
                    </a:cubicBezTo>
                    <a:cubicBezTo>
                      <a:pt x="485" y="808"/>
                      <a:pt x="476" y="539"/>
                      <a:pt x="911" y="265"/>
                    </a:cubicBezTo>
                    <a:cubicBezTo>
                      <a:pt x="911" y="265"/>
                      <a:pt x="911" y="265"/>
                      <a:pt x="911" y="265"/>
                    </a:cubicBezTo>
                    <a:cubicBezTo>
                      <a:pt x="915" y="265"/>
                      <a:pt x="782" y="26"/>
                      <a:pt x="8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28" name="Google Shape;3528;p37"/>
              <p:cNvSpPr/>
              <p:nvPr/>
            </p:nvSpPr>
            <p:spPr>
              <a:xfrm>
                <a:off x="4718675" y="1961900"/>
                <a:ext cx="20200" cy="50200"/>
              </a:xfrm>
              <a:custGeom>
                <a:avLst/>
                <a:gdLst/>
                <a:ahLst/>
                <a:cxnLst/>
                <a:rect l="l" t="t" r="r" b="b"/>
                <a:pathLst>
                  <a:path w="808" h="2008" extrusionOk="0">
                    <a:moveTo>
                      <a:pt x="40" y="0"/>
                    </a:moveTo>
                    <a:cubicBezTo>
                      <a:pt x="1" y="260"/>
                      <a:pt x="93" y="510"/>
                      <a:pt x="256" y="746"/>
                    </a:cubicBezTo>
                    <a:cubicBezTo>
                      <a:pt x="244" y="765"/>
                      <a:pt x="279" y="753"/>
                      <a:pt x="244" y="767"/>
                    </a:cubicBezTo>
                    <a:cubicBezTo>
                      <a:pt x="314" y="937"/>
                      <a:pt x="371" y="1046"/>
                      <a:pt x="402" y="1161"/>
                    </a:cubicBezTo>
                    <a:cubicBezTo>
                      <a:pt x="487" y="1097"/>
                      <a:pt x="293" y="770"/>
                      <a:pt x="293" y="709"/>
                    </a:cubicBezTo>
                    <a:lnTo>
                      <a:pt x="293" y="709"/>
                    </a:lnTo>
                    <a:lnTo>
                      <a:pt x="613" y="1208"/>
                    </a:lnTo>
                    <a:cubicBezTo>
                      <a:pt x="603" y="1227"/>
                      <a:pt x="584" y="1235"/>
                      <a:pt x="561" y="1235"/>
                    </a:cubicBezTo>
                    <a:cubicBezTo>
                      <a:pt x="508" y="1235"/>
                      <a:pt x="435" y="1195"/>
                      <a:pt x="404" y="1178"/>
                    </a:cubicBezTo>
                    <a:lnTo>
                      <a:pt x="404" y="1178"/>
                    </a:lnTo>
                    <a:cubicBezTo>
                      <a:pt x="416" y="1226"/>
                      <a:pt x="422" y="1277"/>
                      <a:pt x="420" y="1328"/>
                    </a:cubicBezTo>
                    <a:cubicBezTo>
                      <a:pt x="427" y="1400"/>
                      <a:pt x="406" y="1565"/>
                      <a:pt x="147" y="1669"/>
                    </a:cubicBezTo>
                    <a:cubicBezTo>
                      <a:pt x="177" y="1720"/>
                      <a:pt x="318" y="1954"/>
                      <a:pt x="320" y="2008"/>
                    </a:cubicBezTo>
                    <a:cubicBezTo>
                      <a:pt x="645" y="1771"/>
                      <a:pt x="807" y="1546"/>
                      <a:pt x="726" y="1301"/>
                    </a:cubicBezTo>
                    <a:cubicBezTo>
                      <a:pt x="756" y="1029"/>
                      <a:pt x="622" y="858"/>
                      <a:pt x="592" y="626"/>
                    </a:cubicBezTo>
                    <a:cubicBezTo>
                      <a:pt x="578" y="633"/>
                      <a:pt x="564" y="637"/>
                      <a:pt x="549" y="637"/>
                    </a:cubicBezTo>
                    <a:cubicBezTo>
                      <a:pt x="535" y="637"/>
                      <a:pt x="522" y="634"/>
                      <a:pt x="508" y="628"/>
                    </a:cubicBezTo>
                    <a:cubicBezTo>
                      <a:pt x="485" y="561"/>
                      <a:pt x="460" y="489"/>
                      <a:pt x="439" y="415"/>
                    </a:cubicBezTo>
                    <a:cubicBezTo>
                      <a:pt x="314" y="355"/>
                      <a:pt x="170" y="158"/>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29" name="Google Shape;3529;p37"/>
              <p:cNvSpPr/>
              <p:nvPr/>
            </p:nvSpPr>
            <p:spPr>
              <a:xfrm>
                <a:off x="4702050" y="1868725"/>
                <a:ext cx="25000" cy="68725"/>
              </a:xfrm>
              <a:custGeom>
                <a:avLst/>
                <a:gdLst/>
                <a:ahLst/>
                <a:cxnLst/>
                <a:rect l="l" t="t" r="r" b="b"/>
                <a:pathLst>
                  <a:path w="1000" h="2749" extrusionOk="0">
                    <a:moveTo>
                      <a:pt x="999" y="287"/>
                    </a:moveTo>
                    <a:cubicBezTo>
                      <a:pt x="999" y="287"/>
                      <a:pt x="998" y="287"/>
                      <a:pt x="998" y="287"/>
                    </a:cubicBezTo>
                    <a:lnTo>
                      <a:pt x="998" y="287"/>
                    </a:lnTo>
                    <a:cubicBezTo>
                      <a:pt x="998" y="287"/>
                      <a:pt x="998" y="287"/>
                      <a:pt x="999" y="287"/>
                    </a:cubicBezTo>
                    <a:cubicBezTo>
                      <a:pt x="999" y="287"/>
                      <a:pt x="999" y="287"/>
                      <a:pt x="999" y="287"/>
                    </a:cubicBezTo>
                    <a:close/>
                    <a:moveTo>
                      <a:pt x="624" y="1287"/>
                    </a:moveTo>
                    <a:cubicBezTo>
                      <a:pt x="625" y="1288"/>
                      <a:pt x="627" y="1289"/>
                      <a:pt x="628" y="1291"/>
                    </a:cubicBezTo>
                    <a:cubicBezTo>
                      <a:pt x="627" y="1288"/>
                      <a:pt x="625" y="1287"/>
                      <a:pt x="624" y="1287"/>
                    </a:cubicBezTo>
                    <a:close/>
                    <a:moveTo>
                      <a:pt x="916" y="1"/>
                    </a:moveTo>
                    <a:cubicBezTo>
                      <a:pt x="914" y="1"/>
                      <a:pt x="913" y="3"/>
                      <a:pt x="911" y="9"/>
                    </a:cubicBezTo>
                    <a:cubicBezTo>
                      <a:pt x="429" y="104"/>
                      <a:pt x="325" y="345"/>
                      <a:pt x="225" y="565"/>
                    </a:cubicBezTo>
                    <a:cubicBezTo>
                      <a:pt x="218" y="725"/>
                      <a:pt x="248" y="806"/>
                      <a:pt x="225" y="941"/>
                    </a:cubicBezTo>
                    <a:cubicBezTo>
                      <a:pt x="225" y="1158"/>
                      <a:pt x="251" y="1263"/>
                      <a:pt x="299" y="1379"/>
                    </a:cubicBezTo>
                    <a:cubicBezTo>
                      <a:pt x="241" y="1402"/>
                      <a:pt x="334" y="1432"/>
                      <a:pt x="299" y="1497"/>
                    </a:cubicBezTo>
                    <a:cubicBezTo>
                      <a:pt x="378" y="1977"/>
                      <a:pt x="424" y="2243"/>
                      <a:pt x="0" y="2431"/>
                    </a:cubicBezTo>
                    <a:cubicBezTo>
                      <a:pt x="19" y="2491"/>
                      <a:pt x="28" y="2554"/>
                      <a:pt x="35" y="2617"/>
                    </a:cubicBezTo>
                    <a:cubicBezTo>
                      <a:pt x="56" y="2686"/>
                      <a:pt x="79" y="2749"/>
                      <a:pt x="91" y="2749"/>
                    </a:cubicBezTo>
                    <a:cubicBezTo>
                      <a:pt x="93" y="2749"/>
                      <a:pt x="94" y="2748"/>
                      <a:pt x="95" y="2746"/>
                    </a:cubicBezTo>
                    <a:cubicBezTo>
                      <a:pt x="842" y="2387"/>
                      <a:pt x="691" y="1916"/>
                      <a:pt x="642" y="1355"/>
                    </a:cubicBezTo>
                    <a:lnTo>
                      <a:pt x="642" y="1355"/>
                    </a:lnTo>
                    <a:cubicBezTo>
                      <a:pt x="633" y="1365"/>
                      <a:pt x="626" y="1369"/>
                      <a:pt x="620" y="1369"/>
                    </a:cubicBezTo>
                    <a:cubicBezTo>
                      <a:pt x="596" y="1369"/>
                      <a:pt x="609" y="1287"/>
                      <a:pt x="623" y="1287"/>
                    </a:cubicBezTo>
                    <a:cubicBezTo>
                      <a:pt x="624" y="1287"/>
                      <a:pt x="624" y="1287"/>
                      <a:pt x="624" y="1287"/>
                    </a:cubicBezTo>
                    <a:lnTo>
                      <a:pt x="624" y="1287"/>
                    </a:lnTo>
                    <a:cubicBezTo>
                      <a:pt x="532" y="1204"/>
                      <a:pt x="570" y="1023"/>
                      <a:pt x="515" y="943"/>
                    </a:cubicBezTo>
                    <a:cubicBezTo>
                      <a:pt x="536" y="827"/>
                      <a:pt x="554" y="739"/>
                      <a:pt x="566" y="628"/>
                    </a:cubicBezTo>
                    <a:cubicBezTo>
                      <a:pt x="601" y="535"/>
                      <a:pt x="631" y="373"/>
                      <a:pt x="998" y="287"/>
                    </a:cubicBezTo>
                    <a:lnTo>
                      <a:pt x="998" y="287"/>
                    </a:lnTo>
                    <a:cubicBezTo>
                      <a:pt x="986" y="276"/>
                      <a:pt x="937" y="1"/>
                      <a:pt x="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30" name="Google Shape;3530;p37"/>
              <p:cNvSpPr/>
              <p:nvPr/>
            </p:nvSpPr>
            <p:spPr>
              <a:xfrm>
                <a:off x="4734850" y="1936225"/>
                <a:ext cx="8600" cy="10150"/>
              </a:xfrm>
              <a:custGeom>
                <a:avLst/>
                <a:gdLst/>
                <a:ahLst/>
                <a:cxnLst/>
                <a:rect l="l" t="t" r="r" b="b"/>
                <a:pathLst>
                  <a:path w="344" h="406" extrusionOk="0">
                    <a:moveTo>
                      <a:pt x="251" y="0"/>
                    </a:moveTo>
                    <a:cubicBezTo>
                      <a:pt x="190" y="44"/>
                      <a:pt x="123" y="77"/>
                      <a:pt x="51" y="95"/>
                    </a:cubicBezTo>
                    <a:cubicBezTo>
                      <a:pt x="0" y="130"/>
                      <a:pt x="126" y="369"/>
                      <a:pt x="126" y="406"/>
                    </a:cubicBezTo>
                    <a:cubicBezTo>
                      <a:pt x="163" y="399"/>
                      <a:pt x="197" y="378"/>
                      <a:pt x="221" y="348"/>
                    </a:cubicBezTo>
                    <a:cubicBezTo>
                      <a:pt x="229" y="351"/>
                      <a:pt x="238" y="352"/>
                      <a:pt x="248" y="352"/>
                    </a:cubicBezTo>
                    <a:cubicBezTo>
                      <a:pt x="260" y="352"/>
                      <a:pt x="273" y="350"/>
                      <a:pt x="286" y="345"/>
                    </a:cubicBezTo>
                    <a:lnTo>
                      <a:pt x="299" y="336"/>
                    </a:lnTo>
                    <a:cubicBezTo>
                      <a:pt x="343" y="294"/>
                      <a:pt x="309" y="162"/>
                      <a:pt x="2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31" name="Google Shape;3531;p37"/>
              <p:cNvSpPr/>
              <p:nvPr/>
            </p:nvSpPr>
            <p:spPr>
              <a:xfrm>
                <a:off x="4740075" y="1883075"/>
                <a:ext cx="18175" cy="58950"/>
              </a:xfrm>
              <a:custGeom>
                <a:avLst/>
                <a:gdLst/>
                <a:ahLst/>
                <a:cxnLst/>
                <a:rect l="l" t="t" r="r" b="b"/>
                <a:pathLst>
                  <a:path w="727" h="2358" extrusionOk="0">
                    <a:moveTo>
                      <a:pt x="679" y="0"/>
                    </a:moveTo>
                    <a:lnTo>
                      <a:pt x="679" y="0"/>
                    </a:lnTo>
                    <a:cubicBezTo>
                      <a:pt x="206" y="109"/>
                      <a:pt x="16" y="378"/>
                      <a:pt x="16" y="522"/>
                    </a:cubicBezTo>
                    <a:cubicBezTo>
                      <a:pt x="0" y="659"/>
                      <a:pt x="23" y="765"/>
                      <a:pt x="5" y="953"/>
                    </a:cubicBezTo>
                    <a:cubicBezTo>
                      <a:pt x="0" y="1104"/>
                      <a:pt x="28" y="1159"/>
                      <a:pt x="56" y="1336"/>
                    </a:cubicBezTo>
                    <a:cubicBezTo>
                      <a:pt x="59" y="1323"/>
                      <a:pt x="62" y="1318"/>
                      <a:pt x="65" y="1318"/>
                    </a:cubicBezTo>
                    <a:cubicBezTo>
                      <a:pt x="76" y="1318"/>
                      <a:pt x="81" y="1391"/>
                      <a:pt x="87" y="1391"/>
                    </a:cubicBezTo>
                    <a:cubicBezTo>
                      <a:pt x="89" y="1391"/>
                      <a:pt x="91" y="1387"/>
                      <a:pt x="93" y="1375"/>
                    </a:cubicBezTo>
                    <a:cubicBezTo>
                      <a:pt x="153" y="1595"/>
                      <a:pt x="185" y="1767"/>
                      <a:pt x="169" y="1899"/>
                    </a:cubicBezTo>
                    <a:lnTo>
                      <a:pt x="179" y="1915"/>
                    </a:lnTo>
                    <a:lnTo>
                      <a:pt x="165" y="1920"/>
                    </a:lnTo>
                    <a:cubicBezTo>
                      <a:pt x="158" y="1957"/>
                      <a:pt x="146" y="1989"/>
                      <a:pt x="130" y="2022"/>
                    </a:cubicBezTo>
                    <a:cubicBezTo>
                      <a:pt x="197" y="2117"/>
                      <a:pt x="218" y="2261"/>
                      <a:pt x="260" y="2358"/>
                    </a:cubicBezTo>
                    <a:cubicBezTo>
                      <a:pt x="343" y="2293"/>
                      <a:pt x="408" y="2207"/>
                      <a:pt x="447" y="2110"/>
                    </a:cubicBezTo>
                    <a:cubicBezTo>
                      <a:pt x="457" y="2012"/>
                      <a:pt x="457" y="1913"/>
                      <a:pt x="445" y="1818"/>
                    </a:cubicBezTo>
                    <a:lnTo>
                      <a:pt x="445" y="1818"/>
                    </a:lnTo>
                    <a:lnTo>
                      <a:pt x="494" y="1883"/>
                    </a:lnTo>
                    <a:cubicBezTo>
                      <a:pt x="494" y="1864"/>
                      <a:pt x="496" y="1846"/>
                      <a:pt x="496" y="1825"/>
                    </a:cubicBezTo>
                    <a:lnTo>
                      <a:pt x="452" y="1628"/>
                    </a:lnTo>
                    <a:lnTo>
                      <a:pt x="452" y="1628"/>
                    </a:lnTo>
                    <a:cubicBezTo>
                      <a:pt x="464" y="1674"/>
                      <a:pt x="478" y="1720"/>
                      <a:pt x="496" y="1764"/>
                    </a:cubicBezTo>
                    <a:cubicBezTo>
                      <a:pt x="487" y="1607"/>
                      <a:pt x="457" y="1444"/>
                      <a:pt x="445" y="1287"/>
                    </a:cubicBezTo>
                    <a:cubicBezTo>
                      <a:pt x="427" y="1278"/>
                      <a:pt x="414" y="1224"/>
                      <a:pt x="388" y="1224"/>
                    </a:cubicBezTo>
                    <a:cubicBezTo>
                      <a:pt x="380" y="1224"/>
                      <a:pt x="370" y="1229"/>
                      <a:pt x="359" y="1243"/>
                    </a:cubicBezTo>
                    <a:cubicBezTo>
                      <a:pt x="359" y="1127"/>
                      <a:pt x="338" y="1011"/>
                      <a:pt x="299" y="902"/>
                    </a:cubicBezTo>
                    <a:cubicBezTo>
                      <a:pt x="311" y="758"/>
                      <a:pt x="350" y="682"/>
                      <a:pt x="338" y="591"/>
                    </a:cubicBezTo>
                    <a:cubicBezTo>
                      <a:pt x="306" y="543"/>
                      <a:pt x="396" y="371"/>
                      <a:pt x="716" y="332"/>
                    </a:cubicBezTo>
                    <a:cubicBezTo>
                      <a:pt x="717" y="332"/>
                      <a:pt x="717" y="332"/>
                      <a:pt x="717" y="332"/>
                    </a:cubicBezTo>
                    <a:cubicBezTo>
                      <a:pt x="727" y="332"/>
                      <a:pt x="634" y="28"/>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32" name="Google Shape;3532;p37"/>
              <p:cNvSpPr/>
              <p:nvPr/>
            </p:nvSpPr>
            <p:spPr>
              <a:xfrm>
                <a:off x="5150800" y="2339925"/>
                <a:ext cx="4250" cy="5950"/>
              </a:xfrm>
              <a:custGeom>
                <a:avLst/>
                <a:gdLst/>
                <a:ahLst/>
                <a:cxnLst/>
                <a:rect l="l" t="t" r="r" b="b"/>
                <a:pathLst>
                  <a:path w="170" h="238" extrusionOk="0">
                    <a:moveTo>
                      <a:pt x="0" y="1"/>
                    </a:moveTo>
                    <a:lnTo>
                      <a:pt x="112" y="237"/>
                    </a:lnTo>
                    <a:cubicBezTo>
                      <a:pt x="119" y="228"/>
                      <a:pt x="126" y="219"/>
                      <a:pt x="132" y="212"/>
                    </a:cubicBezTo>
                    <a:cubicBezTo>
                      <a:pt x="146" y="196"/>
                      <a:pt x="158" y="182"/>
                      <a:pt x="170" y="168"/>
                    </a:cubicBezTo>
                    <a:cubicBezTo>
                      <a:pt x="109" y="114"/>
                      <a:pt x="54" y="5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33" name="Google Shape;3533;p37"/>
              <p:cNvSpPr/>
              <p:nvPr/>
            </p:nvSpPr>
            <p:spPr>
              <a:xfrm>
                <a:off x="5116025" y="2340575"/>
                <a:ext cx="35725" cy="22075"/>
              </a:xfrm>
              <a:custGeom>
                <a:avLst/>
                <a:gdLst/>
                <a:ahLst/>
                <a:cxnLst/>
                <a:rect l="l" t="t" r="r" b="b"/>
                <a:pathLst>
                  <a:path w="1429" h="883" extrusionOk="0">
                    <a:moveTo>
                      <a:pt x="0" y="666"/>
                    </a:moveTo>
                    <a:cubicBezTo>
                      <a:pt x="0" y="666"/>
                      <a:pt x="1" y="666"/>
                      <a:pt x="1" y="666"/>
                    </a:cubicBezTo>
                    <a:lnTo>
                      <a:pt x="1" y="666"/>
                    </a:lnTo>
                    <a:cubicBezTo>
                      <a:pt x="1" y="666"/>
                      <a:pt x="1" y="666"/>
                      <a:pt x="0" y="666"/>
                    </a:cubicBezTo>
                    <a:close/>
                    <a:moveTo>
                      <a:pt x="1289" y="0"/>
                    </a:moveTo>
                    <a:cubicBezTo>
                      <a:pt x="1280" y="12"/>
                      <a:pt x="1273" y="21"/>
                      <a:pt x="1264" y="33"/>
                    </a:cubicBezTo>
                    <a:cubicBezTo>
                      <a:pt x="1243" y="33"/>
                      <a:pt x="1206" y="40"/>
                      <a:pt x="1153" y="112"/>
                    </a:cubicBezTo>
                    <a:cubicBezTo>
                      <a:pt x="1037" y="295"/>
                      <a:pt x="909" y="415"/>
                      <a:pt x="758" y="503"/>
                    </a:cubicBezTo>
                    <a:cubicBezTo>
                      <a:pt x="723" y="528"/>
                      <a:pt x="655" y="559"/>
                      <a:pt x="567" y="559"/>
                    </a:cubicBezTo>
                    <a:cubicBezTo>
                      <a:pt x="478" y="559"/>
                      <a:pt x="368" y="527"/>
                      <a:pt x="248" y="422"/>
                    </a:cubicBezTo>
                    <a:cubicBezTo>
                      <a:pt x="233" y="460"/>
                      <a:pt x="46" y="667"/>
                      <a:pt x="5" y="667"/>
                    </a:cubicBezTo>
                    <a:cubicBezTo>
                      <a:pt x="3" y="667"/>
                      <a:pt x="2" y="667"/>
                      <a:pt x="1" y="666"/>
                    </a:cubicBezTo>
                    <a:lnTo>
                      <a:pt x="1" y="666"/>
                    </a:lnTo>
                    <a:cubicBezTo>
                      <a:pt x="54" y="703"/>
                      <a:pt x="98" y="710"/>
                      <a:pt x="116" y="754"/>
                    </a:cubicBezTo>
                    <a:cubicBezTo>
                      <a:pt x="313" y="848"/>
                      <a:pt x="496" y="883"/>
                      <a:pt x="643" y="883"/>
                    </a:cubicBezTo>
                    <a:cubicBezTo>
                      <a:pt x="750" y="883"/>
                      <a:pt x="837" y="864"/>
                      <a:pt x="895" y="837"/>
                    </a:cubicBezTo>
                    <a:cubicBezTo>
                      <a:pt x="1097" y="691"/>
                      <a:pt x="1236" y="527"/>
                      <a:pt x="1428" y="316"/>
                    </a:cubicBezTo>
                    <a:lnTo>
                      <a:pt x="1343" y="299"/>
                    </a:lnTo>
                    <a:lnTo>
                      <a:pt x="1352" y="51"/>
                    </a:lnTo>
                    <a:cubicBezTo>
                      <a:pt x="1329" y="35"/>
                      <a:pt x="1308" y="19"/>
                      <a:pt x="12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34" name="Google Shape;3534;p37"/>
              <p:cNvSpPr/>
              <p:nvPr/>
            </p:nvSpPr>
            <p:spPr>
              <a:xfrm>
                <a:off x="5122100" y="2351000"/>
                <a:ext cx="200" cy="150"/>
              </a:xfrm>
              <a:custGeom>
                <a:avLst/>
                <a:gdLst/>
                <a:ahLst/>
                <a:cxnLst/>
                <a:rect l="l" t="t" r="r" b="b"/>
                <a:pathLst>
                  <a:path w="8" h="6" extrusionOk="0">
                    <a:moveTo>
                      <a:pt x="6" y="0"/>
                    </a:moveTo>
                    <a:cubicBezTo>
                      <a:pt x="5" y="0"/>
                      <a:pt x="3" y="1"/>
                      <a:pt x="1" y="3"/>
                    </a:cubicBezTo>
                    <a:cubicBezTo>
                      <a:pt x="3" y="3"/>
                      <a:pt x="3" y="5"/>
                      <a:pt x="5" y="5"/>
                    </a:cubicBezTo>
                    <a:cubicBezTo>
                      <a:pt x="7" y="2"/>
                      <a:pt x="7"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35" name="Google Shape;3535;p37"/>
              <p:cNvSpPr/>
              <p:nvPr/>
            </p:nvSpPr>
            <p:spPr>
              <a:xfrm>
                <a:off x="5124850" y="2362700"/>
                <a:ext cx="59700" cy="34525"/>
              </a:xfrm>
              <a:custGeom>
                <a:avLst/>
                <a:gdLst/>
                <a:ahLst/>
                <a:cxnLst/>
                <a:rect l="l" t="t" r="r" b="b"/>
                <a:pathLst>
                  <a:path w="2388" h="1381" extrusionOk="0">
                    <a:moveTo>
                      <a:pt x="1875" y="1"/>
                    </a:moveTo>
                    <a:cubicBezTo>
                      <a:pt x="1866" y="5"/>
                      <a:pt x="1859" y="8"/>
                      <a:pt x="1852" y="12"/>
                    </a:cubicBezTo>
                    <a:cubicBezTo>
                      <a:pt x="1636" y="135"/>
                      <a:pt x="1518" y="291"/>
                      <a:pt x="1370" y="425"/>
                    </a:cubicBezTo>
                    <a:cubicBezTo>
                      <a:pt x="1317" y="504"/>
                      <a:pt x="1333" y="492"/>
                      <a:pt x="1282" y="532"/>
                    </a:cubicBezTo>
                    <a:cubicBezTo>
                      <a:pt x="1099" y="764"/>
                      <a:pt x="922" y="921"/>
                      <a:pt x="751" y="1021"/>
                    </a:cubicBezTo>
                    <a:cubicBezTo>
                      <a:pt x="725" y="1023"/>
                      <a:pt x="682" y="1031"/>
                      <a:pt x="625" y="1031"/>
                    </a:cubicBezTo>
                    <a:cubicBezTo>
                      <a:pt x="525" y="1031"/>
                      <a:pt x="383" y="1006"/>
                      <a:pt x="225" y="882"/>
                    </a:cubicBezTo>
                    <a:cubicBezTo>
                      <a:pt x="225" y="881"/>
                      <a:pt x="225" y="880"/>
                      <a:pt x="225" y="880"/>
                    </a:cubicBezTo>
                    <a:lnTo>
                      <a:pt x="225" y="880"/>
                    </a:lnTo>
                    <a:cubicBezTo>
                      <a:pt x="222" y="880"/>
                      <a:pt x="47" y="1108"/>
                      <a:pt x="7" y="1127"/>
                    </a:cubicBezTo>
                    <a:cubicBezTo>
                      <a:pt x="1" y="1156"/>
                      <a:pt x="30" y="1197"/>
                      <a:pt x="64" y="1197"/>
                    </a:cubicBezTo>
                    <a:cubicBezTo>
                      <a:pt x="69" y="1197"/>
                      <a:pt x="74" y="1196"/>
                      <a:pt x="79" y="1195"/>
                    </a:cubicBezTo>
                    <a:cubicBezTo>
                      <a:pt x="277" y="1320"/>
                      <a:pt x="467" y="1381"/>
                      <a:pt x="619" y="1381"/>
                    </a:cubicBezTo>
                    <a:cubicBezTo>
                      <a:pt x="725" y="1381"/>
                      <a:pt x="812" y="1352"/>
                      <a:pt x="871" y="1294"/>
                    </a:cubicBezTo>
                    <a:cubicBezTo>
                      <a:pt x="1164" y="1197"/>
                      <a:pt x="1291" y="988"/>
                      <a:pt x="1474" y="770"/>
                    </a:cubicBezTo>
                    <a:cubicBezTo>
                      <a:pt x="1523" y="722"/>
                      <a:pt x="1576" y="715"/>
                      <a:pt x="1595" y="617"/>
                    </a:cubicBezTo>
                    <a:cubicBezTo>
                      <a:pt x="1729" y="490"/>
                      <a:pt x="1852" y="298"/>
                      <a:pt x="1947" y="298"/>
                    </a:cubicBezTo>
                    <a:cubicBezTo>
                      <a:pt x="2023" y="262"/>
                      <a:pt x="2123" y="213"/>
                      <a:pt x="2244" y="213"/>
                    </a:cubicBezTo>
                    <a:cubicBezTo>
                      <a:pt x="2289" y="213"/>
                      <a:pt x="2337" y="220"/>
                      <a:pt x="2388" y="237"/>
                    </a:cubicBezTo>
                    <a:cubicBezTo>
                      <a:pt x="2300" y="102"/>
                      <a:pt x="2144" y="9"/>
                      <a:pt x="2027" y="9"/>
                    </a:cubicBezTo>
                    <a:cubicBezTo>
                      <a:pt x="1975" y="9"/>
                      <a:pt x="1931" y="26"/>
                      <a:pt x="1903" y="66"/>
                    </a:cubicBezTo>
                    <a:cubicBezTo>
                      <a:pt x="1896" y="43"/>
                      <a:pt x="1887" y="22"/>
                      <a:pt x="1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36" name="Google Shape;3536;p37"/>
              <p:cNvSpPr/>
              <p:nvPr/>
            </p:nvSpPr>
            <p:spPr>
              <a:xfrm>
                <a:off x="5186275" y="2361950"/>
                <a:ext cx="5300" cy="8425"/>
              </a:xfrm>
              <a:custGeom>
                <a:avLst/>
                <a:gdLst/>
                <a:ahLst/>
                <a:cxnLst/>
                <a:rect l="l" t="t" r="r" b="b"/>
                <a:pathLst>
                  <a:path w="212" h="337" extrusionOk="0">
                    <a:moveTo>
                      <a:pt x="12" y="1"/>
                    </a:moveTo>
                    <a:lnTo>
                      <a:pt x="0" y="297"/>
                    </a:lnTo>
                    <a:cubicBezTo>
                      <a:pt x="26" y="309"/>
                      <a:pt x="49" y="323"/>
                      <a:pt x="70" y="337"/>
                    </a:cubicBezTo>
                    <a:cubicBezTo>
                      <a:pt x="121" y="263"/>
                      <a:pt x="169" y="186"/>
                      <a:pt x="211" y="105"/>
                    </a:cubicBezTo>
                    <a:cubicBezTo>
                      <a:pt x="148" y="66"/>
                      <a:pt x="81" y="29"/>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37" name="Google Shape;3537;p37"/>
              <p:cNvSpPr/>
              <p:nvPr/>
            </p:nvSpPr>
            <p:spPr>
              <a:xfrm>
                <a:off x="5233450" y="2305900"/>
                <a:ext cx="200" cy="225"/>
              </a:xfrm>
              <a:custGeom>
                <a:avLst/>
                <a:gdLst/>
                <a:ahLst/>
                <a:cxnLst/>
                <a:rect l="l" t="t" r="r" b="b"/>
                <a:pathLst>
                  <a:path w="8" h="9" extrusionOk="0">
                    <a:moveTo>
                      <a:pt x="2" y="1"/>
                    </a:moveTo>
                    <a:cubicBezTo>
                      <a:pt x="1" y="6"/>
                      <a:pt x="1" y="9"/>
                      <a:pt x="1" y="9"/>
                    </a:cubicBezTo>
                    <a:cubicBezTo>
                      <a:pt x="2" y="9"/>
                      <a:pt x="4" y="6"/>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38" name="Google Shape;3538;p37"/>
              <p:cNvSpPr/>
              <p:nvPr/>
            </p:nvSpPr>
            <p:spPr>
              <a:xfrm>
                <a:off x="5190775" y="2297600"/>
                <a:ext cx="45475" cy="42525"/>
              </a:xfrm>
              <a:custGeom>
                <a:avLst/>
                <a:gdLst/>
                <a:ahLst/>
                <a:cxnLst/>
                <a:rect l="l" t="t" r="r" b="b"/>
                <a:pathLst>
                  <a:path w="1819" h="1701" extrusionOk="0">
                    <a:moveTo>
                      <a:pt x="1816" y="84"/>
                    </a:moveTo>
                    <a:cubicBezTo>
                      <a:pt x="1816" y="84"/>
                      <a:pt x="1816" y="84"/>
                      <a:pt x="1816" y="84"/>
                    </a:cubicBezTo>
                    <a:lnTo>
                      <a:pt x="1816" y="84"/>
                    </a:lnTo>
                    <a:cubicBezTo>
                      <a:pt x="1817" y="84"/>
                      <a:pt x="1818" y="85"/>
                      <a:pt x="1818" y="85"/>
                    </a:cubicBezTo>
                    <a:cubicBezTo>
                      <a:pt x="1818" y="84"/>
                      <a:pt x="1817" y="84"/>
                      <a:pt x="1816" y="84"/>
                    </a:cubicBezTo>
                    <a:close/>
                    <a:moveTo>
                      <a:pt x="1422" y="0"/>
                    </a:moveTo>
                    <a:cubicBezTo>
                      <a:pt x="966" y="0"/>
                      <a:pt x="762" y="400"/>
                      <a:pt x="638" y="683"/>
                    </a:cubicBezTo>
                    <a:cubicBezTo>
                      <a:pt x="631" y="720"/>
                      <a:pt x="618" y="755"/>
                      <a:pt x="599" y="787"/>
                    </a:cubicBezTo>
                    <a:cubicBezTo>
                      <a:pt x="472" y="991"/>
                      <a:pt x="414" y="1163"/>
                      <a:pt x="274" y="1244"/>
                    </a:cubicBezTo>
                    <a:cubicBezTo>
                      <a:pt x="254" y="1267"/>
                      <a:pt x="230" y="1288"/>
                      <a:pt x="205" y="1307"/>
                    </a:cubicBezTo>
                    <a:cubicBezTo>
                      <a:pt x="235" y="1344"/>
                      <a:pt x="261" y="1383"/>
                      <a:pt x="284" y="1425"/>
                    </a:cubicBezTo>
                    <a:cubicBezTo>
                      <a:pt x="281" y="1518"/>
                      <a:pt x="152" y="1613"/>
                      <a:pt x="1" y="1698"/>
                    </a:cubicBezTo>
                    <a:cubicBezTo>
                      <a:pt x="17" y="1700"/>
                      <a:pt x="33" y="1700"/>
                      <a:pt x="50" y="1700"/>
                    </a:cubicBezTo>
                    <a:cubicBezTo>
                      <a:pt x="188" y="1700"/>
                      <a:pt x="325" y="1656"/>
                      <a:pt x="439" y="1573"/>
                    </a:cubicBezTo>
                    <a:cubicBezTo>
                      <a:pt x="634" y="1432"/>
                      <a:pt x="789" y="1156"/>
                      <a:pt x="852" y="954"/>
                    </a:cubicBezTo>
                    <a:cubicBezTo>
                      <a:pt x="880" y="917"/>
                      <a:pt x="889" y="885"/>
                      <a:pt x="933" y="834"/>
                    </a:cubicBezTo>
                    <a:cubicBezTo>
                      <a:pt x="1105" y="478"/>
                      <a:pt x="1190" y="304"/>
                      <a:pt x="1471" y="304"/>
                    </a:cubicBezTo>
                    <a:cubicBezTo>
                      <a:pt x="1538" y="304"/>
                      <a:pt x="1616" y="313"/>
                      <a:pt x="1709" y="333"/>
                    </a:cubicBezTo>
                    <a:cubicBezTo>
                      <a:pt x="1721" y="286"/>
                      <a:pt x="1796" y="85"/>
                      <a:pt x="1816" y="84"/>
                    </a:cubicBezTo>
                    <a:lnTo>
                      <a:pt x="1816" y="84"/>
                    </a:lnTo>
                    <a:cubicBezTo>
                      <a:pt x="1667" y="25"/>
                      <a:pt x="1537" y="0"/>
                      <a:pt x="1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39" name="Google Shape;3539;p37"/>
              <p:cNvSpPr/>
              <p:nvPr/>
            </p:nvSpPr>
            <p:spPr>
              <a:xfrm>
                <a:off x="5195125" y="2361575"/>
                <a:ext cx="10700" cy="6150"/>
              </a:xfrm>
              <a:custGeom>
                <a:avLst/>
                <a:gdLst/>
                <a:ahLst/>
                <a:cxnLst/>
                <a:rect l="l" t="t" r="r" b="b"/>
                <a:pathLst>
                  <a:path w="428" h="246" extrusionOk="0">
                    <a:moveTo>
                      <a:pt x="150" y="1"/>
                    </a:moveTo>
                    <a:cubicBezTo>
                      <a:pt x="117" y="1"/>
                      <a:pt x="1" y="230"/>
                      <a:pt x="34" y="230"/>
                    </a:cubicBezTo>
                    <a:cubicBezTo>
                      <a:pt x="35" y="230"/>
                      <a:pt x="36" y="229"/>
                      <a:pt x="38" y="229"/>
                    </a:cubicBezTo>
                    <a:cubicBezTo>
                      <a:pt x="47" y="236"/>
                      <a:pt x="56" y="241"/>
                      <a:pt x="66" y="245"/>
                    </a:cubicBezTo>
                    <a:cubicBezTo>
                      <a:pt x="149" y="215"/>
                      <a:pt x="300" y="176"/>
                      <a:pt x="427" y="71"/>
                    </a:cubicBezTo>
                    <a:cubicBezTo>
                      <a:pt x="332" y="67"/>
                      <a:pt x="240" y="44"/>
                      <a:pt x="154" y="2"/>
                    </a:cubicBezTo>
                    <a:cubicBezTo>
                      <a:pt x="153" y="1"/>
                      <a:pt x="152" y="1"/>
                      <a:pt x="1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40" name="Google Shape;3540;p37"/>
              <p:cNvSpPr/>
              <p:nvPr/>
            </p:nvSpPr>
            <p:spPr>
              <a:xfrm>
                <a:off x="5215775" y="2354525"/>
                <a:ext cx="7200" cy="11050"/>
              </a:xfrm>
              <a:custGeom>
                <a:avLst/>
                <a:gdLst/>
                <a:ahLst/>
                <a:cxnLst/>
                <a:rect l="l" t="t" r="r" b="b"/>
                <a:pathLst>
                  <a:path w="288" h="442" extrusionOk="0">
                    <a:moveTo>
                      <a:pt x="125" y="1"/>
                    </a:moveTo>
                    <a:cubicBezTo>
                      <a:pt x="88" y="61"/>
                      <a:pt x="46" y="119"/>
                      <a:pt x="0" y="175"/>
                    </a:cubicBezTo>
                    <a:cubicBezTo>
                      <a:pt x="67" y="193"/>
                      <a:pt x="139" y="221"/>
                      <a:pt x="199" y="441"/>
                    </a:cubicBezTo>
                    <a:cubicBezTo>
                      <a:pt x="232" y="409"/>
                      <a:pt x="260" y="374"/>
                      <a:pt x="288" y="339"/>
                    </a:cubicBezTo>
                    <a:cubicBezTo>
                      <a:pt x="239" y="240"/>
                      <a:pt x="172" y="126"/>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41" name="Google Shape;3541;p37"/>
              <p:cNvSpPr/>
              <p:nvPr/>
            </p:nvSpPr>
            <p:spPr>
              <a:xfrm>
                <a:off x="5223250" y="2343050"/>
                <a:ext cx="4125" cy="3975"/>
              </a:xfrm>
              <a:custGeom>
                <a:avLst/>
                <a:gdLst/>
                <a:ahLst/>
                <a:cxnLst/>
                <a:rect l="l" t="t" r="r" b="b"/>
                <a:pathLst>
                  <a:path w="165" h="159" extrusionOk="0">
                    <a:moveTo>
                      <a:pt x="81" y="1"/>
                    </a:moveTo>
                    <a:lnTo>
                      <a:pt x="0" y="140"/>
                    </a:lnTo>
                    <a:cubicBezTo>
                      <a:pt x="7" y="130"/>
                      <a:pt x="11" y="127"/>
                      <a:pt x="12" y="127"/>
                    </a:cubicBezTo>
                    <a:lnTo>
                      <a:pt x="12" y="127"/>
                    </a:lnTo>
                    <a:cubicBezTo>
                      <a:pt x="14" y="127"/>
                      <a:pt x="12" y="133"/>
                      <a:pt x="9" y="140"/>
                    </a:cubicBezTo>
                    <a:lnTo>
                      <a:pt x="165" y="159"/>
                    </a:lnTo>
                    <a:cubicBezTo>
                      <a:pt x="135" y="108"/>
                      <a:pt x="107" y="57"/>
                      <a:pt x="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42" name="Google Shape;3542;p37"/>
              <p:cNvSpPr/>
              <p:nvPr/>
            </p:nvSpPr>
            <p:spPr>
              <a:xfrm>
                <a:off x="5225500" y="2327300"/>
                <a:ext cx="30425" cy="17775"/>
              </a:xfrm>
              <a:custGeom>
                <a:avLst/>
                <a:gdLst/>
                <a:ahLst/>
                <a:cxnLst/>
                <a:rect l="l" t="t" r="r" b="b"/>
                <a:pathLst>
                  <a:path w="1217" h="711" extrusionOk="0">
                    <a:moveTo>
                      <a:pt x="816" y="1"/>
                    </a:moveTo>
                    <a:cubicBezTo>
                      <a:pt x="403" y="1"/>
                      <a:pt x="186" y="305"/>
                      <a:pt x="1" y="615"/>
                    </a:cubicBezTo>
                    <a:lnTo>
                      <a:pt x="7" y="629"/>
                    </a:lnTo>
                    <a:cubicBezTo>
                      <a:pt x="51" y="688"/>
                      <a:pt x="83" y="710"/>
                      <a:pt x="108" y="710"/>
                    </a:cubicBezTo>
                    <a:cubicBezTo>
                      <a:pt x="191" y="710"/>
                      <a:pt x="201" y="467"/>
                      <a:pt x="286" y="467"/>
                    </a:cubicBezTo>
                    <a:cubicBezTo>
                      <a:pt x="303" y="467"/>
                      <a:pt x="324" y="477"/>
                      <a:pt x="348" y="501"/>
                    </a:cubicBezTo>
                    <a:lnTo>
                      <a:pt x="381" y="624"/>
                    </a:lnTo>
                    <a:cubicBezTo>
                      <a:pt x="436" y="534"/>
                      <a:pt x="511" y="455"/>
                      <a:pt x="596" y="392"/>
                    </a:cubicBezTo>
                    <a:cubicBezTo>
                      <a:pt x="622" y="226"/>
                      <a:pt x="668" y="104"/>
                      <a:pt x="764" y="104"/>
                    </a:cubicBezTo>
                    <a:cubicBezTo>
                      <a:pt x="789" y="104"/>
                      <a:pt x="817" y="113"/>
                      <a:pt x="849" y="130"/>
                    </a:cubicBezTo>
                    <a:cubicBezTo>
                      <a:pt x="939" y="323"/>
                      <a:pt x="1037" y="309"/>
                      <a:pt x="1130" y="325"/>
                    </a:cubicBezTo>
                    <a:cubicBezTo>
                      <a:pt x="1153" y="257"/>
                      <a:pt x="1216" y="67"/>
                      <a:pt x="1193" y="67"/>
                    </a:cubicBezTo>
                    <a:cubicBezTo>
                      <a:pt x="1192" y="67"/>
                      <a:pt x="1190" y="68"/>
                      <a:pt x="1187" y="70"/>
                    </a:cubicBezTo>
                    <a:cubicBezTo>
                      <a:pt x="1048" y="22"/>
                      <a:pt x="925" y="1"/>
                      <a:pt x="8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43" name="Google Shape;3543;p37"/>
              <p:cNvSpPr/>
              <p:nvPr/>
            </p:nvSpPr>
            <p:spPr>
              <a:xfrm>
                <a:off x="5241100" y="2296550"/>
                <a:ext cx="175" cy="225"/>
              </a:xfrm>
              <a:custGeom>
                <a:avLst/>
                <a:gdLst/>
                <a:ahLst/>
                <a:cxnLst/>
                <a:rect l="l" t="t" r="r" b="b"/>
                <a:pathLst>
                  <a:path w="7" h="9" extrusionOk="0">
                    <a:moveTo>
                      <a:pt x="6" y="1"/>
                    </a:moveTo>
                    <a:cubicBezTo>
                      <a:pt x="5" y="1"/>
                      <a:pt x="3" y="3"/>
                      <a:pt x="0" y="9"/>
                    </a:cubicBezTo>
                    <a:lnTo>
                      <a:pt x="5" y="9"/>
                    </a:lnTo>
                    <a:cubicBezTo>
                      <a:pt x="6" y="4"/>
                      <a:pt x="7"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44" name="Google Shape;3544;p37"/>
              <p:cNvSpPr/>
              <p:nvPr/>
            </p:nvSpPr>
            <p:spPr>
              <a:xfrm>
                <a:off x="5238950" y="2256125"/>
                <a:ext cx="48175" cy="48625"/>
              </a:xfrm>
              <a:custGeom>
                <a:avLst/>
                <a:gdLst/>
                <a:ahLst/>
                <a:cxnLst/>
                <a:rect l="l" t="t" r="r" b="b"/>
                <a:pathLst>
                  <a:path w="1927" h="1945" extrusionOk="0">
                    <a:moveTo>
                      <a:pt x="1763" y="1"/>
                    </a:moveTo>
                    <a:cubicBezTo>
                      <a:pt x="1461" y="1"/>
                      <a:pt x="1251" y="104"/>
                      <a:pt x="1085" y="316"/>
                    </a:cubicBezTo>
                    <a:cubicBezTo>
                      <a:pt x="1062" y="328"/>
                      <a:pt x="1011" y="446"/>
                      <a:pt x="949" y="585"/>
                    </a:cubicBezTo>
                    <a:cubicBezTo>
                      <a:pt x="909" y="689"/>
                      <a:pt x="879" y="807"/>
                      <a:pt x="835" y="928"/>
                    </a:cubicBezTo>
                    <a:cubicBezTo>
                      <a:pt x="835" y="937"/>
                      <a:pt x="839" y="940"/>
                      <a:pt x="844" y="940"/>
                    </a:cubicBezTo>
                    <a:cubicBezTo>
                      <a:pt x="850" y="940"/>
                      <a:pt x="857" y="936"/>
                      <a:pt x="860" y="933"/>
                    </a:cubicBezTo>
                    <a:lnTo>
                      <a:pt x="860" y="933"/>
                    </a:lnTo>
                    <a:cubicBezTo>
                      <a:pt x="784" y="1188"/>
                      <a:pt x="684" y="1498"/>
                      <a:pt x="531" y="1572"/>
                    </a:cubicBezTo>
                    <a:cubicBezTo>
                      <a:pt x="458" y="1621"/>
                      <a:pt x="366" y="1633"/>
                      <a:pt x="256" y="1633"/>
                    </a:cubicBezTo>
                    <a:cubicBezTo>
                      <a:pt x="205" y="1633"/>
                      <a:pt x="150" y="1630"/>
                      <a:pt x="91" y="1628"/>
                    </a:cubicBezTo>
                    <a:cubicBezTo>
                      <a:pt x="78" y="1673"/>
                      <a:pt x="1" y="1886"/>
                      <a:pt x="8" y="1886"/>
                    </a:cubicBezTo>
                    <a:cubicBezTo>
                      <a:pt x="9" y="1886"/>
                      <a:pt x="10" y="1884"/>
                      <a:pt x="12" y="1881"/>
                    </a:cubicBezTo>
                    <a:cubicBezTo>
                      <a:pt x="140" y="1917"/>
                      <a:pt x="252" y="1944"/>
                      <a:pt x="359" y="1944"/>
                    </a:cubicBezTo>
                    <a:cubicBezTo>
                      <a:pt x="474" y="1944"/>
                      <a:pt x="584" y="1913"/>
                      <a:pt x="700" y="1830"/>
                    </a:cubicBezTo>
                    <a:cubicBezTo>
                      <a:pt x="972" y="1674"/>
                      <a:pt x="1041" y="1426"/>
                      <a:pt x="1164" y="1025"/>
                    </a:cubicBezTo>
                    <a:lnTo>
                      <a:pt x="1164" y="1025"/>
                    </a:lnTo>
                    <a:cubicBezTo>
                      <a:pt x="1156" y="1045"/>
                      <a:pt x="1148" y="1054"/>
                      <a:pt x="1146" y="1054"/>
                    </a:cubicBezTo>
                    <a:cubicBezTo>
                      <a:pt x="1142" y="1054"/>
                      <a:pt x="1153" y="1028"/>
                      <a:pt x="1197" y="986"/>
                    </a:cubicBezTo>
                    <a:cubicBezTo>
                      <a:pt x="1199" y="898"/>
                      <a:pt x="1241" y="773"/>
                      <a:pt x="1255" y="691"/>
                    </a:cubicBezTo>
                    <a:cubicBezTo>
                      <a:pt x="1301" y="594"/>
                      <a:pt x="1336" y="497"/>
                      <a:pt x="1338" y="497"/>
                    </a:cubicBezTo>
                    <a:cubicBezTo>
                      <a:pt x="1414" y="414"/>
                      <a:pt x="1491" y="351"/>
                      <a:pt x="1625" y="351"/>
                    </a:cubicBezTo>
                    <a:cubicBezTo>
                      <a:pt x="1680" y="351"/>
                      <a:pt x="1745" y="361"/>
                      <a:pt x="1822" y="385"/>
                    </a:cubicBezTo>
                    <a:cubicBezTo>
                      <a:pt x="1874" y="327"/>
                      <a:pt x="1902" y="16"/>
                      <a:pt x="1925" y="10"/>
                    </a:cubicBezTo>
                    <a:lnTo>
                      <a:pt x="1925" y="10"/>
                    </a:lnTo>
                    <a:cubicBezTo>
                      <a:pt x="1926" y="10"/>
                      <a:pt x="1926" y="10"/>
                      <a:pt x="1927" y="10"/>
                    </a:cubicBezTo>
                    <a:cubicBezTo>
                      <a:pt x="1926" y="10"/>
                      <a:pt x="1926" y="10"/>
                      <a:pt x="1926" y="10"/>
                    </a:cubicBezTo>
                    <a:cubicBezTo>
                      <a:pt x="1925" y="10"/>
                      <a:pt x="1925" y="10"/>
                      <a:pt x="1925" y="10"/>
                    </a:cubicBezTo>
                    <a:lnTo>
                      <a:pt x="1925" y="10"/>
                    </a:lnTo>
                    <a:cubicBezTo>
                      <a:pt x="1868" y="4"/>
                      <a:pt x="1814" y="1"/>
                      <a:pt x="1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45" name="Google Shape;3545;p37"/>
              <p:cNvSpPr/>
              <p:nvPr/>
            </p:nvSpPr>
            <p:spPr>
              <a:xfrm>
                <a:off x="5259625" y="2281450"/>
                <a:ext cx="52100" cy="51375"/>
              </a:xfrm>
              <a:custGeom>
                <a:avLst/>
                <a:gdLst/>
                <a:ahLst/>
                <a:cxnLst/>
                <a:rect l="l" t="t" r="r" b="b"/>
                <a:pathLst>
                  <a:path w="2084" h="2055" extrusionOk="0">
                    <a:moveTo>
                      <a:pt x="2069" y="0"/>
                    </a:moveTo>
                    <a:cubicBezTo>
                      <a:pt x="2068" y="0"/>
                      <a:pt x="2066" y="2"/>
                      <a:pt x="2064" y="5"/>
                    </a:cubicBezTo>
                    <a:cubicBezTo>
                      <a:pt x="2020" y="3"/>
                      <a:pt x="1978" y="2"/>
                      <a:pt x="1939" y="2"/>
                    </a:cubicBezTo>
                    <a:cubicBezTo>
                      <a:pt x="1607" y="2"/>
                      <a:pt x="1402" y="75"/>
                      <a:pt x="1220" y="288"/>
                    </a:cubicBezTo>
                    <a:cubicBezTo>
                      <a:pt x="1151" y="392"/>
                      <a:pt x="1130" y="469"/>
                      <a:pt x="1067" y="636"/>
                    </a:cubicBezTo>
                    <a:cubicBezTo>
                      <a:pt x="1037" y="715"/>
                      <a:pt x="951" y="902"/>
                      <a:pt x="968" y="944"/>
                    </a:cubicBezTo>
                    <a:cubicBezTo>
                      <a:pt x="921" y="995"/>
                      <a:pt x="892" y="1037"/>
                      <a:pt x="900" y="1037"/>
                    </a:cubicBezTo>
                    <a:cubicBezTo>
                      <a:pt x="901" y="1037"/>
                      <a:pt x="903" y="1036"/>
                      <a:pt x="905" y="1035"/>
                    </a:cubicBezTo>
                    <a:lnTo>
                      <a:pt x="905" y="1035"/>
                    </a:lnTo>
                    <a:cubicBezTo>
                      <a:pt x="808" y="1467"/>
                      <a:pt x="628" y="1782"/>
                      <a:pt x="279" y="1782"/>
                    </a:cubicBezTo>
                    <a:cubicBezTo>
                      <a:pt x="213" y="1782"/>
                      <a:pt x="140" y="1770"/>
                      <a:pt x="61" y="1746"/>
                    </a:cubicBezTo>
                    <a:cubicBezTo>
                      <a:pt x="57" y="1757"/>
                      <a:pt x="0" y="2005"/>
                      <a:pt x="25" y="2005"/>
                    </a:cubicBezTo>
                    <a:cubicBezTo>
                      <a:pt x="27" y="2005"/>
                      <a:pt x="30" y="2003"/>
                      <a:pt x="33" y="1999"/>
                    </a:cubicBezTo>
                    <a:cubicBezTo>
                      <a:pt x="154" y="2037"/>
                      <a:pt x="263" y="2055"/>
                      <a:pt x="361" y="2055"/>
                    </a:cubicBezTo>
                    <a:cubicBezTo>
                      <a:pt x="958" y="2055"/>
                      <a:pt x="1144" y="1412"/>
                      <a:pt x="1255" y="1086"/>
                    </a:cubicBezTo>
                    <a:lnTo>
                      <a:pt x="1255" y="1086"/>
                    </a:lnTo>
                    <a:cubicBezTo>
                      <a:pt x="1248" y="1097"/>
                      <a:pt x="1240" y="1107"/>
                      <a:pt x="1236" y="1107"/>
                    </a:cubicBezTo>
                    <a:cubicBezTo>
                      <a:pt x="1233" y="1107"/>
                      <a:pt x="1236" y="1095"/>
                      <a:pt x="1255" y="1060"/>
                    </a:cubicBezTo>
                    <a:cubicBezTo>
                      <a:pt x="1264" y="991"/>
                      <a:pt x="1327" y="856"/>
                      <a:pt x="1329" y="777"/>
                    </a:cubicBezTo>
                    <a:cubicBezTo>
                      <a:pt x="1366" y="678"/>
                      <a:pt x="1417" y="585"/>
                      <a:pt x="1482" y="501"/>
                    </a:cubicBezTo>
                    <a:cubicBezTo>
                      <a:pt x="1552" y="414"/>
                      <a:pt x="1643" y="323"/>
                      <a:pt x="1841" y="323"/>
                    </a:cubicBezTo>
                    <a:cubicBezTo>
                      <a:pt x="1893" y="323"/>
                      <a:pt x="1953" y="329"/>
                      <a:pt x="2022" y="344"/>
                    </a:cubicBezTo>
                    <a:cubicBezTo>
                      <a:pt x="2031" y="298"/>
                      <a:pt x="2084" y="0"/>
                      <a:pt x="20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46" name="Google Shape;3546;p37"/>
              <p:cNvSpPr/>
              <p:nvPr/>
            </p:nvSpPr>
            <p:spPr>
              <a:xfrm>
                <a:off x="4738950" y="1784400"/>
                <a:ext cx="91425" cy="85000"/>
              </a:xfrm>
              <a:custGeom>
                <a:avLst/>
                <a:gdLst/>
                <a:ahLst/>
                <a:cxnLst/>
                <a:rect l="l" t="t" r="r" b="b"/>
                <a:pathLst>
                  <a:path w="3657" h="3400" extrusionOk="0">
                    <a:moveTo>
                      <a:pt x="1178" y="0"/>
                    </a:moveTo>
                    <a:cubicBezTo>
                      <a:pt x="1081" y="0"/>
                      <a:pt x="982" y="45"/>
                      <a:pt x="933" y="169"/>
                    </a:cubicBezTo>
                    <a:cubicBezTo>
                      <a:pt x="875" y="257"/>
                      <a:pt x="845" y="458"/>
                      <a:pt x="907" y="521"/>
                    </a:cubicBezTo>
                    <a:cubicBezTo>
                      <a:pt x="1014" y="551"/>
                      <a:pt x="1332" y="1263"/>
                      <a:pt x="1503" y="1395"/>
                    </a:cubicBezTo>
                    <a:lnTo>
                      <a:pt x="1584" y="1402"/>
                    </a:lnTo>
                    <a:lnTo>
                      <a:pt x="1580" y="1529"/>
                    </a:lnTo>
                    <a:lnTo>
                      <a:pt x="1322" y="1376"/>
                    </a:lnTo>
                    <a:lnTo>
                      <a:pt x="1378" y="1381"/>
                    </a:lnTo>
                    <a:cubicBezTo>
                      <a:pt x="1306" y="1367"/>
                      <a:pt x="1218" y="1349"/>
                      <a:pt x="1128" y="1330"/>
                    </a:cubicBezTo>
                    <a:lnTo>
                      <a:pt x="1128" y="1330"/>
                    </a:lnTo>
                    <a:lnTo>
                      <a:pt x="1248" y="1643"/>
                    </a:lnTo>
                    <a:cubicBezTo>
                      <a:pt x="1153" y="1439"/>
                      <a:pt x="977" y="1610"/>
                      <a:pt x="880" y="1277"/>
                    </a:cubicBezTo>
                    <a:cubicBezTo>
                      <a:pt x="687" y="1235"/>
                      <a:pt x="527" y="1200"/>
                      <a:pt x="525" y="1200"/>
                    </a:cubicBezTo>
                    <a:cubicBezTo>
                      <a:pt x="515" y="1198"/>
                      <a:pt x="505" y="1197"/>
                      <a:pt x="493" y="1197"/>
                    </a:cubicBezTo>
                    <a:cubicBezTo>
                      <a:pt x="387" y="1197"/>
                      <a:pt x="194" y="1283"/>
                      <a:pt x="115" y="1360"/>
                    </a:cubicBezTo>
                    <a:cubicBezTo>
                      <a:pt x="47" y="1508"/>
                      <a:pt x="1" y="1743"/>
                      <a:pt x="154" y="1833"/>
                    </a:cubicBezTo>
                    <a:cubicBezTo>
                      <a:pt x="261" y="1861"/>
                      <a:pt x="372" y="1879"/>
                      <a:pt x="483" y="1891"/>
                    </a:cubicBezTo>
                    <a:cubicBezTo>
                      <a:pt x="474" y="1898"/>
                      <a:pt x="530" y="1899"/>
                      <a:pt x="619" y="1899"/>
                    </a:cubicBezTo>
                    <a:cubicBezTo>
                      <a:pt x="669" y="1899"/>
                      <a:pt x="730" y="1898"/>
                      <a:pt x="796" y="1898"/>
                    </a:cubicBezTo>
                    <a:cubicBezTo>
                      <a:pt x="1065" y="1898"/>
                      <a:pt x="1415" y="1905"/>
                      <a:pt x="1438" y="1970"/>
                    </a:cubicBezTo>
                    <a:cubicBezTo>
                      <a:pt x="1437" y="1968"/>
                      <a:pt x="1435" y="1966"/>
                      <a:pt x="1432" y="1966"/>
                    </a:cubicBezTo>
                    <a:cubicBezTo>
                      <a:pt x="1363" y="1966"/>
                      <a:pt x="832" y="2579"/>
                      <a:pt x="812" y="2612"/>
                    </a:cubicBezTo>
                    <a:cubicBezTo>
                      <a:pt x="648" y="2790"/>
                      <a:pt x="645" y="2909"/>
                      <a:pt x="877" y="3152"/>
                    </a:cubicBezTo>
                    <a:cubicBezTo>
                      <a:pt x="934" y="3180"/>
                      <a:pt x="983" y="3195"/>
                      <a:pt x="1031" y="3195"/>
                    </a:cubicBezTo>
                    <a:cubicBezTo>
                      <a:pt x="1139" y="3195"/>
                      <a:pt x="1235" y="3117"/>
                      <a:pt x="1373" y="2936"/>
                    </a:cubicBezTo>
                    <a:lnTo>
                      <a:pt x="1373" y="2936"/>
                    </a:lnTo>
                    <a:cubicBezTo>
                      <a:pt x="1371" y="2938"/>
                      <a:pt x="1369" y="2938"/>
                      <a:pt x="1368" y="2938"/>
                    </a:cubicBezTo>
                    <a:cubicBezTo>
                      <a:pt x="1309" y="2938"/>
                      <a:pt x="1748" y="2111"/>
                      <a:pt x="1772" y="2111"/>
                    </a:cubicBezTo>
                    <a:cubicBezTo>
                      <a:pt x="1772" y="2111"/>
                      <a:pt x="1772" y="2111"/>
                      <a:pt x="1772" y="2111"/>
                    </a:cubicBezTo>
                    <a:cubicBezTo>
                      <a:pt x="1795" y="2116"/>
                      <a:pt x="2101" y="3090"/>
                      <a:pt x="2014" y="3090"/>
                    </a:cubicBezTo>
                    <a:cubicBezTo>
                      <a:pt x="2014" y="3090"/>
                      <a:pt x="2014" y="3090"/>
                      <a:pt x="2013" y="3089"/>
                    </a:cubicBezTo>
                    <a:lnTo>
                      <a:pt x="2013" y="3089"/>
                    </a:lnTo>
                    <a:cubicBezTo>
                      <a:pt x="2171" y="3173"/>
                      <a:pt x="2185" y="3236"/>
                      <a:pt x="2236" y="3347"/>
                    </a:cubicBezTo>
                    <a:cubicBezTo>
                      <a:pt x="2278" y="3383"/>
                      <a:pt x="2328" y="3399"/>
                      <a:pt x="2380" y="3399"/>
                    </a:cubicBezTo>
                    <a:cubicBezTo>
                      <a:pt x="2499" y="3399"/>
                      <a:pt x="2628" y="3311"/>
                      <a:pt x="2699" y="3166"/>
                    </a:cubicBezTo>
                    <a:cubicBezTo>
                      <a:pt x="2873" y="3064"/>
                      <a:pt x="2841" y="2939"/>
                      <a:pt x="2716" y="2730"/>
                    </a:cubicBezTo>
                    <a:lnTo>
                      <a:pt x="2716" y="2730"/>
                    </a:lnTo>
                    <a:cubicBezTo>
                      <a:pt x="2716" y="2730"/>
                      <a:pt x="2716" y="2730"/>
                      <a:pt x="2716" y="2730"/>
                    </a:cubicBezTo>
                    <a:cubicBezTo>
                      <a:pt x="2720" y="2730"/>
                      <a:pt x="2198" y="2013"/>
                      <a:pt x="2152" y="1954"/>
                    </a:cubicBezTo>
                    <a:cubicBezTo>
                      <a:pt x="2155" y="1953"/>
                      <a:pt x="2157" y="1953"/>
                      <a:pt x="2161" y="1953"/>
                    </a:cubicBezTo>
                    <a:cubicBezTo>
                      <a:pt x="2292" y="1953"/>
                      <a:pt x="3081" y="2175"/>
                      <a:pt x="3183" y="2175"/>
                    </a:cubicBezTo>
                    <a:cubicBezTo>
                      <a:pt x="3186" y="2175"/>
                      <a:pt x="3189" y="2174"/>
                      <a:pt x="3191" y="2174"/>
                    </a:cubicBezTo>
                    <a:cubicBezTo>
                      <a:pt x="3325" y="2116"/>
                      <a:pt x="3495" y="2104"/>
                      <a:pt x="3552" y="2009"/>
                    </a:cubicBezTo>
                    <a:cubicBezTo>
                      <a:pt x="3657" y="1865"/>
                      <a:pt x="3610" y="1631"/>
                      <a:pt x="3525" y="1583"/>
                    </a:cubicBezTo>
                    <a:cubicBezTo>
                      <a:pt x="3451" y="1530"/>
                      <a:pt x="3377" y="1481"/>
                      <a:pt x="3289" y="1481"/>
                    </a:cubicBezTo>
                    <a:cubicBezTo>
                      <a:pt x="3262" y="1481"/>
                      <a:pt x="3233" y="1486"/>
                      <a:pt x="3202" y="1497"/>
                    </a:cubicBezTo>
                    <a:cubicBezTo>
                      <a:pt x="3225" y="1500"/>
                      <a:pt x="2962" y="1512"/>
                      <a:pt x="2705" y="1512"/>
                    </a:cubicBezTo>
                    <a:cubicBezTo>
                      <a:pt x="2462" y="1512"/>
                      <a:pt x="2226" y="1502"/>
                      <a:pt x="2245" y="1464"/>
                    </a:cubicBezTo>
                    <a:cubicBezTo>
                      <a:pt x="2240" y="1444"/>
                      <a:pt x="2393" y="1293"/>
                      <a:pt x="2544" y="1140"/>
                    </a:cubicBezTo>
                    <a:cubicBezTo>
                      <a:pt x="2447" y="1047"/>
                      <a:pt x="2382" y="841"/>
                      <a:pt x="2284" y="648"/>
                    </a:cubicBezTo>
                    <a:lnTo>
                      <a:pt x="2284" y="648"/>
                    </a:lnTo>
                    <a:cubicBezTo>
                      <a:pt x="2342" y="695"/>
                      <a:pt x="2390" y="715"/>
                      <a:pt x="2432" y="715"/>
                    </a:cubicBezTo>
                    <a:cubicBezTo>
                      <a:pt x="2579" y="715"/>
                      <a:pt x="2639" y="458"/>
                      <a:pt x="2706" y="210"/>
                    </a:cubicBezTo>
                    <a:cubicBezTo>
                      <a:pt x="2699" y="210"/>
                      <a:pt x="2691" y="209"/>
                      <a:pt x="2684" y="209"/>
                    </a:cubicBezTo>
                    <a:cubicBezTo>
                      <a:pt x="2537" y="209"/>
                      <a:pt x="2422" y="337"/>
                      <a:pt x="2354" y="495"/>
                    </a:cubicBezTo>
                    <a:cubicBezTo>
                      <a:pt x="2354" y="492"/>
                      <a:pt x="2352" y="490"/>
                      <a:pt x="2350" y="490"/>
                    </a:cubicBezTo>
                    <a:cubicBezTo>
                      <a:pt x="2314" y="490"/>
                      <a:pt x="2045" y="900"/>
                      <a:pt x="1930" y="1135"/>
                    </a:cubicBezTo>
                    <a:cubicBezTo>
                      <a:pt x="1951" y="1214"/>
                      <a:pt x="1974" y="1298"/>
                      <a:pt x="1997" y="1372"/>
                    </a:cubicBezTo>
                    <a:cubicBezTo>
                      <a:pt x="2003" y="1537"/>
                      <a:pt x="2001" y="1585"/>
                      <a:pt x="1989" y="1585"/>
                    </a:cubicBezTo>
                    <a:cubicBezTo>
                      <a:pt x="1973" y="1585"/>
                      <a:pt x="1939" y="1499"/>
                      <a:pt x="1885" y="1499"/>
                    </a:cubicBezTo>
                    <a:cubicBezTo>
                      <a:pt x="1861" y="1499"/>
                      <a:pt x="1833" y="1517"/>
                      <a:pt x="1800" y="1566"/>
                    </a:cubicBezTo>
                    <a:lnTo>
                      <a:pt x="1742" y="1158"/>
                    </a:lnTo>
                    <a:lnTo>
                      <a:pt x="1883" y="1416"/>
                    </a:lnTo>
                    <a:cubicBezTo>
                      <a:pt x="1944" y="1393"/>
                      <a:pt x="1828" y="1091"/>
                      <a:pt x="1814" y="920"/>
                    </a:cubicBezTo>
                    <a:cubicBezTo>
                      <a:pt x="1726" y="646"/>
                      <a:pt x="1595" y="317"/>
                      <a:pt x="1609" y="317"/>
                    </a:cubicBezTo>
                    <a:lnTo>
                      <a:pt x="1609" y="317"/>
                    </a:lnTo>
                    <a:cubicBezTo>
                      <a:pt x="1610" y="317"/>
                      <a:pt x="1610" y="317"/>
                      <a:pt x="1610" y="317"/>
                    </a:cubicBezTo>
                    <a:cubicBezTo>
                      <a:pt x="1610" y="182"/>
                      <a:pt x="1480" y="92"/>
                      <a:pt x="1399" y="85"/>
                    </a:cubicBezTo>
                    <a:cubicBezTo>
                      <a:pt x="1352" y="37"/>
                      <a:pt x="1265" y="0"/>
                      <a:pt x="1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47" name="Google Shape;3547;p37"/>
              <p:cNvSpPr/>
              <p:nvPr/>
            </p:nvSpPr>
            <p:spPr>
              <a:xfrm>
                <a:off x="5287575" y="2172400"/>
                <a:ext cx="85100" cy="85075"/>
              </a:xfrm>
              <a:custGeom>
                <a:avLst/>
                <a:gdLst/>
                <a:ahLst/>
                <a:cxnLst/>
                <a:rect l="l" t="t" r="r" b="b"/>
                <a:pathLst>
                  <a:path w="3404" h="3403" extrusionOk="0">
                    <a:moveTo>
                      <a:pt x="1265" y="0"/>
                    </a:moveTo>
                    <a:cubicBezTo>
                      <a:pt x="1137" y="0"/>
                      <a:pt x="1027" y="63"/>
                      <a:pt x="921" y="144"/>
                    </a:cubicBezTo>
                    <a:cubicBezTo>
                      <a:pt x="884" y="341"/>
                      <a:pt x="891" y="498"/>
                      <a:pt x="942" y="535"/>
                    </a:cubicBezTo>
                    <a:cubicBezTo>
                      <a:pt x="942" y="535"/>
                      <a:pt x="943" y="535"/>
                      <a:pt x="944" y="535"/>
                    </a:cubicBezTo>
                    <a:cubicBezTo>
                      <a:pt x="1003" y="535"/>
                      <a:pt x="1483" y="1384"/>
                      <a:pt x="1444" y="1429"/>
                    </a:cubicBezTo>
                    <a:lnTo>
                      <a:pt x="1444" y="1429"/>
                    </a:lnTo>
                    <a:cubicBezTo>
                      <a:pt x="1436" y="1409"/>
                      <a:pt x="452" y="1252"/>
                      <a:pt x="515" y="1249"/>
                    </a:cubicBezTo>
                    <a:cubicBezTo>
                      <a:pt x="490" y="1232"/>
                      <a:pt x="452" y="1226"/>
                      <a:pt x="408" y="1226"/>
                    </a:cubicBezTo>
                    <a:cubicBezTo>
                      <a:pt x="290" y="1226"/>
                      <a:pt x="135" y="1274"/>
                      <a:pt x="109" y="1303"/>
                    </a:cubicBezTo>
                    <a:cubicBezTo>
                      <a:pt x="0" y="1530"/>
                      <a:pt x="19" y="1778"/>
                      <a:pt x="137" y="1852"/>
                    </a:cubicBezTo>
                    <a:cubicBezTo>
                      <a:pt x="230" y="1925"/>
                      <a:pt x="284" y="1953"/>
                      <a:pt x="340" y="1953"/>
                    </a:cubicBezTo>
                    <a:cubicBezTo>
                      <a:pt x="373" y="1953"/>
                      <a:pt x="407" y="1943"/>
                      <a:pt x="450" y="1926"/>
                    </a:cubicBezTo>
                    <a:cubicBezTo>
                      <a:pt x="520" y="1912"/>
                      <a:pt x="1384" y="1898"/>
                      <a:pt x="1465" y="1880"/>
                    </a:cubicBezTo>
                    <a:lnTo>
                      <a:pt x="1465" y="1880"/>
                    </a:lnTo>
                    <a:cubicBezTo>
                      <a:pt x="1415" y="1937"/>
                      <a:pt x="799" y="2606"/>
                      <a:pt x="851" y="2606"/>
                    </a:cubicBezTo>
                    <a:cubicBezTo>
                      <a:pt x="852" y="2606"/>
                      <a:pt x="853" y="2606"/>
                      <a:pt x="853" y="2605"/>
                    </a:cubicBezTo>
                    <a:lnTo>
                      <a:pt x="853" y="2605"/>
                    </a:lnTo>
                    <a:cubicBezTo>
                      <a:pt x="663" y="2865"/>
                      <a:pt x="680" y="2981"/>
                      <a:pt x="828" y="3076"/>
                    </a:cubicBezTo>
                    <a:cubicBezTo>
                      <a:pt x="880" y="3146"/>
                      <a:pt x="961" y="3176"/>
                      <a:pt x="1040" y="3176"/>
                    </a:cubicBezTo>
                    <a:cubicBezTo>
                      <a:pt x="1156" y="3176"/>
                      <a:pt x="1269" y="3111"/>
                      <a:pt x="1285" y="3011"/>
                    </a:cubicBezTo>
                    <a:cubicBezTo>
                      <a:pt x="1360" y="2963"/>
                      <a:pt x="1756" y="2155"/>
                      <a:pt x="1762" y="2155"/>
                    </a:cubicBezTo>
                    <a:lnTo>
                      <a:pt x="1762" y="2155"/>
                    </a:lnTo>
                    <a:cubicBezTo>
                      <a:pt x="1762" y="2155"/>
                      <a:pt x="1761" y="2156"/>
                      <a:pt x="1760" y="2160"/>
                    </a:cubicBezTo>
                    <a:lnTo>
                      <a:pt x="1760" y="2160"/>
                    </a:lnTo>
                    <a:cubicBezTo>
                      <a:pt x="1760" y="2160"/>
                      <a:pt x="1760" y="2160"/>
                      <a:pt x="1760" y="2160"/>
                    </a:cubicBezTo>
                    <a:cubicBezTo>
                      <a:pt x="1777" y="2160"/>
                      <a:pt x="2073" y="3075"/>
                      <a:pt x="2071" y="3139"/>
                    </a:cubicBezTo>
                    <a:cubicBezTo>
                      <a:pt x="2091" y="3231"/>
                      <a:pt x="2235" y="3299"/>
                      <a:pt x="2272" y="3380"/>
                    </a:cubicBezTo>
                    <a:cubicBezTo>
                      <a:pt x="2294" y="3394"/>
                      <a:pt x="2336" y="3402"/>
                      <a:pt x="2387" y="3402"/>
                    </a:cubicBezTo>
                    <a:cubicBezTo>
                      <a:pt x="2492" y="3402"/>
                      <a:pt x="2636" y="3367"/>
                      <a:pt x="2741" y="3271"/>
                    </a:cubicBezTo>
                    <a:cubicBezTo>
                      <a:pt x="2829" y="3187"/>
                      <a:pt x="2815" y="2981"/>
                      <a:pt x="2768" y="2877"/>
                    </a:cubicBezTo>
                    <a:cubicBezTo>
                      <a:pt x="2671" y="2777"/>
                      <a:pt x="2606" y="2650"/>
                      <a:pt x="2583" y="2510"/>
                    </a:cubicBezTo>
                    <a:cubicBezTo>
                      <a:pt x="2476" y="2318"/>
                      <a:pt x="2339" y="2093"/>
                      <a:pt x="2268" y="2033"/>
                    </a:cubicBezTo>
                    <a:lnTo>
                      <a:pt x="2268" y="2033"/>
                    </a:lnTo>
                    <a:cubicBezTo>
                      <a:pt x="2360" y="2049"/>
                      <a:pt x="2592" y="2086"/>
                      <a:pt x="2798" y="2116"/>
                    </a:cubicBezTo>
                    <a:cubicBezTo>
                      <a:pt x="2982" y="1902"/>
                      <a:pt x="3092" y="1607"/>
                      <a:pt x="3372" y="1607"/>
                    </a:cubicBezTo>
                    <a:cubicBezTo>
                      <a:pt x="3382" y="1607"/>
                      <a:pt x="3393" y="1608"/>
                      <a:pt x="3404" y="1609"/>
                    </a:cubicBezTo>
                    <a:cubicBezTo>
                      <a:pt x="3355" y="1595"/>
                      <a:pt x="3299" y="1541"/>
                      <a:pt x="3244" y="1474"/>
                    </a:cubicBezTo>
                    <a:cubicBezTo>
                      <a:pt x="3223" y="1477"/>
                      <a:pt x="3200" y="1479"/>
                      <a:pt x="3172" y="1483"/>
                    </a:cubicBezTo>
                    <a:cubicBezTo>
                      <a:pt x="3183" y="1467"/>
                      <a:pt x="3111" y="1461"/>
                      <a:pt x="3003" y="1461"/>
                    </a:cubicBezTo>
                    <a:cubicBezTo>
                      <a:pt x="2754" y="1461"/>
                      <a:pt x="2309" y="1497"/>
                      <a:pt x="2244" y="1539"/>
                    </a:cubicBezTo>
                    <a:cubicBezTo>
                      <a:pt x="2229" y="1462"/>
                      <a:pt x="2845" y="808"/>
                      <a:pt x="2821" y="808"/>
                    </a:cubicBezTo>
                    <a:lnTo>
                      <a:pt x="2821" y="808"/>
                    </a:lnTo>
                    <a:cubicBezTo>
                      <a:pt x="2820" y="808"/>
                      <a:pt x="2817" y="810"/>
                      <a:pt x="2812" y="813"/>
                    </a:cubicBezTo>
                    <a:cubicBezTo>
                      <a:pt x="2829" y="795"/>
                      <a:pt x="2843" y="776"/>
                      <a:pt x="2856" y="758"/>
                    </a:cubicBezTo>
                    <a:cubicBezTo>
                      <a:pt x="2849" y="742"/>
                      <a:pt x="2843" y="723"/>
                      <a:pt x="2836" y="705"/>
                    </a:cubicBezTo>
                    <a:lnTo>
                      <a:pt x="2836" y="705"/>
                    </a:lnTo>
                    <a:lnTo>
                      <a:pt x="2868" y="746"/>
                    </a:lnTo>
                    <a:cubicBezTo>
                      <a:pt x="3019" y="547"/>
                      <a:pt x="2991" y="394"/>
                      <a:pt x="2803" y="324"/>
                    </a:cubicBezTo>
                    <a:cubicBezTo>
                      <a:pt x="2778" y="272"/>
                      <a:pt x="2715" y="247"/>
                      <a:pt x="2645" y="247"/>
                    </a:cubicBezTo>
                    <a:cubicBezTo>
                      <a:pt x="2532" y="247"/>
                      <a:pt x="2402" y="316"/>
                      <a:pt x="2402" y="454"/>
                    </a:cubicBezTo>
                    <a:cubicBezTo>
                      <a:pt x="2402" y="454"/>
                      <a:pt x="2403" y="454"/>
                      <a:pt x="2403" y="454"/>
                    </a:cubicBezTo>
                    <a:lnTo>
                      <a:pt x="2403" y="454"/>
                    </a:lnTo>
                    <a:cubicBezTo>
                      <a:pt x="2419" y="454"/>
                      <a:pt x="1980" y="1130"/>
                      <a:pt x="1938" y="1198"/>
                    </a:cubicBezTo>
                    <a:cubicBezTo>
                      <a:pt x="1938" y="1164"/>
                      <a:pt x="1625" y="271"/>
                      <a:pt x="1593" y="250"/>
                    </a:cubicBezTo>
                    <a:cubicBezTo>
                      <a:pt x="1623" y="215"/>
                      <a:pt x="1554" y="130"/>
                      <a:pt x="1523" y="81"/>
                    </a:cubicBezTo>
                    <a:cubicBezTo>
                      <a:pt x="1428" y="24"/>
                      <a:pt x="1343" y="0"/>
                      <a:pt x="1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48" name="Google Shape;3548;p37"/>
              <p:cNvSpPr/>
              <p:nvPr/>
            </p:nvSpPr>
            <p:spPr>
              <a:xfrm>
                <a:off x="5000350" y="2425000"/>
                <a:ext cx="74375" cy="15050"/>
              </a:xfrm>
              <a:custGeom>
                <a:avLst/>
                <a:gdLst/>
                <a:ahLst/>
                <a:cxnLst/>
                <a:rect l="l" t="t" r="r" b="b"/>
                <a:pathLst>
                  <a:path w="2975" h="602" extrusionOk="0">
                    <a:moveTo>
                      <a:pt x="0" y="1"/>
                    </a:moveTo>
                    <a:lnTo>
                      <a:pt x="0" y="1"/>
                    </a:lnTo>
                    <a:cubicBezTo>
                      <a:pt x="37" y="152"/>
                      <a:pt x="116" y="328"/>
                      <a:pt x="132" y="423"/>
                    </a:cubicBezTo>
                    <a:cubicBezTo>
                      <a:pt x="448" y="469"/>
                      <a:pt x="765" y="506"/>
                      <a:pt x="1083" y="534"/>
                    </a:cubicBezTo>
                    <a:lnTo>
                      <a:pt x="1233" y="476"/>
                    </a:lnTo>
                    <a:lnTo>
                      <a:pt x="1238" y="546"/>
                    </a:lnTo>
                    <a:cubicBezTo>
                      <a:pt x="1714" y="584"/>
                      <a:pt x="2190" y="602"/>
                      <a:pt x="2664" y="602"/>
                    </a:cubicBezTo>
                    <a:cubicBezTo>
                      <a:pt x="2768" y="602"/>
                      <a:pt x="2871" y="601"/>
                      <a:pt x="2974" y="599"/>
                    </a:cubicBezTo>
                    <a:lnTo>
                      <a:pt x="2833" y="203"/>
                    </a:lnTo>
                    <a:cubicBezTo>
                      <a:pt x="2729" y="205"/>
                      <a:pt x="2626" y="206"/>
                      <a:pt x="2522" y="206"/>
                    </a:cubicBezTo>
                    <a:cubicBezTo>
                      <a:pt x="1794" y="206"/>
                      <a:pt x="1068" y="156"/>
                      <a:pt x="348" y="54"/>
                    </a:cubicBezTo>
                    <a:cubicBezTo>
                      <a:pt x="341" y="136"/>
                      <a:pt x="325" y="170"/>
                      <a:pt x="303" y="170"/>
                    </a:cubicBezTo>
                    <a:cubicBezTo>
                      <a:pt x="276" y="170"/>
                      <a:pt x="238" y="114"/>
                      <a:pt x="195" y="31"/>
                    </a:cubicBezTo>
                    <a:cubicBezTo>
                      <a:pt x="130" y="22"/>
                      <a:pt x="65" y="1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49" name="Google Shape;3549;p37"/>
              <p:cNvSpPr/>
              <p:nvPr/>
            </p:nvSpPr>
            <p:spPr>
              <a:xfrm>
                <a:off x="5494600" y="2011950"/>
                <a:ext cx="950" cy="2525"/>
              </a:xfrm>
              <a:custGeom>
                <a:avLst/>
                <a:gdLst/>
                <a:ahLst/>
                <a:cxnLst/>
                <a:rect l="l" t="t" r="r" b="b"/>
                <a:pathLst>
                  <a:path w="38" h="101" extrusionOk="0">
                    <a:moveTo>
                      <a:pt x="30" y="1"/>
                    </a:moveTo>
                    <a:lnTo>
                      <a:pt x="0" y="40"/>
                    </a:lnTo>
                    <a:cubicBezTo>
                      <a:pt x="14" y="61"/>
                      <a:pt x="26" y="82"/>
                      <a:pt x="37" y="101"/>
                    </a:cubicBezTo>
                    <a:cubicBezTo>
                      <a:pt x="35" y="66"/>
                      <a:pt x="33" y="33"/>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50" name="Google Shape;3550;p37"/>
              <p:cNvSpPr/>
              <p:nvPr/>
            </p:nvSpPr>
            <p:spPr>
              <a:xfrm>
                <a:off x="5074400" y="2397725"/>
                <a:ext cx="156700" cy="42325"/>
              </a:xfrm>
              <a:custGeom>
                <a:avLst/>
                <a:gdLst/>
                <a:ahLst/>
                <a:cxnLst/>
                <a:rect l="l" t="t" r="r" b="b"/>
                <a:pathLst>
                  <a:path w="6268" h="1693" extrusionOk="0">
                    <a:moveTo>
                      <a:pt x="6098" y="0"/>
                    </a:moveTo>
                    <a:cubicBezTo>
                      <a:pt x="4141" y="793"/>
                      <a:pt x="2069" y="1236"/>
                      <a:pt x="19" y="1291"/>
                    </a:cubicBezTo>
                    <a:cubicBezTo>
                      <a:pt x="1" y="1382"/>
                      <a:pt x="1" y="1507"/>
                      <a:pt x="33" y="1692"/>
                    </a:cubicBezTo>
                    <a:cubicBezTo>
                      <a:pt x="2148" y="1648"/>
                      <a:pt x="4236" y="1222"/>
                      <a:pt x="6200" y="438"/>
                    </a:cubicBezTo>
                    <a:cubicBezTo>
                      <a:pt x="6167" y="406"/>
                      <a:pt x="6133" y="322"/>
                      <a:pt x="6040" y="227"/>
                    </a:cubicBezTo>
                    <a:lnTo>
                      <a:pt x="6267" y="144"/>
                    </a:lnTo>
                    <a:cubicBezTo>
                      <a:pt x="6202" y="107"/>
                      <a:pt x="6147" y="58"/>
                      <a:pt x="6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51" name="Google Shape;3551;p37"/>
              <p:cNvSpPr/>
              <p:nvPr/>
            </p:nvSpPr>
            <p:spPr>
              <a:xfrm>
                <a:off x="5458125" y="1914575"/>
                <a:ext cx="37000" cy="98525"/>
              </a:xfrm>
              <a:custGeom>
                <a:avLst/>
                <a:gdLst/>
                <a:ahLst/>
                <a:cxnLst/>
                <a:rect l="l" t="t" r="r" b="b"/>
                <a:pathLst>
                  <a:path w="1480" h="3941" extrusionOk="0">
                    <a:moveTo>
                      <a:pt x="66" y="1"/>
                    </a:moveTo>
                    <a:cubicBezTo>
                      <a:pt x="33" y="1"/>
                      <a:pt x="9" y="28"/>
                      <a:pt x="1" y="99"/>
                    </a:cubicBezTo>
                    <a:cubicBezTo>
                      <a:pt x="6" y="120"/>
                      <a:pt x="10" y="143"/>
                      <a:pt x="15" y="164"/>
                    </a:cubicBezTo>
                    <a:lnTo>
                      <a:pt x="68" y="233"/>
                    </a:lnTo>
                    <a:cubicBezTo>
                      <a:pt x="59" y="247"/>
                      <a:pt x="50" y="259"/>
                      <a:pt x="40" y="270"/>
                    </a:cubicBezTo>
                    <a:cubicBezTo>
                      <a:pt x="291" y="1364"/>
                      <a:pt x="441" y="2477"/>
                      <a:pt x="495" y="3599"/>
                    </a:cubicBezTo>
                    <a:cubicBezTo>
                      <a:pt x="529" y="3584"/>
                      <a:pt x="563" y="3575"/>
                      <a:pt x="600" y="3575"/>
                    </a:cubicBezTo>
                    <a:cubicBezTo>
                      <a:pt x="682" y="3575"/>
                      <a:pt x="773" y="3624"/>
                      <a:pt x="880" y="3771"/>
                    </a:cubicBezTo>
                    <a:lnTo>
                      <a:pt x="933" y="3379"/>
                    </a:lnTo>
                    <a:lnTo>
                      <a:pt x="1325" y="3912"/>
                    </a:lnTo>
                    <a:cubicBezTo>
                      <a:pt x="1325" y="3921"/>
                      <a:pt x="1325" y="3931"/>
                      <a:pt x="1322" y="3940"/>
                    </a:cubicBezTo>
                    <a:cubicBezTo>
                      <a:pt x="1350" y="3910"/>
                      <a:pt x="1380" y="3877"/>
                      <a:pt x="1410" y="3843"/>
                    </a:cubicBezTo>
                    <a:lnTo>
                      <a:pt x="1403" y="3822"/>
                    </a:lnTo>
                    <a:lnTo>
                      <a:pt x="1403" y="3822"/>
                    </a:lnTo>
                    <a:cubicBezTo>
                      <a:pt x="1406" y="3829"/>
                      <a:pt x="1410" y="3836"/>
                      <a:pt x="1413" y="3840"/>
                    </a:cubicBezTo>
                    <a:cubicBezTo>
                      <a:pt x="1434" y="3815"/>
                      <a:pt x="1457" y="3789"/>
                      <a:pt x="1480" y="3764"/>
                    </a:cubicBezTo>
                    <a:cubicBezTo>
                      <a:pt x="1473" y="3660"/>
                      <a:pt x="1464" y="3553"/>
                      <a:pt x="1454" y="3449"/>
                    </a:cubicBezTo>
                    <a:cubicBezTo>
                      <a:pt x="1336" y="3377"/>
                      <a:pt x="1213" y="3314"/>
                      <a:pt x="1086" y="3261"/>
                    </a:cubicBezTo>
                    <a:cubicBezTo>
                      <a:pt x="1157" y="3234"/>
                      <a:pt x="1234" y="3002"/>
                      <a:pt x="1389" y="3002"/>
                    </a:cubicBezTo>
                    <a:cubicBezTo>
                      <a:pt x="1396" y="3002"/>
                      <a:pt x="1403" y="3002"/>
                      <a:pt x="1410" y="3003"/>
                    </a:cubicBezTo>
                    <a:cubicBezTo>
                      <a:pt x="1408" y="2987"/>
                      <a:pt x="1406" y="2969"/>
                      <a:pt x="1403" y="2950"/>
                    </a:cubicBezTo>
                    <a:lnTo>
                      <a:pt x="1257" y="2639"/>
                    </a:lnTo>
                    <a:cubicBezTo>
                      <a:pt x="1281" y="2595"/>
                      <a:pt x="1313" y="2558"/>
                      <a:pt x="1350" y="2528"/>
                    </a:cubicBezTo>
                    <a:cubicBezTo>
                      <a:pt x="1241" y="1749"/>
                      <a:pt x="1084" y="977"/>
                      <a:pt x="882" y="217"/>
                    </a:cubicBezTo>
                    <a:cubicBezTo>
                      <a:pt x="784" y="201"/>
                      <a:pt x="686" y="164"/>
                      <a:pt x="597" y="164"/>
                    </a:cubicBezTo>
                    <a:cubicBezTo>
                      <a:pt x="542" y="164"/>
                      <a:pt x="490" y="178"/>
                      <a:pt x="444" y="219"/>
                    </a:cubicBezTo>
                    <a:lnTo>
                      <a:pt x="516" y="319"/>
                    </a:lnTo>
                    <a:cubicBezTo>
                      <a:pt x="380" y="277"/>
                      <a:pt x="17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52" name="Google Shape;3552;p37"/>
              <p:cNvSpPr/>
              <p:nvPr/>
            </p:nvSpPr>
            <p:spPr>
              <a:xfrm>
                <a:off x="5230075" y="2023850"/>
                <a:ext cx="266100" cy="383625"/>
              </a:xfrm>
              <a:custGeom>
                <a:avLst/>
                <a:gdLst/>
                <a:ahLst/>
                <a:cxnLst/>
                <a:rect l="l" t="t" r="r" b="b"/>
                <a:pathLst>
                  <a:path w="10644" h="15345" extrusionOk="0">
                    <a:moveTo>
                      <a:pt x="9777" y="471"/>
                    </a:moveTo>
                    <a:lnTo>
                      <a:pt x="10036" y="559"/>
                    </a:lnTo>
                    <a:lnTo>
                      <a:pt x="9955" y="714"/>
                    </a:lnTo>
                    <a:lnTo>
                      <a:pt x="9777" y="471"/>
                    </a:lnTo>
                    <a:close/>
                    <a:moveTo>
                      <a:pt x="8198" y="8049"/>
                    </a:moveTo>
                    <a:lnTo>
                      <a:pt x="8381" y="8167"/>
                    </a:lnTo>
                    <a:lnTo>
                      <a:pt x="8223" y="8348"/>
                    </a:lnTo>
                    <a:lnTo>
                      <a:pt x="8198" y="8049"/>
                    </a:lnTo>
                    <a:close/>
                    <a:moveTo>
                      <a:pt x="4452" y="12340"/>
                    </a:moveTo>
                    <a:lnTo>
                      <a:pt x="4452" y="12340"/>
                    </a:lnTo>
                    <a:cubicBezTo>
                      <a:pt x="4461" y="12342"/>
                      <a:pt x="4470" y="12359"/>
                      <a:pt x="4482" y="12398"/>
                    </a:cubicBezTo>
                    <a:cubicBezTo>
                      <a:pt x="4473" y="12377"/>
                      <a:pt x="4461" y="12359"/>
                      <a:pt x="4452" y="12340"/>
                    </a:cubicBezTo>
                    <a:close/>
                    <a:moveTo>
                      <a:pt x="2656" y="13741"/>
                    </a:moveTo>
                    <a:cubicBezTo>
                      <a:pt x="2690" y="13741"/>
                      <a:pt x="2729" y="13800"/>
                      <a:pt x="2771" y="13826"/>
                    </a:cubicBezTo>
                    <a:cubicBezTo>
                      <a:pt x="2772" y="13812"/>
                      <a:pt x="2773" y="13803"/>
                      <a:pt x="2775" y="13803"/>
                    </a:cubicBezTo>
                    <a:cubicBezTo>
                      <a:pt x="2777" y="13803"/>
                      <a:pt x="2779" y="13812"/>
                      <a:pt x="2783" y="13833"/>
                    </a:cubicBezTo>
                    <a:cubicBezTo>
                      <a:pt x="2778" y="13831"/>
                      <a:pt x="2773" y="13828"/>
                      <a:pt x="2771" y="13826"/>
                    </a:cubicBezTo>
                    <a:cubicBezTo>
                      <a:pt x="2765" y="13879"/>
                      <a:pt x="2760" y="14021"/>
                      <a:pt x="2716" y="14021"/>
                    </a:cubicBezTo>
                    <a:cubicBezTo>
                      <a:pt x="2691" y="14021"/>
                      <a:pt x="2654" y="13976"/>
                      <a:pt x="2597" y="13845"/>
                    </a:cubicBezTo>
                    <a:cubicBezTo>
                      <a:pt x="2614" y="13767"/>
                      <a:pt x="2634" y="13741"/>
                      <a:pt x="2656" y="13741"/>
                    </a:cubicBezTo>
                    <a:close/>
                    <a:moveTo>
                      <a:pt x="10093" y="0"/>
                    </a:moveTo>
                    <a:cubicBezTo>
                      <a:pt x="9918" y="0"/>
                      <a:pt x="9830" y="336"/>
                      <a:pt x="9638" y="348"/>
                    </a:cubicBezTo>
                    <a:cubicBezTo>
                      <a:pt x="9617" y="2569"/>
                      <a:pt x="9218" y="4771"/>
                      <a:pt x="8471" y="6800"/>
                    </a:cubicBezTo>
                    <a:cubicBezTo>
                      <a:pt x="8489" y="6889"/>
                      <a:pt x="8478" y="6924"/>
                      <a:pt x="8454" y="6924"/>
                    </a:cubicBezTo>
                    <a:cubicBezTo>
                      <a:pt x="8447" y="6924"/>
                      <a:pt x="8439" y="6921"/>
                      <a:pt x="8430" y="6915"/>
                    </a:cubicBezTo>
                    <a:cubicBezTo>
                      <a:pt x="8138" y="7692"/>
                      <a:pt x="7792" y="8445"/>
                      <a:pt x="7391" y="9173"/>
                    </a:cubicBezTo>
                    <a:cubicBezTo>
                      <a:pt x="6536" y="10333"/>
                      <a:pt x="5534" y="11378"/>
                      <a:pt x="4415" y="12282"/>
                    </a:cubicBezTo>
                    <a:cubicBezTo>
                      <a:pt x="4426" y="12301"/>
                      <a:pt x="4440" y="12319"/>
                      <a:pt x="4452" y="12340"/>
                    </a:cubicBezTo>
                    <a:cubicBezTo>
                      <a:pt x="4450" y="12340"/>
                      <a:pt x="4449" y="12339"/>
                      <a:pt x="4448" y="12339"/>
                    </a:cubicBezTo>
                    <a:cubicBezTo>
                      <a:pt x="4420" y="12339"/>
                      <a:pt x="4396" y="12444"/>
                      <a:pt x="4355" y="12444"/>
                    </a:cubicBezTo>
                    <a:cubicBezTo>
                      <a:pt x="4338" y="12444"/>
                      <a:pt x="4318" y="12427"/>
                      <a:pt x="4294" y="12377"/>
                    </a:cubicBezTo>
                    <a:cubicBezTo>
                      <a:pt x="3986" y="12623"/>
                      <a:pt x="3668" y="12857"/>
                      <a:pt x="3344" y="13082"/>
                    </a:cubicBezTo>
                    <a:lnTo>
                      <a:pt x="3408" y="13105"/>
                    </a:lnTo>
                    <a:lnTo>
                      <a:pt x="3293" y="13212"/>
                    </a:lnTo>
                    <a:lnTo>
                      <a:pt x="3237" y="13154"/>
                    </a:lnTo>
                    <a:cubicBezTo>
                      <a:pt x="2222" y="13845"/>
                      <a:pt x="1137" y="14429"/>
                      <a:pt x="1" y="14899"/>
                    </a:cubicBezTo>
                    <a:cubicBezTo>
                      <a:pt x="66" y="15043"/>
                      <a:pt x="112" y="15178"/>
                      <a:pt x="107" y="15321"/>
                    </a:cubicBezTo>
                    <a:cubicBezTo>
                      <a:pt x="98" y="15331"/>
                      <a:pt x="91" y="15338"/>
                      <a:pt x="84" y="15345"/>
                    </a:cubicBezTo>
                    <a:cubicBezTo>
                      <a:pt x="2219" y="14480"/>
                      <a:pt x="4255" y="13184"/>
                      <a:pt x="6112" y="11461"/>
                    </a:cubicBezTo>
                    <a:cubicBezTo>
                      <a:pt x="6088" y="11438"/>
                      <a:pt x="6070" y="11410"/>
                      <a:pt x="6054" y="11380"/>
                    </a:cubicBezTo>
                    <a:lnTo>
                      <a:pt x="5993" y="10970"/>
                    </a:lnTo>
                    <a:lnTo>
                      <a:pt x="5993" y="10970"/>
                    </a:lnTo>
                    <a:cubicBezTo>
                      <a:pt x="6070" y="11227"/>
                      <a:pt x="6179" y="11253"/>
                      <a:pt x="6255" y="11327"/>
                    </a:cubicBezTo>
                    <a:cubicBezTo>
                      <a:pt x="6853" y="10761"/>
                      <a:pt x="7419" y="10166"/>
                      <a:pt x="7952" y="9542"/>
                    </a:cubicBezTo>
                    <a:cubicBezTo>
                      <a:pt x="8476" y="8770"/>
                      <a:pt x="8930" y="7952"/>
                      <a:pt x="9308" y="7099"/>
                    </a:cubicBezTo>
                    <a:lnTo>
                      <a:pt x="8907" y="6983"/>
                    </a:lnTo>
                    <a:cubicBezTo>
                      <a:pt x="9097" y="6911"/>
                      <a:pt x="8936" y="6236"/>
                      <a:pt x="9082" y="6236"/>
                    </a:cubicBezTo>
                    <a:cubicBezTo>
                      <a:pt x="9082" y="6236"/>
                      <a:pt x="9083" y="6236"/>
                      <a:pt x="9083" y="6236"/>
                    </a:cubicBezTo>
                    <a:cubicBezTo>
                      <a:pt x="9190" y="6445"/>
                      <a:pt x="9000" y="6452"/>
                      <a:pt x="9183" y="6633"/>
                    </a:cubicBezTo>
                    <a:cubicBezTo>
                      <a:pt x="9210" y="6530"/>
                      <a:pt x="9259" y="6492"/>
                      <a:pt x="9320" y="6492"/>
                    </a:cubicBezTo>
                    <a:cubicBezTo>
                      <a:pt x="9380" y="6492"/>
                      <a:pt x="9453" y="6529"/>
                      <a:pt x="9529" y="6575"/>
                    </a:cubicBezTo>
                    <a:cubicBezTo>
                      <a:pt x="9772" y="5963"/>
                      <a:pt x="9976" y="5337"/>
                      <a:pt x="10138" y="4699"/>
                    </a:cubicBezTo>
                    <a:cubicBezTo>
                      <a:pt x="10055" y="4602"/>
                      <a:pt x="9988" y="4491"/>
                      <a:pt x="9937" y="4372"/>
                    </a:cubicBezTo>
                    <a:lnTo>
                      <a:pt x="9937" y="4372"/>
                    </a:lnTo>
                    <a:cubicBezTo>
                      <a:pt x="10020" y="4412"/>
                      <a:pt x="10106" y="4430"/>
                      <a:pt x="10182" y="4528"/>
                    </a:cubicBezTo>
                    <a:cubicBezTo>
                      <a:pt x="10474" y="3325"/>
                      <a:pt x="10630" y="2094"/>
                      <a:pt x="10644" y="858"/>
                    </a:cubicBezTo>
                    <a:lnTo>
                      <a:pt x="10644" y="858"/>
                    </a:lnTo>
                    <a:cubicBezTo>
                      <a:pt x="10632" y="893"/>
                      <a:pt x="10625" y="927"/>
                      <a:pt x="10620" y="965"/>
                    </a:cubicBezTo>
                    <a:lnTo>
                      <a:pt x="10416" y="420"/>
                    </a:lnTo>
                    <a:lnTo>
                      <a:pt x="10259" y="603"/>
                    </a:lnTo>
                    <a:cubicBezTo>
                      <a:pt x="10159" y="267"/>
                      <a:pt x="10521" y="691"/>
                      <a:pt x="10314" y="149"/>
                    </a:cubicBezTo>
                    <a:cubicBezTo>
                      <a:pt x="10225" y="41"/>
                      <a:pt x="10154" y="0"/>
                      <a:pt x="10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53" name="Google Shape;3553;p37"/>
              <p:cNvSpPr/>
              <p:nvPr/>
            </p:nvSpPr>
            <p:spPr>
              <a:xfrm>
                <a:off x="4972525" y="2419325"/>
                <a:ext cx="15450" cy="13650"/>
              </a:xfrm>
              <a:custGeom>
                <a:avLst/>
                <a:gdLst/>
                <a:ahLst/>
                <a:cxnLst/>
                <a:rect l="l" t="t" r="r" b="b"/>
                <a:pathLst>
                  <a:path w="618" h="546" extrusionOk="0">
                    <a:moveTo>
                      <a:pt x="0" y="1"/>
                    </a:moveTo>
                    <a:lnTo>
                      <a:pt x="0" y="1"/>
                    </a:lnTo>
                    <a:cubicBezTo>
                      <a:pt x="17" y="158"/>
                      <a:pt x="19" y="291"/>
                      <a:pt x="47" y="434"/>
                    </a:cubicBezTo>
                    <a:cubicBezTo>
                      <a:pt x="237" y="476"/>
                      <a:pt x="427" y="513"/>
                      <a:pt x="617" y="546"/>
                    </a:cubicBezTo>
                    <a:cubicBezTo>
                      <a:pt x="536" y="383"/>
                      <a:pt x="411" y="221"/>
                      <a:pt x="290" y="66"/>
                    </a:cubicBezTo>
                    <a:cubicBezTo>
                      <a:pt x="251" y="59"/>
                      <a:pt x="211" y="49"/>
                      <a:pt x="172" y="40"/>
                    </a:cubicBezTo>
                    <a:lnTo>
                      <a:pt x="172" y="40"/>
                    </a:lnTo>
                    <a:cubicBezTo>
                      <a:pt x="237" y="142"/>
                      <a:pt x="341" y="212"/>
                      <a:pt x="265" y="240"/>
                    </a:cubicBezTo>
                    <a:cubicBezTo>
                      <a:pt x="269" y="273"/>
                      <a:pt x="268" y="287"/>
                      <a:pt x="262" y="287"/>
                    </a:cubicBezTo>
                    <a:cubicBezTo>
                      <a:pt x="247" y="287"/>
                      <a:pt x="196" y="167"/>
                      <a:pt x="137" y="31"/>
                    </a:cubicBezTo>
                    <a:cubicBezTo>
                      <a:pt x="91" y="22"/>
                      <a:pt x="44" y="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54" name="Google Shape;3554;p37"/>
              <p:cNvSpPr/>
              <p:nvPr/>
            </p:nvSpPr>
            <p:spPr>
              <a:xfrm>
                <a:off x="4962275" y="2416550"/>
                <a:ext cx="5175" cy="9175"/>
              </a:xfrm>
              <a:custGeom>
                <a:avLst/>
                <a:gdLst/>
                <a:ahLst/>
                <a:cxnLst/>
                <a:rect l="l" t="t" r="r" b="b"/>
                <a:pathLst>
                  <a:path w="207" h="367" extrusionOk="0">
                    <a:moveTo>
                      <a:pt x="0" y="0"/>
                    </a:moveTo>
                    <a:lnTo>
                      <a:pt x="109" y="367"/>
                    </a:lnTo>
                    <a:lnTo>
                      <a:pt x="114" y="367"/>
                    </a:lnTo>
                    <a:cubicBezTo>
                      <a:pt x="118" y="237"/>
                      <a:pt x="142" y="102"/>
                      <a:pt x="206" y="56"/>
                    </a:cubicBezTo>
                    <a:cubicBezTo>
                      <a:pt x="137" y="38"/>
                      <a:pt x="70" y="2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55" name="Google Shape;3555;p37"/>
              <p:cNvSpPr/>
              <p:nvPr/>
            </p:nvSpPr>
            <p:spPr>
              <a:xfrm>
                <a:off x="5007175" y="2426050"/>
                <a:ext cx="950" cy="225"/>
              </a:xfrm>
              <a:custGeom>
                <a:avLst/>
                <a:gdLst/>
                <a:ahLst/>
                <a:cxnLst/>
                <a:rect l="l" t="t" r="r" b="b"/>
                <a:pathLst>
                  <a:path w="38" h="9" extrusionOk="0">
                    <a:moveTo>
                      <a:pt x="1" y="1"/>
                    </a:moveTo>
                    <a:lnTo>
                      <a:pt x="1" y="1"/>
                    </a:lnTo>
                    <a:cubicBezTo>
                      <a:pt x="9" y="6"/>
                      <a:pt x="18" y="8"/>
                      <a:pt x="28" y="8"/>
                    </a:cubicBezTo>
                    <a:cubicBezTo>
                      <a:pt x="31" y="8"/>
                      <a:pt x="34" y="8"/>
                      <a:pt x="38" y="8"/>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56" name="Google Shape;3556;p37"/>
              <p:cNvSpPr/>
              <p:nvPr/>
            </p:nvSpPr>
            <p:spPr>
              <a:xfrm>
                <a:off x="4955775" y="2424525"/>
                <a:ext cx="13700" cy="4750"/>
              </a:xfrm>
              <a:custGeom>
                <a:avLst/>
                <a:gdLst/>
                <a:ahLst/>
                <a:cxnLst/>
                <a:rect l="l" t="t" r="r" b="b"/>
                <a:pathLst>
                  <a:path w="548" h="190" extrusionOk="0">
                    <a:moveTo>
                      <a:pt x="164" y="1"/>
                    </a:moveTo>
                    <a:cubicBezTo>
                      <a:pt x="104" y="1"/>
                      <a:pt x="50" y="10"/>
                      <a:pt x="0" y="13"/>
                    </a:cubicBezTo>
                    <a:cubicBezTo>
                      <a:pt x="5" y="29"/>
                      <a:pt x="12" y="45"/>
                      <a:pt x="17" y="62"/>
                    </a:cubicBezTo>
                    <a:cubicBezTo>
                      <a:pt x="193" y="108"/>
                      <a:pt x="369" y="150"/>
                      <a:pt x="548" y="189"/>
                    </a:cubicBezTo>
                    <a:cubicBezTo>
                      <a:pt x="499" y="134"/>
                      <a:pt x="439" y="85"/>
                      <a:pt x="374" y="50"/>
                    </a:cubicBezTo>
                    <a:lnTo>
                      <a:pt x="374" y="57"/>
                    </a:lnTo>
                    <a:lnTo>
                      <a:pt x="371" y="48"/>
                    </a:lnTo>
                    <a:cubicBezTo>
                      <a:pt x="296" y="11"/>
                      <a:pt x="227" y="1"/>
                      <a:pt x="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57" name="Google Shape;3557;p37"/>
              <p:cNvSpPr/>
              <p:nvPr/>
            </p:nvSpPr>
            <p:spPr>
              <a:xfrm>
                <a:off x="5491175" y="2013300"/>
                <a:ext cx="4600" cy="6625"/>
              </a:xfrm>
              <a:custGeom>
                <a:avLst/>
                <a:gdLst/>
                <a:ahLst/>
                <a:cxnLst/>
                <a:rect l="l" t="t" r="r" b="b"/>
                <a:pathLst>
                  <a:path w="184" h="265" extrusionOk="0">
                    <a:moveTo>
                      <a:pt x="125" y="0"/>
                    </a:moveTo>
                    <a:lnTo>
                      <a:pt x="0" y="172"/>
                    </a:lnTo>
                    <a:cubicBezTo>
                      <a:pt x="7" y="204"/>
                      <a:pt x="17" y="234"/>
                      <a:pt x="30" y="265"/>
                    </a:cubicBezTo>
                    <a:lnTo>
                      <a:pt x="183" y="258"/>
                    </a:lnTo>
                    <a:cubicBezTo>
                      <a:pt x="183" y="221"/>
                      <a:pt x="181" y="186"/>
                      <a:pt x="179" y="149"/>
                    </a:cubicBezTo>
                    <a:lnTo>
                      <a:pt x="12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58" name="Google Shape;3558;p37"/>
              <p:cNvSpPr/>
              <p:nvPr/>
            </p:nvSpPr>
            <p:spPr>
              <a:xfrm>
                <a:off x="4656250" y="1857000"/>
                <a:ext cx="29000" cy="47425"/>
              </a:xfrm>
              <a:custGeom>
                <a:avLst/>
                <a:gdLst/>
                <a:ahLst/>
                <a:cxnLst/>
                <a:rect l="l" t="t" r="r" b="b"/>
                <a:pathLst>
                  <a:path w="1160" h="1897" extrusionOk="0">
                    <a:moveTo>
                      <a:pt x="70" y="1275"/>
                    </a:moveTo>
                    <a:cubicBezTo>
                      <a:pt x="96" y="1333"/>
                      <a:pt x="128" y="1412"/>
                      <a:pt x="161" y="1495"/>
                    </a:cubicBezTo>
                    <a:cubicBezTo>
                      <a:pt x="124" y="1426"/>
                      <a:pt x="94" y="1352"/>
                      <a:pt x="70" y="1275"/>
                    </a:cubicBezTo>
                    <a:close/>
                    <a:moveTo>
                      <a:pt x="585" y="0"/>
                    </a:moveTo>
                    <a:cubicBezTo>
                      <a:pt x="478" y="234"/>
                      <a:pt x="379" y="468"/>
                      <a:pt x="286" y="702"/>
                    </a:cubicBezTo>
                    <a:cubicBezTo>
                      <a:pt x="362" y="851"/>
                      <a:pt x="458" y="995"/>
                      <a:pt x="564" y="1092"/>
                    </a:cubicBezTo>
                    <a:cubicBezTo>
                      <a:pt x="544" y="1130"/>
                      <a:pt x="519" y="1146"/>
                      <a:pt x="489" y="1146"/>
                    </a:cubicBezTo>
                    <a:cubicBezTo>
                      <a:pt x="413" y="1146"/>
                      <a:pt x="310" y="1037"/>
                      <a:pt x="203" y="911"/>
                    </a:cubicBezTo>
                    <a:cubicBezTo>
                      <a:pt x="131" y="1099"/>
                      <a:pt x="63" y="1284"/>
                      <a:pt x="1" y="1470"/>
                    </a:cubicBezTo>
                    <a:cubicBezTo>
                      <a:pt x="91" y="1644"/>
                      <a:pt x="179" y="1815"/>
                      <a:pt x="237" y="1896"/>
                    </a:cubicBezTo>
                    <a:cubicBezTo>
                      <a:pt x="263" y="1806"/>
                      <a:pt x="216" y="1644"/>
                      <a:pt x="161" y="1495"/>
                    </a:cubicBezTo>
                    <a:lnTo>
                      <a:pt x="161" y="1495"/>
                    </a:lnTo>
                    <a:cubicBezTo>
                      <a:pt x="202" y="1568"/>
                      <a:pt x="238" y="1593"/>
                      <a:pt x="271" y="1593"/>
                    </a:cubicBezTo>
                    <a:cubicBezTo>
                      <a:pt x="352" y="1593"/>
                      <a:pt x="418" y="1449"/>
                      <a:pt x="500" y="1449"/>
                    </a:cubicBezTo>
                    <a:cubicBezTo>
                      <a:pt x="547" y="1449"/>
                      <a:pt x="598" y="1495"/>
                      <a:pt x="659" y="1639"/>
                    </a:cubicBezTo>
                    <a:cubicBezTo>
                      <a:pt x="805" y="1194"/>
                      <a:pt x="972" y="751"/>
                      <a:pt x="1160" y="308"/>
                    </a:cubicBezTo>
                    <a:lnTo>
                      <a:pt x="1160" y="308"/>
                    </a:lnTo>
                    <a:cubicBezTo>
                      <a:pt x="1102" y="366"/>
                      <a:pt x="1046" y="429"/>
                      <a:pt x="998" y="496"/>
                    </a:cubicBezTo>
                    <a:cubicBezTo>
                      <a:pt x="977" y="265"/>
                      <a:pt x="938" y="217"/>
                      <a:pt x="896" y="217"/>
                    </a:cubicBezTo>
                    <a:cubicBezTo>
                      <a:pt x="865" y="217"/>
                      <a:pt x="833" y="241"/>
                      <a:pt x="803" y="241"/>
                    </a:cubicBezTo>
                    <a:cubicBezTo>
                      <a:pt x="767" y="241"/>
                      <a:pt x="734" y="205"/>
                      <a:pt x="715" y="46"/>
                    </a:cubicBezTo>
                    <a:cubicBezTo>
                      <a:pt x="678" y="37"/>
                      <a:pt x="631" y="19"/>
                      <a:pt x="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59" name="Google Shape;3559;p37"/>
              <p:cNvSpPr/>
              <p:nvPr/>
            </p:nvSpPr>
            <p:spPr>
              <a:xfrm>
                <a:off x="4649250" y="2113925"/>
                <a:ext cx="301100" cy="310250"/>
              </a:xfrm>
              <a:custGeom>
                <a:avLst/>
                <a:gdLst/>
                <a:ahLst/>
                <a:cxnLst/>
                <a:rect l="l" t="t" r="r" b="b"/>
                <a:pathLst>
                  <a:path w="12044" h="12410" extrusionOk="0">
                    <a:moveTo>
                      <a:pt x="2523" y="4666"/>
                    </a:moveTo>
                    <a:cubicBezTo>
                      <a:pt x="2562" y="4701"/>
                      <a:pt x="2601" y="4764"/>
                      <a:pt x="2634" y="4875"/>
                    </a:cubicBezTo>
                    <a:cubicBezTo>
                      <a:pt x="2639" y="4903"/>
                      <a:pt x="2640" y="4916"/>
                      <a:pt x="2637" y="4916"/>
                    </a:cubicBezTo>
                    <a:cubicBezTo>
                      <a:pt x="2628" y="4916"/>
                      <a:pt x="2580" y="4782"/>
                      <a:pt x="2523" y="4666"/>
                    </a:cubicBezTo>
                    <a:close/>
                    <a:moveTo>
                      <a:pt x="3499" y="5851"/>
                    </a:moveTo>
                    <a:lnTo>
                      <a:pt x="3499" y="5851"/>
                    </a:lnTo>
                    <a:cubicBezTo>
                      <a:pt x="3642" y="5985"/>
                      <a:pt x="3603" y="6060"/>
                      <a:pt x="3672" y="6282"/>
                    </a:cubicBezTo>
                    <a:lnTo>
                      <a:pt x="3598" y="6185"/>
                    </a:lnTo>
                    <a:cubicBezTo>
                      <a:pt x="3459" y="5927"/>
                      <a:pt x="3601" y="6122"/>
                      <a:pt x="3499" y="5851"/>
                    </a:cubicBezTo>
                    <a:close/>
                    <a:moveTo>
                      <a:pt x="3007" y="5879"/>
                    </a:moveTo>
                    <a:cubicBezTo>
                      <a:pt x="3116" y="5879"/>
                      <a:pt x="3289" y="6002"/>
                      <a:pt x="3359" y="6019"/>
                    </a:cubicBezTo>
                    <a:lnTo>
                      <a:pt x="3359" y="6019"/>
                    </a:lnTo>
                    <a:cubicBezTo>
                      <a:pt x="3170" y="6027"/>
                      <a:pt x="3232" y="6453"/>
                      <a:pt x="3069" y="6453"/>
                    </a:cubicBezTo>
                    <a:cubicBezTo>
                      <a:pt x="3033" y="6453"/>
                      <a:pt x="2984" y="6431"/>
                      <a:pt x="2919" y="6377"/>
                    </a:cubicBezTo>
                    <a:cubicBezTo>
                      <a:pt x="2903" y="6254"/>
                      <a:pt x="2895" y="6229"/>
                      <a:pt x="2900" y="6229"/>
                    </a:cubicBezTo>
                    <a:lnTo>
                      <a:pt x="2900" y="6229"/>
                    </a:lnTo>
                    <a:cubicBezTo>
                      <a:pt x="2904" y="6229"/>
                      <a:pt x="2915" y="6241"/>
                      <a:pt x="2935" y="6241"/>
                    </a:cubicBezTo>
                    <a:cubicBezTo>
                      <a:pt x="2942" y="6241"/>
                      <a:pt x="2949" y="6239"/>
                      <a:pt x="2958" y="6236"/>
                    </a:cubicBezTo>
                    <a:cubicBezTo>
                      <a:pt x="2875" y="5958"/>
                      <a:pt x="2920" y="5879"/>
                      <a:pt x="3007" y="5879"/>
                    </a:cubicBezTo>
                    <a:close/>
                    <a:moveTo>
                      <a:pt x="667" y="1"/>
                    </a:moveTo>
                    <a:cubicBezTo>
                      <a:pt x="591" y="1"/>
                      <a:pt x="563" y="244"/>
                      <a:pt x="504" y="244"/>
                    </a:cubicBezTo>
                    <a:cubicBezTo>
                      <a:pt x="479" y="244"/>
                      <a:pt x="448" y="200"/>
                      <a:pt x="406" y="74"/>
                    </a:cubicBezTo>
                    <a:cubicBezTo>
                      <a:pt x="384" y="64"/>
                      <a:pt x="367" y="59"/>
                      <a:pt x="353" y="59"/>
                    </a:cubicBezTo>
                    <a:cubicBezTo>
                      <a:pt x="222" y="59"/>
                      <a:pt x="395" y="468"/>
                      <a:pt x="422" y="623"/>
                    </a:cubicBezTo>
                    <a:cubicBezTo>
                      <a:pt x="255" y="1226"/>
                      <a:pt x="126" y="825"/>
                      <a:pt x="0" y="1184"/>
                    </a:cubicBezTo>
                    <a:cubicBezTo>
                      <a:pt x="269" y="2093"/>
                      <a:pt x="617" y="2979"/>
                      <a:pt x="1041" y="3827"/>
                    </a:cubicBezTo>
                    <a:cubicBezTo>
                      <a:pt x="1016" y="3741"/>
                      <a:pt x="999" y="3653"/>
                      <a:pt x="993" y="3565"/>
                    </a:cubicBezTo>
                    <a:lnTo>
                      <a:pt x="993" y="3565"/>
                    </a:lnTo>
                    <a:cubicBezTo>
                      <a:pt x="1139" y="3697"/>
                      <a:pt x="1324" y="3751"/>
                      <a:pt x="1382" y="4224"/>
                    </a:cubicBezTo>
                    <a:cubicBezTo>
                      <a:pt x="1217" y="3913"/>
                      <a:pt x="1127" y="3962"/>
                      <a:pt x="1064" y="3871"/>
                    </a:cubicBezTo>
                    <a:lnTo>
                      <a:pt x="1064" y="3871"/>
                    </a:lnTo>
                    <a:cubicBezTo>
                      <a:pt x="1748" y="5223"/>
                      <a:pt x="2622" y="6470"/>
                      <a:pt x="3661" y="7571"/>
                    </a:cubicBezTo>
                    <a:cubicBezTo>
                      <a:pt x="3670" y="7544"/>
                      <a:pt x="3685" y="7530"/>
                      <a:pt x="3706" y="7530"/>
                    </a:cubicBezTo>
                    <a:cubicBezTo>
                      <a:pt x="3732" y="7530"/>
                      <a:pt x="3767" y="7551"/>
                      <a:pt x="3812" y="7592"/>
                    </a:cubicBezTo>
                    <a:cubicBezTo>
                      <a:pt x="3793" y="7622"/>
                      <a:pt x="3779" y="7657"/>
                      <a:pt x="3777" y="7694"/>
                    </a:cubicBezTo>
                    <a:cubicBezTo>
                      <a:pt x="4507" y="8454"/>
                      <a:pt x="5311" y="9136"/>
                      <a:pt x="6181" y="9732"/>
                    </a:cubicBezTo>
                    <a:cubicBezTo>
                      <a:pt x="7936" y="10907"/>
                      <a:pt x="9779" y="11767"/>
                      <a:pt x="11656" y="12316"/>
                    </a:cubicBezTo>
                    <a:cubicBezTo>
                      <a:pt x="11633" y="12212"/>
                      <a:pt x="11601" y="12112"/>
                      <a:pt x="11564" y="12013"/>
                    </a:cubicBezTo>
                    <a:lnTo>
                      <a:pt x="11564" y="12013"/>
                    </a:lnTo>
                    <a:lnTo>
                      <a:pt x="11782" y="12177"/>
                    </a:lnTo>
                    <a:lnTo>
                      <a:pt x="11775" y="12351"/>
                    </a:lnTo>
                    <a:cubicBezTo>
                      <a:pt x="11844" y="12370"/>
                      <a:pt x="11911" y="12388"/>
                      <a:pt x="11981" y="12409"/>
                    </a:cubicBezTo>
                    <a:cubicBezTo>
                      <a:pt x="11988" y="12242"/>
                      <a:pt x="12025" y="12108"/>
                      <a:pt x="12044" y="11964"/>
                    </a:cubicBezTo>
                    <a:cubicBezTo>
                      <a:pt x="10871" y="11593"/>
                      <a:pt x="9753" y="11058"/>
                      <a:pt x="8731" y="10376"/>
                    </a:cubicBezTo>
                    <a:cubicBezTo>
                      <a:pt x="8720" y="10425"/>
                      <a:pt x="8702" y="10444"/>
                      <a:pt x="8680" y="10444"/>
                    </a:cubicBezTo>
                    <a:cubicBezTo>
                      <a:pt x="8620" y="10444"/>
                      <a:pt x="8529" y="10294"/>
                      <a:pt x="8460" y="10191"/>
                    </a:cubicBezTo>
                    <a:lnTo>
                      <a:pt x="8365" y="10121"/>
                    </a:lnTo>
                    <a:lnTo>
                      <a:pt x="8365" y="10121"/>
                    </a:lnTo>
                    <a:cubicBezTo>
                      <a:pt x="8369" y="10195"/>
                      <a:pt x="8381" y="10269"/>
                      <a:pt x="8399" y="10341"/>
                    </a:cubicBezTo>
                    <a:lnTo>
                      <a:pt x="8316" y="10089"/>
                    </a:lnTo>
                    <a:cubicBezTo>
                      <a:pt x="8177" y="9987"/>
                      <a:pt x="8040" y="9882"/>
                      <a:pt x="7903" y="9776"/>
                    </a:cubicBezTo>
                    <a:lnTo>
                      <a:pt x="7903" y="9776"/>
                    </a:lnTo>
                    <a:cubicBezTo>
                      <a:pt x="7922" y="9836"/>
                      <a:pt x="7929" y="9899"/>
                      <a:pt x="7926" y="9961"/>
                    </a:cubicBezTo>
                    <a:cubicBezTo>
                      <a:pt x="7910" y="9889"/>
                      <a:pt x="7894" y="9820"/>
                      <a:pt x="7871" y="9750"/>
                    </a:cubicBezTo>
                    <a:cubicBezTo>
                      <a:pt x="7678" y="9595"/>
                      <a:pt x="7488" y="9433"/>
                      <a:pt x="7300" y="9266"/>
                    </a:cubicBezTo>
                    <a:cubicBezTo>
                      <a:pt x="7293" y="9261"/>
                      <a:pt x="7287" y="9256"/>
                      <a:pt x="7282" y="9254"/>
                    </a:cubicBezTo>
                    <a:cubicBezTo>
                      <a:pt x="7222" y="9370"/>
                      <a:pt x="7101" y="9446"/>
                      <a:pt x="6969" y="9449"/>
                    </a:cubicBezTo>
                    <a:cubicBezTo>
                      <a:pt x="6910" y="9148"/>
                      <a:pt x="6928" y="9063"/>
                      <a:pt x="6976" y="9063"/>
                    </a:cubicBezTo>
                    <a:cubicBezTo>
                      <a:pt x="7040" y="9063"/>
                      <a:pt x="7155" y="9210"/>
                      <a:pt x="7214" y="9210"/>
                    </a:cubicBezTo>
                    <a:cubicBezTo>
                      <a:pt x="7216" y="9210"/>
                      <a:pt x="7218" y="9210"/>
                      <a:pt x="7219" y="9210"/>
                    </a:cubicBezTo>
                    <a:cubicBezTo>
                      <a:pt x="7103" y="9131"/>
                      <a:pt x="6987" y="9050"/>
                      <a:pt x="6874" y="8969"/>
                    </a:cubicBezTo>
                    <a:cubicBezTo>
                      <a:pt x="6874" y="8976"/>
                      <a:pt x="6874" y="8981"/>
                      <a:pt x="6872" y="8987"/>
                    </a:cubicBezTo>
                    <a:cubicBezTo>
                      <a:pt x="6846" y="8987"/>
                      <a:pt x="6828" y="8962"/>
                      <a:pt x="6811" y="8925"/>
                    </a:cubicBezTo>
                    <a:cubicBezTo>
                      <a:pt x="6644" y="8804"/>
                      <a:pt x="6480" y="8679"/>
                      <a:pt x="6318" y="8552"/>
                    </a:cubicBezTo>
                    <a:lnTo>
                      <a:pt x="6318" y="8552"/>
                    </a:lnTo>
                    <a:cubicBezTo>
                      <a:pt x="6364" y="8633"/>
                      <a:pt x="6406" y="8723"/>
                      <a:pt x="6429" y="8783"/>
                    </a:cubicBezTo>
                    <a:lnTo>
                      <a:pt x="6107" y="8408"/>
                    </a:lnTo>
                    <a:cubicBezTo>
                      <a:pt x="6109" y="8403"/>
                      <a:pt x="6114" y="8396"/>
                      <a:pt x="6118" y="8392"/>
                    </a:cubicBezTo>
                    <a:cubicBezTo>
                      <a:pt x="4934" y="7432"/>
                      <a:pt x="3890" y="6308"/>
                      <a:pt x="3021" y="5053"/>
                    </a:cubicBezTo>
                    <a:lnTo>
                      <a:pt x="2961" y="5123"/>
                    </a:lnTo>
                    <a:lnTo>
                      <a:pt x="3009" y="5035"/>
                    </a:lnTo>
                    <a:cubicBezTo>
                      <a:pt x="2836" y="4785"/>
                      <a:pt x="2669" y="4530"/>
                      <a:pt x="2511" y="4270"/>
                    </a:cubicBezTo>
                    <a:cubicBezTo>
                      <a:pt x="2476" y="4351"/>
                      <a:pt x="2446" y="4434"/>
                      <a:pt x="2423" y="4520"/>
                    </a:cubicBezTo>
                    <a:cubicBezTo>
                      <a:pt x="2465" y="4564"/>
                      <a:pt x="2499" y="4613"/>
                      <a:pt x="2523" y="4666"/>
                    </a:cubicBezTo>
                    <a:cubicBezTo>
                      <a:pt x="2482" y="4631"/>
                      <a:pt x="2440" y="4624"/>
                      <a:pt x="2400" y="4624"/>
                    </a:cubicBezTo>
                    <a:cubicBezTo>
                      <a:pt x="2375" y="4624"/>
                      <a:pt x="2350" y="4627"/>
                      <a:pt x="2327" y="4627"/>
                    </a:cubicBezTo>
                    <a:cubicBezTo>
                      <a:pt x="2241" y="4627"/>
                      <a:pt x="2176" y="4590"/>
                      <a:pt x="2170" y="4242"/>
                    </a:cubicBezTo>
                    <a:cubicBezTo>
                      <a:pt x="2118" y="4341"/>
                      <a:pt x="2037" y="4348"/>
                      <a:pt x="1966" y="4348"/>
                    </a:cubicBezTo>
                    <a:cubicBezTo>
                      <a:pt x="1955" y="4348"/>
                      <a:pt x="1944" y="4348"/>
                      <a:pt x="1933" y="4348"/>
                    </a:cubicBezTo>
                    <a:cubicBezTo>
                      <a:pt x="1907" y="4348"/>
                      <a:pt x="1883" y="4349"/>
                      <a:pt x="1864" y="4356"/>
                    </a:cubicBezTo>
                    <a:cubicBezTo>
                      <a:pt x="1809" y="4139"/>
                      <a:pt x="1849" y="4100"/>
                      <a:pt x="1908" y="4100"/>
                    </a:cubicBezTo>
                    <a:cubicBezTo>
                      <a:pt x="1941" y="4100"/>
                      <a:pt x="1979" y="4112"/>
                      <a:pt x="2010" y="4112"/>
                    </a:cubicBezTo>
                    <a:cubicBezTo>
                      <a:pt x="2056" y="4112"/>
                      <a:pt x="2087" y="4088"/>
                      <a:pt x="2066" y="3969"/>
                    </a:cubicBezTo>
                    <a:cubicBezTo>
                      <a:pt x="1928" y="3855"/>
                      <a:pt x="1810" y="3786"/>
                      <a:pt x="1705" y="3786"/>
                    </a:cubicBezTo>
                    <a:cubicBezTo>
                      <a:pt x="1618" y="3786"/>
                      <a:pt x="1540" y="3834"/>
                      <a:pt x="1468" y="3945"/>
                    </a:cubicBezTo>
                    <a:cubicBezTo>
                      <a:pt x="1332" y="3761"/>
                      <a:pt x="1240" y="3343"/>
                      <a:pt x="1101" y="3343"/>
                    </a:cubicBezTo>
                    <a:cubicBezTo>
                      <a:pt x="1093" y="3343"/>
                      <a:pt x="1084" y="3344"/>
                      <a:pt x="1076" y="3347"/>
                    </a:cubicBezTo>
                    <a:cubicBezTo>
                      <a:pt x="1078" y="3287"/>
                      <a:pt x="1090" y="3265"/>
                      <a:pt x="1108" y="3265"/>
                    </a:cubicBezTo>
                    <a:cubicBezTo>
                      <a:pt x="1157" y="3265"/>
                      <a:pt x="1250" y="3435"/>
                      <a:pt x="1292" y="3435"/>
                    </a:cubicBezTo>
                    <a:cubicBezTo>
                      <a:pt x="1313" y="3435"/>
                      <a:pt x="1321" y="3393"/>
                      <a:pt x="1306" y="3266"/>
                    </a:cubicBezTo>
                    <a:cubicBezTo>
                      <a:pt x="1275" y="3027"/>
                      <a:pt x="1127" y="3023"/>
                      <a:pt x="1132" y="2835"/>
                    </a:cubicBezTo>
                    <a:lnTo>
                      <a:pt x="1132" y="2835"/>
                    </a:lnTo>
                    <a:cubicBezTo>
                      <a:pt x="1165" y="2964"/>
                      <a:pt x="1185" y="3010"/>
                      <a:pt x="1198" y="3010"/>
                    </a:cubicBezTo>
                    <a:cubicBezTo>
                      <a:pt x="1232" y="3010"/>
                      <a:pt x="1227" y="2721"/>
                      <a:pt x="1310" y="2721"/>
                    </a:cubicBezTo>
                    <a:cubicBezTo>
                      <a:pt x="1325" y="2721"/>
                      <a:pt x="1341" y="2730"/>
                      <a:pt x="1361" y="2749"/>
                    </a:cubicBezTo>
                    <a:lnTo>
                      <a:pt x="1220" y="2492"/>
                    </a:lnTo>
                    <a:lnTo>
                      <a:pt x="1220" y="2492"/>
                    </a:lnTo>
                    <a:cubicBezTo>
                      <a:pt x="1248" y="2531"/>
                      <a:pt x="1296" y="2596"/>
                      <a:pt x="1317" y="2596"/>
                    </a:cubicBezTo>
                    <a:cubicBezTo>
                      <a:pt x="1324" y="2596"/>
                      <a:pt x="1328" y="2590"/>
                      <a:pt x="1329" y="2575"/>
                    </a:cubicBezTo>
                    <a:cubicBezTo>
                      <a:pt x="1412" y="2360"/>
                      <a:pt x="1238" y="1991"/>
                      <a:pt x="1164" y="1956"/>
                    </a:cubicBezTo>
                    <a:lnTo>
                      <a:pt x="1319" y="1898"/>
                    </a:lnTo>
                    <a:cubicBezTo>
                      <a:pt x="1071" y="1284"/>
                      <a:pt x="863" y="653"/>
                      <a:pt x="696" y="11"/>
                    </a:cubicBezTo>
                    <a:cubicBezTo>
                      <a:pt x="686" y="4"/>
                      <a:pt x="676" y="1"/>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60" name="Google Shape;3560;p37"/>
              <p:cNvSpPr/>
              <p:nvPr/>
            </p:nvSpPr>
            <p:spPr>
              <a:xfrm>
                <a:off x="4631800" y="1903400"/>
                <a:ext cx="33575" cy="168950"/>
              </a:xfrm>
              <a:custGeom>
                <a:avLst/>
                <a:gdLst/>
                <a:ahLst/>
                <a:cxnLst/>
                <a:rect l="l" t="t" r="r" b="b"/>
                <a:pathLst>
                  <a:path w="1343" h="6758" extrusionOk="0">
                    <a:moveTo>
                      <a:pt x="455" y="3476"/>
                    </a:moveTo>
                    <a:lnTo>
                      <a:pt x="455" y="3476"/>
                    </a:lnTo>
                    <a:cubicBezTo>
                      <a:pt x="473" y="3515"/>
                      <a:pt x="499" y="3550"/>
                      <a:pt x="529" y="3578"/>
                    </a:cubicBezTo>
                    <a:lnTo>
                      <a:pt x="527" y="3573"/>
                    </a:lnTo>
                    <a:lnTo>
                      <a:pt x="536" y="3585"/>
                    </a:lnTo>
                    <a:lnTo>
                      <a:pt x="529" y="3578"/>
                    </a:lnTo>
                    <a:lnTo>
                      <a:pt x="664" y="3956"/>
                    </a:lnTo>
                    <a:cubicBezTo>
                      <a:pt x="557" y="3812"/>
                      <a:pt x="490" y="3587"/>
                      <a:pt x="455" y="3476"/>
                    </a:cubicBezTo>
                    <a:close/>
                    <a:moveTo>
                      <a:pt x="647" y="3341"/>
                    </a:moveTo>
                    <a:lnTo>
                      <a:pt x="647" y="3341"/>
                    </a:lnTo>
                    <a:cubicBezTo>
                      <a:pt x="937" y="3671"/>
                      <a:pt x="677" y="3580"/>
                      <a:pt x="812" y="3958"/>
                    </a:cubicBezTo>
                    <a:lnTo>
                      <a:pt x="536" y="3585"/>
                    </a:lnTo>
                    <a:lnTo>
                      <a:pt x="536" y="3585"/>
                    </a:lnTo>
                    <a:cubicBezTo>
                      <a:pt x="552" y="3597"/>
                      <a:pt x="567" y="3603"/>
                      <a:pt x="580" y="3603"/>
                    </a:cubicBezTo>
                    <a:cubicBezTo>
                      <a:pt x="631" y="3603"/>
                      <a:pt x="664" y="3517"/>
                      <a:pt x="647" y="3341"/>
                    </a:cubicBezTo>
                    <a:close/>
                    <a:moveTo>
                      <a:pt x="218" y="4865"/>
                    </a:moveTo>
                    <a:cubicBezTo>
                      <a:pt x="343" y="4868"/>
                      <a:pt x="402" y="5232"/>
                      <a:pt x="487" y="5232"/>
                    </a:cubicBezTo>
                    <a:cubicBezTo>
                      <a:pt x="505" y="5232"/>
                      <a:pt x="524" y="5215"/>
                      <a:pt x="545" y="5175"/>
                    </a:cubicBezTo>
                    <a:lnTo>
                      <a:pt x="545" y="5175"/>
                    </a:lnTo>
                    <a:lnTo>
                      <a:pt x="536" y="5423"/>
                    </a:lnTo>
                    <a:lnTo>
                      <a:pt x="218" y="4865"/>
                    </a:lnTo>
                    <a:close/>
                    <a:moveTo>
                      <a:pt x="791" y="5639"/>
                    </a:moveTo>
                    <a:lnTo>
                      <a:pt x="833" y="5750"/>
                    </a:lnTo>
                    <a:cubicBezTo>
                      <a:pt x="817" y="5713"/>
                      <a:pt x="803" y="5676"/>
                      <a:pt x="791" y="5639"/>
                    </a:cubicBezTo>
                    <a:close/>
                    <a:moveTo>
                      <a:pt x="849" y="1"/>
                    </a:moveTo>
                    <a:cubicBezTo>
                      <a:pt x="817" y="103"/>
                      <a:pt x="784" y="205"/>
                      <a:pt x="752" y="307"/>
                    </a:cubicBezTo>
                    <a:lnTo>
                      <a:pt x="789" y="383"/>
                    </a:lnTo>
                    <a:lnTo>
                      <a:pt x="747" y="325"/>
                    </a:lnTo>
                    <a:cubicBezTo>
                      <a:pt x="550" y="982"/>
                      <a:pt x="395" y="1647"/>
                      <a:pt x="281" y="2321"/>
                    </a:cubicBezTo>
                    <a:lnTo>
                      <a:pt x="441" y="2799"/>
                    </a:lnTo>
                    <a:cubicBezTo>
                      <a:pt x="378" y="2743"/>
                      <a:pt x="307" y="2660"/>
                      <a:pt x="237" y="2583"/>
                    </a:cubicBezTo>
                    <a:cubicBezTo>
                      <a:pt x="47" y="3819"/>
                      <a:pt x="1" y="5073"/>
                      <a:pt x="96" y="6323"/>
                    </a:cubicBezTo>
                    <a:cubicBezTo>
                      <a:pt x="97" y="6323"/>
                      <a:pt x="99" y="6322"/>
                      <a:pt x="101" y="6322"/>
                    </a:cubicBezTo>
                    <a:cubicBezTo>
                      <a:pt x="149" y="6322"/>
                      <a:pt x="213" y="6387"/>
                      <a:pt x="309" y="6562"/>
                    </a:cubicBezTo>
                    <a:lnTo>
                      <a:pt x="279" y="6388"/>
                    </a:lnTo>
                    <a:lnTo>
                      <a:pt x="341" y="6738"/>
                    </a:lnTo>
                    <a:cubicBezTo>
                      <a:pt x="363" y="6752"/>
                      <a:pt x="382" y="6758"/>
                      <a:pt x="397" y="6758"/>
                    </a:cubicBezTo>
                    <a:cubicBezTo>
                      <a:pt x="509" y="6758"/>
                      <a:pt x="451" y="6418"/>
                      <a:pt x="358" y="6235"/>
                    </a:cubicBezTo>
                    <a:lnTo>
                      <a:pt x="358" y="6235"/>
                    </a:lnTo>
                    <a:cubicBezTo>
                      <a:pt x="432" y="6292"/>
                      <a:pt x="486" y="6315"/>
                      <a:pt x="526" y="6315"/>
                    </a:cubicBezTo>
                    <a:cubicBezTo>
                      <a:pt x="699" y="6315"/>
                      <a:pt x="614" y="5886"/>
                      <a:pt x="804" y="5886"/>
                    </a:cubicBezTo>
                    <a:cubicBezTo>
                      <a:pt x="828" y="5886"/>
                      <a:pt x="858" y="5894"/>
                      <a:pt x="893" y="5910"/>
                    </a:cubicBezTo>
                    <a:lnTo>
                      <a:pt x="833" y="5750"/>
                    </a:lnTo>
                    <a:lnTo>
                      <a:pt x="833" y="5750"/>
                    </a:lnTo>
                    <a:cubicBezTo>
                      <a:pt x="856" y="5806"/>
                      <a:pt x="893" y="5854"/>
                      <a:pt x="944" y="5889"/>
                    </a:cubicBezTo>
                    <a:cubicBezTo>
                      <a:pt x="926" y="5685"/>
                      <a:pt x="912" y="5479"/>
                      <a:pt x="902" y="5273"/>
                    </a:cubicBezTo>
                    <a:cubicBezTo>
                      <a:pt x="879" y="5247"/>
                      <a:pt x="858" y="5219"/>
                      <a:pt x="844" y="5189"/>
                    </a:cubicBezTo>
                    <a:cubicBezTo>
                      <a:pt x="782" y="5025"/>
                      <a:pt x="817" y="4830"/>
                      <a:pt x="884" y="4751"/>
                    </a:cubicBezTo>
                    <a:cubicBezTo>
                      <a:pt x="877" y="4359"/>
                      <a:pt x="886" y="3965"/>
                      <a:pt x="909" y="3569"/>
                    </a:cubicBezTo>
                    <a:cubicBezTo>
                      <a:pt x="803" y="3395"/>
                      <a:pt x="687" y="3265"/>
                      <a:pt x="768" y="3112"/>
                    </a:cubicBezTo>
                    <a:lnTo>
                      <a:pt x="768" y="3112"/>
                    </a:lnTo>
                    <a:cubicBezTo>
                      <a:pt x="822" y="3221"/>
                      <a:pt x="867" y="3253"/>
                      <a:pt x="905" y="3253"/>
                    </a:cubicBezTo>
                    <a:cubicBezTo>
                      <a:pt x="915" y="3253"/>
                      <a:pt x="925" y="3250"/>
                      <a:pt x="935" y="3246"/>
                    </a:cubicBezTo>
                    <a:cubicBezTo>
                      <a:pt x="946" y="3098"/>
                      <a:pt x="960" y="2947"/>
                      <a:pt x="979" y="2799"/>
                    </a:cubicBezTo>
                    <a:cubicBezTo>
                      <a:pt x="974" y="2797"/>
                      <a:pt x="970" y="2794"/>
                      <a:pt x="967" y="2792"/>
                    </a:cubicBezTo>
                    <a:cubicBezTo>
                      <a:pt x="970" y="2787"/>
                      <a:pt x="974" y="2783"/>
                      <a:pt x="981" y="2778"/>
                    </a:cubicBezTo>
                    <a:cubicBezTo>
                      <a:pt x="1058" y="2111"/>
                      <a:pt x="1178" y="1448"/>
                      <a:pt x="1343" y="796"/>
                    </a:cubicBezTo>
                    <a:cubicBezTo>
                      <a:pt x="1199" y="671"/>
                      <a:pt x="1016" y="19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61" name="Google Shape;3561;p37"/>
              <p:cNvSpPr/>
              <p:nvPr/>
            </p:nvSpPr>
            <p:spPr>
              <a:xfrm>
                <a:off x="4686675" y="1590400"/>
                <a:ext cx="770025" cy="268050"/>
              </a:xfrm>
              <a:custGeom>
                <a:avLst/>
                <a:gdLst/>
                <a:ahLst/>
                <a:cxnLst/>
                <a:rect l="l" t="t" r="r" b="b"/>
                <a:pathLst>
                  <a:path w="30801" h="10722" extrusionOk="0">
                    <a:moveTo>
                      <a:pt x="19785" y="823"/>
                    </a:moveTo>
                    <a:lnTo>
                      <a:pt x="19970" y="881"/>
                    </a:lnTo>
                    <a:cubicBezTo>
                      <a:pt x="20011" y="997"/>
                      <a:pt x="20008" y="1027"/>
                      <a:pt x="19987" y="1027"/>
                    </a:cubicBezTo>
                    <a:cubicBezTo>
                      <a:pt x="19964" y="1027"/>
                      <a:pt x="19919" y="988"/>
                      <a:pt x="19894" y="988"/>
                    </a:cubicBezTo>
                    <a:cubicBezTo>
                      <a:pt x="19866" y="988"/>
                      <a:pt x="19860" y="1031"/>
                      <a:pt x="19921" y="1208"/>
                    </a:cubicBezTo>
                    <a:cubicBezTo>
                      <a:pt x="19808" y="1187"/>
                      <a:pt x="19817" y="937"/>
                      <a:pt x="19785" y="823"/>
                    </a:cubicBezTo>
                    <a:close/>
                    <a:moveTo>
                      <a:pt x="9033" y="1662"/>
                    </a:moveTo>
                    <a:cubicBezTo>
                      <a:pt x="9096" y="1662"/>
                      <a:pt x="9184" y="1686"/>
                      <a:pt x="9260" y="1686"/>
                    </a:cubicBezTo>
                    <a:cubicBezTo>
                      <a:pt x="9287" y="1686"/>
                      <a:pt x="9311" y="1683"/>
                      <a:pt x="9333" y="1675"/>
                    </a:cubicBezTo>
                    <a:lnTo>
                      <a:pt x="9333" y="1675"/>
                    </a:lnTo>
                    <a:cubicBezTo>
                      <a:pt x="9270" y="1749"/>
                      <a:pt x="9227" y="1774"/>
                      <a:pt x="9185" y="1774"/>
                    </a:cubicBezTo>
                    <a:cubicBezTo>
                      <a:pt x="9125" y="1774"/>
                      <a:pt x="9069" y="1723"/>
                      <a:pt x="8961" y="1693"/>
                    </a:cubicBezTo>
                    <a:cubicBezTo>
                      <a:pt x="8972" y="1670"/>
                      <a:pt x="8999" y="1662"/>
                      <a:pt x="9033" y="1662"/>
                    </a:cubicBezTo>
                    <a:close/>
                    <a:moveTo>
                      <a:pt x="23019" y="1985"/>
                    </a:moveTo>
                    <a:lnTo>
                      <a:pt x="23002" y="2043"/>
                    </a:lnTo>
                    <a:cubicBezTo>
                      <a:pt x="23002" y="2005"/>
                      <a:pt x="23009" y="1989"/>
                      <a:pt x="23019" y="1985"/>
                    </a:cubicBezTo>
                    <a:close/>
                    <a:moveTo>
                      <a:pt x="23086" y="1764"/>
                    </a:moveTo>
                    <a:lnTo>
                      <a:pt x="23104" y="1964"/>
                    </a:lnTo>
                    <a:cubicBezTo>
                      <a:pt x="23145" y="1918"/>
                      <a:pt x="23186" y="1883"/>
                      <a:pt x="23216" y="1883"/>
                    </a:cubicBezTo>
                    <a:cubicBezTo>
                      <a:pt x="23230" y="1883"/>
                      <a:pt x="23242" y="1891"/>
                      <a:pt x="23250" y="1910"/>
                    </a:cubicBezTo>
                    <a:lnTo>
                      <a:pt x="23234" y="2031"/>
                    </a:lnTo>
                    <a:lnTo>
                      <a:pt x="23371" y="2216"/>
                    </a:lnTo>
                    <a:cubicBezTo>
                      <a:pt x="23332" y="2383"/>
                      <a:pt x="23447" y="2711"/>
                      <a:pt x="23381" y="2711"/>
                    </a:cubicBezTo>
                    <a:cubicBezTo>
                      <a:pt x="23368" y="2711"/>
                      <a:pt x="23348" y="2698"/>
                      <a:pt x="23318" y="2668"/>
                    </a:cubicBezTo>
                    <a:cubicBezTo>
                      <a:pt x="23269" y="2506"/>
                      <a:pt x="23223" y="2316"/>
                      <a:pt x="23216" y="2168"/>
                    </a:cubicBezTo>
                    <a:cubicBezTo>
                      <a:pt x="23206" y="2162"/>
                      <a:pt x="23191" y="2160"/>
                      <a:pt x="23174" y="2160"/>
                    </a:cubicBezTo>
                    <a:cubicBezTo>
                      <a:pt x="23144" y="2160"/>
                      <a:pt x="23107" y="2166"/>
                      <a:pt x="23075" y="2166"/>
                    </a:cubicBezTo>
                    <a:cubicBezTo>
                      <a:pt x="23029" y="2166"/>
                      <a:pt x="22992" y="2153"/>
                      <a:pt x="23000" y="2094"/>
                    </a:cubicBezTo>
                    <a:cubicBezTo>
                      <a:pt x="23019" y="2068"/>
                      <a:pt x="23042" y="2036"/>
                      <a:pt x="23067" y="2005"/>
                    </a:cubicBezTo>
                    <a:cubicBezTo>
                      <a:pt x="23053" y="1991"/>
                      <a:pt x="23040" y="1982"/>
                      <a:pt x="23028" y="1982"/>
                    </a:cubicBezTo>
                    <a:cubicBezTo>
                      <a:pt x="23025" y="1982"/>
                      <a:pt x="23022" y="1983"/>
                      <a:pt x="23019" y="1985"/>
                    </a:cubicBezTo>
                    <a:lnTo>
                      <a:pt x="23086" y="1764"/>
                    </a:lnTo>
                    <a:close/>
                    <a:moveTo>
                      <a:pt x="29181" y="8531"/>
                    </a:moveTo>
                    <a:lnTo>
                      <a:pt x="29181" y="8531"/>
                    </a:lnTo>
                    <a:cubicBezTo>
                      <a:pt x="29208" y="8550"/>
                      <a:pt x="29229" y="8575"/>
                      <a:pt x="29241" y="8605"/>
                    </a:cubicBezTo>
                    <a:cubicBezTo>
                      <a:pt x="29220" y="8582"/>
                      <a:pt x="29199" y="8557"/>
                      <a:pt x="29181" y="8531"/>
                    </a:cubicBezTo>
                    <a:close/>
                    <a:moveTo>
                      <a:pt x="15873" y="1"/>
                    </a:moveTo>
                    <a:cubicBezTo>
                      <a:pt x="10944" y="1"/>
                      <a:pt x="5982" y="1892"/>
                      <a:pt x="2820" y="5365"/>
                    </a:cubicBezTo>
                    <a:cubicBezTo>
                      <a:pt x="2850" y="5406"/>
                      <a:pt x="2880" y="5446"/>
                      <a:pt x="2906" y="5483"/>
                    </a:cubicBezTo>
                    <a:cubicBezTo>
                      <a:pt x="2895" y="5487"/>
                      <a:pt x="2883" y="5489"/>
                      <a:pt x="2871" y="5489"/>
                    </a:cubicBezTo>
                    <a:cubicBezTo>
                      <a:pt x="2831" y="5489"/>
                      <a:pt x="2786" y="5469"/>
                      <a:pt x="2743" y="5446"/>
                    </a:cubicBezTo>
                    <a:cubicBezTo>
                      <a:pt x="2725" y="5464"/>
                      <a:pt x="2709" y="5485"/>
                      <a:pt x="2690" y="5504"/>
                    </a:cubicBezTo>
                    <a:lnTo>
                      <a:pt x="2820" y="5824"/>
                    </a:lnTo>
                    <a:cubicBezTo>
                      <a:pt x="2779" y="5829"/>
                      <a:pt x="2740" y="5833"/>
                      <a:pt x="2700" y="5833"/>
                    </a:cubicBezTo>
                    <a:cubicBezTo>
                      <a:pt x="2620" y="5833"/>
                      <a:pt x="2541" y="5818"/>
                      <a:pt x="2458" y="5773"/>
                    </a:cubicBezTo>
                    <a:cubicBezTo>
                      <a:pt x="2108" y="6188"/>
                      <a:pt x="1784" y="6626"/>
                      <a:pt x="1489" y="7080"/>
                    </a:cubicBezTo>
                    <a:cubicBezTo>
                      <a:pt x="937" y="7815"/>
                      <a:pt x="441" y="8587"/>
                      <a:pt x="1" y="9394"/>
                    </a:cubicBezTo>
                    <a:cubicBezTo>
                      <a:pt x="131" y="9568"/>
                      <a:pt x="263" y="9802"/>
                      <a:pt x="411" y="9982"/>
                    </a:cubicBezTo>
                    <a:cubicBezTo>
                      <a:pt x="416" y="9976"/>
                      <a:pt x="421" y="9966"/>
                      <a:pt x="427" y="9955"/>
                    </a:cubicBezTo>
                    <a:cubicBezTo>
                      <a:pt x="254" y="9408"/>
                      <a:pt x="585" y="9549"/>
                      <a:pt x="562" y="9201"/>
                    </a:cubicBezTo>
                    <a:lnTo>
                      <a:pt x="562" y="9201"/>
                    </a:lnTo>
                    <a:lnTo>
                      <a:pt x="708" y="9431"/>
                    </a:lnTo>
                    <a:cubicBezTo>
                      <a:pt x="801" y="9268"/>
                      <a:pt x="893" y="9109"/>
                      <a:pt x="991" y="8949"/>
                    </a:cubicBezTo>
                    <a:cubicBezTo>
                      <a:pt x="977" y="8884"/>
                      <a:pt x="972" y="8828"/>
                      <a:pt x="988" y="8796"/>
                    </a:cubicBezTo>
                    <a:lnTo>
                      <a:pt x="988" y="8796"/>
                    </a:lnTo>
                    <a:cubicBezTo>
                      <a:pt x="1005" y="8819"/>
                      <a:pt x="1028" y="8835"/>
                      <a:pt x="1056" y="8847"/>
                    </a:cubicBezTo>
                    <a:cubicBezTo>
                      <a:pt x="1341" y="8381"/>
                      <a:pt x="1656" y="7922"/>
                      <a:pt x="1999" y="7470"/>
                    </a:cubicBezTo>
                    <a:cubicBezTo>
                      <a:pt x="4253" y="4052"/>
                      <a:pt x="8101" y="1808"/>
                      <a:pt x="12241" y="1013"/>
                    </a:cubicBezTo>
                    <a:cubicBezTo>
                      <a:pt x="12261" y="989"/>
                      <a:pt x="12283" y="978"/>
                      <a:pt x="12299" y="978"/>
                    </a:cubicBezTo>
                    <a:cubicBezTo>
                      <a:pt x="12311" y="978"/>
                      <a:pt x="12320" y="986"/>
                      <a:pt x="12320" y="999"/>
                    </a:cubicBezTo>
                    <a:cubicBezTo>
                      <a:pt x="13395" y="797"/>
                      <a:pt x="14486" y="695"/>
                      <a:pt x="15577" y="695"/>
                    </a:cubicBezTo>
                    <a:cubicBezTo>
                      <a:pt x="16025" y="695"/>
                      <a:pt x="16473" y="712"/>
                      <a:pt x="16919" y="747"/>
                    </a:cubicBezTo>
                    <a:cubicBezTo>
                      <a:pt x="16829" y="652"/>
                      <a:pt x="16776" y="529"/>
                      <a:pt x="16764" y="399"/>
                    </a:cubicBezTo>
                    <a:lnTo>
                      <a:pt x="16764" y="399"/>
                    </a:lnTo>
                    <a:cubicBezTo>
                      <a:pt x="16843" y="543"/>
                      <a:pt x="16961" y="656"/>
                      <a:pt x="17054" y="758"/>
                    </a:cubicBezTo>
                    <a:cubicBezTo>
                      <a:pt x="18296" y="863"/>
                      <a:pt x="19520" y="1113"/>
                      <a:pt x="20705" y="1507"/>
                    </a:cubicBezTo>
                    <a:cubicBezTo>
                      <a:pt x="20705" y="1475"/>
                      <a:pt x="20703" y="1442"/>
                      <a:pt x="20698" y="1410"/>
                    </a:cubicBezTo>
                    <a:cubicBezTo>
                      <a:pt x="20742" y="1405"/>
                      <a:pt x="20785" y="1401"/>
                      <a:pt x="20828" y="1401"/>
                    </a:cubicBezTo>
                    <a:cubicBezTo>
                      <a:pt x="20972" y="1401"/>
                      <a:pt x="21112" y="1448"/>
                      <a:pt x="21231" y="1695"/>
                    </a:cubicBezTo>
                    <a:cubicBezTo>
                      <a:pt x="22258" y="2082"/>
                      <a:pt x="23234" y="2590"/>
                      <a:pt x="24138" y="3206"/>
                    </a:cubicBezTo>
                    <a:cubicBezTo>
                      <a:pt x="24748" y="3614"/>
                      <a:pt x="25328" y="4062"/>
                      <a:pt x="25872" y="4549"/>
                    </a:cubicBezTo>
                    <a:lnTo>
                      <a:pt x="26464" y="3925"/>
                    </a:lnTo>
                    <a:lnTo>
                      <a:pt x="26229" y="4398"/>
                    </a:lnTo>
                    <a:lnTo>
                      <a:pt x="25914" y="4588"/>
                    </a:lnTo>
                    <a:cubicBezTo>
                      <a:pt x="25979" y="4646"/>
                      <a:pt x="26042" y="4704"/>
                      <a:pt x="26104" y="4762"/>
                    </a:cubicBezTo>
                    <a:cubicBezTo>
                      <a:pt x="26130" y="4702"/>
                      <a:pt x="26162" y="4644"/>
                      <a:pt x="26204" y="4593"/>
                    </a:cubicBezTo>
                    <a:cubicBezTo>
                      <a:pt x="26246" y="4692"/>
                      <a:pt x="26630" y="4750"/>
                      <a:pt x="26535" y="5035"/>
                    </a:cubicBezTo>
                    <a:cubicBezTo>
                      <a:pt x="26515" y="5063"/>
                      <a:pt x="26487" y="5082"/>
                      <a:pt x="26454" y="5096"/>
                    </a:cubicBezTo>
                    <a:cubicBezTo>
                      <a:pt x="26807" y="5443"/>
                      <a:pt x="27140" y="5805"/>
                      <a:pt x="27453" y="6183"/>
                    </a:cubicBezTo>
                    <a:lnTo>
                      <a:pt x="27588" y="5977"/>
                    </a:lnTo>
                    <a:lnTo>
                      <a:pt x="27544" y="6292"/>
                    </a:lnTo>
                    <a:cubicBezTo>
                      <a:pt x="27546" y="6294"/>
                      <a:pt x="27546" y="6294"/>
                      <a:pt x="27548" y="6297"/>
                    </a:cubicBezTo>
                    <a:lnTo>
                      <a:pt x="27975" y="6032"/>
                    </a:lnTo>
                    <a:lnTo>
                      <a:pt x="27975" y="6032"/>
                    </a:lnTo>
                    <a:cubicBezTo>
                      <a:pt x="27778" y="6248"/>
                      <a:pt x="27801" y="6477"/>
                      <a:pt x="27963" y="6519"/>
                    </a:cubicBezTo>
                    <a:lnTo>
                      <a:pt x="28198" y="6046"/>
                    </a:lnTo>
                    <a:lnTo>
                      <a:pt x="28198" y="6046"/>
                    </a:lnTo>
                    <a:cubicBezTo>
                      <a:pt x="28232" y="6127"/>
                      <a:pt x="28072" y="6540"/>
                      <a:pt x="27938" y="6790"/>
                    </a:cubicBezTo>
                    <a:cubicBezTo>
                      <a:pt x="27956" y="6816"/>
                      <a:pt x="27975" y="6841"/>
                      <a:pt x="27994" y="6867"/>
                    </a:cubicBezTo>
                    <a:lnTo>
                      <a:pt x="28214" y="6762"/>
                    </a:lnTo>
                    <a:lnTo>
                      <a:pt x="28214" y="6762"/>
                    </a:lnTo>
                    <a:cubicBezTo>
                      <a:pt x="28225" y="6876"/>
                      <a:pt x="28172" y="6946"/>
                      <a:pt x="28100" y="7011"/>
                    </a:cubicBezTo>
                    <a:cubicBezTo>
                      <a:pt x="28520" y="7583"/>
                      <a:pt x="28898" y="8186"/>
                      <a:pt x="29238" y="8809"/>
                    </a:cubicBezTo>
                    <a:cubicBezTo>
                      <a:pt x="29266" y="8816"/>
                      <a:pt x="29294" y="8830"/>
                      <a:pt x="29320" y="8851"/>
                    </a:cubicBezTo>
                    <a:cubicBezTo>
                      <a:pt x="29296" y="8777"/>
                      <a:pt x="29276" y="8677"/>
                      <a:pt x="29241" y="8605"/>
                    </a:cubicBezTo>
                    <a:lnTo>
                      <a:pt x="29241" y="8605"/>
                    </a:lnTo>
                    <a:cubicBezTo>
                      <a:pt x="29285" y="8651"/>
                      <a:pt x="29321" y="8674"/>
                      <a:pt x="29350" y="8674"/>
                    </a:cubicBezTo>
                    <a:cubicBezTo>
                      <a:pt x="29372" y="8674"/>
                      <a:pt x="29389" y="8661"/>
                      <a:pt x="29403" y="8636"/>
                    </a:cubicBezTo>
                    <a:lnTo>
                      <a:pt x="29368" y="8522"/>
                    </a:lnTo>
                    <a:lnTo>
                      <a:pt x="29623" y="8738"/>
                    </a:lnTo>
                    <a:cubicBezTo>
                      <a:pt x="29653" y="8974"/>
                      <a:pt x="29644" y="9224"/>
                      <a:pt x="29746" y="9496"/>
                    </a:cubicBezTo>
                    <a:cubicBezTo>
                      <a:pt x="29642" y="9354"/>
                      <a:pt x="29542" y="9262"/>
                      <a:pt x="29447" y="9208"/>
                    </a:cubicBezTo>
                    <a:lnTo>
                      <a:pt x="29447" y="9208"/>
                    </a:lnTo>
                    <a:cubicBezTo>
                      <a:pt x="29533" y="9375"/>
                      <a:pt x="29614" y="9542"/>
                      <a:pt x="29693" y="9711"/>
                    </a:cubicBezTo>
                    <a:cubicBezTo>
                      <a:pt x="29695" y="9707"/>
                      <a:pt x="29700" y="9704"/>
                      <a:pt x="29702" y="9700"/>
                    </a:cubicBezTo>
                    <a:cubicBezTo>
                      <a:pt x="29704" y="9714"/>
                      <a:pt x="29704" y="9727"/>
                      <a:pt x="29704" y="9739"/>
                    </a:cubicBezTo>
                    <a:cubicBezTo>
                      <a:pt x="29834" y="10015"/>
                      <a:pt x="29955" y="10291"/>
                      <a:pt x="30066" y="10571"/>
                    </a:cubicBezTo>
                    <a:lnTo>
                      <a:pt x="30126" y="10421"/>
                    </a:lnTo>
                    <a:lnTo>
                      <a:pt x="30126" y="10421"/>
                    </a:lnTo>
                    <a:cubicBezTo>
                      <a:pt x="30117" y="10479"/>
                      <a:pt x="30096" y="10548"/>
                      <a:pt x="30087" y="10620"/>
                    </a:cubicBezTo>
                    <a:cubicBezTo>
                      <a:pt x="30101" y="10655"/>
                      <a:pt x="30112" y="10687"/>
                      <a:pt x="30126" y="10722"/>
                    </a:cubicBezTo>
                    <a:cubicBezTo>
                      <a:pt x="30140" y="10682"/>
                      <a:pt x="30162" y="10669"/>
                      <a:pt x="30187" y="10669"/>
                    </a:cubicBezTo>
                    <a:cubicBezTo>
                      <a:pt x="30235" y="10669"/>
                      <a:pt x="30294" y="10713"/>
                      <a:pt x="30342" y="10713"/>
                    </a:cubicBezTo>
                    <a:cubicBezTo>
                      <a:pt x="30384" y="10713"/>
                      <a:pt x="30417" y="10678"/>
                      <a:pt x="30421" y="10543"/>
                    </a:cubicBezTo>
                    <a:cubicBezTo>
                      <a:pt x="30400" y="10523"/>
                      <a:pt x="30384" y="10499"/>
                      <a:pt x="30370" y="10474"/>
                    </a:cubicBezTo>
                    <a:lnTo>
                      <a:pt x="30342" y="10499"/>
                    </a:lnTo>
                    <a:lnTo>
                      <a:pt x="30309" y="10333"/>
                    </a:lnTo>
                    <a:lnTo>
                      <a:pt x="30316" y="10333"/>
                    </a:lnTo>
                    <a:cubicBezTo>
                      <a:pt x="30263" y="10134"/>
                      <a:pt x="30255" y="9902"/>
                      <a:pt x="30166" y="9902"/>
                    </a:cubicBezTo>
                    <a:cubicBezTo>
                      <a:pt x="30160" y="9902"/>
                      <a:pt x="30153" y="9903"/>
                      <a:pt x="30145" y="9906"/>
                    </a:cubicBezTo>
                    <a:lnTo>
                      <a:pt x="30177" y="10015"/>
                    </a:lnTo>
                    <a:cubicBezTo>
                      <a:pt x="30121" y="9938"/>
                      <a:pt x="30089" y="9918"/>
                      <a:pt x="30067" y="9918"/>
                    </a:cubicBezTo>
                    <a:cubicBezTo>
                      <a:pt x="30042" y="9918"/>
                      <a:pt x="30032" y="9947"/>
                      <a:pt x="30015" y="9947"/>
                    </a:cubicBezTo>
                    <a:cubicBezTo>
                      <a:pt x="29992" y="9947"/>
                      <a:pt x="29957" y="9893"/>
                      <a:pt x="29855" y="9642"/>
                    </a:cubicBezTo>
                    <a:lnTo>
                      <a:pt x="29855" y="9642"/>
                    </a:lnTo>
                    <a:cubicBezTo>
                      <a:pt x="29884" y="9672"/>
                      <a:pt x="29908" y="9684"/>
                      <a:pt x="29929" y="9684"/>
                    </a:cubicBezTo>
                    <a:cubicBezTo>
                      <a:pt x="30020" y="9684"/>
                      <a:pt x="30049" y="9445"/>
                      <a:pt x="30133" y="9445"/>
                    </a:cubicBezTo>
                    <a:cubicBezTo>
                      <a:pt x="30173" y="9445"/>
                      <a:pt x="30226" y="9499"/>
                      <a:pt x="30305" y="9660"/>
                    </a:cubicBezTo>
                    <a:lnTo>
                      <a:pt x="30289" y="10098"/>
                    </a:lnTo>
                    <a:cubicBezTo>
                      <a:pt x="30507" y="10264"/>
                      <a:pt x="30658" y="10455"/>
                      <a:pt x="30782" y="10455"/>
                    </a:cubicBezTo>
                    <a:cubicBezTo>
                      <a:pt x="30789" y="10455"/>
                      <a:pt x="30795" y="10454"/>
                      <a:pt x="30801" y="10453"/>
                    </a:cubicBezTo>
                    <a:cubicBezTo>
                      <a:pt x="30578" y="9929"/>
                      <a:pt x="30335" y="9415"/>
                      <a:pt x="30068" y="8905"/>
                    </a:cubicBezTo>
                    <a:cubicBezTo>
                      <a:pt x="29994" y="8888"/>
                      <a:pt x="29922" y="8860"/>
                      <a:pt x="29855" y="8823"/>
                    </a:cubicBezTo>
                    <a:lnTo>
                      <a:pt x="29855" y="8823"/>
                    </a:lnTo>
                    <a:cubicBezTo>
                      <a:pt x="29867" y="8923"/>
                      <a:pt x="29848" y="8990"/>
                      <a:pt x="29799" y="9041"/>
                    </a:cubicBezTo>
                    <a:cubicBezTo>
                      <a:pt x="29804" y="8956"/>
                      <a:pt x="29762" y="8796"/>
                      <a:pt x="29735" y="8670"/>
                    </a:cubicBezTo>
                    <a:cubicBezTo>
                      <a:pt x="29728" y="8650"/>
                      <a:pt x="29723" y="8631"/>
                      <a:pt x="29721" y="8612"/>
                    </a:cubicBezTo>
                    <a:cubicBezTo>
                      <a:pt x="29708" y="8543"/>
                      <a:pt x="29702" y="8495"/>
                      <a:pt x="29719" y="8495"/>
                    </a:cubicBezTo>
                    <a:cubicBezTo>
                      <a:pt x="29723" y="8495"/>
                      <a:pt x="29728" y="8498"/>
                      <a:pt x="29735" y="8503"/>
                    </a:cubicBezTo>
                    <a:cubicBezTo>
                      <a:pt x="29742" y="8499"/>
                      <a:pt x="29751" y="8496"/>
                      <a:pt x="29758" y="8492"/>
                    </a:cubicBezTo>
                    <a:lnTo>
                      <a:pt x="29644" y="8174"/>
                    </a:lnTo>
                    <a:lnTo>
                      <a:pt x="29684" y="8195"/>
                    </a:lnTo>
                    <a:cubicBezTo>
                      <a:pt x="29656" y="8146"/>
                      <a:pt x="29628" y="8098"/>
                      <a:pt x="29600" y="8051"/>
                    </a:cubicBezTo>
                    <a:cubicBezTo>
                      <a:pt x="29589" y="8079"/>
                      <a:pt x="29589" y="8112"/>
                      <a:pt x="29600" y="8142"/>
                    </a:cubicBezTo>
                    <a:cubicBezTo>
                      <a:pt x="29526" y="8123"/>
                      <a:pt x="29538" y="8075"/>
                      <a:pt x="29579" y="8014"/>
                    </a:cubicBezTo>
                    <a:cubicBezTo>
                      <a:pt x="29547" y="7956"/>
                      <a:pt x="29512" y="7901"/>
                      <a:pt x="29480" y="7843"/>
                    </a:cubicBezTo>
                    <a:cubicBezTo>
                      <a:pt x="29478" y="7843"/>
                      <a:pt x="29477" y="7843"/>
                      <a:pt x="29476" y="7843"/>
                    </a:cubicBezTo>
                    <a:cubicBezTo>
                      <a:pt x="29437" y="7843"/>
                      <a:pt x="29411" y="7898"/>
                      <a:pt x="29375" y="7898"/>
                    </a:cubicBezTo>
                    <a:cubicBezTo>
                      <a:pt x="29359" y="7898"/>
                      <a:pt x="29341" y="7887"/>
                      <a:pt x="29320" y="7857"/>
                    </a:cubicBezTo>
                    <a:cubicBezTo>
                      <a:pt x="29322" y="7774"/>
                      <a:pt x="29353" y="7730"/>
                      <a:pt x="29397" y="7730"/>
                    </a:cubicBezTo>
                    <a:cubicBezTo>
                      <a:pt x="29402" y="7730"/>
                      <a:pt x="29407" y="7730"/>
                      <a:pt x="29412" y="7731"/>
                    </a:cubicBezTo>
                    <a:cubicBezTo>
                      <a:pt x="28977" y="7008"/>
                      <a:pt x="28501" y="6310"/>
                      <a:pt x="27987" y="5643"/>
                    </a:cubicBezTo>
                    <a:cubicBezTo>
                      <a:pt x="27961" y="5652"/>
                      <a:pt x="27936" y="5680"/>
                      <a:pt x="27901" y="5766"/>
                    </a:cubicBezTo>
                    <a:cubicBezTo>
                      <a:pt x="27829" y="5747"/>
                      <a:pt x="27838" y="5631"/>
                      <a:pt x="27887" y="5513"/>
                    </a:cubicBezTo>
                    <a:cubicBezTo>
                      <a:pt x="27873" y="5492"/>
                      <a:pt x="27854" y="5471"/>
                      <a:pt x="27838" y="5453"/>
                    </a:cubicBezTo>
                    <a:cubicBezTo>
                      <a:pt x="27803" y="5539"/>
                      <a:pt x="27743" y="5552"/>
                      <a:pt x="27675" y="5552"/>
                    </a:cubicBezTo>
                    <a:cubicBezTo>
                      <a:pt x="27647" y="5552"/>
                      <a:pt x="27618" y="5549"/>
                      <a:pt x="27589" y="5549"/>
                    </a:cubicBezTo>
                    <a:cubicBezTo>
                      <a:pt x="27489" y="5549"/>
                      <a:pt x="27389" y="5574"/>
                      <a:pt x="27335" y="5796"/>
                    </a:cubicBezTo>
                    <a:cubicBezTo>
                      <a:pt x="27379" y="5467"/>
                      <a:pt x="27544" y="5369"/>
                      <a:pt x="27704" y="5281"/>
                    </a:cubicBezTo>
                    <a:cubicBezTo>
                      <a:pt x="26962" y="4356"/>
                      <a:pt x="26148" y="3494"/>
                      <a:pt x="25267" y="2701"/>
                    </a:cubicBezTo>
                    <a:cubicBezTo>
                      <a:pt x="24625" y="2272"/>
                      <a:pt x="23951" y="1894"/>
                      <a:pt x="23248" y="1570"/>
                    </a:cubicBezTo>
                    <a:cubicBezTo>
                      <a:pt x="23086" y="1646"/>
                      <a:pt x="23016" y="1632"/>
                      <a:pt x="22815" y="1820"/>
                    </a:cubicBezTo>
                    <a:lnTo>
                      <a:pt x="22995" y="1456"/>
                    </a:lnTo>
                    <a:cubicBezTo>
                      <a:pt x="22309" y="1152"/>
                      <a:pt x="21602" y="897"/>
                      <a:pt x="20881" y="691"/>
                    </a:cubicBezTo>
                    <a:lnTo>
                      <a:pt x="20881" y="691"/>
                    </a:lnTo>
                    <a:cubicBezTo>
                      <a:pt x="20911" y="832"/>
                      <a:pt x="20916" y="928"/>
                      <a:pt x="20942" y="1013"/>
                    </a:cubicBezTo>
                    <a:cubicBezTo>
                      <a:pt x="20886" y="870"/>
                      <a:pt x="20829" y="797"/>
                      <a:pt x="20787" y="797"/>
                    </a:cubicBezTo>
                    <a:cubicBezTo>
                      <a:pt x="20757" y="797"/>
                      <a:pt x="20734" y="831"/>
                      <a:pt x="20723" y="900"/>
                    </a:cubicBezTo>
                    <a:lnTo>
                      <a:pt x="20723" y="900"/>
                    </a:lnTo>
                    <a:cubicBezTo>
                      <a:pt x="20730" y="755"/>
                      <a:pt x="20691" y="678"/>
                      <a:pt x="20629" y="621"/>
                    </a:cubicBezTo>
                    <a:cubicBezTo>
                      <a:pt x="20559" y="603"/>
                      <a:pt x="20492" y="584"/>
                      <a:pt x="20425" y="566"/>
                    </a:cubicBezTo>
                    <a:lnTo>
                      <a:pt x="20425" y="566"/>
                    </a:lnTo>
                    <a:lnTo>
                      <a:pt x="20501" y="740"/>
                    </a:lnTo>
                    <a:cubicBezTo>
                      <a:pt x="20466" y="726"/>
                      <a:pt x="20415" y="628"/>
                      <a:pt x="20364" y="550"/>
                    </a:cubicBezTo>
                    <a:cubicBezTo>
                      <a:pt x="20246" y="519"/>
                      <a:pt x="20125" y="492"/>
                      <a:pt x="20005" y="464"/>
                    </a:cubicBezTo>
                    <a:cubicBezTo>
                      <a:pt x="19989" y="487"/>
                      <a:pt x="19972" y="510"/>
                      <a:pt x="19952" y="540"/>
                    </a:cubicBezTo>
                    <a:cubicBezTo>
                      <a:pt x="19910" y="510"/>
                      <a:pt x="19873" y="473"/>
                      <a:pt x="19850" y="427"/>
                    </a:cubicBezTo>
                    <a:cubicBezTo>
                      <a:pt x="18551" y="141"/>
                      <a:pt x="17213" y="1"/>
                      <a:pt x="158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62" name="Google Shape;3562;p37"/>
              <p:cNvSpPr/>
              <p:nvPr/>
            </p:nvSpPr>
            <p:spPr>
              <a:xfrm>
                <a:off x="4829025" y="1817175"/>
                <a:ext cx="94950" cy="109350"/>
              </a:xfrm>
              <a:custGeom>
                <a:avLst/>
                <a:gdLst/>
                <a:ahLst/>
                <a:cxnLst/>
                <a:rect l="l" t="t" r="r" b="b"/>
                <a:pathLst>
                  <a:path w="3798" h="4374" extrusionOk="0">
                    <a:moveTo>
                      <a:pt x="3601" y="0"/>
                    </a:moveTo>
                    <a:cubicBezTo>
                      <a:pt x="3552" y="31"/>
                      <a:pt x="3503" y="58"/>
                      <a:pt x="3455" y="91"/>
                    </a:cubicBezTo>
                    <a:cubicBezTo>
                      <a:pt x="3478" y="107"/>
                      <a:pt x="3501" y="121"/>
                      <a:pt x="3524" y="133"/>
                    </a:cubicBezTo>
                    <a:lnTo>
                      <a:pt x="3288" y="469"/>
                    </a:lnTo>
                    <a:lnTo>
                      <a:pt x="3230" y="242"/>
                    </a:lnTo>
                    <a:cubicBezTo>
                      <a:pt x="2342" y="835"/>
                      <a:pt x="1537" y="1544"/>
                      <a:pt x="837" y="2351"/>
                    </a:cubicBezTo>
                    <a:cubicBezTo>
                      <a:pt x="740" y="2530"/>
                      <a:pt x="647" y="2708"/>
                      <a:pt x="557" y="2887"/>
                    </a:cubicBezTo>
                    <a:cubicBezTo>
                      <a:pt x="615" y="2984"/>
                      <a:pt x="680" y="3098"/>
                      <a:pt x="719" y="3153"/>
                    </a:cubicBezTo>
                    <a:lnTo>
                      <a:pt x="571" y="3149"/>
                    </a:lnTo>
                    <a:lnTo>
                      <a:pt x="538" y="2975"/>
                    </a:lnTo>
                    <a:lnTo>
                      <a:pt x="522" y="2958"/>
                    </a:lnTo>
                    <a:cubicBezTo>
                      <a:pt x="325" y="3360"/>
                      <a:pt x="151" y="3770"/>
                      <a:pt x="0" y="4187"/>
                    </a:cubicBezTo>
                    <a:cubicBezTo>
                      <a:pt x="74" y="4325"/>
                      <a:pt x="126" y="4373"/>
                      <a:pt x="168" y="4373"/>
                    </a:cubicBezTo>
                    <a:cubicBezTo>
                      <a:pt x="265" y="4373"/>
                      <a:pt x="310" y="4116"/>
                      <a:pt x="442" y="4116"/>
                    </a:cubicBezTo>
                    <a:cubicBezTo>
                      <a:pt x="448" y="4116"/>
                      <a:pt x="455" y="4116"/>
                      <a:pt x="462" y="4118"/>
                    </a:cubicBezTo>
                    <a:lnTo>
                      <a:pt x="293" y="3557"/>
                    </a:lnTo>
                    <a:lnTo>
                      <a:pt x="550" y="3712"/>
                    </a:lnTo>
                    <a:cubicBezTo>
                      <a:pt x="645" y="3960"/>
                      <a:pt x="348" y="3677"/>
                      <a:pt x="485" y="4090"/>
                    </a:cubicBezTo>
                    <a:cubicBezTo>
                      <a:pt x="606" y="3791"/>
                      <a:pt x="738" y="3494"/>
                      <a:pt x="886" y="3197"/>
                    </a:cubicBezTo>
                    <a:cubicBezTo>
                      <a:pt x="877" y="3118"/>
                      <a:pt x="863" y="3028"/>
                      <a:pt x="840" y="2924"/>
                    </a:cubicBezTo>
                    <a:lnTo>
                      <a:pt x="728" y="2903"/>
                    </a:lnTo>
                    <a:lnTo>
                      <a:pt x="1009" y="2365"/>
                    </a:lnTo>
                    <a:lnTo>
                      <a:pt x="974" y="2316"/>
                    </a:lnTo>
                    <a:cubicBezTo>
                      <a:pt x="1027" y="2230"/>
                      <a:pt x="1107" y="2209"/>
                      <a:pt x="1194" y="2209"/>
                    </a:cubicBezTo>
                    <a:cubicBezTo>
                      <a:pt x="1282" y="2209"/>
                      <a:pt x="1377" y="2230"/>
                      <a:pt x="1462" y="2230"/>
                    </a:cubicBezTo>
                    <a:cubicBezTo>
                      <a:pt x="1507" y="2230"/>
                      <a:pt x="1550" y="2224"/>
                      <a:pt x="1586" y="2205"/>
                    </a:cubicBezTo>
                    <a:lnTo>
                      <a:pt x="1653" y="2138"/>
                    </a:lnTo>
                    <a:cubicBezTo>
                      <a:pt x="1686" y="2080"/>
                      <a:pt x="1702" y="2013"/>
                      <a:pt x="1704" y="1945"/>
                    </a:cubicBezTo>
                    <a:cubicBezTo>
                      <a:pt x="1670" y="1874"/>
                      <a:pt x="1653" y="1816"/>
                      <a:pt x="1704" y="1795"/>
                    </a:cubicBezTo>
                    <a:cubicBezTo>
                      <a:pt x="1707" y="1846"/>
                      <a:pt x="1707" y="1894"/>
                      <a:pt x="1704" y="1945"/>
                    </a:cubicBezTo>
                    <a:cubicBezTo>
                      <a:pt x="1718" y="1973"/>
                      <a:pt x="1737" y="2006"/>
                      <a:pt x="1753" y="2040"/>
                    </a:cubicBezTo>
                    <a:cubicBezTo>
                      <a:pt x="2337" y="1475"/>
                      <a:pt x="2975" y="967"/>
                      <a:pt x="3659" y="529"/>
                    </a:cubicBezTo>
                    <a:lnTo>
                      <a:pt x="3626" y="404"/>
                    </a:lnTo>
                    <a:lnTo>
                      <a:pt x="3700" y="503"/>
                    </a:lnTo>
                    <a:cubicBezTo>
                      <a:pt x="3733" y="483"/>
                      <a:pt x="3765" y="464"/>
                      <a:pt x="3798" y="446"/>
                    </a:cubicBezTo>
                    <a:cubicBezTo>
                      <a:pt x="3712" y="306"/>
                      <a:pt x="3645" y="158"/>
                      <a:pt x="3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63" name="Google Shape;3563;p37"/>
              <p:cNvSpPr/>
              <p:nvPr/>
            </p:nvSpPr>
            <p:spPr>
              <a:xfrm>
                <a:off x="4828375" y="1921850"/>
                <a:ext cx="1725" cy="2100"/>
              </a:xfrm>
              <a:custGeom>
                <a:avLst/>
                <a:gdLst/>
                <a:ahLst/>
                <a:cxnLst/>
                <a:rect l="l" t="t" r="r" b="b"/>
                <a:pathLst>
                  <a:path w="69" h="84" extrusionOk="0">
                    <a:moveTo>
                      <a:pt x="24" y="0"/>
                    </a:moveTo>
                    <a:cubicBezTo>
                      <a:pt x="15" y="23"/>
                      <a:pt x="8" y="42"/>
                      <a:pt x="1" y="65"/>
                    </a:cubicBezTo>
                    <a:cubicBezTo>
                      <a:pt x="22" y="74"/>
                      <a:pt x="45" y="81"/>
                      <a:pt x="68" y="84"/>
                    </a:cubicBezTo>
                    <a:cubicBezTo>
                      <a:pt x="52" y="53"/>
                      <a:pt x="38" y="2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64" name="Google Shape;3564;p37"/>
              <p:cNvSpPr/>
              <p:nvPr/>
            </p:nvSpPr>
            <p:spPr>
              <a:xfrm>
                <a:off x="5123375" y="2218925"/>
                <a:ext cx="17300" cy="33275"/>
              </a:xfrm>
              <a:custGeom>
                <a:avLst/>
                <a:gdLst/>
                <a:ahLst/>
                <a:cxnLst/>
                <a:rect l="l" t="t" r="r" b="b"/>
                <a:pathLst>
                  <a:path w="692" h="1331" extrusionOk="0">
                    <a:moveTo>
                      <a:pt x="75" y="0"/>
                    </a:moveTo>
                    <a:cubicBezTo>
                      <a:pt x="63" y="183"/>
                      <a:pt x="68" y="469"/>
                      <a:pt x="1" y="538"/>
                    </a:cubicBezTo>
                    <a:cubicBezTo>
                      <a:pt x="96" y="605"/>
                      <a:pt x="184" y="668"/>
                      <a:pt x="267" y="728"/>
                    </a:cubicBezTo>
                    <a:cubicBezTo>
                      <a:pt x="280" y="733"/>
                      <a:pt x="293" y="735"/>
                      <a:pt x="306" y="735"/>
                    </a:cubicBezTo>
                    <a:cubicBezTo>
                      <a:pt x="318" y="735"/>
                      <a:pt x="331" y="733"/>
                      <a:pt x="344" y="728"/>
                    </a:cubicBezTo>
                    <a:lnTo>
                      <a:pt x="360" y="798"/>
                    </a:lnTo>
                    <a:cubicBezTo>
                      <a:pt x="434" y="849"/>
                      <a:pt x="504" y="900"/>
                      <a:pt x="569" y="946"/>
                    </a:cubicBezTo>
                    <a:cubicBezTo>
                      <a:pt x="518" y="965"/>
                      <a:pt x="464" y="983"/>
                      <a:pt x="413" y="1004"/>
                    </a:cubicBezTo>
                    <a:lnTo>
                      <a:pt x="444" y="1127"/>
                    </a:lnTo>
                    <a:cubicBezTo>
                      <a:pt x="511" y="1220"/>
                      <a:pt x="564" y="1287"/>
                      <a:pt x="604" y="1331"/>
                    </a:cubicBezTo>
                    <a:cubicBezTo>
                      <a:pt x="631" y="1319"/>
                      <a:pt x="664" y="1308"/>
                      <a:pt x="692" y="1296"/>
                    </a:cubicBezTo>
                    <a:cubicBezTo>
                      <a:pt x="634" y="1064"/>
                      <a:pt x="437" y="547"/>
                      <a:pt x="525" y="339"/>
                    </a:cubicBezTo>
                    <a:lnTo>
                      <a:pt x="358" y="211"/>
                    </a:lnTo>
                    <a:lnTo>
                      <a:pt x="358" y="353"/>
                    </a:lnTo>
                    <a:cubicBezTo>
                      <a:pt x="330" y="279"/>
                      <a:pt x="309" y="214"/>
                      <a:pt x="286" y="158"/>
                    </a:cubicBezTo>
                    <a:cubicBezTo>
                      <a:pt x="221" y="107"/>
                      <a:pt x="149" y="56"/>
                      <a:pt x="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65" name="Google Shape;3565;p37"/>
              <p:cNvSpPr/>
              <p:nvPr/>
            </p:nvSpPr>
            <p:spPr>
              <a:xfrm>
                <a:off x="5140075" y="2022800"/>
                <a:ext cx="151400" cy="229300"/>
              </a:xfrm>
              <a:custGeom>
                <a:avLst/>
                <a:gdLst/>
                <a:ahLst/>
                <a:cxnLst/>
                <a:rect l="l" t="t" r="r" b="b"/>
                <a:pathLst>
                  <a:path w="6056" h="9172" extrusionOk="0">
                    <a:moveTo>
                      <a:pt x="504" y="8450"/>
                    </a:moveTo>
                    <a:lnTo>
                      <a:pt x="765" y="8478"/>
                    </a:lnTo>
                    <a:cubicBezTo>
                      <a:pt x="830" y="8761"/>
                      <a:pt x="541" y="8436"/>
                      <a:pt x="749" y="8916"/>
                    </a:cubicBezTo>
                    <a:cubicBezTo>
                      <a:pt x="643" y="8770"/>
                      <a:pt x="536" y="8624"/>
                      <a:pt x="504" y="8450"/>
                    </a:cubicBezTo>
                    <a:close/>
                    <a:moveTo>
                      <a:pt x="1677" y="0"/>
                    </a:moveTo>
                    <a:lnTo>
                      <a:pt x="1677" y="0"/>
                    </a:lnTo>
                    <a:cubicBezTo>
                      <a:pt x="1537" y="193"/>
                      <a:pt x="1470" y="123"/>
                      <a:pt x="1391" y="327"/>
                    </a:cubicBezTo>
                    <a:cubicBezTo>
                      <a:pt x="1312" y="198"/>
                      <a:pt x="1255" y="168"/>
                      <a:pt x="1206" y="168"/>
                    </a:cubicBezTo>
                    <a:cubicBezTo>
                      <a:pt x="1191" y="168"/>
                      <a:pt x="1176" y="171"/>
                      <a:pt x="1162" y="174"/>
                    </a:cubicBezTo>
                    <a:cubicBezTo>
                      <a:pt x="819" y="3946"/>
                      <a:pt x="497" y="7787"/>
                      <a:pt x="457" y="8555"/>
                    </a:cubicBezTo>
                    <a:lnTo>
                      <a:pt x="369" y="8596"/>
                    </a:lnTo>
                    <a:cubicBezTo>
                      <a:pt x="293" y="8527"/>
                      <a:pt x="165" y="8423"/>
                      <a:pt x="0" y="8295"/>
                    </a:cubicBezTo>
                    <a:lnTo>
                      <a:pt x="0" y="8295"/>
                    </a:lnTo>
                    <a:cubicBezTo>
                      <a:pt x="100" y="8571"/>
                      <a:pt x="109" y="8884"/>
                      <a:pt x="216" y="9060"/>
                    </a:cubicBezTo>
                    <a:cubicBezTo>
                      <a:pt x="230" y="9053"/>
                      <a:pt x="244" y="9048"/>
                      <a:pt x="258" y="9042"/>
                    </a:cubicBezTo>
                    <a:lnTo>
                      <a:pt x="313" y="9081"/>
                    </a:lnTo>
                    <a:cubicBezTo>
                      <a:pt x="293" y="9086"/>
                      <a:pt x="269" y="9093"/>
                      <a:pt x="244" y="9099"/>
                    </a:cubicBezTo>
                    <a:cubicBezTo>
                      <a:pt x="246" y="9104"/>
                      <a:pt x="248" y="9106"/>
                      <a:pt x="251" y="9109"/>
                    </a:cubicBezTo>
                    <a:cubicBezTo>
                      <a:pt x="279" y="9111"/>
                      <a:pt x="316" y="9113"/>
                      <a:pt x="362" y="9113"/>
                    </a:cubicBezTo>
                    <a:lnTo>
                      <a:pt x="443" y="9171"/>
                    </a:lnTo>
                    <a:cubicBezTo>
                      <a:pt x="473" y="9061"/>
                      <a:pt x="462" y="8850"/>
                      <a:pt x="512" y="8850"/>
                    </a:cubicBezTo>
                    <a:cubicBezTo>
                      <a:pt x="536" y="8850"/>
                      <a:pt x="572" y="8897"/>
                      <a:pt x="633" y="9023"/>
                    </a:cubicBezTo>
                    <a:cubicBezTo>
                      <a:pt x="633" y="9044"/>
                      <a:pt x="633" y="9062"/>
                      <a:pt x="631" y="9083"/>
                    </a:cubicBezTo>
                    <a:cubicBezTo>
                      <a:pt x="765" y="9051"/>
                      <a:pt x="888" y="8986"/>
                      <a:pt x="993" y="8895"/>
                    </a:cubicBezTo>
                    <a:cubicBezTo>
                      <a:pt x="974" y="8895"/>
                      <a:pt x="965" y="8831"/>
                      <a:pt x="963" y="8705"/>
                    </a:cubicBezTo>
                    <a:cubicBezTo>
                      <a:pt x="2518" y="7903"/>
                      <a:pt x="3874" y="6767"/>
                      <a:pt x="4938" y="5379"/>
                    </a:cubicBezTo>
                    <a:cubicBezTo>
                      <a:pt x="5386" y="4739"/>
                      <a:pt x="5761" y="4048"/>
                      <a:pt x="6056" y="3325"/>
                    </a:cubicBezTo>
                    <a:cubicBezTo>
                      <a:pt x="5949" y="3167"/>
                      <a:pt x="5838" y="2970"/>
                      <a:pt x="5720" y="2854"/>
                    </a:cubicBezTo>
                    <a:cubicBezTo>
                      <a:pt x="5680" y="2963"/>
                      <a:pt x="5641" y="3072"/>
                      <a:pt x="5597" y="3181"/>
                    </a:cubicBezTo>
                    <a:cubicBezTo>
                      <a:pt x="5590" y="3292"/>
                      <a:pt x="5557" y="3367"/>
                      <a:pt x="5553" y="3482"/>
                    </a:cubicBezTo>
                    <a:lnTo>
                      <a:pt x="5516" y="3390"/>
                    </a:lnTo>
                    <a:cubicBezTo>
                      <a:pt x="5258" y="3999"/>
                      <a:pt x="4943" y="4586"/>
                      <a:pt x="4579" y="5140"/>
                    </a:cubicBezTo>
                    <a:cubicBezTo>
                      <a:pt x="3635" y="6457"/>
                      <a:pt x="2402" y="7539"/>
                      <a:pt x="972" y="8304"/>
                    </a:cubicBezTo>
                    <a:cubicBezTo>
                      <a:pt x="1030" y="6939"/>
                      <a:pt x="1357" y="3424"/>
                      <a:pt x="16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66" name="Google Shape;3566;p37"/>
              <p:cNvSpPr/>
              <p:nvPr/>
            </p:nvSpPr>
            <p:spPr>
              <a:xfrm>
                <a:off x="4837600" y="1924150"/>
                <a:ext cx="1475" cy="3050"/>
              </a:xfrm>
              <a:custGeom>
                <a:avLst/>
                <a:gdLst/>
                <a:ahLst/>
                <a:cxnLst/>
                <a:rect l="l" t="t" r="r" b="b"/>
                <a:pathLst>
                  <a:path w="59" h="122" extrusionOk="0">
                    <a:moveTo>
                      <a:pt x="13" y="1"/>
                    </a:moveTo>
                    <a:cubicBezTo>
                      <a:pt x="9" y="1"/>
                      <a:pt x="5" y="2"/>
                      <a:pt x="1" y="3"/>
                    </a:cubicBezTo>
                    <a:cubicBezTo>
                      <a:pt x="10" y="43"/>
                      <a:pt x="19" y="82"/>
                      <a:pt x="24" y="121"/>
                    </a:cubicBezTo>
                    <a:cubicBezTo>
                      <a:pt x="35" y="89"/>
                      <a:pt x="45" y="59"/>
                      <a:pt x="59" y="26"/>
                    </a:cubicBezTo>
                    <a:cubicBezTo>
                      <a:pt x="42" y="10"/>
                      <a:pt x="27"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67" name="Google Shape;3567;p37"/>
              <p:cNvSpPr/>
              <p:nvPr/>
            </p:nvSpPr>
            <p:spPr>
              <a:xfrm>
                <a:off x="5046350" y="2175450"/>
                <a:ext cx="6000" cy="5775"/>
              </a:xfrm>
              <a:custGeom>
                <a:avLst/>
                <a:gdLst/>
                <a:ahLst/>
                <a:cxnLst/>
                <a:rect l="l" t="t" r="r" b="b"/>
                <a:pathLst>
                  <a:path w="240" h="231" extrusionOk="0">
                    <a:moveTo>
                      <a:pt x="61" y="0"/>
                    </a:moveTo>
                    <a:cubicBezTo>
                      <a:pt x="38" y="0"/>
                      <a:pt x="18" y="18"/>
                      <a:pt x="1" y="59"/>
                    </a:cubicBezTo>
                    <a:lnTo>
                      <a:pt x="240" y="230"/>
                    </a:lnTo>
                    <a:cubicBezTo>
                      <a:pt x="175" y="97"/>
                      <a:pt x="112"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68" name="Google Shape;3568;p37"/>
              <p:cNvSpPr/>
              <p:nvPr/>
            </p:nvSpPr>
            <p:spPr>
              <a:xfrm>
                <a:off x="5039050" y="2160000"/>
                <a:ext cx="6700" cy="16525"/>
              </a:xfrm>
              <a:custGeom>
                <a:avLst/>
                <a:gdLst/>
                <a:ahLst/>
                <a:cxnLst/>
                <a:rect l="l" t="t" r="r" b="b"/>
                <a:pathLst>
                  <a:path w="268" h="661" extrusionOk="0">
                    <a:moveTo>
                      <a:pt x="103" y="1"/>
                    </a:moveTo>
                    <a:cubicBezTo>
                      <a:pt x="71" y="1"/>
                      <a:pt x="51" y="77"/>
                      <a:pt x="14" y="77"/>
                    </a:cubicBezTo>
                    <a:cubicBezTo>
                      <a:pt x="10" y="77"/>
                      <a:pt x="5" y="76"/>
                      <a:pt x="1" y="74"/>
                    </a:cubicBezTo>
                    <a:lnTo>
                      <a:pt x="1" y="74"/>
                    </a:lnTo>
                    <a:cubicBezTo>
                      <a:pt x="52" y="276"/>
                      <a:pt x="93" y="431"/>
                      <a:pt x="124" y="554"/>
                    </a:cubicBezTo>
                    <a:lnTo>
                      <a:pt x="267" y="660"/>
                    </a:lnTo>
                    <a:lnTo>
                      <a:pt x="184" y="127"/>
                    </a:lnTo>
                    <a:cubicBezTo>
                      <a:pt x="147" y="30"/>
                      <a:pt x="122" y="1"/>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69" name="Google Shape;3569;p37"/>
              <p:cNvSpPr/>
              <p:nvPr/>
            </p:nvSpPr>
            <p:spPr>
              <a:xfrm>
                <a:off x="5019925" y="2144575"/>
                <a:ext cx="11400" cy="9700"/>
              </a:xfrm>
              <a:custGeom>
                <a:avLst/>
                <a:gdLst/>
                <a:ahLst/>
                <a:cxnLst/>
                <a:rect l="l" t="t" r="r" b="b"/>
                <a:pathLst>
                  <a:path w="456" h="388" extrusionOk="0">
                    <a:moveTo>
                      <a:pt x="36" y="0"/>
                    </a:moveTo>
                    <a:lnTo>
                      <a:pt x="1" y="46"/>
                    </a:lnTo>
                    <a:lnTo>
                      <a:pt x="251" y="387"/>
                    </a:lnTo>
                    <a:cubicBezTo>
                      <a:pt x="286" y="339"/>
                      <a:pt x="365" y="320"/>
                      <a:pt x="455" y="294"/>
                    </a:cubicBez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70" name="Google Shape;3570;p37"/>
              <p:cNvSpPr/>
              <p:nvPr/>
            </p:nvSpPr>
            <p:spPr>
              <a:xfrm>
                <a:off x="4987250" y="2125575"/>
                <a:ext cx="51600" cy="45625"/>
              </a:xfrm>
              <a:custGeom>
                <a:avLst/>
                <a:gdLst/>
                <a:ahLst/>
                <a:cxnLst/>
                <a:rect l="l" t="t" r="r" b="b"/>
                <a:pathLst>
                  <a:path w="2064" h="1825" extrusionOk="0">
                    <a:moveTo>
                      <a:pt x="169" y="1"/>
                    </a:moveTo>
                    <a:cubicBezTo>
                      <a:pt x="65" y="1"/>
                      <a:pt x="150" y="350"/>
                      <a:pt x="4" y="350"/>
                    </a:cubicBezTo>
                    <a:cubicBezTo>
                      <a:pt x="3" y="350"/>
                      <a:pt x="1" y="350"/>
                      <a:pt x="0" y="350"/>
                    </a:cubicBezTo>
                    <a:lnTo>
                      <a:pt x="0" y="350"/>
                    </a:lnTo>
                    <a:cubicBezTo>
                      <a:pt x="645" y="813"/>
                      <a:pt x="1289" y="1277"/>
                      <a:pt x="1910" y="1724"/>
                    </a:cubicBezTo>
                    <a:cubicBezTo>
                      <a:pt x="1911" y="1724"/>
                      <a:pt x="1912" y="1724"/>
                      <a:pt x="1913" y="1724"/>
                    </a:cubicBezTo>
                    <a:cubicBezTo>
                      <a:pt x="1922" y="1724"/>
                      <a:pt x="1935" y="1737"/>
                      <a:pt x="1950" y="1755"/>
                    </a:cubicBezTo>
                    <a:lnTo>
                      <a:pt x="2047" y="1824"/>
                    </a:lnTo>
                    <a:cubicBezTo>
                      <a:pt x="2059" y="1806"/>
                      <a:pt x="2063" y="1785"/>
                      <a:pt x="2061" y="1764"/>
                    </a:cubicBezTo>
                    <a:cubicBezTo>
                      <a:pt x="1957" y="1553"/>
                      <a:pt x="1853" y="1349"/>
                      <a:pt x="1778" y="1249"/>
                    </a:cubicBezTo>
                    <a:lnTo>
                      <a:pt x="1776" y="1312"/>
                    </a:lnTo>
                    <a:cubicBezTo>
                      <a:pt x="1586" y="1275"/>
                      <a:pt x="1428" y="1092"/>
                      <a:pt x="1254" y="700"/>
                    </a:cubicBezTo>
                    <a:lnTo>
                      <a:pt x="1018" y="533"/>
                    </a:lnTo>
                    <a:lnTo>
                      <a:pt x="930" y="883"/>
                    </a:lnTo>
                    <a:cubicBezTo>
                      <a:pt x="926" y="884"/>
                      <a:pt x="922" y="885"/>
                      <a:pt x="918" y="885"/>
                    </a:cubicBezTo>
                    <a:cubicBezTo>
                      <a:pt x="845" y="885"/>
                      <a:pt x="750" y="628"/>
                      <a:pt x="724" y="405"/>
                    </a:cubicBezTo>
                    <a:cubicBezTo>
                      <a:pt x="699" y="453"/>
                      <a:pt x="670" y="470"/>
                      <a:pt x="639" y="470"/>
                    </a:cubicBezTo>
                    <a:cubicBezTo>
                      <a:pt x="558" y="470"/>
                      <a:pt x="461" y="351"/>
                      <a:pt x="377" y="351"/>
                    </a:cubicBezTo>
                    <a:cubicBezTo>
                      <a:pt x="338" y="351"/>
                      <a:pt x="302" y="376"/>
                      <a:pt x="272" y="449"/>
                    </a:cubicBezTo>
                    <a:lnTo>
                      <a:pt x="285" y="74"/>
                    </a:lnTo>
                    <a:cubicBezTo>
                      <a:pt x="231" y="22"/>
                      <a:pt x="194" y="1"/>
                      <a:pt x="1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71" name="Google Shape;3571;p37"/>
              <p:cNvSpPr/>
              <p:nvPr/>
            </p:nvSpPr>
            <p:spPr>
              <a:xfrm>
                <a:off x="4806550" y="1935050"/>
                <a:ext cx="289800" cy="335875"/>
              </a:xfrm>
              <a:custGeom>
                <a:avLst/>
                <a:gdLst/>
                <a:ahLst/>
                <a:cxnLst/>
                <a:rect l="l" t="t" r="r" b="b"/>
                <a:pathLst>
                  <a:path w="11592" h="13435" extrusionOk="0">
                    <a:moveTo>
                      <a:pt x="1119" y="3179"/>
                    </a:moveTo>
                    <a:lnTo>
                      <a:pt x="1119" y="3179"/>
                    </a:lnTo>
                    <a:cubicBezTo>
                      <a:pt x="1119" y="3179"/>
                      <a:pt x="1119" y="3179"/>
                      <a:pt x="1120" y="3179"/>
                    </a:cubicBezTo>
                    <a:cubicBezTo>
                      <a:pt x="1119" y="3179"/>
                      <a:pt x="1119" y="3179"/>
                      <a:pt x="1119" y="3179"/>
                    </a:cubicBezTo>
                    <a:close/>
                    <a:moveTo>
                      <a:pt x="561" y="2912"/>
                    </a:moveTo>
                    <a:lnTo>
                      <a:pt x="846" y="3364"/>
                    </a:lnTo>
                    <a:lnTo>
                      <a:pt x="628" y="3135"/>
                    </a:lnTo>
                    <a:lnTo>
                      <a:pt x="561" y="2912"/>
                    </a:lnTo>
                    <a:close/>
                    <a:moveTo>
                      <a:pt x="2753" y="9315"/>
                    </a:moveTo>
                    <a:cubicBezTo>
                      <a:pt x="2771" y="9315"/>
                      <a:pt x="2806" y="9380"/>
                      <a:pt x="2877" y="9478"/>
                    </a:cubicBezTo>
                    <a:lnTo>
                      <a:pt x="2726" y="9533"/>
                    </a:lnTo>
                    <a:cubicBezTo>
                      <a:pt x="2732" y="9378"/>
                      <a:pt x="2734" y="9315"/>
                      <a:pt x="2753" y="9315"/>
                    </a:cubicBezTo>
                    <a:close/>
                    <a:moveTo>
                      <a:pt x="737" y="1"/>
                    </a:moveTo>
                    <a:lnTo>
                      <a:pt x="737" y="1"/>
                    </a:lnTo>
                    <a:cubicBezTo>
                      <a:pt x="767" y="237"/>
                      <a:pt x="758" y="488"/>
                      <a:pt x="897" y="810"/>
                    </a:cubicBezTo>
                    <a:cubicBezTo>
                      <a:pt x="810" y="626"/>
                      <a:pt x="693" y="517"/>
                      <a:pt x="609" y="517"/>
                    </a:cubicBezTo>
                    <a:cubicBezTo>
                      <a:pt x="594" y="517"/>
                      <a:pt x="580" y="520"/>
                      <a:pt x="568" y="527"/>
                    </a:cubicBezTo>
                    <a:cubicBezTo>
                      <a:pt x="547" y="610"/>
                      <a:pt x="524" y="694"/>
                      <a:pt x="505" y="777"/>
                    </a:cubicBezTo>
                    <a:cubicBezTo>
                      <a:pt x="508" y="812"/>
                      <a:pt x="512" y="849"/>
                      <a:pt x="519" y="889"/>
                    </a:cubicBezTo>
                    <a:cubicBezTo>
                      <a:pt x="542" y="880"/>
                      <a:pt x="567" y="847"/>
                      <a:pt x="600" y="847"/>
                    </a:cubicBezTo>
                    <a:cubicBezTo>
                      <a:pt x="620" y="847"/>
                      <a:pt x="643" y="859"/>
                      <a:pt x="670" y="896"/>
                    </a:cubicBezTo>
                    <a:cubicBezTo>
                      <a:pt x="659" y="886"/>
                      <a:pt x="649" y="881"/>
                      <a:pt x="640" y="881"/>
                    </a:cubicBezTo>
                    <a:cubicBezTo>
                      <a:pt x="554" y="881"/>
                      <a:pt x="525" y="1270"/>
                      <a:pt x="424" y="1270"/>
                    </a:cubicBezTo>
                    <a:cubicBezTo>
                      <a:pt x="417" y="1270"/>
                      <a:pt x="409" y="1268"/>
                      <a:pt x="401" y="1264"/>
                    </a:cubicBezTo>
                    <a:cubicBezTo>
                      <a:pt x="371" y="1419"/>
                      <a:pt x="345" y="1575"/>
                      <a:pt x="322" y="1730"/>
                    </a:cubicBezTo>
                    <a:cubicBezTo>
                      <a:pt x="342" y="1679"/>
                      <a:pt x="356" y="1620"/>
                      <a:pt x="380" y="1620"/>
                    </a:cubicBezTo>
                    <a:cubicBezTo>
                      <a:pt x="406" y="1620"/>
                      <a:pt x="446" y="1695"/>
                      <a:pt x="519" y="1941"/>
                    </a:cubicBezTo>
                    <a:lnTo>
                      <a:pt x="311" y="1807"/>
                    </a:lnTo>
                    <a:cubicBezTo>
                      <a:pt x="281" y="2022"/>
                      <a:pt x="257" y="2235"/>
                      <a:pt x="241" y="2451"/>
                    </a:cubicBezTo>
                    <a:cubicBezTo>
                      <a:pt x="250" y="2474"/>
                      <a:pt x="262" y="2500"/>
                      <a:pt x="274" y="2525"/>
                    </a:cubicBezTo>
                    <a:lnTo>
                      <a:pt x="239" y="2456"/>
                    </a:lnTo>
                    <a:cubicBezTo>
                      <a:pt x="236" y="2486"/>
                      <a:pt x="234" y="2518"/>
                      <a:pt x="232" y="2548"/>
                    </a:cubicBezTo>
                    <a:cubicBezTo>
                      <a:pt x="199" y="2556"/>
                      <a:pt x="173" y="2560"/>
                      <a:pt x="156" y="2560"/>
                    </a:cubicBezTo>
                    <a:cubicBezTo>
                      <a:pt x="141" y="2560"/>
                      <a:pt x="132" y="2557"/>
                      <a:pt x="130" y="2551"/>
                    </a:cubicBezTo>
                    <a:lnTo>
                      <a:pt x="130" y="2551"/>
                    </a:lnTo>
                    <a:cubicBezTo>
                      <a:pt x="146" y="2641"/>
                      <a:pt x="176" y="2727"/>
                      <a:pt x="216" y="2808"/>
                    </a:cubicBezTo>
                    <a:cubicBezTo>
                      <a:pt x="216" y="2817"/>
                      <a:pt x="216" y="2824"/>
                      <a:pt x="216" y="2831"/>
                    </a:cubicBezTo>
                    <a:cubicBezTo>
                      <a:pt x="199" y="2813"/>
                      <a:pt x="169" y="2780"/>
                      <a:pt x="123" y="2729"/>
                    </a:cubicBezTo>
                    <a:lnTo>
                      <a:pt x="123" y="2729"/>
                    </a:lnTo>
                    <a:cubicBezTo>
                      <a:pt x="0" y="2905"/>
                      <a:pt x="83" y="2947"/>
                      <a:pt x="211" y="3005"/>
                    </a:cubicBezTo>
                    <a:cubicBezTo>
                      <a:pt x="204" y="3235"/>
                      <a:pt x="206" y="3462"/>
                      <a:pt x="213" y="3689"/>
                    </a:cubicBezTo>
                    <a:lnTo>
                      <a:pt x="591" y="4204"/>
                    </a:lnTo>
                    <a:cubicBezTo>
                      <a:pt x="420" y="3770"/>
                      <a:pt x="176" y="3179"/>
                      <a:pt x="225" y="2915"/>
                    </a:cubicBezTo>
                    <a:lnTo>
                      <a:pt x="225" y="2915"/>
                    </a:lnTo>
                    <a:cubicBezTo>
                      <a:pt x="556" y="3102"/>
                      <a:pt x="561" y="3965"/>
                      <a:pt x="672" y="4048"/>
                    </a:cubicBezTo>
                    <a:cubicBezTo>
                      <a:pt x="874" y="5064"/>
                      <a:pt x="505" y="4816"/>
                      <a:pt x="336" y="4948"/>
                    </a:cubicBezTo>
                    <a:cubicBezTo>
                      <a:pt x="742" y="7502"/>
                      <a:pt x="2103" y="9881"/>
                      <a:pt x="4340" y="11749"/>
                    </a:cubicBezTo>
                    <a:cubicBezTo>
                      <a:pt x="5909" y="12915"/>
                      <a:pt x="7695" y="13435"/>
                      <a:pt x="9493" y="13435"/>
                    </a:cubicBezTo>
                    <a:cubicBezTo>
                      <a:pt x="10110" y="13435"/>
                      <a:pt x="10728" y="13373"/>
                      <a:pt x="11338" y="13256"/>
                    </a:cubicBezTo>
                    <a:lnTo>
                      <a:pt x="11290" y="13219"/>
                    </a:lnTo>
                    <a:lnTo>
                      <a:pt x="11350" y="13252"/>
                    </a:lnTo>
                    <a:cubicBezTo>
                      <a:pt x="11431" y="13235"/>
                      <a:pt x="11510" y="13222"/>
                      <a:pt x="11591" y="13203"/>
                    </a:cubicBezTo>
                    <a:cubicBezTo>
                      <a:pt x="11519" y="12902"/>
                      <a:pt x="11373" y="13122"/>
                      <a:pt x="11192" y="12825"/>
                    </a:cubicBezTo>
                    <a:lnTo>
                      <a:pt x="11190" y="12825"/>
                    </a:lnTo>
                    <a:cubicBezTo>
                      <a:pt x="11197" y="13040"/>
                      <a:pt x="11146" y="13104"/>
                      <a:pt x="11070" y="13104"/>
                    </a:cubicBezTo>
                    <a:cubicBezTo>
                      <a:pt x="10954" y="13104"/>
                      <a:pt x="10782" y="12957"/>
                      <a:pt x="10668" y="12957"/>
                    </a:cubicBezTo>
                    <a:cubicBezTo>
                      <a:pt x="10666" y="12957"/>
                      <a:pt x="10664" y="12957"/>
                      <a:pt x="10662" y="12957"/>
                    </a:cubicBezTo>
                    <a:cubicBezTo>
                      <a:pt x="10627" y="13132"/>
                      <a:pt x="10590" y="13202"/>
                      <a:pt x="10551" y="13202"/>
                    </a:cubicBezTo>
                    <a:cubicBezTo>
                      <a:pt x="10496" y="13202"/>
                      <a:pt x="10436" y="13069"/>
                      <a:pt x="10372" y="12895"/>
                    </a:cubicBezTo>
                    <a:cubicBezTo>
                      <a:pt x="10285" y="12897"/>
                      <a:pt x="10199" y="12898"/>
                      <a:pt x="10114" y="12898"/>
                    </a:cubicBezTo>
                    <a:cubicBezTo>
                      <a:pt x="10008" y="12898"/>
                      <a:pt x="9904" y="12896"/>
                      <a:pt x="9799" y="12892"/>
                    </a:cubicBezTo>
                    <a:lnTo>
                      <a:pt x="9799" y="12904"/>
                    </a:lnTo>
                    <a:lnTo>
                      <a:pt x="9795" y="12892"/>
                    </a:lnTo>
                    <a:cubicBezTo>
                      <a:pt x="9621" y="12885"/>
                      <a:pt x="9447" y="12874"/>
                      <a:pt x="9278" y="12855"/>
                    </a:cubicBezTo>
                    <a:lnTo>
                      <a:pt x="9229" y="13177"/>
                    </a:lnTo>
                    <a:lnTo>
                      <a:pt x="9236" y="12992"/>
                    </a:lnTo>
                    <a:cubicBezTo>
                      <a:pt x="9213" y="12936"/>
                      <a:pt x="9189" y="12888"/>
                      <a:pt x="9166" y="12844"/>
                    </a:cubicBezTo>
                    <a:cubicBezTo>
                      <a:pt x="7729" y="12672"/>
                      <a:pt x="6331" y="12102"/>
                      <a:pt x="5109" y="11061"/>
                    </a:cubicBezTo>
                    <a:cubicBezTo>
                      <a:pt x="4625" y="10743"/>
                      <a:pt x="4164" y="10386"/>
                      <a:pt x="3735" y="9997"/>
                    </a:cubicBezTo>
                    <a:cubicBezTo>
                      <a:pt x="3519" y="9950"/>
                      <a:pt x="3283" y="9899"/>
                      <a:pt x="3130" y="9691"/>
                    </a:cubicBezTo>
                    <a:lnTo>
                      <a:pt x="3130" y="9691"/>
                    </a:lnTo>
                    <a:cubicBezTo>
                      <a:pt x="3199" y="9851"/>
                      <a:pt x="3195" y="9978"/>
                      <a:pt x="3227" y="10152"/>
                    </a:cubicBezTo>
                    <a:cubicBezTo>
                      <a:pt x="3014" y="10015"/>
                      <a:pt x="2963" y="9570"/>
                      <a:pt x="2909" y="9151"/>
                    </a:cubicBezTo>
                    <a:cubicBezTo>
                      <a:pt x="2172" y="8307"/>
                      <a:pt x="1593" y="7336"/>
                      <a:pt x="1203" y="6285"/>
                    </a:cubicBezTo>
                    <a:lnTo>
                      <a:pt x="1189" y="6269"/>
                    </a:lnTo>
                    <a:lnTo>
                      <a:pt x="1189" y="6251"/>
                    </a:lnTo>
                    <a:cubicBezTo>
                      <a:pt x="853" y="5330"/>
                      <a:pt x="670" y="4359"/>
                      <a:pt x="644" y="3378"/>
                    </a:cubicBezTo>
                    <a:lnTo>
                      <a:pt x="644" y="3378"/>
                    </a:lnTo>
                    <a:cubicBezTo>
                      <a:pt x="1018" y="3575"/>
                      <a:pt x="2307" y="4468"/>
                      <a:pt x="3946" y="5627"/>
                    </a:cubicBezTo>
                    <a:cubicBezTo>
                      <a:pt x="3952" y="5562"/>
                      <a:pt x="3957" y="5496"/>
                      <a:pt x="3955" y="5429"/>
                    </a:cubicBezTo>
                    <a:lnTo>
                      <a:pt x="3955" y="5429"/>
                    </a:lnTo>
                    <a:cubicBezTo>
                      <a:pt x="3958" y="5517"/>
                      <a:pt x="3981" y="5606"/>
                      <a:pt x="4024" y="5683"/>
                    </a:cubicBezTo>
                    <a:cubicBezTo>
                      <a:pt x="4094" y="5731"/>
                      <a:pt x="4166" y="5782"/>
                      <a:pt x="4238" y="5833"/>
                    </a:cubicBezTo>
                    <a:cubicBezTo>
                      <a:pt x="4166" y="5615"/>
                      <a:pt x="4303" y="5708"/>
                      <a:pt x="4203" y="5340"/>
                    </a:cubicBezTo>
                    <a:cubicBezTo>
                      <a:pt x="2405" y="4094"/>
                      <a:pt x="1084" y="3178"/>
                      <a:pt x="1116" y="3178"/>
                    </a:cubicBezTo>
                    <a:lnTo>
                      <a:pt x="1116" y="3178"/>
                    </a:lnTo>
                    <a:cubicBezTo>
                      <a:pt x="1117" y="3178"/>
                      <a:pt x="1118" y="3178"/>
                      <a:pt x="1119" y="3179"/>
                    </a:cubicBezTo>
                    <a:lnTo>
                      <a:pt x="1119" y="3179"/>
                    </a:lnTo>
                    <a:cubicBezTo>
                      <a:pt x="1101" y="3169"/>
                      <a:pt x="1238" y="3084"/>
                      <a:pt x="1500" y="2940"/>
                    </a:cubicBezTo>
                    <a:cubicBezTo>
                      <a:pt x="1512" y="2807"/>
                      <a:pt x="1513" y="2665"/>
                      <a:pt x="1576" y="2665"/>
                    </a:cubicBezTo>
                    <a:cubicBezTo>
                      <a:pt x="1610" y="2665"/>
                      <a:pt x="1661" y="2705"/>
                      <a:pt x="1741" y="2810"/>
                    </a:cubicBezTo>
                    <a:cubicBezTo>
                      <a:pt x="1980" y="2683"/>
                      <a:pt x="2281" y="2525"/>
                      <a:pt x="2631" y="2347"/>
                    </a:cubicBezTo>
                    <a:cubicBezTo>
                      <a:pt x="2627" y="2266"/>
                      <a:pt x="2622" y="2190"/>
                      <a:pt x="2642" y="2190"/>
                    </a:cubicBezTo>
                    <a:cubicBezTo>
                      <a:pt x="2654" y="2190"/>
                      <a:pt x="2677" y="2221"/>
                      <a:pt x="2717" y="2300"/>
                    </a:cubicBezTo>
                    <a:lnTo>
                      <a:pt x="2833" y="2242"/>
                    </a:lnTo>
                    <a:cubicBezTo>
                      <a:pt x="2754" y="2092"/>
                      <a:pt x="2685" y="1936"/>
                      <a:pt x="2624" y="1776"/>
                    </a:cubicBezTo>
                    <a:cubicBezTo>
                      <a:pt x="2603" y="1769"/>
                      <a:pt x="2583" y="1766"/>
                      <a:pt x="2564" y="1766"/>
                    </a:cubicBezTo>
                    <a:cubicBezTo>
                      <a:pt x="2417" y="1766"/>
                      <a:pt x="2326" y="1962"/>
                      <a:pt x="2221" y="1962"/>
                    </a:cubicBezTo>
                    <a:cubicBezTo>
                      <a:pt x="2173" y="1962"/>
                      <a:pt x="2122" y="1920"/>
                      <a:pt x="2061" y="1800"/>
                    </a:cubicBezTo>
                    <a:lnTo>
                      <a:pt x="2214" y="1744"/>
                    </a:lnTo>
                    <a:cubicBezTo>
                      <a:pt x="2212" y="1737"/>
                      <a:pt x="2207" y="1732"/>
                      <a:pt x="2205" y="1725"/>
                    </a:cubicBezTo>
                    <a:cubicBezTo>
                      <a:pt x="1560" y="2018"/>
                      <a:pt x="1029" y="2249"/>
                      <a:pt x="668" y="2395"/>
                    </a:cubicBezTo>
                    <a:cubicBezTo>
                      <a:pt x="728" y="1623"/>
                      <a:pt x="876" y="863"/>
                      <a:pt x="1110" y="128"/>
                    </a:cubicBezTo>
                    <a:cubicBezTo>
                      <a:pt x="988" y="105"/>
                      <a:pt x="913" y="63"/>
                      <a:pt x="7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72" name="Google Shape;3572;p37"/>
              <p:cNvSpPr/>
              <p:nvPr/>
            </p:nvSpPr>
            <p:spPr>
              <a:xfrm>
                <a:off x="4811925" y="2028375"/>
                <a:ext cx="3050" cy="6400"/>
              </a:xfrm>
              <a:custGeom>
                <a:avLst/>
                <a:gdLst/>
                <a:ahLst/>
                <a:cxnLst/>
                <a:rect l="l" t="t" r="r" b="b"/>
                <a:pathLst>
                  <a:path w="122" h="256" extrusionOk="0">
                    <a:moveTo>
                      <a:pt x="1" y="0"/>
                    </a:moveTo>
                    <a:cubicBezTo>
                      <a:pt x="3" y="65"/>
                      <a:pt x="5" y="132"/>
                      <a:pt x="10" y="197"/>
                    </a:cubicBezTo>
                    <a:cubicBezTo>
                      <a:pt x="40" y="230"/>
                      <a:pt x="79" y="248"/>
                      <a:pt x="121" y="25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73" name="Google Shape;3573;p37"/>
              <p:cNvSpPr/>
              <p:nvPr/>
            </p:nvSpPr>
            <p:spPr>
              <a:xfrm>
                <a:off x="4873350" y="1772825"/>
                <a:ext cx="438350" cy="300900"/>
              </a:xfrm>
              <a:custGeom>
                <a:avLst/>
                <a:gdLst/>
                <a:ahLst/>
                <a:cxnLst/>
                <a:rect l="l" t="t" r="r" b="b"/>
                <a:pathLst>
                  <a:path w="17534" h="12036" extrusionOk="0">
                    <a:moveTo>
                      <a:pt x="16370" y="6538"/>
                    </a:moveTo>
                    <a:cubicBezTo>
                      <a:pt x="16404" y="6538"/>
                      <a:pt x="16475" y="6629"/>
                      <a:pt x="16535" y="6745"/>
                    </a:cubicBezTo>
                    <a:lnTo>
                      <a:pt x="16384" y="6740"/>
                    </a:lnTo>
                    <a:cubicBezTo>
                      <a:pt x="16340" y="6594"/>
                      <a:pt x="16343" y="6538"/>
                      <a:pt x="16370" y="6538"/>
                    </a:cubicBezTo>
                    <a:close/>
                    <a:moveTo>
                      <a:pt x="16695" y="7491"/>
                    </a:moveTo>
                    <a:cubicBezTo>
                      <a:pt x="16696" y="7492"/>
                      <a:pt x="16697" y="7493"/>
                      <a:pt x="16698" y="7493"/>
                    </a:cubicBezTo>
                    <a:lnTo>
                      <a:pt x="16698" y="7493"/>
                    </a:lnTo>
                    <a:cubicBezTo>
                      <a:pt x="16697" y="7493"/>
                      <a:pt x="16696" y="7492"/>
                      <a:pt x="16695" y="7491"/>
                    </a:cubicBezTo>
                    <a:close/>
                    <a:moveTo>
                      <a:pt x="16866" y="8085"/>
                    </a:moveTo>
                    <a:lnTo>
                      <a:pt x="16933" y="8145"/>
                    </a:lnTo>
                    <a:cubicBezTo>
                      <a:pt x="16930" y="8146"/>
                      <a:pt x="16926" y="8147"/>
                      <a:pt x="16923" y="8147"/>
                    </a:cubicBezTo>
                    <a:cubicBezTo>
                      <a:pt x="16902" y="8147"/>
                      <a:pt x="16884" y="8123"/>
                      <a:pt x="16866" y="8085"/>
                    </a:cubicBezTo>
                    <a:close/>
                    <a:moveTo>
                      <a:pt x="7918" y="1"/>
                    </a:moveTo>
                    <a:cubicBezTo>
                      <a:pt x="5900" y="1"/>
                      <a:pt x="3907" y="567"/>
                      <a:pt x="2157" y="1575"/>
                    </a:cubicBezTo>
                    <a:cubicBezTo>
                      <a:pt x="2199" y="1733"/>
                      <a:pt x="2240" y="1909"/>
                      <a:pt x="2287" y="2057"/>
                    </a:cubicBezTo>
                    <a:cubicBezTo>
                      <a:pt x="3935" y="1090"/>
                      <a:pt x="5794" y="524"/>
                      <a:pt x="7631" y="524"/>
                    </a:cubicBezTo>
                    <a:cubicBezTo>
                      <a:pt x="9320" y="524"/>
                      <a:pt x="10990" y="1002"/>
                      <a:pt x="12461" y="2085"/>
                    </a:cubicBezTo>
                    <a:cubicBezTo>
                      <a:pt x="10941" y="2757"/>
                      <a:pt x="5497" y="5423"/>
                      <a:pt x="1605" y="7255"/>
                    </a:cubicBezTo>
                    <a:cubicBezTo>
                      <a:pt x="1603" y="7285"/>
                      <a:pt x="1601" y="7315"/>
                      <a:pt x="1596" y="7345"/>
                    </a:cubicBezTo>
                    <a:cubicBezTo>
                      <a:pt x="1580" y="7324"/>
                      <a:pt x="1568" y="7301"/>
                      <a:pt x="1552" y="7278"/>
                    </a:cubicBezTo>
                    <a:cubicBezTo>
                      <a:pt x="998" y="7540"/>
                      <a:pt x="476" y="7783"/>
                      <a:pt x="1" y="8001"/>
                    </a:cubicBezTo>
                    <a:cubicBezTo>
                      <a:pt x="158" y="8253"/>
                      <a:pt x="316" y="8526"/>
                      <a:pt x="437" y="8526"/>
                    </a:cubicBezTo>
                    <a:cubicBezTo>
                      <a:pt x="479" y="8526"/>
                      <a:pt x="517" y="8493"/>
                      <a:pt x="548" y="8416"/>
                    </a:cubicBezTo>
                    <a:cubicBezTo>
                      <a:pt x="614" y="8349"/>
                      <a:pt x="694" y="8321"/>
                      <a:pt x="784" y="8321"/>
                    </a:cubicBezTo>
                    <a:cubicBezTo>
                      <a:pt x="830" y="8321"/>
                      <a:pt x="878" y="8328"/>
                      <a:pt x="928" y="8342"/>
                    </a:cubicBezTo>
                    <a:cubicBezTo>
                      <a:pt x="1181" y="8212"/>
                      <a:pt x="1452" y="8075"/>
                      <a:pt x="1730" y="7932"/>
                    </a:cubicBezTo>
                    <a:cubicBezTo>
                      <a:pt x="1744" y="7892"/>
                      <a:pt x="1763" y="7862"/>
                      <a:pt x="1798" y="7862"/>
                    </a:cubicBezTo>
                    <a:cubicBezTo>
                      <a:pt x="1810" y="7862"/>
                      <a:pt x="1823" y="7866"/>
                      <a:pt x="1839" y="7874"/>
                    </a:cubicBezTo>
                    <a:cubicBezTo>
                      <a:pt x="1839" y="7874"/>
                      <a:pt x="1839" y="7876"/>
                      <a:pt x="1839" y="7876"/>
                    </a:cubicBezTo>
                    <a:cubicBezTo>
                      <a:pt x="2192" y="7697"/>
                      <a:pt x="2560" y="7512"/>
                      <a:pt x="2940" y="7317"/>
                    </a:cubicBezTo>
                    <a:cubicBezTo>
                      <a:pt x="2996" y="7171"/>
                      <a:pt x="3062" y="7052"/>
                      <a:pt x="3176" y="7052"/>
                    </a:cubicBezTo>
                    <a:cubicBezTo>
                      <a:pt x="3210" y="7052"/>
                      <a:pt x="3248" y="7062"/>
                      <a:pt x="3291" y="7085"/>
                    </a:cubicBezTo>
                    <a:cubicBezTo>
                      <a:pt x="3258" y="6974"/>
                      <a:pt x="3228" y="6800"/>
                      <a:pt x="3156" y="6703"/>
                    </a:cubicBezTo>
                    <a:lnTo>
                      <a:pt x="3156" y="6703"/>
                    </a:lnTo>
                    <a:lnTo>
                      <a:pt x="3411" y="6856"/>
                    </a:lnTo>
                    <a:lnTo>
                      <a:pt x="3367" y="7102"/>
                    </a:lnTo>
                    <a:lnTo>
                      <a:pt x="4556" y="6501"/>
                    </a:lnTo>
                    <a:cubicBezTo>
                      <a:pt x="4491" y="6464"/>
                      <a:pt x="4426" y="6462"/>
                      <a:pt x="4366" y="6376"/>
                    </a:cubicBezTo>
                    <a:lnTo>
                      <a:pt x="4366" y="6376"/>
                    </a:lnTo>
                    <a:cubicBezTo>
                      <a:pt x="4383" y="6389"/>
                      <a:pt x="4403" y="6393"/>
                      <a:pt x="4425" y="6393"/>
                    </a:cubicBezTo>
                    <a:cubicBezTo>
                      <a:pt x="4468" y="6393"/>
                      <a:pt x="4518" y="6376"/>
                      <a:pt x="4563" y="6376"/>
                    </a:cubicBezTo>
                    <a:cubicBezTo>
                      <a:pt x="4605" y="6376"/>
                      <a:pt x="4642" y="6390"/>
                      <a:pt x="4665" y="6446"/>
                    </a:cubicBezTo>
                    <a:cubicBezTo>
                      <a:pt x="4758" y="6399"/>
                      <a:pt x="4853" y="6351"/>
                      <a:pt x="4946" y="6304"/>
                    </a:cubicBezTo>
                    <a:cubicBezTo>
                      <a:pt x="4967" y="6179"/>
                      <a:pt x="4990" y="6061"/>
                      <a:pt x="5018" y="5950"/>
                    </a:cubicBezTo>
                    <a:lnTo>
                      <a:pt x="5268" y="6140"/>
                    </a:lnTo>
                    <a:cubicBezTo>
                      <a:pt x="6114" y="5711"/>
                      <a:pt x="6967" y="5277"/>
                      <a:pt x="7776" y="4865"/>
                    </a:cubicBezTo>
                    <a:lnTo>
                      <a:pt x="7760" y="4684"/>
                    </a:lnTo>
                    <a:lnTo>
                      <a:pt x="7862" y="4821"/>
                    </a:lnTo>
                    <a:cubicBezTo>
                      <a:pt x="10271" y="3587"/>
                      <a:pt x="12288" y="2523"/>
                      <a:pt x="12638" y="2224"/>
                    </a:cubicBezTo>
                    <a:lnTo>
                      <a:pt x="12663" y="2243"/>
                    </a:lnTo>
                    <a:cubicBezTo>
                      <a:pt x="12526" y="2859"/>
                      <a:pt x="12176" y="6395"/>
                      <a:pt x="11842" y="10032"/>
                    </a:cubicBezTo>
                    <a:cubicBezTo>
                      <a:pt x="11967" y="9996"/>
                      <a:pt x="12100" y="9904"/>
                      <a:pt x="12248" y="9904"/>
                    </a:cubicBezTo>
                    <a:cubicBezTo>
                      <a:pt x="12282" y="9904"/>
                      <a:pt x="12317" y="9909"/>
                      <a:pt x="12352" y="9921"/>
                    </a:cubicBezTo>
                    <a:cubicBezTo>
                      <a:pt x="12424" y="9156"/>
                      <a:pt x="12494" y="8398"/>
                      <a:pt x="12563" y="7667"/>
                    </a:cubicBezTo>
                    <a:cubicBezTo>
                      <a:pt x="12540" y="7612"/>
                      <a:pt x="12531" y="7551"/>
                      <a:pt x="12533" y="7491"/>
                    </a:cubicBezTo>
                    <a:lnTo>
                      <a:pt x="12533" y="7491"/>
                    </a:lnTo>
                    <a:cubicBezTo>
                      <a:pt x="12543" y="7517"/>
                      <a:pt x="12556" y="7544"/>
                      <a:pt x="12573" y="7568"/>
                    </a:cubicBezTo>
                    <a:cubicBezTo>
                      <a:pt x="12779" y="5351"/>
                      <a:pt x="12953" y="3430"/>
                      <a:pt x="13006" y="2512"/>
                    </a:cubicBezTo>
                    <a:cubicBezTo>
                      <a:pt x="14729" y="3831"/>
                      <a:pt x="15904" y="5474"/>
                      <a:pt x="16486" y="7257"/>
                    </a:cubicBezTo>
                    <a:cubicBezTo>
                      <a:pt x="16618" y="7222"/>
                      <a:pt x="16778" y="7234"/>
                      <a:pt x="16574" y="6606"/>
                    </a:cubicBezTo>
                    <a:lnTo>
                      <a:pt x="16574" y="6606"/>
                    </a:lnTo>
                    <a:lnTo>
                      <a:pt x="16748" y="7037"/>
                    </a:lnTo>
                    <a:cubicBezTo>
                      <a:pt x="16741" y="7036"/>
                      <a:pt x="16735" y="7035"/>
                      <a:pt x="16730" y="7035"/>
                    </a:cubicBezTo>
                    <a:cubicBezTo>
                      <a:pt x="16570" y="7035"/>
                      <a:pt x="16863" y="7515"/>
                      <a:pt x="16754" y="7515"/>
                    </a:cubicBezTo>
                    <a:cubicBezTo>
                      <a:pt x="16742" y="7515"/>
                      <a:pt x="16723" y="7508"/>
                      <a:pt x="16698" y="7493"/>
                    </a:cubicBezTo>
                    <a:lnTo>
                      <a:pt x="16698" y="7493"/>
                    </a:lnTo>
                    <a:cubicBezTo>
                      <a:pt x="16754" y="7535"/>
                      <a:pt x="16796" y="7928"/>
                      <a:pt x="16866" y="8085"/>
                    </a:cubicBezTo>
                    <a:lnTo>
                      <a:pt x="16787" y="8013"/>
                    </a:lnTo>
                    <a:cubicBezTo>
                      <a:pt x="16792" y="7892"/>
                      <a:pt x="16715" y="7799"/>
                      <a:pt x="16618" y="7704"/>
                    </a:cubicBezTo>
                    <a:lnTo>
                      <a:pt x="16618" y="7704"/>
                    </a:lnTo>
                    <a:cubicBezTo>
                      <a:pt x="16968" y="9017"/>
                      <a:pt x="16998" y="10394"/>
                      <a:pt x="16708" y="11722"/>
                    </a:cubicBezTo>
                    <a:cubicBezTo>
                      <a:pt x="16790" y="11829"/>
                      <a:pt x="16868" y="11933"/>
                      <a:pt x="16945" y="12035"/>
                    </a:cubicBezTo>
                    <a:cubicBezTo>
                      <a:pt x="16949" y="12035"/>
                      <a:pt x="16953" y="12035"/>
                      <a:pt x="16957" y="12035"/>
                    </a:cubicBezTo>
                    <a:cubicBezTo>
                      <a:pt x="17074" y="12035"/>
                      <a:pt x="17124" y="11940"/>
                      <a:pt x="17205" y="11815"/>
                    </a:cubicBezTo>
                    <a:cubicBezTo>
                      <a:pt x="17506" y="10505"/>
                      <a:pt x="17534" y="9149"/>
                      <a:pt x="17283" y="7827"/>
                    </a:cubicBezTo>
                    <a:lnTo>
                      <a:pt x="17144" y="7447"/>
                    </a:lnTo>
                    <a:cubicBezTo>
                      <a:pt x="17188" y="7306"/>
                      <a:pt x="17045" y="7113"/>
                      <a:pt x="17052" y="6926"/>
                    </a:cubicBezTo>
                    <a:lnTo>
                      <a:pt x="17052" y="6926"/>
                    </a:lnTo>
                    <a:cubicBezTo>
                      <a:pt x="17061" y="6935"/>
                      <a:pt x="17070" y="6942"/>
                      <a:pt x="17077" y="6951"/>
                    </a:cubicBezTo>
                    <a:cubicBezTo>
                      <a:pt x="16887" y="6283"/>
                      <a:pt x="16630" y="5639"/>
                      <a:pt x="16310" y="5025"/>
                    </a:cubicBezTo>
                    <a:lnTo>
                      <a:pt x="16224" y="4943"/>
                    </a:lnTo>
                    <a:cubicBezTo>
                      <a:pt x="16224" y="4906"/>
                      <a:pt x="16191" y="4825"/>
                      <a:pt x="16168" y="4758"/>
                    </a:cubicBezTo>
                    <a:cubicBezTo>
                      <a:pt x="15519" y="3603"/>
                      <a:pt x="14671" y="2574"/>
                      <a:pt x="13660" y="1719"/>
                    </a:cubicBezTo>
                    <a:cubicBezTo>
                      <a:pt x="11859" y="535"/>
                      <a:pt x="9877" y="1"/>
                      <a:pt x="79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74" name="Google Shape;3574;p37"/>
              <p:cNvSpPr/>
              <p:nvPr/>
            </p:nvSpPr>
            <p:spPr>
              <a:xfrm>
                <a:off x="5110625" y="2248600"/>
                <a:ext cx="22925" cy="12425"/>
              </a:xfrm>
              <a:custGeom>
                <a:avLst/>
                <a:gdLst/>
                <a:ahLst/>
                <a:cxnLst/>
                <a:rect l="l" t="t" r="r" b="b"/>
                <a:pathLst>
                  <a:path w="917" h="497" extrusionOk="0">
                    <a:moveTo>
                      <a:pt x="360" y="0"/>
                    </a:moveTo>
                    <a:cubicBezTo>
                      <a:pt x="265" y="28"/>
                      <a:pt x="168" y="54"/>
                      <a:pt x="73" y="79"/>
                    </a:cubicBezTo>
                    <a:cubicBezTo>
                      <a:pt x="117" y="167"/>
                      <a:pt x="168" y="251"/>
                      <a:pt x="226" y="332"/>
                    </a:cubicBezTo>
                    <a:lnTo>
                      <a:pt x="1" y="353"/>
                    </a:lnTo>
                    <a:cubicBezTo>
                      <a:pt x="24" y="401"/>
                      <a:pt x="49" y="450"/>
                      <a:pt x="80" y="496"/>
                    </a:cubicBezTo>
                    <a:cubicBezTo>
                      <a:pt x="362" y="415"/>
                      <a:pt x="641" y="325"/>
                      <a:pt x="916" y="220"/>
                    </a:cubicBezTo>
                    <a:cubicBezTo>
                      <a:pt x="871" y="123"/>
                      <a:pt x="833" y="89"/>
                      <a:pt x="799" y="89"/>
                    </a:cubicBezTo>
                    <a:cubicBezTo>
                      <a:pt x="719" y="89"/>
                      <a:pt x="658" y="277"/>
                      <a:pt x="567" y="277"/>
                    </a:cubicBezTo>
                    <a:cubicBezTo>
                      <a:pt x="513" y="277"/>
                      <a:pt x="447" y="211"/>
                      <a:pt x="3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75" name="Google Shape;3575;p37"/>
              <p:cNvSpPr/>
              <p:nvPr/>
            </p:nvSpPr>
            <p:spPr>
              <a:xfrm>
                <a:off x="5056800" y="2173425"/>
                <a:ext cx="64575" cy="56825"/>
              </a:xfrm>
              <a:custGeom>
                <a:avLst/>
                <a:gdLst/>
                <a:ahLst/>
                <a:cxnLst/>
                <a:rect l="l" t="t" r="r" b="b"/>
                <a:pathLst>
                  <a:path w="2583" h="2273" extrusionOk="0">
                    <a:moveTo>
                      <a:pt x="204" y="1"/>
                    </a:moveTo>
                    <a:cubicBezTo>
                      <a:pt x="155" y="179"/>
                      <a:pt x="0" y="184"/>
                      <a:pt x="2" y="443"/>
                    </a:cubicBezTo>
                    <a:lnTo>
                      <a:pt x="1254" y="1345"/>
                    </a:lnTo>
                    <a:cubicBezTo>
                      <a:pt x="1312" y="1229"/>
                      <a:pt x="1338" y="1033"/>
                      <a:pt x="1392" y="1033"/>
                    </a:cubicBezTo>
                    <a:cubicBezTo>
                      <a:pt x="1408" y="1033"/>
                      <a:pt x="1425" y="1048"/>
                      <a:pt x="1447" y="1085"/>
                    </a:cubicBezTo>
                    <a:cubicBezTo>
                      <a:pt x="1551" y="1292"/>
                      <a:pt x="1655" y="1565"/>
                      <a:pt x="1764" y="1586"/>
                    </a:cubicBezTo>
                    <a:lnTo>
                      <a:pt x="1665" y="1250"/>
                    </a:lnTo>
                    <a:lnTo>
                      <a:pt x="1665" y="1250"/>
                    </a:lnTo>
                    <a:cubicBezTo>
                      <a:pt x="1774" y="1334"/>
                      <a:pt x="1732" y="1475"/>
                      <a:pt x="1801" y="1633"/>
                    </a:cubicBezTo>
                    <a:lnTo>
                      <a:pt x="1544" y="1480"/>
                    </a:lnTo>
                    <a:lnTo>
                      <a:pt x="1544" y="1480"/>
                    </a:lnTo>
                    <a:cubicBezTo>
                      <a:pt x="1590" y="1531"/>
                      <a:pt x="1632" y="1584"/>
                      <a:pt x="1669" y="1644"/>
                    </a:cubicBezTo>
                    <a:lnTo>
                      <a:pt x="1941" y="1839"/>
                    </a:lnTo>
                    <a:lnTo>
                      <a:pt x="2017" y="1860"/>
                    </a:lnTo>
                    <a:lnTo>
                      <a:pt x="2022" y="1897"/>
                    </a:lnTo>
                    <a:cubicBezTo>
                      <a:pt x="2207" y="2031"/>
                      <a:pt x="2381" y="2156"/>
                      <a:pt x="2546" y="2272"/>
                    </a:cubicBezTo>
                    <a:cubicBezTo>
                      <a:pt x="2497" y="2136"/>
                      <a:pt x="2453" y="2041"/>
                      <a:pt x="2506" y="1802"/>
                    </a:cubicBezTo>
                    <a:cubicBezTo>
                      <a:pt x="2534" y="1774"/>
                      <a:pt x="2559" y="1742"/>
                      <a:pt x="2583" y="1707"/>
                    </a:cubicBezTo>
                    <a:cubicBezTo>
                      <a:pt x="1957" y="1245"/>
                      <a:pt x="1129" y="654"/>
                      <a:pt x="2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grpSp>
        <p:nvGrpSpPr>
          <p:cNvPr id="3576" name="Google Shape;3576;p37"/>
          <p:cNvGrpSpPr/>
          <p:nvPr/>
        </p:nvGrpSpPr>
        <p:grpSpPr>
          <a:xfrm rot="-5400000">
            <a:off x="713219" y="3415645"/>
            <a:ext cx="1039534" cy="1030209"/>
            <a:chOff x="6544600" y="3886125"/>
            <a:chExt cx="838875" cy="831350"/>
          </a:xfrm>
        </p:grpSpPr>
        <p:sp>
          <p:nvSpPr>
            <p:cNvPr id="3577" name="Google Shape;3577;p37"/>
            <p:cNvSpPr/>
            <p:nvPr/>
          </p:nvSpPr>
          <p:spPr>
            <a:xfrm>
              <a:off x="6637200" y="4284225"/>
              <a:ext cx="57525" cy="44475"/>
            </a:xfrm>
            <a:custGeom>
              <a:avLst/>
              <a:gdLst/>
              <a:ahLst/>
              <a:cxnLst/>
              <a:rect l="l" t="t" r="r" b="b"/>
              <a:pathLst>
                <a:path w="2301" h="1779" extrusionOk="0">
                  <a:moveTo>
                    <a:pt x="2078" y="215"/>
                  </a:moveTo>
                  <a:cubicBezTo>
                    <a:pt x="2078" y="215"/>
                    <a:pt x="2078" y="215"/>
                    <a:pt x="2078" y="215"/>
                  </a:cubicBezTo>
                  <a:cubicBezTo>
                    <a:pt x="2078" y="215"/>
                    <a:pt x="2078" y="215"/>
                    <a:pt x="2078" y="215"/>
                  </a:cubicBezTo>
                  <a:cubicBezTo>
                    <a:pt x="2079" y="215"/>
                    <a:pt x="2079" y="215"/>
                    <a:pt x="2079" y="215"/>
                  </a:cubicBezTo>
                  <a:lnTo>
                    <a:pt x="2079" y="215"/>
                  </a:lnTo>
                  <a:cubicBezTo>
                    <a:pt x="2079" y="215"/>
                    <a:pt x="2079" y="215"/>
                    <a:pt x="2078" y="215"/>
                  </a:cubicBezTo>
                  <a:close/>
                  <a:moveTo>
                    <a:pt x="2079" y="215"/>
                  </a:moveTo>
                  <a:cubicBezTo>
                    <a:pt x="2080" y="215"/>
                    <a:pt x="2080" y="215"/>
                    <a:pt x="2080" y="216"/>
                  </a:cubicBezTo>
                  <a:lnTo>
                    <a:pt x="2080" y="216"/>
                  </a:lnTo>
                  <a:cubicBezTo>
                    <a:pt x="2080" y="215"/>
                    <a:pt x="2080" y="215"/>
                    <a:pt x="2079" y="215"/>
                  </a:cubicBezTo>
                  <a:close/>
                  <a:moveTo>
                    <a:pt x="1321" y="1"/>
                  </a:moveTo>
                  <a:lnTo>
                    <a:pt x="1321" y="1"/>
                  </a:lnTo>
                  <a:cubicBezTo>
                    <a:pt x="1241" y="47"/>
                    <a:pt x="1148" y="118"/>
                    <a:pt x="1020" y="278"/>
                  </a:cubicBezTo>
                  <a:lnTo>
                    <a:pt x="953" y="173"/>
                  </a:lnTo>
                  <a:lnTo>
                    <a:pt x="953" y="173"/>
                  </a:lnTo>
                  <a:cubicBezTo>
                    <a:pt x="989" y="393"/>
                    <a:pt x="1027" y="599"/>
                    <a:pt x="1060" y="612"/>
                  </a:cubicBezTo>
                  <a:lnTo>
                    <a:pt x="1060" y="612"/>
                  </a:lnTo>
                  <a:cubicBezTo>
                    <a:pt x="982" y="595"/>
                    <a:pt x="218" y="206"/>
                    <a:pt x="200" y="165"/>
                  </a:cubicBezTo>
                  <a:cubicBezTo>
                    <a:pt x="199" y="164"/>
                    <a:pt x="197" y="163"/>
                    <a:pt x="196" y="163"/>
                  </a:cubicBezTo>
                  <a:cubicBezTo>
                    <a:pt x="149" y="163"/>
                    <a:pt x="0" y="619"/>
                    <a:pt x="33" y="619"/>
                  </a:cubicBezTo>
                  <a:cubicBezTo>
                    <a:pt x="34" y="619"/>
                    <a:pt x="36" y="618"/>
                    <a:pt x="38" y="617"/>
                  </a:cubicBezTo>
                  <a:cubicBezTo>
                    <a:pt x="67" y="635"/>
                    <a:pt x="912" y="808"/>
                    <a:pt x="961" y="808"/>
                  </a:cubicBezTo>
                  <a:cubicBezTo>
                    <a:pt x="962" y="808"/>
                    <a:pt x="963" y="808"/>
                    <a:pt x="963" y="808"/>
                  </a:cubicBezTo>
                  <a:lnTo>
                    <a:pt x="963" y="808"/>
                  </a:lnTo>
                  <a:cubicBezTo>
                    <a:pt x="923" y="859"/>
                    <a:pt x="280" y="1471"/>
                    <a:pt x="320" y="1519"/>
                  </a:cubicBezTo>
                  <a:cubicBezTo>
                    <a:pt x="319" y="1518"/>
                    <a:pt x="318" y="1518"/>
                    <a:pt x="318" y="1518"/>
                  </a:cubicBezTo>
                  <a:lnTo>
                    <a:pt x="318" y="1518"/>
                  </a:lnTo>
                  <a:cubicBezTo>
                    <a:pt x="314" y="1518"/>
                    <a:pt x="685" y="1773"/>
                    <a:pt x="732" y="1778"/>
                  </a:cubicBezTo>
                  <a:cubicBezTo>
                    <a:pt x="732" y="1778"/>
                    <a:pt x="732" y="1778"/>
                    <a:pt x="733" y="1778"/>
                  </a:cubicBezTo>
                  <a:cubicBezTo>
                    <a:pt x="753" y="1778"/>
                    <a:pt x="1100" y="966"/>
                    <a:pt x="1182" y="966"/>
                  </a:cubicBezTo>
                  <a:cubicBezTo>
                    <a:pt x="1185" y="966"/>
                    <a:pt x="1187" y="967"/>
                    <a:pt x="1188" y="968"/>
                  </a:cubicBezTo>
                  <a:cubicBezTo>
                    <a:pt x="1186" y="967"/>
                    <a:pt x="1185" y="966"/>
                    <a:pt x="1183" y="966"/>
                  </a:cubicBezTo>
                  <a:cubicBezTo>
                    <a:pt x="1131" y="966"/>
                    <a:pt x="1563" y="1752"/>
                    <a:pt x="1589" y="1752"/>
                  </a:cubicBezTo>
                  <a:cubicBezTo>
                    <a:pt x="1590" y="1752"/>
                    <a:pt x="1590" y="1752"/>
                    <a:pt x="1590" y="1752"/>
                  </a:cubicBezTo>
                  <a:cubicBezTo>
                    <a:pt x="1590" y="1752"/>
                    <a:pt x="1902" y="1504"/>
                    <a:pt x="1968" y="1504"/>
                  </a:cubicBezTo>
                  <a:cubicBezTo>
                    <a:pt x="1970" y="1504"/>
                    <a:pt x="1971" y="1504"/>
                    <a:pt x="1973" y="1504"/>
                  </a:cubicBezTo>
                  <a:cubicBezTo>
                    <a:pt x="1910" y="1435"/>
                    <a:pt x="1331" y="806"/>
                    <a:pt x="1331" y="781"/>
                  </a:cubicBezTo>
                  <a:lnTo>
                    <a:pt x="1331" y="781"/>
                  </a:lnTo>
                  <a:cubicBezTo>
                    <a:pt x="1331" y="782"/>
                    <a:pt x="1334" y="782"/>
                    <a:pt x="1340" y="782"/>
                  </a:cubicBezTo>
                  <a:cubicBezTo>
                    <a:pt x="1435" y="782"/>
                    <a:pt x="2232" y="665"/>
                    <a:pt x="2301" y="661"/>
                  </a:cubicBezTo>
                  <a:cubicBezTo>
                    <a:pt x="2289" y="636"/>
                    <a:pt x="2111" y="235"/>
                    <a:pt x="2080" y="216"/>
                  </a:cubicBezTo>
                  <a:lnTo>
                    <a:pt x="2080" y="216"/>
                  </a:lnTo>
                  <a:cubicBezTo>
                    <a:pt x="2090" y="232"/>
                    <a:pt x="1334" y="560"/>
                    <a:pt x="1294" y="575"/>
                  </a:cubicBezTo>
                  <a:lnTo>
                    <a:pt x="1294" y="575"/>
                  </a:lnTo>
                  <a:cubicBezTo>
                    <a:pt x="1295" y="575"/>
                    <a:pt x="1295" y="575"/>
                    <a:pt x="1296" y="575"/>
                  </a:cubicBezTo>
                  <a:lnTo>
                    <a:pt x="1296" y="575"/>
                  </a:lnTo>
                  <a:cubicBezTo>
                    <a:pt x="1294" y="576"/>
                    <a:pt x="1293" y="576"/>
                    <a:pt x="1293" y="576"/>
                  </a:cubicBezTo>
                  <a:cubicBezTo>
                    <a:pt x="1293" y="576"/>
                    <a:pt x="1293" y="576"/>
                    <a:pt x="1294" y="575"/>
                  </a:cubicBezTo>
                  <a:lnTo>
                    <a:pt x="1294" y="575"/>
                  </a:lnTo>
                  <a:cubicBezTo>
                    <a:pt x="1292" y="577"/>
                    <a:pt x="1290" y="577"/>
                    <a:pt x="1289" y="577"/>
                  </a:cubicBezTo>
                  <a:cubicBezTo>
                    <a:pt x="1251" y="577"/>
                    <a:pt x="1283" y="268"/>
                    <a:pt x="132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78" name="Google Shape;3578;p37"/>
            <p:cNvSpPr/>
            <p:nvPr/>
          </p:nvSpPr>
          <p:spPr>
            <a:xfrm>
              <a:off x="7233350" y="4275075"/>
              <a:ext cx="56750" cy="54875"/>
            </a:xfrm>
            <a:custGeom>
              <a:avLst/>
              <a:gdLst/>
              <a:ahLst/>
              <a:cxnLst/>
              <a:rect l="l" t="t" r="r" b="b"/>
              <a:pathLst>
                <a:path w="2270" h="2195" extrusionOk="0">
                  <a:moveTo>
                    <a:pt x="1373" y="1"/>
                  </a:moveTo>
                  <a:cubicBezTo>
                    <a:pt x="1374" y="1"/>
                    <a:pt x="1374" y="2"/>
                    <a:pt x="1374" y="4"/>
                  </a:cubicBezTo>
                  <a:lnTo>
                    <a:pt x="1374" y="4"/>
                  </a:lnTo>
                  <a:cubicBezTo>
                    <a:pt x="1375" y="3"/>
                    <a:pt x="1375" y="2"/>
                    <a:pt x="1373" y="1"/>
                  </a:cubicBezTo>
                  <a:close/>
                  <a:moveTo>
                    <a:pt x="156" y="520"/>
                  </a:moveTo>
                  <a:cubicBezTo>
                    <a:pt x="154" y="521"/>
                    <a:pt x="154" y="521"/>
                    <a:pt x="154" y="523"/>
                  </a:cubicBezTo>
                  <a:lnTo>
                    <a:pt x="154" y="523"/>
                  </a:lnTo>
                  <a:cubicBezTo>
                    <a:pt x="155" y="522"/>
                    <a:pt x="155" y="521"/>
                    <a:pt x="156" y="520"/>
                  </a:cubicBezTo>
                  <a:close/>
                  <a:moveTo>
                    <a:pt x="2099" y="537"/>
                  </a:moveTo>
                  <a:lnTo>
                    <a:pt x="2099" y="537"/>
                  </a:lnTo>
                  <a:cubicBezTo>
                    <a:pt x="2098" y="537"/>
                    <a:pt x="2097" y="538"/>
                    <a:pt x="2096" y="539"/>
                  </a:cubicBezTo>
                  <a:lnTo>
                    <a:pt x="2096" y="539"/>
                  </a:lnTo>
                  <a:cubicBezTo>
                    <a:pt x="2097" y="538"/>
                    <a:pt x="2098" y="537"/>
                    <a:pt x="2099" y="537"/>
                  </a:cubicBezTo>
                  <a:close/>
                  <a:moveTo>
                    <a:pt x="2269" y="1018"/>
                  </a:moveTo>
                  <a:cubicBezTo>
                    <a:pt x="2269" y="1018"/>
                    <a:pt x="2269" y="1018"/>
                    <a:pt x="2269" y="1019"/>
                  </a:cubicBezTo>
                  <a:lnTo>
                    <a:pt x="2269" y="1019"/>
                  </a:lnTo>
                  <a:cubicBezTo>
                    <a:pt x="2269" y="1019"/>
                    <a:pt x="2269" y="1018"/>
                    <a:pt x="2269" y="1018"/>
                  </a:cubicBezTo>
                  <a:close/>
                  <a:moveTo>
                    <a:pt x="4" y="1059"/>
                  </a:moveTo>
                  <a:cubicBezTo>
                    <a:pt x="1" y="1059"/>
                    <a:pt x="1" y="1059"/>
                    <a:pt x="4" y="1061"/>
                  </a:cubicBezTo>
                  <a:cubicBezTo>
                    <a:pt x="4" y="1060"/>
                    <a:pt x="4" y="1060"/>
                    <a:pt x="5" y="1059"/>
                  </a:cubicBezTo>
                  <a:lnTo>
                    <a:pt x="5" y="1059"/>
                  </a:lnTo>
                  <a:cubicBezTo>
                    <a:pt x="4" y="1059"/>
                    <a:pt x="4" y="1059"/>
                    <a:pt x="4" y="1059"/>
                  </a:cubicBezTo>
                  <a:close/>
                  <a:moveTo>
                    <a:pt x="1518" y="2173"/>
                  </a:moveTo>
                  <a:cubicBezTo>
                    <a:pt x="1519" y="2173"/>
                    <a:pt x="1519" y="2173"/>
                    <a:pt x="1519" y="2173"/>
                  </a:cubicBezTo>
                  <a:lnTo>
                    <a:pt x="1519" y="2173"/>
                  </a:lnTo>
                  <a:cubicBezTo>
                    <a:pt x="1519" y="2173"/>
                    <a:pt x="1519" y="2173"/>
                    <a:pt x="1518" y="2173"/>
                  </a:cubicBezTo>
                  <a:close/>
                  <a:moveTo>
                    <a:pt x="1374" y="4"/>
                  </a:moveTo>
                  <a:lnTo>
                    <a:pt x="1374" y="4"/>
                  </a:lnTo>
                  <a:cubicBezTo>
                    <a:pt x="1353" y="27"/>
                    <a:pt x="832" y="20"/>
                    <a:pt x="877" y="62"/>
                  </a:cubicBezTo>
                  <a:lnTo>
                    <a:pt x="877" y="62"/>
                  </a:lnTo>
                  <a:cubicBezTo>
                    <a:pt x="871" y="96"/>
                    <a:pt x="943" y="851"/>
                    <a:pt x="991" y="930"/>
                  </a:cubicBezTo>
                  <a:cubicBezTo>
                    <a:pt x="899" y="883"/>
                    <a:pt x="165" y="559"/>
                    <a:pt x="154" y="523"/>
                  </a:cubicBezTo>
                  <a:lnTo>
                    <a:pt x="154" y="523"/>
                  </a:lnTo>
                  <a:cubicBezTo>
                    <a:pt x="133" y="568"/>
                    <a:pt x="15" y="1004"/>
                    <a:pt x="5" y="1059"/>
                  </a:cubicBezTo>
                  <a:lnTo>
                    <a:pt x="5" y="1059"/>
                  </a:lnTo>
                  <a:cubicBezTo>
                    <a:pt x="61" y="1060"/>
                    <a:pt x="962" y="1202"/>
                    <a:pt x="951" y="1206"/>
                  </a:cubicBezTo>
                  <a:cubicBezTo>
                    <a:pt x="924" y="1210"/>
                    <a:pt x="265" y="1854"/>
                    <a:pt x="266" y="1854"/>
                  </a:cubicBezTo>
                  <a:cubicBezTo>
                    <a:pt x="266" y="1854"/>
                    <a:pt x="266" y="1854"/>
                    <a:pt x="267" y="1853"/>
                  </a:cubicBezTo>
                  <a:cubicBezTo>
                    <a:pt x="267" y="1853"/>
                    <a:pt x="267" y="1853"/>
                    <a:pt x="267" y="1853"/>
                  </a:cubicBezTo>
                  <a:cubicBezTo>
                    <a:pt x="276" y="1853"/>
                    <a:pt x="678" y="2114"/>
                    <a:pt x="688" y="2192"/>
                  </a:cubicBezTo>
                  <a:lnTo>
                    <a:pt x="688" y="2192"/>
                  </a:lnTo>
                  <a:cubicBezTo>
                    <a:pt x="696" y="2152"/>
                    <a:pt x="1067" y="1367"/>
                    <a:pt x="1113" y="1328"/>
                  </a:cubicBezTo>
                  <a:lnTo>
                    <a:pt x="1113" y="1328"/>
                  </a:lnTo>
                  <a:cubicBezTo>
                    <a:pt x="1125" y="1372"/>
                    <a:pt x="1554" y="2173"/>
                    <a:pt x="1519" y="2173"/>
                  </a:cubicBezTo>
                  <a:cubicBezTo>
                    <a:pt x="1519" y="2173"/>
                    <a:pt x="1519" y="2173"/>
                    <a:pt x="1519" y="2173"/>
                  </a:cubicBezTo>
                  <a:lnTo>
                    <a:pt x="1519" y="2173"/>
                  </a:lnTo>
                  <a:cubicBezTo>
                    <a:pt x="1519" y="2173"/>
                    <a:pt x="1519" y="2173"/>
                    <a:pt x="1519" y="2173"/>
                  </a:cubicBezTo>
                  <a:cubicBezTo>
                    <a:pt x="1559" y="2173"/>
                    <a:pt x="1919" y="1870"/>
                    <a:pt x="1944" y="1870"/>
                  </a:cubicBezTo>
                  <a:cubicBezTo>
                    <a:pt x="1946" y="1870"/>
                    <a:pt x="1946" y="1870"/>
                    <a:pt x="1945" y="1872"/>
                  </a:cubicBezTo>
                  <a:cubicBezTo>
                    <a:pt x="1966" y="1864"/>
                    <a:pt x="1335" y="1220"/>
                    <a:pt x="1323" y="1170"/>
                  </a:cubicBezTo>
                  <a:cubicBezTo>
                    <a:pt x="1381" y="1162"/>
                    <a:pt x="2243" y="1023"/>
                    <a:pt x="2269" y="1019"/>
                  </a:cubicBezTo>
                  <a:lnTo>
                    <a:pt x="2269" y="1019"/>
                  </a:lnTo>
                  <a:cubicBezTo>
                    <a:pt x="2269" y="1019"/>
                    <a:pt x="2268" y="1019"/>
                    <a:pt x="2268" y="1019"/>
                  </a:cubicBezTo>
                  <a:cubicBezTo>
                    <a:pt x="2235" y="1019"/>
                    <a:pt x="2067" y="571"/>
                    <a:pt x="2096" y="539"/>
                  </a:cubicBezTo>
                  <a:lnTo>
                    <a:pt x="2096" y="539"/>
                  </a:lnTo>
                  <a:cubicBezTo>
                    <a:pt x="2026" y="579"/>
                    <a:pt x="1297" y="984"/>
                    <a:pt x="1249" y="984"/>
                  </a:cubicBezTo>
                  <a:cubicBezTo>
                    <a:pt x="1248" y="984"/>
                    <a:pt x="1247" y="983"/>
                    <a:pt x="1247" y="983"/>
                  </a:cubicBezTo>
                  <a:cubicBezTo>
                    <a:pt x="1222" y="954"/>
                    <a:pt x="1379" y="73"/>
                    <a:pt x="1374" y="4"/>
                  </a:cubicBezTo>
                  <a:close/>
                  <a:moveTo>
                    <a:pt x="688" y="2192"/>
                  </a:moveTo>
                  <a:cubicBezTo>
                    <a:pt x="687" y="2193"/>
                    <a:pt x="687" y="2194"/>
                    <a:pt x="688" y="2194"/>
                  </a:cubicBezTo>
                  <a:cubicBezTo>
                    <a:pt x="688" y="2194"/>
                    <a:pt x="688" y="2194"/>
                    <a:pt x="688" y="2194"/>
                  </a:cubicBezTo>
                  <a:cubicBezTo>
                    <a:pt x="688" y="2193"/>
                    <a:pt x="688" y="2193"/>
                    <a:pt x="688" y="219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79" name="Google Shape;3579;p37"/>
            <p:cNvSpPr/>
            <p:nvPr/>
          </p:nvSpPr>
          <p:spPr>
            <a:xfrm>
              <a:off x="7360725" y="4426450"/>
              <a:ext cx="300" cy="1700"/>
            </a:xfrm>
            <a:custGeom>
              <a:avLst/>
              <a:gdLst/>
              <a:ahLst/>
              <a:cxnLst/>
              <a:rect l="l" t="t" r="r" b="b"/>
              <a:pathLst>
                <a:path w="12" h="68" extrusionOk="0">
                  <a:moveTo>
                    <a:pt x="11" y="0"/>
                  </a:moveTo>
                  <a:cubicBezTo>
                    <a:pt x="9" y="25"/>
                    <a:pt x="5" y="46"/>
                    <a:pt x="1" y="67"/>
                  </a:cubicBezTo>
                  <a:cubicBezTo>
                    <a:pt x="7" y="65"/>
                    <a:pt x="11" y="46"/>
                    <a:pt x="1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80" name="Google Shape;3580;p37"/>
            <p:cNvSpPr/>
            <p:nvPr/>
          </p:nvSpPr>
          <p:spPr>
            <a:xfrm>
              <a:off x="7138750" y="4668225"/>
              <a:ext cx="75" cy="175"/>
            </a:xfrm>
            <a:custGeom>
              <a:avLst/>
              <a:gdLst/>
              <a:ahLst/>
              <a:cxnLst/>
              <a:rect l="l" t="t" r="r" b="b"/>
              <a:pathLst>
                <a:path w="3" h="7" extrusionOk="0">
                  <a:moveTo>
                    <a:pt x="1" y="1"/>
                  </a:moveTo>
                  <a:lnTo>
                    <a:pt x="1" y="1"/>
                  </a:lnTo>
                  <a:cubicBezTo>
                    <a:pt x="1" y="5"/>
                    <a:pt x="2" y="6"/>
                    <a:pt x="2" y="6"/>
                  </a:cubicBezTo>
                  <a:cubicBezTo>
                    <a:pt x="3" y="6"/>
                    <a:pt x="3" y="4"/>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81" name="Google Shape;3581;p37"/>
            <p:cNvSpPr/>
            <p:nvPr/>
          </p:nvSpPr>
          <p:spPr>
            <a:xfrm>
              <a:off x="7090175" y="4702725"/>
              <a:ext cx="1075" cy="1450"/>
            </a:xfrm>
            <a:custGeom>
              <a:avLst/>
              <a:gdLst/>
              <a:ahLst/>
              <a:cxnLst/>
              <a:rect l="l" t="t" r="r" b="b"/>
              <a:pathLst>
                <a:path w="43" h="58" extrusionOk="0">
                  <a:moveTo>
                    <a:pt x="17" y="0"/>
                  </a:moveTo>
                  <a:cubicBezTo>
                    <a:pt x="7" y="7"/>
                    <a:pt x="1" y="19"/>
                    <a:pt x="9" y="57"/>
                  </a:cubicBezTo>
                  <a:cubicBezTo>
                    <a:pt x="43" y="17"/>
                    <a:pt x="41" y="5"/>
                    <a:pt x="1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82" name="Google Shape;3582;p37"/>
            <p:cNvSpPr/>
            <p:nvPr/>
          </p:nvSpPr>
          <p:spPr>
            <a:xfrm>
              <a:off x="6930300" y="4710125"/>
              <a:ext cx="175" cy="75"/>
            </a:xfrm>
            <a:custGeom>
              <a:avLst/>
              <a:gdLst/>
              <a:ahLst/>
              <a:cxnLst/>
              <a:rect l="l" t="t" r="r" b="b"/>
              <a:pathLst>
                <a:path w="7" h="3" extrusionOk="0">
                  <a:moveTo>
                    <a:pt x="5" y="1"/>
                  </a:moveTo>
                  <a:lnTo>
                    <a:pt x="0" y="3"/>
                  </a:lnTo>
                  <a:lnTo>
                    <a:pt x="7" y="3"/>
                  </a:lnTo>
                  <a:cubicBezTo>
                    <a:pt x="5" y="3"/>
                    <a:pt x="5" y="1"/>
                    <a:pt x="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83" name="Google Shape;3583;p37"/>
            <p:cNvSpPr/>
            <p:nvPr/>
          </p:nvSpPr>
          <p:spPr>
            <a:xfrm>
              <a:off x="6963475" y="4705875"/>
              <a:ext cx="3700" cy="200"/>
            </a:xfrm>
            <a:custGeom>
              <a:avLst/>
              <a:gdLst/>
              <a:ahLst/>
              <a:cxnLst/>
              <a:rect l="l" t="t" r="r" b="b"/>
              <a:pathLst>
                <a:path w="148" h="8" extrusionOk="0">
                  <a:moveTo>
                    <a:pt x="148" y="1"/>
                  </a:moveTo>
                  <a:cubicBezTo>
                    <a:pt x="95" y="1"/>
                    <a:pt x="47" y="3"/>
                    <a:pt x="0" y="5"/>
                  </a:cubicBezTo>
                  <a:cubicBezTo>
                    <a:pt x="0" y="6"/>
                    <a:pt x="6" y="8"/>
                    <a:pt x="22" y="8"/>
                  </a:cubicBezTo>
                  <a:cubicBezTo>
                    <a:pt x="43" y="8"/>
                    <a:pt x="82" y="5"/>
                    <a:pt x="1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84" name="Google Shape;3584;p37"/>
            <p:cNvSpPr/>
            <p:nvPr/>
          </p:nvSpPr>
          <p:spPr>
            <a:xfrm>
              <a:off x="6930450" y="4710175"/>
              <a:ext cx="2575" cy="200"/>
            </a:xfrm>
            <a:custGeom>
              <a:avLst/>
              <a:gdLst/>
              <a:ahLst/>
              <a:cxnLst/>
              <a:rect l="l" t="t" r="r" b="b"/>
              <a:pathLst>
                <a:path w="103" h="8" extrusionOk="0">
                  <a:moveTo>
                    <a:pt x="38" y="0"/>
                  </a:moveTo>
                  <a:cubicBezTo>
                    <a:pt x="28" y="0"/>
                    <a:pt x="16" y="1"/>
                    <a:pt x="1" y="1"/>
                  </a:cubicBezTo>
                  <a:cubicBezTo>
                    <a:pt x="5" y="6"/>
                    <a:pt x="21" y="8"/>
                    <a:pt x="36" y="8"/>
                  </a:cubicBezTo>
                  <a:cubicBezTo>
                    <a:pt x="69" y="8"/>
                    <a:pt x="103" y="0"/>
                    <a:pt x="3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85" name="Google Shape;3585;p37"/>
            <p:cNvSpPr/>
            <p:nvPr/>
          </p:nvSpPr>
          <p:spPr>
            <a:xfrm>
              <a:off x="6902475" y="4694425"/>
              <a:ext cx="675" cy="225"/>
            </a:xfrm>
            <a:custGeom>
              <a:avLst/>
              <a:gdLst/>
              <a:ahLst/>
              <a:cxnLst/>
              <a:rect l="l" t="t" r="r" b="b"/>
              <a:pathLst>
                <a:path w="27" h="9" extrusionOk="0">
                  <a:moveTo>
                    <a:pt x="26" y="0"/>
                  </a:moveTo>
                  <a:cubicBezTo>
                    <a:pt x="7" y="4"/>
                    <a:pt x="1" y="8"/>
                    <a:pt x="5" y="8"/>
                  </a:cubicBezTo>
                  <a:cubicBezTo>
                    <a:pt x="11" y="6"/>
                    <a:pt x="20" y="2"/>
                    <a:pt x="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86" name="Google Shape;3586;p37"/>
            <p:cNvSpPr/>
            <p:nvPr/>
          </p:nvSpPr>
          <p:spPr>
            <a:xfrm>
              <a:off x="6785725" y="4642075"/>
              <a:ext cx="1125" cy="250"/>
            </a:xfrm>
            <a:custGeom>
              <a:avLst/>
              <a:gdLst/>
              <a:ahLst/>
              <a:cxnLst/>
              <a:rect l="l" t="t" r="r" b="b"/>
              <a:pathLst>
                <a:path w="45" h="10" extrusionOk="0">
                  <a:moveTo>
                    <a:pt x="39" y="1"/>
                  </a:moveTo>
                  <a:cubicBezTo>
                    <a:pt x="35" y="1"/>
                    <a:pt x="22" y="3"/>
                    <a:pt x="0" y="10"/>
                  </a:cubicBezTo>
                  <a:cubicBezTo>
                    <a:pt x="32" y="6"/>
                    <a:pt x="45" y="1"/>
                    <a:pt x="3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87" name="Google Shape;3587;p37"/>
            <p:cNvSpPr/>
            <p:nvPr/>
          </p:nvSpPr>
          <p:spPr>
            <a:xfrm>
              <a:off x="6618525" y="4515725"/>
              <a:ext cx="175" cy="550"/>
            </a:xfrm>
            <a:custGeom>
              <a:avLst/>
              <a:gdLst/>
              <a:ahLst/>
              <a:cxnLst/>
              <a:rect l="l" t="t" r="r" b="b"/>
              <a:pathLst>
                <a:path w="7" h="22" extrusionOk="0">
                  <a:moveTo>
                    <a:pt x="7" y="0"/>
                  </a:moveTo>
                  <a:cubicBezTo>
                    <a:pt x="0" y="14"/>
                    <a:pt x="0" y="21"/>
                    <a:pt x="2" y="21"/>
                  </a:cubicBezTo>
                  <a:cubicBezTo>
                    <a:pt x="4" y="21"/>
                    <a:pt x="7" y="14"/>
                    <a:pt x="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88" name="Google Shape;3588;p37"/>
            <p:cNvSpPr/>
            <p:nvPr/>
          </p:nvSpPr>
          <p:spPr>
            <a:xfrm>
              <a:off x="6585925" y="4348100"/>
              <a:ext cx="450" cy="2550"/>
            </a:xfrm>
            <a:custGeom>
              <a:avLst/>
              <a:gdLst/>
              <a:ahLst/>
              <a:cxnLst/>
              <a:rect l="l" t="t" r="r" b="b"/>
              <a:pathLst>
                <a:path w="18" h="102" extrusionOk="0">
                  <a:moveTo>
                    <a:pt x="1" y="1"/>
                  </a:moveTo>
                  <a:lnTo>
                    <a:pt x="1" y="1"/>
                  </a:lnTo>
                  <a:cubicBezTo>
                    <a:pt x="5" y="34"/>
                    <a:pt x="11" y="66"/>
                    <a:pt x="17" y="102"/>
                  </a:cubicBezTo>
                  <a:cubicBezTo>
                    <a:pt x="11" y="49"/>
                    <a:pt x="7" y="20"/>
                    <a:pt x="3" y="3"/>
                  </a:cubicBezTo>
                  <a:cubicBezTo>
                    <a:pt x="3" y="3"/>
                    <a:pt x="1" y="1"/>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89" name="Google Shape;3589;p37"/>
            <p:cNvSpPr/>
            <p:nvPr/>
          </p:nvSpPr>
          <p:spPr>
            <a:xfrm>
              <a:off x="6585875" y="4347900"/>
              <a:ext cx="125" cy="175"/>
            </a:xfrm>
            <a:custGeom>
              <a:avLst/>
              <a:gdLst/>
              <a:ahLst/>
              <a:cxnLst/>
              <a:rect l="l" t="t" r="r" b="b"/>
              <a:pathLst>
                <a:path w="5" h="7" extrusionOk="0">
                  <a:moveTo>
                    <a:pt x="2" y="0"/>
                  </a:moveTo>
                  <a:cubicBezTo>
                    <a:pt x="1" y="0"/>
                    <a:pt x="1" y="1"/>
                    <a:pt x="1" y="2"/>
                  </a:cubicBezTo>
                  <a:lnTo>
                    <a:pt x="5" y="7"/>
                  </a:lnTo>
                  <a:cubicBezTo>
                    <a:pt x="5" y="2"/>
                    <a:pt x="3" y="0"/>
                    <a:pt x="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90" name="Google Shape;3590;p37"/>
            <p:cNvSpPr/>
            <p:nvPr/>
          </p:nvSpPr>
          <p:spPr>
            <a:xfrm>
              <a:off x="6581075" y="4183200"/>
              <a:ext cx="1250" cy="2100"/>
            </a:xfrm>
            <a:custGeom>
              <a:avLst/>
              <a:gdLst/>
              <a:ahLst/>
              <a:cxnLst/>
              <a:rect l="l" t="t" r="r" b="b"/>
              <a:pathLst>
                <a:path w="50" h="84" extrusionOk="0">
                  <a:moveTo>
                    <a:pt x="15" y="0"/>
                  </a:moveTo>
                  <a:cubicBezTo>
                    <a:pt x="0" y="0"/>
                    <a:pt x="2" y="35"/>
                    <a:pt x="37" y="84"/>
                  </a:cubicBezTo>
                  <a:cubicBezTo>
                    <a:pt x="39" y="67"/>
                    <a:pt x="45" y="48"/>
                    <a:pt x="50" y="31"/>
                  </a:cubicBezTo>
                  <a:cubicBezTo>
                    <a:pt x="35" y="10"/>
                    <a:pt x="23" y="0"/>
                    <a:pt x="1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91" name="Google Shape;3591;p37"/>
            <p:cNvSpPr/>
            <p:nvPr/>
          </p:nvSpPr>
          <p:spPr>
            <a:xfrm>
              <a:off x="6890350" y="3930775"/>
              <a:ext cx="825" cy="125"/>
            </a:xfrm>
            <a:custGeom>
              <a:avLst/>
              <a:gdLst/>
              <a:ahLst/>
              <a:cxnLst/>
              <a:rect l="l" t="t" r="r" b="b"/>
              <a:pathLst>
                <a:path w="33" h="5" extrusionOk="0">
                  <a:moveTo>
                    <a:pt x="0" y="0"/>
                  </a:moveTo>
                  <a:cubicBezTo>
                    <a:pt x="11" y="3"/>
                    <a:pt x="24" y="5"/>
                    <a:pt x="28" y="5"/>
                  </a:cubicBezTo>
                  <a:cubicBezTo>
                    <a:pt x="33" y="5"/>
                    <a:pt x="27" y="3"/>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92" name="Google Shape;3592;p37"/>
            <p:cNvSpPr/>
            <p:nvPr/>
          </p:nvSpPr>
          <p:spPr>
            <a:xfrm>
              <a:off x="6819300" y="3923150"/>
              <a:ext cx="775" cy="75"/>
            </a:xfrm>
            <a:custGeom>
              <a:avLst/>
              <a:gdLst/>
              <a:ahLst/>
              <a:cxnLst/>
              <a:rect l="l" t="t" r="r" b="b"/>
              <a:pathLst>
                <a:path w="31" h="3" extrusionOk="0">
                  <a:moveTo>
                    <a:pt x="1" y="0"/>
                  </a:moveTo>
                  <a:cubicBezTo>
                    <a:pt x="20" y="2"/>
                    <a:pt x="28" y="2"/>
                    <a:pt x="30" y="2"/>
                  </a:cubicBezTo>
                  <a:lnTo>
                    <a:pt x="30" y="2"/>
                  </a:lnTo>
                  <a:cubicBezTo>
                    <a:pt x="20" y="0"/>
                    <a:pt x="11" y="0"/>
                    <a:pt x="1" y="0"/>
                  </a:cubicBezTo>
                  <a:close/>
                  <a:moveTo>
                    <a:pt x="30" y="2"/>
                  </a:moveTo>
                  <a:cubicBezTo>
                    <a:pt x="30" y="2"/>
                    <a:pt x="30" y="2"/>
                    <a:pt x="30" y="2"/>
                  </a:cubicBezTo>
                  <a:cubicBezTo>
                    <a:pt x="31" y="2"/>
                    <a:pt x="31" y="2"/>
                    <a:pt x="30" y="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93" name="Google Shape;3593;p37"/>
            <p:cNvSpPr/>
            <p:nvPr/>
          </p:nvSpPr>
          <p:spPr>
            <a:xfrm>
              <a:off x="6909325" y="3924100"/>
              <a:ext cx="975" cy="225"/>
            </a:xfrm>
            <a:custGeom>
              <a:avLst/>
              <a:gdLst/>
              <a:ahLst/>
              <a:cxnLst/>
              <a:rect l="l" t="t" r="r" b="b"/>
              <a:pathLst>
                <a:path w="39" h="9" extrusionOk="0">
                  <a:moveTo>
                    <a:pt x="0" y="0"/>
                  </a:moveTo>
                  <a:cubicBezTo>
                    <a:pt x="13" y="4"/>
                    <a:pt x="25" y="8"/>
                    <a:pt x="38" y="8"/>
                  </a:cubicBezTo>
                  <a:cubicBezTo>
                    <a:pt x="25" y="4"/>
                    <a:pt x="13" y="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94" name="Google Shape;3594;p37"/>
            <p:cNvSpPr/>
            <p:nvPr/>
          </p:nvSpPr>
          <p:spPr>
            <a:xfrm>
              <a:off x="7177875" y="3948575"/>
              <a:ext cx="600" cy="975"/>
            </a:xfrm>
            <a:custGeom>
              <a:avLst/>
              <a:gdLst/>
              <a:ahLst/>
              <a:cxnLst/>
              <a:rect l="l" t="t" r="r" b="b"/>
              <a:pathLst>
                <a:path w="24" h="39" extrusionOk="0">
                  <a:moveTo>
                    <a:pt x="7" y="0"/>
                  </a:moveTo>
                  <a:cubicBezTo>
                    <a:pt x="5" y="0"/>
                    <a:pt x="3" y="1"/>
                    <a:pt x="0" y="3"/>
                  </a:cubicBezTo>
                  <a:cubicBezTo>
                    <a:pt x="7" y="16"/>
                    <a:pt x="15" y="26"/>
                    <a:pt x="23" y="39"/>
                  </a:cubicBezTo>
                  <a:cubicBezTo>
                    <a:pt x="15" y="20"/>
                    <a:pt x="16" y="0"/>
                    <a:pt x="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95" name="Google Shape;3595;p37"/>
            <p:cNvSpPr/>
            <p:nvPr/>
          </p:nvSpPr>
          <p:spPr>
            <a:xfrm>
              <a:off x="7342475" y="4219975"/>
              <a:ext cx="300" cy="400"/>
            </a:xfrm>
            <a:custGeom>
              <a:avLst/>
              <a:gdLst/>
              <a:ahLst/>
              <a:cxnLst/>
              <a:rect l="l" t="t" r="r" b="b"/>
              <a:pathLst>
                <a:path w="12" h="16" extrusionOk="0">
                  <a:moveTo>
                    <a:pt x="1" y="1"/>
                  </a:moveTo>
                  <a:cubicBezTo>
                    <a:pt x="8" y="11"/>
                    <a:pt x="11" y="16"/>
                    <a:pt x="11" y="16"/>
                  </a:cubicBezTo>
                  <a:cubicBezTo>
                    <a:pt x="12" y="16"/>
                    <a:pt x="10" y="13"/>
                    <a:pt x="7" y="7"/>
                  </a:cubicBezTo>
                  <a:cubicBezTo>
                    <a:pt x="5" y="5"/>
                    <a:pt x="3" y="3"/>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96" name="Google Shape;3596;p37"/>
            <p:cNvSpPr/>
            <p:nvPr/>
          </p:nvSpPr>
          <p:spPr>
            <a:xfrm>
              <a:off x="6644825" y="3970975"/>
              <a:ext cx="104050" cy="79000"/>
            </a:xfrm>
            <a:custGeom>
              <a:avLst/>
              <a:gdLst/>
              <a:ahLst/>
              <a:cxnLst/>
              <a:rect l="l" t="t" r="r" b="b"/>
              <a:pathLst>
                <a:path w="4162" h="3160" extrusionOk="0">
                  <a:moveTo>
                    <a:pt x="3935" y="0"/>
                  </a:moveTo>
                  <a:cubicBezTo>
                    <a:pt x="3912" y="0"/>
                    <a:pt x="3884" y="10"/>
                    <a:pt x="3853" y="32"/>
                  </a:cubicBezTo>
                  <a:lnTo>
                    <a:pt x="3918" y="131"/>
                  </a:lnTo>
                  <a:cubicBezTo>
                    <a:pt x="3854" y="103"/>
                    <a:pt x="3807" y="93"/>
                    <a:pt x="3772" y="93"/>
                  </a:cubicBezTo>
                  <a:cubicBezTo>
                    <a:pt x="3673" y="93"/>
                    <a:pt x="3668" y="177"/>
                    <a:pt x="3614" y="177"/>
                  </a:cubicBezTo>
                  <a:cubicBezTo>
                    <a:pt x="3579" y="177"/>
                    <a:pt x="3522" y="140"/>
                    <a:pt x="3403" y="20"/>
                  </a:cubicBezTo>
                  <a:cubicBezTo>
                    <a:pt x="3403" y="24"/>
                    <a:pt x="3401" y="28"/>
                    <a:pt x="3401" y="30"/>
                  </a:cubicBezTo>
                  <a:cubicBezTo>
                    <a:pt x="3386" y="23"/>
                    <a:pt x="3373" y="20"/>
                    <a:pt x="3362" y="20"/>
                  </a:cubicBezTo>
                  <a:cubicBezTo>
                    <a:pt x="3270" y="20"/>
                    <a:pt x="3277" y="238"/>
                    <a:pt x="3096" y="281"/>
                  </a:cubicBezTo>
                  <a:cubicBezTo>
                    <a:pt x="3096" y="287"/>
                    <a:pt x="3094" y="295"/>
                    <a:pt x="3094" y="302"/>
                  </a:cubicBezTo>
                  <a:cubicBezTo>
                    <a:pt x="3131" y="392"/>
                    <a:pt x="2982" y="586"/>
                    <a:pt x="2742" y="764"/>
                  </a:cubicBezTo>
                  <a:cubicBezTo>
                    <a:pt x="2741" y="762"/>
                    <a:pt x="2738" y="761"/>
                    <a:pt x="2732" y="761"/>
                  </a:cubicBezTo>
                  <a:cubicBezTo>
                    <a:pt x="2692" y="761"/>
                    <a:pt x="2562" y="823"/>
                    <a:pt x="2765" y="964"/>
                  </a:cubicBezTo>
                  <a:cubicBezTo>
                    <a:pt x="2467" y="1006"/>
                    <a:pt x="2435" y="1357"/>
                    <a:pt x="2029" y="1385"/>
                  </a:cubicBezTo>
                  <a:cubicBezTo>
                    <a:pt x="2029" y="1412"/>
                    <a:pt x="2038" y="1441"/>
                    <a:pt x="2050" y="1467"/>
                  </a:cubicBezTo>
                  <a:cubicBezTo>
                    <a:pt x="2046" y="1469"/>
                    <a:pt x="2044" y="1471"/>
                    <a:pt x="2042" y="1475"/>
                  </a:cubicBezTo>
                  <a:cubicBezTo>
                    <a:pt x="1945" y="1746"/>
                    <a:pt x="1865" y="1868"/>
                    <a:pt x="1539" y="1990"/>
                  </a:cubicBezTo>
                  <a:cubicBezTo>
                    <a:pt x="1615" y="2083"/>
                    <a:pt x="1682" y="2184"/>
                    <a:pt x="1741" y="2287"/>
                  </a:cubicBezTo>
                  <a:cubicBezTo>
                    <a:pt x="1816" y="2194"/>
                    <a:pt x="1847" y="2130"/>
                    <a:pt x="1912" y="2130"/>
                  </a:cubicBezTo>
                  <a:cubicBezTo>
                    <a:pt x="1958" y="2130"/>
                    <a:pt x="2022" y="2163"/>
                    <a:pt x="2130" y="2241"/>
                  </a:cubicBezTo>
                  <a:lnTo>
                    <a:pt x="1811" y="2606"/>
                  </a:lnTo>
                  <a:cubicBezTo>
                    <a:pt x="1688" y="2311"/>
                    <a:pt x="1544" y="2216"/>
                    <a:pt x="1386" y="2216"/>
                  </a:cubicBezTo>
                  <a:cubicBezTo>
                    <a:pt x="1096" y="2216"/>
                    <a:pt x="760" y="2538"/>
                    <a:pt x="425" y="2539"/>
                  </a:cubicBezTo>
                  <a:cubicBezTo>
                    <a:pt x="416" y="2552"/>
                    <a:pt x="408" y="2564"/>
                    <a:pt x="400" y="2577"/>
                  </a:cubicBezTo>
                  <a:cubicBezTo>
                    <a:pt x="294" y="2577"/>
                    <a:pt x="166" y="2581"/>
                    <a:pt x="32" y="2764"/>
                  </a:cubicBezTo>
                  <a:cubicBezTo>
                    <a:pt x="27" y="2763"/>
                    <a:pt x="23" y="2763"/>
                    <a:pt x="18" y="2763"/>
                  </a:cubicBezTo>
                  <a:cubicBezTo>
                    <a:pt x="13" y="2763"/>
                    <a:pt x="8" y="2763"/>
                    <a:pt x="4" y="2764"/>
                  </a:cubicBezTo>
                  <a:cubicBezTo>
                    <a:pt x="1" y="2951"/>
                    <a:pt x="303" y="3160"/>
                    <a:pt x="567" y="3160"/>
                  </a:cubicBezTo>
                  <a:cubicBezTo>
                    <a:pt x="645" y="3160"/>
                    <a:pt x="720" y="3141"/>
                    <a:pt x="782" y="3099"/>
                  </a:cubicBezTo>
                  <a:cubicBezTo>
                    <a:pt x="710" y="2887"/>
                    <a:pt x="739" y="2839"/>
                    <a:pt x="800" y="2839"/>
                  </a:cubicBezTo>
                  <a:cubicBezTo>
                    <a:pt x="851" y="2839"/>
                    <a:pt x="923" y="2872"/>
                    <a:pt x="978" y="2872"/>
                  </a:cubicBezTo>
                  <a:cubicBezTo>
                    <a:pt x="1042" y="2872"/>
                    <a:pt x="1082" y="2827"/>
                    <a:pt x="1035" y="2632"/>
                  </a:cubicBezTo>
                  <a:lnTo>
                    <a:pt x="1035" y="2632"/>
                  </a:lnTo>
                  <a:lnTo>
                    <a:pt x="1356" y="2968"/>
                  </a:lnTo>
                  <a:cubicBezTo>
                    <a:pt x="1544" y="2918"/>
                    <a:pt x="1668" y="2855"/>
                    <a:pt x="1836" y="2693"/>
                  </a:cubicBezTo>
                  <a:cubicBezTo>
                    <a:pt x="2126" y="2512"/>
                    <a:pt x="2246" y="2333"/>
                    <a:pt x="2368" y="2171"/>
                  </a:cubicBezTo>
                  <a:lnTo>
                    <a:pt x="2191" y="1980"/>
                  </a:lnTo>
                  <a:lnTo>
                    <a:pt x="2711" y="1845"/>
                  </a:lnTo>
                  <a:lnTo>
                    <a:pt x="2660" y="1976"/>
                  </a:lnTo>
                  <a:cubicBezTo>
                    <a:pt x="2678" y="1979"/>
                    <a:pt x="2681" y="1983"/>
                    <a:pt x="2697" y="1983"/>
                  </a:cubicBezTo>
                  <a:cubicBezTo>
                    <a:pt x="2712" y="1983"/>
                    <a:pt x="2740" y="1979"/>
                    <a:pt x="2808" y="1965"/>
                  </a:cubicBezTo>
                  <a:cubicBezTo>
                    <a:pt x="2835" y="1942"/>
                    <a:pt x="2862" y="1883"/>
                    <a:pt x="2894" y="1807"/>
                  </a:cubicBezTo>
                  <a:cubicBezTo>
                    <a:pt x="2768" y="1561"/>
                    <a:pt x="2799" y="1519"/>
                    <a:pt x="2507" y="1176"/>
                  </a:cubicBezTo>
                  <a:lnTo>
                    <a:pt x="2507" y="1176"/>
                  </a:lnTo>
                  <a:cubicBezTo>
                    <a:pt x="2736" y="1204"/>
                    <a:pt x="3033" y="1261"/>
                    <a:pt x="3293" y="1282"/>
                  </a:cubicBezTo>
                  <a:cubicBezTo>
                    <a:pt x="3316" y="1267"/>
                    <a:pt x="3340" y="1248"/>
                    <a:pt x="3358" y="1233"/>
                  </a:cubicBezTo>
                  <a:cubicBezTo>
                    <a:pt x="3541" y="1076"/>
                    <a:pt x="3727" y="943"/>
                    <a:pt x="3756" y="752"/>
                  </a:cubicBezTo>
                  <a:cubicBezTo>
                    <a:pt x="3757" y="752"/>
                    <a:pt x="3759" y="752"/>
                    <a:pt x="3761" y="752"/>
                  </a:cubicBezTo>
                  <a:cubicBezTo>
                    <a:pt x="3830" y="752"/>
                    <a:pt x="3899" y="561"/>
                    <a:pt x="3998" y="561"/>
                  </a:cubicBezTo>
                  <a:cubicBezTo>
                    <a:pt x="4020" y="561"/>
                    <a:pt x="4043" y="570"/>
                    <a:pt x="4067" y="592"/>
                  </a:cubicBezTo>
                  <a:cubicBezTo>
                    <a:pt x="4092" y="512"/>
                    <a:pt x="4124" y="432"/>
                    <a:pt x="4162" y="356"/>
                  </a:cubicBezTo>
                  <a:cubicBezTo>
                    <a:pt x="4078" y="198"/>
                    <a:pt x="4041" y="0"/>
                    <a:pt x="393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97" name="Google Shape;3597;p37"/>
            <p:cNvSpPr/>
            <p:nvPr/>
          </p:nvSpPr>
          <p:spPr>
            <a:xfrm>
              <a:off x="6544600" y="4061350"/>
              <a:ext cx="97650" cy="286625"/>
            </a:xfrm>
            <a:custGeom>
              <a:avLst/>
              <a:gdLst/>
              <a:ahLst/>
              <a:cxnLst/>
              <a:rect l="l" t="t" r="r" b="b"/>
              <a:pathLst>
                <a:path w="3906" h="11465" extrusionOk="0">
                  <a:moveTo>
                    <a:pt x="2465" y="1364"/>
                  </a:moveTo>
                  <a:cubicBezTo>
                    <a:pt x="2467" y="1387"/>
                    <a:pt x="2470" y="1408"/>
                    <a:pt x="2472" y="1433"/>
                  </a:cubicBezTo>
                  <a:cubicBezTo>
                    <a:pt x="2457" y="1370"/>
                    <a:pt x="2457" y="1370"/>
                    <a:pt x="2465" y="1364"/>
                  </a:cubicBezTo>
                  <a:close/>
                  <a:moveTo>
                    <a:pt x="1151" y="11285"/>
                  </a:moveTo>
                  <a:cubicBezTo>
                    <a:pt x="1161" y="11300"/>
                    <a:pt x="1173" y="11316"/>
                    <a:pt x="1187" y="11334"/>
                  </a:cubicBezTo>
                  <a:cubicBezTo>
                    <a:pt x="1175" y="11317"/>
                    <a:pt x="1163" y="11301"/>
                    <a:pt x="1151" y="11285"/>
                  </a:cubicBezTo>
                  <a:close/>
                  <a:moveTo>
                    <a:pt x="3826" y="1"/>
                  </a:moveTo>
                  <a:cubicBezTo>
                    <a:pt x="3424" y="186"/>
                    <a:pt x="3050" y="579"/>
                    <a:pt x="2575" y="846"/>
                  </a:cubicBezTo>
                  <a:cubicBezTo>
                    <a:pt x="2510" y="994"/>
                    <a:pt x="2453" y="1124"/>
                    <a:pt x="2398" y="1153"/>
                  </a:cubicBezTo>
                  <a:cubicBezTo>
                    <a:pt x="2404" y="1153"/>
                    <a:pt x="2409" y="1153"/>
                    <a:pt x="2413" y="1153"/>
                  </a:cubicBezTo>
                  <a:cubicBezTo>
                    <a:pt x="2461" y="1153"/>
                    <a:pt x="2452" y="1188"/>
                    <a:pt x="2465" y="1353"/>
                  </a:cubicBezTo>
                  <a:cubicBezTo>
                    <a:pt x="2318" y="1570"/>
                    <a:pt x="2230" y="1870"/>
                    <a:pt x="2156" y="2316"/>
                  </a:cubicBezTo>
                  <a:cubicBezTo>
                    <a:pt x="2171" y="2644"/>
                    <a:pt x="2078" y="3136"/>
                    <a:pt x="1999" y="3391"/>
                  </a:cubicBezTo>
                  <a:cubicBezTo>
                    <a:pt x="2001" y="3380"/>
                    <a:pt x="2001" y="3376"/>
                    <a:pt x="1999" y="3376"/>
                  </a:cubicBezTo>
                  <a:lnTo>
                    <a:pt x="1999" y="3376"/>
                  </a:lnTo>
                  <a:cubicBezTo>
                    <a:pt x="1992" y="3376"/>
                    <a:pt x="1959" y="3435"/>
                    <a:pt x="1946" y="3435"/>
                  </a:cubicBezTo>
                  <a:cubicBezTo>
                    <a:pt x="1939" y="3435"/>
                    <a:pt x="1938" y="3418"/>
                    <a:pt x="1950" y="3364"/>
                  </a:cubicBezTo>
                  <a:lnTo>
                    <a:pt x="1950" y="3364"/>
                  </a:lnTo>
                  <a:cubicBezTo>
                    <a:pt x="1830" y="3774"/>
                    <a:pt x="1912" y="3830"/>
                    <a:pt x="1879" y="4053"/>
                  </a:cubicBezTo>
                  <a:cubicBezTo>
                    <a:pt x="1767" y="4331"/>
                    <a:pt x="1572" y="4670"/>
                    <a:pt x="1509" y="4905"/>
                  </a:cubicBezTo>
                  <a:cubicBezTo>
                    <a:pt x="1521" y="4922"/>
                    <a:pt x="1532" y="4941"/>
                    <a:pt x="1538" y="4960"/>
                  </a:cubicBezTo>
                  <a:cubicBezTo>
                    <a:pt x="1363" y="5298"/>
                    <a:pt x="1155" y="5395"/>
                    <a:pt x="983" y="5702"/>
                  </a:cubicBezTo>
                  <a:cubicBezTo>
                    <a:pt x="966" y="5723"/>
                    <a:pt x="953" y="5744"/>
                    <a:pt x="943" y="5769"/>
                  </a:cubicBezTo>
                  <a:cubicBezTo>
                    <a:pt x="936" y="5708"/>
                    <a:pt x="928" y="5683"/>
                    <a:pt x="915" y="5683"/>
                  </a:cubicBezTo>
                  <a:cubicBezTo>
                    <a:pt x="894" y="5683"/>
                    <a:pt x="858" y="5753"/>
                    <a:pt x="785" y="5833"/>
                  </a:cubicBezTo>
                  <a:cubicBezTo>
                    <a:pt x="785" y="5847"/>
                    <a:pt x="787" y="5864"/>
                    <a:pt x="789" y="5879"/>
                  </a:cubicBezTo>
                  <a:cubicBezTo>
                    <a:pt x="547" y="6081"/>
                    <a:pt x="398" y="6402"/>
                    <a:pt x="272" y="6878"/>
                  </a:cubicBezTo>
                  <a:cubicBezTo>
                    <a:pt x="217" y="6911"/>
                    <a:pt x="127" y="7050"/>
                    <a:pt x="89" y="7334"/>
                  </a:cubicBezTo>
                  <a:cubicBezTo>
                    <a:pt x="102" y="7614"/>
                    <a:pt x="39" y="7568"/>
                    <a:pt x="68" y="7666"/>
                  </a:cubicBezTo>
                  <a:cubicBezTo>
                    <a:pt x="1" y="8306"/>
                    <a:pt x="85" y="8535"/>
                    <a:pt x="112" y="8972"/>
                  </a:cubicBezTo>
                  <a:cubicBezTo>
                    <a:pt x="184" y="9069"/>
                    <a:pt x="209" y="9416"/>
                    <a:pt x="280" y="9519"/>
                  </a:cubicBezTo>
                  <a:cubicBezTo>
                    <a:pt x="278" y="9790"/>
                    <a:pt x="316" y="9818"/>
                    <a:pt x="369" y="9912"/>
                  </a:cubicBezTo>
                  <a:cubicBezTo>
                    <a:pt x="367" y="9937"/>
                    <a:pt x="363" y="9976"/>
                    <a:pt x="357" y="10024"/>
                  </a:cubicBezTo>
                  <a:lnTo>
                    <a:pt x="357" y="10024"/>
                  </a:lnTo>
                  <a:cubicBezTo>
                    <a:pt x="356" y="10024"/>
                    <a:pt x="356" y="10024"/>
                    <a:pt x="356" y="10024"/>
                  </a:cubicBezTo>
                  <a:cubicBezTo>
                    <a:pt x="356" y="10024"/>
                    <a:pt x="356" y="10025"/>
                    <a:pt x="356" y="10028"/>
                  </a:cubicBezTo>
                  <a:cubicBezTo>
                    <a:pt x="356" y="10027"/>
                    <a:pt x="356" y="10026"/>
                    <a:pt x="357" y="10024"/>
                  </a:cubicBezTo>
                  <a:lnTo>
                    <a:pt x="357" y="10024"/>
                  </a:lnTo>
                  <a:cubicBezTo>
                    <a:pt x="372" y="10038"/>
                    <a:pt x="635" y="10798"/>
                    <a:pt x="625" y="10806"/>
                  </a:cubicBezTo>
                  <a:cubicBezTo>
                    <a:pt x="629" y="10833"/>
                    <a:pt x="636" y="10857"/>
                    <a:pt x="640" y="10882"/>
                  </a:cubicBezTo>
                  <a:cubicBezTo>
                    <a:pt x="811" y="10949"/>
                    <a:pt x="983" y="11065"/>
                    <a:pt x="1151" y="11285"/>
                  </a:cubicBezTo>
                  <a:lnTo>
                    <a:pt x="1151" y="11285"/>
                  </a:lnTo>
                  <a:cubicBezTo>
                    <a:pt x="1021" y="11091"/>
                    <a:pt x="1199" y="11093"/>
                    <a:pt x="1357" y="11077"/>
                  </a:cubicBezTo>
                  <a:cubicBezTo>
                    <a:pt x="1339" y="11034"/>
                    <a:pt x="1342" y="11004"/>
                    <a:pt x="1384" y="11004"/>
                  </a:cubicBezTo>
                  <a:cubicBezTo>
                    <a:pt x="1409" y="11004"/>
                    <a:pt x="1450" y="11015"/>
                    <a:pt x="1509" y="11042"/>
                  </a:cubicBezTo>
                  <a:cubicBezTo>
                    <a:pt x="1473" y="11065"/>
                    <a:pt x="1416" y="11073"/>
                    <a:pt x="1357" y="11077"/>
                  </a:cubicBezTo>
                  <a:cubicBezTo>
                    <a:pt x="1401" y="11185"/>
                    <a:pt x="1574" y="11378"/>
                    <a:pt x="1652" y="11464"/>
                  </a:cubicBezTo>
                  <a:cubicBezTo>
                    <a:pt x="1576" y="11025"/>
                    <a:pt x="1515" y="10836"/>
                    <a:pt x="1403" y="10653"/>
                  </a:cubicBezTo>
                  <a:lnTo>
                    <a:pt x="1403" y="10653"/>
                  </a:lnTo>
                  <a:cubicBezTo>
                    <a:pt x="1406" y="10661"/>
                    <a:pt x="1407" y="10665"/>
                    <a:pt x="1406" y="10665"/>
                  </a:cubicBezTo>
                  <a:cubicBezTo>
                    <a:pt x="1405" y="10665"/>
                    <a:pt x="1370" y="10546"/>
                    <a:pt x="1326" y="10402"/>
                  </a:cubicBezTo>
                  <a:cubicBezTo>
                    <a:pt x="1292" y="10413"/>
                    <a:pt x="1265" y="10440"/>
                    <a:pt x="1241" y="10495"/>
                  </a:cubicBezTo>
                  <a:lnTo>
                    <a:pt x="1307" y="10594"/>
                  </a:lnTo>
                  <a:lnTo>
                    <a:pt x="1048" y="10409"/>
                  </a:lnTo>
                  <a:lnTo>
                    <a:pt x="920" y="10714"/>
                  </a:lnTo>
                  <a:cubicBezTo>
                    <a:pt x="823" y="10297"/>
                    <a:pt x="989" y="10173"/>
                    <a:pt x="1246" y="10158"/>
                  </a:cubicBezTo>
                  <a:cubicBezTo>
                    <a:pt x="1189" y="9996"/>
                    <a:pt x="1134" y="9857"/>
                    <a:pt x="1105" y="9857"/>
                  </a:cubicBezTo>
                  <a:cubicBezTo>
                    <a:pt x="1102" y="9857"/>
                    <a:pt x="1099" y="9858"/>
                    <a:pt x="1096" y="9862"/>
                  </a:cubicBezTo>
                  <a:cubicBezTo>
                    <a:pt x="1094" y="9782"/>
                    <a:pt x="1071" y="9666"/>
                    <a:pt x="1075" y="9622"/>
                  </a:cubicBezTo>
                  <a:cubicBezTo>
                    <a:pt x="987" y="9265"/>
                    <a:pt x="907" y="8998"/>
                    <a:pt x="918" y="8703"/>
                  </a:cubicBezTo>
                  <a:cubicBezTo>
                    <a:pt x="894" y="8564"/>
                    <a:pt x="796" y="8131"/>
                    <a:pt x="842" y="7717"/>
                  </a:cubicBezTo>
                  <a:cubicBezTo>
                    <a:pt x="852" y="7591"/>
                    <a:pt x="901" y="7502"/>
                    <a:pt x="892" y="7294"/>
                  </a:cubicBezTo>
                  <a:cubicBezTo>
                    <a:pt x="939" y="7172"/>
                    <a:pt x="936" y="7046"/>
                    <a:pt x="1023" y="6861"/>
                  </a:cubicBezTo>
                  <a:cubicBezTo>
                    <a:pt x="1067" y="6697"/>
                    <a:pt x="1191" y="6514"/>
                    <a:pt x="1344" y="6327"/>
                  </a:cubicBezTo>
                  <a:cubicBezTo>
                    <a:pt x="1351" y="6336"/>
                    <a:pt x="1359" y="6339"/>
                    <a:pt x="1367" y="6339"/>
                  </a:cubicBezTo>
                  <a:cubicBezTo>
                    <a:pt x="1389" y="6339"/>
                    <a:pt x="1411" y="6317"/>
                    <a:pt x="1422" y="6317"/>
                  </a:cubicBezTo>
                  <a:cubicBezTo>
                    <a:pt x="1429" y="6317"/>
                    <a:pt x="1432" y="6325"/>
                    <a:pt x="1426" y="6352"/>
                  </a:cubicBezTo>
                  <a:cubicBezTo>
                    <a:pt x="1723" y="5786"/>
                    <a:pt x="1927" y="5753"/>
                    <a:pt x="2203" y="5210"/>
                  </a:cubicBezTo>
                  <a:cubicBezTo>
                    <a:pt x="2428" y="5162"/>
                    <a:pt x="2518" y="4710"/>
                    <a:pt x="2632" y="4537"/>
                  </a:cubicBezTo>
                  <a:cubicBezTo>
                    <a:pt x="2642" y="4146"/>
                    <a:pt x="2659" y="3915"/>
                    <a:pt x="2686" y="3568"/>
                  </a:cubicBezTo>
                  <a:cubicBezTo>
                    <a:pt x="2704" y="3622"/>
                    <a:pt x="2725" y="3642"/>
                    <a:pt x="2746" y="3642"/>
                  </a:cubicBezTo>
                  <a:cubicBezTo>
                    <a:pt x="2796" y="3642"/>
                    <a:pt x="2846" y="3531"/>
                    <a:pt x="2852" y="3513"/>
                  </a:cubicBezTo>
                  <a:cubicBezTo>
                    <a:pt x="2863" y="3057"/>
                    <a:pt x="2949" y="2890"/>
                    <a:pt x="2949" y="2455"/>
                  </a:cubicBezTo>
                  <a:cubicBezTo>
                    <a:pt x="3065" y="2018"/>
                    <a:pt x="3042" y="1839"/>
                    <a:pt x="3143" y="1471"/>
                  </a:cubicBezTo>
                  <a:cubicBezTo>
                    <a:pt x="3171" y="1461"/>
                    <a:pt x="3193" y="1451"/>
                    <a:pt x="3210" y="1451"/>
                  </a:cubicBezTo>
                  <a:cubicBezTo>
                    <a:pt x="3242" y="1451"/>
                    <a:pt x="3255" y="1487"/>
                    <a:pt x="3260" y="1627"/>
                  </a:cubicBezTo>
                  <a:cubicBezTo>
                    <a:pt x="3277" y="1311"/>
                    <a:pt x="3326" y="928"/>
                    <a:pt x="3546" y="682"/>
                  </a:cubicBezTo>
                  <a:cubicBezTo>
                    <a:pt x="3673" y="409"/>
                    <a:pt x="3780" y="218"/>
                    <a:pt x="3906" y="146"/>
                  </a:cubicBezTo>
                  <a:lnTo>
                    <a:pt x="3826"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98" name="Google Shape;3598;p37"/>
            <p:cNvSpPr/>
            <p:nvPr/>
          </p:nvSpPr>
          <p:spPr>
            <a:xfrm>
              <a:off x="6629350" y="4045475"/>
              <a:ext cx="6875" cy="7750"/>
            </a:xfrm>
            <a:custGeom>
              <a:avLst/>
              <a:gdLst/>
              <a:ahLst/>
              <a:cxnLst/>
              <a:rect l="l" t="t" r="r" b="b"/>
              <a:pathLst>
                <a:path w="275" h="310" extrusionOk="0">
                  <a:moveTo>
                    <a:pt x="274" y="1"/>
                  </a:moveTo>
                  <a:lnTo>
                    <a:pt x="274" y="1"/>
                  </a:lnTo>
                  <a:cubicBezTo>
                    <a:pt x="252" y="12"/>
                    <a:pt x="228" y="19"/>
                    <a:pt x="203" y="19"/>
                  </a:cubicBezTo>
                  <a:cubicBezTo>
                    <a:pt x="188" y="19"/>
                    <a:pt x="173" y="16"/>
                    <a:pt x="158" y="11"/>
                  </a:cubicBezTo>
                  <a:cubicBezTo>
                    <a:pt x="100" y="102"/>
                    <a:pt x="49" y="182"/>
                    <a:pt x="1" y="255"/>
                  </a:cubicBezTo>
                  <a:cubicBezTo>
                    <a:pt x="62" y="293"/>
                    <a:pt x="109" y="309"/>
                    <a:pt x="145" y="309"/>
                  </a:cubicBezTo>
                  <a:cubicBezTo>
                    <a:pt x="252" y="309"/>
                    <a:pt x="258" y="160"/>
                    <a:pt x="27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599" name="Google Shape;3599;p37"/>
            <p:cNvSpPr/>
            <p:nvPr/>
          </p:nvSpPr>
          <p:spPr>
            <a:xfrm>
              <a:off x="6706125" y="4617600"/>
              <a:ext cx="24525" cy="24150"/>
            </a:xfrm>
            <a:custGeom>
              <a:avLst/>
              <a:gdLst/>
              <a:ahLst/>
              <a:cxnLst/>
              <a:rect l="l" t="t" r="r" b="b"/>
              <a:pathLst>
                <a:path w="981" h="966" extrusionOk="0">
                  <a:moveTo>
                    <a:pt x="276" y="1"/>
                  </a:moveTo>
                  <a:lnTo>
                    <a:pt x="0" y="604"/>
                  </a:lnTo>
                  <a:cubicBezTo>
                    <a:pt x="6" y="606"/>
                    <a:pt x="13" y="608"/>
                    <a:pt x="19" y="610"/>
                  </a:cubicBezTo>
                  <a:lnTo>
                    <a:pt x="179" y="489"/>
                  </a:lnTo>
                  <a:lnTo>
                    <a:pt x="109" y="745"/>
                  </a:lnTo>
                  <a:lnTo>
                    <a:pt x="112" y="745"/>
                  </a:lnTo>
                  <a:lnTo>
                    <a:pt x="225" y="709"/>
                  </a:lnTo>
                  <a:cubicBezTo>
                    <a:pt x="297" y="756"/>
                    <a:pt x="322" y="802"/>
                    <a:pt x="322" y="857"/>
                  </a:cubicBezTo>
                  <a:cubicBezTo>
                    <a:pt x="419" y="905"/>
                    <a:pt x="524" y="943"/>
                    <a:pt x="629" y="966"/>
                  </a:cubicBezTo>
                  <a:lnTo>
                    <a:pt x="980" y="202"/>
                  </a:lnTo>
                  <a:cubicBezTo>
                    <a:pt x="801" y="154"/>
                    <a:pt x="667" y="89"/>
                    <a:pt x="496" y="17"/>
                  </a:cubicBezTo>
                  <a:cubicBezTo>
                    <a:pt x="462" y="21"/>
                    <a:pt x="429" y="23"/>
                    <a:pt x="399" y="23"/>
                  </a:cubicBezTo>
                  <a:cubicBezTo>
                    <a:pt x="345" y="23"/>
                    <a:pt x="301" y="17"/>
                    <a:pt x="27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00" name="Google Shape;3600;p37"/>
            <p:cNvSpPr/>
            <p:nvPr/>
          </p:nvSpPr>
          <p:spPr>
            <a:xfrm>
              <a:off x="6661575" y="4567400"/>
              <a:ext cx="24850" cy="44550"/>
            </a:xfrm>
            <a:custGeom>
              <a:avLst/>
              <a:gdLst/>
              <a:ahLst/>
              <a:cxnLst/>
              <a:rect l="l" t="t" r="r" b="b"/>
              <a:pathLst>
                <a:path w="994" h="1782" extrusionOk="0">
                  <a:moveTo>
                    <a:pt x="436" y="0"/>
                  </a:moveTo>
                  <a:lnTo>
                    <a:pt x="1" y="951"/>
                  </a:lnTo>
                  <a:cubicBezTo>
                    <a:pt x="91" y="1094"/>
                    <a:pt x="190" y="1228"/>
                    <a:pt x="302" y="1355"/>
                  </a:cubicBezTo>
                  <a:cubicBezTo>
                    <a:pt x="161" y="1369"/>
                    <a:pt x="149" y="1406"/>
                    <a:pt x="200" y="1406"/>
                  </a:cubicBezTo>
                  <a:cubicBezTo>
                    <a:pt x="208" y="1406"/>
                    <a:pt x="217" y="1405"/>
                    <a:pt x="228" y="1403"/>
                  </a:cubicBezTo>
                  <a:cubicBezTo>
                    <a:pt x="342" y="1573"/>
                    <a:pt x="434" y="1689"/>
                    <a:pt x="537" y="1781"/>
                  </a:cubicBezTo>
                  <a:cubicBezTo>
                    <a:pt x="596" y="1767"/>
                    <a:pt x="657" y="1752"/>
                    <a:pt x="714" y="1739"/>
                  </a:cubicBezTo>
                  <a:lnTo>
                    <a:pt x="993" y="1123"/>
                  </a:lnTo>
                  <a:cubicBezTo>
                    <a:pt x="926" y="1064"/>
                    <a:pt x="855" y="1010"/>
                    <a:pt x="781" y="959"/>
                  </a:cubicBezTo>
                  <a:cubicBezTo>
                    <a:pt x="689" y="572"/>
                    <a:pt x="625" y="328"/>
                    <a:pt x="520" y="145"/>
                  </a:cubicBezTo>
                  <a:cubicBezTo>
                    <a:pt x="489" y="105"/>
                    <a:pt x="464" y="72"/>
                    <a:pt x="442" y="40"/>
                  </a:cubicBezTo>
                  <a:cubicBezTo>
                    <a:pt x="442" y="28"/>
                    <a:pt x="438" y="13"/>
                    <a:pt x="43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01" name="Google Shape;3601;p37"/>
            <p:cNvSpPr/>
            <p:nvPr/>
          </p:nvSpPr>
          <p:spPr>
            <a:xfrm>
              <a:off x="6750425" y="4633425"/>
              <a:ext cx="399500" cy="84050"/>
            </a:xfrm>
            <a:custGeom>
              <a:avLst/>
              <a:gdLst/>
              <a:ahLst/>
              <a:cxnLst/>
              <a:rect l="l" t="t" r="r" b="b"/>
              <a:pathLst>
                <a:path w="15980" h="3362" extrusionOk="0">
                  <a:moveTo>
                    <a:pt x="1662" y="703"/>
                  </a:moveTo>
                  <a:lnTo>
                    <a:pt x="1355" y="979"/>
                  </a:lnTo>
                  <a:lnTo>
                    <a:pt x="1214" y="993"/>
                  </a:lnTo>
                  <a:lnTo>
                    <a:pt x="1662" y="703"/>
                  </a:lnTo>
                  <a:close/>
                  <a:moveTo>
                    <a:pt x="12655" y="2917"/>
                  </a:moveTo>
                  <a:cubicBezTo>
                    <a:pt x="12627" y="2945"/>
                    <a:pt x="12600" y="2970"/>
                    <a:pt x="12568" y="2993"/>
                  </a:cubicBezTo>
                  <a:cubicBezTo>
                    <a:pt x="12596" y="2966"/>
                    <a:pt x="12625" y="2941"/>
                    <a:pt x="12655" y="2917"/>
                  </a:cubicBezTo>
                  <a:close/>
                  <a:moveTo>
                    <a:pt x="358" y="1"/>
                  </a:moveTo>
                  <a:lnTo>
                    <a:pt x="1" y="781"/>
                  </a:lnTo>
                  <a:cubicBezTo>
                    <a:pt x="43" y="806"/>
                    <a:pt x="89" y="825"/>
                    <a:pt x="138" y="840"/>
                  </a:cubicBezTo>
                  <a:cubicBezTo>
                    <a:pt x="151" y="840"/>
                    <a:pt x="164" y="841"/>
                    <a:pt x="174" y="841"/>
                  </a:cubicBezTo>
                  <a:cubicBezTo>
                    <a:pt x="292" y="841"/>
                    <a:pt x="237" y="802"/>
                    <a:pt x="337" y="800"/>
                  </a:cubicBezTo>
                  <a:cubicBezTo>
                    <a:pt x="392" y="901"/>
                    <a:pt x="678" y="871"/>
                    <a:pt x="1073" y="1010"/>
                  </a:cubicBezTo>
                  <a:cubicBezTo>
                    <a:pt x="1061" y="1010"/>
                    <a:pt x="1048" y="1010"/>
                    <a:pt x="1027" y="1012"/>
                  </a:cubicBezTo>
                  <a:cubicBezTo>
                    <a:pt x="1410" y="1124"/>
                    <a:pt x="1458" y="1233"/>
                    <a:pt x="1751" y="1414"/>
                  </a:cubicBezTo>
                  <a:cubicBezTo>
                    <a:pt x="2184" y="1710"/>
                    <a:pt x="2184" y="1904"/>
                    <a:pt x="2352" y="2013"/>
                  </a:cubicBezTo>
                  <a:cubicBezTo>
                    <a:pt x="2365" y="2026"/>
                    <a:pt x="2375" y="2032"/>
                    <a:pt x="2388" y="2043"/>
                  </a:cubicBezTo>
                  <a:cubicBezTo>
                    <a:pt x="2388" y="2076"/>
                    <a:pt x="2394" y="2112"/>
                    <a:pt x="2398" y="2150"/>
                  </a:cubicBezTo>
                  <a:cubicBezTo>
                    <a:pt x="2731" y="2324"/>
                    <a:pt x="2947" y="2516"/>
                    <a:pt x="3164" y="2688"/>
                  </a:cubicBezTo>
                  <a:cubicBezTo>
                    <a:pt x="3191" y="2676"/>
                    <a:pt x="3221" y="2665"/>
                    <a:pt x="3252" y="2659"/>
                  </a:cubicBezTo>
                  <a:cubicBezTo>
                    <a:pt x="3237" y="2619"/>
                    <a:pt x="3219" y="2581"/>
                    <a:pt x="3195" y="2545"/>
                  </a:cubicBezTo>
                  <a:cubicBezTo>
                    <a:pt x="3170" y="2562"/>
                    <a:pt x="3145" y="2581"/>
                    <a:pt x="3122" y="2600"/>
                  </a:cubicBezTo>
                  <a:cubicBezTo>
                    <a:pt x="3122" y="2539"/>
                    <a:pt x="3133" y="2509"/>
                    <a:pt x="3152" y="2509"/>
                  </a:cubicBezTo>
                  <a:cubicBezTo>
                    <a:pt x="3164" y="2509"/>
                    <a:pt x="3179" y="2521"/>
                    <a:pt x="3195" y="2545"/>
                  </a:cubicBezTo>
                  <a:cubicBezTo>
                    <a:pt x="3265" y="2500"/>
                    <a:pt x="3322" y="2481"/>
                    <a:pt x="3370" y="2481"/>
                  </a:cubicBezTo>
                  <a:cubicBezTo>
                    <a:pt x="3631" y="2481"/>
                    <a:pt x="3627" y="3047"/>
                    <a:pt x="3978" y="3047"/>
                  </a:cubicBezTo>
                  <a:cubicBezTo>
                    <a:pt x="4014" y="3047"/>
                    <a:pt x="4055" y="3040"/>
                    <a:pt x="4100" y="3027"/>
                  </a:cubicBezTo>
                  <a:cubicBezTo>
                    <a:pt x="3973" y="2833"/>
                    <a:pt x="4028" y="2784"/>
                    <a:pt x="4133" y="2784"/>
                  </a:cubicBezTo>
                  <a:cubicBezTo>
                    <a:pt x="4238" y="2784"/>
                    <a:pt x="4392" y="2832"/>
                    <a:pt x="4467" y="2832"/>
                  </a:cubicBezTo>
                  <a:cubicBezTo>
                    <a:pt x="4473" y="2832"/>
                    <a:pt x="4479" y="2832"/>
                    <a:pt x="4485" y="2831"/>
                  </a:cubicBezTo>
                  <a:lnTo>
                    <a:pt x="4485" y="2831"/>
                  </a:lnTo>
                  <a:cubicBezTo>
                    <a:pt x="4539" y="3050"/>
                    <a:pt x="4499" y="3164"/>
                    <a:pt x="4417" y="3227"/>
                  </a:cubicBezTo>
                  <a:cubicBezTo>
                    <a:pt x="4466" y="3241"/>
                    <a:pt x="4510" y="3256"/>
                    <a:pt x="4552" y="3271"/>
                  </a:cubicBezTo>
                  <a:cubicBezTo>
                    <a:pt x="4740" y="3292"/>
                    <a:pt x="5008" y="3325"/>
                    <a:pt x="5258" y="3325"/>
                  </a:cubicBezTo>
                  <a:cubicBezTo>
                    <a:pt x="5285" y="3325"/>
                    <a:pt x="5312" y="3324"/>
                    <a:pt x="5338" y="3323"/>
                  </a:cubicBezTo>
                  <a:cubicBezTo>
                    <a:pt x="5357" y="3267"/>
                    <a:pt x="5397" y="3269"/>
                    <a:pt x="5679" y="3267"/>
                  </a:cubicBezTo>
                  <a:cubicBezTo>
                    <a:pt x="5692" y="3267"/>
                    <a:pt x="5704" y="3268"/>
                    <a:pt x="5715" y="3268"/>
                  </a:cubicBezTo>
                  <a:cubicBezTo>
                    <a:pt x="5814" y="3268"/>
                    <a:pt x="5831" y="3235"/>
                    <a:pt x="6129" y="3218"/>
                  </a:cubicBezTo>
                  <a:lnTo>
                    <a:pt x="6129" y="3218"/>
                  </a:lnTo>
                  <a:cubicBezTo>
                    <a:pt x="6118" y="3227"/>
                    <a:pt x="6131" y="3230"/>
                    <a:pt x="6160" y="3230"/>
                  </a:cubicBezTo>
                  <a:cubicBezTo>
                    <a:pt x="6257" y="3230"/>
                    <a:pt x="6527" y="3188"/>
                    <a:pt x="6535" y="3166"/>
                  </a:cubicBezTo>
                  <a:cubicBezTo>
                    <a:pt x="6926" y="3132"/>
                    <a:pt x="7149" y="3098"/>
                    <a:pt x="7193" y="3069"/>
                  </a:cubicBezTo>
                  <a:lnTo>
                    <a:pt x="7157" y="3069"/>
                  </a:lnTo>
                  <a:cubicBezTo>
                    <a:pt x="7746" y="2989"/>
                    <a:pt x="7921" y="2936"/>
                    <a:pt x="8354" y="2909"/>
                  </a:cubicBezTo>
                  <a:cubicBezTo>
                    <a:pt x="8362" y="2899"/>
                    <a:pt x="8369" y="2886"/>
                    <a:pt x="8381" y="2875"/>
                  </a:cubicBezTo>
                  <a:cubicBezTo>
                    <a:pt x="8384" y="2886"/>
                    <a:pt x="8388" y="2896"/>
                    <a:pt x="8390" y="2907"/>
                  </a:cubicBezTo>
                  <a:cubicBezTo>
                    <a:pt x="8432" y="2905"/>
                    <a:pt x="8474" y="2903"/>
                    <a:pt x="8520" y="2901"/>
                  </a:cubicBezTo>
                  <a:cubicBezTo>
                    <a:pt x="8552" y="2890"/>
                    <a:pt x="8583" y="2884"/>
                    <a:pt x="8617" y="2878"/>
                  </a:cubicBezTo>
                  <a:cubicBezTo>
                    <a:pt x="8886" y="2878"/>
                    <a:pt x="8977" y="2878"/>
                    <a:pt x="9235" y="2880"/>
                  </a:cubicBezTo>
                  <a:cubicBezTo>
                    <a:pt x="9479" y="2913"/>
                    <a:pt x="9906" y="3002"/>
                    <a:pt x="10127" y="3079"/>
                  </a:cubicBezTo>
                  <a:cubicBezTo>
                    <a:pt x="10150" y="3113"/>
                    <a:pt x="10173" y="3134"/>
                    <a:pt x="10192" y="3134"/>
                  </a:cubicBezTo>
                  <a:cubicBezTo>
                    <a:pt x="10409" y="3214"/>
                    <a:pt x="10493" y="3258"/>
                    <a:pt x="10749" y="3349"/>
                  </a:cubicBezTo>
                  <a:cubicBezTo>
                    <a:pt x="11384" y="3248"/>
                    <a:pt x="12104" y="3361"/>
                    <a:pt x="12568" y="2993"/>
                  </a:cubicBezTo>
                  <a:lnTo>
                    <a:pt x="12568" y="2993"/>
                  </a:lnTo>
                  <a:cubicBezTo>
                    <a:pt x="12468" y="3094"/>
                    <a:pt x="12343" y="3241"/>
                    <a:pt x="12213" y="3315"/>
                  </a:cubicBezTo>
                  <a:cubicBezTo>
                    <a:pt x="12316" y="3281"/>
                    <a:pt x="12409" y="3227"/>
                    <a:pt x="12489" y="3153"/>
                  </a:cubicBezTo>
                  <a:cubicBezTo>
                    <a:pt x="12501" y="3153"/>
                    <a:pt x="12513" y="3153"/>
                    <a:pt x="12525" y="3153"/>
                  </a:cubicBezTo>
                  <a:cubicBezTo>
                    <a:pt x="12981" y="3153"/>
                    <a:pt x="13194" y="2961"/>
                    <a:pt x="13384" y="2783"/>
                  </a:cubicBezTo>
                  <a:cubicBezTo>
                    <a:pt x="13398" y="2784"/>
                    <a:pt x="13411" y="2785"/>
                    <a:pt x="13424" y="2785"/>
                  </a:cubicBezTo>
                  <a:cubicBezTo>
                    <a:pt x="13494" y="2785"/>
                    <a:pt x="13561" y="2770"/>
                    <a:pt x="13598" y="2770"/>
                  </a:cubicBezTo>
                  <a:cubicBezTo>
                    <a:pt x="13601" y="2770"/>
                    <a:pt x="13604" y="2770"/>
                    <a:pt x="13607" y="2770"/>
                  </a:cubicBezTo>
                  <a:cubicBezTo>
                    <a:pt x="13633" y="2756"/>
                    <a:pt x="13691" y="2781"/>
                    <a:pt x="13679" y="2701"/>
                  </a:cubicBezTo>
                  <a:cubicBezTo>
                    <a:pt x="13727" y="2606"/>
                    <a:pt x="13988" y="2409"/>
                    <a:pt x="14505" y="2232"/>
                  </a:cubicBezTo>
                  <a:lnTo>
                    <a:pt x="14505" y="2232"/>
                  </a:lnTo>
                  <a:cubicBezTo>
                    <a:pt x="14502" y="2232"/>
                    <a:pt x="14498" y="2232"/>
                    <a:pt x="14494" y="2232"/>
                  </a:cubicBezTo>
                  <a:cubicBezTo>
                    <a:pt x="14292" y="2232"/>
                    <a:pt x="14432" y="2116"/>
                    <a:pt x="14436" y="2089"/>
                  </a:cubicBezTo>
                  <a:cubicBezTo>
                    <a:pt x="14693" y="1832"/>
                    <a:pt x="15079" y="1811"/>
                    <a:pt x="15294" y="1553"/>
                  </a:cubicBezTo>
                  <a:cubicBezTo>
                    <a:pt x="15244" y="1527"/>
                    <a:pt x="15370" y="1477"/>
                    <a:pt x="15391" y="1408"/>
                  </a:cubicBezTo>
                  <a:cubicBezTo>
                    <a:pt x="15398" y="1408"/>
                    <a:pt x="15406" y="1408"/>
                    <a:pt x="15414" y="1408"/>
                  </a:cubicBezTo>
                  <a:cubicBezTo>
                    <a:pt x="15454" y="1408"/>
                    <a:pt x="15492" y="1403"/>
                    <a:pt x="15530" y="1391"/>
                  </a:cubicBezTo>
                  <a:cubicBezTo>
                    <a:pt x="15525" y="1376"/>
                    <a:pt x="15527" y="1332"/>
                    <a:pt x="15612" y="1229"/>
                  </a:cubicBezTo>
                  <a:cubicBezTo>
                    <a:pt x="15794" y="1153"/>
                    <a:pt x="15706" y="1096"/>
                    <a:pt x="15902" y="991"/>
                  </a:cubicBezTo>
                  <a:cubicBezTo>
                    <a:pt x="15902" y="1043"/>
                    <a:pt x="15924" y="1064"/>
                    <a:pt x="15945" y="1064"/>
                  </a:cubicBezTo>
                  <a:cubicBezTo>
                    <a:pt x="15962" y="1064"/>
                    <a:pt x="15977" y="1051"/>
                    <a:pt x="15980" y="1031"/>
                  </a:cubicBezTo>
                  <a:cubicBezTo>
                    <a:pt x="15902" y="953"/>
                    <a:pt x="15805" y="825"/>
                    <a:pt x="15742" y="798"/>
                  </a:cubicBezTo>
                  <a:cubicBezTo>
                    <a:pt x="15609" y="653"/>
                    <a:pt x="15426" y="568"/>
                    <a:pt x="15267" y="467"/>
                  </a:cubicBezTo>
                  <a:cubicBezTo>
                    <a:pt x="15166" y="520"/>
                    <a:pt x="15082" y="566"/>
                    <a:pt x="14987" y="711"/>
                  </a:cubicBezTo>
                  <a:cubicBezTo>
                    <a:pt x="15082" y="739"/>
                    <a:pt x="14941" y="737"/>
                    <a:pt x="14894" y="793"/>
                  </a:cubicBezTo>
                  <a:cubicBezTo>
                    <a:pt x="14902" y="787"/>
                    <a:pt x="14908" y="784"/>
                    <a:pt x="14910" y="784"/>
                  </a:cubicBezTo>
                  <a:lnTo>
                    <a:pt x="14910" y="784"/>
                  </a:lnTo>
                  <a:cubicBezTo>
                    <a:pt x="14923" y="784"/>
                    <a:pt x="14843" y="875"/>
                    <a:pt x="14625" y="966"/>
                  </a:cubicBezTo>
                  <a:cubicBezTo>
                    <a:pt x="14379" y="1044"/>
                    <a:pt x="14203" y="1265"/>
                    <a:pt x="14053" y="1374"/>
                  </a:cubicBezTo>
                  <a:cubicBezTo>
                    <a:pt x="14142" y="1461"/>
                    <a:pt x="14011" y="1524"/>
                    <a:pt x="13867" y="1524"/>
                  </a:cubicBezTo>
                  <a:cubicBezTo>
                    <a:pt x="13844" y="1524"/>
                    <a:pt x="13820" y="1523"/>
                    <a:pt x="13797" y="1519"/>
                  </a:cubicBezTo>
                  <a:cubicBezTo>
                    <a:pt x="13790" y="1700"/>
                    <a:pt x="13296" y="1843"/>
                    <a:pt x="13086" y="2116"/>
                  </a:cubicBezTo>
                  <a:cubicBezTo>
                    <a:pt x="12833" y="2247"/>
                    <a:pt x="12611" y="2371"/>
                    <a:pt x="12289" y="2444"/>
                  </a:cubicBezTo>
                  <a:cubicBezTo>
                    <a:pt x="12007" y="2581"/>
                    <a:pt x="11717" y="2556"/>
                    <a:pt x="11530" y="2594"/>
                  </a:cubicBezTo>
                  <a:cubicBezTo>
                    <a:pt x="11454" y="2573"/>
                    <a:pt x="11392" y="2565"/>
                    <a:pt x="11336" y="2565"/>
                  </a:cubicBezTo>
                  <a:cubicBezTo>
                    <a:pt x="11232" y="2565"/>
                    <a:pt x="11147" y="2592"/>
                    <a:pt x="11031" y="2617"/>
                  </a:cubicBezTo>
                  <a:cubicBezTo>
                    <a:pt x="11018" y="2519"/>
                    <a:pt x="10799" y="2458"/>
                    <a:pt x="10739" y="2458"/>
                  </a:cubicBezTo>
                  <a:cubicBezTo>
                    <a:pt x="10735" y="2458"/>
                    <a:pt x="10731" y="2458"/>
                    <a:pt x="10728" y="2459"/>
                  </a:cubicBezTo>
                  <a:cubicBezTo>
                    <a:pt x="10642" y="2428"/>
                    <a:pt x="10563" y="2409"/>
                    <a:pt x="10494" y="2409"/>
                  </a:cubicBezTo>
                  <a:cubicBezTo>
                    <a:pt x="10469" y="2409"/>
                    <a:pt x="10445" y="2411"/>
                    <a:pt x="10423" y="2417"/>
                  </a:cubicBezTo>
                  <a:cubicBezTo>
                    <a:pt x="10175" y="2301"/>
                    <a:pt x="9757" y="2192"/>
                    <a:pt x="9401" y="2135"/>
                  </a:cubicBezTo>
                  <a:cubicBezTo>
                    <a:pt x="9157" y="2105"/>
                    <a:pt x="8956" y="2079"/>
                    <a:pt x="8766" y="2079"/>
                  </a:cubicBezTo>
                  <a:cubicBezTo>
                    <a:pt x="8646" y="2079"/>
                    <a:pt x="8530" y="2089"/>
                    <a:pt x="8411" y="2116"/>
                  </a:cubicBezTo>
                  <a:cubicBezTo>
                    <a:pt x="8365" y="2114"/>
                    <a:pt x="8320" y="2113"/>
                    <a:pt x="8277" y="2113"/>
                  </a:cubicBezTo>
                  <a:cubicBezTo>
                    <a:pt x="7815" y="2113"/>
                    <a:pt x="7534" y="2237"/>
                    <a:pt x="7309" y="2263"/>
                  </a:cubicBezTo>
                  <a:cubicBezTo>
                    <a:pt x="7263" y="2286"/>
                    <a:pt x="7232" y="2292"/>
                    <a:pt x="7196" y="2292"/>
                  </a:cubicBezTo>
                  <a:cubicBezTo>
                    <a:pt x="7147" y="2292"/>
                    <a:pt x="7090" y="2280"/>
                    <a:pt x="6972" y="2280"/>
                  </a:cubicBezTo>
                  <a:cubicBezTo>
                    <a:pt x="7063" y="2314"/>
                    <a:pt x="6720" y="2388"/>
                    <a:pt x="6386" y="2427"/>
                  </a:cubicBezTo>
                  <a:cubicBezTo>
                    <a:pt x="6399" y="2421"/>
                    <a:pt x="6394" y="2418"/>
                    <a:pt x="6378" y="2418"/>
                  </a:cubicBezTo>
                  <a:cubicBezTo>
                    <a:pt x="6321" y="2418"/>
                    <a:pt x="6129" y="2449"/>
                    <a:pt x="6091" y="2449"/>
                  </a:cubicBezTo>
                  <a:cubicBezTo>
                    <a:pt x="6088" y="2449"/>
                    <a:pt x="6086" y="2449"/>
                    <a:pt x="6085" y="2448"/>
                  </a:cubicBezTo>
                  <a:cubicBezTo>
                    <a:pt x="6003" y="2489"/>
                    <a:pt x="5855" y="2509"/>
                    <a:pt x="5753" y="2509"/>
                  </a:cubicBezTo>
                  <a:cubicBezTo>
                    <a:pt x="5721" y="2509"/>
                    <a:pt x="5694" y="2507"/>
                    <a:pt x="5675" y="2503"/>
                  </a:cubicBezTo>
                  <a:cubicBezTo>
                    <a:pt x="5574" y="2511"/>
                    <a:pt x="5490" y="2515"/>
                    <a:pt x="5414" y="2515"/>
                  </a:cubicBezTo>
                  <a:cubicBezTo>
                    <a:pt x="5152" y="2515"/>
                    <a:pt x="4986" y="2473"/>
                    <a:pt x="4560" y="2436"/>
                  </a:cubicBezTo>
                  <a:cubicBezTo>
                    <a:pt x="4522" y="2400"/>
                    <a:pt x="4085" y="2320"/>
                    <a:pt x="3919" y="2162"/>
                  </a:cubicBezTo>
                  <a:cubicBezTo>
                    <a:pt x="3593" y="1996"/>
                    <a:pt x="3256" y="1818"/>
                    <a:pt x="3086" y="1630"/>
                  </a:cubicBezTo>
                  <a:cubicBezTo>
                    <a:pt x="3143" y="1541"/>
                    <a:pt x="3071" y="1505"/>
                    <a:pt x="2958" y="1505"/>
                  </a:cubicBezTo>
                  <a:cubicBezTo>
                    <a:pt x="2932" y="1505"/>
                    <a:pt x="2904" y="1507"/>
                    <a:pt x="2876" y="1511"/>
                  </a:cubicBezTo>
                  <a:cubicBezTo>
                    <a:pt x="2716" y="1300"/>
                    <a:pt x="2482" y="1067"/>
                    <a:pt x="2291" y="796"/>
                  </a:cubicBezTo>
                  <a:cubicBezTo>
                    <a:pt x="1878" y="684"/>
                    <a:pt x="1596" y="396"/>
                    <a:pt x="1307" y="396"/>
                  </a:cubicBezTo>
                  <a:cubicBezTo>
                    <a:pt x="1302" y="396"/>
                    <a:pt x="1297" y="396"/>
                    <a:pt x="1292" y="396"/>
                  </a:cubicBezTo>
                  <a:cubicBezTo>
                    <a:pt x="1330" y="381"/>
                    <a:pt x="1368" y="367"/>
                    <a:pt x="1408" y="354"/>
                  </a:cubicBezTo>
                  <a:lnTo>
                    <a:pt x="1408" y="354"/>
                  </a:lnTo>
                  <a:cubicBezTo>
                    <a:pt x="1384" y="357"/>
                    <a:pt x="1359" y="359"/>
                    <a:pt x="1334" y="359"/>
                  </a:cubicBezTo>
                  <a:cubicBezTo>
                    <a:pt x="1309" y="359"/>
                    <a:pt x="1284" y="357"/>
                    <a:pt x="1259" y="354"/>
                  </a:cubicBezTo>
                  <a:cubicBezTo>
                    <a:pt x="1151" y="215"/>
                    <a:pt x="724" y="45"/>
                    <a:pt x="35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02" name="Google Shape;3602;p37"/>
            <p:cNvSpPr/>
            <p:nvPr/>
          </p:nvSpPr>
          <p:spPr>
            <a:xfrm>
              <a:off x="6730250" y="3886125"/>
              <a:ext cx="653225" cy="771450"/>
            </a:xfrm>
            <a:custGeom>
              <a:avLst/>
              <a:gdLst/>
              <a:ahLst/>
              <a:cxnLst/>
              <a:rect l="l" t="t" r="r" b="b"/>
              <a:pathLst>
                <a:path w="26129" h="30858" extrusionOk="0">
                  <a:moveTo>
                    <a:pt x="14114" y="1363"/>
                  </a:moveTo>
                  <a:cubicBezTo>
                    <a:pt x="14114" y="1364"/>
                    <a:pt x="14114" y="1365"/>
                    <a:pt x="14114" y="1365"/>
                  </a:cubicBezTo>
                  <a:lnTo>
                    <a:pt x="14114" y="1365"/>
                  </a:lnTo>
                  <a:cubicBezTo>
                    <a:pt x="14114" y="1365"/>
                    <a:pt x="14114" y="1364"/>
                    <a:pt x="14114" y="1363"/>
                  </a:cubicBezTo>
                  <a:close/>
                  <a:moveTo>
                    <a:pt x="6755" y="1050"/>
                  </a:moveTo>
                  <a:lnTo>
                    <a:pt x="7043" y="1176"/>
                  </a:lnTo>
                  <a:lnTo>
                    <a:pt x="7081" y="1119"/>
                  </a:lnTo>
                  <a:lnTo>
                    <a:pt x="7081" y="1193"/>
                  </a:lnTo>
                  <a:lnTo>
                    <a:pt x="7041" y="1176"/>
                  </a:lnTo>
                  <a:lnTo>
                    <a:pt x="6890" y="1397"/>
                  </a:lnTo>
                  <a:lnTo>
                    <a:pt x="6755" y="1050"/>
                  </a:lnTo>
                  <a:close/>
                  <a:moveTo>
                    <a:pt x="2167" y="2443"/>
                  </a:moveTo>
                  <a:lnTo>
                    <a:pt x="2173" y="2451"/>
                  </a:lnTo>
                  <a:cubicBezTo>
                    <a:pt x="2171" y="2448"/>
                    <a:pt x="2169" y="2445"/>
                    <a:pt x="2167" y="2443"/>
                  </a:cubicBezTo>
                  <a:close/>
                  <a:moveTo>
                    <a:pt x="559" y="2609"/>
                  </a:moveTo>
                  <a:cubicBezTo>
                    <a:pt x="558" y="2610"/>
                    <a:pt x="557" y="2610"/>
                    <a:pt x="556" y="2610"/>
                  </a:cubicBezTo>
                  <a:cubicBezTo>
                    <a:pt x="556" y="2611"/>
                    <a:pt x="556" y="2611"/>
                    <a:pt x="557" y="2611"/>
                  </a:cubicBezTo>
                  <a:lnTo>
                    <a:pt x="557" y="2611"/>
                  </a:lnTo>
                  <a:cubicBezTo>
                    <a:pt x="558" y="2610"/>
                    <a:pt x="558" y="2610"/>
                    <a:pt x="559" y="2609"/>
                  </a:cubicBezTo>
                  <a:close/>
                  <a:moveTo>
                    <a:pt x="18789" y="29781"/>
                  </a:moveTo>
                  <a:lnTo>
                    <a:pt x="18789" y="29781"/>
                  </a:lnTo>
                  <a:cubicBezTo>
                    <a:pt x="18787" y="29836"/>
                    <a:pt x="18793" y="29891"/>
                    <a:pt x="18810" y="29943"/>
                  </a:cubicBezTo>
                  <a:cubicBezTo>
                    <a:pt x="18753" y="29897"/>
                    <a:pt x="18755" y="29842"/>
                    <a:pt x="18789" y="29781"/>
                  </a:cubicBezTo>
                  <a:close/>
                  <a:moveTo>
                    <a:pt x="9193" y="1"/>
                  </a:moveTo>
                  <a:lnTo>
                    <a:pt x="9193" y="1"/>
                  </a:lnTo>
                  <a:cubicBezTo>
                    <a:pt x="9221" y="6"/>
                    <a:pt x="9211" y="46"/>
                    <a:pt x="9187" y="46"/>
                  </a:cubicBezTo>
                  <a:cubicBezTo>
                    <a:pt x="9183" y="46"/>
                    <a:pt x="9177" y="44"/>
                    <a:pt x="9172" y="41"/>
                  </a:cubicBezTo>
                  <a:cubicBezTo>
                    <a:pt x="8734" y="49"/>
                    <a:pt x="7857" y="287"/>
                    <a:pt x="7167" y="545"/>
                  </a:cubicBezTo>
                  <a:cubicBezTo>
                    <a:pt x="7073" y="589"/>
                    <a:pt x="6883" y="775"/>
                    <a:pt x="6677" y="775"/>
                  </a:cubicBezTo>
                  <a:cubicBezTo>
                    <a:pt x="6662" y="775"/>
                    <a:pt x="6648" y="774"/>
                    <a:pt x="6633" y="772"/>
                  </a:cubicBezTo>
                  <a:cubicBezTo>
                    <a:pt x="6625" y="787"/>
                    <a:pt x="6324" y="964"/>
                    <a:pt x="6436" y="983"/>
                  </a:cubicBezTo>
                  <a:cubicBezTo>
                    <a:pt x="6311" y="993"/>
                    <a:pt x="6137" y="1084"/>
                    <a:pt x="6145" y="1086"/>
                  </a:cubicBezTo>
                  <a:cubicBezTo>
                    <a:pt x="5910" y="1189"/>
                    <a:pt x="5718" y="1239"/>
                    <a:pt x="5512" y="1357"/>
                  </a:cubicBezTo>
                  <a:cubicBezTo>
                    <a:pt x="5504" y="1357"/>
                    <a:pt x="5491" y="1359"/>
                    <a:pt x="5483" y="1359"/>
                  </a:cubicBezTo>
                  <a:cubicBezTo>
                    <a:pt x="5447" y="1420"/>
                    <a:pt x="5357" y="1477"/>
                    <a:pt x="5466" y="1645"/>
                  </a:cubicBezTo>
                  <a:lnTo>
                    <a:pt x="5142" y="1506"/>
                  </a:lnTo>
                  <a:cubicBezTo>
                    <a:pt x="5174" y="1450"/>
                    <a:pt x="5264" y="1420"/>
                    <a:pt x="5329" y="1376"/>
                  </a:cubicBezTo>
                  <a:lnTo>
                    <a:pt x="5329" y="1376"/>
                  </a:lnTo>
                  <a:cubicBezTo>
                    <a:pt x="5122" y="1413"/>
                    <a:pt x="4865" y="1488"/>
                    <a:pt x="4770" y="1488"/>
                  </a:cubicBezTo>
                  <a:cubicBezTo>
                    <a:pt x="4768" y="1488"/>
                    <a:pt x="4767" y="1487"/>
                    <a:pt x="4766" y="1487"/>
                  </a:cubicBezTo>
                  <a:cubicBezTo>
                    <a:pt x="4733" y="1487"/>
                    <a:pt x="4704" y="1486"/>
                    <a:pt x="4679" y="1486"/>
                  </a:cubicBezTo>
                  <a:cubicBezTo>
                    <a:pt x="4496" y="1486"/>
                    <a:pt x="4523" y="1506"/>
                    <a:pt x="4545" y="1534"/>
                  </a:cubicBezTo>
                  <a:cubicBezTo>
                    <a:pt x="4516" y="1535"/>
                    <a:pt x="4485" y="1536"/>
                    <a:pt x="4451" y="1536"/>
                  </a:cubicBezTo>
                  <a:cubicBezTo>
                    <a:pt x="4226" y="1536"/>
                    <a:pt x="3909" y="1507"/>
                    <a:pt x="3592" y="1485"/>
                  </a:cubicBezTo>
                  <a:cubicBezTo>
                    <a:pt x="3586" y="1487"/>
                    <a:pt x="3527" y="1494"/>
                    <a:pt x="3569" y="1521"/>
                  </a:cubicBezTo>
                  <a:lnTo>
                    <a:pt x="3510" y="1536"/>
                  </a:lnTo>
                  <a:cubicBezTo>
                    <a:pt x="3332" y="1436"/>
                    <a:pt x="3140" y="1393"/>
                    <a:pt x="2950" y="1393"/>
                  </a:cubicBezTo>
                  <a:cubicBezTo>
                    <a:pt x="2769" y="1393"/>
                    <a:pt x="2591" y="1432"/>
                    <a:pt x="2429" y="1500"/>
                  </a:cubicBezTo>
                  <a:cubicBezTo>
                    <a:pt x="2190" y="1603"/>
                    <a:pt x="1784" y="1715"/>
                    <a:pt x="1580" y="1900"/>
                  </a:cubicBezTo>
                  <a:cubicBezTo>
                    <a:pt x="1081" y="2026"/>
                    <a:pt x="930" y="2354"/>
                    <a:pt x="646" y="2556"/>
                  </a:cubicBezTo>
                  <a:cubicBezTo>
                    <a:pt x="638" y="2543"/>
                    <a:pt x="606" y="2535"/>
                    <a:pt x="564" y="2531"/>
                  </a:cubicBezTo>
                  <a:lnTo>
                    <a:pt x="564" y="2531"/>
                  </a:lnTo>
                  <a:cubicBezTo>
                    <a:pt x="585" y="2541"/>
                    <a:pt x="604" y="2556"/>
                    <a:pt x="619" y="2573"/>
                  </a:cubicBezTo>
                  <a:cubicBezTo>
                    <a:pt x="599" y="2586"/>
                    <a:pt x="580" y="2598"/>
                    <a:pt x="559" y="2609"/>
                  </a:cubicBezTo>
                  <a:lnTo>
                    <a:pt x="559" y="2609"/>
                  </a:lnTo>
                  <a:cubicBezTo>
                    <a:pt x="581" y="2603"/>
                    <a:pt x="605" y="2593"/>
                    <a:pt x="625" y="2581"/>
                  </a:cubicBezTo>
                  <a:lnTo>
                    <a:pt x="625" y="2583"/>
                  </a:lnTo>
                  <a:cubicBezTo>
                    <a:pt x="636" y="2599"/>
                    <a:pt x="633" y="2615"/>
                    <a:pt x="596" y="2615"/>
                  </a:cubicBezTo>
                  <a:cubicBezTo>
                    <a:pt x="586" y="2615"/>
                    <a:pt x="573" y="2613"/>
                    <a:pt x="557" y="2611"/>
                  </a:cubicBezTo>
                  <a:lnTo>
                    <a:pt x="557" y="2611"/>
                  </a:lnTo>
                  <a:cubicBezTo>
                    <a:pt x="556" y="2611"/>
                    <a:pt x="555" y="2612"/>
                    <a:pt x="553" y="2613"/>
                  </a:cubicBezTo>
                  <a:cubicBezTo>
                    <a:pt x="539" y="2608"/>
                    <a:pt x="522" y="2606"/>
                    <a:pt x="499" y="2602"/>
                  </a:cubicBezTo>
                  <a:cubicBezTo>
                    <a:pt x="387" y="2781"/>
                    <a:pt x="78" y="3000"/>
                    <a:pt x="0" y="3353"/>
                  </a:cubicBezTo>
                  <a:cubicBezTo>
                    <a:pt x="221" y="3320"/>
                    <a:pt x="224" y="2902"/>
                    <a:pt x="437" y="2902"/>
                  </a:cubicBezTo>
                  <a:cubicBezTo>
                    <a:pt x="499" y="2902"/>
                    <a:pt x="580" y="2938"/>
                    <a:pt x="690" y="3031"/>
                  </a:cubicBezTo>
                  <a:lnTo>
                    <a:pt x="694" y="3540"/>
                  </a:lnTo>
                  <a:cubicBezTo>
                    <a:pt x="755" y="3544"/>
                    <a:pt x="812" y="3548"/>
                    <a:pt x="867" y="3555"/>
                  </a:cubicBezTo>
                  <a:cubicBezTo>
                    <a:pt x="951" y="3450"/>
                    <a:pt x="1041" y="3372"/>
                    <a:pt x="1136" y="3258"/>
                  </a:cubicBezTo>
                  <a:cubicBezTo>
                    <a:pt x="1209" y="3222"/>
                    <a:pt x="1136" y="3153"/>
                    <a:pt x="1095" y="3153"/>
                  </a:cubicBezTo>
                  <a:cubicBezTo>
                    <a:pt x="1093" y="3153"/>
                    <a:pt x="1091" y="3153"/>
                    <a:pt x="1090" y="3153"/>
                  </a:cubicBezTo>
                  <a:cubicBezTo>
                    <a:pt x="1233" y="3094"/>
                    <a:pt x="1369" y="3021"/>
                    <a:pt x="1498" y="2932"/>
                  </a:cubicBezTo>
                  <a:cubicBezTo>
                    <a:pt x="1466" y="2920"/>
                    <a:pt x="1435" y="2911"/>
                    <a:pt x="1401" y="2907"/>
                  </a:cubicBezTo>
                  <a:cubicBezTo>
                    <a:pt x="1647" y="2737"/>
                    <a:pt x="1814" y="2320"/>
                    <a:pt x="1999" y="2320"/>
                  </a:cubicBezTo>
                  <a:cubicBezTo>
                    <a:pt x="2053" y="2320"/>
                    <a:pt x="2108" y="2355"/>
                    <a:pt x="2167" y="2443"/>
                  </a:cubicBezTo>
                  <a:lnTo>
                    <a:pt x="2167" y="2443"/>
                  </a:lnTo>
                  <a:lnTo>
                    <a:pt x="2105" y="2350"/>
                  </a:lnTo>
                  <a:cubicBezTo>
                    <a:pt x="2448" y="2281"/>
                    <a:pt x="2673" y="1747"/>
                    <a:pt x="2991" y="1747"/>
                  </a:cubicBezTo>
                  <a:cubicBezTo>
                    <a:pt x="3093" y="1747"/>
                    <a:pt x="3205" y="1802"/>
                    <a:pt x="3334" y="1946"/>
                  </a:cubicBezTo>
                  <a:cubicBezTo>
                    <a:pt x="3426" y="2028"/>
                    <a:pt x="3508" y="2123"/>
                    <a:pt x="3571" y="2230"/>
                  </a:cubicBezTo>
                  <a:lnTo>
                    <a:pt x="3582" y="2230"/>
                  </a:lnTo>
                  <a:cubicBezTo>
                    <a:pt x="3602" y="2267"/>
                    <a:pt x="3637" y="2279"/>
                    <a:pt x="3671" y="2279"/>
                  </a:cubicBezTo>
                  <a:cubicBezTo>
                    <a:pt x="3733" y="2279"/>
                    <a:pt x="3792" y="2235"/>
                    <a:pt x="3742" y="2217"/>
                  </a:cubicBezTo>
                  <a:cubicBezTo>
                    <a:pt x="3744" y="2217"/>
                    <a:pt x="3746" y="2215"/>
                    <a:pt x="3750" y="2215"/>
                  </a:cubicBezTo>
                  <a:cubicBezTo>
                    <a:pt x="3861" y="2259"/>
                    <a:pt x="3977" y="2289"/>
                    <a:pt x="4097" y="2306"/>
                  </a:cubicBezTo>
                  <a:lnTo>
                    <a:pt x="4440" y="2137"/>
                  </a:lnTo>
                  <a:lnTo>
                    <a:pt x="4442" y="2322"/>
                  </a:lnTo>
                  <a:cubicBezTo>
                    <a:pt x="4547" y="2310"/>
                    <a:pt x="4642" y="2337"/>
                    <a:pt x="4785" y="2272"/>
                  </a:cubicBezTo>
                  <a:cubicBezTo>
                    <a:pt x="5100" y="2251"/>
                    <a:pt x="5489" y="2123"/>
                    <a:pt x="5607" y="2028"/>
                  </a:cubicBezTo>
                  <a:cubicBezTo>
                    <a:pt x="5920" y="2015"/>
                    <a:pt x="6114" y="1853"/>
                    <a:pt x="6391" y="1786"/>
                  </a:cubicBezTo>
                  <a:lnTo>
                    <a:pt x="6404" y="1786"/>
                  </a:lnTo>
                  <a:cubicBezTo>
                    <a:pt x="6383" y="1780"/>
                    <a:pt x="6377" y="1769"/>
                    <a:pt x="6463" y="1755"/>
                  </a:cubicBezTo>
                  <a:lnTo>
                    <a:pt x="6463" y="1755"/>
                  </a:lnTo>
                  <a:cubicBezTo>
                    <a:pt x="6457" y="1758"/>
                    <a:pt x="6457" y="1760"/>
                    <a:pt x="6461" y="1760"/>
                  </a:cubicBezTo>
                  <a:cubicBezTo>
                    <a:pt x="6483" y="1760"/>
                    <a:pt x="6610" y="1726"/>
                    <a:pt x="6692" y="1726"/>
                  </a:cubicBezTo>
                  <a:cubicBezTo>
                    <a:pt x="6706" y="1726"/>
                    <a:pt x="6718" y="1727"/>
                    <a:pt x="6728" y="1729"/>
                  </a:cubicBezTo>
                  <a:cubicBezTo>
                    <a:pt x="6646" y="1677"/>
                    <a:pt x="6931" y="1516"/>
                    <a:pt x="7120" y="1516"/>
                  </a:cubicBezTo>
                  <a:cubicBezTo>
                    <a:pt x="7135" y="1516"/>
                    <a:pt x="7150" y="1517"/>
                    <a:pt x="7163" y="1519"/>
                  </a:cubicBezTo>
                  <a:cubicBezTo>
                    <a:pt x="7073" y="1475"/>
                    <a:pt x="7411" y="1323"/>
                    <a:pt x="7653" y="1286"/>
                  </a:cubicBezTo>
                  <a:cubicBezTo>
                    <a:pt x="8036" y="1000"/>
                    <a:pt x="8637" y="827"/>
                    <a:pt x="9247" y="768"/>
                  </a:cubicBezTo>
                  <a:cubicBezTo>
                    <a:pt x="9525" y="823"/>
                    <a:pt x="9811" y="823"/>
                    <a:pt x="10046" y="918"/>
                  </a:cubicBezTo>
                  <a:cubicBezTo>
                    <a:pt x="10555" y="926"/>
                    <a:pt x="10612" y="1016"/>
                    <a:pt x="10942" y="1271"/>
                  </a:cubicBezTo>
                  <a:cubicBezTo>
                    <a:pt x="10963" y="1300"/>
                    <a:pt x="11039" y="1313"/>
                    <a:pt x="11127" y="1315"/>
                  </a:cubicBezTo>
                  <a:cubicBezTo>
                    <a:pt x="11113" y="1353"/>
                    <a:pt x="11241" y="1466"/>
                    <a:pt x="11649" y="1595"/>
                  </a:cubicBezTo>
                  <a:cubicBezTo>
                    <a:pt x="11784" y="1637"/>
                    <a:pt x="11931" y="1744"/>
                    <a:pt x="11988" y="1784"/>
                  </a:cubicBezTo>
                  <a:cubicBezTo>
                    <a:pt x="12463" y="1934"/>
                    <a:pt x="12673" y="2074"/>
                    <a:pt x="12900" y="2074"/>
                  </a:cubicBezTo>
                  <a:cubicBezTo>
                    <a:pt x="12914" y="2074"/>
                    <a:pt x="12928" y="2073"/>
                    <a:pt x="12942" y="2072"/>
                  </a:cubicBezTo>
                  <a:cubicBezTo>
                    <a:pt x="13392" y="2165"/>
                    <a:pt x="13640" y="2110"/>
                    <a:pt x="13912" y="2242"/>
                  </a:cubicBezTo>
                  <a:cubicBezTo>
                    <a:pt x="14071" y="2241"/>
                    <a:pt x="14278" y="2204"/>
                    <a:pt x="14369" y="2204"/>
                  </a:cubicBezTo>
                  <a:cubicBezTo>
                    <a:pt x="14406" y="2204"/>
                    <a:pt x="14424" y="2210"/>
                    <a:pt x="14410" y="2228"/>
                  </a:cubicBezTo>
                  <a:cubicBezTo>
                    <a:pt x="14471" y="2212"/>
                    <a:pt x="14522" y="2205"/>
                    <a:pt x="14573" y="2205"/>
                  </a:cubicBezTo>
                  <a:cubicBezTo>
                    <a:pt x="14691" y="2205"/>
                    <a:pt x="14806" y="2243"/>
                    <a:pt x="15020" y="2303"/>
                  </a:cubicBezTo>
                  <a:cubicBezTo>
                    <a:pt x="14908" y="2303"/>
                    <a:pt x="14857" y="2317"/>
                    <a:pt x="14893" y="2317"/>
                  </a:cubicBezTo>
                  <a:cubicBezTo>
                    <a:pt x="14899" y="2317"/>
                    <a:pt x="14908" y="2317"/>
                    <a:pt x="14919" y="2316"/>
                  </a:cubicBezTo>
                  <a:cubicBezTo>
                    <a:pt x="15188" y="2327"/>
                    <a:pt x="15561" y="2352"/>
                    <a:pt x="15889" y="2379"/>
                  </a:cubicBezTo>
                  <a:cubicBezTo>
                    <a:pt x="15737" y="2379"/>
                    <a:pt x="16011" y="2402"/>
                    <a:pt x="16038" y="2440"/>
                  </a:cubicBezTo>
                  <a:cubicBezTo>
                    <a:pt x="16050" y="2436"/>
                    <a:pt x="16068" y="2434"/>
                    <a:pt x="16088" y="2434"/>
                  </a:cubicBezTo>
                  <a:cubicBezTo>
                    <a:pt x="16166" y="2434"/>
                    <a:pt x="16289" y="2462"/>
                    <a:pt x="16360" y="2480"/>
                  </a:cubicBezTo>
                  <a:cubicBezTo>
                    <a:pt x="16536" y="2480"/>
                    <a:pt x="16597" y="2573"/>
                    <a:pt x="16837" y="2686"/>
                  </a:cubicBezTo>
                  <a:cubicBezTo>
                    <a:pt x="16883" y="2718"/>
                    <a:pt x="17195" y="2840"/>
                    <a:pt x="17624" y="3168"/>
                  </a:cubicBezTo>
                  <a:cubicBezTo>
                    <a:pt x="17737" y="3370"/>
                    <a:pt x="17920" y="3492"/>
                    <a:pt x="17945" y="3746"/>
                  </a:cubicBezTo>
                  <a:cubicBezTo>
                    <a:pt x="17941" y="3820"/>
                    <a:pt x="17981" y="3889"/>
                    <a:pt x="18048" y="3923"/>
                  </a:cubicBezTo>
                  <a:cubicBezTo>
                    <a:pt x="18225" y="4162"/>
                    <a:pt x="18498" y="4493"/>
                    <a:pt x="18585" y="4909"/>
                  </a:cubicBezTo>
                  <a:cubicBezTo>
                    <a:pt x="18845" y="5124"/>
                    <a:pt x="19112" y="5279"/>
                    <a:pt x="19476" y="5483"/>
                  </a:cubicBezTo>
                  <a:cubicBezTo>
                    <a:pt x="19611" y="5799"/>
                    <a:pt x="19876" y="5864"/>
                    <a:pt x="20193" y="5990"/>
                  </a:cubicBezTo>
                  <a:cubicBezTo>
                    <a:pt x="20246" y="6034"/>
                    <a:pt x="20509" y="6217"/>
                    <a:pt x="20547" y="6350"/>
                  </a:cubicBezTo>
                  <a:cubicBezTo>
                    <a:pt x="20585" y="6335"/>
                    <a:pt x="20623" y="6328"/>
                    <a:pt x="20660" y="6328"/>
                  </a:cubicBezTo>
                  <a:cubicBezTo>
                    <a:pt x="20793" y="6328"/>
                    <a:pt x="20915" y="6410"/>
                    <a:pt x="20990" y="6482"/>
                  </a:cubicBezTo>
                  <a:cubicBezTo>
                    <a:pt x="21382" y="6730"/>
                    <a:pt x="21573" y="6936"/>
                    <a:pt x="21802" y="7113"/>
                  </a:cubicBezTo>
                  <a:cubicBezTo>
                    <a:pt x="22015" y="7363"/>
                    <a:pt x="22181" y="7527"/>
                    <a:pt x="22404" y="7820"/>
                  </a:cubicBezTo>
                  <a:cubicBezTo>
                    <a:pt x="22557" y="8040"/>
                    <a:pt x="22822" y="8183"/>
                    <a:pt x="22908" y="8505"/>
                  </a:cubicBezTo>
                  <a:cubicBezTo>
                    <a:pt x="23028" y="8730"/>
                    <a:pt x="23163" y="9079"/>
                    <a:pt x="23007" y="9372"/>
                  </a:cubicBezTo>
                  <a:cubicBezTo>
                    <a:pt x="23011" y="9466"/>
                    <a:pt x="23011" y="9496"/>
                    <a:pt x="23039" y="9519"/>
                  </a:cubicBezTo>
                  <a:cubicBezTo>
                    <a:pt x="23027" y="9604"/>
                    <a:pt x="23037" y="9848"/>
                    <a:pt x="23126" y="9848"/>
                  </a:cubicBezTo>
                  <a:cubicBezTo>
                    <a:pt x="23131" y="9848"/>
                    <a:pt x="23138" y="9847"/>
                    <a:pt x="23144" y="9845"/>
                  </a:cubicBezTo>
                  <a:lnTo>
                    <a:pt x="23144" y="9845"/>
                  </a:lnTo>
                  <a:cubicBezTo>
                    <a:pt x="23104" y="10179"/>
                    <a:pt x="23171" y="10272"/>
                    <a:pt x="23117" y="10646"/>
                  </a:cubicBezTo>
                  <a:cubicBezTo>
                    <a:pt x="23226" y="10913"/>
                    <a:pt x="23342" y="11260"/>
                    <a:pt x="23459" y="11435"/>
                  </a:cubicBezTo>
                  <a:cubicBezTo>
                    <a:pt x="23695" y="11744"/>
                    <a:pt x="23737" y="12059"/>
                    <a:pt x="23981" y="12438"/>
                  </a:cubicBezTo>
                  <a:cubicBezTo>
                    <a:pt x="23996" y="12425"/>
                    <a:pt x="24010" y="12420"/>
                    <a:pt x="24023" y="12420"/>
                  </a:cubicBezTo>
                  <a:cubicBezTo>
                    <a:pt x="24117" y="12420"/>
                    <a:pt x="24155" y="12716"/>
                    <a:pt x="24195" y="12797"/>
                  </a:cubicBezTo>
                  <a:cubicBezTo>
                    <a:pt x="24366" y="13054"/>
                    <a:pt x="24397" y="13035"/>
                    <a:pt x="24494" y="13207"/>
                  </a:cubicBezTo>
                  <a:cubicBezTo>
                    <a:pt x="24454" y="13268"/>
                    <a:pt x="24486" y="13340"/>
                    <a:pt x="24498" y="13363"/>
                  </a:cubicBezTo>
                  <a:cubicBezTo>
                    <a:pt x="24717" y="13548"/>
                    <a:pt x="24843" y="13636"/>
                    <a:pt x="24866" y="14118"/>
                  </a:cubicBezTo>
                  <a:cubicBezTo>
                    <a:pt x="24868" y="14117"/>
                    <a:pt x="24870" y="14117"/>
                    <a:pt x="24871" y="14117"/>
                  </a:cubicBezTo>
                  <a:cubicBezTo>
                    <a:pt x="24930" y="14117"/>
                    <a:pt x="25025" y="14459"/>
                    <a:pt x="25126" y="14459"/>
                  </a:cubicBezTo>
                  <a:cubicBezTo>
                    <a:pt x="25127" y="14459"/>
                    <a:pt x="25128" y="14459"/>
                    <a:pt x="25129" y="14459"/>
                  </a:cubicBezTo>
                  <a:lnTo>
                    <a:pt x="25129" y="14459"/>
                  </a:lnTo>
                  <a:cubicBezTo>
                    <a:pt x="25098" y="14469"/>
                    <a:pt x="25201" y="14820"/>
                    <a:pt x="25142" y="14955"/>
                  </a:cubicBezTo>
                  <a:cubicBezTo>
                    <a:pt x="25272" y="15466"/>
                    <a:pt x="25211" y="16095"/>
                    <a:pt x="24953" y="16509"/>
                  </a:cubicBezTo>
                  <a:cubicBezTo>
                    <a:pt x="24934" y="16543"/>
                    <a:pt x="24931" y="16612"/>
                    <a:pt x="24938" y="16698"/>
                  </a:cubicBezTo>
                  <a:cubicBezTo>
                    <a:pt x="24513" y="17432"/>
                    <a:pt x="24395" y="18255"/>
                    <a:pt x="24351" y="18551"/>
                  </a:cubicBezTo>
                  <a:cubicBezTo>
                    <a:pt x="24349" y="18717"/>
                    <a:pt x="24395" y="19163"/>
                    <a:pt x="24366" y="19218"/>
                  </a:cubicBezTo>
                  <a:cubicBezTo>
                    <a:pt x="24349" y="19276"/>
                    <a:pt x="24410" y="19559"/>
                    <a:pt x="24370" y="19559"/>
                  </a:cubicBezTo>
                  <a:cubicBezTo>
                    <a:pt x="24369" y="19559"/>
                    <a:pt x="24369" y="19559"/>
                    <a:pt x="24368" y="19558"/>
                  </a:cubicBezTo>
                  <a:lnTo>
                    <a:pt x="24368" y="19558"/>
                  </a:lnTo>
                  <a:cubicBezTo>
                    <a:pt x="24433" y="19992"/>
                    <a:pt x="24444" y="20061"/>
                    <a:pt x="24448" y="20278"/>
                  </a:cubicBezTo>
                  <a:cubicBezTo>
                    <a:pt x="24385" y="20387"/>
                    <a:pt x="24402" y="20593"/>
                    <a:pt x="24460" y="20658"/>
                  </a:cubicBezTo>
                  <a:cubicBezTo>
                    <a:pt x="24418" y="20907"/>
                    <a:pt x="24463" y="21184"/>
                    <a:pt x="24465" y="21733"/>
                  </a:cubicBezTo>
                  <a:cubicBezTo>
                    <a:pt x="24374" y="21996"/>
                    <a:pt x="24397" y="22263"/>
                    <a:pt x="24233" y="22414"/>
                  </a:cubicBezTo>
                  <a:cubicBezTo>
                    <a:pt x="24146" y="22771"/>
                    <a:pt x="24060" y="23164"/>
                    <a:pt x="23952" y="23164"/>
                  </a:cubicBezTo>
                  <a:cubicBezTo>
                    <a:pt x="23947" y="23164"/>
                    <a:pt x="23941" y="23163"/>
                    <a:pt x="23935" y="23161"/>
                  </a:cubicBezTo>
                  <a:cubicBezTo>
                    <a:pt x="23832" y="23327"/>
                    <a:pt x="23731" y="23352"/>
                    <a:pt x="23638" y="23712"/>
                  </a:cubicBezTo>
                  <a:cubicBezTo>
                    <a:pt x="23527" y="23767"/>
                    <a:pt x="23443" y="23731"/>
                    <a:pt x="23302" y="23800"/>
                  </a:cubicBezTo>
                  <a:cubicBezTo>
                    <a:pt x="23293" y="23798"/>
                    <a:pt x="23287" y="23797"/>
                    <a:pt x="23283" y="23797"/>
                  </a:cubicBezTo>
                  <a:cubicBezTo>
                    <a:pt x="23275" y="23797"/>
                    <a:pt x="23275" y="23801"/>
                    <a:pt x="23285" y="23809"/>
                  </a:cubicBezTo>
                  <a:cubicBezTo>
                    <a:pt x="23276" y="23813"/>
                    <a:pt x="23270" y="23815"/>
                    <a:pt x="23262" y="23819"/>
                  </a:cubicBezTo>
                  <a:cubicBezTo>
                    <a:pt x="23207" y="23851"/>
                    <a:pt x="23161" y="23893"/>
                    <a:pt x="23125" y="23943"/>
                  </a:cubicBezTo>
                  <a:cubicBezTo>
                    <a:pt x="23087" y="24128"/>
                    <a:pt x="22969" y="24292"/>
                    <a:pt x="22702" y="24416"/>
                  </a:cubicBezTo>
                  <a:lnTo>
                    <a:pt x="22685" y="24404"/>
                  </a:lnTo>
                  <a:cubicBezTo>
                    <a:pt x="22555" y="24534"/>
                    <a:pt x="22437" y="24650"/>
                    <a:pt x="22345" y="24747"/>
                  </a:cubicBezTo>
                  <a:cubicBezTo>
                    <a:pt x="22126" y="24982"/>
                    <a:pt x="22004" y="25277"/>
                    <a:pt x="21851" y="25497"/>
                  </a:cubicBezTo>
                  <a:cubicBezTo>
                    <a:pt x="21723" y="25625"/>
                    <a:pt x="21503" y="25952"/>
                    <a:pt x="21479" y="26220"/>
                  </a:cubicBezTo>
                  <a:lnTo>
                    <a:pt x="21479" y="26220"/>
                  </a:lnTo>
                  <a:cubicBezTo>
                    <a:pt x="21479" y="26217"/>
                    <a:pt x="21479" y="26215"/>
                    <a:pt x="21478" y="26215"/>
                  </a:cubicBezTo>
                  <a:cubicBezTo>
                    <a:pt x="21467" y="26215"/>
                    <a:pt x="21402" y="26414"/>
                    <a:pt x="21411" y="26454"/>
                  </a:cubicBezTo>
                  <a:cubicBezTo>
                    <a:pt x="21251" y="26555"/>
                    <a:pt x="21014" y="27068"/>
                    <a:pt x="20883" y="27251"/>
                  </a:cubicBezTo>
                  <a:cubicBezTo>
                    <a:pt x="20847" y="27478"/>
                    <a:pt x="20683" y="27693"/>
                    <a:pt x="20488" y="28076"/>
                  </a:cubicBezTo>
                  <a:cubicBezTo>
                    <a:pt x="20475" y="28071"/>
                    <a:pt x="20463" y="28069"/>
                    <a:pt x="20452" y="28069"/>
                  </a:cubicBezTo>
                  <a:cubicBezTo>
                    <a:pt x="20452" y="28067"/>
                    <a:pt x="20450" y="28067"/>
                    <a:pt x="20448" y="28065"/>
                  </a:cubicBezTo>
                  <a:cubicBezTo>
                    <a:pt x="20349" y="28139"/>
                    <a:pt x="20248" y="28265"/>
                    <a:pt x="20130" y="28421"/>
                  </a:cubicBezTo>
                  <a:cubicBezTo>
                    <a:pt x="20170" y="28450"/>
                    <a:pt x="20198" y="28490"/>
                    <a:pt x="20217" y="28534"/>
                  </a:cubicBezTo>
                  <a:cubicBezTo>
                    <a:pt x="19963" y="28856"/>
                    <a:pt x="19975" y="29863"/>
                    <a:pt x="19463" y="29863"/>
                  </a:cubicBezTo>
                  <a:cubicBezTo>
                    <a:pt x="19461" y="29863"/>
                    <a:pt x="19458" y="29863"/>
                    <a:pt x="19455" y="29863"/>
                  </a:cubicBezTo>
                  <a:cubicBezTo>
                    <a:pt x="19451" y="29575"/>
                    <a:pt x="19514" y="29531"/>
                    <a:pt x="19253" y="29270"/>
                  </a:cubicBezTo>
                  <a:cubicBezTo>
                    <a:pt x="19163" y="29438"/>
                    <a:pt x="18873" y="29630"/>
                    <a:pt x="18789" y="29781"/>
                  </a:cubicBezTo>
                  <a:cubicBezTo>
                    <a:pt x="18795" y="29689"/>
                    <a:pt x="18820" y="29598"/>
                    <a:pt x="18860" y="29514"/>
                  </a:cubicBezTo>
                  <a:lnTo>
                    <a:pt x="18860" y="29514"/>
                  </a:lnTo>
                  <a:cubicBezTo>
                    <a:pt x="18768" y="29562"/>
                    <a:pt x="18671" y="29598"/>
                    <a:pt x="18570" y="29619"/>
                  </a:cubicBezTo>
                  <a:cubicBezTo>
                    <a:pt x="18547" y="29613"/>
                    <a:pt x="18524" y="29610"/>
                    <a:pt x="18501" y="29610"/>
                  </a:cubicBezTo>
                  <a:cubicBezTo>
                    <a:pt x="18470" y="29610"/>
                    <a:pt x="18439" y="29616"/>
                    <a:pt x="18408" y="29626"/>
                  </a:cubicBezTo>
                  <a:cubicBezTo>
                    <a:pt x="17853" y="29632"/>
                    <a:pt x="17653" y="29684"/>
                    <a:pt x="17333" y="29783"/>
                  </a:cubicBezTo>
                  <a:cubicBezTo>
                    <a:pt x="16892" y="29996"/>
                    <a:pt x="16574" y="30094"/>
                    <a:pt x="16450" y="30250"/>
                  </a:cubicBezTo>
                  <a:cubicBezTo>
                    <a:pt x="16440" y="30259"/>
                    <a:pt x="16434" y="30262"/>
                    <a:pt x="16429" y="30262"/>
                  </a:cubicBezTo>
                  <a:cubicBezTo>
                    <a:pt x="16427" y="30262"/>
                    <a:pt x="16425" y="30261"/>
                    <a:pt x="16423" y="30261"/>
                  </a:cubicBezTo>
                  <a:lnTo>
                    <a:pt x="16423" y="30261"/>
                  </a:lnTo>
                  <a:cubicBezTo>
                    <a:pt x="16511" y="30702"/>
                    <a:pt x="16808" y="30393"/>
                    <a:pt x="16940" y="30858"/>
                  </a:cubicBezTo>
                  <a:cubicBezTo>
                    <a:pt x="17180" y="30784"/>
                    <a:pt x="17241" y="30612"/>
                    <a:pt x="17584" y="30511"/>
                  </a:cubicBezTo>
                  <a:lnTo>
                    <a:pt x="17584" y="30511"/>
                  </a:lnTo>
                  <a:cubicBezTo>
                    <a:pt x="17487" y="30533"/>
                    <a:pt x="17463" y="30546"/>
                    <a:pt x="17449" y="30546"/>
                  </a:cubicBezTo>
                  <a:cubicBezTo>
                    <a:pt x="17436" y="30546"/>
                    <a:pt x="17431" y="30535"/>
                    <a:pt x="17380" y="30511"/>
                  </a:cubicBezTo>
                  <a:cubicBezTo>
                    <a:pt x="17621" y="30456"/>
                    <a:pt x="17895" y="30477"/>
                    <a:pt x="18395" y="30357"/>
                  </a:cubicBezTo>
                  <a:cubicBezTo>
                    <a:pt x="18465" y="30351"/>
                    <a:pt x="18532" y="30330"/>
                    <a:pt x="18593" y="30296"/>
                  </a:cubicBezTo>
                  <a:cubicBezTo>
                    <a:pt x="18894" y="30269"/>
                    <a:pt x="19190" y="30200"/>
                    <a:pt x="19474" y="30090"/>
                  </a:cubicBezTo>
                  <a:cubicBezTo>
                    <a:pt x="19947" y="29951"/>
                    <a:pt x="20063" y="29743"/>
                    <a:pt x="20427" y="29398"/>
                  </a:cubicBezTo>
                  <a:cubicBezTo>
                    <a:pt x="20751" y="29030"/>
                    <a:pt x="20993" y="28696"/>
                    <a:pt x="21054" y="28500"/>
                  </a:cubicBezTo>
                  <a:cubicBezTo>
                    <a:pt x="21099" y="28497"/>
                    <a:pt x="21121" y="28495"/>
                    <a:pt x="21130" y="28495"/>
                  </a:cubicBezTo>
                  <a:cubicBezTo>
                    <a:pt x="21160" y="28495"/>
                    <a:pt x="21069" y="28510"/>
                    <a:pt x="21224" y="28521"/>
                  </a:cubicBezTo>
                  <a:cubicBezTo>
                    <a:pt x="21218" y="28499"/>
                    <a:pt x="21208" y="28492"/>
                    <a:pt x="21199" y="28492"/>
                  </a:cubicBezTo>
                  <a:cubicBezTo>
                    <a:pt x="21187" y="28492"/>
                    <a:pt x="21175" y="28504"/>
                    <a:pt x="21173" y="28504"/>
                  </a:cubicBezTo>
                  <a:cubicBezTo>
                    <a:pt x="21172" y="28504"/>
                    <a:pt x="21176" y="28498"/>
                    <a:pt x="21188" y="28475"/>
                  </a:cubicBezTo>
                  <a:cubicBezTo>
                    <a:pt x="21386" y="28189"/>
                    <a:pt x="21464" y="27823"/>
                    <a:pt x="21611" y="27527"/>
                  </a:cubicBezTo>
                  <a:cubicBezTo>
                    <a:pt x="21758" y="27247"/>
                    <a:pt x="21996" y="27062"/>
                    <a:pt x="22061" y="26643"/>
                  </a:cubicBezTo>
                  <a:cubicBezTo>
                    <a:pt x="22071" y="26650"/>
                    <a:pt x="22077" y="26653"/>
                    <a:pt x="22080" y="26653"/>
                  </a:cubicBezTo>
                  <a:cubicBezTo>
                    <a:pt x="22101" y="26653"/>
                    <a:pt x="22022" y="26542"/>
                    <a:pt x="22082" y="26406"/>
                  </a:cubicBezTo>
                  <a:cubicBezTo>
                    <a:pt x="22221" y="26236"/>
                    <a:pt x="22259" y="26099"/>
                    <a:pt x="22397" y="25752"/>
                  </a:cubicBezTo>
                  <a:cubicBezTo>
                    <a:pt x="22593" y="25531"/>
                    <a:pt x="22761" y="25310"/>
                    <a:pt x="22871" y="25119"/>
                  </a:cubicBezTo>
                  <a:lnTo>
                    <a:pt x="22871" y="25119"/>
                  </a:lnTo>
                  <a:cubicBezTo>
                    <a:pt x="22856" y="25150"/>
                    <a:pt x="22871" y="25146"/>
                    <a:pt x="22858" y="25155"/>
                  </a:cubicBezTo>
                  <a:cubicBezTo>
                    <a:pt x="23098" y="24997"/>
                    <a:pt x="23188" y="24839"/>
                    <a:pt x="23451" y="24677"/>
                  </a:cubicBezTo>
                  <a:cubicBezTo>
                    <a:pt x="23453" y="24681"/>
                    <a:pt x="23455" y="24686"/>
                    <a:pt x="23457" y="24692"/>
                  </a:cubicBezTo>
                  <a:cubicBezTo>
                    <a:pt x="23455" y="24686"/>
                    <a:pt x="23455" y="24679"/>
                    <a:pt x="23453" y="24675"/>
                  </a:cubicBezTo>
                  <a:cubicBezTo>
                    <a:pt x="23510" y="24639"/>
                    <a:pt x="23571" y="24608"/>
                    <a:pt x="23630" y="24578"/>
                  </a:cubicBezTo>
                  <a:cubicBezTo>
                    <a:pt x="23655" y="24599"/>
                    <a:pt x="23680" y="24618"/>
                    <a:pt x="23708" y="24633"/>
                  </a:cubicBezTo>
                  <a:cubicBezTo>
                    <a:pt x="23735" y="24585"/>
                    <a:pt x="23764" y="24538"/>
                    <a:pt x="23798" y="24492"/>
                  </a:cubicBezTo>
                  <a:cubicBezTo>
                    <a:pt x="23809" y="24486"/>
                    <a:pt x="23819" y="24484"/>
                    <a:pt x="23829" y="24484"/>
                  </a:cubicBezTo>
                  <a:cubicBezTo>
                    <a:pt x="23856" y="24484"/>
                    <a:pt x="23877" y="24502"/>
                    <a:pt x="23892" y="24502"/>
                  </a:cubicBezTo>
                  <a:cubicBezTo>
                    <a:pt x="23903" y="24502"/>
                    <a:pt x="23910" y="24492"/>
                    <a:pt x="23914" y="24458"/>
                  </a:cubicBezTo>
                  <a:cubicBezTo>
                    <a:pt x="23907" y="24429"/>
                    <a:pt x="23899" y="24402"/>
                    <a:pt x="23886" y="24376"/>
                  </a:cubicBezTo>
                  <a:cubicBezTo>
                    <a:pt x="23991" y="24259"/>
                    <a:pt x="24092" y="24183"/>
                    <a:pt x="24193" y="24023"/>
                  </a:cubicBezTo>
                  <a:cubicBezTo>
                    <a:pt x="24210" y="24027"/>
                    <a:pt x="24227" y="24029"/>
                    <a:pt x="24243" y="24029"/>
                  </a:cubicBezTo>
                  <a:cubicBezTo>
                    <a:pt x="24398" y="24029"/>
                    <a:pt x="24503" y="23858"/>
                    <a:pt x="24589" y="23804"/>
                  </a:cubicBezTo>
                  <a:cubicBezTo>
                    <a:pt x="24778" y="23411"/>
                    <a:pt x="24873" y="23022"/>
                    <a:pt x="25035" y="22892"/>
                  </a:cubicBezTo>
                  <a:cubicBezTo>
                    <a:pt x="25075" y="22530"/>
                    <a:pt x="25104" y="22337"/>
                    <a:pt x="25138" y="22154"/>
                  </a:cubicBezTo>
                  <a:cubicBezTo>
                    <a:pt x="25106" y="22082"/>
                    <a:pt x="25047" y="22006"/>
                    <a:pt x="24927" y="21920"/>
                  </a:cubicBezTo>
                  <a:lnTo>
                    <a:pt x="24927" y="21920"/>
                  </a:lnTo>
                  <a:cubicBezTo>
                    <a:pt x="24934" y="21920"/>
                    <a:pt x="24940" y="21921"/>
                    <a:pt x="24946" y="21921"/>
                  </a:cubicBezTo>
                  <a:cubicBezTo>
                    <a:pt x="25142" y="21921"/>
                    <a:pt x="24944" y="21742"/>
                    <a:pt x="25032" y="21742"/>
                  </a:cubicBezTo>
                  <a:cubicBezTo>
                    <a:pt x="25058" y="21742"/>
                    <a:pt x="25109" y="21758"/>
                    <a:pt x="25203" y="21798"/>
                  </a:cubicBezTo>
                  <a:cubicBezTo>
                    <a:pt x="25209" y="21762"/>
                    <a:pt x="25215" y="21725"/>
                    <a:pt x="25222" y="21683"/>
                  </a:cubicBezTo>
                  <a:lnTo>
                    <a:pt x="25222" y="21683"/>
                  </a:lnTo>
                  <a:cubicBezTo>
                    <a:pt x="25221" y="21683"/>
                    <a:pt x="25221" y="21683"/>
                    <a:pt x="25221" y="21683"/>
                  </a:cubicBezTo>
                  <a:cubicBezTo>
                    <a:pt x="25204" y="21683"/>
                    <a:pt x="25177" y="21550"/>
                    <a:pt x="25167" y="21537"/>
                  </a:cubicBezTo>
                  <a:cubicBezTo>
                    <a:pt x="25222" y="21474"/>
                    <a:pt x="25253" y="21039"/>
                    <a:pt x="25226" y="20742"/>
                  </a:cubicBezTo>
                  <a:lnTo>
                    <a:pt x="25226" y="20742"/>
                  </a:lnTo>
                  <a:lnTo>
                    <a:pt x="25203" y="20755"/>
                  </a:lnTo>
                  <a:cubicBezTo>
                    <a:pt x="24511" y="20379"/>
                    <a:pt x="24847" y="20177"/>
                    <a:pt x="25222" y="19985"/>
                  </a:cubicBezTo>
                  <a:cubicBezTo>
                    <a:pt x="25211" y="19859"/>
                    <a:pt x="25201" y="19729"/>
                    <a:pt x="25190" y="19657"/>
                  </a:cubicBezTo>
                  <a:cubicBezTo>
                    <a:pt x="25190" y="19638"/>
                    <a:pt x="25188" y="19622"/>
                    <a:pt x="25188" y="19605"/>
                  </a:cubicBezTo>
                  <a:cubicBezTo>
                    <a:pt x="25114" y="19615"/>
                    <a:pt x="25041" y="19636"/>
                    <a:pt x="24971" y="19664"/>
                  </a:cubicBezTo>
                  <a:cubicBezTo>
                    <a:pt x="24876" y="19604"/>
                    <a:pt x="24842" y="19448"/>
                    <a:pt x="25082" y="19448"/>
                  </a:cubicBezTo>
                  <a:cubicBezTo>
                    <a:pt x="25111" y="19448"/>
                    <a:pt x="25144" y="19450"/>
                    <a:pt x="25182" y="19455"/>
                  </a:cubicBezTo>
                  <a:cubicBezTo>
                    <a:pt x="25180" y="19338"/>
                    <a:pt x="25182" y="19222"/>
                    <a:pt x="25192" y="19104"/>
                  </a:cubicBezTo>
                  <a:cubicBezTo>
                    <a:pt x="25112" y="18928"/>
                    <a:pt x="25146" y="18755"/>
                    <a:pt x="25112" y="18606"/>
                  </a:cubicBezTo>
                  <a:cubicBezTo>
                    <a:pt x="25165" y="18126"/>
                    <a:pt x="25337" y="17674"/>
                    <a:pt x="25596" y="17115"/>
                  </a:cubicBezTo>
                  <a:cubicBezTo>
                    <a:pt x="25602" y="17115"/>
                    <a:pt x="25609" y="17116"/>
                    <a:pt x="25615" y="17116"/>
                  </a:cubicBezTo>
                  <a:cubicBezTo>
                    <a:pt x="25633" y="17116"/>
                    <a:pt x="25651" y="17113"/>
                    <a:pt x="25670" y="17109"/>
                  </a:cubicBezTo>
                  <a:cubicBezTo>
                    <a:pt x="25981" y="16236"/>
                    <a:pt x="26128" y="15403"/>
                    <a:pt x="25994" y="14875"/>
                  </a:cubicBezTo>
                  <a:cubicBezTo>
                    <a:pt x="25945" y="14522"/>
                    <a:pt x="25836" y="14339"/>
                    <a:pt x="25876" y="14309"/>
                  </a:cubicBezTo>
                  <a:cubicBezTo>
                    <a:pt x="25768" y="14158"/>
                    <a:pt x="25661" y="13782"/>
                    <a:pt x="25676" y="13737"/>
                  </a:cubicBezTo>
                  <a:cubicBezTo>
                    <a:pt x="25577" y="13294"/>
                    <a:pt x="25348" y="13260"/>
                    <a:pt x="25226" y="12829"/>
                  </a:cubicBezTo>
                  <a:lnTo>
                    <a:pt x="25226" y="12829"/>
                  </a:lnTo>
                  <a:cubicBezTo>
                    <a:pt x="25235" y="12897"/>
                    <a:pt x="25230" y="12920"/>
                    <a:pt x="25220" y="12920"/>
                  </a:cubicBezTo>
                  <a:cubicBezTo>
                    <a:pt x="25203" y="12920"/>
                    <a:pt x="25172" y="12861"/>
                    <a:pt x="25161" y="12837"/>
                  </a:cubicBezTo>
                  <a:cubicBezTo>
                    <a:pt x="25131" y="12770"/>
                    <a:pt x="25045" y="12543"/>
                    <a:pt x="24948" y="12381"/>
                  </a:cubicBezTo>
                  <a:cubicBezTo>
                    <a:pt x="24935" y="12368"/>
                    <a:pt x="24924" y="12363"/>
                    <a:pt x="24916" y="12363"/>
                  </a:cubicBezTo>
                  <a:cubicBezTo>
                    <a:pt x="24908" y="12363"/>
                    <a:pt x="24902" y="12368"/>
                    <a:pt x="24898" y="12377"/>
                  </a:cubicBezTo>
                  <a:cubicBezTo>
                    <a:pt x="24831" y="12217"/>
                    <a:pt x="24732" y="11935"/>
                    <a:pt x="24660" y="11876"/>
                  </a:cubicBezTo>
                  <a:cubicBezTo>
                    <a:pt x="24664" y="11845"/>
                    <a:pt x="24667" y="11813"/>
                    <a:pt x="24667" y="11784"/>
                  </a:cubicBezTo>
                  <a:cubicBezTo>
                    <a:pt x="24521" y="11630"/>
                    <a:pt x="24368" y="11346"/>
                    <a:pt x="24208" y="11275"/>
                  </a:cubicBezTo>
                  <a:cubicBezTo>
                    <a:pt x="24101" y="10955"/>
                    <a:pt x="24036" y="10524"/>
                    <a:pt x="23941" y="10183"/>
                  </a:cubicBezTo>
                  <a:cubicBezTo>
                    <a:pt x="23929" y="10201"/>
                    <a:pt x="23918" y="10208"/>
                    <a:pt x="23908" y="10208"/>
                  </a:cubicBezTo>
                  <a:cubicBezTo>
                    <a:pt x="23851" y="10208"/>
                    <a:pt x="23842" y="9936"/>
                    <a:pt x="23855" y="9752"/>
                  </a:cubicBezTo>
                  <a:cubicBezTo>
                    <a:pt x="23834" y="9738"/>
                    <a:pt x="23855" y="9599"/>
                    <a:pt x="23909" y="9458"/>
                  </a:cubicBezTo>
                  <a:cubicBezTo>
                    <a:pt x="23869" y="9300"/>
                    <a:pt x="23842" y="9250"/>
                    <a:pt x="23811" y="9212"/>
                  </a:cubicBezTo>
                  <a:cubicBezTo>
                    <a:pt x="23769" y="8850"/>
                    <a:pt x="23659" y="8394"/>
                    <a:pt x="23676" y="8171"/>
                  </a:cubicBezTo>
                  <a:lnTo>
                    <a:pt x="23676" y="8171"/>
                  </a:lnTo>
                  <a:cubicBezTo>
                    <a:pt x="23632" y="8190"/>
                    <a:pt x="23598" y="8192"/>
                    <a:pt x="23590" y="8215"/>
                  </a:cubicBezTo>
                  <a:cubicBezTo>
                    <a:pt x="23485" y="7765"/>
                    <a:pt x="23350" y="7380"/>
                    <a:pt x="23066" y="7235"/>
                  </a:cubicBezTo>
                  <a:cubicBezTo>
                    <a:pt x="22793" y="7054"/>
                    <a:pt x="22513" y="6753"/>
                    <a:pt x="22324" y="6369"/>
                  </a:cubicBezTo>
                  <a:cubicBezTo>
                    <a:pt x="22134" y="6156"/>
                    <a:pt x="21695" y="5946"/>
                    <a:pt x="21382" y="5826"/>
                  </a:cubicBezTo>
                  <a:cubicBezTo>
                    <a:pt x="21302" y="5826"/>
                    <a:pt x="21141" y="5643"/>
                    <a:pt x="21080" y="5643"/>
                  </a:cubicBezTo>
                  <a:cubicBezTo>
                    <a:pt x="21074" y="5643"/>
                    <a:pt x="21070" y="5644"/>
                    <a:pt x="21066" y="5647"/>
                  </a:cubicBezTo>
                  <a:cubicBezTo>
                    <a:pt x="20898" y="5466"/>
                    <a:pt x="20841" y="5466"/>
                    <a:pt x="20660" y="5363"/>
                  </a:cubicBezTo>
                  <a:cubicBezTo>
                    <a:pt x="20660" y="5346"/>
                    <a:pt x="20660" y="5330"/>
                    <a:pt x="20656" y="5309"/>
                  </a:cubicBezTo>
                  <a:cubicBezTo>
                    <a:pt x="20257" y="5294"/>
                    <a:pt x="20092" y="5010"/>
                    <a:pt x="19971" y="4838"/>
                  </a:cubicBezTo>
                  <a:cubicBezTo>
                    <a:pt x="19769" y="4770"/>
                    <a:pt x="19350" y="4425"/>
                    <a:pt x="19251" y="4303"/>
                  </a:cubicBezTo>
                  <a:cubicBezTo>
                    <a:pt x="19033" y="3950"/>
                    <a:pt x="18841" y="3874"/>
                    <a:pt x="18778" y="3490"/>
                  </a:cubicBezTo>
                  <a:cubicBezTo>
                    <a:pt x="18667" y="3466"/>
                    <a:pt x="18726" y="3368"/>
                    <a:pt x="18620" y="3353"/>
                  </a:cubicBezTo>
                  <a:cubicBezTo>
                    <a:pt x="18608" y="3344"/>
                    <a:pt x="18599" y="3340"/>
                    <a:pt x="18589" y="3334"/>
                  </a:cubicBezTo>
                  <a:cubicBezTo>
                    <a:pt x="18583" y="3071"/>
                    <a:pt x="18370" y="2810"/>
                    <a:pt x="17863" y="2554"/>
                  </a:cubicBezTo>
                  <a:cubicBezTo>
                    <a:pt x="17876" y="2537"/>
                    <a:pt x="17891" y="2520"/>
                    <a:pt x="17905" y="2505"/>
                  </a:cubicBezTo>
                  <a:cubicBezTo>
                    <a:pt x="17695" y="2167"/>
                    <a:pt x="17289" y="2001"/>
                    <a:pt x="16967" y="1879"/>
                  </a:cubicBezTo>
                  <a:cubicBezTo>
                    <a:pt x="16770" y="1849"/>
                    <a:pt x="16881" y="1824"/>
                    <a:pt x="16597" y="1679"/>
                  </a:cubicBezTo>
                  <a:cubicBezTo>
                    <a:pt x="16575" y="1679"/>
                    <a:pt x="16554" y="1680"/>
                    <a:pt x="16534" y="1680"/>
                  </a:cubicBezTo>
                  <a:cubicBezTo>
                    <a:pt x="16354" y="1680"/>
                    <a:pt x="16298" y="1658"/>
                    <a:pt x="16232" y="1658"/>
                  </a:cubicBezTo>
                  <a:cubicBezTo>
                    <a:pt x="16198" y="1658"/>
                    <a:pt x="16161" y="1664"/>
                    <a:pt x="16103" y="1681"/>
                  </a:cubicBezTo>
                  <a:cubicBezTo>
                    <a:pt x="16013" y="1662"/>
                    <a:pt x="16055" y="1664"/>
                    <a:pt x="16141" y="1660"/>
                  </a:cubicBezTo>
                  <a:cubicBezTo>
                    <a:pt x="15627" y="1544"/>
                    <a:pt x="15347" y="1487"/>
                    <a:pt x="15038" y="1487"/>
                  </a:cubicBezTo>
                  <a:cubicBezTo>
                    <a:pt x="15021" y="1487"/>
                    <a:pt x="15005" y="1487"/>
                    <a:pt x="14988" y="1487"/>
                  </a:cubicBezTo>
                  <a:cubicBezTo>
                    <a:pt x="14979" y="1483"/>
                    <a:pt x="14968" y="1479"/>
                    <a:pt x="14960" y="1479"/>
                  </a:cubicBezTo>
                  <a:cubicBezTo>
                    <a:pt x="14947" y="1479"/>
                    <a:pt x="14942" y="1488"/>
                    <a:pt x="14957" y="1519"/>
                  </a:cubicBezTo>
                  <a:cubicBezTo>
                    <a:pt x="14721" y="1517"/>
                    <a:pt x="14576" y="1487"/>
                    <a:pt x="14566" y="1456"/>
                  </a:cubicBezTo>
                  <a:cubicBezTo>
                    <a:pt x="14478" y="1408"/>
                    <a:pt x="14123" y="1453"/>
                    <a:pt x="14114" y="1365"/>
                  </a:cubicBezTo>
                  <a:lnTo>
                    <a:pt x="14114" y="1365"/>
                  </a:lnTo>
                  <a:cubicBezTo>
                    <a:pt x="14106" y="1378"/>
                    <a:pt x="13983" y="1425"/>
                    <a:pt x="13906" y="1425"/>
                  </a:cubicBezTo>
                  <a:cubicBezTo>
                    <a:pt x="13890" y="1425"/>
                    <a:pt x="13876" y="1423"/>
                    <a:pt x="13865" y="1418"/>
                  </a:cubicBezTo>
                  <a:cubicBezTo>
                    <a:pt x="13653" y="1418"/>
                    <a:pt x="13388" y="1336"/>
                    <a:pt x="13203" y="1286"/>
                  </a:cubicBezTo>
                  <a:cubicBezTo>
                    <a:pt x="12822" y="1286"/>
                    <a:pt x="12568" y="1248"/>
                    <a:pt x="12202" y="1084"/>
                  </a:cubicBezTo>
                  <a:cubicBezTo>
                    <a:pt x="12248" y="1000"/>
                    <a:pt x="11969" y="1029"/>
                    <a:pt x="11952" y="857"/>
                  </a:cubicBezTo>
                  <a:cubicBezTo>
                    <a:pt x="11809" y="777"/>
                    <a:pt x="11655" y="714"/>
                    <a:pt x="11498" y="672"/>
                  </a:cubicBezTo>
                  <a:cubicBezTo>
                    <a:pt x="11498" y="640"/>
                    <a:pt x="11483" y="611"/>
                    <a:pt x="11458" y="594"/>
                  </a:cubicBezTo>
                  <a:cubicBezTo>
                    <a:pt x="11136" y="379"/>
                    <a:pt x="10726" y="238"/>
                    <a:pt x="10360" y="148"/>
                  </a:cubicBezTo>
                  <a:cubicBezTo>
                    <a:pt x="10067" y="26"/>
                    <a:pt x="9704" y="17"/>
                    <a:pt x="91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03" name="Google Shape;3603;p37"/>
            <p:cNvSpPr/>
            <p:nvPr/>
          </p:nvSpPr>
          <p:spPr>
            <a:xfrm>
              <a:off x="7225025" y="4598150"/>
              <a:ext cx="7350" cy="10075"/>
            </a:xfrm>
            <a:custGeom>
              <a:avLst/>
              <a:gdLst/>
              <a:ahLst/>
              <a:cxnLst/>
              <a:rect l="l" t="t" r="r" b="b"/>
              <a:pathLst>
                <a:path w="294" h="403" extrusionOk="0">
                  <a:moveTo>
                    <a:pt x="293" y="1"/>
                  </a:moveTo>
                  <a:lnTo>
                    <a:pt x="293" y="1"/>
                  </a:lnTo>
                  <a:cubicBezTo>
                    <a:pt x="209" y="112"/>
                    <a:pt x="119" y="238"/>
                    <a:pt x="15" y="375"/>
                  </a:cubicBezTo>
                  <a:cubicBezTo>
                    <a:pt x="11" y="383"/>
                    <a:pt x="5" y="392"/>
                    <a:pt x="1" y="402"/>
                  </a:cubicBezTo>
                  <a:cubicBezTo>
                    <a:pt x="142" y="308"/>
                    <a:pt x="245" y="165"/>
                    <a:pt x="2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04" name="Google Shape;3604;p37"/>
            <p:cNvSpPr/>
            <p:nvPr/>
          </p:nvSpPr>
          <p:spPr>
            <a:xfrm>
              <a:off x="6723825" y="4623175"/>
              <a:ext cx="29425" cy="25550"/>
            </a:xfrm>
            <a:custGeom>
              <a:avLst/>
              <a:gdLst/>
              <a:ahLst/>
              <a:cxnLst/>
              <a:rect l="l" t="t" r="r" b="b"/>
              <a:pathLst>
                <a:path w="1177" h="1022" extrusionOk="0">
                  <a:moveTo>
                    <a:pt x="348" y="1"/>
                  </a:moveTo>
                  <a:lnTo>
                    <a:pt x="182" y="364"/>
                  </a:lnTo>
                  <a:lnTo>
                    <a:pt x="754" y="156"/>
                  </a:lnTo>
                  <a:lnTo>
                    <a:pt x="754" y="156"/>
                  </a:lnTo>
                  <a:cubicBezTo>
                    <a:pt x="825" y="200"/>
                    <a:pt x="783" y="280"/>
                    <a:pt x="623" y="402"/>
                  </a:cubicBezTo>
                  <a:lnTo>
                    <a:pt x="171" y="387"/>
                  </a:lnTo>
                  <a:lnTo>
                    <a:pt x="1" y="760"/>
                  </a:lnTo>
                  <a:cubicBezTo>
                    <a:pt x="44" y="765"/>
                    <a:pt x="87" y="768"/>
                    <a:pt x="131" y="768"/>
                  </a:cubicBezTo>
                  <a:cubicBezTo>
                    <a:pt x="159" y="768"/>
                    <a:pt x="187" y="766"/>
                    <a:pt x="215" y="764"/>
                  </a:cubicBezTo>
                  <a:cubicBezTo>
                    <a:pt x="306" y="699"/>
                    <a:pt x="386" y="634"/>
                    <a:pt x="472" y="566"/>
                  </a:cubicBezTo>
                  <a:cubicBezTo>
                    <a:pt x="511" y="561"/>
                    <a:pt x="544" y="559"/>
                    <a:pt x="569" y="559"/>
                  </a:cubicBezTo>
                  <a:cubicBezTo>
                    <a:pt x="810" y="559"/>
                    <a:pt x="482" y="759"/>
                    <a:pt x="325" y="909"/>
                  </a:cubicBezTo>
                  <a:cubicBezTo>
                    <a:pt x="323" y="917"/>
                    <a:pt x="318" y="922"/>
                    <a:pt x="312" y="924"/>
                  </a:cubicBezTo>
                  <a:cubicBezTo>
                    <a:pt x="306" y="930"/>
                    <a:pt x="299" y="936"/>
                    <a:pt x="293" y="943"/>
                  </a:cubicBezTo>
                  <a:cubicBezTo>
                    <a:pt x="421" y="995"/>
                    <a:pt x="558" y="1021"/>
                    <a:pt x="695" y="1021"/>
                  </a:cubicBezTo>
                  <a:cubicBezTo>
                    <a:pt x="735" y="1021"/>
                    <a:pt x="776" y="1019"/>
                    <a:pt x="817" y="1014"/>
                  </a:cubicBezTo>
                  <a:lnTo>
                    <a:pt x="1176" y="230"/>
                  </a:lnTo>
                  <a:cubicBezTo>
                    <a:pt x="1139" y="211"/>
                    <a:pt x="1096" y="194"/>
                    <a:pt x="1052" y="169"/>
                  </a:cubicBezTo>
                  <a:cubicBezTo>
                    <a:pt x="978" y="188"/>
                    <a:pt x="923" y="198"/>
                    <a:pt x="879" y="198"/>
                  </a:cubicBezTo>
                  <a:cubicBezTo>
                    <a:pt x="775" y="198"/>
                    <a:pt x="735" y="144"/>
                    <a:pt x="670" y="36"/>
                  </a:cubicBezTo>
                  <a:cubicBezTo>
                    <a:pt x="645" y="27"/>
                    <a:pt x="608" y="23"/>
                    <a:pt x="580" y="23"/>
                  </a:cubicBezTo>
                  <a:cubicBezTo>
                    <a:pt x="541" y="23"/>
                    <a:pt x="522" y="31"/>
                    <a:pt x="596" y="43"/>
                  </a:cubicBezTo>
                  <a:cubicBezTo>
                    <a:pt x="512" y="34"/>
                    <a:pt x="430" y="19"/>
                    <a:pt x="3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05" name="Google Shape;3605;p37"/>
            <p:cNvSpPr/>
            <p:nvPr/>
          </p:nvSpPr>
          <p:spPr>
            <a:xfrm>
              <a:off x="6561850" y="4377700"/>
              <a:ext cx="104425" cy="192250"/>
            </a:xfrm>
            <a:custGeom>
              <a:avLst/>
              <a:gdLst/>
              <a:ahLst/>
              <a:cxnLst/>
              <a:rect l="l" t="t" r="r" b="b"/>
              <a:pathLst>
                <a:path w="4177" h="7690" extrusionOk="0">
                  <a:moveTo>
                    <a:pt x="1021" y="3765"/>
                  </a:moveTo>
                  <a:cubicBezTo>
                    <a:pt x="1143" y="3765"/>
                    <a:pt x="1268" y="3785"/>
                    <a:pt x="1218" y="4009"/>
                  </a:cubicBezTo>
                  <a:cubicBezTo>
                    <a:pt x="1077" y="4001"/>
                    <a:pt x="987" y="3895"/>
                    <a:pt x="856" y="3895"/>
                  </a:cubicBezTo>
                  <a:lnTo>
                    <a:pt x="915" y="3765"/>
                  </a:lnTo>
                  <a:cubicBezTo>
                    <a:pt x="924" y="3765"/>
                    <a:pt x="934" y="3766"/>
                    <a:pt x="944" y="3766"/>
                  </a:cubicBezTo>
                  <a:cubicBezTo>
                    <a:pt x="968" y="3766"/>
                    <a:pt x="995" y="3765"/>
                    <a:pt x="1021" y="3765"/>
                  </a:cubicBezTo>
                  <a:close/>
                  <a:moveTo>
                    <a:pt x="1879" y="4557"/>
                  </a:moveTo>
                  <a:cubicBezTo>
                    <a:pt x="1999" y="4557"/>
                    <a:pt x="2125" y="4621"/>
                    <a:pt x="2254" y="4621"/>
                  </a:cubicBezTo>
                  <a:cubicBezTo>
                    <a:pt x="2273" y="4621"/>
                    <a:pt x="2292" y="4620"/>
                    <a:pt x="2312" y="4617"/>
                  </a:cubicBezTo>
                  <a:lnTo>
                    <a:pt x="2312" y="4617"/>
                  </a:lnTo>
                  <a:cubicBezTo>
                    <a:pt x="2688" y="4684"/>
                    <a:pt x="2387" y="4865"/>
                    <a:pt x="2244" y="5044"/>
                  </a:cubicBezTo>
                  <a:cubicBezTo>
                    <a:pt x="2150" y="4845"/>
                    <a:pt x="1766" y="4687"/>
                    <a:pt x="1661" y="4687"/>
                  </a:cubicBezTo>
                  <a:cubicBezTo>
                    <a:pt x="1655" y="4687"/>
                    <a:pt x="1651" y="4687"/>
                    <a:pt x="1647" y="4688"/>
                  </a:cubicBezTo>
                  <a:cubicBezTo>
                    <a:pt x="1720" y="4587"/>
                    <a:pt x="1798" y="4557"/>
                    <a:pt x="1879" y="4557"/>
                  </a:cubicBezTo>
                  <a:close/>
                  <a:moveTo>
                    <a:pt x="2244" y="5044"/>
                  </a:moveTo>
                  <a:lnTo>
                    <a:pt x="2244" y="5044"/>
                  </a:lnTo>
                  <a:cubicBezTo>
                    <a:pt x="2278" y="5113"/>
                    <a:pt x="2272" y="5187"/>
                    <a:pt x="2209" y="5262"/>
                  </a:cubicBezTo>
                  <a:cubicBezTo>
                    <a:pt x="2223" y="5275"/>
                    <a:pt x="2238" y="5288"/>
                    <a:pt x="2255" y="5298"/>
                  </a:cubicBezTo>
                  <a:lnTo>
                    <a:pt x="2495" y="5258"/>
                  </a:lnTo>
                  <a:lnTo>
                    <a:pt x="2082" y="5365"/>
                  </a:lnTo>
                  <a:cubicBezTo>
                    <a:pt x="2131" y="5338"/>
                    <a:pt x="2173" y="5302"/>
                    <a:pt x="2209" y="5260"/>
                  </a:cubicBezTo>
                  <a:cubicBezTo>
                    <a:pt x="2148" y="5195"/>
                    <a:pt x="2181" y="5119"/>
                    <a:pt x="2244" y="5044"/>
                  </a:cubicBezTo>
                  <a:close/>
                  <a:moveTo>
                    <a:pt x="869" y="1"/>
                  </a:moveTo>
                  <a:cubicBezTo>
                    <a:pt x="816" y="1"/>
                    <a:pt x="794" y="46"/>
                    <a:pt x="844" y="200"/>
                  </a:cubicBezTo>
                  <a:lnTo>
                    <a:pt x="974" y="257"/>
                  </a:lnTo>
                  <a:cubicBezTo>
                    <a:pt x="795" y="450"/>
                    <a:pt x="787" y="716"/>
                    <a:pt x="576" y="716"/>
                  </a:cubicBezTo>
                  <a:cubicBezTo>
                    <a:pt x="561" y="716"/>
                    <a:pt x="545" y="714"/>
                    <a:pt x="528" y="711"/>
                  </a:cubicBezTo>
                  <a:lnTo>
                    <a:pt x="253" y="232"/>
                  </a:lnTo>
                  <a:cubicBezTo>
                    <a:pt x="232" y="411"/>
                    <a:pt x="196" y="579"/>
                    <a:pt x="164" y="810"/>
                  </a:cubicBezTo>
                  <a:cubicBezTo>
                    <a:pt x="156" y="823"/>
                    <a:pt x="152" y="836"/>
                    <a:pt x="148" y="848"/>
                  </a:cubicBezTo>
                  <a:cubicBezTo>
                    <a:pt x="125" y="894"/>
                    <a:pt x="106" y="945"/>
                    <a:pt x="91" y="995"/>
                  </a:cubicBezTo>
                  <a:cubicBezTo>
                    <a:pt x="32" y="1206"/>
                    <a:pt x="0" y="1685"/>
                    <a:pt x="0" y="2017"/>
                  </a:cubicBezTo>
                  <a:cubicBezTo>
                    <a:pt x="17" y="2005"/>
                    <a:pt x="42" y="1990"/>
                    <a:pt x="48" y="1990"/>
                  </a:cubicBezTo>
                  <a:cubicBezTo>
                    <a:pt x="52" y="1990"/>
                    <a:pt x="46" y="1997"/>
                    <a:pt x="21" y="2017"/>
                  </a:cubicBezTo>
                  <a:cubicBezTo>
                    <a:pt x="15" y="2577"/>
                    <a:pt x="230" y="2770"/>
                    <a:pt x="305" y="3145"/>
                  </a:cubicBezTo>
                  <a:cubicBezTo>
                    <a:pt x="440" y="3380"/>
                    <a:pt x="596" y="3605"/>
                    <a:pt x="768" y="3815"/>
                  </a:cubicBezTo>
                  <a:lnTo>
                    <a:pt x="783" y="3786"/>
                  </a:lnTo>
                  <a:lnTo>
                    <a:pt x="770" y="3818"/>
                  </a:lnTo>
                  <a:cubicBezTo>
                    <a:pt x="791" y="3845"/>
                    <a:pt x="812" y="3872"/>
                    <a:pt x="833" y="3900"/>
                  </a:cubicBezTo>
                  <a:cubicBezTo>
                    <a:pt x="840" y="3897"/>
                    <a:pt x="848" y="3897"/>
                    <a:pt x="856" y="3895"/>
                  </a:cubicBezTo>
                  <a:lnTo>
                    <a:pt x="856" y="3895"/>
                  </a:lnTo>
                  <a:lnTo>
                    <a:pt x="846" y="3916"/>
                  </a:lnTo>
                  <a:cubicBezTo>
                    <a:pt x="869" y="3946"/>
                    <a:pt x="892" y="3975"/>
                    <a:pt x="915" y="4005"/>
                  </a:cubicBezTo>
                  <a:cubicBezTo>
                    <a:pt x="1147" y="4280"/>
                    <a:pt x="1407" y="4581"/>
                    <a:pt x="1613" y="4896"/>
                  </a:cubicBezTo>
                  <a:cubicBezTo>
                    <a:pt x="1693" y="4915"/>
                    <a:pt x="1902" y="5060"/>
                    <a:pt x="1893" y="5235"/>
                  </a:cubicBezTo>
                  <a:cubicBezTo>
                    <a:pt x="1992" y="5384"/>
                    <a:pt x="2112" y="5421"/>
                    <a:pt x="2216" y="5421"/>
                  </a:cubicBezTo>
                  <a:cubicBezTo>
                    <a:pt x="2225" y="5421"/>
                    <a:pt x="2234" y="5421"/>
                    <a:pt x="2242" y="5420"/>
                  </a:cubicBezTo>
                  <a:cubicBezTo>
                    <a:pt x="2261" y="5452"/>
                    <a:pt x="2272" y="5485"/>
                    <a:pt x="2276" y="5521"/>
                  </a:cubicBezTo>
                  <a:cubicBezTo>
                    <a:pt x="2284" y="5504"/>
                    <a:pt x="2295" y="5489"/>
                    <a:pt x="2307" y="5477"/>
                  </a:cubicBezTo>
                  <a:cubicBezTo>
                    <a:pt x="2486" y="5624"/>
                    <a:pt x="2598" y="5956"/>
                    <a:pt x="2837" y="6312"/>
                  </a:cubicBezTo>
                  <a:cubicBezTo>
                    <a:pt x="3126" y="6562"/>
                    <a:pt x="3159" y="6804"/>
                    <a:pt x="3418" y="6856"/>
                  </a:cubicBezTo>
                  <a:cubicBezTo>
                    <a:pt x="3407" y="7107"/>
                    <a:pt x="3544" y="7050"/>
                    <a:pt x="3580" y="7334"/>
                  </a:cubicBezTo>
                  <a:cubicBezTo>
                    <a:pt x="3613" y="7407"/>
                    <a:pt x="3609" y="7529"/>
                    <a:pt x="3649" y="7689"/>
                  </a:cubicBezTo>
                  <a:lnTo>
                    <a:pt x="4177" y="6533"/>
                  </a:lnTo>
                  <a:cubicBezTo>
                    <a:pt x="4167" y="6505"/>
                    <a:pt x="4162" y="6482"/>
                    <a:pt x="4158" y="6463"/>
                  </a:cubicBezTo>
                  <a:cubicBezTo>
                    <a:pt x="3822" y="6326"/>
                    <a:pt x="3803" y="5891"/>
                    <a:pt x="3548" y="5752"/>
                  </a:cubicBezTo>
                  <a:cubicBezTo>
                    <a:pt x="3276" y="5487"/>
                    <a:pt x="3154" y="5102"/>
                    <a:pt x="2834" y="5102"/>
                  </a:cubicBezTo>
                  <a:cubicBezTo>
                    <a:pt x="2829" y="5102"/>
                    <a:pt x="2825" y="5102"/>
                    <a:pt x="2821" y="5103"/>
                  </a:cubicBezTo>
                  <a:cubicBezTo>
                    <a:pt x="2775" y="4889"/>
                    <a:pt x="2691" y="4734"/>
                    <a:pt x="2612" y="4734"/>
                  </a:cubicBezTo>
                  <a:cubicBezTo>
                    <a:pt x="2590" y="4734"/>
                    <a:pt x="2568" y="4746"/>
                    <a:pt x="2547" y="4772"/>
                  </a:cubicBezTo>
                  <a:cubicBezTo>
                    <a:pt x="2467" y="4461"/>
                    <a:pt x="2194" y="4526"/>
                    <a:pt x="2240" y="4358"/>
                  </a:cubicBezTo>
                  <a:cubicBezTo>
                    <a:pt x="2156" y="4308"/>
                    <a:pt x="2080" y="4244"/>
                    <a:pt x="2015" y="4171"/>
                  </a:cubicBezTo>
                  <a:lnTo>
                    <a:pt x="1780" y="4390"/>
                  </a:lnTo>
                  <a:lnTo>
                    <a:pt x="1651" y="4055"/>
                  </a:lnTo>
                  <a:cubicBezTo>
                    <a:pt x="1693" y="4016"/>
                    <a:pt x="1748" y="3995"/>
                    <a:pt x="1803" y="3995"/>
                  </a:cubicBezTo>
                  <a:cubicBezTo>
                    <a:pt x="1830" y="3995"/>
                    <a:pt x="1858" y="4001"/>
                    <a:pt x="1885" y="4011"/>
                  </a:cubicBezTo>
                  <a:cubicBezTo>
                    <a:pt x="1759" y="3839"/>
                    <a:pt x="1656" y="3670"/>
                    <a:pt x="1475" y="3599"/>
                  </a:cubicBezTo>
                  <a:cubicBezTo>
                    <a:pt x="1399" y="3248"/>
                    <a:pt x="1151" y="3100"/>
                    <a:pt x="995" y="2823"/>
                  </a:cubicBezTo>
                  <a:cubicBezTo>
                    <a:pt x="1025" y="2459"/>
                    <a:pt x="949" y="2402"/>
                    <a:pt x="880" y="2120"/>
                  </a:cubicBezTo>
                  <a:cubicBezTo>
                    <a:pt x="869" y="1956"/>
                    <a:pt x="861" y="1824"/>
                    <a:pt x="854" y="1706"/>
                  </a:cubicBezTo>
                  <a:cubicBezTo>
                    <a:pt x="739" y="1668"/>
                    <a:pt x="617" y="1633"/>
                    <a:pt x="537" y="1513"/>
                  </a:cubicBezTo>
                  <a:lnTo>
                    <a:pt x="537" y="1513"/>
                  </a:lnTo>
                  <a:cubicBezTo>
                    <a:pt x="603" y="1570"/>
                    <a:pt x="650" y="1593"/>
                    <a:pt x="685" y="1593"/>
                  </a:cubicBezTo>
                  <a:cubicBezTo>
                    <a:pt x="813" y="1593"/>
                    <a:pt x="762" y="1272"/>
                    <a:pt x="840" y="1222"/>
                  </a:cubicBezTo>
                  <a:cubicBezTo>
                    <a:pt x="840" y="1193"/>
                    <a:pt x="842" y="1166"/>
                    <a:pt x="844" y="1136"/>
                  </a:cubicBezTo>
                  <a:cubicBezTo>
                    <a:pt x="852" y="1134"/>
                    <a:pt x="860" y="1132"/>
                    <a:pt x="867" y="1132"/>
                  </a:cubicBezTo>
                  <a:cubicBezTo>
                    <a:pt x="885" y="1132"/>
                    <a:pt x="900" y="1144"/>
                    <a:pt x="911" y="1185"/>
                  </a:cubicBezTo>
                  <a:cubicBezTo>
                    <a:pt x="987" y="728"/>
                    <a:pt x="1010" y="438"/>
                    <a:pt x="1052" y="60"/>
                  </a:cubicBezTo>
                  <a:cubicBezTo>
                    <a:pt x="984" y="33"/>
                    <a:pt x="915" y="1"/>
                    <a:pt x="86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06" name="Google Shape;3606;p37"/>
            <p:cNvSpPr/>
            <p:nvPr/>
          </p:nvSpPr>
          <p:spPr>
            <a:xfrm>
              <a:off x="6572650" y="4345875"/>
              <a:ext cx="16400" cy="29800"/>
            </a:xfrm>
            <a:custGeom>
              <a:avLst/>
              <a:gdLst/>
              <a:ahLst/>
              <a:cxnLst/>
              <a:rect l="l" t="t" r="r" b="b"/>
              <a:pathLst>
                <a:path w="656" h="1192" extrusionOk="0">
                  <a:moveTo>
                    <a:pt x="118" y="0"/>
                  </a:moveTo>
                  <a:cubicBezTo>
                    <a:pt x="47" y="0"/>
                    <a:pt x="1" y="63"/>
                    <a:pt x="4" y="287"/>
                  </a:cubicBezTo>
                  <a:cubicBezTo>
                    <a:pt x="73" y="462"/>
                    <a:pt x="204" y="592"/>
                    <a:pt x="399" y="601"/>
                  </a:cubicBezTo>
                  <a:lnTo>
                    <a:pt x="140" y="706"/>
                  </a:lnTo>
                  <a:lnTo>
                    <a:pt x="633" y="1192"/>
                  </a:lnTo>
                  <a:cubicBezTo>
                    <a:pt x="656" y="946"/>
                    <a:pt x="645" y="840"/>
                    <a:pt x="603" y="569"/>
                  </a:cubicBezTo>
                  <a:lnTo>
                    <a:pt x="603" y="569"/>
                  </a:lnTo>
                  <a:cubicBezTo>
                    <a:pt x="604" y="570"/>
                    <a:pt x="604" y="570"/>
                    <a:pt x="604" y="570"/>
                  </a:cubicBezTo>
                  <a:cubicBezTo>
                    <a:pt x="610" y="570"/>
                    <a:pt x="559" y="337"/>
                    <a:pt x="528" y="337"/>
                  </a:cubicBezTo>
                  <a:cubicBezTo>
                    <a:pt x="522" y="337"/>
                    <a:pt x="517" y="345"/>
                    <a:pt x="513" y="363"/>
                  </a:cubicBezTo>
                  <a:cubicBezTo>
                    <a:pt x="525" y="228"/>
                    <a:pt x="525" y="115"/>
                    <a:pt x="530" y="88"/>
                  </a:cubicBezTo>
                  <a:lnTo>
                    <a:pt x="521" y="79"/>
                  </a:lnTo>
                  <a:cubicBezTo>
                    <a:pt x="497" y="96"/>
                    <a:pt x="470" y="102"/>
                    <a:pt x="443" y="102"/>
                  </a:cubicBezTo>
                  <a:cubicBezTo>
                    <a:pt x="334" y="102"/>
                    <a:pt x="207" y="0"/>
                    <a:pt x="11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07" name="Google Shape;3607;p37"/>
            <p:cNvSpPr/>
            <p:nvPr/>
          </p:nvSpPr>
          <p:spPr>
            <a:xfrm>
              <a:off x="7359000" y="4395475"/>
              <a:ext cx="1500" cy="700"/>
            </a:xfrm>
            <a:custGeom>
              <a:avLst/>
              <a:gdLst/>
              <a:ahLst/>
              <a:cxnLst/>
              <a:rect l="l" t="t" r="r" b="b"/>
              <a:pathLst>
                <a:path w="60" h="28" extrusionOk="0">
                  <a:moveTo>
                    <a:pt x="0" y="0"/>
                  </a:moveTo>
                  <a:lnTo>
                    <a:pt x="59" y="28"/>
                  </a:lnTo>
                  <a:lnTo>
                    <a:pt x="59" y="17"/>
                  </a:lnTo>
                  <a:cubicBezTo>
                    <a:pt x="40" y="11"/>
                    <a:pt x="21" y="7"/>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08" name="Google Shape;3608;p37"/>
            <p:cNvSpPr/>
            <p:nvPr/>
          </p:nvSpPr>
          <p:spPr>
            <a:xfrm>
              <a:off x="6722250" y="4170200"/>
              <a:ext cx="59750" cy="209950"/>
            </a:xfrm>
            <a:custGeom>
              <a:avLst/>
              <a:gdLst/>
              <a:ahLst/>
              <a:cxnLst/>
              <a:rect l="l" t="t" r="r" b="b"/>
              <a:pathLst>
                <a:path w="2390" h="8398" extrusionOk="0">
                  <a:moveTo>
                    <a:pt x="789" y="7785"/>
                  </a:moveTo>
                  <a:cubicBezTo>
                    <a:pt x="802" y="7785"/>
                    <a:pt x="819" y="7789"/>
                    <a:pt x="838" y="7796"/>
                  </a:cubicBezTo>
                  <a:lnTo>
                    <a:pt x="770" y="7790"/>
                  </a:lnTo>
                  <a:cubicBezTo>
                    <a:pt x="775" y="7787"/>
                    <a:pt x="781" y="7785"/>
                    <a:pt x="789" y="7785"/>
                  </a:cubicBezTo>
                  <a:close/>
                  <a:moveTo>
                    <a:pt x="1742" y="0"/>
                  </a:moveTo>
                  <a:cubicBezTo>
                    <a:pt x="1736" y="9"/>
                    <a:pt x="1731" y="15"/>
                    <a:pt x="1725" y="19"/>
                  </a:cubicBezTo>
                  <a:lnTo>
                    <a:pt x="1837" y="250"/>
                  </a:lnTo>
                  <a:cubicBezTo>
                    <a:pt x="1801" y="245"/>
                    <a:pt x="1766" y="243"/>
                    <a:pt x="1732" y="243"/>
                  </a:cubicBezTo>
                  <a:cubicBezTo>
                    <a:pt x="1576" y="243"/>
                    <a:pt x="1437" y="293"/>
                    <a:pt x="1302" y="370"/>
                  </a:cubicBezTo>
                  <a:cubicBezTo>
                    <a:pt x="465" y="1893"/>
                    <a:pt x="9" y="3657"/>
                    <a:pt x="1" y="5459"/>
                  </a:cubicBezTo>
                  <a:cubicBezTo>
                    <a:pt x="41" y="6463"/>
                    <a:pt x="238" y="7455"/>
                    <a:pt x="583" y="8397"/>
                  </a:cubicBezTo>
                  <a:cubicBezTo>
                    <a:pt x="634" y="8288"/>
                    <a:pt x="617" y="8145"/>
                    <a:pt x="577" y="7924"/>
                  </a:cubicBezTo>
                  <a:lnTo>
                    <a:pt x="577" y="7924"/>
                  </a:lnTo>
                  <a:cubicBezTo>
                    <a:pt x="724" y="7935"/>
                    <a:pt x="913" y="8086"/>
                    <a:pt x="1050" y="8118"/>
                  </a:cubicBezTo>
                  <a:cubicBezTo>
                    <a:pt x="1029" y="8044"/>
                    <a:pt x="1010" y="7966"/>
                    <a:pt x="989" y="7888"/>
                  </a:cubicBezTo>
                  <a:cubicBezTo>
                    <a:pt x="945" y="7851"/>
                    <a:pt x="894" y="7819"/>
                    <a:pt x="838" y="7796"/>
                  </a:cubicBezTo>
                  <a:lnTo>
                    <a:pt x="838" y="7796"/>
                  </a:lnTo>
                  <a:lnTo>
                    <a:pt x="966" y="7804"/>
                  </a:lnTo>
                  <a:cubicBezTo>
                    <a:pt x="770" y="7033"/>
                    <a:pt x="672" y="6242"/>
                    <a:pt x="672" y="5447"/>
                  </a:cubicBezTo>
                  <a:cubicBezTo>
                    <a:pt x="743" y="3417"/>
                    <a:pt x="1366" y="1571"/>
                    <a:pt x="2390" y="51"/>
                  </a:cubicBezTo>
                  <a:lnTo>
                    <a:pt x="2390" y="51"/>
                  </a:lnTo>
                  <a:cubicBezTo>
                    <a:pt x="2301" y="95"/>
                    <a:pt x="2208" y="133"/>
                    <a:pt x="2101" y="133"/>
                  </a:cubicBezTo>
                  <a:cubicBezTo>
                    <a:pt x="1998" y="133"/>
                    <a:pt x="1881" y="98"/>
                    <a:pt x="174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09" name="Google Shape;3609;p37"/>
            <p:cNvSpPr/>
            <p:nvPr/>
          </p:nvSpPr>
          <p:spPr>
            <a:xfrm>
              <a:off x="6762100" y="4147475"/>
              <a:ext cx="13750" cy="25000"/>
            </a:xfrm>
            <a:custGeom>
              <a:avLst/>
              <a:gdLst/>
              <a:ahLst/>
              <a:cxnLst/>
              <a:rect l="l" t="t" r="r" b="b"/>
              <a:pathLst>
                <a:path w="550" h="1000" extrusionOk="0">
                  <a:moveTo>
                    <a:pt x="548" y="1"/>
                  </a:moveTo>
                  <a:cubicBezTo>
                    <a:pt x="352" y="251"/>
                    <a:pt x="171" y="512"/>
                    <a:pt x="1" y="783"/>
                  </a:cubicBezTo>
                  <a:cubicBezTo>
                    <a:pt x="28" y="852"/>
                    <a:pt x="43" y="926"/>
                    <a:pt x="45" y="1000"/>
                  </a:cubicBezTo>
                  <a:cubicBezTo>
                    <a:pt x="74" y="979"/>
                    <a:pt x="104" y="955"/>
                    <a:pt x="131" y="930"/>
                  </a:cubicBezTo>
                  <a:lnTo>
                    <a:pt x="108" y="884"/>
                  </a:lnTo>
                  <a:lnTo>
                    <a:pt x="108" y="884"/>
                  </a:lnTo>
                  <a:cubicBezTo>
                    <a:pt x="123" y="894"/>
                    <a:pt x="133" y="901"/>
                    <a:pt x="148" y="911"/>
                  </a:cubicBezTo>
                  <a:cubicBezTo>
                    <a:pt x="350" y="705"/>
                    <a:pt x="497" y="352"/>
                    <a:pt x="550" y="3"/>
                  </a:cubicBezTo>
                  <a:cubicBezTo>
                    <a:pt x="550" y="3"/>
                    <a:pt x="548" y="3"/>
                    <a:pt x="5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10" name="Google Shape;3610;p37"/>
            <p:cNvSpPr/>
            <p:nvPr/>
          </p:nvSpPr>
          <p:spPr>
            <a:xfrm>
              <a:off x="6737450" y="4380975"/>
              <a:ext cx="46825" cy="72675"/>
            </a:xfrm>
            <a:custGeom>
              <a:avLst/>
              <a:gdLst/>
              <a:ahLst/>
              <a:cxnLst/>
              <a:rect l="l" t="t" r="r" b="b"/>
              <a:pathLst>
                <a:path w="1873" h="2907" extrusionOk="0">
                  <a:moveTo>
                    <a:pt x="543" y="0"/>
                  </a:moveTo>
                  <a:cubicBezTo>
                    <a:pt x="360" y="6"/>
                    <a:pt x="160" y="6"/>
                    <a:pt x="0" y="34"/>
                  </a:cubicBezTo>
                  <a:cubicBezTo>
                    <a:pt x="390" y="1079"/>
                    <a:pt x="953" y="2050"/>
                    <a:pt x="1670" y="2906"/>
                  </a:cubicBezTo>
                  <a:lnTo>
                    <a:pt x="1872" y="2463"/>
                  </a:lnTo>
                  <a:cubicBezTo>
                    <a:pt x="1822" y="2397"/>
                    <a:pt x="1773" y="2334"/>
                    <a:pt x="1725" y="2269"/>
                  </a:cubicBezTo>
                  <a:cubicBezTo>
                    <a:pt x="1695" y="2263"/>
                    <a:pt x="1667" y="2259"/>
                    <a:pt x="1640" y="2259"/>
                  </a:cubicBezTo>
                  <a:cubicBezTo>
                    <a:pt x="1537" y="2259"/>
                    <a:pt x="1456" y="2310"/>
                    <a:pt x="1433" y="2440"/>
                  </a:cubicBezTo>
                  <a:cubicBezTo>
                    <a:pt x="1458" y="2294"/>
                    <a:pt x="1496" y="2153"/>
                    <a:pt x="1544" y="2015"/>
                  </a:cubicBezTo>
                  <a:cubicBezTo>
                    <a:pt x="1414" y="1825"/>
                    <a:pt x="1294" y="1630"/>
                    <a:pt x="1180" y="1430"/>
                  </a:cubicBezTo>
                  <a:lnTo>
                    <a:pt x="1033" y="1615"/>
                  </a:lnTo>
                  <a:lnTo>
                    <a:pt x="964" y="1298"/>
                  </a:lnTo>
                  <a:lnTo>
                    <a:pt x="1105" y="1295"/>
                  </a:lnTo>
                  <a:cubicBezTo>
                    <a:pt x="882" y="881"/>
                    <a:pt x="694" y="448"/>
                    <a:pt x="54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11" name="Google Shape;3611;p37"/>
            <p:cNvSpPr/>
            <p:nvPr/>
          </p:nvSpPr>
          <p:spPr>
            <a:xfrm>
              <a:off x="6865775" y="4506450"/>
              <a:ext cx="4075" cy="1875"/>
            </a:xfrm>
            <a:custGeom>
              <a:avLst/>
              <a:gdLst/>
              <a:ahLst/>
              <a:cxnLst/>
              <a:rect l="l" t="t" r="r" b="b"/>
              <a:pathLst>
                <a:path w="163" h="75" extrusionOk="0">
                  <a:moveTo>
                    <a:pt x="1" y="1"/>
                  </a:moveTo>
                  <a:lnTo>
                    <a:pt x="1" y="1"/>
                  </a:lnTo>
                  <a:cubicBezTo>
                    <a:pt x="9" y="51"/>
                    <a:pt x="85" y="60"/>
                    <a:pt x="163" y="74"/>
                  </a:cubicBezTo>
                  <a:cubicBezTo>
                    <a:pt x="110" y="51"/>
                    <a:pt x="53" y="26"/>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12" name="Google Shape;3612;p37"/>
            <p:cNvSpPr/>
            <p:nvPr/>
          </p:nvSpPr>
          <p:spPr>
            <a:xfrm>
              <a:off x="6775875" y="4090550"/>
              <a:ext cx="69125" cy="59925"/>
            </a:xfrm>
            <a:custGeom>
              <a:avLst/>
              <a:gdLst/>
              <a:ahLst/>
              <a:cxnLst/>
              <a:rect l="l" t="t" r="r" b="b"/>
              <a:pathLst>
                <a:path w="2765" h="2397" extrusionOk="0">
                  <a:moveTo>
                    <a:pt x="2621" y="0"/>
                  </a:moveTo>
                  <a:lnTo>
                    <a:pt x="2621" y="0"/>
                  </a:lnTo>
                  <a:cubicBezTo>
                    <a:pt x="1605" y="576"/>
                    <a:pt x="716" y="1350"/>
                    <a:pt x="1" y="2273"/>
                  </a:cubicBezTo>
                  <a:lnTo>
                    <a:pt x="1" y="2282"/>
                  </a:lnTo>
                  <a:cubicBezTo>
                    <a:pt x="139" y="2363"/>
                    <a:pt x="259" y="2397"/>
                    <a:pt x="368" y="2397"/>
                  </a:cubicBezTo>
                  <a:cubicBezTo>
                    <a:pt x="815" y="2397"/>
                    <a:pt x="1063" y="1834"/>
                    <a:pt x="1486" y="1741"/>
                  </a:cubicBezTo>
                  <a:cubicBezTo>
                    <a:pt x="1629" y="1598"/>
                    <a:pt x="1778" y="1460"/>
                    <a:pt x="1931" y="1327"/>
                  </a:cubicBezTo>
                  <a:lnTo>
                    <a:pt x="1933" y="1308"/>
                  </a:lnTo>
                  <a:lnTo>
                    <a:pt x="1946" y="1314"/>
                  </a:lnTo>
                  <a:cubicBezTo>
                    <a:pt x="2051" y="1222"/>
                    <a:pt x="2161" y="1134"/>
                    <a:pt x="2270" y="1047"/>
                  </a:cubicBezTo>
                  <a:lnTo>
                    <a:pt x="2270" y="1047"/>
                  </a:lnTo>
                  <a:cubicBezTo>
                    <a:pt x="2245" y="1052"/>
                    <a:pt x="2215" y="1054"/>
                    <a:pt x="2186" y="1060"/>
                  </a:cubicBezTo>
                  <a:cubicBezTo>
                    <a:pt x="2318" y="970"/>
                    <a:pt x="2440" y="593"/>
                    <a:pt x="2764" y="513"/>
                  </a:cubicBezTo>
                  <a:lnTo>
                    <a:pt x="2436" y="227"/>
                  </a:lnTo>
                  <a:cubicBezTo>
                    <a:pt x="2484" y="141"/>
                    <a:pt x="2548" y="65"/>
                    <a:pt x="262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13" name="Google Shape;3613;p37"/>
            <p:cNvSpPr/>
            <p:nvPr/>
          </p:nvSpPr>
          <p:spPr>
            <a:xfrm>
              <a:off x="6800075" y="4465075"/>
              <a:ext cx="21525" cy="24700"/>
            </a:xfrm>
            <a:custGeom>
              <a:avLst/>
              <a:gdLst/>
              <a:ahLst/>
              <a:cxnLst/>
              <a:rect l="l" t="t" r="r" b="b"/>
              <a:pathLst>
                <a:path w="861" h="988" extrusionOk="0">
                  <a:moveTo>
                    <a:pt x="192" y="1"/>
                  </a:moveTo>
                  <a:lnTo>
                    <a:pt x="0" y="419"/>
                  </a:lnTo>
                  <a:cubicBezTo>
                    <a:pt x="215" y="619"/>
                    <a:pt x="440" y="808"/>
                    <a:pt x="673" y="987"/>
                  </a:cubicBezTo>
                  <a:lnTo>
                    <a:pt x="860" y="575"/>
                  </a:lnTo>
                  <a:cubicBezTo>
                    <a:pt x="629" y="394"/>
                    <a:pt x="404" y="203"/>
                    <a:pt x="19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14" name="Google Shape;3614;p37"/>
            <p:cNvSpPr/>
            <p:nvPr/>
          </p:nvSpPr>
          <p:spPr>
            <a:xfrm>
              <a:off x="6823050" y="4484075"/>
              <a:ext cx="18475" cy="13775"/>
            </a:xfrm>
            <a:custGeom>
              <a:avLst/>
              <a:gdLst/>
              <a:ahLst/>
              <a:cxnLst/>
              <a:rect l="l" t="t" r="r" b="b"/>
              <a:pathLst>
                <a:path w="739" h="551" extrusionOk="0">
                  <a:moveTo>
                    <a:pt x="189" y="0"/>
                  </a:moveTo>
                  <a:lnTo>
                    <a:pt x="0" y="412"/>
                  </a:lnTo>
                  <a:cubicBezTo>
                    <a:pt x="65" y="461"/>
                    <a:pt x="135" y="505"/>
                    <a:pt x="202" y="551"/>
                  </a:cubicBezTo>
                  <a:cubicBezTo>
                    <a:pt x="318" y="437"/>
                    <a:pt x="551" y="385"/>
                    <a:pt x="738" y="366"/>
                  </a:cubicBezTo>
                  <a:cubicBezTo>
                    <a:pt x="549" y="248"/>
                    <a:pt x="364" y="128"/>
                    <a:pt x="18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15" name="Google Shape;3615;p37"/>
            <p:cNvSpPr/>
            <p:nvPr/>
          </p:nvSpPr>
          <p:spPr>
            <a:xfrm>
              <a:off x="6872100" y="4509725"/>
              <a:ext cx="5375" cy="4800"/>
            </a:xfrm>
            <a:custGeom>
              <a:avLst/>
              <a:gdLst/>
              <a:ahLst/>
              <a:cxnLst/>
              <a:rect l="l" t="t" r="r" b="b"/>
              <a:pathLst>
                <a:path w="215" h="192" extrusionOk="0">
                  <a:moveTo>
                    <a:pt x="30" y="0"/>
                  </a:moveTo>
                  <a:lnTo>
                    <a:pt x="30" y="0"/>
                  </a:lnTo>
                  <a:cubicBezTo>
                    <a:pt x="59" y="34"/>
                    <a:pt x="59" y="91"/>
                    <a:pt x="0" y="192"/>
                  </a:cubicBezTo>
                  <a:cubicBezTo>
                    <a:pt x="80" y="173"/>
                    <a:pt x="154" y="133"/>
                    <a:pt x="215" y="78"/>
                  </a:cubicBezTo>
                  <a:cubicBezTo>
                    <a:pt x="152" y="53"/>
                    <a:pt x="91" y="25"/>
                    <a:pt x="3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16" name="Google Shape;3616;p37"/>
            <p:cNvSpPr/>
            <p:nvPr/>
          </p:nvSpPr>
          <p:spPr>
            <a:xfrm>
              <a:off x="6784975" y="4449475"/>
              <a:ext cx="18375" cy="24675"/>
            </a:xfrm>
            <a:custGeom>
              <a:avLst/>
              <a:gdLst/>
              <a:ahLst/>
              <a:cxnLst/>
              <a:rect l="l" t="t" r="r" b="b"/>
              <a:pathLst>
                <a:path w="735" h="987" extrusionOk="0">
                  <a:moveTo>
                    <a:pt x="198" y="0"/>
                  </a:moveTo>
                  <a:lnTo>
                    <a:pt x="1" y="433"/>
                  </a:lnTo>
                  <a:cubicBezTo>
                    <a:pt x="175" y="625"/>
                    <a:pt x="356" y="810"/>
                    <a:pt x="543" y="987"/>
                  </a:cubicBezTo>
                  <a:lnTo>
                    <a:pt x="735" y="570"/>
                  </a:lnTo>
                  <a:cubicBezTo>
                    <a:pt x="547" y="387"/>
                    <a:pt x="369" y="198"/>
                    <a:pt x="19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17" name="Google Shape;3617;p37"/>
            <p:cNvSpPr/>
            <p:nvPr/>
          </p:nvSpPr>
          <p:spPr>
            <a:xfrm>
              <a:off x="6875875" y="4067775"/>
              <a:ext cx="26575" cy="12000"/>
            </a:xfrm>
            <a:custGeom>
              <a:avLst/>
              <a:gdLst/>
              <a:ahLst/>
              <a:cxnLst/>
              <a:rect l="l" t="t" r="r" b="b"/>
              <a:pathLst>
                <a:path w="1063" h="480" extrusionOk="0">
                  <a:moveTo>
                    <a:pt x="1063" y="0"/>
                  </a:moveTo>
                  <a:lnTo>
                    <a:pt x="1063" y="0"/>
                  </a:lnTo>
                  <a:cubicBezTo>
                    <a:pt x="703" y="74"/>
                    <a:pt x="348" y="171"/>
                    <a:pt x="1" y="291"/>
                  </a:cubicBezTo>
                  <a:cubicBezTo>
                    <a:pt x="62" y="306"/>
                    <a:pt x="118" y="311"/>
                    <a:pt x="173" y="311"/>
                  </a:cubicBezTo>
                  <a:cubicBezTo>
                    <a:pt x="242" y="311"/>
                    <a:pt x="310" y="304"/>
                    <a:pt x="384" y="304"/>
                  </a:cubicBezTo>
                  <a:cubicBezTo>
                    <a:pt x="529" y="304"/>
                    <a:pt x="699" y="330"/>
                    <a:pt x="958" y="480"/>
                  </a:cubicBezTo>
                  <a:cubicBezTo>
                    <a:pt x="985" y="469"/>
                    <a:pt x="1014" y="461"/>
                    <a:pt x="1044" y="451"/>
                  </a:cubicBezTo>
                  <a:cubicBezTo>
                    <a:pt x="1006" y="303"/>
                    <a:pt x="1012" y="146"/>
                    <a:pt x="106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18" name="Google Shape;3618;p37"/>
            <p:cNvSpPr/>
            <p:nvPr/>
          </p:nvSpPr>
          <p:spPr>
            <a:xfrm>
              <a:off x="6829925" y="4498425"/>
              <a:ext cx="6750" cy="4700"/>
            </a:xfrm>
            <a:custGeom>
              <a:avLst/>
              <a:gdLst/>
              <a:ahLst/>
              <a:cxnLst/>
              <a:rect l="l" t="t" r="r" b="b"/>
              <a:pathLst>
                <a:path w="270" h="188" extrusionOk="0">
                  <a:moveTo>
                    <a:pt x="148" y="1"/>
                  </a:moveTo>
                  <a:cubicBezTo>
                    <a:pt x="111" y="1"/>
                    <a:pt x="63" y="9"/>
                    <a:pt x="1" y="27"/>
                  </a:cubicBezTo>
                  <a:cubicBezTo>
                    <a:pt x="83" y="82"/>
                    <a:pt x="169" y="135"/>
                    <a:pt x="255" y="187"/>
                  </a:cubicBezTo>
                  <a:cubicBezTo>
                    <a:pt x="268" y="90"/>
                    <a:pt x="270" y="1"/>
                    <a:pt x="1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19" name="Google Shape;3619;p37"/>
            <p:cNvSpPr/>
            <p:nvPr/>
          </p:nvSpPr>
          <p:spPr>
            <a:xfrm>
              <a:off x="6844800" y="4497050"/>
              <a:ext cx="20425" cy="17225"/>
            </a:xfrm>
            <a:custGeom>
              <a:avLst/>
              <a:gdLst/>
              <a:ahLst/>
              <a:cxnLst/>
              <a:rect l="l" t="t" r="r" b="b"/>
              <a:pathLst>
                <a:path w="817" h="689" extrusionOk="0">
                  <a:moveTo>
                    <a:pt x="123" y="0"/>
                  </a:moveTo>
                  <a:lnTo>
                    <a:pt x="123" y="0"/>
                  </a:lnTo>
                  <a:cubicBezTo>
                    <a:pt x="125" y="148"/>
                    <a:pt x="51" y="324"/>
                    <a:pt x="1" y="442"/>
                  </a:cubicBezTo>
                  <a:lnTo>
                    <a:pt x="1" y="444"/>
                  </a:lnTo>
                  <a:cubicBezTo>
                    <a:pt x="154" y="530"/>
                    <a:pt x="310" y="610"/>
                    <a:pt x="468" y="688"/>
                  </a:cubicBezTo>
                  <a:cubicBezTo>
                    <a:pt x="613" y="575"/>
                    <a:pt x="739" y="465"/>
                    <a:pt x="817" y="368"/>
                  </a:cubicBezTo>
                  <a:cubicBezTo>
                    <a:pt x="577" y="253"/>
                    <a:pt x="346" y="129"/>
                    <a:pt x="12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20" name="Google Shape;3620;p37"/>
            <p:cNvSpPr/>
            <p:nvPr/>
          </p:nvSpPr>
          <p:spPr>
            <a:xfrm>
              <a:off x="6844750" y="4508150"/>
              <a:ext cx="75" cy="75"/>
            </a:xfrm>
            <a:custGeom>
              <a:avLst/>
              <a:gdLst/>
              <a:ahLst/>
              <a:cxnLst/>
              <a:rect l="l" t="t" r="r" b="b"/>
              <a:pathLst>
                <a:path w="3" h="3" extrusionOk="0">
                  <a:moveTo>
                    <a:pt x="1" y="0"/>
                  </a:moveTo>
                  <a:lnTo>
                    <a:pt x="3" y="2"/>
                  </a:lnTo>
                  <a:lnTo>
                    <a:pt x="3"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21" name="Google Shape;3621;p37"/>
            <p:cNvSpPr/>
            <p:nvPr/>
          </p:nvSpPr>
          <p:spPr>
            <a:xfrm>
              <a:off x="6876200" y="4063075"/>
              <a:ext cx="327975" cy="473900"/>
            </a:xfrm>
            <a:custGeom>
              <a:avLst/>
              <a:gdLst/>
              <a:ahLst/>
              <a:cxnLst/>
              <a:rect l="l" t="t" r="r" b="b"/>
              <a:pathLst>
                <a:path w="13119" h="18956" extrusionOk="0">
                  <a:moveTo>
                    <a:pt x="11497" y="4622"/>
                  </a:moveTo>
                  <a:lnTo>
                    <a:pt x="11439" y="5030"/>
                  </a:lnTo>
                  <a:lnTo>
                    <a:pt x="11304" y="4756"/>
                  </a:lnTo>
                  <a:lnTo>
                    <a:pt x="11497" y="4622"/>
                  </a:lnTo>
                  <a:close/>
                  <a:moveTo>
                    <a:pt x="4682" y="1"/>
                  </a:moveTo>
                  <a:cubicBezTo>
                    <a:pt x="4408" y="1"/>
                    <a:pt x="4130" y="18"/>
                    <a:pt x="3851" y="54"/>
                  </a:cubicBezTo>
                  <a:cubicBezTo>
                    <a:pt x="3533" y="22"/>
                    <a:pt x="3215" y="7"/>
                    <a:pt x="2896" y="7"/>
                  </a:cubicBezTo>
                  <a:cubicBezTo>
                    <a:pt x="2469" y="7"/>
                    <a:pt x="2042" y="35"/>
                    <a:pt x="1618" y="92"/>
                  </a:cubicBezTo>
                  <a:cubicBezTo>
                    <a:pt x="1687" y="207"/>
                    <a:pt x="1745" y="288"/>
                    <a:pt x="1829" y="288"/>
                  </a:cubicBezTo>
                  <a:cubicBezTo>
                    <a:pt x="1834" y="288"/>
                    <a:pt x="1839" y="288"/>
                    <a:pt x="1845" y="287"/>
                  </a:cubicBezTo>
                  <a:cubicBezTo>
                    <a:pt x="1872" y="317"/>
                    <a:pt x="1893" y="350"/>
                    <a:pt x="1908" y="388"/>
                  </a:cubicBezTo>
                  <a:cubicBezTo>
                    <a:pt x="2471" y="254"/>
                    <a:pt x="3043" y="174"/>
                    <a:pt x="3622" y="144"/>
                  </a:cubicBezTo>
                  <a:cubicBezTo>
                    <a:pt x="4105" y="165"/>
                    <a:pt x="4587" y="226"/>
                    <a:pt x="5060" y="329"/>
                  </a:cubicBezTo>
                  <a:cubicBezTo>
                    <a:pt x="5104" y="275"/>
                    <a:pt x="5174" y="241"/>
                    <a:pt x="5214" y="165"/>
                  </a:cubicBezTo>
                  <a:cubicBezTo>
                    <a:pt x="5247" y="142"/>
                    <a:pt x="5281" y="132"/>
                    <a:pt x="5315" y="132"/>
                  </a:cubicBezTo>
                  <a:cubicBezTo>
                    <a:pt x="5474" y="132"/>
                    <a:pt x="5628" y="356"/>
                    <a:pt x="5737" y="462"/>
                  </a:cubicBezTo>
                  <a:lnTo>
                    <a:pt x="5718" y="498"/>
                  </a:lnTo>
                  <a:cubicBezTo>
                    <a:pt x="9500" y="1623"/>
                    <a:pt x="12368" y="5246"/>
                    <a:pt x="12450" y="9286"/>
                  </a:cubicBezTo>
                  <a:cubicBezTo>
                    <a:pt x="12219" y="14649"/>
                    <a:pt x="8297" y="18289"/>
                    <a:pt x="3824" y="18863"/>
                  </a:cubicBezTo>
                  <a:cubicBezTo>
                    <a:pt x="3270" y="18808"/>
                    <a:pt x="2719" y="18724"/>
                    <a:pt x="2175" y="18607"/>
                  </a:cubicBezTo>
                  <a:lnTo>
                    <a:pt x="2175" y="18607"/>
                  </a:lnTo>
                  <a:cubicBezTo>
                    <a:pt x="2187" y="18640"/>
                    <a:pt x="2171" y="18682"/>
                    <a:pt x="2341" y="18697"/>
                  </a:cubicBezTo>
                  <a:cubicBezTo>
                    <a:pt x="2292" y="18719"/>
                    <a:pt x="2158" y="18804"/>
                    <a:pt x="2080" y="18804"/>
                  </a:cubicBezTo>
                  <a:cubicBezTo>
                    <a:pt x="2071" y="18804"/>
                    <a:pt x="2062" y="18803"/>
                    <a:pt x="2055" y="18800"/>
                  </a:cubicBezTo>
                  <a:cubicBezTo>
                    <a:pt x="2280" y="18699"/>
                    <a:pt x="1716" y="18689"/>
                    <a:pt x="1931" y="18560"/>
                  </a:cubicBezTo>
                  <a:lnTo>
                    <a:pt x="1973" y="18560"/>
                  </a:lnTo>
                  <a:cubicBezTo>
                    <a:pt x="1340" y="18415"/>
                    <a:pt x="717" y="18217"/>
                    <a:pt x="116" y="17971"/>
                  </a:cubicBezTo>
                  <a:lnTo>
                    <a:pt x="116" y="17971"/>
                  </a:lnTo>
                  <a:lnTo>
                    <a:pt x="135" y="18323"/>
                  </a:lnTo>
                  <a:cubicBezTo>
                    <a:pt x="110" y="18342"/>
                    <a:pt x="82" y="18356"/>
                    <a:pt x="53" y="18369"/>
                  </a:cubicBezTo>
                  <a:lnTo>
                    <a:pt x="0" y="18386"/>
                  </a:lnTo>
                  <a:cubicBezTo>
                    <a:pt x="1012" y="18763"/>
                    <a:pt x="2080" y="18956"/>
                    <a:pt x="3156" y="18956"/>
                  </a:cubicBezTo>
                  <a:cubicBezTo>
                    <a:pt x="3315" y="18956"/>
                    <a:pt x="3473" y="18951"/>
                    <a:pt x="3632" y="18943"/>
                  </a:cubicBezTo>
                  <a:cubicBezTo>
                    <a:pt x="3756" y="18948"/>
                    <a:pt x="3880" y="18951"/>
                    <a:pt x="4003" y="18951"/>
                  </a:cubicBezTo>
                  <a:cubicBezTo>
                    <a:pt x="8961" y="18951"/>
                    <a:pt x="13020" y="14769"/>
                    <a:pt x="13119" y="9265"/>
                  </a:cubicBezTo>
                  <a:cubicBezTo>
                    <a:pt x="12885" y="4565"/>
                    <a:pt x="9133" y="1"/>
                    <a:pt x="468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3622" name="Google Shape;3622;p37"/>
          <p:cNvGrpSpPr/>
          <p:nvPr/>
        </p:nvGrpSpPr>
        <p:grpSpPr>
          <a:xfrm>
            <a:off x="565798" y="2993882"/>
            <a:ext cx="831787" cy="831787"/>
            <a:chOff x="3660136" y="540475"/>
            <a:chExt cx="581100" cy="581100"/>
          </a:xfrm>
        </p:grpSpPr>
        <p:sp>
          <p:nvSpPr>
            <p:cNvPr id="3623" name="Google Shape;3623;p37"/>
            <p:cNvSpPr/>
            <p:nvPr/>
          </p:nvSpPr>
          <p:spPr>
            <a:xfrm rot="2700000">
              <a:off x="3745767" y="625045"/>
              <a:ext cx="409839" cy="411960"/>
            </a:xfrm>
            <a:prstGeom prst="flowChartAlternateProcess">
              <a:avLst/>
            </a:prstGeom>
            <a:solidFill>
              <a:schemeClr val="accent2"/>
            </a:solidFill>
            <a:ln w="114300" cap="flat" cmpd="sng">
              <a:solidFill>
                <a:schemeClr val="accent2"/>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24" name="Google Shape;3624;p37"/>
            <p:cNvSpPr/>
            <p:nvPr/>
          </p:nvSpPr>
          <p:spPr>
            <a:xfrm>
              <a:off x="3687411" y="569025"/>
              <a:ext cx="526550" cy="524000"/>
            </a:xfrm>
            <a:custGeom>
              <a:avLst/>
              <a:gdLst/>
              <a:ahLst/>
              <a:cxnLst/>
              <a:rect l="l" t="t" r="r" b="b"/>
              <a:pathLst>
                <a:path w="21062" h="20960" extrusionOk="0">
                  <a:moveTo>
                    <a:pt x="12001" y="871"/>
                  </a:moveTo>
                  <a:cubicBezTo>
                    <a:pt x="11988" y="871"/>
                    <a:pt x="11989" y="884"/>
                    <a:pt x="12018" y="916"/>
                  </a:cubicBezTo>
                  <a:cubicBezTo>
                    <a:pt x="12011" y="902"/>
                    <a:pt x="12011" y="889"/>
                    <a:pt x="12016" y="875"/>
                  </a:cubicBezTo>
                  <a:cubicBezTo>
                    <a:pt x="12010" y="873"/>
                    <a:pt x="12005" y="871"/>
                    <a:pt x="12001" y="871"/>
                  </a:cubicBezTo>
                  <a:close/>
                  <a:moveTo>
                    <a:pt x="11865" y="791"/>
                  </a:moveTo>
                  <a:cubicBezTo>
                    <a:pt x="11893" y="826"/>
                    <a:pt x="11935" y="868"/>
                    <a:pt x="11993" y="930"/>
                  </a:cubicBezTo>
                  <a:lnTo>
                    <a:pt x="11930" y="858"/>
                  </a:lnTo>
                  <a:lnTo>
                    <a:pt x="11865" y="791"/>
                  </a:lnTo>
                  <a:close/>
                  <a:moveTo>
                    <a:pt x="10088" y="932"/>
                  </a:moveTo>
                  <a:cubicBezTo>
                    <a:pt x="10075" y="932"/>
                    <a:pt x="10056" y="934"/>
                    <a:pt x="10031" y="937"/>
                  </a:cubicBezTo>
                  <a:cubicBezTo>
                    <a:pt x="10038" y="937"/>
                    <a:pt x="10044" y="937"/>
                    <a:pt x="10049" y="937"/>
                  </a:cubicBezTo>
                  <a:cubicBezTo>
                    <a:pt x="10105" y="937"/>
                    <a:pt x="10048" y="960"/>
                    <a:pt x="9999" y="984"/>
                  </a:cubicBezTo>
                  <a:cubicBezTo>
                    <a:pt x="9959" y="1002"/>
                    <a:pt x="9925" y="1020"/>
                    <a:pt x="9973" y="1020"/>
                  </a:cubicBezTo>
                  <a:cubicBezTo>
                    <a:pt x="9986" y="1020"/>
                    <a:pt x="10004" y="1019"/>
                    <a:pt x="10029" y="1016"/>
                  </a:cubicBezTo>
                  <a:cubicBezTo>
                    <a:pt x="10005" y="1010"/>
                    <a:pt x="10182" y="932"/>
                    <a:pt x="10088" y="932"/>
                  </a:cubicBezTo>
                  <a:close/>
                  <a:moveTo>
                    <a:pt x="12369" y="1114"/>
                  </a:moveTo>
                  <a:cubicBezTo>
                    <a:pt x="12426" y="1162"/>
                    <a:pt x="12476" y="1219"/>
                    <a:pt x="12519" y="1278"/>
                  </a:cubicBezTo>
                  <a:cubicBezTo>
                    <a:pt x="12469" y="1255"/>
                    <a:pt x="12419" y="1193"/>
                    <a:pt x="12369" y="1114"/>
                  </a:cubicBezTo>
                  <a:close/>
                  <a:moveTo>
                    <a:pt x="8552" y="1630"/>
                  </a:moveTo>
                  <a:cubicBezTo>
                    <a:pt x="8517" y="1637"/>
                    <a:pt x="8483" y="1667"/>
                    <a:pt x="8415" y="1730"/>
                  </a:cubicBezTo>
                  <a:lnTo>
                    <a:pt x="8557" y="1654"/>
                  </a:lnTo>
                  <a:lnTo>
                    <a:pt x="8552" y="1630"/>
                  </a:lnTo>
                  <a:close/>
                  <a:moveTo>
                    <a:pt x="10564" y="2583"/>
                  </a:moveTo>
                  <a:cubicBezTo>
                    <a:pt x="10548" y="2583"/>
                    <a:pt x="10537" y="2604"/>
                    <a:pt x="10562" y="2623"/>
                  </a:cubicBezTo>
                  <a:lnTo>
                    <a:pt x="10606" y="2611"/>
                  </a:lnTo>
                  <a:lnTo>
                    <a:pt x="10564" y="2583"/>
                  </a:lnTo>
                  <a:close/>
                  <a:moveTo>
                    <a:pt x="10513" y="2650"/>
                  </a:moveTo>
                  <a:lnTo>
                    <a:pt x="10513" y="2650"/>
                  </a:lnTo>
                  <a:lnTo>
                    <a:pt x="10513" y="2650"/>
                  </a:lnTo>
                  <a:close/>
                  <a:moveTo>
                    <a:pt x="10513" y="2650"/>
                  </a:moveTo>
                  <a:lnTo>
                    <a:pt x="10507" y="2657"/>
                  </a:lnTo>
                  <a:cubicBezTo>
                    <a:pt x="10511" y="2664"/>
                    <a:pt x="10513" y="2669"/>
                    <a:pt x="10518" y="2674"/>
                  </a:cubicBezTo>
                  <a:lnTo>
                    <a:pt x="10513" y="2650"/>
                  </a:lnTo>
                  <a:close/>
                  <a:moveTo>
                    <a:pt x="6545" y="2650"/>
                  </a:moveTo>
                  <a:cubicBezTo>
                    <a:pt x="6512" y="2698"/>
                    <a:pt x="6499" y="2723"/>
                    <a:pt x="6503" y="2735"/>
                  </a:cubicBezTo>
                  <a:lnTo>
                    <a:pt x="6503" y="2735"/>
                  </a:lnTo>
                  <a:cubicBezTo>
                    <a:pt x="6504" y="2734"/>
                    <a:pt x="6504" y="2733"/>
                    <a:pt x="6505" y="2732"/>
                  </a:cubicBezTo>
                  <a:cubicBezTo>
                    <a:pt x="6506" y="2733"/>
                    <a:pt x="6507" y="2733"/>
                    <a:pt x="6509" y="2734"/>
                  </a:cubicBezTo>
                  <a:lnTo>
                    <a:pt x="6509" y="2734"/>
                  </a:lnTo>
                  <a:cubicBezTo>
                    <a:pt x="6546" y="2681"/>
                    <a:pt x="6563" y="2650"/>
                    <a:pt x="6545" y="2650"/>
                  </a:cubicBezTo>
                  <a:close/>
                  <a:moveTo>
                    <a:pt x="7275" y="2708"/>
                  </a:moveTo>
                  <a:cubicBezTo>
                    <a:pt x="7263" y="2731"/>
                    <a:pt x="7259" y="2747"/>
                    <a:pt x="7265" y="2747"/>
                  </a:cubicBezTo>
                  <a:cubicBezTo>
                    <a:pt x="7268" y="2747"/>
                    <a:pt x="7273" y="2745"/>
                    <a:pt x="7280" y="2739"/>
                  </a:cubicBezTo>
                  <a:lnTo>
                    <a:pt x="7275" y="2708"/>
                  </a:lnTo>
                  <a:close/>
                  <a:moveTo>
                    <a:pt x="12952" y="2586"/>
                  </a:moveTo>
                  <a:cubicBezTo>
                    <a:pt x="13017" y="2655"/>
                    <a:pt x="13071" y="2732"/>
                    <a:pt x="13108" y="2762"/>
                  </a:cubicBezTo>
                  <a:lnTo>
                    <a:pt x="13108" y="2759"/>
                  </a:lnTo>
                  <a:cubicBezTo>
                    <a:pt x="13073" y="2690"/>
                    <a:pt x="13020" y="2630"/>
                    <a:pt x="12952" y="2586"/>
                  </a:cubicBezTo>
                  <a:close/>
                  <a:moveTo>
                    <a:pt x="10590" y="2661"/>
                  </a:moveTo>
                  <a:cubicBezTo>
                    <a:pt x="10588" y="2661"/>
                    <a:pt x="10585" y="2661"/>
                    <a:pt x="10583" y="2662"/>
                  </a:cubicBezTo>
                  <a:cubicBezTo>
                    <a:pt x="10592" y="2715"/>
                    <a:pt x="10632" y="2757"/>
                    <a:pt x="10683" y="2771"/>
                  </a:cubicBezTo>
                  <a:cubicBezTo>
                    <a:pt x="10685" y="2787"/>
                    <a:pt x="10669" y="2787"/>
                    <a:pt x="10662" y="2790"/>
                  </a:cubicBezTo>
                  <a:cubicBezTo>
                    <a:pt x="10677" y="2794"/>
                    <a:pt x="10695" y="2798"/>
                    <a:pt x="10712" y="2798"/>
                  </a:cubicBezTo>
                  <a:cubicBezTo>
                    <a:pt x="10738" y="2798"/>
                    <a:pt x="10761" y="2789"/>
                    <a:pt x="10766" y="2764"/>
                  </a:cubicBezTo>
                  <a:cubicBezTo>
                    <a:pt x="10721" y="2764"/>
                    <a:pt x="10717" y="2751"/>
                    <a:pt x="10680" y="2751"/>
                  </a:cubicBezTo>
                  <a:cubicBezTo>
                    <a:pt x="10673" y="2751"/>
                    <a:pt x="10665" y="2751"/>
                    <a:pt x="10655" y="2752"/>
                  </a:cubicBezTo>
                  <a:cubicBezTo>
                    <a:pt x="10629" y="2734"/>
                    <a:pt x="10627" y="2704"/>
                    <a:pt x="10641" y="2697"/>
                  </a:cubicBezTo>
                  <a:cubicBezTo>
                    <a:pt x="10626" y="2697"/>
                    <a:pt x="10615" y="2661"/>
                    <a:pt x="10590" y="2661"/>
                  </a:cubicBezTo>
                  <a:close/>
                  <a:moveTo>
                    <a:pt x="10790" y="2794"/>
                  </a:moveTo>
                  <a:cubicBezTo>
                    <a:pt x="10789" y="2794"/>
                    <a:pt x="10788" y="2794"/>
                    <a:pt x="10787" y="2794"/>
                  </a:cubicBezTo>
                  <a:lnTo>
                    <a:pt x="10817" y="2813"/>
                  </a:lnTo>
                  <a:cubicBezTo>
                    <a:pt x="10809" y="2806"/>
                    <a:pt x="10800" y="2794"/>
                    <a:pt x="10790" y="2794"/>
                  </a:cubicBezTo>
                  <a:close/>
                  <a:moveTo>
                    <a:pt x="10817" y="2813"/>
                  </a:moveTo>
                  <a:cubicBezTo>
                    <a:pt x="10821" y="2816"/>
                    <a:pt x="10825" y="2820"/>
                    <a:pt x="10829" y="2820"/>
                  </a:cubicBezTo>
                  <a:cubicBezTo>
                    <a:pt x="10829" y="2820"/>
                    <a:pt x="10830" y="2820"/>
                    <a:pt x="10831" y="2820"/>
                  </a:cubicBezTo>
                  <a:lnTo>
                    <a:pt x="10817" y="2813"/>
                  </a:lnTo>
                  <a:close/>
                  <a:moveTo>
                    <a:pt x="10836" y="2817"/>
                  </a:moveTo>
                  <a:cubicBezTo>
                    <a:pt x="10836" y="2820"/>
                    <a:pt x="10833" y="2820"/>
                    <a:pt x="10831" y="2820"/>
                  </a:cubicBezTo>
                  <a:lnTo>
                    <a:pt x="10845" y="2829"/>
                  </a:lnTo>
                  <a:lnTo>
                    <a:pt x="10836" y="2817"/>
                  </a:lnTo>
                  <a:close/>
                  <a:moveTo>
                    <a:pt x="10773" y="2865"/>
                  </a:moveTo>
                  <a:cubicBezTo>
                    <a:pt x="10774" y="2867"/>
                    <a:pt x="10775" y="2870"/>
                    <a:pt x="10778" y="2873"/>
                  </a:cubicBezTo>
                  <a:lnTo>
                    <a:pt x="10773" y="2865"/>
                  </a:lnTo>
                  <a:close/>
                  <a:moveTo>
                    <a:pt x="10068" y="2866"/>
                  </a:moveTo>
                  <a:cubicBezTo>
                    <a:pt x="10066" y="2869"/>
                    <a:pt x="10064" y="2873"/>
                    <a:pt x="10063" y="2876"/>
                  </a:cubicBezTo>
                  <a:lnTo>
                    <a:pt x="10063" y="2876"/>
                  </a:lnTo>
                  <a:cubicBezTo>
                    <a:pt x="10065" y="2873"/>
                    <a:pt x="10067" y="2869"/>
                    <a:pt x="10068" y="2866"/>
                  </a:cubicBezTo>
                  <a:close/>
                  <a:moveTo>
                    <a:pt x="11005" y="3010"/>
                  </a:moveTo>
                  <a:lnTo>
                    <a:pt x="11026" y="3026"/>
                  </a:lnTo>
                  <a:lnTo>
                    <a:pt x="11026" y="3026"/>
                  </a:lnTo>
                  <a:lnTo>
                    <a:pt x="11026" y="3026"/>
                  </a:lnTo>
                  <a:cubicBezTo>
                    <a:pt x="11022" y="3030"/>
                    <a:pt x="11019" y="3034"/>
                    <a:pt x="11019" y="3038"/>
                  </a:cubicBezTo>
                  <a:lnTo>
                    <a:pt x="11021" y="3035"/>
                  </a:lnTo>
                  <a:cubicBezTo>
                    <a:pt x="11025" y="3033"/>
                    <a:pt x="11028" y="3032"/>
                    <a:pt x="11032" y="3032"/>
                  </a:cubicBezTo>
                  <a:cubicBezTo>
                    <a:pt x="11035" y="3032"/>
                    <a:pt x="11039" y="3033"/>
                    <a:pt x="11042" y="3035"/>
                  </a:cubicBezTo>
                  <a:lnTo>
                    <a:pt x="11029" y="3024"/>
                  </a:lnTo>
                  <a:lnTo>
                    <a:pt x="11033" y="3021"/>
                  </a:lnTo>
                  <a:cubicBezTo>
                    <a:pt x="11024" y="3017"/>
                    <a:pt x="11014" y="3012"/>
                    <a:pt x="11005" y="3010"/>
                  </a:cubicBezTo>
                  <a:close/>
                  <a:moveTo>
                    <a:pt x="6971" y="3020"/>
                  </a:moveTo>
                  <a:lnTo>
                    <a:pt x="6941" y="3051"/>
                  </a:lnTo>
                  <a:cubicBezTo>
                    <a:pt x="6954" y="3040"/>
                    <a:pt x="6964" y="3029"/>
                    <a:pt x="6971" y="3020"/>
                  </a:cubicBezTo>
                  <a:close/>
                  <a:moveTo>
                    <a:pt x="11042" y="3038"/>
                  </a:moveTo>
                  <a:lnTo>
                    <a:pt x="11063" y="3056"/>
                  </a:lnTo>
                  <a:cubicBezTo>
                    <a:pt x="11056" y="3049"/>
                    <a:pt x="11049" y="3042"/>
                    <a:pt x="11042" y="3038"/>
                  </a:cubicBezTo>
                  <a:close/>
                  <a:moveTo>
                    <a:pt x="9859" y="3060"/>
                  </a:moveTo>
                  <a:cubicBezTo>
                    <a:pt x="9859" y="3060"/>
                    <a:pt x="9858" y="3060"/>
                    <a:pt x="9857" y="3061"/>
                  </a:cubicBezTo>
                  <a:cubicBezTo>
                    <a:pt x="9857" y="3063"/>
                    <a:pt x="9860" y="3065"/>
                    <a:pt x="9862" y="3065"/>
                  </a:cubicBezTo>
                  <a:cubicBezTo>
                    <a:pt x="9860" y="3062"/>
                    <a:pt x="9860" y="3060"/>
                    <a:pt x="9859" y="3060"/>
                  </a:cubicBezTo>
                  <a:close/>
                  <a:moveTo>
                    <a:pt x="14176" y="2996"/>
                  </a:moveTo>
                  <a:lnTo>
                    <a:pt x="14176" y="2996"/>
                  </a:lnTo>
                  <a:cubicBezTo>
                    <a:pt x="14205" y="3013"/>
                    <a:pt x="14238" y="3040"/>
                    <a:pt x="14271" y="3070"/>
                  </a:cubicBezTo>
                  <a:lnTo>
                    <a:pt x="14271" y="3070"/>
                  </a:lnTo>
                  <a:cubicBezTo>
                    <a:pt x="14228" y="3029"/>
                    <a:pt x="14208" y="3000"/>
                    <a:pt x="14176" y="2996"/>
                  </a:cubicBezTo>
                  <a:close/>
                  <a:moveTo>
                    <a:pt x="11130" y="3119"/>
                  </a:moveTo>
                  <a:lnTo>
                    <a:pt x="11130" y="3119"/>
                  </a:lnTo>
                  <a:cubicBezTo>
                    <a:pt x="11126" y="3119"/>
                    <a:pt x="11121" y="3121"/>
                    <a:pt x="11116" y="3126"/>
                  </a:cubicBezTo>
                  <a:lnTo>
                    <a:pt x="11130" y="3119"/>
                  </a:lnTo>
                  <a:close/>
                  <a:moveTo>
                    <a:pt x="11139" y="3114"/>
                  </a:moveTo>
                  <a:lnTo>
                    <a:pt x="11130" y="3119"/>
                  </a:lnTo>
                  <a:cubicBezTo>
                    <a:pt x="11156" y="3119"/>
                    <a:pt x="11170" y="3204"/>
                    <a:pt x="11207" y="3211"/>
                  </a:cubicBezTo>
                  <a:lnTo>
                    <a:pt x="11207" y="3209"/>
                  </a:lnTo>
                  <a:cubicBezTo>
                    <a:pt x="11188" y="3186"/>
                    <a:pt x="11174" y="3137"/>
                    <a:pt x="11139" y="3114"/>
                  </a:cubicBezTo>
                  <a:close/>
                  <a:moveTo>
                    <a:pt x="6744" y="3269"/>
                  </a:moveTo>
                  <a:lnTo>
                    <a:pt x="6679" y="3353"/>
                  </a:lnTo>
                  <a:cubicBezTo>
                    <a:pt x="6702" y="3325"/>
                    <a:pt x="6726" y="3297"/>
                    <a:pt x="6744" y="3269"/>
                  </a:cubicBezTo>
                  <a:close/>
                  <a:moveTo>
                    <a:pt x="9496" y="3455"/>
                  </a:moveTo>
                  <a:cubicBezTo>
                    <a:pt x="9495" y="3455"/>
                    <a:pt x="9494" y="3456"/>
                    <a:pt x="9494" y="3457"/>
                  </a:cubicBezTo>
                  <a:lnTo>
                    <a:pt x="9494" y="3457"/>
                  </a:lnTo>
                  <a:cubicBezTo>
                    <a:pt x="9495" y="3456"/>
                    <a:pt x="9495" y="3455"/>
                    <a:pt x="9496" y="3455"/>
                  </a:cubicBezTo>
                  <a:close/>
                  <a:moveTo>
                    <a:pt x="6658" y="3469"/>
                  </a:moveTo>
                  <a:lnTo>
                    <a:pt x="6545" y="3478"/>
                  </a:lnTo>
                  <a:lnTo>
                    <a:pt x="6624" y="3501"/>
                  </a:lnTo>
                  <a:lnTo>
                    <a:pt x="6658" y="3469"/>
                  </a:lnTo>
                  <a:close/>
                  <a:moveTo>
                    <a:pt x="11387" y="3601"/>
                  </a:moveTo>
                  <a:lnTo>
                    <a:pt x="11387" y="3601"/>
                  </a:lnTo>
                  <a:cubicBezTo>
                    <a:pt x="11391" y="3617"/>
                    <a:pt x="11393" y="3636"/>
                    <a:pt x="11383" y="3636"/>
                  </a:cubicBezTo>
                  <a:cubicBezTo>
                    <a:pt x="11378" y="3636"/>
                    <a:pt x="11371" y="3632"/>
                    <a:pt x="11360" y="3622"/>
                  </a:cubicBezTo>
                  <a:lnTo>
                    <a:pt x="11360" y="3622"/>
                  </a:lnTo>
                  <a:cubicBezTo>
                    <a:pt x="11379" y="3658"/>
                    <a:pt x="11387" y="3669"/>
                    <a:pt x="11391" y="3669"/>
                  </a:cubicBezTo>
                  <a:cubicBezTo>
                    <a:pt x="11397" y="3669"/>
                    <a:pt x="11395" y="3647"/>
                    <a:pt x="11408" y="3647"/>
                  </a:cubicBezTo>
                  <a:cubicBezTo>
                    <a:pt x="11416" y="3647"/>
                    <a:pt x="11429" y="3656"/>
                    <a:pt x="11452" y="3682"/>
                  </a:cubicBezTo>
                  <a:lnTo>
                    <a:pt x="11387" y="3601"/>
                  </a:lnTo>
                  <a:close/>
                  <a:moveTo>
                    <a:pt x="11761" y="3772"/>
                  </a:moveTo>
                  <a:lnTo>
                    <a:pt x="11761" y="3772"/>
                  </a:lnTo>
                  <a:cubicBezTo>
                    <a:pt x="11754" y="3775"/>
                    <a:pt x="11749" y="3777"/>
                    <a:pt x="11744" y="3779"/>
                  </a:cubicBezTo>
                  <a:lnTo>
                    <a:pt x="11761" y="3772"/>
                  </a:lnTo>
                  <a:close/>
                  <a:moveTo>
                    <a:pt x="11642" y="3908"/>
                  </a:moveTo>
                  <a:cubicBezTo>
                    <a:pt x="11632" y="3908"/>
                    <a:pt x="11647" y="3935"/>
                    <a:pt x="11640" y="3937"/>
                  </a:cubicBezTo>
                  <a:cubicBezTo>
                    <a:pt x="11656" y="3944"/>
                    <a:pt x="11666" y="3949"/>
                    <a:pt x="11670" y="3949"/>
                  </a:cubicBezTo>
                  <a:cubicBezTo>
                    <a:pt x="11676" y="3949"/>
                    <a:pt x="11674" y="3941"/>
                    <a:pt x="11663" y="3921"/>
                  </a:cubicBezTo>
                  <a:cubicBezTo>
                    <a:pt x="11652" y="3912"/>
                    <a:pt x="11645" y="3908"/>
                    <a:pt x="11642" y="3908"/>
                  </a:cubicBezTo>
                  <a:close/>
                  <a:moveTo>
                    <a:pt x="11935" y="3953"/>
                  </a:moveTo>
                  <a:cubicBezTo>
                    <a:pt x="11942" y="3969"/>
                    <a:pt x="11951" y="3983"/>
                    <a:pt x="11962" y="4000"/>
                  </a:cubicBezTo>
                  <a:lnTo>
                    <a:pt x="11935" y="3953"/>
                  </a:lnTo>
                  <a:close/>
                  <a:moveTo>
                    <a:pt x="11719" y="4002"/>
                  </a:moveTo>
                  <a:cubicBezTo>
                    <a:pt x="11719" y="4002"/>
                    <a:pt x="11720" y="4003"/>
                    <a:pt x="11720" y="4003"/>
                  </a:cubicBezTo>
                  <a:lnTo>
                    <a:pt x="11720" y="4003"/>
                  </a:lnTo>
                  <a:lnTo>
                    <a:pt x="11719" y="4002"/>
                  </a:lnTo>
                  <a:close/>
                  <a:moveTo>
                    <a:pt x="11733" y="3979"/>
                  </a:moveTo>
                  <a:cubicBezTo>
                    <a:pt x="11726" y="3986"/>
                    <a:pt x="11721" y="3995"/>
                    <a:pt x="11721" y="4004"/>
                  </a:cubicBezTo>
                  <a:lnTo>
                    <a:pt x="11721" y="4004"/>
                  </a:lnTo>
                  <a:cubicBezTo>
                    <a:pt x="11721" y="4004"/>
                    <a:pt x="11721" y="4004"/>
                    <a:pt x="11720" y="4003"/>
                  </a:cubicBezTo>
                  <a:lnTo>
                    <a:pt x="11720" y="4003"/>
                  </a:lnTo>
                  <a:lnTo>
                    <a:pt x="11721" y="4004"/>
                  </a:lnTo>
                  <a:cubicBezTo>
                    <a:pt x="11721" y="4004"/>
                    <a:pt x="11721" y="4004"/>
                    <a:pt x="11721" y="4004"/>
                  </a:cubicBezTo>
                  <a:lnTo>
                    <a:pt x="11721" y="4004"/>
                  </a:lnTo>
                  <a:cubicBezTo>
                    <a:pt x="11723" y="4005"/>
                    <a:pt x="11725" y="4005"/>
                    <a:pt x="11727" y="4005"/>
                  </a:cubicBezTo>
                  <a:cubicBezTo>
                    <a:pt x="11739" y="4005"/>
                    <a:pt x="11759" y="3991"/>
                    <a:pt x="11772" y="3986"/>
                  </a:cubicBezTo>
                  <a:lnTo>
                    <a:pt x="11772" y="3986"/>
                  </a:lnTo>
                  <a:cubicBezTo>
                    <a:pt x="11768" y="3987"/>
                    <a:pt x="11763" y="3988"/>
                    <a:pt x="11758" y="3988"/>
                  </a:cubicBezTo>
                  <a:cubicBezTo>
                    <a:pt x="11749" y="3988"/>
                    <a:pt x="11741" y="3985"/>
                    <a:pt x="11733" y="3979"/>
                  </a:cubicBezTo>
                  <a:close/>
                  <a:moveTo>
                    <a:pt x="9088" y="4183"/>
                  </a:moveTo>
                  <a:cubicBezTo>
                    <a:pt x="9081" y="4186"/>
                    <a:pt x="9074" y="4189"/>
                    <a:pt x="9067" y="4193"/>
                  </a:cubicBezTo>
                  <a:lnTo>
                    <a:pt x="9067" y="4193"/>
                  </a:lnTo>
                  <a:cubicBezTo>
                    <a:pt x="9073" y="4191"/>
                    <a:pt x="9079" y="4188"/>
                    <a:pt x="9088" y="4183"/>
                  </a:cubicBezTo>
                  <a:close/>
                  <a:moveTo>
                    <a:pt x="8708" y="4242"/>
                  </a:moveTo>
                  <a:cubicBezTo>
                    <a:pt x="8705" y="4242"/>
                    <a:pt x="8696" y="4250"/>
                    <a:pt x="8673" y="4275"/>
                  </a:cubicBezTo>
                  <a:cubicBezTo>
                    <a:pt x="8677" y="4275"/>
                    <a:pt x="8681" y="4275"/>
                    <a:pt x="8685" y="4275"/>
                  </a:cubicBezTo>
                  <a:cubicBezTo>
                    <a:pt x="8695" y="4275"/>
                    <a:pt x="8705" y="4276"/>
                    <a:pt x="8715" y="4278"/>
                  </a:cubicBezTo>
                  <a:cubicBezTo>
                    <a:pt x="8698" y="4272"/>
                    <a:pt x="8714" y="4242"/>
                    <a:pt x="8708" y="4242"/>
                  </a:cubicBezTo>
                  <a:close/>
                  <a:moveTo>
                    <a:pt x="12234" y="4271"/>
                  </a:moveTo>
                  <a:cubicBezTo>
                    <a:pt x="12234" y="4273"/>
                    <a:pt x="12234" y="4276"/>
                    <a:pt x="12235" y="4281"/>
                  </a:cubicBezTo>
                  <a:lnTo>
                    <a:pt x="12235" y="4281"/>
                  </a:lnTo>
                  <a:cubicBezTo>
                    <a:pt x="12236" y="4278"/>
                    <a:pt x="12235" y="4274"/>
                    <a:pt x="12234" y="4271"/>
                  </a:cubicBezTo>
                  <a:close/>
                  <a:moveTo>
                    <a:pt x="12235" y="4281"/>
                  </a:moveTo>
                  <a:lnTo>
                    <a:pt x="12235" y="4281"/>
                  </a:lnTo>
                  <a:cubicBezTo>
                    <a:pt x="12235" y="4282"/>
                    <a:pt x="12234" y="4284"/>
                    <a:pt x="12234" y="4285"/>
                  </a:cubicBezTo>
                  <a:lnTo>
                    <a:pt x="12236" y="4285"/>
                  </a:lnTo>
                  <a:cubicBezTo>
                    <a:pt x="12236" y="4284"/>
                    <a:pt x="12235" y="4282"/>
                    <a:pt x="12235" y="4281"/>
                  </a:cubicBezTo>
                  <a:close/>
                  <a:moveTo>
                    <a:pt x="15449" y="4442"/>
                  </a:moveTo>
                  <a:lnTo>
                    <a:pt x="15449" y="4442"/>
                  </a:lnTo>
                  <a:cubicBezTo>
                    <a:pt x="15602" y="4500"/>
                    <a:pt x="15658" y="4565"/>
                    <a:pt x="15727" y="4656"/>
                  </a:cubicBezTo>
                  <a:lnTo>
                    <a:pt x="15755" y="4463"/>
                  </a:lnTo>
                  <a:lnTo>
                    <a:pt x="15449" y="4442"/>
                  </a:lnTo>
                  <a:close/>
                  <a:moveTo>
                    <a:pt x="15727" y="4656"/>
                  </a:moveTo>
                  <a:lnTo>
                    <a:pt x="15727" y="4663"/>
                  </a:lnTo>
                  <a:lnTo>
                    <a:pt x="15736" y="4667"/>
                  </a:lnTo>
                  <a:lnTo>
                    <a:pt x="15736" y="4667"/>
                  </a:lnTo>
                  <a:cubicBezTo>
                    <a:pt x="15735" y="4666"/>
                    <a:pt x="15735" y="4666"/>
                    <a:pt x="15734" y="4665"/>
                  </a:cubicBezTo>
                  <a:lnTo>
                    <a:pt x="15734" y="4665"/>
                  </a:lnTo>
                  <a:cubicBezTo>
                    <a:pt x="15735" y="4665"/>
                    <a:pt x="15735" y="4666"/>
                    <a:pt x="15735" y="4666"/>
                  </a:cubicBezTo>
                  <a:lnTo>
                    <a:pt x="15735" y="4666"/>
                  </a:lnTo>
                  <a:lnTo>
                    <a:pt x="15727" y="4656"/>
                  </a:lnTo>
                  <a:close/>
                  <a:moveTo>
                    <a:pt x="12505" y="4795"/>
                  </a:moveTo>
                  <a:cubicBezTo>
                    <a:pt x="12503" y="4799"/>
                    <a:pt x="12500" y="4804"/>
                    <a:pt x="12500" y="4809"/>
                  </a:cubicBezTo>
                  <a:cubicBezTo>
                    <a:pt x="12505" y="4804"/>
                    <a:pt x="12507" y="4802"/>
                    <a:pt x="12507" y="4797"/>
                  </a:cubicBezTo>
                  <a:lnTo>
                    <a:pt x="12505" y="4795"/>
                  </a:lnTo>
                  <a:close/>
                  <a:moveTo>
                    <a:pt x="5304" y="4939"/>
                  </a:moveTo>
                  <a:lnTo>
                    <a:pt x="5304" y="4939"/>
                  </a:lnTo>
                  <a:cubicBezTo>
                    <a:pt x="5288" y="4954"/>
                    <a:pt x="5272" y="4970"/>
                    <a:pt x="5256" y="4988"/>
                  </a:cubicBezTo>
                  <a:lnTo>
                    <a:pt x="5256" y="4988"/>
                  </a:lnTo>
                  <a:cubicBezTo>
                    <a:pt x="5272" y="4973"/>
                    <a:pt x="5288" y="4957"/>
                    <a:pt x="5304" y="4939"/>
                  </a:cubicBezTo>
                  <a:close/>
                  <a:moveTo>
                    <a:pt x="12792" y="5013"/>
                  </a:moveTo>
                  <a:cubicBezTo>
                    <a:pt x="12792" y="5015"/>
                    <a:pt x="12792" y="5015"/>
                    <a:pt x="12792" y="5017"/>
                  </a:cubicBezTo>
                  <a:lnTo>
                    <a:pt x="12795" y="5022"/>
                  </a:lnTo>
                  <a:cubicBezTo>
                    <a:pt x="12795" y="5020"/>
                    <a:pt x="12792" y="5015"/>
                    <a:pt x="12792" y="5013"/>
                  </a:cubicBezTo>
                  <a:close/>
                  <a:moveTo>
                    <a:pt x="12795" y="5020"/>
                  </a:moveTo>
                  <a:lnTo>
                    <a:pt x="12795" y="5020"/>
                  </a:lnTo>
                  <a:cubicBezTo>
                    <a:pt x="12797" y="5027"/>
                    <a:pt x="12802" y="5034"/>
                    <a:pt x="12806" y="5038"/>
                  </a:cubicBezTo>
                  <a:lnTo>
                    <a:pt x="12795" y="5020"/>
                  </a:lnTo>
                  <a:close/>
                  <a:moveTo>
                    <a:pt x="16660" y="5025"/>
                  </a:moveTo>
                  <a:lnTo>
                    <a:pt x="16660" y="5025"/>
                  </a:lnTo>
                  <a:cubicBezTo>
                    <a:pt x="16663" y="5025"/>
                    <a:pt x="16670" y="5030"/>
                    <a:pt x="16687" y="5045"/>
                  </a:cubicBezTo>
                  <a:lnTo>
                    <a:pt x="16687" y="5045"/>
                  </a:lnTo>
                  <a:cubicBezTo>
                    <a:pt x="16681" y="5044"/>
                    <a:pt x="16676" y="5044"/>
                    <a:pt x="16671" y="5044"/>
                  </a:cubicBezTo>
                  <a:cubicBezTo>
                    <a:pt x="16666" y="5044"/>
                    <a:pt x="16661" y="5044"/>
                    <a:pt x="16657" y="5045"/>
                  </a:cubicBezTo>
                  <a:cubicBezTo>
                    <a:pt x="16661" y="5038"/>
                    <a:pt x="16655" y="5025"/>
                    <a:pt x="16660" y="5025"/>
                  </a:cubicBezTo>
                  <a:close/>
                  <a:moveTo>
                    <a:pt x="12806" y="5038"/>
                  </a:moveTo>
                  <a:lnTo>
                    <a:pt x="12832" y="5082"/>
                  </a:lnTo>
                  <a:cubicBezTo>
                    <a:pt x="12846" y="5078"/>
                    <a:pt x="12822" y="5059"/>
                    <a:pt x="12806" y="5038"/>
                  </a:cubicBezTo>
                  <a:close/>
                  <a:moveTo>
                    <a:pt x="5256" y="4988"/>
                  </a:moveTo>
                  <a:cubicBezTo>
                    <a:pt x="5140" y="5093"/>
                    <a:pt x="5034" y="5109"/>
                    <a:pt x="5105" y="5152"/>
                  </a:cubicBezTo>
                  <a:cubicBezTo>
                    <a:pt x="5156" y="5104"/>
                    <a:pt x="5206" y="5042"/>
                    <a:pt x="5256" y="4988"/>
                  </a:cubicBezTo>
                  <a:close/>
                  <a:moveTo>
                    <a:pt x="8057" y="5250"/>
                  </a:moveTo>
                  <a:cubicBezTo>
                    <a:pt x="8056" y="5252"/>
                    <a:pt x="8055" y="5255"/>
                    <a:pt x="8054" y="5256"/>
                  </a:cubicBezTo>
                  <a:lnTo>
                    <a:pt x="8045" y="5265"/>
                  </a:lnTo>
                  <a:lnTo>
                    <a:pt x="8045" y="5265"/>
                  </a:lnTo>
                  <a:cubicBezTo>
                    <a:pt x="8046" y="5263"/>
                    <a:pt x="8048" y="5261"/>
                    <a:pt x="8049" y="5258"/>
                  </a:cubicBezTo>
                  <a:cubicBezTo>
                    <a:pt x="8052" y="5255"/>
                    <a:pt x="8054" y="5253"/>
                    <a:pt x="8057" y="5250"/>
                  </a:cubicBezTo>
                  <a:close/>
                  <a:moveTo>
                    <a:pt x="7763" y="5265"/>
                  </a:moveTo>
                  <a:lnTo>
                    <a:pt x="7750" y="5279"/>
                  </a:lnTo>
                  <a:cubicBezTo>
                    <a:pt x="7754" y="5274"/>
                    <a:pt x="7759" y="5270"/>
                    <a:pt x="7763" y="5265"/>
                  </a:cubicBezTo>
                  <a:close/>
                  <a:moveTo>
                    <a:pt x="16352" y="5271"/>
                  </a:moveTo>
                  <a:cubicBezTo>
                    <a:pt x="16354" y="5275"/>
                    <a:pt x="16357" y="5279"/>
                    <a:pt x="16360" y="5284"/>
                  </a:cubicBezTo>
                  <a:cubicBezTo>
                    <a:pt x="16357" y="5279"/>
                    <a:pt x="16355" y="5275"/>
                    <a:pt x="16352" y="5271"/>
                  </a:cubicBezTo>
                  <a:close/>
                  <a:moveTo>
                    <a:pt x="15233" y="5268"/>
                  </a:moveTo>
                  <a:cubicBezTo>
                    <a:pt x="15241" y="5275"/>
                    <a:pt x="15254" y="5286"/>
                    <a:pt x="15264" y="5293"/>
                  </a:cubicBezTo>
                  <a:lnTo>
                    <a:pt x="15264" y="5293"/>
                  </a:lnTo>
                  <a:cubicBezTo>
                    <a:pt x="15252" y="5283"/>
                    <a:pt x="15242" y="5274"/>
                    <a:pt x="15233" y="5268"/>
                  </a:cubicBezTo>
                  <a:close/>
                  <a:moveTo>
                    <a:pt x="8049" y="5302"/>
                  </a:moveTo>
                  <a:cubicBezTo>
                    <a:pt x="8052" y="5309"/>
                    <a:pt x="8052" y="5316"/>
                    <a:pt x="8052" y="5323"/>
                  </a:cubicBezTo>
                  <a:cubicBezTo>
                    <a:pt x="8040" y="5340"/>
                    <a:pt x="8031" y="5345"/>
                    <a:pt x="8024" y="5345"/>
                  </a:cubicBezTo>
                  <a:cubicBezTo>
                    <a:pt x="8022" y="5345"/>
                    <a:pt x="8020" y="5345"/>
                    <a:pt x="8019" y="5344"/>
                  </a:cubicBezTo>
                  <a:cubicBezTo>
                    <a:pt x="8026" y="5335"/>
                    <a:pt x="8035" y="5323"/>
                    <a:pt x="8047" y="5309"/>
                  </a:cubicBezTo>
                  <a:lnTo>
                    <a:pt x="8047" y="5302"/>
                  </a:lnTo>
                  <a:close/>
                  <a:moveTo>
                    <a:pt x="16453" y="5374"/>
                  </a:moveTo>
                  <a:lnTo>
                    <a:pt x="16453" y="5374"/>
                  </a:lnTo>
                  <a:cubicBezTo>
                    <a:pt x="16455" y="5376"/>
                    <a:pt x="16457" y="5377"/>
                    <a:pt x="16460" y="5378"/>
                  </a:cubicBezTo>
                  <a:lnTo>
                    <a:pt x="16460" y="5378"/>
                  </a:lnTo>
                  <a:lnTo>
                    <a:pt x="16453" y="5374"/>
                  </a:lnTo>
                  <a:close/>
                  <a:moveTo>
                    <a:pt x="7685" y="5349"/>
                  </a:moveTo>
                  <a:cubicBezTo>
                    <a:pt x="7697" y="5353"/>
                    <a:pt x="7701" y="5370"/>
                    <a:pt x="7690" y="5379"/>
                  </a:cubicBezTo>
                  <a:lnTo>
                    <a:pt x="7690" y="5377"/>
                  </a:lnTo>
                  <a:cubicBezTo>
                    <a:pt x="7690" y="5374"/>
                    <a:pt x="7689" y="5373"/>
                    <a:pt x="7687" y="5373"/>
                  </a:cubicBezTo>
                  <a:cubicBezTo>
                    <a:pt x="7678" y="5373"/>
                    <a:pt x="7653" y="5390"/>
                    <a:pt x="7632" y="5400"/>
                  </a:cubicBezTo>
                  <a:cubicBezTo>
                    <a:pt x="7648" y="5386"/>
                    <a:pt x="7667" y="5370"/>
                    <a:pt x="7685" y="5349"/>
                  </a:cubicBezTo>
                  <a:close/>
                  <a:moveTo>
                    <a:pt x="15841" y="5481"/>
                  </a:moveTo>
                  <a:lnTo>
                    <a:pt x="15841" y="5481"/>
                  </a:lnTo>
                  <a:cubicBezTo>
                    <a:pt x="15843" y="5488"/>
                    <a:pt x="15848" y="5495"/>
                    <a:pt x="15852" y="5504"/>
                  </a:cubicBezTo>
                  <a:lnTo>
                    <a:pt x="15885" y="5532"/>
                  </a:lnTo>
                  <a:lnTo>
                    <a:pt x="15841" y="5481"/>
                  </a:lnTo>
                  <a:close/>
                  <a:moveTo>
                    <a:pt x="13279" y="5544"/>
                  </a:moveTo>
                  <a:lnTo>
                    <a:pt x="13279" y="5544"/>
                  </a:lnTo>
                  <a:cubicBezTo>
                    <a:pt x="13279" y="5544"/>
                    <a:pt x="13279" y="5544"/>
                    <a:pt x="13278" y="5544"/>
                  </a:cubicBezTo>
                  <a:lnTo>
                    <a:pt x="13278" y="5544"/>
                  </a:lnTo>
                  <a:lnTo>
                    <a:pt x="13279" y="5544"/>
                  </a:lnTo>
                  <a:close/>
                  <a:moveTo>
                    <a:pt x="13278" y="5544"/>
                  </a:moveTo>
                  <a:lnTo>
                    <a:pt x="13251" y="5562"/>
                  </a:lnTo>
                  <a:cubicBezTo>
                    <a:pt x="13260" y="5570"/>
                    <a:pt x="13265" y="5573"/>
                    <a:pt x="13267" y="5573"/>
                  </a:cubicBezTo>
                  <a:cubicBezTo>
                    <a:pt x="13274" y="5573"/>
                    <a:pt x="13266" y="5553"/>
                    <a:pt x="13278" y="5544"/>
                  </a:cubicBezTo>
                  <a:close/>
                  <a:moveTo>
                    <a:pt x="16033" y="5629"/>
                  </a:moveTo>
                  <a:lnTo>
                    <a:pt x="16029" y="5680"/>
                  </a:lnTo>
                  <a:cubicBezTo>
                    <a:pt x="16048" y="5697"/>
                    <a:pt x="16067" y="5705"/>
                    <a:pt x="16078" y="5705"/>
                  </a:cubicBezTo>
                  <a:cubicBezTo>
                    <a:pt x="16097" y="5705"/>
                    <a:pt x="16094" y="5679"/>
                    <a:pt x="16036" y="5632"/>
                  </a:cubicBezTo>
                  <a:lnTo>
                    <a:pt x="16033" y="5629"/>
                  </a:lnTo>
                  <a:close/>
                  <a:moveTo>
                    <a:pt x="13689" y="5694"/>
                  </a:moveTo>
                  <a:lnTo>
                    <a:pt x="13655" y="5701"/>
                  </a:lnTo>
                  <a:lnTo>
                    <a:pt x="13703" y="5738"/>
                  </a:lnTo>
                  <a:lnTo>
                    <a:pt x="13689" y="5694"/>
                  </a:lnTo>
                  <a:close/>
                  <a:moveTo>
                    <a:pt x="7319" y="5980"/>
                  </a:moveTo>
                  <a:cubicBezTo>
                    <a:pt x="7317" y="5981"/>
                    <a:pt x="7314" y="5983"/>
                    <a:pt x="7312" y="5984"/>
                  </a:cubicBezTo>
                  <a:cubicBezTo>
                    <a:pt x="7315" y="5983"/>
                    <a:pt x="7317" y="5981"/>
                    <a:pt x="7319" y="5980"/>
                  </a:cubicBezTo>
                  <a:close/>
                  <a:moveTo>
                    <a:pt x="17765" y="5793"/>
                  </a:moveTo>
                  <a:cubicBezTo>
                    <a:pt x="17760" y="5793"/>
                    <a:pt x="17756" y="5796"/>
                    <a:pt x="17753" y="5803"/>
                  </a:cubicBezTo>
                  <a:lnTo>
                    <a:pt x="17746" y="5875"/>
                  </a:lnTo>
                  <a:cubicBezTo>
                    <a:pt x="17814" y="5928"/>
                    <a:pt x="17872" y="5991"/>
                    <a:pt x="17923" y="6061"/>
                  </a:cubicBezTo>
                  <a:cubicBezTo>
                    <a:pt x="17858" y="5939"/>
                    <a:pt x="17795" y="5793"/>
                    <a:pt x="17765" y="5793"/>
                  </a:cubicBezTo>
                  <a:close/>
                  <a:moveTo>
                    <a:pt x="13708" y="6072"/>
                  </a:moveTo>
                  <a:lnTo>
                    <a:pt x="13766" y="6114"/>
                  </a:lnTo>
                  <a:lnTo>
                    <a:pt x="13724" y="6081"/>
                  </a:lnTo>
                  <a:lnTo>
                    <a:pt x="13708" y="6072"/>
                  </a:lnTo>
                  <a:close/>
                  <a:moveTo>
                    <a:pt x="14119" y="6204"/>
                  </a:moveTo>
                  <a:lnTo>
                    <a:pt x="14119" y="6204"/>
                  </a:lnTo>
                  <a:cubicBezTo>
                    <a:pt x="14119" y="6204"/>
                    <a:pt x="14119" y="6204"/>
                    <a:pt x="14119" y="6205"/>
                  </a:cubicBezTo>
                  <a:lnTo>
                    <a:pt x="14119" y="6205"/>
                  </a:lnTo>
                  <a:cubicBezTo>
                    <a:pt x="14119" y="6204"/>
                    <a:pt x="14119" y="6204"/>
                    <a:pt x="14118" y="6204"/>
                  </a:cubicBezTo>
                  <a:lnTo>
                    <a:pt x="14119" y="6204"/>
                  </a:lnTo>
                  <a:close/>
                  <a:moveTo>
                    <a:pt x="14165" y="6225"/>
                  </a:moveTo>
                  <a:cubicBezTo>
                    <a:pt x="14176" y="6244"/>
                    <a:pt x="14193" y="6258"/>
                    <a:pt x="14211" y="6271"/>
                  </a:cubicBezTo>
                  <a:cubicBezTo>
                    <a:pt x="14199" y="6253"/>
                    <a:pt x="14183" y="6237"/>
                    <a:pt x="14165" y="6225"/>
                  </a:cubicBezTo>
                  <a:close/>
                  <a:moveTo>
                    <a:pt x="16625" y="6308"/>
                  </a:moveTo>
                  <a:cubicBezTo>
                    <a:pt x="16624" y="6308"/>
                    <a:pt x="16624" y="6308"/>
                    <a:pt x="16623" y="6308"/>
                  </a:cubicBezTo>
                  <a:lnTo>
                    <a:pt x="16623" y="6308"/>
                  </a:lnTo>
                  <a:cubicBezTo>
                    <a:pt x="16625" y="6309"/>
                    <a:pt x="16627" y="6309"/>
                    <a:pt x="16628" y="6309"/>
                  </a:cubicBezTo>
                  <a:cubicBezTo>
                    <a:pt x="16628" y="6309"/>
                    <a:pt x="16629" y="6309"/>
                    <a:pt x="16629" y="6309"/>
                  </a:cubicBezTo>
                  <a:cubicBezTo>
                    <a:pt x="16629" y="6309"/>
                    <a:pt x="16627" y="6308"/>
                    <a:pt x="16625" y="6308"/>
                  </a:cubicBezTo>
                  <a:close/>
                  <a:moveTo>
                    <a:pt x="3874" y="6218"/>
                  </a:moveTo>
                  <a:lnTo>
                    <a:pt x="3828" y="6343"/>
                  </a:lnTo>
                  <a:cubicBezTo>
                    <a:pt x="3962" y="6209"/>
                    <a:pt x="3883" y="6248"/>
                    <a:pt x="3874" y="6218"/>
                  </a:cubicBezTo>
                  <a:close/>
                  <a:moveTo>
                    <a:pt x="16750" y="6387"/>
                  </a:moveTo>
                  <a:lnTo>
                    <a:pt x="16750" y="6387"/>
                  </a:lnTo>
                  <a:cubicBezTo>
                    <a:pt x="16752" y="6390"/>
                    <a:pt x="16754" y="6394"/>
                    <a:pt x="16756" y="6399"/>
                  </a:cubicBezTo>
                  <a:cubicBezTo>
                    <a:pt x="16770" y="6407"/>
                    <a:pt x="16782" y="6417"/>
                    <a:pt x="16793" y="6428"/>
                  </a:cubicBezTo>
                  <a:lnTo>
                    <a:pt x="16793" y="6428"/>
                  </a:lnTo>
                  <a:cubicBezTo>
                    <a:pt x="16779" y="6413"/>
                    <a:pt x="16764" y="6399"/>
                    <a:pt x="16750" y="6387"/>
                  </a:cubicBezTo>
                  <a:close/>
                  <a:moveTo>
                    <a:pt x="16793" y="6428"/>
                  </a:moveTo>
                  <a:cubicBezTo>
                    <a:pt x="16801" y="6437"/>
                    <a:pt x="16808" y="6446"/>
                    <a:pt x="16814" y="6455"/>
                  </a:cubicBezTo>
                  <a:cubicBezTo>
                    <a:pt x="16808" y="6445"/>
                    <a:pt x="16801" y="6436"/>
                    <a:pt x="16793" y="6428"/>
                  </a:cubicBezTo>
                  <a:close/>
                  <a:moveTo>
                    <a:pt x="17503" y="6424"/>
                  </a:moveTo>
                  <a:cubicBezTo>
                    <a:pt x="17528" y="6441"/>
                    <a:pt x="17554" y="6459"/>
                    <a:pt x="17584" y="6478"/>
                  </a:cubicBezTo>
                  <a:cubicBezTo>
                    <a:pt x="17559" y="6457"/>
                    <a:pt x="17533" y="6441"/>
                    <a:pt x="17503" y="6424"/>
                  </a:cubicBezTo>
                  <a:close/>
                  <a:moveTo>
                    <a:pt x="17317" y="6296"/>
                  </a:moveTo>
                  <a:cubicBezTo>
                    <a:pt x="17301" y="6296"/>
                    <a:pt x="17295" y="6312"/>
                    <a:pt x="17294" y="6353"/>
                  </a:cubicBezTo>
                  <a:lnTo>
                    <a:pt x="17294" y="6353"/>
                  </a:lnTo>
                  <a:cubicBezTo>
                    <a:pt x="17294" y="6353"/>
                    <a:pt x="17294" y="6353"/>
                    <a:pt x="17294" y="6353"/>
                  </a:cubicBezTo>
                  <a:lnTo>
                    <a:pt x="17294" y="6355"/>
                  </a:lnTo>
                  <a:cubicBezTo>
                    <a:pt x="17294" y="6354"/>
                    <a:pt x="17294" y="6353"/>
                    <a:pt x="17294" y="6353"/>
                  </a:cubicBezTo>
                  <a:lnTo>
                    <a:pt x="17294" y="6353"/>
                  </a:lnTo>
                  <a:cubicBezTo>
                    <a:pt x="17380" y="6456"/>
                    <a:pt x="17412" y="6469"/>
                    <a:pt x="17434" y="6469"/>
                  </a:cubicBezTo>
                  <a:cubicBezTo>
                    <a:pt x="17442" y="6469"/>
                    <a:pt x="17448" y="6468"/>
                    <a:pt x="17456" y="6468"/>
                  </a:cubicBezTo>
                  <a:cubicBezTo>
                    <a:pt x="17476" y="6468"/>
                    <a:pt x="17502" y="6480"/>
                    <a:pt x="17573" y="6573"/>
                  </a:cubicBezTo>
                  <a:cubicBezTo>
                    <a:pt x="17577" y="6575"/>
                    <a:pt x="17580" y="6575"/>
                    <a:pt x="17583" y="6575"/>
                  </a:cubicBezTo>
                  <a:cubicBezTo>
                    <a:pt x="17616" y="6575"/>
                    <a:pt x="17466" y="6421"/>
                    <a:pt x="17494" y="6421"/>
                  </a:cubicBezTo>
                  <a:lnTo>
                    <a:pt x="17494" y="6421"/>
                  </a:lnTo>
                  <a:cubicBezTo>
                    <a:pt x="17496" y="6421"/>
                    <a:pt x="17500" y="6422"/>
                    <a:pt x="17505" y="6424"/>
                  </a:cubicBezTo>
                  <a:cubicBezTo>
                    <a:pt x="17404" y="6355"/>
                    <a:pt x="17345" y="6296"/>
                    <a:pt x="17317" y="6296"/>
                  </a:cubicBezTo>
                  <a:close/>
                  <a:moveTo>
                    <a:pt x="16427" y="6450"/>
                  </a:moveTo>
                  <a:cubicBezTo>
                    <a:pt x="16467" y="6499"/>
                    <a:pt x="16522" y="6554"/>
                    <a:pt x="16578" y="6610"/>
                  </a:cubicBezTo>
                  <a:lnTo>
                    <a:pt x="16427" y="6450"/>
                  </a:lnTo>
                  <a:close/>
                  <a:moveTo>
                    <a:pt x="14334" y="6668"/>
                  </a:moveTo>
                  <a:cubicBezTo>
                    <a:pt x="14336" y="6676"/>
                    <a:pt x="14340" y="6682"/>
                    <a:pt x="14345" y="6684"/>
                  </a:cubicBezTo>
                  <a:lnTo>
                    <a:pt x="14345" y="6684"/>
                  </a:lnTo>
                  <a:lnTo>
                    <a:pt x="14334" y="6668"/>
                  </a:lnTo>
                  <a:close/>
                  <a:moveTo>
                    <a:pt x="14345" y="6684"/>
                  </a:moveTo>
                  <a:lnTo>
                    <a:pt x="14346" y="6684"/>
                  </a:lnTo>
                  <a:lnTo>
                    <a:pt x="14348" y="6684"/>
                  </a:lnTo>
                  <a:cubicBezTo>
                    <a:pt x="14347" y="6684"/>
                    <a:pt x="14346" y="6684"/>
                    <a:pt x="14345" y="6684"/>
                  </a:cubicBezTo>
                  <a:close/>
                  <a:moveTo>
                    <a:pt x="14771" y="6776"/>
                  </a:moveTo>
                  <a:cubicBezTo>
                    <a:pt x="14774" y="6779"/>
                    <a:pt x="14776" y="6781"/>
                    <a:pt x="14779" y="6784"/>
                  </a:cubicBezTo>
                  <a:cubicBezTo>
                    <a:pt x="14776" y="6780"/>
                    <a:pt x="14773" y="6778"/>
                    <a:pt x="14771" y="6776"/>
                  </a:cubicBezTo>
                  <a:close/>
                  <a:moveTo>
                    <a:pt x="3751" y="6805"/>
                  </a:moveTo>
                  <a:lnTo>
                    <a:pt x="3649" y="6923"/>
                  </a:lnTo>
                  <a:lnTo>
                    <a:pt x="3703" y="6872"/>
                  </a:lnTo>
                  <a:lnTo>
                    <a:pt x="3751" y="6805"/>
                  </a:lnTo>
                  <a:close/>
                  <a:moveTo>
                    <a:pt x="5981" y="6965"/>
                  </a:moveTo>
                  <a:lnTo>
                    <a:pt x="5970" y="6974"/>
                  </a:lnTo>
                  <a:lnTo>
                    <a:pt x="5976" y="6980"/>
                  </a:lnTo>
                  <a:lnTo>
                    <a:pt x="5976" y="6980"/>
                  </a:lnTo>
                  <a:lnTo>
                    <a:pt x="5977" y="6976"/>
                  </a:lnTo>
                  <a:lnTo>
                    <a:pt x="5978" y="6977"/>
                  </a:lnTo>
                  <a:lnTo>
                    <a:pt x="5981" y="6965"/>
                  </a:lnTo>
                  <a:close/>
                  <a:moveTo>
                    <a:pt x="6294" y="7027"/>
                  </a:moveTo>
                  <a:lnTo>
                    <a:pt x="6262" y="7041"/>
                  </a:lnTo>
                  <a:lnTo>
                    <a:pt x="6232" y="7039"/>
                  </a:lnTo>
                  <a:lnTo>
                    <a:pt x="6294" y="7027"/>
                  </a:lnTo>
                  <a:close/>
                  <a:moveTo>
                    <a:pt x="13898" y="7046"/>
                  </a:moveTo>
                  <a:lnTo>
                    <a:pt x="13898" y="7046"/>
                  </a:lnTo>
                  <a:cubicBezTo>
                    <a:pt x="13902" y="7051"/>
                    <a:pt x="13906" y="7056"/>
                    <a:pt x="13909" y="7059"/>
                  </a:cubicBezTo>
                  <a:lnTo>
                    <a:pt x="13909" y="7059"/>
                  </a:lnTo>
                  <a:cubicBezTo>
                    <a:pt x="13910" y="7059"/>
                    <a:pt x="13910" y="7058"/>
                    <a:pt x="13910" y="7057"/>
                  </a:cubicBezTo>
                  <a:lnTo>
                    <a:pt x="13910" y="7057"/>
                  </a:lnTo>
                  <a:cubicBezTo>
                    <a:pt x="13910" y="7058"/>
                    <a:pt x="13910" y="7058"/>
                    <a:pt x="13911" y="7058"/>
                  </a:cubicBezTo>
                  <a:lnTo>
                    <a:pt x="13911" y="7058"/>
                  </a:lnTo>
                  <a:cubicBezTo>
                    <a:pt x="13909" y="7055"/>
                    <a:pt x="13905" y="7052"/>
                    <a:pt x="13898" y="7046"/>
                  </a:cubicBezTo>
                  <a:close/>
                  <a:moveTo>
                    <a:pt x="6287" y="7057"/>
                  </a:moveTo>
                  <a:lnTo>
                    <a:pt x="6304" y="7076"/>
                  </a:lnTo>
                  <a:lnTo>
                    <a:pt x="6304" y="7076"/>
                  </a:lnTo>
                  <a:cubicBezTo>
                    <a:pt x="6297" y="7073"/>
                    <a:pt x="6289" y="7071"/>
                    <a:pt x="6282" y="7069"/>
                  </a:cubicBezTo>
                  <a:lnTo>
                    <a:pt x="6282" y="7069"/>
                  </a:lnTo>
                  <a:cubicBezTo>
                    <a:pt x="6284" y="7065"/>
                    <a:pt x="6286" y="7061"/>
                    <a:pt x="6287" y="7057"/>
                  </a:cubicBezTo>
                  <a:close/>
                  <a:moveTo>
                    <a:pt x="3977" y="7036"/>
                  </a:moveTo>
                  <a:lnTo>
                    <a:pt x="3977" y="7036"/>
                  </a:lnTo>
                  <a:cubicBezTo>
                    <a:pt x="3966" y="7049"/>
                    <a:pt x="3954" y="7065"/>
                    <a:pt x="3939" y="7085"/>
                  </a:cubicBezTo>
                  <a:cubicBezTo>
                    <a:pt x="3951" y="7069"/>
                    <a:pt x="3964" y="7052"/>
                    <a:pt x="3977" y="7036"/>
                  </a:cubicBezTo>
                  <a:close/>
                  <a:moveTo>
                    <a:pt x="6348" y="7052"/>
                  </a:moveTo>
                  <a:lnTo>
                    <a:pt x="6341" y="7092"/>
                  </a:lnTo>
                  <a:cubicBezTo>
                    <a:pt x="6332" y="7087"/>
                    <a:pt x="6323" y="7083"/>
                    <a:pt x="6314" y="7080"/>
                  </a:cubicBezTo>
                  <a:lnTo>
                    <a:pt x="6314" y="7080"/>
                  </a:lnTo>
                  <a:cubicBezTo>
                    <a:pt x="6326" y="7071"/>
                    <a:pt x="6337" y="7061"/>
                    <a:pt x="6348" y="7052"/>
                  </a:cubicBezTo>
                  <a:close/>
                  <a:moveTo>
                    <a:pt x="13341" y="7091"/>
                  </a:moveTo>
                  <a:cubicBezTo>
                    <a:pt x="13336" y="7091"/>
                    <a:pt x="13330" y="7091"/>
                    <a:pt x="13326" y="7092"/>
                  </a:cubicBezTo>
                  <a:cubicBezTo>
                    <a:pt x="13326" y="7093"/>
                    <a:pt x="13327" y="7094"/>
                    <a:pt x="13327" y="7095"/>
                  </a:cubicBezTo>
                  <a:lnTo>
                    <a:pt x="13327" y="7095"/>
                  </a:lnTo>
                  <a:cubicBezTo>
                    <a:pt x="13328" y="7095"/>
                    <a:pt x="13328" y="7095"/>
                    <a:pt x="13328" y="7094"/>
                  </a:cubicBezTo>
                  <a:cubicBezTo>
                    <a:pt x="13329" y="7095"/>
                    <a:pt x="13330" y="7096"/>
                    <a:pt x="13331" y="7096"/>
                  </a:cubicBezTo>
                  <a:lnTo>
                    <a:pt x="13331" y="7096"/>
                  </a:lnTo>
                  <a:cubicBezTo>
                    <a:pt x="13335" y="7093"/>
                    <a:pt x="13341" y="7092"/>
                    <a:pt x="13346" y="7092"/>
                  </a:cubicBezTo>
                  <a:cubicBezTo>
                    <a:pt x="13352" y="7092"/>
                    <a:pt x="13358" y="7093"/>
                    <a:pt x="13363" y="7097"/>
                  </a:cubicBezTo>
                  <a:lnTo>
                    <a:pt x="13363" y="7094"/>
                  </a:lnTo>
                  <a:cubicBezTo>
                    <a:pt x="13356" y="7092"/>
                    <a:pt x="13348" y="7091"/>
                    <a:pt x="13341" y="7091"/>
                  </a:cubicBezTo>
                  <a:close/>
                  <a:moveTo>
                    <a:pt x="14907" y="7090"/>
                  </a:moveTo>
                  <a:lnTo>
                    <a:pt x="14932" y="7094"/>
                  </a:lnTo>
                  <a:lnTo>
                    <a:pt x="14930" y="7097"/>
                  </a:lnTo>
                  <a:cubicBezTo>
                    <a:pt x="14923" y="7097"/>
                    <a:pt x="14914" y="7094"/>
                    <a:pt x="14907" y="7090"/>
                  </a:cubicBezTo>
                  <a:close/>
                  <a:moveTo>
                    <a:pt x="12804" y="7094"/>
                  </a:moveTo>
                  <a:lnTo>
                    <a:pt x="12804" y="7094"/>
                  </a:lnTo>
                  <a:cubicBezTo>
                    <a:pt x="12806" y="7097"/>
                    <a:pt x="12808" y="7098"/>
                    <a:pt x="12809" y="7100"/>
                  </a:cubicBezTo>
                  <a:lnTo>
                    <a:pt x="12809" y="7100"/>
                  </a:lnTo>
                  <a:cubicBezTo>
                    <a:pt x="12811" y="7099"/>
                    <a:pt x="12812" y="7099"/>
                    <a:pt x="12813" y="7099"/>
                  </a:cubicBezTo>
                  <a:cubicBezTo>
                    <a:pt x="12814" y="7100"/>
                    <a:pt x="12816" y="7101"/>
                    <a:pt x="12817" y="7101"/>
                  </a:cubicBezTo>
                  <a:lnTo>
                    <a:pt x="12832" y="7101"/>
                  </a:lnTo>
                  <a:lnTo>
                    <a:pt x="12804" y="7094"/>
                  </a:lnTo>
                  <a:close/>
                  <a:moveTo>
                    <a:pt x="12918" y="7062"/>
                  </a:moveTo>
                  <a:cubicBezTo>
                    <a:pt x="12914" y="7062"/>
                    <a:pt x="12909" y="7063"/>
                    <a:pt x="12904" y="7064"/>
                  </a:cubicBezTo>
                  <a:lnTo>
                    <a:pt x="12915" y="7104"/>
                  </a:lnTo>
                  <a:cubicBezTo>
                    <a:pt x="12942" y="7098"/>
                    <a:pt x="12949" y="7062"/>
                    <a:pt x="12918" y="7062"/>
                  </a:cubicBezTo>
                  <a:close/>
                  <a:moveTo>
                    <a:pt x="14703" y="7009"/>
                  </a:moveTo>
                  <a:cubicBezTo>
                    <a:pt x="14709" y="7009"/>
                    <a:pt x="14717" y="7010"/>
                    <a:pt x="14726" y="7013"/>
                  </a:cubicBezTo>
                  <a:cubicBezTo>
                    <a:pt x="14738" y="7046"/>
                    <a:pt x="14797" y="7074"/>
                    <a:pt x="14800" y="7106"/>
                  </a:cubicBezTo>
                  <a:lnTo>
                    <a:pt x="14800" y="7106"/>
                  </a:lnTo>
                  <a:cubicBezTo>
                    <a:pt x="14793" y="7103"/>
                    <a:pt x="14786" y="7101"/>
                    <a:pt x="14779" y="7099"/>
                  </a:cubicBezTo>
                  <a:lnTo>
                    <a:pt x="14779" y="7099"/>
                  </a:lnTo>
                  <a:cubicBezTo>
                    <a:pt x="14770" y="7089"/>
                    <a:pt x="14764" y="7085"/>
                    <a:pt x="14760" y="7085"/>
                  </a:cubicBezTo>
                  <a:cubicBezTo>
                    <a:pt x="14756" y="7085"/>
                    <a:pt x="14754" y="7088"/>
                    <a:pt x="14753" y="7092"/>
                  </a:cubicBezTo>
                  <a:lnTo>
                    <a:pt x="14753" y="7092"/>
                  </a:lnTo>
                  <a:cubicBezTo>
                    <a:pt x="14743" y="7090"/>
                    <a:pt x="14733" y="7089"/>
                    <a:pt x="14723" y="7089"/>
                  </a:cubicBezTo>
                  <a:cubicBezTo>
                    <a:pt x="14717" y="7089"/>
                    <a:pt x="14711" y="7089"/>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10" y="7094"/>
                    <a:pt x="14715" y="7098"/>
                    <a:pt x="14720" y="7102"/>
                  </a:cubicBezTo>
                  <a:lnTo>
                    <a:pt x="14720" y="7102"/>
                  </a:lnTo>
                  <a:cubicBezTo>
                    <a:pt x="14716" y="7099"/>
                    <a:pt x="14711" y="7095"/>
                    <a:pt x="14705" y="7090"/>
                  </a:cubicBezTo>
                  <a:lnTo>
                    <a:pt x="14705" y="7090"/>
                  </a:lnTo>
                  <a:cubicBezTo>
                    <a:pt x="14699" y="7091"/>
                    <a:pt x="14693" y="7092"/>
                    <a:pt x="14686" y="7094"/>
                  </a:cubicBezTo>
                  <a:cubicBezTo>
                    <a:pt x="14653" y="7079"/>
                    <a:pt x="14681" y="7055"/>
                    <a:pt x="14656" y="7043"/>
                  </a:cubicBezTo>
                  <a:lnTo>
                    <a:pt x="14656" y="7043"/>
                  </a:lnTo>
                  <a:cubicBezTo>
                    <a:pt x="14674" y="7038"/>
                    <a:pt x="14675" y="7009"/>
                    <a:pt x="14703" y="7009"/>
                  </a:cubicBezTo>
                  <a:close/>
                  <a:moveTo>
                    <a:pt x="11187" y="7083"/>
                  </a:moveTo>
                  <a:cubicBezTo>
                    <a:pt x="11174" y="7083"/>
                    <a:pt x="11161" y="7086"/>
                    <a:pt x="11149" y="7092"/>
                  </a:cubicBezTo>
                  <a:cubicBezTo>
                    <a:pt x="11181" y="7094"/>
                    <a:pt x="11214" y="7107"/>
                    <a:pt x="11234" y="7107"/>
                  </a:cubicBezTo>
                  <a:cubicBezTo>
                    <a:pt x="11237" y="7107"/>
                    <a:pt x="11239" y="7107"/>
                    <a:pt x="11241" y="7106"/>
                  </a:cubicBezTo>
                  <a:lnTo>
                    <a:pt x="11241" y="7104"/>
                  </a:lnTo>
                  <a:cubicBezTo>
                    <a:pt x="11226" y="7090"/>
                    <a:pt x="11206" y="7083"/>
                    <a:pt x="11187" y="7083"/>
                  </a:cubicBezTo>
                  <a:close/>
                  <a:moveTo>
                    <a:pt x="14885" y="7115"/>
                  </a:moveTo>
                  <a:lnTo>
                    <a:pt x="14885" y="7115"/>
                  </a:lnTo>
                  <a:cubicBezTo>
                    <a:pt x="14882" y="7116"/>
                    <a:pt x="14878" y="7117"/>
                    <a:pt x="14875" y="7118"/>
                  </a:cubicBezTo>
                  <a:lnTo>
                    <a:pt x="14875" y="7118"/>
                  </a:lnTo>
                  <a:cubicBezTo>
                    <a:pt x="14878" y="7117"/>
                    <a:pt x="14882" y="7116"/>
                    <a:pt x="14885" y="7115"/>
                  </a:cubicBezTo>
                  <a:close/>
                  <a:moveTo>
                    <a:pt x="13265" y="7118"/>
                  </a:moveTo>
                  <a:lnTo>
                    <a:pt x="13265" y="7118"/>
                  </a:lnTo>
                  <a:cubicBezTo>
                    <a:pt x="13265" y="7118"/>
                    <a:pt x="13264" y="7119"/>
                    <a:pt x="13264" y="7120"/>
                  </a:cubicBezTo>
                  <a:lnTo>
                    <a:pt x="13264" y="7120"/>
                  </a:lnTo>
                  <a:cubicBezTo>
                    <a:pt x="13265" y="7120"/>
                    <a:pt x="13265" y="7119"/>
                    <a:pt x="13265" y="7118"/>
                  </a:cubicBezTo>
                  <a:close/>
                  <a:moveTo>
                    <a:pt x="9762" y="7050"/>
                  </a:moveTo>
                  <a:cubicBezTo>
                    <a:pt x="9825" y="7083"/>
                    <a:pt x="9660" y="7090"/>
                    <a:pt x="9755" y="7125"/>
                  </a:cubicBezTo>
                  <a:cubicBezTo>
                    <a:pt x="9746" y="7113"/>
                    <a:pt x="9839" y="7071"/>
                    <a:pt x="9762" y="7050"/>
                  </a:cubicBezTo>
                  <a:close/>
                  <a:moveTo>
                    <a:pt x="14731" y="7136"/>
                  </a:moveTo>
                  <a:cubicBezTo>
                    <a:pt x="14732" y="7136"/>
                    <a:pt x="14734" y="7136"/>
                    <a:pt x="14737" y="7138"/>
                  </a:cubicBezTo>
                  <a:cubicBezTo>
                    <a:pt x="14737" y="7138"/>
                    <a:pt x="14740" y="7141"/>
                    <a:pt x="14740" y="7141"/>
                  </a:cubicBezTo>
                  <a:lnTo>
                    <a:pt x="14740" y="7142"/>
                  </a:lnTo>
                  <a:lnTo>
                    <a:pt x="14740" y="7142"/>
                  </a:lnTo>
                  <a:cubicBezTo>
                    <a:pt x="14739" y="7142"/>
                    <a:pt x="14738" y="7141"/>
                    <a:pt x="14737" y="7141"/>
                  </a:cubicBezTo>
                  <a:lnTo>
                    <a:pt x="14737" y="7141"/>
                  </a:lnTo>
                  <a:cubicBezTo>
                    <a:pt x="14738" y="7141"/>
                    <a:pt x="14738" y="7142"/>
                    <a:pt x="14738" y="7142"/>
                  </a:cubicBezTo>
                  <a:lnTo>
                    <a:pt x="14738" y="7142"/>
                  </a:lnTo>
                  <a:cubicBezTo>
                    <a:pt x="14733" y="7139"/>
                    <a:pt x="14729" y="7136"/>
                    <a:pt x="14731" y="7136"/>
                  </a:cubicBezTo>
                  <a:close/>
                  <a:moveTo>
                    <a:pt x="5866" y="7093"/>
                  </a:moveTo>
                  <a:lnTo>
                    <a:pt x="5615" y="7236"/>
                  </a:lnTo>
                  <a:lnTo>
                    <a:pt x="5746" y="7273"/>
                  </a:lnTo>
                  <a:lnTo>
                    <a:pt x="5746" y="7272"/>
                  </a:lnTo>
                  <a:lnTo>
                    <a:pt x="5866" y="7093"/>
                  </a:lnTo>
                  <a:close/>
                  <a:moveTo>
                    <a:pt x="7066" y="7310"/>
                  </a:moveTo>
                  <a:cubicBezTo>
                    <a:pt x="7066" y="7311"/>
                    <a:pt x="7066" y="7312"/>
                    <a:pt x="7067" y="7313"/>
                  </a:cubicBezTo>
                  <a:lnTo>
                    <a:pt x="7067" y="7313"/>
                  </a:lnTo>
                  <a:lnTo>
                    <a:pt x="7066" y="7310"/>
                  </a:lnTo>
                  <a:close/>
                  <a:moveTo>
                    <a:pt x="15013" y="7312"/>
                  </a:moveTo>
                  <a:lnTo>
                    <a:pt x="14985" y="7319"/>
                  </a:lnTo>
                  <a:cubicBezTo>
                    <a:pt x="14983" y="7318"/>
                    <a:pt x="14982" y="7316"/>
                    <a:pt x="14980" y="7314"/>
                  </a:cubicBezTo>
                  <a:lnTo>
                    <a:pt x="14980" y="7314"/>
                  </a:lnTo>
                  <a:cubicBezTo>
                    <a:pt x="14978" y="7320"/>
                    <a:pt x="14963" y="7324"/>
                    <a:pt x="14951" y="7329"/>
                  </a:cubicBezTo>
                  <a:cubicBezTo>
                    <a:pt x="14953" y="7328"/>
                    <a:pt x="14956" y="7328"/>
                    <a:pt x="14959" y="7328"/>
                  </a:cubicBezTo>
                  <a:cubicBezTo>
                    <a:pt x="14970" y="7328"/>
                    <a:pt x="14980" y="7329"/>
                    <a:pt x="14990" y="7329"/>
                  </a:cubicBezTo>
                  <a:cubicBezTo>
                    <a:pt x="15005" y="7329"/>
                    <a:pt x="15016" y="7327"/>
                    <a:pt x="15013" y="7312"/>
                  </a:cubicBezTo>
                  <a:close/>
                  <a:moveTo>
                    <a:pt x="7067" y="7313"/>
                  </a:moveTo>
                  <a:lnTo>
                    <a:pt x="7078" y="7338"/>
                  </a:lnTo>
                  <a:cubicBezTo>
                    <a:pt x="7095" y="7322"/>
                    <a:pt x="7072" y="7320"/>
                    <a:pt x="7067" y="7313"/>
                  </a:cubicBezTo>
                  <a:close/>
                  <a:moveTo>
                    <a:pt x="14951" y="7333"/>
                  </a:moveTo>
                  <a:cubicBezTo>
                    <a:pt x="14946" y="7333"/>
                    <a:pt x="14941" y="7333"/>
                    <a:pt x="14937" y="7336"/>
                  </a:cubicBezTo>
                  <a:cubicBezTo>
                    <a:pt x="14927" y="7337"/>
                    <a:pt x="14924" y="7338"/>
                    <a:pt x="14924" y="7338"/>
                  </a:cubicBezTo>
                  <a:cubicBezTo>
                    <a:pt x="14926" y="7338"/>
                    <a:pt x="14938" y="7336"/>
                    <a:pt x="14951" y="7333"/>
                  </a:cubicBezTo>
                  <a:close/>
                  <a:moveTo>
                    <a:pt x="6005" y="7340"/>
                  </a:moveTo>
                  <a:lnTo>
                    <a:pt x="5984" y="7345"/>
                  </a:lnTo>
                  <a:cubicBezTo>
                    <a:pt x="5991" y="7345"/>
                    <a:pt x="6000" y="7345"/>
                    <a:pt x="6005" y="7340"/>
                  </a:cubicBezTo>
                  <a:close/>
                  <a:moveTo>
                    <a:pt x="6300" y="7347"/>
                  </a:moveTo>
                  <a:cubicBezTo>
                    <a:pt x="6292" y="7348"/>
                    <a:pt x="6282" y="7351"/>
                    <a:pt x="6269" y="7356"/>
                  </a:cubicBezTo>
                  <a:cubicBezTo>
                    <a:pt x="6279" y="7353"/>
                    <a:pt x="6290" y="7350"/>
                    <a:pt x="6300" y="7347"/>
                  </a:cubicBezTo>
                  <a:close/>
                  <a:moveTo>
                    <a:pt x="2765" y="7360"/>
                  </a:moveTo>
                  <a:lnTo>
                    <a:pt x="2757" y="7370"/>
                  </a:lnTo>
                  <a:cubicBezTo>
                    <a:pt x="2760" y="7367"/>
                    <a:pt x="2762" y="7363"/>
                    <a:pt x="2765" y="7360"/>
                  </a:cubicBezTo>
                  <a:close/>
                  <a:moveTo>
                    <a:pt x="12586" y="7368"/>
                  </a:moveTo>
                  <a:cubicBezTo>
                    <a:pt x="12579" y="7369"/>
                    <a:pt x="12574" y="7371"/>
                    <a:pt x="12570" y="7373"/>
                  </a:cubicBezTo>
                  <a:cubicBezTo>
                    <a:pt x="12574" y="7372"/>
                    <a:pt x="12581" y="7370"/>
                    <a:pt x="12586" y="7368"/>
                  </a:cubicBezTo>
                  <a:close/>
                  <a:moveTo>
                    <a:pt x="12936" y="7349"/>
                  </a:moveTo>
                  <a:cubicBezTo>
                    <a:pt x="12931" y="7352"/>
                    <a:pt x="12929" y="7356"/>
                    <a:pt x="12927" y="7359"/>
                  </a:cubicBezTo>
                  <a:lnTo>
                    <a:pt x="12987" y="7375"/>
                  </a:lnTo>
                  <a:cubicBezTo>
                    <a:pt x="12971" y="7363"/>
                    <a:pt x="12955" y="7354"/>
                    <a:pt x="12936" y="7349"/>
                  </a:cubicBezTo>
                  <a:close/>
                  <a:moveTo>
                    <a:pt x="13249" y="7368"/>
                  </a:moveTo>
                  <a:lnTo>
                    <a:pt x="13249" y="7368"/>
                  </a:lnTo>
                  <a:cubicBezTo>
                    <a:pt x="13279" y="7373"/>
                    <a:pt x="13309" y="7375"/>
                    <a:pt x="13339" y="7375"/>
                  </a:cubicBezTo>
                  <a:lnTo>
                    <a:pt x="13339" y="7373"/>
                  </a:lnTo>
                  <a:lnTo>
                    <a:pt x="13249" y="7368"/>
                  </a:lnTo>
                  <a:close/>
                  <a:moveTo>
                    <a:pt x="17783" y="7354"/>
                  </a:moveTo>
                  <a:lnTo>
                    <a:pt x="17783" y="7354"/>
                  </a:lnTo>
                  <a:cubicBezTo>
                    <a:pt x="17786" y="7366"/>
                    <a:pt x="17790" y="7380"/>
                    <a:pt x="17797" y="7389"/>
                  </a:cubicBezTo>
                  <a:cubicBezTo>
                    <a:pt x="17800" y="7387"/>
                    <a:pt x="17797" y="7377"/>
                    <a:pt x="17783" y="7354"/>
                  </a:cubicBezTo>
                  <a:close/>
                  <a:moveTo>
                    <a:pt x="10411" y="2577"/>
                  </a:moveTo>
                  <a:cubicBezTo>
                    <a:pt x="10391" y="2577"/>
                    <a:pt x="10366" y="2584"/>
                    <a:pt x="10333" y="2602"/>
                  </a:cubicBezTo>
                  <a:lnTo>
                    <a:pt x="10296" y="2692"/>
                  </a:lnTo>
                  <a:lnTo>
                    <a:pt x="10256" y="2692"/>
                  </a:lnTo>
                  <a:lnTo>
                    <a:pt x="10307" y="2637"/>
                  </a:lnTo>
                  <a:lnTo>
                    <a:pt x="10307" y="2637"/>
                  </a:lnTo>
                  <a:cubicBezTo>
                    <a:pt x="10258" y="2648"/>
                    <a:pt x="10256" y="2685"/>
                    <a:pt x="10245" y="2718"/>
                  </a:cubicBezTo>
                  <a:cubicBezTo>
                    <a:pt x="10239" y="2715"/>
                    <a:pt x="10233" y="2714"/>
                    <a:pt x="10226" y="2714"/>
                  </a:cubicBezTo>
                  <a:cubicBezTo>
                    <a:pt x="10216" y="2714"/>
                    <a:pt x="10206" y="2717"/>
                    <a:pt x="10196" y="2722"/>
                  </a:cubicBezTo>
                  <a:lnTo>
                    <a:pt x="10175" y="2824"/>
                  </a:lnTo>
                  <a:cubicBezTo>
                    <a:pt x="10156" y="2817"/>
                    <a:pt x="10163" y="2786"/>
                    <a:pt x="10145" y="2786"/>
                  </a:cubicBezTo>
                  <a:cubicBezTo>
                    <a:pt x="10139" y="2786"/>
                    <a:pt x="10131" y="2789"/>
                    <a:pt x="10119" y="2796"/>
                  </a:cubicBezTo>
                  <a:cubicBezTo>
                    <a:pt x="10110" y="2845"/>
                    <a:pt x="10184" y="2806"/>
                    <a:pt x="10147" y="2866"/>
                  </a:cubicBezTo>
                  <a:cubicBezTo>
                    <a:pt x="10136" y="2868"/>
                    <a:pt x="10126" y="2869"/>
                    <a:pt x="10119" y="2869"/>
                  </a:cubicBezTo>
                  <a:cubicBezTo>
                    <a:pt x="10115" y="2869"/>
                    <a:pt x="10112" y="2868"/>
                    <a:pt x="10109" y="2868"/>
                  </a:cubicBezTo>
                  <a:cubicBezTo>
                    <a:pt x="10092" y="2868"/>
                    <a:pt x="10085" y="2871"/>
                    <a:pt x="10073" y="2905"/>
                  </a:cubicBezTo>
                  <a:cubicBezTo>
                    <a:pt x="10060" y="2900"/>
                    <a:pt x="10057" y="2890"/>
                    <a:pt x="10063" y="2876"/>
                  </a:cubicBezTo>
                  <a:lnTo>
                    <a:pt x="10063" y="2876"/>
                  </a:lnTo>
                  <a:cubicBezTo>
                    <a:pt x="10039" y="2917"/>
                    <a:pt x="9990" y="2959"/>
                    <a:pt x="9994" y="2994"/>
                  </a:cubicBezTo>
                  <a:cubicBezTo>
                    <a:pt x="9948" y="3001"/>
                    <a:pt x="9909" y="3075"/>
                    <a:pt x="9876" y="3075"/>
                  </a:cubicBezTo>
                  <a:cubicBezTo>
                    <a:pt x="9870" y="3075"/>
                    <a:pt x="9864" y="3072"/>
                    <a:pt x="9857" y="3065"/>
                  </a:cubicBezTo>
                  <a:cubicBezTo>
                    <a:pt x="9850" y="3109"/>
                    <a:pt x="9832" y="3149"/>
                    <a:pt x="9804" y="3184"/>
                  </a:cubicBezTo>
                  <a:cubicBezTo>
                    <a:pt x="9806" y="3164"/>
                    <a:pt x="9802" y="3156"/>
                    <a:pt x="9795" y="3156"/>
                  </a:cubicBezTo>
                  <a:cubicBezTo>
                    <a:pt x="9772" y="3156"/>
                    <a:pt x="9713" y="3238"/>
                    <a:pt x="9677" y="3238"/>
                  </a:cubicBezTo>
                  <a:cubicBezTo>
                    <a:pt x="9670" y="3238"/>
                    <a:pt x="9663" y="3234"/>
                    <a:pt x="9658" y="3225"/>
                  </a:cubicBezTo>
                  <a:lnTo>
                    <a:pt x="9658" y="3225"/>
                  </a:lnTo>
                  <a:cubicBezTo>
                    <a:pt x="9660" y="3306"/>
                    <a:pt x="9533" y="3388"/>
                    <a:pt x="9487" y="3480"/>
                  </a:cubicBezTo>
                  <a:cubicBezTo>
                    <a:pt x="9489" y="3474"/>
                    <a:pt x="9489" y="3462"/>
                    <a:pt x="9494" y="3457"/>
                  </a:cubicBezTo>
                  <a:lnTo>
                    <a:pt x="9494" y="3457"/>
                  </a:lnTo>
                  <a:cubicBezTo>
                    <a:pt x="9453" y="3492"/>
                    <a:pt x="9430" y="3490"/>
                    <a:pt x="9396" y="3508"/>
                  </a:cubicBezTo>
                  <a:cubicBezTo>
                    <a:pt x="9426" y="3548"/>
                    <a:pt x="9373" y="3617"/>
                    <a:pt x="9361" y="3670"/>
                  </a:cubicBezTo>
                  <a:cubicBezTo>
                    <a:pt x="9355" y="3672"/>
                    <a:pt x="9349" y="3672"/>
                    <a:pt x="9344" y="3672"/>
                  </a:cubicBezTo>
                  <a:cubicBezTo>
                    <a:pt x="9294" y="3672"/>
                    <a:pt x="9348" y="3599"/>
                    <a:pt x="9303" y="3585"/>
                  </a:cubicBezTo>
                  <a:lnTo>
                    <a:pt x="9303" y="3585"/>
                  </a:lnTo>
                  <a:cubicBezTo>
                    <a:pt x="9336" y="3610"/>
                    <a:pt x="9248" y="3696"/>
                    <a:pt x="9289" y="3703"/>
                  </a:cubicBezTo>
                  <a:cubicBezTo>
                    <a:pt x="9249" y="3714"/>
                    <a:pt x="9245" y="3721"/>
                    <a:pt x="9229" y="3721"/>
                  </a:cubicBezTo>
                  <a:cubicBezTo>
                    <a:pt x="9223" y="3721"/>
                    <a:pt x="9214" y="3720"/>
                    <a:pt x="9199" y="3717"/>
                  </a:cubicBezTo>
                  <a:lnTo>
                    <a:pt x="9199" y="3717"/>
                  </a:lnTo>
                  <a:cubicBezTo>
                    <a:pt x="9238" y="3765"/>
                    <a:pt x="9174" y="3756"/>
                    <a:pt x="9169" y="3814"/>
                  </a:cubicBezTo>
                  <a:cubicBezTo>
                    <a:pt x="9149" y="3823"/>
                    <a:pt x="9136" y="3825"/>
                    <a:pt x="9127" y="3825"/>
                  </a:cubicBezTo>
                  <a:cubicBezTo>
                    <a:pt x="9117" y="3825"/>
                    <a:pt x="9111" y="3822"/>
                    <a:pt x="9105" y="3822"/>
                  </a:cubicBezTo>
                  <a:cubicBezTo>
                    <a:pt x="9097" y="3822"/>
                    <a:pt x="9090" y="3829"/>
                    <a:pt x="9069" y="3861"/>
                  </a:cubicBezTo>
                  <a:cubicBezTo>
                    <a:pt x="9065" y="3862"/>
                    <a:pt x="9062" y="3862"/>
                    <a:pt x="9060" y="3862"/>
                  </a:cubicBezTo>
                  <a:cubicBezTo>
                    <a:pt x="9034" y="3862"/>
                    <a:pt x="9065" y="3807"/>
                    <a:pt x="9067" y="3803"/>
                  </a:cubicBezTo>
                  <a:lnTo>
                    <a:pt x="9067" y="3803"/>
                  </a:lnTo>
                  <a:cubicBezTo>
                    <a:pt x="9007" y="3863"/>
                    <a:pt x="9072" y="3863"/>
                    <a:pt x="9076" y="3895"/>
                  </a:cubicBezTo>
                  <a:cubicBezTo>
                    <a:pt x="9054" y="3925"/>
                    <a:pt x="9041" y="3934"/>
                    <a:pt x="9031" y="3934"/>
                  </a:cubicBezTo>
                  <a:cubicBezTo>
                    <a:pt x="9014" y="3934"/>
                    <a:pt x="9006" y="3911"/>
                    <a:pt x="8984" y="3911"/>
                  </a:cubicBezTo>
                  <a:cubicBezTo>
                    <a:pt x="8983" y="3911"/>
                    <a:pt x="8981" y="3911"/>
                    <a:pt x="8979" y="3912"/>
                  </a:cubicBezTo>
                  <a:cubicBezTo>
                    <a:pt x="8944" y="3965"/>
                    <a:pt x="8939" y="4030"/>
                    <a:pt x="8905" y="4062"/>
                  </a:cubicBezTo>
                  <a:cubicBezTo>
                    <a:pt x="8898" y="4058"/>
                    <a:pt x="8891" y="4062"/>
                    <a:pt x="8891" y="4048"/>
                  </a:cubicBezTo>
                  <a:cubicBezTo>
                    <a:pt x="8870" y="4122"/>
                    <a:pt x="8752" y="4190"/>
                    <a:pt x="8731" y="4278"/>
                  </a:cubicBezTo>
                  <a:lnTo>
                    <a:pt x="8715" y="4278"/>
                  </a:lnTo>
                  <a:cubicBezTo>
                    <a:pt x="8735" y="4282"/>
                    <a:pt x="8754" y="4296"/>
                    <a:pt x="8768" y="4315"/>
                  </a:cubicBezTo>
                  <a:cubicBezTo>
                    <a:pt x="8745" y="4338"/>
                    <a:pt x="8741" y="4374"/>
                    <a:pt x="8716" y="4374"/>
                  </a:cubicBezTo>
                  <a:cubicBezTo>
                    <a:pt x="8714" y="4374"/>
                    <a:pt x="8711" y="4374"/>
                    <a:pt x="8708" y="4373"/>
                  </a:cubicBezTo>
                  <a:cubicBezTo>
                    <a:pt x="8724" y="4357"/>
                    <a:pt x="8719" y="4345"/>
                    <a:pt x="8719" y="4331"/>
                  </a:cubicBezTo>
                  <a:lnTo>
                    <a:pt x="8719" y="4331"/>
                  </a:lnTo>
                  <a:lnTo>
                    <a:pt x="8701" y="4368"/>
                  </a:lnTo>
                  <a:cubicBezTo>
                    <a:pt x="8643" y="4364"/>
                    <a:pt x="8726" y="4320"/>
                    <a:pt x="8705" y="4296"/>
                  </a:cubicBezTo>
                  <a:lnTo>
                    <a:pt x="8705" y="4296"/>
                  </a:lnTo>
                  <a:cubicBezTo>
                    <a:pt x="8659" y="4361"/>
                    <a:pt x="8622" y="4452"/>
                    <a:pt x="8571" y="4484"/>
                  </a:cubicBezTo>
                  <a:cubicBezTo>
                    <a:pt x="8537" y="4466"/>
                    <a:pt x="8627" y="4400"/>
                    <a:pt x="8599" y="4400"/>
                  </a:cubicBezTo>
                  <a:cubicBezTo>
                    <a:pt x="8594" y="4400"/>
                    <a:pt x="8587" y="4401"/>
                    <a:pt x="8575" y="4405"/>
                  </a:cubicBezTo>
                  <a:lnTo>
                    <a:pt x="8652" y="4352"/>
                  </a:lnTo>
                  <a:lnTo>
                    <a:pt x="8652" y="4352"/>
                  </a:lnTo>
                  <a:cubicBezTo>
                    <a:pt x="8649" y="4352"/>
                    <a:pt x="8647" y="4352"/>
                    <a:pt x="8644" y="4352"/>
                  </a:cubicBezTo>
                  <a:cubicBezTo>
                    <a:pt x="8562" y="4352"/>
                    <a:pt x="8693" y="4315"/>
                    <a:pt x="8599" y="4310"/>
                  </a:cubicBezTo>
                  <a:lnTo>
                    <a:pt x="8599" y="4310"/>
                  </a:lnTo>
                  <a:cubicBezTo>
                    <a:pt x="8504" y="4389"/>
                    <a:pt x="8517" y="4422"/>
                    <a:pt x="8425" y="4498"/>
                  </a:cubicBezTo>
                  <a:cubicBezTo>
                    <a:pt x="8422" y="4535"/>
                    <a:pt x="8457" y="4517"/>
                    <a:pt x="8455" y="4554"/>
                  </a:cubicBezTo>
                  <a:cubicBezTo>
                    <a:pt x="8364" y="4704"/>
                    <a:pt x="8283" y="4572"/>
                    <a:pt x="8235" y="4702"/>
                  </a:cubicBezTo>
                  <a:cubicBezTo>
                    <a:pt x="8230" y="4746"/>
                    <a:pt x="8260" y="4792"/>
                    <a:pt x="8177" y="4836"/>
                  </a:cubicBezTo>
                  <a:lnTo>
                    <a:pt x="8165" y="4781"/>
                  </a:lnTo>
                  <a:cubicBezTo>
                    <a:pt x="8079" y="4860"/>
                    <a:pt x="8165" y="4876"/>
                    <a:pt x="8056" y="4941"/>
                  </a:cubicBezTo>
                  <a:cubicBezTo>
                    <a:pt x="8058" y="4913"/>
                    <a:pt x="8103" y="4871"/>
                    <a:pt x="8096" y="4871"/>
                  </a:cubicBezTo>
                  <a:lnTo>
                    <a:pt x="8096" y="4871"/>
                  </a:lnTo>
                  <a:cubicBezTo>
                    <a:pt x="8095" y="4871"/>
                    <a:pt x="8094" y="4871"/>
                    <a:pt x="8093" y="4871"/>
                  </a:cubicBezTo>
                  <a:cubicBezTo>
                    <a:pt x="8010" y="4901"/>
                    <a:pt x="8075" y="4932"/>
                    <a:pt x="8031" y="4973"/>
                  </a:cubicBezTo>
                  <a:lnTo>
                    <a:pt x="7991" y="4952"/>
                  </a:lnTo>
                  <a:cubicBezTo>
                    <a:pt x="7908" y="5047"/>
                    <a:pt x="7834" y="5166"/>
                    <a:pt x="7741" y="5268"/>
                  </a:cubicBezTo>
                  <a:cubicBezTo>
                    <a:pt x="7739" y="5257"/>
                    <a:pt x="7743" y="5238"/>
                    <a:pt x="7728" y="5238"/>
                  </a:cubicBezTo>
                  <a:cubicBezTo>
                    <a:pt x="7725" y="5238"/>
                    <a:pt x="7720" y="5239"/>
                    <a:pt x="7713" y="5242"/>
                  </a:cubicBezTo>
                  <a:cubicBezTo>
                    <a:pt x="7604" y="5379"/>
                    <a:pt x="7446" y="5502"/>
                    <a:pt x="7312" y="5602"/>
                  </a:cubicBezTo>
                  <a:lnTo>
                    <a:pt x="7291" y="5673"/>
                  </a:lnTo>
                  <a:cubicBezTo>
                    <a:pt x="7288" y="5677"/>
                    <a:pt x="7282" y="5679"/>
                    <a:pt x="7278" y="5679"/>
                  </a:cubicBezTo>
                  <a:cubicBezTo>
                    <a:pt x="7270" y="5679"/>
                    <a:pt x="7264" y="5674"/>
                    <a:pt x="7268" y="5664"/>
                  </a:cubicBezTo>
                  <a:lnTo>
                    <a:pt x="7268" y="5664"/>
                  </a:lnTo>
                  <a:cubicBezTo>
                    <a:pt x="7212" y="5701"/>
                    <a:pt x="7282" y="5683"/>
                    <a:pt x="7270" y="5715"/>
                  </a:cubicBezTo>
                  <a:cubicBezTo>
                    <a:pt x="7259" y="5728"/>
                    <a:pt x="7248" y="5734"/>
                    <a:pt x="7240" y="5734"/>
                  </a:cubicBezTo>
                  <a:cubicBezTo>
                    <a:pt x="7229" y="5734"/>
                    <a:pt x="7223" y="5725"/>
                    <a:pt x="7229" y="5710"/>
                  </a:cubicBezTo>
                  <a:lnTo>
                    <a:pt x="7229" y="5710"/>
                  </a:lnTo>
                  <a:cubicBezTo>
                    <a:pt x="7168" y="5815"/>
                    <a:pt x="7045" y="5991"/>
                    <a:pt x="6932" y="6049"/>
                  </a:cubicBezTo>
                  <a:lnTo>
                    <a:pt x="6939" y="6026"/>
                  </a:lnTo>
                  <a:lnTo>
                    <a:pt x="6939" y="6026"/>
                  </a:lnTo>
                  <a:cubicBezTo>
                    <a:pt x="6862" y="6081"/>
                    <a:pt x="6918" y="6153"/>
                    <a:pt x="6832" y="6193"/>
                  </a:cubicBezTo>
                  <a:lnTo>
                    <a:pt x="6839" y="6176"/>
                  </a:lnTo>
                  <a:lnTo>
                    <a:pt x="6839" y="6176"/>
                  </a:lnTo>
                  <a:cubicBezTo>
                    <a:pt x="6684" y="6311"/>
                    <a:pt x="6547" y="6494"/>
                    <a:pt x="6396" y="6566"/>
                  </a:cubicBezTo>
                  <a:cubicBezTo>
                    <a:pt x="6415" y="6626"/>
                    <a:pt x="6239" y="6693"/>
                    <a:pt x="6280" y="6756"/>
                  </a:cubicBezTo>
                  <a:cubicBezTo>
                    <a:pt x="6171" y="6812"/>
                    <a:pt x="6188" y="6779"/>
                    <a:pt x="6053" y="6879"/>
                  </a:cubicBezTo>
                  <a:cubicBezTo>
                    <a:pt x="6018" y="6909"/>
                    <a:pt x="6039" y="6958"/>
                    <a:pt x="6007" y="7002"/>
                  </a:cubicBezTo>
                  <a:lnTo>
                    <a:pt x="5978" y="6977"/>
                  </a:lnTo>
                  <a:lnTo>
                    <a:pt x="5977" y="6981"/>
                  </a:lnTo>
                  <a:lnTo>
                    <a:pt x="5976" y="6980"/>
                  </a:lnTo>
                  <a:lnTo>
                    <a:pt x="5976" y="6980"/>
                  </a:lnTo>
                  <a:lnTo>
                    <a:pt x="5954" y="7057"/>
                  </a:lnTo>
                  <a:lnTo>
                    <a:pt x="5893" y="7053"/>
                  </a:lnTo>
                  <a:lnTo>
                    <a:pt x="5870" y="7087"/>
                  </a:lnTo>
                  <a:lnTo>
                    <a:pt x="5866" y="7093"/>
                  </a:lnTo>
                  <a:lnTo>
                    <a:pt x="5872" y="7090"/>
                  </a:lnTo>
                  <a:cubicBezTo>
                    <a:pt x="5882" y="7086"/>
                    <a:pt x="5893" y="7082"/>
                    <a:pt x="5901" y="7082"/>
                  </a:cubicBezTo>
                  <a:cubicBezTo>
                    <a:pt x="5907" y="7082"/>
                    <a:pt x="5911" y="7084"/>
                    <a:pt x="5914" y="7087"/>
                  </a:cubicBezTo>
                  <a:cubicBezTo>
                    <a:pt x="5907" y="7097"/>
                    <a:pt x="5900" y="7104"/>
                    <a:pt x="5893" y="7111"/>
                  </a:cubicBezTo>
                  <a:lnTo>
                    <a:pt x="5746" y="7272"/>
                  </a:lnTo>
                  <a:lnTo>
                    <a:pt x="5746" y="7273"/>
                  </a:lnTo>
                  <a:lnTo>
                    <a:pt x="5746" y="7273"/>
                  </a:lnTo>
                  <a:lnTo>
                    <a:pt x="5703" y="7319"/>
                  </a:lnTo>
                  <a:lnTo>
                    <a:pt x="5703" y="7319"/>
                  </a:lnTo>
                  <a:lnTo>
                    <a:pt x="5715" y="7319"/>
                  </a:lnTo>
                  <a:lnTo>
                    <a:pt x="5715" y="7319"/>
                  </a:lnTo>
                  <a:lnTo>
                    <a:pt x="5657" y="7405"/>
                  </a:lnTo>
                  <a:lnTo>
                    <a:pt x="5657" y="7405"/>
                  </a:lnTo>
                  <a:lnTo>
                    <a:pt x="5977" y="7342"/>
                  </a:lnTo>
                  <a:lnTo>
                    <a:pt x="5986" y="7340"/>
                  </a:lnTo>
                  <a:lnTo>
                    <a:pt x="5977" y="7338"/>
                  </a:lnTo>
                  <a:lnTo>
                    <a:pt x="5884" y="7312"/>
                  </a:lnTo>
                  <a:lnTo>
                    <a:pt x="5884" y="7312"/>
                  </a:lnTo>
                  <a:lnTo>
                    <a:pt x="5977" y="7308"/>
                  </a:lnTo>
                  <a:cubicBezTo>
                    <a:pt x="5979" y="7308"/>
                    <a:pt x="5981" y="7308"/>
                    <a:pt x="5983" y="7308"/>
                  </a:cubicBezTo>
                  <a:cubicBezTo>
                    <a:pt x="6056" y="7308"/>
                    <a:pt x="6139" y="7343"/>
                    <a:pt x="6141" y="7359"/>
                  </a:cubicBezTo>
                  <a:lnTo>
                    <a:pt x="6331" y="7326"/>
                  </a:lnTo>
                  <a:lnTo>
                    <a:pt x="6331" y="7326"/>
                  </a:lnTo>
                  <a:cubicBezTo>
                    <a:pt x="6329" y="7336"/>
                    <a:pt x="6316" y="7342"/>
                    <a:pt x="6300" y="7347"/>
                  </a:cubicBezTo>
                  <a:lnTo>
                    <a:pt x="6300" y="7347"/>
                  </a:lnTo>
                  <a:cubicBezTo>
                    <a:pt x="6305" y="7346"/>
                    <a:pt x="6308" y="7345"/>
                    <a:pt x="6311" y="7345"/>
                  </a:cubicBezTo>
                  <a:cubicBezTo>
                    <a:pt x="6336" y="7345"/>
                    <a:pt x="6321" y="7371"/>
                    <a:pt x="6343" y="7371"/>
                  </a:cubicBezTo>
                  <a:cubicBezTo>
                    <a:pt x="6351" y="7371"/>
                    <a:pt x="6362" y="7368"/>
                    <a:pt x="6380" y="7361"/>
                  </a:cubicBezTo>
                  <a:cubicBezTo>
                    <a:pt x="6368" y="7354"/>
                    <a:pt x="6387" y="7338"/>
                    <a:pt x="6389" y="7331"/>
                  </a:cubicBezTo>
                  <a:cubicBezTo>
                    <a:pt x="6418" y="7345"/>
                    <a:pt x="6468" y="7351"/>
                    <a:pt x="6521" y="7351"/>
                  </a:cubicBezTo>
                  <a:cubicBezTo>
                    <a:pt x="6554" y="7351"/>
                    <a:pt x="6588" y="7348"/>
                    <a:pt x="6619" y="7345"/>
                  </a:cubicBezTo>
                  <a:lnTo>
                    <a:pt x="6619" y="7345"/>
                  </a:lnTo>
                  <a:lnTo>
                    <a:pt x="6603" y="7373"/>
                  </a:lnTo>
                  <a:cubicBezTo>
                    <a:pt x="6618" y="7373"/>
                    <a:pt x="6634" y="7373"/>
                    <a:pt x="6650" y="7373"/>
                  </a:cubicBezTo>
                  <a:cubicBezTo>
                    <a:pt x="6779" y="7373"/>
                    <a:pt x="6917" y="7359"/>
                    <a:pt x="7055" y="7359"/>
                  </a:cubicBezTo>
                  <a:cubicBezTo>
                    <a:pt x="7001" y="7347"/>
                    <a:pt x="7013" y="7301"/>
                    <a:pt x="7059" y="7296"/>
                  </a:cubicBezTo>
                  <a:lnTo>
                    <a:pt x="7066" y="7310"/>
                  </a:lnTo>
                  <a:lnTo>
                    <a:pt x="7066" y="7310"/>
                  </a:lnTo>
                  <a:cubicBezTo>
                    <a:pt x="7065" y="7306"/>
                    <a:pt x="7071" y="7301"/>
                    <a:pt x="7089" y="7291"/>
                  </a:cubicBezTo>
                  <a:lnTo>
                    <a:pt x="7089" y="7291"/>
                  </a:lnTo>
                  <a:cubicBezTo>
                    <a:pt x="7150" y="7296"/>
                    <a:pt x="7129" y="7338"/>
                    <a:pt x="7096" y="7349"/>
                  </a:cubicBezTo>
                  <a:lnTo>
                    <a:pt x="7166" y="7336"/>
                  </a:lnTo>
                  <a:lnTo>
                    <a:pt x="7166" y="7336"/>
                  </a:lnTo>
                  <a:cubicBezTo>
                    <a:pt x="7171" y="7349"/>
                    <a:pt x="7154" y="7354"/>
                    <a:pt x="7150" y="7370"/>
                  </a:cubicBezTo>
                  <a:cubicBezTo>
                    <a:pt x="7155" y="7366"/>
                    <a:pt x="7162" y="7364"/>
                    <a:pt x="7170" y="7364"/>
                  </a:cubicBezTo>
                  <a:cubicBezTo>
                    <a:pt x="7197" y="7364"/>
                    <a:pt x="7239" y="7383"/>
                    <a:pt x="7274" y="7383"/>
                  </a:cubicBezTo>
                  <a:cubicBezTo>
                    <a:pt x="7290" y="7383"/>
                    <a:pt x="7305" y="7379"/>
                    <a:pt x="7317" y="7368"/>
                  </a:cubicBezTo>
                  <a:lnTo>
                    <a:pt x="7319" y="7380"/>
                  </a:lnTo>
                  <a:cubicBezTo>
                    <a:pt x="7477" y="7380"/>
                    <a:pt x="7548" y="7366"/>
                    <a:pt x="7676" y="7363"/>
                  </a:cubicBezTo>
                  <a:cubicBezTo>
                    <a:pt x="7678" y="7329"/>
                    <a:pt x="7729" y="7338"/>
                    <a:pt x="7766" y="7308"/>
                  </a:cubicBezTo>
                  <a:cubicBezTo>
                    <a:pt x="7858" y="7319"/>
                    <a:pt x="7957" y="7345"/>
                    <a:pt x="8066" y="7345"/>
                  </a:cubicBezTo>
                  <a:cubicBezTo>
                    <a:pt x="8070" y="7345"/>
                    <a:pt x="8075" y="7345"/>
                    <a:pt x="8079" y="7345"/>
                  </a:cubicBezTo>
                  <a:cubicBezTo>
                    <a:pt x="8158" y="7326"/>
                    <a:pt x="8100" y="7315"/>
                    <a:pt x="8137" y="7294"/>
                  </a:cubicBezTo>
                  <a:lnTo>
                    <a:pt x="8137" y="7294"/>
                  </a:lnTo>
                  <a:cubicBezTo>
                    <a:pt x="8142" y="7326"/>
                    <a:pt x="8256" y="7322"/>
                    <a:pt x="8198" y="7345"/>
                  </a:cubicBezTo>
                  <a:cubicBezTo>
                    <a:pt x="8313" y="7342"/>
                    <a:pt x="8429" y="7333"/>
                    <a:pt x="8543" y="7312"/>
                  </a:cubicBezTo>
                  <a:cubicBezTo>
                    <a:pt x="8524" y="7301"/>
                    <a:pt x="8504" y="7294"/>
                    <a:pt x="8515" y="7285"/>
                  </a:cubicBezTo>
                  <a:cubicBezTo>
                    <a:pt x="8520" y="7284"/>
                    <a:pt x="8524" y="7283"/>
                    <a:pt x="8529" y="7283"/>
                  </a:cubicBezTo>
                  <a:cubicBezTo>
                    <a:pt x="8556" y="7283"/>
                    <a:pt x="8584" y="7299"/>
                    <a:pt x="8580" y="7312"/>
                  </a:cubicBezTo>
                  <a:lnTo>
                    <a:pt x="8573" y="7317"/>
                  </a:lnTo>
                  <a:cubicBezTo>
                    <a:pt x="8603" y="7310"/>
                    <a:pt x="8634" y="7307"/>
                    <a:pt x="8666" y="7307"/>
                  </a:cubicBezTo>
                  <a:cubicBezTo>
                    <a:pt x="8801" y="7307"/>
                    <a:pt x="8949" y="7361"/>
                    <a:pt x="9071" y="7361"/>
                  </a:cubicBezTo>
                  <a:cubicBezTo>
                    <a:pt x="9107" y="7361"/>
                    <a:pt x="9142" y="7356"/>
                    <a:pt x="9172" y="7343"/>
                  </a:cubicBezTo>
                  <a:lnTo>
                    <a:pt x="9172" y="7343"/>
                  </a:lnTo>
                  <a:lnTo>
                    <a:pt x="9324" y="7310"/>
                  </a:lnTo>
                  <a:lnTo>
                    <a:pt x="9324" y="7310"/>
                  </a:lnTo>
                  <a:cubicBezTo>
                    <a:pt x="9396" y="7317"/>
                    <a:pt x="9280" y="7336"/>
                    <a:pt x="9334" y="7354"/>
                  </a:cubicBezTo>
                  <a:cubicBezTo>
                    <a:pt x="9392" y="7336"/>
                    <a:pt x="9443" y="7331"/>
                    <a:pt x="9490" y="7331"/>
                  </a:cubicBezTo>
                  <a:cubicBezTo>
                    <a:pt x="9545" y="7331"/>
                    <a:pt x="9595" y="7338"/>
                    <a:pt x="9647" y="7338"/>
                  </a:cubicBezTo>
                  <a:cubicBezTo>
                    <a:pt x="9679" y="7338"/>
                    <a:pt x="9713" y="7335"/>
                    <a:pt x="9748" y="7326"/>
                  </a:cubicBezTo>
                  <a:cubicBezTo>
                    <a:pt x="9787" y="7360"/>
                    <a:pt x="9849" y="7369"/>
                    <a:pt x="9918" y="7369"/>
                  </a:cubicBezTo>
                  <a:cubicBezTo>
                    <a:pt x="9991" y="7369"/>
                    <a:pt x="10073" y="7359"/>
                    <a:pt x="10148" y="7359"/>
                  </a:cubicBezTo>
                  <a:cubicBezTo>
                    <a:pt x="10200" y="7359"/>
                    <a:pt x="10248" y="7364"/>
                    <a:pt x="10286" y="7380"/>
                  </a:cubicBezTo>
                  <a:lnTo>
                    <a:pt x="10277" y="7359"/>
                  </a:lnTo>
                  <a:cubicBezTo>
                    <a:pt x="10286" y="7353"/>
                    <a:pt x="10293" y="7351"/>
                    <a:pt x="10300" y="7351"/>
                  </a:cubicBezTo>
                  <a:cubicBezTo>
                    <a:pt x="10319" y="7351"/>
                    <a:pt x="10328" y="7371"/>
                    <a:pt x="10351" y="7375"/>
                  </a:cubicBezTo>
                  <a:cubicBezTo>
                    <a:pt x="10347" y="7359"/>
                    <a:pt x="10309" y="7356"/>
                    <a:pt x="10333" y="7342"/>
                  </a:cubicBezTo>
                  <a:cubicBezTo>
                    <a:pt x="10389" y="7338"/>
                    <a:pt x="10447" y="7336"/>
                    <a:pt x="10505" y="7336"/>
                  </a:cubicBezTo>
                  <a:cubicBezTo>
                    <a:pt x="10778" y="7336"/>
                    <a:pt x="11061" y="7379"/>
                    <a:pt x="11334" y="7396"/>
                  </a:cubicBezTo>
                  <a:cubicBezTo>
                    <a:pt x="11338" y="7396"/>
                    <a:pt x="11341" y="7396"/>
                    <a:pt x="11344" y="7396"/>
                  </a:cubicBezTo>
                  <a:cubicBezTo>
                    <a:pt x="11434" y="7396"/>
                    <a:pt x="11420" y="7320"/>
                    <a:pt x="11492" y="7320"/>
                  </a:cubicBezTo>
                  <a:cubicBezTo>
                    <a:pt x="11508" y="7320"/>
                    <a:pt x="11529" y="7324"/>
                    <a:pt x="11557" y="7333"/>
                  </a:cubicBezTo>
                  <a:lnTo>
                    <a:pt x="11515" y="7375"/>
                  </a:lnTo>
                  <a:cubicBezTo>
                    <a:pt x="11611" y="7356"/>
                    <a:pt x="11709" y="7352"/>
                    <a:pt x="11807" y="7352"/>
                  </a:cubicBezTo>
                  <a:cubicBezTo>
                    <a:pt x="11869" y="7352"/>
                    <a:pt x="11931" y="7354"/>
                    <a:pt x="11993" y="7354"/>
                  </a:cubicBezTo>
                  <a:cubicBezTo>
                    <a:pt x="12082" y="7354"/>
                    <a:pt x="12171" y="7350"/>
                    <a:pt x="12257" y="7336"/>
                  </a:cubicBezTo>
                  <a:lnTo>
                    <a:pt x="12257" y="7336"/>
                  </a:lnTo>
                  <a:cubicBezTo>
                    <a:pt x="12241" y="7345"/>
                    <a:pt x="12241" y="7356"/>
                    <a:pt x="12217" y="7356"/>
                  </a:cubicBezTo>
                  <a:cubicBezTo>
                    <a:pt x="12233" y="7366"/>
                    <a:pt x="12257" y="7370"/>
                    <a:pt x="12283" y="7370"/>
                  </a:cubicBezTo>
                  <a:cubicBezTo>
                    <a:pt x="12340" y="7370"/>
                    <a:pt x="12405" y="7351"/>
                    <a:pt x="12405" y="7333"/>
                  </a:cubicBezTo>
                  <a:cubicBezTo>
                    <a:pt x="12445" y="7336"/>
                    <a:pt x="12414" y="7356"/>
                    <a:pt x="12438" y="7368"/>
                  </a:cubicBezTo>
                  <a:cubicBezTo>
                    <a:pt x="12445" y="7371"/>
                    <a:pt x="12453" y="7372"/>
                    <a:pt x="12462" y="7372"/>
                  </a:cubicBezTo>
                  <a:cubicBezTo>
                    <a:pt x="12498" y="7372"/>
                    <a:pt x="12539" y="7352"/>
                    <a:pt x="12568" y="7352"/>
                  </a:cubicBezTo>
                  <a:cubicBezTo>
                    <a:pt x="12578" y="7352"/>
                    <a:pt x="12587" y="7354"/>
                    <a:pt x="12593" y="7361"/>
                  </a:cubicBezTo>
                  <a:cubicBezTo>
                    <a:pt x="12595" y="7363"/>
                    <a:pt x="12592" y="7366"/>
                    <a:pt x="12586" y="7368"/>
                  </a:cubicBezTo>
                  <a:lnTo>
                    <a:pt x="12586" y="7368"/>
                  </a:lnTo>
                  <a:cubicBezTo>
                    <a:pt x="12630" y="7360"/>
                    <a:pt x="12719" y="7371"/>
                    <a:pt x="12693" y="7340"/>
                  </a:cubicBezTo>
                  <a:lnTo>
                    <a:pt x="12693" y="7340"/>
                  </a:lnTo>
                  <a:cubicBezTo>
                    <a:pt x="12714" y="7345"/>
                    <a:pt x="12736" y="7346"/>
                    <a:pt x="12756" y="7346"/>
                  </a:cubicBezTo>
                  <a:cubicBezTo>
                    <a:pt x="12799" y="7346"/>
                    <a:pt x="12839" y="7340"/>
                    <a:pt x="12877" y="7340"/>
                  </a:cubicBezTo>
                  <a:cubicBezTo>
                    <a:pt x="12898" y="7340"/>
                    <a:pt x="12917" y="7342"/>
                    <a:pt x="12936" y="7347"/>
                  </a:cubicBezTo>
                  <a:cubicBezTo>
                    <a:pt x="12950" y="7335"/>
                    <a:pt x="12969" y="7332"/>
                    <a:pt x="12990" y="7332"/>
                  </a:cubicBezTo>
                  <a:cubicBezTo>
                    <a:pt x="13013" y="7332"/>
                    <a:pt x="13037" y="7336"/>
                    <a:pt x="13058" y="7336"/>
                  </a:cubicBezTo>
                  <a:cubicBezTo>
                    <a:pt x="13081" y="7336"/>
                    <a:pt x="13100" y="7331"/>
                    <a:pt x="13105" y="7310"/>
                  </a:cubicBezTo>
                  <a:lnTo>
                    <a:pt x="13105" y="7310"/>
                  </a:lnTo>
                  <a:cubicBezTo>
                    <a:pt x="13102" y="7339"/>
                    <a:pt x="13146" y="7351"/>
                    <a:pt x="13197" y="7351"/>
                  </a:cubicBezTo>
                  <a:cubicBezTo>
                    <a:pt x="13242" y="7351"/>
                    <a:pt x="13294" y="7342"/>
                    <a:pt x="13321" y="7329"/>
                  </a:cubicBezTo>
                  <a:lnTo>
                    <a:pt x="13321" y="7329"/>
                  </a:lnTo>
                  <a:cubicBezTo>
                    <a:pt x="13302" y="7347"/>
                    <a:pt x="13370" y="7347"/>
                    <a:pt x="13349" y="7370"/>
                  </a:cubicBezTo>
                  <a:cubicBezTo>
                    <a:pt x="13414" y="7370"/>
                    <a:pt x="13472" y="7359"/>
                    <a:pt x="13460" y="7331"/>
                  </a:cubicBezTo>
                  <a:lnTo>
                    <a:pt x="13460" y="7331"/>
                  </a:lnTo>
                  <a:cubicBezTo>
                    <a:pt x="13488" y="7347"/>
                    <a:pt x="13517" y="7352"/>
                    <a:pt x="13544" y="7352"/>
                  </a:cubicBezTo>
                  <a:cubicBezTo>
                    <a:pt x="13601" y="7352"/>
                    <a:pt x="13654" y="7330"/>
                    <a:pt x="13699" y="7330"/>
                  </a:cubicBezTo>
                  <a:cubicBezTo>
                    <a:pt x="13726" y="7330"/>
                    <a:pt x="13751" y="7338"/>
                    <a:pt x="13771" y="7363"/>
                  </a:cubicBezTo>
                  <a:cubicBezTo>
                    <a:pt x="13963" y="7331"/>
                    <a:pt x="14142" y="7312"/>
                    <a:pt x="14315" y="7298"/>
                  </a:cubicBezTo>
                  <a:lnTo>
                    <a:pt x="14315" y="7298"/>
                  </a:lnTo>
                  <a:cubicBezTo>
                    <a:pt x="14308" y="7354"/>
                    <a:pt x="14123" y="7305"/>
                    <a:pt x="14130" y="7363"/>
                  </a:cubicBezTo>
                  <a:cubicBezTo>
                    <a:pt x="14275" y="7343"/>
                    <a:pt x="14367" y="7303"/>
                    <a:pt x="14498" y="7303"/>
                  </a:cubicBezTo>
                  <a:cubicBezTo>
                    <a:pt x="14516" y="7303"/>
                    <a:pt x="14534" y="7304"/>
                    <a:pt x="14554" y="7305"/>
                  </a:cubicBezTo>
                  <a:cubicBezTo>
                    <a:pt x="14596" y="7312"/>
                    <a:pt x="14531" y="7329"/>
                    <a:pt x="14515" y="7338"/>
                  </a:cubicBezTo>
                  <a:cubicBezTo>
                    <a:pt x="14574" y="7330"/>
                    <a:pt x="14631" y="7328"/>
                    <a:pt x="14686" y="7328"/>
                  </a:cubicBezTo>
                  <a:cubicBezTo>
                    <a:pt x="14720" y="7328"/>
                    <a:pt x="14754" y="7329"/>
                    <a:pt x="14787" y="7329"/>
                  </a:cubicBezTo>
                  <a:cubicBezTo>
                    <a:pt x="14853" y="7329"/>
                    <a:pt x="14917" y="7326"/>
                    <a:pt x="14979" y="7313"/>
                  </a:cubicBezTo>
                  <a:lnTo>
                    <a:pt x="14979" y="7313"/>
                  </a:lnTo>
                  <a:cubicBezTo>
                    <a:pt x="14980" y="7313"/>
                    <a:pt x="14980" y="7314"/>
                    <a:pt x="14980" y="7314"/>
                  </a:cubicBezTo>
                  <a:lnTo>
                    <a:pt x="14980" y="7314"/>
                  </a:lnTo>
                  <a:cubicBezTo>
                    <a:pt x="14981" y="7314"/>
                    <a:pt x="14981" y="7313"/>
                    <a:pt x="14981" y="7312"/>
                  </a:cubicBezTo>
                  <a:lnTo>
                    <a:pt x="14981" y="7312"/>
                  </a:lnTo>
                  <a:cubicBezTo>
                    <a:pt x="14980" y="7312"/>
                    <a:pt x="14980" y="7313"/>
                    <a:pt x="14979" y="7313"/>
                  </a:cubicBezTo>
                  <a:lnTo>
                    <a:pt x="14979" y="7313"/>
                  </a:lnTo>
                  <a:cubicBezTo>
                    <a:pt x="14967" y="7294"/>
                    <a:pt x="14999" y="7276"/>
                    <a:pt x="15034" y="7259"/>
                  </a:cubicBezTo>
                  <a:lnTo>
                    <a:pt x="15187" y="7185"/>
                  </a:lnTo>
                  <a:lnTo>
                    <a:pt x="15080" y="7148"/>
                  </a:lnTo>
                  <a:cubicBezTo>
                    <a:pt x="15055" y="7138"/>
                    <a:pt x="15030" y="7127"/>
                    <a:pt x="15015" y="7125"/>
                  </a:cubicBezTo>
                  <a:lnTo>
                    <a:pt x="15015" y="7125"/>
                  </a:lnTo>
                  <a:lnTo>
                    <a:pt x="15017" y="7120"/>
                  </a:lnTo>
                  <a:lnTo>
                    <a:pt x="15017" y="7120"/>
                  </a:lnTo>
                  <a:cubicBezTo>
                    <a:pt x="15029" y="7115"/>
                    <a:pt x="15030" y="7106"/>
                    <a:pt x="15027" y="7095"/>
                  </a:cubicBezTo>
                  <a:lnTo>
                    <a:pt x="15027" y="7095"/>
                  </a:lnTo>
                  <a:lnTo>
                    <a:pt x="15034" y="7078"/>
                  </a:lnTo>
                  <a:cubicBezTo>
                    <a:pt x="15028" y="7077"/>
                    <a:pt x="15023" y="7077"/>
                    <a:pt x="15018" y="7076"/>
                  </a:cubicBezTo>
                  <a:lnTo>
                    <a:pt x="15018" y="7076"/>
                  </a:lnTo>
                  <a:cubicBezTo>
                    <a:pt x="14997" y="7043"/>
                    <a:pt x="14961" y="7004"/>
                    <a:pt x="15034" y="6997"/>
                  </a:cubicBezTo>
                  <a:cubicBezTo>
                    <a:pt x="15024" y="6991"/>
                    <a:pt x="15011" y="6986"/>
                    <a:pt x="15000" y="6986"/>
                  </a:cubicBezTo>
                  <a:cubicBezTo>
                    <a:pt x="14993" y="6986"/>
                    <a:pt x="14987" y="6988"/>
                    <a:pt x="14983" y="6995"/>
                  </a:cubicBezTo>
                  <a:cubicBezTo>
                    <a:pt x="14969" y="6975"/>
                    <a:pt x="14967" y="6964"/>
                    <a:pt x="14989" y="6964"/>
                  </a:cubicBezTo>
                  <a:cubicBezTo>
                    <a:pt x="14992" y="6964"/>
                    <a:pt x="14997" y="6964"/>
                    <a:pt x="15002" y="6965"/>
                  </a:cubicBezTo>
                  <a:cubicBezTo>
                    <a:pt x="14918" y="6902"/>
                    <a:pt x="14925" y="6946"/>
                    <a:pt x="14860" y="6881"/>
                  </a:cubicBezTo>
                  <a:cubicBezTo>
                    <a:pt x="14863" y="6878"/>
                    <a:pt x="14867" y="6877"/>
                    <a:pt x="14872" y="6877"/>
                  </a:cubicBezTo>
                  <a:cubicBezTo>
                    <a:pt x="14879" y="6877"/>
                    <a:pt x="14888" y="6879"/>
                    <a:pt x="14896" y="6879"/>
                  </a:cubicBezTo>
                  <a:cubicBezTo>
                    <a:pt x="14898" y="6879"/>
                    <a:pt x="14900" y="6879"/>
                    <a:pt x="14902" y="6879"/>
                  </a:cubicBezTo>
                  <a:cubicBezTo>
                    <a:pt x="14844" y="6865"/>
                    <a:pt x="14791" y="6830"/>
                    <a:pt x="14754" y="6781"/>
                  </a:cubicBezTo>
                  <a:cubicBezTo>
                    <a:pt x="14758" y="6780"/>
                    <a:pt x="14760" y="6774"/>
                    <a:pt x="14765" y="6774"/>
                  </a:cubicBezTo>
                  <a:cubicBezTo>
                    <a:pt x="14767" y="6774"/>
                    <a:pt x="14769" y="6775"/>
                    <a:pt x="14771" y="6776"/>
                  </a:cubicBezTo>
                  <a:lnTo>
                    <a:pt x="14771" y="6776"/>
                  </a:lnTo>
                  <a:cubicBezTo>
                    <a:pt x="14673" y="6687"/>
                    <a:pt x="14566" y="6660"/>
                    <a:pt x="14480" y="6543"/>
                  </a:cubicBezTo>
                  <a:cubicBezTo>
                    <a:pt x="14550" y="6536"/>
                    <a:pt x="14457" y="6494"/>
                    <a:pt x="14485" y="6455"/>
                  </a:cubicBezTo>
                  <a:lnTo>
                    <a:pt x="14417" y="6408"/>
                  </a:lnTo>
                  <a:lnTo>
                    <a:pt x="14424" y="6448"/>
                  </a:lnTo>
                  <a:cubicBezTo>
                    <a:pt x="14376" y="6397"/>
                    <a:pt x="14308" y="6376"/>
                    <a:pt x="14276" y="6322"/>
                  </a:cubicBezTo>
                  <a:lnTo>
                    <a:pt x="14276" y="6322"/>
                  </a:lnTo>
                  <a:lnTo>
                    <a:pt x="14327" y="6346"/>
                  </a:lnTo>
                  <a:lnTo>
                    <a:pt x="14227" y="6260"/>
                  </a:lnTo>
                  <a:lnTo>
                    <a:pt x="14267" y="6325"/>
                  </a:lnTo>
                  <a:cubicBezTo>
                    <a:pt x="14254" y="6318"/>
                    <a:pt x="14244" y="6316"/>
                    <a:pt x="14237" y="6316"/>
                  </a:cubicBezTo>
                  <a:cubicBezTo>
                    <a:pt x="14221" y="6316"/>
                    <a:pt x="14218" y="6329"/>
                    <a:pt x="14210" y="6329"/>
                  </a:cubicBezTo>
                  <a:cubicBezTo>
                    <a:pt x="14203" y="6329"/>
                    <a:pt x="14194" y="6321"/>
                    <a:pt x="14174" y="6295"/>
                  </a:cubicBezTo>
                  <a:lnTo>
                    <a:pt x="14174" y="6295"/>
                  </a:lnTo>
                  <a:cubicBezTo>
                    <a:pt x="14175" y="6296"/>
                    <a:pt x="14176" y="6296"/>
                    <a:pt x="14176" y="6296"/>
                  </a:cubicBezTo>
                  <a:cubicBezTo>
                    <a:pt x="14179" y="6296"/>
                    <a:pt x="14129" y="6246"/>
                    <a:pt x="14119" y="6205"/>
                  </a:cubicBezTo>
                  <a:lnTo>
                    <a:pt x="14119" y="6205"/>
                  </a:lnTo>
                  <a:cubicBezTo>
                    <a:pt x="14135" y="6209"/>
                    <a:pt x="14149" y="6216"/>
                    <a:pt x="14165" y="6225"/>
                  </a:cubicBezTo>
                  <a:cubicBezTo>
                    <a:pt x="14153" y="6210"/>
                    <a:pt x="14142" y="6197"/>
                    <a:pt x="14132" y="6197"/>
                  </a:cubicBezTo>
                  <a:cubicBezTo>
                    <a:pt x="14128" y="6197"/>
                    <a:pt x="14124" y="6198"/>
                    <a:pt x="14121" y="6202"/>
                  </a:cubicBezTo>
                  <a:lnTo>
                    <a:pt x="14119" y="6204"/>
                  </a:lnTo>
                  <a:lnTo>
                    <a:pt x="14119" y="6204"/>
                  </a:lnTo>
                  <a:cubicBezTo>
                    <a:pt x="14119" y="6202"/>
                    <a:pt x="14119" y="6201"/>
                    <a:pt x="14118" y="6200"/>
                  </a:cubicBezTo>
                  <a:cubicBezTo>
                    <a:pt x="14077" y="6188"/>
                    <a:pt x="14042" y="6163"/>
                    <a:pt x="14019" y="6125"/>
                  </a:cubicBezTo>
                  <a:cubicBezTo>
                    <a:pt x="14019" y="6107"/>
                    <a:pt x="14063" y="6098"/>
                    <a:pt x="14063" y="6084"/>
                  </a:cubicBezTo>
                  <a:lnTo>
                    <a:pt x="14063" y="6084"/>
                  </a:lnTo>
                  <a:cubicBezTo>
                    <a:pt x="14062" y="6084"/>
                    <a:pt x="14061" y="6084"/>
                    <a:pt x="14060" y="6084"/>
                  </a:cubicBezTo>
                  <a:cubicBezTo>
                    <a:pt x="14009" y="6084"/>
                    <a:pt x="13939" y="5975"/>
                    <a:pt x="13880" y="5975"/>
                  </a:cubicBezTo>
                  <a:cubicBezTo>
                    <a:pt x="13893" y="5975"/>
                    <a:pt x="13907" y="5968"/>
                    <a:pt x="13914" y="5954"/>
                  </a:cubicBezTo>
                  <a:lnTo>
                    <a:pt x="13914" y="5954"/>
                  </a:lnTo>
                  <a:lnTo>
                    <a:pt x="13873" y="5956"/>
                  </a:lnTo>
                  <a:cubicBezTo>
                    <a:pt x="13856" y="5926"/>
                    <a:pt x="13856" y="5919"/>
                    <a:pt x="13873" y="5908"/>
                  </a:cubicBezTo>
                  <a:cubicBezTo>
                    <a:pt x="13858" y="5891"/>
                    <a:pt x="13849" y="5886"/>
                    <a:pt x="13843" y="5886"/>
                  </a:cubicBezTo>
                  <a:cubicBezTo>
                    <a:pt x="13831" y="5886"/>
                    <a:pt x="13832" y="5911"/>
                    <a:pt x="13823" y="5911"/>
                  </a:cubicBezTo>
                  <a:cubicBezTo>
                    <a:pt x="13817" y="5911"/>
                    <a:pt x="13808" y="5902"/>
                    <a:pt x="13789" y="5873"/>
                  </a:cubicBezTo>
                  <a:lnTo>
                    <a:pt x="13789" y="5873"/>
                  </a:lnTo>
                  <a:cubicBezTo>
                    <a:pt x="13792" y="5874"/>
                    <a:pt x="13794" y="5875"/>
                    <a:pt x="13796" y="5875"/>
                  </a:cubicBezTo>
                  <a:cubicBezTo>
                    <a:pt x="13797" y="5875"/>
                    <a:pt x="13798" y="5874"/>
                    <a:pt x="13799" y="5874"/>
                  </a:cubicBezTo>
                  <a:cubicBezTo>
                    <a:pt x="13802" y="5874"/>
                    <a:pt x="13807" y="5875"/>
                    <a:pt x="13815" y="5880"/>
                  </a:cubicBezTo>
                  <a:cubicBezTo>
                    <a:pt x="13743" y="5789"/>
                    <a:pt x="13641" y="5736"/>
                    <a:pt x="13576" y="5648"/>
                  </a:cubicBezTo>
                  <a:cubicBezTo>
                    <a:pt x="13578" y="5636"/>
                    <a:pt x="13583" y="5632"/>
                    <a:pt x="13589" y="5632"/>
                  </a:cubicBezTo>
                  <a:cubicBezTo>
                    <a:pt x="13606" y="5632"/>
                    <a:pt x="13633" y="5667"/>
                    <a:pt x="13647" y="5667"/>
                  </a:cubicBezTo>
                  <a:cubicBezTo>
                    <a:pt x="13651" y="5667"/>
                    <a:pt x="13654" y="5663"/>
                    <a:pt x="13655" y="5653"/>
                  </a:cubicBezTo>
                  <a:cubicBezTo>
                    <a:pt x="13539" y="5551"/>
                    <a:pt x="13388" y="5465"/>
                    <a:pt x="13291" y="5351"/>
                  </a:cubicBezTo>
                  <a:lnTo>
                    <a:pt x="13291" y="5351"/>
                  </a:lnTo>
                  <a:lnTo>
                    <a:pt x="13307" y="5374"/>
                  </a:lnTo>
                  <a:cubicBezTo>
                    <a:pt x="13300" y="5378"/>
                    <a:pt x="13294" y="5379"/>
                    <a:pt x="13289" y="5379"/>
                  </a:cubicBezTo>
                  <a:cubicBezTo>
                    <a:pt x="13246" y="5379"/>
                    <a:pt x="13243" y="5273"/>
                    <a:pt x="13179" y="5244"/>
                  </a:cubicBezTo>
                  <a:lnTo>
                    <a:pt x="13179" y="5244"/>
                  </a:lnTo>
                  <a:cubicBezTo>
                    <a:pt x="13181" y="5245"/>
                    <a:pt x="13183" y="5245"/>
                    <a:pt x="13186" y="5245"/>
                  </a:cubicBezTo>
                  <a:cubicBezTo>
                    <a:pt x="13200" y="5245"/>
                    <a:pt x="13215" y="5235"/>
                    <a:pt x="13211" y="5235"/>
                  </a:cubicBezTo>
                  <a:lnTo>
                    <a:pt x="13211" y="5235"/>
                  </a:lnTo>
                  <a:cubicBezTo>
                    <a:pt x="13211" y="5235"/>
                    <a:pt x="13210" y="5235"/>
                    <a:pt x="13210" y="5235"/>
                  </a:cubicBezTo>
                  <a:cubicBezTo>
                    <a:pt x="13145" y="5154"/>
                    <a:pt x="13050" y="5098"/>
                    <a:pt x="12927" y="5003"/>
                  </a:cubicBezTo>
                  <a:lnTo>
                    <a:pt x="12952" y="5003"/>
                  </a:lnTo>
                  <a:cubicBezTo>
                    <a:pt x="12920" y="4950"/>
                    <a:pt x="12846" y="4885"/>
                    <a:pt x="12804" y="4834"/>
                  </a:cubicBezTo>
                  <a:cubicBezTo>
                    <a:pt x="12788" y="4833"/>
                    <a:pt x="12771" y="4821"/>
                    <a:pt x="12762" y="4821"/>
                  </a:cubicBezTo>
                  <a:cubicBezTo>
                    <a:pt x="12756" y="4821"/>
                    <a:pt x="12753" y="4825"/>
                    <a:pt x="12753" y="4836"/>
                  </a:cubicBezTo>
                  <a:cubicBezTo>
                    <a:pt x="12679" y="4626"/>
                    <a:pt x="12445" y="4600"/>
                    <a:pt x="12377" y="4417"/>
                  </a:cubicBezTo>
                  <a:lnTo>
                    <a:pt x="12377" y="4417"/>
                  </a:lnTo>
                  <a:cubicBezTo>
                    <a:pt x="12387" y="4428"/>
                    <a:pt x="12405" y="4436"/>
                    <a:pt x="12411" y="4436"/>
                  </a:cubicBezTo>
                  <a:cubicBezTo>
                    <a:pt x="12414" y="4436"/>
                    <a:pt x="12414" y="4434"/>
                    <a:pt x="12410" y="4431"/>
                  </a:cubicBezTo>
                  <a:lnTo>
                    <a:pt x="12292" y="4333"/>
                  </a:lnTo>
                  <a:lnTo>
                    <a:pt x="12292" y="4333"/>
                  </a:lnTo>
                  <a:cubicBezTo>
                    <a:pt x="12280" y="4364"/>
                    <a:pt x="12294" y="4361"/>
                    <a:pt x="12301" y="4398"/>
                  </a:cubicBezTo>
                  <a:cubicBezTo>
                    <a:pt x="12266" y="4394"/>
                    <a:pt x="12234" y="4375"/>
                    <a:pt x="12208" y="4350"/>
                  </a:cubicBezTo>
                  <a:lnTo>
                    <a:pt x="12208" y="4350"/>
                  </a:lnTo>
                  <a:cubicBezTo>
                    <a:pt x="12220" y="4356"/>
                    <a:pt x="12229" y="4359"/>
                    <a:pt x="12235" y="4359"/>
                  </a:cubicBezTo>
                  <a:cubicBezTo>
                    <a:pt x="12260" y="4359"/>
                    <a:pt x="12239" y="4311"/>
                    <a:pt x="12231" y="4285"/>
                  </a:cubicBezTo>
                  <a:cubicBezTo>
                    <a:pt x="12229" y="4294"/>
                    <a:pt x="12215" y="4294"/>
                    <a:pt x="12210" y="4301"/>
                  </a:cubicBezTo>
                  <a:cubicBezTo>
                    <a:pt x="12205" y="4272"/>
                    <a:pt x="12197" y="4264"/>
                    <a:pt x="12189" y="4264"/>
                  </a:cubicBezTo>
                  <a:cubicBezTo>
                    <a:pt x="12179" y="4264"/>
                    <a:pt x="12167" y="4274"/>
                    <a:pt x="12153" y="4274"/>
                  </a:cubicBezTo>
                  <a:cubicBezTo>
                    <a:pt x="12140" y="4274"/>
                    <a:pt x="12125" y="4265"/>
                    <a:pt x="12108" y="4231"/>
                  </a:cubicBezTo>
                  <a:lnTo>
                    <a:pt x="12122" y="4224"/>
                  </a:lnTo>
                  <a:cubicBezTo>
                    <a:pt x="12088" y="4201"/>
                    <a:pt x="12048" y="4190"/>
                    <a:pt x="12020" y="4155"/>
                  </a:cubicBezTo>
                  <a:cubicBezTo>
                    <a:pt x="12023" y="4146"/>
                    <a:pt x="12027" y="4143"/>
                    <a:pt x="12032" y="4143"/>
                  </a:cubicBezTo>
                  <a:cubicBezTo>
                    <a:pt x="12043" y="4143"/>
                    <a:pt x="12059" y="4161"/>
                    <a:pt x="12073" y="4161"/>
                  </a:cubicBezTo>
                  <a:cubicBezTo>
                    <a:pt x="12076" y="4161"/>
                    <a:pt x="12080" y="4160"/>
                    <a:pt x="12083" y="4157"/>
                  </a:cubicBezTo>
                  <a:cubicBezTo>
                    <a:pt x="12039" y="4116"/>
                    <a:pt x="11953" y="4116"/>
                    <a:pt x="11937" y="4053"/>
                  </a:cubicBezTo>
                  <a:lnTo>
                    <a:pt x="11937" y="4053"/>
                  </a:lnTo>
                  <a:cubicBezTo>
                    <a:pt x="11962" y="4065"/>
                    <a:pt x="11988" y="4092"/>
                    <a:pt x="12013" y="4104"/>
                  </a:cubicBezTo>
                  <a:cubicBezTo>
                    <a:pt x="11999" y="4034"/>
                    <a:pt x="11986" y="4034"/>
                    <a:pt x="11960" y="4000"/>
                  </a:cubicBezTo>
                  <a:lnTo>
                    <a:pt x="11960" y="4000"/>
                  </a:lnTo>
                  <a:lnTo>
                    <a:pt x="11962" y="4002"/>
                  </a:lnTo>
                  <a:lnTo>
                    <a:pt x="11902" y="3916"/>
                  </a:lnTo>
                  <a:lnTo>
                    <a:pt x="11911" y="3942"/>
                  </a:lnTo>
                  <a:cubicBezTo>
                    <a:pt x="11908" y="3942"/>
                    <a:pt x="11904" y="3942"/>
                    <a:pt x="11901" y="3942"/>
                  </a:cubicBezTo>
                  <a:cubicBezTo>
                    <a:pt x="11796" y="3942"/>
                    <a:pt x="11787" y="3843"/>
                    <a:pt x="11681" y="3811"/>
                  </a:cubicBezTo>
                  <a:lnTo>
                    <a:pt x="11681" y="3811"/>
                  </a:lnTo>
                  <a:cubicBezTo>
                    <a:pt x="11706" y="3818"/>
                    <a:pt x="11721" y="3821"/>
                    <a:pt x="11729" y="3821"/>
                  </a:cubicBezTo>
                  <a:cubicBezTo>
                    <a:pt x="11754" y="3821"/>
                    <a:pt x="11718" y="3793"/>
                    <a:pt x="11742" y="3777"/>
                  </a:cubicBezTo>
                  <a:cubicBezTo>
                    <a:pt x="11733" y="3752"/>
                    <a:pt x="11712" y="3714"/>
                    <a:pt x="11728" y="3714"/>
                  </a:cubicBezTo>
                  <a:cubicBezTo>
                    <a:pt x="11670" y="3703"/>
                    <a:pt x="11687" y="3640"/>
                    <a:pt x="11605" y="3622"/>
                  </a:cubicBezTo>
                  <a:cubicBezTo>
                    <a:pt x="11612" y="3612"/>
                    <a:pt x="11571" y="3585"/>
                    <a:pt x="11601" y="3571"/>
                  </a:cubicBezTo>
                  <a:cubicBezTo>
                    <a:pt x="11589" y="3562"/>
                    <a:pt x="11582" y="3559"/>
                    <a:pt x="11578" y="3559"/>
                  </a:cubicBezTo>
                  <a:lnTo>
                    <a:pt x="11578" y="3559"/>
                  </a:lnTo>
                  <a:cubicBezTo>
                    <a:pt x="11566" y="3559"/>
                    <a:pt x="11592" y="3598"/>
                    <a:pt x="11580" y="3603"/>
                  </a:cubicBezTo>
                  <a:cubicBezTo>
                    <a:pt x="11483" y="3564"/>
                    <a:pt x="11455" y="3404"/>
                    <a:pt x="11313" y="3344"/>
                  </a:cubicBezTo>
                  <a:cubicBezTo>
                    <a:pt x="11211" y="3274"/>
                    <a:pt x="11165" y="3288"/>
                    <a:pt x="11072" y="3223"/>
                  </a:cubicBezTo>
                  <a:cubicBezTo>
                    <a:pt x="11067" y="3207"/>
                    <a:pt x="11074" y="3202"/>
                    <a:pt x="11084" y="3202"/>
                  </a:cubicBezTo>
                  <a:cubicBezTo>
                    <a:pt x="11101" y="3202"/>
                    <a:pt x="11126" y="3214"/>
                    <a:pt x="11126" y="3214"/>
                  </a:cubicBezTo>
                  <a:cubicBezTo>
                    <a:pt x="11098" y="3163"/>
                    <a:pt x="11058" y="3123"/>
                    <a:pt x="11010" y="3096"/>
                  </a:cubicBezTo>
                  <a:cubicBezTo>
                    <a:pt x="11026" y="3096"/>
                    <a:pt x="11024" y="3082"/>
                    <a:pt x="11021" y="3058"/>
                  </a:cubicBezTo>
                  <a:cubicBezTo>
                    <a:pt x="10984" y="3028"/>
                    <a:pt x="10968" y="3068"/>
                    <a:pt x="10935" y="3012"/>
                  </a:cubicBezTo>
                  <a:cubicBezTo>
                    <a:pt x="10950" y="3009"/>
                    <a:pt x="10964" y="3007"/>
                    <a:pt x="10978" y="3007"/>
                  </a:cubicBezTo>
                  <a:cubicBezTo>
                    <a:pt x="10987" y="3007"/>
                    <a:pt x="10996" y="3008"/>
                    <a:pt x="11005" y="3010"/>
                  </a:cubicBezTo>
                  <a:cubicBezTo>
                    <a:pt x="10956" y="2977"/>
                    <a:pt x="10903" y="2956"/>
                    <a:pt x="10854" y="2924"/>
                  </a:cubicBezTo>
                  <a:cubicBezTo>
                    <a:pt x="10856" y="2915"/>
                    <a:pt x="10861" y="2912"/>
                    <a:pt x="10869" y="2912"/>
                  </a:cubicBezTo>
                  <a:cubicBezTo>
                    <a:pt x="10885" y="2912"/>
                    <a:pt x="10910" y="2925"/>
                    <a:pt x="10926" y="2929"/>
                  </a:cubicBezTo>
                  <a:cubicBezTo>
                    <a:pt x="10877" y="2894"/>
                    <a:pt x="10808" y="2835"/>
                    <a:pt x="10767" y="2835"/>
                  </a:cubicBezTo>
                  <a:cubicBezTo>
                    <a:pt x="10763" y="2835"/>
                    <a:pt x="10760" y="2835"/>
                    <a:pt x="10757" y="2836"/>
                  </a:cubicBezTo>
                  <a:lnTo>
                    <a:pt x="10773" y="2865"/>
                  </a:lnTo>
                  <a:lnTo>
                    <a:pt x="10773" y="2865"/>
                  </a:lnTo>
                  <a:cubicBezTo>
                    <a:pt x="10772" y="2856"/>
                    <a:pt x="10784" y="2849"/>
                    <a:pt x="10796" y="2849"/>
                  </a:cubicBezTo>
                  <a:cubicBezTo>
                    <a:pt x="10800" y="2849"/>
                    <a:pt x="10804" y="2850"/>
                    <a:pt x="10808" y="2852"/>
                  </a:cubicBezTo>
                  <a:cubicBezTo>
                    <a:pt x="10864" y="2871"/>
                    <a:pt x="10854" y="2915"/>
                    <a:pt x="10847" y="2926"/>
                  </a:cubicBezTo>
                  <a:lnTo>
                    <a:pt x="10813" y="2903"/>
                  </a:lnTo>
                  <a:lnTo>
                    <a:pt x="10813" y="2903"/>
                  </a:lnTo>
                  <a:cubicBezTo>
                    <a:pt x="10792" y="2984"/>
                    <a:pt x="10935" y="3010"/>
                    <a:pt x="10991" y="3070"/>
                  </a:cubicBezTo>
                  <a:lnTo>
                    <a:pt x="10931" y="3084"/>
                  </a:lnTo>
                  <a:lnTo>
                    <a:pt x="11019" y="3112"/>
                  </a:lnTo>
                  <a:cubicBezTo>
                    <a:pt x="11021" y="3129"/>
                    <a:pt x="11015" y="3150"/>
                    <a:pt x="10998" y="3150"/>
                  </a:cubicBezTo>
                  <a:cubicBezTo>
                    <a:pt x="10992" y="3150"/>
                    <a:pt x="10985" y="3148"/>
                    <a:pt x="10977" y="3142"/>
                  </a:cubicBezTo>
                  <a:lnTo>
                    <a:pt x="10977" y="3142"/>
                  </a:lnTo>
                  <a:cubicBezTo>
                    <a:pt x="11000" y="3202"/>
                    <a:pt x="11026" y="3165"/>
                    <a:pt x="11042" y="3221"/>
                  </a:cubicBezTo>
                  <a:cubicBezTo>
                    <a:pt x="11042" y="3225"/>
                    <a:pt x="11040" y="3227"/>
                    <a:pt x="11038" y="3227"/>
                  </a:cubicBezTo>
                  <a:cubicBezTo>
                    <a:pt x="11036" y="3227"/>
                    <a:pt x="11034" y="3226"/>
                    <a:pt x="11033" y="3225"/>
                  </a:cubicBezTo>
                  <a:lnTo>
                    <a:pt x="11033" y="3225"/>
                  </a:lnTo>
                  <a:lnTo>
                    <a:pt x="11084" y="3255"/>
                  </a:lnTo>
                  <a:cubicBezTo>
                    <a:pt x="11073" y="3255"/>
                    <a:pt x="11068" y="3270"/>
                    <a:pt x="11060" y="3270"/>
                  </a:cubicBezTo>
                  <a:cubicBezTo>
                    <a:pt x="11056" y="3270"/>
                    <a:pt x="11051" y="3267"/>
                    <a:pt x="11044" y="3258"/>
                  </a:cubicBezTo>
                  <a:lnTo>
                    <a:pt x="11044" y="3258"/>
                  </a:lnTo>
                  <a:cubicBezTo>
                    <a:pt x="11095" y="3351"/>
                    <a:pt x="11188" y="3348"/>
                    <a:pt x="11188" y="3402"/>
                  </a:cubicBezTo>
                  <a:lnTo>
                    <a:pt x="11181" y="3399"/>
                  </a:lnTo>
                  <a:lnTo>
                    <a:pt x="11181" y="3399"/>
                  </a:lnTo>
                  <a:cubicBezTo>
                    <a:pt x="11217" y="3427"/>
                    <a:pt x="11234" y="3435"/>
                    <a:pt x="11243" y="3435"/>
                  </a:cubicBezTo>
                  <a:cubicBezTo>
                    <a:pt x="11259" y="3435"/>
                    <a:pt x="11256" y="3414"/>
                    <a:pt x="11282" y="3414"/>
                  </a:cubicBezTo>
                  <a:cubicBezTo>
                    <a:pt x="11292" y="3414"/>
                    <a:pt x="11305" y="3417"/>
                    <a:pt x="11325" y="3425"/>
                  </a:cubicBezTo>
                  <a:lnTo>
                    <a:pt x="11309" y="3541"/>
                  </a:lnTo>
                  <a:lnTo>
                    <a:pt x="11346" y="3524"/>
                  </a:lnTo>
                  <a:cubicBezTo>
                    <a:pt x="11355" y="3536"/>
                    <a:pt x="11374" y="3557"/>
                    <a:pt x="11360" y="3564"/>
                  </a:cubicBezTo>
                  <a:cubicBezTo>
                    <a:pt x="11372" y="3568"/>
                    <a:pt x="11379" y="3570"/>
                    <a:pt x="11383" y="3570"/>
                  </a:cubicBezTo>
                  <a:cubicBezTo>
                    <a:pt x="11396" y="3570"/>
                    <a:pt x="11377" y="3552"/>
                    <a:pt x="11398" y="3552"/>
                  </a:cubicBezTo>
                  <a:cubicBezTo>
                    <a:pt x="11399" y="3552"/>
                    <a:pt x="11401" y="3552"/>
                    <a:pt x="11404" y="3552"/>
                  </a:cubicBezTo>
                  <a:cubicBezTo>
                    <a:pt x="11429" y="3626"/>
                    <a:pt x="11552" y="3677"/>
                    <a:pt x="11520" y="3733"/>
                  </a:cubicBezTo>
                  <a:cubicBezTo>
                    <a:pt x="11549" y="3730"/>
                    <a:pt x="11517" y="3694"/>
                    <a:pt x="11528" y="3694"/>
                  </a:cubicBezTo>
                  <a:lnTo>
                    <a:pt x="11528" y="3694"/>
                  </a:lnTo>
                  <a:cubicBezTo>
                    <a:pt x="11532" y="3694"/>
                    <a:pt x="11540" y="3698"/>
                    <a:pt x="11557" y="3708"/>
                  </a:cubicBezTo>
                  <a:cubicBezTo>
                    <a:pt x="11524" y="3770"/>
                    <a:pt x="11626" y="3761"/>
                    <a:pt x="11649" y="3828"/>
                  </a:cubicBezTo>
                  <a:cubicBezTo>
                    <a:pt x="11646" y="3829"/>
                    <a:pt x="11643" y="3829"/>
                    <a:pt x="11641" y="3829"/>
                  </a:cubicBezTo>
                  <a:cubicBezTo>
                    <a:pt x="11622" y="3829"/>
                    <a:pt x="11606" y="3815"/>
                    <a:pt x="11600" y="3815"/>
                  </a:cubicBezTo>
                  <a:lnTo>
                    <a:pt x="11600" y="3815"/>
                  </a:lnTo>
                  <a:cubicBezTo>
                    <a:pt x="11595" y="3815"/>
                    <a:pt x="11596" y="3823"/>
                    <a:pt x="11605" y="3849"/>
                  </a:cubicBezTo>
                  <a:cubicBezTo>
                    <a:pt x="11609" y="3848"/>
                    <a:pt x="11612" y="3848"/>
                    <a:pt x="11615" y="3848"/>
                  </a:cubicBezTo>
                  <a:cubicBezTo>
                    <a:pt x="11674" y="3848"/>
                    <a:pt x="11687" y="3948"/>
                    <a:pt x="11731" y="3979"/>
                  </a:cubicBezTo>
                  <a:cubicBezTo>
                    <a:pt x="11735" y="3975"/>
                    <a:pt x="11740" y="3973"/>
                    <a:pt x="11745" y="3973"/>
                  </a:cubicBezTo>
                  <a:cubicBezTo>
                    <a:pt x="11781" y="3973"/>
                    <a:pt x="11837" y="4055"/>
                    <a:pt x="11902" y="4102"/>
                  </a:cubicBezTo>
                  <a:cubicBezTo>
                    <a:pt x="11888" y="4109"/>
                    <a:pt x="12006" y="4241"/>
                    <a:pt x="12055" y="4313"/>
                  </a:cubicBezTo>
                  <a:lnTo>
                    <a:pt x="12048" y="4317"/>
                  </a:lnTo>
                  <a:cubicBezTo>
                    <a:pt x="12054" y="4315"/>
                    <a:pt x="12059" y="4313"/>
                    <a:pt x="12065" y="4313"/>
                  </a:cubicBezTo>
                  <a:cubicBezTo>
                    <a:pt x="12106" y="4313"/>
                    <a:pt x="12152" y="4371"/>
                    <a:pt x="12199" y="4403"/>
                  </a:cubicBezTo>
                  <a:cubicBezTo>
                    <a:pt x="12188" y="4413"/>
                    <a:pt x="12179" y="4417"/>
                    <a:pt x="12167" y="4417"/>
                  </a:cubicBezTo>
                  <a:cubicBezTo>
                    <a:pt x="12157" y="4417"/>
                    <a:pt x="12145" y="4413"/>
                    <a:pt x="12129" y="4405"/>
                  </a:cubicBezTo>
                  <a:lnTo>
                    <a:pt x="12129" y="4405"/>
                  </a:lnTo>
                  <a:lnTo>
                    <a:pt x="12171" y="4447"/>
                  </a:lnTo>
                  <a:cubicBezTo>
                    <a:pt x="12164" y="4449"/>
                    <a:pt x="12157" y="4449"/>
                    <a:pt x="12150" y="4452"/>
                  </a:cubicBezTo>
                  <a:lnTo>
                    <a:pt x="12183" y="4459"/>
                  </a:lnTo>
                  <a:lnTo>
                    <a:pt x="12183" y="4459"/>
                  </a:lnTo>
                  <a:lnTo>
                    <a:pt x="12171" y="4447"/>
                  </a:lnTo>
                  <a:lnTo>
                    <a:pt x="12171" y="4447"/>
                  </a:lnTo>
                  <a:cubicBezTo>
                    <a:pt x="12197" y="4449"/>
                    <a:pt x="12222" y="4459"/>
                    <a:pt x="12241" y="4477"/>
                  </a:cubicBezTo>
                  <a:lnTo>
                    <a:pt x="12206" y="4491"/>
                  </a:lnTo>
                  <a:cubicBezTo>
                    <a:pt x="12264" y="4547"/>
                    <a:pt x="12347" y="4577"/>
                    <a:pt x="12403" y="4665"/>
                  </a:cubicBezTo>
                  <a:cubicBezTo>
                    <a:pt x="12424" y="4652"/>
                    <a:pt x="12417" y="4588"/>
                    <a:pt x="12454" y="4588"/>
                  </a:cubicBezTo>
                  <a:cubicBezTo>
                    <a:pt x="12465" y="4588"/>
                    <a:pt x="12480" y="4593"/>
                    <a:pt x="12500" y="4607"/>
                  </a:cubicBezTo>
                  <a:cubicBezTo>
                    <a:pt x="12493" y="4620"/>
                    <a:pt x="12480" y="4637"/>
                    <a:pt x="12463" y="4637"/>
                  </a:cubicBezTo>
                  <a:cubicBezTo>
                    <a:pt x="12459" y="4637"/>
                    <a:pt x="12454" y="4635"/>
                    <a:pt x="12449" y="4632"/>
                  </a:cubicBezTo>
                  <a:lnTo>
                    <a:pt x="12449" y="4632"/>
                  </a:lnTo>
                  <a:cubicBezTo>
                    <a:pt x="12456" y="4637"/>
                    <a:pt x="12482" y="4644"/>
                    <a:pt x="12491" y="4663"/>
                  </a:cubicBezTo>
                  <a:lnTo>
                    <a:pt x="12440" y="4653"/>
                  </a:lnTo>
                  <a:lnTo>
                    <a:pt x="12440" y="4653"/>
                  </a:lnTo>
                  <a:cubicBezTo>
                    <a:pt x="12448" y="4670"/>
                    <a:pt x="12455" y="4673"/>
                    <a:pt x="12461" y="4673"/>
                  </a:cubicBezTo>
                  <a:cubicBezTo>
                    <a:pt x="12467" y="4673"/>
                    <a:pt x="12472" y="4671"/>
                    <a:pt x="12478" y="4671"/>
                  </a:cubicBezTo>
                  <a:cubicBezTo>
                    <a:pt x="12484" y="4671"/>
                    <a:pt x="12490" y="4673"/>
                    <a:pt x="12498" y="4681"/>
                  </a:cubicBezTo>
                  <a:cubicBezTo>
                    <a:pt x="12479" y="4700"/>
                    <a:pt x="12505" y="4714"/>
                    <a:pt x="12486" y="4725"/>
                  </a:cubicBezTo>
                  <a:cubicBezTo>
                    <a:pt x="12477" y="4721"/>
                    <a:pt x="12470" y="4695"/>
                    <a:pt x="12454" y="4690"/>
                  </a:cubicBezTo>
                  <a:lnTo>
                    <a:pt x="12454" y="4690"/>
                  </a:lnTo>
                  <a:cubicBezTo>
                    <a:pt x="12479" y="4723"/>
                    <a:pt x="12505" y="4769"/>
                    <a:pt x="12505" y="4795"/>
                  </a:cubicBezTo>
                  <a:cubicBezTo>
                    <a:pt x="12509" y="4788"/>
                    <a:pt x="12516" y="4781"/>
                    <a:pt x="12527" y="4781"/>
                  </a:cubicBezTo>
                  <a:cubicBezTo>
                    <a:pt x="12534" y="4781"/>
                    <a:pt x="12542" y="4784"/>
                    <a:pt x="12551" y="4792"/>
                  </a:cubicBezTo>
                  <a:cubicBezTo>
                    <a:pt x="12609" y="4846"/>
                    <a:pt x="12549" y="4832"/>
                    <a:pt x="12574" y="4874"/>
                  </a:cubicBezTo>
                  <a:cubicBezTo>
                    <a:pt x="12595" y="4875"/>
                    <a:pt x="12613" y="4906"/>
                    <a:pt x="12634" y="4906"/>
                  </a:cubicBezTo>
                  <a:cubicBezTo>
                    <a:pt x="12640" y="4906"/>
                    <a:pt x="12645" y="4904"/>
                    <a:pt x="12651" y="4899"/>
                  </a:cubicBezTo>
                  <a:cubicBezTo>
                    <a:pt x="12667" y="4915"/>
                    <a:pt x="12656" y="4932"/>
                    <a:pt x="12656" y="4943"/>
                  </a:cubicBezTo>
                  <a:cubicBezTo>
                    <a:pt x="12689" y="4958"/>
                    <a:pt x="12757" y="5035"/>
                    <a:pt x="12782" y="5035"/>
                  </a:cubicBezTo>
                  <a:cubicBezTo>
                    <a:pt x="12788" y="5035"/>
                    <a:pt x="12791" y="5030"/>
                    <a:pt x="12790" y="5017"/>
                  </a:cubicBezTo>
                  <a:lnTo>
                    <a:pt x="12785" y="5008"/>
                  </a:lnTo>
                  <a:lnTo>
                    <a:pt x="12790" y="5010"/>
                  </a:lnTo>
                  <a:cubicBezTo>
                    <a:pt x="12913" y="5080"/>
                    <a:pt x="12975" y="5226"/>
                    <a:pt x="13080" y="5309"/>
                  </a:cubicBezTo>
                  <a:lnTo>
                    <a:pt x="13071" y="5316"/>
                  </a:lnTo>
                  <a:cubicBezTo>
                    <a:pt x="13138" y="5365"/>
                    <a:pt x="13205" y="5437"/>
                    <a:pt x="13263" y="5460"/>
                  </a:cubicBezTo>
                  <a:cubicBezTo>
                    <a:pt x="13279" y="5476"/>
                    <a:pt x="13286" y="5513"/>
                    <a:pt x="13268" y="5518"/>
                  </a:cubicBezTo>
                  <a:cubicBezTo>
                    <a:pt x="13319" y="5555"/>
                    <a:pt x="13332" y="5551"/>
                    <a:pt x="13381" y="5627"/>
                  </a:cubicBezTo>
                  <a:cubicBezTo>
                    <a:pt x="13367" y="5621"/>
                    <a:pt x="13360" y="5619"/>
                    <a:pt x="13356" y="5619"/>
                  </a:cubicBezTo>
                  <a:cubicBezTo>
                    <a:pt x="13350" y="5619"/>
                    <a:pt x="13353" y="5624"/>
                    <a:pt x="13353" y="5624"/>
                  </a:cubicBezTo>
                  <a:cubicBezTo>
                    <a:pt x="13353" y="5624"/>
                    <a:pt x="13349" y="5618"/>
                    <a:pt x="13326" y="5592"/>
                  </a:cubicBezTo>
                  <a:lnTo>
                    <a:pt x="13326" y="5592"/>
                  </a:lnTo>
                  <a:cubicBezTo>
                    <a:pt x="13374" y="5657"/>
                    <a:pt x="13372" y="5683"/>
                    <a:pt x="13455" y="5720"/>
                  </a:cubicBezTo>
                  <a:cubicBezTo>
                    <a:pt x="13414" y="5722"/>
                    <a:pt x="13469" y="5792"/>
                    <a:pt x="13504" y="5810"/>
                  </a:cubicBezTo>
                  <a:lnTo>
                    <a:pt x="13481" y="5757"/>
                  </a:lnTo>
                  <a:lnTo>
                    <a:pt x="13481" y="5757"/>
                  </a:lnTo>
                  <a:cubicBezTo>
                    <a:pt x="13511" y="5780"/>
                    <a:pt x="13539" y="5808"/>
                    <a:pt x="13562" y="5840"/>
                  </a:cubicBezTo>
                  <a:lnTo>
                    <a:pt x="13518" y="5854"/>
                  </a:lnTo>
                  <a:cubicBezTo>
                    <a:pt x="13597" y="6005"/>
                    <a:pt x="13787" y="6003"/>
                    <a:pt x="13815" y="6149"/>
                  </a:cubicBezTo>
                  <a:cubicBezTo>
                    <a:pt x="13818" y="6149"/>
                    <a:pt x="13820" y="6150"/>
                    <a:pt x="13822" y="6150"/>
                  </a:cubicBezTo>
                  <a:cubicBezTo>
                    <a:pt x="13853" y="6150"/>
                    <a:pt x="13771" y="6074"/>
                    <a:pt x="13815" y="6074"/>
                  </a:cubicBezTo>
                  <a:cubicBezTo>
                    <a:pt x="13816" y="6074"/>
                    <a:pt x="13816" y="6074"/>
                    <a:pt x="13817" y="6074"/>
                  </a:cubicBezTo>
                  <a:cubicBezTo>
                    <a:pt x="13866" y="6132"/>
                    <a:pt x="13880" y="6230"/>
                    <a:pt x="13896" y="6246"/>
                  </a:cubicBezTo>
                  <a:cubicBezTo>
                    <a:pt x="13951" y="6336"/>
                    <a:pt x="14007" y="6271"/>
                    <a:pt x="14070" y="6360"/>
                  </a:cubicBezTo>
                  <a:cubicBezTo>
                    <a:pt x="14071" y="6346"/>
                    <a:pt x="14079" y="6326"/>
                    <a:pt x="14103" y="6326"/>
                  </a:cubicBezTo>
                  <a:cubicBezTo>
                    <a:pt x="14116" y="6326"/>
                    <a:pt x="14134" y="6332"/>
                    <a:pt x="14158" y="6348"/>
                  </a:cubicBezTo>
                  <a:cubicBezTo>
                    <a:pt x="14198" y="6395"/>
                    <a:pt x="14186" y="6438"/>
                    <a:pt x="14158" y="6438"/>
                  </a:cubicBezTo>
                  <a:cubicBezTo>
                    <a:pt x="14152" y="6438"/>
                    <a:pt x="14144" y="6436"/>
                    <a:pt x="14137" y="6431"/>
                  </a:cubicBezTo>
                  <a:cubicBezTo>
                    <a:pt x="14123" y="6420"/>
                    <a:pt x="14121" y="6411"/>
                    <a:pt x="14125" y="6408"/>
                  </a:cubicBezTo>
                  <a:lnTo>
                    <a:pt x="14125" y="6408"/>
                  </a:lnTo>
                  <a:cubicBezTo>
                    <a:pt x="14134" y="6415"/>
                    <a:pt x="14142" y="6421"/>
                    <a:pt x="14146" y="6421"/>
                  </a:cubicBezTo>
                  <a:cubicBezTo>
                    <a:pt x="14147" y="6421"/>
                    <a:pt x="14148" y="6421"/>
                    <a:pt x="14148" y="6420"/>
                  </a:cubicBezTo>
                  <a:lnTo>
                    <a:pt x="14146" y="6418"/>
                  </a:lnTo>
                  <a:cubicBezTo>
                    <a:pt x="14137" y="6410"/>
                    <a:pt x="14131" y="6407"/>
                    <a:pt x="14128" y="6407"/>
                  </a:cubicBezTo>
                  <a:cubicBezTo>
                    <a:pt x="14127" y="6407"/>
                    <a:pt x="14126" y="6408"/>
                    <a:pt x="14125" y="6408"/>
                  </a:cubicBezTo>
                  <a:cubicBezTo>
                    <a:pt x="14113" y="6400"/>
                    <a:pt x="14098" y="6390"/>
                    <a:pt x="14090" y="6390"/>
                  </a:cubicBezTo>
                  <a:cubicBezTo>
                    <a:pt x="14085" y="6390"/>
                    <a:pt x="14082" y="6395"/>
                    <a:pt x="14086" y="6408"/>
                  </a:cubicBezTo>
                  <a:lnTo>
                    <a:pt x="14104" y="6406"/>
                  </a:lnTo>
                  <a:cubicBezTo>
                    <a:pt x="14118" y="6441"/>
                    <a:pt x="14193" y="6515"/>
                    <a:pt x="14158" y="6515"/>
                  </a:cubicBezTo>
                  <a:cubicBezTo>
                    <a:pt x="14172" y="6524"/>
                    <a:pt x="14181" y="6527"/>
                    <a:pt x="14186" y="6527"/>
                  </a:cubicBezTo>
                  <a:cubicBezTo>
                    <a:pt x="14198" y="6527"/>
                    <a:pt x="14188" y="6507"/>
                    <a:pt x="14173" y="6483"/>
                  </a:cubicBezTo>
                  <a:lnTo>
                    <a:pt x="14173" y="6483"/>
                  </a:lnTo>
                  <a:cubicBezTo>
                    <a:pt x="14223" y="6562"/>
                    <a:pt x="14275" y="6588"/>
                    <a:pt x="14334" y="6666"/>
                  </a:cubicBezTo>
                  <a:cubicBezTo>
                    <a:pt x="14330" y="6652"/>
                    <a:pt x="14331" y="6635"/>
                    <a:pt x="14336" y="6635"/>
                  </a:cubicBezTo>
                  <a:cubicBezTo>
                    <a:pt x="14338" y="6635"/>
                    <a:pt x="14339" y="6636"/>
                    <a:pt x="14341" y="6638"/>
                  </a:cubicBezTo>
                  <a:cubicBezTo>
                    <a:pt x="14386" y="6696"/>
                    <a:pt x="14402" y="6702"/>
                    <a:pt x="14417" y="6702"/>
                  </a:cubicBezTo>
                  <a:cubicBezTo>
                    <a:pt x="14421" y="6702"/>
                    <a:pt x="14424" y="6702"/>
                    <a:pt x="14429" y="6702"/>
                  </a:cubicBezTo>
                  <a:cubicBezTo>
                    <a:pt x="14440" y="6702"/>
                    <a:pt x="14453" y="6705"/>
                    <a:pt x="14480" y="6728"/>
                  </a:cubicBezTo>
                  <a:cubicBezTo>
                    <a:pt x="14503" y="6784"/>
                    <a:pt x="14429" y="6751"/>
                    <a:pt x="14512" y="6809"/>
                  </a:cubicBezTo>
                  <a:cubicBezTo>
                    <a:pt x="14529" y="6839"/>
                    <a:pt x="14521" y="6847"/>
                    <a:pt x="14506" y="6847"/>
                  </a:cubicBezTo>
                  <a:cubicBezTo>
                    <a:pt x="14494" y="6847"/>
                    <a:pt x="14478" y="6841"/>
                    <a:pt x="14466" y="6837"/>
                  </a:cubicBezTo>
                  <a:lnTo>
                    <a:pt x="14466" y="6837"/>
                  </a:lnTo>
                  <a:cubicBezTo>
                    <a:pt x="14552" y="6881"/>
                    <a:pt x="14573" y="6972"/>
                    <a:pt x="14605" y="7011"/>
                  </a:cubicBezTo>
                  <a:lnTo>
                    <a:pt x="14563" y="6985"/>
                  </a:lnTo>
                  <a:lnTo>
                    <a:pt x="14563" y="6985"/>
                  </a:lnTo>
                  <a:cubicBezTo>
                    <a:pt x="14584" y="6999"/>
                    <a:pt x="14603" y="7016"/>
                    <a:pt x="14621" y="7034"/>
                  </a:cubicBezTo>
                  <a:lnTo>
                    <a:pt x="14621" y="6995"/>
                  </a:lnTo>
                  <a:cubicBezTo>
                    <a:pt x="14637" y="7017"/>
                    <a:pt x="14655" y="7033"/>
                    <a:pt x="14648" y="7042"/>
                  </a:cubicBezTo>
                  <a:lnTo>
                    <a:pt x="14648" y="7042"/>
                  </a:lnTo>
                  <a:cubicBezTo>
                    <a:pt x="14631" y="7048"/>
                    <a:pt x="14616" y="7050"/>
                    <a:pt x="14604" y="7050"/>
                  </a:cubicBezTo>
                  <a:cubicBezTo>
                    <a:pt x="14566" y="7050"/>
                    <a:pt x="14545" y="7030"/>
                    <a:pt x="14504" y="7030"/>
                  </a:cubicBezTo>
                  <a:cubicBezTo>
                    <a:pt x="14491" y="7030"/>
                    <a:pt x="14477" y="7032"/>
                    <a:pt x="14459" y="7036"/>
                  </a:cubicBezTo>
                  <a:cubicBezTo>
                    <a:pt x="14487" y="7064"/>
                    <a:pt x="14492" y="7057"/>
                    <a:pt x="14424" y="7087"/>
                  </a:cubicBezTo>
                  <a:lnTo>
                    <a:pt x="14580" y="7067"/>
                  </a:lnTo>
                  <a:lnTo>
                    <a:pt x="14480" y="7108"/>
                  </a:lnTo>
                  <a:cubicBezTo>
                    <a:pt x="14482" y="7108"/>
                    <a:pt x="14485" y="7109"/>
                    <a:pt x="14487" y="7109"/>
                  </a:cubicBezTo>
                  <a:cubicBezTo>
                    <a:pt x="14527" y="7109"/>
                    <a:pt x="14569" y="7094"/>
                    <a:pt x="14598" y="7094"/>
                  </a:cubicBezTo>
                  <a:cubicBezTo>
                    <a:pt x="14601" y="7094"/>
                    <a:pt x="14604" y="7094"/>
                    <a:pt x="14607" y="7094"/>
                  </a:cubicBezTo>
                  <a:cubicBezTo>
                    <a:pt x="14561" y="7120"/>
                    <a:pt x="14566" y="7113"/>
                    <a:pt x="14587" y="7138"/>
                  </a:cubicBezTo>
                  <a:cubicBezTo>
                    <a:pt x="14570" y="7127"/>
                    <a:pt x="14554" y="7122"/>
                    <a:pt x="14538" y="7122"/>
                  </a:cubicBezTo>
                  <a:cubicBezTo>
                    <a:pt x="14502" y="7122"/>
                    <a:pt x="14465" y="7142"/>
                    <a:pt x="14426" y="7142"/>
                  </a:cubicBezTo>
                  <a:cubicBezTo>
                    <a:pt x="14414" y="7142"/>
                    <a:pt x="14401" y="7139"/>
                    <a:pt x="14387" y="7134"/>
                  </a:cubicBezTo>
                  <a:lnTo>
                    <a:pt x="14387" y="7060"/>
                  </a:lnTo>
                  <a:cubicBezTo>
                    <a:pt x="14366" y="7053"/>
                    <a:pt x="14345" y="7051"/>
                    <a:pt x="14325" y="7051"/>
                  </a:cubicBezTo>
                  <a:cubicBezTo>
                    <a:pt x="14253" y="7051"/>
                    <a:pt x="14186" y="7081"/>
                    <a:pt x="14095" y="7081"/>
                  </a:cubicBezTo>
                  <a:cubicBezTo>
                    <a:pt x="14079" y="7081"/>
                    <a:pt x="14062" y="7080"/>
                    <a:pt x="14044" y="7078"/>
                  </a:cubicBezTo>
                  <a:lnTo>
                    <a:pt x="14044" y="7078"/>
                  </a:lnTo>
                  <a:lnTo>
                    <a:pt x="14093" y="7092"/>
                  </a:lnTo>
                  <a:cubicBezTo>
                    <a:pt x="14085" y="7104"/>
                    <a:pt x="14069" y="7107"/>
                    <a:pt x="14050" y="7107"/>
                  </a:cubicBezTo>
                  <a:cubicBezTo>
                    <a:pt x="14032" y="7107"/>
                    <a:pt x="14011" y="7104"/>
                    <a:pt x="13991" y="7104"/>
                  </a:cubicBezTo>
                  <a:cubicBezTo>
                    <a:pt x="13979" y="7104"/>
                    <a:pt x="13967" y="7105"/>
                    <a:pt x="13956" y="7108"/>
                  </a:cubicBezTo>
                  <a:cubicBezTo>
                    <a:pt x="13958" y="7083"/>
                    <a:pt x="13931" y="7074"/>
                    <a:pt x="13911" y="7058"/>
                  </a:cubicBezTo>
                  <a:lnTo>
                    <a:pt x="13911" y="7058"/>
                  </a:lnTo>
                  <a:cubicBezTo>
                    <a:pt x="13912" y="7059"/>
                    <a:pt x="13912" y="7061"/>
                    <a:pt x="13912" y="7062"/>
                  </a:cubicBezTo>
                  <a:cubicBezTo>
                    <a:pt x="13911" y="7061"/>
                    <a:pt x="13910" y="7060"/>
                    <a:pt x="13909" y="7059"/>
                  </a:cubicBezTo>
                  <a:lnTo>
                    <a:pt x="13909" y="7059"/>
                  </a:lnTo>
                  <a:cubicBezTo>
                    <a:pt x="13904" y="7075"/>
                    <a:pt x="13805" y="7059"/>
                    <a:pt x="13791" y="7106"/>
                  </a:cubicBezTo>
                  <a:lnTo>
                    <a:pt x="13727" y="7074"/>
                  </a:lnTo>
                  <a:cubicBezTo>
                    <a:pt x="13718" y="7073"/>
                    <a:pt x="13709" y="7072"/>
                    <a:pt x="13701" y="7072"/>
                  </a:cubicBezTo>
                  <a:cubicBezTo>
                    <a:pt x="13612" y="7072"/>
                    <a:pt x="13588" y="7137"/>
                    <a:pt x="13494" y="7137"/>
                  </a:cubicBezTo>
                  <a:cubicBezTo>
                    <a:pt x="13490" y="7137"/>
                    <a:pt x="13485" y="7136"/>
                    <a:pt x="13481" y="7136"/>
                  </a:cubicBezTo>
                  <a:cubicBezTo>
                    <a:pt x="13516" y="7108"/>
                    <a:pt x="13465" y="7092"/>
                    <a:pt x="13539" y="7071"/>
                  </a:cubicBezTo>
                  <a:cubicBezTo>
                    <a:pt x="13526" y="7071"/>
                    <a:pt x="13514" y="7071"/>
                    <a:pt x="13504" y="7071"/>
                  </a:cubicBezTo>
                  <a:cubicBezTo>
                    <a:pt x="13482" y="7071"/>
                    <a:pt x="13467" y="7073"/>
                    <a:pt x="13467" y="7085"/>
                  </a:cubicBezTo>
                  <a:cubicBezTo>
                    <a:pt x="13463" y="7083"/>
                    <a:pt x="13459" y="7082"/>
                    <a:pt x="13453" y="7082"/>
                  </a:cubicBezTo>
                  <a:cubicBezTo>
                    <a:pt x="13428" y="7082"/>
                    <a:pt x="13385" y="7101"/>
                    <a:pt x="13353" y="7101"/>
                  </a:cubicBezTo>
                  <a:cubicBezTo>
                    <a:pt x="13345" y="7101"/>
                    <a:pt x="13337" y="7100"/>
                    <a:pt x="13331" y="7096"/>
                  </a:cubicBezTo>
                  <a:lnTo>
                    <a:pt x="13331" y="7096"/>
                  </a:lnTo>
                  <a:cubicBezTo>
                    <a:pt x="13331" y="7096"/>
                    <a:pt x="13330" y="7097"/>
                    <a:pt x="13330" y="7097"/>
                  </a:cubicBezTo>
                  <a:cubicBezTo>
                    <a:pt x="13329" y="7097"/>
                    <a:pt x="13328" y="7096"/>
                    <a:pt x="13327" y="7095"/>
                  </a:cubicBezTo>
                  <a:lnTo>
                    <a:pt x="13327" y="7095"/>
                  </a:lnTo>
                  <a:cubicBezTo>
                    <a:pt x="13314" y="7104"/>
                    <a:pt x="13307" y="7129"/>
                    <a:pt x="13270" y="7129"/>
                  </a:cubicBezTo>
                  <a:cubicBezTo>
                    <a:pt x="13268" y="7129"/>
                    <a:pt x="13267" y="7129"/>
                    <a:pt x="13265" y="7129"/>
                  </a:cubicBezTo>
                  <a:cubicBezTo>
                    <a:pt x="13262" y="7126"/>
                    <a:pt x="13263" y="7123"/>
                    <a:pt x="13264" y="7120"/>
                  </a:cubicBezTo>
                  <a:lnTo>
                    <a:pt x="13264" y="7120"/>
                  </a:lnTo>
                  <a:cubicBezTo>
                    <a:pt x="13254" y="7130"/>
                    <a:pt x="13201" y="7136"/>
                    <a:pt x="13235" y="7162"/>
                  </a:cubicBezTo>
                  <a:cubicBezTo>
                    <a:pt x="13191" y="7131"/>
                    <a:pt x="13133" y="7125"/>
                    <a:pt x="13072" y="7125"/>
                  </a:cubicBezTo>
                  <a:cubicBezTo>
                    <a:pt x="13031" y="7125"/>
                    <a:pt x="12989" y="7128"/>
                    <a:pt x="12950" y="7128"/>
                  </a:cubicBezTo>
                  <a:cubicBezTo>
                    <a:pt x="12898" y="7128"/>
                    <a:pt x="12851" y="7123"/>
                    <a:pt x="12817" y="7101"/>
                  </a:cubicBezTo>
                  <a:lnTo>
                    <a:pt x="12816" y="7101"/>
                  </a:lnTo>
                  <a:cubicBezTo>
                    <a:pt x="12813" y="7101"/>
                    <a:pt x="12811" y="7101"/>
                    <a:pt x="12809" y="7100"/>
                  </a:cubicBezTo>
                  <a:lnTo>
                    <a:pt x="12809" y="7100"/>
                  </a:lnTo>
                  <a:cubicBezTo>
                    <a:pt x="12729" y="7109"/>
                    <a:pt x="12631" y="7115"/>
                    <a:pt x="12558" y="7118"/>
                  </a:cubicBezTo>
                  <a:cubicBezTo>
                    <a:pt x="12562" y="7112"/>
                    <a:pt x="12560" y="7108"/>
                    <a:pt x="12566" y="7108"/>
                  </a:cubicBezTo>
                  <a:cubicBezTo>
                    <a:pt x="12568" y="7108"/>
                    <a:pt x="12570" y="7108"/>
                    <a:pt x="12572" y="7108"/>
                  </a:cubicBezTo>
                  <a:cubicBezTo>
                    <a:pt x="12561" y="7106"/>
                    <a:pt x="12551" y="7105"/>
                    <a:pt x="12543" y="7105"/>
                  </a:cubicBezTo>
                  <a:cubicBezTo>
                    <a:pt x="12486" y="7105"/>
                    <a:pt x="12491" y="7158"/>
                    <a:pt x="12429" y="7158"/>
                  </a:cubicBezTo>
                  <a:cubicBezTo>
                    <a:pt x="12419" y="7158"/>
                    <a:pt x="12406" y="7156"/>
                    <a:pt x="12391" y="7152"/>
                  </a:cubicBezTo>
                  <a:cubicBezTo>
                    <a:pt x="12331" y="7113"/>
                    <a:pt x="12454" y="7132"/>
                    <a:pt x="12417" y="7118"/>
                  </a:cubicBezTo>
                  <a:cubicBezTo>
                    <a:pt x="12411" y="7089"/>
                    <a:pt x="12393" y="7081"/>
                    <a:pt x="12368" y="7081"/>
                  </a:cubicBezTo>
                  <a:cubicBezTo>
                    <a:pt x="12337" y="7081"/>
                    <a:pt x="12295" y="7094"/>
                    <a:pt x="12254" y="7094"/>
                  </a:cubicBezTo>
                  <a:cubicBezTo>
                    <a:pt x="12234" y="7094"/>
                    <a:pt x="12214" y="7091"/>
                    <a:pt x="12197" y="7081"/>
                  </a:cubicBezTo>
                  <a:lnTo>
                    <a:pt x="12215" y="7076"/>
                  </a:lnTo>
                  <a:cubicBezTo>
                    <a:pt x="12204" y="7070"/>
                    <a:pt x="12191" y="7068"/>
                    <a:pt x="12178" y="7068"/>
                  </a:cubicBezTo>
                  <a:cubicBezTo>
                    <a:pt x="12125" y="7068"/>
                    <a:pt x="12057" y="7102"/>
                    <a:pt x="11983" y="7102"/>
                  </a:cubicBezTo>
                  <a:cubicBezTo>
                    <a:pt x="11979" y="7102"/>
                    <a:pt x="11975" y="7102"/>
                    <a:pt x="11972" y="7101"/>
                  </a:cubicBezTo>
                  <a:cubicBezTo>
                    <a:pt x="11972" y="7101"/>
                    <a:pt x="11976" y="7094"/>
                    <a:pt x="11972" y="7087"/>
                  </a:cubicBezTo>
                  <a:cubicBezTo>
                    <a:pt x="11904" y="7129"/>
                    <a:pt x="11777" y="7143"/>
                    <a:pt x="11682" y="7155"/>
                  </a:cubicBezTo>
                  <a:cubicBezTo>
                    <a:pt x="11712" y="7122"/>
                    <a:pt x="11726" y="7138"/>
                    <a:pt x="11707" y="7106"/>
                  </a:cubicBezTo>
                  <a:lnTo>
                    <a:pt x="11707" y="7106"/>
                  </a:lnTo>
                  <a:cubicBezTo>
                    <a:pt x="11663" y="7111"/>
                    <a:pt x="11719" y="7157"/>
                    <a:pt x="11636" y="7166"/>
                  </a:cubicBezTo>
                  <a:cubicBezTo>
                    <a:pt x="11608" y="7150"/>
                    <a:pt x="11547" y="7134"/>
                    <a:pt x="11538" y="7099"/>
                  </a:cubicBezTo>
                  <a:lnTo>
                    <a:pt x="11619" y="7097"/>
                  </a:lnTo>
                  <a:cubicBezTo>
                    <a:pt x="11606" y="7082"/>
                    <a:pt x="11589" y="7078"/>
                    <a:pt x="11573" y="7078"/>
                  </a:cubicBezTo>
                  <a:cubicBezTo>
                    <a:pt x="11542" y="7078"/>
                    <a:pt x="11509" y="7093"/>
                    <a:pt x="11483" y="7093"/>
                  </a:cubicBezTo>
                  <a:cubicBezTo>
                    <a:pt x="11479" y="7093"/>
                    <a:pt x="11476" y="7093"/>
                    <a:pt x="11473" y="7092"/>
                  </a:cubicBezTo>
                  <a:lnTo>
                    <a:pt x="11478" y="7071"/>
                  </a:lnTo>
                  <a:lnTo>
                    <a:pt x="11478" y="7071"/>
                  </a:lnTo>
                  <a:cubicBezTo>
                    <a:pt x="11360" y="7078"/>
                    <a:pt x="11355" y="7125"/>
                    <a:pt x="11232" y="7125"/>
                  </a:cubicBezTo>
                  <a:cubicBezTo>
                    <a:pt x="11229" y="7125"/>
                    <a:pt x="11226" y="7125"/>
                    <a:pt x="11223" y="7125"/>
                  </a:cubicBezTo>
                  <a:lnTo>
                    <a:pt x="11223" y="7125"/>
                  </a:lnTo>
                  <a:lnTo>
                    <a:pt x="11237" y="7138"/>
                  </a:lnTo>
                  <a:cubicBezTo>
                    <a:pt x="11218" y="7151"/>
                    <a:pt x="11205" y="7155"/>
                    <a:pt x="11195" y="7155"/>
                  </a:cubicBezTo>
                  <a:cubicBezTo>
                    <a:pt x="11174" y="7155"/>
                    <a:pt x="11164" y="7137"/>
                    <a:pt x="11141" y="7137"/>
                  </a:cubicBezTo>
                  <a:cubicBezTo>
                    <a:pt x="11133" y="7137"/>
                    <a:pt x="11122" y="7140"/>
                    <a:pt x="11107" y="7148"/>
                  </a:cubicBezTo>
                  <a:lnTo>
                    <a:pt x="11084" y="7099"/>
                  </a:lnTo>
                  <a:cubicBezTo>
                    <a:pt x="11003" y="7122"/>
                    <a:pt x="10919" y="7143"/>
                    <a:pt x="10833" y="7157"/>
                  </a:cubicBezTo>
                  <a:cubicBezTo>
                    <a:pt x="10882" y="7120"/>
                    <a:pt x="10982" y="7101"/>
                    <a:pt x="11042" y="7078"/>
                  </a:cubicBezTo>
                  <a:cubicBezTo>
                    <a:pt x="10996" y="7078"/>
                    <a:pt x="10882" y="7083"/>
                    <a:pt x="10859" y="7108"/>
                  </a:cubicBezTo>
                  <a:cubicBezTo>
                    <a:pt x="10873" y="7105"/>
                    <a:pt x="10891" y="7097"/>
                    <a:pt x="10906" y="7097"/>
                  </a:cubicBezTo>
                  <a:cubicBezTo>
                    <a:pt x="10911" y="7097"/>
                    <a:pt x="10915" y="7098"/>
                    <a:pt x="10919" y="7099"/>
                  </a:cubicBezTo>
                  <a:cubicBezTo>
                    <a:pt x="10858" y="7137"/>
                    <a:pt x="10787" y="7158"/>
                    <a:pt x="10716" y="7158"/>
                  </a:cubicBezTo>
                  <a:cubicBezTo>
                    <a:pt x="10709" y="7158"/>
                    <a:pt x="10702" y="7157"/>
                    <a:pt x="10694" y="7157"/>
                  </a:cubicBezTo>
                  <a:cubicBezTo>
                    <a:pt x="10711" y="7060"/>
                    <a:pt x="10451" y="7132"/>
                    <a:pt x="10381" y="7057"/>
                  </a:cubicBezTo>
                  <a:cubicBezTo>
                    <a:pt x="10337" y="7067"/>
                    <a:pt x="10293" y="7071"/>
                    <a:pt x="10248" y="7071"/>
                  </a:cubicBezTo>
                  <a:cubicBezTo>
                    <a:pt x="10134" y="7071"/>
                    <a:pt x="10017" y="7048"/>
                    <a:pt x="9885" y="7048"/>
                  </a:cubicBezTo>
                  <a:cubicBezTo>
                    <a:pt x="9877" y="7048"/>
                    <a:pt x="9868" y="7048"/>
                    <a:pt x="9860" y="7048"/>
                  </a:cubicBezTo>
                  <a:cubicBezTo>
                    <a:pt x="9929" y="7122"/>
                    <a:pt x="9804" y="7050"/>
                    <a:pt x="9816" y="7127"/>
                  </a:cubicBezTo>
                  <a:cubicBezTo>
                    <a:pt x="9796" y="7130"/>
                    <a:pt x="9782" y="7131"/>
                    <a:pt x="9772" y="7131"/>
                  </a:cubicBezTo>
                  <a:cubicBezTo>
                    <a:pt x="9759" y="7131"/>
                    <a:pt x="9753" y="7129"/>
                    <a:pt x="9751" y="7127"/>
                  </a:cubicBezTo>
                  <a:lnTo>
                    <a:pt x="9614" y="7081"/>
                  </a:lnTo>
                  <a:cubicBezTo>
                    <a:pt x="9582" y="7060"/>
                    <a:pt x="9658" y="7064"/>
                    <a:pt x="9653" y="7048"/>
                  </a:cubicBezTo>
                  <a:cubicBezTo>
                    <a:pt x="9556" y="7041"/>
                    <a:pt x="9612" y="7016"/>
                    <a:pt x="9547" y="6995"/>
                  </a:cubicBezTo>
                  <a:lnTo>
                    <a:pt x="9547" y="6995"/>
                  </a:lnTo>
                  <a:cubicBezTo>
                    <a:pt x="9557" y="7015"/>
                    <a:pt x="9533" y="7027"/>
                    <a:pt x="9497" y="7027"/>
                  </a:cubicBezTo>
                  <a:cubicBezTo>
                    <a:pt x="9485" y="7027"/>
                    <a:pt x="9471" y="7026"/>
                    <a:pt x="9456" y="7023"/>
                  </a:cubicBezTo>
                  <a:lnTo>
                    <a:pt x="9456" y="7023"/>
                  </a:lnTo>
                  <a:lnTo>
                    <a:pt x="9535" y="7060"/>
                  </a:lnTo>
                  <a:cubicBezTo>
                    <a:pt x="9513" y="7066"/>
                    <a:pt x="9495" y="7069"/>
                    <a:pt x="9479" y="7069"/>
                  </a:cubicBezTo>
                  <a:cubicBezTo>
                    <a:pt x="9416" y="7069"/>
                    <a:pt x="9399" y="7025"/>
                    <a:pt x="9335" y="7025"/>
                  </a:cubicBezTo>
                  <a:cubicBezTo>
                    <a:pt x="9319" y="7025"/>
                    <a:pt x="9301" y="7028"/>
                    <a:pt x="9278" y="7034"/>
                  </a:cubicBezTo>
                  <a:lnTo>
                    <a:pt x="9322" y="7011"/>
                  </a:lnTo>
                  <a:lnTo>
                    <a:pt x="9322" y="7011"/>
                  </a:lnTo>
                  <a:cubicBezTo>
                    <a:pt x="9252" y="7025"/>
                    <a:pt x="9060" y="7011"/>
                    <a:pt x="8990" y="7071"/>
                  </a:cubicBezTo>
                  <a:cubicBezTo>
                    <a:pt x="8979" y="7062"/>
                    <a:pt x="8963" y="7041"/>
                    <a:pt x="8993" y="7036"/>
                  </a:cubicBezTo>
                  <a:cubicBezTo>
                    <a:pt x="8985" y="7036"/>
                    <a:pt x="8977" y="7036"/>
                    <a:pt x="8970" y="7036"/>
                  </a:cubicBezTo>
                  <a:cubicBezTo>
                    <a:pt x="8840" y="7036"/>
                    <a:pt x="8690" y="7077"/>
                    <a:pt x="8571" y="7077"/>
                  </a:cubicBezTo>
                  <a:cubicBezTo>
                    <a:pt x="8539" y="7077"/>
                    <a:pt x="8509" y="7074"/>
                    <a:pt x="8483" y="7067"/>
                  </a:cubicBezTo>
                  <a:lnTo>
                    <a:pt x="8497" y="7046"/>
                  </a:lnTo>
                  <a:lnTo>
                    <a:pt x="8497" y="7046"/>
                  </a:lnTo>
                  <a:cubicBezTo>
                    <a:pt x="8472" y="7051"/>
                    <a:pt x="8452" y="7070"/>
                    <a:pt x="8426" y="7070"/>
                  </a:cubicBezTo>
                  <a:cubicBezTo>
                    <a:pt x="8419" y="7070"/>
                    <a:pt x="8411" y="7069"/>
                    <a:pt x="8402" y="7064"/>
                  </a:cubicBezTo>
                  <a:cubicBezTo>
                    <a:pt x="8404" y="7055"/>
                    <a:pt x="8415" y="7043"/>
                    <a:pt x="8399" y="7043"/>
                  </a:cubicBezTo>
                  <a:cubicBezTo>
                    <a:pt x="8386" y="7049"/>
                    <a:pt x="8338" y="7067"/>
                    <a:pt x="8299" y="7067"/>
                  </a:cubicBezTo>
                  <a:cubicBezTo>
                    <a:pt x="8290" y="7067"/>
                    <a:pt x="8282" y="7066"/>
                    <a:pt x="8274" y="7064"/>
                  </a:cubicBezTo>
                  <a:lnTo>
                    <a:pt x="8309" y="7043"/>
                  </a:lnTo>
                  <a:cubicBezTo>
                    <a:pt x="8287" y="7040"/>
                    <a:pt x="8266" y="7039"/>
                    <a:pt x="8247" y="7039"/>
                  </a:cubicBezTo>
                  <a:cubicBezTo>
                    <a:pt x="8120" y="7039"/>
                    <a:pt x="8038" y="7096"/>
                    <a:pt x="7917" y="7108"/>
                  </a:cubicBezTo>
                  <a:cubicBezTo>
                    <a:pt x="7917" y="7053"/>
                    <a:pt x="7787" y="7034"/>
                    <a:pt x="7722" y="7027"/>
                  </a:cubicBezTo>
                  <a:lnTo>
                    <a:pt x="7725" y="7018"/>
                  </a:lnTo>
                  <a:cubicBezTo>
                    <a:pt x="7713" y="7018"/>
                    <a:pt x="7702" y="7017"/>
                    <a:pt x="7690" y="7017"/>
                  </a:cubicBezTo>
                  <a:cubicBezTo>
                    <a:pt x="7516" y="7017"/>
                    <a:pt x="7387" y="7066"/>
                    <a:pt x="7219" y="7085"/>
                  </a:cubicBezTo>
                  <a:cubicBezTo>
                    <a:pt x="7108" y="7027"/>
                    <a:pt x="6844" y="7062"/>
                    <a:pt x="6665" y="7027"/>
                  </a:cubicBezTo>
                  <a:lnTo>
                    <a:pt x="6665" y="7027"/>
                  </a:lnTo>
                  <a:cubicBezTo>
                    <a:pt x="6693" y="7039"/>
                    <a:pt x="6661" y="7071"/>
                    <a:pt x="6630" y="7076"/>
                  </a:cubicBezTo>
                  <a:cubicBezTo>
                    <a:pt x="6626" y="7075"/>
                    <a:pt x="6621" y="7074"/>
                    <a:pt x="6616" y="7074"/>
                  </a:cubicBezTo>
                  <a:cubicBezTo>
                    <a:pt x="6590" y="7074"/>
                    <a:pt x="6558" y="7087"/>
                    <a:pt x="6539" y="7087"/>
                  </a:cubicBezTo>
                  <a:cubicBezTo>
                    <a:pt x="6526" y="7087"/>
                    <a:pt x="6519" y="7082"/>
                    <a:pt x="6521" y="7064"/>
                  </a:cubicBezTo>
                  <a:lnTo>
                    <a:pt x="6535" y="7064"/>
                  </a:lnTo>
                  <a:cubicBezTo>
                    <a:pt x="6515" y="7031"/>
                    <a:pt x="6468" y="7026"/>
                    <a:pt x="6420" y="7026"/>
                  </a:cubicBezTo>
                  <a:cubicBezTo>
                    <a:pt x="6405" y="7026"/>
                    <a:pt x="6391" y="7026"/>
                    <a:pt x="6377" y="7027"/>
                  </a:cubicBezTo>
                  <a:lnTo>
                    <a:pt x="6377" y="7027"/>
                  </a:lnTo>
                  <a:cubicBezTo>
                    <a:pt x="6435" y="6975"/>
                    <a:pt x="6489" y="6920"/>
                    <a:pt x="6540" y="6860"/>
                  </a:cubicBezTo>
                  <a:lnTo>
                    <a:pt x="6540" y="6860"/>
                  </a:lnTo>
                  <a:lnTo>
                    <a:pt x="6538" y="6900"/>
                  </a:lnTo>
                  <a:cubicBezTo>
                    <a:pt x="6596" y="6844"/>
                    <a:pt x="6538" y="6754"/>
                    <a:pt x="6589" y="6698"/>
                  </a:cubicBezTo>
                  <a:lnTo>
                    <a:pt x="6589" y="6698"/>
                  </a:lnTo>
                  <a:lnTo>
                    <a:pt x="6642" y="6719"/>
                  </a:lnTo>
                  <a:cubicBezTo>
                    <a:pt x="6744" y="6617"/>
                    <a:pt x="6879" y="6550"/>
                    <a:pt x="6943" y="6415"/>
                  </a:cubicBezTo>
                  <a:lnTo>
                    <a:pt x="6943" y="6415"/>
                  </a:lnTo>
                  <a:cubicBezTo>
                    <a:pt x="6953" y="6427"/>
                    <a:pt x="6950" y="6443"/>
                    <a:pt x="6939" y="6455"/>
                  </a:cubicBezTo>
                  <a:cubicBezTo>
                    <a:pt x="6986" y="6408"/>
                    <a:pt x="7138" y="6303"/>
                    <a:pt x="7087" y="6264"/>
                  </a:cubicBezTo>
                  <a:lnTo>
                    <a:pt x="7087" y="6264"/>
                  </a:lnTo>
                  <a:cubicBezTo>
                    <a:pt x="7089" y="6265"/>
                    <a:pt x="7091" y="6265"/>
                    <a:pt x="7092" y="6265"/>
                  </a:cubicBezTo>
                  <a:cubicBezTo>
                    <a:pt x="7130" y="6265"/>
                    <a:pt x="7191" y="6153"/>
                    <a:pt x="7226" y="6091"/>
                  </a:cubicBezTo>
                  <a:lnTo>
                    <a:pt x="7242" y="6123"/>
                  </a:lnTo>
                  <a:cubicBezTo>
                    <a:pt x="7256" y="6047"/>
                    <a:pt x="7249" y="6035"/>
                    <a:pt x="7305" y="5963"/>
                  </a:cubicBezTo>
                  <a:cubicBezTo>
                    <a:pt x="7309" y="5961"/>
                    <a:pt x="7313" y="5960"/>
                    <a:pt x="7316" y="5960"/>
                  </a:cubicBezTo>
                  <a:cubicBezTo>
                    <a:pt x="7326" y="5960"/>
                    <a:pt x="7331" y="5970"/>
                    <a:pt x="7319" y="5980"/>
                  </a:cubicBezTo>
                  <a:lnTo>
                    <a:pt x="7319" y="5980"/>
                  </a:lnTo>
                  <a:cubicBezTo>
                    <a:pt x="7371" y="5943"/>
                    <a:pt x="7331" y="5920"/>
                    <a:pt x="7402" y="5873"/>
                  </a:cubicBezTo>
                  <a:lnTo>
                    <a:pt x="7402" y="5873"/>
                  </a:lnTo>
                  <a:lnTo>
                    <a:pt x="7395" y="5910"/>
                  </a:lnTo>
                  <a:cubicBezTo>
                    <a:pt x="7449" y="5861"/>
                    <a:pt x="7437" y="5857"/>
                    <a:pt x="7446" y="5808"/>
                  </a:cubicBezTo>
                  <a:cubicBezTo>
                    <a:pt x="7467" y="5772"/>
                    <a:pt x="7532" y="5728"/>
                    <a:pt x="7567" y="5728"/>
                  </a:cubicBezTo>
                  <a:cubicBezTo>
                    <a:pt x="7573" y="5728"/>
                    <a:pt x="7577" y="5729"/>
                    <a:pt x="7581" y="5731"/>
                  </a:cubicBezTo>
                  <a:cubicBezTo>
                    <a:pt x="7576" y="5694"/>
                    <a:pt x="7593" y="5659"/>
                    <a:pt x="7623" y="5639"/>
                  </a:cubicBezTo>
                  <a:cubicBezTo>
                    <a:pt x="7634" y="5643"/>
                    <a:pt x="7630" y="5659"/>
                    <a:pt x="7625" y="5666"/>
                  </a:cubicBezTo>
                  <a:cubicBezTo>
                    <a:pt x="7729" y="5597"/>
                    <a:pt x="7727" y="5509"/>
                    <a:pt x="7810" y="5472"/>
                  </a:cubicBezTo>
                  <a:cubicBezTo>
                    <a:pt x="7816" y="5477"/>
                    <a:pt x="7822" y="5480"/>
                    <a:pt x="7829" y="5480"/>
                  </a:cubicBezTo>
                  <a:cubicBezTo>
                    <a:pt x="7831" y="5480"/>
                    <a:pt x="7834" y="5479"/>
                    <a:pt x="7836" y="5479"/>
                  </a:cubicBezTo>
                  <a:lnTo>
                    <a:pt x="7836" y="5479"/>
                  </a:lnTo>
                  <a:cubicBezTo>
                    <a:pt x="7797" y="5518"/>
                    <a:pt x="7755" y="5557"/>
                    <a:pt x="7711" y="5595"/>
                  </a:cubicBezTo>
                  <a:cubicBezTo>
                    <a:pt x="7715" y="5599"/>
                    <a:pt x="7722" y="5600"/>
                    <a:pt x="7728" y="5600"/>
                  </a:cubicBezTo>
                  <a:cubicBezTo>
                    <a:pt x="7739" y="5600"/>
                    <a:pt x="7751" y="5597"/>
                    <a:pt x="7762" y="5597"/>
                  </a:cubicBezTo>
                  <a:cubicBezTo>
                    <a:pt x="7777" y="5597"/>
                    <a:pt x="7788" y="5604"/>
                    <a:pt x="7783" y="5641"/>
                  </a:cubicBezTo>
                  <a:cubicBezTo>
                    <a:pt x="7810" y="5578"/>
                    <a:pt x="7848" y="5465"/>
                    <a:pt x="7915" y="5421"/>
                  </a:cubicBezTo>
                  <a:cubicBezTo>
                    <a:pt x="7917" y="5420"/>
                    <a:pt x="7919" y="5419"/>
                    <a:pt x="7922" y="5419"/>
                  </a:cubicBezTo>
                  <a:cubicBezTo>
                    <a:pt x="7924" y="5419"/>
                    <a:pt x="7926" y="5420"/>
                    <a:pt x="7929" y="5421"/>
                  </a:cubicBezTo>
                  <a:lnTo>
                    <a:pt x="7926" y="5428"/>
                  </a:lnTo>
                  <a:cubicBezTo>
                    <a:pt x="7940" y="5418"/>
                    <a:pt x="7950" y="5404"/>
                    <a:pt x="7956" y="5391"/>
                  </a:cubicBezTo>
                  <a:cubicBezTo>
                    <a:pt x="7975" y="5379"/>
                    <a:pt x="7994" y="5365"/>
                    <a:pt x="8007" y="5351"/>
                  </a:cubicBezTo>
                  <a:cubicBezTo>
                    <a:pt x="8010" y="5352"/>
                    <a:pt x="8012" y="5353"/>
                    <a:pt x="8014" y="5353"/>
                  </a:cubicBezTo>
                  <a:cubicBezTo>
                    <a:pt x="8041" y="5353"/>
                    <a:pt x="8084" y="5296"/>
                    <a:pt x="8112" y="5270"/>
                  </a:cubicBezTo>
                  <a:cubicBezTo>
                    <a:pt x="8089" y="5251"/>
                    <a:pt x="8112" y="5225"/>
                    <a:pt x="8090" y="5225"/>
                  </a:cubicBezTo>
                  <a:cubicBezTo>
                    <a:pt x="8085" y="5225"/>
                    <a:pt x="8079" y="5226"/>
                    <a:pt x="8070" y="5228"/>
                  </a:cubicBezTo>
                  <a:cubicBezTo>
                    <a:pt x="8076" y="5228"/>
                    <a:pt x="8070" y="5235"/>
                    <a:pt x="8057" y="5250"/>
                  </a:cubicBezTo>
                  <a:lnTo>
                    <a:pt x="8057" y="5250"/>
                  </a:lnTo>
                  <a:cubicBezTo>
                    <a:pt x="8057" y="5249"/>
                    <a:pt x="8058" y="5248"/>
                    <a:pt x="8058" y="5247"/>
                  </a:cubicBezTo>
                  <a:lnTo>
                    <a:pt x="8058" y="5247"/>
                  </a:lnTo>
                  <a:cubicBezTo>
                    <a:pt x="8054" y="5249"/>
                    <a:pt x="8047" y="5251"/>
                    <a:pt x="8042" y="5254"/>
                  </a:cubicBezTo>
                  <a:lnTo>
                    <a:pt x="8042" y="5268"/>
                  </a:lnTo>
                  <a:lnTo>
                    <a:pt x="8045" y="5265"/>
                  </a:lnTo>
                  <a:lnTo>
                    <a:pt x="8045" y="5265"/>
                  </a:lnTo>
                  <a:cubicBezTo>
                    <a:pt x="8043" y="5268"/>
                    <a:pt x="8041" y="5270"/>
                    <a:pt x="8040" y="5272"/>
                  </a:cubicBezTo>
                  <a:lnTo>
                    <a:pt x="8040" y="5268"/>
                  </a:lnTo>
                  <a:lnTo>
                    <a:pt x="7973" y="5340"/>
                  </a:lnTo>
                  <a:cubicBezTo>
                    <a:pt x="7977" y="5300"/>
                    <a:pt x="8003" y="5268"/>
                    <a:pt x="8040" y="5251"/>
                  </a:cubicBezTo>
                  <a:cubicBezTo>
                    <a:pt x="8038" y="5226"/>
                    <a:pt x="8038" y="5200"/>
                    <a:pt x="8038" y="5173"/>
                  </a:cubicBezTo>
                  <a:cubicBezTo>
                    <a:pt x="8105" y="5171"/>
                    <a:pt x="8185" y="5125"/>
                    <a:pt x="8224" y="5125"/>
                  </a:cubicBezTo>
                  <a:cubicBezTo>
                    <a:pt x="8228" y="5125"/>
                    <a:pt x="8232" y="5125"/>
                    <a:pt x="8235" y="5126"/>
                  </a:cubicBezTo>
                  <a:cubicBezTo>
                    <a:pt x="8307" y="5027"/>
                    <a:pt x="8425" y="4915"/>
                    <a:pt x="8432" y="4816"/>
                  </a:cubicBezTo>
                  <a:cubicBezTo>
                    <a:pt x="8441" y="4800"/>
                    <a:pt x="8452" y="4796"/>
                    <a:pt x="8463" y="4796"/>
                  </a:cubicBezTo>
                  <a:cubicBezTo>
                    <a:pt x="8472" y="4796"/>
                    <a:pt x="8482" y="4799"/>
                    <a:pt x="8490" y="4799"/>
                  </a:cubicBezTo>
                  <a:cubicBezTo>
                    <a:pt x="8480" y="4818"/>
                    <a:pt x="8462" y="4834"/>
                    <a:pt x="8462" y="4848"/>
                  </a:cubicBezTo>
                  <a:cubicBezTo>
                    <a:pt x="8499" y="4788"/>
                    <a:pt x="8601" y="4700"/>
                    <a:pt x="8578" y="4656"/>
                  </a:cubicBezTo>
                  <a:cubicBezTo>
                    <a:pt x="8592" y="4647"/>
                    <a:pt x="8601" y="4644"/>
                    <a:pt x="8606" y="4644"/>
                  </a:cubicBezTo>
                  <a:cubicBezTo>
                    <a:pt x="8621" y="4644"/>
                    <a:pt x="8611" y="4667"/>
                    <a:pt x="8617" y="4667"/>
                  </a:cubicBezTo>
                  <a:cubicBezTo>
                    <a:pt x="8621" y="4667"/>
                    <a:pt x="8630" y="4658"/>
                    <a:pt x="8654" y="4630"/>
                  </a:cubicBezTo>
                  <a:lnTo>
                    <a:pt x="8654" y="4651"/>
                  </a:lnTo>
                  <a:cubicBezTo>
                    <a:pt x="8866" y="4541"/>
                    <a:pt x="8839" y="4312"/>
                    <a:pt x="9067" y="4193"/>
                  </a:cubicBezTo>
                  <a:lnTo>
                    <a:pt x="9067" y="4193"/>
                  </a:lnTo>
                  <a:cubicBezTo>
                    <a:pt x="9065" y="4194"/>
                    <a:pt x="9063" y="4194"/>
                    <a:pt x="9062" y="4194"/>
                  </a:cubicBezTo>
                  <a:cubicBezTo>
                    <a:pt x="9059" y="4194"/>
                    <a:pt x="9057" y="4193"/>
                    <a:pt x="9055" y="4192"/>
                  </a:cubicBezTo>
                  <a:cubicBezTo>
                    <a:pt x="9292" y="4014"/>
                    <a:pt x="9456" y="3735"/>
                    <a:pt x="9707" y="3575"/>
                  </a:cubicBezTo>
                  <a:cubicBezTo>
                    <a:pt x="9776" y="3524"/>
                    <a:pt x="9760" y="3499"/>
                    <a:pt x="9781" y="3446"/>
                  </a:cubicBezTo>
                  <a:lnTo>
                    <a:pt x="9820" y="3459"/>
                  </a:lnTo>
                  <a:lnTo>
                    <a:pt x="9848" y="3369"/>
                  </a:lnTo>
                  <a:cubicBezTo>
                    <a:pt x="9913" y="3260"/>
                    <a:pt x="10064" y="3283"/>
                    <a:pt x="10131" y="3130"/>
                  </a:cubicBezTo>
                  <a:lnTo>
                    <a:pt x="10099" y="3128"/>
                  </a:lnTo>
                  <a:cubicBezTo>
                    <a:pt x="10137" y="3095"/>
                    <a:pt x="10196" y="3014"/>
                    <a:pt x="10219" y="3014"/>
                  </a:cubicBezTo>
                  <a:cubicBezTo>
                    <a:pt x="10222" y="3014"/>
                    <a:pt x="10224" y="3016"/>
                    <a:pt x="10226" y="3019"/>
                  </a:cubicBezTo>
                  <a:cubicBezTo>
                    <a:pt x="10228" y="3012"/>
                    <a:pt x="10221" y="2987"/>
                    <a:pt x="10247" y="2982"/>
                  </a:cubicBezTo>
                  <a:lnTo>
                    <a:pt x="10261" y="2994"/>
                  </a:lnTo>
                  <a:lnTo>
                    <a:pt x="10333" y="2873"/>
                  </a:lnTo>
                  <a:cubicBezTo>
                    <a:pt x="10351" y="2859"/>
                    <a:pt x="10364" y="2854"/>
                    <a:pt x="10373" y="2854"/>
                  </a:cubicBezTo>
                  <a:cubicBezTo>
                    <a:pt x="10394" y="2854"/>
                    <a:pt x="10400" y="2877"/>
                    <a:pt x="10421" y="2877"/>
                  </a:cubicBezTo>
                  <a:cubicBezTo>
                    <a:pt x="10435" y="2877"/>
                    <a:pt x="10455" y="2867"/>
                    <a:pt x="10490" y="2834"/>
                  </a:cubicBezTo>
                  <a:cubicBezTo>
                    <a:pt x="10524" y="2789"/>
                    <a:pt x="10562" y="2683"/>
                    <a:pt x="10541" y="2683"/>
                  </a:cubicBezTo>
                  <a:lnTo>
                    <a:pt x="10541" y="2683"/>
                  </a:lnTo>
                  <a:cubicBezTo>
                    <a:pt x="10540" y="2683"/>
                    <a:pt x="10540" y="2683"/>
                    <a:pt x="10539" y="2683"/>
                  </a:cubicBezTo>
                  <a:cubicBezTo>
                    <a:pt x="10527" y="2695"/>
                    <a:pt x="10503" y="2708"/>
                    <a:pt x="10487" y="2708"/>
                  </a:cubicBezTo>
                  <a:cubicBezTo>
                    <a:pt x="10482" y="2708"/>
                    <a:pt x="10477" y="2706"/>
                    <a:pt x="10474" y="2704"/>
                  </a:cubicBezTo>
                  <a:lnTo>
                    <a:pt x="10502" y="2660"/>
                  </a:lnTo>
                  <a:cubicBezTo>
                    <a:pt x="10477" y="2625"/>
                    <a:pt x="10463" y="2577"/>
                    <a:pt x="10411" y="2577"/>
                  </a:cubicBezTo>
                  <a:close/>
                  <a:moveTo>
                    <a:pt x="3466" y="7528"/>
                  </a:moveTo>
                  <a:lnTo>
                    <a:pt x="3434" y="7567"/>
                  </a:lnTo>
                  <a:cubicBezTo>
                    <a:pt x="3448" y="7556"/>
                    <a:pt x="3457" y="7544"/>
                    <a:pt x="3466" y="7530"/>
                  </a:cubicBezTo>
                  <a:lnTo>
                    <a:pt x="3466" y="7528"/>
                  </a:lnTo>
                  <a:close/>
                  <a:moveTo>
                    <a:pt x="3151" y="7859"/>
                  </a:moveTo>
                  <a:lnTo>
                    <a:pt x="3130" y="7890"/>
                  </a:lnTo>
                  <a:lnTo>
                    <a:pt x="3155" y="7864"/>
                  </a:lnTo>
                  <a:lnTo>
                    <a:pt x="3151" y="7859"/>
                  </a:lnTo>
                  <a:close/>
                  <a:moveTo>
                    <a:pt x="20069" y="8520"/>
                  </a:moveTo>
                  <a:lnTo>
                    <a:pt x="19937" y="8564"/>
                  </a:lnTo>
                  <a:lnTo>
                    <a:pt x="19981" y="8613"/>
                  </a:lnTo>
                  <a:lnTo>
                    <a:pt x="20069" y="8520"/>
                  </a:lnTo>
                  <a:close/>
                  <a:moveTo>
                    <a:pt x="19979" y="8884"/>
                  </a:moveTo>
                  <a:cubicBezTo>
                    <a:pt x="19965" y="8893"/>
                    <a:pt x="19972" y="8924"/>
                    <a:pt x="20021" y="8998"/>
                  </a:cubicBezTo>
                  <a:cubicBezTo>
                    <a:pt x="20002" y="8963"/>
                    <a:pt x="19986" y="8924"/>
                    <a:pt x="19979" y="8884"/>
                  </a:cubicBezTo>
                  <a:close/>
                  <a:moveTo>
                    <a:pt x="19508" y="9151"/>
                  </a:moveTo>
                  <a:cubicBezTo>
                    <a:pt x="19522" y="9172"/>
                    <a:pt x="19536" y="9188"/>
                    <a:pt x="19548" y="9202"/>
                  </a:cubicBezTo>
                  <a:lnTo>
                    <a:pt x="19508" y="9151"/>
                  </a:lnTo>
                  <a:close/>
                  <a:moveTo>
                    <a:pt x="19361" y="9354"/>
                  </a:moveTo>
                  <a:lnTo>
                    <a:pt x="19361" y="9354"/>
                  </a:lnTo>
                  <a:cubicBezTo>
                    <a:pt x="19360" y="9354"/>
                    <a:pt x="19380" y="9375"/>
                    <a:pt x="19399" y="9396"/>
                  </a:cubicBezTo>
                  <a:lnTo>
                    <a:pt x="19399" y="9396"/>
                  </a:lnTo>
                  <a:cubicBezTo>
                    <a:pt x="19399" y="9396"/>
                    <a:pt x="19398" y="9395"/>
                    <a:pt x="19397" y="9394"/>
                  </a:cubicBezTo>
                  <a:lnTo>
                    <a:pt x="19397" y="9394"/>
                  </a:lnTo>
                  <a:cubicBezTo>
                    <a:pt x="19432" y="9438"/>
                    <a:pt x="19468" y="9504"/>
                    <a:pt x="19486" y="9504"/>
                  </a:cubicBezTo>
                  <a:cubicBezTo>
                    <a:pt x="19488" y="9504"/>
                    <a:pt x="19490" y="9503"/>
                    <a:pt x="19492" y="9501"/>
                  </a:cubicBezTo>
                  <a:cubicBezTo>
                    <a:pt x="19480" y="9482"/>
                    <a:pt x="19467" y="9466"/>
                    <a:pt x="19450" y="9452"/>
                  </a:cubicBezTo>
                  <a:cubicBezTo>
                    <a:pt x="19449" y="9447"/>
                    <a:pt x="19448" y="9443"/>
                    <a:pt x="19448" y="9440"/>
                  </a:cubicBezTo>
                  <a:lnTo>
                    <a:pt x="19448" y="9440"/>
                  </a:lnTo>
                  <a:cubicBezTo>
                    <a:pt x="19448" y="9440"/>
                    <a:pt x="19449" y="9441"/>
                    <a:pt x="19450" y="9441"/>
                  </a:cubicBezTo>
                  <a:cubicBezTo>
                    <a:pt x="19450" y="9441"/>
                    <a:pt x="19450" y="9441"/>
                    <a:pt x="19450" y="9440"/>
                  </a:cubicBezTo>
                  <a:lnTo>
                    <a:pt x="19448" y="9437"/>
                  </a:lnTo>
                  <a:lnTo>
                    <a:pt x="19448" y="9437"/>
                  </a:lnTo>
                  <a:cubicBezTo>
                    <a:pt x="19448" y="9438"/>
                    <a:pt x="19448" y="9439"/>
                    <a:pt x="19448" y="9440"/>
                  </a:cubicBezTo>
                  <a:lnTo>
                    <a:pt x="19448" y="9440"/>
                  </a:lnTo>
                  <a:cubicBezTo>
                    <a:pt x="19440" y="9437"/>
                    <a:pt x="19419" y="9416"/>
                    <a:pt x="19399" y="9396"/>
                  </a:cubicBezTo>
                  <a:lnTo>
                    <a:pt x="19399" y="9396"/>
                  </a:lnTo>
                  <a:cubicBezTo>
                    <a:pt x="19399" y="9396"/>
                    <a:pt x="19399" y="9396"/>
                    <a:pt x="19399" y="9396"/>
                  </a:cubicBezTo>
                  <a:cubicBezTo>
                    <a:pt x="19399" y="9396"/>
                    <a:pt x="19399" y="9396"/>
                    <a:pt x="19399" y="9396"/>
                  </a:cubicBezTo>
                  <a:lnTo>
                    <a:pt x="19399" y="9396"/>
                  </a:lnTo>
                  <a:cubicBezTo>
                    <a:pt x="19399" y="9396"/>
                    <a:pt x="19399" y="9396"/>
                    <a:pt x="19399" y="9396"/>
                  </a:cubicBezTo>
                  <a:lnTo>
                    <a:pt x="19399" y="9396"/>
                  </a:lnTo>
                  <a:cubicBezTo>
                    <a:pt x="19395" y="9389"/>
                    <a:pt x="19388" y="9383"/>
                    <a:pt x="19383" y="9376"/>
                  </a:cubicBezTo>
                  <a:cubicBezTo>
                    <a:pt x="19368" y="9360"/>
                    <a:pt x="19361" y="9354"/>
                    <a:pt x="19361" y="9354"/>
                  </a:cubicBezTo>
                  <a:close/>
                  <a:moveTo>
                    <a:pt x="814" y="9540"/>
                  </a:moveTo>
                  <a:cubicBezTo>
                    <a:pt x="813" y="9543"/>
                    <a:pt x="812" y="9547"/>
                    <a:pt x="811" y="9550"/>
                  </a:cubicBezTo>
                  <a:lnTo>
                    <a:pt x="811" y="9550"/>
                  </a:lnTo>
                  <a:cubicBezTo>
                    <a:pt x="812" y="9546"/>
                    <a:pt x="813" y="9543"/>
                    <a:pt x="814" y="9540"/>
                  </a:cubicBezTo>
                  <a:close/>
                  <a:moveTo>
                    <a:pt x="20007" y="10020"/>
                  </a:moveTo>
                  <a:cubicBezTo>
                    <a:pt x="20007" y="10022"/>
                    <a:pt x="20007" y="10025"/>
                    <a:pt x="20007" y="10027"/>
                  </a:cubicBezTo>
                  <a:cubicBezTo>
                    <a:pt x="20010" y="10044"/>
                    <a:pt x="20012" y="10050"/>
                    <a:pt x="20012" y="10050"/>
                  </a:cubicBezTo>
                  <a:cubicBezTo>
                    <a:pt x="20012" y="10050"/>
                    <a:pt x="20009" y="10035"/>
                    <a:pt x="20007" y="10020"/>
                  </a:cubicBezTo>
                  <a:close/>
                  <a:moveTo>
                    <a:pt x="20686" y="10053"/>
                  </a:moveTo>
                  <a:cubicBezTo>
                    <a:pt x="20682" y="10068"/>
                    <a:pt x="20681" y="10075"/>
                    <a:pt x="20682" y="10075"/>
                  </a:cubicBezTo>
                  <a:cubicBezTo>
                    <a:pt x="20682" y="10075"/>
                    <a:pt x="20684" y="10069"/>
                    <a:pt x="20686" y="10062"/>
                  </a:cubicBezTo>
                  <a:lnTo>
                    <a:pt x="20686" y="10059"/>
                  </a:lnTo>
                  <a:lnTo>
                    <a:pt x="20686" y="10053"/>
                  </a:lnTo>
                  <a:close/>
                  <a:moveTo>
                    <a:pt x="20001" y="10117"/>
                  </a:moveTo>
                  <a:cubicBezTo>
                    <a:pt x="20004" y="10140"/>
                    <a:pt x="20008" y="10161"/>
                    <a:pt x="20014" y="10180"/>
                  </a:cubicBezTo>
                  <a:cubicBezTo>
                    <a:pt x="20009" y="10153"/>
                    <a:pt x="20004" y="10132"/>
                    <a:pt x="20001" y="10117"/>
                  </a:cubicBezTo>
                  <a:close/>
                  <a:moveTo>
                    <a:pt x="19742" y="10586"/>
                  </a:moveTo>
                  <a:lnTo>
                    <a:pt x="19742" y="10586"/>
                  </a:lnTo>
                  <a:cubicBezTo>
                    <a:pt x="19742" y="10586"/>
                    <a:pt x="19742" y="10587"/>
                    <a:pt x="19742" y="10587"/>
                  </a:cubicBezTo>
                  <a:lnTo>
                    <a:pt x="19742" y="10587"/>
                  </a:lnTo>
                  <a:cubicBezTo>
                    <a:pt x="19742" y="10587"/>
                    <a:pt x="19742" y="10586"/>
                    <a:pt x="19742" y="10586"/>
                  </a:cubicBezTo>
                  <a:close/>
                  <a:moveTo>
                    <a:pt x="2991" y="9482"/>
                  </a:moveTo>
                  <a:lnTo>
                    <a:pt x="2787" y="10113"/>
                  </a:lnTo>
                  <a:lnTo>
                    <a:pt x="2124" y="10113"/>
                  </a:lnTo>
                  <a:lnTo>
                    <a:pt x="2659" y="10500"/>
                  </a:lnTo>
                  <a:lnTo>
                    <a:pt x="2455" y="11130"/>
                  </a:lnTo>
                  <a:lnTo>
                    <a:pt x="2991" y="10741"/>
                  </a:lnTo>
                  <a:lnTo>
                    <a:pt x="3526" y="11130"/>
                  </a:lnTo>
                  <a:lnTo>
                    <a:pt x="3322" y="10500"/>
                  </a:lnTo>
                  <a:lnTo>
                    <a:pt x="3858" y="10113"/>
                  </a:lnTo>
                  <a:lnTo>
                    <a:pt x="3197" y="10113"/>
                  </a:lnTo>
                  <a:lnTo>
                    <a:pt x="2991" y="9482"/>
                  </a:lnTo>
                  <a:close/>
                  <a:moveTo>
                    <a:pt x="17658" y="9482"/>
                  </a:moveTo>
                  <a:lnTo>
                    <a:pt x="17454" y="10113"/>
                  </a:lnTo>
                  <a:lnTo>
                    <a:pt x="16794" y="10113"/>
                  </a:lnTo>
                  <a:lnTo>
                    <a:pt x="17329" y="10500"/>
                  </a:lnTo>
                  <a:lnTo>
                    <a:pt x="17125" y="11130"/>
                  </a:lnTo>
                  <a:lnTo>
                    <a:pt x="17661" y="10741"/>
                  </a:lnTo>
                  <a:lnTo>
                    <a:pt x="18194" y="11130"/>
                  </a:lnTo>
                  <a:lnTo>
                    <a:pt x="17990" y="10500"/>
                  </a:lnTo>
                  <a:lnTo>
                    <a:pt x="18525" y="10113"/>
                  </a:lnTo>
                  <a:lnTo>
                    <a:pt x="17865" y="10113"/>
                  </a:lnTo>
                  <a:lnTo>
                    <a:pt x="17658" y="9482"/>
                  </a:lnTo>
                  <a:close/>
                  <a:moveTo>
                    <a:pt x="18194" y="11130"/>
                  </a:moveTo>
                  <a:lnTo>
                    <a:pt x="18194" y="11130"/>
                  </a:lnTo>
                  <a:lnTo>
                    <a:pt x="18194" y="11130"/>
                  </a:lnTo>
                  <a:close/>
                  <a:moveTo>
                    <a:pt x="1208" y="11133"/>
                  </a:moveTo>
                  <a:lnTo>
                    <a:pt x="1208" y="11133"/>
                  </a:lnTo>
                  <a:cubicBezTo>
                    <a:pt x="1210" y="11138"/>
                    <a:pt x="1212" y="11143"/>
                    <a:pt x="1213" y="11148"/>
                  </a:cubicBezTo>
                  <a:lnTo>
                    <a:pt x="1213" y="11148"/>
                  </a:lnTo>
                  <a:cubicBezTo>
                    <a:pt x="1212" y="11143"/>
                    <a:pt x="1210" y="11138"/>
                    <a:pt x="1208" y="11133"/>
                  </a:cubicBezTo>
                  <a:close/>
                  <a:moveTo>
                    <a:pt x="1336" y="11390"/>
                  </a:moveTo>
                  <a:cubicBezTo>
                    <a:pt x="1335" y="11390"/>
                    <a:pt x="1336" y="11390"/>
                    <a:pt x="1336" y="11391"/>
                  </a:cubicBezTo>
                  <a:lnTo>
                    <a:pt x="1336" y="11391"/>
                  </a:lnTo>
                  <a:cubicBezTo>
                    <a:pt x="1336" y="11391"/>
                    <a:pt x="1336" y="11390"/>
                    <a:pt x="1336" y="11390"/>
                  </a:cubicBezTo>
                  <a:close/>
                  <a:moveTo>
                    <a:pt x="890" y="11496"/>
                  </a:moveTo>
                  <a:cubicBezTo>
                    <a:pt x="890" y="11497"/>
                    <a:pt x="890" y="11497"/>
                    <a:pt x="891" y="11497"/>
                  </a:cubicBezTo>
                  <a:cubicBezTo>
                    <a:pt x="890" y="11497"/>
                    <a:pt x="890" y="11497"/>
                    <a:pt x="890" y="11496"/>
                  </a:cubicBezTo>
                  <a:close/>
                  <a:moveTo>
                    <a:pt x="20955" y="11105"/>
                  </a:moveTo>
                  <a:lnTo>
                    <a:pt x="20955" y="11105"/>
                  </a:lnTo>
                  <a:cubicBezTo>
                    <a:pt x="20943" y="11128"/>
                    <a:pt x="20934" y="11151"/>
                    <a:pt x="20925" y="11177"/>
                  </a:cubicBezTo>
                  <a:cubicBezTo>
                    <a:pt x="20901" y="11290"/>
                    <a:pt x="20869" y="11402"/>
                    <a:pt x="20825" y="11508"/>
                  </a:cubicBezTo>
                  <a:cubicBezTo>
                    <a:pt x="20890" y="11395"/>
                    <a:pt x="20964" y="11256"/>
                    <a:pt x="20955" y="11105"/>
                  </a:cubicBezTo>
                  <a:close/>
                  <a:moveTo>
                    <a:pt x="731" y="11506"/>
                  </a:moveTo>
                  <a:lnTo>
                    <a:pt x="731" y="11508"/>
                  </a:lnTo>
                  <a:cubicBezTo>
                    <a:pt x="731" y="11508"/>
                    <a:pt x="731" y="11508"/>
                    <a:pt x="731" y="11508"/>
                  </a:cubicBezTo>
                  <a:lnTo>
                    <a:pt x="731" y="11508"/>
                  </a:lnTo>
                  <a:cubicBezTo>
                    <a:pt x="731" y="11508"/>
                    <a:pt x="731" y="11507"/>
                    <a:pt x="731" y="11506"/>
                  </a:cubicBezTo>
                  <a:close/>
                  <a:moveTo>
                    <a:pt x="731" y="11508"/>
                  </a:moveTo>
                  <a:lnTo>
                    <a:pt x="731" y="11508"/>
                  </a:lnTo>
                  <a:cubicBezTo>
                    <a:pt x="731" y="11515"/>
                    <a:pt x="733" y="11521"/>
                    <a:pt x="733" y="11527"/>
                  </a:cubicBezTo>
                  <a:cubicBezTo>
                    <a:pt x="760" y="11555"/>
                    <a:pt x="772" y="11566"/>
                    <a:pt x="774" y="11566"/>
                  </a:cubicBezTo>
                  <a:cubicBezTo>
                    <a:pt x="776" y="11566"/>
                    <a:pt x="757" y="11542"/>
                    <a:pt x="731" y="11508"/>
                  </a:cubicBezTo>
                  <a:close/>
                  <a:moveTo>
                    <a:pt x="19608" y="11532"/>
                  </a:moveTo>
                  <a:lnTo>
                    <a:pt x="19575" y="11571"/>
                  </a:lnTo>
                  <a:cubicBezTo>
                    <a:pt x="19587" y="11559"/>
                    <a:pt x="19599" y="11545"/>
                    <a:pt x="19608" y="11532"/>
                  </a:cubicBezTo>
                  <a:close/>
                  <a:moveTo>
                    <a:pt x="20825" y="11508"/>
                  </a:moveTo>
                  <a:lnTo>
                    <a:pt x="20825" y="11508"/>
                  </a:lnTo>
                  <a:cubicBezTo>
                    <a:pt x="20723" y="11661"/>
                    <a:pt x="20623" y="11763"/>
                    <a:pt x="20635" y="11824"/>
                  </a:cubicBezTo>
                  <a:cubicBezTo>
                    <a:pt x="20677" y="11770"/>
                    <a:pt x="20716" y="11715"/>
                    <a:pt x="20746" y="11657"/>
                  </a:cubicBezTo>
                  <a:cubicBezTo>
                    <a:pt x="20776" y="11606"/>
                    <a:pt x="20802" y="11555"/>
                    <a:pt x="20825" y="11508"/>
                  </a:cubicBezTo>
                  <a:close/>
                  <a:moveTo>
                    <a:pt x="20057" y="11828"/>
                  </a:moveTo>
                  <a:cubicBezTo>
                    <a:pt x="20051" y="11828"/>
                    <a:pt x="20028" y="11855"/>
                    <a:pt x="19974" y="11928"/>
                  </a:cubicBezTo>
                  <a:cubicBezTo>
                    <a:pt x="19976" y="11953"/>
                    <a:pt x="19898" y="12060"/>
                    <a:pt x="19915" y="12060"/>
                  </a:cubicBezTo>
                  <a:cubicBezTo>
                    <a:pt x="19922" y="12060"/>
                    <a:pt x="19943" y="12043"/>
                    <a:pt x="19988" y="12000"/>
                  </a:cubicBezTo>
                  <a:lnTo>
                    <a:pt x="19988" y="11997"/>
                  </a:lnTo>
                  <a:cubicBezTo>
                    <a:pt x="19995" y="11979"/>
                    <a:pt x="20004" y="11958"/>
                    <a:pt x="20016" y="11940"/>
                  </a:cubicBezTo>
                  <a:lnTo>
                    <a:pt x="20051" y="11858"/>
                  </a:lnTo>
                  <a:cubicBezTo>
                    <a:pt x="20057" y="11841"/>
                    <a:pt x="20061" y="11828"/>
                    <a:pt x="20057" y="11828"/>
                  </a:cubicBezTo>
                  <a:close/>
                  <a:moveTo>
                    <a:pt x="1236" y="12059"/>
                  </a:moveTo>
                  <a:cubicBezTo>
                    <a:pt x="1236" y="12059"/>
                    <a:pt x="1237" y="12060"/>
                    <a:pt x="1237" y="12061"/>
                  </a:cubicBezTo>
                  <a:lnTo>
                    <a:pt x="1237" y="12061"/>
                  </a:lnTo>
                  <a:lnTo>
                    <a:pt x="1236" y="12060"/>
                  </a:lnTo>
                  <a:lnTo>
                    <a:pt x="1236" y="12060"/>
                  </a:lnTo>
                  <a:cubicBezTo>
                    <a:pt x="1237" y="12061"/>
                    <a:pt x="1237" y="12061"/>
                    <a:pt x="1237" y="12061"/>
                  </a:cubicBezTo>
                  <a:cubicBezTo>
                    <a:pt x="1237" y="12061"/>
                    <a:pt x="1237" y="12061"/>
                    <a:pt x="1237" y="12061"/>
                  </a:cubicBezTo>
                  <a:lnTo>
                    <a:pt x="1237" y="12061"/>
                  </a:lnTo>
                  <a:lnTo>
                    <a:pt x="1238" y="12061"/>
                  </a:lnTo>
                  <a:lnTo>
                    <a:pt x="1238" y="12061"/>
                  </a:lnTo>
                  <a:cubicBezTo>
                    <a:pt x="1237" y="12060"/>
                    <a:pt x="1236" y="12059"/>
                    <a:pt x="1236" y="12059"/>
                  </a:cubicBezTo>
                  <a:close/>
                  <a:moveTo>
                    <a:pt x="20289" y="11869"/>
                  </a:moveTo>
                  <a:cubicBezTo>
                    <a:pt x="20272" y="11869"/>
                    <a:pt x="20232" y="11913"/>
                    <a:pt x="20192" y="11979"/>
                  </a:cubicBezTo>
                  <a:cubicBezTo>
                    <a:pt x="20171" y="12036"/>
                    <a:pt x="20121" y="12104"/>
                    <a:pt x="20144" y="12104"/>
                  </a:cubicBezTo>
                  <a:cubicBezTo>
                    <a:pt x="20146" y="12104"/>
                    <a:pt x="20149" y="12103"/>
                    <a:pt x="20153" y="12102"/>
                  </a:cubicBezTo>
                  <a:lnTo>
                    <a:pt x="20178" y="12067"/>
                  </a:lnTo>
                  <a:lnTo>
                    <a:pt x="20227" y="11991"/>
                  </a:lnTo>
                  <a:lnTo>
                    <a:pt x="20296" y="11879"/>
                  </a:lnTo>
                  <a:cubicBezTo>
                    <a:pt x="20296" y="11872"/>
                    <a:pt x="20293" y="11869"/>
                    <a:pt x="20289" y="11869"/>
                  </a:cubicBezTo>
                  <a:close/>
                  <a:moveTo>
                    <a:pt x="19004" y="12097"/>
                  </a:moveTo>
                  <a:cubicBezTo>
                    <a:pt x="19004" y="12097"/>
                    <a:pt x="19003" y="12097"/>
                    <a:pt x="19003" y="12097"/>
                  </a:cubicBezTo>
                  <a:cubicBezTo>
                    <a:pt x="18977" y="12123"/>
                    <a:pt x="18970" y="12137"/>
                    <a:pt x="18973" y="12141"/>
                  </a:cubicBezTo>
                  <a:cubicBezTo>
                    <a:pt x="18993" y="12117"/>
                    <a:pt x="19010" y="12097"/>
                    <a:pt x="19004" y="12097"/>
                  </a:cubicBezTo>
                  <a:close/>
                  <a:moveTo>
                    <a:pt x="18794" y="12095"/>
                  </a:moveTo>
                  <a:lnTo>
                    <a:pt x="18794" y="12095"/>
                  </a:lnTo>
                  <a:cubicBezTo>
                    <a:pt x="18750" y="12130"/>
                    <a:pt x="18713" y="12169"/>
                    <a:pt x="18678" y="12211"/>
                  </a:cubicBezTo>
                  <a:cubicBezTo>
                    <a:pt x="18720" y="12176"/>
                    <a:pt x="18757" y="12137"/>
                    <a:pt x="18794" y="12095"/>
                  </a:cubicBezTo>
                  <a:close/>
                  <a:moveTo>
                    <a:pt x="2097" y="12219"/>
                  </a:moveTo>
                  <a:cubicBezTo>
                    <a:pt x="2097" y="12219"/>
                    <a:pt x="2097" y="12220"/>
                    <a:pt x="2098" y="12220"/>
                  </a:cubicBezTo>
                  <a:lnTo>
                    <a:pt x="2098" y="12220"/>
                  </a:lnTo>
                  <a:cubicBezTo>
                    <a:pt x="2098" y="12220"/>
                    <a:pt x="2098" y="12220"/>
                    <a:pt x="2098" y="12220"/>
                  </a:cubicBezTo>
                  <a:cubicBezTo>
                    <a:pt x="2098" y="12220"/>
                    <a:pt x="2097" y="12219"/>
                    <a:pt x="2097" y="12219"/>
                  </a:cubicBezTo>
                  <a:close/>
                  <a:moveTo>
                    <a:pt x="2374" y="12218"/>
                  </a:moveTo>
                  <a:lnTo>
                    <a:pt x="2499" y="12345"/>
                  </a:lnTo>
                  <a:cubicBezTo>
                    <a:pt x="2500" y="12353"/>
                    <a:pt x="2497" y="12357"/>
                    <a:pt x="2491" y="12357"/>
                  </a:cubicBezTo>
                  <a:cubicBezTo>
                    <a:pt x="2483" y="12357"/>
                    <a:pt x="2469" y="12349"/>
                    <a:pt x="2453" y="12331"/>
                  </a:cubicBezTo>
                  <a:lnTo>
                    <a:pt x="2453" y="12331"/>
                  </a:lnTo>
                  <a:cubicBezTo>
                    <a:pt x="2454" y="12332"/>
                    <a:pt x="2456" y="12333"/>
                    <a:pt x="2456" y="12333"/>
                  </a:cubicBezTo>
                  <a:cubicBezTo>
                    <a:pt x="2465" y="12333"/>
                    <a:pt x="2409" y="12265"/>
                    <a:pt x="2374" y="12218"/>
                  </a:cubicBezTo>
                  <a:close/>
                  <a:moveTo>
                    <a:pt x="19548" y="12436"/>
                  </a:moveTo>
                  <a:lnTo>
                    <a:pt x="19483" y="12545"/>
                  </a:lnTo>
                  <a:cubicBezTo>
                    <a:pt x="19541" y="12503"/>
                    <a:pt x="19555" y="12510"/>
                    <a:pt x="19599" y="12496"/>
                  </a:cubicBezTo>
                  <a:lnTo>
                    <a:pt x="19548" y="12436"/>
                  </a:lnTo>
                  <a:close/>
                  <a:moveTo>
                    <a:pt x="1018" y="12514"/>
                  </a:moveTo>
                  <a:lnTo>
                    <a:pt x="1018" y="12514"/>
                  </a:lnTo>
                  <a:cubicBezTo>
                    <a:pt x="1087" y="12570"/>
                    <a:pt x="1100" y="12585"/>
                    <a:pt x="1090" y="12585"/>
                  </a:cubicBezTo>
                  <a:cubicBezTo>
                    <a:pt x="1084" y="12585"/>
                    <a:pt x="1068" y="12579"/>
                    <a:pt x="1053" y="12572"/>
                  </a:cubicBezTo>
                  <a:lnTo>
                    <a:pt x="1018" y="12514"/>
                  </a:lnTo>
                  <a:close/>
                  <a:moveTo>
                    <a:pt x="2752" y="12929"/>
                  </a:moveTo>
                  <a:lnTo>
                    <a:pt x="2836" y="13006"/>
                  </a:lnTo>
                  <a:lnTo>
                    <a:pt x="2845" y="13008"/>
                  </a:lnTo>
                  <a:cubicBezTo>
                    <a:pt x="2833" y="13008"/>
                    <a:pt x="2822" y="13006"/>
                    <a:pt x="2812" y="13004"/>
                  </a:cubicBezTo>
                  <a:cubicBezTo>
                    <a:pt x="2764" y="12960"/>
                    <a:pt x="2752" y="12941"/>
                    <a:pt x="2752" y="12929"/>
                  </a:cubicBezTo>
                  <a:close/>
                  <a:moveTo>
                    <a:pt x="2926" y="13036"/>
                  </a:moveTo>
                  <a:lnTo>
                    <a:pt x="2928" y="13036"/>
                  </a:lnTo>
                  <a:lnTo>
                    <a:pt x="2930" y="13039"/>
                  </a:lnTo>
                  <a:lnTo>
                    <a:pt x="2930" y="13039"/>
                  </a:lnTo>
                  <a:cubicBezTo>
                    <a:pt x="2930" y="13039"/>
                    <a:pt x="2929" y="13039"/>
                    <a:pt x="2928" y="13038"/>
                  </a:cubicBezTo>
                  <a:cubicBezTo>
                    <a:pt x="2928" y="13037"/>
                    <a:pt x="2927" y="13036"/>
                    <a:pt x="2926" y="13036"/>
                  </a:cubicBezTo>
                  <a:close/>
                  <a:moveTo>
                    <a:pt x="2993" y="13108"/>
                  </a:moveTo>
                  <a:lnTo>
                    <a:pt x="2993" y="13108"/>
                  </a:lnTo>
                  <a:cubicBezTo>
                    <a:pt x="2994" y="13109"/>
                    <a:pt x="2994" y="13109"/>
                    <a:pt x="2995" y="13110"/>
                  </a:cubicBezTo>
                  <a:lnTo>
                    <a:pt x="2995" y="13110"/>
                  </a:lnTo>
                  <a:cubicBezTo>
                    <a:pt x="2994" y="13110"/>
                    <a:pt x="2994" y="13109"/>
                    <a:pt x="2993" y="13108"/>
                  </a:cubicBezTo>
                  <a:close/>
                  <a:moveTo>
                    <a:pt x="18196" y="12980"/>
                  </a:moveTo>
                  <a:lnTo>
                    <a:pt x="18110" y="13078"/>
                  </a:lnTo>
                  <a:lnTo>
                    <a:pt x="18080" y="13113"/>
                  </a:lnTo>
                  <a:lnTo>
                    <a:pt x="18196" y="12980"/>
                  </a:lnTo>
                  <a:close/>
                  <a:moveTo>
                    <a:pt x="19474" y="13145"/>
                  </a:moveTo>
                  <a:cubicBezTo>
                    <a:pt x="19475" y="13145"/>
                    <a:pt x="19439" y="13173"/>
                    <a:pt x="19390" y="13212"/>
                  </a:cubicBezTo>
                  <a:cubicBezTo>
                    <a:pt x="19392" y="13210"/>
                    <a:pt x="19392" y="13208"/>
                    <a:pt x="19392" y="13205"/>
                  </a:cubicBezTo>
                  <a:cubicBezTo>
                    <a:pt x="19449" y="13162"/>
                    <a:pt x="19473" y="13145"/>
                    <a:pt x="19474" y="13145"/>
                  </a:cubicBezTo>
                  <a:close/>
                  <a:moveTo>
                    <a:pt x="7674" y="13393"/>
                  </a:moveTo>
                  <a:lnTo>
                    <a:pt x="7671" y="13395"/>
                  </a:lnTo>
                  <a:cubicBezTo>
                    <a:pt x="7678" y="13395"/>
                    <a:pt x="7685" y="13395"/>
                    <a:pt x="7692" y="13394"/>
                  </a:cubicBezTo>
                  <a:lnTo>
                    <a:pt x="7692" y="13394"/>
                  </a:lnTo>
                  <a:lnTo>
                    <a:pt x="7762" y="13400"/>
                  </a:lnTo>
                  <a:cubicBezTo>
                    <a:pt x="7740" y="13397"/>
                    <a:pt x="7718" y="13394"/>
                    <a:pt x="7696" y="13394"/>
                  </a:cubicBezTo>
                  <a:cubicBezTo>
                    <a:pt x="7694" y="13394"/>
                    <a:pt x="7693" y="13394"/>
                    <a:pt x="7692" y="13394"/>
                  </a:cubicBezTo>
                  <a:lnTo>
                    <a:pt x="7692" y="13394"/>
                  </a:lnTo>
                  <a:lnTo>
                    <a:pt x="7674" y="13393"/>
                  </a:lnTo>
                  <a:close/>
                  <a:moveTo>
                    <a:pt x="8441" y="13400"/>
                  </a:moveTo>
                  <a:cubicBezTo>
                    <a:pt x="8437" y="13401"/>
                    <a:pt x="8431" y="13403"/>
                    <a:pt x="8426" y="13404"/>
                  </a:cubicBezTo>
                  <a:lnTo>
                    <a:pt x="8426" y="13404"/>
                  </a:lnTo>
                  <a:cubicBezTo>
                    <a:pt x="8432" y="13403"/>
                    <a:pt x="8437" y="13402"/>
                    <a:pt x="8441" y="13400"/>
                  </a:cubicBezTo>
                  <a:close/>
                  <a:moveTo>
                    <a:pt x="8026" y="13393"/>
                  </a:moveTo>
                  <a:cubicBezTo>
                    <a:pt x="8040" y="13405"/>
                    <a:pt x="8056" y="13414"/>
                    <a:pt x="8075" y="13419"/>
                  </a:cubicBezTo>
                  <a:cubicBezTo>
                    <a:pt x="8079" y="13416"/>
                    <a:pt x="8082" y="13412"/>
                    <a:pt x="8086" y="13409"/>
                  </a:cubicBezTo>
                  <a:lnTo>
                    <a:pt x="8026" y="13393"/>
                  </a:lnTo>
                  <a:close/>
                  <a:moveTo>
                    <a:pt x="15021" y="13422"/>
                  </a:moveTo>
                  <a:cubicBezTo>
                    <a:pt x="15016" y="13422"/>
                    <a:pt x="15010" y="13424"/>
                    <a:pt x="15006" y="13428"/>
                  </a:cubicBezTo>
                  <a:lnTo>
                    <a:pt x="15027" y="13423"/>
                  </a:lnTo>
                  <a:cubicBezTo>
                    <a:pt x="15025" y="13423"/>
                    <a:pt x="15023" y="13422"/>
                    <a:pt x="15021" y="13422"/>
                  </a:cubicBezTo>
                  <a:close/>
                  <a:moveTo>
                    <a:pt x="6085" y="13431"/>
                  </a:moveTo>
                  <a:cubicBezTo>
                    <a:pt x="6082" y="13431"/>
                    <a:pt x="6071" y="13433"/>
                    <a:pt x="6060" y="13437"/>
                  </a:cubicBezTo>
                  <a:lnTo>
                    <a:pt x="6072" y="13437"/>
                  </a:lnTo>
                  <a:cubicBezTo>
                    <a:pt x="6085" y="13433"/>
                    <a:pt x="6088" y="13431"/>
                    <a:pt x="6085" y="13431"/>
                  </a:cubicBezTo>
                  <a:close/>
                  <a:moveTo>
                    <a:pt x="13933" y="13435"/>
                  </a:moveTo>
                  <a:cubicBezTo>
                    <a:pt x="13916" y="13451"/>
                    <a:pt x="13939" y="13453"/>
                    <a:pt x="13944" y="13460"/>
                  </a:cubicBezTo>
                  <a:lnTo>
                    <a:pt x="13944" y="13460"/>
                  </a:lnTo>
                  <a:lnTo>
                    <a:pt x="13933" y="13435"/>
                  </a:lnTo>
                  <a:close/>
                  <a:moveTo>
                    <a:pt x="6030" y="13460"/>
                  </a:moveTo>
                  <a:cubicBezTo>
                    <a:pt x="6030" y="13460"/>
                    <a:pt x="6030" y="13460"/>
                    <a:pt x="6030" y="13460"/>
                  </a:cubicBezTo>
                  <a:cubicBezTo>
                    <a:pt x="6030" y="13460"/>
                    <a:pt x="6030" y="13460"/>
                    <a:pt x="6030" y="13460"/>
                  </a:cubicBezTo>
                  <a:lnTo>
                    <a:pt x="6030" y="13460"/>
                  </a:lnTo>
                  <a:cubicBezTo>
                    <a:pt x="6030" y="13460"/>
                    <a:pt x="6030" y="13460"/>
                    <a:pt x="6030" y="13460"/>
                  </a:cubicBezTo>
                  <a:close/>
                  <a:moveTo>
                    <a:pt x="13944" y="13460"/>
                  </a:moveTo>
                  <a:lnTo>
                    <a:pt x="13945" y="13462"/>
                  </a:lnTo>
                  <a:lnTo>
                    <a:pt x="13945" y="13462"/>
                  </a:lnTo>
                  <a:cubicBezTo>
                    <a:pt x="13945" y="13461"/>
                    <a:pt x="13945" y="13461"/>
                    <a:pt x="13944" y="13460"/>
                  </a:cubicBezTo>
                  <a:close/>
                  <a:moveTo>
                    <a:pt x="6023" y="13444"/>
                  </a:moveTo>
                  <a:cubicBezTo>
                    <a:pt x="6007" y="13444"/>
                    <a:pt x="5995" y="13446"/>
                    <a:pt x="5998" y="13463"/>
                  </a:cubicBezTo>
                  <a:lnTo>
                    <a:pt x="6025" y="13456"/>
                  </a:lnTo>
                  <a:lnTo>
                    <a:pt x="6025" y="13456"/>
                  </a:lnTo>
                  <a:cubicBezTo>
                    <a:pt x="6027" y="13457"/>
                    <a:pt x="6029" y="13458"/>
                    <a:pt x="6030" y="13460"/>
                  </a:cubicBezTo>
                  <a:lnTo>
                    <a:pt x="6030" y="13460"/>
                  </a:lnTo>
                  <a:cubicBezTo>
                    <a:pt x="6031" y="13453"/>
                    <a:pt x="6047" y="13449"/>
                    <a:pt x="6060" y="13444"/>
                  </a:cubicBezTo>
                  <a:lnTo>
                    <a:pt x="6060" y="13444"/>
                  </a:lnTo>
                  <a:cubicBezTo>
                    <a:pt x="6057" y="13444"/>
                    <a:pt x="6054" y="13444"/>
                    <a:pt x="6051" y="13444"/>
                  </a:cubicBezTo>
                  <a:cubicBezTo>
                    <a:pt x="6042" y="13444"/>
                    <a:pt x="6032" y="13444"/>
                    <a:pt x="6023" y="13444"/>
                  </a:cubicBezTo>
                  <a:close/>
                  <a:moveTo>
                    <a:pt x="17498" y="13368"/>
                  </a:moveTo>
                  <a:lnTo>
                    <a:pt x="17410" y="13426"/>
                  </a:lnTo>
                  <a:lnTo>
                    <a:pt x="17396" y="13479"/>
                  </a:lnTo>
                  <a:lnTo>
                    <a:pt x="17498" y="13368"/>
                  </a:lnTo>
                  <a:close/>
                  <a:moveTo>
                    <a:pt x="6271" y="13627"/>
                  </a:moveTo>
                  <a:cubicBezTo>
                    <a:pt x="6277" y="13630"/>
                    <a:pt x="6282" y="13633"/>
                    <a:pt x="6281" y="13633"/>
                  </a:cubicBezTo>
                  <a:cubicBezTo>
                    <a:pt x="6280" y="13633"/>
                    <a:pt x="6277" y="13632"/>
                    <a:pt x="6271" y="13630"/>
                  </a:cubicBezTo>
                  <a:lnTo>
                    <a:pt x="6271" y="13627"/>
                  </a:lnTo>
                  <a:close/>
                  <a:moveTo>
                    <a:pt x="7745" y="13650"/>
                  </a:moveTo>
                  <a:cubicBezTo>
                    <a:pt x="7744" y="13651"/>
                    <a:pt x="7743" y="13652"/>
                    <a:pt x="7743" y="13653"/>
                  </a:cubicBezTo>
                  <a:cubicBezTo>
                    <a:pt x="7743" y="13653"/>
                    <a:pt x="7744" y="13652"/>
                    <a:pt x="7745" y="13650"/>
                  </a:cubicBezTo>
                  <a:close/>
                  <a:moveTo>
                    <a:pt x="6132" y="13653"/>
                  </a:moveTo>
                  <a:cubicBezTo>
                    <a:pt x="6130" y="13654"/>
                    <a:pt x="6127" y="13654"/>
                    <a:pt x="6125" y="13655"/>
                  </a:cubicBezTo>
                  <a:lnTo>
                    <a:pt x="6125" y="13655"/>
                  </a:lnTo>
                  <a:cubicBezTo>
                    <a:pt x="6127" y="13654"/>
                    <a:pt x="6129" y="13653"/>
                    <a:pt x="6132" y="13653"/>
                  </a:cubicBezTo>
                  <a:close/>
                  <a:moveTo>
                    <a:pt x="8191" y="13665"/>
                  </a:moveTo>
                  <a:lnTo>
                    <a:pt x="8179" y="13667"/>
                  </a:lnTo>
                  <a:lnTo>
                    <a:pt x="8207" y="13671"/>
                  </a:lnTo>
                  <a:cubicBezTo>
                    <a:pt x="8206" y="13670"/>
                    <a:pt x="8205" y="13669"/>
                    <a:pt x="8203" y="13668"/>
                  </a:cubicBezTo>
                  <a:lnTo>
                    <a:pt x="8203" y="13668"/>
                  </a:lnTo>
                  <a:cubicBezTo>
                    <a:pt x="8201" y="13669"/>
                    <a:pt x="8199" y="13669"/>
                    <a:pt x="8198" y="13669"/>
                  </a:cubicBezTo>
                  <a:cubicBezTo>
                    <a:pt x="8195" y="13668"/>
                    <a:pt x="8193" y="13666"/>
                    <a:pt x="8191" y="13665"/>
                  </a:cubicBezTo>
                  <a:close/>
                  <a:moveTo>
                    <a:pt x="7685" y="13672"/>
                  </a:moveTo>
                  <a:lnTo>
                    <a:pt x="7685" y="13672"/>
                  </a:lnTo>
                  <a:cubicBezTo>
                    <a:pt x="7684" y="13673"/>
                    <a:pt x="7684" y="13674"/>
                    <a:pt x="7683" y="13674"/>
                  </a:cubicBezTo>
                  <a:lnTo>
                    <a:pt x="7683" y="13674"/>
                  </a:lnTo>
                  <a:cubicBezTo>
                    <a:pt x="7684" y="13674"/>
                    <a:pt x="7686" y="13674"/>
                    <a:pt x="7688" y="13674"/>
                  </a:cubicBezTo>
                  <a:cubicBezTo>
                    <a:pt x="7687" y="13673"/>
                    <a:pt x="7686" y="13672"/>
                    <a:pt x="7685" y="13672"/>
                  </a:cubicBezTo>
                  <a:close/>
                  <a:moveTo>
                    <a:pt x="15266" y="13499"/>
                  </a:moveTo>
                  <a:lnTo>
                    <a:pt x="15147" y="13676"/>
                  </a:lnTo>
                  <a:lnTo>
                    <a:pt x="15396" y="13537"/>
                  </a:lnTo>
                  <a:lnTo>
                    <a:pt x="15266" y="13499"/>
                  </a:lnTo>
                  <a:close/>
                  <a:moveTo>
                    <a:pt x="6081" y="13671"/>
                  </a:moveTo>
                  <a:cubicBezTo>
                    <a:pt x="6090" y="13671"/>
                    <a:pt x="6097" y="13674"/>
                    <a:pt x="6107" y="13676"/>
                  </a:cubicBezTo>
                  <a:lnTo>
                    <a:pt x="6081" y="13671"/>
                  </a:lnTo>
                  <a:close/>
                  <a:moveTo>
                    <a:pt x="7648" y="13671"/>
                  </a:moveTo>
                  <a:lnTo>
                    <a:pt x="7648" y="13674"/>
                  </a:lnTo>
                  <a:cubicBezTo>
                    <a:pt x="7652" y="13675"/>
                    <a:pt x="7656" y="13676"/>
                    <a:pt x="7660" y="13676"/>
                  </a:cubicBezTo>
                  <a:cubicBezTo>
                    <a:pt x="7663" y="13676"/>
                    <a:pt x="7666" y="13676"/>
                    <a:pt x="7668" y="13675"/>
                  </a:cubicBezTo>
                  <a:lnTo>
                    <a:pt x="7668" y="13675"/>
                  </a:lnTo>
                  <a:cubicBezTo>
                    <a:pt x="7669" y="13675"/>
                    <a:pt x="7670" y="13675"/>
                    <a:pt x="7671" y="13675"/>
                  </a:cubicBezTo>
                  <a:cubicBezTo>
                    <a:pt x="7674" y="13675"/>
                    <a:pt x="7676" y="13675"/>
                    <a:pt x="7679" y="13675"/>
                  </a:cubicBezTo>
                  <a:lnTo>
                    <a:pt x="7679" y="13675"/>
                  </a:lnTo>
                  <a:cubicBezTo>
                    <a:pt x="7679" y="13675"/>
                    <a:pt x="7680" y="13675"/>
                    <a:pt x="7681" y="13676"/>
                  </a:cubicBezTo>
                  <a:cubicBezTo>
                    <a:pt x="7681" y="13675"/>
                    <a:pt x="7682" y="13675"/>
                    <a:pt x="7683" y="13674"/>
                  </a:cubicBezTo>
                  <a:lnTo>
                    <a:pt x="7683" y="13674"/>
                  </a:lnTo>
                  <a:cubicBezTo>
                    <a:pt x="7681" y="13674"/>
                    <a:pt x="7680" y="13675"/>
                    <a:pt x="7679" y="13675"/>
                  </a:cubicBezTo>
                  <a:lnTo>
                    <a:pt x="7679" y="13675"/>
                  </a:lnTo>
                  <a:cubicBezTo>
                    <a:pt x="7677" y="13674"/>
                    <a:pt x="7676" y="13673"/>
                    <a:pt x="7674" y="13673"/>
                  </a:cubicBezTo>
                  <a:lnTo>
                    <a:pt x="7674" y="13673"/>
                  </a:lnTo>
                  <a:cubicBezTo>
                    <a:pt x="7672" y="13674"/>
                    <a:pt x="7670" y="13674"/>
                    <a:pt x="7668" y="13675"/>
                  </a:cubicBezTo>
                  <a:lnTo>
                    <a:pt x="7668" y="13675"/>
                  </a:lnTo>
                  <a:cubicBezTo>
                    <a:pt x="7662" y="13675"/>
                    <a:pt x="7655" y="13674"/>
                    <a:pt x="7648" y="13671"/>
                  </a:cubicBezTo>
                  <a:close/>
                  <a:moveTo>
                    <a:pt x="9778" y="13663"/>
                  </a:moveTo>
                  <a:cubicBezTo>
                    <a:pt x="9775" y="13663"/>
                    <a:pt x="9772" y="13664"/>
                    <a:pt x="9769" y="13664"/>
                  </a:cubicBezTo>
                  <a:lnTo>
                    <a:pt x="9767" y="13664"/>
                  </a:lnTo>
                  <a:cubicBezTo>
                    <a:pt x="9782" y="13678"/>
                    <a:pt x="9803" y="13685"/>
                    <a:pt x="9823" y="13685"/>
                  </a:cubicBezTo>
                  <a:cubicBezTo>
                    <a:pt x="9837" y="13685"/>
                    <a:pt x="9850" y="13682"/>
                    <a:pt x="9862" y="13676"/>
                  </a:cubicBezTo>
                  <a:cubicBezTo>
                    <a:pt x="9830" y="13674"/>
                    <a:pt x="9798" y="13663"/>
                    <a:pt x="9778" y="13663"/>
                  </a:cubicBezTo>
                  <a:close/>
                  <a:moveTo>
                    <a:pt x="8096" y="13664"/>
                  </a:moveTo>
                  <a:cubicBezTo>
                    <a:pt x="8071" y="13670"/>
                    <a:pt x="8063" y="13706"/>
                    <a:pt x="8093" y="13706"/>
                  </a:cubicBezTo>
                  <a:cubicBezTo>
                    <a:pt x="8097" y="13706"/>
                    <a:pt x="8102" y="13705"/>
                    <a:pt x="8107" y="13704"/>
                  </a:cubicBezTo>
                  <a:lnTo>
                    <a:pt x="8096" y="13664"/>
                  </a:lnTo>
                  <a:close/>
                  <a:moveTo>
                    <a:pt x="14707" y="13690"/>
                  </a:moveTo>
                  <a:cubicBezTo>
                    <a:pt x="14715" y="13693"/>
                    <a:pt x="14723" y="13696"/>
                    <a:pt x="14731" y="13698"/>
                  </a:cubicBezTo>
                  <a:lnTo>
                    <a:pt x="14731" y="13698"/>
                  </a:lnTo>
                  <a:cubicBezTo>
                    <a:pt x="14729" y="13702"/>
                    <a:pt x="14727" y="13706"/>
                    <a:pt x="14726" y="13711"/>
                  </a:cubicBezTo>
                  <a:lnTo>
                    <a:pt x="14707" y="13690"/>
                  </a:lnTo>
                  <a:close/>
                  <a:moveTo>
                    <a:pt x="14672" y="13674"/>
                  </a:moveTo>
                  <a:cubicBezTo>
                    <a:pt x="14680" y="13678"/>
                    <a:pt x="14688" y="13682"/>
                    <a:pt x="14697" y="13686"/>
                  </a:cubicBezTo>
                  <a:lnTo>
                    <a:pt x="14697" y="13686"/>
                  </a:lnTo>
                  <a:cubicBezTo>
                    <a:pt x="14686" y="13695"/>
                    <a:pt x="14676" y="13704"/>
                    <a:pt x="14666" y="13713"/>
                  </a:cubicBezTo>
                  <a:lnTo>
                    <a:pt x="14666" y="13713"/>
                  </a:lnTo>
                  <a:lnTo>
                    <a:pt x="14672" y="13674"/>
                  </a:lnTo>
                  <a:close/>
                  <a:moveTo>
                    <a:pt x="14749" y="13727"/>
                  </a:moveTo>
                  <a:lnTo>
                    <a:pt x="14779" y="13729"/>
                  </a:lnTo>
                  <a:lnTo>
                    <a:pt x="14716" y="13741"/>
                  </a:lnTo>
                  <a:lnTo>
                    <a:pt x="14749" y="13727"/>
                  </a:lnTo>
                  <a:close/>
                  <a:moveTo>
                    <a:pt x="6210" y="13664"/>
                  </a:moveTo>
                  <a:cubicBezTo>
                    <a:pt x="6216" y="13666"/>
                    <a:pt x="6223" y="13669"/>
                    <a:pt x="6230" y="13671"/>
                  </a:cubicBezTo>
                  <a:lnTo>
                    <a:pt x="6230" y="13671"/>
                  </a:lnTo>
                  <a:cubicBezTo>
                    <a:pt x="6240" y="13681"/>
                    <a:pt x="6246" y="13685"/>
                    <a:pt x="6250" y="13685"/>
                  </a:cubicBezTo>
                  <a:cubicBezTo>
                    <a:pt x="6254" y="13685"/>
                    <a:pt x="6256" y="13682"/>
                    <a:pt x="6257" y="13678"/>
                  </a:cubicBezTo>
                  <a:lnTo>
                    <a:pt x="6257" y="13678"/>
                  </a:lnTo>
                  <a:cubicBezTo>
                    <a:pt x="6267" y="13680"/>
                    <a:pt x="6277" y="13681"/>
                    <a:pt x="6288" y="13681"/>
                  </a:cubicBezTo>
                  <a:cubicBezTo>
                    <a:pt x="6293" y="13681"/>
                    <a:pt x="6299" y="13681"/>
                    <a:pt x="6305" y="13680"/>
                  </a:cubicBezTo>
                  <a:lnTo>
                    <a:pt x="6305" y="13680"/>
                  </a:lnTo>
                  <a:cubicBezTo>
                    <a:pt x="6305" y="13680"/>
                    <a:pt x="6306" y="13680"/>
                    <a:pt x="6306" y="13681"/>
                  </a:cubicBezTo>
                  <a:cubicBezTo>
                    <a:pt x="6306" y="13680"/>
                    <a:pt x="6305" y="13680"/>
                    <a:pt x="6305" y="13680"/>
                  </a:cubicBezTo>
                  <a:lnTo>
                    <a:pt x="6305" y="13680"/>
                  </a:lnTo>
                  <a:cubicBezTo>
                    <a:pt x="6305" y="13680"/>
                    <a:pt x="6305" y="13680"/>
                    <a:pt x="6305" y="13680"/>
                  </a:cubicBezTo>
                  <a:lnTo>
                    <a:pt x="6305" y="13680"/>
                  </a:lnTo>
                  <a:cubicBezTo>
                    <a:pt x="6299" y="13676"/>
                    <a:pt x="6293" y="13671"/>
                    <a:pt x="6287" y="13666"/>
                  </a:cubicBezTo>
                  <a:lnTo>
                    <a:pt x="6287" y="13666"/>
                  </a:lnTo>
                  <a:cubicBezTo>
                    <a:pt x="6292" y="13669"/>
                    <a:pt x="6298" y="13673"/>
                    <a:pt x="6305" y="13680"/>
                  </a:cubicBezTo>
                  <a:lnTo>
                    <a:pt x="6305" y="13680"/>
                  </a:lnTo>
                  <a:cubicBezTo>
                    <a:pt x="6311" y="13679"/>
                    <a:pt x="6316" y="13678"/>
                    <a:pt x="6322" y="13676"/>
                  </a:cubicBezTo>
                  <a:cubicBezTo>
                    <a:pt x="6356" y="13692"/>
                    <a:pt x="6325" y="13717"/>
                    <a:pt x="6356" y="13726"/>
                  </a:cubicBezTo>
                  <a:lnTo>
                    <a:pt x="6356" y="13726"/>
                  </a:lnTo>
                  <a:cubicBezTo>
                    <a:pt x="6335" y="13729"/>
                    <a:pt x="6336" y="13762"/>
                    <a:pt x="6307" y="13762"/>
                  </a:cubicBezTo>
                  <a:cubicBezTo>
                    <a:pt x="6301" y="13762"/>
                    <a:pt x="6294" y="13760"/>
                    <a:pt x="6285" y="13757"/>
                  </a:cubicBezTo>
                  <a:cubicBezTo>
                    <a:pt x="6273" y="13725"/>
                    <a:pt x="6211" y="13696"/>
                    <a:pt x="6210" y="13664"/>
                  </a:cubicBezTo>
                  <a:close/>
                  <a:moveTo>
                    <a:pt x="6444" y="13783"/>
                  </a:moveTo>
                  <a:cubicBezTo>
                    <a:pt x="6445" y="13783"/>
                    <a:pt x="6446" y="13784"/>
                    <a:pt x="6447" y="13785"/>
                  </a:cubicBezTo>
                  <a:lnTo>
                    <a:pt x="6444" y="13783"/>
                  </a:lnTo>
                  <a:close/>
                  <a:moveTo>
                    <a:pt x="15036" y="13789"/>
                  </a:moveTo>
                  <a:lnTo>
                    <a:pt x="15034" y="13796"/>
                  </a:lnTo>
                  <a:lnTo>
                    <a:pt x="15032" y="13794"/>
                  </a:lnTo>
                  <a:lnTo>
                    <a:pt x="15029" y="13803"/>
                  </a:lnTo>
                  <a:lnTo>
                    <a:pt x="15041" y="13794"/>
                  </a:lnTo>
                  <a:lnTo>
                    <a:pt x="15036" y="13789"/>
                  </a:lnTo>
                  <a:close/>
                  <a:moveTo>
                    <a:pt x="18964" y="13651"/>
                  </a:moveTo>
                  <a:cubicBezTo>
                    <a:pt x="18954" y="13651"/>
                    <a:pt x="18925" y="13677"/>
                    <a:pt x="18866" y="13748"/>
                  </a:cubicBezTo>
                  <a:lnTo>
                    <a:pt x="18866" y="13745"/>
                  </a:lnTo>
                  <a:lnTo>
                    <a:pt x="18866" y="13745"/>
                  </a:lnTo>
                  <a:cubicBezTo>
                    <a:pt x="18808" y="13787"/>
                    <a:pt x="18880" y="13824"/>
                    <a:pt x="18836" y="13836"/>
                  </a:cubicBezTo>
                  <a:cubicBezTo>
                    <a:pt x="18835" y="13846"/>
                    <a:pt x="18837" y="13851"/>
                    <a:pt x="18842" y="13851"/>
                  </a:cubicBezTo>
                  <a:cubicBezTo>
                    <a:pt x="18870" y="13851"/>
                    <a:pt x="18991" y="13651"/>
                    <a:pt x="18964" y="13651"/>
                  </a:cubicBezTo>
                  <a:close/>
                  <a:moveTo>
                    <a:pt x="6232" y="13989"/>
                  </a:moveTo>
                  <a:cubicBezTo>
                    <a:pt x="6233" y="13990"/>
                    <a:pt x="6234" y="13991"/>
                    <a:pt x="6236" y="13992"/>
                  </a:cubicBezTo>
                  <a:lnTo>
                    <a:pt x="6236" y="13992"/>
                  </a:lnTo>
                  <a:cubicBezTo>
                    <a:pt x="6234" y="13991"/>
                    <a:pt x="6233" y="13990"/>
                    <a:pt x="6232" y="13989"/>
                  </a:cubicBezTo>
                  <a:close/>
                  <a:moveTo>
                    <a:pt x="18762" y="13903"/>
                  </a:moveTo>
                  <a:cubicBezTo>
                    <a:pt x="18722" y="13945"/>
                    <a:pt x="18685" y="13980"/>
                    <a:pt x="18646" y="14012"/>
                  </a:cubicBezTo>
                  <a:cubicBezTo>
                    <a:pt x="18657" y="14004"/>
                    <a:pt x="18665" y="13999"/>
                    <a:pt x="18667" y="13999"/>
                  </a:cubicBezTo>
                  <a:lnTo>
                    <a:pt x="18667" y="13999"/>
                  </a:lnTo>
                  <a:cubicBezTo>
                    <a:pt x="18668" y="13999"/>
                    <a:pt x="18668" y="14001"/>
                    <a:pt x="18667" y="14003"/>
                  </a:cubicBezTo>
                  <a:cubicBezTo>
                    <a:pt x="18688" y="13982"/>
                    <a:pt x="18715" y="13954"/>
                    <a:pt x="18762" y="13905"/>
                  </a:cubicBezTo>
                  <a:lnTo>
                    <a:pt x="18762" y="13903"/>
                  </a:lnTo>
                  <a:close/>
                  <a:moveTo>
                    <a:pt x="18669" y="14003"/>
                  </a:moveTo>
                  <a:cubicBezTo>
                    <a:pt x="18644" y="14030"/>
                    <a:pt x="18637" y="14039"/>
                    <a:pt x="18638" y="14039"/>
                  </a:cubicBezTo>
                  <a:cubicBezTo>
                    <a:pt x="18639" y="14039"/>
                    <a:pt x="18665" y="14013"/>
                    <a:pt x="18669" y="14003"/>
                  </a:cubicBezTo>
                  <a:close/>
                  <a:moveTo>
                    <a:pt x="18646" y="14012"/>
                  </a:moveTo>
                  <a:cubicBezTo>
                    <a:pt x="18632" y="14022"/>
                    <a:pt x="18607" y="14043"/>
                    <a:pt x="18566" y="14075"/>
                  </a:cubicBezTo>
                  <a:lnTo>
                    <a:pt x="18566" y="14075"/>
                  </a:lnTo>
                  <a:cubicBezTo>
                    <a:pt x="18592" y="14057"/>
                    <a:pt x="18618" y="14036"/>
                    <a:pt x="18646" y="14012"/>
                  </a:cubicBezTo>
                  <a:close/>
                  <a:moveTo>
                    <a:pt x="18566" y="14075"/>
                  </a:moveTo>
                  <a:cubicBezTo>
                    <a:pt x="18560" y="14080"/>
                    <a:pt x="18553" y="14084"/>
                    <a:pt x="18546" y="14089"/>
                  </a:cubicBezTo>
                  <a:lnTo>
                    <a:pt x="18546" y="14091"/>
                  </a:lnTo>
                  <a:cubicBezTo>
                    <a:pt x="18553" y="14085"/>
                    <a:pt x="18560" y="14080"/>
                    <a:pt x="18566" y="14075"/>
                  </a:cubicBezTo>
                  <a:close/>
                  <a:moveTo>
                    <a:pt x="6665" y="14084"/>
                  </a:moveTo>
                  <a:lnTo>
                    <a:pt x="6677" y="14100"/>
                  </a:lnTo>
                  <a:cubicBezTo>
                    <a:pt x="6675" y="14093"/>
                    <a:pt x="6670" y="14086"/>
                    <a:pt x="6665" y="14084"/>
                  </a:cubicBezTo>
                  <a:close/>
                  <a:moveTo>
                    <a:pt x="18349" y="13905"/>
                  </a:moveTo>
                  <a:lnTo>
                    <a:pt x="18168" y="14061"/>
                  </a:lnTo>
                  <a:cubicBezTo>
                    <a:pt x="18180" y="14065"/>
                    <a:pt x="18161" y="14091"/>
                    <a:pt x="18140" y="14119"/>
                  </a:cubicBezTo>
                  <a:cubicBezTo>
                    <a:pt x="18245" y="14019"/>
                    <a:pt x="18365" y="13915"/>
                    <a:pt x="18349" y="13905"/>
                  </a:cubicBezTo>
                  <a:close/>
                  <a:moveTo>
                    <a:pt x="18579" y="14093"/>
                  </a:moveTo>
                  <a:lnTo>
                    <a:pt x="18516" y="14149"/>
                  </a:lnTo>
                  <a:cubicBezTo>
                    <a:pt x="18515" y="14154"/>
                    <a:pt x="18516" y="14157"/>
                    <a:pt x="18519" y="14157"/>
                  </a:cubicBezTo>
                  <a:cubicBezTo>
                    <a:pt x="18525" y="14157"/>
                    <a:pt x="18542" y="14141"/>
                    <a:pt x="18579" y="14093"/>
                  </a:cubicBezTo>
                  <a:close/>
                  <a:moveTo>
                    <a:pt x="18189" y="14140"/>
                  </a:moveTo>
                  <a:cubicBezTo>
                    <a:pt x="18191" y="14150"/>
                    <a:pt x="18190" y="14162"/>
                    <a:pt x="18187" y="14173"/>
                  </a:cubicBezTo>
                  <a:lnTo>
                    <a:pt x="18187" y="14173"/>
                  </a:lnTo>
                  <a:cubicBezTo>
                    <a:pt x="18193" y="14160"/>
                    <a:pt x="18194" y="14148"/>
                    <a:pt x="18189" y="14140"/>
                  </a:cubicBezTo>
                  <a:close/>
                  <a:moveTo>
                    <a:pt x="18178" y="14186"/>
                  </a:moveTo>
                  <a:lnTo>
                    <a:pt x="18178" y="14186"/>
                  </a:lnTo>
                  <a:cubicBezTo>
                    <a:pt x="18177" y="14187"/>
                    <a:pt x="18177" y="14187"/>
                    <a:pt x="18176" y="14188"/>
                  </a:cubicBezTo>
                  <a:lnTo>
                    <a:pt x="18176" y="14188"/>
                  </a:lnTo>
                  <a:cubicBezTo>
                    <a:pt x="18177" y="14187"/>
                    <a:pt x="18177" y="14187"/>
                    <a:pt x="18178" y="14186"/>
                  </a:cubicBezTo>
                  <a:close/>
                  <a:moveTo>
                    <a:pt x="18187" y="14173"/>
                  </a:moveTo>
                  <a:lnTo>
                    <a:pt x="18187" y="14173"/>
                  </a:lnTo>
                  <a:cubicBezTo>
                    <a:pt x="18185" y="14177"/>
                    <a:pt x="18183" y="14181"/>
                    <a:pt x="18180" y="14186"/>
                  </a:cubicBezTo>
                  <a:lnTo>
                    <a:pt x="18180" y="14188"/>
                  </a:lnTo>
                  <a:cubicBezTo>
                    <a:pt x="18183" y="14184"/>
                    <a:pt x="18185" y="14178"/>
                    <a:pt x="18187" y="14173"/>
                  </a:cubicBezTo>
                  <a:close/>
                  <a:moveTo>
                    <a:pt x="18138" y="14119"/>
                  </a:moveTo>
                  <a:cubicBezTo>
                    <a:pt x="18092" y="14163"/>
                    <a:pt x="18050" y="14209"/>
                    <a:pt x="18013" y="14262"/>
                  </a:cubicBezTo>
                  <a:cubicBezTo>
                    <a:pt x="18041" y="14232"/>
                    <a:pt x="18101" y="14170"/>
                    <a:pt x="18140" y="14121"/>
                  </a:cubicBezTo>
                  <a:lnTo>
                    <a:pt x="18138" y="14119"/>
                  </a:lnTo>
                  <a:close/>
                  <a:moveTo>
                    <a:pt x="16892" y="14243"/>
                  </a:moveTo>
                  <a:cubicBezTo>
                    <a:pt x="16887" y="14243"/>
                    <a:pt x="16868" y="14255"/>
                    <a:pt x="16858" y="14255"/>
                  </a:cubicBezTo>
                  <a:cubicBezTo>
                    <a:pt x="16855" y="14255"/>
                    <a:pt x="16852" y="14254"/>
                    <a:pt x="16852" y="14251"/>
                  </a:cubicBezTo>
                  <a:lnTo>
                    <a:pt x="16849" y="14248"/>
                  </a:lnTo>
                  <a:lnTo>
                    <a:pt x="16863" y="14281"/>
                  </a:lnTo>
                  <a:cubicBezTo>
                    <a:pt x="16891" y="14251"/>
                    <a:pt x="16896" y="14243"/>
                    <a:pt x="16892" y="14243"/>
                  </a:cubicBezTo>
                  <a:close/>
                  <a:moveTo>
                    <a:pt x="6865" y="14348"/>
                  </a:moveTo>
                  <a:lnTo>
                    <a:pt x="6865" y="14350"/>
                  </a:lnTo>
                  <a:cubicBezTo>
                    <a:pt x="6865" y="14350"/>
                    <a:pt x="6865" y="14349"/>
                    <a:pt x="6865" y="14349"/>
                  </a:cubicBezTo>
                  <a:lnTo>
                    <a:pt x="6865" y="14349"/>
                  </a:lnTo>
                  <a:cubicBezTo>
                    <a:pt x="6873" y="14356"/>
                    <a:pt x="6879" y="14359"/>
                    <a:pt x="6882" y="14359"/>
                  </a:cubicBezTo>
                  <a:cubicBezTo>
                    <a:pt x="6884" y="14359"/>
                    <a:pt x="6885" y="14358"/>
                    <a:pt x="6885" y="14357"/>
                  </a:cubicBezTo>
                  <a:cubicBezTo>
                    <a:pt x="6877" y="14352"/>
                    <a:pt x="6870" y="14349"/>
                    <a:pt x="6867" y="14349"/>
                  </a:cubicBezTo>
                  <a:cubicBezTo>
                    <a:pt x="6866" y="14349"/>
                    <a:pt x="6866" y="14349"/>
                    <a:pt x="6865" y="14349"/>
                  </a:cubicBezTo>
                  <a:lnTo>
                    <a:pt x="6865" y="14349"/>
                  </a:lnTo>
                  <a:cubicBezTo>
                    <a:pt x="6865" y="14349"/>
                    <a:pt x="6865" y="14348"/>
                    <a:pt x="6865" y="14348"/>
                  </a:cubicBezTo>
                  <a:close/>
                  <a:moveTo>
                    <a:pt x="17883" y="14302"/>
                  </a:moveTo>
                  <a:lnTo>
                    <a:pt x="17705" y="14457"/>
                  </a:lnTo>
                  <a:lnTo>
                    <a:pt x="17763" y="14418"/>
                  </a:lnTo>
                  <a:lnTo>
                    <a:pt x="17883" y="14302"/>
                  </a:lnTo>
                  <a:close/>
                  <a:moveTo>
                    <a:pt x="6800" y="14499"/>
                  </a:moveTo>
                  <a:cubicBezTo>
                    <a:pt x="6811" y="14517"/>
                    <a:pt x="6828" y="14534"/>
                    <a:pt x="6846" y="14545"/>
                  </a:cubicBezTo>
                  <a:cubicBezTo>
                    <a:pt x="6834" y="14527"/>
                    <a:pt x="6818" y="14510"/>
                    <a:pt x="6800" y="14499"/>
                  </a:cubicBezTo>
                  <a:close/>
                  <a:moveTo>
                    <a:pt x="6846" y="14545"/>
                  </a:moveTo>
                  <a:lnTo>
                    <a:pt x="6846" y="14545"/>
                  </a:lnTo>
                  <a:cubicBezTo>
                    <a:pt x="6858" y="14560"/>
                    <a:pt x="6868" y="14572"/>
                    <a:pt x="6878" y="14572"/>
                  </a:cubicBezTo>
                  <a:cubicBezTo>
                    <a:pt x="6882" y="14572"/>
                    <a:pt x="6886" y="14570"/>
                    <a:pt x="6890" y="14566"/>
                  </a:cubicBezTo>
                  <a:cubicBezTo>
                    <a:pt x="6876" y="14561"/>
                    <a:pt x="6860" y="14554"/>
                    <a:pt x="6846" y="14545"/>
                  </a:cubicBezTo>
                  <a:close/>
                  <a:moveTo>
                    <a:pt x="7245" y="14654"/>
                  </a:moveTo>
                  <a:lnTo>
                    <a:pt x="7287" y="14687"/>
                  </a:lnTo>
                  <a:lnTo>
                    <a:pt x="7303" y="14696"/>
                  </a:lnTo>
                  <a:lnTo>
                    <a:pt x="7245" y="14654"/>
                  </a:lnTo>
                  <a:close/>
                  <a:moveTo>
                    <a:pt x="17593" y="14612"/>
                  </a:moveTo>
                  <a:lnTo>
                    <a:pt x="17489" y="14698"/>
                  </a:lnTo>
                  <a:lnTo>
                    <a:pt x="17570" y="14705"/>
                  </a:lnTo>
                  <a:lnTo>
                    <a:pt x="17593" y="14612"/>
                  </a:lnTo>
                  <a:close/>
                  <a:moveTo>
                    <a:pt x="18113" y="14575"/>
                  </a:moveTo>
                  <a:cubicBezTo>
                    <a:pt x="18069" y="14622"/>
                    <a:pt x="18018" y="14663"/>
                    <a:pt x="17962" y="14696"/>
                  </a:cubicBezTo>
                  <a:cubicBezTo>
                    <a:pt x="17974" y="14704"/>
                    <a:pt x="18008" y="14693"/>
                    <a:pt x="17988" y="14721"/>
                  </a:cubicBezTo>
                  <a:lnTo>
                    <a:pt x="17988" y="14721"/>
                  </a:lnTo>
                  <a:lnTo>
                    <a:pt x="18113" y="14575"/>
                  </a:lnTo>
                  <a:close/>
                  <a:moveTo>
                    <a:pt x="17988" y="14721"/>
                  </a:moveTo>
                  <a:lnTo>
                    <a:pt x="17974" y="14738"/>
                  </a:lnTo>
                  <a:cubicBezTo>
                    <a:pt x="17980" y="14731"/>
                    <a:pt x="17985" y="14725"/>
                    <a:pt x="17988" y="14721"/>
                  </a:cubicBezTo>
                  <a:close/>
                  <a:moveTo>
                    <a:pt x="13701" y="14784"/>
                  </a:moveTo>
                  <a:cubicBezTo>
                    <a:pt x="13698" y="14785"/>
                    <a:pt x="13696" y="14787"/>
                    <a:pt x="13694" y="14788"/>
                  </a:cubicBezTo>
                  <a:lnTo>
                    <a:pt x="13694" y="14788"/>
                  </a:lnTo>
                  <a:cubicBezTo>
                    <a:pt x="13696" y="14787"/>
                    <a:pt x="13699" y="14785"/>
                    <a:pt x="13701" y="14784"/>
                  </a:cubicBezTo>
                  <a:close/>
                  <a:moveTo>
                    <a:pt x="5105" y="14916"/>
                  </a:moveTo>
                  <a:cubicBezTo>
                    <a:pt x="5105" y="14918"/>
                    <a:pt x="5105" y="14920"/>
                    <a:pt x="5106" y="14922"/>
                  </a:cubicBezTo>
                  <a:lnTo>
                    <a:pt x="5106" y="14922"/>
                  </a:lnTo>
                  <a:cubicBezTo>
                    <a:pt x="5105" y="14920"/>
                    <a:pt x="5105" y="14918"/>
                    <a:pt x="5105" y="14916"/>
                  </a:cubicBezTo>
                  <a:close/>
                  <a:moveTo>
                    <a:pt x="17678" y="14730"/>
                  </a:moveTo>
                  <a:cubicBezTo>
                    <a:pt x="17629" y="14730"/>
                    <a:pt x="17554" y="14825"/>
                    <a:pt x="17466" y="14925"/>
                  </a:cubicBezTo>
                  <a:cubicBezTo>
                    <a:pt x="17471" y="14921"/>
                    <a:pt x="17477" y="14914"/>
                    <a:pt x="17484" y="14907"/>
                  </a:cubicBezTo>
                  <a:cubicBezTo>
                    <a:pt x="17489" y="14925"/>
                    <a:pt x="17496" y="14934"/>
                    <a:pt x="17507" y="14934"/>
                  </a:cubicBezTo>
                  <a:cubicBezTo>
                    <a:pt x="17545" y="14934"/>
                    <a:pt x="17619" y="14834"/>
                    <a:pt x="17693" y="14733"/>
                  </a:cubicBezTo>
                  <a:cubicBezTo>
                    <a:pt x="17688" y="14731"/>
                    <a:pt x="17683" y="14730"/>
                    <a:pt x="17678" y="14730"/>
                  </a:cubicBezTo>
                  <a:close/>
                  <a:moveTo>
                    <a:pt x="5082" y="14847"/>
                  </a:moveTo>
                  <a:lnTo>
                    <a:pt x="5082" y="14847"/>
                  </a:lnTo>
                  <a:cubicBezTo>
                    <a:pt x="5093" y="14867"/>
                    <a:pt x="5100" y="14891"/>
                    <a:pt x="5105" y="14914"/>
                  </a:cubicBezTo>
                  <a:cubicBezTo>
                    <a:pt x="5105" y="14910"/>
                    <a:pt x="5107" y="14909"/>
                    <a:pt x="5111" y="14909"/>
                  </a:cubicBezTo>
                  <a:cubicBezTo>
                    <a:pt x="5125" y="14909"/>
                    <a:pt x="5161" y="14935"/>
                    <a:pt x="5166" y="14935"/>
                  </a:cubicBezTo>
                  <a:cubicBezTo>
                    <a:pt x="5170" y="14935"/>
                    <a:pt x="5152" y="14916"/>
                    <a:pt x="5082" y="14847"/>
                  </a:cubicBezTo>
                  <a:close/>
                  <a:moveTo>
                    <a:pt x="17443" y="14951"/>
                  </a:moveTo>
                  <a:cubicBezTo>
                    <a:pt x="17410" y="14986"/>
                    <a:pt x="17380" y="15020"/>
                    <a:pt x="17345" y="15051"/>
                  </a:cubicBezTo>
                  <a:cubicBezTo>
                    <a:pt x="17347" y="15056"/>
                    <a:pt x="17350" y="15059"/>
                    <a:pt x="17353" y="15059"/>
                  </a:cubicBezTo>
                  <a:cubicBezTo>
                    <a:pt x="17368" y="15059"/>
                    <a:pt x="17401" y="15005"/>
                    <a:pt x="17443" y="14953"/>
                  </a:cubicBezTo>
                  <a:lnTo>
                    <a:pt x="17443" y="14951"/>
                  </a:lnTo>
                  <a:close/>
                  <a:moveTo>
                    <a:pt x="7307" y="15032"/>
                  </a:moveTo>
                  <a:lnTo>
                    <a:pt x="7321" y="15074"/>
                  </a:lnTo>
                  <a:lnTo>
                    <a:pt x="7356" y="15067"/>
                  </a:lnTo>
                  <a:lnTo>
                    <a:pt x="7307" y="15032"/>
                  </a:lnTo>
                  <a:close/>
                  <a:moveTo>
                    <a:pt x="16979" y="15143"/>
                  </a:moveTo>
                  <a:lnTo>
                    <a:pt x="16979" y="15146"/>
                  </a:lnTo>
                  <a:cubicBezTo>
                    <a:pt x="16979" y="15145"/>
                    <a:pt x="16980" y="15145"/>
                    <a:pt x="16980" y="15145"/>
                  </a:cubicBezTo>
                  <a:lnTo>
                    <a:pt x="16980" y="15145"/>
                  </a:lnTo>
                  <a:cubicBezTo>
                    <a:pt x="16980" y="15144"/>
                    <a:pt x="16979" y="15144"/>
                    <a:pt x="16979" y="15143"/>
                  </a:cubicBezTo>
                  <a:close/>
                  <a:moveTo>
                    <a:pt x="7743" y="15197"/>
                  </a:moveTo>
                  <a:cubicBezTo>
                    <a:pt x="7737" y="15197"/>
                    <a:pt x="7746" y="15218"/>
                    <a:pt x="7734" y="15224"/>
                  </a:cubicBezTo>
                  <a:lnTo>
                    <a:pt x="7734" y="15227"/>
                  </a:lnTo>
                  <a:lnTo>
                    <a:pt x="7759" y="15208"/>
                  </a:lnTo>
                  <a:cubicBezTo>
                    <a:pt x="7750" y="15200"/>
                    <a:pt x="7746" y="15197"/>
                    <a:pt x="7743" y="15197"/>
                  </a:cubicBezTo>
                  <a:close/>
                  <a:moveTo>
                    <a:pt x="3765" y="15313"/>
                  </a:moveTo>
                  <a:cubicBezTo>
                    <a:pt x="3766" y="15318"/>
                    <a:pt x="3769" y="15325"/>
                    <a:pt x="3772" y="15333"/>
                  </a:cubicBezTo>
                  <a:cubicBezTo>
                    <a:pt x="3770" y="15327"/>
                    <a:pt x="3768" y="15320"/>
                    <a:pt x="3765" y="15313"/>
                  </a:cubicBezTo>
                  <a:close/>
                  <a:moveTo>
                    <a:pt x="17431" y="15236"/>
                  </a:moveTo>
                  <a:lnTo>
                    <a:pt x="17343" y="15296"/>
                  </a:lnTo>
                  <a:lnTo>
                    <a:pt x="17366" y="15343"/>
                  </a:lnTo>
                  <a:lnTo>
                    <a:pt x="17431" y="15236"/>
                  </a:lnTo>
                  <a:close/>
                  <a:moveTo>
                    <a:pt x="13379" y="15368"/>
                  </a:moveTo>
                  <a:lnTo>
                    <a:pt x="13379" y="15368"/>
                  </a:lnTo>
                  <a:cubicBezTo>
                    <a:pt x="13365" y="15382"/>
                    <a:pt x="13346" y="15398"/>
                    <a:pt x="13328" y="15419"/>
                  </a:cubicBezTo>
                  <a:cubicBezTo>
                    <a:pt x="13314" y="15415"/>
                    <a:pt x="13312" y="15398"/>
                    <a:pt x="13323" y="15389"/>
                  </a:cubicBezTo>
                  <a:lnTo>
                    <a:pt x="13323" y="15389"/>
                  </a:lnTo>
                  <a:lnTo>
                    <a:pt x="13321" y="15391"/>
                  </a:lnTo>
                  <a:cubicBezTo>
                    <a:pt x="13321" y="15394"/>
                    <a:pt x="13322" y="15395"/>
                    <a:pt x="13325" y="15395"/>
                  </a:cubicBezTo>
                  <a:cubicBezTo>
                    <a:pt x="13334" y="15395"/>
                    <a:pt x="13359" y="15379"/>
                    <a:pt x="13379" y="15368"/>
                  </a:cubicBezTo>
                  <a:close/>
                  <a:moveTo>
                    <a:pt x="15723" y="15358"/>
                  </a:moveTo>
                  <a:cubicBezTo>
                    <a:pt x="15710" y="15358"/>
                    <a:pt x="15668" y="15404"/>
                    <a:pt x="15628" y="15440"/>
                  </a:cubicBezTo>
                  <a:lnTo>
                    <a:pt x="15727" y="15361"/>
                  </a:lnTo>
                  <a:cubicBezTo>
                    <a:pt x="15727" y="15359"/>
                    <a:pt x="15725" y="15358"/>
                    <a:pt x="15723" y="15358"/>
                  </a:cubicBezTo>
                  <a:close/>
                  <a:moveTo>
                    <a:pt x="12988" y="15423"/>
                  </a:moveTo>
                  <a:cubicBezTo>
                    <a:pt x="12990" y="15423"/>
                    <a:pt x="12992" y="15423"/>
                    <a:pt x="12994" y="15424"/>
                  </a:cubicBezTo>
                  <a:cubicBezTo>
                    <a:pt x="12985" y="15433"/>
                    <a:pt x="12975" y="15445"/>
                    <a:pt x="12964" y="15459"/>
                  </a:cubicBezTo>
                  <a:cubicBezTo>
                    <a:pt x="12964" y="15461"/>
                    <a:pt x="12964" y="15463"/>
                    <a:pt x="12964" y="15466"/>
                  </a:cubicBezTo>
                  <a:lnTo>
                    <a:pt x="12962" y="15468"/>
                  </a:lnTo>
                  <a:cubicBezTo>
                    <a:pt x="12959" y="15461"/>
                    <a:pt x="12959" y="15452"/>
                    <a:pt x="12959" y="15445"/>
                  </a:cubicBezTo>
                  <a:cubicBezTo>
                    <a:pt x="12970" y="15428"/>
                    <a:pt x="12980" y="15423"/>
                    <a:pt x="12988" y="15423"/>
                  </a:cubicBezTo>
                  <a:close/>
                  <a:moveTo>
                    <a:pt x="15588" y="15473"/>
                  </a:moveTo>
                  <a:lnTo>
                    <a:pt x="15581" y="15477"/>
                  </a:lnTo>
                  <a:lnTo>
                    <a:pt x="15583" y="15477"/>
                  </a:lnTo>
                  <a:cubicBezTo>
                    <a:pt x="15579" y="15479"/>
                    <a:pt x="15579" y="15479"/>
                    <a:pt x="15572" y="15482"/>
                  </a:cubicBezTo>
                  <a:cubicBezTo>
                    <a:pt x="15579" y="15479"/>
                    <a:pt x="15583" y="15475"/>
                    <a:pt x="15588" y="15473"/>
                  </a:cubicBezTo>
                  <a:close/>
                  <a:moveTo>
                    <a:pt x="5518" y="15599"/>
                  </a:moveTo>
                  <a:lnTo>
                    <a:pt x="5518" y="15599"/>
                  </a:lnTo>
                  <a:cubicBezTo>
                    <a:pt x="5525" y="15610"/>
                    <a:pt x="5536" y="15624"/>
                    <a:pt x="5550" y="15642"/>
                  </a:cubicBezTo>
                  <a:cubicBezTo>
                    <a:pt x="5539" y="15627"/>
                    <a:pt x="5529" y="15613"/>
                    <a:pt x="5518" y="15599"/>
                  </a:cubicBezTo>
                  <a:close/>
                  <a:moveTo>
                    <a:pt x="17155" y="14988"/>
                  </a:moveTo>
                  <a:lnTo>
                    <a:pt x="17000" y="15192"/>
                  </a:lnTo>
                  <a:cubicBezTo>
                    <a:pt x="16991" y="15186"/>
                    <a:pt x="17020" y="15134"/>
                    <a:pt x="17003" y="15134"/>
                  </a:cubicBezTo>
                  <a:cubicBezTo>
                    <a:pt x="16998" y="15134"/>
                    <a:pt x="16991" y="15137"/>
                    <a:pt x="16980" y="15145"/>
                  </a:cubicBezTo>
                  <a:lnTo>
                    <a:pt x="16980" y="15145"/>
                  </a:lnTo>
                  <a:cubicBezTo>
                    <a:pt x="16999" y="15197"/>
                    <a:pt x="16856" y="15402"/>
                    <a:pt x="16668" y="15514"/>
                  </a:cubicBezTo>
                  <a:cubicBezTo>
                    <a:pt x="16586" y="15630"/>
                    <a:pt x="16651" y="15678"/>
                    <a:pt x="16761" y="15678"/>
                  </a:cubicBezTo>
                  <a:cubicBezTo>
                    <a:pt x="16818" y="15678"/>
                    <a:pt x="16887" y="15665"/>
                    <a:pt x="16954" y="15642"/>
                  </a:cubicBezTo>
                  <a:cubicBezTo>
                    <a:pt x="16942" y="15621"/>
                    <a:pt x="16928" y="15607"/>
                    <a:pt x="17063" y="15433"/>
                  </a:cubicBezTo>
                  <a:lnTo>
                    <a:pt x="17063" y="15433"/>
                  </a:lnTo>
                  <a:cubicBezTo>
                    <a:pt x="17006" y="15460"/>
                    <a:pt x="16808" y="15620"/>
                    <a:pt x="16763" y="15620"/>
                  </a:cubicBezTo>
                  <a:cubicBezTo>
                    <a:pt x="16750" y="15620"/>
                    <a:pt x="16750" y="15605"/>
                    <a:pt x="16773" y="15568"/>
                  </a:cubicBezTo>
                  <a:cubicBezTo>
                    <a:pt x="16958" y="15345"/>
                    <a:pt x="16951" y="15412"/>
                    <a:pt x="17069" y="15333"/>
                  </a:cubicBezTo>
                  <a:lnTo>
                    <a:pt x="17069" y="15333"/>
                  </a:lnTo>
                  <a:cubicBezTo>
                    <a:pt x="17063" y="15335"/>
                    <a:pt x="17058" y="15336"/>
                    <a:pt x="17053" y="15336"/>
                  </a:cubicBezTo>
                  <a:cubicBezTo>
                    <a:pt x="16974" y="15336"/>
                    <a:pt x="17259" y="15008"/>
                    <a:pt x="17155" y="14988"/>
                  </a:cubicBezTo>
                  <a:close/>
                  <a:moveTo>
                    <a:pt x="17116" y="15498"/>
                  </a:moveTo>
                  <a:lnTo>
                    <a:pt x="17023" y="15626"/>
                  </a:lnTo>
                  <a:lnTo>
                    <a:pt x="17030" y="15700"/>
                  </a:lnTo>
                  <a:lnTo>
                    <a:pt x="17116" y="15498"/>
                  </a:lnTo>
                  <a:close/>
                  <a:moveTo>
                    <a:pt x="8179" y="15683"/>
                  </a:moveTo>
                  <a:lnTo>
                    <a:pt x="8179" y="15683"/>
                  </a:lnTo>
                  <a:cubicBezTo>
                    <a:pt x="8165" y="15693"/>
                    <a:pt x="8188" y="15711"/>
                    <a:pt x="8205" y="15730"/>
                  </a:cubicBezTo>
                  <a:cubicBezTo>
                    <a:pt x="8207" y="15732"/>
                    <a:pt x="8209" y="15734"/>
                    <a:pt x="8211" y="15737"/>
                  </a:cubicBezTo>
                  <a:lnTo>
                    <a:pt x="8211" y="15737"/>
                  </a:lnTo>
                  <a:lnTo>
                    <a:pt x="8207" y="15730"/>
                  </a:lnTo>
                  <a:lnTo>
                    <a:pt x="8179" y="15683"/>
                  </a:lnTo>
                  <a:close/>
                  <a:moveTo>
                    <a:pt x="8211" y="15737"/>
                  </a:moveTo>
                  <a:lnTo>
                    <a:pt x="8216" y="15748"/>
                  </a:lnTo>
                  <a:cubicBezTo>
                    <a:pt x="8215" y="15745"/>
                    <a:pt x="8213" y="15741"/>
                    <a:pt x="8211" y="15737"/>
                  </a:cubicBezTo>
                  <a:close/>
                  <a:moveTo>
                    <a:pt x="8216" y="15746"/>
                  </a:moveTo>
                  <a:lnTo>
                    <a:pt x="8218" y="15750"/>
                  </a:lnTo>
                  <a:lnTo>
                    <a:pt x="8218" y="15750"/>
                  </a:lnTo>
                  <a:cubicBezTo>
                    <a:pt x="8218" y="15748"/>
                    <a:pt x="8217" y="15747"/>
                    <a:pt x="8216" y="15746"/>
                  </a:cubicBezTo>
                  <a:close/>
                  <a:moveTo>
                    <a:pt x="8216" y="15751"/>
                  </a:moveTo>
                  <a:cubicBezTo>
                    <a:pt x="8218" y="15753"/>
                    <a:pt x="8216" y="15755"/>
                    <a:pt x="8218" y="15755"/>
                  </a:cubicBezTo>
                  <a:cubicBezTo>
                    <a:pt x="8218" y="15754"/>
                    <a:pt x="8218" y="15752"/>
                    <a:pt x="8218" y="15751"/>
                  </a:cubicBezTo>
                  <a:close/>
                  <a:moveTo>
                    <a:pt x="16466" y="15734"/>
                  </a:moveTo>
                  <a:cubicBezTo>
                    <a:pt x="16460" y="15734"/>
                    <a:pt x="16443" y="15745"/>
                    <a:pt x="16411" y="15772"/>
                  </a:cubicBezTo>
                  <a:lnTo>
                    <a:pt x="16411" y="15769"/>
                  </a:lnTo>
                  <a:cubicBezTo>
                    <a:pt x="16393" y="15797"/>
                    <a:pt x="16365" y="15818"/>
                    <a:pt x="16348" y="15843"/>
                  </a:cubicBezTo>
                  <a:lnTo>
                    <a:pt x="16374" y="15857"/>
                  </a:lnTo>
                  <a:cubicBezTo>
                    <a:pt x="16437" y="15793"/>
                    <a:pt x="16481" y="15734"/>
                    <a:pt x="16466" y="15734"/>
                  </a:cubicBezTo>
                  <a:close/>
                  <a:moveTo>
                    <a:pt x="8508" y="15959"/>
                  </a:moveTo>
                  <a:lnTo>
                    <a:pt x="8508" y="15959"/>
                  </a:lnTo>
                  <a:cubicBezTo>
                    <a:pt x="8506" y="15964"/>
                    <a:pt x="8504" y="15969"/>
                    <a:pt x="8504" y="15973"/>
                  </a:cubicBezTo>
                  <a:cubicBezTo>
                    <a:pt x="8506" y="15969"/>
                    <a:pt x="8508" y="15964"/>
                    <a:pt x="8508" y="15959"/>
                  </a:cubicBezTo>
                  <a:close/>
                  <a:moveTo>
                    <a:pt x="16972" y="15639"/>
                  </a:moveTo>
                  <a:lnTo>
                    <a:pt x="16954" y="15646"/>
                  </a:lnTo>
                  <a:cubicBezTo>
                    <a:pt x="16954" y="15648"/>
                    <a:pt x="16955" y="15651"/>
                    <a:pt x="16956" y="15654"/>
                  </a:cubicBezTo>
                  <a:lnTo>
                    <a:pt x="16956" y="15654"/>
                  </a:lnTo>
                  <a:lnTo>
                    <a:pt x="16641" y="15962"/>
                  </a:lnTo>
                  <a:lnTo>
                    <a:pt x="16657" y="15932"/>
                  </a:lnTo>
                  <a:lnTo>
                    <a:pt x="16599" y="15999"/>
                  </a:lnTo>
                  <a:cubicBezTo>
                    <a:pt x="16680" y="15934"/>
                    <a:pt x="16770" y="15876"/>
                    <a:pt x="16865" y="15827"/>
                  </a:cubicBezTo>
                  <a:cubicBezTo>
                    <a:pt x="16951" y="15708"/>
                    <a:pt x="16962" y="15672"/>
                    <a:pt x="16959" y="15653"/>
                  </a:cubicBezTo>
                  <a:lnTo>
                    <a:pt x="16959" y="15653"/>
                  </a:lnTo>
                  <a:lnTo>
                    <a:pt x="16972" y="15639"/>
                  </a:lnTo>
                  <a:close/>
                  <a:moveTo>
                    <a:pt x="8555" y="16135"/>
                  </a:moveTo>
                  <a:cubicBezTo>
                    <a:pt x="8558" y="16136"/>
                    <a:pt x="8560" y="16137"/>
                    <a:pt x="8562" y="16138"/>
                  </a:cubicBezTo>
                  <a:cubicBezTo>
                    <a:pt x="8559" y="16137"/>
                    <a:pt x="8557" y="16136"/>
                    <a:pt x="8555" y="16135"/>
                  </a:cubicBezTo>
                  <a:close/>
                  <a:moveTo>
                    <a:pt x="15005" y="16135"/>
                  </a:moveTo>
                  <a:cubicBezTo>
                    <a:pt x="15002" y="16135"/>
                    <a:pt x="14997" y="16136"/>
                    <a:pt x="14990" y="16138"/>
                  </a:cubicBezTo>
                  <a:cubicBezTo>
                    <a:pt x="14995" y="16138"/>
                    <a:pt x="15002" y="16138"/>
                    <a:pt x="15009" y="16136"/>
                  </a:cubicBezTo>
                  <a:cubicBezTo>
                    <a:pt x="15008" y="16135"/>
                    <a:pt x="15007" y="16135"/>
                    <a:pt x="15005" y="16135"/>
                  </a:cubicBezTo>
                  <a:close/>
                  <a:moveTo>
                    <a:pt x="16464" y="16221"/>
                  </a:moveTo>
                  <a:lnTo>
                    <a:pt x="16464" y="16221"/>
                  </a:lnTo>
                  <a:cubicBezTo>
                    <a:pt x="16420" y="16249"/>
                    <a:pt x="16374" y="16282"/>
                    <a:pt x="16325" y="16316"/>
                  </a:cubicBezTo>
                  <a:cubicBezTo>
                    <a:pt x="16374" y="16295"/>
                    <a:pt x="16462" y="16244"/>
                    <a:pt x="16464" y="16221"/>
                  </a:cubicBezTo>
                  <a:close/>
                  <a:moveTo>
                    <a:pt x="8828" y="16309"/>
                  </a:moveTo>
                  <a:lnTo>
                    <a:pt x="8837" y="16319"/>
                  </a:lnTo>
                  <a:cubicBezTo>
                    <a:pt x="8844" y="16319"/>
                    <a:pt x="8851" y="16319"/>
                    <a:pt x="8858" y="16316"/>
                  </a:cubicBezTo>
                  <a:lnTo>
                    <a:pt x="8828" y="16309"/>
                  </a:lnTo>
                  <a:close/>
                  <a:moveTo>
                    <a:pt x="16363" y="16251"/>
                  </a:moveTo>
                  <a:lnTo>
                    <a:pt x="16363" y="16251"/>
                  </a:lnTo>
                  <a:cubicBezTo>
                    <a:pt x="16370" y="16251"/>
                    <a:pt x="16332" y="16292"/>
                    <a:pt x="16316" y="16314"/>
                  </a:cubicBezTo>
                  <a:cubicBezTo>
                    <a:pt x="16316" y="16319"/>
                    <a:pt x="16316" y="16323"/>
                    <a:pt x="16316" y="16323"/>
                  </a:cubicBezTo>
                  <a:lnTo>
                    <a:pt x="16318" y="16323"/>
                  </a:lnTo>
                  <a:cubicBezTo>
                    <a:pt x="16309" y="16328"/>
                    <a:pt x="16302" y="16331"/>
                    <a:pt x="16300" y="16331"/>
                  </a:cubicBezTo>
                  <a:cubicBezTo>
                    <a:pt x="16299" y="16331"/>
                    <a:pt x="16301" y="16329"/>
                    <a:pt x="16309" y="16323"/>
                  </a:cubicBezTo>
                  <a:cubicBezTo>
                    <a:pt x="16311" y="16319"/>
                    <a:pt x="16314" y="16316"/>
                    <a:pt x="16316" y="16314"/>
                  </a:cubicBezTo>
                  <a:cubicBezTo>
                    <a:pt x="16314" y="16305"/>
                    <a:pt x="16314" y="16295"/>
                    <a:pt x="16316" y="16286"/>
                  </a:cubicBezTo>
                  <a:cubicBezTo>
                    <a:pt x="16347" y="16261"/>
                    <a:pt x="16360" y="16251"/>
                    <a:pt x="16363" y="16251"/>
                  </a:cubicBezTo>
                  <a:close/>
                  <a:moveTo>
                    <a:pt x="14673" y="16334"/>
                  </a:moveTo>
                  <a:cubicBezTo>
                    <a:pt x="14668" y="16341"/>
                    <a:pt x="14663" y="16347"/>
                    <a:pt x="14658" y="16353"/>
                  </a:cubicBezTo>
                  <a:cubicBezTo>
                    <a:pt x="14665" y="16346"/>
                    <a:pt x="14669" y="16340"/>
                    <a:pt x="14673" y="16334"/>
                  </a:cubicBezTo>
                  <a:close/>
                  <a:moveTo>
                    <a:pt x="8963" y="16453"/>
                  </a:moveTo>
                  <a:lnTo>
                    <a:pt x="8957" y="16455"/>
                  </a:lnTo>
                  <a:lnTo>
                    <a:pt x="8957" y="16455"/>
                  </a:lnTo>
                  <a:cubicBezTo>
                    <a:pt x="8959" y="16455"/>
                    <a:pt x="8961" y="16454"/>
                    <a:pt x="8963" y="16453"/>
                  </a:cubicBezTo>
                  <a:close/>
                  <a:moveTo>
                    <a:pt x="16599" y="16003"/>
                  </a:moveTo>
                  <a:lnTo>
                    <a:pt x="16599" y="16003"/>
                  </a:lnTo>
                  <a:cubicBezTo>
                    <a:pt x="16499" y="16091"/>
                    <a:pt x="16402" y="16187"/>
                    <a:pt x="16314" y="16286"/>
                  </a:cubicBezTo>
                  <a:cubicBezTo>
                    <a:pt x="16322" y="16209"/>
                    <a:pt x="16427" y="16070"/>
                    <a:pt x="16364" y="16070"/>
                  </a:cubicBezTo>
                  <a:cubicBezTo>
                    <a:pt x="16355" y="16070"/>
                    <a:pt x="16342" y="16073"/>
                    <a:pt x="16325" y="16080"/>
                  </a:cubicBezTo>
                  <a:cubicBezTo>
                    <a:pt x="16142" y="16270"/>
                    <a:pt x="16228" y="16242"/>
                    <a:pt x="16133" y="16370"/>
                  </a:cubicBezTo>
                  <a:cubicBezTo>
                    <a:pt x="16217" y="16280"/>
                    <a:pt x="16247" y="16252"/>
                    <a:pt x="16253" y="16252"/>
                  </a:cubicBezTo>
                  <a:lnTo>
                    <a:pt x="16253" y="16252"/>
                  </a:lnTo>
                  <a:cubicBezTo>
                    <a:pt x="16263" y="16252"/>
                    <a:pt x="16200" y="16338"/>
                    <a:pt x="16224" y="16338"/>
                  </a:cubicBezTo>
                  <a:cubicBezTo>
                    <a:pt x="16234" y="16338"/>
                    <a:pt x="16258" y="16324"/>
                    <a:pt x="16307" y="16284"/>
                  </a:cubicBezTo>
                  <a:lnTo>
                    <a:pt x="16307" y="16284"/>
                  </a:lnTo>
                  <a:cubicBezTo>
                    <a:pt x="16253" y="16349"/>
                    <a:pt x="16202" y="16404"/>
                    <a:pt x="16154" y="16455"/>
                  </a:cubicBezTo>
                  <a:cubicBezTo>
                    <a:pt x="16212" y="16407"/>
                    <a:pt x="16270" y="16360"/>
                    <a:pt x="16328" y="16319"/>
                  </a:cubicBezTo>
                  <a:lnTo>
                    <a:pt x="16328" y="16319"/>
                  </a:lnTo>
                  <a:lnTo>
                    <a:pt x="16318" y="16323"/>
                  </a:lnTo>
                  <a:lnTo>
                    <a:pt x="16318" y="16323"/>
                  </a:lnTo>
                  <a:lnTo>
                    <a:pt x="16599" y="16003"/>
                  </a:lnTo>
                  <a:close/>
                  <a:moveTo>
                    <a:pt x="8776" y="16486"/>
                  </a:moveTo>
                  <a:cubicBezTo>
                    <a:pt x="8776" y="16490"/>
                    <a:pt x="8778" y="16493"/>
                    <a:pt x="8779" y="16497"/>
                  </a:cubicBezTo>
                  <a:cubicBezTo>
                    <a:pt x="8779" y="16493"/>
                    <a:pt x="8778" y="16490"/>
                    <a:pt x="8776" y="16486"/>
                  </a:cubicBezTo>
                  <a:close/>
                  <a:moveTo>
                    <a:pt x="12299" y="16488"/>
                  </a:moveTo>
                  <a:lnTo>
                    <a:pt x="12299" y="16488"/>
                  </a:lnTo>
                  <a:cubicBezTo>
                    <a:pt x="12314" y="16497"/>
                    <a:pt x="12297" y="16526"/>
                    <a:pt x="12303" y="16526"/>
                  </a:cubicBezTo>
                  <a:cubicBezTo>
                    <a:pt x="12305" y="16526"/>
                    <a:pt x="12314" y="16518"/>
                    <a:pt x="12338" y="16493"/>
                  </a:cubicBezTo>
                  <a:cubicBezTo>
                    <a:pt x="12324" y="16493"/>
                    <a:pt x="12310" y="16493"/>
                    <a:pt x="12299" y="16488"/>
                  </a:cubicBezTo>
                  <a:close/>
                  <a:moveTo>
                    <a:pt x="11944" y="16575"/>
                  </a:moveTo>
                  <a:cubicBezTo>
                    <a:pt x="11938" y="16577"/>
                    <a:pt x="11932" y="16580"/>
                    <a:pt x="11923" y="16585"/>
                  </a:cubicBezTo>
                  <a:cubicBezTo>
                    <a:pt x="11930" y="16582"/>
                    <a:pt x="11937" y="16579"/>
                    <a:pt x="11944" y="16575"/>
                  </a:cubicBezTo>
                  <a:close/>
                  <a:moveTo>
                    <a:pt x="16253" y="16469"/>
                  </a:moveTo>
                  <a:cubicBezTo>
                    <a:pt x="16219" y="16518"/>
                    <a:pt x="16186" y="16571"/>
                    <a:pt x="16151" y="16629"/>
                  </a:cubicBezTo>
                  <a:cubicBezTo>
                    <a:pt x="16191" y="16578"/>
                    <a:pt x="16223" y="16525"/>
                    <a:pt x="16253" y="16469"/>
                  </a:cubicBezTo>
                  <a:close/>
                  <a:moveTo>
                    <a:pt x="5882" y="16620"/>
                  </a:moveTo>
                  <a:cubicBezTo>
                    <a:pt x="5885" y="16625"/>
                    <a:pt x="5890" y="16631"/>
                    <a:pt x="5896" y="16638"/>
                  </a:cubicBezTo>
                  <a:lnTo>
                    <a:pt x="5896" y="16638"/>
                  </a:lnTo>
                  <a:lnTo>
                    <a:pt x="5882" y="16620"/>
                  </a:lnTo>
                  <a:close/>
                  <a:moveTo>
                    <a:pt x="9284" y="16763"/>
                  </a:moveTo>
                  <a:cubicBezTo>
                    <a:pt x="9271" y="16763"/>
                    <a:pt x="9249" y="16777"/>
                    <a:pt x="9238" y="16782"/>
                  </a:cubicBezTo>
                  <a:cubicBezTo>
                    <a:pt x="9243" y="16781"/>
                    <a:pt x="9248" y="16780"/>
                    <a:pt x="9253" y="16780"/>
                  </a:cubicBezTo>
                  <a:cubicBezTo>
                    <a:pt x="9262" y="16780"/>
                    <a:pt x="9270" y="16782"/>
                    <a:pt x="9278" y="16787"/>
                  </a:cubicBezTo>
                  <a:cubicBezTo>
                    <a:pt x="9285" y="16782"/>
                    <a:pt x="9289" y="16773"/>
                    <a:pt x="9292" y="16766"/>
                  </a:cubicBezTo>
                  <a:cubicBezTo>
                    <a:pt x="9290" y="16764"/>
                    <a:pt x="9287" y="16763"/>
                    <a:pt x="9284" y="16763"/>
                  </a:cubicBezTo>
                  <a:close/>
                  <a:moveTo>
                    <a:pt x="9048" y="16768"/>
                  </a:moveTo>
                  <a:lnTo>
                    <a:pt x="9048" y="16768"/>
                  </a:lnTo>
                  <a:cubicBezTo>
                    <a:pt x="9060" y="16785"/>
                    <a:pt x="9072" y="16799"/>
                    <a:pt x="9081" y="16815"/>
                  </a:cubicBezTo>
                  <a:lnTo>
                    <a:pt x="9048" y="16768"/>
                  </a:lnTo>
                  <a:close/>
                  <a:moveTo>
                    <a:pt x="9341" y="16820"/>
                  </a:moveTo>
                  <a:cubicBezTo>
                    <a:pt x="9334" y="16820"/>
                    <a:pt x="9337" y="16828"/>
                    <a:pt x="9347" y="16850"/>
                  </a:cubicBezTo>
                  <a:lnTo>
                    <a:pt x="9350" y="16850"/>
                  </a:lnTo>
                  <a:cubicBezTo>
                    <a:pt x="9360" y="16858"/>
                    <a:pt x="9366" y="16861"/>
                    <a:pt x="9369" y="16861"/>
                  </a:cubicBezTo>
                  <a:cubicBezTo>
                    <a:pt x="9379" y="16861"/>
                    <a:pt x="9364" y="16833"/>
                    <a:pt x="9371" y="16831"/>
                  </a:cubicBezTo>
                  <a:cubicBezTo>
                    <a:pt x="9356" y="16824"/>
                    <a:pt x="9346" y="16820"/>
                    <a:pt x="9341" y="16820"/>
                  </a:cubicBezTo>
                  <a:close/>
                  <a:moveTo>
                    <a:pt x="15769" y="16606"/>
                  </a:moveTo>
                  <a:lnTo>
                    <a:pt x="15607" y="16701"/>
                  </a:lnTo>
                  <a:lnTo>
                    <a:pt x="15634" y="16715"/>
                  </a:lnTo>
                  <a:cubicBezTo>
                    <a:pt x="15481" y="16850"/>
                    <a:pt x="15537" y="16843"/>
                    <a:pt x="15537" y="16875"/>
                  </a:cubicBezTo>
                  <a:lnTo>
                    <a:pt x="15769" y="16606"/>
                  </a:lnTo>
                  <a:close/>
                  <a:moveTo>
                    <a:pt x="16151" y="16458"/>
                  </a:moveTo>
                  <a:lnTo>
                    <a:pt x="16151" y="16458"/>
                  </a:lnTo>
                  <a:cubicBezTo>
                    <a:pt x="16057" y="16540"/>
                    <a:pt x="15961" y="16628"/>
                    <a:pt x="15873" y="16715"/>
                  </a:cubicBezTo>
                  <a:lnTo>
                    <a:pt x="15873" y="16715"/>
                  </a:lnTo>
                  <a:cubicBezTo>
                    <a:pt x="15873" y="16708"/>
                    <a:pt x="15872" y="16704"/>
                    <a:pt x="15870" y="16704"/>
                  </a:cubicBezTo>
                  <a:cubicBezTo>
                    <a:pt x="15867" y="16704"/>
                    <a:pt x="15862" y="16709"/>
                    <a:pt x="15852" y="16722"/>
                  </a:cubicBezTo>
                  <a:lnTo>
                    <a:pt x="15850" y="16724"/>
                  </a:lnTo>
                  <a:cubicBezTo>
                    <a:pt x="15794" y="16766"/>
                    <a:pt x="15750" y="16822"/>
                    <a:pt x="15718" y="16884"/>
                  </a:cubicBezTo>
                  <a:cubicBezTo>
                    <a:pt x="15764" y="16829"/>
                    <a:pt x="15814" y="16774"/>
                    <a:pt x="15871" y="16719"/>
                  </a:cubicBezTo>
                  <a:lnTo>
                    <a:pt x="15871" y="16719"/>
                  </a:lnTo>
                  <a:cubicBezTo>
                    <a:pt x="15872" y="16732"/>
                    <a:pt x="15867" y="16754"/>
                    <a:pt x="15880" y="16754"/>
                  </a:cubicBezTo>
                  <a:cubicBezTo>
                    <a:pt x="15890" y="16754"/>
                    <a:pt x="15910" y="16741"/>
                    <a:pt x="15950" y="16701"/>
                  </a:cubicBezTo>
                  <a:lnTo>
                    <a:pt x="15950" y="16703"/>
                  </a:lnTo>
                  <a:cubicBezTo>
                    <a:pt x="16008" y="16615"/>
                    <a:pt x="16077" y="16534"/>
                    <a:pt x="16151" y="16458"/>
                  </a:cubicBezTo>
                  <a:close/>
                  <a:moveTo>
                    <a:pt x="16151" y="16629"/>
                  </a:moveTo>
                  <a:lnTo>
                    <a:pt x="16151" y="16629"/>
                  </a:lnTo>
                  <a:cubicBezTo>
                    <a:pt x="16068" y="16736"/>
                    <a:pt x="15968" y="16826"/>
                    <a:pt x="15855" y="16901"/>
                  </a:cubicBezTo>
                  <a:cubicBezTo>
                    <a:pt x="15844" y="16925"/>
                    <a:pt x="15850" y="16933"/>
                    <a:pt x="15862" y="16933"/>
                  </a:cubicBezTo>
                  <a:cubicBezTo>
                    <a:pt x="15882" y="16933"/>
                    <a:pt x="15919" y="16914"/>
                    <a:pt x="15935" y="16914"/>
                  </a:cubicBezTo>
                  <a:cubicBezTo>
                    <a:pt x="15944" y="16914"/>
                    <a:pt x="15947" y="16921"/>
                    <a:pt x="15934" y="16942"/>
                  </a:cubicBezTo>
                  <a:cubicBezTo>
                    <a:pt x="16017" y="16845"/>
                    <a:pt x="16091" y="16741"/>
                    <a:pt x="16151" y="16629"/>
                  </a:cubicBezTo>
                  <a:close/>
                  <a:moveTo>
                    <a:pt x="13903" y="16986"/>
                  </a:moveTo>
                  <a:lnTo>
                    <a:pt x="13903" y="16986"/>
                  </a:lnTo>
                  <a:cubicBezTo>
                    <a:pt x="13893" y="16989"/>
                    <a:pt x="13884" y="16993"/>
                    <a:pt x="13877" y="17000"/>
                  </a:cubicBezTo>
                  <a:cubicBezTo>
                    <a:pt x="13887" y="16998"/>
                    <a:pt x="13896" y="16991"/>
                    <a:pt x="13903" y="16986"/>
                  </a:cubicBezTo>
                  <a:close/>
                  <a:moveTo>
                    <a:pt x="15720" y="16880"/>
                  </a:moveTo>
                  <a:lnTo>
                    <a:pt x="15720" y="16880"/>
                  </a:lnTo>
                  <a:cubicBezTo>
                    <a:pt x="15681" y="16924"/>
                    <a:pt x="15648" y="16965"/>
                    <a:pt x="15621" y="17003"/>
                  </a:cubicBezTo>
                  <a:cubicBezTo>
                    <a:pt x="15631" y="16998"/>
                    <a:pt x="15640" y="16994"/>
                    <a:pt x="15653" y="16991"/>
                  </a:cubicBezTo>
                  <a:lnTo>
                    <a:pt x="15653" y="16991"/>
                  </a:lnTo>
                  <a:lnTo>
                    <a:pt x="15646" y="17003"/>
                  </a:lnTo>
                  <a:cubicBezTo>
                    <a:pt x="15667" y="16993"/>
                    <a:pt x="15670" y="16990"/>
                    <a:pt x="15665" y="16990"/>
                  </a:cubicBezTo>
                  <a:cubicBezTo>
                    <a:pt x="15663" y="16990"/>
                    <a:pt x="15659" y="16990"/>
                    <a:pt x="15655" y="16991"/>
                  </a:cubicBezTo>
                  <a:lnTo>
                    <a:pt x="15653" y="16991"/>
                  </a:lnTo>
                  <a:cubicBezTo>
                    <a:pt x="15679" y="16956"/>
                    <a:pt x="15699" y="16917"/>
                    <a:pt x="15720" y="16880"/>
                  </a:cubicBezTo>
                  <a:close/>
                  <a:moveTo>
                    <a:pt x="14169" y="16947"/>
                  </a:moveTo>
                  <a:lnTo>
                    <a:pt x="14144" y="16972"/>
                  </a:lnTo>
                  <a:cubicBezTo>
                    <a:pt x="14139" y="16984"/>
                    <a:pt x="14135" y="16996"/>
                    <a:pt x="14132" y="17007"/>
                  </a:cubicBezTo>
                  <a:lnTo>
                    <a:pt x="14169" y="16947"/>
                  </a:lnTo>
                  <a:close/>
                  <a:moveTo>
                    <a:pt x="15621" y="17007"/>
                  </a:moveTo>
                  <a:cubicBezTo>
                    <a:pt x="15609" y="17009"/>
                    <a:pt x="15600" y="17016"/>
                    <a:pt x="15609" y="17021"/>
                  </a:cubicBezTo>
                  <a:lnTo>
                    <a:pt x="15609" y="17021"/>
                  </a:lnTo>
                  <a:cubicBezTo>
                    <a:pt x="15613" y="17017"/>
                    <a:pt x="15617" y="17011"/>
                    <a:pt x="15621" y="17007"/>
                  </a:cubicBezTo>
                  <a:close/>
                  <a:moveTo>
                    <a:pt x="15609" y="17021"/>
                  </a:moveTo>
                  <a:lnTo>
                    <a:pt x="15609" y="17021"/>
                  </a:lnTo>
                  <a:cubicBezTo>
                    <a:pt x="15608" y="17022"/>
                    <a:pt x="15607" y="17023"/>
                    <a:pt x="15607" y="17023"/>
                  </a:cubicBezTo>
                  <a:lnTo>
                    <a:pt x="15609" y="17021"/>
                  </a:lnTo>
                  <a:cubicBezTo>
                    <a:pt x="15609" y="17021"/>
                    <a:pt x="15609" y="17021"/>
                    <a:pt x="15609" y="17021"/>
                  </a:cubicBezTo>
                  <a:close/>
                  <a:moveTo>
                    <a:pt x="6359" y="17098"/>
                  </a:moveTo>
                  <a:cubicBezTo>
                    <a:pt x="6366" y="17107"/>
                    <a:pt x="6373" y="17118"/>
                    <a:pt x="6378" y="17128"/>
                  </a:cubicBezTo>
                  <a:cubicBezTo>
                    <a:pt x="6387" y="17123"/>
                    <a:pt x="6375" y="17114"/>
                    <a:pt x="6359" y="17098"/>
                  </a:cubicBezTo>
                  <a:close/>
                  <a:moveTo>
                    <a:pt x="9558" y="17088"/>
                  </a:moveTo>
                  <a:lnTo>
                    <a:pt x="9623" y="17167"/>
                  </a:lnTo>
                  <a:cubicBezTo>
                    <a:pt x="9622" y="17151"/>
                    <a:pt x="9619" y="17133"/>
                    <a:pt x="9629" y="17133"/>
                  </a:cubicBezTo>
                  <a:cubicBezTo>
                    <a:pt x="9633" y="17133"/>
                    <a:pt x="9640" y="17137"/>
                    <a:pt x="9651" y="17146"/>
                  </a:cubicBezTo>
                  <a:cubicBezTo>
                    <a:pt x="9632" y="17110"/>
                    <a:pt x="9624" y="17099"/>
                    <a:pt x="9620" y="17099"/>
                  </a:cubicBezTo>
                  <a:cubicBezTo>
                    <a:pt x="9615" y="17099"/>
                    <a:pt x="9617" y="17122"/>
                    <a:pt x="9603" y="17122"/>
                  </a:cubicBezTo>
                  <a:cubicBezTo>
                    <a:pt x="9595" y="17122"/>
                    <a:pt x="9582" y="17114"/>
                    <a:pt x="9558" y="17088"/>
                  </a:cubicBezTo>
                  <a:close/>
                  <a:moveTo>
                    <a:pt x="13822" y="17278"/>
                  </a:moveTo>
                  <a:cubicBezTo>
                    <a:pt x="13822" y="17279"/>
                    <a:pt x="13822" y="17280"/>
                    <a:pt x="13822" y="17281"/>
                  </a:cubicBezTo>
                  <a:lnTo>
                    <a:pt x="13822" y="17278"/>
                  </a:lnTo>
                  <a:close/>
                  <a:moveTo>
                    <a:pt x="11517" y="17309"/>
                  </a:moveTo>
                  <a:lnTo>
                    <a:pt x="11517" y="17309"/>
                  </a:lnTo>
                  <a:cubicBezTo>
                    <a:pt x="11516" y="17311"/>
                    <a:pt x="11514" y="17312"/>
                    <a:pt x="11513" y="17313"/>
                  </a:cubicBezTo>
                  <a:cubicBezTo>
                    <a:pt x="11514" y="17312"/>
                    <a:pt x="11516" y="17311"/>
                    <a:pt x="11517" y="17309"/>
                  </a:cubicBezTo>
                  <a:close/>
                  <a:moveTo>
                    <a:pt x="15537" y="17200"/>
                  </a:moveTo>
                  <a:lnTo>
                    <a:pt x="15488" y="17278"/>
                  </a:lnTo>
                  <a:lnTo>
                    <a:pt x="15435" y="17394"/>
                  </a:lnTo>
                  <a:lnTo>
                    <a:pt x="15537" y="17200"/>
                  </a:lnTo>
                  <a:close/>
                  <a:moveTo>
                    <a:pt x="15384" y="17248"/>
                  </a:moveTo>
                  <a:lnTo>
                    <a:pt x="15257" y="17369"/>
                  </a:lnTo>
                  <a:lnTo>
                    <a:pt x="15257" y="17369"/>
                  </a:lnTo>
                  <a:lnTo>
                    <a:pt x="15257" y="17369"/>
                  </a:lnTo>
                  <a:lnTo>
                    <a:pt x="15199" y="17427"/>
                  </a:lnTo>
                  <a:cubicBezTo>
                    <a:pt x="15217" y="17424"/>
                    <a:pt x="15261" y="17422"/>
                    <a:pt x="15352" y="17350"/>
                  </a:cubicBezTo>
                  <a:lnTo>
                    <a:pt x="15352" y="17350"/>
                  </a:lnTo>
                  <a:lnTo>
                    <a:pt x="15259" y="17368"/>
                  </a:lnTo>
                  <a:lnTo>
                    <a:pt x="15259" y="17368"/>
                  </a:lnTo>
                  <a:cubicBezTo>
                    <a:pt x="15321" y="17307"/>
                    <a:pt x="15366" y="17267"/>
                    <a:pt x="15384" y="17248"/>
                  </a:cubicBezTo>
                  <a:close/>
                  <a:moveTo>
                    <a:pt x="15193" y="17426"/>
                  </a:moveTo>
                  <a:cubicBezTo>
                    <a:pt x="15187" y="17426"/>
                    <a:pt x="15184" y="17429"/>
                    <a:pt x="15182" y="17438"/>
                  </a:cubicBezTo>
                  <a:lnTo>
                    <a:pt x="15182" y="17441"/>
                  </a:lnTo>
                  <a:lnTo>
                    <a:pt x="15199" y="17427"/>
                  </a:lnTo>
                  <a:cubicBezTo>
                    <a:pt x="15197" y="17426"/>
                    <a:pt x="15195" y="17426"/>
                    <a:pt x="15193" y="17426"/>
                  </a:cubicBezTo>
                  <a:close/>
                  <a:moveTo>
                    <a:pt x="14997" y="17443"/>
                  </a:moveTo>
                  <a:cubicBezTo>
                    <a:pt x="14994" y="17443"/>
                    <a:pt x="14988" y="17445"/>
                    <a:pt x="14980" y="17448"/>
                  </a:cubicBezTo>
                  <a:lnTo>
                    <a:pt x="14980" y="17448"/>
                  </a:lnTo>
                  <a:cubicBezTo>
                    <a:pt x="14987" y="17448"/>
                    <a:pt x="14993" y="17448"/>
                    <a:pt x="14999" y="17448"/>
                  </a:cubicBezTo>
                  <a:cubicBezTo>
                    <a:pt x="15001" y="17445"/>
                    <a:pt x="15000" y="17443"/>
                    <a:pt x="14997" y="17443"/>
                  </a:cubicBezTo>
                  <a:close/>
                  <a:moveTo>
                    <a:pt x="15129" y="17378"/>
                  </a:moveTo>
                  <a:lnTo>
                    <a:pt x="15064" y="17466"/>
                  </a:lnTo>
                  <a:lnTo>
                    <a:pt x="15124" y="17411"/>
                  </a:lnTo>
                  <a:lnTo>
                    <a:pt x="15129" y="17378"/>
                  </a:lnTo>
                  <a:close/>
                  <a:moveTo>
                    <a:pt x="9804" y="17559"/>
                  </a:moveTo>
                  <a:cubicBezTo>
                    <a:pt x="9805" y="17559"/>
                    <a:pt x="9806" y="17559"/>
                    <a:pt x="9807" y="17559"/>
                  </a:cubicBezTo>
                  <a:lnTo>
                    <a:pt x="9807" y="17559"/>
                  </a:lnTo>
                  <a:cubicBezTo>
                    <a:pt x="9807" y="17559"/>
                    <a:pt x="9807" y="17559"/>
                    <a:pt x="9806" y="17559"/>
                  </a:cubicBezTo>
                  <a:close/>
                  <a:moveTo>
                    <a:pt x="9895" y="17642"/>
                  </a:moveTo>
                  <a:lnTo>
                    <a:pt x="9883" y="17649"/>
                  </a:lnTo>
                  <a:cubicBezTo>
                    <a:pt x="9885" y="17649"/>
                    <a:pt x="9890" y="17647"/>
                    <a:pt x="9895" y="17645"/>
                  </a:cubicBezTo>
                  <a:lnTo>
                    <a:pt x="9895" y="17642"/>
                  </a:lnTo>
                  <a:close/>
                  <a:moveTo>
                    <a:pt x="9807" y="17559"/>
                  </a:moveTo>
                  <a:lnTo>
                    <a:pt x="9807" y="17559"/>
                  </a:lnTo>
                  <a:cubicBezTo>
                    <a:pt x="9825" y="17583"/>
                    <a:pt x="9837" y="17631"/>
                    <a:pt x="9871" y="17654"/>
                  </a:cubicBezTo>
                  <a:lnTo>
                    <a:pt x="9883" y="17649"/>
                  </a:lnTo>
                  <a:cubicBezTo>
                    <a:pt x="9856" y="17649"/>
                    <a:pt x="9840" y="17568"/>
                    <a:pt x="9807" y="17559"/>
                  </a:cubicBezTo>
                  <a:close/>
                  <a:moveTo>
                    <a:pt x="15064" y="17466"/>
                  </a:moveTo>
                  <a:lnTo>
                    <a:pt x="14900" y="17612"/>
                  </a:lnTo>
                  <a:cubicBezTo>
                    <a:pt x="14911" y="17619"/>
                    <a:pt x="14955" y="17608"/>
                    <a:pt x="14923" y="17661"/>
                  </a:cubicBezTo>
                  <a:lnTo>
                    <a:pt x="15064" y="17466"/>
                  </a:lnTo>
                  <a:close/>
                  <a:moveTo>
                    <a:pt x="11151" y="17703"/>
                  </a:moveTo>
                  <a:cubicBezTo>
                    <a:pt x="11151" y="17706"/>
                    <a:pt x="11151" y="17709"/>
                    <a:pt x="11153" y="17709"/>
                  </a:cubicBezTo>
                  <a:cubicBezTo>
                    <a:pt x="11153" y="17709"/>
                    <a:pt x="11154" y="17709"/>
                    <a:pt x="11156" y="17707"/>
                  </a:cubicBezTo>
                  <a:cubicBezTo>
                    <a:pt x="11156" y="17705"/>
                    <a:pt x="11151" y="17705"/>
                    <a:pt x="11151" y="17703"/>
                  </a:cubicBezTo>
                  <a:close/>
                  <a:moveTo>
                    <a:pt x="14980" y="17448"/>
                  </a:moveTo>
                  <a:cubicBezTo>
                    <a:pt x="14903" y="17451"/>
                    <a:pt x="14827" y="17469"/>
                    <a:pt x="14758" y="17503"/>
                  </a:cubicBezTo>
                  <a:cubicBezTo>
                    <a:pt x="14737" y="17552"/>
                    <a:pt x="14705" y="17596"/>
                    <a:pt x="14663" y="17631"/>
                  </a:cubicBezTo>
                  <a:cubicBezTo>
                    <a:pt x="14644" y="17643"/>
                    <a:pt x="14634" y="17648"/>
                    <a:pt x="14629" y="17648"/>
                  </a:cubicBezTo>
                  <a:cubicBezTo>
                    <a:pt x="14616" y="17648"/>
                    <a:pt x="14641" y="17611"/>
                    <a:pt x="14632" y="17601"/>
                  </a:cubicBezTo>
                  <a:lnTo>
                    <a:pt x="14632" y="17601"/>
                  </a:lnTo>
                  <a:cubicBezTo>
                    <a:pt x="14639" y="17589"/>
                    <a:pt x="14643" y="17580"/>
                    <a:pt x="14640" y="17580"/>
                  </a:cubicBezTo>
                  <a:lnTo>
                    <a:pt x="14640" y="17580"/>
                  </a:lnTo>
                  <a:cubicBezTo>
                    <a:pt x="14638" y="17580"/>
                    <a:pt x="14629" y="17587"/>
                    <a:pt x="14612" y="17603"/>
                  </a:cubicBezTo>
                  <a:cubicBezTo>
                    <a:pt x="14617" y="17600"/>
                    <a:pt x="14620" y="17599"/>
                    <a:pt x="14622" y="17599"/>
                  </a:cubicBezTo>
                  <a:cubicBezTo>
                    <a:pt x="14625" y="17599"/>
                    <a:pt x="14627" y="17601"/>
                    <a:pt x="14630" y="17602"/>
                  </a:cubicBezTo>
                  <a:lnTo>
                    <a:pt x="14630" y="17602"/>
                  </a:lnTo>
                  <a:cubicBezTo>
                    <a:pt x="14606" y="17640"/>
                    <a:pt x="14557" y="17711"/>
                    <a:pt x="14581" y="17711"/>
                  </a:cubicBezTo>
                  <a:cubicBezTo>
                    <a:pt x="14591" y="17711"/>
                    <a:pt x="14615" y="17698"/>
                    <a:pt x="14661" y="17663"/>
                  </a:cubicBezTo>
                  <a:lnTo>
                    <a:pt x="14677" y="17635"/>
                  </a:lnTo>
                  <a:cubicBezTo>
                    <a:pt x="14781" y="17553"/>
                    <a:pt x="14928" y="17468"/>
                    <a:pt x="14980" y="17448"/>
                  </a:cubicBezTo>
                  <a:close/>
                  <a:moveTo>
                    <a:pt x="9950" y="17712"/>
                  </a:moveTo>
                  <a:cubicBezTo>
                    <a:pt x="9955" y="17719"/>
                    <a:pt x="9962" y="17726"/>
                    <a:pt x="9969" y="17730"/>
                  </a:cubicBezTo>
                  <a:lnTo>
                    <a:pt x="9950" y="17712"/>
                  </a:lnTo>
                  <a:close/>
                  <a:moveTo>
                    <a:pt x="9992" y="17730"/>
                  </a:moveTo>
                  <a:cubicBezTo>
                    <a:pt x="9988" y="17733"/>
                    <a:pt x="9984" y="17734"/>
                    <a:pt x="9980" y="17734"/>
                  </a:cubicBezTo>
                  <a:cubicBezTo>
                    <a:pt x="9976" y="17734"/>
                    <a:pt x="9972" y="17733"/>
                    <a:pt x="9969" y="17730"/>
                  </a:cubicBezTo>
                  <a:lnTo>
                    <a:pt x="9969" y="17730"/>
                  </a:lnTo>
                  <a:lnTo>
                    <a:pt x="9983" y="17742"/>
                  </a:lnTo>
                  <a:cubicBezTo>
                    <a:pt x="9987" y="17740"/>
                    <a:pt x="9992" y="17737"/>
                    <a:pt x="9990" y="17733"/>
                  </a:cubicBezTo>
                  <a:lnTo>
                    <a:pt x="9992" y="17730"/>
                  </a:lnTo>
                  <a:close/>
                  <a:moveTo>
                    <a:pt x="9983" y="17742"/>
                  </a:moveTo>
                  <a:lnTo>
                    <a:pt x="9978" y="17744"/>
                  </a:lnTo>
                  <a:cubicBezTo>
                    <a:pt x="9985" y="17751"/>
                    <a:pt x="9994" y="17754"/>
                    <a:pt x="10006" y="17756"/>
                  </a:cubicBezTo>
                  <a:lnTo>
                    <a:pt x="9983" y="17742"/>
                  </a:lnTo>
                  <a:close/>
                  <a:moveTo>
                    <a:pt x="13210" y="17668"/>
                  </a:moveTo>
                  <a:cubicBezTo>
                    <a:pt x="13184" y="17691"/>
                    <a:pt x="13152" y="17721"/>
                    <a:pt x="13103" y="17756"/>
                  </a:cubicBezTo>
                  <a:lnTo>
                    <a:pt x="13207" y="17668"/>
                  </a:lnTo>
                  <a:close/>
                  <a:moveTo>
                    <a:pt x="10946" y="17894"/>
                  </a:moveTo>
                  <a:cubicBezTo>
                    <a:pt x="10945" y="17897"/>
                    <a:pt x="10943" y="17899"/>
                    <a:pt x="10942" y="17902"/>
                  </a:cubicBezTo>
                  <a:cubicBezTo>
                    <a:pt x="10944" y="17899"/>
                    <a:pt x="10945" y="17897"/>
                    <a:pt x="10946" y="17894"/>
                  </a:cubicBezTo>
                  <a:close/>
                  <a:moveTo>
                    <a:pt x="10231" y="17897"/>
                  </a:moveTo>
                  <a:lnTo>
                    <a:pt x="10235" y="17906"/>
                  </a:lnTo>
                  <a:lnTo>
                    <a:pt x="10235" y="17906"/>
                  </a:lnTo>
                  <a:cubicBezTo>
                    <a:pt x="10235" y="17903"/>
                    <a:pt x="10234" y="17900"/>
                    <a:pt x="10231" y="17897"/>
                  </a:cubicBezTo>
                  <a:close/>
                  <a:moveTo>
                    <a:pt x="14941" y="17666"/>
                  </a:moveTo>
                  <a:lnTo>
                    <a:pt x="14941" y="17666"/>
                  </a:lnTo>
                  <a:cubicBezTo>
                    <a:pt x="14810" y="17793"/>
                    <a:pt x="14796" y="17829"/>
                    <a:pt x="14817" y="17837"/>
                  </a:cubicBezTo>
                  <a:lnTo>
                    <a:pt x="14817" y="17837"/>
                  </a:lnTo>
                  <a:lnTo>
                    <a:pt x="14735" y="17948"/>
                  </a:lnTo>
                  <a:cubicBezTo>
                    <a:pt x="14792" y="17911"/>
                    <a:pt x="14887" y="17834"/>
                    <a:pt x="14919" y="17834"/>
                  </a:cubicBezTo>
                  <a:cubicBezTo>
                    <a:pt x="14922" y="17834"/>
                    <a:pt x="14924" y="17834"/>
                    <a:pt x="14925" y="17835"/>
                  </a:cubicBezTo>
                  <a:cubicBezTo>
                    <a:pt x="14924" y="17829"/>
                    <a:pt x="14917" y="17827"/>
                    <a:pt x="14908" y="17827"/>
                  </a:cubicBezTo>
                  <a:cubicBezTo>
                    <a:pt x="14888" y="17827"/>
                    <a:pt x="14854" y="17837"/>
                    <a:pt x="14832" y="17837"/>
                  </a:cubicBezTo>
                  <a:cubicBezTo>
                    <a:pt x="14827" y="17837"/>
                    <a:pt x="14822" y="17836"/>
                    <a:pt x="14818" y="17835"/>
                  </a:cubicBezTo>
                  <a:lnTo>
                    <a:pt x="14941" y="17666"/>
                  </a:lnTo>
                  <a:close/>
                  <a:moveTo>
                    <a:pt x="10166" y="17939"/>
                  </a:moveTo>
                  <a:lnTo>
                    <a:pt x="10175" y="17951"/>
                  </a:lnTo>
                  <a:cubicBezTo>
                    <a:pt x="10175" y="17951"/>
                    <a:pt x="10177" y="17948"/>
                    <a:pt x="10180" y="17948"/>
                  </a:cubicBezTo>
                  <a:lnTo>
                    <a:pt x="10166" y="17939"/>
                  </a:lnTo>
                  <a:close/>
                  <a:moveTo>
                    <a:pt x="10180" y="17948"/>
                  </a:moveTo>
                  <a:lnTo>
                    <a:pt x="10194" y="17958"/>
                  </a:lnTo>
                  <a:cubicBezTo>
                    <a:pt x="10189" y="17953"/>
                    <a:pt x="10184" y="17948"/>
                    <a:pt x="10180" y="17948"/>
                  </a:cubicBezTo>
                  <a:close/>
                  <a:moveTo>
                    <a:pt x="10196" y="17958"/>
                  </a:moveTo>
                  <a:cubicBezTo>
                    <a:pt x="10205" y="17965"/>
                    <a:pt x="10212" y="17976"/>
                    <a:pt x="10224" y="17976"/>
                  </a:cubicBezTo>
                  <a:lnTo>
                    <a:pt x="10224" y="17974"/>
                  </a:lnTo>
                  <a:lnTo>
                    <a:pt x="10196" y="17958"/>
                  </a:lnTo>
                  <a:close/>
                  <a:moveTo>
                    <a:pt x="14626" y="17800"/>
                  </a:moveTo>
                  <a:cubicBezTo>
                    <a:pt x="14612" y="17800"/>
                    <a:pt x="14584" y="17814"/>
                    <a:pt x="14533" y="17849"/>
                  </a:cubicBezTo>
                  <a:cubicBezTo>
                    <a:pt x="14499" y="17932"/>
                    <a:pt x="14617" y="17851"/>
                    <a:pt x="14517" y="18013"/>
                  </a:cubicBezTo>
                  <a:lnTo>
                    <a:pt x="14517" y="18016"/>
                  </a:lnTo>
                  <a:cubicBezTo>
                    <a:pt x="14566" y="17935"/>
                    <a:pt x="14668" y="17800"/>
                    <a:pt x="14626" y="17800"/>
                  </a:cubicBezTo>
                  <a:close/>
                  <a:moveTo>
                    <a:pt x="13047" y="18009"/>
                  </a:moveTo>
                  <a:cubicBezTo>
                    <a:pt x="13043" y="18034"/>
                    <a:pt x="13029" y="18060"/>
                    <a:pt x="13008" y="18081"/>
                  </a:cubicBezTo>
                  <a:cubicBezTo>
                    <a:pt x="13015" y="18085"/>
                    <a:pt x="13022" y="18087"/>
                    <a:pt x="13038" y="18087"/>
                  </a:cubicBezTo>
                  <a:cubicBezTo>
                    <a:pt x="13066" y="18062"/>
                    <a:pt x="13050" y="18030"/>
                    <a:pt x="13047" y="18009"/>
                  </a:cubicBezTo>
                  <a:close/>
                  <a:moveTo>
                    <a:pt x="10297" y="17970"/>
                  </a:moveTo>
                  <a:cubicBezTo>
                    <a:pt x="10272" y="17970"/>
                    <a:pt x="10250" y="17978"/>
                    <a:pt x="10245" y="18004"/>
                  </a:cubicBezTo>
                  <a:cubicBezTo>
                    <a:pt x="10248" y="18004"/>
                    <a:pt x="10251" y="18004"/>
                    <a:pt x="10253" y="18004"/>
                  </a:cubicBezTo>
                  <a:cubicBezTo>
                    <a:pt x="10292" y="18004"/>
                    <a:pt x="10296" y="18016"/>
                    <a:pt x="10336" y="18016"/>
                  </a:cubicBezTo>
                  <a:cubicBezTo>
                    <a:pt x="10341" y="18016"/>
                    <a:pt x="10347" y="18016"/>
                    <a:pt x="10354" y="18016"/>
                  </a:cubicBezTo>
                  <a:cubicBezTo>
                    <a:pt x="10381" y="18034"/>
                    <a:pt x="10384" y="18064"/>
                    <a:pt x="10370" y="18071"/>
                  </a:cubicBezTo>
                  <a:cubicBezTo>
                    <a:pt x="10385" y="18071"/>
                    <a:pt x="10396" y="18107"/>
                    <a:pt x="10421" y="18107"/>
                  </a:cubicBezTo>
                  <a:cubicBezTo>
                    <a:pt x="10423" y="18107"/>
                    <a:pt x="10425" y="18107"/>
                    <a:pt x="10428" y="18106"/>
                  </a:cubicBezTo>
                  <a:cubicBezTo>
                    <a:pt x="10418" y="18053"/>
                    <a:pt x="10379" y="18009"/>
                    <a:pt x="10328" y="17997"/>
                  </a:cubicBezTo>
                  <a:cubicBezTo>
                    <a:pt x="10328" y="17983"/>
                    <a:pt x="10342" y="17983"/>
                    <a:pt x="10349" y="17979"/>
                  </a:cubicBezTo>
                  <a:lnTo>
                    <a:pt x="10351" y="17979"/>
                  </a:lnTo>
                  <a:cubicBezTo>
                    <a:pt x="10334" y="17974"/>
                    <a:pt x="10315" y="17970"/>
                    <a:pt x="10297" y="17970"/>
                  </a:cubicBezTo>
                  <a:close/>
                  <a:moveTo>
                    <a:pt x="10493" y="18094"/>
                  </a:moveTo>
                  <a:lnTo>
                    <a:pt x="10500" y="18120"/>
                  </a:lnTo>
                  <a:lnTo>
                    <a:pt x="10504" y="18111"/>
                  </a:lnTo>
                  <a:cubicBezTo>
                    <a:pt x="10502" y="18106"/>
                    <a:pt x="10497" y="18099"/>
                    <a:pt x="10493" y="18094"/>
                  </a:cubicBezTo>
                  <a:close/>
                  <a:moveTo>
                    <a:pt x="10449" y="18143"/>
                  </a:moveTo>
                  <a:lnTo>
                    <a:pt x="10405" y="18157"/>
                  </a:lnTo>
                  <a:lnTo>
                    <a:pt x="10446" y="18185"/>
                  </a:lnTo>
                  <a:cubicBezTo>
                    <a:pt x="10462" y="18185"/>
                    <a:pt x="10474" y="18162"/>
                    <a:pt x="10449" y="18143"/>
                  </a:cubicBezTo>
                  <a:close/>
                  <a:moveTo>
                    <a:pt x="15354" y="13368"/>
                  </a:moveTo>
                  <a:lnTo>
                    <a:pt x="15034" y="13430"/>
                  </a:lnTo>
                  <a:lnTo>
                    <a:pt x="15025" y="13430"/>
                  </a:lnTo>
                  <a:lnTo>
                    <a:pt x="15034" y="13432"/>
                  </a:lnTo>
                  <a:lnTo>
                    <a:pt x="15128" y="13459"/>
                  </a:lnTo>
                  <a:lnTo>
                    <a:pt x="15128" y="13459"/>
                  </a:lnTo>
                  <a:lnTo>
                    <a:pt x="15034" y="13463"/>
                  </a:lnTo>
                  <a:cubicBezTo>
                    <a:pt x="15030" y="13463"/>
                    <a:pt x="15025" y="13463"/>
                    <a:pt x="15021" y="13463"/>
                  </a:cubicBezTo>
                  <a:cubicBezTo>
                    <a:pt x="14950" y="13463"/>
                    <a:pt x="14872" y="13429"/>
                    <a:pt x="14869" y="13414"/>
                  </a:cubicBezTo>
                  <a:lnTo>
                    <a:pt x="14679" y="13446"/>
                  </a:lnTo>
                  <a:cubicBezTo>
                    <a:pt x="14684" y="13430"/>
                    <a:pt x="14716" y="13426"/>
                    <a:pt x="14742" y="13414"/>
                  </a:cubicBezTo>
                  <a:lnTo>
                    <a:pt x="14742" y="13414"/>
                  </a:lnTo>
                  <a:cubicBezTo>
                    <a:pt x="14721" y="13422"/>
                    <a:pt x="14707" y="13425"/>
                    <a:pt x="14699" y="13425"/>
                  </a:cubicBezTo>
                  <a:cubicBezTo>
                    <a:pt x="14675" y="13425"/>
                    <a:pt x="14690" y="13400"/>
                    <a:pt x="14667" y="13400"/>
                  </a:cubicBezTo>
                  <a:cubicBezTo>
                    <a:pt x="14660" y="13400"/>
                    <a:pt x="14648" y="13403"/>
                    <a:pt x="14631" y="13409"/>
                  </a:cubicBezTo>
                  <a:cubicBezTo>
                    <a:pt x="14642" y="13419"/>
                    <a:pt x="14624" y="13432"/>
                    <a:pt x="14621" y="13442"/>
                  </a:cubicBezTo>
                  <a:cubicBezTo>
                    <a:pt x="14593" y="13428"/>
                    <a:pt x="14543" y="13422"/>
                    <a:pt x="14490" y="13422"/>
                  </a:cubicBezTo>
                  <a:cubicBezTo>
                    <a:pt x="14457" y="13422"/>
                    <a:pt x="14422" y="13424"/>
                    <a:pt x="14392" y="13428"/>
                  </a:cubicBezTo>
                  <a:lnTo>
                    <a:pt x="14408" y="13400"/>
                  </a:lnTo>
                  <a:cubicBezTo>
                    <a:pt x="14388" y="13399"/>
                    <a:pt x="14367" y="13399"/>
                    <a:pt x="14347" y="13399"/>
                  </a:cubicBezTo>
                  <a:cubicBezTo>
                    <a:pt x="14222" y="13399"/>
                    <a:pt x="14089" y="13414"/>
                    <a:pt x="13956" y="13414"/>
                  </a:cubicBezTo>
                  <a:cubicBezTo>
                    <a:pt x="14009" y="13426"/>
                    <a:pt x="13998" y="13472"/>
                    <a:pt x="13951" y="13477"/>
                  </a:cubicBezTo>
                  <a:lnTo>
                    <a:pt x="13945" y="13462"/>
                  </a:lnTo>
                  <a:lnTo>
                    <a:pt x="13945" y="13462"/>
                  </a:lnTo>
                  <a:cubicBezTo>
                    <a:pt x="13946" y="13466"/>
                    <a:pt x="13940" y="13472"/>
                    <a:pt x="13921" y="13481"/>
                  </a:cubicBezTo>
                  <a:cubicBezTo>
                    <a:pt x="13861" y="13477"/>
                    <a:pt x="13882" y="13435"/>
                    <a:pt x="13914" y="13421"/>
                  </a:cubicBezTo>
                  <a:lnTo>
                    <a:pt x="13914" y="13421"/>
                  </a:lnTo>
                  <a:lnTo>
                    <a:pt x="13845" y="13437"/>
                  </a:lnTo>
                  <a:cubicBezTo>
                    <a:pt x="13840" y="13423"/>
                    <a:pt x="13856" y="13419"/>
                    <a:pt x="13861" y="13402"/>
                  </a:cubicBezTo>
                  <a:lnTo>
                    <a:pt x="13861" y="13402"/>
                  </a:lnTo>
                  <a:cubicBezTo>
                    <a:pt x="13856" y="13407"/>
                    <a:pt x="13849" y="13408"/>
                    <a:pt x="13841" y="13408"/>
                  </a:cubicBezTo>
                  <a:cubicBezTo>
                    <a:pt x="13813" y="13408"/>
                    <a:pt x="13772" y="13389"/>
                    <a:pt x="13736" y="13389"/>
                  </a:cubicBezTo>
                  <a:cubicBezTo>
                    <a:pt x="13720" y="13389"/>
                    <a:pt x="13706" y="13393"/>
                    <a:pt x="13694" y="13405"/>
                  </a:cubicBezTo>
                  <a:lnTo>
                    <a:pt x="13692" y="13393"/>
                  </a:lnTo>
                  <a:cubicBezTo>
                    <a:pt x="13534" y="13393"/>
                    <a:pt x="13462" y="13407"/>
                    <a:pt x="13335" y="13409"/>
                  </a:cubicBezTo>
                  <a:cubicBezTo>
                    <a:pt x="13330" y="13444"/>
                    <a:pt x="13281" y="13435"/>
                    <a:pt x="13244" y="13465"/>
                  </a:cubicBezTo>
                  <a:cubicBezTo>
                    <a:pt x="13153" y="13454"/>
                    <a:pt x="13053" y="13428"/>
                    <a:pt x="12945" y="13428"/>
                  </a:cubicBezTo>
                  <a:cubicBezTo>
                    <a:pt x="12940" y="13428"/>
                    <a:pt x="12936" y="13428"/>
                    <a:pt x="12931" y="13428"/>
                  </a:cubicBezTo>
                  <a:cubicBezTo>
                    <a:pt x="12853" y="13446"/>
                    <a:pt x="12911" y="13458"/>
                    <a:pt x="12873" y="13479"/>
                  </a:cubicBezTo>
                  <a:cubicBezTo>
                    <a:pt x="12867" y="13446"/>
                    <a:pt x="12755" y="13451"/>
                    <a:pt x="12813" y="13428"/>
                  </a:cubicBezTo>
                  <a:lnTo>
                    <a:pt x="12813" y="13428"/>
                  </a:lnTo>
                  <a:cubicBezTo>
                    <a:pt x="12697" y="13430"/>
                    <a:pt x="12581" y="13439"/>
                    <a:pt x="12468" y="13460"/>
                  </a:cubicBezTo>
                  <a:cubicBezTo>
                    <a:pt x="12486" y="13472"/>
                    <a:pt x="12507" y="13479"/>
                    <a:pt x="12496" y="13488"/>
                  </a:cubicBezTo>
                  <a:cubicBezTo>
                    <a:pt x="12491" y="13489"/>
                    <a:pt x="12487" y="13489"/>
                    <a:pt x="12483" y="13489"/>
                  </a:cubicBezTo>
                  <a:cubicBezTo>
                    <a:pt x="12455" y="13489"/>
                    <a:pt x="12424" y="13472"/>
                    <a:pt x="12428" y="13460"/>
                  </a:cubicBezTo>
                  <a:lnTo>
                    <a:pt x="12438" y="13456"/>
                  </a:lnTo>
                  <a:lnTo>
                    <a:pt x="12438" y="13456"/>
                  </a:lnTo>
                  <a:cubicBezTo>
                    <a:pt x="12408" y="13463"/>
                    <a:pt x="12377" y="13466"/>
                    <a:pt x="12345" y="13466"/>
                  </a:cubicBezTo>
                  <a:cubicBezTo>
                    <a:pt x="12210" y="13466"/>
                    <a:pt x="12061" y="13412"/>
                    <a:pt x="11940" y="13412"/>
                  </a:cubicBezTo>
                  <a:cubicBezTo>
                    <a:pt x="11903" y="13412"/>
                    <a:pt x="11868" y="13417"/>
                    <a:pt x="11837" y="13430"/>
                  </a:cubicBezTo>
                  <a:lnTo>
                    <a:pt x="11846" y="13426"/>
                  </a:lnTo>
                  <a:lnTo>
                    <a:pt x="11687" y="13463"/>
                  </a:lnTo>
                  <a:cubicBezTo>
                    <a:pt x="11612" y="13456"/>
                    <a:pt x="11731" y="13437"/>
                    <a:pt x="11677" y="13419"/>
                  </a:cubicBezTo>
                  <a:lnTo>
                    <a:pt x="11677" y="13419"/>
                  </a:lnTo>
                  <a:cubicBezTo>
                    <a:pt x="11618" y="13437"/>
                    <a:pt x="11567" y="13442"/>
                    <a:pt x="11520" y="13442"/>
                  </a:cubicBezTo>
                  <a:cubicBezTo>
                    <a:pt x="11465" y="13442"/>
                    <a:pt x="11415" y="13435"/>
                    <a:pt x="11364" y="13435"/>
                  </a:cubicBezTo>
                  <a:cubicBezTo>
                    <a:pt x="11331" y="13435"/>
                    <a:pt x="11298" y="13438"/>
                    <a:pt x="11262" y="13446"/>
                  </a:cubicBezTo>
                  <a:cubicBezTo>
                    <a:pt x="11223" y="13412"/>
                    <a:pt x="11162" y="13404"/>
                    <a:pt x="11093" y="13404"/>
                  </a:cubicBezTo>
                  <a:cubicBezTo>
                    <a:pt x="11020" y="13404"/>
                    <a:pt x="10937" y="13413"/>
                    <a:pt x="10862" y="13413"/>
                  </a:cubicBezTo>
                  <a:cubicBezTo>
                    <a:pt x="10811" y="13413"/>
                    <a:pt x="10763" y="13409"/>
                    <a:pt x="10724" y="13393"/>
                  </a:cubicBezTo>
                  <a:lnTo>
                    <a:pt x="10724" y="13393"/>
                  </a:lnTo>
                  <a:lnTo>
                    <a:pt x="10734" y="13416"/>
                  </a:lnTo>
                  <a:cubicBezTo>
                    <a:pt x="10725" y="13421"/>
                    <a:pt x="10718" y="13423"/>
                    <a:pt x="10712" y="13423"/>
                  </a:cubicBezTo>
                  <a:cubicBezTo>
                    <a:pt x="10691" y="13423"/>
                    <a:pt x="10681" y="13401"/>
                    <a:pt x="10660" y="13398"/>
                  </a:cubicBezTo>
                  <a:lnTo>
                    <a:pt x="10660" y="13398"/>
                  </a:lnTo>
                  <a:cubicBezTo>
                    <a:pt x="10664" y="13414"/>
                    <a:pt x="10701" y="13416"/>
                    <a:pt x="10678" y="13430"/>
                  </a:cubicBezTo>
                  <a:cubicBezTo>
                    <a:pt x="10621" y="13435"/>
                    <a:pt x="10564" y="13437"/>
                    <a:pt x="10506" y="13437"/>
                  </a:cubicBezTo>
                  <a:cubicBezTo>
                    <a:pt x="10233" y="13437"/>
                    <a:pt x="9950" y="13394"/>
                    <a:pt x="9674" y="13377"/>
                  </a:cubicBezTo>
                  <a:cubicBezTo>
                    <a:pt x="9671" y="13377"/>
                    <a:pt x="9668" y="13377"/>
                    <a:pt x="9665" y="13377"/>
                  </a:cubicBezTo>
                  <a:cubicBezTo>
                    <a:pt x="9576" y="13377"/>
                    <a:pt x="9591" y="13453"/>
                    <a:pt x="9517" y="13453"/>
                  </a:cubicBezTo>
                  <a:cubicBezTo>
                    <a:pt x="9501" y="13453"/>
                    <a:pt x="9480" y="13449"/>
                    <a:pt x="9452" y="13439"/>
                  </a:cubicBezTo>
                  <a:lnTo>
                    <a:pt x="9496" y="13398"/>
                  </a:lnTo>
                  <a:lnTo>
                    <a:pt x="9496" y="13398"/>
                  </a:lnTo>
                  <a:cubicBezTo>
                    <a:pt x="9399" y="13417"/>
                    <a:pt x="9301" y="13421"/>
                    <a:pt x="9202" y="13421"/>
                  </a:cubicBezTo>
                  <a:cubicBezTo>
                    <a:pt x="9141" y="13421"/>
                    <a:pt x="9079" y="13419"/>
                    <a:pt x="9017" y="13419"/>
                  </a:cubicBezTo>
                  <a:cubicBezTo>
                    <a:pt x="8928" y="13419"/>
                    <a:pt x="8840" y="13422"/>
                    <a:pt x="8754" y="13437"/>
                  </a:cubicBezTo>
                  <a:cubicBezTo>
                    <a:pt x="8768" y="13428"/>
                    <a:pt x="8770" y="13416"/>
                    <a:pt x="8793" y="13416"/>
                  </a:cubicBezTo>
                  <a:cubicBezTo>
                    <a:pt x="8778" y="13407"/>
                    <a:pt x="8753" y="13403"/>
                    <a:pt x="8727" y="13403"/>
                  </a:cubicBezTo>
                  <a:cubicBezTo>
                    <a:pt x="8670" y="13403"/>
                    <a:pt x="8603" y="13422"/>
                    <a:pt x="8603" y="13439"/>
                  </a:cubicBezTo>
                  <a:cubicBezTo>
                    <a:pt x="8566" y="13437"/>
                    <a:pt x="8596" y="13416"/>
                    <a:pt x="8573" y="13405"/>
                  </a:cubicBezTo>
                  <a:cubicBezTo>
                    <a:pt x="8566" y="13402"/>
                    <a:pt x="8557" y="13401"/>
                    <a:pt x="8549" y="13401"/>
                  </a:cubicBezTo>
                  <a:cubicBezTo>
                    <a:pt x="8512" y="13401"/>
                    <a:pt x="8470" y="13422"/>
                    <a:pt x="8441" y="13422"/>
                  </a:cubicBezTo>
                  <a:cubicBezTo>
                    <a:pt x="8431" y="13422"/>
                    <a:pt x="8424" y="13420"/>
                    <a:pt x="8418" y="13414"/>
                  </a:cubicBezTo>
                  <a:cubicBezTo>
                    <a:pt x="8415" y="13410"/>
                    <a:pt x="8420" y="13407"/>
                    <a:pt x="8426" y="13404"/>
                  </a:cubicBezTo>
                  <a:lnTo>
                    <a:pt x="8426" y="13404"/>
                  </a:lnTo>
                  <a:cubicBezTo>
                    <a:pt x="8382" y="13413"/>
                    <a:pt x="8290" y="13402"/>
                    <a:pt x="8318" y="13432"/>
                  </a:cubicBezTo>
                  <a:cubicBezTo>
                    <a:pt x="8297" y="13429"/>
                    <a:pt x="8277" y="13427"/>
                    <a:pt x="8258" y="13427"/>
                  </a:cubicBezTo>
                  <a:cubicBezTo>
                    <a:pt x="8213" y="13427"/>
                    <a:pt x="8171" y="13434"/>
                    <a:pt x="8131" y="13434"/>
                  </a:cubicBezTo>
                  <a:cubicBezTo>
                    <a:pt x="8112" y="13434"/>
                    <a:pt x="8093" y="13433"/>
                    <a:pt x="8075" y="13428"/>
                  </a:cubicBezTo>
                  <a:cubicBezTo>
                    <a:pt x="8062" y="13438"/>
                    <a:pt x="8043" y="13441"/>
                    <a:pt x="8024" y="13441"/>
                  </a:cubicBezTo>
                  <a:cubicBezTo>
                    <a:pt x="8000" y="13441"/>
                    <a:pt x="7974" y="13437"/>
                    <a:pt x="7952" y="13437"/>
                  </a:cubicBezTo>
                  <a:cubicBezTo>
                    <a:pt x="7929" y="13437"/>
                    <a:pt x="7911" y="13442"/>
                    <a:pt x="7905" y="13463"/>
                  </a:cubicBezTo>
                  <a:cubicBezTo>
                    <a:pt x="7909" y="13433"/>
                    <a:pt x="7865" y="13422"/>
                    <a:pt x="7814" y="13422"/>
                  </a:cubicBezTo>
                  <a:cubicBezTo>
                    <a:pt x="7768" y="13422"/>
                    <a:pt x="7717" y="13431"/>
                    <a:pt x="7690" y="13444"/>
                  </a:cubicBezTo>
                  <a:cubicBezTo>
                    <a:pt x="7708" y="13428"/>
                    <a:pt x="7641" y="13426"/>
                    <a:pt x="7662" y="13402"/>
                  </a:cubicBezTo>
                  <a:cubicBezTo>
                    <a:pt x="7597" y="13402"/>
                    <a:pt x="7539" y="13414"/>
                    <a:pt x="7548" y="13442"/>
                  </a:cubicBezTo>
                  <a:cubicBezTo>
                    <a:pt x="7521" y="13426"/>
                    <a:pt x="7493" y="13421"/>
                    <a:pt x="7465" y="13421"/>
                  </a:cubicBezTo>
                  <a:cubicBezTo>
                    <a:pt x="7409" y="13421"/>
                    <a:pt x="7354" y="13443"/>
                    <a:pt x="7309" y="13443"/>
                  </a:cubicBezTo>
                  <a:cubicBezTo>
                    <a:pt x="7282" y="13443"/>
                    <a:pt x="7259" y="13436"/>
                    <a:pt x="7240" y="13412"/>
                  </a:cubicBezTo>
                  <a:cubicBezTo>
                    <a:pt x="7048" y="13442"/>
                    <a:pt x="6869" y="13463"/>
                    <a:pt x="6695" y="13474"/>
                  </a:cubicBezTo>
                  <a:cubicBezTo>
                    <a:pt x="6702" y="13419"/>
                    <a:pt x="6888" y="13467"/>
                    <a:pt x="6881" y="13409"/>
                  </a:cubicBezTo>
                  <a:lnTo>
                    <a:pt x="6881" y="13409"/>
                  </a:lnTo>
                  <a:cubicBezTo>
                    <a:pt x="6734" y="13430"/>
                    <a:pt x="6643" y="13470"/>
                    <a:pt x="6513" y="13470"/>
                  </a:cubicBezTo>
                  <a:cubicBezTo>
                    <a:pt x="6495" y="13470"/>
                    <a:pt x="6476" y="13469"/>
                    <a:pt x="6457" y="13467"/>
                  </a:cubicBezTo>
                  <a:cubicBezTo>
                    <a:pt x="6415" y="13460"/>
                    <a:pt x="6480" y="13444"/>
                    <a:pt x="6494" y="13435"/>
                  </a:cubicBezTo>
                  <a:lnTo>
                    <a:pt x="6494" y="13435"/>
                  </a:lnTo>
                  <a:cubicBezTo>
                    <a:pt x="6436" y="13443"/>
                    <a:pt x="6379" y="13445"/>
                    <a:pt x="6324" y="13445"/>
                  </a:cubicBezTo>
                  <a:cubicBezTo>
                    <a:pt x="6290" y="13445"/>
                    <a:pt x="6257" y="13444"/>
                    <a:pt x="6224" y="13444"/>
                  </a:cubicBezTo>
                  <a:cubicBezTo>
                    <a:pt x="6158" y="13444"/>
                    <a:pt x="6093" y="13446"/>
                    <a:pt x="6030" y="13460"/>
                  </a:cubicBezTo>
                  <a:lnTo>
                    <a:pt x="6030" y="13460"/>
                  </a:lnTo>
                  <a:cubicBezTo>
                    <a:pt x="6045" y="13478"/>
                    <a:pt x="6013" y="13497"/>
                    <a:pt x="5977" y="13514"/>
                  </a:cubicBezTo>
                  <a:lnTo>
                    <a:pt x="5821" y="13585"/>
                  </a:lnTo>
                  <a:lnTo>
                    <a:pt x="5930" y="13625"/>
                  </a:lnTo>
                  <a:cubicBezTo>
                    <a:pt x="5954" y="13633"/>
                    <a:pt x="5978" y="13643"/>
                    <a:pt x="5993" y="13647"/>
                  </a:cubicBezTo>
                  <a:lnTo>
                    <a:pt x="5993" y="13647"/>
                  </a:lnTo>
                  <a:lnTo>
                    <a:pt x="5990" y="13654"/>
                  </a:lnTo>
                  <a:lnTo>
                    <a:pt x="5990" y="13654"/>
                  </a:lnTo>
                  <a:cubicBezTo>
                    <a:pt x="5983" y="13659"/>
                    <a:pt x="5981" y="13665"/>
                    <a:pt x="5983" y="13672"/>
                  </a:cubicBezTo>
                  <a:lnTo>
                    <a:pt x="5983" y="13672"/>
                  </a:lnTo>
                  <a:lnTo>
                    <a:pt x="5974" y="13692"/>
                  </a:lnTo>
                  <a:cubicBezTo>
                    <a:pt x="5981" y="13693"/>
                    <a:pt x="5987" y="13693"/>
                    <a:pt x="5992" y="13693"/>
                  </a:cubicBezTo>
                  <a:lnTo>
                    <a:pt x="5992" y="13693"/>
                  </a:lnTo>
                  <a:cubicBezTo>
                    <a:pt x="6012" y="13727"/>
                    <a:pt x="6051" y="13768"/>
                    <a:pt x="5977" y="13773"/>
                  </a:cubicBezTo>
                  <a:cubicBezTo>
                    <a:pt x="5987" y="13780"/>
                    <a:pt x="6000" y="13786"/>
                    <a:pt x="6011" y="13786"/>
                  </a:cubicBezTo>
                  <a:cubicBezTo>
                    <a:pt x="6018" y="13786"/>
                    <a:pt x="6024" y="13783"/>
                    <a:pt x="6028" y="13778"/>
                  </a:cubicBezTo>
                  <a:lnTo>
                    <a:pt x="6028" y="13778"/>
                  </a:lnTo>
                  <a:cubicBezTo>
                    <a:pt x="6041" y="13795"/>
                    <a:pt x="6042" y="13808"/>
                    <a:pt x="6024" y="13808"/>
                  </a:cubicBezTo>
                  <a:cubicBezTo>
                    <a:pt x="6020" y="13808"/>
                    <a:pt x="6015" y="13807"/>
                    <a:pt x="6009" y="13806"/>
                  </a:cubicBezTo>
                  <a:lnTo>
                    <a:pt x="6009" y="13806"/>
                  </a:lnTo>
                  <a:cubicBezTo>
                    <a:pt x="6093" y="13871"/>
                    <a:pt x="6086" y="13824"/>
                    <a:pt x="6151" y="13891"/>
                  </a:cubicBezTo>
                  <a:cubicBezTo>
                    <a:pt x="6148" y="13894"/>
                    <a:pt x="6144" y="13895"/>
                    <a:pt x="6140" y="13895"/>
                  </a:cubicBezTo>
                  <a:cubicBezTo>
                    <a:pt x="6134" y="13895"/>
                    <a:pt x="6126" y="13893"/>
                    <a:pt x="6118" y="13893"/>
                  </a:cubicBezTo>
                  <a:cubicBezTo>
                    <a:pt x="6115" y="13893"/>
                    <a:pt x="6112" y="13893"/>
                    <a:pt x="6109" y="13894"/>
                  </a:cubicBezTo>
                  <a:cubicBezTo>
                    <a:pt x="6167" y="13908"/>
                    <a:pt x="6220" y="13942"/>
                    <a:pt x="6257" y="13991"/>
                  </a:cubicBezTo>
                  <a:cubicBezTo>
                    <a:pt x="6251" y="13991"/>
                    <a:pt x="6249" y="13997"/>
                    <a:pt x="6244" y="13997"/>
                  </a:cubicBezTo>
                  <a:cubicBezTo>
                    <a:pt x="6242" y="13997"/>
                    <a:pt x="6239" y="13996"/>
                    <a:pt x="6236" y="13992"/>
                  </a:cubicBezTo>
                  <a:lnTo>
                    <a:pt x="6236" y="13992"/>
                  </a:lnTo>
                  <a:cubicBezTo>
                    <a:pt x="6334" y="14082"/>
                    <a:pt x="6442" y="14109"/>
                    <a:pt x="6531" y="14230"/>
                  </a:cubicBezTo>
                  <a:cubicBezTo>
                    <a:pt x="6461" y="14237"/>
                    <a:pt x="6554" y="14279"/>
                    <a:pt x="6526" y="14316"/>
                  </a:cubicBezTo>
                  <a:lnTo>
                    <a:pt x="6591" y="14364"/>
                  </a:lnTo>
                  <a:lnTo>
                    <a:pt x="6586" y="14325"/>
                  </a:lnTo>
                  <a:lnTo>
                    <a:pt x="6586" y="14325"/>
                  </a:lnTo>
                  <a:cubicBezTo>
                    <a:pt x="6635" y="14376"/>
                    <a:pt x="6702" y="14395"/>
                    <a:pt x="6735" y="14450"/>
                  </a:cubicBezTo>
                  <a:lnTo>
                    <a:pt x="6684" y="14425"/>
                  </a:lnTo>
                  <a:lnTo>
                    <a:pt x="6783" y="14513"/>
                  </a:lnTo>
                  <a:lnTo>
                    <a:pt x="6744" y="14448"/>
                  </a:lnTo>
                  <a:lnTo>
                    <a:pt x="6744" y="14448"/>
                  </a:lnTo>
                  <a:cubicBezTo>
                    <a:pt x="6757" y="14454"/>
                    <a:pt x="6766" y="14456"/>
                    <a:pt x="6773" y="14456"/>
                  </a:cubicBezTo>
                  <a:cubicBezTo>
                    <a:pt x="6790" y="14456"/>
                    <a:pt x="6793" y="14443"/>
                    <a:pt x="6801" y="14443"/>
                  </a:cubicBezTo>
                  <a:cubicBezTo>
                    <a:pt x="6808" y="14443"/>
                    <a:pt x="6817" y="14450"/>
                    <a:pt x="6837" y="14476"/>
                  </a:cubicBezTo>
                  <a:cubicBezTo>
                    <a:pt x="6836" y="14475"/>
                    <a:pt x="6835" y="14475"/>
                    <a:pt x="6835" y="14475"/>
                  </a:cubicBezTo>
                  <a:lnTo>
                    <a:pt x="6835" y="14475"/>
                  </a:lnTo>
                  <a:cubicBezTo>
                    <a:pt x="6829" y="14475"/>
                    <a:pt x="6886" y="14530"/>
                    <a:pt x="6892" y="14573"/>
                  </a:cubicBezTo>
                  <a:cubicBezTo>
                    <a:pt x="6932" y="14585"/>
                    <a:pt x="6969" y="14610"/>
                    <a:pt x="6992" y="14645"/>
                  </a:cubicBezTo>
                  <a:cubicBezTo>
                    <a:pt x="6990" y="14666"/>
                    <a:pt x="6946" y="14675"/>
                    <a:pt x="6946" y="14687"/>
                  </a:cubicBezTo>
                  <a:cubicBezTo>
                    <a:pt x="6946" y="14687"/>
                    <a:pt x="6947" y="14687"/>
                    <a:pt x="6947" y="14687"/>
                  </a:cubicBezTo>
                  <a:cubicBezTo>
                    <a:pt x="6999" y="14687"/>
                    <a:pt x="7068" y="14790"/>
                    <a:pt x="7127" y="14798"/>
                  </a:cubicBezTo>
                  <a:lnTo>
                    <a:pt x="7127" y="14798"/>
                  </a:lnTo>
                  <a:cubicBezTo>
                    <a:pt x="7127" y="14798"/>
                    <a:pt x="7126" y="14798"/>
                    <a:pt x="7126" y="14798"/>
                  </a:cubicBezTo>
                  <a:cubicBezTo>
                    <a:pt x="7112" y="14798"/>
                    <a:pt x="7101" y="14806"/>
                    <a:pt x="7096" y="14819"/>
                  </a:cubicBezTo>
                  <a:lnTo>
                    <a:pt x="7138" y="14816"/>
                  </a:lnTo>
                  <a:lnTo>
                    <a:pt x="7138" y="14816"/>
                  </a:lnTo>
                  <a:cubicBezTo>
                    <a:pt x="7154" y="14847"/>
                    <a:pt x="7154" y="14854"/>
                    <a:pt x="7136" y="14863"/>
                  </a:cubicBezTo>
                  <a:cubicBezTo>
                    <a:pt x="7151" y="14880"/>
                    <a:pt x="7160" y="14886"/>
                    <a:pt x="7166" y="14886"/>
                  </a:cubicBezTo>
                  <a:cubicBezTo>
                    <a:pt x="7178" y="14886"/>
                    <a:pt x="7177" y="14862"/>
                    <a:pt x="7186" y="14862"/>
                  </a:cubicBezTo>
                  <a:cubicBezTo>
                    <a:pt x="7192" y="14862"/>
                    <a:pt x="7201" y="14871"/>
                    <a:pt x="7219" y="14900"/>
                  </a:cubicBezTo>
                  <a:cubicBezTo>
                    <a:pt x="7212" y="14895"/>
                    <a:pt x="7212" y="14902"/>
                    <a:pt x="7194" y="14891"/>
                  </a:cubicBezTo>
                  <a:lnTo>
                    <a:pt x="7194" y="14891"/>
                  </a:lnTo>
                  <a:cubicBezTo>
                    <a:pt x="7268" y="14983"/>
                    <a:pt x="7368" y="15037"/>
                    <a:pt x="7433" y="15122"/>
                  </a:cubicBezTo>
                  <a:cubicBezTo>
                    <a:pt x="7430" y="15135"/>
                    <a:pt x="7425" y="15139"/>
                    <a:pt x="7419" y="15139"/>
                  </a:cubicBezTo>
                  <a:cubicBezTo>
                    <a:pt x="7403" y="15139"/>
                    <a:pt x="7377" y="15105"/>
                    <a:pt x="7364" y="15105"/>
                  </a:cubicBezTo>
                  <a:cubicBezTo>
                    <a:pt x="7360" y="15105"/>
                    <a:pt x="7357" y="15109"/>
                    <a:pt x="7356" y="15120"/>
                  </a:cubicBezTo>
                  <a:cubicBezTo>
                    <a:pt x="7472" y="15222"/>
                    <a:pt x="7623" y="15306"/>
                    <a:pt x="7720" y="15419"/>
                  </a:cubicBezTo>
                  <a:lnTo>
                    <a:pt x="7704" y="15396"/>
                  </a:lnTo>
                  <a:cubicBezTo>
                    <a:pt x="7710" y="15393"/>
                    <a:pt x="7716" y="15391"/>
                    <a:pt x="7722" y="15391"/>
                  </a:cubicBezTo>
                  <a:cubicBezTo>
                    <a:pt x="7765" y="15391"/>
                    <a:pt x="7767" y="15498"/>
                    <a:pt x="7831" y="15529"/>
                  </a:cubicBezTo>
                  <a:lnTo>
                    <a:pt x="7831" y="15529"/>
                  </a:lnTo>
                  <a:cubicBezTo>
                    <a:pt x="7828" y="15528"/>
                    <a:pt x="7826" y="15528"/>
                    <a:pt x="7823" y="15528"/>
                  </a:cubicBezTo>
                  <a:cubicBezTo>
                    <a:pt x="7810" y="15528"/>
                    <a:pt x="7796" y="15538"/>
                    <a:pt x="7800" y="15538"/>
                  </a:cubicBezTo>
                  <a:cubicBezTo>
                    <a:pt x="7800" y="15538"/>
                    <a:pt x="7801" y="15538"/>
                    <a:pt x="7801" y="15537"/>
                  </a:cubicBezTo>
                  <a:cubicBezTo>
                    <a:pt x="7866" y="15616"/>
                    <a:pt x="7959" y="15674"/>
                    <a:pt x="8084" y="15769"/>
                  </a:cubicBezTo>
                  <a:lnTo>
                    <a:pt x="8058" y="15767"/>
                  </a:lnTo>
                  <a:lnTo>
                    <a:pt x="8058" y="15767"/>
                  </a:lnTo>
                  <a:cubicBezTo>
                    <a:pt x="8089" y="15823"/>
                    <a:pt x="8165" y="15887"/>
                    <a:pt x="8205" y="15938"/>
                  </a:cubicBezTo>
                  <a:cubicBezTo>
                    <a:pt x="8221" y="15940"/>
                    <a:pt x="8237" y="15952"/>
                    <a:pt x="8247" y="15952"/>
                  </a:cubicBezTo>
                  <a:cubicBezTo>
                    <a:pt x="8252" y="15952"/>
                    <a:pt x="8256" y="15948"/>
                    <a:pt x="8256" y="15936"/>
                  </a:cubicBezTo>
                  <a:cubicBezTo>
                    <a:pt x="8330" y="16147"/>
                    <a:pt x="8564" y="16170"/>
                    <a:pt x="8633" y="16356"/>
                  </a:cubicBezTo>
                  <a:cubicBezTo>
                    <a:pt x="8622" y="16346"/>
                    <a:pt x="8603" y="16337"/>
                    <a:pt x="8598" y="16337"/>
                  </a:cubicBezTo>
                  <a:cubicBezTo>
                    <a:pt x="8595" y="16337"/>
                    <a:pt x="8595" y="16339"/>
                    <a:pt x="8599" y="16342"/>
                  </a:cubicBezTo>
                  <a:lnTo>
                    <a:pt x="8717" y="16437"/>
                  </a:lnTo>
                  <a:cubicBezTo>
                    <a:pt x="8728" y="16409"/>
                    <a:pt x="8715" y="16411"/>
                    <a:pt x="8710" y="16372"/>
                  </a:cubicBezTo>
                  <a:lnTo>
                    <a:pt x="8710" y="16372"/>
                  </a:lnTo>
                  <a:cubicBezTo>
                    <a:pt x="8745" y="16379"/>
                    <a:pt x="8777" y="16397"/>
                    <a:pt x="8800" y="16423"/>
                  </a:cubicBezTo>
                  <a:cubicBezTo>
                    <a:pt x="8788" y="16416"/>
                    <a:pt x="8780" y="16413"/>
                    <a:pt x="8774" y="16413"/>
                  </a:cubicBezTo>
                  <a:cubicBezTo>
                    <a:pt x="8752" y="16413"/>
                    <a:pt x="8768" y="16456"/>
                    <a:pt x="8776" y="16483"/>
                  </a:cubicBezTo>
                  <a:lnTo>
                    <a:pt x="8775" y="16483"/>
                  </a:lnTo>
                  <a:cubicBezTo>
                    <a:pt x="8775" y="16484"/>
                    <a:pt x="8776" y="16485"/>
                    <a:pt x="8776" y="16486"/>
                  </a:cubicBezTo>
                  <a:lnTo>
                    <a:pt x="8776" y="16486"/>
                  </a:lnTo>
                  <a:cubicBezTo>
                    <a:pt x="8776" y="16486"/>
                    <a:pt x="8776" y="16486"/>
                    <a:pt x="8776" y="16485"/>
                  </a:cubicBezTo>
                  <a:lnTo>
                    <a:pt x="8776" y="16485"/>
                  </a:lnTo>
                  <a:cubicBezTo>
                    <a:pt x="8777" y="16486"/>
                    <a:pt x="8777" y="16487"/>
                    <a:pt x="8777" y="16488"/>
                  </a:cubicBezTo>
                  <a:cubicBezTo>
                    <a:pt x="8782" y="16479"/>
                    <a:pt x="8796" y="16479"/>
                    <a:pt x="8800" y="16469"/>
                  </a:cubicBezTo>
                  <a:cubicBezTo>
                    <a:pt x="8806" y="16499"/>
                    <a:pt x="8813" y="16506"/>
                    <a:pt x="8822" y="16506"/>
                  </a:cubicBezTo>
                  <a:cubicBezTo>
                    <a:pt x="8831" y="16506"/>
                    <a:pt x="8843" y="16497"/>
                    <a:pt x="8856" y="16497"/>
                  </a:cubicBezTo>
                  <a:cubicBezTo>
                    <a:pt x="8869" y="16497"/>
                    <a:pt x="8885" y="16506"/>
                    <a:pt x="8902" y="16539"/>
                  </a:cubicBezTo>
                  <a:lnTo>
                    <a:pt x="8886" y="16546"/>
                  </a:lnTo>
                  <a:cubicBezTo>
                    <a:pt x="8921" y="16569"/>
                    <a:pt x="8960" y="16583"/>
                    <a:pt x="8990" y="16615"/>
                  </a:cubicBezTo>
                  <a:cubicBezTo>
                    <a:pt x="8987" y="16625"/>
                    <a:pt x="8983" y="16628"/>
                    <a:pt x="8978" y="16628"/>
                  </a:cubicBezTo>
                  <a:cubicBezTo>
                    <a:pt x="8966" y="16628"/>
                    <a:pt x="8950" y="16610"/>
                    <a:pt x="8935" y="16610"/>
                  </a:cubicBezTo>
                  <a:cubicBezTo>
                    <a:pt x="8932" y="16610"/>
                    <a:pt x="8929" y="16611"/>
                    <a:pt x="8926" y="16613"/>
                  </a:cubicBezTo>
                  <a:cubicBezTo>
                    <a:pt x="8970" y="16657"/>
                    <a:pt x="9055" y="16655"/>
                    <a:pt x="9072" y="16717"/>
                  </a:cubicBezTo>
                  <a:cubicBezTo>
                    <a:pt x="9046" y="16706"/>
                    <a:pt x="9021" y="16680"/>
                    <a:pt x="8995" y="16669"/>
                  </a:cubicBezTo>
                  <a:lnTo>
                    <a:pt x="8995" y="16669"/>
                  </a:lnTo>
                  <a:cubicBezTo>
                    <a:pt x="9009" y="16738"/>
                    <a:pt x="9023" y="16736"/>
                    <a:pt x="9048" y="16773"/>
                  </a:cubicBezTo>
                  <a:lnTo>
                    <a:pt x="9046" y="16768"/>
                  </a:lnTo>
                  <a:lnTo>
                    <a:pt x="9109" y="16856"/>
                  </a:lnTo>
                  <a:lnTo>
                    <a:pt x="9097" y="16831"/>
                  </a:lnTo>
                  <a:cubicBezTo>
                    <a:pt x="9102" y="16831"/>
                    <a:pt x="9106" y="16830"/>
                    <a:pt x="9111" y="16830"/>
                  </a:cubicBezTo>
                  <a:cubicBezTo>
                    <a:pt x="9212" y="16830"/>
                    <a:pt x="9222" y="16930"/>
                    <a:pt x="9328" y="16962"/>
                  </a:cubicBezTo>
                  <a:lnTo>
                    <a:pt x="9328" y="16962"/>
                  </a:lnTo>
                  <a:cubicBezTo>
                    <a:pt x="9301" y="16954"/>
                    <a:pt x="9286" y="16951"/>
                    <a:pt x="9278" y="16951"/>
                  </a:cubicBezTo>
                  <a:cubicBezTo>
                    <a:pt x="9255" y="16951"/>
                    <a:pt x="9290" y="16978"/>
                    <a:pt x="9266" y="16993"/>
                  </a:cubicBezTo>
                  <a:cubicBezTo>
                    <a:pt x="9278" y="17021"/>
                    <a:pt x="9296" y="17056"/>
                    <a:pt x="9280" y="17056"/>
                  </a:cubicBezTo>
                  <a:cubicBezTo>
                    <a:pt x="9338" y="17070"/>
                    <a:pt x="9322" y="17132"/>
                    <a:pt x="9403" y="17149"/>
                  </a:cubicBezTo>
                  <a:cubicBezTo>
                    <a:pt x="9396" y="17160"/>
                    <a:pt x="9438" y="17188"/>
                    <a:pt x="9408" y="17202"/>
                  </a:cubicBezTo>
                  <a:cubicBezTo>
                    <a:pt x="9420" y="17210"/>
                    <a:pt x="9427" y="17214"/>
                    <a:pt x="9430" y="17214"/>
                  </a:cubicBezTo>
                  <a:cubicBezTo>
                    <a:pt x="9442" y="17214"/>
                    <a:pt x="9416" y="17175"/>
                    <a:pt x="9429" y="17169"/>
                  </a:cubicBezTo>
                  <a:lnTo>
                    <a:pt x="9429" y="17169"/>
                  </a:lnTo>
                  <a:cubicBezTo>
                    <a:pt x="9526" y="17209"/>
                    <a:pt x="9554" y="17369"/>
                    <a:pt x="9695" y="17427"/>
                  </a:cubicBezTo>
                  <a:cubicBezTo>
                    <a:pt x="9797" y="17496"/>
                    <a:pt x="9844" y="17485"/>
                    <a:pt x="9936" y="17550"/>
                  </a:cubicBezTo>
                  <a:cubicBezTo>
                    <a:pt x="9942" y="17566"/>
                    <a:pt x="9935" y="17571"/>
                    <a:pt x="9924" y="17571"/>
                  </a:cubicBezTo>
                  <a:cubicBezTo>
                    <a:pt x="9908" y="17571"/>
                    <a:pt x="9883" y="17559"/>
                    <a:pt x="9883" y="17559"/>
                  </a:cubicBezTo>
                  <a:lnTo>
                    <a:pt x="9883" y="17559"/>
                  </a:lnTo>
                  <a:cubicBezTo>
                    <a:pt x="9911" y="17610"/>
                    <a:pt x="9950" y="17649"/>
                    <a:pt x="9999" y="17677"/>
                  </a:cubicBezTo>
                  <a:cubicBezTo>
                    <a:pt x="9983" y="17677"/>
                    <a:pt x="9985" y="17691"/>
                    <a:pt x="9987" y="17714"/>
                  </a:cubicBezTo>
                  <a:cubicBezTo>
                    <a:pt x="10024" y="17744"/>
                    <a:pt x="10043" y="17705"/>
                    <a:pt x="10073" y="17761"/>
                  </a:cubicBezTo>
                  <a:cubicBezTo>
                    <a:pt x="10061" y="17763"/>
                    <a:pt x="10050" y="17764"/>
                    <a:pt x="10039" y="17764"/>
                  </a:cubicBezTo>
                  <a:cubicBezTo>
                    <a:pt x="10027" y="17764"/>
                    <a:pt x="10016" y="17763"/>
                    <a:pt x="10006" y="17761"/>
                  </a:cubicBezTo>
                  <a:lnTo>
                    <a:pt x="10006" y="17761"/>
                  </a:lnTo>
                  <a:cubicBezTo>
                    <a:pt x="10052" y="17793"/>
                    <a:pt x="10105" y="17814"/>
                    <a:pt x="10154" y="17846"/>
                  </a:cubicBezTo>
                  <a:cubicBezTo>
                    <a:pt x="10153" y="17855"/>
                    <a:pt x="10147" y="17858"/>
                    <a:pt x="10139" y="17858"/>
                  </a:cubicBezTo>
                  <a:cubicBezTo>
                    <a:pt x="10123" y="17858"/>
                    <a:pt x="10098" y="17845"/>
                    <a:pt x="10082" y="17842"/>
                  </a:cubicBezTo>
                  <a:lnTo>
                    <a:pt x="10082" y="17842"/>
                  </a:lnTo>
                  <a:cubicBezTo>
                    <a:pt x="10131" y="17876"/>
                    <a:pt x="10200" y="17936"/>
                    <a:pt x="10242" y="17936"/>
                  </a:cubicBezTo>
                  <a:cubicBezTo>
                    <a:pt x="10245" y="17936"/>
                    <a:pt x="10248" y="17935"/>
                    <a:pt x="10252" y="17934"/>
                  </a:cubicBezTo>
                  <a:lnTo>
                    <a:pt x="10235" y="17906"/>
                  </a:lnTo>
                  <a:lnTo>
                    <a:pt x="10235" y="17906"/>
                  </a:lnTo>
                  <a:cubicBezTo>
                    <a:pt x="10237" y="17915"/>
                    <a:pt x="10226" y="17921"/>
                    <a:pt x="10214" y="17921"/>
                  </a:cubicBezTo>
                  <a:cubicBezTo>
                    <a:pt x="10209" y="17921"/>
                    <a:pt x="10205" y="17920"/>
                    <a:pt x="10201" y="17918"/>
                  </a:cubicBezTo>
                  <a:cubicBezTo>
                    <a:pt x="10145" y="17900"/>
                    <a:pt x="10154" y="17856"/>
                    <a:pt x="10161" y="17844"/>
                  </a:cubicBezTo>
                  <a:lnTo>
                    <a:pt x="10161" y="17844"/>
                  </a:lnTo>
                  <a:lnTo>
                    <a:pt x="10194" y="17867"/>
                  </a:lnTo>
                  <a:cubicBezTo>
                    <a:pt x="10217" y="17786"/>
                    <a:pt x="10073" y="17761"/>
                    <a:pt x="10017" y="17698"/>
                  </a:cubicBezTo>
                  <a:lnTo>
                    <a:pt x="10078" y="17686"/>
                  </a:lnTo>
                  <a:lnTo>
                    <a:pt x="9990" y="17659"/>
                  </a:lnTo>
                  <a:cubicBezTo>
                    <a:pt x="9986" y="17641"/>
                    <a:pt x="9993" y="17620"/>
                    <a:pt x="10010" y="17620"/>
                  </a:cubicBezTo>
                  <a:cubicBezTo>
                    <a:pt x="10016" y="17620"/>
                    <a:pt x="10023" y="17623"/>
                    <a:pt x="10031" y="17628"/>
                  </a:cubicBezTo>
                  <a:cubicBezTo>
                    <a:pt x="10008" y="17568"/>
                    <a:pt x="9983" y="17605"/>
                    <a:pt x="9966" y="17550"/>
                  </a:cubicBezTo>
                  <a:cubicBezTo>
                    <a:pt x="9966" y="17545"/>
                    <a:pt x="9968" y="17544"/>
                    <a:pt x="9971" y="17544"/>
                  </a:cubicBezTo>
                  <a:cubicBezTo>
                    <a:pt x="9972" y="17544"/>
                    <a:pt x="9974" y="17544"/>
                    <a:pt x="9976" y="17545"/>
                  </a:cubicBezTo>
                  <a:lnTo>
                    <a:pt x="9925" y="17515"/>
                  </a:lnTo>
                  <a:cubicBezTo>
                    <a:pt x="9934" y="17515"/>
                    <a:pt x="9939" y="17501"/>
                    <a:pt x="9948" y="17501"/>
                  </a:cubicBezTo>
                  <a:cubicBezTo>
                    <a:pt x="9951" y="17501"/>
                    <a:pt x="9956" y="17504"/>
                    <a:pt x="9962" y="17513"/>
                  </a:cubicBezTo>
                  <a:cubicBezTo>
                    <a:pt x="9911" y="17417"/>
                    <a:pt x="9820" y="17422"/>
                    <a:pt x="9820" y="17369"/>
                  </a:cubicBezTo>
                  <a:lnTo>
                    <a:pt x="9820" y="17369"/>
                  </a:lnTo>
                  <a:lnTo>
                    <a:pt x="9827" y="17371"/>
                  </a:lnTo>
                  <a:cubicBezTo>
                    <a:pt x="9792" y="17344"/>
                    <a:pt x="9775" y="17335"/>
                    <a:pt x="9765" y="17335"/>
                  </a:cubicBezTo>
                  <a:cubicBezTo>
                    <a:pt x="9749" y="17335"/>
                    <a:pt x="9752" y="17357"/>
                    <a:pt x="9726" y="17357"/>
                  </a:cubicBezTo>
                  <a:cubicBezTo>
                    <a:pt x="9717" y="17357"/>
                    <a:pt x="9703" y="17354"/>
                    <a:pt x="9684" y="17346"/>
                  </a:cubicBezTo>
                  <a:lnTo>
                    <a:pt x="9700" y="17227"/>
                  </a:lnTo>
                  <a:lnTo>
                    <a:pt x="9663" y="17244"/>
                  </a:lnTo>
                  <a:cubicBezTo>
                    <a:pt x="9653" y="17232"/>
                    <a:pt x="9635" y="17211"/>
                    <a:pt x="9649" y="17204"/>
                  </a:cubicBezTo>
                  <a:cubicBezTo>
                    <a:pt x="9637" y="17200"/>
                    <a:pt x="9630" y="17198"/>
                    <a:pt x="9626" y="17198"/>
                  </a:cubicBezTo>
                  <a:cubicBezTo>
                    <a:pt x="9612" y="17198"/>
                    <a:pt x="9632" y="17219"/>
                    <a:pt x="9611" y="17219"/>
                  </a:cubicBezTo>
                  <a:cubicBezTo>
                    <a:pt x="9609" y="17219"/>
                    <a:pt x="9607" y="17218"/>
                    <a:pt x="9605" y="17218"/>
                  </a:cubicBezTo>
                  <a:cubicBezTo>
                    <a:pt x="9579" y="17142"/>
                    <a:pt x="9456" y="17091"/>
                    <a:pt x="9489" y="17037"/>
                  </a:cubicBezTo>
                  <a:lnTo>
                    <a:pt x="9489" y="17037"/>
                  </a:lnTo>
                  <a:cubicBezTo>
                    <a:pt x="9459" y="17039"/>
                    <a:pt x="9493" y="17074"/>
                    <a:pt x="9481" y="17074"/>
                  </a:cubicBezTo>
                  <a:cubicBezTo>
                    <a:pt x="9477" y="17074"/>
                    <a:pt x="9469" y="17070"/>
                    <a:pt x="9452" y="17060"/>
                  </a:cubicBezTo>
                  <a:cubicBezTo>
                    <a:pt x="9484" y="16998"/>
                    <a:pt x="9385" y="17007"/>
                    <a:pt x="9359" y="16940"/>
                  </a:cubicBezTo>
                  <a:cubicBezTo>
                    <a:pt x="9362" y="16939"/>
                    <a:pt x="9365" y="16939"/>
                    <a:pt x="9368" y="16939"/>
                  </a:cubicBezTo>
                  <a:cubicBezTo>
                    <a:pt x="9388" y="16939"/>
                    <a:pt x="9405" y="16953"/>
                    <a:pt x="9410" y="16953"/>
                  </a:cubicBezTo>
                  <a:cubicBezTo>
                    <a:pt x="9414" y="16953"/>
                    <a:pt x="9413" y="16945"/>
                    <a:pt x="9403" y="16919"/>
                  </a:cubicBezTo>
                  <a:cubicBezTo>
                    <a:pt x="9399" y="16920"/>
                    <a:pt x="9395" y="16920"/>
                    <a:pt x="9392" y="16920"/>
                  </a:cubicBezTo>
                  <a:cubicBezTo>
                    <a:pt x="9334" y="16920"/>
                    <a:pt x="9322" y="16820"/>
                    <a:pt x="9278" y="16792"/>
                  </a:cubicBezTo>
                  <a:cubicBezTo>
                    <a:pt x="9274" y="16795"/>
                    <a:pt x="9269" y="16797"/>
                    <a:pt x="9264" y="16797"/>
                  </a:cubicBezTo>
                  <a:cubicBezTo>
                    <a:pt x="9227" y="16797"/>
                    <a:pt x="9171" y="16713"/>
                    <a:pt x="9106" y="16666"/>
                  </a:cubicBezTo>
                  <a:cubicBezTo>
                    <a:pt x="9120" y="16659"/>
                    <a:pt x="9002" y="16527"/>
                    <a:pt x="8956" y="16455"/>
                  </a:cubicBezTo>
                  <a:lnTo>
                    <a:pt x="8957" y="16455"/>
                  </a:lnTo>
                  <a:lnTo>
                    <a:pt x="8957" y="16455"/>
                  </a:lnTo>
                  <a:cubicBezTo>
                    <a:pt x="8953" y="16456"/>
                    <a:pt x="8950" y="16456"/>
                    <a:pt x="8947" y="16456"/>
                  </a:cubicBezTo>
                  <a:cubicBezTo>
                    <a:pt x="8906" y="16456"/>
                    <a:pt x="8857" y="16400"/>
                    <a:pt x="8810" y="16365"/>
                  </a:cubicBezTo>
                  <a:cubicBezTo>
                    <a:pt x="8821" y="16357"/>
                    <a:pt x="8830" y="16353"/>
                    <a:pt x="8841" y="16353"/>
                  </a:cubicBezTo>
                  <a:cubicBezTo>
                    <a:pt x="8852" y="16353"/>
                    <a:pt x="8864" y="16357"/>
                    <a:pt x="8881" y="16365"/>
                  </a:cubicBezTo>
                  <a:lnTo>
                    <a:pt x="8837" y="16323"/>
                  </a:lnTo>
                  <a:cubicBezTo>
                    <a:pt x="8812" y="16321"/>
                    <a:pt x="8786" y="16309"/>
                    <a:pt x="8768" y="16291"/>
                  </a:cubicBezTo>
                  <a:lnTo>
                    <a:pt x="8803" y="16279"/>
                  </a:lnTo>
                  <a:cubicBezTo>
                    <a:pt x="8745" y="16224"/>
                    <a:pt x="8661" y="16193"/>
                    <a:pt x="8606" y="16105"/>
                  </a:cubicBezTo>
                  <a:cubicBezTo>
                    <a:pt x="8584" y="16118"/>
                    <a:pt x="8592" y="16182"/>
                    <a:pt x="8554" y="16182"/>
                  </a:cubicBezTo>
                  <a:cubicBezTo>
                    <a:pt x="8543" y="16182"/>
                    <a:pt x="8528" y="16177"/>
                    <a:pt x="8508" y="16163"/>
                  </a:cubicBezTo>
                  <a:cubicBezTo>
                    <a:pt x="8516" y="16151"/>
                    <a:pt x="8528" y="16134"/>
                    <a:pt x="8546" y="16134"/>
                  </a:cubicBezTo>
                  <a:cubicBezTo>
                    <a:pt x="8549" y="16134"/>
                    <a:pt x="8552" y="16134"/>
                    <a:pt x="8555" y="16135"/>
                  </a:cubicBezTo>
                  <a:lnTo>
                    <a:pt x="8555" y="16135"/>
                  </a:lnTo>
                  <a:cubicBezTo>
                    <a:pt x="8544" y="16130"/>
                    <a:pt x="8526" y="16123"/>
                    <a:pt x="8520" y="16108"/>
                  </a:cubicBezTo>
                  <a:lnTo>
                    <a:pt x="8520" y="16108"/>
                  </a:lnTo>
                  <a:lnTo>
                    <a:pt x="8571" y="16117"/>
                  </a:lnTo>
                  <a:cubicBezTo>
                    <a:pt x="8562" y="16100"/>
                    <a:pt x="8554" y="16096"/>
                    <a:pt x="8548" y="16096"/>
                  </a:cubicBezTo>
                  <a:cubicBezTo>
                    <a:pt x="8542" y="16096"/>
                    <a:pt x="8537" y="16098"/>
                    <a:pt x="8531" y="16098"/>
                  </a:cubicBezTo>
                  <a:cubicBezTo>
                    <a:pt x="8526" y="16098"/>
                    <a:pt x="8520" y="16096"/>
                    <a:pt x="8513" y="16087"/>
                  </a:cubicBezTo>
                  <a:cubicBezTo>
                    <a:pt x="8531" y="16071"/>
                    <a:pt x="8506" y="16057"/>
                    <a:pt x="8522" y="16045"/>
                  </a:cubicBezTo>
                  <a:lnTo>
                    <a:pt x="8522" y="16045"/>
                  </a:lnTo>
                  <a:cubicBezTo>
                    <a:pt x="8531" y="16050"/>
                    <a:pt x="8538" y="16075"/>
                    <a:pt x="8555" y="16080"/>
                  </a:cubicBezTo>
                  <a:cubicBezTo>
                    <a:pt x="8529" y="16045"/>
                    <a:pt x="8504" y="15999"/>
                    <a:pt x="8506" y="15976"/>
                  </a:cubicBezTo>
                  <a:lnTo>
                    <a:pt x="8506" y="15976"/>
                  </a:lnTo>
                  <a:cubicBezTo>
                    <a:pt x="8500" y="15982"/>
                    <a:pt x="8492" y="15989"/>
                    <a:pt x="8482" y="15989"/>
                  </a:cubicBezTo>
                  <a:cubicBezTo>
                    <a:pt x="8475" y="15989"/>
                    <a:pt x="8467" y="15986"/>
                    <a:pt x="8457" y="15978"/>
                  </a:cubicBezTo>
                  <a:cubicBezTo>
                    <a:pt x="8399" y="15925"/>
                    <a:pt x="8460" y="15938"/>
                    <a:pt x="8436" y="15897"/>
                  </a:cubicBezTo>
                  <a:cubicBezTo>
                    <a:pt x="8416" y="15895"/>
                    <a:pt x="8397" y="15864"/>
                    <a:pt x="8377" y="15864"/>
                  </a:cubicBezTo>
                  <a:cubicBezTo>
                    <a:pt x="8371" y="15864"/>
                    <a:pt x="8366" y="15866"/>
                    <a:pt x="8360" y="15871"/>
                  </a:cubicBezTo>
                  <a:cubicBezTo>
                    <a:pt x="8344" y="15855"/>
                    <a:pt x="8353" y="15839"/>
                    <a:pt x="8353" y="15825"/>
                  </a:cubicBezTo>
                  <a:cubicBezTo>
                    <a:pt x="8322" y="15812"/>
                    <a:pt x="8252" y="15736"/>
                    <a:pt x="8227" y="15736"/>
                  </a:cubicBezTo>
                  <a:cubicBezTo>
                    <a:pt x="8221" y="15736"/>
                    <a:pt x="8218" y="15740"/>
                    <a:pt x="8218" y="15750"/>
                  </a:cubicBezTo>
                  <a:lnTo>
                    <a:pt x="8218" y="15750"/>
                  </a:lnTo>
                  <a:lnTo>
                    <a:pt x="8218" y="15750"/>
                  </a:lnTo>
                  <a:lnTo>
                    <a:pt x="8218" y="15750"/>
                  </a:lnTo>
                  <a:cubicBezTo>
                    <a:pt x="8218" y="15750"/>
                    <a:pt x="8218" y="15750"/>
                    <a:pt x="8218" y="15751"/>
                  </a:cubicBezTo>
                  <a:lnTo>
                    <a:pt x="8218" y="15751"/>
                  </a:lnTo>
                  <a:cubicBezTo>
                    <a:pt x="8218" y="15751"/>
                    <a:pt x="8218" y="15751"/>
                    <a:pt x="8218" y="15750"/>
                  </a:cubicBezTo>
                  <a:lnTo>
                    <a:pt x="8218" y="15750"/>
                  </a:lnTo>
                  <a:lnTo>
                    <a:pt x="8218" y="15751"/>
                  </a:lnTo>
                  <a:lnTo>
                    <a:pt x="8218" y="15751"/>
                  </a:lnTo>
                  <a:cubicBezTo>
                    <a:pt x="8218" y="15751"/>
                    <a:pt x="8218" y="15752"/>
                    <a:pt x="8218" y="15753"/>
                  </a:cubicBezTo>
                  <a:lnTo>
                    <a:pt x="8225" y="15762"/>
                  </a:lnTo>
                  <a:lnTo>
                    <a:pt x="8225" y="15762"/>
                  </a:lnTo>
                  <a:lnTo>
                    <a:pt x="8218" y="15760"/>
                  </a:lnTo>
                  <a:cubicBezTo>
                    <a:pt x="8096" y="15688"/>
                    <a:pt x="8035" y="15544"/>
                    <a:pt x="7929" y="15461"/>
                  </a:cubicBezTo>
                  <a:lnTo>
                    <a:pt x="7938" y="15452"/>
                  </a:lnTo>
                  <a:cubicBezTo>
                    <a:pt x="7871" y="15405"/>
                    <a:pt x="7803" y="15331"/>
                    <a:pt x="7746" y="15310"/>
                  </a:cubicBezTo>
                  <a:cubicBezTo>
                    <a:pt x="7729" y="15294"/>
                    <a:pt x="7722" y="15257"/>
                    <a:pt x="7741" y="15252"/>
                  </a:cubicBezTo>
                  <a:cubicBezTo>
                    <a:pt x="7692" y="15215"/>
                    <a:pt x="7676" y="15220"/>
                    <a:pt x="7627" y="15143"/>
                  </a:cubicBezTo>
                  <a:lnTo>
                    <a:pt x="7627" y="15143"/>
                  </a:lnTo>
                  <a:cubicBezTo>
                    <a:pt x="7641" y="15150"/>
                    <a:pt x="7649" y="15152"/>
                    <a:pt x="7653" y="15152"/>
                  </a:cubicBezTo>
                  <a:cubicBezTo>
                    <a:pt x="7659" y="15152"/>
                    <a:pt x="7657" y="15147"/>
                    <a:pt x="7657" y="15147"/>
                  </a:cubicBezTo>
                  <a:lnTo>
                    <a:pt x="7657" y="15147"/>
                  </a:lnTo>
                  <a:cubicBezTo>
                    <a:pt x="7658" y="15147"/>
                    <a:pt x="7662" y="15153"/>
                    <a:pt x="7685" y="15178"/>
                  </a:cubicBezTo>
                  <a:cubicBezTo>
                    <a:pt x="7637" y="15113"/>
                    <a:pt x="7637" y="15085"/>
                    <a:pt x="7553" y="15051"/>
                  </a:cubicBezTo>
                  <a:cubicBezTo>
                    <a:pt x="7595" y="15048"/>
                    <a:pt x="7539" y="14979"/>
                    <a:pt x="7504" y="14958"/>
                  </a:cubicBezTo>
                  <a:lnTo>
                    <a:pt x="7504" y="14958"/>
                  </a:lnTo>
                  <a:lnTo>
                    <a:pt x="7528" y="15013"/>
                  </a:lnTo>
                  <a:cubicBezTo>
                    <a:pt x="7497" y="14990"/>
                    <a:pt x="7472" y="14960"/>
                    <a:pt x="7446" y="14930"/>
                  </a:cubicBezTo>
                  <a:lnTo>
                    <a:pt x="7491" y="14916"/>
                  </a:lnTo>
                  <a:cubicBezTo>
                    <a:pt x="7412" y="14765"/>
                    <a:pt x="7222" y="14768"/>
                    <a:pt x="7196" y="14622"/>
                  </a:cubicBezTo>
                  <a:cubicBezTo>
                    <a:pt x="7193" y="14621"/>
                    <a:pt x="7190" y="14621"/>
                    <a:pt x="7188" y="14621"/>
                  </a:cubicBezTo>
                  <a:cubicBezTo>
                    <a:pt x="7157" y="14621"/>
                    <a:pt x="7235" y="14694"/>
                    <a:pt x="7195" y="14694"/>
                  </a:cubicBezTo>
                  <a:cubicBezTo>
                    <a:pt x="7194" y="14694"/>
                    <a:pt x="7193" y="14694"/>
                    <a:pt x="7191" y="14694"/>
                  </a:cubicBezTo>
                  <a:cubicBezTo>
                    <a:pt x="7143" y="14638"/>
                    <a:pt x="7131" y="14541"/>
                    <a:pt x="7113" y="14524"/>
                  </a:cubicBezTo>
                  <a:cubicBezTo>
                    <a:pt x="7057" y="14434"/>
                    <a:pt x="7004" y="14499"/>
                    <a:pt x="6939" y="14411"/>
                  </a:cubicBezTo>
                  <a:cubicBezTo>
                    <a:pt x="6937" y="14424"/>
                    <a:pt x="6929" y="14445"/>
                    <a:pt x="6905" y="14445"/>
                  </a:cubicBezTo>
                  <a:cubicBezTo>
                    <a:pt x="6892" y="14445"/>
                    <a:pt x="6874" y="14439"/>
                    <a:pt x="6851" y="14422"/>
                  </a:cubicBezTo>
                  <a:cubicBezTo>
                    <a:pt x="6810" y="14374"/>
                    <a:pt x="6823" y="14331"/>
                    <a:pt x="6852" y="14331"/>
                  </a:cubicBezTo>
                  <a:cubicBezTo>
                    <a:pt x="6858" y="14331"/>
                    <a:pt x="6864" y="14333"/>
                    <a:pt x="6872" y="14337"/>
                  </a:cubicBezTo>
                  <a:cubicBezTo>
                    <a:pt x="6885" y="14350"/>
                    <a:pt x="6890" y="14360"/>
                    <a:pt x="6885" y="14362"/>
                  </a:cubicBezTo>
                  <a:cubicBezTo>
                    <a:pt x="6898" y="14370"/>
                    <a:pt x="6912" y="14380"/>
                    <a:pt x="6919" y="14380"/>
                  </a:cubicBezTo>
                  <a:cubicBezTo>
                    <a:pt x="6924" y="14380"/>
                    <a:pt x="6926" y="14375"/>
                    <a:pt x="6923" y="14362"/>
                  </a:cubicBezTo>
                  <a:lnTo>
                    <a:pt x="6923" y="14362"/>
                  </a:lnTo>
                  <a:lnTo>
                    <a:pt x="6906" y="14364"/>
                  </a:lnTo>
                  <a:cubicBezTo>
                    <a:pt x="6890" y="14327"/>
                    <a:pt x="6816" y="14255"/>
                    <a:pt x="6851" y="14255"/>
                  </a:cubicBezTo>
                  <a:cubicBezTo>
                    <a:pt x="6837" y="14247"/>
                    <a:pt x="6828" y="14243"/>
                    <a:pt x="6823" y="14243"/>
                  </a:cubicBezTo>
                  <a:cubicBezTo>
                    <a:pt x="6814" y="14243"/>
                    <a:pt x="6819" y="14256"/>
                    <a:pt x="6830" y="14273"/>
                  </a:cubicBezTo>
                  <a:lnTo>
                    <a:pt x="6830" y="14273"/>
                  </a:lnTo>
                  <a:cubicBezTo>
                    <a:pt x="6780" y="14205"/>
                    <a:pt x="6731" y="14178"/>
                    <a:pt x="6677" y="14105"/>
                  </a:cubicBezTo>
                  <a:lnTo>
                    <a:pt x="6677" y="14105"/>
                  </a:lnTo>
                  <a:cubicBezTo>
                    <a:pt x="6681" y="14118"/>
                    <a:pt x="6680" y="14136"/>
                    <a:pt x="6673" y="14136"/>
                  </a:cubicBezTo>
                  <a:cubicBezTo>
                    <a:pt x="6672" y="14136"/>
                    <a:pt x="6670" y="14135"/>
                    <a:pt x="6668" y="14133"/>
                  </a:cubicBezTo>
                  <a:cubicBezTo>
                    <a:pt x="6624" y="14075"/>
                    <a:pt x="6607" y="14068"/>
                    <a:pt x="6593" y="14068"/>
                  </a:cubicBezTo>
                  <a:cubicBezTo>
                    <a:pt x="6589" y="14068"/>
                    <a:pt x="6585" y="14069"/>
                    <a:pt x="6580" y="14069"/>
                  </a:cubicBezTo>
                  <a:cubicBezTo>
                    <a:pt x="6569" y="14069"/>
                    <a:pt x="6555" y="14065"/>
                    <a:pt x="6528" y="14042"/>
                  </a:cubicBezTo>
                  <a:cubicBezTo>
                    <a:pt x="6505" y="13987"/>
                    <a:pt x="6582" y="14019"/>
                    <a:pt x="6498" y="13961"/>
                  </a:cubicBezTo>
                  <a:cubicBezTo>
                    <a:pt x="6480" y="13932"/>
                    <a:pt x="6488" y="13923"/>
                    <a:pt x="6502" y="13923"/>
                  </a:cubicBezTo>
                  <a:cubicBezTo>
                    <a:pt x="6514" y="13923"/>
                    <a:pt x="6531" y="13929"/>
                    <a:pt x="6542" y="13933"/>
                  </a:cubicBezTo>
                  <a:cubicBezTo>
                    <a:pt x="6459" y="13889"/>
                    <a:pt x="6438" y="13799"/>
                    <a:pt x="6406" y="13759"/>
                  </a:cubicBezTo>
                  <a:lnTo>
                    <a:pt x="6406" y="13759"/>
                  </a:lnTo>
                  <a:lnTo>
                    <a:pt x="6444" y="13783"/>
                  </a:lnTo>
                  <a:lnTo>
                    <a:pt x="6444" y="13783"/>
                  </a:lnTo>
                  <a:cubicBezTo>
                    <a:pt x="6422" y="13769"/>
                    <a:pt x="6405" y="13754"/>
                    <a:pt x="6389" y="13736"/>
                  </a:cubicBezTo>
                  <a:lnTo>
                    <a:pt x="6387" y="13776"/>
                  </a:lnTo>
                  <a:cubicBezTo>
                    <a:pt x="6371" y="13752"/>
                    <a:pt x="6355" y="13736"/>
                    <a:pt x="6364" y="13727"/>
                  </a:cubicBezTo>
                  <a:cubicBezTo>
                    <a:pt x="6362" y="13727"/>
                    <a:pt x="6360" y="13726"/>
                    <a:pt x="6359" y="13726"/>
                  </a:cubicBezTo>
                  <a:lnTo>
                    <a:pt x="6359" y="13726"/>
                  </a:lnTo>
                  <a:cubicBezTo>
                    <a:pt x="6376" y="13721"/>
                    <a:pt x="6390" y="13719"/>
                    <a:pt x="6403" y="13719"/>
                  </a:cubicBezTo>
                  <a:cubicBezTo>
                    <a:pt x="6443" y="13719"/>
                    <a:pt x="6463" y="13739"/>
                    <a:pt x="6507" y="13739"/>
                  </a:cubicBezTo>
                  <a:cubicBezTo>
                    <a:pt x="6519" y="13739"/>
                    <a:pt x="6533" y="13738"/>
                    <a:pt x="6549" y="13734"/>
                  </a:cubicBezTo>
                  <a:cubicBezTo>
                    <a:pt x="6521" y="13704"/>
                    <a:pt x="6517" y="13713"/>
                    <a:pt x="6584" y="13683"/>
                  </a:cubicBezTo>
                  <a:lnTo>
                    <a:pt x="6584" y="13683"/>
                  </a:lnTo>
                  <a:lnTo>
                    <a:pt x="6429" y="13704"/>
                  </a:lnTo>
                  <a:lnTo>
                    <a:pt x="6528" y="13660"/>
                  </a:lnTo>
                  <a:cubicBezTo>
                    <a:pt x="6487" y="13660"/>
                    <a:pt x="6442" y="13674"/>
                    <a:pt x="6412" y="13674"/>
                  </a:cubicBezTo>
                  <a:cubicBezTo>
                    <a:pt x="6408" y="13674"/>
                    <a:pt x="6404" y="13674"/>
                    <a:pt x="6401" y="13674"/>
                  </a:cubicBezTo>
                  <a:cubicBezTo>
                    <a:pt x="6450" y="13650"/>
                    <a:pt x="6445" y="13657"/>
                    <a:pt x="6422" y="13632"/>
                  </a:cubicBezTo>
                  <a:lnTo>
                    <a:pt x="6422" y="13632"/>
                  </a:lnTo>
                  <a:cubicBezTo>
                    <a:pt x="6439" y="13644"/>
                    <a:pt x="6456" y="13648"/>
                    <a:pt x="6473" y="13648"/>
                  </a:cubicBezTo>
                  <a:cubicBezTo>
                    <a:pt x="6509" y="13648"/>
                    <a:pt x="6546" y="13630"/>
                    <a:pt x="6585" y="13630"/>
                  </a:cubicBezTo>
                  <a:cubicBezTo>
                    <a:pt x="6598" y="13630"/>
                    <a:pt x="6610" y="13632"/>
                    <a:pt x="6624" y="13636"/>
                  </a:cubicBezTo>
                  <a:lnTo>
                    <a:pt x="6621" y="13711"/>
                  </a:lnTo>
                  <a:cubicBezTo>
                    <a:pt x="6643" y="13717"/>
                    <a:pt x="6663" y="13719"/>
                    <a:pt x="6684" y="13719"/>
                  </a:cubicBezTo>
                  <a:cubicBezTo>
                    <a:pt x="6755" y="13719"/>
                    <a:pt x="6823" y="13689"/>
                    <a:pt x="6914" y="13689"/>
                  </a:cubicBezTo>
                  <a:cubicBezTo>
                    <a:pt x="6930" y="13689"/>
                    <a:pt x="6947" y="13690"/>
                    <a:pt x="6964" y="13692"/>
                  </a:cubicBezTo>
                  <a:lnTo>
                    <a:pt x="6918" y="13678"/>
                  </a:lnTo>
                  <a:cubicBezTo>
                    <a:pt x="6927" y="13666"/>
                    <a:pt x="6943" y="13663"/>
                    <a:pt x="6963" y="13663"/>
                  </a:cubicBezTo>
                  <a:cubicBezTo>
                    <a:pt x="6981" y="13663"/>
                    <a:pt x="7002" y="13665"/>
                    <a:pt x="7022" y="13665"/>
                  </a:cubicBezTo>
                  <a:cubicBezTo>
                    <a:pt x="7033" y="13665"/>
                    <a:pt x="7044" y="13664"/>
                    <a:pt x="7055" y="13662"/>
                  </a:cubicBezTo>
                  <a:lnTo>
                    <a:pt x="7055" y="13662"/>
                  </a:lnTo>
                  <a:cubicBezTo>
                    <a:pt x="7050" y="13687"/>
                    <a:pt x="7078" y="13697"/>
                    <a:pt x="7099" y="13711"/>
                  </a:cubicBezTo>
                  <a:cubicBezTo>
                    <a:pt x="7099" y="13710"/>
                    <a:pt x="7099" y="13709"/>
                    <a:pt x="7099" y="13708"/>
                  </a:cubicBezTo>
                  <a:lnTo>
                    <a:pt x="7099" y="13708"/>
                  </a:lnTo>
                  <a:cubicBezTo>
                    <a:pt x="7100" y="13712"/>
                    <a:pt x="7105" y="13716"/>
                    <a:pt x="7113" y="13722"/>
                  </a:cubicBezTo>
                  <a:cubicBezTo>
                    <a:pt x="7110" y="13716"/>
                    <a:pt x="7106" y="13711"/>
                    <a:pt x="7100" y="13707"/>
                  </a:cubicBezTo>
                  <a:lnTo>
                    <a:pt x="7100" y="13707"/>
                  </a:lnTo>
                  <a:cubicBezTo>
                    <a:pt x="7100" y="13707"/>
                    <a:pt x="7099" y="13708"/>
                    <a:pt x="7099" y="13708"/>
                  </a:cubicBezTo>
                  <a:lnTo>
                    <a:pt x="7099" y="13708"/>
                  </a:lnTo>
                  <a:cubicBezTo>
                    <a:pt x="7099" y="13708"/>
                    <a:pt x="7099" y="13707"/>
                    <a:pt x="7099" y="13706"/>
                  </a:cubicBezTo>
                  <a:lnTo>
                    <a:pt x="7099" y="13706"/>
                  </a:lnTo>
                  <a:cubicBezTo>
                    <a:pt x="7099" y="13706"/>
                    <a:pt x="7100" y="13707"/>
                    <a:pt x="7100" y="13707"/>
                  </a:cubicBezTo>
                  <a:lnTo>
                    <a:pt x="7100" y="13707"/>
                  </a:lnTo>
                  <a:cubicBezTo>
                    <a:pt x="7113" y="13695"/>
                    <a:pt x="7206" y="13709"/>
                    <a:pt x="7217" y="13664"/>
                  </a:cubicBezTo>
                  <a:lnTo>
                    <a:pt x="7282" y="13697"/>
                  </a:lnTo>
                  <a:cubicBezTo>
                    <a:pt x="7291" y="13698"/>
                    <a:pt x="7299" y="13698"/>
                    <a:pt x="7307" y="13698"/>
                  </a:cubicBezTo>
                  <a:cubicBezTo>
                    <a:pt x="7398" y="13698"/>
                    <a:pt x="7422" y="13633"/>
                    <a:pt x="7511" y="13633"/>
                  </a:cubicBezTo>
                  <a:cubicBezTo>
                    <a:pt x="7516" y="13633"/>
                    <a:pt x="7522" y="13634"/>
                    <a:pt x="7528" y="13634"/>
                  </a:cubicBezTo>
                  <a:cubicBezTo>
                    <a:pt x="7495" y="13662"/>
                    <a:pt x="7546" y="13678"/>
                    <a:pt x="7470" y="13699"/>
                  </a:cubicBezTo>
                  <a:cubicBezTo>
                    <a:pt x="7482" y="13699"/>
                    <a:pt x="7494" y="13700"/>
                    <a:pt x="7505" y="13700"/>
                  </a:cubicBezTo>
                  <a:cubicBezTo>
                    <a:pt x="7526" y="13700"/>
                    <a:pt x="7542" y="13698"/>
                    <a:pt x="7542" y="13685"/>
                  </a:cubicBezTo>
                  <a:cubicBezTo>
                    <a:pt x="7545" y="13688"/>
                    <a:pt x="7550" y="13689"/>
                    <a:pt x="7555" y="13689"/>
                  </a:cubicBezTo>
                  <a:cubicBezTo>
                    <a:pt x="7580" y="13689"/>
                    <a:pt x="7623" y="13670"/>
                    <a:pt x="7655" y="13670"/>
                  </a:cubicBezTo>
                  <a:cubicBezTo>
                    <a:pt x="7662" y="13670"/>
                    <a:pt x="7669" y="13670"/>
                    <a:pt x="7674" y="13673"/>
                  </a:cubicBezTo>
                  <a:lnTo>
                    <a:pt x="7674" y="13673"/>
                  </a:lnTo>
                  <a:cubicBezTo>
                    <a:pt x="7677" y="13672"/>
                    <a:pt x="7679" y="13670"/>
                    <a:pt x="7681" y="13669"/>
                  </a:cubicBezTo>
                  <a:cubicBezTo>
                    <a:pt x="7682" y="13670"/>
                    <a:pt x="7684" y="13671"/>
                    <a:pt x="7685" y="13672"/>
                  </a:cubicBezTo>
                  <a:lnTo>
                    <a:pt x="7685" y="13672"/>
                  </a:lnTo>
                  <a:cubicBezTo>
                    <a:pt x="7698" y="13660"/>
                    <a:pt x="7705" y="13641"/>
                    <a:pt x="7738" y="13641"/>
                  </a:cubicBezTo>
                  <a:cubicBezTo>
                    <a:pt x="7740" y="13641"/>
                    <a:pt x="7741" y="13641"/>
                    <a:pt x="7743" y="13641"/>
                  </a:cubicBezTo>
                  <a:cubicBezTo>
                    <a:pt x="7746" y="13644"/>
                    <a:pt x="7745" y="13647"/>
                    <a:pt x="7745" y="13650"/>
                  </a:cubicBezTo>
                  <a:lnTo>
                    <a:pt x="7745" y="13650"/>
                  </a:lnTo>
                  <a:cubicBezTo>
                    <a:pt x="7754" y="13640"/>
                    <a:pt x="7807" y="13634"/>
                    <a:pt x="7773" y="13609"/>
                  </a:cubicBezTo>
                  <a:lnTo>
                    <a:pt x="7773" y="13609"/>
                  </a:lnTo>
                  <a:cubicBezTo>
                    <a:pt x="7818" y="13639"/>
                    <a:pt x="7876" y="13645"/>
                    <a:pt x="7936" y="13645"/>
                  </a:cubicBezTo>
                  <a:cubicBezTo>
                    <a:pt x="7979" y="13645"/>
                    <a:pt x="8024" y="13642"/>
                    <a:pt x="8065" y="13642"/>
                  </a:cubicBezTo>
                  <a:cubicBezTo>
                    <a:pt x="8113" y="13642"/>
                    <a:pt x="8157" y="13646"/>
                    <a:pt x="8191" y="13665"/>
                  </a:cubicBezTo>
                  <a:lnTo>
                    <a:pt x="8191" y="13665"/>
                  </a:lnTo>
                  <a:lnTo>
                    <a:pt x="8198" y="13664"/>
                  </a:lnTo>
                  <a:cubicBezTo>
                    <a:pt x="8199" y="13666"/>
                    <a:pt x="8201" y="13667"/>
                    <a:pt x="8203" y="13668"/>
                  </a:cubicBezTo>
                  <a:lnTo>
                    <a:pt x="8203" y="13668"/>
                  </a:lnTo>
                  <a:cubicBezTo>
                    <a:pt x="8281" y="13662"/>
                    <a:pt x="8378" y="13653"/>
                    <a:pt x="8450" y="13653"/>
                  </a:cubicBezTo>
                  <a:cubicBezTo>
                    <a:pt x="8446" y="13658"/>
                    <a:pt x="8449" y="13663"/>
                    <a:pt x="8442" y="13663"/>
                  </a:cubicBezTo>
                  <a:cubicBezTo>
                    <a:pt x="8441" y="13663"/>
                    <a:pt x="8439" y="13662"/>
                    <a:pt x="8436" y="13662"/>
                  </a:cubicBezTo>
                  <a:lnTo>
                    <a:pt x="8436" y="13662"/>
                  </a:lnTo>
                  <a:cubicBezTo>
                    <a:pt x="8448" y="13665"/>
                    <a:pt x="8458" y="13666"/>
                    <a:pt x="8466" y="13666"/>
                  </a:cubicBezTo>
                  <a:cubicBezTo>
                    <a:pt x="8525" y="13666"/>
                    <a:pt x="8518" y="13611"/>
                    <a:pt x="8582" y="13611"/>
                  </a:cubicBezTo>
                  <a:cubicBezTo>
                    <a:pt x="8592" y="13611"/>
                    <a:pt x="8603" y="13613"/>
                    <a:pt x="8617" y="13616"/>
                  </a:cubicBezTo>
                  <a:cubicBezTo>
                    <a:pt x="8677" y="13655"/>
                    <a:pt x="8555" y="13636"/>
                    <a:pt x="8592" y="13653"/>
                  </a:cubicBezTo>
                  <a:cubicBezTo>
                    <a:pt x="8597" y="13680"/>
                    <a:pt x="8615" y="13688"/>
                    <a:pt x="8639" y="13688"/>
                  </a:cubicBezTo>
                  <a:cubicBezTo>
                    <a:pt x="8670" y="13688"/>
                    <a:pt x="8712" y="13675"/>
                    <a:pt x="8751" y="13675"/>
                  </a:cubicBezTo>
                  <a:cubicBezTo>
                    <a:pt x="8773" y="13675"/>
                    <a:pt x="8794" y="13678"/>
                    <a:pt x="8812" y="13690"/>
                  </a:cubicBezTo>
                  <a:lnTo>
                    <a:pt x="8793" y="13694"/>
                  </a:lnTo>
                  <a:cubicBezTo>
                    <a:pt x="8804" y="13700"/>
                    <a:pt x="8816" y="13702"/>
                    <a:pt x="8829" y="13702"/>
                  </a:cubicBezTo>
                  <a:cubicBezTo>
                    <a:pt x="8881" y="13702"/>
                    <a:pt x="8948" y="13668"/>
                    <a:pt x="9021" y="13668"/>
                  </a:cubicBezTo>
                  <a:cubicBezTo>
                    <a:pt x="9026" y="13668"/>
                    <a:pt x="9031" y="13669"/>
                    <a:pt x="9037" y="13669"/>
                  </a:cubicBezTo>
                  <a:cubicBezTo>
                    <a:pt x="9037" y="13669"/>
                    <a:pt x="9032" y="13676"/>
                    <a:pt x="9037" y="13681"/>
                  </a:cubicBezTo>
                  <a:cubicBezTo>
                    <a:pt x="9104" y="13639"/>
                    <a:pt x="9232" y="13625"/>
                    <a:pt x="9324" y="13616"/>
                  </a:cubicBezTo>
                  <a:lnTo>
                    <a:pt x="9324" y="13616"/>
                  </a:lnTo>
                  <a:cubicBezTo>
                    <a:pt x="9296" y="13646"/>
                    <a:pt x="9283" y="13632"/>
                    <a:pt x="9301" y="13664"/>
                  </a:cubicBezTo>
                  <a:cubicBezTo>
                    <a:pt x="9343" y="13660"/>
                    <a:pt x="9287" y="13611"/>
                    <a:pt x="9373" y="13602"/>
                  </a:cubicBezTo>
                  <a:cubicBezTo>
                    <a:pt x="9401" y="13620"/>
                    <a:pt x="9461" y="13634"/>
                    <a:pt x="9468" y="13669"/>
                  </a:cubicBezTo>
                  <a:lnTo>
                    <a:pt x="9389" y="13671"/>
                  </a:lnTo>
                  <a:cubicBezTo>
                    <a:pt x="9403" y="13687"/>
                    <a:pt x="9420" y="13692"/>
                    <a:pt x="9437" y="13692"/>
                  </a:cubicBezTo>
                  <a:cubicBezTo>
                    <a:pt x="9467" y="13692"/>
                    <a:pt x="9498" y="13677"/>
                    <a:pt x="9525" y="13677"/>
                  </a:cubicBezTo>
                  <a:cubicBezTo>
                    <a:pt x="9529" y="13677"/>
                    <a:pt x="9532" y="13678"/>
                    <a:pt x="9535" y="13678"/>
                  </a:cubicBezTo>
                  <a:lnTo>
                    <a:pt x="9528" y="13697"/>
                  </a:lnTo>
                  <a:cubicBezTo>
                    <a:pt x="9646" y="13692"/>
                    <a:pt x="9653" y="13645"/>
                    <a:pt x="9767" y="13645"/>
                  </a:cubicBezTo>
                  <a:cubicBezTo>
                    <a:pt x="9772" y="13645"/>
                    <a:pt x="9778" y="13646"/>
                    <a:pt x="9783" y="13646"/>
                  </a:cubicBezTo>
                  <a:lnTo>
                    <a:pt x="9769" y="13630"/>
                  </a:lnTo>
                  <a:cubicBezTo>
                    <a:pt x="9788" y="13618"/>
                    <a:pt x="9800" y="13614"/>
                    <a:pt x="9811" y="13614"/>
                  </a:cubicBezTo>
                  <a:cubicBezTo>
                    <a:pt x="9833" y="13614"/>
                    <a:pt x="9842" y="13632"/>
                    <a:pt x="9867" y="13632"/>
                  </a:cubicBezTo>
                  <a:cubicBezTo>
                    <a:pt x="9876" y="13632"/>
                    <a:pt x="9887" y="13630"/>
                    <a:pt x="9901" y="13623"/>
                  </a:cubicBezTo>
                  <a:lnTo>
                    <a:pt x="9922" y="13671"/>
                  </a:lnTo>
                  <a:cubicBezTo>
                    <a:pt x="10006" y="13646"/>
                    <a:pt x="10089" y="13627"/>
                    <a:pt x="10175" y="13613"/>
                  </a:cubicBezTo>
                  <a:lnTo>
                    <a:pt x="10175" y="13613"/>
                  </a:lnTo>
                  <a:cubicBezTo>
                    <a:pt x="10126" y="13650"/>
                    <a:pt x="10027" y="13669"/>
                    <a:pt x="9964" y="13690"/>
                  </a:cubicBezTo>
                  <a:cubicBezTo>
                    <a:pt x="10013" y="13690"/>
                    <a:pt x="10124" y="13685"/>
                    <a:pt x="10150" y="13662"/>
                  </a:cubicBezTo>
                  <a:lnTo>
                    <a:pt x="10150" y="13662"/>
                  </a:lnTo>
                  <a:cubicBezTo>
                    <a:pt x="10135" y="13666"/>
                    <a:pt x="10116" y="13673"/>
                    <a:pt x="10100" y="13673"/>
                  </a:cubicBezTo>
                  <a:cubicBezTo>
                    <a:pt x="10095" y="13673"/>
                    <a:pt x="10091" y="13673"/>
                    <a:pt x="10087" y="13671"/>
                  </a:cubicBezTo>
                  <a:cubicBezTo>
                    <a:pt x="10150" y="13633"/>
                    <a:pt x="10221" y="13613"/>
                    <a:pt x="10292" y="13613"/>
                  </a:cubicBezTo>
                  <a:cubicBezTo>
                    <a:pt x="10300" y="13613"/>
                    <a:pt x="10307" y="13613"/>
                    <a:pt x="10314" y="13613"/>
                  </a:cubicBezTo>
                  <a:cubicBezTo>
                    <a:pt x="10298" y="13708"/>
                    <a:pt x="10558" y="13636"/>
                    <a:pt x="10625" y="13711"/>
                  </a:cubicBezTo>
                  <a:cubicBezTo>
                    <a:pt x="10668" y="13702"/>
                    <a:pt x="10710" y="13698"/>
                    <a:pt x="10753" y="13698"/>
                  </a:cubicBezTo>
                  <a:cubicBezTo>
                    <a:pt x="10870" y="13698"/>
                    <a:pt x="10988" y="13723"/>
                    <a:pt x="11121" y="13723"/>
                  </a:cubicBezTo>
                  <a:cubicBezTo>
                    <a:pt x="11129" y="13723"/>
                    <a:pt x="11138" y="13722"/>
                    <a:pt x="11146" y="13722"/>
                  </a:cubicBezTo>
                  <a:cubicBezTo>
                    <a:pt x="11077" y="13646"/>
                    <a:pt x="11202" y="13720"/>
                    <a:pt x="11190" y="13643"/>
                  </a:cubicBezTo>
                  <a:cubicBezTo>
                    <a:pt x="11212" y="13640"/>
                    <a:pt x="11228" y="13638"/>
                    <a:pt x="11239" y="13638"/>
                  </a:cubicBezTo>
                  <a:cubicBezTo>
                    <a:pt x="11249" y="13638"/>
                    <a:pt x="11254" y="13640"/>
                    <a:pt x="11255" y="13643"/>
                  </a:cubicBezTo>
                  <a:cubicBezTo>
                    <a:pt x="11255" y="13643"/>
                    <a:pt x="11255" y="13643"/>
                    <a:pt x="11255" y="13643"/>
                  </a:cubicBezTo>
                  <a:lnTo>
                    <a:pt x="11255" y="13643"/>
                  </a:lnTo>
                  <a:lnTo>
                    <a:pt x="11255" y="13643"/>
                  </a:lnTo>
                  <a:lnTo>
                    <a:pt x="11255" y="13643"/>
                  </a:lnTo>
                  <a:cubicBezTo>
                    <a:pt x="11265" y="13655"/>
                    <a:pt x="11170" y="13697"/>
                    <a:pt x="11248" y="13718"/>
                  </a:cubicBezTo>
                  <a:cubicBezTo>
                    <a:pt x="11186" y="13687"/>
                    <a:pt x="11350" y="13678"/>
                    <a:pt x="11255" y="13643"/>
                  </a:cubicBezTo>
                  <a:lnTo>
                    <a:pt x="11255" y="13643"/>
                  </a:lnTo>
                  <a:lnTo>
                    <a:pt x="11397" y="13685"/>
                  </a:lnTo>
                  <a:cubicBezTo>
                    <a:pt x="11429" y="13708"/>
                    <a:pt x="11355" y="13704"/>
                    <a:pt x="11360" y="13720"/>
                  </a:cubicBezTo>
                  <a:cubicBezTo>
                    <a:pt x="11457" y="13727"/>
                    <a:pt x="11399" y="13752"/>
                    <a:pt x="11464" y="13773"/>
                  </a:cubicBezTo>
                  <a:cubicBezTo>
                    <a:pt x="11455" y="13751"/>
                    <a:pt x="11479" y="13740"/>
                    <a:pt x="11516" y="13740"/>
                  </a:cubicBezTo>
                  <a:cubicBezTo>
                    <a:pt x="11528" y="13740"/>
                    <a:pt x="11541" y="13741"/>
                    <a:pt x="11554" y="13743"/>
                  </a:cubicBezTo>
                  <a:lnTo>
                    <a:pt x="11476" y="13708"/>
                  </a:lnTo>
                  <a:cubicBezTo>
                    <a:pt x="11498" y="13702"/>
                    <a:pt x="11516" y="13699"/>
                    <a:pt x="11532" y="13699"/>
                  </a:cubicBezTo>
                  <a:cubicBezTo>
                    <a:pt x="11594" y="13699"/>
                    <a:pt x="11611" y="13742"/>
                    <a:pt x="11673" y="13742"/>
                  </a:cubicBezTo>
                  <a:cubicBezTo>
                    <a:pt x="11690" y="13742"/>
                    <a:pt x="11709" y="13739"/>
                    <a:pt x="11733" y="13732"/>
                  </a:cubicBezTo>
                  <a:lnTo>
                    <a:pt x="11733" y="13732"/>
                  </a:lnTo>
                  <a:lnTo>
                    <a:pt x="11689" y="13757"/>
                  </a:lnTo>
                  <a:cubicBezTo>
                    <a:pt x="11761" y="13743"/>
                    <a:pt x="11951" y="13757"/>
                    <a:pt x="12020" y="13694"/>
                  </a:cubicBezTo>
                  <a:lnTo>
                    <a:pt x="12020" y="13694"/>
                  </a:lnTo>
                  <a:cubicBezTo>
                    <a:pt x="12034" y="13704"/>
                    <a:pt x="12050" y="13725"/>
                    <a:pt x="12018" y="13732"/>
                  </a:cubicBezTo>
                  <a:cubicBezTo>
                    <a:pt x="12026" y="13732"/>
                    <a:pt x="12033" y="13732"/>
                    <a:pt x="12041" y="13732"/>
                  </a:cubicBezTo>
                  <a:cubicBezTo>
                    <a:pt x="12171" y="13732"/>
                    <a:pt x="12320" y="13691"/>
                    <a:pt x="12440" y="13691"/>
                  </a:cubicBezTo>
                  <a:cubicBezTo>
                    <a:pt x="12472" y="13691"/>
                    <a:pt x="12501" y="13694"/>
                    <a:pt x="12528" y="13701"/>
                  </a:cubicBezTo>
                  <a:lnTo>
                    <a:pt x="12514" y="13720"/>
                  </a:lnTo>
                  <a:cubicBezTo>
                    <a:pt x="12539" y="13716"/>
                    <a:pt x="12559" y="13698"/>
                    <a:pt x="12584" y="13698"/>
                  </a:cubicBezTo>
                  <a:cubicBezTo>
                    <a:pt x="12592" y="13698"/>
                    <a:pt x="12600" y="13699"/>
                    <a:pt x="12609" y="13704"/>
                  </a:cubicBezTo>
                  <a:cubicBezTo>
                    <a:pt x="12607" y="13713"/>
                    <a:pt x="12598" y="13725"/>
                    <a:pt x="12611" y="13725"/>
                  </a:cubicBezTo>
                  <a:cubicBezTo>
                    <a:pt x="12625" y="13719"/>
                    <a:pt x="12676" y="13699"/>
                    <a:pt x="12716" y="13699"/>
                  </a:cubicBezTo>
                  <a:cubicBezTo>
                    <a:pt x="12724" y="13699"/>
                    <a:pt x="12730" y="13700"/>
                    <a:pt x="12737" y="13701"/>
                  </a:cubicBezTo>
                  <a:lnTo>
                    <a:pt x="12702" y="13722"/>
                  </a:lnTo>
                  <a:cubicBezTo>
                    <a:pt x="12725" y="13726"/>
                    <a:pt x="12747" y="13727"/>
                    <a:pt x="12768" y="13727"/>
                  </a:cubicBezTo>
                  <a:cubicBezTo>
                    <a:pt x="12893" y="13727"/>
                    <a:pt x="12976" y="13670"/>
                    <a:pt x="13094" y="13660"/>
                  </a:cubicBezTo>
                  <a:cubicBezTo>
                    <a:pt x="13094" y="13715"/>
                    <a:pt x="13224" y="13732"/>
                    <a:pt x="13288" y="13741"/>
                  </a:cubicBezTo>
                  <a:lnTo>
                    <a:pt x="13288" y="13750"/>
                  </a:lnTo>
                  <a:cubicBezTo>
                    <a:pt x="13297" y="13750"/>
                    <a:pt x="13305" y="13750"/>
                    <a:pt x="13313" y="13750"/>
                  </a:cubicBezTo>
                  <a:cubicBezTo>
                    <a:pt x="13492" y="13750"/>
                    <a:pt x="13623" y="13703"/>
                    <a:pt x="13794" y="13681"/>
                  </a:cubicBezTo>
                  <a:cubicBezTo>
                    <a:pt x="13903" y="13738"/>
                    <a:pt x="14169" y="13706"/>
                    <a:pt x="14346" y="13738"/>
                  </a:cubicBezTo>
                  <a:cubicBezTo>
                    <a:pt x="14318" y="13729"/>
                    <a:pt x="14350" y="13697"/>
                    <a:pt x="14383" y="13692"/>
                  </a:cubicBezTo>
                  <a:cubicBezTo>
                    <a:pt x="14387" y="13693"/>
                    <a:pt x="14392" y="13694"/>
                    <a:pt x="14397" y="13694"/>
                  </a:cubicBezTo>
                  <a:cubicBezTo>
                    <a:pt x="14423" y="13694"/>
                    <a:pt x="14455" y="13681"/>
                    <a:pt x="14474" y="13681"/>
                  </a:cubicBezTo>
                  <a:cubicBezTo>
                    <a:pt x="14487" y="13681"/>
                    <a:pt x="14494" y="13686"/>
                    <a:pt x="14492" y="13704"/>
                  </a:cubicBezTo>
                  <a:lnTo>
                    <a:pt x="14475" y="13704"/>
                  </a:lnTo>
                  <a:cubicBezTo>
                    <a:pt x="14497" y="13737"/>
                    <a:pt x="14544" y="13742"/>
                    <a:pt x="14592" y="13742"/>
                  </a:cubicBezTo>
                  <a:cubicBezTo>
                    <a:pt x="14606" y="13742"/>
                    <a:pt x="14621" y="13742"/>
                    <a:pt x="14634" y="13741"/>
                  </a:cubicBezTo>
                  <a:lnTo>
                    <a:pt x="14634" y="13741"/>
                  </a:lnTo>
                  <a:cubicBezTo>
                    <a:pt x="14577" y="13794"/>
                    <a:pt x="14523" y="13849"/>
                    <a:pt x="14471" y="13908"/>
                  </a:cubicBezTo>
                  <a:lnTo>
                    <a:pt x="14475" y="13868"/>
                  </a:lnTo>
                  <a:lnTo>
                    <a:pt x="14475" y="13868"/>
                  </a:lnTo>
                  <a:cubicBezTo>
                    <a:pt x="14415" y="13924"/>
                    <a:pt x="14473" y="14014"/>
                    <a:pt x="14422" y="14068"/>
                  </a:cubicBezTo>
                  <a:lnTo>
                    <a:pt x="14369" y="14047"/>
                  </a:lnTo>
                  <a:cubicBezTo>
                    <a:pt x="14269" y="14149"/>
                    <a:pt x="14135" y="14218"/>
                    <a:pt x="14070" y="14353"/>
                  </a:cubicBezTo>
                  <a:cubicBezTo>
                    <a:pt x="14060" y="14341"/>
                    <a:pt x="14063" y="14325"/>
                    <a:pt x="14072" y="14313"/>
                  </a:cubicBezTo>
                  <a:lnTo>
                    <a:pt x="14072" y="14313"/>
                  </a:lnTo>
                  <a:cubicBezTo>
                    <a:pt x="14025" y="14360"/>
                    <a:pt x="13876" y="14465"/>
                    <a:pt x="13926" y="14502"/>
                  </a:cubicBezTo>
                  <a:lnTo>
                    <a:pt x="13926" y="14502"/>
                  </a:lnTo>
                  <a:cubicBezTo>
                    <a:pt x="13924" y="14501"/>
                    <a:pt x="13922" y="14501"/>
                    <a:pt x="13921" y="14501"/>
                  </a:cubicBezTo>
                  <a:cubicBezTo>
                    <a:pt x="13883" y="14501"/>
                    <a:pt x="13820" y="14615"/>
                    <a:pt x="13785" y="14677"/>
                  </a:cubicBezTo>
                  <a:lnTo>
                    <a:pt x="13768" y="14643"/>
                  </a:lnTo>
                  <a:cubicBezTo>
                    <a:pt x="13754" y="14721"/>
                    <a:pt x="13761" y="14731"/>
                    <a:pt x="13708" y="14805"/>
                  </a:cubicBezTo>
                  <a:cubicBezTo>
                    <a:pt x="13704" y="14807"/>
                    <a:pt x="13700" y="14808"/>
                    <a:pt x="13697" y="14808"/>
                  </a:cubicBezTo>
                  <a:cubicBezTo>
                    <a:pt x="13686" y="14808"/>
                    <a:pt x="13681" y="14798"/>
                    <a:pt x="13694" y="14788"/>
                  </a:cubicBezTo>
                  <a:lnTo>
                    <a:pt x="13694" y="14788"/>
                  </a:lnTo>
                  <a:cubicBezTo>
                    <a:pt x="13640" y="14823"/>
                    <a:pt x="13682" y="14848"/>
                    <a:pt x="13611" y="14895"/>
                  </a:cubicBezTo>
                  <a:lnTo>
                    <a:pt x="13618" y="14856"/>
                  </a:lnTo>
                  <a:lnTo>
                    <a:pt x="13618" y="14856"/>
                  </a:lnTo>
                  <a:cubicBezTo>
                    <a:pt x="13562" y="14907"/>
                    <a:pt x="13576" y="14911"/>
                    <a:pt x="13564" y="14958"/>
                  </a:cubicBezTo>
                  <a:cubicBezTo>
                    <a:pt x="13546" y="14997"/>
                    <a:pt x="13479" y="15039"/>
                    <a:pt x="13443" y="15039"/>
                  </a:cubicBezTo>
                  <a:cubicBezTo>
                    <a:pt x="13438" y="15039"/>
                    <a:pt x="13433" y="15038"/>
                    <a:pt x="13430" y="15037"/>
                  </a:cubicBezTo>
                  <a:lnTo>
                    <a:pt x="13430" y="15037"/>
                  </a:lnTo>
                  <a:cubicBezTo>
                    <a:pt x="13437" y="15074"/>
                    <a:pt x="13421" y="15109"/>
                    <a:pt x="13390" y="15129"/>
                  </a:cubicBezTo>
                  <a:cubicBezTo>
                    <a:pt x="13377" y="15125"/>
                    <a:pt x="13383" y="15109"/>
                    <a:pt x="13386" y="15099"/>
                  </a:cubicBezTo>
                  <a:lnTo>
                    <a:pt x="13386" y="15099"/>
                  </a:lnTo>
                  <a:cubicBezTo>
                    <a:pt x="13281" y="15171"/>
                    <a:pt x="13286" y="15259"/>
                    <a:pt x="13200" y="15294"/>
                  </a:cubicBezTo>
                  <a:cubicBezTo>
                    <a:pt x="13195" y="15291"/>
                    <a:pt x="13189" y="15288"/>
                    <a:pt x="13183" y="15288"/>
                  </a:cubicBezTo>
                  <a:cubicBezTo>
                    <a:pt x="13181" y="15288"/>
                    <a:pt x="13179" y="15289"/>
                    <a:pt x="13177" y="15289"/>
                  </a:cubicBezTo>
                  <a:cubicBezTo>
                    <a:pt x="13214" y="15250"/>
                    <a:pt x="13256" y="15211"/>
                    <a:pt x="13300" y="15173"/>
                  </a:cubicBezTo>
                  <a:cubicBezTo>
                    <a:pt x="13295" y="15169"/>
                    <a:pt x="13289" y="15168"/>
                    <a:pt x="13282" y="15168"/>
                  </a:cubicBezTo>
                  <a:cubicBezTo>
                    <a:pt x="13272" y="15168"/>
                    <a:pt x="13260" y="15171"/>
                    <a:pt x="13249" y="15171"/>
                  </a:cubicBezTo>
                  <a:cubicBezTo>
                    <a:pt x="13234" y="15171"/>
                    <a:pt x="13224" y="15164"/>
                    <a:pt x="13230" y="15127"/>
                  </a:cubicBezTo>
                  <a:lnTo>
                    <a:pt x="13230" y="15127"/>
                  </a:lnTo>
                  <a:cubicBezTo>
                    <a:pt x="13203" y="15190"/>
                    <a:pt x="13163" y="15303"/>
                    <a:pt x="13098" y="15347"/>
                  </a:cubicBezTo>
                  <a:cubicBezTo>
                    <a:pt x="13096" y="15348"/>
                    <a:pt x="13093" y="15349"/>
                    <a:pt x="13090" y="15349"/>
                  </a:cubicBezTo>
                  <a:cubicBezTo>
                    <a:pt x="13087" y="15349"/>
                    <a:pt x="13084" y="15348"/>
                    <a:pt x="13082" y="15347"/>
                  </a:cubicBezTo>
                  <a:lnTo>
                    <a:pt x="13087" y="15340"/>
                  </a:lnTo>
                  <a:lnTo>
                    <a:pt x="13087" y="15340"/>
                  </a:lnTo>
                  <a:cubicBezTo>
                    <a:pt x="13073" y="15350"/>
                    <a:pt x="13061" y="15364"/>
                    <a:pt x="13057" y="15377"/>
                  </a:cubicBezTo>
                  <a:cubicBezTo>
                    <a:pt x="13036" y="15389"/>
                    <a:pt x="13020" y="15403"/>
                    <a:pt x="13003" y="15417"/>
                  </a:cubicBezTo>
                  <a:cubicBezTo>
                    <a:pt x="13001" y="15416"/>
                    <a:pt x="12999" y="15415"/>
                    <a:pt x="12997" y="15415"/>
                  </a:cubicBezTo>
                  <a:cubicBezTo>
                    <a:pt x="12970" y="15415"/>
                    <a:pt x="12927" y="15472"/>
                    <a:pt x="12901" y="15498"/>
                  </a:cubicBezTo>
                  <a:cubicBezTo>
                    <a:pt x="12923" y="15517"/>
                    <a:pt x="12899" y="15543"/>
                    <a:pt x="12922" y="15543"/>
                  </a:cubicBezTo>
                  <a:cubicBezTo>
                    <a:pt x="12927" y="15543"/>
                    <a:pt x="12934" y="15542"/>
                    <a:pt x="12943" y="15540"/>
                  </a:cubicBezTo>
                  <a:cubicBezTo>
                    <a:pt x="12937" y="15540"/>
                    <a:pt x="12942" y="15534"/>
                    <a:pt x="12952" y="15521"/>
                  </a:cubicBezTo>
                  <a:lnTo>
                    <a:pt x="12952" y="15521"/>
                  </a:lnTo>
                  <a:cubicBezTo>
                    <a:pt x="12952" y="15521"/>
                    <a:pt x="12952" y="15521"/>
                    <a:pt x="12952" y="15521"/>
                  </a:cubicBezTo>
                  <a:cubicBezTo>
                    <a:pt x="12955" y="15517"/>
                    <a:pt x="12957" y="15514"/>
                    <a:pt x="12959" y="15512"/>
                  </a:cubicBezTo>
                  <a:lnTo>
                    <a:pt x="12968" y="15501"/>
                  </a:lnTo>
                  <a:lnTo>
                    <a:pt x="12968" y="15501"/>
                  </a:lnTo>
                  <a:cubicBezTo>
                    <a:pt x="12967" y="15504"/>
                    <a:pt x="12965" y="15507"/>
                    <a:pt x="12962" y="15510"/>
                  </a:cubicBezTo>
                  <a:cubicBezTo>
                    <a:pt x="12958" y="15514"/>
                    <a:pt x="12955" y="15518"/>
                    <a:pt x="12952" y="15521"/>
                  </a:cubicBezTo>
                  <a:lnTo>
                    <a:pt x="12952" y="15521"/>
                  </a:lnTo>
                  <a:cubicBezTo>
                    <a:pt x="12959" y="15519"/>
                    <a:pt x="12964" y="15517"/>
                    <a:pt x="12969" y="15514"/>
                  </a:cubicBezTo>
                  <a:lnTo>
                    <a:pt x="12969" y="15500"/>
                  </a:lnTo>
                  <a:lnTo>
                    <a:pt x="12968" y="15501"/>
                  </a:lnTo>
                  <a:lnTo>
                    <a:pt x="12968" y="15501"/>
                  </a:lnTo>
                  <a:cubicBezTo>
                    <a:pt x="12969" y="15499"/>
                    <a:pt x="12970" y="15497"/>
                    <a:pt x="12971" y="15496"/>
                  </a:cubicBezTo>
                  <a:lnTo>
                    <a:pt x="12971" y="15500"/>
                  </a:lnTo>
                  <a:cubicBezTo>
                    <a:pt x="12989" y="15482"/>
                    <a:pt x="13013" y="15459"/>
                    <a:pt x="13038" y="15428"/>
                  </a:cubicBezTo>
                  <a:lnTo>
                    <a:pt x="13038" y="15428"/>
                  </a:lnTo>
                  <a:cubicBezTo>
                    <a:pt x="13033" y="15468"/>
                    <a:pt x="13008" y="15500"/>
                    <a:pt x="12973" y="15517"/>
                  </a:cubicBezTo>
                  <a:cubicBezTo>
                    <a:pt x="12973" y="15542"/>
                    <a:pt x="12975" y="15568"/>
                    <a:pt x="12973" y="15595"/>
                  </a:cubicBezTo>
                  <a:cubicBezTo>
                    <a:pt x="12908" y="15597"/>
                    <a:pt x="12826" y="15643"/>
                    <a:pt x="12787" y="15643"/>
                  </a:cubicBezTo>
                  <a:cubicBezTo>
                    <a:pt x="12783" y="15643"/>
                    <a:pt x="12779" y="15643"/>
                    <a:pt x="12776" y="15642"/>
                  </a:cubicBezTo>
                  <a:cubicBezTo>
                    <a:pt x="12707" y="15741"/>
                    <a:pt x="12586" y="15853"/>
                    <a:pt x="12579" y="15952"/>
                  </a:cubicBezTo>
                  <a:cubicBezTo>
                    <a:pt x="12569" y="15968"/>
                    <a:pt x="12558" y="15972"/>
                    <a:pt x="12548" y="15972"/>
                  </a:cubicBezTo>
                  <a:cubicBezTo>
                    <a:pt x="12538" y="15972"/>
                    <a:pt x="12529" y="15969"/>
                    <a:pt x="12521" y="15969"/>
                  </a:cubicBezTo>
                  <a:cubicBezTo>
                    <a:pt x="12530" y="15950"/>
                    <a:pt x="12549" y="15934"/>
                    <a:pt x="12549" y="15920"/>
                  </a:cubicBezTo>
                  <a:lnTo>
                    <a:pt x="12549" y="15920"/>
                  </a:lnTo>
                  <a:cubicBezTo>
                    <a:pt x="12512" y="15980"/>
                    <a:pt x="12410" y="16068"/>
                    <a:pt x="12431" y="16112"/>
                  </a:cubicBezTo>
                  <a:cubicBezTo>
                    <a:pt x="12417" y="16121"/>
                    <a:pt x="12408" y="16124"/>
                    <a:pt x="12403" y="16124"/>
                  </a:cubicBezTo>
                  <a:cubicBezTo>
                    <a:pt x="12389" y="16124"/>
                    <a:pt x="12399" y="16101"/>
                    <a:pt x="12394" y="16101"/>
                  </a:cubicBezTo>
                  <a:lnTo>
                    <a:pt x="12394" y="16101"/>
                  </a:lnTo>
                  <a:cubicBezTo>
                    <a:pt x="12390" y="16101"/>
                    <a:pt x="12381" y="16110"/>
                    <a:pt x="12356" y="16138"/>
                  </a:cubicBezTo>
                  <a:lnTo>
                    <a:pt x="12356" y="16117"/>
                  </a:lnTo>
                  <a:cubicBezTo>
                    <a:pt x="12145" y="16227"/>
                    <a:pt x="12172" y="16456"/>
                    <a:pt x="11944" y="16575"/>
                  </a:cubicBezTo>
                  <a:lnTo>
                    <a:pt x="11944" y="16575"/>
                  </a:lnTo>
                  <a:cubicBezTo>
                    <a:pt x="11946" y="16574"/>
                    <a:pt x="11948" y="16574"/>
                    <a:pt x="11949" y="16574"/>
                  </a:cubicBezTo>
                  <a:cubicBezTo>
                    <a:pt x="11952" y="16574"/>
                    <a:pt x="11954" y="16575"/>
                    <a:pt x="11955" y="16576"/>
                  </a:cubicBezTo>
                  <a:cubicBezTo>
                    <a:pt x="11719" y="16754"/>
                    <a:pt x="11554" y="17033"/>
                    <a:pt x="11302" y="17193"/>
                  </a:cubicBezTo>
                  <a:cubicBezTo>
                    <a:pt x="11234" y="17244"/>
                    <a:pt x="11248" y="17269"/>
                    <a:pt x="11230" y="17320"/>
                  </a:cubicBezTo>
                  <a:lnTo>
                    <a:pt x="11190" y="17306"/>
                  </a:lnTo>
                  <a:lnTo>
                    <a:pt x="11160" y="17399"/>
                  </a:lnTo>
                  <a:cubicBezTo>
                    <a:pt x="11098" y="17508"/>
                    <a:pt x="10947" y="17485"/>
                    <a:pt x="10880" y="17638"/>
                  </a:cubicBezTo>
                  <a:lnTo>
                    <a:pt x="10912" y="17640"/>
                  </a:lnTo>
                  <a:cubicBezTo>
                    <a:pt x="10873" y="17673"/>
                    <a:pt x="10815" y="17754"/>
                    <a:pt x="10792" y="17754"/>
                  </a:cubicBezTo>
                  <a:cubicBezTo>
                    <a:pt x="10789" y="17754"/>
                    <a:pt x="10786" y="17752"/>
                    <a:pt x="10785" y="17749"/>
                  </a:cubicBezTo>
                  <a:lnTo>
                    <a:pt x="10785" y="17749"/>
                  </a:lnTo>
                  <a:cubicBezTo>
                    <a:pt x="10782" y="17756"/>
                    <a:pt x="10789" y="17781"/>
                    <a:pt x="10764" y="17786"/>
                  </a:cubicBezTo>
                  <a:lnTo>
                    <a:pt x="10750" y="17774"/>
                  </a:lnTo>
                  <a:lnTo>
                    <a:pt x="10678" y="17895"/>
                  </a:lnTo>
                  <a:cubicBezTo>
                    <a:pt x="10660" y="17909"/>
                    <a:pt x="10647" y="17914"/>
                    <a:pt x="10637" y="17914"/>
                  </a:cubicBezTo>
                  <a:cubicBezTo>
                    <a:pt x="10617" y="17914"/>
                    <a:pt x="10611" y="17891"/>
                    <a:pt x="10590" y="17891"/>
                  </a:cubicBezTo>
                  <a:cubicBezTo>
                    <a:pt x="10576" y="17891"/>
                    <a:pt x="10556" y="17901"/>
                    <a:pt x="10520" y="17934"/>
                  </a:cubicBezTo>
                  <a:cubicBezTo>
                    <a:pt x="10487" y="17979"/>
                    <a:pt x="10449" y="18085"/>
                    <a:pt x="10470" y="18085"/>
                  </a:cubicBezTo>
                  <a:cubicBezTo>
                    <a:pt x="10470" y="18085"/>
                    <a:pt x="10471" y="18085"/>
                    <a:pt x="10472" y="18085"/>
                  </a:cubicBezTo>
                  <a:cubicBezTo>
                    <a:pt x="10484" y="18073"/>
                    <a:pt x="10507" y="18060"/>
                    <a:pt x="10524" y="18060"/>
                  </a:cubicBezTo>
                  <a:cubicBezTo>
                    <a:pt x="10529" y="18060"/>
                    <a:pt x="10533" y="18062"/>
                    <a:pt x="10537" y="18064"/>
                  </a:cubicBezTo>
                  <a:lnTo>
                    <a:pt x="10509" y="18108"/>
                  </a:lnTo>
                  <a:cubicBezTo>
                    <a:pt x="10534" y="18143"/>
                    <a:pt x="10548" y="18189"/>
                    <a:pt x="10598" y="18189"/>
                  </a:cubicBezTo>
                  <a:cubicBezTo>
                    <a:pt x="10617" y="18189"/>
                    <a:pt x="10642" y="18182"/>
                    <a:pt x="10676" y="18164"/>
                  </a:cubicBezTo>
                  <a:lnTo>
                    <a:pt x="10715" y="18076"/>
                  </a:lnTo>
                  <a:lnTo>
                    <a:pt x="10755" y="18076"/>
                  </a:lnTo>
                  <a:lnTo>
                    <a:pt x="10704" y="18132"/>
                  </a:lnTo>
                  <a:cubicBezTo>
                    <a:pt x="10752" y="18120"/>
                    <a:pt x="10755" y="18083"/>
                    <a:pt x="10764" y="18050"/>
                  </a:cubicBezTo>
                  <a:cubicBezTo>
                    <a:pt x="10771" y="18052"/>
                    <a:pt x="10778" y="18053"/>
                    <a:pt x="10785" y="18053"/>
                  </a:cubicBezTo>
                  <a:cubicBezTo>
                    <a:pt x="10795" y="18053"/>
                    <a:pt x="10805" y="18051"/>
                    <a:pt x="10815" y="18046"/>
                  </a:cubicBezTo>
                  <a:lnTo>
                    <a:pt x="10836" y="17944"/>
                  </a:lnTo>
                  <a:cubicBezTo>
                    <a:pt x="10853" y="17951"/>
                    <a:pt x="10847" y="17982"/>
                    <a:pt x="10865" y="17982"/>
                  </a:cubicBezTo>
                  <a:cubicBezTo>
                    <a:pt x="10871" y="17982"/>
                    <a:pt x="10879" y="17979"/>
                    <a:pt x="10891" y="17972"/>
                  </a:cubicBezTo>
                  <a:cubicBezTo>
                    <a:pt x="10901" y="17923"/>
                    <a:pt x="10826" y="17962"/>
                    <a:pt x="10861" y="17902"/>
                  </a:cubicBezTo>
                  <a:cubicBezTo>
                    <a:pt x="10912" y="17890"/>
                    <a:pt x="10917" y="17914"/>
                    <a:pt x="10938" y="17863"/>
                  </a:cubicBezTo>
                  <a:cubicBezTo>
                    <a:pt x="10952" y="17867"/>
                    <a:pt x="10952" y="17879"/>
                    <a:pt x="10946" y="17894"/>
                  </a:cubicBezTo>
                  <a:lnTo>
                    <a:pt x="10946" y="17894"/>
                  </a:lnTo>
                  <a:cubicBezTo>
                    <a:pt x="10968" y="17851"/>
                    <a:pt x="11021" y="17809"/>
                    <a:pt x="11017" y="17772"/>
                  </a:cubicBezTo>
                  <a:cubicBezTo>
                    <a:pt x="11061" y="17766"/>
                    <a:pt x="11100" y="17692"/>
                    <a:pt x="11134" y="17692"/>
                  </a:cubicBezTo>
                  <a:cubicBezTo>
                    <a:pt x="11140" y="17692"/>
                    <a:pt x="11147" y="17695"/>
                    <a:pt x="11153" y="17703"/>
                  </a:cubicBezTo>
                  <a:cubicBezTo>
                    <a:pt x="11160" y="17659"/>
                    <a:pt x="11179" y="17619"/>
                    <a:pt x="11207" y="17584"/>
                  </a:cubicBezTo>
                  <a:lnTo>
                    <a:pt x="11207" y="17584"/>
                  </a:lnTo>
                  <a:cubicBezTo>
                    <a:pt x="11205" y="17604"/>
                    <a:pt x="11209" y="17612"/>
                    <a:pt x="11216" y="17612"/>
                  </a:cubicBezTo>
                  <a:cubicBezTo>
                    <a:pt x="11239" y="17612"/>
                    <a:pt x="11299" y="17528"/>
                    <a:pt x="11334" y="17528"/>
                  </a:cubicBezTo>
                  <a:cubicBezTo>
                    <a:pt x="11342" y="17528"/>
                    <a:pt x="11348" y="17532"/>
                    <a:pt x="11353" y="17540"/>
                  </a:cubicBezTo>
                  <a:cubicBezTo>
                    <a:pt x="11350" y="17459"/>
                    <a:pt x="11478" y="17380"/>
                    <a:pt x="11524" y="17285"/>
                  </a:cubicBezTo>
                  <a:lnTo>
                    <a:pt x="11524" y="17285"/>
                  </a:lnTo>
                  <a:cubicBezTo>
                    <a:pt x="11522" y="17293"/>
                    <a:pt x="11522" y="17303"/>
                    <a:pt x="11517" y="17309"/>
                  </a:cubicBezTo>
                  <a:lnTo>
                    <a:pt x="11517" y="17309"/>
                  </a:lnTo>
                  <a:cubicBezTo>
                    <a:pt x="11558" y="17276"/>
                    <a:pt x="11581" y="17278"/>
                    <a:pt x="11615" y="17260"/>
                  </a:cubicBezTo>
                  <a:cubicBezTo>
                    <a:pt x="11585" y="17220"/>
                    <a:pt x="11638" y="17151"/>
                    <a:pt x="11649" y="17098"/>
                  </a:cubicBezTo>
                  <a:cubicBezTo>
                    <a:pt x="11656" y="17096"/>
                    <a:pt x="11662" y="17096"/>
                    <a:pt x="11667" y="17096"/>
                  </a:cubicBezTo>
                  <a:cubicBezTo>
                    <a:pt x="11717" y="17096"/>
                    <a:pt x="11663" y="17169"/>
                    <a:pt x="11707" y="17183"/>
                  </a:cubicBezTo>
                  <a:cubicBezTo>
                    <a:pt x="11675" y="17158"/>
                    <a:pt x="11763" y="17072"/>
                    <a:pt x="11721" y="17065"/>
                  </a:cubicBezTo>
                  <a:cubicBezTo>
                    <a:pt x="11759" y="17054"/>
                    <a:pt x="11765" y="17048"/>
                    <a:pt x="11779" y="17048"/>
                  </a:cubicBezTo>
                  <a:cubicBezTo>
                    <a:pt x="11786" y="17048"/>
                    <a:pt x="11795" y="17050"/>
                    <a:pt x="11812" y="17054"/>
                  </a:cubicBezTo>
                  <a:cubicBezTo>
                    <a:pt x="11775" y="17003"/>
                    <a:pt x="11837" y="17012"/>
                    <a:pt x="11842" y="16954"/>
                  </a:cubicBezTo>
                  <a:cubicBezTo>
                    <a:pt x="11862" y="16945"/>
                    <a:pt x="11875" y="16943"/>
                    <a:pt x="11884" y="16943"/>
                  </a:cubicBezTo>
                  <a:cubicBezTo>
                    <a:pt x="11895" y="16943"/>
                    <a:pt x="11901" y="16946"/>
                    <a:pt x="11906" y="16946"/>
                  </a:cubicBezTo>
                  <a:cubicBezTo>
                    <a:pt x="11915" y="16946"/>
                    <a:pt x="11922" y="16939"/>
                    <a:pt x="11942" y="16907"/>
                  </a:cubicBezTo>
                  <a:lnTo>
                    <a:pt x="11942" y="16910"/>
                  </a:lnTo>
                  <a:cubicBezTo>
                    <a:pt x="11946" y="16908"/>
                    <a:pt x="11949" y="16907"/>
                    <a:pt x="11952" y="16907"/>
                  </a:cubicBezTo>
                  <a:cubicBezTo>
                    <a:pt x="11974" y="16907"/>
                    <a:pt x="11946" y="16964"/>
                    <a:pt x="11944" y="16968"/>
                  </a:cubicBezTo>
                  <a:cubicBezTo>
                    <a:pt x="12004" y="16910"/>
                    <a:pt x="11939" y="16910"/>
                    <a:pt x="11932" y="16877"/>
                  </a:cubicBezTo>
                  <a:cubicBezTo>
                    <a:pt x="11955" y="16848"/>
                    <a:pt x="11969" y="16838"/>
                    <a:pt x="11980" y="16838"/>
                  </a:cubicBezTo>
                  <a:cubicBezTo>
                    <a:pt x="11996" y="16838"/>
                    <a:pt x="12004" y="16862"/>
                    <a:pt x="12026" y="16862"/>
                  </a:cubicBezTo>
                  <a:cubicBezTo>
                    <a:pt x="12028" y="16862"/>
                    <a:pt x="12030" y="16861"/>
                    <a:pt x="12032" y="16861"/>
                  </a:cubicBezTo>
                  <a:cubicBezTo>
                    <a:pt x="12067" y="16808"/>
                    <a:pt x="12071" y="16743"/>
                    <a:pt x="12104" y="16710"/>
                  </a:cubicBezTo>
                  <a:cubicBezTo>
                    <a:pt x="12113" y="16715"/>
                    <a:pt x="12120" y="16710"/>
                    <a:pt x="12120" y="16724"/>
                  </a:cubicBezTo>
                  <a:cubicBezTo>
                    <a:pt x="12141" y="16650"/>
                    <a:pt x="12259" y="16583"/>
                    <a:pt x="12280" y="16495"/>
                  </a:cubicBezTo>
                  <a:lnTo>
                    <a:pt x="12296" y="16495"/>
                  </a:lnTo>
                  <a:cubicBezTo>
                    <a:pt x="12275" y="16490"/>
                    <a:pt x="12254" y="16476"/>
                    <a:pt x="12243" y="16458"/>
                  </a:cubicBezTo>
                  <a:cubicBezTo>
                    <a:pt x="12266" y="16435"/>
                    <a:pt x="12270" y="16398"/>
                    <a:pt x="12295" y="16398"/>
                  </a:cubicBezTo>
                  <a:cubicBezTo>
                    <a:pt x="12297" y="16398"/>
                    <a:pt x="12300" y="16399"/>
                    <a:pt x="12303" y="16400"/>
                  </a:cubicBezTo>
                  <a:cubicBezTo>
                    <a:pt x="12285" y="16416"/>
                    <a:pt x="12292" y="16428"/>
                    <a:pt x="12292" y="16442"/>
                  </a:cubicBezTo>
                  <a:lnTo>
                    <a:pt x="12310" y="16404"/>
                  </a:lnTo>
                  <a:lnTo>
                    <a:pt x="12310" y="16404"/>
                  </a:lnTo>
                  <a:cubicBezTo>
                    <a:pt x="12366" y="16409"/>
                    <a:pt x="12282" y="16453"/>
                    <a:pt x="12305" y="16474"/>
                  </a:cubicBezTo>
                  <a:cubicBezTo>
                    <a:pt x="12352" y="16411"/>
                    <a:pt x="12389" y="16321"/>
                    <a:pt x="12438" y="16289"/>
                  </a:cubicBezTo>
                  <a:lnTo>
                    <a:pt x="12438" y="16289"/>
                  </a:lnTo>
                  <a:cubicBezTo>
                    <a:pt x="12472" y="16307"/>
                    <a:pt x="12383" y="16373"/>
                    <a:pt x="12410" y="16373"/>
                  </a:cubicBezTo>
                  <a:cubicBezTo>
                    <a:pt x="12415" y="16373"/>
                    <a:pt x="12422" y="16371"/>
                    <a:pt x="12433" y="16367"/>
                  </a:cubicBezTo>
                  <a:lnTo>
                    <a:pt x="12433" y="16367"/>
                  </a:lnTo>
                  <a:lnTo>
                    <a:pt x="12356" y="16421"/>
                  </a:lnTo>
                  <a:cubicBezTo>
                    <a:pt x="12359" y="16421"/>
                    <a:pt x="12362" y="16421"/>
                    <a:pt x="12365" y="16421"/>
                  </a:cubicBezTo>
                  <a:cubicBezTo>
                    <a:pt x="12446" y="16421"/>
                    <a:pt x="12318" y="16456"/>
                    <a:pt x="12412" y="16462"/>
                  </a:cubicBezTo>
                  <a:cubicBezTo>
                    <a:pt x="12505" y="16384"/>
                    <a:pt x="12491" y="16351"/>
                    <a:pt x="12586" y="16275"/>
                  </a:cubicBezTo>
                  <a:cubicBezTo>
                    <a:pt x="12588" y="16238"/>
                    <a:pt x="12554" y="16256"/>
                    <a:pt x="12556" y="16219"/>
                  </a:cubicBezTo>
                  <a:cubicBezTo>
                    <a:pt x="12646" y="16068"/>
                    <a:pt x="12727" y="16200"/>
                    <a:pt x="12776" y="16071"/>
                  </a:cubicBezTo>
                  <a:cubicBezTo>
                    <a:pt x="12781" y="16027"/>
                    <a:pt x="12751" y="15980"/>
                    <a:pt x="12834" y="15936"/>
                  </a:cubicBezTo>
                  <a:lnTo>
                    <a:pt x="12846" y="15992"/>
                  </a:lnTo>
                  <a:cubicBezTo>
                    <a:pt x="12931" y="15913"/>
                    <a:pt x="12843" y="15897"/>
                    <a:pt x="12955" y="15832"/>
                  </a:cubicBezTo>
                  <a:lnTo>
                    <a:pt x="12955" y="15832"/>
                  </a:lnTo>
                  <a:cubicBezTo>
                    <a:pt x="12952" y="15860"/>
                    <a:pt x="12908" y="15902"/>
                    <a:pt x="12915" y="15902"/>
                  </a:cubicBezTo>
                  <a:cubicBezTo>
                    <a:pt x="12916" y="15902"/>
                    <a:pt x="12916" y="15902"/>
                    <a:pt x="12918" y="15901"/>
                  </a:cubicBezTo>
                  <a:cubicBezTo>
                    <a:pt x="12999" y="15871"/>
                    <a:pt x="12936" y="15841"/>
                    <a:pt x="12980" y="15797"/>
                  </a:cubicBezTo>
                  <a:lnTo>
                    <a:pt x="12980" y="15797"/>
                  </a:lnTo>
                  <a:lnTo>
                    <a:pt x="13020" y="15820"/>
                  </a:lnTo>
                  <a:cubicBezTo>
                    <a:pt x="13103" y="15725"/>
                    <a:pt x="13177" y="15607"/>
                    <a:pt x="13268" y="15505"/>
                  </a:cubicBezTo>
                  <a:cubicBezTo>
                    <a:pt x="13271" y="15516"/>
                    <a:pt x="13268" y="15534"/>
                    <a:pt x="13282" y="15534"/>
                  </a:cubicBezTo>
                  <a:cubicBezTo>
                    <a:pt x="13286" y="15534"/>
                    <a:pt x="13291" y="15533"/>
                    <a:pt x="13298" y="15530"/>
                  </a:cubicBezTo>
                  <a:cubicBezTo>
                    <a:pt x="13404" y="15394"/>
                    <a:pt x="13562" y="15271"/>
                    <a:pt x="13699" y="15171"/>
                  </a:cubicBezTo>
                  <a:lnTo>
                    <a:pt x="13717" y="15099"/>
                  </a:lnTo>
                  <a:cubicBezTo>
                    <a:pt x="13722" y="15096"/>
                    <a:pt x="13728" y="15094"/>
                    <a:pt x="13733" y="15094"/>
                  </a:cubicBezTo>
                  <a:cubicBezTo>
                    <a:pt x="13741" y="15094"/>
                    <a:pt x="13747" y="15099"/>
                    <a:pt x="13743" y="15109"/>
                  </a:cubicBezTo>
                  <a:cubicBezTo>
                    <a:pt x="13798" y="15071"/>
                    <a:pt x="13729" y="15090"/>
                    <a:pt x="13740" y="15055"/>
                  </a:cubicBezTo>
                  <a:cubicBezTo>
                    <a:pt x="13752" y="15043"/>
                    <a:pt x="13763" y="15038"/>
                    <a:pt x="13771" y="15038"/>
                  </a:cubicBezTo>
                  <a:cubicBezTo>
                    <a:pt x="13782" y="15038"/>
                    <a:pt x="13787" y="15047"/>
                    <a:pt x="13782" y="15060"/>
                  </a:cubicBezTo>
                  <a:cubicBezTo>
                    <a:pt x="13840" y="14958"/>
                    <a:pt x="13965" y="14779"/>
                    <a:pt x="14079" y="14721"/>
                  </a:cubicBezTo>
                  <a:lnTo>
                    <a:pt x="14079" y="14721"/>
                  </a:lnTo>
                  <a:lnTo>
                    <a:pt x="14070" y="14747"/>
                  </a:lnTo>
                  <a:cubicBezTo>
                    <a:pt x="14148" y="14691"/>
                    <a:pt x="14091" y="14617"/>
                    <a:pt x="14179" y="14580"/>
                  </a:cubicBezTo>
                  <a:lnTo>
                    <a:pt x="14179" y="14580"/>
                  </a:lnTo>
                  <a:lnTo>
                    <a:pt x="14172" y="14596"/>
                  </a:lnTo>
                  <a:cubicBezTo>
                    <a:pt x="14327" y="14462"/>
                    <a:pt x="14464" y="14279"/>
                    <a:pt x="14614" y="14207"/>
                  </a:cubicBezTo>
                  <a:cubicBezTo>
                    <a:pt x="14596" y="14146"/>
                    <a:pt x="14772" y="14079"/>
                    <a:pt x="14730" y="14017"/>
                  </a:cubicBezTo>
                  <a:cubicBezTo>
                    <a:pt x="14837" y="13959"/>
                    <a:pt x="14823" y="13993"/>
                    <a:pt x="14958" y="13894"/>
                  </a:cubicBezTo>
                  <a:cubicBezTo>
                    <a:pt x="14990" y="13864"/>
                    <a:pt x="14971" y="13815"/>
                    <a:pt x="15004" y="13769"/>
                  </a:cubicBezTo>
                  <a:lnTo>
                    <a:pt x="15032" y="13794"/>
                  </a:lnTo>
                  <a:lnTo>
                    <a:pt x="15034" y="13787"/>
                  </a:lnTo>
                  <a:lnTo>
                    <a:pt x="15036" y="13789"/>
                  </a:lnTo>
                  <a:lnTo>
                    <a:pt x="15057" y="13715"/>
                  </a:lnTo>
                  <a:lnTo>
                    <a:pt x="15118" y="13720"/>
                  </a:lnTo>
                  <a:lnTo>
                    <a:pt x="15141" y="13685"/>
                  </a:lnTo>
                  <a:lnTo>
                    <a:pt x="15147" y="13676"/>
                  </a:lnTo>
                  <a:lnTo>
                    <a:pt x="15138" y="13681"/>
                  </a:lnTo>
                  <a:cubicBezTo>
                    <a:pt x="15128" y="13686"/>
                    <a:pt x="15117" y="13690"/>
                    <a:pt x="15109" y="13690"/>
                  </a:cubicBezTo>
                  <a:cubicBezTo>
                    <a:pt x="15104" y="13690"/>
                    <a:pt x="15099" y="13689"/>
                    <a:pt x="15097" y="13685"/>
                  </a:cubicBezTo>
                  <a:cubicBezTo>
                    <a:pt x="15104" y="13676"/>
                    <a:pt x="15111" y="13669"/>
                    <a:pt x="15118" y="13660"/>
                  </a:cubicBezTo>
                  <a:lnTo>
                    <a:pt x="15265" y="13499"/>
                  </a:lnTo>
                  <a:lnTo>
                    <a:pt x="15266" y="13499"/>
                  </a:lnTo>
                  <a:lnTo>
                    <a:pt x="15266" y="13498"/>
                  </a:lnTo>
                  <a:lnTo>
                    <a:pt x="15308" y="13453"/>
                  </a:lnTo>
                  <a:lnTo>
                    <a:pt x="15296" y="13454"/>
                  </a:lnTo>
                  <a:lnTo>
                    <a:pt x="15296" y="13454"/>
                  </a:lnTo>
                  <a:lnTo>
                    <a:pt x="15354" y="13368"/>
                  </a:lnTo>
                  <a:close/>
                  <a:moveTo>
                    <a:pt x="12667" y="18185"/>
                  </a:moveTo>
                  <a:cubicBezTo>
                    <a:pt x="12665" y="18192"/>
                    <a:pt x="12665" y="18199"/>
                    <a:pt x="12667" y="18206"/>
                  </a:cubicBezTo>
                  <a:lnTo>
                    <a:pt x="12667" y="18185"/>
                  </a:lnTo>
                  <a:close/>
                  <a:moveTo>
                    <a:pt x="12909" y="18208"/>
                  </a:moveTo>
                  <a:cubicBezTo>
                    <a:pt x="12905" y="18208"/>
                    <a:pt x="12887" y="18221"/>
                    <a:pt x="12853" y="18247"/>
                  </a:cubicBezTo>
                  <a:lnTo>
                    <a:pt x="12850" y="18247"/>
                  </a:lnTo>
                  <a:cubicBezTo>
                    <a:pt x="12816" y="18285"/>
                    <a:pt x="12810" y="18296"/>
                    <a:pt x="12816" y="18296"/>
                  </a:cubicBezTo>
                  <a:cubicBezTo>
                    <a:pt x="12824" y="18296"/>
                    <a:pt x="12860" y="18270"/>
                    <a:pt x="12866" y="18270"/>
                  </a:cubicBezTo>
                  <a:cubicBezTo>
                    <a:pt x="12866" y="18270"/>
                    <a:pt x="12867" y="18270"/>
                    <a:pt x="12867" y="18271"/>
                  </a:cubicBezTo>
                  <a:cubicBezTo>
                    <a:pt x="12897" y="18231"/>
                    <a:pt x="12915" y="18208"/>
                    <a:pt x="12909" y="18208"/>
                  </a:cubicBezTo>
                  <a:close/>
                  <a:moveTo>
                    <a:pt x="8542" y="18308"/>
                  </a:moveTo>
                  <a:cubicBezTo>
                    <a:pt x="8544" y="18309"/>
                    <a:pt x="8546" y="18311"/>
                    <a:pt x="8548" y="18312"/>
                  </a:cubicBezTo>
                  <a:cubicBezTo>
                    <a:pt x="8546" y="18311"/>
                    <a:pt x="8544" y="18309"/>
                    <a:pt x="8542" y="18308"/>
                  </a:cubicBezTo>
                  <a:close/>
                  <a:moveTo>
                    <a:pt x="14144" y="18458"/>
                  </a:moveTo>
                  <a:lnTo>
                    <a:pt x="14086" y="18537"/>
                  </a:lnTo>
                  <a:cubicBezTo>
                    <a:pt x="14104" y="18530"/>
                    <a:pt x="14125" y="18514"/>
                    <a:pt x="14146" y="18458"/>
                  </a:cubicBezTo>
                  <a:close/>
                  <a:moveTo>
                    <a:pt x="14144" y="18319"/>
                  </a:moveTo>
                  <a:lnTo>
                    <a:pt x="14100" y="18366"/>
                  </a:lnTo>
                  <a:lnTo>
                    <a:pt x="13905" y="18655"/>
                  </a:lnTo>
                  <a:lnTo>
                    <a:pt x="14144" y="18319"/>
                  </a:lnTo>
                  <a:close/>
                  <a:moveTo>
                    <a:pt x="14086" y="18537"/>
                  </a:moveTo>
                  <a:lnTo>
                    <a:pt x="14086" y="18537"/>
                  </a:lnTo>
                  <a:cubicBezTo>
                    <a:pt x="14056" y="18544"/>
                    <a:pt x="14033" y="18526"/>
                    <a:pt x="14026" y="18611"/>
                  </a:cubicBezTo>
                  <a:cubicBezTo>
                    <a:pt x="14024" y="18604"/>
                    <a:pt x="14022" y="18601"/>
                    <a:pt x="14020" y="18601"/>
                  </a:cubicBezTo>
                  <a:cubicBezTo>
                    <a:pt x="14012" y="18601"/>
                    <a:pt x="13997" y="18644"/>
                    <a:pt x="13958" y="18702"/>
                  </a:cubicBezTo>
                  <a:lnTo>
                    <a:pt x="14086" y="18537"/>
                  </a:lnTo>
                  <a:close/>
                  <a:moveTo>
                    <a:pt x="14153" y="18593"/>
                  </a:moveTo>
                  <a:cubicBezTo>
                    <a:pt x="14139" y="18593"/>
                    <a:pt x="14107" y="18608"/>
                    <a:pt x="14065" y="18630"/>
                  </a:cubicBezTo>
                  <a:lnTo>
                    <a:pt x="13954" y="18785"/>
                  </a:lnTo>
                  <a:cubicBezTo>
                    <a:pt x="13988" y="18774"/>
                    <a:pt x="14075" y="18697"/>
                    <a:pt x="14088" y="18697"/>
                  </a:cubicBezTo>
                  <a:lnTo>
                    <a:pt x="14088" y="18697"/>
                  </a:lnTo>
                  <a:cubicBezTo>
                    <a:pt x="14091" y="18697"/>
                    <a:pt x="14090" y="18701"/>
                    <a:pt x="14084" y="18711"/>
                  </a:cubicBezTo>
                  <a:cubicBezTo>
                    <a:pt x="14157" y="18624"/>
                    <a:pt x="14173" y="18593"/>
                    <a:pt x="14153" y="18593"/>
                  </a:cubicBezTo>
                  <a:close/>
                  <a:moveTo>
                    <a:pt x="13785" y="18769"/>
                  </a:moveTo>
                  <a:cubicBezTo>
                    <a:pt x="13661" y="18903"/>
                    <a:pt x="13621" y="18970"/>
                    <a:pt x="13643" y="18970"/>
                  </a:cubicBezTo>
                  <a:cubicBezTo>
                    <a:pt x="13665" y="18970"/>
                    <a:pt x="13745" y="18906"/>
                    <a:pt x="13866" y="18776"/>
                  </a:cubicBezTo>
                  <a:lnTo>
                    <a:pt x="13866" y="18776"/>
                  </a:lnTo>
                  <a:cubicBezTo>
                    <a:pt x="13815" y="18811"/>
                    <a:pt x="13758" y="18856"/>
                    <a:pt x="13742" y="18856"/>
                  </a:cubicBezTo>
                  <a:cubicBezTo>
                    <a:pt x="13730" y="18856"/>
                    <a:pt x="13738" y="18833"/>
                    <a:pt x="13785" y="18769"/>
                  </a:cubicBezTo>
                  <a:close/>
                  <a:moveTo>
                    <a:pt x="12285" y="18788"/>
                  </a:moveTo>
                  <a:lnTo>
                    <a:pt x="12099" y="18957"/>
                  </a:lnTo>
                  <a:cubicBezTo>
                    <a:pt x="12118" y="18947"/>
                    <a:pt x="12141" y="18935"/>
                    <a:pt x="12151" y="18935"/>
                  </a:cubicBezTo>
                  <a:cubicBezTo>
                    <a:pt x="12161" y="18935"/>
                    <a:pt x="12156" y="18948"/>
                    <a:pt x="12115" y="18992"/>
                  </a:cubicBezTo>
                  <a:cubicBezTo>
                    <a:pt x="12219" y="18912"/>
                    <a:pt x="12227" y="18901"/>
                    <a:pt x="12217" y="18901"/>
                  </a:cubicBezTo>
                  <a:cubicBezTo>
                    <a:pt x="12213" y="18901"/>
                    <a:pt x="12206" y="18902"/>
                    <a:pt x="12201" y="18902"/>
                  </a:cubicBezTo>
                  <a:cubicBezTo>
                    <a:pt x="12185" y="18902"/>
                    <a:pt x="12180" y="18889"/>
                    <a:pt x="12285" y="18788"/>
                  </a:cubicBezTo>
                  <a:close/>
                  <a:moveTo>
                    <a:pt x="13709" y="18981"/>
                  </a:moveTo>
                  <a:lnTo>
                    <a:pt x="13709" y="18981"/>
                  </a:lnTo>
                  <a:cubicBezTo>
                    <a:pt x="13709" y="18981"/>
                    <a:pt x="13687" y="19011"/>
                    <a:pt x="13585" y="19126"/>
                  </a:cubicBezTo>
                  <a:cubicBezTo>
                    <a:pt x="13593" y="19120"/>
                    <a:pt x="13602" y="19115"/>
                    <a:pt x="13611" y="19111"/>
                  </a:cubicBezTo>
                  <a:lnTo>
                    <a:pt x="13611" y="19111"/>
                  </a:lnTo>
                  <a:cubicBezTo>
                    <a:pt x="13587" y="19137"/>
                    <a:pt x="13581" y="19146"/>
                    <a:pt x="13585" y="19146"/>
                  </a:cubicBezTo>
                  <a:cubicBezTo>
                    <a:pt x="13593" y="19146"/>
                    <a:pt x="13648" y="19101"/>
                    <a:pt x="13636" y="19101"/>
                  </a:cubicBezTo>
                  <a:cubicBezTo>
                    <a:pt x="13633" y="19101"/>
                    <a:pt x="13627" y="19103"/>
                    <a:pt x="13618" y="19107"/>
                  </a:cubicBezTo>
                  <a:lnTo>
                    <a:pt x="13618" y="19107"/>
                  </a:lnTo>
                  <a:cubicBezTo>
                    <a:pt x="13636" y="19089"/>
                    <a:pt x="13664" y="19059"/>
                    <a:pt x="13713" y="19015"/>
                  </a:cubicBezTo>
                  <a:lnTo>
                    <a:pt x="13713" y="19015"/>
                  </a:lnTo>
                  <a:cubicBezTo>
                    <a:pt x="13711" y="19015"/>
                    <a:pt x="13710" y="19015"/>
                    <a:pt x="13709" y="19015"/>
                  </a:cubicBezTo>
                  <a:cubicBezTo>
                    <a:pt x="13686" y="19015"/>
                    <a:pt x="13709" y="18981"/>
                    <a:pt x="13709" y="18981"/>
                  </a:cubicBezTo>
                  <a:close/>
                  <a:moveTo>
                    <a:pt x="9230" y="19220"/>
                  </a:moveTo>
                  <a:lnTo>
                    <a:pt x="9230" y="19220"/>
                  </a:lnTo>
                  <a:cubicBezTo>
                    <a:pt x="9229" y="19220"/>
                    <a:pt x="9228" y="19221"/>
                    <a:pt x="9227" y="19221"/>
                  </a:cubicBezTo>
                  <a:lnTo>
                    <a:pt x="9226" y="19220"/>
                  </a:lnTo>
                  <a:lnTo>
                    <a:pt x="9226" y="19220"/>
                  </a:lnTo>
                  <a:cubicBezTo>
                    <a:pt x="9220" y="19222"/>
                    <a:pt x="9214" y="19224"/>
                    <a:pt x="9211" y="19228"/>
                  </a:cubicBezTo>
                  <a:lnTo>
                    <a:pt x="9248" y="19235"/>
                  </a:lnTo>
                  <a:lnTo>
                    <a:pt x="9230" y="19220"/>
                  </a:lnTo>
                  <a:close/>
                  <a:moveTo>
                    <a:pt x="13047" y="19272"/>
                  </a:moveTo>
                  <a:lnTo>
                    <a:pt x="12929" y="19353"/>
                  </a:lnTo>
                  <a:lnTo>
                    <a:pt x="12864" y="19462"/>
                  </a:lnTo>
                  <a:cubicBezTo>
                    <a:pt x="12899" y="19409"/>
                    <a:pt x="13075" y="19286"/>
                    <a:pt x="13050" y="19272"/>
                  </a:cubicBezTo>
                  <a:close/>
                  <a:moveTo>
                    <a:pt x="9403" y="19311"/>
                  </a:moveTo>
                  <a:lnTo>
                    <a:pt x="9403" y="19311"/>
                  </a:lnTo>
                  <a:cubicBezTo>
                    <a:pt x="9438" y="19358"/>
                    <a:pt x="9477" y="19400"/>
                    <a:pt x="9524" y="19432"/>
                  </a:cubicBezTo>
                  <a:cubicBezTo>
                    <a:pt x="9577" y="19467"/>
                    <a:pt x="9635" y="19497"/>
                    <a:pt x="9697" y="19515"/>
                  </a:cubicBezTo>
                  <a:cubicBezTo>
                    <a:pt x="9718" y="19534"/>
                    <a:pt x="9688" y="19534"/>
                    <a:pt x="9679" y="19536"/>
                  </a:cubicBezTo>
                  <a:cubicBezTo>
                    <a:pt x="9720" y="19547"/>
                    <a:pt x="9764" y="19554"/>
                    <a:pt x="9796" y="19554"/>
                  </a:cubicBezTo>
                  <a:cubicBezTo>
                    <a:pt x="9838" y="19554"/>
                    <a:pt x="9862" y="19542"/>
                    <a:pt x="9841" y="19509"/>
                  </a:cubicBezTo>
                  <a:cubicBezTo>
                    <a:pt x="9746" y="19509"/>
                    <a:pt x="9732" y="19488"/>
                    <a:pt x="9628" y="19481"/>
                  </a:cubicBezTo>
                  <a:cubicBezTo>
                    <a:pt x="9558" y="19446"/>
                    <a:pt x="9521" y="19397"/>
                    <a:pt x="9542" y="19393"/>
                  </a:cubicBezTo>
                  <a:cubicBezTo>
                    <a:pt x="9514" y="19386"/>
                    <a:pt x="9452" y="19316"/>
                    <a:pt x="9403" y="19311"/>
                  </a:cubicBezTo>
                  <a:close/>
                  <a:moveTo>
                    <a:pt x="9913" y="19546"/>
                  </a:moveTo>
                  <a:lnTo>
                    <a:pt x="9992" y="19564"/>
                  </a:lnTo>
                  <a:cubicBezTo>
                    <a:pt x="9966" y="19553"/>
                    <a:pt x="9941" y="19546"/>
                    <a:pt x="9915" y="19546"/>
                  </a:cubicBezTo>
                  <a:close/>
                  <a:moveTo>
                    <a:pt x="11251" y="19474"/>
                  </a:moveTo>
                  <a:cubicBezTo>
                    <a:pt x="11221" y="19485"/>
                    <a:pt x="11179" y="19497"/>
                    <a:pt x="11135" y="19513"/>
                  </a:cubicBezTo>
                  <a:cubicBezTo>
                    <a:pt x="11088" y="19522"/>
                    <a:pt x="11044" y="19536"/>
                    <a:pt x="11000" y="19555"/>
                  </a:cubicBezTo>
                  <a:lnTo>
                    <a:pt x="10996" y="19566"/>
                  </a:lnTo>
                  <a:cubicBezTo>
                    <a:pt x="11012" y="19550"/>
                    <a:pt x="11063" y="19541"/>
                    <a:pt x="11119" y="19529"/>
                  </a:cubicBezTo>
                  <a:cubicBezTo>
                    <a:pt x="11167" y="19520"/>
                    <a:pt x="11211" y="19502"/>
                    <a:pt x="11253" y="19474"/>
                  </a:cubicBezTo>
                  <a:close/>
                  <a:moveTo>
                    <a:pt x="9992" y="19564"/>
                  </a:moveTo>
                  <a:cubicBezTo>
                    <a:pt x="10003" y="19569"/>
                    <a:pt x="10016" y="19573"/>
                    <a:pt x="10029" y="19573"/>
                  </a:cubicBezTo>
                  <a:lnTo>
                    <a:pt x="10029" y="19573"/>
                  </a:lnTo>
                  <a:lnTo>
                    <a:pt x="9992" y="19564"/>
                  </a:lnTo>
                  <a:close/>
                  <a:moveTo>
                    <a:pt x="10036" y="19569"/>
                  </a:moveTo>
                  <a:cubicBezTo>
                    <a:pt x="10036" y="19571"/>
                    <a:pt x="10034" y="19571"/>
                    <a:pt x="10029" y="19573"/>
                  </a:cubicBezTo>
                  <a:lnTo>
                    <a:pt x="10029" y="19573"/>
                  </a:lnTo>
                  <a:cubicBezTo>
                    <a:pt x="10029" y="19573"/>
                    <a:pt x="10029" y="19573"/>
                    <a:pt x="10029" y="19573"/>
                  </a:cubicBezTo>
                  <a:lnTo>
                    <a:pt x="10029" y="19573"/>
                  </a:lnTo>
                  <a:lnTo>
                    <a:pt x="10029" y="19573"/>
                  </a:lnTo>
                  <a:cubicBezTo>
                    <a:pt x="10029" y="19573"/>
                    <a:pt x="10029" y="19573"/>
                    <a:pt x="10029" y="19573"/>
                  </a:cubicBezTo>
                  <a:lnTo>
                    <a:pt x="10029" y="19573"/>
                  </a:lnTo>
                  <a:cubicBezTo>
                    <a:pt x="10030" y="19573"/>
                    <a:pt x="10031" y="19573"/>
                    <a:pt x="10031" y="19573"/>
                  </a:cubicBezTo>
                  <a:lnTo>
                    <a:pt x="10029" y="19573"/>
                  </a:lnTo>
                  <a:lnTo>
                    <a:pt x="10068" y="19578"/>
                  </a:lnTo>
                  <a:lnTo>
                    <a:pt x="10068" y="19578"/>
                  </a:lnTo>
                  <a:lnTo>
                    <a:pt x="10036" y="19569"/>
                  </a:lnTo>
                  <a:close/>
                  <a:moveTo>
                    <a:pt x="10996" y="19566"/>
                  </a:moveTo>
                  <a:cubicBezTo>
                    <a:pt x="10991" y="19571"/>
                    <a:pt x="10989" y="19576"/>
                    <a:pt x="10989" y="19583"/>
                  </a:cubicBezTo>
                  <a:lnTo>
                    <a:pt x="10996" y="19566"/>
                  </a:lnTo>
                  <a:close/>
                  <a:moveTo>
                    <a:pt x="10789" y="19620"/>
                  </a:moveTo>
                  <a:cubicBezTo>
                    <a:pt x="10769" y="19620"/>
                    <a:pt x="10748" y="19624"/>
                    <a:pt x="10727" y="19629"/>
                  </a:cubicBezTo>
                  <a:lnTo>
                    <a:pt x="10729" y="19629"/>
                  </a:lnTo>
                  <a:cubicBezTo>
                    <a:pt x="10750" y="19624"/>
                    <a:pt x="10769" y="19622"/>
                    <a:pt x="10789" y="19620"/>
                  </a:cubicBezTo>
                  <a:close/>
                  <a:moveTo>
                    <a:pt x="9989" y="19632"/>
                  </a:moveTo>
                  <a:cubicBezTo>
                    <a:pt x="9993" y="19636"/>
                    <a:pt x="10001" y="19639"/>
                    <a:pt x="10013" y="19643"/>
                  </a:cubicBezTo>
                  <a:lnTo>
                    <a:pt x="9989" y="19632"/>
                  </a:lnTo>
                  <a:close/>
                  <a:moveTo>
                    <a:pt x="10687" y="19629"/>
                  </a:moveTo>
                  <a:cubicBezTo>
                    <a:pt x="10664" y="19636"/>
                    <a:pt x="10643" y="19641"/>
                    <a:pt x="10625" y="19645"/>
                  </a:cubicBezTo>
                  <a:cubicBezTo>
                    <a:pt x="10646" y="19643"/>
                    <a:pt x="10664" y="19641"/>
                    <a:pt x="10685" y="19636"/>
                  </a:cubicBezTo>
                  <a:lnTo>
                    <a:pt x="10685" y="19636"/>
                  </a:lnTo>
                  <a:cubicBezTo>
                    <a:pt x="10683" y="19643"/>
                    <a:pt x="10680" y="19648"/>
                    <a:pt x="10692" y="19650"/>
                  </a:cubicBezTo>
                  <a:cubicBezTo>
                    <a:pt x="10699" y="19638"/>
                    <a:pt x="10713" y="19631"/>
                    <a:pt x="10727" y="19629"/>
                  </a:cubicBezTo>
                  <a:lnTo>
                    <a:pt x="10727" y="19629"/>
                  </a:lnTo>
                  <a:lnTo>
                    <a:pt x="10685" y="19636"/>
                  </a:lnTo>
                  <a:cubicBezTo>
                    <a:pt x="10685" y="19634"/>
                    <a:pt x="10687" y="19631"/>
                    <a:pt x="10687" y="19629"/>
                  </a:cubicBezTo>
                  <a:close/>
                  <a:moveTo>
                    <a:pt x="11145" y="19678"/>
                  </a:moveTo>
                  <a:lnTo>
                    <a:pt x="11145" y="19678"/>
                  </a:lnTo>
                  <a:cubicBezTo>
                    <a:pt x="11142" y="19679"/>
                    <a:pt x="11140" y="19679"/>
                    <a:pt x="11137" y="19680"/>
                  </a:cubicBezTo>
                  <a:cubicBezTo>
                    <a:pt x="11140" y="19679"/>
                    <a:pt x="11142" y="19679"/>
                    <a:pt x="11145" y="19678"/>
                  </a:cubicBezTo>
                  <a:close/>
                  <a:moveTo>
                    <a:pt x="11065" y="19689"/>
                  </a:moveTo>
                  <a:lnTo>
                    <a:pt x="11058" y="19692"/>
                  </a:lnTo>
                  <a:cubicBezTo>
                    <a:pt x="11061" y="19691"/>
                    <a:pt x="11063" y="19690"/>
                    <a:pt x="11065" y="19689"/>
                  </a:cubicBezTo>
                  <a:close/>
                  <a:moveTo>
                    <a:pt x="10490" y="878"/>
                  </a:moveTo>
                  <a:cubicBezTo>
                    <a:pt x="10427" y="878"/>
                    <a:pt x="10363" y="881"/>
                    <a:pt x="10300" y="889"/>
                  </a:cubicBezTo>
                  <a:cubicBezTo>
                    <a:pt x="10393" y="919"/>
                    <a:pt x="10356" y="919"/>
                    <a:pt x="10300" y="926"/>
                  </a:cubicBezTo>
                  <a:cubicBezTo>
                    <a:pt x="10247" y="935"/>
                    <a:pt x="10173" y="947"/>
                    <a:pt x="10196" y="984"/>
                  </a:cubicBezTo>
                  <a:cubicBezTo>
                    <a:pt x="10091" y="1005"/>
                    <a:pt x="10047" y="1019"/>
                    <a:pt x="10032" y="1019"/>
                  </a:cubicBezTo>
                  <a:cubicBezTo>
                    <a:pt x="10031" y="1019"/>
                    <a:pt x="10030" y="1019"/>
                    <a:pt x="10029" y="1018"/>
                  </a:cubicBezTo>
                  <a:lnTo>
                    <a:pt x="9976" y="1025"/>
                  </a:lnTo>
                  <a:lnTo>
                    <a:pt x="9855" y="1049"/>
                  </a:lnTo>
                  <a:cubicBezTo>
                    <a:pt x="9816" y="1058"/>
                    <a:pt x="9776" y="1067"/>
                    <a:pt x="9737" y="1081"/>
                  </a:cubicBezTo>
                  <a:lnTo>
                    <a:pt x="9684" y="1097"/>
                  </a:lnTo>
                  <a:cubicBezTo>
                    <a:pt x="9675" y="1099"/>
                    <a:pt x="9670" y="1099"/>
                    <a:pt x="9666" y="1099"/>
                  </a:cubicBezTo>
                  <a:cubicBezTo>
                    <a:pt x="9628" y="1099"/>
                    <a:pt x="9777" y="1034"/>
                    <a:pt x="9762" y="1023"/>
                  </a:cubicBezTo>
                  <a:lnTo>
                    <a:pt x="9762" y="1023"/>
                  </a:lnTo>
                  <a:cubicBezTo>
                    <a:pt x="9648" y="1074"/>
                    <a:pt x="9616" y="1080"/>
                    <a:pt x="9596" y="1080"/>
                  </a:cubicBezTo>
                  <a:cubicBezTo>
                    <a:pt x="9590" y="1080"/>
                    <a:pt x="9585" y="1079"/>
                    <a:pt x="9579" y="1079"/>
                  </a:cubicBezTo>
                  <a:cubicBezTo>
                    <a:pt x="9564" y="1079"/>
                    <a:pt x="9543" y="1083"/>
                    <a:pt x="9482" y="1109"/>
                  </a:cubicBezTo>
                  <a:cubicBezTo>
                    <a:pt x="9505" y="1111"/>
                    <a:pt x="9491" y="1132"/>
                    <a:pt x="9454" y="1160"/>
                  </a:cubicBezTo>
                  <a:cubicBezTo>
                    <a:pt x="9415" y="1188"/>
                    <a:pt x="9357" y="1234"/>
                    <a:pt x="9292" y="1278"/>
                  </a:cubicBezTo>
                  <a:lnTo>
                    <a:pt x="9391" y="1225"/>
                  </a:lnTo>
                  <a:cubicBezTo>
                    <a:pt x="9422" y="1208"/>
                    <a:pt x="9456" y="1192"/>
                    <a:pt x="9491" y="1178"/>
                  </a:cubicBezTo>
                  <a:lnTo>
                    <a:pt x="9491" y="1178"/>
                  </a:lnTo>
                  <a:cubicBezTo>
                    <a:pt x="9417" y="1234"/>
                    <a:pt x="9364" y="1280"/>
                    <a:pt x="9320" y="1308"/>
                  </a:cubicBezTo>
                  <a:cubicBezTo>
                    <a:pt x="9276" y="1338"/>
                    <a:pt x="9248" y="1357"/>
                    <a:pt x="9213" y="1375"/>
                  </a:cubicBezTo>
                  <a:lnTo>
                    <a:pt x="9162" y="1406"/>
                  </a:lnTo>
                  <a:lnTo>
                    <a:pt x="9150" y="1415"/>
                  </a:lnTo>
                  <a:lnTo>
                    <a:pt x="9143" y="1417"/>
                  </a:lnTo>
                  <a:lnTo>
                    <a:pt x="9136" y="1426"/>
                  </a:lnTo>
                  <a:lnTo>
                    <a:pt x="9132" y="1429"/>
                  </a:lnTo>
                  <a:lnTo>
                    <a:pt x="9106" y="1450"/>
                  </a:lnTo>
                  <a:cubicBezTo>
                    <a:pt x="9055" y="1494"/>
                    <a:pt x="9011" y="1542"/>
                    <a:pt x="8972" y="1596"/>
                  </a:cubicBezTo>
                  <a:lnTo>
                    <a:pt x="9030" y="1501"/>
                  </a:lnTo>
                  <a:lnTo>
                    <a:pt x="9030" y="1501"/>
                  </a:lnTo>
                  <a:cubicBezTo>
                    <a:pt x="8916" y="1635"/>
                    <a:pt x="8573" y="1957"/>
                    <a:pt x="8494" y="2122"/>
                  </a:cubicBezTo>
                  <a:cubicBezTo>
                    <a:pt x="8482" y="2129"/>
                    <a:pt x="8466" y="2136"/>
                    <a:pt x="8457" y="2136"/>
                  </a:cubicBezTo>
                  <a:cubicBezTo>
                    <a:pt x="8446" y="2136"/>
                    <a:pt x="8445" y="2126"/>
                    <a:pt x="8473" y="2094"/>
                  </a:cubicBezTo>
                  <a:lnTo>
                    <a:pt x="8473" y="2094"/>
                  </a:lnTo>
                  <a:cubicBezTo>
                    <a:pt x="8172" y="2384"/>
                    <a:pt x="7861" y="2799"/>
                    <a:pt x="7604" y="3003"/>
                  </a:cubicBezTo>
                  <a:lnTo>
                    <a:pt x="7613" y="2968"/>
                  </a:lnTo>
                  <a:lnTo>
                    <a:pt x="7613" y="2968"/>
                  </a:lnTo>
                  <a:cubicBezTo>
                    <a:pt x="7562" y="3026"/>
                    <a:pt x="7542" y="3089"/>
                    <a:pt x="7460" y="3144"/>
                  </a:cubicBezTo>
                  <a:cubicBezTo>
                    <a:pt x="7459" y="3136"/>
                    <a:pt x="7464" y="3123"/>
                    <a:pt x="7458" y="3123"/>
                  </a:cubicBezTo>
                  <a:cubicBezTo>
                    <a:pt x="7455" y="3123"/>
                    <a:pt x="7450" y="3125"/>
                    <a:pt x="7442" y="3133"/>
                  </a:cubicBezTo>
                  <a:cubicBezTo>
                    <a:pt x="7419" y="3165"/>
                    <a:pt x="7319" y="3302"/>
                    <a:pt x="7238" y="3369"/>
                  </a:cubicBezTo>
                  <a:lnTo>
                    <a:pt x="7287" y="3290"/>
                  </a:lnTo>
                  <a:lnTo>
                    <a:pt x="7287" y="3290"/>
                  </a:lnTo>
                  <a:cubicBezTo>
                    <a:pt x="6981" y="3561"/>
                    <a:pt x="6879" y="3770"/>
                    <a:pt x="6647" y="4023"/>
                  </a:cubicBezTo>
                  <a:cubicBezTo>
                    <a:pt x="6643" y="4019"/>
                    <a:pt x="6638" y="4018"/>
                    <a:pt x="6632" y="4018"/>
                  </a:cubicBezTo>
                  <a:cubicBezTo>
                    <a:pt x="6567" y="4018"/>
                    <a:pt x="6358" y="4206"/>
                    <a:pt x="6248" y="4303"/>
                  </a:cubicBezTo>
                  <a:lnTo>
                    <a:pt x="6246" y="4294"/>
                  </a:lnTo>
                  <a:cubicBezTo>
                    <a:pt x="5905" y="4626"/>
                    <a:pt x="5708" y="4897"/>
                    <a:pt x="5411" y="5224"/>
                  </a:cubicBezTo>
                  <a:cubicBezTo>
                    <a:pt x="5175" y="5374"/>
                    <a:pt x="4739" y="5861"/>
                    <a:pt x="4405" y="6149"/>
                  </a:cubicBezTo>
                  <a:cubicBezTo>
                    <a:pt x="4415" y="6141"/>
                    <a:pt x="4422" y="6138"/>
                    <a:pt x="4426" y="6138"/>
                  </a:cubicBezTo>
                  <a:cubicBezTo>
                    <a:pt x="4445" y="6138"/>
                    <a:pt x="4416" y="6199"/>
                    <a:pt x="4375" y="6246"/>
                  </a:cubicBezTo>
                  <a:cubicBezTo>
                    <a:pt x="4304" y="6303"/>
                    <a:pt x="4224" y="6436"/>
                    <a:pt x="4188" y="6436"/>
                  </a:cubicBezTo>
                  <a:cubicBezTo>
                    <a:pt x="4183" y="6436"/>
                    <a:pt x="4179" y="6433"/>
                    <a:pt x="4175" y="6427"/>
                  </a:cubicBezTo>
                  <a:lnTo>
                    <a:pt x="4203" y="6401"/>
                  </a:lnTo>
                  <a:lnTo>
                    <a:pt x="4203" y="6401"/>
                  </a:lnTo>
                  <a:cubicBezTo>
                    <a:pt x="4113" y="6422"/>
                    <a:pt x="3974" y="6582"/>
                    <a:pt x="3856" y="6698"/>
                  </a:cubicBezTo>
                  <a:lnTo>
                    <a:pt x="3883" y="6763"/>
                  </a:lnTo>
                  <a:cubicBezTo>
                    <a:pt x="3508" y="6999"/>
                    <a:pt x="3107" y="7591"/>
                    <a:pt x="2877" y="7695"/>
                  </a:cubicBezTo>
                  <a:cubicBezTo>
                    <a:pt x="2817" y="7781"/>
                    <a:pt x="2724" y="7871"/>
                    <a:pt x="2664" y="7957"/>
                  </a:cubicBezTo>
                  <a:lnTo>
                    <a:pt x="2641" y="7927"/>
                  </a:lnTo>
                  <a:cubicBezTo>
                    <a:pt x="2430" y="8126"/>
                    <a:pt x="2325" y="8226"/>
                    <a:pt x="2080" y="8483"/>
                  </a:cubicBezTo>
                  <a:lnTo>
                    <a:pt x="2112" y="8414"/>
                  </a:lnTo>
                  <a:lnTo>
                    <a:pt x="2112" y="8414"/>
                  </a:lnTo>
                  <a:cubicBezTo>
                    <a:pt x="1968" y="8555"/>
                    <a:pt x="2006" y="8666"/>
                    <a:pt x="1873" y="8801"/>
                  </a:cubicBezTo>
                  <a:lnTo>
                    <a:pt x="1797" y="8801"/>
                  </a:lnTo>
                  <a:cubicBezTo>
                    <a:pt x="1674" y="8928"/>
                    <a:pt x="1540" y="9037"/>
                    <a:pt x="1407" y="9185"/>
                  </a:cubicBezTo>
                  <a:cubicBezTo>
                    <a:pt x="1282" y="9332"/>
                    <a:pt x="1192" y="9501"/>
                    <a:pt x="1141" y="9686"/>
                  </a:cubicBezTo>
                  <a:cubicBezTo>
                    <a:pt x="1134" y="9677"/>
                    <a:pt x="1122" y="9661"/>
                    <a:pt x="1148" y="9603"/>
                  </a:cubicBezTo>
                  <a:lnTo>
                    <a:pt x="1148" y="9603"/>
                  </a:lnTo>
                  <a:cubicBezTo>
                    <a:pt x="1090" y="9728"/>
                    <a:pt x="1044" y="9858"/>
                    <a:pt x="1013" y="9990"/>
                  </a:cubicBezTo>
                  <a:cubicBezTo>
                    <a:pt x="991" y="10118"/>
                    <a:pt x="988" y="10222"/>
                    <a:pt x="1016" y="10222"/>
                  </a:cubicBezTo>
                  <a:cubicBezTo>
                    <a:pt x="1017" y="10222"/>
                    <a:pt x="1018" y="10222"/>
                    <a:pt x="1019" y="10221"/>
                  </a:cubicBezTo>
                  <a:lnTo>
                    <a:pt x="1019" y="10221"/>
                  </a:lnTo>
                  <a:cubicBezTo>
                    <a:pt x="1002" y="10242"/>
                    <a:pt x="994" y="10332"/>
                    <a:pt x="1004" y="10440"/>
                  </a:cubicBezTo>
                  <a:cubicBezTo>
                    <a:pt x="1016" y="10563"/>
                    <a:pt x="1041" y="10685"/>
                    <a:pt x="1083" y="10801"/>
                  </a:cubicBezTo>
                  <a:lnTo>
                    <a:pt x="1041" y="10778"/>
                  </a:lnTo>
                  <a:lnTo>
                    <a:pt x="1041" y="10778"/>
                  </a:lnTo>
                  <a:cubicBezTo>
                    <a:pt x="1127" y="10936"/>
                    <a:pt x="1134" y="10938"/>
                    <a:pt x="1236" y="11149"/>
                  </a:cubicBezTo>
                  <a:cubicBezTo>
                    <a:pt x="1245" y="11174"/>
                    <a:pt x="1244" y="11188"/>
                    <a:pt x="1239" y="11188"/>
                  </a:cubicBezTo>
                  <a:cubicBezTo>
                    <a:pt x="1233" y="11188"/>
                    <a:pt x="1224" y="11175"/>
                    <a:pt x="1213" y="11148"/>
                  </a:cubicBezTo>
                  <a:lnTo>
                    <a:pt x="1213" y="11148"/>
                  </a:lnTo>
                  <a:cubicBezTo>
                    <a:pt x="1241" y="11225"/>
                    <a:pt x="1261" y="11255"/>
                    <a:pt x="1289" y="11283"/>
                  </a:cubicBezTo>
                  <a:cubicBezTo>
                    <a:pt x="1319" y="11314"/>
                    <a:pt x="1343" y="11351"/>
                    <a:pt x="1403" y="11448"/>
                  </a:cubicBezTo>
                  <a:cubicBezTo>
                    <a:pt x="1403" y="11448"/>
                    <a:pt x="1343" y="11399"/>
                    <a:pt x="1336" y="11391"/>
                  </a:cubicBezTo>
                  <a:lnTo>
                    <a:pt x="1336" y="11391"/>
                  </a:lnTo>
                  <a:cubicBezTo>
                    <a:pt x="1447" y="11552"/>
                    <a:pt x="1449" y="11539"/>
                    <a:pt x="1533" y="11594"/>
                  </a:cubicBezTo>
                  <a:cubicBezTo>
                    <a:pt x="1558" y="11617"/>
                    <a:pt x="1584" y="11640"/>
                    <a:pt x="1605" y="11668"/>
                  </a:cubicBezTo>
                  <a:cubicBezTo>
                    <a:pt x="1635" y="11698"/>
                    <a:pt x="1660" y="11726"/>
                    <a:pt x="1683" y="11756"/>
                  </a:cubicBezTo>
                  <a:cubicBezTo>
                    <a:pt x="1732" y="11817"/>
                    <a:pt x="1769" y="11872"/>
                    <a:pt x="1767" y="11891"/>
                  </a:cubicBezTo>
                  <a:cubicBezTo>
                    <a:pt x="1797" y="11895"/>
                    <a:pt x="1885" y="11949"/>
                    <a:pt x="1955" y="12030"/>
                  </a:cubicBezTo>
                  <a:cubicBezTo>
                    <a:pt x="1955" y="12035"/>
                    <a:pt x="1953" y="12037"/>
                    <a:pt x="1949" y="12037"/>
                  </a:cubicBezTo>
                  <a:cubicBezTo>
                    <a:pt x="1940" y="12037"/>
                    <a:pt x="1920" y="12024"/>
                    <a:pt x="1908" y="12016"/>
                  </a:cubicBezTo>
                  <a:lnTo>
                    <a:pt x="1908" y="12016"/>
                  </a:lnTo>
                  <a:cubicBezTo>
                    <a:pt x="2105" y="12248"/>
                    <a:pt x="2256" y="12306"/>
                    <a:pt x="2381" y="12480"/>
                  </a:cubicBezTo>
                  <a:cubicBezTo>
                    <a:pt x="2376" y="12494"/>
                    <a:pt x="2381" y="12507"/>
                    <a:pt x="2390" y="12519"/>
                  </a:cubicBezTo>
                  <a:cubicBezTo>
                    <a:pt x="2236" y="12363"/>
                    <a:pt x="2109" y="12233"/>
                    <a:pt x="2098" y="12220"/>
                  </a:cubicBezTo>
                  <a:lnTo>
                    <a:pt x="2098" y="12220"/>
                  </a:lnTo>
                  <a:cubicBezTo>
                    <a:pt x="2083" y="12239"/>
                    <a:pt x="2161" y="12329"/>
                    <a:pt x="2128" y="12329"/>
                  </a:cubicBezTo>
                  <a:cubicBezTo>
                    <a:pt x="2118" y="12329"/>
                    <a:pt x="2101" y="12323"/>
                    <a:pt x="2070" y="12306"/>
                  </a:cubicBezTo>
                  <a:lnTo>
                    <a:pt x="2070" y="12306"/>
                  </a:lnTo>
                  <a:cubicBezTo>
                    <a:pt x="2198" y="12401"/>
                    <a:pt x="2425" y="12552"/>
                    <a:pt x="2548" y="12698"/>
                  </a:cubicBezTo>
                  <a:cubicBezTo>
                    <a:pt x="2553" y="12705"/>
                    <a:pt x="2557" y="12714"/>
                    <a:pt x="2557" y="12723"/>
                  </a:cubicBezTo>
                  <a:lnTo>
                    <a:pt x="2541" y="12712"/>
                  </a:lnTo>
                  <a:lnTo>
                    <a:pt x="2541" y="12712"/>
                  </a:lnTo>
                  <a:cubicBezTo>
                    <a:pt x="2569" y="12742"/>
                    <a:pt x="2599" y="12769"/>
                    <a:pt x="2632" y="12793"/>
                  </a:cubicBezTo>
                  <a:cubicBezTo>
                    <a:pt x="2671" y="12839"/>
                    <a:pt x="2694" y="12869"/>
                    <a:pt x="2736" y="12911"/>
                  </a:cubicBezTo>
                  <a:cubicBezTo>
                    <a:pt x="2734" y="12948"/>
                    <a:pt x="2884" y="13080"/>
                    <a:pt x="2951" y="13150"/>
                  </a:cubicBezTo>
                  <a:cubicBezTo>
                    <a:pt x="2954" y="13145"/>
                    <a:pt x="2959" y="13143"/>
                    <a:pt x="2964" y="13143"/>
                  </a:cubicBezTo>
                  <a:cubicBezTo>
                    <a:pt x="2980" y="13143"/>
                    <a:pt x="3004" y="13160"/>
                    <a:pt x="3013" y="13160"/>
                  </a:cubicBezTo>
                  <a:cubicBezTo>
                    <a:pt x="3020" y="13160"/>
                    <a:pt x="3018" y="13149"/>
                    <a:pt x="2995" y="13110"/>
                  </a:cubicBezTo>
                  <a:lnTo>
                    <a:pt x="2995" y="13110"/>
                  </a:lnTo>
                  <a:cubicBezTo>
                    <a:pt x="2995" y="13111"/>
                    <a:pt x="2995" y="13112"/>
                    <a:pt x="2995" y="13112"/>
                  </a:cubicBezTo>
                  <a:cubicBezTo>
                    <a:pt x="2992" y="13112"/>
                    <a:pt x="2968" y="13090"/>
                    <a:pt x="2931" y="13055"/>
                  </a:cubicBezTo>
                  <a:cubicBezTo>
                    <a:pt x="2919" y="13045"/>
                    <a:pt x="2910" y="13036"/>
                    <a:pt x="2898" y="13027"/>
                  </a:cubicBezTo>
                  <a:lnTo>
                    <a:pt x="2898" y="13027"/>
                  </a:lnTo>
                  <a:lnTo>
                    <a:pt x="2905" y="13029"/>
                  </a:lnTo>
                  <a:cubicBezTo>
                    <a:pt x="2859" y="12985"/>
                    <a:pt x="2798" y="12927"/>
                    <a:pt x="2731" y="12860"/>
                  </a:cubicBezTo>
                  <a:lnTo>
                    <a:pt x="2731" y="12860"/>
                  </a:lnTo>
                  <a:cubicBezTo>
                    <a:pt x="2809" y="12903"/>
                    <a:pt x="2876" y="12963"/>
                    <a:pt x="2926" y="13036"/>
                  </a:cubicBezTo>
                  <a:lnTo>
                    <a:pt x="2926" y="13036"/>
                  </a:lnTo>
                  <a:lnTo>
                    <a:pt x="2903" y="13029"/>
                  </a:lnTo>
                  <a:lnTo>
                    <a:pt x="2903" y="13029"/>
                  </a:lnTo>
                  <a:lnTo>
                    <a:pt x="2928" y="13052"/>
                  </a:lnTo>
                  <a:cubicBezTo>
                    <a:pt x="2935" y="13059"/>
                    <a:pt x="2940" y="13062"/>
                    <a:pt x="2949" y="13069"/>
                  </a:cubicBezTo>
                  <a:lnTo>
                    <a:pt x="2930" y="13039"/>
                  </a:lnTo>
                  <a:lnTo>
                    <a:pt x="2930" y="13039"/>
                  </a:lnTo>
                  <a:cubicBezTo>
                    <a:pt x="2981" y="13058"/>
                    <a:pt x="3035" y="13080"/>
                    <a:pt x="3065" y="13094"/>
                  </a:cubicBezTo>
                  <a:cubicBezTo>
                    <a:pt x="3125" y="13224"/>
                    <a:pt x="3288" y="13423"/>
                    <a:pt x="3290" y="13470"/>
                  </a:cubicBezTo>
                  <a:cubicBezTo>
                    <a:pt x="3515" y="13664"/>
                    <a:pt x="3795" y="13954"/>
                    <a:pt x="3974" y="14042"/>
                  </a:cubicBezTo>
                  <a:cubicBezTo>
                    <a:pt x="4041" y="14095"/>
                    <a:pt x="4029" y="14126"/>
                    <a:pt x="4046" y="14153"/>
                  </a:cubicBezTo>
                  <a:cubicBezTo>
                    <a:pt x="4011" y="14123"/>
                    <a:pt x="3976" y="14095"/>
                    <a:pt x="3939" y="14070"/>
                  </a:cubicBezTo>
                  <a:lnTo>
                    <a:pt x="3939" y="14070"/>
                  </a:lnTo>
                  <a:cubicBezTo>
                    <a:pt x="4070" y="14176"/>
                    <a:pt x="4294" y="14415"/>
                    <a:pt x="4359" y="14415"/>
                  </a:cubicBezTo>
                  <a:cubicBezTo>
                    <a:pt x="4360" y="14415"/>
                    <a:pt x="4360" y="14415"/>
                    <a:pt x="4361" y="14415"/>
                  </a:cubicBezTo>
                  <a:cubicBezTo>
                    <a:pt x="4405" y="14469"/>
                    <a:pt x="4408" y="14482"/>
                    <a:pt x="4399" y="14482"/>
                  </a:cubicBezTo>
                  <a:cubicBezTo>
                    <a:pt x="4391" y="14482"/>
                    <a:pt x="4374" y="14471"/>
                    <a:pt x="4369" y="14471"/>
                  </a:cubicBezTo>
                  <a:lnTo>
                    <a:pt x="4369" y="14471"/>
                  </a:lnTo>
                  <a:cubicBezTo>
                    <a:pt x="4364" y="14471"/>
                    <a:pt x="4379" y="14488"/>
                    <a:pt x="4458" y="14564"/>
                  </a:cubicBezTo>
                  <a:lnTo>
                    <a:pt x="4419" y="14545"/>
                  </a:lnTo>
                  <a:lnTo>
                    <a:pt x="4419" y="14545"/>
                  </a:lnTo>
                  <a:cubicBezTo>
                    <a:pt x="4764" y="14991"/>
                    <a:pt x="5144" y="15116"/>
                    <a:pt x="5518" y="15599"/>
                  </a:cubicBezTo>
                  <a:lnTo>
                    <a:pt x="5518" y="15599"/>
                  </a:lnTo>
                  <a:cubicBezTo>
                    <a:pt x="5512" y="15590"/>
                    <a:pt x="5508" y="15582"/>
                    <a:pt x="5508" y="15577"/>
                  </a:cubicBezTo>
                  <a:lnTo>
                    <a:pt x="5508" y="15577"/>
                  </a:lnTo>
                  <a:cubicBezTo>
                    <a:pt x="5993" y="16122"/>
                    <a:pt x="6596" y="16611"/>
                    <a:pt x="7057" y="17165"/>
                  </a:cubicBezTo>
                  <a:cubicBezTo>
                    <a:pt x="7191" y="17318"/>
                    <a:pt x="7229" y="17313"/>
                    <a:pt x="7333" y="17385"/>
                  </a:cubicBezTo>
                  <a:lnTo>
                    <a:pt x="7338" y="17443"/>
                  </a:lnTo>
                  <a:lnTo>
                    <a:pt x="7518" y="17564"/>
                  </a:lnTo>
                  <a:cubicBezTo>
                    <a:pt x="7755" y="17756"/>
                    <a:pt x="7822" y="17999"/>
                    <a:pt x="8137" y="18227"/>
                  </a:cubicBezTo>
                  <a:lnTo>
                    <a:pt x="8119" y="18173"/>
                  </a:lnTo>
                  <a:lnTo>
                    <a:pt x="8119" y="18173"/>
                  </a:lnTo>
                  <a:cubicBezTo>
                    <a:pt x="8214" y="18275"/>
                    <a:pt x="8439" y="18472"/>
                    <a:pt x="8402" y="18475"/>
                  </a:cubicBezTo>
                  <a:cubicBezTo>
                    <a:pt x="8434" y="18486"/>
                    <a:pt x="8462" y="18507"/>
                    <a:pt x="8480" y="18537"/>
                  </a:cubicBezTo>
                  <a:lnTo>
                    <a:pt x="8469" y="18553"/>
                  </a:lnTo>
                  <a:lnTo>
                    <a:pt x="8731" y="18767"/>
                  </a:lnTo>
                  <a:cubicBezTo>
                    <a:pt x="8907" y="18964"/>
                    <a:pt x="8647" y="18795"/>
                    <a:pt x="8914" y="19068"/>
                  </a:cubicBezTo>
                  <a:cubicBezTo>
                    <a:pt x="9007" y="19151"/>
                    <a:pt x="9186" y="19274"/>
                    <a:pt x="9212" y="19274"/>
                  </a:cubicBezTo>
                  <a:cubicBezTo>
                    <a:pt x="9216" y="19274"/>
                    <a:pt x="9217" y="19271"/>
                    <a:pt x="9213" y="19265"/>
                  </a:cubicBezTo>
                  <a:cubicBezTo>
                    <a:pt x="9174" y="19223"/>
                    <a:pt x="9118" y="19154"/>
                    <a:pt x="9130" y="19135"/>
                  </a:cubicBezTo>
                  <a:lnTo>
                    <a:pt x="9130" y="19135"/>
                  </a:lnTo>
                  <a:lnTo>
                    <a:pt x="9226" y="19220"/>
                  </a:lnTo>
                  <a:lnTo>
                    <a:pt x="9226" y="19220"/>
                  </a:lnTo>
                  <a:cubicBezTo>
                    <a:pt x="9227" y="19220"/>
                    <a:pt x="9228" y="19219"/>
                    <a:pt x="9229" y="19219"/>
                  </a:cubicBezTo>
                  <a:lnTo>
                    <a:pt x="9230" y="19220"/>
                  </a:lnTo>
                  <a:lnTo>
                    <a:pt x="9230" y="19220"/>
                  </a:lnTo>
                  <a:cubicBezTo>
                    <a:pt x="9253" y="19211"/>
                    <a:pt x="9282" y="19209"/>
                    <a:pt x="9299" y="19195"/>
                  </a:cubicBezTo>
                  <a:lnTo>
                    <a:pt x="9299" y="19195"/>
                  </a:lnTo>
                  <a:cubicBezTo>
                    <a:pt x="9306" y="19206"/>
                    <a:pt x="9318" y="19220"/>
                    <a:pt x="9338" y="19235"/>
                  </a:cubicBezTo>
                  <a:lnTo>
                    <a:pt x="9405" y="19240"/>
                  </a:lnTo>
                  <a:lnTo>
                    <a:pt x="9313" y="19170"/>
                  </a:lnTo>
                  <a:cubicBezTo>
                    <a:pt x="9313" y="19170"/>
                    <a:pt x="9312" y="19170"/>
                    <a:pt x="9312" y="19170"/>
                  </a:cubicBezTo>
                  <a:lnTo>
                    <a:pt x="9312" y="19170"/>
                  </a:lnTo>
                  <a:cubicBezTo>
                    <a:pt x="9311" y="19182"/>
                    <a:pt x="9306" y="19190"/>
                    <a:pt x="9299" y="19195"/>
                  </a:cubicBezTo>
                  <a:lnTo>
                    <a:pt x="9299" y="19195"/>
                  </a:lnTo>
                  <a:cubicBezTo>
                    <a:pt x="9288" y="19178"/>
                    <a:pt x="9291" y="19168"/>
                    <a:pt x="9302" y="19168"/>
                  </a:cubicBezTo>
                  <a:cubicBezTo>
                    <a:pt x="9305" y="19168"/>
                    <a:pt x="9308" y="19168"/>
                    <a:pt x="9312" y="19170"/>
                  </a:cubicBezTo>
                  <a:lnTo>
                    <a:pt x="9312" y="19170"/>
                  </a:lnTo>
                  <a:cubicBezTo>
                    <a:pt x="9315" y="19139"/>
                    <a:pt x="9288" y="19082"/>
                    <a:pt x="9201" y="18971"/>
                  </a:cubicBezTo>
                  <a:lnTo>
                    <a:pt x="9021" y="18839"/>
                  </a:lnTo>
                  <a:lnTo>
                    <a:pt x="8990" y="18767"/>
                  </a:lnTo>
                  <a:lnTo>
                    <a:pt x="9123" y="18899"/>
                  </a:lnTo>
                  <a:cubicBezTo>
                    <a:pt x="9067" y="18804"/>
                    <a:pt x="9002" y="18774"/>
                    <a:pt x="8937" y="18732"/>
                  </a:cubicBezTo>
                  <a:cubicBezTo>
                    <a:pt x="8930" y="18699"/>
                    <a:pt x="8916" y="18669"/>
                    <a:pt x="8893" y="18646"/>
                  </a:cubicBezTo>
                  <a:lnTo>
                    <a:pt x="8701" y="18530"/>
                  </a:lnTo>
                  <a:cubicBezTo>
                    <a:pt x="8700" y="18522"/>
                    <a:pt x="8706" y="18520"/>
                    <a:pt x="8714" y="18520"/>
                  </a:cubicBezTo>
                  <a:cubicBezTo>
                    <a:pt x="8721" y="18520"/>
                    <a:pt x="8731" y="18522"/>
                    <a:pt x="8738" y="18522"/>
                  </a:cubicBezTo>
                  <a:cubicBezTo>
                    <a:pt x="8753" y="18522"/>
                    <a:pt x="8757" y="18512"/>
                    <a:pt x="8708" y="18454"/>
                  </a:cubicBezTo>
                  <a:cubicBezTo>
                    <a:pt x="8694" y="18446"/>
                    <a:pt x="8685" y="18443"/>
                    <a:pt x="8680" y="18443"/>
                  </a:cubicBezTo>
                  <a:cubicBezTo>
                    <a:pt x="8658" y="18443"/>
                    <a:pt x="8685" y="18490"/>
                    <a:pt x="8668" y="18490"/>
                  </a:cubicBezTo>
                  <a:cubicBezTo>
                    <a:pt x="8660" y="18490"/>
                    <a:pt x="8643" y="18480"/>
                    <a:pt x="8608" y="18451"/>
                  </a:cubicBezTo>
                  <a:cubicBezTo>
                    <a:pt x="8552" y="18359"/>
                    <a:pt x="8589" y="18366"/>
                    <a:pt x="8485" y="18291"/>
                  </a:cubicBezTo>
                  <a:cubicBezTo>
                    <a:pt x="8484" y="18284"/>
                    <a:pt x="8487" y="18281"/>
                    <a:pt x="8492" y="18281"/>
                  </a:cubicBezTo>
                  <a:cubicBezTo>
                    <a:pt x="8501" y="18281"/>
                    <a:pt x="8519" y="18291"/>
                    <a:pt x="8542" y="18308"/>
                  </a:cubicBezTo>
                  <a:lnTo>
                    <a:pt x="8542" y="18308"/>
                  </a:lnTo>
                  <a:cubicBezTo>
                    <a:pt x="8452" y="18239"/>
                    <a:pt x="8335" y="18108"/>
                    <a:pt x="8274" y="18090"/>
                  </a:cubicBezTo>
                  <a:cubicBezTo>
                    <a:pt x="8218" y="17990"/>
                    <a:pt x="8003" y="17832"/>
                    <a:pt x="8049" y="17800"/>
                  </a:cubicBezTo>
                  <a:lnTo>
                    <a:pt x="8049" y="17800"/>
                  </a:lnTo>
                  <a:cubicBezTo>
                    <a:pt x="8053" y="17801"/>
                    <a:pt x="8056" y="17802"/>
                    <a:pt x="8057" y="17802"/>
                  </a:cubicBezTo>
                  <a:cubicBezTo>
                    <a:pt x="8059" y="17802"/>
                    <a:pt x="8058" y="17800"/>
                    <a:pt x="8054" y="17795"/>
                  </a:cubicBezTo>
                  <a:cubicBezTo>
                    <a:pt x="8052" y="17795"/>
                    <a:pt x="8052" y="17798"/>
                    <a:pt x="8049" y="17800"/>
                  </a:cubicBezTo>
                  <a:cubicBezTo>
                    <a:pt x="7961" y="17751"/>
                    <a:pt x="7880" y="17691"/>
                    <a:pt x="7806" y="17624"/>
                  </a:cubicBezTo>
                  <a:lnTo>
                    <a:pt x="7806" y="17624"/>
                  </a:lnTo>
                  <a:cubicBezTo>
                    <a:pt x="7824" y="17633"/>
                    <a:pt x="7836" y="17636"/>
                    <a:pt x="7843" y="17636"/>
                  </a:cubicBezTo>
                  <a:cubicBezTo>
                    <a:pt x="7897" y="17636"/>
                    <a:pt x="7548" y="17349"/>
                    <a:pt x="7625" y="17336"/>
                  </a:cubicBezTo>
                  <a:cubicBezTo>
                    <a:pt x="7486" y="17281"/>
                    <a:pt x="7254" y="17003"/>
                    <a:pt x="7057" y="16852"/>
                  </a:cubicBezTo>
                  <a:lnTo>
                    <a:pt x="7057" y="16852"/>
                  </a:lnTo>
                  <a:cubicBezTo>
                    <a:pt x="7078" y="16861"/>
                    <a:pt x="7094" y="16873"/>
                    <a:pt x="7110" y="16889"/>
                  </a:cubicBezTo>
                  <a:cubicBezTo>
                    <a:pt x="7015" y="16787"/>
                    <a:pt x="7001" y="16748"/>
                    <a:pt x="6946" y="16676"/>
                  </a:cubicBezTo>
                  <a:cubicBezTo>
                    <a:pt x="6942" y="16677"/>
                    <a:pt x="6938" y="16678"/>
                    <a:pt x="6933" y="16678"/>
                  </a:cubicBezTo>
                  <a:cubicBezTo>
                    <a:pt x="6874" y="16678"/>
                    <a:pt x="6732" y="16551"/>
                    <a:pt x="6637" y="16495"/>
                  </a:cubicBezTo>
                  <a:cubicBezTo>
                    <a:pt x="6611" y="16447"/>
                    <a:pt x="6611" y="16432"/>
                    <a:pt x="6625" y="16432"/>
                  </a:cubicBezTo>
                  <a:cubicBezTo>
                    <a:pt x="6647" y="16432"/>
                    <a:pt x="6705" y="16474"/>
                    <a:pt x="6731" y="16474"/>
                  </a:cubicBezTo>
                  <a:cubicBezTo>
                    <a:pt x="6740" y="16474"/>
                    <a:pt x="6745" y="16470"/>
                    <a:pt x="6744" y="16458"/>
                  </a:cubicBezTo>
                  <a:lnTo>
                    <a:pt x="6744" y="16458"/>
                  </a:lnTo>
                  <a:cubicBezTo>
                    <a:pt x="6743" y="16460"/>
                    <a:pt x="6740" y="16461"/>
                    <a:pt x="6737" y="16461"/>
                  </a:cubicBezTo>
                  <a:cubicBezTo>
                    <a:pt x="6700" y="16461"/>
                    <a:pt x="6561" y="16329"/>
                    <a:pt x="6531" y="16329"/>
                  </a:cubicBezTo>
                  <a:cubicBezTo>
                    <a:pt x="6526" y="16329"/>
                    <a:pt x="6524" y="16333"/>
                    <a:pt x="6526" y="16342"/>
                  </a:cubicBezTo>
                  <a:cubicBezTo>
                    <a:pt x="6457" y="16231"/>
                    <a:pt x="6457" y="16254"/>
                    <a:pt x="6440" y="16177"/>
                  </a:cubicBezTo>
                  <a:cubicBezTo>
                    <a:pt x="6433" y="16180"/>
                    <a:pt x="6427" y="16182"/>
                    <a:pt x="6421" y="16182"/>
                  </a:cubicBezTo>
                  <a:cubicBezTo>
                    <a:pt x="6372" y="16182"/>
                    <a:pt x="6336" y="16095"/>
                    <a:pt x="6246" y="16052"/>
                  </a:cubicBezTo>
                  <a:cubicBezTo>
                    <a:pt x="6134" y="15897"/>
                    <a:pt x="6253" y="15976"/>
                    <a:pt x="6095" y="15846"/>
                  </a:cubicBezTo>
                  <a:cubicBezTo>
                    <a:pt x="6080" y="15823"/>
                    <a:pt x="6079" y="15815"/>
                    <a:pt x="6087" y="15815"/>
                  </a:cubicBezTo>
                  <a:cubicBezTo>
                    <a:pt x="6106" y="15815"/>
                    <a:pt x="6183" y="15876"/>
                    <a:pt x="6183" y="15876"/>
                  </a:cubicBezTo>
                  <a:cubicBezTo>
                    <a:pt x="6123" y="15815"/>
                    <a:pt x="6095" y="15798"/>
                    <a:pt x="6080" y="15798"/>
                  </a:cubicBezTo>
                  <a:cubicBezTo>
                    <a:pt x="6059" y="15798"/>
                    <a:pt x="6061" y="15828"/>
                    <a:pt x="6039" y="15828"/>
                  </a:cubicBezTo>
                  <a:cubicBezTo>
                    <a:pt x="6037" y="15828"/>
                    <a:pt x="6035" y="15828"/>
                    <a:pt x="6032" y="15827"/>
                  </a:cubicBezTo>
                  <a:cubicBezTo>
                    <a:pt x="5847" y="15660"/>
                    <a:pt x="5974" y="15721"/>
                    <a:pt x="5930" y="15644"/>
                  </a:cubicBezTo>
                  <a:cubicBezTo>
                    <a:pt x="5812" y="15542"/>
                    <a:pt x="5699" y="15489"/>
                    <a:pt x="5617" y="15405"/>
                  </a:cubicBezTo>
                  <a:cubicBezTo>
                    <a:pt x="5617" y="15397"/>
                    <a:pt x="5610" y="15384"/>
                    <a:pt x="5616" y="15384"/>
                  </a:cubicBezTo>
                  <a:cubicBezTo>
                    <a:pt x="5619" y="15384"/>
                    <a:pt x="5623" y="15386"/>
                    <a:pt x="5629" y="15389"/>
                  </a:cubicBezTo>
                  <a:cubicBezTo>
                    <a:pt x="5485" y="15299"/>
                    <a:pt x="5281" y="15044"/>
                    <a:pt x="5114" y="14942"/>
                  </a:cubicBezTo>
                  <a:cubicBezTo>
                    <a:pt x="5111" y="14936"/>
                    <a:pt x="5107" y="14929"/>
                    <a:pt x="5106" y="14922"/>
                  </a:cubicBezTo>
                  <a:lnTo>
                    <a:pt x="5106" y="14922"/>
                  </a:lnTo>
                  <a:cubicBezTo>
                    <a:pt x="5108" y="14957"/>
                    <a:pt x="5095" y="14974"/>
                    <a:pt x="5080" y="14981"/>
                  </a:cubicBezTo>
                  <a:cubicBezTo>
                    <a:pt x="5015" y="14916"/>
                    <a:pt x="4938" y="14879"/>
                    <a:pt x="4934" y="14833"/>
                  </a:cubicBezTo>
                  <a:lnTo>
                    <a:pt x="4934" y="14833"/>
                  </a:lnTo>
                  <a:cubicBezTo>
                    <a:pt x="4954" y="14856"/>
                    <a:pt x="4982" y="14874"/>
                    <a:pt x="5012" y="14881"/>
                  </a:cubicBezTo>
                  <a:lnTo>
                    <a:pt x="4934" y="14821"/>
                  </a:lnTo>
                  <a:cubicBezTo>
                    <a:pt x="4927" y="14802"/>
                    <a:pt x="4927" y="14794"/>
                    <a:pt x="4933" y="14794"/>
                  </a:cubicBezTo>
                  <a:cubicBezTo>
                    <a:pt x="4952" y="14794"/>
                    <a:pt x="5029" y="14886"/>
                    <a:pt x="5055" y="14886"/>
                  </a:cubicBezTo>
                  <a:cubicBezTo>
                    <a:pt x="5058" y="14886"/>
                    <a:pt x="5060" y="14885"/>
                    <a:pt x="5061" y="14884"/>
                  </a:cubicBezTo>
                  <a:cubicBezTo>
                    <a:pt x="4915" y="14758"/>
                    <a:pt x="4734" y="14626"/>
                    <a:pt x="4639" y="14513"/>
                  </a:cubicBezTo>
                  <a:cubicBezTo>
                    <a:pt x="4640" y="14508"/>
                    <a:pt x="4642" y="14507"/>
                    <a:pt x="4646" y="14507"/>
                  </a:cubicBezTo>
                  <a:cubicBezTo>
                    <a:pt x="4675" y="14507"/>
                    <a:pt x="4792" y="14632"/>
                    <a:pt x="4806" y="14632"/>
                  </a:cubicBezTo>
                  <a:cubicBezTo>
                    <a:pt x="4811" y="14632"/>
                    <a:pt x="4804" y="14618"/>
                    <a:pt x="4778" y="14580"/>
                  </a:cubicBezTo>
                  <a:lnTo>
                    <a:pt x="4778" y="14580"/>
                  </a:lnTo>
                  <a:lnTo>
                    <a:pt x="4927" y="14752"/>
                  </a:lnTo>
                  <a:cubicBezTo>
                    <a:pt x="4907" y="14708"/>
                    <a:pt x="4904" y="14693"/>
                    <a:pt x="4910" y="14693"/>
                  </a:cubicBezTo>
                  <a:lnTo>
                    <a:pt x="4910" y="14693"/>
                  </a:lnTo>
                  <a:cubicBezTo>
                    <a:pt x="4919" y="14693"/>
                    <a:pt x="4958" y="14744"/>
                    <a:pt x="4970" y="14744"/>
                  </a:cubicBezTo>
                  <a:cubicBezTo>
                    <a:pt x="4976" y="14744"/>
                    <a:pt x="4975" y="14731"/>
                    <a:pt x="4959" y="14689"/>
                  </a:cubicBezTo>
                  <a:cubicBezTo>
                    <a:pt x="4757" y="14471"/>
                    <a:pt x="4711" y="14469"/>
                    <a:pt x="4507" y="14251"/>
                  </a:cubicBezTo>
                  <a:cubicBezTo>
                    <a:pt x="4495" y="14245"/>
                    <a:pt x="4488" y="14243"/>
                    <a:pt x="4483" y="14243"/>
                  </a:cubicBezTo>
                  <a:cubicBezTo>
                    <a:pt x="4465" y="14243"/>
                    <a:pt x="4477" y="14268"/>
                    <a:pt x="4459" y="14268"/>
                  </a:cubicBezTo>
                  <a:cubicBezTo>
                    <a:pt x="4454" y="14268"/>
                    <a:pt x="4447" y="14266"/>
                    <a:pt x="4435" y="14260"/>
                  </a:cubicBezTo>
                  <a:cubicBezTo>
                    <a:pt x="4106" y="13991"/>
                    <a:pt x="4275" y="13949"/>
                    <a:pt x="4015" y="13771"/>
                  </a:cubicBezTo>
                  <a:cubicBezTo>
                    <a:pt x="3939" y="13734"/>
                    <a:pt x="3879" y="13750"/>
                    <a:pt x="3742" y="13572"/>
                  </a:cubicBezTo>
                  <a:lnTo>
                    <a:pt x="3742" y="13572"/>
                  </a:lnTo>
                  <a:lnTo>
                    <a:pt x="3828" y="13592"/>
                  </a:lnTo>
                  <a:cubicBezTo>
                    <a:pt x="3628" y="13384"/>
                    <a:pt x="3663" y="13525"/>
                    <a:pt x="3473" y="13289"/>
                  </a:cubicBezTo>
                  <a:lnTo>
                    <a:pt x="3473" y="13289"/>
                  </a:lnTo>
                  <a:cubicBezTo>
                    <a:pt x="3518" y="13309"/>
                    <a:pt x="3617" y="13408"/>
                    <a:pt x="3621" y="13408"/>
                  </a:cubicBezTo>
                  <a:cubicBezTo>
                    <a:pt x="3621" y="13408"/>
                    <a:pt x="3620" y="13407"/>
                    <a:pt x="3617" y="13402"/>
                  </a:cubicBezTo>
                  <a:cubicBezTo>
                    <a:pt x="3505" y="13238"/>
                    <a:pt x="3501" y="13324"/>
                    <a:pt x="3394" y="13217"/>
                  </a:cubicBezTo>
                  <a:lnTo>
                    <a:pt x="3401" y="13166"/>
                  </a:lnTo>
                  <a:cubicBezTo>
                    <a:pt x="3181" y="12953"/>
                    <a:pt x="2919" y="12735"/>
                    <a:pt x="2673" y="12501"/>
                  </a:cubicBezTo>
                  <a:lnTo>
                    <a:pt x="2673" y="12501"/>
                  </a:lnTo>
                  <a:cubicBezTo>
                    <a:pt x="2685" y="12503"/>
                    <a:pt x="2703" y="12512"/>
                    <a:pt x="2712" y="12512"/>
                  </a:cubicBezTo>
                  <a:cubicBezTo>
                    <a:pt x="2721" y="12512"/>
                    <a:pt x="2722" y="12503"/>
                    <a:pt x="2699" y="12470"/>
                  </a:cubicBezTo>
                  <a:cubicBezTo>
                    <a:pt x="2541" y="12327"/>
                    <a:pt x="2379" y="12164"/>
                    <a:pt x="2223" y="11997"/>
                  </a:cubicBezTo>
                  <a:lnTo>
                    <a:pt x="1996" y="11749"/>
                  </a:lnTo>
                  <a:cubicBezTo>
                    <a:pt x="1924" y="11671"/>
                    <a:pt x="1853" y="11592"/>
                    <a:pt x="1788" y="11515"/>
                  </a:cubicBezTo>
                  <a:lnTo>
                    <a:pt x="1653" y="11423"/>
                  </a:lnTo>
                  <a:cubicBezTo>
                    <a:pt x="1634" y="11401"/>
                    <a:pt x="1631" y="11378"/>
                    <a:pt x="1640" y="11378"/>
                  </a:cubicBezTo>
                  <a:cubicBezTo>
                    <a:pt x="1643" y="11378"/>
                    <a:pt x="1648" y="11380"/>
                    <a:pt x="1653" y="11385"/>
                  </a:cubicBezTo>
                  <a:cubicBezTo>
                    <a:pt x="1630" y="11345"/>
                    <a:pt x="1620" y="11333"/>
                    <a:pt x="1615" y="11333"/>
                  </a:cubicBezTo>
                  <a:cubicBezTo>
                    <a:pt x="1607" y="11333"/>
                    <a:pt x="1611" y="11359"/>
                    <a:pt x="1598" y="11359"/>
                  </a:cubicBezTo>
                  <a:cubicBezTo>
                    <a:pt x="1594" y="11359"/>
                    <a:pt x="1588" y="11356"/>
                    <a:pt x="1579" y="11348"/>
                  </a:cubicBezTo>
                  <a:cubicBezTo>
                    <a:pt x="1542" y="11303"/>
                    <a:pt x="1536" y="11271"/>
                    <a:pt x="1550" y="11271"/>
                  </a:cubicBezTo>
                  <a:cubicBezTo>
                    <a:pt x="1555" y="11271"/>
                    <a:pt x="1564" y="11276"/>
                    <a:pt x="1574" y="11286"/>
                  </a:cubicBezTo>
                  <a:cubicBezTo>
                    <a:pt x="1463" y="11156"/>
                    <a:pt x="1380" y="11005"/>
                    <a:pt x="1324" y="10845"/>
                  </a:cubicBezTo>
                  <a:cubicBezTo>
                    <a:pt x="1266" y="10681"/>
                    <a:pt x="1248" y="10502"/>
                    <a:pt x="1273" y="10328"/>
                  </a:cubicBezTo>
                  <a:lnTo>
                    <a:pt x="1273" y="10328"/>
                  </a:lnTo>
                  <a:lnTo>
                    <a:pt x="1282" y="10382"/>
                  </a:lnTo>
                  <a:cubicBezTo>
                    <a:pt x="1294" y="10275"/>
                    <a:pt x="1278" y="10212"/>
                    <a:pt x="1273" y="10152"/>
                  </a:cubicBezTo>
                  <a:cubicBezTo>
                    <a:pt x="1259" y="10078"/>
                    <a:pt x="1271" y="10001"/>
                    <a:pt x="1303" y="9934"/>
                  </a:cubicBezTo>
                  <a:lnTo>
                    <a:pt x="1303" y="9934"/>
                  </a:lnTo>
                  <a:lnTo>
                    <a:pt x="1301" y="9974"/>
                  </a:lnTo>
                  <a:cubicBezTo>
                    <a:pt x="1363" y="9742"/>
                    <a:pt x="1475" y="9524"/>
                    <a:pt x="1628" y="9334"/>
                  </a:cubicBezTo>
                  <a:lnTo>
                    <a:pt x="1746" y="9206"/>
                  </a:lnTo>
                  <a:lnTo>
                    <a:pt x="1873" y="9083"/>
                  </a:lnTo>
                  <a:cubicBezTo>
                    <a:pt x="1959" y="9007"/>
                    <a:pt x="2040" y="8935"/>
                    <a:pt x="2119" y="8877"/>
                  </a:cubicBezTo>
                  <a:cubicBezTo>
                    <a:pt x="2133" y="8789"/>
                    <a:pt x="2490" y="8539"/>
                    <a:pt x="2460" y="8465"/>
                  </a:cubicBezTo>
                  <a:cubicBezTo>
                    <a:pt x="2692" y="8286"/>
                    <a:pt x="2643" y="8353"/>
                    <a:pt x="2947" y="8082"/>
                  </a:cubicBezTo>
                  <a:cubicBezTo>
                    <a:pt x="3028" y="8008"/>
                    <a:pt x="3030" y="7936"/>
                    <a:pt x="3121" y="7834"/>
                  </a:cubicBezTo>
                  <a:lnTo>
                    <a:pt x="3148" y="7859"/>
                  </a:lnTo>
                  <a:lnTo>
                    <a:pt x="3250" y="7702"/>
                  </a:lnTo>
                  <a:lnTo>
                    <a:pt x="3348" y="7667"/>
                  </a:lnTo>
                  <a:lnTo>
                    <a:pt x="3431" y="7570"/>
                  </a:lnTo>
                  <a:lnTo>
                    <a:pt x="3431" y="7570"/>
                  </a:lnTo>
                  <a:cubicBezTo>
                    <a:pt x="3400" y="7599"/>
                    <a:pt x="3359" y="7623"/>
                    <a:pt x="3345" y="7623"/>
                  </a:cubicBezTo>
                  <a:cubicBezTo>
                    <a:pt x="3343" y="7623"/>
                    <a:pt x="3341" y="7623"/>
                    <a:pt x="3341" y="7621"/>
                  </a:cubicBezTo>
                  <a:cubicBezTo>
                    <a:pt x="3464" y="7473"/>
                    <a:pt x="3685" y="7309"/>
                    <a:pt x="3714" y="7309"/>
                  </a:cubicBezTo>
                  <a:cubicBezTo>
                    <a:pt x="3715" y="7309"/>
                    <a:pt x="3716" y="7310"/>
                    <a:pt x="3716" y="7310"/>
                  </a:cubicBezTo>
                  <a:lnTo>
                    <a:pt x="4025" y="6958"/>
                  </a:lnTo>
                  <a:lnTo>
                    <a:pt x="4025" y="6958"/>
                  </a:lnTo>
                  <a:cubicBezTo>
                    <a:pt x="4026" y="6970"/>
                    <a:pt x="4003" y="7001"/>
                    <a:pt x="3977" y="7036"/>
                  </a:cubicBezTo>
                  <a:lnTo>
                    <a:pt x="3977" y="7036"/>
                  </a:lnTo>
                  <a:cubicBezTo>
                    <a:pt x="4014" y="6990"/>
                    <a:pt x="4027" y="6984"/>
                    <a:pt x="4038" y="6984"/>
                  </a:cubicBezTo>
                  <a:cubicBezTo>
                    <a:pt x="4041" y="6984"/>
                    <a:pt x="4044" y="6984"/>
                    <a:pt x="4048" y="6984"/>
                  </a:cubicBezTo>
                  <a:cubicBezTo>
                    <a:pt x="4060" y="6984"/>
                    <a:pt x="4077" y="6976"/>
                    <a:pt x="4136" y="6895"/>
                  </a:cubicBezTo>
                  <a:lnTo>
                    <a:pt x="4136" y="6895"/>
                  </a:lnTo>
                  <a:cubicBezTo>
                    <a:pt x="4132" y="6898"/>
                    <a:pt x="4129" y="6899"/>
                    <a:pt x="4127" y="6899"/>
                  </a:cubicBezTo>
                  <a:cubicBezTo>
                    <a:pt x="4115" y="6899"/>
                    <a:pt x="4131" y="6866"/>
                    <a:pt x="4129" y="6858"/>
                  </a:cubicBezTo>
                  <a:cubicBezTo>
                    <a:pt x="4226" y="6793"/>
                    <a:pt x="4410" y="6612"/>
                    <a:pt x="4539" y="6469"/>
                  </a:cubicBezTo>
                  <a:lnTo>
                    <a:pt x="4539" y="6469"/>
                  </a:lnTo>
                  <a:lnTo>
                    <a:pt x="4530" y="6513"/>
                  </a:lnTo>
                  <a:cubicBezTo>
                    <a:pt x="4781" y="6274"/>
                    <a:pt x="5038" y="5989"/>
                    <a:pt x="5314" y="5715"/>
                  </a:cubicBezTo>
                  <a:lnTo>
                    <a:pt x="5314" y="5715"/>
                  </a:lnTo>
                  <a:cubicBezTo>
                    <a:pt x="5275" y="5747"/>
                    <a:pt x="5249" y="5760"/>
                    <a:pt x="5235" y="5760"/>
                  </a:cubicBezTo>
                  <a:cubicBezTo>
                    <a:pt x="5211" y="5760"/>
                    <a:pt x="5224" y="5720"/>
                    <a:pt x="5274" y="5666"/>
                  </a:cubicBezTo>
                  <a:lnTo>
                    <a:pt x="5335" y="5662"/>
                  </a:lnTo>
                  <a:cubicBezTo>
                    <a:pt x="5342" y="5647"/>
                    <a:pt x="5342" y="5642"/>
                    <a:pt x="5338" y="5642"/>
                  </a:cubicBezTo>
                  <a:lnTo>
                    <a:pt x="5338" y="5642"/>
                  </a:lnTo>
                  <a:cubicBezTo>
                    <a:pt x="5330" y="5642"/>
                    <a:pt x="5305" y="5663"/>
                    <a:pt x="5298" y="5663"/>
                  </a:cubicBezTo>
                  <a:cubicBezTo>
                    <a:pt x="5292" y="5663"/>
                    <a:pt x="5296" y="5650"/>
                    <a:pt x="5325" y="5606"/>
                  </a:cubicBezTo>
                  <a:cubicBezTo>
                    <a:pt x="5364" y="5569"/>
                    <a:pt x="5388" y="5555"/>
                    <a:pt x="5400" y="5555"/>
                  </a:cubicBezTo>
                  <a:cubicBezTo>
                    <a:pt x="5421" y="5555"/>
                    <a:pt x="5408" y="5596"/>
                    <a:pt x="5376" y="5639"/>
                  </a:cubicBezTo>
                  <a:lnTo>
                    <a:pt x="5492" y="5504"/>
                  </a:lnTo>
                  <a:lnTo>
                    <a:pt x="5492" y="5504"/>
                  </a:lnTo>
                  <a:cubicBezTo>
                    <a:pt x="5508" y="5506"/>
                    <a:pt x="5483" y="5539"/>
                    <a:pt x="5488" y="5557"/>
                  </a:cubicBezTo>
                  <a:cubicBezTo>
                    <a:pt x="5520" y="5488"/>
                    <a:pt x="5731" y="5372"/>
                    <a:pt x="5775" y="5268"/>
                  </a:cubicBezTo>
                  <a:lnTo>
                    <a:pt x="5789" y="5268"/>
                  </a:lnTo>
                  <a:cubicBezTo>
                    <a:pt x="6065" y="4994"/>
                    <a:pt x="6178" y="4860"/>
                    <a:pt x="6401" y="4635"/>
                  </a:cubicBezTo>
                  <a:cubicBezTo>
                    <a:pt x="6380" y="4605"/>
                    <a:pt x="6473" y="4524"/>
                    <a:pt x="6519" y="4438"/>
                  </a:cubicBezTo>
                  <a:cubicBezTo>
                    <a:pt x="6693" y="4280"/>
                    <a:pt x="6895" y="4118"/>
                    <a:pt x="7089" y="3918"/>
                  </a:cubicBezTo>
                  <a:cubicBezTo>
                    <a:pt x="7217" y="3765"/>
                    <a:pt x="7110" y="3856"/>
                    <a:pt x="7157" y="3779"/>
                  </a:cubicBezTo>
                  <a:lnTo>
                    <a:pt x="7157" y="3779"/>
                  </a:lnTo>
                  <a:cubicBezTo>
                    <a:pt x="7158" y="3780"/>
                    <a:pt x="7159" y="3780"/>
                    <a:pt x="7160" y="3780"/>
                  </a:cubicBezTo>
                  <a:cubicBezTo>
                    <a:pt x="7191" y="3780"/>
                    <a:pt x="7305" y="3672"/>
                    <a:pt x="7320" y="3672"/>
                  </a:cubicBezTo>
                  <a:lnTo>
                    <a:pt x="7320" y="3672"/>
                  </a:lnTo>
                  <a:cubicBezTo>
                    <a:pt x="7325" y="3672"/>
                    <a:pt x="7320" y="3683"/>
                    <a:pt x="7300" y="3710"/>
                  </a:cubicBezTo>
                  <a:cubicBezTo>
                    <a:pt x="7532" y="3469"/>
                    <a:pt x="7599" y="3402"/>
                    <a:pt x="7880" y="3084"/>
                  </a:cubicBezTo>
                  <a:lnTo>
                    <a:pt x="7880" y="3084"/>
                  </a:lnTo>
                  <a:cubicBezTo>
                    <a:pt x="7850" y="3101"/>
                    <a:pt x="7821" y="3122"/>
                    <a:pt x="7811" y="3122"/>
                  </a:cubicBezTo>
                  <a:cubicBezTo>
                    <a:pt x="7807" y="3122"/>
                    <a:pt x="7806" y="3119"/>
                    <a:pt x="7808" y="3112"/>
                  </a:cubicBezTo>
                  <a:cubicBezTo>
                    <a:pt x="7852" y="3062"/>
                    <a:pt x="7921" y="3013"/>
                    <a:pt x="7940" y="3013"/>
                  </a:cubicBezTo>
                  <a:cubicBezTo>
                    <a:pt x="7943" y="3013"/>
                    <a:pt x="7945" y="3014"/>
                    <a:pt x="7945" y="3017"/>
                  </a:cubicBezTo>
                  <a:lnTo>
                    <a:pt x="7933" y="3033"/>
                  </a:lnTo>
                  <a:cubicBezTo>
                    <a:pt x="8237" y="2662"/>
                    <a:pt x="8779" y="2321"/>
                    <a:pt x="9000" y="2004"/>
                  </a:cubicBezTo>
                  <a:lnTo>
                    <a:pt x="9000" y="2004"/>
                  </a:lnTo>
                  <a:lnTo>
                    <a:pt x="8988" y="2022"/>
                  </a:lnTo>
                  <a:lnTo>
                    <a:pt x="9238" y="1716"/>
                  </a:lnTo>
                  <a:cubicBezTo>
                    <a:pt x="9269" y="1688"/>
                    <a:pt x="9282" y="1678"/>
                    <a:pt x="9286" y="1678"/>
                  </a:cubicBezTo>
                  <a:lnTo>
                    <a:pt x="9286" y="1678"/>
                  </a:lnTo>
                  <a:cubicBezTo>
                    <a:pt x="9296" y="1678"/>
                    <a:pt x="9241" y="1749"/>
                    <a:pt x="9257" y="1749"/>
                  </a:cubicBezTo>
                  <a:cubicBezTo>
                    <a:pt x="9262" y="1749"/>
                    <a:pt x="9272" y="1743"/>
                    <a:pt x="9289" y="1730"/>
                  </a:cubicBezTo>
                  <a:cubicBezTo>
                    <a:pt x="9306" y="1709"/>
                    <a:pt x="9322" y="1688"/>
                    <a:pt x="9338" y="1670"/>
                  </a:cubicBezTo>
                  <a:cubicBezTo>
                    <a:pt x="9343" y="1661"/>
                    <a:pt x="9350" y="1654"/>
                    <a:pt x="9357" y="1647"/>
                  </a:cubicBezTo>
                  <a:lnTo>
                    <a:pt x="9380" y="1619"/>
                  </a:lnTo>
                  <a:cubicBezTo>
                    <a:pt x="9415" y="1584"/>
                    <a:pt x="9447" y="1552"/>
                    <a:pt x="9480" y="1521"/>
                  </a:cubicBezTo>
                  <a:cubicBezTo>
                    <a:pt x="9535" y="1475"/>
                    <a:pt x="9598" y="1433"/>
                    <a:pt x="9663" y="1396"/>
                  </a:cubicBezTo>
                  <a:cubicBezTo>
                    <a:pt x="9788" y="1322"/>
                    <a:pt x="9918" y="1278"/>
                    <a:pt x="10066" y="1213"/>
                  </a:cubicBezTo>
                  <a:cubicBezTo>
                    <a:pt x="10084" y="1215"/>
                    <a:pt x="10104" y="1215"/>
                    <a:pt x="10125" y="1215"/>
                  </a:cubicBezTo>
                  <a:cubicBezTo>
                    <a:pt x="10236" y="1215"/>
                    <a:pt x="10383" y="1197"/>
                    <a:pt x="10545" y="1197"/>
                  </a:cubicBezTo>
                  <a:cubicBezTo>
                    <a:pt x="10576" y="1197"/>
                    <a:pt x="10607" y="1198"/>
                    <a:pt x="10639" y="1199"/>
                  </a:cubicBezTo>
                  <a:cubicBezTo>
                    <a:pt x="10866" y="1208"/>
                    <a:pt x="11102" y="1283"/>
                    <a:pt x="11234" y="1387"/>
                  </a:cubicBezTo>
                  <a:lnTo>
                    <a:pt x="11228" y="1357"/>
                  </a:lnTo>
                  <a:lnTo>
                    <a:pt x="11228" y="1357"/>
                  </a:lnTo>
                  <a:cubicBezTo>
                    <a:pt x="11313" y="1378"/>
                    <a:pt x="11311" y="1419"/>
                    <a:pt x="11362" y="1454"/>
                  </a:cubicBezTo>
                  <a:cubicBezTo>
                    <a:pt x="11364" y="1438"/>
                    <a:pt x="11312" y="1404"/>
                    <a:pt x="11329" y="1404"/>
                  </a:cubicBezTo>
                  <a:cubicBezTo>
                    <a:pt x="11333" y="1404"/>
                    <a:pt x="11338" y="1405"/>
                    <a:pt x="11346" y="1408"/>
                  </a:cubicBezTo>
                  <a:cubicBezTo>
                    <a:pt x="11508" y="1498"/>
                    <a:pt x="11638" y="1619"/>
                    <a:pt x="11786" y="1772"/>
                  </a:cubicBezTo>
                  <a:cubicBezTo>
                    <a:pt x="11928" y="1918"/>
                    <a:pt x="12071" y="2069"/>
                    <a:pt x="12213" y="2222"/>
                  </a:cubicBezTo>
                  <a:cubicBezTo>
                    <a:pt x="12498" y="2525"/>
                    <a:pt x="12778" y="2834"/>
                    <a:pt x="13061" y="3133"/>
                  </a:cubicBezTo>
                  <a:cubicBezTo>
                    <a:pt x="13270" y="3348"/>
                    <a:pt x="13263" y="3170"/>
                    <a:pt x="13495" y="3476"/>
                  </a:cubicBezTo>
                  <a:lnTo>
                    <a:pt x="13388" y="3429"/>
                  </a:lnTo>
                  <a:lnTo>
                    <a:pt x="13388" y="3429"/>
                  </a:lnTo>
                  <a:cubicBezTo>
                    <a:pt x="13852" y="3821"/>
                    <a:pt x="14262" y="4306"/>
                    <a:pt x="14712" y="4695"/>
                  </a:cubicBezTo>
                  <a:cubicBezTo>
                    <a:pt x="14679" y="4677"/>
                    <a:pt x="14670" y="4686"/>
                    <a:pt x="14631" y="4644"/>
                  </a:cubicBezTo>
                  <a:lnTo>
                    <a:pt x="14631" y="4644"/>
                  </a:lnTo>
                  <a:cubicBezTo>
                    <a:pt x="14696" y="4749"/>
                    <a:pt x="14939" y="4958"/>
                    <a:pt x="14973" y="4958"/>
                  </a:cubicBezTo>
                  <a:cubicBezTo>
                    <a:pt x="14974" y="4958"/>
                    <a:pt x="14975" y="4958"/>
                    <a:pt x="14976" y="4957"/>
                  </a:cubicBezTo>
                  <a:lnTo>
                    <a:pt x="14976" y="4957"/>
                  </a:lnTo>
                  <a:cubicBezTo>
                    <a:pt x="15039" y="5024"/>
                    <a:pt x="14974" y="4987"/>
                    <a:pt x="15006" y="5036"/>
                  </a:cubicBezTo>
                  <a:cubicBezTo>
                    <a:pt x="15083" y="5138"/>
                    <a:pt x="15257" y="5233"/>
                    <a:pt x="15282" y="5300"/>
                  </a:cubicBezTo>
                  <a:cubicBezTo>
                    <a:pt x="15283" y="5302"/>
                    <a:pt x="15282" y="5303"/>
                    <a:pt x="15281" y="5303"/>
                  </a:cubicBezTo>
                  <a:cubicBezTo>
                    <a:pt x="15279" y="5303"/>
                    <a:pt x="15272" y="5299"/>
                    <a:pt x="15264" y="5293"/>
                  </a:cubicBezTo>
                  <a:lnTo>
                    <a:pt x="15264" y="5293"/>
                  </a:lnTo>
                  <a:cubicBezTo>
                    <a:pt x="15333" y="5355"/>
                    <a:pt x="15447" y="5478"/>
                    <a:pt x="15468" y="5478"/>
                  </a:cubicBezTo>
                  <a:cubicBezTo>
                    <a:pt x="15472" y="5478"/>
                    <a:pt x="15472" y="5472"/>
                    <a:pt x="15468" y="5460"/>
                  </a:cubicBezTo>
                  <a:lnTo>
                    <a:pt x="15468" y="5460"/>
                  </a:lnTo>
                  <a:cubicBezTo>
                    <a:pt x="15613" y="5629"/>
                    <a:pt x="15779" y="5749"/>
                    <a:pt x="15890" y="5889"/>
                  </a:cubicBezTo>
                  <a:lnTo>
                    <a:pt x="15890" y="5889"/>
                  </a:lnTo>
                  <a:cubicBezTo>
                    <a:pt x="15883" y="5885"/>
                    <a:pt x="15877" y="5882"/>
                    <a:pt x="15869" y="5880"/>
                  </a:cubicBezTo>
                  <a:lnTo>
                    <a:pt x="15869" y="5880"/>
                  </a:lnTo>
                  <a:lnTo>
                    <a:pt x="15964" y="5996"/>
                  </a:lnTo>
                  <a:cubicBezTo>
                    <a:pt x="15943" y="5959"/>
                    <a:pt x="15921" y="5925"/>
                    <a:pt x="15896" y="5893"/>
                  </a:cubicBezTo>
                  <a:lnTo>
                    <a:pt x="15896" y="5893"/>
                  </a:lnTo>
                  <a:cubicBezTo>
                    <a:pt x="15894" y="5893"/>
                    <a:pt x="15893" y="5892"/>
                    <a:pt x="15892" y="5891"/>
                  </a:cubicBezTo>
                  <a:cubicBezTo>
                    <a:pt x="15891" y="5891"/>
                    <a:pt x="15891" y="5890"/>
                    <a:pt x="15890" y="5889"/>
                  </a:cubicBezTo>
                  <a:lnTo>
                    <a:pt x="15890" y="5889"/>
                  </a:lnTo>
                  <a:cubicBezTo>
                    <a:pt x="15891" y="5890"/>
                    <a:pt x="15893" y="5891"/>
                    <a:pt x="15894" y="5891"/>
                  </a:cubicBezTo>
                  <a:cubicBezTo>
                    <a:pt x="15895" y="5892"/>
                    <a:pt x="15895" y="5893"/>
                    <a:pt x="15896" y="5893"/>
                  </a:cubicBezTo>
                  <a:lnTo>
                    <a:pt x="15896" y="5893"/>
                  </a:lnTo>
                  <a:cubicBezTo>
                    <a:pt x="16001" y="5948"/>
                    <a:pt x="16139" y="6161"/>
                    <a:pt x="16206" y="6161"/>
                  </a:cubicBezTo>
                  <a:cubicBezTo>
                    <a:pt x="16208" y="6161"/>
                    <a:pt x="16210" y="6161"/>
                    <a:pt x="16212" y="6160"/>
                  </a:cubicBezTo>
                  <a:lnTo>
                    <a:pt x="16212" y="6160"/>
                  </a:lnTo>
                  <a:cubicBezTo>
                    <a:pt x="16161" y="6190"/>
                    <a:pt x="16455" y="6469"/>
                    <a:pt x="16573" y="6550"/>
                  </a:cubicBezTo>
                  <a:cubicBezTo>
                    <a:pt x="16570" y="6548"/>
                    <a:pt x="16567" y="6547"/>
                    <a:pt x="16566" y="6547"/>
                  </a:cubicBezTo>
                  <a:lnTo>
                    <a:pt x="16566" y="6547"/>
                  </a:lnTo>
                  <a:cubicBezTo>
                    <a:pt x="16549" y="6547"/>
                    <a:pt x="16626" y="6629"/>
                    <a:pt x="16603" y="6629"/>
                  </a:cubicBezTo>
                  <a:cubicBezTo>
                    <a:pt x="16600" y="6629"/>
                    <a:pt x="16597" y="6628"/>
                    <a:pt x="16592" y="6626"/>
                  </a:cubicBezTo>
                  <a:lnTo>
                    <a:pt x="16592" y="6626"/>
                  </a:lnTo>
                  <a:cubicBezTo>
                    <a:pt x="16688" y="6722"/>
                    <a:pt x="16783" y="6804"/>
                    <a:pt x="16811" y="6804"/>
                  </a:cubicBezTo>
                  <a:cubicBezTo>
                    <a:pt x="16816" y="6804"/>
                    <a:pt x="16819" y="6802"/>
                    <a:pt x="16819" y="6795"/>
                  </a:cubicBezTo>
                  <a:cubicBezTo>
                    <a:pt x="16981" y="7053"/>
                    <a:pt x="17278" y="7178"/>
                    <a:pt x="17334" y="7356"/>
                  </a:cubicBezTo>
                  <a:cubicBezTo>
                    <a:pt x="17693" y="7672"/>
                    <a:pt x="18020" y="7971"/>
                    <a:pt x="18333" y="8263"/>
                  </a:cubicBezTo>
                  <a:cubicBezTo>
                    <a:pt x="18331" y="8264"/>
                    <a:pt x="18328" y="8265"/>
                    <a:pt x="18326" y="8265"/>
                  </a:cubicBezTo>
                  <a:cubicBezTo>
                    <a:pt x="18264" y="8265"/>
                    <a:pt x="18032" y="7981"/>
                    <a:pt x="17975" y="7981"/>
                  </a:cubicBezTo>
                  <a:cubicBezTo>
                    <a:pt x="17970" y="7981"/>
                    <a:pt x="17966" y="7983"/>
                    <a:pt x="17964" y="7987"/>
                  </a:cubicBezTo>
                  <a:cubicBezTo>
                    <a:pt x="18268" y="8258"/>
                    <a:pt x="18470" y="8390"/>
                    <a:pt x="18746" y="8685"/>
                  </a:cubicBezTo>
                  <a:cubicBezTo>
                    <a:pt x="18764" y="8706"/>
                    <a:pt x="18768" y="8714"/>
                    <a:pt x="18763" y="8714"/>
                  </a:cubicBezTo>
                  <a:cubicBezTo>
                    <a:pt x="18750" y="8714"/>
                    <a:pt x="18676" y="8657"/>
                    <a:pt x="18653" y="8643"/>
                  </a:cubicBezTo>
                  <a:lnTo>
                    <a:pt x="18653" y="8643"/>
                  </a:lnTo>
                  <a:cubicBezTo>
                    <a:pt x="18806" y="8777"/>
                    <a:pt x="18943" y="8919"/>
                    <a:pt x="19079" y="9053"/>
                  </a:cubicBezTo>
                  <a:cubicBezTo>
                    <a:pt x="19144" y="9118"/>
                    <a:pt x="19209" y="9183"/>
                    <a:pt x="19274" y="9248"/>
                  </a:cubicBezTo>
                  <a:lnTo>
                    <a:pt x="19369" y="9348"/>
                  </a:lnTo>
                  <a:lnTo>
                    <a:pt x="19448" y="9437"/>
                  </a:lnTo>
                  <a:lnTo>
                    <a:pt x="19448" y="9437"/>
                  </a:lnTo>
                  <a:cubicBezTo>
                    <a:pt x="19448" y="9431"/>
                    <a:pt x="19451" y="9428"/>
                    <a:pt x="19456" y="9428"/>
                  </a:cubicBezTo>
                  <a:cubicBezTo>
                    <a:pt x="19473" y="9428"/>
                    <a:pt x="19512" y="9457"/>
                    <a:pt x="19548" y="9501"/>
                  </a:cubicBezTo>
                  <a:cubicBezTo>
                    <a:pt x="19601" y="9554"/>
                    <a:pt x="19650" y="9627"/>
                    <a:pt x="19669" y="9643"/>
                  </a:cubicBezTo>
                  <a:lnTo>
                    <a:pt x="19669" y="9643"/>
                  </a:lnTo>
                  <a:cubicBezTo>
                    <a:pt x="19662" y="9639"/>
                    <a:pt x="19656" y="9637"/>
                    <a:pt x="19652" y="9637"/>
                  </a:cubicBezTo>
                  <a:cubicBezTo>
                    <a:pt x="19628" y="9637"/>
                    <a:pt x="19658" y="9702"/>
                    <a:pt x="19673" y="9763"/>
                  </a:cubicBezTo>
                  <a:cubicBezTo>
                    <a:pt x="19686" y="9816"/>
                    <a:pt x="19697" y="9864"/>
                    <a:pt x="19676" y="9864"/>
                  </a:cubicBezTo>
                  <a:cubicBezTo>
                    <a:pt x="19668" y="9864"/>
                    <a:pt x="19653" y="9855"/>
                    <a:pt x="19631" y="9835"/>
                  </a:cubicBezTo>
                  <a:lnTo>
                    <a:pt x="19631" y="9835"/>
                  </a:lnTo>
                  <a:cubicBezTo>
                    <a:pt x="19647" y="9869"/>
                    <a:pt x="19673" y="9911"/>
                    <a:pt x="19688" y="9911"/>
                  </a:cubicBezTo>
                  <a:cubicBezTo>
                    <a:pt x="19690" y="9911"/>
                    <a:pt x="19692" y="9910"/>
                    <a:pt x="19694" y="9909"/>
                  </a:cubicBezTo>
                  <a:lnTo>
                    <a:pt x="19694" y="9909"/>
                  </a:lnTo>
                  <a:cubicBezTo>
                    <a:pt x="19699" y="9947"/>
                    <a:pt x="19700" y="9971"/>
                    <a:pt x="19692" y="9971"/>
                  </a:cubicBezTo>
                  <a:cubicBezTo>
                    <a:pt x="19687" y="9971"/>
                    <a:pt x="19678" y="9960"/>
                    <a:pt x="19664" y="9937"/>
                  </a:cubicBezTo>
                  <a:lnTo>
                    <a:pt x="19664" y="9937"/>
                  </a:lnTo>
                  <a:cubicBezTo>
                    <a:pt x="19698" y="10050"/>
                    <a:pt x="19719" y="10085"/>
                    <a:pt x="19731" y="10120"/>
                  </a:cubicBezTo>
                  <a:cubicBezTo>
                    <a:pt x="19754" y="10175"/>
                    <a:pt x="19763" y="10233"/>
                    <a:pt x="19763" y="10294"/>
                  </a:cubicBezTo>
                  <a:cubicBezTo>
                    <a:pt x="19752" y="10294"/>
                    <a:pt x="19745" y="10250"/>
                    <a:pt x="19728" y="10229"/>
                  </a:cubicBezTo>
                  <a:lnTo>
                    <a:pt x="19728" y="10229"/>
                  </a:lnTo>
                  <a:cubicBezTo>
                    <a:pt x="19759" y="10335"/>
                    <a:pt x="19793" y="10449"/>
                    <a:pt x="19754" y="10632"/>
                  </a:cubicBezTo>
                  <a:cubicBezTo>
                    <a:pt x="19747" y="10621"/>
                    <a:pt x="19736" y="10639"/>
                    <a:pt x="19742" y="10587"/>
                  </a:cubicBezTo>
                  <a:lnTo>
                    <a:pt x="19742" y="10587"/>
                  </a:lnTo>
                  <a:cubicBezTo>
                    <a:pt x="19703" y="10893"/>
                    <a:pt x="19677" y="11143"/>
                    <a:pt x="19446" y="11418"/>
                  </a:cubicBezTo>
                  <a:cubicBezTo>
                    <a:pt x="19450" y="11391"/>
                    <a:pt x="19447" y="11381"/>
                    <a:pt x="19441" y="11381"/>
                  </a:cubicBezTo>
                  <a:cubicBezTo>
                    <a:pt x="19433" y="11381"/>
                    <a:pt x="19419" y="11396"/>
                    <a:pt x="19404" y="11413"/>
                  </a:cubicBezTo>
                  <a:cubicBezTo>
                    <a:pt x="19376" y="11445"/>
                    <a:pt x="19337" y="11481"/>
                    <a:pt x="19312" y="11481"/>
                  </a:cubicBezTo>
                  <a:cubicBezTo>
                    <a:pt x="19310" y="11481"/>
                    <a:pt x="19308" y="11481"/>
                    <a:pt x="19307" y="11481"/>
                  </a:cubicBezTo>
                  <a:lnTo>
                    <a:pt x="19249" y="11555"/>
                  </a:lnTo>
                  <a:lnTo>
                    <a:pt x="19184" y="11629"/>
                  </a:lnTo>
                  <a:lnTo>
                    <a:pt x="19256" y="11589"/>
                  </a:lnTo>
                  <a:lnTo>
                    <a:pt x="19256" y="11589"/>
                  </a:lnTo>
                  <a:cubicBezTo>
                    <a:pt x="19133" y="11710"/>
                    <a:pt x="19047" y="11842"/>
                    <a:pt x="18931" y="11937"/>
                  </a:cubicBezTo>
                  <a:lnTo>
                    <a:pt x="19010" y="11833"/>
                  </a:lnTo>
                  <a:lnTo>
                    <a:pt x="18785" y="12069"/>
                  </a:lnTo>
                  <a:lnTo>
                    <a:pt x="18929" y="11951"/>
                  </a:lnTo>
                  <a:lnTo>
                    <a:pt x="18929" y="11951"/>
                  </a:lnTo>
                  <a:cubicBezTo>
                    <a:pt x="18822" y="12093"/>
                    <a:pt x="18984" y="11979"/>
                    <a:pt x="18810" y="12134"/>
                  </a:cubicBezTo>
                  <a:cubicBezTo>
                    <a:pt x="18814" y="12130"/>
                    <a:pt x="18815" y="12129"/>
                    <a:pt x="18814" y="12129"/>
                  </a:cubicBezTo>
                  <a:lnTo>
                    <a:pt x="18814" y="12129"/>
                  </a:lnTo>
                  <a:cubicBezTo>
                    <a:pt x="18810" y="12129"/>
                    <a:pt x="18690" y="12251"/>
                    <a:pt x="18614" y="12296"/>
                  </a:cubicBezTo>
                  <a:lnTo>
                    <a:pt x="18614" y="12296"/>
                  </a:lnTo>
                  <a:cubicBezTo>
                    <a:pt x="18633" y="12266"/>
                    <a:pt x="18653" y="12238"/>
                    <a:pt x="18676" y="12211"/>
                  </a:cubicBezTo>
                  <a:lnTo>
                    <a:pt x="18676" y="12211"/>
                  </a:lnTo>
                  <a:cubicBezTo>
                    <a:pt x="18633" y="12252"/>
                    <a:pt x="18600" y="12283"/>
                    <a:pt x="18607" y="12300"/>
                  </a:cubicBezTo>
                  <a:lnTo>
                    <a:pt x="18607" y="12300"/>
                  </a:lnTo>
                  <a:cubicBezTo>
                    <a:pt x="18609" y="12299"/>
                    <a:pt x="18611" y="12297"/>
                    <a:pt x="18614" y="12296"/>
                  </a:cubicBezTo>
                  <a:lnTo>
                    <a:pt x="18614" y="12296"/>
                  </a:lnTo>
                  <a:cubicBezTo>
                    <a:pt x="18612" y="12298"/>
                    <a:pt x="18610" y="12301"/>
                    <a:pt x="18609" y="12303"/>
                  </a:cubicBezTo>
                  <a:cubicBezTo>
                    <a:pt x="18608" y="12302"/>
                    <a:pt x="18607" y="12301"/>
                    <a:pt x="18607" y="12300"/>
                  </a:cubicBezTo>
                  <a:lnTo>
                    <a:pt x="18607" y="12300"/>
                  </a:lnTo>
                  <a:cubicBezTo>
                    <a:pt x="18606" y="12300"/>
                    <a:pt x="18605" y="12301"/>
                    <a:pt x="18604" y="12301"/>
                  </a:cubicBezTo>
                  <a:cubicBezTo>
                    <a:pt x="18548" y="12387"/>
                    <a:pt x="18481" y="12463"/>
                    <a:pt x="18405" y="12528"/>
                  </a:cubicBezTo>
                  <a:cubicBezTo>
                    <a:pt x="18402" y="12530"/>
                    <a:pt x="18399" y="12530"/>
                    <a:pt x="18396" y="12530"/>
                  </a:cubicBezTo>
                  <a:cubicBezTo>
                    <a:pt x="18374" y="12530"/>
                    <a:pt x="18383" y="12481"/>
                    <a:pt x="18369" y="12481"/>
                  </a:cubicBezTo>
                  <a:cubicBezTo>
                    <a:pt x="18368" y="12481"/>
                    <a:pt x="18367" y="12481"/>
                    <a:pt x="18365" y="12482"/>
                  </a:cubicBezTo>
                  <a:cubicBezTo>
                    <a:pt x="18334" y="12565"/>
                    <a:pt x="18102" y="12762"/>
                    <a:pt x="18044" y="12869"/>
                  </a:cubicBezTo>
                  <a:lnTo>
                    <a:pt x="18044" y="12869"/>
                  </a:lnTo>
                  <a:cubicBezTo>
                    <a:pt x="18052" y="12848"/>
                    <a:pt x="18042" y="12834"/>
                    <a:pt x="18033" y="12834"/>
                  </a:cubicBezTo>
                  <a:cubicBezTo>
                    <a:pt x="18031" y="12834"/>
                    <a:pt x="18030" y="12834"/>
                    <a:pt x="18029" y="12834"/>
                  </a:cubicBezTo>
                  <a:lnTo>
                    <a:pt x="17999" y="12909"/>
                  </a:lnTo>
                  <a:cubicBezTo>
                    <a:pt x="17960" y="12939"/>
                    <a:pt x="17941" y="12952"/>
                    <a:pt x="17931" y="12952"/>
                  </a:cubicBezTo>
                  <a:cubicBezTo>
                    <a:pt x="17925" y="12952"/>
                    <a:pt x="17922" y="12947"/>
                    <a:pt x="17920" y="12939"/>
                  </a:cubicBezTo>
                  <a:cubicBezTo>
                    <a:pt x="17842" y="13013"/>
                    <a:pt x="17852" y="13019"/>
                    <a:pt x="17868" y="13019"/>
                  </a:cubicBezTo>
                  <a:cubicBezTo>
                    <a:pt x="17871" y="13019"/>
                    <a:pt x="17874" y="13019"/>
                    <a:pt x="17877" y="13019"/>
                  </a:cubicBezTo>
                  <a:cubicBezTo>
                    <a:pt x="17894" y="13019"/>
                    <a:pt x="17899" y="13025"/>
                    <a:pt x="17795" y="13113"/>
                  </a:cubicBezTo>
                  <a:cubicBezTo>
                    <a:pt x="17804" y="13094"/>
                    <a:pt x="17816" y="13078"/>
                    <a:pt x="17828" y="13062"/>
                  </a:cubicBezTo>
                  <a:lnTo>
                    <a:pt x="17828" y="13062"/>
                  </a:lnTo>
                  <a:cubicBezTo>
                    <a:pt x="17614" y="13256"/>
                    <a:pt x="17447" y="13470"/>
                    <a:pt x="17250" y="13646"/>
                  </a:cubicBezTo>
                  <a:cubicBezTo>
                    <a:pt x="17245" y="13647"/>
                    <a:pt x="17241" y="13648"/>
                    <a:pt x="17238" y="13648"/>
                  </a:cubicBezTo>
                  <a:cubicBezTo>
                    <a:pt x="17193" y="13648"/>
                    <a:pt x="17365" y="13505"/>
                    <a:pt x="17329" y="13505"/>
                  </a:cubicBezTo>
                  <a:cubicBezTo>
                    <a:pt x="17326" y="13505"/>
                    <a:pt x="17321" y="13506"/>
                    <a:pt x="17313" y="13509"/>
                  </a:cubicBezTo>
                  <a:cubicBezTo>
                    <a:pt x="17051" y="13785"/>
                    <a:pt x="16794" y="14109"/>
                    <a:pt x="16525" y="14362"/>
                  </a:cubicBezTo>
                  <a:lnTo>
                    <a:pt x="16578" y="14318"/>
                  </a:lnTo>
                  <a:lnTo>
                    <a:pt x="16578" y="14318"/>
                  </a:lnTo>
                  <a:cubicBezTo>
                    <a:pt x="16589" y="14400"/>
                    <a:pt x="16367" y="14487"/>
                    <a:pt x="16256" y="14635"/>
                  </a:cubicBezTo>
                  <a:lnTo>
                    <a:pt x="16256" y="14635"/>
                  </a:lnTo>
                  <a:cubicBezTo>
                    <a:pt x="16274" y="14609"/>
                    <a:pt x="16270" y="14586"/>
                    <a:pt x="16265" y="14586"/>
                  </a:cubicBezTo>
                  <a:lnTo>
                    <a:pt x="16265" y="14586"/>
                  </a:lnTo>
                  <a:cubicBezTo>
                    <a:pt x="16264" y="14586"/>
                    <a:pt x="16263" y="14587"/>
                    <a:pt x="16263" y="14589"/>
                  </a:cubicBezTo>
                  <a:cubicBezTo>
                    <a:pt x="16077" y="14758"/>
                    <a:pt x="15908" y="14967"/>
                    <a:pt x="15653" y="15252"/>
                  </a:cubicBezTo>
                  <a:lnTo>
                    <a:pt x="15674" y="15206"/>
                  </a:lnTo>
                  <a:lnTo>
                    <a:pt x="15674" y="15206"/>
                  </a:lnTo>
                  <a:cubicBezTo>
                    <a:pt x="15558" y="15301"/>
                    <a:pt x="15389" y="15477"/>
                    <a:pt x="15271" y="15586"/>
                  </a:cubicBezTo>
                  <a:cubicBezTo>
                    <a:pt x="15250" y="15626"/>
                    <a:pt x="15198" y="15678"/>
                    <a:pt x="15221" y="15678"/>
                  </a:cubicBezTo>
                  <a:cubicBezTo>
                    <a:pt x="15225" y="15678"/>
                    <a:pt x="15230" y="15677"/>
                    <a:pt x="15238" y="15674"/>
                  </a:cubicBezTo>
                  <a:lnTo>
                    <a:pt x="15238" y="15674"/>
                  </a:lnTo>
                  <a:cubicBezTo>
                    <a:pt x="14818" y="15957"/>
                    <a:pt x="14605" y="16381"/>
                    <a:pt x="14237" y="16636"/>
                  </a:cubicBezTo>
                  <a:cubicBezTo>
                    <a:pt x="14267" y="16604"/>
                    <a:pt x="14299" y="16557"/>
                    <a:pt x="14294" y="16557"/>
                  </a:cubicBezTo>
                  <a:lnTo>
                    <a:pt x="14294" y="16557"/>
                  </a:lnTo>
                  <a:cubicBezTo>
                    <a:pt x="14293" y="16557"/>
                    <a:pt x="14290" y="16559"/>
                    <a:pt x="14285" y="16564"/>
                  </a:cubicBezTo>
                  <a:lnTo>
                    <a:pt x="14030" y="16843"/>
                  </a:lnTo>
                  <a:cubicBezTo>
                    <a:pt x="14072" y="16840"/>
                    <a:pt x="14077" y="16819"/>
                    <a:pt x="14148" y="16780"/>
                  </a:cubicBezTo>
                  <a:lnTo>
                    <a:pt x="14148" y="16780"/>
                  </a:lnTo>
                  <a:cubicBezTo>
                    <a:pt x="14107" y="16852"/>
                    <a:pt x="14056" y="16917"/>
                    <a:pt x="13995" y="16975"/>
                  </a:cubicBezTo>
                  <a:cubicBezTo>
                    <a:pt x="14035" y="16926"/>
                    <a:pt x="14041" y="16909"/>
                    <a:pt x="14029" y="16909"/>
                  </a:cubicBezTo>
                  <a:cubicBezTo>
                    <a:pt x="14010" y="16909"/>
                    <a:pt x="13940" y="16959"/>
                    <a:pt x="13900" y="16984"/>
                  </a:cubicBezTo>
                  <a:cubicBezTo>
                    <a:pt x="13901" y="16984"/>
                    <a:pt x="13902" y="16984"/>
                    <a:pt x="13902" y="16984"/>
                  </a:cubicBezTo>
                  <a:cubicBezTo>
                    <a:pt x="13913" y="16984"/>
                    <a:pt x="13903" y="17007"/>
                    <a:pt x="13914" y="17007"/>
                  </a:cubicBezTo>
                  <a:cubicBezTo>
                    <a:pt x="13738" y="17111"/>
                    <a:pt x="13933" y="17072"/>
                    <a:pt x="13717" y="17237"/>
                  </a:cubicBezTo>
                  <a:lnTo>
                    <a:pt x="13717" y="17216"/>
                  </a:lnTo>
                  <a:cubicBezTo>
                    <a:pt x="13652" y="17292"/>
                    <a:pt x="13601" y="17373"/>
                    <a:pt x="13523" y="17445"/>
                  </a:cubicBezTo>
                  <a:cubicBezTo>
                    <a:pt x="13520" y="17446"/>
                    <a:pt x="13518" y="17446"/>
                    <a:pt x="13516" y="17446"/>
                  </a:cubicBezTo>
                  <a:cubicBezTo>
                    <a:pt x="13478" y="17446"/>
                    <a:pt x="13587" y="17358"/>
                    <a:pt x="13571" y="17334"/>
                  </a:cubicBezTo>
                  <a:lnTo>
                    <a:pt x="13571" y="17334"/>
                  </a:lnTo>
                  <a:cubicBezTo>
                    <a:pt x="13467" y="17443"/>
                    <a:pt x="13404" y="17591"/>
                    <a:pt x="13284" y="17666"/>
                  </a:cubicBezTo>
                  <a:cubicBezTo>
                    <a:pt x="13323" y="17612"/>
                    <a:pt x="13388" y="17547"/>
                    <a:pt x="13428" y="17496"/>
                  </a:cubicBezTo>
                  <a:lnTo>
                    <a:pt x="13428" y="17496"/>
                  </a:lnTo>
                  <a:cubicBezTo>
                    <a:pt x="13295" y="17573"/>
                    <a:pt x="13288" y="17591"/>
                    <a:pt x="13205" y="17666"/>
                  </a:cubicBezTo>
                  <a:lnTo>
                    <a:pt x="13214" y="17659"/>
                  </a:lnTo>
                  <a:lnTo>
                    <a:pt x="13020" y="17828"/>
                  </a:lnTo>
                  <a:lnTo>
                    <a:pt x="13073" y="17791"/>
                  </a:lnTo>
                  <a:lnTo>
                    <a:pt x="13073" y="17791"/>
                  </a:lnTo>
                  <a:cubicBezTo>
                    <a:pt x="13004" y="17978"/>
                    <a:pt x="12825" y="18067"/>
                    <a:pt x="12687" y="18272"/>
                  </a:cubicBezTo>
                  <a:lnTo>
                    <a:pt x="12687" y="18272"/>
                  </a:lnTo>
                  <a:cubicBezTo>
                    <a:pt x="12732" y="18203"/>
                    <a:pt x="12740" y="18183"/>
                    <a:pt x="12732" y="18183"/>
                  </a:cubicBezTo>
                  <a:lnTo>
                    <a:pt x="12732" y="18183"/>
                  </a:lnTo>
                  <a:cubicBezTo>
                    <a:pt x="12723" y="18183"/>
                    <a:pt x="12691" y="18212"/>
                    <a:pt x="12674" y="18212"/>
                  </a:cubicBezTo>
                  <a:cubicBezTo>
                    <a:pt x="12670" y="18212"/>
                    <a:pt x="12666" y="18210"/>
                    <a:pt x="12665" y="18206"/>
                  </a:cubicBezTo>
                  <a:cubicBezTo>
                    <a:pt x="12621" y="18236"/>
                    <a:pt x="12560" y="18285"/>
                    <a:pt x="12546" y="18285"/>
                  </a:cubicBezTo>
                  <a:cubicBezTo>
                    <a:pt x="12543" y="18285"/>
                    <a:pt x="12542" y="18283"/>
                    <a:pt x="12544" y="18278"/>
                  </a:cubicBezTo>
                  <a:lnTo>
                    <a:pt x="12544" y="18278"/>
                  </a:lnTo>
                  <a:cubicBezTo>
                    <a:pt x="12482" y="18384"/>
                    <a:pt x="12384" y="18403"/>
                    <a:pt x="12296" y="18556"/>
                  </a:cubicBezTo>
                  <a:cubicBezTo>
                    <a:pt x="12296" y="18556"/>
                    <a:pt x="12296" y="18556"/>
                    <a:pt x="12296" y="18556"/>
                  </a:cubicBezTo>
                  <a:cubicBezTo>
                    <a:pt x="12283" y="18556"/>
                    <a:pt x="12230" y="18615"/>
                    <a:pt x="12209" y="18615"/>
                  </a:cubicBezTo>
                  <a:cubicBezTo>
                    <a:pt x="12205" y="18615"/>
                    <a:pt x="12202" y="18612"/>
                    <a:pt x="12201" y="18604"/>
                  </a:cubicBezTo>
                  <a:cubicBezTo>
                    <a:pt x="12167" y="18643"/>
                    <a:pt x="12160" y="18655"/>
                    <a:pt x="12165" y="18655"/>
                  </a:cubicBezTo>
                  <a:cubicBezTo>
                    <a:pt x="12175" y="18655"/>
                    <a:pt x="12230" y="18612"/>
                    <a:pt x="12243" y="18612"/>
                  </a:cubicBezTo>
                  <a:cubicBezTo>
                    <a:pt x="12244" y="18612"/>
                    <a:pt x="12245" y="18612"/>
                    <a:pt x="12245" y="18614"/>
                  </a:cubicBezTo>
                  <a:cubicBezTo>
                    <a:pt x="12173" y="18716"/>
                    <a:pt x="12064" y="18806"/>
                    <a:pt x="11946" y="18908"/>
                  </a:cubicBezTo>
                  <a:cubicBezTo>
                    <a:pt x="11888" y="18961"/>
                    <a:pt x="11826" y="19015"/>
                    <a:pt x="11768" y="19073"/>
                  </a:cubicBezTo>
                  <a:cubicBezTo>
                    <a:pt x="11740" y="19101"/>
                    <a:pt x="11705" y="19138"/>
                    <a:pt x="11684" y="19163"/>
                  </a:cubicBezTo>
                  <a:cubicBezTo>
                    <a:pt x="11654" y="19193"/>
                    <a:pt x="11626" y="19226"/>
                    <a:pt x="11596" y="19260"/>
                  </a:cubicBezTo>
                  <a:cubicBezTo>
                    <a:pt x="11494" y="19362"/>
                    <a:pt x="11434" y="19420"/>
                    <a:pt x="11367" y="19476"/>
                  </a:cubicBezTo>
                  <a:cubicBezTo>
                    <a:pt x="11334" y="19506"/>
                    <a:pt x="11299" y="19534"/>
                    <a:pt x="11260" y="19560"/>
                  </a:cubicBezTo>
                  <a:cubicBezTo>
                    <a:pt x="11211" y="19592"/>
                    <a:pt x="11160" y="19620"/>
                    <a:pt x="11107" y="19643"/>
                  </a:cubicBezTo>
                  <a:cubicBezTo>
                    <a:pt x="11100" y="19644"/>
                    <a:pt x="11095" y="19644"/>
                    <a:pt x="11090" y="19644"/>
                  </a:cubicBezTo>
                  <a:cubicBezTo>
                    <a:pt x="11033" y="19644"/>
                    <a:pt x="11165" y="19578"/>
                    <a:pt x="11163" y="19576"/>
                  </a:cubicBezTo>
                  <a:lnTo>
                    <a:pt x="11163" y="19576"/>
                  </a:lnTo>
                  <a:cubicBezTo>
                    <a:pt x="11017" y="19611"/>
                    <a:pt x="10915" y="19645"/>
                    <a:pt x="10778" y="19682"/>
                  </a:cubicBezTo>
                  <a:cubicBezTo>
                    <a:pt x="10803" y="19668"/>
                    <a:pt x="10773" y="19662"/>
                    <a:pt x="10731" y="19655"/>
                  </a:cubicBezTo>
                  <a:cubicBezTo>
                    <a:pt x="10636" y="19673"/>
                    <a:pt x="10653" y="19700"/>
                    <a:pt x="10559" y="19700"/>
                  </a:cubicBezTo>
                  <a:cubicBezTo>
                    <a:pt x="10546" y="19700"/>
                    <a:pt x="10531" y="19700"/>
                    <a:pt x="10513" y="19699"/>
                  </a:cubicBezTo>
                  <a:cubicBezTo>
                    <a:pt x="10546" y="19675"/>
                    <a:pt x="10583" y="19657"/>
                    <a:pt x="10620" y="19643"/>
                  </a:cubicBezTo>
                  <a:lnTo>
                    <a:pt x="10620" y="19643"/>
                  </a:lnTo>
                  <a:cubicBezTo>
                    <a:pt x="10558" y="19652"/>
                    <a:pt x="10493" y="19666"/>
                    <a:pt x="10428" y="19668"/>
                  </a:cubicBezTo>
                  <a:cubicBezTo>
                    <a:pt x="10389" y="19673"/>
                    <a:pt x="10350" y="19675"/>
                    <a:pt x="10311" y="19675"/>
                  </a:cubicBezTo>
                  <a:cubicBezTo>
                    <a:pt x="10283" y="19675"/>
                    <a:pt x="10256" y="19674"/>
                    <a:pt x="10228" y="19671"/>
                  </a:cubicBezTo>
                  <a:cubicBezTo>
                    <a:pt x="10196" y="19645"/>
                    <a:pt x="10314" y="19652"/>
                    <a:pt x="10360" y="19643"/>
                  </a:cubicBezTo>
                  <a:cubicBezTo>
                    <a:pt x="10227" y="19641"/>
                    <a:pt x="10025" y="19600"/>
                    <a:pt x="9945" y="19600"/>
                  </a:cubicBezTo>
                  <a:cubicBezTo>
                    <a:pt x="9936" y="19600"/>
                    <a:pt x="9928" y="19600"/>
                    <a:pt x="9922" y="19601"/>
                  </a:cubicBezTo>
                  <a:lnTo>
                    <a:pt x="9989" y="19632"/>
                  </a:lnTo>
                  <a:lnTo>
                    <a:pt x="9989" y="19632"/>
                  </a:lnTo>
                  <a:cubicBezTo>
                    <a:pt x="9976" y="19621"/>
                    <a:pt x="9995" y="19612"/>
                    <a:pt x="10021" y="19612"/>
                  </a:cubicBezTo>
                  <a:cubicBezTo>
                    <a:pt x="10025" y="19612"/>
                    <a:pt x="10029" y="19612"/>
                    <a:pt x="10034" y="19613"/>
                  </a:cubicBezTo>
                  <a:cubicBezTo>
                    <a:pt x="10082" y="19613"/>
                    <a:pt x="10131" y="19624"/>
                    <a:pt x="10173" y="19645"/>
                  </a:cubicBezTo>
                  <a:cubicBezTo>
                    <a:pt x="10191" y="19650"/>
                    <a:pt x="10207" y="19662"/>
                    <a:pt x="10219" y="19678"/>
                  </a:cubicBezTo>
                  <a:lnTo>
                    <a:pt x="10170" y="19675"/>
                  </a:lnTo>
                  <a:lnTo>
                    <a:pt x="10122" y="19668"/>
                  </a:lnTo>
                  <a:lnTo>
                    <a:pt x="10122" y="19668"/>
                  </a:lnTo>
                  <a:cubicBezTo>
                    <a:pt x="10150" y="19694"/>
                    <a:pt x="10184" y="19713"/>
                    <a:pt x="10224" y="19715"/>
                  </a:cubicBezTo>
                  <a:cubicBezTo>
                    <a:pt x="10263" y="19724"/>
                    <a:pt x="10303" y="19727"/>
                    <a:pt x="10342" y="19727"/>
                  </a:cubicBezTo>
                  <a:cubicBezTo>
                    <a:pt x="10354" y="19727"/>
                    <a:pt x="10365" y="19727"/>
                    <a:pt x="10377" y="19726"/>
                  </a:cubicBezTo>
                  <a:cubicBezTo>
                    <a:pt x="10490" y="19724"/>
                    <a:pt x="10611" y="19699"/>
                    <a:pt x="10708" y="19689"/>
                  </a:cubicBezTo>
                  <a:lnTo>
                    <a:pt x="10708" y="19689"/>
                  </a:lnTo>
                  <a:cubicBezTo>
                    <a:pt x="10683" y="19710"/>
                    <a:pt x="10657" y="19731"/>
                    <a:pt x="10629" y="19750"/>
                  </a:cubicBezTo>
                  <a:cubicBezTo>
                    <a:pt x="10664" y="19740"/>
                    <a:pt x="10699" y="19729"/>
                    <a:pt x="10731" y="19717"/>
                  </a:cubicBezTo>
                  <a:lnTo>
                    <a:pt x="10829" y="19682"/>
                  </a:lnTo>
                  <a:lnTo>
                    <a:pt x="10829" y="19682"/>
                  </a:lnTo>
                  <a:cubicBezTo>
                    <a:pt x="10873" y="19685"/>
                    <a:pt x="10910" y="19708"/>
                    <a:pt x="10813" y="19733"/>
                  </a:cubicBezTo>
                  <a:cubicBezTo>
                    <a:pt x="10818" y="19734"/>
                    <a:pt x="10823" y="19734"/>
                    <a:pt x="10829" y="19734"/>
                  </a:cubicBezTo>
                  <a:cubicBezTo>
                    <a:pt x="10868" y="19734"/>
                    <a:pt x="10908" y="19726"/>
                    <a:pt x="10945" y="19710"/>
                  </a:cubicBezTo>
                  <a:cubicBezTo>
                    <a:pt x="10982" y="19694"/>
                    <a:pt x="11021" y="19685"/>
                    <a:pt x="11061" y="19682"/>
                  </a:cubicBezTo>
                  <a:cubicBezTo>
                    <a:pt x="11071" y="19682"/>
                    <a:pt x="11071" y="19685"/>
                    <a:pt x="11065" y="19689"/>
                  </a:cubicBezTo>
                  <a:lnTo>
                    <a:pt x="11065" y="19689"/>
                  </a:lnTo>
                  <a:lnTo>
                    <a:pt x="11123" y="19662"/>
                  </a:lnTo>
                  <a:cubicBezTo>
                    <a:pt x="11156" y="19648"/>
                    <a:pt x="11188" y="19629"/>
                    <a:pt x="11188" y="19629"/>
                  </a:cubicBezTo>
                  <a:lnTo>
                    <a:pt x="11188" y="19629"/>
                  </a:lnTo>
                  <a:cubicBezTo>
                    <a:pt x="11166" y="19649"/>
                    <a:pt x="11221" y="19656"/>
                    <a:pt x="11145" y="19678"/>
                  </a:cubicBezTo>
                  <a:lnTo>
                    <a:pt x="11145" y="19678"/>
                  </a:lnTo>
                  <a:cubicBezTo>
                    <a:pt x="11246" y="19650"/>
                    <a:pt x="11341" y="19604"/>
                    <a:pt x="11422" y="19539"/>
                  </a:cubicBezTo>
                  <a:cubicBezTo>
                    <a:pt x="11492" y="19490"/>
                    <a:pt x="11538" y="19446"/>
                    <a:pt x="11591" y="19432"/>
                  </a:cubicBezTo>
                  <a:lnTo>
                    <a:pt x="11591" y="19432"/>
                  </a:lnTo>
                  <a:lnTo>
                    <a:pt x="11575" y="19448"/>
                  </a:lnTo>
                  <a:cubicBezTo>
                    <a:pt x="11619" y="19416"/>
                    <a:pt x="11656" y="19379"/>
                    <a:pt x="11691" y="19335"/>
                  </a:cubicBezTo>
                  <a:cubicBezTo>
                    <a:pt x="11705" y="19316"/>
                    <a:pt x="11703" y="19311"/>
                    <a:pt x="11696" y="19307"/>
                  </a:cubicBezTo>
                  <a:cubicBezTo>
                    <a:pt x="11684" y="19300"/>
                    <a:pt x="11668" y="19295"/>
                    <a:pt x="11747" y="19191"/>
                  </a:cubicBezTo>
                  <a:lnTo>
                    <a:pt x="11937" y="19133"/>
                  </a:lnTo>
                  <a:lnTo>
                    <a:pt x="11935" y="19082"/>
                  </a:lnTo>
                  <a:cubicBezTo>
                    <a:pt x="11958" y="19061"/>
                    <a:pt x="11998" y="19024"/>
                    <a:pt x="12012" y="19024"/>
                  </a:cubicBezTo>
                  <a:cubicBezTo>
                    <a:pt x="12014" y="19024"/>
                    <a:pt x="12016" y="19025"/>
                    <a:pt x="12016" y="19029"/>
                  </a:cubicBezTo>
                  <a:cubicBezTo>
                    <a:pt x="12044" y="18987"/>
                    <a:pt x="12048" y="18976"/>
                    <a:pt x="12043" y="18976"/>
                  </a:cubicBezTo>
                  <a:lnTo>
                    <a:pt x="12043" y="18976"/>
                  </a:lnTo>
                  <a:cubicBezTo>
                    <a:pt x="12038" y="18976"/>
                    <a:pt x="12026" y="18985"/>
                    <a:pt x="12020" y="18985"/>
                  </a:cubicBezTo>
                  <a:cubicBezTo>
                    <a:pt x="12015" y="18985"/>
                    <a:pt x="12015" y="18980"/>
                    <a:pt x="12025" y="18959"/>
                  </a:cubicBezTo>
                  <a:cubicBezTo>
                    <a:pt x="12169" y="18865"/>
                    <a:pt x="12343" y="18625"/>
                    <a:pt x="12417" y="18625"/>
                  </a:cubicBezTo>
                  <a:cubicBezTo>
                    <a:pt x="12419" y="18625"/>
                    <a:pt x="12422" y="18625"/>
                    <a:pt x="12424" y="18625"/>
                  </a:cubicBezTo>
                  <a:cubicBezTo>
                    <a:pt x="12428" y="18614"/>
                    <a:pt x="12426" y="18609"/>
                    <a:pt x="12422" y="18609"/>
                  </a:cubicBezTo>
                  <a:cubicBezTo>
                    <a:pt x="12409" y="18609"/>
                    <a:pt x="12371" y="18642"/>
                    <a:pt x="12365" y="18642"/>
                  </a:cubicBezTo>
                  <a:cubicBezTo>
                    <a:pt x="12361" y="18642"/>
                    <a:pt x="12370" y="18628"/>
                    <a:pt x="12407" y="18581"/>
                  </a:cubicBezTo>
                  <a:cubicBezTo>
                    <a:pt x="12410" y="18581"/>
                    <a:pt x="12412" y="18582"/>
                    <a:pt x="12414" y="18582"/>
                  </a:cubicBezTo>
                  <a:cubicBezTo>
                    <a:pt x="12494" y="18582"/>
                    <a:pt x="12555" y="18419"/>
                    <a:pt x="12686" y="18331"/>
                  </a:cubicBezTo>
                  <a:lnTo>
                    <a:pt x="12686" y="18331"/>
                  </a:lnTo>
                  <a:cubicBezTo>
                    <a:pt x="12678" y="18371"/>
                    <a:pt x="12617" y="18429"/>
                    <a:pt x="12627" y="18429"/>
                  </a:cubicBezTo>
                  <a:cubicBezTo>
                    <a:pt x="12631" y="18429"/>
                    <a:pt x="12648" y="18418"/>
                    <a:pt x="12688" y="18391"/>
                  </a:cubicBezTo>
                  <a:cubicBezTo>
                    <a:pt x="12716" y="18282"/>
                    <a:pt x="12918" y="18180"/>
                    <a:pt x="13003" y="18078"/>
                  </a:cubicBezTo>
                  <a:cubicBezTo>
                    <a:pt x="12975" y="18041"/>
                    <a:pt x="13196" y="17858"/>
                    <a:pt x="13344" y="17689"/>
                  </a:cubicBezTo>
                  <a:cubicBezTo>
                    <a:pt x="13344" y="17689"/>
                    <a:pt x="13345" y="17690"/>
                    <a:pt x="13345" y="17690"/>
                  </a:cubicBezTo>
                  <a:cubicBezTo>
                    <a:pt x="13367" y="17690"/>
                    <a:pt x="13667" y="17404"/>
                    <a:pt x="13822" y="17271"/>
                  </a:cubicBezTo>
                  <a:lnTo>
                    <a:pt x="13822" y="17278"/>
                  </a:lnTo>
                  <a:lnTo>
                    <a:pt x="13822" y="17278"/>
                  </a:lnTo>
                  <a:cubicBezTo>
                    <a:pt x="13824" y="17216"/>
                    <a:pt x="13978" y="17070"/>
                    <a:pt x="14084" y="16956"/>
                  </a:cubicBezTo>
                  <a:lnTo>
                    <a:pt x="14084" y="16956"/>
                  </a:lnTo>
                  <a:cubicBezTo>
                    <a:pt x="14097" y="16979"/>
                    <a:pt x="14086" y="17007"/>
                    <a:pt x="14035" y="17077"/>
                  </a:cubicBezTo>
                  <a:lnTo>
                    <a:pt x="14139" y="16970"/>
                  </a:lnTo>
                  <a:cubicBezTo>
                    <a:pt x="14153" y="16935"/>
                    <a:pt x="14179" y="16898"/>
                    <a:pt x="14244" y="16826"/>
                  </a:cubicBezTo>
                  <a:lnTo>
                    <a:pt x="14244" y="16826"/>
                  </a:lnTo>
                  <a:lnTo>
                    <a:pt x="14241" y="16877"/>
                  </a:lnTo>
                  <a:cubicBezTo>
                    <a:pt x="14380" y="16736"/>
                    <a:pt x="14494" y="16569"/>
                    <a:pt x="14689" y="16404"/>
                  </a:cubicBezTo>
                  <a:cubicBezTo>
                    <a:pt x="14687" y="16400"/>
                    <a:pt x="14681" y="16398"/>
                    <a:pt x="14673" y="16398"/>
                  </a:cubicBezTo>
                  <a:cubicBezTo>
                    <a:pt x="14655" y="16398"/>
                    <a:pt x="14625" y="16407"/>
                    <a:pt x="14605" y="16407"/>
                  </a:cubicBezTo>
                  <a:cubicBezTo>
                    <a:pt x="14574" y="16407"/>
                    <a:pt x="14566" y="16386"/>
                    <a:pt x="14656" y="16279"/>
                  </a:cubicBezTo>
                  <a:cubicBezTo>
                    <a:pt x="14674" y="16285"/>
                    <a:pt x="14698" y="16297"/>
                    <a:pt x="14673" y="16334"/>
                  </a:cubicBezTo>
                  <a:lnTo>
                    <a:pt x="14673" y="16334"/>
                  </a:lnTo>
                  <a:cubicBezTo>
                    <a:pt x="14695" y="16307"/>
                    <a:pt x="14720" y="16281"/>
                    <a:pt x="14747" y="16258"/>
                  </a:cubicBezTo>
                  <a:lnTo>
                    <a:pt x="14747" y="16258"/>
                  </a:lnTo>
                  <a:lnTo>
                    <a:pt x="14691" y="16353"/>
                  </a:lnTo>
                  <a:cubicBezTo>
                    <a:pt x="14781" y="16282"/>
                    <a:pt x="14716" y="16295"/>
                    <a:pt x="14784" y="16231"/>
                  </a:cubicBezTo>
                  <a:cubicBezTo>
                    <a:pt x="14786" y="16233"/>
                    <a:pt x="14789" y="16235"/>
                    <a:pt x="14793" y="16235"/>
                  </a:cubicBezTo>
                  <a:cubicBezTo>
                    <a:pt x="14808" y="16235"/>
                    <a:pt x="14831" y="16213"/>
                    <a:pt x="14842" y="16213"/>
                  </a:cubicBezTo>
                  <a:cubicBezTo>
                    <a:pt x="14846" y="16213"/>
                    <a:pt x="14848" y="16215"/>
                    <a:pt x="14849" y="16219"/>
                  </a:cubicBezTo>
                  <a:cubicBezTo>
                    <a:pt x="14835" y="16238"/>
                    <a:pt x="14786" y="16268"/>
                    <a:pt x="14767" y="16300"/>
                  </a:cubicBezTo>
                  <a:cubicBezTo>
                    <a:pt x="14844" y="16231"/>
                    <a:pt x="14944" y="16152"/>
                    <a:pt x="14985" y="16136"/>
                  </a:cubicBezTo>
                  <a:cubicBezTo>
                    <a:pt x="14969" y="16131"/>
                    <a:pt x="14962" y="16112"/>
                    <a:pt x="15016" y="16054"/>
                  </a:cubicBezTo>
                  <a:cubicBezTo>
                    <a:pt x="15078" y="15991"/>
                    <a:pt x="15097" y="15980"/>
                    <a:pt x="15108" y="15980"/>
                  </a:cubicBezTo>
                  <a:cubicBezTo>
                    <a:pt x="15115" y="15980"/>
                    <a:pt x="15118" y="15983"/>
                    <a:pt x="15125" y="15983"/>
                  </a:cubicBezTo>
                  <a:cubicBezTo>
                    <a:pt x="15133" y="15983"/>
                    <a:pt x="15146" y="15979"/>
                    <a:pt x="15173" y="15957"/>
                  </a:cubicBezTo>
                  <a:cubicBezTo>
                    <a:pt x="15194" y="15911"/>
                    <a:pt x="15296" y="15834"/>
                    <a:pt x="15273" y="15806"/>
                  </a:cubicBezTo>
                  <a:cubicBezTo>
                    <a:pt x="15294" y="15783"/>
                    <a:pt x="15324" y="15767"/>
                    <a:pt x="15356" y="15762"/>
                  </a:cubicBezTo>
                  <a:cubicBezTo>
                    <a:pt x="15411" y="15687"/>
                    <a:pt x="15639" y="15468"/>
                    <a:pt x="15600" y="15468"/>
                  </a:cubicBezTo>
                  <a:cubicBezTo>
                    <a:pt x="15599" y="15468"/>
                    <a:pt x="15597" y="15468"/>
                    <a:pt x="15596" y="15468"/>
                  </a:cubicBezTo>
                  <a:lnTo>
                    <a:pt x="15596" y="15468"/>
                  </a:lnTo>
                  <a:cubicBezTo>
                    <a:pt x="15606" y="15460"/>
                    <a:pt x="15618" y="15450"/>
                    <a:pt x="15628" y="15440"/>
                  </a:cubicBezTo>
                  <a:lnTo>
                    <a:pt x="15628" y="15440"/>
                  </a:lnTo>
                  <a:lnTo>
                    <a:pt x="15595" y="15468"/>
                  </a:lnTo>
                  <a:lnTo>
                    <a:pt x="15595" y="15468"/>
                  </a:lnTo>
                  <a:cubicBezTo>
                    <a:pt x="15595" y="15468"/>
                    <a:pt x="15596" y="15468"/>
                    <a:pt x="15596" y="15468"/>
                  </a:cubicBezTo>
                  <a:lnTo>
                    <a:pt x="15596" y="15468"/>
                  </a:lnTo>
                  <a:cubicBezTo>
                    <a:pt x="15594" y="15470"/>
                    <a:pt x="15592" y="15471"/>
                    <a:pt x="15590" y="15473"/>
                  </a:cubicBezTo>
                  <a:lnTo>
                    <a:pt x="15595" y="15468"/>
                  </a:lnTo>
                  <a:lnTo>
                    <a:pt x="15595" y="15468"/>
                  </a:lnTo>
                  <a:cubicBezTo>
                    <a:pt x="15591" y="15469"/>
                    <a:pt x="15586" y="15471"/>
                    <a:pt x="15579" y="15475"/>
                  </a:cubicBezTo>
                  <a:lnTo>
                    <a:pt x="15560" y="15491"/>
                  </a:lnTo>
                  <a:cubicBezTo>
                    <a:pt x="15563" y="15489"/>
                    <a:pt x="15565" y="15484"/>
                    <a:pt x="15570" y="15479"/>
                  </a:cubicBezTo>
                  <a:cubicBezTo>
                    <a:pt x="15781" y="15217"/>
                    <a:pt x="16075" y="15004"/>
                    <a:pt x="16297" y="14758"/>
                  </a:cubicBezTo>
                  <a:lnTo>
                    <a:pt x="16307" y="14768"/>
                  </a:lnTo>
                  <a:cubicBezTo>
                    <a:pt x="16437" y="14619"/>
                    <a:pt x="16610" y="14452"/>
                    <a:pt x="16692" y="14332"/>
                  </a:cubicBezTo>
                  <a:cubicBezTo>
                    <a:pt x="16724" y="14301"/>
                    <a:pt x="16774" y="14270"/>
                    <a:pt x="16792" y="14270"/>
                  </a:cubicBezTo>
                  <a:cubicBezTo>
                    <a:pt x="16797" y="14270"/>
                    <a:pt x="16800" y="14272"/>
                    <a:pt x="16798" y="14279"/>
                  </a:cubicBezTo>
                  <a:cubicBezTo>
                    <a:pt x="16898" y="14165"/>
                    <a:pt x="16900" y="14144"/>
                    <a:pt x="17069" y="14005"/>
                  </a:cubicBezTo>
                  <a:lnTo>
                    <a:pt x="17069" y="14005"/>
                  </a:lnTo>
                  <a:cubicBezTo>
                    <a:pt x="17035" y="14050"/>
                    <a:pt x="17033" y="14058"/>
                    <a:pt x="17037" y="14058"/>
                  </a:cubicBezTo>
                  <a:cubicBezTo>
                    <a:pt x="17039" y="14058"/>
                    <a:pt x="17043" y="14056"/>
                    <a:pt x="17043" y="14056"/>
                  </a:cubicBezTo>
                  <a:lnTo>
                    <a:pt x="17043" y="14056"/>
                  </a:lnTo>
                  <a:cubicBezTo>
                    <a:pt x="17044" y="14056"/>
                    <a:pt x="17033" y="14066"/>
                    <a:pt x="16970" y="14126"/>
                  </a:cubicBezTo>
                  <a:cubicBezTo>
                    <a:pt x="17118" y="13993"/>
                    <a:pt x="17162" y="13977"/>
                    <a:pt x="17287" y="13803"/>
                  </a:cubicBezTo>
                  <a:lnTo>
                    <a:pt x="17287" y="13803"/>
                  </a:lnTo>
                  <a:cubicBezTo>
                    <a:pt x="17282" y="13817"/>
                    <a:pt x="17284" y="13823"/>
                    <a:pt x="17290" y="13823"/>
                  </a:cubicBezTo>
                  <a:cubicBezTo>
                    <a:pt x="17317" y="13823"/>
                    <a:pt x="17433" y="13713"/>
                    <a:pt x="17480" y="13655"/>
                  </a:cubicBezTo>
                  <a:lnTo>
                    <a:pt x="17480" y="13655"/>
                  </a:lnTo>
                  <a:lnTo>
                    <a:pt x="17366" y="13736"/>
                  </a:lnTo>
                  <a:cubicBezTo>
                    <a:pt x="17438" y="13660"/>
                    <a:pt x="17505" y="13597"/>
                    <a:pt x="17573" y="13532"/>
                  </a:cubicBezTo>
                  <a:lnTo>
                    <a:pt x="17573" y="13532"/>
                  </a:lnTo>
                  <a:lnTo>
                    <a:pt x="17566" y="13599"/>
                  </a:lnTo>
                  <a:cubicBezTo>
                    <a:pt x="17885" y="13349"/>
                    <a:pt x="18018" y="13024"/>
                    <a:pt x="18293" y="12869"/>
                  </a:cubicBezTo>
                  <a:cubicBezTo>
                    <a:pt x="18303" y="12852"/>
                    <a:pt x="18304" y="12845"/>
                    <a:pt x="18300" y="12845"/>
                  </a:cubicBezTo>
                  <a:cubicBezTo>
                    <a:pt x="18282" y="12845"/>
                    <a:pt x="18186" y="12939"/>
                    <a:pt x="18166" y="12939"/>
                  </a:cubicBezTo>
                  <a:cubicBezTo>
                    <a:pt x="18161" y="12939"/>
                    <a:pt x="18161" y="12933"/>
                    <a:pt x="18168" y="12918"/>
                  </a:cubicBezTo>
                  <a:cubicBezTo>
                    <a:pt x="18303" y="12790"/>
                    <a:pt x="18481" y="12698"/>
                    <a:pt x="18523" y="12656"/>
                  </a:cubicBezTo>
                  <a:cubicBezTo>
                    <a:pt x="18718" y="12494"/>
                    <a:pt x="18646" y="12447"/>
                    <a:pt x="18845" y="12271"/>
                  </a:cubicBezTo>
                  <a:lnTo>
                    <a:pt x="18845" y="12271"/>
                  </a:lnTo>
                  <a:cubicBezTo>
                    <a:pt x="18838" y="12273"/>
                    <a:pt x="18831" y="12275"/>
                    <a:pt x="18824" y="12275"/>
                  </a:cubicBezTo>
                  <a:cubicBezTo>
                    <a:pt x="18797" y="12275"/>
                    <a:pt x="18785" y="12248"/>
                    <a:pt x="18889" y="12127"/>
                  </a:cubicBezTo>
                  <a:cubicBezTo>
                    <a:pt x="18959" y="12062"/>
                    <a:pt x="19011" y="12034"/>
                    <a:pt x="19035" y="12034"/>
                  </a:cubicBezTo>
                  <a:cubicBezTo>
                    <a:pt x="19057" y="12034"/>
                    <a:pt x="19055" y="12058"/>
                    <a:pt x="19019" y="12102"/>
                  </a:cubicBezTo>
                  <a:cubicBezTo>
                    <a:pt x="18993" y="12130"/>
                    <a:pt x="18976" y="12142"/>
                    <a:pt x="18970" y="12142"/>
                  </a:cubicBezTo>
                  <a:cubicBezTo>
                    <a:pt x="18969" y="12142"/>
                    <a:pt x="18968" y="12142"/>
                    <a:pt x="18968" y="12141"/>
                  </a:cubicBezTo>
                  <a:cubicBezTo>
                    <a:pt x="18939" y="12177"/>
                    <a:pt x="18902" y="12221"/>
                    <a:pt x="18916" y="12221"/>
                  </a:cubicBezTo>
                  <a:cubicBezTo>
                    <a:pt x="18920" y="12221"/>
                    <a:pt x="18928" y="12217"/>
                    <a:pt x="18943" y="12208"/>
                  </a:cubicBezTo>
                  <a:lnTo>
                    <a:pt x="18950" y="12181"/>
                  </a:lnTo>
                  <a:cubicBezTo>
                    <a:pt x="19013" y="12133"/>
                    <a:pt x="19156" y="11992"/>
                    <a:pt x="19178" y="11992"/>
                  </a:cubicBezTo>
                  <a:cubicBezTo>
                    <a:pt x="19182" y="11992"/>
                    <a:pt x="19183" y="11996"/>
                    <a:pt x="19179" y="12004"/>
                  </a:cubicBezTo>
                  <a:cubicBezTo>
                    <a:pt x="19217" y="11958"/>
                    <a:pt x="19227" y="11940"/>
                    <a:pt x="19220" y="11940"/>
                  </a:cubicBezTo>
                  <a:lnTo>
                    <a:pt x="19220" y="11940"/>
                  </a:lnTo>
                  <a:cubicBezTo>
                    <a:pt x="19211" y="11940"/>
                    <a:pt x="19175" y="11970"/>
                    <a:pt x="19133" y="12006"/>
                  </a:cubicBezTo>
                  <a:lnTo>
                    <a:pt x="19133" y="12006"/>
                  </a:lnTo>
                  <a:cubicBezTo>
                    <a:pt x="19207" y="11942"/>
                    <a:pt x="19279" y="11875"/>
                    <a:pt x="19348" y="11805"/>
                  </a:cubicBezTo>
                  <a:cubicBezTo>
                    <a:pt x="19413" y="11742"/>
                    <a:pt x="19480" y="11666"/>
                    <a:pt x="19571" y="11573"/>
                  </a:cubicBezTo>
                  <a:lnTo>
                    <a:pt x="19571" y="11573"/>
                  </a:lnTo>
                  <a:cubicBezTo>
                    <a:pt x="19551" y="11589"/>
                    <a:pt x="19528" y="11601"/>
                    <a:pt x="19520" y="11601"/>
                  </a:cubicBezTo>
                  <a:cubicBezTo>
                    <a:pt x="19515" y="11601"/>
                    <a:pt x="19516" y="11596"/>
                    <a:pt x="19527" y="11585"/>
                  </a:cubicBezTo>
                  <a:cubicBezTo>
                    <a:pt x="19652" y="11443"/>
                    <a:pt x="19668" y="11402"/>
                    <a:pt x="19673" y="11374"/>
                  </a:cubicBezTo>
                  <a:cubicBezTo>
                    <a:pt x="19675" y="11346"/>
                    <a:pt x="19673" y="11330"/>
                    <a:pt x="19731" y="11219"/>
                  </a:cubicBezTo>
                  <a:cubicBezTo>
                    <a:pt x="19755" y="11182"/>
                    <a:pt x="19767" y="11174"/>
                    <a:pt x="19774" y="11174"/>
                  </a:cubicBezTo>
                  <a:cubicBezTo>
                    <a:pt x="19780" y="11174"/>
                    <a:pt x="19784" y="11179"/>
                    <a:pt x="19787" y="11179"/>
                  </a:cubicBezTo>
                  <a:cubicBezTo>
                    <a:pt x="19795" y="11179"/>
                    <a:pt x="19805" y="11160"/>
                    <a:pt x="19844" y="11045"/>
                  </a:cubicBezTo>
                  <a:cubicBezTo>
                    <a:pt x="19867" y="10996"/>
                    <a:pt x="19880" y="10978"/>
                    <a:pt x="19887" y="10978"/>
                  </a:cubicBezTo>
                  <a:lnTo>
                    <a:pt x="19887" y="10978"/>
                  </a:lnTo>
                  <a:cubicBezTo>
                    <a:pt x="19900" y="10978"/>
                    <a:pt x="19889" y="11048"/>
                    <a:pt x="19881" y="11091"/>
                  </a:cubicBezTo>
                  <a:cubicBezTo>
                    <a:pt x="19946" y="10859"/>
                    <a:pt x="20018" y="10662"/>
                    <a:pt x="20034" y="10521"/>
                  </a:cubicBezTo>
                  <a:lnTo>
                    <a:pt x="20034" y="10586"/>
                  </a:lnTo>
                  <a:lnTo>
                    <a:pt x="20032" y="10651"/>
                  </a:lnTo>
                  <a:cubicBezTo>
                    <a:pt x="20037" y="10574"/>
                    <a:pt x="20039" y="10512"/>
                    <a:pt x="20041" y="10447"/>
                  </a:cubicBezTo>
                  <a:lnTo>
                    <a:pt x="20041" y="10447"/>
                  </a:lnTo>
                  <a:lnTo>
                    <a:pt x="20009" y="10518"/>
                  </a:lnTo>
                  <a:cubicBezTo>
                    <a:pt x="20018" y="10444"/>
                    <a:pt x="20021" y="10382"/>
                    <a:pt x="20032" y="10382"/>
                  </a:cubicBezTo>
                  <a:cubicBezTo>
                    <a:pt x="20026" y="10362"/>
                    <a:pt x="20020" y="10356"/>
                    <a:pt x="20014" y="10356"/>
                  </a:cubicBezTo>
                  <a:cubicBezTo>
                    <a:pt x="20006" y="10356"/>
                    <a:pt x="19998" y="10365"/>
                    <a:pt x="19988" y="10365"/>
                  </a:cubicBezTo>
                  <a:cubicBezTo>
                    <a:pt x="19977" y="10365"/>
                    <a:pt x="19965" y="10352"/>
                    <a:pt x="19951" y="10291"/>
                  </a:cubicBezTo>
                  <a:cubicBezTo>
                    <a:pt x="19953" y="10263"/>
                    <a:pt x="19953" y="10233"/>
                    <a:pt x="19951" y="10203"/>
                  </a:cubicBezTo>
                  <a:lnTo>
                    <a:pt x="19935" y="10106"/>
                  </a:lnTo>
                  <a:cubicBezTo>
                    <a:pt x="19928" y="10041"/>
                    <a:pt x="19914" y="9985"/>
                    <a:pt x="19930" y="9964"/>
                  </a:cubicBezTo>
                  <a:lnTo>
                    <a:pt x="19930" y="9964"/>
                  </a:lnTo>
                  <a:cubicBezTo>
                    <a:pt x="19945" y="10072"/>
                    <a:pt x="19954" y="10098"/>
                    <a:pt x="19961" y="10098"/>
                  </a:cubicBezTo>
                  <a:cubicBezTo>
                    <a:pt x="19968" y="10098"/>
                    <a:pt x="19974" y="10076"/>
                    <a:pt x="19982" y="10076"/>
                  </a:cubicBezTo>
                  <a:cubicBezTo>
                    <a:pt x="19987" y="10076"/>
                    <a:pt x="19993" y="10086"/>
                    <a:pt x="20001" y="10117"/>
                  </a:cubicBezTo>
                  <a:lnTo>
                    <a:pt x="20001" y="10117"/>
                  </a:lnTo>
                  <a:cubicBezTo>
                    <a:pt x="19995" y="10081"/>
                    <a:pt x="19991" y="10040"/>
                    <a:pt x="19983" y="9995"/>
                  </a:cubicBezTo>
                  <a:cubicBezTo>
                    <a:pt x="19984" y="9992"/>
                    <a:pt x="19985" y="9991"/>
                    <a:pt x="19986" y="9991"/>
                  </a:cubicBezTo>
                  <a:cubicBezTo>
                    <a:pt x="19989" y="9991"/>
                    <a:pt x="19996" y="10008"/>
                    <a:pt x="20002" y="10022"/>
                  </a:cubicBezTo>
                  <a:cubicBezTo>
                    <a:pt x="19983" y="9872"/>
                    <a:pt x="19967" y="9839"/>
                    <a:pt x="19939" y="9809"/>
                  </a:cubicBezTo>
                  <a:cubicBezTo>
                    <a:pt x="19909" y="9781"/>
                    <a:pt x="19886" y="9749"/>
                    <a:pt x="19824" y="9610"/>
                  </a:cubicBezTo>
                  <a:lnTo>
                    <a:pt x="19824" y="9610"/>
                  </a:lnTo>
                  <a:cubicBezTo>
                    <a:pt x="19828" y="9613"/>
                    <a:pt x="19831" y="9614"/>
                    <a:pt x="19833" y="9614"/>
                  </a:cubicBezTo>
                  <a:cubicBezTo>
                    <a:pt x="19855" y="9614"/>
                    <a:pt x="19830" y="9521"/>
                    <a:pt x="19805" y="9482"/>
                  </a:cubicBezTo>
                  <a:lnTo>
                    <a:pt x="19805" y="9482"/>
                  </a:lnTo>
                  <a:cubicBezTo>
                    <a:pt x="19827" y="9531"/>
                    <a:pt x="19831" y="9550"/>
                    <a:pt x="19821" y="9550"/>
                  </a:cubicBezTo>
                  <a:cubicBezTo>
                    <a:pt x="19809" y="9550"/>
                    <a:pt x="19773" y="9513"/>
                    <a:pt x="19731" y="9461"/>
                  </a:cubicBezTo>
                  <a:cubicBezTo>
                    <a:pt x="19705" y="9401"/>
                    <a:pt x="19671" y="9345"/>
                    <a:pt x="19626" y="9299"/>
                  </a:cubicBezTo>
                  <a:cubicBezTo>
                    <a:pt x="19596" y="9269"/>
                    <a:pt x="19569" y="9239"/>
                    <a:pt x="19543" y="9204"/>
                  </a:cubicBezTo>
                  <a:lnTo>
                    <a:pt x="19543" y="9204"/>
                  </a:lnTo>
                  <a:lnTo>
                    <a:pt x="19608" y="9306"/>
                  </a:lnTo>
                  <a:cubicBezTo>
                    <a:pt x="19578" y="9287"/>
                    <a:pt x="19552" y="9264"/>
                    <a:pt x="19534" y="9236"/>
                  </a:cubicBezTo>
                  <a:cubicBezTo>
                    <a:pt x="19504" y="9202"/>
                    <a:pt x="19464" y="9165"/>
                    <a:pt x="19418" y="9118"/>
                  </a:cubicBezTo>
                  <a:cubicBezTo>
                    <a:pt x="19418" y="9117"/>
                    <a:pt x="19420" y="9116"/>
                    <a:pt x="19421" y="9116"/>
                  </a:cubicBezTo>
                  <a:cubicBezTo>
                    <a:pt x="19435" y="9116"/>
                    <a:pt x="19481" y="9167"/>
                    <a:pt x="19485" y="9167"/>
                  </a:cubicBezTo>
                  <a:cubicBezTo>
                    <a:pt x="19486" y="9167"/>
                    <a:pt x="19485" y="9164"/>
                    <a:pt x="19480" y="9158"/>
                  </a:cubicBezTo>
                  <a:cubicBezTo>
                    <a:pt x="19355" y="9072"/>
                    <a:pt x="19283" y="8898"/>
                    <a:pt x="19126" y="8773"/>
                  </a:cubicBezTo>
                  <a:cubicBezTo>
                    <a:pt x="19070" y="8699"/>
                    <a:pt x="19149" y="8738"/>
                    <a:pt x="19098" y="8673"/>
                  </a:cubicBezTo>
                  <a:cubicBezTo>
                    <a:pt x="18922" y="8536"/>
                    <a:pt x="18950" y="8483"/>
                    <a:pt x="18769" y="8335"/>
                  </a:cubicBezTo>
                  <a:lnTo>
                    <a:pt x="18769" y="8335"/>
                  </a:lnTo>
                  <a:cubicBezTo>
                    <a:pt x="18781" y="8366"/>
                    <a:pt x="18790" y="8384"/>
                    <a:pt x="18783" y="8384"/>
                  </a:cubicBezTo>
                  <a:cubicBezTo>
                    <a:pt x="18774" y="8384"/>
                    <a:pt x="18744" y="8361"/>
                    <a:pt x="18671" y="8309"/>
                  </a:cubicBezTo>
                  <a:lnTo>
                    <a:pt x="18671" y="8309"/>
                  </a:lnTo>
                  <a:lnTo>
                    <a:pt x="18956" y="8567"/>
                  </a:lnTo>
                  <a:lnTo>
                    <a:pt x="18752" y="8423"/>
                  </a:lnTo>
                  <a:lnTo>
                    <a:pt x="18752" y="8423"/>
                  </a:lnTo>
                  <a:cubicBezTo>
                    <a:pt x="18834" y="8506"/>
                    <a:pt x="18938" y="8583"/>
                    <a:pt x="18984" y="8636"/>
                  </a:cubicBezTo>
                  <a:cubicBezTo>
                    <a:pt x="18934" y="8602"/>
                    <a:pt x="18912" y="8586"/>
                    <a:pt x="18906" y="8586"/>
                  </a:cubicBezTo>
                  <a:lnTo>
                    <a:pt x="18906" y="8586"/>
                  </a:lnTo>
                  <a:cubicBezTo>
                    <a:pt x="18901" y="8586"/>
                    <a:pt x="18909" y="8601"/>
                    <a:pt x="18919" y="8629"/>
                  </a:cubicBezTo>
                  <a:cubicBezTo>
                    <a:pt x="18841" y="8485"/>
                    <a:pt x="18681" y="8425"/>
                    <a:pt x="18572" y="8274"/>
                  </a:cubicBezTo>
                  <a:lnTo>
                    <a:pt x="18630" y="8226"/>
                  </a:lnTo>
                  <a:cubicBezTo>
                    <a:pt x="18458" y="8008"/>
                    <a:pt x="18256" y="7908"/>
                    <a:pt x="18018" y="7642"/>
                  </a:cubicBezTo>
                  <a:lnTo>
                    <a:pt x="18018" y="7642"/>
                  </a:lnTo>
                  <a:lnTo>
                    <a:pt x="18089" y="7732"/>
                  </a:lnTo>
                  <a:cubicBezTo>
                    <a:pt x="18034" y="7718"/>
                    <a:pt x="17932" y="7579"/>
                    <a:pt x="17841" y="7505"/>
                  </a:cubicBezTo>
                  <a:cubicBezTo>
                    <a:pt x="17865" y="7496"/>
                    <a:pt x="17821" y="7438"/>
                    <a:pt x="17797" y="7393"/>
                  </a:cubicBezTo>
                  <a:cubicBezTo>
                    <a:pt x="17797" y="7394"/>
                    <a:pt x="17796" y="7394"/>
                    <a:pt x="17796" y="7394"/>
                  </a:cubicBezTo>
                  <a:cubicBezTo>
                    <a:pt x="17776" y="7394"/>
                    <a:pt x="17621" y="7219"/>
                    <a:pt x="17560" y="7219"/>
                  </a:cubicBezTo>
                  <a:cubicBezTo>
                    <a:pt x="17558" y="7219"/>
                    <a:pt x="17556" y="7219"/>
                    <a:pt x="17554" y="7220"/>
                  </a:cubicBezTo>
                  <a:lnTo>
                    <a:pt x="17466" y="7083"/>
                  </a:lnTo>
                  <a:cubicBezTo>
                    <a:pt x="17271" y="6870"/>
                    <a:pt x="17183" y="6900"/>
                    <a:pt x="16993" y="6698"/>
                  </a:cubicBezTo>
                  <a:lnTo>
                    <a:pt x="16993" y="6698"/>
                  </a:lnTo>
                  <a:cubicBezTo>
                    <a:pt x="17007" y="6705"/>
                    <a:pt x="17016" y="6708"/>
                    <a:pt x="17022" y="6708"/>
                  </a:cubicBezTo>
                  <a:cubicBezTo>
                    <a:pt x="17036" y="6708"/>
                    <a:pt x="17035" y="6694"/>
                    <a:pt x="17047" y="6694"/>
                  </a:cubicBezTo>
                  <a:cubicBezTo>
                    <a:pt x="17058" y="6694"/>
                    <a:pt x="17081" y="6706"/>
                    <a:pt x="17139" y="6754"/>
                  </a:cubicBezTo>
                  <a:cubicBezTo>
                    <a:pt x="17079" y="6694"/>
                    <a:pt x="17028" y="6636"/>
                    <a:pt x="17009" y="6636"/>
                  </a:cubicBezTo>
                  <a:cubicBezTo>
                    <a:pt x="17007" y="6636"/>
                    <a:pt x="17006" y="6637"/>
                    <a:pt x="17005" y="6638"/>
                  </a:cubicBezTo>
                  <a:cubicBezTo>
                    <a:pt x="16977" y="6589"/>
                    <a:pt x="16801" y="6480"/>
                    <a:pt x="16756" y="6404"/>
                  </a:cubicBezTo>
                  <a:cubicBezTo>
                    <a:pt x="16719" y="6383"/>
                    <a:pt x="16694" y="6392"/>
                    <a:pt x="16622" y="6316"/>
                  </a:cubicBezTo>
                  <a:cubicBezTo>
                    <a:pt x="16620" y="6310"/>
                    <a:pt x="16621" y="6308"/>
                    <a:pt x="16623" y="6308"/>
                  </a:cubicBezTo>
                  <a:lnTo>
                    <a:pt x="16623" y="6308"/>
                  </a:lnTo>
                  <a:cubicBezTo>
                    <a:pt x="16606" y="6300"/>
                    <a:pt x="16557" y="6257"/>
                    <a:pt x="16542" y="6257"/>
                  </a:cubicBezTo>
                  <a:lnTo>
                    <a:pt x="16542" y="6257"/>
                  </a:lnTo>
                  <a:cubicBezTo>
                    <a:pt x="16536" y="6257"/>
                    <a:pt x="16536" y="6265"/>
                    <a:pt x="16548" y="6288"/>
                  </a:cubicBezTo>
                  <a:cubicBezTo>
                    <a:pt x="16404" y="6033"/>
                    <a:pt x="15982" y="5729"/>
                    <a:pt x="15852" y="5506"/>
                  </a:cubicBezTo>
                  <a:cubicBezTo>
                    <a:pt x="15704" y="5370"/>
                    <a:pt x="15526" y="5203"/>
                    <a:pt x="15396" y="5073"/>
                  </a:cubicBezTo>
                  <a:lnTo>
                    <a:pt x="15396" y="5073"/>
                  </a:lnTo>
                  <a:cubicBezTo>
                    <a:pt x="15399" y="5074"/>
                    <a:pt x="15401" y="5074"/>
                    <a:pt x="15403" y="5074"/>
                  </a:cubicBezTo>
                  <a:cubicBezTo>
                    <a:pt x="15404" y="5074"/>
                    <a:pt x="15404" y="5074"/>
                    <a:pt x="15405" y="5074"/>
                  </a:cubicBezTo>
                  <a:cubicBezTo>
                    <a:pt x="15409" y="5074"/>
                    <a:pt x="15411" y="5076"/>
                    <a:pt x="15426" y="5092"/>
                  </a:cubicBezTo>
                  <a:cubicBezTo>
                    <a:pt x="15264" y="4897"/>
                    <a:pt x="15266" y="5031"/>
                    <a:pt x="15080" y="4811"/>
                  </a:cubicBezTo>
                  <a:cubicBezTo>
                    <a:pt x="15063" y="4780"/>
                    <a:pt x="15060" y="4768"/>
                    <a:pt x="15066" y="4768"/>
                  </a:cubicBezTo>
                  <a:lnTo>
                    <a:pt x="15066" y="4768"/>
                  </a:lnTo>
                  <a:cubicBezTo>
                    <a:pt x="15082" y="4768"/>
                    <a:pt x="15152" y="4844"/>
                    <a:pt x="15159" y="4844"/>
                  </a:cubicBezTo>
                  <a:cubicBezTo>
                    <a:pt x="15160" y="4844"/>
                    <a:pt x="15158" y="4839"/>
                    <a:pt x="15150" y="4827"/>
                  </a:cubicBezTo>
                  <a:cubicBezTo>
                    <a:pt x="15180" y="4741"/>
                    <a:pt x="14897" y="4588"/>
                    <a:pt x="14793" y="4419"/>
                  </a:cubicBezTo>
                  <a:lnTo>
                    <a:pt x="14793" y="4419"/>
                  </a:lnTo>
                  <a:lnTo>
                    <a:pt x="14830" y="4447"/>
                  </a:lnTo>
                  <a:cubicBezTo>
                    <a:pt x="14744" y="4324"/>
                    <a:pt x="14552" y="4213"/>
                    <a:pt x="14385" y="4039"/>
                  </a:cubicBezTo>
                  <a:lnTo>
                    <a:pt x="14385" y="4039"/>
                  </a:lnTo>
                  <a:cubicBezTo>
                    <a:pt x="14385" y="4039"/>
                    <a:pt x="14386" y="4039"/>
                    <a:pt x="14388" y="4039"/>
                  </a:cubicBezTo>
                  <a:cubicBezTo>
                    <a:pt x="14392" y="4039"/>
                    <a:pt x="14397" y="4038"/>
                    <a:pt x="14394" y="4032"/>
                  </a:cubicBezTo>
                  <a:cubicBezTo>
                    <a:pt x="14248" y="3944"/>
                    <a:pt x="14019" y="3731"/>
                    <a:pt x="13845" y="3575"/>
                  </a:cubicBezTo>
                  <a:lnTo>
                    <a:pt x="13845" y="3575"/>
                  </a:lnTo>
                  <a:cubicBezTo>
                    <a:pt x="13890" y="3592"/>
                    <a:pt x="13912" y="3612"/>
                    <a:pt x="13921" y="3612"/>
                  </a:cubicBezTo>
                  <a:cubicBezTo>
                    <a:pt x="13926" y="3612"/>
                    <a:pt x="13926" y="3604"/>
                    <a:pt x="13924" y="3582"/>
                  </a:cubicBezTo>
                  <a:cubicBezTo>
                    <a:pt x="13904" y="3565"/>
                    <a:pt x="13893" y="3560"/>
                    <a:pt x="13886" y="3560"/>
                  </a:cubicBezTo>
                  <a:cubicBezTo>
                    <a:pt x="13875" y="3560"/>
                    <a:pt x="13871" y="3571"/>
                    <a:pt x="13857" y="3571"/>
                  </a:cubicBezTo>
                  <a:cubicBezTo>
                    <a:pt x="13842" y="3571"/>
                    <a:pt x="13815" y="3558"/>
                    <a:pt x="13754" y="3501"/>
                  </a:cubicBezTo>
                  <a:cubicBezTo>
                    <a:pt x="13717" y="3441"/>
                    <a:pt x="13622" y="3323"/>
                    <a:pt x="13634" y="3286"/>
                  </a:cubicBezTo>
                  <a:lnTo>
                    <a:pt x="13634" y="3286"/>
                  </a:lnTo>
                  <a:lnTo>
                    <a:pt x="13773" y="3422"/>
                  </a:lnTo>
                  <a:cubicBezTo>
                    <a:pt x="13734" y="3320"/>
                    <a:pt x="13592" y="3244"/>
                    <a:pt x="13525" y="3165"/>
                  </a:cubicBezTo>
                  <a:lnTo>
                    <a:pt x="13548" y="3160"/>
                  </a:lnTo>
                  <a:cubicBezTo>
                    <a:pt x="13330" y="2952"/>
                    <a:pt x="13293" y="2984"/>
                    <a:pt x="13066" y="2752"/>
                  </a:cubicBezTo>
                  <a:lnTo>
                    <a:pt x="13066" y="2752"/>
                  </a:lnTo>
                  <a:lnTo>
                    <a:pt x="13080" y="2787"/>
                  </a:lnTo>
                  <a:cubicBezTo>
                    <a:pt x="12920" y="2697"/>
                    <a:pt x="12994" y="2662"/>
                    <a:pt x="12843" y="2562"/>
                  </a:cubicBezTo>
                  <a:lnTo>
                    <a:pt x="12841" y="2490"/>
                  </a:lnTo>
                  <a:cubicBezTo>
                    <a:pt x="12751" y="2416"/>
                    <a:pt x="12516" y="2235"/>
                    <a:pt x="12363" y="2094"/>
                  </a:cubicBezTo>
                  <a:lnTo>
                    <a:pt x="12363" y="2094"/>
                  </a:lnTo>
                  <a:cubicBezTo>
                    <a:pt x="12472" y="2152"/>
                    <a:pt x="12660" y="2312"/>
                    <a:pt x="12781" y="2402"/>
                  </a:cubicBezTo>
                  <a:cubicBezTo>
                    <a:pt x="12700" y="2321"/>
                    <a:pt x="12500" y="2129"/>
                    <a:pt x="12442" y="2103"/>
                  </a:cubicBezTo>
                  <a:lnTo>
                    <a:pt x="12442" y="2103"/>
                  </a:lnTo>
                  <a:cubicBezTo>
                    <a:pt x="12484" y="2131"/>
                    <a:pt x="12521" y="2166"/>
                    <a:pt x="12556" y="2203"/>
                  </a:cubicBezTo>
                  <a:cubicBezTo>
                    <a:pt x="12426" y="2131"/>
                    <a:pt x="12282" y="2011"/>
                    <a:pt x="12118" y="1848"/>
                  </a:cubicBezTo>
                  <a:cubicBezTo>
                    <a:pt x="12166" y="1827"/>
                    <a:pt x="12064" y="1718"/>
                    <a:pt x="11944" y="1591"/>
                  </a:cubicBezTo>
                  <a:cubicBezTo>
                    <a:pt x="11826" y="1463"/>
                    <a:pt x="11663" y="1317"/>
                    <a:pt x="11610" y="1241"/>
                  </a:cubicBezTo>
                  <a:cubicBezTo>
                    <a:pt x="11422" y="1125"/>
                    <a:pt x="11221" y="1030"/>
                    <a:pt x="11012" y="960"/>
                  </a:cubicBezTo>
                  <a:cubicBezTo>
                    <a:pt x="10843" y="906"/>
                    <a:pt x="10667" y="878"/>
                    <a:pt x="10490" y="878"/>
                  </a:cubicBezTo>
                  <a:close/>
                  <a:moveTo>
                    <a:pt x="13066" y="19388"/>
                  </a:moveTo>
                  <a:cubicBezTo>
                    <a:pt x="12911" y="19416"/>
                    <a:pt x="12727" y="19745"/>
                    <a:pt x="12535" y="19893"/>
                  </a:cubicBezTo>
                  <a:lnTo>
                    <a:pt x="12493" y="19907"/>
                  </a:lnTo>
                  <a:cubicBezTo>
                    <a:pt x="12489" y="19928"/>
                    <a:pt x="12482" y="19951"/>
                    <a:pt x="12477" y="19974"/>
                  </a:cubicBezTo>
                  <a:cubicBezTo>
                    <a:pt x="12468" y="20005"/>
                    <a:pt x="12461" y="20037"/>
                    <a:pt x="12461" y="20037"/>
                  </a:cubicBezTo>
                  <a:cubicBezTo>
                    <a:pt x="12672" y="19817"/>
                    <a:pt x="12899" y="19518"/>
                    <a:pt x="13066" y="19388"/>
                  </a:cubicBezTo>
                  <a:close/>
                  <a:moveTo>
                    <a:pt x="12185" y="20183"/>
                  </a:moveTo>
                  <a:lnTo>
                    <a:pt x="12185" y="20183"/>
                  </a:lnTo>
                  <a:cubicBezTo>
                    <a:pt x="12185" y="20183"/>
                    <a:pt x="12152" y="20220"/>
                    <a:pt x="12115" y="20255"/>
                  </a:cubicBezTo>
                  <a:cubicBezTo>
                    <a:pt x="12078" y="20290"/>
                    <a:pt x="12041" y="20327"/>
                    <a:pt x="12041" y="20327"/>
                  </a:cubicBezTo>
                  <a:lnTo>
                    <a:pt x="12030" y="20359"/>
                  </a:lnTo>
                  <a:cubicBezTo>
                    <a:pt x="12030" y="20359"/>
                    <a:pt x="12071" y="20318"/>
                    <a:pt x="12111" y="20274"/>
                  </a:cubicBezTo>
                  <a:cubicBezTo>
                    <a:pt x="12148" y="20227"/>
                    <a:pt x="12185" y="20183"/>
                    <a:pt x="12185" y="20183"/>
                  </a:cubicBezTo>
                  <a:close/>
                  <a:moveTo>
                    <a:pt x="9007" y="20417"/>
                  </a:moveTo>
                  <a:cubicBezTo>
                    <a:pt x="9060" y="20454"/>
                    <a:pt x="9118" y="20487"/>
                    <a:pt x="9178" y="20510"/>
                  </a:cubicBezTo>
                  <a:cubicBezTo>
                    <a:pt x="9120" y="20482"/>
                    <a:pt x="9062" y="20452"/>
                    <a:pt x="9007" y="20417"/>
                  </a:cubicBezTo>
                  <a:close/>
                  <a:moveTo>
                    <a:pt x="10562" y="1"/>
                  </a:moveTo>
                  <a:lnTo>
                    <a:pt x="10648" y="17"/>
                  </a:lnTo>
                  <a:cubicBezTo>
                    <a:pt x="10598" y="55"/>
                    <a:pt x="10544" y="64"/>
                    <a:pt x="10480" y="64"/>
                  </a:cubicBezTo>
                  <a:cubicBezTo>
                    <a:pt x="10428" y="64"/>
                    <a:pt x="10370" y="58"/>
                    <a:pt x="10302" y="58"/>
                  </a:cubicBezTo>
                  <a:cubicBezTo>
                    <a:pt x="10251" y="58"/>
                    <a:pt x="10195" y="61"/>
                    <a:pt x="10131" y="73"/>
                  </a:cubicBezTo>
                  <a:lnTo>
                    <a:pt x="10138" y="61"/>
                  </a:lnTo>
                  <a:lnTo>
                    <a:pt x="10138" y="61"/>
                  </a:lnTo>
                  <a:cubicBezTo>
                    <a:pt x="9839" y="70"/>
                    <a:pt x="9779" y="110"/>
                    <a:pt x="9721" y="131"/>
                  </a:cubicBezTo>
                  <a:cubicBezTo>
                    <a:pt x="9663" y="158"/>
                    <a:pt x="9605" y="170"/>
                    <a:pt x="9320" y="253"/>
                  </a:cubicBezTo>
                  <a:lnTo>
                    <a:pt x="9373" y="295"/>
                  </a:lnTo>
                  <a:cubicBezTo>
                    <a:pt x="9375" y="365"/>
                    <a:pt x="9255" y="399"/>
                    <a:pt x="9102" y="457"/>
                  </a:cubicBezTo>
                  <a:cubicBezTo>
                    <a:pt x="8946" y="515"/>
                    <a:pt x="8763" y="603"/>
                    <a:pt x="8647" y="740"/>
                  </a:cubicBezTo>
                  <a:lnTo>
                    <a:pt x="8763" y="685"/>
                  </a:lnTo>
                  <a:lnTo>
                    <a:pt x="8763" y="685"/>
                  </a:lnTo>
                  <a:cubicBezTo>
                    <a:pt x="8650" y="835"/>
                    <a:pt x="8281" y="907"/>
                    <a:pt x="8142" y="1018"/>
                  </a:cubicBezTo>
                  <a:cubicBezTo>
                    <a:pt x="8138" y="1020"/>
                    <a:pt x="8136" y="1021"/>
                    <a:pt x="8134" y="1021"/>
                  </a:cubicBezTo>
                  <a:cubicBezTo>
                    <a:pt x="8121" y="1021"/>
                    <a:pt x="8176" y="958"/>
                    <a:pt x="8205" y="919"/>
                  </a:cubicBezTo>
                  <a:lnTo>
                    <a:pt x="8205" y="919"/>
                  </a:lnTo>
                  <a:cubicBezTo>
                    <a:pt x="7824" y="1190"/>
                    <a:pt x="8218" y="1016"/>
                    <a:pt x="7989" y="1271"/>
                  </a:cubicBezTo>
                  <a:cubicBezTo>
                    <a:pt x="7985" y="1272"/>
                    <a:pt x="7981" y="1272"/>
                    <a:pt x="7978" y="1272"/>
                  </a:cubicBezTo>
                  <a:cubicBezTo>
                    <a:pt x="7940" y="1272"/>
                    <a:pt x="7943" y="1223"/>
                    <a:pt x="7911" y="1223"/>
                  </a:cubicBezTo>
                  <a:cubicBezTo>
                    <a:pt x="7892" y="1223"/>
                    <a:pt x="7861" y="1241"/>
                    <a:pt x="7801" y="1297"/>
                  </a:cubicBezTo>
                  <a:cubicBezTo>
                    <a:pt x="7695" y="1352"/>
                    <a:pt x="7423" y="1867"/>
                    <a:pt x="7143" y="2031"/>
                  </a:cubicBezTo>
                  <a:cubicBezTo>
                    <a:pt x="7173" y="2021"/>
                    <a:pt x="7203" y="2011"/>
                    <a:pt x="7221" y="2011"/>
                  </a:cubicBezTo>
                  <a:cubicBezTo>
                    <a:pt x="7247" y="2011"/>
                    <a:pt x="7249" y="2033"/>
                    <a:pt x="7191" y="2110"/>
                  </a:cubicBezTo>
                  <a:cubicBezTo>
                    <a:pt x="7029" y="2291"/>
                    <a:pt x="6637" y="2490"/>
                    <a:pt x="6554" y="2720"/>
                  </a:cubicBezTo>
                  <a:cubicBezTo>
                    <a:pt x="6536" y="2731"/>
                    <a:pt x="6523" y="2735"/>
                    <a:pt x="6515" y="2735"/>
                  </a:cubicBezTo>
                  <a:cubicBezTo>
                    <a:pt x="6513" y="2735"/>
                    <a:pt x="6510" y="2735"/>
                    <a:pt x="6509" y="2734"/>
                  </a:cubicBezTo>
                  <a:lnTo>
                    <a:pt x="6509" y="2734"/>
                  </a:lnTo>
                  <a:cubicBezTo>
                    <a:pt x="6507" y="2735"/>
                    <a:pt x="6506" y="2737"/>
                    <a:pt x="6505" y="2739"/>
                  </a:cubicBezTo>
                  <a:cubicBezTo>
                    <a:pt x="6504" y="2737"/>
                    <a:pt x="6503" y="2736"/>
                    <a:pt x="6503" y="2735"/>
                  </a:cubicBezTo>
                  <a:lnTo>
                    <a:pt x="6503" y="2735"/>
                  </a:lnTo>
                  <a:cubicBezTo>
                    <a:pt x="6388" y="2886"/>
                    <a:pt x="6106" y="3194"/>
                    <a:pt x="6067" y="3311"/>
                  </a:cubicBezTo>
                  <a:cubicBezTo>
                    <a:pt x="6063" y="3311"/>
                    <a:pt x="6060" y="3311"/>
                    <a:pt x="6056" y="3311"/>
                  </a:cubicBezTo>
                  <a:cubicBezTo>
                    <a:pt x="5804" y="3311"/>
                    <a:pt x="5382" y="4079"/>
                    <a:pt x="5219" y="4079"/>
                  </a:cubicBezTo>
                  <a:cubicBezTo>
                    <a:pt x="5207" y="4079"/>
                    <a:pt x="5196" y="4074"/>
                    <a:pt x="5186" y="4065"/>
                  </a:cubicBezTo>
                  <a:lnTo>
                    <a:pt x="4785" y="4479"/>
                  </a:lnTo>
                  <a:lnTo>
                    <a:pt x="4783" y="4454"/>
                  </a:lnTo>
                  <a:cubicBezTo>
                    <a:pt x="4514" y="4707"/>
                    <a:pt x="4454" y="4830"/>
                    <a:pt x="4396" y="4952"/>
                  </a:cubicBezTo>
                  <a:cubicBezTo>
                    <a:pt x="4374" y="4968"/>
                    <a:pt x="4363" y="4974"/>
                    <a:pt x="4357" y="4974"/>
                  </a:cubicBezTo>
                  <a:cubicBezTo>
                    <a:pt x="4343" y="4974"/>
                    <a:pt x="4358" y="4944"/>
                    <a:pt x="4356" y="4936"/>
                  </a:cubicBezTo>
                  <a:lnTo>
                    <a:pt x="4356" y="4936"/>
                  </a:lnTo>
                  <a:cubicBezTo>
                    <a:pt x="3948" y="5289"/>
                    <a:pt x="3916" y="5333"/>
                    <a:pt x="3665" y="5717"/>
                  </a:cubicBezTo>
                  <a:lnTo>
                    <a:pt x="3589" y="5708"/>
                  </a:lnTo>
                  <a:cubicBezTo>
                    <a:pt x="3529" y="5819"/>
                    <a:pt x="2972" y="6188"/>
                    <a:pt x="2650" y="6610"/>
                  </a:cubicBezTo>
                  <a:cubicBezTo>
                    <a:pt x="2650" y="6603"/>
                    <a:pt x="2648" y="6587"/>
                    <a:pt x="2671" y="6550"/>
                  </a:cubicBezTo>
                  <a:lnTo>
                    <a:pt x="2671" y="6550"/>
                  </a:lnTo>
                  <a:cubicBezTo>
                    <a:pt x="2305" y="7020"/>
                    <a:pt x="1547" y="7431"/>
                    <a:pt x="1554" y="7744"/>
                  </a:cubicBezTo>
                  <a:lnTo>
                    <a:pt x="1317" y="8061"/>
                  </a:lnTo>
                  <a:cubicBezTo>
                    <a:pt x="1421" y="7965"/>
                    <a:pt x="1468" y="7932"/>
                    <a:pt x="1485" y="7932"/>
                  </a:cubicBezTo>
                  <a:cubicBezTo>
                    <a:pt x="1523" y="7932"/>
                    <a:pt x="1426" y="8084"/>
                    <a:pt x="1465" y="8084"/>
                  </a:cubicBezTo>
                  <a:cubicBezTo>
                    <a:pt x="1473" y="8084"/>
                    <a:pt x="1486" y="8078"/>
                    <a:pt x="1507" y="8063"/>
                  </a:cubicBezTo>
                  <a:lnTo>
                    <a:pt x="1507" y="8063"/>
                  </a:lnTo>
                  <a:cubicBezTo>
                    <a:pt x="1416" y="8165"/>
                    <a:pt x="1256" y="8276"/>
                    <a:pt x="1217" y="8276"/>
                  </a:cubicBezTo>
                  <a:cubicBezTo>
                    <a:pt x="1200" y="8276"/>
                    <a:pt x="1208" y="8253"/>
                    <a:pt x="1259" y="8196"/>
                  </a:cubicBezTo>
                  <a:lnTo>
                    <a:pt x="1294" y="8177"/>
                  </a:lnTo>
                  <a:cubicBezTo>
                    <a:pt x="1292" y="8161"/>
                    <a:pt x="1284" y="8153"/>
                    <a:pt x="1272" y="8153"/>
                  </a:cubicBezTo>
                  <a:cubicBezTo>
                    <a:pt x="1230" y="8153"/>
                    <a:pt x="1138" y="8235"/>
                    <a:pt x="1044" y="8323"/>
                  </a:cubicBezTo>
                  <a:cubicBezTo>
                    <a:pt x="935" y="8419"/>
                    <a:pt x="821" y="8551"/>
                    <a:pt x="781" y="8551"/>
                  </a:cubicBezTo>
                  <a:cubicBezTo>
                    <a:pt x="776" y="8551"/>
                    <a:pt x="773" y="8549"/>
                    <a:pt x="770" y="8546"/>
                  </a:cubicBezTo>
                  <a:cubicBezTo>
                    <a:pt x="596" y="8747"/>
                    <a:pt x="450" y="8972"/>
                    <a:pt x="336" y="9213"/>
                  </a:cubicBezTo>
                  <a:cubicBezTo>
                    <a:pt x="276" y="9332"/>
                    <a:pt x="237" y="9459"/>
                    <a:pt x="188" y="9582"/>
                  </a:cubicBezTo>
                  <a:cubicBezTo>
                    <a:pt x="153" y="9709"/>
                    <a:pt x="114" y="9835"/>
                    <a:pt x="95" y="9964"/>
                  </a:cubicBezTo>
                  <a:cubicBezTo>
                    <a:pt x="0" y="10481"/>
                    <a:pt x="54" y="11012"/>
                    <a:pt x="251" y="11499"/>
                  </a:cubicBezTo>
                  <a:cubicBezTo>
                    <a:pt x="255" y="11474"/>
                    <a:pt x="262" y="11450"/>
                    <a:pt x="272" y="11427"/>
                  </a:cubicBezTo>
                  <a:cubicBezTo>
                    <a:pt x="282" y="11396"/>
                    <a:pt x="292" y="11364"/>
                    <a:pt x="294" y="11357"/>
                  </a:cubicBezTo>
                  <a:lnTo>
                    <a:pt x="294" y="11357"/>
                  </a:lnTo>
                  <a:cubicBezTo>
                    <a:pt x="294" y="11380"/>
                    <a:pt x="429" y="11675"/>
                    <a:pt x="429" y="11675"/>
                  </a:cubicBezTo>
                  <a:cubicBezTo>
                    <a:pt x="440" y="11720"/>
                    <a:pt x="443" y="11754"/>
                    <a:pt x="424" y="11754"/>
                  </a:cubicBezTo>
                  <a:cubicBezTo>
                    <a:pt x="424" y="11754"/>
                    <a:pt x="423" y="11754"/>
                    <a:pt x="422" y="11754"/>
                  </a:cubicBezTo>
                  <a:cubicBezTo>
                    <a:pt x="401" y="11749"/>
                    <a:pt x="364" y="11708"/>
                    <a:pt x="313" y="11592"/>
                  </a:cubicBezTo>
                  <a:lnTo>
                    <a:pt x="313" y="11592"/>
                  </a:lnTo>
                  <a:cubicBezTo>
                    <a:pt x="318" y="11634"/>
                    <a:pt x="332" y="11673"/>
                    <a:pt x="353" y="11710"/>
                  </a:cubicBezTo>
                  <a:cubicBezTo>
                    <a:pt x="378" y="11749"/>
                    <a:pt x="406" y="11789"/>
                    <a:pt x="438" y="11821"/>
                  </a:cubicBezTo>
                  <a:cubicBezTo>
                    <a:pt x="502" y="11889"/>
                    <a:pt x="561" y="11935"/>
                    <a:pt x="574" y="11935"/>
                  </a:cubicBezTo>
                  <a:cubicBezTo>
                    <a:pt x="575" y="11935"/>
                    <a:pt x="575" y="11935"/>
                    <a:pt x="575" y="11935"/>
                  </a:cubicBezTo>
                  <a:cubicBezTo>
                    <a:pt x="657" y="12064"/>
                    <a:pt x="673" y="12107"/>
                    <a:pt x="655" y="12107"/>
                  </a:cubicBezTo>
                  <a:cubicBezTo>
                    <a:pt x="643" y="12107"/>
                    <a:pt x="618" y="12089"/>
                    <a:pt x="587" y="12065"/>
                  </a:cubicBezTo>
                  <a:cubicBezTo>
                    <a:pt x="525" y="12016"/>
                    <a:pt x="460" y="11939"/>
                    <a:pt x="452" y="11939"/>
                  </a:cubicBezTo>
                  <a:lnTo>
                    <a:pt x="452" y="11939"/>
                  </a:lnTo>
                  <a:cubicBezTo>
                    <a:pt x="450" y="11939"/>
                    <a:pt x="453" y="11945"/>
                    <a:pt x="462" y="11960"/>
                  </a:cubicBezTo>
                  <a:lnTo>
                    <a:pt x="480" y="11988"/>
                  </a:lnTo>
                  <a:cubicBezTo>
                    <a:pt x="492" y="12004"/>
                    <a:pt x="510" y="12028"/>
                    <a:pt x="527" y="12048"/>
                  </a:cubicBezTo>
                  <a:lnTo>
                    <a:pt x="594" y="12137"/>
                  </a:lnTo>
                  <a:lnTo>
                    <a:pt x="573" y="12090"/>
                  </a:lnTo>
                  <a:lnTo>
                    <a:pt x="573" y="12090"/>
                  </a:lnTo>
                  <a:cubicBezTo>
                    <a:pt x="624" y="12134"/>
                    <a:pt x="677" y="12174"/>
                    <a:pt x="733" y="12211"/>
                  </a:cubicBezTo>
                  <a:cubicBezTo>
                    <a:pt x="763" y="12232"/>
                    <a:pt x="791" y="12255"/>
                    <a:pt x="816" y="12278"/>
                  </a:cubicBezTo>
                  <a:cubicBezTo>
                    <a:pt x="830" y="12292"/>
                    <a:pt x="846" y="12308"/>
                    <a:pt x="867" y="12329"/>
                  </a:cubicBezTo>
                  <a:cubicBezTo>
                    <a:pt x="888" y="12352"/>
                    <a:pt x="911" y="12375"/>
                    <a:pt x="939" y="12405"/>
                  </a:cubicBezTo>
                  <a:cubicBezTo>
                    <a:pt x="1050" y="12542"/>
                    <a:pt x="962" y="12507"/>
                    <a:pt x="1009" y="12561"/>
                  </a:cubicBezTo>
                  <a:cubicBezTo>
                    <a:pt x="1004" y="12563"/>
                    <a:pt x="1018" y="12584"/>
                    <a:pt x="1083" y="12637"/>
                  </a:cubicBezTo>
                  <a:lnTo>
                    <a:pt x="1366" y="12932"/>
                  </a:lnTo>
                  <a:lnTo>
                    <a:pt x="1301" y="12765"/>
                  </a:lnTo>
                  <a:lnTo>
                    <a:pt x="1301" y="12765"/>
                  </a:lnTo>
                  <a:cubicBezTo>
                    <a:pt x="1405" y="12835"/>
                    <a:pt x="1492" y="12935"/>
                    <a:pt x="1514" y="12935"/>
                  </a:cubicBezTo>
                  <a:cubicBezTo>
                    <a:pt x="1525" y="12935"/>
                    <a:pt x="1521" y="12913"/>
                    <a:pt x="1499" y="12856"/>
                  </a:cubicBezTo>
                  <a:lnTo>
                    <a:pt x="1499" y="12856"/>
                  </a:lnTo>
                  <a:cubicBezTo>
                    <a:pt x="1619" y="13149"/>
                    <a:pt x="2544" y="13962"/>
                    <a:pt x="2636" y="14109"/>
                  </a:cubicBezTo>
                  <a:cubicBezTo>
                    <a:pt x="2854" y="14251"/>
                    <a:pt x="3030" y="14429"/>
                    <a:pt x="3246" y="14654"/>
                  </a:cubicBezTo>
                  <a:cubicBezTo>
                    <a:pt x="3222" y="14619"/>
                    <a:pt x="3218" y="14576"/>
                    <a:pt x="3250" y="14576"/>
                  </a:cubicBezTo>
                  <a:cubicBezTo>
                    <a:pt x="3276" y="14576"/>
                    <a:pt x="3326" y="14606"/>
                    <a:pt x="3408" y="14696"/>
                  </a:cubicBezTo>
                  <a:cubicBezTo>
                    <a:pt x="3228" y="14743"/>
                    <a:pt x="3678" y="15075"/>
                    <a:pt x="3765" y="15313"/>
                  </a:cubicBezTo>
                  <a:lnTo>
                    <a:pt x="3765" y="15313"/>
                  </a:lnTo>
                  <a:cubicBezTo>
                    <a:pt x="3764" y="15304"/>
                    <a:pt x="3766" y="15299"/>
                    <a:pt x="3772" y="15299"/>
                  </a:cubicBezTo>
                  <a:cubicBezTo>
                    <a:pt x="3822" y="15299"/>
                    <a:pt x="4137" y="15635"/>
                    <a:pt x="4200" y="15635"/>
                  </a:cubicBezTo>
                  <a:cubicBezTo>
                    <a:pt x="4215" y="15635"/>
                    <a:pt x="4215" y="15614"/>
                    <a:pt x="4192" y="15563"/>
                  </a:cubicBezTo>
                  <a:lnTo>
                    <a:pt x="4192" y="15563"/>
                  </a:lnTo>
                  <a:cubicBezTo>
                    <a:pt x="4340" y="15732"/>
                    <a:pt x="4157" y="15619"/>
                    <a:pt x="4250" y="15765"/>
                  </a:cubicBezTo>
                  <a:cubicBezTo>
                    <a:pt x="4672" y="16096"/>
                    <a:pt x="5049" y="16625"/>
                    <a:pt x="5529" y="17074"/>
                  </a:cubicBezTo>
                  <a:cubicBezTo>
                    <a:pt x="5546" y="17069"/>
                    <a:pt x="5522" y="17014"/>
                    <a:pt x="5556" y="17014"/>
                  </a:cubicBezTo>
                  <a:cubicBezTo>
                    <a:pt x="5568" y="17014"/>
                    <a:pt x="5589" y="17021"/>
                    <a:pt x="5622" y="17042"/>
                  </a:cubicBezTo>
                  <a:lnTo>
                    <a:pt x="5789" y="17366"/>
                  </a:lnTo>
                  <a:cubicBezTo>
                    <a:pt x="5891" y="17450"/>
                    <a:pt x="5965" y="17360"/>
                    <a:pt x="6079" y="17582"/>
                  </a:cubicBezTo>
                  <a:cubicBezTo>
                    <a:pt x="6072" y="17558"/>
                    <a:pt x="6063" y="17523"/>
                    <a:pt x="6080" y="17523"/>
                  </a:cubicBezTo>
                  <a:cubicBezTo>
                    <a:pt x="6087" y="17523"/>
                    <a:pt x="6100" y="17530"/>
                    <a:pt x="6120" y="17547"/>
                  </a:cubicBezTo>
                  <a:cubicBezTo>
                    <a:pt x="6538" y="18041"/>
                    <a:pt x="7020" y="18491"/>
                    <a:pt x="7493" y="18952"/>
                  </a:cubicBezTo>
                  <a:cubicBezTo>
                    <a:pt x="7732" y="19182"/>
                    <a:pt x="7968" y="19413"/>
                    <a:pt x="8193" y="19657"/>
                  </a:cubicBezTo>
                  <a:cubicBezTo>
                    <a:pt x="8307" y="19777"/>
                    <a:pt x="8411" y="19898"/>
                    <a:pt x="8524" y="20030"/>
                  </a:cubicBezTo>
                  <a:cubicBezTo>
                    <a:pt x="8645" y="20165"/>
                    <a:pt x="8775" y="20294"/>
                    <a:pt x="8912" y="20413"/>
                  </a:cubicBezTo>
                  <a:cubicBezTo>
                    <a:pt x="8855" y="20351"/>
                    <a:pt x="8840" y="20328"/>
                    <a:pt x="8851" y="20328"/>
                  </a:cubicBezTo>
                  <a:cubicBezTo>
                    <a:pt x="8867" y="20328"/>
                    <a:pt x="8935" y="20373"/>
                    <a:pt x="9009" y="20417"/>
                  </a:cubicBezTo>
                  <a:cubicBezTo>
                    <a:pt x="8932" y="20357"/>
                    <a:pt x="9039" y="20371"/>
                    <a:pt x="9039" y="20336"/>
                  </a:cubicBezTo>
                  <a:cubicBezTo>
                    <a:pt x="9113" y="20401"/>
                    <a:pt x="9192" y="20459"/>
                    <a:pt x="9276" y="20515"/>
                  </a:cubicBezTo>
                  <a:cubicBezTo>
                    <a:pt x="9398" y="20598"/>
                    <a:pt x="9533" y="20668"/>
                    <a:pt x="9533" y="20668"/>
                  </a:cubicBezTo>
                  <a:cubicBezTo>
                    <a:pt x="9544" y="20664"/>
                    <a:pt x="9558" y="20662"/>
                    <a:pt x="9574" y="20662"/>
                  </a:cubicBezTo>
                  <a:cubicBezTo>
                    <a:pt x="9650" y="20662"/>
                    <a:pt x="9774" y="20699"/>
                    <a:pt x="9897" y="20726"/>
                  </a:cubicBezTo>
                  <a:cubicBezTo>
                    <a:pt x="9984" y="20746"/>
                    <a:pt x="10071" y="20759"/>
                    <a:pt x="10134" y="20759"/>
                  </a:cubicBezTo>
                  <a:cubicBezTo>
                    <a:pt x="10179" y="20759"/>
                    <a:pt x="10213" y="20753"/>
                    <a:pt x="10226" y="20737"/>
                  </a:cubicBezTo>
                  <a:lnTo>
                    <a:pt x="10133" y="20735"/>
                  </a:lnTo>
                  <a:cubicBezTo>
                    <a:pt x="10087" y="20733"/>
                    <a:pt x="10041" y="20728"/>
                    <a:pt x="10041" y="20728"/>
                  </a:cubicBezTo>
                  <a:cubicBezTo>
                    <a:pt x="10170" y="20700"/>
                    <a:pt x="10092" y="20638"/>
                    <a:pt x="9997" y="20563"/>
                  </a:cubicBezTo>
                  <a:cubicBezTo>
                    <a:pt x="9901" y="20489"/>
                    <a:pt x="9797" y="20399"/>
                    <a:pt x="9830" y="20343"/>
                  </a:cubicBezTo>
                  <a:lnTo>
                    <a:pt x="9830" y="20343"/>
                  </a:lnTo>
                  <a:cubicBezTo>
                    <a:pt x="9818" y="20345"/>
                    <a:pt x="9806" y="20346"/>
                    <a:pt x="9794" y="20346"/>
                  </a:cubicBezTo>
                  <a:cubicBezTo>
                    <a:pt x="9672" y="20346"/>
                    <a:pt x="9543" y="20261"/>
                    <a:pt x="9410" y="20160"/>
                  </a:cubicBezTo>
                  <a:cubicBezTo>
                    <a:pt x="9266" y="20049"/>
                    <a:pt x="9123" y="19926"/>
                    <a:pt x="8923" y="19856"/>
                  </a:cubicBezTo>
                  <a:cubicBezTo>
                    <a:pt x="8908" y="19832"/>
                    <a:pt x="8910" y="19825"/>
                    <a:pt x="8920" y="19825"/>
                  </a:cubicBezTo>
                  <a:cubicBezTo>
                    <a:pt x="8934" y="19825"/>
                    <a:pt x="8963" y="19839"/>
                    <a:pt x="8979" y="19839"/>
                  </a:cubicBezTo>
                  <a:cubicBezTo>
                    <a:pt x="8987" y="19839"/>
                    <a:pt x="8992" y="19834"/>
                    <a:pt x="8988" y="19821"/>
                  </a:cubicBezTo>
                  <a:cubicBezTo>
                    <a:pt x="8879" y="19798"/>
                    <a:pt x="8786" y="19726"/>
                    <a:pt x="8629" y="19536"/>
                  </a:cubicBezTo>
                  <a:lnTo>
                    <a:pt x="8629" y="19536"/>
                  </a:lnTo>
                  <a:lnTo>
                    <a:pt x="8659" y="19546"/>
                  </a:lnTo>
                  <a:cubicBezTo>
                    <a:pt x="8172" y="19077"/>
                    <a:pt x="8003" y="18836"/>
                    <a:pt x="7491" y="18275"/>
                  </a:cubicBezTo>
                  <a:lnTo>
                    <a:pt x="7488" y="18356"/>
                  </a:lnTo>
                  <a:cubicBezTo>
                    <a:pt x="7423" y="18289"/>
                    <a:pt x="7370" y="18215"/>
                    <a:pt x="7324" y="18134"/>
                  </a:cubicBezTo>
                  <a:cubicBezTo>
                    <a:pt x="7308" y="18128"/>
                    <a:pt x="7296" y="18126"/>
                    <a:pt x="7289" y="18126"/>
                  </a:cubicBezTo>
                  <a:cubicBezTo>
                    <a:pt x="7211" y="18126"/>
                    <a:pt x="7577" y="18416"/>
                    <a:pt x="7480" y="18416"/>
                  </a:cubicBezTo>
                  <a:cubicBezTo>
                    <a:pt x="7473" y="18416"/>
                    <a:pt x="7464" y="18415"/>
                    <a:pt x="7453" y="18412"/>
                  </a:cubicBezTo>
                  <a:cubicBezTo>
                    <a:pt x="7384" y="18173"/>
                    <a:pt x="6640" y="17598"/>
                    <a:pt x="6633" y="17397"/>
                  </a:cubicBezTo>
                  <a:cubicBezTo>
                    <a:pt x="6586" y="17349"/>
                    <a:pt x="6564" y="17334"/>
                    <a:pt x="6554" y="17334"/>
                  </a:cubicBezTo>
                  <a:cubicBezTo>
                    <a:pt x="6537" y="17334"/>
                    <a:pt x="6557" y="17381"/>
                    <a:pt x="6538" y="17381"/>
                  </a:cubicBezTo>
                  <a:cubicBezTo>
                    <a:pt x="6528" y="17381"/>
                    <a:pt x="6506" y="17367"/>
                    <a:pt x="6459" y="17320"/>
                  </a:cubicBezTo>
                  <a:lnTo>
                    <a:pt x="6438" y="17246"/>
                  </a:lnTo>
                  <a:lnTo>
                    <a:pt x="6359" y="17234"/>
                  </a:lnTo>
                  <a:cubicBezTo>
                    <a:pt x="6250" y="17114"/>
                    <a:pt x="6225" y="17021"/>
                    <a:pt x="6241" y="16996"/>
                  </a:cubicBezTo>
                  <a:lnTo>
                    <a:pt x="6241" y="16996"/>
                  </a:lnTo>
                  <a:cubicBezTo>
                    <a:pt x="6278" y="17030"/>
                    <a:pt x="6320" y="17065"/>
                    <a:pt x="6359" y="17098"/>
                  </a:cubicBezTo>
                  <a:cubicBezTo>
                    <a:pt x="6250" y="16929"/>
                    <a:pt x="5972" y="16719"/>
                    <a:pt x="5896" y="16638"/>
                  </a:cubicBezTo>
                  <a:lnTo>
                    <a:pt x="5896" y="16638"/>
                  </a:lnTo>
                  <a:lnTo>
                    <a:pt x="6037" y="16808"/>
                  </a:lnTo>
                  <a:cubicBezTo>
                    <a:pt x="5527" y="16346"/>
                    <a:pt x="4971" y="15721"/>
                    <a:pt x="4449" y="15306"/>
                  </a:cubicBezTo>
                  <a:lnTo>
                    <a:pt x="4449" y="15306"/>
                  </a:lnTo>
                  <a:lnTo>
                    <a:pt x="4465" y="15361"/>
                  </a:lnTo>
                  <a:cubicBezTo>
                    <a:pt x="4071" y="15041"/>
                    <a:pt x="4201" y="15055"/>
                    <a:pt x="3791" y="14677"/>
                  </a:cubicBezTo>
                  <a:lnTo>
                    <a:pt x="3791" y="14677"/>
                  </a:lnTo>
                  <a:lnTo>
                    <a:pt x="3809" y="14687"/>
                  </a:lnTo>
                  <a:cubicBezTo>
                    <a:pt x="3693" y="14615"/>
                    <a:pt x="3587" y="14524"/>
                    <a:pt x="3492" y="14425"/>
                  </a:cubicBezTo>
                  <a:lnTo>
                    <a:pt x="3492" y="14425"/>
                  </a:lnTo>
                  <a:cubicBezTo>
                    <a:pt x="3505" y="14433"/>
                    <a:pt x="3514" y="14436"/>
                    <a:pt x="3519" y="14436"/>
                  </a:cubicBezTo>
                  <a:cubicBezTo>
                    <a:pt x="3554" y="14436"/>
                    <a:pt x="3425" y="14275"/>
                    <a:pt x="3461" y="14275"/>
                  </a:cubicBezTo>
                  <a:cubicBezTo>
                    <a:pt x="3469" y="14275"/>
                    <a:pt x="3482" y="14282"/>
                    <a:pt x="3505" y="14297"/>
                  </a:cubicBezTo>
                  <a:cubicBezTo>
                    <a:pt x="3079" y="13949"/>
                    <a:pt x="3283" y="14137"/>
                    <a:pt x="2954" y="13954"/>
                  </a:cubicBezTo>
                  <a:lnTo>
                    <a:pt x="2928" y="13861"/>
                  </a:lnTo>
                  <a:cubicBezTo>
                    <a:pt x="2810" y="13803"/>
                    <a:pt x="2787" y="13813"/>
                    <a:pt x="2583" y="13625"/>
                  </a:cubicBezTo>
                  <a:lnTo>
                    <a:pt x="2583" y="13625"/>
                  </a:lnTo>
                  <a:cubicBezTo>
                    <a:pt x="2618" y="13649"/>
                    <a:pt x="2637" y="13659"/>
                    <a:pt x="2647" y="13659"/>
                  </a:cubicBezTo>
                  <a:cubicBezTo>
                    <a:pt x="2679" y="13659"/>
                    <a:pt x="2605" y="13554"/>
                    <a:pt x="2645" y="13554"/>
                  </a:cubicBezTo>
                  <a:cubicBezTo>
                    <a:pt x="2657" y="13554"/>
                    <a:pt x="2682" y="13565"/>
                    <a:pt x="2724" y="13592"/>
                  </a:cubicBezTo>
                  <a:cubicBezTo>
                    <a:pt x="2386" y="13108"/>
                    <a:pt x="2043" y="13055"/>
                    <a:pt x="1957" y="12760"/>
                  </a:cubicBezTo>
                  <a:cubicBezTo>
                    <a:pt x="1932" y="12751"/>
                    <a:pt x="1914" y="12747"/>
                    <a:pt x="1901" y="12747"/>
                  </a:cubicBezTo>
                  <a:cubicBezTo>
                    <a:pt x="1789" y="12747"/>
                    <a:pt x="2174" y="13090"/>
                    <a:pt x="2155" y="13090"/>
                  </a:cubicBezTo>
                  <a:cubicBezTo>
                    <a:pt x="2153" y="13090"/>
                    <a:pt x="2148" y="13087"/>
                    <a:pt x="2138" y="13080"/>
                  </a:cubicBezTo>
                  <a:lnTo>
                    <a:pt x="2138" y="13080"/>
                  </a:lnTo>
                  <a:cubicBezTo>
                    <a:pt x="2150" y="13105"/>
                    <a:pt x="2147" y="13115"/>
                    <a:pt x="2134" y="13115"/>
                  </a:cubicBezTo>
                  <a:cubicBezTo>
                    <a:pt x="2086" y="13115"/>
                    <a:pt x="1890" y="12963"/>
                    <a:pt x="1795" y="12853"/>
                  </a:cubicBezTo>
                  <a:cubicBezTo>
                    <a:pt x="1665" y="12721"/>
                    <a:pt x="1688" y="12516"/>
                    <a:pt x="1357" y="12188"/>
                  </a:cubicBezTo>
                  <a:lnTo>
                    <a:pt x="1357" y="12188"/>
                  </a:lnTo>
                  <a:cubicBezTo>
                    <a:pt x="1387" y="12217"/>
                    <a:pt x="1397" y="12214"/>
                    <a:pt x="1428" y="12248"/>
                  </a:cubicBezTo>
                  <a:cubicBezTo>
                    <a:pt x="1380" y="12174"/>
                    <a:pt x="1310" y="12120"/>
                    <a:pt x="1241" y="12062"/>
                  </a:cubicBezTo>
                  <a:lnTo>
                    <a:pt x="1238" y="12061"/>
                  </a:lnTo>
                  <a:lnTo>
                    <a:pt x="1238" y="12061"/>
                  </a:lnTo>
                  <a:cubicBezTo>
                    <a:pt x="1239" y="12062"/>
                    <a:pt x="1241" y="12065"/>
                    <a:pt x="1245" y="12069"/>
                  </a:cubicBezTo>
                  <a:lnTo>
                    <a:pt x="1245" y="12069"/>
                  </a:lnTo>
                  <a:lnTo>
                    <a:pt x="1243" y="12067"/>
                  </a:lnTo>
                  <a:lnTo>
                    <a:pt x="1238" y="12062"/>
                  </a:lnTo>
                  <a:lnTo>
                    <a:pt x="1224" y="12051"/>
                  </a:lnTo>
                  <a:lnTo>
                    <a:pt x="1199" y="12025"/>
                  </a:lnTo>
                  <a:cubicBezTo>
                    <a:pt x="1183" y="12009"/>
                    <a:pt x="1166" y="11993"/>
                    <a:pt x="1150" y="11974"/>
                  </a:cubicBezTo>
                  <a:cubicBezTo>
                    <a:pt x="1115" y="11937"/>
                    <a:pt x="1088" y="11895"/>
                    <a:pt x="1067" y="11849"/>
                  </a:cubicBezTo>
                  <a:cubicBezTo>
                    <a:pt x="954" y="11816"/>
                    <a:pt x="930" y="11676"/>
                    <a:pt x="849" y="11676"/>
                  </a:cubicBezTo>
                  <a:cubicBezTo>
                    <a:pt x="844" y="11676"/>
                    <a:pt x="838" y="11676"/>
                    <a:pt x="833" y="11678"/>
                  </a:cubicBezTo>
                  <a:cubicBezTo>
                    <a:pt x="826" y="11688"/>
                    <a:pt x="1013" y="11908"/>
                    <a:pt x="1071" y="11967"/>
                  </a:cubicBezTo>
                  <a:lnTo>
                    <a:pt x="1071" y="11967"/>
                  </a:lnTo>
                  <a:cubicBezTo>
                    <a:pt x="1053" y="11952"/>
                    <a:pt x="1035" y="11938"/>
                    <a:pt x="1016" y="11923"/>
                  </a:cubicBezTo>
                  <a:lnTo>
                    <a:pt x="953" y="11868"/>
                  </a:lnTo>
                  <a:cubicBezTo>
                    <a:pt x="909" y="11831"/>
                    <a:pt x="860" y="11796"/>
                    <a:pt x="814" y="11747"/>
                  </a:cubicBezTo>
                  <a:cubicBezTo>
                    <a:pt x="765" y="11694"/>
                    <a:pt x="721" y="11636"/>
                    <a:pt x="682" y="11576"/>
                  </a:cubicBezTo>
                  <a:cubicBezTo>
                    <a:pt x="640" y="11499"/>
                    <a:pt x="608" y="11418"/>
                    <a:pt x="585" y="11334"/>
                  </a:cubicBezTo>
                  <a:lnTo>
                    <a:pt x="585" y="11334"/>
                  </a:lnTo>
                  <a:cubicBezTo>
                    <a:pt x="617" y="11353"/>
                    <a:pt x="687" y="11446"/>
                    <a:pt x="733" y="11508"/>
                  </a:cubicBezTo>
                  <a:cubicBezTo>
                    <a:pt x="717" y="11395"/>
                    <a:pt x="622" y="11325"/>
                    <a:pt x="617" y="11205"/>
                  </a:cubicBezTo>
                  <a:cubicBezTo>
                    <a:pt x="642" y="11205"/>
                    <a:pt x="666" y="11232"/>
                    <a:pt x="691" y="11277"/>
                  </a:cubicBezTo>
                  <a:cubicBezTo>
                    <a:pt x="721" y="11330"/>
                    <a:pt x="751" y="11385"/>
                    <a:pt x="777" y="11443"/>
                  </a:cubicBezTo>
                  <a:cubicBezTo>
                    <a:pt x="842" y="11569"/>
                    <a:pt x="935" y="11719"/>
                    <a:pt x="1030" y="11780"/>
                  </a:cubicBezTo>
                  <a:cubicBezTo>
                    <a:pt x="1002" y="11694"/>
                    <a:pt x="787" y="11490"/>
                    <a:pt x="858" y="11490"/>
                  </a:cubicBezTo>
                  <a:cubicBezTo>
                    <a:pt x="865" y="11490"/>
                    <a:pt x="876" y="11492"/>
                    <a:pt x="890" y="11496"/>
                  </a:cubicBezTo>
                  <a:lnTo>
                    <a:pt x="890" y="11496"/>
                  </a:lnTo>
                  <a:cubicBezTo>
                    <a:pt x="841" y="11480"/>
                    <a:pt x="802" y="11445"/>
                    <a:pt x="777" y="11399"/>
                  </a:cubicBezTo>
                  <a:cubicBezTo>
                    <a:pt x="749" y="11351"/>
                    <a:pt x="726" y="11300"/>
                    <a:pt x="712" y="11246"/>
                  </a:cubicBezTo>
                  <a:cubicBezTo>
                    <a:pt x="696" y="11186"/>
                    <a:pt x="677" y="11126"/>
                    <a:pt x="656" y="11068"/>
                  </a:cubicBezTo>
                  <a:cubicBezTo>
                    <a:pt x="636" y="10998"/>
                    <a:pt x="608" y="10936"/>
                    <a:pt x="568" y="10875"/>
                  </a:cubicBezTo>
                  <a:lnTo>
                    <a:pt x="568" y="10875"/>
                  </a:lnTo>
                  <a:lnTo>
                    <a:pt x="631" y="10882"/>
                  </a:lnTo>
                  <a:cubicBezTo>
                    <a:pt x="596" y="10815"/>
                    <a:pt x="571" y="10743"/>
                    <a:pt x="559" y="10669"/>
                  </a:cubicBezTo>
                  <a:lnTo>
                    <a:pt x="559" y="10669"/>
                  </a:lnTo>
                  <a:lnTo>
                    <a:pt x="656" y="10806"/>
                  </a:lnTo>
                  <a:cubicBezTo>
                    <a:pt x="612" y="10702"/>
                    <a:pt x="601" y="10588"/>
                    <a:pt x="622" y="10479"/>
                  </a:cubicBezTo>
                  <a:cubicBezTo>
                    <a:pt x="631" y="10370"/>
                    <a:pt x="666" y="10268"/>
                    <a:pt x="652" y="10159"/>
                  </a:cubicBezTo>
                  <a:lnTo>
                    <a:pt x="652" y="10159"/>
                  </a:lnTo>
                  <a:cubicBezTo>
                    <a:pt x="641" y="10364"/>
                    <a:pt x="627" y="10404"/>
                    <a:pt x="607" y="10404"/>
                  </a:cubicBezTo>
                  <a:cubicBezTo>
                    <a:pt x="605" y="10404"/>
                    <a:pt x="603" y="10403"/>
                    <a:pt x="601" y="10403"/>
                  </a:cubicBezTo>
                  <a:cubicBezTo>
                    <a:pt x="589" y="10399"/>
                    <a:pt x="575" y="10388"/>
                    <a:pt x="563" y="10388"/>
                  </a:cubicBezTo>
                  <a:cubicBezTo>
                    <a:pt x="550" y="10388"/>
                    <a:pt x="537" y="10401"/>
                    <a:pt x="529" y="10454"/>
                  </a:cubicBezTo>
                  <a:cubicBezTo>
                    <a:pt x="515" y="10393"/>
                    <a:pt x="510" y="10331"/>
                    <a:pt x="515" y="10270"/>
                  </a:cubicBezTo>
                  <a:cubicBezTo>
                    <a:pt x="515" y="10229"/>
                    <a:pt x="520" y="10187"/>
                    <a:pt x="527" y="10145"/>
                  </a:cubicBezTo>
                  <a:cubicBezTo>
                    <a:pt x="543" y="10092"/>
                    <a:pt x="571" y="10041"/>
                    <a:pt x="603" y="9997"/>
                  </a:cubicBezTo>
                  <a:cubicBezTo>
                    <a:pt x="638" y="9948"/>
                    <a:pt x="670" y="9899"/>
                    <a:pt x="700" y="9848"/>
                  </a:cubicBezTo>
                  <a:cubicBezTo>
                    <a:pt x="719" y="9807"/>
                    <a:pt x="735" y="9765"/>
                    <a:pt x="749" y="9723"/>
                  </a:cubicBezTo>
                  <a:cubicBezTo>
                    <a:pt x="773" y="9666"/>
                    <a:pt x="795" y="9609"/>
                    <a:pt x="811" y="9550"/>
                  </a:cubicBezTo>
                  <a:lnTo>
                    <a:pt x="811" y="9550"/>
                  </a:lnTo>
                  <a:cubicBezTo>
                    <a:pt x="793" y="9614"/>
                    <a:pt x="727" y="9736"/>
                    <a:pt x="702" y="9736"/>
                  </a:cubicBezTo>
                  <a:cubicBezTo>
                    <a:pt x="694" y="9736"/>
                    <a:pt x="690" y="9724"/>
                    <a:pt x="693" y="9693"/>
                  </a:cubicBezTo>
                  <a:cubicBezTo>
                    <a:pt x="719" y="9638"/>
                    <a:pt x="751" y="9575"/>
                    <a:pt x="782" y="9519"/>
                  </a:cubicBezTo>
                  <a:cubicBezTo>
                    <a:pt x="812" y="9473"/>
                    <a:pt x="844" y="9431"/>
                    <a:pt x="884" y="9394"/>
                  </a:cubicBezTo>
                  <a:cubicBezTo>
                    <a:pt x="942" y="9269"/>
                    <a:pt x="953" y="9233"/>
                    <a:pt x="942" y="9233"/>
                  </a:cubicBezTo>
                  <a:lnTo>
                    <a:pt x="942" y="9233"/>
                  </a:lnTo>
                  <a:cubicBezTo>
                    <a:pt x="937" y="9233"/>
                    <a:pt x="928" y="9241"/>
                    <a:pt x="916" y="9250"/>
                  </a:cubicBezTo>
                  <a:cubicBezTo>
                    <a:pt x="892" y="9267"/>
                    <a:pt x="861" y="9295"/>
                    <a:pt x="847" y="9295"/>
                  </a:cubicBezTo>
                  <a:cubicBezTo>
                    <a:pt x="838" y="9295"/>
                    <a:pt x="836" y="9284"/>
                    <a:pt x="846" y="9250"/>
                  </a:cubicBezTo>
                  <a:cubicBezTo>
                    <a:pt x="902" y="9218"/>
                    <a:pt x="939" y="9162"/>
                    <a:pt x="948" y="9097"/>
                  </a:cubicBezTo>
                  <a:cubicBezTo>
                    <a:pt x="962" y="9026"/>
                    <a:pt x="988" y="8956"/>
                    <a:pt x="1023" y="8889"/>
                  </a:cubicBezTo>
                  <a:lnTo>
                    <a:pt x="1071" y="8926"/>
                  </a:lnTo>
                  <a:cubicBezTo>
                    <a:pt x="1243" y="8757"/>
                    <a:pt x="1243" y="8710"/>
                    <a:pt x="1243" y="8671"/>
                  </a:cubicBezTo>
                  <a:cubicBezTo>
                    <a:pt x="1241" y="8629"/>
                    <a:pt x="1236" y="8592"/>
                    <a:pt x="1424" y="8439"/>
                  </a:cubicBezTo>
                  <a:lnTo>
                    <a:pt x="1424" y="8439"/>
                  </a:lnTo>
                  <a:lnTo>
                    <a:pt x="1338" y="8641"/>
                  </a:lnTo>
                  <a:lnTo>
                    <a:pt x="1500" y="8448"/>
                  </a:lnTo>
                  <a:lnTo>
                    <a:pt x="1512" y="8534"/>
                  </a:lnTo>
                  <a:cubicBezTo>
                    <a:pt x="1669" y="8302"/>
                    <a:pt x="1741" y="8251"/>
                    <a:pt x="1943" y="8075"/>
                  </a:cubicBezTo>
                  <a:lnTo>
                    <a:pt x="1943" y="8075"/>
                  </a:lnTo>
                  <a:cubicBezTo>
                    <a:pt x="1939" y="8076"/>
                    <a:pt x="1935" y="8076"/>
                    <a:pt x="1932" y="8076"/>
                  </a:cubicBezTo>
                  <a:cubicBezTo>
                    <a:pt x="1872" y="8076"/>
                    <a:pt x="1901" y="7964"/>
                    <a:pt x="2057" y="7804"/>
                  </a:cubicBezTo>
                  <a:cubicBezTo>
                    <a:pt x="2087" y="7785"/>
                    <a:pt x="2104" y="7779"/>
                    <a:pt x="2113" y="7779"/>
                  </a:cubicBezTo>
                  <a:cubicBezTo>
                    <a:pt x="2127" y="7779"/>
                    <a:pt x="2123" y="7794"/>
                    <a:pt x="2130" y="7794"/>
                  </a:cubicBezTo>
                  <a:cubicBezTo>
                    <a:pt x="2139" y="7794"/>
                    <a:pt x="2165" y="7770"/>
                    <a:pt x="2265" y="7665"/>
                  </a:cubicBezTo>
                  <a:lnTo>
                    <a:pt x="2265" y="7665"/>
                  </a:lnTo>
                  <a:cubicBezTo>
                    <a:pt x="2240" y="7746"/>
                    <a:pt x="2214" y="7839"/>
                    <a:pt x="2070" y="7901"/>
                  </a:cubicBezTo>
                  <a:cubicBezTo>
                    <a:pt x="2075" y="7927"/>
                    <a:pt x="2045" y="7982"/>
                    <a:pt x="2047" y="8006"/>
                  </a:cubicBezTo>
                  <a:cubicBezTo>
                    <a:pt x="2200" y="7913"/>
                    <a:pt x="2363" y="7704"/>
                    <a:pt x="2451" y="7616"/>
                  </a:cubicBezTo>
                  <a:lnTo>
                    <a:pt x="2451" y="7616"/>
                  </a:lnTo>
                  <a:cubicBezTo>
                    <a:pt x="2418" y="7646"/>
                    <a:pt x="2383" y="7676"/>
                    <a:pt x="2346" y="7700"/>
                  </a:cubicBezTo>
                  <a:lnTo>
                    <a:pt x="2634" y="7294"/>
                  </a:lnTo>
                  <a:cubicBezTo>
                    <a:pt x="2649" y="7285"/>
                    <a:pt x="2660" y="7282"/>
                    <a:pt x="2667" y="7282"/>
                  </a:cubicBezTo>
                  <a:cubicBezTo>
                    <a:pt x="2689" y="7282"/>
                    <a:pt x="2665" y="7325"/>
                    <a:pt x="2643" y="7368"/>
                  </a:cubicBezTo>
                  <a:cubicBezTo>
                    <a:pt x="2708" y="7291"/>
                    <a:pt x="2738" y="7224"/>
                    <a:pt x="2836" y="7118"/>
                  </a:cubicBezTo>
                  <a:lnTo>
                    <a:pt x="2836" y="7118"/>
                  </a:lnTo>
                  <a:cubicBezTo>
                    <a:pt x="2845" y="7179"/>
                    <a:pt x="2885" y="7207"/>
                    <a:pt x="2765" y="7360"/>
                  </a:cubicBezTo>
                  <a:lnTo>
                    <a:pt x="2765" y="7360"/>
                  </a:lnTo>
                  <a:lnTo>
                    <a:pt x="3046" y="7004"/>
                  </a:lnTo>
                  <a:cubicBezTo>
                    <a:pt x="3077" y="6998"/>
                    <a:pt x="3197" y="6918"/>
                    <a:pt x="3225" y="6918"/>
                  </a:cubicBezTo>
                  <a:cubicBezTo>
                    <a:pt x="3231" y="6918"/>
                    <a:pt x="3233" y="6922"/>
                    <a:pt x="3227" y="6932"/>
                  </a:cubicBezTo>
                  <a:cubicBezTo>
                    <a:pt x="3431" y="6770"/>
                    <a:pt x="3606" y="6420"/>
                    <a:pt x="3874" y="6204"/>
                  </a:cubicBezTo>
                  <a:lnTo>
                    <a:pt x="3874" y="6204"/>
                  </a:lnTo>
                  <a:cubicBezTo>
                    <a:pt x="3874" y="6203"/>
                    <a:pt x="3874" y="6203"/>
                    <a:pt x="3874" y="6202"/>
                  </a:cubicBezTo>
                  <a:lnTo>
                    <a:pt x="3877" y="6199"/>
                  </a:lnTo>
                  <a:lnTo>
                    <a:pt x="3877" y="6199"/>
                  </a:lnTo>
                  <a:cubicBezTo>
                    <a:pt x="3877" y="6200"/>
                    <a:pt x="3877" y="6201"/>
                    <a:pt x="3876" y="6202"/>
                  </a:cubicBezTo>
                  <a:cubicBezTo>
                    <a:pt x="3876" y="6203"/>
                    <a:pt x="3875" y="6203"/>
                    <a:pt x="3874" y="6204"/>
                  </a:cubicBezTo>
                  <a:lnTo>
                    <a:pt x="3874" y="6204"/>
                  </a:lnTo>
                  <a:cubicBezTo>
                    <a:pt x="3874" y="6208"/>
                    <a:pt x="3874" y="6214"/>
                    <a:pt x="3874" y="6218"/>
                  </a:cubicBezTo>
                  <a:lnTo>
                    <a:pt x="3883" y="6195"/>
                  </a:lnTo>
                  <a:lnTo>
                    <a:pt x="3877" y="6199"/>
                  </a:lnTo>
                  <a:lnTo>
                    <a:pt x="3877" y="6199"/>
                  </a:lnTo>
                  <a:cubicBezTo>
                    <a:pt x="3894" y="6161"/>
                    <a:pt x="3919" y="6125"/>
                    <a:pt x="3948" y="6095"/>
                  </a:cubicBezTo>
                  <a:cubicBezTo>
                    <a:pt x="4182" y="5875"/>
                    <a:pt x="4426" y="5715"/>
                    <a:pt x="4648" y="5400"/>
                  </a:cubicBezTo>
                  <a:lnTo>
                    <a:pt x="4864" y="5309"/>
                  </a:lnTo>
                  <a:cubicBezTo>
                    <a:pt x="4921" y="5244"/>
                    <a:pt x="4921" y="5228"/>
                    <a:pt x="4900" y="5228"/>
                  </a:cubicBezTo>
                  <a:cubicBezTo>
                    <a:pt x="4879" y="5228"/>
                    <a:pt x="4834" y="5246"/>
                    <a:pt x="4808" y="5246"/>
                  </a:cubicBezTo>
                  <a:cubicBezTo>
                    <a:pt x="4774" y="5246"/>
                    <a:pt x="4773" y="5213"/>
                    <a:pt x="4906" y="5061"/>
                  </a:cubicBezTo>
                  <a:cubicBezTo>
                    <a:pt x="4996" y="4955"/>
                    <a:pt x="5038" y="4927"/>
                    <a:pt x="5062" y="4927"/>
                  </a:cubicBezTo>
                  <a:cubicBezTo>
                    <a:pt x="5090" y="4927"/>
                    <a:pt x="5093" y="4966"/>
                    <a:pt x="5121" y="4966"/>
                  </a:cubicBezTo>
                  <a:cubicBezTo>
                    <a:pt x="5130" y="4966"/>
                    <a:pt x="5141" y="4962"/>
                    <a:pt x="5156" y="4952"/>
                  </a:cubicBezTo>
                  <a:cubicBezTo>
                    <a:pt x="5246" y="4797"/>
                    <a:pt x="5399" y="4519"/>
                    <a:pt x="5678" y="4340"/>
                  </a:cubicBezTo>
                  <a:lnTo>
                    <a:pt x="5678" y="4343"/>
                  </a:lnTo>
                  <a:cubicBezTo>
                    <a:pt x="5613" y="4431"/>
                    <a:pt x="5546" y="4479"/>
                    <a:pt x="5478" y="4554"/>
                  </a:cubicBezTo>
                  <a:lnTo>
                    <a:pt x="5687" y="4415"/>
                  </a:lnTo>
                  <a:lnTo>
                    <a:pt x="5687" y="4415"/>
                  </a:lnTo>
                  <a:cubicBezTo>
                    <a:pt x="5572" y="4616"/>
                    <a:pt x="5446" y="4742"/>
                    <a:pt x="5481" y="4742"/>
                  </a:cubicBezTo>
                  <a:cubicBezTo>
                    <a:pt x="5493" y="4742"/>
                    <a:pt x="5522" y="4728"/>
                    <a:pt x="5573" y="4700"/>
                  </a:cubicBezTo>
                  <a:cubicBezTo>
                    <a:pt x="5478" y="4554"/>
                    <a:pt x="6239" y="4011"/>
                    <a:pt x="6141" y="3865"/>
                  </a:cubicBezTo>
                  <a:lnTo>
                    <a:pt x="6283" y="3777"/>
                  </a:lnTo>
                  <a:lnTo>
                    <a:pt x="6283" y="3777"/>
                  </a:lnTo>
                  <a:cubicBezTo>
                    <a:pt x="6248" y="3807"/>
                    <a:pt x="6250" y="3821"/>
                    <a:pt x="6215" y="3851"/>
                  </a:cubicBezTo>
                  <a:cubicBezTo>
                    <a:pt x="6496" y="3687"/>
                    <a:pt x="6294" y="3599"/>
                    <a:pt x="6600" y="3330"/>
                  </a:cubicBezTo>
                  <a:cubicBezTo>
                    <a:pt x="6672" y="3270"/>
                    <a:pt x="6733" y="3227"/>
                    <a:pt x="6752" y="3227"/>
                  </a:cubicBezTo>
                  <a:cubicBezTo>
                    <a:pt x="6762" y="3227"/>
                    <a:pt x="6760" y="3239"/>
                    <a:pt x="6742" y="3267"/>
                  </a:cubicBezTo>
                  <a:lnTo>
                    <a:pt x="6936" y="3014"/>
                  </a:lnTo>
                  <a:cubicBezTo>
                    <a:pt x="6961" y="2992"/>
                    <a:pt x="6977" y="2982"/>
                    <a:pt x="6984" y="2982"/>
                  </a:cubicBezTo>
                  <a:cubicBezTo>
                    <a:pt x="6994" y="2982"/>
                    <a:pt x="6990" y="2997"/>
                    <a:pt x="6971" y="3020"/>
                  </a:cubicBezTo>
                  <a:lnTo>
                    <a:pt x="6971" y="3020"/>
                  </a:lnTo>
                  <a:lnTo>
                    <a:pt x="7273" y="2701"/>
                  </a:lnTo>
                  <a:lnTo>
                    <a:pt x="7273" y="2706"/>
                  </a:lnTo>
                  <a:cubicBezTo>
                    <a:pt x="7319" y="2613"/>
                    <a:pt x="7370" y="2523"/>
                    <a:pt x="7426" y="2435"/>
                  </a:cubicBezTo>
                  <a:cubicBezTo>
                    <a:pt x="7448" y="2420"/>
                    <a:pt x="7459" y="2414"/>
                    <a:pt x="7463" y="2414"/>
                  </a:cubicBezTo>
                  <a:lnTo>
                    <a:pt x="7463" y="2414"/>
                  </a:lnTo>
                  <a:cubicBezTo>
                    <a:pt x="7477" y="2414"/>
                    <a:pt x="7406" y="2484"/>
                    <a:pt x="7428" y="2484"/>
                  </a:cubicBezTo>
                  <a:cubicBezTo>
                    <a:pt x="7428" y="2484"/>
                    <a:pt x="7429" y="2484"/>
                    <a:pt x="7430" y="2484"/>
                  </a:cubicBezTo>
                  <a:lnTo>
                    <a:pt x="7590" y="2266"/>
                  </a:lnTo>
                  <a:cubicBezTo>
                    <a:pt x="7602" y="2261"/>
                    <a:pt x="7611" y="2258"/>
                    <a:pt x="7617" y="2258"/>
                  </a:cubicBezTo>
                  <a:cubicBezTo>
                    <a:pt x="7672" y="2258"/>
                    <a:pt x="7557" y="2420"/>
                    <a:pt x="7437" y="2532"/>
                  </a:cubicBezTo>
                  <a:cubicBezTo>
                    <a:pt x="7734" y="2477"/>
                    <a:pt x="7565" y="2344"/>
                    <a:pt x="8014" y="2036"/>
                  </a:cubicBezTo>
                  <a:lnTo>
                    <a:pt x="8014" y="2036"/>
                  </a:lnTo>
                  <a:lnTo>
                    <a:pt x="7852" y="2228"/>
                  </a:lnTo>
                  <a:cubicBezTo>
                    <a:pt x="8035" y="2182"/>
                    <a:pt x="8149" y="2018"/>
                    <a:pt x="8392" y="1860"/>
                  </a:cubicBezTo>
                  <a:lnTo>
                    <a:pt x="8392" y="1860"/>
                  </a:lnTo>
                  <a:cubicBezTo>
                    <a:pt x="8344" y="1878"/>
                    <a:pt x="8113" y="2015"/>
                    <a:pt x="8039" y="2015"/>
                  </a:cubicBezTo>
                  <a:cubicBezTo>
                    <a:pt x="8015" y="2015"/>
                    <a:pt x="8007" y="2001"/>
                    <a:pt x="8028" y="1963"/>
                  </a:cubicBezTo>
                  <a:lnTo>
                    <a:pt x="8028" y="1963"/>
                  </a:lnTo>
                  <a:cubicBezTo>
                    <a:pt x="7986" y="2027"/>
                    <a:pt x="7929" y="2115"/>
                    <a:pt x="7878" y="2124"/>
                  </a:cubicBezTo>
                  <a:cubicBezTo>
                    <a:pt x="7887" y="2018"/>
                    <a:pt x="7953" y="1997"/>
                    <a:pt x="8052" y="1926"/>
                  </a:cubicBezTo>
                  <a:lnTo>
                    <a:pt x="8052" y="1926"/>
                  </a:lnTo>
                  <a:cubicBezTo>
                    <a:pt x="8041" y="1941"/>
                    <a:pt x="8033" y="1953"/>
                    <a:pt x="8028" y="1963"/>
                  </a:cubicBezTo>
                  <a:lnTo>
                    <a:pt x="8028" y="1963"/>
                  </a:lnTo>
                  <a:cubicBezTo>
                    <a:pt x="8037" y="1949"/>
                    <a:pt x="8046" y="1936"/>
                    <a:pt x="8054" y="1925"/>
                  </a:cubicBezTo>
                  <a:lnTo>
                    <a:pt x="8054" y="1925"/>
                  </a:lnTo>
                  <a:cubicBezTo>
                    <a:pt x="8053" y="1925"/>
                    <a:pt x="8052" y="1926"/>
                    <a:pt x="8052" y="1926"/>
                  </a:cubicBezTo>
                  <a:lnTo>
                    <a:pt x="8052" y="1926"/>
                  </a:lnTo>
                  <a:cubicBezTo>
                    <a:pt x="8053" y="1924"/>
                    <a:pt x="8055" y="1922"/>
                    <a:pt x="8056" y="1920"/>
                  </a:cubicBezTo>
                  <a:cubicBezTo>
                    <a:pt x="8151" y="1851"/>
                    <a:pt x="8230" y="1765"/>
                    <a:pt x="8290" y="1665"/>
                  </a:cubicBezTo>
                  <a:cubicBezTo>
                    <a:pt x="8296" y="1671"/>
                    <a:pt x="8304" y="1674"/>
                    <a:pt x="8312" y="1674"/>
                  </a:cubicBezTo>
                  <a:cubicBezTo>
                    <a:pt x="8362" y="1674"/>
                    <a:pt x="8450" y="1570"/>
                    <a:pt x="8564" y="1452"/>
                  </a:cubicBezTo>
                  <a:lnTo>
                    <a:pt x="8613" y="1517"/>
                  </a:lnTo>
                  <a:cubicBezTo>
                    <a:pt x="8740" y="1357"/>
                    <a:pt x="8701" y="1338"/>
                    <a:pt x="8761" y="1227"/>
                  </a:cubicBezTo>
                  <a:cubicBezTo>
                    <a:pt x="8793" y="1197"/>
                    <a:pt x="8828" y="1169"/>
                    <a:pt x="8868" y="1144"/>
                  </a:cubicBezTo>
                  <a:cubicBezTo>
                    <a:pt x="8893" y="1127"/>
                    <a:pt x="8923" y="1113"/>
                    <a:pt x="8953" y="1102"/>
                  </a:cubicBezTo>
                  <a:cubicBezTo>
                    <a:pt x="8971" y="1096"/>
                    <a:pt x="8986" y="1094"/>
                    <a:pt x="9000" y="1094"/>
                  </a:cubicBezTo>
                  <a:cubicBezTo>
                    <a:pt x="9026" y="1094"/>
                    <a:pt x="9047" y="1101"/>
                    <a:pt x="9069" y="1104"/>
                  </a:cubicBezTo>
                  <a:cubicBezTo>
                    <a:pt x="9151" y="1043"/>
                    <a:pt x="9152" y="1030"/>
                    <a:pt x="9128" y="1030"/>
                  </a:cubicBezTo>
                  <a:cubicBezTo>
                    <a:pt x="9109" y="1030"/>
                    <a:pt x="9073" y="1038"/>
                    <a:pt x="9049" y="1038"/>
                  </a:cubicBezTo>
                  <a:cubicBezTo>
                    <a:pt x="9013" y="1038"/>
                    <a:pt x="9003" y="1019"/>
                    <a:pt x="9118" y="919"/>
                  </a:cubicBezTo>
                  <a:cubicBezTo>
                    <a:pt x="9236" y="851"/>
                    <a:pt x="9334" y="791"/>
                    <a:pt x="9436" y="724"/>
                  </a:cubicBezTo>
                  <a:cubicBezTo>
                    <a:pt x="9554" y="647"/>
                    <a:pt x="9677" y="578"/>
                    <a:pt x="9802" y="518"/>
                  </a:cubicBezTo>
                  <a:cubicBezTo>
                    <a:pt x="9830" y="514"/>
                    <a:pt x="9850" y="512"/>
                    <a:pt x="9863" y="512"/>
                  </a:cubicBezTo>
                  <a:cubicBezTo>
                    <a:pt x="9940" y="512"/>
                    <a:pt x="9794" y="572"/>
                    <a:pt x="9857" y="576"/>
                  </a:cubicBezTo>
                  <a:lnTo>
                    <a:pt x="9929" y="520"/>
                  </a:lnTo>
                  <a:cubicBezTo>
                    <a:pt x="9966" y="497"/>
                    <a:pt x="10006" y="471"/>
                    <a:pt x="10006" y="471"/>
                  </a:cubicBezTo>
                  <a:cubicBezTo>
                    <a:pt x="10012" y="470"/>
                    <a:pt x="10016" y="470"/>
                    <a:pt x="10020" y="470"/>
                  </a:cubicBezTo>
                  <a:cubicBezTo>
                    <a:pt x="10045" y="470"/>
                    <a:pt x="10038" y="487"/>
                    <a:pt x="10034" y="497"/>
                  </a:cubicBezTo>
                  <a:cubicBezTo>
                    <a:pt x="10170" y="450"/>
                    <a:pt x="10027" y="411"/>
                    <a:pt x="10256" y="360"/>
                  </a:cubicBezTo>
                  <a:cubicBezTo>
                    <a:pt x="10268" y="340"/>
                    <a:pt x="10298" y="332"/>
                    <a:pt x="10339" y="332"/>
                  </a:cubicBezTo>
                  <a:cubicBezTo>
                    <a:pt x="10396" y="332"/>
                    <a:pt x="10474" y="347"/>
                    <a:pt x="10558" y="367"/>
                  </a:cubicBezTo>
                  <a:cubicBezTo>
                    <a:pt x="10643" y="386"/>
                    <a:pt x="10708" y="404"/>
                    <a:pt x="10789" y="420"/>
                  </a:cubicBezTo>
                  <a:cubicBezTo>
                    <a:pt x="10841" y="430"/>
                    <a:pt x="10894" y="435"/>
                    <a:pt x="10948" y="435"/>
                  </a:cubicBezTo>
                  <a:cubicBezTo>
                    <a:pt x="10972" y="435"/>
                    <a:pt x="10997" y="434"/>
                    <a:pt x="11021" y="432"/>
                  </a:cubicBezTo>
                  <a:lnTo>
                    <a:pt x="11021" y="432"/>
                  </a:lnTo>
                  <a:cubicBezTo>
                    <a:pt x="11084" y="469"/>
                    <a:pt x="10977" y="474"/>
                    <a:pt x="10991" y="508"/>
                  </a:cubicBezTo>
                  <a:cubicBezTo>
                    <a:pt x="11109" y="513"/>
                    <a:pt x="11228" y="527"/>
                    <a:pt x="11343" y="548"/>
                  </a:cubicBezTo>
                  <a:cubicBezTo>
                    <a:pt x="11418" y="562"/>
                    <a:pt x="11487" y="566"/>
                    <a:pt x="11654" y="603"/>
                  </a:cubicBezTo>
                  <a:cubicBezTo>
                    <a:pt x="11654" y="603"/>
                    <a:pt x="11710" y="643"/>
                    <a:pt x="11763" y="692"/>
                  </a:cubicBezTo>
                  <a:cubicBezTo>
                    <a:pt x="11814" y="740"/>
                    <a:pt x="11865" y="789"/>
                    <a:pt x="11865" y="789"/>
                  </a:cubicBezTo>
                  <a:cubicBezTo>
                    <a:pt x="11806" y="721"/>
                    <a:pt x="11818" y="694"/>
                    <a:pt x="11868" y="694"/>
                  </a:cubicBezTo>
                  <a:cubicBezTo>
                    <a:pt x="11938" y="694"/>
                    <a:pt x="12082" y="747"/>
                    <a:pt x="12213" y="817"/>
                  </a:cubicBezTo>
                  <a:cubicBezTo>
                    <a:pt x="12180" y="759"/>
                    <a:pt x="12146" y="701"/>
                    <a:pt x="12106" y="645"/>
                  </a:cubicBezTo>
                  <a:lnTo>
                    <a:pt x="12106" y="645"/>
                  </a:lnTo>
                  <a:cubicBezTo>
                    <a:pt x="12106" y="645"/>
                    <a:pt x="12192" y="698"/>
                    <a:pt x="12275" y="756"/>
                  </a:cubicBezTo>
                  <a:cubicBezTo>
                    <a:pt x="12359" y="814"/>
                    <a:pt x="12438" y="877"/>
                    <a:pt x="12438" y="877"/>
                  </a:cubicBezTo>
                  <a:cubicBezTo>
                    <a:pt x="12450" y="900"/>
                    <a:pt x="12443" y="908"/>
                    <a:pt x="12424" y="908"/>
                  </a:cubicBezTo>
                  <a:cubicBezTo>
                    <a:pt x="12407" y="908"/>
                    <a:pt x="12378" y="901"/>
                    <a:pt x="12345" y="891"/>
                  </a:cubicBezTo>
                  <a:lnTo>
                    <a:pt x="12345" y="891"/>
                  </a:lnTo>
                  <a:lnTo>
                    <a:pt x="12410" y="928"/>
                  </a:lnTo>
                  <a:cubicBezTo>
                    <a:pt x="12455" y="997"/>
                    <a:pt x="12446" y="1020"/>
                    <a:pt x="12411" y="1020"/>
                  </a:cubicBezTo>
                  <a:cubicBezTo>
                    <a:pt x="12385" y="1020"/>
                    <a:pt x="12344" y="1007"/>
                    <a:pt x="12301" y="991"/>
                  </a:cubicBezTo>
                  <a:lnTo>
                    <a:pt x="12236" y="863"/>
                  </a:lnTo>
                  <a:lnTo>
                    <a:pt x="12236" y="863"/>
                  </a:lnTo>
                  <a:lnTo>
                    <a:pt x="12236" y="863"/>
                  </a:lnTo>
                  <a:cubicBezTo>
                    <a:pt x="12235" y="862"/>
                    <a:pt x="12234" y="860"/>
                    <a:pt x="12233" y="858"/>
                  </a:cubicBezTo>
                  <a:lnTo>
                    <a:pt x="12233" y="858"/>
                  </a:lnTo>
                  <a:cubicBezTo>
                    <a:pt x="12233" y="858"/>
                    <a:pt x="12233" y="858"/>
                    <a:pt x="12234" y="858"/>
                  </a:cubicBezTo>
                  <a:lnTo>
                    <a:pt x="12236" y="863"/>
                  </a:lnTo>
                  <a:lnTo>
                    <a:pt x="12236" y="863"/>
                  </a:lnTo>
                  <a:lnTo>
                    <a:pt x="12345" y="896"/>
                  </a:lnTo>
                  <a:cubicBezTo>
                    <a:pt x="12305" y="872"/>
                    <a:pt x="12261" y="847"/>
                    <a:pt x="12213" y="821"/>
                  </a:cubicBezTo>
                  <a:lnTo>
                    <a:pt x="12213" y="821"/>
                  </a:lnTo>
                  <a:cubicBezTo>
                    <a:pt x="12219" y="833"/>
                    <a:pt x="12227" y="847"/>
                    <a:pt x="12233" y="858"/>
                  </a:cubicBezTo>
                  <a:lnTo>
                    <a:pt x="12233" y="858"/>
                  </a:lnTo>
                  <a:cubicBezTo>
                    <a:pt x="12182" y="845"/>
                    <a:pt x="12132" y="836"/>
                    <a:pt x="12092" y="836"/>
                  </a:cubicBezTo>
                  <a:cubicBezTo>
                    <a:pt x="12051" y="836"/>
                    <a:pt x="12022" y="845"/>
                    <a:pt x="12013" y="870"/>
                  </a:cubicBezTo>
                  <a:cubicBezTo>
                    <a:pt x="12053" y="884"/>
                    <a:pt x="12088" y="905"/>
                    <a:pt x="12120" y="930"/>
                  </a:cubicBezTo>
                  <a:cubicBezTo>
                    <a:pt x="12109" y="927"/>
                    <a:pt x="12099" y="925"/>
                    <a:pt x="12091" y="925"/>
                  </a:cubicBezTo>
                  <a:cubicBezTo>
                    <a:pt x="12082" y="925"/>
                    <a:pt x="12077" y="928"/>
                    <a:pt x="12078" y="937"/>
                  </a:cubicBezTo>
                  <a:cubicBezTo>
                    <a:pt x="12081" y="951"/>
                    <a:pt x="12122" y="960"/>
                    <a:pt x="12180" y="988"/>
                  </a:cubicBezTo>
                  <a:lnTo>
                    <a:pt x="12178" y="1109"/>
                  </a:lnTo>
                  <a:lnTo>
                    <a:pt x="12217" y="1100"/>
                  </a:lnTo>
                  <a:lnTo>
                    <a:pt x="12542" y="1501"/>
                  </a:lnTo>
                  <a:cubicBezTo>
                    <a:pt x="12864" y="1698"/>
                    <a:pt x="13184" y="1830"/>
                    <a:pt x="13622" y="2217"/>
                  </a:cubicBezTo>
                  <a:cubicBezTo>
                    <a:pt x="13593" y="2205"/>
                    <a:pt x="13571" y="2201"/>
                    <a:pt x="13555" y="2201"/>
                  </a:cubicBezTo>
                  <a:cubicBezTo>
                    <a:pt x="13490" y="2201"/>
                    <a:pt x="13513" y="2280"/>
                    <a:pt x="13465" y="2319"/>
                  </a:cubicBezTo>
                  <a:cubicBezTo>
                    <a:pt x="13411" y="2147"/>
                    <a:pt x="13122" y="2024"/>
                    <a:pt x="12920" y="1800"/>
                  </a:cubicBezTo>
                  <a:lnTo>
                    <a:pt x="12920" y="1800"/>
                  </a:lnTo>
                  <a:cubicBezTo>
                    <a:pt x="12995" y="1884"/>
                    <a:pt x="12990" y="1908"/>
                    <a:pt x="12967" y="1908"/>
                  </a:cubicBezTo>
                  <a:cubicBezTo>
                    <a:pt x="12958" y="1908"/>
                    <a:pt x="12947" y="1905"/>
                    <a:pt x="12936" y="1899"/>
                  </a:cubicBezTo>
                  <a:lnTo>
                    <a:pt x="12936" y="1899"/>
                  </a:lnTo>
                  <a:lnTo>
                    <a:pt x="13372" y="2226"/>
                  </a:lnTo>
                  <a:cubicBezTo>
                    <a:pt x="13316" y="2263"/>
                    <a:pt x="13418" y="2340"/>
                    <a:pt x="13499" y="2458"/>
                  </a:cubicBezTo>
                  <a:cubicBezTo>
                    <a:pt x="13502" y="2431"/>
                    <a:pt x="13513" y="2419"/>
                    <a:pt x="13531" y="2419"/>
                  </a:cubicBezTo>
                  <a:cubicBezTo>
                    <a:pt x="13620" y="2419"/>
                    <a:pt x="13873" y="2705"/>
                    <a:pt x="14023" y="2813"/>
                  </a:cubicBezTo>
                  <a:cubicBezTo>
                    <a:pt x="14018" y="2823"/>
                    <a:pt x="14008" y="2831"/>
                    <a:pt x="13993" y="2831"/>
                  </a:cubicBezTo>
                  <a:cubicBezTo>
                    <a:pt x="13955" y="2831"/>
                    <a:pt x="13883" y="2788"/>
                    <a:pt x="13754" y="2648"/>
                  </a:cubicBezTo>
                  <a:lnTo>
                    <a:pt x="13754" y="2648"/>
                  </a:lnTo>
                  <a:cubicBezTo>
                    <a:pt x="13896" y="2924"/>
                    <a:pt x="14127" y="2815"/>
                    <a:pt x="14276" y="3074"/>
                  </a:cubicBezTo>
                  <a:lnTo>
                    <a:pt x="14276" y="3074"/>
                  </a:lnTo>
                  <a:cubicBezTo>
                    <a:pt x="14274" y="3073"/>
                    <a:pt x="14273" y="3072"/>
                    <a:pt x="14271" y="3070"/>
                  </a:cubicBezTo>
                  <a:lnTo>
                    <a:pt x="14271" y="3070"/>
                  </a:lnTo>
                  <a:cubicBezTo>
                    <a:pt x="14273" y="3072"/>
                    <a:pt x="14274" y="3073"/>
                    <a:pt x="14276" y="3075"/>
                  </a:cubicBezTo>
                  <a:cubicBezTo>
                    <a:pt x="14276" y="3074"/>
                    <a:pt x="14276" y="3074"/>
                    <a:pt x="14276" y="3074"/>
                  </a:cubicBezTo>
                  <a:lnTo>
                    <a:pt x="14276" y="3074"/>
                  </a:lnTo>
                  <a:cubicBezTo>
                    <a:pt x="14392" y="3180"/>
                    <a:pt x="14514" y="3330"/>
                    <a:pt x="14478" y="3330"/>
                  </a:cubicBezTo>
                  <a:cubicBezTo>
                    <a:pt x="14475" y="3330"/>
                    <a:pt x="14471" y="3329"/>
                    <a:pt x="14466" y="3327"/>
                  </a:cubicBezTo>
                  <a:lnTo>
                    <a:pt x="14417" y="3281"/>
                  </a:lnTo>
                  <a:lnTo>
                    <a:pt x="14417" y="3281"/>
                  </a:lnTo>
                  <a:cubicBezTo>
                    <a:pt x="14707" y="3591"/>
                    <a:pt x="15322" y="4186"/>
                    <a:pt x="15463" y="4186"/>
                  </a:cubicBezTo>
                  <a:cubicBezTo>
                    <a:pt x="15466" y="4186"/>
                    <a:pt x="15469" y="4186"/>
                    <a:pt x="15472" y="4185"/>
                  </a:cubicBezTo>
                  <a:lnTo>
                    <a:pt x="15472" y="4185"/>
                  </a:lnTo>
                  <a:cubicBezTo>
                    <a:pt x="15465" y="4199"/>
                    <a:pt x="15350" y="4234"/>
                    <a:pt x="15311" y="4234"/>
                  </a:cubicBezTo>
                  <a:cubicBezTo>
                    <a:pt x="15310" y="4234"/>
                    <a:pt x="15309" y="4234"/>
                    <a:pt x="15308" y="4234"/>
                  </a:cubicBezTo>
                  <a:lnTo>
                    <a:pt x="15308" y="4234"/>
                  </a:lnTo>
                  <a:lnTo>
                    <a:pt x="16107" y="4526"/>
                  </a:lnTo>
                  <a:cubicBezTo>
                    <a:pt x="16023" y="4538"/>
                    <a:pt x="16020" y="4738"/>
                    <a:pt x="15896" y="4738"/>
                  </a:cubicBezTo>
                  <a:cubicBezTo>
                    <a:pt x="15856" y="4738"/>
                    <a:pt x="15805" y="4718"/>
                    <a:pt x="15735" y="4666"/>
                  </a:cubicBezTo>
                  <a:lnTo>
                    <a:pt x="15735" y="4666"/>
                  </a:lnTo>
                  <a:lnTo>
                    <a:pt x="15736" y="4667"/>
                  </a:lnTo>
                  <a:lnTo>
                    <a:pt x="15736" y="4667"/>
                  </a:lnTo>
                  <a:lnTo>
                    <a:pt x="15736" y="4667"/>
                  </a:lnTo>
                  <a:cubicBezTo>
                    <a:pt x="15826" y="4787"/>
                    <a:pt x="15934" y="4893"/>
                    <a:pt x="16054" y="4978"/>
                  </a:cubicBezTo>
                  <a:cubicBezTo>
                    <a:pt x="16021" y="4929"/>
                    <a:pt x="16022" y="4808"/>
                    <a:pt x="16068" y="4808"/>
                  </a:cubicBezTo>
                  <a:cubicBezTo>
                    <a:pt x="16076" y="4808"/>
                    <a:pt x="16086" y="4813"/>
                    <a:pt x="16098" y="4823"/>
                  </a:cubicBezTo>
                  <a:cubicBezTo>
                    <a:pt x="16212" y="5078"/>
                    <a:pt x="16192" y="4994"/>
                    <a:pt x="16352" y="5271"/>
                  </a:cubicBezTo>
                  <a:lnTo>
                    <a:pt x="16352" y="5271"/>
                  </a:lnTo>
                  <a:cubicBezTo>
                    <a:pt x="16335" y="5233"/>
                    <a:pt x="16366" y="5211"/>
                    <a:pt x="16414" y="5211"/>
                  </a:cubicBezTo>
                  <a:cubicBezTo>
                    <a:pt x="16467" y="5211"/>
                    <a:pt x="16540" y="5237"/>
                    <a:pt x="16597" y="5298"/>
                  </a:cubicBezTo>
                  <a:cubicBezTo>
                    <a:pt x="16596" y="5298"/>
                    <a:pt x="16595" y="5298"/>
                    <a:pt x="16595" y="5298"/>
                  </a:cubicBezTo>
                  <a:cubicBezTo>
                    <a:pt x="16566" y="5298"/>
                    <a:pt x="16519" y="5380"/>
                    <a:pt x="16473" y="5380"/>
                  </a:cubicBezTo>
                  <a:cubicBezTo>
                    <a:pt x="16469" y="5380"/>
                    <a:pt x="16464" y="5379"/>
                    <a:pt x="16460" y="5378"/>
                  </a:cubicBezTo>
                  <a:lnTo>
                    <a:pt x="16460" y="5378"/>
                  </a:lnTo>
                  <a:lnTo>
                    <a:pt x="16828" y="5560"/>
                  </a:lnTo>
                  <a:lnTo>
                    <a:pt x="16828" y="5560"/>
                  </a:lnTo>
                  <a:cubicBezTo>
                    <a:pt x="16820" y="5557"/>
                    <a:pt x="16813" y="5555"/>
                    <a:pt x="16807" y="5555"/>
                  </a:cubicBezTo>
                  <a:cubicBezTo>
                    <a:pt x="16754" y="5555"/>
                    <a:pt x="16756" y="5657"/>
                    <a:pt x="16787" y="5734"/>
                  </a:cubicBezTo>
                  <a:cubicBezTo>
                    <a:pt x="16786" y="5730"/>
                    <a:pt x="16786" y="5728"/>
                    <a:pt x="16789" y="5728"/>
                  </a:cubicBezTo>
                  <a:cubicBezTo>
                    <a:pt x="16814" y="5728"/>
                    <a:pt x="17046" y="5994"/>
                    <a:pt x="17125" y="6058"/>
                  </a:cubicBezTo>
                  <a:lnTo>
                    <a:pt x="17025" y="5910"/>
                  </a:lnTo>
                  <a:lnTo>
                    <a:pt x="17025" y="5910"/>
                  </a:lnTo>
                  <a:cubicBezTo>
                    <a:pt x="17341" y="6258"/>
                    <a:pt x="17491" y="6098"/>
                    <a:pt x="17816" y="6431"/>
                  </a:cubicBezTo>
                  <a:cubicBezTo>
                    <a:pt x="17808" y="6429"/>
                    <a:pt x="17798" y="6428"/>
                    <a:pt x="17787" y="6428"/>
                  </a:cubicBezTo>
                  <a:cubicBezTo>
                    <a:pt x="17717" y="6428"/>
                    <a:pt x="17612" y="6483"/>
                    <a:pt x="17746" y="6640"/>
                  </a:cubicBezTo>
                  <a:cubicBezTo>
                    <a:pt x="17874" y="6666"/>
                    <a:pt x="18331" y="6733"/>
                    <a:pt x="18660" y="6985"/>
                  </a:cubicBezTo>
                  <a:lnTo>
                    <a:pt x="18688" y="7069"/>
                  </a:lnTo>
                  <a:lnTo>
                    <a:pt x="18943" y="7259"/>
                  </a:lnTo>
                  <a:cubicBezTo>
                    <a:pt x="18729" y="7199"/>
                    <a:pt x="18178" y="6969"/>
                    <a:pt x="17899" y="6819"/>
                  </a:cubicBezTo>
                  <a:lnTo>
                    <a:pt x="17899" y="6819"/>
                  </a:lnTo>
                  <a:cubicBezTo>
                    <a:pt x="18001" y="6967"/>
                    <a:pt x="17899" y="6888"/>
                    <a:pt x="18089" y="7071"/>
                  </a:cubicBezTo>
                  <a:cubicBezTo>
                    <a:pt x="18098" y="7092"/>
                    <a:pt x="18095" y="7100"/>
                    <a:pt x="18085" y="7100"/>
                  </a:cubicBezTo>
                  <a:cubicBezTo>
                    <a:pt x="18052" y="7100"/>
                    <a:pt x="17933" y="6999"/>
                    <a:pt x="17890" y="6958"/>
                  </a:cubicBezTo>
                  <a:lnTo>
                    <a:pt x="17890" y="6958"/>
                  </a:lnTo>
                  <a:lnTo>
                    <a:pt x="18305" y="7410"/>
                  </a:lnTo>
                  <a:cubicBezTo>
                    <a:pt x="18309" y="7402"/>
                    <a:pt x="18316" y="7398"/>
                    <a:pt x="18326" y="7398"/>
                  </a:cubicBezTo>
                  <a:cubicBezTo>
                    <a:pt x="18405" y="7398"/>
                    <a:pt x="18645" y="7622"/>
                    <a:pt x="18714" y="7622"/>
                  </a:cubicBezTo>
                  <a:cubicBezTo>
                    <a:pt x="18721" y="7622"/>
                    <a:pt x="18726" y="7619"/>
                    <a:pt x="18729" y="7614"/>
                  </a:cubicBezTo>
                  <a:lnTo>
                    <a:pt x="18196" y="7206"/>
                  </a:lnTo>
                  <a:cubicBezTo>
                    <a:pt x="18203" y="7193"/>
                    <a:pt x="18218" y="7187"/>
                    <a:pt x="18241" y="7187"/>
                  </a:cubicBezTo>
                  <a:cubicBezTo>
                    <a:pt x="18362" y="7187"/>
                    <a:pt x="18685" y="7358"/>
                    <a:pt x="18933" y="7625"/>
                  </a:cubicBezTo>
                  <a:cubicBezTo>
                    <a:pt x="18965" y="7685"/>
                    <a:pt x="18902" y="7691"/>
                    <a:pt x="18843" y="7691"/>
                  </a:cubicBezTo>
                  <a:cubicBezTo>
                    <a:pt x="18829" y="7691"/>
                    <a:pt x="18816" y="7690"/>
                    <a:pt x="18804" y="7690"/>
                  </a:cubicBezTo>
                  <a:cubicBezTo>
                    <a:pt x="18779" y="7690"/>
                    <a:pt x="18759" y="7692"/>
                    <a:pt x="18755" y="7700"/>
                  </a:cubicBezTo>
                  <a:cubicBezTo>
                    <a:pt x="18817" y="7718"/>
                    <a:pt x="19086" y="7950"/>
                    <a:pt x="19100" y="7994"/>
                  </a:cubicBezTo>
                  <a:lnTo>
                    <a:pt x="18938" y="7894"/>
                  </a:lnTo>
                  <a:lnTo>
                    <a:pt x="18938" y="7894"/>
                  </a:lnTo>
                  <a:cubicBezTo>
                    <a:pt x="19086" y="8089"/>
                    <a:pt x="19295" y="8096"/>
                    <a:pt x="19443" y="8356"/>
                  </a:cubicBezTo>
                  <a:cubicBezTo>
                    <a:pt x="19505" y="8428"/>
                    <a:pt x="19571" y="8624"/>
                    <a:pt x="19617" y="8624"/>
                  </a:cubicBezTo>
                  <a:cubicBezTo>
                    <a:pt x="19619" y="8624"/>
                    <a:pt x="19622" y="8623"/>
                    <a:pt x="19624" y="8622"/>
                  </a:cubicBezTo>
                  <a:cubicBezTo>
                    <a:pt x="19580" y="8448"/>
                    <a:pt x="19747" y="8228"/>
                    <a:pt x="19873" y="8228"/>
                  </a:cubicBezTo>
                  <a:cubicBezTo>
                    <a:pt x="19880" y="8228"/>
                    <a:pt x="19887" y="8229"/>
                    <a:pt x="19893" y="8230"/>
                  </a:cubicBezTo>
                  <a:cubicBezTo>
                    <a:pt x="19905" y="8249"/>
                    <a:pt x="19979" y="8349"/>
                    <a:pt x="20062" y="8481"/>
                  </a:cubicBezTo>
                  <a:cubicBezTo>
                    <a:pt x="20099" y="8541"/>
                    <a:pt x="20136" y="8606"/>
                    <a:pt x="20169" y="8664"/>
                  </a:cubicBezTo>
                  <a:cubicBezTo>
                    <a:pt x="20192" y="8708"/>
                    <a:pt x="20211" y="8757"/>
                    <a:pt x="20227" y="8805"/>
                  </a:cubicBezTo>
                  <a:cubicBezTo>
                    <a:pt x="20238" y="8855"/>
                    <a:pt x="20220" y="8870"/>
                    <a:pt x="20190" y="8870"/>
                  </a:cubicBezTo>
                  <a:cubicBezTo>
                    <a:pt x="20165" y="8870"/>
                    <a:pt x="20132" y="8860"/>
                    <a:pt x="20102" y="8849"/>
                  </a:cubicBezTo>
                  <a:cubicBezTo>
                    <a:pt x="20070" y="8840"/>
                    <a:pt x="20038" y="8830"/>
                    <a:pt x="20014" y="8830"/>
                  </a:cubicBezTo>
                  <a:cubicBezTo>
                    <a:pt x="19986" y="8830"/>
                    <a:pt x="19970" y="8842"/>
                    <a:pt x="19979" y="8882"/>
                  </a:cubicBezTo>
                  <a:cubicBezTo>
                    <a:pt x="19981" y="8880"/>
                    <a:pt x="19985" y="8879"/>
                    <a:pt x="19988" y="8879"/>
                  </a:cubicBezTo>
                  <a:cubicBezTo>
                    <a:pt x="20015" y="8879"/>
                    <a:pt x="20071" y="8919"/>
                    <a:pt x="20097" y="8940"/>
                  </a:cubicBezTo>
                  <a:cubicBezTo>
                    <a:pt x="20134" y="9030"/>
                    <a:pt x="20021" y="8944"/>
                    <a:pt x="20141" y="9114"/>
                  </a:cubicBezTo>
                  <a:cubicBezTo>
                    <a:pt x="20143" y="9113"/>
                    <a:pt x="20145" y="9113"/>
                    <a:pt x="20147" y="9113"/>
                  </a:cubicBezTo>
                  <a:cubicBezTo>
                    <a:pt x="20190" y="9113"/>
                    <a:pt x="20242" y="9202"/>
                    <a:pt x="20266" y="9255"/>
                  </a:cubicBezTo>
                  <a:cubicBezTo>
                    <a:pt x="20276" y="9278"/>
                    <a:pt x="20282" y="9295"/>
                    <a:pt x="20284" y="9295"/>
                  </a:cubicBezTo>
                  <a:cubicBezTo>
                    <a:pt x="20285" y="9295"/>
                    <a:pt x="20285" y="9294"/>
                    <a:pt x="20285" y="9292"/>
                  </a:cubicBezTo>
                  <a:cubicBezTo>
                    <a:pt x="20280" y="9248"/>
                    <a:pt x="20269" y="9204"/>
                    <a:pt x="20252" y="9162"/>
                  </a:cubicBezTo>
                  <a:lnTo>
                    <a:pt x="20252" y="9162"/>
                  </a:lnTo>
                  <a:cubicBezTo>
                    <a:pt x="20299" y="9220"/>
                    <a:pt x="20334" y="9287"/>
                    <a:pt x="20354" y="9359"/>
                  </a:cubicBezTo>
                  <a:cubicBezTo>
                    <a:pt x="20364" y="9389"/>
                    <a:pt x="20373" y="9420"/>
                    <a:pt x="20387" y="9457"/>
                  </a:cubicBezTo>
                  <a:cubicBezTo>
                    <a:pt x="20398" y="9503"/>
                    <a:pt x="20412" y="9552"/>
                    <a:pt x="20431" y="9598"/>
                  </a:cubicBezTo>
                  <a:cubicBezTo>
                    <a:pt x="20434" y="9584"/>
                    <a:pt x="20443" y="9577"/>
                    <a:pt x="20456" y="9577"/>
                  </a:cubicBezTo>
                  <a:cubicBezTo>
                    <a:pt x="20484" y="9577"/>
                    <a:pt x="20530" y="9611"/>
                    <a:pt x="20577" y="9668"/>
                  </a:cubicBezTo>
                  <a:cubicBezTo>
                    <a:pt x="20640" y="9749"/>
                    <a:pt x="20718" y="9874"/>
                    <a:pt x="20742" y="9985"/>
                  </a:cubicBezTo>
                  <a:cubicBezTo>
                    <a:pt x="20740" y="9985"/>
                    <a:pt x="20738" y="9984"/>
                    <a:pt x="20736" y="9984"/>
                  </a:cubicBezTo>
                  <a:cubicBezTo>
                    <a:pt x="20713" y="9984"/>
                    <a:pt x="20697" y="10031"/>
                    <a:pt x="20686" y="10055"/>
                  </a:cubicBezTo>
                  <a:cubicBezTo>
                    <a:pt x="20704" y="10168"/>
                    <a:pt x="20695" y="10270"/>
                    <a:pt x="20697" y="10363"/>
                  </a:cubicBezTo>
                  <a:cubicBezTo>
                    <a:pt x="20693" y="10456"/>
                    <a:pt x="20681" y="10542"/>
                    <a:pt x="20672" y="10627"/>
                  </a:cubicBezTo>
                  <a:cubicBezTo>
                    <a:pt x="20653" y="10711"/>
                    <a:pt x="20637" y="10792"/>
                    <a:pt x="20619" y="10880"/>
                  </a:cubicBezTo>
                  <a:cubicBezTo>
                    <a:pt x="20593" y="10964"/>
                    <a:pt x="20575" y="11056"/>
                    <a:pt x="20540" y="11156"/>
                  </a:cubicBezTo>
                  <a:cubicBezTo>
                    <a:pt x="20514" y="11180"/>
                    <a:pt x="20453" y="11298"/>
                    <a:pt x="20425" y="11298"/>
                  </a:cubicBezTo>
                  <a:cubicBezTo>
                    <a:pt x="20419" y="11298"/>
                    <a:pt x="20414" y="11291"/>
                    <a:pt x="20412" y="11272"/>
                  </a:cubicBezTo>
                  <a:cubicBezTo>
                    <a:pt x="20412" y="11353"/>
                    <a:pt x="20394" y="11434"/>
                    <a:pt x="20359" y="11508"/>
                  </a:cubicBezTo>
                  <a:cubicBezTo>
                    <a:pt x="20329" y="11541"/>
                    <a:pt x="20313" y="11554"/>
                    <a:pt x="20306" y="11554"/>
                  </a:cubicBezTo>
                  <a:cubicBezTo>
                    <a:pt x="20280" y="11554"/>
                    <a:pt x="20392" y="11354"/>
                    <a:pt x="20350" y="11354"/>
                  </a:cubicBezTo>
                  <a:cubicBezTo>
                    <a:pt x="20342" y="11354"/>
                    <a:pt x="20329" y="11362"/>
                    <a:pt x="20308" y="11379"/>
                  </a:cubicBezTo>
                  <a:cubicBezTo>
                    <a:pt x="20324" y="11395"/>
                    <a:pt x="20313" y="11478"/>
                    <a:pt x="20276" y="11573"/>
                  </a:cubicBezTo>
                  <a:cubicBezTo>
                    <a:pt x="20238" y="11671"/>
                    <a:pt x="20194" y="11768"/>
                    <a:pt x="20143" y="11861"/>
                  </a:cubicBezTo>
                  <a:cubicBezTo>
                    <a:pt x="20144" y="11861"/>
                    <a:pt x="20145" y="11861"/>
                    <a:pt x="20145" y="11861"/>
                  </a:cubicBezTo>
                  <a:cubicBezTo>
                    <a:pt x="20252" y="11861"/>
                    <a:pt x="20385" y="11507"/>
                    <a:pt x="20422" y="11332"/>
                  </a:cubicBezTo>
                  <a:cubicBezTo>
                    <a:pt x="20470" y="11353"/>
                    <a:pt x="20487" y="11446"/>
                    <a:pt x="20470" y="11594"/>
                  </a:cubicBezTo>
                  <a:cubicBezTo>
                    <a:pt x="20456" y="11680"/>
                    <a:pt x="20431" y="11763"/>
                    <a:pt x="20401" y="11844"/>
                  </a:cubicBezTo>
                  <a:cubicBezTo>
                    <a:pt x="20359" y="11946"/>
                    <a:pt x="20308" y="12044"/>
                    <a:pt x="20250" y="12137"/>
                  </a:cubicBezTo>
                  <a:cubicBezTo>
                    <a:pt x="20152" y="12263"/>
                    <a:pt x="20108" y="12295"/>
                    <a:pt x="20089" y="12295"/>
                  </a:cubicBezTo>
                  <a:cubicBezTo>
                    <a:pt x="20068" y="12295"/>
                    <a:pt x="20073" y="12259"/>
                    <a:pt x="20068" y="12259"/>
                  </a:cubicBezTo>
                  <a:lnTo>
                    <a:pt x="20068" y="12259"/>
                  </a:lnTo>
                  <a:cubicBezTo>
                    <a:pt x="20066" y="12259"/>
                    <a:pt x="20064" y="12261"/>
                    <a:pt x="20060" y="12269"/>
                  </a:cubicBezTo>
                  <a:cubicBezTo>
                    <a:pt x="19575" y="12732"/>
                    <a:pt x="19789" y="12802"/>
                    <a:pt x="19344" y="13140"/>
                  </a:cubicBezTo>
                  <a:cubicBezTo>
                    <a:pt x="19299" y="13164"/>
                    <a:pt x="19270" y="13173"/>
                    <a:pt x="19249" y="13173"/>
                  </a:cubicBezTo>
                  <a:cubicBezTo>
                    <a:pt x="19176" y="13173"/>
                    <a:pt x="19227" y="13052"/>
                    <a:pt x="19172" y="13052"/>
                  </a:cubicBezTo>
                  <a:cubicBezTo>
                    <a:pt x="19360" y="12832"/>
                    <a:pt x="19518" y="12769"/>
                    <a:pt x="19654" y="12630"/>
                  </a:cubicBezTo>
                  <a:lnTo>
                    <a:pt x="19654" y="12630"/>
                  </a:lnTo>
                  <a:lnTo>
                    <a:pt x="19460" y="12779"/>
                  </a:lnTo>
                  <a:cubicBezTo>
                    <a:pt x="19508" y="12698"/>
                    <a:pt x="19633" y="12549"/>
                    <a:pt x="19722" y="12489"/>
                  </a:cubicBezTo>
                  <a:lnTo>
                    <a:pt x="19722" y="12489"/>
                  </a:lnTo>
                  <a:cubicBezTo>
                    <a:pt x="19548" y="12575"/>
                    <a:pt x="18917" y="13275"/>
                    <a:pt x="18514" y="13599"/>
                  </a:cubicBezTo>
                  <a:cubicBezTo>
                    <a:pt x="18471" y="13669"/>
                    <a:pt x="18391" y="13779"/>
                    <a:pt x="18423" y="13779"/>
                  </a:cubicBezTo>
                  <a:cubicBezTo>
                    <a:pt x="18428" y="13779"/>
                    <a:pt x="18434" y="13777"/>
                    <a:pt x="18442" y="13773"/>
                  </a:cubicBezTo>
                  <a:lnTo>
                    <a:pt x="18551" y="13653"/>
                  </a:lnTo>
                  <a:cubicBezTo>
                    <a:pt x="18564" y="13646"/>
                    <a:pt x="18574" y="13644"/>
                    <a:pt x="18580" y="13644"/>
                  </a:cubicBezTo>
                  <a:cubicBezTo>
                    <a:pt x="18633" y="13644"/>
                    <a:pt x="18480" y="13823"/>
                    <a:pt x="18505" y="13823"/>
                  </a:cubicBezTo>
                  <a:cubicBezTo>
                    <a:pt x="18511" y="13823"/>
                    <a:pt x="18525" y="13815"/>
                    <a:pt x="18551" y="13794"/>
                  </a:cubicBezTo>
                  <a:lnTo>
                    <a:pt x="18551" y="13794"/>
                  </a:lnTo>
                  <a:cubicBezTo>
                    <a:pt x="18423" y="13975"/>
                    <a:pt x="18293" y="14191"/>
                    <a:pt x="18055" y="14385"/>
                  </a:cubicBezTo>
                  <a:lnTo>
                    <a:pt x="17965" y="14372"/>
                  </a:lnTo>
                  <a:lnTo>
                    <a:pt x="17965" y="14372"/>
                  </a:lnTo>
                  <a:cubicBezTo>
                    <a:pt x="17998" y="14369"/>
                    <a:pt x="18133" y="14260"/>
                    <a:pt x="18176" y="14188"/>
                  </a:cubicBezTo>
                  <a:lnTo>
                    <a:pt x="18176" y="14188"/>
                  </a:lnTo>
                  <a:cubicBezTo>
                    <a:pt x="18108" y="14301"/>
                    <a:pt x="17772" y="14447"/>
                    <a:pt x="17744" y="14615"/>
                  </a:cubicBezTo>
                  <a:lnTo>
                    <a:pt x="17934" y="14499"/>
                  </a:lnTo>
                  <a:lnTo>
                    <a:pt x="17934" y="14499"/>
                  </a:lnTo>
                  <a:cubicBezTo>
                    <a:pt x="17807" y="14682"/>
                    <a:pt x="17672" y="14930"/>
                    <a:pt x="17464" y="15106"/>
                  </a:cubicBezTo>
                  <a:cubicBezTo>
                    <a:pt x="17605" y="15071"/>
                    <a:pt x="17501" y="15055"/>
                    <a:pt x="17700" y="14981"/>
                  </a:cubicBezTo>
                  <a:lnTo>
                    <a:pt x="17700" y="14981"/>
                  </a:lnTo>
                  <a:cubicBezTo>
                    <a:pt x="17693" y="14982"/>
                    <a:pt x="17687" y="14983"/>
                    <a:pt x="17682" y="14983"/>
                  </a:cubicBezTo>
                  <a:cubicBezTo>
                    <a:pt x="17564" y="14983"/>
                    <a:pt x="18070" y="14586"/>
                    <a:pt x="17976" y="14586"/>
                  </a:cubicBezTo>
                  <a:cubicBezTo>
                    <a:pt x="17971" y="14586"/>
                    <a:pt x="17964" y="14587"/>
                    <a:pt x="17955" y="14589"/>
                  </a:cubicBezTo>
                  <a:lnTo>
                    <a:pt x="17955" y="14589"/>
                  </a:lnTo>
                  <a:cubicBezTo>
                    <a:pt x="18143" y="14518"/>
                    <a:pt x="18209" y="14381"/>
                    <a:pt x="18442" y="14267"/>
                  </a:cubicBezTo>
                  <a:cubicBezTo>
                    <a:pt x="18419" y="14255"/>
                    <a:pt x="18344" y="14297"/>
                    <a:pt x="18514" y="14144"/>
                  </a:cubicBezTo>
                  <a:cubicBezTo>
                    <a:pt x="18518" y="14128"/>
                    <a:pt x="18525" y="14109"/>
                    <a:pt x="18535" y="14093"/>
                  </a:cubicBezTo>
                  <a:lnTo>
                    <a:pt x="18546" y="14084"/>
                  </a:lnTo>
                  <a:lnTo>
                    <a:pt x="18546" y="14084"/>
                  </a:lnTo>
                  <a:cubicBezTo>
                    <a:pt x="18542" y="14086"/>
                    <a:pt x="18539" y="14089"/>
                    <a:pt x="18535" y="14091"/>
                  </a:cubicBezTo>
                  <a:cubicBezTo>
                    <a:pt x="18537" y="14086"/>
                    <a:pt x="18538" y="14083"/>
                    <a:pt x="18537" y="14083"/>
                  </a:cubicBezTo>
                  <a:lnTo>
                    <a:pt x="18537" y="14083"/>
                  </a:lnTo>
                  <a:cubicBezTo>
                    <a:pt x="18537" y="14083"/>
                    <a:pt x="18535" y="14086"/>
                    <a:pt x="18530" y="14093"/>
                  </a:cubicBezTo>
                  <a:cubicBezTo>
                    <a:pt x="18497" y="14119"/>
                    <a:pt x="18460" y="14137"/>
                    <a:pt x="18421" y="14149"/>
                  </a:cubicBezTo>
                  <a:cubicBezTo>
                    <a:pt x="18460" y="14028"/>
                    <a:pt x="18718" y="13771"/>
                    <a:pt x="18785" y="13664"/>
                  </a:cubicBezTo>
                  <a:cubicBezTo>
                    <a:pt x="18809" y="13644"/>
                    <a:pt x="18821" y="13636"/>
                    <a:pt x="18826" y="13636"/>
                  </a:cubicBezTo>
                  <a:lnTo>
                    <a:pt x="18826" y="13636"/>
                  </a:lnTo>
                  <a:cubicBezTo>
                    <a:pt x="18839" y="13636"/>
                    <a:pt x="18796" y="13697"/>
                    <a:pt x="18820" y="13697"/>
                  </a:cubicBezTo>
                  <a:cubicBezTo>
                    <a:pt x="18823" y="13697"/>
                    <a:pt x="18829" y="13695"/>
                    <a:pt x="18836" y="13692"/>
                  </a:cubicBezTo>
                  <a:lnTo>
                    <a:pt x="18933" y="13530"/>
                  </a:lnTo>
                  <a:cubicBezTo>
                    <a:pt x="18937" y="13532"/>
                    <a:pt x="18941" y="13532"/>
                    <a:pt x="18946" y="13532"/>
                  </a:cubicBezTo>
                  <a:cubicBezTo>
                    <a:pt x="18989" y="13532"/>
                    <a:pt x="19087" y="13470"/>
                    <a:pt x="19118" y="13470"/>
                  </a:cubicBezTo>
                  <a:cubicBezTo>
                    <a:pt x="19138" y="13470"/>
                    <a:pt x="19128" y="13498"/>
                    <a:pt x="19052" y="13592"/>
                  </a:cubicBezTo>
                  <a:lnTo>
                    <a:pt x="19258" y="13388"/>
                  </a:lnTo>
                  <a:cubicBezTo>
                    <a:pt x="19399" y="13291"/>
                    <a:pt x="19573" y="13136"/>
                    <a:pt x="19657" y="13018"/>
                  </a:cubicBezTo>
                  <a:cubicBezTo>
                    <a:pt x="19738" y="12948"/>
                    <a:pt x="19813" y="12811"/>
                    <a:pt x="19817" y="12811"/>
                  </a:cubicBezTo>
                  <a:lnTo>
                    <a:pt x="19817" y="12811"/>
                  </a:lnTo>
                  <a:cubicBezTo>
                    <a:pt x="19818" y="12811"/>
                    <a:pt x="19814" y="12821"/>
                    <a:pt x="19803" y="12846"/>
                  </a:cubicBezTo>
                  <a:lnTo>
                    <a:pt x="20097" y="12503"/>
                  </a:lnTo>
                  <a:lnTo>
                    <a:pt x="20109" y="12510"/>
                  </a:lnTo>
                  <a:lnTo>
                    <a:pt x="20169" y="12452"/>
                  </a:lnTo>
                  <a:lnTo>
                    <a:pt x="20232" y="12380"/>
                  </a:lnTo>
                  <a:cubicBezTo>
                    <a:pt x="20271" y="12331"/>
                    <a:pt x="20315" y="12285"/>
                    <a:pt x="20352" y="12234"/>
                  </a:cubicBezTo>
                  <a:cubicBezTo>
                    <a:pt x="20389" y="12183"/>
                    <a:pt x="20422" y="12127"/>
                    <a:pt x="20459" y="12072"/>
                  </a:cubicBezTo>
                  <a:cubicBezTo>
                    <a:pt x="20496" y="12018"/>
                    <a:pt x="20528" y="11963"/>
                    <a:pt x="20558" y="11905"/>
                  </a:cubicBezTo>
                  <a:cubicBezTo>
                    <a:pt x="20591" y="11847"/>
                    <a:pt x="20626" y="11791"/>
                    <a:pt x="20653" y="11731"/>
                  </a:cubicBezTo>
                  <a:cubicBezTo>
                    <a:pt x="20684" y="11671"/>
                    <a:pt x="20707" y="11608"/>
                    <a:pt x="20742" y="11550"/>
                  </a:cubicBezTo>
                  <a:cubicBezTo>
                    <a:pt x="20774" y="11490"/>
                    <a:pt x="20802" y="11427"/>
                    <a:pt x="20830" y="11365"/>
                  </a:cubicBezTo>
                  <a:cubicBezTo>
                    <a:pt x="20857" y="11300"/>
                    <a:pt x="20895" y="11239"/>
                    <a:pt x="20922" y="11172"/>
                  </a:cubicBezTo>
                  <a:cubicBezTo>
                    <a:pt x="20936" y="11089"/>
                    <a:pt x="20950" y="11005"/>
                    <a:pt x="20964" y="10908"/>
                  </a:cubicBezTo>
                  <a:cubicBezTo>
                    <a:pt x="20969" y="10859"/>
                    <a:pt x="20976" y="10806"/>
                    <a:pt x="20985" y="10748"/>
                  </a:cubicBezTo>
                  <a:cubicBezTo>
                    <a:pt x="20990" y="10720"/>
                    <a:pt x="20997" y="10690"/>
                    <a:pt x="20999" y="10658"/>
                  </a:cubicBezTo>
                  <a:cubicBezTo>
                    <a:pt x="21001" y="10627"/>
                    <a:pt x="21006" y="10595"/>
                    <a:pt x="21008" y="10560"/>
                  </a:cubicBezTo>
                  <a:lnTo>
                    <a:pt x="21059" y="10507"/>
                  </a:lnTo>
                  <a:cubicBezTo>
                    <a:pt x="21061" y="10398"/>
                    <a:pt x="21061" y="10236"/>
                    <a:pt x="21061" y="10085"/>
                  </a:cubicBezTo>
                  <a:cubicBezTo>
                    <a:pt x="21048" y="9939"/>
                    <a:pt x="21038" y="9804"/>
                    <a:pt x="20997" y="9765"/>
                  </a:cubicBezTo>
                  <a:cubicBezTo>
                    <a:pt x="21015" y="9672"/>
                    <a:pt x="21013" y="9577"/>
                    <a:pt x="20987" y="9485"/>
                  </a:cubicBezTo>
                  <a:cubicBezTo>
                    <a:pt x="20955" y="9355"/>
                    <a:pt x="20908" y="9230"/>
                    <a:pt x="20848" y="9109"/>
                  </a:cubicBezTo>
                  <a:cubicBezTo>
                    <a:pt x="20790" y="8977"/>
                    <a:pt x="20704" y="8854"/>
                    <a:pt x="20630" y="8738"/>
                  </a:cubicBezTo>
                  <a:lnTo>
                    <a:pt x="20405" y="8437"/>
                  </a:lnTo>
                  <a:lnTo>
                    <a:pt x="20350" y="8469"/>
                  </a:lnTo>
                  <a:cubicBezTo>
                    <a:pt x="20310" y="8425"/>
                    <a:pt x="20273" y="8383"/>
                    <a:pt x="20232" y="8342"/>
                  </a:cubicBezTo>
                  <a:lnTo>
                    <a:pt x="20204" y="8309"/>
                  </a:lnTo>
                  <a:lnTo>
                    <a:pt x="20183" y="8291"/>
                  </a:lnTo>
                  <a:lnTo>
                    <a:pt x="20176" y="8281"/>
                  </a:lnTo>
                  <a:lnTo>
                    <a:pt x="20160" y="8267"/>
                  </a:lnTo>
                  <a:lnTo>
                    <a:pt x="20092" y="8207"/>
                  </a:lnTo>
                  <a:cubicBezTo>
                    <a:pt x="20002" y="8126"/>
                    <a:pt x="19905" y="8045"/>
                    <a:pt x="19793" y="7950"/>
                  </a:cubicBezTo>
                  <a:lnTo>
                    <a:pt x="19766" y="8003"/>
                  </a:lnTo>
                  <a:cubicBezTo>
                    <a:pt x="19557" y="7859"/>
                    <a:pt x="19341" y="7521"/>
                    <a:pt x="19059" y="7247"/>
                  </a:cubicBezTo>
                  <a:lnTo>
                    <a:pt x="19059" y="7247"/>
                  </a:lnTo>
                  <a:cubicBezTo>
                    <a:pt x="19093" y="7252"/>
                    <a:pt x="19158" y="7326"/>
                    <a:pt x="19200" y="7384"/>
                  </a:cubicBezTo>
                  <a:cubicBezTo>
                    <a:pt x="18956" y="6962"/>
                    <a:pt x="18433" y="6749"/>
                    <a:pt x="18196" y="6380"/>
                  </a:cubicBezTo>
                  <a:cubicBezTo>
                    <a:pt x="18122" y="6332"/>
                    <a:pt x="18062" y="6271"/>
                    <a:pt x="18013" y="6197"/>
                  </a:cubicBezTo>
                  <a:lnTo>
                    <a:pt x="18013" y="6197"/>
                  </a:lnTo>
                  <a:cubicBezTo>
                    <a:pt x="18020" y="6204"/>
                    <a:pt x="18027" y="6209"/>
                    <a:pt x="18034" y="6214"/>
                  </a:cubicBezTo>
                  <a:lnTo>
                    <a:pt x="18004" y="6183"/>
                  </a:lnTo>
                  <a:cubicBezTo>
                    <a:pt x="17978" y="6144"/>
                    <a:pt x="17950" y="6100"/>
                    <a:pt x="17920" y="6058"/>
                  </a:cubicBezTo>
                  <a:lnTo>
                    <a:pt x="17920" y="6058"/>
                  </a:lnTo>
                  <a:cubicBezTo>
                    <a:pt x="17939" y="6095"/>
                    <a:pt x="17962" y="6132"/>
                    <a:pt x="17987" y="6167"/>
                  </a:cubicBezTo>
                  <a:cubicBezTo>
                    <a:pt x="17927" y="6109"/>
                    <a:pt x="17834" y="6026"/>
                    <a:pt x="17739" y="5949"/>
                  </a:cubicBezTo>
                  <a:lnTo>
                    <a:pt x="17744" y="5870"/>
                  </a:lnTo>
                  <a:lnTo>
                    <a:pt x="17723" y="5852"/>
                  </a:lnTo>
                  <a:cubicBezTo>
                    <a:pt x="17697" y="5813"/>
                    <a:pt x="17677" y="5797"/>
                    <a:pt x="17665" y="5797"/>
                  </a:cubicBezTo>
                  <a:cubicBezTo>
                    <a:pt x="17645" y="5797"/>
                    <a:pt x="17641" y="5834"/>
                    <a:pt x="17649" y="5882"/>
                  </a:cubicBezTo>
                  <a:cubicBezTo>
                    <a:pt x="17605" y="5847"/>
                    <a:pt x="17559" y="5819"/>
                    <a:pt x="17510" y="5792"/>
                  </a:cubicBezTo>
                  <a:cubicBezTo>
                    <a:pt x="17510" y="5655"/>
                    <a:pt x="17260" y="5590"/>
                    <a:pt x="17239" y="5423"/>
                  </a:cubicBezTo>
                  <a:cubicBezTo>
                    <a:pt x="17153" y="5402"/>
                    <a:pt x="16833" y="5072"/>
                    <a:pt x="16688" y="5045"/>
                  </a:cubicBezTo>
                  <a:lnTo>
                    <a:pt x="16688" y="5045"/>
                  </a:lnTo>
                  <a:cubicBezTo>
                    <a:pt x="16601" y="4940"/>
                    <a:pt x="16514" y="4838"/>
                    <a:pt x="16409" y="4774"/>
                  </a:cubicBezTo>
                  <a:lnTo>
                    <a:pt x="16420" y="4679"/>
                  </a:lnTo>
                  <a:lnTo>
                    <a:pt x="16138" y="4542"/>
                  </a:lnTo>
                  <a:cubicBezTo>
                    <a:pt x="16071" y="4428"/>
                    <a:pt x="16035" y="4359"/>
                    <a:pt x="16081" y="4359"/>
                  </a:cubicBezTo>
                  <a:cubicBezTo>
                    <a:pt x="16099" y="4359"/>
                    <a:pt x="16131" y="4370"/>
                    <a:pt x="16179" y="4394"/>
                  </a:cubicBezTo>
                  <a:cubicBezTo>
                    <a:pt x="15808" y="4153"/>
                    <a:pt x="15906" y="4171"/>
                    <a:pt x="15583" y="3974"/>
                  </a:cubicBezTo>
                  <a:lnTo>
                    <a:pt x="15630" y="3951"/>
                  </a:lnTo>
                  <a:cubicBezTo>
                    <a:pt x="15537" y="3861"/>
                    <a:pt x="15340" y="3759"/>
                    <a:pt x="15315" y="3673"/>
                  </a:cubicBezTo>
                  <a:cubicBezTo>
                    <a:pt x="15173" y="3399"/>
                    <a:pt x="14295" y="2634"/>
                    <a:pt x="13822" y="2038"/>
                  </a:cubicBezTo>
                  <a:cubicBezTo>
                    <a:pt x="13822" y="2075"/>
                    <a:pt x="13815" y="2090"/>
                    <a:pt x="13805" y="2090"/>
                  </a:cubicBezTo>
                  <a:cubicBezTo>
                    <a:pt x="13758" y="2090"/>
                    <a:pt x="13622" y="1800"/>
                    <a:pt x="13536" y="1800"/>
                  </a:cubicBezTo>
                  <a:cubicBezTo>
                    <a:pt x="13530" y="1800"/>
                    <a:pt x="13524" y="1801"/>
                    <a:pt x="13518" y="1804"/>
                  </a:cubicBezTo>
                  <a:cubicBezTo>
                    <a:pt x="13514" y="1763"/>
                    <a:pt x="13478" y="1703"/>
                    <a:pt x="13507" y="1703"/>
                  </a:cubicBezTo>
                  <a:cubicBezTo>
                    <a:pt x="13516" y="1703"/>
                    <a:pt x="13532" y="1709"/>
                    <a:pt x="13560" y="1725"/>
                  </a:cubicBezTo>
                  <a:cubicBezTo>
                    <a:pt x="13263" y="1475"/>
                    <a:pt x="13189" y="1278"/>
                    <a:pt x="12934" y="1157"/>
                  </a:cubicBezTo>
                  <a:cubicBezTo>
                    <a:pt x="12932" y="1141"/>
                    <a:pt x="12939" y="1136"/>
                    <a:pt x="12949" y="1136"/>
                  </a:cubicBezTo>
                  <a:cubicBezTo>
                    <a:pt x="12967" y="1136"/>
                    <a:pt x="12994" y="1150"/>
                    <a:pt x="13007" y="1150"/>
                  </a:cubicBezTo>
                  <a:cubicBezTo>
                    <a:pt x="13014" y="1150"/>
                    <a:pt x="13018" y="1146"/>
                    <a:pt x="13015" y="1137"/>
                  </a:cubicBezTo>
                  <a:cubicBezTo>
                    <a:pt x="12987" y="1120"/>
                    <a:pt x="12906" y="1072"/>
                    <a:pt x="12892" y="1030"/>
                  </a:cubicBezTo>
                  <a:cubicBezTo>
                    <a:pt x="12889" y="1019"/>
                    <a:pt x="12891" y="1015"/>
                    <a:pt x="12897" y="1015"/>
                  </a:cubicBezTo>
                  <a:cubicBezTo>
                    <a:pt x="12915" y="1015"/>
                    <a:pt x="12965" y="1056"/>
                    <a:pt x="13006" y="1081"/>
                  </a:cubicBezTo>
                  <a:cubicBezTo>
                    <a:pt x="12834" y="914"/>
                    <a:pt x="12728" y="866"/>
                    <a:pt x="12651" y="866"/>
                  </a:cubicBezTo>
                  <a:cubicBezTo>
                    <a:pt x="12603" y="866"/>
                    <a:pt x="12565" y="885"/>
                    <a:pt x="12530" y="905"/>
                  </a:cubicBezTo>
                  <a:cubicBezTo>
                    <a:pt x="12424" y="731"/>
                    <a:pt x="12331" y="652"/>
                    <a:pt x="12171" y="615"/>
                  </a:cubicBezTo>
                  <a:cubicBezTo>
                    <a:pt x="12155" y="578"/>
                    <a:pt x="12125" y="539"/>
                    <a:pt x="12127" y="520"/>
                  </a:cubicBezTo>
                  <a:cubicBezTo>
                    <a:pt x="12128" y="516"/>
                    <a:pt x="12130" y="513"/>
                    <a:pt x="12136" y="513"/>
                  </a:cubicBezTo>
                  <a:cubicBezTo>
                    <a:pt x="12152" y="513"/>
                    <a:pt x="12192" y="533"/>
                    <a:pt x="12271" y="592"/>
                  </a:cubicBezTo>
                  <a:cubicBezTo>
                    <a:pt x="12143" y="478"/>
                    <a:pt x="12004" y="379"/>
                    <a:pt x="11856" y="295"/>
                  </a:cubicBezTo>
                  <a:cubicBezTo>
                    <a:pt x="11710" y="212"/>
                    <a:pt x="11559" y="160"/>
                    <a:pt x="11495" y="160"/>
                  </a:cubicBezTo>
                  <a:cubicBezTo>
                    <a:pt x="11478" y="160"/>
                    <a:pt x="11468" y="163"/>
                    <a:pt x="11464" y="170"/>
                  </a:cubicBezTo>
                  <a:cubicBezTo>
                    <a:pt x="11429" y="135"/>
                    <a:pt x="11272" y="100"/>
                    <a:pt x="11232" y="100"/>
                  </a:cubicBezTo>
                  <a:cubicBezTo>
                    <a:pt x="11121" y="68"/>
                    <a:pt x="11010" y="45"/>
                    <a:pt x="10898" y="26"/>
                  </a:cubicBezTo>
                  <a:cubicBezTo>
                    <a:pt x="10854" y="19"/>
                    <a:pt x="10810" y="12"/>
                    <a:pt x="10757" y="8"/>
                  </a:cubicBezTo>
                  <a:cubicBezTo>
                    <a:pt x="10701" y="5"/>
                    <a:pt x="10636" y="1"/>
                    <a:pt x="10562" y="1"/>
                  </a:cubicBezTo>
                  <a:close/>
                  <a:moveTo>
                    <a:pt x="10330" y="20804"/>
                  </a:moveTo>
                  <a:lnTo>
                    <a:pt x="10356" y="20846"/>
                  </a:lnTo>
                  <a:cubicBezTo>
                    <a:pt x="10370" y="20867"/>
                    <a:pt x="10379" y="20888"/>
                    <a:pt x="10379" y="20888"/>
                  </a:cubicBezTo>
                  <a:lnTo>
                    <a:pt x="10500" y="20818"/>
                  </a:lnTo>
                  <a:lnTo>
                    <a:pt x="10500" y="20818"/>
                  </a:lnTo>
                  <a:cubicBezTo>
                    <a:pt x="10480" y="20819"/>
                    <a:pt x="10454" y="20821"/>
                    <a:pt x="10428" y="20821"/>
                  </a:cubicBezTo>
                  <a:cubicBezTo>
                    <a:pt x="10392" y="20821"/>
                    <a:pt x="10354" y="20818"/>
                    <a:pt x="10330" y="20804"/>
                  </a:cubicBezTo>
                  <a:close/>
                  <a:moveTo>
                    <a:pt x="9943" y="20842"/>
                  </a:moveTo>
                  <a:lnTo>
                    <a:pt x="9904" y="20844"/>
                  </a:lnTo>
                  <a:cubicBezTo>
                    <a:pt x="9904" y="20844"/>
                    <a:pt x="9957" y="20860"/>
                    <a:pt x="10010" y="20876"/>
                  </a:cubicBezTo>
                  <a:cubicBezTo>
                    <a:pt x="10064" y="20893"/>
                    <a:pt x="10117" y="20904"/>
                    <a:pt x="10117" y="20904"/>
                  </a:cubicBezTo>
                  <a:cubicBezTo>
                    <a:pt x="10117" y="20904"/>
                    <a:pt x="10082" y="20890"/>
                    <a:pt x="10050" y="20874"/>
                  </a:cubicBezTo>
                  <a:lnTo>
                    <a:pt x="9983" y="20842"/>
                  </a:lnTo>
                  <a:close/>
                  <a:moveTo>
                    <a:pt x="10584" y="20900"/>
                  </a:moveTo>
                  <a:lnTo>
                    <a:pt x="10584" y="20900"/>
                  </a:lnTo>
                  <a:cubicBezTo>
                    <a:pt x="10583" y="20900"/>
                    <a:pt x="10583" y="20900"/>
                    <a:pt x="10583" y="20902"/>
                  </a:cubicBezTo>
                  <a:cubicBezTo>
                    <a:pt x="10581" y="20902"/>
                    <a:pt x="10579" y="20902"/>
                    <a:pt x="10577" y="20902"/>
                  </a:cubicBezTo>
                  <a:cubicBezTo>
                    <a:pt x="10487" y="20902"/>
                    <a:pt x="10520" y="20951"/>
                    <a:pt x="10504" y="20960"/>
                  </a:cubicBezTo>
                  <a:cubicBezTo>
                    <a:pt x="10653" y="20947"/>
                    <a:pt x="10595" y="20900"/>
                    <a:pt x="10584" y="209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3625" name="Google Shape;3625;p37"/>
          <p:cNvGrpSpPr/>
          <p:nvPr/>
        </p:nvGrpSpPr>
        <p:grpSpPr>
          <a:xfrm>
            <a:off x="1602002" y="3890336"/>
            <a:ext cx="550217" cy="500564"/>
            <a:chOff x="560994" y="2900409"/>
            <a:chExt cx="713918" cy="649325"/>
          </a:xfrm>
        </p:grpSpPr>
        <p:sp>
          <p:nvSpPr>
            <p:cNvPr id="3626" name="Google Shape;3626;p37"/>
            <p:cNvSpPr/>
            <p:nvPr/>
          </p:nvSpPr>
          <p:spPr>
            <a:xfrm>
              <a:off x="560994" y="2907216"/>
              <a:ext cx="713918" cy="635754"/>
            </a:xfrm>
            <a:custGeom>
              <a:avLst/>
              <a:gdLst/>
              <a:ahLst/>
              <a:cxnLst/>
              <a:rect l="l" t="t" r="r" b="b"/>
              <a:pathLst>
                <a:path w="14100" h="12555" extrusionOk="0">
                  <a:moveTo>
                    <a:pt x="7253" y="1"/>
                  </a:moveTo>
                  <a:cubicBezTo>
                    <a:pt x="6735" y="1"/>
                    <a:pt x="6217" y="264"/>
                    <a:pt x="5986" y="802"/>
                  </a:cubicBezTo>
                  <a:cubicBezTo>
                    <a:pt x="5770" y="1306"/>
                    <a:pt x="5255" y="1603"/>
                    <a:pt x="4716" y="1603"/>
                  </a:cubicBezTo>
                  <a:cubicBezTo>
                    <a:pt x="4498" y="1603"/>
                    <a:pt x="4277" y="1555"/>
                    <a:pt x="4069" y="1451"/>
                  </a:cubicBezTo>
                  <a:cubicBezTo>
                    <a:pt x="3852" y="1344"/>
                    <a:pt x="3631" y="1296"/>
                    <a:pt x="3418" y="1296"/>
                  </a:cubicBezTo>
                  <a:cubicBezTo>
                    <a:pt x="2505" y="1296"/>
                    <a:pt x="1750" y="2182"/>
                    <a:pt x="2163" y="3088"/>
                  </a:cubicBezTo>
                  <a:cubicBezTo>
                    <a:pt x="2483" y="3790"/>
                    <a:pt x="2085" y="4595"/>
                    <a:pt x="1306" y="4817"/>
                  </a:cubicBezTo>
                  <a:cubicBezTo>
                    <a:pt x="70" y="5172"/>
                    <a:pt x="0" y="6783"/>
                    <a:pt x="1201" y="7242"/>
                  </a:cubicBezTo>
                  <a:cubicBezTo>
                    <a:pt x="1959" y="7530"/>
                    <a:pt x="2286" y="8364"/>
                    <a:pt x="1908" y="9039"/>
                  </a:cubicBezTo>
                  <a:cubicBezTo>
                    <a:pt x="1398" y="9941"/>
                    <a:pt x="2159" y="10935"/>
                    <a:pt x="3127" y="10935"/>
                  </a:cubicBezTo>
                  <a:cubicBezTo>
                    <a:pt x="3302" y="10935"/>
                    <a:pt x="3485" y="10903"/>
                    <a:pt x="3668" y="10831"/>
                  </a:cubicBezTo>
                  <a:cubicBezTo>
                    <a:pt x="3842" y="10762"/>
                    <a:pt x="4023" y="10729"/>
                    <a:pt x="4200" y="10729"/>
                  </a:cubicBezTo>
                  <a:cubicBezTo>
                    <a:pt x="4785" y="10729"/>
                    <a:pt x="5336" y="11082"/>
                    <a:pt x="5522" y="11642"/>
                  </a:cubicBezTo>
                  <a:cubicBezTo>
                    <a:pt x="5723" y="12245"/>
                    <a:pt x="6286" y="12555"/>
                    <a:pt x="6848" y="12555"/>
                  </a:cubicBezTo>
                  <a:cubicBezTo>
                    <a:pt x="7366" y="12555"/>
                    <a:pt x="7883" y="12292"/>
                    <a:pt x="8114" y="11753"/>
                  </a:cubicBezTo>
                  <a:cubicBezTo>
                    <a:pt x="8331" y="11249"/>
                    <a:pt x="8846" y="10951"/>
                    <a:pt x="9385" y="10951"/>
                  </a:cubicBezTo>
                  <a:cubicBezTo>
                    <a:pt x="9603" y="10951"/>
                    <a:pt x="9824" y="11000"/>
                    <a:pt x="10031" y="11102"/>
                  </a:cubicBezTo>
                  <a:cubicBezTo>
                    <a:pt x="10249" y="11210"/>
                    <a:pt x="10471" y="11259"/>
                    <a:pt x="10685" y="11259"/>
                  </a:cubicBezTo>
                  <a:cubicBezTo>
                    <a:pt x="11596" y="11259"/>
                    <a:pt x="12350" y="10373"/>
                    <a:pt x="11937" y="9468"/>
                  </a:cubicBezTo>
                  <a:cubicBezTo>
                    <a:pt x="11617" y="8765"/>
                    <a:pt x="12016" y="7959"/>
                    <a:pt x="12795" y="7736"/>
                  </a:cubicBezTo>
                  <a:cubicBezTo>
                    <a:pt x="14030" y="7384"/>
                    <a:pt x="14100" y="5770"/>
                    <a:pt x="12897" y="5313"/>
                  </a:cubicBezTo>
                  <a:cubicBezTo>
                    <a:pt x="12141" y="5026"/>
                    <a:pt x="11812" y="4189"/>
                    <a:pt x="12192" y="3517"/>
                  </a:cubicBezTo>
                  <a:cubicBezTo>
                    <a:pt x="12702" y="2613"/>
                    <a:pt x="11943" y="1619"/>
                    <a:pt x="10976" y="1619"/>
                  </a:cubicBezTo>
                  <a:cubicBezTo>
                    <a:pt x="10799" y="1619"/>
                    <a:pt x="10616" y="1652"/>
                    <a:pt x="10432" y="1725"/>
                  </a:cubicBezTo>
                  <a:cubicBezTo>
                    <a:pt x="10258" y="1793"/>
                    <a:pt x="10078" y="1825"/>
                    <a:pt x="9901" y="1825"/>
                  </a:cubicBezTo>
                  <a:cubicBezTo>
                    <a:pt x="9316" y="1825"/>
                    <a:pt x="8765" y="1474"/>
                    <a:pt x="8578" y="913"/>
                  </a:cubicBezTo>
                  <a:cubicBezTo>
                    <a:pt x="8378" y="310"/>
                    <a:pt x="7815" y="1"/>
                    <a:pt x="7253" y="1"/>
                  </a:cubicBezTo>
                  <a:close/>
                </a:path>
              </a:pathLst>
            </a:custGeom>
            <a:solidFill>
              <a:schemeClr val="accent1"/>
            </a:solidFill>
            <a:ln w="114300" cap="flat" cmpd="sng">
              <a:solidFill>
                <a:schemeClr val="accent1"/>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3627" name="Google Shape;3627;p37"/>
            <p:cNvGrpSpPr/>
            <p:nvPr/>
          </p:nvGrpSpPr>
          <p:grpSpPr>
            <a:xfrm>
              <a:off x="571918" y="2900409"/>
              <a:ext cx="692096" cy="649325"/>
              <a:chOff x="464600" y="1492275"/>
              <a:chExt cx="341725" cy="320575"/>
            </a:xfrm>
          </p:grpSpPr>
          <p:sp>
            <p:nvSpPr>
              <p:cNvPr id="3628" name="Google Shape;3628;p37"/>
              <p:cNvSpPr/>
              <p:nvPr/>
            </p:nvSpPr>
            <p:spPr>
              <a:xfrm>
                <a:off x="683125" y="1767050"/>
                <a:ext cx="700" cy="925"/>
              </a:xfrm>
              <a:custGeom>
                <a:avLst/>
                <a:gdLst/>
                <a:ahLst/>
                <a:cxnLst/>
                <a:rect l="l" t="t" r="r" b="b"/>
                <a:pathLst>
                  <a:path w="28" h="37" extrusionOk="0">
                    <a:moveTo>
                      <a:pt x="9" y="0"/>
                    </a:moveTo>
                    <a:lnTo>
                      <a:pt x="9" y="0"/>
                    </a:lnTo>
                    <a:cubicBezTo>
                      <a:pt x="1" y="10"/>
                      <a:pt x="17" y="37"/>
                      <a:pt x="19" y="37"/>
                    </a:cubicBezTo>
                    <a:cubicBezTo>
                      <a:pt x="19" y="37"/>
                      <a:pt x="19" y="36"/>
                      <a:pt x="18" y="35"/>
                    </a:cubicBezTo>
                    <a:cubicBezTo>
                      <a:pt x="27" y="35"/>
                      <a:pt x="11" y="7"/>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29" name="Google Shape;3629;p37"/>
              <p:cNvSpPr/>
              <p:nvPr/>
            </p:nvSpPr>
            <p:spPr>
              <a:xfrm>
                <a:off x="681000" y="1770625"/>
                <a:ext cx="200" cy="950"/>
              </a:xfrm>
              <a:custGeom>
                <a:avLst/>
                <a:gdLst/>
                <a:ahLst/>
                <a:cxnLst/>
                <a:rect l="l" t="t" r="r" b="b"/>
                <a:pathLst>
                  <a:path w="8" h="38" extrusionOk="0">
                    <a:moveTo>
                      <a:pt x="3" y="1"/>
                    </a:moveTo>
                    <a:lnTo>
                      <a:pt x="1" y="38"/>
                    </a:lnTo>
                    <a:lnTo>
                      <a:pt x="8" y="12"/>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30" name="Google Shape;3630;p37"/>
              <p:cNvSpPr/>
              <p:nvPr/>
            </p:nvSpPr>
            <p:spPr>
              <a:xfrm>
                <a:off x="678275" y="1770875"/>
                <a:ext cx="1950" cy="1750"/>
              </a:xfrm>
              <a:custGeom>
                <a:avLst/>
                <a:gdLst/>
                <a:ahLst/>
                <a:cxnLst/>
                <a:rect l="l" t="t" r="r" b="b"/>
                <a:pathLst>
                  <a:path w="78" h="70" extrusionOk="0">
                    <a:moveTo>
                      <a:pt x="66" y="0"/>
                    </a:moveTo>
                    <a:cubicBezTo>
                      <a:pt x="46" y="18"/>
                      <a:pt x="28" y="56"/>
                      <a:pt x="5" y="56"/>
                    </a:cubicBezTo>
                    <a:cubicBezTo>
                      <a:pt x="4" y="56"/>
                      <a:pt x="2" y="56"/>
                      <a:pt x="1" y="56"/>
                    </a:cubicBezTo>
                    <a:lnTo>
                      <a:pt x="1" y="56"/>
                    </a:lnTo>
                    <a:cubicBezTo>
                      <a:pt x="10" y="66"/>
                      <a:pt x="17" y="70"/>
                      <a:pt x="23" y="70"/>
                    </a:cubicBezTo>
                    <a:cubicBezTo>
                      <a:pt x="39" y="70"/>
                      <a:pt x="44" y="36"/>
                      <a:pt x="62" y="36"/>
                    </a:cubicBezTo>
                    <a:cubicBezTo>
                      <a:pt x="64" y="36"/>
                      <a:pt x="66" y="36"/>
                      <a:pt x="68" y="37"/>
                    </a:cubicBezTo>
                    <a:lnTo>
                      <a:pt x="77" y="47"/>
                    </a:lnTo>
                    <a:lnTo>
                      <a:pt x="77" y="47"/>
                    </a:lnTo>
                    <a:lnTo>
                      <a:pt x="6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31" name="Google Shape;3631;p37"/>
              <p:cNvSpPr/>
              <p:nvPr/>
            </p:nvSpPr>
            <p:spPr>
              <a:xfrm>
                <a:off x="675225" y="1770225"/>
                <a:ext cx="475" cy="500"/>
              </a:xfrm>
              <a:custGeom>
                <a:avLst/>
                <a:gdLst/>
                <a:ahLst/>
                <a:cxnLst/>
                <a:rect l="l" t="t" r="r" b="b"/>
                <a:pathLst>
                  <a:path w="19" h="20" extrusionOk="0">
                    <a:moveTo>
                      <a:pt x="14" y="1"/>
                    </a:moveTo>
                    <a:cubicBezTo>
                      <a:pt x="9" y="3"/>
                      <a:pt x="5" y="3"/>
                      <a:pt x="0" y="5"/>
                    </a:cubicBezTo>
                    <a:cubicBezTo>
                      <a:pt x="7" y="14"/>
                      <a:pt x="6" y="20"/>
                      <a:pt x="6" y="20"/>
                    </a:cubicBezTo>
                    <a:cubicBezTo>
                      <a:pt x="6" y="20"/>
                      <a:pt x="8" y="15"/>
                      <a:pt x="19" y="3"/>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32" name="Google Shape;3632;p37"/>
              <p:cNvSpPr/>
              <p:nvPr/>
            </p:nvSpPr>
            <p:spPr>
              <a:xfrm>
                <a:off x="675325" y="1770000"/>
                <a:ext cx="375" cy="250"/>
              </a:xfrm>
              <a:custGeom>
                <a:avLst/>
                <a:gdLst/>
                <a:ahLst/>
                <a:cxnLst/>
                <a:rect l="l" t="t" r="r" b="b"/>
                <a:pathLst>
                  <a:path w="15" h="10" extrusionOk="0">
                    <a:moveTo>
                      <a:pt x="5" y="1"/>
                    </a:moveTo>
                    <a:cubicBezTo>
                      <a:pt x="2" y="1"/>
                      <a:pt x="0" y="3"/>
                      <a:pt x="8" y="10"/>
                    </a:cubicBezTo>
                    <a:cubicBezTo>
                      <a:pt x="14" y="5"/>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33" name="Google Shape;3633;p37"/>
              <p:cNvSpPr/>
              <p:nvPr/>
            </p:nvSpPr>
            <p:spPr>
              <a:xfrm>
                <a:off x="673475" y="1770225"/>
                <a:ext cx="950" cy="1075"/>
              </a:xfrm>
              <a:custGeom>
                <a:avLst/>
                <a:gdLst/>
                <a:ahLst/>
                <a:cxnLst/>
                <a:rect l="l" t="t" r="r" b="b"/>
                <a:pathLst>
                  <a:path w="38" h="43" extrusionOk="0">
                    <a:moveTo>
                      <a:pt x="10" y="1"/>
                    </a:moveTo>
                    <a:cubicBezTo>
                      <a:pt x="1" y="19"/>
                      <a:pt x="10" y="28"/>
                      <a:pt x="31" y="42"/>
                    </a:cubicBezTo>
                    <a:lnTo>
                      <a:pt x="38" y="15"/>
                    </a:lnTo>
                    <a:cubicBezTo>
                      <a:pt x="26" y="5"/>
                      <a:pt x="10" y="12"/>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34" name="Google Shape;3634;p37"/>
              <p:cNvSpPr/>
              <p:nvPr/>
            </p:nvSpPr>
            <p:spPr>
              <a:xfrm>
                <a:off x="674375" y="1772000"/>
                <a:ext cx="175" cy="400"/>
              </a:xfrm>
              <a:custGeom>
                <a:avLst/>
                <a:gdLst/>
                <a:ahLst/>
                <a:cxnLst/>
                <a:rect l="l" t="t" r="r" b="b"/>
                <a:pathLst>
                  <a:path w="7" h="16" extrusionOk="0">
                    <a:moveTo>
                      <a:pt x="3" y="0"/>
                    </a:moveTo>
                    <a:cubicBezTo>
                      <a:pt x="1" y="0"/>
                      <a:pt x="1" y="4"/>
                      <a:pt x="4" y="15"/>
                    </a:cubicBezTo>
                    <a:lnTo>
                      <a:pt x="6" y="2"/>
                    </a:lnTo>
                    <a:cubicBezTo>
                      <a:pt x="5" y="1"/>
                      <a:pt x="4"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35" name="Google Shape;3635;p37"/>
              <p:cNvSpPr/>
              <p:nvPr/>
            </p:nvSpPr>
            <p:spPr>
              <a:xfrm>
                <a:off x="674525" y="1771450"/>
                <a:ext cx="325" cy="850"/>
              </a:xfrm>
              <a:custGeom>
                <a:avLst/>
                <a:gdLst/>
                <a:ahLst/>
                <a:cxnLst/>
                <a:rect l="l" t="t" r="r" b="b"/>
                <a:pathLst>
                  <a:path w="13" h="34" extrusionOk="0">
                    <a:moveTo>
                      <a:pt x="10" y="0"/>
                    </a:moveTo>
                    <a:lnTo>
                      <a:pt x="0" y="24"/>
                    </a:lnTo>
                    <a:cubicBezTo>
                      <a:pt x="4" y="27"/>
                      <a:pt x="9" y="34"/>
                      <a:pt x="11" y="34"/>
                    </a:cubicBezTo>
                    <a:cubicBezTo>
                      <a:pt x="12" y="34"/>
                      <a:pt x="11" y="29"/>
                      <a:pt x="5" y="14"/>
                    </a:cubicBezTo>
                    <a:lnTo>
                      <a:pt x="5" y="14"/>
                    </a:lnTo>
                    <a:cubicBezTo>
                      <a:pt x="7" y="19"/>
                      <a:pt x="8" y="21"/>
                      <a:pt x="9" y="21"/>
                    </a:cubicBezTo>
                    <a:cubicBezTo>
                      <a:pt x="10" y="21"/>
                      <a:pt x="8" y="1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36" name="Google Shape;3636;p37"/>
              <p:cNvSpPr/>
              <p:nvPr/>
            </p:nvSpPr>
            <p:spPr>
              <a:xfrm>
                <a:off x="675100" y="1771300"/>
                <a:ext cx="1150" cy="975"/>
              </a:xfrm>
              <a:custGeom>
                <a:avLst/>
                <a:gdLst/>
                <a:ahLst/>
                <a:cxnLst/>
                <a:rect l="l" t="t" r="r" b="b"/>
                <a:pathLst>
                  <a:path w="46" h="39" extrusionOk="0">
                    <a:moveTo>
                      <a:pt x="19" y="0"/>
                    </a:moveTo>
                    <a:cubicBezTo>
                      <a:pt x="13" y="0"/>
                      <a:pt x="7" y="3"/>
                      <a:pt x="0" y="9"/>
                    </a:cubicBezTo>
                    <a:cubicBezTo>
                      <a:pt x="17" y="13"/>
                      <a:pt x="31" y="13"/>
                      <a:pt x="26" y="39"/>
                    </a:cubicBezTo>
                    <a:cubicBezTo>
                      <a:pt x="45" y="21"/>
                      <a:pt x="3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37" name="Google Shape;3637;p37"/>
              <p:cNvSpPr/>
              <p:nvPr/>
            </p:nvSpPr>
            <p:spPr>
              <a:xfrm>
                <a:off x="678775" y="1773300"/>
                <a:ext cx="650" cy="550"/>
              </a:xfrm>
              <a:custGeom>
                <a:avLst/>
                <a:gdLst/>
                <a:ahLst/>
                <a:cxnLst/>
                <a:rect l="l" t="t" r="r" b="b"/>
                <a:pathLst>
                  <a:path w="26" h="22" extrusionOk="0">
                    <a:moveTo>
                      <a:pt x="25" y="1"/>
                    </a:moveTo>
                    <a:cubicBezTo>
                      <a:pt x="25" y="5"/>
                      <a:pt x="21" y="6"/>
                      <a:pt x="16" y="6"/>
                    </a:cubicBezTo>
                    <a:cubicBezTo>
                      <a:pt x="13" y="6"/>
                      <a:pt x="10" y="5"/>
                      <a:pt x="8" y="5"/>
                    </a:cubicBezTo>
                    <a:cubicBezTo>
                      <a:pt x="3" y="5"/>
                      <a:pt x="0" y="6"/>
                      <a:pt x="4" y="12"/>
                    </a:cubicBezTo>
                    <a:lnTo>
                      <a:pt x="25" y="21"/>
                    </a:lnTo>
                    <a:lnTo>
                      <a:pt x="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38" name="Google Shape;3638;p37"/>
              <p:cNvSpPr/>
              <p:nvPr/>
            </p:nvSpPr>
            <p:spPr>
              <a:xfrm>
                <a:off x="671325" y="1772075"/>
                <a:ext cx="950" cy="950"/>
              </a:xfrm>
              <a:custGeom>
                <a:avLst/>
                <a:gdLst/>
                <a:ahLst/>
                <a:cxnLst/>
                <a:rect l="l" t="t" r="r" b="b"/>
                <a:pathLst>
                  <a:path w="38" h="38" extrusionOk="0">
                    <a:moveTo>
                      <a:pt x="1" y="1"/>
                    </a:moveTo>
                    <a:cubicBezTo>
                      <a:pt x="2" y="3"/>
                      <a:pt x="4" y="5"/>
                      <a:pt x="5" y="6"/>
                    </a:cubicBezTo>
                    <a:lnTo>
                      <a:pt x="5" y="6"/>
                    </a:lnTo>
                    <a:cubicBezTo>
                      <a:pt x="4" y="5"/>
                      <a:pt x="2" y="3"/>
                      <a:pt x="1" y="1"/>
                    </a:cubicBezTo>
                    <a:close/>
                    <a:moveTo>
                      <a:pt x="5" y="6"/>
                    </a:moveTo>
                    <a:lnTo>
                      <a:pt x="5" y="6"/>
                    </a:lnTo>
                    <a:cubicBezTo>
                      <a:pt x="16" y="18"/>
                      <a:pt x="26" y="28"/>
                      <a:pt x="36" y="38"/>
                    </a:cubicBezTo>
                    <a:lnTo>
                      <a:pt x="38" y="19"/>
                    </a:lnTo>
                    <a:cubicBezTo>
                      <a:pt x="30" y="17"/>
                      <a:pt x="16" y="17"/>
                      <a:pt x="5"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39" name="Google Shape;3639;p37"/>
              <p:cNvSpPr/>
              <p:nvPr/>
            </p:nvSpPr>
            <p:spPr>
              <a:xfrm>
                <a:off x="672025" y="1773000"/>
                <a:ext cx="500" cy="725"/>
              </a:xfrm>
              <a:custGeom>
                <a:avLst/>
                <a:gdLst/>
                <a:ahLst/>
                <a:cxnLst/>
                <a:rect l="l" t="t" r="r" b="b"/>
                <a:pathLst>
                  <a:path w="20" h="29" extrusionOk="0">
                    <a:moveTo>
                      <a:pt x="8" y="1"/>
                    </a:moveTo>
                    <a:lnTo>
                      <a:pt x="1" y="29"/>
                    </a:lnTo>
                    <a:cubicBezTo>
                      <a:pt x="19" y="22"/>
                      <a:pt x="15" y="10"/>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40" name="Google Shape;3640;p37"/>
              <p:cNvSpPr/>
              <p:nvPr/>
            </p:nvSpPr>
            <p:spPr>
              <a:xfrm>
                <a:off x="675100" y="1772425"/>
                <a:ext cx="250" cy="1425"/>
              </a:xfrm>
              <a:custGeom>
                <a:avLst/>
                <a:gdLst/>
                <a:ahLst/>
                <a:cxnLst/>
                <a:rect l="l" t="t" r="r" b="b"/>
                <a:pathLst>
                  <a:path w="10" h="57" extrusionOk="0">
                    <a:moveTo>
                      <a:pt x="10" y="1"/>
                    </a:moveTo>
                    <a:lnTo>
                      <a:pt x="0" y="56"/>
                    </a:lnTo>
                    <a:lnTo>
                      <a:pt x="5" y="5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41" name="Google Shape;3641;p37"/>
              <p:cNvSpPr/>
              <p:nvPr/>
            </p:nvSpPr>
            <p:spPr>
              <a:xfrm>
                <a:off x="669425" y="1772425"/>
                <a:ext cx="250" cy="1200"/>
              </a:xfrm>
              <a:custGeom>
                <a:avLst/>
                <a:gdLst/>
                <a:ahLst/>
                <a:cxnLst/>
                <a:rect l="l" t="t" r="r" b="b"/>
                <a:pathLst>
                  <a:path w="10" h="48" extrusionOk="0">
                    <a:moveTo>
                      <a:pt x="0" y="1"/>
                    </a:moveTo>
                    <a:lnTo>
                      <a:pt x="10" y="47"/>
                    </a:lnTo>
                    <a:lnTo>
                      <a:pt x="7" y="29"/>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42" name="Google Shape;3642;p37"/>
              <p:cNvSpPr/>
              <p:nvPr/>
            </p:nvSpPr>
            <p:spPr>
              <a:xfrm>
                <a:off x="667450" y="1773000"/>
                <a:ext cx="1175" cy="1425"/>
              </a:xfrm>
              <a:custGeom>
                <a:avLst/>
                <a:gdLst/>
                <a:ahLst/>
                <a:cxnLst/>
                <a:rect l="l" t="t" r="r" b="b"/>
                <a:pathLst>
                  <a:path w="47" h="57" extrusionOk="0">
                    <a:moveTo>
                      <a:pt x="10" y="1"/>
                    </a:moveTo>
                    <a:cubicBezTo>
                      <a:pt x="3" y="17"/>
                      <a:pt x="0" y="38"/>
                      <a:pt x="5" y="57"/>
                    </a:cubicBezTo>
                    <a:cubicBezTo>
                      <a:pt x="7" y="44"/>
                      <a:pt x="16" y="40"/>
                      <a:pt x="32" y="40"/>
                    </a:cubicBezTo>
                    <a:cubicBezTo>
                      <a:pt x="37" y="40"/>
                      <a:pt x="42" y="40"/>
                      <a:pt x="47" y="40"/>
                    </a:cubicBezTo>
                    <a:cubicBezTo>
                      <a:pt x="40" y="17"/>
                      <a:pt x="12" y="1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43" name="Google Shape;3643;p37"/>
              <p:cNvSpPr/>
              <p:nvPr/>
            </p:nvSpPr>
            <p:spPr>
              <a:xfrm>
                <a:off x="667575" y="1774400"/>
                <a:ext cx="125" cy="775"/>
              </a:xfrm>
              <a:custGeom>
                <a:avLst/>
                <a:gdLst/>
                <a:ahLst/>
                <a:cxnLst/>
                <a:rect l="l" t="t" r="r" b="b"/>
                <a:pathLst>
                  <a:path w="5" h="31" extrusionOk="0">
                    <a:moveTo>
                      <a:pt x="0" y="1"/>
                    </a:moveTo>
                    <a:cubicBezTo>
                      <a:pt x="0" y="10"/>
                      <a:pt x="0" y="21"/>
                      <a:pt x="2" y="31"/>
                    </a:cubicBezTo>
                    <a:cubicBezTo>
                      <a:pt x="5" y="21"/>
                      <a:pt x="2" y="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44" name="Google Shape;3644;p37"/>
              <p:cNvSpPr/>
              <p:nvPr/>
            </p:nvSpPr>
            <p:spPr>
              <a:xfrm>
                <a:off x="670350" y="1773525"/>
                <a:ext cx="900" cy="600"/>
              </a:xfrm>
              <a:custGeom>
                <a:avLst/>
                <a:gdLst/>
                <a:ahLst/>
                <a:cxnLst/>
                <a:rect l="l" t="t" r="r" b="b"/>
                <a:pathLst>
                  <a:path w="36" h="24" extrusionOk="0">
                    <a:moveTo>
                      <a:pt x="0" y="1"/>
                    </a:moveTo>
                    <a:lnTo>
                      <a:pt x="28" y="24"/>
                    </a:lnTo>
                    <a:lnTo>
                      <a:pt x="35" y="22"/>
                    </a:lnTo>
                    <a:cubicBezTo>
                      <a:pt x="26" y="10"/>
                      <a:pt x="14"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45" name="Google Shape;3645;p37"/>
              <p:cNvSpPr/>
              <p:nvPr/>
            </p:nvSpPr>
            <p:spPr>
              <a:xfrm>
                <a:off x="670700" y="1774175"/>
                <a:ext cx="425" cy="200"/>
              </a:xfrm>
              <a:custGeom>
                <a:avLst/>
                <a:gdLst/>
                <a:ahLst/>
                <a:cxnLst/>
                <a:rect l="l" t="t" r="r" b="b"/>
                <a:pathLst>
                  <a:path w="17" h="8" extrusionOk="0">
                    <a:moveTo>
                      <a:pt x="17" y="0"/>
                    </a:moveTo>
                    <a:lnTo>
                      <a:pt x="17" y="0"/>
                    </a:lnTo>
                    <a:lnTo>
                      <a:pt x="0" y="7"/>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46" name="Google Shape;3646;p37"/>
              <p:cNvSpPr/>
              <p:nvPr/>
            </p:nvSpPr>
            <p:spPr>
              <a:xfrm>
                <a:off x="671225" y="1774050"/>
                <a:ext cx="125" cy="75"/>
              </a:xfrm>
              <a:custGeom>
                <a:avLst/>
                <a:gdLst/>
                <a:ahLst/>
                <a:cxnLst/>
                <a:rect l="l" t="t" r="r" b="b"/>
                <a:pathLst>
                  <a:path w="5" h="3" extrusionOk="0">
                    <a:moveTo>
                      <a:pt x="0" y="1"/>
                    </a:moveTo>
                    <a:cubicBezTo>
                      <a:pt x="2" y="2"/>
                      <a:pt x="4" y="2"/>
                      <a:pt x="4" y="2"/>
                    </a:cubicBezTo>
                    <a:cubicBezTo>
                      <a:pt x="4" y="2"/>
                      <a:pt x="4" y="2"/>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47" name="Google Shape;3647;p37"/>
              <p:cNvSpPr/>
              <p:nvPr/>
            </p:nvSpPr>
            <p:spPr>
              <a:xfrm>
                <a:off x="673575" y="1773775"/>
                <a:ext cx="850" cy="1625"/>
              </a:xfrm>
              <a:custGeom>
                <a:avLst/>
                <a:gdLst/>
                <a:ahLst/>
                <a:cxnLst/>
                <a:rect l="l" t="t" r="r" b="b"/>
                <a:pathLst>
                  <a:path w="34" h="65" extrusionOk="0">
                    <a:moveTo>
                      <a:pt x="4" y="0"/>
                    </a:moveTo>
                    <a:lnTo>
                      <a:pt x="4" y="0"/>
                    </a:lnTo>
                    <a:cubicBezTo>
                      <a:pt x="4" y="1"/>
                      <a:pt x="4" y="2"/>
                      <a:pt x="4" y="3"/>
                    </a:cubicBezTo>
                    <a:lnTo>
                      <a:pt x="4" y="3"/>
                    </a:lnTo>
                    <a:cubicBezTo>
                      <a:pt x="4" y="2"/>
                      <a:pt x="4" y="1"/>
                      <a:pt x="4" y="0"/>
                    </a:cubicBezTo>
                    <a:close/>
                    <a:moveTo>
                      <a:pt x="4" y="3"/>
                    </a:moveTo>
                    <a:cubicBezTo>
                      <a:pt x="5" y="23"/>
                      <a:pt x="0" y="50"/>
                      <a:pt x="34" y="65"/>
                    </a:cubicBezTo>
                    <a:cubicBezTo>
                      <a:pt x="27" y="40"/>
                      <a:pt x="7" y="33"/>
                      <a:pt x="4"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48" name="Google Shape;3648;p37"/>
              <p:cNvSpPr/>
              <p:nvPr/>
            </p:nvSpPr>
            <p:spPr>
              <a:xfrm>
                <a:off x="672150" y="1773950"/>
                <a:ext cx="600" cy="825"/>
              </a:xfrm>
              <a:custGeom>
                <a:avLst/>
                <a:gdLst/>
                <a:ahLst/>
                <a:cxnLst/>
                <a:rect l="l" t="t" r="r" b="b"/>
                <a:pathLst>
                  <a:path w="24" h="33" extrusionOk="0">
                    <a:moveTo>
                      <a:pt x="5" y="0"/>
                    </a:moveTo>
                    <a:lnTo>
                      <a:pt x="0" y="32"/>
                    </a:lnTo>
                    <a:lnTo>
                      <a:pt x="23" y="28"/>
                    </a:lnTo>
                    <a:cubicBezTo>
                      <a:pt x="16" y="21"/>
                      <a:pt x="5"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49" name="Google Shape;3649;p37"/>
              <p:cNvSpPr/>
              <p:nvPr/>
            </p:nvSpPr>
            <p:spPr>
              <a:xfrm>
                <a:off x="671900" y="1774750"/>
                <a:ext cx="275" cy="375"/>
              </a:xfrm>
              <a:custGeom>
                <a:avLst/>
                <a:gdLst/>
                <a:ahLst/>
                <a:cxnLst/>
                <a:rect l="l" t="t" r="r" b="b"/>
                <a:pathLst>
                  <a:path w="11" h="15" extrusionOk="0">
                    <a:moveTo>
                      <a:pt x="10" y="0"/>
                    </a:moveTo>
                    <a:lnTo>
                      <a:pt x="1" y="3"/>
                    </a:lnTo>
                    <a:lnTo>
                      <a:pt x="8" y="14"/>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50" name="Google Shape;3650;p37"/>
              <p:cNvSpPr/>
              <p:nvPr/>
            </p:nvSpPr>
            <p:spPr>
              <a:xfrm>
                <a:off x="668600" y="1775175"/>
                <a:ext cx="950" cy="925"/>
              </a:xfrm>
              <a:custGeom>
                <a:avLst/>
                <a:gdLst/>
                <a:ahLst/>
                <a:cxnLst/>
                <a:rect l="l" t="t" r="r" b="b"/>
                <a:pathLst>
                  <a:path w="38" h="37" extrusionOk="0">
                    <a:moveTo>
                      <a:pt x="17" y="0"/>
                    </a:moveTo>
                    <a:cubicBezTo>
                      <a:pt x="16" y="0"/>
                      <a:pt x="14" y="1"/>
                      <a:pt x="12" y="2"/>
                    </a:cubicBezTo>
                    <a:cubicBezTo>
                      <a:pt x="15" y="16"/>
                      <a:pt x="10" y="28"/>
                      <a:pt x="1" y="37"/>
                    </a:cubicBezTo>
                    <a:cubicBezTo>
                      <a:pt x="15" y="34"/>
                      <a:pt x="26" y="30"/>
                      <a:pt x="38" y="23"/>
                    </a:cubicBezTo>
                    <a:cubicBezTo>
                      <a:pt x="32" y="15"/>
                      <a:pt x="26"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51" name="Google Shape;3651;p37"/>
              <p:cNvSpPr/>
              <p:nvPr/>
            </p:nvSpPr>
            <p:spPr>
              <a:xfrm>
                <a:off x="670000" y="1774750"/>
                <a:ext cx="100" cy="125"/>
              </a:xfrm>
              <a:custGeom>
                <a:avLst/>
                <a:gdLst/>
                <a:ahLst/>
                <a:cxnLst/>
                <a:rect l="l" t="t" r="r" b="b"/>
                <a:pathLst>
                  <a:path w="4" h="5" extrusionOk="0">
                    <a:moveTo>
                      <a:pt x="0" y="0"/>
                    </a:moveTo>
                    <a:lnTo>
                      <a:pt x="0" y="3"/>
                    </a:lnTo>
                    <a:cubicBezTo>
                      <a:pt x="1" y="4"/>
                      <a:pt x="2" y="4"/>
                      <a:pt x="3" y="4"/>
                    </a:cubicBezTo>
                    <a:cubicBezTo>
                      <a:pt x="4" y="4"/>
                      <a:pt x="3"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52" name="Google Shape;3652;p37"/>
              <p:cNvSpPr/>
              <p:nvPr/>
            </p:nvSpPr>
            <p:spPr>
              <a:xfrm>
                <a:off x="666475" y="1777825"/>
                <a:ext cx="75" cy="125"/>
              </a:xfrm>
              <a:custGeom>
                <a:avLst/>
                <a:gdLst/>
                <a:ahLst/>
                <a:cxnLst/>
                <a:rect l="l" t="t" r="r" b="b"/>
                <a:pathLst>
                  <a:path w="3" h="5" extrusionOk="0">
                    <a:moveTo>
                      <a:pt x="2" y="5"/>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53" name="Google Shape;3653;p37"/>
              <p:cNvSpPr/>
              <p:nvPr/>
            </p:nvSpPr>
            <p:spPr>
              <a:xfrm>
                <a:off x="669525" y="1775275"/>
                <a:ext cx="450" cy="600"/>
              </a:xfrm>
              <a:custGeom>
                <a:avLst/>
                <a:gdLst/>
                <a:ahLst/>
                <a:cxnLst/>
                <a:rect l="l" t="t" r="r" b="b"/>
                <a:pathLst>
                  <a:path w="18" h="24" extrusionOk="0">
                    <a:moveTo>
                      <a:pt x="15" y="0"/>
                    </a:moveTo>
                    <a:lnTo>
                      <a:pt x="15" y="0"/>
                    </a:lnTo>
                    <a:cubicBezTo>
                      <a:pt x="10" y="7"/>
                      <a:pt x="6" y="14"/>
                      <a:pt x="1" y="17"/>
                    </a:cubicBezTo>
                    <a:cubicBezTo>
                      <a:pt x="3" y="20"/>
                      <a:pt x="4" y="23"/>
                      <a:pt x="5" y="23"/>
                    </a:cubicBezTo>
                    <a:cubicBezTo>
                      <a:pt x="5" y="23"/>
                      <a:pt x="6" y="23"/>
                      <a:pt x="6" y="21"/>
                    </a:cubicBezTo>
                    <a:cubicBezTo>
                      <a:pt x="17" y="21"/>
                      <a:pt x="17" y="12"/>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54" name="Google Shape;3654;p37"/>
              <p:cNvSpPr/>
              <p:nvPr/>
            </p:nvSpPr>
            <p:spPr>
              <a:xfrm>
                <a:off x="667250" y="1775900"/>
                <a:ext cx="700" cy="200"/>
              </a:xfrm>
              <a:custGeom>
                <a:avLst/>
                <a:gdLst/>
                <a:ahLst/>
                <a:cxnLst/>
                <a:rect l="l" t="t" r="r" b="b"/>
                <a:pathLst>
                  <a:path w="28" h="8" extrusionOk="0">
                    <a:moveTo>
                      <a:pt x="3" y="0"/>
                    </a:moveTo>
                    <a:cubicBezTo>
                      <a:pt x="1" y="0"/>
                      <a:pt x="0" y="1"/>
                      <a:pt x="2" y="3"/>
                    </a:cubicBezTo>
                    <a:cubicBezTo>
                      <a:pt x="11" y="5"/>
                      <a:pt x="18" y="8"/>
                      <a:pt x="27" y="8"/>
                    </a:cubicBezTo>
                    <a:cubicBezTo>
                      <a:pt x="19" y="5"/>
                      <a:pt x="8"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55" name="Google Shape;3655;p37"/>
              <p:cNvSpPr/>
              <p:nvPr/>
            </p:nvSpPr>
            <p:spPr>
              <a:xfrm>
                <a:off x="669675" y="1774575"/>
                <a:ext cx="125" cy="150"/>
              </a:xfrm>
              <a:custGeom>
                <a:avLst/>
                <a:gdLst/>
                <a:ahLst/>
                <a:cxnLst/>
                <a:rect l="l" t="t" r="r" b="b"/>
                <a:pathLst>
                  <a:path w="5" h="6" extrusionOk="0">
                    <a:moveTo>
                      <a:pt x="2" y="1"/>
                    </a:moveTo>
                    <a:cubicBezTo>
                      <a:pt x="1" y="1"/>
                      <a:pt x="3" y="4"/>
                      <a:pt x="4" y="5"/>
                    </a:cubicBezTo>
                    <a:lnTo>
                      <a:pt x="4" y="3"/>
                    </a:lnTo>
                    <a:cubicBezTo>
                      <a:pt x="3" y="1"/>
                      <a:pt x="2"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56" name="Google Shape;3656;p37"/>
              <p:cNvSpPr/>
              <p:nvPr/>
            </p:nvSpPr>
            <p:spPr>
              <a:xfrm>
                <a:off x="669775" y="1774700"/>
                <a:ext cx="250" cy="600"/>
              </a:xfrm>
              <a:custGeom>
                <a:avLst/>
                <a:gdLst/>
                <a:ahLst/>
                <a:cxnLst/>
                <a:rect l="l" t="t" r="r" b="b"/>
                <a:pathLst>
                  <a:path w="10" h="24" extrusionOk="0">
                    <a:moveTo>
                      <a:pt x="0" y="0"/>
                    </a:moveTo>
                    <a:cubicBezTo>
                      <a:pt x="0" y="7"/>
                      <a:pt x="3" y="16"/>
                      <a:pt x="5" y="23"/>
                    </a:cubicBezTo>
                    <a:cubicBezTo>
                      <a:pt x="7" y="19"/>
                      <a:pt x="9" y="12"/>
                      <a:pt x="9"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57" name="Google Shape;3657;p37"/>
              <p:cNvSpPr/>
              <p:nvPr/>
            </p:nvSpPr>
            <p:spPr>
              <a:xfrm>
                <a:off x="666525" y="1777925"/>
                <a:ext cx="3500" cy="4625"/>
              </a:xfrm>
              <a:custGeom>
                <a:avLst/>
                <a:gdLst/>
                <a:ahLst/>
                <a:cxnLst/>
                <a:rect l="l" t="t" r="r" b="b"/>
                <a:pathLst>
                  <a:path w="140" h="185" extrusionOk="0">
                    <a:moveTo>
                      <a:pt x="0" y="1"/>
                    </a:moveTo>
                    <a:lnTo>
                      <a:pt x="0" y="1"/>
                    </a:lnTo>
                    <a:cubicBezTo>
                      <a:pt x="12" y="13"/>
                      <a:pt x="19" y="31"/>
                      <a:pt x="17" y="47"/>
                    </a:cubicBezTo>
                    <a:cubicBezTo>
                      <a:pt x="35" y="54"/>
                      <a:pt x="82" y="47"/>
                      <a:pt x="88" y="80"/>
                    </a:cubicBezTo>
                    <a:cubicBezTo>
                      <a:pt x="85" y="90"/>
                      <a:pt x="81" y="93"/>
                      <a:pt x="76" y="93"/>
                    </a:cubicBezTo>
                    <a:cubicBezTo>
                      <a:pt x="67" y="93"/>
                      <a:pt x="55" y="84"/>
                      <a:pt x="42" y="82"/>
                    </a:cubicBezTo>
                    <a:lnTo>
                      <a:pt x="42" y="82"/>
                    </a:lnTo>
                    <a:cubicBezTo>
                      <a:pt x="79" y="103"/>
                      <a:pt x="58" y="145"/>
                      <a:pt x="107" y="184"/>
                    </a:cubicBezTo>
                    <a:lnTo>
                      <a:pt x="107" y="154"/>
                    </a:lnTo>
                    <a:cubicBezTo>
                      <a:pt x="114" y="161"/>
                      <a:pt x="119" y="175"/>
                      <a:pt x="128" y="177"/>
                    </a:cubicBezTo>
                    <a:cubicBezTo>
                      <a:pt x="108" y="157"/>
                      <a:pt x="103" y="129"/>
                      <a:pt x="126" y="129"/>
                    </a:cubicBezTo>
                    <a:cubicBezTo>
                      <a:pt x="130" y="129"/>
                      <a:pt x="134" y="129"/>
                      <a:pt x="139" y="131"/>
                    </a:cubicBezTo>
                    <a:cubicBezTo>
                      <a:pt x="137" y="103"/>
                      <a:pt x="56" y="3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58" name="Google Shape;3658;p37"/>
              <p:cNvSpPr/>
              <p:nvPr/>
            </p:nvSpPr>
            <p:spPr>
              <a:xfrm>
                <a:off x="666125" y="1776825"/>
                <a:ext cx="1350" cy="1025"/>
              </a:xfrm>
              <a:custGeom>
                <a:avLst/>
                <a:gdLst/>
                <a:ahLst/>
                <a:cxnLst/>
                <a:rect l="l" t="t" r="r" b="b"/>
                <a:pathLst>
                  <a:path w="54" h="41" extrusionOk="0">
                    <a:moveTo>
                      <a:pt x="2" y="1"/>
                    </a:moveTo>
                    <a:lnTo>
                      <a:pt x="2" y="1"/>
                    </a:lnTo>
                    <a:cubicBezTo>
                      <a:pt x="0" y="15"/>
                      <a:pt x="5" y="29"/>
                      <a:pt x="14" y="40"/>
                    </a:cubicBezTo>
                    <a:lnTo>
                      <a:pt x="49" y="15"/>
                    </a:lnTo>
                    <a:lnTo>
                      <a:pt x="49" y="22"/>
                    </a:lnTo>
                    <a:lnTo>
                      <a:pt x="53" y="13"/>
                    </a:lnTo>
                    <a:cubicBezTo>
                      <a:pt x="35" y="13"/>
                      <a:pt x="19"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59" name="Google Shape;3659;p37"/>
              <p:cNvSpPr/>
              <p:nvPr/>
            </p:nvSpPr>
            <p:spPr>
              <a:xfrm>
                <a:off x="667450" y="1776025"/>
                <a:ext cx="2450" cy="2400"/>
              </a:xfrm>
              <a:custGeom>
                <a:avLst/>
                <a:gdLst/>
                <a:ahLst/>
                <a:cxnLst/>
                <a:rect l="l" t="t" r="r" b="b"/>
                <a:pathLst>
                  <a:path w="98" h="96" extrusionOk="0">
                    <a:moveTo>
                      <a:pt x="23" y="3"/>
                    </a:moveTo>
                    <a:cubicBezTo>
                      <a:pt x="24" y="4"/>
                      <a:pt x="26" y="5"/>
                      <a:pt x="24" y="5"/>
                    </a:cubicBezTo>
                    <a:lnTo>
                      <a:pt x="23" y="3"/>
                    </a:lnTo>
                    <a:close/>
                    <a:moveTo>
                      <a:pt x="24" y="5"/>
                    </a:moveTo>
                    <a:lnTo>
                      <a:pt x="24" y="5"/>
                    </a:lnTo>
                    <a:cubicBezTo>
                      <a:pt x="26" y="7"/>
                      <a:pt x="28" y="12"/>
                      <a:pt x="31" y="17"/>
                    </a:cubicBezTo>
                    <a:cubicBezTo>
                      <a:pt x="17" y="17"/>
                      <a:pt x="24" y="10"/>
                      <a:pt x="24" y="5"/>
                    </a:cubicBezTo>
                    <a:close/>
                    <a:moveTo>
                      <a:pt x="21" y="0"/>
                    </a:moveTo>
                    <a:lnTo>
                      <a:pt x="0" y="40"/>
                    </a:lnTo>
                    <a:cubicBezTo>
                      <a:pt x="2" y="40"/>
                      <a:pt x="3" y="40"/>
                      <a:pt x="5" y="40"/>
                    </a:cubicBezTo>
                    <a:cubicBezTo>
                      <a:pt x="14" y="40"/>
                      <a:pt x="21" y="33"/>
                      <a:pt x="33" y="19"/>
                    </a:cubicBezTo>
                    <a:cubicBezTo>
                      <a:pt x="49" y="51"/>
                      <a:pt x="45" y="75"/>
                      <a:pt x="79" y="96"/>
                    </a:cubicBezTo>
                    <a:cubicBezTo>
                      <a:pt x="98" y="79"/>
                      <a:pt x="72" y="63"/>
                      <a:pt x="75" y="42"/>
                    </a:cubicBezTo>
                    <a:lnTo>
                      <a:pt x="75" y="42"/>
                    </a:lnTo>
                    <a:cubicBezTo>
                      <a:pt x="69" y="49"/>
                      <a:pt x="66" y="51"/>
                      <a:pt x="64" y="51"/>
                    </a:cubicBezTo>
                    <a:cubicBezTo>
                      <a:pt x="57" y="51"/>
                      <a:pt x="64" y="21"/>
                      <a:pt x="38" y="21"/>
                    </a:cubicBezTo>
                    <a:cubicBezTo>
                      <a:pt x="37" y="21"/>
                      <a:pt x="36" y="21"/>
                      <a:pt x="35" y="21"/>
                    </a:cubicBezTo>
                    <a:cubicBezTo>
                      <a:pt x="38" y="14"/>
                      <a:pt x="42" y="7"/>
                      <a:pt x="47" y="3"/>
                    </a:cubicBezTo>
                    <a:lnTo>
                      <a:pt x="22" y="3"/>
                    </a:ln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60" name="Google Shape;3660;p37"/>
              <p:cNvSpPr/>
              <p:nvPr/>
            </p:nvSpPr>
            <p:spPr>
              <a:xfrm>
                <a:off x="674875" y="1776950"/>
                <a:ext cx="200" cy="225"/>
              </a:xfrm>
              <a:custGeom>
                <a:avLst/>
                <a:gdLst/>
                <a:ahLst/>
                <a:cxnLst/>
                <a:rect l="l" t="t" r="r" b="b"/>
                <a:pathLst>
                  <a:path w="8" h="9" extrusionOk="0">
                    <a:moveTo>
                      <a:pt x="0" y="1"/>
                    </a:moveTo>
                    <a:cubicBezTo>
                      <a:pt x="0" y="6"/>
                      <a:pt x="3" y="8"/>
                      <a:pt x="5" y="8"/>
                    </a:cubicBezTo>
                    <a:cubicBezTo>
                      <a:pt x="6" y="8"/>
                      <a:pt x="7" y="8"/>
                      <a:pt x="7" y="8"/>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61" name="Google Shape;3661;p37"/>
              <p:cNvSpPr/>
              <p:nvPr/>
            </p:nvSpPr>
            <p:spPr>
              <a:xfrm>
                <a:off x="672775" y="1775450"/>
                <a:ext cx="2225" cy="1525"/>
              </a:xfrm>
              <a:custGeom>
                <a:avLst/>
                <a:gdLst/>
                <a:ahLst/>
                <a:cxnLst/>
                <a:rect l="l" t="t" r="r" b="b"/>
                <a:pathLst>
                  <a:path w="89" h="61" extrusionOk="0">
                    <a:moveTo>
                      <a:pt x="1" y="0"/>
                    </a:moveTo>
                    <a:lnTo>
                      <a:pt x="1" y="0"/>
                    </a:lnTo>
                    <a:cubicBezTo>
                      <a:pt x="22" y="21"/>
                      <a:pt x="42" y="42"/>
                      <a:pt x="66" y="58"/>
                    </a:cubicBezTo>
                    <a:cubicBezTo>
                      <a:pt x="66" y="54"/>
                      <a:pt x="61" y="40"/>
                      <a:pt x="70" y="40"/>
                    </a:cubicBezTo>
                    <a:cubicBezTo>
                      <a:pt x="82" y="42"/>
                      <a:pt x="80" y="51"/>
                      <a:pt x="87" y="61"/>
                    </a:cubicBezTo>
                    <a:cubicBezTo>
                      <a:pt x="87" y="51"/>
                      <a:pt x="89" y="33"/>
                      <a:pt x="63" y="26"/>
                    </a:cubicBezTo>
                    <a:lnTo>
                      <a:pt x="63" y="30"/>
                    </a:lnTo>
                    <a:cubicBezTo>
                      <a:pt x="40" y="26"/>
                      <a:pt x="19" y="1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62" name="Google Shape;3662;p37"/>
              <p:cNvSpPr/>
              <p:nvPr/>
            </p:nvSpPr>
            <p:spPr>
              <a:xfrm>
                <a:off x="671100" y="1776775"/>
                <a:ext cx="1000" cy="1175"/>
              </a:xfrm>
              <a:custGeom>
                <a:avLst/>
                <a:gdLst/>
                <a:ahLst/>
                <a:cxnLst/>
                <a:rect l="l" t="t" r="r" b="b"/>
                <a:pathLst>
                  <a:path w="40" h="47" extrusionOk="0">
                    <a:moveTo>
                      <a:pt x="17" y="1"/>
                    </a:moveTo>
                    <a:lnTo>
                      <a:pt x="1" y="33"/>
                    </a:lnTo>
                    <a:lnTo>
                      <a:pt x="33" y="47"/>
                    </a:lnTo>
                    <a:lnTo>
                      <a:pt x="21" y="35"/>
                    </a:lnTo>
                    <a:cubicBezTo>
                      <a:pt x="40" y="28"/>
                      <a:pt x="24" y="15"/>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63" name="Google Shape;3663;p37"/>
              <p:cNvSpPr/>
              <p:nvPr/>
            </p:nvSpPr>
            <p:spPr>
              <a:xfrm>
                <a:off x="665475" y="1776825"/>
                <a:ext cx="550" cy="1300"/>
              </a:xfrm>
              <a:custGeom>
                <a:avLst/>
                <a:gdLst/>
                <a:ahLst/>
                <a:cxnLst/>
                <a:rect l="l" t="t" r="r" b="b"/>
                <a:pathLst>
                  <a:path w="22" h="52" extrusionOk="0">
                    <a:moveTo>
                      <a:pt x="1" y="1"/>
                    </a:moveTo>
                    <a:lnTo>
                      <a:pt x="22" y="52"/>
                    </a:lnTo>
                    <a:lnTo>
                      <a:pt x="22" y="3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64" name="Google Shape;3664;p37"/>
              <p:cNvSpPr/>
              <p:nvPr/>
            </p:nvSpPr>
            <p:spPr>
              <a:xfrm>
                <a:off x="664725" y="1777825"/>
                <a:ext cx="550" cy="600"/>
              </a:xfrm>
              <a:custGeom>
                <a:avLst/>
                <a:gdLst/>
                <a:ahLst/>
                <a:cxnLst/>
                <a:rect l="l" t="t" r="r" b="b"/>
                <a:pathLst>
                  <a:path w="22" h="24" extrusionOk="0">
                    <a:moveTo>
                      <a:pt x="1" y="0"/>
                    </a:moveTo>
                    <a:lnTo>
                      <a:pt x="5" y="21"/>
                    </a:lnTo>
                    <a:lnTo>
                      <a:pt x="21" y="24"/>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65" name="Google Shape;3665;p37"/>
              <p:cNvSpPr/>
              <p:nvPr/>
            </p:nvSpPr>
            <p:spPr>
              <a:xfrm>
                <a:off x="621075" y="1808825"/>
                <a:ext cx="325" cy="375"/>
              </a:xfrm>
              <a:custGeom>
                <a:avLst/>
                <a:gdLst/>
                <a:ahLst/>
                <a:cxnLst/>
                <a:rect l="l" t="t" r="r" b="b"/>
                <a:pathLst>
                  <a:path w="13" h="15" extrusionOk="0">
                    <a:moveTo>
                      <a:pt x="12" y="1"/>
                    </a:moveTo>
                    <a:lnTo>
                      <a:pt x="12" y="1"/>
                    </a:lnTo>
                    <a:cubicBezTo>
                      <a:pt x="3" y="8"/>
                      <a:pt x="1" y="12"/>
                      <a:pt x="3" y="15"/>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66" name="Google Shape;3666;p37"/>
              <p:cNvSpPr/>
              <p:nvPr/>
            </p:nvSpPr>
            <p:spPr>
              <a:xfrm>
                <a:off x="647950" y="1795150"/>
                <a:ext cx="1325" cy="950"/>
              </a:xfrm>
              <a:custGeom>
                <a:avLst/>
                <a:gdLst/>
                <a:ahLst/>
                <a:cxnLst/>
                <a:rect l="l" t="t" r="r" b="b"/>
                <a:pathLst>
                  <a:path w="53" h="38" extrusionOk="0">
                    <a:moveTo>
                      <a:pt x="2" y="1"/>
                    </a:moveTo>
                    <a:cubicBezTo>
                      <a:pt x="0" y="1"/>
                      <a:pt x="2" y="4"/>
                      <a:pt x="8" y="12"/>
                    </a:cubicBezTo>
                    <a:lnTo>
                      <a:pt x="34" y="38"/>
                    </a:lnTo>
                    <a:cubicBezTo>
                      <a:pt x="35" y="32"/>
                      <a:pt x="38" y="30"/>
                      <a:pt x="42" y="30"/>
                    </a:cubicBezTo>
                    <a:cubicBezTo>
                      <a:pt x="45" y="30"/>
                      <a:pt x="49" y="31"/>
                      <a:pt x="53" y="33"/>
                    </a:cubicBezTo>
                    <a:cubicBezTo>
                      <a:pt x="31" y="20"/>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67" name="Google Shape;3667;p37"/>
              <p:cNvSpPr/>
              <p:nvPr/>
            </p:nvSpPr>
            <p:spPr>
              <a:xfrm>
                <a:off x="636625" y="1805750"/>
                <a:ext cx="250" cy="900"/>
              </a:xfrm>
              <a:custGeom>
                <a:avLst/>
                <a:gdLst/>
                <a:ahLst/>
                <a:cxnLst/>
                <a:rect l="l" t="t" r="r" b="b"/>
                <a:pathLst>
                  <a:path w="10" h="36" extrusionOk="0">
                    <a:moveTo>
                      <a:pt x="9" y="1"/>
                    </a:moveTo>
                    <a:lnTo>
                      <a:pt x="0" y="24"/>
                    </a:lnTo>
                    <a:cubicBezTo>
                      <a:pt x="0" y="29"/>
                      <a:pt x="2" y="31"/>
                      <a:pt x="5" y="36"/>
                    </a:cubicBezTo>
                    <a:cubicBezTo>
                      <a:pt x="5" y="22"/>
                      <a:pt x="7" y="12"/>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68" name="Google Shape;3668;p37"/>
              <p:cNvSpPr/>
              <p:nvPr/>
            </p:nvSpPr>
            <p:spPr>
              <a:xfrm>
                <a:off x="608925" y="1804200"/>
                <a:ext cx="875" cy="625"/>
              </a:xfrm>
              <a:custGeom>
                <a:avLst/>
                <a:gdLst/>
                <a:ahLst/>
                <a:cxnLst/>
                <a:rect l="l" t="t" r="r" b="b"/>
                <a:pathLst>
                  <a:path w="35" h="25" extrusionOk="0">
                    <a:moveTo>
                      <a:pt x="35" y="0"/>
                    </a:moveTo>
                    <a:lnTo>
                      <a:pt x="0" y="21"/>
                    </a:lnTo>
                    <a:cubicBezTo>
                      <a:pt x="4" y="24"/>
                      <a:pt x="7" y="25"/>
                      <a:pt x="9" y="25"/>
                    </a:cubicBezTo>
                    <a:cubicBezTo>
                      <a:pt x="19" y="25"/>
                      <a:pt x="24" y="11"/>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69" name="Google Shape;3669;p37"/>
              <p:cNvSpPr/>
              <p:nvPr/>
            </p:nvSpPr>
            <p:spPr>
              <a:xfrm>
                <a:off x="657125" y="1787100"/>
                <a:ext cx="1350" cy="375"/>
              </a:xfrm>
              <a:custGeom>
                <a:avLst/>
                <a:gdLst/>
                <a:ahLst/>
                <a:cxnLst/>
                <a:rect l="l" t="t" r="r" b="b"/>
                <a:pathLst>
                  <a:path w="54" h="15" extrusionOk="0">
                    <a:moveTo>
                      <a:pt x="38" y="0"/>
                    </a:moveTo>
                    <a:cubicBezTo>
                      <a:pt x="24" y="3"/>
                      <a:pt x="12" y="7"/>
                      <a:pt x="1" y="14"/>
                    </a:cubicBezTo>
                    <a:cubicBezTo>
                      <a:pt x="10" y="14"/>
                      <a:pt x="20" y="15"/>
                      <a:pt x="28" y="15"/>
                    </a:cubicBezTo>
                    <a:cubicBezTo>
                      <a:pt x="44" y="15"/>
                      <a:pt x="53" y="13"/>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70" name="Google Shape;3670;p37"/>
              <p:cNvSpPr/>
              <p:nvPr/>
            </p:nvSpPr>
            <p:spPr>
              <a:xfrm>
                <a:off x="623400" y="1800300"/>
                <a:ext cx="425" cy="450"/>
              </a:xfrm>
              <a:custGeom>
                <a:avLst/>
                <a:gdLst/>
                <a:ahLst/>
                <a:cxnLst/>
                <a:rect l="l" t="t" r="r" b="b"/>
                <a:pathLst>
                  <a:path w="17" h="18" extrusionOk="0">
                    <a:moveTo>
                      <a:pt x="17" y="1"/>
                    </a:moveTo>
                    <a:cubicBezTo>
                      <a:pt x="10" y="3"/>
                      <a:pt x="5" y="10"/>
                      <a:pt x="1" y="17"/>
                    </a:cubicBezTo>
                    <a:cubicBezTo>
                      <a:pt x="10" y="12"/>
                      <a:pt x="15"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71" name="Google Shape;3671;p37"/>
              <p:cNvSpPr/>
              <p:nvPr/>
            </p:nvSpPr>
            <p:spPr>
              <a:xfrm>
                <a:off x="656375" y="1787450"/>
                <a:ext cx="775" cy="600"/>
              </a:xfrm>
              <a:custGeom>
                <a:avLst/>
                <a:gdLst/>
                <a:ahLst/>
                <a:cxnLst/>
                <a:rect l="l" t="t" r="r" b="b"/>
                <a:pathLst>
                  <a:path w="31" h="24" extrusionOk="0">
                    <a:moveTo>
                      <a:pt x="31" y="0"/>
                    </a:moveTo>
                    <a:cubicBezTo>
                      <a:pt x="12" y="0"/>
                      <a:pt x="1" y="2"/>
                      <a:pt x="17" y="23"/>
                    </a:cubicBezTo>
                    <a:lnTo>
                      <a:pt x="26" y="23"/>
                    </a:lnTo>
                    <a:cubicBezTo>
                      <a:pt x="24" y="16"/>
                      <a:pt x="26" y="7"/>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72" name="Google Shape;3672;p37"/>
              <p:cNvSpPr/>
              <p:nvPr/>
            </p:nvSpPr>
            <p:spPr>
              <a:xfrm>
                <a:off x="588275" y="1780200"/>
                <a:ext cx="100" cy="150"/>
              </a:xfrm>
              <a:custGeom>
                <a:avLst/>
                <a:gdLst/>
                <a:ahLst/>
                <a:cxnLst/>
                <a:rect l="l" t="t" r="r" b="b"/>
                <a:pathLst>
                  <a:path w="4" h="6" extrusionOk="0">
                    <a:moveTo>
                      <a:pt x="3" y="0"/>
                    </a:moveTo>
                    <a:cubicBezTo>
                      <a:pt x="1" y="5"/>
                      <a:pt x="1" y="5"/>
                      <a:pt x="3" y="5"/>
                    </a:cubicBezTo>
                    <a:cubicBezTo>
                      <a:pt x="3" y="3"/>
                      <a:pt x="3" y="3"/>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73" name="Google Shape;3673;p37"/>
              <p:cNvSpPr/>
              <p:nvPr/>
            </p:nvSpPr>
            <p:spPr>
              <a:xfrm>
                <a:off x="584925" y="1768250"/>
                <a:ext cx="425" cy="150"/>
              </a:xfrm>
              <a:custGeom>
                <a:avLst/>
                <a:gdLst/>
                <a:ahLst/>
                <a:cxnLst/>
                <a:rect l="l" t="t" r="r" b="b"/>
                <a:pathLst>
                  <a:path w="17" h="6" extrusionOk="0">
                    <a:moveTo>
                      <a:pt x="0" y="1"/>
                    </a:moveTo>
                    <a:cubicBezTo>
                      <a:pt x="5" y="3"/>
                      <a:pt x="10" y="3"/>
                      <a:pt x="17" y="5"/>
                    </a:cubicBezTo>
                    <a:cubicBezTo>
                      <a:pt x="14" y="3"/>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74" name="Google Shape;3674;p37"/>
              <p:cNvSpPr/>
              <p:nvPr/>
            </p:nvSpPr>
            <p:spPr>
              <a:xfrm>
                <a:off x="661725" y="1781225"/>
                <a:ext cx="100" cy="150"/>
              </a:xfrm>
              <a:custGeom>
                <a:avLst/>
                <a:gdLst/>
                <a:ahLst/>
                <a:cxnLst/>
                <a:rect l="l" t="t" r="r" b="b"/>
                <a:pathLst>
                  <a:path w="4" h="6" extrusionOk="0">
                    <a:moveTo>
                      <a:pt x="3" y="0"/>
                    </a:moveTo>
                    <a:cubicBezTo>
                      <a:pt x="2" y="0"/>
                      <a:pt x="1" y="3"/>
                      <a:pt x="2" y="6"/>
                    </a:cubicBez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75" name="Google Shape;3675;p37"/>
              <p:cNvSpPr/>
              <p:nvPr/>
            </p:nvSpPr>
            <p:spPr>
              <a:xfrm>
                <a:off x="665250" y="1782750"/>
                <a:ext cx="300" cy="375"/>
              </a:xfrm>
              <a:custGeom>
                <a:avLst/>
                <a:gdLst/>
                <a:ahLst/>
                <a:cxnLst/>
                <a:rect l="l" t="t" r="r" b="b"/>
                <a:pathLst>
                  <a:path w="12" h="15" extrusionOk="0">
                    <a:moveTo>
                      <a:pt x="0" y="0"/>
                    </a:moveTo>
                    <a:lnTo>
                      <a:pt x="0" y="0"/>
                    </a:lnTo>
                    <a:cubicBezTo>
                      <a:pt x="3" y="7"/>
                      <a:pt x="7" y="12"/>
                      <a:pt x="12" y="14"/>
                    </a:cubicBezTo>
                    <a:cubicBezTo>
                      <a:pt x="7" y="12"/>
                      <a:pt x="5"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76" name="Google Shape;3676;p37"/>
              <p:cNvSpPr/>
              <p:nvPr/>
            </p:nvSpPr>
            <p:spPr>
              <a:xfrm>
                <a:off x="660275" y="1792650"/>
                <a:ext cx="150" cy="125"/>
              </a:xfrm>
              <a:custGeom>
                <a:avLst/>
                <a:gdLst/>
                <a:ahLst/>
                <a:cxnLst/>
                <a:rect l="l" t="t" r="r" b="b"/>
                <a:pathLst>
                  <a:path w="6" h="5" extrusionOk="0">
                    <a:moveTo>
                      <a:pt x="0" y="1"/>
                    </a:moveTo>
                    <a:cubicBezTo>
                      <a:pt x="2" y="3"/>
                      <a:pt x="5" y="4"/>
                      <a:pt x="5" y="4"/>
                    </a:cubicBezTo>
                    <a:cubicBezTo>
                      <a:pt x="6"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77" name="Google Shape;3677;p37"/>
              <p:cNvSpPr/>
              <p:nvPr/>
            </p:nvSpPr>
            <p:spPr>
              <a:xfrm>
                <a:off x="661950" y="1780925"/>
                <a:ext cx="200" cy="225"/>
              </a:xfrm>
              <a:custGeom>
                <a:avLst/>
                <a:gdLst/>
                <a:ahLst/>
                <a:cxnLst/>
                <a:rect l="l" t="t" r="r" b="b"/>
                <a:pathLst>
                  <a:path w="8" h="9" extrusionOk="0">
                    <a:moveTo>
                      <a:pt x="3" y="0"/>
                    </a:moveTo>
                    <a:cubicBezTo>
                      <a:pt x="2" y="0"/>
                      <a:pt x="0" y="2"/>
                      <a:pt x="0" y="8"/>
                    </a:cubicBezTo>
                    <a:lnTo>
                      <a:pt x="7" y="4"/>
                    </a:lnTo>
                    <a:cubicBezTo>
                      <a:pt x="6" y="2"/>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78" name="Google Shape;3678;p37"/>
              <p:cNvSpPr/>
              <p:nvPr/>
            </p:nvSpPr>
            <p:spPr>
              <a:xfrm>
                <a:off x="661550" y="1781350"/>
                <a:ext cx="350" cy="275"/>
              </a:xfrm>
              <a:custGeom>
                <a:avLst/>
                <a:gdLst/>
                <a:ahLst/>
                <a:cxnLst/>
                <a:rect l="l" t="t" r="r" b="b"/>
                <a:pathLst>
                  <a:path w="14" h="11" extrusionOk="0">
                    <a:moveTo>
                      <a:pt x="9" y="1"/>
                    </a:moveTo>
                    <a:lnTo>
                      <a:pt x="0" y="10"/>
                    </a:lnTo>
                    <a:cubicBezTo>
                      <a:pt x="5" y="8"/>
                      <a:pt x="9" y="3"/>
                      <a:pt x="14" y="3"/>
                    </a:cubicBezTo>
                    <a:cubicBezTo>
                      <a:pt x="12" y="3"/>
                      <a:pt x="9" y="3"/>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79" name="Google Shape;3679;p37"/>
              <p:cNvSpPr/>
              <p:nvPr/>
            </p:nvSpPr>
            <p:spPr>
              <a:xfrm>
                <a:off x="600575" y="1790100"/>
                <a:ext cx="425" cy="100"/>
              </a:xfrm>
              <a:custGeom>
                <a:avLst/>
                <a:gdLst/>
                <a:ahLst/>
                <a:cxnLst/>
                <a:rect l="l" t="t" r="r" b="b"/>
                <a:pathLst>
                  <a:path w="17" h="4" extrusionOk="0">
                    <a:moveTo>
                      <a:pt x="16" y="1"/>
                    </a:moveTo>
                    <a:cubicBezTo>
                      <a:pt x="0" y="1"/>
                      <a:pt x="3" y="3"/>
                      <a:pt x="14" y="3"/>
                    </a:cubicBezTo>
                    <a:cubicBezTo>
                      <a:pt x="14" y="3"/>
                      <a:pt x="1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80" name="Google Shape;3680;p37"/>
              <p:cNvSpPr/>
              <p:nvPr/>
            </p:nvSpPr>
            <p:spPr>
              <a:xfrm>
                <a:off x="649600" y="1806225"/>
                <a:ext cx="25" cy="75"/>
              </a:xfrm>
              <a:custGeom>
                <a:avLst/>
                <a:gdLst/>
                <a:ahLst/>
                <a:cxnLst/>
                <a:rect l="l" t="t" r="r" b="b"/>
                <a:pathLst>
                  <a:path w="1" h="3" extrusionOk="0">
                    <a:moveTo>
                      <a:pt x="0" y="3"/>
                    </a:moveTo>
                    <a:cubicBezTo>
                      <a:pt x="0" y="3"/>
                      <a:pt x="0" y="0"/>
                      <a:pt x="0" y="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81" name="Google Shape;3681;p37"/>
              <p:cNvSpPr/>
              <p:nvPr/>
            </p:nvSpPr>
            <p:spPr>
              <a:xfrm>
                <a:off x="648100" y="1804125"/>
                <a:ext cx="1525" cy="3150"/>
              </a:xfrm>
              <a:custGeom>
                <a:avLst/>
                <a:gdLst/>
                <a:ahLst/>
                <a:cxnLst/>
                <a:rect l="l" t="t" r="r" b="b"/>
                <a:pathLst>
                  <a:path w="61" h="126" extrusionOk="0">
                    <a:moveTo>
                      <a:pt x="0" y="1"/>
                    </a:moveTo>
                    <a:lnTo>
                      <a:pt x="42" y="126"/>
                    </a:lnTo>
                    <a:cubicBezTo>
                      <a:pt x="36" y="90"/>
                      <a:pt x="41" y="83"/>
                      <a:pt x="51" y="83"/>
                    </a:cubicBezTo>
                    <a:cubicBezTo>
                      <a:pt x="54" y="83"/>
                      <a:pt x="57" y="84"/>
                      <a:pt x="60" y="84"/>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82" name="Google Shape;3682;p37"/>
              <p:cNvSpPr/>
              <p:nvPr/>
            </p:nvSpPr>
            <p:spPr>
              <a:xfrm>
                <a:off x="580975" y="1767850"/>
                <a:ext cx="85725" cy="45000"/>
              </a:xfrm>
              <a:custGeom>
                <a:avLst/>
                <a:gdLst/>
                <a:ahLst/>
                <a:cxnLst/>
                <a:rect l="l" t="t" r="r" b="b"/>
                <a:pathLst>
                  <a:path w="3429" h="1800" extrusionOk="0">
                    <a:moveTo>
                      <a:pt x="212" y="212"/>
                    </a:moveTo>
                    <a:lnTo>
                      <a:pt x="188" y="272"/>
                    </a:lnTo>
                    <a:cubicBezTo>
                      <a:pt x="179" y="260"/>
                      <a:pt x="165" y="274"/>
                      <a:pt x="168" y="253"/>
                    </a:cubicBezTo>
                    <a:cubicBezTo>
                      <a:pt x="184" y="239"/>
                      <a:pt x="200" y="228"/>
                      <a:pt x="212" y="212"/>
                    </a:cubicBezTo>
                    <a:close/>
                    <a:moveTo>
                      <a:pt x="761" y="395"/>
                    </a:moveTo>
                    <a:cubicBezTo>
                      <a:pt x="760" y="396"/>
                      <a:pt x="759" y="398"/>
                      <a:pt x="758" y="399"/>
                    </a:cubicBezTo>
                    <a:lnTo>
                      <a:pt x="758" y="399"/>
                    </a:lnTo>
                    <a:cubicBezTo>
                      <a:pt x="759" y="398"/>
                      <a:pt x="760" y="396"/>
                      <a:pt x="761" y="395"/>
                    </a:cubicBezTo>
                    <a:close/>
                    <a:moveTo>
                      <a:pt x="341" y="533"/>
                    </a:moveTo>
                    <a:lnTo>
                      <a:pt x="341" y="534"/>
                    </a:lnTo>
                    <a:cubicBezTo>
                      <a:pt x="341" y="533"/>
                      <a:pt x="341" y="533"/>
                      <a:pt x="341" y="533"/>
                    </a:cubicBezTo>
                    <a:close/>
                    <a:moveTo>
                      <a:pt x="3253" y="543"/>
                    </a:moveTo>
                    <a:cubicBezTo>
                      <a:pt x="3253" y="544"/>
                      <a:pt x="3254" y="545"/>
                      <a:pt x="3254" y="545"/>
                    </a:cubicBezTo>
                    <a:cubicBezTo>
                      <a:pt x="3254" y="545"/>
                      <a:pt x="3254" y="544"/>
                      <a:pt x="3253" y="543"/>
                    </a:cubicBezTo>
                    <a:close/>
                    <a:moveTo>
                      <a:pt x="556" y="630"/>
                    </a:moveTo>
                    <a:cubicBezTo>
                      <a:pt x="555" y="631"/>
                      <a:pt x="554" y="631"/>
                      <a:pt x="552" y="631"/>
                    </a:cubicBezTo>
                    <a:lnTo>
                      <a:pt x="557" y="631"/>
                    </a:lnTo>
                    <a:cubicBezTo>
                      <a:pt x="557" y="631"/>
                      <a:pt x="556" y="631"/>
                      <a:pt x="556" y="630"/>
                    </a:cubicBezTo>
                    <a:close/>
                    <a:moveTo>
                      <a:pt x="3188" y="638"/>
                    </a:moveTo>
                    <a:cubicBezTo>
                      <a:pt x="3179" y="640"/>
                      <a:pt x="3176" y="641"/>
                      <a:pt x="3176" y="641"/>
                    </a:cubicBezTo>
                    <a:cubicBezTo>
                      <a:pt x="3176" y="641"/>
                      <a:pt x="3182" y="639"/>
                      <a:pt x="3188" y="638"/>
                    </a:cubicBezTo>
                    <a:close/>
                    <a:moveTo>
                      <a:pt x="981" y="682"/>
                    </a:moveTo>
                    <a:lnTo>
                      <a:pt x="977" y="694"/>
                    </a:lnTo>
                    <a:cubicBezTo>
                      <a:pt x="958" y="687"/>
                      <a:pt x="970" y="684"/>
                      <a:pt x="981" y="682"/>
                    </a:cubicBezTo>
                    <a:close/>
                    <a:moveTo>
                      <a:pt x="713" y="939"/>
                    </a:moveTo>
                    <a:cubicBezTo>
                      <a:pt x="713" y="939"/>
                      <a:pt x="713" y="939"/>
                      <a:pt x="712" y="939"/>
                    </a:cubicBezTo>
                    <a:cubicBezTo>
                      <a:pt x="713" y="939"/>
                      <a:pt x="713" y="939"/>
                      <a:pt x="713" y="939"/>
                    </a:cubicBezTo>
                    <a:close/>
                    <a:moveTo>
                      <a:pt x="2734" y="1125"/>
                    </a:moveTo>
                    <a:cubicBezTo>
                      <a:pt x="2741" y="1130"/>
                      <a:pt x="2748" y="1132"/>
                      <a:pt x="2755" y="1134"/>
                    </a:cubicBezTo>
                    <a:cubicBezTo>
                      <a:pt x="2748" y="1130"/>
                      <a:pt x="2741" y="1127"/>
                      <a:pt x="2734" y="1125"/>
                    </a:cubicBezTo>
                    <a:close/>
                    <a:moveTo>
                      <a:pt x="810" y="1133"/>
                    </a:moveTo>
                    <a:cubicBezTo>
                      <a:pt x="811" y="1135"/>
                      <a:pt x="813" y="1136"/>
                      <a:pt x="814" y="1137"/>
                    </a:cubicBezTo>
                    <a:cubicBezTo>
                      <a:pt x="813" y="1135"/>
                      <a:pt x="812" y="1134"/>
                      <a:pt x="810" y="1133"/>
                    </a:cubicBezTo>
                    <a:close/>
                    <a:moveTo>
                      <a:pt x="2689" y="1274"/>
                    </a:moveTo>
                    <a:cubicBezTo>
                      <a:pt x="2690" y="1278"/>
                      <a:pt x="2692" y="1281"/>
                      <a:pt x="2694" y="1285"/>
                    </a:cubicBezTo>
                    <a:cubicBezTo>
                      <a:pt x="2690" y="1279"/>
                      <a:pt x="2686" y="1276"/>
                      <a:pt x="2689" y="1274"/>
                    </a:cubicBezTo>
                    <a:close/>
                    <a:moveTo>
                      <a:pt x="2819" y="1492"/>
                    </a:moveTo>
                    <a:cubicBezTo>
                      <a:pt x="2820" y="1493"/>
                      <a:pt x="2821" y="1493"/>
                      <a:pt x="2822" y="1494"/>
                    </a:cubicBezTo>
                    <a:cubicBezTo>
                      <a:pt x="2821" y="1493"/>
                      <a:pt x="2820" y="1492"/>
                      <a:pt x="2819" y="1492"/>
                    </a:cubicBezTo>
                    <a:close/>
                    <a:moveTo>
                      <a:pt x="2273" y="1599"/>
                    </a:moveTo>
                    <a:cubicBezTo>
                      <a:pt x="2276" y="1599"/>
                      <a:pt x="2281" y="1602"/>
                      <a:pt x="2286" y="1607"/>
                    </a:cubicBezTo>
                    <a:cubicBezTo>
                      <a:pt x="2286" y="1612"/>
                      <a:pt x="2283" y="1614"/>
                      <a:pt x="2281" y="1614"/>
                    </a:cubicBezTo>
                    <a:cubicBezTo>
                      <a:pt x="2277" y="1614"/>
                      <a:pt x="2271" y="1609"/>
                      <a:pt x="2266" y="1603"/>
                    </a:cubicBezTo>
                    <a:cubicBezTo>
                      <a:pt x="2267" y="1601"/>
                      <a:pt x="2270" y="1599"/>
                      <a:pt x="2273" y="1599"/>
                    </a:cubicBezTo>
                    <a:close/>
                    <a:moveTo>
                      <a:pt x="1568" y="1628"/>
                    </a:moveTo>
                    <a:lnTo>
                      <a:pt x="1568" y="1628"/>
                    </a:lnTo>
                    <a:cubicBezTo>
                      <a:pt x="1569" y="1629"/>
                      <a:pt x="1570" y="1630"/>
                      <a:pt x="1571" y="1630"/>
                    </a:cubicBezTo>
                    <a:cubicBezTo>
                      <a:pt x="1572" y="1630"/>
                      <a:pt x="1573" y="1629"/>
                      <a:pt x="1573" y="1629"/>
                    </a:cubicBezTo>
                    <a:lnTo>
                      <a:pt x="1573" y="1629"/>
                    </a:lnTo>
                    <a:lnTo>
                      <a:pt x="1568" y="1628"/>
                    </a:lnTo>
                    <a:close/>
                    <a:moveTo>
                      <a:pt x="2363" y="1651"/>
                    </a:moveTo>
                    <a:cubicBezTo>
                      <a:pt x="2363" y="1651"/>
                      <a:pt x="2364" y="1651"/>
                      <a:pt x="2364" y="1651"/>
                    </a:cubicBezTo>
                    <a:lnTo>
                      <a:pt x="2364" y="1651"/>
                    </a:lnTo>
                    <a:cubicBezTo>
                      <a:pt x="2364" y="1651"/>
                      <a:pt x="2363" y="1651"/>
                      <a:pt x="2363" y="1651"/>
                    </a:cubicBezTo>
                    <a:close/>
                    <a:moveTo>
                      <a:pt x="1698" y="1681"/>
                    </a:moveTo>
                    <a:cubicBezTo>
                      <a:pt x="1699" y="1683"/>
                      <a:pt x="1701" y="1685"/>
                      <a:pt x="1703" y="1685"/>
                    </a:cubicBezTo>
                    <a:lnTo>
                      <a:pt x="1703" y="1685"/>
                    </a:lnTo>
                    <a:cubicBezTo>
                      <a:pt x="1701" y="1683"/>
                      <a:pt x="1700" y="1682"/>
                      <a:pt x="1698" y="1681"/>
                    </a:cubicBezTo>
                    <a:close/>
                    <a:moveTo>
                      <a:pt x="198" y="1"/>
                    </a:moveTo>
                    <a:lnTo>
                      <a:pt x="198" y="1"/>
                    </a:lnTo>
                    <a:cubicBezTo>
                      <a:pt x="199" y="23"/>
                      <a:pt x="194" y="29"/>
                      <a:pt x="187" y="29"/>
                    </a:cubicBezTo>
                    <a:cubicBezTo>
                      <a:pt x="184" y="29"/>
                      <a:pt x="180" y="28"/>
                      <a:pt x="177" y="26"/>
                    </a:cubicBezTo>
                    <a:lnTo>
                      <a:pt x="177" y="26"/>
                    </a:lnTo>
                    <a:cubicBezTo>
                      <a:pt x="181" y="35"/>
                      <a:pt x="161" y="56"/>
                      <a:pt x="151" y="75"/>
                    </a:cubicBezTo>
                    <a:lnTo>
                      <a:pt x="130" y="5"/>
                    </a:lnTo>
                    <a:cubicBezTo>
                      <a:pt x="121" y="18"/>
                      <a:pt x="113" y="22"/>
                      <a:pt x="105" y="22"/>
                    </a:cubicBezTo>
                    <a:cubicBezTo>
                      <a:pt x="94" y="22"/>
                      <a:pt x="84" y="14"/>
                      <a:pt x="74" y="14"/>
                    </a:cubicBezTo>
                    <a:cubicBezTo>
                      <a:pt x="67" y="14"/>
                      <a:pt x="60" y="18"/>
                      <a:pt x="52" y="31"/>
                    </a:cubicBezTo>
                    <a:lnTo>
                      <a:pt x="70" y="31"/>
                    </a:lnTo>
                    <a:cubicBezTo>
                      <a:pt x="24" y="75"/>
                      <a:pt x="38" y="161"/>
                      <a:pt x="1" y="228"/>
                    </a:cubicBezTo>
                    <a:cubicBezTo>
                      <a:pt x="8" y="221"/>
                      <a:pt x="13" y="218"/>
                      <a:pt x="17" y="218"/>
                    </a:cubicBezTo>
                    <a:cubicBezTo>
                      <a:pt x="29" y="218"/>
                      <a:pt x="28" y="250"/>
                      <a:pt x="35" y="272"/>
                    </a:cubicBezTo>
                    <a:cubicBezTo>
                      <a:pt x="47" y="260"/>
                      <a:pt x="56" y="249"/>
                      <a:pt x="66" y="235"/>
                    </a:cubicBezTo>
                    <a:lnTo>
                      <a:pt x="61" y="232"/>
                    </a:lnTo>
                    <a:cubicBezTo>
                      <a:pt x="76" y="221"/>
                      <a:pt x="85" y="216"/>
                      <a:pt x="90" y="216"/>
                    </a:cubicBezTo>
                    <a:cubicBezTo>
                      <a:pt x="104" y="216"/>
                      <a:pt x="90" y="249"/>
                      <a:pt x="75" y="279"/>
                    </a:cubicBezTo>
                    <a:cubicBezTo>
                      <a:pt x="77" y="276"/>
                      <a:pt x="79" y="274"/>
                      <a:pt x="84" y="270"/>
                    </a:cubicBezTo>
                    <a:lnTo>
                      <a:pt x="84" y="270"/>
                    </a:lnTo>
                    <a:cubicBezTo>
                      <a:pt x="84" y="288"/>
                      <a:pt x="66" y="290"/>
                      <a:pt x="61" y="307"/>
                    </a:cubicBezTo>
                    <a:cubicBezTo>
                      <a:pt x="73" y="293"/>
                      <a:pt x="83" y="287"/>
                      <a:pt x="91" y="287"/>
                    </a:cubicBezTo>
                    <a:cubicBezTo>
                      <a:pt x="98" y="287"/>
                      <a:pt x="104" y="292"/>
                      <a:pt x="110" y="302"/>
                    </a:cubicBezTo>
                    <a:lnTo>
                      <a:pt x="103" y="309"/>
                    </a:lnTo>
                    <a:cubicBezTo>
                      <a:pt x="158" y="327"/>
                      <a:pt x="163" y="367"/>
                      <a:pt x="202" y="416"/>
                    </a:cubicBezTo>
                    <a:lnTo>
                      <a:pt x="221" y="381"/>
                    </a:lnTo>
                    <a:cubicBezTo>
                      <a:pt x="228" y="392"/>
                      <a:pt x="223" y="404"/>
                      <a:pt x="223" y="416"/>
                    </a:cubicBezTo>
                    <a:cubicBezTo>
                      <a:pt x="270" y="374"/>
                      <a:pt x="195" y="392"/>
                      <a:pt x="242" y="348"/>
                    </a:cubicBezTo>
                    <a:lnTo>
                      <a:pt x="242" y="348"/>
                    </a:lnTo>
                    <a:cubicBezTo>
                      <a:pt x="214" y="420"/>
                      <a:pt x="323" y="399"/>
                      <a:pt x="279" y="476"/>
                    </a:cubicBezTo>
                    <a:cubicBezTo>
                      <a:pt x="281" y="477"/>
                      <a:pt x="282" y="478"/>
                      <a:pt x="284" y="478"/>
                    </a:cubicBezTo>
                    <a:cubicBezTo>
                      <a:pt x="295" y="478"/>
                      <a:pt x="302" y="448"/>
                      <a:pt x="313" y="448"/>
                    </a:cubicBezTo>
                    <a:cubicBezTo>
                      <a:pt x="314" y="448"/>
                      <a:pt x="316" y="449"/>
                      <a:pt x="318" y="450"/>
                    </a:cubicBezTo>
                    <a:lnTo>
                      <a:pt x="307" y="471"/>
                    </a:lnTo>
                    <a:lnTo>
                      <a:pt x="307" y="471"/>
                    </a:lnTo>
                    <a:lnTo>
                      <a:pt x="330" y="450"/>
                    </a:lnTo>
                    <a:lnTo>
                      <a:pt x="330" y="450"/>
                    </a:lnTo>
                    <a:cubicBezTo>
                      <a:pt x="339" y="462"/>
                      <a:pt x="325" y="490"/>
                      <a:pt x="314" y="506"/>
                    </a:cubicBezTo>
                    <a:cubicBezTo>
                      <a:pt x="314" y="504"/>
                      <a:pt x="312" y="504"/>
                      <a:pt x="310" y="504"/>
                    </a:cubicBezTo>
                    <a:cubicBezTo>
                      <a:pt x="307" y="504"/>
                      <a:pt x="300" y="506"/>
                      <a:pt x="297" y="506"/>
                    </a:cubicBezTo>
                    <a:cubicBezTo>
                      <a:pt x="293" y="535"/>
                      <a:pt x="336" y="526"/>
                      <a:pt x="341" y="533"/>
                    </a:cubicBezTo>
                    <a:lnTo>
                      <a:pt x="341" y="533"/>
                    </a:lnTo>
                    <a:lnTo>
                      <a:pt x="334" y="511"/>
                    </a:lnTo>
                    <a:lnTo>
                      <a:pt x="334" y="511"/>
                    </a:lnTo>
                    <a:cubicBezTo>
                      <a:pt x="392" y="527"/>
                      <a:pt x="423" y="589"/>
                      <a:pt x="494" y="589"/>
                    </a:cubicBezTo>
                    <a:lnTo>
                      <a:pt x="506" y="576"/>
                    </a:lnTo>
                    <a:cubicBezTo>
                      <a:pt x="561" y="578"/>
                      <a:pt x="516" y="610"/>
                      <a:pt x="556" y="630"/>
                    </a:cubicBezTo>
                    <a:lnTo>
                      <a:pt x="556" y="630"/>
                    </a:lnTo>
                    <a:cubicBezTo>
                      <a:pt x="562" y="629"/>
                      <a:pt x="569" y="628"/>
                      <a:pt x="574" y="628"/>
                    </a:cubicBezTo>
                    <a:cubicBezTo>
                      <a:pt x="584" y="628"/>
                      <a:pt x="592" y="631"/>
                      <a:pt x="596" y="638"/>
                    </a:cubicBezTo>
                    <a:cubicBezTo>
                      <a:pt x="571" y="645"/>
                      <a:pt x="578" y="680"/>
                      <a:pt x="550" y="684"/>
                    </a:cubicBezTo>
                    <a:cubicBezTo>
                      <a:pt x="564" y="687"/>
                      <a:pt x="573" y="688"/>
                      <a:pt x="580" y="688"/>
                    </a:cubicBezTo>
                    <a:cubicBezTo>
                      <a:pt x="603" y="688"/>
                      <a:pt x="603" y="677"/>
                      <a:pt x="659" y="661"/>
                    </a:cubicBezTo>
                    <a:lnTo>
                      <a:pt x="659" y="661"/>
                    </a:lnTo>
                    <a:lnTo>
                      <a:pt x="640" y="684"/>
                    </a:lnTo>
                    <a:cubicBezTo>
                      <a:pt x="658" y="679"/>
                      <a:pt x="669" y="674"/>
                      <a:pt x="680" y="674"/>
                    </a:cubicBezTo>
                    <a:cubicBezTo>
                      <a:pt x="686" y="674"/>
                      <a:pt x="693" y="676"/>
                      <a:pt x="701" y="680"/>
                    </a:cubicBezTo>
                    <a:cubicBezTo>
                      <a:pt x="668" y="680"/>
                      <a:pt x="673" y="719"/>
                      <a:pt x="631" y="724"/>
                    </a:cubicBezTo>
                    <a:cubicBezTo>
                      <a:pt x="608" y="798"/>
                      <a:pt x="731" y="740"/>
                      <a:pt x="664" y="812"/>
                    </a:cubicBezTo>
                    <a:cubicBezTo>
                      <a:pt x="747" y="782"/>
                      <a:pt x="678" y="754"/>
                      <a:pt x="701" y="754"/>
                    </a:cubicBezTo>
                    <a:cubicBezTo>
                      <a:pt x="709" y="741"/>
                      <a:pt x="725" y="735"/>
                      <a:pt x="740" y="735"/>
                    </a:cubicBezTo>
                    <a:cubicBezTo>
                      <a:pt x="753" y="735"/>
                      <a:pt x="765" y="740"/>
                      <a:pt x="766" y="749"/>
                    </a:cubicBezTo>
                    <a:cubicBezTo>
                      <a:pt x="775" y="761"/>
                      <a:pt x="692" y="826"/>
                      <a:pt x="711" y="857"/>
                    </a:cubicBezTo>
                    <a:lnTo>
                      <a:pt x="711" y="857"/>
                    </a:lnTo>
                    <a:cubicBezTo>
                      <a:pt x="710" y="856"/>
                      <a:pt x="709" y="856"/>
                      <a:pt x="708" y="856"/>
                    </a:cubicBezTo>
                    <a:cubicBezTo>
                      <a:pt x="706" y="856"/>
                      <a:pt x="704" y="856"/>
                      <a:pt x="703" y="854"/>
                    </a:cubicBezTo>
                    <a:lnTo>
                      <a:pt x="703" y="854"/>
                    </a:lnTo>
                    <a:cubicBezTo>
                      <a:pt x="691" y="877"/>
                      <a:pt x="745" y="861"/>
                      <a:pt x="722" y="893"/>
                    </a:cubicBezTo>
                    <a:cubicBezTo>
                      <a:pt x="732" y="890"/>
                      <a:pt x="738" y="889"/>
                      <a:pt x="742" y="889"/>
                    </a:cubicBezTo>
                    <a:cubicBezTo>
                      <a:pt x="753" y="889"/>
                      <a:pt x="751" y="896"/>
                      <a:pt x="759" y="896"/>
                    </a:cubicBezTo>
                    <a:cubicBezTo>
                      <a:pt x="764" y="896"/>
                      <a:pt x="772" y="893"/>
                      <a:pt x="791" y="884"/>
                    </a:cubicBezTo>
                    <a:lnTo>
                      <a:pt x="759" y="861"/>
                    </a:lnTo>
                    <a:lnTo>
                      <a:pt x="759" y="861"/>
                    </a:lnTo>
                    <a:cubicBezTo>
                      <a:pt x="764" y="863"/>
                      <a:pt x="772" y="863"/>
                      <a:pt x="781" y="863"/>
                    </a:cubicBezTo>
                    <a:cubicBezTo>
                      <a:pt x="789" y="863"/>
                      <a:pt x="798" y="863"/>
                      <a:pt x="807" y="863"/>
                    </a:cubicBezTo>
                    <a:cubicBezTo>
                      <a:pt x="832" y="863"/>
                      <a:pt x="854" y="866"/>
                      <a:pt x="845" y="893"/>
                    </a:cubicBezTo>
                    <a:cubicBezTo>
                      <a:pt x="831" y="898"/>
                      <a:pt x="814" y="898"/>
                      <a:pt x="800" y="898"/>
                    </a:cubicBezTo>
                    <a:cubicBezTo>
                      <a:pt x="789" y="916"/>
                      <a:pt x="821" y="905"/>
                      <a:pt x="810" y="926"/>
                    </a:cubicBezTo>
                    <a:cubicBezTo>
                      <a:pt x="798" y="931"/>
                      <a:pt x="789" y="933"/>
                      <a:pt x="782" y="933"/>
                    </a:cubicBezTo>
                    <a:cubicBezTo>
                      <a:pt x="758" y="933"/>
                      <a:pt x="763" y="904"/>
                      <a:pt x="728" y="904"/>
                    </a:cubicBezTo>
                    <a:cubicBezTo>
                      <a:pt x="726" y="904"/>
                      <a:pt x="723" y="904"/>
                      <a:pt x="719" y="905"/>
                    </a:cubicBezTo>
                    <a:cubicBezTo>
                      <a:pt x="701" y="926"/>
                      <a:pt x="781" y="914"/>
                      <a:pt x="713" y="939"/>
                    </a:cubicBezTo>
                    <a:lnTo>
                      <a:pt x="713" y="939"/>
                    </a:lnTo>
                    <a:cubicBezTo>
                      <a:pt x="730" y="933"/>
                      <a:pt x="740" y="931"/>
                      <a:pt x="747" y="931"/>
                    </a:cubicBezTo>
                    <a:cubicBezTo>
                      <a:pt x="758" y="931"/>
                      <a:pt x="760" y="937"/>
                      <a:pt x="761" y="944"/>
                    </a:cubicBezTo>
                    <a:cubicBezTo>
                      <a:pt x="761" y="954"/>
                      <a:pt x="763" y="970"/>
                      <a:pt x="790" y="970"/>
                    </a:cubicBezTo>
                    <a:cubicBezTo>
                      <a:pt x="793" y="970"/>
                      <a:pt x="796" y="970"/>
                      <a:pt x="800" y="970"/>
                    </a:cubicBezTo>
                    <a:lnTo>
                      <a:pt x="800" y="970"/>
                    </a:lnTo>
                    <a:lnTo>
                      <a:pt x="766" y="988"/>
                    </a:lnTo>
                    <a:cubicBezTo>
                      <a:pt x="775" y="988"/>
                      <a:pt x="796" y="988"/>
                      <a:pt x="800" y="995"/>
                    </a:cubicBezTo>
                    <a:lnTo>
                      <a:pt x="747" y="1009"/>
                    </a:lnTo>
                    <a:cubicBezTo>
                      <a:pt x="748" y="1009"/>
                      <a:pt x="749" y="1009"/>
                      <a:pt x="750" y="1009"/>
                    </a:cubicBezTo>
                    <a:cubicBezTo>
                      <a:pt x="796" y="1009"/>
                      <a:pt x="743" y="1067"/>
                      <a:pt x="777" y="1074"/>
                    </a:cubicBezTo>
                    <a:cubicBezTo>
                      <a:pt x="745" y="1035"/>
                      <a:pt x="810" y="1041"/>
                      <a:pt x="821" y="1009"/>
                    </a:cubicBezTo>
                    <a:lnTo>
                      <a:pt x="821" y="1009"/>
                    </a:lnTo>
                    <a:cubicBezTo>
                      <a:pt x="898" y="1027"/>
                      <a:pt x="763" y="1089"/>
                      <a:pt x="810" y="1133"/>
                    </a:cubicBezTo>
                    <a:lnTo>
                      <a:pt x="810" y="1133"/>
                    </a:lnTo>
                    <a:cubicBezTo>
                      <a:pt x="806" y="1124"/>
                      <a:pt x="816" y="1097"/>
                      <a:pt x="835" y="1097"/>
                    </a:cubicBezTo>
                    <a:cubicBezTo>
                      <a:pt x="838" y="1116"/>
                      <a:pt x="833" y="1137"/>
                      <a:pt x="824" y="1153"/>
                    </a:cubicBezTo>
                    <a:cubicBezTo>
                      <a:pt x="831" y="1159"/>
                      <a:pt x="837" y="1161"/>
                      <a:pt x="841" y="1161"/>
                    </a:cubicBezTo>
                    <a:cubicBezTo>
                      <a:pt x="859" y="1161"/>
                      <a:pt x="860" y="1123"/>
                      <a:pt x="884" y="1123"/>
                    </a:cubicBezTo>
                    <a:cubicBezTo>
                      <a:pt x="873" y="1139"/>
                      <a:pt x="875" y="1143"/>
                      <a:pt x="883" y="1143"/>
                    </a:cubicBezTo>
                    <a:cubicBezTo>
                      <a:pt x="895" y="1143"/>
                      <a:pt x="918" y="1134"/>
                      <a:pt x="934" y="1134"/>
                    </a:cubicBezTo>
                    <a:cubicBezTo>
                      <a:pt x="936" y="1134"/>
                      <a:pt x="938" y="1134"/>
                      <a:pt x="940" y="1134"/>
                    </a:cubicBezTo>
                    <a:lnTo>
                      <a:pt x="907" y="1157"/>
                    </a:lnTo>
                    <a:cubicBezTo>
                      <a:pt x="910" y="1171"/>
                      <a:pt x="917" y="1176"/>
                      <a:pt x="924" y="1176"/>
                    </a:cubicBezTo>
                    <a:cubicBezTo>
                      <a:pt x="940" y="1176"/>
                      <a:pt x="963" y="1153"/>
                      <a:pt x="976" y="1153"/>
                    </a:cubicBezTo>
                    <a:cubicBezTo>
                      <a:pt x="982" y="1153"/>
                      <a:pt x="987" y="1157"/>
                      <a:pt x="988" y="1169"/>
                    </a:cubicBezTo>
                    <a:lnTo>
                      <a:pt x="930" y="1190"/>
                    </a:lnTo>
                    <a:lnTo>
                      <a:pt x="958" y="1199"/>
                    </a:lnTo>
                    <a:lnTo>
                      <a:pt x="921" y="1225"/>
                    </a:lnTo>
                    <a:cubicBezTo>
                      <a:pt x="965" y="1225"/>
                      <a:pt x="965" y="1234"/>
                      <a:pt x="974" y="1262"/>
                    </a:cubicBezTo>
                    <a:cubicBezTo>
                      <a:pt x="987" y="1244"/>
                      <a:pt x="1014" y="1227"/>
                      <a:pt x="1032" y="1227"/>
                    </a:cubicBezTo>
                    <a:cubicBezTo>
                      <a:pt x="1038" y="1227"/>
                      <a:pt x="1043" y="1228"/>
                      <a:pt x="1046" y="1232"/>
                    </a:cubicBezTo>
                    <a:cubicBezTo>
                      <a:pt x="1042" y="1257"/>
                      <a:pt x="1014" y="1250"/>
                      <a:pt x="1042" y="1269"/>
                    </a:cubicBezTo>
                    <a:cubicBezTo>
                      <a:pt x="1029" y="1276"/>
                      <a:pt x="1014" y="1284"/>
                      <a:pt x="1006" y="1284"/>
                    </a:cubicBezTo>
                    <a:cubicBezTo>
                      <a:pt x="999" y="1284"/>
                      <a:pt x="997" y="1279"/>
                      <a:pt x="1004" y="1262"/>
                    </a:cubicBezTo>
                    <a:lnTo>
                      <a:pt x="1004" y="1262"/>
                    </a:lnTo>
                    <a:cubicBezTo>
                      <a:pt x="995" y="1271"/>
                      <a:pt x="981" y="1273"/>
                      <a:pt x="972" y="1283"/>
                    </a:cubicBezTo>
                    <a:cubicBezTo>
                      <a:pt x="963" y="1313"/>
                      <a:pt x="1000" y="1317"/>
                      <a:pt x="1009" y="1324"/>
                    </a:cubicBezTo>
                    <a:cubicBezTo>
                      <a:pt x="1004" y="1320"/>
                      <a:pt x="1004" y="1315"/>
                      <a:pt x="1004" y="1308"/>
                    </a:cubicBezTo>
                    <a:lnTo>
                      <a:pt x="1042" y="1306"/>
                    </a:lnTo>
                    <a:lnTo>
                      <a:pt x="1079" y="1301"/>
                    </a:lnTo>
                    <a:lnTo>
                      <a:pt x="1079" y="1301"/>
                    </a:lnTo>
                    <a:cubicBezTo>
                      <a:pt x="1074" y="1317"/>
                      <a:pt x="1062" y="1322"/>
                      <a:pt x="1051" y="1327"/>
                    </a:cubicBezTo>
                    <a:cubicBezTo>
                      <a:pt x="1052" y="1327"/>
                      <a:pt x="1054" y="1327"/>
                      <a:pt x="1056" y="1327"/>
                    </a:cubicBezTo>
                    <a:cubicBezTo>
                      <a:pt x="1063" y="1327"/>
                      <a:pt x="1072" y="1325"/>
                      <a:pt x="1081" y="1325"/>
                    </a:cubicBezTo>
                    <a:cubicBezTo>
                      <a:pt x="1085" y="1325"/>
                      <a:pt x="1089" y="1325"/>
                      <a:pt x="1093" y="1327"/>
                    </a:cubicBezTo>
                    <a:cubicBezTo>
                      <a:pt x="1069" y="1346"/>
                      <a:pt x="1048" y="1368"/>
                      <a:pt x="1025" y="1369"/>
                    </a:cubicBezTo>
                    <a:lnTo>
                      <a:pt x="1025" y="1369"/>
                    </a:lnTo>
                    <a:lnTo>
                      <a:pt x="1018" y="1368"/>
                    </a:lnTo>
                    <a:lnTo>
                      <a:pt x="1018" y="1368"/>
                    </a:lnTo>
                    <a:cubicBezTo>
                      <a:pt x="1020" y="1369"/>
                      <a:pt x="1022" y="1369"/>
                      <a:pt x="1024" y="1369"/>
                    </a:cubicBezTo>
                    <a:cubicBezTo>
                      <a:pt x="1025" y="1369"/>
                      <a:pt x="1025" y="1369"/>
                      <a:pt x="1025" y="1369"/>
                    </a:cubicBezTo>
                    <a:lnTo>
                      <a:pt x="1025" y="1369"/>
                    </a:lnTo>
                    <a:lnTo>
                      <a:pt x="1079" y="1373"/>
                    </a:lnTo>
                    <a:cubicBezTo>
                      <a:pt x="1072" y="1385"/>
                      <a:pt x="1072" y="1417"/>
                      <a:pt x="1058" y="1422"/>
                    </a:cubicBezTo>
                    <a:cubicBezTo>
                      <a:pt x="1061" y="1433"/>
                      <a:pt x="1074" y="1435"/>
                      <a:pt x="1089" y="1435"/>
                    </a:cubicBezTo>
                    <a:cubicBezTo>
                      <a:pt x="1099" y="1435"/>
                      <a:pt x="1110" y="1434"/>
                      <a:pt x="1120" y="1434"/>
                    </a:cubicBezTo>
                    <a:cubicBezTo>
                      <a:pt x="1139" y="1434"/>
                      <a:pt x="1155" y="1437"/>
                      <a:pt x="1160" y="1452"/>
                    </a:cubicBezTo>
                    <a:cubicBezTo>
                      <a:pt x="1167" y="1447"/>
                      <a:pt x="1174" y="1447"/>
                      <a:pt x="1181" y="1447"/>
                    </a:cubicBezTo>
                    <a:cubicBezTo>
                      <a:pt x="1199" y="1468"/>
                      <a:pt x="1199" y="1507"/>
                      <a:pt x="1244" y="1507"/>
                    </a:cubicBezTo>
                    <a:cubicBezTo>
                      <a:pt x="1249" y="1507"/>
                      <a:pt x="1255" y="1506"/>
                      <a:pt x="1262" y="1505"/>
                    </a:cubicBezTo>
                    <a:lnTo>
                      <a:pt x="1262" y="1505"/>
                    </a:lnTo>
                    <a:lnTo>
                      <a:pt x="1250" y="1563"/>
                    </a:lnTo>
                    <a:cubicBezTo>
                      <a:pt x="1251" y="1563"/>
                      <a:pt x="1252" y="1563"/>
                      <a:pt x="1253" y="1563"/>
                    </a:cubicBezTo>
                    <a:cubicBezTo>
                      <a:pt x="1280" y="1563"/>
                      <a:pt x="1267" y="1495"/>
                      <a:pt x="1313" y="1495"/>
                    </a:cubicBezTo>
                    <a:cubicBezTo>
                      <a:pt x="1315" y="1495"/>
                      <a:pt x="1317" y="1496"/>
                      <a:pt x="1320" y="1496"/>
                    </a:cubicBezTo>
                    <a:cubicBezTo>
                      <a:pt x="1359" y="1498"/>
                      <a:pt x="1304" y="1545"/>
                      <a:pt x="1306" y="1563"/>
                    </a:cubicBezTo>
                    <a:cubicBezTo>
                      <a:pt x="1325" y="1555"/>
                      <a:pt x="1353" y="1538"/>
                      <a:pt x="1374" y="1538"/>
                    </a:cubicBezTo>
                    <a:cubicBezTo>
                      <a:pt x="1388" y="1538"/>
                      <a:pt x="1398" y="1545"/>
                      <a:pt x="1401" y="1568"/>
                    </a:cubicBezTo>
                    <a:cubicBezTo>
                      <a:pt x="1398" y="1568"/>
                      <a:pt x="1396" y="1569"/>
                      <a:pt x="1394" y="1569"/>
                    </a:cubicBezTo>
                    <a:cubicBezTo>
                      <a:pt x="1384" y="1569"/>
                      <a:pt x="1380" y="1560"/>
                      <a:pt x="1371" y="1558"/>
                    </a:cubicBezTo>
                    <a:lnTo>
                      <a:pt x="1371" y="1558"/>
                    </a:lnTo>
                    <a:lnTo>
                      <a:pt x="1378" y="1598"/>
                    </a:lnTo>
                    <a:cubicBezTo>
                      <a:pt x="1322" y="1628"/>
                      <a:pt x="1310" y="1600"/>
                      <a:pt x="1308" y="1651"/>
                    </a:cubicBezTo>
                    <a:cubicBezTo>
                      <a:pt x="1326" y="1623"/>
                      <a:pt x="1342" y="1615"/>
                      <a:pt x="1357" y="1615"/>
                    </a:cubicBezTo>
                    <a:cubicBezTo>
                      <a:pt x="1376" y="1615"/>
                      <a:pt x="1394" y="1628"/>
                      <a:pt x="1413" y="1628"/>
                    </a:cubicBezTo>
                    <a:cubicBezTo>
                      <a:pt x="1428" y="1628"/>
                      <a:pt x="1444" y="1620"/>
                      <a:pt x="1461" y="1591"/>
                    </a:cubicBezTo>
                    <a:lnTo>
                      <a:pt x="1463" y="1619"/>
                    </a:lnTo>
                    <a:cubicBezTo>
                      <a:pt x="1463" y="1618"/>
                      <a:pt x="1462" y="1617"/>
                      <a:pt x="1461" y="1617"/>
                    </a:cubicBezTo>
                    <a:cubicBezTo>
                      <a:pt x="1459" y="1617"/>
                      <a:pt x="1457" y="1619"/>
                      <a:pt x="1455" y="1619"/>
                    </a:cubicBezTo>
                    <a:cubicBezTo>
                      <a:pt x="1455" y="1619"/>
                      <a:pt x="1455" y="1619"/>
                      <a:pt x="1454" y="1619"/>
                    </a:cubicBezTo>
                    <a:lnTo>
                      <a:pt x="1454" y="1619"/>
                    </a:lnTo>
                    <a:cubicBezTo>
                      <a:pt x="1455" y="1630"/>
                      <a:pt x="1458" y="1635"/>
                      <a:pt x="1462" y="1635"/>
                    </a:cubicBezTo>
                    <a:cubicBezTo>
                      <a:pt x="1477" y="1635"/>
                      <a:pt x="1507" y="1581"/>
                      <a:pt x="1530" y="1581"/>
                    </a:cubicBezTo>
                    <a:cubicBezTo>
                      <a:pt x="1533" y="1581"/>
                      <a:pt x="1537" y="1583"/>
                      <a:pt x="1540" y="1586"/>
                    </a:cubicBezTo>
                    <a:cubicBezTo>
                      <a:pt x="1549" y="1598"/>
                      <a:pt x="1552" y="1616"/>
                      <a:pt x="1538" y="1626"/>
                    </a:cubicBezTo>
                    <a:lnTo>
                      <a:pt x="1577" y="1612"/>
                    </a:lnTo>
                    <a:lnTo>
                      <a:pt x="1577" y="1612"/>
                    </a:lnTo>
                    <a:cubicBezTo>
                      <a:pt x="1582" y="1615"/>
                      <a:pt x="1578" y="1626"/>
                      <a:pt x="1573" y="1629"/>
                    </a:cubicBezTo>
                    <a:lnTo>
                      <a:pt x="1573" y="1629"/>
                    </a:lnTo>
                    <a:lnTo>
                      <a:pt x="1616" y="1637"/>
                    </a:lnTo>
                    <a:lnTo>
                      <a:pt x="1616" y="1640"/>
                    </a:lnTo>
                    <a:cubicBezTo>
                      <a:pt x="1630" y="1628"/>
                      <a:pt x="1656" y="1609"/>
                      <a:pt x="1667" y="1600"/>
                    </a:cubicBezTo>
                    <a:lnTo>
                      <a:pt x="1667" y="1600"/>
                    </a:lnTo>
                    <a:cubicBezTo>
                      <a:pt x="1677" y="1619"/>
                      <a:pt x="1658" y="1609"/>
                      <a:pt x="1656" y="1623"/>
                    </a:cubicBezTo>
                    <a:cubicBezTo>
                      <a:pt x="1670" y="1619"/>
                      <a:pt x="1681" y="1612"/>
                      <a:pt x="1693" y="1605"/>
                    </a:cubicBezTo>
                    <a:lnTo>
                      <a:pt x="1693" y="1605"/>
                    </a:lnTo>
                    <a:cubicBezTo>
                      <a:pt x="1693" y="1629"/>
                      <a:pt x="1676" y="1647"/>
                      <a:pt x="1658" y="1647"/>
                    </a:cubicBezTo>
                    <a:cubicBezTo>
                      <a:pt x="1653" y="1647"/>
                      <a:pt x="1649" y="1646"/>
                      <a:pt x="1644" y="1644"/>
                    </a:cubicBezTo>
                    <a:lnTo>
                      <a:pt x="1644" y="1644"/>
                    </a:lnTo>
                    <a:cubicBezTo>
                      <a:pt x="1643" y="1681"/>
                      <a:pt x="1646" y="1692"/>
                      <a:pt x="1652" y="1692"/>
                    </a:cubicBezTo>
                    <a:cubicBezTo>
                      <a:pt x="1660" y="1692"/>
                      <a:pt x="1672" y="1676"/>
                      <a:pt x="1686" y="1676"/>
                    </a:cubicBezTo>
                    <a:cubicBezTo>
                      <a:pt x="1690" y="1676"/>
                      <a:pt x="1694" y="1677"/>
                      <a:pt x="1698" y="1681"/>
                    </a:cubicBezTo>
                    <a:lnTo>
                      <a:pt x="1698" y="1681"/>
                    </a:lnTo>
                    <a:cubicBezTo>
                      <a:pt x="1698" y="1679"/>
                      <a:pt x="1698" y="1677"/>
                      <a:pt x="1698" y="1674"/>
                    </a:cubicBezTo>
                    <a:cubicBezTo>
                      <a:pt x="1707" y="1658"/>
                      <a:pt x="1713" y="1652"/>
                      <a:pt x="1717" y="1652"/>
                    </a:cubicBezTo>
                    <a:cubicBezTo>
                      <a:pt x="1722" y="1652"/>
                      <a:pt x="1724" y="1663"/>
                      <a:pt x="1728" y="1672"/>
                    </a:cubicBezTo>
                    <a:cubicBezTo>
                      <a:pt x="1722" y="1675"/>
                      <a:pt x="1711" y="1685"/>
                      <a:pt x="1704" y="1685"/>
                    </a:cubicBezTo>
                    <a:cubicBezTo>
                      <a:pt x="1703" y="1685"/>
                      <a:pt x="1703" y="1685"/>
                      <a:pt x="1703" y="1685"/>
                    </a:cubicBezTo>
                    <a:lnTo>
                      <a:pt x="1703" y="1685"/>
                    </a:lnTo>
                    <a:cubicBezTo>
                      <a:pt x="1706" y="1689"/>
                      <a:pt x="1709" y="1694"/>
                      <a:pt x="1712" y="1700"/>
                    </a:cubicBezTo>
                    <a:lnTo>
                      <a:pt x="1681" y="1707"/>
                    </a:lnTo>
                    <a:cubicBezTo>
                      <a:pt x="1679" y="1769"/>
                      <a:pt x="1705" y="1756"/>
                      <a:pt x="1725" y="1800"/>
                    </a:cubicBezTo>
                    <a:cubicBezTo>
                      <a:pt x="1723" y="1776"/>
                      <a:pt x="1693" y="1691"/>
                      <a:pt x="1730" y="1672"/>
                    </a:cubicBezTo>
                    <a:cubicBezTo>
                      <a:pt x="1733" y="1677"/>
                      <a:pt x="1737" y="1682"/>
                      <a:pt x="1744" y="1682"/>
                    </a:cubicBezTo>
                    <a:cubicBezTo>
                      <a:pt x="1749" y="1682"/>
                      <a:pt x="1756" y="1679"/>
                      <a:pt x="1765" y="1672"/>
                    </a:cubicBezTo>
                    <a:lnTo>
                      <a:pt x="1765" y="1672"/>
                    </a:lnTo>
                    <a:cubicBezTo>
                      <a:pt x="1756" y="1709"/>
                      <a:pt x="1774" y="1705"/>
                      <a:pt x="1795" y="1707"/>
                    </a:cubicBezTo>
                    <a:lnTo>
                      <a:pt x="1781" y="1756"/>
                    </a:lnTo>
                    <a:cubicBezTo>
                      <a:pt x="1807" y="1746"/>
                      <a:pt x="1811" y="1721"/>
                      <a:pt x="1827" y="1700"/>
                    </a:cubicBezTo>
                    <a:cubicBezTo>
                      <a:pt x="1851" y="1709"/>
                      <a:pt x="1846" y="1749"/>
                      <a:pt x="1846" y="1783"/>
                    </a:cubicBezTo>
                    <a:cubicBezTo>
                      <a:pt x="1849" y="1784"/>
                      <a:pt x="1852" y="1785"/>
                      <a:pt x="1854" y="1785"/>
                    </a:cubicBezTo>
                    <a:cubicBezTo>
                      <a:pt x="1878" y="1785"/>
                      <a:pt x="1836" y="1716"/>
                      <a:pt x="1878" y="1714"/>
                    </a:cubicBezTo>
                    <a:cubicBezTo>
                      <a:pt x="1888" y="1722"/>
                      <a:pt x="1898" y="1725"/>
                      <a:pt x="1908" y="1725"/>
                    </a:cubicBezTo>
                    <a:cubicBezTo>
                      <a:pt x="1927" y="1725"/>
                      <a:pt x="1948" y="1711"/>
                      <a:pt x="1976" y="1693"/>
                    </a:cubicBezTo>
                    <a:lnTo>
                      <a:pt x="1976" y="1693"/>
                    </a:lnTo>
                    <a:cubicBezTo>
                      <a:pt x="1997" y="1711"/>
                      <a:pt x="1969" y="1723"/>
                      <a:pt x="1976" y="1739"/>
                    </a:cubicBezTo>
                    <a:lnTo>
                      <a:pt x="1999" y="1700"/>
                    </a:lnTo>
                    <a:cubicBezTo>
                      <a:pt x="2004" y="1702"/>
                      <a:pt x="2001" y="1714"/>
                      <a:pt x="1999" y="1721"/>
                    </a:cubicBezTo>
                    <a:cubicBezTo>
                      <a:pt x="2018" y="1705"/>
                      <a:pt x="2004" y="1670"/>
                      <a:pt x="2029" y="1656"/>
                    </a:cubicBezTo>
                    <a:cubicBezTo>
                      <a:pt x="2031" y="1646"/>
                      <a:pt x="2033" y="1642"/>
                      <a:pt x="2037" y="1642"/>
                    </a:cubicBezTo>
                    <a:cubicBezTo>
                      <a:pt x="2049" y="1642"/>
                      <a:pt x="2072" y="1692"/>
                      <a:pt x="2094" y="1692"/>
                    </a:cubicBezTo>
                    <a:cubicBezTo>
                      <a:pt x="2100" y="1692"/>
                      <a:pt x="2107" y="1687"/>
                      <a:pt x="2113" y="1674"/>
                    </a:cubicBezTo>
                    <a:lnTo>
                      <a:pt x="2113" y="1674"/>
                    </a:lnTo>
                    <a:cubicBezTo>
                      <a:pt x="2122" y="1688"/>
                      <a:pt x="2110" y="1707"/>
                      <a:pt x="2113" y="1725"/>
                    </a:cubicBezTo>
                    <a:cubicBezTo>
                      <a:pt x="2143" y="1702"/>
                      <a:pt x="2166" y="1670"/>
                      <a:pt x="2180" y="1635"/>
                    </a:cubicBezTo>
                    <a:lnTo>
                      <a:pt x="2215" y="1665"/>
                    </a:lnTo>
                    <a:cubicBezTo>
                      <a:pt x="2187" y="1630"/>
                      <a:pt x="2210" y="1582"/>
                      <a:pt x="2226" y="1542"/>
                    </a:cubicBezTo>
                    <a:cubicBezTo>
                      <a:pt x="2217" y="1526"/>
                      <a:pt x="2210" y="1510"/>
                      <a:pt x="2205" y="1503"/>
                    </a:cubicBezTo>
                    <a:lnTo>
                      <a:pt x="2233" y="1473"/>
                    </a:lnTo>
                    <a:cubicBezTo>
                      <a:pt x="2238" y="1487"/>
                      <a:pt x="2240" y="1503"/>
                      <a:pt x="2235" y="1519"/>
                    </a:cubicBezTo>
                    <a:cubicBezTo>
                      <a:pt x="2238" y="1514"/>
                      <a:pt x="2240" y="1510"/>
                      <a:pt x="2240" y="1507"/>
                    </a:cubicBezTo>
                    <a:cubicBezTo>
                      <a:pt x="2254" y="1528"/>
                      <a:pt x="2256" y="1556"/>
                      <a:pt x="2249" y="1582"/>
                    </a:cubicBezTo>
                    <a:lnTo>
                      <a:pt x="2231" y="1554"/>
                    </a:lnTo>
                    <a:cubicBezTo>
                      <a:pt x="2226" y="1584"/>
                      <a:pt x="2226" y="1616"/>
                      <a:pt x="2228" y="1649"/>
                    </a:cubicBezTo>
                    <a:cubicBezTo>
                      <a:pt x="2231" y="1642"/>
                      <a:pt x="2235" y="1637"/>
                      <a:pt x="2240" y="1635"/>
                    </a:cubicBezTo>
                    <a:lnTo>
                      <a:pt x="2240" y="1635"/>
                    </a:lnTo>
                    <a:cubicBezTo>
                      <a:pt x="2238" y="1642"/>
                      <a:pt x="2238" y="1649"/>
                      <a:pt x="2240" y="1656"/>
                    </a:cubicBezTo>
                    <a:cubicBezTo>
                      <a:pt x="2240" y="1657"/>
                      <a:pt x="2241" y="1657"/>
                      <a:pt x="2241" y="1657"/>
                    </a:cubicBezTo>
                    <a:cubicBezTo>
                      <a:pt x="2243" y="1657"/>
                      <a:pt x="2245" y="1647"/>
                      <a:pt x="2249" y="1635"/>
                    </a:cubicBezTo>
                    <a:lnTo>
                      <a:pt x="2266" y="1691"/>
                    </a:lnTo>
                    <a:lnTo>
                      <a:pt x="2266" y="1667"/>
                    </a:lnTo>
                    <a:lnTo>
                      <a:pt x="2324" y="1693"/>
                    </a:lnTo>
                    <a:cubicBezTo>
                      <a:pt x="2349" y="1630"/>
                      <a:pt x="2358" y="1545"/>
                      <a:pt x="2402" y="1507"/>
                    </a:cubicBezTo>
                    <a:cubicBezTo>
                      <a:pt x="2402" y="1552"/>
                      <a:pt x="2419" y="1575"/>
                      <a:pt x="2432" y="1621"/>
                    </a:cubicBezTo>
                    <a:cubicBezTo>
                      <a:pt x="2426" y="1610"/>
                      <a:pt x="2420" y="1606"/>
                      <a:pt x="2415" y="1606"/>
                    </a:cubicBezTo>
                    <a:cubicBezTo>
                      <a:pt x="2398" y="1606"/>
                      <a:pt x="2388" y="1651"/>
                      <a:pt x="2364" y="1651"/>
                    </a:cubicBezTo>
                    <a:cubicBezTo>
                      <a:pt x="2364" y="1651"/>
                      <a:pt x="2364" y="1651"/>
                      <a:pt x="2364" y="1651"/>
                    </a:cubicBezTo>
                    <a:lnTo>
                      <a:pt x="2364" y="1651"/>
                    </a:lnTo>
                    <a:cubicBezTo>
                      <a:pt x="2379" y="1652"/>
                      <a:pt x="2381" y="1677"/>
                      <a:pt x="2379" y="1684"/>
                    </a:cubicBezTo>
                    <a:lnTo>
                      <a:pt x="2400" y="1656"/>
                    </a:lnTo>
                    <a:lnTo>
                      <a:pt x="2421" y="1626"/>
                    </a:lnTo>
                    <a:cubicBezTo>
                      <a:pt x="2430" y="1665"/>
                      <a:pt x="2439" y="1654"/>
                      <a:pt x="2458" y="1665"/>
                    </a:cubicBezTo>
                    <a:cubicBezTo>
                      <a:pt x="2423" y="1591"/>
                      <a:pt x="2481" y="1603"/>
                      <a:pt x="2493" y="1575"/>
                    </a:cubicBezTo>
                    <a:lnTo>
                      <a:pt x="2493" y="1575"/>
                    </a:lnTo>
                    <a:cubicBezTo>
                      <a:pt x="2502" y="1598"/>
                      <a:pt x="2507" y="1626"/>
                      <a:pt x="2479" y="1628"/>
                    </a:cubicBezTo>
                    <a:cubicBezTo>
                      <a:pt x="2486" y="1635"/>
                      <a:pt x="2491" y="1638"/>
                      <a:pt x="2495" y="1638"/>
                    </a:cubicBezTo>
                    <a:cubicBezTo>
                      <a:pt x="2514" y="1638"/>
                      <a:pt x="2496" y="1561"/>
                      <a:pt x="2515" y="1561"/>
                    </a:cubicBezTo>
                    <a:cubicBezTo>
                      <a:pt x="2518" y="1561"/>
                      <a:pt x="2522" y="1563"/>
                      <a:pt x="2528" y="1568"/>
                    </a:cubicBezTo>
                    <a:cubicBezTo>
                      <a:pt x="2521" y="1570"/>
                      <a:pt x="2516" y="1568"/>
                      <a:pt x="2518" y="1582"/>
                    </a:cubicBezTo>
                    <a:cubicBezTo>
                      <a:pt x="2523" y="1569"/>
                      <a:pt x="2533" y="1564"/>
                      <a:pt x="2543" y="1564"/>
                    </a:cubicBezTo>
                    <a:cubicBezTo>
                      <a:pt x="2554" y="1564"/>
                      <a:pt x="2565" y="1571"/>
                      <a:pt x="2567" y="1584"/>
                    </a:cubicBezTo>
                    <a:lnTo>
                      <a:pt x="2560" y="1586"/>
                    </a:lnTo>
                    <a:cubicBezTo>
                      <a:pt x="2604" y="1582"/>
                      <a:pt x="2681" y="1538"/>
                      <a:pt x="2655" y="1475"/>
                    </a:cubicBezTo>
                    <a:lnTo>
                      <a:pt x="2655" y="1475"/>
                    </a:lnTo>
                    <a:cubicBezTo>
                      <a:pt x="2660" y="1482"/>
                      <a:pt x="2687" y="1549"/>
                      <a:pt x="2692" y="1561"/>
                    </a:cubicBezTo>
                    <a:cubicBezTo>
                      <a:pt x="2692" y="1561"/>
                      <a:pt x="2683" y="1503"/>
                      <a:pt x="2671" y="1445"/>
                    </a:cubicBezTo>
                    <a:cubicBezTo>
                      <a:pt x="2657" y="1387"/>
                      <a:pt x="2643" y="1329"/>
                      <a:pt x="2643" y="1329"/>
                    </a:cubicBezTo>
                    <a:lnTo>
                      <a:pt x="2643" y="1329"/>
                    </a:lnTo>
                    <a:cubicBezTo>
                      <a:pt x="2667" y="1385"/>
                      <a:pt x="2762" y="1494"/>
                      <a:pt x="2748" y="1538"/>
                    </a:cubicBezTo>
                    <a:cubicBezTo>
                      <a:pt x="2751" y="1538"/>
                      <a:pt x="2755" y="1539"/>
                      <a:pt x="2758" y="1539"/>
                    </a:cubicBezTo>
                    <a:cubicBezTo>
                      <a:pt x="2768" y="1539"/>
                      <a:pt x="2778" y="1535"/>
                      <a:pt x="2785" y="1514"/>
                    </a:cubicBezTo>
                    <a:cubicBezTo>
                      <a:pt x="2773" y="1510"/>
                      <a:pt x="2727" y="1450"/>
                      <a:pt x="2732" y="1440"/>
                    </a:cubicBezTo>
                    <a:lnTo>
                      <a:pt x="2732" y="1440"/>
                    </a:lnTo>
                    <a:cubicBezTo>
                      <a:pt x="2786" y="1483"/>
                      <a:pt x="2765" y="1464"/>
                      <a:pt x="2819" y="1492"/>
                    </a:cubicBezTo>
                    <a:lnTo>
                      <a:pt x="2819" y="1492"/>
                    </a:lnTo>
                    <a:cubicBezTo>
                      <a:pt x="2801" y="1479"/>
                      <a:pt x="2765" y="1405"/>
                      <a:pt x="2780" y="1401"/>
                    </a:cubicBezTo>
                    <a:lnTo>
                      <a:pt x="2780" y="1401"/>
                    </a:lnTo>
                    <a:cubicBezTo>
                      <a:pt x="2799" y="1429"/>
                      <a:pt x="2817" y="1456"/>
                      <a:pt x="2831" y="1487"/>
                    </a:cubicBezTo>
                    <a:cubicBezTo>
                      <a:pt x="2831" y="1487"/>
                      <a:pt x="2829" y="1463"/>
                      <a:pt x="2824" y="1440"/>
                    </a:cubicBezTo>
                    <a:cubicBezTo>
                      <a:pt x="2821" y="1423"/>
                      <a:pt x="2818" y="1407"/>
                      <a:pt x="2816" y="1398"/>
                    </a:cubicBezTo>
                    <a:lnTo>
                      <a:pt x="2816" y="1398"/>
                    </a:lnTo>
                    <a:cubicBezTo>
                      <a:pt x="2824" y="1420"/>
                      <a:pt x="2859" y="1458"/>
                      <a:pt x="2880" y="1473"/>
                    </a:cubicBezTo>
                    <a:cubicBezTo>
                      <a:pt x="2866" y="1461"/>
                      <a:pt x="2908" y="1456"/>
                      <a:pt x="2915" y="1443"/>
                    </a:cubicBezTo>
                    <a:lnTo>
                      <a:pt x="2887" y="1436"/>
                    </a:lnTo>
                    <a:cubicBezTo>
                      <a:pt x="2933" y="1422"/>
                      <a:pt x="2847" y="1308"/>
                      <a:pt x="2882" y="1290"/>
                    </a:cubicBezTo>
                    <a:lnTo>
                      <a:pt x="2882" y="1290"/>
                    </a:lnTo>
                    <a:cubicBezTo>
                      <a:pt x="2891" y="1308"/>
                      <a:pt x="2942" y="1382"/>
                      <a:pt x="2970" y="1382"/>
                    </a:cubicBezTo>
                    <a:cubicBezTo>
                      <a:pt x="2971" y="1382"/>
                      <a:pt x="2972" y="1382"/>
                      <a:pt x="2973" y="1382"/>
                    </a:cubicBezTo>
                    <a:cubicBezTo>
                      <a:pt x="2952" y="1341"/>
                      <a:pt x="2861" y="1185"/>
                      <a:pt x="2861" y="1139"/>
                    </a:cubicBezTo>
                    <a:lnTo>
                      <a:pt x="2861" y="1139"/>
                    </a:lnTo>
                    <a:lnTo>
                      <a:pt x="2885" y="1153"/>
                    </a:lnTo>
                    <a:lnTo>
                      <a:pt x="2885" y="1116"/>
                    </a:lnTo>
                    <a:cubicBezTo>
                      <a:pt x="2933" y="1197"/>
                      <a:pt x="2973" y="1285"/>
                      <a:pt x="2998" y="1378"/>
                    </a:cubicBezTo>
                    <a:cubicBezTo>
                      <a:pt x="3018" y="1382"/>
                      <a:pt x="3023" y="1390"/>
                      <a:pt x="3029" y="1390"/>
                    </a:cubicBezTo>
                    <a:cubicBezTo>
                      <a:pt x="3032" y="1390"/>
                      <a:pt x="3036" y="1388"/>
                      <a:pt x="3042" y="1382"/>
                    </a:cubicBezTo>
                    <a:cubicBezTo>
                      <a:pt x="3058" y="1389"/>
                      <a:pt x="3063" y="1410"/>
                      <a:pt x="3051" y="1426"/>
                    </a:cubicBezTo>
                    <a:lnTo>
                      <a:pt x="3109" y="1398"/>
                    </a:lnTo>
                    <a:cubicBezTo>
                      <a:pt x="3070" y="1359"/>
                      <a:pt x="3107" y="1329"/>
                      <a:pt x="3072" y="1296"/>
                    </a:cubicBezTo>
                    <a:lnTo>
                      <a:pt x="3072" y="1296"/>
                    </a:lnTo>
                    <a:cubicBezTo>
                      <a:pt x="3072" y="1297"/>
                      <a:pt x="3070" y="1317"/>
                      <a:pt x="3068" y="1338"/>
                    </a:cubicBezTo>
                    <a:lnTo>
                      <a:pt x="3063" y="1380"/>
                    </a:lnTo>
                    <a:cubicBezTo>
                      <a:pt x="3024" y="1341"/>
                      <a:pt x="2987" y="1243"/>
                      <a:pt x="3021" y="1225"/>
                    </a:cubicBezTo>
                    <a:lnTo>
                      <a:pt x="3021" y="1225"/>
                    </a:lnTo>
                    <a:cubicBezTo>
                      <a:pt x="3045" y="1234"/>
                      <a:pt x="3084" y="1299"/>
                      <a:pt x="3098" y="1310"/>
                    </a:cubicBezTo>
                    <a:cubicBezTo>
                      <a:pt x="3089" y="1296"/>
                      <a:pt x="3100" y="1265"/>
                      <a:pt x="3111" y="1265"/>
                    </a:cubicBezTo>
                    <a:cubicBezTo>
                      <a:pt x="3112" y="1265"/>
                      <a:pt x="3113" y="1266"/>
                      <a:pt x="3114" y="1266"/>
                    </a:cubicBezTo>
                    <a:lnTo>
                      <a:pt x="3121" y="1299"/>
                    </a:lnTo>
                    <a:cubicBezTo>
                      <a:pt x="3150" y="1297"/>
                      <a:pt x="3109" y="1238"/>
                      <a:pt x="3140" y="1238"/>
                    </a:cubicBezTo>
                    <a:cubicBezTo>
                      <a:pt x="3144" y="1238"/>
                      <a:pt x="3149" y="1239"/>
                      <a:pt x="3156" y="1241"/>
                    </a:cubicBezTo>
                    <a:cubicBezTo>
                      <a:pt x="3156" y="1241"/>
                      <a:pt x="3157" y="1240"/>
                      <a:pt x="3158" y="1240"/>
                    </a:cubicBezTo>
                    <a:cubicBezTo>
                      <a:pt x="3169" y="1240"/>
                      <a:pt x="3200" y="1254"/>
                      <a:pt x="3209" y="1254"/>
                    </a:cubicBezTo>
                    <a:cubicBezTo>
                      <a:pt x="3213" y="1254"/>
                      <a:pt x="3213" y="1252"/>
                      <a:pt x="3207" y="1245"/>
                    </a:cubicBezTo>
                    <a:cubicBezTo>
                      <a:pt x="3121" y="1190"/>
                      <a:pt x="3042" y="1123"/>
                      <a:pt x="2970" y="1048"/>
                    </a:cubicBezTo>
                    <a:lnTo>
                      <a:pt x="2970" y="1048"/>
                    </a:lnTo>
                    <a:cubicBezTo>
                      <a:pt x="3007" y="1053"/>
                      <a:pt x="3042" y="1060"/>
                      <a:pt x="3077" y="1069"/>
                    </a:cubicBezTo>
                    <a:cubicBezTo>
                      <a:pt x="3126" y="1090"/>
                      <a:pt x="3153" y="1162"/>
                      <a:pt x="3193" y="1181"/>
                    </a:cubicBezTo>
                    <a:cubicBezTo>
                      <a:pt x="3184" y="1169"/>
                      <a:pt x="3177" y="1157"/>
                      <a:pt x="3172" y="1146"/>
                    </a:cubicBezTo>
                    <a:cubicBezTo>
                      <a:pt x="3184" y="1146"/>
                      <a:pt x="3197" y="1164"/>
                      <a:pt x="3206" y="1164"/>
                    </a:cubicBezTo>
                    <a:cubicBezTo>
                      <a:pt x="3209" y="1164"/>
                      <a:pt x="3211" y="1162"/>
                      <a:pt x="3214" y="1157"/>
                    </a:cubicBezTo>
                    <a:cubicBezTo>
                      <a:pt x="3172" y="1120"/>
                      <a:pt x="3246" y="1130"/>
                      <a:pt x="3184" y="1120"/>
                    </a:cubicBezTo>
                    <a:cubicBezTo>
                      <a:pt x="3184" y="1095"/>
                      <a:pt x="3207" y="1111"/>
                      <a:pt x="3221" y="1092"/>
                    </a:cubicBezTo>
                    <a:cubicBezTo>
                      <a:pt x="3181" y="1065"/>
                      <a:pt x="3151" y="1023"/>
                      <a:pt x="3135" y="979"/>
                    </a:cubicBezTo>
                    <a:lnTo>
                      <a:pt x="3135" y="979"/>
                    </a:lnTo>
                    <a:cubicBezTo>
                      <a:pt x="3147" y="986"/>
                      <a:pt x="3158" y="993"/>
                      <a:pt x="3172" y="997"/>
                    </a:cubicBezTo>
                    <a:cubicBezTo>
                      <a:pt x="3200" y="970"/>
                      <a:pt x="3235" y="967"/>
                      <a:pt x="3255" y="935"/>
                    </a:cubicBezTo>
                    <a:cubicBezTo>
                      <a:pt x="3269" y="939"/>
                      <a:pt x="3295" y="933"/>
                      <a:pt x="3311" y="951"/>
                    </a:cubicBezTo>
                    <a:cubicBezTo>
                      <a:pt x="3306" y="942"/>
                      <a:pt x="3293" y="930"/>
                      <a:pt x="3297" y="919"/>
                    </a:cubicBezTo>
                    <a:lnTo>
                      <a:pt x="3297" y="919"/>
                    </a:lnTo>
                    <a:cubicBezTo>
                      <a:pt x="3351" y="928"/>
                      <a:pt x="3290" y="944"/>
                      <a:pt x="3351" y="960"/>
                    </a:cubicBezTo>
                    <a:cubicBezTo>
                      <a:pt x="3320" y="942"/>
                      <a:pt x="3327" y="914"/>
                      <a:pt x="3318" y="891"/>
                    </a:cubicBezTo>
                    <a:cubicBezTo>
                      <a:pt x="3310" y="887"/>
                      <a:pt x="3303" y="885"/>
                      <a:pt x="3299" y="885"/>
                    </a:cubicBezTo>
                    <a:cubicBezTo>
                      <a:pt x="3278" y="885"/>
                      <a:pt x="3292" y="921"/>
                      <a:pt x="3297" y="939"/>
                    </a:cubicBezTo>
                    <a:cubicBezTo>
                      <a:pt x="3237" y="902"/>
                      <a:pt x="3191" y="842"/>
                      <a:pt x="3186" y="791"/>
                    </a:cubicBezTo>
                    <a:cubicBezTo>
                      <a:pt x="3187" y="782"/>
                      <a:pt x="3191" y="778"/>
                      <a:pt x="3196" y="778"/>
                    </a:cubicBezTo>
                    <a:cubicBezTo>
                      <a:pt x="3208" y="778"/>
                      <a:pt x="3226" y="797"/>
                      <a:pt x="3228" y="797"/>
                    </a:cubicBezTo>
                    <a:cubicBezTo>
                      <a:pt x="3228" y="797"/>
                      <a:pt x="3228" y="797"/>
                      <a:pt x="3228" y="796"/>
                    </a:cubicBezTo>
                    <a:cubicBezTo>
                      <a:pt x="3274" y="756"/>
                      <a:pt x="3156" y="684"/>
                      <a:pt x="3230" y="675"/>
                    </a:cubicBezTo>
                    <a:lnTo>
                      <a:pt x="3230" y="675"/>
                    </a:lnTo>
                    <a:cubicBezTo>
                      <a:pt x="3279" y="684"/>
                      <a:pt x="3302" y="726"/>
                      <a:pt x="3332" y="740"/>
                    </a:cubicBezTo>
                    <a:cubicBezTo>
                      <a:pt x="3330" y="770"/>
                      <a:pt x="3283" y="754"/>
                      <a:pt x="3274" y="770"/>
                    </a:cubicBezTo>
                    <a:lnTo>
                      <a:pt x="3302" y="766"/>
                    </a:lnTo>
                    <a:lnTo>
                      <a:pt x="3302" y="766"/>
                    </a:lnTo>
                    <a:cubicBezTo>
                      <a:pt x="3311" y="780"/>
                      <a:pt x="3309" y="800"/>
                      <a:pt x="3293" y="800"/>
                    </a:cubicBezTo>
                    <a:cubicBezTo>
                      <a:pt x="3295" y="801"/>
                      <a:pt x="3297" y="801"/>
                      <a:pt x="3299" y="801"/>
                    </a:cubicBezTo>
                    <a:cubicBezTo>
                      <a:pt x="3337" y="801"/>
                      <a:pt x="3363" y="726"/>
                      <a:pt x="3418" y="717"/>
                    </a:cubicBezTo>
                    <a:cubicBezTo>
                      <a:pt x="3413" y="703"/>
                      <a:pt x="3411" y="682"/>
                      <a:pt x="3392" y="678"/>
                    </a:cubicBezTo>
                    <a:lnTo>
                      <a:pt x="3388" y="691"/>
                    </a:lnTo>
                    <a:cubicBezTo>
                      <a:pt x="3352" y="678"/>
                      <a:pt x="3366" y="643"/>
                      <a:pt x="3343" y="643"/>
                    </a:cubicBezTo>
                    <a:cubicBezTo>
                      <a:pt x="3343" y="643"/>
                      <a:pt x="3342" y="643"/>
                      <a:pt x="3341" y="643"/>
                    </a:cubicBezTo>
                    <a:cubicBezTo>
                      <a:pt x="3334" y="615"/>
                      <a:pt x="3320" y="571"/>
                      <a:pt x="3355" y="564"/>
                    </a:cubicBezTo>
                    <a:lnTo>
                      <a:pt x="3394" y="590"/>
                    </a:lnTo>
                    <a:lnTo>
                      <a:pt x="3394" y="590"/>
                    </a:lnTo>
                    <a:cubicBezTo>
                      <a:pt x="3390" y="587"/>
                      <a:pt x="3385" y="586"/>
                      <a:pt x="3381" y="586"/>
                    </a:cubicBezTo>
                    <a:cubicBezTo>
                      <a:pt x="3372" y="586"/>
                      <a:pt x="3365" y="591"/>
                      <a:pt x="3369" y="601"/>
                    </a:cubicBezTo>
                    <a:cubicBezTo>
                      <a:pt x="3366" y="594"/>
                      <a:pt x="3372" y="593"/>
                      <a:pt x="3380" y="593"/>
                    </a:cubicBezTo>
                    <a:cubicBezTo>
                      <a:pt x="3387" y="593"/>
                      <a:pt x="3395" y="594"/>
                      <a:pt x="3403" y="594"/>
                    </a:cubicBezTo>
                    <a:cubicBezTo>
                      <a:pt x="3418" y="594"/>
                      <a:pt x="3429" y="590"/>
                      <a:pt x="3408" y="564"/>
                    </a:cubicBezTo>
                    <a:lnTo>
                      <a:pt x="3369" y="555"/>
                    </a:lnTo>
                    <a:cubicBezTo>
                      <a:pt x="3364" y="522"/>
                      <a:pt x="3344" y="469"/>
                      <a:pt x="3376" y="462"/>
                    </a:cubicBezTo>
                    <a:cubicBezTo>
                      <a:pt x="3362" y="454"/>
                      <a:pt x="3356" y="452"/>
                      <a:pt x="3354" y="452"/>
                    </a:cubicBezTo>
                    <a:cubicBezTo>
                      <a:pt x="3351" y="452"/>
                      <a:pt x="3352" y="455"/>
                      <a:pt x="3348" y="455"/>
                    </a:cubicBezTo>
                    <a:cubicBezTo>
                      <a:pt x="3345" y="455"/>
                      <a:pt x="3337" y="453"/>
                      <a:pt x="3318" y="443"/>
                    </a:cubicBezTo>
                    <a:lnTo>
                      <a:pt x="3318" y="443"/>
                    </a:lnTo>
                    <a:cubicBezTo>
                      <a:pt x="3381" y="479"/>
                      <a:pt x="3274" y="487"/>
                      <a:pt x="3337" y="517"/>
                    </a:cubicBezTo>
                    <a:lnTo>
                      <a:pt x="3337" y="517"/>
                    </a:lnTo>
                    <a:cubicBezTo>
                      <a:pt x="3319" y="509"/>
                      <a:pt x="3309" y="507"/>
                      <a:pt x="3300" y="507"/>
                    </a:cubicBezTo>
                    <a:cubicBezTo>
                      <a:pt x="3289" y="507"/>
                      <a:pt x="3282" y="512"/>
                      <a:pt x="3268" y="512"/>
                    </a:cubicBezTo>
                    <a:cubicBezTo>
                      <a:pt x="3261" y="512"/>
                      <a:pt x="3251" y="510"/>
                      <a:pt x="3237" y="506"/>
                    </a:cubicBezTo>
                    <a:lnTo>
                      <a:pt x="3237" y="506"/>
                    </a:lnTo>
                    <a:cubicBezTo>
                      <a:pt x="3249" y="515"/>
                      <a:pt x="3267" y="520"/>
                      <a:pt x="3244" y="531"/>
                    </a:cubicBezTo>
                    <a:cubicBezTo>
                      <a:pt x="3249" y="536"/>
                      <a:pt x="3251" y="538"/>
                      <a:pt x="3253" y="543"/>
                    </a:cubicBezTo>
                    <a:cubicBezTo>
                      <a:pt x="3262" y="545"/>
                      <a:pt x="3272" y="548"/>
                      <a:pt x="3281" y="552"/>
                    </a:cubicBezTo>
                    <a:cubicBezTo>
                      <a:pt x="3302" y="585"/>
                      <a:pt x="3279" y="610"/>
                      <a:pt x="3288" y="629"/>
                    </a:cubicBezTo>
                    <a:cubicBezTo>
                      <a:pt x="3286" y="629"/>
                      <a:pt x="3285" y="630"/>
                      <a:pt x="3284" y="630"/>
                    </a:cubicBezTo>
                    <a:cubicBezTo>
                      <a:pt x="3272" y="630"/>
                      <a:pt x="3274" y="612"/>
                      <a:pt x="3258" y="608"/>
                    </a:cubicBezTo>
                    <a:lnTo>
                      <a:pt x="3258" y="608"/>
                    </a:lnTo>
                    <a:lnTo>
                      <a:pt x="3269" y="638"/>
                    </a:lnTo>
                    <a:cubicBezTo>
                      <a:pt x="3253" y="626"/>
                      <a:pt x="3233" y="624"/>
                      <a:pt x="3218" y="618"/>
                    </a:cubicBezTo>
                    <a:lnTo>
                      <a:pt x="3218" y="618"/>
                    </a:lnTo>
                    <a:cubicBezTo>
                      <a:pt x="3220" y="620"/>
                      <a:pt x="3222" y="622"/>
                      <a:pt x="3223" y="624"/>
                    </a:cubicBezTo>
                    <a:cubicBezTo>
                      <a:pt x="3223" y="631"/>
                      <a:pt x="3220" y="634"/>
                      <a:pt x="3216" y="634"/>
                    </a:cubicBezTo>
                    <a:cubicBezTo>
                      <a:pt x="3214" y="634"/>
                      <a:pt x="3210" y="633"/>
                      <a:pt x="3207" y="631"/>
                    </a:cubicBezTo>
                    <a:cubicBezTo>
                      <a:pt x="3213" y="627"/>
                      <a:pt x="3217" y="621"/>
                      <a:pt x="3214" y="615"/>
                    </a:cubicBezTo>
                    <a:lnTo>
                      <a:pt x="3214" y="615"/>
                    </a:lnTo>
                    <a:cubicBezTo>
                      <a:pt x="3215" y="616"/>
                      <a:pt x="3217" y="617"/>
                      <a:pt x="3218" y="618"/>
                    </a:cubicBezTo>
                    <a:lnTo>
                      <a:pt x="3218" y="618"/>
                    </a:lnTo>
                    <a:cubicBezTo>
                      <a:pt x="3216" y="616"/>
                      <a:pt x="3214" y="614"/>
                      <a:pt x="3211" y="613"/>
                    </a:cubicBezTo>
                    <a:lnTo>
                      <a:pt x="3211" y="613"/>
                    </a:lnTo>
                    <a:cubicBezTo>
                      <a:pt x="3212" y="614"/>
                      <a:pt x="3213" y="614"/>
                      <a:pt x="3214" y="615"/>
                    </a:cubicBezTo>
                    <a:lnTo>
                      <a:pt x="3214" y="615"/>
                    </a:lnTo>
                    <a:cubicBezTo>
                      <a:pt x="3206" y="611"/>
                      <a:pt x="3201" y="604"/>
                      <a:pt x="3202" y="592"/>
                    </a:cubicBezTo>
                    <a:lnTo>
                      <a:pt x="3202" y="592"/>
                    </a:lnTo>
                    <a:lnTo>
                      <a:pt x="3181" y="610"/>
                    </a:lnTo>
                    <a:cubicBezTo>
                      <a:pt x="3156" y="610"/>
                      <a:pt x="3133" y="624"/>
                      <a:pt x="3137" y="645"/>
                    </a:cubicBezTo>
                    <a:cubicBezTo>
                      <a:pt x="3126" y="649"/>
                      <a:pt x="3141" y="676"/>
                      <a:pt x="3140" y="676"/>
                    </a:cubicBezTo>
                    <a:cubicBezTo>
                      <a:pt x="3140" y="676"/>
                      <a:pt x="3139" y="674"/>
                      <a:pt x="3135" y="668"/>
                    </a:cubicBezTo>
                    <a:lnTo>
                      <a:pt x="3128" y="715"/>
                    </a:lnTo>
                    <a:lnTo>
                      <a:pt x="3123" y="708"/>
                    </a:lnTo>
                    <a:cubicBezTo>
                      <a:pt x="3107" y="722"/>
                      <a:pt x="3109" y="747"/>
                      <a:pt x="3102" y="770"/>
                    </a:cubicBezTo>
                    <a:cubicBezTo>
                      <a:pt x="3098" y="792"/>
                      <a:pt x="3078" y="809"/>
                      <a:pt x="3056" y="809"/>
                    </a:cubicBezTo>
                    <a:cubicBezTo>
                      <a:pt x="3052" y="809"/>
                      <a:pt x="3048" y="808"/>
                      <a:pt x="3045" y="807"/>
                    </a:cubicBezTo>
                    <a:lnTo>
                      <a:pt x="3045" y="807"/>
                    </a:lnTo>
                    <a:cubicBezTo>
                      <a:pt x="3047" y="821"/>
                      <a:pt x="3049" y="837"/>
                      <a:pt x="3028" y="847"/>
                    </a:cubicBezTo>
                    <a:lnTo>
                      <a:pt x="3000" y="833"/>
                    </a:lnTo>
                    <a:cubicBezTo>
                      <a:pt x="3000" y="849"/>
                      <a:pt x="2947" y="847"/>
                      <a:pt x="2970" y="870"/>
                    </a:cubicBezTo>
                    <a:cubicBezTo>
                      <a:pt x="2955" y="862"/>
                      <a:pt x="2943" y="859"/>
                      <a:pt x="2934" y="859"/>
                    </a:cubicBezTo>
                    <a:cubicBezTo>
                      <a:pt x="2898" y="859"/>
                      <a:pt x="2907" y="911"/>
                      <a:pt x="2885" y="919"/>
                    </a:cubicBezTo>
                    <a:lnTo>
                      <a:pt x="2915" y="946"/>
                    </a:lnTo>
                    <a:cubicBezTo>
                      <a:pt x="2901" y="958"/>
                      <a:pt x="2898" y="977"/>
                      <a:pt x="2896" y="1004"/>
                    </a:cubicBezTo>
                    <a:lnTo>
                      <a:pt x="2924" y="1028"/>
                    </a:lnTo>
                    <a:cubicBezTo>
                      <a:pt x="2933" y="1062"/>
                      <a:pt x="2868" y="1044"/>
                      <a:pt x="2850" y="1067"/>
                    </a:cubicBezTo>
                    <a:cubicBezTo>
                      <a:pt x="2843" y="1058"/>
                      <a:pt x="2847" y="1055"/>
                      <a:pt x="2853" y="1055"/>
                    </a:cubicBezTo>
                    <a:cubicBezTo>
                      <a:pt x="2855" y="1055"/>
                      <a:pt x="2857" y="1055"/>
                      <a:pt x="2859" y="1055"/>
                    </a:cubicBezTo>
                    <a:cubicBezTo>
                      <a:pt x="2848" y="1051"/>
                      <a:pt x="2840" y="1049"/>
                      <a:pt x="2834" y="1049"/>
                    </a:cubicBezTo>
                    <a:cubicBezTo>
                      <a:pt x="2795" y="1049"/>
                      <a:pt x="2826" y="1126"/>
                      <a:pt x="2789" y="1126"/>
                    </a:cubicBezTo>
                    <a:cubicBezTo>
                      <a:pt x="2785" y="1126"/>
                      <a:pt x="2780" y="1125"/>
                      <a:pt x="2773" y="1123"/>
                    </a:cubicBezTo>
                    <a:lnTo>
                      <a:pt x="2773" y="1123"/>
                    </a:lnTo>
                    <a:cubicBezTo>
                      <a:pt x="2775" y="1133"/>
                      <a:pt x="2772" y="1137"/>
                      <a:pt x="2768" y="1137"/>
                    </a:cubicBezTo>
                    <a:cubicBezTo>
                      <a:pt x="2766" y="1137"/>
                      <a:pt x="2763" y="1136"/>
                      <a:pt x="2759" y="1134"/>
                    </a:cubicBezTo>
                    <a:cubicBezTo>
                      <a:pt x="2759" y="1134"/>
                      <a:pt x="2759" y="1132"/>
                      <a:pt x="2759" y="1132"/>
                    </a:cubicBezTo>
                    <a:cubicBezTo>
                      <a:pt x="2757" y="1132"/>
                      <a:pt x="2757" y="1132"/>
                      <a:pt x="2755" y="1134"/>
                    </a:cubicBezTo>
                    <a:cubicBezTo>
                      <a:pt x="2748" y="1141"/>
                      <a:pt x="2743" y="1150"/>
                      <a:pt x="2743" y="1160"/>
                    </a:cubicBezTo>
                    <a:lnTo>
                      <a:pt x="2715" y="1132"/>
                    </a:lnTo>
                    <a:lnTo>
                      <a:pt x="2715" y="1134"/>
                    </a:lnTo>
                    <a:cubicBezTo>
                      <a:pt x="2713" y="1133"/>
                      <a:pt x="2712" y="1133"/>
                      <a:pt x="2711" y="1133"/>
                    </a:cubicBezTo>
                    <a:cubicBezTo>
                      <a:pt x="2704" y="1133"/>
                      <a:pt x="2723" y="1155"/>
                      <a:pt x="2743" y="1174"/>
                    </a:cubicBezTo>
                    <a:cubicBezTo>
                      <a:pt x="2743" y="1183"/>
                      <a:pt x="2745" y="1190"/>
                      <a:pt x="2748" y="1199"/>
                    </a:cubicBezTo>
                    <a:cubicBezTo>
                      <a:pt x="2737" y="1187"/>
                      <a:pt x="2731" y="1184"/>
                      <a:pt x="2727" y="1184"/>
                    </a:cubicBezTo>
                    <a:cubicBezTo>
                      <a:pt x="2720" y="1184"/>
                      <a:pt x="2722" y="1198"/>
                      <a:pt x="2714" y="1198"/>
                    </a:cubicBezTo>
                    <a:cubicBezTo>
                      <a:pt x="2710" y="1198"/>
                      <a:pt x="2703" y="1193"/>
                      <a:pt x="2690" y="1181"/>
                    </a:cubicBezTo>
                    <a:lnTo>
                      <a:pt x="2690" y="1181"/>
                    </a:lnTo>
                    <a:cubicBezTo>
                      <a:pt x="2703" y="1206"/>
                      <a:pt x="2666" y="1224"/>
                      <a:pt x="2688" y="1273"/>
                    </a:cubicBezTo>
                    <a:lnTo>
                      <a:pt x="2688" y="1273"/>
                    </a:lnTo>
                    <a:cubicBezTo>
                      <a:pt x="2686" y="1273"/>
                      <a:pt x="2684" y="1273"/>
                      <a:pt x="2682" y="1273"/>
                    </a:cubicBezTo>
                    <a:cubicBezTo>
                      <a:pt x="2671" y="1273"/>
                      <a:pt x="2660" y="1275"/>
                      <a:pt x="2662" y="1292"/>
                    </a:cubicBezTo>
                    <a:lnTo>
                      <a:pt x="2634" y="1252"/>
                    </a:lnTo>
                    <a:lnTo>
                      <a:pt x="2646" y="1322"/>
                    </a:lnTo>
                    <a:cubicBezTo>
                      <a:pt x="2620" y="1308"/>
                      <a:pt x="2602" y="1280"/>
                      <a:pt x="2597" y="1250"/>
                    </a:cubicBezTo>
                    <a:cubicBezTo>
                      <a:pt x="2597" y="1315"/>
                      <a:pt x="2585" y="1283"/>
                      <a:pt x="2585" y="1345"/>
                    </a:cubicBezTo>
                    <a:lnTo>
                      <a:pt x="2572" y="1315"/>
                    </a:lnTo>
                    <a:cubicBezTo>
                      <a:pt x="2564" y="1321"/>
                      <a:pt x="2566" y="1351"/>
                      <a:pt x="2557" y="1351"/>
                    </a:cubicBezTo>
                    <a:cubicBezTo>
                      <a:pt x="2555" y="1351"/>
                      <a:pt x="2552" y="1349"/>
                      <a:pt x="2548" y="1345"/>
                    </a:cubicBezTo>
                    <a:cubicBezTo>
                      <a:pt x="2538" y="1335"/>
                      <a:pt x="2526" y="1332"/>
                      <a:pt x="2514" y="1332"/>
                    </a:cubicBezTo>
                    <a:cubicBezTo>
                      <a:pt x="2481" y="1332"/>
                      <a:pt x="2443" y="1355"/>
                      <a:pt x="2401" y="1355"/>
                    </a:cubicBezTo>
                    <a:cubicBezTo>
                      <a:pt x="2387" y="1355"/>
                      <a:pt x="2373" y="1352"/>
                      <a:pt x="2358" y="1345"/>
                    </a:cubicBezTo>
                    <a:lnTo>
                      <a:pt x="2358" y="1345"/>
                    </a:lnTo>
                    <a:cubicBezTo>
                      <a:pt x="2369" y="1370"/>
                      <a:pt x="2370" y="1378"/>
                      <a:pt x="2367" y="1378"/>
                    </a:cubicBezTo>
                    <a:cubicBezTo>
                      <a:pt x="2362" y="1378"/>
                      <a:pt x="2347" y="1359"/>
                      <a:pt x="2339" y="1359"/>
                    </a:cubicBezTo>
                    <a:cubicBezTo>
                      <a:pt x="2335" y="1359"/>
                      <a:pt x="2333" y="1365"/>
                      <a:pt x="2337" y="1382"/>
                    </a:cubicBezTo>
                    <a:cubicBezTo>
                      <a:pt x="2328" y="1361"/>
                      <a:pt x="2317" y="1352"/>
                      <a:pt x="2321" y="1331"/>
                    </a:cubicBezTo>
                    <a:lnTo>
                      <a:pt x="2321" y="1331"/>
                    </a:lnTo>
                    <a:cubicBezTo>
                      <a:pt x="2316" y="1338"/>
                      <a:pt x="2310" y="1340"/>
                      <a:pt x="2304" y="1340"/>
                    </a:cubicBezTo>
                    <a:cubicBezTo>
                      <a:pt x="2296" y="1340"/>
                      <a:pt x="2289" y="1336"/>
                      <a:pt x="2282" y="1336"/>
                    </a:cubicBezTo>
                    <a:cubicBezTo>
                      <a:pt x="2274" y="1336"/>
                      <a:pt x="2267" y="1342"/>
                      <a:pt x="2263" y="1368"/>
                    </a:cubicBezTo>
                    <a:cubicBezTo>
                      <a:pt x="2256" y="1347"/>
                      <a:pt x="2263" y="1336"/>
                      <a:pt x="2256" y="1324"/>
                    </a:cubicBezTo>
                    <a:cubicBezTo>
                      <a:pt x="2256" y="1328"/>
                      <a:pt x="2254" y="1337"/>
                      <a:pt x="2251" y="1337"/>
                    </a:cubicBezTo>
                    <a:cubicBezTo>
                      <a:pt x="2250" y="1337"/>
                      <a:pt x="2248" y="1335"/>
                      <a:pt x="2247" y="1331"/>
                    </a:cubicBezTo>
                    <a:cubicBezTo>
                      <a:pt x="2240" y="1320"/>
                      <a:pt x="2247" y="1313"/>
                      <a:pt x="2249" y="1303"/>
                    </a:cubicBezTo>
                    <a:lnTo>
                      <a:pt x="2249" y="1303"/>
                    </a:lnTo>
                    <a:cubicBezTo>
                      <a:pt x="2224" y="1310"/>
                      <a:pt x="2231" y="1378"/>
                      <a:pt x="2240" y="1440"/>
                    </a:cubicBezTo>
                    <a:cubicBezTo>
                      <a:pt x="2232" y="1430"/>
                      <a:pt x="2225" y="1425"/>
                      <a:pt x="2220" y="1425"/>
                    </a:cubicBezTo>
                    <a:cubicBezTo>
                      <a:pt x="2212" y="1425"/>
                      <a:pt x="2208" y="1436"/>
                      <a:pt x="2205" y="1461"/>
                    </a:cubicBezTo>
                    <a:cubicBezTo>
                      <a:pt x="2196" y="1443"/>
                      <a:pt x="2184" y="1422"/>
                      <a:pt x="2203" y="1412"/>
                    </a:cubicBezTo>
                    <a:cubicBezTo>
                      <a:pt x="2197" y="1412"/>
                      <a:pt x="2180" y="1406"/>
                      <a:pt x="2165" y="1406"/>
                    </a:cubicBezTo>
                    <a:cubicBezTo>
                      <a:pt x="2150" y="1406"/>
                      <a:pt x="2137" y="1412"/>
                      <a:pt x="2138" y="1438"/>
                    </a:cubicBezTo>
                    <a:cubicBezTo>
                      <a:pt x="2136" y="1433"/>
                      <a:pt x="2134" y="1431"/>
                      <a:pt x="2131" y="1431"/>
                    </a:cubicBezTo>
                    <a:cubicBezTo>
                      <a:pt x="2126" y="1431"/>
                      <a:pt x="2121" y="1437"/>
                      <a:pt x="2120" y="1440"/>
                    </a:cubicBezTo>
                    <a:cubicBezTo>
                      <a:pt x="2100" y="1440"/>
                      <a:pt x="2094" y="1436"/>
                      <a:pt x="2082" y="1436"/>
                    </a:cubicBezTo>
                    <a:cubicBezTo>
                      <a:pt x="2078" y="1436"/>
                      <a:pt x="2073" y="1437"/>
                      <a:pt x="2066" y="1438"/>
                    </a:cubicBezTo>
                    <a:lnTo>
                      <a:pt x="2073" y="1447"/>
                    </a:lnTo>
                    <a:cubicBezTo>
                      <a:pt x="2069" y="1472"/>
                      <a:pt x="2065" y="1480"/>
                      <a:pt x="2061" y="1480"/>
                    </a:cubicBezTo>
                    <a:cubicBezTo>
                      <a:pt x="2054" y="1480"/>
                      <a:pt x="2047" y="1467"/>
                      <a:pt x="2038" y="1467"/>
                    </a:cubicBezTo>
                    <a:cubicBezTo>
                      <a:pt x="2036" y="1467"/>
                      <a:pt x="2035" y="1468"/>
                      <a:pt x="2034" y="1468"/>
                    </a:cubicBezTo>
                    <a:lnTo>
                      <a:pt x="2034" y="1461"/>
                    </a:lnTo>
                    <a:cubicBezTo>
                      <a:pt x="2021" y="1447"/>
                      <a:pt x="2014" y="1444"/>
                      <a:pt x="2010" y="1444"/>
                    </a:cubicBezTo>
                    <a:cubicBezTo>
                      <a:pt x="2004" y="1444"/>
                      <a:pt x="2001" y="1450"/>
                      <a:pt x="1996" y="1450"/>
                    </a:cubicBezTo>
                    <a:cubicBezTo>
                      <a:pt x="1992" y="1450"/>
                      <a:pt x="1986" y="1445"/>
                      <a:pt x="1973" y="1426"/>
                    </a:cubicBezTo>
                    <a:lnTo>
                      <a:pt x="1971" y="1466"/>
                    </a:lnTo>
                    <a:cubicBezTo>
                      <a:pt x="1967" y="1485"/>
                      <a:pt x="1963" y="1492"/>
                      <a:pt x="1959" y="1492"/>
                    </a:cubicBezTo>
                    <a:cubicBezTo>
                      <a:pt x="1947" y="1492"/>
                      <a:pt x="1933" y="1435"/>
                      <a:pt x="1914" y="1435"/>
                    </a:cubicBezTo>
                    <a:cubicBezTo>
                      <a:pt x="1912" y="1435"/>
                      <a:pt x="1909" y="1436"/>
                      <a:pt x="1906" y="1438"/>
                    </a:cubicBezTo>
                    <a:lnTo>
                      <a:pt x="1911" y="1461"/>
                    </a:lnTo>
                    <a:cubicBezTo>
                      <a:pt x="1909" y="1463"/>
                      <a:pt x="1908" y="1464"/>
                      <a:pt x="1906" y="1464"/>
                    </a:cubicBezTo>
                    <a:cubicBezTo>
                      <a:pt x="1891" y="1464"/>
                      <a:pt x="1894" y="1344"/>
                      <a:pt x="1885" y="1334"/>
                    </a:cubicBezTo>
                    <a:cubicBezTo>
                      <a:pt x="1885" y="1324"/>
                      <a:pt x="1892" y="1322"/>
                      <a:pt x="1897" y="1317"/>
                    </a:cubicBezTo>
                    <a:cubicBezTo>
                      <a:pt x="1892" y="1306"/>
                      <a:pt x="1889" y="1302"/>
                      <a:pt x="1886" y="1302"/>
                    </a:cubicBezTo>
                    <a:cubicBezTo>
                      <a:pt x="1875" y="1302"/>
                      <a:pt x="1875" y="1367"/>
                      <a:pt x="1853" y="1371"/>
                    </a:cubicBezTo>
                    <a:cubicBezTo>
                      <a:pt x="1853" y="1345"/>
                      <a:pt x="1874" y="1306"/>
                      <a:pt x="1860" y="1299"/>
                    </a:cubicBezTo>
                    <a:cubicBezTo>
                      <a:pt x="1860" y="1296"/>
                      <a:pt x="1859" y="1295"/>
                      <a:pt x="1857" y="1295"/>
                    </a:cubicBezTo>
                    <a:cubicBezTo>
                      <a:pt x="1847" y="1295"/>
                      <a:pt x="1812" y="1331"/>
                      <a:pt x="1791" y="1331"/>
                    </a:cubicBezTo>
                    <a:cubicBezTo>
                      <a:pt x="1784" y="1331"/>
                      <a:pt x="1778" y="1326"/>
                      <a:pt x="1776" y="1313"/>
                    </a:cubicBezTo>
                    <a:cubicBezTo>
                      <a:pt x="1774" y="1334"/>
                      <a:pt x="1772" y="1354"/>
                      <a:pt x="1756" y="1366"/>
                    </a:cubicBezTo>
                    <a:cubicBezTo>
                      <a:pt x="1746" y="1366"/>
                      <a:pt x="1742" y="1345"/>
                      <a:pt x="1737" y="1331"/>
                    </a:cubicBezTo>
                    <a:cubicBezTo>
                      <a:pt x="1735" y="1323"/>
                      <a:pt x="1730" y="1316"/>
                      <a:pt x="1723" y="1316"/>
                    </a:cubicBezTo>
                    <a:cubicBezTo>
                      <a:pt x="1717" y="1316"/>
                      <a:pt x="1710" y="1321"/>
                      <a:pt x="1700" y="1334"/>
                    </a:cubicBezTo>
                    <a:cubicBezTo>
                      <a:pt x="1700" y="1327"/>
                      <a:pt x="1700" y="1322"/>
                      <a:pt x="1702" y="1317"/>
                    </a:cubicBezTo>
                    <a:lnTo>
                      <a:pt x="1702" y="1317"/>
                    </a:lnTo>
                    <a:cubicBezTo>
                      <a:pt x="1681" y="1327"/>
                      <a:pt x="1644" y="1324"/>
                      <a:pt x="1621" y="1352"/>
                    </a:cubicBezTo>
                    <a:cubicBezTo>
                      <a:pt x="1638" y="1308"/>
                      <a:pt x="1627" y="1297"/>
                      <a:pt x="1609" y="1297"/>
                    </a:cubicBezTo>
                    <a:cubicBezTo>
                      <a:pt x="1594" y="1297"/>
                      <a:pt x="1574" y="1305"/>
                      <a:pt x="1562" y="1305"/>
                    </a:cubicBezTo>
                    <a:cubicBezTo>
                      <a:pt x="1548" y="1305"/>
                      <a:pt x="1543" y="1296"/>
                      <a:pt x="1563" y="1259"/>
                    </a:cubicBezTo>
                    <a:lnTo>
                      <a:pt x="1519" y="1245"/>
                    </a:lnTo>
                    <a:lnTo>
                      <a:pt x="1526" y="1234"/>
                    </a:lnTo>
                    <a:cubicBezTo>
                      <a:pt x="1520" y="1228"/>
                      <a:pt x="1513" y="1225"/>
                      <a:pt x="1507" y="1225"/>
                    </a:cubicBezTo>
                    <a:cubicBezTo>
                      <a:pt x="1491" y="1225"/>
                      <a:pt x="1474" y="1239"/>
                      <a:pt x="1457" y="1252"/>
                    </a:cubicBezTo>
                    <a:cubicBezTo>
                      <a:pt x="1457" y="1241"/>
                      <a:pt x="1466" y="1234"/>
                      <a:pt x="1470" y="1229"/>
                    </a:cubicBezTo>
                    <a:cubicBezTo>
                      <a:pt x="1460" y="1208"/>
                      <a:pt x="1454" y="1198"/>
                      <a:pt x="1439" y="1198"/>
                    </a:cubicBezTo>
                    <a:cubicBezTo>
                      <a:pt x="1426" y="1198"/>
                      <a:pt x="1407" y="1205"/>
                      <a:pt x="1375" y="1218"/>
                    </a:cubicBezTo>
                    <a:lnTo>
                      <a:pt x="1399" y="1183"/>
                    </a:lnTo>
                    <a:lnTo>
                      <a:pt x="1399" y="1183"/>
                    </a:lnTo>
                    <a:cubicBezTo>
                      <a:pt x="1397" y="1184"/>
                      <a:pt x="1396" y="1184"/>
                      <a:pt x="1395" y="1184"/>
                    </a:cubicBezTo>
                    <a:cubicBezTo>
                      <a:pt x="1376" y="1184"/>
                      <a:pt x="1385" y="1108"/>
                      <a:pt x="1333" y="1108"/>
                    </a:cubicBezTo>
                    <a:cubicBezTo>
                      <a:pt x="1330" y="1108"/>
                      <a:pt x="1327" y="1108"/>
                      <a:pt x="1324" y="1109"/>
                    </a:cubicBezTo>
                    <a:cubicBezTo>
                      <a:pt x="1329" y="1104"/>
                      <a:pt x="1336" y="1099"/>
                      <a:pt x="1341" y="1097"/>
                    </a:cubicBezTo>
                    <a:lnTo>
                      <a:pt x="1341" y="1097"/>
                    </a:lnTo>
                    <a:cubicBezTo>
                      <a:pt x="1340" y="1097"/>
                      <a:pt x="1340" y="1097"/>
                      <a:pt x="1339" y="1097"/>
                    </a:cubicBezTo>
                    <a:cubicBezTo>
                      <a:pt x="1286" y="1097"/>
                      <a:pt x="1315" y="1009"/>
                      <a:pt x="1276" y="1009"/>
                    </a:cubicBezTo>
                    <a:cubicBezTo>
                      <a:pt x="1265" y="1009"/>
                      <a:pt x="1247" y="1017"/>
                      <a:pt x="1220" y="1037"/>
                    </a:cubicBezTo>
                    <a:lnTo>
                      <a:pt x="1171" y="1039"/>
                    </a:lnTo>
                    <a:cubicBezTo>
                      <a:pt x="1190" y="1076"/>
                      <a:pt x="1118" y="1076"/>
                      <a:pt x="1111" y="1104"/>
                    </a:cubicBezTo>
                    <a:cubicBezTo>
                      <a:pt x="1094" y="1098"/>
                      <a:pt x="1112" y="1054"/>
                      <a:pt x="1130" y="1054"/>
                    </a:cubicBezTo>
                    <a:cubicBezTo>
                      <a:pt x="1133" y="1054"/>
                      <a:pt x="1135" y="1054"/>
                      <a:pt x="1137" y="1055"/>
                    </a:cubicBezTo>
                    <a:lnTo>
                      <a:pt x="1132" y="1062"/>
                    </a:lnTo>
                    <a:cubicBezTo>
                      <a:pt x="1197" y="1018"/>
                      <a:pt x="1118" y="1007"/>
                      <a:pt x="1162" y="974"/>
                    </a:cubicBezTo>
                    <a:cubicBezTo>
                      <a:pt x="1104" y="916"/>
                      <a:pt x="1095" y="831"/>
                      <a:pt x="1062" y="773"/>
                    </a:cubicBezTo>
                    <a:lnTo>
                      <a:pt x="1014" y="810"/>
                    </a:lnTo>
                    <a:lnTo>
                      <a:pt x="1002" y="782"/>
                    </a:lnTo>
                    <a:cubicBezTo>
                      <a:pt x="1007" y="774"/>
                      <a:pt x="1022" y="762"/>
                      <a:pt x="1034" y="762"/>
                    </a:cubicBezTo>
                    <a:cubicBezTo>
                      <a:pt x="1039" y="762"/>
                      <a:pt x="1043" y="765"/>
                      <a:pt x="1046" y="770"/>
                    </a:cubicBezTo>
                    <a:cubicBezTo>
                      <a:pt x="1059" y="758"/>
                      <a:pt x="1048" y="753"/>
                      <a:pt x="1032" y="753"/>
                    </a:cubicBezTo>
                    <a:cubicBezTo>
                      <a:pt x="1017" y="753"/>
                      <a:pt x="996" y="758"/>
                      <a:pt x="991" y="761"/>
                    </a:cubicBezTo>
                    <a:cubicBezTo>
                      <a:pt x="991" y="734"/>
                      <a:pt x="1012" y="730"/>
                      <a:pt x="1030" y="730"/>
                    </a:cubicBezTo>
                    <a:cubicBezTo>
                      <a:pt x="1038" y="730"/>
                      <a:pt x="1046" y="731"/>
                      <a:pt x="1051" y="731"/>
                    </a:cubicBezTo>
                    <a:cubicBezTo>
                      <a:pt x="1055" y="731"/>
                      <a:pt x="1056" y="730"/>
                      <a:pt x="1055" y="729"/>
                    </a:cubicBezTo>
                    <a:lnTo>
                      <a:pt x="1042" y="715"/>
                    </a:lnTo>
                    <a:lnTo>
                      <a:pt x="1037" y="722"/>
                    </a:lnTo>
                    <a:cubicBezTo>
                      <a:pt x="1022" y="722"/>
                      <a:pt x="1008" y="726"/>
                      <a:pt x="997" y="726"/>
                    </a:cubicBezTo>
                    <a:cubicBezTo>
                      <a:pt x="987" y="726"/>
                      <a:pt x="980" y="723"/>
                      <a:pt x="974" y="712"/>
                    </a:cubicBezTo>
                    <a:cubicBezTo>
                      <a:pt x="974" y="694"/>
                      <a:pt x="1000" y="687"/>
                      <a:pt x="1000" y="680"/>
                    </a:cubicBezTo>
                    <a:cubicBezTo>
                      <a:pt x="1002" y="678"/>
                      <a:pt x="1004" y="675"/>
                      <a:pt x="995" y="671"/>
                    </a:cubicBezTo>
                    <a:lnTo>
                      <a:pt x="977" y="636"/>
                    </a:lnTo>
                    <a:lnTo>
                      <a:pt x="944" y="675"/>
                    </a:lnTo>
                    <a:cubicBezTo>
                      <a:pt x="928" y="675"/>
                      <a:pt x="925" y="665"/>
                      <a:pt x="918" y="665"/>
                    </a:cubicBezTo>
                    <a:cubicBezTo>
                      <a:pt x="913" y="665"/>
                      <a:pt x="906" y="670"/>
                      <a:pt x="891" y="687"/>
                    </a:cubicBezTo>
                    <a:cubicBezTo>
                      <a:pt x="947" y="622"/>
                      <a:pt x="831" y="559"/>
                      <a:pt x="840" y="534"/>
                    </a:cubicBezTo>
                    <a:lnTo>
                      <a:pt x="840" y="534"/>
                    </a:lnTo>
                    <a:cubicBezTo>
                      <a:pt x="836" y="534"/>
                      <a:pt x="832" y="535"/>
                      <a:pt x="828" y="535"/>
                    </a:cubicBezTo>
                    <a:cubicBezTo>
                      <a:pt x="802" y="535"/>
                      <a:pt x="778" y="521"/>
                      <a:pt x="766" y="497"/>
                    </a:cubicBezTo>
                    <a:cubicBezTo>
                      <a:pt x="764" y="506"/>
                      <a:pt x="739" y="531"/>
                      <a:pt x="723" y="531"/>
                    </a:cubicBezTo>
                    <a:cubicBezTo>
                      <a:pt x="719" y="531"/>
                      <a:pt x="715" y="529"/>
                      <a:pt x="712" y="525"/>
                    </a:cubicBezTo>
                    <a:cubicBezTo>
                      <a:pt x="801" y="461"/>
                      <a:pt x="721" y="462"/>
                      <a:pt x="758" y="399"/>
                    </a:cubicBezTo>
                    <a:lnTo>
                      <a:pt x="758" y="399"/>
                    </a:lnTo>
                    <a:cubicBezTo>
                      <a:pt x="753" y="406"/>
                      <a:pt x="748" y="409"/>
                      <a:pt x="742" y="409"/>
                    </a:cubicBezTo>
                    <a:cubicBezTo>
                      <a:pt x="728" y="409"/>
                      <a:pt x="713" y="395"/>
                      <a:pt x="698" y="395"/>
                    </a:cubicBezTo>
                    <a:cubicBezTo>
                      <a:pt x="687" y="395"/>
                      <a:pt x="676" y="402"/>
                      <a:pt x="666" y="425"/>
                    </a:cubicBezTo>
                    <a:cubicBezTo>
                      <a:pt x="657" y="404"/>
                      <a:pt x="696" y="395"/>
                      <a:pt x="701" y="367"/>
                    </a:cubicBezTo>
                    <a:cubicBezTo>
                      <a:pt x="634" y="362"/>
                      <a:pt x="636" y="274"/>
                      <a:pt x="573" y="246"/>
                    </a:cubicBezTo>
                    <a:cubicBezTo>
                      <a:pt x="564" y="256"/>
                      <a:pt x="559" y="279"/>
                      <a:pt x="534" y="288"/>
                    </a:cubicBezTo>
                    <a:lnTo>
                      <a:pt x="552" y="214"/>
                    </a:lnTo>
                    <a:cubicBezTo>
                      <a:pt x="552" y="214"/>
                      <a:pt x="552" y="214"/>
                      <a:pt x="552" y="214"/>
                    </a:cubicBezTo>
                    <a:cubicBezTo>
                      <a:pt x="541" y="214"/>
                      <a:pt x="517" y="241"/>
                      <a:pt x="507" y="241"/>
                    </a:cubicBezTo>
                    <a:cubicBezTo>
                      <a:pt x="502" y="241"/>
                      <a:pt x="500" y="235"/>
                      <a:pt x="504" y="219"/>
                    </a:cubicBezTo>
                    <a:lnTo>
                      <a:pt x="504" y="219"/>
                    </a:lnTo>
                    <a:cubicBezTo>
                      <a:pt x="499" y="229"/>
                      <a:pt x="493" y="247"/>
                      <a:pt x="484" y="247"/>
                    </a:cubicBezTo>
                    <a:cubicBezTo>
                      <a:pt x="484" y="247"/>
                      <a:pt x="483" y="246"/>
                      <a:pt x="483" y="246"/>
                    </a:cubicBezTo>
                    <a:cubicBezTo>
                      <a:pt x="453" y="184"/>
                      <a:pt x="392" y="163"/>
                      <a:pt x="334" y="137"/>
                    </a:cubicBezTo>
                    <a:cubicBezTo>
                      <a:pt x="283" y="121"/>
                      <a:pt x="239" y="84"/>
                      <a:pt x="212" y="38"/>
                    </a:cubicBezTo>
                    <a:lnTo>
                      <a:pt x="161" y="91"/>
                    </a:lnTo>
                    <a:lnTo>
                      <a:pt x="198" y="45"/>
                    </a:lnTo>
                    <a:cubicBezTo>
                      <a:pt x="193" y="45"/>
                      <a:pt x="181" y="45"/>
                      <a:pt x="198" y="21"/>
                    </a:cubicBezTo>
                    <a:lnTo>
                      <a:pt x="207" y="24"/>
                    </a:lnTo>
                    <a:cubicBezTo>
                      <a:pt x="202" y="17"/>
                      <a:pt x="200" y="10"/>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83" name="Google Shape;3683;p37"/>
              <p:cNvSpPr/>
              <p:nvPr/>
            </p:nvSpPr>
            <p:spPr>
              <a:xfrm>
                <a:off x="661125" y="1783150"/>
                <a:ext cx="475" cy="575"/>
              </a:xfrm>
              <a:custGeom>
                <a:avLst/>
                <a:gdLst/>
                <a:ahLst/>
                <a:cxnLst/>
                <a:rect l="l" t="t" r="r" b="b"/>
                <a:pathLst>
                  <a:path w="19" h="23" extrusionOk="0">
                    <a:moveTo>
                      <a:pt x="5" y="1"/>
                    </a:moveTo>
                    <a:lnTo>
                      <a:pt x="5" y="1"/>
                    </a:lnTo>
                    <a:cubicBezTo>
                      <a:pt x="12" y="8"/>
                      <a:pt x="8" y="15"/>
                      <a:pt x="1" y="19"/>
                    </a:cubicBezTo>
                    <a:cubicBezTo>
                      <a:pt x="4" y="21"/>
                      <a:pt x="8" y="22"/>
                      <a:pt x="11" y="22"/>
                    </a:cubicBezTo>
                    <a:cubicBezTo>
                      <a:pt x="15" y="22"/>
                      <a:pt x="18" y="19"/>
                      <a:pt x="17" y="12"/>
                    </a:cubicBezTo>
                    <a:cubicBezTo>
                      <a:pt x="15" y="8"/>
                      <a:pt x="10"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84" name="Google Shape;3684;p37"/>
              <p:cNvSpPr/>
              <p:nvPr/>
            </p:nvSpPr>
            <p:spPr>
              <a:xfrm>
                <a:off x="636625" y="1809000"/>
                <a:ext cx="250" cy="550"/>
              </a:xfrm>
              <a:custGeom>
                <a:avLst/>
                <a:gdLst/>
                <a:ahLst/>
                <a:cxnLst/>
                <a:rect l="l" t="t" r="r" b="b"/>
                <a:pathLst>
                  <a:path w="10" h="22" extrusionOk="0">
                    <a:moveTo>
                      <a:pt x="2" y="1"/>
                    </a:moveTo>
                    <a:lnTo>
                      <a:pt x="2" y="1"/>
                    </a:lnTo>
                    <a:cubicBezTo>
                      <a:pt x="0" y="8"/>
                      <a:pt x="2" y="17"/>
                      <a:pt x="9" y="21"/>
                    </a:cubicBezTo>
                    <a:cubicBezTo>
                      <a:pt x="5" y="14"/>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85" name="Google Shape;3685;p37"/>
              <p:cNvSpPr/>
              <p:nvPr/>
            </p:nvSpPr>
            <p:spPr>
              <a:xfrm>
                <a:off x="609775" y="1804125"/>
                <a:ext cx="150" cy="150"/>
              </a:xfrm>
              <a:custGeom>
                <a:avLst/>
                <a:gdLst/>
                <a:ahLst/>
                <a:cxnLst/>
                <a:rect l="l" t="t" r="r" b="b"/>
                <a:pathLst>
                  <a:path w="6" h="6" extrusionOk="0">
                    <a:moveTo>
                      <a:pt x="5" y="1"/>
                    </a:moveTo>
                    <a:lnTo>
                      <a:pt x="5" y="1"/>
                    </a:lnTo>
                    <a:lnTo>
                      <a:pt x="1" y="5"/>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86" name="Google Shape;3686;p37"/>
              <p:cNvSpPr/>
              <p:nvPr/>
            </p:nvSpPr>
            <p:spPr>
              <a:xfrm>
                <a:off x="660850" y="1797225"/>
                <a:ext cx="600" cy="175"/>
              </a:xfrm>
              <a:custGeom>
                <a:avLst/>
                <a:gdLst/>
                <a:ahLst/>
                <a:cxnLst/>
                <a:rect l="l" t="t" r="r" b="b"/>
                <a:pathLst>
                  <a:path w="24" h="7" extrusionOk="0">
                    <a:moveTo>
                      <a:pt x="0" y="1"/>
                    </a:moveTo>
                    <a:lnTo>
                      <a:pt x="0" y="1"/>
                    </a:lnTo>
                    <a:cubicBezTo>
                      <a:pt x="3" y="5"/>
                      <a:pt x="7" y="6"/>
                      <a:pt x="12" y="6"/>
                    </a:cubicBezTo>
                    <a:cubicBezTo>
                      <a:pt x="16" y="6"/>
                      <a:pt x="20" y="5"/>
                      <a:pt x="23" y="3"/>
                    </a:cubicBezTo>
                    <a:lnTo>
                      <a:pt x="23" y="3"/>
                    </a:lnTo>
                    <a:cubicBezTo>
                      <a:pt x="21" y="4"/>
                      <a:pt x="19" y="4"/>
                      <a:pt x="17" y="4"/>
                    </a:cubicBezTo>
                    <a:cubicBezTo>
                      <a:pt x="11"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87" name="Google Shape;3687;p37"/>
              <p:cNvSpPr/>
              <p:nvPr/>
            </p:nvSpPr>
            <p:spPr>
              <a:xfrm>
                <a:off x="662925" y="1779275"/>
                <a:ext cx="600" cy="550"/>
              </a:xfrm>
              <a:custGeom>
                <a:avLst/>
                <a:gdLst/>
                <a:ahLst/>
                <a:cxnLst/>
                <a:rect l="l" t="t" r="r" b="b"/>
                <a:pathLst>
                  <a:path w="24" h="22" extrusionOk="0">
                    <a:moveTo>
                      <a:pt x="8" y="0"/>
                    </a:moveTo>
                    <a:lnTo>
                      <a:pt x="8" y="0"/>
                    </a:lnTo>
                    <a:cubicBezTo>
                      <a:pt x="7" y="1"/>
                      <a:pt x="7" y="1"/>
                      <a:pt x="7" y="1"/>
                    </a:cubicBezTo>
                    <a:lnTo>
                      <a:pt x="7" y="1"/>
                    </a:lnTo>
                    <a:lnTo>
                      <a:pt x="8" y="0"/>
                    </a:lnTo>
                    <a:close/>
                    <a:moveTo>
                      <a:pt x="7" y="1"/>
                    </a:moveTo>
                    <a:lnTo>
                      <a:pt x="1" y="21"/>
                    </a:lnTo>
                    <a:cubicBezTo>
                      <a:pt x="4" y="17"/>
                      <a:pt x="8" y="15"/>
                      <a:pt x="12" y="15"/>
                    </a:cubicBezTo>
                    <a:cubicBezTo>
                      <a:pt x="16" y="15"/>
                      <a:pt x="20" y="17"/>
                      <a:pt x="24" y="17"/>
                    </a:cubicBezTo>
                    <a:cubicBezTo>
                      <a:pt x="17" y="10"/>
                      <a:pt x="7" y="5"/>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88" name="Google Shape;3688;p37"/>
              <p:cNvSpPr/>
              <p:nvPr/>
            </p:nvSpPr>
            <p:spPr>
              <a:xfrm>
                <a:off x="670175" y="1780150"/>
                <a:ext cx="600" cy="600"/>
              </a:xfrm>
              <a:custGeom>
                <a:avLst/>
                <a:gdLst/>
                <a:ahLst/>
                <a:cxnLst/>
                <a:rect l="l" t="t" r="r" b="b"/>
                <a:pathLst>
                  <a:path w="24" h="24" extrusionOk="0">
                    <a:moveTo>
                      <a:pt x="10" y="0"/>
                    </a:moveTo>
                    <a:lnTo>
                      <a:pt x="10" y="0"/>
                    </a:lnTo>
                    <a:cubicBezTo>
                      <a:pt x="0" y="7"/>
                      <a:pt x="7" y="23"/>
                      <a:pt x="21" y="23"/>
                    </a:cubicBezTo>
                    <a:cubicBezTo>
                      <a:pt x="21" y="16"/>
                      <a:pt x="24" y="19"/>
                      <a:pt x="24" y="12"/>
                    </a:cubicBez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89" name="Google Shape;3689;p37"/>
              <p:cNvSpPr/>
              <p:nvPr/>
            </p:nvSpPr>
            <p:spPr>
              <a:xfrm>
                <a:off x="665900" y="1780525"/>
                <a:ext cx="825" cy="900"/>
              </a:xfrm>
              <a:custGeom>
                <a:avLst/>
                <a:gdLst/>
                <a:ahLst/>
                <a:cxnLst/>
                <a:rect l="l" t="t" r="r" b="b"/>
                <a:pathLst>
                  <a:path w="33" h="36" extrusionOk="0">
                    <a:moveTo>
                      <a:pt x="6" y="0"/>
                    </a:moveTo>
                    <a:cubicBezTo>
                      <a:pt x="0" y="0"/>
                      <a:pt x="1" y="12"/>
                      <a:pt x="2" y="24"/>
                    </a:cubicBezTo>
                    <a:cubicBezTo>
                      <a:pt x="11" y="32"/>
                      <a:pt x="16" y="35"/>
                      <a:pt x="20" y="35"/>
                    </a:cubicBezTo>
                    <a:cubicBezTo>
                      <a:pt x="27" y="35"/>
                      <a:pt x="29" y="26"/>
                      <a:pt x="32" y="18"/>
                    </a:cubicBezTo>
                    <a:lnTo>
                      <a:pt x="32" y="18"/>
                    </a:lnTo>
                    <a:lnTo>
                      <a:pt x="30" y="20"/>
                    </a:lnTo>
                    <a:cubicBezTo>
                      <a:pt x="18" y="6"/>
                      <a:pt x="11"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90" name="Google Shape;3690;p37"/>
              <p:cNvSpPr/>
              <p:nvPr/>
            </p:nvSpPr>
            <p:spPr>
              <a:xfrm>
                <a:off x="666725" y="1780500"/>
                <a:ext cx="225" cy="350"/>
              </a:xfrm>
              <a:custGeom>
                <a:avLst/>
                <a:gdLst/>
                <a:ahLst/>
                <a:cxnLst/>
                <a:rect l="l" t="t" r="r" b="b"/>
                <a:pathLst>
                  <a:path w="9" h="14" extrusionOk="0">
                    <a:moveTo>
                      <a:pt x="2" y="1"/>
                    </a:moveTo>
                    <a:cubicBezTo>
                      <a:pt x="1" y="1"/>
                      <a:pt x="3" y="8"/>
                      <a:pt x="2" y="13"/>
                    </a:cubicBezTo>
                    <a:lnTo>
                      <a:pt x="2" y="13"/>
                    </a:lnTo>
                    <a:cubicBezTo>
                      <a:pt x="3" y="10"/>
                      <a:pt x="7" y="7"/>
                      <a:pt x="9" y="7"/>
                    </a:cubicBezTo>
                    <a:cubicBezTo>
                      <a:pt x="5" y="3"/>
                      <a:pt x="3" y="1"/>
                      <a:pt x="2" y="1"/>
                    </a:cubicBezTo>
                    <a:close/>
                    <a:moveTo>
                      <a:pt x="2" y="13"/>
                    </a:moveTo>
                    <a:lnTo>
                      <a:pt x="2" y="13"/>
                    </a:lnTo>
                    <a:cubicBezTo>
                      <a:pt x="2" y="13"/>
                      <a:pt x="2" y="14"/>
                      <a:pt x="2" y="14"/>
                    </a:cubicBezTo>
                    <a:cubicBezTo>
                      <a:pt x="2" y="14"/>
                      <a:pt x="2" y="13"/>
                      <a:pt x="2" y="1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91" name="Google Shape;3691;p37"/>
              <p:cNvSpPr/>
              <p:nvPr/>
            </p:nvSpPr>
            <p:spPr>
              <a:xfrm>
                <a:off x="660925" y="1781600"/>
                <a:ext cx="1125" cy="1025"/>
              </a:xfrm>
              <a:custGeom>
                <a:avLst/>
                <a:gdLst/>
                <a:ahLst/>
                <a:cxnLst/>
                <a:rect l="l" t="t" r="r" b="b"/>
                <a:pathLst>
                  <a:path w="45" h="41" extrusionOk="0">
                    <a:moveTo>
                      <a:pt x="7" y="0"/>
                    </a:moveTo>
                    <a:cubicBezTo>
                      <a:pt x="1" y="0"/>
                      <a:pt x="17" y="41"/>
                      <a:pt x="28" y="41"/>
                    </a:cubicBezTo>
                    <a:cubicBezTo>
                      <a:pt x="31" y="41"/>
                      <a:pt x="33" y="38"/>
                      <a:pt x="34" y="30"/>
                    </a:cubicBezTo>
                    <a:cubicBezTo>
                      <a:pt x="45" y="30"/>
                      <a:pt x="8" y="6"/>
                      <a:pt x="14" y="6"/>
                    </a:cubicBezTo>
                    <a:cubicBezTo>
                      <a:pt x="14" y="6"/>
                      <a:pt x="15" y="7"/>
                      <a:pt x="16" y="7"/>
                    </a:cubicBezTo>
                    <a:cubicBezTo>
                      <a:pt x="12" y="2"/>
                      <a:pt x="9"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92" name="Google Shape;3692;p37"/>
              <p:cNvSpPr/>
              <p:nvPr/>
            </p:nvSpPr>
            <p:spPr>
              <a:xfrm>
                <a:off x="667275" y="1782175"/>
                <a:ext cx="900" cy="725"/>
              </a:xfrm>
              <a:custGeom>
                <a:avLst/>
                <a:gdLst/>
                <a:ahLst/>
                <a:cxnLst/>
                <a:rect l="l" t="t" r="r" b="b"/>
                <a:pathLst>
                  <a:path w="36" h="29" extrusionOk="0">
                    <a:moveTo>
                      <a:pt x="1" y="0"/>
                    </a:moveTo>
                    <a:lnTo>
                      <a:pt x="19" y="28"/>
                    </a:lnTo>
                    <a:lnTo>
                      <a:pt x="35"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93" name="Google Shape;3693;p37"/>
              <p:cNvSpPr/>
              <p:nvPr/>
            </p:nvSpPr>
            <p:spPr>
              <a:xfrm>
                <a:off x="665525" y="1783625"/>
                <a:ext cx="850" cy="550"/>
              </a:xfrm>
              <a:custGeom>
                <a:avLst/>
                <a:gdLst/>
                <a:ahLst/>
                <a:cxnLst/>
                <a:rect l="l" t="t" r="r" b="b"/>
                <a:pathLst>
                  <a:path w="34" h="22" extrusionOk="0">
                    <a:moveTo>
                      <a:pt x="26" y="0"/>
                    </a:moveTo>
                    <a:cubicBezTo>
                      <a:pt x="15" y="7"/>
                      <a:pt x="1" y="14"/>
                      <a:pt x="10" y="21"/>
                    </a:cubicBezTo>
                    <a:lnTo>
                      <a:pt x="33" y="12"/>
                    </a:lnTo>
                    <a:cubicBezTo>
                      <a:pt x="29" y="9"/>
                      <a:pt x="26" y="5"/>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94" name="Google Shape;3694;p37"/>
              <p:cNvSpPr/>
              <p:nvPr/>
            </p:nvSpPr>
            <p:spPr>
              <a:xfrm>
                <a:off x="666175" y="1783200"/>
                <a:ext cx="250" cy="450"/>
              </a:xfrm>
              <a:custGeom>
                <a:avLst/>
                <a:gdLst/>
                <a:ahLst/>
                <a:cxnLst/>
                <a:rect l="l" t="t" r="r" b="b"/>
                <a:pathLst>
                  <a:path w="10" h="18" extrusionOk="0">
                    <a:moveTo>
                      <a:pt x="7" y="1"/>
                    </a:moveTo>
                    <a:cubicBezTo>
                      <a:pt x="3" y="6"/>
                      <a:pt x="0" y="10"/>
                      <a:pt x="0" y="17"/>
                    </a:cubicBezTo>
                    <a:cubicBezTo>
                      <a:pt x="5" y="13"/>
                      <a:pt x="10" y="8"/>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95" name="Google Shape;3695;p37"/>
              <p:cNvSpPr/>
              <p:nvPr/>
            </p:nvSpPr>
            <p:spPr>
              <a:xfrm>
                <a:off x="667275" y="1783450"/>
                <a:ext cx="600" cy="250"/>
              </a:xfrm>
              <a:custGeom>
                <a:avLst/>
                <a:gdLst/>
                <a:ahLst/>
                <a:cxnLst/>
                <a:rect l="l" t="t" r="r" b="b"/>
                <a:pathLst>
                  <a:path w="24" h="10" extrusionOk="0">
                    <a:moveTo>
                      <a:pt x="12" y="0"/>
                    </a:moveTo>
                    <a:lnTo>
                      <a:pt x="1" y="9"/>
                    </a:lnTo>
                    <a:lnTo>
                      <a:pt x="24" y="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96" name="Google Shape;3696;p37"/>
              <p:cNvSpPr/>
              <p:nvPr/>
            </p:nvSpPr>
            <p:spPr>
              <a:xfrm>
                <a:off x="661950" y="1788375"/>
                <a:ext cx="600" cy="775"/>
              </a:xfrm>
              <a:custGeom>
                <a:avLst/>
                <a:gdLst/>
                <a:ahLst/>
                <a:cxnLst/>
                <a:rect l="l" t="t" r="r" b="b"/>
                <a:pathLst>
                  <a:path w="24" h="31" extrusionOk="0">
                    <a:moveTo>
                      <a:pt x="5" y="0"/>
                    </a:moveTo>
                    <a:lnTo>
                      <a:pt x="0" y="23"/>
                    </a:lnTo>
                    <a:cubicBezTo>
                      <a:pt x="6" y="28"/>
                      <a:pt x="12" y="30"/>
                      <a:pt x="16" y="30"/>
                    </a:cubicBezTo>
                    <a:cubicBezTo>
                      <a:pt x="21" y="30"/>
                      <a:pt x="23" y="28"/>
                      <a:pt x="23" y="23"/>
                    </a:cubicBezTo>
                    <a:cubicBezTo>
                      <a:pt x="16" y="14"/>
                      <a:pt x="19"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97" name="Google Shape;3697;p37"/>
              <p:cNvSpPr/>
              <p:nvPr/>
            </p:nvSpPr>
            <p:spPr>
              <a:xfrm>
                <a:off x="664600" y="1788300"/>
                <a:ext cx="1075" cy="800"/>
              </a:xfrm>
              <a:custGeom>
                <a:avLst/>
                <a:gdLst/>
                <a:ahLst/>
                <a:cxnLst/>
                <a:rect l="l" t="t" r="r" b="b"/>
                <a:pathLst>
                  <a:path w="43" h="32" extrusionOk="0">
                    <a:moveTo>
                      <a:pt x="1" y="1"/>
                    </a:moveTo>
                    <a:lnTo>
                      <a:pt x="43" y="31"/>
                    </a:lnTo>
                    <a:lnTo>
                      <a:pt x="33" y="13"/>
                    </a:lnTo>
                    <a:cubicBezTo>
                      <a:pt x="22" y="10"/>
                      <a:pt x="10"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98" name="Google Shape;3698;p37"/>
              <p:cNvSpPr/>
              <p:nvPr/>
            </p:nvSpPr>
            <p:spPr>
              <a:xfrm>
                <a:off x="664725" y="1789950"/>
                <a:ext cx="775" cy="825"/>
              </a:xfrm>
              <a:custGeom>
                <a:avLst/>
                <a:gdLst/>
                <a:ahLst/>
                <a:cxnLst/>
                <a:rect l="l" t="t" r="r" b="b"/>
                <a:pathLst>
                  <a:path w="31" h="33" extrusionOk="0">
                    <a:moveTo>
                      <a:pt x="9" y="0"/>
                    </a:moveTo>
                    <a:cubicBezTo>
                      <a:pt x="7" y="0"/>
                      <a:pt x="4" y="1"/>
                      <a:pt x="1" y="2"/>
                    </a:cubicBezTo>
                    <a:cubicBezTo>
                      <a:pt x="9" y="9"/>
                      <a:pt x="16" y="33"/>
                      <a:pt x="23" y="33"/>
                    </a:cubicBezTo>
                    <a:cubicBezTo>
                      <a:pt x="26" y="33"/>
                      <a:pt x="28" y="31"/>
                      <a:pt x="31" y="25"/>
                    </a:cubicBezTo>
                    <a:cubicBezTo>
                      <a:pt x="21" y="18"/>
                      <a:pt x="2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699" name="Google Shape;3699;p37"/>
              <p:cNvSpPr/>
              <p:nvPr/>
            </p:nvSpPr>
            <p:spPr>
              <a:xfrm>
                <a:off x="656600" y="1794275"/>
                <a:ext cx="1600" cy="1475"/>
              </a:xfrm>
              <a:custGeom>
                <a:avLst/>
                <a:gdLst/>
                <a:ahLst/>
                <a:cxnLst/>
                <a:rect l="l" t="t" r="r" b="b"/>
                <a:pathLst>
                  <a:path w="64" h="59" extrusionOk="0">
                    <a:moveTo>
                      <a:pt x="1" y="1"/>
                    </a:moveTo>
                    <a:lnTo>
                      <a:pt x="61" y="59"/>
                    </a:lnTo>
                    <a:lnTo>
                      <a:pt x="64" y="5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00" name="Google Shape;3700;p37"/>
              <p:cNvSpPr/>
              <p:nvPr/>
            </p:nvSpPr>
            <p:spPr>
              <a:xfrm>
                <a:off x="654350" y="1802975"/>
                <a:ext cx="1900" cy="1600"/>
              </a:xfrm>
              <a:custGeom>
                <a:avLst/>
                <a:gdLst/>
                <a:ahLst/>
                <a:cxnLst/>
                <a:rect l="l" t="t" r="r" b="b"/>
                <a:pathLst>
                  <a:path w="76" h="64" extrusionOk="0">
                    <a:moveTo>
                      <a:pt x="17" y="0"/>
                    </a:moveTo>
                    <a:lnTo>
                      <a:pt x="17" y="0"/>
                    </a:lnTo>
                    <a:cubicBezTo>
                      <a:pt x="14" y="28"/>
                      <a:pt x="1" y="24"/>
                      <a:pt x="40" y="63"/>
                    </a:cubicBezTo>
                    <a:cubicBezTo>
                      <a:pt x="75" y="61"/>
                      <a:pt x="20" y="21"/>
                      <a:pt x="47" y="21"/>
                    </a:cubicBezTo>
                    <a:cubicBezTo>
                      <a:pt x="48" y="21"/>
                      <a:pt x="50" y="21"/>
                      <a:pt x="52" y="21"/>
                    </a:cubicBezTo>
                    <a:cubicBezTo>
                      <a:pt x="47" y="3"/>
                      <a:pt x="21" y="19"/>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01" name="Google Shape;3701;p37"/>
              <p:cNvSpPr/>
              <p:nvPr/>
            </p:nvSpPr>
            <p:spPr>
              <a:xfrm>
                <a:off x="583575" y="1766050"/>
                <a:ext cx="275" cy="725"/>
              </a:xfrm>
              <a:custGeom>
                <a:avLst/>
                <a:gdLst/>
                <a:ahLst/>
                <a:cxnLst/>
                <a:rect l="l" t="t" r="r" b="b"/>
                <a:pathLst>
                  <a:path w="11" h="29" extrusionOk="0">
                    <a:moveTo>
                      <a:pt x="1" y="1"/>
                    </a:moveTo>
                    <a:lnTo>
                      <a:pt x="1" y="29"/>
                    </a:lnTo>
                    <a:lnTo>
                      <a:pt x="10" y="2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02" name="Google Shape;3702;p37"/>
              <p:cNvSpPr/>
              <p:nvPr/>
            </p:nvSpPr>
            <p:spPr>
              <a:xfrm>
                <a:off x="582075" y="1766400"/>
                <a:ext cx="775" cy="1250"/>
              </a:xfrm>
              <a:custGeom>
                <a:avLst/>
                <a:gdLst/>
                <a:ahLst/>
                <a:cxnLst/>
                <a:rect l="l" t="t" r="r" b="b"/>
                <a:pathLst>
                  <a:path w="31" h="50" extrusionOk="0">
                    <a:moveTo>
                      <a:pt x="31" y="1"/>
                    </a:moveTo>
                    <a:lnTo>
                      <a:pt x="1" y="38"/>
                    </a:lnTo>
                    <a:cubicBezTo>
                      <a:pt x="8" y="38"/>
                      <a:pt x="15" y="38"/>
                      <a:pt x="12" y="49"/>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03" name="Google Shape;3703;p37"/>
              <p:cNvSpPr/>
              <p:nvPr/>
            </p:nvSpPr>
            <p:spPr>
              <a:xfrm>
                <a:off x="624625" y="1811675"/>
                <a:ext cx="375" cy="825"/>
              </a:xfrm>
              <a:custGeom>
                <a:avLst/>
                <a:gdLst/>
                <a:ahLst/>
                <a:cxnLst/>
                <a:rect l="l" t="t" r="r" b="b"/>
                <a:pathLst>
                  <a:path w="15" h="33" extrusionOk="0">
                    <a:moveTo>
                      <a:pt x="0" y="0"/>
                    </a:moveTo>
                    <a:lnTo>
                      <a:pt x="10" y="33"/>
                    </a:lnTo>
                    <a:lnTo>
                      <a:pt x="14" y="21"/>
                    </a:lnTo>
                    <a:cubicBezTo>
                      <a:pt x="14" y="7"/>
                      <a:pt x="10"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04" name="Google Shape;3704;p37"/>
              <p:cNvSpPr/>
              <p:nvPr/>
            </p:nvSpPr>
            <p:spPr>
              <a:xfrm>
                <a:off x="618250" y="1808300"/>
                <a:ext cx="425" cy="1200"/>
              </a:xfrm>
              <a:custGeom>
                <a:avLst/>
                <a:gdLst/>
                <a:ahLst/>
                <a:cxnLst/>
                <a:rect l="l" t="t" r="r" b="b"/>
                <a:pathLst>
                  <a:path w="17" h="48" extrusionOk="0">
                    <a:moveTo>
                      <a:pt x="17" y="1"/>
                    </a:moveTo>
                    <a:lnTo>
                      <a:pt x="0" y="42"/>
                    </a:lnTo>
                    <a:lnTo>
                      <a:pt x="5" y="47"/>
                    </a:ln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05" name="Google Shape;3705;p37"/>
              <p:cNvSpPr/>
              <p:nvPr/>
            </p:nvSpPr>
            <p:spPr>
              <a:xfrm>
                <a:off x="612225" y="1807550"/>
                <a:ext cx="825" cy="775"/>
              </a:xfrm>
              <a:custGeom>
                <a:avLst/>
                <a:gdLst/>
                <a:ahLst/>
                <a:cxnLst/>
                <a:rect l="l" t="t" r="r" b="b"/>
                <a:pathLst>
                  <a:path w="33" h="31" extrusionOk="0">
                    <a:moveTo>
                      <a:pt x="17" y="1"/>
                    </a:moveTo>
                    <a:cubicBezTo>
                      <a:pt x="15" y="1"/>
                      <a:pt x="10" y="6"/>
                      <a:pt x="0" y="21"/>
                    </a:cubicBezTo>
                    <a:cubicBezTo>
                      <a:pt x="7" y="27"/>
                      <a:pt x="18" y="25"/>
                      <a:pt x="26" y="27"/>
                    </a:cubicBezTo>
                    <a:lnTo>
                      <a:pt x="26" y="27"/>
                    </a:lnTo>
                    <a:cubicBezTo>
                      <a:pt x="18" y="19"/>
                      <a:pt x="22" y="1"/>
                      <a:pt x="17" y="1"/>
                    </a:cubicBezTo>
                    <a:close/>
                    <a:moveTo>
                      <a:pt x="26" y="27"/>
                    </a:moveTo>
                    <a:cubicBezTo>
                      <a:pt x="27" y="29"/>
                      <a:pt x="30" y="30"/>
                      <a:pt x="33" y="31"/>
                    </a:cubicBezTo>
                    <a:cubicBezTo>
                      <a:pt x="31" y="29"/>
                      <a:pt x="28" y="28"/>
                      <a:pt x="26" y="2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06" name="Google Shape;3706;p37"/>
              <p:cNvSpPr/>
              <p:nvPr/>
            </p:nvSpPr>
            <p:spPr>
              <a:xfrm>
                <a:off x="582375" y="1765250"/>
                <a:ext cx="600" cy="800"/>
              </a:xfrm>
              <a:custGeom>
                <a:avLst/>
                <a:gdLst/>
                <a:ahLst/>
                <a:cxnLst/>
                <a:rect l="l" t="t" r="r" b="b"/>
                <a:pathLst>
                  <a:path w="24" h="32" extrusionOk="0">
                    <a:moveTo>
                      <a:pt x="23" y="0"/>
                    </a:moveTo>
                    <a:lnTo>
                      <a:pt x="23" y="0"/>
                    </a:lnTo>
                    <a:cubicBezTo>
                      <a:pt x="9" y="2"/>
                      <a:pt x="0" y="32"/>
                      <a:pt x="2" y="32"/>
                    </a:cubicBezTo>
                    <a:cubicBezTo>
                      <a:pt x="2" y="32"/>
                      <a:pt x="2" y="31"/>
                      <a:pt x="3" y="30"/>
                    </a:cubicBezTo>
                    <a:cubicBezTo>
                      <a:pt x="3" y="31"/>
                      <a:pt x="4" y="31"/>
                      <a:pt x="4" y="31"/>
                    </a:cubicBezTo>
                    <a:cubicBezTo>
                      <a:pt x="9" y="31"/>
                      <a:pt x="19" y="4"/>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07" name="Google Shape;3707;p37"/>
              <p:cNvSpPr/>
              <p:nvPr/>
            </p:nvSpPr>
            <p:spPr>
              <a:xfrm>
                <a:off x="577850" y="1766300"/>
                <a:ext cx="825" cy="650"/>
              </a:xfrm>
              <a:custGeom>
                <a:avLst/>
                <a:gdLst/>
                <a:ahLst/>
                <a:cxnLst/>
                <a:rect l="l" t="t" r="r" b="b"/>
                <a:pathLst>
                  <a:path w="33" h="26" extrusionOk="0">
                    <a:moveTo>
                      <a:pt x="33" y="0"/>
                    </a:moveTo>
                    <a:lnTo>
                      <a:pt x="0" y="26"/>
                    </a:lnTo>
                    <a:lnTo>
                      <a:pt x="26" y="12"/>
                    </a:ln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08" name="Google Shape;3708;p37"/>
              <p:cNvSpPr/>
              <p:nvPr/>
            </p:nvSpPr>
            <p:spPr>
              <a:xfrm>
                <a:off x="575400" y="1765600"/>
                <a:ext cx="2250" cy="1125"/>
              </a:xfrm>
              <a:custGeom>
                <a:avLst/>
                <a:gdLst/>
                <a:ahLst/>
                <a:cxnLst/>
                <a:rect l="l" t="t" r="r" b="b"/>
                <a:pathLst>
                  <a:path w="90" h="45" extrusionOk="0">
                    <a:moveTo>
                      <a:pt x="3" y="0"/>
                    </a:moveTo>
                    <a:lnTo>
                      <a:pt x="3" y="0"/>
                    </a:lnTo>
                    <a:cubicBezTo>
                      <a:pt x="1" y="23"/>
                      <a:pt x="7" y="29"/>
                      <a:pt x="17" y="29"/>
                    </a:cubicBezTo>
                    <a:cubicBezTo>
                      <a:pt x="27" y="29"/>
                      <a:pt x="40" y="23"/>
                      <a:pt x="50" y="23"/>
                    </a:cubicBezTo>
                    <a:cubicBezTo>
                      <a:pt x="56" y="23"/>
                      <a:pt x="61" y="25"/>
                      <a:pt x="64" y="30"/>
                    </a:cubicBezTo>
                    <a:lnTo>
                      <a:pt x="64" y="44"/>
                    </a:lnTo>
                    <a:lnTo>
                      <a:pt x="89" y="5"/>
                    </a:lnTo>
                    <a:cubicBezTo>
                      <a:pt x="88" y="5"/>
                      <a:pt x="86" y="5"/>
                      <a:pt x="84" y="5"/>
                    </a:cubicBezTo>
                    <a:cubicBezTo>
                      <a:pt x="67" y="5"/>
                      <a:pt x="46" y="10"/>
                      <a:pt x="29" y="10"/>
                    </a:cubicBezTo>
                    <a:cubicBezTo>
                      <a:pt x="18" y="10"/>
                      <a:pt x="9" y="8"/>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09" name="Google Shape;3709;p37"/>
              <p:cNvSpPr/>
              <p:nvPr/>
            </p:nvSpPr>
            <p:spPr>
              <a:xfrm>
                <a:off x="572625" y="1762850"/>
                <a:ext cx="325" cy="275"/>
              </a:xfrm>
              <a:custGeom>
                <a:avLst/>
                <a:gdLst/>
                <a:ahLst/>
                <a:cxnLst/>
                <a:rect l="l" t="t" r="r" b="b"/>
                <a:pathLst>
                  <a:path w="13" h="11" extrusionOk="0">
                    <a:moveTo>
                      <a:pt x="10" y="0"/>
                    </a:moveTo>
                    <a:cubicBezTo>
                      <a:pt x="9" y="0"/>
                      <a:pt x="6" y="3"/>
                      <a:pt x="1" y="11"/>
                    </a:cubicBezTo>
                    <a:lnTo>
                      <a:pt x="12" y="6"/>
                    </a:lnTo>
                    <a:cubicBezTo>
                      <a:pt x="12" y="3"/>
                      <a:pt x="12"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10" name="Google Shape;3710;p37"/>
              <p:cNvSpPr/>
              <p:nvPr/>
            </p:nvSpPr>
            <p:spPr>
              <a:xfrm>
                <a:off x="572875" y="1762800"/>
                <a:ext cx="475" cy="525"/>
              </a:xfrm>
              <a:custGeom>
                <a:avLst/>
                <a:gdLst/>
                <a:ahLst/>
                <a:cxnLst/>
                <a:rect l="l" t="t" r="r" b="b"/>
                <a:pathLst>
                  <a:path w="19" h="21" extrusionOk="0">
                    <a:moveTo>
                      <a:pt x="16" y="1"/>
                    </a:moveTo>
                    <a:lnTo>
                      <a:pt x="2" y="8"/>
                    </a:lnTo>
                    <a:cubicBezTo>
                      <a:pt x="2" y="13"/>
                      <a:pt x="1" y="21"/>
                      <a:pt x="3" y="21"/>
                    </a:cubicBezTo>
                    <a:cubicBezTo>
                      <a:pt x="4" y="21"/>
                      <a:pt x="7" y="16"/>
                      <a:pt x="14" y="3"/>
                    </a:cubicBezTo>
                    <a:lnTo>
                      <a:pt x="14" y="3"/>
                    </a:lnTo>
                    <a:cubicBezTo>
                      <a:pt x="12" y="8"/>
                      <a:pt x="12" y="10"/>
                      <a:pt x="12" y="10"/>
                    </a:cubicBezTo>
                    <a:cubicBezTo>
                      <a:pt x="13" y="10"/>
                      <a:pt x="16" y="7"/>
                      <a:pt x="19" y="3"/>
                    </a:cubicBezTo>
                    <a:lnTo>
                      <a:pt x="1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11" name="Google Shape;3711;p37"/>
              <p:cNvSpPr/>
              <p:nvPr/>
            </p:nvSpPr>
            <p:spPr>
              <a:xfrm>
                <a:off x="573800" y="1763750"/>
                <a:ext cx="200" cy="125"/>
              </a:xfrm>
              <a:custGeom>
                <a:avLst/>
                <a:gdLst/>
                <a:ahLst/>
                <a:cxnLst/>
                <a:rect l="l" t="t" r="r" b="b"/>
                <a:pathLst>
                  <a:path w="8" h="5" extrusionOk="0">
                    <a:moveTo>
                      <a:pt x="3" y="0"/>
                    </a:moveTo>
                    <a:lnTo>
                      <a:pt x="0" y="5"/>
                    </a:lnTo>
                    <a:lnTo>
                      <a:pt x="7" y="5"/>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12" name="Google Shape;3712;p37"/>
              <p:cNvSpPr/>
              <p:nvPr/>
            </p:nvSpPr>
            <p:spPr>
              <a:xfrm>
                <a:off x="574825" y="1766800"/>
                <a:ext cx="625" cy="675"/>
              </a:xfrm>
              <a:custGeom>
                <a:avLst/>
                <a:gdLst/>
                <a:ahLst/>
                <a:cxnLst/>
                <a:rect l="l" t="t" r="r" b="b"/>
                <a:pathLst>
                  <a:path w="25" h="27" extrusionOk="0">
                    <a:moveTo>
                      <a:pt x="5" y="1"/>
                    </a:moveTo>
                    <a:cubicBezTo>
                      <a:pt x="3" y="1"/>
                      <a:pt x="2" y="2"/>
                      <a:pt x="1" y="6"/>
                    </a:cubicBezTo>
                    <a:lnTo>
                      <a:pt x="8" y="26"/>
                    </a:lnTo>
                    <a:lnTo>
                      <a:pt x="24" y="10"/>
                    </a:lnTo>
                    <a:lnTo>
                      <a:pt x="24" y="10"/>
                    </a:lnTo>
                    <a:cubicBezTo>
                      <a:pt x="23" y="11"/>
                      <a:pt x="22" y="12"/>
                      <a:pt x="20" y="12"/>
                    </a:cubicBezTo>
                    <a:cubicBezTo>
                      <a:pt x="14" y="12"/>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13" name="Google Shape;3713;p37"/>
              <p:cNvSpPr/>
              <p:nvPr/>
            </p:nvSpPr>
            <p:spPr>
              <a:xfrm>
                <a:off x="570550" y="1760900"/>
                <a:ext cx="425" cy="1175"/>
              </a:xfrm>
              <a:custGeom>
                <a:avLst/>
                <a:gdLst/>
                <a:ahLst/>
                <a:cxnLst/>
                <a:rect l="l" t="t" r="r" b="b"/>
                <a:pathLst>
                  <a:path w="17" h="47" extrusionOk="0">
                    <a:moveTo>
                      <a:pt x="5" y="0"/>
                    </a:moveTo>
                    <a:cubicBezTo>
                      <a:pt x="4" y="3"/>
                      <a:pt x="4" y="5"/>
                      <a:pt x="4" y="7"/>
                    </a:cubicBezTo>
                    <a:lnTo>
                      <a:pt x="4" y="7"/>
                    </a:lnTo>
                    <a:cubicBezTo>
                      <a:pt x="4" y="5"/>
                      <a:pt x="5" y="3"/>
                      <a:pt x="5" y="0"/>
                    </a:cubicBezTo>
                    <a:close/>
                    <a:moveTo>
                      <a:pt x="4" y="7"/>
                    </a:moveTo>
                    <a:lnTo>
                      <a:pt x="4" y="7"/>
                    </a:lnTo>
                    <a:cubicBezTo>
                      <a:pt x="2" y="19"/>
                      <a:pt x="0" y="33"/>
                      <a:pt x="0" y="47"/>
                    </a:cubicBezTo>
                    <a:lnTo>
                      <a:pt x="17" y="38"/>
                    </a:lnTo>
                    <a:cubicBezTo>
                      <a:pt x="13" y="28"/>
                      <a:pt x="4" y="19"/>
                      <a:pt x="4"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14" name="Google Shape;3714;p37"/>
              <p:cNvSpPr/>
              <p:nvPr/>
            </p:nvSpPr>
            <p:spPr>
              <a:xfrm>
                <a:off x="569975" y="1762050"/>
                <a:ext cx="600" cy="475"/>
              </a:xfrm>
              <a:custGeom>
                <a:avLst/>
                <a:gdLst/>
                <a:ahLst/>
                <a:cxnLst/>
                <a:rect l="l" t="t" r="r" b="b"/>
                <a:pathLst>
                  <a:path w="24" h="19" extrusionOk="0">
                    <a:moveTo>
                      <a:pt x="23" y="1"/>
                    </a:moveTo>
                    <a:lnTo>
                      <a:pt x="0" y="17"/>
                    </a:lnTo>
                    <a:cubicBezTo>
                      <a:pt x="4" y="18"/>
                      <a:pt x="7" y="18"/>
                      <a:pt x="9" y="18"/>
                    </a:cubicBezTo>
                    <a:cubicBezTo>
                      <a:pt x="19" y="18"/>
                      <a:pt x="23" y="12"/>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15" name="Google Shape;3715;p37"/>
              <p:cNvSpPr/>
              <p:nvPr/>
            </p:nvSpPr>
            <p:spPr>
              <a:xfrm>
                <a:off x="572000" y="1763750"/>
                <a:ext cx="1300" cy="875"/>
              </a:xfrm>
              <a:custGeom>
                <a:avLst/>
                <a:gdLst/>
                <a:ahLst/>
                <a:cxnLst/>
                <a:rect l="l" t="t" r="r" b="b"/>
                <a:pathLst>
                  <a:path w="52" h="35" extrusionOk="0">
                    <a:moveTo>
                      <a:pt x="51" y="0"/>
                    </a:moveTo>
                    <a:lnTo>
                      <a:pt x="0" y="35"/>
                    </a:lnTo>
                    <a:lnTo>
                      <a:pt x="7" y="35"/>
                    </a:lnTo>
                    <a:lnTo>
                      <a:pt x="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16" name="Google Shape;3716;p37"/>
              <p:cNvSpPr/>
              <p:nvPr/>
            </p:nvSpPr>
            <p:spPr>
              <a:xfrm>
                <a:off x="568350" y="1759850"/>
                <a:ext cx="725" cy="950"/>
              </a:xfrm>
              <a:custGeom>
                <a:avLst/>
                <a:gdLst/>
                <a:ahLst/>
                <a:cxnLst/>
                <a:rect l="l" t="t" r="r" b="b"/>
                <a:pathLst>
                  <a:path w="29" h="38" extrusionOk="0">
                    <a:moveTo>
                      <a:pt x="28" y="1"/>
                    </a:moveTo>
                    <a:lnTo>
                      <a:pt x="0" y="38"/>
                    </a:lnTo>
                    <a:lnTo>
                      <a:pt x="12" y="26"/>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17" name="Google Shape;3717;p37"/>
              <p:cNvSpPr/>
              <p:nvPr/>
            </p:nvSpPr>
            <p:spPr>
              <a:xfrm>
                <a:off x="566325" y="1759100"/>
                <a:ext cx="1300" cy="1300"/>
              </a:xfrm>
              <a:custGeom>
                <a:avLst/>
                <a:gdLst/>
                <a:ahLst/>
                <a:cxnLst/>
                <a:rect l="l" t="t" r="r" b="b"/>
                <a:pathLst>
                  <a:path w="52" h="52" extrusionOk="0">
                    <a:moveTo>
                      <a:pt x="44" y="1"/>
                    </a:moveTo>
                    <a:cubicBezTo>
                      <a:pt x="28" y="1"/>
                      <a:pt x="12" y="19"/>
                      <a:pt x="0" y="35"/>
                    </a:cubicBezTo>
                    <a:cubicBezTo>
                      <a:pt x="4" y="33"/>
                      <a:pt x="7" y="32"/>
                      <a:pt x="11" y="32"/>
                    </a:cubicBezTo>
                    <a:cubicBezTo>
                      <a:pt x="20" y="32"/>
                      <a:pt x="30" y="38"/>
                      <a:pt x="40" y="52"/>
                    </a:cubicBezTo>
                    <a:cubicBezTo>
                      <a:pt x="51" y="31"/>
                      <a:pt x="33" y="12"/>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18" name="Google Shape;3718;p37"/>
              <p:cNvSpPr/>
              <p:nvPr/>
            </p:nvSpPr>
            <p:spPr>
              <a:xfrm>
                <a:off x="565725" y="1759975"/>
                <a:ext cx="550" cy="650"/>
              </a:xfrm>
              <a:custGeom>
                <a:avLst/>
                <a:gdLst/>
                <a:ahLst/>
                <a:cxnLst/>
                <a:rect l="l" t="t" r="r" b="b"/>
                <a:pathLst>
                  <a:path w="22" h="26" extrusionOk="0">
                    <a:moveTo>
                      <a:pt x="22" y="0"/>
                    </a:moveTo>
                    <a:lnTo>
                      <a:pt x="22" y="0"/>
                    </a:lnTo>
                    <a:cubicBezTo>
                      <a:pt x="13" y="7"/>
                      <a:pt x="6" y="17"/>
                      <a:pt x="1" y="26"/>
                    </a:cubicBezTo>
                    <a:cubicBezTo>
                      <a:pt x="8" y="19"/>
                      <a:pt x="15"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19" name="Google Shape;3719;p37"/>
              <p:cNvSpPr/>
              <p:nvPr/>
            </p:nvSpPr>
            <p:spPr>
              <a:xfrm>
                <a:off x="568875" y="1761250"/>
                <a:ext cx="300" cy="950"/>
              </a:xfrm>
              <a:custGeom>
                <a:avLst/>
                <a:gdLst/>
                <a:ahLst/>
                <a:cxnLst/>
                <a:rect l="l" t="t" r="r" b="b"/>
                <a:pathLst>
                  <a:path w="12" h="38" extrusionOk="0">
                    <a:moveTo>
                      <a:pt x="0" y="0"/>
                    </a:moveTo>
                    <a:lnTo>
                      <a:pt x="2" y="35"/>
                    </a:lnTo>
                    <a:cubicBezTo>
                      <a:pt x="5" y="35"/>
                      <a:pt x="7" y="37"/>
                      <a:pt x="9" y="37"/>
                    </a:cubicBezTo>
                    <a:cubicBezTo>
                      <a:pt x="12" y="24"/>
                      <a:pt x="7"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20" name="Google Shape;3720;p37"/>
              <p:cNvSpPr/>
              <p:nvPr/>
            </p:nvSpPr>
            <p:spPr>
              <a:xfrm>
                <a:off x="568525" y="1762000"/>
                <a:ext cx="425" cy="200"/>
              </a:xfrm>
              <a:custGeom>
                <a:avLst/>
                <a:gdLst/>
                <a:ahLst/>
                <a:cxnLst/>
                <a:rect l="l" t="t" r="r" b="b"/>
                <a:pathLst>
                  <a:path w="17" h="8" extrusionOk="0">
                    <a:moveTo>
                      <a:pt x="0" y="0"/>
                    </a:moveTo>
                    <a:lnTo>
                      <a:pt x="16" y="7"/>
                    </a:lnTo>
                    <a:lnTo>
                      <a:pt x="16" y="5"/>
                    </a:lnTo>
                    <a:cubicBezTo>
                      <a:pt x="7" y="3"/>
                      <a:pt x="3"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21" name="Google Shape;3721;p37"/>
              <p:cNvSpPr/>
              <p:nvPr/>
            </p:nvSpPr>
            <p:spPr>
              <a:xfrm>
                <a:off x="569100" y="1762175"/>
                <a:ext cx="150" cy="125"/>
              </a:xfrm>
              <a:custGeom>
                <a:avLst/>
                <a:gdLst/>
                <a:ahLst/>
                <a:cxnLst/>
                <a:rect l="l" t="t" r="r" b="b"/>
                <a:pathLst>
                  <a:path w="6" h="5" extrusionOk="0">
                    <a:moveTo>
                      <a:pt x="3" y="0"/>
                    </a:moveTo>
                    <a:cubicBezTo>
                      <a:pt x="1" y="2"/>
                      <a:pt x="1" y="4"/>
                      <a:pt x="2" y="4"/>
                    </a:cubicBezTo>
                    <a:cubicBezTo>
                      <a:pt x="2" y="4"/>
                      <a:pt x="3"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22" name="Google Shape;3722;p37"/>
              <p:cNvSpPr/>
              <p:nvPr/>
            </p:nvSpPr>
            <p:spPr>
              <a:xfrm>
                <a:off x="569975" y="1763575"/>
                <a:ext cx="1125" cy="1625"/>
              </a:xfrm>
              <a:custGeom>
                <a:avLst/>
                <a:gdLst/>
                <a:ahLst/>
                <a:cxnLst/>
                <a:rect l="l" t="t" r="r" b="b"/>
                <a:pathLst>
                  <a:path w="45" h="65" extrusionOk="0">
                    <a:moveTo>
                      <a:pt x="44" y="0"/>
                    </a:moveTo>
                    <a:cubicBezTo>
                      <a:pt x="28" y="16"/>
                      <a:pt x="0" y="33"/>
                      <a:pt x="16" y="65"/>
                    </a:cubicBezTo>
                    <a:cubicBezTo>
                      <a:pt x="30" y="44"/>
                      <a:pt x="21" y="26"/>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23" name="Google Shape;3723;p37"/>
              <p:cNvSpPr/>
              <p:nvPr/>
            </p:nvSpPr>
            <p:spPr>
              <a:xfrm>
                <a:off x="569225" y="1762800"/>
                <a:ext cx="650" cy="800"/>
              </a:xfrm>
              <a:custGeom>
                <a:avLst/>
                <a:gdLst/>
                <a:ahLst/>
                <a:cxnLst/>
                <a:rect l="l" t="t" r="r" b="b"/>
                <a:pathLst>
                  <a:path w="26" h="32" extrusionOk="0">
                    <a:moveTo>
                      <a:pt x="26" y="1"/>
                    </a:moveTo>
                    <a:lnTo>
                      <a:pt x="0" y="19"/>
                    </a:lnTo>
                    <a:lnTo>
                      <a:pt x="19" y="31"/>
                    </a:lnTo>
                    <a:cubicBezTo>
                      <a:pt x="19" y="22"/>
                      <a:pt x="19" y="8"/>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24" name="Google Shape;3724;p37"/>
              <p:cNvSpPr/>
              <p:nvPr/>
            </p:nvSpPr>
            <p:spPr>
              <a:xfrm>
                <a:off x="568925" y="1763150"/>
                <a:ext cx="325" cy="375"/>
              </a:xfrm>
              <a:custGeom>
                <a:avLst/>
                <a:gdLst/>
                <a:ahLst/>
                <a:cxnLst/>
                <a:rect l="l" t="t" r="r" b="b"/>
                <a:pathLst>
                  <a:path w="13" h="15" extrusionOk="0">
                    <a:moveTo>
                      <a:pt x="5" y="1"/>
                    </a:moveTo>
                    <a:lnTo>
                      <a:pt x="0" y="15"/>
                    </a:lnTo>
                    <a:lnTo>
                      <a:pt x="12"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25" name="Google Shape;3725;p37"/>
              <p:cNvSpPr/>
              <p:nvPr/>
            </p:nvSpPr>
            <p:spPr>
              <a:xfrm>
                <a:off x="565725" y="1761475"/>
                <a:ext cx="1200" cy="775"/>
              </a:xfrm>
              <a:custGeom>
                <a:avLst/>
                <a:gdLst/>
                <a:ahLst/>
                <a:cxnLst/>
                <a:rect l="l" t="t" r="r" b="b"/>
                <a:pathLst>
                  <a:path w="48" h="31" extrusionOk="0">
                    <a:moveTo>
                      <a:pt x="33" y="1"/>
                    </a:moveTo>
                    <a:cubicBezTo>
                      <a:pt x="26" y="10"/>
                      <a:pt x="13" y="17"/>
                      <a:pt x="1" y="17"/>
                    </a:cubicBezTo>
                    <a:cubicBezTo>
                      <a:pt x="10" y="24"/>
                      <a:pt x="24" y="28"/>
                      <a:pt x="36" y="31"/>
                    </a:cubicBezTo>
                    <a:cubicBezTo>
                      <a:pt x="40" y="19"/>
                      <a:pt x="47"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26" name="Google Shape;3726;p37"/>
              <p:cNvSpPr/>
              <p:nvPr/>
            </p:nvSpPr>
            <p:spPr>
              <a:xfrm>
                <a:off x="567650" y="1761875"/>
                <a:ext cx="150" cy="125"/>
              </a:xfrm>
              <a:custGeom>
                <a:avLst/>
                <a:gdLst/>
                <a:ahLst/>
                <a:cxnLst/>
                <a:rect l="l" t="t" r="r" b="b"/>
                <a:pathLst>
                  <a:path w="6" h="5" extrusionOk="0">
                    <a:moveTo>
                      <a:pt x="0" y="1"/>
                    </a:moveTo>
                    <a:cubicBezTo>
                      <a:pt x="0" y="3"/>
                      <a:pt x="1" y="4"/>
                      <a:pt x="2" y="4"/>
                    </a:cubicBezTo>
                    <a:cubicBezTo>
                      <a:pt x="3" y="4"/>
                      <a:pt x="4"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27" name="Google Shape;3727;p37"/>
              <p:cNvSpPr/>
              <p:nvPr/>
            </p:nvSpPr>
            <p:spPr>
              <a:xfrm>
                <a:off x="562850" y="1761650"/>
                <a:ext cx="75" cy="200"/>
              </a:xfrm>
              <a:custGeom>
                <a:avLst/>
                <a:gdLst/>
                <a:ahLst/>
                <a:cxnLst/>
                <a:rect l="l" t="t" r="r" b="b"/>
                <a:pathLst>
                  <a:path w="3" h="8" extrusionOk="0">
                    <a:moveTo>
                      <a:pt x="0" y="1"/>
                    </a:moveTo>
                    <a:lnTo>
                      <a:pt x="2" y="8"/>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28" name="Google Shape;3728;p37"/>
              <p:cNvSpPr/>
              <p:nvPr/>
            </p:nvSpPr>
            <p:spPr>
              <a:xfrm>
                <a:off x="566600" y="1762175"/>
                <a:ext cx="600" cy="300"/>
              </a:xfrm>
              <a:custGeom>
                <a:avLst/>
                <a:gdLst/>
                <a:ahLst/>
                <a:cxnLst/>
                <a:rect l="l" t="t" r="r" b="b"/>
                <a:pathLst>
                  <a:path w="24" h="12" extrusionOk="0">
                    <a:moveTo>
                      <a:pt x="24" y="0"/>
                    </a:moveTo>
                    <a:cubicBezTo>
                      <a:pt x="17" y="0"/>
                      <a:pt x="10" y="3"/>
                      <a:pt x="3" y="3"/>
                    </a:cubicBezTo>
                    <a:cubicBezTo>
                      <a:pt x="1" y="6"/>
                      <a:pt x="1" y="8"/>
                      <a:pt x="2" y="8"/>
                    </a:cubicBezTo>
                    <a:cubicBezTo>
                      <a:pt x="2" y="8"/>
                      <a:pt x="2" y="8"/>
                      <a:pt x="3" y="7"/>
                    </a:cubicBezTo>
                    <a:cubicBezTo>
                      <a:pt x="5" y="10"/>
                      <a:pt x="7" y="11"/>
                      <a:pt x="9" y="11"/>
                    </a:cubicBezTo>
                    <a:cubicBezTo>
                      <a:pt x="14" y="11"/>
                      <a:pt x="19" y="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29" name="Google Shape;3729;p37"/>
              <p:cNvSpPr/>
              <p:nvPr/>
            </p:nvSpPr>
            <p:spPr>
              <a:xfrm>
                <a:off x="564875" y="1760850"/>
                <a:ext cx="375" cy="600"/>
              </a:xfrm>
              <a:custGeom>
                <a:avLst/>
                <a:gdLst/>
                <a:ahLst/>
                <a:cxnLst/>
                <a:rect l="l" t="t" r="r" b="b"/>
                <a:pathLst>
                  <a:path w="15" h="24" extrusionOk="0">
                    <a:moveTo>
                      <a:pt x="2" y="1"/>
                    </a:moveTo>
                    <a:cubicBezTo>
                      <a:pt x="1" y="1"/>
                      <a:pt x="1" y="1"/>
                      <a:pt x="0" y="2"/>
                    </a:cubicBezTo>
                    <a:cubicBezTo>
                      <a:pt x="3" y="9"/>
                      <a:pt x="7" y="16"/>
                      <a:pt x="14" y="23"/>
                    </a:cubicBezTo>
                    <a:cubicBezTo>
                      <a:pt x="10" y="1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30" name="Google Shape;3730;p37"/>
              <p:cNvSpPr/>
              <p:nvPr/>
            </p:nvSpPr>
            <p:spPr>
              <a:xfrm>
                <a:off x="567600" y="1761525"/>
                <a:ext cx="75" cy="150"/>
              </a:xfrm>
              <a:custGeom>
                <a:avLst/>
                <a:gdLst/>
                <a:ahLst/>
                <a:cxnLst/>
                <a:rect l="l" t="t" r="r" b="b"/>
                <a:pathLst>
                  <a:path w="3" h="6" extrusionOk="0">
                    <a:moveTo>
                      <a:pt x="1" y="0"/>
                    </a:moveTo>
                    <a:cubicBezTo>
                      <a:pt x="0" y="0"/>
                      <a:pt x="0" y="3"/>
                      <a:pt x="0" y="6"/>
                    </a:cubicBezTo>
                    <a:lnTo>
                      <a:pt x="2" y="6"/>
                    </a:lnTo>
                    <a:cubicBezTo>
                      <a:pt x="1" y="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31" name="Google Shape;3731;p37"/>
              <p:cNvSpPr/>
              <p:nvPr/>
            </p:nvSpPr>
            <p:spPr>
              <a:xfrm>
                <a:off x="567250" y="1761650"/>
                <a:ext cx="425" cy="550"/>
              </a:xfrm>
              <a:custGeom>
                <a:avLst/>
                <a:gdLst/>
                <a:ahLst/>
                <a:cxnLst/>
                <a:rect l="l" t="t" r="r" b="b"/>
                <a:pathLst>
                  <a:path w="17" h="22" extrusionOk="0">
                    <a:moveTo>
                      <a:pt x="14" y="1"/>
                    </a:moveTo>
                    <a:cubicBezTo>
                      <a:pt x="10" y="8"/>
                      <a:pt x="3" y="12"/>
                      <a:pt x="0" y="21"/>
                    </a:cubicBezTo>
                    <a:cubicBezTo>
                      <a:pt x="5" y="19"/>
                      <a:pt x="12" y="14"/>
                      <a:pt x="16" y="10"/>
                    </a:cubicBezTo>
                    <a:cubicBezTo>
                      <a:pt x="16" y="8"/>
                      <a:pt x="14" y="5"/>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32" name="Google Shape;3732;p37"/>
              <p:cNvSpPr/>
              <p:nvPr/>
            </p:nvSpPr>
            <p:spPr>
              <a:xfrm>
                <a:off x="561150" y="1761775"/>
                <a:ext cx="2300" cy="5300"/>
              </a:xfrm>
              <a:custGeom>
                <a:avLst/>
                <a:gdLst/>
                <a:ahLst/>
                <a:cxnLst/>
                <a:rect l="l" t="t" r="r" b="b"/>
                <a:pathLst>
                  <a:path w="92" h="212" extrusionOk="0">
                    <a:moveTo>
                      <a:pt x="70" y="0"/>
                    </a:moveTo>
                    <a:cubicBezTo>
                      <a:pt x="70" y="19"/>
                      <a:pt x="61" y="35"/>
                      <a:pt x="45" y="44"/>
                    </a:cubicBezTo>
                    <a:cubicBezTo>
                      <a:pt x="52" y="63"/>
                      <a:pt x="91" y="88"/>
                      <a:pt x="70" y="116"/>
                    </a:cubicBezTo>
                    <a:cubicBezTo>
                      <a:pt x="65" y="118"/>
                      <a:pt x="62" y="119"/>
                      <a:pt x="59" y="119"/>
                    </a:cubicBezTo>
                    <a:cubicBezTo>
                      <a:pt x="55" y="119"/>
                      <a:pt x="53" y="117"/>
                      <a:pt x="52" y="116"/>
                    </a:cubicBezTo>
                    <a:lnTo>
                      <a:pt x="24" y="151"/>
                    </a:lnTo>
                    <a:lnTo>
                      <a:pt x="29" y="128"/>
                    </a:lnTo>
                    <a:lnTo>
                      <a:pt x="47" y="111"/>
                    </a:lnTo>
                    <a:cubicBezTo>
                      <a:pt x="45" y="102"/>
                      <a:pt x="40" y="93"/>
                      <a:pt x="36" y="86"/>
                    </a:cubicBezTo>
                    <a:lnTo>
                      <a:pt x="36" y="86"/>
                    </a:lnTo>
                    <a:cubicBezTo>
                      <a:pt x="45" y="125"/>
                      <a:pt x="1" y="144"/>
                      <a:pt x="5" y="200"/>
                    </a:cubicBezTo>
                    <a:lnTo>
                      <a:pt x="29" y="179"/>
                    </a:lnTo>
                    <a:lnTo>
                      <a:pt x="29" y="179"/>
                    </a:lnTo>
                    <a:cubicBezTo>
                      <a:pt x="29" y="188"/>
                      <a:pt x="19" y="202"/>
                      <a:pt x="26" y="211"/>
                    </a:cubicBezTo>
                    <a:cubicBezTo>
                      <a:pt x="28" y="189"/>
                      <a:pt x="39" y="171"/>
                      <a:pt x="52" y="171"/>
                    </a:cubicBezTo>
                    <a:cubicBezTo>
                      <a:pt x="58" y="171"/>
                      <a:pt x="64" y="175"/>
                      <a:pt x="70" y="186"/>
                    </a:cubicBezTo>
                    <a:cubicBezTo>
                      <a:pt x="89" y="162"/>
                      <a:pt x="84" y="60"/>
                      <a:pt x="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33" name="Google Shape;3733;p37"/>
              <p:cNvSpPr/>
              <p:nvPr/>
            </p:nvSpPr>
            <p:spPr>
              <a:xfrm>
                <a:off x="562900" y="1760725"/>
                <a:ext cx="1250" cy="1250"/>
              </a:xfrm>
              <a:custGeom>
                <a:avLst/>
                <a:gdLst/>
                <a:ahLst/>
                <a:cxnLst/>
                <a:rect l="l" t="t" r="r" b="b"/>
                <a:pathLst>
                  <a:path w="50" h="50" extrusionOk="0">
                    <a:moveTo>
                      <a:pt x="21" y="0"/>
                    </a:moveTo>
                    <a:cubicBezTo>
                      <a:pt x="10" y="10"/>
                      <a:pt x="3" y="24"/>
                      <a:pt x="0" y="38"/>
                    </a:cubicBezTo>
                    <a:lnTo>
                      <a:pt x="44" y="45"/>
                    </a:lnTo>
                    <a:lnTo>
                      <a:pt x="40" y="49"/>
                    </a:lnTo>
                    <a:lnTo>
                      <a:pt x="40" y="49"/>
                    </a:lnTo>
                    <a:lnTo>
                      <a:pt x="49" y="45"/>
                    </a:lnTo>
                    <a:cubicBezTo>
                      <a:pt x="40" y="40"/>
                      <a:pt x="33" y="26"/>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34" name="Google Shape;3734;p37"/>
              <p:cNvSpPr/>
              <p:nvPr/>
            </p:nvSpPr>
            <p:spPr>
              <a:xfrm>
                <a:off x="564125" y="1761425"/>
                <a:ext cx="1675" cy="2625"/>
              </a:xfrm>
              <a:custGeom>
                <a:avLst/>
                <a:gdLst/>
                <a:ahLst/>
                <a:cxnLst/>
                <a:rect l="l" t="t" r="r" b="b"/>
                <a:pathLst>
                  <a:path w="67" h="105" extrusionOk="0">
                    <a:moveTo>
                      <a:pt x="44" y="7"/>
                    </a:moveTo>
                    <a:cubicBezTo>
                      <a:pt x="44" y="10"/>
                      <a:pt x="42" y="14"/>
                      <a:pt x="42" y="19"/>
                    </a:cubicBezTo>
                    <a:cubicBezTo>
                      <a:pt x="30" y="12"/>
                      <a:pt x="42" y="10"/>
                      <a:pt x="44" y="7"/>
                    </a:cubicBezTo>
                    <a:close/>
                    <a:moveTo>
                      <a:pt x="44" y="0"/>
                    </a:moveTo>
                    <a:lnTo>
                      <a:pt x="44" y="3"/>
                    </a:lnTo>
                    <a:cubicBezTo>
                      <a:pt x="46" y="6"/>
                      <a:pt x="46" y="8"/>
                      <a:pt x="45" y="8"/>
                    </a:cubicBezTo>
                    <a:cubicBezTo>
                      <a:pt x="45" y="8"/>
                      <a:pt x="45" y="8"/>
                      <a:pt x="44" y="7"/>
                    </a:cubicBezTo>
                    <a:lnTo>
                      <a:pt x="44" y="3"/>
                    </a:lnTo>
                    <a:lnTo>
                      <a:pt x="0" y="17"/>
                    </a:lnTo>
                    <a:cubicBezTo>
                      <a:pt x="9" y="19"/>
                      <a:pt x="17" y="21"/>
                      <a:pt x="26" y="21"/>
                    </a:cubicBezTo>
                    <a:cubicBezTo>
                      <a:pt x="31" y="21"/>
                      <a:pt x="36" y="21"/>
                      <a:pt x="42" y="19"/>
                    </a:cubicBezTo>
                    <a:lnTo>
                      <a:pt x="42" y="19"/>
                    </a:lnTo>
                    <a:cubicBezTo>
                      <a:pt x="30" y="54"/>
                      <a:pt x="9" y="65"/>
                      <a:pt x="16" y="105"/>
                    </a:cubicBezTo>
                    <a:cubicBezTo>
                      <a:pt x="42" y="105"/>
                      <a:pt x="37" y="77"/>
                      <a:pt x="53" y="63"/>
                    </a:cubicBezTo>
                    <a:lnTo>
                      <a:pt x="53" y="63"/>
                    </a:lnTo>
                    <a:cubicBezTo>
                      <a:pt x="49" y="63"/>
                      <a:pt x="46" y="64"/>
                      <a:pt x="44" y="64"/>
                    </a:cubicBezTo>
                    <a:cubicBezTo>
                      <a:pt x="22" y="64"/>
                      <a:pt x="67" y="44"/>
                      <a:pt x="42" y="23"/>
                    </a:cubicBezTo>
                    <a:cubicBezTo>
                      <a:pt x="49" y="19"/>
                      <a:pt x="56" y="17"/>
                      <a:pt x="65" y="17"/>
                    </a:cubicBezTo>
                    <a:cubicBezTo>
                      <a:pt x="56" y="12"/>
                      <a:pt x="51" y="5"/>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35" name="Google Shape;3735;p37"/>
              <p:cNvSpPr/>
              <p:nvPr/>
            </p:nvSpPr>
            <p:spPr>
              <a:xfrm>
                <a:off x="569325" y="1766700"/>
                <a:ext cx="150" cy="200"/>
              </a:xfrm>
              <a:custGeom>
                <a:avLst/>
                <a:gdLst/>
                <a:ahLst/>
                <a:cxnLst/>
                <a:rect l="l" t="t" r="r" b="b"/>
                <a:pathLst>
                  <a:path w="6" h="8" extrusionOk="0">
                    <a:moveTo>
                      <a:pt x="5" y="0"/>
                    </a:moveTo>
                    <a:cubicBezTo>
                      <a:pt x="3" y="3"/>
                      <a:pt x="1" y="5"/>
                      <a:pt x="5" y="7"/>
                    </a:cubicBezTo>
                    <a:cubicBezTo>
                      <a:pt x="5" y="5"/>
                      <a:pt x="5"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36" name="Google Shape;3736;p37"/>
              <p:cNvSpPr/>
              <p:nvPr/>
            </p:nvSpPr>
            <p:spPr>
              <a:xfrm>
                <a:off x="569050" y="1764200"/>
                <a:ext cx="1050" cy="2525"/>
              </a:xfrm>
              <a:custGeom>
                <a:avLst/>
                <a:gdLst/>
                <a:ahLst/>
                <a:cxnLst/>
                <a:rect l="l" t="t" r="r" b="b"/>
                <a:pathLst>
                  <a:path w="42" h="101" extrusionOk="0">
                    <a:moveTo>
                      <a:pt x="2" y="1"/>
                    </a:moveTo>
                    <a:lnTo>
                      <a:pt x="2" y="1"/>
                    </a:lnTo>
                    <a:cubicBezTo>
                      <a:pt x="0" y="28"/>
                      <a:pt x="2" y="56"/>
                      <a:pt x="5" y="84"/>
                    </a:cubicBezTo>
                    <a:cubicBezTo>
                      <a:pt x="9" y="80"/>
                      <a:pt x="13" y="71"/>
                      <a:pt x="19" y="71"/>
                    </a:cubicBezTo>
                    <a:cubicBezTo>
                      <a:pt x="20" y="71"/>
                      <a:pt x="22" y="72"/>
                      <a:pt x="23" y="72"/>
                    </a:cubicBezTo>
                    <a:cubicBezTo>
                      <a:pt x="28" y="84"/>
                      <a:pt x="19" y="89"/>
                      <a:pt x="16" y="100"/>
                    </a:cubicBezTo>
                    <a:cubicBezTo>
                      <a:pt x="26" y="91"/>
                      <a:pt x="42" y="79"/>
                      <a:pt x="28" y="59"/>
                    </a:cubicBezTo>
                    <a:lnTo>
                      <a:pt x="28" y="59"/>
                    </a:lnTo>
                    <a:lnTo>
                      <a:pt x="26" y="63"/>
                    </a:lnTo>
                    <a:cubicBezTo>
                      <a:pt x="12" y="45"/>
                      <a:pt x="5" y="2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37" name="Google Shape;3737;p37"/>
              <p:cNvSpPr/>
              <p:nvPr/>
            </p:nvSpPr>
            <p:spPr>
              <a:xfrm>
                <a:off x="566325" y="1764325"/>
                <a:ext cx="875" cy="1050"/>
              </a:xfrm>
              <a:custGeom>
                <a:avLst/>
                <a:gdLst/>
                <a:ahLst/>
                <a:cxnLst/>
                <a:rect l="l" t="t" r="r" b="b"/>
                <a:pathLst>
                  <a:path w="35" h="42" extrusionOk="0">
                    <a:moveTo>
                      <a:pt x="35" y="0"/>
                    </a:moveTo>
                    <a:lnTo>
                      <a:pt x="0" y="12"/>
                    </a:lnTo>
                    <a:lnTo>
                      <a:pt x="12" y="42"/>
                    </a:lnTo>
                    <a:lnTo>
                      <a:pt x="14" y="26"/>
                    </a:lnTo>
                    <a:cubicBezTo>
                      <a:pt x="17" y="27"/>
                      <a:pt x="19" y="28"/>
                      <a:pt x="21" y="28"/>
                    </a:cubicBezTo>
                    <a:cubicBezTo>
                      <a:pt x="32" y="28"/>
                      <a:pt x="31" y="1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38" name="Google Shape;3738;p37"/>
              <p:cNvSpPr/>
              <p:nvPr/>
            </p:nvSpPr>
            <p:spPr>
              <a:xfrm>
                <a:off x="562325" y="1760325"/>
                <a:ext cx="600" cy="1225"/>
              </a:xfrm>
              <a:custGeom>
                <a:avLst/>
                <a:gdLst/>
                <a:ahLst/>
                <a:cxnLst/>
                <a:rect l="l" t="t" r="r" b="b"/>
                <a:pathLst>
                  <a:path w="24" h="49" extrusionOk="0">
                    <a:moveTo>
                      <a:pt x="23" y="0"/>
                    </a:moveTo>
                    <a:lnTo>
                      <a:pt x="0" y="49"/>
                    </a:lnTo>
                    <a:lnTo>
                      <a:pt x="16" y="35"/>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39" name="Google Shape;3739;p37"/>
              <p:cNvSpPr/>
              <p:nvPr/>
            </p:nvSpPr>
            <p:spPr>
              <a:xfrm>
                <a:off x="561325" y="1760500"/>
                <a:ext cx="325" cy="825"/>
              </a:xfrm>
              <a:custGeom>
                <a:avLst/>
                <a:gdLst/>
                <a:ahLst/>
                <a:cxnLst/>
                <a:rect l="l" t="t" r="r" b="b"/>
                <a:pathLst>
                  <a:path w="13" h="33" extrusionOk="0">
                    <a:moveTo>
                      <a:pt x="12" y="0"/>
                    </a:moveTo>
                    <a:lnTo>
                      <a:pt x="1" y="19"/>
                    </a:lnTo>
                    <a:lnTo>
                      <a:pt x="10" y="3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40" name="Google Shape;3740;p37"/>
              <p:cNvSpPr/>
              <p:nvPr/>
            </p:nvSpPr>
            <p:spPr>
              <a:xfrm>
                <a:off x="507200" y="1753775"/>
                <a:ext cx="425" cy="125"/>
              </a:xfrm>
              <a:custGeom>
                <a:avLst/>
                <a:gdLst/>
                <a:ahLst/>
                <a:cxnLst/>
                <a:rect l="l" t="t" r="r" b="b"/>
                <a:pathLst>
                  <a:path w="17" h="5" extrusionOk="0">
                    <a:moveTo>
                      <a:pt x="17" y="0"/>
                    </a:moveTo>
                    <a:cubicBezTo>
                      <a:pt x="8" y="0"/>
                      <a:pt x="1" y="3"/>
                      <a:pt x="1" y="5"/>
                    </a:cubicBezTo>
                    <a:lnTo>
                      <a:pt x="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41" name="Google Shape;3741;p37"/>
              <p:cNvSpPr/>
              <p:nvPr/>
            </p:nvSpPr>
            <p:spPr>
              <a:xfrm>
                <a:off x="536525" y="1761700"/>
                <a:ext cx="550" cy="1375"/>
              </a:xfrm>
              <a:custGeom>
                <a:avLst/>
                <a:gdLst/>
                <a:ahLst/>
                <a:cxnLst/>
                <a:rect l="l" t="t" r="r" b="b"/>
                <a:pathLst>
                  <a:path w="22" h="55" extrusionOk="0">
                    <a:moveTo>
                      <a:pt x="6" y="0"/>
                    </a:moveTo>
                    <a:cubicBezTo>
                      <a:pt x="5" y="0"/>
                      <a:pt x="4" y="4"/>
                      <a:pt x="3" y="12"/>
                    </a:cubicBezTo>
                    <a:lnTo>
                      <a:pt x="1" y="47"/>
                    </a:lnTo>
                    <a:cubicBezTo>
                      <a:pt x="3" y="46"/>
                      <a:pt x="6" y="45"/>
                      <a:pt x="8" y="45"/>
                    </a:cubicBezTo>
                    <a:cubicBezTo>
                      <a:pt x="14" y="45"/>
                      <a:pt x="18" y="49"/>
                      <a:pt x="21" y="54"/>
                    </a:cubicBezTo>
                    <a:cubicBezTo>
                      <a:pt x="14" y="33"/>
                      <a:pt x="10"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42" name="Google Shape;3742;p37"/>
              <p:cNvSpPr/>
              <p:nvPr/>
            </p:nvSpPr>
            <p:spPr>
              <a:xfrm>
                <a:off x="520125" y="1761825"/>
                <a:ext cx="775" cy="550"/>
              </a:xfrm>
              <a:custGeom>
                <a:avLst/>
                <a:gdLst/>
                <a:ahLst/>
                <a:cxnLst/>
                <a:rect l="l" t="t" r="r" b="b"/>
                <a:pathLst>
                  <a:path w="31" h="22" extrusionOk="0">
                    <a:moveTo>
                      <a:pt x="31" y="1"/>
                    </a:moveTo>
                    <a:lnTo>
                      <a:pt x="5" y="12"/>
                    </a:lnTo>
                    <a:cubicBezTo>
                      <a:pt x="5" y="14"/>
                      <a:pt x="3" y="19"/>
                      <a:pt x="1" y="21"/>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43" name="Google Shape;3743;p37"/>
              <p:cNvSpPr/>
              <p:nvPr/>
            </p:nvSpPr>
            <p:spPr>
              <a:xfrm>
                <a:off x="501925" y="1742650"/>
                <a:ext cx="950" cy="275"/>
              </a:xfrm>
              <a:custGeom>
                <a:avLst/>
                <a:gdLst/>
                <a:ahLst/>
                <a:cxnLst/>
                <a:rect l="l" t="t" r="r" b="b"/>
                <a:pathLst>
                  <a:path w="38" h="11" extrusionOk="0">
                    <a:moveTo>
                      <a:pt x="1" y="0"/>
                    </a:moveTo>
                    <a:cubicBezTo>
                      <a:pt x="2" y="8"/>
                      <a:pt x="5" y="11"/>
                      <a:pt x="11" y="11"/>
                    </a:cubicBezTo>
                    <a:cubicBezTo>
                      <a:pt x="18" y="11"/>
                      <a:pt x="27" y="7"/>
                      <a:pt x="38" y="7"/>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44" name="Google Shape;3744;p37"/>
              <p:cNvSpPr/>
              <p:nvPr/>
            </p:nvSpPr>
            <p:spPr>
              <a:xfrm>
                <a:off x="549050" y="1762350"/>
                <a:ext cx="900" cy="675"/>
              </a:xfrm>
              <a:custGeom>
                <a:avLst/>
                <a:gdLst/>
                <a:ahLst/>
                <a:cxnLst/>
                <a:rect l="l" t="t" r="r" b="b"/>
                <a:pathLst>
                  <a:path w="36" h="27" extrusionOk="0">
                    <a:moveTo>
                      <a:pt x="0" y="0"/>
                    </a:moveTo>
                    <a:cubicBezTo>
                      <a:pt x="13" y="11"/>
                      <a:pt x="25" y="27"/>
                      <a:pt x="32" y="27"/>
                    </a:cubicBezTo>
                    <a:cubicBezTo>
                      <a:pt x="34" y="27"/>
                      <a:pt x="36" y="23"/>
                      <a:pt x="35" y="14"/>
                    </a:cubicBezTo>
                    <a:cubicBezTo>
                      <a:pt x="26" y="5"/>
                      <a:pt x="12"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45" name="Google Shape;3745;p37"/>
              <p:cNvSpPr/>
              <p:nvPr/>
            </p:nvSpPr>
            <p:spPr>
              <a:xfrm>
                <a:off x="515150" y="1749200"/>
                <a:ext cx="600" cy="150"/>
              </a:xfrm>
              <a:custGeom>
                <a:avLst/>
                <a:gdLst/>
                <a:ahLst/>
                <a:cxnLst/>
                <a:rect l="l" t="t" r="r" b="b"/>
                <a:pathLst>
                  <a:path w="24" h="6" extrusionOk="0">
                    <a:moveTo>
                      <a:pt x="14" y="1"/>
                    </a:moveTo>
                    <a:cubicBezTo>
                      <a:pt x="9" y="1"/>
                      <a:pt x="4" y="2"/>
                      <a:pt x="0" y="5"/>
                    </a:cubicBezTo>
                    <a:cubicBezTo>
                      <a:pt x="3" y="5"/>
                      <a:pt x="5" y="6"/>
                      <a:pt x="8" y="6"/>
                    </a:cubicBezTo>
                    <a:cubicBezTo>
                      <a:pt x="14" y="6"/>
                      <a:pt x="18" y="4"/>
                      <a:pt x="23" y="2"/>
                    </a:cubicBezTo>
                    <a:cubicBezTo>
                      <a:pt x="20"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46" name="Google Shape;3746;p37"/>
              <p:cNvSpPr/>
              <p:nvPr/>
            </p:nvSpPr>
            <p:spPr>
              <a:xfrm>
                <a:off x="548300" y="1762025"/>
                <a:ext cx="775" cy="625"/>
              </a:xfrm>
              <a:custGeom>
                <a:avLst/>
                <a:gdLst/>
                <a:ahLst/>
                <a:cxnLst/>
                <a:rect l="l" t="t" r="r" b="b"/>
                <a:pathLst>
                  <a:path w="31" h="25" extrusionOk="0">
                    <a:moveTo>
                      <a:pt x="12" y="1"/>
                    </a:moveTo>
                    <a:cubicBezTo>
                      <a:pt x="7" y="1"/>
                      <a:pt x="4" y="6"/>
                      <a:pt x="0" y="18"/>
                    </a:cubicBezTo>
                    <a:cubicBezTo>
                      <a:pt x="3" y="20"/>
                      <a:pt x="5" y="23"/>
                      <a:pt x="7" y="25"/>
                    </a:cubicBezTo>
                    <a:cubicBezTo>
                      <a:pt x="16" y="18"/>
                      <a:pt x="19" y="13"/>
                      <a:pt x="30" y="13"/>
                    </a:cubicBezTo>
                    <a:cubicBezTo>
                      <a:pt x="23" y="6"/>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47" name="Google Shape;3747;p37"/>
              <p:cNvSpPr/>
              <p:nvPr/>
            </p:nvSpPr>
            <p:spPr>
              <a:xfrm>
                <a:off x="505700" y="1711575"/>
                <a:ext cx="125" cy="150"/>
              </a:xfrm>
              <a:custGeom>
                <a:avLst/>
                <a:gdLst/>
                <a:ahLst/>
                <a:cxnLst/>
                <a:rect l="l" t="t" r="r" b="b"/>
                <a:pathLst>
                  <a:path w="5" h="6" extrusionOk="0">
                    <a:moveTo>
                      <a:pt x="5" y="1"/>
                    </a:moveTo>
                    <a:cubicBezTo>
                      <a:pt x="0" y="3"/>
                      <a:pt x="0" y="3"/>
                      <a:pt x="0" y="5"/>
                    </a:cubicBezTo>
                    <a:cubicBezTo>
                      <a:pt x="3" y="3"/>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48" name="Google Shape;3748;p37"/>
              <p:cNvSpPr/>
              <p:nvPr/>
            </p:nvSpPr>
            <p:spPr>
              <a:xfrm>
                <a:off x="512350" y="1700850"/>
                <a:ext cx="275" cy="375"/>
              </a:xfrm>
              <a:custGeom>
                <a:avLst/>
                <a:gdLst/>
                <a:ahLst/>
                <a:cxnLst/>
                <a:rect l="l" t="t" r="r" b="b"/>
                <a:pathLst>
                  <a:path w="11" h="15" extrusionOk="0">
                    <a:moveTo>
                      <a:pt x="1" y="1"/>
                    </a:moveTo>
                    <a:cubicBezTo>
                      <a:pt x="6" y="5"/>
                      <a:pt x="8" y="10"/>
                      <a:pt x="10" y="15"/>
                    </a:cubicBezTo>
                    <a:cubicBezTo>
                      <a:pt x="10" y="12"/>
                      <a:pt x="10" y="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49" name="Google Shape;3749;p37"/>
              <p:cNvSpPr/>
              <p:nvPr/>
            </p:nvSpPr>
            <p:spPr>
              <a:xfrm>
                <a:off x="556875" y="1760975"/>
                <a:ext cx="150" cy="75"/>
              </a:xfrm>
              <a:custGeom>
                <a:avLst/>
                <a:gdLst/>
                <a:ahLst/>
                <a:cxnLst/>
                <a:rect l="l" t="t" r="r" b="b"/>
                <a:pathLst>
                  <a:path w="6" h="3" extrusionOk="0">
                    <a:moveTo>
                      <a:pt x="5" y="0"/>
                    </a:moveTo>
                    <a:cubicBezTo>
                      <a:pt x="4" y="0"/>
                      <a:pt x="1" y="1"/>
                      <a:pt x="0" y="2"/>
                    </a:cubicBezTo>
                    <a:cubicBezTo>
                      <a:pt x="5" y="1"/>
                      <a:pt x="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50" name="Google Shape;3750;p37"/>
              <p:cNvSpPr/>
              <p:nvPr/>
            </p:nvSpPr>
            <p:spPr>
              <a:xfrm>
                <a:off x="547300" y="1768075"/>
                <a:ext cx="100" cy="150"/>
              </a:xfrm>
              <a:custGeom>
                <a:avLst/>
                <a:gdLst/>
                <a:ahLst/>
                <a:cxnLst/>
                <a:rect l="l" t="t" r="r" b="b"/>
                <a:pathLst>
                  <a:path w="4" h="6" extrusionOk="0">
                    <a:moveTo>
                      <a:pt x="1" y="1"/>
                    </a:moveTo>
                    <a:lnTo>
                      <a:pt x="1" y="1"/>
                    </a:lnTo>
                    <a:cubicBezTo>
                      <a:pt x="3" y="6"/>
                      <a:pt x="3"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51" name="Google Shape;3751;p37"/>
              <p:cNvSpPr/>
              <p:nvPr/>
            </p:nvSpPr>
            <p:spPr>
              <a:xfrm>
                <a:off x="557225" y="1760900"/>
                <a:ext cx="250" cy="200"/>
              </a:xfrm>
              <a:custGeom>
                <a:avLst/>
                <a:gdLst/>
                <a:ahLst/>
                <a:cxnLst/>
                <a:rect l="l" t="t" r="r" b="b"/>
                <a:pathLst>
                  <a:path w="10" h="8" extrusionOk="0">
                    <a:moveTo>
                      <a:pt x="7" y="1"/>
                    </a:moveTo>
                    <a:cubicBezTo>
                      <a:pt x="5" y="1"/>
                      <a:pt x="3" y="2"/>
                      <a:pt x="0" y="5"/>
                    </a:cubicBezTo>
                    <a:lnTo>
                      <a:pt x="9" y="7"/>
                    </a:lnTo>
                    <a:cubicBezTo>
                      <a:pt x="9" y="3"/>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52" name="Google Shape;3752;p37"/>
              <p:cNvSpPr/>
              <p:nvPr/>
            </p:nvSpPr>
            <p:spPr>
              <a:xfrm>
                <a:off x="556525" y="1761025"/>
                <a:ext cx="425" cy="200"/>
              </a:xfrm>
              <a:custGeom>
                <a:avLst/>
                <a:gdLst/>
                <a:ahLst/>
                <a:cxnLst/>
                <a:rect l="l" t="t" r="r" b="b"/>
                <a:pathLst>
                  <a:path w="17" h="8" extrusionOk="0">
                    <a:moveTo>
                      <a:pt x="14" y="0"/>
                    </a:moveTo>
                    <a:lnTo>
                      <a:pt x="0" y="2"/>
                    </a:lnTo>
                    <a:cubicBezTo>
                      <a:pt x="7" y="2"/>
                      <a:pt x="12" y="5"/>
                      <a:pt x="17" y="7"/>
                    </a:cubicBezTo>
                    <a:cubicBezTo>
                      <a:pt x="14" y="5"/>
                      <a:pt x="14" y="2"/>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53" name="Google Shape;3753;p37"/>
              <p:cNvSpPr/>
              <p:nvPr/>
            </p:nvSpPr>
            <p:spPr>
              <a:xfrm>
                <a:off x="507050" y="1726825"/>
                <a:ext cx="300" cy="200"/>
              </a:xfrm>
              <a:custGeom>
                <a:avLst/>
                <a:gdLst/>
                <a:ahLst/>
                <a:cxnLst/>
                <a:rect l="l" t="t" r="r" b="b"/>
                <a:pathLst>
                  <a:path w="12" h="8" extrusionOk="0">
                    <a:moveTo>
                      <a:pt x="1" y="0"/>
                    </a:moveTo>
                    <a:cubicBezTo>
                      <a:pt x="0" y="0"/>
                      <a:pt x="3" y="3"/>
                      <a:pt x="7" y="7"/>
                    </a:cubicBezTo>
                    <a:lnTo>
                      <a:pt x="11" y="7"/>
                    </a:lnTo>
                    <a:cubicBezTo>
                      <a:pt x="5" y="2"/>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54" name="Google Shape;3754;p37"/>
              <p:cNvSpPr/>
              <p:nvPr/>
            </p:nvSpPr>
            <p:spPr>
              <a:xfrm>
                <a:off x="529450" y="1770575"/>
                <a:ext cx="100" cy="75"/>
              </a:xfrm>
              <a:custGeom>
                <a:avLst/>
                <a:gdLst/>
                <a:ahLst/>
                <a:cxnLst/>
                <a:rect l="l" t="t" r="r" b="b"/>
                <a:pathLst>
                  <a:path w="4" h="3" extrusionOk="0">
                    <a:moveTo>
                      <a:pt x="1" y="1"/>
                    </a:moveTo>
                    <a:lnTo>
                      <a:pt x="1" y="3"/>
                    </a:lnTo>
                    <a:lnTo>
                      <a:pt x="3" y="3"/>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55" name="Google Shape;3755;p37"/>
              <p:cNvSpPr/>
              <p:nvPr/>
            </p:nvSpPr>
            <p:spPr>
              <a:xfrm>
                <a:off x="528425" y="1768150"/>
                <a:ext cx="1575" cy="2925"/>
              </a:xfrm>
              <a:custGeom>
                <a:avLst/>
                <a:gdLst/>
                <a:ahLst/>
                <a:cxnLst/>
                <a:rect l="l" t="t" r="r" b="b"/>
                <a:pathLst>
                  <a:path w="63" h="117" extrusionOk="0">
                    <a:moveTo>
                      <a:pt x="63" y="0"/>
                    </a:moveTo>
                    <a:lnTo>
                      <a:pt x="0" y="116"/>
                    </a:lnTo>
                    <a:cubicBezTo>
                      <a:pt x="17" y="95"/>
                      <a:pt x="26" y="88"/>
                      <a:pt x="32" y="88"/>
                    </a:cubicBezTo>
                    <a:cubicBezTo>
                      <a:pt x="36" y="88"/>
                      <a:pt x="39" y="92"/>
                      <a:pt x="42" y="98"/>
                    </a:cubicBezTo>
                    <a:lnTo>
                      <a:pt x="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56" name="Google Shape;3756;p37"/>
              <p:cNvSpPr/>
              <p:nvPr/>
            </p:nvSpPr>
            <p:spPr>
              <a:xfrm>
                <a:off x="509100" y="1699525"/>
                <a:ext cx="1550" cy="1125"/>
              </a:xfrm>
              <a:custGeom>
                <a:avLst/>
                <a:gdLst/>
                <a:ahLst/>
                <a:cxnLst/>
                <a:rect l="l" t="t" r="r" b="b"/>
                <a:pathLst>
                  <a:path w="62" h="45" extrusionOk="0">
                    <a:moveTo>
                      <a:pt x="61" y="0"/>
                    </a:moveTo>
                    <a:lnTo>
                      <a:pt x="61" y="0"/>
                    </a:lnTo>
                    <a:cubicBezTo>
                      <a:pt x="45" y="3"/>
                      <a:pt x="31" y="5"/>
                      <a:pt x="17" y="12"/>
                    </a:cubicBezTo>
                    <a:cubicBezTo>
                      <a:pt x="13" y="17"/>
                      <a:pt x="8" y="21"/>
                      <a:pt x="6" y="26"/>
                    </a:cubicBezTo>
                    <a:cubicBezTo>
                      <a:pt x="0" y="40"/>
                      <a:pt x="1" y="45"/>
                      <a:pt x="5" y="45"/>
                    </a:cubicBezTo>
                    <a:cubicBezTo>
                      <a:pt x="14" y="45"/>
                      <a:pt x="43" y="15"/>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57" name="Google Shape;3757;p37"/>
              <p:cNvSpPr/>
              <p:nvPr/>
            </p:nvSpPr>
            <p:spPr>
              <a:xfrm>
                <a:off x="554725" y="1762000"/>
                <a:ext cx="500" cy="550"/>
              </a:xfrm>
              <a:custGeom>
                <a:avLst/>
                <a:gdLst/>
                <a:ahLst/>
                <a:cxnLst/>
                <a:rect l="l" t="t" r="r" b="b"/>
                <a:pathLst>
                  <a:path w="20" h="22" extrusionOk="0">
                    <a:moveTo>
                      <a:pt x="17" y="0"/>
                    </a:moveTo>
                    <a:cubicBezTo>
                      <a:pt x="17" y="8"/>
                      <a:pt x="13" y="11"/>
                      <a:pt x="7" y="11"/>
                    </a:cubicBezTo>
                    <a:cubicBezTo>
                      <a:pt x="5" y="11"/>
                      <a:pt x="3" y="10"/>
                      <a:pt x="1" y="10"/>
                    </a:cubicBezTo>
                    <a:lnTo>
                      <a:pt x="1" y="10"/>
                    </a:lnTo>
                    <a:cubicBezTo>
                      <a:pt x="2" y="16"/>
                      <a:pt x="5" y="21"/>
                      <a:pt x="9" y="21"/>
                    </a:cubicBezTo>
                    <a:cubicBezTo>
                      <a:pt x="11" y="21"/>
                      <a:pt x="14" y="20"/>
                      <a:pt x="17" y="17"/>
                    </a:cubicBezTo>
                    <a:cubicBezTo>
                      <a:pt x="19" y="10"/>
                      <a:pt x="19"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58" name="Google Shape;3758;p37"/>
              <p:cNvSpPr/>
              <p:nvPr/>
            </p:nvSpPr>
            <p:spPr>
              <a:xfrm>
                <a:off x="503600" y="1700625"/>
                <a:ext cx="4500" cy="5825"/>
              </a:xfrm>
              <a:custGeom>
                <a:avLst/>
                <a:gdLst/>
                <a:ahLst/>
                <a:cxnLst/>
                <a:rect l="l" t="t" r="r" b="b"/>
                <a:pathLst>
                  <a:path w="180" h="233" extrusionOk="0">
                    <a:moveTo>
                      <a:pt x="179" y="0"/>
                    </a:moveTo>
                    <a:lnTo>
                      <a:pt x="179" y="0"/>
                    </a:lnTo>
                    <a:cubicBezTo>
                      <a:pt x="149" y="21"/>
                      <a:pt x="117" y="38"/>
                      <a:pt x="84" y="49"/>
                    </a:cubicBezTo>
                    <a:cubicBezTo>
                      <a:pt x="161" y="49"/>
                      <a:pt x="1" y="135"/>
                      <a:pt x="110" y="137"/>
                    </a:cubicBezTo>
                    <a:cubicBezTo>
                      <a:pt x="105" y="142"/>
                      <a:pt x="100" y="143"/>
                      <a:pt x="94" y="143"/>
                    </a:cubicBezTo>
                    <a:cubicBezTo>
                      <a:pt x="91" y="143"/>
                      <a:pt x="88" y="143"/>
                      <a:pt x="85" y="143"/>
                    </a:cubicBezTo>
                    <a:cubicBezTo>
                      <a:pt x="79" y="143"/>
                      <a:pt x="74" y="143"/>
                      <a:pt x="68" y="147"/>
                    </a:cubicBezTo>
                    <a:cubicBezTo>
                      <a:pt x="103" y="147"/>
                      <a:pt x="112" y="153"/>
                      <a:pt x="105" y="177"/>
                    </a:cubicBezTo>
                    <a:lnTo>
                      <a:pt x="96" y="177"/>
                    </a:lnTo>
                    <a:cubicBezTo>
                      <a:pt x="103" y="193"/>
                      <a:pt x="107" y="214"/>
                      <a:pt x="103" y="232"/>
                    </a:cubicBezTo>
                    <a:cubicBezTo>
                      <a:pt x="107" y="230"/>
                      <a:pt x="112" y="228"/>
                      <a:pt x="119" y="225"/>
                    </a:cubicBezTo>
                    <a:cubicBezTo>
                      <a:pt x="133" y="207"/>
                      <a:pt x="147" y="188"/>
                      <a:pt x="158" y="165"/>
                    </a:cubicBezTo>
                    <a:lnTo>
                      <a:pt x="158" y="165"/>
                    </a:lnTo>
                    <a:lnTo>
                      <a:pt x="126" y="179"/>
                    </a:lnTo>
                    <a:cubicBezTo>
                      <a:pt x="138" y="128"/>
                      <a:pt x="161" y="42"/>
                      <a:pt x="149" y="28"/>
                    </a:cubicBezTo>
                    <a:lnTo>
                      <a:pt x="172" y="26"/>
                    </a:lnTo>
                    <a:cubicBezTo>
                      <a:pt x="175" y="17"/>
                      <a:pt x="177" y="7"/>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59" name="Google Shape;3759;p37"/>
              <p:cNvSpPr/>
              <p:nvPr/>
            </p:nvSpPr>
            <p:spPr>
              <a:xfrm>
                <a:off x="503200" y="1728900"/>
                <a:ext cx="950" cy="850"/>
              </a:xfrm>
              <a:custGeom>
                <a:avLst/>
                <a:gdLst/>
                <a:ahLst/>
                <a:cxnLst/>
                <a:rect l="l" t="t" r="r" b="b"/>
                <a:pathLst>
                  <a:path w="38" h="34" extrusionOk="0">
                    <a:moveTo>
                      <a:pt x="33" y="1"/>
                    </a:moveTo>
                    <a:cubicBezTo>
                      <a:pt x="17" y="10"/>
                      <a:pt x="1" y="19"/>
                      <a:pt x="10" y="33"/>
                    </a:cubicBezTo>
                    <a:cubicBezTo>
                      <a:pt x="15" y="12"/>
                      <a:pt x="24" y="10"/>
                      <a:pt x="35" y="10"/>
                    </a:cubicBezTo>
                    <a:cubicBezTo>
                      <a:pt x="38" y="5"/>
                      <a:pt x="35" y="3"/>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60" name="Google Shape;3760;p37"/>
              <p:cNvSpPr/>
              <p:nvPr/>
            </p:nvSpPr>
            <p:spPr>
              <a:xfrm>
                <a:off x="501475" y="1699300"/>
                <a:ext cx="59600" cy="74725"/>
              </a:xfrm>
              <a:custGeom>
                <a:avLst/>
                <a:gdLst/>
                <a:ahLst/>
                <a:cxnLst/>
                <a:rect l="l" t="t" r="r" b="b"/>
                <a:pathLst>
                  <a:path w="2384" h="2989" extrusionOk="0">
                    <a:moveTo>
                      <a:pt x="341" y="121"/>
                    </a:moveTo>
                    <a:cubicBezTo>
                      <a:pt x="341" y="125"/>
                      <a:pt x="341" y="132"/>
                      <a:pt x="341" y="137"/>
                    </a:cubicBezTo>
                    <a:cubicBezTo>
                      <a:pt x="336" y="135"/>
                      <a:pt x="334" y="130"/>
                      <a:pt x="341" y="121"/>
                    </a:cubicBezTo>
                    <a:close/>
                    <a:moveTo>
                      <a:pt x="340" y="138"/>
                    </a:moveTo>
                    <a:cubicBezTo>
                      <a:pt x="340" y="142"/>
                      <a:pt x="347" y="147"/>
                      <a:pt x="339" y="160"/>
                    </a:cubicBezTo>
                    <a:cubicBezTo>
                      <a:pt x="339" y="154"/>
                      <a:pt x="339" y="145"/>
                      <a:pt x="340" y="138"/>
                    </a:cubicBezTo>
                    <a:close/>
                    <a:moveTo>
                      <a:pt x="445" y="88"/>
                    </a:moveTo>
                    <a:lnTo>
                      <a:pt x="436" y="125"/>
                    </a:lnTo>
                    <a:cubicBezTo>
                      <a:pt x="434" y="125"/>
                      <a:pt x="432" y="124"/>
                      <a:pt x="430" y="124"/>
                    </a:cubicBezTo>
                    <a:cubicBezTo>
                      <a:pt x="406" y="124"/>
                      <a:pt x="407" y="178"/>
                      <a:pt x="362" y="206"/>
                    </a:cubicBezTo>
                    <a:cubicBezTo>
                      <a:pt x="371" y="190"/>
                      <a:pt x="373" y="172"/>
                      <a:pt x="371" y="153"/>
                    </a:cubicBezTo>
                    <a:cubicBezTo>
                      <a:pt x="376" y="139"/>
                      <a:pt x="379" y="135"/>
                      <a:pt x="382" y="135"/>
                    </a:cubicBezTo>
                    <a:cubicBezTo>
                      <a:pt x="385" y="135"/>
                      <a:pt x="388" y="139"/>
                      <a:pt x="392" y="139"/>
                    </a:cubicBezTo>
                    <a:cubicBezTo>
                      <a:pt x="396" y="139"/>
                      <a:pt x="401" y="136"/>
                      <a:pt x="408" y="125"/>
                    </a:cubicBezTo>
                    <a:cubicBezTo>
                      <a:pt x="415" y="109"/>
                      <a:pt x="429" y="98"/>
                      <a:pt x="445" y="88"/>
                    </a:cubicBezTo>
                    <a:close/>
                    <a:moveTo>
                      <a:pt x="380" y="325"/>
                    </a:moveTo>
                    <a:lnTo>
                      <a:pt x="366" y="364"/>
                    </a:lnTo>
                    <a:lnTo>
                      <a:pt x="362" y="339"/>
                    </a:lnTo>
                    <a:lnTo>
                      <a:pt x="380" y="325"/>
                    </a:lnTo>
                    <a:close/>
                    <a:moveTo>
                      <a:pt x="180" y="545"/>
                    </a:moveTo>
                    <a:lnTo>
                      <a:pt x="179" y="547"/>
                    </a:lnTo>
                    <a:cubicBezTo>
                      <a:pt x="179" y="547"/>
                      <a:pt x="180" y="546"/>
                      <a:pt x="180" y="545"/>
                    </a:cubicBezTo>
                    <a:close/>
                    <a:moveTo>
                      <a:pt x="582" y="730"/>
                    </a:moveTo>
                    <a:cubicBezTo>
                      <a:pt x="580" y="731"/>
                      <a:pt x="578" y="731"/>
                      <a:pt x="576" y="732"/>
                    </a:cubicBezTo>
                    <a:lnTo>
                      <a:pt x="576" y="732"/>
                    </a:lnTo>
                    <a:cubicBezTo>
                      <a:pt x="578" y="732"/>
                      <a:pt x="580" y="731"/>
                      <a:pt x="582" y="730"/>
                    </a:cubicBezTo>
                    <a:close/>
                    <a:moveTo>
                      <a:pt x="505" y="1074"/>
                    </a:moveTo>
                    <a:cubicBezTo>
                      <a:pt x="508" y="1074"/>
                      <a:pt x="513" y="1077"/>
                      <a:pt x="519" y="1080"/>
                    </a:cubicBezTo>
                    <a:lnTo>
                      <a:pt x="508" y="1083"/>
                    </a:lnTo>
                    <a:cubicBezTo>
                      <a:pt x="503" y="1076"/>
                      <a:pt x="503" y="1074"/>
                      <a:pt x="505" y="1074"/>
                    </a:cubicBezTo>
                    <a:close/>
                    <a:moveTo>
                      <a:pt x="111" y="1150"/>
                    </a:moveTo>
                    <a:lnTo>
                      <a:pt x="112" y="1150"/>
                    </a:lnTo>
                    <a:lnTo>
                      <a:pt x="112" y="1150"/>
                    </a:lnTo>
                    <a:cubicBezTo>
                      <a:pt x="112" y="1150"/>
                      <a:pt x="112" y="1150"/>
                      <a:pt x="111" y="1150"/>
                    </a:cubicBezTo>
                    <a:close/>
                    <a:moveTo>
                      <a:pt x="129" y="1160"/>
                    </a:moveTo>
                    <a:lnTo>
                      <a:pt x="131" y="1161"/>
                    </a:lnTo>
                    <a:lnTo>
                      <a:pt x="131" y="1161"/>
                    </a:lnTo>
                    <a:cubicBezTo>
                      <a:pt x="130" y="1160"/>
                      <a:pt x="130" y="1160"/>
                      <a:pt x="129" y="1160"/>
                    </a:cubicBezTo>
                    <a:close/>
                    <a:moveTo>
                      <a:pt x="112" y="1150"/>
                    </a:moveTo>
                    <a:cubicBezTo>
                      <a:pt x="116" y="1153"/>
                      <a:pt x="118" y="1159"/>
                      <a:pt x="118" y="1164"/>
                    </a:cubicBezTo>
                    <a:cubicBezTo>
                      <a:pt x="123" y="1162"/>
                      <a:pt x="127" y="1160"/>
                      <a:pt x="129" y="1160"/>
                    </a:cubicBezTo>
                    <a:cubicBezTo>
                      <a:pt x="129" y="1160"/>
                      <a:pt x="129" y="1160"/>
                      <a:pt x="129" y="1160"/>
                    </a:cubicBezTo>
                    <a:lnTo>
                      <a:pt x="129" y="1160"/>
                    </a:lnTo>
                    <a:lnTo>
                      <a:pt x="112" y="1150"/>
                    </a:lnTo>
                    <a:close/>
                    <a:moveTo>
                      <a:pt x="60" y="1283"/>
                    </a:moveTo>
                    <a:cubicBezTo>
                      <a:pt x="60" y="1284"/>
                      <a:pt x="60" y="1284"/>
                      <a:pt x="60" y="1284"/>
                    </a:cubicBezTo>
                    <a:cubicBezTo>
                      <a:pt x="60" y="1284"/>
                      <a:pt x="60" y="1284"/>
                      <a:pt x="60" y="1283"/>
                    </a:cubicBezTo>
                    <a:close/>
                    <a:moveTo>
                      <a:pt x="30" y="1584"/>
                    </a:moveTo>
                    <a:cubicBezTo>
                      <a:pt x="30" y="1584"/>
                      <a:pt x="31" y="1584"/>
                      <a:pt x="31" y="1584"/>
                    </a:cubicBezTo>
                    <a:lnTo>
                      <a:pt x="31" y="1584"/>
                    </a:lnTo>
                    <a:lnTo>
                      <a:pt x="30" y="1584"/>
                    </a:lnTo>
                    <a:close/>
                    <a:moveTo>
                      <a:pt x="225" y="2138"/>
                    </a:moveTo>
                    <a:cubicBezTo>
                      <a:pt x="225" y="2139"/>
                      <a:pt x="226" y="2141"/>
                      <a:pt x="228" y="2142"/>
                    </a:cubicBezTo>
                    <a:lnTo>
                      <a:pt x="228" y="2142"/>
                    </a:lnTo>
                    <a:lnTo>
                      <a:pt x="225" y="2138"/>
                    </a:lnTo>
                    <a:close/>
                    <a:moveTo>
                      <a:pt x="274" y="2259"/>
                    </a:moveTo>
                    <a:cubicBezTo>
                      <a:pt x="271" y="2262"/>
                      <a:pt x="271" y="2265"/>
                      <a:pt x="273" y="2267"/>
                    </a:cubicBezTo>
                    <a:lnTo>
                      <a:pt x="273" y="2267"/>
                    </a:lnTo>
                    <a:cubicBezTo>
                      <a:pt x="274" y="2264"/>
                      <a:pt x="274" y="2261"/>
                      <a:pt x="274" y="2259"/>
                    </a:cubicBezTo>
                    <a:close/>
                    <a:moveTo>
                      <a:pt x="2101" y="2504"/>
                    </a:moveTo>
                    <a:cubicBezTo>
                      <a:pt x="2102" y="2504"/>
                      <a:pt x="2106" y="2507"/>
                      <a:pt x="2112" y="2511"/>
                    </a:cubicBezTo>
                    <a:cubicBezTo>
                      <a:pt x="2112" y="2511"/>
                      <a:pt x="2112" y="2513"/>
                      <a:pt x="2112" y="2513"/>
                    </a:cubicBezTo>
                    <a:cubicBezTo>
                      <a:pt x="2104" y="2507"/>
                      <a:pt x="2101" y="2504"/>
                      <a:pt x="2101" y="2504"/>
                    </a:cubicBezTo>
                    <a:close/>
                    <a:moveTo>
                      <a:pt x="2147" y="2508"/>
                    </a:moveTo>
                    <a:cubicBezTo>
                      <a:pt x="2149" y="2513"/>
                      <a:pt x="2149" y="2517"/>
                      <a:pt x="2149" y="2522"/>
                    </a:cubicBezTo>
                    <a:lnTo>
                      <a:pt x="2149" y="2522"/>
                    </a:lnTo>
                    <a:cubicBezTo>
                      <a:pt x="2146" y="2527"/>
                      <a:pt x="2143" y="2528"/>
                      <a:pt x="2140" y="2528"/>
                    </a:cubicBezTo>
                    <a:cubicBezTo>
                      <a:pt x="2136" y="2528"/>
                      <a:pt x="2133" y="2524"/>
                      <a:pt x="2131" y="2518"/>
                    </a:cubicBezTo>
                    <a:cubicBezTo>
                      <a:pt x="2140" y="2518"/>
                      <a:pt x="2147" y="2518"/>
                      <a:pt x="2147" y="2508"/>
                    </a:cubicBezTo>
                    <a:close/>
                    <a:moveTo>
                      <a:pt x="1231" y="2550"/>
                    </a:moveTo>
                    <a:lnTo>
                      <a:pt x="1231" y="2550"/>
                    </a:lnTo>
                    <a:cubicBezTo>
                      <a:pt x="1231" y="2550"/>
                      <a:pt x="1231" y="2550"/>
                      <a:pt x="1231" y="2551"/>
                    </a:cubicBezTo>
                    <a:lnTo>
                      <a:pt x="1231" y="2551"/>
                    </a:lnTo>
                    <a:cubicBezTo>
                      <a:pt x="1231" y="2550"/>
                      <a:pt x="1231" y="2550"/>
                      <a:pt x="1231" y="2550"/>
                    </a:cubicBezTo>
                    <a:close/>
                    <a:moveTo>
                      <a:pt x="2276" y="2597"/>
                    </a:moveTo>
                    <a:lnTo>
                      <a:pt x="2276" y="2597"/>
                    </a:lnTo>
                    <a:cubicBezTo>
                      <a:pt x="2275" y="2597"/>
                      <a:pt x="2275" y="2598"/>
                      <a:pt x="2274" y="2599"/>
                    </a:cubicBezTo>
                    <a:cubicBezTo>
                      <a:pt x="2275" y="2598"/>
                      <a:pt x="2275" y="2597"/>
                      <a:pt x="2276" y="2597"/>
                    </a:cubicBezTo>
                    <a:close/>
                    <a:moveTo>
                      <a:pt x="733" y="2580"/>
                    </a:moveTo>
                    <a:cubicBezTo>
                      <a:pt x="740" y="2580"/>
                      <a:pt x="744" y="2587"/>
                      <a:pt x="747" y="2599"/>
                    </a:cubicBezTo>
                    <a:cubicBezTo>
                      <a:pt x="743" y="2601"/>
                      <a:pt x="740" y="2602"/>
                      <a:pt x="738" y="2602"/>
                    </a:cubicBezTo>
                    <a:cubicBezTo>
                      <a:pt x="732" y="2602"/>
                      <a:pt x="731" y="2593"/>
                      <a:pt x="733" y="2580"/>
                    </a:cubicBezTo>
                    <a:close/>
                    <a:moveTo>
                      <a:pt x="1274" y="2629"/>
                    </a:moveTo>
                    <a:cubicBezTo>
                      <a:pt x="1274" y="2629"/>
                      <a:pt x="1274" y="2629"/>
                      <a:pt x="1275" y="2629"/>
                    </a:cubicBezTo>
                    <a:lnTo>
                      <a:pt x="1275" y="2629"/>
                    </a:lnTo>
                    <a:cubicBezTo>
                      <a:pt x="1273" y="2632"/>
                      <a:pt x="1272" y="2636"/>
                      <a:pt x="1271" y="2640"/>
                    </a:cubicBezTo>
                    <a:lnTo>
                      <a:pt x="1271" y="2640"/>
                    </a:lnTo>
                    <a:cubicBezTo>
                      <a:pt x="1272" y="2634"/>
                      <a:pt x="1271" y="2629"/>
                      <a:pt x="1274" y="2629"/>
                    </a:cubicBezTo>
                    <a:close/>
                    <a:moveTo>
                      <a:pt x="950" y="2724"/>
                    </a:moveTo>
                    <a:cubicBezTo>
                      <a:pt x="950" y="2724"/>
                      <a:pt x="950" y="2724"/>
                      <a:pt x="951" y="2724"/>
                    </a:cubicBezTo>
                    <a:cubicBezTo>
                      <a:pt x="951" y="2724"/>
                      <a:pt x="951" y="2724"/>
                      <a:pt x="951" y="2724"/>
                    </a:cubicBezTo>
                    <a:lnTo>
                      <a:pt x="951" y="2724"/>
                    </a:lnTo>
                    <a:cubicBezTo>
                      <a:pt x="950" y="2724"/>
                      <a:pt x="950" y="2724"/>
                      <a:pt x="950" y="2724"/>
                    </a:cubicBezTo>
                    <a:close/>
                    <a:moveTo>
                      <a:pt x="944" y="2721"/>
                    </a:moveTo>
                    <a:cubicBezTo>
                      <a:pt x="942" y="2721"/>
                      <a:pt x="940" y="2723"/>
                      <a:pt x="937" y="2729"/>
                    </a:cubicBezTo>
                    <a:cubicBezTo>
                      <a:pt x="941" y="2725"/>
                      <a:pt x="946" y="2724"/>
                      <a:pt x="950" y="2724"/>
                    </a:cubicBezTo>
                    <a:cubicBezTo>
                      <a:pt x="950" y="2724"/>
                      <a:pt x="950" y="2724"/>
                      <a:pt x="950" y="2724"/>
                    </a:cubicBezTo>
                    <a:lnTo>
                      <a:pt x="950" y="2724"/>
                    </a:lnTo>
                    <a:cubicBezTo>
                      <a:pt x="948" y="2723"/>
                      <a:pt x="946" y="2721"/>
                      <a:pt x="944" y="2721"/>
                    </a:cubicBezTo>
                    <a:close/>
                    <a:moveTo>
                      <a:pt x="1210" y="2867"/>
                    </a:moveTo>
                    <a:lnTo>
                      <a:pt x="1210" y="2867"/>
                    </a:lnTo>
                    <a:cubicBezTo>
                      <a:pt x="1210" y="2867"/>
                      <a:pt x="1210" y="2868"/>
                      <a:pt x="1210" y="2868"/>
                    </a:cubicBezTo>
                    <a:cubicBezTo>
                      <a:pt x="1210" y="2868"/>
                      <a:pt x="1210" y="2867"/>
                      <a:pt x="1210" y="2867"/>
                    </a:cubicBezTo>
                    <a:close/>
                    <a:moveTo>
                      <a:pt x="369" y="0"/>
                    </a:moveTo>
                    <a:cubicBezTo>
                      <a:pt x="365" y="0"/>
                      <a:pt x="360" y="1"/>
                      <a:pt x="355" y="2"/>
                    </a:cubicBezTo>
                    <a:lnTo>
                      <a:pt x="369" y="12"/>
                    </a:lnTo>
                    <a:lnTo>
                      <a:pt x="366" y="12"/>
                    </a:lnTo>
                    <a:cubicBezTo>
                      <a:pt x="339" y="44"/>
                      <a:pt x="311" y="74"/>
                      <a:pt x="276" y="100"/>
                    </a:cubicBezTo>
                    <a:lnTo>
                      <a:pt x="269" y="169"/>
                    </a:lnTo>
                    <a:cubicBezTo>
                      <a:pt x="278" y="142"/>
                      <a:pt x="306" y="132"/>
                      <a:pt x="315" y="104"/>
                    </a:cubicBezTo>
                    <a:lnTo>
                      <a:pt x="315" y="104"/>
                    </a:lnTo>
                    <a:cubicBezTo>
                      <a:pt x="322" y="132"/>
                      <a:pt x="296" y="166"/>
                      <a:pt x="323" y="166"/>
                    </a:cubicBezTo>
                    <a:cubicBezTo>
                      <a:pt x="326" y="166"/>
                      <a:pt x="329" y="166"/>
                      <a:pt x="334" y="165"/>
                    </a:cubicBezTo>
                    <a:cubicBezTo>
                      <a:pt x="334" y="162"/>
                      <a:pt x="336" y="162"/>
                      <a:pt x="339" y="160"/>
                    </a:cubicBezTo>
                    <a:lnTo>
                      <a:pt x="339" y="160"/>
                    </a:lnTo>
                    <a:cubicBezTo>
                      <a:pt x="332" y="218"/>
                      <a:pt x="327" y="276"/>
                      <a:pt x="327" y="327"/>
                    </a:cubicBezTo>
                    <a:cubicBezTo>
                      <a:pt x="323" y="319"/>
                      <a:pt x="317" y="317"/>
                      <a:pt x="309" y="317"/>
                    </a:cubicBezTo>
                    <a:cubicBezTo>
                      <a:pt x="295" y="317"/>
                      <a:pt x="276" y="328"/>
                      <a:pt x="262" y="328"/>
                    </a:cubicBezTo>
                    <a:cubicBezTo>
                      <a:pt x="261" y="328"/>
                      <a:pt x="259" y="327"/>
                      <a:pt x="257" y="327"/>
                    </a:cubicBezTo>
                    <a:cubicBezTo>
                      <a:pt x="271" y="320"/>
                      <a:pt x="283" y="308"/>
                      <a:pt x="292" y="297"/>
                    </a:cubicBezTo>
                    <a:cubicBezTo>
                      <a:pt x="292" y="281"/>
                      <a:pt x="301" y="262"/>
                      <a:pt x="288" y="262"/>
                    </a:cubicBezTo>
                    <a:cubicBezTo>
                      <a:pt x="255" y="297"/>
                      <a:pt x="240" y="308"/>
                      <a:pt x="232" y="308"/>
                    </a:cubicBezTo>
                    <a:cubicBezTo>
                      <a:pt x="219" y="308"/>
                      <a:pt x="225" y="278"/>
                      <a:pt x="207" y="278"/>
                    </a:cubicBezTo>
                    <a:cubicBezTo>
                      <a:pt x="206" y="278"/>
                      <a:pt x="205" y="278"/>
                      <a:pt x="204" y="278"/>
                    </a:cubicBezTo>
                    <a:cubicBezTo>
                      <a:pt x="199" y="283"/>
                      <a:pt x="195" y="285"/>
                      <a:pt x="188" y="285"/>
                    </a:cubicBezTo>
                    <a:cubicBezTo>
                      <a:pt x="186" y="308"/>
                      <a:pt x="176" y="334"/>
                      <a:pt x="169" y="371"/>
                    </a:cubicBezTo>
                    <a:lnTo>
                      <a:pt x="209" y="359"/>
                    </a:lnTo>
                    <a:lnTo>
                      <a:pt x="209" y="359"/>
                    </a:lnTo>
                    <a:cubicBezTo>
                      <a:pt x="206" y="373"/>
                      <a:pt x="195" y="378"/>
                      <a:pt x="186" y="385"/>
                    </a:cubicBezTo>
                    <a:cubicBezTo>
                      <a:pt x="187" y="385"/>
                      <a:pt x="189" y="385"/>
                      <a:pt x="191" y="385"/>
                    </a:cubicBezTo>
                    <a:cubicBezTo>
                      <a:pt x="244" y="385"/>
                      <a:pt x="183" y="350"/>
                      <a:pt x="250" y="348"/>
                    </a:cubicBezTo>
                    <a:lnTo>
                      <a:pt x="250" y="348"/>
                    </a:lnTo>
                    <a:cubicBezTo>
                      <a:pt x="174" y="383"/>
                      <a:pt x="267" y="438"/>
                      <a:pt x="179" y="464"/>
                    </a:cubicBezTo>
                    <a:cubicBezTo>
                      <a:pt x="179" y="469"/>
                      <a:pt x="183" y="471"/>
                      <a:pt x="187" y="471"/>
                    </a:cubicBezTo>
                    <a:cubicBezTo>
                      <a:pt x="196" y="471"/>
                      <a:pt x="209" y="465"/>
                      <a:pt x="217" y="465"/>
                    </a:cubicBezTo>
                    <a:cubicBezTo>
                      <a:pt x="222" y="465"/>
                      <a:pt x="224" y="466"/>
                      <a:pt x="225" y="471"/>
                    </a:cubicBezTo>
                    <a:lnTo>
                      <a:pt x="202" y="480"/>
                    </a:lnTo>
                    <a:lnTo>
                      <a:pt x="234" y="480"/>
                    </a:lnTo>
                    <a:cubicBezTo>
                      <a:pt x="232" y="494"/>
                      <a:pt x="202" y="503"/>
                      <a:pt x="181" y="508"/>
                    </a:cubicBezTo>
                    <a:cubicBezTo>
                      <a:pt x="183" y="503"/>
                      <a:pt x="174" y="499"/>
                      <a:pt x="172" y="496"/>
                    </a:cubicBezTo>
                    <a:lnTo>
                      <a:pt x="172" y="496"/>
                    </a:lnTo>
                    <a:cubicBezTo>
                      <a:pt x="146" y="516"/>
                      <a:pt x="182" y="537"/>
                      <a:pt x="180" y="545"/>
                    </a:cubicBezTo>
                    <a:lnTo>
                      <a:pt x="180" y="545"/>
                    </a:lnTo>
                    <a:lnTo>
                      <a:pt x="192" y="526"/>
                    </a:lnTo>
                    <a:cubicBezTo>
                      <a:pt x="204" y="559"/>
                      <a:pt x="211" y="591"/>
                      <a:pt x="213" y="624"/>
                    </a:cubicBezTo>
                    <a:cubicBezTo>
                      <a:pt x="220" y="626"/>
                      <a:pt x="227" y="631"/>
                      <a:pt x="218" y="645"/>
                    </a:cubicBezTo>
                    <a:cubicBezTo>
                      <a:pt x="223" y="661"/>
                      <a:pt x="232" y="677"/>
                      <a:pt x="246" y="689"/>
                    </a:cubicBezTo>
                    <a:lnTo>
                      <a:pt x="264" y="684"/>
                    </a:lnTo>
                    <a:lnTo>
                      <a:pt x="264" y="684"/>
                    </a:lnTo>
                    <a:cubicBezTo>
                      <a:pt x="299" y="723"/>
                      <a:pt x="243" y="716"/>
                      <a:pt x="257" y="758"/>
                    </a:cubicBezTo>
                    <a:lnTo>
                      <a:pt x="253" y="758"/>
                    </a:lnTo>
                    <a:cubicBezTo>
                      <a:pt x="274" y="765"/>
                      <a:pt x="283" y="779"/>
                      <a:pt x="278" y="791"/>
                    </a:cubicBezTo>
                    <a:cubicBezTo>
                      <a:pt x="275" y="789"/>
                      <a:pt x="271" y="788"/>
                      <a:pt x="267" y="788"/>
                    </a:cubicBezTo>
                    <a:cubicBezTo>
                      <a:pt x="254" y="788"/>
                      <a:pt x="240" y="798"/>
                      <a:pt x="226" y="798"/>
                    </a:cubicBezTo>
                    <a:cubicBezTo>
                      <a:pt x="221" y="798"/>
                      <a:pt x="216" y="797"/>
                      <a:pt x="211" y="793"/>
                    </a:cubicBezTo>
                    <a:lnTo>
                      <a:pt x="211" y="793"/>
                    </a:lnTo>
                    <a:cubicBezTo>
                      <a:pt x="246" y="837"/>
                      <a:pt x="239" y="814"/>
                      <a:pt x="306" y="849"/>
                    </a:cubicBezTo>
                    <a:lnTo>
                      <a:pt x="274" y="853"/>
                    </a:lnTo>
                    <a:cubicBezTo>
                      <a:pt x="301" y="865"/>
                      <a:pt x="318" y="867"/>
                      <a:pt x="322" y="890"/>
                    </a:cubicBezTo>
                    <a:cubicBezTo>
                      <a:pt x="315" y="884"/>
                      <a:pt x="308" y="883"/>
                      <a:pt x="300" y="883"/>
                    </a:cubicBezTo>
                    <a:cubicBezTo>
                      <a:pt x="290" y="883"/>
                      <a:pt x="280" y="886"/>
                      <a:pt x="269" y="886"/>
                    </a:cubicBezTo>
                    <a:cubicBezTo>
                      <a:pt x="259" y="886"/>
                      <a:pt x="250" y="884"/>
                      <a:pt x="239" y="876"/>
                    </a:cubicBezTo>
                    <a:lnTo>
                      <a:pt x="239" y="876"/>
                    </a:lnTo>
                    <a:cubicBezTo>
                      <a:pt x="167" y="911"/>
                      <a:pt x="297" y="951"/>
                      <a:pt x="197" y="958"/>
                    </a:cubicBezTo>
                    <a:cubicBezTo>
                      <a:pt x="214" y="965"/>
                      <a:pt x="226" y="968"/>
                      <a:pt x="235" y="968"/>
                    </a:cubicBezTo>
                    <a:cubicBezTo>
                      <a:pt x="264" y="968"/>
                      <a:pt x="257" y="939"/>
                      <a:pt x="263" y="939"/>
                    </a:cubicBezTo>
                    <a:cubicBezTo>
                      <a:pt x="264" y="939"/>
                      <a:pt x="265" y="940"/>
                      <a:pt x="267" y="941"/>
                    </a:cubicBezTo>
                    <a:cubicBezTo>
                      <a:pt x="269" y="941"/>
                      <a:pt x="272" y="940"/>
                      <a:pt x="275" y="940"/>
                    </a:cubicBezTo>
                    <a:cubicBezTo>
                      <a:pt x="300" y="940"/>
                      <a:pt x="326" y="968"/>
                      <a:pt x="318" y="981"/>
                    </a:cubicBezTo>
                    <a:cubicBezTo>
                      <a:pt x="313" y="995"/>
                      <a:pt x="202" y="988"/>
                      <a:pt x="197" y="1022"/>
                    </a:cubicBezTo>
                    <a:cubicBezTo>
                      <a:pt x="197" y="1020"/>
                      <a:pt x="190" y="1018"/>
                      <a:pt x="192" y="1013"/>
                    </a:cubicBezTo>
                    <a:lnTo>
                      <a:pt x="192" y="1013"/>
                    </a:lnTo>
                    <a:cubicBezTo>
                      <a:pt x="167" y="1022"/>
                      <a:pt x="216" y="1046"/>
                      <a:pt x="176" y="1055"/>
                    </a:cubicBezTo>
                    <a:cubicBezTo>
                      <a:pt x="225" y="1076"/>
                      <a:pt x="169" y="1076"/>
                      <a:pt x="234" y="1092"/>
                    </a:cubicBezTo>
                    <a:lnTo>
                      <a:pt x="227" y="1057"/>
                    </a:lnTo>
                    <a:lnTo>
                      <a:pt x="227" y="1057"/>
                    </a:lnTo>
                    <a:cubicBezTo>
                      <a:pt x="239" y="1078"/>
                      <a:pt x="311" y="1115"/>
                      <a:pt x="264" y="1136"/>
                    </a:cubicBezTo>
                    <a:cubicBezTo>
                      <a:pt x="253" y="1129"/>
                      <a:pt x="239" y="1120"/>
                      <a:pt x="230" y="1108"/>
                    </a:cubicBezTo>
                    <a:lnTo>
                      <a:pt x="230" y="1108"/>
                    </a:lnTo>
                    <a:cubicBezTo>
                      <a:pt x="209" y="1113"/>
                      <a:pt x="239" y="1127"/>
                      <a:pt x="216" y="1134"/>
                    </a:cubicBezTo>
                    <a:cubicBezTo>
                      <a:pt x="153" y="1113"/>
                      <a:pt x="211" y="1090"/>
                      <a:pt x="167" y="1057"/>
                    </a:cubicBezTo>
                    <a:lnTo>
                      <a:pt x="167" y="1057"/>
                    </a:lnTo>
                    <a:cubicBezTo>
                      <a:pt x="145" y="1061"/>
                      <a:pt x="181" y="1088"/>
                      <a:pt x="167" y="1088"/>
                    </a:cubicBezTo>
                    <a:cubicBezTo>
                      <a:pt x="162" y="1088"/>
                      <a:pt x="154" y="1086"/>
                      <a:pt x="139" y="1080"/>
                    </a:cubicBezTo>
                    <a:lnTo>
                      <a:pt x="139" y="1080"/>
                    </a:lnTo>
                    <a:cubicBezTo>
                      <a:pt x="181" y="1097"/>
                      <a:pt x="176" y="1106"/>
                      <a:pt x="167" y="1115"/>
                    </a:cubicBezTo>
                    <a:cubicBezTo>
                      <a:pt x="160" y="1122"/>
                      <a:pt x="148" y="1136"/>
                      <a:pt x="179" y="1159"/>
                    </a:cubicBezTo>
                    <a:lnTo>
                      <a:pt x="139" y="1148"/>
                    </a:lnTo>
                    <a:lnTo>
                      <a:pt x="139" y="1148"/>
                    </a:lnTo>
                    <a:cubicBezTo>
                      <a:pt x="144" y="1155"/>
                      <a:pt x="160" y="1169"/>
                      <a:pt x="158" y="1175"/>
                    </a:cubicBezTo>
                    <a:lnTo>
                      <a:pt x="131" y="1161"/>
                    </a:lnTo>
                    <a:lnTo>
                      <a:pt x="131" y="1161"/>
                    </a:lnTo>
                    <a:cubicBezTo>
                      <a:pt x="132" y="1163"/>
                      <a:pt x="126" y="1172"/>
                      <a:pt x="107" y="1194"/>
                    </a:cubicBezTo>
                    <a:cubicBezTo>
                      <a:pt x="118" y="1196"/>
                      <a:pt x="133" y="1202"/>
                      <a:pt x="147" y="1202"/>
                    </a:cubicBezTo>
                    <a:cubicBezTo>
                      <a:pt x="153" y="1202"/>
                      <a:pt x="159" y="1201"/>
                      <a:pt x="165" y="1199"/>
                    </a:cubicBezTo>
                    <a:lnTo>
                      <a:pt x="165" y="1199"/>
                    </a:lnTo>
                    <a:cubicBezTo>
                      <a:pt x="206" y="1265"/>
                      <a:pt x="55" y="1213"/>
                      <a:pt x="60" y="1283"/>
                    </a:cubicBezTo>
                    <a:lnTo>
                      <a:pt x="60" y="1283"/>
                    </a:lnTo>
                    <a:cubicBezTo>
                      <a:pt x="61" y="1276"/>
                      <a:pt x="77" y="1265"/>
                      <a:pt x="91" y="1265"/>
                    </a:cubicBezTo>
                    <a:cubicBezTo>
                      <a:pt x="97" y="1265"/>
                      <a:pt x="102" y="1266"/>
                      <a:pt x="107" y="1271"/>
                    </a:cubicBezTo>
                    <a:cubicBezTo>
                      <a:pt x="93" y="1287"/>
                      <a:pt x="77" y="1296"/>
                      <a:pt x="56" y="1303"/>
                    </a:cubicBezTo>
                    <a:cubicBezTo>
                      <a:pt x="56" y="1319"/>
                      <a:pt x="62" y="1324"/>
                      <a:pt x="69" y="1324"/>
                    </a:cubicBezTo>
                    <a:cubicBezTo>
                      <a:pt x="79" y="1324"/>
                      <a:pt x="93" y="1316"/>
                      <a:pt x="106" y="1316"/>
                    </a:cubicBezTo>
                    <a:cubicBezTo>
                      <a:pt x="111" y="1316"/>
                      <a:pt x="116" y="1317"/>
                      <a:pt x="121" y="1322"/>
                    </a:cubicBezTo>
                    <a:cubicBezTo>
                      <a:pt x="70" y="1333"/>
                      <a:pt x="137" y="1347"/>
                      <a:pt x="151" y="1366"/>
                    </a:cubicBezTo>
                    <a:lnTo>
                      <a:pt x="111" y="1363"/>
                    </a:lnTo>
                    <a:lnTo>
                      <a:pt x="111" y="1363"/>
                    </a:lnTo>
                    <a:cubicBezTo>
                      <a:pt x="79" y="1412"/>
                      <a:pt x="192" y="1382"/>
                      <a:pt x="158" y="1424"/>
                    </a:cubicBezTo>
                    <a:lnTo>
                      <a:pt x="104" y="1403"/>
                    </a:lnTo>
                    <a:lnTo>
                      <a:pt x="104" y="1403"/>
                    </a:lnTo>
                    <a:lnTo>
                      <a:pt x="116" y="1426"/>
                    </a:lnTo>
                    <a:lnTo>
                      <a:pt x="70" y="1419"/>
                    </a:lnTo>
                    <a:lnTo>
                      <a:pt x="70" y="1419"/>
                    </a:lnTo>
                    <a:cubicBezTo>
                      <a:pt x="102" y="1449"/>
                      <a:pt x="95" y="1454"/>
                      <a:pt x="81" y="1479"/>
                    </a:cubicBezTo>
                    <a:cubicBezTo>
                      <a:pt x="86" y="1478"/>
                      <a:pt x="91" y="1478"/>
                      <a:pt x="96" y="1478"/>
                    </a:cubicBezTo>
                    <a:cubicBezTo>
                      <a:pt x="123" y="1478"/>
                      <a:pt x="153" y="1488"/>
                      <a:pt x="155" y="1507"/>
                    </a:cubicBezTo>
                    <a:cubicBezTo>
                      <a:pt x="148" y="1511"/>
                      <a:pt x="142" y="1512"/>
                      <a:pt x="136" y="1512"/>
                    </a:cubicBezTo>
                    <a:cubicBezTo>
                      <a:pt x="132" y="1512"/>
                      <a:pt x="128" y="1511"/>
                      <a:pt x="126" y="1511"/>
                    </a:cubicBezTo>
                    <a:cubicBezTo>
                      <a:pt x="120" y="1511"/>
                      <a:pt x="118" y="1514"/>
                      <a:pt x="121" y="1528"/>
                    </a:cubicBezTo>
                    <a:cubicBezTo>
                      <a:pt x="95" y="1521"/>
                      <a:pt x="63" y="1514"/>
                      <a:pt x="102" y="1500"/>
                    </a:cubicBezTo>
                    <a:cubicBezTo>
                      <a:pt x="88" y="1498"/>
                      <a:pt x="77" y="1493"/>
                      <a:pt x="63" y="1491"/>
                    </a:cubicBezTo>
                    <a:cubicBezTo>
                      <a:pt x="35" y="1507"/>
                      <a:pt x="56" y="1532"/>
                      <a:pt x="58" y="1544"/>
                    </a:cubicBezTo>
                    <a:cubicBezTo>
                      <a:pt x="58" y="1539"/>
                      <a:pt x="63" y="1535"/>
                      <a:pt x="67" y="1532"/>
                    </a:cubicBezTo>
                    <a:lnTo>
                      <a:pt x="125" y="1577"/>
                    </a:lnTo>
                    <a:cubicBezTo>
                      <a:pt x="119" y="1579"/>
                      <a:pt x="113" y="1580"/>
                      <a:pt x="107" y="1580"/>
                    </a:cubicBezTo>
                    <a:cubicBezTo>
                      <a:pt x="99" y="1580"/>
                      <a:pt x="92" y="1578"/>
                      <a:pt x="86" y="1574"/>
                    </a:cubicBezTo>
                    <a:lnTo>
                      <a:pt x="86" y="1574"/>
                    </a:lnTo>
                    <a:cubicBezTo>
                      <a:pt x="90" y="1584"/>
                      <a:pt x="109" y="1588"/>
                      <a:pt x="114" y="1602"/>
                    </a:cubicBezTo>
                    <a:cubicBezTo>
                      <a:pt x="82" y="1600"/>
                      <a:pt x="47" y="1602"/>
                      <a:pt x="31" y="1584"/>
                    </a:cubicBezTo>
                    <a:lnTo>
                      <a:pt x="31" y="1584"/>
                    </a:lnTo>
                    <a:lnTo>
                      <a:pt x="70" y="1628"/>
                    </a:lnTo>
                    <a:cubicBezTo>
                      <a:pt x="55" y="1630"/>
                      <a:pt x="34" y="1649"/>
                      <a:pt x="22" y="1649"/>
                    </a:cubicBezTo>
                    <a:cubicBezTo>
                      <a:pt x="21" y="1649"/>
                      <a:pt x="20" y="1649"/>
                      <a:pt x="19" y="1648"/>
                    </a:cubicBezTo>
                    <a:lnTo>
                      <a:pt x="19" y="1648"/>
                    </a:lnTo>
                    <a:cubicBezTo>
                      <a:pt x="0" y="1676"/>
                      <a:pt x="88" y="1704"/>
                      <a:pt x="67" y="1739"/>
                    </a:cubicBezTo>
                    <a:cubicBezTo>
                      <a:pt x="74" y="1741"/>
                      <a:pt x="81" y="1743"/>
                      <a:pt x="86" y="1750"/>
                    </a:cubicBezTo>
                    <a:cubicBezTo>
                      <a:pt x="84" y="1781"/>
                      <a:pt x="49" y="1815"/>
                      <a:pt x="100" y="1843"/>
                    </a:cubicBezTo>
                    <a:lnTo>
                      <a:pt x="46" y="1873"/>
                    </a:lnTo>
                    <a:cubicBezTo>
                      <a:pt x="50" y="1878"/>
                      <a:pt x="54" y="1879"/>
                      <a:pt x="58" y="1879"/>
                    </a:cubicBezTo>
                    <a:cubicBezTo>
                      <a:pt x="74" y="1879"/>
                      <a:pt x="98" y="1859"/>
                      <a:pt x="120" y="1859"/>
                    </a:cubicBezTo>
                    <a:cubicBezTo>
                      <a:pt x="129" y="1859"/>
                      <a:pt x="138" y="1863"/>
                      <a:pt x="146" y="1873"/>
                    </a:cubicBezTo>
                    <a:cubicBezTo>
                      <a:pt x="174" y="1903"/>
                      <a:pt x="100" y="1896"/>
                      <a:pt x="86" y="1913"/>
                    </a:cubicBezTo>
                    <a:cubicBezTo>
                      <a:pt x="121" y="1924"/>
                      <a:pt x="188" y="1936"/>
                      <a:pt x="148" y="1978"/>
                    </a:cubicBezTo>
                    <a:cubicBezTo>
                      <a:pt x="135" y="1971"/>
                      <a:pt x="141" y="1961"/>
                      <a:pt x="135" y="1952"/>
                    </a:cubicBezTo>
                    <a:lnTo>
                      <a:pt x="109" y="1985"/>
                    </a:lnTo>
                    <a:cubicBezTo>
                      <a:pt x="70" y="1976"/>
                      <a:pt x="61" y="1961"/>
                      <a:pt x="50" y="1961"/>
                    </a:cubicBezTo>
                    <a:cubicBezTo>
                      <a:pt x="43" y="1961"/>
                      <a:pt x="36" y="1965"/>
                      <a:pt x="23" y="1978"/>
                    </a:cubicBezTo>
                    <a:cubicBezTo>
                      <a:pt x="34" y="1975"/>
                      <a:pt x="43" y="1974"/>
                      <a:pt x="51" y="1974"/>
                    </a:cubicBezTo>
                    <a:cubicBezTo>
                      <a:pt x="113" y="1974"/>
                      <a:pt x="86" y="2044"/>
                      <a:pt x="141" y="2044"/>
                    </a:cubicBezTo>
                    <a:cubicBezTo>
                      <a:pt x="150" y="2044"/>
                      <a:pt x="161" y="2042"/>
                      <a:pt x="174" y="2038"/>
                    </a:cubicBezTo>
                    <a:lnTo>
                      <a:pt x="174" y="2038"/>
                    </a:lnTo>
                    <a:lnTo>
                      <a:pt x="158" y="2061"/>
                    </a:lnTo>
                    <a:cubicBezTo>
                      <a:pt x="158" y="2056"/>
                      <a:pt x="151" y="2056"/>
                      <a:pt x="151" y="2052"/>
                    </a:cubicBezTo>
                    <a:lnTo>
                      <a:pt x="151" y="2052"/>
                    </a:lnTo>
                    <a:cubicBezTo>
                      <a:pt x="135" y="2070"/>
                      <a:pt x="143" y="2074"/>
                      <a:pt x="159" y="2074"/>
                    </a:cubicBezTo>
                    <a:cubicBezTo>
                      <a:pt x="172" y="2074"/>
                      <a:pt x="189" y="2072"/>
                      <a:pt x="204" y="2072"/>
                    </a:cubicBezTo>
                    <a:cubicBezTo>
                      <a:pt x="222" y="2072"/>
                      <a:pt x="237" y="2075"/>
                      <a:pt x="237" y="2089"/>
                    </a:cubicBezTo>
                    <a:cubicBezTo>
                      <a:pt x="234" y="2104"/>
                      <a:pt x="225" y="2115"/>
                      <a:pt x="210" y="2115"/>
                    </a:cubicBezTo>
                    <a:cubicBezTo>
                      <a:pt x="209" y="2115"/>
                      <a:pt x="208" y="2115"/>
                      <a:pt x="206" y="2114"/>
                    </a:cubicBezTo>
                    <a:lnTo>
                      <a:pt x="206" y="2114"/>
                    </a:lnTo>
                    <a:lnTo>
                      <a:pt x="243" y="2133"/>
                    </a:lnTo>
                    <a:cubicBezTo>
                      <a:pt x="245" y="2139"/>
                      <a:pt x="238" y="2143"/>
                      <a:pt x="233" y="2143"/>
                    </a:cubicBezTo>
                    <a:cubicBezTo>
                      <a:pt x="231" y="2143"/>
                      <a:pt x="229" y="2142"/>
                      <a:pt x="228" y="2142"/>
                    </a:cubicBezTo>
                    <a:lnTo>
                      <a:pt x="228" y="2142"/>
                    </a:lnTo>
                    <a:lnTo>
                      <a:pt x="255" y="2177"/>
                    </a:lnTo>
                    <a:lnTo>
                      <a:pt x="250" y="2177"/>
                    </a:lnTo>
                    <a:cubicBezTo>
                      <a:pt x="274" y="2177"/>
                      <a:pt x="294" y="2177"/>
                      <a:pt x="315" y="2179"/>
                    </a:cubicBezTo>
                    <a:cubicBezTo>
                      <a:pt x="312" y="2185"/>
                      <a:pt x="309" y="2187"/>
                      <a:pt x="307" y="2187"/>
                    </a:cubicBezTo>
                    <a:cubicBezTo>
                      <a:pt x="303" y="2187"/>
                      <a:pt x="300" y="2184"/>
                      <a:pt x="296" y="2184"/>
                    </a:cubicBezTo>
                    <a:cubicBezTo>
                      <a:pt x="294" y="2184"/>
                      <a:pt x="292" y="2185"/>
                      <a:pt x="290" y="2186"/>
                    </a:cubicBezTo>
                    <a:lnTo>
                      <a:pt x="327" y="2198"/>
                    </a:lnTo>
                    <a:cubicBezTo>
                      <a:pt x="318" y="2208"/>
                      <a:pt x="305" y="2213"/>
                      <a:pt x="294" y="2213"/>
                    </a:cubicBezTo>
                    <a:cubicBezTo>
                      <a:pt x="280" y="2213"/>
                      <a:pt x="268" y="2206"/>
                      <a:pt x="267" y="2196"/>
                    </a:cubicBezTo>
                    <a:lnTo>
                      <a:pt x="267" y="2196"/>
                    </a:lnTo>
                    <a:cubicBezTo>
                      <a:pt x="185" y="2258"/>
                      <a:pt x="279" y="2213"/>
                      <a:pt x="274" y="2259"/>
                    </a:cubicBezTo>
                    <a:lnTo>
                      <a:pt x="274" y="2259"/>
                    </a:lnTo>
                    <a:cubicBezTo>
                      <a:pt x="275" y="2258"/>
                      <a:pt x="277" y="2257"/>
                      <a:pt x="278" y="2256"/>
                    </a:cubicBezTo>
                    <a:cubicBezTo>
                      <a:pt x="291" y="2252"/>
                      <a:pt x="298" y="2250"/>
                      <a:pt x="303" y="2250"/>
                    </a:cubicBezTo>
                    <a:cubicBezTo>
                      <a:pt x="313" y="2250"/>
                      <a:pt x="305" y="2259"/>
                      <a:pt x="300" y="2271"/>
                    </a:cubicBezTo>
                    <a:lnTo>
                      <a:pt x="300" y="2271"/>
                    </a:lnTo>
                    <a:cubicBezTo>
                      <a:pt x="299" y="2271"/>
                      <a:pt x="297" y="2271"/>
                      <a:pt x="296" y="2271"/>
                    </a:cubicBezTo>
                    <a:cubicBezTo>
                      <a:pt x="294" y="2271"/>
                      <a:pt x="292" y="2271"/>
                      <a:pt x="290" y="2272"/>
                    </a:cubicBezTo>
                    <a:lnTo>
                      <a:pt x="290" y="2272"/>
                    </a:lnTo>
                    <a:cubicBezTo>
                      <a:pt x="283" y="2271"/>
                      <a:pt x="276" y="2269"/>
                      <a:pt x="273" y="2267"/>
                    </a:cubicBezTo>
                    <a:lnTo>
                      <a:pt x="273" y="2267"/>
                    </a:lnTo>
                    <a:cubicBezTo>
                      <a:pt x="272" y="2270"/>
                      <a:pt x="271" y="2273"/>
                      <a:pt x="269" y="2277"/>
                    </a:cubicBezTo>
                    <a:lnTo>
                      <a:pt x="243" y="2263"/>
                    </a:lnTo>
                    <a:cubicBezTo>
                      <a:pt x="195" y="2307"/>
                      <a:pt x="225" y="2314"/>
                      <a:pt x="206" y="2358"/>
                    </a:cubicBezTo>
                    <a:cubicBezTo>
                      <a:pt x="219" y="2343"/>
                      <a:pt x="254" y="2279"/>
                      <a:pt x="290" y="2272"/>
                    </a:cubicBezTo>
                    <a:lnTo>
                      <a:pt x="290" y="2272"/>
                    </a:lnTo>
                    <a:cubicBezTo>
                      <a:pt x="293" y="2272"/>
                      <a:pt x="297" y="2272"/>
                      <a:pt x="299" y="2272"/>
                    </a:cubicBezTo>
                    <a:lnTo>
                      <a:pt x="299" y="2274"/>
                    </a:lnTo>
                    <a:cubicBezTo>
                      <a:pt x="299" y="2273"/>
                      <a:pt x="300" y="2272"/>
                      <a:pt x="300" y="2271"/>
                    </a:cubicBezTo>
                    <a:lnTo>
                      <a:pt x="300" y="2271"/>
                    </a:lnTo>
                    <a:cubicBezTo>
                      <a:pt x="301" y="2271"/>
                      <a:pt x="303" y="2272"/>
                      <a:pt x="304" y="2272"/>
                    </a:cubicBezTo>
                    <a:cubicBezTo>
                      <a:pt x="301" y="2281"/>
                      <a:pt x="304" y="2293"/>
                      <a:pt x="332" y="2295"/>
                    </a:cubicBezTo>
                    <a:cubicBezTo>
                      <a:pt x="297" y="2314"/>
                      <a:pt x="313" y="2323"/>
                      <a:pt x="325" y="2337"/>
                    </a:cubicBezTo>
                    <a:lnTo>
                      <a:pt x="278" y="2365"/>
                    </a:lnTo>
                    <a:cubicBezTo>
                      <a:pt x="284" y="2367"/>
                      <a:pt x="289" y="2368"/>
                      <a:pt x="295" y="2368"/>
                    </a:cubicBezTo>
                    <a:cubicBezTo>
                      <a:pt x="314" y="2368"/>
                      <a:pt x="333" y="2357"/>
                      <a:pt x="355" y="2355"/>
                    </a:cubicBezTo>
                    <a:lnTo>
                      <a:pt x="355" y="2355"/>
                    </a:lnTo>
                    <a:cubicBezTo>
                      <a:pt x="362" y="2376"/>
                      <a:pt x="332" y="2402"/>
                      <a:pt x="306" y="2427"/>
                    </a:cubicBezTo>
                    <a:cubicBezTo>
                      <a:pt x="309" y="2433"/>
                      <a:pt x="311" y="2435"/>
                      <a:pt x="315" y="2435"/>
                    </a:cubicBezTo>
                    <a:cubicBezTo>
                      <a:pt x="328" y="2435"/>
                      <a:pt x="345" y="2392"/>
                      <a:pt x="367" y="2392"/>
                    </a:cubicBezTo>
                    <a:cubicBezTo>
                      <a:pt x="371" y="2392"/>
                      <a:pt x="376" y="2393"/>
                      <a:pt x="380" y="2397"/>
                    </a:cubicBezTo>
                    <a:cubicBezTo>
                      <a:pt x="383" y="2434"/>
                      <a:pt x="415" y="2439"/>
                      <a:pt x="464" y="2446"/>
                    </a:cubicBezTo>
                    <a:cubicBezTo>
                      <a:pt x="464" y="2474"/>
                      <a:pt x="434" y="2462"/>
                      <a:pt x="429" y="2478"/>
                    </a:cubicBezTo>
                    <a:lnTo>
                      <a:pt x="475" y="2467"/>
                    </a:lnTo>
                    <a:lnTo>
                      <a:pt x="475" y="2467"/>
                    </a:lnTo>
                    <a:cubicBezTo>
                      <a:pt x="478" y="2469"/>
                      <a:pt x="466" y="2476"/>
                      <a:pt x="461" y="2481"/>
                    </a:cubicBezTo>
                    <a:cubicBezTo>
                      <a:pt x="482" y="2481"/>
                      <a:pt x="498" y="2456"/>
                      <a:pt x="521" y="2456"/>
                    </a:cubicBezTo>
                    <a:cubicBezTo>
                      <a:pt x="524" y="2456"/>
                      <a:pt x="527" y="2456"/>
                      <a:pt x="531" y="2457"/>
                    </a:cubicBezTo>
                    <a:cubicBezTo>
                      <a:pt x="537" y="2453"/>
                      <a:pt x="540" y="2451"/>
                      <a:pt x="543" y="2451"/>
                    </a:cubicBezTo>
                    <a:cubicBezTo>
                      <a:pt x="559" y="2451"/>
                      <a:pt x="521" y="2528"/>
                      <a:pt x="559" y="2528"/>
                    </a:cubicBezTo>
                    <a:cubicBezTo>
                      <a:pt x="563" y="2528"/>
                      <a:pt x="568" y="2527"/>
                      <a:pt x="575" y="2525"/>
                    </a:cubicBezTo>
                    <a:lnTo>
                      <a:pt x="575" y="2525"/>
                    </a:lnTo>
                    <a:cubicBezTo>
                      <a:pt x="570" y="2541"/>
                      <a:pt x="549" y="2546"/>
                      <a:pt x="538" y="2562"/>
                    </a:cubicBezTo>
                    <a:cubicBezTo>
                      <a:pt x="543" y="2562"/>
                      <a:pt x="548" y="2562"/>
                      <a:pt x="553" y="2562"/>
                    </a:cubicBezTo>
                    <a:cubicBezTo>
                      <a:pt x="587" y="2562"/>
                      <a:pt x="621" y="2555"/>
                      <a:pt x="654" y="2543"/>
                    </a:cubicBezTo>
                    <a:lnTo>
                      <a:pt x="654" y="2587"/>
                    </a:lnTo>
                    <a:cubicBezTo>
                      <a:pt x="661" y="2543"/>
                      <a:pt x="714" y="2525"/>
                      <a:pt x="753" y="2508"/>
                    </a:cubicBezTo>
                    <a:cubicBezTo>
                      <a:pt x="760" y="2490"/>
                      <a:pt x="767" y="2474"/>
                      <a:pt x="770" y="2464"/>
                    </a:cubicBezTo>
                    <a:lnTo>
                      <a:pt x="814" y="2462"/>
                    </a:lnTo>
                    <a:lnTo>
                      <a:pt x="814" y="2462"/>
                    </a:lnTo>
                    <a:cubicBezTo>
                      <a:pt x="804" y="2476"/>
                      <a:pt x="793" y="2488"/>
                      <a:pt x="779" y="2497"/>
                    </a:cubicBezTo>
                    <a:lnTo>
                      <a:pt x="793" y="2490"/>
                    </a:lnTo>
                    <a:lnTo>
                      <a:pt x="793" y="2490"/>
                    </a:lnTo>
                    <a:cubicBezTo>
                      <a:pt x="791" y="2513"/>
                      <a:pt x="767" y="2534"/>
                      <a:pt x="742" y="2550"/>
                    </a:cubicBezTo>
                    <a:cubicBezTo>
                      <a:pt x="744" y="2541"/>
                      <a:pt x="749" y="2529"/>
                      <a:pt x="751" y="2518"/>
                    </a:cubicBezTo>
                    <a:lnTo>
                      <a:pt x="751" y="2518"/>
                    </a:lnTo>
                    <a:cubicBezTo>
                      <a:pt x="723" y="2536"/>
                      <a:pt x="698" y="2559"/>
                      <a:pt x="677" y="2585"/>
                    </a:cubicBezTo>
                    <a:cubicBezTo>
                      <a:pt x="684" y="2583"/>
                      <a:pt x="689" y="2580"/>
                      <a:pt x="696" y="2580"/>
                    </a:cubicBezTo>
                    <a:cubicBezTo>
                      <a:pt x="691" y="2585"/>
                      <a:pt x="684" y="2590"/>
                      <a:pt x="682" y="2597"/>
                    </a:cubicBezTo>
                    <a:cubicBezTo>
                      <a:pt x="681" y="2598"/>
                      <a:pt x="680" y="2598"/>
                      <a:pt x="681" y="2598"/>
                    </a:cubicBezTo>
                    <a:cubicBezTo>
                      <a:pt x="682" y="2598"/>
                      <a:pt x="692" y="2593"/>
                      <a:pt x="702" y="2587"/>
                    </a:cubicBezTo>
                    <a:lnTo>
                      <a:pt x="702" y="2587"/>
                    </a:lnTo>
                    <a:lnTo>
                      <a:pt x="672" y="2638"/>
                    </a:lnTo>
                    <a:lnTo>
                      <a:pt x="672" y="2638"/>
                    </a:lnTo>
                    <a:lnTo>
                      <a:pt x="689" y="2622"/>
                    </a:lnTo>
                    <a:lnTo>
                      <a:pt x="709" y="2680"/>
                    </a:lnTo>
                    <a:cubicBezTo>
                      <a:pt x="772" y="2651"/>
                      <a:pt x="843" y="2599"/>
                      <a:pt x="897" y="2599"/>
                    </a:cubicBezTo>
                    <a:cubicBezTo>
                      <a:pt x="900" y="2599"/>
                      <a:pt x="902" y="2599"/>
                      <a:pt x="904" y="2599"/>
                    </a:cubicBezTo>
                    <a:cubicBezTo>
                      <a:pt x="872" y="2629"/>
                      <a:pt x="865" y="2657"/>
                      <a:pt x="839" y="2699"/>
                    </a:cubicBezTo>
                    <a:cubicBezTo>
                      <a:pt x="844" y="2680"/>
                      <a:pt x="839" y="2675"/>
                      <a:pt x="829" y="2675"/>
                    </a:cubicBezTo>
                    <a:cubicBezTo>
                      <a:pt x="819" y="2675"/>
                      <a:pt x="803" y="2681"/>
                      <a:pt x="789" y="2681"/>
                    </a:cubicBezTo>
                    <a:cubicBezTo>
                      <a:pt x="781" y="2681"/>
                      <a:pt x="774" y="2679"/>
                      <a:pt x="770" y="2673"/>
                    </a:cubicBezTo>
                    <a:lnTo>
                      <a:pt x="770" y="2673"/>
                    </a:lnTo>
                    <a:cubicBezTo>
                      <a:pt x="779" y="2687"/>
                      <a:pt x="765" y="2703"/>
                      <a:pt x="756" y="2710"/>
                    </a:cubicBezTo>
                    <a:lnTo>
                      <a:pt x="793" y="2703"/>
                    </a:lnTo>
                    <a:lnTo>
                      <a:pt x="828" y="2694"/>
                    </a:lnTo>
                    <a:lnTo>
                      <a:pt x="828" y="2694"/>
                    </a:lnTo>
                    <a:cubicBezTo>
                      <a:pt x="804" y="2729"/>
                      <a:pt x="818" y="2724"/>
                      <a:pt x="825" y="2747"/>
                    </a:cubicBezTo>
                    <a:cubicBezTo>
                      <a:pt x="839" y="2713"/>
                      <a:pt x="855" y="2705"/>
                      <a:pt x="871" y="2705"/>
                    </a:cubicBezTo>
                    <a:cubicBezTo>
                      <a:pt x="884" y="2705"/>
                      <a:pt x="897" y="2711"/>
                      <a:pt x="910" y="2711"/>
                    </a:cubicBezTo>
                    <a:cubicBezTo>
                      <a:pt x="914" y="2711"/>
                      <a:pt x="918" y="2710"/>
                      <a:pt x="923" y="2708"/>
                    </a:cubicBezTo>
                    <a:lnTo>
                      <a:pt x="923" y="2708"/>
                    </a:lnTo>
                    <a:cubicBezTo>
                      <a:pt x="914" y="2725"/>
                      <a:pt x="903" y="2742"/>
                      <a:pt x="888" y="2742"/>
                    </a:cubicBezTo>
                    <a:cubicBezTo>
                      <a:pt x="883" y="2742"/>
                      <a:pt x="878" y="2740"/>
                      <a:pt x="872" y="2736"/>
                    </a:cubicBezTo>
                    <a:lnTo>
                      <a:pt x="872" y="2736"/>
                    </a:lnTo>
                    <a:cubicBezTo>
                      <a:pt x="872" y="2750"/>
                      <a:pt x="876" y="2755"/>
                      <a:pt x="881" y="2755"/>
                    </a:cubicBezTo>
                    <a:cubicBezTo>
                      <a:pt x="897" y="2755"/>
                      <a:pt x="928" y="2709"/>
                      <a:pt x="943" y="2709"/>
                    </a:cubicBezTo>
                    <a:cubicBezTo>
                      <a:pt x="947" y="2709"/>
                      <a:pt x="950" y="2713"/>
                      <a:pt x="951" y="2724"/>
                    </a:cubicBezTo>
                    <a:lnTo>
                      <a:pt x="951" y="2724"/>
                    </a:lnTo>
                    <a:cubicBezTo>
                      <a:pt x="967" y="2724"/>
                      <a:pt x="979" y="2745"/>
                      <a:pt x="967" y="2761"/>
                    </a:cubicBezTo>
                    <a:lnTo>
                      <a:pt x="960" y="2759"/>
                    </a:lnTo>
                    <a:lnTo>
                      <a:pt x="960" y="2759"/>
                    </a:lnTo>
                    <a:cubicBezTo>
                      <a:pt x="977" y="2772"/>
                      <a:pt x="1008" y="2783"/>
                      <a:pt x="1038" y="2783"/>
                    </a:cubicBezTo>
                    <a:cubicBezTo>
                      <a:pt x="1067" y="2783"/>
                      <a:pt x="1094" y="2772"/>
                      <a:pt x="1108" y="2740"/>
                    </a:cubicBezTo>
                    <a:lnTo>
                      <a:pt x="1108" y="2740"/>
                    </a:lnTo>
                    <a:cubicBezTo>
                      <a:pt x="1106" y="2750"/>
                      <a:pt x="1076" y="2817"/>
                      <a:pt x="1069" y="2828"/>
                    </a:cubicBezTo>
                    <a:cubicBezTo>
                      <a:pt x="1069" y="2828"/>
                      <a:pt x="1106" y="2780"/>
                      <a:pt x="1143" y="2731"/>
                    </a:cubicBezTo>
                    <a:cubicBezTo>
                      <a:pt x="1178" y="2682"/>
                      <a:pt x="1210" y="2634"/>
                      <a:pt x="1210" y="2634"/>
                    </a:cubicBezTo>
                    <a:lnTo>
                      <a:pt x="1210" y="2634"/>
                    </a:lnTo>
                    <a:cubicBezTo>
                      <a:pt x="1187" y="2687"/>
                      <a:pt x="1171" y="2826"/>
                      <a:pt x="1124" y="2847"/>
                    </a:cubicBezTo>
                    <a:cubicBezTo>
                      <a:pt x="1131" y="2855"/>
                      <a:pt x="1137" y="2864"/>
                      <a:pt x="1149" y="2864"/>
                    </a:cubicBezTo>
                    <a:cubicBezTo>
                      <a:pt x="1155" y="2864"/>
                      <a:pt x="1162" y="2862"/>
                      <a:pt x="1171" y="2856"/>
                    </a:cubicBezTo>
                    <a:cubicBezTo>
                      <a:pt x="1164" y="2847"/>
                      <a:pt x="1178" y="2773"/>
                      <a:pt x="1187" y="2770"/>
                    </a:cubicBezTo>
                    <a:cubicBezTo>
                      <a:pt x="1194" y="2837"/>
                      <a:pt x="1194" y="2808"/>
                      <a:pt x="1210" y="2867"/>
                    </a:cubicBezTo>
                    <a:lnTo>
                      <a:pt x="1210" y="2867"/>
                    </a:lnTo>
                    <a:cubicBezTo>
                      <a:pt x="1207" y="2852"/>
                      <a:pt x="1238" y="2775"/>
                      <a:pt x="1253" y="2775"/>
                    </a:cubicBezTo>
                    <a:cubicBezTo>
                      <a:pt x="1253" y="2775"/>
                      <a:pt x="1254" y="2775"/>
                      <a:pt x="1254" y="2775"/>
                    </a:cubicBezTo>
                    <a:cubicBezTo>
                      <a:pt x="1245" y="2808"/>
                      <a:pt x="1236" y="2840"/>
                      <a:pt x="1224" y="2870"/>
                    </a:cubicBezTo>
                    <a:cubicBezTo>
                      <a:pt x="1224" y="2870"/>
                      <a:pt x="1240" y="2852"/>
                      <a:pt x="1257" y="2831"/>
                    </a:cubicBezTo>
                    <a:lnTo>
                      <a:pt x="1283" y="2793"/>
                    </a:lnTo>
                    <a:lnTo>
                      <a:pt x="1283" y="2793"/>
                    </a:lnTo>
                    <a:cubicBezTo>
                      <a:pt x="1272" y="2811"/>
                      <a:pt x="1268" y="2867"/>
                      <a:pt x="1270" y="2891"/>
                    </a:cubicBezTo>
                    <a:cubicBezTo>
                      <a:pt x="1270" y="2886"/>
                      <a:pt x="1273" y="2884"/>
                      <a:pt x="1277" y="2884"/>
                    </a:cubicBezTo>
                    <a:cubicBezTo>
                      <a:pt x="1286" y="2884"/>
                      <a:pt x="1302" y="2892"/>
                      <a:pt x="1311" y="2892"/>
                    </a:cubicBezTo>
                    <a:cubicBezTo>
                      <a:pt x="1314" y="2892"/>
                      <a:pt x="1315" y="2892"/>
                      <a:pt x="1317" y="2891"/>
                    </a:cubicBezTo>
                    <a:lnTo>
                      <a:pt x="1305" y="2868"/>
                    </a:lnTo>
                    <a:lnTo>
                      <a:pt x="1305" y="2868"/>
                    </a:lnTo>
                    <a:cubicBezTo>
                      <a:pt x="1308" y="2869"/>
                      <a:pt x="1311" y="2870"/>
                      <a:pt x="1314" y="2870"/>
                    </a:cubicBezTo>
                    <a:cubicBezTo>
                      <a:pt x="1349" y="2870"/>
                      <a:pt x="1371" y="2761"/>
                      <a:pt x="1406" y="2761"/>
                    </a:cubicBezTo>
                    <a:cubicBezTo>
                      <a:pt x="1407" y="2761"/>
                      <a:pt x="1408" y="2761"/>
                      <a:pt x="1410" y="2761"/>
                    </a:cubicBezTo>
                    <a:cubicBezTo>
                      <a:pt x="1403" y="2780"/>
                      <a:pt x="1382" y="2872"/>
                      <a:pt x="1403" y="2886"/>
                    </a:cubicBezTo>
                    <a:cubicBezTo>
                      <a:pt x="1421" y="2842"/>
                      <a:pt x="1474" y="2673"/>
                      <a:pt x="1512" y="2641"/>
                    </a:cubicBezTo>
                    <a:lnTo>
                      <a:pt x="1514" y="2666"/>
                    </a:lnTo>
                    <a:lnTo>
                      <a:pt x="1544" y="2638"/>
                    </a:lnTo>
                    <a:lnTo>
                      <a:pt x="1544" y="2638"/>
                    </a:lnTo>
                    <a:cubicBezTo>
                      <a:pt x="1514" y="2729"/>
                      <a:pt x="1474" y="2817"/>
                      <a:pt x="1423" y="2898"/>
                    </a:cubicBezTo>
                    <a:cubicBezTo>
                      <a:pt x="1440" y="2921"/>
                      <a:pt x="1426" y="2930"/>
                      <a:pt x="1454" y="2930"/>
                    </a:cubicBezTo>
                    <a:cubicBezTo>
                      <a:pt x="1458" y="2947"/>
                      <a:pt x="1444" y="2965"/>
                      <a:pt x="1426" y="2967"/>
                    </a:cubicBezTo>
                    <a:lnTo>
                      <a:pt x="1488" y="2988"/>
                    </a:lnTo>
                    <a:cubicBezTo>
                      <a:pt x="1491" y="2935"/>
                      <a:pt x="1539" y="2937"/>
                      <a:pt x="1539" y="2893"/>
                    </a:cubicBezTo>
                    <a:lnTo>
                      <a:pt x="1539" y="2893"/>
                    </a:lnTo>
                    <a:lnTo>
                      <a:pt x="1505" y="2919"/>
                    </a:lnTo>
                    <a:lnTo>
                      <a:pt x="1470" y="2944"/>
                    </a:lnTo>
                    <a:cubicBezTo>
                      <a:pt x="1472" y="2893"/>
                      <a:pt x="1516" y="2805"/>
                      <a:pt x="1553" y="2805"/>
                    </a:cubicBezTo>
                    <a:cubicBezTo>
                      <a:pt x="1554" y="2805"/>
                      <a:pt x="1556" y="2805"/>
                      <a:pt x="1558" y="2805"/>
                    </a:cubicBezTo>
                    <a:cubicBezTo>
                      <a:pt x="1567" y="2828"/>
                      <a:pt x="1546" y="2900"/>
                      <a:pt x="1546" y="2919"/>
                    </a:cubicBezTo>
                    <a:cubicBezTo>
                      <a:pt x="1551" y="2905"/>
                      <a:pt x="1572" y="2893"/>
                      <a:pt x="1584" y="2893"/>
                    </a:cubicBezTo>
                    <a:cubicBezTo>
                      <a:pt x="1588" y="2893"/>
                      <a:pt x="1591" y="2894"/>
                      <a:pt x="1593" y="2898"/>
                    </a:cubicBezTo>
                    <a:lnTo>
                      <a:pt x="1572" y="2928"/>
                    </a:lnTo>
                    <a:cubicBezTo>
                      <a:pt x="1574" y="2930"/>
                      <a:pt x="1577" y="2931"/>
                      <a:pt x="1579" y="2931"/>
                    </a:cubicBezTo>
                    <a:cubicBezTo>
                      <a:pt x="1595" y="2931"/>
                      <a:pt x="1608" y="2891"/>
                      <a:pt x="1625" y="2891"/>
                    </a:cubicBezTo>
                    <a:cubicBezTo>
                      <a:pt x="1631" y="2891"/>
                      <a:pt x="1637" y="2896"/>
                      <a:pt x="1644" y="2907"/>
                    </a:cubicBezTo>
                    <a:cubicBezTo>
                      <a:pt x="1651" y="2909"/>
                      <a:pt x="1668" y="2952"/>
                      <a:pt x="1674" y="2952"/>
                    </a:cubicBezTo>
                    <a:cubicBezTo>
                      <a:pt x="1675" y="2952"/>
                      <a:pt x="1676" y="2950"/>
                      <a:pt x="1676" y="2944"/>
                    </a:cubicBezTo>
                    <a:cubicBezTo>
                      <a:pt x="1658" y="2847"/>
                      <a:pt x="1651" y="2747"/>
                      <a:pt x="1655" y="2650"/>
                    </a:cubicBezTo>
                    <a:lnTo>
                      <a:pt x="1655" y="2650"/>
                    </a:lnTo>
                    <a:cubicBezTo>
                      <a:pt x="1678" y="2675"/>
                      <a:pt x="1699" y="2706"/>
                      <a:pt x="1716" y="2736"/>
                    </a:cubicBezTo>
                    <a:cubicBezTo>
                      <a:pt x="1734" y="2782"/>
                      <a:pt x="1702" y="2852"/>
                      <a:pt x="1716" y="2891"/>
                    </a:cubicBezTo>
                    <a:cubicBezTo>
                      <a:pt x="1716" y="2877"/>
                      <a:pt x="1720" y="2863"/>
                      <a:pt x="1727" y="2852"/>
                    </a:cubicBezTo>
                    <a:cubicBezTo>
                      <a:pt x="1735" y="2862"/>
                      <a:pt x="1729" y="2890"/>
                      <a:pt x="1742" y="2890"/>
                    </a:cubicBezTo>
                    <a:cubicBezTo>
                      <a:pt x="1744" y="2890"/>
                      <a:pt x="1746" y="2890"/>
                      <a:pt x="1748" y="2889"/>
                    </a:cubicBezTo>
                    <a:cubicBezTo>
                      <a:pt x="1748" y="2866"/>
                      <a:pt x="1756" y="2863"/>
                      <a:pt x="1762" y="2863"/>
                    </a:cubicBezTo>
                    <a:cubicBezTo>
                      <a:pt x="1765" y="2863"/>
                      <a:pt x="1767" y="2863"/>
                      <a:pt x="1768" y="2863"/>
                    </a:cubicBezTo>
                    <a:cubicBezTo>
                      <a:pt x="1771" y="2863"/>
                      <a:pt x="1768" y="2860"/>
                      <a:pt x="1753" y="2842"/>
                    </a:cubicBezTo>
                    <a:cubicBezTo>
                      <a:pt x="1758" y="2838"/>
                      <a:pt x="1762" y="2837"/>
                      <a:pt x="1765" y="2837"/>
                    </a:cubicBezTo>
                    <a:cubicBezTo>
                      <a:pt x="1775" y="2837"/>
                      <a:pt x="1781" y="2848"/>
                      <a:pt x="1795" y="2848"/>
                    </a:cubicBezTo>
                    <a:cubicBezTo>
                      <a:pt x="1797" y="2848"/>
                      <a:pt x="1799" y="2847"/>
                      <a:pt x="1801" y="2847"/>
                    </a:cubicBezTo>
                    <a:cubicBezTo>
                      <a:pt x="1794" y="2798"/>
                      <a:pt x="1801" y="2752"/>
                      <a:pt x="1824" y="2708"/>
                    </a:cubicBezTo>
                    <a:cubicBezTo>
                      <a:pt x="1827" y="2722"/>
                      <a:pt x="1831" y="2736"/>
                      <a:pt x="1836" y="2747"/>
                    </a:cubicBezTo>
                    <a:cubicBezTo>
                      <a:pt x="1872" y="2747"/>
                      <a:pt x="1897" y="2763"/>
                      <a:pt x="1927" y="2763"/>
                    </a:cubicBezTo>
                    <a:cubicBezTo>
                      <a:pt x="1932" y="2763"/>
                      <a:pt x="1937" y="2762"/>
                      <a:pt x="1943" y="2761"/>
                    </a:cubicBezTo>
                    <a:cubicBezTo>
                      <a:pt x="1950" y="2773"/>
                      <a:pt x="1973" y="2784"/>
                      <a:pt x="1971" y="2808"/>
                    </a:cubicBezTo>
                    <a:cubicBezTo>
                      <a:pt x="1973" y="2798"/>
                      <a:pt x="1973" y="2780"/>
                      <a:pt x="1984" y="2775"/>
                    </a:cubicBezTo>
                    <a:lnTo>
                      <a:pt x="1984" y="2775"/>
                    </a:lnTo>
                    <a:cubicBezTo>
                      <a:pt x="2017" y="2817"/>
                      <a:pt x="1961" y="2789"/>
                      <a:pt x="1991" y="2840"/>
                    </a:cubicBezTo>
                    <a:cubicBezTo>
                      <a:pt x="1984" y="2808"/>
                      <a:pt x="2010" y="2791"/>
                      <a:pt x="2022" y="2768"/>
                    </a:cubicBezTo>
                    <a:cubicBezTo>
                      <a:pt x="2016" y="2754"/>
                      <a:pt x="2011" y="2748"/>
                      <a:pt x="2005" y="2748"/>
                    </a:cubicBezTo>
                    <a:cubicBezTo>
                      <a:pt x="1992" y="2748"/>
                      <a:pt x="1979" y="2775"/>
                      <a:pt x="1971" y="2789"/>
                    </a:cubicBezTo>
                    <a:cubicBezTo>
                      <a:pt x="1954" y="2724"/>
                      <a:pt x="1968" y="2650"/>
                      <a:pt x="2003" y="2610"/>
                    </a:cubicBezTo>
                    <a:cubicBezTo>
                      <a:pt x="2007" y="2607"/>
                      <a:pt x="2010" y="2606"/>
                      <a:pt x="2013" y="2606"/>
                    </a:cubicBezTo>
                    <a:cubicBezTo>
                      <a:pt x="2028" y="2606"/>
                      <a:pt x="2027" y="2642"/>
                      <a:pt x="2028" y="2642"/>
                    </a:cubicBezTo>
                    <a:cubicBezTo>
                      <a:pt x="2028" y="2642"/>
                      <a:pt x="2028" y="2642"/>
                      <a:pt x="2029" y="2641"/>
                    </a:cubicBezTo>
                    <a:cubicBezTo>
                      <a:pt x="2029" y="2641"/>
                      <a:pt x="2030" y="2641"/>
                      <a:pt x="2030" y="2641"/>
                    </a:cubicBezTo>
                    <a:cubicBezTo>
                      <a:pt x="2082" y="2641"/>
                      <a:pt x="2068" y="2549"/>
                      <a:pt x="2101" y="2549"/>
                    </a:cubicBezTo>
                    <a:cubicBezTo>
                      <a:pt x="2106" y="2549"/>
                      <a:pt x="2113" y="2551"/>
                      <a:pt x="2121" y="2557"/>
                    </a:cubicBezTo>
                    <a:cubicBezTo>
                      <a:pt x="2149" y="2597"/>
                      <a:pt x="2135" y="2641"/>
                      <a:pt x="2144" y="2671"/>
                    </a:cubicBezTo>
                    <a:cubicBezTo>
                      <a:pt x="2140" y="2674"/>
                      <a:pt x="2135" y="2676"/>
                      <a:pt x="2130" y="2676"/>
                    </a:cubicBezTo>
                    <a:cubicBezTo>
                      <a:pt x="2113" y="2676"/>
                      <a:pt x="2099" y="2654"/>
                      <a:pt x="2085" y="2654"/>
                    </a:cubicBezTo>
                    <a:cubicBezTo>
                      <a:pt x="2084" y="2654"/>
                      <a:pt x="2083" y="2654"/>
                      <a:pt x="2082" y="2655"/>
                    </a:cubicBezTo>
                    <a:lnTo>
                      <a:pt x="2107" y="2671"/>
                    </a:lnTo>
                    <a:cubicBezTo>
                      <a:pt x="2102" y="2683"/>
                      <a:pt x="2093" y="2693"/>
                      <a:pt x="2084" y="2693"/>
                    </a:cubicBezTo>
                    <a:cubicBezTo>
                      <a:pt x="2081" y="2693"/>
                      <a:pt x="2078" y="2692"/>
                      <a:pt x="2075" y="2689"/>
                    </a:cubicBezTo>
                    <a:lnTo>
                      <a:pt x="2075" y="2689"/>
                    </a:lnTo>
                    <a:cubicBezTo>
                      <a:pt x="2082" y="2701"/>
                      <a:pt x="2096" y="2704"/>
                      <a:pt x="2114" y="2704"/>
                    </a:cubicBezTo>
                    <a:cubicBezTo>
                      <a:pt x="2131" y="2704"/>
                      <a:pt x="2151" y="2701"/>
                      <a:pt x="2170" y="2701"/>
                    </a:cubicBezTo>
                    <a:cubicBezTo>
                      <a:pt x="2190" y="2701"/>
                      <a:pt x="2210" y="2704"/>
                      <a:pt x="2226" y="2715"/>
                    </a:cubicBezTo>
                    <a:cubicBezTo>
                      <a:pt x="2233" y="2699"/>
                      <a:pt x="2244" y="2682"/>
                      <a:pt x="2237" y="2666"/>
                    </a:cubicBezTo>
                    <a:lnTo>
                      <a:pt x="2237" y="2666"/>
                    </a:lnTo>
                    <a:lnTo>
                      <a:pt x="2223" y="2673"/>
                    </a:lnTo>
                    <a:cubicBezTo>
                      <a:pt x="2205" y="2641"/>
                      <a:pt x="2246" y="2624"/>
                      <a:pt x="2226" y="2610"/>
                    </a:cubicBezTo>
                    <a:cubicBezTo>
                      <a:pt x="2241" y="2588"/>
                      <a:pt x="2258" y="2557"/>
                      <a:pt x="2280" y="2557"/>
                    </a:cubicBezTo>
                    <a:cubicBezTo>
                      <a:pt x="2285" y="2557"/>
                      <a:pt x="2290" y="2558"/>
                      <a:pt x="2295" y="2562"/>
                    </a:cubicBezTo>
                    <a:lnTo>
                      <a:pt x="2304" y="2610"/>
                    </a:lnTo>
                    <a:lnTo>
                      <a:pt x="2304" y="2610"/>
                    </a:lnTo>
                    <a:cubicBezTo>
                      <a:pt x="2302" y="2600"/>
                      <a:pt x="2293" y="2592"/>
                      <a:pt x="2285" y="2592"/>
                    </a:cubicBezTo>
                    <a:cubicBezTo>
                      <a:pt x="2282" y="2592"/>
                      <a:pt x="2279" y="2593"/>
                      <a:pt x="2276" y="2597"/>
                    </a:cubicBezTo>
                    <a:lnTo>
                      <a:pt x="2276" y="2597"/>
                    </a:lnTo>
                    <a:cubicBezTo>
                      <a:pt x="2277" y="2595"/>
                      <a:pt x="2278" y="2595"/>
                      <a:pt x="2280" y="2595"/>
                    </a:cubicBezTo>
                    <a:cubicBezTo>
                      <a:pt x="2290" y="2595"/>
                      <a:pt x="2306" y="2622"/>
                      <a:pt x="2318" y="2622"/>
                    </a:cubicBezTo>
                    <a:cubicBezTo>
                      <a:pt x="2324" y="2622"/>
                      <a:pt x="2329" y="2616"/>
                      <a:pt x="2332" y="2599"/>
                    </a:cubicBezTo>
                    <a:lnTo>
                      <a:pt x="2311" y="2564"/>
                    </a:lnTo>
                    <a:cubicBezTo>
                      <a:pt x="2325" y="2546"/>
                      <a:pt x="2348" y="2505"/>
                      <a:pt x="2372" y="2505"/>
                    </a:cubicBezTo>
                    <a:cubicBezTo>
                      <a:pt x="2376" y="2505"/>
                      <a:pt x="2379" y="2506"/>
                      <a:pt x="2383" y="2508"/>
                    </a:cubicBezTo>
                    <a:cubicBezTo>
                      <a:pt x="2378" y="2488"/>
                      <a:pt x="2376" y="2485"/>
                      <a:pt x="2374" y="2485"/>
                    </a:cubicBezTo>
                    <a:cubicBezTo>
                      <a:pt x="2374" y="2485"/>
                      <a:pt x="2373" y="2486"/>
                      <a:pt x="2372" y="2486"/>
                    </a:cubicBezTo>
                    <a:cubicBezTo>
                      <a:pt x="2370" y="2486"/>
                      <a:pt x="2366" y="2483"/>
                      <a:pt x="2358" y="2457"/>
                    </a:cubicBezTo>
                    <a:lnTo>
                      <a:pt x="2358" y="2457"/>
                    </a:lnTo>
                    <a:cubicBezTo>
                      <a:pt x="2365" y="2489"/>
                      <a:pt x="2351" y="2491"/>
                      <a:pt x="2336" y="2491"/>
                    </a:cubicBezTo>
                    <a:cubicBezTo>
                      <a:pt x="2333" y="2491"/>
                      <a:pt x="2331" y="2491"/>
                      <a:pt x="2328" y="2491"/>
                    </a:cubicBezTo>
                    <a:cubicBezTo>
                      <a:pt x="2314" y="2491"/>
                      <a:pt x="2304" y="2494"/>
                      <a:pt x="2313" y="2520"/>
                    </a:cubicBezTo>
                    <a:lnTo>
                      <a:pt x="2313" y="2520"/>
                    </a:lnTo>
                    <a:cubicBezTo>
                      <a:pt x="2292" y="2467"/>
                      <a:pt x="2280" y="2499"/>
                      <a:pt x="2251" y="2448"/>
                    </a:cubicBezTo>
                    <a:lnTo>
                      <a:pt x="2251" y="2448"/>
                    </a:lnTo>
                    <a:cubicBezTo>
                      <a:pt x="2253" y="2460"/>
                      <a:pt x="2260" y="2472"/>
                      <a:pt x="2247" y="2472"/>
                    </a:cubicBezTo>
                    <a:cubicBezTo>
                      <a:pt x="2245" y="2472"/>
                      <a:pt x="2243" y="2472"/>
                      <a:pt x="2239" y="2471"/>
                    </a:cubicBezTo>
                    <a:cubicBezTo>
                      <a:pt x="2237" y="2476"/>
                      <a:pt x="2237" y="2481"/>
                      <a:pt x="2235" y="2485"/>
                    </a:cubicBezTo>
                    <a:lnTo>
                      <a:pt x="2233" y="2485"/>
                    </a:lnTo>
                    <a:lnTo>
                      <a:pt x="2235" y="2488"/>
                    </a:lnTo>
                    <a:cubicBezTo>
                      <a:pt x="2239" y="2495"/>
                      <a:pt x="2244" y="2502"/>
                      <a:pt x="2246" y="2511"/>
                    </a:cubicBezTo>
                    <a:cubicBezTo>
                      <a:pt x="2239" y="2548"/>
                      <a:pt x="2202" y="2550"/>
                      <a:pt x="2193" y="2569"/>
                    </a:cubicBezTo>
                    <a:cubicBezTo>
                      <a:pt x="2179" y="2562"/>
                      <a:pt x="2198" y="2550"/>
                      <a:pt x="2188" y="2534"/>
                    </a:cubicBezTo>
                    <a:lnTo>
                      <a:pt x="2188" y="2534"/>
                    </a:lnTo>
                    <a:lnTo>
                      <a:pt x="2172" y="2562"/>
                    </a:lnTo>
                    <a:cubicBezTo>
                      <a:pt x="2168" y="2527"/>
                      <a:pt x="2131" y="2506"/>
                      <a:pt x="2161" y="2483"/>
                    </a:cubicBezTo>
                    <a:lnTo>
                      <a:pt x="2131" y="2483"/>
                    </a:lnTo>
                    <a:cubicBezTo>
                      <a:pt x="2120" y="2474"/>
                      <a:pt x="2107" y="2467"/>
                      <a:pt x="2095" y="2467"/>
                    </a:cubicBezTo>
                    <a:cubicBezTo>
                      <a:pt x="2087" y="2467"/>
                      <a:pt x="2080" y="2471"/>
                      <a:pt x="2075" y="2478"/>
                    </a:cubicBezTo>
                    <a:cubicBezTo>
                      <a:pt x="2074" y="2478"/>
                      <a:pt x="2073" y="2478"/>
                      <a:pt x="2072" y="2478"/>
                    </a:cubicBezTo>
                    <a:cubicBezTo>
                      <a:pt x="2062" y="2478"/>
                      <a:pt x="2053" y="2502"/>
                      <a:pt x="2052" y="2502"/>
                    </a:cubicBezTo>
                    <a:cubicBezTo>
                      <a:pt x="2052" y="2502"/>
                      <a:pt x="2052" y="2499"/>
                      <a:pt x="2054" y="2492"/>
                    </a:cubicBezTo>
                    <a:lnTo>
                      <a:pt x="2054" y="2492"/>
                    </a:lnTo>
                    <a:lnTo>
                      <a:pt x="2015" y="2522"/>
                    </a:lnTo>
                    <a:lnTo>
                      <a:pt x="2012" y="2513"/>
                    </a:lnTo>
                    <a:cubicBezTo>
                      <a:pt x="1989" y="2513"/>
                      <a:pt x="1971" y="2534"/>
                      <a:pt x="1950" y="2546"/>
                    </a:cubicBezTo>
                    <a:cubicBezTo>
                      <a:pt x="1942" y="2551"/>
                      <a:pt x="1932" y="2553"/>
                      <a:pt x="1923" y="2553"/>
                    </a:cubicBezTo>
                    <a:cubicBezTo>
                      <a:pt x="1907" y="2553"/>
                      <a:pt x="1890" y="2546"/>
                      <a:pt x="1880" y="2532"/>
                    </a:cubicBezTo>
                    <a:cubicBezTo>
                      <a:pt x="1873" y="2541"/>
                      <a:pt x="1865" y="2552"/>
                      <a:pt x="1851" y="2552"/>
                    </a:cubicBezTo>
                    <a:cubicBezTo>
                      <a:pt x="1848" y="2552"/>
                      <a:pt x="1845" y="2551"/>
                      <a:pt x="1841" y="2550"/>
                    </a:cubicBezTo>
                    <a:lnTo>
                      <a:pt x="1831" y="2520"/>
                    </a:lnTo>
                    <a:cubicBezTo>
                      <a:pt x="1829" y="2522"/>
                      <a:pt x="1827" y="2523"/>
                      <a:pt x="1824" y="2523"/>
                    </a:cubicBezTo>
                    <a:cubicBezTo>
                      <a:pt x="1814" y="2523"/>
                      <a:pt x="1801" y="2516"/>
                      <a:pt x="1792" y="2516"/>
                    </a:cubicBezTo>
                    <a:cubicBezTo>
                      <a:pt x="1787" y="2516"/>
                      <a:pt x="1783" y="2519"/>
                      <a:pt x="1783" y="2529"/>
                    </a:cubicBezTo>
                    <a:cubicBezTo>
                      <a:pt x="1772" y="2498"/>
                      <a:pt x="1759" y="2489"/>
                      <a:pt x="1745" y="2489"/>
                    </a:cubicBezTo>
                    <a:cubicBezTo>
                      <a:pt x="1726" y="2489"/>
                      <a:pt x="1705" y="2506"/>
                      <a:pt x="1689" y="2506"/>
                    </a:cubicBezTo>
                    <a:cubicBezTo>
                      <a:pt x="1686" y="2506"/>
                      <a:pt x="1683" y="2505"/>
                      <a:pt x="1681" y="2504"/>
                    </a:cubicBezTo>
                    <a:lnTo>
                      <a:pt x="1681" y="2504"/>
                    </a:lnTo>
                    <a:lnTo>
                      <a:pt x="1683" y="2546"/>
                    </a:lnTo>
                    <a:cubicBezTo>
                      <a:pt x="1662" y="2548"/>
                      <a:pt x="1641" y="2557"/>
                      <a:pt x="1625" y="2573"/>
                    </a:cubicBezTo>
                    <a:lnTo>
                      <a:pt x="1627" y="2610"/>
                    </a:lnTo>
                    <a:cubicBezTo>
                      <a:pt x="1624" y="2616"/>
                      <a:pt x="1619" y="2619"/>
                      <a:pt x="1614" y="2619"/>
                    </a:cubicBezTo>
                    <a:cubicBezTo>
                      <a:pt x="1597" y="2619"/>
                      <a:pt x="1574" y="2587"/>
                      <a:pt x="1551" y="2587"/>
                    </a:cubicBezTo>
                    <a:cubicBezTo>
                      <a:pt x="1550" y="2587"/>
                      <a:pt x="1549" y="2587"/>
                      <a:pt x="1549" y="2587"/>
                    </a:cubicBezTo>
                    <a:cubicBezTo>
                      <a:pt x="1550" y="2581"/>
                      <a:pt x="1552" y="2579"/>
                      <a:pt x="1554" y="2579"/>
                    </a:cubicBezTo>
                    <a:cubicBezTo>
                      <a:pt x="1557" y="2579"/>
                      <a:pt x="1560" y="2582"/>
                      <a:pt x="1563" y="2587"/>
                    </a:cubicBezTo>
                    <a:cubicBezTo>
                      <a:pt x="1556" y="2567"/>
                      <a:pt x="1547" y="2560"/>
                      <a:pt x="1538" y="2560"/>
                    </a:cubicBezTo>
                    <a:cubicBezTo>
                      <a:pt x="1517" y="2560"/>
                      <a:pt x="1493" y="2595"/>
                      <a:pt x="1472" y="2595"/>
                    </a:cubicBezTo>
                    <a:cubicBezTo>
                      <a:pt x="1464" y="2595"/>
                      <a:pt x="1457" y="2591"/>
                      <a:pt x="1451" y="2578"/>
                    </a:cubicBezTo>
                    <a:cubicBezTo>
                      <a:pt x="1447" y="2583"/>
                      <a:pt x="1444" y="2585"/>
                      <a:pt x="1441" y="2585"/>
                    </a:cubicBezTo>
                    <a:cubicBezTo>
                      <a:pt x="1437" y="2585"/>
                      <a:pt x="1433" y="2581"/>
                      <a:pt x="1430" y="2576"/>
                    </a:cubicBezTo>
                    <a:cubicBezTo>
                      <a:pt x="1430" y="2576"/>
                      <a:pt x="1433" y="2576"/>
                      <a:pt x="1433" y="2573"/>
                    </a:cubicBezTo>
                    <a:lnTo>
                      <a:pt x="1430" y="2573"/>
                    </a:lnTo>
                    <a:cubicBezTo>
                      <a:pt x="1428" y="2566"/>
                      <a:pt x="1423" y="2559"/>
                      <a:pt x="1421" y="2553"/>
                    </a:cubicBezTo>
                    <a:lnTo>
                      <a:pt x="1421" y="2553"/>
                    </a:lnTo>
                    <a:cubicBezTo>
                      <a:pt x="1423" y="2559"/>
                      <a:pt x="1426" y="2566"/>
                      <a:pt x="1428" y="2573"/>
                    </a:cubicBezTo>
                    <a:cubicBezTo>
                      <a:pt x="1419" y="2573"/>
                      <a:pt x="1407" y="2578"/>
                      <a:pt x="1400" y="2585"/>
                    </a:cubicBezTo>
                    <a:lnTo>
                      <a:pt x="1403" y="2546"/>
                    </a:lnTo>
                    <a:lnTo>
                      <a:pt x="1400" y="2546"/>
                    </a:lnTo>
                    <a:cubicBezTo>
                      <a:pt x="1399" y="2543"/>
                      <a:pt x="1398" y="2541"/>
                      <a:pt x="1397" y="2541"/>
                    </a:cubicBezTo>
                    <a:cubicBezTo>
                      <a:pt x="1392" y="2541"/>
                      <a:pt x="1389" y="2567"/>
                      <a:pt x="1389" y="2592"/>
                    </a:cubicBezTo>
                    <a:cubicBezTo>
                      <a:pt x="1382" y="2597"/>
                      <a:pt x="1377" y="2604"/>
                      <a:pt x="1372" y="2613"/>
                    </a:cubicBezTo>
                    <a:cubicBezTo>
                      <a:pt x="1373" y="2592"/>
                      <a:pt x="1370" y="2587"/>
                      <a:pt x="1366" y="2587"/>
                    </a:cubicBezTo>
                    <a:cubicBezTo>
                      <a:pt x="1361" y="2587"/>
                      <a:pt x="1356" y="2591"/>
                      <a:pt x="1351" y="2591"/>
                    </a:cubicBezTo>
                    <a:cubicBezTo>
                      <a:pt x="1346" y="2591"/>
                      <a:pt x="1342" y="2585"/>
                      <a:pt x="1342" y="2562"/>
                    </a:cubicBezTo>
                    <a:cubicBezTo>
                      <a:pt x="1329" y="2590"/>
                      <a:pt x="1296" y="2578"/>
                      <a:pt x="1275" y="2629"/>
                    </a:cubicBezTo>
                    <a:lnTo>
                      <a:pt x="1275" y="2629"/>
                    </a:lnTo>
                    <a:cubicBezTo>
                      <a:pt x="1269" y="2623"/>
                      <a:pt x="1264" y="2616"/>
                      <a:pt x="1257" y="2616"/>
                    </a:cubicBezTo>
                    <a:cubicBezTo>
                      <a:pt x="1253" y="2616"/>
                      <a:pt x="1249" y="2618"/>
                      <a:pt x="1243" y="2624"/>
                    </a:cubicBezTo>
                    <a:lnTo>
                      <a:pt x="1252" y="2576"/>
                    </a:lnTo>
                    <a:lnTo>
                      <a:pt x="1210" y="2634"/>
                    </a:lnTo>
                    <a:cubicBezTo>
                      <a:pt x="1201" y="2604"/>
                      <a:pt x="1208" y="2572"/>
                      <a:pt x="1231" y="2551"/>
                    </a:cubicBezTo>
                    <a:lnTo>
                      <a:pt x="1231" y="2551"/>
                    </a:lnTo>
                    <a:cubicBezTo>
                      <a:pt x="1180" y="2596"/>
                      <a:pt x="1198" y="2564"/>
                      <a:pt x="1150" y="2608"/>
                    </a:cubicBezTo>
                    <a:lnTo>
                      <a:pt x="1161" y="2580"/>
                    </a:lnTo>
                    <a:cubicBezTo>
                      <a:pt x="1161" y="2580"/>
                      <a:pt x="1161" y="2580"/>
                      <a:pt x="1160" y="2580"/>
                    </a:cubicBezTo>
                    <a:cubicBezTo>
                      <a:pt x="1153" y="2580"/>
                      <a:pt x="1136" y="2595"/>
                      <a:pt x="1127" y="2595"/>
                    </a:cubicBezTo>
                    <a:cubicBezTo>
                      <a:pt x="1124" y="2595"/>
                      <a:pt x="1121" y="2592"/>
                      <a:pt x="1122" y="2585"/>
                    </a:cubicBezTo>
                    <a:cubicBezTo>
                      <a:pt x="1122" y="2553"/>
                      <a:pt x="1097" y="2541"/>
                      <a:pt x="1064" y="2527"/>
                    </a:cubicBezTo>
                    <a:cubicBezTo>
                      <a:pt x="1034" y="2513"/>
                      <a:pt x="997" y="2495"/>
                      <a:pt x="992" y="2460"/>
                    </a:cubicBezTo>
                    <a:cubicBezTo>
                      <a:pt x="982" y="2483"/>
                      <a:pt x="977" y="2490"/>
                      <a:pt x="974" y="2490"/>
                    </a:cubicBezTo>
                    <a:cubicBezTo>
                      <a:pt x="969" y="2490"/>
                      <a:pt x="974" y="2455"/>
                      <a:pt x="965" y="2455"/>
                    </a:cubicBezTo>
                    <a:cubicBezTo>
                      <a:pt x="961" y="2455"/>
                      <a:pt x="956" y="2460"/>
                      <a:pt x="948" y="2471"/>
                    </a:cubicBezTo>
                    <a:cubicBezTo>
                      <a:pt x="957" y="2451"/>
                      <a:pt x="957" y="2437"/>
                      <a:pt x="978" y="2425"/>
                    </a:cubicBezTo>
                    <a:lnTo>
                      <a:pt x="978" y="2425"/>
                    </a:lnTo>
                    <a:cubicBezTo>
                      <a:pt x="977" y="2425"/>
                      <a:pt x="977" y="2425"/>
                      <a:pt x="976" y="2425"/>
                    </a:cubicBezTo>
                    <a:cubicBezTo>
                      <a:pt x="950" y="2425"/>
                      <a:pt x="952" y="2399"/>
                      <a:pt x="936" y="2399"/>
                    </a:cubicBezTo>
                    <a:cubicBezTo>
                      <a:pt x="930" y="2399"/>
                      <a:pt x="921" y="2403"/>
                      <a:pt x="906" y="2413"/>
                    </a:cubicBezTo>
                    <a:cubicBezTo>
                      <a:pt x="918" y="2393"/>
                      <a:pt x="932" y="2390"/>
                      <a:pt x="937" y="2376"/>
                    </a:cubicBezTo>
                    <a:lnTo>
                      <a:pt x="937" y="2376"/>
                    </a:lnTo>
                    <a:cubicBezTo>
                      <a:pt x="934" y="2378"/>
                      <a:pt x="926" y="2382"/>
                      <a:pt x="923" y="2382"/>
                    </a:cubicBezTo>
                    <a:cubicBezTo>
                      <a:pt x="921" y="2382"/>
                      <a:pt x="920" y="2381"/>
                      <a:pt x="923" y="2376"/>
                    </a:cubicBezTo>
                    <a:cubicBezTo>
                      <a:pt x="927" y="2362"/>
                      <a:pt x="937" y="2362"/>
                      <a:pt x="946" y="2358"/>
                    </a:cubicBezTo>
                    <a:cubicBezTo>
                      <a:pt x="943" y="2357"/>
                      <a:pt x="941" y="2356"/>
                      <a:pt x="938" y="2356"/>
                    </a:cubicBezTo>
                    <a:cubicBezTo>
                      <a:pt x="912" y="2356"/>
                      <a:pt x="872" y="2402"/>
                      <a:pt x="835" y="2448"/>
                    </a:cubicBezTo>
                    <a:cubicBezTo>
                      <a:pt x="837" y="2429"/>
                      <a:pt x="836" y="2421"/>
                      <a:pt x="828" y="2421"/>
                    </a:cubicBezTo>
                    <a:cubicBezTo>
                      <a:pt x="822" y="2421"/>
                      <a:pt x="811" y="2427"/>
                      <a:pt x="795" y="2439"/>
                    </a:cubicBezTo>
                    <a:cubicBezTo>
                      <a:pt x="802" y="2422"/>
                      <a:pt x="810" y="2401"/>
                      <a:pt x="825" y="2401"/>
                    </a:cubicBezTo>
                    <a:cubicBezTo>
                      <a:pt x="827" y="2401"/>
                      <a:pt x="828" y="2401"/>
                      <a:pt x="830" y="2402"/>
                    </a:cubicBezTo>
                    <a:cubicBezTo>
                      <a:pt x="825" y="2397"/>
                      <a:pt x="812" y="2366"/>
                      <a:pt x="789" y="2366"/>
                    </a:cubicBezTo>
                    <a:cubicBezTo>
                      <a:pt x="782" y="2366"/>
                      <a:pt x="773" y="2369"/>
                      <a:pt x="763" y="2379"/>
                    </a:cubicBezTo>
                    <a:cubicBezTo>
                      <a:pt x="768" y="2371"/>
                      <a:pt x="762" y="2368"/>
                      <a:pt x="756" y="2368"/>
                    </a:cubicBezTo>
                    <a:cubicBezTo>
                      <a:pt x="754" y="2368"/>
                      <a:pt x="751" y="2369"/>
                      <a:pt x="749" y="2369"/>
                    </a:cubicBezTo>
                    <a:cubicBezTo>
                      <a:pt x="733" y="2351"/>
                      <a:pt x="735" y="2346"/>
                      <a:pt x="714" y="2332"/>
                    </a:cubicBezTo>
                    <a:lnTo>
                      <a:pt x="714" y="2344"/>
                    </a:lnTo>
                    <a:cubicBezTo>
                      <a:pt x="697" y="2355"/>
                      <a:pt x="689" y="2359"/>
                      <a:pt x="684" y="2359"/>
                    </a:cubicBezTo>
                    <a:cubicBezTo>
                      <a:pt x="672" y="2359"/>
                      <a:pt x="683" y="2336"/>
                      <a:pt x="670" y="2330"/>
                    </a:cubicBezTo>
                    <a:lnTo>
                      <a:pt x="675" y="2328"/>
                    </a:lnTo>
                    <a:cubicBezTo>
                      <a:pt x="679" y="2265"/>
                      <a:pt x="645" y="2328"/>
                      <a:pt x="656" y="2260"/>
                    </a:cubicBezTo>
                    <a:lnTo>
                      <a:pt x="656" y="2260"/>
                    </a:lnTo>
                    <a:lnTo>
                      <a:pt x="626" y="2286"/>
                    </a:lnTo>
                    <a:cubicBezTo>
                      <a:pt x="613" y="2295"/>
                      <a:pt x="605" y="2298"/>
                      <a:pt x="601" y="2298"/>
                    </a:cubicBezTo>
                    <a:cubicBezTo>
                      <a:pt x="582" y="2298"/>
                      <a:pt x="635" y="2226"/>
                      <a:pt x="600" y="2226"/>
                    </a:cubicBezTo>
                    <a:lnTo>
                      <a:pt x="587" y="2247"/>
                    </a:lnTo>
                    <a:cubicBezTo>
                      <a:pt x="586" y="2247"/>
                      <a:pt x="585" y="2247"/>
                      <a:pt x="585" y="2247"/>
                    </a:cubicBezTo>
                    <a:cubicBezTo>
                      <a:pt x="559" y="2247"/>
                      <a:pt x="663" y="2151"/>
                      <a:pt x="665" y="2138"/>
                    </a:cubicBezTo>
                    <a:cubicBezTo>
                      <a:pt x="667" y="2135"/>
                      <a:pt x="670" y="2134"/>
                      <a:pt x="673" y="2134"/>
                    </a:cubicBezTo>
                    <a:cubicBezTo>
                      <a:pt x="676" y="2134"/>
                      <a:pt x="681" y="2135"/>
                      <a:pt x="686" y="2135"/>
                    </a:cubicBezTo>
                    <a:cubicBezTo>
                      <a:pt x="692" y="2121"/>
                      <a:pt x="692" y="2116"/>
                      <a:pt x="687" y="2116"/>
                    </a:cubicBezTo>
                    <a:cubicBezTo>
                      <a:pt x="676" y="2116"/>
                      <a:pt x="642" y="2145"/>
                      <a:pt x="621" y="2145"/>
                    </a:cubicBezTo>
                    <a:cubicBezTo>
                      <a:pt x="618" y="2145"/>
                      <a:pt x="615" y="2144"/>
                      <a:pt x="612" y="2142"/>
                    </a:cubicBezTo>
                    <a:cubicBezTo>
                      <a:pt x="635" y="2126"/>
                      <a:pt x="679" y="2112"/>
                      <a:pt x="675" y="2096"/>
                    </a:cubicBezTo>
                    <a:cubicBezTo>
                      <a:pt x="691" y="2080"/>
                      <a:pt x="568" y="2098"/>
                      <a:pt x="605" y="2052"/>
                    </a:cubicBezTo>
                    <a:lnTo>
                      <a:pt x="605" y="2052"/>
                    </a:lnTo>
                    <a:cubicBezTo>
                      <a:pt x="591" y="2064"/>
                      <a:pt x="575" y="2078"/>
                      <a:pt x="558" y="2078"/>
                    </a:cubicBezTo>
                    <a:cubicBezTo>
                      <a:pt x="556" y="2078"/>
                      <a:pt x="554" y="2078"/>
                      <a:pt x="552" y="2077"/>
                    </a:cubicBezTo>
                    <a:cubicBezTo>
                      <a:pt x="535" y="2065"/>
                      <a:pt x="594" y="2011"/>
                      <a:pt x="548" y="2011"/>
                    </a:cubicBezTo>
                    <a:cubicBezTo>
                      <a:pt x="544" y="2011"/>
                      <a:pt x="539" y="2011"/>
                      <a:pt x="533" y="2012"/>
                    </a:cubicBezTo>
                    <a:cubicBezTo>
                      <a:pt x="538" y="2008"/>
                      <a:pt x="543" y="2005"/>
                      <a:pt x="549" y="2003"/>
                    </a:cubicBezTo>
                    <a:cubicBezTo>
                      <a:pt x="528" y="1997"/>
                      <a:pt x="507" y="1975"/>
                      <a:pt x="473" y="1975"/>
                    </a:cubicBezTo>
                    <a:cubicBezTo>
                      <a:pt x="470" y="1975"/>
                      <a:pt x="467" y="1975"/>
                      <a:pt x="464" y="1975"/>
                    </a:cubicBezTo>
                    <a:cubicBezTo>
                      <a:pt x="526" y="1945"/>
                      <a:pt x="503" y="1931"/>
                      <a:pt x="480" y="1917"/>
                    </a:cubicBezTo>
                    <a:cubicBezTo>
                      <a:pt x="454" y="1903"/>
                      <a:pt x="431" y="1887"/>
                      <a:pt x="494" y="1873"/>
                    </a:cubicBezTo>
                    <a:lnTo>
                      <a:pt x="475" y="1834"/>
                    </a:lnTo>
                    <a:lnTo>
                      <a:pt x="487" y="1834"/>
                    </a:lnTo>
                    <a:cubicBezTo>
                      <a:pt x="489" y="1804"/>
                      <a:pt x="457" y="1801"/>
                      <a:pt x="424" y="1797"/>
                    </a:cubicBezTo>
                    <a:cubicBezTo>
                      <a:pt x="428" y="1793"/>
                      <a:pt x="435" y="1792"/>
                      <a:pt x="441" y="1792"/>
                    </a:cubicBezTo>
                    <a:cubicBezTo>
                      <a:pt x="445" y="1792"/>
                      <a:pt x="449" y="1792"/>
                      <a:pt x="452" y="1792"/>
                    </a:cubicBezTo>
                    <a:cubicBezTo>
                      <a:pt x="468" y="1746"/>
                      <a:pt x="461" y="1743"/>
                      <a:pt x="394" y="1718"/>
                    </a:cubicBezTo>
                    <a:lnTo>
                      <a:pt x="434" y="1709"/>
                    </a:lnTo>
                    <a:cubicBezTo>
                      <a:pt x="408" y="1702"/>
                      <a:pt x="492" y="1644"/>
                      <a:pt x="441" y="1609"/>
                    </a:cubicBezTo>
                    <a:cubicBezTo>
                      <a:pt x="447" y="1609"/>
                      <a:pt x="454" y="1611"/>
                      <a:pt x="459" y="1614"/>
                    </a:cubicBezTo>
                    <a:cubicBezTo>
                      <a:pt x="406" y="1567"/>
                      <a:pt x="573" y="1509"/>
                      <a:pt x="422" y="1491"/>
                    </a:cubicBezTo>
                    <a:lnTo>
                      <a:pt x="385" y="1458"/>
                    </a:lnTo>
                    <a:cubicBezTo>
                      <a:pt x="381" y="1470"/>
                      <a:pt x="373" y="1474"/>
                      <a:pt x="363" y="1474"/>
                    </a:cubicBezTo>
                    <a:cubicBezTo>
                      <a:pt x="346" y="1474"/>
                      <a:pt x="323" y="1462"/>
                      <a:pt x="306" y="1462"/>
                    </a:cubicBezTo>
                    <a:cubicBezTo>
                      <a:pt x="301" y="1462"/>
                      <a:pt x="296" y="1463"/>
                      <a:pt x="292" y="1465"/>
                    </a:cubicBezTo>
                    <a:cubicBezTo>
                      <a:pt x="287" y="1452"/>
                      <a:pt x="315" y="1436"/>
                      <a:pt x="333" y="1436"/>
                    </a:cubicBezTo>
                    <a:cubicBezTo>
                      <a:pt x="340" y="1436"/>
                      <a:pt x="346" y="1439"/>
                      <a:pt x="348" y="1444"/>
                    </a:cubicBezTo>
                    <a:lnTo>
                      <a:pt x="341" y="1447"/>
                    </a:lnTo>
                    <a:cubicBezTo>
                      <a:pt x="348" y="1448"/>
                      <a:pt x="354" y="1448"/>
                      <a:pt x="359" y="1448"/>
                    </a:cubicBezTo>
                    <a:cubicBezTo>
                      <a:pt x="409" y="1448"/>
                      <a:pt x="379" y="1405"/>
                      <a:pt x="421" y="1405"/>
                    </a:cubicBezTo>
                    <a:cubicBezTo>
                      <a:pt x="422" y="1405"/>
                      <a:pt x="424" y="1405"/>
                      <a:pt x="427" y="1405"/>
                    </a:cubicBezTo>
                    <a:cubicBezTo>
                      <a:pt x="431" y="1326"/>
                      <a:pt x="489" y="1261"/>
                      <a:pt x="510" y="1196"/>
                    </a:cubicBezTo>
                    <a:lnTo>
                      <a:pt x="447" y="1189"/>
                    </a:lnTo>
                    <a:lnTo>
                      <a:pt x="459" y="1164"/>
                    </a:lnTo>
                    <a:cubicBezTo>
                      <a:pt x="463" y="1163"/>
                      <a:pt x="467" y="1162"/>
                      <a:pt x="472" y="1162"/>
                    </a:cubicBezTo>
                    <a:cubicBezTo>
                      <a:pt x="488" y="1162"/>
                      <a:pt x="506" y="1169"/>
                      <a:pt x="501" y="1185"/>
                    </a:cubicBezTo>
                    <a:cubicBezTo>
                      <a:pt x="538" y="1182"/>
                      <a:pt x="480" y="1143"/>
                      <a:pt x="468" y="1141"/>
                    </a:cubicBezTo>
                    <a:cubicBezTo>
                      <a:pt x="476" y="1133"/>
                      <a:pt x="483" y="1130"/>
                      <a:pt x="490" y="1130"/>
                    </a:cubicBezTo>
                    <a:cubicBezTo>
                      <a:pt x="512" y="1130"/>
                      <a:pt x="530" y="1161"/>
                      <a:pt x="536" y="1161"/>
                    </a:cubicBezTo>
                    <a:cubicBezTo>
                      <a:pt x="537" y="1161"/>
                      <a:pt x="537" y="1160"/>
                      <a:pt x="538" y="1159"/>
                    </a:cubicBezTo>
                    <a:lnTo>
                      <a:pt x="538" y="1143"/>
                    </a:lnTo>
                    <a:lnTo>
                      <a:pt x="531" y="1145"/>
                    </a:lnTo>
                    <a:cubicBezTo>
                      <a:pt x="510" y="1124"/>
                      <a:pt x="485" y="1120"/>
                      <a:pt x="492" y="1094"/>
                    </a:cubicBezTo>
                    <a:cubicBezTo>
                      <a:pt x="498" y="1090"/>
                      <a:pt x="505" y="1089"/>
                      <a:pt x="512" y="1089"/>
                    </a:cubicBezTo>
                    <a:cubicBezTo>
                      <a:pt x="518" y="1089"/>
                      <a:pt x="524" y="1090"/>
                      <a:pt x="528" y="1090"/>
                    </a:cubicBezTo>
                    <a:cubicBezTo>
                      <a:pt x="532" y="1090"/>
                      <a:pt x="534" y="1089"/>
                      <a:pt x="536" y="1087"/>
                    </a:cubicBezTo>
                    <a:cubicBezTo>
                      <a:pt x="540" y="1087"/>
                      <a:pt x="543" y="1087"/>
                      <a:pt x="538" y="1080"/>
                    </a:cubicBezTo>
                    <a:lnTo>
                      <a:pt x="552" y="1043"/>
                    </a:lnTo>
                    <a:lnTo>
                      <a:pt x="501" y="1050"/>
                    </a:lnTo>
                    <a:cubicBezTo>
                      <a:pt x="484" y="1033"/>
                      <a:pt x="501" y="1021"/>
                      <a:pt x="475" y="1021"/>
                    </a:cubicBezTo>
                    <a:cubicBezTo>
                      <a:pt x="470" y="1021"/>
                      <a:pt x="464" y="1021"/>
                      <a:pt x="455" y="1022"/>
                    </a:cubicBezTo>
                    <a:lnTo>
                      <a:pt x="455" y="1022"/>
                    </a:lnTo>
                    <a:cubicBezTo>
                      <a:pt x="542" y="1011"/>
                      <a:pt x="506" y="893"/>
                      <a:pt x="531" y="881"/>
                    </a:cubicBezTo>
                    <a:cubicBezTo>
                      <a:pt x="505" y="865"/>
                      <a:pt x="496" y="832"/>
                      <a:pt x="508" y="805"/>
                    </a:cubicBezTo>
                    <a:lnTo>
                      <a:pt x="508" y="805"/>
                    </a:lnTo>
                    <a:cubicBezTo>
                      <a:pt x="504" y="807"/>
                      <a:pt x="494" y="809"/>
                      <a:pt x="484" y="809"/>
                    </a:cubicBezTo>
                    <a:cubicBezTo>
                      <a:pt x="465" y="809"/>
                      <a:pt x="444" y="803"/>
                      <a:pt x="450" y="788"/>
                    </a:cubicBezTo>
                    <a:lnTo>
                      <a:pt x="450" y="788"/>
                    </a:lnTo>
                    <a:cubicBezTo>
                      <a:pt x="462" y="790"/>
                      <a:pt x="473" y="791"/>
                      <a:pt x="481" y="791"/>
                    </a:cubicBezTo>
                    <a:cubicBezTo>
                      <a:pt x="547" y="791"/>
                      <a:pt x="510" y="749"/>
                      <a:pt x="576" y="732"/>
                    </a:cubicBezTo>
                    <a:lnTo>
                      <a:pt x="576" y="732"/>
                    </a:lnTo>
                    <a:cubicBezTo>
                      <a:pt x="574" y="732"/>
                      <a:pt x="572" y="732"/>
                      <a:pt x="570" y="732"/>
                    </a:cubicBezTo>
                    <a:cubicBezTo>
                      <a:pt x="540" y="732"/>
                      <a:pt x="554" y="682"/>
                      <a:pt x="519" y="682"/>
                    </a:cubicBezTo>
                    <a:cubicBezTo>
                      <a:pt x="512" y="682"/>
                      <a:pt x="503" y="684"/>
                      <a:pt x="492" y="689"/>
                    </a:cubicBezTo>
                    <a:cubicBezTo>
                      <a:pt x="496" y="678"/>
                      <a:pt x="507" y="678"/>
                      <a:pt x="519" y="678"/>
                    </a:cubicBezTo>
                    <a:cubicBezTo>
                      <a:pt x="521" y="678"/>
                      <a:pt x="522" y="678"/>
                      <a:pt x="524" y="678"/>
                    </a:cubicBezTo>
                    <a:cubicBezTo>
                      <a:pt x="535" y="678"/>
                      <a:pt x="548" y="677"/>
                      <a:pt x="559" y="670"/>
                    </a:cubicBezTo>
                    <a:cubicBezTo>
                      <a:pt x="515" y="624"/>
                      <a:pt x="584" y="561"/>
                      <a:pt x="559" y="501"/>
                    </a:cubicBezTo>
                    <a:cubicBezTo>
                      <a:pt x="549" y="501"/>
                      <a:pt x="536" y="508"/>
                      <a:pt x="521" y="508"/>
                    </a:cubicBezTo>
                    <a:cubicBezTo>
                      <a:pt x="514" y="508"/>
                      <a:pt x="508" y="507"/>
                      <a:pt x="501" y="503"/>
                    </a:cubicBezTo>
                    <a:lnTo>
                      <a:pt x="570" y="464"/>
                    </a:lnTo>
                    <a:cubicBezTo>
                      <a:pt x="561" y="452"/>
                      <a:pt x="482" y="464"/>
                      <a:pt x="531" y="434"/>
                    </a:cubicBezTo>
                    <a:lnTo>
                      <a:pt x="531" y="434"/>
                    </a:lnTo>
                    <a:cubicBezTo>
                      <a:pt x="523" y="437"/>
                      <a:pt x="511" y="441"/>
                      <a:pt x="503" y="441"/>
                    </a:cubicBezTo>
                    <a:cubicBezTo>
                      <a:pt x="499" y="441"/>
                      <a:pt x="496" y="440"/>
                      <a:pt x="494" y="438"/>
                    </a:cubicBezTo>
                    <a:cubicBezTo>
                      <a:pt x="522" y="376"/>
                      <a:pt x="494" y="320"/>
                      <a:pt x="473" y="264"/>
                    </a:cubicBezTo>
                    <a:cubicBezTo>
                      <a:pt x="450" y="211"/>
                      <a:pt x="434" y="153"/>
                      <a:pt x="480" y="79"/>
                    </a:cubicBezTo>
                    <a:lnTo>
                      <a:pt x="480" y="79"/>
                    </a:lnTo>
                    <a:cubicBezTo>
                      <a:pt x="469" y="89"/>
                      <a:pt x="462" y="93"/>
                      <a:pt x="457" y="93"/>
                    </a:cubicBezTo>
                    <a:cubicBezTo>
                      <a:pt x="451" y="93"/>
                      <a:pt x="448" y="88"/>
                      <a:pt x="445" y="81"/>
                    </a:cubicBezTo>
                    <a:cubicBezTo>
                      <a:pt x="441" y="91"/>
                      <a:pt x="410" y="91"/>
                      <a:pt x="392" y="100"/>
                    </a:cubicBezTo>
                    <a:lnTo>
                      <a:pt x="429" y="37"/>
                    </a:lnTo>
                    <a:lnTo>
                      <a:pt x="429" y="37"/>
                    </a:lnTo>
                    <a:cubicBezTo>
                      <a:pt x="425" y="38"/>
                      <a:pt x="421" y="38"/>
                      <a:pt x="418" y="38"/>
                    </a:cubicBezTo>
                    <a:cubicBezTo>
                      <a:pt x="382" y="38"/>
                      <a:pt x="397"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61" name="Google Shape;3761;p37"/>
              <p:cNvSpPr/>
              <p:nvPr/>
            </p:nvSpPr>
            <p:spPr>
              <a:xfrm>
                <a:off x="518050" y="1764025"/>
                <a:ext cx="300" cy="500"/>
              </a:xfrm>
              <a:custGeom>
                <a:avLst/>
                <a:gdLst/>
                <a:ahLst/>
                <a:cxnLst/>
                <a:rect l="l" t="t" r="r" b="b"/>
                <a:pathLst>
                  <a:path w="12" h="20" extrusionOk="0">
                    <a:moveTo>
                      <a:pt x="12" y="1"/>
                    </a:moveTo>
                    <a:lnTo>
                      <a:pt x="12" y="1"/>
                    </a:lnTo>
                    <a:cubicBezTo>
                      <a:pt x="2" y="5"/>
                      <a:pt x="0" y="12"/>
                      <a:pt x="0" y="19"/>
                    </a:cubicBezTo>
                    <a:cubicBezTo>
                      <a:pt x="2" y="12"/>
                      <a:pt x="7" y="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62" name="Google Shape;3762;p37"/>
              <p:cNvSpPr/>
              <p:nvPr/>
            </p:nvSpPr>
            <p:spPr>
              <a:xfrm>
                <a:off x="502850" y="1742875"/>
                <a:ext cx="200" cy="25"/>
              </a:xfrm>
              <a:custGeom>
                <a:avLst/>
                <a:gdLst/>
                <a:ahLst/>
                <a:cxnLst/>
                <a:rect l="l" t="t" r="r" b="b"/>
                <a:pathLst>
                  <a:path w="8" h="1" extrusionOk="0">
                    <a:moveTo>
                      <a:pt x="8" y="0"/>
                    </a:moveTo>
                    <a:lnTo>
                      <a:pt x="8"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63" name="Google Shape;3763;p37"/>
              <p:cNvSpPr/>
              <p:nvPr/>
            </p:nvSpPr>
            <p:spPr>
              <a:xfrm>
                <a:off x="544225" y="1771675"/>
                <a:ext cx="450" cy="500"/>
              </a:xfrm>
              <a:custGeom>
                <a:avLst/>
                <a:gdLst/>
                <a:ahLst/>
                <a:cxnLst/>
                <a:rect l="l" t="t" r="r" b="b"/>
                <a:pathLst>
                  <a:path w="18" h="20" extrusionOk="0">
                    <a:moveTo>
                      <a:pt x="3" y="1"/>
                    </a:moveTo>
                    <a:lnTo>
                      <a:pt x="3" y="1"/>
                    </a:lnTo>
                    <a:cubicBezTo>
                      <a:pt x="1" y="10"/>
                      <a:pt x="8" y="17"/>
                      <a:pt x="17" y="19"/>
                    </a:cubicBezTo>
                    <a:cubicBezTo>
                      <a:pt x="10" y="15"/>
                      <a:pt x="6" y="8"/>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64" name="Google Shape;3764;p37"/>
              <p:cNvSpPr/>
              <p:nvPr/>
            </p:nvSpPr>
            <p:spPr>
              <a:xfrm>
                <a:off x="558850" y="1760500"/>
                <a:ext cx="600" cy="550"/>
              </a:xfrm>
              <a:custGeom>
                <a:avLst/>
                <a:gdLst/>
                <a:ahLst/>
                <a:cxnLst/>
                <a:rect l="l" t="t" r="r" b="b"/>
                <a:pathLst>
                  <a:path w="24" h="22" extrusionOk="0">
                    <a:moveTo>
                      <a:pt x="23" y="0"/>
                    </a:moveTo>
                    <a:cubicBezTo>
                      <a:pt x="22" y="0"/>
                      <a:pt x="21" y="1"/>
                      <a:pt x="21" y="1"/>
                    </a:cubicBezTo>
                    <a:lnTo>
                      <a:pt x="21" y="1"/>
                    </a:lnTo>
                    <a:lnTo>
                      <a:pt x="23" y="0"/>
                    </a:lnTo>
                    <a:close/>
                    <a:moveTo>
                      <a:pt x="21" y="1"/>
                    </a:moveTo>
                    <a:lnTo>
                      <a:pt x="0" y="9"/>
                    </a:lnTo>
                    <a:cubicBezTo>
                      <a:pt x="2" y="9"/>
                      <a:pt x="3" y="9"/>
                      <a:pt x="4" y="9"/>
                    </a:cubicBezTo>
                    <a:cubicBezTo>
                      <a:pt x="15" y="9"/>
                      <a:pt x="17" y="17"/>
                      <a:pt x="23" y="21"/>
                    </a:cubicBezTo>
                    <a:cubicBezTo>
                      <a:pt x="23" y="15"/>
                      <a:pt x="18" y="4"/>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65" name="Google Shape;3765;p37"/>
              <p:cNvSpPr/>
              <p:nvPr/>
            </p:nvSpPr>
            <p:spPr>
              <a:xfrm>
                <a:off x="563350" y="1765950"/>
                <a:ext cx="625" cy="525"/>
              </a:xfrm>
              <a:custGeom>
                <a:avLst/>
                <a:gdLst/>
                <a:ahLst/>
                <a:cxnLst/>
                <a:rect l="l" t="t" r="r" b="b"/>
                <a:pathLst>
                  <a:path w="25" h="21" extrusionOk="0">
                    <a:moveTo>
                      <a:pt x="24" y="0"/>
                    </a:moveTo>
                    <a:cubicBezTo>
                      <a:pt x="10" y="0"/>
                      <a:pt x="1" y="14"/>
                      <a:pt x="13" y="21"/>
                    </a:cubicBezTo>
                    <a:cubicBezTo>
                      <a:pt x="15" y="20"/>
                      <a:pt x="17" y="20"/>
                      <a:pt x="18" y="20"/>
                    </a:cubicBezTo>
                    <a:cubicBezTo>
                      <a:pt x="20" y="20"/>
                      <a:pt x="22" y="20"/>
                      <a:pt x="24" y="19"/>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66" name="Google Shape;3766;p37"/>
              <p:cNvSpPr/>
              <p:nvPr/>
            </p:nvSpPr>
            <p:spPr>
              <a:xfrm>
                <a:off x="560000" y="1763275"/>
                <a:ext cx="725" cy="950"/>
              </a:xfrm>
              <a:custGeom>
                <a:avLst/>
                <a:gdLst/>
                <a:ahLst/>
                <a:cxnLst/>
                <a:rect l="l" t="t" r="r" b="b"/>
                <a:pathLst>
                  <a:path w="29" h="38" extrusionOk="0">
                    <a:moveTo>
                      <a:pt x="20" y="1"/>
                    </a:moveTo>
                    <a:cubicBezTo>
                      <a:pt x="15" y="1"/>
                      <a:pt x="7" y="8"/>
                      <a:pt x="0" y="14"/>
                    </a:cubicBezTo>
                    <a:cubicBezTo>
                      <a:pt x="2" y="32"/>
                      <a:pt x="6" y="37"/>
                      <a:pt x="11" y="37"/>
                    </a:cubicBezTo>
                    <a:cubicBezTo>
                      <a:pt x="16" y="37"/>
                      <a:pt x="22" y="34"/>
                      <a:pt x="28" y="31"/>
                    </a:cubicBezTo>
                    <a:lnTo>
                      <a:pt x="26" y="31"/>
                    </a:lnTo>
                    <a:cubicBezTo>
                      <a:pt x="28" y="8"/>
                      <a:pt x="25"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67" name="Google Shape;3767;p37"/>
              <p:cNvSpPr/>
              <p:nvPr/>
            </p:nvSpPr>
            <p:spPr>
              <a:xfrm>
                <a:off x="560750" y="1763800"/>
                <a:ext cx="400" cy="250"/>
              </a:xfrm>
              <a:custGeom>
                <a:avLst/>
                <a:gdLst/>
                <a:ahLst/>
                <a:cxnLst/>
                <a:rect l="l" t="t" r="r" b="b"/>
                <a:pathLst>
                  <a:path w="16" h="10" extrusionOk="0">
                    <a:moveTo>
                      <a:pt x="14" y="0"/>
                    </a:moveTo>
                    <a:cubicBezTo>
                      <a:pt x="11" y="0"/>
                      <a:pt x="6" y="7"/>
                      <a:pt x="1" y="10"/>
                    </a:cubicBezTo>
                    <a:cubicBezTo>
                      <a:pt x="3" y="8"/>
                      <a:pt x="5" y="8"/>
                      <a:pt x="8" y="8"/>
                    </a:cubicBezTo>
                    <a:cubicBezTo>
                      <a:pt x="10" y="8"/>
                      <a:pt x="12" y="8"/>
                      <a:pt x="15" y="10"/>
                    </a:cubicBezTo>
                    <a:cubicBezTo>
                      <a:pt x="15" y="3"/>
                      <a:pt x="15"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68" name="Google Shape;3768;p37"/>
              <p:cNvSpPr/>
              <p:nvPr/>
            </p:nvSpPr>
            <p:spPr>
              <a:xfrm>
                <a:off x="555575" y="1760775"/>
                <a:ext cx="750" cy="1100"/>
              </a:xfrm>
              <a:custGeom>
                <a:avLst/>
                <a:gdLst/>
                <a:ahLst/>
                <a:cxnLst/>
                <a:rect l="l" t="t" r="r" b="b"/>
                <a:pathLst>
                  <a:path w="30" h="44" extrusionOk="0">
                    <a:moveTo>
                      <a:pt x="27" y="0"/>
                    </a:moveTo>
                    <a:cubicBezTo>
                      <a:pt x="19" y="0"/>
                      <a:pt x="0" y="44"/>
                      <a:pt x="13" y="44"/>
                    </a:cubicBezTo>
                    <a:cubicBezTo>
                      <a:pt x="15" y="44"/>
                      <a:pt x="18" y="43"/>
                      <a:pt x="22" y="40"/>
                    </a:cubicBezTo>
                    <a:cubicBezTo>
                      <a:pt x="23" y="41"/>
                      <a:pt x="23" y="41"/>
                      <a:pt x="24" y="41"/>
                    </a:cubicBezTo>
                    <a:cubicBezTo>
                      <a:pt x="30" y="41"/>
                      <a:pt x="26" y="8"/>
                      <a:pt x="28" y="8"/>
                    </a:cubicBezTo>
                    <a:cubicBezTo>
                      <a:pt x="28" y="8"/>
                      <a:pt x="29" y="9"/>
                      <a:pt x="29" y="10"/>
                    </a:cubicBezTo>
                    <a:cubicBezTo>
                      <a:pt x="30" y="3"/>
                      <a:pt x="28"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69" name="Google Shape;3769;p37"/>
              <p:cNvSpPr/>
              <p:nvPr/>
            </p:nvSpPr>
            <p:spPr>
              <a:xfrm>
                <a:off x="560000" y="1765300"/>
                <a:ext cx="325" cy="1025"/>
              </a:xfrm>
              <a:custGeom>
                <a:avLst/>
                <a:gdLst/>
                <a:ahLst/>
                <a:cxnLst/>
                <a:rect l="l" t="t" r="r" b="b"/>
                <a:pathLst>
                  <a:path w="13" h="41" extrusionOk="0">
                    <a:moveTo>
                      <a:pt x="7" y="1"/>
                    </a:moveTo>
                    <a:lnTo>
                      <a:pt x="0" y="33"/>
                    </a:lnTo>
                    <a:lnTo>
                      <a:pt x="12" y="40"/>
                    </a:lnTo>
                    <a:lnTo>
                      <a:pt x="12"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70" name="Google Shape;3770;p37"/>
              <p:cNvSpPr/>
              <p:nvPr/>
            </p:nvSpPr>
            <p:spPr>
              <a:xfrm>
                <a:off x="557625" y="1765475"/>
                <a:ext cx="650" cy="425"/>
              </a:xfrm>
              <a:custGeom>
                <a:avLst/>
                <a:gdLst/>
                <a:ahLst/>
                <a:cxnLst/>
                <a:rect l="l" t="t" r="r" b="b"/>
                <a:pathLst>
                  <a:path w="26" h="17" extrusionOk="0">
                    <a:moveTo>
                      <a:pt x="8" y="1"/>
                    </a:moveTo>
                    <a:cubicBezTo>
                      <a:pt x="3" y="1"/>
                      <a:pt x="0" y="2"/>
                      <a:pt x="0" y="8"/>
                    </a:cubicBezTo>
                    <a:lnTo>
                      <a:pt x="21" y="17"/>
                    </a:lnTo>
                    <a:cubicBezTo>
                      <a:pt x="21" y="12"/>
                      <a:pt x="24" y="8"/>
                      <a:pt x="26" y="3"/>
                    </a:cubicBezTo>
                    <a:cubicBezTo>
                      <a:pt x="20" y="3"/>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71" name="Google Shape;3771;p37"/>
              <p:cNvSpPr/>
              <p:nvPr/>
            </p:nvSpPr>
            <p:spPr>
              <a:xfrm>
                <a:off x="558325" y="1765350"/>
                <a:ext cx="425" cy="200"/>
              </a:xfrm>
              <a:custGeom>
                <a:avLst/>
                <a:gdLst/>
                <a:ahLst/>
                <a:cxnLst/>
                <a:rect l="l" t="t" r="r" b="b"/>
                <a:pathLst>
                  <a:path w="17" h="8" extrusionOk="0">
                    <a:moveTo>
                      <a:pt x="16" y="1"/>
                    </a:moveTo>
                    <a:cubicBezTo>
                      <a:pt x="12" y="3"/>
                      <a:pt x="5" y="6"/>
                      <a:pt x="0" y="8"/>
                    </a:cubicBezTo>
                    <a:cubicBezTo>
                      <a:pt x="7" y="8"/>
                      <a:pt x="14" y="8"/>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72" name="Google Shape;3772;p37"/>
              <p:cNvSpPr/>
              <p:nvPr/>
            </p:nvSpPr>
            <p:spPr>
              <a:xfrm>
                <a:off x="559025" y="1766350"/>
                <a:ext cx="600" cy="300"/>
              </a:xfrm>
              <a:custGeom>
                <a:avLst/>
                <a:gdLst/>
                <a:ahLst/>
                <a:cxnLst/>
                <a:rect l="l" t="t" r="r" b="b"/>
                <a:pathLst>
                  <a:path w="24" h="12" extrusionOk="0">
                    <a:moveTo>
                      <a:pt x="0" y="0"/>
                    </a:moveTo>
                    <a:lnTo>
                      <a:pt x="23" y="12"/>
                    </a:lnTo>
                    <a:lnTo>
                      <a:pt x="16"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73" name="Google Shape;3773;p37"/>
              <p:cNvSpPr/>
              <p:nvPr/>
            </p:nvSpPr>
            <p:spPr>
              <a:xfrm>
                <a:off x="551300" y="1766175"/>
                <a:ext cx="725" cy="850"/>
              </a:xfrm>
              <a:custGeom>
                <a:avLst/>
                <a:gdLst/>
                <a:ahLst/>
                <a:cxnLst/>
                <a:rect l="l" t="t" r="r" b="b"/>
                <a:pathLst>
                  <a:path w="29" h="34" extrusionOk="0">
                    <a:moveTo>
                      <a:pt x="22" y="0"/>
                    </a:moveTo>
                    <a:lnTo>
                      <a:pt x="1" y="17"/>
                    </a:lnTo>
                    <a:cubicBezTo>
                      <a:pt x="1" y="27"/>
                      <a:pt x="6" y="33"/>
                      <a:pt x="11" y="33"/>
                    </a:cubicBezTo>
                    <a:cubicBezTo>
                      <a:pt x="13" y="33"/>
                      <a:pt x="15" y="32"/>
                      <a:pt x="17" y="31"/>
                    </a:cubicBezTo>
                    <a:cubicBezTo>
                      <a:pt x="24" y="24"/>
                      <a:pt x="29" y="12"/>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74" name="Google Shape;3774;p37"/>
              <p:cNvSpPr/>
              <p:nvPr/>
            </p:nvSpPr>
            <p:spPr>
              <a:xfrm>
                <a:off x="553675" y="1767850"/>
                <a:ext cx="375" cy="1250"/>
              </a:xfrm>
              <a:custGeom>
                <a:avLst/>
                <a:gdLst/>
                <a:ahLst/>
                <a:cxnLst/>
                <a:rect l="l" t="t" r="r" b="b"/>
                <a:pathLst>
                  <a:path w="15" h="50" extrusionOk="0">
                    <a:moveTo>
                      <a:pt x="1" y="1"/>
                    </a:moveTo>
                    <a:lnTo>
                      <a:pt x="8" y="49"/>
                    </a:lnTo>
                    <a:lnTo>
                      <a:pt x="15" y="31"/>
                    </a:lnTo>
                    <a:cubicBezTo>
                      <a:pt x="8" y="21"/>
                      <a:pt x="3" y="1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75" name="Google Shape;3775;p37"/>
              <p:cNvSpPr/>
              <p:nvPr/>
            </p:nvSpPr>
            <p:spPr>
              <a:xfrm>
                <a:off x="552000" y="1769125"/>
                <a:ext cx="1075" cy="975"/>
              </a:xfrm>
              <a:custGeom>
                <a:avLst/>
                <a:gdLst/>
                <a:ahLst/>
                <a:cxnLst/>
                <a:rect l="l" t="t" r="r" b="b"/>
                <a:pathLst>
                  <a:path w="43" h="39" extrusionOk="0">
                    <a:moveTo>
                      <a:pt x="19" y="1"/>
                    </a:moveTo>
                    <a:cubicBezTo>
                      <a:pt x="21" y="13"/>
                      <a:pt x="1" y="39"/>
                      <a:pt x="17" y="39"/>
                    </a:cubicBezTo>
                    <a:cubicBezTo>
                      <a:pt x="19" y="39"/>
                      <a:pt x="21" y="38"/>
                      <a:pt x="24" y="38"/>
                    </a:cubicBezTo>
                    <a:cubicBezTo>
                      <a:pt x="24" y="24"/>
                      <a:pt x="42"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76" name="Google Shape;3776;p37"/>
              <p:cNvSpPr/>
              <p:nvPr/>
            </p:nvSpPr>
            <p:spPr>
              <a:xfrm>
                <a:off x="543475" y="1766750"/>
                <a:ext cx="150" cy="2050"/>
              </a:xfrm>
              <a:custGeom>
                <a:avLst/>
                <a:gdLst/>
                <a:ahLst/>
                <a:cxnLst/>
                <a:rect l="l" t="t" r="r" b="b"/>
                <a:pathLst>
                  <a:path w="6" h="82" extrusionOk="0">
                    <a:moveTo>
                      <a:pt x="1" y="1"/>
                    </a:moveTo>
                    <a:lnTo>
                      <a:pt x="1" y="82"/>
                    </a:lnTo>
                    <a:lnTo>
                      <a:pt x="5" y="8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77" name="Google Shape;3777;p37"/>
              <p:cNvSpPr/>
              <p:nvPr/>
            </p:nvSpPr>
            <p:spPr>
              <a:xfrm>
                <a:off x="534900" y="1771725"/>
                <a:ext cx="1250" cy="1600"/>
              </a:xfrm>
              <a:custGeom>
                <a:avLst/>
                <a:gdLst/>
                <a:ahLst/>
                <a:cxnLst/>
                <a:rect l="l" t="t" r="r" b="b"/>
                <a:pathLst>
                  <a:path w="50" h="64" extrusionOk="0">
                    <a:moveTo>
                      <a:pt x="28" y="1"/>
                    </a:moveTo>
                    <a:lnTo>
                      <a:pt x="28" y="1"/>
                    </a:lnTo>
                    <a:cubicBezTo>
                      <a:pt x="10" y="17"/>
                      <a:pt x="1" y="6"/>
                      <a:pt x="1" y="59"/>
                    </a:cubicBezTo>
                    <a:cubicBezTo>
                      <a:pt x="5" y="62"/>
                      <a:pt x="8" y="64"/>
                      <a:pt x="10" y="64"/>
                    </a:cubicBezTo>
                    <a:cubicBezTo>
                      <a:pt x="22" y="64"/>
                      <a:pt x="20" y="32"/>
                      <a:pt x="30" y="32"/>
                    </a:cubicBezTo>
                    <a:cubicBezTo>
                      <a:pt x="33" y="32"/>
                      <a:pt x="36" y="33"/>
                      <a:pt x="40" y="38"/>
                    </a:cubicBezTo>
                    <a:cubicBezTo>
                      <a:pt x="49" y="19"/>
                      <a:pt x="19" y="15"/>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78" name="Google Shape;3778;p37"/>
              <p:cNvSpPr/>
              <p:nvPr/>
            </p:nvSpPr>
            <p:spPr>
              <a:xfrm>
                <a:off x="512600" y="1698425"/>
                <a:ext cx="600" cy="600"/>
              </a:xfrm>
              <a:custGeom>
                <a:avLst/>
                <a:gdLst/>
                <a:ahLst/>
                <a:cxnLst/>
                <a:rect l="l" t="t" r="r" b="b"/>
                <a:pathLst>
                  <a:path w="24" h="24" extrusionOk="0">
                    <a:moveTo>
                      <a:pt x="23" y="0"/>
                    </a:moveTo>
                    <a:lnTo>
                      <a:pt x="0" y="21"/>
                    </a:lnTo>
                    <a:lnTo>
                      <a:pt x="14" y="24"/>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79" name="Google Shape;3779;p37"/>
              <p:cNvSpPr/>
              <p:nvPr/>
            </p:nvSpPr>
            <p:spPr>
              <a:xfrm>
                <a:off x="511075" y="1698200"/>
                <a:ext cx="1300" cy="525"/>
              </a:xfrm>
              <a:custGeom>
                <a:avLst/>
                <a:gdLst/>
                <a:ahLst/>
                <a:cxnLst/>
                <a:rect l="l" t="t" r="r" b="b"/>
                <a:pathLst>
                  <a:path w="52" h="21" extrusionOk="0">
                    <a:moveTo>
                      <a:pt x="52" y="0"/>
                    </a:moveTo>
                    <a:lnTo>
                      <a:pt x="1" y="7"/>
                    </a:lnTo>
                    <a:cubicBezTo>
                      <a:pt x="6" y="9"/>
                      <a:pt x="12" y="14"/>
                      <a:pt x="1" y="21"/>
                    </a:cubicBez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80" name="Google Shape;3780;p37"/>
              <p:cNvSpPr/>
              <p:nvPr/>
            </p:nvSpPr>
            <p:spPr>
              <a:xfrm>
                <a:off x="507325" y="1757875"/>
                <a:ext cx="600" cy="800"/>
              </a:xfrm>
              <a:custGeom>
                <a:avLst/>
                <a:gdLst/>
                <a:ahLst/>
                <a:cxnLst/>
                <a:rect l="l" t="t" r="r" b="b"/>
                <a:pathLst>
                  <a:path w="24" h="32" extrusionOk="0">
                    <a:moveTo>
                      <a:pt x="19" y="1"/>
                    </a:moveTo>
                    <a:lnTo>
                      <a:pt x="0" y="31"/>
                    </a:lnTo>
                    <a:lnTo>
                      <a:pt x="12" y="24"/>
                    </a:lnTo>
                    <a:cubicBezTo>
                      <a:pt x="23" y="15"/>
                      <a:pt x="21" y="10"/>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81" name="Google Shape;3781;p37"/>
              <p:cNvSpPr/>
              <p:nvPr/>
            </p:nvSpPr>
            <p:spPr>
              <a:xfrm>
                <a:off x="505000" y="1751575"/>
                <a:ext cx="1125" cy="650"/>
              </a:xfrm>
              <a:custGeom>
                <a:avLst/>
                <a:gdLst/>
                <a:ahLst/>
                <a:cxnLst/>
                <a:rect l="l" t="t" r="r" b="b"/>
                <a:pathLst>
                  <a:path w="45" h="26" extrusionOk="0">
                    <a:moveTo>
                      <a:pt x="45" y="0"/>
                    </a:moveTo>
                    <a:lnTo>
                      <a:pt x="0" y="21"/>
                    </a:lnTo>
                    <a:lnTo>
                      <a:pt x="0" y="26"/>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82" name="Google Shape;3782;p37"/>
              <p:cNvSpPr/>
              <p:nvPr/>
            </p:nvSpPr>
            <p:spPr>
              <a:xfrm>
                <a:off x="501700" y="1746975"/>
                <a:ext cx="900" cy="900"/>
              </a:xfrm>
              <a:custGeom>
                <a:avLst/>
                <a:gdLst/>
                <a:ahLst/>
                <a:cxnLst/>
                <a:rect l="l" t="t" r="r" b="b"/>
                <a:pathLst>
                  <a:path w="36" h="36" extrusionOk="0">
                    <a:moveTo>
                      <a:pt x="25" y="1"/>
                    </a:moveTo>
                    <a:cubicBezTo>
                      <a:pt x="21" y="1"/>
                      <a:pt x="14" y="2"/>
                      <a:pt x="0" y="6"/>
                    </a:cubicBezTo>
                    <a:cubicBezTo>
                      <a:pt x="0" y="13"/>
                      <a:pt x="8" y="20"/>
                      <a:pt x="12" y="28"/>
                    </a:cubicBezTo>
                    <a:lnTo>
                      <a:pt x="12" y="28"/>
                    </a:lnTo>
                    <a:cubicBezTo>
                      <a:pt x="13" y="14"/>
                      <a:pt x="35" y="1"/>
                      <a:pt x="25" y="1"/>
                    </a:cubicBezTo>
                    <a:close/>
                    <a:moveTo>
                      <a:pt x="12" y="28"/>
                    </a:moveTo>
                    <a:cubicBezTo>
                      <a:pt x="12" y="30"/>
                      <a:pt x="12" y="33"/>
                      <a:pt x="14" y="36"/>
                    </a:cubicBezTo>
                    <a:cubicBezTo>
                      <a:pt x="14" y="33"/>
                      <a:pt x="13" y="30"/>
                      <a:pt x="12"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83" name="Google Shape;3783;p37"/>
              <p:cNvSpPr/>
              <p:nvPr/>
            </p:nvSpPr>
            <p:spPr>
              <a:xfrm>
                <a:off x="512275" y="1697375"/>
                <a:ext cx="1025" cy="325"/>
              </a:xfrm>
              <a:custGeom>
                <a:avLst/>
                <a:gdLst/>
                <a:ahLst/>
                <a:cxnLst/>
                <a:rect l="l" t="t" r="r" b="b"/>
                <a:pathLst>
                  <a:path w="41" h="13" extrusionOk="0">
                    <a:moveTo>
                      <a:pt x="33" y="1"/>
                    </a:moveTo>
                    <a:cubicBezTo>
                      <a:pt x="21" y="1"/>
                      <a:pt x="6" y="8"/>
                      <a:pt x="2" y="10"/>
                    </a:cubicBezTo>
                    <a:lnTo>
                      <a:pt x="2" y="10"/>
                    </a:lnTo>
                    <a:cubicBezTo>
                      <a:pt x="2" y="10"/>
                      <a:pt x="2" y="10"/>
                      <a:pt x="2" y="10"/>
                    </a:cubicBezTo>
                    <a:cubicBezTo>
                      <a:pt x="1" y="10"/>
                      <a:pt x="1" y="11"/>
                      <a:pt x="1" y="11"/>
                    </a:cubicBezTo>
                    <a:cubicBezTo>
                      <a:pt x="1" y="11"/>
                      <a:pt x="1" y="10"/>
                      <a:pt x="2" y="10"/>
                    </a:cubicBezTo>
                    <a:lnTo>
                      <a:pt x="2" y="10"/>
                    </a:lnTo>
                    <a:cubicBezTo>
                      <a:pt x="2" y="12"/>
                      <a:pt x="3" y="13"/>
                      <a:pt x="6" y="13"/>
                    </a:cubicBezTo>
                    <a:cubicBezTo>
                      <a:pt x="15" y="13"/>
                      <a:pt x="36" y="3"/>
                      <a:pt x="41" y="3"/>
                    </a:cubicBezTo>
                    <a:cubicBezTo>
                      <a:pt x="39" y="1"/>
                      <a:pt x="36"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84" name="Google Shape;3784;p37"/>
              <p:cNvSpPr/>
              <p:nvPr/>
            </p:nvSpPr>
            <p:spPr>
              <a:xfrm>
                <a:off x="508475" y="1695225"/>
                <a:ext cx="1000" cy="200"/>
              </a:xfrm>
              <a:custGeom>
                <a:avLst/>
                <a:gdLst/>
                <a:ahLst/>
                <a:cxnLst/>
                <a:rect l="l" t="t" r="r" b="b"/>
                <a:pathLst>
                  <a:path w="40" h="8" extrusionOk="0">
                    <a:moveTo>
                      <a:pt x="1" y="1"/>
                    </a:moveTo>
                    <a:lnTo>
                      <a:pt x="26" y="8"/>
                    </a:lnTo>
                    <a:lnTo>
                      <a:pt x="40"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85" name="Google Shape;3785;p37"/>
              <p:cNvSpPr/>
              <p:nvPr/>
            </p:nvSpPr>
            <p:spPr>
              <a:xfrm>
                <a:off x="506575" y="1692675"/>
                <a:ext cx="2625" cy="1825"/>
              </a:xfrm>
              <a:custGeom>
                <a:avLst/>
                <a:gdLst/>
                <a:ahLst/>
                <a:cxnLst/>
                <a:rect l="l" t="t" r="r" b="b"/>
                <a:pathLst>
                  <a:path w="105" h="73" extrusionOk="0">
                    <a:moveTo>
                      <a:pt x="46" y="1"/>
                    </a:moveTo>
                    <a:cubicBezTo>
                      <a:pt x="0" y="38"/>
                      <a:pt x="77" y="36"/>
                      <a:pt x="67" y="66"/>
                    </a:cubicBezTo>
                    <a:lnTo>
                      <a:pt x="56" y="73"/>
                    </a:lnTo>
                    <a:lnTo>
                      <a:pt x="104" y="61"/>
                    </a:lnTo>
                    <a:cubicBezTo>
                      <a:pt x="86" y="43"/>
                      <a:pt x="42" y="24"/>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86" name="Google Shape;3786;p37"/>
              <p:cNvSpPr/>
              <p:nvPr/>
            </p:nvSpPr>
            <p:spPr>
              <a:xfrm>
                <a:off x="509350" y="1689775"/>
                <a:ext cx="600" cy="500"/>
              </a:xfrm>
              <a:custGeom>
                <a:avLst/>
                <a:gdLst/>
                <a:ahLst/>
                <a:cxnLst/>
                <a:rect l="l" t="t" r="r" b="b"/>
                <a:pathLst>
                  <a:path w="24" h="20" extrusionOk="0">
                    <a:moveTo>
                      <a:pt x="17" y="1"/>
                    </a:moveTo>
                    <a:cubicBezTo>
                      <a:pt x="8" y="8"/>
                      <a:pt x="3" y="9"/>
                      <a:pt x="2" y="9"/>
                    </a:cubicBezTo>
                    <a:cubicBezTo>
                      <a:pt x="1" y="9"/>
                      <a:pt x="1" y="9"/>
                      <a:pt x="1" y="9"/>
                    </a:cubicBezTo>
                    <a:cubicBezTo>
                      <a:pt x="1" y="9"/>
                      <a:pt x="6" y="9"/>
                      <a:pt x="19" y="20"/>
                    </a:cubicBezTo>
                    <a:lnTo>
                      <a:pt x="24" y="13"/>
                    </a:lnTo>
                    <a:cubicBezTo>
                      <a:pt x="21" y="10"/>
                      <a:pt x="19" y="6"/>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87" name="Google Shape;3787;p37"/>
              <p:cNvSpPr/>
              <p:nvPr/>
            </p:nvSpPr>
            <p:spPr>
              <a:xfrm>
                <a:off x="509925" y="1689950"/>
                <a:ext cx="225" cy="225"/>
              </a:xfrm>
              <a:custGeom>
                <a:avLst/>
                <a:gdLst/>
                <a:ahLst/>
                <a:cxnLst/>
                <a:rect l="l" t="t" r="r" b="b"/>
                <a:pathLst>
                  <a:path w="9" h="9" extrusionOk="0">
                    <a:moveTo>
                      <a:pt x="6" y="0"/>
                    </a:moveTo>
                    <a:cubicBezTo>
                      <a:pt x="5" y="0"/>
                      <a:pt x="3" y="2"/>
                      <a:pt x="1" y="6"/>
                    </a:cubicBezTo>
                    <a:cubicBezTo>
                      <a:pt x="2" y="8"/>
                      <a:pt x="3" y="8"/>
                      <a:pt x="4" y="8"/>
                    </a:cubicBezTo>
                    <a:cubicBezTo>
                      <a:pt x="7" y="8"/>
                      <a:pt x="9"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88" name="Google Shape;3788;p37"/>
              <p:cNvSpPr/>
              <p:nvPr/>
            </p:nvSpPr>
            <p:spPr>
              <a:xfrm>
                <a:off x="508775" y="1688350"/>
                <a:ext cx="1175" cy="700"/>
              </a:xfrm>
              <a:custGeom>
                <a:avLst/>
                <a:gdLst/>
                <a:ahLst/>
                <a:cxnLst/>
                <a:rect l="l" t="t" r="r" b="b"/>
                <a:pathLst>
                  <a:path w="47" h="28" extrusionOk="0">
                    <a:moveTo>
                      <a:pt x="31" y="0"/>
                    </a:moveTo>
                    <a:cubicBezTo>
                      <a:pt x="20" y="0"/>
                      <a:pt x="12" y="10"/>
                      <a:pt x="0" y="23"/>
                    </a:cubicBezTo>
                    <a:lnTo>
                      <a:pt x="30" y="28"/>
                    </a:lnTo>
                    <a:cubicBezTo>
                      <a:pt x="40" y="19"/>
                      <a:pt x="35" y="5"/>
                      <a:pt x="47" y="5"/>
                    </a:cubicBezTo>
                    <a:cubicBezTo>
                      <a:pt x="41" y="1"/>
                      <a:pt x="36"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89" name="Google Shape;3789;p37"/>
              <p:cNvSpPr/>
              <p:nvPr/>
            </p:nvSpPr>
            <p:spPr>
              <a:xfrm>
                <a:off x="507600" y="1689050"/>
                <a:ext cx="450" cy="125"/>
              </a:xfrm>
              <a:custGeom>
                <a:avLst/>
                <a:gdLst/>
                <a:ahLst/>
                <a:cxnLst/>
                <a:rect l="l" t="t" r="r" b="b"/>
                <a:pathLst>
                  <a:path w="18" h="5" extrusionOk="0">
                    <a:moveTo>
                      <a:pt x="13" y="0"/>
                    </a:moveTo>
                    <a:cubicBezTo>
                      <a:pt x="10" y="0"/>
                      <a:pt x="7" y="1"/>
                      <a:pt x="1" y="2"/>
                    </a:cubicBezTo>
                    <a:lnTo>
                      <a:pt x="12" y="4"/>
                    </a:lnTo>
                    <a:cubicBezTo>
                      <a:pt x="16" y="3"/>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90" name="Google Shape;3790;p37"/>
              <p:cNvSpPr/>
              <p:nvPr/>
            </p:nvSpPr>
            <p:spPr>
              <a:xfrm>
                <a:off x="507600" y="1689150"/>
                <a:ext cx="1025" cy="300"/>
              </a:xfrm>
              <a:custGeom>
                <a:avLst/>
                <a:gdLst/>
                <a:ahLst/>
                <a:cxnLst/>
                <a:rect l="l" t="t" r="r" b="b"/>
                <a:pathLst>
                  <a:path w="41" h="12" extrusionOk="0">
                    <a:moveTo>
                      <a:pt x="15" y="0"/>
                    </a:moveTo>
                    <a:cubicBezTo>
                      <a:pt x="10" y="5"/>
                      <a:pt x="1" y="12"/>
                      <a:pt x="4" y="12"/>
                    </a:cubicBezTo>
                    <a:cubicBezTo>
                      <a:pt x="6" y="12"/>
                      <a:pt x="12" y="10"/>
                      <a:pt x="24" y="5"/>
                    </a:cubicBezTo>
                    <a:lnTo>
                      <a:pt x="24" y="5"/>
                    </a:lnTo>
                    <a:cubicBezTo>
                      <a:pt x="16" y="9"/>
                      <a:pt x="16" y="9"/>
                      <a:pt x="20" y="9"/>
                    </a:cubicBezTo>
                    <a:cubicBezTo>
                      <a:pt x="22" y="9"/>
                      <a:pt x="25" y="9"/>
                      <a:pt x="29" y="9"/>
                    </a:cubicBezTo>
                    <a:cubicBezTo>
                      <a:pt x="32" y="9"/>
                      <a:pt x="36" y="9"/>
                      <a:pt x="40" y="10"/>
                    </a:cubicBezTo>
                    <a:lnTo>
                      <a:pt x="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91" name="Google Shape;3791;p37"/>
              <p:cNvSpPr/>
              <p:nvPr/>
            </p:nvSpPr>
            <p:spPr>
              <a:xfrm>
                <a:off x="507675" y="1689725"/>
                <a:ext cx="1325" cy="850"/>
              </a:xfrm>
              <a:custGeom>
                <a:avLst/>
                <a:gdLst/>
                <a:ahLst/>
                <a:cxnLst/>
                <a:rect l="l" t="t" r="r" b="b"/>
                <a:pathLst>
                  <a:path w="53" h="34" extrusionOk="0">
                    <a:moveTo>
                      <a:pt x="35" y="1"/>
                    </a:moveTo>
                    <a:cubicBezTo>
                      <a:pt x="31" y="13"/>
                      <a:pt x="29" y="25"/>
                      <a:pt x="10" y="25"/>
                    </a:cubicBezTo>
                    <a:cubicBezTo>
                      <a:pt x="7" y="25"/>
                      <a:pt x="4" y="24"/>
                      <a:pt x="0" y="24"/>
                    </a:cubicBezTo>
                    <a:lnTo>
                      <a:pt x="0" y="24"/>
                    </a:lnTo>
                    <a:cubicBezTo>
                      <a:pt x="8" y="31"/>
                      <a:pt x="16" y="33"/>
                      <a:pt x="23" y="33"/>
                    </a:cubicBezTo>
                    <a:cubicBezTo>
                      <a:pt x="41" y="33"/>
                      <a:pt x="53" y="17"/>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92" name="Google Shape;3792;p37"/>
              <p:cNvSpPr/>
              <p:nvPr/>
            </p:nvSpPr>
            <p:spPr>
              <a:xfrm>
                <a:off x="506050" y="1693225"/>
                <a:ext cx="600" cy="525"/>
              </a:xfrm>
              <a:custGeom>
                <a:avLst/>
                <a:gdLst/>
                <a:ahLst/>
                <a:cxnLst/>
                <a:rect l="l" t="t" r="r" b="b"/>
                <a:pathLst>
                  <a:path w="24" h="21" extrusionOk="0">
                    <a:moveTo>
                      <a:pt x="15" y="0"/>
                    </a:moveTo>
                    <a:cubicBezTo>
                      <a:pt x="13" y="0"/>
                      <a:pt x="12" y="1"/>
                      <a:pt x="9" y="2"/>
                    </a:cubicBezTo>
                    <a:lnTo>
                      <a:pt x="0" y="21"/>
                    </a:lnTo>
                    <a:lnTo>
                      <a:pt x="23" y="21"/>
                    </a:lnTo>
                    <a:cubicBezTo>
                      <a:pt x="13" y="21"/>
                      <a:pt x="22"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93" name="Google Shape;3793;p37"/>
              <p:cNvSpPr/>
              <p:nvPr/>
            </p:nvSpPr>
            <p:spPr>
              <a:xfrm>
                <a:off x="506150" y="1686825"/>
                <a:ext cx="775" cy="325"/>
              </a:xfrm>
              <a:custGeom>
                <a:avLst/>
                <a:gdLst/>
                <a:ahLst/>
                <a:cxnLst/>
                <a:rect l="l" t="t" r="r" b="b"/>
                <a:pathLst>
                  <a:path w="31" h="13" extrusionOk="0">
                    <a:moveTo>
                      <a:pt x="1" y="1"/>
                    </a:moveTo>
                    <a:lnTo>
                      <a:pt x="1" y="1"/>
                    </a:lnTo>
                    <a:cubicBezTo>
                      <a:pt x="5" y="10"/>
                      <a:pt x="10" y="13"/>
                      <a:pt x="16" y="13"/>
                    </a:cubicBezTo>
                    <a:cubicBezTo>
                      <a:pt x="21" y="13"/>
                      <a:pt x="26" y="11"/>
                      <a:pt x="31" y="8"/>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94" name="Google Shape;3794;p37"/>
              <p:cNvSpPr/>
              <p:nvPr/>
            </p:nvSpPr>
            <p:spPr>
              <a:xfrm>
                <a:off x="506850" y="1689850"/>
                <a:ext cx="725" cy="125"/>
              </a:xfrm>
              <a:custGeom>
                <a:avLst/>
                <a:gdLst/>
                <a:ahLst/>
                <a:cxnLst/>
                <a:rect l="l" t="t" r="r" b="b"/>
                <a:pathLst>
                  <a:path w="29" h="5" extrusionOk="0">
                    <a:moveTo>
                      <a:pt x="1" y="0"/>
                    </a:moveTo>
                    <a:lnTo>
                      <a:pt x="1" y="3"/>
                    </a:lnTo>
                    <a:lnTo>
                      <a:pt x="28" y="5"/>
                    </a:lnTo>
                    <a:lnTo>
                      <a:pt x="28"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95" name="Google Shape;3795;p37"/>
              <p:cNvSpPr/>
              <p:nvPr/>
            </p:nvSpPr>
            <p:spPr>
              <a:xfrm>
                <a:off x="506325" y="1684400"/>
                <a:ext cx="1250" cy="200"/>
              </a:xfrm>
              <a:custGeom>
                <a:avLst/>
                <a:gdLst/>
                <a:ahLst/>
                <a:cxnLst/>
                <a:rect l="l" t="t" r="r" b="b"/>
                <a:pathLst>
                  <a:path w="50" h="8" extrusionOk="0">
                    <a:moveTo>
                      <a:pt x="49" y="0"/>
                    </a:moveTo>
                    <a:lnTo>
                      <a:pt x="1" y="7"/>
                    </a:lnTo>
                    <a:lnTo>
                      <a:pt x="17" y="7"/>
                    </a:lnTo>
                    <a:lnTo>
                      <a:pt x="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96" name="Google Shape;3796;p37"/>
              <p:cNvSpPr/>
              <p:nvPr/>
            </p:nvSpPr>
            <p:spPr>
              <a:xfrm>
                <a:off x="505475" y="1682575"/>
                <a:ext cx="1450" cy="1100"/>
              </a:xfrm>
              <a:custGeom>
                <a:avLst/>
                <a:gdLst/>
                <a:ahLst/>
                <a:cxnLst/>
                <a:rect l="l" t="t" r="r" b="b"/>
                <a:pathLst>
                  <a:path w="58" h="44" extrusionOk="0">
                    <a:moveTo>
                      <a:pt x="24" y="1"/>
                    </a:moveTo>
                    <a:cubicBezTo>
                      <a:pt x="16" y="1"/>
                      <a:pt x="8" y="2"/>
                      <a:pt x="0" y="4"/>
                    </a:cubicBezTo>
                    <a:cubicBezTo>
                      <a:pt x="16" y="6"/>
                      <a:pt x="21" y="18"/>
                      <a:pt x="14" y="43"/>
                    </a:cubicBezTo>
                    <a:cubicBezTo>
                      <a:pt x="39" y="34"/>
                      <a:pt x="39" y="8"/>
                      <a:pt x="58" y="8"/>
                    </a:cubicBezTo>
                    <a:cubicBezTo>
                      <a:pt x="47" y="3"/>
                      <a:pt x="3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97" name="Google Shape;3797;p37"/>
              <p:cNvSpPr/>
              <p:nvPr/>
            </p:nvSpPr>
            <p:spPr>
              <a:xfrm>
                <a:off x="504600" y="1682650"/>
                <a:ext cx="900" cy="100"/>
              </a:xfrm>
              <a:custGeom>
                <a:avLst/>
                <a:gdLst/>
                <a:ahLst/>
                <a:cxnLst/>
                <a:rect l="l" t="t" r="r" b="b"/>
                <a:pathLst>
                  <a:path w="36" h="4" extrusionOk="0">
                    <a:moveTo>
                      <a:pt x="35" y="1"/>
                    </a:moveTo>
                    <a:cubicBezTo>
                      <a:pt x="23" y="1"/>
                      <a:pt x="12" y="1"/>
                      <a:pt x="0" y="3"/>
                    </a:cubicBezTo>
                    <a:cubicBezTo>
                      <a:pt x="12" y="3"/>
                      <a:pt x="23" y="3"/>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98" name="Google Shape;3798;p37"/>
              <p:cNvSpPr/>
              <p:nvPr/>
            </p:nvSpPr>
            <p:spPr>
              <a:xfrm>
                <a:off x="505700" y="1685275"/>
                <a:ext cx="650" cy="825"/>
              </a:xfrm>
              <a:custGeom>
                <a:avLst/>
                <a:gdLst/>
                <a:ahLst/>
                <a:cxnLst/>
                <a:rect l="l" t="t" r="r" b="b"/>
                <a:pathLst>
                  <a:path w="26" h="33" extrusionOk="0">
                    <a:moveTo>
                      <a:pt x="26" y="0"/>
                    </a:moveTo>
                    <a:lnTo>
                      <a:pt x="0" y="26"/>
                    </a:lnTo>
                    <a:lnTo>
                      <a:pt x="5" y="33"/>
                    </a:lnTo>
                    <a:cubicBezTo>
                      <a:pt x="12" y="28"/>
                      <a:pt x="26" y="14"/>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799" name="Google Shape;3799;p37"/>
              <p:cNvSpPr/>
              <p:nvPr/>
            </p:nvSpPr>
            <p:spPr>
              <a:xfrm>
                <a:off x="505475" y="1685550"/>
                <a:ext cx="250" cy="425"/>
              </a:xfrm>
              <a:custGeom>
                <a:avLst/>
                <a:gdLst/>
                <a:ahLst/>
                <a:cxnLst/>
                <a:rect l="l" t="t" r="r" b="b"/>
                <a:pathLst>
                  <a:path w="10" h="17" extrusionOk="0">
                    <a:moveTo>
                      <a:pt x="0" y="1"/>
                    </a:moveTo>
                    <a:lnTo>
                      <a:pt x="9" y="17"/>
                    </a:lnTo>
                    <a:cubicBezTo>
                      <a:pt x="5" y="8"/>
                      <a:pt x="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00" name="Google Shape;3800;p37"/>
              <p:cNvSpPr/>
              <p:nvPr/>
            </p:nvSpPr>
            <p:spPr>
              <a:xfrm>
                <a:off x="505750" y="1686075"/>
                <a:ext cx="150" cy="100"/>
              </a:xfrm>
              <a:custGeom>
                <a:avLst/>
                <a:gdLst/>
                <a:ahLst/>
                <a:cxnLst/>
                <a:rect l="l" t="t" r="r" b="b"/>
                <a:pathLst>
                  <a:path w="6" h="4" extrusionOk="0">
                    <a:moveTo>
                      <a:pt x="5" y="1"/>
                    </a:moveTo>
                    <a:cubicBezTo>
                      <a:pt x="2" y="2"/>
                      <a:pt x="1" y="4"/>
                      <a:pt x="2" y="4"/>
                    </a:cubicBezTo>
                    <a:cubicBezTo>
                      <a:pt x="3" y="4"/>
                      <a:pt x="4" y="4"/>
                      <a:pt x="5"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01" name="Google Shape;3801;p37"/>
              <p:cNvSpPr/>
              <p:nvPr/>
            </p:nvSpPr>
            <p:spPr>
              <a:xfrm>
                <a:off x="504425" y="1688400"/>
                <a:ext cx="1525" cy="650"/>
              </a:xfrm>
              <a:custGeom>
                <a:avLst/>
                <a:gdLst/>
                <a:ahLst/>
                <a:cxnLst/>
                <a:rect l="l" t="t" r="r" b="b"/>
                <a:pathLst>
                  <a:path w="61" h="26" extrusionOk="0">
                    <a:moveTo>
                      <a:pt x="51" y="0"/>
                    </a:moveTo>
                    <a:cubicBezTo>
                      <a:pt x="30" y="0"/>
                      <a:pt x="10" y="2"/>
                      <a:pt x="0" y="26"/>
                    </a:cubicBezTo>
                    <a:cubicBezTo>
                      <a:pt x="23" y="21"/>
                      <a:pt x="33" y="7"/>
                      <a:pt x="58" y="3"/>
                    </a:cubicBezTo>
                    <a:lnTo>
                      <a:pt x="61" y="0"/>
                    </a:lnTo>
                    <a:cubicBezTo>
                      <a:pt x="57" y="0"/>
                      <a:pt x="54"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02" name="Google Shape;3802;p37"/>
              <p:cNvSpPr/>
              <p:nvPr/>
            </p:nvSpPr>
            <p:spPr>
              <a:xfrm>
                <a:off x="505050" y="1686950"/>
                <a:ext cx="900" cy="550"/>
              </a:xfrm>
              <a:custGeom>
                <a:avLst/>
                <a:gdLst/>
                <a:ahLst/>
                <a:cxnLst/>
                <a:rect l="l" t="t" r="r" b="b"/>
                <a:pathLst>
                  <a:path w="36" h="22" extrusionOk="0">
                    <a:moveTo>
                      <a:pt x="1" y="0"/>
                    </a:moveTo>
                    <a:lnTo>
                      <a:pt x="5" y="21"/>
                    </a:lnTo>
                    <a:cubicBezTo>
                      <a:pt x="15" y="17"/>
                      <a:pt x="24" y="5"/>
                      <a:pt x="36" y="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03" name="Google Shape;3803;p37"/>
              <p:cNvSpPr/>
              <p:nvPr/>
            </p:nvSpPr>
            <p:spPr>
              <a:xfrm>
                <a:off x="504650" y="1686725"/>
                <a:ext cx="425" cy="250"/>
              </a:xfrm>
              <a:custGeom>
                <a:avLst/>
                <a:gdLst/>
                <a:ahLst/>
                <a:cxnLst/>
                <a:rect l="l" t="t" r="r" b="b"/>
                <a:pathLst>
                  <a:path w="17" h="10" extrusionOk="0">
                    <a:moveTo>
                      <a:pt x="14" y="0"/>
                    </a:moveTo>
                    <a:lnTo>
                      <a:pt x="1" y="7"/>
                    </a:lnTo>
                    <a:lnTo>
                      <a:pt x="17" y="9"/>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04" name="Google Shape;3804;p37"/>
              <p:cNvSpPr/>
              <p:nvPr/>
            </p:nvSpPr>
            <p:spPr>
              <a:xfrm>
                <a:off x="503675" y="1683650"/>
                <a:ext cx="300" cy="375"/>
              </a:xfrm>
              <a:custGeom>
                <a:avLst/>
                <a:gdLst/>
                <a:ahLst/>
                <a:cxnLst/>
                <a:rect l="l" t="t" r="r" b="b"/>
                <a:pathLst>
                  <a:path w="12" h="15" extrusionOk="0">
                    <a:moveTo>
                      <a:pt x="0" y="0"/>
                    </a:moveTo>
                    <a:cubicBezTo>
                      <a:pt x="0" y="5"/>
                      <a:pt x="2" y="10"/>
                      <a:pt x="7" y="14"/>
                    </a:cubicBezTo>
                    <a:lnTo>
                      <a:pt x="12" y="7"/>
                    </a:lnTo>
                    <a:cubicBezTo>
                      <a:pt x="7" y="5"/>
                      <a:pt x="2"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05" name="Google Shape;3805;p37"/>
              <p:cNvSpPr/>
              <p:nvPr/>
            </p:nvSpPr>
            <p:spPr>
              <a:xfrm>
                <a:off x="503850" y="1683925"/>
                <a:ext cx="300" cy="375"/>
              </a:xfrm>
              <a:custGeom>
                <a:avLst/>
                <a:gdLst/>
                <a:ahLst/>
                <a:cxnLst/>
                <a:rect l="l" t="t" r="r" b="b"/>
                <a:pathLst>
                  <a:path w="12" h="15" extrusionOk="0">
                    <a:moveTo>
                      <a:pt x="9" y="0"/>
                    </a:moveTo>
                    <a:cubicBezTo>
                      <a:pt x="6" y="0"/>
                      <a:pt x="1" y="3"/>
                      <a:pt x="0" y="3"/>
                    </a:cubicBezTo>
                    <a:cubicBezTo>
                      <a:pt x="0" y="8"/>
                      <a:pt x="2" y="10"/>
                      <a:pt x="5" y="15"/>
                    </a:cubicBezTo>
                    <a:cubicBezTo>
                      <a:pt x="12" y="3"/>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06" name="Google Shape;3806;p37"/>
              <p:cNvSpPr/>
              <p:nvPr/>
            </p:nvSpPr>
            <p:spPr>
              <a:xfrm>
                <a:off x="504950" y="1684975"/>
                <a:ext cx="125" cy="50"/>
              </a:xfrm>
              <a:custGeom>
                <a:avLst/>
                <a:gdLst/>
                <a:ahLst/>
                <a:cxnLst/>
                <a:rect l="l" t="t" r="r" b="b"/>
                <a:pathLst>
                  <a:path w="5" h="2" extrusionOk="0">
                    <a:moveTo>
                      <a:pt x="2" y="1"/>
                    </a:moveTo>
                    <a:cubicBezTo>
                      <a:pt x="1" y="1"/>
                      <a:pt x="0" y="2"/>
                      <a:pt x="2" y="2"/>
                    </a:cubicBezTo>
                    <a:cubicBezTo>
                      <a:pt x="2" y="2"/>
                      <a:pt x="3"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07" name="Google Shape;3807;p37"/>
              <p:cNvSpPr/>
              <p:nvPr/>
            </p:nvSpPr>
            <p:spPr>
              <a:xfrm>
                <a:off x="501700" y="1681550"/>
                <a:ext cx="125" cy="150"/>
              </a:xfrm>
              <a:custGeom>
                <a:avLst/>
                <a:gdLst/>
                <a:ahLst/>
                <a:cxnLst/>
                <a:rect l="l" t="t" r="r" b="b"/>
                <a:pathLst>
                  <a:path w="5" h="6" extrusionOk="0">
                    <a:moveTo>
                      <a:pt x="3" y="1"/>
                    </a:moveTo>
                    <a:lnTo>
                      <a:pt x="0" y="5"/>
                    </a:lnTo>
                    <a:lnTo>
                      <a:pt x="5"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08" name="Google Shape;3808;p37"/>
              <p:cNvSpPr/>
              <p:nvPr/>
            </p:nvSpPr>
            <p:spPr>
              <a:xfrm>
                <a:off x="504025" y="1684575"/>
                <a:ext cx="200" cy="300"/>
              </a:xfrm>
              <a:custGeom>
                <a:avLst/>
                <a:gdLst/>
                <a:ahLst/>
                <a:cxnLst/>
                <a:rect l="l" t="t" r="r" b="b"/>
                <a:pathLst>
                  <a:path w="8" h="12" extrusionOk="0">
                    <a:moveTo>
                      <a:pt x="7" y="0"/>
                    </a:moveTo>
                    <a:lnTo>
                      <a:pt x="0" y="7"/>
                    </a:lnTo>
                    <a:cubicBezTo>
                      <a:pt x="0" y="7"/>
                      <a:pt x="2" y="12"/>
                      <a:pt x="5" y="12"/>
                    </a:cubicBezTo>
                    <a:lnTo>
                      <a:pt x="7" y="3"/>
                    </a:lnTo>
                    <a:cubicBezTo>
                      <a:pt x="7" y="3"/>
                      <a:pt x="7"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09" name="Google Shape;3809;p37"/>
              <p:cNvSpPr/>
              <p:nvPr/>
            </p:nvSpPr>
            <p:spPr>
              <a:xfrm>
                <a:off x="504250" y="1684675"/>
                <a:ext cx="250" cy="150"/>
              </a:xfrm>
              <a:custGeom>
                <a:avLst/>
                <a:gdLst/>
                <a:ahLst/>
                <a:cxnLst/>
                <a:rect l="l" t="t" r="r" b="b"/>
                <a:pathLst>
                  <a:path w="10" h="6" extrusionOk="0">
                    <a:moveTo>
                      <a:pt x="5" y="1"/>
                    </a:moveTo>
                    <a:lnTo>
                      <a:pt x="0" y="6"/>
                    </a:lnTo>
                    <a:lnTo>
                      <a:pt x="10" y="6"/>
                    </a:lnTo>
                    <a:cubicBezTo>
                      <a:pt x="7" y="6"/>
                      <a:pt x="7"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10" name="Google Shape;3810;p37"/>
              <p:cNvSpPr/>
              <p:nvPr/>
            </p:nvSpPr>
            <p:spPr>
              <a:xfrm>
                <a:off x="503600" y="1682350"/>
                <a:ext cx="400" cy="675"/>
              </a:xfrm>
              <a:custGeom>
                <a:avLst/>
                <a:gdLst/>
                <a:ahLst/>
                <a:cxnLst/>
                <a:rect l="l" t="t" r="r" b="b"/>
                <a:pathLst>
                  <a:path w="16" h="27" extrusionOk="0">
                    <a:moveTo>
                      <a:pt x="9" y="1"/>
                    </a:moveTo>
                    <a:cubicBezTo>
                      <a:pt x="8" y="1"/>
                      <a:pt x="7" y="1"/>
                      <a:pt x="5" y="1"/>
                    </a:cubicBezTo>
                    <a:cubicBezTo>
                      <a:pt x="3" y="11"/>
                      <a:pt x="3" y="17"/>
                      <a:pt x="1" y="27"/>
                    </a:cubicBezTo>
                    <a:cubicBezTo>
                      <a:pt x="7" y="16"/>
                      <a:pt x="15"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11" name="Google Shape;3811;p37"/>
              <p:cNvSpPr/>
              <p:nvPr/>
            </p:nvSpPr>
            <p:spPr>
              <a:xfrm>
                <a:off x="505125" y="1684675"/>
                <a:ext cx="75" cy="100"/>
              </a:xfrm>
              <a:custGeom>
                <a:avLst/>
                <a:gdLst/>
                <a:ahLst/>
                <a:cxnLst/>
                <a:rect l="l" t="t" r="r" b="b"/>
                <a:pathLst>
                  <a:path w="3" h="4" extrusionOk="0">
                    <a:moveTo>
                      <a:pt x="2" y="1"/>
                    </a:moveTo>
                    <a:lnTo>
                      <a:pt x="0" y="3"/>
                    </a:lnTo>
                    <a:lnTo>
                      <a:pt x="2" y="3"/>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12" name="Google Shape;3812;p37"/>
              <p:cNvSpPr/>
              <p:nvPr/>
            </p:nvSpPr>
            <p:spPr>
              <a:xfrm>
                <a:off x="504475" y="1684750"/>
                <a:ext cx="675" cy="200"/>
              </a:xfrm>
              <a:custGeom>
                <a:avLst/>
                <a:gdLst/>
                <a:ahLst/>
                <a:cxnLst/>
                <a:rect l="l" t="t" r="r" b="b"/>
                <a:pathLst>
                  <a:path w="27" h="8" extrusionOk="0">
                    <a:moveTo>
                      <a:pt x="26" y="0"/>
                    </a:moveTo>
                    <a:cubicBezTo>
                      <a:pt x="17" y="0"/>
                      <a:pt x="10" y="0"/>
                      <a:pt x="1" y="3"/>
                    </a:cubicBezTo>
                    <a:cubicBezTo>
                      <a:pt x="8" y="5"/>
                      <a:pt x="15" y="7"/>
                      <a:pt x="21" y="7"/>
                    </a:cubicBezTo>
                    <a:cubicBezTo>
                      <a:pt x="21" y="5"/>
                      <a:pt x="24" y="3"/>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13" name="Google Shape;3813;p37"/>
              <p:cNvSpPr/>
              <p:nvPr/>
            </p:nvSpPr>
            <p:spPr>
              <a:xfrm>
                <a:off x="496825" y="1681675"/>
                <a:ext cx="4900" cy="3325"/>
              </a:xfrm>
              <a:custGeom>
                <a:avLst/>
                <a:gdLst/>
                <a:ahLst/>
                <a:cxnLst/>
                <a:rect l="l" t="t" r="r" b="b"/>
                <a:pathLst>
                  <a:path w="196" h="133" extrusionOk="0">
                    <a:moveTo>
                      <a:pt x="195" y="0"/>
                    </a:moveTo>
                    <a:cubicBezTo>
                      <a:pt x="184" y="12"/>
                      <a:pt x="169" y="17"/>
                      <a:pt x="153" y="17"/>
                    </a:cubicBezTo>
                    <a:cubicBezTo>
                      <a:pt x="150" y="17"/>
                      <a:pt x="147" y="17"/>
                      <a:pt x="144" y="17"/>
                    </a:cubicBezTo>
                    <a:cubicBezTo>
                      <a:pt x="137" y="33"/>
                      <a:pt x="144" y="77"/>
                      <a:pt x="110" y="82"/>
                    </a:cubicBezTo>
                    <a:cubicBezTo>
                      <a:pt x="79" y="75"/>
                      <a:pt x="105" y="61"/>
                      <a:pt x="107" y="40"/>
                    </a:cubicBezTo>
                    <a:lnTo>
                      <a:pt x="107" y="40"/>
                    </a:lnTo>
                    <a:cubicBezTo>
                      <a:pt x="84" y="72"/>
                      <a:pt x="40" y="56"/>
                      <a:pt x="1" y="100"/>
                    </a:cubicBezTo>
                    <a:lnTo>
                      <a:pt x="31" y="100"/>
                    </a:lnTo>
                    <a:cubicBezTo>
                      <a:pt x="24" y="107"/>
                      <a:pt x="8" y="112"/>
                      <a:pt x="5" y="121"/>
                    </a:cubicBezTo>
                    <a:cubicBezTo>
                      <a:pt x="17" y="111"/>
                      <a:pt x="32" y="105"/>
                      <a:pt x="43" y="105"/>
                    </a:cubicBezTo>
                    <a:cubicBezTo>
                      <a:pt x="56" y="105"/>
                      <a:pt x="64" y="113"/>
                      <a:pt x="56" y="133"/>
                    </a:cubicBezTo>
                    <a:cubicBezTo>
                      <a:pt x="86" y="130"/>
                      <a:pt x="161" y="54"/>
                      <a:pt x="1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14" name="Google Shape;3814;p37"/>
              <p:cNvSpPr/>
              <p:nvPr/>
            </p:nvSpPr>
            <p:spPr>
              <a:xfrm>
                <a:off x="501800" y="1681300"/>
                <a:ext cx="1075" cy="1275"/>
              </a:xfrm>
              <a:custGeom>
                <a:avLst/>
                <a:gdLst/>
                <a:ahLst/>
                <a:cxnLst/>
                <a:rect l="l" t="t" r="r" b="b"/>
                <a:pathLst>
                  <a:path w="43" h="51" extrusionOk="0">
                    <a:moveTo>
                      <a:pt x="35" y="1"/>
                    </a:moveTo>
                    <a:cubicBezTo>
                      <a:pt x="23" y="1"/>
                      <a:pt x="11" y="5"/>
                      <a:pt x="1" y="13"/>
                    </a:cubicBezTo>
                    <a:lnTo>
                      <a:pt x="26" y="46"/>
                    </a:lnTo>
                    <a:lnTo>
                      <a:pt x="22" y="48"/>
                    </a:lnTo>
                    <a:lnTo>
                      <a:pt x="31" y="50"/>
                    </a:lnTo>
                    <a:cubicBezTo>
                      <a:pt x="29" y="34"/>
                      <a:pt x="33" y="15"/>
                      <a:pt x="43" y="2"/>
                    </a:cubicBezTo>
                    <a:cubicBezTo>
                      <a:pt x="40" y="1"/>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15" name="Google Shape;3815;p37"/>
              <p:cNvSpPr/>
              <p:nvPr/>
            </p:nvSpPr>
            <p:spPr>
              <a:xfrm>
                <a:off x="501175" y="1682550"/>
                <a:ext cx="2525" cy="2025"/>
              </a:xfrm>
              <a:custGeom>
                <a:avLst/>
                <a:gdLst/>
                <a:ahLst/>
                <a:cxnLst/>
                <a:rect l="l" t="t" r="r" b="b"/>
                <a:pathLst>
                  <a:path w="101" h="81" extrusionOk="0">
                    <a:moveTo>
                      <a:pt x="58" y="0"/>
                    </a:moveTo>
                    <a:cubicBezTo>
                      <a:pt x="56" y="12"/>
                      <a:pt x="65" y="19"/>
                      <a:pt x="82" y="30"/>
                    </a:cubicBezTo>
                    <a:cubicBezTo>
                      <a:pt x="49" y="47"/>
                      <a:pt x="24" y="42"/>
                      <a:pt x="0" y="74"/>
                    </a:cubicBezTo>
                    <a:cubicBezTo>
                      <a:pt x="6" y="79"/>
                      <a:pt x="11" y="81"/>
                      <a:pt x="16" y="81"/>
                    </a:cubicBezTo>
                    <a:cubicBezTo>
                      <a:pt x="29" y="81"/>
                      <a:pt x="42" y="70"/>
                      <a:pt x="58" y="70"/>
                    </a:cubicBezTo>
                    <a:cubicBezTo>
                      <a:pt x="24" y="47"/>
                      <a:pt x="82" y="67"/>
                      <a:pt x="77" y="33"/>
                    </a:cubicBezTo>
                    <a:lnTo>
                      <a:pt x="77" y="33"/>
                    </a:lnTo>
                    <a:cubicBezTo>
                      <a:pt x="86" y="35"/>
                      <a:pt x="93" y="37"/>
                      <a:pt x="100" y="44"/>
                    </a:cubicBezTo>
                    <a:cubicBezTo>
                      <a:pt x="98" y="36"/>
                      <a:pt x="98" y="28"/>
                      <a:pt x="99" y="20"/>
                    </a:cubicBezTo>
                    <a:lnTo>
                      <a:pt x="99" y="20"/>
                    </a:lnTo>
                    <a:cubicBezTo>
                      <a:pt x="98" y="23"/>
                      <a:pt x="97" y="24"/>
                      <a:pt x="96" y="24"/>
                    </a:cubicBezTo>
                    <a:cubicBezTo>
                      <a:pt x="96" y="24"/>
                      <a:pt x="96" y="24"/>
                      <a:pt x="96" y="23"/>
                    </a:cubicBezTo>
                    <a:cubicBezTo>
                      <a:pt x="91" y="26"/>
                      <a:pt x="86" y="28"/>
                      <a:pt x="84" y="30"/>
                    </a:cubicBezTo>
                    <a:cubicBezTo>
                      <a:pt x="83" y="23"/>
                      <a:pt x="84" y="21"/>
                      <a:pt x="87" y="21"/>
                    </a:cubicBezTo>
                    <a:cubicBezTo>
                      <a:pt x="89" y="21"/>
                      <a:pt x="92" y="22"/>
                      <a:pt x="96" y="23"/>
                    </a:cubicBezTo>
                    <a:lnTo>
                      <a:pt x="99" y="19"/>
                    </a:lnTo>
                    <a:lnTo>
                      <a:pt x="99" y="19"/>
                    </a:lnTo>
                    <a:cubicBezTo>
                      <a:pt x="99" y="20"/>
                      <a:pt x="99" y="20"/>
                      <a:pt x="99" y="20"/>
                    </a:cubicBezTo>
                    <a:lnTo>
                      <a:pt x="99" y="20"/>
                    </a:lnTo>
                    <a:cubicBezTo>
                      <a:pt x="100" y="20"/>
                      <a:pt x="100" y="19"/>
                      <a:pt x="100" y="19"/>
                    </a:cubicBezTo>
                    <a:lnTo>
                      <a:pt x="100" y="19"/>
                    </a:lnTo>
                    <a:lnTo>
                      <a:pt x="99" y="19"/>
                    </a:lnTo>
                    <a:lnTo>
                      <a:pt x="99" y="19"/>
                    </a:lnTo>
                    <a:cubicBezTo>
                      <a:pt x="100" y="19"/>
                      <a:pt x="100" y="19"/>
                      <a:pt x="100" y="19"/>
                    </a:cubicBezTo>
                    <a:lnTo>
                      <a:pt x="100" y="19"/>
                    </a:lnTo>
                    <a:lnTo>
                      <a:pt x="100" y="19"/>
                    </a:lnTo>
                    <a:lnTo>
                      <a:pt x="100" y="16"/>
                    </a:lnTo>
                    <a:cubicBezTo>
                      <a:pt x="100" y="17"/>
                      <a:pt x="100" y="18"/>
                      <a:pt x="100" y="19"/>
                    </a:cubicBezTo>
                    <a:lnTo>
                      <a:pt x="100" y="19"/>
                    </a:lnTo>
                    <a:lnTo>
                      <a:pt x="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16" name="Google Shape;3816;p37"/>
              <p:cNvSpPr/>
              <p:nvPr/>
            </p:nvSpPr>
            <p:spPr>
              <a:xfrm>
                <a:off x="502450" y="1689500"/>
                <a:ext cx="250" cy="200"/>
              </a:xfrm>
              <a:custGeom>
                <a:avLst/>
                <a:gdLst/>
                <a:ahLst/>
                <a:cxnLst/>
                <a:rect l="l" t="t" r="r" b="b"/>
                <a:pathLst>
                  <a:path w="10" h="8" extrusionOk="0">
                    <a:moveTo>
                      <a:pt x="10" y="0"/>
                    </a:moveTo>
                    <a:lnTo>
                      <a:pt x="10" y="0"/>
                    </a:lnTo>
                    <a:cubicBezTo>
                      <a:pt x="5" y="3"/>
                      <a:pt x="0" y="3"/>
                      <a:pt x="5" y="7"/>
                    </a:cubicBezTo>
                    <a:cubicBezTo>
                      <a:pt x="5" y="5"/>
                      <a:pt x="7" y="3"/>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17" name="Google Shape;3817;p37"/>
              <p:cNvSpPr/>
              <p:nvPr/>
            </p:nvSpPr>
            <p:spPr>
              <a:xfrm>
                <a:off x="502675" y="1687525"/>
                <a:ext cx="1650" cy="2000"/>
              </a:xfrm>
              <a:custGeom>
                <a:avLst/>
                <a:gdLst/>
                <a:ahLst/>
                <a:cxnLst/>
                <a:rect l="l" t="t" r="r" b="b"/>
                <a:pathLst>
                  <a:path w="66" h="80" extrusionOk="0">
                    <a:moveTo>
                      <a:pt x="66" y="1"/>
                    </a:moveTo>
                    <a:lnTo>
                      <a:pt x="66" y="1"/>
                    </a:lnTo>
                    <a:cubicBezTo>
                      <a:pt x="42" y="19"/>
                      <a:pt x="22" y="40"/>
                      <a:pt x="3" y="61"/>
                    </a:cubicBezTo>
                    <a:cubicBezTo>
                      <a:pt x="7" y="61"/>
                      <a:pt x="12" y="60"/>
                      <a:pt x="16" y="60"/>
                    </a:cubicBezTo>
                    <a:cubicBezTo>
                      <a:pt x="20" y="60"/>
                      <a:pt x="24" y="61"/>
                      <a:pt x="24" y="65"/>
                    </a:cubicBezTo>
                    <a:cubicBezTo>
                      <a:pt x="22" y="77"/>
                      <a:pt x="10" y="72"/>
                      <a:pt x="1" y="79"/>
                    </a:cubicBezTo>
                    <a:cubicBezTo>
                      <a:pt x="3" y="79"/>
                      <a:pt x="5" y="79"/>
                      <a:pt x="7" y="79"/>
                    </a:cubicBezTo>
                    <a:cubicBezTo>
                      <a:pt x="19" y="79"/>
                      <a:pt x="34" y="78"/>
                      <a:pt x="38" y="59"/>
                    </a:cubicBezTo>
                    <a:lnTo>
                      <a:pt x="33" y="59"/>
                    </a:lnTo>
                    <a:cubicBezTo>
                      <a:pt x="38" y="38"/>
                      <a:pt x="49" y="17"/>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18" name="Google Shape;3818;p37"/>
              <p:cNvSpPr/>
              <p:nvPr/>
            </p:nvSpPr>
            <p:spPr>
              <a:xfrm>
                <a:off x="501650" y="1685950"/>
                <a:ext cx="1225" cy="800"/>
              </a:xfrm>
              <a:custGeom>
                <a:avLst/>
                <a:gdLst/>
                <a:ahLst/>
                <a:cxnLst/>
                <a:rect l="l" t="t" r="r" b="b"/>
                <a:pathLst>
                  <a:path w="49" h="32" extrusionOk="0">
                    <a:moveTo>
                      <a:pt x="14" y="1"/>
                    </a:moveTo>
                    <a:lnTo>
                      <a:pt x="0" y="31"/>
                    </a:lnTo>
                    <a:lnTo>
                      <a:pt x="0" y="31"/>
                    </a:lnTo>
                    <a:lnTo>
                      <a:pt x="14" y="20"/>
                    </a:lnTo>
                    <a:cubicBezTo>
                      <a:pt x="16" y="26"/>
                      <a:pt x="20" y="28"/>
                      <a:pt x="24" y="28"/>
                    </a:cubicBezTo>
                    <a:cubicBezTo>
                      <a:pt x="31" y="28"/>
                      <a:pt x="41" y="19"/>
                      <a:pt x="49" y="15"/>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19" name="Google Shape;3819;p37"/>
              <p:cNvSpPr/>
              <p:nvPr/>
            </p:nvSpPr>
            <p:spPr>
              <a:xfrm>
                <a:off x="501475" y="1680700"/>
                <a:ext cx="1400" cy="525"/>
              </a:xfrm>
              <a:custGeom>
                <a:avLst/>
                <a:gdLst/>
                <a:ahLst/>
                <a:cxnLst/>
                <a:rect l="l" t="t" r="r" b="b"/>
                <a:pathLst>
                  <a:path w="56" h="21" extrusionOk="0">
                    <a:moveTo>
                      <a:pt x="56" y="0"/>
                    </a:moveTo>
                    <a:lnTo>
                      <a:pt x="0" y="19"/>
                    </a:lnTo>
                    <a:lnTo>
                      <a:pt x="23" y="21"/>
                    </a:lnTo>
                    <a:lnTo>
                      <a:pt x="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20" name="Google Shape;3820;p37"/>
              <p:cNvSpPr/>
              <p:nvPr/>
            </p:nvSpPr>
            <p:spPr>
              <a:xfrm>
                <a:off x="501175" y="1680000"/>
                <a:ext cx="650" cy="475"/>
              </a:xfrm>
              <a:custGeom>
                <a:avLst/>
                <a:gdLst/>
                <a:ahLst/>
                <a:cxnLst/>
                <a:rect l="l" t="t" r="r" b="b"/>
                <a:pathLst>
                  <a:path w="26" h="19" extrusionOk="0">
                    <a:moveTo>
                      <a:pt x="26" y="0"/>
                    </a:moveTo>
                    <a:lnTo>
                      <a:pt x="3" y="5"/>
                    </a:lnTo>
                    <a:lnTo>
                      <a:pt x="0" y="19"/>
                    </a:ln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21" name="Google Shape;3821;p37"/>
              <p:cNvSpPr/>
              <p:nvPr/>
            </p:nvSpPr>
            <p:spPr>
              <a:xfrm>
                <a:off x="468325" y="1639100"/>
                <a:ext cx="350" cy="225"/>
              </a:xfrm>
              <a:custGeom>
                <a:avLst/>
                <a:gdLst/>
                <a:ahLst/>
                <a:cxnLst/>
                <a:rect l="l" t="t" r="r" b="b"/>
                <a:pathLst>
                  <a:path w="14" h="9" extrusionOk="0">
                    <a:moveTo>
                      <a:pt x="2" y="1"/>
                    </a:moveTo>
                    <a:cubicBezTo>
                      <a:pt x="1" y="1"/>
                      <a:pt x="1" y="1"/>
                      <a:pt x="0" y="2"/>
                    </a:cubicBezTo>
                    <a:lnTo>
                      <a:pt x="14" y="9"/>
                    </a:lnTo>
                    <a:cubicBezTo>
                      <a:pt x="9" y="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22" name="Google Shape;3822;p37"/>
              <p:cNvSpPr/>
              <p:nvPr/>
            </p:nvSpPr>
            <p:spPr>
              <a:xfrm>
                <a:off x="482275" y="1664300"/>
                <a:ext cx="1150" cy="1175"/>
              </a:xfrm>
              <a:custGeom>
                <a:avLst/>
                <a:gdLst/>
                <a:ahLst/>
                <a:cxnLst/>
                <a:rect l="l" t="t" r="r" b="b"/>
                <a:pathLst>
                  <a:path w="46" h="47" extrusionOk="0">
                    <a:moveTo>
                      <a:pt x="40" y="1"/>
                    </a:moveTo>
                    <a:cubicBezTo>
                      <a:pt x="39" y="1"/>
                      <a:pt x="35" y="2"/>
                      <a:pt x="29" y="7"/>
                    </a:cubicBezTo>
                    <a:lnTo>
                      <a:pt x="1" y="30"/>
                    </a:lnTo>
                    <a:cubicBezTo>
                      <a:pt x="10" y="32"/>
                      <a:pt x="12" y="39"/>
                      <a:pt x="8" y="46"/>
                    </a:cubicBezTo>
                    <a:cubicBezTo>
                      <a:pt x="22" y="26"/>
                      <a:pt x="4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23" name="Google Shape;3823;p37"/>
              <p:cNvSpPr/>
              <p:nvPr/>
            </p:nvSpPr>
            <p:spPr>
              <a:xfrm>
                <a:off x="471100" y="1653675"/>
                <a:ext cx="900" cy="250"/>
              </a:xfrm>
              <a:custGeom>
                <a:avLst/>
                <a:gdLst/>
                <a:ahLst/>
                <a:cxnLst/>
                <a:rect l="l" t="t" r="r" b="b"/>
                <a:pathLst>
                  <a:path w="36" h="10" extrusionOk="0">
                    <a:moveTo>
                      <a:pt x="10" y="1"/>
                    </a:moveTo>
                    <a:cubicBezTo>
                      <a:pt x="7" y="1"/>
                      <a:pt x="3" y="3"/>
                      <a:pt x="0" y="5"/>
                    </a:cubicBezTo>
                    <a:lnTo>
                      <a:pt x="35" y="10"/>
                    </a:lnTo>
                    <a:cubicBezTo>
                      <a:pt x="28" y="5"/>
                      <a:pt x="19"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24" name="Google Shape;3824;p37"/>
              <p:cNvSpPr/>
              <p:nvPr/>
            </p:nvSpPr>
            <p:spPr>
              <a:xfrm>
                <a:off x="472775" y="1627725"/>
                <a:ext cx="900" cy="775"/>
              </a:xfrm>
              <a:custGeom>
                <a:avLst/>
                <a:gdLst/>
                <a:ahLst/>
                <a:cxnLst/>
                <a:rect l="l" t="t" r="r" b="b"/>
                <a:pathLst>
                  <a:path w="36" h="31" extrusionOk="0">
                    <a:moveTo>
                      <a:pt x="14" y="0"/>
                    </a:moveTo>
                    <a:cubicBezTo>
                      <a:pt x="1" y="14"/>
                      <a:pt x="21" y="19"/>
                      <a:pt x="35" y="30"/>
                    </a:cubicBez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25" name="Google Shape;3825;p37"/>
              <p:cNvSpPr/>
              <p:nvPr/>
            </p:nvSpPr>
            <p:spPr>
              <a:xfrm>
                <a:off x="491450" y="1672875"/>
                <a:ext cx="475" cy="1075"/>
              </a:xfrm>
              <a:custGeom>
                <a:avLst/>
                <a:gdLst/>
                <a:ahLst/>
                <a:cxnLst/>
                <a:rect l="l" t="t" r="r" b="b"/>
                <a:pathLst>
                  <a:path w="19" h="43" extrusionOk="0">
                    <a:moveTo>
                      <a:pt x="2" y="0"/>
                    </a:moveTo>
                    <a:cubicBezTo>
                      <a:pt x="4" y="19"/>
                      <a:pt x="0" y="43"/>
                      <a:pt x="8" y="43"/>
                    </a:cubicBezTo>
                    <a:cubicBezTo>
                      <a:pt x="10" y="43"/>
                      <a:pt x="14" y="40"/>
                      <a:pt x="19" y="35"/>
                    </a:cubicBezTo>
                    <a:cubicBezTo>
                      <a:pt x="16" y="23"/>
                      <a:pt x="12" y="9"/>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26" name="Google Shape;3826;p37"/>
              <p:cNvSpPr/>
              <p:nvPr/>
            </p:nvSpPr>
            <p:spPr>
              <a:xfrm>
                <a:off x="477350" y="1641275"/>
                <a:ext cx="500" cy="375"/>
              </a:xfrm>
              <a:custGeom>
                <a:avLst/>
                <a:gdLst/>
                <a:ahLst/>
                <a:cxnLst/>
                <a:rect l="l" t="t" r="r" b="b"/>
                <a:pathLst>
                  <a:path w="20" h="15" extrusionOk="0">
                    <a:moveTo>
                      <a:pt x="1" y="1"/>
                    </a:moveTo>
                    <a:lnTo>
                      <a:pt x="1" y="1"/>
                    </a:lnTo>
                    <a:cubicBezTo>
                      <a:pt x="5" y="8"/>
                      <a:pt x="12" y="12"/>
                      <a:pt x="19" y="15"/>
                    </a:cubicBezTo>
                    <a:cubicBezTo>
                      <a:pt x="15" y="8"/>
                      <a:pt x="10" y="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27" name="Google Shape;3827;p37"/>
              <p:cNvSpPr/>
              <p:nvPr/>
            </p:nvSpPr>
            <p:spPr>
              <a:xfrm>
                <a:off x="490925" y="1672350"/>
                <a:ext cx="600" cy="550"/>
              </a:xfrm>
              <a:custGeom>
                <a:avLst/>
                <a:gdLst/>
                <a:ahLst/>
                <a:cxnLst/>
                <a:rect l="l" t="t" r="r" b="b"/>
                <a:pathLst>
                  <a:path w="24" h="22" extrusionOk="0">
                    <a:moveTo>
                      <a:pt x="15" y="1"/>
                    </a:moveTo>
                    <a:cubicBezTo>
                      <a:pt x="11" y="1"/>
                      <a:pt x="7" y="3"/>
                      <a:pt x="0" y="7"/>
                    </a:cubicBezTo>
                    <a:lnTo>
                      <a:pt x="0" y="16"/>
                    </a:lnTo>
                    <a:cubicBezTo>
                      <a:pt x="4" y="16"/>
                      <a:pt x="7" y="16"/>
                      <a:pt x="10" y="16"/>
                    </a:cubicBezTo>
                    <a:cubicBezTo>
                      <a:pt x="15" y="16"/>
                      <a:pt x="19" y="17"/>
                      <a:pt x="23" y="21"/>
                    </a:cubicBezTo>
                    <a:cubicBezTo>
                      <a:pt x="23" y="10"/>
                      <a:pt x="22"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28" name="Google Shape;3828;p37"/>
              <p:cNvSpPr/>
              <p:nvPr/>
            </p:nvSpPr>
            <p:spPr>
              <a:xfrm>
                <a:off x="499100" y="1608325"/>
                <a:ext cx="175" cy="50"/>
              </a:xfrm>
              <a:custGeom>
                <a:avLst/>
                <a:gdLst/>
                <a:ahLst/>
                <a:cxnLst/>
                <a:rect l="l" t="t" r="r" b="b"/>
                <a:pathLst>
                  <a:path w="7" h="2" extrusionOk="0">
                    <a:moveTo>
                      <a:pt x="4" y="1"/>
                    </a:moveTo>
                    <a:cubicBezTo>
                      <a:pt x="2" y="1"/>
                      <a:pt x="2" y="2"/>
                      <a:pt x="0" y="2"/>
                    </a:cubicBezTo>
                    <a:lnTo>
                      <a:pt x="7" y="2"/>
                    </a:lnTo>
                    <a:cubicBezTo>
                      <a:pt x="5" y="1"/>
                      <a:pt x="4" y="1"/>
                      <a:pt x="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29" name="Google Shape;3829;p37"/>
              <p:cNvSpPr/>
              <p:nvPr/>
            </p:nvSpPr>
            <p:spPr>
              <a:xfrm>
                <a:off x="511850" y="1605175"/>
                <a:ext cx="125" cy="375"/>
              </a:xfrm>
              <a:custGeom>
                <a:avLst/>
                <a:gdLst/>
                <a:ahLst/>
                <a:cxnLst/>
                <a:rect l="l" t="t" r="r" b="b"/>
                <a:pathLst>
                  <a:path w="5" h="15" extrusionOk="0">
                    <a:moveTo>
                      <a:pt x="5" y="0"/>
                    </a:moveTo>
                    <a:cubicBezTo>
                      <a:pt x="5" y="5"/>
                      <a:pt x="2" y="10"/>
                      <a:pt x="0" y="14"/>
                    </a:cubicBezTo>
                    <a:cubicBezTo>
                      <a:pt x="2" y="14"/>
                      <a:pt x="5" y="1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30" name="Google Shape;3830;p37"/>
              <p:cNvSpPr/>
              <p:nvPr/>
            </p:nvSpPr>
            <p:spPr>
              <a:xfrm>
                <a:off x="498050" y="1677200"/>
                <a:ext cx="150" cy="75"/>
              </a:xfrm>
              <a:custGeom>
                <a:avLst/>
                <a:gdLst/>
                <a:ahLst/>
                <a:cxnLst/>
                <a:rect l="l" t="t" r="r" b="b"/>
                <a:pathLst>
                  <a:path w="6" h="3" extrusionOk="0">
                    <a:moveTo>
                      <a:pt x="2" y="0"/>
                    </a:moveTo>
                    <a:cubicBezTo>
                      <a:pt x="1" y="0"/>
                      <a:pt x="1" y="1"/>
                      <a:pt x="0" y="1"/>
                    </a:cubicBezTo>
                    <a:cubicBezTo>
                      <a:pt x="3" y="2"/>
                      <a:pt x="4" y="3"/>
                      <a:pt x="5" y="3"/>
                    </a:cubicBezTo>
                    <a:cubicBezTo>
                      <a:pt x="6" y="3"/>
                      <a:pt x="3"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31" name="Google Shape;3831;p37"/>
              <p:cNvSpPr/>
              <p:nvPr/>
            </p:nvSpPr>
            <p:spPr>
              <a:xfrm>
                <a:off x="496125" y="1680450"/>
                <a:ext cx="375" cy="250"/>
              </a:xfrm>
              <a:custGeom>
                <a:avLst/>
                <a:gdLst/>
                <a:ahLst/>
                <a:cxnLst/>
                <a:rect l="l" t="t" r="r" b="b"/>
                <a:pathLst>
                  <a:path w="15" h="10" extrusionOk="0">
                    <a:moveTo>
                      <a:pt x="15" y="1"/>
                    </a:moveTo>
                    <a:cubicBezTo>
                      <a:pt x="10" y="3"/>
                      <a:pt x="5" y="5"/>
                      <a:pt x="1" y="10"/>
                    </a:cubicBezTo>
                    <a:cubicBezTo>
                      <a:pt x="5" y="5"/>
                      <a:pt x="10" y="3"/>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32" name="Google Shape;3832;p37"/>
              <p:cNvSpPr/>
              <p:nvPr/>
            </p:nvSpPr>
            <p:spPr>
              <a:xfrm>
                <a:off x="485875" y="1675825"/>
                <a:ext cx="75" cy="125"/>
              </a:xfrm>
              <a:custGeom>
                <a:avLst/>
                <a:gdLst/>
                <a:ahLst/>
                <a:cxnLst/>
                <a:rect l="l" t="t" r="r" b="b"/>
                <a:pathLst>
                  <a:path w="3" h="5" extrusionOk="0">
                    <a:moveTo>
                      <a:pt x="3" y="0"/>
                    </a:moveTo>
                    <a:lnTo>
                      <a:pt x="3" y="0"/>
                    </a:lnTo>
                    <a:cubicBezTo>
                      <a:pt x="0" y="5"/>
                      <a:pt x="0"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33" name="Google Shape;3833;p37"/>
              <p:cNvSpPr/>
              <p:nvPr/>
            </p:nvSpPr>
            <p:spPr>
              <a:xfrm>
                <a:off x="498275" y="1677375"/>
                <a:ext cx="325" cy="200"/>
              </a:xfrm>
              <a:custGeom>
                <a:avLst/>
                <a:gdLst/>
                <a:ahLst/>
                <a:cxnLst/>
                <a:rect l="l" t="t" r="r" b="b"/>
                <a:pathLst>
                  <a:path w="13" h="8" extrusionOk="0">
                    <a:moveTo>
                      <a:pt x="1" y="1"/>
                    </a:moveTo>
                    <a:cubicBezTo>
                      <a:pt x="3" y="3"/>
                      <a:pt x="5" y="6"/>
                      <a:pt x="5" y="8"/>
                    </a:cubicBezTo>
                    <a:cubicBezTo>
                      <a:pt x="10" y="6"/>
                      <a:pt x="1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34" name="Google Shape;3834;p37"/>
              <p:cNvSpPr/>
              <p:nvPr/>
            </p:nvSpPr>
            <p:spPr>
              <a:xfrm>
                <a:off x="497750" y="1677025"/>
                <a:ext cx="325" cy="325"/>
              </a:xfrm>
              <a:custGeom>
                <a:avLst/>
                <a:gdLst/>
                <a:ahLst/>
                <a:cxnLst/>
                <a:rect l="l" t="t" r="r" b="b"/>
                <a:pathLst>
                  <a:path w="13" h="13" extrusionOk="0">
                    <a:moveTo>
                      <a:pt x="1" y="1"/>
                    </a:moveTo>
                    <a:lnTo>
                      <a:pt x="2" y="2"/>
                    </a:lnTo>
                    <a:lnTo>
                      <a:pt x="2" y="2"/>
                    </a:lnTo>
                    <a:cubicBezTo>
                      <a:pt x="2" y="2"/>
                      <a:pt x="1" y="1"/>
                      <a:pt x="1" y="1"/>
                    </a:cubicBezTo>
                    <a:close/>
                    <a:moveTo>
                      <a:pt x="2" y="2"/>
                    </a:moveTo>
                    <a:cubicBezTo>
                      <a:pt x="6" y="4"/>
                      <a:pt x="8" y="9"/>
                      <a:pt x="10" y="13"/>
                    </a:cubicBezTo>
                    <a:cubicBezTo>
                      <a:pt x="10" y="10"/>
                      <a:pt x="10" y="8"/>
                      <a:pt x="12" y="8"/>
                    </a:cubicBezTo>
                    <a:lnTo>
                      <a:pt x="2" y="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35" name="Google Shape;3835;p37"/>
              <p:cNvSpPr/>
              <p:nvPr/>
            </p:nvSpPr>
            <p:spPr>
              <a:xfrm>
                <a:off x="488600" y="1619950"/>
                <a:ext cx="150" cy="325"/>
              </a:xfrm>
              <a:custGeom>
                <a:avLst/>
                <a:gdLst/>
                <a:ahLst/>
                <a:cxnLst/>
                <a:rect l="l" t="t" r="r" b="b"/>
                <a:pathLst>
                  <a:path w="6" h="13" extrusionOk="0">
                    <a:moveTo>
                      <a:pt x="3" y="1"/>
                    </a:moveTo>
                    <a:cubicBezTo>
                      <a:pt x="2" y="1"/>
                      <a:pt x="2" y="4"/>
                      <a:pt x="0" y="10"/>
                    </a:cubicBezTo>
                    <a:lnTo>
                      <a:pt x="5" y="12"/>
                    </a:lnTo>
                    <a:cubicBezTo>
                      <a:pt x="4" y="4"/>
                      <a:pt x="3"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36" name="Google Shape;3836;p37"/>
              <p:cNvSpPr/>
              <p:nvPr/>
            </p:nvSpPr>
            <p:spPr>
              <a:xfrm>
                <a:off x="471450" y="1665800"/>
                <a:ext cx="75" cy="75"/>
              </a:xfrm>
              <a:custGeom>
                <a:avLst/>
                <a:gdLst/>
                <a:ahLst/>
                <a:cxnLst/>
                <a:rect l="l" t="t" r="r" b="b"/>
                <a:pathLst>
                  <a:path w="3" h="3" extrusionOk="0">
                    <a:moveTo>
                      <a:pt x="3" y="0"/>
                    </a:moveTo>
                    <a:lnTo>
                      <a:pt x="0" y="3"/>
                    </a:lnTo>
                    <a:lnTo>
                      <a:pt x="3" y="3"/>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37" name="Google Shape;3837;p37"/>
              <p:cNvSpPr/>
              <p:nvPr/>
            </p:nvSpPr>
            <p:spPr>
              <a:xfrm>
                <a:off x="470400" y="1664400"/>
                <a:ext cx="3325" cy="1425"/>
              </a:xfrm>
              <a:custGeom>
                <a:avLst/>
                <a:gdLst/>
                <a:ahLst/>
                <a:cxnLst/>
                <a:rect l="l" t="t" r="r" b="b"/>
                <a:pathLst>
                  <a:path w="133" h="57" extrusionOk="0">
                    <a:moveTo>
                      <a:pt x="133" y="1"/>
                    </a:moveTo>
                    <a:lnTo>
                      <a:pt x="0" y="40"/>
                    </a:lnTo>
                    <a:cubicBezTo>
                      <a:pt x="12" y="38"/>
                      <a:pt x="20" y="38"/>
                      <a:pt x="27" y="38"/>
                    </a:cubicBezTo>
                    <a:cubicBezTo>
                      <a:pt x="48" y="38"/>
                      <a:pt x="46" y="46"/>
                      <a:pt x="45" y="56"/>
                    </a:cubicBezTo>
                    <a:lnTo>
                      <a:pt x="1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38" name="Google Shape;3838;p37"/>
              <p:cNvSpPr/>
              <p:nvPr/>
            </p:nvSpPr>
            <p:spPr>
              <a:xfrm>
                <a:off x="495500" y="1676575"/>
                <a:ext cx="600" cy="450"/>
              </a:xfrm>
              <a:custGeom>
                <a:avLst/>
                <a:gdLst/>
                <a:ahLst/>
                <a:cxnLst/>
                <a:rect l="l" t="t" r="r" b="b"/>
                <a:pathLst>
                  <a:path w="24" h="18" extrusionOk="0">
                    <a:moveTo>
                      <a:pt x="5" y="0"/>
                    </a:moveTo>
                    <a:lnTo>
                      <a:pt x="5" y="0"/>
                    </a:lnTo>
                    <a:cubicBezTo>
                      <a:pt x="1" y="11"/>
                      <a:pt x="0" y="17"/>
                      <a:pt x="8" y="17"/>
                    </a:cubicBezTo>
                    <a:cubicBezTo>
                      <a:pt x="9" y="17"/>
                      <a:pt x="10" y="17"/>
                      <a:pt x="12" y="17"/>
                    </a:cubicBezTo>
                    <a:cubicBezTo>
                      <a:pt x="19" y="14"/>
                      <a:pt x="21" y="12"/>
                      <a:pt x="23" y="5"/>
                    </a:cubicBezTo>
                    <a:lnTo>
                      <a:pt x="23" y="5"/>
                    </a:lnTo>
                    <a:cubicBezTo>
                      <a:pt x="21" y="7"/>
                      <a:pt x="19" y="8"/>
                      <a:pt x="16" y="8"/>
                    </a:cubicBezTo>
                    <a:cubicBezTo>
                      <a:pt x="12" y="8"/>
                      <a:pt x="8"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39" name="Google Shape;3839;p37"/>
              <p:cNvSpPr/>
              <p:nvPr/>
            </p:nvSpPr>
            <p:spPr>
              <a:xfrm>
                <a:off x="464600" y="1601300"/>
                <a:ext cx="48300" cy="80400"/>
              </a:xfrm>
              <a:custGeom>
                <a:avLst/>
                <a:gdLst/>
                <a:ahLst/>
                <a:cxnLst/>
                <a:rect l="l" t="t" r="r" b="b"/>
                <a:pathLst>
                  <a:path w="1932" h="3216" extrusionOk="0">
                    <a:moveTo>
                      <a:pt x="1352" y="319"/>
                    </a:moveTo>
                    <a:lnTo>
                      <a:pt x="1350" y="320"/>
                    </a:lnTo>
                    <a:cubicBezTo>
                      <a:pt x="1350" y="320"/>
                      <a:pt x="1350" y="320"/>
                      <a:pt x="1351" y="320"/>
                    </a:cubicBezTo>
                    <a:cubicBezTo>
                      <a:pt x="1351" y="320"/>
                      <a:pt x="1352" y="320"/>
                      <a:pt x="1352" y="319"/>
                    </a:cubicBezTo>
                    <a:close/>
                    <a:moveTo>
                      <a:pt x="1493" y="711"/>
                    </a:moveTo>
                    <a:cubicBezTo>
                      <a:pt x="1494" y="712"/>
                      <a:pt x="1496" y="713"/>
                      <a:pt x="1498" y="714"/>
                    </a:cubicBezTo>
                    <a:cubicBezTo>
                      <a:pt x="1496" y="713"/>
                      <a:pt x="1495" y="712"/>
                      <a:pt x="1493" y="711"/>
                    </a:cubicBezTo>
                    <a:close/>
                    <a:moveTo>
                      <a:pt x="709" y="765"/>
                    </a:moveTo>
                    <a:cubicBezTo>
                      <a:pt x="709" y="766"/>
                      <a:pt x="708" y="767"/>
                      <a:pt x="708" y="767"/>
                    </a:cubicBezTo>
                    <a:cubicBezTo>
                      <a:pt x="708" y="767"/>
                      <a:pt x="709" y="766"/>
                      <a:pt x="709" y="765"/>
                    </a:cubicBezTo>
                    <a:close/>
                    <a:moveTo>
                      <a:pt x="1177" y="921"/>
                    </a:moveTo>
                    <a:lnTo>
                      <a:pt x="1177" y="921"/>
                    </a:lnTo>
                    <a:cubicBezTo>
                      <a:pt x="1176" y="921"/>
                      <a:pt x="1176" y="922"/>
                      <a:pt x="1176" y="923"/>
                    </a:cubicBezTo>
                    <a:lnTo>
                      <a:pt x="1180" y="924"/>
                    </a:lnTo>
                    <a:lnTo>
                      <a:pt x="1180" y="924"/>
                    </a:lnTo>
                    <a:cubicBezTo>
                      <a:pt x="1179" y="923"/>
                      <a:pt x="1178" y="922"/>
                      <a:pt x="1177" y="921"/>
                    </a:cubicBezTo>
                    <a:close/>
                    <a:moveTo>
                      <a:pt x="460" y="960"/>
                    </a:moveTo>
                    <a:lnTo>
                      <a:pt x="460" y="960"/>
                    </a:lnTo>
                    <a:cubicBezTo>
                      <a:pt x="460" y="960"/>
                      <a:pt x="460" y="961"/>
                      <a:pt x="460" y="961"/>
                    </a:cubicBezTo>
                    <a:lnTo>
                      <a:pt x="460" y="961"/>
                    </a:lnTo>
                    <a:lnTo>
                      <a:pt x="460" y="960"/>
                    </a:lnTo>
                    <a:close/>
                    <a:moveTo>
                      <a:pt x="181" y="1477"/>
                    </a:moveTo>
                    <a:lnTo>
                      <a:pt x="181" y="1477"/>
                    </a:lnTo>
                    <a:cubicBezTo>
                      <a:pt x="180" y="1478"/>
                      <a:pt x="180" y="1480"/>
                      <a:pt x="180" y="1482"/>
                    </a:cubicBezTo>
                    <a:lnTo>
                      <a:pt x="180" y="1482"/>
                    </a:lnTo>
                    <a:lnTo>
                      <a:pt x="181" y="1477"/>
                    </a:lnTo>
                    <a:close/>
                    <a:moveTo>
                      <a:pt x="120" y="1601"/>
                    </a:moveTo>
                    <a:lnTo>
                      <a:pt x="120" y="1601"/>
                    </a:lnTo>
                    <a:cubicBezTo>
                      <a:pt x="118" y="1601"/>
                      <a:pt x="117" y="1602"/>
                      <a:pt x="117" y="1603"/>
                    </a:cubicBezTo>
                    <a:lnTo>
                      <a:pt x="117" y="1603"/>
                    </a:lnTo>
                    <a:cubicBezTo>
                      <a:pt x="118" y="1602"/>
                      <a:pt x="119" y="1601"/>
                      <a:pt x="120" y="1601"/>
                    </a:cubicBezTo>
                    <a:close/>
                    <a:moveTo>
                      <a:pt x="90" y="1581"/>
                    </a:moveTo>
                    <a:cubicBezTo>
                      <a:pt x="30" y="1581"/>
                      <a:pt x="45" y="1605"/>
                      <a:pt x="1" y="1623"/>
                    </a:cubicBezTo>
                    <a:cubicBezTo>
                      <a:pt x="12" y="1621"/>
                      <a:pt x="51" y="1610"/>
                      <a:pt x="85" y="1610"/>
                    </a:cubicBezTo>
                    <a:cubicBezTo>
                      <a:pt x="101" y="1610"/>
                      <a:pt x="116" y="1613"/>
                      <a:pt x="125" y="1621"/>
                    </a:cubicBezTo>
                    <a:lnTo>
                      <a:pt x="125" y="1621"/>
                    </a:lnTo>
                    <a:cubicBezTo>
                      <a:pt x="120" y="1615"/>
                      <a:pt x="114" y="1607"/>
                      <a:pt x="117" y="1603"/>
                    </a:cubicBezTo>
                    <a:lnTo>
                      <a:pt x="117" y="1603"/>
                    </a:lnTo>
                    <a:cubicBezTo>
                      <a:pt x="113" y="1605"/>
                      <a:pt x="110" y="1607"/>
                      <a:pt x="105" y="1609"/>
                    </a:cubicBezTo>
                    <a:lnTo>
                      <a:pt x="98" y="1581"/>
                    </a:lnTo>
                    <a:cubicBezTo>
                      <a:pt x="95" y="1581"/>
                      <a:pt x="92" y="1581"/>
                      <a:pt x="90" y="1581"/>
                    </a:cubicBezTo>
                    <a:close/>
                    <a:moveTo>
                      <a:pt x="125" y="1621"/>
                    </a:moveTo>
                    <a:cubicBezTo>
                      <a:pt x="127" y="1623"/>
                      <a:pt x="129" y="1626"/>
                      <a:pt x="130" y="1627"/>
                    </a:cubicBezTo>
                    <a:cubicBezTo>
                      <a:pt x="129" y="1625"/>
                      <a:pt x="127" y="1623"/>
                      <a:pt x="125" y="1621"/>
                    </a:cubicBezTo>
                    <a:close/>
                    <a:moveTo>
                      <a:pt x="205" y="2130"/>
                    </a:moveTo>
                    <a:lnTo>
                      <a:pt x="205" y="2130"/>
                    </a:lnTo>
                    <a:cubicBezTo>
                      <a:pt x="209" y="2135"/>
                      <a:pt x="209" y="2142"/>
                      <a:pt x="200" y="2154"/>
                    </a:cubicBezTo>
                    <a:lnTo>
                      <a:pt x="200" y="2151"/>
                    </a:lnTo>
                    <a:cubicBezTo>
                      <a:pt x="186" y="2149"/>
                      <a:pt x="191" y="2140"/>
                      <a:pt x="205" y="2130"/>
                    </a:cubicBezTo>
                    <a:close/>
                    <a:moveTo>
                      <a:pt x="556" y="2520"/>
                    </a:moveTo>
                    <a:cubicBezTo>
                      <a:pt x="557" y="2520"/>
                      <a:pt x="557" y="2521"/>
                      <a:pt x="559" y="2522"/>
                    </a:cubicBezTo>
                    <a:lnTo>
                      <a:pt x="559" y="2522"/>
                    </a:lnTo>
                    <a:cubicBezTo>
                      <a:pt x="554" y="2523"/>
                      <a:pt x="550" y="2525"/>
                      <a:pt x="545" y="2527"/>
                    </a:cubicBezTo>
                    <a:cubicBezTo>
                      <a:pt x="550" y="2524"/>
                      <a:pt x="553" y="2520"/>
                      <a:pt x="556" y="2520"/>
                    </a:cubicBezTo>
                    <a:close/>
                    <a:moveTo>
                      <a:pt x="717" y="2564"/>
                    </a:moveTo>
                    <a:lnTo>
                      <a:pt x="717" y="2564"/>
                    </a:lnTo>
                    <a:cubicBezTo>
                      <a:pt x="712" y="2571"/>
                      <a:pt x="710" y="2578"/>
                      <a:pt x="708" y="2585"/>
                    </a:cubicBezTo>
                    <a:cubicBezTo>
                      <a:pt x="710" y="2578"/>
                      <a:pt x="715" y="2571"/>
                      <a:pt x="717" y="2564"/>
                    </a:cubicBezTo>
                    <a:close/>
                    <a:moveTo>
                      <a:pt x="320" y="2649"/>
                    </a:moveTo>
                    <a:lnTo>
                      <a:pt x="320" y="2649"/>
                    </a:lnTo>
                    <a:cubicBezTo>
                      <a:pt x="319" y="2650"/>
                      <a:pt x="319" y="2651"/>
                      <a:pt x="318" y="2652"/>
                    </a:cubicBezTo>
                    <a:cubicBezTo>
                      <a:pt x="319" y="2651"/>
                      <a:pt x="320" y="2650"/>
                      <a:pt x="320" y="2649"/>
                    </a:cubicBezTo>
                    <a:close/>
                    <a:moveTo>
                      <a:pt x="328" y="2661"/>
                    </a:moveTo>
                    <a:cubicBezTo>
                      <a:pt x="326" y="2661"/>
                      <a:pt x="325" y="2661"/>
                      <a:pt x="325" y="2661"/>
                    </a:cubicBezTo>
                    <a:cubicBezTo>
                      <a:pt x="326" y="2661"/>
                      <a:pt x="327" y="2661"/>
                      <a:pt x="328" y="2661"/>
                    </a:cubicBezTo>
                    <a:close/>
                    <a:moveTo>
                      <a:pt x="1230" y="2985"/>
                    </a:moveTo>
                    <a:cubicBezTo>
                      <a:pt x="1230" y="2985"/>
                      <a:pt x="1231" y="2991"/>
                      <a:pt x="1234" y="2998"/>
                    </a:cubicBezTo>
                    <a:lnTo>
                      <a:pt x="1232" y="2998"/>
                    </a:lnTo>
                    <a:cubicBezTo>
                      <a:pt x="1231" y="2988"/>
                      <a:pt x="1230" y="2985"/>
                      <a:pt x="1230" y="2985"/>
                    </a:cubicBezTo>
                    <a:close/>
                    <a:moveTo>
                      <a:pt x="1241" y="3011"/>
                    </a:moveTo>
                    <a:lnTo>
                      <a:pt x="1241" y="3011"/>
                    </a:lnTo>
                    <a:cubicBezTo>
                      <a:pt x="1244" y="3016"/>
                      <a:pt x="1248" y="3019"/>
                      <a:pt x="1252" y="3019"/>
                    </a:cubicBezTo>
                    <a:cubicBezTo>
                      <a:pt x="1255" y="3019"/>
                      <a:pt x="1257" y="3018"/>
                      <a:pt x="1259" y="3016"/>
                    </a:cubicBezTo>
                    <a:lnTo>
                      <a:pt x="1259" y="3016"/>
                    </a:lnTo>
                    <a:cubicBezTo>
                      <a:pt x="1257" y="3023"/>
                      <a:pt x="1255" y="3025"/>
                      <a:pt x="1248" y="3028"/>
                    </a:cubicBezTo>
                    <a:cubicBezTo>
                      <a:pt x="1246" y="3028"/>
                      <a:pt x="1245" y="3028"/>
                      <a:pt x="1244" y="3028"/>
                    </a:cubicBezTo>
                    <a:cubicBezTo>
                      <a:pt x="1236" y="3028"/>
                      <a:pt x="1237" y="3022"/>
                      <a:pt x="1241" y="3011"/>
                    </a:cubicBezTo>
                    <a:close/>
                    <a:moveTo>
                      <a:pt x="1677" y="0"/>
                    </a:moveTo>
                    <a:lnTo>
                      <a:pt x="1677" y="0"/>
                    </a:lnTo>
                    <a:cubicBezTo>
                      <a:pt x="1730" y="51"/>
                      <a:pt x="1554" y="7"/>
                      <a:pt x="1630" y="79"/>
                    </a:cubicBezTo>
                    <a:cubicBezTo>
                      <a:pt x="1612" y="79"/>
                      <a:pt x="1610" y="63"/>
                      <a:pt x="1591" y="58"/>
                    </a:cubicBezTo>
                    <a:lnTo>
                      <a:pt x="1591" y="58"/>
                    </a:lnTo>
                    <a:cubicBezTo>
                      <a:pt x="1619" y="81"/>
                      <a:pt x="1621" y="93"/>
                      <a:pt x="1596" y="102"/>
                    </a:cubicBezTo>
                    <a:lnTo>
                      <a:pt x="1589" y="97"/>
                    </a:lnTo>
                    <a:cubicBezTo>
                      <a:pt x="1570" y="148"/>
                      <a:pt x="1528" y="153"/>
                      <a:pt x="1475" y="190"/>
                    </a:cubicBezTo>
                    <a:lnTo>
                      <a:pt x="1512" y="206"/>
                    </a:lnTo>
                    <a:cubicBezTo>
                      <a:pt x="1506" y="211"/>
                      <a:pt x="1501" y="212"/>
                      <a:pt x="1495" y="212"/>
                    </a:cubicBezTo>
                    <a:cubicBezTo>
                      <a:pt x="1489" y="212"/>
                      <a:pt x="1483" y="211"/>
                      <a:pt x="1477" y="211"/>
                    </a:cubicBezTo>
                    <a:cubicBezTo>
                      <a:pt x="1488" y="222"/>
                      <a:pt x="1495" y="226"/>
                      <a:pt x="1499" y="226"/>
                    </a:cubicBezTo>
                    <a:cubicBezTo>
                      <a:pt x="1508" y="226"/>
                      <a:pt x="1511" y="212"/>
                      <a:pt x="1522" y="212"/>
                    </a:cubicBezTo>
                    <a:cubicBezTo>
                      <a:pt x="1528" y="212"/>
                      <a:pt x="1536" y="216"/>
                      <a:pt x="1549" y="227"/>
                    </a:cubicBezTo>
                    <a:cubicBezTo>
                      <a:pt x="1540" y="224"/>
                      <a:pt x="1533" y="223"/>
                      <a:pt x="1526" y="223"/>
                    </a:cubicBezTo>
                    <a:cubicBezTo>
                      <a:pt x="1484" y="223"/>
                      <a:pt x="1483" y="272"/>
                      <a:pt x="1445" y="272"/>
                    </a:cubicBezTo>
                    <a:cubicBezTo>
                      <a:pt x="1436" y="272"/>
                      <a:pt x="1425" y="269"/>
                      <a:pt x="1410" y="262"/>
                    </a:cubicBezTo>
                    <a:lnTo>
                      <a:pt x="1410" y="262"/>
                    </a:lnTo>
                    <a:cubicBezTo>
                      <a:pt x="1399" y="278"/>
                      <a:pt x="1452" y="283"/>
                      <a:pt x="1440" y="299"/>
                    </a:cubicBezTo>
                    <a:lnTo>
                      <a:pt x="1417" y="290"/>
                    </a:lnTo>
                    <a:lnTo>
                      <a:pt x="1440" y="311"/>
                    </a:lnTo>
                    <a:cubicBezTo>
                      <a:pt x="1437" y="312"/>
                      <a:pt x="1434" y="313"/>
                      <a:pt x="1430" y="313"/>
                    </a:cubicBezTo>
                    <a:cubicBezTo>
                      <a:pt x="1415" y="313"/>
                      <a:pt x="1395" y="304"/>
                      <a:pt x="1382" y="294"/>
                    </a:cubicBezTo>
                    <a:cubicBezTo>
                      <a:pt x="1385" y="294"/>
                      <a:pt x="1382" y="283"/>
                      <a:pt x="1382" y="281"/>
                    </a:cubicBezTo>
                    <a:cubicBezTo>
                      <a:pt x="1381" y="280"/>
                      <a:pt x="1379" y="280"/>
                      <a:pt x="1378" y="280"/>
                    </a:cubicBezTo>
                    <a:cubicBezTo>
                      <a:pt x="1352" y="280"/>
                      <a:pt x="1359" y="314"/>
                      <a:pt x="1352" y="319"/>
                    </a:cubicBezTo>
                    <a:lnTo>
                      <a:pt x="1352" y="319"/>
                    </a:lnTo>
                    <a:lnTo>
                      <a:pt x="1373" y="315"/>
                    </a:lnTo>
                    <a:lnTo>
                      <a:pt x="1373" y="315"/>
                    </a:lnTo>
                    <a:cubicBezTo>
                      <a:pt x="1357" y="369"/>
                      <a:pt x="1290" y="396"/>
                      <a:pt x="1290" y="466"/>
                    </a:cubicBezTo>
                    <a:lnTo>
                      <a:pt x="1306" y="475"/>
                    </a:lnTo>
                    <a:cubicBezTo>
                      <a:pt x="1301" y="526"/>
                      <a:pt x="1266" y="485"/>
                      <a:pt x="1246" y="524"/>
                    </a:cubicBezTo>
                    <a:lnTo>
                      <a:pt x="1243" y="519"/>
                    </a:lnTo>
                    <a:lnTo>
                      <a:pt x="1243" y="519"/>
                    </a:lnTo>
                    <a:cubicBezTo>
                      <a:pt x="1250" y="538"/>
                      <a:pt x="1248" y="554"/>
                      <a:pt x="1236" y="559"/>
                    </a:cubicBezTo>
                    <a:cubicBezTo>
                      <a:pt x="1232" y="538"/>
                      <a:pt x="1192" y="543"/>
                      <a:pt x="1188" y="517"/>
                    </a:cubicBezTo>
                    <a:lnTo>
                      <a:pt x="1188" y="517"/>
                    </a:lnTo>
                    <a:cubicBezTo>
                      <a:pt x="1178" y="570"/>
                      <a:pt x="1190" y="549"/>
                      <a:pt x="1213" y="619"/>
                    </a:cubicBezTo>
                    <a:lnTo>
                      <a:pt x="1188" y="600"/>
                    </a:lnTo>
                    <a:lnTo>
                      <a:pt x="1188" y="600"/>
                    </a:lnTo>
                    <a:cubicBezTo>
                      <a:pt x="1197" y="628"/>
                      <a:pt x="1206" y="640"/>
                      <a:pt x="1192" y="658"/>
                    </a:cubicBezTo>
                    <a:cubicBezTo>
                      <a:pt x="1190" y="628"/>
                      <a:pt x="1150" y="633"/>
                      <a:pt x="1146" y="594"/>
                    </a:cubicBezTo>
                    <a:cubicBezTo>
                      <a:pt x="1139" y="591"/>
                      <a:pt x="1132" y="590"/>
                      <a:pt x="1127" y="590"/>
                    </a:cubicBezTo>
                    <a:cubicBezTo>
                      <a:pt x="1090" y="590"/>
                      <a:pt x="1106" y="641"/>
                      <a:pt x="1087" y="641"/>
                    </a:cubicBezTo>
                    <a:cubicBezTo>
                      <a:pt x="1080" y="641"/>
                      <a:pt x="1070" y="636"/>
                      <a:pt x="1053" y="621"/>
                    </a:cubicBezTo>
                    <a:lnTo>
                      <a:pt x="1053" y="621"/>
                    </a:lnTo>
                    <a:cubicBezTo>
                      <a:pt x="1066" y="653"/>
                      <a:pt x="1079" y="662"/>
                      <a:pt x="1090" y="662"/>
                    </a:cubicBezTo>
                    <a:cubicBezTo>
                      <a:pt x="1101" y="662"/>
                      <a:pt x="1110" y="652"/>
                      <a:pt x="1114" y="652"/>
                    </a:cubicBezTo>
                    <a:cubicBezTo>
                      <a:pt x="1115" y="652"/>
                      <a:pt x="1116" y="653"/>
                      <a:pt x="1116" y="656"/>
                    </a:cubicBezTo>
                    <a:cubicBezTo>
                      <a:pt x="1141" y="672"/>
                      <a:pt x="1139" y="716"/>
                      <a:pt x="1120" y="719"/>
                    </a:cubicBezTo>
                    <a:cubicBezTo>
                      <a:pt x="1120" y="719"/>
                      <a:pt x="1119" y="719"/>
                      <a:pt x="1118" y="719"/>
                    </a:cubicBezTo>
                    <a:cubicBezTo>
                      <a:pt x="1102" y="719"/>
                      <a:pt x="1047" y="664"/>
                      <a:pt x="1016" y="664"/>
                    </a:cubicBezTo>
                    <a:cubicBezTo>
                      <a:pt x="1012" y="664"/>
                      <a:pt x="1008" y="665"/>
                      <a:pt x="1005" y="667"/>
                    </a:cubicBezTo>
                    <a:lnTo>
                      <a:pt x="1005" y="667"/>
                    </a:lnTo>
                    <a:cubicBezTo>
                      <a:pt x="1006" y="665"/>
                      <a:pt x="1005" y="661"/>
                      <a:pt x="1007" y="661"/>
                    </a:cubicBezTo>
                    <a:cubicBezTo>
                      <a:pt x="1004" y="659"/>
                      <a:pt x="1002" y="659"/>
                      <a:pt x="1000" y="659"/>
                    </a:cubicBezTo>
                    <a:cubicBezTo>
                      <a:pt x="989" y="659"/>
                      <a:pt x="993" y="682"/>
                      <a:pt x="979" y="682"/>
                    </a:cubicBezTo>
                    <a:cubicBezTo>
                      <a:pt x="976" y="682"/>
                      <a:pt x="971" y="681"/>
                      <a:pt x="965" y="677"/>
                    </a:cubicBezTo>
                    <a:lnTo>
                      <a:pt x="965" y="677"/>
                    </a:lnTo>
                    <a:cubicBezTo>
                      <a:pt x="984" y="726"/>
                      <a:pt x="944" y="686"/>
                      <a:pt x="977" y="742"/>
                    </a:cubicBezTo>
                    <a:lnTo>
                      <a:pt x="1000" y="714"/>
                    </a:lnTo>
                    <a:lnTo>
                      <a:pt x="1000" y="714"/>
                    </a:lnTo>
                    <a:cubicBezTo>
                      <a:pt x="993" y="735"/>
                      <a:pt x="1012" y="797"/>
                      <a:pt x="977" y="797"/>
                    </a:cubicBezTo>
                    <a:cubicBezTo>
                      <a:pt x="973" y="797"/>
                      <a:pt x="969" y="796"/>
                      <a:pt x="965" y="795"/>
                    </a:cubicBezTo>
                    <a:cubicBezTo>
                      <a:pt x="963" y="781"/>
                      <a:pt x="960" y="767"/>
                      <a:pt x="963" y="753"/>
                    </a:cubicBezTo>
                    <a:cubicBezTo>
                      <a:pt x="960" y="752"/>
                      <a:pt x="957" y="751"/>
                      <a:pt x="956" y="751"/>
                    </a:cubicBezTo>
                    <a:cubicBezTo>
                      <a:pt x="948" y="751"/>
                      <a:pt x="949" y="765"/>
                      <a:pt x="940" y="765"/>
                    </a:cubicBezTo>
                    <a:cubicBezTo>
                      <a:pt x="938" y="765"/>
                      <a:pt x="935" y="764"/>
                      <a:pt x="933" y="763"/>
                    </a:cubicBezTo>
                    <a:cubicBezTo>
                      <a:pt x="905" y="705"/>
                      <a:pt x="965" y="728"/>
                      <a:pt x="956" y="677"/>
                    </a:cubicBezTo>
                    <a:cubicBezTo>
                      <a:pt x="953" y="675"/>
                      <a:pt x="951" y="674"/>
                      <a:pt x="949" y="674"/>
                    </a:cubicBezTo>
                    <a:cubicBezTo>
                      <a:pt x="940" y="674"/>
                      <a:pt x="940" y="697"/>
                      <a:pt x="935" y="697"/>
                    </a:cubicBezTo>
                    <a:cubicBezTo>
                      <a:pt x="932" y="697"/>
                      <a:pt x="927" y="691"/>
                      <a:pt x="919" y="672"/>
                    </a:cubicBezTo>
                    <a:lnTo>
                      <a:pt x="919" y="672"/>
                    </a:lnTo>
                    <a:cubicBezTo>
                      <a:pt x="935" y="712"/>
                      <a:pt x="926" y="714"/>
                      <a:pt x="914" y="716"/>
                    </a:cubicBezTo>
                    <a:cubicBezTo>
                      <a:pt x="900" y="716"/>
                      <a:pt x="882" y="719"/>
                      <a:pt x="886" y="753"/>
                    </a:cubicBezTo>
                    <a:lnTo>
                      <a:pt x="868" y="721"/>
                    </a:lnTo>
                    <a:cubicBezTo>
                      <a:pt x="868" y="728"/>
                      <a:pt x="868" y="751"/>
                      <a:pt x="861" y="753"/>
                    </a:cubicBezTo>
                    <a:lnTo>
                      <a:pt x="847" y="702"/>
                    </a:lnTo>
                    <a:cubicBezTo>
                      <a:pt x="847" y="720"/>
                      <a:pt x="838" y="724"/>
                      <a:pt x="827" y="724"/>
                    </a:cubicBezTo>
                    <a:cubicBezTo>
                      <a:pt x="817" y="724"/>
                      <a:pt x="803" y="720"/>
                      <a:pt x="792" y="720"/>
                    </a:cubicBezTo>
                    <a:cubicBezTo>
                      <a:pt x="784" y="720"/>
                      <a:pt x="777" y="723"/>
                      <a:pt x="775" y="733"/>
                    </a:cubicBezTo>
                    <a:cubicBezTo>
                      <a:pt x="783" y="727"/>
                      <a:pt x="790" y="724"/>
                      <a:pt x="795" y="724"/>
                    </a:cubicBezTo>
                    <a:cubicBezTo>
                      <a:pt x="816" y="724"/>
                      <a:pt x="819" y="765"/>
                      <a:pt x="847" y="774"/>
                    </a:cubicBezTo>
                    <a:cubicBezTo>
                      <a:pt x="842" y="791"/>
                      <a:pt x="835" y="797"/>
                      <a:pt x="826" y="797"/>
                    </a:cubicBezTo>
                    <a:cubicBezTo>
                      <a:pt x="803" y="797"/>
                      <a:pt x="768" y="754"/>
                      <a:pt x="735" y="754"/>
                    </a:cubicBezTo>
                    <a:cubicBezTo>
                      <a:pt x="726" y="754"/>
                      <a:pt x="718" y="757"/>
                      <a:pt x="709" y="765"/>
                    </a:cubicBezTo>
                    <a:lnTo>
                      <a:pt x="709" y="765"/>
                    </a:lnTo>
                    <a:cubicBezTo>
                      <a:pt x="711" y="764"/>
                      <a:pt x="715" y="763"/>
                      <a:pt x="718" y="763"/>
                    </a:cubicBezTo>
                    <a:cubicBezTo>
                      <a:pt x="731" y="763"/>
                      <a:pt x="751" y="772"/>
                      <a:pt x="749" y="788"/>
                    </a:cubicBezTo>
                    <a:cubicBezTo>
                      <a:pt x="731" y="788"/>
                      <a:pt x="710" y="786"/>
                      <a:pt x="691" y="777"/>
                    </a:cubicBezTo>
                    <a:lnTo>
                      <a:pt x="691" y="777"/>
                    </a:lnTo>
                    <a:cubicBezTo>
                      <a:pt x="659" y="811"/>
                      <a:pt x="724" y="804"/>
                      <a:pt x="724" y="835"/>
                    </a:cubicBezTo>
                    <a:cubicBezTo>
                      <a:pt x="716" y="829"/>
                      <a:pt x="710" y="827"/>
                      <a:pt x="707" y="827"/>
                    </a:cubicBezTo>
                    <a:cubicBezTo>
                      <a:pt x="692" y="827"/>
                      <a:pt x="716" y="869"/>
                      <a:pt x="712" y="886"/>
                    </a:cubicBezTo>
                    <a:lnTo>
                      <a:pt x="685" y="858"/>
                    </a:lnTo>
                    <a:lnTo>
                      <a:pt x="685" y="858"/>
                    </a:lnTo>
                    <a:cubicBezTo>
                      <a:pt x="627" y="869"/>
                      <a:pt x="729" y="927"/>
                      <a:pt x="673" y="932"/>
                    </a:cubicBezTo>
                    <a:lnTo>
                      <a:pt x="652" y="879"/>
                    </a:lnTo>
                    <a:lnTo>
                      <a:pt x="643" y="904"/>
                    </a:lnTo>
                    <a:lnTo>
                      <a:pt x="615" y="869"/>
                    </a:lnTo>
                    <a:lnTo>
                      <a:pt x="615" y="869"/>
                    </a:lnTo>
                    <a:cubicBezTo>
                      <a:pt x="617" y="911"/>
                      <a:pt x="603" y="911"/>
                      <a:pt x="576" y="920"/>
                    </a:cubicBezTo>
                    <a:cubicBezTo>
                      <a:pt x="599" y="934"/>
                      <a:pt x="624" y="971"/>
                      <a:pt x="608" y="988"/>
                    </a:cubicBezTo>
                    <a:cubicBezTo>
                      <a:pt x="588" y="984"/>
                      <a:pt x="585" y="971"/>
                      <a:pt x="579" y="971"/>
                    </a:cubicBezTo>
                    <a:cubicBezTo>
                      <a:pt x="577" y="971"/>
                      <a:pt x="573" y="974"/>
                      <a:pt x="566" y="983"/>
                    </a:cubicBezTo>
                    <a:cubicBezTo>
                      <a:pt x="557" y="964"/>
                      <a:pt x="545" y="944"/>
                      <a:pt x="559" y="944"/>
                    </a:cubicBezTo>
                    <a:cubicBezTo>
                      <a:pt x="563" y="944"/>
                      <a:pt x="568" y="945"/>
                      <a:pt x="576" y="948"/>
                    </a:cubicBezTo>
                    <a:cubicBezTo>
                      <a:pt x="566" y="939"/>
                      <a:pt x="562" y="927"/>
                      <a:pt x="555" y="916"/>
                    </a:cubicBezTo>
                    <a:cubicBezTo>
                      <a:pt x="552" y="915"/>
                      <a:pt x="549" y="915"/>
                      <a:pt x="547" y="915"/>
                    </a:cubicBezTo>
                    <a:cubicBezTo>
                      <a:pt x="521" y="915"/>
                      <a:pt x="517" y="944"/>
                      <a:pt x="508" y="951"/>
                    </a:cubicBezTo>
                    <a:cubicBezTo>
                      <a:pt x="512" y="949"/>
                      <a:pt x="516" y="947"/>
                      <a:pt x="520" y="947"/>
                    </a:cubicBezTo>
                    <a:cubicBezTo>
                      <a:pt x="522" y="947"/>
                      <a:pt x="523" y="948"/>
                      <a:pt x="525" y="948"/>
                    </a:cubicBezTo>
                    <a:cubicBezTo>
                      <a:pt x="525" y="948"/>
                      <a:pt x="527" y="967"/>
                      <a:pt x="529" y="983"/>
                    </a:cubicBezTo>
                    <a:lnTo>
                      <a:pt x="532" y="1018"/>
                    </a:lnTo>
                    <a:cubicBezTo>
                      <a:pt x="520" y="1013"/>
                      <a:pt x="508" y="1004"/>
                      <a:pt x="506" y="990"/>
                    </a:cubicBezTo>
                    <a:lnTo>
                      <a:pt x="506" y="990"/>
                    </a:lnTo>
                    <a:cubicBezTo>
                      <a:pt x="504" y="999"/>
                      <a:pt x="513" y="1015"/>
                      <a:pt x="506" y="1027"/>
                    </a:cubicBezTo>
                    <a:cubicBezTo>
                      <a:pt x="485" y="1004"/>
                      <a:pt x="458" y="984"/>
                      <a:pt x="460" y="961"/>
                    </a:cubicBezTo>
                    <a:lnTo>
                      <a:pt x="460" y="961"/>
                    </a:lnTo>
                    <a:lnTo>
                      <a:pt x="455" y="1018"/>
                    </a:lnTo>
                    <a:cubicBezTo>
                      <a:pt x="443" y="1011"/>
                      <a:pt x="411" y="1011"/>
                      <a:pt x="404" y="999"/>
                    </a:cubicBezTo>
                    <a:lnTo>
                      <a:pt x="404" y="999"/>
                    </a:lnTo>
                    <a:cubicBezTo>
                      <a:pt x="372" y="1006"/>
                      <a:pt x="413" y="1085"/>
                      <a:pt x="372" y="1094"/>
                    </a:cubicBezTo>
                    <a:cubicBezTo>
                      <a:pt x="376" y="1099"/>
                      <a:pt x="379" y="1106"/>
                      <a:pt x="379" y="1113"/>
                    </a:cubicBezTo>
                    <a:cubicBezTo>
                      <a:pt x="353" y="1134"/>
                      <a:pt x="302" y="1131"/>
                      <a:pt x="316" y="1189"/>
                    </a:cubicBezTo>
                    <a:lnTo>
                      <a:pt x="253" y="1178"/>
                    </a:lnTo>
                    <a:lnTo>
                      <a:pt x="253" y="1178"/>
                    </a:lnTo>
                    <a:cubicBezTo>
                      <a:pt x="246" y="1208"/>
                      <a:pt x="332" y="1192"/>
                      <a:pt x="323" y="1243"/>
                    </a:cubicBezTo>
                    <a:cubicBezTo>
                      <a:pt x="322" y="1253"/>
                      <a:pt x="318" y="1256"/>
                      <a:pt x="313" y="1256"/>
                    </a:cubicBezTo>
                    <a:cubicBezTo>
                      <a:pt x="298" y="1256"/>
                      <a:pt x="270" y="1231"/>
                      <a:pt x="255" y="1231"/>
                    </a:cubicBezTo>
                    <a:cubicBezTo>
                      <a:pt x="254" y="1231"/>
                      <a:pt x="254" y="1231"/>
                      <a:pt x="253" y="1231"/>
                    </a:cubicBezTo>
                    <a:cubicBezTo>
                      <a:pt x="270" y="1261"/>
                      <a:pt x="307" y="1312"/>
                      <a:pt x="249" y="1319"/>
                    </a:cubicBezTo>
                    <a:cubicBezTo>
                      <a:pt x="244" y="1305"/>
                      <a:pt x="256" y="1301"/>
                      <a:pt x="258" y="1289"/>
                    </a:cubicBezTo>
                    <a:lnTo>
                      <a:pt x="258" y="1289"/>
                    </a:lnTo>
                    <a:lnTo>
                      <a:pt x="216" y="1296"/>
                    </a:lnTo>
                    <a:cubicBezTo>
                      <a:pt x="184" y="1245"/>
                      <a:pt x="212" y="1233"/>
                      <a:pt x="158" y="1233"/>
                    </a:cubicBezTo>
                    <a:cubicBezTo>
                      <a:pt x="256" y="1289"/>
                      <a:pt x="119" y="1324"/>
                      <a:pt x="221" y="1375"/>
                    </a:cubicBezTo>
                    <a:lnTo>
                      <a:pt x="193" y="1379"/>
                    </a:lnTo>
                    <a:cubicBezTo>
                      <a:pt x="195" y="1377"/>
                      <a:pt x="188" y="1372"/>
                      <a:pt x="193" y="1368"/>
                    </a:cubicBezTo>
                    <a:lnTo>
                      <a:pt x="193" y="1368"/>
                    </a:lnTo>
                    <a:cubicBezTo>
                      <a:pt x="128" y="1375"/>
                      <a:pt x="256" y="1423"/>
                      <a:pt x="226" y="1449"/>
                    </a:cubicBezTo>
                    <a:cubicBezTo>
                      <a:pt x="219" y="1454"/>
                      <a:pt x="210" y="1456"/>
                      <a:pt x="203" y="1456"/>
                    </a:cubicBezTo>
                    <a:cubicBezTo>
                      <a:pt x="195" y="1456"/>
                      <a:pt x="188" y="1454"/>
                      <a:pt x="184" y="1447"/>
                    </a:cubicBezTo>
                    <a:lnTo>
                      <a:pt x="184" y="1447"/>
                    </a:lnTo>
                    <a:lnTo>
                      <a:pt x="198" y="1486"/>
                    </a:lnTo>
                    <a:cubicBezTo>
                      <a:pt x="197" y="1488"/>
                      <a:pt x="195" y="1488"/>
                      <a:pt x="192" y="1488"/>
                    </a:cubicBezTo>
                    <a:cubicBezTo>
                      <a:pt x="187" y="1488"/>
                      <a:pt x="182" y="1485"/>
                      <a:pt x="180" y="1482"/>
                    </a:cubicBezTo>
                    <a:lnTo>
                      <a:pt x="180" y="1482"/>
                    </a:lnTo>
                    <a:lnTo>
                      <a:pt x="170" y="1523"/>
                    </a:lnTo>
                    <a:lnTo>
                      <a:pt x="168" y="1521"/>
                    </a:lnTo>
                    <a:lnTo>
                      <a:pt x="168" y="1521"/>
                    </a:lnTo>
                    <a:cubicBezTo>
                      <a:pt x="181" y="1535"/>
                      <a:pt x="202" y="1558"/>
                      <a:pt x="212" y="1569"/>
                    </a:cubicBezTo>
                    <a:cubicBezTo>
                      <a:pt x="208" y="1571"/>
                      <a:pt x="205" y="1571"/>
                      <a:pt x="203" y="1571"/>
                    </a:cubicBezTo>
                    <a:cubicBezTo>
                      <a:pt x="193" y="1571"/>
                      <a:pt x="198" y="1560"/>
                      <a:pt x="186" y="1558"/>
                    </a:cubicBezTo>
                    <a:lnTo>
                      <a:pt x="186" y="1558"/>
                    </a:lnTo>
                    <a:cubicBezTo>
                      <a:pt x="191" y="1569"/>
                      <a:pt x="198" y="1581"/>
                      <a:pt x="205" y="1590"/>
                    </a:cubicBezTo>
                    <a:cubicBezTo>
                      <a:pt x="175" y="1590"/>
                      <a:pt x="151" y="1567"/>
                      <a:pt x="163" y="1546"/>
                    </a:cubicBezTo>
                    <a:cubicBezTo>
                      <a:pt x="156" y="1546"/>
                      <a:pt x="149" y="1546"/>
                      <a:pt x="144" y="1546"/>
                    </a:cubicBezTo>
                    <a:cubicBezTo>
                      <a:pt x="66" y="1546"/>
                      <a:pt x="157" y="1573"/>
                      <a:pt x="120" y="1601"/>
                    </a:cubicBezTo>
                    <a:lnTo>
                      <a:pt x="120" y="1601"/>
                    </a:lnTo>
                    <a:cubicBezTo>
                      <a:pt x="122" y="1600"/>
                      <a:pt x="125" y="1600"/>
                      <a:pt x="128" y="1600"/>
                    </a:cubicBezTo>
                    <a:cubicBezTo>
                      <a:pt x="170" y="1618"/>
                      <a:pt x="147" y="1618"/>
                      <a:pt x="130" y="1627"/>
                    </a:cubicBezTo>
                    <a:cubicBezTo>
                      <a:pt x="119" y="1632"/>
                      <a:pt x="112" y="1641"/>
                      <a:pt x="130" y="1660"/>
                    </a:cubicBezTo>
                    <a:cubicBezTo>
                      <a:pt x="124" y="1659"/>
                      <a:pt x="119" y="1658"/>
                      <a:pt x="115" y="1658"/>
                    </a:cubicBezTo>
                    <a:cubicBezTo>
                      <a:pt x="92" y="1658"/>
                      <a:pt x="96" y="1672"/>
                      <a:pt x="96" y="1688"/>
                    </a:cubicBezTo>
                    <a:lnTo>
                      <a:pt x="42" y="1674"/>
                    </a:lnTo>
                    <a:lnTo>
                      <a:pt x="42" y="1674"/>
                    </a:lnTo>
                    <a:cubicBezTo>
                      <a:pt x="52" y="1697"/>
                      <a:pt x="79" y="1702"/>
                      <a:pt x="100" y="1718"/>
                    </a:cubicBezTo>
                    <a:cubicBezTo>
                      <a:pt x="93" y="1735"/>
                      <a:pt x="62" y="1736"/>
                      <a:pt x="32" y="1736"/>
                    </a:cubicBezTo>
                    <a:cubicBezTo>
                      <a:pt x="25" y="1736"/>
                      <a:pt x="19" y="1736"/>
                      <a:pt x="12" y="1736"/>
                    </a:cubicBezTo>
                    <a:cubicBezTo>
                      <a:pt x="8" y="1747"/>
                      <a:pt x="13" y="1750"/>
                      <a:pt x="23" y="1750"/>
                    </a:cubicBezTo>
                    <a:cubicBezTo>
                      <a:pt x="32" y="1750"/>
                      <a:pt x="47" y="1747"/>
                      <a:pt x="60" y="1747"/>
                    </a:cubicBezTo>
                    <a:cubicBezTo>
                      <a:pt x="74" y="1747"/>
                      <a:pt x="86" y="1751"/>
                      <a:pt x="86" y="1767"/>
                    </a:cubicBezTo>
                    <a:cubicBezTo>
                      <a:pt x="61" y="1792"/>
                      <a:pt x="79" y="1818"/>
                      <a:pt x="107" y="1857"/>
                    </a:cubicBezTo>
                    <a:cubicBezTo>
                      <a:pt x="102" y="1862"/>
                      <a:pt x="96" y="1864"/>
                      <a:pt x="92" y="1864"/>
                    </a:cubicBezTo>
                    <a:cubicBezTo>
                      <a:pt x="82" y="1864"/>
                      <a:pt x="74" y="1856"/>
                      <a:pt x="65" y="1856"/>
                    </a:cubicBezTo>
                    <a:cubicBezTo>
                      <a:pt x="63" y="1856"/>
                      <a:pt x="61" y="1856"/>
                      <a:pt x="59" y="1857"/>
                    </a:cubicBezTo>
                    <a:lnTo>
                      <a:pt x="100" y="1878"/>
                    </a:lnTo>
                    <a:cubicBezTo>
                      <a:pt x="100" y="1880"/>
                      <a:pt x="98" y="1880"/>
                      <a:pt x="94" y="1880"/>
                    </a:cubicBezTo>
                    <a:cubicBezTo>
                      <a:pt x="90" y="1880"/>
                      <a:pt x="83" y="1879"/>
                      <a:pt x="79" y="1878"/>
                    </a:cubicBezTo>
                    <a:lnTo>
                      <a:pt x="79" y="1878"/>
                    </a:lnTo>
                    <a:cubicBezTo>
                      <a:pt x="96" y="1894"/>
                      <a:pt x="133" y="1882"/>
                      <a:pt x="147" y="1908"/>
                    </a:cubicBezTo>
                    <a:cubicBezTo>
                      <a:pt x="205" y="1913"/>
                      <a:pt x="59" y="1957"/>
                      <a:pt x="126" y="1984"/>
                    </a:cubicBezTo>
                    <a:cubicBezTo>
                      <a:pt x="122" y="1987"/>
                      <a:pt x="117" y="1988"/>
                      <a:pt x="112" y="1988"/>
                    </a:cubicBezTo>
                    <a:cubicBezTo>
                      <a:pt x="102" y="1988"/>
                      <a:pt x="91" y="1984"/>
                      <a:pt x="78" y="1984"/>
                    </a:cubicBezTo>
                    <a:cubicBezTo>
                      <a:pt x="76" y="1984"/>
                      <a:pt x="74" y="1984"/>
                      <a:pt x="73" y="1984"/>
                    </a:cubicBezTo>
                    <a:cubicBezTo>
                      <a:pt x="100" y="2015"/>
                      <a:pt x="133" y="2035"/>
                      <a:pt x="170" y="2049"/>
                    </a:cubicBezTo>
                    <a:lnTo>
                      <a:pt x="137" y="2079"/>
                    </a:lnTo>
                    <a:cubicBezTo>
                      <a:pt x="149" y="2072"/>
                      <a:pt x="163" y="2069"/>
                      <a:pt x="177" y="2069"/>
                    </a:cubicBezTo>
                    <a:cubicBezTo>
                      <a:pt x="207" y="2069"/>
                      <a:pt x="239" y="2082"/>
                      <a:pt x="267" y="2091"/>
                    </a:cubicBezTo>
                    <a:cubicBezTo>
                      <a:pt x="286" y="2084"/>
                      <a:pt x="302" y="2075"/>
                      <a:pt x="311" y="2070"/>
                    </a:cubicBezTo>
                    <a:lnTo>
                      <a:pt x="344" y="2100"/>
                    </a:lnTo>
                    <a:cubicBezTo>
                      <a:pt x="334" y="2103"/>
                      <a:pt x="324" y="2104"/>
                      <a:pt x="314" y="2104"/>
                    </a:cubicBezTo>
                    <a:cubicBezTo>
                      <a:pt x="307" y="2104"/>
                      <a:pt x="299" y="2104"/>
                      <a:pt x="293" y="2103"/>
                    </a:cubicBezTo>
                    <a:lnTo>
                      <a:pt x="293" y="2103"/>
                    </a:lnTo>
                    <a:cubicBezTo>
                      <a:pt x="297" y="2105"/>
                      <a:pt x="302" y="2105"/>
                      <a:pt x="307" y="2107"/>
                    </a:cubicBezTo>
                    <a:cubicBezTo>
                      <a:pt x="291" y="2115"/>
                      <a:pt x="274" y="2118"/>
                      <a:pt x="257" y="2118"/>
                    </a:cubicBezTo>
                    <a:cubicBezTo>
                      <a:pt x="246" y="2118"/>
                      <a:pt x="236" y="2117"/>
                      <a:pt x="226" y="2114"/>
                    </a:cubicBezTo>
                    <a:lnTo>
                      <a:pt x="258" y="2098"/>
                    </a:lnTo>
                    <a:cubicBezTo>
                      <a:pt x="236" y="2095"/>
                      <a:pt x="215" y="2093"/>
                      <a:pt x="194" y="2093"/>
                    </a:cubicBezTo>
                    <a:cubicBezTo>
                      <a:pt x="180" y="2093"/>
                      <a:pt x="167" y="2094"/>
                      <a:pt x="154" y="2096"/>
                    </a:cubicBezTo>
                    <a:cubicBezTo>
                      <a:pt x="161" y="2098"/>
                      <a:pt x="168" y="2100"/>
                      <a:pt x="172" y="2105"/>
                    </a:cubicBezTo>
                    <a:lnTo>
                      <a:pt x="149" y="2105"/>
                    </a:lnTo>
                    <a:cubicBezTo>
                      <a:pt x="142" y="2107"/>
                      <a:pt x="156" y="2110"/>
                      <a:pt x="170" y="2114"/>
                    </a:cubicBezTo>
                    <a:lnTo>
                      <a:pt x="112" y="2130"/>
                    </a:lnTo>
                    <a:lnTo>
                      <a:pt x="135" y="2130"/>
                    </a:lnTo>
                    <a:lnTo>
                      <a:pt x="107" y="2186"/>
                    </a:lnTo>
                    <a:cubicBezTo>
                      <a:pt x="175" y="2209"/>
                      <a:pt x="267" y="2219"/>
                      <a:pt x="307" y="2258"/>
                    </a:cubicBezTo>
                    <a:cubicBezTo>
                      <a:pt x="260" y="2258"/>
                      <a:pt x="235" y="2274"/>
                      <a:pt x="186" y="2288"/>
                    </a:cubicBezTo>
                    <a:cubicBezTo>
                      <a:pt x="235" y="2258"/>
                      <a:pt x="151" y="2253"/>
                      <a:pt x="154" y="2223"/>
                    </a:cubicBezTo>
                    <a:lnTo>
                      <a:pt x="154" y="2223"/>
                    </a:lnTo>
                    <a:cubicBezTo>
                      <a:pt x="151" y="2237"/>
                      <a:pt x="128" y="2239"/>
                      <a:pt x="119" y="2239"/>
                    </a:cubicBezTo>
                    <a:lnTo>
                      <a:pt x="149" y="2258"/>
                    </a:lnTo>
                    <a:lnTo>
                      <a:pt x="179" y="2277"/>
                    </a:lnTo>
                    <a:cubicBezTo>
                      <a:pt x="137" y="2286"/>
                      <a:pt x="151" y="2295"/>
                      <a:pt x="140" y="2311"/>
                    </a:cubicBezTo>
                    <a:cubicBezTo>
                      <a:pt x="157" y="2305"/>
                      <a:pt x="169" y="2302"/>
                      <a:pt x="179" y="2302"/>
                    </a:cubicBezTo>
                    <a:cubicBezTo>
                      <a:pt x="213" y="2302"/>
                      <a:pt x="212" y="2335"/>
                      <a:pt x="237" y="2344"/>
                    </a:cubicBezTo>
                    <a:cubicBezTo>
                      <a:pt x="225" y="2348"/>
                      <a:pt x="212" y="2351"/>
                      <a:pt x="202" y="2351"/>
                    </a:cubicBezTo>
                    <a:cubicBezTo>
                      <a:pt x="189" y="2351"/>
                      <a:pt x="180" y="2346"/>
                      <a:pt x="179" y="2332"/>
                    </a:cubicBezTo>
                    <a:lnTo>
                      <a:pt x="179" y="2332"/>
                    </a:lnTo>
                    <a:cubicBezTo>
                      <a:pt x="126" y="2379"/>
                      <a:pt x="283" y="2337"/>
                      <a:pt x="242" y="2376"/>
                    </a:cubicBezTo>
                    <a:cubicBezTo>
                      <a:pt x="240" y="2372"/>
                      <a:pt x="241" y="2369"/>
                      <a:pt x="234" y="2369"/>
                    </a:cubicBezTo>
                    <a:cubicBezTo>
                      <a:pt x="232" y="2369"/>
                      <a:pt x="230" y="2369"/>
                      <a:pt x="228" y="2369"/>
                    </a:cubicBezTo>
                    <a:cubicBezTo>
                      <a:pt x="256" y="2374"/>
                      <a:pt x="253" y="2413"/>
                      <a:pt x="226" y="2413"/>
                    </a:cubicBezTo>
                    <a:lnTo>
                      <a:pt x="221" y="2409"/>
                    </a:lnTo>
                    <a:lnTo>
                      <a:pt x="221" y="2409"/>
                    </a:lnTo>
                    <a:cubicBezTo>
                      <a:pt x="227" y="2444"/>
                      <a:pt x="261" y="2501"/>
                      <a:pt x="312" y="2501"/>
                    </a:cubicBezTo>
                    <a:cubicBezTo>
                      <a:pt x="321" y="2501"/>
                      <a:pt x="331" y="2499"/>
                      <a:pt x="341" y="2494"/>
                    </a:cubicBezTo>
                    <a:lnTo>
                      <a:pt x="341" y="2494"/>
                    </a:lnTo>
                    <a:cubicBezTo>
                      <a:pt x="332" y="2499"/>
                      <a:pt x="260" y="2527"/>
                      <a:pt x="246" y="2529"/>
                    </a:cubicBezTo>
                    <a:cubicBezTo>
                      <a:pt x="246" y="2529"/>
                      <a:pt x="309" y="2522"/>
                      <a:pt x="372" y="2511"/>
                    </a:cubicBezTo>
                    <a:cubicBezTo>
                      <a:pt x="434" y="2499"/>
                      <a:pt x="494" y="2485"/>
                      <a:pt x="494" y="2485"/>
                    </a:cubicBezTo>
                    <a:lnTo>
                      <a:pt x="494" y="2485"/>
                    </a:lnTo>
                    <a:cubicBezTo>
                      <a:pt x="441" y="2507"/>
                      <a:pt x="337" y="2584"/>
                      <a:pt x="283" y="2584"/>
                    </a:cubicBezTo>
                    <a:cubicBezTo>
                      <a:pt x="279" y="2584"/>
                      <a:pt x="275" y="2584"/>
                      <a:pt x="272" y="2583"/>
                    </a:cubicBezTo>
                    <a:lnTo>
                      <a:pt x="272" y="2583"/>
                    </a:lnTo>
                    <a:cubicBezTo>
                      <a:pt x="270" y="2594"/>
                      <a:pt x="267" y="2610"/>
                      <a:pt x="297" y="2617"/>
                    </a:cubicBezTo>
                    <a:cubicBezTo>
                      <a:pt x="302" y="2608"/>
                      <a:pt x="361" y="2566"/>
                      <a:pt x="375" y="2566"/>
                    </a:cubicBezTo>
                    <a:cubicBezTo>
                      <a:pt x="375" y="2566"/>
                      <a:pt x="376" y="2566"/>
                      <a:pt x="376" y="2566"/>
                    </a:cubicBezTo>
                    <a:cubicBezTo>
                      <a:pt x="331" y="2619"/>
                      <a:pt x="352" y="2600"/>
                      <a:pt x="320" y="2649"/>
                    </a:cubicBezTo>
                    <a:lnTo>
                      <a:pt x="320" y="2649"/>
                    </a:lnTo>
                    <a:cubicBezTo>
                      <a:pt x="332" y="2636"/>
                      <a:pt x="390" y="2610"/>
                      <a:pt x="411" y="2610"/>
                    </a:cubicBezTo>
                    <a:cubicBezTo>
                      <a:pt x="415" y="2610"/>
                      <a:pt x="417" y="2611"/>
                      <a:pt x="418" y="2613"/>
                    </a:cubicBezTo>
                    <a:cubicBezTo>
                      <a:pt x="405" y="2617"/>
                      <a:pt x="345" y="2656"/>
                      <a:pt x="328" y="2661"/>
                    </a:cubicBezTo>
                    <a:lnTo>
                      <a:pt x="328" y="2661"/>
                    </a:lnTo>
                    <a:cubicBezTo>
                      <a:pt x="335" y="2660"/>
                      <a:pt x="356" y="2656"/>
                      <a:pt x="376" y="2654"/>
                    </a:cubicBezTo>
                    <a:lnTo>
                      <a:pt x="420" y="2646"/>
                    </a:lnTo>
                    <a:lnTo>
                      <a:pt x="420" y="2646"/>
                    </a:lnTo>
                    <a:cubicBezTo>
                      <a:pt x="398" y="2653"/>
                      <a:pt x="356" y="2687"/>
                      <a:pt x="341" y="2705"/>
                    </a:cubicBezTo>
                    <a:cubicBezTo>
                      <a:pt x="343" y="2704"/>
                      <a:pt x="344" y="2703"/>
                      <a:pt x="345" y="2703"/>
                    </a:cubicBezTo>
                    <a:cubicBezTo>
                      <a:pt x="354" y="2703"/>
                      <a:pt x="360" y="2736"/>
                      <a:pt x="374" y="2738"/>
                    </a:cubicBezTo>
                    <a:lnTo>
                      <a:pt x="381" y="2712"/>
                    </a:lnTo>
                    <a:cubicBezTo>
                      <a:pt x="384" y="2722"/>
                      <a:pt x="393" y="2726"/>
                      <a:pt x="405" y="2726"/>
                    </a:cubicBezTo>
                    <a:cubicBezTo>
                      <a:pt x="436" y="2726"/>
                      <a:pt x="486" y="2701"/>
                      <a:pt x="516" y="2701"/>
                    </a:cubicBezTo>
                    <a:cubicBezTo>
                      <a:pt x="525" y="2701"/>
                      <a:pt x="532" y="2704"/>
                      <a:pt x="536" y="2710"/>
                    </a:cubicBezTo>
                    <a:cubicBezTo>
                      <a:pt x="520" y="2717"/>
                      <a:pt x="432" y="2768"/>
                      <a:pt x="439" y="2793"/>
                    </a:cubicBezTo>
                    <a:cubicBezTo>
                      <a:pt x="483" y="2773"/>
                      <a:pt x="650" y="2689"/>
                      <a:pt x="698" y="2689"/>
                    </a:cubicBezTo>
                    <a:lnTo>
                      <a:pt x="682" y="2712"/>
                    </a:lnTo>
                    <a:lnTo>
                      <a:pt x="724" y="2712"/>
                    </a:lnTo>
                    <a:cubicBezTo>
                      <a:pt x="634" y="2759"/>
                      <a:pt x="541" y="2793"/>
                      <a:pt x="441" y="2819"/>
                    </a:cubicBezTo>
                    <a:cubicBezTo>
                      <a:pt x="436" y="2845"/>
                      <a:pt x="420" y="2842"/>
                      <a:pt x="439" y="2858"/>
                    </a:cubicBezTo>
                    <a:cubicBezTo>
                      <a:pt x="432" y="2869"/>
                      <a:pt x="421" y="2874"/>
                      <a:pt x="410" y="2874"/>
                    </a:cubicBezTo>
                    <a:cubicBezTo>
                      <a:pt x="404" y="2874"/>
                      <a:pt x="398" y="2872"/>
                      <a:pt x="392" y="2868"/>
                    </a:cubicBezTo>
                    <a:lnTo>
                      <a:pt x="392" y="2868"/>
                    </a:lnTo>
                    <a:lnTo>
                      <a:pt x="420" y="2923"/>
                    </a:lnTo>
                    <a:cubicBezTo>
                      <a:pt x="441" y="2905"/>
                      <a:pt x="460" y="2904"/>
                      <a:pt x="477" y="2904"/>
                    </a:cubicBezTo>
                    <a:cubicBezTo>
                      <a:pt x="479" y="2904"/>
                      <a:pt x="480" y="2904"/>
                      <a:pt x="481" y="2904"/>
                    </a:cubicBezTo>
                    <a:cubicBezTo>
                      <a:pt x="497" y="2904"/>
                      <a:pt x="513" y="2904"/>
                      <a:pt x="529" y="2889"/>
                    </a:cubicBezTo>
                    <a:lnTo>
                      <a:pt x="485" y="2884"/>
                    </a:lnTo>
                    <a:lnTo>
                      <a:pt x="446" y="2877"/>
                    </a:lnTo>
                    <a:cubicBezTo>
                      <a:pt x="476" y="2852"/>
                      <a:pt x="540" y="2825"/>
                      <a:pt x="580" y="2825"/>
                    </a:cubicBezTo>
                    <a:cubicBezTo>
                      <a:pt x="595" y="2825"/>
                      <a:pt x="607" y="2829"/>
                      <a:pt x="613" y="2838"/>
                    </a:cubicBezTo>
                    <a:cubicBezTo>
                      <a:pt x="603" y="2861"/>
                      <a:pt x="534" y="2896"/>
                      <a:pt x="520" y="2912"/>
                    </a:cubicBezTo>
                    <a:cubicBezTo>
                      <a:pt x="525" y="2909"/>
                      <a:pt x="530" y="2908"/>
                      <a:pt x="536" y="2908"/>
                    </a:cubicBezTo>
                    <a:cubicBezTo>
                      <a:pt x="553" y="2908"/>
                      <a:pt x="571" y="2917"/>
                      <a:pt x="566" y="2926"/>
                    </a:cubicBezTo>
                    <a:lnTo>
                      <a:pt x="532" y="2933"/>
                    </a:lnTo>
                    <a:cubicBezTo>
                      <a:pt x="532" y="2941"/>
                      <a:pt x="538" y="2944"/>
                      <a:pt x="546" y="2944"/>
                    </a:cubicBezTo>
                    <a:cubicBezTo>
                      <a:pt x="557" y="2944"/>
                      <a:pt x="572" y="2939"/>
                      <a:pt x="583" y="2939"/>
                    </a:cubicBezTo>
                    <a:cubicBezTo>
                      <a:pt x="595" y="2939"/>
                      <a:pt x="603" y="2944"/>
                      <a:pt x="596" y="2965"/>
                    </a:cubicBezTo>
                    <a:cubicBezTo>
                      <a:pt x="600" y="2973"/>
                      <a:pt x="576" y="3017"/>
                      <a:pt x="584" y="3017"/>
                    </a:cubicBezTo>
                    <a:cubicBezTo>
                      <a:pt x="585" y="3017"/>
                      <a:pt x="588" y="3015"/>
                      <a:pt x="592" y="3011"/>
                    </a:cubicBezTo>
                    <a:cubicBezTo>
                      <a:pt x="624" y="2956"/>
                      <a:pt x="761" y="2819"/>
                      <a:pt x="800" y="2791"/>
                    </a:cubicBezTo>
                    <a:lnTo>
                      <a:pt x="800" y="2791"/>
                    </a:lnTo>
                    <a:cubicBezTo>
                      <a:pt x="796" y="2826"/>
                      <a:pt x="789" y="2858"/>
                      <a:pt x="777" y="2891"/>
                    </a:cubicBezTo>
                    <a:cubicBezTo>
                      <a:pt x="756" y="2937"/>
                      <a:pt x="680" y="2963"/>
                      <a:pt x="661" y="3002"/>
                    </a:cubicBezTo>
                    <a:cubicBezTo>
                      <a:pt x="673" y="2993"/>
                      <a:pt x="685" y="2986"/>
                      <a:pt x="698" y="2981"/>
                    </a:cubicBezTo>
                    <a:lnTo>
                      <a:pt x="698" y="2981"/>
                    </a:lnTo>
                    <a:cubicBezTo>
                      <a:pt x="698" y="2998"/>
                      <a:pt x="664" y="3011"/>
                      <a:pt x="685" y="3021"/>
                    </a:cubicBezTo>
                    <a:cubicBezTo>
                      <a:pt x="695" y="3011"/>
                      <a:pt x="702" y="3008"/>
                      <a:pt x="707" y="3008"/>
                    </a:cubicBezTo>
                    <a:cubicBezTo>
                      <a:pt x="716" y="3008"/>
                      <a:pt x="718" y="3017"/>
                      <a:pt x="720" y="3017"/>
                    </a:cubicBezTo>
                    <a:cubicBezTo>
                      <a:pt x="721" y="3017"/>
                      <a:pt x="722" y="3012"/>
                      <a:pt x="724" y="2993"/>
                    </a:cubicBezTo>
                    <a:cubicBezTo>
                      <a:pt x="752" y="2993"/>
                      <a:pt x="736" y="3014"/>
                      <a:pt x="756" y="3028"/>
                    </a:cubicBezTo>
                    <a:cubicBezTo>
                      <a:pt x="787" y="2988"/>
                      <a:pt x="828" y="2960"/>
                      <a:pt x="877" y="2944"/>
                    </a:cubicBezTo>
                    <a:lnTo>
                      <a:pt x="877" y="2944"/>
                    </a:lnTo>
                    <a:cubicBezTo>
                      <a:pt x="868" y="2956"/>
                      <a:pt x="861" y="2967"/>
                      <a:pt x="856" y="2979"/>
                    </a:cubicBezTo>
                    <a:cubicBezTo>
                      <a:pt x="884" y="3007"/>
                      <a:pt x="889" y="3037"/>
                      <a:pt x="921" y="3060"/>
                    </a:cubicBezTo>
                    <a:cubicBezTo>
                      <a:pt x="916" y="3072"/>
                      <a:pt x="923" y="3095"/>
                      <a:pt x="905" y="3111"/>
                    </a:cubicBezTo>
                    <a:cubicBezTo>
                      <a:pt x="913" y="3107"/>
                      <a:pt x="924" y="3096"/>
                      <a:pt x="935" y="3096"/>
                    </a:cubicBezTo>
                    <a:cubicBezTo>
                      <a:pt x="936" y="3096"/>
                      <a:pt x="938" y="3097"/>
                      <a:pt x="940" y="3097"/>
                    </a:cubicBezTo>
                    <a:cubicBezTo>
                      <a:pt x="936" y="3117"/>
                      <a:pt x="931" y="3120"/>
                      <a:pt x="926" y="3120"/>
                    </a:cubicBezTo>
                    <a:cubicBezTo>
                      <a:pt x="923" y="3120"/>
                      <a:pt x="920" y="3119"/>
                      <a:pt x="917" y="3119"/>
                    </a:cubicBezTo>
                    <a:cubicBezTo>
                      <a:pt x="910" y="3119"/>
                      <a:pt x="903" y="3123"/>
                      <a:pt x="895" y="3146"/>
                    </a:cubicBezTo>
                    <a:cubicBezTo>
                      <a:pt x="914" y="3120"/>
                      <a:pt x="944" y="3125"/>
                      <a:pt x="970" y="3118"/>
                    </a:cubicBezTo>
                    <a:cubicBezTo>
                      <a:pt x="983" y="3096"/>
                      <a:pt x="976" y="3089"/>
                      <a:pt x="962" y="3089"/>
                    </a:cubicBezTo>
                    <a:cubicBezTo>
                      <a:pt x="950" y="3089"/>
                      <a:pt x="931" y="3095"/>
                      <a:pt x="919" y="3100"/>
                    </a:cubicBezTo>
                    <a:cubicBezTo>
                      <a:pt x="953" y="3044"/>
                      <a:pt x="1011" y="3004"/>
                      <a:pt x="1076" y="2995"/>
                    </a:cubicBezTo>
                    <a:lnTo>
                      <a:pt x="1076" y="2995"/>
                    </a:lnTo>
                    <a:cubicBezTo>
                      <a:pt x="1111" y="2997"/>
                      <a:pt x="1068" y="3033"/>
                      <a:pt x="1071" y="3033"/>
                    </a:cubicBezTo>
                    <a:cubicBezTo>
                      <a:pt x="1071" y="3033"/>
                      <a:pt x="1071" y="3033"/>
                      <a:pt x="1072" y="3032"/>
                    </a:cubicBezTo>
                    <a:cubicBezTo>
                      <a:pt x="1079" y="3040"/>
                      <a:pt x="1088" y="3043"/>
                      <a:pt x="1097" y="3043"/>
                    </a:cubicBezTo>
                    <a:cubicBezTo>
                      <a:pt x="1126" y="3043"/>
                      <a:pt x="1160" y="3013"/>
                      <a:pt x="1182" y="3013"/>
                    </a:cubicBezTo>
                    <a:cubicBezTo>
                      <a:pt x="1191" y="3013"/>
                      <a:pt x="1199" y="3019"/>
                      <a:pt x="1201" y="3037"/>
                    </a:cubicBezTo>
                    <a:cubicBezTo>
                      <a:pt x="1190" y="3083"/>
                      <a:pt x="1146" y="3104"/>
                      <a:pt x="1130" y="3130"/>
                    </a:cubicBezTo>
                    <a:cubicBezTo>
                      <a:pt x="1099" y="3130"/>
                      <a:pt x="1116" y="3086"/>
                      <a:pt x="1099" y="3079"/>
                    </a:cubicBezTo>
                    <a:lnTo>
                      <a:pt x="1099" y="3079"/>
                    </a:lnTo>
                    <a:lnTo>
                      <a:pt x="1106" y="3106"/>
                    </a:lnTo>
                    <a:cubicBezTo>
                      <a:pt x="1100" y="3109"/>
                      <a:pt x="1093" y="3111"/>
                      <a:pt x="1087" y="3111"/>
                    </a:cubicBezTo>
                    <a:cubicBezTo>
                      <a:pt x="1077" y="3111"/>
                      <a:pt x="1069" y="3107"/>
                      <a:pt x="1069" y="3097"/>
                    </a:cubicBezTo>
                    <a:lnTo>
                      <a:pt x="1069" y="3097"/>
                    </a:lnTo>
                    <a:cubicBezTo>
                      <a:pt x="1058" y="3137"/>
                      <a:pt x="1146" y="3160"/>
                      <a:pt x="1155" y="3215"/>
                    </a:cubicBezTo>
                    <a:cubicBezTo>
                      <a:pt x="1171" y="3208"/>
                      <a:pt x="1192" y="3206"/>
                      <a:pt x="1199" y="3190"/>
                    </a:cubicBezTo>
                    <a:lnTo>
                      <a:pt x="1183" y="3185"/>
                    </a:lnTo>
                    <a:cubicBezTo>
                      <a:pt x="1197" y="3151"/>
                      <a:pt x="1239" y="3167"/>
                      <a:pt x="1234" y="3141"/>
                    </a:cubicBezTo>
                    <a:cubicBezTo>
                      <a:pt x="1250" y="3139"/>
                      <a:pt x="1270" y="3134"/>
                      <a:pt x="1286" y="3134"/>
                    </a:cubicBezTo>
                    <a:cubicBezTo>
                      <a:pt x="1303" y="3134"/>
                      <a:pt x="1316" y="3139"/>
                      <a:pt x="1320" y="3155"/>
                    </a:cubicBezTo>
                    <a:lnTo>
                      <a:pt x="1288" y="3196"/>
                    </a:lnTo>
                    <a:lnTo>
                      <a:pt x="1288" y="3196"/>
                    </a:lnTo>
                    <a:cubicBezTo>
                      <a:pt x="1296" y="3186"/>
                      <a:pt x="1292" y="3166"/>
                      <a:pt x="1280" y="3166"/>
                    </a:cubicBezTo>
                    <a:cubicBezTo>
                      <a:pt x="1278" y="3166"/>
                      <a:pt x="1277" y="3166"/>
                      <a:pt x="1276" y="3167"/>
                    </a:cubicBezTo>
                    <a:cubicBezTo>
                      <a:pt x="1277" y="3166"/>
                      <a:pt x="1278" y="3166"/>
                      <a:pt x="1278" y="3166"/>
                    </a:cubicBezTo>
                    <a:cubicBezTo>
                      <a:pt x="1294" y="3166"/>
                      <a:pt x="1275" y="3216"/>
                      <a:pt x="1295" y="3216"/>
                    </a:cubicBezTo>
                    <a:cubicBezTo>
                      <a:pt x="1300" y="3216"/>
                      <a:pt x="1307" y="3213"/>
                      <a:pt x="1317" y="3206"/>
                    </a:cubicBezTo>
                    <a:lnTo>
                      <a:pt x="1327" y="3167"/>
                    </a:lnTo>
                    <a:cubicBezTo>
                      <a:pt x="1345" y="3164"/>
                      <a:pt x="1372" y="3157"/>
                      <a:pt x="1393" y="3157"/>
                    </a:cubicBezTo>
                    <a:cubicBezTo>
                      <a:pt x="1409" y="3157"/>
                      <a:pt x="1421" y="3161"/>
                      <a:pt x="1424" y="3174"/>
                    </a:cubicBezTo>
                    <a:cubicBezTo>
                      <a:pt x="1454" y="3132"/>
                      <a:pt x="1417" y="3174"/>
                      <a:pt x="1445" y="3120"/>
                    </a:cubicBezTo>
                    <a:lnTo>
                      <a:pt x="1445" y="3120"/>
                    </a:lnTo>
                    <a:cubicBezTo>
                      <a:pt x="1436" y="3135"/>
                      <a:pt x="1428" y="3139"/>
                      <a:pt x="1421" y="3139"/>
                    </a:cubicBezTo>
                    <a:cubicBezTo>
                      <a:pt x="1407" y="3139"/>
                      <a:pt x="1397" y="3118"/>
                      <a:pt x="1385" y="3118"/>
                    </a:cubicBezTo>
                    <a:cubicBezTo>
                      <a:pt x="1380" y="3118"/>
                      <a:pt x="1374" y="3122"/>
                      <a:pt x="1368" y="3132"/>
                    </a:cubicBezTo>
                    <a:lnTo>
                      <a:pt x="1368" y="3132"/>
                    </a:lnTo>
                    <a:cubicBezTo>
                      <a:pt x="1391" y="3085"/>
                      <a:pt x="1358" y="3098"/>
                      <a:pt x="1378" y="3044"/>
                    </a:cubicBezTo>
                    <a:lnTo>
                      <a:pt x="1378" y="3044"/>
                    </a:lnTo>
                    <a:cubicBezTo>
                      <a:pt x="1372" y="3051"/>
                      <a:pt x="1368" y="3061"/>
                      <a:pt x="1362" y="3061"/>
                    </a:cubicBezTo>
                    <a:cubicBezTo>
                      <a:pt x="1359" y="3061"/>
                      <a:pt x="1356" y="3058"/>
                      <a:pt x="1352" y="3051"/>
                    </a:cubicBezTo>
                    <a:cubicBezTo>
                      <a:pt x="1348" y="3053"/>
                      <a:pt x="1343" y="3058"/>
                      <a:pt x="1338" y="3060"/>
                    </a:cubicBezTo>
                    <a:cubicBezTo>
                      <a:pt x="1338" y="3069"/>
                      <a:pt x="1334" y="3076"/>
                      <a:pt x="1329" y="3086"/>
                    </a:cubicBezTo>
                    <a:cubicBezTo>
                      <a:pt x="1318" y="3092"/>
                      <a:pt x="1307" y="3095"/>
                      <a:pt x="1298" y="3095"/>
                    </a:cubicBezTo>
                    <a:cubicBezTo>
                      <a:pt x="1282" y="3095"/>
                      <a:pt x="1269" y="3089"/>
                      <a:pt x="1257" y="3089"/>
                    </a:cubicBezTo>
                    <a:cubicBezTo>
                      <a:pt x="1254" y="3089"/>
                      <a:pt x="1251" y="3089"/>
                      <a:pt x="1248" y="3090"/>
                    </a:cubicBezTo>
                    <a:cubicBezTo>
                      <a:pt x="1243" y="3076"/>
                      <a:pt x="1264" y="3079"/>
                      <a:pt x="1271" y="3062"/>
                    </a:cubicBezTo>
                    <a:lnTo>
                      <a:pt x="1271" y="3062"/>
                    </a:lnTo>
                    <a:lnTo>
                      <a:pt x="1236" y="3074"/>
                    </a:lnTo>
                    <a:cubicBezTo>
                      <a:pt x="1259" y="3045"/>
                      <a:pt x="1251" y="3009"/>
                      <a:pt x="1284" y="3009"/>
                    </a:cubicBezTo>
                    <a:cubicBezTo>
                      <a:pt x="1285" y="3009"/>
                      <a:pt x="1286" y="3009"/>
                      <a:pt x="1287" y="3009"/>
                    </a:cubicBezTo>
                    <a:lnTo>
                      <a:pt x="1266" y="2991"/>
                    </a:lnTo>
                    <a:cubicBezTo>
                      <a:pt x="1266" y="2967"/>
                      <a:pt x="1255" y="2948"/>
                      <a:pt x="1237" y="2948"/>
                    </a:cubicBezTo>
                    <a:cubicBezTo>
                      <a:pt x="1236" y="2948"/>
                      <a:pt x="1234" y="2948"/>
                      <a:pt x="1232" y="2949"/>
                    </a:cubicBezTo>
                    <a:cubicBezTo>
                      <a:pt x="1230" y="2946"/>
                      <a:pt x="1227" y="2945"/>
                      <a:pt x="1223" y="2945"/>
                    </a:cubicBezTo>
                    <a:cubicBezTo>
                      <a:pt x="1213" y="2945"/>
                      <a:pt x="1198" y="2952"/>
                      <a:pt x="1197" y="2952"/>
                    </a:cubicBezTo>
                    <a:cubicBezTo>
                      <a:pt x="1197" y="2952"/>
                      <a:pt x="1199" y="2950"/>
                      <a:pt x="1206" y="2947"/>
                    </a:cubicBezTo>
                    <a:lnTo>
                      <a:pt x="1155" y="2940"/>
                    </a:lnTo>
                    <a:lnTo>
                      <a:pt x="1160" y="2933"/>
                    </a:lnTo>
                    <a:cubicBezTo>
                      <a:pt x="1146" y="2916"/>
                      <a:pt x="1116" y="2919"/>
                      <a:pt x="1093" y="2912"/>
                    </a:cubicBezTo>
                    <a:cubicBezTo>
                      <a:pt x="1067" y="2909"/>
                      <a:pt x="1046" y="2884"/>
                      <a:pt x="1053" y="2858"/>
                    </a:cubicBezTo>
                    <a:cubicBezTo>
                      <a:pt x="1050" y="2858"/>
                      <a:pt x="1047" y="2859"/>
                      <a:pt x="1043" y="2859"/>
                    </a:cubicBezTo>
                    <a:cubicBezTo>
                      <a:pt x="1031" y="2859"/>
                      <a:pt x="1019" y="2857"/>
                      <a:pt x="1011" y="2842"/>
                    </a:cubicBezTo>
                    <a:lnTo>
                      <a:pt x="1028" y="2817"/>
                    </a:lnTo>
                    <a:cubicBezTo>
                      <a:pt x="1012" y="2817"/>
                      <a:pt x="1011" y="2784"/>
                      <a:pt x="997" y="2784"/>
                    </a:cubicBezTo>
                    <a:cubicBezTo>
                      <a:pt x="994" y="2784"/>
                      <a:pt x="990" y="2785"/>
                      <a:pt x="986" y="2789"/>
                    </a:cubicBezTo>
                    <a:cubicBezTo>
                      <a:pt x="1028" y="2715"/>
                      <a:pt x="944" y="2733"/>
                      <a:pt x="935" y="2705"/>
                    </a:cubicBezTo>
                    <a:lnTo>
                      <a:pt x="905" y="2736"/>
                    </a:lnTo>
                    <a:cubicBezTo>
                      <a:pt x="893" y="2722"/>
                      <a:pt x="872" y="2719"/>
                      <a:pt x="844" y="2717"/>
                    </a:cubicBezTo>
                    <a:lnTo>
                      <a:pt x="819" y="2742"/>
                    </a:lnTo>
                    <a:cubicBezTo>
                      <a:pt x="816" y="2743"/>
                      <a:pt x="814" y="2743"/>
                      <a:pt x="812" y="2743"/>
                    </a:cubicBezTo>
                    <a:cubicBezTo>
                      <a:pt x="785" y="2743"/>
                      <a:pt x="801" y="2690"/>
                      <a:pt x="780" y="2673"/>
                    </a:cubicBezTo>
                    <a:cubicBezTo>
                      <a:pt x="783" y="2671"/>
                      <a:pt x="785" y="2670"/>
                      <a:pt x="787" y="2670"/>
                    </a:cubicBezTo>
                    <a:cubicBezTo>
                      <a:pt x="792" y="2670"/>
                      <a:pt x="793" y="2676"/>
                      <a:pt x="791" y="2682"/>
                    </a:cubicBezTo>
                    <a:cubicBezTo>
                      <a:pt x="831" y="2603"/>
                      <a:pt x="691" y="2666"/>
                      <a:pt x="717" y="2603"/>
                    </a:cubicBezTo>
                    <a:lnTo>
                      <a:pt x="717" y="2603"/>
                    </a:lnTo>
                    <a:cubicBezTo>
                      <a:pt x="715" y="2604"/>
                      <a:pt x="713" y="2604"/>
                      <a:pt x="711" y="2604"/>
                    </a:cubicBezTo>
                    <a:cubicBezTo>
                      <a:pt x="701" y="2604"/>
                      <a:pt x="701" y="2597"/>
                      <a:pt x="705" y="2587"/>
                    </a:cubicBezTo>
                    <a:lnTo>
                      <a:pt x="705" y="2587"/>
                    </a:lnTo>
                    <a:cubicBezTo>
                      <a:pt x="705" y="2588"/>
                      <a:pt x="706" y="2589"/>
                      <a:pt x="707" y="2589"/>
                    </a:cubicBezTo>
                    <a:cubicBezTo>
                      <a:pt x="707" y="2589"/>
                      <a:pt x="708" y="2588"/>
                      <a:pt x="708" y="2587"/>
                    </a:cubicBezTo>
                    <a:cubicBezTo>
                      <a:pt x="708" y="2587"/>
                      <a:pt x="708" y="2585"/>
                      <a:pt x="708" y="2585"/>
                    </a:cubicBezTo>
                    <a:cubicBezTo>
                      <a:pt x="698" y="2578"/>
                      <a:pt x="689" y="2573"/>
                      <a:pt x="680" y="2573"/>
                    </a:cubicBezTo>
                    <a:lnTo>
                      <a:pt x="710" y="2548"/>
                    </a:lnTo>
                    <a:lnTo>
                      <a:pt x="708" y="2548"/>
                    </a:lnTo>
                    <a:cubicBezTo>
                      <a:pt x="709" y="2544"/>
                      <a:pt x="709" y="2542"/>
                      <a:pt x="707" y="2542"/>
                    </a:cubicBezTo>
                    <a:cubicBezTo>
                      <a:pt x="702" y="2542"/>
                      <a:pt x="683" y="2558"/>
                      <a:pt x="666" y="2573"/>
                    </a:cubicBezTo>
                    <a:cubicBezTo>
                      <a:pt x="657" y="2573"/>
                      <a:pt x="647" y="2573"/>
                      <a:pt x="638" y="2576"/>
                    </a:cubicBezTo>
                    <a:cubicBezTo>
                      <a:pt x="689" y="2536"/>
                      <a:pt x="606" y="2569"/>
                      <a:pt x="659" y="2522"/>
                    </a:cubicBezTo>
                    <a:lnTo>
                      <a:pt x="659" y="2522"/>
                    </a:lnTo>
                    <a:cubicBezTo>
                      <a:pt x="654" y="2524"/>
                      <a:pt x="649" y="2525"/>
                      <a:pt x="644" y="2525"/>
                    </a:cubicBezTo>
                    <a:cubicBezTo>
                      <a:pt x="629" y="2525"/>
                      <a:pt x="614" y="2515"/>
                      <a:pt x="591" y="2515"/>
                    </a:cubicBezTo>
                    <a:cubicBezTo>
                      <a:pt x="582" y="2515"/>
                      <a:pt x="572" y="2517"/>
                      <a:pt x="559" y="2521"/>
                    </a:cubicBezTo>
                    <a:lnTo>
                      <a:pt x="559" y="2521"/>
                    </a:lnTo>
                    <a:cubicBezTo>
                      <a:pt x="559" y="2509"/>
                      <a:pt x="561" y="2499"/>
                      <a:pt x="544" y="2499"/>
                    </a:cubicBezTo>
                    <a:cubicBezTo>
                      <a:pt x="542" y="2499"/>
                      <a:pt x="540" y="2499"/>
                      <a:pt x="538" y="2499"/>
                    </a:cubicBezTo>
                    <a:lnTo>
                      <a:pt x="580" y="2469"/>
                    </a:lnTo>
                    <a:lnTo>
                      <a:pt x="508" y="2483"/>
                    </a:lnTo>
                    <a:cubicBezTo>
                      <a:pt x="525" y="2455"/>
                      <a:pt x="552" y="2439"/>
                      <a:pt x="583" y="2436"/>
                    </a:cubicBezTo>
                    <a:cubicBezTo>
                      <a:pt x="513" y="2436"/>
                      <a:pt x="550" y="2423"/>
                      <a:pt x="483" y="2423"/>
                    </a:cubicBezTo>
                    <a:lnTo>
                      <a:pt x="513" y="2411"/>
                    </a:lnTo>
                    <a:cubicBezTo>
                      <a:pt x="508" y="2402"/>
                      <a:pt x="460" y="2406"/>
                      <a:pt x="481" y="2390"/>
                    </a:cubicBezTo>
                    <a:cubicBezTo>
                      <a:pt x="529" y="2346"/>
                      <a:pt x="441" y="2281"/>
                      <a:pt x="483" y="2212"/>
                    </a:cubicBezTo>
                    <a:lnTo>
                      <a:pt x="483" y="2212"/>
                    </a:lnTo>
                    <a:cubicBezTo>
                      <a:pt x="465" y="2219"/>
                      <a:pt x="455" y="2221"/>
                      <a:pt x="451" y="2221"/>
                    </a:cubicBezTo>
                    <a:cubicBezTo>
                      <a:pt x="437" y="2221"/>
                      <a:pt x="486" y="2188"/>
                      <a:pt x="461" y="2188"/>
                    </a:cubicBezTo>
                    <a:cubicBezTo>
                      <a:pt x="457" y="2188"/>
                      <a:pt x="451" y="2189"/>
                      <a:pt x="443" y="2191"/>
                    </a:cubicBezTo>
                    <a:cubicBezTo>
                      <a:pt x="463" y="2185"/>
                      <a:pt x="474" y="2176"/>
                      <a:pt x="490" y="2176"/>
                    </a:cubicBezTo>
                    <a:cubicBezTo>
                      <a:pt x="493" y="2176"/>
                      <a:pt x="496" y="2176"/>
                      <a:pt x="499" y="2177"/>
                    </a:cubicBezTo>
                    <a:cubicBezTo>
                      <a:pt x="471" y="2154"/>
                      <a:pt x="525" y="2130"/>
                      <a:pt x="457" y="2124"/>
                    </a:cubicBezTo>
                    <a:cubicBezTo>
                      <a:pt x="469" y="2120"/>
                      <a:pt x="478" y="2120"/>
                      <a:pt x="485" y="2120"/>
                    </a:cubicBezTo>
                    <a:cubicBezTo>
                      <a:pt x="493" y="2120"/>
                      <a:pt x="499" y="2120"/>
                      <a:pt x="506" y="2117"/>
                    </a:cubicBezTo>
                    <a:cubicBezTo>
                      <a:pt x="501" y="2117"/>
                      <a:pt x="483" y="2112"/>
                      <a:pt x="497" y="2107"/>
                    </a:cubicBezTo>
                    <a:cubicBezTo>
                      <a:pt x="501" y="2106"/>
                      <a:pt x="505" y="2105"/>
                      <a:pt x="508" y="2105"/>
                    </a:cubicBezTo>
                    <a:cubicBezTo>
                      <a:pt x="515" y="2105"/>
                      <a:pt x="521" y="2108"/>
                      <a:pt x="529" y="2110"/>
                    </a:cubicBezTo>
                    <a:cubicBezTo>
                      <a:pt x="524" y="2098"/>
                      <a:pt x="503" y="2094"/>
                      <a:pt x="473" y="2094"/>
                    </a:cubicBezTo>
                    <a:cubicBezTo>
                      <a:pt x="447" y="2094"/>
                      <a:pt x="413" y="2097"/>
                      <a:pt x="381" y="2100"/>
                    </a:cubicBezTo>
                    <a:cubicBezTo>
                      <a:pt x="409" y="2082"/>
                      <a:pt x="404" y="2075"/>
                      <a:pt x="360" y="2068"/>
                    </a:cubicBezTo>
                    <a:cubicBezTo>
                      <a:pt x="372" y="2064"/>
                      <a:pt x="385" y="2058"/>
                      <a:pt x="396" y="2058"/>
                    </a:cubicBezTo>
                    <a:cubicBezTo>
                      <a:pt x="403" y="2058"/>
                      <a:pt x="409" y="2060"/>
                      <a:pt x="413" y="2068"/>
                    </a:cubicBezTo>
                    <a:cubicBezTo>
                      <a:pt x="413" y="2057"/>
                      <a:pt x="438" y="2005"/>
                      <a:pt x="387" y="2005"/>
                    </a:cubicBezTo>
                    <a:cubicBezTo>
                      <a:pt x="385" y="2005"/>
                      <a:pt x="384" y="2005"/>
                      <a:pt x="383" y="2005"/>
                    </a:cubicBezTo>
                    <a:cubicBezTo>
                      <a:pt x="397" y="2001"/>
                      <a:pt x="388" y="1989"/>
                      <a:pt x="381" y="1987"/>
                    </a:cubicBezTo>
                    <a:cubicBezTo>
                      <a:pt x="383" y="1964"/>
                      <a:pt x="388" y="1961"/>
                      <a:pt x="383" y="1940"/>
                    </a:cubicBezTo>
                    <a:lnTo>
                      <a:pt x="383" y="1940"/>
                    </a:lnTo>
                    <a:lnTo>
                      <a:pt x="374" y="1945"/>
                    </a:lnTo>
                    <a:cubicBezTo>
                      <a:pt x="309" y="1936"/>
                      <a:pt x="360" y="1926"/>
                      <a:pt x="353" y="1908"/>
                    </a:cubicBezTo>
                    <a:lnTo>
                      <a:pt x="358" y="1908"/>
                    </a:lnTo>
                    <a:cubicBezTo>
                      <a:pt x="409" y="1869"/>
                      <a:pt x="337" y="1887"/>
                      <a:pt x="395" y="1850"/>
                    </a:cubicBezTo>
                    <a:lnTo>
                      <a:pt x="355" y="1848"/>
                    </a:lnTo>
                    <a:cubicBezTo>
                      <a:pt x="267" y="1834"/>
                      <a:pt x="411" y="1815"/>
                      <a:pt x="383" y="1787"/>
                    </a:cubicBezTo>
                    <a:lnTo>
                      <a:pt x="383" y="1787"/>
                    </a:lnTo>
                    <a:lnTo>
                      <a:pt x="360" y="1792"/>
                    </a:lnTo>
                    <a:cubicBezTo>
                      <a:pt x="332" y="1773"/>
                      <a:pt x="483" y="1776"/>
                      <a:pt x="497" y="1767"/>
                    </a:cubicBezTo>
                    <a:cubicBezTo>
                      <a:pt x="504" y="1767"/>
                      <a:pt x="508" y="1773"/>
                      <a:pt x="513" y="1778"/>
                    </a:cubicBezTo>
                    <a:cubicBezTo>
                      <a:pt x="571" y="1757"/>
                      <a:pt x="462" y="1764"/>
                      <a:pt x="455" y="1736"/>
                    </a:cubicBezTo>
                    <a:lnTo>
                      <a:pt x="455" y="1736"/>
                    </a:lnTo>
                    <a:cubicBezTo>
                      <a:pt x="475" y="1738"/>
                      <a:pt x="503" y="1749"/>
                      <a:pt x="520" y="1749"/>
                    </a:cubicBezTo>
                    <a:cubicBezTo>
                      <a:pt x="526" y="1749"/>
                      <a:pt x="531" y="1748"/>
                      <a:pt x="534" y="1743"/>
                    </a:cubicBezTo>
                    <a:cubicBezTo>
                      <a:pt x="557" y="1743"/>
                      <a:pt x="457" y="1671"/>
                      <a:pt x="518" y="1665"/>
                    </a:cubicBezTo>
                    <a:cubicBezTo>
                      <a:pt x="494" y="1662"/>
                      <a:pt x="471" y="1662"/>
                      <a:pt x="460" y="1646"/>
                    </a:cubicBezTo>
                    <a:cubicBezTo>
                      <a:pt x="457" y="1639"/>
                      <a:pt x="481" y="1634"/>
                      <a:pt x="497" y="1630"/>
                    </a:cubicBezTo>
                    <a:cubicBezTo>
                      <a:pt x="513" y="1625"/>
                      <a:pt x="525" y="1614"/>
                      <a:pt x="494" y="1593"/>
                    </a:cubicBezTo>
                    <a:cubicBezTo>
                      <a:pt x="501" y="1593"/>
                      <a:pt x="508" y="1595"/>
                      <a:pt x="513" y="1597"/>
                    </a:cubicBezTo>
                    <a:cubicBezTo>
                      <a:pt x="501" y="1576"/>
                      <a:pt x="506" y="1542"/>
                      <a:pt x="476" y="1518"/>
                    </a:cubicBezTo>
                    <a:lnTo>
                      <a:pt x="476" y="1518"/>
                    </a:lnTo>
                    <a:cubicBezTo>
                      <a:pt x="493" y="1525"/>
                      <a:pt x="506" y="1527"/>
                      <a:pt x="514" y="1527"/>
                    </a:cubicBezTo>
                    <a:cubicBezTo>
                      <a:pt x="561" y="1527"/>
                      <a:pt x="503" y="1453"/>
                      <a:pt x="536" y="1453"/>
                    </a:cubicBezTo>
                    <a:cubicBezTo>
                      <a:pt x="544" y="1453"/>
                      <a:pt x="555" y="1457"/>
                      <a:pt x="573" y="1465"/>
                    </a:cubicBezTo>
                    <a:lnTo>
                      <a:pt x="589" y="1426"/>
                    </a:lnTo>
                    <a:lnTo>
                      <a:pt x="601" y="1433"/>
                    </a:lnTo>
                    <a:cubicBezTo>
                      <a:pt x="622" y="1414"/>
                      <a:pt x="601" y="1391"/>
                      <a:pt x="583" y="1365"/>
                    </a:cubicBezTo>
                    <a:cubicBezTo>
                      <a:pt x="592" y="1365"/>
                      <a:pt x="601" y="1375"/>
                      <a:pt x="606" y="1379"/>
                    </a:cubicBezTo>
                    <a:cubicBezTo>
                      <a:pt x="650" y="1361"/>
                      <a:pt x="647" y="1356"/>
                      <a:pt x="620" y="1291"/>
                    </a:cubicBezTo>
                    <a:lnTo>
                      <a:pt x="620" y="1291"/>
                    </a:lnTo>
                    <a:lnTo>
                      <a:pt x="654" y="1312"/>
                    </a:lnTo>
                    <a:cubicBezTo>
                      <a:pt x="643" y="1289"/>
                      <a:pt x="745" y="1303"/>
                      <a:pt x="736" y="1243"/>
                    </a:cubicBezTo>
                    <a:lnTo>
                      <a:pt x="736" y="1243"/>
                    </a:lnTo>
                    <a:cubicBezTo>
                      <a:pt x="740" y="1247"/>
                      <a:pt x="745" y="1252"/>
                      <a:pt x="747" y="1259"/>
                    </a:cubicBezTo>
                    <a:cubicBezTo>
                      <a:pt x="742" y="1192"/>
                      <a:pt x="905" y="1259"/>
                      <a:pt x="812" y="1145"/>
                    </a:cubicBezTo>
                    <a:lnTo>
                      <a:pt x="810" y="1099"/>
                    </a:lnTo>
                    <a:cubicBezTo>
                      <a:pt x="805" y="1101"/>
                      <a:pt x="801" y="1102"/>
                      <a:pt x="797" y="1102"/>
                    </a:cubicBezTo>
                    <a:cubicBezTo>
                      <a:pt x="769" y="1102"/>
                      <a:pt x="765" y="1049"/>
                      <a:pt x="740" y="1041"/>
                    </a:cubicBezTo>
                    <a:cubicBezTo>
                      <a:pt x="742" y="1037"/>
                      <a:pt x="747" y="1035"/>
                      <a:pt x="753" y="1035"/>
                    </a:cubicBezTo>
                    <a:cubicBezTo>
                      <a:pt x="771" y="1035"/>
                      <a:pt x="800" y="1050"/>
                      <a:pt x="791" y="1064"/>
                    </a:cubicBezTo>
                    <a:lnTo>
                      <a:pt x="784" y="1062"/>
                    </a:lnTo>
                    <a:lnTo>
                      <a:pt x="784" y="1062"/>
                    </a:lnTo>
                    <a:cubicBezTo>
                      <a:pt x="799" y="1081"/>
                      <a:pt x="810" y="1087"/>
                      <a:pt x="820" y="1087"/>
                    </a:cubicBezTo>
                    <a:cubicBezTo>
                      <a:pt x="834" y="1087"/>
                      <a:pt x="844" y="1076"/>
                      <a:pt x="856" y="1076"/>
                    </a:cubicBezTo>
                    <a:cubicBezTo>
                      <a:pt x="862" y="1076"/>
                      <a:pt x="869" y="1079"/>
                      <a:pt x="877" y="1090"/>
                    </a:cubicBezTo>
                    <a:cubicBezTo>
                      <a:pt x="940" y="1036"/>
                      <a:pt x="1030" y="1027"/>
                      <a:pt x="1095" y="997"/>
                    </a:cubicBezTo>
                    <a:lnTo>
                      <a:pt x="1055" y="951"/>
                    </a:lnTo>
                    <a:lnTo>
                      <a:pt x="1083" y="939"/>
                    </a:lnTo>
                    <a:cubicBezTo>
                      <a:pt x="1097" y="946"/>
                      <a:pt x="1118" y="974"/>
                      <a:pt x="1097" y="981"/>
                    </a:cubicBezTo>
                    <a:cubicBezTo>
                      <a:pt x="1101" y="984"/>
                      <a:pt x="1105" y="986"/>
                      <a:pt x="1107" y="986"/>
                    </a:cubicBezTo>
                    <a:cubicBezTo>
                      <a:pt x="1122" y="986"/>
                      <a:pt x="1112" y="938"/>
                      <a:pt x="1106" y="930"/>
                    </a:cubicBezTo>
                    <a:cubicBezTo>
                      <a:pt x="1156" y="930"/>
                      <a:pt x="1131" y="990"/>
                      <a:pt x="1140" y="990"/>
                    </a:cubicBezTo>
                    <a:cubicBezTo>
                      <a:pt x="1140" y="990"/>
                      <a:pt x="1141" y="990"/>
                      <a:pt x="1141" y="990"/>
                    </a:cubicBezTo>
                    <a:lnTo>
                      <a:pt x="1155" y="976"/>
                    </a:lnTo>
                    <a:lnTo>
                      <a:pt x="1148" y="974"/>
                    </a:lnTo>
                    <a:cubicBezTo>
                      <a:pt x="1148" y="946"/>
                      <a:pt x="1134" y="925"/>
                      <a:pt x="1160" y="913"/>
                    </a:cubicBezTo>
                    <a:cubicBezTo>
                      <a:pt x="1166" y="913"/>
                      <a:pt x="1172" y="917"/>
                      <a:pt x="1177" y="921"/>
                    </a:cubicBezTo>
                    <a:lnTo>
                      <a:pt x="1177" y="921"/>
                    </a:lnTo>
                    <a:cubicBezTo>
                      <a:pt x="1178" y="916"/>
                      <a:pt x="1179" y="914"/>
                      <a:pt x="1181" y="914"/>
                    </a:cubicBezTo>
                    <a:cubicBezTo>
                      <a:pt x="1183" y="914"/>
                      <a:pt x="1185" y="920"/>
                      <a:pt x="1188" y="927"/>
                    </a:cubicBezTo>
                    <a:lnTo>
                      <a:pt x="1180" y="924"/>
                    </a:lnTo>
                    <a:lnTo>
                      <a:pt x="1180" y="924"/>
                    </a:lnTo>
                    <a:cubicBezTo>
                      <a:pt x="1186" y="930"/>
                      <a:pt x="1190" y="937"/>
                      <a:pt x="1194" y="937"/>
                    </a:cubicBezTo>
                    <a:cubicBezTo>
                      <a:pt x="1194" y="937"/>
                      <a:pt x="1194" y="937"/>
                      <a:pt x="1195" y="937"/>
                    </a:cubicBezTo>
                    <a:cubicBezTo>
                      <a:pt x="1196" y="939"/>
                      <a:pt x="1196" y="940"/>
                      <a:pt x="1198" y="940"/>
                    </a:cubicBezTo>
                    <a:cubicBezTo>
                      <a:pt x="1199" y="940"/>
                      <a:pt x="1201" y="937"/>
                      <a:pt x="1204" y="932"/>
                    </a:cubicBezTo>
                    <a:lnTo>
                      <a:pt x="1241" y="916"/>
                    </a:lnTo>
                    <a:lnTo>
                      <a:pt x="1199" y="888"/>
                    </a:lnTo>
                    <a:cubicBezTo>
                      <a:pt x="1199" y="859"/>
                      <a:pt x="1229" y="869"/>
                      <a:pt x="1190" y="841"/>
                    </a:cubicBezTo>
                    <a:lnTo>
                      <a:pt x="1190" y="841"/>
                    </a:lnTo>
                    <a:cubicBezTo>
                      <a:pt x="1202" y="848"/>
                      <a:pt x="1214" y="851"/>
                      <a:pt x="1225" y="851"/>
                    </a:cubicBezTo>
                    <a:cubicBezTo>
                      <a:pt x="1276" y="851"/>
                      <a:pt x="1320" y="788"/>
                      <a:pt x="1344" y="788"/>
                    </a:cubicBezTo>
                    <a:cubicBezTo>
                      <a:pt x="1345" y="788"/>
                      <a:pt x="1346" y="788"/>
                      <a:pt x="1348" y="788"/>
                    </a:cubicBezTo>
                    <a:cubicBezTo>
                      <a:pt x="1343" y="758"/>
                      <a:pt x="1359" y="730"/>
                      <a:pt x="1389" y="719"/>
                    </a:cubicBezTo>
                    <a:cubicBezTo>
                      <a:pt x="1375" y="716"/>
                      <a:pt x="1336" y="679"/>
                      <a:pt x="1359" y="670"/>
                    </a:cubicBezTo>
                    <a:lnTo>
                      <a:pt x="1359" y="670"/>
                    </a:lnTo>
                    <a:cubicBezTo>
                      <a:pt x="1386" y="702"/>
                      <a:pt x="1402" y="710"/>
                      <a:pt x="1416" y="710"/>
                    </a:cubicBezTo>
                    <a:cubicBezTo>
                      <a:pt x="1430" y="710"/>
                      <a:pt x="1441" y="702"/>
                      <a:pt x="1459" y="702"/>
                    </a:cubicBezTo>
                    <a:cubicBezTo>
                      <a:pt x="1468" y="702"/>
                      <a:pt x="1479" y="704"/>
                      <a:pt x="1493" y="711"/>
                    </a:cubicBezTo>
                    <a:lnTo>
                      <a:pt x="1493" y="711"/>
                    </a:lnTo>
                    <a:cubicBezTo>
                      <a:pt x="1454" y="688"/>
                      <a:pt x="1539" y="655"/>
                      <a:pt x="1466" y="626"/>
                    </a:cubicBezTo>
                    <a:cubicBezTo>
                      <a:pt x="1468" y="625"/>
                      <a:pt x="1471" y="624"/>
                      <a:pt x="1473" y="624"/>
                    </a:cubicBezTo>
                    <a:cubicBezTo>
                      <a:pt x="1490" y="624"/>
                      <a:pt x="1502" y="652"/>
                      <a:pt x="1528" y="658"/>
                    </a:cubicBezTo>
                    <a:cubicBezTo>
                      <a:pt x="1533" y="596"/>
                      <a:pt x="1628" y="596"/>
                      <a:pt x="1656" y="540"/>
                    </a:cubicBezTo>
                    <a:cubicBezTo>
                      <a:pt x="1644" y="531"/>
                      <a:pt x="1621" y="524"/>
                      <a:pt x="1612" y="501"/>
                    </a:cubicBezTo>
                    <a:lnTo>
                      <a:pt x="1612" y="501"/>
                    </a:lnTo>
                    <a:lnTo>
                      <a:pt x="1691" y="519"/>
                    </a:lnTo>
                    <a:cubicBezTo>
                      <a:pt x="1693" y="507"/>
                      <a:pt x="1644" y="471"/>
                      <a:pt x="1670" y="471"/>
                    </a:cubicBezTo>
                    <a:cubicBezTo>
                      <a:pt x="1673" y="471"/>
                      <a:pt x="1678" y="472"/>
                      <a:pt x="1684" y="473"/>
                    </a:cubicBezTo>
                    <a:cubicBezTo>
                      <a:pt x="1672" y="468"/>
                      <a:pt x="1656" y="461"/>
                      <a:pt x="1656" y="454"/>
                    </a:cubicBezTo>
                    <a:cubicBezTo>
                      <a:pt x="1721" y="427"/>
                      <a:pt x="1744" y="366"/>
                      <a:pt x="1772" y="315"/>
                    </a:cubicBezTo>
                    <a:cubicBezTo>
                      <a:pt x="1795" y="250"/>
                      <a:pt x="1851" y="202"/>
                      <a:pt x="1916" y="185"/>
                    </a:cubicBezTo>
                    <a:lnTo>
                      <a:pt x="1916" y="185"/>
                    </a:lnTo>
                    <a:cubicBezTo>
                      <a:pt x="1912" y="186"/>
                      <a:pt x="1909" y="186"/>
                      <a:pt x="1906" y="186"/>
                    </a:cubicBezTo>
                    <a:cubicBezTo>
                      <a:pt x="1884" y="186"/>
                      <a:pt x="1886" y="177"/>
                      <a:pt x="1890" y="167"/>
                    </a:cubicBezTo>
                    <a:lnTo>
                      <a:pt x="1890" y="167"/>
                    </a:lnTo>
                    <a:cubicBezTo>
                      <a:pt x="1889" y="167"/>
                      <a:pt x="1888" y="168"/>
                      <a:pt x="1887" y="168"/>
                    </a:cubicBezTo>
                    <a:cubicBezTo>
                      <a:pt x="1876" y="168"/>
                      <a:pt x="1856" y="150"/>
                      <a:pt x="1839" y="144"/>
                    </a:cubicBezTo>
                    <a:lnTo>
                      <a:pt x="1913" y="123"/>
                    </a:lnTo>
                    <a:cubicBezTo>
                      <a:pt x="1865" y="93"/>
                      <a:pt x="1932" y="74"/>
                      <a:pt x="1885" y="49"/>
                    </a:cubicBezTo>
                    <a:lnTo>
                      <a:pt x="1885" y="49"/>
                    </a:lnTo>
                    <a:lnTo>
                      <a:pt x="1888" y="67"/>
                    </a:lnTo>
                    <a:cubicBezTo>
                      <a:pt x="1839" y="23"/>
                      <a:pt x="1749" y="37"/>
                      <a:pt x="16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40" name="Google Shape;3840;p37"/>
              <p:cNvSpPr/>
              <p:nvPr/>
            </p:nvSpPr>
            <p:spPr>
              <a:xfrm>
                <a:off x="467975" y="1653650"/>
                <a:ext cx="525" cy="225"/>
              </a:xfrm>
              <a:custGeom>
                <a:avLst/>
                <a:gdLst/>
                <a:ahLst/>
                <a:cxnLst/>
                <a:rect l="l" t="t" r="r" b="b"/>
                <a:pathLst>
                  <a:path w="21" h="9" extrusionOk="0">
                    <a:moveTo>
                      <a:pt x="16" y="1"/>
                    </a:moveTo>
                    <a:cubicBezTo>
                      <a:pt x="11" y="1"/>
                      <a:pt x="5" y="3"/>
                      <a:pt x="0" y="9"/>
                    </a:cubicBezTo>
                    <a:cubicBezTo>
                      <a:pt x="7" y="4"/>
                      <a:pt x="14" y="4"/>
                      <a:pt x="21" y="2"/>
                    </a:cubicBezTo>
                    <a:cubicBezTo>
                      <a:pt x="19" y="1"/>
                      <a:pt x="1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41" name="Google Shape;3841;p37"/>
              <p:cNvSpPr/>
              <p:nvPr/>
            </p:nvSpPr>
            <p:spPr>
              <a:xfrm>
                <a:off x="473650" y="1628475"/>
                <a:ext cx="125" cy="125"/>
              </a:xfrm>
              <a:custGeom>
                <a:avLst/>
                <a:gdLst/>
                <a:ahLst/>
                <a:cxnLst/>
                <a:rect l="l" t="t" r="r" b="b"/>
                <a:pathLst>
                  <a:path w="5" h="5" extrusionOk="0">
                    <a:moveTo>
                      <a:pt x="0" y="0"/>
                    </a:moveTo>
                    <a:cubicBezTo>
                      <a:pt x="0" y="3"/>
                      <a:pt x="3" y="5"/>
                      <a:pt x="5"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42" name="Google Shape;3842;p37"/>
              <p:cNvSpPr/>
              <p:nvPr/>
            </p:nvSpPr>
            <p:spPr>
              <a:xfrm>
                <a:off x="480825" y="1676350"/>
                <a:ext cx="325" cy="600"/>
              </a:xfrm>
              <a:custGeom>
                <a:avLst/>
                <a:gdLst/>
                <a:ahLst/>
                <a:cxnLst/>
                <a:rect l="l" t="t" r="r" b="b"/>
                <a:pathLst>
                  <a:path w="13" h="24" extrusionOk="0">
                    <a:moveTo>
                      <a:pt x="12" y="0"/>
                    </a:moveTo>
                    <a:lnTo>
                      <a:pt x="12" y="0"/>
                    </a:lnTo>
                    <a:cubicBezTo>
                      <a:pt x="5" y="7"/>
                      <a:pt x="1" y="14"/>
                      <a:pt x="8" y="23"/>
                    </a:cubicBezTo>
                    <a:cubicBezTo>
                      <a:pt x="5" y="14"/>
                      <a:pt x="8"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43" name="Google Shape;3843;p37"/>
              <p:cNvSpPr/>
              <p:nvPr/>
            </p:nvSpPr>
            <p:spPr>
              <a:xfrm>
                <a:off x="499675" y="1678300"/>
                <a:ext cx="600" cy="625"/>
              </a:xfrm>
              <a:custGeom>
                <a:avLst/>
                <a:gdLst/>
                <a:ahLst/>
                <a:cxnLst/>
                <a:rect l="l" t="t" r="r" b="b"/>
                <a:pathLst>
                  <a:path w="24" h="25" extrusionOk="0">
                    <a:moveTo>
                      <a:pt x="0" y="1"/>
                    </a:moveTo>
                    <a:lnTo>
                      <a:pt x="0" y="1"/>
                    </a:lnTo>
                    <a:cubicBezTo>
                      <a:pt x="9" y="8"/>
                      <a:pt x="5" y="15"/>
                      <a:pt x="5" y="24"/>
                    </a:cubicBezTo>
                    <a:cubicBezTo>
                      <a:pt x="10" y="18"/>
                      <a:pt x="16" y="8"/>
                      <a:pt x="21" y="7"/>
                    </a:cubicBezTo>
                    <a:lnTo>
                      <a:pt x="21" y="7"/>
                    </a:lnTo>
                    <a:lnTo>
                      <a:pt x="23" y="8"/>
                    </a:lnTo>
                    <a:cubicBezTo>
                      <a:pt x="23" y="7"/>
                      <a:pt x="22" y="7"/>
                      <a:pt x="21" y="7"/>
                    </a:cubicBezTo>
                    <a:cubicBezTo>
                      <a:pt x="21" y="7"/>
                      <a:pt x="21" y="7"/>
                      <a:pt x="21" y="7"/>
                    </a:cubicBezTo>
                    <a:lnTo>
                      <a:pt x="21" y="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44" name="Google Shape;3844;p37"/>
              <p:cNvSpPr/>
              <p:nvPr/>
            </p:nvSpPr>
            <p:spPr>
              <a:xfrm>
                <a:off x="498700" y="1685225"/>
                <a:ext cx="650" cy="425"/>
              </a:xfrm>
              <a:custGeom>
                <a:avLst/>
                <a:gdLst/>
                <a:ahLst/>
                <a:cxnLst/>
                <a:rect l="l" t="t" r="r" b="b"/>
                <a:pathLst>
                  <a:path w="26" h="17" extrusionOk="0">
                    <a:moveTo>
                      <a:pt x="14" y="1"/>
                    </a:moveTo>
                    <a:cubicBezTo>
                      <a:pt x="7" y="1"/>
                      <a:pt x="1" y="5"/>
                      <a:pt x="2" y="14"/>
                    </a:cubicBezTo>
                    <a:cubicBezTo>
                      <a:pt x="6" y="14"/>
                      <a:pt x="7" y="17"/>
                      <a:pt x="9" y="17"/>
                    </a:cubicBezTo>
                    <a:cubicBezTo>
                      <a:pt x="10" y="17"/>
                      <a:pt x="10" y="17"/>
                      <a:pt x="11" y="16"/>
                    </a:cubicBezTo>
                    <a:lnTo>
                      <a:pt x="25" y="4"/>
                    </a:lnTo>
                    <a:cubicBezTo>
                      <a:pt x="22" y="2"/>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45" name="Google Shape;3845;p37"/>
              <p:cNvSpPr/>
              <p:nvPr/>
            </p:nvSpPr>
            <p:spPr>
              <a:xfrm>
                <a:off x="497725" y="1681100"/>
                <a:ext cx="1625" cy="725"/>
              </a:xfrm>
              <a:custGeom>
                <a:avLst/>
                <a:gdLst/>
                <a:ahLst/>
                <a:cxnLst/>
                <a:rect l="l" t="t" r="r" b="b"/>
                <a:pathLst>
                  <a:path w="65" h="29" extrusionOk="0">
                    <a:moveTo>
                      <a:pt x="23" y="0"/>
                    </a:moveTo>
                    <a:cubicBezTo>
                      <a:pt x="0" y="23"/>
                      <a:pt x="14" y="23"/>
                      <a:pt x="28" y="28"/>
                    </a:cubicBezTo>
                    <a:lnTo>
                      <a:pt x="28" y="28"/>
                    </a:lnTo>
                    <a:cubicBezTo>
                      <a:pt x="64" y="0"/>
                      <a:pt x="43" y="0"/>
                      <a:pt x="23" y="0"/>
                    </a:cubicBezTo>
                    <a:close/>
                    <a:moveTo>
                      <a:pt x="28" y="28"/>
                    </a:moveTo>
                    <a:cubicBezTo>
                      <a:pt x="28" y="28"/>
                      <a:pt x="27" y="28"/>
                      <a:pt x="27" y="28"/>
                    </a:cubicBezTo>
                    <a:lnTo>
                      <a:pt x="30" y="28"/>
                    </a:lnTo>
                    <a:cubicBezTo>
                      <a:pt x="29" y="28"/>
                      <a:pt x="28" y="28"/>
                      <a:pt x="28"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46" name="Google Shape;3846;p37"/>
              <p:cNvSpPr/>
              <p:nvPr/>
            </p:nvSpPr>
            <p:spPr>
              <a:xfrm>
                <a:off x="498575" y="1681800"/>
                <a:ext cx="600" cy="300"/>
              </a:xfrm>
              <a:custGeom>
                <a:avLst/>
                <a:gdLst/>
                <a:ahLst/>
                <a:cxnLst/>
                <a:rect l="l" t="t" r="r" b="b"/>
                <a:pathLst>
                  <a:path w="24" h="12" extrusionOk="0">
                    <a:moveTo>
                      <a:pt x="0" y="2"/>
                    </a:moveTo>
                    <a:lnTo>
                      <a:pt x="0" y="2"/>
                    </a:lnTo>
                    <a:cubicBezTo>
                      <a:pt x="2" y="5"/>
                      <a:pt x="7" y="7"/>
                      <a:pt x="9" y="12"/>
                    </a:cubicBezTo>
                    <a:cubicBezTo>
                      <a:pt x="23" y="0"/>
                      <a:pt x="9" y="5"/>
                      <a:pt x="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47" name="Google Shape;3847;p37"/>
              <p:cNvSpPr/>
              <p:nvPr/>
            </p:nvSpPr>
            <p:spPr>
              <a:xfrm>
                <a:off x="496125" y="1676550"/>
                <a:ext cx="1700" cy="725"/>
              </a:xfrm>
              <a:custGeom>
                <a:avLst/>
                <a:gdLst/>
                <a:ahLst/>
                <a:cxnLst/>
                <a:rect l="l" t="t" r="r" b="b"/>
                <a:pathLst>
                  <a:path w="68" h="29" extrusionOk="0">
                    <a:moveTo>
                      <a:pt x="62" y="0"/>
                    </a:moveTo>
                    <a:cubicBezTo>
                      <a:pt x="48" y="0"/>
                      <a:pt x="1" y="22"/>
                      <a:pt x="33" y="27"/>
                    </a:cubicBezTo>
                    <a:cubicBezTo>
                      <a:pt x="33" y="28"/>
                      <a:pt x="34" y="28"/>
                      <a:pt x="34" y="28"/>
                    </a:cubicBezTo>
                    <a:cubicBezTo>
                      <a:pt x="39" y="28"/>
                      <a:pt x="57" y="8"/>
                      <a:pt x="59" y="8"/>
                    </a:cubicBezTo>
                    <a:cubicBezTo>
                      <a:pt x="60" y="8"/>
                      <a:pt x="60" y="9"/>
                      <a:pt x="59" y="11"/>
                    </a:cubicBezTo>
                    <a:cubicBezTo>
                      <a:pt x="68" y="3"/>
                      <a:pt x="67"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48" name="Google Shape;3848;p37"/>
              <p:cNvSpPr/>
              <p:nvPr/>
            </p:nvSpPr>
            <p:spPr>
              <a:xfrm>
                <a:off x="496375" y="1682375"/>
                <a:ext cx="775" cy="825"/>
              </a:xfrm>
              <a:custGeom>
                <a:avLst/>
                <a:gdLst/>
                <a:ahLst/>
                <a:cxnLst/>
                <a:rect l="l" t="t" r="r" b="b"/>
                <a:pathLst>
                  <a:path w="31" h="33" extrusionOk="0">
                    <a:moveTo>
                      <a:pt x="30" y="0"/>
                    </a:moveTo>
                    <a:lnTo>
                      <a:pt x="0" y="19"/>
                    </a:lnTo>
                    <a:lnTo>
                      <a:pt x="5" y="33"/>
                    </a:lnTo>
                    <a:lnTo>
                      <a:pt x="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49" name="Google Shape;3849;p37"/>
              <p:cNvSpPr/>
              <p:nvPr/>
            </p:nvSpPr>
            <p:spPr>
              <a:xfrm>
                <a:off x="495025" y="1680900"/>
                <a:ext cx="600" cy="625"/>
              </a:xfrm>
              <a:custGeom>
                <a:avLst/>
                <a:gdLst/>
                <a:ahLst/>
                <a:cxnLst/>
                <a:rect l="l" t="t" r="r" b="b"/>
                <a:pathLst>
                  <a:path w="24" h="25" extrusionOk="0">
                    <a:moveTo>
                      <a:pt x="7" y="1"/>
                    </a:moveTo>
                    <a:cubicBezTo>
                      <a:pt x="5" y="1"/>
                      <a:pt x="3" y="1"/>
                      <a:pt x="1" y="4"/>
                    </a:cubicBezTo>
                    <a:lnTo>
                      <a:pt x="10" y="24"/>
                    </a:lnTo>
                    <a:cubicBezTo>
                      <a:pt x="12" y="20"/>
                      <a:pt x="19" y="18"/>
                      <a:pt x="24" y="18"/>
                    </a:cubicBezTo>
                    <a:cubicBezTo>
                      <a:pt x="17" y="10"/>
                      <a:pt x="12"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50" name="Google Shape;3850;p37"/>
              <p:cNvSpPr/>
              <p:nvPr/>
            </p:nvSpPr>
            <p:spPr>
              <a:xfrm>
                <a:off x="495550" y="1681325"/>
                <a:ext cx="500" cy="200"/>
              </a:xfrm>
              <a:custGeom>
                <a:avLst/>
                <a:gdLst/>
                <a:ahLst/>
                <a:cxnLst/>
                <a:rect l="l" t="t" r="r" b="b"/>
                <a:pathLst>
                  <a:path w="20" h="8" extrusionOk="0">
                    <a:moveTo>
                      <a:pt x="1" y="1"/>
                    </a:moveTo>
                    <a:cubicBezTo>
                      <a:pt x="5" y="5"/>
                      <a:pt x="12" y="7"/>
                      <a:pt x="19" y="7"/>
                    </a:cubicBezTo>
                    <a:cubicBezTo>
                      <a:pt x="15" y="3"/>
                      <a:pt x="8"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51" name="Google Shape;3851;p37"/>
              <p:cNvSpPr/>
              <p:nvPr/>
            </p:nvSpPr>
            <p:spPr>
              <a:xfrm>
                <a:off x="495550" y="1682375"/>
                <a:ext cx="250" cy="550"/>
              </a:xfrm>
              <a:custGeom>
                <a:avLst/>
                <a:gdLst/>
                <a:ahLst/>
                <a:cxnLst/>
                <a:rect l="l" t="t" r="r" b="b"/>
                <a:pathLst>
                  <a:path w="10" h="22" extrusionOk="0">
                    <a:moveTo>
                      <a:pt x="1" y="0"/>
                    </a:moveTo>
                    <a:lnTo>
                      <a:pt x="8" y="21"/>
                    </a:lnTo>
                    <a:lnTo>
                      <a:pt x="10" y="1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52" name="Google Shape;3852;p37"/>
              <p:cNvSpPr/>
              <p:nvPr/>
            </p:nvSpPr>
            <p:spPr>
              <a:xfrm>
                <a:off x="489650" y="1677375"/>
                <a:ext cx="950" cy="550"/>
              </a:xfrm>
              <a:custGeom>
                <a:avLst/>
                <a:gdLst/>
                <a:ahLst/>
                <a:cxnLst/>
                <a:rect l="l" t="t" r="r" b="b"/>
                <a:pathLst>
                  <a:path w="38" h="22" extrusionOk="0">
                    <a:moveTo>
                      <a:pt x="12" y="1"/>
                    </a:moveTo>
                    <a:cubicBezTo>
                      <a:pt x="0" y="12"/>
                      <a:pt x="2" y="22"/>
                      <a:pt x="12" y="22"/>
                    </a:cubicBezTo>
                    <a:cubicBezTo>
                      <a:pt x="23" y="17"/>
                      <a:pt x="33" y="17"/>
                      <a:pt x="37" y="3"/>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53" name="Google Shape;3853;p37"/>
              <p:cNvSpPr/>
              <p:nvPr/>
            </p:nvSpPr>
            <p:spPr>
              <a:xfrm>
                <a:off x="489825" y="1679925"/>
                <a:ext cx="775" cy="1025"/>
              </a:xfrm>
              <a:custGeom>
                <a:avLst/>
                <a:gdLst/>
                <a:ahLst/>
                <a:cxnLst/>
                <a:rect l="l" t="t" r="r" b="b"/>
                <a:pathLst>
                  <a:path w="31" h="41" extrusionOk="0">
                    <a:moveTo>
                      <a:pt x="30" y="1"/>
                    </a:moveTo>
                    <a:lnTo>
                      <a:pt x="0" y="40"/>
                    </a:lnTo>
                    <a:lnTo>
                      <a:pt x="21" y="29"/>
                    </a:lnTo>
                    <a:cubicBezTo>
                      <a:pt x="21" y="19"/>
                      <a:pt x="26" y="8"/>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54" name="Google Shape;3854;p37"/>
              <p:cNvSpPr/>
              <p:nvPr/>
            </p:nvSpPr>
            <p:spPr>
              <a:xfrm>
                <a:off x="487550" y="1680000"/>
                <a:ext cx="1525" cy="700"/>
              </a:xfrm>
              <a:custGeom>
                <a:avLst/>
                <a:gdLst/>
                <a:ahLst/>
                <a:cxnLst/>
                <a:rect l="l" t="t" r="r" b="b"/>
                <a:pathLst>
                  <a:path w="61" h="28" extrusionOk="0">
                    <a:moveTo>
                      <a:pt x="52" y="0"/>
                    </a:moveTo>
                    <a:lnTo>
                      <a:pt x="52" y="0"/>
                    </a:lnTo>
                    <a:cubicBezTo>
                      <a:pt x="40" y="9"/>
                      <a:pt x="1" y="16"/>
                      <a:pt x="26" y="28"/>
                    </a:cubicBezTo>
                    <a:cubicBezTo>
                      <a:pt x="35" y="19"/>
                      <a:pt x="61" y="19"/>
                      <a:pt x="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55" name="Google Shape;3855;p37"/>
              <p:cNvSpPr/>
              <p:nvPr/>
            </p:nvSpPr>
            <p:spPr>
              <a:xfrm>
                <a:off x="482675" y="1672350"/>
                <a:ext cx="1600" cy="1525"/>
              </a:xfrm>
              <a:custGeom>
                <a:avLst/>
                <a:gdLst/>
                <a:ahLst/>
                <a:cxnLst/>
                <a:rect l="l" t="t" r="r" b="b"/>
                <a:pathLst>
                  <a:path w="64" h="61" extrusionOk="0">
                    <a:moveTo>
                      <a:pt x="64" y="0"/>
                    </a:moveTo>
                    <a:lnTo>
                      <a:pt x="1" y="58"/>
                    </a:lnTo>
                    <a:lnTo>
                      <a:pt x="6" y="60"/>
                    </a:lnTo>
                    <a:lnTo>
                      <a:pt x="6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56" name="Google Shape;3856;p37"/>
              <p:cNvSpPr/>
              <p:nvPr/>
            </p:nvSpPr>
            <p:spPr>
              <a:xfrm>
                <a:off x="473300" y="1670550"/>
                <a:ext cx="1650" cy="950"/>
              </a:xfrm>
              <a:custGeom>
                <a:avLst/>
                <a:gdLst/>
                <a:ahLst/>
                <a:cxnLst/>
                <a:rect l="l" t="t" r="r" b="b"/>
                <a:pathLst>
                  <a:path w="66" h="38" extrusionOk="0">
                    <a:moveTo>
                      <a:pt x="40" y="0"/>
                    </a:moveTo>
                    <a:cubicBezTo>
                      <a:pt x="32" y="0"/>
                      <a:pt x="23" y="6"/>
                      <a:pt x="0" y="26"/>
                    </a:cubicBezTo>
                    <a:cubicBezTo>
                      <a:pt x="1" y="35"/>
                      <a:pt x="4" y="37"/>
                      <a:pt x="9" y="37"/>
                    </a:cubicBezTo>
                    <a:cubicBezTo>
                      <a:pt x="18" y="37"/>
                      <a:pt x="32" y="26"/>
                      <a:pt x="40" y="26"/>
                    </a:cubicBezTo>
                    <a:cubicBezTo>
                      <a:pt x="44" y="26"/>
                      <a:pt x="46" y="29"/>
                      <a:pt x="44" y="37"/>
                    </a:cubicBezTo>
                    <a:cubicBezTo>
                      <a:pt x="65" y="30"/>
                      <a:pt x="47" y="10"/>
                      <a:pt x="65" y="5"/>
                    </a:cubicBezTo>
                    <a:cubicBezTo>
                      <a:pt x="53" y="4"/>
                      <a:pt x="47"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57" name="Google Shape;3857;p37"/>
              <p:cNvSpPr/>
              <p:nvPr/>
            </p:nvSpPr>
            <p:spPr>
              <a:xfrm>
                <a:off x="513575" y="1603900"/>
                <a:ext cx="775" cy="300"/>
              </a:xfrm>
              <a:custGeom>
                <a:avLst/>
                <a:gdLst/>
                <a:ahLst/>
                <a:cxnLst/>
                <a:rect l="l" t="t" r="r" b="b"/>
                <a:pathLst>
                  <a:path w="31" h="12" extrusionOk="0">
                    <a:moveTo>
                      <a:pt x="1" y="0"/>
                    </a:moveTo>
                    <a:lnTo>
                      <a:pt x="8" y="12"/>
                    </a:lnTo>
                    <a:lnTo>
                      <a:pt x="31"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58" name="Google Shape;3858;p37"/>
              <p:cNvSpPr/>
              <p:nvPr/>
            </p:nvSpPr>
            <p:spPr>
              <a:xfrm>
                <a:off x="512650" y="1602500"/>
                <a:ext cx="1350" cy="725"/>
              </a:xfrm>
              <a:custGeom>
                <a:avLst/>
                <a:gdLst/>
                <a:ahLst/>
                <a:cxnLst/>
                <a:rect l="l" t="t" r="r" b="b"/>
                <a:pathLst>
                  <a:path w="54" h="29" extrusionOk="0">
                    <a:moveTo>
                      <a:pt x="12" y="1"/>
                    </a:moveTo>
                    <a:cubicBezTo>
                      <a:pt x="12" y="5"/>
                      <a:pt x="14" y="10"/>
                      <a:pt x="5" y="10"/>
                    </a:cubicBezTo>
                    <a:cubicBezTo>
                      <a:pt x="4" y="10"/>
                      <a:pt x="2" y="10"/>
                      <a:pt x="0" y="10"/>
                    </a:cubicBezTo>
                    <a:lnTo>
                      <a:pt x="0" y="10"/>
                    </a:lnTo>
                    <a:lnTo>
                      <a:pt x="54" y="29"/>
                    </a:lnTo>
                    <a:lnTo>
                      <a:pt x="54" y="29"/>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59" name="Google Shape;3859;p37"/>
              <p:cNvSpPr/>
              <p:nvPr/>
            </p:nvSpPr>
            <p:spPr>
              <a:xfrm>
                <a:off x="464825" y="1642425"/>
                <a:ext cx="900" cy="325"/>
              </a:xfrm>
              <a:custGeom>
                <a:avLst/>
                <a:gdLst/>
                <a:ahLst/>
                <a:cxnLst/>
                <a:rect l="l" t="t" r="r" b="b"/>
                <a:pathLst>
                  <a:path w="36" h="13" extrusionOk="0">
                    <a:moveTo>
                      <a:pt x="36" y="1"/>
                    </a:moveTo>
                    <a:lnTo>
                      <a:pt x="1" y="8"/>
                    </a:lnTo>
                    <a:lnTo>
                      <a:pt x="13" y="13"/>
                    </a:lnTo>
                    <a:cubicBezTo>
                      <a:pt x="29" y="13"/>
                      <a:pt x="31" y="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60" name="Google Shape;3860;p37"/>
              <p:cNvSpPr/>
              <p:nvPr/>
            </p:nvSpPr>
            <p:spPr>
              <a:xfrm>
                <a:off x="468075" y="1636400"/>
                <a:ext cx="1250" cy="450"/>
              </a:xfrm>
              <a:custGeom>
                <a:avLst/>
                <a:gdLst/>
                <a:ahLst/>
                <a:cxnLst/>
                <a:rect l="l" t="t" r="r" b="b"/>
                <a:pathLst>
                  <a:path w="50" h="18" extrusionOk="0">
                    <a:moveTo>
                      <a:pt x="3" y="1"/>
                    </a:moveTo>
                    <a:lnTo>
                      <a:pt x="1" y="6"/>
                    </a:lnTo>
                    <a:lnTo>
                      <a:pt x="49" y="17"/>
                    </a:lnTo>
                    <a:lnTo>
                      <a:pt x="49" y="17"/>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61" name="Google Shape;3861;p37"/>
              <p:cNvSpPr/>
              <p:nvPr/>
            </p:nvSpPr>
            <p:spPr>
              <a:xfrm>
                <a:off x="469250" y="1630800"/>
                <a:ext cx="1475" cy="775"/>
              </a:xfrm>
              <a:custGeom>
                <a:avLst/>
                <a:gdLst/>
                <a:ahLst/>
                <a:cxnLst/>
                <a:rect l="l" t="t" r="r" b="b"/>
                <a:pathLst>
                  <a:path w="59" h="31" extrusionOk="0">
                    <a:moveTo>
                      <a:pt x="12" y="0"/>
                    </a:moveTo>
                    <a:lnTo>
                      <a:pt x="12" y="0"/>
                    </a:lnTo>
                    <a:cubicBezTo>
                      <a:pt x="6" y="5"/>
                      <a:pt x="6" y="16"/>
                      <a:pt x="4" y="24"/>
                    </a:cubicBezTo>
                    <a:lnTo>
                      <a:pt x="4" y="24"/>
                    </a:lnTo>
                    <a:cubicBezTo>
                      <a:pt x="17" y="11"/>
                      <a:pt x="59" y="25"/>
                      <a:pt x="12" y="0"/>
                    </a:cubicBezTo>
                    <a:close/>
                    <a:moveTo>
                      <a:pt x="4" y="24"/>
                    </a:moveTo>
                    <a:cubicBezTo>
                      <a:pt x="2" y="25"/>
                      <a:pt x="1" y="27"/>
                      <a:pt x="0" y="30"/>
                    </a:cubicBezTo>
                    <a:cubicBezTo>
                      <a:pt x="2" y="28"/>
                      <a:pt x="3" y="26"/>
                      <a:pt x="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62" name="Google Shape;3862;p37"/>
              <p:cNvSpPr/>
              <p:nvPr/>
            </p:nvSpPr>
            <p:spPr>
              <a:xfrm>
                <a:off x="514225" y="1602775"/>
                <a:ext cx="1000" cy="575"/>
              </a:xfrm>
              <a:custGeom>
                <a:avLst/>
                <a:gdLst/>
                <a:ahLst/>
                <a:cxnLst/>
                <a:rect l="l" t="t" r="r" b="b"/>
                <a:pathLst>
                  <a:path w="40" h="23" extrusionOk="0">
                    <a:moveTo>
                      <a:pt x="6" y="1"/>
                    </a:moveTo>
                    <a:cubicBezTo>
                      <a:pt x="6" y="1"/>
                      <a:pt x="6" y="1"/>
                      <a:pt x="7" y="1"/>
                    </a:cubicBezTo>
                    <a:lnTo>
                      <a:pt x="7" y="1"/>
                    </a:lnTo>
                    <a:cubicBezTo>
                      <a:pt x="7" y="1"/>
                      <a:pt x="7" y="1"/>
                      <a:pt x="7" y="1"/>
                    </a:cubicBezTo>
                    <a:cubicBezTo>
                      <a:pt x="6" y="1"/>
                      <a:pt x="6" y="1"/>
                      <a:pt x="6" y="1"/>
                    </a:cubicBezTo>
                    <a:close/>
                    <a:moveTo>
                      <a:pt x="7" y="1"/>
                    </a:moveTo>
                    <a:lnTo>
                      <a:pt x="7" y="1"/>
                    </a:lnTo>
                    <a:cubicBezTo>
                      <a:pt x="0" y="8"/>
                      <a:pt x="35" y="18"/>
                      <a:pt x="39" y="22"/>
                    </a:cubicBezTo>
                    <a:cubicBezTo>
                      <a:pt x="38" y="11"/>
                      <a:pt x="13"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63" name="Google Shape;3863;p37"/>
              <p:cNvSpPr/>
              <p:nvPr/>
            </p:nvSpPr>
            <p:spPr>
              <a:xfrm>
                <a:off x="513450" y="1598575"/>
                <a:ext cx="675" cy="700"/>
              </a:xfrm>
              <a:custGeom>
                <a:avLst/>
                <a:gdLst/>
                <a:ahLst/>
                <a:cxnLst/>
                <a:rect l="l" t="t" r="r" b="b"/>
                <a:pathLst>
                  <a:path w="27" h="28" extrusionOk="0">
                    <a:moveTo>
                      <a:pt x="1" y="0"/>
                    </a:moveTo>
                    <a:lnTo>
                      <a:pt x="13" y="23"/>
                    </a:lnTo>
                    <a:lnTo>
                      <a:pt x="26"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64" name="Google Shape;3864;p37"/>
              <p:cNvSpPr/>
              <p:nvPr/>
            </p:nvSpPr>
            <p:spPr>
              <a:xfrm>
                <a:off x="513500" y="1596300"/>
                <a:ext cx="1375" cy="2050"/>
              </a:xfrm>
              <a:custGeom>
                <a:avLst/>
                <a:gdLst/>
                <a:ahLst/>
                <a:cxnLst/>
                <a:rect l="l" t="t" r="r" b="b"/>
                <a:pathLst>
                  <a:path w="55" h="82" extrusionOk="0">
                    <a:moveTo>
                      <a:pt x="44" y="0"/>
                    </a:moveTo>
                    <a:cubicBezTo>
                      <a:pt x="1" y="0"/>
                      <a:pt x="48" y="46"/>
                      <a:pt x="22" y="59"/>
                    </a:cubicBezTo>
                    <a:lnTo>
                      <a:pt x="8" y="59"/>
                    </a:lnTo>
                    <a:lnTo>
                      <a:pt x="50" y="82"/>
                    </a:lnTo>
                    <a:cubicBezTo>
                      <a:pt x="50" y="54"/>
                      <a:pt x="31" y="12"/>
                      <a:pt x="55" y="1"/>
                    </a:cubicBezTo>
                    <a:cubicBezTo>
                      <a:pt x="51" y="0"/>
                      <a:pt x="47"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65" name="Google Shape;3865;p37"/>
              <p:cNvSpPr/>
              <p:nvPr/>
            </p:nvSpPr>
            <p:spPr>
              <a:xfrm>
                <a:off x="518050" y="1595425"/>
                <a:ext cx="425" cy="550"/>
              </a:xfrm>
              <a:custGeom>
                <a:avLst/>
                <a:gdLst/>
                <a:ahLst/>
                <a:cxnLst/>
                <a:rect l="l" t="t" r="r" b="b"/>
                <a:pathLst>
                  <a:path w="17" h="22" extrusionOk="0">
                    <a:moveTo>
                      <a:pt x="1" y="1"/>
                    </a:moveTo>
                    <a:lnTo>
                      <a:pt x="1" y="1"/>
                    </a:lnTo>
                    <a:cubicBezTo>
                      <a:pt x="1" y="1"/>
                      <a:pt x="1" y="1"/>
                      <a:pt x="1" y="1"/>
                    </a:cubicBezTo>
                    <a:lnTo>
                      <a:pt x="1" y="1"/>
                    </a:lnTo>
                    <a:cubicBezTo>
                      <a:pt x="1" y="1"/>
                      <a:pt x="1" y="1"/>
                      <a:pt x="1" y="1"/>
                    </a:cubicBezTo>
                    <a:close/>
                    <a:moveTo>
                      <a:pt x="1" y="1"/>
                    </a:moveTo>
                    <a:cubicBezTo>
                      <a:pt x="2" y="2"/>
                      <a:pt x="4" y="8"/>
                      <a:pt x="5" y="22"/>
                    </a:cubicBezTo>
                    <a:cubicBezTo>
                      <a:pt x="6" y="21"/>
                      <a:pt x="7" y="20"/>
                      <a:pt x="8" y="20"/>
                    </a:cubicBezTo>
                    <a:cubicBezTo>
                      <a:pt x="9" y="20"/>
                      <a:pt x="10" y="21"/>
                      <a:pt x="12" y="22"/>
                    </a:cubicBezTo>
                    <a:cubicBezTo>
                      <a:pt x="12" y="17"/>
                      <a:pt x="14" y="12"/>
                      <a:pt x="16" y="8"/>
                    </a:cubicBezTo>
                    <a:cubicBezTo>
                      <a:pt x="6" y="7"/>
                      <a:pt x="2" y="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66" name="Google Shape;3866;p37"/>
              <p:cNvSpPr/>
              <p:nvPr/>
            </p:nvSpPr>
            <p:spPr>
              <a:xfrm>
                <a:off x="518300" y="1595900"/>
                <a:ext cx="375" cy="175"/>
              </a:xfrm>
              <a:custGeom>
                <a:avLst/>
                <a:gdLst/>
                <a:ahLst/>
                <a:cxnLst/>
                <a:rect l="l" t="t" r="r" b="b"/>
                <a:pathLst>
                  <a:path w="15" h="7" extrusionOk="0">
                    <a:moveTo>
                      <a:pt x="5" y="0"/>
                    </a:moveTo>
                    <a:cubicBezTo>
                      <a:pt x="4" y="0"/>
                      <a:pt x="3" y="0"/>
                      <a:pt x="2" y="0"/>
                    </a:cubicBezTo>
                    <a:cubicBezTo>
                      <a:pt x="1" y="5"/>
                      <a:pt x="3" y="6"/>
                      <a:pt x="5" y="6"/>
                    </a:cubicBezTo>
                    <a:cubicBezTo>
                      <a:pt x="9" y="6"/>
                      <a:pt x="1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67" name="Google Shape;3867;p37"/>
              <p:cNvSpPr/>
              <p:nvPr/>
            </p:nvSpPr>
            <p:spPr>
              <a:xfrm>
                <a:off x="518500" y="1594300"/>
                <a:ext cx="1125" cy="575"/>
              </a:xfrm>
              <a:custGeom>
                <a:avLst/>
                <a:gdLst/>
                <a:ahLst/>
                <a:cxnLst/>
                <a:rect l="l" t="t" r="r" b="b"/>
                <a:pathLst>
                  <a:path w="45" h="23" extrusionOk="0">
                    <a:moveTo>
                      <a:pt x="21" y="0"/>
                    </a:moveTo>
                    <a:cubicBezTo>
                      <a:pt x="15" y="0"/>
                      <a:pt x="8" y="1"/>
                      <a:pt x="1" y="2"/>
                    </a:cubicBezTo>
                    <a:lnTo>
                      <a:pt x="15" y="23"/>
                    </a:lnTo>
                    <a:cubicBezTo>
                      <a:pt x="26" y="23"/>
                      <a:pt x="34" y="14"/>
                      <a:pt x="40" y="14"/>
                    </a:cubicBezTo>
                    <a:cubicBezTo>
                      <a:pt x="42" y="14"/>
                      <a:pt x="43" y="14"/>
                      <a:pt x="45" y="16"/>
                    </a:cubicBezTo>
                    <a:cubicBezTo>
                      <a:pt x="40" y="3"/>
                      <a:pt x="32"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68" name="Google Shape;3868;p37"/>
              <p:cNvSpPr/>
              <p:nvPr/>
            </p:nvSpPr>
            <p:spPr>
              <a:xfrm>
                <a:off x="517525" y="1593650"/>
                <a:ext cx="375" cy="300"/>
              </a:xfrm>
              <a:custGeom>
                <a:avLst/>
                <a:gdLst/>
                <a:ahLst/>
                <a:cxnLst/>
                <a:rect l="l" t="t" r="r" b="b"/>
                <a:pathLst>
                  <a:path w="15" h="12" extrusionOk="0">
                    <a:moveTo>
                      <a:pt x="0" y="0"/>
                    </a:moveTo>
                    <a:lnTo>
                      <a:pt x="5" y="12"/>
                    </a:lnTo>
                    <a:cubicBezTo>
                      <a:pt x="12" y="12"/>
                      <a:pt x="14" y="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69" name="Google Shape;3869;p37"/>
              <p:cNvSpPr/>
              <p:nvPr/>
            </p:nvSpPr>
            <p:spPr>
              <a:xfrm>
                <a:off x="517225" y="1593900"/>
                <a:ext cx="775" cy="625"/>
              </a:xfrm>
              <a:custGeom>
                <a:avLst/>
                <a:gdLst/>
                <a:ahLst/>
                <a:cxnLst/>
                <a:rect l="l" t="t" r="r" b="b"/>
                <a:pathLst>
                  <a:path w="31" h="25" extrusionOk="0">
                    <a:moveTo>
                      <a:pt x="5" y="1"/>
                    </a:moveTo>
                    <a:cubicBezTo>
                      <a:pt x="1" y="1"/>
                      <a:pt x="2" y="3"/>
                      <a:pt x="21" y="11"/>
                    </a:cubicBezTo>
                    <a:cubicBezTo>
                      <a:pt x="18" y="10"/>
                      <a:pt x="17" y="10"/>
                      <a:pt x="16" y="10"/>
                    </a:cubicBezTo>
                    <a:cubicBezTo>
                      <a:pt x="11" y="10"/>
                      <a:pt x="23" y="17"/>
                      <a:pt x="31" y="25"/>
                    </a:cubicBezTo>
                    <a:lnTo>
                      <a:pt x="17" y="2"/>
                    </a:lnTo>
                    <a:cubicBezTo>
                      <a:pt x="13" y="2"/>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70" name="Google Shape;3870;p37"/>
              <p:cNvSpPr/>
              <p:nvPr/>
            </p:nvSpPr>
            <p:spPr>
              <a:xfrm>
                <a:off x="516600" y="1594575"/>
                <a:ext cx="1125" cy="750"/>
              </a:xfrm>
              <a:custGeom>
                <a:avLst/>
                <a:gdLst/>
                <a:ahLst/>
                <a:cxnLst/>
                <a:rect l="l" t="t" r="r" b="b"/>
                <a:pathLst>
                  <a:path w="45" h="30" extrusionOk="0">
                    <a:moveTo>
                      <a:pt x="0" y="0"/>
                    </a:moveTo>
                    <a:cubicBezTo>
                      <a:pt x="0" y="19"/>
                      <a:pt x="13" y="30"/>
                      <a:pt x="24" y="30"/>
                    </a:cubicBezTo>
                    <a:cubicBezTo>
                      <a:pt x="34" y="30"/>
                      <a:pt x="43" y="23"/>
                      <a:pt x="44" y="7"/>
                    </a:cubicBezTo>
                    <a:lnTo>
                      <a:pt x="44" y="7"/>
                    </a:lnTo>
                    <a:cubicBezTo>
                      <a:pt x="36" y="10"/>
                      <a:pt x="29" y="13"/>
                      <a:pt x="22" y="13"/>
                    </a:cubicBezTo>
                    <a:cubicBezTo>
                      <a:pt x="16" y="13"/>
                      <a:pt x="9" y="1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71" name="Google Shape;3871;p37"/>
              <p:cNvSpPr/>
              <p:nvPr/>
            </p:nvSpPr>
            <p:spPr>
              <a:xfrm>
                <a:off x="512875" y="1595725"/>
                <a:ext cx="950" cy="550"/>
              </a:xfrm>
              <a:custGeom>
                <a:avLst/>
                <a:gdLst/>
                <a:ahLst/>
                <a:cxnLst/>
                <a:rect l="l" t="t" r="r" b="b"/>
                <a:pathLst>
                  <a:path w="38" h="22" extrusionOk="0">
                    <a:moveTo>
                      <a:pt x="22" y="0"/>
                    </a:moveTo>
                    <a:lnTo>
                      <a:pt x="1" y="7"/>
                    </a:lnTo>
                    <a:lnTo>
                      <a:pt x="16" y="21"/>
                    </a:lnTo>
                    <a:lnTo>
                      <a:pt x="16" y="21"/>
                    </a:lnTo>
                    <a:cubicBezTo>
                      <a:pt x="9" y="14"/>
                      <a:pt x="37" y="5"/>
                      <a:pt x="22" y="0"/>
                    </a:cubicBezTo>
                    <a:close/>
                    <a:moveTo>
                      <a:pt x="16" y="21"/>
                    </a:moveTo>
                    <a:cubicBezTo>
                      <a:pt x="16" y="21"/>
                      <a:pt x="17" y="21"/>
                      <a:pt x="17" y="21"/>
                    </a:cubicBezTo>
                    <a:lnTo>
                      <a:pt x="16" y="2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72" name="Google Shape;3872;p37"/>
              <p:cNvSpPr/>
              <p:nvPr/>
            </p:nvSpPr>
            <p:spPr>
              <a:xfrm>
                <a:off x="518625" y="1591725"/>
                <a:ext cx="1300" cy="425"/>
              </a:xfrm>
              <a:custGeom>
                <a:avLst/>
                <a:gdLst/>
                <a:ahLst/>
                <a:cxnLst/>
                <a:rect l="l" t="t" r="r" b="b"/>
                <a:pathLst>
                  <a:path w="52" h="17" extrusionOk="0">
                    <a:moveTo>
                      <a:pt x="0" y="1"/>
                    </a:moveTo>
                    <a:lnTo>
                      <a:pt x="12" y="17"/>
                    </a:lnTo>
                    <a:cubicBezTo>
                      <a:pt x="23" y="7"/>
                      <a:pt x="37" y="3"/>
                      <a:pt x="51" y="3"/>
                    </a:cubicBezTo>
                    <a:cubicBezTo>
                      <a:pt x="33" y="1"/>
                      <a:pt x="1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73" name="Google Shape;3873;p37"/>
              <p:cNvSpPr/>
              <p:nvPr/>
            </p:nvSpPr>
            <p:spPr>
              <a:xfrm>
                <a:off x="518050" y="1591150"/>
                <a:ext cx="600" cy="600"/>
              </a:xfrm>
              <a:custGeom>
                <a:avLst/>
                <a:gdLst/>
                <a:ahLst/>
                <a:cxnLst/>
                <a:rect l="l" t="t" r="r" b="b"/>
                <a:pathLst>
                  <a:path w="24" h="24" extrusionOk="0">
                    <a:moveTo>
                      <a:pt x="5" y="0"/>
                    </a:moveTo>
                    <a:lnTo>
                      <a:pt x="5" y="0"/>
                    </a:lnTo>
                    <a:cubicBezTo>
                      <a:pt x="0" y="17"/>
                      <a:pt x="9" y="21"/>
                      <a:pt x="23" y="24"/>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74" name="Google Shape;3874;p37"/>
              <p:cNvSpPr/>
              <p:nvPr/>
            </p:nvSpPr>
            <p:spPr>
              <a:xfrm>
                <a:off x="515900" y="1593050"/>
                <a:ext cx="900" cy="1200"/>
              </a:xfrm>
              <a:custGeom>
                <a:avLst/>
                <a:gdLst/>
                <a:ahLst/>
                <a:cxnLst/>
                <a:rect l="l" t="t" r="r" b="b"/>
                <a:pathLst>
                  <a:path w="36" h="48" extrusionOk="0">
                    <a:moveTo>
                      <a:pt x="0" y="1"/>
                    </a:moveTo>
                    <a:lnTo>
                      <a:pt x="0" y="8"/>
                    </a:lnTo>
                    <a:lnTo>
                      <a:pt x="35" y="4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75" name="Google Shape;3875;p37"/>
              <p:cNvSpPr/>
              <p:nvPr/>
            </p:nvSpPr>
            <p:spPr>
              <a:xfrm>
                <a:off x="519950" y="1589650"/>
                <a:ext cx="1075" cy="650"/>
              </a:xfrm>
              <a:custGeom>
                <a:avLst/>
                <a:gdLst/>
                <a:ahLst/>
                <a:cxnLst/>
                <a:rect l="l" t="t" r="r" b="b"/>
                <a:pathLst>
                  <a:path w="43" h="26" extrusionOk="0">
                    <a:moveTo>
                      <a:pt x="1" y="0"/>
                    </a:moveTo>
                    <a:lnTo>
                      <a:pt x="14" y="12"/>
                    </a:lnTo>
                    <a:lnTo>
                      <a:pt x="42" y="26"/>
                    </a:lnTo>
                    <a:lnTo>
                      <a:pt x="42"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76" name="Google Shape;3876;p37"/>
              <p:cNvSpPr/>
              <p:nvPr/>
            </p:nvSpPr>
            <p:spPr>
              <a:xfrm>
                <a:off x="520350" y="1587675"/>
                <a:ext cx="1475" cy="1050"/>
              </a:xfrm>
              <a:custGeom>
                <a:avLst/>
                <a:gdLst/>
                <a:ahLst/>
                <a:cxnLst/>
                <a:rect l="l" t="t" r="r" b="b"/>
                <a:pathLst>
                  <a:path w="59" h="42" extrusionOk="0">
                    <a:moveTo>
                      <a:pt x="19" y="0"/>
                    </a:moveTo>
                    <a:lnTo>
                      <a:pt x="19" y="0"/>
                    </a:lnTo>
                    <a:cubicBezTo>
                      <a:pt x="29" y="14"/>
                      <a:pt x="24" y="26"/>
                      <a:pt x="1" y="37"/>
                    </a:cubicBezTo>
                    <a:cubicBezTo>
                      <a:pt x="7" y="41"/>
                      <a:pt x="14" y="42"/>
                      <a:pt x="20" y="42"/>
                    </a:cubicBezTo>
                    <a:cubicBezTo>
                      <a:pt x="30" y="42"/>
                      <a:pt x="39" y="39"/>
                      <a:pt x="47" y="39"/>
                    </a:cubicBezTo>
                    <a:cubicBezTo>
                      <a:pt x="52" y="39"/>
                      <a:pt x="55" y="40"/>
                      <a:pt x="59" y="42"/>
                    </a:cubicBezTo>
                    <a:cubicBezTo>
                      <a:pt x="56" y="28"/>
                      <a:pt x="36" y="14"/>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77" name="Google Shape;3877;p37"/>
              <p:cNvSpPr/>
              <p:nvPr/>
            </p:nvSpPr>
            <p:spPr>
              <a:xfrm>
                <a:off x="520175" y="1587150"/>
                <a:ext cx="675" cy="550"/>
              </a:xfrm>
              <a:custGeom>
                <a:avLst/>
                <a:gdLst/>
                <a:ahLst/>
                <a:cxnLst/>
                <a:rect l="l" t="t" r="r" b="b"/>
                <a:pathLst>
                  <a:path w="27" h="22" extrusionOk="0">
                    <a:moveTo>
                      <a:pt x="1" y="0"/>
                    </a:moveTo>
                    <a:lnTo>
                      <a:pt x="1" y="0"/>
                    </a:lnTo>
                    <a:cubicBezTo>
                      <a:pt x="8" y="10"/>
                      <a:pt x="17" y="17"/>
                      <a:pt x="26" y="21"/>
                    </a:cubicBezTo>
                    <a:cubicBezTo>
                      <a:pt x="19" y="12"/>
                      <a:pt x="10"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78" name="Google Shape;3878;p37"/>
              <p:cNvSpPr/>
              <p:nvPr/>
            </p:nvSpPr>
            <p:spPr>
              <a:xfrm>
                <a:off x="518500" y="1590100"/>
                <a:ext cx="950" cy="250"/>
              </a:xfrm>
              <a:custGeom>
                <a:avLst/>
                <a:gdLst/>
                <a:ahLst/>
                <a:cxnLst/>
                <a:rect l="l" t="t" r="r" b="b"/>
                <a:pathLst>
                  <a:path w="38" h="10" extrusionOk="0">
                    <a:moveTo>
                      <a:pt x="1" y="1"/>
                    </a:moveTo>
                    <a:cubicBezTo>
                      <a:pt x="1" y="5"/>
                      <a:pt x="1" y="8"/>
                      <a:pt x="1" y="10"/>
                    </a:cubicBezTo>
                    <a:cubicBezTo>
                      <a:pt x="12" y="10"/>
                      <a:pt x="26" y="8"/>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79" name="Google Shape;3879;p37"/>
              <p:cNvSpPr/>
              <p:nvPr/>
            </p:nvSpPr>
            <p:spPr>
              <a:xfrm>
                <a:off x="518500" y="1589750"/>
                <a:ext cx="150" cy="425"/>
              </a:xfrm>
              <a:custGeom>
                <a:avLst/>
                <a:gdLst/>
                <a:ahLst/>
                <a:cxnLst/>
                <a:rect l="l" t="t" r="r" b="b"/>
                <a:pathLst>
                  <a:path w="6" h="17" extrusionOk="0">
                    <a:moveTo>
                      <a:pt x="5" y="1"/>
                    </a:moveTo>
                    <a:lnTo>
                      <a:pt x="1" y="17"/>
                    </a:lnTo>
                    <a:cubicBezTo>
                      <a:pt x="3" y="10"/>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80" name="Google Shape;3880;p37"/>
              <p:cNvSpPr/>
              <p:nvPr/>
            </p:nvSpPr>
            <p:spPr>
              <a:xfrm>
                <a:off x="518325" y="1590325"/>
                <a:ext cx="200" cy="100"/>
              </a:xfrm>
              <a:custGeom>
                <a:avLst/>
                <a:gdLst/>
                <a:ahLst/>
                <a:cxnLst/>
                <a:rect l="l" t="t" r="r" b="b"/>
                <a:pathLst>
                  <a:path w="8" h="4" extrusionOk="0">
                    <a:moveTo>
                      <a:pt x="8" y="1"/>
                    </a:moveTo>
                    <a:cubicBezTo>
                      <a:pt x="3" y="1"/>
                      <a:pt x="1" y="3"/>
                      <a:pt x="8" y="3"/>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81" name="Google Shape;3881;p37"/>
              <p:cNvSpPr/>
              <p:nvPr/>
            </p:nvSpPr>
            <p:spPr>
              <a:xfrm>
                <a:off x="515250" y="1591425"/>
                <a:ext cx="1775" cy="800"/>
              </a:xfrm>
              <a:custGeom>
                <a:avLst/>
                <a:gdLst/>
                <a:ahLst/>
                <a:cxnLst/>
                <a:rect l="l" t="t" r="r" b="b"/>
                <a:pathLst>
                  <a:path w="71" h="32" extrusionOk="0">
                    <a:moveTo>
                      <a:pt x="22" y="0"/>
                    </a:moveTo>
                    <a:cubicBezTo>
                      <a:pt x="16" y="0"/>
                      <a:pt x="9" y="2"/>
                      <a:pt x="1" y="6"/>
                    </a:cubicBezTo>
                    <a:cubicBezTo>
                      <a:pt x="24" y="17"/>
                      <a:pt x="44" y="8"/>
                      <a:pt x="69" y="30"/>
                    </a:cubicBezTo>
                    <a:lnTo>
                      <a:pt x="69" y="30"/>
                    </a:lnTo>
                    <a:cubicBezTo>
                      <a:pt x="55" y="17"/>
                      <a:pt x="42" y="0"/>
                      <a:pt x="22" y="0"/>
                    </a:cubicBezTo>
                    <a:close/>
                    <a:moveTo>
                      <a:pt x="69" y="30"/>
                    </a:moveTo>
                    <a:cubicBezTo>
                      <a:pt x="69" y="30"/>
                      <a:pt x="70" y="31"/>
                      <a:pt x="70" y="31"/>
                    </a:cubicBezTo>
                    <a:cubicBezTo>
                      <a:pt x="70" y="31"/>
                      <a:pt x="69" y="30"/>
                      <a:pt x="69" y="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82" name="Google Shape;3882;p37"/>
              <p:cNvSpPr/>
              <p:nvPr/>
            </p:nvSpPr>
            <p:spPr>
              <a:xfrm>
                <a:off x="517000" y="1590450"/>
                <a:ext cx="825" cy="675"/>
              </a:xfrm>
              <a:custGeom>
                <a:avLst/>
                <a:gdLst/>
                <a:ahLst/>
                <a:cxnLst/>
                <a:rect l="l" t="t" r="r" b="b"/>
                <a:pathLst>
                  <a:path w="33" h="27" extrusionOk="0">
                    <a:moveTo>
                      <a:pt x="12" y="1"/>
                    </a:moveTo>
                    <a:lnTo>
                      <a:pt x="0" y="19"/>
                    </a:lnTo>
                    <a:cubicBezTo>
                      <a:pt x="10" y="19"/>
                      <a:pt x="24" y="19"/>
                      <a:pt x="33" y="26"/>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83" name="Google Shape;3883;p37"/>
              <p:cNvSpPr/>
              <p:nvPr/>
            </p:nvSpPr>
            <p:spPr>
              <a:xfrm>
                <a:off x="517050" y="1590150"/>
                <a:ext cx="375" cy="325"/>
              </a:xfrm>
              <a:custGeom>
                <a:avLst/>
                <a:gdLst/>
                <a:ahLst/>
                <a:cxnLst/>
                <a:rect l="l" t="t" r="r" b="b"/>
                <a:pathLst>
                  <a:path w="15" h="13" extrusionOk="0">
                    <a:moveTo>
                      <a:pt x="1" y="1"/>
                    </a:moveTo>
                    <a:lnTo>
                      <a:pt x="10" y="13"/>
                    </a:lnTo>
                    <a:lnTo>
                      <a:pt x="15"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84" name="Google Shape;3884;p37"/>
              <p:cNvSpPr/>
              <p:nvPr/>
            </p:nvSpPr>
            <p:spPr>
              <a:xfrm>
                <a:off x="518450" y="1587150"/>
                <a:ext cx="775" cy="1025"/>
              </a:xfrm>
              <a:custGeom>
                <a:avLst/>
                <a:gdLst/>
                <a:ahLst/>
                <a:cxnLst/>
                <a:rect l="l" t="t" r="r" b="b"/>
                <a:pathLst>
                  <a:path w="31" h="41" extrusionOk="0">
                    <a:moveTo>
                      <a:pt x="14" y="0"/>
                    </a:moveTo>
                    <a:cubicBezTo>
                      <a:pt x="7" y="12"/>
                      <a:pt x="3" y="24"/>
                      <a:pt x="0" y="35"/>
                    </a:cubicBezTo>
                    <a:cubicBezTo>
                      <a:pt x="7" y="37"/>
                      <a:pt x="16" y="40"/>
                      <a:pt x="23" y="40"/>
                    </a:cubicBezTo>
                    <a:cubicBezTo>
                      <a:pt x="27" y="40"/>
                      <a:pt x="30" y="39"/>
                      <a:pt x="30" y="33"/>
                    </a:cubicBezTo>
                    <a:cubicBezTo>
                      <a:pt x="21" y="26"/>
                      <a:pt x="14" y="14"/>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85" name="Google Shape;3885;p37"/>
              <p:cNvSpPr/>
              <p:nvPr/>
            </p:nvSpPr>
            <p:spPr>
              <a:xfrm>
                <a:off x="518625" y="1589000"/>
                <a:ext cx="200" cy="75"/>
              </a:xfrm>
              <a:custGeom>
                <a:avLst/>
                <a:gdLst/>
                <a:ahLst/>
                <a:cxnLst/>
                <a:rect l="l" t="t" r="r" b="b"/>
                <a:pathLst>
                  <a:path w="8" h="3" extrusionOk="0">
                    <a:moveTo>
                      <a:pt x="5" y="1"/>
                    </a:moveTo>
                    <a:cubicBezTo>
                      <a:pt x="3" y="1"/>
                      <a:pt x="0" y="1"/>
                      <a:pt x="7"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86" name="Google Shape;3886;p37"/>
              <p:cNvSpPr/>
              <p:nvPr/>
            </p:nvSpPr>
            <p:spPr>
              <a:xfrm>
                <a:off x="518900" y="1584475"/>
                <a:ext cx="150" cy="25"/>
              </a:xfrm>
              <a:custGeom>
                <a:avLst/>
                <a:gdLst/>
                <a:ahLst/>
                <a:cxnLst/>
                <a:rect l="l" t="t" r="r" b="b"/>
                <a:pathLst>
                  <a:path w="6" h="1" extrusionOk="0">
                    <a:moveTo>
                      <a:pt x="5" y="1"/>
                    </a:moveTo>
                    <a:lnTo>
                      <a:pt x="1" y="1"/>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87" name="Google Shape;3887;p37"/>
              <p:cNvSpPr/>
              <p:nvPr/>
            </p:nvSpPr>
            <p:spPr>
              <a:xfrm>
                <a:off x="518050" y="1588000"/>
                <a:ext cx="475" cy="625"/>
              </a:xfrm>
              <a:custGeom>
                <a:avLst/>
                <a:gdLst/>
                <a:ahLst/>
                <a:cxnLst/>
                <a:rect l="l" t="t" r="r" b="b"/>
                <a:pathLst>
                  <a:path w="19" h="25" extrusionOk="0">
                    <a:moveTo>
                      <a:pt x="10" y="1"/>
                    </a:moveTo>
                    <a:cubicBezTo>
                      <a:pt x="9" y="1"/>
                      <a:pt x="8" y="1"/>
                      <a:pt x="9" y="3"/>
                    </a:cubicBezTo>
                    <a:cubicBezTo>
                      <a:pt x="0" y="10"/>
                      <a:pt x="9" y="17"/>
                      <a:pt x="19" y="24"/>
                    </a:cubicBezTo>
                    <a:cubicBezTo>
                      <a:pt x="16" y="17"/>
                      <a:pt x="14" y="8"/>
                      <a:pt x="16" y="1"/>
                    </a:cubicBezTo>
                    <a:cubicBezTo>
                      <a:pt x="14" y="1"/>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88" name="Google Shape;3888;p37"/>
              <p:cNvSpPr/>
              <p:nvPr/>
            </p:nvSpPr>
            <p:spPr>
              <a:xfrm>
                <a:off x="519250" y="1586325"/>
                <a:ext cx="850" cy="375"/>
              </a:xfrm>
              <a:custGeom>
                <a:avLst/>
                <a:gdLst/>
                <a:ahLst/>
                <a:cxnLst/>
                <a:rect l="l" t="t" r="r" b="b"/>
                <a:pathLst>
                  <a:path w="34" h="15" extrusionOk="0">
                    <a:moveTo>
                      <a:pt x="24" y="1"/>
                    </a:moveTo>
                    <a:lnTo>
                      <a:pt x="24" y="1"/>
                    </a:lnTo>
                    <a:cubicBezTo>
                      <a:pt x="15" y="6"/>
                      <a:pt x="8" y="10"/>
                      <a:pt x="1" y="15"/>
                    </a:cubicBezTo>
                    <a:cubicBezTo>
                      <a:pt x="15" y="13"/>
                      <a:pt x="33" y="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89" name="Google Shape;3889;p37"/>
              <p:cNvSpPr/>
              <p:nvPr/>
            </p:nvSpPr>
            <p:spPr>
              <a:xfrm>
                <a:off x="519025" y="1588950"/>
                <a:ext cx="250" cy="25"/>
              </a:xfrm>
              <a:custGeom>
                <a:avLst/>
                <a:gdLst/>
                <a:ahLst/>
                <a:cxnLst/>
                <a:rect l="l" t="t" r="r" b="b"/>
                <a:pathLst>
                  <a:path w="10" h="1" extrusionOk="0">
                    <a:moveTo>
                      <a:pt x="0" y="0"/>
                    </a:moveTo>
                    <a:lnTo>
                      <a:pt x="0" y="0"/>
                    </a:lnTo>
                    <a:cubicBezTo>
                      <a:pt x="10" y="0"/>
                      <a:pt x="5"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90" name="Google Shape;3890;p37"/>
              <p:cNvSpPr/>
              <p:nvPr/>
            </p:nvSpPr>
            <p:spPr>
              <a:xfrm>
                <a:off x="518500" y="1588600"/>
                <a:ext cx="550" cy="425"/>
              </a:xfrm>
              <a:custGeom>
                <a:avLst/>
                <a:gdLst/>
                <a:ahLst/>
                <a:cxnLst/>
                <a:rect l="l" t="t" r="r" b="b"/>
                <a:pathLst>
                  <a:path w="22" h="17" extrusionOk="0">
                    <a:moveTo>
                      <a:pt x="1" y="0"/>
                    </a:moveTo>
                    <a:lnTo>
                      <a:pt x="1" y="0"/>
                    </a:lnTo>
                    <a:cubicBezTo>
                      <a:pt x="3" y="5"/>
                      <a:pt x="5" y="10"/>
                      <a:pt x="10" y="17"/>
                    </a:cubicBezTo>
                    <a:cubicBezTo>
                      <a:pt x="15" y="14"/>
                      <a:pt x="17" y="14"/>
                      <a:pt x="21" y="14"/>
                    </a:cubicBezTo>
                    <a:cubicBezTo>
                      <a:pt x="15" y="7"/>
                      <a:pt x="8"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91" name="Google Shape;3891;p37"/>
              <p:cNvSpPr/>
              <p:nvPr/>
            </p:nvSpPr>
            <p:spPr>
              <a:xfrm>
                <a:off x="513275" y="1583025"/>
                <a:ext cx="5650" cy="1825"/>
              </a:xfrm>
              <a:custGeom>
                <a:avLst/>
                <a:gdLst/>
                <a:ahLst/>
                <a:cxnLst/>
                <a:rect l="l" t="t" r="r" b="b"/>
                <a:pathLst>
                  <a:path w="226" h="73" extrusionOk="0">
                    <a:moveTo>
                      <a:pt x="25" y="0"/>
                    </a:moveTo>
                    <a:cubicBezTo>
                      <a:pt x="21" y="0"/>
                      <a:pt x="17" y="0"/>
                      <a:pt x="13" y="1"/>
                    </a:cubicBezTo>
                    <a:lnTo>
                      <a:pt x="33" y="22"/>
                    </a:lnTo>
                    <a:cubicBezTo>
                      <a:pt x="27" y="22"/>
                      <a:pt x="17" y="17"/>
                      <a:pt x="9" y="17"/>
                    </a:cubicBezTo>
                    <a:cubicBezTo>
                      <a:pt x="6" y="17"/>
                      <a:pt x="3" y="17"/>
                      <a:pt x="1" y="19"/>
                    </a:cubicBezTo>
                    <a:cubicBezTo>
                      <a:pt x="33" y="22"/>
                      <a:pt x="64" y="43"/>
                      <a:pt x="26" y="59"/>
                    </a:cubicBezTo>
                    <a:cubicBezTo>
                      <a:pt x="38" y="69"/>
                      <a:pt x="69" y="73"/>
                      <a:pt x="104" y="73"/>
                    </a:cubicBezTo>
                    <a:cubicBezTo>
                      <a:pt x="145" y="73"/>
                      <a:pt x="191" y="67"/>
                      <a:pt x="226" y="59"/>
                    </a:cubicBezTo>
                    <a:cubicBezTo>
                      <a:pt x="207" y="59"/>
                      <a:pt x="189" y="52"/>
                      <a:pt x="177" y="38"/>
                    </a:cubicBezTo>
                    <a:cubicBezTo>
                      <a:pt x="162" y="42"/>
                      <a:pt x="143" y="66"/>
                      <a:pt x="120" y="66"/>
                    </a:cubicBezTo>
                    <a:cubicBezTo>
                      <a:pt x="115" y="66"/>
                      <a:pt x="109" y="65"/>
                      <a:pt x="103" y="61"/>
                    </a:cubicBezTo>
                    <a:cubicBezTo>
                      <a:pt x="87" y="36"/>
                      <a:pt x="117" y="40"/>
                      <a:pt x="135" y="29"/>
                    </a:cubicBezTo>
                    <a:lnTo>
                      <a:pt x="135" y="29"/>
                    </a:lnTo>
                    <a:cubicBezTo>
                      <a:pt x="131" y="30"/>
                      <a:pt x="128" y="30"/>
                      <a:pt x="124" y="30"/>
                    </a:cubicBezTo>
                    <a:cubicBezTo>
                      <a:pt x="92" y="30"/>
                      <a:pt x="71"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92" name="Google Shape;3892;p37"/>
              <p:cNvSpPr/>
              <p:nvPr/>
            </p:nvSpPr>
            <p:spPr>
              <a:xfrm>
                <a:off x="518725" y="1584550"/>
                <a:ext cx="1300" cy="1175"/>
              </a:xfrm>
              <a:custGeom>
                <a:avLst/>
                <a:gdLst/>
                <a:ahLst/>
                <a:cxnLst/>
                <a:rect l="l" t="t" r="r" b="b"/>
                <a:pathLst>
                  <a:path w="52" h="47" extrusionOk="0">
                    <a:moveTo>
                      <a:pt x="12" y="0"/>
                    </a:moveTo>
                    <a:lnTo>
                      <a:pt x="6" y="39"/>
                    </a:lnTo>
                    <a:lnTo>
                      <a:pt x="1" y="37"/>
                    </a:lnTo>
                    <a:lnTo>
                      <a:pt x="6" y="46"/>
                    </a:lnTo>
                    <a:cubicBezTo>
                      <a:pt x="10" y="37"/>
                      <a:pt x="24" y="30"/>
                      <a:pt x="52" y="19"/>
                    </a:cubicBezTo>
                    <a:cubicBezTo>
                      <a:pt x="43" y="7"/>
                      <a:pt x="29"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93" name="Google Shape;3893;p37"/>
              <p:cNvSpPr/>
              <p:nvPr/>
            </p:nvSpPr>
            <p:spPr>
              <a:xfrm>
                <a:off x="516475" y="1585650"/>
                <a:ext cx="2800" cy="1525"/>
              </a:xfrm>
              <a:custGeom>
                <a:avLst/>
                <a:gdLst/>
                <a:ahLst/>
                <a:cxnLst/>
                <a:rect l="l" t="t" r="r" b="b"/>
                <a:pathLst>
                  <a:path w="112" h="61" extrusionOk="0">
                    <a:moveTo>
                      <a:pt x="96" y="0"/>
                    </a:moveTo>
                    <a:cubicBezTo>
                      <a:pt x="89" y="12"/>
                      <a:pt x="89" y="26"/>
                      <a:pt x="91" y="40"/>
                    </a:cubicBezTo>
                    <a:cubicBezTo>
                      <a:pt x="94" y="36"/>
                      <a:pt x="96" y="34"/>
                      <a:pt x="98" y="34"/>
                    </a:cubicBezTo>
                    <a:cubicBezTo>
                      <a:pt x="102" y="34"/>
                      <a:pt x="103" y="40"/>
                      <a:pt x="105" y="42"/>
                    </a:cubicBezTo>
                    <a:lnTo>
                      <a:pt x="109" y="42"/>
                    </a:lnTo>
                    <a:cubicBezTo>
                      <a:pt x="107" y="43"/>
                      <a:pt x="105" y="44"/>
                      <a:pt x="105" y="44"/>
                    </a:cubicBezTo>
                    <a:cubicBezTo>
                      <a:pt x="104" y="44"/>
                      <a:pt x="104" y="43"/>
                      <a:pt x="105" y="42"/>
                    </a:cubicBezTo>
                    <a:lnTo>
                      <a:pt x="91" y="40"/>
                    </a:lnTo>
                    <a:cubicBezTo>
                      <a:pt x="61" y="32"/>
                      <a:pt x="46" y="15"/>
                      <a:pt x="16" y="15"/>
                    </a:cubicBezTo>
                    <a:cubicBezTo>
                      <a:pt x="12" y="15"/>
                      <a:pt x="6" y="15"/>
                      <a:pt x="0" y="16"/>
                    </a:cubicBezTo>
                    <a:cubicBezTo>
                      <a:pt x="0" y="42"/>
                      <a:pt x="31" y="37"/>
                      <a:pt x="45" y="53"/>
                    </a:cubicBezTo>
                    <a:cubicBezTo>
                      <a:pt x="43" y="41"/>
                      <a:pt x="44" y="37"/>
                      <a:pt x="47" y="37"/>
                    </a:cubicBezTo>
                    <a:cubicBezTo>
                      <a:pt x="52" y="37"/>
                      <a:pt x="61" y="47"/>
                      <a:pt x="72" y="47"/>
                    </a:cubicBezTo>
                    <a:cubicBezTo>
                      <a:pt x="76" y="47"/>
                      <a:pt x="81" y="45"/>
                      <a:pt x="86" y="40"/>
                    </a:cubicBezTo>
                    <a:cubicBezTo>
                      <a:pt x="91" y="46"/>
                      <a:pt x="93" y="53"/>
                      <a:pt x="93" y="60"/>
                    </a:cubicBezTo>
                    <a:cubicBezTo>
                      <a:pt x="100" y="53"/>
                      <a:pt x="105" y="49"/>
                      <a:pt x="112" y="42"/>
                    </a:cubicBezTo>
                    <a:lnTo>
                      <a:pt x="9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94" name="Google Shape;3894;p37"/>
              <p:cNvSpPr/>
              <p:nvPr/>
            </p:nvSpPr>
            <p:spPr>
              <a:xfrm>
                <a:off x="513450" y="1590625"/>
                <a:ext cx="275" cy="75"/>
              </a:xfrm>
              <a:custGeom>
                <a:avLst/>
                <a:gdLst/>
                <a:ahLst/>
                <a:cxnLst/>
                <a:rect l="l" t="t" r="r" b="b"/>
                <a:pathLst>
                  <a:path w="11" h="3" extrusionOk="0">
                    <a:moveTo>
                      <a:pt x="4" y="0"/>
                    </a:moveTo>
                    <a:cubicBezTo>
                      <a:pt x="3" y="0"/>
                      <a:pt x="2" y="1"/>
                      <a:pt x="1" y="3"/>
                    </a:cubicBezTo>
                    <a:lnTo>
                      <a:pt x="10" y="3"/>
                    </a:lnTo>
                    <a:cubicBezTo>
                      <a:pt x="8" y="1"/>
                      <a:pt x="6" y="0"/>
                      <a:pt x="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95" name="Google Shape;3895;p37"/>
              <p:cNvSpPr/>
              <p:nvPr/>
            </p:nvSpPr>
            <p:spPr>
              <a:xfrm>
                <a:off x="513700" y="1590300"/>
                <a:ext cx="2675" cy="800"/>
              </a:xfrm>
              <a:custGeom>
                <a:avLst/>
                <a:gdLst/>
                <a:ahLst/>
                <a:cxnLst/>
                <a:rect l="l" t="t" r="r" b="b"/>
                <a:pathLst>
                  <a:path w="107" h="32" extrusionOk="0">
                    <a:moveTo>
                      <a:pt x="80" y="1"/>
                    </a:moveTo>
                    <a:cubicBezTo>
                      <a:pt x="59" y="1"/>
                      <a:pt x="38" y="3"/>
                      <a:pt x="16" y="4"/>
                    </a:cubicBezTo>
                    <a:cubicBezTo>
                      <a:pt x="21" y="9"/>
                      <a:pt x="33" y="13"/>
                      <a:pt x="28" y="20"/>
                    </a:cubicBezTo>
                    <a:cubicBezTo>
                      <a:pt x="25" y="22"/>
                      <a:pt x="23" y="22"/>
                      <a:pt x="21" y="22"/>
                    </a:cubicBezTo>
                    <a:cubicBezTo>
                      <a:pt x="14" y="22"/>
                      <a:pt x="9" y="18"/>
                      <a:pt x="0" y="16"/>
                    </a:cubicBezTo>
                    <a:lnTo>
                      <a:pt x="0" y="16"/>
                    </a:lnTo>
                    <a:cubicBezTo>
                      <a:pt x="5" y="21"/>
                      <a:pt x="15" y="31"/>
                      <a:pt x="28" y="31"/>
                    </a:cubicBezTo>
                    <a:cubicBezTo>
                      <a:pt x="32" y="31"/>
                      <a:pt x="37" y="30"/>
                      <a:pt x="42" y="27"/>
                    </a:cubicBezTo>
                    <a:lnTo>
                      <a:pt x="37" y="23"/>
                    </a:lnTo>
                    <a:cubicBezTo>
                      <a:pt x="58" y="11"/>
                      <a:pt x="81" y="4"/>
                      <a:pt x="107" y="2"/>
                    </a:cubicBezTo>
                    <a:cubicBezTo>
                      <a:pt x="98" y="1"/>
                      <a:pt x="89" y="1"/>
                      <a:pt x="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96" name="Google Shape;3896;p37"/>
              <p:cNvSpPr/>
              <p:nvPr/>
            </p:nvSpPr>
            <p:spPr>
              <a:xfrm>
                <a:off x="515025" y="1587725"/>
                <a:ext cx="1250" cy="850"/>
              </a:xfrm>
              <a:custGeom>
                <a:avLst/>
                <a:gdLst/>
                <a:ahLst/>
                <a:cxnLst/>
                <a:rect l="l" t="t" r="r" b="b"/>
                <a:pathLst>
                  <a:path w="50" h="34" extrusionOk="0">
                    <a:moveTo>
                      <a:pt x="35" y="1"/>
                    </a:moveTo>
                    <a:lnTo>
                      <a:pt x="1" y="12"/>
                    </a:lnTo>
                    <a:lnTo>
                      <a:pt x="21" y="12"/>
                    </a:lnTo>
                    <a:cubicBezTo>
                      <a:pt x="10" y="31"/>
                      <a:pt x="35" y="31"/>
                      <a:pt x="49" y="33"/>
                    </a:cubicBezTo>
                    <a:lnTo>
                      <a:pt x="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97" name="Google Shape;3897;p37"/>
              <p:cNvSpPr/>
              <p:nvPr/>
            </p:nvSpPr>
            <p:spPr>
              <a:xfrm>
                <a:off x="519150" y="1584025"/>
                <a:ext cx="1350" cy="550"/>
              </a:xfrm>
              <a:custGeom>
                <a:avLst/>
                <a:gdLst/>
                <a:ahLst/>
                <a:cxnLst/>
                <a:rect l="l" t="t" r="r" b="b"/>
                <a:pathLst>
                  <a:path w="54" h="22" extrusionOk="0">
                    <a:moveTo>
                      <a:pt x="0" y="0"/>
                    </a:moveTo>
                    <a:lnTo>
                      <a:pt x="14" y="14"/>
                    </a:lnTo>
                    <a:lnTo>
                      <a:pt x="53" y="21"/>
                    </a:lnTo>
                    <a:lnTo>
                      <a:pt x="53" y="21"/>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98" name="Google Shape;3898;p37"/>
              <p:cNvSpPr/>
              <p:nvPr/>
            </p:nvSpPr>
            <p:spPr>
              <a:xfrm>
                <a:off x="519425" y="1583025"/>
                <a:ext cx="850" cy="325"/>
              </a:xfrm>
              <a:custGeom>
                <a:avLst/>
                <a:gdLst/>
                <a:ahLst/>
                <a:cxnLst/>
                <a:rect l="l" t="t" r="r" b="b"/>
                <a:pathLst>
                  <a:path w="34" h="13" extrusionOk="0">
                    <a:moveTo>
                      <a:pt x="15" y="1"/>
                    </a:moveTo>
                    <a:lnTo>
                      <a:pt x="1" y="10"/>
                    </a:lnTo>
                    <a:lnTo>
                      <a:pt x="33" y="12"/>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899" name="Google Shape;3899;p37"/>
              <p:cNvSpPr/>
              <p:nvPr/>
            </p:nvSpPr>
            <p:spPr>
              <a:xfrm>
                <a:off x="527300" y="1532300"/>
                <a:ext cx="150" cy="400"/>
              </a:xfrm>
              <a:custGeom>
                <a:avLst/>
                <a:gdLst/>
                <a:ahLst/>
                <a:cxnLst/>
                <a:rect l="l" t="t" r="r" b="b"/>
                <a:pathLst>
                  <a:path w="6" h="16" extrusionOk="0">
                    <a:moveTo>
                      <a:pt x="2" y="1"/>
                    </a:moveTo>
                    <a:cubicBezTo>
                      <a:pt x="2" y="1"/>
                      <a:pt x="1" y="1"/>
                      <a:pt x="1" y="1"/>
                    </a:cubicBezTo>
                    <a:lnTo>
                      <a:pt x="6" y="15"/>
                    </a:lnTo>
                    <a:cubicBezTo>
                      <a:pt x="6" y="7"/>
                      <a:pt x="4"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00" name="Google Shape;3900;p37"/>
              <p:cNvSpPr/>
              <p:nvPr/>
            </p:nvSpPr>
            <p:spPr>
              <a:xfrm>
                <a:off x="517525" y="1559800"/>
                <a:ext cx="2100" cy="475"/>
              </a:xfrm>
              <a:custGeom>
                <a:avLst/>
                <a:gdLst/>
                <a:ahLst/>
                <a:cxnLst/>
                <a:rect l="l" t="t" r="r" b="b"/>
                <a:pathLst>
                  <a:path w="84" h="19" extrusionOk="0">
                    <a:moveTo>
                      <a:pt x="9" y="0"/>
                    </a:moveTo>
                    <a:cubicBezTo>
                      <a:pt x="14" y="9"/>
                      <a:pt x="9" y="16"/>
                      <a:pt x="0" y="19"/>
                    </a:cubicBezTo>
                    <a:cubicBezTo>
                      <a:pt x="33" y="12"/>
                      <a:pt x="84" y="7"/>
                      <a:pt x="47" y="3"/>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01" name="Google Shape;3901;p37"/>
              <p:cNvSpPr/>
              <p:nvPr/>
            </p:nvSpPr>
            <p:spPr>
              <a:xfrm>
                <a:off x="518275" y="1544425"/>
                <a:ext cx="600" cy="725"/>
              </a:xfrm>
              <a:custGeom>
                <a:avLst/>
                <a:gdLst/>
                <a:ahLst/>
                <a:cxnLst/>
                <a:rect l="l" t="t" r="r" b="b"/>
                <a:pathLst>
                  <a:path w="24" h="29" extrusionOk="0">
                    <a:moveTo>
                      <a:pt x="0" y="1"/>
                    </a:moveTo>
                    <a:lnTo>
                      <a:pt x="0" y="1"/>
                    </a:lnTo>
                    <a:cubicBezTo>
                      <a:pt x="10" y="10"/>
                      <a:pt x="17" y="19"/>
                      <a:pt x="24" y="29"/>
                    </a:cubicBezTo>
                    <a:lnTo>
                      <a:pt x="12" y="6"/>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02" name="Google Shape;3902;p37"/>
              <p:cNvSpPr/>
              <p:nvPr/>
            </p:nvSpPr>
            <p:spPr>
              <a:xfrm>
                <a:off x="538775" y="1527325"/>
                <a:ext cx="550" cy="975"/>
              </a:xfrm>
              <a:custGeom>
                <a:avLst/>
                <a:gdLst/>
                <a:ahLst/>
                <a:cxnLst/>
                <a:rect l="l" t="t" r="r" b="b"/>
                <a:pathLst>
                  <a:path w="22" h="39" extrusionOk="0">
                    <a:moveTo>
                      <a:pt x="22" y="1"/>
                    </a:moveTo>
                    <a:cubicBezTo>
                      <a:pt x="1" y="3"/>
                      <a:pt x="13" y="20"/>
                      <a:pt x="15" y="38"/>
                    </a:cubicBezTo>
                    <a:lnTo>
                      <a:pt x="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03" name="Google Shape;3903;p37"/>
              <p:cNvSpPr/>
              <p:nvPr/>
            </p:nvSpPr>
            <p:spPr>
              <a:xfrm>
                <a:off x="517250" y="1571500"/>
                <a:ext cx="1100" cy="900"/>
              </a:xfrm>
              <a:custGeom>
                <a:avLst/>
                <a:gdLst/>
                <a:ahLst/>
                <a:cxnLst/>
                <a:rect l="l" t="t" r="r" b="b"/>
                <a:pathLst>
                  <a:path w="44" h="36" extrusionOk="0">
                    <a:moveTo>
                      <a:pt x="44" y="0"/>
                    </a:moveTo>
                    <a:lnTo>
                      <a:pt x="44" y="0"/>
                    </a:lnTo>
                    <a:cubicBezTo>
                      <a:pt x="26" y="20"/>
                      <a:pt x="1" y="35"/>
                      <a:pt x="22" y="35"/>
                    </a:cubicBezTo>
                    <a:cubicBezTo>
                      <a:pt x="24" y="35"/>
                      <a:pt x="25" y="35"/>
                      <a:pt x="27" y="35"/>
                    </a:cubicBezTo>
                    <a:cubicBezTo>
                      <a:pt x="37" y="26"/>
                      <a:pt x="41"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04" name="Google Shape;3904;p37"/>
              <p:cNvSpPr/>
              <p:nvPr/>
            </p:nvSpPr>
            <p:spPr>
              <a:xfrm>
                <a:off x="532125" y="1539800"/>
                <a:ext cx="200" cy="550"/>
              </a:xfrm>
              <a:custGeom>
                <a:avLst/>
                <a:gdLst/>
                <a:ahLst/>
                <a:cxnLst/>
                <a:rect l="l" t="t" r="r" b="b"/>
                <a:pathLst>
                  <a:path w="8" h="22" extrusionOk="0">
                    <a:moveTo>
                      <a:pt x="5" y="0"/>
                    </a:moveTo>
                    <a:lnTo>
                      <a:pt x="5" y="0"/>
                    </a:lnTo>
                    <a:cubicBezTo>
                      <a:pt x="0" y="7"/>
                      <a:pt x="3" y="14"/>
                      <a:pt x="7" y="21"/>
                    </a:cubicBezTo>
                    <a:cubicBezTo>
                      <a:pt x="7" y="14"/>
                      <a:pt x="7"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05" name="Google Shape;3905;p37"/>
              <p:cNvSpPr/>
              <p:nvPr/>
            </p:nvSpPr>
            <p:spPr>
              <a:xfrm>
                <a:off x="517975" y="1570850"/>
                <a:ext cx="900" cy="675"/>
              </a:xfrm>
              <a:custGeom>
                <a:avLst/>
                <a:gdLst/>
                <a:ahLst/>
                <a:cxnLst/>
                <a:rect l="l" t="t" r="r" b="b"/>
                <a:pathLst>
                  <a:path w="36" h="27" extrusionOk="0">
                    <a:moveTo>
                      <a:pt x="8" y="1"/>
                    </a:moveTo>
                    <a:cubicBezTo>
                      <a:pt x="5" y="3"/>
                      <a:pt x="3" y="6"/>
                      <a:pt x="1" y="8"/>
                    </a:cubicBezTo>
                    <a:cubicBezTo>
                      <a:pt x="8" y="15"/>
                      <a:pt x="15" y="17"/>
                      <a:pt x="15" y="26"/>
                    </a:cubicBezTo>
                    <a:cubicBezTo>
                      <a:pt x="26" y="15"/>
                      <a:pt x="36" y="6"/>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06" name="Google Shape;3906;p37"/>
              <p:cNvSpPr/>
              <p:nvPr/>
            </p:nvSpPr>
            <p:spPr>
              <a:xfrm>
                <a:off x="572350" y="1530925"/>
                <a:ext cx="75" cy="150"/>
              </a:xfrm>
              <a:custGeom>
                <a:avLst/>
                <a:gdLst/>
                <a:ahLst/>
                <a:cxnLst/>
                <a:rect l="l" t="t" r="r" b="b"/>
                <a:pathLst>
                  <a:path w="3" h="6" extrusionOk="0">
                    <a:moveTo>
                      <a:pt x="0" y="1"/>
                    </a:moveTo>
                    <a:cubicBezTo>
                      <a:pt x="0" y="3"/>
                      <a:pt x="3" y="3"/>
                      <a:pt x="3" y="5"/>
                    </a:cubicBezTo>
                    <a:cubicBezTo>
                      <a:pt x="3" y="1"/>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07" name="Google Shape;3907;p37"/>
              <p:cNvSpPr/>
              <p:nvPr/>
            </p:nvSpPr>
            <p:spPr>
              <a:xfrm>
                <a:off x="583475" y="1537200"/>
                <a:ext cx="425" cy="200"/>
              </a:xfrm>
              <a:custGeom>
                <a:avLst/>
                <a:gdLst/>
                <a:ahLst/>
                <a:cxnLst/>
                <a:rect l="l" t="t" r="r" b="b"/>
                <a:pathLst>
                  <a:path w="17" h="8" extrusionOk="0">
                    <a:moveTo>
                      <a:pt x="17" y="0"/>
                    </a:moveTo>
                    <a:lnTo>
                      <a:pt x="17" y="0"/>
                    </a:lnTo>
                    <a:cubicBezTo>
                      <a:pt x="12" y="2"/>
                      <a:pt x="5" y="5"/>
                      <a:pt x="0" y="7"/>
                    </a:cubicBezTo>
                    <a:cubicBezTo>
                      <a:pt x="2" y="8"/>
                      <a:pt x="3" y="8"/>
                      <a:pt x="4" y="8"/>
                    </a:cubicBezTo>
                    <a:cubicBezTo>
                      <a:pt x="7" y="8"/>
                      <a:pt x="11"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08" name="Google Shape;3908;p37"/>
              <p:cNvSpPr/>
              <p:nvPr/>
            </p:nvSpPr>
            <p:spPr>
              <a:xfrm>
                <a:off x="519725" y="1578850"/>
                <a:ext cx="75" cy="150"/>
              </a:xfrm>
              <a:custGeom>
                <a:avLst/>
                <a:gdLst/>
                <a:ahLst/>
                <a:cxnLst/>
                <a:rect l="l" t="t" r="r" b="b"/>
                <a:pathLst>
                  <a:path w="3" h="6" extrusionOk="0">
                    <a:moveTo>
                      <a:pt x="0" y="1"/>
                    </a:moveTo>
                    <a:cubicBezTo>
                      <a:pt x="1" y="4"/>
                      <a:pt x="2" y="5"/>
                      <a:pt x="2" y="5"/>
                    </a:cubicBezTo>
                    <a:cubicBezTo>
                      <a:pt x="2" y="5"/>
                      <a:pt x="2"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09" name="Google Shape;3909;p37"/>
              <p:cNvSpPr/>
              <p:nvPr/>
            </p:nvSpPr>
            <p:spPr>
              <a:xfrm>
                <a:off x="512075" y="1569875"/>
                <a:ext cx="125" cy="75"/>
              </a:xfrm>
              <a:custGeom>
                <a:avLst/>
                <a:gdLst/>
                <a:ahLst/>
                <a:cxnLst/>
                <a:rect l="l" t="t" r="r" b="b"/>
                <a:pathLst>
                  <a:path w="5" h="3" extrusionOk="0">
                    <a:moveTo>
                      <a:pt x="5" y="1"/>
                    </a:moveTo>
                    <a:cubicBezTo>
                      <a:pt x="1" y="2"/>
                      <a:pt x="0" y="2"/>
                      <a:pt x="1" y="2"/>
                    </a:cubicBezTo>
                    <a:cubicBezTo>
                      <a:pt x="1" y="2"/>
                      <a:pt x="3"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10" name="Google Shape;3910;p37"/>
              <p:cNvSpPr/>
              <p:nvPr/>
            </p:nvSpPr>
            <p:spPr>
              <a:xfrm>
                <a:off x="519650" y="1579200"/>
                <a:ext cx="275" cy="225"/>
              </a:xfrm>
              <a:custGeom>
                <a:avLst/>
                <a:gdLst/>
                <a:ahLst/>
                <a:cxnLst/>
                <a:rect l="l" t="t" r="r" b="b"/>
                <a:pathLst>
                  <a:path w="11" h="9" extrusionOk="0">
                    <a:moveTo>
                      <a:pt x="3" y="1"/>
                    </a:moveTo>
                    <a:lnTo>
                      <a:pt x="1" y="8"/>
                    </a:lnTo>
                    <a:cubicBezTo>
                      <a:pt x="3" y="8"/>
                      <a:pt x="4" y="9"/>
                      <a:pt x="6" y="9"/>
                    </a:cubicBezTo>
                    <a:cubicBezTo>
                      <a:pt x="9" y="9"/>
                      <a:pt x="10" y="6"/>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11" name="Google Shape;3911;p37"/>
              <p:cNvSpPr/>
              <p:nvPr/>
            </p:nvSpPr>
            <p:spPr>
              <a:xfrm>
                <a:off x="519550" y="1578575"/>
                <a:ext cx="200" cy="375"/>
              </a:xfrm>
              <a:custGeom>
                <a:avLst/>
                <a:gdLst/>
                <a:ahLst/>
                <a:cxnLst/>
                <a:rect l="l" t="t" r="r" b="b"/>
                <a:pathLst>
                  <a:path w="8" h="15" extrusionOk="0">
                    <a:moveTo>
                      <a:pt x="3" y="0"/>
                    </a:moveTo>
                    <a:cubicBezTo>
                      <a:pt x="3" y="1"/>
                      <a:pt x="3" y="2"/>
                      <a:pt x="3" y="3"/>
                    </a:cubicBezTo>
                    <a:lnTo>
                      <a:pt x="3" y="3"/>
                    </a:lnTo>
                    <a:cubicBezTo>
                      <a:pt x="3" y="2"/>
                      <a:pt x="3" y="1"/>
                      <a:pt x="3" y="0"/>
                    </a:cubicBezTo>
                    <a:close/>
                    <a:moveTo>
                      <a:pt x="7" y="12"/>
                    </a:moveTo>
                    <a:cubicBezTo>
                      <a:pt x="7" y="12"/>
                      <a:pt x="7" y="12"/>
                      <a:pt x="7" y="12"/>
                    </a:cubicBezTo>
                    <a:lnTo>
                      <a:pt x="7" y="12"/>
                    </a:lnTo>
                    <a:cubicBezTo>
                      <a:pt x="7" y="12"/>
                      <a:pt x="7" y="12"/>
                      <a:pt x="7" y="12"/>
                    </a:cubicBezTo>
                    <a:cubicBezTo>
                      <a:pt x="7" y="12"/>
                      <a:pt x="7" y="12"/>
                      <a:pt x="7" y="12"/>
                    </a:cubicBezTo>
                    <a:close/>
                    <a:moveTo>
                      <a:pt x="3" y="3"/>
                    </a:moveTo>
                    <a:cubicBezTo>
                      <a:pt x="4" y="7"/>
                      <a:pt x="2" y="10"/>
                      <a:pt x="0" y="14"/>
                    </a:cubicBezTo>
                    <a:cubicBezTo>
                      <a:pt x="3" y="14"/>
                      <a:pt x="5" y="12"/>
                      <a:pt x="7" y="12"/>
                    </a:cubicBezTo>
                    <a:lnTo>
                      <a:pt x="7" y="12"/>
                    </a:lnTo>
                    <a:cubicBezTo>
                      <a:pt x="6" y="11"/>
                      <a:pt x="5" y="7"/>
                      <a:pt x="3"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12" name="Google Shape;3912;p37"/>
              <p:cNvSpPr/>
              <p:nvPr/>
            </p:nvSpPr>
            <p:spPr>
              <a:xfrm>
                <a:off x="556000" y="1532175"/>
                <a:ext cx="250" cy="225"/>
              </a:xfrm>
              <a:custGeom>
                <a:avLst/>
                <a:gdLst/>
                <a:ahLst/>
                <a:cxnLst/>
                <a:rect l="l" t="t" r="r" b="b"/>
                <a:pathLst>
                  <a:path w="10" h="9" extrusionOk="0">
                    <a:moveTo>
                      <a:pt x="9" y="1"/>
                    </a:moveTo>
                    <a:cubicBezTo>
                      <a:pt x="9" y="1"/>
                      <a:pt x="5" y="3"/>
                      <a:pt x="1" y="6"/>
                    </a:cubicBezTo>
                    <a:cubicBezTo>
                      <a:pt x="1" y="6"/>
                      <a:pt x="1" y="9"/>
                      <a:pt x="1" y="9"/>
                    </a:cubicBezTo>
                    <a:cubicBezTo>
                      <a:pt x="7" y="3"/>
                      <a:pt x="10"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13" name="Google Shape;3913;p37"/>
              <p:cNvSpPr/>
              <p:nvPr/>
            </p:nvSpPr>
            <p:spPr>
              <a:xfrm>
                <a:off x="509450" y="1553175"/>
                <a:ext cx="100" cy="100"/>
              </a:xfrm>
              <a:custGeom>
                <a:avLst/>
                <a:gdLst/>
                <a:ahLst/>
                <a:cxnLst/>
                <a:rect l="l" t="t" r="r" b="b"/>
                <a:pathLst>
                  <a:path w="4" h="4" extrusionOk="0">
                    <a:moveTo>
                      <a:pt x="1" y="1"/>
                    </a:moveTo>
                    <a:lnTo>
                      <a:pt x="1"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14" name="Google Shape;3914;p37"/>
              <p:cNvSpPr/>
              <p:nvPr/>
            </p:nvSpPr>
            <p:spPr>
              <a:xfrm>
                <a:off x="509050" y="1552250"/>
                <a:ext cx="3100" cy="1475"/>
              </a:xfrm>
              <a:custGeom>
                <a:avLst/>
                <a:gdLst/>
                <a:ahLst/>
                <a:cxnLst/>
                <a:rect l="l" t="t" r="r" b="b"/>
                <a:pathLst>
                  <a:path w="124" h="59" extrusionOk="0">
                    <a:moveTo>
                      <a:pt x="1" y="1"/>
                    </a:moveTo>
                    <a:cubicBezTo>
                      <a:pt x="40" y="26"/>
                      <a:pt x="31" y="31"/>
                      <a:pt x="19" y="40"/>
                    </a:cubicBezTo>
                    <a:lnTo>
                      <a:pt x="124" y="59"/>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15" name="Google Shape;3915;p37"/>
              <p:cNvSpPr/>
              <p:nvPr/>
            </p:nvSpPr>
            <p:spPr>
              <a:xfrm>
                <a:off x="517975" y="1576900"/>
                <a:ext cx="725" cy="425"/>
              </a:xfrm>
              <a:custGeom>
                <a:avLst/>
                <a:gdLst/>
                <a:ahLst/>
                <a:cxnLst/>
                <a:rect l="l" t="t" r="r" b="b"/>
                <a:pathLst>
                  <a:path w="29" h="17" extrusionOk="0">
                    <a:moveTo>
                      <a:pt x="19" y="0"/>
                    </a:moveTo>
                    <a:lnTo>
                      <a:pt x="19" y="0"/>
                    </a:lnTo>
                    <a:cubicBezTo>
                      <a:pt x="8" y="2"/>
                      <a:pt x="1" y="7"/>
                      <a:pt x="12" y="16"/>
                    </a:cubicBezTo>
                    <a:cubicBezTo>
                      <a:pt x="17" y="16"/>
                      <a:pt x="24" y="16"/>
                      <a:pt x="29" y="14"/>
                    </a:cubicBezTo>
                    <a:cubicBezTo>
                      <a:pt x="17" y="14"/>
                      <a:pt x="17"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16" name="Google Shape;3916;p37"/>
              <p:cNvSpPr/>
              <p:nvPr/>
            </p:nvSpPr>
            <p:spPr>
              <a:xfrm>
                <a:off x="505525" y="1527225"/>
                <a:ext cx="80400" cy="55550"/>
              </a:xfrm>
              <a:custGeom>
                <a:avLst/>
                <a:gdLst/>
                <a:ahLst/>
                <a:cxnLst/>
                <a:rect l="l" t="t" r="r" b="b"/>
                <a:pathLst>
                  <a:path w="3216" h="2222" extrusionOk="0">
                    <a:moveTo>
                      <a:pt x="1505" y="14"/>
                    </a:moveTo>
                    <a:cubicBezTo>
                      <a:pt x="1503" y="15"/>
                      <a:pt x="1502" y="17"/>
                      <a:pt x="1500" y="18"/>
                    </a:cubicBezTo>
                    <a:lnTo>
                      <a:pt x="1500" y="18"/>
                    </a:lnTo>
                    <a:lnTo>
                      <a:pt x="1505" y="14"/>
                    </a:lnTo>
                    <a:close/>
                    <a:moveTo>
                      <a:pt x="2618" y="156"/>
                    </a:moveTo>
                    <a:lnTo>
                      <a:pt x="2618" y="156"/>
                    </a:lnTo>
                    <a:cubicBezTo>
                      <a:pt x="2618" y="157"/>
                      <a:pt x="2619" y="157"/>
                      <a:pt x="2620" y="157"/>
                    </a:cubicBezTo>
                    <a:lnTo>
                      <a:pt x="2620" y="157"/>
                    </a:lnTo>
                    <a:lnTo>
                      <a:pt x="2618" y="156"/>
                    </a:lnTo>
                    <a:close/>
                    <a:moveTo>
                      <a:pt x="914" y="195"/>
                    </a:moveTo>
                    <a:cubicBezTo>
                      <a:pt x="912" y="196"/>
                      <a:pt x="911" y="196"/>
                      <a:pt x="910" y="198"/>
                    </a:cubicBezTo>
                    <a:lnTo>
                      <a:pt x="910" y="198"/>
                    </a:lnTo>
                    <a:lnTo>
                      <a:pt x="914" y="195"/>
                    </a:lnTo>
                    <a:close/>
                    <a:moveTo>
                      <a:pt x="787" y="242"/>
                    </a:moveTo>
                    <a:cubicBezTo>
                      <a:pt x="789" y="242"/>
                      <a:pt x="792" y="244"/>
                      <a:pt x="795" y="248"/>
                    </a:cubicBezTo>
                    <a:cubicBezTo>
                      <a:pt x="804" y="271"/>
                      <a:pt x="804" y="277"/>
                      <a:pt x="798" y="277"/>
                    </a:cubicBezTo>
                    <a:cubicBezTo>
                      <a:pt x="794" y="277"/>
                      <a:pt x="786" y="272"/>
                      <a:pt x="777" y="269"/>
                    </a:cubicBezTo>
                    <a:cubicBezTo>
                      <a:pt x="779" y="262"/>
                      <a:pt x="779" y="242"/>
                      <a:pt x="787" y="242"/>
                    </a:cubicBezTo>
                    <a:close/>
                    <a:moveTo>
                      <a:pt x="2056" y="461"/>
                    </a:moveTo>
                    <a:cubicBezTo>
                      <a:pt x="2060" y="461"/>
                      <a:pt x="2055" y="467"/>
                      <a:pt x="2050" y="476"/>
                    </a:cubicBezTo>
                    <a:lnTo>
                      <a:pt x="2047" y="464"/>
                    </a:lnTo>
                    <a:cubicBezTo>
                      <a:pt x="2052" y="462"/>
                      <a:pt x="2055" y="461"/>
                      <a:pt x="2056" y="461"/>
                    </a:cubicBezTo>
                    <a:close/>
                    <a:moveTo>
                      <a:pt x="2423" y="526"/>
                    </a:moveTo>
                    <a:cubicBezTo>
                      <a:pt x="2424" y="528"/>
                      <a:pt x="2424" y="531"/>
                      <a:pt x="2425" y="534"/>
                    </a:cubicBezTo>
                    <a:cubicBezTo>
                      <a:pt x="2425" y="531"/>
                      <a:pt x="2424" y="528"/>
                      <a:pt x="2423" y="526"/>
                    </a:cubicBezTo>
                    <a:close/>
                    <a:moveTo>
                      <a:pt x="448" y="675"/>
                    </a:moveTo>
                    <a:cubicBezTo>
                      <a:pt x="448" y="682"/>
                      <a:pt x="441" y="687"/>
                      <a:pt x="429" y="687"/>
                    </a:cubicBezTo>
                    <a:cubicBezTo>
                      <a:pt x="420" y="677"/>
                      <a:pt x="432" y="675"/>
                      <a:pt x="448" y="675"/>
                    </a:cubicBezTo>
                    <a:close/>
                    <a:moveTo>
                      <a:pt x="339" y="705"/>
                    </a:moveTo>
                    <a:cubicBezTo>
                      <a:pt x="339" y="705"/>
                      <a:pt x="338" y="705"/>
                      <a:pt x="338" y="706"/>
                    </a:cubicBezTo>
                    <a:lnTo>
                      <a:pt x="338" y="706"/>
                    </a:lnTo>
                    <a:cubicBezTo>
                      <a:pt x="338" y="705"/>
                      <a:pt x="339" y="705"/>
                      <a:pt x="339" y="705"/>
                    </a:cubicBezTo>
                    <a:close/>
                    <a:moveTo>
                      <a:pt x="133" y="1119"/>
                    </a:moveTo>
                    <a:cubicBezTo>
                      <a:pt x="132" y="1119"/>
                      <a:pt x="131" y="1120"/>
                      <a:pt x="130" y="1120"/>
                    </a:cubicBezTo>
                    <a:cubicBezTo>
                      <a:pt x="131" y="1120"/>
                      <a:pt x="132" y="1120"/>
                      <a:pt x="133" y="1119"/>
                    </a:cubicBezTo>
                    <a:close/>
                    <a:moveTo>
                      <a:pt x="385" y="1178"/>
                    </a:moveTo>
                    <a:cubicBezTo>
                      <a:pt x="394" y="1178"/>
                      <a:pt x="399" y="1178"/>
                      <a:pt x="399" y="1182"/>
                    </a:cubicBezTo>
                    <a:lnTo>
                      <a:pt x="399" y="1182"/>
                    </a:lnTo>
                    <a:cubicBezTo>
                      <a:pt x="395" y="1181"/>
                      <a:pt x="390" y="1179"/>
                      <a:pt x="385" y="1178"/>
                    </a:cubicBezTo>
                    <a:close/>
                    <a:moveTo>
                      <a:pt x="530" y="1960"/>
                    </a:moveTo>
                    <a:cubicBezTo>
                      <a:pt x="529" y="1962"/>
                      <a:pt x="526" y="1966"/>
                      <a:pt x="524" y="1971"/>
                    </a:cubicBezTo>
                    <a:lnTo>
                      <a:pt x="522" y="1971"/>
                    </a:lnTo>
                    <a:cubicBezTo>
                      <a:pt x="526" y="1965"/>
                      <a:pt x="529" y="1962"/>
                      <a:pt x="530" y="1960"/>
                    </a:cubicBezTo>
                    <a:close/>
                    <a:moveTo>
                      <a:pt x="517" y="1987"/>
                    </a:moveTo>
                    <a:lnTo>
                      <a:pt x="517" y="1987"/>
                    </a:lnTo>
                    <a:cubicBezTo>
                      <a:pt x="515" y="1994"/>
                      <a:pt x="517" y="2001"/>
                      <a:pt x="527" y="2001"/>
                    </a:cubicBezTo>
                    <a:cubicBezTo>
                      <a:pt x="524" y="2002"/>
                      <a:pt x="521" y="2003"/>
                      <a:pt x="518" y="2003"/>
                    </a:cubicBezTo>
                    <a:cubicBezTo>
                      <a:pt x="516" y="2003"/>
                      <a:pt x="513" y="2002"/>
                      <a:pt x="510" y="2001"/>
                    </a:cubicBezTo>
                    <a:cubicBezTo>
                      <a:pt x="499" y="1994"/>
                      <a:pt x="506" y="1989"/>
                      <a:pt x="517" y="1987"/>
                    </a:cubicBezTo>
                    <a:close/>
                    <a:moveTo>
                      <a:pt x="427" y="2117"/>
                    </a:moveTo>
                    <a:lnTo>
                      <a:pt x="427" y="2117"/>
                    </a:lnTo>
                    <a:cubicBezTo>
                      <a:pt x="428" y="2117"/>
                      <a:pt x="428" y="2118"/>
                      <a:pt x="429" y="2118"/>
                    </a:cubicBezTo>
                    <a:lnTo>
                      <a:pt x="429" y="2118"/>
                    </a:lnTo>
                    <a:cubicBezTo>
                      <a:pt x="429" y="2118"/>
                      <a:pt x="428" y="2117"/>
                      <a:pt x="427" y="2117"/>
                    </a:cubicBezTo>
                    <a:close/>
                    <a:moveTo>
                      <a:pt x="1430" y="1"/>
                    </a:moveTo>
                    <a:cubicBezTo>
                      <a:pt x="1405" y="1"/>
                      <a:pt x="1381" y="52"/>
                      <a:pt x="1351" y="52"/>
                    </a:cubicBezTo>
                    <a:cubicBezTo>
                      <a:pt x="1347" y="52"/>
                      <a:pt x="1342" y="51"/>
                      <a:pt x="1338" y="49"/>
                    </a:cubicBezTo>
                    <a:cubicBezTo>
                      <a:pt x="1338" y="56"/>
                      <a:pt x="1333" y="63"/>
                      <a:pt x="1329" y="68"/>
                    </a:cubicBezTo>
                    <a:cubicBezTo>
                      <a:pt x="1309" y="66"/>
                      <a:pt x="1288" y="55"/>
                      <a:pt x="1269" y="55"/>
                    </a:cubicBezTo>
                    <a:cubicBezTo>
                      <a:pt x="1255" y="55"/>
                      <a:pt x="1242" y="61"/>
                      <a:pt x="1229" y="81"/>
                    </a:cubicBezTo>
                    <a:lnTo>
                      <a:pt x="1197" y="30"/>
                    </a:lnTo>
                    <a:lnTo>
                      <a:pt x="1197" y="30"/>
                    </a:lnTo>
                    <a:cubicBezTo>
                      <a:pt x="1169" y="49"/>
                      <a:pt x="1241" y="93"/>
                      <a:pt x="1197" y="123"/>
                    </a:cubicBezTo>
                    <a:cubicBezTo>
                      <a:pt x="1192" y="127"/>
                      <a:pt x="1188" y="129"/>
                      <a:pt x="1184" y="129"/>
                    </a:cubicBezTo>
                    <a:cubicBezTo>
                      <a:pt x="1166" y="129"/>
                      <a:pt x="1169" y="77"/>
                      <a:pt x="1155" y="68"/>
                    </a:cubicBezTo>
                    <a:cubicBezTo>
                      <a:pt x="1146" y="91"/>
                      <a:pt x="1135" y="136"/>
                      <a:pt x="1109" y="136"/>
                    </a:cubicBezTo>
                    <a:cubicBezTo>
                      <a:pt x="1102" y="136"/>
                      <a:pt x="1094" y="133"/>
                      <a:pt x="1085" y="126"/>
                    </a:cubicBezTo>
                    <a:cubicBezTo>
                      <a:pt x="1092" y="112"/>
                      <a:pt x="1104" y="119"/>
                      <a:pt x="1111" y="112"/>
                    </a:cubicBezTo>
                    <a:lnTo>
                      <a:pt x="1078" y="88"/>
                    </a:lnTo>
                    <a:cubicBezTo>
                      <a:pt x="1092" y="30"/>
                      <a:pt x="1122" y="42"/>
                      <a:pt x="1085" y="5"/>
                    </a:cubicBezTo>
                    <a:lnTo>
                      <a:pt x="1085" y="5"/>
                    </a:lnTo>
                    <a:cubicBezTo>
                      <a:pt x="1113" y="109"/>
                      <a:pt x="988" y="44"/>
                      <a:pt x="1020" y="149"/>
                    </a:cubicBezTo>
                    <a:lnTo>
                      <a:pt x="997" y="132"/>
                    </a:lnTo>
                    <a:cubicBezTo>
                      <a:pt x="1002" y="132"/>
                      <a:pt x="999" y="126"/>
                      <a:pt x="1004" y="126"/>
                    </a:cubicBezTo>
                    <a:cubicBezTo>
                      <a:pt x="997" y="120"/>
                      <a:pt x="993" y="118"/>
                      <a:pt x="989" y="118"/>
                    </a:cubicBezTo>
                    <a:cubicBezTo>
                      <a:pt x="969" y="118"/>
                      <a:pt x="1005" y="207"/>
                      <a:pt x="967" y="207"/>
                    </a:cubicBezTo>
                    <a:cubicBezTo>
                      <a:pt x="951" y="202"/>
                      <a:pt x="935" y="193"/>
                      <a:pt x="937" y="177"/>
                    </a:cubicBezTo>
                    <a:lnTo>
                      <a:pt x="937" y="177"/>
                    </a:lnTo>
                    <a:lnTo>
                      <a:pt x="918" y="214"/>
                    </a:lnTo>
                    <a:cubicBezTo>
                      <a:pt x="911" y="214"/>
                      <a:pt x="906" y="203"/>
                      <a:pt x="910" y="198"/>
                    </a:cubicBezTo>
                    <a:lnTo>
                      <a:pt x="910" y="198"/>
                    </a:lnTo>
                    <a:lnTo>
                      <a:pt x="872" y="223"/>
                    </a:lnTo>
                    <a:lnTo>
                      <a:pt x="872" y="218"/>
                    </a:lnTo>
                    <a:cubicBezTo>
                      <a:pt x="872" y="239"/>
                      <a:pt x="872" y="260"/>
                      <a:pt x="870" y="281"/>
                    </a:cubicBezTo>
                    <a:cubicBezTo>
                      <a:pt x="851" y="272"/>
                      <a:pt x="870" y="267"/>
                      <a:pt x="860" y="255"/>
                    </a:cubicBezTo>
                    <a:lnTo>
                      <a:pt x="860" y="255"/>
                    </a:lnTo>
                    <a:lnTo>
                      <a:pt x="849" y="290"/>
                    </a:lnTo>
                    <a:cubicBezTo>
                      <a:pt x="826" y="272"/>
                      <a:pt x="833" y="237"/>
                      <a:pt x="851" y="232"/>
                    </a:cubicBezTo>
                    <a:cubicBezTo>
                      <a:pt x="831" y="209"/>
                      <a:pt x="821" y="201"/>
                      <a:pt x="816" y="201"/>
                    </a:cubicBezTo>
                    <a:cubicBezTo>
                      <a:pt x="805" y="201"/>
                      <a:pt x="817" y="241"/>
                      <a:pt x="787" y="241"/>
                    </a:cubicBezTo>
                    <a:cubicBezTo>
                      <a:pt x="781" y="241"/>
                      <a:pt x="774" y="240"/>
                      <a:pt x="765" y="237"/>
                    </a:cubicBezTo>
                    <a:lnTo>
                      <a:pt x="782" y="211"/>
                    </a:lnTo>
                    <a:cubicBezTo>
                      <a:pt x="735" y="167"/>
                      <a:pt x="728" y="195"/>
                      <a:pt x="680" y="177"/>
                    </a:cubicBezTo>
                    <a:lnTo>
                      <a:pt x="680" y="177"/>
                    </a:lnTo>
                    <a:cubicBezTo>
                      <a:pt x="698" y="190"/>
                      <a:pt x="784" y="232"/>
                      <a:pt x="772" y="269"/>
                    </a:cubicBezTo>
                    <a:cubicBezTo>
                      <a:pt x="770" y="268"/>
                      <a:pt x="767" y="268"/>
                      <a:pt x="765" y="268"/>
                    </a:cubicBezTo>
                    <a:cubicBezTo>
                      <a:pt x="756" y="268"/>
                      <a:pt x="749" y="275"/>
                      <a:pt x="747" y="295"/>
                    </a:cubicBezTo>
                    <a:cubicBezTo>
                      <a:pt x="737" y="280"/>
                      <a:pt x="730" y="275"/>
                      <a:pt x="724" y="275"/>
                    </a:cubicBezTo>
                    <a:cubicBezTo>
                      <a:pt x="716" y="275"/>
                      <a:pt x="709" y="283"/>
                      <a:pt x="700" y="290"/>
                    </a:cubicBezTo>
                    <a:lnTo>
                      <a:pt x="673" y="246"/>
                    </a:lnTo>
                    <a:lnTo>
                      <a:pt x="673" y="246"/>
                    </a:lnTo>
                    <a:cubicBezTo>
                      <a:pt x="661" y="269"/>
                      <a:pt x="677" y="290"/>
                      <a:pt x="682" y="316"/>
                    </a:cubicBezTo>
                    <a:cubicBezTo>
                      <a:pt x="679" y="317"/>
                      <a:pt x="676" y="317"/>
                      <a:pt x="673" y="317"/>
                    </a:cubicBezTo>
                    <a:cubicBezTo>
                      <a:pt x="652" y="317"/>
                      <a:pt x="628" y="292"/>
                      <a:pt x="605" y="272"/>
                    </a:cubicBezTo>
                    <a:lnTo>
                      <a:pt x="605" y="272"/>
                    </a:lnTo>
                    <a:cubicBezTo>
                      <a:pt x="566" y="285"/>
                      <a:pt x="666" y="309"/>
                      <a:pt x="633" y="341"/>
                    </a:cubicBezTo>
                    <a:cubicBezTo>
                      <a:pt x="596" y="343"/>
                      <a:pt x="589" y="374"/>
                      <a:pt x="582" y="420"/>
                    </a:cubicBezTo>
                    <a:cubicBezTo>
                      <a:pt x="552" y="420"/>
                      <a:pt x="564" y="392"/>
                      <a:pt x="547" y="385"/>
                    </a:cubicBezTo>
                    <a:lnTo>
                      <a:pt x="547" y="385"/>
                    </a:lnTo>
                    <a:lnTo>
                      <a:pt x="561" y="429"/>
                    </a:lnTo>
                    <a:cubicBezTo>
                      <a:pt x="561" y="429"/>
                      <a:pt x="560" y="430"/>
                      <a:pt x="560" y="430"/>
                    </a:cubicBezTo>
                    <a:cubicBezTo>
                      <a:pt x="555" y="430"/>
                      <a:pt x="549" y="420"/>
                      <a:pt x="545" y="415"/>
                    </a:cubicBezTo>
                    <a:lnTo>
                      <a:pt x="545" y="415"/>
                    </a:lnTo>
                    <a:cubicBezTo>
                      <a:pt x="543" y="438"/>
                      <a:pt x="580" y="455"/>
                      <a:pt x="571" y="480"/>
                    </a:cubicBezTo>
                    <a:cubicBezTo>
                      <a:pt x="581" y="493"/>
                      <a:pt x="578" y="496"/>
                      <a:pt x="568" y="496"/>
                    </a:cubicBezTo>
                    <a:cubicBezTo>
                      <a:pt x="557" y="496"/>
                      <a:pt x="536" y="491"/>
                      <a:pt x="520" y="491"/>
                    </a:cubicBezTo>
                    <a:cubicBezTo>
                      <a:pt x="501" y="491"/>
                      <a:pt x="487" y="498"/>
                      <a:pt x="496" y="524"/>
                    </a:cubicBezTo>
                    <a:cubicBezTo>
                      <a:pt x="480" y="520"/>
                      <a:pt x="476" y="499"/>
                      <a:pt x="459" y="487"/>
                    </a:cubicBezTo>
                    <a:lnTo>
                      <a:pt x="459" y="487"/>
                    </a:lnTo>
                    <a:cubicBezTo>
                      <a:pt x="455" y="524"/>
                      <a:pt x="462" y="564"/>
                      <a:pt x="478" y="596"/>
                    </a:cubicBezTo>
                    <a:lnTo>
                      <a:pt x="432" y="596"/>
                    </a:lnTo>
                    <a:cubicBezTo>
                      <a:pt x="478" y="603"/>
                      <a:pt x="499" y="654"/>
                      <a:pt x="515" y="691"/>
                    </a:cubicBezTo>
                    <a:cubicBezTo>
                      <a:pt x="536" y="698"/>
                      <a:pt x="554" y="703"/>
                      <a:pt x="561" y="705"/>
                    </a:cubicBezTo>
                    <a:lnTo>
                      <a:pt x="566" y="747"/>
                    </a:lnTo>
                    <a:cubicBezTo>
                      <a:pt x="550" y="740"/>
                      <a:pt x="538" y="728"/>
                      <a:pt x="527" y="714"/>
                    </a:cubicBezTo>
                    <a:lnTo>
                      <a:pt x="527" y="714"/>
                    </a:lnTo>
                    <a:cubicBezTo>
                      <a:pt x="529" y="719"/>
                      <a:pt x="531" y="724"/>
                      <a:pt x="534" y="726"/>
                    </a:cubicBezTo>
                    <a:cubicBezTo>
                      <a:pt x="508" y="719"/>
                      <a:pt x="485" y="703"/>
                      <a:pt x="471" y="680"/>
                    </a:cubicBezTo>
                    <a:lnTo>
                      <a:pt x="471" y="680"/>
                    </a:lnTo>
                    <a:lnTo>
                      <a:pt x="506" y="689"/>
                    </a:lnTo>
                    <a:cubicBezTo>
                      <a:pt x="485" y="661"/>
                      <a:pt x="462" y="638"/>
                      <a:pt x="434" y="619"/>
                    </a:cubicBezTo>
                    <a:lnTo>
                      <a:pt x="434" y="619"/>
                    </a:lnTo>
                    <a:cubicBezTo>
                      <a:pt x="436" y="624"/>
                      <a:pt x="438" y="631"/>
                      <a:pt x="438" y="638"/>
                    </a:cubicBezTo>
                    <a:cubicBezTo>
                      <a:pt x="434" y="631"/>
                      <a:pt x="429" y="626"/>
                      <a:pt x="422" y="622"/>
                    </a:cubicBezTo>
                    <a:cubicBezTo>
                      <a:pt x="422" y="621"/>
                      <a:pt x="421" y="621"/>
                      <a:pt x="421" y="621"/>
                    </a:cubicBezTo>
                    <a:cubicBezTo>
                      <a:pt x="419" y="621"/>
                      <a:pt x="425" y="630"/>
                      <a:pt x="432" y="642"/>
                    </a:cubicBezTo>
                    <a:lnTo>
                      <a:pt x="376" y="615"/>
                    </a:lnTo>
                    <a:lnTo>
                      <a:pt x="376" y="615"/>
                    </a:lnTo>
                    <a:lnTo>
                      <a:pt x="394" y="631"/>
                    </a:lnTo>
                    <a:lnTo>
                      <a:pt x="334" y="649"/>
                    </a:lnTo>
                    <a:cubicBezTo>
                      <a:pt x="364" y="710"/>
                      <a:pt x="425" y="779"/>
                      <a:pt x="420" y="833"/>
                    </a:cubicBezTo>
                    <a:cubicBezTo>
                      <a:pt x="387" y="800"/>
                      <a:pt x="357" y="796"/>
                      <a:pt x="313" y="770"/>
                    </a:cubicBezTo>
                    <a:lnTo>
                      <a:pt x="313" y="770"/>
                    </a:lnTo>
                    <a:cubicBezTo>
                      <a:pt x="319" y="771"/>
                      <a:pt x="323" y="772"/>
                      <a:pt x="327" y="772"/>
                    </a:cubicBezTo>
                    <a:cubicBezTo>
                      <a:pt x="358" y="772"/>
                      <a:pt x="317" y="723"/>
                      <a:pt x="338" y="706"/>
                    </a:cubicBezTo>
                    <a:lnTo>
                      <a:pt x="338" y="706"/>
                    </a:lnTo>
                    <a:cubicBezTo>
                      <a:pt x="336" y="707"/>
                      <a:pt x="333" y="708"/>
                      <a:pt x="329" y="708"/>
                    </a:cubicBezTo>
                    <a:cubicBezTo>
                      <a:pt x="318" y="708"/>
                      <a:pt x="305" y="699"/>
                      <a:pt x="302" y="694"/>
                    </a:cubicBezTo>
                    <a:lnTo>
                      <a:pt x="302" y="694"/>
                    </a:lnTo>
                    <a:cubicBezTo>
                      <a:pt x="302" y="694"/>
                      <a:pt x="306" y="710"/>
                      <a:pt x="309" y="726"/>
                    </a:cubicBezTo>
                    <a:cubicBezTo>
                      <a:pt x="313" y="745"/>
                      <a:pt x="318" y="761"/>
                      <a:pt x="318" y="761"/>
                    </a:cubicBezTo>
                    <a:cubicBezTo>
                      <a:pt x="302" y="752"/>
                      <a:pt x="294" y="749"/>
                      <a:pt x="288" y="749"/>
                    </a:cubicBezTo>
                    <a:cubicBezTo>
                      <a:pt x="280" y="749"/>
                      <a:pt x="276" y="754"/>
                      <a:pt x="262" y="758"/>
                    </a:cubicBezTo>
                    <a:cubicBezTo>
                      <a:pt x="341" y="786"/>
                      <a:pt x="288" y="821"/>
                      <a:pt x="304" y="849"/>
                    </a:cubicBezTo>
                    <a:cubicBezTo>
                      <a:pt x="279" y="837"/>
                      <a:pt x="253" y="823"/>
                      <a:pt x="272" y="800"/>
                    </a:cubicBezTo>
                    <a:lnTo>
                      <a:pt x="272" y="800"/>
                    </a:lnTo>
                    <a:cubicBezTo>
                      <a:pt x="200" y="802"/>
                      <a:pt x="346" y="874"/>
                      <a:pt x="285" y="877"/>
                    </a:cubicBezTo>
                    <a:cubicBezTo>
                      <a:pt x="288" y="870"/>
                      <a:pt x="292" y="870"/>
                      <a:pt x="281" y="860"/>
                    </a:cubicBezTo>
                    <a:lnTo>
                      <a:pt x="281" y="860"/>
                    </a:lnTo>
                    <a:cubicBezTo>
                      <a:pt x="293" y="878"/>
                      <a:pt x="277" y="896"/>
                      <a:pt x="260" y="896"/>
                    </a:cubicBezTo>
                    <a:cubicBezTo>
                      <a:pt x="255" y="896"/>
                      <a:pt x="250" y="894"/>
                      <a:pt x="246" y="891"/>
                    </a:cubicBezTo>
                    <a:lnTo>
                      <a:pt x="248" y="886"/>
                    </a:lnTo>
                    <a:lnTo>
                      <a:pt x="248" y="886"/>
                    </a:lnTo>
                    <a:cubicBezTo>
                      <a:pt x="221" y="916"/>
                      <a:pt x="200" y="997"/>
                      <a:pt x="267" y="1025"/>
                    </a:cubicBezTo>
                    <a:cubicBezTo>
                      <a:pt x="258" y="1023"/>
                      <a:pt x="186" y="993"/>
                      <a:pt x="174" y="986"/>
                    </a:cubicBezTo>
                    <a:lnTo>
                      <a:pt x="174" y="986"/>
                    </a:lnTo>
                    <a:cubicBezTo>
                      <a:pt x="174" y="986"/>
                      <a:pt x="223" y="1023"/>
                      <a:pt x="276" y="1055"/>
                    </a:cubicBezTo>
                    <a:cubicBezTo>
                      <a:pt x="327" y="1088"/>
                      <a:pt x="383" y="1120"/>
                      <a:pt x="383" y="1120"/>
                    </a:cubicBezTo>
                    <a:cubicBezTo>
                      <a:pt x="325" y="1097"/>
                      <a:pt x="177" y="1081"/>
                      <a:pt x="153" y="1039"/>
                    </a:cubicBezTo>
                    <a:cubicBezTo>
                      <a:pt x="142" y="1046"/>
                      <a:pt x="128" y="1055"/>
                      <a:pt x="142" y="1081"/>
                    </a:cubicBezTo>
                    <a:cubicBezTo>
                      <a:pt x="144" y="1080"/>
                      <a:pt x="147" y="1080"/>
                      <a:pt x="152" y="1080"/>
                    </a:cubicBezTo>
                    <a:cubicBezTo>
                      <a:pt x="177" y="1080"/>
                      <a:pt x="235" y="1089"/>
                      <a:pt x="237" y="1097"/>
                    </a:cubicBezTo>
                    <a:cubicBezTo>
                      <a:pt x="164" y="1104"/>
                      <a:pt x="194" y="1104"/>
                      <a:pt x="133" y="1119"/>
                    </a:cubicBezTo>
                    <a:lnTo>
                      <a:pt x="133" y="1119"/>
                    </a:lnTo>
                    <a:cubicBezTo>
                      <a:pt x="134" y="1119"/>
                      <a:pt x="135" y="1119"/>
                      <a:pt x="137" y="1119"/>
                    </a:cubicBezTo>
                    <a:cubicBezTo>
                      <a:pt x="163" y="1119"/>
                      <a:pt x="236" y="1147"/>
                      <a:pt x="232" y="1159"/>
                    </a:cubicBezTo>
                    <a:cubicBezTo>
                      <a:pt x="197" y="1153"/>
                      <a:pt x="163" y="1143"/>
                      <a:pt x="130" y="1134"/>
                    </a:cubicBezTo>
                    <a:lnTo>
                      <a:pt x="130" y="1134"/>
                    </a:lnTo>
                    <a:cubicBezTo>
                      <a:pt x="130" y="1134"/>
                      <a:pt x="149" y="1148"/>
                      <a:pt x="172" y="1162"/>
                    </a:cubicBezTo>
                    <a:lnTo>
                      <a:pt x="209" y="1189"/>
                    </a:lnTo>
                    <a:lnTo>
                      <a:pt x="209" y="1189"/>
                    </a:lnTo>
                    <a:cubicBezTo>
                      <a:pt x="194" y="1180"/>
                      <a:pt x="157" y="1177"/>
                      <a:pt x="129" y="1177"/>
                    </a:cubicBezTo>
                    <a:cubicBezTo>
                      <a:pt x="121" y="1177"/>
                      <a:pt x="113" y="1178"/>
                      <a:pt x="107" y="1178"/>
                    </a:cubicBezTo>
                    <a:cubicBezTo>
                      <a:pt x="126" y="1178"/>
                      <a:pt x="98" y="1210"/>
                      <a:pt x="107" y="1222"/>
                    </a:cubicBezTo>
                    <a:lnTo>
                      <a:pt x="130" y="1210"/>
                    </a:lnTo>
                    <a:lnTo>
                      <a:pt x="130" y="1210"/>
                    </a:lnTo>
                    <a:cubicBezTo>
                      <a:pt x="109" y="1250"/>
                      <a:pt x="255" y="1271"/>
                      <a:pt x="246" y="1310"/>
                    </a:cubicBezTo>
                    <a:cubicBezTo>
                      <a:pt x="233" y="1305"/>
                      <a:pt x="180" y="1292"/>
                      <a:pt x="144" y="1292"/>
                    </a:cubicBezTo>
                    <a:cubicBezTo>
                      <a:pt x="129" y="1292"/>
                      <a:pt x="116" y="1295"/>
                      <a:pt x="112" y="1301"/>
                    </a:cubicBezTo>
                    <a:cubicBezTo>
                      <a:pt x="158" y="1317"/>
                      <a:pt x="339" y="1370"/>
                      <a:pt x="374" y="1403"/>
                    </a:cubicBezTo>
                    <a:lnTo>
                      <a:pt x="346" y="1408"/>
                    </a:lnTo>
                    <a:lnTo>
                      <a:pt x="374" y="1433"/>
                    </a:lnTo>
                    <a:cubicBezTo>
                      <a:pt x="279" y="1408"/>
                      <a:pt x="183" y="1370"/>
                      <a:pt x="95" y="1322"/>
                    </a:cubicBezTo>
                    <a:cubicBezTo>
                      <a:pt x="72" y="1336"/>
                      <a:pt x="63" y="1322"/>
                      <a:pt x="63" y="1347"/>
                    </a:cubicBezTo>
                    <a:cubicBezTo>
                      <a:pt x="60" y="1348"/>
                      <a:pt x="57" y="1348"/>
                      <a:pt x="55" y="1348"/>
                    </a:cubicBezTo>
                    <a:cubicBezTo>
                      <a:pt x="39" y="1348"/>
                      <a:pt x="25" y="1338"/>
                      <a:pt x="24" y="1322"/>
                    </a:cubicBezTo>
                    <a:lnTo>
                      <a:pt x="0" y="1380"/>
                    </a:lnTo>
                    <a:cubicBezTo>
                      <a:pt x="65" y="1382"/>
                      <a:pt x="63" y="1428"/>
                      <a:pt x="109" y="1428"/>
                    </a:cubicBezTo>
                    <a:lnTo>
                      <a:pt x="84" y="1396"/>
                    </a:lnTo>
                    <a:cubicBezTo>
                      <a:pt x="70" y="1380"/>
                      <a:pt x="56" y="1361"/>
                      <a:pt x="56" y="1361"/>
                    </a:cubicBezTo>
                    <a:lnTo>
                      <a:pt x="56" y="1361"/>
                    </a:lnTo>
                    <a:cubicBezTo>
                      <a:pt x="114" y="1363"/>
                      <a:pt x="214" y="1410"/>
                      <a:pt x="200" y="1445"/>
                    </a:cubicBezTo>
                    <a:cubicBezTo>
                      <a:pt x="195" y="1446"/>
                      <a:pt x="190" y="1447"/>
                      <a:pt x="182" y="1447"/>
                    </a:cubicBezTo>
                    <a:cubicBezTo>
                      <a:pt x="151" y="1447"/>
                      <a:pt x="97" y="1433"/>
                      <a:pt x="81" y="1433"/>
                    </a:cubicBezTo>
                    <a:cubicBezTo>
                      <a:pt x="100" y="1440"/>
                      <a:pt x="116" y="1472"/>
                      <a:pt x="102" y="1477"/>
                    </a:cubicBezTo>
                    <a:lnTo>
                      <a:pt x="75" y="1459"/>
                    </a:lnTo>
                    <a:lnTo>
                      <a:pt x="75" y="1459"/>
                    </a:lnTo>
                    <a:cubicBezTo>
                      <a:pt x="51" y="1482"/>
                      <a:pt x="149" y="1498"/>
                      <a:pt x="95" y="1526"/>
                    </a:cubicBezTo>
                    <a:cubicBezTo>
                      <a:pt x="91" y="1535"/>
                      <a:pt x="24" y="1556"/>
                      <a:pt x="56" y="1556"/>
                    </a:cubicBezTo>
                    <a:cubicBezTo>
                      <a:pt x="134" y="1542"/>
                      <a:pt x="211" y="1535"/>
                      <a:pt x="290" y="1535"/>
                    </a:cubicBezTo>
                    <a:cubicBezTo>
                      <a:pt x="317" y="1535"/>
                      <a:pt x="344" y="1536"/>
                      <a:pt x="371" y="1537"/>
                    </a:cubicBezTo>
                    <a:cubicBezTo>
                      <a:pt x="341" y="1558"/>
                      <a:pt x="311" y="1577"/>
                      <a:pt x="279" y="1595"/>
                    </a:cubicBezTo>
                    <a:cubicBezTo>
                      <a:pt x="268" y="1599"/>
                      <a:pt x="255" y="1600"/>
                      <a:pt x="243" y="1600"/>
                    </a:cubicBezTo>
                    <a:cubicBezTo>
                      <a:pt x="210" y="1600"/>
                      <a:pt x="172" y="1592"/>
                      <a:pt x="142" y="1592"/>
                    </a:cubicBezTo>
                    <a:cubicBezTo>
                      <a:pt x="132" y="1592"/>
                      <a:pt x="122" y="1593"/>
                      <a:pt x="114" y="1595"/>
                    </a:cubicBezTo>
                    <a:cubicBezTo>
                      <a:pt x="128" y="1595"/>
                      <a:pt x="142" y="1598"/>
                      <a:pt x="156" y="1605"/>
                    </a:cubicBezTo>
                    <a:cubicBezTo>
                      <a:pt x="144" y="1614"/>
                      <a:pt x="107" y="1605"/>
                      <a:pt x="116" y="1623"/>
                    </a:cubicBezTo>
                    <a:cubicBezTo>
                      <a:pt x="157" y="1623"/>
                      <a:pt x="140" y="1644"/>
                      <a:pt x="144" y="1644"/>
                    </a:cubicBezTo>
                    <a:cubicBezTo>
                      <a:pt x="146" y="1644"/>
                      <a:pt x="151" y="1640"/>
                      <a:pt x="165" y="1630"/>
                    </a:cubicBezTo>
                    <a:lnTo>
                      <a:pt x="165" y="1630"/>
                    </a:lnTo>
                    <a:cubicBezTo>
                      <a:pt x="183" y="1649"/>
                      <a:pt x="156" y="1651"/>
                      <a:pt x="160" y="1674"/>
                    </a:cubicBezTo>
                    <a:cubicBezTo>
                      <a:pt x="172" y="1673"/>
                      <a:pt x="183" y="1672"/>
                      <a:pt x="194" y="1672"/>
                    </a:cubicBezTo>
                    <a:cubicBezTo>
                      <a:pt x="234" y="1672"/>
                      <a:pt x="273" y="1681"/>
                      <a:pt x="309" y="1697"/>
                    </a:cubicBezTo>
                    <a:cubicBezTo>
                      <a:pt x="295" y="1700"/>
                      <a:pt x="281" y="1702"/>
                      <a:pt x="267" y="1707"/>
                    </a:cubicBezTo>
                    <a:cubicBezTo>
                      <a:pt x="267" y="1746"/>
                      <a:pt x="246" y="1771"/>
                      <a:pt x="253" y="1809"/>
                    </a:cubicBezTo>
                    <a:cubicBezTo>
                      <a:pt x="242" y="1813"/>
                      <a:pt x="229" y="1832"/>
                      <a:pt x="206" y="1832"/>
                    </a:cubicBezTo>
                    <a:cubicBezTo>
                      <a:pt x="205" y="1832"/>
                      <a:pt x="203" y="1832"/>
                      <a:pt x="202" y="1832"/>
                    </a:cubicBezTo>
                    <a:lnTo>
                      <a:pt x="202" y="1832"/>
                    </a:lnTo>
                    <a:cubicBezTo>
                      <a:pt x="214" y="1836"/>
                      <a:pt x="232" y="1836"/>
                      <a:pt x="237" y="1846"/>
                    </a:cubicBezTo>
                    <a:cubicBezTo>
                      <a:pt x="226" y="1853"/>
                      <a:pt x="220" y="1856"/>
                      <a:pt x="215" y="1856"/>
                    </a:cubicBezTo>
                    <a:cubicBezTo>
                      <a:pt x="206" y="1856"/>
                      <a:pt x="207" y="1844"/>
                      <a:pt x="195" y="1844"/>
                    </a:cubicBezTo>
                    <a:cubicBezTo>
                      <a:pt x="190" y="1844"/>
                      <a:pt x="182" y="1846"/>
                      <a:pt x="170" y="1853"/>
                    </a:cubicBezTo>
                    <a:cubicBezTo>
                      <a:pt x="174" y="1852"/>
                      <a:pt x="178" y="1851"/>
                      <a:pt x="181" y="1851"/>
                    </a:cubicBezTo>
                    <a:cubicBezTo>
                      <a:pt x="207" y="1851"/>
                      <a:pt x="223" y="1870"/>
                      <a:pt x="244" y="1880"/>
                    </a:cubicBezTo>
                    <a:cubicBezTo>
                      <a:pt x="295" y="1867"/>
                      <a:pt x="246" y="1843"/>
                      <a:pt x="223" y="1834"/>
                    </a:cubicBezTo>
                    <a:cubicBezTo>
                      <a:pt x="244" y="1829"/>
                      <a:pt x="266" y="1827"/>
                      <a:pt x="287" y="1827"/>
                    </a:cubicBezTo>
                    <a:cubicBezTo>
                      <a:pt x="337" y="1827"/>
                      <a:pt x="384" y="1839"/>
                      <a:pt x="413" y="1862"/>
                    </a:cubicBezTo>
                    <a:cubicBezTo>
                      <a:pt x="436" y="1892"/>
                      <a:pt x="369" y="1883"/>
                      <a:pt x="381" y="1887"/>
                    </a:cubicBezTo>
                    <a:cubicBezTo>
                      <a:pt x="378" y="1945"/>
                      <a:pt x="515" y="1918"/>
                      <a:pt x="469" y="1973"/>
                    </a:cubicBezTo>
                    <a:cubicBezTo>
                      <a:pt x="427" y="1999"/>
                      <a:pt x="381" y="1985"/>
                      <a:pt x="348" y="1994"/>
                    </a:cubicBezTo>
                    <a:cubicBezTo>
                      <a:pt x="327" y="1971"/>
                      <a:pt x="371" y="1952"/>
                      <a:pt x="367" y="1936"/>
                    </a:cubicBezTo>
                    <a:lnTo>
                      <a:pt x="367" y="1936"/>
                    </a:lnTo>
                    <a:lnTo>
                      <a:pt x="348" y="1959"/>
                    </a:lnTo>
                    <a:cubicBezTo>
                      <a:pt x="332" y="1955"/>
                      <a:pt x="318" y="1938"/>
                      <a:pt x="330" y="1929"/>
                    </a:cubicBezTo>
                    <a:lnTo>
                      <a:pt x="330" y="1929"/>
                    </a:lnTo>
                    <a:cubicBezTo>
                      <a:pt x="292" y="1950"/>
                      <a:pt x="336" y="2024"/>
                      <a:pt x="302" y="2071"/>
                    </a:cubicBezTo>
                    <a:cubicBezTo>
                      <a:pt x="314" y="2076"/>
                      <a:pt x="326" y="2083"/>
                      <a:pt x="338" y="2083"/>
                    </a:cubicBezTo>
                    <a:cubicBezTo>
                      <a:pt x="343" y="2083"/>
                      <a:pt x="348" y="2082"/>
                      <a:pt x="353" y="2080"/>
                    </a:cubicBezTo>
                    <a:lnTo>
                      <a:pt x="346" y="2068"/>
                    </a:lnTo>
                    <a:cubicBezTo>
                      <a:pt x="352" y="2065"/>
                      <a:pt x="358" y="2064"/>
                      <a:pt x="364" y="2064"/>
                    </a:cubicBezTo>
                    <a:cubicBezTo>
                      <a:pt x="381" y="2064"/>
                      <a:pt x="394" y="2076"/>
                      <a:pt x="404" y="2076"/>
                    </a:cubicBezTo>
                    <a:cubicBezTo>
                      <a:pt x="407" y="2076"/>
                      <a:pt x="410" y="2074"/>
                      <a:pt x="413" y="2071"/>
                    </a:cubicBezTo>
                    <a:cubicBezTo>
                      <a:pt x="441" y="2089"/>
                      <a:pt x="485" y="2108"/>
                      <a:pt x="464" y="2138"/>
                    </a:cubicBezTo>
                    <a:lnTo>
                      <a:pt x="416" y="2144"/>
                    </a:lnTo>
                    <a:lnTo>
                      <a:pt x="416" y="2144"/>
                    </a:lnTo>
                    <a:cubicBezTo>
                      <a:pt x="429" y="2141"/>
                      <a:pt x="440" y="2127"/>
                      <a:pt x="429" y="2118"/>
                    </a:cubicBezTo>
                    <a:lnTo>
                      <a:pt x="429" y="2118"/>
                    </a:lnTo>
                    <a:cubicBezTo>
                      <a:pt x="443" y="2131"/>
                      <a:pt x="360" y="2161"/>
                      <a:pt x="427" y="2173"/>
                    </a:cubicBezTo>
                    <a:lnTo>
                      <a:pt x="462" y="2152"/>
                    </a:lnTo>
                    <a:cubicBezTo>
                      <a:pt x="489" y="2170"/>
                      <a:pt x="545" y="2196"/>
                      <a:pt x="527" y="2221"/>
                    </a:cubicBezTo>
                    <a:cubicBezTo>
                      <a:pt x="578" y="2210"/>
                      <a:pt x="522" y="2214"/>
                      <a:pt x="582" y="2198"/>
                    </a:cubicBezTo>
                    <a:lnTo>
                      <a:pt x="582" y="2198"/>
                    </a:lnTo>
                    <a:cubicBezTo>
                      <a:pt x="576" y="2199"/>
                      <a:pt x="570" y="2200"/>
                      <a:pt x="566" y="2200"/>
                    </a:cubicBezTo>
                    <a:cubicBezTo>
                      <a:pt x="527" y="2200"/>
                      <a:pt x="560" y="2153"/>
                      <a:pt x="530" y="2153"/>
                    </a:cubicBezTo>
                    <a:cubicBezTo>
                      <a:pt x="527" y="2153"/>
                      <a:pt x="522" y="2154"/>
                      <a:pt x="517" y="2155"/>
                    </a:cubicBezTo>
                    <a:lnTo>
                      <a:pt x="517" y="2155"/>
                    </a:lnTo>
                    <a:cubicBezTo>
                      <a:pt x="571" y="2136"/>
                      <a:pt x="537" y="2125"/>
                      <a:pt x="591" y="2098"/>
                    </a:cubicBezTo>
                    <a:cubicBezTo>
                      <a:pt x="584" y="2098"/>
                      <a:pt x="577" y="2100"/>
                      <a:pt x="572" y="2100"/>
                    </a:cubicBezTo>
                    <a:cubicBezTo>
                      <a:pt x="566" y="2100"/>
                      <a:pt x="564" y="2098"/>
                      <a:pt x="566" y="2087"/>
                    </a:cubicBezTo>
                    <a:cubicBezTo>
                      <a:pt x="561" y="2084"/>
                      <a:pt x="557" y="2084"/>
                      <a:pt x="552" y="2082"/>
                    </a:cubicBezTo>
                    <a:lnTo>
                      <a:pt x="552" y="2080"/>
                    </a:lnTo>
                    <a:lnTo>
                      <a:pt x="550" y="2080"/>
                    </a:lnTo>
                    <a:cubicBezTo>
                      <a:pt x="543" y="2087"/>
                      <a:pt x="534" y="2091"/>
                      <a:pt x="524" y="2094"/>
                    </a:cubicBezTo>
                    <a:cubicBezTo>
                      <a:pt x="485" y="2084"/>
                      <a:pt x="483" y="2052"/>
                      <a:pt x="462" y="2043"/>
                    </a:cubicBezTo>
                    <a:cubicBezTo>
                      <a:pt x="464" y="2038"/>
                      <a:pt x="467" y="2037"/>
                      <a:pt x="470" y="2037"/>
                    </a:cubicBezTo>
                    <a:cubicBezTo>
                      <a:pt x="476" y="2037"/>
                      <a:pt x="482" y="2040"/>
                      <a:pt x="490" y="2040"/>
                    </a:cubicBezTo>
                    <a:cubicBezTo>
                      <a:pt x="493" y="2040"/>
                      <a:pt x="496" y="2039"/>
                      <a:pt x="499" y="2038"/>
                    </a:cubicBezTo>
                    <a:lnTo>
                      <a:pt x="466" y="2024"/>
                    </a:lnTo>
                    <a:cubicBezTo>
                      <a:pt x="495" y="2021"/>
                      <a:pt x="512" y="2002"/>
                      <a:pt x="530" y="2002"/>
                    </a:cubicBezTo>
                    <a:cubicBezTo>
                      <a:pt x="537" y="2002"/>
                      <a:pt x="544" y="2005"/>
                      <a:pt x="552" y="2013"/>
                    </a:cubicBezTo>
                    <a:lnTo>
                      <a:pt x="550" y="1985"/>
                    </a:lnTo>
                    <a:cubicBezTo>
                      <a:pt x="571" y="1966"/>
                      <a:pt x="575" y="1943"/>
                      <a:pt x="557" y="1931"/>
                    </a:cubicBezTo>
                    <a:cubicBezTo>
                      <a:pt x="562" y="1920"/>
                      <a:pt x="530" y="1911"/>
                      <a:pt x="531" y="1911"/>
                    </a:cubicBezTo>
                    <a:cubicBezTo>
                      <a:pt x="532" y="1911"/>
                      <a:pt x="534" y="1911"/>
                      <a:pt x="540" y="1913"/>
                    </a:cubicBezTo>
                    <a:lnTo>
                      <a:pt x="510" y="1876"/>
                    </a:lnTo>
                    <a:lnTo>
                      <a:pt x="520" y="1873"/>
                    </a:lnTo>
                    <a:cubicBezTo>
                      <a:pt x="520" y="1853"/>
                      <a:pt x="499" y="1834"/>
                      <a:pt x="487" y="1816"/>
                    </a:cubicBezTo>
                    <a:cubicBezTo>
                      <a:pt x="469" y="1795"/>
                      <a:pt x="476" y="1762"/>
                      <a:pt x="499" y="1751"/>
                    </a:cubicBezTo>
                    <a:cubicBezTo>
                      <a:pt x="487" y="1741"/>
                      <a:pt x="473" y="1732"/>
                      <a:pt x="480" y="1711"/>
                    </a:cubicBezTo>
                    <a:lnTo>
                      <a:pt x="513" y="1704"/>
                    </a:lnTo>
                    <a:cubicBezTo>
                      <a:pt x="499" y="1690"/>
                      <a:pt x="538" y="1658"/>
                      <a:pt x="503" y="1658"/>
                    </a:cubicBezTo>
                    <a:cubicBezTo>
                      <a:pt x="589" y="1632"/>
                      <a:pt x="515" y="1588"/>
                      <a:pt x="529" y="1563"/>
                    </a:cubicBezTo>
                    <a:lnTo>
                      <a:pt x="487" y="1563"/>
                    </a:lnTo>
                    <a:cubicBezTo>
                      <a:pt x="487" y="1547"/>
                      <a:pt x="476" y="1530"/>
                      <a:pt x="457" y="1510"/>
                    </a:cubicBezTo>
                    <a:lnTo>
                      <a:pt x="420" y="1512"/>
                    </a:lnTo>
                    <a:cubicBezTo>
                      <a:pt x="387" y="1493"/>
                      <a:pt x="445" y="1465"/>
                      <a:pt x="443" y="1438"/>
                    </a:cubicBezTo>
                    <a:lnTo>
                      <a:pt x="443" y="1438"/>
                    </a:lnTo>
                    <a:cubicBezTo>
                      <a:pt x="459" y="1440"/>
                      <a:pt x="455" y="1447"/>
                      <a:pt x="443" y="1452"/>
                    </a:cubicBezTo>
                    <a:cubicBezTo>
                      <a:pt x="531" y="1424"/>
                      <a:pt x="385" y="1375"/>
                      <a:pt x="452" y="1347"/>
                    </a:cubicBezTo>
                    <a:cubicBezTo>
                      <a:pt x="441" y="1338"/>
                      <a:pt x="445" y="1331"/>
                      <a:pt x="457" y="1329"/>
                    </a:cubicBezTo>
                    <a:cubicBezTo>
                      <a:pt x="457" y="1329"/>
                      <a:pt x="457" y="1329"/>
                      <a:pt x="457" y="1326"/>
                    </a:cubicBezTo>
                    <a:cubicBezTo>
                      <a:pt x="464" y="1324"/>
                      <a:pt x="473" y="1322"/>
                      <a:pt x="480" y="1317"/>
                    </a:cubicBezTo>
                    <a:lnTo>
                      <a:pt x="480" y="1317"/>
                    </a:lnTo>
                    <a:cubicBezTo>
                      <a:pt x="471" y="1319"/>
                      <a:pt x="464" y="1322"/>
                      <a:pt x="457" y="1324"/>
                    </a:cubicBezTo>
                    <a:cubicBezTo>
                      <a:pt x="457" y="1315"/>
                      <a:pt x="452" y="1306"/>
                      <a:pt x="448" y="1299"/>
                    </a:cubicBezTo>
                    <a:lnTo>
                      <a:pt x="448" y="1299"/>
                    </a:lnTo>
                    <a:lnTo>
                      <a:pt x="487" y="1301"/>
                    </a:lnTo>
                    <a:cubicBezTo>
                      <a:pt x="487" y="1299"/>
                      <a:pt x="487" y="1299"/>
                      <a:pt x="487" y="1299"/>
                    </a:cubicBezTo>
                    <a:cubicBezTo>
                      <a:pt x="503" y="1292"/>
                      <a:pt x="469" y="1287"/>
                      <a:pt x="438" y="1287"/>
                    </a:cubicBezTo>
                    <a:cubicBezTo>
                      <a:pt x="432" y="1282"/>
                      <a:pt x="425" y="1278"/>
                      <a:pt x="415" y="1273"/>
                    </a:cubicBezTo>
                    <a:lnTo>
                      <a:pt x="415" y="1273"/>
                    </a:lnTo>
                    <a:cubicBezTo>
                      <a:pt x="418" y="1273"/>
                      <a:pt x="420" y="1273"/>
                      <a:pt x="422" y="1273"/>
                    </a:cubicBezTo>
                    <a:cubicBezTo>
                      <a:pt x="475" y="1273"/>
                      <a:pt x="407" y="1245"/>
                      <a:pt x="464" y="1245"/>
                    </a:cubicBezTo>
                    <a:cubicBezTo>
                      <a:pt x="466" y="1245"/>
                      <a:pt x="468" y="1245"/>
                      <a:pt x="471" y="1245"/>
                    </a:cubicBezTo>
                    <a:cubicBezTo>
                      <a:pt x="441" y="1232"/>
                      <a:pt x="453" y="1202"/>
                      <a:pt x="399" y="1182"/>
                    </a:cubicBezTo>
                    <a:lnTo>
                      <a:pt x="399" y="1182"/>
                    </a:lnTo>
                    <a:cubicBezTo>
                      <a:pt x="409" y="1173"/>
                      <a:pt x="420" y="1166"/>
                      <a:pt x="404" y="1153"/>
                    </a:cubicBezTo>
                    <a:lnTo>
                      <a:pt x="404" y="1153"/>
                    </a:lnTo>
                    <a:lnTo>
                      <a:pt x="455" y="1162"/>
                    </a:lnTo>
                    <a:lnTo>
                      <a:pt x="455" y="1162"/>
                    </a:lnTo>
                    <a:lnTo>
                      <a:pt x="394" y="1120"/>
                    </a:lnTo>
                    <a:cubicBezTo>
                      <a:pt x="402" y="1118"/>
                      <a:pt x="410" y="1117"/>
                      <a:pt x="418" y="1117"/>
                    </a:cubicBezTo>
                    <a:cubicBezTo>
                      <a:pt x="441" y="1117"/>
                      <a:pt x="463" y="1125"/>
                      <a:pt x="480" y="1139"/>
                    </a:cubicBezTo>
                    <a:cubicBezTo>
                      <a:pt x="432" y="1092"/>
                      <a:pt x="466" y="1108"/>
                      <a:pt x="420" y="1062"/>
                    </a:cubicBezTo>
                    <a:lnTo>
                      <a:pt x="420" y="1062"/>
                    </a:lnTo>
                    <a:lnTo>
                      <a:pt x="450" y="1074"/>
                    </a:lnTo>
                    <a:cubicBezTo>
                      <a:pt x="452" y="1065"/>
                      <a:pt x="418" y="1036"/>
                      <a:pt x="442" y="1036"/>
                    </a:cubicBezTo>
                    <a:cubicBezTo>
                      <a:pt x="443" y="1036"/>
                      <a:pt x="444" y="1037"/>
                      <a:pt x="445" y="1037"/>
                    </a:cubicBezTo>
                    <a:cubicBezTo>
                      <a:pt x="478" y="1037"/>
                      <a:pt x="492" y="1011"/>
                      <a:pt x="506" y="983"/>
                    </a:cubicBezTo>
                    <a:cubicBezTo>
                      <a:pt x="522" y="953"/>
                      <a:pt x="540" y="918"/>
                      <a:pt x="578" y="914"/>
                    </a:cubicBezTo>
                    <a:cubicBezTo>
                      <a:pt x="487" y="877"/>
                      <a:pt x="629" y="914"/>
                      <a:pt x="566" y="874"/>
                    </a:cubicBezTo>
                    <a:lnTo>
                      <a:pt x="566" y="874"/>
                    </a:lnTo>
                    <a:cubicBezTo>
                      <a:pt x="587" y="884"/>
                      <a:pt x="603" y="881"/>
                      <a:pt x="615" y="900"/>
                    </a:cubicBezTo>
                    <a:cubicBezTo>
                      <a:pt x="612" y="863"/>
                      <a:pt x="670" y="884"/>
                      <a:pt x="629" y="833"/>
                    </a:cubicBezTo>
                    <a:lnTo>
                      <a:pt x="629" y="833"/>
                    </a:lnTo>
                    <a:cubicBezTo>
                      <a:pt x="649" y="844"/>
                      <a:pt x="654" y="856"/>
                      <a:pt x="666" y="863"/>
                    </a:cubicBezTo>
                    <a:cubicBezTo>
                      <a:pt x="664" y="859"/>
                      <a:pt x="657" y="848"/>
                      <a:pt x="663" y="848"/>
                    </a:cubicBezTo>
                    <a:cubicBezTo>
                      <a:pt x="665" y="848"/>
                      <a:pt x="666" y="848"/>
                      <a:pt x="668" y="849"/>
                    </a:cubicBezTo>
                    <a:cubicBezTo>
                      <a:pt x="682" y="853"/>
                      <a:pt x="682" y="863"/>
                      <a:pt x="687" y="872"/>
                    </a:cubicBezTo>
                    <a:cubicBezTo>
                      <a:pt x="700" y="847"/>
                      <a:pt x="645" y="805"/>
                      <a:pt x="591" y="768"/>
                    </a:cubicBezTo>
                    <a:lnTo>
                      <a:pt x="591" y="768"/>
                    </a:lnTo>
                    <a:cubicBezTo>
                      <a:pt x="597" y="768"/>
                      <a:pt x="602" y="769"/>
                      <a:pt x="605" y="769"/>
                    </a:cubicBezTo>
                    <a:cubicBezTo>
                      <a:pt x="626" y="769"/>
                      <a:pt x="622" y="758"/>
                      <a:pt x="598" y="731"/>
                    </a:cubicBezTo>
                    <a:lnTo>
                      <a:pt x="598" y="731"/>
                    </a:lnTo>
                    <a:cubicBezTo>
                      <a:pt x="619" y="738"/>
                      <a:pt x="645" y="745"/>
                      <a:pt x="638" y="763"/>
                    </a:cubicBezTo>
                    <a:cubicBezTo>
                      <a:pt x="647" y="756"/>
                      <a:pt x="705" y="735"/>
                      <a:pt x="666" y="700"/>
                    </a:cubicBezTo>
                    <a:lnTo>
                      <a:pt x="666" y="700"/>
                    </a:lnTo>
                    <a:cubicBezTo>
                      <a:pt x="668" y="702"/>
                      <a:pt x="670" y="702"/>
                      <a:pt x="671" y="702"/>
                    </a:cubicBezTo>
                    <a:cubicBezTo>
                      <a:pt x="677" y="702"/>
                      <a:pt x="677" y="692"/>
                      <a:pt x="675" y="687"/>
                    </a:cubicBezTo>
                    <a:cubicBezTo>
                      <a:pt x="693" y="673"/>
                      <a:pt x="700" y="675"/>
                      <a:pt x="712" y="654"/>
                    </a:cubicBezTo>
                    <a:lnTo>
                      <a:pt x="700" y="654"/>
                    </a:lnTo>
                    <a:cubicBezTo>
                      <a:pt x="663" y="605"/>
                      <a:pt x="707" y="631"/>
                      <a:pt x="717" y="615"/>
                    </a:cubicBezTo>
                    <a:lnTo>
                      <a:pt x="719" y="619"/>
                    </a:lnTo>
                    <a:cubicBezTo>
                      <a:pt x="723" y="620"/>
                      <a:pt x="727" y="620"/>
                      <a:pt x="730" y="620"/>
                    </a:cubicBezTo>
                    <a:cubicBezTo>
                      <a:pt x="770" y="620"/>
                      <a:pt x="740" y="600"/>
                      <a:pt x="764" y="600"/>
                    </a:cubicBezTo>
                    <a:cubicBezTo>
                      <a:pt x="769" y="600"/>
                      <a:pt x="777" y="601"/>
                      <a:pt x="789" y="603"/>
                    </a:cubicBezTo>
                    <a:lnTo>
                      <a:pt x="763" y="573"/>
                    </a:lnTo>
                    <a:cubicBezTo>
                      <a:pt x="747" y="552"/>
                      <a:pt x="747" y="545"/>
                      <a:pt x="755" y="545"/>
                    </a:cubicBezTo>
                    <a:cubicBezTo>
                      <a:pt x="768" y="545"/>
                      <a:pt x="798" y="560"/>
                      <a:pt x="815" y="560"/>
                    </a:cubicBezTo>
                    <a:cubicBezTo>
                      <a:pt x="822" y="560"/>
                      <a:pt x="827" y="557"/>
                      <a:pt x="828" y="550"/>
                    </a:cubicBezTo>
                    <a:lnTo>
                      <a:pt x="805" y="536"/>
                    </a:lnTo>
                    <a:cubicBezTo>
                      <a:pt x="804" y="532"/>
                      <a:pt x="806" y="530"/>
                      <a:pt x="809" y="530"/>
                    </a:cubicBezTo>
                    <a:cubicBezTo>
                      <a:pt x="828" y="530"/>
                      <a:pt x="909" y="608"/>
                      <a:pt x="921" y="610"/>
                    </a:cubicBezTo>
                    <a:cubicBezTo>
                      <a:pt x="928" y="615"/>
                      <a:pt x="925" y="622"/>
                      <a:pt x="925" y="629"/>
                    </a:cubicBezTo>
                    <a:cubicBezTo>
                      <a:pt x="933" y="632"/>
                      <a:pt x="938" y="633"/>
                      <a:pt x="941" y="633"/>
                    </a:cubicBezTo>
                    <a:cubicBezTo>
                      <a:pt x="960" y="633"/>
                      <a:pt x="902" y="581"/>
                      <a:pt x="916" y="561"/>
                    </a:cubicBezTo>
                    <a:lnTo>
                      <a:pt x="916" y="561"/>
                    </a:lnTo>
                    <a:cubicBezTo>
                      <a:pt x="934" y="582"/>
                      <a:pt x="948" y="619"/>
                      <a:pt x="963" y="619"/>
                    </a:cubicBezTo>
                    <a:cubicBezTo>
                      <a:pt x="964" y="619"/>
                      <a:pt x="964" y="619"/>
                      <a:pt x="965" y="619"/>
                    </a:cubicBezTo>
                    <a:cubicBezTo>
                      <a:pt x="966" y="620"/>
                      <a:pt x="967" y="621"/>
                      <a:pt x="968" y="621"/>
                    </a:cubicBezTo>
                    <a:cubicBezTo>
                      <a:pt x="979" y="621"/>
                      <a:pt x="969" y="548"/>
                      <a:pt x="995" y="548"/>
                    </a:cubicBezTo>
                    <a:cubicBezTo>
                      <a:pt x="999" y="548"/>
                      <a:pt x="1005" y="550"/>
                      <a:pt x="1011" y="554"/>
                    </a:cubicBezTo>
                    <a:cubicBezTo>
                      <a:pt x="997" y="538"/>
                      <a:pt x="983" y="522"/>
                      <a:pt x="986" y="503"/>
                    </a:cubicBezTo>
                    <a:cubicBezTo>
                      <a:pt x="987" y="501"/>
                      <a:pt x="990" y="501"/>
                      <a:pt x="993" y="501"/>
                    </a:cubicBezTo>
                    <a:cubicBezTo>
                      <a:pt x="1006" y="501"/>
                      <a:pt x="1030" y="517"/>
                      <a:pt x="1044" y="517"/>
                    </a:cubicBezTo>
                    <a:cubicBezTo>
                      <a:pt x="1054" y="517"/>
                      <a:pt x="1059" y="510"/>
                      <a:pt x="1055" y="487"/>
                    </a:cubicBezTo>
                    <a:lnTo>
                      <a:pt x="1055" y="487"/>
                    </a:lnTo>
                    <a:cubicBezTo>
                      <a:pt x="1060" y="489"/>
                      <a:pt x="1062" y="494"/>
                      <a:pt x="1064" y="501"/>
                    </a:cubicBezTo>
                    <a:cubicBezTo>
                      <a:pt x="1071" y="480"/>
                      <a:pt x="1099" y="457"/>
                      <a:pt x="1095" y="422"/>
                    </a:cubicBezTo>
                    <a:lnTo>
                      <a:pt x="1095" y="422"/>
                    </a:lnTo>
                    <a:cubicBezTo>
                      <a:pt x="1109" y="450"/>
                      <a:pt x="1120" y="460"/>
                      <a:pt x="1130" y="460"/>
                    </a:cubicBezTo>
                    <a:cubicBezTo>
                      <a:pt x="1140" y="460"/>
                      <a:pt x="1148" y="448"/>
                      <a:pt x="1155" y="436"/>
                    </a:cubicBezTo>
                    <a:cubicBezTo>
                      <a:pt x="1163" y="424"/>
                      <a:pt x="1171" y="411"/>
                      <a:pt x="1180" y="411"/>
                    </a:cubicBezTo>
                    <a:cubicBezTo>
                      <a:pt x="1187" y="411"/>
                      <a:pt x="1195" y="421"/>
                      <a:pt x="1203" y="448"/>
                    </a:cubicBezTo>
                    <a:lnTo>
                      <a:pt x="1245" y="432"/>
                    </a:lnTo>
                    <a:lnTo>
                      <a:pt x="1248" y="443"/>
                    </a:lnTo>
                    <a:cubicBezTo>
                      <a:pt x="1249" y="443"/>
                      <a:pt x="1250" y="443"/>
                      <a:pt x="1250" y="443"/>
                    </a:cubicBezTo>
                    <a:cubicBezTo>
                      <a:pt x="1276" y="443"/>
                      <a:pt x="1280" y="414"/>
                      <a:pt x="1285" y="385"/>
                    </a:cubicBezTo>
                    <a:cubicBezTo>
                      <a:pt x="1294" y="392"/>
                      <a:pt x="1292" y="404"/>
                      <a:pt x="1292" y="411"/>
                    </a:cubicBezTo>
                    <a:cubicBezTo>
                      <a:pt x="1306" y="415"/>
                      <a:pt x="1316" y="418"/>
                      <a:pt x="1324" y="418"/>
                    </a:cubicBezTo>
                    <a:cubicBezTo>
                      <a:pt x="1344" y="418"/>
                      <a:pt x="1351" y="401"/>
                      <a:pt x="1370" y="355"/>
                    </a:cubicBezTo>
                    <a:lnTo>
                      <a:pt x="1380" y="394"/>
                    </a:lnTo>
                    <a:cubicBezTo>
                      <a:pt x="1381" y="391"/>
                      <a:pt x="1383" y="389"/>
                      <a:pt x="1386" y="389"/>
                    </a:cubicBezTo>
                    <a:cubicBezTo>
                      <a:pt x="1399" y="389"/>
                      <a:pt x="1428" y="415"/>
                      <a:pt x="1456" y="415"/>
                    </a:cubicBezTo>
                    <a:cubicBezTo>
                      <a:pt x="1467" y="415"/>
                      <a:pt x="1477" y="411"/>
                      <a:pt x="1486" y="399"/>
                    </a:cubicBezTo>
                    <a:lnTo>
                      <a:pt x="1486" y="399"/>
                    </a:lnTo>
                    <a:cubicBezTo>
                      <a:pt x="1486" y="406"/>
                      <a:pt x="1484" y="413"/>
                      <a:pt x="1482" y="418"/>
                    </a:cubicBezTo>
                    <a:cubicBezTo>
                      <a:pt x="1489" y="411"/>
                      <a:pt x="1496" y="408"/>
                      <a:pt x="1504" y="408"/>
                    </a:cubicBezTo>
                    <a:cubicBezTo>
                      <a:pt x="1531" y="408"/>
                      <a:pt x="1559" y="444"/>
                      <a:pt x="1581" y="444"/>
                    </a:cubicBezTo>
                    <a:cubicBezTo>
                      <a:pt x="1595" y="444"/>
                      <a:pt x="1607" y="430"/>
                      <a:pt x="1614" y="383"/>
                    </a:cubicBezTo>
                    <a:lnTo>
                      <a:pt x="1646" y="348"/>
                    </a:lnTo>
                    <a:cubicBezTo>
                      <a:pt x="1605" y="334"/>
                      <a:pt x="1658" y="285"/>
                      <a:pt x="1639" y="260"/>
                    </a:cubicBezTo>
                    <a:cubicBezTo>
                      <a:pt x="1640" y="260"/>
                      <a:pt x="1642" y="259"/>
                      <a:pt x="1643" y="259"/>
                    </a:cubicBezTo>
                    <a:cubicBezTo>
                      <a:pt x="1661" y="259"/>
                      <a:pt x="1682" y="307"/>
                      <a:pt x="1660" y="313"/>
                    </a:cubicBezTo>
                    <a:lnTo>
                      <a:pt x="1658" y="304"/>
                    </a:lnTo>
                    <a:lnTo>
                      <a:pt x="1658" y="304"/>
                    </a:lnTo>
                    <a:cubicBezTo>
                      <a:pt x="1646" y="378"/>
                      <a:pt x="1709" y="334"/>
                      <a:pt x="1704" y="385"/>
                    </a:cubicBezTo>
                    <a:cubicBezTo>
                      <a:pt x="1788" y="390"/>
                      <a:pt x="1855" y="443"/>
                      <a:pt x="1927" y="464"/>
                    </a:cubicBezTo>
                    <a:lnTo>
                      <a:pt x="1931" y="406"/>
                    </a:lnTo>
                    <a:lnTo>
                      <a:pt x="1962" y="415"/>
                    </a:lnTo>
                    <a:cubicBezTo>
                      <a:pt x="1966" y="430"/>
                      <a:pt x="1962" y="456"/>
                      <a:pt x="1945" y="456"/>
                    </a:cubicBezTo>
                    <a:cubicBezTo>
                      <a:pt x="1943" y="456"/>
                      <a:pt x="1941" y="455"/>
                      <a:pt x="1938" y="455"/>
                    </a:cubicBezTo>
                    <a:lnTo>
                      <a:pt x="1938" y="455"/>
                    </a:lnTo>
                    <a:cubicBezTo>
                      <a:pt x="1939" y="463"/>
                      <a:pt x="1943" y="466"/>
                      <a:pt x="1947" y="466"/>
                    </a:cubicBezTo>
                    <a:cubicBezTo>
                      <a:pt x="1960" y="466"/>
                      <a:pt x="1984" y="434"/>
                      <a:pt x="1987" y="427"/>
                    </a:cubicBezTo>
                    <a:lnTo>
                      <a:pt x="1987" y="427"/>
                    </a:lnTo>
                    <a:cubicBezTo>
                      <a:pt x="2022" y="459"/>
                      <a:pt x="1952" y="487"/>
                      <a:pt x="1966" y="492"/>
                    </a:cubicBezTo>
                    <a:lnTo>
                      <a:pt x="1985" y="492"/>
                    </a:lnTo>
                    <a:lnTo>
                      <a:pt x="1982" y="485"/>
                    </a:lnTo>
                    <a:cubicBezTo>
                      <a:pt x="2000" y="467"/>
                      <a:pt x="2008" y="448"/>
                      <a:pt x="2025" y="448"/>
                    </a:cubicBezTo>
                    <a:cubicBezTo>
                      <a:pt x="2028" y="448"/>
                      <a:pt x="2032" y="449"/>
                      <a:pt x="2036" y="450"/>
                    </a:cubicBezTo>
                    <a:cubicBezTo>
                      <a:pt x="2050" y="464"/>
                      <a:pt x="2036" y="485"/>
                      <a:pt x="2043" y="489"/>
                    </a:cubicBezTo>
                    <a:cubicBezTo>
                      <a:pt x="2043" y="492"/>
                      <a:pt x="2043" y="494"/>
                      <a:pt x="2045" y="494"/>
                    </a:cubicBezTo>
                    <a:cubicBezTo>
                      <a:pt x="2046" y="494"/>
                      <a:pt x="2048" y="494"/>
                      <a:pt x="2052" y="492"/>
                    </a:cubicBezTo>
                    <a:lnTo>
                      <a:pt x="2089" y="506"/>
                    </a:lnTo>
                    <a:lnTo>
                      <a:pt x="2084" y="457"/>
                    </a:lnTo>
                    <a:cubicBezTo>
                      <a:pt x="2105" y="438"/>
                      <a:pt x="2119" y="466"/>
                      <a:pt x="2112" y="413"/>
                    </a:cubicBezTo>
                    <a:lnTo>
                      <a:pt x="2112" y="413"/>
                    </a:lnTo>
                    <a:cubicBezTo>
                      <a:pt x="2124" y="496"/>
                      <a:pt x="2251" y="462"/>
                      <a:pt x="2265" y="487"/>
                    </a:cubicBezTo>
                    <a:cubicBezTo>
                      <a:pt x="2278" y="469"/>
                      <a:pt x="2299" y="459"/>
                      <a:pt x="2319" y="459"/>
                    </a:cubicBezTo>
                    <a:cubicBezTo>
                      <a:pt x="2328" y="459"/>
                      <a:pt x="2336" y="461"/>
                      <a:pt x="2344" y="464"/>
                    </a:cubicBezTo>
                    <a:cubicBezTo>
                      <a:pt x="2340" y="453"/>
                      <a:pt x="2337" y="408"/>
                      <a:pt x="2358" y="408"/>
                    </a:cubicBezTo>
                    <a:cubicBezTo>
                      <a:pt x="2359" y="408"/>
                      <a:pt x="2361" y="408"/>
                      <a:pt x="2363" y="408"/>
                    </a:cubicBezTo>
                    <a:cubicBezTo>
                      <a:pt x="2347" y="511"/>
                      <a:pt x="2403" y="461"/>
                      <a:pt x="2423" y="526"/>
                    </a:cubicBezTo>
                    <a:lnTo>
                      <a:pt x="2423" y="526"/>
                    </a:lnTo>
                    <a:cubicBezTo>
                      <a:pt x="2416" y="486"/>
                      <a:pt x="2498" y="516"/>
                      <a:pt x="2469" y="448"/>
                    </a:cubicBezTo>
                    <a:lnTo>
                      <a:pt x="2469" y="448"/>
                    </a:lnTo>
                    <a:cubicBezTo>
                      <a:pt x="2492" y="457"/>
                      <a:pt x="2472" y="487"/>
                      <a:pt x="2488" y="513"/>
                    </a:cubicBezTo>
                    <a:cubicBezTo>
                      <a:pt x="2501" y="502"/>
                      <a:pt x="2515" y="498"/>
                      <a:pt x="2529" y="498"/>
                    </a:cubicBezTo>
                    <a:cubicBezTo>
                      <a:pt x="2563" y="498"/>
                      <a:pt x="2600" y="518"/>
                      <a:pt x="2639" y="518"/>
                    </a:cubicBezTo>
                    <a:cubicBezTo>
                      <a:pt x="2650" y="518"/>
                      <a:pt x="2660" y="516"/>
                      <a:pt x="2671" y="513"/>
                    </a:cubicBezTo>
                    <a:cubicBezTo>
                      <a:pt x="2671" y="499"/>
                      <a:pt x="2655" y="478"/>
                      <a:pt x="2666" y="457"/>
                    </a:cubicBezTo>
                    <a:lnTo>
                      <a:pt x="2666" y="457"/>
                    </a:lnTo>
                    <a:lnTo>
                      <a:pt x="2710" y="522"/>
                    </a:lnTo>
                    <a:cubicBezTo>
                      <a:pt x="2719" y="515"/>
                      <a:pt x="2714" y="471"/>
                      <a:pt x="2724" y="471"/>
                    </a:cubicBezTo>
                    <a:cubicBezTo>
                      <a:pt x="2727" y="471"/>
                      <a:pt x="2732" y="475"/>
                      <a:pt x="2738" y="485"/>
                    </a:cubicBezTo>
                    <a:cubicBezTo>
                      <a:pt x="2734" y="473"/>
                      <a:pt x="2727" y="457"/>
                      <a:pt x="2734" y="452"/>
                    </a:cubicBezTo>
                    <a:lnTo>
                      <a:pt x="2734" y="452"/>
                    </a:lnTo>
                    <a:cubicBezTo>
                      <a:pt x="2754" y="460"/>
                      <a:pt x="2773" y="463"/>
                      <a:pt x="2792" y="463"/>
                    </a:cubicBezTo>
                    <a:cubicBezTo>
                      <a:pt x="2837" y="463"/>
                      <a:pt x="2879" y="446"/>
                      <a:pt x="2921" y="432"/>
                    </a:cubicBezTo>
                    <a:cubicBezTo>
                      <a:pt x="2951" y="417"/>
                      <a:pt x="2983" y="410"/>
                      <a:pt x="3015" y="410"/>
                    </a:cubicBezTo>
                    <a:cubicBezTo>
                      <a:pt x="3051" y="410"/>
                      <a:pt x="3088" y="419"/>
                      <a:pt x="3121" y="436"/>
                    </a:cubicBezTo>
                    <a:cubicBezTo>
                      <a:pt x="3095" y="418"/>
                      <a:pt x="3104" y="411"/>
                      <a:pt x="3116" y="406"/>
                    </a:cubicBezTo>
                    <a:cubicBezTo>
                      <a:pt x="3107" y="401"/>
                      <a:pt x="3104" y="374"/>
                      <a:pt x="3097" y="355"/>
                    </a:cubicBezTo>
                    <a:lnTo>
                      <a:pt x="3097" y="355"/>
                    </a:lnTo>
                    <a:lnTo>
                      <a:pt x="3165" y="390"/>
                    </a:lnTo>
                    <a:cubicBezTo>
                      <a:pt x="3155" y="336"/>
                      <a:pt x="3216" y="369"/>
                      <a:pt x="3202" y="320"/>
                    </a:cubicBezTo>
                    <a:lnTo>
                      <a:pt x="3202" y="320"/>
                    </a:lnTo>
                    <a:lnTo>
                      <a:pt x="3190" y="334"/>
                    </a:lnTo>
                    <a:cubicBezTo>
                      <a:pt x="3188" y="272"/>
                      <a:pt x="3114" y="218"/>
                      <a:pt x="3091" y="146"/>
                    </a:cubicBezTo>
                    <a:lnTo>
                      <a:pt x="3091" y="146"/>
                    </a:lnTo>
                    <a:cubicBezTo>
                      <a:pt x="3091" y="162"/>
                      <a:pt x="3087" y="167"/>
                      <a:pt x="3081" y="167"/>
                    </a:cubicBezTo>
                    <a:cubicBezTo>
                      <a:pt x="3066" y="167"/>
                      <a:pt x="3036" y="135"/>
                      <a:pt x="3016" y="135"/>
                    </a:cubicBezTo>
                    <a:cubicBezTo>
                      <a:pt x="3006" y="135"/>
                      <a:pt x="2998" y="144"/>
                      <a:pt x="2998" y="172"/>
                    </a:cubicBezTo>
                    <a:cubicBezTo>
                      <a:pt x="2986" y="160"/>
                      <a:pt x="2998" y="146"/>
                      <a:pt x="2989" y="132"/>
                    </a:cubicBezTo>
                    <a:lnTo>
                      <a:pt x="2989" y="132"/>
                    </a:lnTo>
                    <a:cubicBezTo>
                      <a:pt x="2989" y="157"/>
                      <a:pt x="2985" y="168"/>
                      <a:pt x="2972" y="168"/>
                    </a:cubicBezTo>
                    <a:cubicBezTo>
                      <a:pt x="2967" y="168"/>
                      <a:pt x="2962" y="167"/>
                      <a:pt x="2956" y="165"/>
                    </a:cubicBezTo>
                    <a:lnTo>
                      <a:pt x="2956" y="158"/>
                    </a:lnTo>
                    <a:cubicBezTo>
                      <a:pt x="2941" y="165"/>
                      <a:pt x="2927" y="168"/>
                      <a:pt x="2913" y="168"/>
                    </a:cubicBezTo>
                    <a:cubicBezTo>
                      <a:pt x="2881" y="168"/>
                      <a:pt x="2851" y="154"/>
                      <a:pt x="2805" y="149"/>
                    </a:cubicBezTo>
                    <a:lnTo>
                      <a:pt x="2805" y="149"/>
                    </a:lnTo>
                    <a:lnTo>
                      <a:pt x="2819" y="183"/>
                    </a:lnTo>
                    <a:cubicBezTo>
                      <a:pt x="2805" y="181"/>
                      <a:pt x="2798" y="170"/>
                      <a:pt x="2789" y="163"/>
                    </a:cubicBezTo>
                    <a:lnTo>
                      <a:pt x="2789" y="163"/>
                    </a:lnTo>
                    <a:cubicBezTo>
                      <a:pt x="2788" y="188"/>
                      <a:pt x="2796" y="190"/>
                      <a:pt x="2804" y="190"/>
                    </a:cubicBezTo>
                    <a:cubicBezTo>
                      <a:pt x="2806" y="190"/>
                      <a:pt x="2808" y="190"/>
                      <a:pt x="2810" y="190"/>
                    </a:cubicBezTo>
                    <a:cubicBezTo>
                      <a:pt x="2820" y="190"/>
                      <a:pt x="2829" y="193"/>
                      <a:pt x="2829" y="223"/>
                    </a:cubicBezTo>
                    <a:cubicBezTo>
                      <a:pt x="2816" y="197"/>
                      <a:pt x="2801" y="192"/>
                      <a:pt x="2784" y="192"/>
                    </a:cubicBezTo>
                    <a:cubicBezTo>
                      <a:pt x="2773" y="192"/>
                      <a:pt x="2761" y="195"/>
                      <a:pt x="2750" y="195"/>
                    </a:cubicBezTo>
                    <a:cubicBezTo>
                      <a:pt x="2732" y="195"/>
                      <a:pt x="2717" y="188"/>
                      <a:pt x="2706" y="156"/>
                    </a:cubicBezTo>
                    <a:lnTo>
                      <a:pt x="2706" y="156"/>
                    </a:lnTo>
                    <a:cubicBezTo>
                      <a:pt x="2685" y="158"/>
                      <a:pt x="2720" y="197"/>
                      <a:pt x="2699" y="200"/>
                    </a:cubicBezTo>
                    <a:lnTo>
                      <a:pt x="2689" y="177"/>
                    </a:lnTo>
                    <a:lnTo>
                      <a:pt x="2689" y="209"/>
                    </a:lnTo>
                    <a:cubicBezTo>
                      <a:pt x="2676" y="204"/>
                      <a:pt x="2664" y="177"/>
                      <a:pt x="2659" y="158"/>
                    </a:cubicBezTo>
                    <a:lnTo>
                      <a:pt x="2659" y="158"/>
                    </a:lnTo>
                    <a:cubicBezTo>
                      <a:pt x="2660" y="158"/>
                      <a:pt x="2660" y="158"/>
                      <a:pt x="2661" y="158"/>
                    </a:cubicBezTo>
                    <a:cubicBezTo>
                      <a:pt x="2665" y="158"/>
                      <a:pt x="2669" y="151"/>
                      <a:pt x="2671" y="149"/>
                    </a:cubicBezTo>
                    <a:cubicBezTo>
                      <a:pt x="2666" y="143"/>
                      <a:pt x="2661" y="140"/>
                      <a:pt x="2655" y="140"/>
                    </a:cubicBezTo>
                    <a:cubicBezTo>
                      <a:pt x="2641" y="140"/>
                      <a:pt x="2627" y="157"/>
                      <a:pt x="2620" y="157"/>
                    </a:cubicBezTo>
                    <a:cubicBezTo>
                      <a:pt x="2620" y="157"/>
                      <a:pt x="2620" y="157"/>
                      <a:pt x="2620" y="157"/>
                    </a:cubicBezTo>
                    <a:lnTo>
                      <a:pt x="2620" y="157"/>
                    </a:lnTo>
                    <a:lnTo>
                      <a:pt x="2638" y="167"/>
                    </a:lnTo>
                    <a:cubicBezTo>
                      <a:pt x="2585" y="195"/>
                      <a:pt x="2518" y="170"/>
                      <a:pt x="2465" y="218"/>
                    </a:cubicBezTo>
                    <a:lnTo>
                      <a:pt x="2469" y="234"/>
                    </a:lnTo>
                    <a:cubicBezTo>
                      <a:pt x="2459" y="243"/>
                      <a:pt x="2451" y="246"/>
                      <a:pt x="2446" y="246"/>
                    </a:cubicBezTo>
                    <a:cubicBezTo>
                      <a:pt x="2431" y="246"/>
                      <a:pt x="2427" y="227"/>
                      <a:pt x="2405" y="227"/>
                    </a:cubicBezTo>
                    <a:cubicBezTo>
                      <a:pt x="2401" y="227"/>
                      <a:pt x="2396" y="228"/>
                      <a:pt x="2390" y="230"/>
                    </a:cubicBezTo>
                    <a:lnTo>
                      <a:pt x="2393" y="225"/>
                    </a:lnTo>
                    <a:lnTo>
                      <a:pt x="2393" y="225"/>
                    </a:lnTo>
                    <a:cubicBezTo>
                      <a:pt x="2382" y="242"/>
                      <a:pt x="2372" y="251"/>
                      <a:pt x="2360" y="251"/>
                    </a:cubicBezTo>
                    <a:cubicBezTo>
                      <a:pt x="2358" y="251"/>
                      <a:pt x="2357" y="251"/>
                      <a:pt x="2356" y="251"/>
                    </a:cubicBezTo>
                    <a:cubicBezTo>
                      <a:pt x="2370" y="230"/>
                      <a:pt x="2337" y="207"/>
                      <a:pt x="2353" y="186"/>
                    </a:cubicBezTo>
                    <a:lnTo>
                      <a:pt x="2353" y="186"/>
                    </a:lnTo>
                    <a:cubicBezTo>
                      <a:pt x="2307" y="218"/>
                      <a:pt x="2330" y="211"/>
                      <a:pt x="2293" y="276"/>
                    </a:cubicBezTo>
                    <a:lnTo>
                      <a:pt x="2291" y="246"/>
                    </a:lnTo>
                    <a:cubicBezTo>
                      <a:pt x="2277" y="272"/>
                      <a:pt x="2275" y="285"/>
                      <a:pt x="2249" y="290"/>
                    </a:cubicBezTo>
                    <a:cubicBezTo>
                      <a:pt x="2272" y="267"/>
                      <a:pt x="2240" y="246"/>
                      <a:pt x="2265" y="214"/>
                    </a:cubicBezTo>
                    <a:cubicBezTo>
                      <a:pt x="2256" y="198"/>
                      <a:pt x="2247" y="192"/>
                      <a:pt x="2238" y="192"/>
                    </a:cubicBezTo>
                    <a:cubicBezTo>
                      <a:pt x="2221" y="192"/>
                      <a:pt x="2205" y="212"/>
                      <a:pt x="2193" y="212"/>
                    </a:cubicBezTo>
                    <a:cubicBezTo>
                      <a:pt x="2186" y="212"/>
                      <a:pt x="2181" y="203"/>
                      <a:pt x="2179" y="174"/>
                    </a:cubicBezTo>
                    <a:lnTo>
                      <a:pt x="2179" y="174"/>
                    </a:lnTo>
                    <a:cubicBezTo>
                      <a:pt x="2142" y="251"/>
                      <a:pt x="2212" y="223"/>
                      <a:pt x="2198" y="239"/>
                    </a:cubicBezTo>
                    <a:cubicBezTo>
                      <a:pt x="2202" y="264"/>
                      <a:pt x="2178" y="288"/>
                      <a:pt x="2162" y="288"/>
                    </a:cubicBezTo>
                    <a:cubicBezTo>
                      <a:pt x="2159" y="288"/>
                      <a:pt x="2156" y="287"/>
                      <a:pt x="2154" y="285"/>
                    </a:cubicBezTo>
                    <a:cubicBezTo>
                      <a:pt x="2138" y="283"/>
                      <a:pt x="2147" y="179"/>
                      <a:pt x="2110" y="174"/>
                    </a:cubicBezTo>
                    <a:cubicBezTo>
                      <a:pt x="2112" y="174"/>
                      <a:pt x="2115" y="170"/>
                      <a:pt x="2119" y="170"/>
                    </a:cubicBezTo>
                    <a:cubicBezTo>
                      <a:pt x="2117" y="164"/>
                      <a:pt x="2114" y="163"/>
                      <a:pt x="2111" y="163"/>
                    </a:cubicBezTo>
                    <a:cubicBezTo>
                      <a:pt x="2104" y="163"/>
                      <a:pt x="2095" y="171"/>
                      <a:pt x="2088" y="171"/>
                    </a:cubicBezTo>
                    <a:cubicBezTo>
                      <a:pt x="2082" y="171"/>
                      <a:pt x="2078" y="167"/>
                      <a:pt x="2075" y="156"/>
                    </a:cubicBezTo>
                    <a:cubicBezTo>
                      <a:pt x="2067" y="174"/>
                      <a:pt x="2062" y="176"/>
                      <a:pt x="2058" y="176"/>
                    </a:cubicBezTo>
                    <a:cubicBezTo>
                      <a:pt x="2056" y="176"/>
                      <a:pt x="2055" y="176"/>
                      <a:pt x="2054" y="176"/>
                    </a:cubicBezTo>
                    <a:cubicBezTo>
                      <a:pt x="2049" y="176"/>
                      <a:pt x="2045" y="179"/>
                      <a:pt x="2036" y="209"/>
                    </a:cubicBezTo>
                    <a:lnTo>
                      <a:pt x="2073" y="202"/>
                    </a:lnTo>
                    <a:lnTo>
                      <a:pt x="2073" y="202"/>
                    </a:lnTo>
                    <a:cubicBezTo>
                      <a:pt x="2055" y="211"/>
                      <a:pt x="2030" y="252"/>
                      <a:pt x="2007" y="252"/>
                    </a:cubicBezTo>
                    <a:cubicBezTo>
                      <a:pt x="2000" y="252"/>
                      <a:pt x="1993" y="247"/>
                      <a:pt x="1987" y="237"/>
                    </a:cubicBezTo>
                    <a:cubicBezTo>
                      <a:pt x="1994" y="225"/>
                      <a:pt x="2003" y="214"/>
                      <a:pt x="2015" y="204"/>
                    </a:cubicBezTo>
                    <a:cubicBezTo>
                      <a:pt x="2014" y="199"/>
                      <a:pt x="2011" y="198"/>
                      <a:pt x="2009" y="198"/>
                    </a:cubicBezTo>
                    <a:cubicBezTo>
                      <a:pt x="2005" y="198"/>
                      <a:pt x="2000" y="200"/>
                      <a:pt x="1996" y="200"/>
                    </a:cubicBezTo>
                    <a:cubicBezTo>
                      <a:pt x="1993" y="200"/>
                      <a:pt x="1989" y="198"/>
                      <a:pt x="1987" y="190"/>
                    </a:cubicBezTo>
                    <a:cubicBezTo>
                      <a:pt x="1996" y="166"/>
                      <a:pt x="2005" y="162"/>
                      <a:pt x="2016" y="162"/>
                    </a:cubicBezTo>
                    <a:cubicBezTo>
                      <a:pt x="2022" y="162"/>
                      <a:pt x="2028" y="163"/>
                      <a:pt x="2035" y="163"/>
                    </a:cubicBezTo>
                    <a:cubicBezTo>
                      <a:pt x="2045" y="163"/>
                      <a:pt x="2055" y="161"/>
                      <a:pt x="2066" y="146"/>
                    </a:cubicBezTo>
                    <a:cubicBezTo>
                      <a:pt x="2065" y="141"/>
                      <a:pt x="2063" y="139"/>
                      <a:pt x="2060" y="139"/>
                    </a:cubicBezTo>
                    <a:cubicBezTo>
                      <a:pt x="2053" y="139"/>
                      <a:pt x="2042" y="148"/>
                      <a:pt x="2037" y="148"/>
                    </a:cubicBezTo>
                    <a:cubicBezTo>
                      <a:pt x="2033" y="148"/>
                      <a:pt x="2033" y="141"/>
                      <a:pt x="2043" y="119"/>
                    </a:cubicBezTo>
                    <a:lnTo>
                      <a:pt x="2043" y="119"/>
                    </a:lnTo>
                    <a:cubicBezTo>
                      <a:pt x="2031" y="144"/>
                      <a:pt x="2024" y="151"/>
                      <a:pt x="2017" y="151"/>
                    </a:cubicBezTo>
                    <a:cubicBezTo>
                      <a:pt x="2013" y="151"/>
                      <a:pt x="2010" y="149"/>
                      <a:pt x="2006" y="146"/>
                    </a:cubicBezTo>
                    <a:cubicBezTo>
                      <a:pt x="2001" y="143"/>
                      <a:pt x="1995" y="138"/>
                      <a:pt x="1987" y="138"/>
                    </a:cubicBezTo>
                    <a:cubicBezTo>
                      <a:pt x="1979" y="138"/>
                      <a:pt x="1970" y="142"/>
                      <a:pt x="1959" y="156"/>
                    </a:cubicBezTo>
                    <a:lnTo>
                      <a:pt x="1971" y="121"/>
                    </a:lnTo>
                    <a:lnTo>
                      <a:pt x="1971" y="121"/>
                    </a:lnTo>
                    <a:cubicBezTo>
                      <a:pt x="1964" y="125"/>
                      <a:pt x="1952" y="137"/>
                      <a:pt x="1943" y="137"/>
                    </a:cubicBezTo>
                    <a:cubicBezTo>
                      <a:pt x="1942" y="137"/>
                      <a:pt x="1941" y="137"/>
                      <a:pt x="1941" y="137"/>
                    </a:cubicBezTo>
                    <a:lnTo>
                      <a:pt x="1971" y="93"/>
                    </a:lnTo>
                    <a:lnTo>
                      <a:pt x="1971" y="93"/>
                    </a:lnTo>
                    <a:cubicBezTo>
                      <a:pt x="1965" y="99"/>
                      <a:pt x="1959" y="102"/>
                      <a:pt x="1954" y="102"/>
                    </a:cubicBezTo>
                    <a:cubicBezTo>
                      <a:pt x="1935" y="102"/>
                      <a:pt x="1926" y="61"/>
                      <a:pt x="1907" y="61"/>
                    </a:cubicBezTo>
                    <a:cubicBezTo>
                      <a:pt x="1904" y="61"/>
                      <a:pt x="1902" y="61"/>
                      <a:pt x="1899" y="63"/>
                    </a:cubicBezTo>
                    <a:cubicBezTo>
                      <a:pt x="1950" y="72"/>
                      <a:pt x="1901" y="109"/>
                      <a:pt x="1918" y="142"/>
                    </a:cubicBezTo>
                    <a:cubicBezTo>
                      <a:pt x="1909" y="147"/>
                      <a:pt x="1902" y="149"/>
                      <a:pt x="1897" y="149"/>
                    </a:cubicBezTo>
                    <a:cubicBezTo>
                      <a:pt x="1858" y="149"/>
                      <a:pt x="1890" y="44"/>
                      <a:pt x="1830" y="44"/>
                    </a:cubicBezTo>
                    <a:cubicBezTo>
                      <a:pt x="1829" y="44"/>
                      <a:pt x="1829" y="44"/>
                      <a:pt x="1828" y="44"/>
                    </a:cubicBezTo>
                    <a:lnTo>
                      <a:pt x="1828" y="44"/>
                    </a:lnTo>
                    <a:cubicBezTo>
                      <a:pt x="1828" y="44"/>
                      <a:pt x="1827" y="44"/>
                      <a:pt x="1827" y="44"/>
                    </a:cubicBezTo>
                    <a:cubicBezTo>
                      <a:pt x="1826" y="44"/>
                      <a:pt x="1825" y="44"/>
                      <a:pt x="1825" y="44"/>
                    </a:cubicBezTo>
                    <a:cubicBezTo>
                      <a:pt x="1826" y="44"/>
                      <a:pt x="1827" y="44"/>
                      <a:pt x="1828" y="44"/>
                    </a:cubicBezTo>
                    <a:lnTo>
                      <a:pt x="1828" y="44"/>
                    </a:lnTo>
                    <a:cubicBezTo>
                      <a:pt x="1839" y="47"/>
                      <a:pt x="1855" y="76"/>
                      <a:pt x="1839" y="86"/>
                    </a:cubicBezTo>
                    <a:cubicBezTo>
                      <a:pt x="1825" y="75"/>
                      <a:pt x="1811" y="58"/>
                      <a:pt x="1806" y="40"/>
                    </a:cubicBezTo>
                    <a:lnTo>
                      <a:pt x="1806" y="40"/>
                    </a:lnTo>
                    <a:cubicBezTo>
                      <a:pt x="1758" y="42"/>
                      <a:pt x="1809" y="79"/>
                      <a:pt x="1785" y="100"/>
                    </a:cubicBezTo>
                    <a:cubicBezTo>
                      <a:pt x="1782" y="88"/>
                      <a:pt x="1779" y="83"/>
                      <a:pt x="1775" y="83"/>
                    </a:cubicBezTo>
                    <a:cubicBezTo>
                      <a:pt x="1765" y="83"/>
                      <a:pt x="1752" y="120"/>
                      <a:pt x="1737" y="130"/>
                    </a:cubicBezTo>
                    <a:lnTo>
                      <a:pt x="1741" y="91"/>
                    </a:lnTo>
                    <a:cubicBezTo>
                      <a:pt x="1735" y="87"/>
                      <a:pt x="1730" y="86"/>
                      <a:pt x="1726" y="86"/>
                    </a:cubicBezTo>
                    <a:cubicBezTo>
                      <a:pt x="1701" y="86"/>
                      <a:pt x="1711" y="143"/>
                      <a:pt x="1691" y="143"/>
                    </a:cubicBezTo>
                    <a:cubicBezTo>
                      <a:pt x="1687" y="143"/>
                      <a:pt x="1682" y="141"/>
                      <a:pt x="1676" y="137"/>
                    </a:cubicBezTo>
                    <a:lnTo>
                      <a:pt x="1700" y="84"/>
                    </a:lnTo>
                    <a:lnTo>
                      <a:pt x="1674" y="98"/>
                    </a:lnTo>
                    <a:lnTo>
                      <a:pt x="1681" y="54"/>
                    </a:lnTo>
                    <a:lnTo>
                      <a:pt x="1681" y="54"/>
                    </a:lnTo>
                    <a:cubicBezTo>
                      <a:pt x="1667" y="69"/>
                      <a:pt x="1658" y="74"/>
                      <a:pt x="1649" y="74"/>
                    </a:cubicBezTo>
                    <a:cubicBezTo>
                      <a:pt x="1640" y="74"/>
                      <a:pt x="1631" y="69"/>
                      <a:pt x="1618" y="63"/>
                    </a:cubicBezTo>
                    <a:lnTo>
                      <a:pt x="1618" y="63"/>
                    </a:lnTo>
                    <a:cubicBezTo>
                      <a:pt x="1623" y="91"/>
                      <a:pt x="1611" y="132"/>
                      <a:pt x="1588" y="132"/>
                    </a:cubicBezTo>
                    <a:cubicBezTo>
                      <a:pt x="1575" y="113"/>
                      <a:pt x="1590" y="101"/>
                      <a:pt x="1577" y="101"/>
                    </a:cubicBezTo>
                    <a:cubicBezTo>
                      <a:pt x="1575" y="101"/>
                      <a:pt x="1571" y="101"/>
                      <a:pt x="1565" y="102"/>
                    </a:cubicBezTo>
                    <a:cubicBezTo>
                      <a:pt x="1570" y="85"/>
                      <a:pt x="1575" y="66"/>
                      <a:pt x="1583" y="66"/>
                    </a:cubicBezTo>
                    <a:cubicBezTo>
                      <a:pt x="1586" y="66"/>
                      <a:pt x="1591" y="71"/>
                      <a:pt x="1595" y="84"/>
                    </a:cubicBezTo>
                    <a:cubicBezTo>
                      <a:pt x="1598" y="70"/>
                      <a:pt x="1602" y="58"/>
                      <a:pt x="1605" y="47"/>
                    </a:cubicBezTo>
                    <a:cubicBezTo>
                      <a:pt x="1598" y="36"/>
                      <a:pt x="1589" y="33"/>
                      <a:pt x="1581" y="33"/>
                    </a:cubicBezTo>
                    <a:cubicBezTo>
                      <a:pt x="1568" y="33"/>
                      <a:pt x="1555" y="40"/>
                      <a:pt x="1547" y="40"/>
                    </a:cubicBezTo>
                    <a:cubicBezTo>
                      <a:pt x="1554" y="42"/>
                      <a:pt x="1558" y="44"/>
                      <a:pt x="1560" y="49"/>
                    </a:cubicBezTo>
                    <a:lnTo>
                      <a:pt x="1512" y="105"/>
                    </a:lnTo>
                    <a:cubicBezTo>
                      <a:pt x="1507" y="93"/>
                      <a:pt x="1507" y="77"/>
                      <a:pt x="1516" y="68"/>
                    </a:cubicBezTo>
                    <a:lnTo>
                      <a:pt x="1516" y="68"/>
                    </a:lnTo>
                    <a:cubicBezTo>
                      <a:pt x="1505" y="70"/>
                      <a:pt x="1500" y="88"/>
                      <a:pt x="1484" y="93"/>
                    </a:cubicBezTo>
                    <a:cubicBezTo>
                      <a:pt x="1486" y="63"/>
                      <a:pt x="1484" y="33"/>
                      <a:pt x="1500" y="18"/>
                    </a:cubicBezTo>
                    <a:lnTo>
                      <a:pt x="1500" y="18"/>
                    </a:lnTo>
                    <a:lnTo>
                      <a:pt x="1458" y="51"/>
                    </a:lnTo>
                    <a:cubicBezTo>
                      <a:pt x="1456" y="37"/>
                      <a:pt x="1431" y="14"/>
                      <a:pt x="1438" y="3"/>
                    </a:cubicBezTo>
                    <a:cubicBezTo>
                      <a:pt x="1435" y="1"/>
                      <a:pt x="1432" y="1"/>
                      <a:pt x="1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17" name="Google Shape;3917;p37"/>
              <p:cNvSpPr/>
              <p:nvPr/>
            </p:nvSpPr>
            <p:spPr>
              <a:xfrm>
                <a:off x="516000" y="1542475"/>
                <a:ext cx="550" cy="250"/>
              </a:xfrm>
              <a:custGeom>
                <a:avLst/>
                <a:gdLst/>
                <a:ahLst/>
                <a:cxnLst/>
                <a:rect l="l" t="t" r="r" b="b"/>
                <a:pathLst>
                  <a:path w="22" h="10" extrusionOk="0">
                    <a:moveTo>
                      <a:pt x="1" y="0"/>
                    </a:moveTo>
                    <a:cubicBezTo>
                      <a:pt x="8" y="2"/>
                      <a:pt x="15" y="7"/>
                      <a:pt x="22" y="9"/>
                    </a:cubicBezTo>
                    <a:cubicBezTo>
                      <a:pt x="17" y="2"/>
                      <a:pt x="10"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18" name="Google Shape;3918;p37"/>
              <p:cNvSpPr/>
              <p:nvPr/>
            </p:nvSpPr>
            <p:spPr>
              <a:xfrm>
                <a:off x="539075" y="1528275"/>
                <a:ext cx="25" cy="200"/>
              </a:xfrm>
              <a:custGeom>
                <a:avLst/>
                <a:gdLst/>
                <a:ahLst/>
                <a:cxnLst/>
                <a:rect l="l" t="t" r="r" b="b"/>
                <a:pathLst>
                  <a:path w="1" h="8" extrusionOk="0">
                    <a:moveTo>
                      <a:pt x="1" y="7"/>
                    </a:moveTo>
                    <a:lnTo>
                      <a:pt x="1" y="7"/>
                    </a:lnTo>
                    <a:cubicBezTo>
                      <a:pt x="1" y="5"/>
                      <a:pt x="1"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19" name="Google Shape;3919;p37"/>
              <p:cNvSpPr/>
              <p:nvPr/>
            </p:nvSpPr>
            <p:spPr>
              <a:xfrm>
                <a:off x="507850" y="1567100"/>
                <a:ext cx="525" cy="300"/>
              </a:xfrm>
              <a:custGeom>
                <a:avLst/>
                <a:gdLst/>
                <a:ahLst/>
                <a:cxnLst/>
                <a:rect l="l" t="t" r="r" b="b"/>
                <a:pathLst>
                  <a:path w="21" h="12" extrusionOk="0">
                    <a:moveTo>
                      <a:pt x="21" y="0"/>
                    </a:moveTo>
                    <a:cubicBezTo>
                      <a:pt x="12" y="0"/>
                      <a:pt x="2" y="3"/>
                      <a:pt x="0" y="12"/>
                    </a:cubicBezTo>
                    <a:cubicBezTo>
                      <a:pt x="7" y="7"/>
                      <a:pt x="14" y="3"/>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20" name="Google Shape;3920;p37"/>
              <p:cNvSpPr/>
              <p:nvPr/>
            </p:nvSpPr>
            <p:spPr>
              <a:xfrm>
                <a:off x="519650" y="1580775"/>
                <a:ext cx="675" cy="475"/>
              </a:xfrm>
              <a:custGeom>
                <a:avLst/>
                <a:gdLst/>
                <a:ahLst/>
                <a:cxnLst/>
                <a:rect l="l" t="t" r="r" b="b"/>
                <a:pathLst>
                  <a:path w="27" h="19" extrusionOk="0">
                    <a:moveTo>
                      <a:pt x="15" y="0"/>
                    </a:moveTo>
                    <a:lnTo>
                      <a:pt x="15" y="0"/>
                    </a:lnTo>
                    <a:cubicBezTo>
                      <a:pt x="17" y="10"/>
                      <a:pt x="8" y="14"/>
                      <a:pt x="1" y="19"/>
                    </a:cubicBezTo>
                    <a:cubicBezTo>
                      <a:pt x="9" y="19"/>
                      <a:pt x="16" y="17"/>
                      <a:pt x="21" y="17"/>
                    </a:cubicBezTo>
                    <a:cubicBezTo>
                      <a:pt x="24" y="17"/>
                      <a:pt x="25" y="17"/>
                      <a:pt x="26" y="18"/>
                    </a:cubicBezTo>
                    <a:lnTo>
                      <a:pt x="26" y="18"/>
                    </a:lnTo>
                    <a:lnTo>
                      <a:pt x="15" y="0"/>
                    </a:lnTo>
                    <a:close/>
                    <a:moveTo>
                      <a:pt x="26" y="18"/>
                    </a:moveTo>
                    <a:lnTo>
                      <a:pt x="26" y="19"/>
                    </a:lnTo>
                    <a:cubicBezTo>
                      <a:pt x="26" y="19"/>
                      <a:pt x="26" y="19"/>
                      <a:pt x="2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21" name="Google Shape;3921;p37"/>
              <p:cNvSpPr/>
              <p:nvPr/>
            </p:nvSpPr>
            <p:spPr>
              <a:xfrm>
                <a:off x="513875" y="1585150"/>
                <a:ext cx="600" cy="350"/>
              </a:xfrm>
              <a:custGeom>
                <a:avLst/>
                <a:gdLst/>
                <a:ahLst/>
                <a:cxnLst/>
                <a:rect l="l" t="t" r="r" b="b"/>
                <a:pathLst>
                  <a:path w="24" h="14" extrusionOk="0">
                    <a:moveTo>
                      <a:pt x="11" y="0"/>
                    </a:moveTo>
                    <a:cubicBezTo>
                      <a:pt x="7" y="0"/>
                      <a:pt x="4" y="2"/>
                      <a:pt x="0" y="6"/>
                    </a:cubicBezTo>
                    <a:cubicBezTo>
                      <a:pt x="5" y="9"/>
                      <a:pt x="0" y="11"/>
                      <a:pt x="5" y="13"/>
                    </a:cubicBezTo>
                    <a:lnTo>
                      <a:pt x="23" y="13"/>
                    </a:lnTo>
                    <a:cubicBezTo>
                      <a:pt x="23" y="6"/>
                      <a:pt x="18"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22" name="Google Shape;3922;p37"/>
              <p:cNvSpPr/>
              <p:nvPr/>
            </p:nvSpPr>
            <p:spPr>
              <a:xfrm>
                <a:off x="516075" y="1581825"/>
                <a:ext cx="1525" cy="650"/>
              </a:xfrm>
              <a:custGeom>
                <a:avLst/>
                <a:gdLst/>
                <a:ahLst/>
                <a:cxnLst/>
                <a:rect l="l" t="t" r="r" b="b"/>
                <a:pathLst>
                  <a:path w="61" h="26" extrusionOk="0">
                    <a:moveTo>
                      <a:pt x="35" y="0"/>
                    </a:moveTo>
                    <a:cubicBezTo>
                      <a:pt x="0" y="0"/>
                      <a:pt x="12" y="12"/>
                      <a:pt x="19" y="26"/>
                    </a:cubicBezTo>
                    <a:lnTo>
                      <a:pt x="19" y="23"/>
                    </a:lnTo>
                    <a:cubicBezTo>
                      <a:pt x="25" y="24"/>
                      <a:pt x="30" y="24"/>
                      <a:pt x="34" y="24"/>
                    </a:cubicBezTo>
                    <a:cubicBezTo>
                      <a:pt x="61" y="24"/>
                      <a:pt x="47" y="12"/>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23" name="Google Shape;3923;p37"/>
              <p:cNvSpPr/>
              <p:nvPr/>
            </p:nvSpPr>
            <p:spPr>
              <a:xfrm>
                <a:off x="516525" y="1582500"/>
                <a:ext cx="550" cy="375"/>
              </a:xfrm>
              <a:custGeom>
                <a:avLst/>
                <a:gdLst/>
                <a:ahLst/>
                <a:cxnLst/>
                <a:rect l="l" t="t" r="r" b="b"/>
                <a:pathLst>
                  <a:path w="22" h="15" extrusionOk="0">
                    <a:moveTo>
                      <a:pt x="1" y="1"/>
                    </a:moveTo>
                    <a:lnTo>
                      <a:pt x="1" y="1"/>
                    </a:lnTo>
                    <a:cubicBezTo>
                      <a:pt x="3" y="6"/>
                      <a:pt x="3" y="10"/>
                      <a:pt x="1" y="15"/>
                    </a:cubicBezTo>
                    <a:cubicBezTo>
                      <a:pt x="22" y="15"/>
                      <a:pt x="5"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24" name="Google Shape;3924;p37"/>
              <p:cNvSpPr/>
              <p:nvPr/>
            </p:nvSpPr>
            <p:spPr>
              <a:xfrm>
                <a:off x="518725" y="1577850"/>
                <a:ext cx="1725" cy="525"/>
              </a:xfrm>
              <a:custGeom>
                <a:avLst/>
                <a:gdLst/>
                <a:ahLst/>
                <a:cxnLst/>
                <a:rect l="l" t="t" r="r" b="b"/>
                <a:pathLst>
                  <a:path w="69" h="21" extrusionOk="0">
                    <a:moveTo>
                      <a:pt x="11" y="1"/>
                    </a:moveTo>
                    <a:cubicBezTo>
                      <a:pt x="4" y="1"/>
                      <a:pt x="1" y="4"/>
                      <a:pt x="8" y="13"/>
                    </a:cubicBezTo>
                    <a:cubicBezTo>
                      <a:pt x="4" y="17"/>
                      <a:pt x="15" y="17"/>
                      <a:pt x="26" y="17"/>
                    </a:cubicBezTo>
                    <a:cubicBezTo>
                      <a:pt x="36" y="17"/>
                      <a:pt x="46" y="17"/>
                      <a:pt x="40" y="20"/>
                    </a:cubicBezTo>
                    <a:cubicBezTo>
                      <a:pt x="41" y="20"/>
                      <a:pt x="43" y="20"/>
                      <a:pt x="44" y="20"/>
                    </a:cubicBezTo>
                    <a:cubicBezTo>
                      <a:pt x="69" y="20"/>
                      <a:pt x="28"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25" name="Google Shape;3925;p37"/>
              <p:cNvSpPr/>
              <p:nvPr/>
            </p:nvSpPr>
            <p:spPr>
              <a:xfrm>
                <a:off x="514100" y="1581825"/>
                <a:ext cx="1075" cy="300"/>
              </a:xfrm>
              <a:custGeom>
                <a:avLst/>
                <a:gdLst/>
                <a:ahLst/>
                <a:cxnLst/>
                <a:rect l="l" t="t" r="r" b="b"/>
                <a:pathLst>
                  <a:path w="43" h="12" extrusionOk="0">
                    <a:moveTo>
                      <a:pt x="7" y="0"/>
                    </a:moveTo>
                    <a:lnTo>
                      <a:pt x="0" y="12"/>
                    </a:lnTo>
                    <a:lnTo>
                      <a:pt x="42" y="5"/>
                    </a:lnTo>
                    <a:lnTo>
                      <a:pt x="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26" name="Google Shape;3926;p37"/>
              <p:cNvSpPr/>
              <p:nvPr/>
            </p:nvSpPr>
            <p:spPr>
              <a:xfrm>
                <a:off x="514500" y="1579550"/>
                <a:ext cx="600" cy="675"/>
              </a:xfrm>
              <a:custGeom>
                <a:avLst/>
                <a:gdLst/>
                <a:ahLst/>
                <a:cxnLst/>
                <a:rect l="l" t="t" r="r" b="b"/>
                <a:pathLst>
                  <a:path w="24" h="27" extrusionOk="0">
                    <a:moveTo>
                      <a:pt x="10" y="1"/>
                    </a:moveTo>
                    <a:lnTo>
                      <a:pt x="1" y="22"/>
                    </a:lnTo>
                    <a:cubicBezTo>
                      <a:pt x="5" y="22"/>
                      <a:pt x="10" y="24"/>
                      <a:pt x="15" y="26"/>
                    </a:cubicBezTo>
                    <a:cubicBezTo>
                      <a:pt x="17" y="15"/>
                      <a:pt x="2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27" name="Google Shape;3927;p37"/>
              <p:cNvSpPr/>
              <p:nvPr/>
            </p:nvSpPr>
            <p:spPr>
              <a:xfrm>
                <a:off x="514800" y="1580200"/>
                <a:ext cx="250" cy="425"/>
              </a:xfrm>
              <a:custGeom>
                <a:avLst/>
                <a:gdLst/>
                <a:ahLst/>
                <a:cxnLst/>
                <a:rect l="l" t="t" r="r" b="b"/>
                <a:pathLst>
                  <a:path w="10" h="17" extrusionOk="0">
                    <a:moveTo>
                      <a:pt x="3" y="0"/>
                    </a:moveTo>
                    <a:lnTo>
                      <a:pt x="3" y="0"/>
                    </a:lnTo>
                    <a:cubicBezTo>
                      <a:pt x="0" y="7"/>
                      <a:pt x="5" y="14"/>
                      <a:pt x="10" y="16"/>
                    </a:cubicBezTo>
                    <a:cubicBezTo>
                      <a:pt x="10" y="12"/>
                      <a:pt x="7"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28" name="Google Shape;3928;p37"/>
              <p:cNvSpPr/>
              <p:nvPr/>
            </p:nvSpPr>
            <p:spPr>
              <a:xfrm>
                <a:off x="513750" y="1580900"/>
                <a:ext cx="325" cy="525"/>
              </a:xfrm>
              <a:custGeom>
                <a:avLst/>
                <a:gdLst/>
                <a:ahLst/>
                <a:cxnLst/>
                <a:rect l="l" t="t" r="r" b="b"/>
                <a:pathLst>
                  <a:path w="13" h="21" extrusionOk="0">
                    <a:moveTo>
                      <a:pt x="12" y="0"/>
                    </a:moveTo>
                    <a:lnTo>
                      <a:pt x="1" y="21"/>
                    </a:lnTo>
                    <a:lnTo>
                      <a:pt x="10" y="14"/>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29" name="Google Shape;3929;p37"/>
              <p:cNvSpPr/>
              <p:nvPr/>
            </p:nvSpPr>
            <p:spPr>
              <a:xfrm>
                <a:off x="513225" y="1573650"/>
                <a:ext cx="1025" cy="600"/>
              </a:xfrm>
              <a:custGeom>
                <a:avLst/>
                <a:gdLst/>
                <a:ahLst/>
                <a:cxnLst/>
                <a:rect l="l" t="t" r="r" b="b"/>
                <a:pathLst>
                  <a:path w="41" h="24" extrusionOk="0">
                    <a:moveTo>
                      <a:pt x="24" y="0"/>
                    </a:moveTo>
                    <a:cubicBezTo>
                      <a:pt x="8" y="0"/>
                      <a:pt x="1" y="10"/>
                      <a:pt x="8" y="16"/>
                    </a:cubicBezTo>
                    <a:cubicBezTo>
                      <a:pt x="12" y="21"/>
                      <a:pt x="19" y="24"/>
                      <a:pt x="26" y="24"/>
                    </a:cubicBezTo>
                    <a:cubicBezTo>
                      <a:pt x="30" y="24"/>
                      <a:pt x="35" y="23"/>
                      <a:pt x="40" y="21"/>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30" name="Google Shape;3930;p37"/>
              <p:cNvSpPr/>
              <p:nvPr/>
            </p:nvSpPr>
            <p:spPr>
              <a:xfrm>
                <a:off x="511075" y="1575850"/>
                <a:ext cx="1375" cy="375"/>
              </a:xfrm>
              <a:custGeom>
                <a:avLst/>
                <a:gdLst/>
                <a:ahLst/>
                <a:cxnLst/>
                <a:rect l="l" t="t" r="r" b="b"/>
                <a:pathLst>
                  <a:path w="55" h="15" extrusionOk="0">
                    <a:moveTo>
                      <a:pt x="54" y="0"/>
                    </a:moveTo>
                    <a:lnTo>
                      <a:pt x="1" y="10"/>
                    </a:lnTo>
                    <a:lnTo>
                      <a:pt x="22" y="14"/>
                    </a:lnTo>
                    <a:cubicBezTo>
                      <a:pt x="31" y="7"/>
                      <a:pt x="43" y="5"/>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31" name="Google Shape;3931;p37"/>
              <p:cNvSpPr/>
              <p:nvPr/>
            </p:nvSpPr>
            <p:spPr>
              <a:xfrm>
                <a:off x="510000" y="1574550"/>
                <a:ext cx="1100" cy="475"/>
              </a:xfrm>
              <a:custGeom>
                <a:avLst/>
                <a:gdLst/>
                <a:ahLst/>
                <a:cxnLst/>
                <a:rect l="l" t="t" r="r" b="b"/>
                <a:pathLst>
                  <a:path w="44" h="19" extrusionOk="0">
                    <a:moveTo>
                      <a:pt x="9" y="0"/>
                    </a:moveTo>
                    <a:cubicBezTo>
                      <a:pt x="3" y="0"/>
                      <a:pt x="1" y="3"/>
                      <a:pt x="4" y="13"/>
                    </a:cubicBezTo>
                    <a:cubicBezTo>
                      <a:pt x="13" y="13"/>
                      <a:pt x="22" y="19"/>
                      <a:pt x="30" y="19"/>
                    </a:cubicBezTo>
                    <a:cubicBezTo>
                      <a:pt x="36" y="19"/>
                      <a:pt x="40" y="16"/>
                      <a:pt x="44" y="8"/>
                    </a:cubicBezTo>
                    <a:cubicBezTo>
                      <a:pt x="34" y="8"/>
                      <a:pt x="17"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32" name="Google Shape;3932;p37"/>
              <p:cNvSpPr/>
              <p:nvPr/>
            </p:nvSpPr>
            <p:spPr>
              <a:xfrm>
                <a:off x="511375" y="1566275"/>
                <a:ext cx="2225" cy="200"/>
              </a:xfrm>
              <a:custGeom>
                <a:avLst/>
                <a:gdLst/>
                <a:ahLst/>
                <a:cxnLst/>
                <a:rect l="l" t="t" r="r" b="b"/>
                <a:pathLst>
                  <a:path w="89" h="8" extrusionOk="0">
                    <a:moveTo>
                      <a:pt x="0" y="1"/>
                    </a:moveTo>
                    <a:lnTo>
                      <a:pt x="3" y="8"/>
                    </a:lnTo>
                    <a:lnTo>
                      <a:pt x="89" y="3"/>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33" name="Google Shape;3933;p37"/>
              <p:cNvSpPr/>
              <p:nvPr/>
            </p:nvSpPr>
            <p:spPr>
              <a:xfrm>
                <a:off x="506100" y="1558275"/>
                <a:ext cx="2225" cy="1000"/>
              </a:xfrm>
              <a:custGeom>
                <a:avLst/>
                <a:gdLst/>
                <a:ahLst/>
                <a:cxnLst/>
                <a:rect l="l" t="t" r="r" b="b"/>
                <a:pathLst>
                  <a:path w="89" h="40" extrusionOk="0">
                    <a:moveTo>
                      <a:pt x="26" y="1"/>
                    </a:moveTo>
                    <a:cubicBezTo>
                      <a:pt x="1" y="26"/>
                      <a:pt x="77" y="15"/>
                      <a:pt x="49" y="38"/>
                    </a:cubicBezTo>
                    <a:cubicBezTo>
                      <a:pt x="51" y="39"/>
                      <a:pt x="53" y="39"/>
                      <a:pt x="55" y="39"/>
                    </a:cubicBezTo>
                    <a:cubicBezTo>
                      <a:pt x="66" y="39"/>
                      <a:pt x="72" y="26"/>
                      <a:pt x="81" y="26"/>
                    </a:cubicBezTo>
                    <a:cubicBezTo>
                      <a:pt x="83" y="26"/>
                      <a:pt x="86" y="27"/>
                      <a:pt x="89" y="29"/>
                    </a:cubicBezTo>
                    <a:cubicBezTo>
                      <a:pt x="70" y="8"/>
                      <a:pt x="84"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34" name="Google Shape;3934;p37"/>
              <p:cNvSpPr/>
              <p:nvPr/>
            </p:nvSpPr>
            <p:spPr>
              <a:xfrm>
                <a:off x="585850" y="1537375"/>
                <a:ext cx="650" cy="525"/>
              </a:xfrm>
              <a:custGeom>
                <a:avLst/>
                <a:gdLst/>
                <a:ahLst/>
                <a:cxnLst/>
                <a:rect l="l" t="t" r="r" b="b"/>
                <a:pathLst>
                  <a:path w="26" h="21" extrusionOk="0">
                    <a:moveTo>
                      <a:pt x="5" y="0"/>
                    </a:moveTo>
                    <a:lnTo>
                      <a:pt x="0" y="12"/>
                    </a:lnTo>
                    <a:lnTo>
                      <a:pt x="26" y="21"/>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35" name="Google Shape;3935;p37"/>
              <p:cNvSpPr/>
              <p:nvPr/>
            </p:nvSpPr>
            <p:spPr>
              <a:xfrm>
                <a:off x="586125" y="1535975"/>
                <a:ext cx="675" cy="1175"/>
              </a:xfrm>
              <a:custGeom>
                <a:avLst/>
                <a:gdLst/>
                <a:ahLst/>
                <a:cxnLst/>
                <a:rect l="l" t="t" r="r" b="b"/>
                <a:pathLst>
                  <a:path w="27" h="47" extrusionOk="0">
                    <a:moveTo>
                      <a:pt x="20" y="0"/>
                    </a:moveTo>
                    <a:cubicBezTo>
                      <a:pt x="17" y="2"/>
                      <a:pt x="14" y="5"/>
                      <a:pt x="10" y="5"/>
                    </a:cubicBezTo>
                    <a:cubicBezTo>
                      <a:pt x="7" y="5"/>
                      <a:pt x="4" y="4"/>
                      <a:pt x="1" y="0"/>
                    </a:cubicBezTo>
                    <a:lnTo>
                      <a:pt x="1" y="0"/>
                    </a:lnTo>
                    <a:lnTo>
                      <a:pt x="26" y="47"/>
                    </a:lnTo>
                    <a:lnTo>
                      <a:pt x="2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36" name="Google Shape;3936;p37"/>
              <p:cNvSpPr/>
              <p:nvPr/>
            </p:nvSpPr>
            <p:spPr>
              <a:xfrm>
                <a:off x="522275" y="1532425"/>
                <a:ext cx="775" cy="500"/>
              </a:xfrm>
              <a:custGeom>
                <a:avLst/>
                <a:gdLst/>
                <a:ahLst/>
                <a:cxnLst/>
                <a:rect l="l" t="t" r="r" b="b"/>
                <a:pathLst>
                  <a:path w="31" h="20" extrusionOk="0">
                    <a:moveTo>
                      <a:pt x="0" y="1"/>
                    </a:moveTo>
                    <a:lnTo>
                      <a:pt x="5" y="13"/>
                    </a:lnTo>
                    <a:cubicBezTo>
                      <a:pt x="9" y="17"/>
                      <a:pt x="15" y="20"/>
                      <a:pt x="21" y="20"/>
                    </a:cubicBezTo>
                    <a:cubicBezTo>
                      <a:pt x="24" y="20"/>
                      <a:pt x="27" y="19"/>
                      <a:pt x="30" y="1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37" name="Google Shape;3937;p37"/>
              <p:cNvSpPr/>
              <p:nvPr/>
            </p:nvSpPr>
            <p:spPr>
              <a:xfrm>
                <a:off x="529100" y="1530225"/>
                <a:ext cx="675" cy="1075"/>
              </a:xfrm>
              <a:custGeom>
                <a:avLst/>
                <a:gdLst/>
                <a:ahLst/>
                <a:cxnLst/>
                <a:rect l="l" t="t" r="r" b="b"/>
                <a:pathLst>
                  <a:path w="27" h="43" extrusionOk="0">
                    <a:moveTo>
                      <a:pt x="1" y="1"/>
                    </a:moveTo>
                    <a:lnTo>
                      <a:pt x="26" y="43"/>
                    </a:lnTo>
                    <a:lnTo>
                      <a:pt x="26" y="43"/>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38" name="Google Shape;3938;p37"/>
              <p:cNvSpPr/>
              <p:nvPr/>
            </p:nvSpPr>
            <p:spPr>
              <a:xfrm>
                <a:off x="533850" y="1527175"/>
                <a:ext cx="900" cy="650"/>
              </a:xfrm>
              <a:custGeom>
                <a:avLst/>
                <a:gdLst/>
                <a:ahLst/>
                <a:cxnLst/>
                <a:rect l="l" t="t" r="r" b="b"/>
                <a:pathLst>
                  <a:path w="36" h="26" extrusionOk="0">
                    <a:moveTo>
                      <a:pt x="8" y="12"/>
                    </a:moveTo>
                    <a:cubicBezTo>
                      <a:pt x="5" y="12"/>
                      <a:pt x="3" y="12"/>
                      <a:pt x="1" y="14"/>
                    </a:cubicBezTo>
                    <a:cubicBezTo>
                      <a:pt x="3" y="14"/>
                      <a:pt x="6" y="13"/>
                      <a:pt x="8" y="12"/>
                    </a:cubicBezTo>
                    <a:lnTo>
                      <a:pt x="8" y="12"/>
                    </a:lnTo>
                    <a:cubicBezTo>
                      <a:pt x="8" y="12"/>
                      <a:pt x="8" y="12"/>
                      <a:pt x="8" y="12"/>
                    </a:cubicBezTo>
                    <a:close/>
                    <a:moveTo>
                      <a:pt x="29" y="0"/>
                    </a:moveTo>
                    <a:cubicBezTo>
                      <a:pt x="22" y="0"/>
                      <a:pt x="15" y="8"/>
                      <a:pt x="8" y="12"/>
                    </a:cubicBezTo>
                    <a:lnTo>
                      <a:pt x="8" y="12"/>
                    </a:lnTo>
                    <a:cubicBezTo>
                      <a:pt x="18" y="12"/>
                      <a:pt x="29" y="25"/>
                      <a:pt x="33" y="25"/>
                    </a:cubicBezTo>
                    <a:cubicBezTo>
                      <a:pt x="35" y="25"/>
                      <a:pt x="34" y="19"/>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39" name="Google Shape;3939;p37"/>
              <p:cNvSpPr/>
              <p:nvPr/>
            </p:nvSpPr>
            <p:spPr>
              <a:xfrm>
                <a:off x="587125" y="1537100"/>
                <a:ext cx="675" cy="925"/>
              </a:xfrm>
              <a:custGeom>
                <a:avLst/>
                <a:gdLst/>
                <a:ahLst/>
                <a:cxnLst/>
                <a:rect l="l" t="t" r="r" b="b"/>
                <a:pathLst>
                  <a:path w="27" h="37" extrusionOk="0">
                    <a:moveTo>
                      <a:pt x="9" y="0"/>
                    </a:moveTo>
                    <a:cubicBezTo>
                      <a:pt x="9" y="0"/>
                      <a:pt x="9" y="1"/>
                      <a:pt x="10" y="2"/>
                    </a:cubicBezTo>
                    <a:cubicBezTo>
                      <a:pt x="0" y="2"/>
                      <a:pt x="17" y="30"/>
                      <a:pt x="17" y="37"/>
                    </a:cubicBezTo>
                    <a:cubicBezTo>
                      <a:pt x="27" y="28"/>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40" name="Google Shape;3940;p37"/>
              <p:cNvSpPr/>
              <p:nvPr/>
            </p:nvSpPr>
            <p:spPr>
              <a:xfrm>
                <a:off x="589675" y="1533475"/>
                <a:ext cx="200" cy="1025"/>
              </a:xfrm>
              <a:custGeom>
                <a:avLst/>
                <a:gdLst/>
                <a:ahLst/>
                <a:cxnLst/>
                <a:rect l="l" t="t" r="r" b="b"/>
                <a:pathLst>
                  <a:path w="8" h="41" extrusionOk="0">
                    <a:moveTo>
                      <a:pt x="7" y="1"/>
                    </a:moveTo>
                    <a:lnTo>
                      <a:pt x="0" y="26"/>
                    </a:lnTo>
                    <a:lnTo>
                      <a:pt x="5"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41" name="Google Shape;3941;p37"/>
              <p:cNvSpPr/>
              <p:nvPr/>
            </p:nvSpPr>
            <p:spPr>
              <a:xfrm>
                <a:off x="590650" y="1532425"/>
                <a:ext cx="1950" cy="1775"/>
              </a:xfrm>
              <a:custGeom>
                <a:avLst/>
                <a:gdLst/>
                <a:ahLst/>
                <a:cxnLst/>
                <a:rect l="l" t="t" r="r" b="b"/>
                <a:pathLst>
                  <a:path w="78" h="71" extrusionOk="0">
                    <a:moveTo>
                      <a:pt x="56" y="1"/>
                    </a:moveTo>
                    <a:cubicBezTo>
                      <a:pt x="39" y="1"/>
                      <a:pt x="34" y="37"/>
                      <a:pt x="15" y="37"/>
                    </a:cubicBezTo>
                    <a:cubicBezTo>
                      <a:pt x="14" y="37"/>
                      <a:pt x="12" y="36"/>
                      <a:pt x="10" y="36"/>
                    </a:cubicBezTo>
                    <a:lnTo>
                      <a:pt x="1" y="24"/>
                    </a:lnTo>
                    <a:lnTo>
                      <a:pt x="1" y="24"/>
                    </a:lnTo>
                    <a:lnTo>
                      <a:pt x="12" y="71"/>
                    </a:lnTo>
                    <a:cubicBezTo>
                      <a:pt x="34" y="53"/>
                      <a:pt x="50" y="15"/>
                      <a:pt x="73" y="15"/>
                    </a:cubicBezTo>
                    <a:cubicBezTo>
                      <a:pt x="75" y="15"/>
                      <a:pt x="76" y="15"/>
                      <a:pt x="77" y="15"/>
                    </a:cubicBezTo>
                    <a:cubicBezTo>
                      <a:pt x="68" y="5"/>
                      <a:pt x="61"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42" name="Google Shape;3942;p37"/>
              <p:cNvSpPr/>
              <p:nvPr/>
            </p:nvSpPr>
            <p:spPr>
              <a:xfrm>
                <a:off x="595225" y="1534325"/>
                <a:ext cx="500" cy="575"/>
              </a:xfrm>
              <a:custGeom>
                <a:avLst/>
                <a:gdLst/>
                <a:ahLst/>
                <a:cxnLst/>
                <a:rect l="l" t="t" r="r" b="b"/>
                <a:pathLst>
                  <a:path w="20" h="23" extrusionOk="0">
                    <a:moveTo>
                      <a:pt x="12" y="1"/>
                    </a:moveTo>
                    <a:cubicBezTo>
                      <a:pt x="12" y="1"/>
                      <a:pt x="11" y="6"/>
                      <a:pt x="1" y="18"/>
                    </a:cubicBezTo>
                    <a:lnTo>
                      <a:pt x="6" y="22"/>
                    </a:lnTo>
                    <a:cubicBezTo>
                      <a:pt x="10" y="20"/>
                      <a:pt x="15" y="18"/>
                      <a:pt x="19" y="15"/>
                    </a:cubicBezTo>
                    <a:cubicBezTo>
                      <a:pt x="11" y="7"/>
                      <a:pt x="12"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43" name="Google Shape;3943;p37"/>
              <p:cNvSpPr/>
              <p:nvPr/>
            </p:nvSpPr>
            <p:spPr>
              <a:xfrm>
                <a:off x="595200" y="1534875"/>
                <a:ext cx="375" cy="200"/>
              </a:xfrm>
              <a:custGeom>
                <a:avLst/>
                <a:gdLst/>
                <a:ahLst/>
                <a:cxnLst/>
                <a:rect l="l" t="t" r="r" b="b"/>
                <a:pathLst>
                  <a:path w="15" h="8" extrusionOk="0">
                    <a:moveTo>
                      <a:pt x="7" y="0"/>
                    </a:moveTo>
                    <a:lnTo>
                      <a:pt x="7" y="0"/>
                    </a:lnTo>
                    <a:cubicBezTo>
                      <a:pt x="0" y="4"/>
                      <a:pt x="7" y="7"/>
                      <a:pt x="10" y="7"/>
                    </a:cubicBezTo>
                    <a:cubicBezTo>
                      <a:pt x="13" y="7"/>
                      <a:pt x="15" y="5"/>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44" name="Google Shape;3944;p37"/>
              <p:cNvSpPr/>
              <p:nvPr/>
            </p:nvSpPr>
            <p:spPr>
              <a:xfrm>
                <a:off x="596450" y="1533825"/>
                <a:ext cx="1025" cy="1075"/>
              </a:xfrm>
              <a:custGeom>
                <a:avLst/>
                <a:gdLst/>
                <a:ahLst/>
                <a:cxnLst/>
                <a:rect l="l" t="t" r="r" b="b"/>
                <a:pathLst>
                  <a:path w="41" h="43" extrusionOk="0">
                    <a:moveTo>
                      <a:pt x="8" y="1"/>
                    </a:moveTo>
                    <a:lnTo>
                      <a:pt x="1" y="26"/>
                    </a:lnTo>
                    <a:cubicBezTo>
                      <a:pt x="12" y="35"/>
                      <a:pt x="28" y="28"/>
                      <a:pt x="28" y="42"/>
                    </a:cubicBezTo>
                    <a:cubicBezTo>
                      <a:pt x="40" y="21"/>
                      <a:pt x="28" y="12"/>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45" name="Google Shape;3945;p37"/>
              <p:cNvSpPr/>
              <p:nvPr/>
            </p:nvSpPr>
            <p:spPr>
              <a:xfrm>
                <a:off x="596325" y="1532725"/>
                <a:ext cx="200" cy="350"/>
              </a:xfrm>
              <a:custGeom>
                <a:avLst/>
                <a:gdLst/>
                <a:ahLst/>
                <a:cxnLst/>
                <a:rect l="l" t="t" r="r" b="b"/>
                <a:pathLst>
                  <a:path w="8" h="14" extrusionOk="0">
                    <a:moveTo>
                      <a:pt x="6" y="1"/>
                    </a:moveTo>
                    <a:lnTo>
                      <a:pt x="1" y="12"/>
                    </a:lnTo>
                    <a:cubicBezTo>
                      <a:pt x="3" y="13"/>
                      <a:pt x="4" y="14"/>
                      <a:pt x="5" y="14"/>
                    </a:cubicBezTo>
                    <a:cubicBezTo>
                      <a:pt x="7" y="14"/>
                      <a:pt x="7" y="1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46" name="Google Shape;3946;p37"/>
              <p:cNvSpPr/>
              <p:nvPr/>
            </p:nvSpPr>
            <p:spPr>
              <a:xfrm>
                <a:off x="596075" y="1532750"/>
                <a:ext cx="275" cy="875"/>
              </a:xfrm>
              <a:custGeom>
                <a:avLst/>
                <a:gdLst/>
                <a:ahLst/>
                <a:cxnLst/>
                <a:rect l="l" t="t" r="r" b="b"/>
                <a:pathLst>
                  <a:path w="11" h="35" extrusionOk="0">
                    <a:moveTo>
                      <a:pt x="1" y="1"/>
                    </a:moveTo>
                    <a:cubicBezTo>
                      <a:pt x="0" y="1"/>
                      <a:pt x="1" y="6"/>
                      <a:pt x="6" y="20"/>
                    </a:cubicBezTo>
                    <a:cubicBezTo>
                      <a:pt x="4" y="16"/>
                      <a:pt x="3" y="14"/>
                      <a:pt x="3" y="14"/>
                    </a:cubicBezTo>
                    <a:cubicBezTo>
                      <a:pt x="2" y="14"/>
                      <a:pt x="4" y="25"/>
                      <a:pt x="4" y="34"/>
                    </a:cubicBezTo>
                    <a:lnTo>
                      <a:pt x="11" y="11"/>
                    </a:lnTo>
                    <a:cubicBezTo>
                      <a:pt x="7" y="7"/>
                      <a:pt x="3"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47" name="Google Shape;3947;p37"/>
              <p:cNvSpPr/>
              <p:nvPr/>
            </p:nvSpPr>
            <p:spPr>
              <a:xfrm>
                <a:off x="594650" y="1532775"/>
                <a:ext cx="1125" cy="1050"/>
              </a:xfrm>
              <a:custGeom>
                <a:avLst/>
                <a:gdLst/>
                <a:ahLst/>
                <a:cxnLst/>
                <a:rect l="l" t="t" r="r" b="b"/>
                <a:pathLst>
                  <a:path w="45" h="42" extrusionOk="0">
                    <a:moveTo>
                      <a:pt x="19" y="1"/>
                    </a:moveTo>
                    <a:cubicBezTo>
                      <a:pt x="0" y="18"/>
                      <a:pt x="10" y="41"/>
                      <a:pt x="27" y="41"/>
                    </a:cubicBezTo>
                    <a:cubicBezTo>
                      <a:pt x="32" y="41"/>
                      <a:pt x="39" y="39"/>
                      <a:pt x="45" y="33"/>
                    </a:cubicBezTo>
                    <a:cubicBezTo>
                      <a:pt x="31" y="26"/>
                      <a:pt x="15" y="26"/>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48" name="Google Shape;3948;p37"/>
              <p:cNvSpPr/>
              <p:nvPr/>
            </p:nvSpPr>
            <p:spPr>
              <a:xfrm>
                <a:off x="591475" y="1531225"/>
                <a:ext cx="650" cy="550"/>
              </a:xfrm>
              <a:custGeom>
                <a:avLst/>
                <a:gdLst/>
                <a:ahLst/>
                <a:cxnLst/>
                <a:rect l="l" t="t" r="r" b="b"/>
                <a:pathLst>
                  <a:path w="26" h="22" extrusionOk="0">
                    <a:moveTo>
                      <a:pt x="0" y="0"/>
                    </a:moveTo>
                    <a:lnTo>
                      <a:pt x="0" y="21"/>
                    </a:lnTo>
                    <a:cubicBezTo>
                      <a:pt x="0" y="17"/>
                      <a:pt x="5" y="17"/>
                      <a:pt x="10" y="17"/>
                    </a:cubicBezTo>
                    <a:cubicBezTo>
                      <a:pt x="12" y="17"/>
                      <a:pt x="13" y="17"/>
                      <a:pt x="14" y="17"/>
                    </a:cubicBezTo>
                    <a:cubicBezTo>
                      <a:pt x="21" y="17"/>
                      <a:pt x="26" y="17"/>
                      <a:pt x="21" y="1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49" name="Google Shape;3949;p37"/>
              <p:cNvSpPr/>
              <p:nvPr/>
            </p:nvSpPr>
            <p:spPr>
              <a:xfrm>
                <a:off x="598600" y="1532100"/>
                <a:ext cx="1000" cy="875"/>
              </a:xfrm>
              <a:custGeom>
                <a:avLst/>
                <a:gdLst/>
                <a:ahLst/>
                <a:cxnLst/>
                <a:rect l="l" t="t" r="r" b="b"/>
                <a:pathLst>
                  <a:path w="40" h="35" extrusionOk="0">
                    <a:moveTo>
                      <a:pt x="5" y="0"/>
                    </a:moveTo>
                    <a:lnTo>
                      <a:pt x="0" y="19"/>
                    </a:lnTo>
                    <a:cubicBezTo>
                      <a:pt x="14" y="19"/>
                      <a:pt x="28" y="26"/>
                      <a:pt x="40" y="35"/>
                    </a:cubicBezTo>
                    <a:cubicBezTo>
                      <a:pt x="33" y="23"/>
                      <a:pt x="14"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50" name="Google Shape;3950;p37"/>
              <p:cNvSpPr/>
              <p:nvPr/>
            </p:nvSpPr>
            <p:spPr>
              <a:xfrm>
                <a:off x="598425" y="1531325"/>
                <a:ext cx="425" cy="800"/>
              </a:xfrm>
              <a:custGeom>
                <a:avLst/>
                <a:gdLst/>
                <a:ahLst/>
                <a:cxnLst/>
                <a:rect l="l" t="t" r="r" b="b"/>
                <a:pathLst>
                  <a:path w="17" h="32" extrusionOk="0">
                    <a:moveTo>
                      <a:pt x="17" y="1"/>
                    </a:moveTo>
                    <a:cubicBezTo>
                      <a:pt x="0" y="10"/>
                      <a:pt x="3" y="19"/>
                      <a:pt x="12" y="31"/>
                    </a:cubicBez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51" name="Google Shape;3951;p37"/>
              <p:cNvSpPr/>
              <p:nvPr/>
            </p:nvSpPr>
            <p:spPr>
              <a:xfrm>
                <a:off x="595525" y="1531225"/>
                <a:ext cx="250" cy="1475"/>
              </a:xfrm>
              <a:custGeom>
                <a:avLst/>
                <a:gdLst/>
                <a:ahLst/>
                <a:cxnLst/>
                <a:rect l="l" t="t" r="r" b="b"/>
                <a:pathLst>
                  <a:path w="10" h="59" extrusionOk="0">
                    <a:moveTo>
                      <a:pt x="10" y="0"/>
                    </a:moveTo>
                    <a:lnTo>
                      <a:pt x="5" y="5"/>
                    </a:lnTo>
                    <a:lnTo>
                      <a:pt x="1" y="58"/>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52" name="Google Shape;3952;p37"/>
              <p:cNvSpPr/>
              <p:nvPr/>
            </p:nvSpPr>
            <p:spPr>
              <a:xfrm>
                <a:off x="601200" y="1531450"/>
                <a:ext cx="250" cy="1175"/>
              </a:xfrm>
              <a:custGeom>
                <a:avLst/>
                <a:gdLst/>
                <a:ahLst/>
                <a:cxnLst/>
                <a:rect l="l" t="t" r="r" b="b"/>
                <a:pathLst>
                  <a:path w="10" h="47" extrusionOk="0">
                    <a:moveTo>
                      <a:pt x="1" y="1"/>
                    </a:moveTo>
                    <a:lnTo>
                      <a:pt x="3" y="19"/>
                    </a:lnTo>
                    <a:lnTo>
                      <a:pt x="10" y="47"/>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53" name="Google Shape;3953;p37"/>
              <p:cNvSpPr/>
              <p:nvPr/>
            </p:nvSpPr>
            <p:spPr>
              <a:xfrm>
                <a:off x="602250" y="1530650"/>
                <a:ext cx="1175" cy="1400"/>
              </a:xfrm>
              <a:custGeom>
                <a:avLst/>
                <a:gdLst/>
                <a:ahLst/>
                <a:cxnLst/>
                <a:rect l="l" t="t" r="r" b="b"/>
                <a:pathLst>
                  <a:path w="47" h="56" extrusionOk="0">
                    <a:moveTo>
                      <a:pt x="42" y="0"/>
                    </a:moveTo>
                    <a:cubicBezTo>
                      <a:pt x="40" y="12"/>
                      <a:pt x="32" y="18"/>
                      <a:pt x="17" y="18"/>
                    </a:cubicBezTo>
                    <a:cubicBezTo>
                      <a:pt x="12" y="18"/>
                      <a:pt x="7" y="17"/>
                      <a:pt x="0" y="16"/>
                    </a:cubicBezTo>
                    <a:lnTo>
                      <a:pt x="0" y="16"/>
                    </a:lnTo>
                    <a:cubicBezTo>
                      <a:pt x="10" y="40"/>
                      <a:pt x="38" y="40"/>
                      <a:pt x="38" y="56"/>
                    </a:cubicBezTo>
                    <a:cubicBezTo>
                      <a:pt x="47" y="40"/>
                      <a:pt x="47" y="19"/>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54" name="Google Shape;3954;p37"/>
              <p:cNvSpPr/>
              <p:nvPr/>
            </p:nvSpPr>
            <p:spPr>
              <a:xfrm>
                <a:off x="603225" y="1529875"/>
                <a:ext cx="150" cy="800"/>
              </a:xfrm>
              <a:custGeom>
                <a:avLst/>
                <a:gdLst/>
                <a:ahLst/>
                <a:cxnLst/>
                <a:rect l="l" t="t" r="r" b="b"/>
                <a:pathLst>
                  <a:path w="6" h="32" extrusionOk="0">
                    <a:moveTo>
                      <a:pt x="1" y="1"/>
                    </a:moveTo>
                    <a:cubicBezTo>
                      <a:pt x="1" y="10"/>
                      <a:pt x="1" y="22"/>
                      <a:pt x="3" y="31"/>
                    </a:cubicBezTo>
                    <a:cubicBezTo>
                      <a:pt x="6" y="22"/>
                      <a:pt x="3"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55" name="Google Shape;3955;p37"/>
              <p:cNvSpPr/>
              <p:nvPr/>
            </p:nvSpPr>
            <p:spPr>
              <a:xfrm>
                <a:off x="599575" y="1530925"/>
                <a:ext cx="950" cy="600"/>
              </a:xfrm>
              <a:custGeom>
                <a:avLst/>
                <a:gdLst/>
                <a:ahLst/>
                <a:cxnLst/>
                <a:rect l="l" t="t" r="r" b="b"/>
                <a:pathLst>
                  <a:path w="38" h="24" extrusionOk="0">
                    <a:moveTo>
                      <a:pt x="8" y="1"/>
                    </a:moveTo>
                    <a:lnTo>
                      <a:pt x="1" y="3"/>
                    </a:lnTo>
                    <a:cubicBezTo>
                      <a:pt x="10" y="15"/>
                      <a:pt x="24" y="22"/>
                      <a:pt x="38" y="24"/>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56" name="Google Shape;3956;p37"/>
              <p:cNvSpPr/>
              <p:nvPr/>
            </p:nvSpPr>
            <p:spPr>
              <a:xfrm>
                <a:off x="599750" y="1530700"/>
                <a:ext cx="500" cy="250"/>
              </a:xfrm>
              <a:custGeom>
                <a:avLst/>
                <a:gdLst/>
                <a:ahLst/>
                <a:cxnLst/>
                <a:rect l="l" t="t" r="r" b="b"/>
                <a:pathLst>
                  <a:path w="20" h="10" extrusionOk="0">
                    <a:moveTo>
                      <a:pt x="19" y="0"/>
                    </a:moveTo>
                    <a:lnTo>
                      <a:pt x="1" y="10"/>
                    </a:lnTo>
                    <a:lnTo>
                      <a:pt x="1" y="1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57" name="Google Shape;3957;p37"/>
              <p:cNvSpPr/>
              <p:nvPr/>
            </p:nvSpPr>
            <p:spPr>
              <a:xfrm>
                <a:off x="599575" y="1530950"/>
                <a:ext cx="100" cy="125"/>
              </a:xfrm>
              <a:custGeom>
                <a:avLst/>
                <a:gdLst/>
                <a:ahLst/>
                <a:cxnLst/>
                <a:rect l="l" t="t" r="r" b="b"/>
                <a:pathLst>
                  <a:path w="4" h="5" extrusionOk="0">
                    <a:moveTo>
                      <a:pt x="1" y="1"/>
                    </a:moveTo>
                    <a:cubicBezTo>
                      <a:pt x="0" y="1"/>
                      <a:pt x="1" y="2"/>
                      <a:pt x="3" y="4"/>
                    </a:cubicBezTo>
                    <a:cubicBezTo>
                      <a:pt x="2" y="2"/>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58" name="Google Shape;3958;p37"/>
              <p:cNvSpPr/>
              <p:nvPr/>
            </p:nvSpPr>
            <p:spPr>
              <a:xfrm>
                <a:off x="596450" y="1529725"/>
                <a:ext cx="925" cy="1625"/>
              </a:xfrm>
              <a:custGeom>
                <a:avLst/>
                <a:gdLst/>
                <a:ahLst/>
                <a:cxnLst/>
                <a:rect l="l" t="t" r="r" b="b"/>
                <a:pathLst>
                  <a:path w="37" h="65" extrusionOk="0">
                    <a:moveTo>
                      <a:pt x="1" y="0"/>
                    </a:moveTo>
                    <a:lnTo>
                      <a:pt x="1" y="0"/>
                    </a:lnTo>
                    <a:cubicBezTo>
                      <a:pt x="7" y="25"/>
                      <a:pt x="27" y="30"/>
                      <a:pt x="31" y="62"/>
                    </a:cubicBezTo>
                    <a:lnTo>
                      <a:pt x="31" y="62"/>
                    </a:lnTo>
                    <a:cubicBezTo>
                      <a:pt x="29" y="40"/>
                      <a:pt x="36" y="13"/>
                      <a:pt x="1" y="0"/>
                    </a:cubicBezTo>
                    <a:close/>
                    <a:moveTo>
                      <a:pt x="31" y="62"/>
                    </a:moveTo>
                    <a:lnTo>
                      <a:pt x="31" y="62"/>
                    </a:lnTo>
                    <a:cubicBezTo>
                      <a:pt x="31" y="63"/>
                      <a:pt x="31" y="64"/>
                      <a:pt x="31" y="65"/>
                    </a:cubicBezTo>
                    <a:cubicBezTo>
                      <a:pt x="31" y="64"/>
                      <a:pt x="31" y="63"/>
                      <a:pt x="31" y="6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59" name="Google Shape;3959;p37"/>
              <p:cNvSpPr/>
              <p:nvPr/>
            </p:nvSpPr>
            <p:spPr>
              <a:xfrm>
                <a:off x="598200" y="1530300"/>
                <a:ext cx="550" cy="825"/>
              </a:xfrm>
              <a:custGeom>
                <a:avLst/>
                <a:gdLst/>
                <a:ahLst/>
                <a:cxnLst/>
                <a:rect l="l" t="t" r="r" b="b"/>
                <a:pathLst>
                  <a:path w="22" h="33" extrusionOk="0">
                    <a:moveTo>
                      <a:pt x="21" y="0"/>
                    </a:moveTo>
                    <a:lnTo>
                      <a:pt x="0" y="5"/>
                    </a:lnTo>
                    <a:cubicBezTo>
                      <a:pt x="5" y="12"/>
                      <a:pt x="16" y="21"/>
                      <a:pt x="16" y="33"/>
                    </a:cubicBez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60" name="Google Shape;3960;p37"/>
              <p:cNvSpPr/>
              <p:nvPr/>
            </p:nvSpPr>
            <p:spPr>
              <a:xfrm>
                <a:off x="598725" y="1529950"/>
                <a:ext cx="250" cy="375"/>
              </a:xfrm>
              <a:custGeom>
                <a:avLst/>
                <a:gdLst/>
                <a:ahLst/>
                <a:cxnLst/>
                <a:rect l="l" t="t" r="r" b="b"/>
                <a:pathLst>
                  <a:path w="10" h="15" extrusionOk="0">
                    <a:moveTo>
                      <a:pt x="2" y="0"/>
                    </a:moveTo>
                    <a:lnTo>
                      <a:pt x="0" y="14"/>
                    </a:lnTo>
                    <a:lnTo>
                      <a:pt x="9" y="12"/>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61" name="Google Shape;3961;p37"/>
              <p:cNvSpPr/>
              <p:nvPr/>
            </p:nvSpPr>
            <p:spPr>
              <a:xfrm>
                <a:off x="601325" y="1528950"/>
                <a:ext cx="950" cy="975"/>
              </a:xfrm>
              <a:custGeom>
                <a:avLst/>
                <a:gdLst/>
                <a:ahLst/>
                <a:cxnLst/>
                <a:rect l="l" t="t" r="r" b="b"/>
                <a:pathLst>
                  <a:path w="38" h="39" extrusionOk="0">
                    <a:moveTo>
                      <a:pt x="37" y="1"/>
                    </a:moveTo>
                    <a:lnTo>
                      <a:pt x="37" y="1"/>
                    </a:lnTo>
                    <a:cubicBezTo>
                      <a:pt x="24" y="3"/>
                      <a:pt x="12" y="8"/>
                      <a:pt x="0" y="17"/>
                    </a:cubicBezTo>
                    <a:cubicBezTo>
                      <a:pt x="6" y="25"/>
                      <a:pt x="12" y="38"/>
                      <a:pt x="20" y="38"/>
                    </a:cubicBezTo>
                    <a:cubicBezTo>
                      <a:pt x="22" y="38"/>
                      <a:pt x="24" y="37"/>
                      <a:pt x="26" y="36"/>
                    </a:cubicBezTo>
                    <a:cubicBezTo>
                      <a:pt x="24" y="22"/>
                      <a:pt x="28" y="1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62" name="Google Shape;3962;p37"/>
              <p:cNvSpPr/>
              <p:nvPr/>
            </p:nvSpPr>
            <p:spPr>
              <a:xfrm>
                <a:off x="600775" y="1530200"/>
                <a:ext cx="100" cy="125"/>
              </a:xfrm>
              <a:custGeom>
                <a:avLst/>
                <a:gdLst/>
                <a:ahLst/>
                <a:cxnLst/>
                <a:rect l="l" t="t" r="r" b="b"/>
                <a:pathLst>
                  <a:path w="4" h="5" extrusionOk="0">
                    <a:moveTo>
                      <a:pt x="1" y="0"/>
                    </a:moveTo>
                    <a:cubicBezTo>
                      <a:pt x="1" y="0"/>
                      <a:pt x="1" y="2"/>
                      <a:pt x="4" y="4"/>
                    </a:cubicBezTo>
                    <a:lnTo>
                      <a:pt x="4" y="2"/>
                    </a:ln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63" name="Google Shape;3963;p37"/>
              <p:cNvSpPr/>
              <p:nvPr/>
            </p:nvSpPr>
            <p:spPr>
              <a:xfrm>
                <a:off x="604325" y="1527100"/>
                <a:ext cx="150" cy="200"/>
              </a:xfrm>
              <a:custGeom>
                <a:avLst/>
                <a:gdLst/>
                <a:ahLst/>
                <a:cxnLst/>
                <a:rect l="l" t="t" r="r" b="b"/>
                <a:pathLst>
                  <a:path w="6" h="8" extrusionOk="0">
                    <a:moveTo>
                      <a:pt x="1" y="1"/>
                    </a:moveTo>
                    <a:lnTo>
                      <a:pt x="3" y="8"/>
                    </a:lnTo>
                    <a:lnTo>
                      <a:pt x="6" y="8"/>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64" name="Google Shape;3964;p37"/>
              <p:cNvSpPr/>
              <p:nvPr/>
            </p:nvSpPr>
            <p:spPr>
              <a:xfrm>
                <a:off x="600925" y="1529225"/>
                <a:ext cx="425" cy="575"/>
              </a:xfrm>
              <a:custGeom>
                <a:avLst/>
                <a:gdLst/>
                <a:ahLst/>
                <a:cxnLst/>
                <a:rect l="l" t="t" r="r" b="b"/>
                <a:pathLst>
                  <a:path w="17" h="23" extrusionOk="0">
                    <a:moveTo>
                      <a:pt x="13" y="1"/>
                    </a:moveTo>
                    <a:cubicBezTo>
                      <a:pt x="13" y="1"/>
                      <a:pt x="12" y="1"/>
                      <a:pt x="12" y="1"/>
                    </a:cubicBezTo>
                    <a:cubicBezTo>
                      <a:pt x="0" y="1"/>
                      <a:pt x="0" y="11"/>
                      <a:pt x="2" y="22"/>
                    </a:cubicBezTo>
                    <a:cubicBezTo>
                      <a:pt x="7" y="15"/>
                      <a:pt x="12" y="11"/>
                      <a:pt x="16" y="6"/>
                    </a:cubicBezTo>
                    <a:cubicBezTo>
                      <a:pt x="15" y="3"/>
                      <a:pt x="14"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65" name="Google Shape;3965;p37"/>
              <p:cNvSpPr/>
              <p:nvPr/>
            </p:nvSpPr>
            <p:spPr>
              <a:xfrm>
                <a:off x="602950" y="1528950"/>
                <a:ext cx="700" cy="225"/>
              </a:xfrm>
              <a:custGeom>
                <a:avLst/>
                <a:gdLst/>
                <a:ahLst/>
                <a:cxnLst/>
                <a:rect l="l" t="t" r="r" b="b"/>
                <a:pathLst>
                  <a:path w="28" h="9" extrusionOk="0">
                    <a:moveTo>
                      <a:pt x="0" y="1"/>
                    </a:moveTo>
                    <a:cubicBezTo>
                      <a:pt x="8" y="4"/>
                      <a:pt x="20" y="8"/>
                      <a:pt x="24" y="8"/>
                    </a:cubicBezTo>
                    <a:cubicBezTo>
                      <a:pt x="26" y="8"/>
                      <a:pt x="27" y="8"/>
                      <a:pt x="26" y="6"/>
                    </a:cubicBezTo>
                    <a:cubicBezTo>
                      <a:pt x="19" y="1"/>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66" name="Google Shape;3966;p37"/>
              <p:cNvSpPr/>
              <p:nvPr/>
            </p:nvSpPr>
            <p:spPr>
              <a:xfrm>
                <a:off x="601100" y="1530350"/>
                <a:ext cx="125" cy="150"/>
              </a:xfrm>
              <a:custGeom>
                <a:avLst/>
                <a:gdLst/>
                <a:ahLst/>
                <a:cxnLst/>
                <a:rect l="l" t="t" r="r" b="b"/>
                <a:pathLst>
                  <a:path w="5" h="6" extrusionOk="0">
                    <a:moveTo>
                      <a:pt x="0" y="1"/>
                    </a:moveTo>
                    <a:lnTo>
                      <a:pt x="0" y="3"/>
                    </a:lnTo>
                    <a:cubicBezTo>
                      <a:pt x="3" y="5"/>
                      <a:pt x="4" y="5"/>
                      <a:pt x="4" y="5"/>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67" name="Google Shape;3967;p37"/>
              <p:cNvSpPr/>
              <p:nvPr/>
            </p:nvSpPr>
            <p:spPr>
              <a:xfrm>
                <a:off x="600850" y="1529775"/>
                <a:ext cx="275" cy="600"/>
              </a:xfrm>
              <a:custGeom>
                <a:avLst/>
                <a:gdLst/>
                <a:ahLst/>
                <a:cxnLst/>
                <a:rect l="l" t="t" r="r" b="b"/>
                <a:pathLst>
                  <a:path w="11" h="24" extrusionOk="0">
                    <a:moveTo>
                      <a:pt x="5" y="0"/>
                    </a:moveTo>
                    <a:cubicBezTo>
                      <a:pt x="3" y="5"/>
                      <a:pt x="1" y="12"/>
                      <a:pt x="1" y="19"/>
                    </a:cubicBezTo>
                    <a:lnTo>
                      <a:pt x="10" y="24"/>
                    </a:lnTo>
                    <a:cubicBezTo>
                      <a:pt x="10" y="17"/>
                      <a:pt x="8" y="7"/>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68" name="Google Shape;3968;p37"/>
              <p:cNvSpPr/>
              <p:nvPr/>
            </p:nvSpPr>
            <p:spPr>
              <a:xfrm>
                <a:off x="600850" y="1522575"/>
                <a:ext cx="3500" cy="4550"/>
              </a:xfrm>
              <a:custGeom>
                <a:avLst/>
                <a:gdLst/>
                <a:ahLst/>
                <a:cxnLst/>
                <a:rect l="l" t="t" r="r" b="b"/>
                <a:pathLst>
                  <a:path w="140" h="182" extrusionOk="0">
                    <a:moveTo>
                      <a:pt x="36" y="1"/>
                    </a:moveTo>
                    <a:lnTo>
                      <a:pt x="36" y="29"/>
                    </a:lnTo>
                    <a:cubicBezTo>
                      <a:pt x="29" y="24"/>
                      <a:pt x="24" y="8"/>
                      <a:pt x="12" y="6"/>
                    </a:cubicBezTo>
                    <a:lnTo>
                      <a:pt x="12" y="6"/>
                    </a:lnTo>
                    <a:cubicBezTo>
                      <a:pt x="32" y="26"/>
                      <a:pt x="37" y="54"/>
                      <a:pt x="14" y="54"/>
                    </a:cubicBezTo>
                    <a:cubicBezTo>
                      <a:pt x="10" y="54"/>
                      <a:pt x="6" y="53"/>
                      <a:pt x="1" y="52"/>
                    </a:cubicBezTo>
                    <a:lnTo>
                      <a:pt x="1" y="52"/>
                    </a:lnTo>
                    <a:cubicBezTo>
                      <a:pt x="3" y="82"/>
                      <a:pt x="84" y="152"/>
                      <a:pt x="140" y="182"/>
                    </a:cubicBezTo>
                    <a:cubicBezTo>
                      <a:pt x="128" y="170"/>
                      <a:pt x="121" y="154"/>
                      <a:pt x="124" y="135"/>
                    </a:cubicBezTo>
                    <a:cubicBezTo>
                      <a:pt x="105" y="128"/>
                      <a:pt x="61" y="135"/>
                      <a:pt x="52" y="103"/>
                    </a:cubicBezTo>
                    <a:cubicBezTo>
                      <a:pt x="55" y="93"/>
                      <a:pt x="60" y="89"/>
                      <a:pt x="65" y="89"/>
                    </a:cubicBezTo>
                    <a:cubicBezTo>
                      <a:pt x="74" y="89"/>
                      <a:pt x="85" y="99"/>
                      <a:pt x="98" y="101"/>
                    </a:cubicBezTo>
                    <a:cubicBezTo>
                      <a:pt x="63" y="80"/>
                      <a:pt x="82" y="3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69" name="Google Shape;3969;p37"/>
              <p:cNvSpPr/>
              <p:nvPr/>
            </p:nvSpPr>
            <p:spPr>
              <a:xfrm>
                <a:off x="603400" y="1527275"/>
                <a:ext cx="1375" cy="1025"/>
              </a:xfrm>
              <a:custGeom>
                <a:avLst/>
                <a:gdLst/>
                <a:ahLst/>
                <a:cxnLst/>
                <a:rect l="l" t="t" r="r" b="b"/>
                <a:pathLst>
                  <a:path w="55" h="41" extrusionOk="0">
                    <a:moveTo>
                      <a:pt x="40" y="1"/>
                    </a:moveTo>
                    <a:lnTo>
                      <a:pt x="5" y="24"/>
                    </a:lnTo>
                    <a:lnTo>
                      <a:pt x="5" y="19"/>
                    </a:lnTo>
                    <a:lnTo>
                      <a:pt x="1" y="26"/>
                    </a:lnTo>
                    <a:cubicBezTo>
                      <a:pt x="19" y="26"/>
                      <a:pt x="38" y="31"/>
                      <a:pt x="54" y="40"/>
                    </a:cubicBezTo>
                    <a:cubicBezTo>
                      <a:pt x="54" y="26"/>
                      <a:pt x="50" y="10"/>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70" name="Google Shape;3970;p37"/>
              <p:cNvSpPr/>
              <p:nvPr/>
            </p:nvSpPr>
            <p:spPr>
              <a:xfrm>
                <a:off x="601025" y="1526700"/>
                <a:ext cx="2400" cy="2350"/>
              </a:xfrm>
              <a:custGeom>
                <a:avLst/>
                <a:gdLst/>
                <a:ahLst/>
                <a:cxnLst/>
                <a:rect l="l" t="t" r="r" b="b"/>
                <a:pathLst>
                  <a:path w="96" h="94" extrusionOk="0">
                    <a:moveTo>
                      <a:pt x="17" y="0"/>
                    </a:moveTo>
                    <a:lnTo>
                      <a:pt x="17" y="0"/>
                    </a:lnTo>
                    <a:cubicBezTo>
                      <a:pt x="1" y="17"/>
                      <a:pt x="24" y="33"/>
                      <a:pt x="22" y="54"/>
                    </a:cubicBezTo>
                    <a:cubicBezTo>
                      <a:pt x="27" y="47"/>
                      <a:pt x="31" y="44"/>
                      <a:pt x="33" y="44"/>
                    </a:cubicBezTo>
                    <a:cubicBezTo>
                      <a:pt x="39" y="44"/>
                      <a:pt x="33" y="72"/>
                      <a:pt x="59" y="72"/>
                    </a:cubicBezTo>
                    <a:cubicBezTo>
                      <a:pt x="59" y="72"/>
                      <a:pt x="60" y="72"/>
                      <a:pt x="61" y="72"/>
                    </a:cubicBezTo>
                    <a:lnTo>
                      <a:pt x="61" y="72"/>
                    </a:lnTo>
                    <a:cubicBezTo>
                      <a:pt x="59" y="82"/>
                      <a:pt x="56" y="89"/>
                      <a:pt x="49" y="93"/>
                    </a:cubicBezTo>
                    <a:lnTo>
                      <a:pt x="80" y="93"/>
                    </a:lnTo>
                    <a:lnTo>
                      <a:pt x="75" y="91"/>
                    </a:lnTo>
                    <a:cubicBezTo>
                      <a:pt x="70" y="89"/>
                      <a:pt x="68" y="86"/>
                      <a:pt x="73" y="86"/>
                    </a:cubicBezTo>
                    <a:cubicBezTo>
                      <a:pt x="70" y="84"/>
                      <a:pt x="68" y="79"/>
                      <a:pt x="66" y="77"/>
                    </a:cubicBezTo>
                    <a:cubicBezTo>
                      <a:pt x="68" y="77"/>
                      <a:pt x="69" y="77"/>
                      <a:pt x="70" y="77"/>
                    </a:cubicBezTo>
                    <a:cubicBezTo>
                      <a:pt x="78" y="77"/>
                      <a:pt x="73" y="82"/>
                      <a:pt x="73" y="86"/>
                    </a:cubicBezTo>
                    <a:lnTo>
                      <a:pt x="75" y="91"/>
                    </a:lnTo>
                    <a:lnTo>
                      <a:pt x="96" y="51"/>
                    </a:lnTo>
                    <a:lnTo>
                      <a:pt x="96" y="51"/>
                    </a:lnTo>
                    <a:cubicBezTo>
                      <a:pt x="84" y="54"/>
                      <a:pt x="77" y="61"/>
                      <a:pt x="66" y="75"/>
                    </a:cubicBezTo>
                    <a:cubicBezTo>
                      <a:pt x="47" y="47"/>
                      <a:pt x="52"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71" name="Google Shape;3971;p37"/>
              <p:cNvSpPr/>
              <p:nvPr/>
            </p:nvSpPr>
            <p:spPr>
              <a:xfrm>
                <a:off x="595825" y="1527900"/>
                <a:ext cx="200" cy="225"/>
              </a:xfrm>
              <a:custGeom>
                <a:avLst/>
                <a:gdLst/>
                <a:ahLst/>
                <a:cxnLst/>
                <a:rect l="l" t="t" r="r" b="b"/>
                <a:pathLst>
                  <a:path w="8" h="9" extrusionOk="0">
                    <a:moveTo>
                      <a:pt x="2" y="1"/>
                    </a:moveTo>
                    <a:cubicBezTo>
                      <a:pt x="2" y="1"/>
                      <a:pt x="1" y="1"/>
                      <a:pt x="0" y="1"/>
                    </a:cubicBezTo>
                    <a:cubicBezTo>
                      <a:pt x="2" y="3"/>
                      <a:pt x="5" y="6"/>
                      <a:pt x="7" y="8"/>
                    </a:cubicBezTo>
                    <a:cubicBezTo>
                      <a:pt x="7" y="4"/>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72" name="Google Shape;3972;p37"/>
              <p:cNvSpPr/>
              <p:nvPr/>
            </p:nvSpPr>
            <p:spPr>
              <a:xfrm>
                <a:off x="595925" y="1528100"/>
                <a:ext cx="2225" cy="1525"/>
              </a:xfrm>
              <a:custGeom>
                <a:avLst/>
                <a:gdLst/>
                <a:ahLst/>
                <a:cxnLst/>
                <a:rect l="l" t="t" r="r" b="b"/>
                <a:pathLst>
                  <a:path w="89" h="61" extrusionOk="0">
                    <a:moveTo>
                      <a:pt x="3" y="0"/>
                    </a:moveTo>
                    <a:cubicBezTo>
                      <a:pt x="3" y="9"/>
                      <a:pt x="1" y="30"/>
                      <a:pt x="26" y="35"/>
                    </a:cubicBezTo>
                    <a:lnTo>
                      <a:pt x="26" y="30"/>
                    </a:lnTo>
                    <a:cubicBezTo>
                      <a:pt x="49" y="35"/>
                      <a:pt x="70" y="44"/>
                      <a:pt x="89" y="60"/>
                    </a:cubicBezTo>
                    <a:cubicBezTo>
                      <a:pt x="68" y="40"/>
                      <a:pt x="47" y="21"/>
                      <a:pt x="24" y="2"/>
                    </a:cubicBezTo>
                    <a:lnTo>
                      <a:pt x="24" y="2"/>
                    </a:lnTo>
                    <a:cubicBezTo>
                      <a:pt x="24" y="9"/>
                      <a:pt x="29" y="21"/>
                      <a:pt x="19" y="23"/>
                    </a:cubicBezTo>
                    <a:cubicBezTo>
                      <a:pt x="8" y="19"/>
                      <a:pt x="10" y="9"/>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73" name="Google Shape;3973;p37"/>
              <p:cNvSpPr/>
              <p:nvPr/>
            </p:nvSpPr>
            <p:spPr>
              <a:xfrm>
                <a:off x="598775" y="1527100"/>
                <a:ext cx="1000" cy="1200"/>
              </a:xfrm>
              <a:custGeom>
                <a:avLst/>
                <a:gdLst/>
                <a:ahLst/>
                <a:cxnLst/>
                <a:rect l="l" t="t" r="r" b="b"/>
                <a:pathLst>
                  <a:path w="40" h="48" extrusionOk="0">
                    <a:moveTo>
                      <a:pt x="7" y="1"/>
                    </a:moveTo>
                    <a:lnTo>
                      <a:pt x="21" y="15"/>
                    </a:lnTo>
                    <a:cubicBezTo>
                      <a:pt x="0" y="22"/>
                      <a:pt x="19" y="33"/>
                      <a:pt x="26" y="47"/>
                    </a:cubicBezTo>
                    <a:lnTo>
                      <a:pt x="40" y="15"/>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74" name="Google Shape;3974;p37"/>
              <p:cNvSpPr/>
              <p:nvPr/>
            </p:nvSpPr>
            <p:spPr>
              <a:xfrm>
                <a:off x="604850" y="1526925"/>
                <a:ext cx="600" cy="1300"/>
              </a:xfrm>
              <a:custGeom>
                <a:avLst/>
                <a:gdLst/>
                <a:ahLst/>
                <a:cxnLst/>
                <a:rect l="l" t="t" r="r" b="b"/>
                <a:pathLst>
                  <a:path w="24" h="52" extrusionOk="0">
                    <a:moveTo>
                      <a:pt x="1" y="1"/>
                    </a:moveTo>
                    <a:lnTo>
                      <a:pt x="1" y="22"/>
                    </a:lnTo>
                    <a:lnTo>
                      <a:pt x="24" y="5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75" name="Google Shape;3975;p37"/>
              <p:cNvSpPr/>
              <p:nvPr/>
            </p:nvSpPr>
            <p:spPr>
              <a:xfrm>
                <a:off x="605600" y="1526650"/>
                <a:ext cx="625" cy="600"/>
              </a:xfrm>
              <a:custGeom>
                <a:avLst/>
                <a:gdLst/>
                <a:ahLst/>
                <a:cxnLst/>
                <a:rect l="l" t="t" r="r" b="b"/>
                <a:pathLst>
                  <a:path w="25" h="24" extrusionOk="0">
                    <a:moveTo>
                      <a:pt x="1" y="0"/>
                    </a:moveTo>
                    <a:lnTo>
                      <a:pt x="24" y="23"/>
                    </a:lnTo>
                    <a:lnTo>
                      <a:pt x="24" y="23"/>
                    </a:lnTo>
                    <a:lnTo>
                      <a:pt x="17"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76" name="Google Shape;3976;p37"/>
              <p:cNvSpPr/>
              <p:nvPr/>
            </p:nvSpPr>
            <p:spPr>
              <a:xfrm>
                <a:off x="649550" y="1495875"/>
                <a:ext cx="300" cy="375"/>
              </a:xfrm>
              <a:custGeom>
                <a:avLst/>
                <a:gdLst/>
                <a:ahLst/>
                <a:cxnLst/>
                <a:rect l="l" t="t" r="r" b="b"/>
                <a:pathLst>
                  <a:path w="12" h="15" extrusionOk="0">
                    <a:moveTo>
                      <a:pt x="7" y="0"/>
                    </a:moveTo>
                    <a:lnTo>
                      <a:pt x="0" y="14"/>
                    </a:lnTo>
                    <a:cubicBezTo>
                      <a:pt x="7" y="7"/>
                      <a:pt x="12"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77" name="Google Shape;3977;p37"/>
              <p:cNvSpPr/>
              <p:nvPr/>
            </p:nvSpPr>
            <p:spPr>
              <a:xfrm>
                <a:off x="621675" y="1508975"/>
                <a:ext cx="1275" cy="925"/>
              </a:xfrm>
              <a:custGeom>
                <a:avLst/>
                <a:gdLst/>
                <a:ahLst/>
                <a:cxnLst/>
                <a:rect l="l" t="t" r="r" b="b"/>
                <a:pathLst>
                  <a:path w="51" h="37" extrusionOk="0">
                    <a:moveTo>
                      <a:pt x="19" y="0"/>
                    </a:moveTo>
                    <a:cubicBezTo>
                      <a:pt x="17" y="6"/>
                      <a:pt x="12" y="8"/>
                      <a:pt x="7" y="8"/>
                    </a:cubicBezTo>
                    <a:cubicBezTo>
                      <a:pt x="5" y="8"/>
                      <a:pt x="2" y="8"/>
                      <a:pt x="0" y="7"/>
                    </a:cubicBezTo>
                    <a:lnTo>
                      <a:pt x="0" y="7"/>
                    </a:lnTo>
                    <a:cubicBezTo>
                      <a:pt x="20" y="19"/>
                      <a:pt x="44" y="37"/>
                      <a:pt x="48" y="37"/>
                    </a:cubicBezTo>
                    <a:cubicBezTo>
                      <a:pt x="50" y="37"/>
                      <a:pt x="49" y="34"/>
                      <a:pt x="42" y="26"/>
                    </a:cubicBez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78" name="Google Shape;3978;p37"/>
              <p:cNvSpPr/>
              <p:nvPr/>
            </p:nvSpPr>
            <p:spPr>
              <a:xfrm>
                <a:off x="634000" y="1498425"/>
                <a:ext cx="275" cy="875"/>
              </a:xfrm>
              <a:custGeom>
                <a:avLst/>
                <a:gdLst/>
                <a:ahLst/>
                <a:cxnLst/>
                <a:rect l="l" t="t" r="r" b="b"/>
                <a:pathLst>
                  <a:path w="11" h="35" extrusionOk="0">
                    <a:moveTo>
                      <a:pt x="5" y="0"/>
                    </a:moveTo>
                    <a:cubicBezTo>
                      <a:pt x="3" y="14"/>
                      <a:pt x="3" y="26"/>
                      <a:pt x="1" y="35"/>
                    </a:cubicBezTo>
                    <a:lnTo>
                      <a:pt x="10"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79" name="Google Shape;3979;p37"/>
              <p:cNvSpPr/>
              <p:nvPr/>
            </p:nvSpPr>
            <p:spPr>
              <a:xfrm>
                <a:off x="661125" y="1500275"/>
                <a:ext cx="850" cy="600"/>
              </a:xfrm>
              <a:custGeom>
                <a:avLst/>
                <a:gdLst/>
                <a:ahLst/>
                <a:cxnLst/>
                <a:rect l="l" t="t" r="r" b="b"/>
                <a:pathLst>
                  <a:path w="34" h="24" extrusionOk="0">
                    <a:moveTo>
                      <a:pt x="25" y="0"/>
                    </a:moveTo>
                    <a:cubicBezTo>
                      <a:pt x="15" y="0"/>
                      <a:pt x="10" y="14"/>
                      <a:pt x="1" y="24"/>
                    </a:cubicBezTo>
                    <a:lnTo>
                      <a:pt x="33" y="3"/>
                    </a:lnTo>
                    <a:cubicBezTo>
                      <a:pt x="30"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80" name="Google Shape;3980;p37"/>
              <p:cNvSpPr/>
              <p:nvPr/>
            </p:nvSpPr>
            <p:spPr>
              <a:xfrm>
                <a:off x="612400" y="1517600"/>
                <a:ext cx="1350" cy="375"/>
              </a:xfrm>
              <a:custGeom>
                <a:avLst/>
                <a:gdLst/>
                <a:ahLst/>
                <a:cxnLst/>
                <a:rect l="l" t="t" r="r" b="b"/>
                <a:pathLst>
                  <a:path w="54" h="15" extrusionOk="0">
                    <a:moveTo>
                      <a:pt x="53" y="1"/>
                    </a:moveTo>
                    <a:lnTo>
                      <a:pt x="53" y="1"/>
                    </a:lnTo>
                    <a:cubicBezTo>
                      <a:pt x="48" y="1"/>
                      <a:pt x="42" y="1"/>
                      <a:pt x="37" y="1"/>
                    </a:cubicBezTo>
                    <a:cubicBezTo>
                      <a:pt x="33" y="1"/>
                      <a:pt x="30" y="1"/>
                      <a:pt x="26" y="1"/>
                    </a:cubicBezTo>
                    <a:cubicBezTo>
                      <a:pt x="10" y="1"/>
                      <a:pt x="1" y="2"/>
                      <a:pt x="16" y="14"/>
                    </a:cubicBezTo>
                    <a:cubicBezTo>
                      <a:pt x="30" y="14"/>
                      <a:pt x="42" y="10"/>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81" name="Google Shape;3981;p37"/>
              <p:cNvSpPr/>
              <p:nvPr/>
            </p:nvSpPr>
            <p:spPr>
              <a:xfrm>
                <a:off x="647050" y="1504325"/>
                <a:ext cx="425" cy="500"/>
              </a:xfrm>
              <a:custGeom>
                <a:avLst/>
                <a:gdLst/>
                <a:ahLst/>
                <a:cxnLst/>
                <a:rect l="l" t="t" r="r" b="b"/>
                <a:pathLst>
                  <a:path w="17" h="20" extrusionOk="0">
                    <a:moveTo>
                      <a:pt x="17" y="1"/>
                    </a:moveTo>
                    <a:cubicBezTo>
                      <a:pt x="10" y="5"/>
                      <a:pt x="3" y="10"/>
                      <a:pt x="0" y="19"/>
                    </a:cubicBezTo>
                    <a:cubicBezTo>
                      <a:pt x="7" y="15"/>
                      <a:pt x="12"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82" name="Google Shape;3982;p37"/>
              <p:cNvSpPr/>
              <p:nvPr/>
            </p:nvSpPr>
            <p:spPr>
              <a:xfrm>
                <a:off x="613725" y="1517025"/>
                <a:ext cx="825" cy="600"/>
              </a:xfrm>
              <a:custGeom>
                <a:avLst/>
                <a:gdLst/>
                <a:ahLst/>
                <a:cxnLst/>
                <a:rect l="l" t="t" r="r" b="b"/>
                <a:pathLst>
                  <a:path w="33" h="24" extrusionOk="0">
                    <a:moveTo>
                      <a:pt x="5" y="0"/>
                    </a:moveTo>
                    <a:cubicBezTo>
                      <a:pt x="7" y="10"/>
                      <a:pt x="5" y="17"/>
                      <a:pt x="0" y="24"/>
                    </a:cubicBezTo>
                    <a:cubicBezTo>
                      <a:pt x="19" y="24"/>
                      <a:pt x="33"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83" name="Google Shape;3983;p37"/>
              <p:cNvSpPr/>
              <p:nvPr/>
            </p:nvSpPr>
            <p:spPr>
              <a:xfrm>
                <a:off x="682525" y="1524725"/>
                <a:ext cx="75" cy="150"/>
              </a:xfrm>
              <a:custGeom>
                <a:avLst/>
                <a:gdLst/>
                <a:ahLst/>
                <a:cxnLst/>
                <a:rect l="l" t="t" r="r" b="b"/>
                <a:pathLst>
                  <a:path w="3" h="6" extrusionOk="0">
                    <a:moveTo>
                      <a:pt x="0" y="1"/>
                    </a:moveTo>
                    <a:cubicBezTo>
                      <a:pt x="0" y="1"/>
                      <a:pt x="0" y="3"/>
                      <a:pt x="0" y="5"/>
                    </a:cubicBezTo>
                    <a:cubicBezTo>
                      <a:pt x="3" y="3"/>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84" name="Google Shape;3984;p37"/>
              <p:cNvSpPr/>
              <p:nvPr/>
            </p:nvSpPr>
            <p:spPr>
              <a:xfrm>
                <a:off x="685600" y="1536675"/>
                <a:ext cx="425" cy="125"/>
              </a:xfrm>
              <a:custGeom>
                <a:avLst/>
                <a:gdLst/>
                <a:ahLst/>
                <a:cxnLst/>
                <a:rect l="l" t="t" r="r" b="b"/>
                <a:pathLst>
                  <a:path w="17" h="5" extrusionOk="0">
                    <a:moveTo>
                      <a:pt x="0" y="0"/>
                    </a:moveTo>
                    <a:cubicBezTo>
                      <a:pt x="0" y="3"/>
                      <a:pt x="5" y="5"/>
                      <a:pt x="16" y="5"/>
                    </a:cubicBezTo>
                    <a:cubicBezTo>
                      <a:pt x="9" y="5"/>
                      <a:pt x="5"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85" name="Google Shape;3985;p37"/>
              <p:cNvSpPr/>
              <p:nvPr/>
            </p:nvSpPr>
            <p:spPr>
              <a:xfrm>
                <a:off x="609100" y="1523750"/>
                <a:ext cx="100" cy="100"/>
              </a:xfrm>
              <a:custGeom>
                <a:avLst/>
                <a:gdLst/>
                <a:ahLst/>
                <a:cxnLst/>
                <a:rect l="l" t="t" r="r" b="b"/>
                <a:pathLst>
                  <a:path w="4" h="4" extrusionOk="0">
                    <a:moveTo>
                      <a:pt x="2" y="0"/>
                    </a:moveTo>
                    <a:lnTo>
                      <a:pt x="2" y="0"/>
                    </a:lnTo>
                    <a:cubicBezTo>
                      <a:pt x="1" y="3"/>
                      <a:pt x="0" y="4"/>
                      <a:pt x="1" y="4"/>
                    </a:cubicBezTo>
                    <a:cubicBezTo>
                      <a:pt x="2" y="4"/>
                      <a:pt x="4" y="2"/>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86" name="Google Shape;3986;p37"/>
              <p:cNvSpPr/>
              <p:nvPr/>
            </p:nvSpPr>
            <p:spPr>
              <a:xfrm>
                <a:off x="605425" y="1521950"/>
                <a:ext cx="275" cy="375"/>
              </a:xfrm>
              <a:custGeom>
                <a:avLst/>
                <a:gdLst/>
                <a:ahLst/>
                <a:cxnLst/>
                <a:rect l="l" t="t" r="r" b="b"/>
                <a:pathLst>
                  <a:path w="11" h="15" extrusionOk="0">
                    <a:moveTo>
                      <a:pt x="1" y="0"/>
                    </a:moveTo>
                    <a:cubicBezTo>
                      <a:pt x="3" y="3"/>
                      <a:pt x="8" y="7"/>
                      <a:pt x="10" y="14"/>
                    </a:cubicBezTo>
                    <a:cubicBezTo>
                      <a:pt x="8" y="7"/>
                      <a:pt x="3"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87" name="Google Shape;3987;p37"/>
              <p:cNvSpPr/>
              <p:nvPr/>
            </p:nvSpPr>
            <p:spPr>
              <a:xfrm>
                <a:off x="610475" y="1512350"/>
                <a:ext cx="150" cy="50"/>
              </a:xfrm>
              <a:custGeom>
                <a:avLst/>
                <a:gdLst/>
                <a:ahLst/>
                <a:cxnLst/>
                <a:rect l="l" t="t" r="r" b="b"/>
                <a:pathLst>
                  <a:path w="6" h="2" extrusionOk="0">
                    <a:moveTo>
                      <a:pt x="1" y="0"/>
                    </a:moveTo>
                    <a:cubicBezTo>
                      <a:pt x="1" y="0"/>
                      <a:pt x="2" y="1"/>
                      <a:pt x="5" y="2"/>
                    </a:cubicBezTo>
                    <a:cubicBezTo>
                      <a:pt x="3" y="1"/>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88" name="Google Shape;3988;p37"/>
              <p:cNvSpPr/>
              <p:nvPr/>
            </p:nvSpPr>
            <p:spPr>
              <a:xfrm>
                <a:off x="608750" y="1523975"/>
                <a:ext cx="200" cy="200"/>
              </a:xfrm>
              <a:custGeom>
                <a:avLst/>
                <a:gdLst/>
                <a:ahLst/>
                <a:cxnLst/>
                <a:rect l="l" t="t" r="r" b="b"/>
                <a:pathLst>
                  <a:path w="8" h="8" extrusionOk="0">
                    <a:moveTo>
                      <a:pt x="7" y="1"/>
                    </a:moveTo>
                    <a:lnTo>
                      <a:pt x="0" y="5"/>
                    </a:lnTo>
                    <a:cubicBezTo>
                      <a:pt x="1" y="6"/>
                      <a:pt x="3" y="7"/>
                      <a:pt x="4" y="7"/>
                    </a:cubicBezTo>
                    <a:cubicBezTo>
                      <a:pt x="6" y="7"/>
                      <a:pt x="7" y="6"/>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89" name="Google Shape;3989;p37"/>
              <p:cNvSpPr/>
              <p:nvPr/>
            </p:nvSpPr>
            <p:spPr>
              <a:xfrm>
                <a:off x="608975" y="1523450"/>
                <a:ext cx="375" cy="325"/>
              </a:xfrm>
              <a:custGeom>
                <a:avLst/>
                <a:gdLst/>
                <a:ahLst/>
                <a:cxnLst/>
                <a:rect l="l" t="t" r="r" b="b"/>
                <a:pathLst>
                  <a:path w="15" h="13" extrusionOk="0">
                    <a:moveTo>
                      <a:pt x="14" y="1"/>
                    </a:moveTo>
                    <a:cubicBezTo>
                      <a:pt x="10" y="5"/>
                      <a:pt x="5" y="8"/>
                      <a:pt x="0" y="10"/>
                    </a:cubicBezTo>
                    <a:cubicBezTo>
                      <a:pt x="5" y="10"/>
                      <a:pt x="5" y="10"/>
                      <a:pt x="7" y="12"/>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90" name="Google Shape;3990;p37"/>
              <p:cNvSpPr/>
              <p:nvPr/>
            </p:nvSpPr>
            <p:spPr>
              <a:xfrm>
                <a:off x="669875" y="1514875"/>
                <a:ext cx="500" cy="150"/>
              </a:xfrm>
              <a:custGeom>
                <a:avLst/>
                <a:gdLst/>
                <a:ahLst/>
                <a:cxnLst/>
                <a:rect l="l" t="t" r="r" b="b"/>
                <a:pathLst>
                  <a:path w="20" h="6" extrusionOk="0">
                    <a:moveTo>
                      <a:pt x="3" y="1"/>
                    </a:moveTo>
                    <a:cubicBezTo>
                      <a:pt x="3" y="3"/>
                      <a:pt x="3" y="3"/>
                      <a:pt x="1" y="5"/>
                    </a:cubicBezTo>
                    <a:cubicBezTo>
                      <a:pt x="19" y="3"/>
                      <a:pt x="15"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91" name="Google Shape;3991;p37"/>
              <p:cNvSpPr/>
              <p:nvPr/>
            </p:nvSpPr>
            <p:spPr>
              <a:xfrm>
                <a:off x="621250" y="1498775"/>
                <a:ext cx="100" cy="75"/>
              </a:xfrm>
              <a:custGeom>
                <a:avLst/>
                <a:gdLst/>
                <a:ahLst/>
                <a:cxnLst/>
                <a:rect l="l" t="t" r="r" b="b"/>
                <a:pathLst>
                  <a:path w="4" h="3" extrusionOk="0">
                    <a:moveTo>
                      <a:pt x="1" y="0"/>
                    </a:moveTo>
                    <a:lnTo>
                      <a:pt x="1" y="2"/>
                    </a:lnTo>
                    <a:lnTo>
                      <a:pt x="3"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92" name="Google Shape;3992;p37"/>
              <p:cNvSpPr/>
              <p:nvPr/>
            </p:nvSpPr>
            <p:spPr>
              <a:xfrm>
                <a:off x="621250" y="1497850"/>
                <a:ext cx="1550" cy="3075"/>
              </a:xfrm>
              <a:custGeom>
                <a:avLst/>
                <a:gdLst/>
                <a:ahLst/>
                <a:cxnLst/>
                <a:rect l="l" t="t" r="r" b="b"/>
                <a:pathLst>
                  <a:path w="62" h="123" extrusionOk="0">
                    <a:moveTo>
                      <a:pt x="19" y="0"/>
                    </a:moveTo>
                    <a:cubicBezTo>
                      <a:pt x="25" y="34"/>
                      <a:pt x="20" y="40"/>
                      <a:pt x="11" y="40"/>
                    </a:cubicBezTo>
                    <a:cubicBezTo>
                      <a:pt x="8" y="40"/>
                      <a:pt x="4" y="40"/>
                      <a:pt x="1" y="39"/>
                    </a:cubicBezTo>
                    <a:lnTo>
                      <a:pt x="1" y="39"/>
                    </a:lnTo>
                    <a:lnTo>
                      <a:pt x="61" y="123"/>
                    </a:ln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93" name="Google Shape;3993;p37"/>
              <p:cNvSpPr/>
              <p:nvPr/>
            </p:nvSpPr>
            <p:spPr>
              <a:xfrm>
                <a:off x="609325" y="1521375"/>
                <a:ext cx="475" cy="550"/>
              </a:xfrm>
              <a:custGeom>
                <a:avLst/>
                <a:gdLst/>
                <a:ahLst/>
                <a:cxnLst/>
                <a:rect l="l" t="t" r="r" b="b"/>
                <a:pathLst>
                  <a:path w="19" h="22" extrusionOk="0">
                    <a:moveTo>
                      <a:pt x="7" y="1"/>
                    </a:moveTo>
                    <a:cubicBezTo>
                      <a:pt x="3" y="1"/>
                      <a:pt x="0" y="3"/>
                      <a:pt x="0" y="9"/>
                    </a:cubicBezTo>
                    <a:cubicBezTo>
                      <a:pt x="3" y="16"/>
                      <a:pt x="7" y="19"/>
                      <a:pt x="12" y="21"/>
                    </a:cubicBezTo>
                    <a:cubicBezTo>
                      <a:pt x="7" y="14"/>
                      <a:pt x="10" y="7"/>
                      <a:pt x="19" y="3"/>
                    </a:cubicBezTo>
                    <a:cubicBezTo>
                      <a:pt x="14" y="2"/>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94" name="Google Shape;3994;p37"/>
              <p:cNvSpPr/>
              <p:nvPr/>
            </p:nvSpPr>
            <p:spPr>
              <a:xfrm>
                <a:off x="604075" y="1492275"/>
                <a:ext cx="85875" cy="45000"/>
              </a:xfrm>
              <a:custGeom>
                <a:avLst/>
                <a:gdLst/>
                <a:ahLst/>
                <a:cxnLst/>
                <a:rect l="l" t="t" r="r" b="b"/>
                <a:pathLst>
                  <a:path w="3435" h="1800" extrusionOk="0">
                    <a:moveTo>
                      <a:pt x="1731" y="113"/>
                    </a:moveTo>
                    <a:cubicBezTo>
                      <a:pt x="1733" y="115"/>
                      <a:pt x="1734" y="116"/>
                      <a:pt x="1735" y="117"/>
                    </a:cubicBezTo>
                    <a:lnTo>
                      <a:pt x="1735" y="117"/>
                    </a:lnTo>
                    <a:cubicBezTo>
                      <a:pt x="1734" y="115"/>
                      <a:pt x="1733" y="113"/>
                      <a:pt x="1731" y="113"/>
                    </a:cubicBezTo>
                    <a:close/>
                    <a:moveTo>
                      <a:pt x="1710" y="0"/>
                    </a:moveTo>
                    <a:cubicBezTo>
                      <a:pt x="1712" y="21"/>
                      <a:pt x="1737" y="93"/>
                      <a:pt x="1715" y="121"/>
                    </a:cubicBezTo>
                    <a:lnTo>
                      <a:pt x="1715" y="121"/>
                    </a:lnTo>
                    <a:cubicBezTo>
                      <a:pt x="1720" y="117"/>
                      <a:pt x="1726" y="113"/>
                      <a:pt x="1730" y="113"/>
                    </a:cubicBezTo>
                    <a:cubicBezTo>
                      <a:pt x="1730" y="113"/>
                      <a:pt x="1731" y="113"/>
                      <a:pt x="1731" y="113"/>
                    </a:cubicBezTo>
                    <a:lnTo>
                      <a:pt x="1731" y="113"/>
                    </a:lnTo>
                    <a:cubicBezTo>
                      <a:pt x="1729" y="110"/>
                      <a:pt x="1727" y="105"/>
                      <a:pt x="1724" y="100"/>
                    </a:cubicBezTo>
                    <a:lnTo>
                      <a:pt x="1754" y="93"/>
                    </a:lnTo>
                    <a:cubicBezTo>
                      <a:pt x="1757" y="28"/>
                      <a:pt x="1729" y="45"/>
                      <a:pt x="1710" y="0"/>
                    </a:cubicBezTo>
                    <a:close/>
                    <a:moveTo>
                      <a:pt x="1715" y="121"/>
                    </a:moveTo>
                    <a:cubicBezTo>
                      <a:pt x="1711" y="123"/>
                      <a:pt x="1708" y="126"/>
                      <a:pt x="1706" y="128"/>
                    </a:cubicBezTo>
                    <a:cubicBezTo>
                      <a:pt x="1709" y="126"/>
                      <a:pt x="1712" y="124"/>
                      <a:pt x="1715" y="121"/>
                    </a:cubicBezTo>
                    <a:close/>
                    <a:moveTo>
                      <a:pt x="1152" y="184"/>
                    </a:moveTo>
                    <a:cubicBezTo>
                      <a:pt x="1156" y="184"/>
                      <a:pt x="1162" y="188"/>
                      <a:pt x="1169" y="196"/>
                    </a:cubicBezTo>
                    <a:lnTo>
                      <a:pt x="1169" y="196"/>
                    </a:lnTo>
                    <a:cubicBezTo>
                      <a:pt x="1166" y="197"/>
                      <a:pt x="1164" y="198"/>
                      <a:pt x="1161" y="198"/>
                    </a:cubicBezTo>
                    <a:cubicBezTo>
                      <a:pt x="1157" y="198"/>
                      <a:pt x="1152" y="196"/>
                      <a:pt x="1147" y="191"/>
                    </a:cubicBezTo>
                    <a:cubicBezTo>
                      <a:pt x="1148" y="186"/>
                      <a:pt x="1150" y="184"/>
                      <a:pt x="1152" y="184"/>
                    </a:cubicBezTo>
                    <a:close/>
                    <a:moveTo>
                      <a:pt x="915" y="221"/>
                    </a:moveTo>
                    <a:cubicBezTo>
                      <a:pt x="913" y="225"/>
                      <a:pt x="911" y="229"/>
                      <a:pt x="908" y="232"/>
                    </a:cubicBezTo>
                    <a:lnTo>
                      <a:pt x="908" y="232"/>
                    </a:lnTo>
                    <a:cubicBezTo>
                      <a:pt x="914" y="230"/>
                      <a:pt x="917" y="231"/>
                      <a:pt x="915" y="221"/>
                    </a:cubicBezTo>
                    <a:close/>
                    <a:moveTo>
                      <a:pt x="908" y="232"/>
                    </a:moveTo>
                    <a:cubicBezTo>
                      <a:pt x="907" y="232"/>
                      <a:pt x="906" y="232"/>
                      <a:pt x="906" y="232"/>
                    </a:cubicBezTo>
                    <a:cubicBezTo>
                      <a:pt x="906" y="232"/>
                      <a:pt x="906" y="233"/>
                      <a:pt x="906" y="233"/>
                    </a:cubicBezTo>
                    <a:lnTo>
                      <a:pt x="906" y="233"/>
                    </a:lnTo>
                    <a:cubicBezTo>
                      <a:pt x="907" y="232"/>
                      <a:pt x="907" y="232"/>
                      <a:pt x="908" y="232"/>
                    </a:cubicBezTo>
                    <a:close/>
                    <a:moveTo>
                      <a:pt x="611" y="304"/>
                    </a:moveTo>
                    <a:cubicBezTo>
                      <a:pt x="613" y="305"/>
                      <a:pt x="614" y="306"/>
                      <a:pt x="615" y="306"/>
                    </a:cubicBezTo>
                    <a:lnTo>
                      <a:pt x="615" y="306"/>
                    </a:lnTo>
                    <a:cubicBezTo>
                      <a:pt x="614" y="305"/>
                      <a:pt x="612" y="304"/>
                      <a:pt x="611" y="304"/>
                    </a:cubicBezTo>
                    <a:close/>
                    <a:moveTo>
                      <a:pt x="2419" y="432"/>
                    </a:moveTo>
                    <a:lnTo>
                      <a:pt x="2420" y="432"/>
                    </a:lnTo>
                    <a:cubicBezTo>
                      <a:pt x="2419" y="432"/>
                      <a:pt x="2419" y="432"/>
                      <a:pt x="2419" y="432"/>
                    </a:cubicBezTo>
                    <a:close/>
                    <a:moveTo>
                      <a:pt x="741" y="513"/>
                    </a:moveTo>
                    <a:lnTo>
                      <a:pt x="741" y="513"/>
                    </a:lnTo>
                    <a:cubicBezTo>
                      <a:pt x="745" y="519"/>
                      <a:pt x="749" y="521"/>
                      <a:pt x="747" y="525"/>
                    </a:cubicBezTo>
                    <a:lnTo>
                      <a:pt x="747" y="525"/>
                    </a:lnTo>
                    <a:cubicBezTo>
                      <a:pt x="746" y="521"/>
                      <a:pt x="744" y="517"/>
                      <a:pt x="741" y="513"/>
                    </a:cubicBezTo>
                    <a:close/>
                    <a:moveTo>
                      <a:pt x="2621" y="663"/>
                    </a:moveTo>
                    <a:lnTo>
                      <a:pt x="2621" y="663"/>
                    </a:lnTo>
                    <a:cubicBezTo>
                      <a:pt x="2622" y="664"/>
                      <a:pt x="2623" y="665"/>
                      <a:pt x="2624" y="666"/>
                    </a:cubicBezTo>
                    <a:lnTo>
                      <a:pt x="2624" y="666"/>
                    </a:lnTo>
                    <a:cubicBezTo>
                      <a:pt x="2623" y="665"/>
                      <a:pt x="2622" y="664"/>
                      <a:pt x="2621" y="663"/>
                    </a:cubicBezTo>
                    <a:close/>
                    <a:moveTo>
                      <a:pt x="679" y="666"/>
                    </a:moveTo>
                    <a:cubicBezTo>
                      <a:pt x="686" y="668"/>
                      <a:pt x="692" y="673"/>
                      <a:pt x="699" y="675"/>
                    </a:cubicBezTo>
                    <a:cubicBezTo>
                      <a:pt x="692" y="670"/>
                      <a:pt x="688" y="666"/>
                      <a:pt x="679" y="666"/>
                    </a:cubicBezTo>
                    <a:close/>
                    <a:moveTo>
                      <a:pt x="2457" y="1106"/>
                    </a:moveTo>
                    <a:lnTo>
                      <a:pt x="2457" y="1106"/>
                    </a:lnTo>
                    <a:cubicBezTo>
                      <a:pt x="2475" y="1111"/>
                      <a:pt x="2464" y="1113"/>
                      <a:pt x="2452" y="1116"/>
                    </a:cubicBezTo>
                    <a:lnTo>
                      <a:pt x="2457" y="1106"/>
                    </a:lnTo>
                    <a:close/>
                    <a:moveTo>
                      <a:pt x="248" y="1159"/>
                    </a:moveTo>
                    <a:lnTo>
                      <a:pt x="248" y="1159"/>
                    </a:lnTo>
                    <a:cubicBezTo>
                      <a:pt x="247" y="1159"/>
                      <a:pt x="246" y="1159"/>
                      <a:pt x="245" y="1160"/>
                    </a:cubicBezTo>
                    <a:lnTo>
                      <a:pt x="243" y="1160"/>
                    </a:lnTo>
                    <a:cubicBezTo>
                      <a:pt x="245" y="1159"/>
                      <a:pt x="246" y="1159"/>
                      <a:pt x="248" y="1159"/>
                    </a:cubicBezTo>
                    <a:close/>
                    <a:moveTo>
                      <a:pt x="2879" y="1171"/>
                    </a:moveTo>
                    <a:cubicBezTo>
                      <a:pt x="2879" y="1171"/>
                      <a:pt x="2879" y="1172"/>
                      <a:pt x="2880" y="1172"/>
                    </a:cubicBezTo>
                    <a:lnTo>
                      <a:pt x="2880" y="1172"/>
                    </a:lnTo>
                    <a:cubicBezTo>
                      <a:pt x="2881" y="1172"/>
                      <a:pt x="2882" y="1171"/>
                      <a:pt x="2883" y="1171"/>
                    </a:cubicBezTo>
                    <a:close/>
                    <a:moveTo>
                      <a:pt x="217" y="1165"/>
                    </a:moveTo>
                    <a:cubicBezTo>
                      <a:pt x="220" y="1165"/>
                      <a:pt x="224" y="1166"/>
                      <a:pt x="229" y="1167"/>
                    </a:cubicBezTo>
                    <a:lnTo>
                      <a:pt x="227" y="1167"/>
                    </a:lnTo>
                    <a:cubicBezTo>
                      <a:pt x="220" y="1171"/>
                      <a:pt x="217" y="1178"/>
                      <a:pt x="222" y="1185"/>
                    </a:cubicBezTo>
                    <a:cubicBezTo>
                      <a:pt x="217" y="1183"/>
                      <a:pt x="213" y="1180"/>
                      <a:pt x="210" y="1173"/>
                    </a:cubicBezTo>
                    <a:cubicBezTo>
                      <a:pt x="210" y="1167"/>
                      <a:pt x="213" y="1165"/>
                      <a:pt x="217" y="1165"/>
                    </a:cubicBezTo>
                    <a:close/>
                    <a:moveTo>
                      <a:pt x="3094" y="1269"/>
                    </a:moveTo>
                    <a:cubicBezTo>
                      <a:pt x="3094" y="1269"/>
                      <a:pt x="3094" y="1269"/>
                      <a:pt x="3095" y="1270"/>
                    </a:cubicBezTo>
                    <a:lnTo>
                      <a:pt x="3095" y="1270"/>
                    </a:lnTo>
                    <a:lnTo>
                      <a:pt x="3094" y="1269"/>
                    </a:lnTo>
                    <a:close/>
                    <a:moveTo>
                      <a:pt x="2678" y="1403"/>
                    </a:moveTo>
                    <a:lnTo>
                      <a:pt x="2678" y="1403"/>
                    </a:lnTo>
                    <a:cubicBezTo>
                      <a:pt x="2677" y="1404"/>
                      <a:pt x="2676" y="1406"/>
                      <a:pt x="2675" y="1408"/>
                    </a:cubicBezTo>
                    <a:cubicBezTo>
                      <a:pt x="2676" y="1406"/>
                      <a:pt x="2677" y="1404"/>
                      <a:pt x="2678" y="1403"/>
                    </a:cubicBezTo>
                    <a:close/>
                    <a:moveTo>
                      <a:pt x="1579" y="17"/>
                    </a:moveTo>
                    <a:cubicBezTo>
                      <a:pt x="1559" y="17"/>
                      <a:pt x="1599" y="84"/>
                      <a:pt x="1557" y="86"/>
                    </a:cubicBezTo>
                    <a:cubicBezTo>
                      <a:pt x="1547" y="79"/>
                      <a:pt x="1538" y="75"/>
                      <a:pt x="1528" y="75"/>
                    </a:cubicBezTo>
                    <a:cubicBezTo>
                      <a:pt x="1508" y="75"/>
                      <a:pt x="1488" y="89"/>
                      <a:pt x="1460" y="107"/>
                    </a:cubicBezTo>
                    <a:cubicBezTo>
                      <a:pt x="1439" y="89"/>
                      <a:pt x="1467" y="77"/>
                      <a:pt x="1460" y="61"/>
                    </a:cubicBezTo>
                    <a:lnTo>
                      <a:pt x="1460" y="61"/>
                    </a:lnTo>
                    <a:lnTo>
                      <a:pt x="1437" y="100"/>
                    </a:lnTo>
                    <a:cubicBezTo>
                      <a:pt x="1432" y="98"/>
                      <a:pt x="1434" y="86"/>
                      <a:pt x="1437" y="82"/>
                    </a:cubicBezTo>
                    <a:lnTo>
                      <a:pt x="1437" y="82"/>
                    </a:lnTo>
                    <a:cubicBezTo>
                      <a:pt x="1418" y="96"/>
                      <a:pt x="1432" y="130"/>
                      <a:pt x="1404" y="144"/>
                    </a:cubicBezTo>
                    <a:cubicBezTo>
                      <a:pt x="1403" y="154"/>
                      <a:pt x="1401" y="158"/>
                      <a:pt x="1397" y="158"/>
                    </a:cubicBezTo>
                    <a:cubicBezTo>
                      <a:pt x="1386" y="158"/>
                      <a:pt x="1363" y="108"/>
                      <a:pt x="1341" y="108"/>
                    </a:cubicBezTo>
                    <a:cubicBezTo>
                      <a:pt x="1334" y="108"/>
                      <a:pt x="1327" y="113"/>
                      <a:pt x="1321" y="126"/>
                    </a:cubicBezTo>
                    <a:cubicBezTo>
                      <a:pt x="1314" y="112"/>
                      <a:pt x="1323" y="93"/>
                      <a:pt x="1321" y="75"/>
                    </a:cubicBezTo>
                    <a:lnTo>
                      <a:pt x="1321" y="75"/>
                    </a:lnTo>
                    <a:cubicBezTo>
                      <a:pt x="1291" y="98"/>
                      <a:pt x="1270" y="130"/>
                      <a:pt x="1253" y="165"/>
                    </a:cubicBezTo>
                    <a:lnTo>
                      <a:pt x="1221" y="135"/>
                    </a:lnTo>
                    <a:lnTo>
                      <a:pt x="1221" y="135"/>
                    </a:lnTo>
                    <a:cubicBezTo>
                      <a:pt x="1247" y="170"/>
                      <a:pt x="1223" y="218"/>
                      <a:pt x="1207" y="258"/>
                    </a:cubicBezTo>
                    <a:cubicBezTo>
                      <a:pt x="1219" y="274"/>
                      <a:pt x="1226" y="290"/>
                      <a:pt x="1230" y="297"/>
                    </a:cubicBezTo>
                    <a:lnTo>
                      <a:pt x="1202" y="327"/>
                    </a:lnTo>
                    <a:cubicBezTo>
                      <a:pt x="1196" y="313"/>
                      <a:pt x="1196" y="297"/>
                      <a:pt x="1200" y="281"/>
                    </a:cubicBezTo>
                    <a:lnTo>
                      <a:pt x="1200" y="281"/>
                    </a:lnTo>
                    <a:lnTo>
                      <a:pt x="1196" y="295"/>
                    </a:lnTo>
                    <a:cubicBezTo>
                      <a:pt x="1182" y="272"/>
                      <a:pt x="1177" y="244"/>
                      <a:pt x="1186" y="218"/>
                    </a:cubicBezTo>
                    <a:lnTo>
                      <a:pt x="1186" y="218"/>
                    </a:lnTo>
                    <a:cubicBezTo>
                      <a:pt x="1191" y="228"/>
                      <a:pt x="1198" y="237"/>
                      <a:pt x="1202" y="246"/>
                    </a:cubicBezTo>
                    <a:cubicBezTo>
                      <a:pt x="1209" y="216"/>
                      <a:pt x="1209" y="184"/>
                      <a:pt x="1205" y="151"/>
                    </a:cubicBezTo>
                    <a:lnTo>
                      <a:pt x="1205" y="151"/>
                    </a:lnTo>
                    <a:cubicBezTo>
                      <a:pt x="1205" y="158"/>
                      <a:pt x="1200" y="163"/>
                      <a:pt x="1196" y="167"/>
                    </a:cubicBezTo>
                    <a:cubicBezTo>
                      <a:pt x="1196" y="160"/>
                      <a:pt x="1196" y="153"/>
                      <a:pt x="1196" y="147"/>
                    </a:cubicBezTo>
                    <a:cubicBezTo>
                      <a:pt x="1195" y="145"/>
                      <a:pt x="1195" y="144"/>
                      <a:pt x="1194" y="144"/>
                    </a:cubicBezTo>
                    <a:cubicBezTo>
                      <a:pt x="1192" y="144"/>
                      <a:pt x="1190" y="154"/>
                      <a:pt x="1186" y="165"/>
                    </a:cubicBezTo>
                    <a:lnTo>
                      <a:pt x="1168" y="109"/>
                    </a:lnTo>
                    <a:lnTo>
                      <a:pt x="1168" y="133"/>
                    </a:lnTo>
                    <a:lnTo>
                      <a:pt x="1110" y="107"/>
                    </a:lnTo>
                    <a:cubicBezTo>
                      <a:pt x="1084" y="170"/>
                      <a:pt x="1075" y="258"/>
                      <a:pt x="1031" y="293"/>
                    </a:cubicBezTo>
                    <a:cubicBezTo>
                      <a:pt x="1031" y="249"/>
                      <a:pt x="1015" y="228"/>
                      <a:pt x="1001" y="179"/>
                    </a:cubicBezTo>
                    <a:lnTo>
                      <a:pt x="1001" y="179"/>
                    </a:lnTo>
                    <a:cubicBezTo>
                      <a:pt x="1008" y="190"/>
                      <a:pt x="1013" y="194"/>
                      <a:pt x="1018" y="194"/>
                    </a:cubicBezTo>
                    <a:cubicBezTo>
                      <a:pt x="1035" y="194"/>
                      <a:pt x="1045" y="151"/>
                      <a:pt x="1068" y="151"/>
                    </a:cubicBezTo>
                    <a:cubicBezTo>
                      <a:pt x="1068" y="151"/>
                      <a:pt x="1069" y="151"/>
                      <a:pt x="1070" y="151"/>
                    </a:cubicBezTo>
                    <a:cubicBezTo>
                      <a:pt x="1054" y="149"/>
                      <a:pt x="1052" y="126"/>
                      <a:pt x="1054" y="116"/>
                    </a:cubicBezTo>
                    <a:lnTo>
                      <a:pt x="1054" y="116"/>
                    </a:lnTo>
                    <a:cubicBezTo>
                      <a:pt x="1054" y="116"/>
                      <a:pt x="1043" y="130"/>
                      <a:pt x="1033" y="144"/>
                    </a:cubicBezTo>
                    <a:lnTo>
                      <a:pt x="1012" y="174"/>
                    </a:lnTo>
                    <a:cubicBezTo>
                      <a:pt x="1003" y="135"/>
                      <a:pt x="994" y="149"/>
                      <a:pt x="975" y="135"/>
                    </a:cubicBezTo>
                    <a:lnTo>
                      <a:pt x="975" y="135"/>
                    </a:lnTo>
                    <a:cubicBezTo>
                      <a:pt x="1008" y="209"/>
                      <a:pt x="952" y="198"/>
                      <a:pt x="941" y="228"/>
                    </a:cubicBezTo>
                    <a:cubicBezTo>
                      <a:pt x="931" y="202"/>
                      <a:pt x="927" y="174"/>
                      <a:pt x="954" y="172"/>
                    </a:cubicBezTo>
                    <a:cubicBezTo>
                      <a:pt x="948" y="166"/>
                      <a:pt x="943" y="163"/>
                      <a:pt x="939" y="163"/>
                    </a:cubicBezTo>
                    <a:cubicBezTo>
                      <a:pt x="920" y="163"/>
                      <a:pt x="937" y="239"/>
                      <a:pt x="918" y="239"/>
                    </a:cubicBezTo>
                    <a:cubicBezTo>
                      <a:pt x="915" y="239"/>
                      <a:pt x="911" y="237"/>
                      <a:pt x="906" y="233"/>
                    </a:cubicBezTo>
                    <a:lnTo>
                      <a:pt x="906" y="233"/>
                    </a:lnTo>
                    <a:cubicBezTo>
                      <a:pt x="902" y="236"/>
                      <a:pt x="897" y="238"/>
                      <a:pt x="892" y="238"/>
                    </a:cubicBezTo>
                    <a:cubicBezTo>
                      <a:pt x="880" y="238"/>
                      <a:pt x="869" y="230"/>
                      <a:pt x="866" y="216"/>
                    </a:cubicBezTo>
                    <a:lnTo>
                      <a:pt x="873" y="214"/>
                    </a:lnTo>
                    <a:lnTo>
                      <a:pt x="873" y="214"/>
                    </a:lnTo>
                    <a:cubicBezTo>
                      <a:pt x="829" y="218"/>
                      <a:pt x="753" y="262"/>
                      <a:pt x="778" y="325"/>
                    </a:cubicBezTo>
                    <a:cubicBezTo>
                      <a:pt x="774" y="318"/>
                      <a:pt x="746" y="251"/>
                      <a:pt x="741" y="237"/>
                    </a:cubicBezTo>
                    <a:lnTo>
                      <a:pt x="741" y="237"/>
                    </a:lnTo>
                    <a:cubicBezTo>
                      <a:pt x="741" y="237"/>
                      <a:pt x="750" y="295"/>
                      <a:pt x="762" y="353"/>
                    </a:cubicBezTo>
                    <a:cubicBezTo>
                      <a:pt x="776" y="411"/>
                      <a:pt x="790" y="469"/>
                      <a:pt x="790" y="469"/>
                    </a:cubicBezTo>
                    <a:cubicBezTo>
                      <a:pt x="767" y="415"/>
                      <a:pt x="672" y="306"/>
                      <a:pt x="686" y="260"/>
                    </a:cubicBezTo>
                    <a:cubicBezTo>
                      <a:pt x="682" y="259"/>
                      <a:pt x="679" y="259"/>
                      <a:pt x="675" y="259"/>
                    </a:cubicBezTo>
                    <a:cubicBezTo>
                      <a:pt x="665" y="259"/>
                      <a:pt x="655" y="263"/>
                      <a:pt x="648" y="283"/>
                    </a:cubicBezTo>
                    <a:cubicBezTo>
                      <a:pt x="658" y="288"/>
                      <a:pt x="706" y="348"/>
                      <a:pt x="702" y="357"/>
                    </a:cubicBezTo>
                    <a:cubicBezTo>
                      <a:pt x="647" y="314"/>
                      <a:pt x="668" y="336"/>
                      <a:pt x="615" y="306"/>
                    </a:cubicBezTo>
                    <a:lnTo>
                      <a:pt x="615" y="306"/>
                    </a:lnTo>
                    <a:cubicBezTo>
                      <a:pt x="633" y="320"/>
                      <a:pt x="666" y="393"/>
                      <a:pt x="653" y="399"/>
                    </a:cubicBezTo>
                    <a:cubicBezTo>
                      <a:pt x="635" y="369"/>
                      <a:pt x="616" y="341"/>
                      <a:pt x="602" y="311"/>
                    </a:cubicBezTo>
                    <a:lnTo>
                      <a:pt x="602" y="311"/>
                    </a:lnTo>
                    <a:lnTo>
                      <a:pt x="609" y="360"/>
                    </a:lnTo>
                    <a:lnTo>
                      <a:pt x="617" y="399"/>
                    </a:lnTo>
                    <a:lnTo>
                      <a:pt x="617" y="399"/>
                    </a:lnTo>
                    <a:cubicBezTo>
                      <a:pt x="610" y="378"/>
                      <a:pt x="574" y="339"/>
                      <a:pt x="553" y="325"/>
                    </a:cubicBezTo>
                    <a:lnTo>
                      <a:pt x="553" y="325"/>
                    </a:lnTo>
                    <a:cubicBezTo>
                      <a:pt x="567" y="339"/>
                      <a:pt x="523" y="344"/>
                      <a:pt x="519" y="355"/>
                    </a:cubicBezTo>
                    <a:lnTo>
                      <a:pt x="546" y="362"/>
                    </a:lnTo>
                    <a:cubicBezTo>
                      <a:pt x="500" y="376"/>
                      <a:pt x="586" y="490"/>
                      <a:pt x="551" y="508"/>
                    </a:cubicBezTo>
                    <a:cubicBezTo>
                      <a:pt x="542" y="492"/>
                      <a:pt x="491" y="415"/>
                      <a:pt x="463" y="415"/>
                    </a:cubicBezTo>
                    <a:cubicBezTo>
                      <a:pt x="462" y="415"/>
                      <a:pt x="461" y="415"/>
                      <a:pt x="461" y="415"/>
                    </a:cubicBezTo>
                    <a:cubicBezTo>
                      <a:pt x="482" y="459"/>
                      <a:pt x="572" y="615"/>
                      <a:pt x="572" y="661"/>
                    </a:cubicBezTo>
                    <a:lnTo>
                      <a:pt x="549" y="645"/>
                    </a:lnTo>
                    <a:lnTo>
                      <a:pt x="549" y="684"/>
                    </a:lnTo>
                    <a:cubicBezTo>
                      <a:pt x="500" y="601"/>
                      <a:pt x="461" y="513"/>
                      <a:pt x="435" y="420"/>
                    </a:cubicBezTo>
                    <a:cubicBezTo>
                      <a:pt x="415" y="417"/>
                      <a:pt x="411" y="409"/>
                      <a:pt x="404" y="409"/>
                    </a:cubicBezTo>
                    <a:cubicBezTo>
                      <a:pt x="401" y="409"/>
                      <a:pt x="398" y="411"/>
                      <a:pt x="391" y="418"/>
                    </a:cubicBezTo>
                    <a:cubicBezTo>
                      <a:pt x="375" y="408"/>
                      <a:pt x="370" y="388"/>
                      <a:pt x="382" y="374"/>
                    </a:cubicBezTo>
                    <a:lnTo>
                      <a:pt x="382" y="374"/>
                    </a:lnTo>
                    <a:lnTo>
                      <a:pt x="322" y="399"/>
                    </a:lnTo>
                    <a:cubicBezTo>
                      <a:pt x="361" y="439"/>
                      <a:pt x="324" y="469"/>
                      <a:pt x="359" y="501"/>
                    </a:cubicBezTo>
                    <a:cubicBezTo>
                      <a:pt x="359" y="501"/>
                      <a:pt x="361" y="480"/>
                      <a:pt x="363" y="459"/>
                    </a:cubicBezTo>
                    <a:cubicBezTo>
                      <a:pt x="366" y="441"/>
                      <a:pt x="370" y="418"/>
                      <a:pt x="370" y="418"/>
                    </a:cubicBezTo>
                    <a:cubicBezTo>
                      <a:pt x="407" y="457"/>
                      <a:pt x="447" y="557"/>
                      <a:pt x="412" y="575"/>
                    </a:cubicBezTo>
                    <a:cubicBezTo>
                      <a:pt x="389" y="566"/>
                      <a:pt x="347" y="499"/>
                      <a:pt x="333" y="487"/>
                    </a:cubicBezTo>
                    <a:lnTo>
                      <a:pt x="333" y="487"/>
                    </a:lnTo>
                    <a:cubicBezTo>
                      <a:pt x="342" y="504"/>
                      <a:pt x="333" y="532"/>
                      <a:pt x="321" y="532"/>
                    </a:cubicBezTo>
                    <a:cubicBezTo>
                      <a:pt x="320" y="532"/>
                      <a:pt x="318" y="532"/>
                      <a:pt x="317" y="531"/>
                    </a:cubicBezTo>
                    <a:lnTo>
                      <a:pt x="310" y="499"/>
                    </a:lnTo>
                    <a:lnTo>
                      <a:pt x="310" y="499"/>
                    </a:lnTo>
                    <a:cubicBezTo>
                      <a:pt x="281" y="501"/>
                      <a:pt x="324" y="560"/>
                      <a:pt x="293" y="560"/>
                    </a:cubicBezTo>
                    <a:cubicBezTo>
                      <a:pt x="289" y="560"/>
                      <a:pt x="284" y="559"/>
                      <a:pt x="278" y="557"/>
                    </a:cubicBezTo>
                    <a:cubicBezTo>
                      <a:pt x="277" y="557"/>
                      <a:pt x="276" y="557"/>
                      <a:pt x="275" y="557"/>
                    </a:cubicBezTo>
                    <a:cubicBezTo>
                      <a:pt x="264" y="557"/>
                      <a:pt x="235" y="546"/>
                      <a:pt x="225" y="546"/>
                    </a:cubicBezTo>
                    <a:cubicBezTo>
                      <a:pt x="220" y="546"/>
                      <a:pt x="220" y="548"/>
                      <a:pt x="227" y="555"/>
                    </a:cubicBezTo>
                    <a:cubicBezTo>
                      <a:pt x="312" y="610"/>
                      <a:pt x="391" y="675"/>
                      <a:pt x="461" y="749"/>
                    </a:cubicBezTo>
                    <a:cubicBezTo>
                      <a:pt x="424" y="747"/>
                      <a:pt x="389" y="740"/>
                      <a:pt x="354" y="728"/>
                    </a:cubicBezTo>
                    <a:cubicBezTo>
                      <a:pt x="305" y="708"/>
                      <a:pt x="278" y="638"/>
                      <a:pt x="238" y="619"/>
                    </a:cubicBezTo>
                    <a:lnTo>
                      <a:pt x="238" y="619"/>
                    </a:lnTo>
                    <a:cubicBezTo>
                      <a:pt x="247" y="629"/>
                      <a:pt x="254" y="640"/>
                      <a:pt x="259" y="654"/>
                    </a:cubicBezTo>
                    <a:cubicBezTo>
                      <a:pt x="247" y="654"/>
                      <a:pt x="234" y="636"/>
                      <a:pt x="225" y="636"/>
                    </a:cubicBezTo>
                    <a:cubicBezTo>
                      <a:pt x="222" y="636"/>
                      <a:pt x="219" y="638"/>
                      <a:pt x="217" y="643"/>
                    </a:cubicBezTo>
                    <a:cubicBezTo>
                      <a:pt x="259" y="680"/>
                      <a:pt x="185" y="670"/>
                      <a:pt x="245" y="680"/>
                    </a:cubicBezTo>
                    <a:cubicBezTo>
                      <a:pt x="245" y="703"/>
                      <a:pt x="222" y="689"/>
                      <a:pt x="208" y="708"/>
                    </a:cubicBezTo>
                    <a:cubicBezTo>
                      <a:pt x="247" y="735"/>
                      <a:pt x="280" y="775"/>
                      <a:pt x="296" y="821"/>
                    </a:cubicBezTo>
                    <a:cubicBezTo>
                      <a:pt x="284" y="812"/>
                      <a:pt x="271" y="807"/>
                      <a:pt x="259" y="803"/>
                    </a:cubicBezTo>
                    <a:cubicBezTo>
                      <a:pt x="229" y="830"/>
                      <a:pt x="194" y="833"/>
                      <a:pt x="173" y="863"/>
                    </a:cubicBezTo>
                    <a:cubicBezTo>
                      <a:pt x="159" y="858"/>
                      <a:pt x="134" y="865"/>
                      <a:pt x="118" y="847"/>
                    </a:cubicBezTo>
                    <a:lnTo>
                      <a:pt x="118" y="847"/>
                    </a:lnTo>
                    <a:cubicBezTo>
                      <a:pt x="125" y="856"/>
                      <a:pt x="138" y="870"/>
                      <a:pt x="131" y="879"/>
                    </a:cubicBezTo>
                    <a:cubicBezTo>
                      <a:pt x="78" y="872"/>
                      <a:pt x="141" y="856"/>
                      <a:pt x="80" y="840"/>
                    </a:cubicBezTo>
                    <a:lnTo>
                      <a:pt x="80" y="840"/>
                    </a:lnTo>
                    <a:cubicBezTo>
                      <a:pt x="108" y="856"/>
                      <a:pt x="104" y="886"/>
                      <a:pt x="111" y="909"/>
                    </a:cubicBezTo>
                    <a:cubicBezTo>
                      <a:pt x="119" y="913"/>
                      <a:pt x="126" y="915"/>
                      <a:pt x="130" y="915"/>
                    </a:cubicBezTo>
                    <a:cubicBezTo>
                      <a:pt x="151" y="915"/>
                      <a:pt x="139" y="879"/>
                      <a:pt x="131" y="861"/>
                    </a:cubicBezTo>
                    <a:lnTo>
                      <a:pt x="131" y="861"/>
                    </a:lnTo>
                    <a:cubicBezTo>
                      <a:pt x="192" y="895"/>
                      <a:pt x="240" y="958"/>
                      <a:pt x="243" y="1007"/>
                    </a:cubicBezTo>
                    <a:cubicBezTo>
                      <a:pt x="242" y="1017"/>
                      <a:pt x="238" y="1021"/>
                      <a:pt x="233" y="1021"/>
                    </a:cubicBezTo>
                    <a:cubicBezTo>
                      <a:pt x="221" y="1021"/>
                      <a:pt x="204" y="1003"/>
                      <a:pt x="203" y="1003"/>
                    </a:cubicBezTo>
                    <a:lnTo>
                      <a:pt x="203" y="1003"/>
                    </a:lnTo>
                    <a:cubicBezTo>
                      <a:pt x="202" y="1003"/>
                      <a:pt x="203" y="1003"/>
                      <a:pt x="203" y="1004"/>
                    </a:cubicBezTo>
                    <a:cubicBezTo>
                      <a:pt x="157" y="1044"/>
                      <a:pt x="273" y="1113"/>
                      <a:pt x="199" y="1125"/>
                    </a:cubicBezTo>
                    <a:cubicBezTo>
                      <a:pt x="150" y="1113"/>
                      <a:pt x="127" y="1074"/>
                      <a:pt x="97" y="1058"/>
                    </a:cubicBezTo>
                    <a:cubicBezTo>
                      <a:pt x="101" y="1030"/>
                      <a:pt x="145" y="1044"/>
                      <a:pt x="155" y="1030"/>
                    </a:cubicBezTo>
                    <a:lnTo>
                      <a:pt x="155" y="1030"/>
                    </a:lnTo>
                    <a:lnTo>
                      <a:pt x="125" y="1034"/>
                    </a:lnTo>
                    <a:cubicBezTo>
                      <a:pt x="118" y="1018"/>
                      <a:pt x="118" y="1000"/>
                      <a:pt x="136" y="1000"/>
                    </a:cubicBezTo>
                    <a:cubicBezTo>
                      <a:pt x="134" y="999"/>
                      <a:pt x="131" y="999"/>
                      <a:pt x="129" y="999"/>
                    </a:cubicBezTo>
                    <a:cubicBezTo>
                      <a:pt x="89" y="999"/>
                      <a:pt x="66" y="1072"/>
                      <a:pt x="9" y="1081"/>
                    </a:cubicBezTo>
                    <a:cubicBezTo>
                      <a:pt x="18" y="1099"/>
                      <a:pt x="20" y="1120"/>
                      <a:pt x="39" y="1127"/>
                    </a:cubicBezTo>
                    <a:lnTo>
                      <a:pt x="43" y="1113"/>
                    </a:lnTo>
                    <a:cubicBezTo>
                      <a:pt x="78" y="1124"/>
                      <a:pt x="66" y="1160"/>
                      <a:pt x="86" y="1160"/>
                    </a:cubicBezTo>
                    <a:cubicBezTo>
                      <a:pt x="87" y="1160"/>
                      <a:pt x="88" y="1160"/>
                      <a:pt x="90" y="1160"/>
                    </a:cubicBezTo>
                    <a:lnTo>
                      <a:pt x="90" y="1160"/>
                    </a:lnTo>
                    <a:cubicBezTo>
                      <a:pt x="97" y="1190"/>
                      <a:pt x="111" y="1231"/>
                      <a:pt x="76" y="1238"/>
                    </a:cubicBezTo>
                    <a:lnTo>
                      <a:pt x="37" y="1213"/>
                    </a:lnTo>
                    <a:lnTo>
                      <a:pt x="37" y="1213"/>
                    </a:lnTo>
                    <a:cubicBezTo>
                      <a:pt x="41" y="1215"/>
                      <a:pt x="46" y="1216"/>
                      <a:pt x="50" y="1216"/>
                    </a:cubicBezTo>
                    <a:cubicBezTo>
                      <a:pt x="59" y="1216"/>
                      <a:pt x="66" y="1211"/>
                      <a:pt x="62" y="1201"/>
                    </a:cubicBezTo>
                    <a:lnTo>
                      <a:pt x="62" y="1201"/>
                    </a:lnTo>
                    <a:cubicBezTo>
                      <a:pt x="65" y="1209"/>
                      <a:pt x="58" y="1210"/>
                      <a:pt x="48" y="1210"/>
                    </a:cubicBezTo>
                    <a:cubicBezTo>
                      <a:pt x="43" y="1210"/>
                      <a:pt x="37" y="1210"/>
                      <a:pt x="32" y="1210"/>
                    </a:cubicBezTo>
                    <a:cubicBezTo>
                      <a:pt x="15" y="1210"/>
                      <a:pt x="1" y="1213"/>
                      <a:pt x="23" y="1241"/>
                    </a:cubicBezTo>
                    <a:lnTo>
                      <a:pt x="62" y="1250"/>
                    </a:lnTo>
                    <a:cubicBezTo>
                      <a:pt x="67" y="1280"/>
                      <a:pt x="87" y="1333"/>
                      <a:pt x="57" y="1340"/>
                    </a:cubicBezTo>
                    <a:cubicBezTo>
                      <a:pt x="72" y="1350"/>
                      <a:pt x="77" y="1352"/>
                      <a:pt x="79" y="1352"/>
                    </a:cubicBezTo>
                    <a:cubicBezTo>
                      <a:pt x="81" y="1352"/>
                      <a:pt x="80" y="1349"/>
                      <a:pt x="84" y="1349"/>
                    </a:cubicBezTo>
                    <a:cubicBezTo>
                      <a:pt x="88" y="1349"/>
                      <a:pt x="96" y="1351"/>
                      <a:pt x="113" y="1359"/>
                    </a:cubicBezTo>
                    <a:cubicBezTo>
                      <a:pt x="50" y="1323"/>
                      <a:pt x="156" y="1315"/>
                      <a:pt x="97" y="1286"/>
                    </a:cubicBezTo>
                    <a:lnTo>
                      <a:pt x="97" y="1286"/>
                    </a:lnTo>
                    <a:cubicBezTo>
                      <a:pt x="113" y="1293"/>
                      <a:pt x="123" y="1295"/>
                      <a:pt x="131" y="1295"/>
                    </a:cubicBezTo>
                    <a:cubicBezTo>
                      <a:pt x="143" y="1295"/>
                      <a:pt x="149" y="1291"/>
                      <a:pt x="164" y="1291"/>
                    </a:cubicBezTo>
                    <a:cubicBezTo>
                      <a:pt x="171" y="1291"/>
                      <a:pt x="182" y="1292"/>
                      <a:pt x="196" y="1296"/>
                    </a:cubicBezTo>
                    <a:cubicBezTo>
                      <a:pt x="182" y="1287"/>
                      <a:pt x="164" y="1282"/>
                      <a:pt x="187" y="1271"/>
                    </a:cubicBezTo>
                    <a:cubicBezTo>
                      <a:pt x="182" y="1269"/>
                      <a:pt x="180" y="1264"/>
                      <a:pt x="178" y="1259"/>
                    </a:cubicBezTo>
                    <a:cubicBezTo>
                      <a:pt x="169" y="1259"/>
                      <a:pt x="159" y="1257"/>
                      <a:pt x="150" y="1252"/>
                    </a:cubicBezTo>
                    <a:cubicBezTo>
                      <a:pt x="129" y="1220"/>
                      <a:pt x="152" y="1194"/>
                      <a:pt x="145" y="1173"/>
                    </a:cubicBezTo>
                    <a:cubicBezTo>
                      <a:pt x="147" y="1173"/>
                      <a:pt x="148" y="1173"/>
                      <a:pt x="149" y="1173"/>
                    </a:cubicBezTo>
                    <a:cubicBezTo>
                      <a:pt x="159" y="1173"/>
                      <a:pt x="159" y="1190"/>
                      <a:pt x="173" y="1194"/>
                    </a:cubicBezTo>
                    <a:lnTo>
                      <a:pt x="162" y="1164"/>
                    </a:lnTo>
                    <a:lnTo>
                      <a:pt x="162" y="1164"/>
                    </a:lnTo>
                    <a:cubicBezTo>
                      <a:pt x="189" y="1185"/>
                      <a:pt x="231" y="1176"/>
                      <a:pt x="229" y="1213"/>
                    </a:cubicBezTo>
                    <a:lnTo>
                      <a:pt x="250" y="1192"/>
                    </a:lnTo>
                    <a:cubicBezTo>
                      <a:pt x="275" y="1192"/>
                      <a:pt x="298" y="1178"/>
                      <a:pt x="294" y="1160"/>
                    </a:cubicBezTo>
                    <a:cubicBezTo>
                      <a:pt x="304" y="1154"/>
                      <a:pt x="291" y="1127"/>
                      <a:pt x="291" y="1127"/>
                    </a:cubicBezTo>
                    <a:lnTo>
                      <a:pt x="291" y="1127"/>
                    </a:lnTo>
                    <a:cubicBezTo>
                      <a:pt x="291" y="1127"/>
                      <a:pt x="292" y="1130"/>
                      <a:pt x="296" y="1136"/>
                    </a:cubicBezTo>
                    <a:lnTo>
                      <a:pt x="303" y="1088"/>
                    </a:lnTo>
                    <a:lnTo>
                      <a:pt x="312" y="1092"/>
                    </a:lnTo>
                    <a:cubicBezTo>
                      <a:pt x="326" y="1078"/>
                      <a:pt x="326" y="1051"/>
                      <a:pt x="333" y="1030"/>
                    </a:cubicBezTo>
                    <a:cubicBezTo>
                      <a:pt x="337" y="1005"/>
                      <a:pt x="358" y="990"/>
                      <a:pt x="382" y="990"/>
                    </a:cubicBezTo>
                    <a:cubicBezTo>
                      <a:pt x="385" y="990"/>
                      <a:pt x="388" y="990"/>
                      <a:pt x="391" y="990"/>
                    </a:cubicBezTo>
                    <a:cubicBezTo>
                      <a:pt x="389" y="976"/>
                      <a:pt x="386" y="963"/>
                      <a:pt x="405" y="953"/>
                    </a:cubicBezTo>
                    <a:lnTo>
                      <a:pt x="435" y="967"/>
                    </a:lnTo>
                    <a:cubicBezTo>
                      <a:pt x="435" y="951"/>
                      <a:pt x="486" y="953"/>
                      <a:pt x="463" y="930"/>
                    </a:cubicBezTo>
                    <a:lnTo>
                      <a:pt x="463" y="930"/>
                    </a:lnTo>
                    <a:cubicBezTo>
                      <a:pt x="478" y="937"/>
                      <a:pt x="490" y="940"/>
                      <a:pt x="499" y="940"/>
                    </a:cubicBezTo>
                    <a:cubicBezTo>
                      <a:pt x="536" y="940"/>
                      <a:pt x="527" y="889"/>
                      <a:pt x="551" y="881"/>
                    </a:cubicBezTo>
                    <a:lnTo>
                      <a:pt x="519" y="854"/>
                    </a:lnTo>
                    <a:cubicBezTo>
                      <a:pt x="533" y="842"/>
                      <a:pt x="535" y="823"/>
                      <a:pt x="539" y="796"/>
                    </a:cubicBezTo>
                    <a:lnTo>
                      <a:pt x="509" y="772"/>
                    </a:lnTo>
                    <a:cubicBezTo>
                      <a:pt x="502" y="738"/>
                      <a:pt x="565" y="754"/>
                      <a:pt x="586" y="733"/>
                    </a:cubicBezTo>
                    <a:lnTo>
                      <a:pt x="586" y="733"/>
                    </a:lnTo>
                    <a:cubicBezTo>
                      <a:pt x="591" y="742"/>
                      <a:pt x="588" y="745"/>
                      <a:pt x="581" y="745"/>
                    </a:cubicBezTo>
                    <a:cubicBezTo>
                      <a:pt x="579" y="745"/>
                      <a:pt x="577" y="745"/>
                      <a:pt x="574" y="745"/>
                    </a:cubicBezTo>
                    <a:lnTo>
                      <a:pt x="574" y="745"/>
                    </a:lnTo>
                    <a:cubicBezTo>
                      <a:pt x="585" y="749"/>
                      <a:pt x="593" y="751"/>
                      <a:pt x="599" y="751"/>
                    </a:cubicBezTo>
                    <a:cubicBezTo>
                      <a:pt x="639" y="751"/>
                      <a:pt x="609" y="672"/>
                      <a:pt x="646" y="672"/>
                    </a:cubicBezTo>
                    <a:cubicBezTo>
                      <a:pt x="650" y="672"/>
                      <a:pt x="654" y="673"/>
                      <a:pt x="660" y="675"/>
                    </a:cubicBezTo>
                    <a:cubicBezTo>
                      <a:pt x="659" y="666"/>
                      <a:pt x="661" y="663"/>
                      <a:pt x="666" y="663"/>
                    </a:cubicBezTo>
                    <a:cubicBezTo>
                      <a:pt x="668" y="663"/>
                      <a:pt x="672" y="664"/>
                      <a:pt x="676" y="666"/>
                    </a:cubicBezTo>
                    <a:lnTo>
                      <a:pt x="676" y="668"/>
                    </a:lnTo>
                    <a:cubicBezTo>
                      <a:pt x="676" y="668"/>
                      <a:pt x="676" y="666"/>
                      <a:pt x="679" y="666"/>
                    </a:cubicBezTo>
                    <a:cubicBezTo>
                      <a:pt x="686" y="657"/>
                      <a:pt x="690" y="650"/>
                      <a:pt x="692" y="638"/>
                    </a:cubicBezTo>
                    <a:lnTo>
                      <a:pt x="718" y="668"/>
                    </a:lnTo>
                    <a:lnTo>
                      <a:pt x="718" y="666"/>
                    </a:lnTo>
                    <a:cubicBezTo>
                      <a:pt x="720" y="667"/>
                      <a:pt x="721" y="667"/>
                      <a:pt x="722" y="667"/>
                    </a:cubicBezTo>
                    <a:cubicBezTo>
                      <a:pt x="729" y="667"/>
                      <a:pt x="711" y="645"/>
                      <a:pt x="692" y="626"/>
                    </a:cubicBezTo>
                    <a:cubicBezTo>
                      <a:pt x="692" y="617"/>
                      <a:pt x="690" y="608"/>
                      <a:pt x="688" y="601"/>
                    </a:cubicBezTo>
                    <a:lnTo>
                      <a:pt x="688" y="601"/>
                    </a:lnTo>
                    <a:cubicBezTo>
                      <a:pt x="699" y="613"/>
                      <a:pt x="705" y="616"/>
                      <a:pt x="709" y="616"/>
                    </a:cubicBezTo>
                    <a:cubicBezTo>
                      <a:pt x="716" y="616"/>
                      <a:pt x="714" y="602"/>
                      <a:pt x="722" y="602"/>
                    </a:cubicBezTo>
                    <a:cubicBezTo>
                      <a:pt x="726" y="602"/>
                      <a:pt x="733" y="607"/>
                      <a:pt x="746" y="619"/>
                    </a:cubicBezTo>
                    <a:cubicBezTo>
                      <a:pt x="733" y="592"/>
                      <a:pt x="769" y="576"/>
                      <a:pt x="748" y="527"/>
                    </a:cubicBezTo>
                    <a:lnTo>
                      <a:pt x="748" y="527"/>
                    </a:lnTo>
                    <a:cubicBezTo>
                      <a:pt x="761" y="527"/>
                      <a:pt x="776" y="526"/>
                      <a:pt x="774" y="506"/>
                    </a:cubicBezTo>
                    <a:lnTo>
                      <a:pt x="774" y="506"/>
                    </a:lnTo>
                    <a:lnTo>
                      <a:pt x="801" y="545"/>
                    </a:lnTo>
                    <a:lnTo>
                      <a:pt x="801" y="545"/>
                    </a:lnTo>
                    <a:lnTo>
                      <a:pt x="790" y="478"/>
                    </a:lnTo>
                    <a:lnTo>
                      <a:pt x="790" y="478"/>
                    </a:lnTo>
                    <a:cubicBezTo>
                      <a:pt x="815" y="492"/>
                      <a:pt x="834" y="520"/>
                      <a:pt x="839" y="550"/>
                    </a:cubicBezTo>
                    <a:cubicBezTo>
                      <a:pt x="839" y="483"/>
                      <a:pt x="850" y="517"/>
                      <a:pt x="850" y="455"/>
                    </a:cubicBezTo>
                    <a:lnTo>
                      <a:pt x="864" y="483"/>
                    </a:lnTo>
                    <a:cubicBezTo>
                      <a:pt x="871" y="479"/>
                      <a:pt x="871" y="448"/>
                      <a:pt x="880" y="448"/>
                    </a:cubicBezTo>
                    <a:cubicBezTo>
                      <a:pt x="882" y="448"/>
                      <a:pt x="884" y="450"/>
                      <a:pt x="887" y="455"/>
                    </a:cubicBezTo>
                    <a:cubicBezTo>
                      <a:pt x="898" y="465"/>
                      <a:pt x="909" y="468"/>
                      <a:pt x="922" y="468"/>
                    </a:cubicBezTo>
                    <a:cubicBezTo>
                      <a:pt x="954" y="468"/>
                      <a:pt x="991" y="446"/>
                      <a:pt x="1032" y="446"/>
                    </a:cubicBezTo>
                    <a:cubicBezTo>
                      <a:pt x="1047" y="446"/>
                      <a:pt x="1062" y="449"/>
                      <a:pt x="1077" y="457"/>
                    </a:cubicBezTo>
                    <a:cubicBezTo>
                      <a:pt x="1066" y="431"/>
                      <a:pt x="1065" y="423"/>
                      <a:pt x="1068" y="423"/>
                    </a:cubicBezTo>
                    <a:cubicBezTo>
                      <a:pt x="1073" y="423"/>
                      <a:pt x="1089" y="443"/>
                      <a:pt x="1097" y="443"/>
                    </a:cubicBezTo>
                    <a:cubicBezTo>
                      <a:pt x="1101" y="443"/>
                      <a:pt x="1102" y="437"/>
                      <a:pt x="1098" y="420"/>
                    </a:cubicBezTo>
                    <a:lnTo>
                      <a:pt x="1098" y="420"/>
                    </a:lnTo>
                    <a:cubicBezTo>
                      <a:pt x="1107" y="441"/>
                      <a:pt x="1119" y="448"/>
                      <a:pt x="1114" y="471"/>
                    </a:cubicBezTo>
                    <a:cubicBezTo>
                      <a:pt x="1120" y="463"/>
                      <a:pt x="1126" y="461"/>
                      <a:pt x="1132" y="461"/>
                    </a:cubicBezTo>
                    <a:cubicBezTo>
                      <a:pt x="1140" y="461"/>
                      <a:pt x="1147" y="465"/>
                      <a:pt x="1153" y="465"/>
                    </a:cubicBezTo>
                    <a:cubicBezTo>
                      <a:pt x="1162" y="465"/>
                      <a:pt x="1168" y="459"/>
                      <a:pt x="1172" y="432"/>
                    </a:cubicBezTo>
                    <a:cubicBezTo>
                      <a:pt x="1179" y="453"/>
                      <a:pt x="1172" y="464"/>
                      <a:pt x="1177" y="478"/>
                    </a:cubicBezTo>
                    <a:cubicBezTo>
                      <a:pt x="1177" y="473"/>
                      <a:pt x="1181" y="464"/>
                      <a:pt x="1184" y="464"/>
                    </a:cubicBezTo>
                    <a:cubicBezTo>
                      <a:pt x="1186" y="464"/>
                      <a:pt x="1187" y="466"/>
                      <a:pt x="1189" y="469"/>
                    </a:cubicBezTo>
                    <a:cubicBezTo>
                      <a:pt x="1193" y="483"/>
                      <a:pt x="1189" y="487"/>
                      <a:pt x="1186" y="499"/>
                    </a:cubicBezTo>
                    <a:cubicBezTo>
                      <a:pt x="1212" y="490"/>
                      <a:pt x="1205" y="422"/>
                      <a:pt x="1196" y="360"/>
                    </a:cubicBezTo>
                    <a:lnTo>
                      <a:pt x="1196" y="360"/>
                    </a:lnTo>
                    <a:cubicBezTo>
                      <a:pt x="1204" y="371"/>
                      <a:pt x="1211" y="377"/>
                      <a:pt x="1216" y="377"/>
                    </a:cubicBezTo>
                    <a:cubicBezTo>
                      <a:pt x="1223" y="377"/>
                      <a:pt x="1228" y="365"/>
                      <a:pt x="1230" y="339"/>
                    </a:cubicBezTo>
                    <a:cubicBezTo>
                      <a:pt x="1240" y="360"/>
                      <a:pt x="1251" y="381"/>
                      <a:pt x="1233" y="390"/>
                    </a:cubicBezTo>
                    <a:cubicBezTo>
                      <a:pt x="1238" y="390"/>
                      <a:pt x="1254" y="395"/>
                      <a:pt x="1269" y="395"/>
                    </a:cubicBezTo>
                    <a:cubicBezTo>
                      <a:pt x="1285" y="395"/>
                      <a:pt x="1299" y="389"/>
                      <a:pt x="1298" y="364"/>
                    </a:cubicBezTo>
                    <a:lnTo>
                      <a:pt x="1298" y="364"/>
                    </a:lnTo>
                    <a:cubicBezTo>
                      <a:pt x="1299" y="368"/>
                      <a:pt x="1302" y="370"/>
                      <a:pt x="1304" y="370"/>
                    </a:cubicBezTo>
                    <a:cubicBezTo>
                      <a:pt x="1309" y="370"/>
                      <a:pt x="1315" y="364"/>
                      <a:pt x="1316" y="360"/>
                    </a:cubicBezTo>
                    <a:cubicBezTo>
                      <a:pt x="1327" y="363"/>
                      <a:pt x="1337" y="364"/>
                      <a:pt x="1347" y="364"/>
                    </a:cubicBezTo>
                    <a:cubicBezTo>
                      <a:pt x="1354" y="364"/>
                      <a:pt x="1360" y="363"/>
                      <a:pt x="1367" y="362"/>
                    </a:cubicBezTo>
                    <a:lnTo>
                      <a:pt x="1362" y="353"/>
                    </a:lnTo>
                    <a:cubicBezTo>
                      <a:pt x="1366" y="329"/>
                      <a:pt x="1370" y="322"/>
                      <a:pt x="1375" y="322"/>
                    </a:cubicBezTo>
                    <a:cubicBezTo>
                      <a:pt x="1381" y="322"/>
                      <a:pt x="1389" y="335"/>
                      <a:pt x="1398" y="335"/>
                    </a:cubicBezTo>
                    <a:cubicBezTo>
                      <a:pt x="1399" y="335"/>
                      <a:pt x="1401" y="335"/>
                      <a:pt x="1402" y="334"/>
                    </a:cubicBezTo>
                    <a:lnTo>
                      <a:pt x="1402" y="339"/>
                    </a:lnTo>
                    <a:cubicBezTo>
                      <a:pt x="1415" y="354"/>
                      <a:pt x="1422" y="358"/>
                      <a:pt x="1427" y="358"/>
                    </a:cubicBezTo>
                    <a:cubicBezTo>
                      <a:pt x="1432" y="358"/>
                      <a:pt x="1435" y="352"/>
                      <a:pt x="1440" y="352"/>
                    </a:cubicBezTo>
                    <a:cubicBezTo>
                      <a:pt x="1445" y="352"/>
                      <a:pt x="1452" y="356"/>
                      <a:pt x="1464" y="374"/>
                    </a:cubicBezTo>
                    <a:lnTo>
                      <a:pt x="1467" y="337"/>
                    </a:lnTo>
                    <a:cubicBezTo>
                      <a:pt x="1470" y="317"/>
                      <a:pt x="1474" y="310"/>
                      <a:pt x="1478" y="310"/>
                    </a:cubicBezTo>
                    <a:cubicBezTo>
                      <a:pt x="1489" y="310"/>
                      <a:pt x="1503" y="365"/>
                      <a:pt x="1521" y="365"/>
                    </a:cubicBezTo>
                    <a:cubicBezTo>
                      <a:pt x="1524" y="365"/>
                      <a:pt x="1527" y="364"/>
                      <a:pt x="1529" y="362"/>
                    </a:cubicBezTo>
                    <a:lnTo>
                      <a:pt x="1525" y="339"/>
                    </a:lnTo>
                    <a:cubicBezTo>
                      <a:pt x="1526" y="337"/>
                      <a:pt x="1528" y="336"/>
                      <a:pt x="1529" y="336"/>
                    </a:cubicBezTo>
                    <a:cubicBezTo>
                      <a:pt x="1545" y="336"/>
                      <a:pt x="1542" y="456"/>
                      <a:pt x="1550" y="469"/>
                    </a:cubicBezTo>
                    <a:cubicBezTo>
                      <a:pt x="1550" y="476"/>
                      <a:pt x="1543" y="478"/>
                      <a:pt x="1539" y="483"/>
                    </a:cubicBezTo>
                    <a:cubicBezTo>
                      <a:pt x="1543" y="494"/>
                      <a:pt x="1547" y="498"/>
                      <a:pt x="1550" y="498"/>
                    </a:cubicBezTo>
                    <a:cubicBezTo>
                      <a:pt x="1561" y="498"/>
                      <a:pt x="1561" y="433"/>
                      <a:pt x="1585" y="429"/>
                    </a:cubicBezTo>
                    <a:lnTo>
                      <a:pt x="1585" y="429"/>
                    </a:lnTo>
                    <a:cubicBezTo>
                      <a:pt x="1583" y="457"/>
                      <a:pt x="1562" y="494"/>
                      <a:pt x="1576" y="504"/>
                    </a:cubicBezTo>
                    <a:cubicBezTo>
                      <a:pt x="1576" y="506"/>
                      <a:pt x="1577" y="507"/>
                      <a:pt x="1578" y="507"/>
                    </a:cubicBezTo>
                    <a:cubicBezTo>
                      <a:pt x="1588" y="507"/>
                      <a:pt x="1624" y="470"/>
                      <a:pt x="1645" y="470"/>
                    </a:cubicBezTo>
                    <a:cubicBezTo>
                      <a:pt x="1652" y="470"/>
                      <a:pt x="1658" y="474"/>
                      <a:pt x="1659" y="487"/>
                    </a:cubicBezTo>
                    <a:cubicBezTo>
                      <a:pt x="1661" y="466"/>
                      <a:pt x="1664" y="446"/>
                      <a:pt x="1680" y="434"/>
                    </a:cubicBezTo>
                    <a:cubicBezTo>
                      <a:pt x="1680" y="434"/>
                      <a:pt x="1681" y="434"/>
                      <a:pt x="1681" y="434"/>
                    </a:cubicBezTo>
                    <a:cubicBezTo>
                      <a:pt x="1690" y="434"/>
                      <a:pt x="1694" y="456"/>
                      <a:pt x="1699" y="471"/>
                    </a:cubicBezTo>
                    <a:cubicBezTo>
                      <a:pt x="1701" y="479"/>
                      <a:pt x="1706" y="485"/>
                      <a:pt x="1713" y="485"/>
                    </a:cubicBezTo>
                    <a:cubicBezTo>
                      <a:pt x="1719" y="485"/>
                      <a:pt x="1727" y="480"/>
                      <a:pt x="1738" y="469"/>
                    </a:cubicBezTo>
                    <a:lnTo>
                      <a:pt x="1738" y="469"/>
                    </a:lnTo>
                    <a:cubicBezTo>
                      <a:pt x="1738" y="473"/>
                      <a:pt x="1736" y="480"/>
                      <a:pt x="1733" y="485"/>
                    </a:cubicBezTo>
                    <a:cubicBezTo>
                      <a:pt x="1754" y="476"/>
                      <a:pt x="1791" y="478"/>
                      <a:pt x="1814" y="450"/>
                    </a:cubicBezTo>
                    <a:lnTo>
                      <a:pt x="1814" y="450"/>
                    </a:lnTo>
                    <a:cubicBezTo>
                      <a:pt x="1798" y="494"/>
                      <a:pt x="1808" y="505"/>
                      <a:pt x="1826" y="505"/>
                    </a:cubicBezTo>
                    <a:cubicBezTo>
                      <a:pt x="1841" y="505"/>
                      <a:pt x="1862" y="497"/>
                      <a:pt x="1875" y="497"/>
                    </a:cubicBezTo>
                    <a:cubicBezTo>
                      <a:pt x="1888" y="497"/>
                      <a:pt x="1892" y="506"/>
                      <a:pt x="1872" y="541"/>
                    </a:cubicBezTo>
                    <a:lnTo>
                      <a:pt x="1917" y="557"/>
                    </a:lnTo>
                    <a:lnTo>
                      <a:pt x="1910" y="566"/>
                    </a:lnTo>
                    <a:cubicBezTo>
                      <a:pt x="1916" y="572"/>
                      <a:pt x="1922" y="575"/>
                      <a:pt x="1929" y="575"/>
                    </a:cubicBezTo>
                    <a:cubicBezTo>
                      <a:pt x="1945" y="575"/>
                      <a:pt x="1961" y="561"/>
                      <a:pt x="1979" y="550"/>
                    </a:cubicBezTo>
                    <a:lnTo>
                      <a:pt x="1979" y="550"/>
                    </a:lnTo>
                    <a:cubicBezTo>
                      <a:pt x="1979" y="559"/>
                      <a:pt x="1970" y="566"/>
                      <a:pt x="1965" y="571"/>
                    </a:cubicBezTo>
                    <a:cubicBezTo>
                      <a:pt x="1977" y="593"/>
                      <a:pt x="1983" y="603"/>
                      <a:pt x="1998" y="603"/>
                    </a:cubicBezTo>
                    <a:cubicBezTo>
                      <a:pt x="2010" y="603"/>
                      <a:pt x="2028" y="596"/>
                      <a:pt x="2060" y="585"/>
                    </a:cubicBezTo>
                    <a:lnTo>
                      <a:pt x="2060" y="585"/>
                    </a:lnTo>
                    <a:lnTo>
                      <a:pt x="2037" y="617"/>
                    </a:lnTo>
                    <a:cubicBezTo>
                      <a:pt x="2038" y="616"/>
                      <a:pt x="2040" y="616"/>
                      <a:pt x="2041" y="616"/>
                    </a:cubicBezTo>
                    <a:cubicBezTo>
                      <a:pt x="2060" y="616"/>
                      <a:pt x="2051" y="694"/>
                      <a:pt x="2103" y="694"/>
                    </a:cubicBezTo>
                    <a:cubicBezTo>
                      <a:pt x="2105" y="694"/>
                      <a:pt x="2108" y="694"/>
                      <a:pt x="2111" y="694"/>
                    </a:cubicBezTo>
                    <a:lnTo>
                      <a:pt x="2111" y="694"/>
                    </a:lnTo>
                    <a:cubicBezTo>
                      <a:pt x="2107" y="698"/>
                      <a:pt x="2100" y="701"/>
                      <a:pt x="2095" y="703"/>
                    </a:cubicBezTo>
                    <a:cubicBezTo>
                      <a:pt x="2096" y="703"/>
                      <a:pt x="2096" y="703"/>
                      <a:pt x="2097" y="703"/>
                    </a:cubicBezTo>
                    <a:cubicBezTo>
                      <a:pt x="2150" y="703"/>
                      <a:pt x="2120" y="793"/>
                      <a:pt x="2160" y="793"/>
                    </a:cubicBezTo>
                    <a:cubicBezTo>
                      <a:pt x="2171" y="793"/>
                      <a:pt x="2189" y="785"/>
                      <a:pt x="2216" y="765"/>
                    </a:cubicBezTo>
                    <a:lnTo>
                      <a:pt x="2264" y="763"/>
                    </a:lnTo>
                    <a:cubicBezTo>
                      <a:pt x="2246" y="726"/>
                      <a:pt x="2318" y="724"/>
                      <a:pt x="2325" y="696"/>
                    </a:cubicBezTo>
                    <a:lnTo>
                      <a:pt x="2325" y="696"/>
                    </a:lnTo>
                    <a:cubicBezTo>
                      <a:pt x="2342" y="702"/>
                      <a:pt x="2323" y="748"/>
                      <a:pt x="2304" y="748"/>
                    </a:cubicBezTo>
                    <a:cubicBezTo>
                      <a:pt x="2302" y="748"/>
                      <a:pt x="2301" y="748"/>
                      <a:pt x="2299" y="747"/>
                    </a:cubicBezTo>
                    <a:lnTo>
                      <a:pt x="2304" y="740"/>
                    </a:lnTo>
                    <a:lnTo>
                      <a:pt x="2304" y="740"/>
                    </a:lnTo>
                    <a:cubicBezTo>
                      <a:pt x="2239" y="784"/>
                      <a:pt x="2318" y="796"/>
                      <a:pt x="2274" y="826"/>
                    </a:cubicBezTo>
                    <a:cubicBezTo>
                      <a:pt x="2329" y="884"/>
                      <a:pt x="2341" y="969"/>
                      <a:pt x="2373" y="1030"/>
                    </a:cubicBezTo>
                    <a:lnTo>
                      <a:pt x="2422" y="993"/>
                    </a:lnTo>
                    <a:lnTo>
                      <a:pt x="2433" y="1018"/>
                    </a:lnTo>
                    <a:cubicBezTo>
                      <a:pt x="2429" y="1028"/>
                      <a:pt x="2414" y="1040"/>
                      <a:pt x="2402" y="1040"/>
                    </a:cubicBezTo>
                    <a:cubicBezTo>
                      <a:pt x="2397" y="1040"/>
                      <a:pt x="2392" y="1038"/>
                      <a:pt x="2389" y="1032"/>
                    </a:cubicBezTo>
                    <a:lnTo>
                      <a:pt x="2389" y="1032"/>
                    </a:lnTo>
                    <a:cubicBezTo>
                      <a:pt x="2377" y="1045"/>
                      <a:pt x="2388" y="1049"/>
                      <a:pt x="2403" y="1049"/>
                    </a:cubicBezTo>
                    <a:cubicBezTo>
                      <a:pt x="2419" y="1049"/>
                      <a:pt x="2439" y="1045"/>
                      <a:pt x="2445" y="1041"/>
                    </a:cubicBezTo>
                    <a:lnTo>
                      <a:pt x="2445" y="1041"/>
                    </a:lnTo>
                    <a:cubicBezTo>
                      <a:pt x="2445" y="1067"/>
                      <a:pt x="2423" y="1071"/>
                      <a:pt x="2405" y="1071"/>
                    </a:cubicBezTo>
                    <a:cubicBezTo>
                      <a:pt x="2398" y="1071"/>
                      <a:pt x="2392" y="1070"/>
                      <a:pt x="2388" y="1070"/>
                    </a:cubicBezTo>
                    <a:cubicBezTo>
                      <a:pt x="2382" y="1070"/>
                      <a:pt x="2379" y="1071"/>
                      <a:pt x="2380" y="1074"/>
                    </a:cubicBezTo>
                    <a:lnTo>
                      <a:pt x="2394" y="1085"/>
                    </a:lnTo>
                    <a:lnTo>
                      <a:pt x="2396" y="1081"/>
                    </a:lnTo>
                    <a:cubicBezTo>
                      <a:pt x="2413" y="1081"/>
                      <a:pt x="2427" y="1077"/>
                      <a:pt x="2439" y="1077"/>
                    </a:cubicBezTo>
                    <a:cubicBezTo>
                      <a:pt x="2448" y="1077"/>
                      <a:pt x="2456" y="1079"/>
                      <a:pt x="2461" y="1090"/>
                    </a:cubicBezTo>
                    <a:cubicBezTo>
                      <a:pt x="2461" y="1109"/>
                      <a:pt x="2433" y="1116"/>
                      <a:pt x="2436" y="1122"/>
                    </a:cubicBezTo>
                    <a:cubicBezTo>
                      <a:pt x="2433" y="1125"/>
                      <a:pt x="2431" y="1127"/>
                      <a:pt x="2440" y="1132"/>
                    </a:cubicBezTo>
                    <a:lnTo>
                      <a:pt x="2459" y="1167"/>
                    </a:lnTo>
                    <a:lnTo>
                      <a:pt x="2489" y="1127"/>
                    </a:lnTo>
                    <a:cubicBezTo>
                      <a:pt x="2506" y="1127"/>
                      <a:pt x="2510" y="1136"/>
                      <a:pt x="2517" y="1136"/>
                    </a:cubicBezTo>
                    <a:cubicBezTo>
                      <a:pt x="2522" y="1136"/>
                      <a:pt x="2529" y="1131"/>
                      <a:pt x="2545" y="1113"/>
                    </a:cubicBezTo>
                    <a:lnTo>
                      <a:pt x="2545" y="1113"/>
                    </a:lnTo>
                    <a:cubicBezTo>
                      <a:pt x="2489" y="1180"/>
                      <a:pt x="2605" y="1241"/>
                      <a:pt x="2596" y="1269"/>
                    </a:cubicBezTo>
                    <a:cubicBezTo>
                      <a:pt x="2600" y="1267"/>
                      <a:pt x="2605" y="1267"/>
                      <a:pt x="2610" y="1267"/>
                    </a:cubicBezTo>
                    <a:cubicBezTo>
                      <a:pt x="2635" y="1267"/>
                      <a:pt x="2658" y="1282"/>
                      <a:pt x="2670" y="1306"/>
                    </a:cubicBezTo>
                    <a:cubicBezTo>
                      <a:pt x="2672" y="1295"/>
                      <a:pt x="2696" y="1271"/>
                      <a:pt x="2712" y="1271"/>
                    </a:cubicBezTo>
                    <a:cubicBezTo>
                      <a:pt x="2717" y="1271"/>
                      <a:pt x="2721" y="1273"/>
                      <a:pt x="2723" y="1278"/>
                    </a:cubicBezTo>
                    <a:cubicBezTo>
                      <a:pt x="2635" y="1341"/>
                      <a:pt x="2715" y="1340"/>
                      <a:pt x="2678" y="1403"/>
                    </a:cubicBezTo>
                    <a:lnTo>
                      <a:pt x="2678" y="1403"/>
                    </a:lnTo>
                    <a:cubicBezTo>
                      <a:pt x="2683" y="1396"/>
                      <a:pt x="2688" y="1393"/>
                      <a:pt x="2694" y="1393"/>
                    </a:cubicBezTo>
                    <a:cubicBezTo>
                      <a:pt x="2708" y="1393"/>
                      <a:pt x="2723" y="1406"/>
                      <a:pt x="2738" y="1406"/>
                    </a:cubicBezTo>
                    <a:cubicBezTo>
                      <a:pt x="2749" y="1406"/>
                      <a:pt x="2759" y="1400"/>
                      <a:pt x="2770" y="1377"/>
                    </a:cubicBezTo>
                    <a:lnTo>
                      <a:pt x="2770" y="1377"/>
                    </a:lnTo>
                    <a:cubicBezTo>
                      <a:pt x="2779" y="1398"/>
                      <a:pt x="2739" y="1405"/>
                      <a:pt x="2735" y="1435"/>
                    </a:cubicBezTo>
                    <a:cubicBezTo>
                      <a:pt x="2800" y="1438"/>
                      <a:pt x="2800" y="1528"/>
                      <a:pt x="2862" y="1556"/>
                    </a:cubicBezTo>
                    <a:cubicBezTo>
                      <a:pt x="2872" y="1544"/>
                      <a:pt x="2876" y="1524"/>
                      <a:pt x="2902" y="1514"/>
                    </a:cubicBezTo>
                    <a:lnTo>
                      <a:pt x="2902" y="1514"/>
                    </a:lnTo>
                    <a:lnTo>
                      <a:pt x="2883" y="1588"/>
                    </a:lnTo>
                    <a:cubicBezTo>
                      <a:pt x="2893" y="1588"/>
                      <a:pt x="2918" y="1560"/>
                      <a:pt x="2929" y="1560"/>
                    </a:cubicBezTo>
                    <a:cubicBezTo>
                      <a:pt x="2934" y="1560"/>
                      <a:pt x="2935" y="1566"/>
                      <a:pt x="2932" y="1581"/>
                    </a:cubicBezTo>
                    <a:cubicBezTo>
                      <a:pt x="2936" y="1571"/>
                      <a:pt x="2943" y="1556"/>
                      <a:pt x="2951" y="1556"/>
                    </a:cubicBezTo>
                    <a:cubicBezTo>
                      <a:pt x="2952" y="1556"/>
                      <a:pt x="2952" y="1556"/>
                      <a:pt x="2953" y="1556"/>
                    </a:cubicBezTo>
                    <a:cubicBezTo>
                      <a:pt x="2983" y="1616"/>
                      <a:pt x="3043" y="1639"/>
                      <a:pt x="3101" y="1663"/>
                    </a:cubicBezTo>
                    <a:cubicBezTo>
                      <a:pt x="3159" y="1688"/>
                      <a:pt x="3212" y="1716"/>
                      <a:pt x="3238" y="1799"/>
                    </a:cubicBezTo>
                    <a:cubicBezTo>
                      <a:pt x="3236" y="1779"/>
                      <a:pt x="3241" y="1773"/>
                      <a:pt x="3248" y="1773"/>
                    </a:cubicBezTo>
                    <a:cubicBezTo>
                      <a:pt x="3251" y="1773"/>
                      <a:pt x="3255" y="1775"/>
                      <a:pt x="3259" y="1776"/>
                    </a:cubicBezTo>
                    <a:cubicBezTo>
                      <a:pt x="3254" y="1767"/>
                      <a:pt x="3275" y="1746"/>
                      <a:pt x="3284" y="1728"/>
                    </a:cubicBezTo>
                    <a:lnTo>
                      <a:pt x="3305" y="1797"/>
                    </a:lnTo>
                    <a:cubicBezTo>
                      <a:pt x="3315" y="1784"/>
                      <a:pt x="3323" y="1780"/>
                      <a:pt x="3331" y="1780"/>
                    </a:cubicBezTo>
                    <a:cubicBezTo>
                      <a:pt x="3342" y="1780"/>
                      <a:pt x="3351" y="1788"/>
                      <a:pt x="3361" y="1788"/>
                    </a:cubicBezTo>
                    <a:cubicBezTo>
                      <a:pt x="3369" y="1788"/>
                      <a:pt x="3376" y="1784"/>
                      <a:pt x="3384" y="1772"/>
                    </a:cubicBezTo>
                    <a:lnTo>
                      <a:pt x="3384" y="1772"/>
                    </a:lnTo>
                    <a:lnTo>
                      <a:pt x="3365" y="1774"/>
                    </a:lnTo>
                    <a:cubicBezTo>
                      <a:pt x="3412" y="1728"/>
                      <a:pt x="3398" y="1642"/>
                      <a:pt x="3435" y="1575"/>
                    </a:cubicBezTo>
                    <a:lnTo>
                      <a:pt x="3435" y="1575"/>
                    </a:lnTo>
                    <a:cubicBezTo>
                      <a:pt x="3428" y="1582"/>
                      <a:pt x="3422" y="1585"/>
                      <a:pt x="3418" y="1585"/>
                    </a:cubicBezTo>
                    <a:cubicBezTo>
                      <a:pt x="3400" y="1585"/>
                      <a:pt x="3411" y="1515"/>
                      <a:pt x="3383" y="1515"/>
                    </a:cubicBezTo>
                    <a:cubicBezTo>
                      <a:pt x="3376" y="1515"/>
                      <a:pt x="3366" y="1520"/>
                      <a:pt x="3351" y="1533"/>
                    </a:cubicBezTo>
                    <a:cubicBezTo>
                      <a:pt x="3351" y="1514"/>
                      <a:pt x="3370" y="1514"/>
                      <a:pt x="3375" y="1496"/>
                    </a:cubicBezTo>
                    <a:lnTo>
                      <a:pt x="3375" y="1496"/>
                    </a:lnTo>
                    <a:cubicBezTo>
                      <a:pt x="3362" y="1509"/>
                      <a:pt x="3353" y="1515"/>
                      <a:pt x="3345" y="1515"/>
                    </a:cubicBezTo>
                    <a:cubicBezTo>
                      <a:pt x="3338" y="1515"/>
                      <a:pt x="3331" y="1510"/>
                      <a:pt x="3326" y="1500"/>
                    </a:cubicBezTo>
                    <a:lnTo>
                      <a:pt x="3333" y="1493"/>
                    </a:lnTo>
                    <a:cubicBezTo>
                      <a:pt x="3277" y="1475"/>
                      <a:pt x="3275" y="1435"/>
                      <a:pt x="3233" y="1387"/>
                    </a:cubicBezTo>
                    <a:lnTo>
                      <a:pt x="3215" y="1422"/>
                    </a:lnTo>
                    <a:cubicBezTo>
                      <a:pt x="3208" y="1410"/>
                      <a:pt x="3210" y="1398"/>
                      <a:pt x="3212" y="1387"/>
                    </a:cubicBezTo>
                    <a:lnTo>
                      <a:pt x="3212" y="1387"/>
                    </a:lnTo>
                    <a:cubicBezTo>
                      <a:pt x="3166" y="1428"/>
                      <a:pt x="3240" y="1410"/>
                      <a:pt x="3194" y="1456"/>
                    </a:cubicBezTo>
                    <a:cubicBezTo>
                      <a:pt x="3224" y="1382"/>
                      <a:pt x="3113" y="1403"/>
                      <a:pt x="3157" y="1326"/>
                    </a:cubicBezTo>
                    <a:cubicBezTo>
                      <a:pt x="3155" y="1325"/>
                      <a:pt x="3154" y="1325"/>
                      <a:pt x="3152" y="1325"/>
                    </a:cubicBezTo>
                    <a:cubicBezTo>
                      <a:pt x="3140" y="1325"/>
                      <a:pt x="3134" y="1356"/>
                      <a:pt x="3122" y="1356"/>
                    </a:cubicBezTo>
                    <a:cubicBezTo>
                      <a:pt x="3121" y="1356"/>
                      <a:pt x="3119" y="1356"/>
                      <a:pt x="3117" y="1354"/>
                    </a:cubicBezTo>
                    <a:lnTo>
                      <a:pt x="3129" y="1331"/>
                    </a:lnTo>
                    <a:lnTo>
                      <a:pt x="3129" y="1331"/>
                    </a:lnTo>
                    <a:lnTo>
                      <a:pt x="3106" y="1352"/>
                    </a:lnTo>
                    <a:cubicBezTo>
                      <a:pt x="3096" y="1340"/>
                      <a:pt x="3110" y="1315"/>
                      <a:pt x="3124" y="1299"/>
                    </a:cubicBezTo>
                    <a:cubicBezTo>
                      <a:pt x="3124" y="1299"/>
                      <a:pt x="3125" y="1300"/>
                      <a:pt x="3127" y="1300"/>
                    </a:cubicBezTo>
                    <a:cubicBezTo>
                      <a:pt x="3130" y="1300"/>
                      <a:pt x="3135" y="1299"/>
                      <a:pt x="3138" y="1299"/>
                    </a:cubicBezTo>
                    <a:cubicBezTo>
                      <a:pt x="3143" y="1268"/>
                      <a:pt x="3099" y="1277"/>
                      <a:pt x="3095" y="1270"/>
                    </a:cubicBezTo>
                    <a:lnTo>
                      <a:pt x="3095" y="1270"/>
                    </a:lnTo>
                    <a:lnTo>
                      <a:pt x="3101" y="1292"/>
                    </a:lnTo>
                    <a:cubicBezTo>
                      <a:pt x="3043" y="1275"/>
                      <a:pt x="3013" y="1213"/>
                      <a:pt x="2941" y="1213"/>
                    </a:cubicBezTo>
                    <a:lnTo>
                      <a:pt x="2930" y="1229"/>
                    </a:lnTo>
                    <a:cubicBezTo>
                      <a:pt x="2875" y="1225"/>
                      <a:pt x="2919" y="1193"/>
                      <a:pt x="2880" y="1172"/>
                    </a:cubicBezTo>
                    <a:lnTo>
                      <a:pt x="2880" y="1172"/>
                    </a:lnTo>
                    <a:cubicBezTo>
                      <a:pt x="2874" y="1173"/>
                      <a:pt x="2869" y="1173"/>
                      <a:pt x="2864" y="1173"/>
                    </a:cubicBezTo>
                    <a:cubicBezTo>
                      <a:pt x="2853" y="1173"/>
                      <a:pt x="2844" y="1170"/>
                      <a:pt x="2839" y="1164"/>
                    </a:cubicBezTo>
                    <a:cubicBezTo>
                      <a:pt x="2865" y="1157"/>
                      <a:pt x="2858" y="1120"/>
                      <a:pt x="2886" y="1118"/>
                    </a:cubicBezTo>
                    <a:cubicBezTo>
                      <a:pt x="2872" y="1116"/>
                      <a:pt x="2863" y="1115"/>
                      <a:pt x="2856" y="1115"/>
                    </a:cubicBezTo>
                    <a:cubicBezTo>
                      <a:pt x="2833" y="1115"/>
                      <a:pt x="2833" y="1125"/>
                      <a:pt x="2777" y="1141"/>
                    </a:cubicBezTo>
                    <a:lnTo>
                      <a:pt x="2795" y="1116"/>
                    </a:lnTo>
                    <a:lnTo>
                      <a:pt x="2795" y="1116"/>
                    </a:lnTo>
                    <a:cubicBezTo>
                      <a:pt x="2778" y="1121"/>
                      <a:pt x="2766" y="1127"/>
                      <a:pt x="2755" y="1127"/>
                    </a:cubicBezTo>
                    <a:cubicBezTo>
                      <a:pt x="2749" y="1127"/>
                      <a:pt x="2743" y="1125"/>
                      <a:pt x="2735" y="1120"/>
                    </a:cubicBezTo>
                    <a:cubicBezTo>
                      <a:pt x="2767" y="1120"/>
                      <a:pt x="2763" y="1083"/>
                      <a:pt x="2804" y="1078"/>
                    </a:cubicBezTo>
                    <a:cubicBezTo>
                      <a:pt x="2828" y="1004"/>
                      <a:pt x="2705" y="1062"/>
                      <a:pt x="2772" y="990"/>
                    </a:cubicBezTo>
                    <a:lnTo>
                      <a:pt x="2772" y="990"/>
                    </a:lnTo>
                    <a:cubicBezTo>
                      <a:pt x="2688" y="1020"/>
                      <a:pt x="2758" y="1048"/>
                      <a:pt x="2735" y="1048"/>
                    </a:cubicBezTo>
                    <a:cubicBezTo>
                      <a:pt x="2726" y="1060"/>
                      <a:pt x="2710" y="1065"/>
                      <a:pt x="2696" y="1065"/>
                    </a:cubicBezTo>
                    <a:cubicBezTo>
                      <a:pt x="2683" y="1065"/>
                      <a:pt x="2671" y="1061"/>
                      <a:pt x="2670" y="1053"/>
                    </a:cubicBezTo>
                    <a:cubicBezTo>
                      <a:pt x="2661" y="1039"/>
                      <a:pt x="2746" y="972"/>
                      <a:pt x="2723" y="944"/>
                    </a:cubicBezTo>
                    <a:lnTo>
                      <a:pt x="2723" y="944"/>
                    </a:lnTo>
                    <a:cubicBezTo>
                      <a:pt x="2724" y="945"/>
                      <a:pt x="2726" y="945"/>
                      <a:pt x="2728" y="945"/>
                    </a:cubicBezTo>
                    <a:cubicBezTo>
                      <a:pt x="2730" y="945"/>
                      <a:pt x="2731" y="945"/>
                      <a:pt x="2733" y="946"/>
                    </a:cubicBezTo>
                    <a:cubicBezTo>
                      <a:pt x="2744" y="925"/>
                      <a:pt x="2691" y="942"/>
                      <a:pt x="2714" y="909"/>
                    </a:cubicBezTo>
                    <a:lnTo>
                      <a:pt x="2714" y="909"/>
                    </a:lnTo>
                    <a:cubicBezTo>
                      <a:pt x="2704" y="912"/>
                      <a:pt x="2698" y="914"/>
                      <a:pt x="2693" y="914"/>
                    </a:cubicBezTo>
                    <a:cubicBezTo>
                      <a:pt x="2682" y="914"/>
                      <a:pt x="2685" y="906"/>
                      <a:pt x="2677" y="906"/>
                    </a:cubicBezTo>
                    <a:cubicBezTo>
                      <a:pt x="2672" y="906"/>
                      <a:pt x="2663" y="909"/>
                      <a:pt x="2644" y="918"/>
                    </a:cubicBezTo>
                    <a:lnTo>
                      <a:pt x="2677" y="939"/>
                    </a:lnTo>
                    <a:cubicBezTo>
                      <a:pt x="2672" y="938"/>
                      <a:pt x="2666" y="938"/>
                      <a:pt x="2659" y="938"/>
                    </a:cubicBezTo>
                    <a:cubicBezTo>
                      <a:pt x="2650" y="938"/>
                      <a:pt x="2640" y="938"/>
                      <a:pt x="2630" y="938"/>
                    </a:cubicBezTo>
                    <a:cubicBezTo>
                      <a:pt x="2604" y="938"/>
                      <a:pt x="2581" y="935"/>
                      <a:pt x="2589" y="907"/>
                    </a:cubicBezTo>
                    <a:cubicBezTo>
                      <a:pt x="2600" y="905"/>
                      <a:pt x="2611" y="904"/>
                      <a:pt x="2621" y="904"/>
                    </a:cubicBezTo>
                    <a:cubicBezTo>
                      <a:pt x="2626" y="904"/>
                      <a:pt x="2630" y="904"/>
                      <a:pt x="2635" y="905"/>
                    </a:cubicBezTo>
                    <a:cubicBezTo>
                      <a:pt x="2647" y="886"/>
                      <a:pt x="2614" y="895"/>
                      <a:pt x="2626" y="874"/>
                    </a:cubicBezTo>
                    <a:cubicBezTo>
                      <a:pt x="2637" y="870"/>
                      <a:pt x="2646" y="868"/>
                      <a:pt x="2652" y="868"/>
                    </a:cubicBezTo>
                    <a:cubicBezTo>
                      <a:pt x="2677" y="868"/>
                      <a:pt x="2672" y="898"/>
                      <a:pt x="2707" y="898"/>
                    </a:cubicBezTo>
                    <a:cubicBezTo>
                      <a:pt x="2710" y="898"/>
                      <a:pt x="2713" y="898"/>
                      <a:pt x="2716" y="898"/>
                    </a:cubicBezTo>
                    <a:cubicBezTo>
                      <a:pt x="2735" y="874"/>
                      <a:pt x="2654" y="888"/>
                      <a:pt x="2721" y="863"/>
                    </a:cubicBezTo>
                    <a:lnTo>
                      <a:pt x="2721" y="863"/>
                    </a:lnTo>
                    <a:cubicBezTo>
                      <a:pt x="2705" y="868"/>
                      <a:pt x="2695" y="870"/>
                      <a:pt x="2688" y="870"/>
                    </a:cubicBezTo>
                    <a:cubicBezTo>
                      <a:pt x="2677" y="870"/>
                      <a:pt x="2676" y="864"/>
                      <a:pt x="2675" y="856"/>
                    </a:cubicBezTo>
                    <a:cubicBezTo>
                      <a:pt x="2673" y="846"/>
                      <a:pt x="2672" y="832"/>
                      <a:pt x="2645" y="832"/>
                    </a:cubicBezTo>
                    <a:cubicBezTo>
                      <a:pt x="2642" y="832"/>
                      <a:pt x="2638" y="832"/>
                      <a:pt x="2633" y="833"/>
                    </a:cubicBezTo>
                    <a:lnTo>
                      <a:pt x="2670" y="814"/>
                    </a:lnTo>
                    <a:cubicBezTo>
                      <a:pt x="2661" y="814"/>
                      <a:pt x="2640" y="814"/>
                      <a:pt x="2635" y="807"/>
                    </a:cubicBezTo>
                    <a:lnTo>
                      <a:pt x="2688" y="793"/>
                    </a:lnTo>
                    <a:lnTo>
                      <a:pt x="2688" y="793"/>
                    </a:lnTo>
                    <a:cubicBezTo>
                      <a:pt x="2688" y="793"/>
                      <a:pt x="2687" y="793"/>
                      <a:pt x="2686" y="793"/>
                    </a:cubicBezTo>
                    <a:cubicBezTo>
                      <a:pt x="2639" y="793"/>
                      <a:pt x="2692" y="733"/>
                      <a:pt x="2658" y="726"/>
                    </a:cubicBezTo>
                    <a:lnTo>
                      <a:pt x="2658" y="726"/>
                    </a:lnTo>
                    <a:cubicBezTo>
                      <a:pt x="2691" y="765"/>
                      <a:pt x="2626" y="761"/>
                      <a:pt x="2614" y="793"/>
                    </a:cubicBezTo>
                    <a:cubicBezTo>
                      <a:pt x="2537" y="775"/>
                      <a:pt x="2677" y="712"/>
                      <a:pt x="2624" y="666"/>
                    </a:cubicBezTo>
                    <a:lnTo>
                      <a:pt x="2624" y="666"/>
                    </a:lnTo>
                    <a:cubicBezTo>
                      <a:pt x="2631" y="675"/>
                      <a:pt x="2622" y="703"/>
                      <a:pt x="2602" y="703"/>
                    </a:cubicBezTo>
                    <a:cubicBezTo>
                      <a:pt x="2602" y="703"/>
                      <a:pt x="2601" y="703"/>
                      <a:pt x="2600" y="703"/>
                    </a:cubicBezTo>
                    <a:cubicBezTo>
                      <a:pt x="2598" y="684"/>
                      <a:pt x="2603" y="666"/>
                      <a:pt x="2612" y="650"/>
                    </a:cubicBezTo>
                    <a:cubicBezTo>
                      <a:pt x="2604" y="643"/>
                      <a:pt x="2598" y="640"/>
                      <a:pt x="2594" y="640"/>
                    </a:cubicBezTo>
                    <a:cubicBezTo>
                      <a:pt x="2576" y="640"/>
                      <a:pt x="2575" y="677"/>
                      <a:pt x="2552" y="677"/>
                    </a:cubicBezTo>
                    <a:cubicBezTo>
                      <a:pt x="2562" y="663"/>
                      <a:pt x="2560" y="658"/>
                      <a:pt x="2553" y="658"/>
                    </a:cubicBezTo>
                    <a:cubicBezTo>
                      <a:pt x="2542" y="658"/>
                      <a:pt x="2520" y="667"/>
                      <a:pt x="2504" y="667"/>
                    </a:cubicBezTo>
                    <a:cubicBezTo>
                      <a:pt x="2501" y="667"/>
                      <a:pt x="2499" y="666"/>
                      <a:pt x="2496" y="666"/>
                    </a:cubicBezTo>
                    <a:lnTo>
                      <a:pt x="2529" y="643"/>
                    </a:lnTo>
                    <a:cubicBezTo>
                      <a:pt x="2525" y="630"/>
                      <a:pt x="2519" y="626"/>
                      <a:pt x="2512" y="626"/>
                    </a:cubicBezTo>
                    <a:cubicBezTo>
                      <a:pt x="2496" y="626"/>
                      <a:pt x="2474" y="648"/>
                      <a:pt x="2460" y="648"/>
                    </a:cubicBezTo>
                    <a:cubicBezTo>
                      <a:pt x="2454" y="648"/>
                      <a:pt x="2449" y="644"/>
                      <a:pt x="2447" y="631"/>
                    </a:cubicBezTo>
                    <a:lnTo>
                      <a:pt x="2505" y="610"/>
                    </a:lnTo>
                    <a:lnTo>
                      <a:pt x="2478" y="601"/>
                    </a:lnTo>
                    <a:lnTo>
                      <a:pt x="2515" y="578"/>
                    </a:lnTo>
                    <a:cubicBezTo>
                      <a:pt x="2471" y="578"/>
                      <a:pt x="2471" y="566"/>
                      <a:pt x="2461" y="538"/>
                    </a:cubicBezTo>
                    <a:cubicBezTo>
                      <a:pt x="2448" y="557"/>
                      <a:pt x="2421" y="575"/>
                      <a:pt x="2402" y="575"/>
                    </a:cubicBezTo>
                    <a:cubicBezTo>
                      <a:pt x="2397" y="575"/>
                      <a:pt x="2393" y="574"/>
                      <a:pt x="2389" y="571"/>
                    </a:cubicBezTo>
                    <a:cubicBezTo>
                      <a:pt x="2394" y="543"/>
                      <a:pt x="2422" y="550"/>
                      <a:pt x="2394" y="531"/>
                    </a:cubicBezTo>
                    <a:cubicBezTo>
                      <a:pt x="2407" y="525"/>
                      <a:pt x="2422" y="517"/>
                      <a:pt x="2430" y="517"/>
                    </a:cubicBezTo>
                    <a:cubicBezTo>
                      <a:pt x="2436" y="517"/>
                      <a:pt x="2438" y="523"/>
                      <a:pt x="2431" y="538"/>
                    </a:cubicBezTo>
                    <a:cubicBezTo>
                      <a:pt x="2440" y="531"/>
                      <a:pt x="2454" y="527"/>
                      <a:pt x="2464" y="520"/>
                    </a:cubicBezTo>
                    <a:cubicBezTo>
                      <a:pt x="2473" y="490"/>
                      <a:pt x="2436" y="485"/>
                      <a:pt x="2429" y="478"/>
                    </a:cubicBezTo>
                    <a:lnTo>
                      <a:pt x="2429" y="478"/>
                    </a:lnTo>
                    <a:cubicBezTo>
                      <a:pt x="2431" y="483"/>
                      <a:pt x="2431" y="487"/>
                      <a:pt x="2431" y="492"/>
                    </a:cubicBezTo>
                    <a:lnTo>
                      <a:pt x="2394" y="497"/>
                    </a:lnTo>
                    <a:lnTo>
                      <a:pt x="2357" y="499"/>
                    </a:lnTo>
                    <a:cubicBezTo>
                      <a:pt x="2362" y="485"/>
                      <a:pt x="2373" y="478"/>
                      <a:pt x="2387" y="473"/>
                    </a:cubicBezTo>
                    <a:cubicBezTo>
                      <a:pt x="2386" y="473"/>
                      <a:pt x="2384" y="473"/>
                      <a:pt x="2383" y="473"/>
                    </a:cubicBezTo>
                    <a:cubicBezTo>
                      <a:pt x="2375" y="473"/>
                      <a:pt x="2365" y="476"/>
                      <a:pt x="2357" y="476"/>
                    </a:cubicBezTo>
                    <a:cubicBezTo>
                      <a:pt x="2352" y="476"/>
                      <a:pt x="2349" y="475"/>
                      <a:pt x="2345" y="473"/>
                    </a:cubicBezTo>
                    <a:cubicBezTo>
                      <a:pt x="2370" y="456"/>
                      <a:pt x="2390" y="432"/>
                      <a:pt x="2416" y="432"/>
                    </a:cubicBezTo>
                    <a:cubicBezTo>
                      <a:pt x="2417" y="432"/>
                      <a:pt x="2418" y="432"/>
                      <a:pt x="2419" y="432"/>
                    </a:cubicBezTo>
                    <a:lnTo>
                      <a:pt x="2419" y="432"/>
                    </a:lnTo>
                    <a:lnTo>
                      <a:pt x="2359" y="427"/>
                    </a:lnTo>
                    <a:cubicBezTo>
                      <a:pt x="2366" y="415"/>
                      <a:pt x="2366" y="385"/>
                      <a:pt x="2378" y="381"/>
                    </a:cubicBezTo>
                    <a:cubicBezTo>
                      <a:pt x="2375" y="369"/>
                      <a:pt x="2362" y="367"/>
                      <a:pt x="2347" y="367"/>
                    </a:cubicBezTo>
                    <a:cubicBezTo>
                      <a:pt x="2337" y="367"/>
                      <a:pt x="2327" y="367"/>
                      <a:pt x="2317" y="367"/>
                    </a:cubicBezTo>
                    <a:cubicBezTo>
                      <a:pt x="2298" y="367"/>
                      <a:pt x="2281" y="364"/>
                      <a:pt x="2276" y="348"/>
                    </a:cubicBezTo>
                    <a:cubicBezTo>
                      <a:pt x="2271" y="353"/>
                      <a:pt x="2264" y="355"/>
                      <a:pt x="2257" y="355"/>
                    </a:cubicBezTo>
                    <a:cubicBezTo>
                      <a:pt x="2239" y="335"/>
                      <a:pt x="2237" y="295"/>
                      <a:pt x="2194" y="295"/>
                    </a:cubicBezTo>
                    <a:cubicBezTo>
                      <a:pt x="2188" y="295"/>
                      <a:pt x="2181" y="296"/>
                      <a:pt x="2174" y="297"/>
                    </a:cubicBezTo>
                    <a:lnTo>
                      <a:pt x="2188" y="239"/>
                    </a:lnTo>
                    <a:cubicBezTo>
                      <a:pt x="2186" y="239"/>
                      <a:pt x="2185" y="239"/>
                      <a:pt x="2184" y="239"/>
                    </a:cubicBezTo>
                    <a:cubicBezTo>
                      <a:pt x="2156" y="239"/>
                      <a:pt x="2168" y="305"/>
                      <a:pt x="2126" y="305"/>
                    </a:cubicBezTo>
                    <a:cubicBezTo>
                      <a:pt x="2124" y="305"/>
                      <a:pt x="2121" y="305"/>
                      <a:pt x="2118" y="304"/>
                    </a:cubicBezTo>
                    <a:cubicBezTo>
                      <a:pt x="2076" y="302"/>
                      <a:pt x="2132" y="258"/>
                      <a:pt x="2130" y="239"/>
                    </a:cubicBezTo>
                    <a:lnTo>
                      <a:pt x="2130" y="239"/>
                    </a:lnTo>
                    <a:cubicBezTo>
                      <a:pt x="2110" y="248"/>
                      <a:pt x="2084" y="263"/>
                      <a:pt x="2064" y="263"/>
                    </a:cubicBezTo>
                    <a:cubicBezTo>
                      <a:pt x="2050" y="263"/>
                      <a:pt x="2040" y="256"/>
                      <a:pt x="2037" y="235"/>
                    </a:cubicBezTo>
                    <a:cubicBezTo>
                      <a:pt x="2039" y="234"/>
                      <a:pt x="2041" y="234"/>
                      <a:pt x="2043" y="234"/>
                    </a:cubicBezTo>
                    <a:cubicBezTo>
                      <a:pt x="2053" y="234"/>
                      <a:pt x="2057" y="242"/>
                      <a:pt x="2065" y="242"/>
                    </a:cubicBezTo>
                    <a:lnTo>
                      <a:pt x="2058" y="204"/>
                    </a:lnTo>
                    <a:cubicBezTo>
                      <a:pt x="2114" y="172"/>
                      <a:pt x="2125" y="200"/>
                      <a:pt x="2125" y="149"/>
                    </a:cubicBezTo>
                    <a:lnTo>
                      <a:pt x="2125" y="149"/>
                    </a:lnTo>
                    <a:cubicBezTo>
                      <a:pt x="2108" y="177"/>
                      <a:pt x="2092" y="185"/>
                      <a:pt x="2077" y="185"/>
                    </a:cubicBezTo>
                    <a:cubicBezTo>
                      <a:pt x="2057" y="185"/>
                      <a:pt x="2039" y="172"/>
                      <a:pt x="2021" y="172"/>
                    </a:cubicBezTo>
                    <a:cubicBezTo>
                      <a:pt x="2006" y="172"/>
                      <a:pt x="1991" y="180"/>
                      <a:pt x="1974" y="209"/>
                    </a:cubicBezTo>
                    <a:lnTo>
                      <a:pt x="1970" y="181"/>
                    </a:lnTo>
                    <a:lnTo>
                      <a:pt x="1970" y="181"/>
                    </a:lnTo>
                    <a:cubicBezTo>
                      <a:pt x="1971" y="182"/>
                      <a:pt x="1972" y="183"/>
                      <a:pt x="1973" y="183"/>
                    </a:cubicBezTo>
                    <a:cubicBezTo>
                      <a:pt x="1975" y="183"/>
                      <a:pt x="1977" y="181"/>
                      <a:pt x="1979" y="181"/>
                    </a:cubicBezTo>
                    <a:cubicBezTo>
                      <a:pt x="1980" y="181"/>
                      <a:pt x="1981" y="181"/>
                      <a:pt x="1981" y="181"/>
                    </a:cubicBezTo>
                    <a:cubicBezTo>
                      <a:pt x="1980" y="170"/>
                      <a:pt x="1977" y="165"/>
                      <a:pt x="1973" y="165"/>
                    </a:cubicBezTo>
                    <a:cubicBezTo>
                      <a:pt x="1958" y="165"/>
                      <a:pt x="1928" y="219"/>
                      <a:pt x="1904" y="219"/>
                    </a:cubicBezTo>
                    <a:cubicBezTo>
                      <a:pt x="1900" y="219"/>
                      <a:pt x="1897" y="217"/>
                      <a:pt x="1893" y="214"/>
                    </a:cubicBezTo>
                    <a:cubicBezTo>
                      <a:pt x="1884" y="202"/>
                      <a:pt x="1882" y="184"/>
                      <a:pt x="1896" y="174"/>
                    </a:cubicBezTo>
                    <a:lnTo>
                      <a:pt x="1896" y="174"/>
                    </a:lnTo>
                    <a:lnTo>
                      <a:pt x="1856" y="188"/>
                    </a:lnTo>
                    <a:cubicBezTo>
                      <a:pt x="1851" y="185"/>
                      <a:pt x="1855" y="174"/>
                      <a:pt x="1860" y="171"/>
                    </a:cubicBezTo>
                    <a:lnTo>
                      <a:pt x="1860" y="171"/>
                    </a:lnTo>
                    <a:lnTo>
                      <a:pt x="1865" y="172"/>
                    </a:lnTo>
                    <a:cubicBezTo>
                      <a:pt x="1864" y="171"/>
                      <a:pt x="1863" y="170"/>
                      <a:pt x="1862" y="170"/>
                    </a:cubicBezTo>
                    <a:cubicBezTo>
                      <a:pt x="1861" y="170"/>
                      <a:pt x="1861" y="171"/>
                      <a:pt x="1860" y="171"/>
                    </a:cubicBezTo>
                    <a:lnTo>
                      <a:pt x="1860" y="171"/>
                    </a:lnTo>
                    <a:lnTo>
                      <a:pt x="1817" y="163"/>
                    </a:lnTo>
                    <a:lnTo>
                      <a:pt x="1819" y="160"/>
                    </a:lnTo>
                    <a:lnTo>
                      <a:pt x="1819" y="160"/>
                    </a:lnTo>
                    <a:cubicBezTo>
                      <a:pt x="1805" y="172"/>
                      <a:pt x="1777" y="191"/>
                      <a:pt x="1766" y="200"/>
                    </a:cubicBezTo>
                    <a:cubicBezTo>
                      <a:pt x="1759" y="181"/>
                      <a:pt x="1777" y="191"/>
                      <a:pt x="1777" y="177"/>
                    </a:cubicBezTo>
                    <a:lnTo>
                      <a:pt x="1777" y="177"/>
                    </a:lnTo>
                    <a:cubicBezTo>
                      <a:pt x="1766" y="181"/>
                      <a:pt x="1754" y="188"/>
                      <a:pt x="1743" y="195"/>
                    </a:cubicBezTo>
                    <a:cubicBezTo>
                      <a:pt x="1743" y="170"/>
                      <a:pt x="1760" y="151"/>
                      <a:pt x="1780" y="151"/>
                    </a:cubicBezTo>
                    <a:cubicBezTo>
                      <a:pt x="1784" y="151"/>
                      <a:pt x="1788" y="152"/>
                      <a:pt x="1791" y="153"/>
                    </a:cubicBezTo>
                    <a:cubicBezTo>
                      <a:pt x="1793" y="118"/>
                      <a:pt x="1790" y="108"/>
                      <a:pt x="1784" y="108"/>
                    </a:cubicBezTo>
                    <a:cubicBezTo>
                      <a:pt x="1776" y="108"/>
                      <a:pt x="1764" y="124"/>
                      <a:pt x="1750" y="124"/>
                    </a:cubicBezTo>
                    <a:cubicBezTo>
                      <a:pt x="1745" y="124"/>
                      <a:pt x="1740" y="122"/>
                      <a:pt x="1735" y="117"/>
                    </a:cubicBezTo>
                    <a:lnTo>
                      <a:pt x="1735" y="117"/>
                    </a:lnTo>
                    <a:cubicBezTo>
                      <a:pt x="1735" y="119"/>
                      <a:pt x="1736" y="121"/>
                      <a:pt x="1736" y="123"/>
                    </a:cubicBezTo>
                    <a:cubicBezTo>
                      <a:pt x="1727" y="140"/>
                      <a:pt x="1722" y="146"/>
                      <a:pt x="1718" y="146"/>
                    </a:cubicBezTo>
                    <a:cubicBezTo>
                      <a:pt x="1713" y="146"/>
                      <a:pt x="1711" y="136"/>
                      <a:pt x="1706" y="128"/>
                    </a:cubicBezTo>
                    <a:cubicBezTo>
                      <a:pt x="1703" y="122"/>
                      <a:pt x="1698" y="117"/>
                      <a:pt x="1692" y="117"/>
                    </a:cubicBezTo>
                    <a:cubicBezTo>
                      <a:pt x="1686" y="117"/>
                      <a:pt x="1678" y="121"/>
                      <a:pt x="1668" y="128"/>
                    </a:cubicBezTo>
                    <a:cubicBezTo>
                      <a:pt x="1680" y="91"/>
                      <a:pt x="1661" y="96"/>
                      <a:pt x="1641" y="93"/>
                    </a:cubicBezTo>
                    <a:lnTo>
                      <a:pt x="1655" y="45"/>
                    </a:lnTo>
                    <a:lnTo>
                      <a:pt x="1655" y="45"/>
                    </a:lnTo>
                    <a:cubicBezTo>
                      <a:pt x="1629" y="54"/>
                      <a:pt x="1624" y="82"/>
                      <a:pt x="1608" y="100"/>
                    </a:cubicBezTo>
                    <a:cubicBezTo>
                      <a:pt x="1585" y="91"/>
                      <a:pt x="1587" y="51"/>
                      <a:pt x="1587" y="19"/>
                    </a:cubicBezTo>
                    <a:cubicBezTo>
                      <a:pt x="1584" y="18"/>
                      <a:pt x="1581" y="17"/>
                      <a:pt x="1579" y="1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95" name="Google Shape;3995;p37"/>
              <p:cNvSpPr/>
              <p:nvPr/>
            </p:nvSpPr>
            <p:spPr>
              <a:xfrm>
                <a:off x="634075" y="1495525"/>
                <a:ext cx="200" cy="550"/>
              </a:xfrm>
              <a:custGeom>
                <a:avLst/>
                <a:gdLst/>
                <a:ahLst/>
                <a:cxnLst/>
                <a:rect l="l" t="t" r="r" b="b"/>
                <a:pathLst>
                  <a:path w="8" h="22" extrusionOk="0">
                    <a:moveTo>
                      <a:pt x="0" y="0"/>
                    </a:moveTo>
                    <a:lnTo>
                      <a:pt x="0" y="0"/>
                    </a:lnTo>
                    <a:cubicBezTo>
                      <a:pt x="2" y="7"/>
                      <a:pt x="5" y="14"/>
                      <a:pt x="5" y="21"/>
                    </a:cubicBezTo>
                    <a:cubicBezTo>
                      <a:pt x="7" y="14"/>
                      <a:pt x="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96" name="Google Shape;3996;p37"/>
              <p:cNvSpPr/>
              <p:nvPr/>
            </p:nvSpPr>
            <p:spPr>
              <a:xfrm>
                <a:off x="660950" y="1500850"/>
                <a:ext cx="150" cy="150"/>
              </a:xfrm>
              <a:custGeom>
                <a:avLst/>
                <a:gdLst/>
                <a:ahLst/>
                <a:cxnLst/>
                <a:rect l="l" t="t" r="r" b="b"/>
                <a:pathLst>
                  <a:path w="6" h="6" extrusionOk="0">
                    <a:moveTo>
                      <a:pt x="1" y="5"/>
                    </a:moveTo>
                    <a:lnTo>
                      <a:pt x="1"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97" name="Google Shape;3997;p37"/>
              <p:cNvSpPr/>
              <p:nvPr/>
            </p:nvSpPr>
            <p:spPr>
              <a:xfrm>
                <a:off x="609425" y="1507675"/>
                <a:ext cx="675" cy="225"/>
              </a:xfrm>
              <a:custGeom>
                <a:avLst/>
                <a:gdLst/>
                <a:ahLst/>
                <a:cxnLst/>
                <a:rect l="l" t="t" r="r" b="b"/>
                <a:pathLst>
                  <a:path w="27" h="9" extrusionOk="0">
                    <a:moveTo>
                      <a:pt x="11" y="0"/>
                    </a:moveTo>
                    <a:cubicBezTo>
                      <a:pt x="7" y="0"/>
                      <a:pt x="4" y="2"/>
                      <a:pt x="1" y="3"/>
                    </a:cubicBezTo>
                    <a:cubicBezTo>
                      <a:pt x="3" y="3"/>
                      <a:pt x="6" y="3"/>
                      <a:pt x="8" y="3"/>
                    </a:cubicBezTo>
                    <a:cubicBezTo>
                      <a:pt x="14" y="3"/>
                      <a:pt x="20" y="5"/>
                      <a:pt x="26" y="8"/>
                    </a:cubicBezTo>
                    <a:cubicBezTo>
                      <a:pt x="22" y="3"/>
                      <a:pt x="17"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98" name="Google Shape;3998;p37"/>
              <p:cNvSpPr/>
              <p:nvPr/>
            </p:nvSpPr>
            <p:spPr>
              <a:xfrm>
                <a:off x="607350" y="1525250"/>
                <a:ext cx="600" cy="550"/>
              </a:xfrm>
              <a:custGeom>
                <a:avLst/>
                <a:gdLst/>
                <a:ahLst/>
                <a:cxnLst/>
                <a:rect l="l" t="t" r="r" b="b"/>
                <a:pathLst>
                  <a:path w="24" h="22" extrusionOk="0">
                    <a:moveTo>
                      <a:pt x="24" y="1"/>
                    </a:moveTo>
                    <a:cubicBezTo>
                      <a:pt x="20" y="5"/>
                      <a:pt x="16" y="6"/>
                      <a:pt x="12" y="6"/>
                    </a:cubicBezTo>
                    <a:cubicBezTo>
                      <a:pt x="8" y="6"/>
                      <a:pt x="4" y="5"/>
                      <a:pt x="0" y="5"/>
                    </a:cubicBezTo>
                    <a:cubicBezTo>
                      <a:pt x="6" y="11"/>
                      <a:pt x="17" y="15"/>
                      <a:pt x="18" y="19"/>
                    </a:cubicBezTo>
                    <a:lnTo>
                      <a:pt x="18" y="19"/>
                    </a:lnTo>
                    <a:lnTo>
                      <a:pt x="24" y="1"/>
                    </a:lnTo>
                    <a:close/>
                    <a:moveTo>
                      <a:pt x="18" y="19"/>
                    </a:moveTo>
                    <a:lnTo>
                      <a:pt x="17" y="21"/>
                    </a:lnTo>
                    <a:cubicBezTo>
                      <a:pt x="18" y="21"/>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3999" name="Google Shape;3999;p37"/>
              <p:cNvSpPr/>
              <p:nvPr/>
            </p:nvSpPr>
            <p:spPr>
              <a:xfrm>
                <a:off x="600100" y="1524375"/>
                <a:ext cx="600" cy="550"/>
              </a:xfrm>
              <a:custGeom>
                <a:avLst/>
                <a:gdLst/>
                <a:ahLst/>
                <a:cxnLst/>
                <a:rect l="l" t="t" r="r" b="b"/>
                <a:pathLst>
                  <a:path w="24" h="22" extrusionOk="0">
                    <a:moveTo>
                      <a:pt x="8" y="1"/>
                    </a:moveTo>
                    <a:cubicBezTo>
                      <a:pt x="7" y="1"/>
                      <a:pt x="6" y="1"/>
                      <a:pt x="5" y="1"/>
                    </a:cubicBezTo>
                    <a:cubicBezTo>
                      <a:pt x="5" y="5"/>
                      <a:pt x="1" y="5"/>
                      <a:pt x="1" y="10"/>
                    </a:cubicBezTo>
                    <a:lnTo>
                      <a:pt x="15" y="22"/>
                    </a:lnTo>
                    <a:cubicBezTo>
                      <a:pt x="23" y="15"/>
                      <a:pt x="18"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00" name="Google Shape;4000;p37"/>
              <p:cNvSpPr/>
              <p:nvPr/>
            </p:nvSpPr>
            <p:spPr>
              <a:xfrm>
                <a:off x="604150" y="1523675"/>
                <a:ext cx="850" cy="900"/>
              </a:xfrm>
              <a:custGeom>
                <a:avLst/>
                <a:gdLst/>
                <a:ahLst/>
                <a:cxnLst/>
                <a:rect l="l" t="t" r="r" b="b"/>
                <a:pathLst>
                  <a:path w="34" h="36" extrusionOk="0">
                    <a:moveTo>
                      <a:pt x="14" y="0"/>
                    </a:moveTo>
                    <a:cubicBezTo>
                      <a:pt x="6" y="0"/>
                      <a:pt x="4" y="10"/>
                      <a:pt x="1" y="19"/>
                    </a:cubicBezTo>
                    <a:lnTo>
                      <a:pt x="3" y="17"/>
                    </a:lnTo>
                    <a:cubicBezTo>
                      <a:pt x="15" y="31"/>
                      <a:pt x="22" y="36"/>
                      <a:pt x="26" y="36"/>
                    </a:cubicBezTo>
                    <a:cubicBezTo>
                      <a:pt x="33" y="36"/>
                      <a:pt x="33" y="23"/>
                      <a:pt x="33" y="10"/>
                    </a:cubicBezTo>
                    <a:cubicBezTo>
                      <a:pt x="25" y="3"/>
                      <a:pt x="19"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01" name="Google Shape;4001;p37"/>
              <p:cNvSpPr/>
              <p:nvPr/>
            </p:nvSpPr>
            <p:spPr>
              <a:xfrm>
                <a:off x="603925" y="1524200"/>
                <a:ext cx="275" cy="400"/>
              </a:xfrm>
              <a:custGeom>
                <a:avLst/>
                <a:gdLst/>
                <a:ahLst/>
                <a:cxnLst/>
                <a:rect l="l" t="t" r="r" b="b"/>
                <a:pathLst>
                  <a:path w="11" h="16" extrusionOk="0">
                    <a:moveTo>
                      <a:pt x="10" y="1"/>
                    </a:moveTo>
                    <a:cubicBezTo>
                      <a:pt x="8" y="3"/>
                      <a:pt x="3" y="8"/>
                      <a:pt x="1" y="10"/>
                    </a:cubicBezTo>
                    <a:cubicBezTo>
                      <a:pt x="4" y="14"/>
                      <a:pt x="6" y="16"/>
                      <a:pt x="7" y="16"/>
                    </a:cubicBezTo>
                    <a:cubicBezTo>
                      <a:pt x="10" y="16"/>
                      <a:pt x="8" y="6"/>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02" name="Google Shape;4002;p37"/>
              <p:cNvSpPr/>
              <p:nvPr/>
            </p:nvSpPr>
            <p:spPr>
              <a:xfrm>
                <a:off x="608875" y="1522425"/>
                <a:ext cx="1100" cy="1075"/>
              </a:xfrm>
              <a:custGeom>
                <a:avLst/>
                <a:gdLst/>
                <a:ahLst/>
                <a:cxnLst/>
                <a:rect l="l" t="t" r="r" b="b"/>
                <a:pathLst>
                  <a:path w="44" h="43" extrusionOk="0">
                    <a:moveTo>
                      <a:pt x="16" y="1"/>
                    </a:moveTo>
                    <a:cubicBezTo>
                      <a:pt x="13" y="1"/>
                      <a:pt x="11" y="4"/>
                      <a:pt x="9" y="12"/>
                    </a:cubicBezTo>
                    <a:cubicBezTo>
                      <a:pt x="0" y="12"/>
                      <a:pt x="36" y="38"/>
                      <a:pt x="30" y="38"/>
                    </a:cubicBezTo>
                    <a:cubicBezTo>
                      <a:pt x="29" y="38"/>
                      <a:pt x="29" y="37"/>
                      <a:pt x="28" y="37"/>
                    </a:cubicBezTo>
                    <a:lnTo>
                      <a:pt x="28" y="37"/>
                    </a:lnTo>
                    <a:cubicBezTo>
                      <a:pt x="31" y="41"/>
                      <a:pt x="34" y="43"/>
                      <a:pt x="36" y="43"/>
                    </a:cubicBezTo>
                    <a:cubicBezTo>
                      <a:pt x="44" y="43"/>
                      <a:pt x="2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03" name="Google Shape;4003;p37"/>
              <p:cNvSpPr/>
              <p:nvPr/>
            </p:nvSpPr>
            <p:spPr>
              <a:xfrm>
                <a:off x="602775" y="1522175"/>
                <a:ext cx="825" cy="725"/>
              </a:xfrm>
              <a:custGeom>
                <a:avLst/>
                <a:gdLst/>
                <a:ahLst/>
                <a:cxnLst/>
                <a:rect l="l" t="t" r="r" b="b"/>
                <a:pathLst>
                  <a:path w="33" h="29" extrusionOk="0">
                    <a:moveTo>
                      <a:pt x="14" y="1"/>
                    </a:moveTo>
                    <a:lnTo>
                      <a:pt x="0" y="3"/>
                    </a:lnTo>
                    <a:lnTo>
                      <a:pt x="33" y="2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04" name="Google Shape;4004;p37"/>
              <p:cNvSpPr/>
              <p:nvPr/>
            </p:nvSpPr>
            <p:spPr>
              <a:xfrm>
                <a:off x="604575" y="1520900"/>
                <a:ext cx="825" cy="550"/>
              </a:xfrm>
              <a:custGeom>
                <a:avLst/>
                <a:gdLst/>
                <a:ahLst/>
                <a:cxnLst/>
                <a:rect l="l" t="t" r="r" b="b"/>
                <a:pathLst>
                  <a:path w="33" h="22" extrusionOk="0">
                    <a:moveTo>
                      <a:pt x="21" y="1"/>
                    </a:moveTo>
                    <a:lnTo>
                      <a:pt x="0" y="10"/>
                    </a:lnTo>
                    <a:cubicBezTo>
                      <a:pt x="3" y="12"/>
                      <a:pt x="7" y="17"/>
                      <a:pt x="7" y="22"/>
                    </a:cubicBezTo>
                    <a:cubicBezTo>
                      <a:pt x="16" y="15"/>
                      <a:pt x="33" y="8"/>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05" name="Google Shape;4005;p37"/>
              <p:cNvSpPr/>
              <p:nvPr/>
            </p:nvSpPr>
            <p:spPr>
              <a:xfrm>
                <a:off x="604500" y="1521425"/>
                <a:ext cx="275" cy="500"/>
              </a:xfrm>
              <a:custGeom>
                <a:avLst/>
                <a:gdLst/>
                <a:ahLst/>
                <a:cxnLst/>
                <a:rect l="l" t="t" r="r" b="b"/>
                <a:pathLst>
                  <a:path w="11" h="20" extrusionOk="0">
                    <a:moveTo>
                      <a:pt x="10" y="1"/>
                    </a:moveTo>
                    <a:lnTo>
                      <a:pt x="10" y="1"/>
                    </a:lnTo>
                    <a:cubicBezTo>
                      <a:pt x="3" y="5"/>
                      <a:pt x="1" y="12"/>
                      <a:pt x="3" y="19"/>
                    </a:cubicBezTo>
                    <a:cubicBezTo>
                      <a:pt x="6" y="12"/>
                      <a:pt x="8" y="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06" name="Google Shape;4006;p37"/>
              <p:cNvSpPr/>
              <p:nvPr/>
            </p:nvSpPr>
            <p:spPr>
              <a:xfrm>
                <a:off x="603000" y="1521375"/>
                <a:ext cx="600" cy="250"/>
              </a:xfrm>
              <a:custGeom>
                <a:avLst/>
                <a:gdLst/>
                <a:ahLst/>
                <a:cxnLst/>
                <a:rect l="l" t="t" r="r" b="b"/>
                <a:pathLst>
                  <a:path w="24" h="10" extrusionOk="0">
                    <a:moveTo>
                      <a:pt x="24" y="0"/>
                    </a:moveTo>
                    <a:lnTo>
                      <a:pt x="1" y="7"/>
                    </a:lnTo>
                    <a:lnTo>
                      <a:pt x="12"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07" name="Google Shape;4007;p37"/>
              <p:cNvSpPr/>
              <p:nvPr/>
            </p:nvSpPr>
            <p:spPr>
              <a:xfrm>
                <a:off x="608325" y="1515925"/>
                <a:ext cx="625" cy="825"/>
              </a:xfrm>
              <a:custGeom>
                <a:avLst/>
                <a:gdLst/>
                <a:ahLst/>
                <a:cxnLst/>
                <a:rect l="l" t="t" r="r" b="b"/>
                <a:pathLst>
                  <a:path w="25" h="33" extrusionOk="0">
                    <a:moveTo>
                      <a:pt x="8" y="0"/>
                    </a:moveTo>
                    <a:cubicBezTo>
                      <a:pt x="4" y="0"/>
                      <a:pt x="1" y="3"/>
                      <a:pt x="1" y="7"/>
                    </a:cubicBezTo>
                    <a:cubicBezTo>
                      <a:pt x="8" y="17"/>
                      <a:pt x="8" y="26"/>
                      <a:pt x="19" y="33"/>
                    </a:cubicBezTo>
                    <a:lnTo>
                      <a:pt x="24" y="7"/>
                    </a:ln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08" name="Google Shape;4008;p37"/>
              <p:cNvSpPr/>
              <p:nvPr/>
            </p:nvSpPr>
            <p:spPr>
              <a:xfrm>
                <a:off x="605200" y="1516025"/>
                <a:ext cx="1075" cy="725"/>
              </a:xfrm>
              <a:custGeom>
                <a:avLst/>
                <a:gdLst/>
                <a:ahLst/>
                <a:cxnLst/>
                <a:rect l="l" t="t" r="r" b="b"/>
                <a:pathLst>
                  <a:path w="43" h="29" extrusionOk="0">
                    <a:moveTo>
                      <a:pt x="1" y="1"/>
                    </a:moveTo>
                    <a:lnTo>
                      <a:pt x="10" y="19"/>
                    </a:lnTo>
                    <a:cubicBezTo>
                      <a:pt x="22" y="22"/>
                      <a:pt x="33" y="24"/>
                      <a:pt x="42" y="29"/>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09" name="Google Shape;4009;p37"/>
              <p:cNvSpPr/>
              <p:nvPr/>
            </p:nvSpPr>
            <p:spPr>
              <a:xfrm>
                <a:off x="605425" y="1514275"/>
                <a:ext cx="725" cy="850"/>
              </a:xfrm>
              <a:custGeom>
                <a:avLst/>
                <a:gdLst/>
                <a:ahLst/>
                <a:cxnLst/>
                <a:rect l="l" t="t" r="r" b="b"/>
                <a:pathLst>
                  <a:path w="29" h="34" extrusionOk="0">
                    <a:moveTo>
                      <a:pt x="8" y="1"/>
                    </a:moveTo>
                    <a:cubicBezTo>
                      <a:pt x="6" y="1"/>
                      <a:pt x="4" y="3"/>
                      <a:pt x="1" y="8"/>
                    </a:cubicBezTo>
                    <a:cubicBezTo>
                      <a:pt x="9" y="16"/>
                      <a:pt x="8" y="34"/>
                      <a:pt x="20" y="34"/>
                    </a:cubicBezTo>
                    <a:cubicBezTo>
                      <a:pt x="23" y="34"/>
                      <a:pt x="25" y="33"/>
                      <a:pt x="29" y="32"/>
                    </a:cubicBezTo>
                    <a:cubicBezTo>
                      <a:pt x="20" y="24"/>
                      <a:pt x="15"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10" name="Google Shape;4010;p37"/>
              <p:cNvSpPr/>
              <p:nvPr/>
            </p:nvSpPr>
            <p:spPr>
              <a:xfrm>
                <a:off x="612675" y="1509325"/>
                <a:ext cx="1650" cy="1525"/>
              </a:xfrm>
              <a:custGeom>
                <a:avLst/>
                <a:gdLst/>
                <a:ahLst/>
                <a:cxnLst/>
                <a:rect l="l" t="t" r="r" b="b"/>
                <a:pathLst>
                  <a:path w="66" h="61" extrusionOk="0">
                    <a:moveTo>
                      <a:pt x="3" y="0"/>
                    </a:moveTo>
                    <a:lnTo>
                      <a:pt x="1" y="5"/>
                    </a:lnTo>
                    <a:lnTo>
                      <a:pt x="66" y="60"/>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11" name="Google Shape;4011;p37"/>
              <p:cNvSpPr/>
              <p:nvPr/>
            </p:nvSpPr>
            <p:spPr>
              <a:xfrm>
                <a:off x="614650" y="1500550"/>
                <a:ext cx="1950" cy="1550"/>
              </a:xfrm>
              <a:custGeom>
                <a:avLst/>
                <a:gdLst/>
                <a:ahLst/>
                <a:cxnLst/>
                <a:rect l="l" t="t" r="r" b="b"/>
                <a:pathLst>
                  <a:path w="78" h="62" extrusionOk="0">
                    <a:moveTo>
                      <a:pt x="35" y="1"/>
                    </a:moveTo>
                    <a:lnTo>
                      <a:pt x="35" y="1"/>
                    </a:lnTo>
                    <a:cubicBezTo>
                      <a:pt x="0" y="3"/>
                      <a:pt x="55" y="41"/>
                      <a:pt x="29" y="41"/>
                    </a:cubicBezTo>
                    <a:cubicBezTo>
                      <a:pt x="27" y="41"/>
                      <a:pt x="26" y="41"/>
                      <a:pt x="24" y="40"/>
                    </a:cubicBezTo>
                    <a:lnTo>
                      <a:pt x="24" y="40"/>
                    </a:lnTo>
                    <a:cubicBezTo>
                      <a:pt x="31" y="59"/>
                      <a:pt x="54" y="43"/>
                      <a:pt x="59" y="61"/>
                    </a:cubicBezTo>
                    <a:cubicBezTo>
                      <a:pt x="61" y="36"/>
                      <a:pt x="77" y="38"/>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12" name="Google Shape;4012;p37"/>
              <p:cNvSpPr/>
              <p:nvPr/>
            </p:nvSpPr>
            <p:spPr>
              <a:xfrm>
                <a:off x="687050" y="1538300"/>
                <a:ext cx="250" cy="775"/>
              </a:xfrm>
              <a:custGeom>
                <a:avLst/>
                <a:gdLst/>
                <a:ahLst/>
                <a:cxnLst/>
                <a:rect l="l" t="t" r="r" b="b"/>
                <a:pathLst>
                  <a:path w="10" h="31" extrusionOk="0">
                    <a:moveTo>
                      <a:pt x="9" y="0"/>
                    </a:moveTo>
                    <a:lnTo>
                      <a:pt x="0" y="7"/>
                    </a:lnTo>
                    <a:lnTo>
                      <a:pt x="9" y="30"/>
                    </a:ln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13" name="Google Shape;4013;p37"/>
              <p:cNvSpPr/>
              <p:nvPr/>
            </p:nvSpPr>
            <p:spPr>
              <a:xfrm>
                <a:off x="688025" y="1537425"/>
                <a:ext cx="825" cy="1250"/>
              </a:xfrm>
              <a:custGeom>
                <a:avLst/>
                <a:gdLst/>
                <a:ahLst/>
                <a:cxnLst/>
                <a:rect l="l" t="t" r="r" b="b"/>
                <a:pathLst>
                  <a:path w="33" h="50" extrusionOk="0">
                    <a:moveTo>
                      <a:pt x="19" y="0"/>
                    </a:moveTo>
                    <a:lnTo>
                      <a:pt x="0" y="49"/>
                    </a:lnTo>
                    <a:lnTo>
                      <a:pt x="0" y="49"/>
                    </a:lnTo>
                    <a:lnTo>
                      <a:pt x="33" y="12"/>
                    </a:lnTo>
                    <a:lnTo>
                      <a:pt x="33" y="12"/>
                    </a:lnTo>
                    <a:cubicBezTo>
                      <a:pt x="32" y="13"/>
                      <a:pt x="30" y="13"/>
                      <a:pt x="28" y="13"/>
                    </a:cubicBezTo>
                    <a:cubicBezTo>
                      <a:pt x="23" y="13"/>
                      <a:pt x="17" y="1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14" name="Google Shape;4014;p37"/>
              <p:cNvSpPr/>
              <p:nvPr/>
            </p:nvSpPr>
            <p:spPr>
              <a:xfrm>
                <a:off x="645900" y="1492575"/>
                <a:ext cx="350" cy="825"/>
              </a:xfrm>
              <a:custGeom>
                <a:avLst/>
                <a:gdLst/>
                <a:ahLst/>
                <a:cxnLst/>
                <a:rect l="l" t="t" r="r" b="b"/>
                <a:pathLst>
                  <a:path w="14" h="33" extrusionOk="0">
                    <a:moveTo>
                      <a:pt x="5" y="0"/>
                    </a:moveTo>
                    <a:lnTo>
                      <a:pt x="0" y="12"/>
                    </a:lnTo>
                    <a:cubicBezTo>
                      <a:pt x="0" y="28"/>
                      <a:pt x="5" y="28"/>
                      <a:pt x="14" y="33"/>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15" name="Google Shape;4015;p37"/>
              <p:cNvSpPr/>
              <p:nvPr/>
            </p:nvSpPr>
            <p:spPr>
              <a:xfrm>
                <a:off x="652200" y="1495625"/>
                <a:ext cx="425" cy="1125"/>
              </a:xfrm>
              <a:custGeom>
                <a:avLst/>
                <a:gdLst/>
                <a:ahLst/>
                <a:cxnLst/>
                <a:rect l="l" t="t" r="r" b="b"/>
                <a:pathLst>
                  <a:path w="17" h="45" extrusionOk="0">
                    <a:moveTo>
                      <a:pt x="12" y="1"/>
                    </a:moveTo>
                    <a:lnTo>
                      <a:pt x="1" y="45"/>
                    </a:lnTo>
                    <a:lnTo>
                      <a:pt x="17" y="3"/>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16" name="Google Shape;4016;p37"/>
              <p:cNvSpPr/>
              <p:nvPr/>
            </p:nvSpPr>
            <p:spPr>
              <a:xfrm>
                <a:off x="657825" y="1496725"/>
                <a:ext cx="850" cy="800"/>
              </a:xfrm>
              <a:custGeom>
                <a:avLst/>
                <a:gdLst/>
                <a:ahLst/>
                <a:cxnLst/>
                <a:rect l="l" t="t" r="r" b="b"/>
                <a:pathLst>
                  <a:path w="34" h="32" extrusionOk="0">
                    <a:moveTo>
                      <a:pt x="1" y="1"/>
                    </a:moveTo>
                    <a:lnTo>
                      <a:pt x="1" y="1"/>
                    </a:lnTo>
                    <a:cubicBezTo>
                      <a:pt x="3" y="3"/>
                      <a:pt x="6" y="4"/>
                      <a:pt x="8" y="4"/>
                    </a:cubicBezTo>
                    <a:lnTo>
                      <a:pt x="8" y="4"/>
                    </a:lnTo>
                    <a:cubicBezTo>
                      <a:pt x="7" y="3"/>
                      <a:pt x="4" y="1"/>
                      <a:pt x="1" y="1"/>
                    </a:cubicBezTo>
                    <a:close/>
                    <a:moveTo>
                      <a:pt x="8" y="4"/>
                    </a:moveTo>
                    <a:cubicBezTo>
                      <a:pt x="17" y="12"/>
                      <a:pt x="13" y="31"/>
                      <a:pt x="18" y="31"/>
                    </a:cubicBezTo>
                    <a:cubicBezTo>
                      <a:pt x="20" y="31"/>
                      <a:pt x="24" y="26"/>
                      <a:pt x="33" y="10"/>
                    </a:cubicBezTo>
                    <a:cubicBezTo>
                      <a:pt x="26" y="5"/>
                      <a:pt x="17" y="6"/>
                      <a:pt x="8"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17" name="Google Shape;4017;p37"/>
              <p:cNvSpPr/>
              <p:nvPr/>
            </p:nvSpPr>
            <p:spPr>
              <a:xfrm>
                <a:off x="687900" y="1539000"/>
                <a:ext cx="625" cy="825"/>
              </a:xfrm>
              <a:custGeom>
                <a:avLst/>
                <a:gdLst/>
                <a:ahLst/>
                <a:cxnLst/>
                <a:rect l="l" t="t" r="r" b="b"/>
                <a:pathLst>
                  <a:path w="25" h="33" extrusionOk="0">
                    <a:moveTo>
                      <a:pt x="24" y="1"/>
                    </a:moveTo>
                    <a:cubicBezTo>
                      <a:pt x="24" y="1"/>
                      <a:pt x="24" y="1"/>
                      <a:pt x="24" y="2"/>
                    </a:cubicBezTo>
                    <a:cubicBezTo>
                      <a:pt x="23" y="2"/>
                      <a:pt x="23" y="1"/>
                      <a:pt x="22" y="1"/>
                    </a:cubicBezTo>
                    <a:cubicBezTo>
                      <a:pt x="15" y="1"/>
                      <a:pt x="5" y="28"/>
                      <a:pt x="1" y="32"/>
                    </a:cubicBezTo>
                    <a:cubicBezTo>
                      <a:pt x="17" y="3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18" name="Google Shape;4018;p37"/>
              <p:cNvSpPr/>
              <p:nvPr/>
            </p:nvSpPr>
            <p:spPr>
              <a:xfrm>
                <a:off x="692250" y="1538175"/>
                <a:ext cx="775" cy="600"/>
              </a:xfrm>
              <a:custGeom>
                <a:avLst/>
                <a:gdLst/>
                <a:ahLst/>
                <a:cxnLst/>
                <a:rect l="l" t="t" r="r" b="b"/>
                <a:pathLst>
                  <a:path w="31" h="24" extrusionOk="0">
                    <a:moveTo>
                      <a:pt x="31" y="0"/>
                    </a:moveTo>
                    <a:lnTo>
                      <a:pt x="8" y="12"/>
                    </a:lnTo>
                    <a:lnTo>
                      <a:pt x="1" y="24"/>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19" name="Google Shape;4019;p37"/>
              <p:cNvSpPr/>
              <p:nvPr/>
            </p:nvSpPr>
            <p:spPr>
              <a:xfrm>
                <a:off x="693250" y="1538350"/>
                <a:ext cx="2275" cy="1125"/>
              </a:xfrm>
              <a:custGeom>
                <a:avLst/>
                <a:gdLst/>
                <a:ahLst/>
                <a:cxnLst/>
                <a:rect l="l" t="t" r="r" b="b"/>
                <a:pathLst>
                  <a:path w="91" h="45" extrusionOk="0">
                    <a:moveTo>
                      <a:pt x="26" y="0"/>
                    </a:moveTo>
                    <a:lnTo>
                      <a:pt x="0" y="40"/>
                    </a:lnTo>
                    <a:cubicBezTo>
                      <a:pt x="2" y="40"/>
                      <a:pt x="4" y="40"/>
                      <a:pt x="7" y="40"/>
                    </a:cubicBezTo>
                    <a:cubicBezTo>
                      <a:pt x="24" y="40"/>
                      <a:pt x="45" y="35"/>
                      <a:pt x="62" y="35"/>
                    </a:cubicBezTo>
                    <a:cubicBezTo>
                      <a:pt x="74" y="35"/>
                      <a:pt x="83" y="38"/>
                      <a:pt x="88" y="44"/>
                    </a:cubicBezTo>
                    <a:cubicBezTo>
                      <a:pt x="91" y="22"/>
                      <a:pt x="84" y="16"/>
                      <a:pt x="74" y="16"/>
                    </a:cubicBezTo>
                    <a:cubicBezTo>
                      <a:pt x="64" y="16"/>
                      <a:pt x="50" y="22"/>
                      <a:pt x="40" y="22"/>
                    </a:cubicBezTo>
                    <a:cubicBezTo>
                      <a:pt x="34" y="22"/>
                      <a:pt x="29" y="20"/>
                      <a:pt x="26" y="14"/>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20" name="Google Shape;4020;p37"/>
              <p:cNvSpPr/>
              <p:nvPr/>
            </p:nvSpPr>
            <p:spPr>
              <a:xfrm>
                <a:off x="695800" y="1542475"/>
                <a:ext cx="575" cy="425"/>
              </a:xfrm>
              <a:custGeom>
                <a:avLst/>
                <a:gdLst/>
                <a:ahLst/>
                <a:cxnLst/>
                <a:rect l="l" t="t" r="r" b="b"/>
                <a:pathLst>
                  <a:path w="23" h="17" extrusionOk="0">
                    <a:moveTo>
                      <a:pt x="22" y="1"/>
                    </a:moveTo>
                    <a:cubicBezTo>
                      <a:pt x="22" y="1"/>
                      <a:pt x="21" y="1"/>
                      <a:pt x="21" y="1"/>
                    </a:cubicBezTo>
                    <a:lnTo>
                      <a:pt x="21" y="1"/>
                    </a:lnTo>
                    <a:cubicBezTo>
                      <a:pt x="22" y="1"/>
                      <a:pt x="22" y="1"/>
                      <a:pt x="22" y="1"/>
                    </a:cubicBezTo>
                    <a:close/>
                    <a:moveTo>
                      <a:pt x="21" y="1"/>
                    </a:moveTo>
                    <a:lnTo>
                      <a:pt x="21" y="1"/>
                    </a:lnTo>
                    <a:cubicBezTo>
                      <a:pt x="19" y="2"/>
                      <a:pt x="13" y="4"/>
                      <a:pt x="0" y="5"/>
                    </a:cubicBezTo>
                    <a:lnTo>
                      <a:pt x="0" y="12"/>
                    </a:lnTo>
                    <a:cubicBezTo>
                      <a:pt x="5" y="12"/>
                      <a:pt x="9" y="14"/>
                      <a:pt x="14" y="16"/>
                    </a:cubicBezTo>
                    <a:cubicBezTo>
                      <a:pt x="15" y="7"/>
                      <a:pt x="19"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21" name="Google Shape;4021;p37"/>
              <p:cNvSpPr/>
              <p:nvPr/>
            </p:nvSpPr>
            <p:spPr>
              <a:xfrm>
                <a:off x="695625" y="1542750"/>
                <a:ext cx="275" cy="250"/>
              </a:xfrm>
              <a:custGeom>
                <a:avLst/>
                <a:gdLst/>
                <a:ahLst/>
                <a:cxnLst/>
                <a:rect l="l" t="t" r="r" b="b"/>
                <a:pathLst>
                  <a:path w="11" h="10" extrusionOk="0">
                    <a:moveTo>
                      <a:pt x="8" y="0"/>
                    </a:moveTo>
                    <a:cubicBezTo>
                      <a:pt x="1" y="0"/>
                      <a:pt x="5" y="9"/>
                      <a:pt x="8" y="9"/>
                    </a:cubicBezTo>
                    <a:cubicBezTo>
                      <a:pt x="9" y="9"/>
                      <a:pt x="10" y="7"/>
                      <a:pt x="9" y="1"/>
                    </a:cubicBezTo>
                    <a:cubicBezTo>
                      <a:pt x="9" y="1"/>
                      <a:pt x="8"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22" name="Google Shape;4022;p37"/>
              <p:cNvSpPr/>
              <p:nvPr/>
            </p:nvSpPr>
            <p:spPr>
              <a:xfrm>
                <a:off x="696950" y="1542875"/>
                <a:ext cx="725" cy="1050"/>
              </a:xfrm>
              <a:custGeom>
                <a:avLst/>
                <a:gdLst/>
                <a:ahLst/>
                <a:cxnLst/>
                <a:rect l="l" t="t" r="r" b="b"/>
                <a:pathLst>
                  <a:path w="29" h="42" extrusionOk="0">
                    <a:moveTo>
                      <a:pt x="24" y="0"/>
                    </a:moveTo>
                    <a:lnTo>
                      <a:pt x="0" y="14"/>
                    </a:lnTo>
                    <a:cubicBezTo>
                      <a:pt x="0" y="28"/>
                      <a:pt x="17" y="35"/>
                      <a:pt x="7" y="42"/>
                    </a:cubicBezTo>
                    <a:cubicBezTo>
                      <a:pt x="28" y="37"/>
                      <a:pt x="28"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23" name="Google Shape;4023;p37"/>
              <p:cNvSpPr/>
              <p:nvPr/>
            </p:nvSpPr>
            <p:spPr>
              <a:xfrm>
                <a:off x="697925" y="1541950"/>
                <a:ext cx="325" cy="275"/>
              </a:xfrm>
              <a:custGeom>
                <a:avLst/>
                <a:gdLst/>
                <a:ahLst/>
                <a:cxnLst/>
                <a:rect l="l" t="t" r="r" b="b"/>
                <a:pathLst>
                  <a:path w="13" h="11" extrusionOk="0">
                    <a:moveTo>
                      <a:pt x="12" y="0"/>
                    </a:moveTo>
                    <a:lnTo>
                      <a:pt x="1" y="7"/>
                    </a:lnTo>
                    <a:cubicBezTo>
                      <a:pt x="1" y="9"/>
                      <a:pt x="1" y="11"/>
                      <a:pt x="3" y="11"/>
                    </a:cubicBezTo>
                    <a:cubicBezTo>
                      <a:pt x="4" y="11"/>
                      <a:pt x="7" y="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24" name="Google Shape;4024;p37"/>
              <p:cNvSpPr/>
              <p:nvPr/>
            </p:nvSpPr>
            <p:spPr>
              <a:xfrm>
                <a:off x="697350" y="1541750"/>
                <a:ext cx="650" cy="675"/>
              </a:xfrm>
              <a:custGeom>
                <a:avLst/>
                <a:gdLst/>
                <a:ahLst/>
                <a:cxnLst/>
                <a:rect l="l" t="t" r="r" b="b"/>
                <a:pathLst>
                  <a:path w="26" h="27" extrusionOk="0">
                    <a:moveTo>
                      <a:pt x="24" y="1"/>
                    </a:moveTo>
                    <a:cubicBezTo>
                      <a:pt x="23" y="1"/>
                      <a:pt x="20" y="5"/>
                      <a:pt x="15" y="17"/>
                    </a:cubicBezTo>
                    <a:cubicBezTo>
                      <a:pt x="16" y="13"/>
                      <a:pt x="16" y="12"/>
                      <a:pt x="16" y="12"/>
                    </a:cubicBezTo>
                    <a:cubicBezTo>
                      <a:pt x="15" y="12"/>
                      <a:pt x="9" y="20"/>
                      <a:pt x="1" y="27"/>
                    </a:cubicBezTo>
                    <a:lnTo>
                      <a:pt x="24" y="15"/>
                    </a:lnTo>
                    <a:cubicBezTo>
                      <a:pt x="24" y="1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25" name="Google Shape;4025;p37"/>
              <p:cNvSpPr/>
              <p:nvPr/>
            </p:nvSpPr>
            <p:spPr>
              <a:xfrm>
                <a:off x="696200" y="1541125"/>
                <a:ext cx="1075" cy="1025"/>
              </a:xfrm>
              <a:custGeom>
                <a:avLst/>
                <a:gdLst/>
                <a:ahLst/>
                <a:cxnLst/>
                <a:rect l="l" t="t" r="r" b="b"/>
                <a:pathLst>
                  <a:path w="43" h="41" extrusionOk="0">
                    <a:moveTo>
                      <a:pt x="42" y="1"/>
                    </a:moveTo>
                    <a:cubicBezTo>
                      <a:pt x="7" y="1"/>
                      <a:pt x="0" y="40"/>
                      <a:pt x="37" y="40"/>
                    </a:cubicBezTo>
                    <a:cubicBezTo>
                      <a:pt x="30" y="24"/>
                      <a:pt x="19" y="15"/>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26" name="Google Shape;4026;p37"/>
              <p:cNvSpPr/>
              <p:nvPr/>
            </p:nvSpPr>
            <p:spPr>
              <a:xfrm>
                <a:off x="695450" y="1537600"/>
                <a:ext cx="600" cy="675"/>
              </a:xfrm>
              <a:custGeom>
                <a:avLst/>
                <a:gdLst/>
                <a:ahLst/>
                <a:cxnLst/>
                <a:rect l="l" t="t" r="r" b="b"/>
                <a:pathLst>
                  <a:path w="24" h="27" extrusionOk="0">
                    <a:moveTo>
                      <a:pt x="16" y="0"/>
                    </a:moveTo>
                    <a:lnTo>
                      <a:pt x="0" y="17"/>
                    </a:lnTo>
                    <a:cubicBezTo>
                      <a:pt x="1" y="16"/>
                      <a:pt x="2" y="15"/>
                      <a:pt x="3" y="15"/>
                    </a:cubicBezTo>
                    <a:cubicBezTo>
                      <a:pt x="9" y="15"/>
                      <a:pt x="15" y="26"/>
                      <a:pt x="19" y="26"/>
                    </a:cubicBezTo>
                    <a:cubicBezTo>
                      <a:pt x="21" y="26"/>
                      <a:pt x="22" y="25"/>
                      <a:pt x="23" y="21"/>
                    </a:cubicBezTo>
                    <a:lnTo>
                      <a:pt x="1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27" name="Google Shape;4027;p37"/>
              <p:cNvSpPr/>
              <p:nvPr/>
            </p:nvSpPr>
            <p:spPr>
              <a:xfrm>
                <a:off x="699900" y="1542975"/>
                <a:ext cx="425" cy="1250"/>
              </a:xfrm>
              <a:custGeom>
                <a:avLst/>
                <a:gdLst/>
                <a:ahLst/>
                <a:cxnLst/>
                <a:rect l="l" t="t" r="r" b="b"/>
                <a:pathLst>
                  <a:path w="17" h="50" extrusionOk="0">
                    <a:moveTo>
                      <a:pt x="17" y="1"/>
                    </a:moveTo>
                    <a:lnTo>
                      <a:pt x="1" y="12"/>
                    </a:lnTo>
                    <a:cubicBezTo>
                      <a:pt x="5" y="22"/>
                      <a:pt x="14" y="29"/>
                      <a:pt x="15" y="42"/>
                    </a:cubicBezTo>
                    <a:lnTo>
                      <a:pt x="15" y="42"/>
                    </a:lnTo>
                    <a:cubicBezTo>
                      <a:pt x="15" y="28"/>
                      <a:pt x="17" y="15"/>
                      <a:pt x="17" y="1"/>
                    </a:cubicBezTo>
                    <a:close/>
                    <a:moveTo>
                      <a:pt x="15" y="42"/>
                    </a:moveTo>
                    <a:cubicBezTo>
                      <a:pt x="15" y="44"/>
                      <a:pt x="15" y="47"/>
                      <a:pt x="15" y="50"/>
                    </a:cubicBezTo>
                    <a:cubicBezTo>
                      <a:pt x="15" y="47"/>
                      <a:pt x="15" y="44"/>
                      <a:pt x="15"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28" name="Google Shape;4028;p37"/>
              <p:cNvSpPr/>
              <p:nvPr/>
            </p:nvSpPr>
            <p:spPr>
              <a:xfrm>
                <a:off x="700300" y="1542550"/>
                <a:ext cx="675" cy="450"/>
              </a:xfrm>
              <a:custGeom>
                <a:avLst/>
                <a:gdLst/>
                <a:ahLst/>
                <a:cxnLst/>
                <a:rect l="l" t="t" r="r" b="b"/>
                <a:pathLst>
                  <a:path w="27" h="18" extrusionOk="0">
                    <a:moveTo>
                      <a:pt x="18" y="0"/>
                    </a:moveTo>
                    <a:cubicBezTo>
                      <a:pt x="6" y="0"/>
                      <a:pt x="3" y="8"/>
                      <a:pt x="1" y="18"/>
                    </a:cubicBezTo>
                    <a:lnTo>
                      <a:pt x="26" y="2"/>
                    </a:lnTo>
                    <a:cubicBezTo>
                      <a:pt x="23" y="1"/>
                      <a:pt x="20"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29" name="Google Shape;4029;p37"/>
              <p:cNvSpPr/>
              <p:nvPr/>
            </p:nvSpPr>
            <p:spPr>
              <a:xfrm>
                <a:off x="697650" y="1540425"/>
                <a:ext cx="1225" cy="900"/>
              </a:xfrm>
              <a:custGeom>
                <a:avLst/>
                <a:gdLst/>
                <a:ahLst/>
                <a:cxnLst/>
                <a:rect l="l" t="t" r="r" b="b"/>
                <a:pathLst>
                  <a:path w="49" h="36" extrusionOk="0">
                    <a:moveTo>
                      <a:pt x="42" y="1"/>
                    </a:moveTo>
                    <a:lnTo>
                      <a:pt x="0" y="36"/>
                    </a:lnTo>
                    <a:lnTo>
                      <a:pt x="0" y="36"/>
                    </a:lnTo>
                    <a:lnTo>
                      <a:pt x="49" y="3"/>
                    </a:lnTo>
                    <a:lnTo>
                      <a:pt x="4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30" name="Google Shape;4030;p37"/>
              <p:cNvSpPr/>
              <p:nvPr/>
            </p:nvSpPr>
            <p:spPr>
              <a:xfrm>
                <a:off x="701825" y="1544250"/>
                <a:ext cx="700" cy="1025"/>
              </a:xfrm>
              <a:custGeom>
                <a:avLst/>
                <a:gdLst/>
                <a:ahLst/>
                <a:cxnLst/>
                <a:rect l="l" t="t" r="r" b="b"/>
                <a:pathLst>
                  <a:path w="28" h="41" extrusionOk="0">
                    <a:moveTo>
                      <a:pt x="28" y="1"/>
                    </a:moveTo>
                    <a:lnTo>
                      <a:pt x="16" y="15"/>
                    </a:lnTo>
                    <a:lnTo>
                      <a:pt x="0" y="40"/>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31" name="Google Shape;4031;p37"/>
              <p:cNvSpPr/>
              <p:nvPr/>
            </p:nvSpPr>
            <p:spPr>
              <a:xfrm>
                <a:off x="703325" y="1544675"/>
                <a:ext cx="1300" cy="1350"/>
              </a:xfrm>
              <a:custGeom>
                <a:avLst/>
                <a:gdLst/>
                <a:ahLst/>
                <a:cxnLst/>
                <a:rect l="l" t="t" r="r" b="b"/>
                <a:pathLst>
                  <a:path w="52" h="54" extrusionOk="0">
                    <a:moveTo>
                      <a:pt x="12" y="0"/>
                    </a:moveTo>
                    <a:lnTo>
                      <a:pt x="12" y="0"/>
                    </a:lnTo>
                    <a:cubicBezTo>
                      <a:pt x="0" y="21"/>
                      <a:pt x="19" y="40"/>
                      <a:pt x="7" y="53"/>
                    </a:cubicBezTo>
                    <a:cubicBezTo>
                      <a:pt x="24" y="51"/>
                      <a:pt x="38" y="33"/>
                      <a:pt x="51" y="16"/>
                    </a:cubicBezTo>
                    <a:lnTo>
                      <a:pt x="51" y="16"/>
                    </a:lnTo>
                    <a:cubicBezTo>
                      <a:pt x="47" y="19"/>
                      <a:pt x="43" y="21"/>
                      <a:pt x="38" y="21"/>
                    </a:cubicBezTo>
                    <a:cubicBezTo>
                      <a:pt x="30" y="21"/>
                      <a:pt x="21" y="1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32" name="Google Shape;4032;p37"/>
              <p:cNvSpPr/>
              <p:nvPr/>
            </p:nvSpPr>
            <p:spPr>
              <a:xfrm>
                <a:off x="704600" y="1544425"/>
                <a:ext cx="600" cy="675"/>
              </a:xfrm>
              <a:custGeom>
                <a:avLst/>
                <a:gdLst/>
                <a:ahLst/>
                <a:cxnLst/>
                <a:rect l="l" t="t" r="r" b="b"/>
                <a:pathLst>
                  <a:path w="24" h="27" extrusionOk="0">
                    <a:moveTo>
                      <a:pt x="24" y="1"/>
                    </a:moveTo>
                    <a:lnTo>
                      <a:pt x="24" y="1"/>
                    </a:lnTo>
                    <a:cubicBezTo>
                      <a:pt x="14" y="8"/>
                      <a:pt x="7" y="17"/>
                      <a:pt x="0" y="26"/>
                    </a:cubicBezTo>
                    <a:cubicBezTo>
                      <a:pt x="10" y="19"/>
                      <a:pt x="17" y="1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33" name="Google Shape;4033;p37"/>
              <p:cNvSpPr/>
              <p:nvPr/>
            </p:nvSpPr>
            <p:spPr>
              <a:xfrm>
                <a:off x="701700" y="1542875"/>
                <a:ext cx="325" cy="950"/>
              </a:xfrm>
              <a:custGeom>
                <a:avLst/>
                <a:gdLst/>
                <a:ahLst/>
                <a:cxnLst/>
                <a:rect l="l" t="t" r="r" b="b"/>
                <a:pathLst>
                  <a:path w="13" h="38" extrusionOk="0">
                    <a:moveTo>
                      <a:pt x="3" y="0"/>
                    </a:moveTo>
                    <a:cubicBezTo>
                      <a:pt x="1" y="14"/>
                      <a:pt x="5" y="26"/>
                      <a:pt x="12" y="37"/>
                    </a:cubicBezTo>
                    <a:lnTo>
                      <a:pt x="10" y="3"/>
                    </a:lnTo>
                    <a:cubicBezTo>
                      <a:pt x="7" y="3"/>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34" name="Google Shape;4034;p37"/>
              <p:cNvSpPr/>
              <p:nvPr/>
            </p:nvSpPr>
            <p:spPr>
              <a:xfrm>
                <a:off x="701925" y="1542925"/>
                <a:ext cx="500" cy="150"/>
              </a:xfrm>
              <a:custGeom>
                <a:avLst/>
                <a:gdLst/>
                <a:ahLst/>
                <a:cxnLst/>
                <a:rect l="l" t="t" r="r" b="b"/>
                <a:pathLst>
                  <a:path w="20" h="6" extrusionOk="0">
                    <a:moveTo>
                      <a:pt x="1" y="1"/>
                    </a:moveTo>
                    <a:lnTo>
                      <a:pt x="19"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35" name="Google Shape;4035;p37"/>
              <p:cNvSpPr/>
              <p:nvPr/>
            </p:nvSpPr>
            <p:spPr>
              <a:xfrm>
                <a:off x="701700" y="1542800"/>
                <a:ext cx="75" cy="100"/>
              </a:xfrm>
              <a:custGeom>
                <a:avLst/>
                <a:gdLst/>
                <a:ahLst/>
                <a:cxnLst/>
                <a:rect l="l" t="t" r="r" b="b"/>
                <a:pathLst>
                  <a:path w="3" h="4" extrusionOk="0">
                    <a:moveTo>
                      <a:pt x="2" y="1"/>
                    </a:moveTo>
                    <a:cubicBezTo>
                      <a:pt x="2" y="1"/>
                      <a:pt x="2" y="1"/>
                      <a:pt x="1" y="3"/>
                    </a:cubicBezTo>
                    <a:lnTo>
                      <a:pt x="3" y="3"/>
                    </a:lnTo>
                    <a:cubicBezTo>
                      <a:pt x="3" y="2"/>
                      <a:pt x="3"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36" name="Google Shape;4036;p37"/>
              <p:cNvSpPr/>
              <p:nvPr/>
            </p:nvSpPr>
            <p:spPr>
              <a:xfrm>
                <a:off x="699800" y="1539850"/>
                <a:ext cx="1100" cy="1650"/>
              </a:xfrm>
              <a:custGeom>
                <a:avLst/>
                <a:gdLst/>
                <a:ahLst/>
                <a:cxnLst/>
                <a:rect l="l" t="t" r="r" b="b"/>
                <a:pathLst>
                  <a:path w="44" h="66" extrusionOk="0">
                    <a:moveTo>
                      <a:pt x="28" y="1"/>
                    </a:moveTo>
                    <a:lnTo>
                      <a:pt x="28" y="1"/>
                    </a:lnTo>
                    <a:cubicBezTo>
                      <a:pt x="14" y="21"/>
                      <a:pt x="25" y="41"/>
                      <a:pt x="3" y="63"/>
                    </a:cubicBezTo>
                    <a:lnTo>
                      <a:pt x="3" y="63"/>
                    </a:lnTo>
                    <a:cubicBezTo>
                      <a:pt x="19" y="48"/>
                      <a:pt x="43" y="34"/>
                      <a:pt x="28" y="1"/>
                    </a:cubicBezTo>
                    <a:close/>
                    <a:moveTo>
                      <a:pt x="3" y="63"/>
                    </a:moveTo>
                    <a:cubicBezTo>
                      <a:pt x="2" y="64"/>
                      <a:pt x="1" y="65"/>
                      <a:pt x="0" y="66"/>
                    </a:cubicBezTo>
                    <a:cubicBezTo>
                      <a:pt x="1" y="65"/>
                      <a:pt x="2" y="64"/>
                      <a:pt x="3" y="6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37" name="Google Shape;4037;p37"/>
              <p:cNvSpPr/>
              <p:nvPr/>
            </p:nvSpPr>
            <p:spPr>
              <a:xfrm>
                <a:off x="701000" y="1541475"/>
                <a:ext cx="725" cy="850"/>
              </a:xfrm>
              <a:custGeom>
                <a:avLst/>
                <a:gdLst/>
                <a:ahLst/>
                <a:cxnLst/>
                <a:rect l="l" t="t" r="r" b="b"/>
                <a:pathLst>
                  <a:path w="29" h="34" extrusionOk="0">
                    <a:moveTo>
                      <a:pt x="8" y="1"/>
                    </a:moveTo>
                    <a:cubicBezTo>
                      <a:pt x="5" y="10"/>
                      <a:pt x="8" y="24"/>
                      <a:pt x="1" y="33"/>
                    </a:cubicBezTo>
                    <a:lnTo>
                      <a:pt x="29" y="1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38" name="Google Shape;4038;p37"/>
              <p:cNvSpPr/>
              <p:nvPr/>
            </p:nvSpPr>
            <p:spPr>
              <a:xfrm>
                <a:off x="701650" y="1541600"/>
                <a:ext cx="375" cy="300"/>
              </a:xfrm>
              <a:custGeom>
                <a:avLst/>
                <a:gdLst/>
                <a:ahLst/>
                <a:cxnLst/>
                <a:rect l="l" t="t" r="r" b="b"/>
                <a:pathLst>
                  <a:path w="15" h="12" extrusionOk="0">
                    <a:moveTo>
                      <a:pt x="14" y="0"/>
                    </a:moveTo>
                    <a:lnTo>
                      <a:pt x="0" y="7"/>
                    </a:lnTo>
                    <a:lnTo>
                      <a:pt x="9" y="12"/>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39" name="Google Shape;4039;p37"/>
              <p:cNvSpPr/>
              <p:nvPr/>
            </p:nvSpPr>
            <p:spPr>
              <a:xfrm>
                <a:off x="703950" y="1542875"/>
                <a:ext cx="1200" cy="725"/>
              </a:xfrm>
              <a:custGeom>
                <a:avLst/>
                <a:gdLst/>
                <a:ahLst/>
                <a:cxnLst/>
                <a:rect l="l" t="t" r="r" b="b"/>
                <a:pathLst>
                  <a:path w="48" h="29" extrusionOk="0">
                    <a:moveTo>
                      <a:pt x="13" y="0"/>
                    </a:moveTo>
                    <a:cubicBezTo>
                      <a:pt x="8" y="10"/>
                      <a:pt x="1" y="28"/>
                      <a:pt x="15" y="28"/>
                    </a:cubicBezTo>
                    <a:cubicBezTo>
                      <a:pt x="21" y="20"/>
                      <a:pt x="32" y="14"/>
                      <a:pt x="43" y="14"/>
                    </a:cubicBezTo>
                    <a:cubicBezTo>
                      <a:pt x="44" y="14"/>
                      <a:pt x="46" y="14"/>
                      <a:pt x="47" y="14"/>
                    </a:cubicBezTo>
                    <a:cubicBezTo>
                      <a:pt x="38" y="5"/>
                      <a:pt x="24"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40" name="Google Shape;4040;p37"/>
              <p:cNvSpPr/>
              <p:nvPr/>
            </p:nvSpPr>
            <p:spPr>
              <a:xfrm>
                <a:off x="703150" y="1543075"/>
                <a:ext cx="75" cy="100"/>
              </a:xfrm>
              <a:custGeom>
                <a:avLst/>
                <a:gdLst/>
                <a:ahLst/>
                <a:cxnLst/>
                <a:rect l="l" t="t" r="r" b="b"/>
                <a:pathLst>
                  <a:path w="3" h="4" extrusionOk="0">
                    <a:moveTo>
                      <a:pt x="3" y="0"/>
                    </a:moveTo>
                    <a:cubicBezTo>
                      <a:pt x="2" y="0"/>
                      <a:pt x="2" y="2"/>
                      <a:pt x="1" y="4"/>
                    </a:cubicBezTo>
                    <a:lnTo>
                      <a:pt x="3" y="4"/>
                    </a:ln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41" name="Google Shape;4041;p37"/>
              <p:cNvSpPr/>
              <p:nvPr/>
            </p:nvSpPr>
            <p:spPr>
              <a:xfrm>
                <a:off x="708025" y="1543275"/>
                <a:ext cx="75" cy="150"/>
              </a:xfrm>
              <a:custGeom>
                <a:avLst/>
                <a:gdLst/>
                <a:ahLst/>
                <a:cxnLst/>
                <a:rect l="l" t="t" r="r" b="b"/>
                <a:pathLst>
                  <a:path w="3" h="6" extrusionOk="0">
                    <a:moveTo>
                      <a:pt x="0" y="0"/>
                    </a:moveTo>
                    <a:lnTo>
                      <a:pt x="0" y="5"/>
                    </a:lnTo>
                    <a:lnTo>
                      <a:pt x="3" y="5"/>
                    </a:lnTo>
                    <a:cubicBezTo>
                      <a:pt x="0" y="5"/>
                      <a:pt x="0"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42" name="Google Shape;4042;p37"/>
              <p:cNvSpPr/>
              <p:nvPr/>
            </p:nvSpPr>
            <p:spPr>
              <a:xfrm>
                <a:off x="703675" y="1542600"/>
                <a:ext cx="625" cy="350"/>
              </a:xfrm>
              <a:custGeom>
                <a:avLst/>
                <a:gdLst/>
                <a:ahLst/>
                <a:cxnLst/>
                <a:rect l="l" t="t" r="r" b="b"/>
                <a:pathLst>
                  <a:path w="25" h="14" extrusionOk="0">
                    <a:moveTo>
                      <a:pt x="15" y="0"/>
                    </a:moveTo>
                    <a:cubicBezTo>
                      <a:pt x="10" y="0"/>
                      <a:pt x="5" y="7"/>
                      <a:pt x="0" y="14"/>
                    </a:cubicBezTo>
                    <a:cubicBezTo>
                      <a:pt x="5" y="12"/>
                      <a:pt x="10" y="10"/>
                      <a:pt x="16" y="10"/>
                    </a:cubicBezTo>
                    <a:cubicBezTo>
                      <a:pt x="18" y="10"/>
                      <a:pt x="21" y="11"/>
                      <a:pt x="24" y="11"/>
                    </a:cubicBezTo>
                    <a:cubicBezTo>
                      <a:pt x="24" y="6"/>
                      <a:pt x="25" y="3"/>
                      <a:pt x="24" y="3"/>
                    </a:cubicBezTo>
                    <a:cubicBezTo>
                      <a:pt x="23" y="3"/>
                      <a:pt x="22" y="4"/>
                      <a:pt x="21" y="4"/>
                    </a:cubicBezTo>
                    <a:cubicBezTo>
                      <a:pt x="19" y="2"/>
                      <a:pt x="17"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43" name="Google Shape;4043;p37"/>
              <p:cNvSpPr/>
              <p:nvPr/>
            </p:nvSpPr>
            <p:spPr>
              <a:xfrm>
                <a:off x="705650" y="1543625"/>
                <a:ext cx="425" cy="600"/>
              </a:xfrm>
              <a:custGeom>
                <a:avLst/>
                <a:gdLst/>
                <a:ahLst/>
                <a:cxnLst/>
                <a:rect l="l" t="t" r="r" b="b"/>
                <a:pathLst>
                  <a:path w="17" h="24" extrusionOk="0">
                    <a:moveTo>
                      <a:pt x="0" y="0"/>
                    </a:moveTo>
                    <a:lnTo>
                      <a:pt x="0" y="0"/>
                    </a:lnTo>
                    <a:cubicBezTo>
                      <a:pt x="4" y="10"/>
                      <a:pt x="9" y="24"/>
                      <a:pt x="14" y="24"/>
                    </a:cubicBezTo>
                    <a:cubicBezTo>
                      <a:pt x="15" y="24"/>
                      <a:pt x="16" y="23"/>
                      <a:pt x="16" y="21"/>
                    </a:cubicBezTo>
                    <a:cubicBezTo>
                      <a:pt x="12" y="14"/>
                      <a:pt x="7"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44" name="Google Shape;4044;p37"/>
              <p:cNvSpPr/>
              <p:nvPr/>
            </p:nvSpPr>
            <p:spPr>
              <a:xfrm>
                <a:off x="703200" y="1543400"/>
                <a:ext cx="100" cy="175"/>
              </a:xfrm>
              <a:custGeom>
                <a:avLst/>
                <a:gdLst/>
                <a:ahLst/>
                <a:cxnLst/>
                <a:rect l="l" t="t" r="r" b="b"/>
                <a:pathLst>
                  <a:path w="4" h="7" extrusionOk="0">
                    <a:moveTo>
                      <a:pt x="3" y="0"/>
                    </a:moveTo>
                    <a:lnTo>
                      <a:pt x="1" y="2"/>
                    </a:lnTo>
                    <a:cubicBezTo>
                      <a:pt x="2" y="5"/>
                      <a:pt x="2" y="7"/>
                      <a:pt x="3" y="7"/>
                    </a:cubicBezTo>
                    <a:cubicBezTo>
                      <a:pt x="3" y="7"/>
                      <a:pt x="3" y="4"/>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45" name="Google Shape;4045;p37"/>
              <p:cNvSpPr/>
              <p:nvPr/>
            </p:nvSpPr>
            <p:spPr>
              <a:xfrm>
                <a:off x="703200" y="1542925"/>
                <a:ext cx="500" cy="500"/>
              </a:xfrm>
              <a:custGeom>
                <a:avLst/>
                <a:gdLst/>
                <a:ahLst/>
                <a:cxnLst/>
                <a:rect l="l" t="t" r="r" b="b"/>
                <a:pathLst>
                  <a:path w="20" h="20" extrusionOk="0">
                    <a:moveTo>
                      <a:pt x="19" y="1"/>
                    </a:moveTo>
                    <a:cubicBezTo>
                      <a:pt x="12" y="3"/>
                      <a:pt x="8" y="5"/>
                      <a:pt x="1" y="10"/>
                    </a:cubicBezTo>
                    <a:cubicBezTo>
                      <a:pt x="1" y="12"/>
                      <a:pt x="1" y="14"/>
                      <a:pt x="3" y="19"/>
                    </a:cubicBezTo>
                    <a:cubicBezTo>
                      <a:pt x="10" y="12"/>
                      <a:pt x="15"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46" name="Google Shape;4046;p37"/>
              <p:cNvSpPr/>
              <p:nvPr/>
            </p:nvSpPr>
            <p:spPr>
              <a:xfrm>
                <a:off x="707500" y="1538000"/>
                <a:ext cx="2275" cy="5300"/>
              </a:xfrm>
              <a:custGeom>
                <a:avLst/>
                <a:gdLst/>
                <a:ahLst/>
                <a:cxnLst/>
                <a:rect l="l" t="t" r="r" b="b"/>
                <a:pathLst>
                  <a:path w="91" h="212" extrusionOk="0">
                    <a:moveTo>
                      <a:pt x="65" y="1"/>
                    </a:moveTo>
                    <a:lnTo>
                      <a:pt x="65" y="1"/>
                    </a:lnTo>
                    <a:cubicBezTo>
                      <a:pt x="64" y="22"/>
                      <a:pt x="52" y="42"/>
                      <a:pt x="39" y="42"/>
                    </a:cubicBezTo>
                    <a:cubicBezTo>
                      <a:pt x="33" y="42"/>
                      <a:pt x="27" y="37"/>
                      <a:pt x="21" y="26"/>
                    </a:cubicBezTo>
                    <a:cubicBezTo>
                      <a:pt x="0" y="47"/>
                      <a:pt x="5" y="151"/>
                      <a:pt x="21" y="211"/>
                    </a:cubicBezTo>
                    <a:cubicBezTo>
                      <a:pt x="21" y="193"/>
                      <a:pt x="31" y="177"/>
                      <a:pt x="44" y="167"/>
                    </a:cubicBezTo>
                    <a:cubicBezTo>
                      <a:pt x="37" y="149"/>
                      <a:pt x="0" y="126"/>
                      <a:pt x="19" y="98"/>
                    </a:cubicBezTo>
                    <a:cubicBezTo>
                      <a:pt x="25" y="94"/>
                      <a:pt x="30" y="93"/>
                      <a:pt x="34" y="93"/>
                    </a:cubicBezTo>
                    <a:cubicBezTo>
                      <a:pt x="47" y="93"/>
                      <a:pt x="45" y="113"/>
                      <a:pt x="54" y="126"/>
                    </a:cubicBezTo>
                    <a:cubicBezTo>
                      <a:pt x="44" y="86"/>
                      <a:pt x="91" y="68"/>
                      <a:pt x="84" y="12"/>
                    </a:cubicBezTo>
                    <a:lnTo>
                      <a:pt x="84" y="12"/>
                    </a:lnTo>
                    <a:lnTo>
                      <a:pt x="63" y="33"/>
                    </a:lnTo>
                    <a:cubicBezTo>
                      <a:pt x="63" y="24"/>
                      <a:pt x="70" y="10"/>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47" name="Google Shape;4047;p37"/>
              <p:cNvSpPr/>
              <p:nvPr/>
            </p:nvSpPr>
            <p:spPr>
              <a:xfrm>
                <a:off x="706750" y="1543100"/>
                <a:ext cx="1225" cy="1250"/>
              </a:xfrm>
              <a:custGeom>
                <a:avLst/>
                <a:gdLst/>
                <a:ahLst/>
                <a:cxnLst/>
                <a:rect l="l" t="t" r="r" b="b"/>
                <a:pathLst>
                  <a:path w="49" h="50" extrusionOk="0">
                    <a:moveTo>
                      <a:pt x="10" y="1"/>
                    </a:moveTo>
                    <a:lnTo>
                      <a:pt x="0" y="5"/>
                    </a:lnTo>
                    <a:cubicBezTo>
                      <a:pt x="10" y="12"/>
                      <a:pt x="16" y="24"/>
                      <a:pt x="28" y="49"/>
                    </a:cubicBezTo>
                    <a:cubicBezTo>
                      <a:pt x="40" y="40"/>
                      <a:pt x="47" y="26"/>
                      <a:pt x="49" y="12"/>
                    </a:cubicBezTo>
                    <a:lnTo>
                      <a:pt x="7" y="5"/>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48" name="Google Shape;4048;p37"/>
              <p:cNvSpPr/>
              <p:nvPr/>
            </p:nvSpPr>
            <p:spPr>
              <a:xfrm>
                <a:off x="705125" y="1541025"/>
                <a:ext cx="1650" cy="2675"/>
              </a:xfrm>
              <a:custGeom>
                <a:avLst/>
                <a:gdLst/>
                <a:ahLst/>
                <a:cxnLst/>
                <a:rect l="l" t="t" r="r" b="b"/>
                <a:pathLst>
                  <a:path w="66" h="107" extrusionOk="0">
                    <a:moveTo>
                      <a:pt x="24" y="86"/>
                    </a:moveTo>
                    <a:lnTo>
                      <a:pt x="24" y="86"/>
                    </a:lnTo>
                    <a:cubicBezTo>
                      <a:pt x="35" y="93"/>
                      <a:pt x="24" y="95"/>
                      <a:pt x="21" y="97"/>
                    </a:cubicBezTo>
                    <a:lnTo>
                      <a:pt x="21" y="102"/>
                    </a:lnTo>
                    <a:cubicBezTo>
                      <a:pt x="19" y="99"/>
                      <a:pt x="19" y="97"/>
                      <a:pt x="20" y="97"/>
                    </a:cubicBezTo>
                    <a:cubicBezTo>
                      <a:pt x="20" y="97"/>
                      <a:pt x="21" y="97"/>
                      <a:pt x="21" y="97"/>
                    </a:cubicBezTo>
                    <a:cubicBezTo>
                      <a:pt x="21" y="93"/>
                      <a:pt x="24" y="90"/>
                      <a:pt x="24" y="86"/>
                    </a:cubicBezTo>
                    <a:close/>
                    <a:moveTo>
                      <a:pt x="49" y="0"/>
                    </a:moveTo>
                    <a:cubicBezTo>
                      <a:pt x="24" y="0"/>
                      <a:pt x="28" y="28"/>
                      <a:pt x="12" y="42"/>
                    </a:cubicBezTo>
                    <a:cubicBezTo>
                      <a:pt x="16" y="41"/>
                      <a:pt x="19" y="41"/>
                      <a:pt x="21" y="41"/>
                    </a:cubicBezTo>
                    <a:cubicBezTo>
                      <a:pt x="44" y="41"/>
                      <a:pt x="1" y="60"/>
                      <a:pt x="26" y="81"/>
                    </a:cubicBezTo>
                    <a:cubicBezTo>
                      <a:pt x="19" y="86"/>
                      <a:pt x="10" y="88"/>
                      <a:pt x="0" y="88"/>
                    </a:cubicBezTo>
                    <a:cubicBezTo>
                      <a:pt x="10" y="93"/>
                      <a:pt x="17" y="100"/>
                      <a:pt x="21" y="107"/>
                    </a:cubicBezTo>
                    <a:lnTo>
                      <a:pt x="21" y="104"/>
                    </a:lnTo>
                    <a:lnTo>
                      <a:pt x="65" y="88"/>
                    </a:lnTo>
                    <a:cubicBezTo>
                      <a:pt x="57" y="85"/>
                      <a:pt x="48" y="83"/>
                      <a:pt x="40" y="83"/>
                    </a:cubicBezTo>
                    <a:cubicBezTo>
                      <a:pt x="35" y="83"/>
                      <a:pt x="30" y="84"/>
                      <a:pt x="26" y="86"/>
                    </a:cubicBezTo>
                    <a:cubicBezTo>
                      <a:pt x="35" y="51"/>
                      <a:pt x="58" y="39"/>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49" name="Google Shape;4049;p37"/>
              <p:cNvSpPr/>
              <p:nvPr/>
            </p:nvSpPr>
            <p:spPr>
              <a:xfrm>
                <a:off x="701400" y="1538175"/>
                <a:ext cx="150" cy="250"/>
              </a:xfrm>
              <a:custGeom>
                <a:avLst/>
                <a:gdLst/>
                <a:ahLst/>
                <a:cxnLst/>
                <a:rect l="l" t="t" r="r" b="b"/>
                <a:pathLst>
                  <a:path w="6" h="10" extrusionOk="0">
                    <a:moveTo>
                      <a:pt x="1" y="0"/>
                    </a:moveTo>
                    <a:cubicBezTo>
                      <a:pt x="1" y="3"/>
                      <a:pt x="1" y="5"/>
                      <a:pt x="1" y="10"/>
                    </a:cubicBezTo>
                    <a:cubicBezTo>
                      <a:pt x="3" y="5"/>
                      <a:pt x="6"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50" name="Google Shape;4050;p37"/>
              <p:cNvSpPr/>
              <p:nvPr/>
            </p:nvSpPr>
            <p:spPr>
              <a:xfrm>
                <a:off x="700775" y="1538400"/>
                <a:ext cx="1075" cy="2525"/>
              </a:xfrm>
              <a:custGeom>
                <a:avLst/>
                <a:gdLst/>
                <a:ahLst/>
                <a:cxnLst/>
                <a:rect l="l" t="t" r="r" b="b"/>
                <a:pathLst>
                  <a:path w="43" h="101" extrusionOk="0">
                    <a:moveTo>
                      <a:pt x="26" y="1"/>
                    </a:moveTo>
                    <a:lnTo>
                      <a:pt x="26" y="1"/>
                    </a:lnTo>
                    <a:cubicBezTo>
                      <a:pt x="19" y="8"/>
                      <a:pt x="0" y="19"/>
                      <a:pt x="14" y="40"/>
                    </a:cubicBezTo>
                    <a:lnTo>
                      <a:pt x="19" y="36"/>
                    </a:lnTo>
                    <a:cubicBezTo>
                      <a:pt x="31" y="54"/>
                      <a:pt x="40" y="77"/>
                      <a:pt x="40" y="100"/>
                    </a:cubicBezTo>
                    <a:cubicBezTo>
                      <a:pt x="42" y="70"/>
                      <a:pt x="40" y="42"/>
                      <a:pt x="38" y="15"/>
                    </a:cubicBezTo>
                    <a:cubicBezTo>
                      <a:pt x="34" y="19"/>
                      <a:pt x="30" y="27"/>
                      <a:pt x="23" y="27"/>
                    </a:cubicBezTo>
                    <a:cubicBezTo>
                      <a:pt x="22" y="27"/>
                      <a:pt x="20" y="27"/>
                      <a:pt x="19" y="26"/>
                    </a:cubicBezTo>
                    <a:cubicBezTo>
                      <a:pt x="14" y="15"/>
                      <a:pt x="24" y="10"/>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51" name="Google Shape;4051;p37"/>
              <p:cNvSpPr/>
              <p:nvPr/>
            </p:nvSpPr>
            <p:spPr>
              <a:xfrm>
                <a:off x="703675" y="1539675"/>
                <a:ext cx="900" cy="1125"/>
              </a:xfrm>
              <a:custGeom>
                <a:avLst/>
                <a:gdLst/>
                <a:ahLst/>
                <a:cxnLst/>
                <a:rect l="l" t="t" r="r" b="b"/>
                <a:pathLst>
                  <a:path w="36" h="45" extrusionOk="0">
                    <a:moveTo>
                      <a:pt x="24" y="1"/>
                    </a:moveTo>
                    <a:lnTo>
                      <a:pt x="21" y="19"/>
                    </a:lnTo>
                    <a:cubicBezTo>
                      <a:pt x="18" y="17"/>
                      <a:pt x="16" y="16"/>
                      <a:pt x="14" y="16"/>
                    </a:cubicBezTo>
                    <a:cubicBezTo>
                      <a:pt x="5" y="16"/>
                      <a:pt x="4" y="34"/>
                      <a:pt x="0" y="45"/>
                    </a:cubicBezTo>
                    <a:lnTo>
                      <a:pt x="35" y="31"/>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52" name="Google Shape;4052;p37"/>
              <p:cNvSpPr/>
              <p:nvPr/>
            </p:nvSpPr>
            <p:spPr>
              <a:xfrm>
                <a:off x="707950" y="1543500"/>
                <a:ext cx="625" cy="1250"/>
              </a:xfrm>
              <a:custGeom>
                <a:avLst/>
                <a:gdLst/>
                <a:ahLst/>
                <a:cxnLst/>
                <a:rect l="l" t="t" r="r" b="b"/>
                <a:pathLst>
                  <a:path w="25" h="50" extrusionOk="0">
                    <a:moveTo>
                      <a:pt x="24" y="1"/>
                    </a:moveTo>
                    <a:lnTo>
                      <a:pt x="8" y="15"/>
                    </a:lnTo>
                    <a:lnTo>
                      <a:pt x="1" y="49"/>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53" name="Google Shape;4053;p37"/>
              <p:cNvSpPr/>
              <p:nvPr/>
            </p:nvSpPr>
            <p:spPr>
              <a:xfrm>
                <a:off x="709225" y="1543800"/>
                <a:ext cx="325" cy="775"/>
              </a:xfrm>
              <a:custGeom>
                <a:avLst/>
                <a:gdLst/>
                <a:ahLst/>
                <a:cxnLst/>
                <a:rect l="l" t="t" r="r" b="b"/>
                <a:pathLst>
                  <a:path w="13" h="31" extrusionOk="0">
                    <a:moveTo>
                      <a:pt x="3" y="0"/>
                    </a:moveTo>
                    <a:lnTo>
                      <a:pt x="1" y="31"/>
                    </a:lnTo>
                    <a:lnTo>
                      <a:pt x="13" y="12"/>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54" name="Google Shape;4054;p37"/>
              <p:cNvSpPr/>
              <p:nvPr/>
            </p:nvSpPr>
            <p:spPr>
              <a:xfrm>
                <a:off x="763250" y="1551150"/>
                <a:ext cx="425" cy="150"/>
              </a:xfrm>
              <a:custGeom>
                <a:avLst/>
                <a:gdLst/>
                <a:ahLst/>
                <a:cxnLst/>
                <a:rect l="l" t="t" r="r" b="b"/>
                <a:pathLst>
                  <a:path w="17" h="6" extrusionOk="0">
                    <a:moveTo>
                      <a:pt x="17" y="1"/>
                    </a:moveTo>
                    <a:lnTo>
                      <a:pt x="1" y="5"/>
                    </a:lnTo>
                    <a:cubicBezTo>
                      <a:pt x="10" y="5"/>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55" name="Google Shape;4055;p37"/>
              <p:cNvSpPr/>
              <p:nvPr/>
            </p:nvSpPr>
            <p:spPr>
              <a:xfrm>
                <a:off x="733875" y="1542000"/>
                <a:ext cx="475" cy="1375"/>
              </a:xfrm>
              <a:custGeom>
                <a:avLst/>
                <a:gdLst/>
                <a:ahLst/>
                <a:cxnLst/>
                <a:rect l="l" t="t" r="r" b="b"/>
                <a:pathLst>
                  <a:path w="19" h="55" extrusionOk="0">
                    <a:moveTo>
                      <a:pt x="0" y="0"/>
                    </a:moveTo>
                    <a:lnTo>
                      <a:pt x="0" y="0"/>
                    </a:lnTo>
                    <a:cubicBezTo>
                      <a:pt x="5" y="23"/>
                      <a:pt x="9" y="55"/>
                      <a:pt x="13" y="55"/>
                    </a:cubicBezTo>
                    <a:cubicBezTo>
                      <a:pt x="14" y="55"/>
                      <a:pt x="15" y="51"/>
                      <a:pt x="16" y="42"/>
                    </a:cubicBezTo>
                    <a:lnTo>
                      <a:pt x="19" y="7"/>
                    </a:lnTo>
                    <a:lnTo>
                      <a:pt x="19" y="7"/>
                    </a:lnTo>
                    <a:cubicBezTo>
                      <a:pt x="16" y="9"/>
                      <a:pt x="13" y="10"/>
                      <a:pt x="10" y="10"/>
                    </a:cubicBezTo>
                    <a:cubicBezTo>
                      <a:pt x="5" y="10"/>
                      <a:pt x="2"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56" name="Google Shape;4056;p37"/>
              <p:cNvSpPr/>
              <p:nvPr/>
            </p:nvSpPr>
            <p:spPr>
              <a:xfrm>
                <a:off x="749975" y="1542700"/>
                <a:ext cx="775" cy="550"/>
              </a:xfrm>
              <a:custGeom>
                <a:avLst/>
                <a:gdLst/>
                <a:ahLst/>
                <a:cxnLst/>
                <a:rect l="l" t="t" r="r" b="b"/>
                <a:pathLst>
                  <a:path w="31" h="22" extrusionOk="0">
                    <a:moveTo>
                      <a:pt x="31" y="0"/>
                    </a:moveTo>
                    <a:lnTo>
                      <a:pt x="1" y="21"/>
                    </a:lnTo>
                    <a:lnTo>
                      <a:pt x="1" y="21"/>
                    </a:lnTo>
                    <a:lnTo>
                      <a:pt x="26" y="12"/>
                    </a:lnTo>
                    <a:cubicBezTo>
                      <a:pt x="26" y="7"/>
                      <a:pt x="28" y="5"/>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57" name="Google Shape;4057;p37"/>
              <p:cNvSpPr/>
              <p:nvPr/>
            </p:nvSpPr>
            <p:spPr>
              <a:xfrm>
                <a:off x="768000" y="1562125"/>
                <a:ext cx="1025" cy="300"/>
              </a:xfrm>
              <a:custGeom>
                <a:avLst/>
                <a:gdLst/>
                <a:ahLst/>
                <a:cxnLst/>
                <a:rect l="l" t="t" r="r" b="b"/>
                <a:pathLst>
                  <a:path w="41" h="12" extrusionOk="0">
                    <a:moveTo>
                      <a:pt x="29" y="1"/>
                    </a:moveTo>
                    <a:cubicBezTo>
                      <a:pt x="21" y="1"/>
                      <a:pt x="11" y="5"/>
                      <a:pt x="1" y="5"/>
                    </a:cubicBezTo>
                    <a:lnTo>
                      <a:pt x="40" y="12"/>
                    </a:lnTo>
                    <a:cubicBezTo>
                      <a:pt x="39" y="3"/>
                      <a:pt x="35"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58" name="Google Shape;4058;p37"/>
              <p:cNvSpPr/>
              <p:nvPr/>
            </p:nvSpPr>
            <p:spPr>
              <a:xfrm>
                <a:off x="720925" y="1542050"/>
                <a:ext cx="975" cy="675"/>
              </a:xfrm>
              <a:custGeom>
                <a:avLst/>
                <a:gdLst/>
                <a:ahLst/>
                <a:cxnLst/>
                <a:rect l="l" t="t" r="r" b="b"/>
                <a:pathLst>
                  <a:path w="39" h="27" extrusionOk="0">
                    <a:moveTo>
                      <a:pt x="5" y="0"/>
                    </a:moveTo>
                    <a:cubicBezTo>
                      <a:pt x="2" y="0"/>
                      <a:pt x="0" y="3"/>
                      <a:pt x="1" y="12"/>
                    </a:cubicBezTo>
                    <a:cubicBezTo>
                      <a:pt x="10" y="22"/>
                      <a:pt x="24" y="26"/>
                      <a:pt x="38" y="26"/>
                    </a:cubicBezTo>
                    <a:cubicBezTo>
                      <a:pt x="24" y="15"/>
                      <a:pt x="11"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59" name="Google Shape;4059;p37"/>
              <p:cNvSpPr/>
              <p:nvPr/>
            </p:nvSpPr>
            <p:spPr>
              <a:xfrm>
                <a:off x="755125" y="1555700"/>
                <a:ext cx="625" cy="150"/>
              </a:xfrm>
              <a:custGeom>
                <a:avLst/>
                <a:gdLst/>
                <a:ahLst/>
                <a:cxnLst/>
                <a:rect l="l" t="t" r="r" b="b"/>
                <a:pathLst>
                  <a:path w="25" h="6" extrusionOk="0">
                    <a:moveTo>
                      <a:pt x="18" y="1"/>
                    </a:moveTo>
                    <a:cubicBezTo>
                      <a:pt x="12" y="1"/>
                      <a:pt x="6" y="3"/>
                      <a:pt x="1" y="4"/>
                    </a:cubicBezTo>
                    <a:cubicBezTo>
                      <a:pt x="4" y="5"/>
                      <a:pt x="7" y="6"/>
                      <a:pt x="10" y="6"/>
                    </a:cubicBezTo>
                    <a:cubicBezTo>
                      <a:pt x="15" y="6"/>
                      <a:pt x="20" y="5"/>
                      <a:pt x="24" y="2"/>
                    </a:cubicBezTo>
                    <a:cubicBezTo>
                      <a:pt x="22" y="1"/>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60" name="Google Shape;4060;p37"/>
              <p:cNvSpPr/>
              <p:nvPr/>
            </p:nvSpPr>
            <p:spPr>
              <a:xfrm>
                <a:off x="721875" y="1542400"/>
                <a:ext cx="725" cy="625"/>
              </a:xfrm>
              <a:custGeom>
                <a:avLst/>
                <a:gdLst/>
                <a:ahLst/>
                <a:cxnLst/>
                <a:rect l="l" t="t" r="r" b="b"/>
                <a:pathLst>
                  <a:path w="29" h="25" extrusionOk="0">
                    <a:moveTo>
                      <a:pt x="21" y="1"/>
                    </a:moveTo>
                    <a:cubicBezTo>
                      <a:pt x="15" y="7"/>
                      <a:pt x="11" y="13"/>
                      <a:pt x="4" y="13"/>
                    </a:cubicBezTo>
                    <a:cubicBezTo>
                      <a:pt x="3" y="13"/>
                      <a:pt x="2" y="13"/>
                      <a:pt x="0" y="12"/>
                    </a:cubicBezTo>
                    <a:lnTo>
                      <a:pt x="0" y="12"/>
                    </a:lnTo>
                    <a:cubicBezTo>
                      <a:pt x="6" y="19"/>
                      <a:pt x="12" y="25"/>
                      <a:pt x="16" y="25"/>
                    </a:cubicBezTo>
                    <a:cubicBezTo>
                      <a:pt x="21" y="25"/>
                      <a:pt x="25" y="20"/>
                      <a:pt x="28" y="8"/>
                    </a:cubicBezTo>
                    <a:cubicBezTo>
                      <a:pt x="26" y="5"/>
                      <a:pt x="23"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61" name="Google Shape;4061;p37"/>
              <p:cNvSpPr/>
              <p:nvPr/>
            </p:nvSpPr>
            <p:spPr>
              <a:xfrm>
                <a:off x="765050" y="1593400"/>
                <a:ext cx="150" cy="100"/>
              </a:xfrm>
              <a:custGeom>
                <a:avLst/>
                <a:gdLst/>
                <a:ahLst/>
                <a:cxnLst/>
                <a:rect l="l" t="t" r="r" b="b"/>
                <a:pathLst>
                  <a:path w="6" h="4" extrusionOk="0">
                    <a:moveTo>
                      <a:pt x="5" y="1"/>
                    </a:moveTo>
                    <a:cubicBezTo>
                      <a:pt x="3" y="1"/>
                      <a:pt x="3" y="3"/>
                      <a:pt x="0" y="3"/>
                    </a:cubicBezTo>
                    <a:cubicBezTo>
                      <a:pt x="5" y="3"/>
                      <a:pt x="5"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62" name="Google Shape;4062;p37"/>
              <p:cNvSpPr/>
              <p:nvPr/>
            </p:nvSpPr>
            <p:spPr>
              <a:xfrm>
                <a:off x="758275" y="1603850"/>
                <a:ext cx="250" cy="350"/>
              </a:xfrm>
              <a:custGeom>
                <a:avLst/>
                <a:gdLst/>
                <a:ahLst/>
                <a:cxnLst/>
                <a:rect l="l" t="t" r="r" b="b"/>
                <a:pathLst>
                  <a:path w="10" h="14" extrusionOk="0">
                    <a:moveTo>
                      <a:pt x="0" y="0"/>
                    </a:moveTo>
                    <a:cubicBezTo>
                      <a:pt x="0" y="2"/>
                      <a:pt x="0" y="7"/>
                      <a:pt x="9" y="14"/>
                    </a:cubicBezTo>
                    <a:cubicBezTo>
                      <a:pt x="5" y="9"/>
                      <a:pt x="2"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63" name="Google Shape;4063;p37"/>
              <p:cNvSpPr/>
              <p:nvPr/>
            </p:nvSpPr>
            <p:spPr>
              <a:xfrm>
                <a:off x="713850" y="1544025"/>
                <a:ext cx="175" cy="100"/>
              </a:xfrm>
              <a:custGeom>
                <a:avLst/>
                <a:gdLst/>
                <a:ahLst/>
                <a:cxnLst/>
                <a:rect l="l" t="t" r="r" b="b"/>
                <a:pathLst>
                  <a:path w="7" h="4" extrusionOk="0">
                    <a:moveTo>
                      <a:pt x="6" y="1"/>
                    </a:moveTo>
                    <a:lnTo>
                      <a:pt x="6" y="1"/>
                    </a:lnTo>
                    <a:cubicBezTo>
                      <a:pt x="1" y="2"/>
                      <a:pt x="1" y="3"/>
                      <a:pt x="3" y="3"/>
                    </a:cubicBezTo>
                    <a:cubicBezTo>
                      <a:pt x="4" y="3"/>
                      <a:pt x="6" y="3"/>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64" name="Google Shape;4064;p37"/>
              <p:cNvSpPr/>
              <p:nvPr/>
            </p:nvSpPr>
            <p:spPr>
              <a:xfrm>
                <a:off x="723500" y="1536850"/>
                <a:ext cx="125" cy="200"/>
              </a:xfrm>
              <a:custGeom>
                <a:avLst/>
                <a:gdLst/>
                <a:ahLst/>
                <a:cxnLst/>
                <a:rect l="l" t="t" r="r" b="b"/>
                <a:pathLst>
                  <a:path w="5" h="8" extrusionOk="0">
                    <a:moveTo>
                      <a:pt x="5" y="7"/>
                    </a:moveTo>
                    <a:lnTo>
                      <a:pt x="5" y="7"/>
                    </a:lnTo>
                    <a:cubicBezTo>
                      <a:pt x="0" y="0"/>
                      <a:pt x="0" y="0"/>
                      <a:pt x="5"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65" name="Google Shape;4065;p37"/>
              <p:cNvSpPr/>
              <p:nvPr/>
            </p:nvSpPr>
            <p:spPr>
              <a:xfrm>
                <a:off x="713425" y="1544025"/>
                <a:ext cx="250" cy="175"/>
              </a:xfrm>
              <a:custGeom>
                <a:avLst/>
                <a:gdLst/>
                <a:ahLst/>
                <a:cxnLst/>
                <a:rect l="l" t="t" r="r" b="b"/>
                <a:pathLst>
                  <a:path w="10" h="7" extrusionOk="0">
                    <a:moveTo>
                      <a:pt x="2" y="1"/>
                    </a:moveTo>
                    <a:cubicBezTo>
                      <a:pt x="1" y="4"/>
                      <a:pt x="1" y="7"/>
                      <a:pt x="3" y="7"/>
                    </a:cubicBezTo>
                    <a:cubicBezTo>
                      <a:pt x="5" y="7"/>
                      <a:pt x="7" y="6"/>
                      <a:pt x="9" y="3"/>
                    </a:cubicBez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66" name="Google Shape;4066;p37"/>
              <p:cNvSpPr/>
              <p:nvPr/>
            </p:nvSpPr>
            <p:spPr>
              <a:xfrm>
                <a:off x="713925" y="1543900"/>
                <a:ext cx="425" cy="150"/>
              </a:xfrm>
              <a:custGeom>
                <a:avLst/>
                <a:gdLst/>
                <a:ahLst/>
                <a:cxnLst/>
                <a:rect l="l" t="t" r="r" b="b"/>
                <a:pathLst>
                  <a:path w="17" h="6" extrusionOk="0">
                    <a:moveTo>
                      <a:pt x="1" y="1"/>
                    </a:moveTo>
                    <a:cubicBezTo>
                      <a:pt x="1" y="1"/>
                      <a:pt x="2" y="2"/>
                      <a:pt x="2" y="2"/>
                    </a:cubicBezTo>
                    <a:lnTo>
                      <a:pt x="2" y="2"/>
                    </a:lnTo>
                    <a:cubicBezTo>
                      <a:pt x="2" y="1"/>
                      <a:pt x="1" y="1"/>
                      <a:pt x="1" y="1"/>
                    </a:cubicBezTo>
                    <a:close/>
                    <a:moveTo>
                      <a:pt x="2" y="2"/>
                    </a:moveTo>
                    <a:cubicBezTo>
                      <a:pt x="3" y="3"/>
                      <a:pt x="3" y="4"/>
                      <a:pt x="3" y="6"/>
                    </a:cubicBezTo>
                    <a:cubicBezTo>
                      <a:pt x="8" y="6"/>
                      <a:pt x="10" y="3"/>
                      <a:pt x="17" y="3"/>
                    </a:cubicBezTo>
                    <a:cubicBezTo>
                      <a:pt x="11" y="3"/>
                      <a:pt x="6" y="3"/>
                      <a:pt x="2"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67" name="Google Shape;4067;p37"/>
              <p:cNvSpPr/>
              <p:nvPr/>
            </p:nvSpPr>
            <p:spPr>
              <a:xfrm>
                <a:off x="763600" y="1578050"/>
                <a:ext cx="225" cy="225"/>
              </a:xfrm>
              <a:custGeom>
                <a:avLst/>
                <a:gdLst/>
                <a:ahLst/>
                <a:cxnLst/>
                <a:rect l="l" t="t" r="r" b="b"/>
                <a:pathLst>
                  <a:path w="9" h="9" extrusionOk="0">
                    <a:moveTo>
                      <a:pt x="0" y="0"/>
                    </a:moveTo>
                    <a:cubicBezTo>
                      <a:pt x="6" y="6"/>
                      <a:pt x="8" y="8"/>
                      <a:pt x="9" y="8"/>
                    </a:cubicBezTo>
                    <a:cubicBezTo>
                      <a:pt x="9" y="8"/>
                      <a:pt x="6"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68" name="Google Shape;4068;p37"/>
              <p:cNvSpPr/>
              <p:nvPr/>
            </p:nvSpPr>
            <p:spPr>
              <a:xfrm>
                <a:off x="741350" y="1534400"/>
                <a:ext cx="75" cy="100"/>
              </a:xfrm>
              <a:custGeom>
                <a:avLst/>
                <a:gdLst/>
                <a:ahLst/>
                <a:cxnLst/>
                <a:rect l="l" t="t" r="r" b="b"/>
                <a:pathLst>
                  <a:path w="3" h="4" extrusionOk="0">
                    <a:moveTo>
                      <a:pt x="3" y="1"/>
                    </a:moveTo>
                    <a:lnTo>
                      <a:pt x="0" y="3"/>
                    </a:lnTo>
                    <a:lnTo>
                      <a:pt x="3"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69" name="Google Shape;4069;p37"/>
              <p:cNvSpPr/>
              <p:nvPr/>
            </p:nvSpPr>
            <p:spPr>
              <a:xfrm>
                <a:off x="740875" y="1534050"/>
                <a:ext cx="1600" cy="2925"/>
              </a:xfrm>
              <a:custGeom>
                <a:avLst/>
                <a:gdLst/>
                <a:ahLst/>
                <a:cxnLst/>
                <a:rect l="l" t="t" r="r" b="b"/>
                <a:pathLst>
                  <a:path w="64" h="117" extrusionOk="0">
                    <a:moveTo>
                      <a:pt x="63" y="1"/>
                    </a:moveTo>
                    <a:cubicBezTo>
                      <a:pt x="48" y="21"/>
                      <a:pt x="39" y="27"/>
                      <a:pt x="33" y="27"/>
                    </a:cubicBezTo>
                    <a:cubicBezTo>
                      <a:pt x="28" y="27"/>
                      <a:pt x="25" y="22"/>
                      <a:pt x="22" y="17"/>
                    </a:cubicBezTo>
                    <a:lnTo>
                      <a:pt x="1" y="117"/>
                    </a:lnTo>
                    <a:lnTo>
                      <a:pt x="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70" name="Google Shape;4070;p37"/>
              <p:cNvSpPr/>
              <p:nvPr/>
            </p:nvSpPr>
            <p:spPr>
              <a:xfrm>
                <a:off x="709825" y="1530925"/>
                <a:ext cx="59650" cy="74850"/>
              </a:xfrm>
              <a:custGeom>
                <a:avLst/>
                <a:gdLst/>
                <a:ahLst/>
                <a:cxnLst/>
                <a:rect l="l" t="t" r="r" b="b"/>
                <a:pathLst>
                  <a:path w="2386" h="2994" extrusionOk="0">
                    <a:moveTo>
                      <a:pt x="1159" y="119"/>
                    </a:moveTo>
                    <a:lnTo>
                      <a:pt x="1159" y="119"/>
                    </a:lnTo>
                    <a:cubicBezTo>
                      <a:pt x="1159" y="119"/>
                      <a:pt x="1159" y="119"/>
                      <a:pt x="1159" y="120"/>
                    </a:cubicBezTo>
                    <a:lnTo>
                      <a:pt x="1159" y="120"/>
                    </a:lnTo>
                    <a:cubicBezTo>
                      <a:pt x="1159" y="119"/>
                      <a:pt x="1159" y="119"/>
                      <a:pt x="1159" y="119"/>
                    </a:cubicBezTo>
                    <a:close/>
                    <a:moveTo>
                      <a:pt x="1173" y="119"/>
                    </a:moveTo>
                    <a:lnTo>
                      <a:pt x="1173" y="119"/>
                    </a:lnTo>
                    <a:cubicBezTo>
                      <a:pt x="1173" y="120"/>
                      <a:pt x="1174" y="120"/>
                      <a:pt x="1174" y="121"/>
                    </a:cubicBezTo>
                    <a:lnTo>
                      <a:pt x="1174" y="121"/>
                    </a:lnTo>
                    <a:cubicBezTo>
                      <a:pt x="1174" y="120"/>
                      <a:pt x="1173" y="120"/>
                      <a:pt x="1173" y="119"/>
                    </a:cubicBezTo>
                    <a:close/>
                    <a:moveTo>
                      <a:pt x="1449" y="260"/>
                    </a:moveTo>
                    <a:lnTo>
                      <a:pt x="1449" y="260"/>
                    </a:lnTo>
                    <a:cubicBezTo>
                      <a:pt x="1445" y="264"/>
                      <a:pt x="1440" y="265"/>
                      <a:pt x="1435" y="265"/>
                    </a:cubicBezTo>
                    <a:cubicBezTo>
                      <a:pt x="1435" y="265"/>
                      <a:pt x="1434" y="265"/>
                      <a:pt x="1433" y="265"/>
                    </a:cubicBezTo>
                    <a:lnTo>
                      <a:pt x="1433" y="265"/>
                    </a:lnTo>
                    <a:cubicBezTo>
                      <a:pt x="1436" y="266"/>
                      <a:pt x="1438" y="268"/>
                      <a:pt x="1440" y="268"/>
                    </a:cubicBezTo>
                    <a:cubicBezTo>
                      <a:pt x="1442" y="268"/>
                      <a:pt x="1444" y="266"/>
                      <a:pt x="1449" y="260"/>
                    </a:cubicBezTo>
                    <a:close/>
                    <a:moveTo>
                      <a:pt x="109" y="392"/>
                    </a:moveTo>
                    <a:cubicBezTo>
                      <a:pt x="109" y="393"/>
                      <a:pt x="108" y="394"/>
                      <a:pt x="108" y="394"/>
                    </a:cubicBezTo>
                    <a:lnTo>
                      <a:pt x="108" y="394"/>
                    </a:lnTo>
                    <a:cubicBezTo>
                      <a:pt x="108" y="394"/>
                      <a:pt x="109" y="393"/>
                      <a:pt x="109" y="392"/>
                    </a:cubicBezTo>
                    <a:close/>
                    <a:moveTo>
                      <a:pt x="1646" y="392"/>
                    </a:moveTo>
                    <a:cubicBezTo>
                      <a:pt x="1651" y="392"/>
                      <a:pt x="1652" y="401"/>
                      <a:pt x="1651" y="413"/>
                    </a:cubicBezTo>
                    <a:cubicBezTo>
                      <a:pt x="1644" y="413"/>
                      <a:pt x="1639" y="406"/>
                      <a:pt x="1639" y="395"/>
                    </a:cubicBezTo>
                    <a:cubicBezTo>
                      <a:pt x="1642" y="393"/>
                      <a:pt x="1644" y="392"/>
                      <a:pt x="1646" y="392"/>
                    </a:cubicBezTo>
                    <a:close/>
                    <a:moveTo>
                      <a:pt x="244" y="465"/>
                    </a:moveTo>
                    <a:cubicBezTo>
                      <a:pt x="248" y="465"/>
                      <a:pt x="251" y="470"/>
                      <a:pt x="253" y="476"/>
                    </a:cubicBezTo>
                    <a:cubicBezTo>
                      <a:pt x="244" y="476"/>
                      <a:pt x="237" y="476"/>
                      <a:pt x="237" y="488"/>
                    </a:cubicBezTo>
                    <a:cubicBezTo>
                      <a:pt x="234" y="481"/>
                      <a:pt x="234" y="476"/>
                      <a:pt x="237" y="471"/>
                    </a:cubicBezTo>
                    <a:cubicBezTo>
                      <a:pt x="239" y="467"/>
                      <a:pt x="242" y="465"/>
                      <a:pt x="244" y="465"/>
                    </a:cubicBezTo>
                    <a:close/>
                    <a:moveTo>
                      <a:pt x="271" y="481"/>
                    </a:moveTo>
                    <a:cubicBezTo>
                      <a:pt x="280" y="487"/>
                      <a:pt x="283" y="490"/>
                      <a:pt x="283" y="490"/>
                    </a:cubicBezTo>
                    <a:cubicBezTo>
                      <a:pt x="282" y="490"/>
                      <a:pt x="277" y="487"/>
                      <a:pt x="271" y="483"/>
                    </a:cubicBezTo>
                    <a:cubicBezTo>
                      <a:pt x="271" y="483"/>
                      <a:pt x="271" y="483"/>
                      <a:pt x="271" y="481"/>
                    </a:cubicBezTo>
                    <a:close/>
                    <a:moveTo>
                      <a:pt x="2112" y="727"/>
                    </a:moveTo>
                    <a:cubicBezTo>
                      <a:pt x="2111" y="730"/>
                      <a:pt x="2111" y="732"/>
                      <a:pt x="2111" y="735"/>
                    </a:cubicBezTo>
                    <a:lnTo>
                      <a:pt x="2111" y="735"/>
                    </a:lnTo>
                    <a:cubicBezTo>
                      <a:pt x="2114" y="731"/>
                      <a:pt x="2114" y="729"/>
                      <a:pt x="2112" y="727"/>
                    </a:cubicBezTo>
                    <a:close/>
                    <a:moveTo>
                      <a:pt x="2131" y="812"/>
                    </a:moveTo>
                    <a:lnTo>
                      <a:pt x="2131" y="812"/>
                    </a:lnTo>
                    <a:lnTo>
                      <a:pt x="2131" y="812"/>
                    </a:lnTo>
                    <a:cubicBezTo>
                      <a:pt x="2131" y="812"/>
                      <a:pt x="2132" y="812"/>
                      <a:pt x="2133" y="812"/>
                    </a:cubicBezTo>
                    <a:close/>
                    <a:moveTo>
                      <a:pt x="2155" y="847"/>
                    </a:moveTo>
                    <a:lnTo>
                      <a:pt x="2158" y="852"/>
                    </a:lnTo>
                    <a:cubicBezTo>
                      <a:pt x="2158" y="849"/>
                      <a:pt x="2157" y="848"/>
                      <a:pt x="2155" y="847"/>
                    </a:cubicBezTo>
                    <a:close/>
                    <a:moveTo>
                      <a:pt x="2357" y="1405"/>
                    </a:moveTo>
                    <a:lnTo>
                      <a:pt x="2358" y="1406"/>
                    </a:lnTo>
                    <a:cubicBezTo>
                      <a:pt x="2358" y="1405"/>
                      <a:pt x="2357" y="1405"/>
                      <a:pt x="2357" y="1405"/>
                    </a:cubicBezTo>
                    <a:close/>
                    <a:moveTo>
                      <a:pt x="2325" y="1705"/>
                    </a:moveTo>
                    <a:lnTo>
                      <a:pt x="2325" y="1705"/>
                    </a:lnTo>
                    <a:cubicBezTo>
                      <a:pt x="2325" y="1706"/>
                      <a:pt x="2325" y="1707"/>
                      <a:pt x="2325" y="1708"/>
                    </a:cubicBezTo>
                    <a:lnTo>
                      <a:pt x="2325" y="1708"/>
                    </a:lnTo>
                    <a:cubicBezTo>
                      <a:pt x="2326" y="1707"/>
                      <a:pt x="2326" y="1706"/>
                      <a:pt x="2325" y="1705"/>
                    </a:cubicBezTo>
                    <a:close/>
                    <a:moveTo>
                      <a:pt x="1876" y="1911"/>
                    </a:moveTo>
                    <a:cubicBezTo>
                      <a:pt x="1880" y="1919"/>
                      <a:pt x="1880" y="1921"/>
                      <a:pt x="1878" y="1921"/>
                    </a:cubicBezTo>
                    <a:cubicBezTo>
                      <a:pt x="1876" y="1921"/>
                      <a:pt x="1870" y="1918"/>
                      <a:pt x="1864" y="1916"/>
                    </a:cubicBezTo>
                    <a:lnTo>
                      <a:pt x="1876" y="1911"/>
                    </a:lnTo>
                    <a:close/>
                    <a:moveTo>
                      <a:pt x="1812" y="2262"/>
                    </a:moveTo>
                    <a:cubicBezTo>
                      <a:pt x="1810" y="2262"/>
                      <a:pt x="1808" y="2263"/>
                      <a:pt x="1806" y="2263"/>
                    </a:cubicBezTo>
                    <a:cubicBezTo>
                      <a:pt x="1808" y="2263"/>
                      <a:pt x="1810" y="2262"/>
                      <a:pt x="1812" y="2262"/>
                    </a:cubicBezTo>
                    <a:close/>
                    <a:moveTo>
                      <a:pt x="2209" y="2446"/>
                    </a:moveTo>
                    <a:lnTo>
                      <a:pt x="2209" y="2446"/>
                    </a:lnTo>
                    <a:cubicBezTo>
                      <a:pt x="2209" y="2447"/>
                      <a:pt x="2208" y="2447"/>
                      <a:pt x="2208" y="2448"/>
                    </a:cubicBezTo>
                    <a:lnTo>
                      <a:pt x="2208" y="2448"/>
                    </a:lnTo>
                    <a:lnTo>
                      <a:pt x="2209" y="2446"/>
                    </a:lnTo>
                    <a:close/>
                    <a:moveTo>
                      <a:pt x="897" y="1"/>
                    </a:moveTo>
                    <a:cubicBezTo>
                      <a:pt x="897" y="54"/>
                      <a:pt x="844" y="52"/>
                      <a:pt x="846" y="96"/>
                    </a:cubicBezTo>
                    <a:lnTo>
                      <a:pt x="879" y="70"/>
                    </a:lnTo>
                    <a:lnTo>
                      <a:pt x="916" y="47"/>
                    </a:lnTo>
                    <a:lnTo>
                      <a:pt x="916" y="47"/>
                    </a:lnTo>
                    <a:cubicBezTo>
                      <a:pt x="914" y="96"/>
                      <a:pt x="869" y="184"/>
                      <a:pt x="831" y="184"/>
                    </a:cubicBezTo>
                    <a:cubicBezTo>
                      <a:pt x="829" y="184"/>
                      <a:pt x="827" y="184"/>
                      <a:pt x="825" y="184"/>
                    </a:cubicBezTo>
                    <a:cubicBezTo>
                      <a:pt x="816" y="161"/>
                      <a:pt x="839" y="89"/>
                      <a:pt x="839" y="70"/>
                    </a:cubicBezTo>
                    <a:lnTo>
                      <a:pt x="839" y="70"/>
                    </a:lnTo>
                    <a:cubicBezTo>
                      <a:pt x="834" y="84"/>
                      <a:pt x="813" y="96"/>
                      <a:pt x="801" y="96"/>
                    </a:cubicBezTo>
                    <a:cubicBezTo>
                      <a:pt x="797" y="96"/>
                      <a:pt x="794" y="95"/>
                      <a:pt x="793" y="91"/>
                    </a:cubicBezTo>
                    <a:lnTo>
                      <a:pt x="811" y="61"/>
                    </a:lnTo>
                    <a:cubicBezTo>
                      <a:pt x="809" y="59"/>
                      <a:pt x="807" y="58"/>
                      <a:pt x="805" y="58"/>
                    </a:cubicBezTo>
                    <a:cubicBezTo>
                      <a:pt x="790" y="58"/>
                      <a:pt x="777" y="98"/>
                      <a:pt x="760" y="98"/>
                    </a:cubicBezTo>
                    <a:cubicBezTo>
                      <a:pt x="755" y="98"/>
                      <a:pt x="749" y="93"/>
                      <a:pt x="742" y="82"/>
                    </a:cubicBezTo>
                    <a:cubicBezTo>
                      <a:pt x="733" y="80"/>
                      <a:pt x="717" y="37"/>
                      <a:pt x="711" y="37"/>
                    </a:cubicBezTo>
                    <a:cubicBezTo>
                      <a:pt x="710" y="37"/>
                      <a:pt x="709" y="39"/>
                      <a:pt x="709" y="45"/>
                    </a:cubicBezTo>
                    <a:cubicBezTo>
                      <a:pt x="728" y="142"/>
                      <a:pt x="735" y="242"/>
                      <a:pt x="728" y="341"/>
                    </a:cubicBezTo>
                    <a:cubicBezTo>
                      <a:pt x="707" y="314"/>
                      <a:pt x="686" y="284"/>
                      <a:pt x="668" y="253"/>
                    </a:cubicBezTo>
                    <a:cubicBezTo>
                      <a:pt x="649" y="207"/>
                      <a:pt x="684" y="137"/>
                      <a:pt x="668" y="98"/>
                    </a:cubicBezTo>
                    <a:lnTo>
                      <a:pt x="668" y="98"/>
                    </a:lnTo>
                    <a:cubicBezTo>
                      <a:pt x="668" y="112"/>
                      <a:pt x="665" y="126"/>
                      <a:pt x="658" y="137"/>
                    </a:cubicBezTo>
                    <a:cubicBezTo>
                      <a:pt x="648" y="127"/>
                      <a:pt x="656" y="99"/>
                      <a:pt x="644" y="99"/>
                    </a:cubicBezTo>
                    <a:cubicBezTo>
                      <a:pt x="642" y="99"/>
                      <a:pt x="640" y="99"/>
                      <a:pt x="638" y="100"/>
                    </a:cubicBezTo>
                    <a:cubicBezTo>
                      <a:pt x="638" y="123"/>
                      <a:pt x="630" y="126"/>
                      <a:pt x="623" y="126"/>
                    </a:cubicBezTo>
                    <a:cubicBezTo>
                      <a:pt x="621" y="126"/>
                      <a:pt x="618" y="126"/>
                      <a:pt x="617" y="126"/>
                    </a:cubicBezTo>
                    <a:cubicBezTo>
                      <a:pt x="614" y="126"/>
                      <a:pt x="616" y="129"/>
                      <a:pt x="631" y="147"/>
                    </a:cubicBezTo>
                    <a:cubicBezTo>
                      <a:pt x="626" y="151"/>
                      <a:pt x="622" y="152"/>
                      <a:pt x="619" y="152"/>
                    </a:cubicBezTo>
                    <a:cubicBezTo>
                      <a:pt x="610" y="152"/>
                      <a:pt x="603" y="142"/>
                      <a:pt x="590" y="142"/>
                    </a:cubicBezTo>
                    <a:cubicBezTo>
                      <a:pt x="588" y="142"/>
                      <a:pt x="586" y="142"/>
                      <a:pt x="584" y="142"/>
                    </a:cubicBezTo>
                    <a:cubicBezTo>
                      <a:pt x="591" y="191"/>
                      <a:pt x="582" y="239"/>
                      <a:pt x="559" y="281"/>
                    </a:cubicBezTo>
                    <a:cubicBezTo>
                      <a:pt x="556" y="267"/>
                      <a:pt x="554" y="253"/>
                      <a:pt x="550" y="242"/>
                    </a:cubicBezTo>
                    <a:cubicBezTo>
                      <a:pt x="514" y="242"/>
                      <a:pt x="488" y="226"/>
                      <a:pt x="457" y="226"/>
                    </a:cubicBezTo>
                    <a:cubicBezTo>
                      <a:pt x="452" y="226"/>
                      <a:pt x="446" y="227"/>
                      <a:pt x="441" y="228"/>
                    </a:cubicBezTo>
                    <a:cubicBezTo>
                      <a:pt x="436" y="216"/>
                      <a:pt x="413" y="205"/>
                      <a:pt x="415" y="182"/>
                    </a:cubicBezTo>
                    <a:lnTo>
                      <a:pt x="415" y="182"/>
                    </a:lnTo>
                    <a:cubicBezTo>
                      <a:pt x="410" y="191"/>
                      <a:pt x="410" y="209"/>
                      <a:pt x="401" y="214"/>
                    </a:cubicBezTo>
                    <a:cubicBezTo>
                      <a:pt x="369" y="172"/>
                      <a:pt x="424" y="202"/>
                      <a:pt x="394" y="149"/>
                    </a:cubicBezTo>
                    <a:lnTo>
                      <a:pt x="394" y="149"/>
                    </a:lnTo>
                    <a:cubicBezTo>
                      <a:pt x="399" y="182"/>
                      <a:pt x="376" y="198"/>
                      <a:pt x="364" y="221"/>
                    </a:cubicBezTo>
                    <a:cubicBezTo>
                      <a:pt x="368" y="236"/>
                      <a:pt x="374" y="241"/>
                      <a:pt x="380" y="241"/>
                    </a:cubicBezTo>
                    <a:cubicBezTo>
                      <a:pt x="393" y="241"/>
                      <a:pt x="407" y="216"/>
                      <a:pt x="415" y="200"/>
                    </a:cubicBezTo>
                    <a:lnTo>
                      <a:pt x="415" y="200"/>
                    </a:lnTo>
                    <a:cubicBezTo>
                      <a:pt x="429" y="265"/>
                      <a:pt x="417" y="339"/>
                      <a:pt x="383" y="379"/>
                    </a:cubicBezTo>
                    <a:cubicBezTo>
                      <a:pt x="378" y="382"/>
                      <a:pt x="374" y="384"/>
                      <a:pt x="371" y="384"/>
                    </a:cubicBezTo>
                    <a:cubicBezTo>
                      <a:pt x="356" y="384"/>
                      <a:pt x="358" y="348"/>
                      <a:pt x="357" y="348"/>
                    </a:cubicBezTo>
                    <a:lnTo>
                      <a:pt x="357" y="348"/>
                    </a:lnTo>
                    <a:cubicBezTo>
                      <a:pt x="357" y="348"/>
                      <a:pt x="357" y="348"/>
                      <a:pt x="357" y="348"/>
                    </a:cubicBezTo>
                    <a:cubicBezTo>
                      <a:pt x="357" y="348"/>
                      <a:pt x="356" y="348"/>
                      <a:pt x="355" y="348"/>
                    </a:cubicBezTo>
                    <a:cubicBezTo>
                      <a:pt x="304" y="348"/>
                      <a:pt x="316" y="440"/>
                      <a:pt x="283" y="440"/>
                    </a:cubicBezTo>
                    <a:cubicBezTo>
                      <a:pt x="277" y="440"/>
                      <a:pt x="271" y="438"/>
                      <a:pt x="262" y="432"/>
                    </a:cubicBezTo>
                    <a:cubicBezTo>
                      <a:pt x="237" y="392"/>
                      <a:pt x="250" y="348"/>
                      <a:pt x="241" y="318"/>
                    </a:cubicBezTo>
                    <a:cubicBezTo>
                      <a:pt x="246" y="315"/>
                      <a:pt x="250" y="313"/>
                      <a:pt x="254" y="313"/>
                    </a:cubicBezTo>
                    <a:cubicBezTo>
                      <a:pt x="271" y="313"/>
                      <a:pt x="287" y="335"/>
                      <a:pt x="301" y="335"/>
                    </a:cubicBezTo>
                    <a:cubicBezTo>
                      <a:pt x="302" y="335"/>
                      <a:pt x="303" y="335"/>
                      <a:pt x="304" y="335"/>
                    </a:cubicBezTo>
                    <a:lnTo>
                      <a:pt x="278" y="318"/>
                    </a:lnTo>
                    <a:cubicBezTo>
                      <a:pt x="282" y="308"/>
                      <a:pt x="292" y="297"/>
                      <a:pt x="302" y="297"/>
                    </a:cubicBezTo>
                    <a:cubicBezTo>
                      <a:pt x="305" y="297"/>
                      <a:pt x="308" y="298"/>
                      <a:pt x="311" y="300"/>
                    </a:cubicBezTo>
                    <a:cubicBezTo>
                      <a:pt x="303" y="289"/>
                      <a:pt x="290" y="286"/>
                      <a:pt x="274" y="286"/>
                    </a:cubicBezTo>
                    <a:cubicBezTo>
                      <a:pt x="255" y="286"/>
                      <a:pt x="233" y="289"/>
                      <a:pt x="211" y="289"/>
                    </a:cubicBezTo>
                    <a:cubicBezTo>
                      <a:pt x="193" y="289"/>
                      <a:pt x="175" y="287"/>
                      <a:pt x="160" y="277"/>
                    </a:cubicBezTo>
                    <a:cubicBezTo>
                      <a:pt x="153" y="290"/>
                      <a:pt x="142" y="307"/>
                      <a:pt x="148" y="323"/>
                    </a:cubicBezTo>
                    <a:lnTo>
                      <a:pt x="162" y="316"/>
                    </a:lnTo>
                    <a:lnTo>
                      <a:pt x="162" y="316"/>
                    </a:lnTo>
                    <a:cubicBezTo>
                      <a:pt x="179" y="348"/>
                      <a:pt x="139" y="365"/>
                      <a:pt x="158" y="381"/>
                    </a:cubicBezTo>
                    <a:cubicBezTo>
                      <a:pt x="144" y="402"/>
                      <a:pt x="126" y="432"/>
                      <a:pt x="104" y="432"/>
                    </a:cubicBezTo>
                    <a:cubicBezTo>
                      <a:pt x="99" y="432"/>
                      <a:pt x="94" y="431"/>
                      <a:pt x="88" y="427"/>
                    </a:cubicBezTo>
                    <a:lnTo>
                      <a:pt x="82" y="383"/>
                    </a:lnTo>
                    <a:lnTo>
                      <a:pt x="82" y="383"/>
                    </a:lnTo>
                    <a:cubicBezTo>
                      <a:pt x="84" y="391"/>
                      <a:pt x="93" y="398"/>
                      <a:pt x="100" y="398"/>
                    </a:cubicBezTo>
                    <a:cubicBezTo>
                      <a:pt x="103" y="398"/>
                      <a:pt x="106" y="397"/>
                      <a:pt x="108" y="394"/>
                    </a:cubicBezTo>
                    <a:lnTo>
                      <a:pt x="108" y="394"/>
                    </a:lnTo>
                    <a:cubicBezTo>
                      <a:pt x="107" y="395"/>
                      <a:pt x="106" y="396"/>
                      <a:pt x="105" y="396"/>
                    </a:cubicBezTo>
                    <a:cubicBezTo>
                      <a:pt x="96" y="396"/>
                      <a:pt x="79" y="368"/>
                      <a:pt x="66" y="368"/>
                    </a:cubicBezTo>
                    <a:cubicBezTo>
                      <a:pt x="60" y="368"/>
                      <a:pt x="54" y="374"/>
                      <a:pt x="51" y="392"/>
                    </a:cubicBezTo>
                    <a:lnTo>
                      <a:pt x="74" y="425"/>
                    </a:lnTo>
                    <a:cubicBezTo>
                      <a:pt x="56" y="447"/>
                      <a:pt x="32" y="490"/>
                      <a:pt x="9" y="490"/>
                    </a:cubicBezTo>
                    <a:cubicBezTo>
                      <a:pt x="6" y="490"/>
                      <a:pt x="3" y="489"/>
                      <a:pt x="0" y="488"/>
                    </a:cubicBezTo>
                    <a:lnTo>
                      <a:pt x="0" y="488"/>
                    </a:lnTo>
                    <a:cubicBezTo>
                      <a:pt x="6" y="506"/>
                      <a:pt x="8" y="509"/>
                      <a:pt x="10" y="509"/>
                    </a:cubicBezTo>
                    <a:cubicBezTo>
                      <a:pt x="11" y="509"/>
                      <a:pt x="11" y="508"/>
                      <a:pt x="12" y="508"/>
                    </a:cubicBezTo>
                    <a:cubicBezTo>
                      <a:pt x="15" y="508"/>
                      <a:pt x="19" y="511"/>
                      <a:pt x="28" y="536"/>
                    </a:cubicBezTo>
                    <a:cubicBezTo>
                      <a:pt x="20" y="505"/>
                      <a:pt x="33" y="502"/>
                      <a:pt x="47" y="502"/>
                    </a:cubicBezTo>
                    <a:cubicBezTo>
                      <a:pt x="50" y="502"/>
                      <a:pt x="53" y="502"/>
                      <a:pt x="56" y="502"/>
                    </a:cubicBezTo>
                    <a:cubicBezTo>
                      <a:pt x="69" y="502"/>
                      <a:pt x="80" y="500"/>
                      <a:pt x="73" y="476"/>
                    </a:cubicBezTo>
                    <a:lnTo>
                      <a:pt x="73" y="476"/>
                    </a:lnTo>
                    <a:cubicBezTo>
                      <a:pt x="92" y="528"/>
                      <a:pt x="106" y="495"/>
                      <a:pt x="132" y="548"/>
                    </a:cubicBezTo>
                    <a:cubicBezTo>
                      <a:pt x="132" y="535"/>
                      <a:pt x="126" y="523"/>
                      <a:pt x="136" y="523"/>
                    </a:cubicBezTo>
                    <a:cubicBezTo>
                      <a:pt x="139" y="523"/>
                      <a:pt x="142" y="523"/>
                      <a:pt x="146" y="525"/>
                    </a:cubicBezTo>
                    <a:cubicBezTo>
                      <a:pt x="146" y="518"/>
                      <a:pt x="148" y="513"/>
                      <a:pt x="148" y="508"/>
                    </a:cubicBezTo>
                    <a:lnTo>
                      <a:pt x="151" y="508"/>
                    </a:lnTo>
                    <a:cubicBezTo>
                      <a:pt x="144" y="501"/>
                      <a:pt x="139" y="492"/>
                      <a:pt x="137" y="483"/>
                    </a:cubicBezTo>
                    <a:cubicBezTo>
                      <a:pt x="146" y="446"/>
                      <a:pt x="181" y="446"/>
                      <a:pt x="190" y="425"/>
                    </a:cubicBezTo>
                    <a:lnTo>
                      <a:pt x="190" y="425"/>
                    </a:lnTo>
                    <a:cubicBezTo>
                      <a:pt x="204" y="432"/>
                      <a:pt x="188" y="443"/>
                      <a:pt x="195" y="462"/>
                    </a:cubicBezTo>
                    <a:lnTo>
                      <a:pt x="211" y="432"/>
                    </a:lnTo>
                    <a:cubicBezTo>
                      <a:pt x="216" y="467"/>
                      <a:pt x="253" y="488"/>
                      <a:pt x="223" y="511"/>
                    </a:cubicBezTo>
                    <a:lnTo>
                      <a:pt x="253" y="511"/>
                    </a:lnTo>
                    <a:cubicBezTo>
                      <a:pt x="264" y="520"/>
                      <a:pt x="277" y="526"/>
                      <a:pt x="288" y="526"/>
                    </a:cubicBezTo>
                    <a:cubicBezTo>
                      <a:pt x="297" y="526"/>
                      <a:pt x="305" y="523"/>
                      <a:pt x="311" y="515"/>
                    </a:cubicBezTo>
                    <a:cubicBezTo>
                      <a:pt x="312" y="516"/>
                      <a:pt x="313" y="516"/>
                      <a:pt x="313" y="516"/>
                    </a:cubicBezTo>
                    <a:cubicBezTo>
                      <a:pt x="323" y="516"/>
                      <a:pt x="331" y="492"/>
                      <a:pt x="331" y="492"/>
                    </a:cubicBezTo>
                    <a:lnTo>
                      <a:pt x="331" y="492"/>
                    </a:lnTo>
                    <a:cubicBezTo>
                      <a:pt x="332" y="492"/>
                      <a:pt x="331" y="494"/>
                      <a:pt x="329" y="501"/>
                    </a:cubicBezTo>
                    <a:lnTo>
                      <a:pt x="371" y="471"/>
                    </a:lnTo>
                    <a:lnTo>
                      <a:pt x="373" y="481"/>
                    </a:lnTo>
                    <a:cubicBezTo>
                      <a:pt x="394" y="481"/>
                      <a:pt x="413" y="460"/>
                      <a:pt x="434" y="448"/>
                    </a:cubicBezTo>
                    <a:cubicBezTo>
                      <a:pt x="442" y="443"/>
                      <a:pt x="452" y="440"/>
                      <a:pt x="462" y="440"/>
                    </a:cubicBezTo>
                    <a:cubicBezTo>
                      <a:pt x="477" y="440"/>
                      <a:pt x="493" y="448"/>
                      <a:pt x="503" y="462"/>
                    </a:cubicBezTo>
                    <a:cubicBezTo>
                      <a:pt x="511" y="453"/>
                      <a:pt x="520" y="442"/>
                      <a:pt x="534" y="442"/>
                    </a:cubicBezTo>
                    <a:cubicBezTo>
                      <a:pt x="537" y="442"/>
                      <a:pt x="541" y="442"/>
                      <a:pt x="545" y="443"/>
                    </a:cubicBezTo>
                    <a:lnTo>
                      <a:pt x="554" y="474"/>
                    </a:lnTo>
                    <a:cubicBezTo>
                      <a:pt x="556" y="471"/>
                      <a:pt x="559" y="470"/>
                      <a:pt x="562" y="470"/>
                    </a:cubicBezTo>
                    <a:cubicBezTo>
                      <a:pt x="571" y="470"/>
                      <a:pt x="584" y="478"/>
                      <a:pt x="593" y="478"/>
                    </a:cubicBezTo>
                    <a:cubicBezTo>
                      <a:pt x="599" y="478"/>
                      <a:pt x="603" y="475"/>
                      <a:pt x="603" y="464"/>
                    </a:cubicBezTo>
                    <a:cubicBezTo>
                      <a:pt x="613" y="495"/>
                      <a:pt x="625" y="504"/>
                      <a:pt x="639" y="504"/>
                    </a:cubicBezTo>
                    <a:cubicBezTo>
                      <a:pt x="658" y="504"/>
                      <a:pt x="678" y="488"/>
                      <a:pt x="694" y="488"/>
                    </a:cubicBezTo>
                    <a:cubicBezTo>
                      <a:pt x="697" y="488"/>
                      <a:pt x="700" y="489"/>
                      <a:pt x="703" y="490"/>
                    </a:cubicBezTo>
                    <a:lnTo>
                      <a:pt x="703" y="448"/>
                    </a:lnTo>
                    <a:cubicBezTo>
                      <a:pt x="723" y="446"/>
                      <a:pt x="744" y="437"/>
                      <a:pt x="760" y="420"/>
                    </a:cubicBezTo>
                    <a:lnTo>
                      <a:pt x="758" y="383"/>
                    </a:lnTo>
                    <a:cubicBezTo>
                      <a:pt x="762" y="377"/>
                      <a:pt x="766" y="375"/>
                      <a:pt x="771" y="375"/>
                    </a:cubicBezTo>
                    <a:cubicBezTo>
                      <a:pt x="789" y="375"/>
                      <a:pt x="812" y="406"/>
                      <a:pt x="835" y="406"/>
                    </a:cubicBezTo>
                    <a:cubicBezTo>
                      <a:pt x="836" y="406"/>
                      <a:pt x="836" y="406"/>
                      <a:pt x="837" y="406"/>
                    </a:cubicBezTo>
                    <a:lnTo>
                      <a:pt x="837" y="406"/>
                    </a:lnTo>
                    <a:cubicBezTo>
                      <a:pt x="836" y="413"/>
                      <a:pt x="834" y="415"/>
                      <a:pt x="831" y="415"/>
                    </a:cubicBezTo>
                    <a:cubicBezTo>
                      <a:pt x="828" y="415"/>
                      <a:pt x="825" y="411"/>
                      <a:pt x="821" y="406"/>
                    </a:cubicBezTo>
                    <a:lnTo>
                      <a:pt x="821" y="406"/>
                    </a:lnTo>
                    <a:cubicBezTo>
                      <a:pt x="829" y="427"/>
                      <a:pt x="838" y="434"/>
                      <a:pt x="848" y="434"/>
                    </a:cubicBezTo>
                    <a:cubicBezTo>
                      <a:pt x="869" y="434"/>
                      <a:pt x="894" y="399"/>
                      <a:pt x="914" y="399"/>
                    </a:cubicBezTo>
                    <a:cubicBezTo>
                      <a:pt x="922" y="399"/>
                      <a:pt x="928" y="403"/>
                      <a:pt x="934" y="416"/>
                    </a:cubicBezTo>
                    <a:cubicBezTo>
                      <a:pt x="938" y="411"/>
                      <a:pt x="942" y="409"/>
                      <a:pt x="945" y="409"/>
                    </a:cubicBezTo>
                    <a:cubicBezTo>
                      <a:pt x="949" y="409"/>
                      <a:pt x="953" y="413"/>
                      <a:pt x="955" y="418"/>
                    </a:cubicBezTo>
                    <a:cubicBezTo>
                      <a:pt x="953" y="418"/>
                      <a:pt x="953" y="420"/>
                      <a:pt x="953" y="420"/>
                    </a:cubicBezTo>
                    <a:lnTo>
                      <a:pt x="955" y="420"/>
                    </a:lnTo>
                    <a:cubicBezTo>
                      <a:pt x="958" y="427"/>
                      <a:pt x="960" y="434"/>
                      <a:pt x="964" y="441"/>
                    </a:cubicBezTo>
                    <a:cubicBezTo>
                      <a:pt x="962" y="434"/>
                      <a:pt x="960" y="427"/>
                      <a:pt x="958" y="420"/>
                    </a:cubicBezTo>
                    <a:cubicBezTo>
                      <a:pt x="967" y="420"/>
                      <a:pt x="978" y="416"/>
                      <a:pt x="985" y="411"/>
                    </a:cubicBezTo>
                    <a:lnTo>
                      <a:pt x="985" y="411"/>
                    </a:lnTo>
                    <a:lnTo>
                      <a:pt x="983" y="448"/>
                    </a:lnTo>
                    <a:lnTo>
                      <a:pt x="985" y="448"/>
                    </a:lnTo>
                    <a:cubicBezTo>
                      <a:pt x="987" y="451"/>
                      <a:pt x="989" y="452"/>
                      <a:pt x="990" y="452"/>
                    </a:cubicBezTo>
                    <a:cubicBezTo>
                      <a:pt x="995" y="452"/>
                      <a:pt x="997" y="427"/>
                      <a:pt x="997" y="404"/>
                    </a:cubicBezTo>
                    <a:cubicBezTo>
                      <a:pt x="1004" y="397"/>
                      <a:pt x="1009" y="390"/>
                      <a:pt x="1013" y="383"/>
                    </a:cubicBezTo>
                    <a:lnTo>
                      <a:pt x="1013" y="383"/>
                    </a:lnTo>
                    <a:cubicBezTo>
                      <a:pt x="1012" y="403"/>
                      <a:pt x="1015" y="408"/>
                      <a:pt x="1020" y="408"/>
                    </a:cubicBezTo>
                    <a:cubicBezTo>
                      <a:pt x="1024" y="408"/>
                      <a:pt x="1030" y="404"/>
                      <a:pt x="1034" y="404"/>
                    </a:cubicBezTo>
                    <a:cubicBezTo>
                      <a:pt x="1039" y="404"/>
                      <a:pt x="1043" y="409"/>
                      <a:pt x="1043" y="432"/>
                    </a:cubicBezTo>
                    <a:cubicBezTo>
                      <a:pt x="1057" y="404"/>
                      <a:pt x="1094" y="418"/>
                      <a:pt x="1115" y="353"/>
                    </a:cubicBezTo>
                    <a:lnTo>
                      <a:pt x="1115" y="353"/>
                    </a:lnTo>
                    <a:cubicBezTo>
                      <a:pt x="1113" y="362"/>
                      <a:pt x="1115" y="367"/>
                      <a:pt x="1111" y="367"/>
                    </a:cubicBezTo>
                    <a:cubicBezTo>
                      <a:pt x="1116" y="373"/>
                      <a:pt x="1122" y="378"/>
                      <a:pt x="1128" y="378"/>
                    </a:cubicBezTo>
                    <a:cubicBezTo>
                      <a:pt x="1133" y="378"/>
                      <a:pt x="1137" y="376"/>
                      <a:pt x="1143" y="369"/>
                    </a:cubicBezTo>
                    <a:lnTo>
                      <a:pt x="1143" y="369"/>
                    </a:lnTo>
                    <a:lnTo>
                      <a:pt x="1134" y="418"/>
                    </a:lnTo>
                    <a:lnTo>
                      <a:pt x="1134" y="418"/>
                    </a:lnTo>
                    <a:lnTo>
                      <a:pt x="1175" y="360"/>
                    </a:lnTo>
                    <a:lnTo>
                      <a:pt x="1175" y="360"/>
                    </a:lnTo>
                    <a:cubicBezTo>
                      <a:pt x="1185" y="390"/>
                      <a:pt x="1178" y="420"/>
                      <a:pt x="1157" y="443"/>
                    </a:cubicBezTo>
                    <a:cubicBezTo>
                      <a:pt x="1208" y="397"/>
                      <a:pt x="1189" y="430"/>
                      <a:pt x="1238" y="386"/>
                    </a:cubicBezTo>
                    <a:lnTo>
                      <a:pt x="1238" y="386"/>
                    </a:lnTo>
                    <a:lnTo>
                      <a:pt x="1226" y="413"/>
                    </a:lnTo>
                    <a:cubicBezTo>
                      <a:pt x="1227" y="413"/>
                      <a:pt x="1227" y="413"/>
                      <a:pt x="1227" y="413"/>
                    </a:cubicBezTo>
                    <a:cubicBezTo>
                      <a:pt x="1235" y="413"/>
                      <a:pt x="1252" y="398"/>
                      <a:pt x="1261" y="398"/>
                    </a:cubicBezTo>
                    <a:cubicBezTo>
                      <a:pt x="1264" y="398"/>
                      <a:pt x="1267" y="401"/>
                      <a:pt x="1266" y="409"/>
                    </a:cubicBezTo>
                    <a:cubicBezTo>
                      <a:pt x="1266" y="439"/>
                      <a:pt x="1291" y="453"/>
                      <a:pt x="1324" y="467"/>
                    </a:cubicBezTo>
                    <a:cubicBezTo>
                      <a:pt x="1354" y="481"/>
                      <a:pt x="1391" y="497"/>
                      <a:pt x="1396" y="532"/>
                    </a:cubicBezTo>
                    <a:cubicBezTo>
                      <a:pt x="1406" y="510"/>
                      <a:pt x="1411" y="502"/>
                      <a:pt x="1414" y="502"/>
                    </a:cubicBezTo>
                    <a:cubicBezTo>
                      <a:pt x="1419" y="502"/>
                      <a:pt x="1414" y="536"/>
                      <a:pt x="1423" y="536"/>
                    </a:cubicBezTo>
                    <a:cubicBezTo>
                      <a:pt x="1426" y="536"/>
                      <a:pt x="1432" y="532"/>
                      <a:pt x="1440" y="520"/>
                    </a:cubicBezTo>
                    <a:lnTo>
                      <a:pt x="1440" y="520"/>
                    </a:lnTo>
                    <a:cubicBezTo>
                      <a:pt x="1430" y="541"/>
                      <a:pt x="1430" y="557"/>
                      <a:pt x="1410" y="566"/>
                    </a:cubicBezTo>
                    <a:cubicBezTo>
                      <a:pt x="1410" y="566"/>
                      <a:pt x="1411" y="566"/>
                      <a:pt x="1412" y="566"/>
                    </a:cubicBezTo>
                    <a:cubicBezTo>
                      <a:pt x="1438" y="566"/>
                      <a:pt x="1435" y="594"/>
                      <a:pt x="1452" y="594"/>
                    </a:cubicBezTo>
                    <a:cubicBezTo>
                      <a:pt x="1459" y="594"/>
                      <a:pt x="1467" y="591"/>
                      <a:pt x="1481" y="580"/>
                    </a:cubicBezTo>
                    <a:lnTo>
                      <a:pt x="1481" y="580"/>
                    </a:lnTo>
                    <a:cubicBezTo>
                      <a:pt x="1472" y="599"/>
                      <a:pt x="1456" y="603"/>
                      <a:pt x="1451" y="615"/>
                    </a:cubicBezTo>
                    <a:cubicBezTo>
                      <a:pt x="1454" y="614"/>
                      <a:pt x="1461" y="610"/>
                      <a:pt x="1465" y="610"/>
                    </a:cubicBezTo>
                    <a:cubicBezTo>
                      <a:pt x="1467" y="610"/>
                      <a:pt x="1468" y="612"/>
                      <a:pt x="1465" y="617"/>
                    </a:cubicBezTo>
                    <a:cubicBezTo>
                      <a:pt x="1461" y="629"/>
                      <a:pt x="1451" y="629"/>
                      <a:pt x="1442" y="636"/>
                    </a:cubicBezTo>
                    <a:cubicBezTo>
                      <a:pt x="1444" y="637"/>
                      <a:pt x="1447" y="638"/>
                      <a:pt x="1450" y="638"/>
                    </a:cubicBezTo>
                    <a:cubicBezTo>
                      <a:pt x="1476" y="638"/>
                      <a:pt x="1516" y="590"/>
                      <a:pt x="1553" y="546"/>
                    </a:cubicBezTo>
                    <a:lnTo>
                      <a:pt x="1553" y="546"/>
                    </a:lnTo>
                    <a:cubicBezTo>
                      <a:pt x="1551" y="563"/>
                      <a:pt x="1552" y="571"/>
                      <a:pt x="1558" y="571"/>
                    </a:cubicBezTo>
                    <a:cubicBezTo>
                      <a:pt x="1565" y="571"/>
                      <a:pt x="1575" y="564"/>
                      <a:pt x="1593" y="552"/>
                    </a:cubicBezTo>
                    <a:lnTo>
                      <a:pt x="1593" y="552"/>
                    </a:lnTo>
                    <a:cubicBezTo>
                      <a:pt x="1584" y="569"/>
                      <a:pt x="1578" y="590"/>
                      <a:pt x="1563" y="590"/>
                    </a:cubicBezTo>
                    <a:cubicBezTo>
                      <a:pt x="1561" y="590"/>
                      <a:pt x="1560" y="590"/>
                      <a:pt x="1558" y="590"/>
                    </a:cubicBezTo>
                    <a:lnTo>
                      <a:pt x="1558" y="590"/>
                    </a:lnTo>
                    <a:cubicBezTo>
                      <a:pt x="1563" y="596"/>
                      <a:pt x="1576" y="627"/>
                      <a:pt x="1597" y="627"/>
                    </a:cubicBezTo>
                    <a:cubicBezTo>
                      <a:pt x="1604" y="627"/>
                      <a:pt x="1613" y="623"/>
                      <a:pt x="1623" y="613"/>
                    </a:cubicBezTo>
                    <a:lnTo>
                      <a:pt x="1623" y="613"/>
                    </a:lnTo>
                    <a:cubicBezTo>
                      <a:pt x="1620" y="623"/>
                      <a:pt x="1626" y="625"/>
                      <a:pt x="1632" y="625"/>
                    </a:cubicBezTo>
                    <a:cubicBezTo>
                      <a:pt x="1634" y="625"/>
                      <a:pt x="1637" y="625"/>
                      <a:pt x="1639" y="624"/>
                    </a:cubicBezTo>
                    <a:cubicBezTo>
                      <a:pt x="1655" y="641"/>
                      <a:pt x="1653" y="645"/>
                      <a:pt x="1674" y="659"/>
                    </a:cubicBezTo>
                    <a:lnTo>
                      <a:pt x="1674" y="648"/>
                    </a:lnTo>
                    <a:cubicBezTo>
                      <a:pt x="1690" y="637"/>
                      <a:pt x="1698" y="633"/>
                      <a:pt x="1703" y="633"/>
                    </a:cubicBezTo>
                    <a:cubicBezTo>
                      <a:pt x="1715" y="633"/>
                      <a:pt x="1705" y="655"/>
                      <a:pt x="1718" y="661"/>
                    </a:cubicBezTo>
                    <a:lnTo>
                      <a:pt x="1713" y="666"/>
                    </a:lnTo>
                    <a:cubicBezTo>
                      <a:pt x="1706" y="726"/>
                      <a:pt x="1743" y="666"/>
                      <a:pt x="1732" y="731"/>
                    </a:cubicBezTo>
                    <a:lnTo>
                      <a:pt x="1760" y="705"/>
                    </a:lnTo>
                    <a:cubicBezTo>
                      <a:pt x="1772" y="697"/>
                      <a:pt x="1780" y="694"/>
                      <a:pt x="1784" y="694"/>
                    </a:cubicBezTo>
                    <a:cubicBezTo>
                      <a:pt x="1804" y="694"/>
                      <a:pt x="1751" y="766"/>
                      <a:pt x="1785" y="766"/>
                    </a:cubicBezTo>
                    <a:lnTo>
                      <a:pt x="1799" y="745"/>
                    </a:lnTo>
                    <a:cubicBezTo>
                      <a:pt x="1799" y="745"/>
                      <a:pt x="1800" y="745"/>
                      <a:pt x="1800" y="745"/>
                    </a:cubicBezTo>
                    <a:cubicBezTo>
                      <a:pt x="1831" y="745"/>
                      <a:pt x="1725" y="840"/>
                      <a:pt x="1720" y="856"/>
                    </a:cubicBezTo>
                    <a:cubicBezTo>
                      <a:pt x="1718" y="858"/>
                      <a:pt x="1715" y="859"/>
                      <a:pt x="1712" y="859"/>
                    </a:cubicBezTo>
                    <a:cubicBezTo>
                      <a:pt x="1709" y="859"/>
                      <a:pt x="1705" y="858"/>
                      <a:pt x="1702" y="858"/>
                    </a:cubicBezTo>
                    <a:cubicBezTo>
                      <a:pt x="1695" y="872"/>
                      <a:pt x="1695" y="876"/>
                      <a:pt x="1699" y="876"/>
                    </a:cubicBezTo>
                    <a:cubicBezTo>
                      <a:pt x="1709" y="876"/>
                      <a:pt x="1743" y="847"/>
                      <a:pt x="1765" y="847"/>
                    </a:cubicBezTo>
                    <a:cubicBezTo>
                      <a:pt x="1768" y="847"/>
                      <a:pt x="1771" y="848"/>
                      <a:pt x="1774" y="849"/>
                    </a:cubicBezTo>
                    <a:cubicBezTo>
                      <a:pt x="1750" y="868"/>
                      <a:pt x="1709" y="879"/>
                      <a:pt x="1711" y="896"/>
                    </a:cubicBezTo>
                    <a:cubicBezTo>
                      <a:pt x="1695" y="912"/>
                      <a:pt x="1818" y="893"/>
                      <a:pt x="1780" y="940"/>
                    </a:cubicBezTo>
                    <a:cubicBezTo>
                      <a:pt x="1794" y="923"/>
                      <a:pt x="1815" y="914"/>
                      <a:pt x="1836" y="914"/>
                    </a:cubicBezTo>
                    <a:cubicBezTo>
                      <a:pt x="1851" y="927"/>
                      <a:pt x="1792" y="982"/>
                      <a:pt x="1840" y="982"/>
                    </a:cubicBezTo>
                    <a:cubicBezTo>
                      <a:pt x="1843" y="982"/>
                      <a:pt x="1848" y="982"/>
                      <a:pt x="1852" y="981"/>
                    </a:cubicBezTo>
                    <a:lnTo>
                      <a:pt x="1852" y="981"/>
                    </a:lnTo>
                    <a:cubicBezTo>
                      <a:pt x="1848" y="984"/>
                      <a:pt x="1843" y="988"/>
                      <a:pt x="1838" y="991"/>
                    </a:cubicBezTo>
                    <a:cubicBezTo>
                      <a:pt x="1860" y="995"/>
                      <a:pt x="1881" y="1017"/>
                      <a:pt x="1913" y="1017"/>
                    </a:cubicBezTo>
                    <a:cubicBezTo>
                      <a:pt x="1916" y="1017"/>
                      <a:pt x="1919" y="1016"/>
                      <a:pt x="1922" y="1016"/>
                    </a:cubicBezTo>
                    <a:lnTo>
                      <a:pt x="1922" y="1016"/>
                    </a:lnTo>
                    <a:cubicBezTo>
                      <a:pt x="1859" y="1046"/>
                      <a:pt x="1883" y="1060"/>
                      <a:pt x="1908" y="1074"/>
                    </a:cubicBezTo>
                    <a:cubicBezTo>
                      <a:pt x="1931" y="1090"/>
                      <a:pt x="1957" y="1104"/>
                      <a:pt x="1894" y="1118"/>
                    </a:cubicBezTo>
                    <a:lnTo>
                      <a:pt x="1913" y="1158"/>
                    </a:lnTo>
                    <a:lnTo>
                      <a:pt x="1899" y="1160"/>
                    </a:lnTo>
                    <a:cubicBezTo>
                      <a:pt x="1896" y="1190"/>
                      <a:pt x="1929" y="1192"/>
                      <a:pt x="1961" y="1197"/>
                    </a:cubicBezTo>
                    <a:cubicBezTo>
                      <a:pt x="1957" y="1201"/>
                      <a:pt x="1951" y="1202"/>
                      <a:pt x="1946" y="1202"/>
                    </a:cubicBezTo>
                    <a:cubicBezTo>
                      <a:pt x="1942" y="1202"/>
                      <a:pt x="1939" y="1202"/>
                      <a:pt x="1936" y="1202"/>
                    </a:cubicBezTo>
                    <a:cubicBezTo>
                      <a:pt x="1917" y="1248"/>
                      <a:pt x="1924" y="1250"/>
                      <a:pt x="1994" y="1276"/>
                    </a:cubicBezTo>
                    <a:lnTo>
                      <a:pt x="1952" y="1285"/>
                    </a:lnTo>
                    <a:cubicBezTo>
                      <a:pt x="1980" y="1292"/>
                      <a:pt x="1894" y="1350"/>
                      <a:pt x="1947" y="1385"/>
                    </a:cubicBezTo>
                    <a:cubicBezTo>
                      <a:pt x="1940" y="1385"/>
                      <a:pt x="1934" y="1382"/>
                      <a:pt x="1927" y="1380"/>
                    </a:cubicBezTo>
                    <a:lnTo>
                      <a:pt x="1927" y="1380"/>
                    </a:lnTo>
                    <a:cubicBezTo>
                      <a:pt x="1980" y="1426"/>
                      <a:pt x="1813" y="1484"/>
                      <a:pt x="1966" y="1503"/>
                    </a:cubicBezTo>
                    <a:lnTo>
                      <a:pt x="2003" y="1535"/>
                    </a:lnTo>
                    <a:cubicBezTo>
                      <a:pt x="2007" y="1523"/>
                      <a:pt x="2014" y="1520"/>
                      <a:pt x="2023" y="1520"/>
                    </a:cubicBezTo>
                    <a:cubicBezTo>
                      <a:pt x="2040" y="1520"/>
                      <a:pt x="2063" y="1532"/>
                      <a:pt x="2080" y="1532"/>
                    </a:cubicBezTo>
                    <a:cubicBezTo>
                      <a:pt x="2085" y="1532"/>
                      <a:pt x="2090" y="1531"/>
                      <a:pt x="2093" y="1528"/>
                    </a:cubicBezTo>
                    <a:lnTo>
                      <a:pt x="2093" y="1528"/>
                    </a:lnTo>
                    <a:cubicBezTo>
                      <a:pt x="2100" y="1542"/>
                      <a:pt x="2072" y="1557"/>
                      <a:pt x="2054" y="1557"/>
                    </a:cubicBezTo>
                    <a:cubicBezTo>
                      <a:pt x="2047" y="1557"/>
                      <a:pt x="2041" y="1554"/>
                      <a:pt x="2040" y="1549"/>
                    </a:cubicBezTo>
                    <a:lnTo>
                      <a:pt x="2047" y="1547"/>
                    </a:lnTo>
                    <a:cubicBezTo>
                      <a:pt x="2040" y="1546"/>
                      <a:pt x="2034" y="1545"/>
                      <a:pt x="2028" y="1545"/>
                    </a:cubicBezTo>
                    <a:cubicBezTo>
                      <a:pt x="1978" y="1545"/>
                      <a:pt x="2007" y="1589"/>
                      <a:pt x="1965" y="1589"/>
                    </a:cubicBezTo>
                    <a:cubicBezTo>
                      <a:pt x="1963" y="1589"/>
                      <a:pt x="1961" y="1589"/>
                      <a:pt x="1959" y="1589"/>
                    </a:cubicBezTo>
                    <a:cubicBezTo>
                      <a:pt x="1957" y="1668"/>
                      <a:pt x="1899" y="1732"/>
                      <a:pt x="1876" y="1797"/>
                    </a:cubicBezTo>
                    <a:lnTo>
                      <a:pt x="1938" y="1804"/>
                    </a:lnTo>
                    <a:lnTo>
                      <a:pt x="1929" y="1830"/>
                    </a:lnTo>
                    <a:cubicBezTo>
                      <a:pt x="1925" y="1831"/>
                      <a:pt x="1920" y="1831"/>
                      <a:pt x="1915" y="1831"/>
                    </a:cubicBezTo>
                    <a:cubicBezTo>
                      <a:pt x="1899" y="1831"/>
                      <a:pt x="1880" y="1825"/>
                      <a:pt x="1887" y="1809"/>
                    </a:cubicBezTo>
                    <a:lnTo>
                      <a:pt x="1887" y="1809"/>
                    </a:lnTo>
                    <a:cubicBezTo>
                      <a:pt x="1850" y="1811"/>
                      <a:pt x="1906" y="1851"/>
                      <a:pt x="1920" y="1853"/>
                    </a:cubicBezTo>
                    <a:cubicBezTo>
                      <a:pt x="1912" y="1860"/>
                      <a:pt x="1905" y="1863"/>
                      <a:pt x="1898" y="1863"/>
                    </a:cubicBezTo>
                    <a:cubicBezTo>
                      <a:pt x="1875" y="1863"/>
                      <a:pt x="1856" y="1833"/>
                      <a:pt x="1849" y="1833"/>
                    </a:cubicBezTo>
                    <a:cubicBezTo>
                      <a:pt x="1849" y="1833"/>
                      <a:pt x="1848" y="1833"/>
                      <a:pt x="1848" y="1834"/>
                    </a:cubicBezTo>
                    <a:lnTo>
                      <a:pt x="1848" y="1851"/>
                    </a:lnTo>
                    <a:lnTo>
                      <a:pt x="1857" y="1848"/>
                    </a:lnTo>
                    <a:cubicBezTo>
                      <a:pt x="1878" y="1869"/>
                      <a:pt x="1903" y="1874"/>
                      <a:pt x="1894" y="1899"/>
                    </a:cubicBezTo>
                    <a:cubicBezTo>
                      <a:pt x="1888" y="1904"/>
                      <a:pt x="1881" y="1905"/>
                      <a:pt x="1875" y="1905"/>
                    </a:cubicBezTo>
                    <a:cubicBezTo>
                      <a:pt x="1867" y="1905"/>
                      <a:pt x="1860" y="1903"/>
                      <a:pt x="1856" y="1903"/>
                    </a:cubicBezTo>
                    <a:cubicBezTo>
                      <a:pt x="1854" y="1903"/>
                      <a:pt x="1853" y="1903"/>
                      <a:pt x="1852" y="1904"/>
                    </a:cubicBezTo>
                    <a:cubicBezTo>
                      <a:pt x="1848" y="1904"/>
                      <a:pt x="1845" y="1904"/>
                      <a:pt x="1848" y="1913"/>
                    </a:cubicBezTo>
                    <a:lnTo>
                      <a:pt x="1834" y="1950"/>
                    </a:lnTo>
                    <a:lnTo>
                      <a:pt x="1885" y="1943"/>
                    </a:lnTo>
                    <a:lnTo>
                      <a:pt x="1885" y="1943"/>
                    </a:lnTo>
                    <a:cubicBezTo>
                      <a:pt x="1902" y="1961"/>
                      <a:pt x="1885" y="1973"/>
                      <a:pt x="1910" y="1973"/>
                    </a:cubicBezTo>
                    <a:cubicBezTo>
                      <a:pt x="1915" y="1973"/>
                      <a:pt x="1922" y="1973"/>
                      <a:pt x="1931" y="1971"/>
                    </a:cubicBezTo>
                    <a:lnTo>
                      <a:pt x="1931" y="1971"/>
                    </a:lnTo>
                    <a:cubicBezTo>
                      <a:pt x="1846" y="1983"/>
                      <a:pt x="1882" y="2101"/>
                      <a:pt x="1855" y="2113"/>
                    </a:cubicBezTo>
                    <a:cubicBezTo>
                      <a:pt x="1880" y="2129"/>
                      <a:pt x="1892" y="2161"/>
                      <a:pt x="1880" y="2189"/>
                    </a:cubicBezTo>
                    <a:cubicBezTo>
                      <a:pt x="1884" y="2187"/>
                      <a:pt x="1893" y="2185"/>
                      <a:pt x="1904" y="2185"/>
                    </a:cubicBezTo>
                    <a:cubicBezTo>
                      <a:pt x="1922" y="2185"/>
                      <a:pt x="1943" y="2190"/>
                      <a:pt x="1938" y="2203"/>
                    </a:cubicBezTo>
                    <a:cubicBezTo>
                      <a:pt x="1927" y="2202"/>
                      <a:pt x="1918" y="2201"/>
                      <a:pt x="1910" y="2201"/>
                    </a:cubicBezTo>
                    <a:cubicBezTo>
                      <a:pt x="1837" y="2201"/>
                      <a:pt x="1877" y="2244"/>
                      <a:pt x="1812" y="2262"/>
                    </a:cubicBezTo>
                    <a:lnTo>
                      <a:pt x="1812" y="2262"/>
                    </a:lnTo>
                    <a:cubicBezTo>
                      <a:pt x="1814" y="2261"/>
                      <a:pt x="1816" y="2261"/>
                      <a:pt x="1818" y="2261"/>
                    </a:cubicBezTo>
                    <a:cubicBezTo>
                      <a:pt x="1848" y="2261"/>
                      <a:pt x="1834" y="2311"/>
                      <a:pt x="1869" y="2311"/>
                    </a:cubicBezTo>
                    <a:cubicBezTo>
                      <a:pt x="1876" y="2311"/>
                      <a:pt x="1885" y="2309"/>
                      <a:pt x="1896" y="2305"/>
                    </a:cubicBezTo>
                    <a:lnTo>
                      <a:pt x="1896" y="2305"/>
                    </a:lnTo>
                    <a:cubicBezTo>
                      <a:pt x="1892" y="2315"/>
                      <a:pt x="1881" y="2316"/>
                      <a:pt x="1868" y="2316"/>
                    </a:cubicBezTo>
                    <a:cubicBezTo>
                      <a:pt x="1866" y="2316"/>
                      <a:pt x="1864" y="2316"/>
                      <a:pt x="1863" y="2316"/>
                    </a:cubicBezTo>
                    <a:cubicBezTo>
                      <a:pt x="1851" y="2316"/>
                      <a:pt x="1838" y="2316"/>
                      <a:pt x="1827" y="2324"/>
                    </a:cubicBezTo>
                    <a:cubicBezTo>
                      <a:pt x="1871" y="2370"/>
                      <a:pt x="1804" y="2433"/>
                      <a:pt x="1827" y="2493"/>
                    </a:cubicBezTo>
                    <a:cubicBezTo>
                      <a:pt x="1837" y="2493"/>
                      <a:pt x="1851" y="2486"/>
                      <a:pt x="1867" y="2486"/>
                    </a:cubicBezTo>
                    <a:cubicBezTo>
                      <a:pt x="1874" y="2486"/>
                      <a:pt x="1880" y="2487"/>
                      <a:pt x="1887" y="2490"/>
                    </a:cubicBezTo>
                    <a:lnTo>
                      <a:pt x="1818" y="2530"/>
                    </a:lnTo>
                    <a:cubicBezTo>
                      <a:pt x="1827" y="2541"/>
                      <a:pt x="1903" y="2530"/>
                      <a:pt x="1857" y="2560"/>
                    </a:cubicBezTo>
                    <a:cubicBezTo>
                      <a:pt x="1865" y="2557"/>
                      <a:pt x="1875" y="2551"/>
                      <a:pt x="1883" y="2551"/>
                    </a:cubicBezTo>
                    <a:cubicBezTo>
                      <a:pt x="1887" y="2551"/>
                      <a:pt x="1890" y="2553"/>
                      <a:pt x="1892" y="2555"/>
                    </a:cubicBezTo>
                    <a:cubicBezTo>
                      <a:pt x="1866" y="2618"/>
                      <a:pt x="1894" y="2674"/>
                      <a:pt x="1915" y="2729"/>
                    </a:cubicBezTo>
                    <a:cubicBezTo>
                      <a:pt x="1936" y="2783"/>
                      <a:pt x="1952" y="2841"/>
                      <a:pt x="1908" y="2915"/>
                    </a:cubicBezTo>
                    <a:cubicBezTo>
                      <a:pt x="1917" y="2904"/>
                      <a:pt x="1924" y="2900"/>
                      <a:pt x="1929" y="2900"/>
                    </a:cubicBezTo>
                    <a:cubicBezTo>
                      <a:pt x="1935" y="2900"/>
                      <a:pt x="1938" y="2906"/>
                      <a:pt x="1940" y="2912"/>
                    </a:cubicBezTo>
                    <a:cubicBezTo>
                      <a:pt x="1945" y="2903"/>
                      <a:pt x="1975" y="2901"/>
                      <a:pt x="1996" y="2894"/>
                    </a:cubicBezTo>
                    <a:lnTo>
                      <a:pt x="1996" y="2894"/>
                    </a:lnTo>
                    <a:lnTo>
                      <a:pt x="1959" y="2956"/>
                    </a:lnTo>
                    <a:cubicBezTo>
                      <a:pt x="1963" y="2956"/>
                      <a:pt x="1967" y="2955"/>
                      <a:pt x="1970" y="2955"/>
                    </a:cubicBezTo>
                    <a:cubicBezTo>
                      <a:pt x="2006" y="2955"/>
                      <a:pt x="1991" y="2993"/>
                      <a:pt x="2019" y="2993"/>
                    </a:cubicBezTo>
                    <a:cubicBezTo>
                      <a:pt x="2023" y="2993"/>
                      <a:pt x="2028" y="2993"/>
                      <a:pt x="2033" y="2991"/>
                    </a:cubicBezTo>
                    <a:lnTo>
                      <a:pt x="2019" y="2982"/>
                    </a:lnTo>
                    <a:cubicBezTo>
                      <a:pt x="2084" y="2980"/>
                      <a:pt x="2140" y="2910"/>
                      <a:pt x="2219" y="2887"/>
                    </a:cubicBezTo>
                    <a:lnTo>
                      <a:pt x="2219" y="2887"/>
                    </a:lnTo>
                    <a:cubicBezTo>
                      <a:pt x="2218" y="2887"/>
                      <a:pt x="2217" y="2887"/>
                      <a:pt x="2216" y="2887"/>
                    </a:cubicBezTo>
                    <a:cubicBezTo>
                      <a:pt x="2146" y="2887"/>
                      <a:pt x="2298" y="2803"/>
                      <a:pt x="2191" y="2801"/>
                    </a:cubicBezTo>
                    <a:cubicBezTo>
                      <a:pt x="2197" y="2796"/>
                      <a:pt x="2202" y="2796"/>
                      <a:pt x="2208" y="2796"/>
                    </a:cubicBezTo>
                    <a:cubicBezTo>
                      <a:pt x="2211" y="2796"/>
                      <a:pt x="2215" y="2796"/>
                      <a:pt x="2218" y="2796"/>
                    </a:cubicBezTo>
                    <a:cubicBezTo>
                      <a:pt x="2224" y="2796"/>
                      <a:pt x="2229" y="2795"/>
                      <a:pt x="2235" y="2792"/>
                    </a:cubicBezTo>
                    <a:cubicBezTo>
                      <a:pt x="2198" y="2792"/>
                      <a:pt x="2189" y="2785"/>
                      <a:pt x="2198" y="2762"/>
                    </a:cubicBezTo>
                    <a:lnTo>
                      <a:pt x="2207" y="2762"/>
                    </a:lnTo>
                    <a:cubicBezTo>
                      <a:pt x="2182" y="2713"/>
                      <a:pt x="2209" y="2681"/>
                      <a:pt x="2216" y="2620"/>
                    </a:cubicBezTo>
                    <a:lnTo>
                      <a:pt x="2216" y="2620"/>
                    </a:lnTo>
                    <a:lnTo>
                      <a:pt x="2179" y="2632"/>
                    </a:lnTo>
                    <a:cubicBezTo>
                      <a:pt x="2182" y="2620"/>
                      <a:pt x="2193" y="2613"/>
                      <a:pt x="2200" y="2606"/>
                    </a:cubicBezTo>
                    <a:cubicBezTo>
                      <a:pt x="2198" y="2606"/>
                      <a:pt x="2196" y="2606"/>
                      <a:pt x="2195" y="2606"/>
                    </a:cubicBezTo>
                    <a:cubicBezTo>
                      <a:pt x="2142" y="2606"/>
                      <a:pt x="2205" y="2641"/>
                      <a:pt x="2138" y="2643"/>
                    </a:cubicBezTo>
                    <a:cubicBezTo>
                      <a:pt x="2212" y="2611"/>
                      <a:pt x="2119" y="2553"/>
                      <a:pt x="2209" y="2528"/>
                    </a:cubicBezTo>
                    <a:cubicBezTo>
                      <a:pt x="2208" y="2523"/>
                      <a:pt x="2205" y="2521"/>
                      <a:pt x="2200" y="2521"/>
                    </a:cubicBezTo>
                    <a:cubicBezTo>
                      <a:pt x="2191" y="2521"/>
                      <a:pt x="2177" y="2527"/>
                      <a:pt x="2169" y="2527"/>
                    </a:cubicBezTo>
                    <a:cubicBezTo>
                      <a:pt x="2164" y="2527"/>
                      <a:pt x="2161" y="2525"/>
                      <a:pt x="2161" y="2521"/>
                    </a:cubicBezTo>
                    <a:lnTo>
                      <a:pt x="2184" y="2511"/>
                    </a:lnTo>
                    <a:lnTo>
                      <a:pt x="2151" y="2511"/>
                    </a:lnTo>
                    <a:cubicBezTo>
                      <a:pt x="2156" y="2497"/>
                      <a:pt x="2186" y="2488"/>
                      <a:pt x="2207" y="2486"/>
                    </a:cubicBezTo>
                    <a:lnTo>
                      <a:pt x="2207" y="2486"/>
                    </a:lnTo>
                    <a:cubicBezTo>
                      <a:pt x="2205" y="2488"/>
                      <a:pt x="2214" y="2493"/>
                      <a:pt x="2216" y="2495"/>
                    </a:cubicBezTo>
                    <a:cubicBezTo>
                      <a:pt x="2240" y="2478"/>
                      <a:pt x="2205" y="2457"/>
                      <a:pt x="2208" y="2448"/>
                    </a:cubicBezTo>
                    <a:lnTo>
                      <a:pt x="2208" y="2448"/>
                    </a:lnTo>
                    <a:lnTo>
                      <a:pt x="2195" y="2465"/>
                    </a:lnTo>
                    <a:cubicBezTo>
                      <a:pt x="2165" y="2416"/>
                      <a:pt x="2193" y="2351"/>
                      <a:pt x="2142" y="2303"/>
                    </a:cubicBezTo>
                    <a:lnTo>
                      <a:pt x="2124" y="2307"/>
                    </a:lnTo>
                    <a:cubicBezTo>
                      <a:pt x="2087" y="2268"/>
                      <a:pt x="2144" y="2275"/>
                      <a:pt x="2128" y="2233"/>
                    </a:cubicBezTo>
                    <a:lnTo>
                      <a:pt x="2128" y="2233"/>
                    </a:lnTo>
                    <a:lnTo>
                      <a:pt x="2133" y="2235"/>
                    </a:lnTo>
                    <a:cubicBezTo>
                      <a:pt x="2114" y="2226"/>
                      <a:pt x="2103" y="2212"/>
                      <a:pt x="2107" y="2201"/>
                    </a:cubicBezTo>
                    <a:lnTo>
                      <a:pt x="2107" y="2201"/>
                    </a:lnTo>
                    <a:cubicBezTo>
                      <a:pt x="2111" y="2203"/>
                      <a:pt x="2115" y="2204"/>
                      <a:pt x="2119" y="2204"/>
                    </a:cubicBezTo>
                    <a:cubicBezTo>
                      <a:pt x="2133" y="2204"/>
                      <a:pt x="2148" y="2194"/>
                      <a:pt x="2162" y="2194"/>
                    </a:cubicBezTo>
                    <a:cubicBezTo>
                      <a:pt x="2167" y="2194"/>
                      <a:pt x="2172" y="2195"/>
                      <a:pt x="2177" y="2198"/>
                    </a:cubicBezTo>
                    <a:cubicBezTo>
                      <a:pt x="2142" y="2154"/>
                      <a:pt x="2147" y="2178"/>
                      <a:pt x="2080" y="2143"/>
                    </a:cubicBezTo>
                    <a:lnTo>
                      <a:pt x="2112" y="2138"/>
                    </a:lnTo>
                    <a:cubicBezTo>
                      <a:pt x="2084" y="2127"/>
                      <a:pt x="2070" y="2124"/>
                      <a:pt x="2066" y="2101"/>
                    </a:cubicBezTo>
                    <a:lnTo>
                      <a:pt x="2066" y="2101"/>
                    </a:lnTo>
                    <a:cubicBezTo>
                      <a:pt x="2073" y="2107"/>
                      <a:pt x="2080" y="2109"/>
                      <a:pt x="2087" y="2109"/>
                    </a:cubicBezTo>
                    <a:cubicBezTo>
                      <a:pt x="2096" y="2109"/>
                      <a:pt x="2106" y="2106"/>
                      <a:pt x="2116" y="2106"/>
                    </a:cubicBezTo>
                    <a:cubicBezTo>
                      <a:pt x="2126" y="2106"/>
                      <a:pt x="2136" y="2109"/>
                      <a:pt x="2147" y="2117"/>
                    </a:cubicBezTo>
                    <a:cubicBezTo>
                      <a:pt x="2221" y="2080"/>
                      <a:pt x="2089" y="2041"/>
                      <a:pt x="2191" y="2034"/>
                    </a:cubicBezTo>
                    <a:cubicBezTo>
                      <a:pt x="2174" y="2027"/>
                      <a:pt x="2162" y="2025"/>
                      <a:pt x="2153" y="2025"/>
                    </a:cubicBezTo>
                    <a:cubicBezTo>
                      <a:pt x="2123" y="2025"/>
                      <a:pt x="2131" y="2054"/>
                      <a:pt x="2123" y="2054"/>
                    </a:cubicBezTo>
                    <a:cubicBezTo>
                      <a:pt x="2122" y="2054"/>
                      <a:pt x="2121" y="2054"/>
                      <a:pt x="2119" y="2052"/>
                    </a:cubicBezTo>
                    <a:cubicBezTo>
                      <a:pt x="2117" y="2053"/>
                      <a:pt x="2115" y="2053"/>
                      <a:pt x="2113" y="2053"/>
                    </a:cubicBezTo>
                    <a:cubicBezTo>
                      <a:pt x="2087" y="2053"/>
                      <a:pt x="2059" y="2024"/>
                      <a:pt x="2070" y="2011"/>
                    </a:cubicBezTo>
                    <a:cubicBezTo>
                      <a:pt x="2075" y="1997"/>
                      <a:pt x="2184" y="2004"/>
                      <a:pt x="2191" y="1969"/>
                    </a:cubicBezTo>
                    <a:cubicBezTo>
                      <a:pt x="2191" y="1974"/>
                      <a:pt x="2195" y="1974"/>
                      <a:pt x="2193" y="1978"/>
                    </a:cubicBezTo>
                    <a:cubicBezTo>
                      <a:pt x="2219" y="1969"/>
                      <a:pt x="2170" y="1946"/>
                      <a:pt x="2209" y="1936"/>
                    </a:cubicBezTo>
                    <a:cubicBezTo>
                      <a:pt x="2161" y="1918"/>
                      <a:pt x="2219" y="1918"/>
                      <a:pt x="2154" y="1899"/>
                    </a:cubicBezTo>
                    <a:lnTo>
                      <a:pt x="2154" y="1899"/>
                    </a:lnTo>
                    <a:lnTo>
                      <a:pt x="2161" y="1936"/>
                    </a:lnTo>
                    <a:cubicBezTo>
                      <a:pt x="2147" y="1913"/>
                      <a:pt x="2077" y="1878"/>
                      <a:pt x="2121" y="1855"/>
                    </a:cubicBezTo>
                    <a:lnTo>
                      <a:pt x="2121" y="1855"/>
                    </a:lnTo>
                    <a:cubicBezTo>
                      <a:pt x="2135" y="1862"/>
                      <a:pt x="2147" y="1874"/>
                      <a:pt x="2156" y="1883"/>
                    </a:cubicBezTo>
                    <a:cubicBezTo>
                      <a:pt x="2179" y="1878"/>
                      <a:pt x="2149" y="1865"/>
                      <a:pt x="2170" y="1858"/>
                    </a:cubicBezTo>
                    <a:lnTo>
                      <a:pt x="2170" y="1858"/>
                    </a:lnTo>
                    <a:cubicBezTo>
                      <a:pt x="2235" y="1878"/>
                      <a:pt x="2175" y="1902"/>
                      <a:pt x="2219" y="1934"/>
                    </a:cubicBezTo>
                    <a:cubicBezTo>
                      <a:pt x="2242" y="1931"/>
                      <a:pt x="2208" y="1904"/>
                      <a:pt x="2221" y="1904"/>
                    </a:cubicBezTo>
                    <a:cubicBezTo>
                      <a:pt x="2224" y="1904"/>
                      <a:pt x="2233" y="1907"/>
                      <a:pt x="2249" y="1913"/>
                    </a:cubicBezTo>
                    <a:cubicBezTo>
                      <a:pt x="2205" y="1895"/>
                      <a:pt x="2209" y="1888"/>
                      <a:pt x="2219" y="1878"/>
                    </a:cubicBezTo>
                    <a:cubicBezTo>
                      <a:pt x="2228" y="1869"/>
                      <a:pt x="2240" y="1855"/>
                      <a:pt x="2209" y="1832"/>
                    </a:cubicBezTo>
                    <a:lnTo>
                      <a:pt x="2209" y="1832"/>
                    </a:lnTo>
                    <a:lnTo>
                      <a:pt x="2246" y="1844"/>
                    </a:lnTo>
                    <a:cubicBezTo>
                      <a:pt x="2242" y="1837"/>
                      <a:pt x="2226" y="1825"/>
                      <a:pt x="2230" y="1816"/>
                    </a:cubicBezTo>
                    <a:lnTo>
                      <a:pt x="2230" y="1816"/>
                    </a:lnTo>
                    <a:lnTo>
                      <a:pt x="2277" y="1841"/>
                    </a:lnTo>
                    <a:cubicBezTo>
                      <a:pt x="2240" y="1809"/>
                      <a:pt x="2325" y="1802"/>
                      <a:pt x="2304" y="1774"/>
                    </a:cubicBezTo>
                    <a:lnTo>
                      <a:pt x="2304" y="1774"/>
                    </a:lnTo>
                    <a:cubicBezTo>
                      <a:pt x="2301" y="1792"/>
                      <a:pt x="2294" y="1797"/>
                      <a:pt x="2284" y="1797"/>
                    </a:cubicBezTo>
                    <a:cubicBezTo>
                      <a:pt x="2271" y="1797"/>
                      <a:pt x="2254" y="1788"/>
                      <a:pt x="2237" y="1788"/>
                    </a:cubicBezTo>
                    <a:cubicBezTo>
                      <a:pt x="2233" y="1788"/>
                      <a:pt x="2228" y="1788"/>
                      <a:pt x="2223" y="1790"/>
                    </a:cubicBezTo>
                    <a:cubicBezTo>
                      <a:pt x="2182" y="1724"/>
                      <a:pt x="2328" y="1775"/>
                      <a:pt x="2325" y="1708"/>
                    </a:cubicBezTo>
                    <a:lnTo>
                      <a:pt x="2325" y="1708"/>
                    </a:lnTo>
                    <a:cubicBezTo>
                      <a:pt x="2324" y="1715"/>
                      <a:pt x="2309" y="1725"/>
                      <a:pt x="2296" y="1725"/>
                    </a:cubicBezTo>
                    <a:cubicBezTo>
                      <a:pt x="2290" y="1725"/>
                      <a:pt x="2285" y="1723"/>
                      <a:pt x="2281" y="1719"/>
                    </a:cubicBezTo>
                    <a:cubicBezTo>
                      <a:pt x="2293" y="1702"/>
                      <a:pt x="2311" y="1693"/>
                      <a:pt x="2330" y="1686"/>
                    </a:cubicBezTo>
                    <a:cubicBezTo>
                      <a:pt x="2329" y="1670"/>
                      <a:pt x="2324" y="1665"/>
                      <a:pt x="2316" y="1665"/>
                    </a:cubicBezTo>
                    <a:cubicBezTo>
                      <a:pt x="2306" y="1665"/>
                      <a:pt x="2293" y="1673"/>
                      <a:pt x="2281" y="1673"/>
                    </a:cubicBezTo>
                    <a:cubicBezTo>
                      <a:pt x="2276" y="1673"/>
                      <a:pt x="2271" y="1672"/>
                      <a:pt x="2267" y="1668"/>
                    </a:cubicBezTo>
                    <a:cubicBezTo>
                      <a:pt x="2316" y="1658"/>
                      <a:pt x="2249" y="1642"/>
                      <a:pt x="2235" y="1623"/>
                    </a:cubicBezTo>
                    <a:lnTo>
                      <a:pt x="2235" y="1623"/>
                    </a:lnTo>
                    <a:lnTo>
                      <a:pt x="2277" y="1626"/>
                    </a:lnTo>
                    <a:cubicBezTo>
                      <a:pt x="2307" y="1579"/>
                      <a:pt x="2193" y="1607"/>
                      <a:pt x="2228" y="1566"/>
                    </a:cubicBezTo>
                    <a:lnTo>
                      <a:pt x="2228" y="1566"/>
                    </a:lnTo>
                    <a:lnTo>
                      <a:pt x="2284" y="1586"/>
                    </a:lnTo>
                    <a:lnTo>
                      <a:pt x="2270" y="1563"/>
                    </a:lnTo>
                    <a:lnTo>
                      <a:pt x="2316" y="1570"/>
                    </a:lnTo>
                    <a:cubicBezTo>
                      <a:pt x="2284" y="1542"/>
                      <a:pt x="2293" y="1535"/>
                      <a:pt x="2307" y="1510"/>
                    </a:cubicBezTo>
                    <a:lnTo>
                      <a:pt x="2307" y="1510"/>
                    </a:lnTo>
                    <a:cubicBezTo>
                      <a:pt x="2302" y="1511"/>
                      <a:pt x="2296" y="1511"/>
                      <a:pt x="2291" y="1511"/>
                    </a:cubicBezTo>
                    <a:cubicBezTo>
                      <a:pt x="2263" y="1511"/>
                      <a:pt x="2233" y="1502"/>
                      <a:pt x="2233" y="1484"/>
                    </a:cubicBezTo>
                    <a:cubicBezTo>
                      <a:pt x="2241" y="1479"/>
                      <a:pt x="2248" y="1478"/>
                      <a:pt x="2253" y="1478"/>
                    </a:cubicBezTo>
                    <a:cubicBezTo>
                      <a:pt x="2255" y="1478"/>
                      <a:pt x="2257" y="1478"/>
                      <a:pt x="2259" y="1478"/>
                    </a:cubicBezTo>
                    <a:cubicBezTo>
                      <a:pt x="2265" y="1478"/>
                      <a:pt x="2267" y="1476"/>
                      <a:pt x="2265" y="1461"/>
                    </a:cubicBezTo>
                    <a:lnTo>
                      <a:pt x="2265" y="1461"/>
                    </a:lnTo>
                    <a:cubicBezTo>
                      <a:pt x="2291" y="1468"/>
                      <a:pt x="2323" y="1477"/>
                      <a:pt x="2284" y="1489"/>
                    </a:cubicBezTo>
                    <a:cubicBezTo>
                      <a:pt x="2297" y="1491"/>
                      <a:pt x="2309" y="1498"/>
                      <a:pt x="2323" y="1498"/>
                    </a:cubicBezTo>
                    <a:cubicBezTo>
                      <a:pt x="2353" y="1482"/>
                      <a:pt x="2330" y="1457"/>
                      <a:pt x="2330" y="1445"/>
                    </a:cubicBezTo>
                    <a:lnTo>
                      <a:pt x="2330" y="1445"/>
                    </a:lnTo>
                    <a:cubicBezTo>
                      <a:pt x="2328" y="1452"/>
                      <a:pt x="2325" y="1457"/>
                      <a:pt x="2321" y="1459"/>
                    </a:cubicBezTo>
                    <a:lnTo>
                      <a:pt x="2263" y="1413"/>
                    </a:lnTo>
                    <a:cubicBezTo>
                      <a:pt x="2268" y="1410"/>
                      <a:pt x="2274" y="1409"/>
                      <a:pt x="2280" y="1409"/>
                    </a:cubicBezTo>
                    <a:cubicBezTo>
                      <a:pt x="2288" y="1409"/>
                      <a:pt x="2296" y="1411"/>
                      <a:pt x="2302" y="1415"/>
                    </a:cubicBezTo>
                    <a:cubicBezTo>
                      <a:pt x="2297" y="1406"/>
                      <a:pt x="2279" y="1401"/>
                      <a:pt x="2272" y="1387"/>
                    </a:cubicBezTo>
                    <a:lnTo>
                      <a:pt x="2272" y="1387"/>
                    </a:lnTo>
                    <a:cubicBezTo>
                      <a:pt x="2306" y="1389"/>
                      <a:pt x="2341" y="1387"/>
                      <a:pt x="2357" y="1405"/>
                    </a:cubicBezTo>
                    <a:lnTo>
                      <a:pt x="2357" y="1405"/>
                    </a:lnTo>
                    <a:lnTo>
                      <a:pt x="2318" y="1362"/>
                    </a:lnTo>
                    <a:cubicBezTo>
                      <a:pt x="2330" y="1359"/>
                      <a:pt x="2350" y="1342"/>
                      <a:pt x="2363" y="1342"/>
                    </a:cubicBezTo>
                    <a:cubicBezTo>
                      <a:pt x="2366" y="1342"/>
                      <a:pt x="2368" y="1342"/>
                      <a:pt x="2369" y="1343"/>
                    </a:cubicBezTo>
                    <a:cubicBezTo>
                      <a:pt x="2386" y="1313"/>
                      <a:pt x="2300" y="1285"/>
                      <a:pt x="2321" y="1250"/>
                    </a:cubicBezTo>
                    <a:cubicBezTo>
                      <a:pt x="2311" y="1248"/>
                      <a:pt x="2307" y="1246"/>
                      <a:pt x="2300" y="1241"/>
                    </a:cubicBezTo>
                    <a:cubicBezTo>
                      <a:pt x="2304" y="1209"/>
                      <a:pt x="2339" y="1174"/>
                      <a:pt x="2286" y="1146"/>
                    </a:cubicBezTo>
                    <a:lnTo>
                      <a:pt x="2339" y="1116"/>
                    </a:lnTo>
                    <a:cubicBezTo>
                      <a:pt x="2336" y="1111"/>
                      <a:pt x="2332" y="1110"/>
                      <a:pt x="2328" y="1110"/>
                    </a:cubicBezTo>
                    <a:cubicBezTo>
                      <a:pt x="2312" y="1110"/>
                      <a:pt x="2288" y="1130"/>
                      <a:pt x="2267" y="1130"/>
                    </a:cubicBezTo>
                    <a:cubicBezTo>
                      <a:pt x="2258" y="1130"/>
                      <a:pt x="2249" y="1126"/>
                      <a:pt x="2242" y="1116"/>
                    </a:cubicBezTo>
                    <a:cubicBezTo>
                      <a:pt x="2214" y="1086"/>
                      <a:pt x="2288" y="1093"/>
                      <a:pt x="2300" y="1076"/>
                    </a:cubicBezTo>
                    <a:cubicBezTo>
                      <a:pt x="2265" y="1067"/>
                      <a:pt x="2198" y="1053"/>
                      <a:pt x="2235" y="1011"/>
                    </a:cubicBezTo>
                    <a:lnTo>
                      <a:pt x="2235" y="1011"/>
                    </a:lnTo>
                    <a:cubicBezTo>
                      <a:pt x="2251" y="1018"/>
                      <a:pt x="2244" y="1028"/>
                      <a:pt x="2251" y="1037"/>
                    </a:cubicBezTo>
                    <a:lnTo>
                      <a:pt x="2277" y="1005"/>
                    </a:lnTo>
                    <a:cubicBezTo>
                      <a:pt x="2316" y="1013"/>
                      <a:pt x="2324" y="1028"/>
                      <a:pt x="2336" y="1028"/>
                    </a:cubicBezTo>
                    <a:cubicBezTo>
                      <a:pt x="2342" y="1028"/>
                      <a:pt x="2349" y="1024"/>
                      <a:pt x="2362" y="1011"/>
                    </a:cubicBezTo>
                    <a:lnTo>
                      <a:pt x="2362" y="1011"/>
                    </a:lnTo>
                    <a:cubicBezTo>
                      <a:pt x="2351" y="1014"/>
                      <a:pt x="2342" y="1015"/>
                      <a:pt x="2334" y="1015"/>
                    </a:cubicBezTo>
                    <a:cubicBezTo>
                      <a:pt x="2272" y="1015"/>
                      <a:pt x="2299" y="946"/>
                      <a:pt x="2241" y="946"/>
                    </a:cubicBezTo>
                    <a:cubicBezTo>
                      <a:pt x="2233" y="946"/>
                      <a:pt x="2222" y="948"/>
                      <a:pt x="2209" y="951"/>
                    </a:cubicBezTo>
                    <a:lnTo>
                      <a:pt x="2228" y="930"/>
                    </a:lnTo>
                    <a:cubicBezTo>
                      <a:pt x="2228" y="935"/>
                      <a:pt x="2235" y="933"/>
                      <a:pt x="2235" y="937"/>
                    </a:cubicBezTo>
                    <a:cubicBezTo>
                      <a:pt x="2251" y="920"/>
                      <a:pt x="2242" y="916"/>
                      <a:pt x="2226" y="916"/>
                    </a:cubicBezTo>
                    <a:cubicBezTo>
                      <a:pt x="2214" y="916"/>
                      <a:pt x="2198" y="918"/>
                      <a:pt x="2184" y="918"/>
                    </a:cubicBezTo>
                    <a:cubicBezTo>
                      <a:pt x="2165" y="918"/>
                      <a:pt x="2149" y="915"/>
                      <a:pt x="2149" y="900"/>
                    </a:cubicBezTo>
                    <a:cubicBezTo>
                      <a:pt x="2151" y="887"/>
                      <a:pt x="2161" y="874"/>
                      <a:pt x="2176" y="874"/>
                    </a:cubicBezTo>
                    <a:cubicBezTo>
                      <a:pt x="2177" y="874"/>
                      <a:pt x="2178" y="875"/>
                      <a:pt x="2179" y="875"/>
                    </a:cubicBezTo>
                    <a:lnTo>
                      <a:pt x="2140" y="856"/>
                    </a:lnTo>
                    <a:cubicBezTo>
                      <a:pt x="2140" y="852"/>
                      <a:pt x="2148" y="847"/>
                      <a:pt x="2153" y="847"/>
                    </a:cubicBezTo>
                    <a:cubicBezTo>
                      <a:pt x="2154" y="847"/>
                      <a:pt x="2155" y="847"/>
                      <a:pt x="2155" y="847"/>
                    </a:cubicBezTo>
                    <a:lnTo>
                      <a:pt x="2155" y="847"/>
                    </a:lnTo>
                    <a:lnTo>
                      <a:pt x="2131" y="812"/>
                    </a:lnTo>
                    <a:lnTo>
                      <a:pt x="2131" y="812"/>
                    </a:lnTo>
                    <a:cubicBezTo>
                      <a:pt x="2124" y="813"/>
                      <a:pt x="2118" y="813"/>
                      <a:pt x="2112" y="813"/>
                    </a:cubicBezTo>
                    <a:cubicBezTo>
                      <a:pt x="2098" y="813"/>
                      <a:pt x="2083" y="812"/>
                      <a:pt x="2068" y="812"/>
                    </a:cubicBezTo>
                    <a:cubicBezTo>
                      <a:pt x="2071" y="805"/>
                      <a:pt x="2074" y="803"/>
                      <a:pt x="2077" y="803"/>
                    </a:cubicBezTo>
                    <a:cubicBezTo>
                      <a:pt x="2080" y="803"/>
                      <a:pt x="2083" y="806"/>
                      <a:pt x="2087" y="806"/>
                    </a:cubicBezTo>
                    <a:cubicBezTo>
                      <a:pt x="2089" y="806"/>
                      <a:pt x="2091" y="805"/>
                      <a:pt x="2093" y="803"/>
                    </a:cubicBezTo>
                    <a:lnTo>
                      <a:pt x="2056" y="791"/>
                    </a:lnTo>
                    <a:cubicBezTo>
                      <a:pt x="2067" y="782"/>
                      <a:pt x="2079" y="778"/>
                      <a:pt x="2090" y="778"/>
                    </a:cubicBezTo>
                    <a:cubicBezTo>
                      <a:pt x="2104" y="778"/>
                      <a:pt x="2116" y="784"/>
                      <a:pt x="2119" y="794"/>
                    </a:cubicBezTo>
                    <a:cubicBezTo>
                      <a:pt x="2198" y="733"/>
                      <a:pt x="2112" y="773"/>
                      <a:pt x="2111" y="735"/>
                    </a:cubicBezTo>
                    <a:lnTo>
                      <a:pt x="2111" y="735"/>
                    </a:lnTo>
                    <a:cubicBezTo>
                      <a:pt x="2110" y="736"/>
                      <a:pt x="2109" y="737"/>
                      <a:pt x="2107" y="738"/>
                    </a:cubicBezTo>
                    <a:cubicBezTo>
                      <a:pt x="2094" y="742"/>
                      <a:pt x="2086" y="744"/>
                      <a:pt x="2082" y="744"/>
                    </a:cubicBezTo>
                    <a:cubicBezTo>
                      <a:pt x="2071" y="744"/>
                      <a:pt x="2081" y="733"/>
                      <a:pt x="2084" y="722"/>
                    </a:cubicBezTo>
                    <a:cubicBezTo>
                      <a:pt x="2092" y="722"/>
                      <a:pt x="2107" y="723"/>
                      <a:pt x="2112" y="727"/>
                    </a:cubicBezTo>
                    <a:lnTo>
                      <a:pt x="2112" y="727"/>
                    </a:lnTo>
                    <a:cubicBezTo>
                      <a:pt x="2113" y="723"/>
                      <a:pt x="2114" y="718"/>
                      <a:pt x="2117" y="712"/>
                    </a:cubicBezTo>
                    <a:lnTo>
                      <a:pt x="2117" y="712"/>
                    </a:lnTo>
                    <a:lnTo>
                      <a:pt x="2142" y="729"/>
                    </a:lnTo>
                    <a:cubicBezTo>
                      <a:pt x="2191" y="685"/>
                      <a:pt x="2161" y="678"/>
                      <a:pt x="2179" y="631"/>
                    </a:cubicBezTo>
                    <a:lnTo>
                      <a:pt x="2179" y="631"/>
                    </a:lnTo>
                    <a:cubicBezTo>
                      <a:pt x="2166" y="649"/>
                      <a:pt x="2127" y="720"/>
                      <a:pt x="2088" y="720"/>
                    </a:cubicBezTo>
                    <a:cubicBezTo>
                      <a:pt x="2085" y="720"/>
                      <a:pt x="2082" y="720"/>
                      <a:pt x="2080" y="719"/>
                    </a:cubicBezTo>
                    <a:cubicBezTo>
                      <a:pt x="2084" y="708"/>
                      <a:pt x="2080" y="699"/>
                      <a:pt x="2054" y="696"/>
                    </a:cubicBezTo>
                    <a:cubicBezTo>
                      <a:pt x="2089" y="675"/>
                      <a:pt x="2073" y="666"/>
                      <a:pt x="2059" y="652"/>
                    </a:cubicBezTo>
                    <a:lnTo>
                      <a:pt x="2105" y="627"/>
                    </a:lnTo>
                    <a:cubicBezTo>
                      <a:pt x="2099" y="625"/>
                      <a:pt x="2094" y="624"/>
                      <a:pt x="2089" y="624"/>
                    </a:cubicBezTo>
                    <a:cubicBezTo>
                      <a:pt x="2070" y="624"/>
                      <a:pt x="2053" y="634"/>
                      <a:pt x="2031" y="636"/>
                    </a:cubicBezTo>
                    <a:cubicBezTo>
                      <a:pt x="2022" y="613"/>
                      <a:pt x="2052" y="587"/>
                      <a:pt x="2080" y="564"/>
                    </a:cubicBezTo>
                    <a:cubicBezTo>
                      <a:pt x="2077" y="558"/>
                      <a:pt x="2074" y="556"/>
                      <a:pt x="2071" y="556"/>
                    </a:cubicBezTo>
                    <a:cubicBezTo>
                      <a:pt x="2058" y="556"/>
                      <a:pt x="2042" y="598"/>
                      <a:pt x="2020" y="598"/>
                    </a:cubicBezTo>
                    <a:cubicBezTo>
                      <a:pt x="2015" y="598"/>
                      <a:pt x="2010" y="596"/>
                      <a:pt x="2005" y="592"/>
                    </a:cubicBezTo>
                    <a:cubicBezTo>
                      <a:pt x="2001" y="555"/>
                      <a:pt x="1971" y="550"/>
                      <a:pt x="1922" y="543"/>
                    </a:cubicBezTo>
                    <a:cubicBezTo>
                      <a:pt x="1922" y="515"/>
                      <a:pt x="1950" y="525"/>
                      <a:pt x="1954" y="511"/>
                    </a:cubicBezTo>
                    <a:lnTo>
                      <a:pt x="1954" y="511"/>
                    </a:lnTo>
                    <a:lnTo>
                      <a:pt x="1910" y="522"/>
                    </a:lnTo>
                    <a:cubicBezTo>
                      <a:pt x="1908" y="518"/>
                      <a:pt x="1920" y="511"/>
                      <a:pt x="1924" y="508"/>
                    </a:cubicBezTo>
                    <a:cubicBezTo>
                      <a:pt x="1904" y="508"/>
                      <a:pt x="1887" y="533"/>
                      <a:pt x="1865" y="533"/>
                    </a:cubicBezTo>
                    <a:cubicBezTo>
                      <a:pt x="1861" y="533"/>
                      <a:pt x="1858" y="533"/>
                      <a:pt x="1855" y="532"/>
                    </a:cubicBezTo>
                    <a:cubicBezTo>
                      <a:pt x="1849" y="536"/>
                      <a:pt x="1845" y="538"/>
                      <a:pt x="1843" y="538"/>
                    </a:cubicBezTo>
                    <a:cubicBezTo>
                      <a:pt x="1826" y="538"/>
                      <a:pt x="1865" y="459"/>
                      <a:pt x="1824" y="459"/>
                    </a:cubicBezTo>
                    <a:cubicBezTo>
                      <a:pt x="1820" y="459"/>
                      <a:pt x="1815" y="460"/>
                      <a:pt x="1808" y="462"/>
                    </a:cubicBezTo>
                    <a:cubicBezTo>
                      <a:pt x="1813" y="448"/>
                      <a:pt x="1834" y="443"/>
                      <a:pt x="1848" y="427"/>
                    </a:cubicBezTo>
                    <a:cubicBezTo>
                      <a:pt x="1840" y="426"/>
                      <a:pt x="1832" y="426"/>
                      <a:pt x="1824" y="426"/>
                    </a:cubicBezTo>
                    <a:cubicBezTo>
                      <a:pt x="1792" y="426"/>
                      <a:pt x="1761" y="433"/>
                      <a:pt x="1732" y="446"/>
                    </a:cubicBezTo>
                    <a:lnTo>
                      <a:pt x="1732" y="402"/>
                    </a:lnTo>
                    <a:cubicBezTo>
                      <a:pt x="1723" y="446"/>
                      <a:pt x="1672" y="464"/>
                      <a:pt x="1630" y="481"/>
                    </a:cubicBezTo>
                    <a:cubicBezTo>
                      <a:pt x="1625" y="499"/>
                      <a:pt x="1618" y="515"/>
                      <a:pt x="1616" y="525"/>
                    </a:cubicBezTo>
                    <a:lnTo>
                      <a:pt x="1572" y="527"/>
                    </a:lnTo>
                    <a:cubicBezTo>
                      <a:pt x="1579" y="513"/>
                      <a:pt x="1590" y="501"/>
                      <a:pt x="1604" y="492"/>
                    </a:cubicBezTo>
                    <a:lnTo>
                      <a:pt x="1604" y="492"/>
                    </a:lnTo>
                    <a:lnTo>
                      <a:pt x="1593" y="497"/>
                    </a:lnTo>
                    <a:cubicBezTo>
                      <a:pt x="1595" y="476"/>
                      <a:pt x="1618" y="455"/>
                      <a:pt x="1644" y="439"/>
                    </a:cubicBezTo>
                    <a:lnTo>
                      <a:pt x="1644" y="439"/>
                    </a:lnTo>
                    <a:cubicBezTo>
                      <a:pt x="1639" y="448"/>
                      <a:pt x="1637" y="460"/>
                      <a:pt x="1634" y="471"/>
                    </a:cubicBezTo>
                    <a:cubicBezTo>
                      <a:pt x="1662" y="453"/>
                      <a:pt x="1685" y="430"/>
                      <a:pt x="1706" y="404"/>
                    </a:cubicBezTo>
                    <a:lnTo>
                      <a:pt x="1706" y="404"/>
                    </a:lnTo>
                    <a:cubicBezTo>
                      <a:pt x="1702" y="406"/>
                      <a:pt x="1695" y="409"/>
                      <a:pt x="1688" y="409"/>
                    </a:cubicBezTo>
                    <a:cubicBezTo>
                      <a:pt x="1695" y="404"/>
                      <a:pt x="1699" y="399"/>
                      <a:pt x="1704" y="392"/>
                    </a:cubicBezTo>
                    <a:cubicBezTo>
                      <a:pt x="1705" y="391"/>
                      <a:pt x="1704" y="391"/>
                      <a:pt x="1704" y="391"/>
                    </a:cubicBezTo>
                    <a:cubicBezTo>
                      <a:pt x="1702" y="391"/>
                      <a:pt x="1694" y="396"/>
                      <a:pt x="1683" y="402"/>
                    </a:cubicBezTo>
                    <a:lnTo>
                      <a:pt x="1711" y="351"/>
                    </a:lnTo>
                    <a:lnTo>
                      <a:pt x="1695" y="367"/>
                    </a:lnTo>
                    <a:lnTo>
                      <a:pt x="1676" y="309"/>
                    </a:lnTo>
                    <a:cubicBezTo>
                      <a:pt x="1612" y="338"/>
                      <a:pt x="1543" y="388"/>
                      <a:pt x="1486" y="388"/>
                    </a:cubicBezTo>
                    <a:cubicBezTo>
                      <a:pt x="1484" y="388"/>
                      <a:pt x="1482" y="388"/>
                      <a:pt x="1479" y="388"/>
                    </a:cubicBezTo>
                    <a:cubicBezTo>
                      <a:pt x="1514" y="360"/>
                      <a:pt x="1519" y="330"/>
                      <a:pt x="1546" y="290"/>
                    </a:cubicBezTo>
                    <a:lnTo>
                      <a:pt x="1546" y="290"/>
                    </a:lnTo>
                    <a:cubicBezTo>
                      <a:pt x="1540" y="309"/>
                      <a:pt x="1545" y="314"/>
                      <a:pt x="1555" y="314"/>
                    </a:cubicBezTo>
                    <a:cubicBezTo>
                      <a:pt x="1566" y="314"/>
                      <a:pt x="1582" y="308"/>
                      <a:pt x="1595" y="308"/>
                    </a:cubicBezTo>
                    <a:cubicBezTo>
                      <a:pt x="1603" y="308"/>
                      <a:pt x="1609" y="310"/>
                      <a:pt x="1614" y="316"/>
                    </a:cubicBezTo>
                    <a:cubicBezTo>
                      <a:pt x="1604" y="302"/>
                      <a:pt x="1621" y="286"/>
                      <a:pt x="1630" y="279"/>
                    </a:cubicBezTo>
                    <a:lnTo>
                      <a:pt x="1630" y="279"/>
                    </a:lnTo>
                    <a:lnTo>
                      <a:pt x="1593" y="286"/>
                    </a:lnTo>
                    <a:lnTo>
                      <a:pt x="1558" y="295"/>
                    </a:lnTo>
                    <a:cubicBezTo>
                      <a:pt x="1579" y="260"/>
                      <a:pt x="1565" y="263"/>
                      <a:pt x="1560" y="242"/>
                    </a:cubicBezTo>
                    <a:lnTo>
                      <a:pt x="1560" y="242"/>
                    </a:lnTo>
                    <a:cubicBezTo>
                      <a:pt x="1546" y="276"/>
                      <a:pt x="1531" y="284"/>
                      <a:pt x="1515" y="284"/>
                    </a:cubicBezTo>
                    <a:cubicBezTo>
                      <a:pt x="1502" y="284"/>
                      <a:pt x="1489" y="279"/>
                      <a:pt x="1476" y="279"/>
                    </a:cubicBezTo>
                    <a:cubicBezTo>
                      <a:pt x="1471" y="279"/>
                      <a:pt x="1467" y="279"/>
                      <a:pt x="1463" y="281"/>
                    </a:cubicBezTo>
                    <a:cubicBezTo>
                      <a:pt x="1472" y="264"/>
                      <a:pt x="1481" y="247"/>
                      <a:pt x="1497" y="247"/>
                    </a:cubicBezTo>
                    <a:cubicBezTo>
                      <a:pt x="1502" y="247"/>
                      <a:pt x="1507" y="249"/>
                      <a:pt x="1514" y="253"/>
                    </a:cubicBezTo>
                    <a:cubicBezTo>
                      <a:pt x="1513" y="240"/>
                      <a:pt x="1510" y="234"/>
                      <a:pt x="1505" y="234"/>
                    </a:cubicBezTo>
                    <a:cubicBezTo>
                      <a:pt x="1489" y="234"/>
                      <a:pt x="1457" y="280"/>
                      <a:pt x="1441" y="280"/>
                    </a:cubicBezTo>
                    <a:cubicBezTo>
                      <a:pt x="1437" y="280"/>
                      <a:pt x="1434" y="276"/>
                      <a:pt x="1433" y="265"/>
                    </a:cubicBezTo>
                    <a:lnTo>
                      <a:pt x="1433" y="265"/>
                    </a:lnTo>
                    <a:cubicBezTo>
                      <a:pt x="1433" y="265"/>
                      <a:pt x="1433" y="265"/>
                      <a:pt x="1433" y="265"/>
                    </a:cubicBezTo>
                    <a:lnTo>
                      <a:pt x="1433" y="265"/>
                    </a:lnTo>
                    <a:cubicBezTo>
                      <a:pt x="1433" y="265"/>
                      <a:pt x="1433" y="265"/>
                      <a:pt x="1433" y="265"/>
                    </a:cubicBezTo>
                    <a:lnTo>
                      <a:pt x="1433" y="265"/>
                    </a:lnTo>
                    <a:cubicBezTo>
                      <a:pt x="1433" y="265"/>
                      <a:pt x="1433" y="265"/>
                      <a:pt x="1433" y="265"/>
                    </a:cubicBezTo>
                    <a:lnTo>
                      <a:pt x="1433" y="265"/>
                    </a:lnTo>
                    <a:cubicBezTo>
                      <a:pt x="1417" y="263"/>
                      <a:pt x="1405" y="244"/>
                      <a:pt x="1419" y="228"/>
                    </a:cubicBezTo>
                    <a:lnTo>
                      <a:pt x="1419" y="228"/>
                    </a:lnTo>
                    <a:lnTo>
                      <a:pt x="1423" y="230"/>
                    </a:lnTo>
                    <a:cubicBezTo>
                      <a:pt x="1407" y="217"/>
                      <a:pt x="1376" y="205"/>
                      <a:pt x="1346" y="205"/>
                    </a:cubicBezTo>
                    <a:cubicBezTo>
                      <a:pt x="1318" y="205"/>
                      <a:pt x="1290" y="216"/>
                      <a:pt x="1275" y="246"/>
                    </a:cubicBezTo>
                    <a:cubicBezTo>
                      <a:pt x="1277" y="239"/>
                      <a:pt x="1310" y="172"/>
                      <a:pt x="1317" y="161"/>
                    </a:cubicBezTo>
                    <a:lnTo>
                      <a:pt x="1317" y="161"/>
                    </a:lnTo>
                    <a:cubicBezTo>
                      <a:pt x="1317" y="161"/>
                      <a:pt x="1277" y="207"/>
                      <a:pt x="1243" y="256"/>
                    </a:cubicBezTo>
                    <a:cubicBezTo>
                      <a:pt x="1206" y="307"/>
                      <a:pt x="1173" y="355"/>
                      <a:pt x="1173" y="355"/>
                    </a:cubicBezTo>
                    <a:cubicBezTo>
                      <a:pt x="1199" y="302"/>
                      <a:pt x="1215" y="163"/>
                      <a:pt x="1259" y="140"/>
                    </a:cubicBezTo>
                    <a:cubicBezTo>
                      <a:pt x="1254" y="134"/>
                      <a:pt x="1249" y="125"/>
                      <a:pt x="1237" y="125"/>
                    </a:cubicBezTo>
                    <a:cubicBezTo>
                      <a:pt x="1231" y="125"/>
                      <a:pt x="1224" y="127"/>
                      <a:pt x="1215" y="133"/>
                    </a:cubicBezTo>
                    <a:cubicBezTo>
                      <a:pt x="1219" y="142"/>
                      <a:pt x="1208" y="216"/>
                      <a:pt x="1196" y="219"/>
                    </a:cubicBezTo>
                    <a:cubicBezTo>
                      <a:pt x="1192" y="152"/>
                      <a:pt x="1192" y="181"/>
                      <a:pt x="1174" y="121"/>
                    </a:cubicBezTo>
                    <a:lnTo>
                      <a:pt x="1174" y="121"/>
                    </a:lnTo>
                    <a:cubicBezTo>
                      <a:pt x="1178" y="140"/>
                      <a:pt x="1147" y="214"/>
                      <a:pt x="1133" y="214"/>
                    </a:cubicBezTo>
                    <a:cubicBezTo>
                      <a:pt x="1133" y="214"/>
                      <a:pt x="1132" y="214"/>
                      <a:pt x="1131" y="214"/>
                    </a:cubicBezTo>
                    <a:cubicBezTo>
                      <a:pt x="1136" y="203"/>
                      <a:pt x="1149" y="132"/>
                      <a:pt x="1159" y="120"/>
                    </a:cubicBezTo>
                    <a:lnTo>
                      <a:pt x="1159" y="120"/>
                    </a:lnTo>
                    <a:cubicBezTo>
                      <a:pt x="1155" y="124"/>
                      <a:pt x="1141" y="140"/>
                      <a:pt x="1129" y="158"/>
                    </a:cubicBezTo>
                    <a:lnTo>
                      <a:pt x="1102" y="194"/>
                    </a:lnTo>
                    <a:lnTo>
                      <a:pt x="1102" y="194"/>
                    </a:lnTo>
                    <a:cubicBezTo>
                      <a:pt x="1113" y="175"/>
                      <a:pt x="1117" y="122"/>
                      <a:pt x="1113" y="98"/>
                    </a:cubicBezTo>
                    <a:lnTo>
                      <a:pt x="1113" y="98"/>
                    </a:lnTo>
                    <a:cubicBezTo>
                      <a:pt x="1113" y="102"/>
                      <a:pt x="1111" y="104"/>
                      <a:pt x="1107" y="104"/>
                    </a:cubicBezTo>
                    <a:cubicBezTo>
                      <a:pt x="1100" y="104"/>
                      <a:pt x="1085" y="96"/>
                      <a:pt x="1075" y="96"/>
                    </a:cubicBezTo>
                    <a:cubicBezTo>
                      <a:pt x="1071" y="96"/>
                      <a:pt x="1069" y="97"/>
                      <a:pt x="1066" y="98"/>
                    </a:cubicBezTo>
                    <a:lnTo>
                      <a:pt x="1080" y="121"/>
                    </a:lnTo>
                    <a:cubicBezTo>
                      <a:pt x="1077" y="120"/>
                      <a:pt x="1074" y="119"/>
                      <a:pt x="1071" y="119"/>
                    </a:cubicBezTo>
                    <a:cubicBezTo>
                      <a:pt x="1035" y="119"/>
                      <a:pt x="1014" y="228"/>
                      <a:pt x="978" y="228"/>
                    </a:cubicBezTo>
                    <a:cubicBezTo>
                      <a:pt x="976" y="228"/>
                      <a:pt x="975" y="228"/>
                      <a:pt x="974" y="228"/>
                    </a:cubicBezTo>
                    <a:cubicBezTo>
                      <a:pt x="983" y="209"/>
                      <a:pt x="1004" y="117"/>
                      <a:pt x="983" y="103"/>
                    </a:cubicBezTo>
                    <a:lnTo>
                      <a:pt x="983" y="103"/>
                    </a:lnTo>
                    <a:cubicBezTo>
                      <a:pt x="964" y="147"/>
                      <a:pt x="911" y="316"/>
                      <a:pt x="874" y="348"/>
                    </a:cubicBezTo>
                    <a:lnTo>
                      <a:pt x="869" y="323"/>
                    </a:lnTo>
                    <a:lnTo>
                      <a:pt x="842" y="351"/>
                    </a:lnTo>
                    <a:cubicBezTo>
                      <a:pt x="869" y="260"/>
                      <a:pt x="909" y="172"/>
                      <a:pt x="960" y="91"/>
                    </a:cubicBezTo>
                    <a:cubicBezTo>
                      <a:pt x="946" y="68"/>
                      <a:pt x="960" y="59"/>
                      <a:pt x="932" y="59"/>
                    </a:cubicBezTo>
                    <a:cubicBezTo>
                      <a:pt x="927" y="42"/>
                      <a:pt x="939" y="24"/>
                      <a:pt x="958" y="24"/>
                    </a:cubicBezTo>
                    <a:lnTo>
                      <a:pt x="8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71" name="Google Shape;4071;p37"/>
              <p:cNvSpPr/>
              <p:nvPr/>
            </p:nvSpPr>
            <p:spPr>
              <a:xfrm>
                <a:off x="715675" y="1542525"/>
                <a:ext cx="475" cy="550"/>
              </a:xfrm>
              <a:custGeom>
                <a:avLst/>
                <a:gdLst/>
                <a:ahLst/>
                <a:cxnLst/>
                <a:rect l="l" t="t" r="r" b="b"/>
                <a:pathLst>
                  <a:path w="19" h="22" extrusionOk="0">
                    <a:moveTo>
                      <a:pt x="10" y="1"/>
                    </a:moveTo>
                    <a:cubicBezTo>
                      <a:pt x="8" y="1"/>
                      <a:pt x="6" y="2"/>
                      <a:pt x="3" y="5"/>
                    </a:cubicBezTo>
                    <a:cubicBezTo>
                      <a:pt x="0" y="10"/>
                      <a:pt x="0" y="17"/>
                      <a:pt x="3" y="21"/>
                    </a:cubicBezTo>
                    <a:cubicBezTo>
                      <a:pt x="3" y="12"/>
                      <a:pt x="12" y="12"/>
                      <a:pt x="19" y="12"/>
                    </a:cubicBezTo>
                    <a:cubicBezTo>
                      <a:pt x="17" y="6"/>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72" name="Google Shape;4072;p37"/>
              <p:cNvSpPr/>
              <p:nvPr/>
            </p:nvSpPr>
            <p:spPr>
              <a:xfrm>
                <a:off x="752575" y="1540600"/>
                <a:ext cx="325" cy="450"/>
              </a:xfrm>
              <a:custGeom>
                <a:avLst/>
                <a:gdLst/>
                <a:ahLst/>
                <a:cxnLst/>
                <a:rect l="l" t="t" r="r" b="b"/>
                <a:pathLst>
                  <a:path w="13" h="18" extrusionOk="0">
                    <a:moveTo>
                      <a:pt x="13" y="1"/>
                    </a:moveTo>
                    <a:cubicBezTo>
                      <a:pt x="8" y="5"/>
                      <a:pt x="6" y="12"/>
                      <a:pt x="1" y="17"/>
                    </a:cubicBezTo>
                    <a:cubicBezTo>
                      <a:pt x="8" y="15"/>
                      <a:pt x="13" y="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73" name="Google Shape;4073;p37"/>
              <p:cNvSpPr/>
              <p:nvPr/>
            </p:nvSpPr>
            <p:spPr>
              <a:xfrm>
                <a:off x="767825" y="1562225"/>
                <a:ext cx="200" cy="25"/>
              </a:xfrm>
              <a:custGeom>
                <a:avLst/>
                <a:gdLst/>
                <a:ahLst/>
                <a:cxnLst/>
                <a:rect l="l" t="t" r="r" b="b"/>
                <a:pathLst>
                  <a:path w="8" h="1" extrusionOk="0">
                    <a:moveTo>
                      <a:pt x="1" y="1"/>
                    </a:moveTo>
                    <a:lnTo>
                      <a:pt x="1" y="1"/>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74" name="Google Shape;4074;p37"/>
              <p:cNvSpPr/>
              <p:nvPr/>
            </p:nvSpPr>
            <p:spPr>
              <a:xfrm>
                <a:off x="726225" y="1532900"/>
                <a:ext cx="425" cy="550"/>
              </a:xfrm>
              <a:custGeom>
                <a:avLst/>
                <a:gdLst/>
                <a:ahLst/>
                <a:cxnLst/>
                <a:rect l="l" t="t" r="r" b="b"/>
                <a:pathLst>
                  <a:path w="17" h="22" extrusionOk="0">
                    <a:moveTo>
                      <a:pt x="0" y="1"/>
                    </a:moveTo>
                    <a:cubicBezTo>
                      <a:pt x="7" y="5"/>
                      <a:pt x="12" y="12"/>
                      <a:pt x="16" y="21"/>
                    </a:cubicBezTo>
                    <a:cubicBezTo>
                      <a:pt x="14" y="12"/>
                      <a:pt x="1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75" name="Google Shape;4075;p37"/>
              <p:cNvSpPr/>
              <p:nvPr/>
            </p:nvSpPr>
            <p:spPr>
              <a:xfrm>
                <a:off x="711450" y="1544025"/>
                <a:ext cx="525" cy="550"/>
              </a:xfrm>
              <a:custGeom>
                <a:avLst/>
                <a:gdLst/>
                <a:ahLst/>
                <a:cxnLst/>
                <a:rect l="l" t="t" r="r" b="b"/>
                <a:pathLst>
                  <a:path w="21" h="22" extrusionOk="0">
                    <a:moveTo>
                      <a:pt x="2" y="1"/>
                    </a:moveTo>
                    <a:cubicBezTo>
                      <a:pt x="2" y="8"/>
                      <a:pt x="5" y="17"/>
                      <a:pt x="3" y="20"/>
                    </a:cubicBezTo>
                    <a:lnTo>
                      <a:pt x="3" y="20"/>
                    </a:lnTo>
                    <a:lnTo>
                      <a:pt x="21" y="12"/>
                    </a:lnTo>
                    <a:lnTo>
                      <a:pt x="21" y="12"/>
                    </a:lnTo>
                    <a:cubicBezTo>
                      <a:pt x="20" y="12"/>
                      <a:pt x="19" y="13"/>
                      <a:pt x="18" y="13"/>
                    </a:cubicBezTo>
                    <a:cubicBezTo>
                      <a:pt x="11" y="13"/>
                      <a:pt x="6" y="5"/>
                      <a:pt x="2" y="1"/>
                    </a:cubicBezTo>
                    <a:close/>
                    <a:moveTo>
                      <a:pt x="3" y="20"/>
                    </a:moveTo>
                    <a:lnTo>
                      <a:pt x="0" y="22"/>
                    </a:lnTo>
                    <a:cubicBezTo>
                      <a:pt x="1" y="22"/>
                      <a:pt x="2" y="21"/>
                      <a:pt x="3"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76" name="Google Shape;4076;p37"/>
              <p:cNvSpPr/>
              <p:nvPr/>
            </p:nvSpPr>
            <p:spPr>
              <a:xfrm>
                <a:off x="706975" y="1538575"/>
                <a:ext cx="550" cy="550"/>
              </a:xfrm>
              <a:custGeom>
                <a:avLst/>
                <a:gdLst/>
                <a:ahLst/>
                <a:cxnLst/>
                <a:rect l="l" t="t" r="r" b="b"/>
                <a:pathLst>
                  <a:path w="22" h="22" extrusionOk="0">
                    <a:moveTo>
                      <a:pt x="10" y="1"/>
                    </a:moveTo>
                    <a:cubicBezTo>
                      <a:pt x="7" y="3"/>
                      <a:pt x="6" y="3"/>
                      <a:pt x="4" y="3"/>
                    </a:cubicBezTo>
                    <a:cubicBezTo>
                      <a:pt x="3" y="3"/>
                      <a:pt x="2" y="3"/>
                      <a:pt x="1" y="5"/>
                    </a:cubicBezTo>
                    <a:lnTo>
                      <a:pt x="1" y="22"/>
                    </a:lnTo>
                    <a:cubicBezTo>
                      <a:pt x="10" y="22"/>
                      <a:pt x="21" y="8"/>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77" name="Google Shape;4077;p37"/>
              <p:cNvSpPr/>
              <p:nvPr/>
            </p:nvSpPr>
            <p:spPr>
              <a:xfrm>
                <a:off x="710175" y="1540875"/>
                <a:ext cx="775" cy="925"/>
              </a:xfrm>
              <a:custGeom>
                <a:avLst/>
                <a:gdLst/>
                <a:ahLst/>
                <a:cxnLst/>
                <a:rect l="l" t="t" r="r" b="b"/>
                <a:pathLst>
                  <a:path w="31" h="37" extrusionOk="0">
                    <a:moveTo>
                      <a:pt x="18" y="0"/>
                    </a:moveTo>
                    <a:cubicBezTo>
                      <a:pt x="13" y="0"/>
                      <a:pt x="7" y="4"/>
                      <a:pt x="0" y="6"/>
                    </a:cubicBezTo>
                    <a:lnTo>
                      <a:pt x="2" y="6"/>
                    </a:lnTo>
                    <a:cubicBezTo>
                      <a:pt x="0" y="29"/>
                      <a:pt x="3" y="37"/>
                      <a:pt x="8" y="37"/>
                    </a:cubicBezTo>
                    <a:cubicBezTo>
                      <a:pt x="14" y="37"/>
                      <a:pt x="22" y="29"/>
                      <a:pt x="30" y="22"/>
                    </a:cubicBezTo>
                    <a:cubicBezTo>
                      <a:pt x="29" y="5"/>
                      <a:pt x="24"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78" name="Google Shape;4078;p37"/>
              <p:cNvSpPr/>
              <p:nvPr/>
            </p:nvSpPr>
            <p:spPr>
              <a:xfrm>
                <a:off x="709750" y="1541075"/>
                <a:ext cx="375" cy="250"/>
              </a:xfrm>
              <a:custGeom>
                <a:avLst/>
                <a:gdLst/>
                <a:ahLst/>
                <a:cxnLst/>
                <a:rect l="l" t="t" r="r" b="b"/>
                <a:pathLst>
                  <a:path w="15" h="10" extrusionOk="0">
                    <a:moveTo>
                      <a:pt x="1" y="0"/>
                    </a:moveTo>
                    <a:cubicBezTo>
                      <a:pt x="1" y="7"/>
                      <a:pt x="2" y="10"/>
                      <a:pt x="3" y="10"/>
                    </a:cubicBezTo>
                    <a:cubicBezTo>
                      <a:pt x="6" y="10"/>
                      <a:pt x="10" y="3"/>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79" name="Google Shape;4079;p37"/>
              <p:cNvSpPr/>
              <p:nvPr/>
            </p:nvSpPr>
            <p:spPr>
              <a:xfrm>
                <a:off x="714600" y="1543175"/>
                <a:ext cx="750" cy="1150"/>
              </a:xfrm>
              <a:custGeom>
                <a:avLst/>
                <a:gdLst/>
                <a:ahLst/>
                <a:cxnLst/>
                <a:rect l="l" t="t" r="r" b="b"/>
                <a:pathLst>
                  <a:path w="30" h="46" extrusionOk="0">
                    <a:moveTo>
                      <a:pt x="16" y="1"/>
                    </a:moveTo>
                    <a:cubicBezTo>
                      <a:pt x="13" y="1"/>
                      <a:pt x="10" y="2"/>
                      <a:pt x="6" y="4"/>
                    </a:cubicBezTo>
                    <a:cubicBezTo>
                      <a:pt x="6" y="4"/>
                      <a:pt x="5" y="4"/>
                      <a:pt x="5" y="4"/>
                    </a:cubicBezTo>
                    <a:cubicBezTo>
                      <a:pt x="1" y="4"/>
                      <a:pt x="5" y="36"/>
                      <a:pt x="3" y="36"/>
                    </a:cubicBezTo>
                    <a:cubicBezTo>
                      <a:pt x="2" y="36"/>
                      <a:pt x="2" y="36"/>
                      <a:pt x="2" y="35"/>
                    </a:cubicBezTo>
                    <a:lnTo>
                      <a:pt x="2" y="35"/>
                    </a:lnTo>
                    <a:cubicBezTo>
                      <a:pt x="1" y="42"/>
                      <a:pt x="2" y="45"/>
                      <a:pt x="3" y="45"/>
                    </a:cubicBezTo>
                    <a:cubicBezTo>
                      <a:pt x="10" y="45"/>
                      <a:pt x="30"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80" name="Google Shape;4080;p37"/>
              <p:cNvSpPr/>
              <p:nvPr/>
            </p:nvSpPr>
            <p:spPr>
              <a:xfrm>
                <a:off x="710575" y="1538750"/>
                <a:ext cx="375" cy="1025"/>
              </a:xfrm>
              <a:custGeom>
                <a:avLst/>
                <a:gdLst/>
                <a:ahLst/>
                <a:cxnLst/>
                <a:rect l="l" t="t" r="r" b="b"/>
                <a:pathLst>
                  <a:path w="15" h="41" extrusionOk="0">
                    <a:moveTo>
                      <a:pt x="0" y="1"/>
                    </a:moveTo>
                    <a:lnTo>
                      <a:pt x="7" y="40"/>
                    </a:lnTo>
                    <a:lnTo>
                      <a:pt x="14"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81" name="Google Shape;4081;p37"/>
              <p:cNvSpPr/>
              <p:nvPr/>
            </p:nvSpPr>
            <p:spPr>
              <a:xfrm>
                <a:off x="712600" y="1539150"/>
                <a:ext cx="675" cy="425"/>
              </a:xfrm>
              <a:custGeom>
                <a:avLst/>
                <a:gdLst/>
                <a:ahLst/>
                <a:cxnLst/>
                <a:rect l="l" t="t" r="r" b="b"/>
                <a:pathLst>
                  <a:path w="27" h="17" extrusionOk="0">
                    <a:moveTo>
                      <a:pt x="5" y="1"/>
                    </a:moveTo>
                    <a:cubicBezTo>
                      <a:pt x="5" y="6"/>
                      <a:pt x="3" y="10"/>
                      <a:pt x="0" y="15"/>
                    </a:cubicBezTo>
                    <a:cubicBezTo>
                      <a:pt x="7" y="15"/>
                      <a:pt x="14" y="17"/>
                      <a:pt x="20" y="17"/>
                    </a:cubicBezTo>
                    <a:cubicBezTo>
                      <a:pt x="24" y="17"/>
                      <a:pt x="27" y="15"/>
                      <a:pt x="26" y="10"/>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82" name="Google Shape;4082;p37"/>
              <p:cNvSpPr/>
              <p:nvPr/>
            </p:nvSpPr>
            <p:spPr>
              <a:xfrm>
                <a:off x="712125" y="1539500"/>
                <a:ext cx="500" cy="200"/>
              </a:xfrm>
              <a:custGeom>
                <a:avLst/>
                <a:gdLst/>
                <a:ahLst/>
                <a:cxnLst/>
                <a:rect l="l" t="t" r="r" b="b"/>
                <a:pathLst>
                  <a:path w="20" h="8" extrusionOk="0">
                    <a:moveTo>
                      <a:pt x="19" y="1"/>
                    </a:moveTo>
                    <a:cubicBezTo>
                      <a:pt x="12" y="1"/>
                      <a:pt x="5" y="1"/>
                      <a:pt x="1" y="8"/>
                    </a:cubicBezTo>
                    <a:cubicBezTo>
                      <a:pt x="8" y="8"/>
                      <a:pt x="15" y="5"/>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83" name="Google Shape;4083;p37"/>
              <p:cNvSpPr/>
              <p:nvPr/>
            </p:nvSpPr>
            <p:spPr>
              <a:xfrm>
                <a:off x="711325" y="1538475"/>
                <a:ext cx="550" cy="250"/>
              </a:xfrm>
              <a:custGeom>
                <a:avLst/>
                <a:gdLst/>
                <a:ahLst/>
                <a:cxnLst/>
                <a:rect l="l" t="t" r="r" b="b"/>
                <a:pathLst>
                  <a:path w="22" h="10" extrusionOk="0">
                    <a:moveTo>
                      <a:pt x="0" y="0"/>
                    </a:moveTo>
                    <a:lnTo>
                      <a:pt x="5" y="7"/>
                    </a:lnTo>
                    <a:lnTo>
                      <a:pt x="21" y="9"/>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84" name="Google Shape;4084;p37"/>
              <p:cNvSpPr/>
              <p:nvPr/>
            </p:nvSpPr>
            <p:spPr>
              <a:xfrm>
                <a:off x="718925" y="1538050"/>
                <a:ext cx="650" cy="850"/>
              </a:xfrm>
              <a:custGeom>
                <a:avLst/>
                <a:gdLst/>
                <a:ahLst/>
                <a:cxnLst/>
                <a:rect l="l" t="t" r="r" b="b"/>
                <a:pathLst>
                  <a:path w="26" h="34" extrusionOk="0">
                    <a:moveTo>
                      <a:pt x="16" y="0"/>
                    </a:moveTo>
                    <a:cubicBezTo>
                      <a:pt x="14" y="0"/>
                      <a:pt x="12" y="1"/>
                      <a:pt x="9" y="3"/>
                    </a:cubicBezTo>
                    <a:cubicBezTo>
                      <a:pt x="2" y="10"/>
                      <a:pt x="0" y="22"/>
                      <a:pt x="5" y="33"/>
                    </a:cubicBezTo>
                    <a:lnTo>
                      <a:pt x="26" y="17"/>
                    </a:lnTo>
                    <a:cubicBezTo>
                      <a:pt x="26" y="7"/>
                      <a:pt x="22"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85" name="Google Shape;4085;p37"/>
              <p:cNvSpPr/>
              <p:nvPr/>
            </p:nvSpPr>
            <p:spPr>
              <a:xfrm>
                <a:off x="716825" y="1535975"/>
                <a:ext cx="425" cy="1250"/>
              </a:xfrm>
              <a:custGeom>
                <a:avLst/>
                <a:gdLst/>
                <a:ahLst/>
                <a:cxnLst/>
                <a:rect l="l" t="t" r="r" b="b"/>
                <a:pathLst>
                  <a:path w="17" h="50" extrusionOk="0">
                    <a:moveTo>
                      <a:pt x="8" y="0"/>
                    </a:moveTo>
                    <a:lnTo>
                      <a:pt x="1" y="19"/>
                    </a:lnTo>
                    <a:cubicBezTo>
                      <a:pt x="8" y="28"/>
                      <a:pt x="12" y="37"/>
                      <a:pt x="17" y="49"/>
                    </a:cubicBezTo>
                    <a:lnTo>
                      <a:pt x="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86" name="Google Shape;4086;p37"/>
              <p:cNvSpPr/>
              <p:nvPr/>
            </p:nvSpPr>
            <p:spPr>
              <a:xfrm>
                <a:off x="717825" y="1535025"/>
                <a:ext cx="1050" cy="925"/>
              </a:xfrm>
              <a:custGeom>
                <a:avLst/>
                <a:gdLst/>
                <a:ahLst/>
                <a:cxnLst/>
                <a:rect l="l" t="t" r="r" b="b"/>
                <a:pathLst>
                  <a:path w="42" h="37" extrusionOk="0">
                    <a:moveTo>
                      <a:pt x="26" y="0"/>
                    </a:moveTo>
                    <a:cubicBezTo>
                      <a:pt x="24" y="0"/>
                      <a:pt x="22" y="1"/>
                      <a:pt x="19" y="1"/>
                    </a:cubicBezTo>
                    <a:cubicBezTo>
                      <a:pt x="19" y="15"/>
                      <a:pt x="0" y="29"/>
                      <a:pt x="23" y="36"/>
                    </a:cubicBezTo>
                    <a:cubicBezTo>
                      <a:pt x="23" y="24"/>
                      <a:pt x="4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87" name="Google Shape;4087;p37"/>
              <p:cNvSpPr/>
              <p:nvPr/>
            </p:nvSpPr>
            <p:spPr>
              <a:xfrm>
                <a:off x="727250" y="1536250"/>
                <a:ext cx="200" cy="2075"/>
              </a:xfrm>
              <a:custGeom>
                <a:avLst/>
                <a:gdLst/>
                <a:ahLst/>
                <a:cxnLst/>
                <a:rect l="l" t="t" r="r" b="b"/>
                <a:pathLst>
                  <a:path w="8" h="83" extrusionOk="0">
                    <a:moveTo>
                      <a:pt x="1" y="1"/>
                    </a:moveTo>
                    <a:lnTo>
                      <a:pt x="6" y="8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88" name="Google Shape;4088;p37"/>
              <p:cNvSpPr/>
              <p:nvPr/>
            </p:nvSpPr>
            <p:spPr>
              <a:xfrm>
                <a:off x="734800" y="1531750"/>
                <a:ext cx="1175" cy="1650"/>
              </a:xfrm>
              <a:custGeom>
                <a:avLst/>
                <a:gdLst/>
                <a:ahLst/>
                <a:cxnLst/>
                <a:rect l="l" t="t" r="r" b="b"/>
                <a:pathLst>
                  <a:path w="47" h="66" extrusionOk="0">
                    <a:moveTo>
                      <a:pt x="37" y="0"/>
                    </a:moveTo>
                    <a:cubicBezTo>
                      <a:pt x="25" y="0"/>
                      <a:pt x="27" y="32"/>
                      <a:pt x="18" y="32"/>
                    </a:cubicBezTo>
                    <a:cubicBezTo>
                      <a:pt x="16" y="32"/>
                      <a:pt x="13" y="30"/>
                      <a:pt x="10" y="26"/>
                    </a:cubicBezTo>
                    <a:lnTo>
                      <a:pt x="10" y="26"/>
                    </a:lnTo>
                    <a:cubicBezTo>
                      <a:pt x="0" y="44"/>
                      <a:pt x="28" y="49"/>
                      <a:pt x="19" y="65"/>
                    </a:cubicBezTo>
                    <a:cubicBezTo>
                      <a:pt x="40" y="47"/>
                      <a:pt x="47" y="60"/>
                      <a:pt x="47" y="5"/>
                    </a:cubicBezTo>
                    <a:cubicBezTo>
                      <a:pt x="43" y="1"/>
                      <a:pt x="40"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89" name="Google Shape;4089;p37"/>
              <p:cNvSpPr/>
              <p:nvPr/>
            </p:nvSpPr>
            <p:spPr>
              <a:xfrm>
                <a:off x="757675" y="1606050"/>
                <a:ext cx="625" cy="600"/>
              </a:xfrm>
              <a:custGeom>
                <a:avLst/>
                <a:gdLst/>
                <a:ahLst/>
                <a:cxnLst/>
                <a:rect l="l" t="t" r="r" b="b"/>
                <a:pathLst>
                  <a:path w="25" h="24" extrusionOk="0">
                    <a:moveTo>
                      <a:pt x="13" y="0"/>
                    </a:moveTo>
                    <a:lnTo>
                      <a:pt x="1" y="23"/>
                    </a:lnTo>
                    <a:lnTo>
                      <a:pt x="24" y="2"/>
                    </a:lnTo>
                    <a:lnTo>
                      <a:pt x="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90" name="Google Shape;4090;p37"/>
              <p:cNvSpPr/>
              <p:nvPr/>
            </p:nvSpPr>
            <p:spPr>
              <a:xfrm>
                <a:off x="758500" y="1606325"/>
                <a:ext cx="1300" cy="600"/>
              </a:xfrm>
              <a:custGeom>
                <a:avLst/>
                <a:gdLst/>
                <a:ahLst/>
                <a:cxnLst/>
                <a:rect l="l" t="t" r="r" b="b"/>
                <a:pathLst>
                  <a:path w="52" h="24" extrusionOk="0">
                    <a:moveTo>
                      <a:pt x="51" y="1"/>
                    </a:moveTo>
                    <a:lnTo>
                      <a:pt x="0" y="24"/>
                    </a:lnTo>
                    <a:lnTo>
                      <a:pt x="51" y="17"/>
                    </a:lnTo>
                    <a:cubicBezTo>
                      <a:pt x="49" y="12"/>
                      <a:pt x="40" y="8"/>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91" name="Google Shape;4091;p37"/>
              <p:cNvSpPr/>
              <p:nvPr/>
            </p:nvSpPr>
            <p:spPr>
              <a:xfrm>
                <a:off x="762950" y="1546475"/>
                <a:ext cx="625" cy="700"/>
              </a:xfrm>
              <a:custGeom>
                <a:avLst/>
                <a:gdLst/>
                <a:ahLst/>
                <a:cxnLst/>
                <a:rect l="l" t="t" r="r" b="b"/>
                <a:pathLst>
                  <a:path w="25" h="28" extrusionOk="0">
                    <a:moveTo>
                      <a:pt x="24" y="0"/>
                    </a:moveTo>
                    <a:lnTo>
                      <a:pt x="13" y="5"/>
                    </a:lnTo>
                    <a:cubicBezTo>
                      <a:pt x="1" y="14"/>
                      <a:pt x="3" y="19"/>
                      <a:pt x="8" y="28"/>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92" name="Google Shape;4092;p37"/>
              <p:cNvSpPr/>
              <p:nvPr/>
            </p:nvSpPr>
            <p:spPr>
              <a:xfrm>
                <a:off x="764750" y="1552850"/>
                <a:ext cx="1125" cy="650"/>
              </a:xfrm>
              <a:custGeom>
                <a:avLst/>
                <a:gdLst/>
                <a:ahLst/>
                <a:cxnLst/>
                <a:rect l="l" t="t" r="r" b="b"/>
                <a:pathLst>
                  <a:path w="45" h="26" extrusionOk="0">
                    <a:moveTo>
                      <a:pt x="45" y="0"/>
                    </a:moveTo>
                    <a:lnTo>
                      <a:pt x="1" y="26"/>
                    </a:lnTo>
                    <a:lnTo>
                      <a:pt x="1" y="26"/>
                    </a:lnTo>
                    <a:lnTo>
                      <a:pt x="45" y="5"/>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93" name="Google Shape;4093;p37"/>
              <p:cNvSpPr/>
              <p:nvPr/>
            </p:nvSpPr>
            <p:spPr>
              <a:xfrm>
                <a:off x="768300" y="1557250"/>
                <a:ext cx="875" cy="875"/>
              </a:xfrm>
              <a:custGeom>
                <a:avLst/>
                <a:gdLst/>
                <a:ahLst/>
                <a:cxnLst/>
                <a:rect l="l" t="t" r="r" b="b"/>
                <a:pathLst>
                  <a:path w="35" h="35" extrusionOk="0">
                    <a:moveTo>
                      <a:pt x="21" y="0"/>
                    </a:moveTo>
                    <a:cubicBezTo>
                      <a:pt x="21" y="3"/>
                      <a:pt x="22" y="6"/>
                      <a:pt x="23" y="8"/>
                    </a:cubicBezTo>
                    <a:lnTo>
                      <a:pt x="23" y="8"/>
                    </a:lnTo>
                    <a:cubicBezTo>
                      <a:pt x="23" y="6"/>
                      <a:pt x="23" y="3"/>
                      <a:pt x="21" y="0"/>
                    </a:cubicBezTo>
                    <a:close/>
                    <a:moveTo>
                      <a:pt x="23" y="8"/>
                    </a:moveTo>
                    <a:cubicBezTo>
                      <a:pt x="22" y="22"/>
                      <a:pt x="1" y="35"/>
                      <a:pt x="12" y="35"/>
                    </a:cubicBezTo>
                    <a:cubicBezTo>
                      <a:pt x="16" y="35"/>
                      <a:pt x="23" y="33"/>
                      <a:pt x="35" y="30"/>
                    </a:cubicBezTo>
                    <a:cubicBezTo>
                      <a:pt x="35" y="22"/>
                      <a:pt x="27" y="16"/>
                      <a:pt x="23"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94" name="Google Shape;4094;p37"/>
              <p:cNvSpPr/>
              <p:nvPr/>
            </p:nvSpPr>
            <p:spPr>
              <a:xfrm>
                <a:off x="757575" y="1607350"/>
                <a:ext cx="1025" cy="350"/>
              </a:xfrm>
              <a:custGeom>
                <a:avLst/>
                <a:gdLst/>
                <a:ahLst/>
                <a:cxnLst/>
                <a:rect l="l" t="t" r="r" b="b"/>
                <a:pathLst>
                  <a:path w="41" h="14" extrusionOk="0">
                    <a:moveTo>
                      <a:pt x="36" y="1"/>
                    </a:moveTo>
                    <a:cubicBezTo>
                      <a:pt x="27" y="1"/>
                      <a:pt x="6" y="11"/>
                      <a:pt x="0" y="11"/>
                    </a:cubicBezTo>
                    <a:cubicBezTo>
                      <a:pt x="3" y="12"/>
                      <a:pt x="6" y="13"/>
                      <a:pt x="10" y="13"/>
                    </a:cubicBezTo>
                    <a:cubicBezTo>
                      <a:pt x="21" y="13"/>
                      <a:pt x="36" y="6"/>
                      <a:pt x="40" y="4"/>
                    </a:cubicBezTo>
                    <a:lnTo>
                      <a:pt x="40" y="4"/>
                    </a:lnTo>
                    <a:cubicBezTo>
                      <a:pt x="40" y="4"/>
                      <a:pt x="40" y="4"/>
                      <a:pt x="40" y="4"/>
                    </a:cubicBezTo>
                    <a:cubicBezTo>
                      <a:pt x="40" y="3"/>
                      <a:pt x="41" y="3"/>
                      <a:pt x="41" y="3"/>
                    </a:cubicBezTo>
                    <a:lnTo>
                      <a:pt x="41" y="3"/>
                    </a:lnTo>
                    <a:cubicBezTo>
                      <a:pt x="41" y="3"/>
                      <a:pt x="40" y="3"/>
                      <a:pt x="40" y="4"/>
                    </a:cubicBezTo>
                    <a:lnTo>
                      <a:pt x="40" y="4"/>
                    </a:lnTo>
                    <a:cubicBezTo>
                      <a:pt x="40" y="2"/>
                      <a:pt x="38"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95" name="Google Shape;4095;p37"/>
              <p:cNvSpPr/>
              <p:nvPr/>
            </p:nvSpPr>
            <p:spPr>
              <a:xfrm>
                <a:off x="761400" y="1609625"/>
                <a:ext cx="1075" cy="200"/>
              </a:xfrm>
              <a:custGeom>
                <a:avLst/>
                <a:gdLst/>
                <a:ahLst/>
                <a:cxnLst/>
                <a:rect l="l" t="t" r="r" b="b"/>
                <a:pathLst>
                  <a:path w="43" h="8" extrusionOk="0">
                    <a:moveTo>
                      <a:pt x="14" y="1"/>
                    </a:moveTo>
                    <a:lnTo>
                      <a:pt x="0" y="6"/>
                    </a:lnTo>
                    <a:lnTo>
                      <a:pt x="42" y="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96" name="Google Shape;4096;p37"/>
              <p:cNvSpPr/>
              <p:nvPr/>
            </p:nvSpPr>
            <p:spPr>
              <a:xfrm>
                <a:off x="761675" y="1610550"/>
                <a:ext cx="2700" cy="1825"/>
              </a:xfrm>
              <a:custGeom>
                <a:avLst/>
                <a:gdLst/>
                <a:ahLst/>
                <a:cxnLst/>
                <a:rect l="l" t="t" r="r" b="b"/>
                <a:pathLst>
                  <a:path w="108" h="73" extrusionOk="0">
                    <a:moveTo>
                      <a:pt x="50" y="1"/>
                    </a:moveTo>
                    <a:lnTo>
                      <a:pt x="1" y="13"/>
                    </a:lnTo>
                    <a:cubicBezTo>
                      <a:pt x="22" y="31"/>
                      <a:pt x="64" y="50"/>
                      <a:pt x="59" y="73"/>
                    </a:cubicBezTo>
                    <a:cubicBezTo>
                      <a:pt x="108" y="36"/>
                      <a:pt x="31" y="38"/>
                      <a:pt x="38" y="10"/>
                    </a:cubicBezTo>
                    <a:lnTo>
                      <a:pt x="5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97" name="Google Shape;4097;p37"/>
              <p:cNvSpPr/>
              <p:nvPr/>
            </p:nvSpPr>
            <p:spPr>
              <a:xfrm>
                <a:off x="761000" y="1614800"/>
                <a:ext cx="775" cy="550"/>
              </a:xfrm>
              <a:custGeom>
                <a:avLst/>
                <a:gdLst/>
                <a:ahLst/>
                <a:cxnLst/>
                <a:rect l="l" t="t" r="r" b="b"/>
                <a:pathLst>
                  <a:path w="31" h="22" extrusionOk="0">
                    <a:moveTo>
                      <a:pt x="2" y="0"/>
                    </a:moveTo>
                    <a:cubicBezTo>
                      <a:pt x="2" y="3"/>
                      <a:pt x="0" y="5"/>
                      <a:pt x="0" y="7"/>
                    </a:cubicBezTo>
                    <a:cubicBezTo>
                      <a:pt x="2" y="9"/>
                      <a:pt x="2" y="14"/>
                      <a:pt x="5" y="19"/>
                    </a:cubicBezTo>
                    <a:cubicBezTo>
                      <a:pt x="23" y="5"/>
                      <a:pt x="30" y="21"/>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98" name="Google Shape;4098;p37"/>
              <p:cNvSpPr/>
              <p:nvPr/>
            </p:nvSpPr>
            <p:spPr>
              <a:xfrm>
                <a:off x="760725" y="1614900"/>
                <a:ext cx="300" cy="225"/>
              </a:xfrm>
              <a:custGeom>
                <a:avLst/>
                <a:gdLst/>
                <a:ahLst/>
                <a:cxnLst/>
                <a:rect l="l" t="t" r="r" b="b"/>
                <a:pathLst>
                  <a:path w="12" h="9" extrusionOk="0">
                    <a:moveTo>
                      <a:pt x="7" y="0"/>
                    </a:moveTo>
                    <a:cubicBezTo>
                      <a:pt x="2" y="0"/>
                      <a:pt x="1" y="8"/>
                      <a:pt x="4" y="8"/>
                    </a:cubicBezTo>
                    <a:cubicBezTo>
                      <a:pt x="6" y="8"/>
                      <a:pt x="8" y="7"/>
                      <a:pt x="11" y="3"/>
                    </a:cubicBezTo>
                    <a:cubicBezTo>
                      <a:pt x="9" y="1"/>
                      <a:pt x="8"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099" name="Google Shape;4099;p37"/>
              <p:cNvSpPr/>
              <p:nvPr/>
            </p:nvSpPr>
            <p:spPr>
              <a:xfrm>
                <a:off x="761000" y="1616000"/>
                <a:ext cx="1125" cy="750"/>
              </a:xfrm>
              <a:custGeom>
                <a:avLst/>
                <a:gdLst/>
                <a:ahLst/>
                <a:cxnLst/>
                <a:rect l="l" t="t" r="r" b="b"/>
                <a:pathLst>
                  <a:path w="45" h="30" extrusionOk="0">
                    <a:moveTo>
                      <a:pt x="14" y="1"/>
                    </a:moveTo>
                    <a:cubicBezTo>
                      <a:pt x="7" y="10"/>
                      <a:pt x="12" y="26"/>
                      <a:pt x="0" y="26"/>
                    </a:cubicBezTo>
                    <a:cubicBezTo>
                      <a:pt x="5" y="29"/>
                      <a:pt x="9" y="30"/>
                      <a:pt x="13" y="30"/>
                    </a:cubicBezTo>
                    <a:cubicBezTo>
                      <a:pt x="24" y="30"/>
                      <a:pt x="32" y="21"/>
                      <a:pt x="44" y="6"/>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00" name="Google Shape;4100;p37"/>
              <p:cNvSpPr/>
              <p:nvPr/>
            </p:nvSpPr>
            <p:spPr>
              <a:xfrm>
                <a:off x="762850" y="1615900"/>
                <a:ext cx="425" cy="150"/>
              </a:xfrm>
              <a:custGeom>
                <a:avLst/>
                <a:gdLst/>
                <a:ahLst/>
                <a:cxnLst/>
                <a:rect l="l" t="t" r="r" b="b"/>
                <a:pathLst>
                  <a:path w="17" h="6" extrusionOk="0">
                    <a:moveTo>
                      <a:pt x="5" y="0"/>
                    </a:moveTo>
                    <a:lnTo>
                      <a:pt x="5" y="0"/>
                    </a:lnTo>
                    <a:cubicBezTo>
                      <a:pt x="2" y="4"/>
                      <a:pt x="1" y="6"/>
                      <a:pt x="7" y="6"/>
                    </a:cubicBezTo>
                    <a:cubicBezTo>
                      <a:pt x="9" y="6"/>
                      <a:pt x="12" y="5"/>
                      <a:pt x="17" y="5"/>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01" name="Google Shape;4101;p37"/>
              <p:cNvSpPr/>
              <p:nvPr/>
            </p:nvSpPr>
            <p:spPr>
              <a:xfrm>
                <a:off x="762275" y="1615650"/>
                <a:ext cx="1050" cy="275"/>
              </a:xfrm>
              <a:custGeom>
                <a:avLst/>
                <a:gdLst/>
                <a:ahLst/>
                <a:cxnLst/>
                <a:rect l="l" t="t" r="r" b="b"/>
                <a:pathLst>
                  <a:path w="42" h="11" extrusionOk="0">
                    <a:moveTo>
                      <a:pt x="37" y="0"/>
                    </a:moveTo>
                    <a:cubicBezTo>
                      <a:pt x="34" y="0"/>
                      <a:pt x="28" y="2"/>
                      <a:pt x="16" y="6"/>
                    </a:cubicBezTo>
                    <a:cubicBezTo>
                      <a:pt x="24" y="2"/>
                      <a:pt x="24" y="2"/>
                      <a:pt x="20" y="2"/>
                    </a:cubicBezTo>
                    <a:cubicBezTo>
                      <a:pt x="18" y="2"/>
                      <a:pt x="15" y="2"/>
                      <a:pt x="12" y="2"/>
                    </a:cubicBezTo>
                    <a:cubicBezTo>
                      <a:pt x="8" y="2"/>
                      <a:pt x="4" y="2"/>
                      <a:pt x="0" y="1"/>
                    </a:cubicBezTo>
                    <a:lnTo>
                      <a:pt x="0" y="1"/>
                    </a:lnTo>
                    <a:lnTo>
                      <a:pt x="28" y="10"/>
                    </a:lnTo>
                    <a:cubicBezTo>
                      <a:pt x="32" y="6"/>
                      <a:pt x="41"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02" name="Google Shape;4102;p37"/>
              <p:cNvSpPr/>
              <p:nvPr/>
            </p:nvSpPr>
            <p:spPr>
              <a:xfrm>
                <a:off x="761900" y="1614500"/>
                <a:ext cx="1325" cy="900"/>
              </a:xfrm>
              <a:custGeom>
                <a:avLst/>
                <a:gdLst/>
                <a:ahLst/>
                <a:cxnLst/>
                <a:rect l="l" t="t" r="r" b="b"/>
                <a:pathLst>
                  <a:path w="53" h="36" extrusionOk="0">
                    <a:moveTo>
                      <a:pt x="30" y="0"/>
                    </a:moveTo>
                    <a:cubicBezTo>
                      <a:pt x="13" y="0"/>
                      <a:pt x="1" y="17"/>
                      <a:pt x="17" y="35"/>
                    </a:cubicBezTo>
                    <a:cubicBezTo>
                      <a:pt x="23" y="21"/>
                      <a:pt x="24" y="9"/>
                      <a:pt x="43" y="9"/>
                    </a:cubicBezTo>
                    <a:cubicBezTo>
                      <a:pt x="45" y="9"/>
                      <a:pt x="48" y="9"/>
                      <a:pt x="52" y="10"/>
                    </a:cubicBezTo>
                    <a:cubicBezTo>
                      <a:pt x="45" y="3"/>
                      <a:pt x="37"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03" name="Google Shape;4103;p37"/>
              <p:cNvSpPr/>
              <p:nvPr/>
            </p:nvSpPr>
            <p:spPr>
              <a:xfrm>
                <a:off x="764225" y="1611325"/>
                <a:ext cx="675" cy="525"/>
              </a:xfrm>
              <a:custGeom>
                <a:avLst/>
                <a:gdLst/>
                <a:ahLst/>
                <a:cxnLst/>
                <a:rect l="l" t="t" r="r" b="b"/>
                <a:pathLst>
                  <a:path w="27" h="21" extrusionOk="0">
                    <a:moveTo>
                      <a:pt x="1" y="0"/>
                    </a:moveTo>
                    <a:cubicBezTo>
                      <a:pt x="11" y="0"/>
                      <a:pt x="2" y="21"/>
                      <a:pt x="10" y="21"/>
                    </a:cubicBezTo>
                    <a:cubicBezTo>
                      <a:pt x="11" y="21"/>
                      <a:pt x="13" y="20"/>
                      <a:pt x="15" y="19"/>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04" name="Google Shape;4104;p37"/>
              <p:cNvSpPr/>
              <p:nvPr/>
            </p:nvSpPr>
            <p:spPr>
              <a:xfrm>
                <a:off x="762950" y="1617975"/>
                <a:ext cx="1025" cy="950"/>
              </a:xfrm>
              <a:custGeom>
                <a:avLst/>
                <a:gdLst/>
                <a:ahLst/>
                <a:cxnLst/>
                <a:rect l="l" t="t" r="r" b="b"/>
                <a:pathLst>
                  <a:path w="41" h="38" extrusionOk="0">
                    <a:moveTo>
                      <a:pt x="19" y="1"/>
                    </a:moveTo>
                    <a:cubicBezTo>
                      <a:pt x="17" y="11"/>
                      <a:pt x="17" y="23"/>
                      <a:pt x="6" y="34"/>
                    </a:cubicBezTo>
                    <a:lnTo>
                      <a:pt x="6" y="34"/>
                    </a:lnTo>
                    <a:cubicBezTo>
                      <a:pt x="18" y="24"/>
                      <a:pt x="30" y="16"/>
                      <a:pt x="40" y="5"/>
                    </a:cubicBezTo>
                    <a:lnTo>
                      <a:pt x="19" y="1"/>
                    </a:lnTo>
                    <a:close/>
                    <a:moveTo>
                      <a:pt x="6" y="34"/>
                    </a:moveTo>
                    <a:lnTo>
                      <a:pt x="6" y="34"/>
                    </a:lnTo>
                    <a:cubicBezTo>
                      <a:pt x="4" y="35"/>
                      <a:pt x="3" y="36"/>
                      <a:pt x="1" y="38"/>
                    </a:cubicBezTo>
                    <a:cubicBezTo>
                      <a:pt x="3" y="36"/>
                      <a:pt x="4" y="35"/>
                      <a:pt x="6" y="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05" name="Google Shape;4105;p37"/>
              <p:cNvSpPr/>
              <p:nvPr/>
            </p:nvSpPr>
            <p:spPr>
              <a:xfrm>
                <a:off x="763950" y="1617925"/>
                <a:ext cx="725" cy="300"/>
              </a:xfrm>
              <a:custGeom>
                <a:avLst/>
                <a:gdLst/>
                <a:ahLst/>
                <a:cxnLst/>
                <a:rect l="l" t="t" r="r" b="b"/>
                <a:pathLst>
                  <a:path w="29" h="12" extrusionOk="0">
                    <a:moveTo>
                      <a:pt x="15" y="0"/>
                    </a:moveTo>
                    <a:cubicBezTo>
                      <a:pt x="11" y="0"/>
                      <a:pt x="6" y="3"/>
                      <a:pt x="0" y="7"/>
                    </a:cubicBezTo>
                    <a:lnTo>
                      <a:pt x="28" y="12"/>
                    </a:lnTo>
                    <a:cubicBezTo>
                      <a:pt x="25" y="3"/>
                      <a:pt x="20"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06" name="Google Shape;4106;p37"/>
              <p:cNvSpPr/>
              <p:nvPr/>
            </p:nvSpPr>
            <p:spPr>
              <a:xfrm>
                <a:off x="763300" y="1615075"/>
                <a:ext cx="1550" cy="325"/>
              </a:xfrm>
              <a:custGeom>
                <a:avLst/>
                <a:gdLst/>
                <a:ahLst/>
                <a:cxnLst/>
                <a:rect l="l" t="t" r="r" b="b"/>
                <a:pathLst>
                  <a:path w="62" h="13" extrusionOk="0">
                    <a:moveTo>
                      <a:pt x="1" y="1"/>
                    </a:moveTo>
                    <a:lnTo>
                      <a:pt x="61" y="12"/>
                    </a:lnTo>
                    <a:lnTo>
                      <a:pt x="61" y="12"/>
                    </a:lnTo>
                    <a:lnTo>
                      <a:pt x="56"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07" name="Google Shape;4107;p37"/>
              <p:cNvSpPr/>
              <p:nvPr/>
            </p:nvSpPr>
            <p:spPr>
              <a:xfrm>
                <a:off x="763300" y="1620475"/>
                <a:ext cx="1300" cy="200"/>
              </a:xfrm>
              <a:custGeom>
                <a:avLst/>
                <a:gdLst/>
                <a:ahLst/>
                <a:cxnLst/>
                <a:rect l="l" t="t" r="r" b="b"/>
                <a:pathLst>
                  <a:path w="52" h="8" extrusionOk="0">
                    <a:moveTo>
                      <a:pt x="33" y="0"/>
                    </a:moveTo>
                    <a:lnTo>
                      <a:pt x="1" y="7"/>
                    </a:ln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08" name="Google Shape;4108;p37"/>
              <p:cNvSpPr/>
              <p:nvPr/>
            </p:nvSpPr>
            <p:spPr>
              <a:xfrm>
                <a:off x="763950" y="1621450"/>
                <a:ext cx="1525" cy="1050"/>
              </a:xfrm>
              <a:custGeom>
                <a:avLst/>
                <a:gdLst/>
                <a:ahLst/>
                <a:cxnLst/>
                <a:rect l="l" t="t" r="r" b="b"/>
                <a:pathLst>
                  <a:path w="61" h="42" extrusionOk="0">
                    <a:moveTo>
                      <a:pt x="44" y="1"/>
                    </a:moveTo>
                    <a:cubicBezTo>
                      <a:pt x="19" y="8"/>
                      <a:pt x="19" y="33"/>
                      <a:pt x="0" y="36"/>
                    </a:cubicBezTo>
                    <a:cubicBezTo>
                      <a:pt x="11" y="39"/>
                      <a:pt x="21" y="41"/>
                      <a:pt x="33" y="41"/>
                    </a:cubicBezTo>
                    <a:cubicBezTo>
                      <a:pt x="42" y="41"/>
                      <a:pt x="51" y="40"/>
                      <a:pt x="61" y="38"/>
                    </a:cubicBezTo>
                    <a:cubicBezTo>
                      <a:pt x="44" y="36"/>
                      <a:pt x="37" y="24"/>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09" name="Google Shape;4109;p37"/>
              <p:cNvSpPr/>
              <p:nvPr/>
            </p:nvSpPr>
            <p:spPr>
              <a:xfrm>
                <a:off x="765450" y="1622325"/>
                <a:ext cx="850" cy="100"/>
              </a:xfrm>
              <a:custGeom>
                <a:avLst/>
                <a:gdLst/>
                <a:ahLst/>
                <a:cxnLst/>
                <a:rect l="l" t="t" r="r" b="b"/>
                <a:pathLst>
                  <a:path w="34" h="4" extrusionOk="0">
                    <a:moveTo>
                      <a:pt x="33" y="1"/>
                    </a:moveTo>
                    <a:cubicBezTo>
                      <a:pt x="21" y="1"/>
                      <a:pt x="10" y="1"/>
                      <a:pt x="1" y="3"/>
                    </a:cubicBezTo>
                    <a:cubicBezTo>
                      <a:pt x="3" y="4"/>
                      <a:pt x="6" y="4"/>
                      <a:pt x="9" y="4"/>
                    </a:cubicBezTo>
                    <a:cubicBezTo>
                      <a:pt x="17" y="4"/>
                      <a:pt x="25" y="2"/>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10" name="Google Shape;4110;p37"/>
              <p:cNvSpPr/>
              <p:nvPr/>
            </p:nvSpPr>
            <p:spPr>
              <a:xfrm>
                <a:off x="764525" y="1618975"/>
                <a:ext cx="675" cy="825"/>
              </a:xfrm>
              <a:custGeom>
                <a:avLst/>
                <a:gdLst/>
                <a:ahLst/>
                <a:cxnLst/>
                <a:rect l="l" t="t" r="r" b="b"/>
                <a:pathLst>
                  <a:path w="27" h="33" extrusionOk="0">
                    <a:moveTo>
                      <a:pt x="21" y="0"/>
                    </a:moveTo>
                    <a:cubicBezTo>
                      <a:pt x="17" y="5"/>
                      <a:pt x="1" y="19"/>
                      <a:pt x="1" y="33"/>
                    </a:cubicBezTo>
                    <a:lnTo>
                      <a:pt x="26" y="7"/>
                    </a:lnTo>
                    <a:cubicBezTo>
                      <a:pt x="26" y="5"/>
                      <a:pt x="24" y="2"/>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11" name="Google Shape;4111;p37"/>
              <p:cNvSpPr/>
              <p:nvPr/>
            </p:nvSpPr>
            <p:spPr>
              <a:xfrm>
                <a:off x="765175" y="1619100"/>
                <a:ext cx="250" cy="425"/>
              </a:xfrm>
              <a:custGeom>
                <a:avLst/>
                <a:gdLst/>
                <a:ahLst/>
                <a:cxnLst/>
                <a:rect l="l" t="t" r="r" b="b"/>
                <a:pathLst>
                  <a:path w="10" h="17" extrusionOk="0">
                    <a:moveTo>
                      <a:pt x="1" y="1"/>
                    </a:moveTo>
                    <a:lnTo>
                      <a:pt x="1" y="1"/>
                    </a:lnTo>
                    <a:cubicBezTo>
                      <a:pt x="4" y="9"/>
                      <a:pt x="8" y="16"/>
                      <a:pt x="9" y="16"/>
                    </a:cubicBezTo>
                    <a:cubicBezTo>
                      <a:pt x="9" y="16"/>
                      <a:pt x="9" y="16"/>
                      <a:pt x="9" y="16"/>
                    </a:cubicBezTo>
                    <a:cubicBezTo>
                      <a:pt x="7" y="14"/>
                      <a:pt x="5" y="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12" name="Google Shape;4112;p37"/>
              <p:cNvSpPr/>
              <p:nvPr/>
            </p:nvSpPr>
            <p:spPr>
              <a:xfrm>
                <a:off x="765050" y="1618900"/>
                <a:ext cx="150" cy="100"/>
              </a:xfrm>
              <a:custGeom>
                <a:avLst/>
                <a:gdLst/>
                <a:ahLst/>
                <a:cxnLst/>
                <a:rect l="l" t="t" r="r" b="b"/>
                <a:pathLst>
                  <a:path w="6" h="4" extrusionOk="0">
                    <a:moveTo>
                      <a:pt x="0" y="1"/>
                    </a:moveTo>
                    <a:lnTo>
                      <a:pt x="0" y="3"/>
                    </a:lnTo>
                    <a:cubicBezTo>
                      <a:pt x="3" y="1"/>
                      <a:pt x="5"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13" name="Google Shape;4113;p37"/>
              <p:cNvSpPr/>
              <p:nvPr/>
            </p:nvSpPr>
            <p:spPr>
              <a:xfrm>
                <a:off x="764750" y="1616000"/>
                <a:ext cx="1725" cy="750"/>
              </a:xfrm>
              <a:custGeom>
                <a:avLst/>
                <a:gdLst/>
                <a:ahLst/>
                <a:cxnLst/>
                <a:rect l="l" t="t" r="r" b="b"/>
                <a:pathLst>
                  <a:path w="69" h="30" extrusionOk="0">
                    <a:moveTo>
                      <a:pt x="68" y="1"/>
                    </a:moveTo>
                    <a:lnTo>
                      <a:pt x="68" y="1"/>
                    </a:lnTo>
                    <a:cubicBezTo>
                      <a:pt x="43" y="6"/>
                      <a:pt x="36" y="26"/>
                      <a:pt x="1" y="29"/>
                    </a:cubicBezTo>
                    <a:cubicBezTo>
                      <a:pt x="7" y="29"/>
                      <a:pt x="15" y="29"/>
                      <a:pt x="22" y="29"/>
                    </a:cubicBezTo>
                    <a:cubicBezTo>
                      <a:pt x="40" y="29"/>
                      <a:pt x="58" y="26"/>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14" name="Google Shape;4114;p37"/>
              <p:cNvSpPr/>
              <p:nvPr/>
            </p:nvSpPr>
            <p:spPr>
              <a:xfrm>
                <a:off x="764925" y="1617575"/>
                <a:ext cx="900" cy="550"/>
              </a:xfrm>
              <a:custGeom>
                <a:avLst/>
                <a:gdLst/>
                <a:ahLst/>
                <a:cxnLst/>
                <a:rect l="l" t="t" r="r" b="b"/>
                <a:pathLst>
                  <a:path w="36" h="22" extrusionOk="0">
                    <a:moveTo>
                      <a:pt x="31" y="0"/>
                    </a:moveTo>
                    <a:cubicBezTo>
                      <a:pt x="24" y="7"/>
                      <a:pt x="15" y="17"/>
                      <a:pt x="1" y="19"/>
                    </a:cubicBezTo>
                    <a:lnTo>
                      <a:pt x="36" y="21"/>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15" name="Google Shape;4115;p37"/>
              <p:cNvSpPr/>
              <p:nvPr/>
            </p:nvSpPr>
            <p:spPr>
              <a:xfrm>
                <a:off x="765800" y="1618100"/>
                <a:ext cx="425" cy="250"/>
              </a:xfrm>
              <a:custGeom>
                <a:avLst/>
                <a:gdLst/>
                <a:ahLst/>
                <a:cxnLst/>
                <a:rect l="l" t="t" r="r" b="b"/>
                <a:pathLst>
                  <a:path w="17" h="10" extrusionOk="0">
                    <a:moveTo>
                      <a:pt x="1" y="0"/>
                    </a:moveTo>
                    <a:lnTo>
                      <a:pt x="3" y="10"/>
                    </a:lnTo>
                    <a:lnTo>
                      <a:pt x="17"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16" name="Google Shape;4116;p37"/>
              <p:cNvSpPr/>
              <p:nvPr/>
            </p:nvSpPr>
            <p:spPr>
              <a:xfrm>
                <a:off x="766100" y="1620600"/>
                <a:ext cx="1175" cy="875"/>
              </a:xfrm>
              <a:custGeom>
                <a:avLst/>
                <a:gdLst/>
                <a:ahLst/>
                <a:cxnLst/>
                <a:rect l="l" t="t" r="r" b="b"/>
                <a:pathLst>
                  <a:path w="47" h="35" extrusionOk="0">
                    <a:moveTo>
                      <a:pt x="30" y="0"/>
                    </a:moveTo>
                    <a:cubicBezTo>
                      <a:pt x="21" y="5"/>
                      <a:pt x="0" y="12"/>
                      <a:pt x="9" y="21"/>
                    </a:cubicBezTo>
                    <a:cubicBezTo>
                      <a:pt x="23" y="21"/>
                      <a:pt x="35" y="26"/>
                      <a:pt x="46" y="35"/>
                    </a:cubicBezTo>
                    <a:cubicBezTo>
                      <a:pt x="42" y="21"/>
                      <a:pt x="37" y="9"/>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17" name="Google Shape;4117;p37"/>
              <p:cNvSpPr/>
              <p:nvPr/>
            </p:nvSpPr>
            <p:spPr>
              <a:xfrm>
                <a:off x="765800" y="1620050"/>
                <a:ext cx="150" cy="100"/>
              </a:xfrm>
              <a:custGeom>
                <a:avLst/>
                <a:gdLst/>
                <a:ahLst/>
                <a:cxnLst/>
                <a:rect l="l" t="t" r="r" b="b"/>
                <a:pathLst>
                  <a:path w="6" h="4" extrusionOk="0">
                    <a:moveTo>
                      <a:pt x="5" y="1"/>
                    </a:moveTo>
                    <a:cubicBezTo>
                      <a:pt x="5" y="1"/>
                      <a:pt x="3" y="2"/>
                      <a:pt x="1" y="3"/>
                    </a:cubicBezTo>
                    <a:lnTo>
                      <a:pt x="5" y="3"/>
                    </a:lnTo>
                    <a:cubicBezTo>
                      <a:pt x="5" y="2"/>
                      <a:pt x="6"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18" name="Google Shape;4118;p37"/>
              <p:cNvSpPr/>
              <p:nvPr/>
            </p:nvSpPr>
            <p:spPr>
              <a:xfrm>
                <a:off x="769050" y="1623375"/>
                <a:ext cx="125" cy="125"/>
              </a:xfrm>
              <a:custGeom>
                <a:avLst/>
                <a:gdLst/>
                <a:ahLst/>
                <a:cxnLst/>
                <a:rect l="l" t="t" r="r" b="b"/>
                <a:pathLst>
                  <a:path w="5" h="5" extrusionOk="0">
                    <a:moveTo>
                      <a:pt x="5" y="0"/>
                    </a:moveTo>
                    <a:lnTo>
                      <a:pt x="0" y="3"/>
                    </a:lnTo>
                    <a:lnTo>
                      <a:pt x="0" y="5"/>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19" name="Google Shape;4119;p37"/>
              <p:cNvSpPr/>
              <p:nvPr/>
            </p:nvSpPr>
            <p:spPr>
              <a:xfrm>
                <a:off x="766375" y="1620200"/>
                <a:ext cx="675" cy="425"/>
              </a:xfrm>
              <a:custGeom>
                <a:avLst/>
                <a:gdLst/>
                <a:ahLst/>
                <a:cxnLst/>
                <a:rect l="l" t="t" r="r" b="b"/>
                <a:pathLst>
                  <a:path w="27" h="17" extrusionOk="0">
                    <a:moveTo>
                      <a:pt x="13" y="1"/>
                    </a:moveTo>
                    <a:cubicBezTo>
                      <a:pt x="9" y="1"/>
                      <a:pt x="5" y="1"/>
                      <a:pt x="1" y="2"/>
                    </a:cubicBezTo>
                    <a:cubicBezTo>
                      <a:pt x="8" y="4"/>
                      <a:pt x="15" y="9"/>
                      <a:pt x="19" y="16"/>
                    </a:cubicBezTo>
                    <a:cubicBezTo>
                      <a:pt x="24" y="14"/>
                      <a:pt x="26" y="11"/>
                      <a:pt x="24" y="9"/>
                    </a:cubicBezTo>
                    <a:cubicBezTo>
                      <a:pt x="24" y="3"/>
                      <a:pt x="20"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20" name="Google Shape;4120;p37"/>
              <p:cNvSpPr/>
              <p:nvPr/>
            </p:nvSpPr>
            <p:spPr>
              <a:xfrm>
                <a:off x="766950" y="1622100"/>
                <a:ext cx="325" cy="625"/>
              </a:xfrm>
              <a:custGeom>
                <a:avLst/>
                <a:gdLst/>
                <a:ahLst/>
                <a:cxnLst/>
                <a:rect l="l" t="t" r="r" b="b"/>
                <a:pathLst>
                  <a:path w="13" h="25" extrusionOk="0">
                    <a:moveTo>
                      <a:pt x="12" y="0"/>
                    </a:moveTo>
                    <a:lnTo>
                      <a:pt x="12" y="0"/>
                    </a:lnTo>
                    <a:cubicBezTo>
                      <a:pt x="6" y="9"/>
                      <a:pt x="0" y="24"/>
                      <a:pt x="5" y="24"/>
                    </a:cubicBezTo>
                    <a:cubicBezTo>
                      <a:pt x="6" y="24"/>
                      <a:pt x="7" y="24"/>
                      <a:pt x="8" y="23"/>
                    </a:cubicBezTo>
                    <a:cubicBezTo>
                      <a:pt x="10" y="17"/>
                      <a:pt x="10"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21" name="Google Shape;4121;p37"/>
              <p:cNvSpPr/>
              <p:nvPr/>
            </p:nvSpPr>
            <p:spPr>
              <a:xfrm>
                <a:off x="765625" y="1620350"/>
                <a:ext cx="150" cy="100"/>
              </a:xfrm>
              <a:custGeom>
                <a:avLst/>
                <a:gdLst/>
                <a:ahLst/>
                <a:cxnLst/>
                <a:rect l="l" t="t" r="r" b="b"/>
                <a:pathLst>
                  <a:path w="6" h="4" extrusionOk="0">
                    <a:moveTo>
                      <a:pt x="3" y="1"/>
                    </a:moveTo>
                    <a:cubicBezTo>
                      <a:pt x="1" y="3"/>
                      <a:pt x="1" y="3"/>
                      <a:pt x="1" y="3"/>
                    </a:cubicBezTo>
                    <a:cubicBezTo>
                      <a:pt x="2" y="3"/>
                      <a:pt x="4"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22" name="Google Shape;4122;p37"/>
              <p:cNvSpPr/>
              <p:nvPr/>
            </p:nvSpPr>
            <p:spPr>
              <a:xfrm>
                <a:off x="765750" y="1620125"/>
                <a:ext cx="650" cy="250"/>
              </a:xfrm>
              <a:custGeom>
                <a:avLst/>
                <a:gdLst/>
                <a:ahLst/>
                <a:cxnLst/>
                <a:rect l="l" t="t" r="r" b="b"/>
                <a:pathLst>
                  <a:path w="26" h="10" extrusionOk="0">
                    <a:moveTo>
                      <a:pt x="7" y="0"/>
                    </a:moveTo>
                    <a:cubicBezTo>
                      <a:pt x="5" y="3"/>
                      <a:pt x="3" y="5"/>
                      <a:pt x="0" y="10"/>
                    </a:cubicBezTo>
                    <a:cubicBezTo>
                      <a:pt x="9" y="10"/>
                      <a:pt x="16" y="7"/>
                      <a:pt x="26" y="5"/>
                    </a:cubicBezTo>
                    <a:cubicBezTo>
                      <a:pt x="19" y="3"/>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23" name="Google Shape;4123;p37"/>
              <p:cNvSpPr/>
              <p:nvPr/>
            </p:nvSpPr>
            <p:spPr>
              <a:xfrm>
                <a:off x="769150" y="1620125"/>
                <a:ext cx="4975" cy="3275"/>
              </a:xfrm>
              <a:custGeom>
                <a:avLst/>
                <a:gdLst/>
                <a:ahLst/>
                <a:cxnLst/>
                <a:rect l="l" t="t" r="r" b="b"/>
                <a:pathLst>
                  <a:path w="199" h="131" extrusionOk="0">
                    <a:moveTo>
                      <a:pt x="140" y="0"/>
                    </a:moveTo>
                    <a:cubicBezTo>
                      <a:pt x="110" y="3"/>
                      <a:pt x="36" y="79"/>
                      <a:pt x="1" y="130"/>
                    </a:cubicBezTo>
                    <a:cubicBezTo>
                      <a:pt x="12" y="121"/>
                      <a:pt x="26" y="115"/>
                      <a:pt x="40" y="115"/>
                    </a:cubicBezTo>
                    <a:cubicBezTo>
                      <a:pt x="44" y="115"/>
                      <a:pt x="48" y="115"/>
                      <a:pt x="52" y="116"/>
                    </a:cubicBezTo>
                    <a:cubicBezTo>
                      <a:pt x="61" y="98"/>
                      <a:pt x="52" y="56"/>
                      <a:pt x="87" y="49"/>
                    </a:cubicBezTo>
                    <a:cubicBezTo>
                      <a:pt x="117" y="56"/>
                      <a:pt x="94" y="72"/>
                      <a:pt x="89" y="93"/>
                    </a:cubicBezTo>
                    <a:cubicBezTo>
                      <a:pt x="112" y="58"/>
                      <a:pt x="156" y="77"/>
                      <a:pt x="198" y="33"/>
                    </a:cubicBezTo>
                    <a:lnTo>
                      <a:pt x="166" y="33"/>
                    </a:lnTo>
                    <a:cubicBezTo>
                      <a:pt x="173" y="26"/>
                      <a:pt x="189" y="21"/>
                      <a:pt x="191" y="12"/>
                    </a:cubicBezTo>
                    <a:lnTo>
                      <a:pt x="191" y="12"/>
                    </a:lnTo>
                    <a:cubicBezTo>
                      <a:pt x="179" y="22"/>
                      <a:pt x="165" y="27"/>
                      <a:pt x="155" y="27"/>
                    </a:cubicBezTo>
                    <a:cubicBezTo>
                      <a:pt x="142" y="27"/>
                      <a:pt x="134" y="19"/>
                      <a:pt x="1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24" name="Google Shape;4124;p37"/>
              <p:cNvSpPr/>
              <p:nvPr/>
            </p:nvSpPr>
            <p:spPr>
              <a:xfrm>
                <a:off x="768000" y="1622500"/>
                <a:ext cx="1075" cy="1250"/>
              </a:xfrm>
              <a:custGeom>
                <a:avLst/>
                <a:gdLst/>
                <a:ahLst/>
                <a:cxnLst/>
                <a:rect l="l" t="t" r="r" b="b"/>
                <a:pathLst>
                  <a:path w="43" h="50" extrusionOk="0">
                    <a:moveTo>
                      <a:pt x="15" y="1"/>
                    </a:moveTo>
                    <a:lnTo>
                      <a:pt x="15" y="1"/>
                    </a:lnTo>
                    <a:cubicBezTo>
                      <a:pt x="17" y="10"/>
                      <a:pt x="12" y="24"/>
                      <a:pt x="1" y="49"/>
                    </a:cubicBezTo>
                    <a:cubicBezTo>
                      <a:pt x="3" y="50"/>
                      <a:pt x="6" y="50"/>
                      <a:pt x="9" y="50"/>
                    </a:cubicBezTo>
                    <a:cubicBezTo>
                      <a:pt x="22" y="50"/>
                      <a:pt x="33" y="45"/>
                      <a:pt x="42" y="38"/>
                    </a:cubicBezTo>
                    <a:lnTo>
                      <a:pt x="17" y="5"/>
                    </a:lnTo>
                    <a:lnTo>
                      <a:pt x="24" y="5"/>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25" name="Google Shape;4125;p37"/>
              <p:cNvSpPr/>
              <p:nvPr/>
            </p:nvSpPr>
            <p:spPr>
              <a:xfrm>
                <a:off x="767200" y="1620500"/>
                <a:ext cx="2450" cy="2025"/>
              </a:xfrm>
              <a:custGeom>
                <a:avLst/>
                <a:gdLst/>
                <a:ahLst/>
                <a:cxnLst/>
                <a:rect l="l" t="t" r="r" b="b"/>
                <a:pathLst>
                  <a:path w="98" h="81" extrusionOk="0">
                    <a:moveTo>
                      <a:pt x="83" y="1"/>
                    </a:moveTo>
                    <a:cubicBezTo>
                      <a:pt x="71" y="1"/>
                      <a:pt x="58" y="11"/>
                      <a:pt x="43" y="11"/>
                    </a:cubicBezTo>
                    <a:cubicBezTo>
                      <a:pt x="42" y="11"/>
                      <a:pt x="41" y="11"/>
                      <a:pt x="40" y="11"/>
                    </a:cubicBezTo>
                    <a:lnTo>
                      <a:pt x="40" y="11"/>
                    </a:lnTo>
                    <a:cubicBezTo>
                      <a:pt x="79" y="36"/>
                      <a:pt x="22" y="14"/>
                      <a:pt x="23" y="47"/>
                    </a:cubicBezTo>
                    <a:lnTo>
                      <a:pt x="23" y="47"/>
                    </a:lnTo>
                    <a:cubicBezTo>
                      <a:pt x="52" y="35"/>
                      <a:pt x="76" y="36"/>
                      <a:pt x="98" y="6"/>
                    </a:cubicBezTo>
                    <a:cubicBezTo>
                      <a:pt x="93" y="2"/>
                      <a:pt x="88" y="1"/>
                      <a:pt x="83" y="1"/>
                    </a:cubicBezTo>
                    <a:close/>
                    <a:moveTo>
                      <a:pt x="16" y="53"/>
                    </a:moveTo>
                    <a:cubicBezTo>
                      <a:pt x="18" y="58"/>
                      <a:pt x="16" y="60"/>
                      <a:pt x="14" y="60"/>
                    </a:cubicBezTo>
                    <a:cubicBezTo>
                      <a:pt x="12" y="60"/>
                      <a:pt x="8" y="58"/>
                      <a:pt x="5" y="57"/>
                    </a:cubicBezTo>
                    <a:lnTo>
                      <a:pt x="4" y="58"/>
                    </a:lnTo>
                    <a:lnTo>
                      <a:pt x="4" y="58"/>
                    </a:lnTo>
                    <a:cubicBezTo>
                      <a:pt x="5" y="57"/>
                      <a:pt x="5" y="56"/>
                      <a:pt x="5" y="56"/>
                    </a:cubicBezTo>
                    <a:cubicBezTo>
                      <a:pt x="5" y="56"/>
                      <a:pt x="5" y="57"/>
                      <a:pt x="5" y="57"/>
                    </a:cubicBezTo>
                    <a:cubicBezTo>
                      <a:pt x="7" y="55"/>
                      <a:pt x="12" y="53"/>
                      <a:pt x="16" y="53"/>
                    </a:cubicBezTo>
                    <a:close/>
                    <a:moveTo>
                      <a:pt x="2" y="39"/>
                    </a:moveTo>
                    <a:cubicBezTo>
                      <a:pt x="2" y="45"/>
                      <a:pt x="2" y="52"/>
                      <a:pt x="2" y="60"/>
                    </a:cubicBezTo>
                    <a:lnTo>
                      <a:pt x="2" y="60"/>
                    </a:lnTo>
                    <a:lnTo>
                      <a:pt x="0" y="62"/>
                    </a:lnTo>
                    <a:lnTo>
                      <a:pt x="42" y="81"/>
                    </a:lnTo>
                    <a:cubicBezTo>
                      <a:pt x="42" y="71"/>
                      <a:pt x="33" y="62"/>
                      <a:pt x="16" y="50"/>
                    </a:cubicBezTo>
                    <a:cubicBezTo>
                      <a:pt x="18" y="49"/>
                      <a:pt x="20" y="49"/>
                      <a:pt x="22" y="48"/>
                    </a:cubicBezTo>
                    <a:lnTo>
                      <a:pt x="22" y="48"/>
                    </a:lnTo>
                    <a:cubicBezTo>
                      <a:pt x="22" y="48"/>
                      <a:pt x="23" y="48"/>
                      <a:pt x="23" y="48"/>
                    </a:cubicBezTo>
                    <a:cubicBezTo>
                      <a:pt x="23" y="48"/>
                      <a:pt x="23" y="47"/>
                      <a:pt x="23" y="47"/>
                    </a:cubicBezTo>
                    <a:lnTo>
                      <a:pt x="23" y="47"/>
                    </a:lnTo>
                    <a:cubicBezTo>
                      <a:pt x="23" y="47"/>
                      <a:pt x="22" y="48"/>
                      <a:pt x="22" y="48"/>
                    </a:cubicBezTo>
                    <a:lnTo>
                      <a:pt x="22" y="48"/>
                    </a:lnTo>
                    <a:cubicBezTo>
                      <a:pt x="13" y="46"/>
                      <a:pt x="7" y="43"/>
                      <a:pt x="2" y="3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26" name="Google Shape;4126;p37"/>
              <p:cNvSpPr/>
              <p:nvPr/>
            </p:nvSpPr>
            <p:spPr>
              <a:xfrm>
                <a:off x="768175" y="1615425"/>
                <a:ext cx="250" cy="150"/>
              </a:xfrm>
              <a:custGeom>
                <a:avLst/>
                <a:gdLst/>
                <a:ahLst/>
                <a:cxnLst/>
                <a:rect l="l" t="t" r="r" b="b"/>
                <a:pathLst>
                  <a:path w="10" h="6" extrusionOk="0">
                    <a:moveTo>
                      <a:pt x="8" y="1"/>
                    </a:moveTo>
                    <a:cubicBezTo>
                      <a:pt x="5" y="1"/>
                      <a:pt x="3" y="3"/>
                      <a:pt x="1" y="5"/>
                    </a:cubicBezTo>
                    <a:cubicBezTo>
                      <a:pt x="5" y="5"/>
                      <a:pt x="10" y="3"/>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27" name="Google Shape;4127;p37"/>
              <p:cNvSpPr/>
              <p:nvPr/>
            </p:nvSpPr>
            <p:spPr>
              <a:xfrm>
                <a:off x="766550" y="1615550"/>
                <a:ext cx="1650" cy="2000"/>
              </a:xfrm>
              <a:custGeom>
                <a:avLst/>
                <a:gdLst/>
                <a:ahLst/>
                <a:cxnLst/>
                <a:rect l="l" t="t" r="r" b="b"/>
                <a:pathLst>
                  <a:path w="66" h="80" extrusionOk="0">
                    <a:moveTo>
                      <a:pt x="60" y="0"/>
                    </a:moveTo>
                    <a:cubicBezTo>
                      <a:pt x="49" y="0"/>
                      <a:pt x="32" y="2"/>
                      <a:pt x="28" y="21"/>
                    </a:cubicBezTo>
                    <a:lnTo>
                      <a:pt x="33" y="21"/>
                    </a:lnTo>
                    <a:cubicBezTo>
                      <a:pt x="28" y="44"/>
                      <a:pt x="17" y="63"/>
                      <a:pt x="1" y="79"/>
                    </a:cubicBezTo>
                    <a:cubicBezTo>
                      <a:pt x="24" y="61"/>
                      <a:pt x="45" y="40"/>
                      <a:pt x="63" y="19"/>
                    </a:cubicBezTo>
                    <a:cubicBezTo>
                      <a:pt x="59" y="19"/>
                      <a:pt x="53" y="21"/>
                      <a:pt x="49" y="21"/>
                    </a:cubicBezTo>
                    <a:cubicBezTo>
                      <a:pt x="46" y="21"/>
                      <a:pt x="43" y="20"/>
                      <a:pt x="42" y="17"/>
                    </a:cubicBezTo>
                    <a:cubicBezTo>
                      <a:pt x="47" y="3"/>
                      <a:pt x="56" y="7"/>
                      <a:pt x="66" y="0"/>
                    </a:cubicBezTo>
                    <a:cubicBezTo>
                      <a:pt x="64" y="0"/>
                      <a:pt x="62"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28" name="Google Shape;4128;p37"/>
              <p:cNvSpPr/>
              <p:nvPr/>
            </p:nvSpPr>
            <p:spPr>
              <a:xfrm>
                <a:off x="768000" y="1618325"/>
                <a:ext cx="1250" cy="775"/>
              </a:xfrm>
              <a:custGeom>
                <a:avLst/>
                <a:gdLst/>
                <a:ahLst/>
                <a:cxnLst/>
                <a:rect l="l" t="t" r="r" b="b"/>
                <a:pathLst>
                  <a:path w="50" h="31" extrusionOk="0">
                    <a:moveTo>
                      <a:pt x="49" y="1"/>
                    </a:moveTo>
                    <a:lnTo>
                      <a:pt x="35" y="12"/>
                    </a:lnTo>
                    <a:cubicBezTo>
                      <a:pt x="34" y="6"/>
                      <a:pt x="31" y="4"/>
                      <a:pt x="27" y="4"/>
                    </a:cubicBezTo>
                    <a:cubicBezTo>
                      <a:pt x="20" y="4"/>
                      <a:pt x="10" y="12"/>
                      <a:pt x="1" y="17"/>
                    </a:cubicBezTo>
                    <a:lnTo>
                      <a:pt x="35" y="31"/>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29" name="Google Shape;4129;p37"/>
              <p:cNvSpPr/>
              <p:nvPr/>
            </p:nvSpPr>
            <p:spPr>
              <a:xfrm>
                <a:off x="768050" y="1623825"/>
                <a:ext cx="1375" cy="550"/>
              </a:xfrm>
              <a:custGeom>
                <a:avLst/>
                <a:gdLst/>
                <a:ahLst/>
                <a:cxnLst/>
                <a:rect l="l" t="t" r="r" b="b"/>
                <a:pathLst>
                  <a:path w="55" h="22" extrusionOk="0">
                    <a:moveTo>
                      <a:pt x="31" y="1"/>
                    </a:moveTo>
                    <a:lnTo>
                      <a:pt x="1" y="22"/>
                    </a:lnTo>
                    <a:lnTo>
                      <a:pt x="54" y="3"/>
                    </a:ln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30" name="Google Shape;4130;p37"/>
              <p:cNvSpPr/>
              <p:nvPr/>
            </p:nvSpPr>
            <p:spPr>
              <a:xfrm>
                <a:off x="769100" y="1624575"/>
                <a:ext cx="675" cy="550"/>
              </a:xfrm>
              <a:custGeom>
                <a:avLst/>
                <a:gdLst/>
                <a:ahLst/>
                <a:cxnLst/>
                <a:rect l="l" t="t" r="r" b="b"/>
                <a:pathLst>
                  <a:path w="27" h="22" extrusionOk="0">
                    <a:moveTo>
                      <a:pt x="26" y="1"/>
                    </a:moveTo>
                    <a:lnTo>
                      <a:pt x="1" y="22"/>
                    </a:lnTo>
                    <a:lnTo>
                      <a:pt x="24" y="17"/>
                    </a:lnTo>
                    <a:lnTo>
                      <a:pt x="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31" name="Google Shape;4131;p37"/>
              <p:cNvSpPr/>
              <p:nvPr/>
            </p:nvSpPr>
            <p:spPr>
              <a:xfrm>
                <a:off x="802200" y="1665725"/>
                <a:ext cx="375" cy="250"/>
              </a:xfrm>
              <a:custGeom>
                <a:avLst/>
                <a:gdLst/>
                <a:ahLst/>
                <a:cxnLst/>
                <a:rect l="l" t="t" r="r" b="b"/>
                <a:pathLst>
                  <a:path w="15" h="10" extrusionOk="0">
                    <a:moveTo>
                      <a:pt x="0" y="1"/>
                    </a:moveTo>
                    <a:cubicBezTo>
                      <a:pt x="5" y="6"/>
                      <a:pt x="9" y="10"/>
                      <a:pt x="12" y="10"/>
                    </a:cubicBezTo>
                    <a:cubicBezTo>
                      <a:pt x="13" y="10"/>
                      <a:pt x="14" y="9"/>
                      <a:pt x="14" y="8"/>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32" name="Google Shape;4132;p37"/>
              <p:cNvSpPr/>
              <p:nvPr/>
            </p:nvSpPr>
            <p:spPr>
              <a:xfrm>
                <a:off x="787475" y="1639600"/>
                <a:ext cx="1175" cy="1200"/>
              </a:xfrm>
              <a:custGeom>
                <a:avLst/>
                <a:gdLst/>
                <a:ahLst/>
                <a:cxnLst/>
                <a:rect l="l" t="t" r="r" b="b"/>
                <a:pathLst>
                  <a:path w="47" h="48" extrusionOk="0">
                    <a:moveTo>
                      <a:pt x="38" y="0"/>
                    </a:moveTo>
                    <a:lnTo>
                      <a:pt x="38" y="0"/>
                    </a:lnTo>
                    <a:cubicBezTo>
                      <a:pt x="23" y="20"/>
                      <a:pt x="0" y="47"/>
                      <a:pt x="5" y="47"/>
                    </a:cubicBezTo>
                    <a:cubicBezTo>
                      <a:pt x="6" y="47"/>
                      <a:pt x="10" y="45"/>
                      <a:pt x="17" y="40"/>
                    </a:cubicBezTo>
                    <a:lnTo>
                      <a:pt x="47" y="19"/>
                    </a:lnTo>
                    <a:cubicBezTo>
                      <a:pt x="35" y="17"/>
                      <a:pt x="35" y="1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33" name="Google Shape;4133;p37"/>
              <p:cNvSpPr/>
              <p:nvPr/>
            </p:nvSpPr>
            <p:spPr>
              <a:xfrm>
                <a:off x="798950" y="1651200"/>
                <a:ext cx="900" cy="250"/>
              </a:xfrm>
              <a:custGeom>
                <a:avLst/>
                <a:gdLst/>
                <a:ahLst/>
                <a:cxnLst/>
                <a:rect l="l" t="t" r="r" b="b"/>
                <a:pathLst>
                  <a:path w="36" h="10" extrusionOk="0">
                    <a:moveTo>
                      <a:pt x="1" y="0"/>
                    </a:moveTo>
                    <a:lnTo>
                      <a:pt x="1" y="0"/>
                    </a:lnTo>
                    <a:cubicBezTo>
                      <a:pt x="7" y="5"/>
                      <a:pt x="14" y="7"/>
                      <a:pt x="26" y="9"/>
                    </a:cubicBezTo>
                    <a:lnTo>
                      <a:pt x="35"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34" name="Google Shape;4134;p37"/>
              <p:cNvSpPr/>
              <p:nvPr/>
            </p:nvSpPr>
            <p:spPr>
              <a:xfrm>
                <a:off x="797200" y="1676575"/>
                <a:ext cx="975" cy="825"/>
              </a:xfrm>
              <a:custGeom>
                <a:avLst/>
                <a:gdLst/>
                <a:ahLst/>
                <a:cxnLst/>
                <a:rect l="l" t="t" r="r" b="b"/>
                <a:pathLst>
                  <a:path w="39" h="33" extrusionOk="0">
                    <a:moveTo>
                      <a:pt x="1" y="0"/>
                    </a:moveTo>
                    <a:lnTo>
                      <a:pt x="24" y="33"/>
                    </a:lnTo>
                    <a:cubicBezTo>
                      <a:pt x="38" y="17"/>
                      <a:pt x="15"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35" name="Google Shape;4135;p37"/>
              <p:cNvSpPr/>
              <p:nvPr/>
            </p:nvSpPr>
            <p:spPr>
              <a:xfrm>
                <a:off x="779025" y="1631125"/>
                <a:ext cx="400" cy="1075"/>
              </a:xfrm>
              <a:custGeom>
                <a:avLst/>
                <a:gdLst/>
                <a:ahLst/>
                <a:cxnLst/>
                <a:rect l="l" t="t" r="r" b="b"/>
                <a:pathLst>
                  <a:path w="16" h="43" extrusionOk="0">
                    <a:moveTo>
                      <a:pt x="9" y="1"/>
                    </a:moveTo>
                    <a:cubicBezTo>
                      <a:pt x="7" y="1"/>
                      <a:pt x="4" y="3"/>
                      <a:pt x="0" y="8"/>
                    </a:cubicBezTo>
                    <a:cubicBezTo>
                      <a:pt x="0" y="22"/>
                      <a:pt x="5" y="33"/>
                      <a:pt x="14" y="43"/>
                    </a:cubicBezTo>
                    <a:cubicBezTo>
                      <a:pt x="12" y="23"/>
                      <a:pt x="16"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36" name="Google Shape;4136;p37"/>
              <p:cNvSpPr/>
              <p:nvPr/>
            </p:nvSpPr>
            <p:spPr>
              <a:xfrm>
                <a:off x="793050" y="1663425"/>
                <a:ext cx="475" cy="375"/>
              </a:xfrm>
              <a:custGeom>
                <a:avLst/>
                <a:gdLst/>
                <a:ahLst/>
                <a:cxnLst/>
                <a:rect l="l" t="t" r="r" b="b"/>
                <a:pathLst>
                  <a:path w="19" h="15" extrusionOk="0">
                    <a:moveTo>
                      <a:pt x="0" y="0"/>
                    </a:moveTo>
                    <a:cubicBezTo>
                      <a:pt x="5" y="7"/>
                      <a:pt x="12" y="12"/>
                      <a:pt x="19" y="14"/>
                    </a:cubicBezTo>
                    <a:cubicBezTo>
                      <a:pt x="14" y="7"/>
                      <a:pt x="7"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37" name="Google Shape;4137;p37"/>
              <p:cNvSpPr/>
              <p:nvPr/>
            </p:nvSpPr>
            <p:spPr>
              <a:xfrm>
                <a:off x="779350" y="1632175"/>
                <a:ext cx="675" cy="525"/>
              </a:xfrm>
              <a:custGeom>
                <a:avLst/>
                <a:gdLst/>
                <a:ahLst/>
                <a:cxnLst/>
                <a:rect l="l" t="t" r="r" b="b"/>
                <a:pathLst>
                  <a:path w="27" h="21" extrusionOk="0">
                    <a:moveTo>
                      <a:pt x="1" y="1"/>
                    </a:moveTo>
                    <a:cubicBezTo>
                      <a:pt x="1" y="12"/>
                      <a:pt x="2" y="21"/>
                      <a:pt x="10" y="21"/>
                    </a:cubicBezTo>
                    <a:cubicBezTo>
                      <a:pt x="14" y="21"/>
                      <a:pt x="19" y="19"/>
                      <a:pt x="26" y="15"/>
                    </a:cubicBezTo>
                    <a:lnTo>
                      <a:pt x="26" y="5"/>
                    </a:lnTo>
                    <a:cubicBezTo>
                      <a:pt x="24" y="6"/>
                      <a:pt x="22" y="6"/>
                      <a:pt x="19" y="6"/>
                    </a:cubicBezTo>
                    <a:cubicBezTo>
                      <a:pt x="12" y="6"/>
                      <a:pt x="6"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38" name="Google Shape;4138;p37"/>
              <p:cNvSpPr/>
              <p:nvPr/>
            </p:nvSpPr>
            <p:spPr>
              <a:xfrm>
                <a:off x="771650" y="1696675"/>
                <a:ext cx="150" cy="75"/>
              </a:xfrm>
              <a:custGeom>
                <a:avLst/>
                <a:gdLst/>
                <a:ahLst/>
                <a:cxnLst/>
                <a:rect l="l" t="t" r="r" b="b"/>
                <a:pathLst>
                  <a:path w="6" h="3" extrusionOk="0">
                    <a:moveTo>
                      <a:pt x="1" y="1"/>
                    </a:moveTo>
                    <a:cubicBezTo>
                      <a:pt x="2" y="2"/>
                      <a:pt x="3" y="3"/>
                      <a:pt x="4" y="3"/>
                    </a:cubicBezTo>
                    <a:cubicBezTo>
                      <a:pt x="5" y="3"/>
                      <a:pt x="5"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39" name="Google Shape;4139;p37"/>
              <p:cNvSpPr/>
              <p:nvPr/>
            </p:nvSpPr>
            <p:spPr>
              <a:xfrm>
                <a:off x="758900" y="1699525"/>
                <a:ext cx="150" cy="425"/>
              </a:xfrm>
              <a:custGeom>
                <a:avLst/>
                <a:gdLst/>
                <a:ahLst/>
                <a:cxnLst/>
                <a:rect l="l" t="t" r="r" b="b"/>
                <a:pathLst>
                  <a:path w="6" h="17" extrusionOk="0">
                    <a:moveTo>
                      <a:pt x="5" y="0"/>
                    </a:moveTo>
                    <a:cubicBezTo>
                      <a:pt x="3" y="3"/>
                      <a:pt x="1" y="5"/>
                      <a:pt x="1" y="17"/>
                    </a:cubicBezTo>
                    <a:cubicBezTo>
                      <a:pt x="1"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40" name="Google Shape;4140;p37"/>
              <p:cNvSpPr/>
              <p:nvPr/>
            </p:nvSpPr>
            <p:spPr>
              <a:xfrm>
                <a:off x="772700" y="1627850"/>
                <a:ext cx="150" cy="75"/>
              </a:xfrm>
              <a:custGeom>
                <a:avLst/>
                <a:gdLst/>
                <a:ahLst/>
                <a:cxnLst/>
                <a:rect l="l" t="t" r="r" b="b"/>
                <a:pathLst>
                  <a:path w="6" h="3" extrusionOk="0">
                    <a:moveTo>
                      <a:pt x="1" y="0"/>
                    </a:moveTo>
                    <a:cubicBezTo>
                      <a:pt x="1" y="0"/>
                      <a:pt x="3" y="2"/>
                      <a:pt x="5" y="2"/>
                    </a:cubicBez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41" name="Google Shape;4141;p37"/>
              <p:cNvSpPr/>
              <p:nvPr/>
            </p:nvSpPr>
            <p:spPr>
              <a:xfrm>
                <a:off x="774375" y="1624350"/>
                <a:ext cx="375" cy="250"/>
              </a:xfrm>
              <a:custGeom>
                <a:avLst/>
                <a:gdLst/>
                <a:ahLst/>
                <a:cxnLst/>
                <a:rect l="l" t="t" r="r" b="b"/>
                <a:pathLst>
                  <a:path w="15" h="10" extrusionOk="0">
                    <a:moveTo>
                      <a:pt x="15" y="1"/>
                    </a:moveTo>
                    <a:cubicBezTo>
                      <a:pt x="10" y="5"/>
                      <a:pt x="5" y="8"/>
                      <a:pt x="1" y="10"/>
                    </a:cubicBezTo>
                    <a:cubicBezTo>
                      <a:pt x="5" y="8"/>
                      <a:pt x="10" y="5"/>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42" name="Google Shape;4142;p37"/>
              <p:cNvSpPr/>
              <p:nvPr/>
            </p:nvSpPr>
            <p:spPr>
              <a:xfrm>
                <a:off x="784925" y="1629100"/>
                <a:ext cx="75" cy="200"/>
              </a:xfrm>
              <a:custGeom>
                <a:avLst/>
                <a:gdLst/>
                <a:ahLst/>
                <a:cxnLst/>
                <a:rect l="l" t="t" r="r" b="b"/>
                <a:pathLst>
                  <a:path w="3" h="8" extrusionOk="0">
                    <a:moveTo>
                      <a:pt x="1" y="8"/>
                    </a:moveTo>
                    <a:lnTo>
                      <a:pt x="1" y="8"/>
                    </a:lnTo>
                    <a:cubicBezTo>
                      <a:pt x="3" y="1"/>
                      <a:pt x="3" y="1"/>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43" name="Google Shape;4143;p37"/>
              <p:cNvSpPr/>
              <p:nvPr/>
            </p:nvSpPr>
            <p:spPr>
              <a:xfrm>
                <a:off x="772300" y="1627475"/>
                <a:ext cx="300" cy="200"/>
              </a:xfrm>
              <a:custGeom>
                <a:avLst/>
                <a:gdLst/>
                <a:ahLst/>
                <a:cxnLst/>
                <a:rect l="l" t="t" r="r" b="b"/>
                <a:pathLst>
                  <a:path w="12" h="8" extrusionOk="0">
                    <a:moveTo>
                      <a:pt x="7" y="1"/>
                    </a:moveTo>
                    <a:cubicBezTo>
                      <a:pt x="2" y="6"/>
                      <a:pt x="0" y="8"/>
                      <a:pt x="12" y="8"/>
                    </a:cubicBezTo>
                    <a:cubicBezTo>
                      <a:pt x="12" y="6"/>
                      <a:pt x="9"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44" name="Google Shape;4144;p37"/>
              <p:cNvSpPr/>
              <p:nvPr/>
            </p:nvSpPr>
            <p:spPr>
              <a:xfrm>
                <a:off x="772825" y="1627725"/>
                <a:ext cx="350" cy="375"/>
              </a:xfrm>
              <a:custGeom>
                <a:avLst/>
                <a:gdLst/>
                <a:ahLst/>
                <a:cxnLst/>
                <a:rect l="l" t="t" r="r" b="b"/>
                <a:pathLst>
                  <a:path w="14" h="15" extrusionOk="0">
                    <a:moveTo>
                      <a:pt x="2" y="0"/>
                    </a:moveTo>
                    <a:cubicBezTo>
                      <a:pt x="2" y="2"/>
                      <a:pt x="2" y="5"/>
                      <a:pt x="0" y="7"/>
                    </a:cubicBezTo>
                    <a:lnTo>
                      <a:pt x="14" y="14"/>
                    </a:lnTo>
                    <a:cubicBezTo>
                      <a:pt x="9" y="9"/>
                      <a:pt x="5" y="5"/>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45" name="Google Shape;4145;p37"/>
              <p:cNvSpPr/>
              <p:nvPr/>
            </p:nvSpPr>
            <p:spPr>
              <a:xfrm>
                <a:off x="782200" y="1684800"/>
                <a:ext cx="75" cy="350"/>
              </a:xfrm>
              <a:custGeom>
                <a:avLst/>
                <a:gdLst/>
                <a:ahLst/>
                <a:cxnLst/>
                <a:rect l="l" t="t" r="r" b="b"/>
                <a:pathLst>
                  <a:path w="3" h="14" extrusionOk="0">
                    <a:moveTo>
                      <a:pt x="1" y="1"/>
                    </a:moveTo>
                    <a:cubicBezTo>
                      <a:pt x="1" y="10"/>
                      <a:pt x="1" y="13"/>
                      <a:pt x="2" y="13"/>
                    </a:cubicBezTo>
                    <a:cubicBezTo>
                      <a:pt x="2" y="13"/>
                      <a:pt x="3" y="9"/>
                      <a:pt x="3" y="3"/>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46" name="Google Shape;4146;p37"/>
              <p:cNvSpPr/>
              <p:nvPr/>
            </p:nvSpPr>
            <p:spPr>
              <a:xfrm>
                <a:off x="799425" y="1639250"/>
                <a:ext cx="75" cy="75"/>
              </a:xfrm>
              <a:custGeom>
                <a:avLst/>
                <a:gdLst/>
                <a:ahLst/>
                <a:cxnLst/>
                <a:rect l="l" t="t" r="r" b="b"/>
                <a:pathLst>
                  <a:path w="3" h="3" extrusionOk="0">
                    <a:moveTo>
                      <a:pt x="0" y="0"/>
                    </a:moveTo>
                    <a:lnTo>
                      <a:pt x="0" y="3"/>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47" name="Google Shape;4147;p37"/>
              <p:cNvSpPr/>
              <p:nvPr/>
            </p:nvSpPr>
            <p:spPr>
              <a:xfrm>
                <a:off x="797200" y="1639250"/>
                <a:ext cx="3275" cy="1475"/>
              </a:xfrm>
              <a:custGeom>
                <a:avLst/>
                <a:gdLst/>
                <a:ahLst/>
                <a:cxnLst/>
                <a:rect l="l" t="t" r="r" b="b"/>
                <a:pathLst>
                  <a:path w="131" h="59" extrusionOk="0">
                    <a:moveTo>
                      <a:pt x="87" y="0"/>
                    </a:moveTo>
                    <a:lnTo>
                      <a:pt x="1" y="58"/>
                    </a:lnTo>
                    <a:lnTo>
                      <a:pt x="131" y="17"/>
                    </a:lnTo>
                    <a:lnTo>
                      <a:pt x="131" y="17"/>
                    </a:lnTo>
                    <a:cubicBezTo>
                      <a:pt x="120" y="18"/>
                      <a:pt x="112" y="19"/>
                      <a:pt x="105" y="19"/>
                    </a:cubicBezTo>
                    <a:cubicBezTo>
                      <a:pt x="85" y="19"/>
                      <a:pt x="85" y="11"/>
                      <a:pt x="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48" name="Google Shape;4148;p37"/>
              <p:cNvSpPr/>
              <p:nvPr/>
            </p:nvSpPr>
            <p:spPr>
              <a:xfrm>
                <a:off x="758025" y="1623300"/>
                <a:ext cx="48300" cy="80425"/>
              </a:xfrm>
              <a:custGeom>
                <a:avLst/>
                <a:gdLst/>
                <a:ahLst/>
                <a:cxnLst/>
                <a:rect l="l" t="t" r="r" b="b"/>
                <a:pathLst>
                  <a:path w="1932" h="3217" extrusionOk="0">
                    <a:moveTo>
                      <a:pt x="655" y="54"/>
                    </a:moveTo>
                    <a:lnTo>
                      <a:pt x="655" y="54"/>
                    </a:lnTo>
                    <a:cubicBezTo>
                      <a:pt x="654" y="54"/>
                      <a:pt x="654" y="54"/>
                      <a:pt x="653" y="55"/>
                    </a:cubicBezTo>
                    <a:lnTo>
                      <a:pt x="653" y="55"/>
                    </a:lnTo>
                    <a:cubicBezTo>
                      <a:pt x="654" y="55"/>
                      <a:pt x="654" y="54"/>
                      <a:pt x="655" y="54"/>
                    </a:cubicBezTo>
                    <a:close/>
                    <a:moveTo>
                      <a:pt x="686" y="191"/>
                    </a:moveTo>
                    <a:cubicBezTo>
                      <a:pt x="696" y="191"/>
                      <a:pt x="694" y="199"/>
                      <a:pt x="689" y="207"/>
                    </a:cubicBezTo>
                    <a:cubicBezTo>
                      <a:pt x="686" y="203"/>
                      <a:pt x="683" y="199"/>
                      <a:pt x="679" y="199"/>
                    </a:cubicBezTo>
                    <a:cubicBezTo>
                      <a:pt x="677" y="199"/>
                      <a:pt x="674" y="200"/>
                      <a:pt x="671" y="203"/>
                    </a:cubicBezTo>
                    <a:cubicBezTo>
                      <a:pt x="673" y="196"/>
                      <a:pt x="678" y="193"/>
                      <a:pt x="682" y="191"/>
                    </a:cubicBezTo>
                    <a:cubicBezTo>
                      <a:pt x="684" y="191"/>
                      <a:pt x="685" y="191"/>
                      <a:pt x="686" y="191"/>
                    </a:cubicBezTo>
                    <a:close/>
                    <a:moveTo>
                      <a:pt x="699" y="224"/>
                    </a:moveTo>
                    <a:cubicBezTo>
                      <a:pt x="700" y="232"/>
                      <a:pt x="700" y="235"/>
                      <a:pt x="700" y="235"/>
                    </a:cubicBezTo>
                    <a:cubicBezTo>
                      <a:pt x="700" y="235"/>
                      <a:pt x="699" y="230"/>
                      <a:pt x="696" y="224"/>
                    </a:cubicBezTo>
                    <a:close/>
                    <a:moveTo>
                      <a:pt x="1610" y="567"/>
                    </a:moveTo>
                    <a:cubicBezTo>
                      <a:pt x="1609" y="567"/>
                      <a:pt x="1609" y="568"/>
                      <a:pt x="1609" y="568"/>
                    </a:cubicBezTo>
                    <a:lnTo>
                      <a:pt x="1609" y="568"/>
                    </a:lnTo>
                    <a:cubicBezTo>
                      <a:pt x="1609" y="568"/>
                      <a:pt x="1609" y="567"/>
                      <a:pt x="1610" y="567"/>
                    </a:cubicBezTo>
                    <a:close/>
                    <a:moveTo>
                      <a:pt x="1387" y="694"/>
                    </a:moveTo>
                    <a:cubicBezTo>
                      <a:pt x="1381" y="697"/>
                      <a:pt x="1378" y="701"/>
                      <a:pt x="1375" y="701"/>
                    </a:cubicBezTo>
                    <a:cubicBezTo>
                      <a:pt x="1375" y="701"/>
                      <a:pt x="1374" y="700"/>
                      <a:pt x="1374" y="700"/>
                    </a:cubicBezTo>
                    <a:lnTo>
                      <a:pt x="1374" y="700"/>
                    </a:lnTo>
                    <a:cubicBezTo>
                      <a:pt x="1378" y="698"/>
                      <a:pt x="1382" y="696"/>
                      <a:pt x="1387" y="694"/>
                    </a:cubicBezTo>
                    <a:close/>
                    <a:moveTo>
                      <a:pt x="1686" y="843"/>
                    </a:moveTo>
                    <a:cubicBezTo>
                      <a:pt x="1687" y="847"/>
                      <a:pt x="1687" y="850"/>
                      <a:pt x="1693" y="850"/>
                    </a:cubicBezTo>
                    <a:cubicBezTo>
                      <a:pt x="1695" y="850"/>
                      <a:pt x="1697" y="850"/>
                      <a:pt x="1700" y="849"/>
                    </a:cubicBezTo>
                    <a:cubicBezTo>
                      <a:pt x="1694" y="849"/>
                      <a:pt x="1689" y="847"/>
                      <a:pt x="1686" y="843"/>
                    </a:cubicBezTo>
                    <a:close/>
                    <a:moveTo>
                      <a:pt x="1772" y="995"/>
                    </a:moveTo>
                    <a:cubicBezTo>
                      <a:pt x="1772" y="995"/>
                      <a:pt x="1772" y="995"/>
                      <a:pt x="1772" y="995"/>
                    </a:cubicBezTo>
                    <a:cubicBezTo>
                      <a:pt x="1772" y="995"/>
                      <a:pt x="1772" y="995"/>
                      <a:pt x="1772" y="995"/>
                    </a:cubicBezTo>
                    <a:close/>
                    <a:moveTo>
                      <a:pt x="1730" y="1067"/>
                    </a:moveTo>
                    <a:lnTo>
                      <a:pt x="1730" y="1067"/>
                    </a:lnTo>
                    <a:cubicBezTo>
                      <a:pt x="1744" y="1070"/>
                      <a:pt x="1740" y="1077"/>
                      <a:pt x="1726" y="1088"/>
                    </a:cubicBezTo>
                    <a:cubicBezTo>
                      <a:pt x="1721" y="1084"/>
                      <a:pt x="1721" y="1077"/>
                      <a:pt x="1730" y="1067"/>
                    </a:cubicBezTo>
                    <a:close/>
                    <a:moveTo>
                      <a:pt x="1815" y="1616"/>
                    </a:moveTo>
                    <a:lnTo>
                      <a:pt x="1815" y="1616"/>
                    </a:lnTo>
                    <a:cubicBezTo>
                      <a:pt x="1813" y="1617"/>
                      <a:pt x="1812" y="1618"/>
                      <a:pt x="1811" y="1619"/>
                    </a:cubicBezTo>
                    <a:lnTo>
                      <a:pt x="1811" y="1619"/>
                    </a:lnTo>
                    <a:cubicBezTo>
                      <a:pt x="1813" y="1619"/>
                      <a:pt x="1815" y="1618"/>
                      <a:pt x="1815" y="1616"/>
                    </a:cubicBezTo>
                    <a:close/>
                    <a:moveTo>
                      <a:pt x="1932" y="1594"/>
                    </a:moveTo>
                    <a:cubicBezTo>
                      <a:pt x="1919" y="1596"/>
                      <a:pt x="1880" y="1607"/>
                      <a:pt x="1846" y="1607"/>
                    </a:cubicBezTo>
                    <a:cubicBezTo>
                      <a:pt x="1829" y="1607"/>
                      <a:pt x="1813" y="1604"/>
                      <a:pt x="1804" y="1596"/>
                    </a:cubicBezTo>
                    <a:lnTo>
                      <a:pt x="1804" y="1596"/>
                    </a:lnTo>
                    <a:cubicBezTo>
                      <a:pt x="1809" y="1603"/>
                      <a:pt x="1816" y="1611"/>
                      <a:pt x="1815" y="1616"/>
                    </a:cubicBezTo>
                    <a:lnTo>
                      <a:pt x="1815" y="1616"/>
                    </a:lnTo>
                    <a:cubicBezTo>
                      <a:pt x="1818" y="1614"/>
                      <a:pt x="1822" y="1612"/>
                      <a:pt x="1828" y="1610"/>
                    </a:cubicBezTo>
                    <a:lnTo>
                      <a:pt x="1828" y="1610"/>
                    </a:lnTo>
                    <a:lnTo>
                      <a:pt x="1837" y="1635"/>
                    </a:lnTo>
                    <a:cubicBezTo>
                      <a:pt x="1840" y="1635"/>
                      <a:pt x="1842" y="1635"/>
                      <a:pt x="1845" y="1635"/>
                    </a:cubicBezTo>
                    <a:cubicBezTo>
                      <a:pt x="1901" y="1635"/>
                      <a:pt x="1888" y="1611"/>
                      <a:pt x="1932" y="1594"/>
                    </a:cubicBezTo>
                    <a:close/>
                    <a:moveTo>
                      <a:pt x="1754" y="1739"/>
                    </a:moveTo>
                    <a:lnTo>
                      <a:pt x="1753" y="1742"/>
                    </a:lnTo>
                    <a:cubicBezTo>
                      <a:pt x="1754" y="1741"/>
                      <a:pt x="1754" y="1740"/>
                      <a:pt x="1754" y="1739"/>
                    </a:cubicBezTo>
                    <a:close/>
                    <a:moveTo>
                      <a:pt x="1473" y="2258"/>
                    </a:moveTo>
                    <a:lnTo>
                      <a:pt x="1473" y="2259"/>
                    </a:lnTo>
                    <a:cubicBezTo>
                      <a:pt x="1473" y="2259"/>
                      <a:pt x="1473" y="2258"/>
                      <a:pt x="1473" y="2258"/>
                    </a:cubicBezTo>
                    <a:close/>
                    <a:moveTo>
                      <a:pt x="752" y="2295"/>
                    </a:moveTo>
                    <a:cubicBezTo>
                      <a:pt x="753" y="2296"/>
                      <a:pt x="753" y="2296"/>
                      <a:pt x="754" y="2297"/>
                    </a:cubicBezTo>
                    <a:lnTo>
                      <a:pt x="754" y="2297"/>
                    </a:lnTo>
                    <a:cubicBezTo>
                      <a:pt x="754" y="2297"/>
                      <a:pt x="754" y="2296"/>
                      <a:pt x="754" y="2296"/>
                    </a:cubicBezTo>
                    <a:lnTo>
                      <a:pt x="752" y="2295"/>
                    </a:lnTo>
                    <a:close/>
                    <a:moveTo>
                      <a:pt x="1223" y="2451"/>
                    </a:moveTo>
                    <a:lnTo>
                      <a:pt x="1223" y="2451"/>
                    </a:lnTo>
                    <a:cubicBezTo>
                      <a:pt x="1222" y="2452"/>
                      <a:pt x="1221" y="2453"/>
                      <a:pt x="1221" y="2453"/>
                    </a:cubicBezTo>
                    <a:lnTo>
                      <a:pt x="1221" y="2453"/>
                    </a:lnTo>
                    <a:cubicBezTo>
                      <a:pt x="1222" y="2453"/>
                      <a:pt x="1222" y="2452"/>
                      <a:pt x="1223" y="2451"/>
                    </a:cubicBezTo>
                    <a:close/>
                    <a:moveTo>
                      <a:pt x="434" y="2505"/>
                    </a:moveTo>
                    <a:cubicBezTo>
                      <a:pt x="436" y="2506"/>
                      <a:pt x="438" y="2507"/>
                      <a:pt x="440" y="2507"/>
                    </a:cubicBezTo>
                    <a:lnTo>
                      <a:pt x="440" y="2507"/>
                    </a:lnTo>
                    <a:cubicBezTo>
                      <a:pt x="438" y="2506"/>
                      <a:pt x="436" y="2506"/>
                      <a:pt x="434" y="2505"/>
                    </a:cubicBezTo>
                    <a:close/>
                    <a:moveTo>
                      <a:pt x="249" y="2746"/>
                    </a:moveTo>
                    <a:cubicBezTo>
                      <a:pt x="249" y="2746"/>
                      <a:pt x="250" y="2746"/>
                      <a:pt x="250" y="2746"/>
                    </a:cubicBezTo>
                    <a:lnTo>
                      <a:pt x="250" y="2746"/>
                    </a:lnTo>
                    <a:cubicBezTo>
                      <a:pt x="250" y="2746"/>
                      <a:pt x="249" y="2746"/>
                      <a:pt x="249" y="2746"/>
                    </a:cubicBezTo>
                    <a:close/>
                    <a:moveTo>
                      <a:pt x="582" y="2899"/>
                    </a:moveTo>
                    <a:cubicBezTo>
                      <a:pt x="581" y="2899"/>
                      <a:pt x="581" y="2899"/>
                      <a:pt x="580" y="2899"/>
                    </a:cubicBezTo>
                    <a:lnTo>
                      <a:pt x="580" y="2899"/>
                    </a:lnTo>
                    <a:lnTo>
                      <a:pt x="583" y="2899"/>
                    </a:lnTo>
                    <a:cubicBezTo>
                      <a:pt x="582" y="2899"/>
                      <a:pt x="582" y="2899"/>
                      <a:pt x="582" y="2899"/>
                    </a:cubicBezTo>
                    <a:close/>
                    <a:moveTo>
                      <a:pt x="775" y="1"/>
                    </a:moveTo>
                    <a:cubicBezTo>
                      <a:pt x="759" y="8"/>
                      <a:pt x="738" y="10"/>
                      <a:pt x="731" y="29"/>
                    </a:cubicBezTo>
                    <a:lnTo>
                      <a:pt x="747" y="31"/>
                    </a:lnTo>
                    <a:cubicBezTo>
                      <a:pt x="736" y="68"/>
                      <a:pt x="694" y="54"/>
                      <a:pt x="699" y="77"/>
                    </a:cubicBezTo>
                    <a:cubicBezTo>
                      <a:pt x="682" y="81"/>
                      <a:pt x="663" y="86"/>
                      <a:pt x="646" y="86"/>
                    </a:cubicBezTo>
                    <a:cubicBezTo>
                      <a:pt x="630" y="86"/>
                      <a:pt x="616" y="81"/>
                      <a:pt x="613" y="64"/>
                    </a:cubicBezTo>
                    <a:lnTo>
                      <a:pt x="643" y="28"/>
                    </a:lnTo>
                    <a:lnTo>
                      <a:pt x="643" y="28"/>
                    </a:lnTo>
                    <a:cubicBezTo>
                      <a:pt x="635" y="39"/>
                      <a:pt x="637" y="55"/>
                      <a:pt x="650" y="55"/>
                    </a:cubicBezTo>
                    <a:cubicBezTo>
                      <a:pt x="651" y="55"/>
                      <a:pt x="652" y="55"/>
                      <a:pt x="653" y="55"/>
                    </a:cubicBezTo>
                    <a:lnTo>
                      <a:pt x="653" y="55"/>
                    </a:lnTo>
                    <a:cubicBezTo>
                      <a:pt x="653" y="55"/>
                      <a:pt x="652" y="55"/>
                      <a:pt x="652" y="55"/>
                    </a:cubicBezTo>
                    <a:cubicBezTo>
                      <a:pt x="636" y="55"/>
                      <a:pt x="657" y="5"/>
                      <a:pt x="636" y="5"/>
                    </a:cubicBezTo>
                    <a:cubicBezTo>
                      <a:pt x="631" y="5"/>
                      <a:pt x="623" y="8"/>
                      <a:pt x="613" y="15"/>
                    </a:cubicBezTo>
                    <a:lnTo>
                      <a:pt x="604" y="52"/>
                    </a:lnTo>
                    <a:cubicBezTo>
                      <a:pt x="584" y="55"/>
                      <a:pt x="556" y="63"/>
                      <a:pt x="534" y="63"/>
                    </a:cubicBezTo>
                    <a:cubicBezTo>
                      <a:pt x="520" y="63"/>
                      <a:pt x="509" y="59"/>
                      <a:pt x="506" y="47"/>
                    </a:cubicBezTo>
                    <a:lnTo>
                      <a:pt x="506" y="47"/>
                    </a:lnTo>
                    <a:cubicBezTo>
                      <a:pt x="476" y="89"/>
                      <a:pt x="513" y="47"/>
                      <a:pt x="485" y="101"/>
                    </a:cubicBezTo>
                    <a:cubicBezTo>
                      <a:pt x="495" y="86"/>
                      <a:pt x="502" y="82"/>
                      <a:pt x="509" y="82"/>
                    </a:cubicBezTo>
                    <a:cubicBezTo>
                      <a:pt x="523" y="82"/>
                      <a:pt x="533" y="103"/>
                      <a:pt x="545" y="103"/>
                    </a:cubicBezTo>
                    <a:cubicBezTo>
                      <a:pt x="550" y="103"/>
                      <a:pt x="556" y="99"/>
                      <a:pt x="563" y="89"/>
                    </a:cubicBezTo>
                    <a:lnTo>
                      <a:pt x="563" y="89"/>
                    </a:lnTo>
                    <a:cubicBezTo>
                      <a:pt x="539" y="136"/>
                      <a:pt x="570" y="123"/>
                      <a:pt x="553" y="177"/>
                    </a:cubicBezTo>
                    <a:cubicBezTo>
                      <a:pt x="559" y="169"/>
                      <a:pt x="563" y="159"/>
                      <a:pt x="569" y="159"/>
                    </a:cubicBezTo>
                    <a:cubicBezTo>
                      <a:pt x="571" y="159"/>
                      <a:pt x="574" y="162"/>
                      <a:pt x="578" y="168"/>
                    </a:cubicBezTo>
                    <a:cubicBezTo>
                      <a:pt x="583" y="166"/>
                      <a:pt x="590" y="163"/>
                      <a:pt x="592" y="161"/>
                    </a:cubicBezTo>
                    <a:cubicBezTo>
                      <a:pt x="592" y="152"/>
                      <a:pt x="597" y="142"/>
                      <a:pt x="601" y="135"/>
                    </a:cubicBezTo>
                    <a:cubicBezTo>
                      <a:pt x="613" y="129"/>
                      <a:pt x="623" y="126"/>
                      <a:pt x="633" y="126"/>
                    </a:cubicBezTo>
                    <a:cubicBezTo>
                      <a:pt x="648" y="126"/>
                      <a:pt x="662" y="132"/>
                      <a:pt x="673" y="132"/>
                    </a:cubicBezTo>
                    <a:cubicBezTo>
                      <a:pt x="677" y="132"/>
                      <a:pt x="680" y="132"/>
                      <a:pt x="682" y="131"/>
                    </a:cubicBezTo>
                    <a:lnTo>
                      <a:pt x="682" y="131"/>
                    </a:lnTo>
                    <a:cubicBezTo>
                      <a:pt x="689" y="142"/>
                      <a:pt x="666" y="140"/>
                      <a:pt x="659" y="159"/>
                    </a:cubicBezTo>
                    <a:lnTo>
                      <a:pt x="694" y="147"/>
                    </a:lnTo>
                    <a:lnTo>
                      <a:pt x="694" y="147"/>
                    </a:lnTo>
                    <a:cubicBezTo>
                      <a:pt x="672" y="176"/>
                      <a:pt x="682" y="212"/>
                      <a:pt x="646" y="212"/>
                    </a:cubicBezTo>
                    <a:cubicBezTo>
                      <a:pt x="645" y="212"/>
                      <a:pt x="644" y="212"/>
                      <a:pt x="643" y="212"/>
                    </a:cubicBezTo>
                    <a:lnTo>
                      <a:pt x="643" y="212"/>
                    </a:lnTo>
                    <a:lnTo>
                      <a:pt x="664" y="230"/>
                    </a:lnTo>
                    <a:cubicBezTo>
                      <a:pt x="664" y="255"/>
                      <a:pt x="676" y="272"/>
                      <a:pt x="695" y="272"/>
                    </a:cubicBezTo>
                    <a:cubicBezTo>
                      <a:pt x="696" y="272"/>
                      <a:pt x="697" y="272"/>
                      <a:pt x="699" y="272"/>
                    </a:cubicBezTo>
                    <a:cubicBezTo>
                      <a:pt x="700" y="275"/>
                      <a:pt x="703" y="276"/>
                      <a:pt x="707" y="276"/>
                    </a:cubicBezTo>
                    <a:cubicBezTo>
                      <a:pt x="718" y="276"/>
                      <a:pt x="732" y="269"/>
                      <a:pt x="733" y="269"/>
                    </a:cubicBezTo>
                    <a:lnTo>
                      <a:pt x="733" y="269"/>
                    </a:lnTo>
                    <a:cubicBezTo>
                      <a:pt x="733" y="269"/>
                      <a:pt x="731" y="271"/>
                      <a:pt x="724" y="275"/>
                    </a:cubicBezTo>
                    <a:lnTo>
                      <a:pt x="775" y="281"/>
                    </a:lnTo>
                    <a:lnTo>
                      <a:pt x="771" y="288"/>
                    </a:lnTo>
                    <a:cubicBezTo>
                      <a:pt x="787" y="302"/>
                      <a:pt x="815" y="302"/>
                      <a:pt x="838" y="309"/>
                    </a:cubicBezTo>
                    <a:cubicBezTo>
                      <a:pt x="866" y="312"/>
                      <a:pt x="884" y="337"/>
                      <a:pt x="877" y="363"/>
                    </a:cubicBezTo>
                    <a:cubicBezTo>
                      <a:pt x="883" y="362"/>
                      <a:pt x="888" y="361"/>
                      <a:pt x="893" y="361"/>
                    </a:cubicBezTo>
                    <a:cubicBezTo>
                      <a:pt x="903" y="361"/>
                      <a:pt x="913" y="364"/>
                      <a:pt x="919" y="377"/>
                    </a:cubicBezTo>
                    <a:lnTo>
                      <a:pt x="903" y="407"/>
                    </a:lnTo>
                    <a:cubicBezTo>
                      <a:pt x="920" y="407"/>
                      <a:pt x="920" y="438"/>
                      <a:pt x="933" y="438"/>
                    </a:cubicBezTo>
                    <a:cubicBezTo>
                      <a:pt x="936" y="438"/>
                      <a:pt x="939" y="437"/>
                      <a:pt x="944" y="432"/>
                    </a:cubicBezTo>
                    <a:lnTo>
                      <a:pt x="944" y="432"/>
                    </a:lnTo>
                    <a:cubicBezTo>
                      <a:pt x="903" y="506"/>
                      <a:pt x="986" y="488"/>
                      <a:pt x="995" y="516"/>
                    </a:cubicBezTo>
                    <a:lnTo>
                      <a:pt x="1026" y="488"/>
                    </a:lnTo>
                    <a:cubicBezTo>
                      <a:pt x="1037" y="499"/>
                      <a:pt x="1058" y="502"/>
                      <a:pt x="1086" y="504"/>
                    </a:cubicBezTo>
                    <a:lnTo>
                      <a:pt x="1111" y="479"/>
                    </a:lnTo>
                    <a:cubicBezTo>
                      <a:pt x="1113" y="478"/>
                      <a:pt x="1115" y="478"/>
                      <a:pt x="1117" y="478"/>
                    </a:cubicBezTo>
                    <a:cubicBezTo>
                      <a:pt x="1146" y="478"/>
                      <a:pt x="1129" y="531"/>
                      <a:pt x="1153" y="548"/>
                    </a:cubicBezTo>
                    <a:cubicBezTo>
                      <a:pt x="1149" y="551"/>
                      <a:pt x="1146" y="552"/>
                      <a:pt x="1144" y="552"/>
                    </a:cubicBezTo>
                    <a:cubicBezTo>
                      <a:pt x="1138" y="552"/>
                      <a:pt x="1137" y="545"/>
                      <a:pt x="1139" y="539"/>
                    </a:cubicBezTo>
                    <a:lnTo>
                      <a:pt x="1139" y="539"/>
                    </a:lnTo>
                    <a:cubicBezTo>
                      <a:pt x="1100" y="618"/>
                      <a:pt x="1239" y="555"/>
                      <a:pt x="1213" y="620"/>
                    </a:cubicBezTo>
                    <a:cubicBezTo>
                      <a:pt x="1215" y="620"/>
                      <a:pt x="1217" y="619"/>
                      <a:pt x="1219" y="619"/>
                    </a:cubicBezTo>
                    <a:cubicBezTo>
                      <a:pt x="1229" y="619"/>
                      <a:pt x="1229" y="626"/>
                      <a:pt x="1225" y="634"/>
                    </a:cubicBezTo>
                    <a:lnTo>
                      <a:pt x="1223" y="634"/>
                    </a:lnTo>
                    <a:cubicBezTo>
                      <a:pt x="1220" y="634"/>
                      <a:pt x="1223" y="634"/>
                      <a:pt x="1223" y="636"/>
                    </a:cubicBezTo>
                    <a:cubicBezTo>
                      <a:pt x="1220" y="643"/>
                      <a:pt x="1216" y="650"/>
                      <a:pt x="1213" y="657"/>
                    </a:cubicBezTo>
                    <a:cubicBezTo>
                      <a:pt x="1218" y="650"/>
                      <a:pt x="1220" y="645"/>
                      <a:pt x="1223" y="638"/>
                    </a:cubicBezTo>
                    <a:cubicBezTo>
                      <a:pt x="1232" y="643"/>
                      <a:pt x="1241" y="648"/>
                      <a:pt x="1250" y="650"/>
                    </a:cubicBezTo>
                    <a:lnTo>
                      <a:pt x="1220" y="676"/>
                    </a:lnTo>
                    <a:lnTo>
                      <a:pt x="1223" y="676"/>
                    </a:lnTo>
                    <a:cubicBezTo>
                      <a:pt x="1221" y="679"/>
                      <a:pt x="1221" y="680"/>
                      <a:pt x="1222" y="680"/>
                    </a:cubicBezTo>
                    <a:cubicBezTo>
                      <a:pt x="1227" y="680"/>
                      <a:pt x="1246" y="664"/>
                      <a:pt x="1264" y="648"/>
                    </a:cubicBezTo>
                    <a:cubicBezTo>
                      <a:pt x="1267" y="648"/>
                      <a:pt x="1270" y="649"/>
                      <a:pt x="1272" y="649"/>
                    </a:cubicBezTo>
                    <a:cubicBezTo>
                      <a:pt x="1279" y="649"/>
                      <a:pt x="1286" y="647"/>
                      <a:pt x="1292" y="645"/>
                    </a:cubicBezTo>
                    <a:lnTo>
                      <a:pt x="1292" y="645"/>
                    </a:lnTo>
                    <a:cubicBezTo>
                      <a:pt x="1243" y="687"/>
                      <a:pt x="1327" y="652"/>
                      <a:pt x="1274" y="699"/>
                    </a:cubicBezTo>
                    <a:cubicBezTo>
                      <a:pt x="1278" y="697"/>
                      <a:pt x="1283" y="696"/>
                      <a:pt x="1287" y="696"/>
                    </a:cubicBezTo>
                    <a:cubicBezTo>
                      <a:pt x="1303" y="696"/>
                      <a:pt x="1317" y="706"/>
                      <a:pt x="1340" y="706"/>
                    </a:cubicBezTo>
                    <a:cubicBezTo>
                      <a:pt x="1349" y="706"/>
                      <a:pt x="1360" y="705"/>
                      <a:pt x="1373" y="700"/>
                    </a:cubicBezTo>
                    <a:lnTo>
                      <a:pt x="1373" y="700"/>
                    </a:lnTo>
                    <a:cubicBezTo>
                      <a:pt x="1373" y="713"/>
                      <a:pt x="1372" y="724"/>
                      <a:pt x="1394" y="724"/>
                    </a:cubicBezTo>
                    <a:lnTo>
                      <a:pt x="1350" y="752"/>
                    </a:lnTo>
                    <a:lnTo>
                      <a:pt x="1350" y="752"/>
                    </a:lnTo>
                    <a:lnTo>
                      <a:pt x="1424" y="740"/>
                    </a:lnTo>
                    <a:lnTo>
                      <a:pt x="1424" y="740"/>
                    </a:lnTo>
                    <a:cubicBezTo>
                      <a:pt x="1408" y="766"/>
                      <a:pt x="1380" y="785"/>
                      <a:pt x="1348" y="787"/>
                    </a:cubicBezTo>
                    <a:cubicBezTo>
                      <a:pt x="1417" y="787"/>
                      <a:pt x="1383" y="798"/>
                      <a:pt x="1450" y="798"/>
                    </a:cubicBezTo>
                    <a:lnTo>
                      <a:pt x="1420" y="810"/>
                    </a:lnTo>
                    <a:cubicBezTo>
                      <a:pt x="1424" y="819"/>
                      <a:pt x="1473" y="817"/>
                      <a:pt x="1450" y="833"/>
                    </a:cubicBezTo>
                    <a:cubicBezTo>
                      <a:pt x="1403" y="877"/>
                      <a:pt x="1489" y="940"/>
                      <a:pt x="1447" y="1012"/>
                    </a:cubicBezTo>
                    <a:cubicBezTo>
                      <a:pt x="1467" y="1004"/>
                      <a:pt x="1477" y="1001"/>
                      <a:pt x="1481" y="1001"/>
                    </a:cubicBezTo>
                    <a:cubicBezTo>
                      <a:pt x="1494" y="1001"/>
                      <a:pt x="1445" y="1033"/>
                      <a:pt x="1470" y="1033"/>
                    </a:cubicBezTo>
                    <a:cubicBezTo>
                      <a:pt x="1474" y="1033"/>
                      <a:pt x="1479" y="1032"/>
                      <a:pt x="1487" y="1030"/>
                    </a:cubicBezTo>
                    <a:lnTo>
                      <a:pt x="1487" y="1030"/>
                    </a:lnTo>
                    <a:cubicBezTo>
                      <a:pt x="1470" y="1038"/>
                      <a:pt x="1459" y="1045"/>
                      <a:pt x="1444" y="1045"/>
                    </a:cubicBezTo>
                    <a:cubicBezTo>
                      <a:pt x="1441" y="1045"/>
                      <a:pt x="1437" y="1045"/>
                      <a:pt x="1434" y="1044"/>
                    </a:cubicBezTo>
                    <a:lnTo>
                      <a:pt x="1434" y="1044"/>
                    </a:lnTo>
                    <a:cubicBezTo>
                      <a:pt x="1461" y="1067"/>
                      <a:pt x="1406" y="1093"/>
                      <a:pt x="1473" y="1097"/>
                    </a:cubicBezTo>
                    <a:cubicBezTo>
                      <a:pt x="1465" y="1101"/>
                      <a:pt x="1457" y="1102"/>
                      <a:pt x="1451" y="1102"/>
                    </a:cubicBezTo>
                    <a:cubicBezTo>
                      <a:pt x="1447" y="1102"/>
                      <a:pt x="1443" y="1102"/>
                      <a:pt x="1439" y="1102"/>
                    </a:cubicBezTo>
                    <a:cubicBezTo>
                      <a:pt x="1435" y="1102"/>
                      <a:pt x="1430" y="1102"/>
                      <a:pt x="1427" y="1104"/>
                    </a:cubicBezTo>
                    <a:cubicBezTo>
                      <a:pt x="1431" y="1104"/>
                      <a:pt x="1447" y="1109"/>
                      <a:pt x="1434" y="1114"/>
                    </a:cubicBezTo>
                    <a:cubicBezTo>
                      <a:pt x="1430" y="1115"/>
                      <a:pt x="1427" y="1116"/>
                      <a:pt x="1424" y="1116"/>
                    </a:cubicBezTo>
                    <a:cubicBezTo>
                      <a:pt x="1417" y="1116"/>
                      <a:pt x="1411" y="1113"/>
                      <a:pt x="1403" y="1111"/>
                    </a:cubicBezTo>
                    <a:lnTo>
                      <a:pt x="1403" y="1111"/>
                    </a:lnTo>
                    <a:cubicBezTo>
                      <a:pt x="1408" y="1125"/>
                      <a:pt x="1430" y="1129"/>
                      <a:pt x="1459" y="1129"/>
                    </a:cubicBezTo>
                    <a:cubicBezTo>
                      <a:pt x="1486" y="1129"/>
                      <a:pt x="1519" y="1125"/>
                      <a:pt x="1552" y="1121"/>
                    </a:cubicBezTo>
                    <a:lnTo>
                      <a:pt x="1552" y="1121"/>
                    </a:lnTo>
                    <a:cubicBezTo>
                      <a:pt x="1522" y="1142"/>
                      <a:pt x="1526" y="1146"/>
                      <a:pt x="1573" y="1153"/>
                    </a:cubicBezTo>
                    <a:cubicBezTo>
                      <a:pt x="1560" y="1157"/>
                      <a:pt x="1546" y="1164"/>
                      <a:pt x="1536" y="1164"/>
                    </a:cubicBezTo>
                    <a:cubicBezTo>
                      <a:pt x="1529" y="1164"/>
                      <a:pt x="1524" y="1161"/>
                      <a:pt x="1519" y="1155"/>
                    </a:cubicBezTo>
                    <a:lnTo>
                      <a:pt x="1519" y="1155"/>
                    </a:lnTo>
                    <a:cubicBezTo>
                      <a:pt x="1519" y="1167"/>
                      <a:pt x="1495" y="1218"/>
                      <a:pt x="1546" y="1218"/>
                    </a:cubicBezTo>
                    <a:cubicBezTo>
                      <a:pt x="1547" y="1218"/>
                      <a:pt x="1548" y="1218"/>
                      <a:pt x="1549" y="1218"/>
                    </a:cubicBezTo>
                    <a:lnTo>
                      <a:pt x="1549" y="1218"/>
                    </a:lnTo>
                    <a:cubicBezTo>
                      <a:pt x="1536" y="1220"/>
                      <a:pt x="1545" y="1232"/>
                      <a:pt x="1552" y="1234"/>
                    </a:cubicBezTo>
                    <a:cubicBezTo>
                      <a:pt x="1549" y="1257"/>
                      <a:pt x="1545" y="1260"/>
                      <a:pt x="1549" y="1283"/>
                    </a:cubicBezTo>
                    <a:lnTo>
                      <a:pt x="1559" y="1276"/>
                    </a:lnTo>
                    <a:cubicBezTo>
                      <a:pt x="1624" y="1285"/>
                      <a:pt x="1573" y="1295"/>
                      <a:pt x="1580" y="1313"/>
                    </a:cubicBezTo>
                    <a:lnTo>
                      <a:pt x="1573" y="1313"/>
                    </a:lnTo>
                    <a:cubicBezTo>
                      <a:pt x="1524" y="1352"/>
                      <a:pt x="1596" y="1334"/>
                      <a:pt x="1538" y="1371"/>
                    </a:cubicBezTo>
                    <a:lnTo>
                      <a:pt x="1577" y="1373"/>
                    </a:lnTo>
                    <a:cubicBezTo>
                      <a:pt x="1665" y="1390"/>
                      <a:pt x="1522" y="1406"/>
                      <a:pt x="1549" y="1434"/>
                    </a:cubicBezTo>
                    <a:lnTo>
                      <a:pt x="1573" y="1429"/>
                    </a:lnTo>
                    <a:lnTo>
                      <a:pt x="1573" y="1429"/>
                    </a:lnTo>
                    <a:cubicBezTo>
                      <a:pt x="1600" y="1448"/>
                      <a:pt x="1450" y="1445"/>
                      <a:pt x="1436" y="1454"/>
                    </a:cubicBezTo>
                    <a:cubicBezTo>
                      <a:pt x="1427" y="1454"/>
                      <a:pt x="1424" y="1448"/>
                      <a:pt x="1420" y="1443"/>
                    </a:cubicBezTo>
                    <a:lnTo>
                      <a:pt x="1420" y="1443"/>
                    </a:lnTo>
                    <a:cubicBezTo>
                      <a:pt x="1362" y="1464"/>
                      <a:pt x="1471" y="1457"/>
                      <a:pt x="1478" y="1485"/>
                    </a:cubicBezTo>
                    <a:cubicBezTo>
                      <a:pt x="1457" y="1483"/>
                      <a:pt x="1429" y="1473"/>
                      <a:pt x="1412" y="1473"/>
                    </a:cubicBezTo>
                    <a:cubicBezTo>
                      <a:pt x="1406" y="1473"/>
                      <a:pt x="1401" y="1474"/>
                      <a:pt x="1399" y="1478"/>
                    </a:cubicBezTo>
                    <a:cubicBezTo>
                      <a:pt x="1376" y="1478"/>
                      <a:pt x="1475" y="1550"/>
                      <a:pt x="1415" y="1556"/>
                    </a:cubicBezTo>
                    <a:cubicBezTo>
                      <a:pt x="1418" y="1556"/>
                      <a:pt x="1420" y="1556"/>
                      <a:pt x="1423" y="1556"/>
                    </a:cubicBezTo>
                    <a:cubicBezTo>
                      <a:pt x="1441" y="1556"/>
                      <a:pt x="1459" y="1563"/>
                      <a:pt x="1473" y="1575"/>
                    </a:cubicBezTo>
                    <a:cubicBezTo>
                      <a:pt x="1473" y="1584"/>
                      <a:pt x="1452" y="1589"/>
                      <a:pt x="1436" y="1591"/>
                    </a:cubicBezTo>
                    <a:cubicBezTo>
                      <a:pt x="1417" y="1596"/>
                      <a:pt x="1408" y="1607"/>
                      <a:pt x="1436" y="1628"/>
                    </a:cubicBezTo>
                    <a:cubicBezTo>
                      <a:pt x="1431" y="1628"/>
                      <a:pt x="1424" y="1628"/>
                      <a:pt x="1420" y="1626"/>
                    </a:cubicBezTo>
                    <a:lnTo>
                      <a:pt x="1420" y="1626"/>
                    </a:lnTo>
                    <a:cubicBezTo>
                      <a:pt x="1431" y="1645"/>
                      <a:pt x="1427" y="1679"/>
                      <a:pt x="1457" y="1703"/>
                    </a:cubicBezTo>
                    <a:cubicBezTo>
                      <a:pt x="1440" y="1696"/>
                      <a:pt x="1427" y="1694"/>
                      <a:pt x="1419" y="1694"/>
                    </a:cubicBezTo>
                    <a:cubicBezTo>
                      <a:pt x="1372" y="1694"/>
                      <a:pt x="1429" y="1769"/>
                      <a:pt x="1397" y="1769"/>
                    </a:cubicBezTo>
                    <a:cubicBezTo>
                      <a:pt x="1390" y="1769"/>
                      <a:pt x="1378" y="1765"/>
                      <a:pt x="1359" y="1756"/>
                    </a:cubicBezTo>
                    <a:lnTo>
                      <a:pt x="1343" y="1798"/>
                    </a:lnTo>
                    <a:lnTo>
                      <a:pt x="1332" y="1788"/>
                    </a:lnTo>
                    <a:lnTo>
                      <a:pt x="1332" y="1788"/>
                    </a:lnTo>
                    <a:cubicBezTo>
                      <a:pt x="1311" y="1809"/>
                      <a:pt x="1332" y="1832"/>
                      <a:pt x="1350" y="1856"/>
                    </a:cubicBezTo>
                    <a:cubicBezTo>
                      <a:pt x="1341" y="1856"/>
                      <a:pt x="1332" y="1846"/>
                      <a:pt x="1327" y="1842"/>
                    </a:cubicBezTo>
                    <a:cubicBezTo>
                      <a:pt x="1283" y="1860"/>
                      <a:pt x="1285" y="1865"/>
                      <a:pt x="1313" y="1930"/>
                    </a:cubicBezTo>
                    <a:lnTo>
                      <a:pt x="1278" y="1909"/>
                    </a:lnTo>
                    <a:lnTo>
                      <a:pt x="1278" y="1909"/>
                    </a:lnTo>
                    <a:cubicBezTo>
                      <a:pt x="1290" y="1930"/>
                      <a:pt x="1188" y="1918"/>
                      <a:pt x="1197" y="1976"/>
                    </a:cubicBezTo>
                    <a:cubicBezTo>
                      <a:pt x="1192" y="1971"/>
                      <a:pt x="1188" y="1967"/>
                      <a:pt x="1185" y="1962"/>
                    </a:cubicBezTo>
                    <a:lnTo>
                      <a:pt x="1185" y="1962"/>
                    </a:lnTo>
                    <a:cubicBezTo>
                      <a:pt x="1190" y="2029"/>
                      <a:pt x="1028" y="1962"/>
                      <a:pt x="1121" y="2073"/>
                    </a:cubicBezTo>
                    <a:lnTo>
                      <a:pt x="1123" y="2120"/>
                    </a:lnTo>
                    <a:cubicBezTo>
                      <a:pt x="1127" y="2118"/>
                      <a:pt x="1131" y="2117"/>
                      <a:pt x="1134" y="2117"/>
                    </a:cubicBezTo>
                    <a:cubicBezTo>
                      <a:pt x="1163" y="2117"/>
                      <a:pt x="1168" y="2172"/>
                      <a:pt x="1192" y="2178"/>
                    </a:cubicBezTo>
                    <a:cubicBezTo>
                      <a:pt x="1191" y="2183"/>
                      <a:pt x="1186" y="2185"/>
                      <a:pt x="1179" y="2185"/>
                    </a:cubicBezTo>
                    <a:cubicBezTo>
                      <a:pt x="1161" y="2185"/>
                      <a:pt x="1132" y="2168"/>
                      <a:pt x="1139" y="2155"/>
                    </a:cubicBezTo>
                    <a:lnTo>
                      <a:pt x="1139" y="2155"/>
                    </a:lnTo>
                    <a:lnTo>
                      <a:pt x="1148" y="2159"/>
                    </a:lnTo>
                    <a:cubicBezTo>
                      <a:pt x="1133" y="2139"/>
                      <a:pt x="1122" y="2133"/>
                      <a:pt x="1112" y="2133"/>
                    </a:cubicBezTo>
                    <a:cubicBezTo>
                      <a:pt x="1099" y="2133"/>
                      <a:pt x="1089" y="2143"/>
                      <a:pt x="1077" y="2143"/>
                    </a:cubicBezTo>
                    <a:cubicBezTo>
                      <a:pt x="1070" y="2143"/>
                      <a:pt x="1062" y="2139"/>
                      <a:pt x="1053" y="2129"/>
                    </a:cubicBezTo>
                    <a:cubicBezTo>
                      <a:pt x="993" y="2182"/>
                      <a:pt x="903" y="2192"/>
                      <a:pt x="838" y="2222"/>
                    </a:cubicBezTo>
                    <a:lnTo>
                      <a:pt x="877" y="2268"/>
                    </a:lnTo>
                    <a:lnTo>
                      <a:pt x="849" y="2280"/>
                    </a:lnTo>
                    <a:cubicBezTo>
                      <a:pt x="835" y="2271"/>
                      <a:pt x="815" y="2245"/>
                      <a:pt x="835" y="2236"/>
                    </a:cubicBezTo>
                    <a:cubicBezTo>
                      <a:pt x="832" y="2233"/>
                      <a:pt x="828" y="2232"/>
                      <a:pt x="826" y="2232"/>
                    </a:cubicBezTo>
                    <a:cubicBezTo>
                      <a:pt x="811" y="2232"/>
                      <a:pt x="820" y="2279"/>
                      <a:pt x="826" y="2289"/>
                    </a:cubicBezTo>
                    <a:cubicBezTo>
                      <a:pt x="777" y="2289"/>
                      <a:pt x="801" y="2229"/>
                      <a:pt x="792" y="2229"/>
                    </a:cubicBezTo>
                    <a:cubicBezTo>
                      <a:pt x="792" y="2229"/>
                      <a:pt x="792" y="2229"/>
                      <a:pt x="791" y="2229"/>
                    </a:cubicBezTo>
                    <a:lnTo>
                      <a:pt x="777" y="2240"/>
                    </a:lnTo>
                    <a:lnTo>
                      <a:pt x="784" y="2245"/>
                    </a:lnTo>
                    <a:cubicBezTo>
                      <a:pt x="784" y="2275"/>
                      <a:pt x="798" y="2294"/>
                      <a:pt x="773" y="2305"/>
                    </a:cubicBezTo>
                    <a:cubicBezTo>
                      <a:pt x="765" y="2305"/>
                      <a:pt x="759" y="2301"/>
                      <a:pt x="754" y="2297"/>
                    </a:cubicBezTo>
                    <a:lnTo>
                      <a:pt x="754" y="2297"/>
                    </a:lnTo>
                    <a:cubicBezTo>
                      <a:pt x="752" y="2303"/>
                      <a:pt x="751" y="2306"/>
                      <a:pt x="750" y="2306"/>
                    </a:cubicBezTo>
                    <a:cubicBezTo>
                      <a:pt x="748" y="2306"/>
                      <a:pt x="746" y="2299"/>
                      <a:pt x="745" y="2291"/>
                    </a:cubicBezTo>
                    <a:lnTo>
                      <a:pt x="745" y="2291"/>
                    </a:lnTo>
                    <a:lnTo>
                      <a:pt x="752" y="2295"/>
                    </a:lnTo>
                    <a:lnTo>
                      <a:pt x="752" y="2295"/>
                    </a:lnTo>
                    <a:cubicBezTo>
                      <a:pt x="746" y="2289"/>
                      <a:pt x="743" y="2282"/>
                      <a:pt x="739" y="2282"/>
                    </a:cubicBezTo>
                    <a:cubicBezTo>
                      <a:pt x="739" y="2282"/>
                      <a:pt x="738" y="2282"/>
                      <a:pt x="738" y="2282"/>
                    </a:cubicBezTo>
                    <a:cubicBezTo>
                      <a:pt x="737" y="2280"/>
                      <a:pt x="736" y="2279"/>
                      <a:pt x="735" y="2279"/>
                    </a:cubicBezTo>
                    <a:cubicBezTo>
                      <a:pt x="733" y="2279"/>
                      <a:pt x="732" y="2281"/>
                      <a:pt x="729" y="2287"/>
                    </a:cubicBezTo>
                    <a:lnTo>
                      <a:pt x="692" y="2303"/>
                    </a:lnTo>
                    <a:lnTo>
                      <a:pt x="733" y="2331"/>
                    </a:lnTo>
                    <a:cubicBezTo>
                      <a:pt x="731" y="2360"/>
                      <a:pt x="703" y="2350"/>
                      <a:pt x="744" y="2379"/>
                    </a:cubicBezTo>
                    <a:lnTo>
                      <a:pt x="744" y="2379"/>
                    </a:lnTo>
                    <a:cubicBezTo>
                      <a:pt x="731" y="2371"/>
                      <a:pt x="719" y="2367"/>
                      <a:pt x="707" y="2367"/>
                    </a:cubicBezTo>
                    <a:cubicBezTo>
                      <a:pt x="655" y="2367"/>
                      <a:pt x="612" y="2431"/>
                      <a:pt x="587" y="2431"/>
                    </a:cubicBezTo>
                    <a:cubicBezTo>
                      <a:pt x="585" y="2431"/>
                      <a:pt x="584" y="2431"/>
                      <a:pt x="583" y="2430"/>
                    </a:cubicBezTo>
                    <a:lnTo>
                      <a:pt x="583" y="2430"/>
                    </a:lnTo>
                    <a:cubicBezTo>
                      <a:pt x="590" y="2461"/>
                      <a:pt x="571" y="2488"/>
                      <a:pt x="543" y="2500"/>
                    </a:cubicBezTo>
                    <a:cubicBezTo>
                      <a:pt x="557" y="2502"/>
                      <a:pt x="597" y="2539"/>
                      <a:pt x="573" y="2549"/>
                    </a:cubicBezTo>
                    <a:cubicBezTo>
                      <a:pt x="547" y="2516"/>
                      <a:pt x="531" y="2508"/>
                      <a:pt x="517" y="2508"/>
                    </a:cubicBezTo>
                    <a:cubicBezTo>
                      <a:pt x="503" y="2508"/>
                      <a:pt x="491" y="2516"/>
                      <a:pt x="474" y="2516"/>
                    </a:cubicBezTo>
                    <a:cubicBezTo>
                      <a:pt x="465" y="2516"/>
                      <a:pt x="454" y="2514"/>
                      <a:pt x="440" y="2507"/>
                    </a:cubicBezTo>
                    <a:lnTo>
                      <a:pt x="440" y="2507"/>
                    </a:lnTo>
                    <a:cubicBezTo>
                      <a:pt x="478" y="2531"/>
                      <a:pt x="393" y="2564"/>
                      <a:pt x="467" y="2593"/>
                    </a:cubicBezTo>
                    <a:cubicBezTo>
                      <a:pt x="465" y="2594"/>
                      <a:pt x="462" y="2594"/>
                      <a:pt x="460" y="2594"/>
                    </a:cubicBezTo>
                    <a:cubicBezTo>
                      <a:pt x="443" y="2594"/>
                      <a:pt x="431" y="2564"/>
                      <a:pt x="404" y="2560"/>
                    </a:cubicBezTo>
                    <a:cubicBezTo>
                      <a:pt x="400" y="2623"/>
                      <a:pt x="307" y="2623"/>
                      <a:pt x="277" y="2679"/>
                    </a:cubicBezTo>
                    <a:cubicBezTo>
                      <a:pt x="288" y="2688"/>
                      <a:pt x="312" y="2695"/>
                      <a:pt x="321" y="2716"/>
                    </a:cubicBezTo>
                    <a:lnTo>
                      <a:pt x="242" y="2699"/>
                    </a:lnTo>
                    <a:lnTo>
                      <a:pt x="242" y="2699"/>
                    </a:lnTo>
                    <a:cubicBezTo>
                      <a:pt x="240" y="2712"/>
                      <a:pt x="289" y="2748"/>
                      <a:pt x="263" y="2748"/>
                    </a:cubicBezTo>
                    <a:cubicBezTo>
                      <a:pt x="260" y="2748"/>
                      <a:pt x="255" y="2747"/>
                      <a:pt x="250" y="2746"/>
                    </a:cubicBezTo>
                    <a:lnTo>
                      <a:pt x="250" y="2746"/>
                    </a:lnTo>
                    <a:cubicBezTo>
                      <a:pt x="261" y="2749"/>
                      <a:pt x="277" y="2758"/>
                      <a:pt x="277" y="2764"/>
                    </a:cubicBezTo>
                    <a:cubicBezTo>
                      <a:pt x="212" y="2792"/>
                      <a:pt x="189" y="2852"/>
                      <a:pt x="161" y="2903"/>
                    </a:cubicBezTo>
                    <a:cubicBezTo>
                      <a:pt x="138" y="2968"/>
                      <a:pt x="82" y="3017"/>
                      <a:pt x="17" y="3031"/>
                    </a:cubicBezTo>
                    <a:cubicBezTo>
                      <a:pt x="50" y="3031"/>
                      <a:pt x="47" y="3040"/>
                      <a:pt x="43" y="3052"/>
                    </a:cubicBezTo>
                    <a:cubicBezTo>
                      <a:pt x="44" y="3051"/>
                      <a:pt x="45" y="3051"/>
                      <a:pt x="46" y="3051"/>
                    </a:cubicBezTo>
                    <a:cubicBezTo>
                      <a:pt x="56" y="3051"/>
                      <a:pt x="77" y="3069"/>
                      <a:pt x="94" y="3075"/>
                    </a:cubicBezTo>
                    <a:lnTo>
                      <a:pt x="19" y="3096"/>
                    </a:lnTo>
                    <a:cubicBezTo>
                      <a:pt x="66" y="3126"/>
                      <a:pt x="1" y="3144"/>
                      <a:pt x="47" y="3170"/>
                    </a:cubicBezTo>
                    <a:lnTo>
                      <a:pt x="45" y="3151"/>
                    </a:lnTo>
                    <a:lnTo>
                      <a:pt x="45" y="3151"/>
                    </a:lnTo>
                    <a:cubicBezTo>
                      <a:pt x="94" y="3193"/>
                      <a:pt x="184" y="3179"/>
                      <a:pt x="256" y="3216"/>
                    </a:cubicBezTo>
                    <a:cubicBezTo>
                      <a:pt x="200" y="3168"/>
                      <a:pt x="376" y="3212"/>
                      <a:pt x="302" y="3138"/>
                    </a:cubicBezTo>
                    <a:cubicBezTo>
                      <a:pt x="321" y="3138"/>
                      <a:pt x="321" y="3156"/>
                      <a:pt x="342" y="3161"/>
                    </a:cubicBezTo>
                    <a:cubicBezTo>
                      <a:pt x="314" y="3138"/>
                      <a:pt x="312" y="3126"/>
                      <a:pt x="337" y="3114"/>
                    </a:cubicBezTo>
                    <a:lnTo>
                      <a:pt x="337" y="3114"/>
                    </a:lnTo>
                    <a:lnTo>
                      <a:pt x="342" y="3121"/>
                    </a:lnTo>
                    <a:cubicBezTo>
                      <a:pt x="363" y="3070"/>
                      <a:pt x="404" y="3066"/>
                      <a:pt x="458" y="3026"/>
                    </a:cubicBezTo>
                    <a:lnTo>
                      <a:pt x="420" y="3010"/>
                    </a:lnTo>
                    <a:cubicBezTo>
                      <a:pt x="425" y="3007"/>
                      <a:pt x="430" y="3006"/>
                      <a:pt x="435" y="3006"/>
                    </a:cubicBezTo>
                    <a:cubicBezTo>
                      <a:pt x="442" y="3006"/>
                      <a:pt x="449" y="3008"/>
                      <a:pt x="455" y="3008"/>
                    </a:cubicBezTo>
                    <a:cubicBezTo>
                      <a:pt x="445" y="2996"/>
                      <a:pt x="438" y="2993"/>
                      <a:pt x="433" y="2993"/>
                    </a:cubicBezTo>
                    <a:cubicBezTo>
                      <a:pt x="424" y="2993"/>
                      <a:pt x="421" y="3006"/>
                      <a:pt x="410" y="3006"/>
                    </a:cubicBezTo>
                    <a:cubicBezTo>
                      <a:pt x="404" y="3006"/>
                      <a:pt x="396" y="3003"/>
                      <a:pt x="383" y="2991"/>
                    </a:cubicBezTo>
                    <a:lnTo>
                      <a:pt x="383" y="2991"/>
                    </a:lnTo>
                    <a:cubicBezTo>
                      <a:pt x="392" y="2994"/>
                      <a:pt x="400" y="2996"/>
                      <a:pt x="407" y="2996"/>
                    </a:cubicBezTo>
                    <a:cubicBezTo>
                      <a:pt x="448" y="2996"/>
                      <a:pt x="450" y="2947"/>
                      <a:pt x="488" y="2947"/>
                    </a:cubicBezTo>
                    <a:cubicBezTo>
                      <a:pt x="497" y="2947"/>
                      <a:pt x="508" y="2949"/>
                      <a:pt x="522" y="2957"/>
                    </a:cubicBezTo>
                    <a:cubicBezTo>
                      <a:pt x="534" y="2940"/>
                      <a:pt x="481" y="2936"/>
                      <a:pt x="492" y="2920"/>
                    </a:cubicBezTo>
                    <a:lnTo>
                      <a:pt x="492" y="2920"/>
                    </a:lnTo>
                    <a:lnTo>
                      <a:pt x="516" y="2929"/>
                    </a:lnTo>
                    <a:lnTo>
                      <a:pt x="492" y="2908"/>
                    </a:lnTo>
                    <a:cubicBezTo>
                      <a:pt x="495" y="2907"/>
                      <a:pt x="499" y="2906"/>
                      <a:pt x="503" y="2906"/>
                    </a:cubicBezTo>
                    <a:cubicBezTo>
                      <a:pt x="517" y="2906"/>
                      <a:pt x="537" y="2915"/>
                      <a:pt x="550" y="2924"/>
                    </a:cubicBezTo>
                    <a:cubicBezTo>
                      <a:pt x="548" y="2924"/>
                      <a:pt x="550" y="2934"/>
                      <a:pt x="550" y="2938"/>
                    </a:cubicBezTo>
                    <a:cubicBezTo>
                      <a:pt x="552" y="2938"/>
                      <a:pt x="553" y="2938"/>
                      <a:pt x="555" y="2938"/>
                    </a:cubicBezTo>
                    <a:cubicBezTo>
                      <a:pt x="581" y="2938"/>
                      <a:pt x="574" y="2904"/>
                      <a:pt x="580" y="2899"/>
                    </a:cubicBezTo>
                    <a:lnTo>
                      <a:pt x="580" y="2899"/>
                    </a:lnTo>
                    <a:lnTo>
                      <a:pt x="560" y="2903"/>
                    </a:lnTo>
                    <a:cubicBezTo>
                      <a:pt x="576" y="2848"/>
                      <a:pt x="643" y="2820"/>
                      <a:pt x="643" y="2753"/>
                    </a:cubicBezTo>
                    <a:lnTo>
                      <a:pt x="627" y="2743"/>
                    </a:lnTo>
                    <a:cubicBezTo>
                      <a:pt x="631" y="2692"/>
                      <a:pt x="664" y="2734"/>
                      <a:pt x="685" y="2695"/>
                    </a:cubicBezTo>
                    <a:lnTo>
                      <a:pt x="687" y="2699"/>
                    </a:lnTo>
                    <a:cubicBezTo>
                      <a:pt x="680" y="2681"/>
                      <a:pt x="682" y="2665"/>
                      <a:pt x="694" y="2658"/>
                    </a:cubicBezTo>
                    <a:cubicBezTo>
                      <a:pt x="701" y="2681"/>
                      <a:pt x="740" y="2676"/>
                      <a:pt x="745" y="2702"/>
                    </a:cubicBezTo>
                    <a:cubicBezTo>
                      <a:pt x="752" y="2648"/>
                      <a:pt x="740" y="2667"/>
                      <a:pt x="720" y="2600"/>
                    </a:cubicBezTo>
                    <a:lnTo>
                      <a:pt x="720" y="2600"/>
                    </a:lnTo>
                    <a:lnTo>
                      <a:pt x="745" y="2618"/>
                    </a:lnTo>
                    <a:cubicBezTo>
                      <a:pt x="733" y="2590"/>
                      <a:pt x="726" y="2579"/>
                      <a:pt x="740" y="2560"/>
                    </a:cubicBezTo>
                    <a:lnTo>
                      <a:pt x="740" y="2560"/>
                    </a:lnTo>
                    <a:cubicBezTo>
                      <a:pt x="740" y="2590"/>
                      <a:pt x="780" y="2586"/>
                      <a:pt x="787" y="2625"/>
                    </a:cubicBezTo>
                    <a:cubicBezTo>
                      <a:pt x="794" y="2627"/>
                      <a:pt x="800" y="2628"/>
                      <a:pt x="805" y="2628"/>
                    </a:cubicBezTo>
                    <a:cubicBezTo>
                      <a:pt x="842" y="2628"/>
                      <a:pt x="825" y="2576"/>
                      <a:pt x="845" y="2576"/>
                    </a:cubicBezTo>
                    <a:cubicBezTo>
                      <a:pt x="851" y="2576"/>
                      <a:pt x="861" y="2581"/>
                      <a:pt x="877" y="2595"/>
                    </a:cubicBezTo>
                    <a:cubicBezTo>
                      <a:pt x="865" y="2563"/>
                      <a:pt x="853" y="2555"/>
                      <a:pt x="842" y="2555"/>
                    </a:cubicBezTo>
                    <a:cubicBezTo>
                      <a:pt x="831" y="2555"/>
                      <a:pt x="822" y="2565"/>
                      <a:pt x="817" y="2565"/>
                    </a:cubicBezTo>
                    <a:cubicBezTo>
                      <a:pt x="816" y="2565"/>
                      <a:pt x="815" y="2563"/>
                      <a:pt x="815" y="2560"/>
                    </a:cubicBezTo>
                    <a:cubicBezTo>
                      <a:pt x="789" y="2546"/>
                      <a:pt x="794" y="2502"/>
                      <a:pt x="810" y="2500"/>
                    </a:cubicBezTo>
                    <a:cubicBezTo>
                      <a:pt x="811" y="2499"/>
                      <a:pt x="812" y="2499"/>
                      <a:pt x="813" y="2499"/>
                    </a:cubicBezTo>
                    <a:cubicBezTo>
                      <a:pt x="832" y="2499"/>
                      <a:pt x="885" y="2554"/>
                      <a:pt x="916" y="2554"/>
                    </a:cubicBezTo>
                    <a:cubicBezTo>
                      <a:pt x="919" y="2554"/>
                      <a:pt x="922" y="2553"/>
                      <a:pt x="925" y="2552"/>
                    </a:cubicBezTo>
                    <a:lnTo>
                      <a:pt x="925" y="2552"/>
                    </a:lnTo>
                    <a:cubicBezTo>
                      <a:pt x="924" y="2553"/>
                      <a:pt x="925" y="2556"/>
                      <a:pt x="924" y="2558"/>
                    </a:cubicBezTo>
                    <a:cubicBezTo>
                      <a:pt x="926" y="2559"/>
                      <a:pt x="928" y="2560"/>
                      <a:pt x="930" y="2560"/>
                    </a:cubicBezTo>
                    <a:cubicBezTo>
                      <a:pt x="941" y="2560"/>
                      <a:pt x="937" y="2535"/>
                      <a:pt x="952" y="2535"/>
                    </a:cubicBezTo>
                    <a:cubicBezTo>
                      <a:pt x="955" y="2535"/>
                      <a:pt x="960" y="2536"/>
                      <a:pt x="965" y="2539"/>
                    </a:cubicBezTo>
                    <a:cubicBezTo>
                      <a:pt x="947" y="2493"/>
                      <a:pt x="986" y="2532"/>
                      <a:pt x="954" y="2477"/>
                    </a:cubicBezTo>
                    <a:lnTo>
                      <a:pt x="954" y="2477"/>
                    </a:lnTo>
                    <a:lnTo>
                      <a:pt x="930" y="2505"/>
                    </a:lnTo>
                    <a:cubicBezTo>
                      <a:pt x="939" y="2483"/>
                      <a:pt x="920" y="2422"/>
                      <a:pt x="954" y="2422"/>
                    </a:cubicBezTo>
                    <a:cubicBezTo>
                      <a:pt x="957" y="2422"/>
                      <a:pt x="961" y="2422"/>
                      <a:pt x="965" y="2424"/>
                    </a:cubicBezTo>
                    <a:cubicBezTo>
                      <a:pt x="970" y="2437"/>
                      <a:pt x="970" y="2451"/>
                      <a:pt x="970" y="2465"/>
                    </a:cubicBezTo>
                    <a:cubicBezTo>
                      <a:pt x="973" y="2467"/>
                      <a:pt x="975" y="2468"/>
                      <a:pt x="977" y="2468"/>
                    </a:cubicBezTo>
                    <a:cubicBezTo>
                      <a:pt x="984" y="2468"/>
                      <a:pt x="982" y="2454"/>
                      <a:pt x="991" y="2454"/>
                    </a:cubicBezTo>
                    <a:cubicBezTo>
                      <a:pt x="993" y="2454"/>
                      <a:pt x="995" y="2455"/>
                      <a:pt x="998" y="2456"/>
                    </a:cubicBezTo>
                    <a:cubicBezTo>
                      <a:pt x="1028" y="2514"/>
                      <a:pt x="968" y="2491"/>
                      <a:pt x="975" y="2542"/>
                    </a:cubicBezTo>
                    <a:cubicBezTo>
                      <a:pt x="977" y="2544"/>
                      <a:pt x="979" y="2545"/>
                      <a:pt x="981" y="2545"/>
                    </a:cubicBezTo>
                    <a:cubicBezTo>
                      <a:pt x="990" y="2545"/>
                      <a:pt x="990" y="2521"/>
                      <a:pt x="996" y="2521"/>
                    </a:cubicBezTo>
                    <a:cubicBezTo>
                      <a:pt x="999" y="2521"/>
                      <a:pt x="1003" y="2528"/>
                      <a:pt x="1012" y="2546"/>
                    </a:cubicBezTo>
                    <a:cubicBezTo>
                      <a:pt x="995" y="2505"/>
                      <a:pt x="1005" y="2502"/>
                      <a:pt x="1019" y="2502"/>
                    </a:cubicBezTo>
                    <a:cubicBezTo>
                      <a:pt x="1030" y="2502"/>
                      <a:pt x="1051" y="2500"/>
                      <a:pt x="1044" y="2463"/>
                    </a:cubicBezTo>
                    <a:lnTo>
                      <a:pt x="1044" y="2463"/>
                    </a:lnTo>
                    <a:lnTo>
                      <a:pt x="1065" y="2498"/>
                    </a:lnTo>
                    <a:cubicBezTo>
                      <a:pt x="1065" y="2488"/>
                      <a:pt x="1065" y="2468"/>
                      <a:pt x="1072" y="2465"/>
                    </a:cubicBezTo>
                    <a:lnTo>
                      <a:pt x="1086" y="2514"/>
                    </a:lnTo>
                    <a:cubicBezTo>
                      <a:pt x="1085" y="2498"/>
                      <a:pt x="1092" y="2494"/>
                      <a:pt x="1103" y="2494"/>
                    </a:cubicBezTo>
                    <a:cubicBezTo>
                      <a:pt x="1114" y="2494"/>
                      <a:pt x="1129" y="2499"/>
                      <a:pt x="1140" y="2499"/>
                    </a:cubicBezTo>
                    <a:cubicBezTo>
                      <a:pt x="1149" y="2499"/>
                      <a:pt x="1156" y="2496"/>
                      <a:pt x="1158" y="2486"/>
                    </a:cubicBezTo>
                    <a:lnTo>
                      <a:pt x="1158" y="2486"/>
                    </a:lnTo>
                    <a:cubicBezTo>
                      <a:pt x="1150" y="2491"/>
                      <a:pt x="1143" y="2493"/>
                      <a:pt x="1138" y="2493"/>
                    </a:cubicBezTo>
                    <a:cubicBezTo>
                      <a:pt x="1115" y="2493"/>
                      <a:pt x="1114" y="2452"/>
                      <a:pt x="1086" y="2442"/>
                    </a:cubicBezTo>
                    <a:cubicBezTo>
                      <a:pt x="1090" y="2426"/>
                      <a:pt x="1097" y="2420"/>
                      <a:pt x="1106" y="2420"/>
                    </a:cubicBezTo>
                    <a:cubicBezTo>
                      <a:pt x="1129" y="2420"/>
                      <a:pt x="1165" y="2465"/>
                      <a:pt x="1197" y="2465"/>
                    </a:cubicBezTo>
                    <a:cubicBezTo>
                      <a:pt x="1205" y="2465"/>
                      <a:pt x="1213" y="2462"/>
                      <a:pt x="1221" y="2453"/>
                    </a:cubicBezTo>
                    <a:lnTo>
                      <a:pt x="1221" y="2453"/>
                    </a:lnTo>
                    <a:cubicBezTo>
                      <a:pt x="1219" y="2455"/>
                      <a:pt x="1216" y="2455"/>
                      <a:pt x="1212" y="2455"/>
                    </a:cubicBezTo>
                    <a:cubicBezTo>
                      <a:pt x="1200" y="2455"/>
                      <a:pt x="1181" y="2447"/>
                      <a:pt x="1181" y="2430"/>
                    </a:cubicBezTo>
                    <a:cubicBezTo>
                      <a:pt x="1184" y="2430"/>
                      <a:pt x="1188" y="2430"/>
                      <a:pt x="1191" y="2430"/>
                    </a:cubicBezTo>
                    <a:cubicBezTo>
                      <a:pt x="1208" y="2430"/>
                      <a:pt x="1223" y="2434"/>
                      <a:pt x="1239" y="2442"/>
                    </a:cubicBezTo>
                    <a:cubicBezTo>
                      <a:pt x="1271" y="2407"/>
                      <a:pt x="1209" y="2414"/>
                      <a:pt x="1211" y="2384"/>
                    </a:cubicBezTo>
                    <a:lnTo>
                      <a:pt x="1211" y="2384"/>
                    </a:lnTo>
                    <a:cubicBezTo>
                      <a:pt x="1219" y="2389"/>
                      <a:pt x="1223" y="2391"/>
                      <a:pt x="1227" y="2391"/>
                    </a:cubicBezTo>
                    <a:cubicBezTo>
                      <a:pt x="1241" y="2391"/>
                      <a:pt x="1216" y="2350"/>
                      <a:pt x="1220" y="2333"/>
                    </a:cubicBezTo>
                    <a:lnTo>
                      <a:pt x="1220" y="2333"/>
                    </a:lnTo>
                    <a:lnTo>
                      <a:pt x="1248" y="2361"/>
                    </a:lnTo>
                    <a:cubicBezTo>
                      <a:pt x="1306" y="2347"/>
                      <a:pt x="1204" y="2291"/>
                      <a:pt x="1260" y="2287"/>
                    </a:cubicBezTo>
                    <a:lnTo>
                      <a:pt x="1260" y="2287"/>
                    </a:lnTo>
                    <a:lnTo>
                      <a:pt x="1281" y="2338"/>
                    </a:lnTo>
                    <a:lnTo>
                      <a:pt x="1290" y="2312"/>
                    </a:lnTo>
                    <a:lnTo>
                      <a:pt x="1318" y="2349"/>
                    </a:lnTo>
                    <a:cubicBezTo>
                      <a:pt x="1318" y="2308"/>
                      <a:pt x="1329" y="2308"/>
                      <a:pt x="1357" y="2298"/>
                    </a:cubicBezTo>
                    <a:cubicBezTo>
                      <a:pt x="1334" y="2282"/>
                      <a:pt x="1311" y="2245"/>
                      <a:pt x="1325" y="2229"/>
                    </a:cubicBezTo>
                    <a:lnTo>
                      <a:pt x="1325" y="2229"/>
                    </a:lnTo>
                    <a:cubicBezTo>
                      <a:pt x="1345" y="2234"/>
                      <a:pt x="1347" y="2247"/>
                      <a:pt x="1353" y="2247"/>
                    </a:cubicBezTo>
                    <a:cubicBezTo>
                      <a:pt x="1356" y="2247"/>
                      <a:pt x="1360" y="2244"/>
                      <a:pt x="1366" y="2236"/>
                    </a:cubicBezTo>
                    <a:cubicBezTo>
                      <a:pt x="1375" y="2252"/>
                      <a:pt x="1388" y="2273"/>
                      <a:pt x="1374" y="2273"/>
                    </a:cubicBezTo>
                    <a:cubicBezTo>
                      <a:pt x="1370" y="2273"/>
                      <a:pt x="1365" y="2272"/>
                      <a:pt x="1357" y="2268"/>
                    </a:cubicBezTo>
                    <a:lnTo>
                      <a:pt x="1357" y="2268"/>
                    </a:lnTo>
                    <a:cubicBezTo>
                      <a:pt x="1366" y="2280"/>
                      <a:pt x="1371" y="2291"/>
                      <a:pt x="1378" y="2301"/>
                    </a:cubicBezTo>
                    <a:cubicBezTo>
                      <a:pt x="1381" y="2301"/>
                      <a:pt x="1384" y="2302"/>
                      <a:pt x="1386" y="2302"/>
                    </a:cubicBezTo>
                    <a:cubicBezTo>
                      <a:pt x="1411" y="2302"/>
                      <a:pt x="1416" y="2274"/>
                      <a:pt x="1424" y="2266"/>
                    </a:cubicBezTo>
                    <a:lnTo>
                      <a:pt x="1424" y="2266"/>
                    </a:lnTo>
                    <a:cubicBezTo>
                      <a:pt x="1420" y="2268"/>
                      <a:pt x="1413" y="2271"/>
                      <a:pt x="1408" y="2271"/>
                    </a:cubicBezTo>
                    <a:cubicBezTo>
                      <a:pt x="1408" y="2271"/>
                      <a:pt x="1408" y="2252"/>
                      <a:pt x="1403" y="2233"/>
                    </a:cubicBezTo>
                    <a:cubicBezTo>
                      <a:pt x="1401" y="2217"/>
                      <a:pt x="1399" y="2199"/>
                      <a:pt x="1399" y="2199"/>
                    </a:cubicBezTo>
                    <a:lnTo>
                      <a:pt x="1399" y="2199"/>
                    </a:lnTo>
                    <a:cubicBezTo>
                      <a:pt x="1417" y="2203"/>
                      <a:pt x="1422" y="2215"/>
                      <a:pt x="1427" y="2229"/>
                    </a:cubicBezTo>
                    <a:cubicBezTo>
                      <a:pt x="1429" y="2220"/>
                      <a:pt x="1420" y="2201"/>
                      <a:pt x="1427" y="2189"/>
                    </a:cubicBezTo>
                    <a:lnTo>
                      <a:pt x="1427" y="2189"/>
                    </a:lnTo>
                    <a:cubicBezTo>
                      <a:pt x="1447" y="2212"/>
                      <a:pt x="1475" y="2233"/>
                      <a:pt x="1473" y="2258"/>
                    </a:cubicBezTo>
                    <a:lnTo>
                      <a:pt x="1473" y="2258"/>
                    </a:lnTo>
                    <a:lnTo>
                      <a:pt x="1478" y="2201"/>
                    </a:lnTo>
                    <a:cubicBezTo>
                      <a:pt x="1489" y="2208"/>
                      <a:pt x="1522" y="2208"/>
                      <a:pt x="1529" y="2220"/>
                    </a:cubicBezTo>
                    <a:cubicBezTo>
                      <a:pt x="1561" y="2213"/>
                      <a:pt x="1519" y="2134"/>
                      <a:pt x="1561" y="2124"/>
                    </a:cubicBezTo>
                    <a:cubicBezTo>
                      <a:pt x="1556" y="2118"/>
                      <a:pt x="1554" y="2111"/>
                      <a:pt x="1554" y="2104"/>
                    </a:cubicBezTo>
                    <a:cubicBezTo>
                      <a:pt x="1580" y="2085"/>
                      <a:pt x="1631" y="2087"/>
                      <a:pt x="1617" y="2029"/>
                    </a:cubicBezTo>
                    <a:lnTo>
                      <a:pt x="1617" y="2029"/>
                    </a:lnTo>
                    <a:lnTo>
                      <a:pt x="1679" y="2041"/>
                    </a:lnTo>
                    <a:cubicBezTo>
                      <a:pt x="1686" y="2009"/>
                      <a:pt x="1600" y="2027"/>
                      <a:pt x="1610" y="1974"/>
                    </a:cubicBezTo>
                    <a:cubicBezTo>
                      <a:pt x="1610" y="1964"/>
                      <a:pt x="1614" y="1960"/>
                      <a:pt x="1620" y="1960"/>
                    </a:cubicBezTo>
                    <a:cubicBezTo>
                      <a:pt x="1635" y="1960"/>
                      <a:pt x="1664" y="1988"/>
                      <a:pt x="1679" y="1988"/>
                    </a:cubicBezTo>
                    <a:cubicBezTo>
                      <a:pt x="1665" y="1958"/>
                      <a:pt x="1626" y="1904"/>
                      <a:pt x="1684" y="1900"/>
                    </a:cubicBezTo>
                    <a:lnTo>
                      <a:pt x="1684" y="1900"/>
                    </a:lnTo>
                    <a:cubicBezTo>
                      <a:pt x="1689" y="1913"/>
                      <a:pt x="1677" y="1918"/>
                      <a:pt x="1677" y="1930"/>
                    </a:cubicBezTo>
                    <a:lnTo>
                      <a:pt x="1716" y="1923"/>
                    </a:lnTo>
                    <a:cubicBezTo>
                      <a:pt x="1751" y="1971"/>
                      <a:pt x="1721" y="1983"/>
                      <a:pt x="1774" y="1985"/>
                    </a:cubicBezTo>
                    <a:cubicBezTo>
                      <a:pt x="1677" y="1930"/>
                      <a:pt x="1814" y="1893"/>
                      <a:pt x="1712" y="1842"/>
                    </a:cubicBezTo>
                    <a:lnTo>
                      <a:pt x="1740" y="1839"/>
                    </a:lnTo>
                    <a:lnTo>
                      <a:pt x="1740" y="1839"/>
                    </a:lnTo>
                    <a:cubicBezTo>
                      <a:pt x="1737" y="1842"/>
                      <a:pt x="1744" y="1846"/>
                      <a:pt x="1740" y="1849"/>
                    </a:cubicBezTo>
                    <a:cubicBezTo>
                      <a:pt x="1804" y="1844"/>
                      <a:pt x="1675" y="1795"/>
                      <a:pt x="1707" y="1767"/>
                    </a:cubicBezTo>
                    <a:cubicBezTo>
                      <a:pt x="1713" y="1763"/>
                      <a:pt x="1720" y="1761"/>
                      <a:pt x="1727" y="1761"/>
                    </a:cubicBezTo>
                    <a:cubicBezTo>
                      <a:pt x="1735" y="1761"/>
                      <a:pt x="1743" y="1764"/>
                      <a:pt x="1749" y="1770"/>
                    </a:cubicBezTo>
                    <a:lnTo>
                      <a:pt x="1735" y="1733"/>
                    </a:lnTo>
                    <a:cubicBezTo>
                      <a:pt x="1736" y="1731"/>
                      <a:pt x="1738" y="1730"/>
                      <a:pt x="1740" y="1730"/>
                    </a:cubicBezTo>
                    <a:cubicBezTo>
                      <a:pt x="1746" y="1730"/>
                      <a:pt x="1753" y="1734"/>
                      <a:pt x="1754" y="1739"/>
                    </a:cubicBezTo>
                    <a:lnTo>
                      <a:pt x="1754" y="1739"/>
                    </a:lnTo>
                    <a:lnTo>
                      <a:pt x="1763" y="1696"/>
                    </a:lnTo>
                    <a:lnTo>
                      <a:pt x="1765" y="1696"/>
                    </a:lnTo>
                    <a:cubicBezTo>
                      <a:pt x="1751" y="1684"/>
                      <a:pt x="1730" y="1658"/>
                      <a:pt x="1723" y="1647"/>
                    </a:cubicBezTo>
                    <a:cubicBezTo>
                      <a:pt x="1726" y="1646"/>
                      <a:pt x="1728" y="1645"/>
                      <a:pt x="1730" y="1645"/>
                    </a:cubicBezTo>
                    <a:cubicBezTo>
                      <a:pt x="1740" y="1645"/>
                      <a:pt x="1735" y="1658"/>
                      <a:pt x="1746" y="1658"/>
                    </a:cubicBezTo>
                    <a:cubicBezTo>
                      <a:pt x="1742" y="1647"/>
                      <a:pt x="1735" y="1635"/>
                      <a:pt x="1728" y="1626"/>
                    </a:cubicBezTo>
                    <a:cubicBezTo>
                      <a:pt x="1760" y="1626"/>
                      <a:pt x="1781" y="1649"/>
                      <a:pt x="1770" y="1670"/>
                    </a:cubicBezTo>
                    <a:cubicBezTo>
                      <a:pt x="1777" y="1670"/>
                      <a:pt x="1783" y="1671"/>
                      <a:pt x="1789" y="1671"/>
                    </a:cubicBezTo>
                    <a:cubicBezTo>
                      <a:pt x="1865" y="1671"/>
                      <a:pt x="1779" y="1645"/>
                      <a:pt x="1811" y="1619"/>
                    </a:cubicBezTo>
                    <a:lnTo>
                      <a:pt x="1811" y="1619"/>
                    </a:lnTo>
                    <a:cubicBezTo>
                      <a:pt x="1810" y="1619"/>
                      <a:pt x="1809" y="1619"/>
                      <a:pt x="1808" y="1619"/>
                    </a:cubicBezTo>
                    <a:cubicBezTo>
                      <a:pt x="1807" y="1619"/>
                      <a:pt x="1806" y="1619"/>
                      <a:pt x="1804" y="1619"/>
                    </a:cubicBezTo>
                    <a:cubicBezTo>
                      <a:pt x="1761" y="1601"/>
                      <a:pt x="1783" y="1601"/>
                      <a:pt x="1799" y="1592"/>
                    </a:cubicBezTo>
                    <a:lnTo>
                      <a:pt x="1799" y="1592"/>
                    </a:lnTo>
                    <a:cubicBezTo>
                      <a:pt x="1801" y="1593"/>
                      <a:pt x="1802" y="1595"/>
                      <a:pt x="1804" y="1596"/>
                    </a:cubicBezTo>
                    <a:lnTo>
                      <a:pt x="1804" y="1596"/>
                    </a:lnTo>
                    <a:cubicBezTo>
                      <a:pt x="1802" y="1594"/>
                      <a:pt x="1801" y="1593"/>
                      <a:pt x="1800" y="1591"/>
                    </a:cubicBezTo>
                    <a:lnTo>
                      <a:pt x="1800" y="1591"/>
                    </a:lnTo>
                    <a:cubicBezTo>
                      <a:pt x="1800" y="1591"/>
                      <a:pt x="1799" y="1591"/>
                      <a:pt x="1799" y="1592"/>
                    </a:cubicBezTo>
                    <a:lnTo>
                      <a:pt x="1799" y="1592"/>
                    </a:lnTo>
                    <a:cubicBezTo>
                      <a:pt x="1799" y="1591"/>
                      <a:pt x="1798" y="1590"/>
                      <a:pt x="1797" y="1589"/>
                    </a:cubicBezTo>
                    <a:cubicBezTo>
                      <a:pt x="1809" y="1584"/>
                      <a:pt x="1816" y="1575"/>
                      <a:pt x="1797" y="1556"/>
                    </a:cubicBezTo>
                    <a:lnTo>
                      <a:pt x="1797" y="1556"/>
                    </a:lnTo>
                    <a:cubicBezTo>
                      <a:pt x="1806" y="1558"/>
                      <a:pt x="1812" y="1559"/>
                      <a:pt x="1817" y="1559"/>
                    </a:cubicBezTo>
                    <a:cubicBezTo>
                      <a:pt x="1837" y="1559"/>
                      <a:pt x="1833" y="1546"/>
                      <a:pt x="1835" y="1531"/>
                    </a:cubicBezTo>
                    <a:lnTo>
                      <a:pt x="1835" y="1531"/>
                    </a:lnTo>
                    <a:lnTo>
                      <a:pt x="1888" y="1543"/>
                    </a:lnTo>
                    <a:cubicBezTo>
                      <a:pt x="1876" y="1519"/>
                      <a:pt x="1848" y="1515"/>
                      <a:pt x="1830" y="1499"/>
                    </a:cubicBezTo>
                    <a:cubicBezTo>
                      <a:pt x="1836" y="1484"/>
                      <a:pt x="1858" y="1482"/>
                      <a:pt x="1883" y="1482"/>
                    </a:cubicBezTo>
                    <a:cubicBezTo>
                      <a:pt x="1894" y="1482"/>
                      <a:pt x="1905" y="1482"/>
                      <a:pt x="1916" y="1482"/>
                    </a:cubicBezTo>
                    <a:cubicBezTo>
                      <a:pt x="1921" y="1471"/>
                      <a:pt x="1916" y="1468"/>
                      <a:pt x="1907" y="1468"/>
                    </a:cubicBezTo>
                    <a:cubicBezTo>
                      <a:pt x="1897" y="1468"/>
                      <a:pt x="1882" y="1471"/>
                      <a:pt x="1869" y="1471"/>
                    </a:cubicBezTo>
                    <a:cubicBezTo>
                      <a:pt x="1856" y="1471"/>
                      <a:pt x="1845" y="1468"/>
                      <a:pt x="1844" y="1452"/>
                    </a:cubicBezTo>
                    <a:cubicBezTo>
                      <a:pt x="1869" y="1427"/>
                      <a:pt x="1851" y="1401"/>
                      <a:pt x="1821" y="1362"/>
                    </a:cubicBezTo>
                    <a:cubicBezTo>
                      <a:pt x="1826" y="1357"/>
                      <a:pt x="1832" y="1355"/>
                      <a:pt x="1836" y="1355"/>
                    </a:cubicBezTo>
                    <a:cubicBezTo>
                      <a:pt x="1846" y="1355"/>
                      <a:pt x="1854" y="1363"/>
                      <a:pt x="1863" y="1363"/>
                    </a:cubicBezTo>
                    <a:cubicBezTo>
                      <a:pt x="1865" y="1363"/>
                      <a:pt x="1867" y="1363"/>
                      <a:pt x="1869" y="1362"/>
                    </a:cubicBezTo>
                    <a:lnTo>
                      <a:pt x="1828" y="1341"/>
                    </a:lnTo>
                    <a:cubicBezTo>
                      <a:pt x="1828" y="1339"/>
                      <a:pt x="1831" y="1338"/>
                      <a:pt x="1834" y="1338"/>
                    </a:cubicBezTo>
                    <a:cubicBezTo>
                      <a:pt x="1839" y="1338"/>
                      <a:pt x="1846" y="1340"/>
                      <a:pt x="1848" y="1341"/>
                    </a:cubicBezTo>
                    <a:cubicBezTo>
                      <a:pt x="1835" y="1322"/>
                      <a:pt x="1795" y="1336"/>
                      <a:pt x="1781" y="1311"/>
                    </a:cubicBezTo>
                    <a:cubicBezTo>
                      <a:pt x="1723" y="1304"/>
                      <a:pt x="1872" y="1262"/>
                      <a:pt x="1802" y="1232"/>
                    </a:cubicBezTo>
                    <a:cubicBezTo>
                      <a:pt x="1806" y="1230"/>
                      <a:pt x="1810" y="1229"/>
                      <a:pt x="1815" y="1229"/>
                    </a:cubicBezTo>
                    <a:cubicBezTo>
                      <a:pt x="1825" y="1229"/>
                      <a:pt x="1836" y="1232"/>
                      <a:pt x="1848" y="1232"/>
                    </a:cubicBezTo>
                    <a:cubicBezTo>
                      <a:pt x="1851" y="1232"/>
                      <a:pt x="1853" y="1232"/>
                      <a:pt x="1855" y="1232"/>
                    </a:cubicBezTo>
                    <a:cubicBezTo>
                      <a:pt x="1830" y="1204"/>
                      <a:pt x="1795" y="1183"/>
                      <a:pt x="1760" y="1169"/>
                    </a:cubicBezTo>
                    <a:lnTo>
                      <a:pt x="1793" y="1139"/>
                    </a:lnTo>
                    <a:lnTo>
                      <a:pt x="1793" y="1139"/>
                    </a:lnTo>
                    <a:cubicBezTo>
                      <a:pt x="1780" y="1147"/>
                      <a:pt x="1766" y="1150"/>
                      <a:pt x="1752" y="1150"/>
                    </a:cubicBezTo>
                    <a:cubicBezTo>
                      <a:pt x="1722" y="1150"/>
                      <a:pt x="1689" y="1136"/>
                      <a:pt x="1661" y="1125"/>
                    </a:cubicBezTo>
                    <a:cubicBezTo>
                      <a:pt x="1642" y="1135"/>
                      <a:pt x="1626" y="1144"/>
                      <a:pt x="1619" y="1146"/>
                    </a:cubicBezTo>
                    <a:lnTo>
                      <a:pt x="1584" y="1118"/>
                    </a:lnTo>
                    <a:cubicBezTo>
                      <a:pt x="1594" y="1115"/>
                      <a:pt x="1605" y="1114"/>
                      <a:pt x="1616" y="1114"/>
                    </a:cubicBezTo>
                    <a:cubicBezTo>
                      <a:pt x="1622" y="1114"/>
                      <a:pt x="1629" y="1114"/>
                      <a:pt x="1635" y="1116"/>
                    </a:cubicBezTo>
                    <a:cubicBezTo>
                      <a:pt x="1631" y="1114"/>
                      <a:pt x="1626" y="1114"/>
                      <a:pt x="1621" y="1111"/>
                    </a:cubicBezTo>
                    <a:cubicBezTo>
                      <a:pt x="1639" y="1104"/>
                      <a:pt x="1657" y="1099"/>
                      <a:pt x="1676" y="1099"/>
                    </a:cubicBezTo>
                    <a:cubicBezTo>
                      <a:pt x="1685" y="1099"/>
                      <a:pt x="1694" y="1100"/>
                      <a:pt x="1702" y="1102"/>
                    </a:cubicBezTo>
                    <a:lnTo>
                      <a:pt x="1672" y="1121"/>
                    </a:lnTo>
                    <a:cubicBezTo>
                      <a:pt x="1691" y="1123"/>
                      <a:pt x="1711" y="1125"/>
                      <a:pt x="1731" y="1125"/>
                    </a:cubicBezTo>
                    <a:cubicBezTo>
                      <a:pt x="1746" y="1125"/>
                      <a:pt x="1760" y="1124"/>
                      <a:pt x="1774" y="1123"/>
                    </a:cubicBezTo>
                    <a:cubicBezTo>
                      <a:pt x="1767" y="1121"/>
                      <a:pt x="1760" y="1116"/>
                      <a:pt x="1758" y="1111"/>
                    </a:cubicBezTo>
                    <a:lnTo>
                      <a:pt x="1758" y="1111"/>
                    </a:lnTo>
                    <a:cubicBezTo>
                      <a:pt x="1762" y="1113"/>
                      <a:pt x="1765" y="1113"/>
                      <a:pt x="1769" y="1113"/>
                    </a:cubicBezTo>
                    <a:cubicBezTo>
                      <a:pt x="1772" y="1113"/>
                      <a:pt x="1775" y="1113"/>
                      <a:pt x="1779" y="1111"/>
                    </a:cubicBezTo>
                    <a:cubicBezTo>
                      <a:pt x="1786" y="1109"/>
                      <a:pt x="1772" y="1107"/>
                      <a:pt x="1758" y="1104"/>
                    </a:cubicBezTo>
                    <a:lnTo>
                      <a:pt x="1816" y="1088"/>
                    </a:lnTo>
                    <a:lnTo>
                      <a:pt x="1793" y="1088"/>
                    </a:lnTo>
                    <a:lnTo>
                      <a:pt x="1821" y="1033"/>
                    </a:lnTo>
                    <a:cubicBezTo>
                      <a:pt x="1753" y="1009"/>
                      <a:pt x="1661" y="1000"/>
                      <a:pt x="1624" y="958"/>
                    </a:cubicBezTo>
                    <a:cubicBezTo>
                      <a:pt x="1670" y="958"/>
                      <a:pt x="1693" y="944"/>
                      <a:pt x="1744" y="931"/>
                    </a:cubicBezTo>
                    <a:lnTo>
                      <a:pt x="1744" y="931"/>
                    </a:lnTo>
                    <a:cubicBezTo>
                      <a:pt x="1693" y="958"/>
                      <a:pt x="1776" y="965"/>
                      <a:pt x="1772" y="995"/>
                    </a:cubicBezTo>
                    <a:lnTo>
                      <a:pt x="1772" y="995"/>
                    </a:lnTo>
                    <a:cubicBezTo>
                      <a:pt x="1774" y="983"/>
                      <a:pt x="1790" y="978"/>
                      <a:pt x="1802" y="978"/>
                    </a:cubicBezTo>
                    <a:cubicBezTo>
                      <a:pt x="1805" y="978"/>
                      <a:pt x="1807" y="979"/>
                      <a:pt x="1809" y="979"/>
                    </a:cubicBezTo>
                    <a:lnTo>
                      <a:pt x="1779" y="961"/>
                    </a:lnTo>
                    <a:lnTo>
                      <a:pt x="1746" y="942"/>
                    </a:lnTo>
                    <a:cubicBezTo>
                      <a:pt x="1788" y="933"/>
                      <a:pt x="1777" y="924"/>
                      <a:pt x="1788" y="905"/>
                    </a:cubicBezTo>
                    <a:lnTo>
                      <a:pt x="1788" y="905"/>
                    </a:lnTo>
                    <a:cubicBezTo>
                      <a:pt x="1770" y="912"/>
                      <a:pt x="1757" y="915"/>
                      <a:pt x="1747" y="915"/>
                    </a:cubicBezTo>
                    <a:cubicBezTo>
                      <a:pt x="1713" y="915"/>
                      <a:pt x="1716" y="882"/>
                      <a:pt x="1691" y="875"/>
                    </a:cubicBezTo>
                    <a:cubicBezTo>
                      <a:pt x="1702" y="870"/>
                      <a:pt x="1714" y="867"/>
                      <a:pt x="1724" y="867"/>
                    </a:cubicBezTo>
                    <a:cubicBezTo>
                      <a:pt x="1737" y="867"/>
                      <a:pt x="1748" y="872"/>
                      <a:pt x="1749" y="887"/>
                    </a:cubicBezTo>
                    <a:cubicBezTo>
                      <a:pt x="1800" y="840"/>
                      <a:pt x="1644" y="881"/>
                      <a:pt x="1683" y="841"/>
                    </a:cubicBezTo>
                    <a:lnTo>
                      <a:pt x="1683" y="841"/>
                    </a:lnTo>
                    <a:cubicBezTo>
                      <a:pt x="1684" y="842"/>
                      <a:pt x="1685" y="843"/>
                      <a:pt x="1686" y="843"/>
                    </a:cubicBezTo>
                    <a:lnTo>
                      <a:pt x="1686" y="843"/>
                    </a:lnTo>
                    <a:cubicBezTo>
                      <a:pt x="1685" y="842"/>
                      <a:pt x="1685" y="841"/>
                      <a:pt x="1684" y="840"/>
                    </a:cubicBezTo>
                    <a:lnTo>
                      <a:pt x="1684" y="840"/>
                    </a:lnTo>
                    <a:cubicBezTo>
                      <a:pt x="1684" y="840"/>
                      <a:pt x="1683" y="841"/>
                      <a:pt x="1683" y="841"/>
                    </a:cubicBezTo>
                    <a:lnTo>
                      <a:pt x="1683" y="841"/>
                    </a:lnTo>
                    <a:cubicBezTo>
                      <a:pt x="1673" y="828"/>
                      <a:pt x="1680" y="805"/>
                      <a:pt x="1700" y="805"/>
                    </a:cubicBezTo>
                    <a:cubicBezTo>
                      <a:pt x="1701" y="805"/>
                      <a:pt x="1702" y="805"/>
                      <a:pt x="1702" y="805"/>
                    </a:cubicBezTo>
                    <a:lnTo>
                      <a:pt x="1705" y="810"/>
                    </a:lnTo>
                    <a:cubicBezTo>
                      <a:pt x="1701" y="774"/>
                      <a:pt x="1666" y="717"/>
                      <a:pt x="1614" y="717"/>
                    </a:cubicBezTo>
                    <a:cubicBezTo>
                      <a:pt x="1606" y="717"/>
                      <a:pt x="1598" y="718"/>
                      <a:pt x="1590" y="721"/>
                    </a:cubicBezTo>
                    <a:lnTo>
                      <a:pt x="1590" y="721"/>
                    </a:lnTo>
                    <a:cubicBezTo>
                      <a:pt x="1605" y="715"/>
                      <a:pt x="1667" y="691"/>
                      <a:pt x="1682" y="687"/>
                    </a:cubicBezTo>
                    <a:lnTo>
                      <a:pt x="1682" y="687"/>
                    </a:lnTo>
                    <a:cubicBezTo>
                      <a:pt x="1682" y="687"/>
                      <a:pt x="1617" y="696"/>
                      <a:pt x="1556" y="708"/>
                    </a:cubicBezTo>
                    <a:cubicBezTo>
                      <a:pt x="1494" y="720"/>
                      <a:pt x="1434" y="734"/>
                      <a:pt x="1434" y="734"/>
                    </a:cubicBezTo>
                    <a:cubicBezTo>
                      <a:pt x="1487" y="712"/>
                      <a:pt x="1591" y="635"/>
                      <a:pt x="1643" y="635"/>
                    </a:cubicBezTo>
                    <a:cubicBezTo>
                      <a:pt x="1647" y="635"/>
                      <a:pt x="1650" y="635"/>
                      <a:pt x="1654" y="636"/>
                    </a:cubicBezTo>
                    <a:cubicBezTo>
                      <a:pt x="1658" y="625"/>
                      <a:pt x="1661" y="606"/>
                      <a:pt x="1631" y="601"/>
                    </a:cubicBezTo>
                    <a:cubicBezTo>
                      <a:pt x="1626" y="610"/>
                      <a:pt x="1570" y="651"/>
                      <a:pt x="1554" y="651"/>
                    </a:cubicBezTo>
                    <a:cubicBezTo>
                      <a:pt x="1553" y="651"/>
                      <a:pt x="1552" y="651"/>
                      <a:pt x="1552" y="650"/>
                    </a:cubicBezTo>
                    <a:cubicBezTo>
                      <a:pt x="1598" y="600"/>
                      <a:pt x="1575" y="620"/>
                      <a:pt x="1609" y="568"/>
                    </a:cubicBezTo>
                    <a:lnTo>
                      <a:pt x="1609" y="568"/>
                    </a:lnTo>
                    <a:cubicBezTo>
                      <a:pt x="1599" y="581"/>
                      <a:pt x="1538" y="609"/>
                      <a:pt x="1517" y="609"/>
                    </a:cubicBezTo>
                    <a:cubicBezTo>
                      <a:pt x="1513" y="609"/>
                      <a:pt x="1511" y="608"/>
                      <a:pt x="1510" y="606"/>
                    </a:cubicBezTo>
                    <a:cubicBezTo>
                      <a:pt x="1538" y="587"/>
                      <a:pt x="1570" y="571"/>
                      <a:pt x="1600" y="557"/>
                    </a:cubicBezTo>
                    <a:lnTo>
                      <a:pt x="1600" y="557"/>
                    </a:lnTo>
                    <a:lnTo>
                      <a:pt x="1549" y="564"/>
                    </a:lnTo>
                    <a:lnTo>
                      <a:pt x="1498" y="574"/>
                    </a:lnTo>
                    <a:cubicBezTo>
                      <a:pt x="1533" y="560"/>
                      <a:pt x="1563" y="539"/>
                      <a:pt x="1587" y="511"/>
                    </a:cubicBezTo>
                    <a:lnTo>
                      <a:pt x="1587" y="511"/>
                    </a:lnTo>
                    <a:cubicBezTo>
                      <a:pt x="1585" y="513"/>
                      <a:pt x="1583" y="514"/>
                      <a:pt x="1581" y="514"/>
                    </a:cubicBezTo>
                    <a:cubicBezTo>
                      <a:pt x="1571" y="514"/>
                      <a:pt x="1566" y="482"/>
                      <a:pt x="1554" y="479"/>
                    </a:cubicBezTo>
                    <a:lnTo>
                      <a:pt x="1545" y="504"/>
                    </a:lnTo>
                    <a:cubicBezTo>
                      <a:pt x="1542" y="494"/>
                      <a:pt x="1534" y="491"/>
                      <a:pt x="1523" y="491"/>
                    </a:cubicBezTo>
                    <a:cubicBezTo>
                      <a:pt x="1492" y="491"/>
                      <a:pt x="1440" y="517"/>
                      <a:pt x="1409" y="517"/>
                    </a:cubicBezTo>
                    <a:cubicBezTo>
                      <a:pt x="1400" y="517"/>
                      <a:pt x="1393" y="515"/>
                      <a:pt x="1389" y="509"/>
                    </a:cubicBezTo>
                    <a:cubicBezTo>
                      <a:pt x="1408" y="502"/>
                      <a:pt x="1494" y="451"/>
                      <a:pt x="1489" y="425"/>
                    </a:cubicBezTo>
                    <a:lnTo>
                      <a:pt x="1489" y="425"/>
                    </a:lnTo>
                    <a:cubicBezTo>
                      <a:pt x="1443" y="444"/>
                      <a:pt x="1278" y="527"/>
                      <a:pt x="1227" y="530"/>
                    </a:cubicBezTo>
                    <a:lnTo>
                      <a:pt x="1246" y="506"/>
                    </a:lnTo>
                    <a:lnTo>
                      <a:pt x="1246" y="506"/>
                    </a:lnTo>
                    <a:lnTo>
                      <a:pt x="1204" y="509"/>
                    </a:lnTo>
                    <a:cubicBezTo>
                      <a:pt x="1292" y="462"/>
                      <a:pt x="1387" y="425"/>
                      <a:pt x="1485" y="402"/>
                    </a:cubicBezTo>
                    <a:cubicBezTo>
                      <a:pt x="1491" y="374"/>
                      <a:pt x="1508" y="379"/>
                      <a:pt x="1489" y="360"/>
                    </a:cubicBezTo>
                    <a:cubicBezTo>
                      <a:pt x="1495" y="350"/>
                      <a:pt x="1505" y="346"/>
                      <a:pt x="1516" y="346"/>
                    </a:cubicBezTo>
                    <a:cubicBezTo>
                      <a:pt x="1522" y="346"/>
                      <a:pt x="1529" y="347"/>
                      <a:pt x="1536" y="351"/>
                    </a:cubicBezTo>
                    <a:lnTo>
                      <a:pt x="1505" y="295"/>
                    </a:lnTo>
                    <a:cubicBezTo>
                      <a:pt x="1485" y="314"/>
                      <a:pt x="1466" y="315"/>
                      <a:pt x="1448" y="315"/>
                    </a:cubicBezTo>
                    <a:cubicBezTo>
                      <a:pt x="1447" y="315"/>
                      <a:pt x="1446" y="315"/>
                      <a:pt x="1445" y="315"/>
                    </a:cubicBezTo>
                    <a:cubicBezTo>
                      <a:pt x="1428" y="315"/>
                      <a:pt x="1413" y="315"/>
                      <a:pt x="1396" y="330"/>
                    </a:cubicBezTo>
                    <a:lnTo>
                      <a:pt x="1440" y="335"/>
                    </a:lnTo>
                    <a:lnTo>
                      <a:pt x="1485" y="339"/>
                    </a:lnTo>
                    <a:cubicBezTo>
                      <a:pt x="1454" y="366"/>
                      <a:pt x="1392" y="392"/>
                      <a:pt x="1352" y="392"/>
                    </a:cubicBezTo>
                    <a:cubicBezTo>
                      <a:pt x="1337" y="392"/>
                      <a:pt x="1325" y="388"/>
                      <a:pt x="1320" y="379"/>
                    </a:cubicBezTo>
                    <a:cubicBezTo>
                      <a:pt x="1329" y="358"/>
                      <a:pt x="1399" y="321"/>
                      <a:pt x="1413" y="307"/>
                    </a:cubicBezTo>
                    <a:lnTo>
                      <a:pt x="1413" y="307"/>
                    </a:lnTo>
                    <a:cubicBezTo>
                      <a:pt x="1408" y="309"/>
                      <a:pt x="1403" y="310"/>
                      <a:pt x="1398" y="310"/>
                    </a:cubicBezTo>
                    <a:cubicBezTo>
                      <a:pt x="1379" y="310"/>
                      <a:pt x="1359" y="300"/>
                      <a:pt x="1364" y="291"/>
                    </a:cubicBezTo>
                    <a:lnTo>
                      <a:pt x="1399" y="284"/>
                    </a:lnTo>
                    <a:cubicBezTo>
                      <a:pt x="1398" y="276"/>
                      <a:pt x="1393" y="274"/>
                      <a:pt x="1386" y="274"/>
                    </a:cubicBezTo>
                    <a:cubicBezTo>
                      <a:pt x="1375" y="274"/>
                      <a:pt x="1359" y="280"/>
                      <a:pt x="1347" y="280"/>
                    </a:cubicBezTo>
                    <a:cubicBezTo>
                      <a:pt x="1336" y="280"/>
                      <a:pt x="1329" y="274"/>
                      <a:pt x="1336" y="254"/>
                    </a:cubicBezTo>
                    <a:cubicBezTo>
                      <a:pt x="1332" y="246"/>
                      <a:pt x="1357" y="201"/>
                      <a:pt x="1348" y="201"/>
                    </a:cubicBezTo>
                    <a:cubicBezTo>
                      <a:pt x="1347" y="201"/>
                      <a:pt x="1345" y="202"/>
                      <a:pt x="1341" y="205"/>
                    </a:cubicBezTo>
                    <a:cubicBezTo>
                      <a:pt x="1281" y="288"/>
                      <a:pt x="1211" y="360"/>
                      <a:pt x="1132" y="425"/>
                    </a:cubicBezTo>
                    <a:cubicBezTo>
                      <a:pt x="1137" y="393"/>
                      <a:pt x="1144" y="358"/>
                      <a:pt x="1153" y="326"/>
                    </a:cubicBezTo>
                    <a:cubicBezTo>
                      <a:pt x="1176" y="281"/>
                      <a:pt x="1250" y="256"/>
                      <a:pt x="1269" y="217"/>
                    </a:cubicBezTo>
                    <a:lnTo>
                      <a:pt x="1269" y="217"/>
                    </a:lnTo>
                    <a:cubicBezTo>
                      <a:pt x="1260" y="226"/>
                      <a:pt x="1246" y="233"/>
                      <a:pt x="1232" y="237"/>
                    </a:cubicBezTo>
                    <a:cubicBezTo>
                      <a:pt x="1232" y="221"/>
                      <a:pt x="1269" y="205"/>
                      <a:pt x="1246" y="198"/>
                    </a:cubicBezTo>
                    <a:lnTo>
                      <a:pt x="1246" y="198"/>
                    </a:lnTo>
                    <a:cubicBezTo>
                      <a:pt x="1236" y="207"/>
                      <a:pt x="1230" y="210"/>
                      <a:pt x="1225" y="210"/>
                    </a:cubicBezTo>
                    <a:cubicBezTo>
                      <a:pt x="1216" y="210"/>
                      <a:pt x="1214" y="200"/>
                      <a:pt x="1212" y="200"/>
                    </a:cubicBezTo>
                    <a:cubicBezTo>
                      <a:pt x="1210" y="200"/>
                      <a:pt x="1209" y="206"/>
                      <a:pt x="1206" y="226"/>
                    </a:cubicBezTo>
                    <a:cubicBezTo>
                      <a:pt x="1181" y="226"/>
                      <a:pt x="1197" y="205"/>
                      <a:pt x="1176" y="191"/>
                    </a:cubicBezTo>
                    <a:cubicBezTo>
                      <a:pt x="1144" y="230"/>
                      <a:pt x="1102" y="258"/>
                      <a:pt x="1056" y="272"/>
                    </a:cubicBezTo>
                    <a:cubicBezTo>
                      <a:pt x="1063" y="263"/>
                      <a:pt x="1070" y="251"/>
                      <a:pt x="1077" y="237"/>
                    </a:cubicBezTo>
                    <a:cubicBezTo>
                      <a:pt x="1046" y="212"/>
                      <a:pt x="1042" y="179"/>
                      <a:pt x="1009" y="159"/>
                    </a:cubicBezTo>
                    <a:cubicBezTo>
                      <a:pt x="1014" y="145"/>
                      <a:pt x="1007" y="122"/>
                      <a:pt x="1028" y="108"/>
                    </a:cubicBezTo>
                    <a:lnTo>
                      <a:pt x="1028" y="108"/>
                    </a:lnTo>
                    <a:cubicBezTo>
                      <a:pt x="1018" y="111"/>
                      <a:pt x="1007" y="120"/>
                      <a:pt x="998" y="120"/>
                    </a:cubicBezTo>
                    <a:cubicBezTo>
                      <a:pt x="996" y="120"/>
                      <a:pt x="995" y="120"/>
                      <a:pt x="993" y="119"/>
                    </a:cubicBezTo>
                    <a:cubicBezTo>
                      <a:pt x="996" y="99"/>
                      <a:pt x="1000" y="96"/>
                      <a:pt x="1006" y="96"/>
                    </a:cubicBezTo>
                    <a:cubicBezTo>
                      <a:pt x="1009" y="96"/>
                      <a:pt x="1012" y="97"/>
                      <a:pt x="1015" y="97"/>
                    </a:cubicBezTo>
                    <a:cubicBezTo>
                      <a:pt x="1022" y="97"/>
                      <a:pt x="1030" y="93"/>
                      <a:pt x="1037" y="71"/>
                    </a:cubicBezTo>
                    <a:lnTo>
                      <a:pt x="1037" y="71"/>
                    </a:lnTo>
                    <a:cubicBezTo>
                      <a:pt x="1016" y="96"/>
                      <a:pt x="986" y="91"/>
                      <a:pt x="961" y="101"/>
                    </a:cubicBezTo>
                    <a:cubicBezTo>
                      <a:pt x="948" y="122"/>
                      <a:pt x="957" y="129"/>
                      <a:pt x="971" y="129"/>
                    </a:cubicBezTo>
                    <a:cubicBezTo>
                      <a:pt x="983" y="129"/>
                      <a:pt x="1001" y="124"/>
                      <a:pt x="1012" y="119"/>
                    </a:cubicBezTo>
                    <a:lnTo>
                      <a:pt x="1012" y="119"/>
                    </a:lnTo>
                    <a:cubicBezTo>
                      <a:pt x="977" y="175"/>
                      <a:pt x="921" y="212"/>
                      <a:pt x="856" y="224"/>
                    </a:cubicBezTo>
                    <a:cubicBezTo>
                      <a:pt x="821" y="219"/>
                      <a:pt x="865" y="184"/>
                      <a:pt x="860" y="184"/>
                    </a:cubicBezTo>
                    <a:cubicBezTo>
                      <a:pt x="860" y="184"/>
                      <a:pt x="859" y="184"/>
                      <a:pt x="859" y="184"/>
                    </a:cubicBezTo>
                    <a:cubicBezTo>
                      <a:pt x="852" y="177"/>
                      <a:pt x="843" y="174"/>
                      <a:pt x="835" y="174"/>
                    </a:cubicBezTo>
                    <a:cubicBezTo>
                      <a:pt x="806" y="174"/>
                      <a:pt x="772" y="206"/>
                      <a:pt x="751" y="206"/>
                    </a:cubicBezTo>
                    <a:cubicBezTo>
                      <a:pt x="741" y="206"/>
                      <a:pt x="734" y="199"/>
                      <a:pt x="731" y="182"/>
                    </a:cubicBezTo>
                    <a:cubicBezTo>
                      <a:pt x="743" y="135"/>
                      <a:pt x="784" y="115"/>
                      <a:pt x="803" y="87"/>
                    </a:cubicBezTo>
                    <a:cubicBezTo>
                      <a:pt x="833" y="89"/>
                      <a:pt x="817" y="131"/>
                      <a:pt x="831" y="140"/>
                    </a:cubicBezTo>
                    <a:lnTo>
                      <a:pt x="826" y="110"/>
                    </a:lnTo>
                    <a:cubicBezTo>
                      <a:pt x="832" y="107"/>
                      <a:pt x="838" y="106"/>
                      <a:pt x="844" y="106"/>
                    </a:cubicBezTo>
                    <a:cubicBezTo>
                      <a:pt x="855" y="106"/>
                      <a:pt x="863" y="110"/>
                      <a:pt x="863" y="119"/>
                    </a:cubicBezTo>
                    <a:cubicBezTo>
                      <a:pt x="873" y="80"/>
                      <a:pt x="784" y="57"/>
                      <a:pt x="7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49" name="Google Shape;4149;p37"/>
              <p:cNvSpPr/>
              <p:nvPr/>
            </p:nvSpPr>
            <p:spPr>
              <a:xfrm>
                <a:off x="774775" y="1628050"/>
                <a:ext cx="650" cy="450"/>
              </a:xfrm>
              <a:custGeom>
                <a:avLst/>
                <a:gdLst/>
                <a:ahLst/>
                <a:cxnLst/>
                <a:rect l="l" t="t" r="r" b="b"/>
                <a:pathLst>
                  <a:path w="26" h="18" extrusionOk="0">
                    <a:moveTo>
                      <a:pt x="16" y="1"/>
                    </a:moveTo>
                    <a:cubicBezTo>
                      <a:pt x="15" y="1"/>
                      <a:pt x="14" y="1"/>
                      <a:pt x="12" y="1"/>
                    </a:cubicBezTo>
                    <a:cubicBezTo>
                      <a:pt x="8" y="3"/>
                      <a:pt x="3" y="6"/>
                      <a:pt x="1" y="13"/>
                    </a:cubicBezTo>
                    <a:cubicBezTo>
                      <a:pt x="4" y="10"/>
                      <a:pt x="7" y="9"/>
                      <a:pt x="9" y="9"/>
                    </a:cubicBezTo>
                    <a:cubicBezTo>
                      <a:pt x="13" y="9"/>
                      <a:pt x="16" y="13"/>
                      <a:pt x="19" y="17"/>
                    </a:cubicBezTo>
                    <a:cubicBezTo>
                      <a:pt x="24" y="9"/>
                      <a:pt x="2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50" name="Google Shape;4150;p37"/>
              <p:cNvSpPr/>
              <p:nvPr/>
            </p:nvSpPr>
            <p:spPr>
              <a:xfrm>
                <a:off x="802375" y="1651250"/>
                <a:ext cx="550" cy="150"/>
              </a:xfrm>
              <a:custGeom>
                <a:avLst/>
                <a:gdLst/>
                <a:ahLst/>
                <a:cxnLst/>
                <a:rect l="l" t="t" r="r" b="b"/>
                <a:pathLst>
                  <a:path w="22" h="6" extrusionOk="0">
                    <a:moveTo>
                      <a:pt x="21" y="0"/>
                    </a:moveTo>
                    <a:cubicBezTo>
                      <a:pt x="14" y="3"/>
                      <a:pt x="7" y="3"/>
                      <a:pt x="0" y="5"/>
                    </a:cubicBezTo>
                    <a:cubicBezTo>
                      <a:pt x="2" y="6"/>
                      <a:pt x="4" y="6"/>
                      <a:pt x="6" y="6"/>
                    </a:cubicBezTo>
                    <a:cubicBezTo>
                      <a:pt x="11" y="6"/>
                      <a:pt x="16" y="4"/>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51" name="Google Shape;4151;p37"/>
              <p:cNvSpPr/>
              <p:nvPr/>
            </p:nvSpPr>
            <p:spPr>
              <a:xfrm>
                <a:off x="797150" y="1676450"/>
                <a:ext cx="150" cy="150"/>
              </a:xfrm>
              <a:custGeom>
                <a:avLst/>
                <a:gdLst/>
                <a:ahLst/>
                <a:cxnLst/>
                <a:rect l="l" t="t" r="r" b="b"/>
                <a:pathLst>
                  <a:path w="6" h="6" extrusionOk="0">
                    <a:moveTo>
                      <a:pt x="1" y="1"/>
                    </a:moveTo>
                    <a:cubicBezTo>
                      <a:pt x="1" y="3"/>
                      <a:pt x="3" y="3"/>
                      <a:pt x="5" y="5"/>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52" name="Google Shape;4152;p37"/>
              <p:cNvSpPr/>
              <p:nvPr/>
            </p:nvSpPr>
            <p:spPr>
              <a:xfrm>
                <a:off x="789800" y="1628175"/>
                <a:ext cx="250" cy="550"/>
              </a:xfrm>
              <a:custGeom>
                <a:avLst/>
                <a:gdLst/>
                <a:ahLst/>
                <a:cxnLst/>
                <a:rect l="l" t="t" r="r" b="b"/>
                <a:pathLst>
                  <a:path w="10" h="22" extrusionOk="0">
                    <a:moveTo>
                      <a:pt x="5" y="1"/>
                    </a:moveTo>
                    <a:cubicBezTo>
                      <a:pt x="5" y="8"/>
                      <a:pt x="3" y="15"/>
                      <a:pt x="0" y="22"/>
                    </a:cubicBezTo>
                    <a:cubicBezTo>
                      <a:pt x="7" y="17"/>
                      <a:pt x="10" y="8"/>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53" name="Google Shape;4153;p37"/>
              <p:cNvSpPr/>
              <p:nvPr/>
            </p:nvSpPr>
            <p:spPr>
              <a:xfrm>
                <a:off x="770600" y="1626200"/>
                <a:ext cx="625" cy="550"/>
              </a:xfrm>
              <a:custGeom>
                <a:avLst/>
                <a:gdLst/>
                <a:ahLst/>
                <a:cxnLst/>
                <a:rect l="l" t="t" r="r" b="b"/>
                <a:pathLst>
                  <a:path w="25" h="22" extrusionOk="0">
                    <a:moveTo>
                      <a:pt x="19" y="1"/>
                    </a:moveTo>
                    <a:cubicBezTo>
                      <a:pt x="14" y="6"/>
                      <a:pt x="8" y="15"/>
                      <a:pt x="4" y="16"/>
                    </a:cubicBezTo>
                    <a:lnTo>
                      <a:pt x="4" y="16"/>
                    </a:lnTo>
                    <a:lnTo>
                      <a:pt x="1" y="15"/>
                    </a:lnTo>
                    <a:lnTo>
                      <a:pt x="1" y="15"/>
                    </a:lnTo>
                    <a:cubicBezTo>
                      <a:pt x="2" y="16"/>
                      <a:pt x="2" y="16"/>
                      <a:pt x="3" y="16"/>
                    </a:cubicBezTo>
                    <a:cubicBezTo>
                      <a:pt x="4" y="16"/>
                      <a:pt x="4" y="16"/>
                      <a:pt x="4" y="16"/>
                    </a:cubicBezTo>
                    <a:lnTo>
                      <a:pt x="4" y="16"/>
                    </a:lnTo>
                    <a:lnTo>
                      <a:pt x="24" y="22"/>
                    </a:lnTo>
                    <a:cubicBezTo>
                      <a:pt x="15" y="17"/>
                      <a:pt x="19"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54" name="Google Shape;4154;p37"/>
              <p:cNvSpPr/>
              <p:nvPr/>
            </p:nvSpPr>
            <p:spPr>
              <a:xfrm>
                <a:off x="771550" y="1619400"/>
                <a:ext cx="650" cy="475"/>
              </a:xfrm>
              <a:custGeom>
                <a:avLst/>
                <a:gdLst/>
                <a:ahLst/>
                <a:cxnLst/>
                <a:rect l="l" t="t" r="r" b="b"/>
                <a:pathLst>
                  <a:path w="26" h="19" extrusionOk="0">
                    <a:moveTo>
                      <a:pt x="17" y="1"/>
                    </a:moveTo>
                    <a:cubicBezTo>
                      <a:pt x="16" y="1"/>
                      <a:pt x="15" y="1"/>
                      <a:pt x="14" y="2"/>
                    </a:cubicBezTo>
                    <a:lnTo>
                      <a:pt x="0" y="13"/>
                    </a:lnTo>
                    <a:cubicBezTo>
                      <a:pt x="3" y="17"/>
                      <a:pt x="7" y="18"/>
                      <a:pt x="11" y="18"/>
                    </a:cubicBezTo>
                    <a:cubicBezTo>
                      <a:pt x="19" y="18"/>
                      <a:pt x="26" y="13"/>
                      <a:pt x="26" y="4"/>
                    </a:cubicBezTo>
                    <a:cubicBezTo>
                      <a:pt x="20" y="4"/>
                      <a:pt x="20"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55" name="Google Shape;4155;p37"/>
              <p:cNvSpPr/>
              <p:nvPr/>
            </p:nvSpPr>
            <p:spPr>
              <a:xfrm>
                <a:off x="771550" y="1623250"/>
                <a:ext cx="1675" cy="725"/>
              </a:xfrm>
              <a:custGeom>
                <a:avLst/>
                <a:gdLst/>
                <a:ahLst/>
                <a:cxnLst/>
                <a:rect l="l" t="t" r="r" b="b"/>
                <a:pathLst>
                  <a:path w="67" h="29" extrusionOk="0">
                    <a:moveTo>
                      <a:pt x="35" y="1"/>
                    </a:moveTo>
                    <a:cubicBezTo>
                      <a:pt x="35" y="1"/>
                      <a:pt x="36" y="1"/>
                      <a:pt x="37" y="1"/>
                    </a:cubicBezTo>
                    <a:lnTo>
                      <a:pt x="37" y="1"/>
                    </a:lnTo>
                    <a:cubicBezTo>
                      <a:pt x="37" y="1"/>
                      <a:pt x="37" y="1"/>
                      <a:pt x="37" y="1"/>
                    </a:cubicBezTo>
                    <a:close/>
                    <a:moveTo>
                      <a:pt x="37" y="1"/>
                    </a:moveTo>
                    <a:cubicBezTo>
                      <a:pt x="0" y="28"/>
                      <a:pt x="21" y="28"/>
                      <a:pt x="44" y="28"/>
                    </a:cubicBezTo>
                    <a:cubicBezTo>
                      <a:pt x="66" y="6"/>
                      <a:pt x="50" y="3"/>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56" name="Google Shape;4156;p37"/>
              <p:cNvSpPr/>
              <p:nvPr/>
            </p:nvSpPr>
            <p:spPr>
              <a:xfrm>
                <a:off x="771700" y="1622975"/>
                <a:ext cx="675" cy="300"/>
              </a:xfrm>
              <a:custGeom>
                <a:avLst/>
                <a:gdLst/>
                <a:ahLst/>
                <a:cxnLst/>
                <a:rect l="l" t="t" r="r" b="b"/>
                <a:pathLst>
                  <a:path w="27" h="12" extrusionOk="0">
                    <a:moveTo>
                      <a:pt x="17" y="0"/>
                    </a:moveTo>
                    <a:cubicBezTo>
                      <a:pt x="1" y="12"/>
                      <a:pt x="17" y="7"/>
                      <a:pt x="26" y="9"/>
                    </a:cubicBezTo>
                    <a:cubicBezTo>
                      <a:pt x="22" y="7"/>
                      <a:pt x="17"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57" name="Google Shape;4157;p37"/>
              <p:cNvSpPr/>
              <p:nvPr/>
            </p:nvSpPr>
            <p:spPr>
              <a:xfrm>
                <a:off x="773050" y="1627800"/>
                <a:ext cx="1700" cy="725"/>
              </a:xfrm>
              <a:custGeom>
                <a:avLst/>
                <a:gdLst/>
                <a:ahLst/>
                <a:cxnLst/>
                <a:rect l="l" t="t" r="r" b="b"/>
                <a:pathLst>
                  <a:path w="68" h="29" extrusionOk="0">
                    <a:moveTo>
                      <a:pt x="34" y="0"/>
                    </a:moveTo>
                    <a:cubicBezTo>
                      <a:pt x="29" y="0"/>
                      <a:pt x="11" y="21"/>
                      <a:pt x="9" y="21"/>
                    </a:cubicBezTo>
                    <a:cubicBezTo>
                      <a:pt x="8" y="21"/>
                      <a:pt x="8" y="20"/>
                      <a:pt x="10" y="18"/>
                    </a:cubicBezTo>
                    <a:lnTo>
                      <a:pt x="10" y="18"/>
                    </a:lnTo>
                    <a:cubicBezTo>
                      <a:pt x="0" y="25"/>
                      <a:pt x="1" y="28"/>
                      <a:pt x="6" y="28"/>
                    </a:cubicBezTo>
                    <a:cubicBezTo>
                      <a:pt x="20" y="28"/>
                      <a:pt x="67" y="7"/>
                      <a:pt x="35" y="2"/>
                    </a:cubicBezTo>
                    <a:cubicBezTo>
                      <a:pt x="35" y="1"/>
                      <a:pt x="35"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58" name="Google Shape;4158;p37"/>
              <p:cNvSpPr/>
              <p:nvPr/>
            </p:nvSpPr>
            <p:spPr>
              <a:xfrm>
                <a:off x="773750" y="1621875"/>
                <a:ext cx="775" cy="825"/>
              </a:xfrm>
              <a:custGeom>
                <a:avLst/>
                <a:gdLst/>
                <a:ahLst/>
                <a:cxnLst/>
                <a:rect l="l" t="t" r="r" b="b"/>
                <a:pathLst>
                  <a:path w="31" h="33" extrusionOk="0">
                    <a:moveTo>
                      <a:pt x="28" y="0"/>
                    </a:moveTo>
                    <a:lnTo>
                      <a:pt x="0" y="32"/>
                    </a:lnTo>
                    <a:lnTo>
                      <a:pt x="30" y="14"/>
                    </a:lnTo>
                    <a:lnTo>
                      <a:pt x="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59" name="Google Shape;4159;p37"/>
              <p:cNvSpPr/>
              <p:nvPr/>
            </p:nvSpPr>
            <p:spPr>
              <a:xfrm>
                <a:off x="775250" y="1623600"/>
                <a:ext cx="600" cy="625"/>
              </a:xfrm>
              <a:custGeom>
                <a:avLst/>
                <a:gdLst/>
                <a:ahLst/>
                <a:cxnLst/>
                <a:rect l="l" t="t" r="r" b="b"/>
                <a:pathLst>
                  <a:path w="24" h="25" extrusionOk="0">
                    <a:moveTo>
                      <a:pt x="14" y="1"/>
                    </a:moveTo>
                    <a:cubicBezTo>
                      <a:pt x="12" y="3"/>
                      <a:pt x="5" y="5"/>
                      <a:pt x="0" y="5"/>
                    </a:cubicBezTo>
                    <a:cubicBezTo>
                      <a:pt x="8" y="13"/>
                      <a:pt x="14" y="24"/>
                      <a:pt x="19" y="24"/>
                    </a:cubicBezTo>
                    <a:cubicBezTo>
                      <a:pt x="21" y="24"/>
                      <a:pt x="22" y="23"/>
                      <a:pt x="24" y="21"/>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60" name="Google Shape;4160;p37"/>
              <p:cNvSpPr/>
              <p:nvPr/>
            </p:nvSpPr>
            <p:spPr>
              <a:xfrm>
                <a:off x="774850" y="1623575"/>
                <a:ext cx="425" cy="175"/>
              </a:xfrm>
              <a:custGeom>
                <a:avLst/>
                <a:gdLst/>
                <a:ahLst/>
                <a:cxnLst/>
                <a:rect l="l" t="t" r="r" b="b"/>
                <a:pathLst>
                  <a:path w="17" h="7" extrusionOk="0">
                    <a:moveTo>
                      <a:pt x="5" y="1"/>
                    </a:moveTo>
                    <a:cubicBezTo>
                      <a:pt x="3" y="1"/>
                      <a:pt x="1" y="1"/>
                      <a:pt x="0" y="2"/>
                    </a:cubicBezTo>
                    <a:cubicBezTo>
                      <a:pt x="5" y="4"/>
                      <a:pt x="12" y="6"/>
                      <a:pt x="16" y="6"/>
                    </a:cubicBezTo>
                    <a:cubicBezTo>
                      <a:pt x="15" y="3"/>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61" name="Google Shape;4161;p37"/>
              <p:cNvSpPr/>
              <p:nvPr/>
            </p:nvSpPr>
            <p:spPr>
              <a:xfrm>
                <a:off x="775125" y="1622150"/>
                <a:ext cx="275" cy="550"/>
              </a:xfrm>
              <a:custGeom>
                <a:avLst/>
                <a:gdLst/>
                <a:ahLst/>
                <a:cxnLst/>
                <a:rect l="l" t="t" r="r" b="b"/>
                <a:pathLst>
                  <a:path w="11" h="22" extrusionOk="0">
                    <a:moveTo>
                      <a:pt x="1" y="1"/>
                    </a:moveTo>
                    <a:lnTo>
                      <a:pt x="1" y="10"/>
                    </a:lnTo>
                    <a:lnTo>
                      <a:pt x="10" y="2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62" name="Google Shape;4162;p37"/>
              <p:cNvSpPr/>
              <p:nvPr/>
            </p:nvSpPr>
            <p:spPr>
              <a:xfrm>
                <a:off x="780300" y="1627125"/>
                <a:ext cx="950" cy="550"/>
              </a:xfrm>
              <a:custGeom>
                <a:avLst/>
                <a:gdLst/>
                <a:ahLst/>
                <a:cxnLst/>
                <a:rect l="l" t="t" r="r" b="b"/>
                <a:pathLst>
                  <a:path w="38" h="22" extrusionOk="0">
                    <a:moveTo>
                      <a:pt x="28" y="1"/>
                    </a:moveTo>
                    <a:cubicBezTo>
                      <a:pt x="16" y="6"/>
                      <a:pt x="5" y="6"/>
                      <a:pt x="0" y="20"/>
                    </a:cubicBezTo>
                    <a:lnTo>
                      <a:pt x="28" y="22"/>
                    </a:lnTo>
                    <a:cubicBezTo>
                      <a:pt x="37" y="10"/>
                      <a:pt x="37"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63" name="Google Shape;4163;p37"/>
              <p:cNvSpPr/>
              <p:nvPr/>
            </p:nvSpPr>
            <p:spPr>
              <a:xfrm>
                <a:off x="780300" y="1624175"/>
                <a:ext cx="825" cy="1025"/>
              </a:xfrm>
              <a:custGeom>
                <a:avLst/>
                <a:gdLst/>
                <a:ahLst/>
                <a:cxnLst/>
                <a:rect l="l" t="t" r="r" b="b"/>
                <a:pathLst>
                  <a:path w="33" h="41" extrusionOk="0">
                    <a:moveTo>
                      <a:pt x="33" y="1"/>
                    </a:moveTo>
                    <a:lnTo>
                      <a:pt x="12" y="10"/>
                    </a:lnTo>
                    <a:cubicBezTo>
                      <a:pt x="9" y="22"/>
                      <a:pt x="5" y="31"/>
                      <a:pt x="0" y="40"/>
                    </a:cubicBezTo>
                    <a:lnTo>
                      <a:pt x="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64" name="Google Shape;4164;p37"/>
              <p:cNvSpPr/>
              <p:nvPr/>
            </p:nvSpPr>
            <p:spPr>
              <a:xfrm>
                <a:off x="781800" y="1624350"/>
                <a:ext cx="1525" cy="775"/>
              </a:xfrm>
              <a:custGeom>
                <a:avLst/>
                <a:gdLst/>
                <a:ahLst/>
                <a:cxnLst/>
                <a:rect l="l" t="t" r="r" b="b"/>
                <a:pathLst>
                  <a:path w="61" h="31" extrusionOk="0">
                    <a:moveTo>
                      <a:pt x="35" y="1"/>
                    </a:moveTo>
                    <a:lnTo>
                      <a:pt x="35" y="1"/>
                    </a:lnTo>
                    <a:cubicBezTo>
                      <a:pt x="26" y="12"/>
                      <a:pt x="0" y="10"/>
                      <a:pt x="10" y="31"/>
                    </a:cubicBezTo>
                    <a:cubicBezTo>
                      <a:pt x="21" y="19"/>
                      <a:pt x="61" y="15"/>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65" name="Google Shape;4165;p37"/>
              <p:cNvSpPr/>
              <p:nvPr/>
            </p:nvSpPr>
            <p:spPr>
              <a:xfrm>
                <a:off x="786600" y="1631200"/>
                <a:ext cx="1600" cy="1525"/>
              </a:xfrm>
              <a:custGeom>
                <a:avLst/>
                <a:gdLst/>
                <a:ahLst/>
                <a:cxnLst/>
                <a:rect l="l" t="t" r="r" b="b"/>
                <a:pathLst>
                  <a:path w="64" h="61" extrusionOk="0">
                    <a:moveTo>
                      <a:pt x="59" y="0"/>
                    </a:moveTo>
                    <a:lnTo>
                      <a:pt x="1" y="61"/>
                    </a:lnTo>
                    <a:lnTo>
                      <a:pt x="1" y="61"/>
                    </a:lnTo>
                    <a:lnTo>
                      <a:pt x="63" y="3"/>
                    </a:lnTo>
                    <a:lnTo>
                      <a:pt x="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66" name="Google Shape;4166;p37"/>
              <p:cNvSpPr/>
              <p:nvPr/>
            </p:nvSpPr>
            <p:spPr>
              <a:xfrm>
                <a:off x="795925" y="1633575"/>
                <a:ext cx="1650" cy="975"/>
              </a:xfrm>
              <a:custGeom>
                <a:avLst/>
                <a:gdLst/>
                <a:ahLst/>
                <a:cxnLst/>
                <a:rect l="l" t="t" r="r" b="b"/>
                <a:pathLst>
                  <a:path w="66" h="39" extrusionOk="0">
                    <a:moveTo>
                      <a:pt x="22" y="0"/>
                    </a:moveTo>
                    <a:lnTo>
                      <a:pt x="22" y="0"/>
                    </a:lnTo>
                    <a:cubicBezTo>
                      <a:pt x="1" y="7"/>
                      <a:pt x="20" y="30"/>
                      <a:pt x="1" y="35"/>
                    </a:cubicBezTo>
                    <a:cubicBezTo>
                      <a:pt x="15" y="35"/>
                      <a:pt x="21" y="38"/>
                      <a:pt x="28" y="38"/>
                    </a:cubicBezTo>
                    <a:cubicBezTo>
                      <a:pt x="36" y="38"/>
                      <a:pt x="44" y="33"/>
                      <a:pt x="66" y="12"/>
                    </a:cubicBezTo>
                    <a:cubicBezTo>
                      <a:pt x="65" y="3"/>
                      <a:pt x="62" y="1"/>
                      <a:pt x="58" y="1"/>
                    </a:cubicBezTo>
                    <a:cubicBezTo>
                      <a:pt x="49" y="1"/>
                      <a:pt x="35" y="13"/>
                      <a:pt x="28" y="13"/>
                    </a:cubicBezTo>
                    <a:cubicBezTo>
                      <a:pt x="24" y="13"/>
                      <a:pt x="21"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67" name="Google Shape;4167;p37"/>
              <p:cNvSpPr/>
              <p:nvPr/>
            </p:nvSpPr>
            <p:spPr>
              <a:xfrm>
                <a:off x="756525" y="1700925"/>
                <a:ext cx="775" cy="250"/>
              </a:xfrm>
              <a:custGeom>
                <a:avLst/>
                <a:gdLst/>
                <a:ahLst/>
                <a:cxnLst/>
                <a:rect l="l" t="t" r="r" b="b"/>
                <a:pathLst>
                  <a:path w="31" h="10" extrusionOk="0">
                    <a:moveTo>
                      <a:pt x="24" y="0"/>
                    </a:moveTo>
                    <a:lnTo>
                      <a:pt x="1" y="9"/>
                    </a:lnTo>
                    <a:lnTo>
                      <a:pt x="31"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68" name="Google Shape;4168;p37"/>
              <p:cNvSpPr/>
              <p:nvPr/>
            </p:nvSpPr>
            <p:spPr>
              <a:xfrm>
                <a:off x="756925" y="1701850"/>
                <a:ext cx="1300" cy="700"/>
              </a:xfrm>
              <a:custGeom>
                <a:avLst/>
                <a:gdLst/>
                <a:ahLst/>
                <a:cxnLst/>
                <a:rect l="l" t="t" r="r" b="b"/>
                <a:pathLst>
                  <a:path w="52" h="28" extrusionOk="0">
                    <a:moveTo>
                      <a:pt x="1" y="0"/>
                    </a:moveTo>
                    <a:lnTo>
                      <a:pt x="40" y="28"/>
                    </a:lnTo>
                    <a:cubicBezTo>
                      <a:pt x="40" y="24"/>
                      <a:pt x="40" y="18"/>
                      <a:pt x="48" y="18"/>
                    </a:cubicBezTo>
                    <a:cubicBezTo>
                      <a:pt x="49" y="18"/>
                      <a:pt x="50" y="18"/>
                      <a:pt x="52" y="19"/>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69" name="Google Shape;4169;p37"/>
              <p:cNvSpPr/>
              <p:nvPr/>
            </p:nvSpPr>
            <p:spPr>
              <a:xfrm>
                <a:off x="805200" y="1662325"/>
                <a:ext cx="850" cy="375"/>
              </a:xfrm>
              <a:custGeom>
                <a:avLst/>
                <a:gdLst/>
                <a:ahLst/>
                <a:cxnLst/>
                <a:rect l="l" t="t" r="r" b="b"/>
                <a:pathLst>
                  <a:path w="34" h="15" extrusionOk="0">
                    <a:moveTo>
                      <a:pt x="22" y="0"/>
                    </a:moveTo>
                    <a:cubicBezTo>
                      <a:pt x="8" y="2"/>
                      <a:pt x="6" y="5"/>
                      <a:pt x="1" y="14"/>
                    </a:cubicBezTo>
                    <a:lnTo>
                      <a:pt x="33" y="5"/>
                    </a:lnTo>
                    <a:lnTo>
                      <a:pt x="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70" name="Google Shape;4170;p37"/>
              <p:cNvSpPr/>
              <p:nvPr/>
            </p:nvSpPr>
            <p:spPr>
              <a:xfrm>
                <a:off x="801625" y="1668225"/>
                <a:ext cx="1225" cy="425"/>
              </a:xfrm>
              <a:custGeom>
                <a:avLst/>
                <a:gdLst/>
                <a:ahLst/>
                <a:cxnLst/>
                <a:rect l="l" t="t" r="r" b="b"/>
                <a:pathLst>
                  <a:path w="49" h="17" extrusionOk="0">
                    <a:moveTo>
                      <a:pt x="0" y="1"/>
                    </a:moveTo>
                    <a:lnTo>
                      <a:pt x="44" y="17"/>
                    </a:lnTo>
                    <a:lnTo>
                      <a:pt x="49" y="1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71" name="Google Shape;4171;p37"/>
              <p:cNvSpPr/>
              <p:nvPr/>
            </p:nvSpPr>
            <p:spPr>
              <a:xfrm>
                <a:off x="800125" y="1673550"/>
                <a:ext cx="1525" cy="725"/>
              </a:xfrm>
              <a:custGeom>
                <a:avLst/>
                <a:gdLst/>
                <a:ahLst/>
                <a:cxnLst/>
                <a:rect l="l" t="t" r="r" b="b"/>
                <a:pathLst>
                  <a:path w="61" h="29" extrusionOk="0">
                    <a:moveTo>
                      <a:pt x="60" y="1"/>
                    </a:moveTo>
                    <a:cubicBezTo>
                      <a:pt x="59" y="2"/>
                      <a:pt x="58" y="4"/>
                      <a:pt x="57" y="6"/>
                    </a:cubicBezTo>
                    <a:lnTo>
                      <a:pt x="57" y="6"/>
                    </a:lnTo>
                    <a:cubicBezTo>
                      <a:pt x="59" y="5"/>
                      <a:pt x="60" y="3"/>
                      <a:pt x="60" y="1"/>
                    </a:cubicBezTo>
                    <a:close/>
                    <a:moveTo>
                      <a:pt x="57" y="6"/>
                    </a:moveTo>
                    <a:lnTo>
                      <a:pt x="57" y="6"/>
                    </a:lnTo>
                    <a:cubicBezTo>
                      <a:pt x="44" y="18"/>
                      <a:pt x="1" y="4"/>
                      <a:pt x="49" y="29"/>
                    </a:cubicBezTo>
                    <a:cubicBezTo>
                      <a:pt x="56" y="23"/>
                      <a:pt x="55" y="13"/>
                      <a:pt x="5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72" name="Google Shape;4172;p37"/>
              <p:cNvSpPr/>
              <p:nvPr/>
            </p:nvSpPr>
            <p:spPr>
              <a:xfrm>
                <a:off x="755650" y="1701725"/>
                <a:ext cx="1025" cy="550"/>
              </a:xfrm>
              <a:custGeom>
                <a:avLst/>
                <a:gdLst/>
                <a:ahLst/>
                <a:cxnLst/>
                <a:rect l="l" t="t" r="r" b="b"/>
                <a:pathLst>
                  <a:path w="41" h="22" extrusionOk="0">
                    <a:moveTo>
                      <a:pt x="1" y="1"/>
                    </a:moveTo>
                    <a:cubicBezTo>
                      <a:pt x="3" y="15"/>
                      <a:pt x="33" y="22"/>
                      <a:pt x="35" y="22"/>
                    </a:cubicBezTo>
                    <a:cubicBezTo>
                      <a:pt x="35" y="22"/>
                      <a:pt x="34" y="22"/>
                      <a:pt x="33" y="21"/>
                    </a:cubicBezTo>
                    <a:cubicBezTo>
                      <a:pt x="40" y="14"/>
                      <a:pt x="8"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73" name="Google Shape;4173;p37"/>
              <p:cNvSpPr/>
              <p:nvPr/>
            </p:nvSpPr>
            <p:spPr>
              <a:xfrm>
                <a:off x="756825" y="1705775"/>
                <a:ext cx="650" cy="725"/>
              </a:xfrm>
              <a:custGeom>
                <a:avLst/>
                <a:gdLst/>
                <a:ahLst/>
                <a:cxnLst/>
                <a:rect l="l" t="t" r="r" b="b"/>
                <a:pathLst>
                  <a:path w="26" h="29" extrusionOk="0">
                    <a:moveTo>
                      <a:pt x="0" y="1"/>
                    </a:moveTo>
                    <a:lnTo>
                      <a:pt x="26" y="29"/>
                    </a:lnTo>
                    <a:lnTo>
                      <a:pt x="12"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74" name="Google Shape;4174;p37"/>
              <p:cNvSpPr/>
              <p:nvPr/>
            </p:nvSpPr>
            <p:spPr>
              <a:xfrm>
                <a:off x="756075" y="1706700"/>
                <a:ext cx="1350" cy="2075"/>
              </a:xfrm>
              <a:custGeom>
                <a:avLst/>
                <a:gdLst/>
                <a:ahLst/>
                <a:cxnLst/>
                <a:rect l="l" t="t" r="r" b="b"/>
                <a:pathLst>
                  <a:path w="54" h="83" extrusionOk="0">
                    <a:moveTo>
                      <a:pt x="5" y="1"/>
                    </a:moveTo>
                    <a:cubicBezTo>
                      <a:pt x="2" y="29"/>
                      <a:pt x="21" y="70"/>
                      <a:pt x="0" y="82"/>
                    </a:cubicBezTo>
                    <a:cubicBezTo>
                      <a:pt x="4" y="82"/>
                      <a:pt x="7" y="83"/>
                      <a:pt x="10" y="83"/>
                    </a:cubicBezTo>
                    <a:cubicBezTo>
                      <a:pt x="54" y="83"/>
                      <a:pt x="6" y="37"/>
                      <a:pt x="33" y="24"/>
                    </a:cubicBezTo>
                    <a:lnTo>
                      <a:pt x="46" y="24"/>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75" name="Google Shape;4175;p37"/>
              <p:cNvSpPr/>
              <p:nvPr/>
            </p:nvSpPr>
            <p:spPr>
              <a:xfrm>
                <a:off x="752350" y="1709125"/>
                <a:ext cx="475" cy="525"/>
              </a:xfrm>
              <a:custGeom>
                <a:avLst/>
                <a:gdLst/>
                <a:ahLst/>
                <a:cxnLst/>
                <a:rect l="l" t="t" r="r" b="b"/>
                <a:pathLst>
                  <a:path w="19" h="21" extrusionOk="0">
                    <a:moveTo>
                      <a:pt x="12" y="1"/>
                    </a:moveTo>
                    <a:cubicBezTo>
                      <a:pt x="6" y="1"/>
                      <a:pt x="1" y="7"/>
                      <a:pt x="3" y="13"/>
                    </a:cubicBezTo>
                    <a:cubicBezTo>
                      <a:pt x="12" y="14"/>
                      <a:pt x="16" y="17"/>
                      <a:pt x="18" y="19"/>
                    </a:cubicBezTo>
                    <a:lnTo>
                      <a:pt x="18" y="19"/>
                    </a:lnTo>
                    <a:cubicBezTo>
                      <a:pt x="17" y="17"/>
                      <a:pt x="15" y="12"/>
                      <a:pt x="15" y="1"/>
                    </a:cubicBezTo>
                    <a:cubicBezTo>
                      <a:pt x="14" y="1"/>
                      <a:pt x="13" y="1"/>
                      <a:pt x="12" y="1"/>
                    </a:cubicBezTo>
                    <a:close/>
                    <a:moveTo>
                      <a:pt x="18" y="19"/>
                    </a:moveTo>
                    <a:cubicBezTo>
                      <a:pt x="18" y="20"/>
                      <a:pt x="18" y="20"/>
                      <a:pt x="18" y="20"/>
                    </a:cubicBezTo>
                    <a:cubicBezTo>
                      <a:pt x="18" y="20"/>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76" name="Google Shape;4176;p37"/>
              <p:cNvSpPr/>
              <p:nvPr/>
            </p:nvSpPr>
            <p:spPr>
              <a:xfrm>
                <a:off x="752200" y="1709000"/>
                <a:ext cx="375" cy="175"/>
              </a:xfrm>
              <a:custGeom>
                <a:avLst/>
                <a:gdLst/>
                <a:ahLst/>
                <a:cxnLst/>
                <a:rect l="l" t="t" r="r" b="b"/>
                <a:pathLst>
                  <a:path w="15" h="7" extrusionOk="0">
                    <a:moveTo>
                      <a:pt x="11" y="1"/>
                    </a:moveTo>
                    <a:cubicBezTo>
                      <a:pt x="6" y="1"/>
                      <a:pt x="0" y="6"/>
                      <a:pt x="10" y="6"/>
                    </a:cubicBezTo>
                    <a:cubicBezTo>
                      <a:pt x="11" y="6"/>
                      <a:pt x="12" y="6"/>
                      <a:pt x="14" y="6"/>
                    </a:cubicBezTo>
                    <a:cubicBezTo>
                      <a:pt x="14" y="2"/>
                      <a:pt x="13"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77" name="Google Shape;4177;p37"/>
              <p:cNvSpPr/>
              <p:nvPr/>
            </p:nvSpPr>
            <p:spPr>
              <a:xfrm>
                <a:off x="751300" y="1710175"/>
                <a:ext cx="1125" cy="625"/>
              </a:xfrm>
              <a:custGeom>
                <a:avLst/>
                <a:gdLst/>
                <a:ahLst/>
                <a:cxnLst/>
                <a:rect l="l" t="t" r="r" b="b"/>
                <a:pathLst>
                  <a:path w="45" h="25" extrusionOk="0">
                    <a:moveTo>
                      <a:pt x="31" y="1"/>
                    </a:moveTo>
                    <a:cubicBezTo>
                      <a:pt x="18" y="1"/>
                      <a:pt x="11" y="10"/>
                      <a:pt x="5" y="10"/>
                    </a:cubicBezTo>
                    <a:cubicBezTo>
                      <a:pt x="4" y="10"/>
                      <a:pt x="2" y="9"/>
                      <a:pt x="1" y="8"/>
                    </a:cubicBezTo>
                    <a:lnTo>
                      <a:pt x="1" y="8"/>
                    </a:lnTo>
                    <a:cubicBezTo>
                      <a:pt x="4" y="21"/>
                      <a:pt x="10" y="25"/>
                      <a:pt x="21" y="25"/>
                    </a:cubicBezTo>
                    <a:cubicBezTo>
                      <a:pt x="28" y="25"/>
                      <a:pt x="35" y="24"/>
                      <a:pt x="45" y="22"/>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78" name="Google Shape;4178;p37"/>
              <p:cNvSpPr/>
              <p:nvPr/>
            </p:nvSpPr>
            <p:spPr>
              <a:xfrm>
                <a:off x="753000" y="1711125"/>
                <a:ext cx="425" cy="300"/>
              </a:xfrm>
              <a:custGeom>
                <a:avLst/>
                <a:gdLst/>
                <a:ahLst/>
                <a:cxnLst/>
                <a:rect l="l" t="t" r="r" b="b"/>
                <a:pathLst>
                  <a:path w="17" h="12" extrusionOk="0">
                    <a:moveTo>
                      <a:pt x="9" y="0"/>
                    </a:moveTo>
                    <a:cubicBezTo>
                      <a:pt x="2" y="0"/>
                      <a:pt x="0" y="2"/>
                      <a:pt x="16" y="12"/>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79" name="Google Shape;4179;p37"/>
              <p:cNvSpPr/>
              <p:nvPr/>
            </p:nvSpPr>
            <p:spPr>
              <a:xfrm>
                <a:off x="752875" y="1710525"/>
                <a:ext cx="775" cy="625"/>
              </a:xfrm>
              <a:custGeom>
                <a:avLst/>
                <a:gdLst/>
                <a:ahLst/>
                <a:cxnLst/>
                <a:rect l="l" t="t" r="r" b="b"/>
                <a:pathLst>
                  <a:path w="31" h="25" extrusionOk="0">
                    <a:moveTo>
                      <a:pt x="1" y="1"/>
                    </a:moveTo>
                    <a:lnTo>
                      <a:pt x="14" y="24"/>
                    </a:lnTo>
                    <a:cubicBezTo>
                      <a:pt x="18" y="24"/>
                      <a:pt x="23" y="25"/>
                      <a:pt x="26" y="25"/>
                    </a:cubicBezTo>
                    <a:cubicBezTo>
                      <a:pt x="30" y="25"/>
                      <a:pt x="29" y="23"/>
                      <a:pt x="10" y="15"/>
                    </a:cubicBezTo>
                    <a:lnTo>
                      <a:pt x="10" y="15"/>
                    </a:lnTo>
                    <a:cubicBezTo>
                      <a:pt x="13" y="16"/>
                      <a:pt x="15" y="16"/>
                      <a:pt x="16" y="16"/>
                    </a:cubicBezTo>
                    <a:cubicBezTo>
                      <a:pt x="19" y="16"/>
                      <a:pt x="8"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80" name="Google Shape;4180;p37"/>
              <p:cNvSpPr/>
              <p:nvPr/>
            </p:nvSpPr>
            <p:spPr>
              <a:xfrm>
                <a:off x="753225" y="1709775"/>
                <a:ext cx="1075" cy="725"/>
              </a:xfrm>
              <a:custGeom>
                <a:avLst/>
                <a:gdLst/>
                <a:ahLst/>
                <a:cxnLst/>
                <a:rect l="l" t="t" r="r" b="b"/>
                <a:pathLst>
                  <a:path w="43" h="29" extrusionOk="0">
                    <a:moveTo>
                      <a:pt x="19" y="1"/>
                    </a:moveTo>
                    <a:cubicBezTo>
                      <a:pt x="9" y="1"/>
                      <a:pt x="0" y="8"/>
                      <a:pt x="0" y="24"/>
                    </a:cubicBezTo>
                    <a:cubicBezTo>
                      <a:pt x="8" y="20"/>
                      <a:pt x="15" y="16"/>
                      <a:pt x="22" y="16"/>
                    </a:cubicBezTo>
                    <a:cubicBezTo>
                      <a:pt x="28" y="16"/>
                      <a:pt x="35" y="19"/>
                      <a:pt x="42" y="29"/>
                    </a:cubicBezTo>
                    <a:cubicBezTo>
                      <a:pt x="42" y="11"/>
                      <a:pt x="3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81" name="Google Shape;4181;p37"/>
              <p:cNvSpPr/>
              <p:nvPr/>
            </p:nvSpPr>
            <p:spPr>
              <a:xfrm>
                <a:off x="757050" y="1708800"/>
                <a:ext cx="1000" cy="550"/>
              </a:xfrm>
              <a:custGeom>
                <a:avLst/>
                <a:gdLst/>
                <a:ahLst/>
                <a:cxnLst/>
                <a:rect l="l" t="t" r="r" b="b"/>
                <a:pathLst>
                  <a:path w="40" h="22" extrusionOk="0">
                    <a:moveTo>
                      <a:pt x="24" y="0"/>
                    </a:moveTo>
                    <a:cubicBezTo>
                      <a:pt x="31" y="7"/>
                      <a:pt x="0" y="17"/>
                      <a:pt x="19" y="21"/>
                    </a:cubicBezTo>
                    <a:lnTo>
                      <a:pt x="40" y="17"/>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82" name="Google Shape;4182;p37"/>
              <p:cNvSpPr/>
              <p:nvPr/>
            </p:nvSpPr>
            <p:spPr>
              <a:xfrm>
                <a:off x="750975" y="1712975"/>
                <a:ext cx="1350" cy="375"/>
              </a:xfrm>
              <a:custGeom>
                <a:avLst/>
                <a:gdLst/>
                <a:ahLst/>
                <a:cxnLst/>
                <a:rect l="l" t="t" r="r" b="b"/>
                <a:pathLst>
                  <a:path w="54" h="15" extrusionOk="0">
                    <a:moveTo>
                      <a:pt x="42" y="0"/>
                    </a:moveTo>
                    <a:cubicBezTo>
                      <a:pt x="30" y="7"/>
                      <a:pt x="16" y="12"/>
                      <a:pt x="0" y="12"/>
                    </a:cubicBezTo>
                    <a:cubicBezTo>
                      <a:pt x="7" y="14"/>
                      <a:pt x="16" y="15"/>
                      <a:pt x="25" y="15"/>
                    </a:cubicBezTo>
                    <a:cubicBezTo>
                      <a:pt x="34" y="15"/>
                      <a:pt x="44" y="14"/>
                      <a:pt x="53" y="14"/>
                    </a:cubicBezTo>
                    <a:lnTo>
                      <a:pt x="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83" name="Google Shape;4183;p37"/>
              <p:cNvSpPr/>
              <p:nvPr/>
            </p:nvSpPr>
            <p:spPr>
              <a:xfrm>
                <a:off x="752300" y="1713325"/>
                <a:ext cx="600" cy="600"/>
              </a:xfrm>
              <a:custGeom>
                <a:avLst/>
                <a:gdLst/>
                <a:ahLst/>
                <a:cxnLst/>
                <a:rect l="l" t="t" r="r" b="b"/>
                <a:pathLst>
                  <a:path w="24" h="24" extrusionOk="0">
                    <a:moveTo>
                      <a:pt x="0" y="0"/>
                    </a:moveTo>
                    <a:lnTo>
                      <a:pt x="17" y="23"/>
                    </a:lnTo>
                    <a:cubicBezTo>
                      <a:pt x="24" y="7"/>
                      <a:pt x="14"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84" name="Google Shape;4184;p37"/>
              <p:cNvSpPr/>
              <p:nvPr/>
            </p:nvSpPr>
            <p:spPr>
              <a:xfrm>
                <a:off x="754100" y="1710825"/>
                <a:ext cx="875" cy="1175"/>
              </a:xfrm>
              <a:custGeom>
                <a:avLst/>
                <a:gdLst/>
                <a:ahLst/>
                <a:cxnLst/>
                <a:rect l="l" t="t" r="r" b="b"/>
                <a:pathLst>
                  <a:path w="35" h="47" extrusionOk="0">
                    <a:moveTo>
                      <a:pt x="0" y="0"/>
                    </a:moveTo>
                    <a:lnTo>
                      <a:pt x="35" y="47"/>
                    </a:lnTo>
                    <a:lnTo>
                      <a:pt x="35" y="42"/>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85" name="Google Shape;4185;p37"/>
              <p:cNvSpPr/>
              <p:nvPr/>
            </p:nvSpPr>
            <p:spPr>
              <a:xfrm>
                <a:off x="749925" y="1714775"/>
                <a:ext cx="1000" cy="700"/>
              </a:xfrm>
              <a:custGeom>
                <a:avLst/>
                <a:gdLst/>
                <a:ahLst/>
                <a:cxnLst/>
                <a:rect l="l" t="t" r="r" b="b"/>
                <a:pathLst>
                  <a:path w="40" h="28" extrusionOk="0">
                    <a:moveTo>
                      <a:pt x="0" y="0"/>
                    </a:moveTo>
                    <a:lnTo>
                      <a:pt x="40" y="28"/>
                    </a:lnTo>
                    <a:lnTo>
                      <a:pt x="26" y="16"/>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86" name="Google Shape;4186;p37"/>
              <p:cNvSpPr/>
              <p:nvPr/>
            </p:nvSpPr>
            <p:spPr>
              <a:xfrm>
                <a:off x="749050" y="1716325"/>
                <a:ext cx="1475" cy="1075"/>
              </a:xfrm>
              <a:custGeom>
                <a:avLst/>
                <a:gdLst/>
                <a:ahLst/>
                <a:cxnLst/>
                <a:rect l="l" t="t" r="r" b="b"/>
                <a:pathLst>
                  <a:path w="59" h="43" extrusionOk="0">
                    <a:moveTo>
                      <a:pt x="1" y="1"/>
                    </a:moveTo>
                    <a:lnTo>
                      <a:pt x="1" y="1"/>
                    </a:lnTo>
                    <a:cubicBezTo>
                      <a:pt x="3" y="15"/>
                      <a:pt x="21" y="29"/>
                      <a:pt x="40" y="42"/>
                    </a:cubicBezTo>
                    <a:cubicBezTo>
                      <a:pt x="33" y="31"/>
                      <a:pt x="38" y="17"/>
                      <a:pt x="58" y="5"/>
                    </a:cubicBezTo>
                    <a:cubicBezTo>
                      <a:pt x="52" y="2"/>
                      <a:pt x="47" y="1"/>
                      <a:pt x="41" y="1"/>
                    </a:cubicBezTo>
                    <a:cubicBezTo>
                      <a:pt x="31" y="1"/>
                      <a:pt x="22" y="5"/>
                      <a:pt x="14" y="5"/>
                    </a:cubicBezTo>
                    <a:cubicBezTo>
                      <a:pt x="9" y="5"/>
                      <a:pt x="5"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87" name="Google Shape;4187;p37"/>
              <p:cNvSpPr/>
              <p:nvPr/>
            </p:nvSpPr>
            <p:spPr>
              <a:xfrm>
                <a:off x="750100" y="1717375"/>
                <a:ext cx="650" cy="550"/>
              </a:xfrm>
              <a:custGeom>
                <a:avLst/>
                <a:gdLst/>
                <a:ahLst/>
                <a:cxnLst/>
                <a:rect l="l" t="t" r="r" b="b"/>
                <a:pathLst>
                  <a:path w="26" h="22" extrusionOk="0">
                    <a:moveTo>
                      <a:pt x="0" y="0"/>
                    </a:moveTo>
                    <a:lnTo>
                      <a:pt x="0" y="0"/>
                    </a:lnTo>
                    <a:cubicBezTo>
                      <a:pt x="7" y="10"/>
                      <a:pt x="14" y="17"/>
                      <a:pt x="26" y="21"/>
                    </a:cubicBezTo>
                    <a:cubicBezTo>
                      <a:pt x="16" y="12"/>
                      <a:pt x="1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88" name="Google Shape;4188;p37"/>
              <p:cNvSpPr/>
              <p:nvPr/>
            </p:nvSpPr>
            <p:spPr>
              <a:xfrm>
                <a:off x="751425" y="1714700"/>
                <a:ext cx="1000" cy="275"/>
              </a:xfrm>
              <a:custGeom>
                <a:avLst/>
                <a:gdLst/>
                <a:ahLst/>
                <a:cxnLst/>
                <a:rect l="l" t="t" r="r" b="b"/>
                <a:pathLst>
                  <a:path w="40" h="11" extrusionOk="0">
                    <a:moveTo>
                      <a:pt x="33" y="0"/>
                    </a:moveTo>
                    <a:cubicBezTo>
                      <a:pt x="21" y="0"/>
                      <a:pt x="10" y="4"/>
                      <a:pt x="1" y="10"/>
                    </a:cubicBezTo>
                    <a:lnTo>
                      <a:pt x="38" y="8"/>
                    </a:lnTo>
                    <a:cubicBezTo>
                      <a:pt x="38" y="5"/>
                      <a:pt x="38" y="3"/>
                      <a:pt x="40" y="1"/>
                    </a:cubicBezTo>
                    <a:cubicBezTo>
                      <a:pt x="38" y="0"/>
                      <a:pt x="35"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89" name="Google Shape;4189;p37"/>
              <p:cNvSpPr/>
              <p:nvPr/>
            </p:nvSpPr>
            <p:spPr>
              <a:xfrm>
                <a:off x="752250" y="1714875"/>
                <a:ext cx="125" cy="425"/>
              </a:xfrm>
              <a:custGeom>
                <a:avLst/>
                <a:gdLst/>
                <a:ahLst/>
                <a:cxnLst/>
                <a:rect l="l" t="t" r="r" b="b"/>
                <a:pathLst>
                  <a:path w="5" h="17" extrusionOk="0">
                    <a:moveTo>
                      <a:pt x="5" y="1"/>
                    </a:moveTo>
                    <a:cubicBezTo>
                      <a:pt x="2" y="10"/>
                      <a:pt x="0" y="15"/>
                      <a:pt x="0" y="17"/>
                    </a:cubicBezTo>
                    <a:cubicBezTo>
                      <a:pt x="2" y="15"/>
                      <a:pt x="2" y="10"/>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90" name="Google Shape;4190;p37"/>
              <p:cNvSpPr/>
              <p:nvPr/>
            </p:nvSpPr>
            <p:spPr>
              <a:xfrm>
                <a:off x="752400" y="1714650"/>
                <a:ext cx="100" cy="75"/>
              </a:xfrm>
              <a:custGeom>
                <a:avLst/>
                <a:gdLst/>
                <a:ahLst/>
                <a:cxnLst/>
                <a:rect l="l" t="t" r="r" b="b"/>
                <a:pathLst>
                  <a:path w="4" h="3" extrusionOk="0">
                    <a:moveTo>
                      <a:pt x="1" y="0"/>
                    </a:moveTo>
                    <a:lnTo>
                      <a:pt x="1" y="0"/>
                    </a:lnTo>
                    <a:cubicBezTo>
                      <a:pt x="2" y="2"/>
                      <a:pt x="3" y="2"/>
                      <a:pt x="4" y="2"/>
                    </a:cubicBezTo>
                    <a:cubicBezTo>
                      <a:pt x="4" y="2"/>
                      <a:pt x="3"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91" name="Google Shape;4191;p37"/>
              <p:cNvSpPr/>
              <p:nvPr/>
            </p:nvSpPr>
            <p:spPr>
              <a:xfrm>
                <a:off x="753925" y="1712850"/>
                <a:ext cx="1700" cy="825"/>
              </a:xfrm>
              <a:custGeom>
                <a:avLst/>
                <a:gdLst/>
                <a:ahLst/>
                <a:cxnLst/>
                <a:rect l="l" t="t" r="r" b="b"/>
                <a:pathLst>
                  <a:path w="68" h="33" extrusionOk="0">
                    <a:moveTo>
                      <a:pt x="0" y="1"/>
                    </a:moveTo>
                    <a:cubicBezTo>
                      <a:pt x="13" y="14"/>
                      <a:pt x="26" y="32"/>
                      <a:pt x="49" y="32"/>
                    </a:cubicBezTo>
                    <a:cubicBezTo>
                      <a:pt x="54" y="32"/>
                      <a:pt x="60" y="31"/>
                      <a:pt x="68" y="28"/>
                    </a:cubicBezTo>
                    <a:cubicBezTo>
                      <a:pt x="44" y="15"/>
                      <a:pt x="26" y="2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92" name="Google Shape;4192;p37"/>
              <p:cNvSpPr/>
              <p:nvPr/>
            </p:nvSpPr>
            <p:spPr>
              <a:xfrm>
                <a:off x="753050" y="1713950"/>
                <a:ext cx="825" cy="675"/>
              </a:xfrm>
              <a:custGeom>
                <a:avLst/>
                <a:gdLst/>
                <a:ahLst/>
                <a:cxnLst/>
                <a:rect l="l" t="t" r="r" b="b"/>
                <a:pathLst>
                  <a:path w="33" h="27" extrusionOk="0">
                    <a:moveTo>
                      <a:pt x="0" y="1"/>
                    </a:moveTo>
                    <a:lnTo>
                      <a:pt x="21" y="26"/>
                    </a:lnTo>
                    <a:lnTo>
                      <a:pt x="33" y="8"/>
                    </a:lnTo>
                    <a:cubicBezTo>
                      <a:pt x="24" y="8"/>
                      <a:pt x="10" y="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93" name="Google Shape;4193;p37"/>
              <p:cNvSpPr/>
              <p:nvPr/>
            </p:nvSpPr>
            <p:spPr>
              <a:xfrm>
                <a:off x="753450" y="1714600"/>
                <a:ext cx="375" cy="300"/>
              </a:xfrm>
              <a:custGeom>
                <a:avLst/>
                <a:gdLst/>
                <a:ahLst/>
                <a:cxnLst/>
                <a:rect l="l" t="t" r="r" b="b"/>
                <a:pathLst>
                  <a:path w="15" h="12" extrusionOk="0">
                    <a:moveTo>
                      <a:pt x="5" y="0"/>
                    </a:moveTo>
                    <a:lnTo>
                      <a:pt x="1" y="7"/>
                    </a:lnTo>
                    <a:lnTo>
                      <a:pt x="15"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94" name="Google Shape;4194;p37"/>
              <p:cNvSpPr/>
              <p:nvPr/>
            </p:nvSpPr>
            <p:spPr>
              <a:xfrm>
                <a:off x="751650" y="1716900"/>
                <a:ext cx="775" cy="1025"/>
              </a:xfrm>
              <a:custGeom>
                <a:avLst/>
                <a:gdLst/>
                <a:ahLst/>
                <a:cxnLst/>
                <a:rect l="l" t="t" r="r" b="b"/>
                <a:pathLst>
                  <a:path w="31" h="41" extrusionOk="0">
                    <a:moveTo>
                      <a:pt x="9" y="0"/>
                    </a:moveTo>
                    <a:cubicBezTo>
                      <a:pt x="4" y="0"/>
                      <a:pt x="1" y="2"/>
                      <a:pt x="1" y="8"/>
                    </a:cubicBezTo>
                    <a:cubicBezTo>
                      <a:pt x="10" y="15"/>
                      <a:pt x="17" y="26"/>
                      <a:pt x="17" y="40"/>
                    </a:cubicBezTo>
                    <a:cubicBezTo>
                      <a:pt x="24" y="29"/>
                      <a:pt x="29" y="17"/>
                      <a:pt x="31" y="6"/>
                    </a:cubicBezTo>
                    <a:cubicBezTo>
                      <a:pt x="26" y="4"/>
                      <a:pt x="16"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95" name="Google Shape;4195;p37"/>
              <p:cNvSpPr/>
              <p:nvPr/>
            </p:nvSpPr>
            <p:spPr>
              <a:xfrm>
                <a:off x="752075" y="1716050"/>
                <a:ext cx="200" cy="75"/>
              </a:xfrm>
              <a:custGeom>
                <a:avLst/>
                <a:gdLst/>
                <a:ahLst/>
                <a:cxnLst/>
                <a:rect l="l" t="t" r="r" b="b"/>
                <a:pathLst>
                  <a:path w="8" h="3" extrusionOk="0">
                    <a:moveTo>
                      <a:pt x="0" y="0"/>
                    </a:moveTo>
                    <a:lnTo>
                      <a:pt x="0" y="2"/>
                    </a:lnTo>
                    <a:cubicBezTo>
                      <a:pt x="5" y="0"/>
                      <a:pt x="7"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96" name="Google Shape;4196;p37"/>
              <p:cNvSpPr/>
              <p:nvPr/>
            </p:nvSpPr>
            <p:spPr>
              <a:xfrm>
                <a:off x="751825" y="1720550"/>
                <a:ext cx="200" cy="100"/>
              </a:xfrm>
              <a:custGeom>
                <a:avLst/>
                <a:gdLst/>
                <a:ahLst/>
                <a:cxnLst/>
                <a:rect l="l" t="t" r="r" b="b"/>
                <a:pathLst>
                  <a:path w="8" h="4" extrusionOk="0">
                    <a:moveTo>
                      <a:pt x="1" y="1"/>
                    </a:moveTo>
                    <a:lnTo>
                      <a:pt x="1" y="3"/>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97" name="Google Shape;4197;p37"/>
              <p:cNvSpPr/>
              <p:nvPr/>
            </p:nvSpPr>
            <p:spPr>
              <a:xfrm>
                <a:off x="752350" y="1716500"/>
                <a:ext cx="500" cy="600"/>
              </a:xfrm>
              <a:custGeom>
                <a:avLst/>
                <a:gdLst/>
                <a:ahLst/>
                <a:cxnLst/>
                <a:rect l="l" t="t" r="r" b="b"/>
                <a:pathLst>
                  <a:path w="20" h="24" extrusionOk="0">
                    <a:moveTo>
                      <a:pt x="1" y="1"/>
                    </a:moveTo>
                    <a:lnTo>
                      <a:pt x="1" y="1"/>
                    </a:lnTo>
                    <a:cubicBezTo>
                      <a:pt x="3" y="8"/>
                      <a:pt x="5" y="15"/>
                      <a:pt x="3" y="22"/>
                    </a:cubicBezTo>
                    <a:cubicBezTo>
                      <a:pt x="6" y="23"/>
                      <a:pt x="9" y="23"/>
                      <a:pt x="10" y="23"/>
                    </a:cubicBezTo>
                    <a:cubicBezTo>
                      <a:pt x="11" y="23"/>
                      <a:pt x="11" y="23"/>
                      <a:pt x="10" y="22"/>
                    </a:cubicBezTo>
                    <a:cubicBezTo>
                      <a:pt x="19" y="12"/>
                      <a:pt x="10"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98" name="Google Shape;4198;p37"/>
              <p:cNvSpPr/>
              <p:nvPr/>
            </p:nvSpPr>
            <p:spPr>
              <a:xfrm>
                <a:off x="750850" y="1718350"/>
                <a:ext cx="775" cy="375"/>
              </a:xfrm>
              <a:custGeom>
                <a:avLst/>
                <a:gdLst/>
                <a:ahLst/>
                <a:cxnLst/>
                <a:rect l="l" t="t" r="r" b="b"/>
                <a:pathLst>
                  <a:path w="31" h="15" extrusionOk="0">
                    <a:moveTo>
                      <a:pt x="31" y="1"/>
                    </a:moveTo>
                    <a:lnTo>
                      <a:pt x="31" y="1"/>
                    </a:lnTo>
                    <a:cubicBezTo>
                      <a:pt x="19" y="3"/>
                      <a:pt x="0" y="12"/>
                      <a:pt x="10" y="15"/>
                    </a:cubicBezTo>
                    <a:cubicBezTo>
                      <a:pt x="17" y="10"/>
                      <a:pt x="24" y="5"/>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199" name="Google Shape;4199;p37"/>
              <p:cNvSpPr/>
              <p:nvPr/>
            </p:nvSpPr>
            <p:spPr>
              <a:xfrm>
                <a:off x="751675" y="1716100"/>
                <a:ext cx="175" cy="50"/>
              </a:xfrm>
              <a:custGeom>
                <a:avLst/>
                <a:gdLst/>
                <a:ahLst/>
                <a:cxnLst/>
                <a:rect l="l" t="t" r="r" b="b"/>
                <a:pathLst>
                  <a:path w="7" h="2" extrusionOk="0">
                    <a:moveTo>
                      <a:pt x="7" y="0"/>
                    </a:moveTo>
                    <a:cubicBezTo>
                      <a:pt x="1" y="0"/>
                      <a:pt x="2" y="1"/>
                      <a:pt x="4" y="1"/>
                    </a:cubicBezTo>
                    <a:cubicBezTo>
                      <a:pt x="5" y="1"/>
                      <a:pt x="6" y="1"/>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00" name="Google Shape;4200;p37"/>
              <p:cNvSpPr/>
              <p:nvPr/>
            </p:nvSpPr>
            <p:spPr>
              <a:xfrm>
                <a:off x="751825" y="1716100"/>
                <a:ext cx="550" cy="425"/>
              </a:xfrm>
              <a:custGeom>
                <a:avLst/>
                <a:gdLst/>
                <a:ahLst/>
                <a:cxnLst/>
                <a:rect l="l" t="t" r="r" b="b"/>
                <a:pathLst>
                  <a:path w="22" h="17" extrusionOk="0">
                    <a:moveTo>
                      <a:pt x="1" y="0"/>
                    </a:moveTo>
                    <a:cubicBezTo>
                      <a:pt x="8" y="7"/>
                      <a:pt x="15" y="12"/>
                      <a:pt x="22" y="17"/>
                    </a:cubicBezTo>
                    <a:cubicBezTo>
                      <a:pt x="19" y="10"/>
                      <a:pt x="17" y="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01" name="Google Shape;4201;p37"/>
              <p:cNvSpPr/>
              <p:nvPr/>
            </p:nvSpPr>
            <p:spPr>
              <a:xfrm>
                <a:off x="752000" y="1720200"/>
                <a:ext cx="5600" cy="1900"/>
              </a:xfrm>
              <a:custGeom>
                <a:avLst/>
                <a:gdLst/>
                <a:ahLst/>
                <a:cxnLst/>
                <a:rect l="l" t="t" r="r" b="b"/>
                <a:pathLst>
                  <a:path w="224" h="76" extrusionOk="0">
                    <a:moveTo>
                      <a:pt x="121" y="1"/>
                    </a:moveTo>
                    <a:cubicBezTo>
                      <a:pt x="81" y="1"/>
                      <a:pt x="34" y="6"/>
                      <a:pt x="1" y="15"/>
                    </a:cubicBezTo>
                    <a:cubicBezTo>
                      <a:pt x="3" y="15"/>
                      <a:pt x="5" y="15"/>
                      <a:pt x="6" y="15"/>
                    </a:cubicBezTo>
                    <a:cubicBezTo>
                      <a:pt x="23" y="15"/>
                      <a:pt x="37" y="23"/>
                      <a:pt x="47" y="36"/>
                    </a:cubicBezTo>
                    <a:cubicBezTo>
                      <a:pt x="62" y="32"/>
                      <a:pt x="82" y="8"/>
                      <a:pt x="105" y="8"/>
                    </a:cubicBezTo>
                    <a:cubicBezTo>
                      <a:pt x="110" y="8"/>
                      <a:pt x="116" y="10"/>
                      <a:pt x="121" y="13"/>
                    </a:cubicBezTo>
                    <a:cubicBezTo>
                      <a:pt x="138" y="40"/>
                      <a:pt x="110" y="33"/>
                      <a:pt x="91" y="45"/>
                    </a:cubicBezTo>
                    <a:cubicBezTo>
                      <a:pt x="95" y="44"/>
                      <a:pt x="99" y="44"/>
                      <a:pt x="103" y="44"/>
                    </a:cubicBezTo>
                    <a:cubicBezTo>
                      <a:pt x="135" y="44"/>
                      <a:pt x="155" y="76"/>
                      <a:pt x="203" y="76"/>
                    </a:cubicBezTo>
                    <a:cubicBezTo>
                      <a:pt x="206" y="76"/>
                      <a:pt x="209" y="75"/>
                      <a:pt x="212" y="75"/>
                    </a:cubicBezTo>
                    <a:lnTo>
                      <a:pt x="191" y="52"/>
                    </a:lnTo>
                    <a:cubicBezTo>
                      <a:pt x="198" y="52"/>
                      <a:pt x="208" y="57"/>
                      <a:pt x="216" y="57"/>
                    </a:cubicBezTo>
                    <a:cubicBezTo>
                      <a:pt x="219" y="57"/>
                      <a:pt x="221" y="56"/>
                      <a:pt x="223" y="54"/>
                    </a:cubicBezTo>
                    <a:cubicBezTo>
                      <a:pt x="191" y="52"/>
                      <a:pt x="161" y="31"/>
                      <a:pt x="198" y="15"/>
                    </a:cubicBezTo>
                    <a:cubicBezTo>
                      <a:pt x="187" y="5"/>
                      <a:pt x="157" y="1"/>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02" name="Google Shape;4202;p37"/>
              <p:cNvSpPr/>
              <p:nvPr/>
            </p:nvSpPr>
            <p:spPr>
              <a:xfrm>
                <a:off x="750850" y="1719400"/>
                <a:ext cx="1300" cy="1175"/>
              </a:xfrm>
              <a:custGeom>
                <a:avLst/>
                <a:gdLst/>
                <a:ahLst/>
                <a:cxnLst/>
                <a:rect l="l" t="t" r="r" b="b"/>
                <a:pathLst>
                  <a:path w="52" h="47" extrusionOk="0">
                    <a:moveTo>
                      <a:pt x="49" y="1"/>
                    </a:moveTo>
                    <a:cubicBezTo>
                      <a:pt x="42" y="8"/>
                      <a:pt x="28" y="14"/>
                      <a:pt x="0" y="26"/>
                    </a:cubicBezTo>
                    <a:cubicBezTo>
                      <a:pt x="12" y="38"/>
                      <a:pt x="26" y="45"/>
                      <a:pt x="40" y="47"/>
                    </a:cubicBezTo>
                    <a:lnTo>
                      <a:pt x="47" y="5"/>
                    </a:lnTo>
                    <a:lnTo>
                      <a:pt x="51" y="8"/>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03" name="Google Shape;4203;p37"/>
              <p:cNvSpPr/>
              <p:nvPr/>
            </p:nvSpPr>
            <p:spPr>
              <a:xfrm>
                <a:off x="751600" y="1717900"/>
                <a:ext cx="2800" cy="1525"/>
              </a:xfrm>
              <a:custGeom>
                <a:avLst/>
                <a:gdLst/>
                <a:ahLst/>
                <a:cxnLst/>
                <a:rect l="l" t="t" r="r" b="b"/>
                <a:pathLst>
                  <a:path w="112" h="61" extrusionOk="0">
                    <a:moveTo>
                      <a:pt x="19" y="0"/>
                    </a:moveTo>
                    <a:cubicBezTo>
                      <a:pt x="12" y="7"/>
                      <a:pt x="7" y="12"/>
                      <a:pt x="1" y="19"/>
                    </a:cubicBezTo>
                    <a:lnTo>
                      <a:pt x="3" y="19"/>
                    </a:lnTo>
                    <a:lnTo>
                      <a:pt x="17" y="61"/>
                    </a:lnTo>
                    <a:cubicBezTo>
                      <a:pt x="24" y="49"/>
                      <a:pt x="26" y="35"/>
                      <a:pt x="21" y="21"/>
                    </a:cubicBezTo>
                    <a:lnTo>
                      <a:pt x="21" y="21"/>
                    </a:lnTo>
                    <a:cubicBezTo>
                      <a:pt x="18" y="25"/>
                      <a:pt x="16" y="26"/>
                      <a:pt x="15" y="26"/>
                    </a:cubicBezTo>
                    <a:cubicBezTo>
                      <a:pt x="12" y="26"/>
                      <a:pt x="11" y="20"/>
                      <a:pt x="7" y="19"/>
                    </a:cubicBezTo>
                    <a:lnTo>
                      <a:pt x="7" y="19"/>
                    </a:lnTo>
                    <a:lnTo>
                      <a:pt x="21" y="21"/>
                    </a:lnTo>
                    <a:cubicBezTo>
                      <a:pt x="21" y="21"/>
                      <a:pt x="21" y="21"/>
                      <a:pt x="21" y="21"/>
                    </a:cubicBezTo>
                    <a:lnTo>
                      <a:pt x="21" y="21"/>
                    </a:lnTo>
                    <a:cubicBezTo>
                      <a:pt x="53" y="31"/>
                      <a:pt x="66" y="46"/>
                      <a:pt x="95" y="46"/>
                    </a:cubicBezTo>
                    <a:cubicBezTo>
                      <a:pt x="100" y="46"/>
                      <a:pt x="106" y="45"/>
                      <a:pt x="112" y="44"/>
                    </a:cubicBezTo>
                    <a:cubicBezTo>
                      <a:pt x="112" y="21"/>
                      <a:pt x="82" y="26"/>
                      <a:pt x="68" y="10"/>
                    </a:cubicBezTo>
                    <a:lnTo>
                      <a:pt x="68" y="10"/>
                    </a:lnTo>
                    <a:cubicBezTo>
                      <a:pt x="70" y="21"/>
                      <a:pt x="69" y="25"/>
                      <a:pt x="66" y="25"/>
                    </a:cubicBezTo>
                    <a:cubicBezTo>
                      <a:pt x="62" y="25"/>
                      <a:pt x="52" y="14"/>
                      <a:pt x="41" y="14"/>
                    </a:cubicBezTo>
                    <a:cubicBezTo>
                      <a:pt x="36" y="14"/>
                      <a:pt x="31" y="16"/>
                      <a:pt x="26" y="21"/>
                    </a:cubicBezTo>
                    <a:cubicBezTo>
                      <a:pt x="21" y="14"/>
                      <a:pt x="19"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04" name="Google Shape;4204;p37"/>
              <p:cNvSpPr/>
              <p:nvPr/>
            </p:nvSpPr>
            <p:spPr>
              <a:xfrm>
                <a:off x="757225" y="1714350"/>
                <a:ext cx="200" cy="150"/>
              </a:xfrm>
              <a:custGeom>
                <a:avLst/>
                <a:gdLst/>
                <a:ahLst/>
                <a:cxnLst/>
                <a:rect l="l" t="t" r="r" b="b"/>
                <a:pathLst>
                  <a:path w="8" h="6" extrusionOk="0">
                    <a:moveTo>
                      <a:pt x="0" y="1"/>
                    </a:moveTo>
                    <a:cubicBezTo>
                      <a:pt x="2" y="3"/>
                      <a:pt x="3" y="5"/>
                      <a:pt x="4" y="5"/>
                    </a:cubicBezTo>
                    <a:cubicBezTo>
                      <a:pt x="5" y="5"/>
                      <a:pt x="6" y="4"/>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05" name="Google Shape;4205;p37"/>
              <p:cNvSpPr/>
              <p:nvPr/>
            </p:nvSpPr>
            <p:spPr>
              <a:xfrm>
                <a:off x="754550" y="1714000"/>
                <a:ext cx="2700" cy="750"/>
              </a:xfrm>
              <a:custGeom>
                <a:avLst/>
                <a:gdLst/>
                <a:ahLst/>
                <a:cxnLst/>
                <a:rect l="l" t="t" r="r" b="b"/>
                <a:pathLst>
                  <a:path w="108" h="30" extrusionOk="0">
                    <a:moveTo>
                      <a:pt x="79" y="0"/>
                    </a:moveTo>
                    <a:cubicBezTo>
                      <a:pt x="75" y="0"/>
                      <a:pt x="69" y="2"/>
                      <a:pt x="63" y="6"/>
                    </a:cubicBezTo>
                    <a:lnTo>
                      <a:pt x="68" y="8"/>
                    </a:lnTo>
                    <a:cubicBezTo>
                      <a:pt x="47" y="22"/>
                      <a:pt x="24" y="29"/>
                      <a:pt x="1" y="29"/>
                    </a:cubicBezTo>
                    <a:cubicBezTo>
                      <a:pt x="10" y="29"/>
                      <a:pt x="18" y="30"/>
                      <a:pt x="27" y="30"/>
                    </a:cubicBezTo>
                    <a:cubicBezTo>
                      <a:pt x="49" y="30"/>
                      <a:pt x="70" y="28"/>
                      <a:pt x="91" y="26"/>
                    </a:cubicBezTo>
                    <a:cubicBezTo>
                      <a:pt x="87" y="22"/>
                      <a:pt x="73" y="17"/>
                      <a:pt x="77" y="10"/>
                    </a:cubicBezTo>
                    <a:cubicBezTo>
                      <a:pt x="80" y="9"/>
                      <a:pt x="82" y="9"/>
                      <a:pt x="85" y="9"/>
                    </a:cubicBezTo>
                    <a:cubicBezTo>
                      <a:pt x="92" y="9"/>
                      <a:pt x="97" y="13"/>
                      <a:pt x="107" y="15"/>
                    </a:cubicBezTo>
                    <a:cubicBezTo>
                      <a:pt x="101" y="10"/>
                      <a:pt x="92"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06" name="Google Shape;4206;p37"/>
              <p:cNvSpPr/>
              <p:nvPr/>
            </p:nvSpPr>
            <p:spPr>
              <a:xfrm>
                <a:off x="754675" y="1716500"/>
                <a:ext cx="1175" cy="850"/>
              </a:xfrm>
              <a:custGeom>
                <a:avLst/>
                <a:gdLst/>
                <a:ahLst/>
                <a:cxnLst/>
                <a:rect l="l" t="t" r="r" b="b"/>
                <a:pathLst>
                  <a:path w="47" h="34" extrusionOk="0">
                    <a:moveTo>
                      <a:pt x="0" y="1"/>
                    </a:moveTo>
                    <a:lnTo>
                      <a:pt x="12" y="33"/>
                    </a:lnTo>
                    <a:lnTo>
                      <a:pt x="47" y="22"/>
                    </a:lnTo>
                    <a:lnTo>
                      <a:pt x="28" y="22"/>
                    </a:lnTo>
                    <a:cubicBezTo>
                      <a:pt x="38" y="3"/>
                      <a:pt x="14" y="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07" name="Google Shape;4207;p37"/>
              <p:cNvSpPr/>
              <p:nvPr/>
            </p:nvSpPr>
            <p:spPr>
              <a:xfrm>
                <a:off x="750450" y="1720500"/>
                <a:ext cx="1350" cy="600"/>
              </a:xfrm>
              <a:custGeom>
                <a:avLst/>
                <a:gdLst/>
                <a:ahLst/>
                <a:cxnLst/>
                <a:rect l="l" t="t" r="r" b="b"/>
                <a:pathLst>
                  <a:path w="54" h="24" extrusionOk="0">
                    <a:moveTo>
                      <a:pt x="0" y="1"/>
                    </a:moveTo>
                    <a:lnTo>
                      <a:pt x="53" y="24"/>
                    </a:lnTo>
                    <a:lnTo>
                      <a:pt x="37"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08" name="Google Shape;4208;p37"/>
              <p:cNvSpPr/>
              <p:nvPr/>
            </p:nvSpPr>
            <p:spPr>
              <a:xfrm>
                <a:off x="750625" y="1721725"/>
                <a:ext cx="825" cy="300"/>
              </a:xfrm>
              <a:custGeom>
                <a:avLst/>
                <a:gdLst/>
                <a:ahLst/>
                <a:cxnLst/>
                <a:rect l="l" t="t" r="r" b="b"/>
                <a:pathLst>
                  <a:path w="33" h="12" extrusionOk="0">
                    <a:moveTo>
                      <a:pt x="0" y="0"/>
                    </a:moveTo>
                    <a:lnTo>
                      <a:pt x="21" y="12"/>
                    </a:lnTo>
                    <a:lnTo>
                      <a:pt x="33"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09" name="Google Shape;4209;p37"/>
              <p:cNvSpPr/>
              <p:nvPr/>
            </p:nvSpPr>
            <p:spPr>
              <a:xfrm>
                <a:off x="743425" y="1772375"/>
                <a:ext cx="150" cy="375"/>
              </a:xfrm>
              <a:custGeom>
                <a:avLst/>
                <a:gdLst/>
                <a:ahLst/>
                <a:cxnLst/>
                <a:rect l="l" t="t" r="r" b="b"/>
                <a:pathLst>
                  <a:path w="6" h="15" extrusionOk="0">
                    <a:moveTo>
                      <a:pt x="1" y="0"/>
                    </a:moveTo>
                    <a:cubicBezTo>
                      <a:pt x="1" y="10"/>
                      <a:pt x="3" y="14"/>
                      <a:pt x="5" y="14"/>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10" name="Google Shape;4210;p37"/>
              <p:cNvSpPr/>
              <p:nvPr/>
            </p:nvSpPr>
            <p:spPr>
              <a:xfrm>
                <a:off x="751250" y="1744775"/>
                <a:ext cx="2125" cy="500"/>
              </a:xfrm>
              <a:custGeom>
                <a:avLst/>
                <a:gdLst/>
                <a:ahLst/>
                <a:cxnLst/>
                <a:rect l="l" t="t" r="r" b="b"/>
                <a:pathLst>
                  <a:path w="85" h="20" extrusionOk="0">
                    <a:moveTo>
                      <a:pt x="84" y="1"/>
                    </a:moveTo>
                    <a:lnTo>
                      <a:pt x="84" y="1"/>
                    </a:lnTo>
                    <a:cubicBezTo>
                      <a:pt x="52" y="8"/>
                      <a:pt x="1" y="13"/>
                      <a:pt x="38" y="17"/>
                    </a:cubicBezTo>
                    <a:lnTo>
                      <a:pt x="75" y="20"/>
                    </a:lnTo>
                    <a:cubicBezTo>
                      <a:pt x="70" y="10"/>
                      <a:pt x="75" y="6"/>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11" name="Google Shape;4211;p37"/>
              <p:cNvSpPr/>
              <p:nvPr/>
            </p:nvSpPr>
            <p:spPr>
              <a:xfrm>
                <a:off x="752000" y="1759925"/>
                <a:ext cx="600" cy="700"/>
              </a:xfrm>
              <a:custGeom>
                <a:avLst/>
                <a:gdLst/>
                <a:ahLst/>
                <a:cxnLst/>
                <a:rect l="l" t="t" r="r" b="b"/>
                <a:pathLst>
                  <a:path w="24" h="28" extrusionOk="0">
                    <a:moveTo>
                      <a:pt x="1" y="0"/>
                    </a:moveTo>
                    <a:lnTo>
                      <a:pt x="12" y="26"/>
                    </a:lnTo>
                    <a:lnTo>
                      <a:pt x="24"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12" name="Google Shape;4212;p37"/>
              <p:cNvSpPr/>
              <p:nvPr/>
            </p:nvSpPr>
            <p:spPr>
              <a:xfrm>
                <a:off x="731550" y="1776825"/>
                <a:ext cx="550" cy="900"/>
              </a:xfrm>
              <a:custGeom>
                <a:avLst/>
                <a:gdLst/>
                <a:ahLst/>
                <a:cxnLst/>
                <a:rect l="l" t="t" r="r" b="b"/>
                <a:pathLst>
                  <a:path w="22" h="36" extrusionOk="0">
                    <a:moveTo>
                      <a:pt x="7" y="1"/>
                    </a:moveTo>
                    <a:lnTo>
                      <a:pt x="0" y="36"/>
                    </a:lnTo>
                    <a:cubicBezTo>
                      <a:pt x="21" y="33"/>
                      <a:pt x="10" y="17"/>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13" name="Google Shape;4213;p37"/>
              <p:cNvSpPr/>
              <p:nvPr/>
            </p:nvSpPr>
            <p:spPr>
              <a:xfrm>
                <a:off x="752575" y="1732675"/>
                <a:ext cx="1050" cy="900"/>
              </a:xfrm>
              <a:custGeom>
                <a:avLst/>
                <a:gdLst/>
                <a:ahLst/>
                <a:cxnLst/>
                <a:rect l="l" t="t" r="r" b="b"/>
                <a:pathLst>
                  <a:path w="42" h="36" extrusionOk="0">
                    <a:moveTo>
                      <a:pt x="19" y="0"/>
                    </a:moveTo>
                    <a:cubicBezTo>
                      <a:pt x="18" y="0"/>
                      <a:pt x="17" y="0"/>
                      <a:pt x="15" y="0"/>
                    </a:cubicBezTo>
                    <a:cubicBezTo>
                      <a:pt x="6" y="10"/>
                      <a:pt x="1" y="21"/>
                      <a:pt x="1" y="35"/>
                    </a:cubicBezTo>
                    <a:cubicBezTo>
                      <a:pt x="16" y="18"/>
                      <a:pt x="42"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14" name="Google Shape;4214;p37"/>
              <p:cNvSpPr/>
              <p:nvPr/>
            </p:nvSpPr>
            <p:spPr>
              <a:xfrm>
                <a:off x="738550" y="1764725"/>
                <a:ext cx="200" cy="600"/>
              </a:xfrm>
              <a:custGeom>
                <a:avLst/>
                <a:gdLst/>
                <a:ahLst/>
                <a:cxnLst/>
                <a:rect l="l" t="t" r="r" b="b"/>
                <a:pathLst>
                  <a:path w="8" h="24" extrusionOk="0">
                    <a:moveTo>
                      <a:pt x="3" y="0"/>
                    </a:moveTo>
                    <a:lnTo>
                      <a:pt x="3" y="0"/>
                    </a:lnTo>
                    <a:cubicBezTo>
                      <a:pt x="1" y="7"/>
                      <a:pt x="1" y="17"/>
                      <a:pt x="6" y="24"/>
                    </a:cubicBezTo>
                    <a:cubicBezTo>
                      <a:pt x="8" y="14"/>
                      <a:pt x="6" y="7"/>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15" name="Google Shape;4215;p37"/>
              <p:cNvSpPr/>
              <p:nvPr/>
            </p:nvSpPr>
            <p:spPr>
              <a:xfrm>
                <a:off x="752000" y="1733550"/>
                <a:ext cx="900" cy="650"/>
              </a:xfrm>
              <a:custGeom>
                <a:avLst/>
                <a:gdLst/>
                <a:ahLst/>
                <a:cxnLst/>
                <a:rect l="l" t="t" r="r" b="b"/>
                <a:pathLst>
                  <a:path w="36" h="26" extrusionOk="0">
                    <a:moveTo>
                      <a:pt x="24" y="0"/>
                    </a:moveTo>
                    <a:cubicBezTo>
                      <a:pt x="10" y="12"/>
                      <a:pt x="1" y="21"/>
                      <a:pt x="29" y="26"/>
                    </a:cubicBezTo>
                    <a:cubicBezTo>
                      <a:pt x="31" y="23"/>
                      <a:pt x="33" y="21"/>
                      <a:pt x="36" y="19"/>
                    </a:cubicBezTo>
                    <a:cubicBezTo>
                      <a:pt x="29" y="14"/>
                      <a:pt x="24" y="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16" name="Google Shape;4216;p37"/>
              <p:cNvSpPr/>
              <p:nvPr/>
            </p:nvSpPr>
            <p:spPr>
              <a:xfrm>
                <a:off x="698450" y="1774050"/>
                <a:ext cx="100" cy="125"/>
              </a:xfrm>
              <a:custGeom>
                <a:avLst/>
                <a:gdLst/>
                <a:ahLst/>
                <a:cxnLst/>
                <a:rect l="l" t="t" r="r" b="b"/>
                <a:pathLst>
                  <a:path w="4" h="5" extrusionOk="0">
                    <a:moveTo>
                      <a:pt x="1" y="1"/>
                    </a:moveTo>
                    <a:cubicBezTo>
                      <a:pt x="1" y="3"/>
                      <a:pt x="1" y="5"/>
                      <a:pt x="1" y="5"/>
                    </a:cubicBezTo>
                    <a:cubicBezTo>
                      <a:pt x="2" y="5"/>
                      <a:pt x="2" y="4"/>
                      <a:pt x="3" y="3"/>
                    </a:cubicBezTo>
                    <a:cubicBezTo>
                      <a:pt x="3" y="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17" name="Google Shape;4217;p37"/>
              <p:cNvSpPr/>
              <p:nvPr/>
            </p:nvSpPr>
            <p:spPr>
              <a:xfrm>
                <a:off x="687050" y="1767675"/>
                <a:ext cx="350" cy="200"/>
              </a:xfrm>
              <a:custGeom>
                <a:avLst/>
                <a:gdLst/>
                <a:ahLst/>
                <a:cxnLst/>
                <a:rect l="l" t="t" r="r" b="b"/>
                <a:pathLst>
                  <a:path w="14" h="8" extrusionOk="0">
                    <a:moveTo>
                      <a:pt x="14" y="1"/>
                    </a:moveTo>
                    <a:cubicBezTo>
                      <a:pt x="12" y="1"/>
                      <a:pt x="7" y="1"/>
                      <a:pt x="0" y="8"/>
                    </a:cubicBezTo>
                    <a:cubicBezTo>
                      <a:pt x="5" y="5"/>
                      <a:pt x="9" y="3"/>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18" name="Google Shape;4218;p37"/>
              <p:cNvSpPr/>
              <p:nvPr/>
            </p:nvSpPr>
            <p:spPr>
              <a:xfrm>
                <a:off x="751100" y="1726075"/>
                <a:ext cx="125" cy="125"/>
              </a:xfrm>
              <a:custGeom>
                <a:avLst/>
                <a:gdLst/>
                <a:ahLst/>
                <a:cxnLst/>
                <a:rect l="l" t="t" r="r" b="b"/>
                <a:pathLst>
                  <a:path w="5" h="5" extrusionOk="0">
                    <a:moveTo>
                      <a:pt x="1" y="1"/>
                    </a:moveTo>
                    <a:cubicBezTo>
                      <a:pt x="0" y="1"/>
                      <a:pt x="1" y="5"/>
                      <a:pt x="4" y="5"/>
                    </a:cubicBezTo>
                    <a:cubicBezTo>
                      <a:pt x="3" y="2"/>
                      <a:pt x="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19" name="Google Shape;4219;p37"/>
              <p:cNvSpPr/>
              <p:nvPr/>
            </p:nvSpPr>
            <p:spPr>
              <a:xfrm>
                <a:off x="758675" y="1735100"/>
                <a:ext cx="200" cy="100"/>
              </a:xfrm>
              <a:custGeom>
                <a:avLst/>
                <a:gdLst/>
                <a:ahLst/>
                <a:cxnLst/>
                <a:rect l="l" t="t" r="r" b="b"/>
                <a:pathLst>
                  <a:path w="8" h="4" extrusionOk="0">
                    <a:moveTo>
                      <a:pt x="0" y="3"/>
                    </a:moveTo>
                    <a:lnTo>
                      <a:pt x="0" y="3"/>
                    </a:lnTo>
                    <a:cubicBezTo>
                      <a:pt x="7" y="1"/>
                      <a:pt x="7" y="1"/>
                      <a:pt x="0"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20" name="Google Shape;4220;p37"/>
              <p:cNvSpPr/>
              <p:nvPr/>
            </p:nvSpPr>
            <p:spPr>
              <a:xfrm>
                <a:off x="750975" y="1725650"/>
                <a:ext cx="250" cy="275"/>
              </a:xfrm>
              <a:custGeom>
                <a:avLst/>
                <a:gdLst/>
                <a:ahLst/>
                <a:cxnLst/>
                <a:rect l="l" t="t" r="r" b="b"/>
                <a:pathLst>
                  <a:path w="10" h="11" extrusionOk="0">
                    <a:moveTo>
                      <a:pt x="9" y="1"/>
                    </a:moveTo>
                    <a:cubicBezTo>
                      <a:pt x="2" y="1"/>
                      <a:pt x="0" y="1"/>
                      <a:pt x="7" y="10"/>
                    </a:cubicBezTo>
                    <a:lnTo>
                      <a:pt x="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21" name="Google Shape;4221;p37"/>
              <p:cNvSpPr/>
              <p:nvPr/>
            </p:nvSpPr>
            <p:spPr>
              <a:xfrm>
                <a:off x="751200" y="1726125"/>
                <a:ext cx="125" cy="375"/>
              </a:xfrm>
              <a:custGeom>
                <a:avLst/>
                <a:gdLst/>
                <a:ahLst/>
                <a:cxnLst/>
                <a:rect l="l" t="t" r="r" b="b"/>
                <a:pathLst>
                  <a:path w="5" h="15" extrusionOk="0">
                    <a:moveTo>
                      <a:pt x="5" y="0"/>
                    </a:moveTo>
                    <a:cubicBezTo>
                      <a:pt x="3" y="0"/>
                      <a:pt x="3" y="3"/>
                      <a:pt x="0" y="3"/>
                    </a:cubicBezTo>
                    <a:cubicBezTo>
                      <a:pt x="0" y="5"/>
                      <a:pt x="0" y="10"/>
                      <a:pt x="3" y="14"/>
                    </a:cubicBezTo>
                    <a:cubicBezTo>
                      <a:pt x="3"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22" name="Google Shape;4222;p37"/>
              <p:cNvSpPr/>
              <p:nvPr/>
            </p:nvSpPr>
            <p:spPr>
              <a:xfrm>
                <a:off x="714650" y="1772675"/>
                <a:ext cx="225" cy="225"/>
              </a:xfrm>
              <a:custGeom>
                <a:avLst/>
                <a:gdLst/>
                <a:ahLst/>
                <a:cxnLst/>
                <a:rect l="l" t="t" r="r" b="b"/>
                <a:pathLst>
                  <a:path w="9" h="9" extrusionOk="0">
                    <a:moveTo>
                      <a:pt x="9" y="0"/>
                    </a:moveTo>
                    <a:cubicBezTo>
                      <a:pt x="3" y="6"/>
                      <a:pt x="1" y="8"/>
                      <a:pt x="1" y="8"/>
                    </a:cubicBezTo>
                    <a:cubicBezTo>
                      <a:pt x="1" y="8"/>
                      <a:pt x="4" y="6"/>
                      <a:pt x="9" y="2"/>
                    </a:cubicBezTo>
                    <a:cubicBezTo>
                      <a:pt x="9" y="2"/>
                      <a:pt x="9"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23" name="Google Shape;4223;p37"/>
              <p:cNvSpPr/>
              <p:nvPr/>
            </p:nvSpPr>
            <p:spPr>
              <a:xfrm>
                <a:off x="761350" y="1751850"/>
                <a:ext cx="75" cy="25"/>
              </a:xfrm>
              <a:custGeom>
                <a:avLst/>
                <a:gdLst/>
                <a:ahLst/>
                <a:cxnLst/>
                <a:rect l="l" t="t" r="r" b="b"/>
                <a:pathLst>
                  <a:path w="3" h="1" extrusionOk="0">
                    <a:moveTo>
                      <a:pt x="2" y="1"/>
                    </a:moveTo>
                    <a:lnTo>
                      <a:pt x="2"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24" name="Google Shape;4224;p37"/>
              <p:cNvSpPr/>
              <p:nvPr/>
            </p:nvSpPr>
            <p:spPr>
              <a:xfrm>
                <a:off x="758725" y="1751325"/>
                <a:ext cx="3100" cy="1550"/>
              </a:xfrm>
              <a:custGeom>
                <a:avLst/>
                <a:gdLst/>
                <a:ahLst/>
                <a:cxnLst/>
                <a:rect l="l" t="t" r="r" b="b"/>
                <a:pathLst>
                  <a:path w="124" h="62" extrusionOk="0">
                    <a:moveTo>
                      <a:pt x="1" y="1"/>
                    </a:moveTo>
                    <a:lnTo>
                      <a:pt x="124" y="61"/>
                    </a:lnTo>
                    <a:cubicBezTo>
                      <a:pt x="84" y="36"/>
                      <a:pt x="93" y="29"/>
                      <a:pt x="105" y="22"/>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25" name="Google Shape;4225;p37"/>
              <p:cNvSpPr/>
              <p:nvPr/>
            </p:nvSpPr>
            <p:spPr>
              <a:xfrm>
                <a:off x="752175" y="1727750"/>
                <a:ext cx="725" cy="475"/>
              </a:xfrm>
              <a:custGeom>
                <a:avLst/>
                <a:gdLst/>
                <a:ahLst/>
                <a:cxnLst/>
                <a:rect l="l" t="t" r="r" b="b"/>
                <a:pathLst>
                  <a:path w="29" h="19" extrusionOk="0">
                    <a:moveTo>
                      <a:pt x="9" y="1"/>
                    </a:moveTo>
                    <a:cubicBezTo>
                      <a:pt x="6" y="1"/>
                      <a:pt x="3" y="2"/>
                      <a:pt x="1" y="3"/>
                    </a:cubicBezTo>
                    <a:cubicBezTo>
                      <a:pt x="12" y="3"/>
                      <a:pt x="12" y="10"/>
                      <a:pt x="12" y="19"/>
                    </a:cubicBezTo>
                    <a:cubicBezTo>
                      <a:pt x="22" y="14"/>
                      <a:pt x="29" y="10"/>
                      <a:pt x="19" y="3"/>
                    </a:cubicBezTo>
                    <a:cubicBezTo>
                      <a:pt x="16"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26" name="Google Shape;4226;p37"/>
              <p:cNvSpPr/>
              <p:nvPr/>
            </p:nvSpPr>
            <p:spPr>
              <a:xfrm>
                <a:off x="684900" y="1722300"/>
                <a:ext cx="80350" cy="55600"/>
              </a:xfrm>
              <a:custGeom>
                <a:avLst/>
                <a:gdLst/>
                <a:ahLst/>
                <a:cxnLst/>
                <a:rect l="l" t="t" r="r" b="b"/>
                <a:pathLst>
                  <a:path w="3214" h="2224" extrusionOk="0">
                    <a:moveTo>
                      <a:pt x="2700" y="219"/>
                    </a:moveTo>
                    <a:cubicBezTo>
                      <a:pt x="2703" y="219"/>
                      <a:pt x="2707" y="220"/>
                      <a:pt x="2710" y="221"/>
                    </a:cubicBezTo>
                    <a:cubicBezTo>
                      <a:pt x="2720" y="228"/>
                      <a:pt x="2713" y="232"/>
                      <a:pt x="2703" y="237"/>
                    </a:cubicBezTo>
                    <a:cubicBezTo>
                      <a:pt x="2703" y="228"/>
                      <a:pt x="2703" y="221"/>
                      <a:pt x="2692" y="221"/>
                    </a:cubicBezTo>
                    <a:cubicBezTo>
                      <a:pt x="2694" y="220"/>
                      <a:pt x="2697" y="219"/>
                      <a:pt x="2700" y="219"/>
                    </a:cubicBezTo>
                    <a:close/>
                    <a:moveTo>
                      <a:pt x="2699" y="253"/>
                    </a:moveTo>
                    <a:cubicBezTo>
                      <a:pt x="2693" y="260"/>
                      <a:pt x="2690" y="263"/>
                      <a:pt x="2690" y="263"/>
                    </a:cubicBezTo>
                    <a:cubicBezTo>
                      <a:pt x="2689" y="263"/>
                      <a:pt x="2692" y="258"/>
                      <a:pt x="2696" y="253"/>
                    </a:cubicBezTo>
                    <a:close/>
                    <a:moveTo>
                      <a:pt x="3084" y="1104"/>
                    </a:moveTo>
                    <a:lnTo>
                      <a:pt x="3084" y="1104"/>
                    </a:lnTo>
                    <a:cubicBezTo>
                      <a:pt x="3082" y="1104"/>
                      <a:pt x="3081" y="1104"/>
                      <a:pt x="3080" y="1105"/>
                    </a:cubicBezTo>
                    <a:lnTo>
                      <a:pt x="3080" y="1105"/>
                    </a:lnTo>
                    <a:cubicBezTo>
                      <a:pt x="3082" y="1105"/>
                      <a:pt x="3083" y="1104"/>
                      <a:pt x="3084" y="1104"/>
                    </a:cubicBezTo>
                    <a:close/>
                    <a:moveTo>
                      <a:pt x="2875" y="1516"/>
                    </a:moveTo>
                    <a:cubicBezTo>
                      <a:pt x="2875" y="1516"/>
                      <a:pt x="2875" y="1516"/>
                      <a:pt x="2875" y="1517"/>
                    </a:cubicBezTo>
                    <a:cubicBezTo>
                      <a:pt x="2875" y="1516"/>
                      <a:pt x="2875" y="1516"/>
                      <a:pt x="2875" y="1516"/>
                    </a:cubicBezTo>
                    <a:close/>
                    <a:moveTo>
                      <a:pt x="2789" y="1533"/>
                    </a:moveTo>
                    <a:cubicBezTo>
                      <a:pt x="2796" y="1544"/>
                      <a:pt x="2792" y="1548"/>
                      <a:pt x="2781" y="1548"/>
                    </a:cubicBezTo>
                    <a:cubicBezTo>
                      <a:pt x="2778" y="1548"/>
                      <a:pt x="2775" y="1547"/>
                      <a:pt x="2771" y="1547"/>
                    </a:cubicBezTo>
                    <a:cubicBezTo>
                      <a:pt x="2771" y="1540"/>
                      <a:pt x="2777" y="1535"/>
                      <a:pt x="2789" y="1533"/>
                    </a:cubicBezTo>
                    <a:close/>
                    <a:moveTo>
                      <a:pt x="791" y="1688"/>
                    </a:moveTo>
                    <a:cubicBezTo>
                      <a:pt x="791" y="1690"/>
                      <a:pt x="792" y="1692"/>
                      <a:pt x="793" y="1694"/>
                    </a:cubicBezTo>
                    <a:lnTo>
                      <a:pt x="793" y="1694"/>
                    </a:lnTo>
                    <a:cubicBezTo>
                      <a:pt x="792" y="1693"/>
                      <a:pt x="792" y="1690"/>
                      <a:pt x="791" y="1688"/>
                    </a:cubicBezTo>
                    <a:close/>
                    <a:moveTo>
                      <a:pt x="1169" y="1746"/>
                    </a:moveTo>
                    <a:lnTo>
                      <a:pt x="1171" y="1758"/>
                    </a:lnTo>
                    <a:cubicBezTo>
                      <a:pt x="1167" y="1760"/>
                      <a:pt x="1165" y="1761"/>
                      <a:pt x="1163" y="1761"/>
                    </a:cubicBezTo>
                    <a:cubicBezTo>
                      <a:pt x="1160" y="1761"/>
                      <a:pt x="1164" y="1754"/>
                      <a:pt x="1169" y="1746"/>
                    </a:cubicBezTo>
                    <a:close/>
                    <a:moveTo>
                      <a:pt x="2420" y="1945"/>
                    </a:moveTo>
                    <a:cubicBezTo>
                      <a:pt x="2425" y="1945"/>
                      <a:pt x="2433" y="1949"/>
                      <a:pt x="2441" y="1952"/>
                    </a:cubicBezTo>
                    <a:cubicBezTo>
                      <a:pt x="2440" y="1960"/>
                      <a:pt x="2439" y="1979"/>
                      <a:pt x="2432" y="1979"/>
                    </a:cubicBezTo>
                    <a:cubicBezTo>
                      <a:pt x="2429" y="1979"/>
                      <a:pt x="2427" y="1978"/>
                      <a:pt x="2423" y="1973"/>
                    </a:cubicBezTo>
                    <a:cubicBezTo>
                      <a:pt x="2414" y="1951"/>
                      <a:pt x="2415" y="1945"/>
                      <a:pt x="2420" y="1945"/>
                    </a:cubicBezTo>
                    <a:close/>
                    <a:moveTo>
                      <a:pt x="2306" y="2027"/>
                    </a:moveTo>
                    <a:lnTo>
                      <a:pt x="2302" y="2029"/>
                    </a:lnTo>
                    <a:cubicBezTo>
                      <a:pt x="2304" y="2029"/>
                      <a:pt x="2305" y="2028"/>
                      <a:pt x="2306" y="2027"/>
                    </a:cubicBezTo>
                    <a:close/>
                    <a:moveTo>
                      <a:pt x="596" y="2067"/>
                    </a:moveTo>
                    <a:lnTo>
                      <a:pt x="598" y="2068"/>
                    </a:lnTo>
                    <a:cubicBezTo>
                      <a:pt x="598" y="2067"/>
                      <a:pt x="597" y="2067"/>
                      <a:pt x="596" y="2067"/>
                    </a:cubicBezTo>
                    <a:close/>
                    <a:moveTo>
                      <a:pt x="1713" y="2209"/>
                    </a:moveTo>
                    <a:lnTo>
                      <a:pt x="1711" y="2210"/>
                    </a:lnTo>
                    <a:cubicBezTo>
                      <a:pt x="1712" y="2209"/>
                      <a:pt x="1712" y="2209"/>
                      <a:pt x="1713" y="2209"/>
                    </a:cubicBezTo>
                    <a:close/>
                    <a:moveTo>
                      <a:pt x="2692" y="0"/>
                    </a:moveTo>
                    <a:lnTo>
                      <a:pt x="2692" y="0"/>
                    </a:lnTo>
                    <a:cubicBezTo>
                      <a:pt x="2641" y="12"/>
                      <a:pt x="2699" y="7"/>
                      <a:pt x="2638" y="24"/>
                    </a:cubicBezTo>
                    <a:cubicBezTo>
                      <a:pt x="2644" y="23"/>
                      <a:pt x="2649" y="22"/>
                      <a:pt x="2653" y="22"/>
                    </a:cubicBezTo>
                    <a:cubicBezTo>
                      <a:pt x="2694" y="22"/>
                      <a:pt x="2659" y="69"/>
                      <a:pt x="2689" y="69"/>
                    </a:cubicBezTo>
                    <a:cubicBezTo>
                      <a:pt x="2693" y="69"/>
                      <a:pt x="2698" y="68"/>
                      <a:pt x="2705" y="66"/>
                    </a:cubicBezTo>
                    <a:lnTo>
                      <a:pt x="2705" y="66"/>
                    </a:lnTo>
                    <a:cubicBezTo>
                      <a:pt x="2649" y="85"/>
                      <a:pt x="2682" y="97"/>
                      <a:pt x="2627" y="123"/>
                    </a:cubicBezTo>
                    <a:cubicBezTo>
                      <a:pt x="2636" y="123"/>
                      <a:pt x="2643" y="121"/>
                      <a:pt x="2648" y="121"/>
                    </a:cubicBezTo>
                    <a:cubicBezTo>
                      <a:pt x="2654" y="121"/>
                      <a:pt x="2656" y="124"/>
                      <a:pt x="2652" y="135"/>
                    </a:cubicBezTo>
                    <a:cubicBezTo>
                      <a:pt x="2657" y="137"/>
                      <a:pt x="2664" y="137"/>
                      <a:pt x="2669" y="140"/>
                    </a:cubicBezTo>
                    <a:cubicBezTo>
                      <a:pt x="2678" y="133"/>
                      <a:pt x="2685" y="130"/>
                      <a:pt x="2694" y="128"/>
                    </a:cubicBezTo>
                    <a:cubicBezTo>
                      <a:pt x="2736" y="135"/>
                      <a:pt x="2736" y="167"/>
                      <a:pt x="2757" y="179"/>
                    </a:cubicBezTo>
                    <a:cubicBezTo>
                      <a:pt x="2755" y="182"/>
                      <a:pt x="2752" y="183"/>
                      <a:pt x="2749" y="183"/>
                    </a:cubicBezTo>
                    <a:cubicBezTo>
                      <a:pt x="2745" y="183"/>
                      <a:pt x="2739" y="181"/>
                      <a:pt x="2732" y="181"/>
                    </a:cubicBezTo>
                    <a:cubicBezTo>
                      <a:pt x="2728" y="181"/>
                      <a:pt x="2724" y="181"/>
                      <a:pt x="2720" y="184"/>
                    </a:cubicBezTo>
                    <a:lnTo>
                      <a:pt x="2752" y="198"/>
                    </a:lnTo>
                    <a:cubicBezTo>
                      <a:pt x="2725" y="201"/>
                      <a:pt x="2707" y="220"/>
                      <a:pt x="2689" y="220"/>
                    </a:cubicBezTo>
                    <a:cubicBezTo>
                      <a:pt x="2681" y="220"/>
                      <a:pt x="2674" y="217"/>
                      <a:pt x="2666" y="209"/>
                    </a:cubicBezTo>
                    <a:lnTo>
                      <a:pt x="2666" y="209"/>
                    </a:lnTo>
                    <a:lnTo>
                      <a:pt x="2669" y="237"/>
                    </a:lnTo>
                    <a:cubicBezTo>
                      <a:pt x="2650" y="253"/>
                      <a:pt x="2645" y="276"/>
                      <a:pt x="2662" y="288"/>
                    </a:cubicBezTo>
                    <a:cubicBezTo>
                      <a:pt x="2658" y="300"/>
                      <a:pt x="2695" y="310"/>
                      <a:pt x="2687" y="310"/>
                    </a:cubicBezTo>
                    <a:cubicBezTo>
                      <a:pt x="2686" y="310"/>
                      <a:pt x="2683" y="310"/>
                      <a:pt x="2678" y="309"/>
                    </a:cubicBezTo>
                    <a:lnTo>
                      <a:pt x="2678" y="309"/>
                    </a:lnTo>
                    <a:lnTo>
                      <a:pt x="2708" y="346"/>
                    </a:lnTo>
                    <a:lnTo>
                      <a:pt x="2699" y="348"/>
                    </a:lnTo>
                    <a:cubicBezTo>
                      <a:pt x="2699" y="369"/>
                      <a:pt x="2722" y="385"/>
                      <a:pt x="2733" y="406"/>
                    </a:cubicBezTo>
                    <a:cubicBezTo>
                      <a:pt x="2750" y="427"/>
                      <a:pt x="2745" y="457"/>
                      <a:pt x="2720" y="471"/>
                    </a:cubicBezTo>
                    <a:cubicBezTo>
                      <a:pt x="2731" y="478"/>
                      <a:pt x="2745" y="490"/>
                      <a:pt x="2738" y="508"/>
                    </a:cubicBezTo>
                    <a:lnTo>
                      <a:pt x="2706" y="517"/>
                    </a:lnTo>
                    <a:cubicBezTo>
                      <a:pt x="2720" y="529"/>
                      <a:pt x="2680" y="561"/>
                      <a:pt x="2715" y="564"/>
                    </a:cubicBezTo>
                    <a:cubicBezTo>
                      <a:pt x="2629" y="589"/>
                      <a:pt x="2703" y="631"/>
                      <a:pt x="2689" y="657"/>
                    </a:cubicBezTo>
                    <a:lnTo>
                      <a:pt x="2733" y="657"/>
                    </a:lnTo>
                    <a:cubicBezTo>
                      <a:pt x="2733" y="673"/>
                      <a:pt x="2745" y="689"/>
                      <a:pt x="2761" y="710"/>
                    </a:cubicBezTo>
                    <a:lnTo>
                      <a:pt x="2798" y="708"/>
                    </a:lnTo>
                    <a:lnTo>
                      <a:pt x="2798" y="708"/>
                    </a:lnTo>
                    <a:cubicBezTo>
                      <a:pt x="2831" y="724"/>
                      <a:pt x="2773" y="754"/>
                      <a:pt x="2775" y="782"/>
                    </a:cubicBezTo>
                    <a:cubicBezTo>
                      <a:pt x="2761" y="779"/>
                      <a:pt x="2764" y="772"/>
                      <a:pt x="2773" y="768"/>
                    </a:cubicBezTo>
                    <a:lnTo>
                      <a:pt x="2773" y="768"/>
                    </a:lnTo>
                    <a:cubicBezTo>
                      <a:pt x="2687" y="796"/>
                      <a:pt x="2831" y="844"/>
                      <a:pt x="2764" y="872"/>
                    </a:cubicBezTo>
                    <a:cubicBezTo>
                      <a:pt x="2777" y="881"/>
                      <a:pt x="2773" y="886"/>
                      <a:pt x="2761" y="891"/>
                    </a:cubicBezTo>
                    <a:lnTo>
                      <a:pt x="2759" y="888"/>
                    </a:lnTo>
                    <a:cubicBezTo>
                      <a:pt x="2759" y="891"/>
                      <a:pt x="2759" y="891"/>
                      <a:pt x="2759" y="893"/>
                    </a:cubicBezTo>
                    <a:cubicBezTo>
                      <a:pt x="2752" y="895"/>
                      <a:pt x="2745" y="898"/>
                      <a:pt x="2738" y="900"/>
                    </a:cubicBezTo>
                    <a:cubicBezTo>
                      <a:pt x="2745" y="900"/>
                      <a:pt x="2752" y="898"/>
                      <a:pt x="2759" y="895"/>
                    </a:cubicBezTo>
                    <a:cubicBezTo>
                      <a:pt x="2761" y="905"/>
                      <a:pt x="2764" y="914"/>
                      <a:pt x="2771" y="921"/>
                    </a:cubicBezTo>
                    <a:lnTo>
                      <a:pt x="2731" y="919"/>
                    </a:lnTo>
                    <a:lnTo>
                      <a:pt x="2731" y="921"/>
                    </a:lnTo>
                    <a:cubicBezTo>
                      <a:pt x="2718" y="927"/>
                      <a:pt x="2737" y="931"/>
                      <a:pt x="2763" y="931"/>
                    </a:cubicBezTo>
                    <a:cubicBezTo>
                      <a:pt x="2768" y="931"/>
                      <a:pt x="2774" y="931"/>
                      <a:pt x="2780" y="930"/>
                    </a:cubicBezTo>
                    <a:cubicBezTo>
                      <a:pt x="2787" y="937"/>
                      <a:pt x="2794" y="942"/>
                      <a:pt x="2801" y="946"/>
                    </a:cubicBezTo>
                    <a:cubicBezTo>
                      <a:pt x="2798" y="946"/>
                      <a:pt x="2796" y="946"/>
                      <a:pt x="2794" y="946"/>
                    </a:cubicBezTo>
                    <a:cubicBezTo>
                      <a:pt x="2743" y="946"/>
                      <a:pt x="2812" y="974"/>
                      <a:pt x="2754" y="974"/>
                    </a:cubicBezTo>
                    <a:cubicBezTo>
                      <a:pt x="2752" y="974"/>
                      <a:pt x="2750" y="974"/>
                      <a:pt x="2747" y="974"/>
                    </a:cubicBezTo>
                    <a:lnTo>
                      <a:pt x="2747" y="974"/>
                    </a:lnTo>
                    <a:cubicBezTo>
                      <a:pt x="2780" y="986"/>
                      <a:pt x="2764" y="1021"/>
                      <a:pt x="2833" y="1041"/>
                    </a:cubicBezTo>
                    <a:cubicBezTo>
                      <a:pt x="2824" y="1039"/>
                      <a:pt x="2817" y="1041"/>
                      <a:pt x="2819" y="1037"/>
                    </a:cubicBezTo>
                    <a:lnTo>
                      <a:pt x="2819" y="1037"/>
                    </a:lnTo>
                    <a:cubicBezTo>
                      <a:pt x="2808" y="1044"/>
                      <a:pt x="2796" y="1053"/>
                      <a:pt x="2815" y="1067"/>
                    </a:cubicBezTo>
                    <a:lnTo>
                      <a:pt x="2764" y="1058"/>
                    </a:lnTo>
                    <a:lnTo>
                      <a:pt x="2764" y="1058"/>
                    </a:lnTo>
                    <a:lnTo>
                      <a:pt x="2824" y="1099"/>
                    </a:lnTo>
                    <a:cubicBezTo>
                      <a:pt x="2816" y="1101"/>
                      <a:pt x="2808" y="1102"/>
                      <a:pt x="2800" y="1102"/>
                    </a:cubicBezTo>
                    <a:cubicBezTo>
                      <a:pt x="2778" y="1102"/>
                      <a:pt x="2755" y="1095"/>
                      <a:pt x="2736" y="1081"/>
                    </a:cubicBezTo>
                    <a:lnTo>
                      <a:pt x="2736" y="1081"/>
                    </a:lnTo>
                    <a:cubicBezTo>
                      <a:pt x="2784" y="1127"/>
                      <a:pt x="2750" y="1111"/>
                      <a:pt x="2798" y="1157"/>
                    </a:cubicBezTo>
                    <a:lnTo>
                      <a:pt x="2768" y="1146"/>
                    </a:lnTo>
                    <a:lnTo>
                      <a:pt x="2768" y="1146"/>
                    </a:lnTo>
                    <a:cubicBezTo>
                      <a:pt x="2764" y="1154"/>
                      <a:pt x="2796" y="1181"/>
                      <a:pt x="2778" y="1181"/>
                    </a:cubicBezTo>
                    <a:cubicBezTo>
                      <a:pt x="2776" y="1181"/>
                      <a:pt x="2775" y="1181"/>
                      <a:pt x="2773" y="1180"/>
                    </a:cubicBezTo>
                    <a:cubicBezTo>
                      <a:pt x="2738" y="1180"/>
                      <a:pt x="2726" y="1206"/>
                      <a:pt x="2710" y="1236"/>
                    </a:cubicBezTo>
                    <a:cubicBezTo>
                      <a:pt x="2696" y="1266"/>
                      <a:pt x="2678" y="1301"/>
                      <a:pt x="2641" y="1303"/>
                    </a:cubicBezTo>
                    <a:cubicBezTo>
                      <a:pt x="2731" y="1340"/>
                      <a:pt x="2587" y="1306"/>
                      <a:pt x="2652" y="1345"/>
                    </a:cubicBezTo>
                    <a:cubicBezTo>
                      <a:pt x="2629" y="1336"/>
                      <a:pt x="2615" y="1336"/>
                      <a:pt x="2601" y="1320"/>
                    </a:cubicBezTo>
                    <a:lnTo>
                      <a:pt x="2601" y="1320"/>
                    </a:lnTo>
                    <a:cubicBezTo>
                      <a:pt x="2606" y="1354"/>
                      <a:pt x="2546" y="1336"/>
                      <a:pt x="2590" y="1387"/>
                    </a:cubicBezTo>
                    <a:cubicBezTo>
                      <a:pt x="2567" y="1375"/>
                      <a:pt x="2564" y="1364"/>
                      <a:pt x="2550" y="1357"/>
                    </a:cubicBezTo>
                    <a:lnTo>
                      <a:pt x="2550" y="1357"/>
                    </a:lnTo>
                    <a:cubicBezTo>
                      <a:pt x="2552" y="1361"/>
                      <a:pt x="2559" y="1371"/>
                      <a:pt x="2553" y="1371"/>
                    </a:cubicBezTo>
                    <a:cubicBezTo>
                      <a:pt x="2551" y="1371"/>
                      <a:pt x="2550" y="1371"/>
                      <a:pt x="2548" y="1371"/>
                    </a:cubicBezTo>
                    <a:cubicBezTo>
                      <a:pt x="2536" y="1364"/>
                      <a:pt x="2536" y="1357"/>
                      <a:pt x="2529" y="1347"/>
                    </a:cubicBezTo>
                    <a:lnTo>
                      <a:pt x="2529" y="1347"/>
                    </a:lnTo>
                    <a:cubicBezTo>
                      <a:pt x="2516" y="1371"/>
                      <a:pt x="2573" y="1412"/>
                      <a:pt x="2627" y="1452"/>
                    </a:cubicBezTo>
                    <a:cubicBezTo>
                      <a:pt x="2620" y="1451"/>
                      <a:pt x="2615" y="1450"/>
                      <a:pt x="2610" y="1450"/>
                    </a:cubicBezTo>
                    <a:cubicBezTo>
                      <a:pt x="2591" y="1450"/>
                      <a:pt x="2595" y="1460"/>
                      <a:pt x="2618" y="1489"/>
                    </a:cubicBezTo>
                    <a:cubicBezTo>
                      <a:pt x="2597" y="1482"/>
                      <a:pt x="2573" y="1475"/>
                      <a:pt x="2578" y="1456"/>
                    </a:cubicBezTo>
                    <a:lnTo>
                      <a:pt x="2578" y="1456"/>
                    </a:lnTo>
                    <a:cubicBezTo>
                      <a:pt x="2569" y="1463"/>
                      <a:pt x="2513" y="1484"/>
                      <a:pt x="2553" y="1519"/>
                    </a:cubicBezTo>
                    <a:cubicBezTo>
                      <a:pt x="2550" y="1518"/>
                      <a:pt x="2549" y="1517"/>
                      <a:pt x="2547" y="1517"/>
                    </a:cubicBezTo>
                    <a:cubicBezTo>
                      <a:pt x="2540" y="1517"/>
                      <a:pt x="2539" y="1527"/>
                      <a:pt x="2541" y="1533"/>
                    </a:cubicBezTo>
                    <a:cubicBezTo>
                      <a:pt x="2522" y="1547"/>
                      <a:pt x="2518" y="1544"/>
                      <a:pt x="2504" y="1563"/>
                    </a:cubicBezTo>
                    <a:lnTo>
                      <a:pt x="2516" y="1565"/>
                    </a:lnTo>
                    <a:cubicBezTo>
                      <a:pt x="2555" y="1616"/>
                      <a:pt x="2511" y="1588"/>
                      <a:pt x="2502" y="1607"/>
                    </a:cubicBezTo>
                    <a:lnTo>
                      <a:pt x="2497" y="1602"/>
                    </a:lnTo>
                    <a:cubicBezTo>
                      <a:pt x="2491" y="1602"/>
                      <a:pt x="2486" y="1601"/>
                      <a:pt x="2482" y="1601"/>
                    </a:cubicBezTo>
                    <a:cubicBezTo>
                      <a:pt x="2449" y="1601"/>
                      <a:pt x="2478" y="1621"/>
                      <a:pt x="2450" y="1621"/>
                    </a:cubicBezTo>
                    <a:cubicBezTo>
                      <a:pt x="2445" y="1621"/>
                      <a:pt x="2438" y="1620"/>
                      <a:pt x="2427" y="1619"/>
                    </a:cubicBezTo>
                    <a:lnTo>
                      <a:pt x="2427" y="1619"/>
                    </a:lnTo>
                    <a:lnTo>
                      <a:pt x="2455" y="1646"/>
                    </a:lnTo>
                    <a:cubicBezTo>
                      <a:pt x="2471" y="1668"/>
                      <a:pt x="2470" y="1674"/>
                      <a:pt x="2461" y="1674"/>
                    </a:cubicBezTo>
                    <a:cubicBezTo>
                      <a:pt x="2449" y="1674"/>
                      <a:pt x="2420" y="1661"/>
                      <a:pt x="2403" y="1661"/>
                    </a:cubicBezTo>
                    <a:cubicBezTo>
                      <a:pt x="2396" y="1661"/>
                      <a:pt x="2390" y="1663"/>
                      <a:pt x="2390" y="1672"/>
                    </a:cubicBezTo>
                    <a:lnTo>
                      <a:pt x="2411" y="1684"/>
                    </a:lnTo>
                    <a:cubicBezTo>
                      <a:pt x="2412" y="1688"/>
                      <a:pt x="2410" y="1690"/>
                      <a:pt x="2407" y="1690"/>
                    </a:cubicBezTo>
                    <a:cubicBezTo>
                      <a:pt x="2389" y="1690"/>
                      <a:pt x="2309" y="1614"/>
                      <a:pt x="2295" y="1612"/>
                    </a:cubicBezTo>
                    <a:cubicBezTo>
                      <a:pt x="2288" y="1607"/>
                      <a:pt x="2293" y="1600"/>
                      <a:pt x="2293" y="1593"/>
                    </a:cubicBezTo>
                    <a:cubicBezTo>
                      <a:pt x="2285" y="1590"/>
                      <a:pt x="2280" y="1588"/>
                      <a:pt x="2277" y="1588"/>
                    </a:cubicBezTo>
                    <a:cubicBezTo>
                      <a:pt x="2259" y="1588"/>
                      <a:pt x="2316" y="1640"/>
                      <a:pt x="2302" y="1660"/>
                    </a:cubicBezTo>
                    <a:cubicBezTo>
                      <a:pt x="2285" y="1641"/>
                      <a:pt x="2271" y="1602"/>
                      <a:pt x="2254" y="1602"/>
                    </a:cubicBezTo>
                    <a:cubicBezTo>
                      <a:pt x="2253" y="1602"/>
                      <a:pt x="2252" y="1602"/>
                      <a:pt x="2251" y="1602"/>
                    </a:cubicBezTo>
                    <a:cubicBezTo>
                      <a:pt x="2250" y="1601"/>
                      <a:pt x="2249" y="1601"/>
                      <a:pt x="2248" y="1601"/>
                    </a:cubicBezTo>
                    <a:cubicBezTo>
                      <a:pt x="2239" y="1601"/>
                      <a:pt x="2247" y="1674"/>
                      <a:pt x="2221" y="1674"/>
                    </a:cubicBezTo>
                    <a:cubicBezTo>
                      <a:pt x="2217" y="1674"/>
                      <a:pt x="2211" y="1672"/>
                      <a:pt x="2205" y="1667"/>
                    </a:cubicBezTo>
                    <a:lnTo>
                      <a:pt x="2205" y="1667"/>
                    </a:lnTo>
                    <a:cubicBezTo>
                      <a:pt x="2221" y="1684"/>
                      <a:pt x="2235" y="1700"/>
                      <a:pt x="2233" y="1718"/>
                    </a:cubicBezTo>
                    <a:cubicBezTo>
                      <a:pt x="2231" y="1720"/>
                      <a:pt x="2228" y="1721"/>
                      <a:pt x="2225" y="1721"/>
                    </a:cubicBezTo>
                    <a:cubicBezTo>
                      <a:pt x="2211" y="1721"/>
                      <a:pt x="2187" y="1704"/>
                      <a:pt x="2172" y="1704"/>
                    </a:cubicBezTo>
                    <a:cubicBezTo>
                      <a:pt x="2162" y="1704"/>
                      <a:pt x="2157" y="1711"/>
                      <a:pt x="2161" y="1735"/>
                    </a:cubicBezTo>
                    <a:cubicBezTo>
                      <a:pt x="2159" y="1730"/>
                      <a:pt x="2154" y="1725"/>
                      <a:pt x="2152" y="1721"/>
                    </a:cubicBezTo>
                    <a:cubicBezTo>
                      <a:pt x="2145" y="1741"/>
                      <a:pt x="2119" y="1762"/>
                      <a:pt x="2124" y="1799"/>
                    </a:cubicBezTo>
                    <a:cubicBezTo>
                      <a:pt x="2108" y="1772"/>
                      <a:pt x="2097" y="1762"/>
                      <a:pt x="2088" y="1762"/>
                    </a:cubicBezTo>
                    <a:cubicBezTo>
                      <a:pt x="2077" y="1762"/>
                      <a:pt x="2070" y="1773"/>
                      <a:pt x="2061" y="1786"/>
                    </a:cubicBezTo>
                    <a:cubicBezTo>
                      <a:pt x="2054" y="1798"/>
                      <a:pt x="2047" y="1810"/>
                      <a:pt x="2038" y="1810"/>
                    </a:cubicBezTo>
                    <a:cubicBezTo>
                      <a:pt x="2031" y="1810"/>
                      <a:pt x="2024" y="1800"/>
                      <a:pt x="2015" y="1772"/>
                    </a:cubicBezTo>
                    <a:lnTo>
                      <a:pt x="1973" y="1790"/>
                    </a:lnTo>
                    <a:lnTo>
                      <a:pt x="1971" y="1776"/>
                    </a:lnTo>
                    <a:cubicBezTo>
                      <a:pt x="1941" y="1776"/>
                      <a:pt x="1936" y="1806"/>
                      <a:pt x="1931" y="1834"/>
                    </a:cubicBezTo>
                    <a:cubicBezTo>
                      <a:pt x="1924" y="1827"/>
                      <a:pt x="1927" y="1816"/>
                      <a:pt x="1924" y="1811"/>
                    </a:cubicBezTo>
                    <a:cubicBezTo>
                      <a:pt x="1910" y="1806"/>
                      <a:pt x="1899" y="1803"/>
                      <a:pt x="1891" y="1803"/>
                    </a:cubicBezTo>
                    <a:cubicBezTo>
                      <a:pt x="1873" y="1803"/>
                      <a:pt x="1867" y="1819"/>
                      <a:pt x="1848" y="1864"/>
                    </a:cubicBezTo>
                    <a:lnTo>
                      <a:pt x="1839" y="1827"/>
                    </a:lnTo>
                    <a:cubicBezTo>
                      <a:pt x="1837" y="1830"/>
                      <a:pt x="1835" y="1832"/>
                      <a:pt x="1832" y="1832"/>
                    </a:cubicBezTo>
                    <a:cubicBezTo>
                      <a:pt x="1819" y="1832"/>
                      <a:pt x="1790" y="1804"/>
                      <a:pt x="1762" y="1804"/>
                    </a:cubicBezTo>
                    <a:cubicBezTo>
                      <a:pt x="1752" y="1804"/>
                      <a:pt x="1741" y="1808"/>
                      <a:pt x="1732" y="1820"/>
                    </a:cubicBezTo>
                    <a:cubicBezTo>
                      <a:pt x="1732" y="1816"/>
                      <a:pt x="1732" y="1809"/>
                      <a:pt x="1734" y="1802"/>
                    </a:cubicBezTo>
                    <a:lnTo>
                      <a:pt x="1734" y="1802"/>
                    </a:lnTo>
                    <a:cubicBezTo>
                      <a:pt x="1727" y="1809"/>
                      <a:pt x="1720" y="1812"/>
                      <a:pt x="1712" y="1812"/>
                    </a:cubicBezTo>
                    <a:cubicBezTo>
                      <a:pt x="1686" y="1812"/>
                      <a:pt x="1658" y="1778"/>
                      <a:pt x="1636" y="1778"/>
                    </a:cubicBezTo>
                    <a:cubicBezTo>
                      <a:pt x="1622" y="1778"/>
                      <a:pt x="1611" y="1792"/>
                      <a:pt x="1604" y="1839"/>
                    </a:cubicBezTo>
                    <a:lnTo>
                      <a:pt x="1570" y="1874"/>
                    </a:lnTo>
                    <a:cubicBezTo>
                      <a:pt x="1611" y="1885"/>
                      <a:pt x="1560" y="1936"/>
                      <a:pt x="1577" y="1959"/>
                    </a:cubicBezTo>
                    <a:cubicBezTo>
                      <a:pt x="1575" y="1960"/>
                      <a:pt x="1574" y="1960"/>
                      <a:pt x="1572" y="1960"/>
                    </a:cubicBezTo>
                    <a:cubicBezTo>
                      <a:pt x="1555" y="1960"/>
                      <a:pt x="1537" y="1915"/>
                      <a:pt x="1556" y="1908"/>
                    </a:cubicBezTo>
                    <a:lnTo>
                      <a:pt x="1556" y="1908"/>
                    </a:lnTo>
                    <a:lnTo>
                      <a:pt x="1558" y="1915"/>
                    </a:lnTo>
                    <a:cubicBezTo>
                      <a:pt x="1572" y="1841"/>
                      <a:pt x="1507" y="1888"/>
                      <a:pt x="1514" y="1834"/>
                    </a:cubicBezTo>
                    <a:cubicBezTo>
                      <a:pt x="1431" y="1832"/>
                      <a:pt x="1361" y="1776"/>
                      <a:pt x="1292" y="1758"/>
                    </a:cubicBezTo>
                    <a:lnTo>
                      <a:pt x="1285" y="1816"/>
                    </a:lnTo>
                    <a:lnTo>
                      <a:pt x="1254" y="1804"/>
                    </a:lnTo>
                    <a:cubicBezTo>
                      <a:pt x="1252" y="1791"/>
                      <a:pt x="1254" y="1764"/>
                      <a:pt x="1272" y="1764"/>
                    </a:cubicBezTo>
                    <a:cubicBezTo>
                      <a:pt x="1273" y="1764"/>
                      <a:pt x="1275" y="1764"/>
                      <a:pt x="1278" y="1765"/>
                    </a:cubicBezTo>
                    <a:cubicBezTo>
                      <a:pt x="1277" y="1756"/>
                      <a:pt x="1274" y="1753"/>
                      <a:pt x="1270" y="1753"/>
                    </a:cubicBezTo>
                    <a:cubicBezTo>
                      <a:pt x="1258" y="1753"/>
                      <a:pt x="1233" y="1787"/>
                      <a:pt x="1231" y="1797"/>
                    </a:cubicBezTo>
                    <a:cubicBezTo>
                      <a:pt x="1194" y="1762"/>
                      <a:pt x="1264" y="1735"/>
                      <a:pt x="1252" y="1730"/>
                    </a:cubicBezTo>
                    <a:lnTo>
                      <a:pt x="1231" y="1730"/>
                    </a:lnTo>
                    <a:lnTo>
                      <a:pt x="1236" y="1737"/>
                    </a:lnTo>
                    <a:cubicBezTo>
                      <a:pt x="1218" y="1755"/>
                      <a:pt x="1210" y="1775"/>
                      <a:pt x="1191" y="1775"/>
                    </a:cubicBezTo>
                    <a:cubicBezTo>
                      <a:pt x="1189" y="1775"/>
                      <a:pt x="1186" y="1775"/>
                      <a:pt x="1183" y="1774"/>
                    </a:cubicBezTo>
                    <a:cubicBezTo>
                      <a:pt x="1169" y="1758"/>
                      <a:pt x="1183" y="1737"/>
                      <a:pt x="1176" y="1735"/>
                    </a:cubicBezTo>
                    <a:cubicBezTo>
                      <a:pt x="1176" y="1731"/>
                      <a:pt x="1176" y="1729"/>
                      <a:pt x="1172" y="1729"/>
                    </a:cubicBezTo>
                    <a:cubicBezTo>
                      <a:pt x="1171" y="1729"/>
                      <a:pt x="1169" y="1729"/>
                      <a:pt x="1166" y="1730"/>
                    </a:cubicBezTo>
                    <a:lnTo>
                      <a:pt x="1127" y="1716"/>
                    </a:lnTo>
                    <a:lnTo>
                      <a:pt x="1134" y="1765"/>
                    </a:lnTo>
                    <a:cubicBezTo>
                      <a:pt x="1111" y="1783"/>
                      <a:pt x="1097" y="1756"/>
                      <a:pt x="1103" y="1809"/>
                    </a:cubicBezTo>
                    <a:lnTo>
                      <a:pt x="1103" y="1809"/>
                    </a:lnTo>
                    <a:cubicBezTo>
                      <a:pt x="1092" y="1726"/>
                      <a:pt x="965" y="1762"/>
                      <a:pt x="953" y="1737"/>
                    </a:cubicBezTo>
                    <a:cubicBezTo>
                      <a:pt x="938" y="1754"/>
                      <a:pt x="916" y="1764"/>
                      <a:pt x="894" y="1764"/>
                    </a:cubicBezTo>
                    <a:cubicBezTo>
                      <a:pt x="887" y="1764"/>
                      <a:pt x="879" y="1762"/>
                      <a:pt x="872" y="1760"/>
                    </a:cubicBezTo>
                    <a:lnTo>
                      <a:pt x="872" y="1760"/>
                    </a:lnTo>
                    <a:cubicBezTo>
                      <a:pt x="878" y="1769"/>
                      <a:pt x="879" y="1814"/>
                      <a:pt x="860" y="1814"/>
                    </a:cubicBezTo>
                    <a:cubicBezTo>
                      <a:pt x="859" y="1814"/>
                      <a:pt x="857" y="1814"/>
                      <a:pt x="856" y="1813"/>
                    </a:cubicBezTo>
                    <a:cubicBezTo>
                      <a:pt x="869" y="1710"/>
                      <a:pt x="815" y="1764"/>
                      <a:pt x="793" y="1694"/>
                    </a:cubicBezTo>
                    <a:lnTo>
                      <a:pt x="793" y="1694"/>
                    </a:lnTo>
                    <a:cubicBezTo>
                      <a:pt x="801" y="1736"/>
                      <a:pt x="718" y="1705"/>
                      <a:pt x="747" y="1774"/>
                    </a:cubicBezTo>
                    <a:cubicBezTo>
                      <a:pt x="726" y="1765"/>
                      <a:pt x="744" y="1735"/>
                      <a:pt x="728" y="1709"/>
                    </a:cubicBezTo>
                    <a:lnTo>
                      <a:pt x="728" y="1709"/>
                    </a:lnTo>
                    <a:cubicBezTo>
                      <a:pt x="715" y="1720"/>
                      <a:pt x="701" y="1724"/>
                      <a:pt x="686" y="1724"/>
                    </a:cubicBezTo>
                    <a:cubicBezTo>
                      <a:pt x="652" y="1724"/>
                      <a:pt x="615" y="1705"/>
                      <a:pt x="577" y="1705"/>
                    </a:cubicBezTo>
                    <a:cubicBezTo>
                      <a:pt x="567" y="1705"/>
                      <a:pt x="557" y="1706"/>
                      <a:pt x="547" y="1709"/>
                    </a:cubicBezTo>
                    <a:cubicBezTo>
                      <a:pt x="547" y="1723"/>
                      <a:pt x="561" y="1744"/>
                      <a:pt x="550" y="1765"/>
                    </a:cubicBezTo>
                    <a:lnTo>
                      <a:pt x="508" y="1700"/>
                    </a:lnTo>
                    <a:cubicBezTo>
                      <a:pt x="497" y="1707"/>
                      <a:pt x="503" y="1751"/>
                      <a:pt x="493" y="1751"/>
                    </a:cubicBezTo>
                    <a:cubicBezTo>
                      <a:pt x="489" y="1751"/>
                      <a:pt x="485" y="1747"/>
                      <a:pt x="478" y="1737"/>
                    </a:cubicBezTo>
                    <a:lnTo>
                      <a:pt x="478" y="1737"/>
                    </a:lnTo>
                    <a:cubicBezTo>
                      <a:pt x="482" y="1748"/>
                      <a:pt x="492" y="1765"/>
                      <a:pt x="482" y="1772"/>
                    </a:cubicBezTo>
                    <a:cubicBezTo>
                      <a:pt x="462" y="1764"/>
                      <a:pt x="443" y="1761"/>
                      <a:pt x="424" y="1761"/>
                    </a:cubicBezTo>
                    <a:cubicBezTo>
                      <a:pt x="379" y="1761"/>
                      <a:pt x="338" y="1778"/>
                      <a:pt x="297" y="1792"/>
                    </a:cubicBezTo>
                    <a:cubicBezTo>
                      <a:pt x="267" y="1805"/>
                      <a:pt x="235" y="1812"/>
                      <a:pt x="203" y="1812"/>
                    </a:cubicBezTo>
                    <a:cubicBezTo>
                      <a:pt x="167" y="1812"/>
                      <a:pt x="130" y="1803"/>
                      <a:pt x="98" y="1786"/>
                    </a:cubicBezTo>
                    <a:lnTo>
                      <a:pt x="98" y="1786"/>
                    </a:lnTo>
                    <a:cubicBezTo>
                      <a:pt x="123" y="1806"/>
                      <a:pt x="112" y="1811"/>
                      <a:pt x="100" y="1816"/>
                    </a:cubicBezTo>
                    <a:cubicBezTo>
                      <a:pt x="109" y="1820"/>
                      <a:pt x="112" y="1850"/>
                      <a:pt x="118" y="1867"/>
                    </a:cubicBezTo>
                    <a:lnTo>
                      <a:pt x="51" y="1832"/>
                    </a:lnTo>
                    <a:lnTo>
                      <a:pt x="51" y="1832"/>
                    </a:lnTo>
                    <a:cubicBezTo>
                      <a:pt x="63" y="1885"/>
                      <a:pt x="0" y="1853"/>
                      <a:pt x="14" y="1904"/>
                    </a:cubicBezTo>
                    <a:lnTo>
                      <a:pt x="26" y="1888"/>
                    </a:lnTo>
                    <a:cubicBezTo>
                      <a:pt x="28" y="1952"/>
                      <a:pt x="102" y="2003"/>
                      <a:pt x="128" y="2075"/>
                    </a:cubicBezTo>
                    <a:cubicBezTo>
                      <a:pt x="127" y="2060"/>
                      <a:pt x="131" y="2055"/>
                      <a:pt x="137" y="2055"/>
                    </a:cubicBezTo>
                    <a:cubicBezTo>
                      <a:pt x="152" y="2055"/>
                      <a:pt x="181" y="2087"/>
                      <a:pt x="200" y="2087"/>
                    </a:cubicBezTo>
                    <a:cubicBezTo>
                      <a:pt x="210" y="2087"/>
                      <a:pt x="218" y="2078"/>
                      <a:pt x="218" y="2050"/>
                    </a:cubicBezTo>
                    <a:cubicBezTo>
                      <a:pt x="230" y="2064"/>
                      <a:pt x="220" y="2075"/>
                      <a:pt x="230" y="2092"/>
                    </a:cubicBezTo>
                    <a:cubicBezTo>
                      <a:pt x="228" y="2065"/>
                      <a:pt x="233" y="2053"/>
                      <a:pt x="246" y="2053"/>
                    </a:cubicBezTo>
                    <a:cubicBezTo>
                      <a:pt x="250" y="2053"/>
                      <a:pt x="254" y="2055"/>
                      <a:pt x="260" y="2057"/>
                    </a:cubicBezTo>
                    <a:lnTo>
                      <a:pt x="260" y="2066"/>
                    </a:lnTo>
                    <a:cubicBezTo>
                      <a:pt x="277" y="2059"/>
                      <a:pt x="292" y="2056"/>
                      <a:pt x="306" y="2056"/>
                    </a:cubicBezTo>
                    <a:cubicBezTo>
                      <a:pt x="338" y="2056"/>
                      <a:pt x="368" y="2069"/>
                      <a:pt x="411" y="2075"/>
                    </a:cubicBezTo>
                    <a:lnTo>
                      <a:pt x="399" y="2038"/>
                    </a:lnTo>
                    <a:lnTo>
                      <a:pt x="399" y="2038"/>
                    </a:lnTo>
                    <a:cubicBezTo>
                      <a:pt x="413" y="2041"/>
                      <a:pt x="418" y="2052"/>
                      <a:pt x="427" y="2059"/>
                    </a:cubicBezTo>
                    <a:cubicBezTo>
                      <a:pt x="428" y="2035"/>
                      <a:pt x="421" y="2032"/>
                      <a:pt x="414" y="2032"/>
                    </a:cubicBezTo>
                    <a:cubicBezTo>
                      <a:pt x="411" y="2032"/>
                      <a:pt x="408" y="2032"/>
                      <a:pt x="406" y="2032"/>
                    </a:cubicBezTo>
                    <a:cubicBezTo>
                      <a:pt x="397" y="2032"/>
                      <a:pt x="390" y="2029"/>
                      <a:pt x="390" y="2001"/>
                    </a:cubicBezTo>
                    <a:lnTo>
                      <a:pt x="390" y="2001"/>
                    </a:lnTo>
                    <a:cubicBezTo>
                      <a:pt x="402" y="2025"/>
                      <a:pt x="417" y="2030"/>
                      <a:pt x="432" y="2030"/>
                    </a:cubicBezTo>
                    <a:cubicBezTo>
                      <a:pt x="445" y="2030"/>
                      <a:pt x="457" y="2027"/>
                      <a:pt x="469" y="2027"/>
                    </a:cubicBezTo>
                    <a:cubicBezTo>
                      <a:pt x="486" y="2027"/>
                      <a:pt x="502" y="2034"/>
                      <a:pt x="513" y="2066"/>
                    </a:cubicBezTo>
                    <a:cubicBezTo>
                      <a:pt x="533" y="2064"/>
                      <a:pt x="499" y="2024"/>
                      <a:pt x="520" y="2022"/>
                    </a:cubicBezTo>
                    <a:lnTo>
                      <a:pt x="520" y="2022"/>
                    </a:lnTo>
                    <a:lnTo>
                      <a:pt x="529" y="2045"/>
                    </a:lnTo>
                    <a:lnTo>
                      <a:pt x="529" y="2015"/>
                    </a:lnTo>
                    <a:cubicBezTo>
                      <a:pt x="543" y="2020"/>
                      <a:pt x="554" y="2047"/>
                      <a:pt x="557" y="2066"/>
                    </a:cubicBezTo>
                    <a:cubicBezTo>
                      <a:pt x="556" y="2066"/>
                      <a:pt x="556" y="2066"/>
                      <a:pt x="556" y="2066"/>
                    </a:cubicBezTo>
                    <a:cubicBezTo>
                      <a:pt x="553" y="2066"/>
                      <a:pt x="549" y="2073"/>
                      <a:pt x="545" y="2075"/>
                    </a:cubicBezTo>
                    <a:cubicBezTo>
                      <a:pt x="550" y="2081"/>
                      <a:pt x="555" y="2084"/>
                      <a:pt x="561" y="2084"/>
                    </a:cubicBezTo>
                    <a:cubicBezTo>
                      <a:pt x="575" y="2084"/>
                      <a:pt x="589" y="2067"/>
                      <a:pt x="596" y="2067"/>
                    </a:cubicBezTo>
                    <a:cubicBezTo>
                      <a:pt x="596" y="2067"/>
                      <a:pt x="596" y="2067"/>
                      <a:pt x="596" y="2067"/>
                    </a:cubicBezTo>
                    <a:lnTo>
                      <a:pt x="596" y="2067"/>
                    </a:lnTo>
                    <a:lnTo>
                      <a:pt x="577" y="2057"/>
                    </a:lnTo>
                    <a:cubicBezTo>
                      <a:pt x="631" y="2029"/>
                      <a:pt x="698" y="2054"/>
                      <a:pt x="751" y="2006"/>
                    </a:cubicBezTo>
                    <a:lnTo>
                      <a:pt x="747" y="1990"/>
                    </a:lnTo>
                    <a:cubicBezTo>
                      <a:pt x="757" y="1981"/>
                      <a:pt x="765" y="1978"/>
                      <a:pt x="771" y="1978"/>
                    </a:cubicBezTo>
                    <a:cubicBezTo>
                      <a:pt x="786" y="1978"/>
                      <a:pt x="791" y="1997"/>
                      <a:pt x="813" y="1997"/>
                    </a:cubicBezTo>
                    <a:cubicBezTo>
                      <a:pt x="817" y="1997"/>
                      <a:pt x="822" y="1996"/>
                      <a:pt x="828" y="1994"/>
                    </a:cubicBezTo>
                    <a:lnTo>
                      <a:pt x="828" y="1994"/>
                    </a:lnTo>
                    <a:lnTo>
                      <a:pt x="826" y="1999"/>
                    </a:lnTo>
                    <a:cubicBezTo>
                      <a:pt x="834" y="1982"/>
                      <a:pt x="846" y="1973"/>
                      <a:pt x="857" y="1973"/>
                    </a:cubicBezTo>
                    <a:cubicBezTo>
                      <a:pt x="858" y="1973"/>
                      <a:pt x="859" y="1973"/>
                      <a:pt x="860" y="1973"/>
                    </a:cubicBezTo>
                    <a:cubicBezTo>
                      <a:pt x="846" y="1994"/>
                      <a:pt x="879" y="2015"/>
                      <a:pt x="863" y="2038"/>
                    </a:cubicBezTo>
                    <a:cubicBezTo>
                      <a:pt x="909" y="2006"/>
                      <a:pt x="886" y="2013"/>
                      <a:pt x="921" y="1948"/>
                    </a:cubicBezTo>
                    <a:lnTo>
                      <a:pt x="925" y="1978"/>
                    </a:lnTo>
                    <a:cubicBezTo>
                      <a:pt x="939" y="1952"/>
                      <a:pt x="941" y="1939"/>
                      <a:pt x="967" y="1934"/>
                    </a:cubicBezTo>
                    <a:lnTo>
                      <a:pt x="967" y="1934"/>
                    </a:lnTo>
                    <a:cubicBezTo>
                      <a:pt x="944" y="1957"/>
                      <a:pt x="974" y="1980"/>
                      <a:pt x="951" y="2010"/>
                    </a:cubicBezTo>
                    <a:cubicBezTo>
                      <a:pt x="960" y="2026"/>
                      <a:pt x="969" y="2032"/>
                      <a:pt x="978" y="2032"/>
                    </a:cubicBezTo>
                    <a:cubicBezTo>
                      <a:pt x="995" y="2032"/>
                      <a:pt x="1011" y="2013"/>
                      <a:pt x="1022" y="2013"/>
                    </a:cubicBezTo>
                    <a:cubicBezTo>
                      <a:pt x="1030" y="2013"/>
                      <a:pt x="1035" y="2022"/>
                      <a:pt x="1037" y="2052"/>
                    </a:cubicBezTo>
                    <a:cubicBezTo>
                      <a:pt x="1074" y="1973"/>
                      <a:pt x="1004" y="2001"/>
                      <a:pt x="1018" y="1985"/>
                    </a:cubicBezTo>
                    <a:cubicBezTo>
                      <a:pt x="1014" y="1960"/>
                      <a:pt x="1038" y="1936"/>
                      <a:pt x="1054" y="1936"/>
                    </a:cubicBezTo>
                    <a:cubicBezTo>
                      <a:pt x="1057" y="1936"/>
                      <a:pt x="1060" y="1937"/>
                      <a:pt x="1062" y="1939"/>
                    </a:cubicBezTo>
                    <a:cubicBezTo>
                      <a:pt x="1078" y="1941"/>
                      <a:pt x="1069" y="2045"/>
                      <a:pt x="1106" y="2050"/>
                    </a:cubicBezTo>
                    <a:cubicBezTo>
                      <a:pt x="1101" y="2050"/>
                      <a:pt x="1101" y="2054"/>
                      <a:pt x="1097" y="2054"/>
                    </a:cubicBezTo>
                    <a:cubicBezTo>
                      <a:pt x="1099" y="2060"/>
                      <a:pt x="1102" y="2061"/>
                      <a:pt x="1105" y="2061"/>
                    </a:cubicBezTo>
                    <a:cubicBezTo>
                      <a:pt x="1112" y="2061"/>
                      <a:pt x="1121" y="2053"/>
                      <a:pt x="1128" y="2053"/>
                    </a:cubicBezTo>
                    <a:cubicBezTo>
                      <a:pt x="1133" y="2053"/>
                      <a:pt x="1138" y="2057"/>
                      <a:pt x="1141" y="2068"/>
                    </a:cubicBezTo>
                    <a:cubicBezTo>
                      <a:pt x="1149" y="2050"/>
                      <a:pt x="1154" y="2048"/>
                      <a:pt x="1158" y="2048"/>
                    </a:cubicBezTo>
                    <a:cubicBezTo>
                      <a:pt x="1160" y="2048"/>
                      <a:pt x="1161" y="2048"/>
                      <a:pt x="1163" y="2048"/>
                    </a:cubicBezTo>
                    <a:cubicBezTo>
                      <a:pt x="1167" y="2048"/>
                      <a:pt x="1172" y="2045"/>
                      <a:pt x="1180" y="2017"/>
                    </a:cubicBezTo>
                    <a:lnTo>
                      <a:pt x="1180" y="2017"/>
                    </a:lnTo>
                    <a:lnTo>
                      <a:pt x="1143" y="2022"/>
                    </a:lnTo>
                    <a:cubicBezTo>
                      <a:pt x="1161" y="2013"/>
                      <a:pt x="1186" y="1972"/>
                      <a:pt x="1209" y="1972"/>
                    </a:cubicBezTo>
                    <a:cubicBezTo>
                      <a:pt x="1216" y="1972"/>
                      <a:pt x="1223" y="1977"/>
                      <a:pt x="1229" y="1987"/>
                    </a:cubicBezTo>
                    <a:cubicBezTo>
                      <a:pt x="1222" y="1999"/>
                      <a:pt x="1213" y="2010"/>
                      <a:pt x="1201" y="2020"/>
                    </a:cubicBezTo>
                    <a:cubicBezTo>
                      <a:pt x="1203" y="2026"/>
                      <a:pt x="1205" y="2028"/>
                      <a:pt x="1208" y="2028"/>
                    </a:cubicBezTo>
                    <a:cubicBezTo>
                      <a:pt x="1211" y="2028"/>
                      <a:pt x="1215" y="2025"/>
                      <a:pt x="1219" y="2025"/>
                    </a:cubicBezTo>
                    <a:cubicBezTo>
                      <a:pt x="1223" y="2025"/>
                      <a:pt x="1226" y="2027"/>
                      <a:pt x="1229" y="2034"/>
                    </a:cubicBezTo>
                    <a:cubicBezTo>
                      <a:pt x="1219" y="2058"/>
                      <a:pt x="1210" y="2062"/>
                      <a:pt x="1199" y="2062"/>
                    </a:cubicBezTo>
                    <a:cubicBezTo>
                      <a:pt x="1193" y="2062"/>
                      <a:pt x="1187" y="2061"/>
                      <a:pt x="1180" y="2061"/>
                    </a:cubicBezTo>
                    <a:cubicBezTo>
                      <a:pt x="1170" y="2061"/>
                      <a:pt x="1160" y="2064"/>
                      <a:pt x="1148" y="2078"/>
                    </a:cubicBezTo>
                    <a:cubicBezTo>
                      <a:pt x="1149" y="2083"/>
                      <a:pt x="1151" y="2085"/>
                      <a:pt x="1155" y="2085"/>
                    </a:cubicBezTo>
                    <a:cubicBezTo>
                      <a:pt x="1162" y="2085"/>
                      <a:pt x="1173" y="2076"/>
                      <a:pt x="1177" y="2076"/>
                    </a:cubicBezTo>
                    <a:cubicBezTo>
                      <a:pt x="1181" y="2076"/>
                      <a:pt x="1181" y="2083"/>
                      <a:pt x="1171" y="2105"/>
                    </a:cubicBezTo>
                    <a:cubicBezTo>
                      <a:pt x="1183" y="2080"/>
                      <a:pt x="1191" y="2073"/>
                      <a:pt x="1198" y="2073"/>
                    </a:cubicBezTo>
                    <a:cubicBezTo>
                      <a:pt x="1201" y="2073"/>
                      <a:pt x="1205" y="2075"/>
                      <a:pt x="1208" y="2078"/>
                    </a:cubicBezTo>
                    <a:cubicBezTo>
                      <a:pt x="1213" y="2081"/>
                      <a:pt x="1219" y="2086"/>
                      <a:pt x="1227" y="2086"/>
                    </a:cubicBezTo>
                    <a:cubicBezTo>
                      <a:pt x="1235" y="2086"/>
                      <a:pt x="1244" y="2082"/>
                      <a:pt x="1257" y="2068"/>
                    </a:cubicBezTo>
                    <a:lnTo>
                      <a:pt x="1257" y="2068"/>
                    </a:lnTo>
                    <a:lnTo>
                      <a:pt x="1245" y="2105"/>
                    </a:lnTo>
                    <a:cubicBezTo>
                      <a:pt x="1249" y="2099"/>
                      <a:pt x="1264" y="2087"/>
                      <a:pt x="1271" y="2087"/>
                    </a:cubicBezTo>
                    <a:cubicBezTo>
                      <a:pt x="1272" y="2087"/>
                      <a:pt x="1272" y="2087"/>
                      <a:pt x="1273" y="2087"/>
                    </a:cubicBezTo>
                    <a:lnTo>
                      <a:pt x="1245" y="2131"/>
                    </a:lnTo>
                    <a:cubicBezTo>
                      <a:pt x="1251" y="2125"/>
                      <a:pt x="1257" y="2122"/>
                      <a:pt x="1261" y="2122"/>
                    </a:cubicBezTo>
                    <a:cubicBezTo>
                      <a:pt x="1281" y="2122"/>
                      <a:pt x="1290" y="2163"/>
                      <a:pt x="1309" y="2163"/>
                    </a:cubicBezTo>
                    <a:cubicBezTo>
                      <a:pt x="1312" y="2163"/>
                      <a:pt x="1314" y="2163"/>
                      <a:pt x="1317" y="2161"/>
                    </a:cubicBezTo>
                    <a:cubicBezTo>
                      <a:pt x="1264" y="2152"/>
                      <a:pt x="1315" y="2115"/>
                      <a:pt x="1298" y="2082"/>
                    </a:cubicBezTo>
                    <a:cubicBezTo>
                      <a:pt x="1307" y="2077"/>
                      <a:pt x="1314" y="2075"/>
                      <a:pt x="1319" y="2075"/>
                    </a:cubicBezTo>
                    <a:cubicBezTo>
                      <a:pt x="1358" y="2075"/>
                      <a:pt x="1326" y="2180"/>
                      <a:pt x="1386" y="2180"/>
                    </a:cubicBezTo>
                    <a:cubicBezTo>
                      <a:pt x="1387" y="2180"/>
                      <a:pt x="1388" y="2180"/>
                      <a:pt x="1390" y="2180"/>
                    </a:cubicBezTo>
                    <a:lnTo>
                      <a:pt x="1390" y="2180"/>
                    </a:lnTo>
                    <a:cubicBezTo>
                      <a:pt x="1390" y="2180"/>
                      <a:pt x="1390" y="2180"/>
                      <a:pt x="1390" y="2180"/>
                    </a:cubicBezTo>
                    <a:cubicBezTo>
                      <a:pt x="1390" y="2180"/>
                      <a:pt x="1391" y="2180"/>
                      <a:pt x="1391" y="2180"/>
                    </a:cubicBezTo>
                    <a:lnTo>
                      <a:pt x="1391" y="2180"/>
                    </a:lnTo>
                    <a:cubicBezTo>
                      <a:pt x="1391" y="2180"/>
                      <a:pt x="1390" y="2180"/>
                      <a:pt x="1390" y="2180"/>
                    </a:cubicBezTo>
                    <a:lnTo>
                      <a:pt x="1390" y="2180"/>
                    </a:lnTo>
                    <a:cubicBezTo>
                      <a:pt x="1378" y="2179"/>
                      <a:pt x="1357" y="2151"/>
                      <a:pt x="1375" y="2136"/>
                    </a:cubicBezTo>
                    <a:lnTo>
                      <a:pt x="1375" y="2136"/>
                    </a:lnTo>
                    <a:cubicBezTo>
                      <a:pt x="1391" y="2147"/>
                      <a:pt x="1403" y="2166"/>
                      <a:pt x="1410" y="2184"/>
                    </a:cubicBezTo>
                    <a:cubicBezTo>
                      <a:pt x="1458" y="2182"/>
                      <a:pt x="1407" y="2145"/>
                      <a:pt x="1431" y="2124"/>
                    </a:cubicBezTo>
                    <a:lnTo>
                      <a:pt x="1431" y="2124"/>
                    </a:lnTo>
                    <a:cubicBezTo>
                      <a:pt x="1433" y="2136"/>
                      <a:pt x="1436" y="2141"/>
                      <a:pt x="1439" y="2141"/>
                    </a:cubicBezTo>
                    <a:cubicBezTo>
                      <a:pt x="1449" y="2141"/>
                      <a:pt x="1462" y="2104"/>
                      <a:pt x="1477" y="2094"/>
                    </a:cubicBezTo>
                    <a:lnTo>
                      <a:pt x="1477" y="2094"/>
                    </a:lnTo>
                    <a:lnTo>
                      <a:pt x="1475" y="2133"/>
                    </a:lnTo>
                    <a:cubicBezTo>
                      <a:pt x="1481" y="2137"/>
                      <a:pt x="1486" y="2138"/>
                      <a:pt x="1490" y="2138"/>
                    </a:cubicBezTo>
                    <a:cubicBezTo>
                      <a:pt x="1515" y="2138"/>
                      <a:pt x="1505" y="2081"/>
                      <a:pt x="1525" y="2081"/>
                    </a:cubicBezTo>
                    <a:cubicBezTo>
                      <a:pt x="1529" y="2081"/>
                      <a:pt x="1534" y="2083"/>
                      <a:pt x="1540" y="2087"/>
                    </a:cubicBezTo>
                    <a:lnTo>
                      <a:pt x="1514" y="2140"/>
                    </a:lnTo>
                    <a:lnTo>
                      <a:pt x="1542" y="2126"/>
                    </a:lnTo>
                    <a:lnTo>
                      <a:pt x="1542" y="2126"/>
                    </a:lnTo>
                    <a:lnTo>
                      <a:pt x="1533" y="2170"/>
                    </a:lnTo>
                    <a:cubicBezTo>
                      <a:pt x="1548" y="2156"/>
                      <a:pt x="1557" y="2151"/>
                      <a:pt x="1567" y="2151"/>
                    </a:cubicBezTo>
                    <a:cubicBezTo>
                      <a:pt x="1575" y="2151"/>
                      <a:pt x="1584" y="2155"/>
                      <a:pt x="1598" y="2161"/>
                    </a:cubicBezTo>
                    <a:cubicBezTo>
                      <a:pt x="1593" y="2133"/>
                      <a:pt x="1602" y="2092"/>
                      <a:pt x="1628" y="2092"/>
                    </a:cubicBezTo>
                    <a:cubicBezTo>
                      <a:pt x="1639" y="2111"/>
                      <a:pt x="1625" y="2123"/>
                      <a:pt x="1638" y="2123"/>
                    </a:cubicBezTo>
                    <a:cubicBezTo>
                      <a:pt x="1641" y="2123"/>
                      <a:pt x="1645" y="2123"/>
                      <a:pt x="1651" y="2122"/>
                    </a:cubicBezTo>
                    <a:lnTo>
                      <a:pt x="1651" y="2122"/>
                    </a:lnTo>
                    <a:cubicBezTo>
                      <a:pt x="1646" y="2139"/>
                      <a:pt x="1641" y="2158"/>
                      <a:pt x="1633" y="2158"/>
                    </a:cubicBezTo>
                    <a:cubicBezTo>
                      <a:pt x="1630" y="2158"/>
                      <a:pt x="1625" y="2153"/>
                      <a:pt x="1621" y="2140"/>
                    </a:cubicBezTo>
                    <a:cubicBezTo>
                      <a:pt x="1618" y="2154"/>
                      <a:pt x="1611" y="2166"/>
                      <a:pt x="1611" y="2177"/>
                    </a:cubicBezTo>
                    <a:cubicBezTo>
                      <a:pt x="1618" y="2187"/>
                      <a:pt x="1626" y="2191"/>
                      <a:pt x="1635" y="2191"/>
                    </a:cubicBezTo>
                    <a:cubicBezTo>
                      <a:pt x="1648" y="2191"/>
                      <a:pt x="1661" y="2183"/>
                      <a:pt x="1669" y="2182"/>
                    </a:cubicBezTo>
                    <a:cubicBezTo>
                      <a:pt x="1662" y="2182"/>
                      <a:pt x="1658" y="2180"/>
                      <a:pt x="1655" y="2175"/>
                    </a:cubicBezTo>
                    <a:lnTo>
                      <a:pt x="1704" y="2119"/>
                    </a:lnTo>
                    <a:lnTo>
                      <a:pt x="1704" y="2119"/>
                    </a:lnTo>
                    <a:cubicBezTo>
                      <a:pt x="1709" y="2131"/>
                      <a:pt x="1709" y="2147"/>
                      <a:pt x="1700" y="2156"/>
                    </a:cubicBezTo>
                    <a:cubicBezTo>
                      <a:pt x="1711" y="2154"/>
                      <a:pt x="1716" y="2136"/>
                      <a:pt x="1730" y="2131"/>
                    </a:cubicBezTo>
                    <a:lnTo>
                      <a:pt x="1730" y="2131"/>
                    </a:lnTo>
                    <a:cubicBezTo>
                      <a:pt x="1727" y="2163"/>
                      <a:pt x="1730" y="2194"/>
                      <a:pt x="1713" y="2209"/>
                    </a:cubicBezTo>
                    <a:lnTo>
                      <a:pt x="1713" y="2209"/>
                    </a:lnTo>
                    <a:lnTo>
                      <a:pt x="1757" y="2173"/>
                    </a:lnTo>
                    <a:cubicBezTo>
                      <a:pt x="1760" y="2187"/>
                      <a:pt x="1785" y="2210"/>
                      <a:pt x="1778" y="2221"/>
                    </a:cubicBezTo>
                    <a:cubicBezTo>
                      <a:pt x="1781" y="2223"/>
                      <a:pt x="1784" y="2223"/>
                      <a:pt x="1786" y="2223"/>
                    </a:cubicBezTo>
                    <a:cubicBezTo>
                      <a:pt x="1811" y="2223"/>
                      <a:pt x="1835" y="2172"/>
                      <a:pt x="1863" y="2172"/>
                    </a:cubicBezTo>
                    <a:cubicBezTo>
                      <a:pt x="1867" y="2172"/>
                      <a:pt x="1872" y="2173"/>
                      <a:pt x="1876" y="2175"/>
                    </a:cubicBezTo>
                    <a:cubicBezTo>
                      <a:pt x="1878" y="2168"/>
                      <a:pt x="1883" y="2161"/>
                      <a:pt x="1887" y="2156"/>
                    </a:cubicBezTo>
                    <a:cubicBezTo>
                      <a:pt x="1907" y="2158"/>
                      <a:pt x="1927" y="2169"/>
                      <a:pt x="1947" y="2169"/>
                    </a:cubicBezTo>
                    <a:cubicBezTo>
                      <a:pt x="1961" y="2169"/>
                      <a:pt x="1974" y="2163"/>
                      <a:pt x="1987" y="2143"/>
                    </a:cubicBezTo>
                    <a:lnTo>
                      <a:pt x="2019" y="2194"/>
                    </a:lnTo>
                    <a:cubicBezTo>
                      <a:pt x="2047" y="2177"/>
                      <a:pt x="1975" y="2131"/>
                      <a:pt x="2019" y="2101"/>
                    </a:cubicBezTo>
                    <a:cubicBezTo>
                      <a:pt x="2024" y="2097"/>
                      <a:pt x="2028" y="2095"/>
                      <a:pt x="2031" y="2095"/>
                    </a:cubicBezTo>
                    <a:cubicBezTo>
                      <a:pt x="2049" y="2095"/>
                      <a:pt x="2047" y="2147"/>
                      <a:pt x="2061" y="2156"/>
                    </a:cubicBezTo>
                    <a:cubicBezTo>
                      <a:pt x="2070" y="2133"/>
                      <a:pt x="2081" y="2088"/>
                      <a:pt x="2107" y="2088"/>
                    </a:cubicBezTo>
                    <a:cubicBezTo>
                      <a:pt x="2114" y="2088"/>
                      <a:pt x="2122" y="2091"/>
                      <a:pt x="2131" y="2098"/>
                    </a:cubicBezTo>
                    <a:cubicBezTo>
                      <a:pt x="2124" y="2112"/>
                      <a:pt x="2112" y="2105"/>
                      <a:pt x="2103" y="2112"/>
                    </a:cubicBezTo>
                    <a:lnTo>
                      <a:pt x="2138" y="2136"/>
                    </a:lnTo>
                    <a:cubicBezTo>
                      <a:pt x="2121" y="2194"/>
                      <a:pt x="2094" y="2182"/>
                      <a:pt x="2131" y="2217"/>
                    </a:cubicBezTo>
                    <a:cubicBezTo>
                      <a:pt x="2103" y="2115"/>
                      <a:pt x="2228" y="2180"/>
                      <a:pt x="2196" y="2075"/>
                    </a:cubicBezTo>
                    <a:lnTo>
                      <a:pt x="2196" y="2075"/>
                    </a:lnTo>
                    <a:lnTo>
                      <a:pt x="2219" y="2092"/>
                    </a:lnTo>
                    <a:cubicBezTo>
                      <a:pt x="2214" y="2092"/>
                      <a:pt x="2214" y="2098"/>
                      <a:pt x="2210" y="2098"/>
                    </a:cubicBezTo>
                    <a:cubicBezTo>
                      <a:pt x="2217" y="2104"/>
                      <a:pt x="2222" y="2106"/>
                      <a:pt x="2225" y="2106"/>
                    </a:cubicBezTo>
                    <a:cubicBezTo>
                      <a:pt x="2247" y="2106"/>
                      <a:pt x="2211" y="2017"/>
                      <a:pt x="2249" y="2017"/>
                    </a:cubicBezTo>
                    <a:cubicBezTo>
                      <a:pt x="2265" y="2020"/>
                      <a:pt x="2281" y="2031"/>
                      <a:pt x="2277" y="2047"/>
                    </a:cubicBezTo>
                    <a:lnTo>
                      <a:pt x="2295" y="2010"/>
                    </a:lnTo>
                    <a:cubicBezTo>
                      <a:pt x="2303" y="2010"/>
                      <a:pt x="2309" y="2022"/>
                      <a:pt x="2306" y="2027"/>
                    </a:cubicBezTo>
                    <a:lnTo>
                      <a:pt x="2306" y="2027"/>
                    </a:lnTo>
                    <a:lnTo>
                      <a:pt x="2344" y="2001"/>
                    </a:lnTo>
                    <a:lnTo>
                      <a:pt x="2344" y="2001"/>
                    </a:lnTo>
                    <a:cubicBezTo>
                      <a:pt x="2344" y="2003"/>
                      <a:pt x="2344" y="2004"/>
                      <a:pt x="2344" y="2006"/>
                    </a:cubicBezTo>
                    <a:lnTo>
                      <a:pt x="2344" y="2001"/>
                    </a:lnTo>
                    <a:lnTo>
                      <a:pt x="2344" y="2001"/>
                    </a:lnTo>
                    <a:lnTo>
                      <a:pt x="2344" y="2001"/>
                    </a:lnTo>
                    <a:cubicBezTo>
                      <a:pt x="2342" y="1982"/>
                      <a:pt x="2344" y="1963"/>
                      <a:pt x="2344" y="1943"/>
                    </a:cubicBezTo>
                    <a:cubicBezTo>
                      <a:pt x="2363" y="1952"/>
                      <a:pt x="2344" y="1957"/>
                      <a:pt x="2353" y="1966"/>
                    </a:cubicBezTo>
                    <a:lnTo>
                      <a:pt x="2365" y="1932"/>
                    </a:lnTo>
                    <a:lnTo>
                      <a:pt x="2365" y="1932"/>
                    </a:lnTo>
                    <a:cubicBezTo>
                      <a:pt x="2388" y="1952"/>
                      <a:pt x="2383" y="1987"/>
                      <a:pt x="2363" y="1990"/>
                    </a:cubicBezTo>
                    <a:cubicBezTo>
                      <a:pt x="2384" y="2013"/>
                      <a:pt x="2394" y="2021"/>
                      <a:pt x="2399" y="2021"/>
                    </a:cubicBezTo>
                    <a:cubicBezTo>
                      <a:pt x="2410" y="2021"/>
                      <a:pt x="2398" y="1982"/>
                      <a:pt x="2428" y="1982"/>
                    </a:cubicBezTo>
                    <a:cubicBezTo>
                      <a:pt x="2434" y="1982"/>
                      <a:pt x="2441" y="1984"/>
                      <a:pt x="2451" y="1987"/>
                    </a:cubicBezTo>
                    <a:lnTo>
                      <a:pt x="2434" y="2013"/>
                    </a:lnTo>
                    <a:cubicBezTo>
                      <a:pt x="2460" y="2037"/>
                      <a:pt x="2474" y="2039"/>
                      <a:pt x="2489" y="2039"/>
                    </a:cubicBezTo>
                    <a:cubicBezTo>
                      <a:pt x="2493" y="2039"/>
                      <a:pt x="2496" y="2039"/>
                      <a:pt x="2500" y="2039"/>
                    </a:cubicBezTo>
                    <a:cubicBezTo>
                      <a:pt x="2510" y="2039"/>
                      <a:pt x="2521" y="2040"/>
                      <a:pt x="2536" y="2045"/>
                    </a:cubicBezTo>
                    <a:cubicBezTo>
                      <a:pt x="2518" y="2034"/>
                      <a:pt x="2430" y="1992"/>
                      <a:pt x="2444" y="1955"/>
                    </a:cubicBezTo>
                    <a:lnTo>
                      <a:pt x="2444" y="1955"/>
                    </a:lnTo>
                    <a:cubicBezTo>
                      <a:pt x="2446" y="1955"/>
                      <a:pt x="2448" y="1955"/>
                      <a:pt x="2450" y="1955"/>
                    </a:cubicBezTo>
                    <a:cubicBezTo>
                      <a:pt x="2459" y="1955"/>
                      <a:pt x="2467" y="1950"/>
                      <a:pt x="2469" y="1929"/>
                    </a:cubicBezTo>
                    <a:cubicBezTo>
                      <a:pt x="2478" y="1943"/>
                      <a:pt x="2485" y="1948"/>
                      <a:pt x="2491" y="1948"/>
                    </a:cubicBezTo>
                    <a:cubicBezTo>
                      <a:pt x="2498" y="1948"/>
                      <a:pt x="2504" y="1940"/>
                      <a:pt x="2513" y="1934"/>
                    </a:cubicBezTo>
                    <a:lnTo>
                      <a:pt x="2543" y="1978"/>
                    </a:lnTo>
                    <a:cubicBezTo>
                      <a:pt x="2553" y="1955"/>
                      <a:pt x="2536" y="1934"/>
                      <a:pt x="2534" y="1908"/>
                    </a:cubicBezTo>
                    <a:cubicBezTo>
                      <a:pt x="2537" y="1907"/>
                      <a:pt x="2540" y="1907"/>
                      <a:pt x="2543" y="1907"/>
                    </a:cubicBezTo>
                    <a:cubicBezTo>
                      <a:pt x="2564" y="1907"/>
                      <a:pt x="2588" y="1932"/>
                      <a:pt x="2611" y="1952"/>
                    </a:cubicBezTo>
                    <a:cubicBezTo>
                      <a:pt x="2648" y="1936"/>
                      <a:pt x="2548" y="1915"/>
                      <a:pt x="2580" y="1883"/>
                    </a:cubicBezTo>
                    <a:cubicBezTo>
                      <a:pt x="2620" y="1881"/>
                      <a:pt x="2624" y="1850"/>
                      <a:pt x="2631" y="1804"/>
                    </a:cubicBezTo>
                    <a:cubicBezTo>
                      <a:pt x="2662" y="1804"/>
                      <a:pt x="2650" y="1832"/>
                      <a:pt x="2666" y="1837"/>
                    </a:cubicBezTo>
                    <a:lnTo>
                      <a:pt x="2655" y="1795"/>
                    </a:lnTo>
                    <a:cubicBezTo>
                      <a:pt x="2655" y="1795"/>
                      <a:pt x="2656" y="1794"/>
                      <a:pt x="2656" y="1794"/>
                    </a:cubicBezTo>
                    <a:cubicBezTo>
                      <a:pt x="2661" y="1794"/>
                      <a:pt x="2666" y="1802"/>
                      <a:pt x="2669" y="1809"/>
                    </a:cubicBezTo>
                    <a:cubicBezTo>
                      <a:pt x="2671" y="1786"/>
                      <a:pt x="2636" y="1769"/>
                      <a:pt x="2643" y="1741"/>
                    </a:cubicBezTo>
                    <a:cubicBezTo>
                      <a:pt x="2633" y="1730"/>
                      <a:pt x="2637" y="1727"/>
                      <a:pt x="2646" y="1727"/>
                    </a:cubicBezTo>
                    <a:cubicBezTo>
                      <a:pt x="2658" y="1727"/>
                      <a:pt x="2678" y="1731"/>
                      <a:pt x="2695" y="1731"/>
                    </a:cubicBezTo>
                    <a:cubicBezTo>
                      <a:pt x="2713" y="1731"/>
                      <a:pt x="2727" y="1725"/>
                      <a:pt x="2717" y="1700"/>
                    </a:cubicBezTo>
                    <a:lnTo>
                      <a:pt x="2717" y="1700"/>
                    </a:lnTo>
                    <a:cubicBezTo>
                      <a:pt x="2733" y="1704"/>
                      <a:pt x="2740" y="1725"/>
                      <a:pt x="2757" y="1737"/>
                    </a:cubicBezTo>
                    <a:cubicBezTo>
                      <a:pt x="2759" y="1697"/>
                      <a:pt x="2752" y="1660"/>
                      <a:pt x="2736" y="1628"/>
                    </a:cubicBezTo>
                    <a:lnTo>
                      <a:pt x="2782" y="1628"/>
                    </a:lnTo>
                    <a:cubicBezTo>
                      <a:pt x="2736" y="1619"/>
                      <a:pt x="2717" y="1570"/>
                      <a:pt x="2699" y="1533"/>
                    </a:cubicBezTo>
                    <a:cubicBezTo>
                      <a:pt x="2678" y="1526"/>
                      <a:pt x="2662" y="1521"/>
                      <a:pt x="2652" y="1519"/>
                    </a:cubicBezTo>
                    <a:lnTo>
                      <a:pt x="2650" y="1477"/>
                    </a:lnTo>
                    <a:lnTo>
                      <a:pt x="2650" y="1477"/>
                    </a:lnTo>
                    <a:cubicBezTo>
                      <a:pt x="2664" y="1484"/>
                      <a:pt x="2678" y="1496"/>
                      <a:pt x="2687" y="1510"/>
                    </a:cubicBezTo>
                    <a:cubicBezTo>
                      <a:pt x="2685" y="1505"/>
                      <a:pt x="2682" y="1500"/>
                      <a:pt x="2680" y="1498"/>
                    </a:cubicBezTo>
                    <a:lnTo>
                      <a:pt x="2680" y="1498"/>
                    </a:lnTo>
                    <a:cubicBezTo>
                      <a:pt x="2708" y="1503"/>
                      <a:pt x="2731" y="1521"/>
                      <a:pt x="2745" y="1544"/>
                    </a:cubicBezTo>
                    <a:cubicBezTo>
                      <a:pt x="2733" y="1542"/>
                      <a:pt x="2722" y="1540"/>
                      <a:pt x="2710" y="1535"/>
                    </a:cubicBezTo>
                    <a:lnTo>
                      <a:pt x="2710" y="1535"/>
                    </a:lnTo>
                    <a:cubicBezTo>
                      <a:pt x="2731" y="1561"/>
                      <a:pt x="2754" y="1584"/>
                      <a:pt x="2780" y="1605"/>
                    </a:cubicBezTo>
                    <a:cubicBezTo>
                      <a:pt x="2777" y="1600"/>
                      <a:pt x="2777" y="1593"/>
                      <a:pt x="2777" y="1586"/>
                    </a:cubicBezTo>
                    <a:lnTo>
                      <a:pt x="2777" y="1586"/>
                    </a:lnTo>
                    <a:cubicBezTo>
                      <a:pt x="2782" y="1593"/>
                      <a:pt x="2787" y="1598"/>
                      <a:pt x="2794" y="1602"/>
                    </a:cubicBezTo>
                    <a:cubicBezTo>
                      <a:pt x="2794" y="1603"/>
                      <a:pt x="2794" y="1603"/>
                      <a:pt x="2795" y="1603"/>
                    </a:cubicBezTo>
                    <a:cubicBezTo>
                      <a:pt x="2797" y="1603"/>
                      <a:pt x="2791" y="1592"/>
                      <a:pt x="2784" y="1582"/>
                    </a:cubicBezTo>
                    <a:lnTo>
                      <a:pt x="2784" y="1582"/>
                    </a:lnTo>
                    <a:lnTo>
                      <a:pt x="2838" y="1609"/>
                    </a:lnTo>
                    <a:lnTo>
                      <a:pt x="2819" y="1593"/>
                    </a:lnTo>
                    <a:lnTo>
                      <a:pt x="2880" y="1575"/>
                    </a:lnTo>
                    <a:cubicBezTo>
                      <a:pt x="2852" y="1512"/>
                      <a:pt x="2791" y="1445"/>
                      <a:pt x="2796" y="1391"/>
                    </a:cubicBezTo>
                    <a:lnTo>
                      <a:pt x="2796" y="1391"/>
                    </a:lnTo>
                    <a:cubicBezTo>
                      <a:pt x="2829" y="1424"/>
                      <a:pt x="2856" y="1429"/>
                      <a:pt x="2903" y="1454"/>
                    </a:cubicBezTo>
                    <a:cubicBezTo>
                      <a:pt x="2896" y="1452"/>
                      <a:pt x="2891" y="1451"/>
                      <a:pt x="2887" y="1451"/>
                    </a:cubicBezTo>
                    <a:cubicBezTo>
                      <a:pt x="2859" y="1451"/>
                      <a:pt x="2897" y="1499"/>
                      <a:pt x="2875" y="1516"/>
                    </a:cubicBezTo>
                    <a:lnTo>
                      <a:pt x="2875" y="1516"/>
                    </a:lnTo>
                    <a:cubicBezTo>
                      <a:pt x="2878" y="1515"/>
                      <a:pt x="2880" y="1514"/>
                      <a:pt x="2883" y="1514"/>
                    </a:cubicBezTo>
                    <a:cubicBezTo>
                      <a:pt x="2895" y="1514"/>
                      <a:pt x="2908" y="1525"/>
                      <a:pt x="2912" y="1531"/>
                    </a:cubicBezTo>
                    <a:cubicBezTo>
                      <a:pt x="2912" y="1531"/>
                      <a:pt x="2907" y="1514"/>
                      <a:pt x="2905" y="1498"/>
                    </a:cubicBezTo>
                    <a:cubicBezTo>
                      <a:pt x="2903" y="1480"/>
                      <a:pt x="2896" y="1463"/>
                      <a:pt x="2896" y="1463"/>
                    </a:cubicBezTo>
                    <a:lnTo>
                      <a:pt x="2896" y="1463"/>
                    </a:lnTo>
                    <a:cubicBezTo>
                      <a:pt x="2911" y="1472"/>
                      <a:pt x="2920" y="1475"/>
                      <a:pt x="2927" y="1475"/>
                    </a:cubicBezTo>
                    <a:cubicBezTo>
                      <a:pt x="2935" y="1475"/>
                      <a:pt x="2940" y="1470"/>
                      <a:pt x="2954" y="1466"/>
                    </a:cubicBezTo>
                    <a:cubicBezTo>
                      <a:pt x="2873" y="1438"/>
                      <a:pt x="2926" y="1403"/>
                      <a:pt x="2910" y="1375"/>
                    </a:cubicBezTo>
                    <a:lnTo>
                      <a:pt x="2910" y="1375"/>
                    </a:lnTo>
                    <a:cubicBezTo>
                      <a:pt x="2935" y="1387"/>
                      <a:pt x="2961" y="1401"/>
                      <a:pt x="2942" y="1422"/>
                    </a:cubicBezTo>
                    <a:cubicBezTo>
                      <a:pt x="3014" y="1419"/>
                      <a:pt x="2868" y="1350"/>
                      <a:pt x="2928" y="1347"/>
                    </a:cubicBezTo>
                    <a:lnTo>
                      <a:pt x="2928" y="1347"/>
                    </a:lnTo>
                    <a:cubicBezTo>
                      <a:pt x="2928" y="1354"/>
                      <a:pt x="2921" y="1354"/>
                      <a:pt x="2935" y="1361"/>
                    </a:cubicBezTo>
                    <a:cubicBezTo>
                      <a:pt x="2921" y="1345"/>
                      <a:pt x="2937" y="1328"/>
                      <a:pt x="2954" y="1328"/>
                    </a:cubicBezTo>
                    <a:cubicBezTo>
                      <a:pt x="2959" y="1328"/>
                      <a:pt x="2965" y="1330"/>
                      <a:pt x="2970" y="1333"/>
                    </a:cubicBezTo>
                    <a:lnTo>
                      <a:pt x="2968" y="1338"/>
                    </a:lnTo>
                    <a:cubicBezTo>
                      <a:pt x="2993" y="1308"/>
                      <a:pt x="3016" y="1227"/>
                      <a:pt x="2949" y="1199"/>
                    </a:cubicBezTo>
                    <a:lnTo>
                      <a:pt x="2949" y="1199"/>
                    </a:lnTo>
                    <a:cubicBezTo>
                      <a:pt x="2956" y="1201"/>
                      <a:pt x="3028" y="1231"/>
                      <a:pt x="3042" y="1238"/>
                    </a:cubicBezTo>
                    <a:cubicBezTo>
                      <a:pt x="3042" y="1238"/>
                      <a:pt x="2991" y="1201"/>
                      <a:pt x="2937" y="1169"/>
                    </a:cubicBezTo>
                    <a:cubicBezTo>
                      <a:pt x="2886" y="1134"/>
                      <a:pt x="2833" y="1104"/>
                      <a:pt x="2833" y="1104"/>
                    </a:cubicBezTo>
                    <a:lnTo>
                      <a:pt x="2833" y="1104"/>
                    </a:lnTo>
                    <a:cubicBezTo>
                      <a:pt x="2891" y="1127"/>
                      <a:pt x="3039" y="1143"/>
                      <a:pt x="3063" y="1185"/>
                    </a:cubicBezTo>
                    <a:cubicBezTo>
                      <a:pt x="3074" y="1178"/>
                      <a:pt x="3088" y="1169"/>
                      <a:pt x="3072" y="1143"/>
                    </a:cubicBezTo>
                    <a:lnTo>
                      <a:pt x="3072" y="1143"/>
                    </a:lnTo>
                    <a:cubicBezTo>
                      <a:pt x="3070" y="1144"/>
                      <a:pt x="3067" y="1144"/>
                      <a:pt x="3063" y="1144"/>
                    </a:cubicBezTo>
                    <a:cubicBezTo>
                      <a:pt x="3039" y="1144"/>
                      <a:pt x="2981" y="1135"/>
                      <a:pt x="2979" y="1125"/>
                    </a:cubicBezTo>
                    <a:cubicBezTo>
                      <a:pt x="3050" y="1120"/>
                      <a:pt x="3020" y="1120"/>
                      <a:pt x="3080" y="1105"/>
                    </a:cubicBezTo>
                    <a:lnTo>
                      <a:pt x="3080" y="1105"/>
                    </a:lnTo>
                    <a:cubicBezTo>
                      <a:pt x="3079" y="1105"/>
                      <a:pt x="3078" y="1105"/>
                      <a:pt x="3077" y="1105"/>
                    </a:cubicBezTo>
                    <a:cubicBezTo>
                      <a:pt x="3051" y="1105"/>
                      <a:pt x="2978" y="1077"/>
                      <a:pt x="2984" y="1065"/>
                    </a:cubicBezTo>
                    <a:lnTo>
                      <a:pt x="2984" y="1065"/>
                    </a:lnTo>
                    <a:cubicBezTo>
                      <a:pt x="3019" y="1072"/>
                      <a:pt x="3051" y="1081"/>
                      <a:pt x="3086" y="1090"/>
                    </a:cubicBezTo>
                    <a:cubicBezTo>
                      <a:pt x="3086" y="1090"/>
                      <a:pt x="3065" y="1076"/>
                      <a:pt x="3044" y="1062"/>
                    </a:cubicBezTo>
                    <a:lnTo>
                      <a:pt x="3002" y="1036"/>
                    </a:lnTo>
                    <a:lnTo>
                      <a:pt x="3002" y="1036"/>
                    </a:lnTo>
                    <a:cubicBezTo>
                      <a:pt x="3016" y="1043"/>
                      <a:pt x="3051" y="1048"/>
                      <a:pt x="3081" y="1048"/>
                    </a:cubicBezTo>
                    <a:cubicBezTo>
                      <a:pt x="3091" y="1048"/>
                      <a:pt x="3101" y="1047"/>
                      <a:pt x="3109" y="1046"/>
                    </a:cubicBezTo>
                    <a:cubicBezTo>
                      <a:pt x="3088" y="1046"/>
                      <a:pt x="3116" y="1016"/>
                      <a:pt x="3109" y="1004"/>
                    </a:cubicBezTo>
                    <a:lnTo>
                      <a:pt x="3109" y="1004"/>
                    </a:lnTo>
                    <a:lnTo>
                      <a:pt x="3084" y="1016"/>
                    </a:lnTo>
                    <a:cubicBezTo>
                      <a:pt x="3104" y="976"/>
                      <a:pt x="2958" y="953"/>
                      <a:pt x="2970" y="916"/>
                    </a:cubicBezTo>
                    <a:lnTo>
                      <a:pt x="2970" y="916"/>
                    </a:lnTo>
                    <a:cubicBezTo>
                      <a:pt x="2983" y="921"/>
                      <a:pt x="3033" y="933"/>
                      <a:pt x="3068" y="933"/>
                    </a:cubicBezTo>
                    <a:cubicBezTo>
                      <a:pt x="3084" y="933"/>
                      <a:pt x="3098" y="931"/>
                      <a:pt x="3102" y="923"/>
                    </a:cubicBezTo>
                    <a:cubicBezTo>
                      <a:pt x="3056" y="907"/>
                      <a:pt x="2875" y="856"/>
                      <a:pt x="2840" y="823"/>
                    </a:cubicBezTo>
                    <a:lnTo>
                      <a:pt x="2868" y="819"/>
                    </a:lnTo>
                    <a:lnTo>
                      <a:pt x="2840" y="791"/>
                    </a:lnTo>
                    <a:lnTo>
                      <a:pt x="2840" y="791"/>
                    </a:lnTo>
                    <a:cubicBezTo>
                      <a:pt x="2937" y="819"/>
                      <a:pt x="3030" y="856"/>
                      <a:pt x="3118" y="905"/>
                    </a:cubicBezTo>
                    <a:cubicBezTo>
                      <a:pt x="3144" y="891"/>
                      <a:pt x="3153" y="905"/>
                      <a:pt x="3153" y="879"/>
                    </a:cubicBezTo>
                    <a:cubicBezTo>
                      <a:pt x="3156" y="878"/>
                      <a:pt x="3160" y="877"/>
                      <a:pt x="3163" y="877"/>
                    </a:cubicBezTo>
                    <a:cubicBezTo>
                      <a:pt x="3177" y="877"/>
                      <a:pt x="3190" y="887"/>
                      <a:pt x="3190" y="902"/>
                    </a:cubicBezTo>
                    <a:lnTo>
                      <a:pt x="3213" y="844"/>
                    </a:lnTo>
                    <a:cubicBezTo>
                      <a:pt x="3155" y="844"/>
                      <a:pt x="3160" y="796"/>
                      <a:pt x="3111" y="796"/>
                    </a:cubicBezTo>
                    <a:lnTo>
                      <a:pt x="3141" y="828"/>
                    </a:lnTo>
                    <a:lnTo>
                      <a:pt x="3167" y="863"/>
                    </a:lnTo>
                    <a:cubicBezTo>
                      <a:pt x="3109" y="861"/>
                      <a:pt x="3009" y="817"/>
                      <a:pt x="3023" y="779"/>
                    </a:cubicBezTo>
                    <a:cubicBezTo>
                      <a:pt x="3027" y="778"/>
                      <a:pt x="3033" y="777"/>
                      <a:pt x="3041" y="777"/>
                    </a:cubicBezTo>
                    <a:cubicBezTo>
                      <a:pt x="3072" y="777"/>
                      <a:pt x="3127" y="791"/>
                      <a:pt x="3144" y="791"/>
                    </a:cubicBezTo>
                    <a:cubicBezTo>
                      <a:pt x="3123" y="784"/>
                      <a:pt x="3107" y="752"/>
                      <a:pt x="3121" y="747"/>
                    </a:cubicBezTo>
                    <a:lnTo>
                      <a:pt x="3121" y="747"/>
                    </a:lnTo>
                    <a:lnTo>
                      <a:pt x="3151" y="766"/>
                    </a:lnTo>
                    <a:cubicBezTo>
                      <a:pt x="3172" y="742"/>
                      <a:pt x="3074" y="728"/>
                      <a:pt x="3128" y="701"/>
                    </a:cubicBezTo>
                    <a:cubicBezTo>
                      <a:pt x="3132" y="689"/>
                      <a:pt x="3202" y="668"/>
                      <a:pt x="3167" y="668"/>
                    </a:cubicBezTo>
                    <a:cubicBezTo>
                      <a:pt x="3084" y="683"/>
                      <a:pt x="3000" y="690"/>
                      <a:pt x="2917" y="690"/>
                    </a:cubicBezTo>
                    <a:cubicBezTo>
                      <a:pt x="2896" y="690"/>
                      <a:pt x="2875" y="690"/>
                      <a:pt x="2854" y="689"/>
                    </a:cubicBezTo>
                    <a:cubicBezTo>
                      <a:pt x="2882" y="666"/>
                      <a:pt x="2912" y="647"/>
                      <a:pt x="2944" y="631"/>
                    </a:cubicBezTo>
                    <a:cubicBezTo>
                      <a:pt x="2956" y="627"/>
                      <a:pt x="2969" y="625"/>
                      <a:pt x="2982" y="625"/>
                    </a:cubicBezTo>
                    <a:cubicBezTo>
                      <a:pt x="3015" y="625"/>
                      <a:pt x="3053" y="635"/>
                      <a:pt x="3083" y="635"/>
                    </a:cubicBezTo>
                    <a:cubicBezTo>
                      <a:pt x="3092" y="635"/>
                      <a:pt x="3101" y="634"/>
                      <a:pt x="3109" y="631"/>
                    </a:cubicBezTo>
                    <a:cubicBezTo>
                      <a:pt x="3095" y="629"/>
                      <a:pt x="3081" y="626"/>
                      <a:pt x="3067" y="619"/>
                    </a:cubicBezTo>
                    <a:cubicBezTo>
                      <a:pt x="3081" y="610"/>
                      <a:pt x="3116" y="619"/>
                      <a:pt x="3107" y="601"/>
                    </a:cubicBezTo>
                    <a:cubicBezTo>
                      <a:pt x="3067" y="601"/>
                      <a:pt x="3082" y="581"/>
                      <a:pt x="3079" y="581"/>
                    </a:cubicBezTo>
                    <a:cubicBezTo>
                      <a:pt x="3078" y="581"/>
                      <a:pt x="3073" y="585"/>
                      <a:pt x="3058" y="596"/>
                    </a:cubicBezTo>
                    <a:cubicBezTo>
                      <a:pt x="3039" y="578"/>
                      <a:pt x="3067" y="573"/>
                      <a:pt x="3063" y="550"/>
                    </a:cubicBezTo>
                    <a:lnTo>
                      <a:pt x="3063" y="550"/>
                    </a:lnTo>
                    <a:cubicBezTo>
                      <a:pt x="3050" y="552"/>
                      <a:pt x="3038" y="552"/>
                      <a:pt x="3025" y="552"/>
                    </a:cubicBezTo>
                    <a:cubicBezTo>
                      <a:pt x="2987" y="552"/>
                      <a:pt x="2949" y="544"/>
                      <a:pt x="2914" y="527"/>
                    </a:cubicBezTo>
                    <a:cubicBezTo>
                      <a:pt x="2931" y="527"/>
                      <a:pt x="2944" y="522"/>
                      <a:pt x="2956" y="517"/>
                    </a:cubicBezTo>
                    <a:cubicBezTo>
                      <a:pt x="2956" y="478"/>
                      <a:pt x="2977" y="453"/>
                      <a:pt x="2970" y="418"/>
                    </a:cubicBezTo>
                    <a:cubicBezTo>
                      <a:pt x="2983" y="411"/>
                      <a:pt x="2993" y="392"/>
                      <a:pt x="3014" y="392"/>
                    </a:cubicBezTo>
                    <a:cubicBezTo>
                      <a:pt x="3016" y="392"/>
                      <a:pt x="3019" y="392"/>
                      <a:pt x="3021" y="392"/>
                    </a:cubicBezTo>
                    <a:cubicBezTo>
                      <a:pt x="3012" y="388"/>
                      <a:pt x="2991" y="388"/>
                      <a:pt x="2986" y="378"/>
                    </a:cubicBezTo>
                    <a:cubicBezTo>
                      <a:pt x="2997" y="371"/>
                      <a:pt x="3003" y="368"/>
                      <a:pt x="3007" y="368"/>
                    </a:cubicBezTo>
                    <a:cubicBezTo>
                      <a:pt x="3017" y="368"/>
                      <a:pt x="3016" y="380"/>
                      <a:pt x="3029" y="380"/>
                    </a:cubicBezTo>
                    <a:cubicBezTo>
                      <a:pt x="3035" y="380"/>
                      <a:pt x="3043" y="378"/>
                      <a:pt x="3056" y="371"/>
                    </a:cubicBezTo>
                    <a:lnTo>
                      <a:pt x="3056" y="371"/>
                    </a:lnTo>
                    <a:cubicBezTo>
                      <a:pt x="3051" y="372"/>
                      <a:pt x="3047" y="373"/>
                      <a:pt x="3043" y="373"/>
                    </a:cubicBezTo>
                    <a:cubicBezTo>
                      <a:pt x="3016" y="373"/>
                      <a:pt x="2999" y="354"/>
                      <a:pt x="2979" y="344"/>
                    </a:cubicBezTo>
                    <a:lnTo>
                      <a:pt x="2979" y="344"/>
                    </a:lnTo>
                    <a:cubicBezTo>
                      <a:pt x="2931" y="357"/>
                      <a:pt x="2977" y="381"/>
                      <a:pt x="3002" y="390"/>
                    </a:cubicBezTo>
                    <a:cubicBezTo>
                      <a:pt x="2982" y="394"/>
                      <a:pt x="2960" y="396"/>
                      <a:pt x="2940" y="396"/>
                    </a:cubicBezTo>
                    <a:cubicBezTo>
                      <a:pt x="2887" y="396"/>
                      <a:pt x="2838" y="383"/>
                      <a:pt x="2808" y="360"/>
                    </a:cubicBezTo>
                    <a:cubicBezTo>
                      <a:pt x="2782" y="330"/>
                      <a:pt x="2849" y="339"/>
                      <a:pt x="2838" y="334"/>
                    </a:cubicBezTo>
                    <a:cubicBezTo>
                      <a:pt x="2840" y="276"/>
                      <a:pt x="2706" y="306"/>
                      <a:pt x="2750" y="249"/>
                    </a:cubicBezTo>
                    <a:cubicBezTo>
                      <a:pt x="2791" y="223"/>
                      <a:pt x="2840" y="237"/>
                      <a:pt x="2873" y="228"/>
                    </a:cubicBezTo>
                    <a:lnTo>
                      <a:pt x="2873" y="228"/>
                    </a:lnTo>
                    <a:cubicBezTo>
                      <a:pt x="2891" y="251"/>
                      <a:pt x="2847" y="269"/>
                      <a:pt x="2854" y="286"/>
                    </a:cubicBezTo>
                    <a:lnTo>
                      <a:pt x="2870" y="262"/>
                    </a:lnTo>
                    <a:cubicBezTo>
                      <a:pt x="2886" y="267"/>
                      <a:pt x="2900" y="283"/>
                      <a:pt x="2889" y="293"/>
                    </a:cubicBezTo>
                    <a:cubicBezTo>
                      <a:pt x="2926" y="272"/>
                      <a:pt x="2882" y="198"/>
                      <a:pt x="2917" y="151"/>
                    </a:cubicBezTo>
                    <a:cubicBezTo>
                      <a:pt x="2904" y="148"/>
                      <a:pt x="2892" y="139"/>
                      <a:pt x="2879" y="139"/>
                    </a:cubicBezTo>
                    <a:cubicBezTo>
                      <a:pt x="2874" y="139"/>
                      <a:pt x="2870" y="140"/>
                      <a:pt x="2866" y="142"/>
                    </a:cubicBezTo>
                    <a:lnTo>
                      <a:pt x="2875" y="153"/>
                    </a:lnTo>
                    <a:cubicBezTo>
                      <a:pt x="2868" y="157"/>
                      <a:pt x="2862" y="158"/>
                      <a:pt x="2856" y="158"/>
                    </a:cubicBezTo>
                    <a:cubicBezTo>
                      <a:pt x="2838" y="158"/>
                      <a:pt x="2826" y="146"/>
                      <a:pt x="2816" y="146"/>
                    </a:cubicBezTo>
                    <a:cubicBezTo>
                      <a:pt x="2812" y="146"/>
                      <a:pt x="2809" y="147"/>
                      <a:pt x="2805" y="151"/>
                    </a:cubicBezTo>
                    <a:cubicBezTo>
                      <a:pt x="2777" y="135"/>
                      <a:pt x="2736" y="114"/>
                      <a:pt x="2754" y="84"/>
                    </a:cubicBezTo>
                    <a:lnTo>
                      <a:pt x="2803" y="78"/>
                    </a:lnTo>
                    <a:lnTo>
                      <a:pt x="2803" y="78"/>
                    </a:lnTo>
                    <a:cubicBezTo>
                      <a:pt x="2789" y="81"/>
                      <a:pt x="2779" y="99"/>
                      <a:pt x="2794" y="105"/>
                    </a:cubicBezTo>
                    <a:cubicBezTo>
                      <a:pt x="2771" y="93"/>
                      <a:pt x="2861" y="61"/>
                      <a:pt x="2794" y="49"/>
                    </a:cubicBezTo>
                    <a:lnTo>
                      <a:pt x="2794" y="49"/>
                    </a:lnTo>
                    <a:lnTo>
                      <a:pt x="2759" y="70"/>
                    </a:lnTo>
                    <a:cubicBezTo>
                      <a:pt x="2731" y="51"/>
                      <a:pt x="2675" y="26"/>
                      <a:pt x="2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27" name="Google Shape;4227;p37"/>
              <p:cNvSpPr/>
              <p:nvPr/>
            </p:nvSpPr>
            <p:spPr>
              <a:xfrm>
                <a:off x="754375" y="1762350"/>
                <a:ext cx="500" cy="250"/>
              </a:xfrm>
              <a:custGeom>
                <a:avLst/>
                <a:gdLst/>
                <a:ahLst/>
                <a:cxnLst/>
                <a:rect l="l" t="t" r="r" b="b"/>
                <a:pathLst>
                  <a:path w="20" h="10" extrusionOk="0">
                    <a:moveTo>
                      <a:pt x="1" y="0"/>
                    </a:moveTo>
                    <a:lnTo>
                      <a:pt x="1" y="0"/>
                    </a:lnTo>
                    <a:cubicBezTo>
                      <a:pt x="3" y="7"/>
                      <a:pt x="12" y="10"/>
                      <a:pt x="19" y="10"/>
                    </a:cubicBezTo>
                    <a:cubicBezTo>
                      <a:pt x="12" y="7"/>
                      <a:pt x="5"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28" name="Google Shape;4228;p37"/>
              <p:cNvSpPr/>
              <p:nvPr/>
            </p:nvSpPr>
            <p:spPr>
              <a:xfrm>
                <a:off x="731775" y="1776650"/>
                <a:ext cx="25" cy="200"/>
              </a:xfrm>
              <a:custGeom>
                <a:avLst/>
                <a:gdLst/>
                <a:ahLst/>
                <a:cxnLst/>
                <a:rect l="l" t="t" r="r" b="b"/>
                <a:pathLst>
                  <a:path w="1" h="8" extrusionOk="0">
                    <a:moveTo>
                      <a:pt x="1" y="1"/>
                    </a:moveTo>
                    <a:lnTo>
                      <a:pt x="1" y="1"/>
                    </a:lnTo>
                    <a:cubicBezTo>
                      <a:pt x="1" y="1"/>
                      <a:pt x="1" y="6"/>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29" name="Google Shape;4229;p37"/>
              <p:cNvSpPr/>
              <p:nvPr/>
            </p:nvSpPr>
            <p:spPr>
              <a:xfrm>
                <a:off x="762500" y="1737725"/>
                <a:ext cx="550" cy="300"/>
              </a:xfrm>
              <a:custGeom>
                <a:avLst/>
                <a:gdLst/>
                <a:ahLst/>
                <a:cxnLst/>
                <a:rect l="l" t="t" r="r" b="b"/>
                <a:pathLst>
                  <a:path w="22" h="12" extrusionOk="0">
                    <a:moveTo>
                      <a:pt x="21" y="0"/>
                    </a:moveTo>
                    <a:lnTo>
                      <a:pt x="21" y="0"/>
                    </a:lnTo>
                    <a:cubicBezTo>
                      <a:pt x="17" y="5"/>
                      <a:pt x="10" y="9"/>
                      <a:pt x="0" y="12"/>
                    </a:cubicBezTo>
                    <a:cubicBezTo>
                      <a:pt x="12" y="12"/>
                      <a:pt x="19" y="7"/>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30" name="Google Shape;4230;p37"/>
              <p:cNvSpPr/>
              <p:nvPr/>
            </p:nvSpPr>
            <p:spPr>
              <a:xfrm>
                <a:off x="750550" y="1723800"/>
                <a:ext cx="675" cy="500"/>
              </a:xfrm>
              <a:custGeom>
                <a:avLst/>
                <a:gdLst/>
                <a:ahLst/>
                <a:cxnLst/>
                <a:rect l="l" t="t" r="r" b="b"/>
                <a:pathLst>
                  <a:path w="27" h="20" extrusionOk="0">
                    <a:moveTo>
                      <a:pt x="1" y="1"/>
                    </a:moveTo>
                    <a:lnTo>
                      <a:pt x="1" y="1"/>
                    </a:lnTo>
                    <a:cubicBezTo>
                      <a:pt x="1" y="1"/>
                      <a:pt x="1" y="1"/>
                      <a:pt x="1" y="1"/>
                    </a:cubicBezTo>
                    <a:lnTo>
                      <a:pt x="1" y="1"/>
                    </a:lnTo>
                    <a:lnTo>
                      <a:pt x="1" y="1"/>
                    </a:lnTo>
                    <a:close/>
                    <a:moveTo>
                      <a:pt x="26" y="1"/>
                    </a:moveTo>
                    <a:cubicBezTo>
                      <a:pt x="20" y="1"/>
                      <a:pt x="12" y="3"/>
                      <a:pt x="6" y="3"/>
                    </a:cubicBezTo>
                    <a:cubicBezTo>
                      <a:pt x="4" y="3"/>
                      <a:pt x="2" y="2"/>
                      <a:pt x="1" y="1"/>
                    </a:cubicBezTo>
                    <a:lnTo>
                      <a:pt x="1" y="1"/>
                    </a:lnTo>
                    <a:lnTo>
                      <a:pt x="12" y="19"/>
                    </a:lnTo>
                    <a:cubicBezTo>
                      <a:pt x="10" y="10"/>
                      <a:pt x="19" y="5"/>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31" name="Google Shape;4231;p37"/>
              <p:cNvSpPr/>
              <p:nvPr/>
            </p:nvSpPr>
            <p:spPr>
              <a:xfrm>
                <a:off x="756400" y="1719575"/>
                <a:ext cx="625" cy="375"/>
              </a:xfrm>
              <a:custGeom>
                <a:avLst/>
                <a:gdLst/>
                <a:ahLst/>
                <a:cxnLst/>
                <a:rect l="l" t="t" r="r" b="b"/>
                <a:pathLst>
                  <a:path w="25" h="15" extrusionOk="0">
                    <a:moveTo>
                      <a:pt x="1" y="1"/>
                    </a:moveTo>
                    <a:cubicBezTo>
                      <a:pt x="1" y="8"/>
                      <a:pt x="8" y="14"/>
                      <a:pt x="15" y="14"/>
                    </a:cubicBezTo>
                    <a:cubicBezTo>
                      <a:pt x="19" y="14"/>
                      <a:pt x="22" y="13"/>
                      <a:pt x="24" y="10"/>
                    </a:cubicBezTo>
                    <a:cubicBezTo>
                      <a:pt x="20" y="5"/>
                      <a:pt x="24" y="3"/>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32" name="Google Shape;4232;p37"/>
              <p:cNvSpPr/>
              <p:nvPr/>
            </p:nvSpPr>
            <p:spPr>
              <a:xfrm>
                <a:off x="753300" y="1722600"/>
                <a:ext cx="1525" cy="700"/>
              </a:xfrm>
              <a:custGeom>
                <a:avLst/>
                <a:gdLst/>
                <a:ahLst/>
                <a:cxnLst/>
                <a:rect l="l" t="t" r="r" b="b"/>
                <a:pathLst>
                  <a:path w="61" h="28" extrusionOk="0">
                    <a:moveTo>
                      <a:pt x="44" y="0"/>
                    </a:moveTo>
                    <a:lnTo>
                      <a:pt x="44" y="2"/>
                    </a:lnTo>
                    <a:cubicBezTo>
                      <a:pt x="38" y="2"/>
                      <a:pt x="34" y="2"/>
                      <a:pt x="30" y="2"/>
                    </a:cubicBezTo>
                    <a:cubicBezTo>
                      <a:pt x="1" y="2"/>
                      <a:pt x="13" y="16"/>
                      <a:pt x="28" y="28"/>
                    </a:cubicBezTo>
                    <a:cubicBezTo>
                      <a:pt x="60" y="26"/>
                      <a:pt x="48"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33" name="Google Shape;4233;p37"/>
              <p:cNvSpPr/>
              <p:nvPr/>
            </p:nvSpPr>
            <p:spPr>
              <a:xfrm>
                <a:off x="753950" y="1722225"/>
                <a:ext cx="400" cy="325"/>
              </a:xfrm>
              <a:custGeom>
                <a:avLst/>
                <a:gdLst/>
                <a:ahLst/>
                <a:cxnLst/>
                <a:rect l="l" t="t" r="r" b="b"/>
                <a:pathLst>
                  <a:path w="16" h="13" extrusionOk="0">
                    <a:moveTo>
                      <a:pt x="10" y="1"/>
                    </a:moveTo>
                    <a:cubicBezTo>
                      <a:pt x="1" y="1"/>
                      <a:pt x="11" y="7"/>
                      <a:pt x="15" y="13"/>
                    </a:cubicBezTo>
                    <a:cubicBezTo>
                      <a:pt x="15" y="8"/>
                      <a:pt x="15" y="3"/>
                      <a:pt x="15" y="1"/>
                    </a:cubicBezTo>
                    <a:cubicBezTo>
                      <a:pt x="13" y="1"/>
                      <a:pt x="11"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34" name="Google Shape;4234;p37"/>
              <p:cNvSpPr/>
              <p:nvPr/>
            </p:nvSpPr>
            <p:spPr>
              <a:xfrm>
                <a:off x="750550" y="1726750"/>
                <a:ext cx="1600" cy="500"/>
              </a:xfrm>
              <a:custGeom>
                <a:avLst/>
                <a:gdLst/>
                <a:ahLst/>
                <a:cxnLst/>
                <a:rect l="l" t="t" r="r" b="b"/>
                <a:pathLst>
                  <a:path w="64" h="20" extrusionOk="0">
                    <a:moveTo>
                      <a:pt x="21" y="1"/>
                    </a:moveTo>
                    <a:cubicBezTo>
                      <a:pt x="1" y="1"/>
                      <a:pt x="38" y="19"/>
                      <a:pt x="54" y="19"/>
                    </a:cubicBezTo>
                    <a:cubicBezTo>
                      <a:pt x="61" y="19"/>
                      <a:pt x="64" y="16"/>
                      <a:pt x="56" y="6"/>
                    </a:cubicBezTo>
                    <a:cubicBezTo>
                      <a:pt x="59" y="3"/>
                      <a:pt x="53" y="2"/>
                      <a:pt x="46" y="2"/>
                    </a:cubicBezTo>
                    <a:cubicBezTo>
                      <a:pt x="39" y="2"/>
                      <a:pt x="32" y="3"/>
                      <a:pt x="28" y="3"/>
                    </a:cubicBezTo>
                    <a:cubicBezTo>
                      <a:pt x="24" y="3"/>
                      <a:pt x="22" y="2"/>
                      <a:pt x="26" y="1"/>
                    </a:cubicBezTo>
                    <a:cubicBezTo>
                      <a:pt x="24" y="1"/>
                      <a:pt x="22"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35" name="Google Shape;4235;p37"/>
              <p:cNvSpPr/>
              <p:nvPr/>
            </p:nvSpPr>
            <p:spPr>
              <a:xfrm>
                <a:off x="755725" y="1723000"/>
                <a:ext cx="1125" cy="300"/>
              </a:xfrm>
              <a:custGeom>
                <a:avLst/>
                <a:gdLst/>
                <a:ahLst/>
                <a:cxnLst/>
                <a:rect l="l" t="t" r="r" b="b"/>
                <a:pathLst>
                  <a:path w="45" h="12" extrusionOk="0">
                    <a:moveTo>
                      <a:pt x="44" y="0"/>
                    </a:moveTo>
                    <a:lnTo>
                      <a:pt x="0" y="5"/>
                    </a:lnTo>
                    <a:lnTo>
                      <a:pt x="35" y="12"/>
                    </a:lnTo>
                    <a:lnTo>
                      <a:pt x="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36" name="Google Shape;4236;p37"/>
              <p:cNvSpPr/>
              <p:nvPr/>
            </p:nvSpPr>
            <p:spPr>
              <a:xfrm>
                <a:off x="755825" y="1724850"/>
                <a:ext cx="550" cy="650"/>
              </a:xfrm>
              <a:custGeom>
                <a:avLst/>
                <a:gdLst/>
                <a:ahLst/>
                <a:cxnLst/>
                <a:rect l="l" t="t" r="r" b="b"/>
                <a:pathLst>
                  <a:path w="22" h="26" extrusionOk="0">
                    <a:moveTo>
                      <a:pt x="8" y="0"/>
                    </a:moveTo>
                    <a:cubicBezTo>
                      <a:pt x="8" y="12"/>
                      <a:pt x="1" y="26"/>
                      <a:pt x="12" y="26"/>
                    </a:cubicBezTo>
                    <a:lnTo>
                      <a:pt x="22" y="5"/>
                    </a:lnTo>
                    <a:cubicBezTo>
                      <a:pt x="17" y="5"/>
                      <a:pt x="10" y="3"/>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37" name="Google Shape;4237;p37"/>
              <p:cNvSpPr/>
              <p:nvPr/>
            </p:nvSpPr>
            <p:spPr>
              <a:xfrm>
                <a:off x="755825" y="1724450"/>
                <a:ext cx="200" cy="425"/>
              </a:xfrm>
              <a:custGeom>
                <a:avLst/>
                <a:gdLst/>
                <a:ahLst/>
                <a:cxnLst/>
                <a:rect l="l" t="t" r="r" b="b"/>
                <a:pathLst>
                  <a:path w="8" h="17" extrusionOk="0">
                    <a:moveTo>
                      <a:pt x="1" y="0"/>
                    </a:moveTo>
                    <a:cubicBezTo>
                      <a:pt x="1" y="7"/>
                      <a:pt x="3" y="12"/>
                      <a:pt x="8" y="16"/>
                    </a:cubicBezTo>
                    <a:cubicBezTo>
                      <a:pt x="8" y="10"/>
                      <a:pt x="5"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38" name="Google Shape;4238;p37"/>
              <p:cNvSpPr/>
              <p:nvPr/>
            </p:nvSpPr>
            <p:spPr>
              <a:xfrm>
                <a:off x="756875" y="1723625"/>
                <a:ext cx="250" cy="550"/>
              </a:xfrm>
              <a:custGeom>
                <a:avLst/>
                <a:gdLst/>
                <a:ahLst/>
                <a:cxnLst/>
                <a:rect l="l" t="t" r="r" b="b"/>
                <a:pathLst>
                  <a:path w="10" h="22" extrusionOk="0">
                    <a:moveTo>
                      <a:pt x="10" y="1"/>
                    </a:moveTo>
                    <a:lnTo>
                      <a:pt x="3" y="8"/>
                    </a:lnTo>
                    <a:lnTo>
                      <a:pt x="1" y="2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39" name="Google Shape;4239;p37"/>
              <p:cNvSpPr/>
              <p:nvPr/>
            </p:nvSpPr>
            <p:spPr>
              <a:xfrm>
                <a:off x="756700" y="1730850"/>
                <a:ext cx="950" cy="575"/>
              </a:xfrm>
              <a:custGeom>
                <a:avLst/>
                <a:gdLst/>
                <a:ahLst/>
                <a:cxnLst/>
                <a:rect l="l" t="t" r="r" b="b"/>
                <a:pathLst>
                  <a:path w="38" h="23" extrusionOk="0">
                    <a:moveTo>
                      <a:pt x="12" y="0"/>
                    </a:moveTo>
                    <a:cubicBezTo>
                      <a:pt x="9" y="0"/>
                      <a:pt x="5" y="1"/>
                      <a:pt x="1" y="4"/>
                    </a:cubicBezTo>
                    <a:lnTo>
                      <a:pt x="17" y="22"/>
                    </a:lnTo>
                    <a:cubicBezTo>
                      <a:pt x="31" y="22"/>
                      <a:pt x="38" y="15"/>
                      <a:pt x="31" y="9"/>
                    </a:cubicBezTo>
                    <a:cubicBezTo>
                      <a:pt x="26" y="4"/>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40" name="Google Shape;4240;p37"/>
              <p:cNvSpPr/>
              <p:nvPr/>
            </p:nvSpPr>
            <p:spPr>
              <a:xfrm>
                <a:off x="758500" y="1728850"/>
                <a:ext cx="1300" cy="375"/>
              </a:xfrm>
              <a:custGeom>
                <a:avLst/>
                <a:gdLst/>
                <a:ahLst/>
                <a:cxnLst/>
                <a:rect l="l" t="t" r="r" b="b"/>
                <a:pathLst>
                  <a:path w="52" h="15" extrusionOk="0">
                    <a:moveTo>
                      <a:pt x="31" y="0"/>
                    </a:moveTo>
                    <a:cubicBezTo>
                      <a:pt x="21" y="7"/>
                      <a:pt x="10" y="12"/>
                      <a:pt x="0" y="14"/>
                    </a:cubicBezTo>
                    <a:lnTo>
                      <a:pt x="51" y="7"/>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41" name="Google Shape;4241;p37"/>
              <p:cNvSpPr/>
              <p:nvPr/>
            </p:nvSpPr>
            <p:spPr>
              <a:xfrm>
                <a:off x="759825" y="1730050"/>
                <a:ext cx="1050" cy="475"/>
              </a:xfrm>
              <a:custGeom>
                <a:avLst/>
                <a:gdLst/>
                <a:ahLst/>
                <a:cxnLst/>
                <a:rect l="l" t="t" r="r" b="b"/>
                <a:pathLst>
                  <a:path w="42" h="19" extrusionOk="0">
                    <a:moveTo>
                      <a:pt x="12" y="0"/>
                    </a:moveTo>
                    <a:cubicBezTo>
                      <a:pt x="7" y="0"/>
                      <a:pt x="3" y="3"/>
                      <a:pt x="1" y="10"/>
                    </a:cubicBezTo>
                    <a:cubicBezTo>
                      <a:pt x="9" y="10"/>
                      <a:pt x="25" y="18"/>
                      <a:pt x="34" y="18"/>
                    </a:cubicBezTo>
                    <a:cubicBezTo>
                      <a:pt x="39" y="18"/>
                      <a:pt x="41" y="15"/>
                      <a:pt x="38" y="6"/>
                    </a:cubicBezTo>
                    <a:lnTo>
                      <a:pt x="38" y="6"/>
                    </a:lnTo>
                    <a:cubicBezTo>
                      <a:pt x="37" y="6"/>
                      <a:pt x="36" y="6"/>
                      <a:pt x="36" y="6"/>
                    </a:cubicBezTo>
                    <a:cubicBezTo>
                      <a:pt x="29" y="6"/>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42" name="Google Shape;4242;p37"/>
              <p:cNvSpPr/>
              <p:nvPr/>
            </p:nvSpPr>
            <p:spPr>
              <a:xfrm>
                <a:off x="757275" y="1738575"/>
                <a:ext cx="2225" cy="200"/>
              </a:xfrm>
              <a:custGeom>
                <a:avLst/>
                <a:gdLst/>
                <a:ahLst/>
                <a:cxnLst/>
                <a:rect l="l" t="t" r="r" b="b"/>
                <a:pathLst>
                  <a:path w="89" h="8" extrusionOk="0">
                    <a:moveTo>
                      <a:pt x="89" y="1"/>
                    </a:moveTo>
                    <a:lnTo>
                      <a:pt x="1" y="8"/>
                    </a:lnTo>
                    <a:lnTo>
                      <a:pt x="89" y="8"/>
                    </a:lnTo>
                    <a:lnTo>
                      <a:pt x="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43" name="Google Shape;4243;p37"/>
              <p:cNvSpPr/>
              <p:nvPr/>
            </p:nvSpPr>
            <p:spPr>
              <a:xfrm>
                <a:off x="762550" y="1745850"/>
                <a:ext cx="2225" cy="925"/>
              </a:xfrm>
              <a:custGeom>
                <a:avLst/>
                <a:gdLst/>
                <a:ahLst/>
                <a:cxnLst/>
                <a:rect l="l" t="t" r="r" b="b"/>
                <a:pathLst>
                  <a:path w="89" h="37" extrusionOk="0">
                    <a:moveTo>
                      <a:pt x="34" y="0"/>
                    </a:moveTo>
                    <a:cubicBezTo>
                      <a:pt x="22" y="0"/>
                      <a:pt x="17" y="13"/>
                      <a:pt x="7" y="13"/>
                    </a:cubicBezTo>
                    <a:cubicBezTo>
                      <a:pt x="5" y="13"/>
                      <a:pt x="3" y="13"/>
                      <a:pt x="1" y="11"/>
                    </a:cubicBezTo>
                    <a:lnTo>
                      <a:pt x="1" y="11"/>
                    </a:lnTo>
                    <a:cubicBezTo>
                      <a:pt x="19" y="30"/>
                      <a:pt x="5" y="37"/>
                      <a:pt x="63" y="37"/>
                    </a:cubicBezTo>
                    <a:cubicBezTo>
                      <a:pt x="89" y="11"/>
                      <a:pt x="12" y="23"/>
                      <a:pt x="42" y="2"/>
                    </a:cubicBezTo>
                    <a:cubicBezTo>
                      <a:pt x="39" y="1"/>
                      <a:pt x="37"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44" name="Google Shape;4244;p37"/>
              <p:cNvSpPr/>
              <p:nvPr/>
            </p:nvSpPr>
            <p:spPr>
              <a:xfrm>
                <a:off x="684375" y="1767150"/>
                <a:ext cx="650" cy="550"/>
              </a:xfrm>
              <a:custGeom>
                <a:avLst/>
                <a:gdLst/>
                <a:ahLst/>
                <a:cxnLst/>
                <a:rect l="l" t="t" r="r" b="b"/>
                <a:pathLst>
                  <a:path w="26" h="22" extrusionOk="0">
                    <a:moveTo>
                      <a:pt x="0" y="1"/>
                    </a:moveTo>
                    <a:lnTo>
                      <a:pt x="24" y="22"/>
                    </a:lnTo>
                    <a:lnTo>
                      <a:pt x="26" y="1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45" name="Google Shape;4245;p37"/>
              <p:cNvSpPr/>
              <p:nvPr/>
            </p:nvSpPr>
            <p:spPr>
              <a:xfrm>
                <a:off x="684150" y="1767900"/>
                <a:ext cx="600" cy="1200"/>
              </a:xfrm>
              <a:custGeom>
                <a:avLst/>
                <a:gdLst/>
                <a:ahLst/>
                <a:cxnLst/>
                <a:rect l="l" t="t" r="r" b="b"/>
                <a:pathLst>
                  <a:path w="24" h="48" extrusionOk="0">
                    <a:moveTo>
                      <a:pt x="0" y="1"/>
                    </a:moveTo>
                    <a:lnTo>
                      <a:pt x="7" y="47"/>
                    </a:lnTo>
                    <a:cubicBezTo>
                      <a:pt x="9" y="46"/>
                      <a:pt x="12" y="43"/>
                      <a:pt x="16" y="43"/>
                    </a:cubicBezTo>
                    <a:cubicBezTo>
                      <a:pt x="18" y="43"/>
                      <a:pt x="21" y="44"/>
                      <a:pt x="23" y="4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46" name="Google Shape;4246;p37"/>
              <p:cNvSpPr/>
              <p:nvPr/>
            </p:nvSpPr>
            <p:spPr>
              <a:xfrm>
                <a:off x="747825" y="1772150"/>
                <a:ext cx="775" cy="475"/>
              </a:xfrm>
              <a:custGeom>
                <a:avLst/>
                <a:gdLst/>
                <a:ahLst/>
                <a:cxnLst/>
                <a:rect l="l" t="t" r="r" b="b"/>
                <a:pathLst>
                  <a:path w="31" h="19" extrusionOk="0">
                    <a:moveTo>
                      <a:pt x="11" y="0"/>
                    </a:moveTo>
                    <a:cubicBezTo>
                      <a:pt x="7" y="0"/>
                      <a:pt x="4" y="1"/>
                      <a:pt x="1" y="2"/>
                    </a:cubicBezTo>
                    <a:lnTo>
                      <a:pt x="31" y="19"/>
                    </a:lnTo>
                    <a:lnTo>
                      <a:pt x="24" y="7"/>
                    </a:lnTo>
                    <a:cubicBezTo>
                      <a:pt x="21" y="3"/>
                      <a:pt x="16"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47" name="Google Shape;4247;p37"/>
              <p:cNvSpPr/>
              <p:nvPr/>
            </p:nvSpPr>
            <p:spPr>
              <a:xfrm>
                <a:off x="741100" y="1773775"/>
                <a:ext cx="725" cy="1050"/>
              </a:xfrm>
              <a:custGeom>
                <a:avLst/>
                <a:gdLst/>
                <a:ahLst/>
                <a:cxnLst/>
                <a:rect l="l" t="t" r="r" b="b"/>
                <a:pathLst>
                  <a:path w="29" h="42" extrusionOk="0">
                    <a:moveTo>
                      <a:pt x="1" y="0"/>
                    </a:moveTo>
                    <a:lnTo>
                      <a:pt x="22" y="42"/>
                    </a:lnTo>
                    <a:lnTo>
                      <a:pt x="29" y="4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48" name="Google Shape;4248;p37"/>
              <p:cNvSpPr/>
              <p:nvPr/>
            </p:nvSpPr>
            <p:spPr>
              <a:xfrm>
                <a:off x="736150" y="1777250"/>
                <a:ext cx="875" cy="650"/>
              </a:xfrm>
              <a:custGeom>
                <a:avLst/>
                <a:gdLst/>
                <a:ahLst/>
                <a:cxnLst/>
                <a:rect l="l" t="t" r="r" b="b"/>
                <a:pathLst>
                  <a:path w="35" h="26" extrusionOk="0">
                    <a:moveTo>
                      <a:pt x="3" y="0"/>
                    </a:moveTo>
                    <a:cubicBezTo>
                      <a:pt x="0" y="0"/>
                      <a:pt x="1" y="6"/>
                      <a:pt x="7" y="26"/>
                    </a:cubicBezTo>
                    <a:cubicBezTo>
                      <a:pt x="14" y="26"/>
                      <a:pt x="21" y="19"/>
                      <a:pt x="28" y="16"/>
                    </a:cubicBezTo>
                    <a:lnTo>
                      <a:pt x="28" y="16"/>
                    </a:lnTo>
                    <a:cubicBezTo>
                      <a:pt x="28" y="16"/>
                      <a:pt x="28" y="16"/>
                      <a:pt x="29" y="16"/>
                    </a:cubicBezTo>
                    <a:cubicBezTo>
                      <a:pt x="31" y="16"/>
                      <a:pt x="33" y="15"/>
                      <a:pt x="34" y="14"/>
                    </a:cubicBezTo>
                    <a:cubicBezTo>
                      <a:pt x="32" y="14"/>
                      <a:pt x="30" y="15"/>
                      <a:pt x="28" y="16"/>
                    </a:cubicBezTo>
                    <a:lnTo>
                      <a:pt x="28" y="16"/>
                    </a:lnTo>
                    <a:cubicBezTo>
                      <a:pt x="17" y="15"/>
                      <a:pt x="6"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49" name="Google Shape;4249;p37"/>
              <p:cNvSpPr/>
              <p:nvPr/>
            </p:nvSpPr>
            <p:spPr>
              <a:xfrm>
                <a:off x="530275" y="1642300"/>
                <a:ext cx="125" cy="275"/>
              </a:xfrm>
              <a:custGeom>
                <a:avLst/>
                <a:gdLst/>
                <a:ahLst/>
                <a:cxnLst/>
                <a:rect l="l" t="t" r="r" b="b"/>
                <a:pathLst>
                  <a:path w="5" h="11" extrusionOk="0">
                    <a:moveTo>
                      <a:pt x="3" y="0"/>
                    </a:moveTo>
                    <a:cubicBezTo>
                      <a:pt x="2" y="0"/>
                      <a:pt x="1" y="4"/>
                      <a:pt x="0" y="11"/>
                    </a:cubicBezTo>
                    <a:lnTo>
                      <a:pt x="5" y="11"/>
                    </a:lnTo>
                    <a:cubicBezTo>
                      <a:pt x="4" y="4"/>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50" name="Google Shape;4250;p37"/>
              <p:cNvSpPr/>
              <p:nvPr/>
            </p:nvSpPr>
            <p:spPr>
              <a:xfrm>
                <a:off x="520250" y="1654675"/>
                <a:ext cx="24875" cy="21900"/>
              </a:xfrm>
              <a:custGeom>
                <a:avLst/>
                <a:gdLst/>
                <a:ahLst/>
                <a:cxnLst/>
                <a:rect l="l" t="t" r="r" b="b"/>
                <a:pathLst>
                  <a:path w="995" h="876" extrusionOk="0">
                    <a:moveTo>
                      <a:pt x="801" y="0"/>
                    </a:moveTo>
                    <a:cubicBezTo>
                      <a:pt x="796" y="0"/>
                      <a:pt x="786" y="6"/>
                      <a:pt x="767" y="26"/>
                    </a:cubicBezTo>
                    <a:lnTo>
                      <a:pt x="758" y="70"/>
                    </a:lnTo>
                    <a:cubicBezTo>
                      <a:pt x="769" y="59"/>
                      <a:pt x="782" y="49"/>
                      <a:pt x="787" y="49"/>
                    </a:cubicBezTo>
                    <a:cubicBezTo>
                      <a:pt x="790" y="49"/>
                      <a:pt x="791" y="51"/>
                      <a:pt x="791" y="56"/>
                    </a:cubicBezTo>
                    <a:cubicBezTo>
                      <a:pt x="788" y="63"/>
                      <a:pt x="777" y="81"/>
                      <a:pt x="770" y="102"/>
                    </a:cubicBezTo>
                    <a:cubicBezTo>
                      <a:pt x="770" y="103"/>
                      <a:pt x="771" y="103"/>
                      <a:pt x="771" y="103"/>
                    </a:cubicBezTo>
                    <a:cubicBezTo>
                      <a:pt x="777" y="103"/>
                      <a:pt x="796" y="83"/>
                      <a:pt x="805" y="81"/>
                    </a:cubicBezTo>
                    <a:cubicBezTo>
                      <a:pt x="853" y="26"/>
                      <a:pt x="818" y="30"/>
                      <a:pt x="823" y="9"/>
                    </a:cubicBezTo>
                    <a:lnTo>
                      <a:pt x="823" y="9"/>
                    </a:lnTo>
                    <a:cubicBezTo>
                      <a:pt x="820" y="11"/>
                      <a:pt x="818" y="11"/>
                      <a:pt x="817" y="11"/>
                    </a:cubicBezTo>
                    <a:cubicBezTo>
                      <a:pt x="809" y="11"/>
                      <a:pt x="809" y="0"/>
                      <a:pt x="801" y="0"/>
                    </a:cubicBezTo>
                    <a:close/>
                    <a:moveTo>
                      <a:pt x="793" y="454"/>
                    </a:moveTo>
                    <a:lnTo>
                      <a:pt x="749" y="510"/>
                    </a:lnTo>
                    <a:lnTo>
                      <a:pt x="781" y="487"/>
                    </a:lnTo>
                    <a:lnTo>
                      <a:pt x="793" y="454"/>
                    </a:lnTo>
                    <a:close/>
                    <a:moveTo>
                      <a:pt x="953" y="573"/>
                    </a:moveTo>
                    <a:lnTo>
                      <a:pt x="971" y="584"/>
                    </a:lnTo>
                    <a:cubicBezTo>
                      <a:pt x="965" y="591"/>
                      <a:pt x="960" y="598"/>
                      <a:pt x="958" y="607"/>
                    </a:cubicBezTo>
                    <a:cubicBezTo>
                      <a:pt x="959" y="608"/>
                      <a:pt x="960" y="608"/>
                      <a:pt x="961" y="608"/>
                    </a:cubicBezTo>
                    <a:cubicBezTo>
                      <a:pt x="969" y="608"/>
                      <a:pt x="978" y="591"/>
                      <a:pt x="995" y="573"/>
                    </a:cubicBezTo>
                    <a:close/>
                    <a:moveTo>
                      <a:pt x="591" y="649"/>
                    </a:moveTo>
                    <a:cubicBezTo>
                      <a:pt x="590" y="651"/>
                      <a:pt x="588" y="653"/>
                      <a:pt x="587" y="655"/>
                    </a:cubicBezTo>
                    <a:lnTo>
                      <a:pt x="587" y="655"/>
                    </a:lnTo>
                    <a:cubicBezTo>
                      <a:pt x="588" y="653"/>
                      <a:pt x="590" y="651"/>
                      <a:pt x="591" y="649"/>
                    </a:cubicBezTo>
                    <a:close/>
                    <a:moveTo>
                      <a:pt x="723" y="645"/>
                    </a:moveTo>
                    <a:lnTo>
                      <a:pt x="716" y="656"/>
                    </a:lnTo>
                    <a:lnTo>
                      <a:pt x="723" y="670"/>
                    </a:lnTo>
                    <a:lnTo>
                      <a:pt x="723" y="645"/>
                    </a:lnTo>
                    <a:close/>
                    <a:moveTo>
                      <a:pt x="587" y="655"/>
                    </a:moveTo>
                    <a:cubicBezTo>
                      <a:pt x="553" y="703"/>
                      <a:pt x="558" y="708"/>
                      <a:pt x="569" y="708"/>
                    </a:cubicBezTo>
                    <a:cubicBezTo>
                      <a:pt x="572" y="708"/>
                      <a:pt x="575" y="707"/>
                      <a:pt x="579" y="707"/>
                    </a:cubicBezTo>
                    <a:cubicBezTo>
                      <a:pt x="585" y="707"/>
                      <a:pt x="591" y="709"/>
                      <a:pt x="591" y="716"/>
                    </a:cubicBezTo>
                    <a:cubicBezTo>
                      <a:pt x="603" y="698"/>
                      <a:pt x="598" y="677"/>
                      <a:pt x="626" y="661"/>
                    </a:cubicBezTo>
                    <a:cubicBezTo>
                      <a:pt x="626" y="658"/>
                      <a:pt x="624" y="657"/>
                      <a:pt x="621" y="657"/>
                    </a:cubicBezTo>
                    <a:cubicBezTo>
                      <a:pt x="611" y="657"/>
                      <a:pt x="593" y="666"/>
                      <a:pt x="586" y="666"/>
                    </a:cubicBezTo>
                    <a:cubicBezTo>
                      <a:pt x="582" y="666"/>
                      <a:pt x="582" y="663"/>
                      <a:pt x="587" y="655"/>
                    </a:cubicBezTo>
                    <a:close/>
                    <a:moveTo>
                      <a:pt x="635" y="675"/>
                    </a:moveTo>
                    <a:lnTo>
                      <a:pt x="624" y="716"/>
                    </a:lnTo>
                    <a:lnTo>
                      <a:pt x="584" y="735"/>
                    </a:lnTo>
                    <a:cubicBezTo>
                      <a:pt x="570" y="767"/>
                      <a:pt x="596" y="767"/>
                      <a:pt x="580" y="798"/>
                    </a:cubicBezTo>
                    <a:cubicBezTo>
                      <a:pt x="594" y="789"/>
                      <a:pt x="607" y="785"/>
                      <a:pt x="617" y="785"/>
                    </a:cubicBezTo>
                    <a:cubicBezTo>
                      <a:pt x="626" y="785"/>
                      <a:pt x="632" y="789"/>
                      <a:pt x="633" y="798"/>
                    </a:cubicBezTo>
                    <a:cubicBezTo>
                      <a:pt x="649" y="742"/>
                      <a:pt x="635" y="758"/>
                      <a:pt x="624" y="742"/>
                    </a:cubicBezTo>
                    <a:lnTo>
                      <a:pt x="661" y="691"/>
                    </a:lnTo>
                    <a:lnTo>
                      <a:pt x="661" y="691"/>
                    </a:lnTo>
                    <a:cubicBezTo>
                      <a:pt x="650" y="703"/>
                      <a:pt x="644" y="707"/>
                      <a:pt x="640" y="707"/>
                    </a:cubicBezTo>
                    <a:cubicBezTo>
                      <a:pt x="631" y="707"/>
                      <a:pt x="640" y="678"/>
                      <a:pt x="635" y="675"/>
                    </a:cubicBezTo>
                    <a:close/>
                    <a:moveTo>
                      <a:pt x="132" y="693"/>
                    </a:moveTo>
                    <a:lnTo>
                      <a:pt x="107" y="735"/>
                    </a:lnTo>
                    <a:lnTo>
                      <a:pt x="77" y="703"/>
                    </a:lnTo>
                    <a:lnTo>
                      <a:pt x="77" y="703"/>
                    </a:lnTo>
                    <a:cubicBezTo>
                      <a:pt x="58" y="716"/>
                      <a:pt x="84" y="707"/>
                      <a:pt x="72" y="726"/>
                    </a:cubicBezTo>
                    <a:lnTo>
                      <a:pt x="28" y="758"/>
                    </a:lnTo>
                    <a:cubicBezTo>
                      <a:pt x="53" y="705"/>
                      <a:pt x="37" y="737"/>
                      <a:pt x="33" y="710"/>
                    </a:cubicBezTo>
                    <a:lnTo>
                      <a:pt x="33" y="710"/>
                    </a:lnTo>
                    <a:cubicBezTo>
                      <a:pt x="28" y="721"/>
                      <a:pt x="21" y="730"/>
                      <a:pt x="12" y="740"/>
                    </a:cubicBezTo>
                    <a:lnTo>
                      <a:pt x="0" y="749"/>
                    </a:lnTo>
                    <a:cubicBezTo>
                      <a:pt x="17" y="772"/>
                      <a:pt x="25" y="802"/>
                      <a:pt x="61" y="802"/>
                    </a:cubicBezTo>
                    <a:cubicBezTo>
                      <a:pt x="68" y="802"/>
                      <a:pt x="76" y="800"/>
                      <a:pt x="86" y="798"/>
                    </a:cubicBezTo>
                    <a:lnTo>
                      <a:pt x="132" y="693"/>
                    </a:lnTo>
                    <a:close/>
                    <a:moveTo>
                      <a:pt x="76" y="835"/>
                    </a:moveTo>
                    <a:cubicBezTo>
                      <a:pt x="75" y="835"/>
                      <a:pt x="71" y="837"/>
                      <a:pt x="63" y="844"/>
                    </a:cubicBezTo>
                    <a:cubicBezTo>
                      <a:pt x="49" y="868"/>
                      <a:pt x="45" y="875"/>
                      <a:pt x="47" y="875"/>
                    </a:cubicBezTo>
                    <a:cubicBezTo>
                      <a:pt x="49" y="875"/>
                      <a:pt x="57" y="866"/>
                      <a:pt x="63" y="863"/>
                    </a:cubicBezTo>
                    <a:lnTo>
                      <a:pt x="63" y="863"/>
                    </a:lnTo>
                    <a:cubicBezTo>
                      <a:pt x="59" y="867"/>
                      <a:pt x="59" y="872"/>
                      <a:pt x="62" y="872"/>
                    </a:cubicBezTo>
                    <a:cubicBezTo>
                      <a:pt x="63" y="872"/>
                      <a:pt x="65" y="871"/>
                      <a:pt x="67" y="869"/>
                    </a:cubicBezTo>
                    <a:cubicBezTo>
                      <a:pt x="69" y="863"/>
                      <a:pt x="68" y="861"/>
                      <a:pt x="67" y="861"/>
                    </a:cubicBezTo>
                    <a:cubicBezTo>
                      <a:pt x="66" y="861"/>
                      <a:pt x="64" y="862"/>
                      <a:pt x="63" y="863"/>
                    </a:cubicBezTo>
                    <a:cubicBezTo>
                      <a:pt x="68" y="851"/>
                      <a:pt x="80" y="835"/>
                      <a:pt x="76" y="83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51" name="Google Shape;4251;p37"/>
              <p:cNvSpPr/>
              <p:nvPr/>
            </p:nvSpPr>
            <p:spPr>
              <a:xfrm>
                <a:off x="542275" y="1667775"/>
                <a:ext cx="25" cy="175"/>
              </a:xfrm>
              <a:custGeom>
                <a:avLst/>
                <a:gdLst/>
                <a:ahLst/>
                <a:cxnLst/>
                <a:rect l="l" t="t" r="r" b="b"/>
                <a:pathLst>
                  <a:path w="1" h="7" extrusionOk="0">
                    <a:moveTo>
                      <a:pt x="0" y="0"/>
                    </a:moveTo>
                    <a:lnTo>
                      <a:pt x="0" y="0"/>
                    </a:lnTo>
                    <a:cubicBezTo>
                      <a:pt x="0" y="7"/>
                      <a:pt x="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52" name="Google Shape;4252;p37"/>
              <p:cNvSpPr/>
              <p:nvPr/>
            </p:nvSpPr>
            <p:spPr>
              <a:xfrm>
                <a:off x="637775" y="1556250"/>
                <a:ext cx="1125" cy="1025"/>
              </a:xfrm>
              <a:custGeom>
                <a:avLst/>
                <a:gdLst/>
                <a:ahLst/>
                <a:cxnLst/>
                <a:rect l="l" t="t" r="r" b="b"/>
                <a:pathLst>
                  <a:path w="45" h="41" extrusionOk="0">
                    <a:moveTo>
                      <a:pt x="7" y="1"/>
                    </a:moveTo>
                    <a:cubicBezTo>
                      <a:pt x="3" y="15"/>
                      <a:pt x="1" y="26"/>
                      <a:pt x="1" y="40"/>
                    </a:cubicBezTo>
                    <a:cubicBezTo>
                      <a:pt x="17" y="36"/>
                      <a:pt x="31" y="31"/>
                      <a:pt x="45" y="26"/>
                    </a:cubicBezTo>
                    <a:cubicBezTo>
                      <a:pt x="33" y="17"/>
                      <a:pt x="19" y="10"/>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53" name="Google Shape;4253;p37"/>
              <p:cNvSpPr/>
              <p:nvPr/>
            </p:nvSpPr>
            <p:spPr>
              <a:xfrm>
                <a:off x="623125" y="1549300"/>
                <a:ext cx="125" cy="550"/>
              </a:xfrm>
              <a:custGeom>
                <a:avLst/>
                <a:gdLst/>
                <a:ahLst/>
                <a:cxnLst/>
                <a:rect l="l" t="t" r="r" b="b"/>
                <a:pathLst>
                  <a:path w="5" h="22" extrusionOk="0">
                    <a:moveTo>
                      <a:pt x="2" y="1"/>
                    </a:moveTo>
                    <a:lnTo>
                      <a:pt x="2" y="1"/>
                    </a:lnTo>
                    <a:cubicBezTo>
                      <a:pt x="0" y="8"/>
                      <a:pt x="2" y="15"/>
                      <a:pt x="5" y="21"/>
                    </a:cubicBezTo>
                    <a:cubicBezTo>
                      <a:pt x="5" y="15"/>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54" name="Google Shape;4254;p37"/>
              <p:cNvSpPr/>
              <p:nvPr/>
            </p:nvSpPr>
            <p:spPr>
              <a:xfrm>
                <a:off x="622875" y="1550450"/>
                <a:ext cx="425" cy="975"/>
              </a:xfrm>
              <a:custGeom>
                <a:avLst/>
                <a:gdLst/>
                <a:ahLst/>
                <a:cxnLst/>
                <a:rect l="l" t="t" r="r" b="b"/>
                <a:pathLst>
                  <a:path w="17" h="39" extrusionOk="0">
                    <a:moveTo>
                      <a:pt x="17" y="1"/>
                    </a:moveTo>
                    <a:lnTo>
                      <a:pt x="1" y="38"/>
                    </a:lnTo>
                    <a:cubicBezTo>
                      <a:pt x="8" y="24"/>
                      <a:pt x="12" y="15"/>
                      <a:pt x="17" y="6"/>
                    </a:cubicBezTo>
                    <a:cubicBezTo>
                      <a:pt x="17" y="3"/>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55" name="Google Shape;4255;p37"/>
              <p:cNvSpPr/>
              <p:nvPr/>
            </p:nvSpPr>
            <p:spPr>
              <a:xfrm>
                <a:off x="633600" y="1555050"/>
                <a:ext cx="1625" cy="2500"/>
              </a:xfrm>
              <a:custGeom>
                <a:avLst/>
                <a:gdLst/>
                <a:ahLst/>
                <a:cxnLst/>
                <a:rect l="l" t="t" r="r" b="b"/>
                <a:pathLst>
                  <a:path w="65" h="100" extrusionOk="0">
                    <a:moveTo>
                      <a:pt x="53" y="0"/>
                    </a:moveTo>
                    <a:cubicBezTo>
                      <a:pt x="48" y="0"/>
                      <a:pt x="41" y="5"/>
                      <a:pt x="28" y="16"/>
                    </a:cubicBezTo>
                    <a:lnTo>
                      <a:pt x="42" y="30"/>
                    </a:lnTo>
                    <a:lnTo>
                      <a:pt x="5" y="67"/>
                    </a:lnTo>
                    <a:cubicBezTo>
                      <a:pt x="17" y="58"/>
                      <a:pt x="26" y="56"/>
                      <a:pt x="47" y="42"/>
                    </a:cubicBezTo>
                    <a:cubicBezTo>
                      <a:pt x="55" y="30"/>
                      <a:pt x="65" y="0"/>
                      <a:pt x="53" y="0"/>
                    </a:cubicBezTo>
                    <a:close/>
                    <a:moveTo>
                      <a:pt x="29" y="78"/>
                    </a:moveTo>
                    <a:cubicBezTo>
                      <a:pt x="24" y="78"/>
                      <a:pt x="13" y="84"/>
                      <a:pt x="1" y="91"/>
                    </a:cubicBezTo>
                    <a:lnTo>
                      <a:pt x="28" y="100"/>
                    </a:lnTo>
                    <a:cubicBezTo>
                      <a:pt x="35" y="83"/>
                      <a:pt x="34" y="78"/>
                      <a:pt x="29" y="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56" name="Google Shape;4256;p37"/>
              <p:cNvSpPr/>
              <p:nvPr/>
            </p:nvSpPr>
            <p:spPr>
              <a:xfrm>
                <a:off x="539175" y="1719325"/>
                <a:ext cx="4500" cy="8100"/>
              </a:xfrm>
              <a:custGeom>
                <a:avLst/>
                <a:gdLst/>
                <a:ahLst/>
                <a:cxnLst/>
                <a:rect l="l" t="t" r="r" b="b"/>
                <a:pathLst>
                  <a:path w="180" h="324" extrusionOk="0">
                    <a:moveTo>
                      <a:pt x="150" y="0"/>
                    </a:moveTo>
                    <a:cubicBezTo>
                      <a:pt x="145" y="0"/>
                      <a:pt x="133" y="11"/>
                      <a:pt x="124" y="11"/>
                    </a:cubicBezTo>
                    <a:lnTo>
                      <a:pt x="152" y="11"/>
                    </a:lnTo>
                    <a:cubicBezTo>
                      <a:pt x="153" y="3"/>
                      <a:pt x="152" y="0"/>
                      <a:pt x="150" y="0"/>
                    </a:cubicBezTo>
                    <a:close/>
                    <a:moveTo>
                      <a:pt x="52" y="101"/>
                    </a:moveTo>
                    <a:lnTo>
                      <a:pt x="31" y="126"/>
                    </a:lnTo>
                    <a:cubicBezTo>
                      <a:pt x="38" y="119"/>
                      <a:pt x="48" y="110"/>
                      <a:pt x="52" y="101"/>
                    </a:cubicBezTo>
                    <a:close/>
                    <a:moveTo>
                      <a:pt x="1" y="113"/>
                    </a:moveTo>
                    <a:lnTo>
                      <a:pt x="1" y="113"/>
                    </a:lnTo>
                    <a:cubicBezTo>
                      <a:pt x="0" y="119"/>
                      <a:pt x="0" y="124"/>
                      <a:pt x="1" y="127"/>
                    </a:cubicBezTo>
                    <a:lnTo>
                      <a:pt x="1" y="127"/>
                    </a:lnTo>
                    <a:lnTo>
                      <a:pt x="1" y="113"/>
                    </a:lnTo>
                    <a:close/>
                    <a:moveTo>
                      <a:pt x="163" y="101"/>
                    </a:moveTo>
                    <a:lnTo>
                      <a:pt x="163" y="101"/>
                    </a:lnTo>
                    <a:cubicBezTo>
                      <a:pt x="154" y="110"/>
                      <a:pt x="147" y="119"/>
                      <a:pt x="143" y="131"/>
                    </a:cubicBezTo>
                    <a:lnTo>
                      <a:pt x="163" y="101"/>
                    </a:lnTo>
                    <a:close/>
                    <a:moveTo>
                      <a:pt x="31" y="126"/>
                    </a:moveTo>
                    <a:cubicBezTo>
                      <a:pt x="24" y="133"/>
                      <a:pt x="17" y="136"/>
                      <a:pt x="12" y="136"/>
                    </a:cubicBezTo>
                    <a:cubicBezTo>
                      <a:pt x="7" y="136"/>
                      <a:pt x="3" y="133"/>
                      <a:pt x="1" y="127"/>
                    </a:cubicBezTo>
                    <a:lnTo>
                      <a:pt x="1" y="127"/>
                    </a:lnTo>
                    <a:lnTo>
                      <a:pt x="1" y="161"/>
                    </a:lnTo>
                    <a:lnTo>
                      <a:pt x="31" y="126"/>
                    </a:lnTo>
                    <a:close/>
                    <a:moveTo>
                      <a:pt x="119" y="115"/>
                    </a:moveTo>
                    <a:lnTo>
                      <a:pt x="119" y="115"/>
                    </a:lnTo>
                    <a:cubicBezTo>
                      <a:pt x="101" y="133"/>
                      <a:pt x="89" y="161"/>
                      <a:pt x="87" y="187"/>
                    </a:cubicBezTo>
                    <a:lnTo>
                      <a:pt x="106" y="198"/>
                    </a:lnTo>
                    <a:cubicBezTo>
                      <a:pt x="112" y="184"/>
                      <a:pt x="101" y="189"/>
                      <a:pt x="112" y="170"/>
                    </a:cubicBezTo>
                    <a:cubicBezTo>
                      <a:pt x="119" y="175"/>
                      <a:pt x="147" y="166"/>
                      <a:pt x="126" y="194"/>
                    </a:cubicBezTo>
                    <a:cubicBezTo>
                      <a:pt x="180" y="140"/>
                      <a:pt x="133" y="157"/>
                      <a:pt x="143" y="131"/>
                    </a:cubicBezTo>
                    <a:lnTo>
                      <a:pt x="143" y="131"/>
                    </a:lnTo>
                    <a:lnTo>
                      <a:pt x="129" y="154"/>
                    </a:lnTo>
                    <a:cubicBezTo>
                      <a:pt x="124" y="157"/>
                      <a:pt x="121" y="158"/>
                      <a:pt x="119" y="158"/>
                    </a:cubicBezTo>
                    <a:cubicBezTo>
                      <a:pt x="107" y="158"/>
                      <a:pt x="129" y="121"/>
                      <a:pt x="119" y="115"/>
                    </a:cubicBezTo>
                    <a:close/>
                    <a:moveTo>
                      <a:pt x="120" y="233"/>
                    </a:moveTo>
                    <a:cubicBezTo>
                      <a:pt x="118" y="233"/>
                      <a:pt x="114" y="234"/>
                      <a:pt x="110" y="235"/>
                    </a:cubicBezTo>
                    <a:cubicBezTo>
                      <a:pt x="109" y="240"/>
                      <a:pt x="103" y="249"/>
                      <a:pt x="104" y="249"/>
                    </a:cubicBezTo>
                    <a:cubicBezTo>
                      <a:pt x="105" y="249"/>
                      <a:pt x="107" y="247"/>
                      <a:pt x="112" y="242"/>
                    </a:cubicBezTo>
                    <a:lnTo>
                      <a:pt x="112" y="242"/>
                    </a:lnTo>
                    <a:lnTo>
                      <a:pt x="71" y="303"/>
                    </a:lnTo>
                    <a:cubicBezTo>
                      <a:pt x="73" y="302"/>
                      <a:pt x="75" y="302"/>
                      <a:pt x="76" y="302"/>
                    </a:cubicBezTo>
                    <a:cubicBezTo>
                      <a:pt x="92" y="302"/>
                      <a:pt x="85" y="323"/>
                      <a:pt x="95" y="323"/>
                    </a:cubicBezTo>
                    <a:cubicBezTo>
                      <a:pt x="99" y="323"/>
                      <a:pt x="106" y="320"/>
                      <a:pt x="117" y="312"/>
                    </a:cubicBezTo>
                    <a:cubicBezTo>
                      <a:pt x="107" y="299"/>
                      <a:pt x="146" y="233"/>
                      <a:pt x="120" y="2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cxnSp>
        <p:nvCxnSpPr>
          <p:cNvPr id="4257" name="Google Shape;4257;p37"/>
          <p:cNvCxnSpPr/>
          <p:nvPr/>
        </p:nvCxnSpPr>
        <p:spPr>
          <a:xfrm>
            <a:off x="1846948" y="2964575"/>
            <a:ext cx="5450100" cy="0"/>
          </a:xfrm>
          <a:prstGeom prst="straightConnector1">
            <a:avLst/>
          </a:prstGeom>
          <a:noFill/>
          <a:ln w="19050" cap="flat" cmpd="sng">
            <a:solidFill>
              <a:schemeClr val="accent2"/>
            </a:solidFill>
            <a:prstDash val="dash"/>
            <a:round/>
            <a:headEnd type="none" w="med" len="med"/>
            <a:tailEnd type="none" w="med" len="med"/>
          </a:ln>
        </p:spPr>
      </p:cxnSp>
    </p:spTree>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Shape 17372"/>
        <p:cNvGrpSpPr/>
        <p:nvPr/>
      </p:nvGrpSpPr>
      <p:grpSpPr>
        <a:xfrm>
          <a:off x="0" y="0"/>
          <a:ext cx="0" cy="0"/>
          <a:chOff x="0" y="0"/>
          <a:chExt cx="0" cy="0"/>
        </a:xfrm>
      </p:grpSpPr>
      <p:grpSp>
        <p:nvGrpSpPr>
          <p:cNvPr id="17373" name="Google Shape;17373;p64"/>
          <p:cNvGrpSpPr/>
          <p:nvPr/>
        </p:nvGrpSpPr>
        <p:grpSpPr>
          <a:xfrm>
            <a:off x="4621350" y="1175200"/>
            <a:ext cx="3506650" cy="2793100"/>
            <a:chOff x="4924125" y="1219450"/>
            <a:chExt cx="3506650" cy="2793100"/>
          </a:xfrm>
        </p:grpSpPr>
        <p:sp>
          <p:nvSpPr>
            <p:cNvPr id="17374" name="Google Shape;17374;p64"/>
            <p:cNvSpPr/>
            <p:nvPr/>
          </p:nvSpPr>
          <p:spPr>
            <a:xfrm>
              <a:off x="6230550" y="3482450"/>
              <a:ext cx="897075" cy="367000"/>
            </a:xfrm>
            <a:custGeom>
              <a:avLst/>
              <a:gdLst/>
              <a:ahLst/>
              <a:cxnLst/>
              <a:rect l="l" t="t" r="r" b="b"/>
              <a:pathLst>
                <a:path w="35883" h="14680" extrusionOk="0">
                  <a:moveTo>
                    <a:pt x="0" y="1"/>
                  </a:moveTo>
                  <a:lnTo>
                    <a:pt x="0" y="14680"/>
                  </a:lnTo>
                  <a:lnTo>
                    <a:pt x="35882" y="14680"/>
                  </a:lnTo>
                  <a:lnTo>
                    <a:pt x="35882"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75" name="Google Shape;17375;p64"/>
            <p:cNvSpPr/>
            <p:nvPr/>
          </p:nvSpPr>
          <p:spPr>
            <a:xfrm>
              <a:off x="4924125" y="1219450"/>
              <a:ext cx="3506650" cy="1909625"/>
            </a:xfrm>
            <a:custGeom>
              <a:avLst/>
              <a:gdLst/>
              <a:ahLst/>
              <a:cxnLst/>
              <a:rect l="l" t="t" r="r" b="b"/>
              <a:pathLst>
                <a:path w="140266" h="75027" extrusionOk="0">
                  <a:moveTo>
                    <a:pt x="3327" y="1"/>
                  </a:moveTo>
                  <a:cubicBezTo>
                    <a:pt x="1370" y="1"/>
                    <a:pt x="0" y="555"/>
                    <a:pt x="0" y="2610"/>
                  </a:cubicBezTo>
                  <a:lnTo>
                    <a:pt x="0" y="75026"/>
                  </a:lnTo>
                  <a:lnTo>
                    <a:pt x="140266" y="75026"/>
                  </a:lnTo>
                  <a:lnTo>
                    <a:pt x="140266" y="2610"/>
                  </a:lnTo>
                  <a:cubicBezTo>
                    <a:pt x="140266" y="555"/>
                    <a:pt x="139026" y="1"/>
                    <a:pt x="1370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76" name="Google Shape;17376;p64"/>
            <p:cNvSpPr/>
            <p:nvPr/>
          </p:nvSpPr>
          <p:spPr>
            <a:xfrm>
              <a:off x="4924125" y="3095100"/>
              <a:ext cx="3506650" cy="407775"/>
            </a:xfrm>
            <a:custGeom>
              <a:avLst/>
              <a:gdLst/>
              <a:ahLst/>
              <a:cxnLst/>
              <a:rect l="l" t="t" r="r" b="b"/>
              <a:pathLst>
                <a:path w="140266" h="16311" extrusionOk="0">
                  <a:moveTo>
                    <a:pt x="0" y="0"/>
                  </a:moveTo>
                  <a:lnTo>
                    <a:pt x="0" y="12233"/>
                  </a:lnTo>
                  <a:cubicBezTo>
                    <a:pt x="0" y="14190"/>
                    <a:pt x="1370" y="16310"/>
                    <a:pt x="3327" y="16310"/>
                  </a:cubicBezTo>
                  <a:lnTo>
                    <a:pt x="137069" y="16310"/>
                  </a:lnTo>
                  <a:cubicBezTo>
                    <a:pt x="139026" y="16310"/>
                    <a:pt x="140266" y="14190"/>
                    <a:pt x="140266" y="12233"/>
                  </a:cubicBezTo>
                  <a:lnTo>
                    <a:pt x="140266"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77" name="Google Shape;17377;p64"/>
            <p:cNvSpPr/>
            <p:nvPr/>
          </p:nvSpPr>
          <p:spPr>
            <a:xfrm>
              <a:off x="5945125" y="3849425"/>
              <a:ext cx="1467925" cy="163125"/>
            </a:xfrm>
            <a:custGeom>
              <a:avLst/>
              <a:gdLst/>
              <a:ahLst/>
              <a:cxnLst/>
              <a:rect l="l" t="t" r="r" b="b"/>
              <a:pathLst>
                <a:path w="58717" h="6525" extrusionOk="0">
                  <a:moveTo>
                    <a:pt x="3262" y="1"/>
                  </a:moveTo>
                  <a:cubicBezTo>
                    <a:pt x="1468" y="1"/>
                    <a:pt x="0" y="1469"/>
                    <a:pt x="0" y="3263"/>
                  </a:cubicBezTo>
                  <a:cubicBezTo>
                    <a:pt x="0" y="5057"/>
                    <a:pt x="1468" y="6525"/>
                    <a:pt x="3262" y="6525"/>
                  </a:cubicBezTo>
                  <a:lnTo>
                    <a:pt x="55454" y="6525"/>
                  </a:lnTo>
                  <a:cubicBezTo>
                    <a:pt x="57248" y="6525"/>
                    <a:pt x="58716" y="5057"/>
                    <a:pt x="58716" y="3263"/>
                  </a:cubicBezTo>
                  <a:cubicBezTo>
                    <a:pt x="58716" y="1469"/>
                    <a:pt x="57248" y="1"/>
                    <a:pt x="5545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78" name="Google Shape;17378;p64"/>
            <p:cNvSpPr/>
            <p:nvPr/>
          </p:nvSpPr>
          <p:spPr>
            <a:xfrm>
              <a:off x="6597525" y="3197025"/>
              <a:ext cx="163125" cy="163125"/>
            </a:xfrm>
            <a:custGeom>
              <a:avLst/>
              <a:gdLst/>
              <a:ahLst/>
              <a:cxnLst/>
              <a:rect l="l" t="t" r="r" b="b"/>
              <a:pathLst>
                <a:path w="6525" h="6525" extrusionOk="0">
                  <a:moveTo>
                    <a:pt x="3262" y="1"/>
                  </a:moveTo>
                  <a:cubicBezTo>
                    <a:pt x="1468" y="1"/>
                    <a:pt x="0" y="1469"/>
                    <a:pt x="0" y="3263"/>
                  </a:cubicBezTo>
                  <a:cubicBezTo>
                    <a:pt x="0" y="5057"/>
                    <a:pt x="1468" y="6525"/>
                    <a:pt x="3262" y="6525"/>
                  </a:cubicBezTo>
                  <a:cubicBezTo>
                    <a:pt x="5056" y="6525"/>
                    <a:pt x="6524" y="5057"/>
                    <a:pt x="6524" y="3263"/>
                  </a:cubicBezTo>
                  <a:cubicBezTo>
                    <a:pt x="6524" y="1469"/>
                    <a:pt x="5056" y="1"/>
                    <a:pt x="3262"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pic>
        <p:nvPicPr>
          <p:cNvPr id="17379" name="Google Shape;17379;p64"/>
          <p:cNvPicPr preferRelativeResize="0"/>
          <p:nvPr/>
        </p:nvPicPr>
        <p:blipFill rotWithShape="1">
          <a:blip r:embed="rId3" cstate="email">
            <a:extLst>
              <a:ext uri="{28A0092B-C50C-407E-A947-70E740481C1C}">
                <a14:useLocalDpi xmlns:a14="http://schemas.microsoft.com/office/drawing/2010/main"/>
              </a:ext>
            </a:extLst>
          </a:blip>
          <a:srcRect/>
          <a:stretch>
            <a:fillRect/>
          </a:stretch>
        </p:blipFill>
        <p:spPr>
          <a:xfrm>
            <a:off x="4727700" y="1278400"/>
            <a:ext cx="3293952" cy="1677174"/>
          </a:xfrm>
          <a:prstGeom prst="rect">
            <a:avLst/>
          </a:prstGeom>
          <a:noFill/>
          <a:ln>
            <a:noFill/>
          </a:ln>
        </p:spPr>
      </p:pic>
      <p:sp>
        <p:nvSpPr>
          <p:cNvPr id="17380" name="Google Shape;17380;p64"/>
          <p:cNvSpPr txBox="1">
            <a:spLocks noGrp="1"/>
          </p:cNvSpPr>
          <p:nvPr>
            <p:ph type="title"/>
          </p:nvPr>
        </p:nvSpPr>
        <p:spPr>
          <a:xfrm>
            <a:off x="1186325" y="1250138"/>
            <a:ext cx="2872800" cy="1039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Computer mockup</a:t>
            </a:r>
          </a:p>
        </p:txBody>
      </p:sp>
      <p:sp>
        <p:nvSpPr>
          <p:cNvPr id="17381" name="Google Shape;17381;p64"/>
          <p:cNvSpPr txBox="1">
            <a:spLocks noGrp="1"/>
          </p:cNvSpPr>
          <p:nvPr>
            <p:ph type="subTitle" idx="1"/>
          </p:nvPr>
        </p:nvSpPr>
        <p:spPr>
          <a:xfrm>
            <a:off x="1186325" y="2655863"/>
            <a:ext cx="2872800" cy="1237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latin typeface="Calibri"/>
                <a:ea typeface="微软雅黑"/>
                <a:sym typeface="Calibri"/>
              </a:rPr>
              <a:t>You can replace the image on the screen with your own work. Just right-click on it and select “Replace image”</a:t>
            </a:r>
          </a:p>
        </p:txBody>
      </p:sp>
      <p:cxnSp>
        <p:nvCxnSpPr>
          <p:cNvPr id="17382" name="Google Shape;17382;p64"/>
          <p:cNvCxnSpPr/>
          <p:nvPr/>
        </p:nvCxnSpPr>
        <p:spPr>
          <a:xfrm>
            <a:off x="1285775" y="2502013"/>
            <a:ext cx="2673900" cy="0"/>
          </a:xfrm>
          <a:prstGeom prst="straightConnector1">
            <a:avLst/>
          </a:prstGeom>
          <a:noFill/>
          <a:ln w="19050" cap="flat" cmpd="sng">
            <a:solidFill>
              <a:schemeClr val="accent2"/>
            </a:solidFill>
            <a:prstDash val="dash"/>
            <a:round/>
            <a:headEnd type="none" w="med" len="med"/>
            <a:tailEnd type="none" w="med" len="med"/>
          </a:ln>
        </p:spPr>
      </p:cxnSp>
      <p:grpSp>
        <p:nvGrpSpPr>
          <p:cNvPr id="17383" name="Google Shape;17383;p64"/>
          <p:cNvGrpSpPr/>
          <p:nvPr/>
        </p:nvGrpSpPr>
        <p:grpSpPr>
          <a:xfrm>
            <a:off x="1026258" y="383346"/>
            <a:ext cx="771981" cy="746611"/>
            <a:chOff x="6132775" y="521068"/>
            <a:chExt cx="771518" cy="746163"/>
          </a:xfrm>
        </p:grpSpPr>
        <p:sp>
          <p:nvSpPr>
            <p:cNvPr id="17384" name="Google Shape;17384;p64"/>
            <p:cNvSpPr/>
            <p:nvPr/>
          </p:nvSpPr>
          <p:spPr>
            <a:xfrm>
              <a:off x="6132775" y="521068"/>
              <a:ext cx="771518" cy="746163"/>
            </a:xfrm>
            <a:custGeom>
              <a:avLst/>
              <a:gdLst/>
              <a:ahLst/>
              <a:cxnLst/>
              <a:rect l="l" t="t" r="r" b="b"/>
              <a:pathLst>
                <a:path w="59245" h="57298" extrusionOk="0">
                  <a:moveTo>
                    <a:pt x="1790" y="0"/>
                  </a:moveTo>
                  <a:cubicBezTo>
                    <a:pt x="1790" y="1016"/>
                    <a:pt x="988" y="1841"/>
                    <a:pt x="0" y="1841"/>
                  </a:cubicBezTo>
                  <a:lnTo>
                    <a:pt x="0" y="3886"/>
                  </a:lnTo>
                  <a:cubicBezTo>
                    <a:pt x="20" y="3885"/>
                    <a:pt x="40" y="3885"/>
                    <a:pt x="62" y="3885"/>
                  </a:cubicBezTo>
                  <a:cubicBezTo>
                    <a:pt x="259" y="3885"/>
                    <a:pt x="558" y="3904"/>
                    <a:pt x="948" y="3939"/>
                  </a:cubicBezTo>
                  <a:lnTo>
                    <a:pt x="0" y="3939"/>
                  </a:lnTo>
                  <a:cubicBezTo>
                    <a:pt x="988" y="3939"/>
                    <a:pt x="1790" y="4762"/>
                    <a:pt x="1790" y="5777"/>
                  </a:cubicBezTo>
                  <a:cubicBezTo>
                    <a:pt x="1790" y="6795"/>
                    <a:pt x="988" y="7618"/>
                    <a:pt x="0" y="7618"/>
                  </a:cubicBezTo>
                  <a:lnTo>
                    <a:pt x="0" y="9663"/>
                  </a:lnTo>
                  <a:cubicBezTo>
                    <a:pt x="988" y="9663"/>
                    <a:pt x="1790" y="10486"/>
                    <a:pt x="1790" y="11503"/>
                  </a:cubicBezTo>
                  <a:cubicBezTo>
                    <a:pt x="1790" y="12519"/>
                    <a:pt x="988" y="13342"/>
                    <a:pt x="0" y="13342"/>
                  </a:cubicBezTo>
                  <a:lnTo>
                    <a:pt x="0" y="15386"/>
                  </a:lnTo>
                  <a:cubicBezTo>
                    <a:pt x="988" y="15386"/>
                    <a:pt x="1790" y="16212"/>
                    <a:pt x="1790" y="17227"/>
                  </a:cubicBezTo>
                  <a:cubicBezTo>
                    <a:pt x="1790" y="18242"/>
                    <a:pt x="988" y="19068"/>
                    <a:pt x="0" y="19068"/>
                  </a:cubicBezTo>
                  <a:lnTo>
                    <a:pt x="0" y="21110"/>
                  </a:lnTo>
                  <a:cubicBezTo>
                    <a:pt x="988" y="21110"/>
                    <a:pt x="1790" y="21935"/>
                    <a:pt x="1790" y="22951"/>
                  </a:cubicBezTo>
                  <a:cubicBezTo>
                    <a:pt x="1790" y="23966"/>
                    <a:pt x="988" y="24791"/>
                    <a:pt x="0" y="24791"/>
                  </a:cubicBezTo>
                  <a:lnTo>
                    <a:pt x="0" y="26836"/>
                  </a:lnTo>
                  <a:cubicBezTo>
                    <a:pt x="988" y="26836"/>
                    <a:pt x="1790" y="27659"/>
                    <a:pt x="1790" y="28674"/>
                  </a:cubicBezTo>
                  <a:cubicBezTo>
                    <a:pt x="1790" y="29692"/>
                    <a:pt x="988" y="30515"/>
                    <a:pt x="0" y="30515"/>
                  </a:cubicBezTo>
                  <a:lnTo>
                    <a:pt x="0" y="32560"/>
                  </a:lnTo>
                  <a:cubicBezTo>
                    <a:pt x="988" y="32560"/>
                    <a:pt x="1790" y="33383"/>
                    <a:pt x="1790" y="34400"/>
                  </a:cubicBezTo>
                  <a:cubicBezTo>
                    <a:pt x="1790" y="35416"/>
                    <a:pt x="988" y="36239"/>
                    <a:pt x="0" y="36239"/>
                  </a:cubicBezTo>
                  <a:lnTo>
                    <a:pt x="0" y="38283"/>
                  </a:lnTo>
                  <a:cubicBezTo>
                    <a:pt x="988" y="38283"/>
                    <a:pt x="1790" y="39109"/>
                    <a:pt x="1790" y="40124"/>
                  </a:cubicBezTo>
                  <a:cubicBezTo>
                    <a:pt x="1790" y="41140"/>
                    <a:pt x="988" y="41965"/>
                    <a:pt x="0" y="41965"/>
                  </a:cubicBezTo>
                  <a:lnTo>
                    <a:pt x="0" y="44007"/>
                  </a:lnTo>
                  <a:cubicBezTo>
                    <a:pt x="988" y="44007"/>
                    <a:pt x="1790" y="44832"/>
                    <a:pt x="1790" y="45848"/>
                  </a:cubicBezTo>
                  <a:cubicBezTo>
                    <a:pt x="1790" y="46863"/>
                    <a:pt x="988" y="47689"/>
                    <a:pt x="0" y="47689"/>
                  </a:cubicBezTo>
                  <a:lnTo>
                    <a:pt x="0" y="49733"/>
                  </a:lnTo>
                  <a:cubicBezTo>
                    <a:pt x="988" y="49733"/>
                    <a:pt x="1790" y="50556"/>
                    <a:pt x="1790" y="51572"/>
                  </a:cubicBezTo>
                  <a:cubicBezTo>
                    <a:pt x="1790" y="52587"/>
                    <a:pt x="988" y="53412"/>
                    <a:pt x="0" y="53412"/>
                  </a:cubicBezTo>
                  <a:lnTo>
                    <a:pt x="0" y="55457"/>
                  </a:lnTo>
                  <a:cubicBezTo>
                    <a:pt x="988" y="55457"/>
                    <a:pt x="1790" y="56280"/>
                    <a:pt x="1790" y="57298"/>
                  </a:cubicBezTo>
                  <a:lnTo>
                    <a:pt x="4136" y="57298"/>
                  </a:lnTo>
                  <a:cubicBezTo>
                    <a:pt x="4136" y="56280"/>
                    <a:pt x="4938" y="55457"/>
                    <a:pt x="5926" y="55457"/>
                  </a:cubicBezTo>
                  <a:cubicBezTo>
                    <a:pt x="6913" y="55457"/>
                    <a:pt x="7715" y="56280"/>
                    <a:pt x="7715" y="57298"/>
                  </a:cubicBezTo>
                  <a:lnTo>
                    <a:pt x="10061" y="57298"/>
                  </a:lnTo>
                  <a:cubicBezTo>
                    <a:pt x="10061" y="56280"/>
                    <a:pt x="10861" y="55457"/>
                    <a:pt x="11851" y="55457"/>
                  </a:cubicBezTo>
                  <a:cubicBezTo>
                    <a:pt x="12839" y="55457"/>
                    <a:pt x="13638" y="56280"/>
                    <a:pt x="13638" y="57298"/>
                  </a:cubicBezTo>
                  <a:lnTo>
                    <a:pt x="15984" y="57298"/>
                  </a:lnTo>
                  <a:cubicBezTo>
                    <a:pt x="15984" y="56280"/>
                    <a:pt x="16787" y="55457"/>
                    <a:pt x="17774" y="55457"/>
                  </a:cubicBezTo>
                  <a:cubicBezTo>
                    <a:pt x="18762" y="55457"/>
                    <a:pt x="19564" y="56280"/>
                    <a:pt x="19564" y="57298"/>
                  </a:cubicBezTo>
                  <a:lnTo>
                    <a:pt x="21910" y="57298"/>
                  </a:lnTo>
                  <a:cubicBezTo>
                    <a:pt x="21910" y="56280"/>
                    <a:pt x="22710" y="55457"/>
                    <a:pt x="23700" y="55457"/>
                  </a:cubicBezTo>
                  <a:cubicBezTo>
                    <a:pt x="24687" y="55457"/>
                    <a:pt x="25487" y="56280"/>
                    <a:pt x="25487" y="57298"/>
                  </a:cubicBezTo>
                  <a:lnTo>
                    <a:pt x="27833" y="57298"/>
                  </a:lnTo>
                  <a:cubicBezTo>
                    <a:pt x="27833" y="56280"/>
                    <a:pt x="28635" y="55457"/>
                    <a:pt x="29623" y="55457"/>
                  </a:cubicBezTo>
                  <a:cubicBezTo>
                    <a:pt x="30610" y="55457"/>
                    <a:pt x="31412" y="56280"/>
                    <a:pt x="31412" y="57298"/>
                  </a:cubicBezTo>
                  <a:lnTo>
                    <a:pt x="33758" y="57298"/>
                  </a:lnTo>
                  <a:cubicBezTo>
                    <a:pt x="33758" y="56280"/>
                    <a:pt x="34558" y="55457"/>
                    <a:pt x="35548" y="55457"/>
                  </a:cubicBezTo>
                  <a:cubicBezTo>
                    <a:pt x="36536" y="55457"/>
                    <a:pt x="37335" y="56280"/>
                    <a:pt x="37335" y="57298"/>
                  </a:cubicBezTo>
                  <a:lnTo>
                    <a:pt x="39681" y="57298"/>
                  </a:lnTo>
                  <a:cubicBezTo>
                    <a:pt x="39681" y="56280"/>
                    <a:pt x="40484" y="55457"/>
                    <a:pt x="41471" y="55457"/>
                  </a:cubicBezTo>
                  <a:cubicBezTo>
                    <a:pt x="42459" y="55457"/>
                    <a:pt x="43261" y="56280"/>
                    <a:pt x="43261" y="57298"/>
                  </a:cubicBezTo>
                  <a:lnTo>
                    <a:pt x="45607" y="57298"/>
                  </a:lnTo>
                  <a:cubicBezTo>
                    <a:pt x="45607" y="56280"/>
                    <a:pt x="46407" y="55457"/>
                    <a:pt x="47397" y="55457"/>
                  </a:cubicBezTo>
                  <a:cubicBezTo>
                    <a:pt x="48384" y="55457"/>
                    <a:pt x="49186" y="56280"/>
                    <a:pt x="49186" y="57298"/>
                  </a:cubicBezTo>
                  <a:lnTo>
                    <a:pt x="51530" y="57298"/>
                  </a:lnTo>
                  <a:cubicBezTo>
                    <a:pt x="51530" y="56280"/>
                    <a:pt x="52332" y="55457"/>
                    <a:pt x="53320" y="55457"/>
                  </a:cubicBezTo>
                  <a:cubicBezTo>
                    <a:pt x="54307" y="55457"/>
                    <a:pt x="55109" y="56280"/>
                    <a:pt x="55109" y="57298"/>
                  </a:cubicBezTo>
                  <a:lnTo>
                    <a:pt x="57455" y="57298"/>
                  </a:lnTo>
                  <a:cubicBezTo>
                    <a:pt x="57455" y="56280"/>
                    <a:pt x="58257" y="55457"/>
                    <a:pt x="59245" y="55457"/>
                  </a:cubicBezTo>
                  <a:lnTo>
                    <a:pt x="59245" y="53412"/>
                  </a:lnTo>
                  <a:cubicBezTo>
                    <a:pt x="58257" y="53412"/>
                    <a:pt x="57455" y="52589"/>
                    <a:pt x="57455" y="51572"/>
                  </a:cubicBezTo>
                  <a:cubicBezTo>
                    <a:pt x="57455" y="50556"/>
                    <a:pt x="58257" y="49733"/>
                    <a:pt x="59245" y="49733"/>
                  </a:cubicBezTo>
                  <a:lnTo>
                    <a:pt x="59245" y="47689"/>
                  </a:lnTo>
                  <a:cubicBezTo>
                    <a:pt x="58257" y="47689"/>
                    <a:pt x="57455" y="46863"/>
                    <a:pt x="57455" y="45848"/>
                  </a:cubicBezTo>
                  <a:cubicBezTo>
                    <a:pt x="57455" y="44832"/>
                    <a:pt x="58257" y="44007"/>
                    <a:pt x="59245" y="44007"/>
                  </a:cubicBezTo>
                  <a:lnTo>
                    <a:pt x="59245" y="41965"/>
                  </a:lnTo>
                  <a:cubicBezTo>
                    <a:pt x="58257" y="41965"/>
                    <a:pt x="57455" y="41140"/>
                    <a:pt x="57455" y="40124"/>
                  </a:cubicBezTo>
                  <a:cubicBezTo>
                    <a:pt x="57455" y="39109"/>
                    <a:pt x="58257" y="38283"/>
                    <a:pt x="59245" y="38283"/>
                  </a:cubicBezTo>
                  <a:lnTo>
                    <a:pt x="59245" y="36239"/>
                  </a:lnTo>
                  <a:cubicBezTo>
                    <a:pt x="58257" y="36239"/>
                    <a:pt x="57455" y="35416"/>
                    <a:pt x="57455" y="34400"/>
                  </a:cubicBezTo>
                  <a:cubicBezTo>
                    <a:pt x="57455" y="33383"/>
                    <a:pt x="58257" y="32560"/>
                    <a:pt x="59245" y="32560"/>
                  </a:cubicBezTo>
                  <a:lnTo>
                    <a:pt x="59245" y="30515"/>
                  </a:lnTo>
                  <a:cubicBezTo>
                    <a:pt x="58257" y="30515"/>
                    <a:pt x="57455" y="29692"/>
                    <a:pt x="57455" y="28674"/>
                  </a:cubicBezTo>
                  <a:cubicBezTo>
                    <a:pt x="57455" y="27659"/>
                    <a:pt x="58257" y="26836"/>
                    <a:pt x="59245" y="26836"/>
                  </a:cubicBezTo>
                  <a:lnTo>
                    <a:pt x="59245" y="24791"/>
                  </a:lnTo>
                  <a:cubicBezTo>
                    <a:pt x="58257" y="24791"/>
                    <a:pt x="57455" y="23966"/>
                    <a:pt x="57455" y="22951"/>
                  </a:cubicBezTo>
                  <a:cubicBezTo>
                    <a:pt x="57455" y="21935"/>
                    <a:pt x="58257" y="21110"/>
                    <a:pt x="59245" y="21110"/>
                  </a:cubicBezTo>
                  <a:lnTo>
                    <a:pt x="59245" y="19068"/>
                  </a:lnTo>
                  <a:cubicBezTo>
                    <a:pt x="58257" y="19068"/>
                    <a:pt x="57455" y="18242"/>
                    <a:pt x="57455" y="17227"/>
                  </a:cubicBezTo>
                  <a:cubicBezTo>
                    <a:pt x="57455" y="16209"/>
                    <a:pt x="58257" y="15386"/>
                    <a:pt x="59245" y="15386"/>
                  </a:cubicBezTo>
                  <a:lnTo>
                    <a:pt x="59245" y="13342"/>
                  </a:lnTo>
                  <a:cubicBezTo>
                    <a:pt x="58257" y="13342"/>
                    <a:pt x="57455" y="12519"/>
                    <a:pt x="57455" y="11503"/>
                  </a:cubicBezTo>
                  <a:cubicBezTo>
                    <a:pt x="57455" y="10486"/>
                    <a:pt x="58257" y="9663"/>
                    <a:pt x="59245" y="9663"/>
                  </a:cubicBezTo>
                  <a:lnTo>
                    <a:pt x="59245" y="7618"/>
                  </a:lnTo>
                  <a:cubicBezTo>
                    <a:pt x="58257" y="7618"/>
                    <a:pt x="57455" y="6795"/>
                    <a:pt x="57455" y="5777"/>
                  </a:cubicBezTo>
                  <a:cubicBezTo>
                    <a:pt x="57451" y="5001"/>
                    <a:pt x="57938" y="4305"/>
                    <a:pt x="58668" y="4043"/>
                  </a:cubicBezTo>
                  <a:lnTo>
                    <a:pt x="58934" y="3969"/>
                  </a:lnTo>
                  <a:cubicBezTo>
                    <a:pt x="59036" y="3948"/>
                    <a:pt x="59138" y="3939"/>
                    <a:pt x="59243" y="3937"/>
                  </a:cubicBezTo>
                  <a:lnTo>
                    <a:pt x="59050" y="3937"/>
                  </a:lnTo>
                  <a:lnTo>
                    <a:pt x="59243" y="3883"/>
                  </a:lnTo>
                  <a:lnTo>
                    <a:pt x="59243" y="1841"/>
                  </a:lnTo>
                  <a:cubicBezTo>
                    <a:pt x="58255" y="1841"/>
                    <a:pt x="57455" y="1016"/>
                    <a:pt x="57455" y="0"/>
                  </a:cubicBezTo>
                  <a:lnTo>
                    <a:pt x="55107" y="0"/>
                  </a:lnTo>
                  <a:cubicBezTo>
                    <a:pt x="55107" y="1016"/>
                    <a:pt x="54307" y="1841"/>
                    <a:pt x="53320" y="1841"/>
                  </a:cubicBezTo>
                  <a:cubicBezTo>
                    <a:pt x="52330" y="1841"/>
                    <a:pt x="51530" y="1016"/>
                    <a:pt x="51530" y="0"/>
                  </a:cubicBezTo>
                  <a:lnTo>
                    <a:pt x="49184" y="0"/>
                  </a:lnTo>
                  <a:cubicBezTo>
                    <a:pt x="49184" y="1016"/>
                    <a:pt x="48382" y="1841"/>
                    <a:pt x="47394" y="1841"/>
                  </a:cubicBezTo>
                  <a:cubicBezTo>
                    <a:pt x="46407" y="1841"/>
                    <a:pt x="45607" y="1016"/>
                    <a:pt x="45607" y="0"/>
                  </a:cubicBezTo>
                  <a:lnTo>
                    <a:pt x="43258" y="0"/>
                  </a:lnTo>
                  <a:cubicBezTo>
                    <a:pt x="43258" y="1016"/>
                    <a:pt x="42459" y="1841"/>
                    <a:pt x="41471" y="1841"/>
                  </a:cubicBezTo>
                  <a:cubicBezTo>
                    <a:pt x="40481" y="1841"/>
                    <a:pt x="39681" y="1016"/>
                    <a:pt x="39681" y="0"/>
                  </a:cubicBezTo>
                  <a:lnTo>
                    <a:pt x="37335" y="0"/>
                  </a:lnTo>
                  <a:cubicBezTo>
                    <a:pt x="37335" y="1016"/>
                    <a:pt x="36533" y="1841"/>
                    <a:pt x="35546" y="1841"/>
                  </a:cubicBezTo>
                  <a:cubicBezTo>
                    <a:pt x="34558" y="1841"/>
                    <a:pt x="33756" y="1016"/>
                    <a:pt x="33756" y="0"/>
                  </a:cubicBezTo>
                  <a:lnTo>
                    <a:pt x="31410" y="0"/>
                  </a:lnTo>
                  <a:cubicBezTo>
                    <a:pt x="31410" y="1016"/>
                    <a:pt x="30610" y="1841"/>
                    <a:pt x="29620" y="1841"/>
                  </a:cubicBezTo>
                  <a:cubicBezTo>
                    <a:pt x="28633" y="1841"/>
                    <a:pt x="27833" y="1016"/>
                    <a:pt x="27833" y="0"/>
                  </a:cubicBezTo>
                  <a:lnTo>
                    <a:pt x="25487" y="0"/>
                  </a:lnTo>
                  <a:cubicBezTo>
                    <a:pt x="25487" y="1016"/>
                    <a:pt x="24685" y="1841"/>
                    <a:pt x="23697" y="1841"/>
                  </a:cubicBezTo>
                  <a:cubicBezTo>
                    <a:pt x="22710" y="1841"/>
                    <a:pt x="21908" y="1016"/>
                    <a:pt x="21908" y="0"/>
                  </a:cubicBezTo>
                  <a:lnTo>
                    <a:pt x="19561" y="0"/>
                  </a:lnTo>
                  <a:cubicBezTo>
                    <a:pt x="19561" y="1016"/>
                    <a:pt x="18762" y="1841"/>
                    <a:pt x="17772" y="1841"/>
                  </a:cubicBezTo>
                  <a:cubicBezTo>
                    <a:pt x="16784" y="1841"/>
                    <a:pt x="15984" y="1016"/>
                    <a:pt x="15984" y="0"/>
                  </a:cubicBezTo>
                  <a:lnTo>
                    <a:pt x="13638" y="0"/>
                  </a:lnTo>
                  <a:cubicBezTo>
                    <a:pt x="13638" y="1016"/>
                    <a:pt x="12839" y="1841"/>
                    <a:pt x="11851" y="1841"/>
                  </a:cubicBezTo>
                  <a:cubicBezTo>
                    <a:pt x="10861" y="1841"/>
                    <a:pt x="10061" y="1016"/>
                    <a:pt x="10061" y="0"/>
                  </a:cubicBezTo>
                  <a:lnTo>
                    <a:pt x="7715" y="0"/>
                  </a:lnTo>
                  <a:cubicBezTo>
                    <a:pt x="7715" y="1016"/>
                    <a:pt x="6913" y="1841"/>
                    <a:pt x="5926" y="1841"/>
                  </a:cubicBezTo>
                  <a:cubicBezTo>
                    <a:pt x="4936" y="1841"/>
                    <a:pt x="4136" y="1016"/>
                    <a:pt x="4136" y="0"/>
                  </a:cubicBezTo>
                  <a:close/>
                </a:path>
              </a:pathLst>
            </a:custGeom>
            <a:solidFill>
              <a:schemeClr val="dk2"/>
            </a:solidFill>
            <a:ln w="9525" cap="flat" cmpd="sng">
              <a:solidFill>
                <a:schemeClr val="dk2"/>
              </a:solidFill>
              <a:prstDash val="solid"/>
              <a:round/>
              <a:headEnd type="none" w="sm" len="sm"/>
              <a:tailEnd type="none" w="sm" len="sm"/>
            </a:ln>
            <a:effectLst>
              <a:outerShdw blurRad="57150"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85" name="Google Shape;17385;p64"/>
            <p:cNvSpPr/>
            <p:nvPr/>
          </p:nvSpPr>
          <p:spPr>
            <a:xfrm>
              <a:off x="6226602" y="602218"/>
              <a:ext cx="583864" cy="583877"/>
            </a:xfrm>
            <a:custGeom>
              <a:avLst/>
              <a:gdLst/>
              <a:ahLst/>
              <a:cxnLst/>
              <a:rect l="l" t="t" r="r" b="b"/>
              <a:pathLst>
                <a:path w="44835" h="44836" extrusionOk="0">
                  <a:moveTo>
                    <a:pt x="0" y="1"/>
                  </a:moveTo>
                  <a:lnTo>
                    <a:pt x="0" y="44835"/>
                  </a:lnTo>
                  <a:lnTo>
                    <a:pt x="44835" y="44835"/>
                  </a:lnTo>
                  <a:lnTo>
                    <a:pt x="44835"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7386" name="Google Shape;17386;p64"/>
          <p:cNvGrpSpPr/>
          <p:nvPr/>
        </p:nvGrpSpPr>
        <p:grpSpPr>
          <a:xfrm rot="-5400000">
            <a:off x="360669" y="456145"/>
            <a:ext cx="1039534" cy="1030209"/>
            <a:chOff x="6544600" y="3886125"/>
            <a:chExt cx="838875" cy="831350"/>
          </a:xfrm>
        </p:grpSpPr>
        <p:sp>
          <p:nvSpPr>
            <p:cNvPr id="17387" name="Google Shape;17387;p64"/>
            <p:cNvSpPr/>
            <p:nvPr/>
          </p:nvSpPr>
          <p:spPr>
            <a:xfrm>
              <a:off x="6637200" y="4284225"/>
              <a:ext cx="57525" cy="44475"/>
            </a:xfrm>
            <a:custGeom>
              <a:avLst/>
              <a:gdLst/>
              <a:ahLst/>
              <a:cxnLst/>
              <a:rect l="l" t="t" r="r" b="b"/>
              <a:pathLst>
                <a:path w="2301" h="1779" extrusionOk="0">
                  <a:moveTo>
                    <a:pt x="2078" y="215"/>
                  </a:moveTo>
                  <a:cubicBezTo>
                    <a:pt x="2078" y="215"/>
                    <a:pt x="2078" y="215"/>
                    <a:pt x="2078" y="215"/>
                  </a:cubicBezTo>
                  <a:cubicBezTo>
                    <a:pt x="2078" y="215"/>
                    <a:pt x="2078" y="215"/>
                    <a:pt x="2078" y="215"/>
                  </a:cubicBezTo>
                  <a:cubicBezTo>
                    <a:pt x="2079" y="215"/>
                    <a:pt x="2079" y="215"/>
                    <a:pt x="2079" y="215"/>
                  </a:cubicBezTo>
                  <a:lnTo>
                    <a:pt x="2079" y="215"/>
                  </a:lnTo>
                  <a:cubicBezTo>
                    <a:pt x="2079" y="215"/>
                    <a:pt x="2079" y="215"/>
                    <a:pt x="2078" y="215"/>
                  </a:cubicBezTo>
                  <a:close/>
                  <a:moveTo>
                    <a:pt x="2079" y="215"/>
                  </a:moveTo>
                  <a:cubicBezTo>
                    <a:pt x="2080" y="215"/>
                    <a:pt x="2080" y="215"/>
                    <a:pt x="2080" y="216"/>
                  </a:cubicBezTo>
                  <a:lnTo>
                    <a:pt x="2080" y="216"/>
                  </a:lnTo>
                  <a:cubicBezTo>
                    <a:pt x="2080" y="215"/>
                    <a:pt x="2080" y="215"/>
                    <a:pt x="2079" y="215"/>
                  </a:cubicBezTo>
                  <a:close/>
                  <a:moveTo>
                    <a:pt x="1321" y="1"/>
                  </a:moveTo>
                  <a:lnTo>
                    <a:pt x="1321" y="1"/>
                  </a:lnTo>
                  <a:cubicBezTo>
                    <a:pt x="1241" y="47"/>
                    <a:pt x="1148" y="118"/>
                    <a:pt x="1020" y="278"/>
                  </a:cubicBezTo>
                  <a:lnTo>
                    <a:pt x="953" y="173"/>
                  </a:lnTo>
                  <a:lnTo>
                    <a:pt x="953" y="173"/>
                  </a:lnTo>
                  <a:cubicBezTo>
                    <a:pt x="989" y="393"/>
                    <a:pt x="1027" y="599"/>
                    <a:pt x="1060" y="612"/>
                  </a:cubicBezTo>
                  <a:lnTo>
                    <a:pt x="1060" y="612"/>
                  </a:lnTo>
                  <a:cubicBezTo>
                    <a:pt x="982" y="595"/>
                    <a:pt x="218" y="206"/>
                    <a:pt x="200" y="165"/>
                  </a:cubicBezTo>
                  <a:cubicBezTo>
                    <a:pt x="199" y="164"/>
                    <a:pt x="197" y="163"/>
                    <a:pt x="196" y="163"/>
                  </a:cubicBezTo>
                  <a:cubicBezTo>
                    <a:pt x="149" y="163"/>
                    <a:pt x="0" y="619"/>
                    <a:pt x="33" y="619"/>
                  </a:cubicBezTo>
                  <a:cubicBezTo>
                    <a:pt x="34" y="619"/>
                    <a:pt x="36" y="618"/>
                    <a:pt x="38" y="617"/>
                  </a:cubicBezTo>
                  <a:cubicBezTo>
                    <a:pt x="67" y="635"/>
                    <a:pt x="912" y="808"/>
                    <a:pt x="961" y="808"/>
                  </a:cubicBezTo>
                  <a:cubicBezTo>
                    <a:pt x="962" y="808"/>
                    <a:pt x="963" y="808"/>
                    <a:pt x="963" y="808"/>
                  </a:cubicBezTo>
                  <a:lnTo>
                    <a:pt x="963" y="808"/>
                  </a:lnTo>
                  <a:cubicBezTo>
                    <a:pt x="923" y="859"/>
                    <a:pt x="280" y="1471"/>
                    <a:pt x="320" y="1519"/>
                  </a:cubicBezTo>
                  <a:cubicBezTo>
                    <a:pt x="319" y="1518"/>
                    <a:pt x="318" y="1518"/>
                    <a:pt x="318" y="1518"/>
                  </a:cubicBezTo>
                  <a:lnTo>
                    <a:pt x="318" y="1518"/>
                  </a:lnTo>
                  <a:cubicBezTo>
                    <a:pt x="314" y="1518"/>
                    <a:pt x="685" y="1773"/>
                    <a:pt x="732" y="1778"/>
                  </a:cubicBezTo>
                  <a:cubicBezTo>
                    <a:pt x="732" y="1778"/>
                    <a:pt x="732" y="1778"/>
                    <a:pt x="733" y="1778"/>
                  </a:cubicBezTo>
                  <a:cubicBezTo>
                    <a:pt x="753" y="1778"/>
                    <a:pt x="1100" y="966"/>
                    <a:pt x="1182" y="966"/>
                  </a:cubicBezTo>
                  <a:cubicBezTo>
                    <a:pt x="1185" y="966"/>
                    <a:pt x="1187" y="967"/>
                    <a:pt x="1188" y="968"/>
                  </a:cubicBezTo>
                  <a:cubicBezTo>
                    <a:pt x="1186" y="967"/>
                    <a:pt x="1185" y="966"/>
                    <a:pt x="1183" y="966"/>
                  </a:cubicBezTo>
                  <a:cubicBezTo>
                    <a:pt x="1131" y="966"/>
                    <a:pt x="1563" y="1752"/>
                    <a:pt x="1589" y="1752"/>
                  </a:cubicBezTo>
                  <a:cubicBezTo>
                    <a:pt x="1590" y="1752"/>
                    <a:pt x="1590" y="1752"/>
                    <a:pt x="1590" y="1752"/>
                  </a:cubicBezTo>
                  <a:cubicBezTo>
                    <a:pt x="1590" y="1752"/>
                    <a:pt x="1902" y="1504"/>
                    <a:pt x="1968" y="1504"/>
                  </a:cubicBezTo>
                  <a:cubicBezTo>
                    <a:pt x="1970" y="1504"/>
                    <a:pt x="1971" y="1504"/>
                    <a:pt x="1973" y="1504"/>
                  </a:cubicBezTo>
                  <a:cubicBezTo>
                    <a:pt x="1910" y="1435"/>
                    <a:pt x="1331" y="806"/>
                    <a:pt x="1331" y="781"/>
                  </a:cubicBezTo>
                  <a:lnTo>
                    <a:pt x="1331" y="781"/>
                  </a:lnTo>
                  <a:cubicBezTo>
                    <a:pt x="1331" y="782"/>
                    <a:pt x="1334" y="782"/>
                    <a:pt x="1340" y="782"/>
                  </a:cubicBezTo>
                  <a:cubicBezTo>
                    <a:pt x="1435" y="782"/>
                    <a:pt x="2232" y="665"/>
                    <a:pt x="2301" y="661"/>
                  </a:cubicBezTo>
                  <a:cubicBezTo>
                    <a:pt x="2289" y="636"/>
                    <a:pt x="2111" y="235"/>
                    <a:pt x="2080" y="216"/>
                  </a:cubicBezTo>
                  <a:lnTo>
                    <a:pt x="2080" y="216"/>
                  </a:lnTo>
                  <a:cubicBezTo>
                    <a:pt x="2090" y="232"/>
                    <a:pt x="1334" y="560"/>
                    <a:pt x="1294" y="575"/>
                  </a:cubicBezTo>
                  <a:lnTo>
                    <a:pt x="1294" y="575"/>
                  </a:lnTo>
                  <a:cubicBezTo>
                    <a:pt x="1295" y="575"/>
                    <a:pt x="1295" y="575"/>
                    <a:pt x="1296" y="575"/>
                  </a:cubicBezTo>
                  <a:lnTo>
                    <a:pt x="1296" y="575"/>
                  </a:lnTo>
                  <a:cubicBezTo>
                    <a:pt x="1294" y="576"/>
                    <a:pt x="1293" y="576"/>
                    <a:pt x="1293" y="576"/>
                  </a:cubicBezTo>
                  <a:cubicBezTo>
                    <a:pt x="1293" y="576"/>
                    <a:pt x="1293" y="576"/>
                    <a:pt x="1294" y="575"/>
                  </a:cubicBezTo>
                  <a:lnTo>
                    <a:pt x="1294" y="575"/>
                  </a:lnTo>
                  <a:cubicBezTo>
                    <a:pt x="1292" y="577"/>
                    <a:pt x="1290" y="577"/>
                    <a:pt x="1289" y="577"/>
                  </a:cubicBezTo>
                  <a:cubicBezTo>
                    <a:pt x="1251" y="577"/>
                    <a:pt x="1283" y="268"/>
                    <a:pt x="132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88" name="Google Shape;17388;p64"/>
            <p:cNvSpPr/>
            <p:nvPr/>
          </p:nvSpPr>
          <p:spPr>
            <a:xfrm>
              <a:off x="7233350" y="4275075"/>
              <a:ext cx="56750" cy="54875"/>
            </a:xfrm>
            <a:custGeom>
              <a:avLst/>
              <a:gdLst/>
              <a:ahLst/>
              <a:cxnLst/>
              <a:rect l="l" t="t" r="r" b="b"/>
              <a:pathLst>
                <a:path w="2270" h="2195" extrusionOk="0">
                  <a:moveTo>
                    <a:pt x="1373" y="1"/>
                  </a:moveTo>
                  <a:cubicBezTo>
                    <a:pt x="1374" y="1"/>
                    <a:pt x="1374" y="2"/>
                    <a:pt x="1374" y="4"/>
                  </a:cubicBezTo>
                  <a:lnTo>
                    <a:pt x="1374" y="4"/>
                  </a:lnTo>
                  <a:cubicBezTo>
                    <a:pt x="1375" y="3"/>
                    <a:pt x="1375" y="2"/>
                    <a:pt x="1373" y="1"/>
                  </a:cubicBezTo>
                  <a:close/>
                  <a:moveTo>
                    <a:pt x="156" y="520"/>
                  </a:moveTo>
                  <a:cubicBezTo>
                    <a:pt x="154" y="521"/>
                    <a:pt x="154" y="521"/>
                    <a:pt x="154" y="523"/>
                  </a:cubicBezTo>
                  <a:lnTo>
                    <a:pt x="154" y="523"/>
                  </a:lnTo>
                  <a:cubicBezTo>
                    <a:pt x="155" y="522"/>
                    <a:pt x="155" y="521"/>
                    <a:pt x="156" y="520"/>
                  </a:cubicBezTo>
                  <a:close/>
                  <a:moveTo>
                    <a:pt x="2099" y="537"/>
                  </a:moveTo>
                  <a:lnTo>
                    <a:pt x="2099" y="537"/>
                  </a:lnTo>
                  <a:cubicBezTo>
                    <a:pt x="2098" y="537"/>
                    <a:pt x="2097" y="538"/>
                    <a:pt x="2096" y="539"/>
                  </a:cubicBezTo>
                  <a:lnTo>
                    <a:pt x="2096" y="539"/>
                  </a:lnTo>
                  <a:cubicBezTo>
                    <a:pt x="2097" y="538"/>
                    <a:pt x="2098" y="537"/>
                    <a:pt x="2099" y="537"/>
                  </a:cubicBezTo>
                  <a:close/>
                  <a:moveTo>
                    <a:pt x="2269" y="1018"/>
                  </a:moveTo>
                  <a:cubicBezTo>
                    <a:pt x="2269" y="1018"/>
                    <a:pt x="2269" y="1018"/>
                    <a:pt x="2269" y="1019"/>
                  </a:cubicBezTo>
                  <a:lnTo>
                    <a:pt x="2269" y="1019"/>
                  </a:lnTo>
                  <a:cubicBezTo>
                    <a:pt x="2269" y="1019"/>
                    <a:pt x="2269" y="1018"/>
                    <a:pt x="2269" y="1018"/>
                  </a:cubicBezTo>
                  <a:close/>
                  <a:moveTo>
                    <a:pt x="4" y="1059"/>
                  </a:moveTo>
                  <a:cubicBezTo>
                    <a:pt x="1" y="1059"/>
                    <a:pt x="1" y="1059"/>
                    <a:pt x="4" y="1061"/>
                  </a:cubicBezTo>
                  <a:cubicBezTo>
                    <a:pt x="4" y="1060"/>
                    <a:pt x="4" y="1060"/>
                    <a:pt x="5" y="1059"/>
                  </a:cubicBezTo>
                  <a:lnTo>
                    <a:pt x="5" y="1059"/>
                  </a:lnTo>
                  <a:cubicBezTo>
                    <a:pt x="4" y="1059"/>
                    <a:pt x="4" y="1059"/>
                    <a:pt x="4" y="1059"/>
                  </a:cubicBezTo>
                  <a:close/>
                  <a:moveTo>
                    <a:pt x="1518" y="2173"/>
                  </a:moveTo>
                  <a:cubicBezTo>
                    <a:pt x="1519" y="2173"/>
                    <a:pt x="1519" y="2173"/>
                    <a:pt x="1519" y="2173"/>
                  </a:cubicBezTo>
                  <a:lnTo>
                    <a:pt x="1519" y="2173"/>
                  </a:lnTo>
                  <a:cubicBezTo>
                    <a:pt x="1519" y="2173"/>
                    <a:pt x="1519" y="2173"/>
                    <a:pt x="1518" y="2173"/>
                  </a:cubicBezTo>
                  <a:close/>
                  <a:moveTo>
                    <a:pt x="1374" y="4"/>
                  </a:moveTo>
                  <a:lnTo>
                    <a:pt x="1374" y="4"/>
                  </a:lnTo>
                  <a:cubicBezTo>
                    <a:pt x="1353" y="27"/>
                    <a:pt x="832" y="20"/>
                    <a:pt x="877" y="62"/>
                  </a:cubicBezTo>
                  <a:lnTo>
                    <a:pt x="877" y="62"/>
                  </a:lnTo>
                  <a:cubicBezTo>
                    <a:pt x="871" y="96"/>
                    <a:pt x="943" y="851"/>
                    <a:pt x="991" y="930"/>
                  </a:cubicBezTo>
                  <a:cubicBezTo>
                    <a:pt x="899" y="883"/>
                    <a:pt x="165" y="559"/>
                    <a:pt x="154" y="523"/>
                  </a:cubicBezTo>
                  <a:lnTo>
                    <a:pt x="154" y="523"/>
                  </a:lnTo>
                  <a:cubicBezTo>
                    <a:pt x="133" y="568"/>
                    <a:pt x="15" y="1004"/>
                    <a:pt x="5" y="1059"/>
                  </a:cubicBezTo>
                  <a:lnTo>
                    <a:pt x="5" y="1059"/>
                  </a:lnTo>
                  <a:cubicBezTo>
                    <a:pt x="61" y="1060"/>
                    <a:pt x="962" y="1202"/>
                    <a:pt x="951" y="1206"/>
                  </a:cubicBezTo>
                  <a:cubicBezTo>
                    <a:pt x="924" y="1210"/>
                    <a:pt x="265" y="1854"/>
                    <a:pt x="266" y="1854"/>
                  </a:cubicBezTo>
                  <a:cubicBezTo>
                    <a:pt x="266" y="1854"/>
                    <a:pt x="266" y="1854"/>
                    <a:pt x="267" y="1853"/>
                  </a:cubicBezTo>
                  <a:cubicBezTo>
                    <a:pt x="267" y="1853"/>
                    <a:pt x="267" y="1853"/>
                    <a:pt x="267" y="1853"/>
                  </a:cubicBezTo>
                  <a:cubicBezTo>
                    <a:pt x="276" y="1853"/>
                    <a:pt x="678" y="2114"/>
                    <a:pt x="688" y="2192"/>
                  </a:cubicBezTo>
                  <a:lnTo>
                    <a:pt x="688" y="2192"/>
                  </a:lnTo>
                  <a:cubicBezTo>
                    <a:pt x="696" y="2152"/>
                    <a:pt x="1067" y="1367"/>
                    <a:pt x="1113" y="1328"/>
                  </a:cubicBezTo>
                  <a:lnTo>
                    <a:pt x="1113" y="1328"/>
                  </a:lnTo>
                  <a:cubicBezTo>
                    <a:pt x="1125" y="1372"/>
                    <a:pt x="1554" y="2173"/>
                    <a:pt x="1519" y="2173"/>
                  </a:cubicBezTo>
                  <a:cubicBezTo>
                    <a:pt x="1519" y="2173"/>
                    <a:pt x="1519" y="2173"/>
                    <a:pt x="1519" y="2173"/>
                  </a:cubicBezTo>
                  <a:lnTo>
                    <a:pt x="1519" y="2173"/>
                  </a:lnTo>
                  <a:cubicBezTo>
                    <a:pt x="1519" y="2173"/>
                    <a:pt x="1519" y="2173"/>
                    <a:pt x="1519" y="2173"/>
                  </a:cubicBezTo>
                  <a:cubicBezTo>
                    <a:pt x="1559" y="2173"/>
                    <a:pt x="1919" y="1870"/>
                    <a:pt x="1944" y="1870"/>
                  </a:cubicBezTo>
                  <a:cubicBezTo>
                    <a:pt x="1946" y="1870"/>
                    <a:pt x="1946" y="1870"/>
                    <a:pt x="1945" y="1872"/>
                  </a:cubicBezTo>
                  <a:cubicBezTo>
                    <a:pt x="1966" y="1864"/>
                    <a:pt x="1335" y="1220"/>
                    <a:pt x="1323" y="1170"/>
                  </a:cubicBezTo>
                  <a:cubicBezTo>
                    <a:pt x="1381" y="1162"/>
                    <a:pt x="2243" y="1023"/>
                    <a:pt x="2269" y="1019"/>
                  </a:cubicBezTo>
                  <a:lnTo>
                    <a:pt x="2269" y="1019"/>
                  </a:lnTo>
                  <a:cubicBezTo>
                    <a:pt x="2269" y="1019"/>
                    <a:pt x="2268" y="1019"/>
                    <a:pt x="2268" y="1019"/>
                  </a:cubicBezTo>
                  <a:cubicBezTo>
                    <a:pt x="2235" y="1019"/>
                    <a:pt x="2067" y="571"/>
                    <a:pt x="2096" y="539"/>
                  </a:cubicBezTo>
                  <a:lnTo>
                    <a:pt x="2096" y="539"/>
                  </a:lnTo>
                  <a:cubicBezTo>
                    <a:pt x="2026" y="579"/>
                    <a:pt x="1297" y="984"/>
                    <a:pt x="1249" y="984"/>
                  </a:cubicBezTo>
                  <a:cubicBezTo>
                    <a:pt x="1248" y="984"/>
                    <a:pt x="1247" y="983"/>
                    <a:pt x="1247" y="983"/>
                  </a:cubicBezTo>
                  <a:cubicBezTo>
                    <a:pt x="1222" y="954"/>
                    <a:pt x="1379" y="73"/>
                    <a:pt x="1374" y="4"/>
                  </a:cubicBezTo>
                  <a:close/>
                  <a:moveTo>
                    <a:pt x="688" y="2192"/>
                  </a:moveTo>
                  <a:cubicBezTo>
                    <a:pt x="687" y="2193"/>
                    <a:pt x="687" y="2194"/>
                    <a:pt x="688" y="2194"/>
                  </a:cubicBezTo>
                  <a:cubicBezTo>
                    <a:pt x="688" y="2194"/>
                    <a:pt x="688" y="2194"/>
                    <a:pt x="688" y="2194"/>
                  </a:cubicBezTo>
                  <a:cubicBezTo>
                    <a:pt x="688" y="2193"/>
                    <a:pt x="688" y="2193"/>
                    <a:pt x="688" y="219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89" name="Google Shape;17389;p64"/>
            <p:cNvSpPr/>
            <p:nvPr/>
          </p:nvSpPr>
          <p:spPr>
            <a:xfrm>
              <a:off x="7360725" y="4426450"/>
              <a:ext cx="300" cy="1700"/>
            </a:xfrm>
            <a:custGeom>
              <a:avLst/>
              <a:gdLst/>
              <a:ahLst/>
              <a:cxnLst/>
              <a:rect l="l" t="t" r="r" b="b"/>
              <a:pathLst>
                <a:path w="12" h="68" extrusionOk="0">
                  <a:moveTo>
                    <a:pt x="11" y="0"/>
                  </a:moveTo>
                  <a:cubicBezTo>
                    <a:pt x="9" y="25"/>
                    <a:pt x="5" y="46"/>
                    <a:pt x="1" y="67"/>
                  </a:cubicBezTo>
                  <a:cubicBezTo>
                    <a:pt x="7" y="65"/>
                    <a:pt x="11" y="46"/>
                    <a:pt x="1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90" name="Google Shape;17390;p64"/>
            <p:cNvSpPr/>
            <p:nvPr/>
          </p:nvSpPr>
          <p:spPr>
            <a:xfrm>
              <a:off x="7138750" y="4668225"/>
              <a:ext cx="75" cy="175"/>
            </a:xfrm>
            <a:custGeom>
              <a:avLst/>
              <a:gdLst/>
              <a:ahLst/>
              <a:cxnLst/>
              <a:rect l="l" t="t" r="r" b="b"/>
              <a:pathLst>
                <a:path w="3" h="7" extrusionOk="0">
                  <a:moveTo>
                    <a:pt x="1" y="1"/>
                  </a:moveTo>
                  <a:lnTo>
                    <a:pt x="1" y="1"/>
                  </a:lnTo>
                  <a:cubicBezTo>
                    <a:pt x="1" y="5"/>
                    <a:pt x="2" y="6"/>
                    <a:pt x="2" y="6"/>
                  </a:cubicBezTo>
                  <a:cubicBezTo>
                    <a:pt x="3" y="6"/>
                    <a:pt x="3" y="4"/>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91" name="Google Shape;17391;p64"/>
            <p:cNvSpPr/>
            <p:nvPr/>
          </p:nvSpPr>
          <p:spPr>
            <a:xfrm>
              <a:off x="7090175" y="4702725"/>
              <a:ext cx="1075" cy="1450"/>
            </a:xfrm>
            <a:custGeom>
              <a:avLst/>
              <a:gdLst/>
              <a:ahLst/>
              <a:cxnLst/>
              <a:rect l="l" t="t" r="r" b="b"/>
              <a:pathLst>
                <a:path w="43" h="58" extrusionOk="0">
                  <a:moveTo>
                    <a:pt x="17" y="0"/>
                  </a:moveTo>
                  <a:cubicBezTo>
                    <a:pt x="7" y="7"/>
                    <a:pt x="1" y="19"/>
                    <a:pt x="9" y="57"/>
                  </a:cubicBezTo>
                  <a:cubicBezTo>
                    <a:pt x="43" y="17"/>
                    <a:pt x="41" y="5"/>
                    <a:pt x="1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92" name="Google Shape;17392;p64"/>
            <p:cNvSpPr/>
            <p:nvPr/>
          </p:nvSpPr>
          <p:spPr>
            <a:xfrm>
              <a:off x="6930300" y="4710125"/>
              <a:ext cx="175" cy="75"/>
            </a:xfrm>
            <a:custGeom>
              <a:avLst/>
              <a:gdLst/>
              <a:ahLst/>
              <a:cxnLst/>
              <a:rect l="l" t="t" r="r" b="b"/>
              <a:pathLst>
                <a:path w="7" h="3" extrusionOk="0">
                  <a:moveTo>
                    <a:pt x="5" y="1"/>
                  </a:moveTo>
                  <a:lnTo>
                    <a:pt x="0" y="3"/>
                  </a:lnTo>
                  <a:lnTo>
                    <a:pt x="7" y="3"/>
                  </a:lnTo>
                  <a:cubicBezTo>
                    <a:pt x="5" y="3"/>
                    <a:pt x="5" y="1"/>
                    <a:pt x="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93" name="Google Shape;17393;p64"/>
            <p:cNvSpPr/>
            <p:nvPr/>
          </p:nvSpPr>
          <p:spPr>
            <a:xfrm>
              <a:off x="6963475" y="4705875"/>
              <a:ext cx="3700" cy="200"/>
            </a:xfrm>
            <a:custGeom>
              <a:avLst/>
              <a:gdLst/>
              <a:ahLst/>
              <a:cxnLst/>
              <a:rect l="l" t="t" r="r" b="b"/>
              <a:pathLst>
                <a:path w="148" h="8" extrusionOk="0">
                  <a:moveTo>
                    <a:pt x="148" y="1"/>
                  </a:moveTo>
                  <a:cubicBezTo>
                    <a:pt x="95" y="1"/>
                    <a:pt x="47" y="3"/>
                    <a:pt x="0" y="5"/>
                  </a:cubicBezTo>
                  <a:cubicBezTo>
                    <a:pt x="0" y="6"/>
                    <a:pt x="6" y="8"/>
                    <a:pt x="22" y="8"/>
                  </a:cubicBezTo>
                  <a:cubicBezTo>
                    <a:pt x="43" y="8"/>
                    <a:pt x="82" y="5"/>
                    <a:pt x="1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94" name="Google Shape;17394;p64"/>
            <p:cNvSpPr/>
            <p:nvPr/>
          </p:nvSpPr>
          <p:spPr>
            <a:xfrm>
              <a:off x="6930450" y="4710175"/>
              <a:ext cx="2575" cy="200"/>
            </a:xfrm>
            <a:custGeom>
              <a:avLst/>
              <a:gdLst/>
              <a:ahLst/>
              <a:cxnLst/>
              <a:rect l="l" t="t" r="r" b="b"/>
              <a:pathLst>
                <a:path w="103" h="8" extrusionOk="0">
                  <a:moveTo>
                    <a:pt x="38" y="0"/>
                  </a:moveTo>
                  <a:cubicBezTo>
                    <a:pt x="28" y="0"/>
                    <a:pt x="16" y="1"/>
                    <a:pt x="1" y="1"/>
                  </a:cubicBezTo>
                  <a:cubicBezTo>
                    <a:pt x="5" y="6"/>
                    <a:pt x="21" y="8"/>
                    <a:pt x="36" y="8"/>
                  </a:cubicBezTo>
                  <a:cubicBezTo>
                    <a:pt x="69" y="8"/>
                    <a:pt x="103" y="0"/>
                    <a:pt x="3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95" name="Google Shape;17395;p64"/>
            <p:cNvSpPr/>
            <p:nvPr/>
          </p:nvSpPr>
          <p:spPr>
            <a:xfrm>
              <a:off x="6902475" y="4694425"/>
              <a:ext cx="675" cy="225"/>
            </a:xfrm>
            <a:custGeom>
              <a:avLst/>
              <a:gdLst/>
              <a:ahLst/>
              <a:cxnLst/>
              <a:rect l="l" t="t" r="r" b="b"/>
              <a:pathLst>
                <a:path w="27" h="9" extrusionOk="0">
                  <a:moveTo>
                    <a:pt x="26" y="0"/>
                  </a:moveTo>
                  <a:cubicBezTo>
                    <a:pt x="7" y="4"/>
                    <a:pt x="1" y="8"/>
                    <a:pt x="5" y="8"/>
                  </a:cubicBezTo>
                  <a:cubicBezTo>
                    <a:pt x="11" y="6"/>
                    <a:pt x="20" y="2"/>
                    <a:pt x="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96" name="Google Shape;17396;p64"/>
            <p:cNvSpPr/>
            <p:nvPr/>
          </p:nvSpPr>
          <p:spPr>
            <a:xfrm>
              <a:off x="6785725" y="4642075"/>
              <a:ext cx="1125" cy="250"/>
            </a:xfrm>
            <a:custGeom>
              <a:avLst/>
              <a:gdLst/>
              <a:ahLst/>
              <a:cxnLst/>
              <a:rect l="l" t="t" r="r" b="b"/>
              <a:pathLst>
                <a:path w="45" h="10" extrusionOk="0">
                  <a:moveTo>
                    <a:pt x="39" y="1"/>
                  </a:moveTo>
                  <a:cubicBezTo>
                    <a:pt x="35" y="1"/>
                    <a:pt x="22" y="3"/>
                    <a:pt x="0" y="10"/>
                  </a:cubicBezTo>
                  <a:cubicBezTo>
                    <a:pt x="32" y="6"/>
                    <a:pt x="45" y="1"/>
                    <a:pt x="3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97" name="Google Shape;17397;p64"/>
            <p:cNvSpPr/>
            <p:nvPr/>
          </p:nvSpPr>
          <p:spPr>
            <a:xfrm>
              <a:off x="6618525" y="4515725"/>
              <a:ext cx="175" cy="550"/>
            </a:xfrm>
            <a:custGeom>
              <a:avLst/>
              <a:gdLst/>
              <a:ahLst/>
              <a:cxnLst/>
              <a:rect l="l" t="t" r="r" b="b"/>
              <a:pathLst>
                <a:path w="7" h="22" extrusionOk="0">
                  <a:moveTo>
                    <a:pt x="7" y="0"/>
                  </a:moveTo>
                  <a:cubicBezTo>
                    <a:pt x="0" y="14"/>
                    <a:pt x="0" y="21"/>
                    <a:pt x="2" y="21"/>
                  </a:cubicBezTo>
                  <a:cubicBezTo>
                    <a:pt x="4" y="21"/>
                    <a:pt x="7" y="14"/>
                    <a:pt x="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98" name="Google Shape;17398;p64"/>
            <p:cNvSpPr/>
            <p:nvPr/>
          </p:nvSpPr>
          <p:spPr>
            <a:xfrm>
              <a:off x="6585925" y="4348100"/>
              <a:ext cx="450" cy="2550"/>
            </a:xfrm>
            <a:custGeom>
              <a:avLst/>
              <a:gdLst/>
              <a:ahLst/>
              <a:cxnLst/>
              <a:rect l="l" t="t" r="r" b="b"/>
              <a:pathLst>
                <a:path w="18" h="102" extrusionOk="0">
                  <a:moveTo>
                    <a:pt x="1" y="1"/>
                  </a:moveTo>
                  <a:lnTo>
                    <a:pt x="1" y="1"/>
                  </a:lnTo>
                  <a:cubicBezTo>
                    <a:pt x="5" y="34"/>
                    <a:pt x="11" y="66"/>
                    <a:pt x="17" y="102"/>
                  </a:cubicBezTo>
                  <a:cubicBezTo>
                    <a:pt x="11" y="49"/>
                    <a:pt x="7" y="20"/>
                    <a:pt x="3" y="3"/>
                  </a:cubicBezTo>
                  <a:cubicBezTo>
                    <a:pt x="3" y="3"/>
                    <a:pt x="1" y="1"/>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399" name="Google Shape;17399;p64"/>
            <p:cNvSpPr/>
            <p:nvPr/>
          </p:nvSpPr>
          <p:spPr>
            <a:xfrm>
              <a:off x="6585875" y="4347900"/>
              <a:ext cx="125" cy="175"/>
            </a:xfrm>
            <a:custGeom>
              <a:avLst/>
              <a:gdLst/>
              <a:ahLst/>
              <a:cxnLst/>
              <a:rect l="l" t="t" r="r" b="b"/>
              <a:pathLst>
                <a:path w="5" h="7" extrusionOk="0">
                  <a:moveTo>
                    <a:pt x="2" y="0"/>
                  </a:moveTo>
                  <a:cubicBezTo>
                    <a:pt x="1" y="0"/>
                    <a:pt x="1" y="1"/>
                    <a:pt x="1" y="2"/>
                  </a:cubicBezTo>
                  <a:lnTo>
                    <a:pt x="5" y="7"/>
                  </a:lnTo>
                  <a:cubicBezTo>
                    <a:pt x="5" y="2"/>
                    <a:pt x="3" y="0"/>
                    <a:pt x="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00" name="Google Shape;17400;p64"/>
            <p:cNvSpPr/>
            <p:nvPr/>
          </p:nvSpPr>
          <p:spPr>
            <a:xfrm>
              <a:off x="6581075" y="4183200"/>
              <a:ext cx="1250" cy="2100"/>
            </a:xfrm>
            <a:custGeom>
              <a:avLst/>
              <a:gdLst/>
              <a:ahLst/>
              <a:cxnLst/>
              <a:rect l="l" t="t" r="r" b="b"/>
              <a:pathLst>
                <a:path w="50" h="84" extrusionOk="0">
                  <a:moveTo>
                    <a:pt x="15" y="0"/>
                  </a:moveTo>
                  <a:cubicBezTo>
                    <a:pt x="0" y="0"/>
                    <a:pt x="2" y="35"/>
                    <a:pt x="37" y="84"/>
                  </a:cubicBezTo>
                  <a:cubicBezTo>
                    <a:pt x="39" y="67"/>
                    <a:pt x="45" y="48"/>
                    <a:pt x="50" y="31"/>
                  </a:cubicBezTo>
                  <a:cubicBezTo>
                    <a:pt x="35" y="10"/>
                    <a:pt x="23" y="0"/>
                    <a:pt x="1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01" name="Google Shape;17401;p64"/>
            <p:cNvSpPr/>
            <p:nvPr/>
          </p:nvSpPr>
          <p:spPr>
            <a:xfrm>
              <a:off x="6890350" y="3930775"/>
              <a:ext cx="825" cy="125"/>
            </a:xfrm>
            <a:custGeom>
              <a:avLst/>
              <a:gdLst/>
              <a:ahLst/>
              <a:cxnLst/>
              <a:rect l="l" t="t" r="r" b="b"/>
              <a:pathLst>
                <a:path w="33" h="5" extrusionOk="0">
                  <a:moveTo>
                    <a:pt x="0" y="0"/>
                  </a:moveTo>
                  <a:cubicBezTo>
                    <a:pt x="11" y="3"/>
                    <a:pt x="24" y="5"/>
                    <a:pt x="28" y="5"/>
                  </a:cubicBezTo>
                  <a:cubicBezTo>
                    <a:pt x="33" y="5"/>
                    <a:pt x="27" y="3"/>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02" name="Google Shape;17402;p64"/>
            <p:cNvSpPr/>
            <p:nvPr/>
          </p:nvSpPr>
          <p:spPr>
            <a:xfrm>
              <a:off x="6819300" y="3923150"/>
              <a:ext cx="775" cy="75"/>
            </a:xfrm>
            <a:custGeom>
              <a:avLst/>
              <a:gdLst/>
              <a:ahLst/>
              <a:cxnLst/>
              <a:rect l="l" t="t" r="r" b="b"/>
              <a:pathLst>
                <a:path w="31" h="3" extrusionOk="0">
                  <a:moveTo>
                    <a:pt x="1" y="0"/>
                  </a:moveTo>
                  <a:cubicBezTo>
                    <a:pt x="20" y="2"/>
                    <a:pt x="28" y="2"/>
                    <a:pt x="30" y="2"/>
                  </a:cubicBezTo>
                  <a:lnTo>
                    <a:pt x="30" y="2"/>
                  </a:lnTo>
                  <a:cubicBezTo>
                    <a:pt x="20" y="0"/>
                    <a:pt x="11" y="0"/>
                    <a:pt x="1" y="0"/>
                  </a:cubicBezTo>
                  <a:close/>
                  <a:moveTo>
                    <a:pt x="30" y="2"/>
                  </a:moveTo>
                  <a:cubicBezTo>
                    <a:pt x="30" y="2"/>
                    <a:pt x="30" y="2"/>
                    <a:pt x="30" y="2"/>
                  </a:cubicBezTo>
                  <a:cubicBezTo>
                    <a:pt x="31" y="2"/>
                    <a:pt x="31" y="2"/>
                    <a:pt x="30" y="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03" name="Google Shape;17403;p64"/>
            <p:cNvSpPr/>
            <p:nvPr/>
          </p:nvSpPr>
          <p:spPr>
            <a:xfrm>
              <a:off x="6909325" y="3924100"/>
              <a:ext cx="975" cy="225"/>
            </a:xfrm>
            <a:custGeom>
              <a:avLst/>
              <a:gdLst/>
              <a:ahLst/>
              <a:cxnLst/>
              <a:rect l="l" t="t" r="r" b="b"/>
              <a:pathLst>
                <a:path w="39" h="9" extrusionOk="0">
                  <a:moveTo>
                    <a:pt x="0" y="0"/>
                  </a:moveTo>
                  <a:cubicBezTo>
                    <a:pt x="13" y="4"/>
                    <a:pt x="25" y="8"/>
                    <a:pt x="38" y="8"/>
                  </a:cubicBezTo>
                  <a:cubicBezTo>
                    <a:pt x="25" y="4"/>
                    <a:pt x="13" y="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04" name="Google Shape;17404;p64"/>
            <p:cNvSpPr/>
            <p:nvPr/>
          </p:nvSpPr>
          <p:spPr>
            <a:xfrm>
              <a:off x="7177875" y="3948575"/>
              <a:ext cx="600" cy="975"/>
            </a:xfrm>
            <a:custGeom>
              <a:avLst/>
              <a:gdLst/>
              <a:ahLst/>
              <a:cxnLst/>
              <a:rect l="l" t="t" r="r" b="b"/>
              <a:pathLst>
                <a:path w="24" h="39" extrusionOk="0">
                  <a:moveTo>
                    <a:pt x="7" y="0"/>
                  </a:moveTo>
                  <a:cubicBezTo>
                    <a:pt x="5" y="0"/>
                    <a:pt x="3" y="1"/>
                    <a:pt x="0" y="3"/>
                  </a:cubicBezTo>
                  <a:cubicBezTo>
                    <a:pt x="7" y="16"/>
                    <a:pt x="15" y="26"/>
                    <a:pt x="23" y="39"/>
                  </a:cubicBezTo>
                  <a:cubicBezTo>
                    <a:pt x="15" y="20"/>
                    <a:pt x="16" y="0"/>
                    <a:pt x="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05" name="Google Shape;17405;p64"/>
            <p:cNvSpPr/>
            <p:nvPr/>
          </p:nvSpPr>
          <p:spPr>
            <a:xfrm>
              <a:off x="7342475" y="4219975"/>
              <a:ext cx="300" cy="400"/>
            </a:xfrm>
            <a:custGeom>
              <a:avLst/>
              <a:gdLst/>
              <a:ahLst/>
              <a:cxnLst/>
              <a:rect l="l" t="t" r="r" b="b"/>
              <a:pathLst>
                <a:path w="12" h="16" extrusionOk="0">
                  <a:moveTo>
                    <a:pt x="1" y="1"/>
                  </a:moveTo>
                  <a:cubicBezTo>
                    <a:pt x="8" y="11"/>
                    <a:pt x="11" y="16"/>
                    <a:pt x="11" y="16"/>
                  </a:cubicBezTo>
                  <a:cubicBezTo>
                    <a:pt x="12" y="16"/>
                    <a:pt x="10" y="13"/>
                    <a:pt x="7" y="7"/>
                  </a:cubicBezTo>
                  <a:cubicBezTo>
                    <a:pt x="5" y="5"/>
                    <a:pt x="3" y="3"/>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06" name="Google Shape;17406;p64"/>
            <p:cNvSpPr/>
            <p:nvPr/>
          </p:nvSpPr>
          <p:spPr>
            <a:xfrm>
              <a:off x="6644825" y="3970975"/>
              <a:ext cx="104050" cy="79000"/>
            </a:xfrm>
            <a:custGeom>
              <a:avLst/>
              <a:gdLst/>
              <a:ahLst/>
              <a:cxnLst/>
              <a:rect l="l" t="t" r="r" b="b"/>
              <a:pathLst>
                <a:path w="4162" h="3160" extrusionOk="0">
                  <a:moveTo>
                    <a:pt x="3935" y="0"/>
                  </a:moveTo>
                  <a:cubicBezTo>
                    <a:pt x="3912" y="0"/>
                    <a:pt x="3884" y="10"/>
                    <a:pt x="3853" y="32"/>
                  </a:cubicBezTo>
                  <a:lnTo>
                    <a:pt x="3918" y="131"/>
                  </a:lnTo>
                  <a:cubicBezTo>
                    <a:pt x="3854" y="103"/>
                    <a:pt x="3807" y="93"/>
                    <a:pt x="3772" y="93"/>
                  </a:cubicBezTo>
                  <a:cubicBezTo>
                    <a:pt x="3673" y="93"/>
                    <a:pt x="3668" y="177"/>
                    <a:pt x="3614" y="177"/>
                  </a:cubicBezTo>
                  <a:cubicBezTo>
                    <a:pt x="3579" y="177"/>
                    <a:pt x="3522" y="140"/>
                    <a:pt x="3403" y="20"/>
                  </a:cubicBezTo>
                  <a:cubicBezTo>
                    <a:pt x="3403" y="24"/>
                    <a:pt x="3401" y="28"/>
                    <a:pt x="3401" y="30"/>
                  </a:cubicBezTo>
                  <a:cubicBezTo>
                    <a:pt x="3386" y="23"/>
                    <a:pt x="3373" y="20"/>
                    <a:pt x="3362" y="20"/>
                  </a:cubicBezTo>
                  <a:cubicBezTo>
                    <a:pt x="3270" y="20"/>
                    <a:pt x="3277" y="238"/>
                    <a:pt x="3096" y="281"/>
                  </a:cubicBezTo>
                  <a:cubicBezTo>
                    <a:pt x="3096" y="287"/>
                    <a:pt x="3094" y="295"/>
                    <a:pt x="3094" y="302"/>
                  </a:cubicBezTo>
                  <a:cubicBezTo>
                    <a:pt x="3131" y="392"/>
                    <a:pt x="2982" y="586"/>
                    <a:pt x="2742" y="764"/>
                  </a:cubicBezTo>
                  <a:cubicBezTo>
                    <a:pt x="2741" y="762"/>
                    <a:pt x="2738" y="761"/>
                    <a:pt x="2732" y="761"/>
                  </a:cubicBezTo>
                  <a:cubicBezTo>
                    <a:pt x="2692" y="761"/>
                    <a:pt x="2562" y="823"/>
                    <a:pt x="2765" y="964"/>
                  </a:cubicBezTo>
                  <a:cubicBezTo>
                    <a:pt x="2467" y="1006"/>
                    <a:pt x="2435" y="1357"/>
                    <a:pt x="2029" y="1385"/>
                  </a:cubicBezTo>
                  <a:cubicBezTo>
                    <a:pt x="2029" y="1412"/>
                    <a:pt x="2038" y="1441"/>
                    <a:pt x="2050" y="1467"/>
                  </a:cubicBezTo>
                  <a:cubicBezTo>
                    <a:pt x="2046" y="1469"/>
                    <a:pt x="2044" y="1471"/>
                    <a:pt x="2042" y="1475"/>
                  </a:cubicBezTo>
                  <a:cubicBezTo>
                    <a:pt x="1945" y="1746"/>
                    <a:pt x="1865" y="1868"/>
                    <a:pt x="1539" y="1990"/>
                  </a:cubicBezTo>
                  <a:cubicBezTo>
                    <a:pt x="1615" y="2083"/>
                    <a:pt x="1682" y="2184"/>
                    <a:pt x="1741" y="2287"/>
                  </a:cubicBezTo>
                  <a:cubicBezTo>
                    <a:pt x="1816" y="2194"/>
                    <a:pt x="1847" y="2130"/>
                    <a:pt x="1912" y="2130"/>
                  </a:cubicBezTo>
                  <a:cubicBezTo>
                    <a:pt x="1958" y="2130"/>
                    <a:pt x="2022" y="2163"/>
                    <a:pt x="2130" y="2241"/>
                  </a:cubicBezTo>
                  <a:lnTo>
                    <a:pt x="1811" y="2606"/>
                  </a:lnTo>
                  <a:cubicBezTo>
                    <a:pt x="1688" y="2311"/>
                    <a:pt x="1544" y="2216"/>
                    <a:pt x="1386" y="2216"/>
                  </a:cubicBezTo>
                  <a:cubicBezTo>
                    <a:pt x="1096" y="2216"/>
                    <a:pt x="760" y="2538"/>
                    <a:pt x="425" y="2539"/>
                  </a:cubicBezTo>
                  <a:cubicBezTo>
                    <a:pt x="416" y="2552"/>
                    <a:pt x="408" y="2564"/>
                    <a:pt x="400" y="2577"/>
                  </a:cubicBezTo>
                  <a:cubicBezTo>
                    <a:pt x="294" y="2577"/>
                    <a:pt x="166" y="2581"/>
                    <a:pt x="32" y="2764"/>
                  </a:cubicBezTo>
                  <a:cubicBezTo>
                    <a:pt x="27" y="2763"/>
                    <a:pt x="23" y="2763"/>
                    <a:pt x="18" y="2763"/>
                  </a:cubicBezTo>
                  <a:cubicBezTo>
                    <a:pt x="13" y="2763"/>
                    <a:pt x="8" y="2763"/>
                    <a:pt x="4" y="2764"/>
                  </a:cubicBezTo>
                  <a:cubicBezTo>
                    <a:pt x="1" y="2951"/>
                    <a:pt x="303" y="3160"/>
                    <a:pt x="567" y="3160"/>
                  </a:cubicBezTo>
                  <a:cubicBezTo>
                    <a:pt x="645" y="3160"/>
                    <a:pt x="720" y="3141"/>
                    <a:pt x="782" y="3099"/>
                  </a:cubicBezTo>
                  <a:cubicBezTo>
                    <a:pt x="710" y="2887"/>
                    <a:pt x="739" y="2839"/>
                    <a:pt x="800" y="2839"/>
                  </a:cubicBezTo>
                  <a:cubicBezTo>
                    <a:pt x="851" y="2839"/>
                    <a:pt x="923" y="2872"/>
                    <a:pt x="978" y="2872"/>
                  </a:cubicBezTo>
                  <a:cubicBezTo>
                    <a:pt x="1042" y="2872"/>
                    <a:pt x="1082" y="2827"/>
                    <a:pt x="1035" y="2632"/>
                  </a:cubicBezTo>
                  <a:lnTo>
                    <a:pt x="1035" y="2632"/>
                  </a:lnTo>
                  <a:lnTo>
                    <a:pt x="1356" y="2968"/>
                  </a:lnTo>
                  <a:cubicBezTo>
                    <a:pt x="1544" y="2918"/>
                    <a:pt x="1668" y="2855"/>
                    <a:pt x="1836" y="2693"/>
                  </a:cubicBezTo>
                  <a:cubicBezTo>
                    <a:pt x="2126" y="2512"/>
                    <a:pt x="2246" y="2333"/>
                    <a:pt x="2368" y="2171"/>
                  </a:cubicBezTo>
                  <a:lnTo>
                    <a:pt x="2191" y="1980"/>
                  </a:lnTo>
                  <a:lnTo>
                    <a:pt x="2711" y="1845"/>
                  </a:lnTo>
                  <a:lnTo>
                    <a:pt x="2660" y="1976"/>
                  </a:lnTo>
                  <a:cubicBezTo>
                    <a:pt x="2678" y="1979"/>
                    <a:pt x="2681" y="1983"/>
                    <a:pt x="2697" y="1983"/>
                  </a:cubicBezTo>
                  <a:cubicBezTo>
                    <a:pt x="2712" y="1983"/>
                    <a:pt x="2740" y="1979"/>
                    <a:pt x="2808" y="1965"/>
                  </a:cubicBezTo>
                  <a:cubicBezTo>
                    <a:pt x="2835" y="1942"/>
                    <a:pt x="2862" y="1883"/>
                    <a:pt x="2894" y="1807"/>
                  </a:cubicBezTo>
                  <a:cubicBezTo>
                    <a:pt x="2768" y="1561"/>
                    <a:pt x="2799" y="1519"/>
                    <a:pt x="2507" y="1176"/>
                  </a:cubicBezTo>
                  <a:lnTo>
                    <a:pt x="2507" y="1176"/>
                  </a:lnTo>
                  <a:cubicBezTo>
                    <a:pt x="2736" y="1204"/>
                    <a:pt x="3033" y="1261"/>
                    <a:pt x="3293" y="1282"/>
                  </a:cubicBezTo>
                  <a:cubicBezTo>
                    <a:pt x="3316" y="1267"/>
                    <a:pt x="3340" y="1248"/>
                    <a:pt x="3358" y="1233"/>
                  </a:cubicBezTo>
                  <a:cubicBezTo>
                    <a:pt x="3541" y="1076"/>
                    <a:pt x="3727" y="943"/>
                    <a:pt x="3756" y="752"/>
                  </a:cubicBezTo>
                  <a:cubicBezTo>
                    <a:pt x="3757" y="752"/>
                    <a:pt x="3759" y="752"/>
                    <a:pt x="3761" y="752"/>
                  </a:cubicBezTo>
                  <a:cubicBezTo>
                    <a:pt x="3830" y="752"/>
                    <a:pt x="3899" y="561"/>
                    <a:pt x="3998" y="561"/>
                  </a:cubicBezTo>
                  <a:cubicBezTo>
                    <a:pt x="4020" y="561"/>
                    <a:pt x="4043" y="570"/>
                    <a:pt x="4067" y="592"/>
                  </a:cubicBezTo>
                  <a:cubicBezTo>
                    <a:pt x="4092" y="512"/>
                    <a:pt x="4124" y="432"/>
                    <a:pt x="4162" y="356"/>
                  </a:cubicBezTo>
                  <a:cubicBezTo>
                    <a:pt x="4078" y="198"/>
                    <a:pt x="4041" y="0"/>
                    <a:pt x="393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07" name="Google Shape;17407;p64"/>
            <p:cNvSpPr/>
            <p:nvPr/>
          </p:nvSpPr>
          <p:spPr>
            <a:xfrm>
              <a:off x="6544600" y="4061350"/>
              <a:ext cx="97650" cy="286625"/>
            </a:xfrm>
            <a:custGeom>
              <a:avLst/>
              <a:gdLst/>
              <a:ahLst/>
              <a:cxnLst/>
              <a:rect l="l" t="t" r="r" b="b"/>
              <a:pathLst>
                <a:path w="3906" h="11465" extrusionOk="0">
                  <a:moveTo>
                    <a:pt x="2465" y="1364"/>
                  </a:moveTo>
                  <a:cubicBezTo>
                    <a:pt x="2467" y="1387"/>
                    <a:pt x="2470" y="1408"/>
                    <a:pt x="2472" y="1433"/>
                  </a:cubicBezTo>
                  <a:cubicBezTo>
                    <a:pt x="2457" y="1370"/>
                    <a:pt x="2457" y="1370"/>
                    <a:pt x="2465" y="1364"/>
                  </a:cubicBezTo>
                  <a:close/>
                  <a:moveTo>
                    <a:pt x="1151" y="11285"/>
                  </a:moveTo>
                  <a:cubicBezTo>
                    <a:pt x="1161" y="11300"/>
                    <a:pt x="1173" y="11316"/>
                    <a:pt x="1187" y="11334"/>
                  </a:cubicBezTo>
                  <a:cubicBezTo>
                    <a:pt x="1175" y="11317"/>
                    <a:pt x="1163" y="11301"/>
                    <a:pt x="1151" y="11285"/>
                  </a:cubicBezTo>
                  <a:close/>
                  <a:moveTo>
                    <a:pt x="3826" y="1"/>
                  </a:moveTo>
                  <a:cubicBezTo>
                    <a:pt x="3424" y="186"/>
                    <a:pt x="3050" y="579"/>
                    <a:pt x="2575" y="846"/>
                  </a:cubicBezTo>
                  <a:cubicBezTo>
                    <a:pt x="2510" y="994"/>
                    <a:pt x="2453" y="1124"/>
                    <a:pt x="2398" y="1153"/>
                  </a:cubicBezTo>
                  <a:cubicBezTo>
                    <a:pt x="2404" y="1153"/>
                    <a:pt x="2409" y="1153"/>
                    <a:pt x="2413" y="1153"/>
                  </a:cubicBezTo>
                  <a:cubicBezTo>
                    <a:pt x="2461" y="1153"/>
                    <a:pt x="2452" y="1188"/>
                    <a:pt x="2465" y="1353"/>
                  </a:cubicBezTo>
                  <a:cubicBezTo>
                    <a:pt x="2318" y="1570"/>
                    <a:pt x="2230" y="1870"/>
                    <a:pt x="2156" y="2316"/>
                  </a:cubicBezTo>
                  <a:cubicBezTo>
                    <a:pt x="2171" y="2644"/>
                    <a:pt x="2078" y="3136"/>
                    <a:pt x="1999" y="3391"/>
                  </a:cubicBezTo>
                  <a:cubicBezTo>
                    <a:pt x="2001" y="3380"/>
                    <a:pt x="2001" y="3376"/>
                    <a:pt x="1999" y="3376"/>
                  </a:cubicBezTo>
                  <a:lnTo>
                    <a:pt x="1999" y="3376"/>
                  </a:lnTo>
                  <a:cubicBezTo>
                    <a:pt x="1992" y="3376"/>
                    <a:pt x="1959" y="3435"/>
                    <a:pt x="1946" y="3435"/>
                  </a:cubicBezTo>
                  <a:cubicBezTo>
                    <a:pt x="1939" y="3435"/>
                    <a:pt x="1938" y="3418"/>
                    <a:pt x="1950" y="3364"/>
                  </a:cubicBezTo>
                  <a:lnTo>
                    <a:pt x="1950" y="3364"/>
                  </a:lnTo>
                  <a:cubicBezTo>
                    <a:pt x="1830" y="3774"/>
                    <a:pt x="1912" y="3830"/>
                    <a:pt x="1879" y="4053"/>
                  </a:cubicBezTo>
                  <a:cubicBezTo>
                    <a:pt x="1767" y="4331"/>
                    <a:pt x="1572" y="4670"/>
                    <a:pt x="1509" y="4905"/>
                  </a:cubicBezTo>
                  <a:cubicBezTo>
                    <a:pt x="1521" y="4922"/>
                    <a:pt x="1532" y="4941"/>
                    <a:pt x="1538" y="4960"/>
                  </a:cubicBezTo>
                  <a:cubicBezTo>
                    <a:pt x="1363" y="5298"/>
                    <a:pt x="1155" y="5395"/>
                    <a:pt x="983" y="5702"/>
                  </a:cubicBezTo>
                  <a:cubicBezTo>
                    <a:pt x="966" y="5723"/>
                    <a:pt x="953" y="5744"/>
                    <a:pt x="943" y="5769"/>
                  </a:cubicBezTo>
                  <a:cubicBezTo>
                    <a:pt x="936" y="5708"/>
                    <a:pt x="928" y="5683"/>
                    <a:pt x="915" y="5683"/>
                  </a:cubicBezTo>
                  <a:cubicBezTo>
                    <a:pt x="894" y="5683"/>
                    <a:pt x="858" y="5753"/>
                    <a:pt x="785" y="5833"/>
                  </a:cubicBezTo>
                  <a:cubicBezTo>
                    <a:pt x="785" y="5847"/>
                    <a:pt x="787" y="5864"/>
                    <a:pt x="789" y="5879"/>
                  </a:cubicBezTo>
                  <a:cubicBezTo>
                    <a:pt x="547" y="6081"/>
                    <a:pt x="398" y="6402"/>
                    <a:pt x="272" y="6878"/>
                  </a:cubicBezTo>
                  <a:cubicBezTo>
                    <a:pt x="217" y="6911"/>
                    <a:pt x="127" y="7050"/>
                    <a:pt x="89" y="7334"/>
                  </a:cubicBezTo>
                  <a:cubicBezTo>
                    <a:pt x="102" y="7614"/>
                    <a:pt x="39" y="7568"/>
                    <a:pt x="68" y="7666"/>
                  </a:cubicBezTo>
                  <a:cubicBezTo>
                    <a:pt x="1" y="8306"/>
                    <a:pt x="85" y="8535"/>
                    <a:pt x="112" y="8972"/>
                  </a:cubicBezTo>
                  <a:cubicBezTo>
                    <a:pt x="184" y="9069"/>
                    <a:pt x="209" y="9416"/>
                    <a:pt x="280" y="9519"/>
                  </a:cubicBezTo>
                  <a:cubicBezTo>
                    <a:pt x="278" y="9790"/>
                    <a:pt x="316" y="9818"/>
                    <a:pt x="369" y="9912"/>
                  </a:cubicBezTo>
                  <a:cubicBezTo>
                    <a:pt x="367" y="9937"/>
                    <a:pt x="363" y="9976"/>
                    <a:pt x="357" y="10024"/>
                  </a:cubicBezTo>
                  <a:lnTo>
                    <a:pt x="357" y="10024"/>
                  </a:lnTo>
                  <a:cubicBezTo>
                    <a:pt x="356" y="10024"/>
                    <a:pt x="356" y="10024"/>
                    <a:pt x="356" y="10024"/>
                  </a:cubicBezTo>
                  <a:cubicBezTo>
                    <a:pt x="356" y="10024"/>
                    <a:pt x="356" y="10025"/>
                    <a:pt x="356" y="10028"/>
                  </a:cubicBezTo>
                  <a:cubicBezTo>
                    <a:pt x="356" y="10027"/>
                    <a:pt x="356" y="10026"/>
                    <a:pt x="357" y="10024"/>
                  </a:cubicBezTo>
                  <a:lnTo>
                    <a:pt x="357" y="10024"/>
                  </a:lnTo>
                  <a:cubicBezTo>
                    <a:pt x="372" y="10038"/>
                    <a:pt x="635" y="10798"/>
                    <a:pt x="625" y="10806"/>
                  </a:cubicBezTo>
                  <a:cubicBezTo>
                    <a:pt x="629" y="10833"/>
                    <a:pt x="636" y="10857"/>
                    <a:pt x="640" y="10882"/>
                  </a:cubicBezTo>
                  <a:cubicBezTo>
                    <a:pt x="811" y="10949"/>
                    <a:pt x="983" y="11065"/>
                    <a:pt x="1151" y="11285"/>
                  </a:cubicBezTo>
                  <a:lnTo>
                    <a:pt x="1151" y="11285"/>
                  </a:lnTo>
                  <a:cubicBezTo>
                    <a:pt x="1021" y="11091"/>
                    <a:pt x="1199" y="11093"/>
                    <a:pt x="1357" y="11077"/>
                  </a:cubicBezTo>
                  <a:cubicBezTo>
                    <a:pt x="1339" y="11034"/>
                    <a:pt x="1342" y="11004"/>
                    <a:pt x="1384" y="11004"/>
                  </a:cubicBezTo>
                  <a:cubicBezTo>
                    <a:pt x="1409" y="11004"/>
                    <a:pt x="1450" y="11015"/>
                    <a:pt x="1509" y="11042"/>
                  </a:cubicBezTo>
                  <a:cubicBezTo>
                    <a:pt x="1473" y="11065"/>
                    <a:pt x="1416" y="11073"/>
                    <a:pt x="1357" y="11077"/>
                  </a:cubicBezTo>
                  <a:cubicBezTo>
                    <a:pt x="1401" y="11185"/>
                    <a:pt x="1574" y="11378"/>
                    <a:pt x="1652" y="11464"/>
                  </a:cubicBezTo>
                  <a:cubicBezTo>
                    <a:pt x="1576" y="11025"/>
                    <a:pt x="1515" y="10836"/>
                    <a:pt x="1403" y="10653"/>
                  </a:cubicBezTo>
                  <a:lnTo>
                    <a:pt x="1403" y="10653"/>
                  </a:lnTo>
                  <a:cubicBezTo>
                    <a:pt x="1406" y="10661"/>
                    <a:pt x="1407" y="10665"/>
                    <a:pt x="1406" y="10665"/>
                  </a:cubicBezTo>
                  <a:cubicBezTo>
                    <a:pt x="1405" y="10665"/>
                    <a:pt x="1370" y="10546"/>
                    <a:pt x="1326" y="10402"/>
                  </a:cubicBezTo>
                  <a:cubicBezTo>
                    <a:pt x="1292" y="10413"/>
                    <a:pt x="1265" y="10440"/>
                    <a:pt x="1241" y="10495"/>
                  </a:cubicBezTo>
                  <a:lnTo>
                    <a:pt x="1307" y="10594"/>
                  </a:lnTo>
                  <a:lnTo>
                    <a:pt x="1048" y="10409"/>
                  </a:lnTo>
                  <a:lnTo>
                    <a:pt x="920" y="10714"/>
                  </a:lnTo>
                  <a:cubicBezTo>
                    <a:pt x="823" y="10297"/>
                    <a:pt x="989" y="10173"/>
                    <a:pt x="1246" y="10158"/>
                  </a:cubicBezTo>
                  <a:cubicBezTo>
                    <a:pt x="1189" y="9996"/>
                    <a:pt x="1134" y="9857"/>
                    <a:pt x="1105" y="9857"/>
                  </a:cubicBezTo>
                  <a:cubicBezTo>
                    <a:pt x="1102" y="9857"/>
                    <a:pt x="1099" y="9858"/>
                    <a:pt x="1096" y="9862"/>
                  </a:cubicBezTo>
                  <a:cubicBezTo>
                    <a:pt x="1094" y="9782"/>
                    <a:pt x="1071" y="9666"/>
                    <a:pt x="1075" y="9622"/>
                  </a:cubicBezTo>
                  <a:cubicBezTo>
                    <a:pt x="987" y="9265"/>
                    <a:pt x="907" y="8998"/>
                    <a:pt x="918" y="8703"/>
                  </a:cubicBezTo>
                  <a:cubicBezTo>
                    <a:pt x="894" y="8564"/>
                    <a:pt x="796" y="8131"/>
                    <a:pt x="842" y="7717"/>
                  </a:cubicBezTo>
                  <a:cubicBezTo>
                    <a:pt x="852" y="7591"/>
                    <a:pt x="901" y="7502"/>
                    <a:pt x="892" y="7294"/>
                  </a:cubicBezTo>
                  <a:cubicBezTo>
                    <a:pt x="939" y="7172"/>
                    <a:pt x="936" y="7046"/>
                    <a:pt x="1023" y="6861"/>
                  </a:cubicBezTo>
                  <a:cubicBezTo>
                    <a:pt x="1067" y="6697"/>
                    <a:pt x="1191" y="6514"/>
                    <a:pt x="1344" y="6327"/>
                  </a:cubicBezTo>
                  <a:cubicBezTo>
                    <a:pt x="1351" y="6336"/>
                    <a:pt x="1359" y="6339"/>
                    <a:pt x="1367" y="6339"/>
                  </a:cubicBezTo>
                  <a:cubicBezTo>
                    <a:pt x="1389" y="6339"/>
                    <a:pt x="1411" y="6317"/>
                    <a:pt x="1422" y="6317"/>
                  </a:cubicBezTo>
                  <a:cubicBezTo>
                    <a:pt x="1429" y="6317"/>
                    <a:pt x="1432" y="6325"/>
                    <a:pt x="1426" y="6352"/>
                  </a:cubicBezTo>
                  <a:cubicBezTo>
                    <a:pt x="1723" y="5786"/>
                    <a:pt x="1927" y="5753"/>
                    <a:pt x="2203" y="5210"/>
                  </a:cubicBezTo>
                  <a:cubicBezTo>
                    <a:pt x="2428" y="5162"/>
                    <a:pt x="2518" y="4710"/>
                    <a:pt x="2632" y="4537"/>
                  </a:cubicBezTo>
                  <a:cubicBezTo>
                    <a:pt x="2642" y="4146"/>
                    <a:pt x="2659" y="3915"/>
                    <a:pt x="2686" y="3568"/>
                  </a:cubicBezTo>
                  <a:cubicBezTo>
                    <a:pt x="2704" y="3622"/>
                    <a:pt x="2725" y="3642"/>
                    <a:pt x="2746" y="3642"/>
                  </a:cubicBezTo>
                  <a:cubicBezTo>
                    <a:pt x="2796" y="3642"/>
                    <a:pt x="2846" y="3531"/>
                    <a:pt x="2852" y="3513"/>
                  </a:cubicBezTo>
                  <a:cubicBezTo>
                    <a:pt x="2863" y="3057"/>
                    <a:pt x="2949" y="2890"/>
                    <a:pt x="2949" y="2455"/>
                  </a:cubicBezTo>
                  <a:cubicBezTo>
                    <a:pt x="3065" y="2018"/>
                    <a:pt x="3042" y="1839"/>
                    <a:pt x="3143" y="1471"/>
                  </a:cubicBezTo>
                  <a:cubicBezTo>
                    <a:pt x="3171" y="1461"/>
                    <a:pt x="3193" y="1451"/>
                    <a:pt x="3210" y="1451"/>
                  </a:cubicBezTo>
                  <a:cubicBezTo>
                    <a:pt x="3242" y="1451"/>
                    <a:pt x="3255" y="1487"/>
                    <a:pt x="3260" y="1627"/>
                  </a:cubicBezTo>
                  <a:cubicBezTo>
                    <a:pt x="3277" y="1311"/>
                    <a:pt x="3326" y="928"/>
                    <a:pt x="3546" y="682"/>
                  </a:cubicBezTo>
                  <a:cubicBezTo>
                    <a:pt x="3673" y="409"/>
                    <a:pt x="3780" y="218"/>
                    <a:pt x="3906" y="146"/>
                  </a:cubicBezTo>
                  <a:lnTo>
                    <a:pt x="3826"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08" name="Google Shape;17408;p64"/>
            <p:cNvSpPr/>
            <p:nvPr/>
          </p:nvSpPr>
          <p:spPr>
            <a:xfrm>
              <a:off x="6629350" y="4045475"/>
              <a:ext cx="6875" cy="7750"/>
            </a:xfrm>
            <a:custGeom>
              <a:avLst/>
              <a:gdLst/>
              <a:ahLst/>
              <a:cxnLst/>
              <a:rect l="l" t="t" r="r" b="b"/>
              <a:pathLst>
                <a:path w="275" h="310" extrusionOk="0">
                  <a:moveTo>
                    <a:pt x="274" y="1"/>
                  </a:moveTo>
                  <a:lnTo>
                    <a:pt x="274" y="1"/>
                  </a:lnTo>
                  <a:cubicBezTo>
                    <a:pt x="252" y="12"/>
                    <a:pt x="228" y="19"/>
                    <a:pt x="203" y="19"/>
                  </a:cubicBezTo>
                  <a:cubicBezTo>
                    <a:pt x="188" y="19"/>
                    <a:pt x="173" y="16"/>
                    <a:pt x="158" y="11"/>
                  </a:cubicBezTo>
                  <a:cubicBezTo>
                    <a:pt x="100" y="102"/>
                    <a:pt x="49" y="182"/>
                    <a:pt x="1" y="255"/>
                  </a:cubicBezTo>
                  <a:cubicBezTo>
                    <a:pt x="62" y="293"/>
                    <a:pt x="109" y="309"/>
                    <a:pt x="145" y="309"/>
                  </a:cubicBezTo>
                  <a:cubicBezTo>
                    <a:pt x="252" y="309"/>
                    <a:pt x="258" y="160"/>
                    <a:pt x="27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09" name="Google Shape;17409;p64"/>
            <p:cNvSpPr/>
            <p:nvPr/>
          </p:nvSpPr>
          <p:spPr>
            <a:xfrm>
              <a:off x="6706125" y="4617600"/>
              <a:ext cx="24525" cy="24150"/>
            </a:xfrm>
            <a:custGeom>
              <a:avLst/>
              <a:gdLst/>
              <a:ahLst/>
              <a:cxnLst/>
              <a:rect l="l" t="t" r="r" b="b"/>
              <a:pathLst>
                <a:path w="981" h="966" extrusionOk="0">
                  <a:moveTo>
                    <a:pt x="276" y="1"/>
                  </a:moveTo>
                  <a:lnTo>
                    <a:pt x="0" y="604"/>
                  </a:lnTo>
                  <a:cubicBezTo>
                    <a:pt x="6" y="606"/>
                    <a:pt x="13" y="608"/>
                    <a:pt x="19" y="610"/>
                  </a:cubicBezTo>
                  <a:lnTo>
                    <a:pt x="179" y="489"/>
                  </a:lnTo>
                  <a:lnTo>
                    <a:pt x="109" y="745"/>
                  </a:lnTo>
                  <a:lnTo>
                    <a:pt x="112" y="745"/>
                  </a:lnTo>
                  <a:lnTo>
                    <a:pt x="225" y="709"/>
                  </a:lnTo>
                  <a:cubicBezTo>
                    <a:pt x="297" y="756"/>
                    <a:pt x="322" y="802"/>
                    <a:pt x="322" y="857"/>
                  </a:cubicBezTo>
                  <a:cubicBezTo>
                    <a:pt x="419" y="905"/>
                    <a:pt x="524" y="943"/>
                    <a:pt x="629" y="966"/>
                  </a:cubicBezTo>
                  <a:lnTo>
                    <a:pt x="980" y="202"/>
                  </a:lnTo>
                  <a:cubicBezTo>
                    <a:pt x="801" y="154"/>
                    <a:pt x="667" y="89"/>
                    <a:pt x="496" y="17"/>
                  </a:cubicBezTo>
                  <a:cubicBezTo>
                    <a:pt x="462" y="21"/>
                    <a:pt x="429" y="23"/>
                    <a:pt x="399" y="23"/>
                  </a:cubicBezTo>
                  <a:cubicBezTo>
                    <a:pt x="345" y="23"/>
                    <a:pt x="301" y="17"/>
                    <a:pt x="27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10" name="Google Shape;17410;p64"/>
            <p:cNvSpPr/>
            <p:nvPr/>
          </p:nvSpPr>
          <p:spPr>
            <a:xfrm>
              <a:off x="6661575" y="4567400"/>
              <a:ext cx="24850" cy="44550"/>
            </a:xfrm>
            <a:custGeom>
              <a:avLst/>
              <a:gdLst/>
              <a:ahLst/>
              <a:cxnLst/>
              <a:rect l="l" t="t" r="r" b="b"/>
              <a:pathLst>
                <a:path w="994" h="1782" extrusionOk="0">
                  <a:moveTo>
                    <a:pt x="436" y="0"/>
                  </a:moveTo>
                  <a:lnTo>
                    <a:pt x="1" y="951"/>
                  </a:lnTo>
                  <a:cubicBezTo>
                    <a:pt x="91" y="1094"/>
                    <a:pt x="190" y="1228"/>
                    <a:pt x="302" y="1355"/>
                  </a:cubicBezTo>
                  <a:cubicBezTo>
                    <a:pt x="161" y="1369"/>
                    <a:pt x="149" y="1406"/>
                    <a:pt x="200" y="1406"/>
                  </a:cubicBezTo>
                  <a:cubicBezTo>
                    <a:pt x="208" y="1406"/>
                    <a:pt x="217" y="1405"/>
                    <a:pt x="228" y="1403"/>
                  </a:cubicBezTo>
                  <a:cubicBezTo>
                    <a:pt x="342" y="1573"/>
                    <a:pt x="434" y="1689"/>
                    <a:pt x="537" y="1781"/>
                  </a:cubicBezTo>
                  <a:cubicBezTo>
                    <a:pt x="596" y="1767"/>
                    <a:pt x="657" y="1752"/>
                    <a:pt x="714" y="1739"/>
                  </a:cubicBezTo>
                  <a:lnTo>
                    <a:pt x="993" y="1123"/>
                  </a:lnTo>
                  <a:cubicBezTo>
                    <a:pt x="926" y="1064"/>
                    <a:pt x="855" y="1010"/>
                    <a:pt x="781" y="959"/>
                  </a:cubicBezTo>
                  <a:cubicBezTo>
                    <a:pt x="689" y="572"/>
                    <a:pt x="625" y="328"/>
                    <a:pt x="520" y="145"/>
                  </a:cubicBezTo>
                  <a:cubicBezTo>
                    <a:pt x="489" y="105"/>
                    <a:pt x="464" y="72"/>
                    <a:pt x="442" y="40"/>
                  </a:cubicBezTo>
                  <a:cubicBezTo>
                    <a:pt x="442" y="28"/>
                    <a:pt x="438" y="13"/>
                    <a:pt x="43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11" name="Google Shape;17411;p64"/>
            <p:cNvSpPr/>
            <p:nvPr/>
          </p:nvSpPr>
          <p:spPr>
            <a:xfrm>
              <a:off x="6750425" y="4633425"/>
              <a:ext cx="399500" cy="84050"/>
            </a:xfrm>
            <a:custGeom>
              <a:avLst/>
              <a:gdLst/>
              <a:ahLst/>
              <a:cxnLst/>
              <a:rect l="l" t="t" r="r" b="b"/>
              <a:pathLst>
                <a:path w="15980" h="3362" extrusionOk="0">
                  <a:moveTo>
                    <a:pt x="1662" y="703"/>
                  </a:moveTo>
                  <a:lnTo>
                    <a:pt x="1355" y="979"/>
                  </a:lnTo>
                  <a:lnTo>
                    <a:pt x="1214" y="993"/>
                  </a:lnTo>
                  <a:lnTo>
                    <a:pt x="1662" y="703"/>
                  </a:lnTo>
                  <a:close/>
                  <a:moveTo>
                    <a:pt x="12655" y="2917"/>
                  </a:moveTo>
                  <a:cubicBezTo>
                    <a:pt x="12627" y="2945"/>
                    <a:pt x="12600" y="2970"/>
                    <a:pt x="12568" y="2993"/>
                  </a:cubicBezTo>
                  <a:cubicBezTo>
                    <a:pt x="12596" y="2966"/>
                    <a:pt x="12625" y="2941"/>
                    <a:pt x="12655" y="2917"/>
                  </a:cubicBezTo>
                  <a:close/>
                  <a:moveTo>
                    <a:pt x="358" y="1"/>
                  </a:moveTo>
                  <a:lnTo>
                    <a:pt x="1" y="781"/>
                  </a:lnTo>
                  <a:cubicBezTo>
                    <a:pt x="43" y="806"/>
                    <a:pt x="89" y="825"/>
                    <a:pt x="138" y="840"/>
                  </a:cubicBezTo>
                  <a:cubicBezTo>
                    <a:pt x="151" y="840"/>
                    <a:pt x="164" y="841"/>
                    <a:pt x="174" y="841"/>
                  </a:cubicBezTo>
                  <a:cubicBezTo>
                    <a:pt x="292" y="841"/>
                    <a:pt x="237" y="802"/>
                    <a:pt x="337" y="800"/>
                  </a:cubicBezTo>
                  <a:cubicBezTo>
                    <a:pt x="392" y="901"/>
                    <a:pt x="678" y="871"/>
                    <a:pt x="1073" y="1010"/>
                  </a:cubicBezTo>
                  <a:cubicBezTo>
                    <a:pt x="1061" y="1010"/>
                    <a:pt x="1048" y="1010"/>
                    <a:pt x="1027" y="1012"/>
                  </a:cubicBezTo>
                  <a:cubicBezTo>
                    <a:pt x="1410" y="1124"/>
                    <a:pt x="1458" y="1233"/>
                    <a:pt x="1751" y="1414"/>
                  </a:cubicBezTo>
                  <a:cubicBezTo>
                    <a:pt x="2184" y="1710"/>
                    <a:pt x="2184" y="1904"/>
                    <a:pt x="2352" y="2013"/>
                  </a:cubicBezTo>
                  <a:cubicBezTo>
                    <a:pt x="2365" y="2026"/>
                    <a:pt x="2375" y="2032"/>
                    <a:pt x="2388" y="2043"/>
                  </a:cubicBezTo>
                  <a:cubicBezTo>
                    <a:pt x="2388" y="2076"/>
                    <a:pt x="2394" y="2112"/>
                    <a:pt x="2398" y="2150"/>
                  </a:cubicBezTo>
                  <a:cubicBezTo>
                    <a:pt x="2731" y="2324"/>
                    <a:pt x="2947" y="2516"/>
                    <a:pt x="3164" y="2688"/>
                  </a:cubicBezTo>
                  <a:cubicBezTo>
                    <a:pt x="3191" y="2676"/>
                    <a:pt x="3221" y="2665"/>
                    <a:pt x="3252" y="2659"/>
                  </a:cubicBezTo>
                  <a:cubicBezTo>
                    <a:pt x="3237" y="2619"/>
                    <a:pt x="3219" y="2581"/>
                    <a:pt x="3195" y="2545"/>
                  </a:cubicBezTo>
                  <a:cubicBezTo>
                    <a:pt x="3170" y="2562"/>
                    <a:pt x="3145" y="2581"/>
                    <a:pt x="3122" y="2600"/>
                  </a:cubicBezTo>
                  <a:cubicBezTo>
                    <a:pt x="3122" y="2539"/>
                    <a:pt x="3133" y="2509"/>
                    <a:pt x="3152" y="2509"/>
                  </a:cubicBezTo>
                  <a:cubicBezTo>
                    <a:pt x="3164" y="2509"/>
                    <a:pt x="3179" y="2521"/>
                    <a:pt x="3195" y="2545"/>
                  </a:cubicBezTo>
                  <a:cubicBezTo>
                    <a:pt x="3265" y="2500"/>
                    <a:pt x="3322" y="2481"/>
                    <a:pt x="3370" y="2481"/>
                  </a:cubicBezTo>
                  <a:cubicBezTo>
                    <a:pt x="3631" y="2481"/>
                    <a:pt x="3627" y="3047"/>
                    <a:pt x="3978" y="3047"/>
                  </a:cubicBezTo>
                  <a:cubicBezTo>
                    <a:pt x="4014" y="3047"/>
                    <a:pt x="4055" y="3040"/>
                    <a:pt x="4100" y="3027"/>
                  </a:cubicBezTo>
                  <a:cubicBezTo>
                    <a:pt x="3973" y="2833"/>
                    <a:pt x="4028" y="2784"/>
                    <a:pt x="4133" y="2784"/>
                  </a:cubicBezTo>
                  <a:cubicBezTo>
                    <a:pt x="4238" y="2784"/>
                    <a:pt x="4392" y="2832"/>
                    <a:pt x="4467" y="2832"/>
                  </a:cubicBezTo>
                  <a:cubicBezTo>
                    <a:pt x="4473" y="2832"/>
                    <a:pt x="4479" y="2832"/>
                    <a:pt x="4485" y="2831"/>
                  </a:cubicBezTo>
                  <a:lnTo>
                    <a:pt x="4485" y="2831"/>
                  </a:lnTo>
                  <a:cubicBezTo>
                    <a:pt x="4539" y="3050"/>
                    <a:pt x="4499" y="3164"/>
                    <a:pt x="4417" y="3227"/>
                  </a:cubicBezTo>
                  <a:cubicBezTo>
                    <a:pt x="4466" y="3241"/>
                    <a:pt x="4510" y="3256"/>
                    <a:pt x="4552" y="3271"/>
                  </a:cubicBezTo>
                  <a:cubicBezTo>
                    <a:pt x="4740" y="3292"/>
                    <a:pt x="5008" y="3325"/>
                    <a:pt x="5258" y="3325"/>
                  </a:cubicBezTo>
                  <a:cubicBezTo>
                    <a:pt x="5285" y="3325"/>
                    <a:pt x="5312" y="3324"/>
                    <a:pt x="5338" y="3323"/>
                  </a:cubicBezTo>
                  <a:cubicBezTo>
                    <a:pt x="5357" y="3267"/>
                    <a:pt x="5397" y="3269"/>
                    <a:pt x="5679" y="3267"/>
                  </a:cubicBezTo>
                  <a:cubicBezTo>
                    <a:pt x="5692" y="3267"/>
                    <a:pt x="5704" y="3268"/>
                    <a:pt x="5715" y="3268"/>
                  </a:cubicBezTo>
                  <a:cubicBezTo>
                    <a:pt x="5814" y="3268"/>
                    <a:pt x="5831" y="3235"/>
                    <a:pt x="6129" y="3218"/>
                  </a:cubicBezTo>
                  <a:lnTo>
                    <a:pt x="6129" y="3218"/>
                  </a:lnTo>
                  <a:cubicBezTo>
                    <a:pt x="6118" y="3227"/>
                    <a:pt x="6131" y="3230"/>
                    <a:pt x="6160" y="3230"/>
                  </a:cubicBezTo>
                  <a:cubicBezTo>
                    <a:pt x="6257" y="3230"/>
                    <a:pt x="6527" y="3188"/>
                    <a:pt x="6535" y="3166"/>
                  </a:cubicBezTo>
                  <a:cubicBezTo>
                    <a:pt x="6926" y="3132"/>
                    <a:pt x="7149" y="3098"/>
                    <a:pt x="7193" y="3069"/>
                  </a:cubicBezTo>
                  <a:lnTo>
                    <a:pt x="7157" y="3069"/>
                  </a:lnTo>
                  <a:cubicBezTo>
                    <a:pt x="7746" y="2989"/>
                    <a:pt x="7921" y="2936"/>
                    <a:pt x="8354" y="2909"/>
                  </a:cubicBezTo>
                  <a:cubicBezTo>
                    <a:pt x="8362" y="2899"/>
                    <a:pt x="8369" y="2886"/>
                    <a:pt x="8381" y="2875"/>
                  </a:cubicBezTo>
                  <a:cubicBezTo>
                    <a:pt x="8384" y="2886"/>
                    <a:pt x="8388" y="2896"/>
                    <a:pt x="8390" y="2907"/>
                  </a:cubicBezTo>
                  <a:cubicBezTo>
                    <a:pt x="8432" y="2905"/>
                    <a:pt x="8474" y="2903"/>
                    <a:pt x="8520" y="2901"/>
                  </a:cubicBezTo>
                  <a:cubicBezTo>
                    <a:pt x="8552" y="2890"/>
                    <a:pt x="8583" y="2884"/>
                    <a:pt x="8617" y="2878"/>
                  </a:cubicBezTo>
                  <a:cubicBezTo>
                    <a:pt x="8886" y="2878"/>
                    <a:pt x="8977" y="2878"/>
                    <a:pt x="9235" y="2880"/>
                  </a:cubicBezTo>
                  <a:cubicBezTo>
                    <a:pt x="9479" y="2913"/>
                    <a:pt x="9906" y="3002"/>
                    <a:pt x="10127" y="3079"/>
                  </a:cubicBezTo>
                  <a:cubicBezTo>
                    <a:pt x="10150" y="3113"/>
                    <a:pt x="10173" y="3134"/>
                    <a:pt x="10192" y="3134"/>
                  </a:cubicBezTo>
                  <a:cubicBezTo>
                    <a:pt x="10409" y="3214"/>
                    <a:pt x="10493" y="3258"/>
                    <a:pt x="10749" y="3349"/>
                  </a:cubicBezTo>
                  <a:cubicBezTo>
                    <a:pt x="11384" y="3248"/>
                    <a:pt x="12104" y="3361"/>
                    <a:pt x="12568" y="2993"/>
                  </a:cubicBezTo>
                  <a:lnTo>
                    <a:pt x="12568" y="2993"/>
                  </a:lnTo>
                  <a:cubicBezTo>
                    <a:pt x="12468" y="3094"/>
                    <a:pt x="12343" y="3241"/>
                    <a:pt x="12213" y="3315"/>
                  </a:cubicBezTo>
                  <a:cubicBezTo>
                    <a:pt x="12316" y="3281"/>
                    <a:pt x="12409" y="3227"/>
                    <a:pt x="12489" y="3153"/>
                  </a:cubicBezTo>
                  <a:cubicBezTo>
                    <a:pt x="12501" y="3153"/>
                    <a:pt x="12513" y="3153"/>
                    <a:pt x="12525" y="3153"/>
                  </a:cubicBezTo>
                  <a:cubicBezTo>
                    <a:pt x="12981" y="3153"/>
                    <a:pt x="13194" y="2961"/>
                    <a:pt x="13384" y="2783"/>
                  </a:cubicBezTo>
                  <a:cubicBezTo>
                    <a:pt x="13398" y="2784"/>
                    <a:pt x="13411" y="2785"/>
                    <a:pt x="13424" y="2785"/>
                  </a:cubicBezTo>
                  <a:cubicBezTo>
                    <a:pt x="13494" y="2785"/>
                    <a:pt x="13561" y="2770"/>
                    <a:pt x="13598" y="2770"/>
                  </a:cubicBezTo>
                  <a:cubicBezTo>
                    <a:pt x="13601" y="2770"/>
                    <a:pt x="13604" y="2770"/>
                    <a:pt x="13607" y="2770"/>
                  </a:cubicBezTo>
                  <a:cubicBezTo>
                    <a:pt x="13633" y="2756"/>
                    <a:pt x="13691" y="2781"/>
                    <a:pt x="13679" y="2701"/>
                  </a:cubicBezTo>
                  <a:cubicBezTo>
                    <a:pt x="13727" y="2606"/>
                    <a:pt x="13988" y="2409"/>
                    <a:pt x="14505" y="2232"/>
                  </a:cubicBezTo>
                  <a:lnTo>
                    <a:pt x="14505" y="2232"/>
                  </a:lnTo>
                  <a:cubicBezTo>
                    <a:pt x="14502" y="2232"/>
                    <a:pt x="14498" y="2232"/>
                    <a:pt x="14494" y="2232"/>
                  </a:cubicBezTo>
                  <a:cubicBezTo>
                    <a:pt x="14292" y="2232"/>
                    <a:pt x="14432" y="2116"/>
                    <a:pt x="14436" y="2089"/>
                  </a:cubicBezTo>
                  <a:cubicBezTo>
                    <a:pt x="14693" y="1832"/>
                    <a:pt x="15079" y="1811"/>
                    <a:pt x="15294" y="1553"/>
                  </a:cubicBezTo>
                  <a:cubicBezTo>
                    <a:pt x="15244" y="1527"/>
                    <a:pt x="15370" y="1477"/>
                    <a:pt x="15391" y="1408"/>
                  </a:cubicBezTo>
                  <a:cubicBezTo>
                    <a:pt x="15398" y="1408"/>
                    <a:pt x="15406" y="1408"/>
                    <a:pt x="15414" y="1408"/>
                  </a:cubicBezTo>
                  <a:cubicBezTo>
                    <a:pt x="15454" y="1408"/>
                    <a:pt x="15492" y="1403"/>
                    <a:pt x="15530" y="1391"/>
                  </a:cubicBezTo>
                  <a:cubicBezTo>
                    <a:pt x="15525" y="1376"/>
                    <a:pt x="15527" y="1332"/>
                    <a:pt x="15612" y="1229"/>
                  </a:cubicBezTo>
                  <a:cubicBezTo>
                    <a:pt x="15794" y="1153"/>
                    <a:pt x="15706" y="1096"/>
                    <a:pt x="15902" y="991"/>
                  </a:cubicBezTo>
                  <a:cubicBezTo>
                    <a:pt x="15902" y="1043"/>
                    <a:pt x="15924" y="1064"/>
                    <a:pt x="15945" y="1064"/>
                  </a:cubicBezTo>
                  <a:cubicBezTo>
                    <a:pt x="15962" y="1064"/>
                    <a:pt x="15977" y="1051"/>
                    <a:pt x="15980" y="1031"/>
                  </a:cubicBezTo>
                  <a:cubicBezTo>
                    <a:pt x="15902" y="953"/>
                    <a:pt x="15805" y="825"/>
                    <a:pt x="15742" y="798"/>
                  </a:cubicBezTo>
                  <a:cubicBezTo>
                    <a:pt x="15609" y="653"/>
                    <a:pt x="15426" y="568"/>
                    <a:pt x="15267" y="467"/>
                  </a:cubicBezTo>
                  <a:cubicBezTo>
                    <a:pt x="15166" y="520"/>
                    <a:pt x="15082" y="566"/>
                    <a:pt x="14987" y="711"/>
                  </a:cubicBezTo>
                  <a:cubicBezTo>
                    <a:pt x="15082" y="739"/>
                    <a:pt x="14941" y="737"/>
                    <a:pt x="14894" y="793"/>
                  </a:cubicBezTo>
                  <a:cubicBezTo>
                    <a:pt x="14902" y="787"/>
                    <a:pt x="14908" y="784"/>
                    <a:pt x="14910" y="784"/>
                  </a:cubicBezTo>
                  <a:lnTo>
                    <a:pt x="14910" y="784"/>
                  </a:lnTo>
                  <a:cubicBezTo>
                    <a:pt x="14923" y="784"/>
                    <a:pt x="14843" y="875"/>
                    <a:pt x="14625" y="966"/>
                  </a:cubicBezTo>
                  <a:cubicBezTo>
                    <a:pt x="14379" y="1044"/>
                    <a:pt x="14203" y="1265"/>
                    <a:pt x="14053" y="1374"/>
                  </a:cubicBezTo>
                  <a:cubicBezTo>
                    <a:pt x="14142" y="1461"/>
                    <a:pt x="14011" y="1524"/>
                    <a:pt x="13867" y="1524"/>
                  </a:cubicBezTo>
                  <a:cubicBezTo>
                    <a:pt x="13844" y="1524"/>
                    <a:pt x="13820" y="1523"/>
                    <a:pt x="13797" y="1519"/>
                  </a:cubicBezTo>
                  <a:cubicBezTo>
                    <a:pt x="13790" y="1700"/>
                    <a:pt x="13296" y="1843"/>
                    <a:pt x="13086" y="2116"/>
                  </a:cubicBezTo>
                  <a:cubicBezTo>
                    <a:pt x="12833" y="2247"/>
                    <a:pt x="12611" y="2371"/>
                    <a:pt x="12289" y="2444"/>
                  </a:cubicBezTo>
                  <a:cubicBezTo>
                    <a:pt x="12007" y="2581"/>
                    <a:pt x="11717" y="2556"/>
                    <a:pt x="11530" y="2594"/>
                  </a:cubicBezTo>
                  <a:cubicBezTo>
                    <a:pt x="11454" y="2573"/>
                    <a:pt x="11392" y="2565"/>
                    <a:pt x="11336" y="2565"/>
                  </a:cubicBezTo>
                  <a:cubicBezTo>
                    <a:pt x="11232" y="2565"/>
                    <a:pt x="11147" y="2592"/>
                    <a:pt x="11031" y="2617"/>
                  </a:cubicBezTo>
                  <a:cubicBezTo>
                    <a:pt x="11018" y="2519"/>
                    <a:pt x="10799" y="2458"/>
                    <a:pt x="10739" y="2458"/>
                  </a:cubicBezTo>
                  <a:cubicBezTo>
                    <a:pt x="10735" y="2458"/>
                    <a:pt x="10731" y="2458"/>
                    <a:pt x="10728" y="2459"/>
                  </a:cubicBezTo>
                  <a:cubicBezTo>
                    <a:pt x="10642" y="2428"/>
                    <a:pt x="10563" y="2409"/>
                    <a:pt x="10494" y="2409"/>
                  </a:cubicBezTo>
                  <a:cubicBezTo>
                    <a:pt x="10469" y="2409"/>
                    <a:pt x="10445" y="2411"/>
                    <a:pt x="10423" y="2417"/>
                  </a:cubicBezTo>
                  <a:cubicBezTo>
                    <a:pt x="10175" y="2301"/>
                    <a:pt x="9757" y="2192"/>
                    <a:pt x="9401" y="2135"/>
                  </a:cubicBezTo>
                  <a:cubicBezTo>
                    <a:pt x="9157" y="2105"/>
                    <a:pt x="8956" y="2079"/>
                    <a:pt x="8766" y="2079"/>
                  </a:cubicBezTo>
                  <a:cubicBezTo>
                    <a:pt x="8646" y="2079"/>
                    <a:pt x="8530" y="2089"/>
                    <a:pt x="8411" y="2116"/>
                  </a:cubicBezTo>
                  <a:cubicBezTo>
                    <a:pt x="8365" y="2114"/>
                    <a:pt x="8320" y="2113"/>
                    <a:pt x="8277" y="2113"/>
                  </a:cubicBezTo>
                  <a:cubicBezTo>
                    <a:pt x="7815" y="2113"/>
                    <a:pt x="7534" y="2237"/>
                    <a:pt x="7309" y="2263"/>
                  </a:cubicBezTo>
                  <a:cubicBezTo>
                    <a:pt x="7263" y="2286"/>
                    <a:pt x="7232" y="2292"/>
                    <a:pt x="7196" y="2292"/>
                  </a:cubicBezTo>
                  <a:cubicBezTo>
                    <a:pt x="7147" y="2292"/>
                    <a:pt x="7090" y="2280"/>
                    <a:pt x="6972" y="2280"/>
                  </a:cubicBezTo>
                  <a:cubicBezTo>
                    <a:pt x="7063" y="2314"/>
                    <a:pt x="6720" y="2388"/>
                    <a:pt x="6386" y="2427"/>
                  </a:cubicBezTo>
                  <a:cubicBezTo>
                    <a:pt x="6399" y="2421"/>
                    <a:pt x="6394" y="2418"/>
                    <a:pt x="6378" y="2418"/>
                  </a:cubicBezTo>
                  <a:cubicBezTo>
                    <a:pt x="6321" y="2418"/>
                    <a:pt x="6129" y="2449"/>
                    <a:pt x="6091" y="2449"/>
                  </a:cubicBezTo>
                  <a:cubicBezTo>
                    <a:pt x="6088" y="2449"/>
                    <a:pt x="6086" y="2449"/>
                    <a:pt x="6085" y="2448"/>
                  </a:cubicBezTo>
                  <a:cubicBezTo>
                    <a:pt x="6003" y="2489"/>
                    <a:pt x="5855" y="2509"/>
                    <a:pt x="5753" y="2509"/>
                  </a:cubicBezTo>
                  <a:cubicBezTo>
                    <a:pt x="5721" y="2509"/>
                    <a:pt x="5694" y="2507"/>
                    <a:pt x="5675" y="2503"/>
                  </a:cubicBezTo>
                  <a:cubicBezTo>
                    <a:pt x="5574" y="2511"/>
                    <a:pt x="5490" y="2515"/>
                    <a:pt x="5414" y="2515"/>
                  </a:cubicBezTo>
                  <a:cubicBezTo>
                    <a:pt x="5152" y="2515"/>
                    <a:pt x="4986" y="2473"/>
                    <a:pt x="4560" y="2436"/>
                  </a:cubicBezTo>
                  <a:cubicBezTo>
                    <a:pt x="4522" y="2400"/>
                    <a:pt x="4085" y="2320"/>
                    <a:pt x="3919" y="2162"/>
                  </a:cubicBezTo>
                  <a:cubicBezTo>
                    <a:pt x="3593" y="1996"/>
                    <a:pt x="3256" y="1818"/>
                    <a:pt x="3086" y="1630"/>
                  </a:cubicBezTo>
                  <a:cubicBezTo>
                    <a:pt x="3143" y="1541"/>
                    <a:pt x="3071" y="1505"/>
                    <a:pt x="2958" y="1505"/>
                  </a:cubicBezTo>
                  <a:cubicBezTo>
                    <a:pt x="2932" y="1505"/>
                    <a:pt x="2904" y="1507"/>
                    <a:pt x="2876" y="1511"/>
                  </a:cubicBezTo>
                  <a:cubicBezTo>
                    <a:pt x="2716" y="1300"/>
                    <a:pt x="2482" y="1067"/>
                    <a:pt x="2291" y="796"/>
                  </a:cubicBezTo>
                  <a:cubicBezTo>
                    <a:pt x="1878" y="684"/>
                    <a:pt x="1596" y="396"/>
                    <a:pt x="1307" y="396"/>
                  </a:cubicBezTo>
                  <a:cubicBezTo>
                    <a:pt x="1302" y="396"/>
                    <a:pt x="1297" y="396"/>
                    <a:pt x="1292" y="396"/>
                  </a:cubicBezTo>
                  <a:cubicBezTo>
                    <a:pt x="1330" y="381"/>
                    <a:pt x="1368" y="367"/>
                    <a:pt x="1408" y="354"/>
                  </a:cubicBezTo>
                  <a:lnTo>
                    <a:pt x="1408" y="354"/>
                  </a:lnTo>
                  <a:cubicBezTo>
                    <a:pt x="1384" y="357"/>
                    <a:pt x="1359" y="359"/>
                    <a:pt x="1334" y="359"/>
                  </a:cubicBezTo>
                  <a:cubicBezTo>
                    <a:pt x="1309" y="359"/>
                    <a:pt x="1284" y="357"/>
                    <a:pt x="1259" y="354"/>
                  </a:cubicBezTo>
                  <a:cubicBezTo>
                    <a:pt x="1151" y="215"/>
                    <a:pt x="724" y="45"/>
                    <a:pt x="35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12" name="Google Shape;17412;p64"/>
            <p:cNvSpPr/>
            <p:nvPr/>
          </p:nvSpPr>
          <p:spPr>
            <a:xfrm>
              <a:off x="6730250" y="3886125"/>
              <a:ext cx="653225" cy="771450"/>
            </a:xfrm>
            <a:custGeom>
              <a:avLst/>
              <a:gdLst/>
              <a:ahLst/>
              <a:cxnLst/>
              <a:rect l="l" t="t" r="r" b="b"/>
              <a:pathLst>
                <a:path w="26129" h="30858" extrusionOk="0">
                  <a:moveTo>
                    <a:pt x="14114" y="1363"/>
                  </a:moveTo>
                  <a:cubicBezTo>
                    <a:pt x="14114" y="1364"/>
                    <a:pt x="14114" y="1365"/>
                    <a:pt x="14114" y="1365"/>
                  </a:cubicBezTo>
                  <a:lnTo>
                    <a:pt x="14114" y="1365"/>
                  </a:lnTo>
                  <a:cubicBezTo>
                    <a:pt x="14114" y="1365"/>
                    <a:pt x="14114" y="1364"/>
                    <a:pt x="14114" y="1363"/>
                  </a:cubicBezTo>
                  <a:close/>
                  <a:moveTo>
                    <a:pt x="6755" y="1050"/>
                  </a:moveTo>
                  <a:lnTo>
                    <a:pt x="7043" y="1176"/>
                  </a:lnTo>
                  <a:lnTo>
                    <a:pt x="7081" y="1119"/>
                  </a:lnTo>
                  <a:lnTo>
                    <a:pt x="7081" y="1193"/>
                  </a:lnTo>
                  <a:lnTo>
                    <a:pt x="7041" y="1176"/>
                  </a:lnTo>
                  <a:lnTo>
                    <a:pt x="6890" y="1397"/>
                  </a:lnTo>
                  <a:lnTo>
                    <a:pt x="6755" y="1050"/>
                  </a:lnTo>
                  <a:close/>
                  <a:moveTo>
                    <a:pt x="2167" y="2443"/>
                  </a:moveTo>
                  <a:lnTo>
                    <a:pt x="2173" y="2451"/>
                  </a:lnTo>
                  <a:cubicBezTo>
                    <a:pt x="2171" y="2448"/>
                    <a:pt x="2169" y="2445"/>
                    <a:pt x="2167" y="2443"/>
                  </a:cubicBezTo>
                  <a:close/>
                  <a:moveTo>
                    <a:pt x="559" y="2609"/>
                  </a:moveTo>
                  <a:cubicBezTo>
                    <a:pt x="558" y="2610"/>
                    <a:pt x="557" y="2610"/>
                    <a:pt x="556" y="2610"/>
                  </a:cubicBezTo>
                  <a:cubicBezTo>
                    <a:pt x="556" y="2611"/>
                    <a:pt x="556" y="2611"/>
                    <a:pt x="557" y="2611"/>
                  </a:cubicBezTo>
                  <a:lnTo>
                    <a:pt x="557" y="2611"/>
                  </a:lnTo>
                  <a:cubicBezTo>
                    <a:pt x="558" y="2610"/>
                    <a:pt x="558" y="2610"/>
                    <a:pt x="559" y="2609"/>
                  </a:cubicBezTo>
                  <a:close/>
                  <a:moveTo>
                    <a:pt x="18789" y="29781"/>
                  </a:moveTo>
                  <a:lnTo>
                    <a:pt x="18789" y="29781"/>
                  </a:lnTo>
                  <a:cubicBezTo>
                    <a:pt x="18787" y="29836"/>
                    <a:pt x="18793" y="29891"/>
                    <a:pt x="18810" y="29943"/>
                  </a:cubicBezTo>
                  <a:cubicBezTo>
                    <a:pt x="18753" y="29897"/>
                    <a:pt x="18755" y="29842"/>
                    <a:pt x="18789" y="29781"/>
                  </a:cubicBezTo>
                  <a:close/>
                  <a:moveTo>
                    <a:pt x="9193" y="1"/>
                  </a:moveTo>
                  <a:lnTo>
                    <a:pt x="9193" y="1"/>
                  </a:lnTo>
                  <a:cubicBezTo>
                    <a:pt x="9221" y="6"/>
                    <a:pt x="9211" y="46"/>
                    <a:pt x="9187" y="46"/>
                  </a:cubicBezTo>
                  <a:cubicBezTo>
                    <a:pt x="9183" y="46"/>
                    <a:pt x="9177" y="44"/>
                    <a:pt x="9172" y="41"/>
                  </a:cubicBezTo>
                  <a:cubicBezTo>
                    <a:pt x="8734" y="49"/>
                    <a:pt x="7857" y="287"/>
                    <a:pt x="7167" y="545"/>
                  </a:cubicBezTo>
                  <a:cubicBezTo>
                    <a:pt x="7073" y="589"/>
                    <a:pt x="6883" y="775"/>
                    <a:pt x="6677" y="775"/>
                  </a:cubicBezTo>
                  <a:cubicBezTo>
                    <a:pt x="6662" y="775"/>
                    <a:pt x="6648" y="774"/>
                    <a:pt x="6633" y="772"/>
                  </a:cubicBezTo>
                  <a:cubicBezTo>
                    <a:pt x="6625" y="787"/>
                    <a:pt x="6324" y="964"/>
                    <a:pt x="6436" y="983"/>
                  </a:cubicBezTo>
                  <a:cubicBezTo>
                    <a:pt x="6311" y="993"/>
                    <a:pt x="6137" y="1084"/>
                    <a:pt x="6145" y="1086"/>
                  </a:cubicBezTo>
                  <a:cubicBezTo>
                    <a:pt x="5910" y="1189"/>
                    <a:pt x="5718" y="1239"/>
                    <a:pt x="5512" y="1357"/>
                  </a:cubicBezTo>
                  <a:cubicBezTo>
                    <a:pt x="5504" y="1357"/>
                    <a:pt x="5491" y="1359"/>
                    <a:pt x="5483" y="1359"/>
                  </a:cubicBezTo>
                  <a:cubicBezTo>
                    <a:pt x="5447" y="1420"/>
                    <a:pt x="5357" y="1477"/>
                    <a:pt x="5466" y="1645"/>
                  </a:cubicBezTo>
                  <a:lnTo>
                    <a:pt x="5142" y="1506"/>
                  </a:lnTo>
                  <a:cubicBezTo>
                    <a:pt x="5174" y="1450"/>
                    <a:pt x="5264" y="1420"/>
                    <a:pt x="5329" y="1376"/>
                  </a:cubicBezTo>
                  <a:lnTo>
                    <a:pt x="5329" y="1376"/>
                  </a:lnTo>
                  <a:cubicBezTo>
                    <a:pt x="5122" y="1413"/>
                    <a:pt x="4865" y="1488"/>
                    <a:pt x="4770" y="1488"/>
                  </a:cubicBezTo>
                  <a:cubicBezTo>
                    <a:pt x="4768" y="1488"/>
                    <a:pt x="4767" y="1487"/>
                    <a:pt x="4766" y="1487"/>
                  </a:cubicBezTo>
                  <a:cubicBezTo>
                    <a:pt x="4733" y="1487"/>
                    <a:pt x="4704" y="1486"/>
                    <a:pt x="4679" y="1486"/>
                  </a:cubicBezTo>
                  <a:cubicBezTo>
                    <a:pt x="4496" y="1486"/>
                    <a:pt x="4523" y="1506"/>
                    <a:pt x="4545" y="1534"/>
                  </a:cubicBezTo>
                  <a:cubicBezTo>
                    <a:pt x="4516" y="1535"/>
                    <a:pt x="4485" y="1536"/>
                    <a:pt x="4451" y="1536"/>
                  </a:cubicBezTo>
                  <a:cubicBezTo>
                    <a:pt x="4226" y="1536"/>
                    <a:pt x="3909" y="1507"/>
                    <a:pt x="3592" y="1485"/>
                  </a:cubicBezTo>
                  <a:cubicBezTo>
                    <a:pt x="3586" y="1487"/>
                    <a:pt x="3527" y="1494"/>
                    <a:pt x="3569" y="1521"/>
                  </a:cubicBezTo>
                  <a:lnTo>
                    <a:pt x="3510" y="1536"/>
                  </a:lnTo>
                  <a:cubicBezTo>
                    <a:pt x="3332" y="1436"/>
                    <a:pt x="3140" y="1393"/>
                    <a:pt x="2950" y="1393"/>
                  </a:cubicBezTo>
                  <a:cubicBezTo>
                    <a:pt x="2769" y="1393"/>
                    <a:pt x="2591" y="1432"/>
                    <a:pt x="2429" y="1500"/>
                  </a:cubicBezTo>
                  <a:cubicBezTo>
                    <a:pt x="2190" y="1603"/>
                    <a:pt x="1784" y="1715"/>
                    <a:pt x="1580" y="1900"/>
                  </a:cubicBezTo>
                  <a:cubicBezTo>
                    <a:pt x="1081" y="2026"/>
                    <a:pt x="930" y="2354"/>
                    <a:pt x="646" y="2556"/>
                  </a:cubicBezTo>
                  <a:cubicBezTo>
                    <a:pt x="638" y="2543"/>
                    <a:pt x="606" y="2535"/>
                    <a:pt x="564" y="2531"/>
                  </a:cubicBezTo>
                  <a:lnTo>
                    <a:pt x="564" y="2531"/>
                  </a:lnTo>
                  <a:cubicBezTo>
                    <a:pt x="585" y="2541"/>
                    <a:pt x="604" y="2556"/>
                    <a:pt x="619" y="2573"/>
                  </a:cubicBezTo>
                  <a:cubicBezTo>
                    <a:pt x="599" y="2586"/>
                    <a:pt x="580" y="2598"/>
                    <a:pt x="559" y="2609"/>
                  </a:cubicBezTo>
                  <a:lnTo>
                    <a:pt x="559" y="2609"/>
                  </a:lnTo>
                  <a:cubicBezTo>
                    <a:pt x="581" y="2603"/>
                    <a:pt x="605" y="2593"/>
                    <a:pt x="625" y="2581"/>
                  </a:cubicBezTo>
                  <a:lnTo>
                    <a:pt x="625" y="2583"/>
                  </a:lnTo>
                  <a:cubicBezTo>
                    <a:pt x="636" y="2599"/>
                    <a:pt x="633" y="2615"/>
                    <a:pt x="596" y="2615"/>
                  </a:cubicBezTo>
                  <a:cubicBezTo>
                    <a:pt x="586" y="2615"/>
                    <a:pt x="573" y="2613"/>
                    <a:pt x="557" y="2611"/>
                  </a:cubicBezTo>
                  <a:lnTo>
                    <a:pt x="557" y="2611"/>
                  </a:lnTo>
                  <a:cubicBezTo>
                    <a:pt x="556" y="2611"/>
                    <a:pt x="555" y="2612"/>
                    <a:pt x="553" y="2613"/>
                  </a:cubicBezTo>
                  <a:cubicBezTo>
                    <a:pt x="539" y="2608"/>
                    <a:pt x="522" y="2606"/>
                    <a:pt x="499" y="2602"/>
                  </a:cubicBezTo>
                  <a:cubicBezTo>
                    <a:pt x="387" y="2781"/>
                    <a:pt x="78" y="3000"/>
                    <a:pt x="0" y="3353"/>
                  </a:cubicBezTo>
                  <a:cubicBezTo>
                    <a:pt x="221" y="3320"/>
                    <a:pt x="224" y="2902"/>
                    <a:pt x="437" y="2902"/>
                  </a:cubicBezTo>
                  <a:cubicBezTo>
                    <a:pt x="499" y="2902"/>
                    <a:pt x="580" y="2938"/>
                    <a:pt x="690" y="3031"/>
                  </a:cubicBezTo>
                  <a:lnTo>
                    <a:pt x="694" y="3540"/>
                  </a:lnTo>
                  <a:cubicBezTo>
                    <a:pt x="755" y="3544"/>
                    <a:pt x="812" y="3548"/>
                    <a:pt x="867" y="3555"/>
                  </a:cubicBezTo>
                  <a:cubicBezTo>
                    <a:pt x="951" y="3450"/>
                    <a:pt x="1041" y="3372"/>
                    <a:pt x="1136" y="3258"/>
                  </a:cubicBezTo>
                  <a:cubicBezTo>
                    <a:pt x="1209" y="3222"/>
                    <a:pt x="1136" y="3153"/>
                    <a:pt x="1095" y="3153"/>
                  </a:cubicBezTo>
                  <a:cubicBezTo>
                    <a:pt x="1093" y="3153"/>
                    <a:pt x="1091" y="3153"/>
                    <a:pt x="1090" y="3153"/>
                  </a:cubicBezTo>
                  <a:cubicBezTo>
                    <a:pt x="1233" y="3094"/>
                    <a:pt x="1369" y="3021"/>
                    <a:pt x="1498" y="2932"/>
                  </a:cubicBezTo>
                  <a:cubicBezTo>
                    <a:pt x="1466" y="2920"/>
                    <a:pt x="1435" y="2911"/>
                    <a:pt x="1401" y="2907"/>
                  </a:cubicBezTo>
                  <a:cubicBezTo>
                    <a:pt x="1647" y="2737"/>
                    <a:pt x="1814" y="2320"/>
                    <a:pt x="1999" y="2320"/>
                  </a:cubicBezTo>
                  <a:cubicBezTo>
                    <a:pt x="2053" y="2320"/>
                    <a:pt x="2108" y="2355"/>
                    <a:pt x="2167" y="2443"/>
                  </a:cubicBezTo>
                  <a:lnTo>
                    <a:pt x="2167" y="2443"/>
                  </a:lnTo>
                  <a:lnTo>
                    <a:pt x="2105" y="2350"/>
                  </a:lnTo>
                  <a:cubicBezTo>
                    <a:pt x="2448" y="2281"/>
                    <a:pt x="2673" y="1747"/>
                    <a:pt x="2991" y="1747"/>
                  </a:cubicBezTo>
                  <a:cubicBezTo>
                    <a:pt x="3093" y="1747"/>
                    <a:pt x="3205" y="1802"/>
                    <a:pt x="3334" y="1946"/>
                  </a:cubicBezTo>
                  <a:cubicBezTo>
                    <a:pt x="3426" y="2028"/>
                    <a:pt x="3508" y="2123"/>
                    <a:pt x="3571" y="2230"/>
                  </a:cubicBezTo>
                  <a:lnTo>
                    <a:pt x="3582" y="2230"/>
                  </a:lnTo>
                  <a:cubicBezTo>
                    <a:pt x="3602" y="2267"/>
                    <a:pt x="3637" y="2279"/>
                    <a:pt x="3671" y="2279"/>
                  </a:cubicBezTo>
                  <a:cubicBezTo>
                    <a:pt x="3733" y="2279"/>
                    <a:pt x="3792" y="2235"/>
                    <a:pt x="3742" y="2217"/>
                  </a:cubicBezTo>
                  <a:cubicBezTo>
                    <a:pt x="3744" y="2217"/>
                    <a:pt x="3746" y="2215"/>
                    <a:pt x="3750" y="2215"/>
                  </a:cubicBezTo>
                  <a:cubicBezTo>
                    <a:pt x="3861" y="2259"/>
                    <a:pt x="3977" y="2289"/>
                    <a:pt x="4097" y="2306"/>
                  </a:cubicBezTo>
                  <a:lnTo>
                    <a:pt x="4440" y="2137"/>
                  </a:lnTo>
                  <a:lnTo>
                    <a:pt x="4442" y="2322"/>
                  </a:lnTo>
                  <a:cubicBezTo>
                    <a:pt x="4547" y="2310"/>
                    <a:pt x="4642" y="2337"/>
                    <a:pt x="4785" y="2272"/>
                  </a:cubicBezTo>
                  <a:cubicBezTo>
                    <a:pt x="5100" y="2251"/>
                    <a:pt x="5489" y="2123"/>
                    <a:pt x="5607" y="2028"/>
                  </a:cubicBezTo>
                  <a:cubicBezTo>
                    <a:pt x="5920" y="2015"/>
                    <a:pt x="6114" y="1853"/>
                    <a:pt x="6391" y="1786"/>
                  </a:cubicBezTo>
                  <a:lnTo>
                    <a:pt x="6404" y="1786"/>
                  </a:lnTo>
                  <a:cubicBezTo>
                    <a:pt x="6383" y="1780"/>
                    <a:pt x="6377" y="1769"/>
                    <a:pt x="6463" y="1755"/>
                  </a:cubicBezTo>
                  <a:lnTo>
                    <a:pt x="6463" y="1755"/>
                  </a:lnTo>
                  <a:cubicBezTo>
                    <a:pt x="6457" y="1758"/>
                    <a:pt x="6457" y="1760"/>
                    <a:pt x="6461" y="1760"/>
                  </a:cubicBezTo>
                  <a:cubicBezTo>
                    <a:pt x="6483" y="1760"/>
                    <a:pt x="6610" y="1726"/>
                    <a:pt x="6692" y="1726"/>
                  </a:cubicBezTo>
                  <a:cubicBezTo>
                    <a:pt x="6706" y="1726"/>
                    <a:pt x="6718" y="1727"/>
                    <a:pt x="6728" y="1729"/>
                  </a:cubicBezTo>
                  <a:cubicBezTo>
                    <a:pt x="6646" y="1677"/>
                    <a:pt x="6931" y="1516"/>
                    <a:pt x="7120" y="1516"/>
                  </a:cubicBezTo>
                  <a:cubicBezTo>
                    <a:pt x="7135" y="1516"/>
                    <a:pt x="7150" y="1517"/>
                    <a:pt x="7163" y="1519"/>
                  </a:cubicBezTo>
                  <a:cubicBezTo>
                    <a:pt x="7073" y="1475"/>
                    <a:pt x="7411" y="1323"/>
                    <a:pt x="7653" y="1286"/>
                  </a:cubicBezTo>
                  <a:cubicBezTo>
                    <a:pt x="8036" y="1000"/>
                    <a:pt x="8637" y="827"/>
                    <a:pt x="9247" y="768"/>
                  </a:cubicBezTo>
                  <a:cubicBezTo>
                    <a:pt x="9525" y="823"/>
                    <a:pt x="9811" y="823"/>
                    <a:pt x="10046" y="918"/>
                  </a:cubicBezTo>
                  <a:cubicBezTo>
                    <a:pt x="10555" y="926"/>
                    <a:pt x="10612" y="1016"/>
                    <a:pt x="10942" y="1271"/>
                  </a:cubicBezTo>
                  <a:cubicBezTo>
                    <a:pt x="10963" y="1300"/>
                    <a:pt x="11039" y="1313"/>
                    <a:pt x="11127" y="1315"/>
                  </a:cubicBezTo>
                  <a:cubicBezTo>
                    <a:pt x="11113" y="1353"/>
                    <a:pt x="11241" y="1466"/>
                    <a:pt x="11649" y="1595"/>
                  </a:cubicBezTo>
                  <a:cubicBezTo>
                    <a:pt x="11784" y="1637"/>
                    <a:pt x="11931" y="1744"/>
                    <a:pt x="11988" y="1784"/>
                  </a:cubicBezTo>
                  <a:cubicBezTo>
                    <a:pt x="12463" y="1934"/>
                    <a:pt x="12673" y="2074"/>
                    <a:pt x="12900" y="2074"/>
                  </a:cubicBezTo>
                  <a:cubicBezTo>
                    <a:pt x="12914" y="2074"/>
                    <a:pt x="12928" y="2073"/>
                    <a:pt x="12942" y="2072"/>
                  </a:cubicBezTo>
                  <a:cubicBezTo>
                    <a:pt x="13392" y="2165"/>
                    <a:pt x="13640" y="2110"/>
                    <a:pt x="13912" y="2242"/>
                  </a:cubicBezTo>
                  <a:cubicBezTo>
                    <a:pt x="14071" y="2241"/>
                    <a:pt x="14278" y="2204"/>
                    <a:pt x="14369" y="2204"/>
                  </a:cubicBezTo>
                  <a:cubicBezTo>
                    <a:pt x="14406" y="2204"/>
                    <a:pt x="14424" y="2210"/>
                    <a:pt x="14410" y="2228"/>
                  </a:cubicBezTo>
                  <a:cubicBezTo>
                    <a:pt x="14471" y="2212"/>
                    <a:pt x="14522" y="2205"/>
                    <a:pt x="14573" y="2205"/>
                  </a:cubicBezTo>
                  <a:cubicBezTo>
                    <a:pt x="14691" y="2205"/>
                    <a:pt x="14806" y="2243"/>
                    <a:pt x="15020" y="2303"/>
                  </a:cubicBezTo>
                  <a:cubicBezTo>
                    <a:pt x="14908" y="2303"/>
                    <a:pt x="14857" y="2317"/>
                    <a:pt x="14893" y="2317"/>
                  </a:cubicBezTo>
                  <a:cubicBezTo>
                    <a:pt x="14899" y="2317"/>
                    <a:pt x="14908" y="2317"/>
                    <a:pt x="14919" y="2316"/>
                  </a:cubicBezTo>
                  <a:cubicBezTo>
                    <a:pt x="15188" y="2327"/>
                    <a:pt x="15561" y="2352"/>
                    <a:pt x="15889" y="2379"/>
                  </a:cubicBezTo>
                  <a:cubicBezTo>
                    <a:pt x="15737" y="2379"/>
                    <a:pt x="16011" y="2402"/>
                    <a:pt x="16038" y="2440"/>
                  </a:cubicBezTo>
                  <a:cubicBezTo>
                    <a:pt x="16050" y="2436"/>
                    <a:pt x="16068" y="2434"/>
                    <a:pt x="16088" y="2434"/>
                  </a:cubicBezTo>
                  <a:cubicBezTo>
                    <a:pt x="16166" y="2434"/>
                    <a:pt x="16289" y="2462"/>
                    <a:pt x="16360" y="2480"/>
                  </a:cubicBezTo>
                  <a:cubicBezTo>
                    <a:pt x="16536" y="2480"/>
                    <a:pt x="16597" y="2573"/>
                    <a:pt x="16837" y="2686"/>
                  </a:cubicBezTo>
                  <a:cubicBezTo>
                    <a:pt x="16883" y="2718"/>
                    <a:pt x="17195" y="2840"/>
                    <a:pt x="17624" y="3168"/>
                  </a:cubicBezTo>
                  <a:cubicBezTo>
                    <a:pt x="17737" y="3370"/>
                    <a:pt x="17920" y="3492"/>
                    <a:pt x="17945" y="3746"/>
                  </a:cubicBezTo>
                  <a:cubicBezTo>
                    <a:pt x="17941" y="3820"/>
                    <a:pt x="17981" y="3889"/>
                    <a:pt x="18048" y="3923"/>
                  </a:cubicBezTo>
                  <a:cubicBezTo>
                    <a:pt x="18225" y="4162"/>
                    <a:pt x="18498" y="4493"/>
                    <a:pt x="18585" y="4909"/>
                  </a:cubicBezTo>
                  <a:cubicBezTo>
                    <a:pt x="18845" y="5124"/>
                    <a:pt x="19112" y="5279"/>
                    <a:pt x="19476" y="5483"/>
                  </a:cubicBezTo>
                  <a:cubicBezTo>
                    <a:pt x="19611" y="5799"/>
                    <a:pt x="19876" y="5864"/>
                    <a:pt x="20193" y="5990"/>
                  </a:cubicBezTo>
                  <a:cubicBezTo>
                    <a:pt x="20246" y="6034"/>
                    <a:pt x="20509" y="6217"/>
                    <a:pt x="20547" y="6350"/>
                  </a:cubicBezTo>
                  <a:cubicBezTo>
                    <a:pt x="20585" y="6335"/>
                    <a:pt x="20623" y="6328"/>
                    <a:pt x="20660" y="6328"/>
                  </a:cubicBezTo>
                  <a:cubicBezTo>
                    <a:pt x="20793" y="6328"/>
                    <a:pt x="20915" y="6410"/>
                    <a:pt x="20990" y="6482"/>
                  </a:cubicBezTo>
                  <a:cubicBezTo>
                    <a:pt x="21382" y="6730"/>
                    <a:pt x="21573" y="6936"/>
                    <a:pt x="21802" y="7113"/>
                  </a:cubicBezTo>
                  <a:cubicBezTo>
                    <a:pt x="22015" y="7363"/>
                    <a:pt x="22181" y="7527"/>
                    <a:pt x="22404" y="7820"/>
                  </a:cubicBezTo>
                  <a:cubicBezTo>
                    <a:pt x="22557" y="8040"/>
                    <a:pt x="22822" y="8183"/>
                    <a:pt x="22908" y="8505"/>
                  </a:cubicBezTo>
                  <a:cubicBezTo>
                    <a:pt x="23028" y="8730"/>
                    <a:pt x="23163" y="9079"/>
                    <a:pt x="23007" y="9372"/>
                  </a:cubicBezTo>
                  <a:cubicBezTo>
                    <a:pt x="23011" y="9466"/>
                    <a:pt x="23011" y="9496"/>
                    <a:pt x="23039" y="9519"/>
                  </a:cubicBezTo>
                  <a:cubicBezTo>
                    <a:pt x="23027" y="9604"/>
                    <a:pt x="23037" y="9848"/>
                    <a:pt x="23126" y="9848"/>
                  </a:cubicBezTo>
                  <a:cubicBezTo>
                    <a:pt x="23131" y="9848"/>
                    <a:pt x="23138" y="9847"/>
                    <a:pt x="23144" y="9845"/>
                  </a:cubicBezTo>
                  <a:lnTo>
                    <a:pt x="23144" y="9845"/>
                  </a:lnTo>
                  <a:cubicBezTo>
                    <a:pt x="23104" y="10179"/>
                    <a:pt x="23171" y="10272"/>
                    <a:pt x="23117" y="10646"/>
                  </a:cubicBezTo>
                  <a:cubicBezTo>
                    <a:pt x="23226" y="10913"/>
                    <a:pt x="23342" y="11260"/>
                    <a:pt x="23459" y="11435"/>
                  </a:cubicBezTo>
                  <a:cubicBezTo>
                    <a:pt x="23695" y="11744"/>
                    <a:pt x="23737" y="12059"/>
                    <a:pt x="23981" y="12438"/>
                  </a:cubicBezTo>
                  <a:cubicBezTo>
                    <a:pt x="23996" y="12425"/>
                    <a:pt x="24010" y="12420"/>
                    <a:pt x="24023" y="12420"/>
                  </a:cubicBezTo>
                  <a:cubicBezTo>
                    <a:pt x="24117" y="12420"/>
                    <a:pt x="24155" y="12716"/>
                    <a:pt x="24195" y="12797"/>
                  </a:cubicBezTo>
                  <a:cubicBezTo>
                    <a:pt x="24366" y="13054"/>
                    <a:pt x="24397" y="13035"/>
                    <a:pt x="24494" y="13207"/>
                  </a:cubicBezTo>
                  <a:cubicBezTo>
                    <a:pt x="24454" y="13268"/>
                    <a:pt x="24486" y="13340"/>
                    <a:pt x="24498" y="13363"/>
                  </a:cubicBezTo>
                  <a:cubicBezTo>
                    <a:pt x="24717" y="13548"/>
                    <a:pt x="24843" y="13636"/>
                    <a:pt x="24866" y="14118"/>
                  </a:cubicBezTo>
                  <a:cubicBezTo>
                    <a:pt x="24868" y="14117"/>
                    <a:pt x="24870" y="14117"/>
                    <a:pt x="24871" y="14117"/>
                  </a:cubicBezTo>
                  <a:cubicBezTo>
                    <a:pt x="24930" y="14117"/>
                    <a:pt x="25025" y="14459"/>
                    <a:pt x="25126" y="14459"/>
                  </a:cubicBezTo>
                  <a:cubicBezTo>
                    <a:pt x="25127" y="14459"/>
                    <a:pt x="25128" y="14459"/>
                    <a:pt x="25129" y="14459"/>
                  </a:cubicBezTo>
                  <a:lnTo>
                    <a:pt x="25129" y="14459"/>
                  </a:lnTo>
                  <a:cubicBezTo>
                    <a:pt x="25098" y="14469"/>
                    <a:pt x="25201" y="14820"/>
                    <a:pt x="25142" y="14955"/>
                  </a:cubicBezTo>
                  <a:cubicBezTo>
                    <a:pt x="25272" y="15466"/>
                    <a:pt x="25211" y="16095"/>
                    <a:pt x="24953" y="16509"/>
                  </a:cubicBezTo>
                  <a:cubicBezTo>
                    <a:pt x="24934" y="16543"/>
                    <a:pt x="24931" y="16612"/>
                    <a:pt x="24938" y="16698"/>
                  </a:cubicBezTo>
                  <a:cubicBezTo>
                    <a:pt x="24513" y="17432"/>
                    <a:pt x="24395" y="18255"/>
                    <a:pt x="24351" y="18551"/>
                  </a:cubicBezTo>
                  <a:cubicBezTo>
                    <a:pt x="24349" y="18717"/>
                    <a:pt x="24395" y="19163"/>
                    <a:pt x="24366" y="19218"/>
                  </a:cubicBezTo>
                  <a:cubicBezTo>
                    <a:pt x="24349" y="19276"/>
                    <a:pt x="24410" y="19559"/>
                    <a:pt x="24370" y="19559"/>
                  </a:cubicBezTo>
                  <a:cubicBezTo>
                    <a:pt x="24369" y="19559"/>
                    <a:pt x="24369" y="19559"/>
                    <a:pt x="24368" y="19558"/>
                  </a:cubicBezTo>
                  <a:lnTo>
                    <a:pt x="24368" y="19558"/>
                  </a:lnTo>
                  <a:cubicBezTo>
                    <a:pt x="24433" y="19992"/>
                    <a:pt x="24444" y="20061"/>
                    <a:pt x="24448" y="20278"/>
                  </a:cubicBezTo>
                  <a:cubicBezTo>
                    <a:pt x="24385" y="20387"/>
                    <a:pt x="24402" y="20593"/>
                    <a:pt x="24460" y="20658"/>
                  </a:cubicBezTo>
                  <a:cubicBezTo>
                    <a:pt x="24418" y="20907"/>
                    <a:pt x="24463" y="21184"/>
                    <a:pt x="24465" y="21733"/>
                  </a:cubicBezTo>
                  <a:cubicBezTo>
                    <a:pt x="24374" y="21996"/>
                    <a:pt x="24397" y="22263"/>
                    <a:pt x="24233" y="22414"/>
                  </a:cubicBezTo>
                  <a:cubicBezTo>
                    <a:pt x="24146" y="22771"/>
                    <a:pt x="24060" y="23164"/>
                    <a:pt x="23952" y="23164"/>
                  </a:cubicBezTo>
                  <a:cubicBezTo>
                    <a:pt x="23947" y="23164"/>
                    <a:pt x="23941" y="23163"/>
                    <a:pt x="23935" y="23161"/>
                  </a:cubicBezTo>
                  <a:cubicBezTo>
                    <a:pt x="23832" y="23327"/>
                    <a:pt x="23731" y="23352"/>
                    <a:pt x="23638" y="23712"/>
                  </a:cubicBezTo>
                  <a:cubicBezTo>
                    <a:pt x="23527" y="23767"/>
                    <a:pt x="23443" y="23731"/>
                    <a:pt x="23302" y="23800"/>
                  </a:cubicBezTo>
                  <a:cubicBezTo>
                    <a:pt x="23293" y="23798"/>
                    <a:pt x="23287" y="23797"/>
                    <a:pt x="23283" y="23797"/>
                  </a:cubicBezTo>
                  <a:cubicBezTo>
                    <a:pt x="23275" y="23797"/>
                    <a:pt x="23275" y="23801"/>
                    <a:pt x="23285" y="23809"/>
                  </a:cubicBezTo>
                  <a:cubicBezTo>
                    <a:pt x="23276" y="23813"/>
                    <a:pt x="23270" y="23815"/>
                    <a:pt x="23262" y="23819"/>
                  </a:cubicBezTo>
                  <a:cubicBezTo>
                    <a:pt x="23207" y="23851"/>
                    <a:pt x="23161" y="23893"/>
                    <a:pt x="23125" y="23943"/>
                  </a:cubicBezTo>
                  <a:cubicBezTo>
                    <a:pt x="23087" y="24128"/>
                    <a:pt x="22969" y="24292"/>
                    <a:pt x="22702" y="24416"/>
                  </a:cubicBezTo>
                  <a:lnTo>
                    <a:pt x="22685" y="24404"/>
                  </a:lnTo>
                  <a:cubicBezTo>
                    <a:pt x="22555" y="24534"/>
                    <a:pt x="22437" y="24650"/>
                    <a:pt x="22345" y="24747"/>
                  </a:cubicBezTo>
                  <a:cubicBezTo>
                    <a:pt x="22126" y="24982"/>
                    <a:pt x="22004" y="25277"/>
                    <a:pt x="21851" y="25497"/>
                  </a:cubicBezTo>
                  <a:cubicBezTo>
                    <a:pt x="21723" y="25625"/>
                    <a:pt x="21503" y="25952"/>
                    <a:pt x="21479" y="26220"/>
                  </a:cubicBezTo>
                  <a:lnTo>
                    <a:pt x="21479" y="26220"/>
                  </a:lnTo>
                  <a:cubicBezTo>
                    <a:pt x="21479" y="26217"/>
                    <a:pt x="21479" y="26215"/>
                    <a:pt x="21478" y="26215"/>
                  </a:cubicBezTo>
                  <a:cubicBezTo>
                    <a:pt x="21467" y="26215"/>
                    <a:pt x="21402" y="26414"/>
                    <a:pt x="21411" y="26454"/>
                  </a:cubicBezTo>
                  <a:cubicBezTo>
                    <a:pt x="21251" y="26555"/>
                    <a:pt x="21014" y="27068"/>
                    <a:pt x="20883" y="27251"/>
                  </a:cubicBezTo>
                  <a:cubicBezTo>
                    <a:pt x="20847" y="27478"/>
                    <a:pt x="20683" y="27693"/>
                    <a:pt x="20488" y="28076"/>
                  </a:cubicBezTo>
                  <a:cubicBezTo>
                    <a:pt x="20475" y="28071"/>
                    <a:pt x="20463" y="28069"/>
                    <a:pt x="20452" y="28069"/>
                  </a:cubicBezTo>
                  <a:cubicBezTo>
                    <a:pt x="20452" y="28067"/>
                    <a:pt x="20450" y="28067"/>
                    <a:pt x="20448" y="28065"/>
                  </a:cubicBezTo>
                  <a:cubicBezTo>
                    <a:pt x="20349" y="28139"/>
                    <a:pt x="20248" y="28265"/>
                    <a:pt x="20130" y="28421"/>
                  </a:cubicBezTo>
                  <a:cubicBezTo>
                    <a:pt x="20170" y="28450"/>
                    <a:pt x="20198" y="28490"/>
                    <a:pt x="20217" y="28534"/>
                  </a:cubicBezTo>
                  <a:cubicBezTo>
                    <a:pt x="19963" y="28856"/>
                    <a:pt x="19975" y="29863"/>
                    <a:pt x="19463" y="29863"/>
                  </a:cubicBezTo>
                  <a:cubicBezTo>
                    <a:pt x="19461" y="29863"/>
                    <a:pt x="19458" y="29863"/>
                    <a:pt x="19455" y="29863"/>
                  </a:cubicBezTo>
                  <a:cubicBezTo>
                    <a:pt x="19451" y="29575"/>
                    <a:pt x="19514" y="29531"/>
                    <a:pt x="19253" y="29270"/>
                  </a:cubicBezTo>
                  <a:cubicBezTo>
                    <a:pt x="19163" y="29438"/>
                    <a:pt x="18873" y="29630"/>
                    <a:pt x="18789" y="29781"/>
                  </a:cubicBezTo>
                  <a:cubicBezTo>
                    <a:pt x="18795" y="29689"/>
                    <a:pt x="18820" y="29598"/>
                    <a:pt x="18860" y="29514"/>
                  </a:cubicBezTo>
                  <a:lnTo>
                    <a:pt x="18860" y="29514"/>
                  </a:lnTo>
                  <a:cubicBezTo>
                    <a:pt x="18768" y="29562"/>
                    <a:pt x="18671" y="29598"/>
                    <a:pt x="18570" y="29619"/>
                  </a:cubicBezTo>
                  <a:cubicBezTo>
                    <a:pt x="18547" y="29613"/>
                    <a:pt x="18524" y="29610"/>
                    <a:pt x="18501" y="29610"/>
                  </a:cubicBezTo>
                  <a:cubicBezTo>
                    <a:pt x="18470" y="29610"/>
                    <a:pt x="18439" y="29616"/>
                    <a:pt x="18408" y="29626"/>
                  </a:cubicBezTo>
                  <a:cubicBezTo>
                    <a:pt x="17853" y="29632"/>
                    <a:pt x="17653" y="29684"/>
                    <a:pt x="17333" y="29783"/>
                  </a:cubicBezTo>
                  <a:cubicBezTo>
                    <a:pt x="16892" y="29996"/>
                    <a:pt x="16574" y="30094"/>
                    <a:pt x="16450" y="30250"/>
                  </a:cubicBezTo>
                  <a:cubicBezTo>
                    <a:pt x="16440" y="30259"/>
                    <a:pt x="16434" y="30262"/>
                    <a:pt x="16429" y="30262"/>
                  </a:cubicBezTo>
                  <a:cubicBezTo>
                    <a:pt x="16427" y="30262"/>
                    <a:pt x="16425" y="30261"/>
                    <a:pt x="16423" y="30261"/>
                  </a:cubicBezTo>
                  <a:lnTo>
                    <a:pt x="16423" y="30261"/>
                  </a:lnTo>
                  <a:cubicBezTo>
                    <a:pt x="16511" y="30702"/>
                    <a:pt x="16808" y="30393"/>
                    <a:pt x="16940" y="30858"/>
                  </a:cubicBezTo>
                  <a:cubicBezTo>
                    <a:pt x="17180" y="30784"/>
                    <a:pt x="17241" y="30612"/>
                    <a:pt x="17584" y="30511"/>
                  </a:cubicBezTo>
                  <a:lnTo>
                    <a:pt x="17584" y="30511"/>
                  </a:lnTo>
                  <a:cubicBezTo>
                    <a:pt x="17487" y="30533"/>
                    <a:pt x="17463" y="30546"/>
                    <a:pt x="17449" y="30546"/>
                  </a:cubicBezTo>
                  <a:cubicBezTo>
                    <a:pt x="17436" y="30546"/>
                    <a:pt x="17431" y="30535"/>
                    <a:pt x="17380" y="30511"/>
                  </a:cubicBezTo>
                  <a:cubicBezTo>
                    <a:pt x="17621" y="30456"/>
                    <a:pt x="17895" y="30477"/>
                    <a:pt x="18395" y="30357"/>
                  </a:cubicBezTo>
                  <a:cubicBezTo>
                    <a:pt x="18465" y="30351"/>
                    <a:pt x="18532" y="30330"/>
                    <a:pt x="18593" y="30296"/>
                  </a:cubicBezTo>
                  <a:cubicBezTo>
                    <a:pt x="18894" y="30269"/>
                    <a:pt x="19190" y="30200"/>
                    <a:pt x="19474" y="30090"/>
                  </a:cubicBezTo>
                  <a:cubicBezTo>
                    <a:pt x="19947" y="29951"/>
                    <a:pt x="20063" y="29743"/>
                    <a:pt x="20427" y="29398"/>
                  </a:cubicBezTo>
                  <a:cubicBezTo>
                    <a:pt x="20751" y="29030"/>
                    <a:pt x="20993" y="28696"/>
                    <a:pt x="21054" y="28500"/>
                  </a:cubicBezTo>
                  <a:cubicBezTo>
                    <a:pt x="21099" y="28497"/>
                    <a:pt x="21121" y="28495"/>
                    <a:pt x="21130" y="28495"/>
                  </a:cubicBezTo>
                  <a:cubicBezTo>
                    <a:pt x="21160" y="28495"/>
                    <a:pt x="21069" y="28510"/>
                    <a:pt x="21224" y="28521"/>
                  </a:cubicBezTo>
                  <a:cubicBezTo>
                    <a:pt x="21218" y="28499"/>
                    <a:pt x="21208" y="28492"/>
                    <a:pt x="21199" y="28492"/>
                  </a:cubicBezTo>
                  <a:cubicBezTo>
                    <a:pt x="21187" y="28492"/>
                    <a:pt x="21175" y="28504"/>
                    <a:pt x="21173" y="28504"/>
                  </a:cubicBezTo>
                  <a:cubicBezTo>
                    <a:pt x="21172" y="28504"/>
                    <a:pt x="21176" y="28498"/>
                    <a:pt x="21188" y="28475"/>
                  </a:cubicBezTo>
                  <a:cubicBezTo>
                    <a:pt x="21386" y="28189"/>
                    <a:pt x="21464" y="27823"/>
                    <a:pt x="21611" y="27527"/>
                  </a:cubicBezTo>
                  <a:cubicBezTo>
                    <a:pt x="21758" y="27247"/>
                    <a:pt x="21996" y="27062"/>
                    <a:pt x="22061" y="26643"/>
                  </a:cubicBezTo>
                  <a:cubicBezTo>
                    <a:pt x="22071" y="26650"/>
                    <a:pt x="22077" y="26653"/>
                    <a:pt x="22080" y="26653"/>
                  </a:cubicBezTo>
                  <a:cubicBezTo>
                    <a:pt x="22101" y="26653"/>
                    <a:pt x="22022" y="26542"/>
                    <a:pt x="22082" y="26406"/>
                  </a:cubicBezTo>
                  <a:cubicBezTo>
                    <a:pt x="22221" y="26236"/>
                    <a:pt x="22259" y="26099"/>
                    <a:pt x="22397" y="25752"/>
                  </a:cubicBezTo>
                  <a:cubicBezTo>
                    <a:pt x="22593" y="25531"/>
                    <a:pt x="22761" y="25310"/>
                    <a:pt x="22871" y="25119"/>
                  </a:cubicBezTo>
                  <a:lnTo>
                    <a:pt x="22871" y="25119"/>
                  </a:lnTo>
                  <a:cubicBezTo>
                    <a:pt x="22856" y="25150"/>
                    <a:pt x="22871" y="25146"/>
                    <a:pt x="22858" y="25155"/>
                  </a:cubicBezTo>
                  <a:cubicBezTo>
                    <a:pt x="23098" y="24997"/>
                    <a:pt x="23188" y="24839"/>
                    <a:pt x="23451" y="24677"/>
                  </a:cubicBezTo>
                  <a:cubicBezTo>
                    <a:pt x="23453" y="24681"/>
                    <a:pt x="23455" y="24686"/>
                    <a:pt x="23457" y="24692"/>
                  </a:cubicBezTo>
                  <a:cubicBezTo>
                    <a:pt x="23455" y="24686"/>
                    <a:pt x="23455" y="24679"/>
                    <a:pt x="23453" y="24675"/>
                  </a:cubicBezTo>
                  <a:cubicBezTo>
                    <a:pt x="23510" y="24639"/>
                    <a:pt x="23571" y="24608"/>
                    <a:pt x="23630" y="24578"/>
                  </a:cubicBezTo>
                  <a:cubicBezTo>
                    <a:pt x="23655" y="24599"/>
                    <a:pt x="23680" y="24618"/>
                    <a:pt x="23708" y="24633"/>
                  </a:cubicBezTo>
                  <a:cubicBezTo>
                    <a:pt x="23735" y="24585"/>
                    <a:pt x="23764" y="24538"/>
                    <a:pt x="23798" y="24492"/>
                  </a:cubicBezTo>
                  <a:cubicBezTo>
                    <a:pt x="23809" y="24486"/>
                    <a:pt x="23819" y="24484"/>
                    <a:pt x="23829" y="24484"/>
                  </a:cubicBezTo>
                  <a:cubicBezTo>
                    <a:pt x="23856" y="24484"/>
                    <a:pt x="23877" y="24502"/>
                    <a:pt x="23892" y="24502"/>
                  </a:cubicBezTo>
                  <a:cubicBezTo>
                    <a:pt x="23903" y="24502"/>
                    <a:pt x="23910" y="24492"/>
                    <a:pt x="23914" y="24458"/>
                  </a:cubicBezTo>
                  <a:cubicBezTo>
                    <a:pt x="23907" y="24429"/>
                    <a:pt x="23899" y="24402"/>
                    <a:pt x="23886" y="24376"/>
                  </a:cubicBezTo>
                  <a:cubicBezTo>
                    <a:pt x="23991" y="24259"/>
                    <a:pt x="24092" y="24183"/>
                    <a:pt x="24193" y="24023"/>
                  </a:cubicBezTo>
                  <a:cubicBezTo>
                    <a:pt x="24210" y="24027"/>
                    <a:pt x="24227" y="24029"/>
                    <a:pt x="24243" y="24029"/>
                  </a:cubicBezTo>
                  <a:cubicBezTo>
                    <a:pt x="24398" y="24029"/>
                    <a:pt x="24503" y="23858"/>
                    <a:pt x="24589" y="23804"/>
                  </a:cubicBezTo>
                  <a:cubicBezTo>
                    <a:pt x="24778" y="23411"/>
                    <a:pt x="24873" y="23022"/>
                    <a:pt x="25035" y="22892"/>
                  </a:cubicBezTo>
                  <a:cubicBezTo>
                    <a:pt x="25075" y="22530"/>
                    <a:pt x="25104" y="22337"/>
                    <a:pt x="25138" y="22154"/>
                  </a:cubicBezTo>
                  <a:cubicBezTo>
                    <a:pt x="25106" y="22082"/>
                    <a:pt x="25047" y="22006"/>
                    <a:pt x="24927" y="21920"/>
                  </a:cubicBezTo>
                  <a:lnTo>
                    <a:pt x="24927" y="21920"/>
                  </a:lnTo>
                  <a:cubicBezTo>
                    <a:pt x="24934" y="21920"/>
                    <a:pt x="24940" y="21921"/>
                    <a:pt x="24946" y="21921"/>
                  </a:cubicBezTo>
                  <a:cubicBezTo>
                    <a:pt x="25142" y="21921"/>
                    <a:pt x="24944" y="21742"/>
                    <a:pt x="25032" y="21742"/>
                  </a:cubicBezTo>
                  <a:cubicBezTo>
                    <a:pt x="25058" y="21742"/>
                    <a:pt x="25109" y="21758"/>
                    <a:pt x="25203" y="21798"/>
                  </a:cubicBezTo>
                  <a:cubicBezTo>
                    <a:pt x="25209" y="21762"/>
                    <a:pt x="25215" y="21725"/>
                    <a:pt x="25222" y="21683"/>
                  </a:cubicBezTo>
                  <a:lnTo>
                    <a:pt x="25222" y="21683"/>
                  </a:lnTo>
                  <a:cubicBezTo>
                    <a:pt x="25221" y="21683"/>
                    <a:pt x="25221" y="21683"/>
                    <a:pt x="25221" y="21683"/>
                  </a:cubicBezTo>
                  <a:cubicBezTo>
                    <a:pt x="25204" y="21683"/>
                    <a:pt x="25177" y="21550"/>
                    <a:pt x="25167" y="21537"/>
                  </a:cubicBezTo>
                  <a:cubicBezTo>
                    <a:pt x="25222" y="21474"/>
                    <a:pt x="25253" y="21039"/>
                    <a:pt x="25226" y="20742"/>
                  </a:cubicBezTo>
                  <a:lnTo>
                    <a:pt x="25226" y="20742"/>
                  </a:lnTo>
                  <a:lnTo>
                    <a:pt x="25203" y="20755"/>
                  </a:lnTo>
                  <a:cubicBezTo>
                    <a:pt x="24511" y="20379"/>
                    <a:pt x="24847" y="20177"/>
                    <a:pt x="25222" y="19985"/>
                  </a:cubicBezTo>
                  <a:cubicBezTo>
                    <a:pt x="25211" y="19859"/>
                    <a:pt x="25201" y="19729"/>
                    <a:pt x="25190" y="19657"/>
                  </a:cubicBezTo>
                  <a:cubicBezTo>
                    <a:pt x="25190" y="19638"/>
                    <a:pt x="25188" y="19622"/>
                    <a:pt x="25188" y="19605"/>
                  </a:cubicBezTo>
                  <a:cubicBezTo>
                    <a:pt x="25114" y="19615"/>
                    <a:pt x="25041" y="19636"/>
                    <a:pt x="24971" y="19664"/>
                  </a:cubicBezTo>
                  <a:cubicBezTo>
                    <a:pt x="24876" y="19604"/>
                    <a:pt x="24842" y="19448"/>
                    <a:pt x="25082" y="19448"/>
                  </a:cubicBezTo>
                  <a:cubicBezTo>
                    <a:pt x="25111" y="19448"/>
                    <a:pt x="25144" y="19450"/>
                    <a:pt x="25182" y="19455"/>
                  </a:cubicBezTo>
                  <a:cubicBezTo>
                    <a:pt x="25180" y="19338"/>
                    <a:pt x="25182" y="19222"/>
                    <a:pt x="25192" y="19104"/>
                  </a:cubicBezTo>
                  <a:cubicBezTo>
                    <a:pt x="25112" y="18928"/>
                    <a:pt x="25146" y="18755"/>
                    <a:pt x="25112" y="18606"/>
                  </a:cubicBezTo>
                  <a:cubicBezTo>
                    <a:pt x="25165" y="18126"/>
                    <a:pt x="25337" y="17674"/>
                    <a:pt x="25596" y="17115"/>
                  </a:cubicBezTo>
                  <a:cubicBezTo>
                    <a:pt x="25602" y="17115"/>
                    <a:pt x="25609" y="17116"/>
                    <a:pt x="25615" y="17116"/>
                  </a:cubicBezTo>
                  <a:cubicBezTo>
                    <a:pt x="25633" y="17116"/>
                    <a:pt x="25651" y="17113"/>
                    <a:pt x="25670" y="17109"/>
                  </a:cubicBezTo>
                  <a:cubicBezTo>
                    <a:pt x="25981" y="16236"/>
                    <a:pt x="26128" y="15403"/>
                    <a:pt x="25994" y="14875"/>
                  </a:cubicBezTo>
                  <a:cubicBezTo>
                    <a:pt x="25945" y="14522"/>
                    <a:pt x="25836" y="14339"/>
                    <a:pt x="25876" y="14309"/>
                  </a:cubicBezTo>
                  <a:cubicBezTo>
                    <a:pt x="25768" y="14158"/>
                    <a:pt x="25661" y="13782"/>
                    <a:pt x="25676" y="13737"/>
                  </a:cubicBezTo>
                  <a:cubicBezTo>
                    <a:pt x="25577" y="13294"/>
                    <a:pt x="25348" y="13260"/>
                    <a:pt x="25226" y="12829"/>
                  </a:cubicBezTo>
                  <a:lnTo>
                    <a:pt x="25226" y="12829"/>
                  </a:lnTo>
                  <a:cubicBezTo>
                    <a:pt x="25235" y="12897"/>
                    <a:pt x="25230" y="12920"/>
                    <a:pt x="25220" y="12920"/>
                  </a:cubicBezTo>
                  <a:cubicBezTo>
                    <a:pt x="25203" y="12920"/>
                    <a:pt x="25172" y="12861"/>
                    <a:pt x="25161" y="12837"/>
                  </a:cubicBezTo>
                  <a:cubicBezTo>
                    <a:pt x="25131" y="12770"/>
                    <a:pt x="25045" y="12543"/>
                    <a:pt x="24948" y="12381"/>
                  </a:cubicBezTo>
                  <a:cubicBezTo>
                    <a:pt x="24935" y="12368"/>
                    <a:pt x="24924" y="12363"/>
                    <a:pt x="24916" y="12363"/>
                  </a:cubicBezTo>
                  <a:cubicBezTo>
                    <a:pt x="24908" y="12363"/>
                    <a:pt x="24902" y="12368"/>
                    <a:pt x="24898" y="12377"/>
                  </a:cubicBezTo>
                  <a:cubicBezTo>
                    <a:pt x="24831" y="12217"/>
                    <a:pt x="24732" y="11935"/>
                    <a:pt x="24660" y="11876"/>
                  </a:cubicBezTo>
                  <a:cubicBezTo>
                    <a:pt x="24664" y="11845"/>
                    <a:pt x="24667" y="11813"/>
                    <a:pt x="24667" y="11784"/>
                  </a:cubicBezTo>
                  <a:cubicBezTo>
                    <a:pt x="24521" y="11630"/>
                    <a:pt x="24368" y="11346"/>
                    <a:pt x="24208" y="11275"/>
                  </a:cubicBezTo>
                  <a:cubicBezTo>
                    <a:pt x="24101" y="10955"/>
                    <a:pt x="24036" y="10524"/>
                    <a:pt x="23941" y="10183"/>
                  </a:cubicBezTo>
                  <a:cubicBezTo>
                    <a:pt x="23929" y="10201"/>
                    <a:pt x="23918" y="10208"/>
                    <a:pt x="23908" y="10208"/>
                  </a:cubicBezTo>
                  <a:cubicBezTo>
                    <a:pt x="23851" y="10208"/>
                    <a:pt x="23842" y="9936"/>
                    <a:pt x="23855" y="9752"/>
                  </a:cubicBezTo>
                  <a:cubicBezTo>
                    <a:pt x="23834" y="9738"/>
                    <a:pt x="23855" y="9599"/>
                    <a:pt x="23909" y="9458"/>
                  </a:cubicBezTo>
                  <a:cubicBezTo>
                    <a:pt x="23869" y="9300"/>
                    <a:pt x="23842" y="9250"/>
                    <a:pt x="23811" y="9212"/>
                  </a:cubicBezTo>
                  <a:cubicBezTo>
                    <a:pt x="23769" y="8850"/>
                    <a:pt x="23659" y="8394"/>
                    <a:pt x="23676" y="8171"/>
                  </a:cubicBezTo>
                  <a:lnTo>
                    <a:pt x="23676" y="8171"/>
                  </a:lnTo>
                  <a:cubicBezTo>
                    <a:pt x="23632" y="8190"/>
                    <a:pt x="23598" y="8192"/>
                    <a:pt x="23590" y="8215"/>
                  </a:cubicBezTo>
                  <a:cubicBezTo>
                    <a:pt x="23485" y="7765"/>
                    <a:pt x="23350" y="7380"/>
                    <a:pt x="23066" y="7235"/>
                  </a:cubicBezTo>
                  <a:cubicBezTo>
                    <a:pt x="22793" y="7054"/>
                    <a:pt x="22513" y="6753"/>
                    <a:pt x="22324" y="6369"/>
                  </a:cubicBezTo>
                  <a:cubicBezTo>
                    <a:pt x="22134" y="6156"/>
                    <a:pt x="21695" y="5946"/>
                    <a:pt x="21382" y="5826"/>
                  </a:cubicBezTo>
                  <a:cubicBezTo>
                    <a:pt x="21302" y="5826"/>
                    <a:pt x="21141" y="5643"/>
                    <a:pt x="21080" y="5643"/>
                  </a:cubicBezTo>
                  <a:cubicBezTo>
                    <a:pt x="21074" y="5643"/>
                    <a:pt x="21070" y="5644"/>
                    <a:pt x="21066" y="5647"/>
                  </a:cubicBezTo>
                  <a:cubicBezTo>
                    <a:pt x="20898" y="5466"/>
                    <a:pt x="20841" y="5466"/>
                    <a:pt x="20660" y="5363"/>
                  </a:cubicBezTo>
                  <a:cubicBezTo>
                    <a:pt x="20660" y="5346"/>
                    <a:pt x="20660" y="5330"/>
                    <a:pt x="20656" y="5309"/>
                  </a:cubicBezTo>
                  <a:cubicBezTo>
                    <a:pt x="20257" y="5294"/>
                    <a:pt x="20092" y="5010"/>
                    <a:pt x="19971" y="4838"/>
                  </a:cubicBezTo>
                  <a:cubicBezTo>
                    <a:pt x="19769" y="4770"/>
                    <a:pt x="19350" y="4425"/>
                    <a:pt x="19251" y="4303"/>
                  </a:cubicBezTo>
                  <a:cubicBezTo>
                    <a:pt x="19033" y="3950"/>
                    <a:pt x="18841" y="3874"/>
                    <a:pt x="18778" y="3490"/>
                  </a:cubicBezTo>
                  <a:cubicBezTo>
                    <a:pt x="18667" y="3466"/>
                    <a:pt x="18726" y="3368"/>
                    <a:pt x="18620" y="3353"/>
                  </a:cubicBezTo>
                  <a:cubicBezTo>
                    <a:pt x="18608" y="3344"/>
                    <a:pt x="18599" y="3340"/>
                    <a:pt x="18589" y="3334"/>
                  </a:cubicBezTo>
                  <a:cubicBezTo>
                    <a:pt x="18583" y="3071"/>
                    <a:pt x="18370" y="2810"/>
                    <a:pt x="17863" y="2554"/>
                  </a:cubicBezTo>
                  <a:cubicBezTo>
                    <a:pt x="17876" y="2537"/>
                    <a:pt x="17891" y="2520"/>
                    <a:pt x="17905" y="2505"/>
                  </a:cubicBezTo>
                  <a:cubicBezTo>
                    <a:pt x="17695" y="2167"/>
                    <a:pt x="17289" y="2001"/>
                    <a:pt x="16967" y="1879"/>
                  </a:cubicBezTo>
                  <a:cubicBezTo>
                    <a:pt x="16770" y="1849"/>
                    <a:pt x="16881" y="1824"/>
                    <a:pt x="16597" y="1679"/>
                  </a:cubicBezTo>
                  <a:cubicBezTo>
                    <a:pt x="16575" y="1679"/>
                    <a:pt x="16554" y="1680"/>
                    <a:pt x="16534" y="1680"/>
                  </a:cubicBezTo>
                  <a:cubicBezTo>
                    <a:pt x="16354" y="1680"/>
                    <a:pt x="16298" y="1658"/>
                    <a:pt x="16232" y="1658"/>
                  </a:cubicBezTo>
                  <a:cubicBezTo>
                    <a:pt x="16198" y="1658"/>
                    <a:pt x="16161" y="1664"/>
                    <a:pt x="16103" y="1681"/>
                  </a:cubicBezTo>
                  <a:cubicBezTo>
                    <a:pt x="16013" y="1662"/>
                    <a:pt x="16055" y="1664"/>
                    <a:pt x="16141" y="1660"/>
                  </a:cubicBezTo>
                  <a:cubicBezTo>
                    <a:pt x="15627" y="1544"/>
                    <a:pt x="15347" y="1487"/>
                    <a:pt x="15038" y="1487"/>
                  </a:cubicBezTo>
                  <a:cubicBezTo>
                    <a:pt x="15021" y="1487"/>
                    <a:pt x="15005" y="1487"/>
                    <a:pt x="14988" y="1487"/>
                  </a:cubicBezTo>
                  <a:cubicBezTo>
                    <a:pt x="14979" y="1483"/>
                    <a:pt x="14968" y="1479"/>
                    <a:pt x="14960" y="1479"/>
                  </a:cubicBezTo>
                  <a:cubicBezTo>
                    <a:pt x="14947" y="1479"/>
                    <a:pt x="14942" y="1488"/>
                    <a:pt x="14957" y="1519"/>
                  </a:cubicBezTo>
                  <a:cubicBezTo>
                    <a:pt x="14721" y="1517"/>
                    <a:pt x="14576" y="1487"/>
                    <a:pt x="14566" y="1456"/>
                  </a:cubicBezTo>
                  <a:cubicBezTo>
                    <a:pt x="14478" y="1408"/>
                    <a:pt x="14123" y="1453"/>
                    <a:pt x="14114" y="1365"/>
                  </a:cubicBezTo>
                  <a:lnTo>
                    <a:pt x="14114" y="1365"/>
                  </a:lnTo>
                  <a:cubicBezTo>
                    <a:pt x="14106" y="1378"/>
                    <a:pt x="13983" y="1425"/>
                    <a:pt x="13906" y="1425"/>
                  </a:cubicBezTo>
                  <a:cubicBezTo>
                    <a:pt x="13890" y="1425"/>
                    <a:pt x="13876" y="1423"/>
                    <a:pt x="13865" y="1418"/>
                  </a:cubicBezTo>
                  <a:cubicBezTo>
                    <a:pt x="13653" y="1418"/>
                    <a:pt x="13388" y="1336"/>
                    <a:pt x="13203" y="1286"/>
                  </a:cubicBezTo>
                  <a:cubicBezTo>
                    <a:pt x="12822" y="1286"/>
                    <a:pt x="12568" y="1248"/>
                    <a:pt x="12202" y="1084"/>
                  </a:cubicBezTo>
                  <a:cubicBezTo>
                    <a:pt x="12248" y="1000"/>
                    <a:pt x="11969" y="1029"/>
                    <a:pt x="11952" y="857"/>
                  </a:cubicBezTo>
                  <a:cubicBezTo>
                    <a:pt x="11809" y="777"/>
                    <a:pt x="11655" y="714"/>
                    <a:pt x="11498" y="672"/>
                  </a:cubicBezTo>
                  <a:cubicBezTo>
                    <a:pt x="11498" y="640"/>
                    <a:pt x="11483" y="611"/>
                    <a:pt x="11458" y="594"/>
                  </a:cubicBezTo>
                  <a:cubicBezTo>
                    <a:pt x="11136" y="379"/>
                    <a:pt x="10726" y="238"/>
                    <a:pt x="10360" y="148"/>
                  </a:cubicBezTo>
                  <a:cubicBezTo>
                    <a:pt x="10067" y="26"/>
                    <a:pt x="9704" y="17"/>
                    <a:pt x="91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13" name="Google Shape;17413;p64"/>
            <p:cNvSpPr/>
            <p:nvPr/>
          </p:nvSpPr>
          <p:spPr>
            <a:xfrm>
              <a:off x="7225025" y="4598150"/>
              <a:ext cx="7350" cy="10075"/>
            </a:xfrm>
            <a:custGeom>
              <a:avLst/>
              <a:gdLst/>
              <a:ahLst/>
              <a:cxnLst/>
              <a:rect l="l" t="t" r="r" b="b"/>
              <a:pathLst>
                <a:path w="294" h="403" extrusionOk="0">
                  <a:moveTo>
                    <a:pt x="293" y="1"/>
                  </a:moveTo>
                  <a:lnTo>
                    <a:pt x="293" y="1"/>
                  </a:lnTo>
                  <a:cubicBezTo>
                    <a:pt x="209" y="112"/>
                    <a:pt x="119" y="238"/>
                    <a:pt x="15" y="375"/>
                  </a:cubicBezTo>
                  <a:cubicBezTo>
                    <a:pt x="11" y="383"/>
                    <a:pt x="5" y="392"/>
                    <a:pt x="1" y="402"/>
                  </a:cubicBezTo>
                  <a:cubicBezTo>
                    <a:pt x="142" y="308"/>
                    <a:pt x="245" y="165"/>
                    <a:pt x="2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14" name="Google Shape;17414;p64"/>
            <p:cNvSpPr/>
            <p:nvPr/>
          </p:nvSpPr>
          <p:spPr>
            <a:xfrm>
              <a:off x="6723825" y="4623175"/>
              <a:ext cx="29425" cy="25550"/>
            </a:xfrm>
            <a:custGeom>
              <a:avLst/>
              <a:gdLst/>
              <a:ahLst/>
              <a:cxnLst/>
              <a:rect l="l" t="t" r="r" b="b"/>
              <a:pathLst>
                <a:path w="1177" h="1022" extrusionOk="0">
                  <a:moveTo>
                    <a:pt x="348" y="1"/>
                  </a:moveTo>
                  <a:lnTo>
                    <a:pt x="182" y="364"/>
                  </a:lnTo>
                  <a:lnTo>
                    <a:pt x="754" y="156"/>
                  </a:lnTo>
                  <a:lnTo>
                    <a:pt x="754" y="156"/>
                  </a:lnTo>
                  <a:cubicBezTo>
                    <a:pt x="825" y="200"/>
                    <a:pt x="783" y="280"/>
                    <a:pt x="623" y="402"/>
                  </a:cubicBezTo>
                  <a:lnTo>
                    <a:pt x="171" y="387"/>
                  </a:lnTo>
                  <a:lnTo>
                    <a:pt x="1" y="760"/>
                  </a:lnTo>
                  <a:cubicBezTo>
                    <a:pt x="44" y="765"/>
                    <a:pt x="87" y="768"/>
                    <a:pt x="131" y="768"/>
                  </a:cubicBezTo>
                  <a:cubicBezTo>
                    <a:pt x="159" y="768"/>
                    <a:pt x="187" y="766"/>
                    <a:pt x="215" y="764"/>
                  </a:cubicBezTo>
                  <a:cubicBezTo>
                    <a:pt x="306" y="699"/>
                    <a:pt x="386" y="634"/>
                    <a:pt x="472" y="566"/>
                  </a:cubicBezTo>
                  <a:cubicBezTo>
                    <a:pt x="511" y="561"/>
                    <a:pt x="544" y="559"/>
                    <a:pt x="569" y="559"/>
                  </a:cubicBezTo>
                  <a:cubicBezTo>
                    <a:pt x="810" y="559"/>
                    <a:pt x="482" y="759"/>
                    <a:pt x="325" y="909"/>
                  </a:cubicBezTo>
                  <a:cubicBezTo>
                    <a:pt x="323" y="917"/>
                    <a:pt x="318" y="922"/>
                    <a:pt x="312" y="924"/>
                  </a:cubicBezTo>
                  <a:cubicBezTo>
                    <a:pt x="306" y="930"/>
                    <a:pt x="299" y="936"/>
                    <a:pt x="293" y="943"/>
                  </a:cubicBezTo>
                  <a:cubicBezTo>
                    <a:pt x="421" y="995"/>
                    <a:pt x="558" y="1021"/>
                    <a:pt x="695" y="1021"/>
                  </a:cubicBezTo>
                  <a:cubicBezTo>
                    <a:pt x="735" y="1021"/>
                    <a:pt x="776" y="1019"/>
                    <a:pt x="817" y="1014"/>
                  </a:cubicBezTo>
                  <a:lnTo>
                    <a:pt x="1176" y="230"/>
                  </a:lnTo>
                  <a:cubicBezTo>
                    <a:pt x="1139" y="211"/>
                    <a:pt x="1096" y="194"/>
                    <a:pt x="1052" y="169"/>
                  </a:cubicBezTo>
                  <a:cubicBezTo>
                    <a:pt x="978" y="188"/>
                    <a:pt x="923" y="198"/>
                    <a:pt x="879" y="198"/>
                  </a:cubicBezTo>
                  <a:cubicBezTo>
                    <a:pt x="775" y="198"/>
                    <a:pt x="735" y="144"/>
                    <a:pt x="670" y="36"/>
                  </a:cubicBezTo>
                  <a:cubicBezTo>
                    <a:pt x="645" y="27"/>
                    <a:pt x="608" y="23"/>
                    <a:pt x="580" y="23"/>
                  </a:cubicBezTo>
                  <a:cubicBezTo>
                    <a:pt x="541" y="23"/>
                    <a:pt x="522" y="31"/>
                    <a:pt x="596" y="43"/>
                  </a:cubicBezTo>
                  <a:cubicBezTo>
                    <a:pt x="512" y="34"/>
                    <a:pt x="430" y="19"/>
                    <a:pt x="3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15" name="Google Shape;17415;p64"/>
            <p:cNvSpPr/>
            <p:nvPr/>
          </p:nvSpPr>
          <p:spPr>
            <a:xfrm>
              <a:off x="6561850" y="4377700"/>
              <a:ext cx="104425" cy="192250"/>
            </a:xfrm>
            <a:custGeom>
              <a:avLst/>
              <a:gdLst/>
              <a:ahLst/>
              <a:cxnLst/>
              <a:rect l="l" t="t" r="r" b="b"/>
              <a:pathLst>
                <a:path w="4177" h="7690" extrusionOk="0">
                  <a:moveTo>
                    <a:pt x="1021" y="3765"/>
                  </a:moveTo>
                  <a:cubicBezTo>
                    <a:pt x="1143" y="3765"/>
                    <a:pt x="1268" y="3785"/>
                    <a:pt x="1218" y="4009"/>
                  </a:cubicBezTo>
                  <a:cubicBezTo>
                    <a:pt x="1077" y="4001"/>
                    <a:pt x="987" y="3895"/>
                    <a:pt x="856" y="3895"/>
                  </a:cubicBezTo>
                  <a:lnTo>
                    <a:pt x="915" y="3765"/>
                  </a:lnTo>
                  <a:cubicBezTo>
                    <a:pt x="924" y="3765"/>
                    <a:pt x="934" y="3766"/>
                    <a:pt x="944" y="3766"/>
                  </a:cubicBezTo>
                  <a:cubicBezTo>
                    <a:pt x="968" y="3766"/>
                    <a:pt x="995" y="3765"/>
                    <a:pt x="1021" y="3765"/>
                  </a:cubicBezTo>
                  <a:close/>
                  <a:moveTo>
                    <a:pt x="1879" y="4557"/>
                  </a:moveTo>
                  <a:cubicBezTo>
                    <a:pt x="1999" y="4557"/>
                    <a:pt x="2125" y="4621"/>
                    <a:pt x="2254" y="4621"/>
                  </a:cubicBezTo>
                  <a:cubicBezTo>
                    <a:pt x="2273" y="4621"/>
                    <a:pt x="2292" y="4620"/>
                    <a:pt x="2312" y="4617"/>
                  </a:cubicBezTo>
                  <a:lnTo>
                    <a:pt x="2312" y="4617"/>
                  </a:lnTo>
                  <a:cubicBezTo>
                    <a:pt x="2688" y="4684"/>
                    <a:pt x="2387" y="4865"/>
                    <a:pt x="2244" y="5044"/>
                  </a:cubicBezTo>
                  <a:cubicBezTo>
                    <a:pt x="2150" y="4845"/>
                    <a:pt x="1766" y="4687"/>
                    <a:pt x="1661" y="4687"/>
                  </a:cubicBezTo>
                  <a:cubicBezTo>
                    <a:pt x="1655" y="4687"/>
                    <a:pt x="1651" y="4687"/>
                    <a:pt x="1647" y="4688"/>
                  </a:cubicBezTo>
                  <a:cubicBezTo>
                    <a:pt x="1720" y="4587"/>
                    <a:pt x="1798" y="4557"/>
                    <a:pt x="1879" y="4557"/>
                  </a:cubicBezTo>
                  <a:close/>
                  <a:moveTo>
                    <a:pt x="2244" y="5044"/>
                  </a:moveTo>
                  <a:lnTo>
                    <a:pt x="2244" y="5044"/>
                  </a:lnTo>
                  <a:cubicBezTo>
                    <a:pt x="2278" y="5113"/>
                    <a:pt x="2272" y="5187"/>
                    <a:pt x="2209" y="5262"/>
                  </a:cubicBezTo>
                  <a:cubicBezTo>
                    <a:pt x="2223" y="5275"/>
                    <a:pt x="2238" y="5288"/>
                    <a:pt x="2255" y="5298"/>
                  </a:cubicBezTo>
                  <a:lnTo>
                    <a:pt x="2495" y="5258"/>
                  </a:lnTo>
                  <a:lnTo>
                    <a:pt x="2082" y="5365"/>
                  </a:lnTo>
                  <a:cubicBezTo>
                    <a:pt x="2131" y="5338"/>
                    <a:pt x="2173" y="5302"/>
                    <a:pt x="2209" y="5260"/>
                  </a:cubicBezTo>
                  <a:cubicBezTo>
                    <a:pt x="2148" y="5195"/>
                    <a:pt x="2181" y="5119"/>
                    <a:pt x="2244" y="5044"/>
                  </a:cubicBezTo>
                  <a:close/>
                  <a:moveTo>
                    <a:pt x="869" y="1"/>
                  </a:moveTo>
                  <a:cubicBezTo>
                    <a:pt x="816" y="1"/>
                    <a:pt x="794" y="46"/>
                    <a:pt x="844" y="200"/>
                  </a:cubicBezTo>
                  <a:lnTo>
                    <a:pt x="974" y="257"/>
                  </a:lnTo>
                  <a:cubicBezTo>
                    <a:pt x="795" y="450"/>
                    <a:pt x="787" y="716"/>
                    <a:pt x="576" y="716"/>
                  </a:cubicBezTo>
                  <a:cubicBezTo>
                    <a:pt x="561" y="716"/>
                    <a:pt x="545" y="714"/>
                    <a:pt x="528" y="711"/>
                  </a:cubicBezTo>
                  <a:lnTo>
                    <a:pt x="253" y="232"/>
                  </a:lnTo>
                  <a:cubicBezTo>
                    <a:pt x="232" y="411"/>
                    <a:pt x="196" y="579"/>
                    <a:pt x="164" y="810"/>
                  </a:cubicBezTo>
                  <a:cubicBezTo>
                    <a:pt x="156" y="823"/>
                    <a:pt x="152" y="836"/>
                    <a:pt x="148" y="848"/>
                  </a:cubicBezTo>
                  <a:cubicBezTo>
                    <a:pt x="125" y="894"/>
                    <a:pt x="106" y="945"/>
                    <a:pt x="91" y="995"/>
                  </a:cubicBezTo>
                  <a:cubicBezTo>
                    <a:pt x="32" y="1206"/>
                    <a:pt x="0" y="1685"/>
                    <a:pt x="0" y="2017"/>
                  </a:cubicBezTo>
                  <a:cubicBezTo>
                    <a:pt x="17" y="2005"/>
                    <a:pt x="42" y="1990"/>
                    <a:pt x="48" y="1990"/>
                  </a:cubicBezTo>
                  <a:cubicBezTo>
                    <a:pt x="52" y="1990"/>
                    <a:pt x="46" y="1997"/>
                    <a:pt x="21" y="2017"/>
                  </a:cubicBezTo>
                  <a:cubicBezTo>
                    <a:pt x="15" y="2577"/>
                    <a:pt x="230" y="2770"/>
                    <a:pt x="305" y="3145"/>
                  </a:cubicBezTo>
                  <a:cubicBezTo>
                    <a:pt x="440" y="3380"/>
                    <a:pt x="596" y="3605"/>
                    <a:pt x="768" y="3815"/>
                  </a:cubicBezTo>
                  <a:lnTo>
                    <a:pt x="783" y="3786"/>
                  </a:lnTo>
                  <a:lnTo>
                    <a:pt x="770" y="3818"/>
                  </a:lnTo>
                  <a:cubicBezTo>
                    <a:pt x="791" y="3845"/>
                    <a:pt x="812" y="3872"/>
                    <a:pt x="833" y="3900"/>
                  </a:cubicBezTo>
                  <a:cubicBezTo>
                    <a:pt x="840" y="3897"/>
                    <a:pt x="848" y="3897"/>
                    <a:pt x="856" y="3895"/>
                  </a:cubicBezTo>
                  <a:lnTo>
                    <a:pt x="856" y="3895"/>
                  </a:lnTo>
                  <a:lnTo>
                    <a:pt x="846" y="3916"/>
                  </a:lnTo>
                  <a:cubicBezTo>
                    <a:pt x="869" y="3946"/>
                    <a:pt x="892" y="3975"/>
                    <a:pt x="915" y="4005"/>
                  </a:cubicBezTo>
                  <a:cubicBezTo>
                    <a:pt x="1147" y="4280"/>
                    <a:pt x="1407" y="4581"/>
                    <a:pt x="1613" y="4896"/>
                  </a:cubicBezTo>
                  <a:cubicBezTo>
                    <a:pt x="1693" y="4915"/>
                    <a:pt x="1902" y="5060"/>
                    <a:pt x="1893" y="5235"/>
                  </a:cubicBezTo>
                  <a:cubicBezTo>
                    <a:pt x="1992" y="5384"/>
                    <a:pt x="2112" y="5421"/>
                    <a:pt x="2216" y="5421"/>
                  </a:cubicBezTo>
                  <a:cubicBezTo>
                    <a:pt x="2225" y="5421"/>
                    <a:pt x="2234" y="5421"/>
                    <a:pt x="2242" y="5420"/>
                  </a:cubicBezTo>
                  <a:cubicBezTo>
                    <a:pt x="2261" y="5452"/>
                    <a:pt x="2272" y="5485"/>
                    <a:pt x="2276" y="5521"/>
                  </a:cubicBezTo>
                  <a:cubicBezTo>
                    <a:pt x="2284" y="5504"/>
                    <a:pt x="2295" y="5489"/>
                    <a:pt x="2307" y="5477"/>
                  </a:cubicBezTo>
                  <a:cubicBezTo>
                    <a:pt x="2486" y="5624"/>
                    <a:pt x="2598" y="5956"/>
                    <a:pt x="2837" y="6312"/>
                  </a:cubicBezTo>
                  <a:cubicBezTo>
                    <a:pt x="3126" y="6562"/>
                    <a:pt x="3159" y="6804"/>
                    <a:pt x="3418" y="6856"/>
                  </a:cubicBezTo>
                  <a:cubicBezTo>
                    <a:pt x="3407" y="7107"/>
                    <a:pt x="3544" y="7050"/>
                    <a:pt x="3580" y="7334"/>
                  </a:cubicBezTo>
                  <a:cubicBezTo>
                    <a:pt x="3613" y="7407"/>
                    <a:pt x="3609" y="7529"/>
                    <a:pt x="3649" y="7689"/>
                  </a:cubicBezTo>
                  <a:lnTo>
                    <a:pt x="4177" y="6533"/>
                  </a:lnTo>
                  <a:cubicBezTo>
                    <a:pt x="4167" y="6505"/>
                    <a:pt x="4162" y="6482"/>
                    <a:pt x="4158" y="6463"/>
                  </a:cubicBezTo>
                  <a:cubicBezTo>
                    <a:pt x="3822" y="6326"/>
                    <a:pt x="3803" y="5891"/>
                    <a:pt x="3548" y="5752"/>
                  </a:cubicBezTo>
                  <a:cubicBezTo>
                    <a:pt x="3276" y="5487"/>
                    <a:pt x="3154" y="5102"/>
                    <a:pt x="2834" y="5102"/>
                  </a:cubicBezTo>
                  <a:cubicBezTo>
                    <a:pt x="2829" y="5102"/>
                    <a:pt x="2825" y="5102"/>
                    <a:pt x="2821" y="5103"/>
                  </a:cubicBezTo>
                  <a:cubicBezTo>
                    <a:pt x="2775" y="4889"/>
                    <a:pt x="2691" y="4734"/>
                    <a:pt x="2612" y="4734"/>
                  </a:cubicBezTo>
                  <a:cubicBezTo>
                    <a:pt x="2590" y="4734"/>
                    <a:pt x="2568" y="4746"/>
                    <a:pt x="2547" y="4772"/>
                  </a:cubicBezTo>
                  <a:cubicBezTo>
                    <a:pt x="2467" y="4461"/>
                    <a:pt x="2194" y="4526"/>
                    <a:pt x="2240" y="4358"/>
                  </a:cubicBezTo>
                  <a:cubicBezTo>
                    <a:pt x="2156" y="4308"/>
                    <a:pt x="2080" y="4244"/>
                    <a:pt x="2015" y="4171"/>
                  </a:cubicBezTo>
                  <a:lnTo>
                    <a:pt x="1780" y="4390"/>
                  </a:lnTo>
                  <a:lnTo>
                    <a:pt x="1651" y="4055"/>
                  </a:lnTo>
                  <a:cubicBezTo>
                    <a:pt x="1693" y="4016"/>
                    <a:pt x="1748" y="3995"/>
                    <a:pt x="1803" y="3995"/>
                  </a:cubicBezTo>
                  <a:cubicBezTo>
                    <a:pt x="1830" y="3995"/>
                    <a:pt x="1858" y="4001"/>
                    <a:pt x="1885" y="4011"/>
                  </a:cubicBezTo>
                  <a:cubicBezTo>
                    <a:pt x="1759" y="3839"/>
                    <a:pt x="1656" y="3670"/>
                    <a:pt x="1475" y="3599"/>
                  </a:cubicBezTo>
                  <a:cubicBezTo>
                    <a:pt x="1399" y="3248"/>
                    <a:pt x="1151" y="3100"/>
                    <a:pt x="995" y="2823"/>
                  </a:cubicBezTo>
                  <a:cubicBezTo>
                    <a:pt x="1025" y="2459"/>
                    <a:pt x="949" y="2402"/>
                    <a:pt x="880" y="2120"/>
                  </a:cubicBezTo>
                  <a:cubicBezTo>
                    <a:pt x="869" y="1956"/>
                    <a:pt x="861" y="1824"/>
                    <a:pt x="854" y="1706"/>
                  </a:cubicBezTo>
                  <a:cubicBezTo>
                    <a:pt x="739" y="1668"/>
                    <a:pt x="617" y="1633"/>
                    <a:pt x="537" y="1513"/>
                  </a:cubicBezTo>
                  <a:lnTo>
                    <a:pt x="537" y="1513"/>
                  </a:lnTo>
                  <a:cubicBezTo>
                    <a:pt x="603" y="1570"/>
                    <a:pt x="650" y="1593"/>
                    <a:pt x="685" y="1593"/>
                  </a:cubicBezTo>
                  <a:cubicBezTo>
                    <a:pt x="813" y="1593"/>
                    <a:pt x="762" y="1272"/>
                    <a:pt x="840" y="1222"/>
                  </a:cubicBezTo>
                  <a:cubicBezTo>
                    <a:pt x="840" y="1193"/>
                    <a:pt x="842" y="1166"/>
                    <a:pt x="844" y="1136"/>
                  </a:cubicBezTo>
                  <a:cubicBezTo>
                    <a:pt x="852" y="1134"/>
                    <a:pt x="860" y="1132"/>
                    <a:pt x="867" y="1132"/>
                  </a:cubicBezTo>
                  <a:cubicBezTo>
                    <a:pt x="885" y="1132"/>
                    <a:pt x="900" y="1144"/>
                    <a:pt x="911" y="1185"/>
                  </a:cubicBezTo>
                  <a:cubicBezTo>
                    <a:pt x="987" y="728"/>
                    <a:pt x="1010" y="438"/>
                    <a:pt x="1052" y="60"/>
                  </a:cubicBezTo>
                  <a:cubicBezTo>
                    <a:pt x="984" y="33"/>
                    <a:pt x="915" y="1"/>
                    <a:pt x="86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16" name="Google Shape;17416;p64"/>
            <p:cNvSpPr/>
            <p:nvPr/>
          </p:nvSpPr>
          <p:spPr>
            <a:xfrm>
              <a:off x="6572650" y="4345875"/>
              <a:ext cx="16400" cy="29800"/>
            </a:xfrm>
            <a:custGeom>
              <a:avLst/>
              <a:gdLst/>
              <a:ahLst/>
              <a:cxnLst/>
              <a:rect l="l" t="t" r="r" b="b"/>
              <a:pathLst>
                <a:path w="656" h="1192" extrusionOk="0">
                  <a:moveTo>
                    <a:pt x="118" y="0"/>
                  </a:moveTo>
                  <a:cubicBezTo>
                    <a:pt x="47" y="0"/>
                    <a:pt x="1" y="63"/>
                    <a:pt x="4" y="287"/>
                  </a:cubicBezTo>
                  <a:cubicBezTo>
                    <a:pt x="73" y="462"/>
                    <a:pt x="204" y="592"/>
                    <a:pt x="399" y="601"/>
                  </a:cubicBezTo>
                  <a:lnTo>
                    <a:pt x="140" y="706"/>
                  </a:lnTo>
                  <a:lnTo>
                    <a:pt x="633" y="1192"/>
                  </a:lnTo>
                  <a:cubicBezTo>
                    <a:pt x="656" y="946"/>
                    <a:pt x="645" y="840"/>
                    <a:pt x="603" y="569"/>
                  </a:cubicBezTo>
                  <a:lnTo>
                    <a:pt x="603" y="569"/>
                  </a:lnTo>
                  <a:cubicBezTo>
                    <a:pt x="604" y="570"/>
                    <a:pt x="604" y="570"/>
                    <a:pt x="604" y="570"/>
                  </a:cubicBezTo>
                  <a:cubicBezTo>
                    <a:pt x="610" y="570"/>
                    <a:pt x="559" y="337"/>
                    <a:pt x="528" y="337"/>
                  </a:cubicBezTo>
                  <a:cubicBezTo>
                    <a:pt x="522" y="337"/>
                    <a:pt x="517" y="345"/>
                    <a:pt x="513" y="363"/>
                  </a:cubicBezTo>
                  <a:cubicBezTo>
                    <a:pt x="525" y="228"/>
                    <a:pt x="525" y="115"/>
                    <a:pt x="530" y="88"/>
                  </a:cubicBezTo>
                  <a:lnTo>
                    <a:pt x="521" y="79"/>
                  </a:lnTo>
                  <a:cubicBezTo>
                    <a:pt x="497" y="96"/>
                    <a:pt x="470" y="102"/>
                    <a:pt x="443" y="102"/>
                  </a:cubicBezTo>
                  <a:cubicBezTo>
                    <a:pt x="334" y="102"/>
                    <a:pt x="207" y="0"/>
                    <a:pt x="11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17" name="Google Shape;17417;p64"/>
            <p:cNvSpPr/>
            <p:nvPr/>
          </p:nvSpPr>
          <p:spPr>
            <a:xfrm>
              <a:off x="7359000" y="4395475"/>
              <a:ext cx="1500" cy="700"/>
            </a:xfrm>
            <a:custGeom>
              <a:avLst/>
              <a:gdLst/>
              <a:ahLst/>
              <a:cxnLst/>
              <a:rect l="l" t="t" r="r" b="b"/>
              <a:pathLst>
                <a:path w="60" h="28" extrusionOk="0">
                  <a:moveTo>
                    <a:pt x="0" y="0"/>
                  </a:moveTo>
                  <a:lnTo>
                    <a:pt x="59" y="28"/>
                  </a:lnTo>
                  <a:lnTo>
                    <a:pt x="59" y="17"/>
                  </a:lnTo>
                  <a:cubicBezTo>
                    <a:pt x="40" y="11"/>
                    <a:pt x="21" y="7"/>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18" name="Google Shape;17418;p64"/>
            <p:cNvSpPr/>
            <p:nvPr/>
          </p:nvSpPr>
          <p:spPr>
            <a:xfrm>
              <a:off x="6722250" y="4170200"/>
              <a:ext cx="59750" cy="209950"/>
            </a:xfrm>
            <a:custGeom>
              <a:avLst/>
              <a:gdLst/>
              <a:ahLst/>
              <a:cxnLst/>
              <a:rect l="l" t="t" r="r" b="b"/>
              <a:pathLst>
                <a:path w="2390" h="8398" extrusionOk="0">
                  <a:moveTo>
                    <a:pt x="789" y="7785"/>
                  </a:moveTo>
                  <a:cubicBezTo>
                    <a:pt x="802" y="7785"/>
                    <a:pt x="819" y="7789"/>
                    <a:pt x="838" y="7796"/>
                  </a:cubicBezTo>
                  <a:lnTo>
                    <a:pt x="770" y="7790"/>
                  </a:lnTo>
                  <a:cubicBezTo>
                    <a:pt x="775" y="7787"/>
                    <a:pt x="781" y="7785"/>
                    <a:pt x="789" y="7785"/>
                  </a:cubicBezTo>
                  <a:close/>
                  <a:moveTo>
                    <a:pt x="1742" y="0"/>
                  </a:moveTo>
                  <a:cubicBezTo>
                    <a:pt x="1736" y="9"/>
                    <a:pt x="1731" y="15"/>
                    <a:pt x="1725" y="19"/>
                  </a:cubicBezTo>
                  <a:lnTo>
                    <a:pt x="1837" y="250"/>
                  </a:lnTo>
                  <a:cubicBezTo>
                    <a:pt x="1801" y="245"/>
                    <a:pt x="1766" y="243"/>
                    <a:pt x="1732" y="243"/>
                  </a:cubicBezTo>
                  <a:cubicBezTo>
                    <a:pt x="1576" y="243"/>
                    <a:pt x="1437" y="293"/>
                    <a:pt x="1302" y="370"/>
                  </a:cubicBezTo>
                  <a:cubicBezTo>
                    <a:pt x="465" y="1893"/>
                    <a:pt x="9" y="3657"/>
                    <a:pt x="1" y="5459"/>
                  </a:cubicBezTo>
                  <a:cubicBezTo>
                    <a:pt x="41" y="6463"/>
                    <a:pt x="238" y="7455"/>
                    <a:pt x="583" y="8397"/>
                  </a:cubicBezTo>
                  <a:cubicBezTo>
                    <a:pt x="634" y="8288"/>
                    <a:pt x="617" y="8145"/>
                    <a:pt x="577" y="7924"/>
                  </a:cubicBezTo>
                  <a:lnTo>
                    <a:pt x="577" y="7924"/>
                  </a:lnTo>
                  <a:cubicBezTo>
                    <a:pt x="724" y="7935"/>
                    <a:pt x="913" y="8086"/>
                    <a:pt x="1050" y="8118"/>
                  </a:cubicBezTo>
                  <a:cubicBezTo>
                    <a:pt x="1029" y="8044"/>
                    <a:pt x="1010" y="7966"/>
                    <a:pt x="989" y="7888"/>
                  </a:cubicBezTo>
                  <a:cubicBezTo>
                    <a:pt x="945" y="7851"/>
                    <a:pt x="894" y="7819"/>
                    <a:pt x="838" y="7796"/>
                  </a:cubicBezTo>
                  <a:lnTo>
                    <a:pt x="838" y="7796"/>
                  </a:lnTo>
                  <a:lnTo>
                    <a:pt x="966" y="7804"/>
                  </a:lnTo>
                  <a:cubicBezTo>
                    <a:pt x="770" y="7033"/>
                    <a:pt x="672" y="6242"/>
                    <a:pt x="672" y="5447"/>
                  </a:cubicBezTo>
                  <a:cubicBezTo>
                    <a:pt x="743" y="3417"/>
                    <a:pt x="1366" y="1571"/>
                    <a:pt x="2390" y="51"/>
                  </a:cubicBezTo>
                  <a:lnTo>
                    <a:pt x="2390" y="51"/>
                  </a:lnTo>
                  <a:cubicBezTo>
                    <a:pt x="2301" y="95"/>
                    <a:pt x="2208" y="133"/>
                    <a:pt x="2101" y="133"/>
                  </a:cubicBezTo>
                  <a:cubicBezTo>
                    <a:pt x="1998" y="133"/>
                    <a:pt x="1881" y="98"/>
                    <a:pt x="174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19" name="Google Shape;17419;p64"/>
            <p:cNvSpPr/>
            <p:nvPr/>
          </p:nvSpPr>
          <p:spPr>
            <a:xfrm>
              <a:off x="6762100" y="4147475"/>
              <a:ext cx="13750" cy="25000"/>
            </a:xfrm>
            <a:custGeom>
              <a:avLst/>
              <a:gdLst/>
              <a:ahLst/>
              <a:cxnLst/>
              <a:rect l="l" t="t" r="r" b="b"/>
              <a:pathLst>
                <a:path w="550" h="1000" extrusionOk="0">
                  <a:moveTo>
                    <a:pt x="548" y="1"/>
                  </a:moveTo>
                  <a:cubicBezTo>
                    <a:pt x="352" y="251"/>
                    <a:pt x="171" y="512"/>
                    <a:pt x="1" y="783"/>
                  </a:cubicBezTo>
                  <a:cubicBezTo>
                    <a:pt x="28" y="852"/>
                    <a:pt x="43" y="926"/>
                    <a:pt x="45" y="1000"/>
                  </a:cubicBezTo>
                  <a:cubicBezTo>
                    <a:pt x="74" y="979"/>
                    <a:pt x="104" y="955"/>
                    <a:pt x="131" y="930"/>
                  </a:cubicBezTo>
                  <a:lnTo>
                    <a:pt x="108" y="884"/>
                  </a:lnTo>
                  <a:lnTo>
                    <a:pt x="108" y="884"/>
                  </a:lnTo>
                  <a:cubicBezTo>
                    <a:pt x="123" y="894"/>
                    <a:pt x="133" y="901"/>
                    <a:pt x="148" y="911"/>
                  </a:cubicBezTo>
                  <a:cubicBezTo>
                    <a:pt x="350" y="705"/>
                    <a:pt x="497" y="352"/>
                    <a:pt x="550" y="3"/>
                  </a:cubicBezTo>
                  <a:cubicBezTo>
                    <a:pt x="550" y="3"/>
                    <a:pt x="548" y="3"/>
                    <a:pt x="5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20" name="Google Shape;17420;p64"/>
            <p:cNvSpPr/>
            <p:nvPr/>
          </p:nvSpPr>
          <p:spPr>
            <a:xfrm>
              <a:off x="6737450" y="4380975"/>
              <a:ext cx="46825" cy="72675"/>
            </a:xfrm>
            <a:custGeom>
              <a:avLst/>
              <a:gdLst/>
              <a:ahLst/>
              <a:cxnLst/>
              <a:rect l="l" t="t" r="r" b="b"/>
              <a:pathLst>
                <a:path w="1873" h="2907" extrusionOk="0">
                  <a:moveTo>
                    <a:pt x="543" y="0"/>
                  </a:moveTo>
                  <a:cubicBezTo>
                    <a:pt x="360" y="6"/>
                    <a:pt x="160" y="6"/>
                    <a:pt x="0" y="34"/>
                  </a:cubicBezTo>
                  <a:cubicBezTo>
                    <a:pt x="390" y="1079"/>
                    <a:pt x="953" y="2050"/>
                    <a:pt x="1670" y="2906"/>
                  </a:cubicBezTo>
                  <a:lnTo>
                    <a:pt x="1872" y="2463"/>
                  </a:lnTo>
                  <a:cubicBezTo>
                    <a:pt x="1822" y="2397"/>
                    <a:pt x="1773" y="2334"/>
                    <a:pt x="1725" y="2269"/>
                  </a:cubicBezTo>
                  <a:cubicBezTo>
                    <a:pt x="1695" y="2263"/>
                    <a:pt x="1667" y="2259"/>
                    <a:pt x="1640" y="2259"/>
                  </a:cubicBezTo>
                  <a:cubicBezTo>
                    <a:pt x="1537" y="2259"/>
                    <a:pt x="1456" y="2310"/>
                    <a:pt x="1433" y="2440"/>
                  </a:cubicBezTo>
                  <a:cubicBezTo>
                    <a:pt x="1458" y="2294"/>
                    <a:pt x="1496" y="2153"/>
                    <a:pt x="1544" y="2015"/>
                  </a:cubicBezTo>
                  <a:cubicBezTo>
                    <a:pt x="1414" y="1825"/>
                    <a:pt x="1294" y="1630"/>
                    <a:pt x="1180" y="1430"/>
                  </a:cubicBezTo>
                  <a:lnTo>
                    <a:pt x="1033" y="1615"/>
                  </a:lnTo>
                  <a:lnTo>
                    <a:pt x="964" y="1298"/>
                  </a:lnTo>
                  <a:lnTo>
                    <a:pt x="1105" y="1295"/>
                  </a:lnTo>
                  <a:cubicBezTo>
                    <a:pt x="882" y="881"/>
                    <a:pt x="694" y="448"/>
                    <a:pt x="54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21" name="Google Shape;17421;p64"/>
            <p:cNvSpPr/>
            <p:nvPr/>
          </p:nvSpPr>
          <p:spPr>
            <a:xfrm>
              <a:off x="6865775" y="4506450"/>
              <a:ext cx="4075" cy="1875"/>
            </a:xfrm>
            <a:custGeom>
              <a:avLst/>
              <a:gdLst/>
              <a:ahLst/>
              <a:cxnLst/>
              <a:rect l="l" t="t" r="r" b="b"/>
              <a:pathLst>
                <a:path w="163" h="75" extrusionOk="0">
                  <a:moveTo>
                    <a:pt x="1" y="1"/>
                  </a:moveTo>
                  <a:lnTo>
                    <a:pt x="1" y="1"/>
                  </a:lnTo>
                  <a:cubicBezTo>
                    <a:pt x="9" y="51"/>
                    <a:pt x="85" y="60"/>
                    <a:pt x="163" y="74"/>
                  </a:cubicBezTo>
                  <a:cubicBezTo>
                    <a:pt x="110" y="51"/>
                    <a:pt x="53" y="26"/>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22" name="Google Shape;17422;p64"/>
            <p:cNvSpPr/>
            <p:nvPr/>
          </p:nvSpPr>
          <p:spPr>
            <a:xfrm>
              <a:off x="6775875" y="4090550"/>
              <a:ext cx="69125" cy="59925"/>
            </a:xfrm>
            <a:custGeom>
              <a:avLst/>
              <a:gdLst/>
              <a:ahLst/>
              <a:cxnLst/>
              <a:rect l="l" t="t" r="r" b="b"/>
              <a:pathLst>
                <a:path w="2765" h="2397" extrusionOk="0">
                  <a:moveTo>
                    <a:pt x="2621" y="0"/>
                  </a:moveTo>
                  <a:lnTo>
                    <a:pt x="2621" y="0"/>
                  </a:lnTo>
                  <a:cubicBezTo>
                    <a:pt x="1605" y="576"/>
                    <a:pt x="716" y="1350"/>
                    <a:pt x="1" y="2273"/>
                  </a:cubicBezTo>
                  <a:lnTo>
                    <a:pt x="1" y="2282"/>
                  </a:lnTo>
                  <a:cubicBezTo>
                    <a:pt x="139" y="2363"/>
                    <a:pt x="259" y="2397"/>
                    <a:pt x="368" y="2397"/>
                  </a:cubicBezTo>
                  <a:cubicBezTo>
                    <a:pt x="815" y="2397"/>
                    <a:pt x="1063" y="1834"/>
                    <a:pt x="1486" y="1741"/>
                  </a:cubicBezTo>
                  <a:cubicBezTo>
                    <a:pt x="1629" y="1598"/>
                    <a:pt x="1778" y="1460"/>
                    <a:pt x="1931" y="1327"/>
                  </a:cubicBezTo>
                  <a:lnTo>
                    <a:pt x="1933" y="1308"/>
                  </a:lnTo>
                  <a:lnTo>
                    <a:pt x="1946" y="1314"/>
                  </a:lnTo>
                  <a:cubicBezTo>
                    <a:pt x="2051" y="1222"/>
                    <a:pt x="2161" y="1134"/>
                    <a:pt x="2270" y="1047"/>
                  </a:cubicBezTo>
                  <a:lnTo>
                    <a:pt x="2270" y="1047"/>
                  </a:lnTo>
                  <a:cubicBezTo>
                    <a:pt x="2245" y="1052"/>
                    <a:pt x="2215" y="1054"/>
                    <a:pt x="2186" y="1060"/>
                  </a:cubicBezTo>
                  <a:cubicBezTo>
                    <a:pt x="2318" y="970"/>
                    <a:pt x="2440" y="593"/>
                    <a:pt x="2764" y="513"/>
                  </a:cubicBezTo>
                  <a:lnTo>
                    <a:pt x="2436" y="227"/>
                  </a:lnTo>
                  <a:cubicBezTo>
                    <a:pt x="2484" y="141"/>
                    <a:pt x="2548" y="65"/>
                    <a:pt x="262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23" name="Google Shape;17423;p64"/>
            <p:cNvSpPr/>
            <p:nvPr/>
          </p:nvSpPr>
          <p:spPr>
            <a:xfrm>
              <a:off x="6800075" y="4465075"/>
              <a:ext cx="21525" cy="24700"/>
            </a:xfrm>
            <a:custGeom>
              <a:avLst/>
              <a:gdLst/>
              <a:ahLst/>
              <a:cxnLst/>
              <a:rect l="l" t="t" r="r" b="b"/>
              <a:pathLst>
                <a:path w="861" h="988" extrusionOk="0">
                  <a:moveTo>
                    <a:pt x="192" y="1"/>
                  </a:moveTo>
                  <a:lnTo>
                    <a:pt x="0" y="419"/>
                  </a:lnTo>
                  <a:cubicBezTo>
                    <a:pt x="215" y="619"/>
                    <a:pt x="440" y="808"/>
                    <a:pt x="673" y="987"/>
                  </a:cubicBezTo>
                  <a:lnTo>
                    <a:pt x="860" y="575"/>
                  </a:lnTo>
                  <a:cubicBezTo>
                    <a:pt x="629" y="394"/>
                    <a:pt x="404" y="203"/>
                    <a:pt x="19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24" name="Google Shape;17424;p64"/>
            <p:cNvSpPr/>
            <p:nvPr/>
          </p:nvSpPr>
          <p:spPr>
            <a:xfrm>
              <a:off x="6823050" y="4484075"/>
              <a:ext cx="18475" cy="13775"/>
            </a:xfrm>
            <a:custGeom>
              <a:avLst/>
              <a:gdLst/>
              <a:ahLst/>
              <a:cxnLst/>
              <a:rect l="l" t="t" r="r" b="b"/>
              <a:pathLst>
                <a:path w="739" h="551" extrusionOk="0">
                  <a:moveTo>
                    <a:pt x="189" y="0"/>
                  </a:moveTo>
                  <a:lnTo>
                    <a:pt x="0" y="412"/>
                  </a:lnTo>
                  <a:cubicBezTo>
                    <a:pt x="65" y="461"/>
                    <a:pt x="135" y="505"/>
                    <a:pt x="202" y="551"/>
                  </a:cubicBezTo>
                  <a:cubicBezTo>
                    <a:pt x="318" y="437"/>
                    <a:pt x="551" y="385"/>
                    <a:pt x="738" y="366"/>
                  </a:cubicBezTo>
                  <a:cubicBezTo>
                    <a:pt x="549" y="248"/>
                    <a:pt x="364" y="128"/>
                    <a:pt x="18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25" name="Google Shape;17425;p64"/>
            <p:cNvSpPr/>
            <p:nvPr/>
          </p:nvSpPr>
          <p:spPr>
            <a:xfrm>
              <a:off x="6872100" y="4509725"/>
              <a:ext cx="5375" cy="4800"/>
            </a:xfrm>
            <a:custGeom>
              <a:avLst/>
              <a:gdLst/>
              <a:ahLst/>
              <a:cxnLst/>
              <a:rect l="l" t="t" r="r" b="b"/>
              <a:pathLst>
                <a:path w="215" h="192" extrusionOk="0">
                  <a:moveTo>
                    <a:pt x="30" y="0"/>
                  </a:moveTo>
                  <a:lnTo>
                    <a:pt x="30" y="0"/>
                  </a:lnTo>
                  <a:cubicBezTo>
                    <a:pt x="59" y="34"/>
                    <a:pt x="59" y="91"/>
                    <a:pt x="0" y="192"/>
                  </a:cubicBezTo>
                  <a:cubicBezTo>
                    <a:pt x="80" y="173"/>
                    <a:pt x="154" y="133"/>
                    <a:pt x="215" y="78"/>
                  </a:cubicBezTo>
                  <a:cubicBezTo>
                    <a:pt x="152" y="53"/>
                    <a:pt x="91" y="25"/>
                    <a:pt x="3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26" name="Google Shape;17426;p64"/>
            <p:cNvSpPr/>
            <p:nvPr/>
          </p:nvSpPr>
          <p:spPr>
            <a:xfrm>
              <a:off x="6784975" y="4449475"/>
              <a:ext cx="18375" cy="24675"/>
            </a:xfrm>
            <a:custGeom>
              <a:avLst/>
              <a:gdLst/>
              <a:ahLst/>
              <a:cxnLst/>
              <a:rect l="l" t="t" r="r" b="b"/>
              <a:pathLst>
                <a:path w="735" h="987" extrusionOk="0">
                  <a:moveTo>
                    <a:pt x="198" y="0"/>
                  </a:moveTo>
                  <a:lnTo>
                    <a:pt x="1" y="433"/>
                  </a:lnTo>
                  <a:cubicBezTo>
                    <a:pt x="175" y="625"/>
                    <a:pt x="356" y="810"/>
                    <a:pt x="543" y="987"/>
                  </a:cubicBezTo>
                  <a:lnTo>
                    <a:pt x="735" y="570"/>
                  </a:lnTo>
                  <a:cubicBezTo>
                    <a:pt x="547" y="387"/>
                    <a:pt x="369" y="198"/>
                    <a:pt x="19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27" name="Google Shape;17427;p64"/>
            <p:cNvSpPr/>
            <p:nvPr/>
          </p:nvSpPr>
          <p:spPr>
            <a:xfrm>
              <a:off x="6875875" y="4067775"/>
              <a:ext cx="26575" cy="12000"/>
            </a:xfrm>
            <a:custGeom>
              <a:avLst/>
              <a:gdLst/>
              <a:ahLst/>
              <a:cxnLst/>
              <a:rect l="l" t="t" r="r" b="b"/>
              <a:pathLst>
                <a:path w="1063" h="480" extrusionOk="0">
                  <a:moveTo>
                    <a:pt x="1063" y="0"/>
                  </a:moveTo>
                  <a:lnTo>
                    <a:pt x="1063" y="0"/>
                  </a:lnTo>
                  <a:cubicBezTo>
                    <a:pt x="703" y="74"/>
                    <a:pt x="348" y="171"/>
                    <a:pt x="1" y="291"/>
                  </a:cubicBezTo>
                  <a:cubicBezTo>
                    <a:pt x="62" y="306"/>
                    <a:pt x="118" y="311"/>
                    <a:pt x="173" y="311"/>
                  </a:cubicBezTo>
                  <a:cubicBezTo>
                    <a:pt x="242" y="311"/>
                    <a:pt x="310" y="304"/>
                    <a:pt x="384" y="304"/>
                  </a:cubicBezTo>
                  <a:cubicBezTo>
                    <a:pt x="529" y="304"/>
                    <a:pt x="699" y="330"/>
                    <a:pt x="958" y="480"/>
                  </a:cubicBezTo>
                  <a:cubicBezTo>
                    <a:pt x="985" y="469"/>
                    <a:pt x="1014" y="461"/>
                    <a:pt x="1044" y="451"/>
                  </a:cubicBezTo>
                  <a:cubicBezTo>
                    <a:pt x="1006" y="303"/>
                    <a:pt x="1012" y="146"/>
                    <a:pt x="106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28" name="Google Shape;17428;p64"/>
            <p:cNvSpPr/>
            <p:nvPr/>
          </p:nvSpPr>
          <p:spPr>
            <a:xfrm>
              <a:off x="6829925" y="4498425"/>
              <a:ext cx="6750" cy="4700"/>
            </a:xfrm>
            <a:custGeom>
              <a:avLst/>
              <a:gdLst/>
              <a:ahLst/>
              <a:cxnLst/>
              <a:rect l="l" t="t" r="r" b="b"/>
              <a:pathLst>
                <a:path w="270" h="188" extrusionOk="0">
                  <a:moveTo>
                    <a:pt x="148" y="1"/>
                  </a:moveTo>
                  <a:cubicBezTo>
                    <a:pt x="111" y="1"/>
                    <a:pt x="63" y="9"/>
                    <a:pt x="1" y="27"/>
                  </a:cubicBezTo>
                  <a:cubicBezTo>
                    <a:pt x="83" y="82"/>
                    <a:pt x="169" y="135"/>
                    <a:pt x="255" y="187"/>
                  </a:cubicBezTo>
                  <a:cubicBezTo>
                    <a:pt x="268" y="90"/>
                    <a:pt x="270" y="1"/>
                    <a:pt x="1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29" name="Google Shape;17429;p64"/>
            <p:cNvSpPr/>
            <p:nvPr/>
          </p:nvSpPr>
          <p:spPr>
            <a:xfrm>
              <a:off x="6844800" y="4497050"/>
              <a:ext cx="20425" cy="17225"/>
            </a:xfrm>
            <a:custGeom>
              <a:avLst/>
              <a:gdLst/>
              <a:ahLst/>
              <a:cxnLst/>
              <a:rect l="l" t="t" r="r" b="b"/>
              <a:pathLst>
                <a:path w="817" h="689" extrusionOk="0">
                  <a:moveTo>
                    <a:pt x="123" y="0"/>
                  </a:moveTo>
                  <a:lnTo>
                    <a:pt x="123" y="0"/>
                  </a:lnTo>
                  <a:cubicBezTo>
                    <a:pt x="125" y="148"/>
                    <a:pt x="51" y="324"/>
                    <a:pt x="1" y="442"/>
                  </a:cubicBezTo>
                  <a:lnTo>
                    <a:pt x="1" y="444"/>
                  </a:lnTo>
                  <a:cubicBezTo>
                    <a:pt x="154" y="530"/>
                    <a:pt x="310" y="610"/>
                    <a:pt x="468" y="688"/>
                  </a:cubicBezTo>
                  <a:cubicBezTo>
                    <a:pt x="613" y="575"/>
                    <a:pt x="739" y="465"/>
                    <a:pt x="817" y="368"/>
                  </a:cubicBezTo>
                  <a:cubicBezTo>
                    <a:pt x="577" y="253"/>
                    <a:pt x="346" y="129"/>
                    <a:pt x="12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30" name="Google Shape;17430;p64"/>
            <p:cNvSpPr/>
            <p:nvPr/>
          </p:nvSpPr>
          <p:spPr>
            <a:xfrm>
              <a:off x="6844750" y="4508150"/>
              <a:ext cx="75" cy="75"/>
            </a:xfrm>
            <a:custGeom>
              <a:avLst/>
              <a:gdLst/>
              <a:ahLst/>
              <a:cxnLst/>
              <a:rect l="l" t="t" r="r" b="b"/>
              <a:pathLst>
                <a:path w="3" h="3" extrusionOk="0">
                  <a:moveTo>
                    <a:pt x="1" y="0"/>
                  </a:moveTo>
                  <a:lnTo>
                    <a:pt x="3" y="2"/>
                  </a:lnTo>
                  <a:lnTo>
                    <a:pt x="3"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31" name="Google Shape;17431;p64"/>
            <p:cNvSpPr/>
            <p:nvPr/>
          </p:nvSpPr>
          <p:spPr>
            <a:xfrm>
              <a:off x="6876200" y="4063075"/>
              <a:ext cx="327975" cy="473900"/>
            </a:xfrm>
            <a:custGeom>
              <a:avLst/>
              <a:gdLst/>
              <a:ahLst/>
              <a:cxnLst/>
              <a:rect l="l" t="t" r="r" b="b"/>
              <a:pathLst>
                <a:path w="13119" h="18956" extrusionOk="0">
                  <a:moveTo>
                    <a:pt x="11497" y="4622"/>
                  </a:moveTo>
                  <a:lnTo>
                    <a:pt x="11439" y="5030"/>
                  </a:lnTo>
                  <a:lnTo>
                    <a:pt x="11304" y="4756"/>
                  </a:lnTo>
                  <a:lnTo>
                    <a:pt x="11497" y="4622"/>
                  </a:lnTo>
                  <a:close/>
                  <a:moveTo>
                    <a:pt x="4682" y="1"/>
                  </a:moveTo>
                  <a:cubicBezTo>
                    <a:pt x="4408" y="1"/>
                    <a:pt x="4130" y="18"/>
                    <a:pt x="3851" y="54"/>
                  </a:cubicBezTo>
                  <a:cubicBezTo>
                    <a:pt x="3533" y="22"/>
                    <a:pt x="3215" y="7"/>
                    <a:pt x="2896" y="7"/>
                  </a:cubicBezTo>
                  <a:cubicBezTo>
                    <a:pt x="2469" y="7"/>
                    <a:pt x="2042" y="35"/>
                    <a:pt x="1618" y="92"/>
                  </a:cubicBezTo>
                  <a:cubicBezTo>
                    <a:pt x="1687" y="207"/>
                    <a:pt x="1745" y="288"/>
                    <a:pt x="1829" y="288"/>
                  </a:cubicBezTo>
                  <a:cubicBezTo>
                    <a:pt x="1834" y="288"/>
                    <a:pt x="1839" y="288"/>
                    <a:pt x="1845" y="287"/>
                  </a:cubicBezTo>
                  <a:cubicBezTo>
                    <a:pt x="1872" y="317"/>
                    <a:pt x="1893" y="350"/>
                    <a:pt x="1908" y="388"/>
                  </a:cubicBezTo>
                  <a:cubicBezTo>
                    <a:pt x="2471" y="254"/>
                    <a:pt x="3043" y="174"/>
                    <a:pt x="3622" y="144"/>
                  </a:cubicBezTo>
                  <a:cubicBezTo>
                    <a:pt x="4105" y="165"/>
                    <a:pt x="4587" y="226"/>
                    <a:pt x="5060" y="329"/>
                  </a:cubicBezTo>
                  <a:cubicBezTo>
                    <a:pt x="5104" y="275"/>
                    <a:pt x="5174" y="241"/>
                    <a:pt x="5214" y="165"/>
                  </a:cubicBezTo>
                  <a:cubicBezTo>
                    <a:pt x="5247" y="142"/>
                    <a:pt x="5281" y="132"/>
                    <a:pt x="5315" y="132"/>
                  </a:cubicBezTo>
                  <a:cubicBezTo>
                    <a:pt x="5474" y="132"/>
                    <a:pt x="5628" y="356"/>
                    <a:pt x="5737" y="462"/>
                  </a:cubicBezTo>
                  <a:lnTo>
                    <a:pt x="5718" y="498"/>
                  </a:lnTo>
                  <a:cubicBezTo>
                    <a:pt x="9500" y="1623"/>
                    <a:pt x="12368" y="5246"/>
                    <a:pt x="12450" y="9286"/>
                  </a:cubicBezTo>
                  <a:cubicBezTo>
                    <a:pt x="12219" y="14649"/>
                    <a:pt x="8297" y="18289"/>
                    <a:pt x="3824" y="18863"/>
                  </a:cubicBezTo>
                  <a:cubicBezTo>
                    <a:pt x="3270" y="18808"/>
                    <a:pt x="2719" y="18724"/>
                    <a:pt x="2175" y="18607"/>
                  </a:cubicBezTo>
                  <a:lnTo>
                    <a:pt x="2175" y="18607"/>
                  </a:lnTo>
                  <a:cubicBezTo>
                    <a:pt x="2187" y="18640"/>
                    <a:pt x="2171" y="18682"/>
                    <a:pt x="2341" y="18697"/>
                  </a:cubicBezTo>
                  <a:cubicBezTo>
                    <a:pt x="2292" y="18719"/>
                    <a:pt x="2158" y="18804"/>
                    <a:pt x="2080" y="18804"/>
                  </a:cubicBezTo>
                  <a:cubicBezTo>
                    <a:pt x="2071" y="18804"/>
                    <a:pt x="2062" y="18803"/>
                    <a:pt x="2055" y="18800"/>
                  </a:cubicBezTo>
                  <a:cubicBezTo>
                    <a:pt x="2280" y="18699"/>
                    <a:pt x="1716" y="18689"/>
                    <a:pt x="1931" y="18560"/>
                  </a:cubicBezTo>
                  <a:lnTo>
                    <a:pt x="1973" y="18560"/>
                  </a:lnTo>
                  <a:cubicBezTo>
                    <a:pt x="1340" y="18415"/>
                    <a:pt x="717" y="18217"/>
                    <a:pt x="116" y="17971"/>
                  </a:cubicBezTo>
                  <a:lnTo>
                    <a:pt x="116" y="17971"/>
                  </a:lnTo>
                  <a:lnTo>
                    <a:pt x="135" y="18323"/>
                  </a:lnTo>
                  <a:cubicBezTo>
                    <a:pt x="110" y="18342"/>
                    <a:pt x="82" y="18356"/>
                    <a:pt x="53" y="18369"/>
                  </a:cubicBezTo>
                  <a:lnTo>
                    <a:pt x="0" y="18386"/>
                  </a:lnTo>
                  <a:cubicBezTo>
                    <a:pt x="1012" y="18763"/>
                    <a:pt x="2080" y="18956"/>
                    <a:pt x="3156" y="18956"/>
                  </a:cubicBezTo>
                  <a:cubicBezTo>
                    <a:pt x="3315" y="18956"/>
                    <a:pt x="3473" y="18951"/>
                    <a:pt x="3632" y="18943"/>
                  </a:cubicBezTo>
                  <a:cubicBezTo>
                    <a:pt x="3756" y="18948"/>
                    <a:pt x="3880" y="18951"/>
                    <a:pt x="4003" y="18951"/>
                  </a:cubicBezTo>
                  <a:cubicBezTo>
                    <a:pt x="8961" y="18951"/>
                    <a:pt x="13020" y="14769"/>
                    <a:pt x="13119" y="9265"/>
                  </a:cubicBezTo>
                  <a:cubicBezTo>
                    <a:pt x="12885" y="4565"/>
                    <a:pt x="9133" y="1"/>
                    <a:pt x="468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
        <p:nvSpPr>
          <p:cNvPr id="17432" name="Google Shape;17432;p64"/>
          <p:cNvSpPr/>
          <p:nvPr/>
        </p:nvSpPr>
        <p:spPr>
          <a:xfrm>
            <a:off x="7444000" y="3609363"/>
            <a:ext cx="935679" cy="931096"/>
          </a:xfrm>
          <a:custGeom>
            <a:avLst/>
            <a:gdLst/>
            <a:ahLst/>
            <a:cxnLst/>
            <a:rect l="l" t="t" r="r" b="b"/>
            <a:pathLst>
              <a:path w="21062" h="20960" extrusionOk="0">
                <a:moveTo>
                  <a:pt x="12001" y="871"/>
                </a:moveTo>
                <a:cubicBezTo>
                  <a:pt x="11988" y="871"/>
                  <a:pt x="11989" y="884"/>
                  <a:pt x="12018" y="916"/>
                </a:cubicBezTo>
                <a:cubicBezTo>
                  <a:pt x="12011" y="902"/>
                  <a:pt x="12011" y="889"/>
                  <a:pt x="12016" y="875"/>
                </a:cubicBezTo>
                <a:cubicBezTo>
                  <a:pt x="12010" y="873"/>
                  <a:pt x="12005" y="871"/>
                  <a:pt x="12001" y="871"/>
                </a:cubicBezTo>
                <a:close/>
                <a:moveTo>
                  <a:pt x="11865" y="791"/>
                </a:moveTo>
                <a:cubicBezTo>
                  <a:pt x="11893" y="826"/>
                  <a:pt x="11935" y="868"/>
                  <a:pt x="11993" y="930"/>
                </a:cubicBezTo>
                <a:lnTo>
                  <a:pt x="11930" y="858"/>
                </a:lnTo>
                <a:lnTo>
                  <a:pt x="11865" y="791"/>
                </a:lnTo>
                <a:close/>
                <a:moveTo>
                  <a:pt x="10088" y="932"/>
                </a:moveTo>
                <a:cubicBezTo>
                  <a:pt x="10075" y="932"/>
                  <a:pt x="10056" y="934"/>
                  <a:pt x="10031" y="937"/>
                </a:cubicBezTo>
                <a:cubicBezTo>
                  <a:pt x="10038" y="937"/>
                  <a:pt x="10044" y="937"/>
                  <a:pt x="10049" y="937"/>
                </a:cubicBezTo>
                <a:cubicBezTo>
                  <a:pt x="10105" y="937"/>
                  <a:pt x="10048" y="960"/>
                  <a:pt x="9999" y="984"/>
                </a:cubicBezTo>
                <a:cubicBezTo>
                  <a:pt x="9959" y="1002"/>
                  <a:pt x="9925" y="1020"/>
                  <a:pt x="9973" y="1020"/>
                </a:cubicBezTo>
                <a:cubicBezTo>
                  <a:pt x="9986" y="1020"/>
                  <a:pt x="10004" y="1019"/>
                  <a:pt x="10029" y="1016"/>
                </a:cubicBezTo>
                <a:cubicBezTo>
                  <a:pt x="10005" y="1010"/>
                  <a:pt x="10182" y="932"/>
                  <a:pt x="10088" y="932"/>
                </a:cubicBezTo>
                <a:close/>
                <a:moveTo>
                  <a:pt x="12369" y="1114"/>
                </a:moveTo>
                <a:cubicBezTo>
                  <a:pt x="12426" y="1162"/>
                  <a:pt x="12476" y="1219"/>
                  <a:pt x="12519" y="1278"/>
                </a:cubicBezTo>
                <a:cubicBezTo>
                  <a:pt x="12469" y="1255"/>
                  <a:pt x="12419" y="1193"/>
                  <a:pt x="12369" y="1114"/>
                </a:cubicBezTo>
                <a:close/>
                <a:moveTo>
                  <a:pt x="8552" y="1630"/>
                </a:moveTo>
                <a:cubicBezTo>
                  <a:pt x="8517" y="1637"/>
                  <a:pt x="8483" y="1667"/>
                  <a:pt x="8415" y="1730"/>
                </a:cubicBezTo>
                <a:lnTo>
                  <a:pt x="8557" y="1654"/>
                </a:lnTo>
                <a:lnTo>
                  <a:pt x="8552" y="1630"/>
                </a:lnTo>
                <a:close/>
                <a:moveTo>
                  <a:pt x="10564" y="2583"/>
                </a:moveTo>
                <a:cubicBezTo>
                  <a:pt x="10548" y="2583"/>
                  <a:pt x="10537" y="2604"/>
                  <a:pt x="10562" y="2623"/>
                </a:cubicBezTo>
                <a:lnTo>
                  <a:pt x="10606" y="2611"/>
                </a:lnTo>
                <a:lnTo>
                  <a:pt x="10564" y="2583"/>
                </a:lnTo>
                <a:close/>
                <a:moveTo>
                  <a:pt x="10513" y="2650"/>
                </a:moveTo>
                <a:lnTo>
                  <a:pt x="10513" y="2650"/>
                </a:lnTo>
                <a:lnTo>
                  <a:pt x="10513" y="2650"/>
                </a:lnTo>
                <a:close/>
                <a:moveTo>
                  <a:pt x="10513" y="2650"/>
                </a:moveTo>
                <a:lnTo>
                  <a:pt x="10507" y="2657"/>
                </a:lnTo>
                <a:cubicBezTo>
                  <a:pt x="10511" y="2664"/>
                  <a:pt x="10513" y="2669"/>
                  <a:pt x="10518" y="2674"/>
                </a:cubicBezTo>
                <a:lnTo>
                  <a:pt x="10513" y="2650"/>
                </a:lnTo>
                <a:close/>
                <a:moveTo>
                  <a:pt x="6545" y="2650"/>
                </a:moveTo>
                <a:cubicBezTo>
                  <a:pt x="6512" y="2698"/>
                  <a:pt x="6499" y="2723"/>
                  <a:pt x="6503" y="2735"/>
                </a:cubicBezTo>
                <a:lnTo>
                  <a:pt x="6503" y="2735"/>
                </a:lnTo>
                <a:cubicBezTo>
                  <a:pt x="6504" y="2734"/>
                  <a:pt x="6504" y="2733"/>
                  <a:pt x="6505" y="2732"/>
                </a:cubicBezTo>
                <a:cubicBezTo>
                  <a:pt x="6506" y="2733"/>
                  <a:pt x="6507" y="2733"/>
                  <a:pt x="6509" y="2734"/>
                </a:cubicBezTo>
                <a:lnTo>
                  <a:pt x="6509" y="2734"/>
                </a:lnTo>
                <a:cubicBezTo>
                  <a:pt x="6546" y="2681"/>
                  <a:pt x="6563" y="2650"/>
                  <a:pt x="6545" y="2650"/>
                </a:cubicBezTo>
                <a:close/>
                <a:moveTo>
                  <a:pt x="7275" y="2708"/>
                </a:moveTo>
                <a:cubicBezTo>
                  <a:pt x="7263" y="2731"/>
                  <a:pt x="7259" y="2747"/>
                  <a:pt x="7265" y="2747"/>
                </a:cubicBezTo>
                <a:cubicBezTo>
                  <a:pt x="7268" y="2747"/>
                  <a:pt x="7273" y="2745"/>
                  <a:pt x="7280" y="2739"/>
                </a:cubicBezTo>
                <a:lnTo>
                  <a:pt x="7275" y="2708"/>
                </a:lnTo>
                <a:close/>
                <a:moveTo>
                  <a:pt x="12952" y="2586"/>
                </a:moveTo>
                <a:cubicBezTo>
                  <a:pt x="13017" y="2655"/>
                  <a:pt x="13071" y="2732"/>
                  <a:pt x="13108" y="2762"/>
                </a:cubicBezTo>
                <a:lnTo>
                  <a:pt x="13108" y="2759"/>
                </a:lnTo>
                <a:cubicBezTo>
                  <a:pt x="13073" y="2690"/>
                  <a:pt x="13020" y="2630"/>
                  <a:pt x="12952" y="2586"/>
                </a:cubicBezTo>
                <a:close/>
                <a:moveTo>
                  <a:pt x="10590" y="2661"/>
                </a:moveTo>
                <a:cubicBezTo>
                  <a:pt x="10588" y="2661"/>
                  <a:pt x="10585" y="2661"/>
                  <a:pt x="10583" y="2662"/>
                </a:cubicBezTo>
                <a:cubicBezTo>
                  <a:pt x="10592" y="2715"/>
                  <a:pt x="10632" y="2757"/>
                  <a:pt x="10683" y="2771"/>
                </a:cubicBezTo>
                <a:cubicBezTo>
                  <a:pt x="10685" y="2787"/>
                  <a:pt x="10669" y="2787"/>
                  <a:pt x="10662" y="2790"/>
                </a:cubicBezTo>
                <a:cubicBezTo>
                  <a:pt x="10677" y="2794"/>
                  <a:pt x="10695" y="2798"/>
                  <a:pt x="10712" y="2798"/>
                </a:cubicBezTo>
                <a:cubicBezTo>
                  <a:pt x="10738" y="2798"/>
                  <a:pt x="10761" y="2789"/>
                  <a:pt x="10766" y="2764"/>
                </a:cubicBezTo>
                <a:cubicBezTo>
                  <a:pt x="10721" y="2764"/>
                  <a:pt x="10717" y="2751"/>
                  <a:pt x="10680" y="2751"/>
                </a:cubicBezTo>
                <a:cubicBezTo>
                  <a:pt x="10673" y="2751"/>
                  <a:pt x="10665" y="2751"/>
                  <a:pt x="10655" y="2752"/>
                </a:cubicBezTo>
                <a:cubicBezTo>
                  <a:pt x="10629" y="2734"/>
                  <a:pt x="10627" y="2704"/>
                  <a:pt x="10641" y="2697"/>
                </a:cubicBezTo>
                <a:cubicBezTo>
                  <a:pt x="10626" y="2697"/>
                  <a:pt x="10615" y="2661"/>
                  <a:pt x="10590" y="2661"/>
                </a:cubicBezTo>
                <a:close/>
                <a:moveTo>
                  <a:pt x="10790" y="2794"/>
                </a:moveTo>
                <a:cubicBezTo>
                  <a:pt x="10789" y="2794"/>
                  <a:pt x="10788" y="2794"/>
                  <a:pt x="10787" y="2794"/>
                </a:cubicBezTo>
                <a:lnTo>
                  <a:pt x="10817" y="2813"/>
                </a:lnTo>
                <a:cubicBezTo>
                  <a:pt x="10809" y="2806"/>
                  <a:pt x="10800" y="2794"/>
                  <a:pt x="10790" y="2794"/>
                </a:cubicBezTo>
                <a:close/>
                <a:moveTo>
                  <a:pt x="10817" y="2813"/>
                </a:moveTo>
                <a:cubicBezTo>
                  <a:pt x="10821" y="2816"/>
                  <a:pt x="10825" y="2820"/>
                  <a:pt x="10829" y="2820"/>
                </a:cubicBezTo>
                <a:cubicBezTo>
                  <a:pt x="10829" y="2820"/>
                  <a:pt x="10830" y="2820"/>
                  <a:pt x="10831" y="2820"/>
                </a:cubicBezTo>
                <a:lnTo>
                  <a:pt x="10817" y="2813"/>
                </a:lnTo>
                <a:close/>
                <a:moveTo>
                  <a:pt x="10836" y="2817"/>
                </a:moveTo>
                <a:cubicBezTo>
                  <a:pt x="10836" y="2820"/>
                  <a:pt x="10833" y="2820"/>
                  <a:pt x="10831" y="2820"/>
                </a:cubicBezTo>
                <a:lnTo>
                  <a:pt x="10845" y="2829"/>
                </a:lnTo>
                <a:lnTo>
                  <a:pt x="10836" y="2817"/>
                </a:lnTo>
                <a:close/>
                <a:moveTo>
                  <a:pt x="10773" y="2865"/>
                </a:moveTo>
                <a:cubicBezTo>
                  <a:pt x="10774" y="2867"/>
                  <a:pt x="10775" y="2870"/>
                  <a:pt x="10778" y="2873"/>
                </a:cubicBezTo>
                <a:lnTo>
                  <a:pt x="10773" y="2865"/>
                </a:lnTo>
                <a:close/>
                <a:moveTo>
                  <a:pt x="10068" y="2866"/>
                </a:moveTo>
                <a:cubicBezTo>
                  <a:pt x="10066" y="2869"/>
                  <a:pt x="10064" y="2873"/>
                  <a:pt x="10063" y="2876"/>
                </a:cubicBezTo>
                <a:lnTo>
                  <a:pt x="10063" y="2876"/>
                </a:lnTo>
                <a:cubicBezTo>
                  <a:pt x="10065" y="2873"/>
                  <a:pt x="10067" y="2869"/>
                  <a:pt x="10068" y="2866"/>
                </a:cubicBezTo>
                <a:close/>
                <a:moveTo>
                  <a:pt x="11005" y="3010"/>
                </a:moveTo>
                <a:lnTo>
                  <a:pt x="11026" y="3026"/>
                </a:lnTo>
                <a:lnTo>
                  <a:pt x="11026" y="3026"/>
                </a:lnTo>
                <a:lnTo>
                  <a:pt x="11026" y="3026"/>
                </a:lnTo>
                <a:cubicBezTo>
                  <a:pt x="11022" y="3030"/>
                  <a:pt x="11019" y="3034"/>
                  <a:pt x="11019" y="3038"/>
                </a:cubicBezTo>
                <a:lnTo>
                  <a:pt x="11021" y="3035"/>
                </a:lnTo>
                <a:cubicBezTo>
                  <a:pt x="11025" y="3033"/>
                  <a:pt x="11028" y="3032"/>
                  <a:pt x="11032" y="3032"/>
                </a:cubicBezTo>
                <a:cubicBezTo>
                  <a:pt x="11035" y="3032"/>
                  <a:pt x="11039" y="3033"/>
                  <a:pt x="11042" y="3035"/>
                </a:cubicBezTo>
                <a:lnTo>
                  <a:pt x="11029" y="3024"/>
                </a:lnTo>
                <a:lnTo>
                  <a:pt x="11033" y="3021"/>
                </a:lnTo>
                <a:cubicBezTo>
                  <a:pt x="11024" y="3017"/>
                  <a:pt x="11014" y="3012"/>
                  <a:pt x="11005" y="3010"/>
                </a:cubicBezTo>
                <a:close/>
                <a:moveTo>
                  <a:pt x="6971" y="3020"/>
                </a:moveTo>
                <a:lnTo>
                  <a:pt x="6941" y="3051"/>
                </a:lnTo>
                <a:cubicBezTo>
                  <a:pt x="6954" y="3040"/>
                  <a:pt x="6964" y="3029"/>
                  <a:pt x="6971" y="3020"/>
                </a:cubicBezTo>
                <a:close/>
                <a:moveTo>
                  <a:pt x="11042" y="3038"/>
                </a:moveTo>
                <a:lnTo>
                  <a:pt x="11063" y="3056"/>
                </a:lnTo>
                <a:cubicBezTo>
                  <a:pt x="11056" y="3049"/>
                  <a:pt x="11049" y="3042"/>
                  <a:pt x="11042" y="3038"/>
                </a:cubicBezTo>
                <a:close/>
                <a:moveTo>
                  <a:pt x="9859" y="3060"/>
                </a:moveTo>
                <a:cubicBezTo>
                  <a:pt x="9859" y="3060"/>
                  <a:pt x="9858" y="3060"/>
                  <a:pt x="9857" y="3061"/>
                </a:cubicBezTo>
                <a:cubicBezTo>
                  <a:pt x="9857" y="3063"/>
                  <a:pt x="9860" y="3065"/>
                  <a:pt x="9862" y="3065"/>
                </a:cubicBezTo>
                <a:cubicBezTo>
                  <a:pt x="9860" y="3062"/>
                  <a:pt x="9860" y="3060"/>
                  <a:pt x="9859" y="3060"/>
                </a:cubicBezTo>
                <a:close/>
                <a:moveTo>
                  <a:pt x="14176" y="2996"/>
                </a:moveTo>
                <a:lnTo>
                  <a:pt x="14176" y="2996"/>
                </a:lnTo>
                <a:cubicBezTo>
                  <a:pt x="14205" y="3013"/>
                  <a:pt x="14238" y="3040"/>
                  <a:pt x="14271" y="3070"/>
                </a:cubicBezTo>
                <a:lnTo>
                  <a:pt x="14271" y="3070"/>
                </a:lnTo>
                <a:cubicBezTo>
                  <a:pt x="14228" y="3029"/>
                  <a:pt x="14208" y="3000"/>
                  <a:pt x="14176" y="2996"/>
                </a:cubicBezTo>
                <a:close/>
                <a:moveTo>
                  <a:pt x="11130" y="3119"/>
                </a:moveTo>
                <a:lnTo>
                  <a:pt x="11130" y="3119"/>
                </a:lnTo>
                <a:cubicBezTo>
                  <a:pt x="11126" y="3119"/>
                  <a:pt x="11121" y="3121"/>
                  <a:pt x="11116" y="3126"/>
                </a:cubicBezTo>
                <a:lnTo>
                  <a:pt x="11130" y="3119"/>
                </a:lnTo>
                <a:close/>
                <a:moveTo>
                  <a:pt x="11139" y="3114"/>
                </a:moveTo>
                <a:lnTo>
                  <a:pt x="11130" y="3119"/>
                </a:lnTo>
                <a:cubicBezTo>
                  <a:pt x="11156" y="3119"/>
                  <a:pt x="11170" y="3204"/>
                  <a:pt x="11207" y="3211"/>
                </a:cubicBezTo>
                <a:lnTo>
                  <a:pt x="11207" y="3209"/>
                </a:lnTo>
                <a:cubicBezTo>
                  <a:pt x="11188" y="3186"/>
                  <a:pt x="11174" y="3137"/>
                  <a:pt x="11139" y="3114"/>
                </a:cubicBezTo>
                <a:close/>
                <a:moveTo>
                  <a:pt x="6744" y="3269"/>
                </a:moveTo>
                <a:lnTo>
                  <a:pt x="6679" y="3353"/>
                </a:lnTo>
                <a:cubicBezTo>
                  <a:pt x="6702" y="3325"/>
                  <a:pt x="6726" y="3297"/>
                  <a:pt x="6744" y="3269"/>
                </a:cubicBezTo>
                <a:close/>
                <a:moveTo>
                  <a:pt x="9496" y="3455"/>
                </a:moveTo>
                <a:cubicBezTo>
                  <a:pt x="9495" y="3455"/>
                  <a:pt x="9494" y="3456"/>
                  <a:pt x="9494" y="3457"/>
                </a:cubicBezTo>
                <a:lnTo>
                  <a:pt x="9494" y="3457"/>
                </a:lnTo>
                <a:cubicBezTo>
                  <a:pt x="9495" y="3456"/>
                  <a:pt x="9495" y="3455"/>
                  <a:pt x="9496" y="3455"/>
                </a:cubicBezTo>
                <a:close/>
                <a:moveTo>
                  <a:pt x="6658" y="3469"/>
                </a:moveTo>
                <a:lnTo>
                  <a:pt x="6545" y="3478"/>
                </a:lnTo>
                <a:lnTo>
                  <a:pt x="6624" y="3501"/>
                </a:lnTo>
                <a:lnTo>
                  <a:pt x="6658" y="3469"/>
                </a:lnTo>
                <a:close/>
                <a:moveTo>
                  <a:pt x="11387" y="3601"/>
                </a:moveTo>
                <a:lnTo>
                  <a:pt x="11387" y="3601"/>
                </a:lnTo>
                <a:cubicBezTo>
                  <a:pt x="11391" y="3617"/>
                  <a:pt x="11393" y="3636"/>
                  <a:pt x="11383" y="3636"/>
                </a:cubicBezTo>
                <a:cubicBezTo>
                  <a:pt x="11378" y="3636"/>
                  <a:pt x="11371" y="3632"/>
                  <a:pt x="11360" y="3622"/>
                </a:cubicBezTo>
                <a:lnTo>
                  <a:pt x="11360" y="3622"/>
                </a:lnTo>
                <a:cubicBezTo>
                  <a:pt x="11379" y="3658"/>
                  <a:pt x="11387" y="3669"/>
                  <a:pt x="11391" y="3669"/>
                </a:cubicBezTo>
                <a:cubicBezTo>
                  <a:pt x="11397" y="3669"/>
                  <a:pt x="11395" y="3647"/>
                  <a:pt x="11408" y="3647"/>
                </a:cubicBezTo>
                <a:cubicBezTo>
                  <a:pt x="11416" y="3647"/>
                  <a:pt x="11429" y="3656"/>
                  <a:pt x="11452" y="3682"/>
                </a:cubicBezTo>
                <a:lnTo>
                  <a:pt x="11387" y="3601"/>
                </a:lnTo>
                <a:close/>
                <a:moveTo>
                  <a:pt x="11761" y="3772"/>
                </a:moveTo>
                <a:lnTo>
                  <a:pt x="11761" y="3772"/>
                </a:lnTo>
                <a:cubicBezTo>
                  <a:pt x="11754" y="3775"/>
                  <a:pt x="11749" y="3777"/>
                  <a:pt x="11744" y="3779"/>
                </a:cubicBezTo>
                <a:lnTo>
                  <a:pt x="11761" y="3772"/>
                </a:lnTo>
                <a:close/>
                <a:moveTo>
                  <a:pt x="11642" y="3908"/>
                </a:moveTo>
                <a:cubicBezTo>
                  <a:pt x="11632" y="3908"/>
                  <a:pt x="11647" y="3935"/>
                  <a:pt x="11640" y="3937"/>
                </a:cubicBezTo>
                <a:cubicBezTo>
                  <a:pt x="11656" y="3944"/>
                  <a:pt x="11666" y="3949"/>
                  <a:pt x="11670" y="3949"/>
                </a:cubicBezTo>
                <a:cubicBezTo>
                  <a:pt x="11676" y="3949"/>
                  <a:pt x="11674" y="3941"/>
                  <a:pt x="11663" y="3921"/>
                </a:cubicBezTo>
                <a:cubicBezTo>
                  <a:pt x="11652" y="3912"/>
                  <a:pt x="11645" y="3908"/>
                  <a:pt x="11642" y="3908"/>
                </a:cubicBezTo>
                <a:close/>
                <a:moveTo>
                  <a:pt x="11935" y="3953"/>
                </a:moveTo>
                <a:cubicBezTo>
                  <a:pt x="11942" y="3969"/>
                  <a:pt x="11951" y="3983"/>
                  <a:pt x="11962" y="4000"/>
                </a:cubicBezTo>
                <a:lnTo>
                  <a:pt x="11935" y="3953"/>
                </a:lnTo>
                <a:close/>
                <a:moveTo>
                  <a:pt x="11719" y="4002"/>
                </a:moveTo>
                <a:cubicBezTo>
                  <a:pt x="11719" y="4002"/>
                  <a:pt x="11720" y="4003"/>
                  <a:pt x="11720" y="4003"/>
                </a:cubicBezTo>
                <a:lnTo>
                  <a:pt x="11720" y="4003"/>
                </a:lnTo>
                <a:lnTo>
                  <a:pt x="11719" y="4002"/>
                </a:lnTo>
                <a:close/>
                <a:moveTo>
                  <a:pt x="11733" y="3979"/>
                </a:moveTo>
                <a:cubicBezTo>
                  <a:pt x="11726" y="3986"/>
                  <a:pt x="11721" y="3995"/>
                  <a:pt x="11721" y="4004"/>
                </a:cubicBezTo>
                <a:lnTo>
                  <a:pt x="11721" y="4004"/>
                </a:lnTo>
                <a:cubicBezTo>
                  <a:pt x="11721" y="4004"/>
                  <a:pt x="11721" y="4004"/>
                  <a:pt x="11720" y="4003"/>
                </a:cubicBezTo>
                <a:lnTo>
                  <a:pt x="11720" y="4003"/>
                </a:lnTo>
                <a:lnTo>
                  <a:pt x="11721" y="4004"/>
                </a:lnTo>
                <a:cubicBezTo>
                  <a:pt x="11721" y="4004"/>
                  <a:pt x="11721" y="4004"/>
                  <a:pt x="11721" y="4004"/>
                </a:cubicBezTo>
                <a:lnTo>
                  <a:pt x="11721" y="4004"/>
                </a:lnTo>
                <a:cubicBezTo>
                  <a:pt x="11723" y="4005"/>
                  <a:pt x="11725" y="4005"/>
                  <a:pt x="11727" y="4005"/>
                </a:cubicBezTo>
                <a:cubicBezTo>
                  <a:pt x="11739" y="4005"/>
                  <a:pt x="11759" y="3991"/>
                  <a:pt x="11772" y="3986"/>
                </a:cubicBezTo>
                <a:lnTo>
                  <a:pt x="11772" y="3986"/>
                </a:lnTo>
                <a:cubicBezTo>
                  <a:pt x="11768" y="3987"/>
                  <a:pt x="11763" y="3988"/>
                  <a:pt x="11758" y="3988"/>
                </a:cubicBezTo>
                <a:cubicBezTo>
                  <a:pt x="11749" y="3988"/>
                  <a:pt x="11741" y="3985"/>
                  <a:pt x="11733" y="3979"/>
                </a:cubicBezTo>
                <a:close/>
                <a:moveTo>
                  <a:pt x="9088" y="4183"/>
                </a:moveTo>
                <a:cubicBezTo>
                  <a:pt x="9081" y="4186"/>
                  <a:pt x="9074" y="4189"/>
                  <a:pt x="9067" y="4193"/>
                </a:cubicBezTo>
                <a:lnTo>
                  <a:pt x="9067" y="4193"/>
                </a:lnTo>
                <a:cubicBezTo>
                  <a:pt x="9073" y="4191"/>
                  <a:pt x="9079" y="4188"/>
                  <a:pt x="9088" y="4183"/>
                </a:cubicBezTo>
                <a:close/>
                <a:moveTo>
                  <a:pt x="8708" y="4242"/>
                </a:moveTo>
                <a:cubicBezTo>
                  <a:pt x="8705" y="4242"/>
                  <a:pt x="8696" y="4250"/>
                  <a:pt x="8673" y="4275"/>
                </a:cubicBezTo>
                <a:cubicBezTo>
                  <a:pt x="8677" y="4275"/>
                  <a:pt x="8681" y="4275"/>
                  <a:pt x="8685" y="4275"/>
                </a:cubicBezTo>
                <a:cubicBezTo>
                  <a:pt x="8695" y="4275"/>
                  <a:pt x="8705" y="4276"/>
                  <a:pt x="8715" y="4278"/>
                </a:cubicBezTo>
                <a:cubicBezTo>
                  <a:pt x="8698" y="4272"/>
                  <a:pt x="8714" y="4242"/>
                  <a:pt x="8708" y="4242"/>
                </a:cubicBezTo>
                <a:close/>
                <a:moveTo>
                  <a:pt x="12234" y="4271"/>
                </a:moveTo>
                <a:cubicBezTo>
                  <a:pt x="12234" y="4273"/>
                  <a:pt x="12234" y="4276"/>
                  <a:pt x="12235" y="4281"/>
                </a:cubicBezTo>
                <a:lnTo>
                  <a:pt x="12235" y="4281"/>
                </a:lnTo>
                <a:cubicBezTo>
                  <a:pt x="12236" y="4278"/>
                  <a:pt x="12235" y="4274"/>
                  <a:pt x="12234" y="4271"/>
                </a:cubicBezTo>
                <a:close/>
                <a:moveTo>
                  <a:pt x="12235" y="4281"/>
                </a:moveTo>
                <a:lnTo>
                  <a:pt x="12235" y="4281"/>
                </a:lnTo>
                <a:cubicBezTo>
                  <a:pt x="12235" y="4282"/>
                  <a:pt x="12234" y="4284"/>
                  <a:pt x="12234" y="4285"/>
                </a:cubicBezTo>
                <a:lnTo>
                  <a:pt x="12236" y="4285"/>
                </a:lnTo>
                <a:cubicBezTo>
                  <a:pt x="12236" y="4284"/>
                  <a:pt x="12235" y="4282"/>
                  <a:pt x="12235" y="4281"/>
                </a:cubicBezTo>
                <a:close/>
                <a:moveTo>
                  <a:pt x="15449" y="4442"/>
                </a:moveTo>
                <a:lnTo>
                  <a:pt x="15449" y="4442"/>
                </a:lnTo>
                <a:cubicBezTo>
                  <a:pt x="15602" y="4500"/>
                  <a:pt x="15658" y="4565"/>
                  <a:pt x="15727" y="4656"/>
                </a:cubicBezTo>
                <a:lnTo>
                  <a:pt x="15755" y="4463"/>
                </a:lnTo>
                <a:lnTo>
                  <a:pt x="15449" y="4442"/>
                </a:lnTo>
                <a:close/>
                <a:moveTo>
                  <a:pt x="15727" y="4656"/>
                </a:moveTo>
                <a:lnTo>
                  <a:pt x="15727" y="4663"/>
                </a:lnTo>
                <a:lnTo>
                  <a:pt x="15736" y="4667"/>
                </a:lnTo>
                <a:lnTo>
                  <a:pt x="15736" y="4667"/>
                </a:lnTo>
                <a:cubicBezTo>
                  <a:pt x="15735" y="4666"/>
                  <a:pt x="15735" y="4666"/>
                  <a:pt x="15734" y="4665"/>
                </a:cubicBezTo>
                <a:lnTo>
                  <a:pt x="15734" y="4665"/>
                </a:lnTo>
                <a:cubicBezTo>
                  <a:pt x="15735" y="4665"/>
                  <a:pt x="15735" y="4666"/>
                  <a:pt x="15735" y="4666"/>
                </a:cubicBezTo>
                <a:lnTo>
                  <a:pt x="15735" y="4666"/>
                </a:lnTo>
                <a:lnTo>
                  <a:pt x="15727" y="4656"/>
                </a:lnTo>
                <a:close/>
                <a:moveTo>
                  <a:pt x="12505" y="4795"/>
                </a:moveTo>
                <a:cubicBezTo>
                  <a:pt x="12503" y="4799"/>
                  <a:pt x="12500" y="4804"/>
                  <a:pt x="12500" y="4809"/>
                </a:cubicBezTo>
                <a:cubicBezTo>
                  <a:pt x="12505" y="4804"/>
                  <a:pt x="12507" y="4802"/>
                  <a:pt x="12507" y="4797"/>
                </a:cubicBezTo>
                <a:lnTo>
                  <a:pt x="12505" y="4795"/>
                </a:lnTo>
                <a:close/>
                <a:moveTo>
                  <a:pt x="5304" y="4939"/>
                </a:moveTo>
                <a:lnTo>
                  <a:pt x="5304" y="4939"/>
                </a:lnTo>
                <a:cubicBezTo>
                  <a:pt x="5288" y="4954"/>
                  <a:pt x="5272" y="4970"/>
                  <a:pt x="5256" y="4988"/>
                </a:cubicBezTo>
                <a:lnTo>
                  <a:pt x="5256" y="4988"/>
                </a:lnTo>
                <a:cubicBezTo>
                  <a:pt x="5272" y="4973"/>
                  <a:pt x="5288" y="4957"/>
                  <a:pt x="5304" y="4939"/>
                </a:cubicBezTo>
                <a:close/>
                <a:moveTo>
                  <a:pt x="12792" y="5013"/>
                </a:moveTo>
                <a:cubicBezTo>
                  <a:pt x="12792" y="5015"/>
                  <a:pt x="12792" y="5015"/>
                  <a:pt x="12792" y="5017"/>
                </a:cubicBezTo>
                <a:lnTo>
                  <a:pt x="12795" y="5022"/>
                </a:lnTo>
                <a:cubicBezTo>
                  <a:pt x="12795" y="5020"/>
                  <a:pt x="12792" y="5015"/>
                  <a:pt x="12792" y="5013"/>
                </a:cubicBezTo>
                <a:close/>
                <a:moveTo>
                  <a:pt x="12795" y="5020"/>
                </a:moveTo>
                <a:lnTo>
                  <a:pt x="12795" y="5020"/>
                </a:lnTo>
                <a:cubicBezTo>
                  <a:pt x="12797" y="5027"/>
                  <a:pt x="12802" y="5034"/>
                  <a:pt x="12806" y="5038"/>
                </a:cubicBezTo>
                <a:lnTo>
                  <a:pt x="12795" y="5020"/>
                </a:lnTo>
                <a:close/>
                <a:moveTo>
                  <a:pt x="16660" y="5025"/>
                </a:moveTo>
                <a:lnTo>
                  <a:pt x="16660" y="5025"/>
                </a:lnTo>
                <a:cubicBezTo>
                  <a:pt x="16663" y="5025"/>
                  <a:pt x="16670" y="5030"/>
                  <a:pt x="16687" y="5045"/>
                </a:cubicBezTo>
                <a:lnTo>
                  <a:pt x="16687" y="5045"/>
                </a:lnTo>
                <a:cubicBezTo>
                  <a:pt x="16681" y="5044"/>
                  <a:pt x="16676" y="5044"/>
                  <a:pt x="16671" y="5044"/>
                </a:cubicBezTo>
                <a:cubicBezTo>
                  <a:pt x="16666" y="5044"/>
                  <a:pt x="16661" y="5044"/>
                  <a:pt x="16657" y="5045"/>
                </a:cubicBezTo>
                <a:cubicBezTo>
                  <a:pt x="16661" y="5038"/>
                  <a:pt x="16655" y="5025"/>
                  <a:pt x="16660" y="5025"/>
                </a:cubicBezTo>
                <a:close/>
                <a:moveTo>
                  <a:pt x="12806" y="5038"/>
                </a:moveTo>
                <a:lnTo>
                  <a:pt x="12832" y="5082"/>
                </a:lnTo>
                <a:cubicBezTo>
                  <a:pt x="12846" y="5078"/>
                  <a:pt x="12822" y="5059"/>
                  <a:pt x="12806" y="5038"/>
                </a:cubicBezTo>
                <a:close/>
                <a:moveTo>
                  <a:pt x="5256" y="4988"/>
                </a:moveTo>
                <a:cubicBezTo>
                  <a:pt x="5140" y="5093"/>
                  <a:pt x="5034" y="5109"/>
                  <a:pt x="5105" y="5152"/>
                </a:cubicBezTo>
                <a:cubicBezTo>
                  <a:pt x="5156" y="5104"/>
                  <a:pt x="5206" y="5042"/>
                  <a:pt x="5256" y="4988"/>
                </a:cubicBezTo>
                <a:close/>
                <a:moveTo>
                  <a:pt x="8057" y="5250"/>
                </a:moveTo>
                <a:cubicBezTo>
                  <a:pt x="8056" y="5252"/>
                  <a:pt x="8055" y="5255"/>
                  <a:pt x="8054" y="5256"/>
                </a:cubicBezTo>
                <a:lnTo>
                  <a:pt x="8045" y="5265"/>
                </a:lnTo>
                <a:lnTo>
                  <a:pt x="8045" y="5265"/>
                </a:lnTo>
                <a:cubicBezTo>
                  <a:pt x="8046" y="5263"/>
                  <a:pt x="8048" y="5261"/>
                  <a:pt x="8049" y="5258"/>
                </a:cubicBezTo>
                <a:cubicBezTo>
                  <a:pt x="8052" y="5255"/>
                  <a:pt x="8054" y="5253"/>
                  <a:pt x="8057" y="5250"/>
                </a:cubicBezTo>
                <a:close/>
                <a:moveTo>
                  <a:pt x="7763" y="5265"/>
                </a:moveTo>
                <a:lnTo>
                  <a:pt x="7750" y="5279"/>
                </a:lnTo>
                <a:cubicBezTo>
                  <a:pt x="7754" y="5274"/>
                  <a:pt x="7759" y="5270"/>
                  <a:pt x="7763" y="5265"/>
                </a:cubicBezTo>
                <a:close/>
                <a:moveTo>
                  <a:pt x="16352" y="5271"/>
                </a:moveTo>
                <a:cubicBezTo>
                  <a:pt x="16354" y="5275"/>
                  <a:pt x="16357" y="5279"/>
                  <a:pt x="16360" y="5284"/>
                </a:cubicBezTo>
                <a:cubicBezTo>
                  <a:pt x="16357" y="5279"/>
                  <a:pt x="16355" y="5275"/>
                  <a:pt x="16352" y="5271"/>
                </a:cubicBezTo>
                <a:close/>
                <a:moveTo>
                  <a:pt x="15233" y="5268"/>
                </a:moveTo>
                <a:cubicBezTo>
                  <a:pt x="15241" y="5275"/>
                  <a:pt x="15254" y="5286"/>
                  <a:pt x="15264" y="5293"/>
                </a:cubicBezTo>
                <a:lnTo>
                  <a:pt x="15264" y="5293"/>
                </a:lnTo>
                <a:cubicBezTo>
                  <a:pt x="15252" y="5283"/>
                  <a:pt x="15242" y="5274"/>
                  <a:pt x="15233" y="5268"/>
                </a:cubicBezTo>
                <a:close/>
                <a:moveTo>
                  <a:pt x="8049" y="5302"/>
                </a:moveTo>
                <a:cubicBezTo>
                  <a:pt x="8052" y="5309"/>
                  <a:pt x="8052" y="5316"/>
                  <a:pt x="8052" y="5323"/>
                </a:cubicBezTo>
                <a:cubicBezTo>
                  <a:pt x="8040" y="5340"/>
                  <a:pt x="8031" y="5345"/>
                  <a:pt x="8024" y="5345"/>
                </a:cubicBezTo>
                <a:cubicBezTo>
                  <a:pt x="8022" y="5345"/>
                  <a:pt x="8020" y="5345"/>
                  <a:pt x="8019" y="5344"/>
                </a:cubicBezTo>
                <a:cubicBezTo>
                  <a:pt x="8026" y="5335"/>
                  <a:pt x="8035" y="5323"/>
                  <a:pt x="8047" y="5309"/>
                </a:cubicBezTo>
                <a:lnTo>
                  <a:pt x="8047" y="5302"/>
                </a:lnTo>
                <a:close/>
                <a:moveTo>
                  <a:pt x="16453" y="5374"/>
                </a:moveTo>
                <a:lnTo>
                  <a:pt x="16453" y="5374"/>
                </a:lnTo>
                <a:cubicBezTo>
                  <a:pt x="16455" y="5376"/>
                  <a:pt x="16457" y="5377"/>
                  <a:pt x="16460" y="5378"/>
                </a:cubicBezTo>
                <a:lnTo>
                  <a:pt x="16460" y="5378"/>
                </a:lnTo>
                <a:lnTo>
                  <a:pt x="16453" y="5374"/>
                </a:lnTo>
                <a:close/>
                <a:moveTo>
                  <a:pt x="7685" y="5349"/>
                </a:moveTo>
                <a:cubicBezTo>
                  <a:pt x="7697" y="5353"/>
                  <a:pt x="7701" y="5370"/>
                  <a:pt x="7690" y="5379"/>
                </a:cubicBezTo>
                <a:lnTo>
                  <a:pt x="7690" y="5377"/>
                </a:lnTo>
                <a:cubicBezTo>
                  <a:pt x="7690" y="5374"/>
                  <a:pt x="7689" y="5373"/>
                  <a:pt x="7687" y="5373"/>
                </a:cubicBezTo>
                <a:cubicBezTo>
                  <a:pt x="7678" y="5373"/>
                  <a:pt x="7653" y="5390"/>
                  <a:pt x="7632" y="5400"/>
                </a:cubicBezTo>
                <a:cubicBezTo>
                  <a:pt x="7648" y="5386"/>
                  <a:pt x="7667" y="5370"/>
                  <a:pt x="7685" y="5349"/>
                </a:cubicBezTo>
                <a:close/>
                <a:moveTo>
                  <a:pt x="15841" y="5481"/>
                </a:moveTo>
                <a:lnTo>
                  <a:pt x="15841" y="5481"/>
                </a:lnTo>
                <a:cubicBezTo>
                  <a:pt x="15843" y="5488"/>
                  <a:pt x="15848" y="5495"/>
                  <a:pt x="15852" y="5504"/>
                </a:cubicBezTo>
                <a:lnTo>
                  <a:pt x="15885" y="5532"/>
                </a:lnTo>
                <a:lnTo>
                  <a:pt x="15841" y="5481"/>
                </a:lnTo>
                <a:close/>
                <a:moveTo>
                  <a:pt x="13279" y="5544"/>
                </a:moveTo>
                <a:lnTo>
                  <a:pt x="13279" y="5544"/>
                </a:lnTo>
                <a:cubicBezTo>
                  <a:pt x="13279" y="5544"/>
                  <a:pt x="13279" y="5544"/>
                  <a:pt x="13278" y="5544"/>
                </a:cubicBezTo>
                <a:lnTo>
                  <a:pt x="13278" y="5544"/>
                </a:lnTo>
                <a:lnTo>
                  <a:pt x="13279" y="5544"/>
                </a:lnTo>
                <a:close/>
                <a:moveTo>
                  <a:pt x="13278" y="5544"/>
                </a:moveTo>
                <a:lnTo>
                  <a:pt x="13251" y="5562"/>
                </a:lnTo>
                <a:cubicBezTo>
                  <a:pt x="13260" y="5570"/>
                  <a:pt x="13265" y="5573"/>
                  <a:pt x="13267" y="5573"/>
                </a:cubicBezTo>
                <a:cubicBezTo>
                  <a:pt x="13274" y="5573"/>
                  <a:pt x="13266" y="5553"/>
                  <a:pt x="13278" y="5544"/>
                </a:cubicBezTo>
                <a:close/>
                <a:moveTo>
                  <a:pt x="16033" y="5629"/>
                </a:moveTo>
                <a:lnTo>
                  <a:pt x="16029" y="5680"/>
                </a:lnTo>
                <a:cubicBezTo>
                  <a:pt x="16048" y="5697"/>
                  <a:pt x="16067" y="5705"/>
                  <a:pt x="16078" y="5705"/>
                </a:cubicBezTo>
                <a:cubicBezTo>
                  <a:pt x="16097" y="5705"/>
                  <a:pt x="16094" y="5679"/>
                  <a:pt x="16036" y="5632"/>
                </a:cubicBezTo>
                <a:lnTo>
                  <a:pt x="16033" y="5629"/>
                </a:lnTo>
                <a:close/>
                <a:moveTo>
                  <a:pt x="13689" y="5694"/>
                </a:moveTo>
                <a:lnTo>
                  <a:pt x="13655" y="5701"/>
                </a:lnTo>
                <a:lnTo>
                  <a:pt x="13703" y="5738"/>
                </a:lnTo>
                <a:lnTo>
                  <a:pt x="13689" y="5694"/>
                </a:lnTo>
                <a:close/>
                <a:moveTo>
                  <a:pt x="7319" y="5980"/>
                </a:moveTo>
                <a:cubicBezTo>
                  <a:pt x="7317" y="5981"/>
                  <a:pt x="7314" y="5983"/>
                  <a:pt x="7312" y="5984"/>
                </a:cubicBezTo>
                <a:cubicBezTo>
                  <a:pt x="7315" y="5983"/>
                  <a:pt x="7317" y="5981"/>
                  <a:pt x="7319" y="5980"/>
                </a:cubicBezTo>
                <a:close/>
                <a:moveTo>
                  <a:pt x="17765" y="5793"/>
                </a:moveTo>
                <a:cubicBezTo>
                  <a:pt x="17760" y="5793"/>
                  <a:pt x="17756" y="5796"/>
                  <a:pt x="17753" y="5803"/>
                </a:cubicBezTo>
                <a:lnTo>
                  <a:pt x="17746" y="5875"/>
                </a:lnTo>
                <a:cubicBezTo>
                  <a:pt x="17814" y="5928"/>
                  <a:pt x="17872" y="5991"/>
                  <a:pt x="17923" y="6061"/>
                </a:cubicBezTo>
                <a:cubicBezTo>
                  <a:pt x="17858" y="5939"/>
                  <a:pt x="17795" y="5793"/>
                  <a:pt x="17765" y="5793"/>
                </a:cubicBezTo>
                <a:close/>
                <a:moveTo>
                  <a:pt x="13708" y="6072"/>
                </a:moveTo>
                <a:lnTo>
                  <a:pt x="13766" y="6114"/>
                </a:lnTo>
                <a:lnTo>
                  <a:pt x="13724" y="6081"/>
                </a:lnTo>
                <a:lnTo>
                  <a:pt x="13708" y="6072"/>
                </a:lnTo>
                <a:close/>
                <a:moveTo>
                  <a:pt x="14119" y="6204"/>
                </a:moveTo>
                <a:lnTo>
                  <a:pt x="14119" y="6204"/>
                </a:lnTo>
                <a:cubicBezTo>
                  <a:pt x="14119" y="6204"/>
                  <a:pt x="14119" y="6204"/>
                  <a:pt x="14119" y="6205"/>
                </a:cubicBezTo>
                <a:lnTo>
                  <a:pt x="14119" y="6205"/>
                </a:lnTo>
                <a:cubicBezTo>
                  <a:pt x="14119" y="6204"/>
                  <a:pt x="14119" y="6204"/>
                  <a:pt x="14118" y="6204"/>
                </a:cubicBezTo>
                <a:lnTo>
                  <a:pt x="14119" y="6204"/>
                </a:lnTo>
                <a:close/>
                <a:moveTo>
                  <a:pt x="14165" y="6225"/>
                </a:moveTo>
                <a:cubicBezTo>
                  <a:pt x="14176" y="6244"/>
                  <a:pt x="14193" y="6258"/>
                  <a:pt x="14211" y="6271"/>
                </a:cubicBezTo>
                <a:cubicBezTo>
                  <a:pt x="14199" y="6253"/>
                  <a:pt x="14183" y="6237"/>
                  <a:pt x="14165" y="6225"/>
                </a:cubicBezTo>
                <a:close/>
                <a:moveTo>
                  <a:pt x="16625" y="6308"/>
                </a:moveTo>
                <a:cubicBezTo>
                  <a:pt x="16624" y="6308"/>
                  <a:pt x="16624" y="6308"/>
                  <a:pt x="16623" y="6308"/>
                </a:cubicBezTo>
                <a:lnTo>
                  <a:pt x="16623" y="6308"/>
                </a:lnTo>
                <a:cubicBezTo>
                  <a:pt x="16625" y="6309"/>
                  <a:pt x="16627" y="6309"/>
                  <a:pt x="16628" y="6309"/>
                </a:cubicBezTo>
                <a:cubicBezTo>
                  <a:pt x="16628" y="6309"/>
                  <a:pt x="16629" y="6309"/>
                  <a:pt x="16629" y="6309"/>
                </a:cubicBezTo>
                <a:cubicBezTo>
                  <a:pt x="16629" y="6309"/>
                  <a:pt x="16627" y="6308"/>
                  <a:pt x="16625" y="6308"/>
                </a:cubicBezTo>
                <a:close/>
                <a:moveTo>
                  <a:pt x="3874" y="6218"/>
                </a:moveTo>
                <a:lnTo>
                  <a:pt x="3828" y="6343"/>
                </a:lnTo>
                <a:cubicBezTo>
                  <a:pt x="3962" y="6209"/>
                  <a:pt x="3883" y="6248"/>
                  <a:pt x="3874" y="6218"/>
                </a:cubicBezTo>
                <a:close/>
                <a:moveTo>
                  <a:pt x="16750" y="6387"/>
                </a:moveTo>
                <a:lnTo>
                  <a:pt x="16750" y="6387"/>
                </a:lnTo>
                <a:cubicBezTo>
                  <a:pt x="16752" y="6390"/>
                  <a:pt x="16754" y="6394"/>
                  <a:pt x="16756" y="6399"/>
                </a:cubicBezTo>
                <a:cubicBezTo>
                  <a:pt x="16770" y="6407"/>
                  <a:pt x="16782" y="6417"/>
                  <a:pt x="16793" y="6428"/>
                </a:cubicBezTo>
                <a:lnTo>
                  <a:pt x="16793" y="6428"/>
                </a:lnTo>
                <a:cubicBezTo>
                  <a:pt x="16779" y="6413"/>
                  <a:pt x="16764" y="6399"/>
                  <a:pt x="16750" y="6387"/>
                </a:cubicBezTo>
                <a:close/>
                <a:moveTo>
                  <a:pt x="16793" y="6428"/>
                </a:moveTo>
                <a:cubicBezTo>
                  <a:pt x="16801" y="6437"/>
                  <a:pt x="16808" y="6446"/>
                  <a:pt x="16814" y="6455"/>
                </a:cubicBezTo>
                <a:cubicBezTo>
                  <a:pt x="16808" y="6445"/>
                  <a:pt x="16801" y="6436"/>
                  <a:pt x="16793" y="6428"/>
                </a:cubicBezTo>
                <a:close/>
                <a:moveTo>
                  <a:pt x="17503" y="6424"/>
                </a:moveTo>
                <a:cubicBezTo>
                  <a:pt x="17528" y="6441"/>
                  <a:pt x="17554" y="6459"/>
                  <a:pt x="17584" y="6478"/>
                </a:cubicBezTo>
                <a:cubicBezTo>
                  <a:pt x="17559" y="6457"/>
                  <a:pt x="17533" y="6441"/>
                  <a:pt x="17503" y="6424"/>
                </a:cubicBezTo>
                <a:close/>
                <a:moveTo>
                  <a:pt x="17317" y="6296"/>
                </a:moveTo>
                <a:cubicBezTo>
                  <a:pt x="17301" y="6296"/>
                  <a:pt x="17295" y="6312"/>
                  <a:pt x="17294" y="6353"/>
                </a:cubicBezTo>
                <a:lnTo>
                  <a:pt x="17294" y="6353"/>
                </a:lnTo>
                <a:cubicBezTo>
                  <a:pt x="17294" y="6353"/>
                  <a:pt x="17294" y="6353"/>
                  <a:pt x="17294" y="6353"/>
                </a:cubicBezTo>
                <a:lnTo>
                  <a:pt x="17294" y="6355"/>
                </a:lnTo>
                <a:cubicBezTo>
                  <a:pt x="17294" y="6354"/>
                  <a:pt x="17294" y="6353"/>
                  <a:pt x="17294" y="6353"/>
                </a:cubicBezTo>
                <a:lnTo>
                  <a:pt x="17294" y="6353"/>
                </a:lnTo>
                <a:cubicBezTo>
                  <a:pt x="17380" y="6456"/>
                  <a:pt x="17412" y="6469"/>
                  <a:pt x="17434" y="6469"/>
                </a:cubicBezTo>
                <a:cubicBezTo>
                  <a:pt x="17442" y="6469"/>
                  <a:pt x="17448" y="6468"/>
                  <a:pt x="17456" y="6468"/>
                </a:cubicBezTo>
                <a:cubicBezTo>
                  <a:pt x="17476" y="6468"/>
                  <a:pt x="17502" y="6480"/>
                  <a:pt x="17573" y="6573"/>
                </a:cubicBezTo>
                <a:cubicBezTo>
                  <a:pt x="17577" y="6575"/>
                  <a:pt x="17580" y="6575"/>
                  <a:pt x="17583" y="6575"/>
                </a:cubicBezTo>
                <a:cubicBezTo>
                  <a:pt x="17616" y="6575"/>
                  <a:pt x="17466" y="6421"/>
                  <a:pt x="17494" y="6421"/>
                </a:cubicBezTo>
                <a:lnTo>
                  <a:pt x="17494" y="6421"/>
                </a:lnTo>
                <a:cubicBezTo>
                  <a:pt x="17496" y="6421"/>
                  <a:pt x="17500" y="6422"/>
                  <a:pt x="17505" y="6424"/>
                </a:cubicBezTo>
                <a:cubicBezTo>
                  <a:pt x="17404" y="6355"/>
                  <a:pt x="17345" y="6296"/>
                  <a:pt x="17317" y="6296"/>
                </a:cubicBezTo>
                <a:close/>
                <a:moveTo>
                  <a:pt x="16427" y="6450"/>
                </a:moveTo>
                <a:cubicBezTo>
                  <a:pt x="16467" y="6499"/>
                  <a:pt x="16522" y="6554"/>
                  <a:pt x="16578" y="6610"/>
                </a:cubicBezTo>
                <a:lnTo>
                  <a:pt x="16427" y="6450"/>
                </a:lnTo>
                <a:close/>
                <a:moveTo>
                  <a:pt x="14334" y="6668"/>
                </a:moveTo>
                <a:cubicBezTo>
                  <a:pt x="14336" y="6676"/>
                  <a:pt x="14340" y="6682"/>
                  <a:pt x="14345" y="6684"/>
                </a:cubicBezTo>
                <a:lnTo>
                  <a:pt x="14345" y="6684"/>
                </a:lnTo>
                <a:lnTo>
                  <a:pt x="14334" y="6668"/>
                </a:lnTo>
                <a:close/>
                <a:moveTo>
                  <a:pt x="14345" y="6684"/>
                </a:moveTo>
                <a:lnTo>
                  <a:pt x="14346" y="6684"/>
                </a:lnTo>
                <a:lnTo>
                  <a:pt x="14348" y="6684"/>
                </a:lnTo>
                <a:cubicBezTo>
                  <a:pt x="14347" y="6684"/>
                  <a:pt x="14346" y="6684"/>
                  <a:pt x="14345" y="6684"/>
                </a:cubicBezTo>
                <a:close/>
                <a:moveTo>
                  <a:pt x="14771" y="6776"/>
                </a:moveTo>
                <a:cubicBezTo>
                  <a:pt x="14774" y="6779"/>
                  <a:pt x="14776" y="6781"/>
                  <a:pt x="14779" y="6784"/>
                </a:cubicBezTo>
                <a:cubicBezTo>
                  <a:pt x="14776" y="6780"/>
                  <a:pt x="14773" y="6778"/>
                  <a:pt x="14771" y="6776"/>
                </a:cubicBezTo>
                <a:close/>
                <a:moveTo>
                  <a:pt x="3751" y="6805"/>
                </a:moveTo>
                <a:lnTo>
                  <a:pt x="3649" y="6923"/>
                </a:lnTo>
                <a:lnTo>
                  <a:pt x="3703" y="6872"/>
                </a:lnTo>
                <a:lnTo>
                  <a:pt x="3751" y="6805"/>
                </a:lnTo>
                <a:close/>
                <a:moveTo>
                  <a:pt x="5981" y="6965"/>
                </a:moveTo>
                <a:lnTo>
                  <a:pt x="5970" y="6974"/>
                </a:lnTo>
                <a:lnTo>
                  <a:pt x="5976" y="6980"/>
                </a:lnTo>
                <a:lnTo>
                  <a:pt x="5976" y="6980"/>
                </a:lnTo>
                <a:lnTo>
                  <a:pt x="5977" y="6976"/>
                </a:lnTo>
                <a:lnTo>
                  <a:pt x="5978" y="6977"/>
                </a:lnTo>
                <a:lnTo>
                  <a:pt x="5981" y="6965"/>
                </a:lnTo>
                <a:close/>
                <a:moveTo>
                  <a:pt x="6294" y="7027"/>
                </a:moveTo>
                <a:lnTo>
                  <a:pt x="6262" y="7041"/>
                </a:lnTo>
                <a:lnTo>
                  <a:pt x="6232" y="7039"/>
                </a:lnTo>
                <a:lnTo>
                  <a:pt x="6294" y="7027"/>
                </a:lnTo>
                <a:close/>
                <a:moveTo>
                  <a:pt x="13898" y="7046"/>
                </a:moveTo>
                <a:lnTo>
                  <a:pt x="13898" y="7046"/>
                </a:lnTo>
                <a:cubicBezTo>
                  <a:pt x="13902" y="7051"/>
                  <a:pt x="13906" y="7056"/>
                  <a:pt x="13909" y="7059"/>
                </a:cubicBezTo>
                <a:lnTo>
                  <a:pt x="13909" y="7059"/>
                </a:lnTo>
                <a:cubicBezTo>
                  <a:pt x="13910" y="7059"/>
                  <a:pt x="13910" y="7058"/>
                  <a:pt x="13910" y="7057"/>
                </a:cubicBezTo>
                <a:lnTo>
                  <a:pt x="13910" y="7057"/>
                </a:lnTo>
                <a:cubicBezTo>
                  <a:pt x="13910" y="7058"/>
                  <a:pt x="13910" y="7058"/>
                  <a:pt x="13911" y="7058"/>
                </a:cubicBezTo>
                <a:lnTo>
                  <a:pt x="13911" y="7058"/>
                </a:lnTo>
                <a:cubicBezTo>
                  <a:pt x="13909" y="7055"/>
                  <a:pt x="13905" y="7052"/>
                  <a:pt x="13898" y="7046"/>
                </a:cubicBezTo>
                <a:close/>
                <a:moveTo>
                  <a:pt x="6287" y="7057"/>
                </a:moveTo>
                <a:lnTo>
                  <a:pt x="6304" y="7076"/>
                </a:lnTo>
                <a:lnTo>
                  <a:pt x="6304" y="7076"/>
                </a:lnTo>
                <a:cubicBezTo>
                  <a:pt x="6297" y="7073"/>
                  <a:pt x="6289" y="7071"/>
                  <a:pt x="6282" y="7069"/>
                </a:cubicBezTo>
                <a:lnTo>
                  <a:pt x="6282" y="7069"/>
                </a:lnTo>
                <a:cubicBezTo>
                  <a:pt x="6284" y="7065"/>
                  <a:pt x="6286" y="7061"/>
                  <a:pt x="6287" y="7057"/>
                </a:cubicBezTo>
                <a:close/>
                <a:moveTo>
                  <a:pt x="3977" y="7036"/>
                </a:moveTo>
                <a:lnTo>
                  <a:pt x="3977" y="7036"/>
                </a:lnTo>
                <a:cubicBezTo>
                  <a:pt x="3966" y="7049"/>
                  <a:pt x="3954" y="7065"/>
                  <a:pt x="3939" y="7085"/>
                </a:cubicBezTo>
                <a:cubicBezTo>
                  <a:pt x="3951" y="7069"/>
                  <a:pt x="3964" y="7052"/>
                  <a:pt x="3977" y="7036"/>
                </a:cubicBezTo>
                <a:close/>
                <a:moveTo>
                  <a:pt x="6348" y="7052"/>
                </a:moveTo>
                <a:lnTo>
                  <a:pt x="6341" y="7092"/>
                </a:lnTo>
                <a:cubicBezTo>
                  <a:pt x="6332" y="7087"/>
                  <a:pt x="6323" y="7083"/>
                  <a:pt x="6314" y="7080"/>
                </a:cubicBezTo>
                <a:lnTo>
                  <a:pt x="6314" y="7080"/>
                </a:lnTo>
                <a:cubicBezTo>
                  <a:pt x="6326" y="7071"/>
                  <a:pt x="6337" y="7061"/>
                  <a:pt x="6348" y="7052"/>
                </a:cubicBezTo>
                <a:close/>
                <a:moveTo>
                  <a:pt x="13341" y="7091"/>
                </a:moveTo>
                <a:cubicBezTo>
                  <a:pt x="13336" y="7091"/>
                  <a:pt x="13330" y="7091"/>
                  <a:pt x="13326" y="7092"/>
                </a:cubicBezTo>
                <a:cubicBezTo>
                  <a:pt x="13326" y="7093"/>
                  <a:pt x="13327" y="7094"/>
                  <a:pt x="13327" y="7095"/>
                </a:cubicBezTo>
                <a:lnTo>
                  <a:pt x="13327" y="7095"/>
                </a:lnTo>
                <a:cubicBezTo>
                  <a:pt x="13328" y="7095"/>
                  <a:pt x="13328" y="7095"/>
                  <a:pt x="13328" y="7094"/>
                </a:cubicBezTo>
                <a:cubicBezTo>
                  <a:pt x="13329" y="7095"/>
                  <a:pt x="13330" y="7096"/>
                  <a:pt x="13331" y="7096"/>
                </a:cubicBezTo>
                <a:lnTo>
                  <a:pt x="13331" y="7096"/>
                </a:lnTo>
                <a:cubicBezTo>
                  <a:pt x="13335" y="7093"/>
                  <a:pt x="13341" y="7092"/>
                  <a:pt x="13346" y="7092"/>
                </a:cubicBezTo>
                <a:cubicBezTo>
                  <a:pt x="13352" y="7092"/>
                  <a:pt x="13358" y="7093"/>
                  <a:pt x="13363" y="7097"/>
                </a:cubicBezTo>
                <a:lnTo>
                  <a:pt x="13363" y="7094"/>
                </a:lnTo>
                <a:cubicBezTo>
                  <a:pt x="13356" y="7092"/>
                  <a:pt x="13348" y="7091"/>
                  <a:pt x="13341" y="7091"/>
                </a:cubicBezTo>
                <a:close/>
                <a:moveTo>
                  <a:pt x="14907" y="7090"/>
                </a:moveTo>
                <a:lnTo>
                  <a:pt x="14932" y="7094"/>
                </a:lnTo>
                <a:lnTo>
                  <a:pt x="14930" y="7097"/>
                </a:lnTo>
                <a:cubicBezTo>
                  <a:pt x="14923" y="7097"/>
                  <a:pt x="14914" y="7094"/>
                  <a:pt x="14907" y="7090"/>
                </a:cubicBezTo>
                <a:close/>
                <a:moveTo>
                  <a:pt x="12804" y="7094"/>
                </a:moveTo>
                <a:lnTo>
                  <a:pt x="12804" y="7094"/>
                </a:lnTo>
                <a:cubicBezTo>
                  <a:pt x="12806" y="7097"/>
                  <a:pt x="12808" y="7098"/>
                  <a:pt x="12809" y="7100"/>
                </a:cubicBezTo>
                <a:lnTo>
                  <a:pt x="12809" y="7100"/>
                </a:lnTo>
                <a:cubicBezTo>
                  <a:pt x="12811" y="7099"/>
                  <a:pt x="12812" y="7099"/>
                  <a:pt x="12813" y="7099"/>
                </a:cubicBezTo>
                <a:cubicBezTo>
                  <a:pt x="12814" y="7100"/>
                  <a:pt x="12816" y="7101"/>
                  <a:pt x="12817" y="7101"/>
                </a:cubicBezTo>
                <a:lnTo>
                  <a:pt x="12832" y="7101"/>
                </a:lnTo>
                <a:lnTo>
                  <a:pt x="12804" y="7094"/>
                </a:lnTo>
                <a:close/>
                <a:moveTo>
                  <a:pt x="12918" y="7062"/>
                </a:moveTo>
                <a:cubicBezTo>
                  <a:pt x="12914" y="7062"/>
                  <a:pt x="12909" y="7063"/>
                  <a:pt x="12904" y="7064"/>
                </a:cubicBezTo>
                <a:lnTo>
                  <a:pt x="12915" y="7104"/>
                </a:lnTo>
                <a:cubicBezTo>
                  <a:pt x="12942" y="7098"/>
                  <a:pt x="12949" y="7062"/>
                  <a:pt x="12918" y="7062"/>
                </a:cubicBezTo>
                <a:close/>
                <a:moveTo>
                  <a:pt x="14703" y="7009"/>
                </a:moveTo>
                <a:cubicBezTo>
                  <a:pt x="14709" y="7009"/>
                  <a:pt x="14717" y="7010"/>
                  <a:pt x="14726" y="7013"/>
                </a:cubicBezTo>
                <a:cubicBezTo>
                  <a:pt x="14738" y="7046"/>
                  <a:pt x="14797" y="7074"/>
                  <a:pt x="14800" y="7106"/>
                </a:cubicBezTo>
                <a:lnTo>
                  <a:pt x="14800" y="7106"/>
                </a:lnTo>
                <a:cubicBezTo>
                  <a:pt x="14793" y="7103"/>
                  <a:pt x="14786" y="7101"/>
                  <a:pt x="14779" y="7099"/>
                </a:cubicBezTo>
                <a:lnTo>
                  <a:pt x="14779" y="7099"/>
                </a:lnTo>
                <a:cubicBezTo>
                  <a:pt x="14770" y="7089"/>
                  <a:pt x="14764" y="7085"/>
                  <a:pt x="14760" y="7085"/>
                </a:cubicBezTo>
                <a:cubicBezTo>
                  <a:pt x="14756" y="7085"/>
                  <a:pt x="14754" y="7088"/>
                  <a:pt x="14753" y="7092"/>
                </a:cubicBezTo>
                <a:lnTo>
                  <a:pt x="14753" y="7092"/>
                </a:lnTo>
                <a:cubicBezTo>
                  <a:pt x="14743" y="7090"/>
                  <a:pt x="14733" y="7089"/>
                  <a:pt x="14723" y="7089"/>
                </a:cubicBezTo>
                <a:cubicBezTo>
                  <a:pt x="14717" y="7089"/>
                  <a:pt x="14711" y="7089"/>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10" y="7094"/>
                  <a:pt x="14715" y="7098"/>
                  <a:pt x="14720" y="7102"/>
                </a:cubicBezTo>
                <a:lnTo>
                  <a:pt x="14720" y="7102"/>
                </a:lnTo>
                <a:cubicBezTo>
                  <a:pt x="14716" y="7099"/>
                  <a:pt x="14711" y="7095"/>
                  <a:pt x="14705" y="7090"/>
                </a:cubicBezTo>
                <a:lnTo>
                  <a:pt x="14705" y="7090"/>
                </a:lnTo>
                <a:cubicBezTo>
                  <a:pt x="14699" y="7091"/>
                  <a:pt x="14693" y="7092"/>
                  <a:pt x="14686" y="7094"/>
                </a:cubicBezTo>
                <a:cubicBezTo>
                  <a:pt x="14653" y="7079"/>
                  <a:pt x="14681" y="7055"/>
                  <a:pt x="14656" y="7043"/>
                </a:cubicBezTo>
                <a:lnTo>
                  <a:pt x="14656" y="7043"/>
                </a:lnTo>
                <a:cubicBezTo>
                  <a:pt x="14674" y="7038"/>
                  <a:pt x="14675" y="7009"/>
                  <a:pt x="14703" y="7009"/>
                </a:cubicBezTo>
                <a:close/>
                <a:moveTo>
                  <a:pt x="11187" y="7083"/>
                </a:moveTo>
                <a:cubicBezTo>
                  <a:pt x="11174" y="7083"/>
                  <a:pt x="11161" y="7086"/>
                  <a:pt x="11149" y="7092"/>
                </a:cubicBezTo>
                <a:cubicBezTo>
                  <a:pt x="11181" y="7094"/>
                  <a:pt x="11214" y="7107"/>
                  <a:pt x="11234" y="7107"/>
                </a:cubicBezTo>
                <a:cubicBezTo>
                  <a:pt x="11237" y="7107"/>
                  <a:pt x="11239" y="7107"/>
                  <a:pt x="11241" y="7106"/>
                </a:cubicBezTo>
                <a:lnTo>
                  <a:pt x="11241" y="7104"/>
                </a:lnTo>
                <a:cubicBezTo>
                  <a:pt x="11226" y="7090"/>
                  <a:pt x="11206" y="7083"/>
                  <a:pt x="11187" y="7083"/>
                </a:cubicBezTo>
                <a:close/>
                <a:moveTo>
                  <a:pt x="14885" y="7115"/>
                </a:moveTo>
                <a:lnTo>
                  <a:pt x="14885" y="7115"/>
                </a:lnTo>
                <a:cubicBezTo>
                  <a:pt x="14882" y="7116"/>
                  <a:pt x="14878" y="7117"/>
                  <a:pt x="14875" y="7118"/>
                </a:cubicBezTo>
                <a:lnTo>
                  <a:pt x="14875" y="7118"/>
                </a:lnTo>
                <a:cubicBezTo>
                  <a:pt x="14878" y="7117"/>
                  <a:pt x="14882" y="7116"/>
                  <a:pt x="14885" y="7115"/>
                </a:cubicBezTo>
                <a:close/>
                <a:moveTo>
                  <a:pt x="13265" y="7118"/>
                </a:moveTo>
                <a:lnTo>
                  <a:pt x="13265" y="7118"/>
                </a:lnTo>
                <a:cubicBezTo>
                  <a:pt x="13265" y="7118"/>
                  <a:pt x="13264" y="7119"/>
                  <a:pt x="13264" y="7120"/>
                </a:cubicBezTo>
                <a:lnTo>
                  <a:pt x="13264" y="7120"/>
                </a:lnTo>
                <a:cubicBezTo>
                  <a:pt x="13265" y="7120"/>
                  <a:pt x="13265" y="7119"/>
                  <a:pt x="13265" y="7118"/>
                </a:cubicBezTo>
                <a:close/>
                <a:moveTo>
                  <a:pt x="9762" y="7050"/>
                </a:moveTo>
                <a:cubicBezTo>
                  <a:pt x="9825" y="7083"/>
                  <a:pt x="9660" y="7090"/>
                  <a:pt x="9755" y="7125"/>
                </a:cubicBezTo>
                <a:cubicBezTo>
                  <a:pt x="9746" y="7113"/>
                  <a:pt x="9839" y="7071"/>
                  <a:pt x="9762" y="7050"/>
                </a:cubicBezTo>
                <a:close/>
                <a:moveTo>
                  <a:pt x="14731" y="7136"/>
                </a:moveTo>
                <a:cubicBezTo>
                  <a:pt x="14732" y="7136"/>
                  <a:pt x="14734" y="7136"/>
                  <a:pt x="14737" y="7138"/>
                </a:cubicBezTo>
                <a:cubicBezTo>
                  <a:pt x="14737" y="7138"/>
                  <a:pt x="14740" y="7141"/>
                  <a:pt x="14740" y="7141"/>
                </a:cubicBezTo>
                <a:lnTo>
                  <a:pt x="14740" y="7142"/>
                </a:lnTo>
                <a:lnTo>
                  <a:pt x="14740" y="7142"/>
                </a:lnTo>
                <a:cubicBezTo>
                  <a:pt x="14739" y="7142"/>
                  <a:pt x="14738" y="7141"/>
                  <a:pt x="14737" y="7141"/>
                </a:cubicBezTo>
                <a:lnTo>
                  <a:pt x="14737" y="7141"/>
                </a:lnTo>
                <a:cubicBezTo>
                  <a:pt x="14738" y="7141"/>
                  <a:pt x="14738" y="7142"/>
                  <a:pt x="14738" y="7142"/>
                </a:cubicBezTo>
                <a:lnTo>
                  <a:pt x="14738" y="7142"/>
                </a:lnTo>
                <a:cubicBezTo>
                  <a:pt x="14733" y="7139"/>
                  <a:pt x="14729" y="7136"/>
                  <a:pt x="14731" y="7136"/>
                </a:cubicBezTo>
                <a:close/>
                <a:moveTo>
                  <a:pt x="5866" y="7093"/>
                </a:moveTo>
                <a:lnTo>
                  <a:pt x="5615" y="7236"/>
                </a:lnTo>
                <a:lnTo>
                  <a:pt x="5746" y="7273"/>
                </a:lnTo>
                <a:lnTo>
                  <a:pt x="5746" y="7272"/>
                </a:lnTo>
                <a:lnTo>
                  <a:pt x="5866" y="7093"/>
                </a:lnTo>
                <a:close/>
                <a:moveTo>
                  <a:pt x="7066" y="7310"/>
                </a:moveTo>
                <a:cubicBezTo>
                  <a:pt x="7066" y="7311"/>
                  <a:pt x="7066" y="7312"/>
                  <a:pt x="7067" y="7313"/>
                </a:cubicBezTo>
                <a:lnTo>
                  <a:pt x="7067" y="7313"/>
                </a:lnTo>
                <a:lnTo>
                  <a:pt x="7066" y="7310"/>
                </a:lnTo>
                <a:close/>
                <a:moveTo>
                  <a:pt x="15013" y="7312"/>
                </a:moveTo>
                <a:lnTo>
                  <a:pt x="14985" y="7319"/>
                </a:lnTo>
                <a:cubicBezTo>
                  <a:pt x="14983" y="7318"/>
                  <a:pt x="14982" y="7316"/>
                  <a:pt x="14980" y="7314"/>
                </a:cubicBezTo>
                <a:lnTo>
                  <a:pt x="14980" y="7314"/>
                </a:lnTo>
                <a:cubicBezTo>
                  <a:pt x="14978" y="7320"/>
                  <a:pt x="14963" y="7324"/>
                  <a:pt x="14951" y="7329"/>
                </a:cubicBezTo>
                <a:cubicBezTo>
                  <a:pt x="14953" y="7328"/>
                  <a:pt x="14956" y="7328"/>
                  <a:pt x="14959" y="7328"/>
                </a:cubicBezTo>
                <a:cubicBezTo>
                  <a:pt x="14970" y="7328"/>
                  <a:pt x="14980" y="7329"/>
                  <a:pt x="14990" y="7329"/>
                </a:cubicBezTo>
                <a:cubicBezTo>
                  <a:pt x="15005" y="7329"/>
                  <a:pt x="15016" y="7327"/>
                  <a:pt x="15013" y="7312"/>
                </a:cubicBezTo>
                <a:close/>
                <a:moveTo>
                  <a:pt x="7067" y="7313"/>
                </a:moveTo>
                <a:lnTo>
                  <a:pt x="7078" y="7338"/>
                </a:lnTo>
                <a:cubicBezTo>
                  <a:pt x="7095" y="7322"/>
                  <a:pt x="7072" y="7320"/>
                  <a:pt x="7067" y="7313"/>
                </a:cubicBezTo>
                <a:close/>
                <a:moveTo>
                  <a:pt x="14951" y="7333"/>
                </a:moveTo>
                <a:cubicBezTo>
                  <a:pt x="14946" y="7333"/>
                  <a:pt x="14941" y="7333"/>
                  <a:pt x="14937" y="7336"/>
                </a:cubicBezTo>
                <a:cubicBezTo>
                  <a:pt x="14927" y="7337"/>
                  <a:pt x="14924" y="7338"/>
                  <a:pt x="14924" y="7338"/>
                </a:cubicBezTo>
                <a:cubicBezTo>
                  <a:pt x="14926" y="7338"/>
                  <a:pt x="14938" y="7336"/>
                  <a:pt x="14951" y="7333"/>
                </a:cubicBezTo>
                <a:close/>
                <a:moveTo>
                  <a:pt x="6005" y="7340"/>
                </a:moveTo>
                <a:lnTo>
                  <a:pt x="5984" y="7345"/>
                </a:lnTo>
                <a:cubicBezTo>
                  <a:pt x="5991" y="7345"/>
                  <a:pt x="6000" y="7345"/>
                  <a:pt x="6005" y="7340"/>
                </a:cubicBezTo>
                <a:close/>
                <a:moveTo>
                  <a:pt x="6300" y="7347"/>
                </a:moveTo>
                <a:cubicBezTo>
                  <a:pt x="6292" y="7348"/>
                  <a:pt x="6282" y="7351"/>
                  <a:pt x="6269" y="7356"/>
                </a:cubicBezTo>
                <a:cubicBezTo>
                  <a:pt x="6279" y="7353"/>
                  <a:pt x="6290" y="7350"/>
                  <a:pt x="6300" y="7347"/>
                </a:cubicBezTo>
                <a:close/>
                <a:moveTo>
                  <a:pt x="2765" y="7360"/>
                </a:moveTo>
                <a:lnTo>
                  <a:pt x="2757" y="7370"/>
                </a:lnTo>
                <a:cubicBezTo>
                  <a:pt x="2760" y="7367"/>
                  <a:pt x="2762" y="7363"/>
                  <a:pt x="2765" y="7360"/>
                </a:cubicBezTo>
                <a:close/>
                <a:moveTo>
                  <a:pt x="12586" y="7368"/>
                </a:moveTo>
                <a:cubicBezTo>
                  <a:pt x="12579" y="7369"/>
                  <a:pt x="12574" y="7371"/>
                  <a:pt x="12570" y="7373"/>
                </a:cubicBezTo>
                <a:cubicBezTo>
                  <a:pt x="12574" y="7372"/>
                  <a:pt x="12581" y="7370"/>
                  <a:pt x="12586" y="7368"/>
                </a:cubicBezTo>
                <a:close/>
                <a:moveTo>
                  <a:pt x="12936" y="7349"/>
                </a:moveTo>
                <a:cubicBezTo>
                  <a:pt x="12931" y="7352"/>
                  <a:pt x="12929" y="7356"/>
                  <a:pt x="12927" y="7359"/>
                </a:cubicBezTo>
                <a:lnTo>
                  <a:pt x="12987" y="7375"/>
                </a:lnTo>
                <a:cubicBezTo>
                  <a:pt x="12971" y="7363"/>
                  <a:pt x="12955" y="7354"/>
                  <a:pt x="12936" y="7349"/>
                </a:cubicBezTo>
                <a:close/>
                <a:moveTo>
                  <a:pt x="13249" y="7368"/>
                </a:moveTo>
                <a:lnTo>
                  <a:pt x="13249" y="7368"/>
                </a:lnTo>
                <a:cubicBezTo>
                  <a:pt x="13279" y="7373"/>
                  <a:pt x="13309" y="7375"/>
                  <a:pt x="13339" y="7375"/>
                </a:cubicBezTo>
                <a:lnTo>
                  <a:pt x="13339" y="7373"/>
                </a:lnTo>
                <a:lnTo>
                  <a:pt x="13249" y="7368"/>
                </a:lnTo>
                <a:close/>
                <a:moveTo>
                  <a:pt x="17783" y="7354"/>
                </a:moveTo>
                <a:lnTo>
                  <a:pt x="17783" y="7354"/>
                </a:lnTo>
                <a:cubicBezTo>
                  <a:pt x="17786" y="7366"/>
                  <a:pt x="17790" y="7380"/>
                  <a:pt x="17797" y="7389"/>
                </a:cubicBezTo>
                <a:cubicBezTo>
                  <a:pt x="17800" y="7387"/>
                  <a:pt x="17797" y="7377"/>
                  <a:pt x="17783" y="7354"/>
                </a:cubicBezTo>
                <a:close/>
                <a:moveTo>
                  <a:pt x="10411" y="2577"/>
                </a:moveTo>
                <a:cubicBezTo>
                  <a:pt x="10391" y="2577"/>
                  <a:pt x="10366" y="2584"/>
                  <a:pt x="10333" y="2602"/>
                </a:cubicBezTo>
                <a:lnTo>
                  <a:pt x="10296" y="2692"/>
                </a:lnTo>
                <a:lnTo>
                  <a:pt x="10256" y="2692"/>
                </a:lnTo>
                <a:lnTo>
                  <a:pt x="10307" y="2637"/>
                </a:lnTo>
                <a:lnTo>
                  <a:pt x="10307" y="2637"/>
                </a:lnTo>
                <a:cubicBezTo>
                  <a:pt x="10258" y="2648"/>
                  <a:pt x="10256" y="2685"/>
                  <a:pt x="10245" y="2718"/>
                </a:cubicBezTo>
                <a:cubicBezTo>
                  <a:pt x="10239" y="2715"/>
                  <a:pt x="10233" y="2714"/>
                  <a:pt x="10226" y="2714"/>
                </a:cubicBezTo>
                <a:cubicBezTo>
                  <a:pt x="10216" y="2714"/>
                  <a:pt x="10206" y="2717"/>
                  <a:pt x="10196" y="2722"/>
                </a:cubicBezTo>
                <a:lnTo>
                  <a:pt x="10175" y="2824"/>
                </a:lnTo>
                <a:cubicBezTo>
                  <a:pt x="10156" y="2817"/>
                  <a:pt x="10163" y="2786"/>
                  <a:pt x="10145" y="2786"/>
                </a:cubicBezTo>
                <a:cubicBezTo>
                  <a:pt x="10139" y="2786"/>
                  <a:pt x="10131" y="2789"/>
                  <a:pt x="10119" y="2796"/>
                </a:cubicBezTo>
                <a:cubicBezTo>
                  <a:pt x="10110" y="2845"/>
                  <a:pt x="10184" y="2806"/>
                  <a:pt x="10147" y="2866"/>
                </a:cubicBezTo>
                <a:cubicBezTo>
                  <a:pt x="10136" y="2868"/>
                  <a:pt x="10126" y="2869"/>
                  <a:pt x="10119" y="2869"/>
                </a:cubicBezTo>
                <a:cubicBezTo>
                  <a:pt x="10115" y="2869"/>
                  <a:pt x="10112" y="2868"/>
                  <a:pt x="10109" y="2868"/>
                </a:cubicBezTo>
                <a:cubicBezTo>
                  <a:pt x="10092" y="2868"/>
                  <a:pt x="10085" y="2871"/>
                  <a:pt x="10073" y="2905"/>
                </a:cubicBezTo>
                <a:cubicBezTo>
                  <a:pt x="10060" y="2900"/>
                  <a:pt x="10057" y="2890"/>
                  <a:pt x="10063" y="2876"/>
                </a:cubicBezTo>
                <a:lnTo>
                  <a:pt x="10063" y="2876"/>
                </a:lnTo>
                <a:cubicBezTo>
                  <a:pt x="10039" y="2917"/>
                  <a:pt x="9990" y="2959"/>
                  <a:pt x="9994" y="2994"/>
                </a:cubicBezTo>
                <a:cubicBezTo>
                  <a:pt x="9948" y="3001"/>
                  <a:pt x="9909" y="3075"/>
                  <a:pt x="9876" y="3075"/>
                </a:cubicBezTo>
                <a:cubicBezTo>
                  <a:pt x="9870" y="3075"/>
                  <a:pt x="9864" y="3072"/>
                  <a:pt x="9857" y="3065"/>
                </a:cubicBezTo>
                <a:cubicBezTo>
                  <a:pt x="9850" y="3109"/>
                  <a:pt x="9832" y="3149"/>
                  <a:pt x="9804" y="3184"/>
                </a:cubicBezTo>
                <a:cubicBezTo>
                  <a:pt x="9806" y="3164"/>
                  <a:pt x="9802" y="3156"/>
                  <a:pt x="9795" y="3156"/>
                </a:cubicBezTo>
                <a:cubicBezTo>
                  <a:pt x="9772" y="3156"/>
                  <a:pt x="9713" y="3238"/>
                  <a:pt x="9677" y="3238"/>
                </a:cubicBezTo>
                <a:cubicBezTo>
                  <a:pt x="9670" y="3238"/>
                  <a:pt x="9663" y="3234"/>
                  <a:pt x="9658" y="3225"/>
                </a:cubicBezTo>
                <a:lnTo>
                  <a:pt x="9658" y="3225"/>
                </a:lnTo>
                <a:cubicBezTo>
                  <a:pt x="9660" y="3306"/>
                  <a:pt x="9533" y="3388"/>
                  <a:pt x="9487" y="3480"/>
                </a:cubicBezTo>
                <a:cubicBezTo>
                  <a:pt x="9489" y="3474"/>
                  <a:pt x="9489" y="3462"/>
                  <a:pt x="9494" y="3457"/>
                </a:cubicBezTo>
                <a:lnTo>
                  <a:pt x="9494" y="3457"/>
                </a:lnTo>
                <a:cubicBezTo>
                  <a:pt x="9453" y="3492"/>
                  <a:pt x="9430" y="3490"/>
                  <a:pt x="9396" y="3508"/>
                </a:cubicBezTo>
                <a:cubicBezTo>
                  <a:pt x="9426" y="3548"/>
                  <a:pt x="9373" y="3617"/>
                  <a:pt x="9361" y="3670"/>
                </a:cubicBezTo>
                <a:cubicBezTo>
                  <a:pt x="9355" y="3672"/>
                  <a:pt x="9349" y="3672"/>
                  <a:pt x="9344" y="3672"/>
                </a:cubicBezTo>
                <a:cubicBezTo>
                  <a:pt x="9294" y="3672"/>
                  <a:pt x="9348" y="3599"/>
                  <a:pt x="9303" y="3585"/>
                </a:cubicBezTo>
                <a:lnTo>
                  <a:pt x="9303" y="3585"/>
                </a:lnTo>
                <a:cubicBezTo>
                  <a:pt x="9336" y="3610"/>
                  <a:pt x="9248" y="3696"/>
                  <a:pt x="9289" y="3703"/>
                </a:cubicBezTo>
                <a:cubicBezTo>
                  <a:pt x="9249" y="3714"/>
                  <a:pt x="9245" y="3721"/>
                  <a:pt x="9229" y="3721"/>
                </a:cubicBezTo>
                <a:cubicBezTo>
                  <a:pt x="9223" y="3721"/>
                  <a:pt x="9214" y="3720"/>
                  <a:pt x="9199" y="3717"/>
                </a:cubicBezTo>
                <a:lnTo>
                  <a:pt x="9199" y="3717"/>
                </a:lnTo>
                <a:cubicBezTo>
                  <a:pt x="9238" y="3765"/>
                  <a:pt x="9174" y="3756"/>
                  <a:pt x="9169" y="3814"/>
                </a:cubicBezTo>
                <a:cubicBezTo>
                  <a:pt x="9149" y="3823"/>
                  <a:pt x="9136" y="3825"/>
                  <a:pt x="9127" y="3825"/>
                </a:cubicBezTo>
                <a:cubicBezTo>
                  <a:pt x="9117" y="3825"/>
                  <a:pt x="9111" y="3822"/>
                  <a:pt x="9105" y="3822"/>
                </a:cubicBezTo>
                <a:cubicBezTo>
                  <a:pt x="9097" y="3822"/>
                  <a:pt x="9090" y="3829"/>
                  <a:pt x="9069" y="3861"/>
                </a:cubicBezTo>
                <a:cubicBezTo>
                  <a:pt x="9065" y="3862"/>
                  <a:pt x="9062" y="3862"/>
                  <a:pt x="9060" y="3862"/>
                </a:cubicBezTo>
                <a:cubicBezTo>
                  <a:pt x="9034" y="3862"/>
                  <a:pt x="9065" y="3807"/>
                  <a:pt x="9067" y="3803"/>
                </a:cubicBezTo>
                <a:lnTo>
                  <a:pt x="9067" y="3803"/>
                </a:lnTo>
                <a:cubicBezTo>
                  <a:pt x="9007" y="3863"/>
                  <a:pt x="9072" y="3863"/>
                  <a:pt x="9076" y="3895"/>
                </a:cubicBezTo>
                <a:cubicBezTo>
                  <a:pt x="9054" y="3925"/>
                  <a:pt x="9041" y="3934"/>
                  <a:pt x="9031" y="3934"/>
                </a:cubicBezTo>
                <a:cubicBezTo>
                  <a:pt x="9014" y="3934"/>
                  <a:pt x="9006" y="3911"/>
                  <a:pt x="8984" y="3911"/>
                </a:cubicBezTo>
                <a:cubicBezTo>
                  <a:pt x="8983" y="3911"/>
                  <a:pt x="8981" y="3911"/>
                  <a:pt x="8979" y="3912"/>
                </a:cubicBezTo>
                <a:cubicBezTo>
                  <a:pt x="8944" y="3965"/>
                  <a:pt x="8939" y="4030"/>
                  <a:pt x="8905" y="4062"/>
                </a:cubicBezTo>
                <a:cubicBezTo>
                  <a:pt x="8898" y="4058"/>
                  <a:pt x="8891" y="4062"/>
                  <a:pt x="8891" y="4048"/>
                </a:cubicBezTo>
                <a:cubicBezTo>
                  <a:pt x="8870" y="4122"/>
                  <a:pt x="8752" y="4190"/>
                  <a:pt x="8731" y="4278"/>
                </a:cubicBezTo>
                <a:lnTo>
                  <a:pt x="8715" y="4278"/>
                </a:lnTo>
                <a:cubicBezTo>
                  <a:pt x="8735" y="4282"/>
                  <a:pt x="8754" y="4296"/>
                  <a:pt x="8768" y="4315"/>
                </a:cubicBezTo>
                <a:cubicBezTo>
                  <a:pt x="8745" y="4338"/>
                  <a:pt x="8741" y="4374"/>
                  <a:pt x="8716" y="4374"/>
                </a:cubicBezTo>
                <a:cubicBezTo>
                  <a:pt x="8714" y="4374"/>
                  <a:pt x="8711" y="4374"/>
                  <a:pt x="8708" y="4373"/>
                </a:cubicBezTo>
                <a:cubicBezTo>
                  <a:pt x="8724" y="4357"/>
                  <a:pt x="8719" y="4345"/>
                  <a:pt x="8719" y="4331"/>
                </a:cubicBezTo>
                <a:lnTo>
                  <a:pt x="8719" y="4331"/>
                </a:lnTo>
                <a:lnTo>
                  <a:pt x="8701" y="4368"/>
                </a:lnTo>
                <a:cubicBezTo>
                  <a:pt x="8643" y="4364"/>
                  <a:pt x="8726" y="4320"/>
                  <a:pt x="8705" y="4296"/>
                </a:cubicBezTo>
                <a:lnTo>
                  <a:pt x="8705" y="4296"/>
                </a:lnTo>
                <a:cubicBezTo>
                  <a:pt x="8659" y="4361"/>
                  <a:pt x="8622" y="4452"/>
                  <a:pt x="8571" y="4484"/>
                </a:cubicBezTo>
                <a:cubicBezTo>
                  <a:pt x="8537" y="4466"/>
                  <a:pt x="8627" y="4400"/>
                  <a:pt x="8599" y="4400"/>
                </a:cubicBezTo>
                <a:cubicBezTo>
                  <a:pt x="8594" y="4400"/>
                  <a:pt x="8587" y="4401"/>
                  <a:pt x="8575" y="4405"/>
                </a:cubicBezTo>
                <a:lnTo>
                  <a:pt x="8652" y="4352"/>
                </a:lnTo>
                <a:lnTo>
                  <a:pt x="8652" y="4352"/>
                </a:lnTo>
                <a:cubicBezTo>
                  <a:pt x="8649" y="4352"/>
                  <a:pt x="8647" y="4352"/>
                  <a:pt x="8644" y="4352"/>
                </a:cubicBezTo>
                <a:cubicBezTo>
                  <a:pt x="8562" y="4352"/>
                  <a:pt x="8693" y="4315"/>
                  <a:pt x="8599" y="4310"/>
                </a:cubicBezTo>
                <a:lnTo>
                  <a:pt x="8599" y="4310"/>
                </a:lnTo>
                <a:cubicBezTo>
                  <a:pt x="8504" y="4389"/>
                  <a:pt x="8517" y="4422"/>
                  <a:pt x="8425" y="4498"/>
                </a:cubicBezTo>
                <a:cubicBezTo>
                  <a:pt x="8422" y="4535"/>
                  <a:pt x="8457" y="4517"/>
                  <a:pt x="8455" y="4554"/>
                </a:cubicBezTo>
                <a:cubicBezTo>
                  <a:pt x="8364" y="4704"/>
                  <a:pt x="8283" y="4572"/>
                  <a:pt x="8235" y="4702"/>
                </a:cubicBezTo>
                <a:cubicBezTo>
                  <a:pt x="8230" y="4746"/>
                  <a:pt x="8260" y="4792"/>
                  <a:pt x="8177" y="4836"/>
                </a:cubicBezTo>
                <a:lnTo>
                  <a:pt x="8165" y="4781"/>
                </a:lnTo>
                <a:cubicBezTo>
                  <a:pt x="8079" y="4860"/>
                  <a:pt x="8165" y="4876"/>
                  <a:pt x="8056" y="4941"/>
                </a:cubicBezTo>
                <a:cubicBezTo>
                  <a:pt x="8058" y="4913"/>
                  <a:pt x="8103" y="4871"/>
                  <a:pt x="8096" y="4871"/>
                </a:cubicBezTo>
                <a:lnTo>
                  <a:pt x="8096" y="4871"/>
                </a:lnTo>
                <a:cubicBezTo>
                  <a:pt x="8095" y="4871"/>
                  <a:pt x="8094" y="4871"/>
                  <a:pt x="8093" y="4871"/>
                </a:cubicBezTo>
                <a:cubicBezTo>
                  <a:pt x="8010" y="4901"/>
                  <a:pt x="8075" y="4932"/>
                  <a:pt x="8031" y="4973"/>
                </a:cubicBezTo>
                <a:lnTo>
                  <a:pt x="7991" y="4952"/>
                </a:lnTo>
                <a:cubicBezTo>
                  <a:pt x="7908" y="5047"/>
                  <a:pt x="7834" y="5166"/>
                  <a:pt x="7741" y="5268"/>
                </a:cubicBezTo>
                <a:cubicBezTo>
                  <a:pt x="7739" y="5257"/>
                  <a:pt x="7743" y="5238"/>
                  <a:pt x="7728" y="5238"/>
                </a:cubicBezTo>
                <a:cubicBezTo>
                  <a:pt x="7725" y="5238"/>
                  <a:pt x="7720" y="5239"/>
                  <a:pt x="7713" y="5242"/>
                </a:cubicBezTo>
                <a:cubicBezTo>
                  <a:pt x="7604" y="5379"/>
                  <a:pt x="7446" y="5502"/>
                  <a:pt x="7312" y="5602"/>
                </a:cubicBezTo>
                <a:lnTo>
                  <a:pt x="7291" y="5673"/>
                </a:lnTo>
                <a:cubicBezTo>
                  <a:pt x="7288" y="5677"/>
                  <a:pt x="7282" y="5679"/>
                  <a:pt x="7278" y="5679"/>
                </a:cubicBezTo>
                <a:cubicBezTo>
                  <a:pt x="7270" y="5679"/>
                  <a:pt x="7264" y="5674"/>
                  <a:pt x="7268" y="5664"/>
                </a:cubicBezTo>
                <a:lnTo>
                  <a:pt x="7268" y="5664"/>
                </a:lnTo>
                <a:cubicBezTo>
                  <a:pt x="7212" y="5701"/>
                  <a:pt x="7282" y="5683"/>
                  <a:pt x="7270" y="5715"/>
                </a:cubicBezTo>
                <a:cubicBezTo>
                  <a:pt x="7259" y="5728"/>
                  <a:pt x="7248" y="5734"/>
                  <a:pt x="7240" y="5734"/>
                </a:cubicBezTo>
                <a:cubicBezTo>
                  <a:pt x="7229" y="5734"/>
                  <a:pt x="7223" y="5725"/>
                  <a:pt x="7229" y="5710"/>
                </a:cubicBezTo>
                <a:lnTo>
                  <a:pt x="7229" y="5710"/>
                </a:lnTo>
                <a:cubicBezTo>
                  <a:pt x="7168" y="5815"/>
                  <a:pt x="7045" y="5991"/>
                  <a:pt x="6932" y="6049"/>
                </a:cubicBezTo>
                <a:lnTo>
                  <a:pt x="6939" y="6026"/>
                </a:lnTo>
                <a:lnTo>
                  <a:pt x="6939" y="6026"/>
                </a:lnTo>
                <a:cubicBezTo>
                  <a:pt x="6862" y="6081"/>
                  <a:pt x="6918" y="6153"/>
                  <a:pt x="6832" y="6193"/>
                </a:cubicBezTo>
                <a:lnTo>
                  <a:pt x="6839" y="6176"/>
                </a:lnTo>
                <a:lnTo>
                  <a:pt x="6839" y="6176"/>
                </a:lnTo>
                <a:cubicBezTo>
                  <a:pt x="6684" y="6311"/>
                  <a:pt x="6547" y="6494"/>
                  <a:pt x="6396" y="6566"/>
                </a:cubicBezTo>
                <a:cubicBezTo>
                  <a:pt x="6415" y="6626"/>
                  <a:pt x="6239" y="6693"/>
                  <a:pt x="6280" y="6756"/>
                </a:cubicBezTo>
                <a:cubicBezTo>
                  <a:pt x="6171" y="6812"/>
                  <a:pt x="6188" y="6779"/>
                  <a:pt x="6053" y="6879"/>
                </a:cubicBezTo>
                <a:cubicBezTo>
                  <a:pt x="6018" y="6909"/>
                  <a:pt x="6039" y="6958"/>
                  <a:pt x="6007" y="7002"/>
                </a:cubicBezTo>
                <a:lnTo>
                  <a:pt x="5978" y="6977"/>
                </a:lnTo>
                <a:lnTo>
                  <a:pt x="5977" y="6981"/>
                </a:lnTo>
                <a:lnTo>
                  <a:pt x="5976" y="6980"/>
                </a:lnTo>
                <a:lnTo>
                  <a:pt x="5976" y="6980"/>
                </a:lnTo>
                <a:lnTo>
                  <a:pt x="5954" y="7057"/>
                </a:lnTo>
                <a:lnTo>
                  <a:pt x="5893" y="7053"/>
                </a:lnTo>
                <a:lnTo>
                  <a:pt x="5870" y="7087"/>
                </a:lnTo>
                <a:lnTo>
                  <a:pt x="5866" y="7093"/>
                </a:lnTo>
                <a:lnTo>
                  <a:pt x="5872" y="7090"/>
                </a:lnTo>
                <a:cubicBezTo>
                  <a:pt x="5882" y="7086"/>
                  <a:pt x="5893" y="7082"/>
                  <a:pt x="5901" y="7082"/>
                </a:cubicBezTo>
                <a:cubicBezTo>
                  <a:pt x="5907" y="7082"/>
                  <a:pt x="5911" y="7084"/>
                  <a:pt x="5914" y="7087"/>
                </a:cubicBezTo>
                <a:cubicBezTo>
                  <a:pt x="5907" y="7097"/>
                  <a:pt x="5900" y="7104"/>
                  <a:pt x="5893" y="7111"/>
                </a:cubicBezTo>
                <a:lnTo>
                  <a:pt x="5746" y="7272"/>
                </a:lnTo>
                <a:lnTo>
                  <a:pt x="5746" y="7273"/>
                </a:lnTo>
                <a:lnTo>
                  <a:pt x="5746" y="7273"/>
                </a:lnTo>
                <a:lnTo>
                  <a:pt x="5703" y="7319"/>
                </a:lnTo>
                <a:lnTo>
                  <a:pt x="5703" y="7319"/>
                </a:lnTo>
                <a:lnTo>
                  <a:pt x="5715" y="7319"/>
                </a:lnTo>
                <a:lnTo>
                  <a:pt x="5715" y="7319"/>
                </a:lnTo>
                <a:lnTo>
                  <a:pt x="5657" y="7405"/>
                </a:lnTo>
                <a:lnTo>
                  <a:pt x="5657" y="7405"/>
                </a:lnTo>
                <a:lnTo>
                  <a:pt x="5977" y="7342"/>
                </a:lnTo>
                <a:lnTo>
                  <a:pt x="5986" y="7340"/>
                </a:lnTo>
                <a:lnTo>
                  <a:pt x="5977" y="7338"/>
                </a:lnTo>
                <a:lnTo>
                  <a:pt x="5884" y="7312"/>
                </a:lnTo>
                <a:lnTo>
                  <a:pt x="5884" y="7312"/>
                </a:lnTo>
                <a:lnTo>
                  <a:pt x="5977" y="7308"/>
                </a:lnTo>
                <a:cubicBezTo>
                  <a:pt x="5979" y="7308"/>
                  <a:pt x="5981" y="7308"/>
                  <a:pt x="5983" y="7308"/>
                </a:cubicBezTo>
                <a:cubicBezTo>
                  <a:pt x="6056" y="7308"/>
                  <a:pt x="6139" y="7343"/>
                  <a:pt x="6141" y="7359"/>
                </a:cubicBezTo>
                <a:lnTo>
                  <a:pt x="6331" y="7326"/>
                </a:lnTo>
                <a:lnTo>
                  <a:pt x="6331" y="7326"/>
                </a:lnTo>
                <a:cubicBezTo>
                  <a:pt x="6329" y="7336"/>
                  <a:pt x="6316" y="7342"/>
                  <a:pt x="6300" y="7347"/>
                </a:cubicBezTo>
                <a:lnTo>
                  <a:pt x="6300" y="7347"/>
                </a:lnTo>
                <a:cubicBezTo>
                  <a:pt x="6305" y="7346"/>
                  <a:pt x="6308" y="7345"/>
                  <a:pt x="6311" y="7345"/>
                </a:cubicBezTo>
                <a:cubicBezTo>
                  <a:pt x="6336" y="7345"/>
                  <a:pt x="6321" y="7371"/>
                  <a:pt x="6343" y="7371"/>
                </a:cubicBezTo>
                <a:cubicBezTo>
                  <a:pt x="6351" y="7371"/>
                  <a:pt x="6362" y="7368"/>
                  <a:pt x="6380" y="7361"/>
                </a:cubicBezTo>
                <a:cubicBezTo>
                  <a:pt x="6368" y="7354"/>
                  <a:pt x="6387" y="7338"/>
                  <a:pt x="6389" y="7331"/>
                </a:cubicBezTo>
                <a:cubicBezTo>
                  <a:pt x="6418" y="7345"/>
                  <a:pt x="6468" y="7351"/>
                  <a:pt x="6521" y="7351"/>
                </a:cubicBezTo>
                <a:cubicBezTo>
                  <a:pt x="6554" y="7351"/>
                  <a:pt x="6588" y="7348"/>
                  <a:pt x="6619" y="7345"/>
                </a:cubicBezTo>
                <a:lnTo>
                  <a:pt x="6619" y="7345"/>
                </a:lnTo>
                <a:lnTo>
                  <a:pt x="6603" y="7373"/>
                </a:lnTo>
                <a:cubicBezTo>
                  <a:pt x="6618" y="7373"/>
                  <a:pt x="6634" y="7373"/>
                  <a:pt x="6650" y="7373"/>
                </a:cubicBezTo>
                <a:cubicBezTo>
                  <a:pt x="6779" y="7373"/>
                  <a:pt x="6917" y="7359"/>
                  <a:pt x="7055" y="7359"/>
                </a:cubicBezTo>
                <a:cubicBezTo>
                  <a:pt x="7001" y="7347"/>
                  <a:pt x="7013" y="7301"/>
                  <a:pt x="7059" y="7296"/>
                </a:cubicBezTo>
                <a:lnTo>
                  <a:pt x="7066" y="7310"/>
                </a:lnTo>
                <a:lnTo>
                  <a:pt x="7066" y="7310"/>
                </a:lnTo>
                <a:cubicBezTo>
                  <a:pt x="7065" y="7306"/>
                  <a:pt x="7071" y="7301"/>
                  <a:pt x="7089" y="7291"/>
                </a:cubicBezTo>
                <a:lnTo>
                  <a:pt x="7089" y="7291"/>
                </a:lnTo>
                <a:cubicBezTo>
                  <a:pt x="7150" y="7296"/>
                  <a:pt x="7129" y="7338"/>
                  <a:pt x="7096" y="7349"/>
                </a:cubicBezTo>
                <a:lnTo>
                  <a:pt x="7166" y="7336"/>
                </a:lnTo>
                <a:lnTo>
                  <a:pt x="7166" y="7336"/>
                </a:lnTo>
                <a:cubicBezTo>
                  <a:pt x="7171" y="7349"/>
                  <a:pt x="7154" y="7354"/>
                  <a:pt x="7150" y="7370"/>
                </a:cubicBezTo>
                <a:cubicBezTo>
                  <a:pt x="7155" y="7366"/>
                  <a:pt x="7162" y="7364"/>
                  <a:pt x="7170" y="7364"/>
                </a:cubicBezTo>
                <a:cubicBezTo>
                  <a:pt x="7197" y="7364"/>
                  <a:pt x="7239" y="7383"/>
                  <a:pt x="7274" y="7383"/>
                </a:cubicBezTo>
                <a:cubicBezTo>
                  <a:pt x="7290" y="7383"/>
                  <a:pt x="7305" y="7379"/>
                  <a:pt x="7317" y="7368"/>
                </a:cubicBezTo>
                <a:lnTo>
                  <a:pt x="7319" y="7380"/>
                </a:lnTo>
                <a:cubicBezTo>
                  <a:pt x="7477" y="7380"/>
                  <a:pt x="7548" y="7366"/>
                  <a:pt x="7676" y="7363"/>
                </a:cubicBezTo>
                <a:cubicBezTo>
                  <a:pt x="7678" y="7329"/>
                  <a:pt x="7729" y="7338"/>
                  <a:pt x="7766" y="7308"/>
                </a:cubicBezTo>
                <a:cubicBezTo>
                  <a:pt x="7858" y="7319"/>
                  <a:pt x="7957" y="7345"/>
                  <a:pt x="8066" y="7345"/>
                </a:cubicBezTo>
                <a:cubicBezTo>
                  <a:pt x="8070" y="7345"/>
                  <a:pt x="8075" y="7345"/>
                  <a:pt x="8079" y="7345"/>
                </a:cubicBezTo>
                <a:cubicBezTo>
                  <a:pt x="8158" y="7326"/>
                  <a:pt x="8100" y="7315"/>
                  <a:pt x="8137" y="7294"/>
                </a:cubicBezTo>
                <a:lnTo>
                  <a:pt x="8137" y="7294"/>
                </a:lnTo>
                <a:cubicBezTo>
                  <a:pt x="8142" y="7326"/>
                  <a:pt x="8256" y="7322"/>
                  <a:pt x="8198" y="7345"/>
                </a:cubicBezTo>
                <a:cubicBezTo>
                  <a:pt x="8313" y="7342"/>
                  <a:pt x="8429" y="7333"/>
                  <a:pt x="8543" y="7312"/>
                </a:cubicBezTo>
                <a:cubicBezTo>
                  <a:pt x="8524" y="7301"/>
                  <a:pt x="8504" y="7294"/>
                  <a:pt x="8515" y="7285"/>
                </a:cubicBezTo>
                <a:cubicBezTo>
                  <a:pt x="8520" y="7284"/>
                  <a:pt x="8524" y="7283"/>
                  <a:pt x="8529" y="7283"/>
                </a:cubicBezTo>
                <a:cubicBezTo>
                  <a:pt x="8556" y="7283"/>
                  <a:pt x="8584" y="7299"/>
                  <a:pt x="8580" y="7312"/>
                </a:cubicBezTo>
                <a:lnTo>
                  <a:pt x="8573" y="7317"/>
                </a:lnTo>
                <a:cubicBezTo>
                  <a:pt x="8603" y="7310"/>
                  <a:pt x="8634" y="7307"/>
                  <a:pt x="8666" y="7307"/>
                </a:cubicBezTo>
                <a:cubicBezTo>
                  <a:pt x="8801" y="7307"/>
                  <a:pt x="8949" y="7361"/>
                  <a:pt x="9071" y="7361"/>
                </a:cubicBezTo>
                <a:cubicBezTo>
                  <a:pt x="9107" y="7361"/>
                  <a:pt x="9142" y="7356"/>
                  <a:pt x="9172" y="7343"/>
                </a:cubicBezTo>
                <a:lnTo>
                  <a:pt x="9172" y="7343"/>
                </a:lnTo>
                <a:lnTo>
                  <a:pt x="9324" y="7310"/>
                </a:lnTo>
                <a:lnTo>
                  <a:pt x="9324" y="7310"/>
                </a:lnTo>
                <a:cubicBezTo>
                  <a:pt x="9396" y="7317"/>
                  <a:pt x="9280" y="7336"/>
                  <a:pt x="9334" y="7354"/>
                </a:cubicBezTo>
                <a:cubicBezTo>
                  <a:pt x="9392" y="7336"/>
                  <a:pt x="9443" y="7331"/>
                  <a:pt x="9490" y="7331"/>
                </a:cubicBezTo>
                <a:cubicBezTo>
                  <a:pt x="9545" y="7331"/>
                  <a:pt x="9595" y="7338"/>
                  <a:pt x="9647" y="7338"/>
                </a:cubicBezTo>
                <a:cubicBezTo>
                  <a:pt x="9679" y="7338"/>
                  <a:pt x="9713" y="7335"/>
                  <a:pt x="9748" y="7326"/>
                </a:cubicBezTo>
                <a:cubicBezTo>
                  <a:pt x="9787" y="7360"/>
                  <a:pt x="9849" y="7369"/>
                  <a:pt x="9918" y="7369"/>
                </a:cubicBezTo>
                <a:cubicBezTo>
                  <a:pt x="9991" y="7369"/>
                  <a:pt x="10073" y="7359"/>
                  <a:pt x="10148" y="7359"/>
                </a:cubicBezTo>
                <a:cubicBezTo>
                  <a:pt x="10200" y="7359"/>
                  <a:pt x="10248" y="7364"/>
                  <a:pt x="10286" y="7380"/>
                </a:cubicBezTo>
                <a:lnTo>
                  <a:pt x="10277" y="7359"/>
                </a:lnTo>
                <a:cubicBezTo>
                  <a:pt x="10286" y="7353"/>
                  <a:pt x="10293" y="7351"/>
                  <a:pt x="10300" y="7351"/>
                </a:cubicBezTo>
                <a:cubicBezTo>
                  <a:pt x="10319" y="7351"/>
                  <a:pt x="10328" y="7371"/>
                  <a:pt x="10351" y="7375"/>
                </a:cubicBezTo>
                <a:cubicBezTo>
                  <a:pt x="10347" y="7359"/>
                  <a:pt x="10309" y="7356"/>
                  <a:pt x="10333" y="7342"/>
                </a:cubicBezTo>
                <a:cubicBezTo>
                  <a:pt x="10389" y="7338"/>
                  <a:pt x="10447" y="7336"/>
                  <a:pt x="10505" y="7336"/>
                </a:cubicBezTo>
                <a:cubicBezTo>
                  <a:pt x="10778" y="7336"/>
                  <a:pt x="11061" y="7379"/>
                  <a:pt x="11334" y="7396"/>
                </a:cubicBezTo>
                <a:cubicBezTo>
                  <a:pt x="11338" y="7396"/>
                  <a:pt x="11341" y="7396"/>
                  <a:pt x="11344" y="7396"/>
                </a:cubicBezTo>
                <a:cubicBezTo>
                  <a:pt x="11434" y="7396"/>
                  <a:pt x="11420" y="7320"/>
                  <a:pt x="11492" y="7320"/>
                </a:cubicBezTo>
                <a:cubicBezTo>
                  <a:pt x="11508" y="7320"/>
                  <a:pt x="11529" y="7324"/>
                  <a:pt x="11557" y="7333"/>
                </a:cubicBezTo>
                <a:lnTo>
                  <a:pt x="11515" y="7375"/>
                </a:lnTo>
                <a:cubicBezTo>
                  <a:pt x="11611" y="7356"/>
                  <a:pt x="11709" y="7352"/>
                  <a:pt x="11807" y="7352"/>
                </a:cubicBezTo>
                <a:cubicBezTo>
                  <a:pt x="11869" y="7352"/>
                  <a:pt x="11931" y="7354"/>
                  <a:pt x="11993" y="7354"/>
                </a:cubicBezTo>
                <a:cubicBezTo>
                  <a:pt x="12082" y="7354"/>
                  <a:pt x="12171" y="7350"/>
                  <a:pt x="12257" y="7336"/>
                </a:cubicBezTo>
                <a:lnTo>
                  <a:pt x="12257" y="7336"/>
                </a:lnTo>
                <a:cubicBezTo>
                  <a:pt x="12241" y="7345"/>
                  <a:pt x="12241" y="7356"/>
                  <a:pt x="12217" y="7356"/>
                </a:cubicBezTo>
                <a:cubicBezTo>
                  <a:pt x="12233" y="7366"/>
                  <a:pt x="12257" y="7370"/>
                  <a:pt x="12283" y="7370"/>
                </a:cubicBezTo>
                <a:cubicBezTo>
                  <a:pt x="12340" y="7370"/>
                  <a:pt x="12405" y="7351"/>
                  <a:pt x="12405" y="7333"/>
                </a:cubicBezTo>
                <a:cubicBezTo>
                  <a:pt x="12445" y="7336"/>
                  <a:pt x="12414" y="7356"/>
                  <a:pt x="12438" y="7368"/>
                </a:cubicBezTo>
                <a:cubicBezTo>
                  <a:pt x="12445" y="7371"/>
                  <a:pt x="12453" y="7372"/>
                  <a:pt x="12462" y="7372"/>
                </a:cubicBezTo>
                <a:cubicBezTo>
                  <a:pt x="12498" y="7372"/>
                  <a:pt x="12539" y="7352"/>
                  <a:pt x="12568" y="7352"/>
                </a:cubicBezTo>
                <a:cubicBezTo>
                  <a:pt x="12578" y="7352"/>
                  <a:pt x="12587" y="7354"/>
                  <a:pt x="12593" y="7361"/>
                </a:cubicBezTo>
                <a:cubicBezTo>
                  <a:pt x="12595" y="7363"/>
                  <a:pt x="12592" y="7366"/>
                  <a:pt x="12586" y="7368"/>
                </a:cubicBezTo>
                <a:lnTo>
                  <a:pt x="12586" y="7368"/>
                </a:lnTo>
                <a:cubicBezTo>
                  <a:pt x="12630" y="7360"/>
                  <a:pt x="12719" y="7371"/>
                  <a:pt x="12693" y="7340"/>
                </a:cubicBezTo>
                <a:lnTo>
                  <a:pt x="12693" y="7340"/>
                </a:lnTo>
                <a:cubicBezTo>
                  <a:pt x="12714" y="7345"/>
                  <a:pt x="12736" y="7346"/>
                  <a:pt x="12756" y="7346"/>
                </a:cubicBezTo>
                <a:cubicBezTo>
                  <a:pt x="12799" y="7346"/>
                  <a:pt x="12839" y="7340"/>
                  <a:pt x="12877" y="7340"/>
                </a:cubicBezTo>
                <a:cubicBezTo>
                  <a:pt x="12898" y="7340"/>
                  <a:pt x="12917" y="7342"/>
                  <a:pt x="12936" y="7347"/>
                </a:cubicBezTo>
                <a:cubicBezTo>
                  <a:pt x="12950" y="7335"/>
                  <a:pt x="12969" y="7332"/>
                  <a:pt x="12990" y="7332"/>
                </a:cubicBezTo>
                <a:cubicBezTo>
                  <a:pt x="13013" y="7332"/>
                  <a:pt x="13037" y="7336"/>
                  <a:pt x="13058" y="7336"/>
                </a:cubicBezTo>
                <a:cubicBezTo>
                  <a:pt x="13081" y="7336"/>
                  <a:pt x="13100" y="7331"/>
                  <a:pt x="13105" y="7310"/>
                </a:cubicBezTo>
                <a:lnTo>
                  <a:pt x="13105" y="7310"/>
                </a:lnTo>
                <a:cubicBezTo>
                  <a:pt x="13102" y="7339"/>
                  <a:pt x="13146" y="7351"/>
                  <a:pt x="13197" y="7351"/>
                </a:cubicBezTo>
                <a:cubicBezTo>
                  <a:pt x="13242" y="7351"/>
                  <a:pt x="13294" y="7342"/>
                  <a:pt x="13321" y="7329"/>
                </a:cubicBezTo>
                <a:lnTo>
                  <a:pt x="13321" y="7329"/>
                </a:lnTo>
                <a:cubicBezTo>
                  <a:pt x="13302" y="7347"/>
                  <a:pt x="13370" y="7347"/>
                  <a:pt x="13349" y="7370"/>
                </a:cubicBezTo>
                <a:cubicBezTo>
                  <a:pt x="13414" y="7370"/>
                  <a:pt x="13472" y="7359"/>
                  <a:pt x="13460" y="7331"/>
                </a:cubicBezTo>
                <a:lnTo>
                  <a:pt x="13460" y="7331"/>
                </a:lnTo>
                <a:cubicBezTo>
                  <a:pt x="13488" y="7347"/>
                  <a:pt x="13517" y="7352"/>
                  <a:pt x="13544" y="7352"/>
                </a:cubicBezTo>
                <a:cubicBezTo>
                  <a:pt x="13601" y="7352"/>
                  <a:pt x="13654" y="7330"/>
                  <a:pt x="13699" y="7330"/>
                </a:cubicBezTo>
                <a:cubicBezTo>
                  <a:pt x="13726" y="7330"/>
                  <a:pt x="13751" y="7338"/>
                  <a:pt x="13771" y="7363"/>
                </a:cubicBezTo>
                <a:cubicBezTo>
                  <a:pt x="13963" y="7331"/>
                  <a:pt x="14142" y="7312"/>
                  <a:pt x="14315" y="7298"/>
                </a:cubicBezTo>
                <a:lnTo>
                  <a:pt x="14315" y="7298"/>
                </a:lnTo>
                <a:cubicBezTo>
                  <a:pt x="14308" y="7354"/>
                  <a:pt x="14123" y="7305"/>
                  <a:pt x="14130" y="7363"/>
                </a:cubicBezTo>
                <a:cubicBezTo>
                  <a:pt x="14275" y="7343"/>
                  <a:pt x="14367" y="7303"/>
                  <a:pt x="14498" y="7303"/>
                </a:cubicBezTo>
                <a:cubicBezTo>
                  <a:pt x="14516" y="7303"/>
                  <a:pt x="14534" y="7304"/>
                  <a:pt x="14554" y="7305"/>
                </a:cubicBezTo>
                <a:cubicBezTo>
                  <a:pt x="14596" y="7312"/>
                  <a:pt x="14531" y="7329"/>
                  <a:pt x="14515" y="7338"/>
                </a:cubicBezTo>
                <a:cubicBezTo>
                  <a:pt x="14574" y="7330"/>
                  <a:pt x="14631" y="7328"/>
                  <a:pt x="14686" y="7328"/>
                </a:cubicBezTo>
                <a:cubicBezTo>
                  <a:pt x="14720" y="7328"/>
                  <a:pt x="14754" y="7329"/>
                  <a:pt x="14787" y="7329"/>
                </a:cubicBezTo>
                <a:cubicBezTo>
                  <a:pt x="14853" y="7329"/>
                  <a:pt x="14917" y="7326"/>
                  <a:pt x="14979" y="7313"/>
                </a:cubicBezTo>
                <a:lnTo>
                  <a:pt x="14979" y="7313"/>
                </a:lnTo>
                <a:cubicBezTo>
                  <a:pt x="14980" y="7313"/>
                  <a:pt x="14980" y="7314"/>
                  <a:pt x="14980" y="7314"/>
                </a:cubicBezTo>
                <a:lnTo>
                  <a:pt x="14980" y="7314"/>
                </a:lnTo>
                <a:cubicBezTo>
                  <a:pt x="14981" y="7314"/>
                  <a:pt x="14981" y="7313"/>
                  <a:pt x="14981" y="7312"/>
                </a:cubicBezTo>
                <a:lnTo>
                  <a:pt x="14981" y="7312"/>
                </a:lnTo>
                <a:cubicBezTo>
                  <a:pt x="14980" y="7312"/>
                  <a:pt x="14980" y="7313"/>
                  <a:pt x="14979" y="7313"/>
                </a:cubicBezTo>
                <a:lnTo>
                  <a:pt x="14979" y="7313"/>
                </a:lnTo>
                <a:cubicBezTo>
                  <a:pt x="14967" y="7294"/>
                  <a:pt x="14999" y="7276"/>
                  <a:pt x="15034" y="7259"/>
                </a:cubicBezTo>
                <a:lnTo>
                  <a:pt x="15187" y="7185"/>
                </a:lnTo>
                <a:lnTo>
                  <a:pt x="15080" y="7148"/>
                </a:lnTo>
                <a:cubicBezTo>
                  <a:pt x="15055" y="7138"/>
                  <a:pt x="15030" y="7127"/>
                  <a:pt x="15015" y="7125"/>
                </a:cubicBezTo>
                <a:lnTo>
                  <a:pt x="15015" y="7125"/>
                </a:lnTo>
                <a:lnTo>
                  <a:pt x="15017" y="7120"/>
                </a:lnTo>
                <a:lnTo>
                  <a:pt x="15017" y="7120"/>
                </a:lnTo>
                <a:cubicBezTo>
                  <a:pt x="15029" y="7115"/>
                  <a:pt x="15030" y="7106"/>
                  <a:pt x="15027" y="7095"/>
                </a:cubicBezTo>
                <a:lnTo>
                  <a:pt x="15027" y="7095"/>
                </a:lnTo>
                <a:lnTo>
                  <a:pt x="15034" y="7078"/>
                </a:lnTo>
                <a:cubicBezTo>
                  <a:pt x="15028" y="7077"/>
                  <a:pt x="15023" y="7077"/>
                  <a:pt x="15018" y="7076"/>
                </a:cubicBezTo>
                <a:lnTo>
                  <a:pt x="15018" y="7076"/>
                </a:lnTo>
                <a:cubicBezTo>
                  <a:pt x="14997" y="7043"/>
                  <a:pt x="14961" y="7004"/>
                  <a:pt x="15034" y="6997"/>
                </a:cubicBezTo>
                <a:cubicBezTo>
                  <a:pt x="15024" y="6991"/>
                  <a:pt x="15011" y="6986"/>
                  <a:pt x="15000" y="6986"/>
                </a:cubicBezTo>
                <a:cubicBezTo>
                  <a:pt x="14993" y="6986"/>
                  <a:pt x="14987" y="6988"/>
                  <a:pt x="14983" y="6995"/>
                </a:cubicBezTo>
                <a:cubicBezTo>
                  <a:pt x="14969" y="6975"/>
                  <a:pt x="14967" y="6964"/>
                  <a:pt x="14989" y="6964"/>
                </a:cubicBezTo>
                <a:cubicBezTo>
                  <a:pt x="14992" y="6964"/>
                  <a:pt x="14997" y="6964"/>
                  <a:pt x="15002" y="6965"/>
                </a:cubicBezTo>
                <a:cubicBezTo>
                  <a:pt x="14918" y="6902"/>
                  <a:pt x="14925" y="6946"/>
                  <a:pt x="14860" y="6881"/>
                </a:cubicBezTo>
                <a:cubicBezTo>
                  <a:pt x="14863" y="6878"/>
                  <a:pt x="14867" y="6877"/>
                  <a:pt x="14872" y="6877"/>
                </a:cubicBezTo>
                <a:cubicBezTo>
                  <a:pt x="14879" y="6877"/>
                  <a:pt x="14888" y="6879"/>
                  <a:pt x="14896" y="6879"/>
                </a:cubicBezTo>
                <a:cubicBezTo>
                  <a:pt x="14898" y="6879"/>
                  <a:pt x="14900" y="6879"/>
                  <a:pt x="14902" y="6879"/>
                </a:cubicBezTo>
                <a:cubicBezTo>
                  <a:pt x="14844" y="6865"/>
                  <a:pt x="14791" y="6830"/>
                  <a:pt x="14754" y="6781"/>
                </a:cubicBezTo>
                <a:cubicBezTo>
                  <a:pt x="14758" y="6780"/>
                  <a:pt x="14760" y="6774"/>
                  <a:pt x="14765" y="6774"/>
                </a:cubicBezTo>
                <a:cubicBezTo>
                  <a:pt x="14767" y="6774"/>
                  <a:pt x="14769" y="6775"/>
                  <a:pt x="14771" y="6776"/>
                </a:cubicBezTo>
                <a:lnTo>
                  <a:pt x="14771" y="6776"/>
                </a:lnTo>
                <a:cubicBezTo>
                  <a:pt x="14673" y="6687"/>
                  <a:pt x="14566" y="6660"/>
                  <a:pt x="14480" y="6543"/>
                </a:cubicBezTo>
                <a:cubicBezTo>
                  <a:pt x="14550" y="6536"/>
                  <a:pt x="14457" y="6494"/>
                  <a:pt x="14485" y="6455"/>
                </a:cubicBezTo>
                <a:lnTo>
                  <a:pt x="14417" y="6408"/>
                </a:lnTo>
                <a:lnTo>
                  <a:pt x="14424" y="6448"/>
                </a:lnTo>
                <a:cubicBezTo>
                  <a:pt x="14376" y="6397"/>
                  <a:pt x="14308" y="6376"/>
                  <a:pt x="14276" y="6322"/>
                </a:cubicBezTo>
                <a:lnTo>
                  <a:pt x="14276" y="6322"/>
                </a:lnTo>
                <a:lnTo>
                  <a:pt x="14327" y="6346"/>
                </a:lnTo>
                <a:lnTo>
                  <a:pt x="14227" y="6260"/>
                </a:lnTo>
                <a:lnTo>
                  <a:pt x="14267" y="6325"/>
                </a:lnTo>
                <a:cubicBezTo>
                  <a:pt x="14254" y="6318"/>
                  <a:pt x="14244" y="6316"/>
                  <a:pt x="14237" y="6316"/>
                </a:cubicBezTo>
                <a:cubicBezTo>
                  <a:pt x="14221" y="6316"/>
                  <a:pt x="14218" y="6329"/>
                  <a:pt x="14210" y="6329"/>
                </a:cubicBezTo>
                <a:cubicBezTo>
                  <a:pt x="14203" y="6329"/>
                  <a:pt x="14194" y="6321"/>
                  <a:pt x="14174" y="6295"/>
                </a:cubicBezTo>
                <a:lnTo>
                  <a:pt x="14174" y="6295"/>
                </a:lnTo>
                <a:cubicBezTo>
                  <a:pt x="14175" y="6296"/>
                  <a:pt x="14176" y="6296"/>
                  <a:pt x="14176" y="6296"/>
                </a:cubicBezTo>
                <a:cubicBezTo>
                  <a:pt x="14179" y="6296"/>
                  <a:pt x="14129" y="6246"/>
                  <a:pt x="14119" y="6205"/>
                </a:cubicBezTo>
                <a:lnTo>
                  <a:pt x="14119" y="6205"/>
                </a:lnTo>
                <a:cubicBezTo>
                  <a:pt x="14135" y="6209"/>
                  <a:pt x="14149" y="6216"/>
                  <a:pt x="14165" y="6225"/>
                </a:cubicBezTo>
                <a:cubicBezTo>
                  <a:pt x="14153" y="6210"/>
                  <a:pt x="14142" y="6197"/>
                  <a:pt x="14132" y="6197"/>
                </a:cubicBezTo>
                <a:cubicBezTo>
                  <a:pt x="14128" y="6197"/>
                  <a:pt x="14124" y="6198"/>
                  <a:pt x="14121" y="6202"/>
                </a:cubicBezTo>
                <a:lnTo>
                  <a:pt x="14119" y="6204"/>
                </a:lnTo>
                <a:lnTo>
                  <a:pt x="14119" y="6204"/>
                </a:lnTo>
                <a:cubicBezTo>
                  <a:pt x="14119" y="6202"/>
                  <a:pt x="14119" y="6201"/>
                  <a:pt x="14118" y="6200"/>
                </a:cubicBezTo>
                <a:cubicBezTo>
                  <a:pt x="14077" y="6188"/>
                  <a:pt x="14042" y="6163"/>
                  <a:pt x="14019" y="6125"/>
                </a:cubicBezTo>
                <a:cubicBezTo>
                  <a:pt x="14019" y="6107"/>
                  <a:pt x="14063" y="6098"/>
                  <a:pt x="14063" y="6084"/>
                </a:cubicBezTo>
                <a:lnTo>
                  <a:pt x="14063" y="6084"/>
                </a:lnTo>
                <a:cubicBezTo>
                  <a:pt x="14062" y="6084"/>
                  <a:pt x="14061" y="6084"/>
                  <a:pt x="14060" y="6084"/>
                </a:cubicBezTo>
                <a:cubicBezTo>
                  <a:pt x="14009" y="6084"/>
                  <a:pt x="13939" y="5975"/>
                  <a:pt x="13880" y="5975"/>
                </a:cubicBezTo>
                <a:cubicBezTo>
                  <a:pt x="13893" y="5975"/>
                  <a:pt x="13907" y="5968"/>
                  <a:pt x="13914" y="5954"/>
                </a:cubicBezTo>
                <a:lnTo>
                  <a:pt x="13914" y="5954"/>
                </a:lnTo>
                <a:lnTo>
                  <a:pt x="13873" y="5956"/>
                </a:lnTo>
                <a:cubicBezTo>
                  <a:pt x="13856" y="5926"/>
                  <a:pt x="13856" y="5919"/>
                  <a:pt x="13873" y="5908"/>
                </a:cubicBezTo>
                <a:cubicBezTo>
                  <a:pt x="13858" y="5891"/>
                  <a:pt x="13849" y="5886"/>
                  <a:pt x="13843" y="5886"/>
                </a:cubicBezTo>
                <a:cubicBezTo>
                  <a:pt x="13831" y="5886"/>
                  <a:pt x="13832" y="5911"/>
                  <a:pt x="13823" y="5911"/>
                </a:cubicBezTo>
                <a:cubicBezTo>
                  <a:pt x="13817" y="5911"/>
                  <a:pt x="13808" y="5902"/>
                  <a:pt x="13789" y="5873"/>
                </a:cubicBezTo>
                <a:lnTo>
                  <a:pt x="13789" y="5873"/>
                </a:lnTo>
                <a:cubicBezTo>
                  <a:pt x="13792" y="5874"/>
                  <a:pt x="13794" y="5875"/>
                  <a:pt x="13796" y="5875"/>
                </a:cubicBezTo>
                <a:cubicBezTo>
                  <a:pt x="13797" y="5875"/>
                  <a:pt x="13798" y="5874"/>
                  <a:pt x="13799" y="5874"/>
                </a:cubicBezTo>
                <a:cubicBezTo>
                  <a:pt x="13802" y="5874"/>
                  <a:pt x="13807" y="5875"/>
                  <a:pt x="13815" y="5880"/>
                </a:cubicBezTo>
                <a:cubicBezTo>
                  <a:pt x="13743" y="5789"/>
                  <a:pt x="13641" y="5736"/>
                  <a:pt x="13576" y="5648"/>
                </a:cubicBezTo>
                <a:cubicBezTo>
                  <a:pt x="13578" y="5636"/>
                  <a:pt x="13583" y="5632"/>
                  <a:pt x="13589" y="5632"/>
                </a:cubicBezTo>
                <a:cubicBezTo>
                  <a:pt x="13606" y="5632"/>
                  <a:pt x="13633" y="5667"/>
                  <a:pt x="13647" y="5667"/>
                </a:cubicBezTo>
                <a:cubicBezTo>
                  <a:pt x="13651" y="5667"/>
                  <a:pt x="13654" y="5663"/>
                  <a:pt x="13655" y="5653"/>
                </a:cubicBezTo>
                <a:cubicBezTo>
                  <a:pt x="13539" y="5551"/>
                  <a:pt x="13388" y="5465"/>
                  <a:pt x="13291" y="5351"/>
                </a:cubicBezTo>
                <a:lnTo>
                  <a:pt x="13291" y="5351"/>
                </a:lnTo>
                <a:lnTo>
                  <a:pt x="13307" y="5374"/>
                </a:lnTo>
                <a:cubicBezTo>
                  <a:pt x="13300" y="5378"/>
                  <a:pt x="13294" y="5379"/>
                  <a:pt x="13289" y="5379"/>
                </a:cubicBezTo>
                <a:cubicBezTo>
                  <a:pt x="13246" y="5379"/>
                  <a:pt x="13243" y="5273"/>
                  <a:pt x="13179" y="5244"/>
                </a:cubicBezTo>
                <a:lnTo>
                  <a:pt x="13179" y="5244"/>
                </a:lnTo>
                <a:cubicBezTo>
                  <a:pt x="13181" y="5245"/>
                  <a:pt x="13183" y="5245"/>
                  <a:pt x="13186" y="5245"/>
                </a:cubicBezTo>
                <a:cubicBezTo>
                  <a:pt x="13200" y="5245"/>
                  <a:pt x="13215" y="5235"/>
                  <a:pt x="13211" y="5235"/>
                </a:cubicBezTo>
                <a:lnTo>
                  <a:pt x="13211" y="5235"/>
                </a:lnTo>
                <a:cubicBezTo>
                  <a:pt x="13211" y="5235"/>
                  <a:pt x="13210" y="5235"/>
                  <a:pt x="13210" y="5235"/>
                </a:cubicBezTo>
                <a:cubicBezTo>
                  <a:pt x="13145" y="5154"/>
                  <a:pt x="13050" y="5098"/>
                  <a:pt x="12927" y="5003"/>
                </a:cubicBezTo>
                <a:lnTo>
                  <a:pt x="12952" y="5003"/>
                </a:lnTo>
                <a:cubicBezTo>
                  <a:pt x="12920" y="4950"/>
                  <a:pt x="12846" y="4885"/>
                  <a:pt x="12804" y="4834"/>
                </a:cubicBezTo>
                <a:cubicBezTo>
                  <a:pt x="12788" y="4833"/>
                  <a:pt x="12771" y="4821"/>
                  <a:pt x="12762" y="4821"/>
                </a:cubicBezTo>
                <a:cubicBezTo>
                  <a:pt x="12756" y="4821"/>
                  <a:pt x="12753" y="4825"/>
                  <a:pt x="12753" y="4836"/>
                </a:cubicBezTo>
                <a:cubicBezTo>
                  <a:pt x="12679" y="4626"/>
                  <a:pt x="12445" y="4600"/>
                  <a:pt x="12377" y="4417"/>
                </a:cubicBezTo>
                <a:lnTo>
                  <a:pt x="12377" y="4417"/>
                </a:lnTo>
                <a:cubicBezTo>
                  <a:pt x="12387" y="4428"/>
                  <a:pt x="12405" y="4436"/>
                  <a:pt x="12411" y="4436"/>
                </a:cubicBezTo>
                <a:cubicBezTo>
                  <a:pt x="12414" y="4436"/>
                  <a:pt x="12414" y="4434"/>
                  <a:pt x="12410" y="4431"/>
                </a:cubicBezTo>
                <a:lnTo>
                  <a:pt x="12292" y="4333"/>
                </a:lnTo>
                <a:lnTo>
                  <a:pt x="12292" y="4333"/>
                </a:lnTo>
                <a:cubicBezTo>
                  <a:pt x="12280" y="4364"/>
                  <a:pt x="12294" y="4361"/>
                  <a:pt x="12301" y="4398"/>
                </a:cubicBezTo>
                <a:cubicBezTo>
                  <a:pt x="12266" y="4394"/>
                  <a:pt x="12234" y="4375"/>
                  <a:pt x="12208" y="4350"/>
                </a:cubicBezTo>
                <a:lnTo>
                  <a:pt x="12208" y="4350"/>
                </a:lnTo>
                <a:cubicBezTo>
                  <a:pt x="12220" y="4356"/>
                  <a:pt x="12229" y="4359"/>
                  <a:pt x="12235" y="4359"/>
                </a:cubicBezTo>
                <a:cubicBezTo>
                  <a:pt x="12260" y="4359"/>
                  <a:pt x="12239" y="4311"/>
                  <a:pt x="12231" y="4285"/>
                </a:cubicBezTo>
                <a:cubicBezTo>
                  <a:pt x="12229" y="4294"/>
                  <a:pt x="12215" y="4294"/>
                  <a:pt x="12210" y="4301"/>
                </a:cubicBezTo>
                <a:cubicBezTo>
                  <a:pt x="12205" y="4272"/>
                  <a:pt x="12197" y="4264"/>
                  <a:pt x="12189" y="4264"/>
                </a:cubicBezTo>
                <a:cubicBezTo>
                  <a:pt x="12179" y="4264"/>
                  <a:pt x="12167" y="4274"/>
                  <a:pt x="12153" y="4274"/>
                </a:cubicBezTo>
                <a:cubicBezTo>
                  <a:pt x="12140" y="4274"/>
                  <a:pt x="12125" y="4265"/>
                  <a:pt x="12108" y="4231"/>
                </a:cubicBezTo>
                <a:lnTo>
                  <a:pt x="12122" y="4224"/>
                </a:lnTo>
                <a:cubicBezTo>
                  <a:pt x="12088" y="4201"/>
                  <a:pt x="12048" y="4190"/>
                  <a:pt x="12020" y="4155"/>
                </a:cubicBezTo>
                <a:cubicBezTo>
                  <a:pt x="12023" y="4146"/>
                  <a:pt x="12027" y="4143"/>
                  <a:pt x="12032" y="4143"/>
                </a:cubicBezTo>
                <a:cubicBezTo>
                  <a:pt x="12043" y="4143"/>
                  <a:pt x="12059" y="4161"/>
                  <a:pt x="12073" y="4161"/>
                </a:cubicBezTo>
                <a:cubicBezTo>
                  <a:pt x="12076" y="4161"/>
                  <a:pt x="12080" y="4160"/>
                  <a:pt x="12083" y="4157"/>
                </a:cubicBezTo>
                <a:cubicBezTo>
                  <a:pt x="12039" y="4116"/>
                  <a:pt x="11953" y="4116"/>
                  <a:pt x="11937" y="4053"/>
                </a:cubicBezTo>
                <a:lnTo>
                  <a:pt x="11937" y="4053"/>
                </a:lnTo>
                <a:cubicBezTo>
                  <a:pt x="11962" y="4065"/>
                  <a:pt x="11988" y="4092"/>
                  <a:pt x="12013" y="4104"/>
                </a:cubicBezTo>
                <a:cubicBezTo>
                  <a:pt x="11999" y="4034"/>
                  <a:pt x="11986" y="4034"/>
                  <a:pt x="11960" y="4000"/>
                </a:cubicBezTo>
                <a:lnTo>
                  <a:pt x="11960" y="4000"/>
                </a:lnTo>
                <a:lnTo>
                  <a:pt x="11962" y="4002"/>
                </a:lnTo>
                <a:lnTo>
                  <a:pt x="11902" y="3916"/>
                </a:lnTo>
                <a:lnTo>
                  <a:pt x="11911" y="3942"/>
                </a:lnTo>
                <a:cubicBezTo>
                  <a:pt x="11908" y="3942"/>
                  <a:pt x="11904" y="3942"/>
                  <a:pt x="11901" y="3942"/>
                </a:cubicBezTo>
                <a:cubicBezTo>
                  <a:pt x="11796" y="3942"/>
                  <a:pt x="11787" y="3843"/>
                  <a:pt x="11681" y="3811"/>
                </a:cubicBezTo>
                <a:lnTo>
                  <a:pt x="11681" y="3811"/>
                </a:lnTo>
                <a:cubicBezTo>
                  <a:pt x="11706" y="3818"/>
                  <a:pt x="11721" y="3821"/>
                  <a:pt x="11729" y="3821"/>
                </a:cubicBezTo>
                <a:cubicBezTo>
                  <a:pt x="11754" y="3821"/>
                  <a:pt x="11718" y="3793"/>
                  <a:pt x="11742" y="3777"/>
                </a:cubicBezTo>
                <a:cubicBezTo>
                  <a:pt x="11733" y="3752"/>
                  <a:pt x="11712" y="3714"/>
                  <a:pt x="11728" y="3714"/>
                </a:cubicBezTo>
                <a:cubicBezTo>
                  <a:pt x="11670" y="3703"/>
                  <a:pt x="11687" y="3640"/>
                  <a:pt x="11605" y="3622"/>
                </a:cubicBezTo>
                <a:cubicBezTo>
                  <a:pt x="11612" y="3612"/>
                  <a:pt x="11571" y="3585"/>
                  <a:pt x="11601" y="3571"/>
                </a:cubicBezTo>
                <a:cubicBezTo>
                  <a:pt x="11589" y="3562"/>
                  <a:pt x="11582" y="3559"/>
                  <a:pt x="11578" y="3559"/>
                </a:cubicBezTo>
                <a:lnTo>
                  <a:pt x="11578" y="3559"/>
                </a:lnTo>
                <a:cubicBezTo>
                  <a:pt x="11566" y="3559"/>
                  <a:pt x="11592" y="3598"/>
                  <a:pt x="11580" y="3603"/>
                </a:cubicBezTo>
                <a:cubicBezTo>
                  <a:pt x="11483" y="3564"/>
                  <a:pt x="11455" y="3404"/>
                  <a:pt x="11313" y="3344"/>
                </a:cubicBezTo>
                <a:cubicBezTo>
                  <a:pt x="11211" y="3274"/>
                  <a:pt x="11165" y="3288"/>
                  <a:pt x="11072" y="3223"/>
                </a:cubicBezTo>
                <a:cubicBezTo>
                  <a:pt x="11067" y="3207"/>
                  <a:pt x="11074" y="3202"/>
                  <a:pt x="11084" y="3202"/>
                </a:cubicBezTo>
                <a:cubicBezTo>
                  <a:pt x="11101" y="3202"/>
                  <a:pt x="11126" y="3214"/>
                  <a:pt x="11126" y="3214"/>
                </a:cubicBezTo>
                <a:cubicBezTo>
                  <a:pt x="11098" y="3163"/>
                  <a:pt x="11058" y="3123"/>
                  <a:pt x="11010" y="3096"/>
                </a:cubicBezTo>
                <a:cubicBezTo>
                  <a:pt x="11026" y="3096"/>
                  <a:pt x="11024" y="3082"/>
                  <a:pt x="11021" y="3058"/>
                </a:cubicBezTo>
                <a:cubicBezTo>
                  <a:pt x="10984" y="3028"/>
                  <a:pt x="10968" y="3068"/>
                  <a:pt x="10935" y="3012"/>
                </a:cubicBezTo>
                <a:cubicBezTo>
                  <a:pt x="10950" y="3009"/>
                  <a:pt x="10964" y="3007"/>
                  <a:pt x="10978" y="3007"/>
                </a:cubicBezTo>
                <a:cubicBezTo>
                  <a:pt x="10987" y="3007"/>
                  <a:pt x="10996" y="3008"/>
                  <a:pt x="11005" y="3010"/>
                </a:cubicBezTo>
                <a:cubicBezTo>
                  <a:pt x="10956" y="2977"/>
                  <a:pt x="10903" y="2956"/>
                  <a:pt x="10854" y="2924"/>
                </a:cubicBezTo>
                <a:cubicBezTo>
                  <a:pt x="10856" y="2915"/>
                  <a:pt x="10861" y="2912"/>
                  <a:pt x="10869" y="2912"/>
                </a:cubicBezTo>
                <a:cubicBezTo>
                  <a:pt x="10885" y="2912"/>
                  <a:pt x="10910" y="2925"/>
                  <a:pt x="10926" y="2929"/>
                </a:cubicBezTo>
                <a:cubicBezTo>
                  <a:pt x="10877" y="2894"/>
                  <a:pt x="10808" y="2835"/>
                  <a:pt x="10767" y="2835"/>
                </a:cubicBezTo>
                <a:cubicBezTo>
                  <a:pt x="10763" y="2835"/>
                  <a:pt x="10760" y="2835"/>
                  <a:pt x="10757" y="2836"/>
                </a:cubicBezTo>
                <a:lnTo>
                  <a:pt x="10773" y="2865"/>
                </a:lnTo>
                <a:lnTo>
                  <a:pt x="10773" y="2865"/>
                </a:lnTo>
                <a:cubicBezTo>
                  <a:pt x="10772" y="2856"/>
                  <a:pt x="10784" y="2849"/>
                  <a:pt x="10796" y="2849"/>
                </a:cubicBezTo>
                <a:cubicBezTo>
                  <a:pt x="10800" y="2849"/>
                  <a:pt x="10804" y="2850"/>
                  <a:pt x="10808" y="2852"/>
                </a:cubicBezTo>
                <a:cubicBezTo>
                  <a:pt x="10864" y="2871"/>
                  <a:pt x="10854" y="2915"/>
                  <a:pt x="10847" y="2926"/>
                </a:cubicBezTo>
                <a:lnTo>
                  <a:pt x="10813" y="2903"/>
                </a:lnTo>
                <a:lnTo>
                  <a:pt x="10813" y="2903"/>
                </a:lnTo>
                <a:cubicBezTo>
                  <a:pt x="10792" y="2984"/>
                  <a:pt x="10935" y="3010"/>
                  <a:pt x="10991" y="3070"/>
                </a:cubicBezTo>
                <a:lnTo>
                  <a:pt x="10931" y="3084"/>
                </a:lnTo>
                <a:lnTo>
                  <a:pt x="11019" y="3112"/>
                </a:lnTo>
                <a:cubicBezTo>
                  <a:pt x="11021" y="3129"/>
                  <a:pt x="11015" y="3150"/>
                  <a:pt x="10998" y="3150"/>
                </a:cubicBezTo>
                <a:cubicBezTo>
                  <a:pt x="10992" y="3150"/>
                  <a:pt x="10985" y="3148"/>
                  <a:pt x="10977" y="3142"/>
                </a:cubicBezTo>
                <a:lnTo>
                  <a:pt x="10977" y="3142"/>
                </a:lnTo>
                <a:cubicBezTo>
                  <a:pt x="11000" y="3202"/>
                  <a:pt x="11026" y="3165"/>
                  <a:pt x="11042" y="3221"/>
                </a:cubicBezTo>
                <a:cubicBezTo>
                  <a:pt x="11042" y="3225"/>
                  <a:pt x="11040" y="3227"/>
                  <a:pt x="11038" y="3227"/>
                </a:cubicBezTo>
                <a:cubicBezTo>
                  <a:pt x="11036" y="3227"/>
                  <a:pt x="11034" y="3226"/>
                  <a:pt x="11033" y="3225"/>
                </a:cubicBezTo>
                <a:lnTo>
                  <a:pt x="11033" y="3225"/>
                </a:lnTo>
                <a:lnTo>
                  <a:pt x="11084" y="3255"/>
                </a:lnTo>
                <a:cubicBezTo>
                  <a:pt x="11073" y="3255"/>
                  <a:pt x="11068" y="3270"/>
                  <a:pt x="11060" y="3270"/>
                </a:cubicBezTo>
                <a:cubicBezTo>
                  <a:pt x="11056" y="3270"/>
                  <a:pt x="11051" y="3267"/>
                  <a:pt x="11044" y="3258"/>
                </a:cubicBezTo>
                <a:lnTo>
                  <a:pt x="11044" y="3258"/>
                </a:lnTo>
                <a:cubicBezTo>
                  <a:pt x="11095" y="3351"/>
                  <a:pt x="11188" y="3348"/>
                  <a:pt x="11188" y="3402"/>
                </a:cubicBezTo>
                <a:lnTo>
                  <a:pt x="11181" y="3399"/>
                </a:lnTo>
                <a:lnTo>
                  <a:pt x="11181" y="3399"/>
                </a:lnTo>
                <a:cubicBezTo>
                  <a:pt x="11217" y="3427"/>
                  <a:pt x="11234" y="3435"/>
                  <a:pt x="11243" y="3435"/>
                </a:cubicBezTo>
                <a:cubicBezTo>
                  <a:pt x="11259" y="3435"/>
                  <a:pt x="11256" y="3414"/>
                  <a:pt x="11282" y="3414"/>
                </a:cubicBezTo>
                <a:cubicBezTo>
                  <a:pt x="11292" y="3414"/>
                  <a:pt x="11305" y="3417"/>
                  <a:pt x="11325" y="3425"/>
                </a:cubicBezTo>
                <a:lnTo>
                  <a:pt x="11309" y="3541"/>
                </a:lnTo>
                <a:lnTo>
                  <a:pt x="11346" y="3524"/>
                </a:lnTo>
                <a:cubicBezTo>
                  <a:pt x="11355" y="3536"/>
                  <a:pt x="11374" y="3557"/>
                  <a:pt x="11360" y="3564"/>
                </a:cubicBezTo>
                <a:cubicBezTo>
                  <a:pt x="11372" y="3568"/>
                  <a:pt x="11379" y="3570"/>
                  <a:pt x="11383" y="3570"/>
                </a:cubicBezTo>
                <a:cubicBezTo>
                  <a:pt x="11396" y="3570"/>
                  <a:pt x="11377" y="3552"/>
                  <a:pt x="11398" y="3552"/>
                </a:cubicBezTo>
                <a:cubicBezTo>
                  <a:pt x="11399" y="3552"/>
                  <a:pt x="11401" y="3552"/>
                  <a:pt x="11404" y="3552"/>
                </a:cubicBezTo>
                <a:cubicBezTo>
                  <a:pt x="11429" y="3626"/>
                  <a:pt x="11552" y="3677"/>
                  <a:pt x="11520" y="3733"/>
                </a:cubicBezTo>
                <a:cubicBezTo>
                  <a:pt x="11549" y="3730"/>
                  <a:pt x="11517" y="3694"/>
                  <a:pt x="11528" y="3694"/>
                </a:cubicBezTo>
                <a:lnTo>
                  <a:pt x="11528" y="3694"/>
                </a:lnTo>
                <a:cubicBezTo>
                  <a:pt x="11532" y="3694"/>
                  <a:pt x="11540" y="3698"/>
                  <a:pt x="11557" y="3708"/>
                </a:cubicBezTo>
                <a:cubicBezTo>
                  <a:pt x="11524" y="3770"/>
                  <a:pt x="11626" y="3761"/>
                  <a:pt x="11649" y="3828"/>
                </a:cubicBezTo>
                <a:cubicBezTo>
                  <a:pt x="11646" y="3829"/>
                  <a:pt x="11643" y="3829"/>
                  <a:pt x="11641" y="3829"/>
                </a:cubicBezTo>
                <a:cubicBezTo>
                  <a:pt x="11622" y="3829"/>
                  <a:pt x="11606" y="3815"/>
                  <a:pt x="11600" y="3815"/>
                </a:cubicBezTo>
                <a:lnTo>
                  <a:pt x="11600" y="3815"/>
                </a:lnTo>
                <a:cubicBezTo>
                  <a:pt x="11595" y="3815"/>
                  <a:pt x="11596" y="3823"/>
                  <a:pt x="11605" y="3849"/>
                </a:cubicBezTo>
                <a:cubicBezTo>
                  <a:pt x="11609" y="3848"/>
                  <a:pt x="11612" y="3848"/>
                  <a:pt x="11615" y="3848"/>
                </a:cubicBezTo>
                <a:cubicBezTo>
                  <a:pt x="11674" y="3848"/>
                  <a:pt x="11687" y="3948"/>
                  <a:pt x="11731" y="3979"/>
                </a:cubicBezTo>
                <a:cubicBezTo>
                  <a:pt x="11735" y="3975"/>
                  <a:pt x="11740" y="3973"/>
                  <a:pt x="11745" y="3973"/>
                </a:cubicBezTo>
                <a:cubicBezTo>
                  <a:pt x="11781" y="3973"/>
                  <a:pt x="11837" y="4055"/>
                  <a:pt x="11902" y="4102"/>
                </a:cubicBezTo>
                <a:cubicBezTo>
                  <a:pt x="11888" y="4109"/>
                  <a:pt x="12006" y="4241"/>
                  <a:pt x="12055" y="4313"/>
                </a:cubicBezTo>
                <a:lnTo>
                  <a:pt x="12048" y="4317"/>
                </a:lnTo>
                <a:cubicBezTo>
                  <a:pt x="12054" y="4315"/>
                  <a:pt x="12059" y="4313"/>
                  <a:pt x="12065" y="4313"/>
                </a:cubicBezTo>
                <a:cubicBezTo>
                  <a:pt x="12106" y="4313"/>
                  <a:pt x="12152" y="4371"/>
                  <a:pt x="12199" y="4403"/>
                </a:cubicBezTo>
                <a:cubicBezTo>
                  <a:pt x="12188" y="4413"/>
                  <a:pt x="12179" y="4417"/>
                  <a:pt x="12167" y="4417"/>
                </a:cubicBezTo>
                <a:cubicBezTo>
                  <a:pt x="12157" y="4417"/>
                  <a:pt x="12145" y="4413"/>
                  <a:pt x="12129" y="4405"/>
                </a:cubicBezTo>
                <a:lnTo>
                  <a:pt x="12129" y="4405"/>
                </a:lnTo>
                <a:lnTo>
                  <a:pt x="12171" y="4447"/>
                </a:lnTo>
                <a:cubicBezTo>
                  <a:pt x="12164" y="4449"/>
                  <a:pt x="12157" y="4449"/>
                  <a:pt x="12150" y="4452"/>
                </a:cubicBezTo>
                <a:lnTo>
                  <a:pt x="12183" y="4459"/>
                </a:lnTo>
                <a:lnTo>
                  <a:pt x="12183" y="4459"/>
                </a:lnTo>
                <a:lnTo>
                  <a:pt x="12171" y="4447"/>
                </a:lnTo>
                <a:lnTo>
                  <a:pt x="12171" y="4447"/>
                </a:lnTo>
                <a:cubicBezTo>
                  <a:pt x="12197" y="4449"/>
                  <a:pt x="12222" y="4459"/>
                  <a:pt x="12241" y="4477"/>
                </a:cubicBezTo>
                <a:lnTo>
                  <a:pt x="12206" y="4491"/>
                </a:lnTo>
                <a:cubicBezTo>
                  <a:pt x="12264" y="4547"/>
                  <a:pt x="12347" y="4577"/>
                  <a:pt x="12403" y="4665"/>
                </a:cubicBezTo>
                <a:cubicBezTo>
                  <a:pt x="12424" y="4652"/>
                  <a:pt x="12417" y="4588"/>
                  <a:pt x="12454" y="4588"/>
                </a:cubicBezTo>
                <a:cubicBezTo>
                  <a:pt x="12465" y="4588"/>
                  <a:pt x="12480" y="4593"/>
                  <a:pt x="12500" y="4607"/>
                </a:cubicBezTo>
                <a:cubicBezTo>
                  <a:pt x="12493" y="4620"/>
                  <a:pt x="12480" y="4637"/>
                  <a:pt x="12463" y="4637"/>
                </a:cubicBezTo>
                <a:cubicBezTo>
                  <a:pt x="12459" y="4637"/>
                  <a:pt x="12454" y="4635"/>
                  <a:pt x="12449" y="4632"/>
                </a:cubicBezTo>
                <a:lnTo>
                  <a:pt x="12449" y="4632"/>
                </a:lnTo>
                <a:cubicBezTo>
                  <a:pt x="12456" y="4637"/>
                  <a:pt x="12482" y="4644"/>
                  <a:pt x="12491" y="4663"/>
                </a:cubicBezTo>
                <a:lnTo>
                  <a:pt x="12440" y="4653"/>
                </a:lnTo>
                <a:lnTo>
                  <a:pt x="12440" y="4653"/>
                </a:lnTo>
                <a:cubicBezTo>
                  <a:pt x="12448" y="4670"/>
                  <a:pt x="12455" y="4673"/>
                  <a:pt x="12461" y="4673"/>
                </a:cubicBezTo>
                <a:cubicBezTo>
                  <a:pt x="12467" y="4673"/>
                  <a:pt x="12472" y="4671"/>
                  <a:pt x="12478" y="4671"/>
                </a:cubicBezTo>
                <a:cubicBezTo>
                  <a:pt x="12484" y="4671"/>
                  <a:pt x="12490" y="4673"/>
                  <a:pt x="12498" y="4681"/>
                </a:cubicBezTo>
                <a:cubicBezTo>
                  <a:pt x="12479" y="4700"/>
                  <a:pt x="12505" y="4714"/>
                  <a:pt x="12486" y="4725"/>
                </a:cubicBezTo>
                <a:cubicBezTo>
                  <a:pt x="12477" y="4721"/>
                  <a:pt x="12470" y="4695"/>
                  <a:pt x="12454" y="4690"/>
                </a:cubicBezTo>
                <a:lnTo>
                  <a:pt x="12454" y="4690"/>
                </a:lnTo>
                <a:cubicBezTo>
                  <a:pt x="12479" y="4723"/>
                  <a:pt x="12505" y="4769"/>
                  <a:pt x="12505" y="4795"/>
                </a:cubicBezTo>
                <a:cubicBezTo>
                  <a:pt x="12509" y="4788"/>
                  <a:pt x="12516" y="4781"/>
                  <a:pt x="12527" y="4781"/>
                </a:cubicBezTo>
                <a:cubicBezTo>
                  <a:pt x="12534" y="4781"/>
                  <a:pt x="12542" y="4784"/>
                  <a:pt x="12551" y="4792"/>
                </a:cubicBezTo>
                <a:cubicBezTo>
                  <a:pt x="12609" y="4846"/>
                  <a:pt x="12549" y="4832"/>
                  <a:pt x="12574" y="4874"/>
                </a:cubicBezTo>
                <a:cubicBezTo>
                  <a:pt x="12595" y="4875"/>
                  <a:pt x="12613" y="4906"/>
                  <a:pt x="12634" y="4906"/>
                </a:cubicBezTo>
                <a:cubicBezTo>
                  <a:pt x="12640" y="4906"/>
                  <a:pt x="12645" y="4904"/>
                  <a:pt x="12651" y="4899"/>
                </a:cubicBezTo>
                <a:cubicBezTo>
                  <a:pt x="12667" y="4915"/>
                  <a:pt x="12656" y="4932"/>
                  <a:pt x="12656" y="4943"/>
                </a:cubicBezTo>
                <a:cubicBezTo>
                  <a:pt x="12689" y="4958"/>
                  <a:pt x="12757" y="5035"/>
                  <a:pt x="12782" y="5035"/>
                </a:cubicBezTo>
                <a:cubicBezTo>
                  <a:pt x="12788" y="5035"/>
                  <a:pt x="12791" y="5030"/>
                  <a:pt x="12790" y="5017"/>
                </a:cubicBezTo>
                <a:lnTo>
                  <a:pt x="12785" y="5008"/>
                </a:lnTo>
                <a:lnTo>
                  <a:pt x="12790" y="5010"/>
                </a:lnTo>
                <a:cubicBezTo>
                  <a:pt x="12913" y="5080"/>
                  <a:pt x="12975" y="5226"/>
                  <a:pt x="13080" y="5309"/>
                </a:cubicBezTo>
                <a:lnTo>
                  <a:pt x="13071" y="5316"/>
                </a:lnTo>
                <a:cubicBezTo>
                  <a:pt x="13138" y="5365"/>
                  <a:pt x="13205" y="5437"/>
                  <a:pt x="13263" y="5460"/>
                </a:cubicBezTo>
                <a:cubicBezTo>
                  <a:pt x="13279" y="5476"/>
                  <a:pt x="13286" y="5513"/>
                  <a:pt x="13268" y="5518"/>
                </a:cubicBezTo>
                <a:cubicBezTo>
                  <a:pt x="13319" y="5555"/>
                  <a:pt x="13332" y="5551"/>
                  <a:pt x="13381" y="5627"/>
                </a:cubicBezTo>
                <a:cubicBezTo>
                  <a:pt x="13367" y="5621"/>
                  <a:pt x="13360" y="5619"/>
                  <a:pt x="13356" y="5619"/>
                </a:cubicBezTo>
                <a:cubicBezTo>
                  <a:pt x="13350" y="5619"/>
                  <a:pt x="13353" y="5624"/>
                  <a:pt x="13353" y="5624"/>
                </a:cubicBezTo>
                <a:cubicBezTo>
                  <a:pt x="13353" y="5624"/>
                  <a:pt x="13349" y="5618"/>
                  <a:pt x="13326" y="5592"/>
                </a:cubicBezTo>
                <a:lnTo>
                  <a:pt x="13326" y="5592"/>
                </a:lnTo>
                <a:cubicBezTo>
                  <a:pt x="13374" y="5657"/>
                  <a:pt x="13372" y="5683"/>
                  <a:pt x="13455" y="5720"/>
                </a:cubicBezTo>
                <a:cubicBezTo>
                  <a:pt x="13414" y="5722"/>
                  <a:pt x="13469" y="5792"/>
                  <a:pt x="13504" y="5810"/>
                </a:cubicBezTo>
                <a:lnTo>
                  <a:pt x="13481" y="5757"/>
                </a:lnTo>
                <a:lnTo>
                  <a:pt x="13481" y="5757"/>
                </a:lnTo>
                <a:cubicBezTo>
                  <a:pt x="13511" y="5780"/>
                  <a:pt x="13539" y="5808"/>
                  <a:pt x="13562" y="5840"/>
                </a:cubicBezTo>
                <a:lnTo>
                  <a:pt x="13518" y="5854"/>
                </a:lnTo>
                <a:cubicBezTo>
                  <a:pt x="13597" y="6005"/>
                  <a:pt x="13787" y="6003"/>
                  <a:pt x="13815" y="6149"/>
                </a:cubicBezTo>
                <a:cubicBezTo>
                  <a:pt x="13818" y="6149"/>
                  <a:pt x="13820" y="6150"/>
                  <a:pt x="13822" y="6150"/>
                </a:cubicBezTo>
                <a:cubicBezTo>
                  <a:pt x="13853" y="6150"/>
                  <a:pt x="13771" y="6074"/>
                  <a:pt x="13815" y="6074"/>
                </a:cubicBezTo>
                <a:cubicBezTo>
                  <a:pt x="13816" y="6074"/>
                  <a:pt x="13816" y="6074"/>
                  <a:pt x="13817" y="6074"/>
                </a:cubicBezTo>
                <a:cubicBezTo>
                  <a:pt x="13866" y="6132"/>
                  <a:pt x="13880" y="6230"/>
                  <a:pt x="13896" y="6246"/>
                </a:cubicBezTo>
                <a:cubicBezTo>
                  <a:pt x="13951" y="6336"/>
                  <a:pt x="14007" y="6271"/>
                  <a:pt x="14070" y="6360"/>
                </a:cubicBezTo>
                <a:cubicBezTo>
                  <a:pt x="14071" y="6346"/>
                  <a:pt x="14079" y="6326"/>
                  <a:pt x="14103" y="6326"/>
                </a:cubicBezTo>
                <a:cubicBezTo>
                  <a:pt x="14116" y="6326"/>
                  <a:pt x="14134" y="6332"/>
                  <a:pt x="14158" y="6348"/>
                </a:cubicBezTo>
                <a:cubicBezTo>
                  <a:pt x="14198" y="6395"/>
                  <a:pt x="14186" y="6438"/>
                  <a:pt x="14158" y="6438"/>
                </a:cubicBezTo>
                <a:cubicBezTo>
                  <a:pt x="14152" y="6438"/>
                  <a:pt x="14144" y="6436"/>
                  <a:pt x="14137" y="6431"/>
                </a:cubicBezTo>
                <a:cubicBezTo>
                  <a:pt x="14123" y="6420"/>
                  <a:pt x="14121" y="6411"/>
                  <a:pt x="14125" y="6408"/>
                </a:cubicBezTo>
                <a:lnTo>
                  <a:pt x="14125" y="6408"/>
                </a:lnTo>
                <a:cubicBezTo>
                  <a:pt x="14134" y="6415"/>
                  <a:pt x="14142" y="6421"/>
                  <a:pt x="14146" y="6421"/>
                </a:cubicBezTo>
                <a:cubicBezTo>
                  <a:pt x="14147" y="6421"/>
                  <a:pt x="14148" y="6421"/>
                  <a:pt x="14148" y="6420"/>
                </a:cubicBezTo>
                <a:lnTo>
                  <a:pt x="14146" y="6418"/>
                </a:lnTo>
                <a:cubicBezTo>
                  <a:pt x="14137" y="6410"/>
                  <a:pt x="14131" y="6407"/>
                  <a:pt x="14128" y="6407"/>
                </a:cubicBezTo>
                <a:cubicBezTo>
                  <a:pt x="14127" y="6407"/>
                  <a:pt x="14126" y="6408"/>
                  <a:pt x="14125" y="6408"/>
                </a:cubicBezTo>
                <a:cubicBezTo>
                  <a:pt x="14113" y="6400"/>
                  <a:pt x="14098" y="6390"/>
                  <a:pt x="14090" y="6390"/>
                </a:cubicBezTo>
                <a:cubicBezTo>
                  <a:pt x="14085" y="6390"/>
                  <a:pt x="14082" y="6395"/>
                  <a:pt x="14086" y="6408"/>
                </a:cubicBezTo>
                <a:lnTo>
                  <a:pt x="14104" y="6406"/>
                </a:lnTo>
                <a:cubicBezTo>
                  <a:pt x="14118" y="6441"/>
                  <a:pt x="14193" y="6515"/>
                  <a:pt x="14158" y="6515"/>
                </a:cubicBezTo>
                <a:cubicBezTo>
                  <a:pt x="14172" y="6524"/>
                  <a:pt x="14181" y="6527"/>
                  <a:pt x="14186" y="6527"/>
                </a:cubicBezTo>
                <a:cubicBezTo>
                  <a:pt x="14198" y="6527"/>
                  <a:pt x="14188" y="6507"/>
                  <a:pt x="14173" y="6483"/>
                </a:cubicBezTo>
                <a:lnTo>
                  <a:pt x="14173" y="6483"/>
                </a:lnTo>
                <a:cubicBezTo>
                  <a:pt x="14223" y="6562"/>
                  <a:pt x="14275" y="6588"/>
                  <a:pt x="14334" y="6666"/>
                </a:cubicBezTo>
                <a:cubicBezTo>
                  <a:pt x="14330" y="6652"/>
                  <a:pt x="14331" y="6635"/>
                  <a:pt x="14336" y="6635"/>
                </a:cubicBezTo>
                <a:cubicBezTo>
                  <a:pt x="14338" y="6635"/>
                  <a:pt x="14339" y="6636"/>
                  <a:pt x="14341" y="6638"/>
                </a:cubicBezTo>
                <a:cubicBezTo>
                  <a:pt x="14386" y="6696"/>
                  <a:pt x="14402" y="6702"/>
                  <a:pt x="14417" y="6702"/>
                </a:cubicBezTo>
                <a:cubicBezTo>
                  <a:pt x="14421" y="6702"/>
                  <a:pt x="14424" y="6702"/>
                  <a:pt x="14429" y="6702"/>
                </a:cubicBezTo>
                <a:cubicBezTo>
                  <a:pt x="14440" y="6702"/>
                  <a:pt x="14453" y="6705"/>
                  <a:pt x="14480" y="6728"/>
                </a:cubicBezTo>
                <a:cubicBezTo>
                  <a:pt x="14503" y="6784"/>
                  <a:pt x="14429" y="6751"/>
                  <a:pt x="14512" y="6809"/>
                </a:cubicBezTo>
                <a:cubicBezTo>
                  <a:pt x="14529" y="6839"/>
                  <a:pt x="14521" y="6847"/>
                  <a:pt x="14506" y="6847"/>
                </a:cubicBezTo>
                <a:cubicBezTo>
                  <a:pt x="14494" y="6847"/>
                  <a:pt x="14478" y="6841"/>
                  <a:pt x="14466" y="6837"/>
                </a:cubicBezTo>
                <a:lnTo>
                  <a:pt x="14466" y="6837"/>
                </a:lnTo>
                <a:cubicBezTo>
                  <a:pt x="14552" y="6881"/>
                  <a:pt x="14573" y="6972"/>
                  <a:pt x="14605" y="7011"/>
                </a:cubicBezTo>
                <a:lnTo>
                  <a:pt x="14563" y="6985"/>
                </a:lnTo>
                <a:lnTo>
                  <a:pt x="14563" y="6985"/>
                </a:lnTo>
                <a:cubicBezTo>
                  <a:pt x="14584" y="6999"/>
                  <a:pt x="14603" y="7016"/>
                  <a:pt x="14621" y="7034"/>
                </a:cubicBezTo>
                <a:lnTo>
                  <a:pt x="14621" y="6995"/>
                </a:lnTo>
                <a:cubicBezTo>
                  <a:pt x="14637" y="7017"/>
                  <a:pt x="14655" y="7033"/>
                  <a:pt x="14648" y="7042"/>
                </a:cubicBezTo>
                <a:lnTo>
                  <a:pt x="14648" y="7042"/>
                </a:lnTo>
                <a:cubicBezTo>
                  <a:pt x="14631" y="7048"/>
                  <a:pt x="14616" y="7050"/>
                  <a:pt x="14604" y="7050"/>
                </a:cubicBezTo>
                <a:cubicBezTo>
                  <a:pt x="14566" y="7050"/>
                  <a:pt x="14545" y="7030"/>
                  <a:pt x="14504" y="7030"/>
                </a:cubicBezTo>
                <a:cubicBezTo>
                  <a:pt x="14491" y="7030"/>
                  <a:pt x="14477" y="7032"/>
                  <a:pt x="14459" y="7036"/>
                </a:cubicBezTo>
                <a:cubicBezTo>
                  <a:pt x="14487" y="7064"/>
                  <a:pt x="14492" y="7057"/>
                  <a:pt x="14424" y="7087"/>
                </a:cubicBezTo>
                <a:lnTo>
                  <a:pt x="14580" y="7067"/>
                </a:lnTo>
                <a:lnTo>
                  <a:pt x="14480" y="7108"/>
                </a:lnTo>
                <a:cubicBezTo>
                  <a:pt x="14482" y="7108"/>
                  <a:pt x="14485" y="7109"/>
                  <a:pt x="14487" y="7109"/>
                </a:cubicBezTo>
                <a:cubicBezTo>
                  <a:pt x="14527" y="7109"/>
                  <a:pt x="14569" y="7094"/>
                  <a:pt x="14598" y="7094"/>
                </a:cubicBezTo>
                <a:cubicBezTo>
                  <a:pt x="14601" y="7094"/>
                  <a:pt x="14604" y="7094"/>
                  <a:pt x="14607" y="7094"/>
                </a:cubicBezTo>
                <a:cubicBezTo>
                  <a:pt x="14561" y="7120"/>
                  <a:pt x="14566" y="7113"/>
                  <a:pt x="14587" y="7138"/>
                </a:cubicBezTo>
                <a:cubicBezTo>
                  <a:pt x="14570" y="7127"/>
                  <a:pt x="14554" y="7122"/>
                  <a:pt x="14538" y="7122"/>
                </a:cubicBezTo>
                <a:cubicBezTo>
                  <a:pt x="14502" y="7122"/>
                  <a:pt x="14465" y="7142"/>
                  <a:pt x="14426" y="7142"/>
                </a:cubicBezTo>
                <a:cubicBezTo>
                  <a:pt x="14414" y="7142"/>
                  <a:pt x="14401" y="7139"/>
                  <a:pt x="14387" y="7134"/>
                </a:cubicBezTo>
                <a:lnTo>
                  <a:pt x="14387" y="7060"/>
                </a:lnTo>
                <a:cubicBezTo>
                  <a:pt x="14366" y="7053"/>
                  <a:pt x="14345" y="7051"/>
                  <a:pt x="14325" y="7051"/>
                </a:cubicBezTo>
                <a:cubicBezTo>
                  <a:pt x="14253" y="7051"/>
                  <a:pt x="14186" y="7081"/>
                  <a:pt x="14095" y="7081"/>
                </a:cubicBezTo>
                <a:cubicBezTo>
                  <a:pt x="14079" y="7081"/>
                  <a:pt x="14062" y="7080"/>
                  <a:pt x="14044" y="7078"/>
                </a:cubicBezTo>
                <a:lnTo>
                  <a:pt x="14044" y="7078"/>
                </a:lnTo>
                <a:lnTo>
                  <a:pt x="14093" y="7092"/>
                </a:lnTo>
                <a:cubicBezTo>
                  <a:pt x="14085" y="7104"/>
                  <a:pt x="14069" y="7107"/>
                  <a:pt x="14050" y="7107"/>
                </a:cubicBezTo>
                <a:cubicBezTo>
                  <a:pt x="14032" y="7107"/>
                  <a:pt x="14011" y="7104"/>
                  <a:pt x="13991" y="7104"/>
                </a:cubicBezTo>
                <a:cubicBezTo>
                  <a:pt x="13979" y="7104"/>
                  <a:pt x="13967" y="7105"/>
                  <a:pt x="13956" y="7108"/>
                </a:cubicBezTo>
                <a:cubicBezTo>
                  <a:pt x="13958" y="7083"/>
                  <a:pt x="13931" y="7074"/>
                  <a:pt x="13911" y="7058"/>
                </a:cubicBezTo>
                <a:lnTo>
                  <a:pt x="13911" y="7058"/>
                </a:lnTo>
                <a:cubicBezTo>
                  <a:pt x="13912" y="7059"/>
                  <a:pt x="13912" y="7061"/>
                  <a:pt x="13912" y="7062"/>
                </a:cubicBezTo>
                <a:cubicBezTo>
                  <a:pt x="13911" y="7061"/>
                  <a:pt x="13910" y="7060"/>
                  <a:pt x="13909" y="7059"/>
                </a:cubicBezTo>
                <a:lnTo>
                  <a:pt x="13909" y="7059"/>
                </a:lnTo>
                <a:cubicBezTo>
                  <a:pt x="13904" y="7075"/>
                  <a:pt x="13805" y="7059"/>
                  <a:pt x="13791" y="7106"/>
                </a:cubicBezTo>
                <a:lnTo>
                  <a:pt x="13727" y="7074"/>
                </a:lnTo>
                <a:cubicBezTo>
                  <a:pt x="13718" y="7073"/>
                  <a:pt x="13709" y="7072"/>
                  <a:pt x="13701" y="7072"/>
                </a:cubicBezTo>
                <a:cubicBezTo>
                  <a:pt x="13612" y="7072"/>
                  <a:pt x="13588" y="7137"/>
                  <a:pt x="13494" y="7137"/>
                </a:cubicBezTo>
                <a:cubicBezTo>
                  <a:pt x="13490" y="7137"/>
                  <a:pt x="13485" y="7136"/>
                  <a:pt x="13481" y="7136"/>
                </a:cubicBezTo>
                <a:cubicBezTo>
                  <a:pt x="13516" y="7108"/>
                  <a:pt x="13465" y="7092"/>
                  <a:pt x="13539" y="7071"/>
                </a:cubicBezTo>
                <a:cubicBezTo>
                  <a:pt x="13526" y="7071"/>
                  <a:pt x="13514" y="7071"/>
                  <a:pt x="13504" y="7071"/>
                </a:cubicBezTo>
                <a:cubicBezTo>
                  <a:pt x="13482" y="7071"/>
                  <a:pt x="13467" y="7073"/>
                  <a:pt x="13467" y="7085"/>
                </a:cubicBezTo>
                <a:cubicBezTo>
                  <a:pt x="13463" y="7083"/>
                  <a:pt x="13459" y="7082"/>
                  <a:pt x="13453" y="7082"/>
                </a:cubicBezTo>
                <a:cubicBezTo>
                  <a:pt x="13428" y="7082"/>
                  <a:pt x="13385" y="7101"/>
                  <a:pt x="13353" y="7101"/>
                </a:cubicBezTo>
                <a:cubicBezTo>
                  <a:pt x="13345" y="7101"/>
                  <a:pt x="13337" y="7100"/>
                  <a:pt x="13331" y="7096"/>
                </a:cubicBezTo>
                <a:lnTo>
                  <a:pt x="13331" y="7096"/>
                </a:lnTo>
                <a:cubicBezTo>
                  <a:pt x="13331" y="7096"/>
                  <a:pt x="13330" y="7097"/>
                  <a:pt x="13330" y="7097"/>
                </a:cubicBezTo>
                <a:cubicBezTo>
                  <a:pt x="13329" y="7097"/>
                  <a:pt x="13328" y="7096"/>
                  <a:pt x="13327" y="7095"/>
                </a:cubicBezTo>
                <a:lnTo>
                  <a:pt x="13327" y="7095"/>
                </a:lnTo>
                <a:cubicBezTo>
                  <a:pt x="13314" y="7104"/>
                  <a:pt x="13307" y="7129"/>
                  <a:pt x="13270" y="7129"/>
                </a:cubicBezTo>
                <a:cubicBezTo>
                  <a:pt x="13268" y="7129"/>
                  <a:pt x="13267" y="7129"/>
                  <a:pt x="13265" y="7129"/>
                </a:cubicBezTo>
                <a:cubicBezTo>
                  <a:pt x="13262" y="7126"/>
                  <a:pt x="13263" y="7123"/>
                  <a:pt x="13264" y="7120"/>
                </a:cubicBezTo>
                <a:lnTo>
                  <a:pt x="13264" y="7120"/>
                </a:lnTo>
                <a:cubicBezTo>
                  <a:pt x="13254" y="7130"/>
                  <a:pt x="13201" y="7136"/>
                  <a:pt x="13235" y="7162"/>
                </a:cubicBezTo>
                <a:cubicBezTo>
                  <a:pt x="13191" y="7131"/>
                  <a:pt x="13133" y="7125"/>
                  <a:pt x="13072" y="7125"/>
                </a:cubicBezTo>
                <a:cubicBezTo>
                  <a:pt x="13031" y="7125"/>
                  <a:pt x="12989" y="7128"/>
                  <a:pt x="12950" y="7128"/>
                </a:cubicBezTo>
                <a:cubicBezTo>
                  <a:pt x="12898" y="7128"/>
                  <a:pt x="12851" y="7123"/>
                  <a:pt x="12817" y="7101"/>
                </a:cubicBezTo>
                <a:lnTo>
                  <a:pt x="12816" y="7101"/>
                </a:lnTo>
                <a:cubicBezTo>
                  <a:pt x="12813" y="7101"/>
                  <a:pt x="12811" y="7101"/>
                  <a:pt x="12809" y="7100"/>
                </a:cubicBezTo>
                <a:lnTo>
                  <a:pt x="12809" y="7100"/>
                </a:lnTo>
                <a:cubicBezTo>
                  <a:pt x="12729" y="7109"/>
                  <a:pt x="12631" y="7115"/>
                  <a:pt x="12558" y="7118"/>
                </a:cubicBezTo>
                <a:cubicBezTo>
                  <a:pt x="12562" y="7112"/>
                  <a:pt x="12560" y="7108"/>
                  <a:pt x="12566" y="7108"/>
                </a:cubicBezTo>
                <a:cubicBezTo>
                  <a:pt x="12568" y="7108"/>
                  <a:pt x="12570" y="7108"/>
                  <a:pt x="12572" y="7108"/>
                </a:cubicBezTo>
                <a:cubicBezTo>
                  <a:pt x="12561" y="7106"/>
                  <a:pt x="12551" y="7105"/>
                  <a:pt x="12543" y="7105"/>
                </a:cubicBezTo>
                <a:cubicBezTo>
                  <a:pt x="12486" y="7105"/>
                  <a:pt x="12491" y="7158"/>
                  <a:pt x="12429" y="7158"/>
                </a:cubicBezTo>
                <a:cubicBezTo>
                  <a:pt x="12419" y="7158"/>
                  <a:pt x="12406" y="7156"/>
                  <a:pt x="12391" y="7152"/>
                </a:cubicBezTo>
                <a:cubicBezTo>
                  <a:pt x="12331" y="7113"/>
                  <a:pt x="12454" y="7132"/>
                  <a:pt x="12417" y="7118"/>
                </a:cubicBezTo>
                <a:cubicBezTo>
                  <a:pt x="12411" y="7089"/>
                  <a:pt x="12393" y="7081"/>
                  <a:pt x="12368" y="7081"/>
                </a:cubicBezTo>
                <a:cubicBezTo>
                  <a:pt x="12337" y="7081"/>
                  <a:pt x="12295" y="7094"/>
                  <a:pt x="12254" y="7094"/>
                </a:cubicBezTo>
                <a:cubicBezTo>
                  <a:pt x="12234" y="7094"/>
                  <a:pt x="12214" y="7091"/>
                  <a:pt x="12197" y="7081"/>
                </a:cubicBezTo>
                <a:lnTo>
                  <a:pt x="12215" y="7076"/>
                </a:lnTo>
                <a:cubicBezTo>
                  <a:pt x="12204" y="7070"/>
                  <a:pt x="12191" y="7068"/>
                  <a:pt x="12178" y="7068"/>
                </a:cubicBezTo>
                <a:cubicBezTo>
                  <a:pt x="12125" y="7068"/>
                  <a:pt x="12057" y="7102"/>
                  <a:pt x="11983" y="7102"/>
                </a:cubicBezTo>
                <a:cubicBezTo>
                  <a:pt x="11979" y="7102"/>
                  <a:pt x="11975" y="7102"/>
                  <a:pt x="11972" y="7101"/>
                </a:cubicBezTo>
                <a:cubicBezTo>
                  <a:pt x="11972" y="7101"/>
                  <a:pt x="11976" y="7094"/>
                  <a:pt x="11972" y="7087"/>
                </a:cubicBezTo>
                <a:cubicBezTo>
                  <a:pt x="11904" y="7129"/>
                  <a:pt x="11777" y="7143"/>
                  <a:pt x="11682" y="7155"/>
                </a:cubicBezTo>
                <a:cubicBezTo>
                  <a:pt x="11712" y="7122"/>
                  <a:pt x="11726" y="7138"/>
                  <a:pt x="11707" y="7106"/>
                </a:cubicBezTo>
                <a:lnTo>
                  <a:pt x="11707" y="7106"/>
                </a:lnTo>
                <a:cubicBezTo>
                  <a:pt x="11663" y="7111"/>
                  <a:pt x="11719" y="7157"/>
                  <a:pt x="11636" y="7166"/>
                </a:cubicBezTo>
                <a:cubicBezTo>
                  <a:pt x="11608" y="7150"/>
                  <a:pt x="11547" y="7134"/>
                  <a:pt x="11538" y="7099"/>
                </a:cubicBezTo>
                <a:lnTo>
                  <a:pt x="11619" y="7097"/>
                </a:lnTo>
                <a:cubicBezTo>
                  <a:pt x="11606" y="7082"/>
                  <a:pt x="11589" y="7078"/>
                  <a:pt x="11573" y="7078"/>
                </a:cubicBezTo>
                <a:cubicBezTo>
                  <a:pt x="11542" y="7078"/>
                  <a:pt x="11509" y="7093"/>
                  <a:pt x="11483" y="7093"/>
                </a:cubicBezTo>
                <a:cubicBezTo>
                  <a:pt x="11479" y="7093"/>
                  <a:pt x="11476" y="7093"/>
                  <a:pt x="11473" y="7092"/>
                </a:cubicBezTo>
                <a:lnTo>
                  <a:pt x="11478" y="7071"/>
                </a:lnTo>
                <a:lnTo>
                  <a:pt x="11478" y="7071"/>
                </a:lnTo>
                <a:cubicBezTo>
                  <a:pt x="11360" y="7078"/>
                  <a:pt x="11355" y="7125"/>
                  <a:pt x="11232" y="7125"/>
                </a:cubicBezTo>
                <a:cubicBezTo>
                  <a:pt x="11229" y="7125"/>
                  <a:pt x="11226" y="7125"/>
                  <a:pt x="11223" y="7125"/>
                </a:cubicBezTo>
                <a:lnTo>
                  <a:pt x="11223" y="7125"/>
                </a:lnTo>
                <a:lnTo>
                  <a:pt x="11237" y="7138"/>
                </a:lnTo>
                <a:cubicBezTo>
                  <a:pt x="11218" y="7151"/>
                  <a:pt x="11205" y="7155"/>
                  <a:pt x="11195" y="7155"/>
                </a:cubicBezTo>
                <a:cubicBezTo>
                  <a:pt x="11174" y="7155"/>
                  <a:pt x="11164" y="7137"/>
                  <a:pt x="11141" y="7137"/>
                </a:cubicBezTo>
                <a:cubicBezTo>
                  <a:pt x="11133" y="7137"/>
                  <a:pt x="11122" y="7140"/>
                  <a:pt x="11107" y="7148"/>
                </a:cubicBezTo>
                <a:lnTo>
                  <a:pt x="11084" y="7099"/>
                </a:lnTo>
                <a:cubicBezTo>
                  <a:pt x="11003" y="7122"/>
                  <a:pt x="10919" y="7143"/>
                  <a:pt x="10833" y="7157"/>
                </a:cubicBezTo>
                <a:cubicBezTo>
                  <a:pt x="10882" y="7120"/>
                  <a:pt x="10982" y="7101"/>
                  <a:pt x="11042" y="7078"/>
                </a:cubicBezTo>
                <a:cubicBezTo>
                  <a:pt x="10996" y="7078"/>
                  <a:pt x="10882" y="7083"/>
                  <a:pt x="10859" y="7108"/>
                </a:cubicBezTo>
                <a:cubicBezTo>
                  <a:pt x="10873" y="7105"/>
                  <a:pt x="10891" y="7097"/>
                  <a:pt x="10906" y="7097"/>
                </a:cubicBezTo>
                <a:cubicBezTo>
                  <a:pt x="10911" y="7097"/>
                  <a:pt x="10915" y="7098"/>
                  <a:pt x="10919" y="7099"/>
                </a:cubicBezTo>
                <a:cubicBezTo>
                  <a:pt x="10858" y="7137"/>
                  <a:pt x="10787" y="7158"/>
                  <a:pt x="10716" y="7158"/>
                </a:cubicBezTo>
                <a:cubicBezTo>
                  <a:pt x="10709" y="7158"/>
                  <a:pt x="10702" y="7157"/>
                  <a:pt x="10694" y="7157"/>
                </a:cubicBezTo>
                <a:cubicBezTo>
                  <a:pt x="10711" y="7060"/>
                  <a:pt x="10451" y="7132"/>
                  <a:pt x="10381" y="7057"/>
                </a:cubicBezTo>
                <a:cubicBezTo>
                  <a:pt x="10337" y="7067"/>
                  <a:pt x="10293" y="7071"/>
                  <a:pt x="10248" y="7071"/>
                </a:cubicBezTo>
                <a:cubicBezTo>
                  <a:pt x="10134" y="7071"/>
                  <a:pt x="10017" y="7048"/>
                  <a:pt x="9885" y="7048"/>
                </a:cubicBezTo>
                <a:cubicBezTo>
                  <a:pt x="9877" y="7048"/>
                  <a:pt x="9868" y="7048"/>
                  <a:pt x="9860" y="7048"/>
                </a:cubicBezTo>
                <a:cubicBezTo>
                  <a:pt x="9929" y="7122"/>
                  <a:pt x="9804" y="7050"/>
                  <a:pt x="9816" y="7127"/>
                </a:cubicBezTo>
                <a:cubicBezTo>
                  <a:pt x="9796" y="7130"/>
                  <a:pt x="9782" y="7131"/>
                  <a:pt x="9772" y="7131"/>
                </a:cubicBezTo>
                <a:cubicBezTo>
                  <a:pt x="9759" y="7131"/>
                  <a:pt x="9753" y="7129"/>
                  <a:pt x="9751" y="7127"/>
                </a:cubicBezTo>
                <a:lnTo>
                  <a:pt x="9614" y="7081"/>
                </a:lnTo>
                <a:cubicBezTo>
                  <a:pt x="9582" y="7060"/>
                  <a:pt x="9658" y="7064"/>
                  <a:pt x="9653" y="7048"/>
                </a:cubicBezTo>
                <a:cubicBezTo>
                  <a:pt x="9556" y="7041"/>
                  <a:pt x="9612" y="7016"/>
                  <a:pt x="9547" y="6995"/>
                </a:cubicBezTo>
                <a:lnTo>
                  <a:pt x="9547" y="6995"/>
                </a:lnTo>
                <a:cubicBezTo>
                  <a:pt x="9557" y="7015"/>
                  <a:pt x="9533" y="7027"/>
                  <a:pt x="9497" y="7027"/>
                </a:cubicBezTo>
                <a:cubicBezTo>
                  <a:pt x="9485" y="7027"/>
                  <a:pt x="9471" y="7026"/>
                  <a:pt x="9456" y="7023"/>
                </a:cubicBezTo>
                <a:lnTo>
                  <a:pt x="9456" y="7023"/>
                </a:lnTo>
                <a:lnTo>
                  <a:pt x="9535" y="7060"/>
                </a:lnTo>
                <a:cubicBezTo>
                  <a:pt x="9513" y="7066"/>
                  <a:pt x="9495" y="7069"/>
                  <a:pt x="9479" y="7069"/>
                </a:cubicBezTo>
                <a:cubicBezTo>
                  <a:pt x="9416" y="7069"/>
                  <a:pt x="9399" y="7025"/>
                  <a:pt x="9335" y="7025"/>
                </a:cubicBezTo>
                <a:cubicBezTo>
                  <a:pt x="9319" y="7025"/>
                  <a:pt x="9301" y="7028"/>
                  <a:pt x="9278" y="7034"/>
                </a:cubicBezTo>
                <a:lnTo>
                  <a:pt x="9322" y="7011"/>
                </a:lnTo>
                <a:lnTo>
                  <a:pt x="9322" y="7011"/>
                </a:lnTo>
                <a:cubicBezTo>
                  <a:pt x="9252" y="7025"/>
                  <a:pt x="9060" y="7011"/>
                  <a:pt x="8990" y="7071"/>
                </a:cubicBezTo>
                <a:cubicBezTo>
                  <a:pt x="8979" y="7062"/>
                  <a:pt x="8963" y="7041"/>
                  <a:pt x="8993" y="7036"/>
                </a:cubicBezTo>
                <a:cubicBezTo>
                  <a:pt x="8985" y="7036"/>
                  <a:pt x="8977" y="7036"/>
                  <a:pt x="8970" y="7036"/>
                </a:cubicBezTo>
                <a:cubicBezTo>
                  <a:pt x="8840" y="7036"/>
                  <a:pt x="8690" y="7077"/>
                  <a:pt x="8571" y="7077"/>
                </a:cubicBezTo>
                <a:cubicBezTo>
                  <a:pt x="8539" y="7077"/>
                  <a:pt x="8509" y="7074"/>
                  <a:pt x="8483" y="7067"/>
                </a:cubicBezTo>
                <a:lnTo>
                  <a:pt x="8497" y="7046"/>
                </a:lnTo>
                <a:lnTo>
                  <a:pt x="8497" y="7046"/>
                </a:lnTo>
                <a:cubicBezTo>
                  <a:pt x="8472" y="7051"/>
                  <a:pt x="8452" y="7070"/>
                  <a:pt x="8426" y="7070"/>
                </a:cubicBezTo>
                <a:cubicBezTo>
                  <a:pt x="8419" y="7070"/>
                  <a:pt x="8411" y="7069"/>
                  <a:pt x="8402" y="7064"/>
                </a:cubicBezTo>
                <a:cubicBezTo>
                  <a:pt x="8404" y="7055"/>
                  <a:pt x="8415" y="7043"/>
                  <a:pt x="8399" y="7043"/>
                </a:cubicBezTo>
                <a:cubicBezTo>
                  <a:pt x="8386" y="7049"/>
                  <a:pt x="8338" y="7067"/>
                  <a:pt x="8299" y="7067"/>
                </a:cubicBezTo>
                <a:cubicBezTo>
                  <a:pt x="8290" y="7067"/>
                  <a:pt x="8282" y="7066"/>
                  <a:pt x="8274" y="7064"/>
                </a:cubicBezTo>
                <a:lnTo>
                  <a:pt x="8309" y="7043"/>
                </a:lnTo>
                <a:cubicBezTo>
                  <a:pt x="8287" y="7040"/>
                  <a:pt x="8266" y="7039"/>
                  <a:pt x="8247" y="7039"/>
                </a:cubicBezTo>
                <a:cubicBezTo>
                  <a:pt x="8120" y="7039"/>
                  <a:pt x="8038" y="7096"/>
                  <a:pt x="7917" y="7108"/>
                </a:cubicBezTo>
                <a:cubicBezTo>
                  <a:pt x="7917" y="7053"/>
                  <a:pt x="7787" y="7034"/>
                  <a:pt x="7722" y="7027"/>
                </a:cubicBezTo>
                <a:lnTo>
                  <a:pt x="7725" y="7018"/>
                </a:lnTo>
                <a:cubicBezTo>
                  <a:pt x="7713" y="7018"/>
                  <a:pt x="7702" y="7017"/>
                  <a:pt x="7690" y="7017"/>
                </a:cubicBezTo>
                <a:cubicBezTo>
                  <a:pt x="7516" y="7017"/>
                  <a:pt x="7387" y="7066"/>
                  <a:pt x="7219" y="7085"/>
                </a:cubicBezTo>
                <a:cubicBezTo>
                  <a:pt x="7108" y="7027"/>
                  <a:pt x="6844" y="7062"/>
                  <a:pt x="6665" y="7027"/>
                </a:cubicBezTo>
                <a:lnTo>
                  <a:pt x="6665" y="7027"/>
                </a:lnTo>
                <a:cubicBezTo>
                  <a:pt x="6693" y="7039"/>
                  <a:pt x="6661" y="7071"/>
                  <a:pt x="6630" y="7076"/>
                </a:cubicBezTo>
                <a:cubicBezTo>
                  <a:pt x="6626" y="7075"/>
                  <a:pt x="6621" y="7074"/>
                  <a:pt x="6616" y="7074"/>
                </a:cubicBezTo>
                <a:cubicBezTo>
                  <a:pt x="6590" y="7074"/>
                  <a:pt x="6558" y="7087"/>
                  <a:pt x="6539" y="7087"/>
                </a:cubicBezTo>
                <a:cubicBezTo>
                  <a:pt x="6526" y="7087"/>
                  <a:pt x="6519" y="7082"/>
                  <a:pt x="6521" y="7064"/>
                </a:cubicBezTo>
                <a:lnTo>
                  <a:pt x="6535" y="7064"/>
                </a:lnTo>
                <a:cubicBezTo>
                  <a:pt x="6515" y="7031"/>
                  <a:pt x="6468" y="7026"/>
                  <a:pt x="6420" y="7026"/>
                </a:cubicBezTo>
                <a:cubicBezTo>
                  <a:pt x="6405" y="7026"/>
                  <a:pt x="6391" y="7026"/>
                  <a:pt x="6377" y="7027"/>
                </a:cubicBezTo>
                <a:lnTo>
                  <a:pt x="6377" y="7027"/>
                </a:lnTo>
                <a:cubicBezTo>
                  <a:pt x="6435" y="6975"/>
                  <a:pt x="6489" y="6920"/>
                  <a:pt x="6540" y="6860"/>
                </a:cubicBezTo>
                <a:lnTo>
                  <a:pt x="6540" y="6860"/>
                </a:lnTo>
                <a:lnTo>
                  <a:pt x="6538" y="6900"/>
                </a:lnTo>
                <a:cubicBezTo>
                  <a:pt x="6596" y="6844"/>
                  <a:pt x="6538" y="6754"/>
                  <a:pt x="6589" y="6698"/>
                </a:cubicBezTo>
                <a:lnTo>
                  <a:pt x="6589" y="6698"/>
                </a:lnTo>
                <a:lnTo>
                  <a:pt x="6642" y="6719"/>
                </a:lnTo>
                <a:cubicBezTo>
                  <a:pt x="6744" y="6617"/>
                  <a:pt x="6879" y="6550"/>
                  <a:pt x="6943" y="6415"/>
                </a:cubicBezTo>
                <a:lnTo>
                  <a:pt x="6943" y="6415"/>
                </a:lnTo>
                <a:cubicBezTo>
                  <a:pt x="6953" y="6427"/>
                  <a:pt x="6950" y="6443"/>
                  <a:pt x="6939" y="6455"/>
                </a:cubicBezTo>
                <a:cubicBezTo>
                  <a:pt x="6986" y="6408"/>
                  <a:pt x="7138" y="6303"/>
                  <a:pt x="7087" y="6264"/>
                </a:cubicBezTo>
                <a:lnTo>
                  <a:pt x="7087" y="6264"/>
                </a:lnTo>
                <a:cubicBezTo>
                  <a:pt x="7089" y="6265"/>
                  <a:pt x="7091" y="6265"/>
                  <a:pt x="7092" y="6265"/>
                </a:cubicBezTo>
                <a:cubicBezTo>
                  <a:pt x="7130" y="6265"/>
                  <a:pt x="7191" y="6153"/>
                  <a:pt x="7226" y="6091"/>
                </a:cubicBezTo>
                <a:lnTo>
                  <a:pt x="7242" y="6123"/>
                </a:lnTo>
                <a:cubicBezTo>
                  <a:pt x="7256" y="6047"/>
                  <a:pt x="7249" y="6035"/>
                  <a:pt x="7305" y="5963"/>
                </a:cubicBezTo>
                <a:cubicBezTo>
                  <a:pt x="7309" y="5961"/>
                  <a:pt x="7313" y="5960"/>
                  <a:pt x="7316" y="5960"/>
                </a:cubicBezTo>
                <a:cubicBezTo>
                  <a:pt x="7326" y="5960"/>
                  <a:pt x="7331" y="5970"/>
                  <a:pt x="7319" y="5980"/>
                </a:cubicBezTo>
                <a:lnTo>
                  <a:pt x="7319" y="5980"/>
                </a:lnTo>
                <a:cubicBezTo>
                  <a:pt x="7371" y="5943"/>
                  <a:pt x="7331" y="5920"/>
                  <a:pt x="7402" y="5873"/>
                </a:cubicBezTo>
                <a:lnTo>
                  <a:pt x="7402" y="5873"/>
                </a:lnTo>
                <a:lnTo>
                  <a:pt x="7395" y="5910"/>
                </a:lnTo>
                <a:cubicBezTo>
                  <a:pt x="7449" y="5861"/>
                  <a:pt x="7437" y="5857"/>
                  <a:pt x="7446" y="5808"/>
                </a:cubicBezTo>
                <a:cubicBezTo>
                  <a:pt x="7467" y="5772"/>
                  <a:pt x="7532" y="5728"/>
                  <a:pt x="7567" y="5728"/>
                </a:cubicBezTo>
                <a:cubicBezTo>
                  <a:pt x="7573" y="5728"/>
                  <a:pt x="7577" y="5729"/>
                  <a:pt x="7581" y="5731"/>
                </a:cubicBezTo>
                <a:cubicBezTo>
                  <a:pt x="7576" y="5694"/>
                  <a:pt x="7593" y="5659"/>
                  <a:pt x="7623" y="5639"/>
                </a:cubicBezTo>
                <a:cubicBezTo>
                  <a:pt x="7634" y="5643"/>
                  <a:pt x="7630" y="5659"/>
                  <a:pt x="7625" y="5666"/>
                </a:cubicBezTo>
                <a:cubicBezTo>
                  <a:pt x="7729" y="5597"/>
                  <a:pt x="7727" y="5509"/>
                  <a:pt x="7810" y="5472"/>
                </a:cubicBezTo>
                <a:cubicBezTo>
                  <a:pt x="7816" y="5477"/>
                  <a:pt x="7822" y="5480"/>
                  <a:pt x="7829" y="5480"/>
                </a:cubicBezTo>
                <a:cubicBezTo>
                  <a:pt x="7831" y="5480"/>
                  <a:pt x="7834" y="5479"/>
                  <a:pt x="7836" y="5479"/>
                </a:cubicBezTo>
                <a:lnTo>
                  <a:pt x="7836" y="5479"/>
                </a:lnTo>
                <a:cubicBezTo>
                  <a:pt x="7797" y="5518"/>
                  <a:pt x="7755" y="5557"/>
                  <a:pt x="7711" y="5595"/>
                </a:cubicBezTo>
                <a:cubicBezTo>
                  <a:pt x="7715" y="5599"/>
                  <a:pt x="7722" y="5600"/>
                  <a:pt x="7728" y="5600"/>
                </a:cubicBezTo>
                <a:cubicBezTo>
                  <a:pt x="7739" y="5600"/>
                  <a:pt x="7751" y="5597"/>
                  <a:pt x="7762" y="5597"/>
                </a:cubicBezTo>
                <a:cubicBezTo>
                  <a:pt x="7777" y="5597"/>
                  <a:pt x="7788" y="5604"/>
                  <a:pt x="7783" y="5641"/>
                </a:cubicBezTo>
                <a:cubicBezTo>
                  <a:pt x="7810" y="5578"/>
                  <a:pt x="7848" y="5465"/>
                  <a:pt x="7915" y="5421"/>
                </a:cubicBezTo>
                <a:cubicBezTo>
                  <a:pt x="7917" y="5420"/>
                  <a:pt x="7919" y="5419"/>
                  <a:pt x="7922" y="5419"/>
                </a:cubicBezTo>
                <a:cubicBezTo>
                  <a:pt x="7924" y="5419"/>
                  <a:pt x="7926" y="5420"/>
                  <a:pt x="7929" y="5421"/>
                </a:cubicBezTo>
                <a:lnTo>
                  <a:pt x="7926" y="5428"/>
                </a:lnTo>
                <a:cubicBezTo>
                  <a:pt x="7940" y="5418"/>
                  <a:pt x="7950" y="5404"/>
                  <a:pt x="7956" y="5391"/>
                </a:cubicBezTo>
                <a:cubicBezTo>
                  <a:pt x="7975" y="5379"/>
                  <a:pt x="7994" y="5365"/>
                  <a:pt x="8007" y="5351"/>
                </a:cubicBezTo>
                <a:cubicBezTo>
                  <a:pt x="8010" y="5352"/>
                  <a:pt x="8012" y="5353"/>
                  <a:pt x="8014" y="5353"/>
                </a:cubicBezTo>
                <a:cubicBezTo>
                  <a:pt x="8041" y="5353"/>
                  <a:pt x="8084" y="5296"/>
                  <a:pt x="8112" y="5270"/>
                </a:cubicBezTo>
                <a:cubicBezTo>
                  <a:pt x="8089" y="5251"/>
                  <a:pt x="8112" y="5225"/>
                  <a:pt x="8090" y="5225"/>
                </a:cubicBezTo>
                <a:cubicBezTo>
                  <a:pt x="8085" y="5225"/>
                  <a:pt x="8079" y="5226"/>
                  <a:pt x="8070" y="5228"/>
                </a:cubicBezTo>
                <a:cubicBezTo>
                  <a:pt x="8076" y="5228"/>
                  <a:pt x="8070" y="5235"/>
                  <a:pt x="8057" y="5250"/>
                </a:cubicBezTo>
                <a:lnTo>
                  <a:pt x="8057" y="5250"/>
                </a:lnTo>
                <a:cubicBezTo>
                  <a:pt x="8057" y="5249"/>
                  <a:pt x="8058" y="5248"/>
                  <a:pt x="8058" y="5247"/>
                </a:cubicBezTo>
                <a:lnTo>
                  <a:pt x="8058" y="5247"/>
                </a:lnTo>
                <a:cubicBezTo>
                  <a:pt x="8054" y="5249"/>
                  <a:pt x="8047" y="5251"/>
                  <a:pt x="8042" y="5254"/>
                </a:cubicBezTo>
                <a:lnTo>
                  <a:pt x="8042" y="5268"/>
                </a:lnTo>
                <a:lnTo>
                  <a:pt x="8045" y="5265"/>
                </a:lnTo>
                <a:lnTo>
                  <a:pt x="8045" y="5265"/>
                </a:lnTo>
                <a:cubicBezTo>
                  <a:pt x="8043" y="5268"/>
                  <a:pt x="8041" y="5270"/>
                  <a:pt x="8040" y="5272"/>
                </a:cubicBezTo>
                <a:lnTo>
                  <a:pt x="8040" y="5268"/>
                </a:lnTo>
                <a:lnTo>
                  <a:pt x="7973" y="5340"/>
                </a:lnTo>
                <a:cubicBezTo>
                  <a:pt x="7977" y="5300"/>
                  <a:pt x="8003" y="5268"/>
                  <a:pt x="8040" y="5251"/>
                </a:cubicBezTo>
                <a:cubicBezTo>
                  <a:pt x="8038" y="5226"/>
                  <a:pt x="8038" y="5200"/>
                  <a:pt x="8038" y="5173"/>
                </a:cubicBezTo>
                <a:cubicBezTo>
                  <a:pt x="8105" y="5171"/>
                  <a:pt x="8185" y="5125"/>
                  <a:pt x="8224" y="5125"/>
                </a:cubicBezTo>
                <a:cubicBezTo>
                  <a:pt x="8228" y="5125"/>
                  <a:pt x="8232" y="5125"/>
                  <a:pt x="8235" y="5126"/>
                </a:cubicBezTo>
                <a:cubicBezTo>
                  <a:pt x="8307" y="5027"/>
                  <a:pt x="8425" y="4915"/>
                  <a:pt x="8432" y="4816"/>
                </a:cubicBezTo>
                <a:cubicBezTo>
                  <a:pt x="8441" y="4800"/>
                  <a:pt x="8452" y="4796"/>
                  <a:pt x="8463" y="4796"/>
                </a:cubicBezTo>
                <a:cubicBezTo>
                  <a:pt x="8472" y="4796"/>
                  <a:pt x="8482" y="4799"/>
                  <a:pt x="8490" y="4799"/>
                </a:cubicBezTo>
                <a:cubicBezTo>
                  <a:pt x="8480" y="4818"/>
                  <a:pt x="8462" y="4834"/>
                  <a:pt x="8462" y="4848"/>
                </a:cubicBezTo>
                <a:cubicBezTo>
                  <a:pt x="8499" y="4788"/>
                  <a:pt x="8601" y="4700"/>
                  <a:pt x="8578" y="4656"/>
                </a:cubicBezTo>
                <a:cubicBezTo>
                  <a:pt x="8592" y="4647"/>
                  <a:pt x="8601" y="4644"/>
                  <a:pt x="8606" y="4644"/>
                </a:cubicBezTo>
                <a:cubicBezTo>
                  <a:pt x="8621" y="4644"/>
                  <a:pt x="8611" y="4667"/>
                  <a:pt x="8617" y="4667"/>
                </a:cubicBezTo>
                <a:cubicBezTo>
                  <a:pt x="8621" y="4667"/>
                  <a:pt x="8630" y="4658"/>
                  <a:pt x="8654" y="4630"/>
                </a:cubicBezTo>
                <a:lnTo>
                  <a:pt x="8654" y="4651"/>
                </a:lnTo>
                <a:cubicBezTo>
                  <a:pt x="8866" y="4541"/>
                  <a:pt x="8839" y="4312"/>
                  <a:pt x="9067" y="4193"/>
                </a:cubicBezTo>
                <a:lnTo>
                  <a:pt x="9067" y="4193"/>
                </a:lnTo>
                <a:cubicBezTo>
                  <a:pt x="9065" y="4194"/>
                  <a:pt x="9063" y="4194"/>
                  <a:pt x="9062" y="4194"/>
                </a:cubicBezTo>
                <a:cubicBezTo>
                  <a:pt x="9059" y="4194"/>
                  <a:pt x="9057" y="4193"/>
                  <a:pt x="9055" y="4192"/>
                </a:cubicBezTo>
                <a:cubicBezTo>
                  <a:pt x="9292" y="4014"/>
                  <a:pt x="9456" y="3735"/>
                  <a:pt x="9707" y="3575"/>
                </a:cubicBezTo>
                <a:cubicBezTo>
                  <a:pt x="9776" y="3524"/>
                  <a:pt x="9760" y="3499"/>
                  <a:pt x="9781" y="3446"/>
                </a:cubicBezTo>
                <a:lnTo>
                  <a:pt x="9820" y="3459"/>
                </a:lnTo>
                <a:lnTo>
                  <a:pt x="9848" y="3369"/>
                </a:lnTo>
                <a:cubicBezTo>
                  <a:pt x="9913" y="3260"/>
                  <a:pt x="10064" y="3283"/>
                  <a:pt x="10131" y="3130"/>
                </a:cubicBezTo>
                <a:lnTo>
                  <a:pt x="10099" y="3128"/>
                </a:lnTo>
                <a:cubicBezTo>
                  <a:pt x="10137" y="3095"/>
                  <a:pt x="10196" y="3014"/>
                  <a:pt x="10219" y="3014"/>
                </a:cubicBezTo>
                <a:cubicBezTo>
                  <a:pt x="10222" y="3014"/>
                  <a:pt x="10224" y="3016"/>
                  <a:pt x="10226" y="3019"/>
                </a:cubicBezTo>
                <a:cubicBezTo>
                  <a:pt x="10228" y="3012"/>
                  <a:pt x="10221" y="2987"/>
                  <a:pt x="10247" y="2982"/>
                </a:cubicBezTo>
                <a:lnTo>
                  <a:pt x="10261" y="2994"/>
                </a:lnTo>
                <a:lnTo>
                  <a:pt x="10333" y="2873"/>
                </a:lnTo>
                <a:cubicBezTo>
                  <a:pt x="10351" y="2859"/>
                  <a:pt x="10364" y="2854"/>
                  <a:pt x="10373" y="2854"/>
                </a:cubicBezTo>
                <a:cubicBezTo>
                  <a:pt x="10394" y="2854"/>
                  <a:pt x="10400" y="2877"/>
                  <a:pt x="10421" y="2877"/>
                </a:cubicBezTo>
                <a:cubicBezTo>
                  <a:pt x="10435" y="2877"/>
                  <a:pt x="10455" y="2867"/>
                  <a:pt x="10490" y="2834"/>
                </a:cubicBezTo>
                <a:cubicBezTo>
                  <a:pt x="10524" y="2789"/>
                  <a:pt x="10562" y="2683"/>
                  <a:pt x="10541" y="2683"/>
                </a:cubicBezTo>
                <a:lnTo>
                  <a:pt x="10541" y="2683"/>
                </a:lnTo>
                <a:cubicBezTo>
                  <a:pt x="10540" y="2683"/>
                  <a:pt x="10540" y="2683"/>
                  <a:pt x="10539" y="2683"/>
                </a:cubicBezTo>
                <a:cubicBezTo>
                  <a:pt x="10527" y="2695"/>
                  <a:pt x="10503" y="2708"/>
                  <a:pt x="10487" y="2708"/>
                </a:cubicBezTo>
                <a:cubicBezTo>
                  <a:pt x="10482" y="2708"/>
                  <a:pt x="10477" y="2706"/>
                  <a:pt x="10474" y="2704"/>
                </a:cubicBezTo>
                <a:lnTo>
                  <a:pt x="10502" y="2660"/>
                </a:lnTo>
                <a:cubicBezTo>
                  <a:pt x="10477" y="2625"/>
                  <a:pt x="10463" y="2577"/>
                  <a:pt x="10411" y="2577"/>
                </a:cubicBezTo>
                <a:close/>
                <a:moveTo>
                  <a:pt x="3466" y="7528"/>
                </a:moveTo>
                <a:lnTo>
                  <a:pt x="3434" y="7567"/>
                </a:lnTo>
                <a:cubicBezTo>
                  <a:pt x="3448" y="7556"/>
                  <a:pt x="3457" y="7544"/>
                  <a:pt x="3466" y="7530"/>
                </a:cubicBezTo>
                <a:lnTo>
                  <a:pt x="3466" y="7528"/>
                </a:lnTo>
                <a:close/>
                <a:moveTo>
                  <a:pt x="3151" y="7859"/>
                </a:moveTo>
                <a:lnTo>
                  <a:pt x="3130" y="7890"/>
                </a:lnTo>
                <a:lnTo>
                  <a:pt x="3155" y="7864"/>
                </a:lnTo>
                <a:lnTo>
                  <a:pt x="3151" y="7859"/>
                </a:lnTo>
                <a:close/>
                <a:moveTo>
                  <a:pt x="20069" y="8520"/>
                </a:moveTo>
                <a:lnTo>
                  <a:pt x="19937" y="8564"/>
                </a:lnTo>
                <a:lnTo>
                  <a:pt x="19981" y="8613"/>
                </a:lnTo>
                <a:lnTo>
                  <a:pt x="20069" y="8520"/>
                </a:lnTo>
                <a:close/>
                <a:moveTo>
                  <a:pt x="19979" y="8884"/>
                </a:moveTo>
                <a:cubicBezTo>
                  <a:pt x="19965" y="8893"/>
                  <a:pt x="19972" y="8924"/>
                  <a:pt x="20021" y="8998"/>
                </a:cubicBezTo>
                <a:cubicBezTo>
                  <a:pt x="20002" y="8963"/>
                  <a:pt x="19986" y="8924"/>
                  <a:pt x="19979" y="8884"/>
                </a:cubicBezTo>
                <a:close/>
                <a:moveTo>
                  <a:pt x="19508" y="9151"/>
                </a:moveTo>
                <a:cubicBezTo>
                  <a:pt x="19522" y="9172"/>
                  <a:pt x="19536" y="9188"/>
                  <a:pt x="19548" y="9202"/>
                </a:cubicBezTo>
                <a:lnTo>
                  <a:pt x="19508" y="9151"/>
                </a:lnTo>
                <a:close/>
                <a:moveTo>
                  <a:pt x="19361" y="9354"/>
                </a:moveTo>
                <a:lnTo>
                  <a:pt x="19361" y="9354"/>
                </a:lnTo>
                <a:cubicBezTo>
                  <a:pt x="19360" y="9354"/>
                  <a:pt x="19380" y="9375"/>
                  <a:pt x="19399" y="9396"/>
                </a:cubicBezTo>
                <a:lnTo>
                  <a:pt x="19399" y="9396"/>
                </a:lnTo>
                <a:cubicBezTo>
                  <a:pt x="19399" y="9396"/>
                  <a:pt x="19398" y="9395"/>
                  <a:pt x="19397" y="9394"/>
                </a:cubicBezTo>
                <a:lnTo>
                  <a:pt x="19397" y="9394"/>
                </a:lnTo>
                <a:cubicBezTo>
                  <a:pt x="19432" y="9438"/>
                  <a:pt x="19468" y="9504"/>
                  <a:pt x="19486" y="9504"/>
                </a:cubicBezTo>
                <a:cubicBezTo>
                  <a:pt x="19488" y="9504"/>
                  <a:pt x="19490" y="9503"/>
                  <a:pt x="19492" y="9501"/>
                </a:cubicBezTo>
                <a:cubicBezTo>
                  <a:pt x="19480" y="9482"/>
                  <a:pt x="19467" y="9466"/>
                  <a:pt x="19450" y="9452"/>
                </a:cubicBezTo>
                <a:cubicBezTo>
                  <a:pt x="19449" y="9447"/>
                  <a:pt x="19448" y="9443"/>
                  <a:pt x="19448" y="9440"/>
                </a:cubicBezTo>
                <a:lnTo>
                  <a:pt x="19448" y="9440"/>
                </a:lnTo>
                <a:cubicBezTo>
                  <a:pt x="19448" y="9440"/>
                  <a:pt x="19449" y="9441"/>
                  <a:pt x="19450" y="9441"/>
                </a:cubicBezTo>
                <a:cubicBezTo>
                  <a:pt x="19450" y="9441"/>
                  <a:pt x="19450" y="9441"/>
                  <a:pt x="19450" y="9440"/>
                </a:cubicBezTo>
                <a:lnTo>
                  <a:pt x="19448" y="9437"/>
                </a:lnTo>
                <a:lnTo>
                  <a:pt x="19448" y="9437"/>
                </a:lnTo>
                <a:cubicBezTo>
                  <a:pt x="19448" y="9438"/>
                  <a:pt x="19448" y="9439"/>
                  <a:pt x="19448" y="9440"/>
                </a:cubicBezTo>
                <a:lnTo>
                  <a:pt x="19448" y="9440"/>
                </a:lnTo>
                <a:cubicBezTo>
                  <a:pt x="19440" y="9437"/>
                  <a:pt x="19419" y="9416"/>
                  <a:pt x="19399" y="9396"/>
                </a:cubicBezTo>
                <a:lnTo>
                  <a:pt x="19399" y="9396"/>
                </a:lnTo>
                <a:cubicBezTo>
                  <a:pt x="19399" y="9396"/>
                  <a:pt x="19399" y="9396"/>
                  <a:pt x="19399" y="9396"/>
                </a:cubicBezTo>
                <a:cubicBezTo>
                  <a:pt x="19399" y="9396"/>
                  <a:pt x="19399" y="9396"/>
                  <a:pt x="19399" y="9396"/>
                </a:cubicBezTo>
                <a:lnTo>
                  <a:pt x="19399" y="9396"/>
                </a:lnTo>
                <a:cubicBezTo>
                  <a:pt x="19399" y="9396"/>
                  <a:pt x="19399" y="9396"/>
                  <a:pt x="19399" y="9396"/>
                </a:cubicBezTo>
                <a:lnTo>
                  <a:pt x="19399" y="9396"/>
                </a:lnTo>
                <a:cubicBezTo>
                  <a:pt x="19395" y="9389"/>
                  <a:pt x="19388" y="9383"/>
                  <a:pt x="19383" y="9376"/>
                </a:cubicBezTo>
                <a:cubicBezTo>
                  <a:pt x="19368" y="9360"/>
                  <a:pt x="19361" y="9354"/>
                  <a:pt x="19361" y="9354"/>
                </a:cubicBezTo>
                <a:close/>
                <a:moveTo>
                  <a:pt x="814" y="9540"/>
                </a:moveTo>
                <a:cubicBezTo>
                  <a:pt x="813" y="9543"/>
                  <a:pt x="812" y="9547"/>
                  <a:pt x="811" y="9550"/>
                </a:cubicBezTo>
                <a:lnTo>
                  <a:pt x="811" y="9550"/>
                </a:lnTo>
                <a:cubicBezTo>
                  <a:pt x="812" y="9546"/>
                  <a:pt x="813" y="9543"/>
                  <a:pt x="814" y="9540"/>
                </a:cubicBezTo>
                <a:close/>
                <a:moveTo>
                  <a:pt x="20007" y="10020"/>
                </a:moveTo>
                <a:cubicBezTo>
                  <a:pt x="20007" y="10022"/>
                  <a:pt x="20007" y="10025"/>
                  <a:pt x="20007" y="10027"/>
                </a:cubicBezTo>
                <a:cubicBezTo>
                  <a:pt x="20010" y="10044"/>
                  <a:pt x="20012" y="10050"/>
                  <a:pt x="20012" y="10050"/>
                </a:cubicBezTo>
                <a:cubicBezTo>
                  <a:pt x="20012" y="10050"/>
                  <a:pt x="20009" y="10035"/>
                  <a:pt x="20007" y="10020"/>
                </a:cubicBezTo>
                <a:close/>
                <a:moveTo>
                  <a:pt x="20686" y="10053"/>
                </a:moveTo>
                <a:cubicBezTo>
                  <a:pt x="20682" y="10068"/>
                  <a:pt x="20681" y="10075"/>
                  <a:pt x="20682" y="10075"/>
                </a:cubicBezTo>
                <a:cubicBezTo>
                  <a:pt x="20682" y="10075"/>
                  <a:pt x="20684" y="10069"/>
                  <a:pt x="20686" y="10062"/>
                </a:cubicBezTo>
                <a:lnTo>
                  <a:pt x="20686" y="10059"/>
                </a:lnTo>
                <a:lnTo>
                  <a:pt x="20686" y="10053"/>
                </a:lnTo>
                <a:close/>
                <a:moveTo>
                  <a:pt x="20001" y="10117"/>
                </a:moveTo>
                <a:cubicBezTo>
                  <a:pt x="20004" y="10140"/>
                  <a:pt x="20008" y="10161"/>
                  <a:pt x="20014" y="10180"/>
                </a:cubicBezTo>
                <a:cubicBezTo>
                  <a:pt x="20009" y="10153"/>
                  <a:pt x="20004" y="10132"/>
                  <a:pt x="20001" y="10117"/>
                </a:cubicBezTo>
                <a:close/>
                <a:moveTo>
                  <a:pt x="19742" y="10586"/>
                </a:moveTo>
                <a:lnTo>
                  <a:pt x="19742" y="10586"/>
                </a:lnTo>
                <a:cubicBezTo>
                  <a:pt x="19742" y="10586"/>
                  <a:pt x="19742" y="10587"/>
                  <a:pt x="19742" y="10587"/>
                </a:cubicBezTo>
                <a:lnTo>
                  <a:pt x="19742" y="10587"/>
                </a:lnTo>
                <a:cubicBezTo>
                  <a:pt x="19742" y="10587"/>
                  <a:pt x="19742" y="10586"/>
                  <a:pt x="19742" y="10586"/>
                </a:cubicBezTo>
                <a:close/>
                <a:moveTo>
                  <a:pt x="2991" y="9482"/>
                </a:moveTo>
                <a:lnTo>
                  <a:pt x="2787" y="10113"/>
                </a:lnTo>
                <a:lnTo>
                  <a:pt x="2124" y="10113"/>
                </a:lnTo>
                <a:lnTo>
                  <a:pt x="2659" y="10500"/>
                </a:lnTo>
                <a:lnTo>
                  <a:pt x="2455" y="11130"/>
                </a:lnTo>
                <a:lnTo>
                  <a:pt x="2991" y="10741"/>
                </a:lnTo>
                <a:lnTo>
                  <a:pt x="3526" y="11130"/>
                </a:lnTo>
                <a:lnTo>
                  <a:pt x="3322" y="10500"/>
                </a:lnTo>
                <a:lnTo>
                  <a:pt x="3858" y="10113"/>
                </a:lnTo>
                <a:lnTo>
                  <a:pt x="3197" y="10113"/>
                </a:lnTo>
                <a:lnTo>
                  <a:pt x="2991" y="9482"/>
                </a:lnTo>
                <a:close/>
                <a:moveTo>
                  <a:pt x="17658" y="9482"/>
                </a:moveTo>
                <a:lnTo>
                  <a:pt x="17454" y="10113"/>
                </a:lnTo>
                <a:lnTo>
                  <a:pt x="16794" y="10113"/>
                </a:lnTo>
                <a:lnTo>
                  <a:pt x="17329" y="10500"/>
                </a:lnTo>
                <a:lnTo>
                  <a:pt x="17125" y="11130"/>
                </a:lnTo>
                <a:lnTo>
                  <a:pt x="17661" y="10741"/>
                </a:lnTo>
                <a:lnTo>
                  <a:pt x="18194" y="11130"/>
                </a:lnTo>
                <a:lnTo>
                  <a:pt x="17990" y="10500"/>
                </a:lnTo>
                <a:lnTo>
                  <a:pt x="18525" y="10113"/>
                </a:lnTo>
                <a:lnTo>
                  <a:pt x="17865" y="10113"/>
                </a:lnTo>
                <a:lnTo>
                  <a:pt x="17658" y="9482"/>
                </a:lnTo>
                <a:close/>
                <a:moveTo>
                  <a:pt x="18194" y="11130"/>
                </a:moveTo>
                <a:lnTo>
                  <a:pt x="18194" y="11130"/>
                </a:lnTo>
                <a:lnTo>
                  <a:pt x="18194" y="11130"/>
                </a:lnTo>
                <a:close/>
                <a:moveTo>
                  <a:pt x="1208" y="11133"/>
                </a:moveTo>
                <a:lnTo>
                  <a:pt x="1208" y="11133"/>
                </a:lnTo>
                <a:cubicBezTo>
                  <a:pt x="1210" y="11138"/>
                  <a:pt x="1212" y="11143"/>
                  <a:pt x="1213" y="11148"/>
                </a:cubicBezTo>
                <a:lnTo>
                  <a:pt x="1213" y="11148"/>
                </a:lnTo>
                <a:cubicBezTo>
                  <a:pt x="1212" y="11143"/>
                  <a:pt x="1210" y="11138"/>
                  <a:pt x="1208" y="11133"/>
                </a:cubicBezTo>
                <a:close/>
                <a:moveTo>
                  <a:pt x="1336" y="11390"/>
                </a:moveTo>
                <a:cubicBezTo>
                  <a:pt x="1335" y="11390"/>
                  <a:pt x="1336" y="11390"/>
                  <a:pt x="1336" y="11391"/>
                </a:cubicBezTo>
                <a:lnTo>
                  <a:pt x="1336" y="11391"/>
                </a:lnTo>
                <a:cubicBezTo>
                  <a:pt x="1336" y="11391"/>
                  <a:pt x="1336" y="11390"/>
                  <a:pt x="1336" y="11390"/>
                </a:cubicBezTo>
                <a:close/>
                <a:moveTo>
                  <a:pt x="890" y="11496"/>
                </a:moveTo>
                <a:cubicBezTo>
                  <a:pt x="890" y="11497"/>
                  <a:pt x="890" y="11497"/>
                  <a:pt x="891" y="11497"/>
                </a:cubicBezTo>
                <a:cubicBezTo>
                  <a:pt x="890" y="11497"/>
                  <a:pt x="890" y="11497"/>
                  <a:pt x="890" y="11496"/>
                </a:cubicBezTo>
                <a:close/>
                <a:moveTo>
                  <a:pt x="20955" y="11105"/>
                </a:moveTo>
                <a:lnTo>
                  <a:pt x="20955" y="11105"/>
                </a:lnTo>
                <a:cubicBezTo>
                  <a:pt x="20943" y="11128"/>
                  <a:pt x="20934" y="11151"/>
                  <a:pt x="20925" y="11177"/>
                </a:cubicBezTo>
                <a:cubicBezTo>
                  <a:pt x="20901" y="11290"/>
                  <a:pt x="20869" y="11402"/>
                  <a:pt x="20825" y="11508"/>
                </a:cubicBezTo>
                <a:cubicBezTo>
                  <a:pt x="20890" y="11395"/>
                  <a:pt x="20964" y="11256"/>
                  <a:pt x="20955" y="11105"/>
                </a:cubicBezTo>
                <a:close/>
                <a:moveTo>
                  <a:pt x="731" y="11506"/>
                </a:moveTo>
                <a:lnTo>
                  <a:pt x="731" y="11508"/>
                </a:lnTo>
                <a:cubicBezTo>
                  <a:pt x="731" y="11508"/>
                  <a:pt x="731" y="11508"/>
                  <a:pt x="731" y="11508"/>
                </a:cubicBezTo>
                <a:lnTo>
                  <a:pt x="731" y="11508"/>
                </a:lnTo>
                <a:cubicBezTo>
                  <a:pt x="731" y="11508"/>
                  <a:pt x="731" y="11507"/>
                  <a:pt x="731" y="11506"/>
                </a:cubicBezTo>
                <a:close/>
                <a:moveTo>
                  <a:pt x="731" y="11508"/>
                </a:moveTo>
                <a:lnTo>
                  <a:pt x="731" y="11508"/>
                </a:lnTo>
                <a:cubicBezTo>
                  <a:pt x="731" y="11515"/>
                  <a:pt x="733" y="11521"/>
                  <a:pt x="733" y="11527"/>
                </a:cubicBezTo>
                <a:cubicBezTo>
                  <a:pt x="760" y="11555"/>
                  <a:pt x="772" y="11566"/>
                  <a:pt x="774" y="11566"/>
                </a:cubicBezTo>
                <a:cubicBezTo>
                  <a:pt x="776" y="11566"/>
                  <a:pt x="757" y="11542"/>
                  <a:pt x="731" y="11508"/>
                </a:cubicBezTo>
                <a:close/>
                <a:moveTo>
                  <a:pt x="19608" y="11532"/>
                </a:moveTo>
                <a:lnTo>
                  <a:pt x="19575" y="11571"/>
                </a:lnTo>
                <a:cubicBezTo>
                  <a:pt x="19587" y="11559"/>
                  <a:pt x="19599" y="11545"/>
                  <a:pt x="19608" y="11532"/>
                </a:cubicBezTo>
                <a:close/>
                <a:moveTo>
                  <a:pt x="20825" y="11508"/>
                </a:moveTo>
                <a:lnTo>
                  <a:pt x="20825" y="11508"/>
                </a:lnTo>
                <a:cubicBezTo>
                  <a:pt x="20723" y="11661"/>
                  <a:pt x="20623" y="11763"/>
                  <a:pt x="20635" y="11824"/>
                </a:cubicBezTo>
                <a:cubicBezTo>
                  <a:pt x="20677" y="11770"/>
                  <a:pt x="20716" y="11715"/>
                  <a:pt x="20746" y="11657"/>
                </a:cubicBezTo>
                <a:cubicBezTo>
                  <a:pt x="20776" y="11606"/>
                  <a:pt x="20802" y="11555"/>
                  <a:pt x="20825" y="11508"/>
                </a:cubicBezTo>
                <a:close/>
                <a:moveTo>
                  <a:pt x="20057" y="11828"/>
                </a:moveTo>
                <a:cubicBezTo>
                  <a:pt x="20051" y="11828"/>
                  <a:pt x="20028" y="11855"/>
                  <a:pt x="19974" y="11928"/>
                </a:cubicBezTo>
                <a:cubicBezTo>
                  <a:pt x="19976" y="11953"/>
                  <a:pt x="19898" y="12060"/>
                  <a:pt x="19915" y="12060"/>
                </a:cubicBezTo>
                <a:cubicBezTo>
                  <a:pt x="19922" y="12060"/>
                  <a:pt x="19943" y="12043"/>
                  <a:pt x="19988" y="12000"/>
                </a:cubicBezTo>
                <a:lnTo>
                  <a:pt x="19988" y="11997"/>
                </a:lnTo>
                <a:cubicBezTo>
                  <a:pt x="19995" y="11979"/>
                  <a:pt x="20004" y="11958"/>
                  <a:pt x="20016" y="11940"/>
                </a:cubicBezTo>
                <a:lnTo>
                  <a:pt x="20051" y="11858"/>
                </a:lnTo>
                <a:cubicBezTo>
                  <a:pt x="20057" y="11841"/>
                  <a:pt x="20061" y="11828"/>
                  <a:pt x="20057" y="11828"/>
                </a:cubicBezTo>
                <a:close/>
                <a:moveTo>
                  <a:pt x="1236" y="12059"/>
                </a:moveTo>
                <a:cubicBezTo>
                  <a:pt x="1236" y="12059"/>
                  <a:pt x="1237" y="12060"/>
                  <a:pt x="1237" y="12061"/>
                </a:cubicBezTo>
                <a:lnTo>
                  <a:pt x="1237" y="12061"/>
                </a:lnTo>
                <a:lnTo>
                  <a:pt x="1236" y="12060"/>
                </a:lnTo>
                <a:lnTo>
                  <a:pt x="1236" y="12060"/>
                </a:lnTo>
                <a:cubicBezTo>
                  <a:pt x="1237" y="12061"/>
                  <a:pt x="1237" y="12061"/>
                  <a:pt x="1237" y="12061"/>
                </a:cubicBezTo>
                <a:cubicBezTo>
                  <a:pt x="1237" y="12061"/>
                  <a:pt x="1237" y="12061"/>
                  <a:pt x="1237" y="12061"/>
                </a:cubicBezTo>
                <a:lnTo>
                  <a:pt x="1237" y="12061"/>
                </a:lnTo>
                <a:lnTo>
                  <a:pt x="1238" y="12061"/>
                </a:lnTo>
                <a:lnTo>
                  <a:pt x="1238" y="12061"/>
                </a:lnTo>
                <a:cubicBezTo>
                  <a:pt x="1237" y="12060"/>
                  <a:pt x="1236" y="12059"/>
                  <a:pt x="1236" y="12059"/>
                </a:cubicBezTo>
                <a:close/>
                <a:moveTo>
                  <a:pt x="20289" y="11869"/>
                </a:moveTo>
                <a:cubicBezTo>
                  <a:pt x="20272" y="11869"/>
                  <a:pt x="20232" y="11913"/>
                  <a:pt x="20192" y="11979"/>
                </a:cubicBezTo>
                <a:cubicBezTo>
                  <a:pt x="20171" y="12036"/>
                  <a:pt x="20121" y="12104"/>
                  <a:pt x="20144" y="12104"/>
                </a:cubicBezTo>
                <a:cubicBezTo>
                  <a:pt x="20146" y="12104"/>
                  <a:pt x="20149" y="12103"/>
                  <a:pt x="20153" y="12102"/>
                </a:cubicBezTo>
                <a:lnTo>
                  <a:pt x="20178" y="12067"/>
                </a:lnTo>
                <a:lnTo>
                  <a:pt x="20227" y="11991"/>
                </a:lnTo>
                <a:lnTo>
                  <a:pt x="20296" y="11879"/>
                </a:lnTo>
                <a:cubicBezTo>
                  <a:pt x="20296" y="11872"/>
                  <a:pt x="20293" y="11869"/>
                  <a:pt x="20289" y="11869"/>
                </a:cubicBezTo>
                <a:close/>
                <a:moveTo>
                  <a:pt x="19004" y="12097"/>
                </a:moveTo>
                <a:cubicBezTo>
                  <a:pt x="19004" y="12097"/>
                  <a:pt x="19003" y="12097"/>
                  <a:pt x="19003" y="12097"/>
                </a:cubicBezTo>
                <a:cubicBezTo>
                  <a:pt x="18977" y="12123"/>
                  <a:pt x="18970" y="12137"/>
                  <a:pt x="18973" y="12141"/>
                </a:cubicBezTo>
                <a:cubicBezTo>
                  <a:pt x="18993" y="12117"/>
                  <a:pt x="19010" y="12097"/>
                  <a:pt x="19004" y="12097"/>
                </a:cubicBezTo>
                <a:close/>
                <a:moveTo>
                  <a:pt x="18794" y="12095"/>
                </a:moveTo>
                <a:lnTo>
                  <a:pt x="18794" y="12095"/>
                </a:lnTo>
                <a:cubicBezTo>
                  <a:pt x="18750" y="12130"/>
                  <a:pt x="18713" y="12169"/>
                  <a:pt x="18678" y="12211"/>
                </a:cubicBezTo>
                <a:cubicBezTo>
                  <a:pt x="18720" y="12176"/>
                  <a:pt x="18757" y="12137"/>
                  <a:pt x="18794" y="12095"/>
                </a:cubicBezTo>
                <a:close/>
                <a:moveTo>
                  <a:pt x="2097" y="12219"/>
                </a:moveTo>
                <a:cubicBezTo>
                  <a:pt x="2097" y="12219"/>
                  <a:pt x="2097" y="12220"/>
                  <a:pt x="2098" y="12220"/>
                </a:cubicBezTo>
                <a:lnTo>
                  <a:pt x="2098" y="12220"/>
                </a:lnTo>
                <a:cubicBezTo>
                  <a:pt x="2098" y="12220"/>
                  <a:pt x="2098" y="12220"/>
                  <a:pt x="2098" y="12220"/>
                </a:cubicBezTo>
                <a:cubicBezTo>
                  <a:pt x="2098" y="12220"/>
                  <a:pt x="2097" y="12219"/>
                  <a:pt x="2097" y="12219"/>
                </a:cubicBezTo>
                <a:close/>
                <a:moveTo>
                  <a:pt x="2374" y="12218"/>
                </a:moveTo>
                <a:lnTo>
                  <a:pt x="2499" y="12345"/>
                </a:lnTo>
                <a:cubicBezTo>
                  <a:pt x="2500" y="12353"/>
                  <a:pt x="2497" y="12357"/>
                  <a:pt x="2491" y="12357"/>
                </a:cubicBezTo>
                <a:cubicBezTo>
                  <a:pt x="2483" y="12357"/>
                  <a:pt x="2469" y="12349"/>
                  <a:pt x="2453" y="12331"/>
                </a:cubicBezTo>
                <a:lnTo>
                  <a:pt x="2453" y="12331"/>
                </a:lnTo>
                <a:cubicBezTo>
                  <a:pt x="2454" y="12332"/>
                  <a:pt x="2456" y="12333"/>
                  <a:pt x="2456" y="12333"/>
                </a:cubicBezTo>
                <a:cubicBezTo>
                  <a:pt x="2465" y="12333"/>
                  <a:pt x="2409" y="12265"/>
                  <a:pt x="2374" y="12218"/>
                </a:cubicBezTo>
                <a:close/>
                <a:moveTo>
                  <a:pt x="19548" y="12436"/>
                </a:moveTo>
                <a:lnTo>
                  <a:pt x="19483" y="12545"/>
                </a:lnTo>
                <a:cubicBezTo>
                  <a:pt x="19541" y="12503"/>
                  <a:pt x="19555" y="12510"/>
                  <a:pt x="19599" y="12496"/>
                </a:cubicBezTo>
                <a:lnTo>
                  <a:pt x="19548" y="12436"/>
                </a:lnTo>
                <a:close/>
                <a:moveTo>
                  <a:pt x="1018" y="12514"/>
                </a:moveTo>
                <a:lnTo>
                  <a:pt x="1018" y="12514"/>
                </a:lnTo>
                <a:cubicBezTo>
                  <a:pt x="1087" y="12570"/>
                  <a:pt x="1100" y="12585"/>
                  <a:pt x="1090" y="12585"/>
                </a:cubicBezTo>
                <a:cubicBezTo>
                  <a:pt x="1084" y="12585"/>
                  <a:pt x="1068" y="12579"/>
                  <a:pt x="1053" y="12572"/>
                </a:cubicBezTo>
                <a:lnTo>
                  <a:pt x="1018" y="12514"/>
                </a:lnTo>
                <a:close/>
                <a:moveTo>
                  <a:pt x="2752" y="12929"/>
                </a:moveTo>
                <a:lnTo>
                  <a:pt x="2836" y="13006"/>
                </a:lnTo>
                <a:lnTo>
                  <a:pt x="2845" y="13008"/>
                </a:lnTo>
                <a:cubicBezTo>
                  <a:pt x="2833" y="13008"/>
                  <a:pt x="2822" y="13006"/>
                  <a:pt x="2812" y="13004"/>
                </a:cubicBezTo>
                <a:cubicBezTo>
                  <a:pt x="2764" y="12960"/>
                  <a:pt x="2752" y="12941"/>
                  <a:pt x="2752" y="12929"/>
                </a:cubicBezTo>
                <a:close/>
                <a:moveTo>
                  <a:pt x="2926" y="13036"/>
                </a:moveTo>
                <a:lnTo>
                  <a:pt x="2928" y="13036"/>
                </a:lnTo>
                <a:lnTo>
                  <a:pt x="2930" y="13039"/>
                </a:lnTo>
                <a:lnTo>
                  <a:pt x="2930" y="13039"/>
                </a:lnTo>
                <a:cubicBezTo>
                  <a:pt x="2930" y="13039"/>
                  <a:pt x="2929" y="13039"/>
                  <a:pt x="2928" y="13038"/>
                </a:cubicBezTo>
                <a:cubicBezTo>
                  <a:pt x="2928" y="13037"/>
                  <a:pt x="2927" y="13036"/>
                  <a:pt x="2926" y="13036"/>
                </a:cubicBezTo>
                <a:close/>
                <a:moveTo>
                  <a:pt x="2993" y="13108"/>
                </a:moveTo>
                <a:lnTo>
                  <a:pt x="2993" y="13108"/>
                </a:lnTo>
                <a:cubicBezTo>
                  <a:pt x="2994" y="13109"/>
                  <a:pt x="2994" y="13109"/>
                  <a:pt x="2995" y="13110"/>
                </a:cubicBezTo>
                <a:lnTo>
                  <a:pt x="2995" y="13110"/>
                </a:lnTo>
                <a:cubicBezTo>
                  <a:pt x="2994" y="13110"/>
                  <a:pt x="2994" y="13109"/>
                  <a:pt x="2993" y="13108"/>
                </a:cubicBezTo>
                <a:close/>
                <a:moveTo>
                  <a:pt x="18196" y="12980"/>
                </a:moveTo>
                <a:lnTo>
                  <a:pt x="18110" y="13078"/>
                </a:lnTo>
                <a:lnTo>
                  <a:pt x="18080" y="13113"/>
                </a:lnTo>
                <a:lnTo>
                  <a:pt x="18196" y="12980"/>
                </a:lnTo>
                <a:close/>
                <a:moveTo>
                  <a:pt x="19474" y="13145"/>
                </a:moveTo>
                <a:cubicBezTo>
                  <a:pt x="19475" y="13145"/>
                  <a:pt x="19439" y="13173"/>
                  <a:pt x="19390" y="13212"/>
                </a:cubicBezTo>
                <a:cubicBezTo>
                  <a:pt x="19392" y="13210"/>
                  <a:pt x="19392" y="13208"/>
                  <a:pt x="19392" y="13205"/>
                </a:cubicBezTo>
                <a:cubicBezTo>
                  <a:pt x="19449" y="13162"/>
                  <a:pt x="19473" y="13145"/>
                  <a:pt x="19474" y="13145"/>
                </a:cubicBezTo>
                <a:close/>
                <a:moveTo>
                  <a:pt x="7674" y="13393"/>
                </a:moveTo>
                <a:lnTo>
                  <a:pt x="7671" y="13395"/>
                </a:lnTo>
                <a:cubicBezTo>
                  <a:pt x="7678" y="13395"/>
                  <a:pt x="7685" y="13395"/>
                  <a:pt x="7692" y="13394"/>
                </a:cubicBezTo>
                <a:lnTo>
                  <a:pt x="7692" y="13394"/>
                </a:lnTo>
                <a:lnTo>
                  <a:pt x="7762" y="13400"/>
                </a:lnTo>
                <a:cubicBezTo>
                  <a:pt x="7740" y="13397"/>
                  <a:pt x="7718" y="13394"/>
                  <a:pt x="7696" y="13394"/>
                </a:cubicBezTo>
                <a:cubicBezTo>
                  <a:pt x="7694" y="13394"/>
                  <a:pt x="7693" y="13394"/>
                  <a:pt x="7692" y="13394"/>
                </a:cubicBezTo>
                <a:lnTo>
                  <a:pt x="7692" y="13394"/>
                </a:lnTo>
                <a:lnTo>
                  <a:pt x="7674" y="13393"/>
                </a:lnTo>
                <a:close/>
                <a:moveTo>
                  <a:pt x="8441" y="13400"/>
                </a:moveTo>
                <a:cubicBezTo>
                  <a:pt x="8437" y="13401"/>
                  <a:pt x="8431" y="13403"/>
                  <a:pt x="8426" y="13404"/>
                </a:cubicBezTo>
                <a:lnTo>
                  <a:pt x="8426" y="13404"/>
                </a:lnTo>
                <a:cubicBezTo>
                  <a:pt x="8432" y="13403"/>
                  <a:pt x="8437" y="13402"/>
                  <a:pt x="8441" y="13400"/>
                </a:cubicBezTo>
                <a:close/>
                <a:moveTo>
                  <a:pt x="8026" y="13393"/>
                </a:moveTo>
                <a:cubicBezTo>
                  <a:pt x="8040" y="13405"/>
                  <a:pt x="8056" y="13414"/>
                  <a:pt x="8075" y="13419"/>
                </a:cubicBezTo>
                <a:cubicBezTo>
                  <a:pt x="8079" y="13416"/>
                  <a:pt x="8082" y="13412"/>
                  <a:pt x="8086" y="13409"/>
                </a:cubicBezTo>
                <a:lnTo>
                  <a:pt x="8026" y="13393"/>
                </a:lnTo>
                <a:close/>
                <a:moveTo>
                  <a:pt x="15021" y="13422"/>
                </a:moveTo>
                <a:cubicBezTo>
                  <a:pt x="15016" y="13422"/>
                  <a:pt x="15010" y="13424"/>
                  <a:pt x="15006" y="13428"/>
                </a:cubicBezTo>
                <a:lnTo>
                  <a:pt x="15027" y="13423"/>
                </a:lnTo>
                <a:cubicBezTo>
                  <a:pt x="15025" y="13423"/>
                  <a:pt x="15023" y="13422"/>
                  <a:pt x="15021" y="13422"/>
                </a:cubicBezTo>
                <a:close/>
                <a:moveTo>
                  <a:pt x="6085" y="13431"/>
                </a:moveTo>
                <a:cubicBezTo>
                  <a:pt x="6082" y="13431"/>
                  <a:pt x="6071" y="13433"/>
                  <a:pt x="6060" y="13437"/>
                </a:cubicBezTo>
                <a:lnTo>
                  <a:pt x="6072" y="13437"/>
                </a:lnTo>
                <a:cubicBezTo>
                  <a:pt x="6085" y="13433"/>
                  <a:pt x="6088" y="13431"/>
                  <a:pt x="6085" y="13431"/>
                </a:cubicBezTo>
                <a:close/>
                <a:moveTo>
                  <a:pt x="13933" y="13435"/>
                </a:moveTo>
                <a:cubicBezTo>
                  <a:pt x="13916" y="13451"/>
                  <a:pt x="13939" y="13453"/>
                  <a:pt x="13944" y="13460"/>
                </a:cubicBezTo>
                <a:lnTo>
                  <a:pt x="13944" y="13460"/>
                </a:lnTo>
                <a:lnTo>
                  <a:pt x="13933" y="13435"/>
                </a:lnTo>
                <a:close/>
                <a:moveTo>
                  <a:pt x="6030" y="13460"/>
                </a:moveTo>
                <a:cubicBezTo>
                  <a:pt x="6030" y="13460"/>
                  <a:pt x="6030" y="13460"/>
                  <a:pt x="6030" y="13460"/>
                </a:cubicBezTo>
                <a:cubicBezTo>
                  <a:pt x="6030" y="13460"/>
                  <a:pt x="6030" y="13460"/>
                  <a:pt x="6030" y="13460"/>
                </a:cubicBezTo>
                <a:lnTo>
                  <a:pt x="6030" y="13460"/>
                </a:lnTo>
                <a:cubicBezTo>
                  <a:pt x="6030" y="13460"/>
                  <a:pt x="6030" y="13460"/>
                  <a:pt x="6030" y="13460"/>
                </a:cubicBezTo>
                <a:close/>
                <a:moveTo>
                  <a:pt x="13944" y="13460"/>
                </a:moveTo>
                <a:lnTo>
                  <a:pt x="13945" y="13462"/>
                </a:lnTo>
                <a:lnTo>
                  <a:pt x="13945" y="13462"/>
                </a:lnTo>
                <a:cubicBezTo>
                  <a:pt x="13945" y="13461"/>
                  <a:pt x="13945" y="13461"/>
                  <a:pt x="13944" y="13460"/>
                </a:cubicBezTo>
                <a:close/>
                <a:moveTo>
                  <a:pt x="6023" y="13444"/>
                </a:moveTo>
                <a:cubicBezTo>
                  <a:pt x="6007" y="13444"/>
                  <a:pt x="5995" y="13446"/>
                  <a:pt x="5998" y="13463"/>
                </a:cubicBezTo>
                <a:lnTo>
                  <a:pt x="6025" y="13456"/>
                </a:lnTo>
                <a:lnTo>
                  <a:pt x="6025" y="13456"/>
                </a:lnTo>
                <a:cubicBezTo>
                  <a:pt x="6027" y="13457"/>
                  <a:pt x="6029" y="13458"/>
                  <a:pt x="6030" y="13460"/>
                </a:cubicBezTo>
                <a:lnTo>
                  <a:pt x="6030" y="13460"/>
                </a:lnTo>
                <a:cubicBezTo>
                  <a:pt x="6031" y="13453"/>
                  <a:pt x="6047" y="13449"/>
                  <a:pt x="6060" y="13444"/>
                </a:cubicBezTo>
                <a:lnTo>
                  <a:pt x="6060" y="13444"/>
                </a:lnTo>
                <a:cubicBezTo>
                  <a:pt x="6057" y="13444"/>
                  <a:pt x="6054" y="13444"/>
                  <a:pt x="6051" y="13444"/>
                </a:cubicBezTo>
                <a:cubicBezTo>
                  <a:pt x="6042" y="13444"/>
                  <a:pt x="6032" y="13444"/>
                  <a:pt x="6023" y="13444"/>
                </a:cubicBezTo>
                <a:close/>
                <a:moveTo>
                  <a:pt x="17498" y="13368"/>
                </a:moveTo>
                <a:lnTo>
                  <a:pt x="17410" y="13426"/>
                </a:lnTo>
                <a:lnTo>
                  <a:pt x="17396" y="13479"/>
                </a:lnTo>
                <a:lnTo>
                  <a:pt x="17498" y="13368"/>
                </a:lnTo>
                <a:close/>
                <a:moveTo>
                  <a:pt x="6271" y="13627"/>
                </a:moveTo>
                <a:cubicBezTo>
                  <a:pt x="6277" y="13630"/>
                  <a:pt x="6282" y="13633"/>
                  <a:pt x="6281" y="13633"/>
                </a:cubicBezTo>
                <a:cubicBezTo>
                  <a:pt x="6280" y="13633"/>
                  <a:pt x="6277" y="13632"/>
                  <a:pt x="6271" y="13630"/>
                </a:cubicBezTo>
                <a:lnTo>
                  <a:pt x="6271" y="13627"/>
                </a:lnTo>
                <a:close/>
                <a:moveTo>
                  <a:pt x="7745" y="13650"/>
                </a:moveTo>
                <a:cubicBezTo>
                  <a:pt x="7744" y="13651"/>
                  <a:pt x="7743" y="13652"/>
                  <a:pt x="7743" y="13653"/>
                </a:cubicBezTo>
                <a:cubicBezTo>
                  <a:pt x="7743" y="13653"/>
                  <a:pt x="7744" y="13652"/>
                  <a:pt x="7745" y="13650"/>
                </a:cubicBezTo>
                <a:close/>
                <a:moveTo>
                  <a:pt x="6132" y="13653"/>
                </a:moveTo>
                <a:cubicBezTo>
                  <a:pt x="6130" y="13654"/>
                  <a:pt x="6127" y="13654"/>
                  <a:pt x="6125" y="13655"/>
                </a:cubicBezTo>
                <a:lnTo>
                  <a:pt x="6125" y="13655"/>
                </a:lnTo>
                <a:cubicBezTo>
                  <a:pt x="6127" y="13654"/>
                  <a:pt x="6129" y="13653"/>
                  <a:pt x="6132" y="13653"/>
                </a:cubicBezTo>
                <a:close/>
                <a:moveTo>
                  <a:pt x="8191" y="13665"/>
                </a:moveTo>
                <a:lnTo>
                  <a:pt x="8179" y="13667"/>
                </a:lnTo>
                <a:lnTo>
                  <a:pt x="8207" y="13671"/>
                </a:lnTo>
                <a:cubicBezTo>
                  <a:pt x="8206" y="13670"/>
                  <a:pt x="8205" y="13669"/>
                  <a:pt x="8203" y="13668"/>
                </a:cubicBezTo>
                <a:lnTo>
                  <a:pt x="8203" y="13668"/>
                </a:lnTo>
                <a:cubicBezTo>
                  <a:pt x="8201" y="13669"/>
                  <a:pt x="8199" y="13669"/>
                  <a:pt x="8198" y="13669"/>
                </a:cubicBezTo>
                <a:cubicBezTo>
                  <a:pt x="8195" y="13668"/>
                  <a:pt x="8193" y="13666"/>
                  <a:pt x="8191" y="13665"/>
                </a:cubicBezTo>
                <a:close/>
                <a:moveTo>
                  <a:pt x="7685" y="13672"/>
                </a:moveTo>
                <a:lnTo>
                  <a:pt x="7685" y="13672"/>
                </a:lnTo>
                <a:cubicBezTo>
                  <a:pt x="7684" y="13673"/>
                  <a:pt x="7684" y="13674"/>
                  <a:pt x="7683" y="13674"/>
                </a:cubicBezTo>
                <a:lnTo>
                  <a:pt x="7683" y="13674"/>
                </a:lnTo>
                <a:cubicBezTo>
                  <a:pt x="7684" y="13674"/>
                  <a:pt x="7686" y="13674"/>
                  <a:pt x="7688" y="13674"/>
                </a:cubicBezTo>
                <a:cubicBezTo>
                  <a:pt x="7687" y="13673"/>
                  <a:pt x="7686" y="13672"/>
                  <a:pt x="7685" y="13672"/>
                </a:cubicBezTo>
                <a:close/>
                <a:moveTo>
                  <a:pt x="15266" y="13499"/>
                </a:moveTo>
                <a:lnTo>
                  <a:pt x="15147" y="13676"/>
                </a:lnTo>
                <a:lnTo>
                  <a:pt x="15396" y="13537"/>
                </a:lnTo>
                <a:lnTo>
                  <a:pt x="15266" y="13499"/>
                </a:lnTo>
                <a:close/>
                <a:moveTo>
                  <a:pt x="6081" y="13671"/>
                </a:moveTo>
                <a:cubicBezTo>
                  <a:pt x="6090" y="13671"/>
                  <a:pt x="6097" y="13674"/>
                  <a:pt x="6107" y="13676"/>
                </a:cubicBezTo>
                <a:lnTo>
                  <a:pt x="6081" y="13671"/>
                </a:lnTo>
                <a:close/>
                <a:moveTo>
                  <a:pt x="7648" y="13671"/>
                </a:moveTo>
                <a:lnTo>
                  <a:pt x="7648" y="13674"/>
                </a:lnTo>
                <a:cubicBezTo>
                  <a:pt x="7652" y="13675"/>
                  <a:pt x="7656" y="13676"/>
                  <a:pt x="7660" y="13676"/>
                </a:cubicBezTo>
                <a:cubicBezTo>
                  <a:pt x="7663" y="13676"/>
                  <a:pt x="7666" y="13676"/>
                  <a:pt x="7668" y="13675"/>
                </a:cubicBezTo>
                <a:lnTo>
                  <a:pt x="7668" y="13675"/>
                </a:lnTo>
                <a:cubicBezTo>
                  <a:pt x="7669" y="13675"/>
                  <a:pt x="7670" y="13675"/>
                  <a:pt x="7671" y="13675"/>
                </a:cubicBezTo>
                <a:cubicBezTo>
                  <a:pt x="7674" y="13675"/>
                  <a:pt x="7676" y="13675"/>
                  <a:pt x="7679" y="13675"/>
                </a:cubicBezTo>
                <a:lnTo>
                  <a:pt x="7679" y="13675"/>
                </a:lnTo>
                <a:cubicBezTo>
                  <a:pt x="7679" y="13675"/>
                  <a:pt x="7680" y="13675"/>
                  <a:pt x="7681" y="13676"/>
                </a:cubicBezTo>
                <a:cubicBezTo>
                  <a:pt x="7681" y="13675"/>
                  <a:pt x="7682" y="13675"/>
                  <a:pt x="7683" y="13674"/>
                </a:cubicBezTo>
                <a:lnTo>
                  <a:pt x="7683" y="13674"/>
                </a:lnTo>
                <a:cubicBezTo>
                  <a:pt x="7681" y="13674"/>
                  <a:pt x="7680" y="13675"/>
                  <a:pt x="7679" y="13675"/>
                </a:cubicBezTo>
                <a:lnTo>
                  <a:pt x="7679" y="13675"/>
                </a:lnTo>
                <a:cubicBezTo>
                  <a:pt x="7677" y="13674"/>
                  <a:pt x="7676" y="13673"/>
                  <a:pt x="7674" y="13673"/>
                </a:cubicBezTo>
                <a:lnTo>
                  <a:pt x="7674" y="13673"/>
                </a:lnTo>
                <a:cubicBezTo>
                  <a:pt x="7672" y="13674"/>
                  <a:pt x="7670" y="13674"/>
                  <a:pt x="7668" y="13675"/>
                </a:cubicBezTo>
                <a:lnTo>
                  <a:pt x="7668" y="13675"/>
                </a:lnTo>
                <a:cubicBezTo>
                  <a:pt x="7662" y="13675"/>
                  <a:pt x="7655" y="13674"/>
                  <a:pt x="7648" y="13671"/>
                </a:cubicBezTo>
                <a:close/>
                <a:moveTo>
                  <a:pt x="9778" y="13663"/>
                </a:moveTo>
                <a:cubicBezTo>
                  <a:pt x="9775" y="13663"/>
                  <a:pt x="9772" y="13664"/>
                  <a:pt x="9769" y="13664"/>
                </a:cubicBezTo>
                <a:lnTo>
                  <a:pt x="9767" y="13664"/>
                </a:lnTo>
                <a:cubicBezTo>
                  <a:pt x="9782" y="13678"/>
                  <a:pt x="9803" y="13685"/>
                  <a:pt x="9823" y="13685"/>
                </a:cubicBezTo>
                <a:cubicBezTo>
                  <a:pt x="9837" y="13685"/>
                  <a:pt x="9850" y="13682"/>
                  <a:pt x="9862" y="13676"/>
                </a:cubicBezTo>
                <a:cubicBezTo>
                  <a:pt x="9830" y="13674"/>
                  <a:pt x="9798" y="13663"/>
                  <a:pt x="9778" y="13663"/>
                </a:cubicBezTo>
                <a:close/>
                <a:moveTo>
                  <a:pt x="8096" y="13664"/>
                </a:moveTo>
                <a:cubicBezTo>
                  <a:pt x="8071" y="13670"/>
                  <a:pt x="8063" y="13706"/>
                  <a:pt x="8093" y="13706"/>
                </a:cubicBezTo>
                <a:cubicBezTo>
                  <a:pt x="8097" y="13706"/>
                  <a:pt x="8102" y="13705"/>
                  <a:pt x="8107" y="13704"/>
                </a:cubicBezTo>
                <a:lnTo>
                  <a:pt x="8096" y="13664"/>
                </a:lnTo>
                <a:close/>
                <a:moveTo>
                  <a:pt x="14707" y="13690"/>
                </a:moveTo>
                <a:cubicBezTo>
                  <a:pt x="14715" y="13693"/>
                  <a:pt x="14723" y="13696"/>
                  <a:pt x="14731" y="13698"/>
                </a:cubicBezTo>
                <a:lnTo>
                  <a:pt x="14731" y="13698"/>
                </a:lnTo>
                <a:cubicBezTo>
                  <a:pt x="14729" y="13702"/>
                  <a:pt x="14727" y="13706"/>
                  <a:pt x="14726" y="13711"/>
                </a:cubicBezTo>
                <a:lnTo>
                  <a:pt x="14707" y="13690"/>
                </a:lnTo>
                <a:close/>
                <a:moveTo>
                  <a:pt x="14672" y="13674"/>
                </a:moveTo>
                <a:cubicBezTo>
                  <a:pt x="14680" y="13678"/>
                  <a:pt x="14688" y="13682"/>
                  <a:pt x="14697" y="13686"/>
                </a:cubicBezTo>
                <a:lnTo>
                  <a:pt x="14697" y="13686"/>
                </a:lnTo>
                <a:cubicBezTo>
                  <a:pt x="14686" y="13695"/>
                  <a:pt x="14676" y="13704"/>
                  <a:pt x="14666" y="13713"/>
                </a:cubicBezTo>
                <a:lnTo>
                  <a:pt x="14666" y="13713"/>
                </a:lnTo>
                <a:lnTo>
                  <a:pt x="14672" y="13674"/>
                </a:lnTo>
                <a:close/>
                <a:moveTo>
                  <a:pt x="14749" y="13727"/>
                </a:moveTo>
                <a:lnTo>
                  <a:pt x="14779" y="13729"/>
                </a:lnTo>
                <a:lnTo>
                  <a:pt x="14716" y="13741"/>
                </a:lnTo>
                <a:lnTo>
                  <a:pt x="14749" y="13727"/>
                </a:lnTo>
                <a:close/>
                <a:moveTo>
                  <a:pt x="6210" y="13664"/>
                </a:moveTo>
                <a:cubicBezTo>
                  <a:pt x="6216" y="13666"/>
                  <a:pt x="6223" y="13669"/>
                  <a:pt x="6230" y="13671"/>
                </a:cubicBezTo>
                <a:lnTo>
                  <a:pt x="6230" y="13671"/>
                </a:lnTo>
                <a:cubicBezTo>
                  <a:pt x="6240" y="13681"/>
                  <a:pt x="6246" y="13685"/>
                  <a:pt x="6250" y="13685"/>
                </a:cubicBezTo>
                <a:cubicBezTo>
                  <a:pt x="6254" y="13685"/>
                  <a:pt x="6256" y="13682"/>
                  <a:pt x="6257" y="13678"/>
                </a:cubicBezTo>
                <a:lnTo>
                  <a:pt x="6257" y="13678"/>
                </a:lnTo>
                <a:cubicBezTo>
                  <a:pt x="6267" y="13680"/>
                  <a:pt x="6277" y="13681"/>
                  <a:pt x="6288" y="13681"/>
                </a:cubicBezTo>
                <a:cubicBezTo>
                  <a:pt x="6293" y="13681"/>
                  <a:pt x="6299" y="13681"/>
                  <a:pt x="6305" y="13680"/>
                </a:cubicBezTo>
                <a:lnTo>
                  <a:pt x="6305" y="13680"/>
                </a:lnTo>
                <a:cubicBezTo>
                  <a:pt x="6305" y="13680"/>
                  <a:pt x="6306" y="13680"/>
                  <a:pt x="6306" y="13681"/>
                </a:cubicBezTo>
                <a:cubicBezTo>
                  <a:pt x="6306" y="13680"/>
                  <a:pt x="6305" y="13680"/>
                  <a:pt x="6305" y="13680"/>
                </a:cubicBezTo>
                <a:lnTo>
                  <a:pt x="6305" y="13680"/>
                </a:lnTo>
                <a:cubicBezTo>
                  <a:pt x="6305" y="13680"/>
                  <a:pt x="6305" y="13680"/>
                  <a:pt x="6305" y="13680"/>
                </a:cubicBezTo>
                <a:lnTo>
                  <a:pt x="6305" y="13680"/>
                </a:lnTo>
                <a:cubicBezTo>
                  <a:pt x="6299" y="13676"/>
                  <a:pt x="6293" y="13671"/>
                  <a:pt x="6287" y="13666"/>
                </a:cubicBezTo>
                <a:lnTo>
                  <a:pt x="6287" y="13666"/>
                </a:lnTo>
                <a:cubicBezTo>
                  <a:pt x="6292" y="13669"/>
                  <a:pt x="6298" y="13673"/>
                  <a:pt x="6305" y="13680"/>
                </a:cubicBezTo>
                <a:lnTo>
                  <a:pt x="6305" y="13680"/>
                </a:lnTo>
                <a:cubicBezTo>
                  <a:pt x="6311" y="13679"/>
                  <a:pt x="6316" y="13678"/>
                  <a:pt x="6322" y="13676"/>
                </a:cubicBezTo>
                <a:cubicBezTo>
                  <a:pt x="6356" y="13692"/>
                  <a:pt x="6325" y="13717"/>
                  <a:pt x="6356" y="13726"/>
                </a:cubicBezTo>
                <a:lnTo>
                  <a:pt x="6356" y="13726"/>
                </a:lnTo>
                <a:cubicBezTo>
                  <a:pt x="6335" y="13729"/>
                  <a:pt x="6336" y="13762"/>
                  <a:pt x="6307" y="13762"/>
                </a:cubicBezTo>
                <a:cubicBezTo>
                  <a:pt x="6301" y="13762"/>
                  <a:pt x="6294" y="13760"/>
                  <a:pt x="6285" y="13757"/>
                </a:cubicBezTo>
                <a:cubicBezTo>
                  <a:pt x="6273" y="13725"/>
                  <a:pt x="6211" y="13696"/>
                  <a:pt x="6210" y="13664"/>
                </a:cubicBezTo>
                <a:close/>
                <a:moveTo>
                  <a:pt x="6444" y="13783"/>
                </a:moveTo>
                <a:cubicBezTo>
                  <a:pt x="6445" y="13783"/>
                  <a:pt x="6446" y="13784"/>
                  <a:pt x="6447" y="13785"/>
                </a:cubicBezTo>
                <a:lnTo>
                  <a:pt x="6444" y="13783"/>
                </a:lnTo>
                <a:close/>
                <a:moveTo>
                  <a:pt x="15036" y="13789"/>
                </a:moveTo>
                <a:lnTo>
                  <a:pt x="15034" y="13796"/>
                </a:lnTo>
                <a:lnTo>
                  <a:pt x="15032" y="13794"/>
                </a:lnTo>
                <a:lnTo>
                  <a:pt x="15029" y="13803"/>
                </a:lnTo>
                <a:lnTo>
                  <a:pt x="15041" y="13794"/>
                </a:lnTo>
                <a:lnTo>
                  <a:pt x="15036" y="13789"/>
                </a:lnTo>
                <a:close/>
                <a:moveTo>
                  <a:pt x="18964" y="13651"/>
                </a:moveTo>
                <a:cubicBezTo>
                  <a:pt x="18954" y="13651"/>
                  <a:pt x="18925" y="13677"/>
                  <a:pt x="18866" y="13748"/>
                </a:cubicBezTo>
                <a:lnTo>
                  <a:pt x="18866" y="13745"/>
                </a:lnTo>
                <a:lnTo>
                  <a:pt x="18866" y="13745"/>
                </a:lnTo>
                <a:cubicBezTo>
                  <a:pt x="18808" y="13787"/>
                  <a:pt x="18880" y="13824"/>
                  <a:pt x="18836" y="13836"/>
                </a:cubicBezTo>
                <a:cubicBezTo>
                  <a:pt x="18835" y="13846"/>
                  <a:pt x="18837" y="13851"/>
                  <a:pt x="18842" y="13851"/>
                </a:cubicBezTo>
                <a:cubicBezTo>
                  <a:pt x="18870" y="13851"/>
                  <a:pt x="18991" y="13651"/>
                  <a:pt x="18964" y="13651"/>
                </a:cubicBezTo>
                <a:close/>
                <a:moveTo>
                  <a:pt x="6232" y="13989"/>
                </a:moveTo>
                <a:cubicBezTo>
                  <a:pt x="6233" y="13990"/>
                  <a:pt x="6234" y="13991"/>
                  <a:pt x="6236" y="13992"/>
                </a:cubicBezTo>
                <a:lnTo>
                  <a:pt x="6236" y="13992"/>
                </a:lnTo>
                <a:cubicBezTo>
                  <a:pt x="6234" y="13991"/>
                  <a:pt x="6233" y="13990"/>
                  <a:pt x="6232" y="13989"/>
                </a:cubicBezTo>
                <a:close/>
                <a:moveTo>
                  <a:pt x="18762" y="13903"/>
                </a:moveTo>
                <a:cubicBezTo>
                  <a:pt x="18722" y="13945"/>
                  <a:pt x="18685" y="13980"/>
                  <a:pt x="18646" y="14012"/>
                </a:cubicBezTo>
                <a:cubicBezTo>
                  <a:pt x="18657" y="14004"/>
                  <a:pt x="18665" y="13999"/>
                  <a:pt x="18667" y="13999"/>
                </a:cubicBezTo>
                <a:lnTo>
                  <a:pt x="18667" y="13999"/>
                </a:lnTo>
                <a:cubicBezTo>
                  <a:pt x="18668" y="13999"/>
                  <a:pt x="18668" y="14001"/>
                  <a:pt x="18667" y="14003"/>
                </a:cubicBezTo>
                <a:cubicBezTo>
                  <a:pt x="18688" y="13982"/>
                  <a:pt x="18715" y="13954"/>
                  <a:pt x="18762" y="13905"/>
                </a:cubicBezTo>
                <a:lnTo>
                  <a:pt x="18762" y="13903"/>
                </a:lnTo>
                <a:close/>
                <a:moveTo>
                  <a:pt x="18669" y="14003"/>
                </a:moveTo>
                <a:cubicBezTo>
                  <a:pt x="18644" y="14030"/>
                  <a:pt x="18637" y="14039"/>
                  <a:pt x="18638" y="14039"/>
                </a:cubicBezTo>
                <a:cubicBezTo>
                  <a:pt x="18639" y="14039"/>
                  <a:pt x="18665" y="14013"/>
                  <a:pt x="18669" y="14003"/>
                </a:cubicBezTo>
                <a:close/>
                <a:moveTo>
                  <a:pt x="18646" y="14012"/>
                </a:moveTo>
                <a:cubicBezTo>
                  <a:pt x="18632" y="14022"/>
                  <a:pt x="18607" y="14043"/>
                  <a:pt x="18566" y="14075"/>
                </a:cubicBezTo>
                <a:lnTo>
                  <a:pt x="18566" y="14075"/>
                </a:lnTo>
                <a:cubicBezTo>
                  <a:pt x="18592" y="14057"/>
                  <a:pt x="18618" y="14036"/>
                  <a:pt x="18646" y="14012"/>
                </a:cubicBezTo>
                <a:close/>
                <a:moveTo>
                  <a:pt x="18566" y="14075"/>
                </a:moveTo>
                <a:cubicBezTo>
                  <a:pt x="18560" y="14080"/>
                  <a:pt x="18553" y="14084"/>
                  <a:pt x="18546" y="14089"/>
                </a:cubicBezTo>
                <a:lnTo>
                  <a:pt x="18546" y="14091"/>
                </a:lnTo>
                <a:cubicBezTo>
                  <a:pt x="18553" y="14085"/>
                  <a:pt x="18560" y="14080"/>
                  <a:pt x="18566" y="14075"/>
                </a:cubicBezTo>
                <a:close/>
                <a:moveTo>
                  <a:pt x="6665" y="14084"/>
                </a:moveTo>
                <a:lnTo>
                  <a:pt x="6677" y="14100"/>
                </a:lnTo>
                <a:cubicBezTo>
                  <a:pt x="6675" y="14093"/>
                  <a:pt x="6670" y="14086"/>
                  <a:pt x="6665" y="14084"/>
                </a:cubicBezTo>
                <a:close/>
                <a:moveTo>
                  <a:pt x="18349" y="13905"/>
                </a:moveTo>
                <a:lnTo>
                  <a:pt x="18168" y="14061"/>
                </a:lnTo>
                <a:cubicBezTo>
                  <a:pt x="18180" y="14065"/>
                  <a:pt x="18161" y="14091"/>
                  <a:pt x="18140" y="14119"/>
                </a:cubicBezTo>
                <a:cubicBezTo>
                  <a:pt x="18245" y="14019"/>
                  <a:pt x="18365" y="13915"/>
                  <a:pt x="18349" y="13905"/>
                </a:cubicBezTo>
                <a:close/>
                <a:moveTo>
                  <a:pt x="18579" y="14093"/>
                </a:moveTo>
                <a:lnTo>
                  <a:pt x="18516" y="14149"/>
                </a:lnTo>
                <a:cubicBezTo>
                  <a:pt x="18515" y="14154"/>
                  <a:pt x="18516" y="14157"/>
                  <a:pt x="18519" y="14157"/>
                </a:cubicBezTo>
                <a:cubicBezTo>
                  <a:pt x="18525" y="14157"/>
                  <a:pt x="18542" y="14141"/>
                  <a:pt x="18579" y="14093"/>
                </a:cubicBezTo>
                <a:close/>
                <a:moveTo>
                  <a:pt x="18189" y="14140"/>
                </a:moveTo>
                <a:cubicBezTo>
                  <a:pt x="18191" y="14150"/>
                  <a:pt x="18190" y="14162"/>
                  <a:pt x="18187" y="14173"/>
                </a:cubicBezTo>
                <a:lnTo>
                  <a:pt x="18187" y="14173"/>
                </a:lnTo>
                <a:cubicBezTo>
                  <a:pt x="18193" y="14160"/>
                  <a:pt x="18194" y="14148"/>
                  <a:pt x="18189" y="14140"/>
                </a:cubicBezTo>
                <a:close/>
                <a:moveTo>
                  <a:pt x="18178" y="14186"/>
                </a:moveTo>
                <a:lnTo>
                  <a:pt x="18178" y="14186"/>
                </a:lnTo>
                <a:cubicBezTo>
                  <a:pt x="18177" y="14187"/>
                  <a:pt x="18177" y="14187"/>
                  <a:pt x="18176" y="14188"/>
                </a:cubicBezTo>
                <a:lnTo>
                  <a:pt x="18176" y="14188"/>
                </a:lnTo>
                <a:cubicBezTo>
                  <a:pt x="18177" y="14187"/>
                  <a:pt x="18177" y="14187"/>
                  <a:pt x="18178" y="14186"/>
                </a:cubicBezTo>
                <a:close/>
                <a:moveTo>
                  <a:pt x="18187" y="14173"/>
                </a:moveTo>
                <a:lnTo>
                  <a:pt x="18187" y="14173"/>
                </a:lnTo>
                <a:cubicBezTo>
                  <a:pt x="18185" y="14177"/>
                  <a:pt x="18183" y="14181"/>
                  <a:pt x="18180" y="14186"/>
                </a:cubicBezTo>
                <a:lnTo>
                  <a:pt x="18180" y="14188"/>
                </a:lnTo>
                <a:cubicBezTo>
                  <a:pt x="18183" y="14184"/>
                  <a:pt x="18185" y="14178"/>
                  <a:pt x="18187" y="14173"/>
                </a:cubicBezTo>
                <a:close/>
                <a:moveTo>
                  <a:pt x="18138" y="14119"/>
                </a:moveTo>
                <a:cubicBezTo>
                  <a:pt x="18092" y="14163"/>
                  <a:pt x="18050" y="14209"/>
                  <a:pt x="18013" y="14262"/>
                </a:cubicBezTo>
                <a:cubicBezTo>
                  <a:pt x="18041" y="14232"/>
                  <a:pt x="18101" y="14170"/>
                  <a:pt x="18140" y="14121"/>
                </a:cubicBezTo>
                <a:lnTo>
                  <a:pt x="18138" y="14119"/>
                </a:lnTo>
                <a:close/>
                <a:moveTo>
                  <a:pt x="16892" y="14243"/>
                </a:moveTo>
                <a:cubicBezTo>
                  <a:pt x="16887" y="14243"/>
                  <a:pt x="16868" y="14255"/>
                  <a:pt x="16858" y="14255"/>
                </a:cubicBezTo>
                <a:cubicBezTo>
                  <a:pt x="16855" y="14255"/>
                  <a:pt x="16852" y="14254"/>
                  <a:pt x="16852" y="14251"/>
                </a:cubicBezTo>
                <a:lnTo>
                  <a:pt x="16849" y="14248"/>
                </a:lnTo>
                <a:lnTo>
                  <a:pt x="16863" y="14281"/>
                </a:lnTo>
                <a:cubicBezTo>
                  <a:pt x="16891" y="14251"/>
                  <a:pt x="16896" y="14243"/>
                  <a:pt x="16892" y="14243"/>
                </a:cubicBezTo>
                <a:close/>
                <a:moveTo>
                  <a:pt x="6865" y="14348"/>
                </a:moveTo>
                <a:lnTo>
                  <a:pt x="6865" y="14350"/>
                </a:lnTo>
                <a:cubicBezTo>
                  <a:pt x="6865" y="14350"/>
                  <a:pt x="6865" y="14349"/>
                  <a:pt x="6865" y="14349"/>
                </a:cubicBezTo>
                <a:lnTo>
                  <a:pt x="6865" y="14349"/>
                </a:lnTo>
                <a:cubicBezTo>
                  <a:pt x="6873" y="14356"/>
                  <a:pt x="6879" y="14359"/>
                  <a:pt x="6882" y="14359"/>
                </a:cubicBezTo>
                <a:cubicBezTo>
                  <a:pt x="6884" y="14359"/>
                  <a:pt x="6885" y="14358"/>
                  <a:pt x="6885" y="14357"/>
                </a:cubicBezTo>
                <a:cubicBezTo>
                  <a:pt x="6877" y="14352"/>
                  <a:pt x="6870" y="14349"/>
                  <a:pt x="6867" y="14349"/>
                </a:cubicBezTo>
                <a:cubicBezTo>
                  <a:pt x="6866" y="14349"/>
                  <a:pt x="6866" y="14349"/>
                  <a:pt x="6865" y="14349"/>
                </a:cubicBezTo>
                <a:lnTo>
                  <a:pt x="6865" y="14349"/>
                </a:lnTo>
                <a:cubicBezTo>
                  <a:pt x="6865" y="14349"/>
                  <a:pt x="6865" y="14348"/>
                  <a:pt x="6865" y="14348"/>
                </a:cubicBezTo>
                <a:close/>
                <a:moveTo>
                  <a:pt x="17883" y="14302"/>
                </a:moveTo>
                <a:lnTo>
                  <a:pt x="17705" y="14457"/>
                </a:lnTo>
                <a:lnTo>
                  <a:pt x="17763" y="14418"/>
                </a:lnTo>
                <a:lnTo>
                  <a:pt x="17883" y="14302"/>
                </a:lnTo>
                <a:close/>
                <a:moveTo>
                  <a:pt x="6800" y="14499"/>
                </a:moveTo>
                <a:cubicBezTo>
                  <a:pt x="6811" y="14517"/>
                  <a:pt x="6828" y="14534"/>
                  <a:pt x="6846" y="14545"/>
                </a:cubicBezTo>
                <a:cubicBezTo>
                  <a:pt x="6834" y="14527"/>
                  <a:pt x="6818" y="14510"/>
                  <a:pt x="6800" y="14499"/>
                </a:cubicBezTo>
                <a:close/>
                <a:moveTo>
                  <a:pt x="6846" y="14545"/>
                </a:moveTo>
                <a:lnTo>
                  <a:pt x="6846" y="14545"/>
                </a:lnTo>
                <a:cubicBezTo>
                  <a:pt x="6858" y="14560"/>
                  <a:pt x="6868" y="14572"/>
                  <a:pt x="6878" y="14572"/>
                </a:cubicBezTo>
                <a:cubicBezTo>
                  <a:pt x="6882" y="14572"/>
                  <a:pt x="6886" y="14570"/>
                  <a:pt x="6890" y="14566"/>
                </a:cubicBezTo>
                <a:cubicBezTo>
                  <a:pt x="6876" y="14561"/>
                  <a:pt x="6860" y="14554"/>
                  <a:pt x="6846" y="14545"/>
                </a:cubicBezTo>
                <a:close/>
                <a:moveTo>
                  <a:pt x="7245" y="14654"/>
                </a:moveTo>
                <a:lnTo>
                  <a:pt x="7287" y="14687"/>
                </a:lnTo>
                <a:lnTo>
                  <a:pt x="7303" y="14696"/>
                </a:lnTo>
                <a:lnTo>
                  <a:pt x="7245" y="14654"/>
                </a:lnTo>
                <a:close/>
                <a:moveTo>
                  <a:pt x="17593" y="14612"/>
                </a:moveTo>
                <a:lnTo>
                  <a:pt x="17489" y="14698"/>
                </a:lnTo>
                <a:lnTo>
                  <a:pt x="17570" y="14705"/>
                </a:lnTo>
                <a:lnTo>
                  <a:pt x="17593" y="14612"/>
                </a:lnTo>
                <a:close/>
                <a:moveTo>
                  <a:pt x="18113" y="14575"/>
                </a:moveTo>
                <a:cubicBezTo>
                  <a:pt x="18069" y="14622"/>
                  <a:pt x="18018" y="14663"/>
                  <a:pt x="17962" y="14696"/>
                </a:cubicBezTo>
                <a:cubicBezTo>
                  <a:pt x="17974" y="14704"/>
                  <a:pt x="18008" y="14693"/>
                  <a:pt x="17988" y="14721"/>
                </a:cubicBezTo>
                <a:lnTo>
                  <a:pt x="17988" y="14721"/>
                </a:lnTo>
                <a:lnTo>
                  <a:pt x="18113" y="14575"/>
                </a:lnTo>
                <a:close/>
                <a:moveTo>
                  <a:pt x="17988" y="14721"/>
                </a:moveTo>
                <a:lnTo>
                  <a:pt x="17974" y="14738"/>
                </a:lnTo>
                <a:cubicBezTo>
                  <a:pt x="17980" y="14731"/>
                  <a:pt x="17985" y="14725"/>
                  <a:pt x="17988" y="14721"/>
                </a:cubicBezTo>
                <a:close/>
                <a:moveTo>
                  <a:pt x="13701" y="14784"/>
                </a:moveTo>
                <a:cubicBezTo>
                  <a:pt x="13698" y="14785"/>
                  <a:pt x="13696" y="14787"/>
                  <a:pt x="13694" y="14788"/>
                </a:cubicBezTo>
                <a:lnTo>
                  <a:pt x="13694" y="14788"/>
                </a:lnTo>
                <a:cubicBezTo>
                  <a:pt x="13696" y="14787"/>
                  <a:pt x="13699" y="14785"/>
                  <a:pt x="13701" y="14784"/>
                </a:cubicBezTo>
                <a:close/>
                <a:moveTo>
                  <a:pt x="5105" y="14916"/>
                </a:moveTo>
                <a:cubicBezTo>
                  <a:pt x="5105" y="14918"/>
                  <a:pt x="5105" y="14920"/>
                  <a:pt x="5106" y="14922"/>
                </a:cubicBezTo>
                <a:lnTo>
                  <a:pt x="5106" y="14922"/>
                </a:lnTo>
                <a:cubicBezTo>
                  <a:pt x="5105" y="14920"/>
                  <a:pt x="5105" y="14918"/>
                  <a:pt x="5105" y="14916"/>
                </a:cubicBezTo>
                <a:close/>
                <a:moveTo>
                  <a:pt x="17678" y="14730"/>
                </a:moveTo>
                <a:cubicBezTo>
                  <a:pt x="17629" y="14730"/>
                  <a:pt x="17554" y="14825"/>
                  <a:pt x="17466" y="14925"/>
                </a:cubicBezTo>
                <a:cubicBezTo>
                  <a:pt x="17471" y="14921"/>
                  <a:pt x="17477" y="14914"/>
                  <a:pt x="17484" y="14907"/>
                </a:cubicBezTo>
                <a:cubicBezTo>
                  <a:pt x="17489" y="14925"/>
                  <a:pt x="17496" y="14934"/>
                  <a:pt x="17507" y="14934"/>
                </a:cubicBezTo>
                <a:cubicBezTo>
                  <a:pt x="17545" y="14934"/>
                  <a:pt x="17619" y="14834"/>
                  <a:pt x="17693" y="14733"/>
                </a:cubicBezTo>
                <a:cubicBezTo>
                  <a:pt x="17688" y="14731"/>
                  <a:pt x="17683" y="14730"/>
                  <a:pt x="17678" y="14730"/>
                </a:cubicBezTo>
                <a:close/>
                <a:moveTo>
                  <a:pt x="5082" y="14847"/>
                </a:moveTo>
                <a:lnTo>
                  <a:pt x="5082" y="14847"/>
                </a:lnTo>
                <a:cubicBezTo>
                  <a:pt x="5093" y="14867"/>
                  <a:pt x="5100" y="14891"/>
                  <a:pt x="5105" y="14914"/>
                </a:cubicBezTo>
                <a:cubicBezTo>
                  <a:pt x="5105" y="14910"/>
                  <a:pt x="5107" y="14909"/>
                  <a:pt x="5111" y="14909"/>
                </a:cubicBezTo>
                <a:cubicBezTo>
                  <a:pt x="5125" y="14909"/>
                  <a:pt x="5161" y="14935"/>
                  <a:pt x="5166" y="14935"/>
                </a:cubicBezTo>
                <a:cubicBezTo>
                  <a:pt x="5170" y="14935"/>
                  <a:pt x="5152" y="14916"/>
                  <a:pt x="5082" y="14847"/>
                </a:cubicBezTo>
                <a:close/>
                <a:moveTo>
                  <a:pt x="17443" y="14951"/>
                </a:moveTo>
                <a:cubicBezTo>
                  <a:pt x="17410" y="14986"/>
                  <a:pt x="17380" y="15020"/>
                  <a:pt x="17345" y="15051"/>
                </a:cubicBezTo>
                <a:cubicBezTo>
                  <a:pt x="17347" y="15056"/>
                  <a:pt x="17350" y="15059"/>
                  <a:pt x="17353" y="15059"/>
                </a:cubicBezTo>
                <a:cubicBezTo>
                  <a:pt x="17368" y="15059"/>
                  <a:pt x="17401" y="15005"/>
                  <a:pt x="17443" y="14953"/>
                </a:cubicBezTo>
                <a:lnTo>
                  <a:pt x="17443" y="14951"/>
                </a:lnTo>
                <a:close/>
                <a:moveTo>
                  <a:pt x="7307" y="15032"/>
                </a:moveTo>
                <a:lnTo>
                  <a:pt x="7321" y="15074"/>
                </a:lnTo>
                <a:lnTo>
                  <a:pt x="7356" y="15067"/>
                </a:lnTo>
                <a:lnTo>
                  <a:pt x="7307" y="15032"/>
                </a:lnTo>
                <a:close/>
                <a:moveTo>
                  <a:pt x="16979" y="15143"/>
                </a:moveTo>
                <a:lnTo>
                  <a:pt x="16979" y="15146"/>
                </a:lnTo>
                <a:cubicBezTo>
                  <a:pt x="16979" y="15145"/>
                  <a:pt x="16980" y="15145"/>
                  <a:pt x="16980" y="15145"/>
                </a:cubicBezTo>
                <a:lnTo>
                  <a:pt x="16980" y="15145"/>
                </a:lnTo>
                <a:cubicBezTo>
                  <a:pt x="16980" y="15144"/>
                  <a:pt x="16979" y="15144"/>
                  <a:pt x="16979" y="15143"/>
                </a:cubicBezTo>
                <a:close/>
                <a:moveTo>
                  <a:pt x="7743" y="15197"/>
                </a:moveTo>
                <a:cubicBezTo>
                  <a:pt x="7737" y="15197"/>
                  <a:pt x="7746" y="15218"/>
                  <a:pt x="7734" y="15224"/>
                </a:cubicBezTo>
                <a:lnTo>
                  <a:pt x="7734" y="15227"/>
                </a:lnTo>
                <a:lnTo>
                  <a:pt x="7759" y="15208"/>
                </a:lnTo>
                <a:cubicBezTo>
                  <a:pt x="7750" y="15200"/>
                  <a:pt x="7746" y="15197"/>
                  <a:pt x="7743" y="15197"/>
                </a:cubicBezTo>
                <a:close/>
                <a:moveTo>
                  <a:pt x="3765" y="15313"/>
                </a:moveTo>
                <a:cubicBezTo>
                  <a:pt x="3766" y="15318"/>
                  <a:pt x="3769" y="15325"/>
                  <a:pt x="3772" y="15333"/>
                </a:cubicBezTo>
                <a:cubicBezTo>
                  <a:pt x="3770" y="15327"/>
                  <a:pt x="3768" y="15320"/>
                  <a:pt x="3765" y="15313"/>
                </a:cubicBezTo>
                <a:close/>
                <a:moveTo>
                  <a:pt x="17431" y="15236"/>
                </a:moveTo>
                <a:lnTo>
                  <a:pt x="17343" y="15296"/>
                </a:lnTo>
                <a:lnTo>
                  <a:pt x="17366" y="15343"/>
                </a:lnTo>
                <a:lnTo>
                  <a:pt x="17431" y="15236"/>
                </a:lnTo>
                <a:close/>
                <a:moveTo>
                  <a:pt x="13379" y="15368"/>
                </a:moveTo>
                <a:lnTo>
                  <a:pt x="13379" y="15368"/>
                </a:lnTo>
                <a:cubicBezTo>
                  <a:pt x="13365" y="15382"/>
                  <a:pt x="13346" y="15398"/>
                  <a:pt x="13328" y="15419"/>
                </a:cubicBezTo>
                <a:cubicBezTo>
                  <a:pt x="13314" y="15415"/>
                  <a:pt x="13312" y="15398"/>
                  <a:pt x="13323" y="15389"/>
                </a:cubicBezTo>
                <a:lnTo>
                  <a:pt x="13323" y="15389"/>
                </a:lnTo>
                <a:lnTo>
                  <a:pt x="13321" y="15391"/>
                </a:lnTo>
                <a:cubicBezTo>
                  <a:pt x="13321" y="15394"/>
                  <a:pt x="13322" y="15395"/>
                  <a:pt x="13325" y="15395"/>
                </a:cubicBezTo>
                <a:cubicBezTo>
                  <a:pt x="13334" y="15395"/>
                  <a:pt x="13359" y="15379"/>
                  <a:pt x="13379" y="15368"/>
                </a:cubicBezTo>
                <a:close/>
                <a:moveTo>
                  <a:pt x="15723" y="15358"/>
                </a:moveTo>
                <a:cubicBezTo>
                  <a:pt x="15710" y="15358"/>
                  <a:pt x="15668" y="15404"/>
                  <a:pt x="15628" y="15440"/>
                </a:cubicBezTo>
                <a:lnTo>
                  <a:pt x="15727" y="15361"/>
                </a:lnTo>
                <a:cubicBezTo>
                  <a:pt x="15727" y="15359"/>
                  <a:pt x="15725" y="15358"/>
                  <a:pt x="15723" y="15358"/>
                </a:cubicBezTo>
                <a:close/>
                <a:moveTo>
                  <a:pt x="12988" y="15423"/>
                </a:moveTo>
                <a:cubicBezTo>
                  <a:pt x="12990" y="15423"/>
                  <a:pt x="12992" y="15423"/>
                  <a:pt x="12994" y="15424"/>
                </a:cubicBezTo>
                <a:cubicBezTo>
                  <a:pt x="12985" y="15433"/>
                  <a:pt x="12975" y="15445"/>
                  <a:pt x="12964" y="15459"/>
                </a:cubicBezTo>
                <a:cubicBezTo>
                  <a:pt x="12964" y="15461"/>
                  <a:pt x="12964" y="15463"/>
                  <a:pt x="12964" y="15466"/>
                </a:cubicBezTo>
                <a:lnTo>
                  <a:pt x="12962" y="15468"/>
                </a:lnTo>
                <a:cubicBezTo>
                  <a:pt x="12959" y="15461"/>
                  <a:pt x="12959" y="15452"/>
                  <a:pt x="12959" y="15445"/>
                </a:cubicBezTo>
                <a:cubicBezTo>
                  <a:pt x="12970" y="15428"/>
                  <a:pt x="12980" y="15423"/>
                  <a:pt x="12988" y="15423"/>
                </a:cubicBezTo>
                <a:close/>
                <a:moveTo>
                  <a:pt x="15588" y="15473"/>
                </a:moveTo>
                <a:lnTo>
                  <a:pt x="15581" y="15477"/>
                </a:lnTo>
                <a:lnTo>
                  <a:pt x="15583" y="15477"/>
                </a:lnTo>
                <a:cubicBezTo>
                  <a:pt x="15579" y="15479"/>
                  <a:pt x="15579" y="15479"/>
                  <a:pt x="15572" y="15482"/>
                </a:cubicBezTo>
                <a:cubicBezTo>
                  <a:pt x="15579" y="15479"/>
                  <a:pt x="15583" y="15475"/>
                  <a:pt x="15588" y="15473"/>
                </a:cubicBezTo>
                <a:close/>
                <a:moveTo>
                  <a:pt x="5518" y="15599"/>
                </a:moveTo>
                <a:lnTo>
                  <a:pt x="5518" y="15599"/>
                </a:lnTo>
                <a:cubicBezTo>
                  <a:pt x="5525" y="15610"/>
                  <a:pt x="5536" y="15624"/>
                  <a:pt x="5550" y="15642"/>
                </a:cubicBezTo>
                <a:cubicBezTo>
                  <a:pt x="5539" y="15627"/>
                  <a:pt x="5529" y="15613"/>
                  <a:pt x="5518" y="15599"/>
                </a:cubicBezTo>
                <a:close/>
                <a:moveTo>
                  <a:pt x="17155" y="14988"/>
                </a:moveTo>
                <a:lnTo>
                  <a:pt x="17000" y="15192"/>
                </a:lnTo>
                <a:cubicBezTo>
                  <a:pt x="16991" y="15186"/>
                  <a:pt x="17020" y="15134"/>
                  <a:pt x="17003" y="15134"/>
                </a:cubicBezTo>
                <a:cubicBezTo>
                  <a:pt x="16998" y="15134"/>
                  <a:pt x="16991" y="15137"/>
                  <a:pt x="16980" y="15145"/>
                </a:cubicBezTo>
                <a:lnTo>
                  <a:pt x="16980" y="15145"/>
                </a:lnTo>
                <a:cubicBezTo>
                  <a:pt x="16999" y="15197"/>
                  <a:pt x="16856" y="15402"/>
                  <a:pt x="16668" y="15514"/>
                </a:cubicBezTo>
                <a:cubicBezTo>
                  <a:pt x="16586" y="15630"/>
                  <a:pt x="16651" y="15678"/>
                  <a:pt x="16761" y="15678"/>
                </a:cubicBezTo>
                <a:cubicBezTo>
                  <a:pt x="16818" y="15678"/>
                  <a:pt x="16887" y="15665"/>
                  <a:pt x="16954" y="15642"/>
                </a:cubicBezTo>
                <a:cubicBezTo>
                  <a:pt x="16942" y="15621"/>
                  <a:pt x="16928" y="15607"/>
                  <a:pt x="17063" y="15433"/>
                </a:cubicBezTo>
                <a:lnTo>
                  <a:pt x="17063" y="15433"/>
                </a:lnTo>
                <a:cubicBezTo>
                  <a:pt x="17006" y="15460"/>
                  <a:pt x="16808" y="15620"/>
                  <a:pt x="16763" y="15620"/>
                </a:cubicBezTo>
                <a:cubicBezTo>
                  <a:pt x="16750" y="15620"/>
                  <a:pt x="16750" y="15605"/>
                  <a:pt x="16773" y="15568"/>
                </a:cubicBezTo>
                <a:cubicBezTo>
                  <a:pt x="16958" y="15345"/>
                  <a:pt x="16951" y="15412"/>
                  <a:pt x="17069" y="15333"/>
                </a:cubicBezTo>
                <a:lnTo>
                  <a:pt x="17069" y="15333"/>
                </a:lnTo>
                <a:cubicBezTo>
                  <a:pt x="17063" y="15335"/>
                  <a:pt x="17058" y="15336"/>
                  <a:pt x="17053" y="15336"/>
                </a:cubicBezTo>
                <a:cubicBezTo>
                  <a:pt x="16974" y="15336"/>
                  <a:pt x="17259" y="15008"/>
                  <a:pt x="17155" y="14988"/>
                </a:cubicBezTo>
                <a:close/>
                <a:moveTo>
                  <a:pt x="17116" y="15498"/>
                </a:moveTo>
                <a:lnTo>
                  <a:pt x="17023" y="15626"/>
                </a:lnTo>
                <a:lnTo>
                  <a:pt x="17030" y="15700"/>
                </a:lnTo>
                <a:lnTo>
                  <a:pt x="17116" y="15498"/>
                </a:lnTo>
                <a:close/>
                <a:moveTo>
                  <a:pt x="8179" y="15683"/>
                </a:moveTo>
                <a:lnTo>
                  <a:pt x="8179" y="15683"/>
                </a:lnTo>
                <a:cubicBezTo>
                  <a:pt x="8165" y="15693"/>
                  <a:pt x="8188" y="15711"/>
                  <a:pt x="8205" y="15730"/>
                </a:cubicBezTo>
                <a:cubicBezTo>
                  <a:pt x="8207" y="15732"/>
                  <a:pt x="8209" y="15734"/>
                  <a:pt x="8211" y="15737"/>
                </a:cubicBezTo>
                <a:lnTo>
                  <a:pt x="8211" y="15737"/>
                </a:lnTo>
                <a:lnTo>
                  <a:pt x="8207" y="15730"/>
                </a:lnTo>
                <a:lnTo>
                  <a:pt x="8179" y="15683"/>
                </a:lnTo>
                <a:close/>
                <a:moveTo>
                  <a:pt x="8211" y="15737"/>
                </a:moveTo>
                <a:lnTo>
                  <a:pt x="8216" y="15748"/>
                </a:lnTo>
                <a:cubicBezTo>
                  <a:pt x="8215" y="15745"/>
                  <a:pt x="8213" y="15741"/>
                  <a:pt x="8211" y="15737"/>
                </a:cubicBezTo>
                <a:close/>
                <a:moveTo>
                  <a:pt x="8216" y="15746"/>
                </a:moveTo>
                <a:lnTo>
                  <a:pt x="8218" y="15750"/>
                </a:lnTo>
                <a:lnTo>
                  <a:pt x="8218" y="15750"/>
                </a:lnTo>
                <a:cubicBezTo>
                  <a:pt x="8218" y="15748"/>
                  <a:pt x="8217" y="15747"/>
                  <a:pt x="8216" y="15746"/>
                </a:cubicBezTo>
                <a:close/>
                <a:moveTo>
                  <a:pt x="8216" y="15751"/>
                </a:moveTo>
                <a:cubicBezTo>
                  <a:pt x="8218" y="15753"/>
                  <a:pt x="8216" y="15755"/>
                  <a:pt x="8218" y="15755"/>
                </a:cubicBezTo>
                <a:cubicBezTo>
                  <a:pt x="8218" y="15754"/>
                  <a:pt x="8218" y="15752"/>
                  <a:pt x="8218" y="15751"/>
                </a:cubicBezTo>
                <a:close/>
                <a:moveTo>
                  <a:pt x="16466" y="15734"/>
                </a:moveTo>
                <a:cubicBezTo>
                  <a:pt x="16460" y="15734"/>
                  <a:pt x="16443" y="15745"/>
                  <a:pt x="16411" y="15772"/>
                </a:cubicBezTo>
                <a:lnTo>
                  <a:pt x="16411" y="15769"/>
                </a:lnTo>
                <a:cubicBezTo>
                  <a:pt x="16393" y="15797"/>
                  <a:pt x="16365" y="15818"/>
                  <a:pt x="16348" y="15843"/>
                </a:cubicBezTo>
                <a:lnTo>
                  <a:pt x="16374" y="15857"/>
                </a:lnTo>
                <a:cubicBezTo>
                  <a:pt x="16437" y="15793"/>
                  <a:pt x="16481" y="15734"/>
                  <a:pt x="16466" y="15734"/>
                </a:cubicBezTo>
                <a:close/>
                <a:moveTo>
                  <a:pt x="8508" y="15959"/>
                </a:moveTo>
                <a:lnTo>
                  <a:pt x="8508" y="15959"/>
                </a:lnTo>
                <a:cubicBezTo>
                  <a:pt x="8506" y="15964"/>
                  <a:pt x="8504" y="15969"/>
                  <a:pt x="8504" y="15973"/>
                </a:cubicBezTo>
                <a:cubicBezTo>
                  <a:pt x="8506" y="15969"/>
                  <a:pt x="8508" y="15964"/>
                  <a:pt x="8508" y="15959"/>
                </a:cubicBezTo>
                <a:close/>
                <a:moveTo>
                  <a:pt x="16972" y="15639"/>
                </a:moveTo>
                <a:lnTo>
                  <a:pt x="16954" y="15646"/>
                </a:lnTo>
                <a:cubicBezTo>
                  <a:pt x="16954" y="15648"/>
                  <a:pt x="16955" y="15651"/>
                  <a:pt x="16956" y="15654"/>
                </a:cubicBezTo>
                <a:lnTo>
                  <a:pt x="16956" y="15654"/>
                </a:lnTo>
                <a:lnTo>
                  <a:pt x="16641" y="15962"/>
                </a:lnTo>
                <a:lnTo>
                  <a:pt x="16657" y="15932"/>
                </a:lnTo>
                <a:lnTo>
                  <a:pt x="16599" y="15999"/>
                </a:lnTo>
                <a:cubicBezTo>
                  <a:pt x="16680" y="15934"/>
                  <a:pt x="16770" y="15876"/>
                  <a:pt x="16865" y="15827"/>
                </a:cubicBezTo>
                <a:cubicBezTo>
                  <a:pt x="16951" y="15708"/>
                  <a:pt x="16962" y="15672"/>
                  <a:pt x="16959" y="15653"/>
                </a:cubicBezTo>
                <a:lnTo>
                  <a:pt x="16959" y="15653"/>
                </a:lnTo>
                <a:lnTo>
                  <a:pt x="16972" y="15639"/>
                </a:lnTo>
                <a:close/>
                <a:moveTo>
                  <a:pt x="8555" y="16135"/>
                </a:moveTo>
                <a:cubicBezTo>
                  <a:pt x="8558" y="16136"/>
                  <a:pt x="8560" y="16137"/>
                  <a:pt x="8562" y="16138"/>
                </a:cubicBezTo>
                <a:cubicBezTo>
                  <a:pt x="8559" y="16137"/>
                  <a:pt x="8557" y="16136"/>
                  <a:pt x="8555" y="16135"/>
                </a:cubicBezTo>
                <a:close/>
                <a:moveTo>
                  <a:pt x="15005" y="16135"/>
                </a:moveTo>
                <a:cubicBezTo>
                  <a:pt x="15002" y="16135"/>
                  <a:pt x="14997" y="16136"/>
                  <a:pt x="14990" y="16138"/>
                </a:cubicBezTo>
                <a:cubicBezTo>
                  <a:pt x="14995" y="16138"/>
                  <a:pt x="15002" y="16138"/>
                  <a:pt x="15009" y="16136"/>
                </a:cubicBezTo>
                <a:cubicBezTo>
                  <a:pt x="15008" y="16135"/>
                  <a:pt x="15007" y="16135"/>
                  <a:pt x="15005" y="16135"/>
                </a:cubicBezTo>
                <a:close/>
                <a:moveTo>
                  <a:pt x="16464" y="16221"/>
                </a:moveTo>
                <a:lnTo>
                  <a:pt x="16464" y="16221"/>
                </a:lnTo>
                <a:cubicBezTo>
                  <a:pt x="16420" y="16249"/>
                  <a:pt x="16374" y="16282"/>
                  <a:pt x="16325" y="16316"/>
                </a:cubicBezTo>
                <a:cubicBezTo>
                  <a:pt x="16374" y="16295"/>
                  <a:pt x="16462" y="16244"/>
                  <a:pt x="16464" y="16221"/>
                </a:cubicBezTo>
                <a:close/>
                <a:moveTo>
                  <a:pt x="8828" y="16309"/>
                </a:moveTo>
                <a:lnTo>
                  <a:pt x="8837" y="16319"/>
                </a:lnTo>
                <a:cubicBezTo>
                  <a:pt x="8844" y="16319"/>
                  <a:pt x="8851" y="16319"/>
                  <a:pt x="8858" y="16316"/>
                </a:cubicBezTo>
                <a:lnTo>
                  <a:pt x="8828" y="16309"/>
                </a:lnTo>
                <a:close/>
                <a:moveTo>
                  <a:pt x="16363" y="16251"/>
                </a:moveTo>
                <a:lnTo>
                  <a:pt x="16363" y="16251"/>
                </a:lnTo>
                <a:cubicBezTo>
                  <a:pt x="16370" y="16251"/>
                  <a:pt x="16332" y="16292"/>
                  <a:pt x="16316" y="16314"/>
                </a:cubicBezTo>
                <a:cubicBezTo>
                  <a:pt x="16316" y="16319"/>
                  <a:pt x="16316" y="16323"/>
                  <a:pt x="16316" y="16323"/>
                </a:cubicBezTo>
                <a:lnTo>
                  <a:pt x="16318" y="16323"/>
                </a:lnTo>
                <a:cubicBezTo>
                  <a:pt x="16309" y="16328"/>
                  <a:pt x="16302" y="16331"/>
                  <a:pt x="16300" y="16331"/>
                </a:cubicBezTo>
                <a:cubicBezTo>
                  <a:pt x="16299" y="16331"/>
                  <a:pt x="16301" y="16329"/>
                  <a:pt x="16309" y="16323"/>
                </a:cubicBezTo>
                <a:cubicBezTo>
                  <a:pt x="16311" y="16319"/>
                  <a:pt x="16314" y="16316"/>
                  <a:pt x="16316" y="16314"/>
                </a:cubicBezTo>
                <a:cubicBezTo>
                  <a:pt x="16314" y="16305"/>
                  <a:pt x="16314" y="16295"/>
                  <a:pt x="16316" y="16286"/>
                </a:cubicBezTo>
                <a:cubicBezTo>
                  <a:pt x="16347" y="16261"/>
                  <a:pt x="16360" y="16251"/>
                  <a:pt x="16363" y="16251"/>
                </a:cubicBezTo>
                <a:close/>
                <a:moveTo>
                  <a:pt x="14673" y="16334"/>
                </a:moveTo>
                <a:cubicBezTo>
                  <a:pt x="14668" y="16341"/>
                  <a:pt x="14663" y="16347"/>
                  <a:pt x="14658" y="16353"/>
                </a:cubicBezTo>
                <a:cubicBezTo>
                  <a:pt x="14665" y="16346"/>
                  <a:pt x="14669" y="16340"/>
                  <a:pt x="14673" y="16334"/>
                </a:cubicBezTo>
                <a:close/>
                <a:moveTo>
                  <a:pt x="8963" y="16453"/>
                </a:moveTo>
                <a:lnTo>
                  <a:pt x="8957" y="16455"/>
                </a:lnTo>
                <a:lnTo>
                  <a:pt x="8957" y="16455"/>
                </a:lnTo>
                <a:cubicBezTo>
                  <a:pt x="8959" y="16455"/>
                  <a:pt x="8961" y="16454"/>
                  <a:pt x="8963" y="16453"/>
                </a:cubicBezTo>
                <a:close/>
                <a:moveTo>
                  <a:pt x="16599" y="16003"/>
                </a:moveTo>
                <a:lnTo>
                  <a:pt x="16599" y="16003"/>
                </a:lnTo>
                <a:cubicBezTo>
                  <a:pt x="16499" y="16091"/>
                  <a:pt x="16402" y="16187"/>
                  <a:pt x="16314" y="16286"/>
                </a:cubicBezTo>
                <a:cubicBezTo>
                  <a:pt x="16322" y="16209"/>
                  <a:pt x="16427" y="16070"/>
                  <a:pt x="16364" y="16070"/>
                </a:cubicBezTo>
                <a:cubicBezTo>
                  <a:pt x="16355" y="16070"/>
                  <a:pt x="16342" y="16073"/>
                  <a:pt x="16325" y="16080"/>
                </a:cubicBezTo>
                <a:cubicBezTo>
                  <a:pt x="16142" y="16270"/>
                  <a:pt x="16228" y="16242"/>
                  <a:pt x="16133" y="16370"/>
                </a:cubicBezTo>
                <a:cubicBezTo>
                  <a:pt x="16217" y="16280"/>
                  <a:pt x="16247" y="16252"/>
                  <a:pt x="16253" y="16252"/>
                </a:cubicBezTo>
                <a:lnTo>
                  <a:pt x="16253" y="16252"/>
                </a:lnTo>
                <a:cubicBezTo>
                  <a:pt x="16263" y="16252"/>
                  <a:pt x="16200" y="16338"/>
                  <a:pt x="16224" y="16338"/>
                </a:cubicBezTo>
                <a:cubicBezTo>
                  <a:pt x="16234" y="16338"/>
                  <a:pt x="16258" y="16324"/>
                  <a:pt x="16307" y="16284"/>
                </a:cubicBezTo>
                <a:lnTo>
                  <a:pt x="16307" y="16284"/>
                </a:lnTo>
                <a:cubicBezTo>
                  <a:pt x="16253" y="16349"/>
                  <a:pt x="16202" y="16404"/>
                  <a:pt x="16154" y="16455"/>
                </a:cubicBezTo>
                <a:cubicBezTo>
                  <a:pt x="16212" y="16407"/>
                  <a:pt x="16270" y="16360"/>
                  <a:pt x="16328" y="16319"/>
                </a:cubicBezTo>
                <a:lnTo>
                  <a:pt x="16328" y="16319"/>
                </a:lnTo>
                <a:lnTo>
                  <a:pt x="16318" y="16323"/>
                </a:lnTo>
                <a:lnTo>
                  <a:pt x="16318" y="16323"/>
                </a:lnTo>
                <a:lnTo>
                  <a:pt x="16599" y="16003"/>
                </a:lnTo>
                <a:close/>
                <a:moveTo>
                  <a:pt x="8776" y="16486"/>
                </a:moveTo>
                <a:cubicBezTo>
                  <a:pt x="8776" y="16490"/>
                  <a:pt x="8778" y="16493"/>
                  <a:pt x="8779" y="16497"/>
                </a:cubicBezTo>
                <a:cubicBezTo>
                  <a:pt x="8779" y="16493"/>
                  <a:pt x="8778" y="16490"/>
                  <a:pt x="8776" y="16486"/>
                </a:cubicBezTo>
                <a:close/>
                <a:moveTo>
                  <a:pt x="12299" y="16488"/>
                </a:moveTo>
                <a:lnTo>
                  <a:pt x="12299" y="16488"/>
                </a:lnTo>
                <a:cubicBezTo>
                  <a:pt x="12314" y="16497"/>
                  <a:pt x="12297" y="16526"/>
                  <a:pt x="12303" y="16526"/>
                </a:cubicBezTo>
                <a:cubicBezTo>
                  <a:pt x="12305" y="16526"/>
                  <a:pt x="12314" y="16518"/>
                  <a:pt x="12338" y="16493"/>
                </a:cubicBezTo>
                <a:cubicBezTo>
                  <a:pt x="12324" y="16493"/>
                  <a:pt x="12310" y="16493"/>
                  <a:pt x="12299" y="16488"/>
                </a:cubicBezTo>
                <a:close/>
                <a:moveTo>
                  <a:pt x="11944" y="16575"/>
                </a:moveTo>
                <a:cubicBezTo>
                  <a:pt x="11938" y="16577"/>
                  <a:pt x="11932" y="16580"/>
                  <a:pt x="11923" y="16585"/>
                </a:cubicBezTo>
                <a:cubicBezTo>
                  <a:pt x="11930" y="16582"/>
                  <a:pt x="11937" y="16579"/>
                  <a:pt x="11944" y="16575"/>
                </a:cubicBezTo>
                <a:close/>
                <a:moveTo>
                  <a:pt x="16253" y="16469"/>
                </a:moveTo>
                <a:cubicBezTo>
                  <a:pt x="16219" y="16518"/>
                  <a:pt x="16186" y="16571"/>
                  <a:pt x="16151" y="16629"/>
                </a:cubicBezTo>
                <a:cubicBezTo>
                  <a:pt x="16191" y="16578"/>
                  <a:pt x="16223" y="16525"/>
                  <a:pt x="16253" y="16469"/>
                </a:cubicBezTo>
                <a:close/>
                <a:moveTo>
                  <a:pt x="5882" y="16620"/>
                </a:moveTo>
                <a:cubicBezTo>
                  <a:pt x="5885" y="16625"/>
                  <a:pt x="5890" y="16631"/>
                  <a:pt x="5896" y="16638"/>
                </a:cubicBezTo>
                <a:lnTo>
                  <a:pt x="5896" y="16638"/>
                </a:lnTo>
                <a:lnTo>
                  <a:pt x="5882" y="16620"/>
                </a:lnTo>
                <a:close/>
                <a:moveTo>
                  <a:pt x="9284" y="16763"/>
                </a:moveTo>
                <a:cubicBezTo>
                  <a:pt x="9271" y="16763"/>
                  <a:pt x="9249" y="16777"/>
                  <a:pt x="9238" y="16782"/>
                </a:cubicBezTo>
                <a:cubicBezTo>
                  <a:pt x="9243" y="16781"/>
                  <a:pt x="9248" y="16780"/>
                  <a:pt x="9253" y="16780"/>
                </a:cubicBezTo>
                <a:cubicBezTo>
                  <a:pt x="9262" y="16780"/>
                  <a:pt x="9270" y="16782"/>
                  <a:pt x="9278" y="16787"/>
                </a:cubicBezTo>
                <a:cubicBezTo>
                  <a:pt x="9285" y="16782"/>
                  <a:pt x="9289" y="16773"/>
                  <a:pt x="9292" y="16766"/>
                </a:cubicBezTo>
                <a:cubicBezTo>
                  <a:pt x="9290" y="16764"/>
                  <a:pt x="9287" y="16763"/>
                  <a:pt x="9284" y="16763"/>
                </a:cubicBezTo>
                <a:close/>
                <a:moveTo>
                  <a:pt x="9048" y="16768"/>
                </a:moveTo>
                <a:lnTo>
                  <a:pt x="9048" y="16768"/>
                </a:lnTo>
                <a:cubicBezTo>
                  <a:pt x="9060" y="16785"/>
                  <a:pt x="9072" y="16799"/>
                  <a:pt x="9081" y="16815"/>
                </a:cubicBezTo>
                <a:lnTo>
                  <a:pt x="9048" y="16768"/>
                </a:lnTo>
                <a:close/>
                <a:moveTo>
                  <a:pt x="9341" y="16820"/>
                </a:moveTo>
                <a:cubicBezTo>
                  <a:pt x="9334" y="16820"/>
                  <a:pt x="9337" y="16828"/>
                  <a:pt x="9347" y="16850"/>
                </a:cubicBezTo>
                <a:lnTo>
                  <a:pt x="9350" y="16850"/>
                </a:lnTo>
                <a:cubicBezTo>
                  <a:pt x="9360" y="16858"/>
                  <a:pt x="9366" y="16861"/>
                  <a:pt x="9369" y="16861"/>
                </a:cubicBezTo>
                <a:cubicBezTo>
                  <a:pt x="9379" y="16861"/>
                  <a:pt x="9364" y="16833"/>
                  <a:pt x="9371" y="16831"/>
                </a:cubicBezTo>
                <a:cubicBezTo>
                  <a:pt x="9356" y="16824"/>
                  <a:pt x="9346" y="16820"/>
                  <a:pt x="9341" y="16820"/>
                </a:cubicBezTo>
                <a:close/>
                <a:moveTo>
                  <a:pt x="15769" y="16606"/>
                </a:moveTo>
                <a:lnTo>
                  <a:pt x="15607" y="16701"/>
                </a:lnTo>
                <a:lnTo>
                  <a:pt x="15634" y="16715"/>
                </a:lnTo>
                <a:cubicBezTo>
                  <a:pt x="15481" y="16850"/>
                  <a:pt x="15537" y="16843"/>
                  <a:pt x="15537" y="16875"/>
                </a:cubicBezTo>
                <a:lnTo>
                  <a:pt x="15769" y="16606"/>
                </a:lnTo>
                <a:close/>
                <a:moveTo>
                  <a:pt x="16151" y="16458"/>
                </a:moveTo>
                <a:lnTo>
                  <a:pt x="16151" y="16458"/>
                </a:lnTo>
                <a:cubicBezTo>
                  <a:pt x="16057" y="16540"/>
                  <a:pt x="15961" y="16628"/>
                  <a:pt x="15873" y="16715"/>
                </a:cubicBezTo>
                <a:lnTo>
                  <a:pt x="15873" y="16715"/>
                </a:lnTo>
                <a:cubicBezTo>
                  <a:pt x="15873" y="16708"/>
                  <a:pt x="15872" y="16704"/>
                  <a:pt x="15870" y="16704"/>
                </a:cubicBezTo>
                <a:cubicBezTo>
                  <a:pt x="15867" y="16704"/>
                  <a:pt x="15862" y="16709"/>
                  <a:pt x="15852" y="16722"/>
                </a:cubicBezTo>
                <a:lnTo>
                  <a:pt x="15850" y="16724"/>
                </a:lnTo>
                <a:cubicBezTo>
                  <a:pt x="15794" y="16766"/>
                  <a:pt x="15750" y="16822"/>
                  <a:pt x="15718" y="16884"/>
                </a:cubicBezTo>
                <a:cubicBezTo>
                  <a:pt x="15764" y="16829"/>
                  <a:pt x="15814" y="16774"/>
                  <a:pt x="15871" y="16719"/>
                </a:cubicBezTo>
                <a:lnTo>
                  <a:pt x="15871" y="16719"/>
                </a:lnTo>
                <a:cubicBezTo>
                  <a:pt x="15872" y="16732"/>
                  <a:pt x="15867" y="16754"/>
                  <a:pt x="15880" y="16754"/>
                </a:cubicBezTo>
                <a:cubicBezTo>
                  <a:pt x="15890" y="16754"/>
                  <a:pt x="15910" y="16741"/>
                  <a:pt x="15950" y="16701"/>
                </a:cubicBezTo>
                <a:lnTo>
                  <a:pt x="15950" y="16703"/>
                </a:lnTo>
                <a:cubicBezTo>
                  <a:pt x="16008" y="16615"/>
                  <a:pt x="16077" y="16534"/>
                  <a:pt x="16151" y="16458"/>
                </a:cubicBezTo>
                <a:close/>
                <a:moveTo>
                  <a:pt x="16151" y="16629"/>
                </a:moveTo>
                <a:lnTo>
                  <a:pt x="16151" y="16629"/>
                </a:lnTo>
                <a:cubicBezTo>
                  <a:pt x="16068" y="16736"/>
                  <a:pt x="15968" y="16826"/>
                  <a:pt x="15855" y="16901"/>
                </a:cubicBezTo>
                <a:cubicBezTo>
                  <a:pt x="15844" y="16925"/>
                  <a:pt x="15850" y="16933"/>
                  <a:pt x="15862" y="16933"/>
                </a:cubicBezTo>
                <a:cubicBezTo>
                  <a:pt x="15882" y="16933"/>
                  <a:pt x="15919" y="16914"/>
                  <a:pt x="15935" y="16914"/>
                </a:cubicBezTo>
                <a:cubicBezTo>
                  <a:pt x="15944" y="16914"/>
                  <a:pt x="15947" y="16921"/>
                  <a:pt x="15934" y="16942"/>
                </a:cubicBezTo>
                <a:cubicBezTo>
                  <a:pt x="16017" y="16845"/>
                  <a:pt x="16091" y="16741"/>
                  <a:pt x="16151" y="16629"/>
                </a:cubicBezTo>
                <a:close/>
                <a:moveTo>
                  <a:pt x="13903" y="16986"/>
                </a:moveTo>
                <a:lnTo>
                  <a:pt x="13903" y="16986"/>
                </a:lnTo>
                <a:cubicBezTo>
                  <a:pt x="13893" y="16989"/>
                  <a:pt x="13884" y="16993"/>
                  <a:pt x="13877" y="17000"/>
                </a:cubicBezTo>
                <a:cubicBezTo>
                  <a:pt x="13887" y="16998"/>
                  <a:pt x="13896" y="16991"/>
                  <a:pt x="13903" y="16986"/>
                </a:cubicBezTo>
                <a:close/>
                <a:moveTo>
                  <a:pt x="15720" y="16880"/>
                </a:moveTo>
                <a:lnTo>
                  <a:pt x="15720" y="16880"/>
                </a:lnTo>
                <a:cubicBezTo>
                  <a:pt x="15681" y="16924"/>
                  <a:pt x="15648" y="16965"/>
                  <a:pt x="15621" y="17003"/>
                </a:cubicBezTo>
                <a:cubicBezTo>
                  <a:pt x="15631" y="16998"/>
                  <a:pt x="15640" y="16994"/>
                  <a:pt x="15653" y="16991"/>
                </a:cubicBezTo>
                <a:lnTo>
                  <a:pt x="15653" y="16991"/>
                </a:lnTo>
                <a:lnTo>
                  <a:pt x="15646" y="17003"/>
                </a:lnTo>
                <a:cubicBezTo>
                  <a:pt x="15667" y="16993"/>
                  <a:pt x="15670" y="16990"/>
                  <a:pt x="15665" y="16990"/>
                </a:cubicBezTo>
                <a:cubicBezTo>
                  <a:pt x="15663" y="16990"/>
                  <a:pt x="15659" y="16990"/>
                  <a:pt x="15655" y="16991"/>
                </a:cubicBezTo>
                <a:lnTo>
                  <a:pt x="15653" y="16991"/>
                </a:lnTo>
                <a:cubicBezTo>
                  <a:pt x="15679" y="16956"/>
                  <a:pt x="15699" y="16917"/>
                  <a:pt x="15720" y="16880"/>
                </a:cubicBezTo>
                <a:close/>
                <a:moveTo>
                  <a:pt x="14169" y="16947"/>
                </a:moveTo>
                <a:lnTo>
                  <a:pt x="14144" y="16972"/>
                </a:lnTo>
                <a:cubicBezTo>
                  <a:pt x="14139" y="16984"/>
                  <a:pt x="14135" y="16996"/>
                  <a:pt x="14132" y="17007"/>
                </a:cubicBezTo>
                <a:lnTo>
                  <a:pt x="14169" y="16947"/>
                </a:lnTo>
                <a:close/>
                <a:moveTo>
                  <a:pt x="15621" y="17007"/>
                </a:moveTo>
                <a:cubicBezTo>
                  <a:pt x="15609" y="17009"/>
                  <a:pt x="15600" y="17016"/>
                  <a:pt x="15609" y="17021"/>
                </a:cubicBezTo>
                <a:lnTo>
                  <a:pt x="15609" y="17021"/>
                </a:lnTo>
                <a:cubicBezTo>
                  <a:pt x="15613" y="17017"/>
                  <a:pt x="15617" y="17011"/>
                  <a:pt x="15621" y="17007"/>
                </a:cubicBezTo>
                <a:close/>
                <a:moveTo>
                  <a:pt x="15609" y="17021"/>
                </a:moveTo>
                <a:lnTo>
                  <a:pt x="15609" y="17021"/>
                </a:lnTo>
                <a:cubicBezTo>
                  <a:pt x="15608" y="17022"/>
                  <a:pt x="15607" y="17023"/>
                  <a:pt x="15607" y="17023"/>
                </a:cubicBezTo>
                <a:lnTo>
                  <a:pt x="15609" y="17021"/>
                </a:lnTo>
                <a:cubicBezTo>
                  <a:pt x="15609" y="17021"/>
                  <a:pt x="15609" y="17021"/>
                  <a:pt x="15609" y="17021"/>
                </a:cubicBezTo>
                <a:close/>
                <a:moveTo>
                  <a:pt x="6359" y="17098"/>
                </a:moveTo>
                <a:cubicBezTo>
                  <a:pt x="6366" y="17107"/>
                  <a:pt x="6373" y="17118"/>
                  <a:pt x="6378" y="17128"/>
                </a:cubicBezTo>
                <a:cubicBezTo>
                  <a:pt x="6387" y="17123"/>
                  <a:pt x="6375" y="17114"/>
                  <a:pt x="6359" y="17098"/>
                </a:cubicBezTo>
                <a:close/>
                <a:moveTo>
                  <a:pt x="9558" y="17088"/>
                </a:moveTo>
                <a:lnTo>
                  <a:pt x="9623" y="17167"/>
                </a:lnTo>
                <a:cubicBezTo>
                  <a:pt x="9622" y="17151"/>
                  <a:pt x="9619" y="17133"/>
                  <a:pt x="9629" y="17133"/>
                </a:cubicBezTo>
                <a:cubicBezTo>
                  <a:pt x="9633" y="17133"/>
                  <a:pt x="9640" y="17137"/>
                  <a:pt x="9651" y="17146"/>
                </a:cubicBezTo>
                <a:cubicBezTo>
                  <a:pt x="9632" y="17110"/>
                  <a:pt x="9624" y="17099"/>
                  <a:pt x="9620" y="17099"/>
                </a:cubicBezTo>
                <a:cubicBezTo>
                  <a:pt x="9615" y="17099"/>
                  <a:pt x="9617" y="17122"/>
                  <a:pt x="9603" y="17122"/>
                </a:cubicBezTo>
                <a:cubicBezTo>
                  <a:pt x="9595" y="17122"/>
                  <a:pt x="9582" y="17114"/>
                  <a:pt x="9558" y="17088"/>
                </a:cubicBezTo>
                <a:close/>
                <a:moveTo>
                  <a:pt x="13822" y="17278"/>
                </a:moveTo>
                <a:cubicBezTo>
                  <a:pt x="13822" y="17279"/>
                  <a:pt x="13822" y="17280"/>
                  <a:pt x="13822" y="17281"/>
                </a:cubicBezTo>
                <a:lnTo>
                  <a:pt x="13822" y="17278"/>
                </a:lnTo>
                <a:close/>
                <a:moveTo>
                  <a:pt x="11517" y="17309"/>
                </a:moveTo>
                <a:lnTo>
                  <a:pt x="11517" y="17309"/>
                </a:lnTo>
                <a:cubicBezTo>
                  <a:pt x="11516" y="17311"/>
                  <a:pt x="11514" y="17312"/>
                  <a:pt x="11513" y="17313"/>
                </a:cubicBezTo>
                <a:cubicBezTo>
                  <a:pt x="11514" y="17312"/>
                  <a:pt x="11516" y="17311"/>
                  <a:pt x="11517" y="17309"/>
                </a:cubicBezTo>
                <a:close/>
                <a:moveTo>
                  <a:pt x="15537" y="17200"/>
                </a:moveTo>
                <a:lnTo>
                  <a:pt x="15488" y="17278"/>
                </a:lnTo>
                <a:lnTo>
                  <a:pt x="15435" y="17394"/>
                </a:lnTo>
                <a:lnTo>
                  <a:pt x="15537" y="17200"/>
                </a:lnTo>
                <a:close/>
                <a:moveTo>
                  <a:pt x="15384" y="17248"/>
                </a:moveTo>
                <a:lnTo>
                  <a:pt x="15257" y="17369"/>
                </a:lnTo>
                <a:lnTo>
                  <a:pt x="15257" y="17369"/>
                </a:lnTo>
                <a:lnTo>
                  <a:pt x="15257" y="17369"/>
                </a:lnTo>
                <a:lnTo>
                  <a:pt x="15199" y="17427"/>
                </a:lnTo>
                <a:cubicBezTo>
                  <a:pt x="15217" y="17424"/>
                  <a:pt x="15261" y="17422"/>
                  <a:pt x="15352" y="17350"/>
                </a:cubicBezTo>
                <a:lnTo>
                  <a:pt x="15352" y="17350"/>
                </a:lnTo>
                <a:lnTo>
                  <a:pt x="15259" y="17368"/>
                </a:lnTo>
                <a:lnTo>
                  <a:pt x="15259" y="17368"/>
                </a:lnTo>
                <a:cubicBezTo>
                  <a:pt x="15321" y="17307"/>
                  <a:pt x="15366" y="17267"/>
                  <a:pt x="15384" y="17248"/>
                </a:cubicBezTo>
                <a:close/>
                <a:moveTo>
                  <a:pt x="15193" y="17426"/>
                </a:moveTo>
                <a:cubicBezTo>
                  <a:pt x="15187" y="17426"/>
                  <a:pt x="15184" y="17429"/>
                  <a:pt x="15182" y="17438"/>
                </a:cubicBezTo>
                <a:lnTo>
                  <a:pt x="15182" y="17441"/>
                </a:lnTo>
                <a:lnTo>
                  <a:pt x="15199" y="17427"/>
                </a:lnTo>
                <a:cubicBezTo>
                  <a:pt x="15197" y="17426"/>
                  <a:pt x="15195" y="17426"/>
                  <a:pt x="15193" y="17426"/>
                </a:cubicBezTo>
                <a:close/>
                <a:moveTo>
                  <a:pt x="14997" y="17443"/>
                </a:moveTo>
                <a:cubicBezTo>
                  <a:pt x="14994" y="17443"/>
                  <a:pt x="14988" y="17445"/>
                  <a:pt x="14980" y="17448"/>
                </a:cubicBezTo>
                <a:lnTo>
                  <a:pt x="14980" y="17448"/>
                </a:lnTo>
                <a:cubicBezTo>
                  <a:pt x="14987" y="17448"/>
                  <a:pt x="14993" y="17448"/>
                  <a:pt x="14999" y="17448"/>
                </a:cubicBezTo>
                <a:cubicBezTo>
                  <a:pt x="15001" y="17445"/>
                  <a:pt x="15000" y="17443"/>
                  <a:pt x="14997" y="17443"/>
                </a:cubicBezTo>
                <a:close/>
                <a:moveTo>
                  <a:pt x="15129" y="17378"/>
                </a:moveTo>
                <a:lnTo>
                  <a:pt x="15064" y="17466"/>
                </a:lnTo>
                <a:lnTo>
                  <a:pt x="15124" y="17411"/>
                </a:lnTo>
                <a:lnTo>
                  <a:pt x="15129" y="17378"/>
                </a:lnTo>
                <a:close/>
                <a:moveTo>
                  <a:pt x="9804" y="17559"/>
                </a:moveTo>
                <a:cubicBezTo>
                  <a:pt x="9805" y="17559"/>
                  <a:pt x="9806" y="17559"/>
                  <a:pt x="9807" y="17559"/>
                </a:cubicBezTo>
                <a:lnTo>
                  <a:pt x="9807" y="17559"/>
                </a:lnTo>
                <a:cubicBezTo>
                  <a:pt x="9807" y="17559"/>
                  <a:pt x="9807" y="17559"/>
                  <a:pt x="9806" y="17559"/>
                </a:cubicBezTo>
                <a:close/>
                <a:moveTo>
                  <a:pt x="9895" y="17642"/>
                </a:moveTo>
                <a:lnTo>
                  <a:pt x="9883" y="17649"/>
                </a:lnTo>
                <a:cubicBezTo>
                  <a:pt x="9885" y="17649"/>
                  <a:pt x="9890" y="17647"/>
                  <a:pt x="9895" y="17645"/>
                </a:cubicBezTo>
                <a:lnTo>
                  <a:pt x="9895" y="17642"/>
                </a:lnTo>
                <a:close/>
                <a:moveTo>
                  <a:pt x="9807" y="17559"/>
                </a:moveTo>
                <a:lnTo>
                  <a:pt x="9807" y="17559"/>
                </a:lnTo>
                <a:cubicBezTo>
                  <a:pt x="9825" y="17583"/>
                  <a:pt x="9837" y="17631"/>
                  <a:pt x="9871" y="17654"/>
                </a:cubicBezTo>
                <a:lnTo>
                  <a:pt x="9883" y="17649"/>
                </a:lnTo>
                <a:cubicBezTo>
                  <a:pt x="9856" y="17649"/>
                  <a:pt x="9840" y="17568"/>
                  <a:pt x="9807" y="17559"/>
                </a:cubicBezTo>
                <a:close/>
                <a:moveTo>
                  <a:pt x="15064" y="17466"/>
                </a:moveTo>
                <a:lnTo>
                  <a:pt x="14900" y="17612"/>
                </a:lnTo>
                <a:cubicBezTo>
                  <a:pt x="14911" y="17619"/>
                  <a:pt x="14955" y="17608"/>
                  <a:pt x="14923" y="17661"/>
                </a:cubicBezTo>
                <a:lnTo>
                  <a:pt x="15064" y="17466"/>
                </a:lnTo>
                <a:close/>
                <a:moveTo>
                  <a:pt x="11151" y="17703"/>
                </a:moveTo>
                <a:cubicBezTo>
                  <a:pt x="11151" y="17706"/>
                  <a:pt x="11151" y="17709"/>
                  <a:pt x="11153" y="17709"/>
                </a:cubicBezTo>
                <a:cubicBezTo>
                  <a:pt x="11153" y="17709"/>
                  <a:pt x="11154" y="17709"/>
                  <a:pt x="11156" y="17707"/>
                </a:cubicBezTo>
                <a:cubicBezTo>
                  <a:pt x="11156" y="17705"/>
                  <a:pt x="11151" y="17705"/>
                  <a:pt x="11151" y="17703"/>
                </a:cubicBezTo>
                <a:close/>
                <a:moveTo>
                  <a:pt x="14980" y="17448"/>
                </a:moveTo>
                <a:cubicBezTo>
                  <a:pt x="14903" y="17451"/>
                  <a:pt x="14827" y="17469"/>
                  <a:pt x="14758" y="17503"/>
                </a:cubicBezTo>
                <a:cubicBezTo>
                  <a:pt x="14737" y="17552"/>
                  <a:pt x="14705" y="17596"/>
                  <a:pt x="14663" y="17631"/>
                </a:cubicBezTo>
                <a:cubicBezTo>
                  <a:pt x="14644" y="17643"/>
                  <a:pt x="14634" y="17648"/>
                  <a:pt x="14629" y="17648"/>
                </a:cubicBezTo>
                <a:cubicBezTo>
                  <a:pt x="14616" y="17648"/>
                  <a:pt x="14641" y="17611"/>
                  <a:pt x="14632" y="17601"/>
                </a:cubicBezTo>
                <a:lnTo>
                  <a:pt x="14632" y="17601"/>
                </a:lnTo>
                <a:cubicBezTo>
                  <a:pt x="14639" y="17589"/>
                  <a:pt x="14643" y="17580"/>
                  <a:pt x="14640" y="17580"/>
                </a:cubicBezTo>
                <a:lnTo>
                  <a:pt x="14640" y="17580"/>
                </a:lnTo>
                <a:cubicBezTo>
                  <a:pt x="14638" y="17580"/>
                  <a:pt x="14629" y="17587"/>
                  <a:pt x="14612" y="17603"/>
                </a:cubicBezTo>
                <a:cubicBezTo>
                  <a:pt x="14617" y="17600"/>
                  <a:pt x="14620" y="17599"/>
                  <a:pt x="14622" y="17599"/>
                </a:cubicBezTo>
                <a:cubicBezTo>
                  <a:pt x="14625" y="17599"/>
                  <a:pt x="14627" y="17601"/>
                  <a:pt x="14630" y="17602"/>
                </a:cubicBezTo>
                <a:lnTo>
                  <a:pt x="14630" y="17602"/>
                </a:lnTo>
                <a:cubicBezTo>
                  <a:pt x="14606" y="17640"/>
                  <a:pt x="14557" y="17711"/>
                  <a:pt x="14581" y="17711"/>
                </a:cubicBezTo>
                <a:cubicBezTo>
                  <a:pt x="14591" y="17711"/>
                  <a:pt x="14615" y="17698"/>
                  <a:pt x="14661" y="17663"/>
                </a:cubicBezTo>
                <a:lnTo>
                  <a:pt x="14677" y="17635"/>
                </a:lnTo>
                <a:cubicBezTo>
                  <a:pt x="14781" y="17553"/>
                  <a:pt x="14928" y="17468"/>
                  <a:pt x="14980" y="17448"/>
                </a:cubicBezTo>
                <a:close/>
                <a:moveTo>
                  <a:pt x="9950" y="17712"/>
                </a:moveTo>
                <a:cubicBezTo>
                  <a:pt x="9955" y="17719"/>
                  <a:pt x="9962" y="17726"/>
                  <a:pt x="9969" y="17730"/>
                </a:cubicBezTo>
                <a:lnTo>
                  <a:pt x="9950" y="17712"/>
                </a:lnTo>
                <a:close/>
                <a:moveTo>
                  <a:pt x="9992" y="17730"/>
                </a:moveTo>
                <a:cubicBezTo>
                  <a:pt x="9988" y="17733"/>
                  <a:pt x="9984" y="17734"/>
                  <a:pt x="9980" y="17734"/>
                </a:cubicBezTo>
                <a:cubicBezTo>
                  <a:pt x="9976" y="17734"/>
                  <a:pt x="9972" y="17733"/>
                  <a:pt x="9969" y="17730"/>
                </a:cubicBezTo>
                <a:lnTo>
                  <a:pt x="9969" y="17730"/>
                </a:lnTo>
                <a:lnTo>
                  <a:pt x="9983" y="17742"/>
                </a:lnTo>
                <a:cubicBezTo>
                  <a:pt x="9987" y="17740"/>
                  <a:pt x="9992" y="17737"/>
                  <a:pt x="9990" y="17733"/>
                </a:cubicBezTo>
                <a:lnTo>
                  <a:pt x="9992" y="17730"/>
                </a:lnTo>
                <a:close/>
                <a:moveTo>
                  <a:pt x="9983" y="17742"/>
                </a:moveTo>
                <a:lnTo>
                  <a:pt x="9978" y="17744"/>
                </a:lnTo>
                <a:cubicBezTo>
                  <a:pt x="9985" y="17751"/>
                  <a:pt x="9994" y="17754"/>
                  <a:pt x="10006" y="17756"/>
                </a:cubicBezTo>
                <a:lnTo>
                  <a:pt x="9983" y="17742"/>
                </a:lnTo>
                <a:close/>
                <a:moveTo>
                  <a:pt x="13210" y="17668"/>
                </a:moveTo>
                <a:cubicBezTo>
                  <a:pt x="13184" y="17691"/>
                  <a:pt x="13152" y="17721"/>
                  <a:pt x="13103" y="17756"/>
                </a:cubicBezTo>
                <a:lnTo>
                  <a:pt x="13207" y="17668"/>
                </a:lnTo>
                <a:close/>
                <a:moveTo>
                  <a:pt x="10946" y="17894"/>
                </a:moveTo>
                <a:cubicBezTo>
                  <a:pt x="10945" y="17897"/>
                  <a:pt x="10943" y="17899"/>
                  <a:pt x="10942" y="17902"/>
                </a:cubicBezTo>
                <a:cubicBezTo>
                  <a:pt x="10944" y="17899"/>
                  <a:pt x="10945" y="17897"/>
                  <a:pt x="10946" y="17894"/>
                </a:cubicBezTo>
                <a:close/>
                <a:moveTo>
                  <a:pt x="10231" y="17897"/>
                </a:moveTo>
                <a:lnTo>
                  <a:pt x="10235" y="17906"/>
                </a:lnTo>
                <a:lnTo>
                  <a:pt x="10235" y="17906"/>
                </a:lnTo>
                <a:cubicBezTo>
                  <a:pt x="10235" y="17903"/>
                  <a:pt x="10234" y="17900"/>
                  <a:pt x="10231" y="17897"/>
                </a:cubicBezTo>
                <a:close/>
                <a:moveTo>
                  <a:pt x="14941" y="17666"/>
                </a:moveTo>
                <a:lnTo>
                  <a:pt x="14941" y="17666"/>
                </a:lnTo>
                <a:cubicBezTo>
                  <a:pt x="14810" y="17793"/>
                  <a:pt x="14796" y="17829"/>
                  <a:pt x="14817" y="17837"/>
                </a:cubicBezTo>
                <a:lnTo>
                  <a:pt x="14817" y="17837"/>
                </a:lnTo>
                <a:lnTo>
                  <a:pt x="14735" y="17948"/>
                </a:lnTo>
                <a:cubicBezTo>
                  <a:pt x="14792" y="17911"/>
                  <a:pt x="14887" y="17834"/>
                  <a:pt x="14919" y="17834"/>
                </a:cubicBezTo>
                <a:cubicBezTo>
                  <a:pt x="14922" y="17834"/>
                  <a:pt x="14924" y="17834"/>
                  <a:pt x="14925" y="17835"/>
                </a:cubicBezTo>
                <a:cubicBezTo>
                  <a:pt x="14924" y="17829"/>
                  <a:pt x="14917" y="17827"/>
                  <a:pt x="14908" y="17827"/>
                </a:cubicBezTo>
                <a:cubicBezTo>
                  <a:pt x="14888" y="17827"/>
                  <a:pt x="14854" y="17837"/>
                  <a:pt x="14832" y="17837"/>
                </a:cubicBezTo>
                <a:cubicBezTo>
                  <a:pt x="14827" y="17837"/>
                  <a:pt x="14822" y="17836"/>
                  <a:pt x="14818" y="17835"/>
                </a:cubicBezTo>
                <a:lnTo>
                  <a:pt x="14941" y="17666"/>
                </a:lnTo>
                <a:close/>
                <a:moveTo>
                  <a:pt x="10166" y="17939"/>
                </a:moveTo>
                <a:lnTo>
                  <a:pt x="10175" y="17951"/>
                </a:lnTo>
                <a:cubicBezTo>
                  <a:pt x="10175" y="17951"/>
                  <a:pt x="10177" y="17948"/>
                  <a:pt x="10180" y="17948"/>
                </a:cubicBezTo>
                <a:lnTo>
                  <a:pt x="10166" y="17939"/>
                </a:lnTo>
                <a:close/>
                <a:moveTo>
                  <a:pt x="10180" y="17948"/>
                </a:moveTo>
                <a:lnTo>
                  <a:pt x="10194" y="17958"/>
                </a:lnTo>
                <a:cubicBezTo>
                  <a:pt x="10189" y="17953"/>
                  <a:pt x="10184" y="17948"/>
                  <a:pt x="10180" y="17948"/>
                </a:cubicBezTo>
                <a:close/>
                <a:moveTo>
                  <a:pt x="10196" y="17958"/>
                </a:moveTo>
                <a:cubicBezTo>
                  <a:pt x="10205" y="17965"/>
                  <a:pt x="10212" y="17976"/>
                  <a:pt x="10224" y="17976"/>
                </a:cubicBezTo>
                <a:lnTo>
                  <a:pt x="10224" y="17974"/>
                </a:lnTo>
                <a:lnTo>
                  <a:pt x="10196" y="17958"/>
                </a:lnTo>
                <a:close/>
                <a:moveTo>
                  <a:pt x="14626" y="17800"/>
                </a:moveTo>
                <a:cubicBezTo>
                  <a:pt x="14612" y="17800"/>
                  <a:pt x="14584" y="17814"/>
                  <a:pt x="14533" y="17849"/>
                </a:cubicBezTo>
                <a:cubicBezTo>
                  <a:pt x="14499" y="17932"/>
                  <a:pt x="14617" y="17851"/>
                  <a:pt x="14517" y="18013"/>
                </a:cubicBezTo>
                <a:lnTo>
                  <a:pt x="14517" y="18016"/>
                </a:lnTo>
                <a:cubicBezTo>
                  <a:pt x="14566" y="17935"/>
                  <a:pt x="14668" y="17800"/>
                  <a:pt x="14626" y="17800"/>
                </a:cubicBezTo>
                <a:close/>
                <a:moveTo>
                  <a:pt x="13047" y="18009"/>
                </a:moveTo>
                <a:cubicBezTo>
                  <a:pt x="13043" y="18034"/>
                  <a:pt x="13029" y="18060"/>
                  <a:pt x="13008" y="18081"/>
                </a:cubicBezTo>
                <a:cubicBezTo>
                  <a:pt x="13015" y="18085"/>
                  <a:pt x="13022" y="18087"/>
                  <a:pt x="13038" y="18087"/>
                </a:cubicBezTo>
                <a:cubicBezTo>
                  <a:pt x="13066" y="18062"/>
                  <a:pt x="13050" y="18030"/>
                  <a:pt x="13047" y="18009"/>
                </a:cubicBezTo>
                <a:close/>
                <a:moveTo>
                  <a:pt x="10297" y="17970"/>
                </a:moveTo>
                <a:cubicBezTo>
                  <a:pt x="10272" y="17970"/>
                  <a:pt x="10250" y="17978"/>
                  <a:pt x="10245" y="18004"/>
                </a:cubicBezTo>
                <a:cubicBezTo>
                  <a:pt x="10248" y="18004"/>
                  <a:pt x="10251" y="18004"/>
                  <a:pt x="10253" y="18004"/>
                </a:cubicBezTo>
                <a:cubicBezTo>
                  <a:pt x="10292" y="18004"/>
                  <a:pt x="10296" y="18016"/>
                  <a:pt x="10336" y="18016"/>
                </a:cubicBezTo>
                <a:cubicBezTo>
                  <a:pt x="10341" y="18016"/>
                  <a:pt x="10347" y="18016"/>
                  <a:pt x="10354" y="18016"/>
                </a:cubicBezTo>
                <a:cubicBezTo>
                  <a:pt x="10381" y="18034"/>
                  <a:pt x="10384" y="18064"/>
                  <a:pt x="10370" y="18071"/>
                </a:cubicBezTo>
                <a:cubicBezTo>
                  <a:pt x="10385" y="18071"/>
                  <a:pt x="10396" y="18107"/>
                  <a:pt x="10421" y="18107"/>
                </a:cubicBezTo>
                <a:cubicBezTo>
                  <a:pt x="10423" y="18107"/>
                  <a:pt x="10425" y="18107"/>
                  <a:pt x="10428" y="18106"/>
                </a:cubicBezTo>
                <a:cubicBezTo>
                  <a:pt x="10418" y="18053"/>
                  <a:pt x="10379" y="18009"/>
                  <a:pt x="10328" y="17997"/>
                </a:cubicBezTo>
                <a:cubicBezTo>
                  <a:pt x="10328" y="17983"/>
                  <a:pt x="10342" y="17983"/>
                  <a:pt x="10349" y="17979"/>
                </a:cubicBezTo>
                <a:lnTo>
                  <a:pt x="10351" y="17979"/>
                </a:lnTo>
                <a:cubicBezTo>
                  <a:pt x="10334" y="17974"/>
                  <a:pt x="10315" y="17970"/>
                  <a:pt x="10297" y="17970"/>
                </a:cubicBezTo>
                <a:close/>
                <a:moveTo>
                  <a:pt x="10493" y="18094"/>
                </a:moveTo>
                <a:lnTo>
                  <a:pt x="10500" y="18120"/>
                </a:lnTo>
                <a:lnTo>
                  <a:pt x="10504" y="18111"/>
                </a:lnTo>
                <a:cubicBezTo>
                  <a:pt x="10502" y="18106"/>
                  <a:pt x="10497" y="18099"/>
                  <a:pt x="10493" y="18094"/>
                </a:cubicBezTo>
                <a:close/>
                <a:moveTo>
                  <a:pt x="10449" y="18143"/>
                </a:moveTo>
                <a:lnTo>
                  <a:pt x="10405" y="18157"/>
                </a:lnTo>
                <a:lnTo>
                  <a:pt x="10446" y="18185"/>
                </a:lnTo>
                <a:cubicBezTo>
                  <a:pt x="10462" y="18185"/>
                  <a:pt x="10474" y="18162"/>
                  <a:pt x="10449" y="18143"/>
                </a:cubicBezTo>
                <a:close/>
                <a:moveTo>
                  <a:pt x="15354" y="13368"/>
                </a:moveTo>
                <a:lnTo>
                  <a:pt x="15034" y="13430"/>
                </a:lnTo>
                <a:lnTo>
                  <a:pt x="15025" y="13430"/>
                </a:lnTo>
                <a:lnTo>
                  <a:pt x="15034" y="13432"/>
                </a:lnTo>
                <a:lnTo>
                  <a:pt x="15128" y="13459"/>
                </a:lnTo>
                <a:lnTo>
                  <a:pt x="15128" y="13459"/>
                </a:lnTo>
                <a:lnTo>
                  <a:pt x="15034" y="13463"/>
                </a:lnTo>
                <a:cubicBezTo>
                  <a:pt x="15030" y="13463"/>
                  <a:pt x="15025" y="13463"/>
                  <a:pt x="15021" y="13463"/>
                </a:cubicBezTo>
                <a:cubicBezTo>
                  <a:pt x="14950" y="13463"/>
                  <a:pt x="14872" y="13429"/>
                  <a:pt x="14869" y="13414"/>
                </a:cubicBezTo>
                <a:lnTo>
                  <a:pt x="14679" y="13446"/>
                </a:lnTo>
                <a:cubicBezTo>
                  <a:pt x="14684" y="13430"/>
                  <a:pt x="14716" y="13426"/>
                  <a:pt x="14742" y="13414"/>
                </a:cubicBezTo>
                <a:lnTo>
                  <a:pt x="14742" y="13414"/>
                </a:lnTo>
                <a:cubicBezTo>
                  <a:pt x="14721" y="13422"/>
                  <a:pt x="14707" y="13425"/>
                  <a:pt x="14699" y="13425"/>
                </a:cubicBezTo>
                <a:cubicBezTo>
                  <a:pt x="14675" y="13425"/>
                  <a:pt x="14690" y="13400"/>
                  <a:pt x="14667" y="13400"/>
                </a:cubicBezTo>
                <a:cubicBezTo>
                  <a:pt x="14660" y="13400"/>
                  <a:pt x="14648" y="13403"/>
                  <a:pt x="14631" y="13409"/>
                </a:cubicBezTo>
                <a:cubicBezTo>
                  <a:pt x="14642" y="13419"/>
                  <a:pt x="14624" y="13432"/>
                  <a:pt x="14621" y="13442"/>
                </a:cubicBezTo>
                <a:cubicBezTo>
                  <a:pt x="14593" y="13428"/>
                  <a:pt x="14543" y="13422"/>
                  <a:pt x="14490" y="13422"/>
                </a:cubicBezTo>
                <a:cubicBezTo>
                  <a:pt x="14457" y="13422"/>
                  <a:pt x="14422" y="13424"/>
                  <a:pt x="14392" y="13428"/>
                </a:cubicBezTo>
                <a:lnTo>
                  <a:pt x="14408" y="13400"/>
                </a:lnTo>
                <a:cubicBezTo>
                  <a:pt x="14388" y="13399"/>
                  <a:pt x="14367" y="13399"/>
                  <a:pt x="14347" y="13399"/>
                </a:cubicBezTo>
                <a:cubicBezTo>
                  <a:pt x="14222" y="13399"/>
                  <a:pt x="14089" y="13414"/>
                  <a:pt x="13956" y="13414"/>
                </a:cubicBezTo>
                <a:cubicBezTo>
                  <a:pt x="14009" y="13426"/>
                  <a:pt x="13998" y="13472"/>
                  <a:pt x="13951" y="13477"/>
                </a:cubicBezTo>
                <a:lnTo>
                  <a:pt x="13945" y="13462"/>
                </a:lnTo>
                <a:lnTo>
                  <a:pt x="13945" y="13462"/>
                </a:lnTo>
                <a:cubicBezTo>
                  <a:pt x="13946" y="13466"/>
                  <a:pt x="13940" y="13472"/>
                  <a:pt x="13921" y="13481"/>
                </a:cubicBezTo>
                <a:cubicBezTo>
                  <a:pt x="13861" y="13477"/>
                  <a:pt x="13882" y="13435"/>
                  <a:pt x="13914" y="13421"/>
                </a:cubicBezTo>
                <a:lnTo>
                  <a:pt x="13914" y="13421"/>
                </a:lnTo>
                <a:lnTo>
                  <a:pt x="13845" y="13437"/>
                </a:lnTo>
                <a:cubicBezTo>
                  <a:pt x="13840" y="13423"/>
                  <a:pt x="13856" y="13419"/>
                  <a:pt x="13861" y="13402"/>
                </a:cubicBezTo>
                <a:lnTo>
                  <a:pt x="13861" y="13402"/>
                </a:lnTo>
                <a:cubicBezTo>
                  <a:pt x="13856" y="13407"/>
                  <a:pt x="13849" y="13408"/>
                  <a:pt x="13841" y="13408"/>
                </a:cubicBezTo>
                <a:cubicBezTo>
                  <a:pt x="13813" y="13408"/>
                  <a:pt x="13772" y="13389"/>
                  <a:pt x="13736" y="13389"/>
                </a:cubicBezTo>
                <a:cubicBezTo>
                  <a:pt x="13720" y="13389"/>
                  <a:pt x="13706" y="13393"/>
                  <a:pt x="13694" y="13405"/>
                </a:cubicBezTo>
                <a:lnTo>
                  <a:pt x="13692" y="13393"/>
                </a:lnTo>
                <a:cubicBezTo>
                  <a:pt x="13534" y="13393"/>
                  <a:pt x="13462" y="13407"/>
                  <a:pt x="13335" y="13409"/>
                </a:cubicBezTo>
                <a:cubicBezTo>
                  <a:pt x="13330" y="13444"/>
                  <a:pt x="13281" y="13435"/>
                  <a:pt x="13244" y="13465"/>
                </a:cubicBezTo>
                <a:cubicBezTo>
                  <a:pt x="13153" y="13454"/>
                  <a:pt x="13053" y="13428"/>
                  <a:pt x="12945" y="13428"/>
                </a:cubicBezTo>
                <a:cubicBezTo>
                  <a:pt x="12940" y="13428"/>
                  <a:pt x="12936" y="13428"/>
                  <a:pt x="12931" y="13428"/>
                </a:cubicBezTo>
                <a:cubicBezTo>
                  <a:pt x="12853" y="13446"/>
                  <a:pt x="12911" y="13458"/>
                  <a:pt x="12873" y="13479"/>
                </a:cubicBezTo>
                <a:cubicBezTo>
                  <a:pt x="12867" y="13446"/>
                  <a:pt x="12755" y="13451"/>
                  <a:pt x="12813" y="13428"/>
                </a:cubicBezTo>
                <a:lnTo>
                  <a:pt x="12813" y="13428"/>
                </a:lnTo>
                <a:cubicBezTo>
                  <a:pt x="12697" y="13430"/>
                  <a:pt x="12581" y="13439"/>
                  <a:pt x="12468" y="13460"/>
                </a:cubicBezTo>
                <a:cubicBezTo>
                  <a:pt x="12486" y="13472"/>
                  <a:pt x="12507" y="13479"/>
                  <a:pt x="12496" y="13488"/>
                </a:cubicBezTo>
                <a:cubicBezTo>
                  <a:pt x="12491" y="13489"/>
                  <a:pt x="12487" y="13489"/>
                  <a:pt x="12483" y="13489"/>
                </a:cubicBezTo>
                <a:cubicBezTo>
                  <a:pt x="12455" y="13489"/>
                  <a:pt x="12424" y="13472"/>
                  <a:pt x="12428" y="13460"/>
                </a:cubicBezTo>
                <a:lnTo>
                  <a:pt x="12438" y="13456"/>
                </a:lnTo>
                <a:lnTo>
                  <a:pt x="12438" y="13456"/>
                </a:lnTo>
                <a:cubicBezTo>
                  <a:pt x="12408" y="13463"/>
                  <a:pt x="12377" y="13466"/>
                  <a:pt x="12345" y="13466"/>
                </a:cubicBezTo>
                <a:cubicBezTo>
                  <a:pt x="12210" y="13466"/>
                  <a:pt x="12061" y="13412"/>
                  <a:pt x="11940" y="13412"/>
                </a:cubicBezTo>
                <a:cubicBezTo>
                  <a:pt x="11903" y="13412"/>
                  <a:pt x="11868" y="13417"/>
                  <a:pt x="11837" y="13430"/>
                </a:cubicBezTo>
                <a:lnTo>
                  <a:pt x="11846" y="13426"/>
                </a:lnTo>
                <a:lnTo>
                  <a:pt x="11687" y="13463"/>
                </a:lnTo>
                <a:cubicBezTo>
                  <a:pt x="11612" y="13456"/>
                  <a:pt x="11731" y="13437"/>
                  <a:pt x="11677" y="13419"/>
                </a:cubicBezTo>
                <a:lnTo>
                  <a:pt x="11677" y="13419"/>
                </a:lnTo>
                <a:cubicBezTo>
                  <a:pt x="11618" y="13437"/>
                  <a:pt x="11567" y="13442"/>
                  <a:pt x="11520" y="13442"/>
                </a:cubicBezTo>
                <a:cubicBezTo>
                  <a:pt x="11465" y="13442"/>
                  <a:pt x="11415" y="13435"/>
                  <a:pt x="11364" y="13435"/>
                </a:cubicBezTo>
                <a:cubicBezTo>
                  <a:pt x="11331" y="13435"/>
                  <a:pt x="11298" y="13438"/>
                  <a:pt x="11262" y="13446"/>
                </a:cubicBezTo>
                <a:cubicBezTo>
                  <a:pt x="11223" y="13412"/>
                  <a:pt x="11162" y="13404"/>
                  <a:pt x="11093" y="13404"/>
                </a:cubicBezTo>
                <a:cubicBezTo>
                  <a:pt x="11020" y="13404"/>
                  <a:pt x="10937" y="13413"/>
                  <a:pt x="10862" y="13413"/>
                </a:cubicBezTo>
                <a:cubicBezTo>
                  <a:pt x="10811" y="13413"/>
                  <a:pt x="10763" y="13409"/>
                  <a:pt x="10724" y="13393"/>
                </a:cubicBezTo>
                <a:lnTo>
                  <a:pt x="10724" y="13393"/>
                </a:lnTo>
                <a:lnTo>
                  <a:pt x="10734" y="13416"/>
                </a:lnTo>
                <a:cubicBezTo>
                  <a:pt x="10725" y="13421"/>
                  <a:pt x="10718" y="13423"/>
                  <a:pt x="10712" y="13423"/>
                </a:cubicBezTo>
                <a:cubicBezTo>
                  <a:pt x="10691" y="13423"/>
                  <a:pt x="10681" y="13401"/>
                  <a:pt x="10660" y="13398"/>
                </a:cubicBezTo>
                <a:lnTo>
                  <a:pt x="10660" y="13398"/>
                </a:lnTo>
                <a:cubicBezTo>
                  <a:pt x="10664" y="13414"/>
                  <a:pt x="10701" y="13416"/>
                  <a:pt x="10678" y="13430"/>
                </a:cubicBezTo>
                <a:cubicBezTo>
                  <a:pt x="10621" y="13435"/>
                  <a:pt x="10564" y="13437"/>
                  <a:pt x="10506" y="13437"/>
                </a:cubicBezTo>
                <a:cubicBezTo>
                  <a:pt x="10233" y="13437"/>
                  <a:pt x="9950" y="13394"/>
                  <a:pt x="9674" y="13377"/>
                </a:cubicBezTo>
                <a:cubicBezTo>
                  <a:pt x="9671" y="13377"/>
                  <a:pt x="9668" y="13377"/>
                  <a:pt x="9665" y="13377"/>
                </a:cubicBezTo>
                <a:cubicBezTo>
                  <a:pt x="9576" y="13377"/>
                  <a:pt x="9591" y="13453"/>
                  <a:pt x="9517" y="13453"/>
                </a:cubicBezTo>
                <a:cubicBezTo>
                  <a:pt x="9501" y="13453"/>
                  <a:pt x="9480" y="13449"/>
                  <a:pt x="9452" y="13439"/>
                </a:cubicBezTo>
                <a:lnTo>
                  <a:pt x="9496" y="13398"/>
                </a:lnTo>
                <a:lnTo>
                  <a:pt x="9496" y="13398"/>
                </a:lnTo>
                <a:cubicBezTo>
                  <a:pt x="9399" y="13417"/>
                  <a:pt x="9301" y="13421"/>
                  <a:pt x="9202" y="13421"/>
                </a:cubicBezTo>
                <a:cubicBezTo>
                  <a:pt x="9141" y="13421"/>
                  <a:pt x="9079" y="13419"/>
                  <a:pt x="9017" y="13419"/>
                </a:cubicBezTo>
                <a:cubicBezTo>
                  <a:pt x="8928" y="13419"/>
                  <a:pt x="8840" y="13422"/>
                  <a:pt x="8754" y="13437"/>
                </a:cubicBezTo>
                <a:cubicBezTo>
                  <a:pt x="8768" y="13428"/>
                  <a:pt x="8770" y="13416"/>
                  <a:pt x="8793" y="13416"/>
                </a:cubicBezTo>
                <a:cubicBezTo>
                  <a:pt x="8778" y="13407"/>
                  <a:pt x="8753" y="13403"/>
                  <a:pt x="8727" y="13403"/>
                </a:cubicBezTo>
                <a:cubicBezTo>
                  <a:pt x="8670" y="13403"/>
                  <a:pt x="8603" y="13422"/>
                  <a:pt x="8603" y="13439"/>
                </a:cubicBezTo>
                <a:cubicBezTo>
                  <a:pt x="8566" y="13437"/>
                  <a:pt x="8596" y="13416"/>
                  <a:pt x="8573" y="13405"/>
                </a:cubicBezTo>
                <a:cubicBezTo>
                  <a:pt x="8566" y="13402"/>
                  <a:pt x="8557" y="13401"/>
                  <a:pt x="8549" y="13401"/>
                </a:cubicBezTo>
                <a:cubicBezTo>
                  <a:pt x="8512" y="13401"/>
                  <a:pt x="8470" y="13422"/>
                  <a:pt x="8441" y="13422"/>
                </a:cubicBezTo>
                <a:cubicBezTo>
                  <a:pt x="8431" y="13422"/>
                  <a:pt x="8424" y="13420"/>
                  <a:pt x="8418" y="13414"/>
                </a:cubicBezTo>
                <a:cubicBezTo>
                  <a:pt x="8415" y="13410"/>
                  <a:pt x="8420" y="13407"/>
                  <a:pt x="8426" y="13404"/>
                </a:cubicBezTo>
                <a:lnTo>
                  <a:pt x="8426" y="13404"/>
                </a:lnTo>
                <a:cubicBezTo>
                  <a:pt x="8382" y="13413"/>
                  <a:pt x="8290" y="13402"/>
                  <a:pt x="8318" y="13432"/>
                </a:cubicBezTo>
                <a:cubicBezTo>
                  <a:pt x="8297" y="13429"/>
                  <a:pt x="8277" y="13427"/>
                  <a:pt x="8258" y="13427"/>
                </a:cubicBezTo>
                <a:cubicBezTo>
                  <a:pt x="8213" y="13427"/>
                  <a:pt x="8171" y="13434"/>
                  <a:pt x="8131" y="13434"/>
                </a:cubicBezTo>
                <a:cubicBezTo>
                  <a:pt x="8112" y="13434"/>
                  <a:pt x="8093" y="13433"/>
                  <a:pt x="8075" y="13428"/>
                </a:cubicBezTo>
                <a:cubicBezTo>
                  <a:pt x="8062" y="13438"/>
                  <a:pt x="8043" y="13441"/>
                  <a:pt x="8024" y="13441"/>
                </a:cubicBezTo>
                <a:cubicBezTo>
                  <a:pt x="8000" y="13441"/>
                  <a:pt x="7974" y="13437"/>
                  <a:pt x="7952" y="13437"/>
                </a:cubicBezTo>
                <a:cubicBezTo>
                  <a:pt x="7929" y="13437"/>
                  <a:pt x="7911" y="13442"/>
                  <a:pt x="7905" y="13463"/>
                </a:cubicBezTo>
                <a:cubicBezTo>
                  <a:pt x="7909" y="13433"/>
                  <a:pt x="7865" y="13422"/>
                  <a:pt x="7814" y="13422"/>
                </a:cubicBezTo>
                <a:cubicBezTo>
                  <a:pt x="7768" y="13422"/>
                  <a:pt x="7717" y="13431"/>
                  <a:pt x="7690" y="13444"/>
                </a:cubicBezTo>
                <a:cubicBezTo>
                  <a:pt x="7708" y="13428"/>
                  <a:pt x="7641" y="13426"/>
                  <a:pt x="7662" y="13402"/>
                </a:cubicBezTo>
                <a:cubicBezTo>
                  <a:pt x="7597" y="13402"/>
                  <a:pt x="7539" y="13414"/>
                  <a:pt x="7548" y="13442"/>
                </a:cubicBezTo>
                <a:cubicBezTo>
                  <a:pt x="7521" y="13426"/>
                  <a:pt x="7493" y="13421"/>
                  <a:pt x="7465" y="13421"/>
                </a:cubicBezTo>
                <a:cubicBezTo>
                  <a:pt x="7409" y="13421"/>
                  <a:pt x="7354" y="13443"/>
                  <a:pt x="7309" y="13443"/>
                </a:cubicBezTo>
                <a:cubicBezTo>
                  <a:pt x="7282" y="13443"/>
                  <a:pt x="7259" y="13436"/>
                  <a:pt x="7240" y="13412"/>
                </a:cubicBezTo>
                <a:cubicBezTo>
                  <a:pt x="7048" y="13442"/>
                  <a:pt x="6869" y="13463"/>
                  <a:pt x="6695" y="13474"/>
                </a:cubicBezTo>
                <a:cubicBezTo>
                  <a:pt x="6702" y="13419"/>
                  <a:pt x="6888" y="13467"/>
                  <a:pt x="6881" y="13409"/>
                </a:cubicBezTo>
                <a:lnTo>
                  <a:pt x="6881" y="13409"/>
                </a:lnTo>
                <a:cubicBezTo>
                  <a:pt x="6734" y="13430"/>
                  <a:pt x="6643" y="13470"/>
                  <a:pt x="6513" y="13470"/>
                </a:cubicBezTo>
                <a:cubicBezTo>
                  <a:pt x="6495" y="13470"/>
                  <a:pt x="6476" y="13469"/>
                  <a:pt x="6457" y="13467"/>
                </a:cubicBezTo>
                <a:cubicBezTo>
                  <a:pt x="6415" y="13460"/>
                  <a:pt x="6480" y="13444"/>
                  <a:pt x="6494" y="13435"/>
                </a:cubicBezTo>
                <a:lnTo>
                  <a:pt x="6494" y="13435"/>
                </a:lnTo>
                <a:cubicBezTo>
                  <a:pt x="6436" y="13443"/>
                  <a:pt x="6379" y="13445"/>
                  <a:pt x="6324" y="13445"/>
                </a:cubicBezTo>
                <a:cubicBezTo>
                  <a:pt x="6290" y="13445"/>
                  <a:pt x="6257" y="13444"/>
                  <a:pt x="6224" y="13444"/>
                </a:cubicBezTo>
                <a:cubicBezTo>
                  <a:pt x="6158" y="13444"/>
                  <a:pt x="6093" y="13446"/>
                  <a:pt x="6030" y="13460"/>
                </a:cubicBezTo>
                <a:lnTo>
                  <a:pt x="6030" y="13460"/>
                </a:lnTo>
                <a:cubicBezTo>
                  <a:pt x="6045" y="13478"/>
                  <a:pt x="6013" y="13497"/>
                  <a:pt x="5977" y="13514"/>
                </a:cubicBezTo>
                <a:lnTo>
                  <a:pt x="5821" y="13585"/>
                </a:lnTo>
                <a:lnTo>
                  <a:pt x="5930" y="13625"/>
                </a:lnTo>
                <a:cubicBezTo>
                  <a:pt x="5954" y="13633"/>
                  <a:pt x="5978" y="13643"/>
                  <a:pt x="5993" y="13647"/>
                </a:cubicBezTo>
                <a:lnTo>
                  <a:pt x="5993" y="13647"/>
                </a:lnTo>
                <a:lnTo>
                  <a:pt x="5990" y="13654"/>
                </a:lnTo>
                <a:lnTo>
                  <a:pt x="5990" y="13654"/>
                </a:lnTo>
                <a:cubicBezTo>
                  <a:pt x="5983" y="13659"/>
                  <a:pt x="5981" y="13665"/>
                  <a:pt x="5983" y="13672"/>
                </a:cubicBezTo>
                <a:lnTo>
                  <a:pt x="5983" y="13672"/>
                </a:lnTo>
                <a:lnTo>
                  <a:pt x="5974" y="13692"/>
                </a:lnTo>
                <a:cubicBezTo>
                  <a:pt x="5981" y="13693"/>
                  <a:pt x="5987" y="13693"/>
                  <a:pt x="5992" y="13693"/>
                </a:cubicBezTo>
                <a:lnTo>
                  <a:pt x="5992" y="13693"/>
                </a:lnTo>
                <a:cubicBezTo>
                  <a:pt x="6012" y="13727"/>
                  <a:pt x="6051" y="13768"/>
                  <a:pt x="5977" y="13773"/>
                </a:cubicBezTo>
                <a:cubicBezTo>
                  <a:pt x="5987" y="13780"/>
                  <a:pt x="6000" y="13786"/>
                  <a:pt x="6011" y="13786"/>
                </a:cubicBezTo>
                <a:cubicBezTo>
                  <a:pt x="6018" y="13786"/>
                  <a:pt x="6024" y="13783"/>
                  <a:pt x="6028" y="13778"/>
                </a:cubicBezTo>
                <a:lnTo>
                  <a:pt x="6028" y="13778"/>
                </a:lnTo>
                <a:cubicBezTo>
                  <a:pt x="6041" y="13795"/>
                  <a:pt x="6042" y="13808"/>
                  <a:pt x="6024" y="13808"/>
                </a:cubicBezTo>
                <a:cubicBezTo>
                  <a:pt x="6020" y="13808"/>
                  <a:pt x="6015" y="13807"/>
                  <a:pt x="6009" y="13806"/>
                </a:cubicBezTo>
                <a:lnTo>
                  <a:pt x="6009" y="13806"/>
                </a:lnTo>
                <a:cubicBezTo>
                  <a:pt x="6093" y="13871"/>
                  <a:pt x="6086" y="13824"/>
                  <a:pt x="6151" y="13891"/>
                </a:cubicBezTo>
                <a:cubicBezTo>
                  <a:pt x="6148" y="13894"/>
                  <a:pt x="6144" y="13895"/>
                  <a:pt x="6140" y="13895"/>
                </a:cubicBezTo>
                <a:cubicBezTo>
                  <a:pt x="6134" y="13895"/>
                  <a:pt x="6126" y="13893"/>
                  <a:pt x="6118" y="13893"/>
                </a:cubicBezTo>
                <a:cubicBezTo>
                  <a:pt x="6115" y="13893"/>
                  <a:pt x="6112" y="13893"/>
                  <a:pt x="6109" y="13894"/>
                </a:cubicBezTo>
                <a:cubicBezTo>
                  <a:pt x="6167" y="13908"/>
                  <a:pt x="6220" y="13942"/>
                  <a:pt x="6257" y="13991"/>
                </a:cubicBezTo>
                <a:cubicBezTo>
                  <a:pt x="6251" y="13991"/>
                  <a:pt x="6249" y="13997"/>
                  <a:pt x="6244" y="13997"/>
                </a:cubicBezTo>
                <a:cubicBezTo>
                  <a:pt x="6242" y="13997"/>
                  <a:pt x="6239" y="13996"/>
                  <a:pt x="6236" y="13992"/>
                </a:cubicBezTo>
                <a:lnTo>
                  <a:pt x="6236" y="13992"/>
                </a:lnTo>
                <a:cubicBezTo>
                  <a:pt x="6334" y="14082"/>
                  <a:pt x="6442" y="14109"/>
                  <a:pt x="6531" y="14230"/>
                </a:cubicBezTo>
                <a:cubicBezTo>
                  <a:pt x="6461" y="14237"/>
                  <a:pt x="6554" y="14279"/>
                  <a:pt x="6526" y="14316"/>
                </a:cubicBezTo>
                <a:lnTo>
                  <a:pt x="6591" y="14364"/>
                </a:lnTo>
                <a:lnTo>
                  <a:pt x="6586" y="14325"/>
                </a:lnTo>
                <a:lnTo>
                  <a:pt x="6586" y="14325"/>
                </a:lnTo>
                <a:cubicBezTo>
                  <a:pt x="6635" y="14376"/>
                  <a:pt x="6702" y="14395"/>
                  <a:pt x="6735" y="14450"/>
                </a:cubicBezTo>
                <a:lnTo>
                  <a:pt x="6684" y="14425"/>
                </a:lnTo>
                <a:lnTo>
                  <a:pt x="6783" y="14513"/>
                </a:lnTo>
                <a:lnTo>
                  <a:pt x="6744" y="14448"/>
                </a:lnTo>
                <a:lnTo>
                  <a:pt x="6744" y="14448"/>
                </a:lnTo>
                <a:cubicBezTo>
                  <a:pt x="6757" y="14454"/>
                  <a:pt x="6766" y="14456"/>
                  <a:pt x="6773" y="14456"/>
                </a:cubicBezTo>
                <a:cubicBezTo>
                  <a:pt x="6790" y="14456"/>
                  <a:pt x="6793" y="14443"/>
                  <a:pt x="6801" y="14443"/>
                </a:cubicBezTo>
                <a:cubicBezTo>
                  <a:pt x="6808" y="14443"/>
                  <a:pt x="6817" y="14450"/>
                  <a:pt x="6837" y="14476"/>
                </a:cubicBezTo>
                <a:cubicBezTo>
                  <a:pt x="6836" y="14475"/>
                  <a:pt x="6835" y="14475"/>
                  <a:pt x="6835" y="14475"/>
                </a:cubicBezTo>
                <a:lnTo>
                  <a:pt x="6835" y="14475"/>
                </a:lnTo>
                <a:cubicBezTo>
                  <a:pt x="6829" y="14475"/>
                  <a:pt x="6886" y="14530"/>
                  <a:pt x="6892" y="14573"/>
                </a:cubicBezTo>
                <a:cubicBezTo>
                  <a:pt x="6932" y="14585"/>
                  <a:pt x="6969" y="14610"/>
                  <a:pt x="6992" y="14645"/>
                </a:cubicBezTo>
                <a:cubicBezTo>
                  <a:pt x="6990" y="14666"/>
                  <a:pt x="6946" y="14675"/>
                  <a:pt x="6946" y="14687"/>
                </a:cubicBezTo>
                <a:cubicBezTo>
                  <a:pt x="6946" y="14687"/>
                  <a:pt x="6947" y="14687"/>
                  <a:pt x="6947" y="14687"/>
                </a:cubicBezTo>
                <a:cubicBezTo>
                  <a:pt x="6999" y="14687"/>
                  <a:pt x="7068" y="14790"/>
                  <a:pt x="7127" y="14798"/>
                </a:cubicBezTo>
                <a:lnTo>
                  <a:pt x="7127" y="14798"/>
                </a:lnTo>
                <a:cubicBezTo>
                  <a:pt x="7127" y="14798"/>
                  <a:pt x="7126" y="14798"/>
                  <a:pt x="7126" y="14798"/>
                </a:cubicBezTo>
                <a:cubicBezTo>
                  <a:pt x="7112" y="14798"/>
                  <a:pt x="7101" y="14806"/>
                  <a:pt x="7096" y="14819"/>
                </a:cubicBezTo>
                <a:lnTo>
                  <a:pt x="7138" y="14816"/>
                </a:lnTo>
                <a:lnTo>
                  <a:pt x="7138" y="14816"/>
                </a:lnTo>
                <a:cubicBezTo>
                  <a:pt x="7154" y="14847"/>
                  <a:pt x="7154" y="14854"/>
                  <a:pt x="7136" y="14863"/>
                </a:cubicBezTo>
                <a:cubicBezTo>
                  <a:pt x="7151" y="14880"/>
                  <a:pt x="7160" y="14886"/>
                  <a:pt x="7166" y="14886"/>
                </a:cubicBezTo>
                <a:cubicBezTo>
                  <a:pt x="7178" y="14886"/>
                  <a:pt x="7177" y="14862"/>
                  <a:pt x="7186" y="14862"/>
                </a:cubicBezTo>
                <a:cubicBezTo>
                  <a:pt x="7192" y="14862"/>
                  <a:pt x="7201" y="14871"/>
                  <a:pt x="7219" y="14900"/>
                </a:cubicBezTo>
                <a:cubicBezTo>
                  <a:pt x="7212" y="14895"/>
                  <a:pt x="7212" y="14902"/>
                  <a:pt x="7194" y="14891"/>
                </a:cubicBezTo>
                <a:lnTo>
                  <a:pt x="7194" y="14891"/>
                </a:lnTo>
                <a:cubicBezTo>
                  <a:pt x="7268" y="14983"/>
                  <a:pt x="7368" y="15037"/>
                  <a:pt x="7433" y="15122"/>
                </a:cubicBezTo>
                <a:cubicBezTo>
                  <a:pt x="7430" y="15135"/>
                  <a:pt x="7425" y="15139"/>
                  <a:pt x="7419" y="15139"/>
                </a:cubicBezTo>
                <a:cubicBezTo>
                  <a:pt x="7403" y="15139"/>
                  <a:pt x="7377" y="15105"/>
                  <a:pt x="7364" y="15105"/>
                </a:cubicBezTo>
                <a:cubicBezTo>
                  <a:pt x="7360" y="15105"/>
                  <a:pt x="7357" y="15109"/>
                  <a:pt x="7356" y="15120"/>
                </a:cubicBezTo>
                <a:cubicBezTo>
                  <a:pt x="7472" y="15222"/>
                  <a:pt x="7623" y="15306"/>
                  <a:pt x="7720" y="15419"/>
                </a:cubicBezTo>
                <a:lnTo>
                  <a:pt x="7704" y="15396"/>
                </a:lnTo>
                <a:cubicBezTo>
                  <a:pt x="7710" y="15393"/>
                  <a:pt x="7716" y="15391"/>
                  <a:pt x="7722" y="15391"/>
                </a:cubicBezTo>
                <a:cubicBezTo>
                  <a:pt x="7765" y="15391"/>
                  <a:pt x="7767" y="15498"/>
                  <a:pt x="7831" y="15529"/>
                </a:cubicBezTo>
                <a:lnTo>
                  <a:pt x="7831" y="15529"/>
                </a:lnTo>
                <a:cubicBezTo>
                  <a:pt x="7828" y="15528"/>
                  <a:pt x="7826" y="15528"/>
                  <a:pt x="7823" y="15528"/>
                </a:cubicBezTo>
                <a:cubicBezTo>
                  <a:pt x="7810" y="15528"/>
                  <a:pt x="7796" y="15538"/>
                  <a:pt x="7800" y="15538"/>
                </a:cubicBezTo>
                <a:cubicBezTo>
                  <a:pt x="7800" y="15538"/>
                  <a:pt x="7801" y="15538"/>
                  <a:pt x="7801" y="15537"/>
                </a:cubicBezTo>
                <a:cubicBezTo>
                  <a:pt x="7866" y="15616"/>
                  <a:pt x="7959" y="15674"/>
                  <a:pt x="8084" y="15769"/>
                </a:cubicBezTo>
                <a:lnTo>
                  <a:pt x="8058" y="15767"/>
                </a:lnTo>
                <a:lnTo>
                  <a:pt x="8058" y="15767"/>
                </a:lnTo>
                <a:cubicBezTo>
                  <a:pt x="8089" y="15823"/>
                  <a:pt x="8165" y="15887"/>
                  <a:pt x="8205" y="15938"/>
                </a:cubicBezTo>
                <a:cubicBezTo>
                  <a:pt x="8221" y="15940"/>
                  <a:pt x="8237" y="15952"/>
                  <a:pt x="8247" y="15952"/>
                </a:cubicBezTo>
                <a:cubicBezTo>
                  <a:pt x="8252" y="15952"/>
                  <a:pt x="8256" y="15948"/>
                  <a:pt x="8256" y="15936"/>
                </a:cubicBezTo>
                <a:cubicBezTo>
                  <a:pt x="8330" y="16147"/>
                  <a:pt x="8564" y="16170"/>
                  <a:pt x="8633" y="16356"/>
                </a:cubicBezTo>
                <a:cubicBezTo>
                  <a:pt x="8622" y="16346"/>
                  <a:pt x="8603" y="16337"/>
                  <a:pt x="8598" y="16337"/>
                </a:cubicBezTo>
                <a:cubicBezTo>
                  <a:pt x="8595" y="16337"/>
                  <a:pt x="8595" y="16339"/>
                  <a:pt x="8599" y="16342"/>
                </a:cubicBezTo>
                <a:lnTo>
                  <a:pt x="8717" y="16437"/>
                </a:lnTo>
                <a:cubicBezTo>
                  <a:pt x="8728" y="16409"/>
                  <a:pt x="8715" y="16411"/>
                  <a:pt x="8710" y="16372"/>
                </a:cubicBezTo>
                <a:lnTo>
                  <a:pt x="8710" y="16372"/>
                </a:lnTo>
                <a:cubicBezTo>
                  <a:pt x="8745" y="16379"/>
                  <a:pt x="8777" y="16397"/>
                  <a:pt x="8800" y="16423"/>
                </a:cubicBezTo>
                <a:cubicBezTo>
                  <a:pt x="8788" y="16416"/>
                  <a:pt x="8780" y="16413"/>
                  <a:pt x="8774" y="16413"/>
                </a:cubicBezTo>
                <a:cubicBezTo>
                  <a:pt x="8752" y="16413"/>
                  <a:pt x="8768" y="16456"/>
                  <a:pt x="8776" y="16483"/>
                </a:cubicBezTo>
                <a:lnTo>
                  <a:pt x="8775" y="16483"/>
                </a:lnTo>
                <a:cubicBezTo>
                  <a:pt x="8775" y="16484"/>
                  <a:pt x="8776" y="16485"/>
                  <a:pt x="8776" y="16486"/>
                </a:cubicBezTo>
                <a:lnTo>
                  <a:pt x="8776" y="16486"/>
                </a:lnTo>
                <a:cubicBezTo>
                  <a:pt x="8776" y="16486"/>
                  <a:pt x="8776" y="16486"/>
                  <a:pt x="8776" y="16485"/>
                </a:cubicBezTo>
                <a:lnTo>
                  <a:pt x="8776" y="16485"/>
                </a:lnTo>
                <a:cubicBezTo>
                  <a:pt x="8777" y="16486"/>
                  <a:pt x="8777" y="16487"/>
                  <a:pt x="8777" y="16488"/>
                </a:cubicBezTo>
                <a:cubicBezTo>
                  <a:pt x="8782" y="16479"/>
                  <a:pt x="8796" y="16479"/>
                  <a:pt x="8800" y="16469"/>
                </a:cubicBezTo>
                <a:cubicBezTo>
                  <a:pt x="8806" y="16499"/>
                  <a:pt x="8813" y="16506"/>
                  <a:pt x="8822" y="16506"/>
                </a:cubicBezTo>
                <a:cubicBezTo>
                  <a:pt x="8831" y="16506"/>
                  <a:pt x="8843" y="16497"/>
                  <a:pt x="8856" y="16497"/>
                </a:cubicBezTo>
                <a:cubicBezTo>
                  <a:pt x="8869" y="16497"/>
                  <a:pt x="8885" y="16506"/>
                  <a:pt x="8902" y="16539"/>
                </a:cubicBezTo>
                <a:lnTo>
                  <a:pt x="8886" y="16546"/>
                </a:lnTo>
                <a:cubicBezTo>
                  <a:pt x="8921" y="16569"/>
                  <a:pt x="8960" y="16583"/>
                  <a:pt x="8990" y="16615"/>
                </a:cubicBezTo>
                <a:cubicBezTo>
                  <a:pt x="8987" y="16625"/>
                  <a:pt x="8983" y="16628"/>
                  <a:pt x="8978" y="16628"/>
                </a:cubicBezTo>
                <a:cubicBezTo>
                  <a:pt x="8966" y="16628"/>
                  <a:pt x="8950" y="16610"/>
                  <a:pt x="8935" y="16610"/>
                </a:cubicBezTo>
                <a:cubicBezTo>
                  <a:pt x="8932" y="16610"/>
                  <a:pt x="8929" y="16611"/>
                  <a:pt x="8926" y="16613"/>
                </a:cubicBezTo>
                <a:cubicBezTo>
                  <a:pt x="8970" y="16657"/>
                  <a:pt x="9055" y="16655"/>
                  <a:pt x="9072" y="16717"/>
                </a:cubicBezTo>
                <a:cubicBezTo>
                  <a:pt x="9046" y="16706"/>
                  <a:pt x="9021" y="16680"/>
                  <a:pt x="8995" y="16669"/>
                </a:cubicBezTo>
                <a:lnTo>
                  <a:pt x="8995" y="16669"/>
                </a:lnTo>
                <a:cubicBezTo>
                  <a:pt x="9009" y="16738"/>
                  <a:pt x="9023" y="16736"/>
                  <a:pt x="9048" y="16773"/>
                </a:cubicBezTo>
                <a:lnTo>
                  <a:pt x="9046" y="16768"/>
                </a:lnTo>
                <a:lnTo>
                  <a:pt x="9109" y="16856"/>
                </a:lnTo>
                <a:lnTo>
                  <a:pt x="9097" y="16831"/>
                </a:lnTo>
                <a:cubicBezTo>
                  <a:pt x="9102" y="16831"/>
                  <a:pt x="9106" y="16830"/>
                  <a:pt x="9111" y="16830"/>
                </a:cubicBezTo>
                <a:cubicBezTo>
                  <a:pt x="9212" y="16830"/>
                  <a:pt x="9222" y="16930"/>
                  <a:pt x="9328" y="16962"/>
                </a:cubicBezTo>
                <a:lnTo>
                  <a:pt x="9328" y="16962"/>
                </a:lnTo>
                <a:cubicBezTo>
                  <a:pt x="9301" y="16954"/>
                  <a:pt x="9286" y="16951"/>
                  <a:pt x="9278" y="16951"/>
                </a:cubicBezTo>
                <a:cubicBezTo>
                  <a:pt x="9255" y="16951"/>
                  <a:pt x="9290" y="16978"/>
                  <a:pt x="9266" y="16993"/>
                </a:cubicBezTo>
                <a:cubicBezTo>
                  <a:pt x="9278" y="17021"/>
                  <a:pt x="9296" y="17056"/>
                  <a:pt x="9280" y="17056"/>
                </a:cubicBezTo>
                <a:cubicBezTo>
                  <a:pt x="9338" y="17070"/>
                  <a:pt x="9322" y="17132"/>
                  <a:pt x="9403" y="17149"/>
                </a:cubicBezTo>
                <a:cubicBezTo>
                  <a:pt x="9396" y="17160"/>
                  <a:pt x="9438" y="17188"/>
                  <a:pt x="9408" y="17202"/>
                </a:cubicBezTo>
                <a:cubicBezTo>
                  <a:pt x="9420" y="17210"/>
                  <a:pt x="9427" y="17214"/>
                  <a:pt x="9430" y="17214"/>
                </a:cubicBezTo>
                <a:cubicBezTo>
                  <a:pt x="9442" y="17214"/>
                  <a:pt x="9416" y="17175"/>
                  <a:pt x="9429" y="17169"/>
                </a:cubicBezTo>
                <a:lnTo>
                  <a:pt x="9429" y="17169"/>
                </a:lnTo>
                <a:cubicBezTo>
                  <a:pt x="9526" y="17209"/>
                  <a:pt x="9554" y="17369"/>
                  <a:pt x="9695" y="17427"/>
                </a:cubicBezTo>
                <a:cubicBezTo>
                  <a:pt x="9797" y="17496"/>
                  <a:pt x="9844" y="17485"/>
                  <a:pt x="9936" y="17550"/>
                </a:cubicBezTo>
                <a:cubicBezTo>
                  <a:pt x="9942" y="17566"/>
                  <a:pt x="9935" y="17571"/>
                  <a:pt x="9924" y="17571"/>
                </a:cubicBezTo>
                <a:cubicBezTo>
                  <a:pt x="9908" y="17571"/>
                  <a:pt x="9883" y="17559"/>
                  <a:pt x="9883" y="17559"/>
                </a:cubicBezTo>
                <a:lnTo>
                  <a:pt x="9883" y="17559"/>
                </a:lnTo>
                <a:cubicBezTo>
                  <a:pt x="9911" y="17610"/>
                  <a:pt x="9950" y="17649"/>
                  <a:pt x="9999" y="17677"/>
                </a:cubicBezTo>
                <a:cubicBezTo>
                  <a:pt x="9983" y="17677"/>
                  <a:pt x="9985" y="17691"/>
                  <a:pt x="9987" y="17714"/>
                </a:cubicBezTo>
                <a:cubicBezTo>
                  <a:pt x="10024" y="17744"/>
                  <a:pt x="10043" y="17705"/>
                  <a:pt x="10073" y="17761"/>
                </a:cubicBezTo>
                <a:cubicBezTo>
                  <a:pt x="10061" y="17763"/>
                  <a:pt x="10050" y="17764"/>
                  <a:pt x="10039" y="17764"/>
                </a:cubicBezTo>
                <a:cubicBezTo>
                  <a:pt x="10027" y="17764"/>
                  <a:pt x="10016" y="17763"/>
                  <a:pt x="10006" y="17761"/>
                </a:cubicBezTo>
                <a:lnTo>
                  <a:pt x="10006" y="17761"/>
                </a:lnTo>
                <a:cubicBezTo>
                  <a:pt x="10052" y="17793"/>
                  <a:pt x="10105" y="17814"/>
                  <a:pt x="10154" y="17846"/>
                </a:cubicBezTo>
                <a:cubicBezTo>
                  <a:pt x="10153" y="17855"/>
                  <a:pt x="10147" y="17858"/>
                  <a:pt x="10139" y="17858"/>
                </a:cubicBezTo>
                <a:cubicBezTo>
                  <a:pt x="10123" y="17858"/>
                  <a:pt x="10098" y="17845"/>
                  <a:pt x="10082" y="17842"/>
                </a:cubicBezTo>
                <a:lnTo>
                  <a:pt x="10082" y="17842"/>
                </a:lnTo>
                <a:cubicBezTo>
                  <a:pt x="10131" y="17876"/>
                  <a:pt x="10200" y="17936"/>
                  <a:pt x="10242" y="17936"/>
                </a:cubicBezTo>
                <a:cubicBezTo>
                  <a:pt x="10245" y="17936"/>
                  <a:pt x="10248" y="17935"/>
                  <a:pt x="10252" y="17934"/>
                </a:cubicBezTo>
                <a:lnTo>
                  <a:pt x="10235" y="17906"/>
                </a:lnTo>
                <a:lnTo>
                  <a:pt x="10235" y="17906"/>
                </a:lnTo>
                <a:cubicBezTo>
                  <a:pt x="10237" y="17915"/>
                  <a:pt x="10226" y="17921"/>
                  <a:pt x="10214" y="17921"/>
                </a:cubicBezTo>
                <a:cubicBezTo>
                  <a:pt x="10209" y="17921"/>
                  <a:pt x="10205" y="17920"/>
                  <a:pt x="10201" y="17918"/>
                </a:cubicBezTo>
                <a:cubicBezTo>
                  <a:pt x="10145" y="17900"/>
                  <a:pt x="10154" y="17856"/>
                  <a:pt x="10161" y="17844"/>
                </a:cubicBezTo>
                <a:lnTo>
                  <a:pt x="10161" y="17844"/>
                </a:lnTo>
                <a:lnTo>
                  <a:pt x="10194" y="17867"/>
                </a:lnTo>
                <a:cubicBezTo>
                  <a:pt x="10217" y="17786"/>
                  <a:pt x="10073" y="17761"/>
                  <a:pt x="10017" y="17698"/>
                </a:cubicBezTo>
                <a:lnTo>
                  <a:pt x="10078" y="17686"/>
                </a:lnTo>
                <a:lnTo>
                  <a:pt x="9990" y="17659"/>
                </a:lnTo>
                <a:cubicBezTo>
                  <a:pt x="9986" y="17641"/>
                  <a:pt x="9993" y="17620"/>
                  <a:pt x="10010" y="17620"/>
                </a:cubicBezTo>
                <a:cubicBezTo>
                  <a:pt x="10016" y="17620"/>
                  <a:pt x="10023" y="17623"/>
                  <a:pt x="10031" y="17628"/>
                </a:cubicBezTo>
                <a:cubicBezTo>
                  <a:pt x="10008" y="17568"/>
                  <a:pt x="9983" y="17605"/>
                  <a:pt x="9966" y="17550"/>
                </a:cubicBezTo>
                <a:cubicBezTo>
                  <a:pt x="9966" y="17545"/>
                  <a:pt x="9968" y="17544"/>
                  <a:pt x="9971" y="17544"/>
                </a:cubicBezTo>
                <a:cubicBezTo>
                  <a:pt x="9972" y="17544"/>
                  <a:pt x="9974" y="17544"/>
                  <a:pt x="9976" y="17545"/>
                </a:cubicBezTo>
                <a:lnTo>
                  <a:pt x="9925" y="17515"/>
                </a:lnTo>
                <a:cubicBezTo>
                  <a:pt x="9934" y="17515"/>
                  <a:pt x="9939" y="17501"/>
                  <a:pt x="9948" y="17501"/>
                </a:cubicBezTo>
                <a:cubicBezTo>
                  <a:pt x="9951" y="17501"/>
                  <a:pt x="9956" y="17504"/>
                  <a:pt x="9962" y="17513"/>
                </a:cubicBezTo>
                <a:cubicBezTo>
                  <a:pt x="9911" y="17417"/>
                  <a:pt x="9820" y="17422"/>
                  <a:pt x="9820" y="17369"/>
                </a:cubicBezTo>
                <a:lnTo>
                  <a:pt x="9820" y="17369"/>
                </a:lnTo>
                <a:lnTo>
                  <a:pt x="9827" y="17371"/>
                </a:lnTo>
                <a:cubicBezTo>
                  <a:pt x="9792" y="17344"/>
                  <a:pt x="9775" y="17335"/>
                  <a:pt x="9765" y="17335"/>
                </a:cubicBezTo>
                <a:cubicBezTo>
                  <a:pt x="9749" y="17335"/>
                  <a:pt x="9752" y="17357"/>
                  <a:pt x="9726" y="17357"/>
                </a:cubicBezTo>
                <a:cubicBezTo>
                  <a:pt x="9717" y="17357"/>
                  <a:pt x="9703" y="17354"/>
                  <a:pt x="9684" y="17346"/>
                </a:cubicBezTo>
                <a:lnTo>
                  <a:pt x="9700" y="17227"/>
                </a:lnTo>
                <a:lnTo>
                  <a:pt x="9663" y="17244"/>
                </a:lnTo>
                <a:cubicBezTo>
                  <a:pt x="9653" y="17232"/>
                  <a:pt x="9635" y="17211"/>
                  <a:pt x="9649" y="17204"/>
                </a:cubicBezTo>
                <a:cubicBezTo>
                  <a:pt x="9637" y="17200"/>
                  <a:pt x="9630" y="17198"/>
                  <a:pt x="9626" y="17198"/>
                </a:cubicBezTo>
                <a:cubicBezTo>
                  <a:pt x="9612" y="17198"/>
                  <a:pt x="9632" y="17219"/>
                  <a:pt x="9611" y="17219"/>
                </a:cubicBezTo>
                <a:cubicBezTo>
                  <a:pt x="9609" y="17219"/>
                  <a:pt x="9607" y="17218"/>
                  <a:pt x="9605" y="17218"/>
                </a:cubicBezTo>
                <a:cubicBezTo>
                  <a:pt x="9579" y="17142"/>
                  <a:pt x="9456" y="17091"/>
                  <a:pt x="9489" y="17037"/>
                </a:cubicBezTo>
                <a:lnTo>
                  <a:pt x="9489" y="17037"/>
                </a:lnTo>
                <a:cubicBezTo>
                  <a:pt x="9459" y="17039"/>
                  <a:pt x="9493" y="17074"/>
                  <a:pt x="9481" y="17074"/>
                </a:cubicBezTo>
                <a:cubicBezTo>
                  <a:pt x="9477" y="17074"/>
                  <a:pt x="9469" y="17070"/>
                  <a:pt x="9452" y="17060"/>
                </a:cubicBezTo>
                <a:cubicBezTo>
                  <a:pt x="9484" y="16998"/>
                  <a:pt x="9385" y="17007"/>
                  <a:pt x="9359" y="16940"/>
                </a:cubicBezTo>
                <a:cubicBezTo>
                  <a:pt x="9362" y="16939"/>
                  <a:pt x="9365" y="16939"/>
                  <a:pt x="9368" y="16939"/>
                </a:cubicBezTo>
                <a:cubicBezTo>
                  <a:pt x="9388" y="16939"/>
                  <a:pt x="9405" y="16953"/>
                  <a:pt x="9410" y="16953"/>
                </a:cubicBezTo>
                <a:cubicBezTo>
                  <a:pt x="9414" y="16953"/>
                  <a:pt x="9413" y="16945"/>
                  <a:pt x="9403" y="16919"/>
                </a:cubicBezTo>
                <a:cubicBezTo>
                  <a:pt x="9399" y="16920"/>
                  <a:pt x="9395" y="16920"/>
                  <a:pt x="9392" y="16920"/>
                </a:cubicBezTo>
                <a:cubicBezTo>
                  <a:pt x="9334" y="16920"/>
                  <a:pt x="9322" y="16820"/>
                  <a:pt x="9278" y="16792"/>
                </a:cubicBezTo>
                <a:cubicBezTo>
                  <a:pt x="9274" y="16795"/>
                  <a:pt x="9269" y="16797"/>
                  <a:pt x="9264" y="16797"/>
                </a:cubicBezTo>
                <a:cubicBezTo>
                  <a:pt x="9227" y="16797"/>
                  <a:pt x="9171" y="16713"/>
                  <a:pt x="9106" y="16666"/>
                </a:cubicBezTo>
                <a:cubicBezTo>
                  <a:pt x="9120" y="16659"/>
                  <a:pt x="9002" y="16527"/>
                  <a:pt x="8956" y="16455"/>
                </a:cubicBezTo>
                <a:lnTo>
                  <a:pt x="8957" y="16455"/>
                </a:lnTo>
                <a:lnTo>
                  <a:pt x="8957" y="16455"/>
                </a:lnTo>
                <a:cubicBezTo>
                  <a:pt x="8953" y="16456"/>
                  <a:pt x="8950" y="16456"/>
                  <a:pt x="8947" y="16456"/>
                </a:cubicBezTo>
                <a:cubicBezTo>
                  <a:pt x="8906" y="16456"/>
                  <a:pt x="8857" y="16400"/>
                  <a:pt x="8810" y="16365"/>
                </a:cubicBezTo>
                <a:cubicBezTo>
                  <a:pt x="8821" y="16357"/>
                  <a:pt x="8830" y="16353"/>
                  <a:pt x="8841" y="16353"/>
                </a:cubicBezTo>
                <a:cubicBezTo>
                  <a:pt x="8852" y="16353"/>
                  <a:pt x="8864" y="16357"/>
                  <a:pt x="8881" y="16365"/>
                </a:cubicBezTo>
                <a:lnTo>
                  <a:pt x="8837" y="16323"/>
                </a:lnTo>
                <a:cubicBezTo>
                  <a:pt x="8812" y="16321"/>
                  <a:pt x="8786" y="16309"/>
                  <a:pt x="8768" y="16291"/>
                </a:cubicBezTo>
                <a:lnTo>
                  <a:pt x="8803" y="16279"/>
                </a:lnTo>
                <a:cubicBezTo>
                  <a:pt x="8745" y="16224"/>
                  <a:pt x="8661" y="16193"/>
                  <a:pt x="8606" y="16105"/>
                </a:cubicBezTo>
                <a:cubicBezTo>
                  <a:pt x="8584" y="16118"/>
                  <a:pt x="8592" y="16182"/>
                  <a:pt x="8554" y="16182"/>
                </a:cubicBezTo>
                <a:cubicBezTo>
                  <a:pt x="8543" y="16182"/>
                  <a:pt x="8528" y="16177"/>
                  <a:pt x="8508" y="16163"/>
                </a:cubicBezTo>
                <a:cubicBezTo>
                  <a:pt x="8516" y="16151"/>
                  <a:pt x="8528" y="16134"/>
                  <a:pt x="8546" y="16134"/>
                </a:cubicBezTo>
                <a:cubicBezTo>
                  <a:pt x="8549" y="16134"/>
                  <a:pt x="8552" y="16134"/>
                  <a:pt x="8555" y="16135"/>
                </a:cubicBezTo>
                <a:lnTo>
                  <a:pt x="8555" y="16135"/>
                </a:lnTo>
                <a:cubicBezTo>
                  <a:pt x="8544" y="16130"/>
                  <a:pt x="8526" y="16123"/>
                  <a:pt x="8520" y="16108"/>
                </a:cubicBezTo>
                <a:lnTo>
                  <a:pt x="8520" y="16108"/>
                </a:lnTo>
                <a:lnTo>
                  <a:pt x="8571" y="16117"/>
                </a:lnTo>
                <a:cubicBezTo>
                  <a:pt x="8562" y="16100"/>
                  <a:pt x="8554" y="16096"/>
                  <a:pt x="8548" y="16096"/>
                </a:cubicBezTo>
                <a:cubicBezTo>
                  <a:pt x="8542" y="16096"/>
                  <a:pt x="8537" y="16098"/>
                  <a:pt x="8531" y="16098"/>
                </a:cubicBezTo>
                <a:cubicBezTo>
                  <a:pt x="8526" y="16098"/>
                  <a:pt x="8520" y="16096"/>
                  <a:pt x="8513" y="16087"/>
                </a:cubicBezTo>
                <a:cubicBezTo>
                  <a:pt x="8531" y="16071"/>
                  <a:pt x="8506" y="16057"/>
                  <a:pt x="8522" y="16045"/>
                </a:cubicBezTo>
                <a:lnTo>
                  <a:pt x="8522" y="16045"/>
                </a:lnTo>
                <a:cubicBezTo>
                  <a:pt x="8531" y="16050"/>
                  <a:pt x="8538" y="16075"/>
                  <a:pt x="8555" y="16080"/>
                </a:cubicBezTo>
                <a:cubicBezTo>
                  <a:pt x="8529" y="16045"/>
                  <a:pt x="8504" y="15999"/>
                  <a:pt x="8506" y="15976"/>
                </a:cubicBezTo>
                <a:lnTo>
                  <a:pt x="8506" y="15976"/>
                </a:lnTo>
                <a:cubicBezTo>
                  <a:pt x="8500" y="15982"/>
                  <a:pt x="8492" y="15989"/>
                  <a:pt x="8482" y="15989"/>
                </a:cubicBezTo>
                <a:cubicBezTo>
                  <a:pt x="8475" y="15989"/>
                  <a:pt x="8467" y="15986"/>
                  <a:pt x="8457" y="15978"/>
                </a:cubicBezTo>
                <a:cubicBezTo>
                  <a:pt x="8399" y="15925"/>
                  <a:pt x="8460" y="15938"/>
                  <a:pt x="8436" y="15897"/>
                </a:cubicBezTo>
                <a:cubicBezTo>
                  <a:pt x="8416" y="15895"/>
                  <a:pt x="8397" y="15864"/>
                  <a:pt x="8377" y="15864"/>
                </a:cubicBezTo>
                <a:cubicBezTo>
                  <a:pt x="8371" y="15864"/>
                  <a:pt x="8366" y="15866"/>
                  <a:pt x="8360" y="15871"/>
                </a:cubicBezTo>
                <a:cubicBezTo>
                  <a:pt x="8344" y="15855"/>
                  <a:pt x="8353" y="15839"/>
                  <a:pt x="8353" y="15825"/>
                </a:cubicBezTo>
                <a:cubicBezTo>
                  <a:pt x="8322" y="15812"/>
                  <a:pt x="8252" y="15736"/>
                  <a:pt x="8227" y="15736"/>
                </a:cubicBezTo>
                <a:cubicBezTo>
                  <a:pt x="8221" y="15736"/>
                  <a:pt x="8218" y="15740"/>
                  <a:pt x="8218" y="15750"/>
                </a:cubicBezTo>
                <a:lnTo>
                  <a:pt x="8218" y="15750"/>
                </a:lnTo>
                <a:lnTo>
                  <a:pt x="8218" y="15750"/>
                </a:lnTo>
                <a:lnTo>
                  <a:pt x="8218" y="15750"/>
                </a:lnTo>
                <a:cubicBezTo>
                  <a:pt x="8218" y="15750"/>
                  <a:pt x="8218" y="15750"/>
                  <a:pt x="8218" y="15751"/>
                </a:cubicBezTo>
                <a:lnTo>
                  <a:pt x="8218" y="15751"/>
                </a:lnTo>
                <a:cubicBezTo>
                  <a:pt x="8218" y="15751"/>
                  <a:pt x="8218" y="15751"/>
                  <a:pt x="8218" y="15750"/>
                </a:cubicBezTo>
                <a:lnTo>
                  <a:pt x="8218" y="15750"/>
                </a:lnTo>
                <a:lnTo>
                  <a:pt x="8218" y="15751"/>
                </a:lnTo>
                <a:lnTo>
                  <a:pt x="8218" y="15751"/>
                </a:lnTo>
                <a:cubicBezTo>
                  <a:pt x="8218" y="15751"/>
                  <a:pt x="8218" y="15752"/>
                  <a:pt x="8218" y="15753"/>
                </a:cubicBezTo>
                <a:lnTo>
                  <a:pt x="8225" y="15762"/>
                </a:lnTo>
                <a:lnTo>
                  <a:pt x="8225" y="15762"/>
                </a:lnTo>
                <a:lnTo>
                  <a:pt x="8218" y="15760"/>
                </a:lnTo>
                <a:cubicBezTo>
                  <a:pt x="8096" y="15688"/>
                  <a:pt x="8035" y="15544"/>
                  <a:pt x="7929" y="15461"/>
                </a:cubicBezTo>
                <a:lnTo>
                  <a:pt x="7938" y="15452"/>
                </a:lnTo>
                <a:cubicBezTo>
                  <a:pt x="7871" y="15405"/>
                  <a:pt x="7803" y="15331"/>
                  <a:pt x="7746" y="15310"/>
                </a:cubicBezTo>
                <a:cubicBezTo>
                  <a:pt x="7729" y="15294"/>
                  <a:pt x="7722" y="15257"/>
                  <a:pt x="7741" y="15252"/>
                </a:cubicBezTo>
                <a:cubicBezTo>
                  <a:pt x="7692" y="15215"/>
                  <a:pt x="7676" y="15220"/>
                  <a:pt x="7627" y="15143"/>
                </a:cubicBezTo>
                <a:lnTo>
                  <a:pt x="7627" y="15143"/>
                </a:lnTo>
                <a:cubicBezTo>
                  <a:pt x="7641" y="15150"/>
                  <a:pt x="7649" y="15152"/>
                  <a:pt x="7653" y="15152"/>
                </a:cubicBezTo>
                <a:cubicBezTo>
                  <a:pt x="7659" y="15152"/>
                  <a:pt x="7657" y="15147"/>
                  <a:pt x="7657" y="15147"/>
                </a:cubicBezTo>
                <a:lnTo>
                  <a:pt x="7657" y="15147"/>
                </a:lnTo>
                <a:cubicBezTo>
                  <a:pt x="7658" y="15147"/>
                  <a:pt x="7662" y="15153"/>
                  <a:pt x="7685" y="15178"/>
                </a:cubicBezTo>
                <a:cubicBezTo>
                  <a:pt x="7637" y="15113"/>
                  <a:pt x="7637" y="15085"/>
                  <a:pt x="7553" y="15051"/>
                </a:cubicBezTo>
                <a:cubicBezTo>
                  <a:pt x="7595" y="15048"/>
                  <a:pt x="7539" y="14979"/>
                  <a:pt x="7504" y="14958"/>
                </a:cubicBezTo>
                <a:lnTo>
                  <a:pt x="7504" y="14958"/>
                </a:lnTo>
                <a:lnTo>
                  <a:pt x="7528" y="15013"/>
                </a:lnTo>
                <a:cubicBezTo>
                  <a:pt x="7497" y="14990"/>
                  <a:pt x="7472" y="14960"/>
                  <a:pt x="7446" y="14930"/>
                </a:cubicBezTo>
                <a:lnTo>
                  <a:pt x="7491" y="14916"/>
                </a:lnTo>
                <a:cubicBezTo>
                  <a:pt x="7412" y="14765"/>
                  <a:pt x="7222" y="14768"/>
                  <a:pt x="7196" y="14622"/>
                </a:cubicBezTo>
                <a:cubicBezTo>
                  <a:pt x="7193" y="14621"/>
                  <a:pt x="7190" y="14621"/>
                  <a:pt x="7188" y="14621"/>
                </a:cubicBezTo>
                <a:cubicBezTo>
                  <a:pt x="7157" y="14621"/>
                  <a:pt x="7235" y="14694"/>
                  <a:pt x="7195" y="14694"/>
                </a:cubicBezTo>
                <a:cubicBezTo>
                  <a:pt x="7194" y="14694"/>
                  <a:pt x="7193" y="14694"/>
                  <a:pt x="7191" y="14694"/>
                </a:cubicBezTo>
                <a:cubicBezTo>
                  <a:pt x="7143" y="14638"/>
                  <a:pt x="7131" y="14541"/>
                  <a:pt x="7113" y="14524"/>
                </a:cubicBezTo>
                <a:cubicBezTo>
                  <a:pt x="7057" y="14434"/>
                  <a:pt x="7004" y="14499"/>
                  <a:pt x="6939" y="14411"/>
                </a:cubicBezTo>
                <a:cubicBezTo>
                  <a:pt x="6937" y="14424"/>
                  <a:pt x="6929" y="14445"/>
                  <a:pt x="6905" y="14445"/>
                </a:cubicBezTo>
                <a:cubicBezTo>
                  <a:pt x="6892" y="14445"/>
                  <a:pt x="6874" y="14439"/>
                  <a:pt x="6851" y="14422"/>
                </a:cubicBezTo>
                <a:cubicBezTo>
                  <a:pt x="6810" y="14374"/>
                  <a:pt x="6823" y="14331"/>
                  <a:pt x="6852" y="14331"/>
                </a:cubicBezTo>
                <a:cubicBezTo>
                  <a:pt x="6858" y="14331"/>
                  <a:pt x="6864" y="14333"/>
                  <a:pt x="6872" y="14337"/>
                </a:cubicBezTo>
                <a:cubicBezTo>
                  <a:pt x="6885" y="14350"/>
                  <a:pt x="6890" y="14360"/>
                  <a:pt x="6885" y="14362"/>
                </a:cubicBezTo>
                <a:cubicBezTo>
                  <a:pt x="6898" y="14370"/>
                  <a:pt x="6912" y="14380"/>
                  <a:pt x="6919" y="14380"/>
                </a:cubicBezTo>
                <a:cubicBezTo>
                  <a:pt x="6924" y="14380"/>
                  <a:pt x="6926" y="14375"/>
                  <a:pt x="6923" y="14362"/>
                </a:cubicBezTo>
                <a:lnTo>
                  <a:pt x="6923" y="14362"/>
                </a:lnTo>
                <a:lnTo>
                  <a:pt x="6906" y="14364"/>
                </a:lnTo>
                <a:cubicBezTo>
                  <a:pt x="6890" y="14327"/>
                  <a:pt x="6816" y="14255"/>
                  <a:pt x="6851" y="14255"/>
                </a:cubicBezTo>
                <a:cubicBezTo>
                  <a:pt x="6837" y="14247"/>
                  <a:pt x="6828" y="14243"/>
                  <a:pt x="6823" y="14243"/>
                </a:cubicBezTo>
                <a:cubicBezTo>
                  <a:pt x="6814" y="14243"/>
                  <a:pt x="6819" y="14256"/>
                  <a:pt x="6830" y="14273"/>
                </a:cubicBezTo>
                <a:lnTo>
                  <a:pt x="6830" y="14273"/>
                </a:lnTo>
                <a:cubicBezTo>
                  <a:pt x="6780" y="14205"/>
                  <a:pt x="6731" y="14178"/>
                  <a:pt x="6677" y="14105"/>
                </a:cubicBezTo>
                <a:lnTo>
                  <a:pt x="6677" y="14105"/>
                </a:lnTo>
                <a:cubicBezTo>
                  <a:pt x="6681" y="14118"/>
                  <a:pt x="6680" y="14136"/>
                  <a:pt x="6673" y="14136"/>
                </a:cubicBezTo>
                <a:cubicBezTo>
                  <a:pt x="6672" y="14136"/>
                  <a:pt x="6670" y="14135"/>
                  <a:pt x="6668" y="14133"/>
                </a:cubicBezTo>
                <a:cubicBezTo>
                  <a:pt x="6624" y="14075"/>
                  <a:pt x="6607" y="14068"/>
                  <a:pt x="6593" y="14068"/>
                </a:cubicBezTo>
                <a:cubicBezTo>
                  <a:pt x="6589" y="14068"/>
                  <a:pt x="6585" y="14069"/>
                  <a:pt x="6580" y="14069"/>
                </a:cubicBezTo>
                <a:cubicBezTo>
                  <a:pt x="6569" y="14069"/>
                  <a:pt x="6555" y="14065"/>
                  <a:pt x="6528" y="14042"/>
                </a:cubicBezTo>
                <a:cubicBezTo>
                  <a:pt x="6505" y="13987"/>
                  <a:pt x="6582" y="14019"/>
                  <a:pt x="6498" y="13961"/>
                </a:cubicBezTo>
                <a:cubicBezTo>
                  <a:pt x="6480" y="13932"/>
                  <a:pt x="6488" y="13923"/>
                  <a:pt x="6502" y="13923"/>
                </a:cubicBezTo>
                <a:cubicBezTo>
                  <a:pt x="6514" y="13923"/>
                  <a:pt x="6531" y="13929"/>
                  <a:pt x="6542" y="13933"/>
                </a:cubicBezTo>
                <a:cubicBezTo>
                  <a:pt x="6459" y="13889"/>
                  <a:pt x="6438" y="13799"/>
                  <a:pt x="6406" y="13759"/>
                </a:cubicBezTo>
                <a:lnTo>
                  <a:pt x="6406" y="13759"/>
                </a:lnTo>
                <a:lnTo>
                  <a:pt x="6444" y="13783"/>
                </a:lnTo>
                <a:lnTo>
                  <a:pt x="6444" y="13783"/>
                </a:lnTo>
                <a:cubicBezTo>
                  <a:pt x="6422" y="13769"/>
                  <a:pt x="6405" y="13754"/>
                  <a:pt x="6389" y="13736"/>
                </a:cubicBezTo>
                <a:lnTo>
                  <a:pt x="6387" y="13776"/>
                </a:lnTo>
                <a:cubicBezTo>
                  <a:pt x="6371" y="13752"/>
                  <a:pt x="6355" y="13736"/>
                  <a:pt x="6364" y="13727"/>
                </a:cubicBezTo>
                <a:cubicBezTo>
                  <a:pt x="6362" y="13727"/>
                  <a:pt x="6360" y="13726"/>
                  <a:pt x="6359" y="13726"/>
                </a:cubicBezTo>
                <a:lnTo>
                  <a:pt x="6359" y="13726"/>
                </a:lnTo>
                <a:cubicBezTo>
                  <a:pt x="6376" y="13721"/>
                  <a:pt x="6390" y="13719"/>
                  <a:pt x="6403" y="13719"/>
                </a:cubicBezTo>
                <a:cubicBezTo>
                  <a:pt x="6443" y="13719"/>
                  <a:pt x="6463" y="13739"/>
                  <a:pt x="6507" y="13739"/>
                </a:cubicBezTo>
                <a:cubicBezTo>
                  <a:pt x="6519" y="13739"/>
                  <a:pt x="6533" y="13738"/>
                  <a:pt x="6549" y="13734"/>
                </a:cubicBezTo>
                <a:cubicBezTo>
                  <a:pt x="6521" y="13704"/>
                  <a:pt x="6517" y="13713"/>
                  <a:pt x="6584" y="13683"/>
                </a:cubicBezTo>
                <a:lnTo>
                  <a:pt x="6584" y="13683"/>
                </a:lnTo>
                <a:lnTo>
                  <a:pt x="6429" y="13704"/>
                </a:lnTo>
                <a:lnTo>
                  <a:pt x="6528" y="13660"/>
                </a:lnTo>
                <a:cubicBezTo>
                  <a:pt x="6487" y="13660"/>
                  <a:pt x="6442" y="13674"/>
                  <a:pt x="6412" y="13674"/>
                </a:cubicBezTo>
                <a:cubicBezTo>
                  <a:pt x="6408" y="13674"/>
                  <a:pt x="6404" y="13674"/>
                  <a:pt x="6401" y="13674"/>
                </a:cubicBezTo>
                <a:cubicBezTo>
                  <a:pt x="6450" y="13650"/>
                  <a:pt x="6445" y="13657"/>
                  <a:pt x="6422" y="13632"/>
                </a:cubicBezTo>
                <a:lnTo>
                  <a:pt x="6422" y="13632"/>
                </a:lnTo>
                <a:cubicBezTo>
                  <a:pt x="6439" y="13644"/>
                  <a:pt x="6456" y="13648"/>
                  <a:pt x="6473" y="13648"/>
                </a:cubicBezTo>
                <a:cubicBezTo>
                  <a:pt x="6509" y="13648"/>
                  <a:pt x="6546" y="13630"/>
                  <a:pt x="6585" y="13630"/>
                </a:cubicBezTo>
                <a:cubicBezTo>
                  <a:pt x="6598" y="13630"/>
                  <a:pt x="6610" y="13632"/>
                  <a:pt x="6624" y="13636"/>
                </a:cubicBezTo>
                <a:lnTo>
                  <a:pt x="6621" y="13711"/>
                </a:lnTo>
                <a:cubicBezTo>
                  <a:pt x="6643" y="13717"/>
                  <a:pt x="6663" y="13719"/>
                  <a:pt x="6684" y="13719"/>
                </a:cubicBezTo>
                <a:cubicBezTo>
                  <a:pt x="6755" y="13719"/>
                  <a:pt x="6823" y="13689"/>
                  <a:pt x="6914" y="13689"/>
                </a:cubicBezTo>
                <a:cubicBezTo>
                  <a:pt x="6930" y="13689"/>
                  <a:pt x="6947" y="13690"/>
                  <a:pt x="6964" y="13692"/>
                </a:cubicBezTo>
                <a:lnTo>
                  <a:pt x="6918" y="13678"/>
                </a:lnTo>
                <a:cubicBezTo>
                  <a:pt x="6927" y="13666"/>
                  <a:pt x="6943" y="13663"/>
                  <a:pt x="6963" y="13663"/>
                </a:cubicBezTo>
                <a:cubicBezTo>
                  <a:pt x="6981" y="13663"/>
                  <a:pt x="7002" y="13665"/>
                  <a:pt x="7022" y="13665"/>
                </a:cubicBezTo>
                <a:cubicBezTo>
                  <a:pt x="7033" y="13665"/>
                  <a:pt x="7044" y="13664"/>
                  <a:pt x="7055" y="13662"/>
                </a:cubicBezTo>
                <a:lnTo>
                  <a:pt x="7055" y="13662"/>
                </a:lnTo>
                <a:cubicBezTo>
                  <a:pt x="7050" y="13687"/>
                  <a:pt x="7078" y="13697"/>
                  <a:pt x="7099" y="13711"/>
                </a:cubicBezTo>
                <a:cubicBezTo>
                  <a:pt x="7099" y="13710"/>
                  <a:pt x="7099" y="13709"/>
                  <a:pt x="7099" y="13708"/>
                </a:cubicBezTo>
                <a:lnTo>
                  <a:pt x="7099" y="13708"/>
                </a:lnTo>
                <a:cubicBezTo>
                  <a:pt x="7100" y="13712"/>
                  <a:pt x="7105" y="13716"/>
                  <a:pt x="7113" y="13722"/>
                </a:cubicBezTo>
                <a:cubicBezTo>
                  <a:pt x="7110" y="13716"/>
                  <a:pt x="7106" y="13711"/>
                  <a:pt x="7100" y="13707"/>
                </a:cubicBezTo>
                <a:lnTo>
                  <a:pt x="7100" y="13707"/>
                </a:lnTo>
                <a:cubicBezTo>
                  <a:pt x="7100" y="13707"/>
                  <a:pt x="7099" y="13708"/>
                  <a:pt x="7099" y="13708"/>
                </a:cubicBezTo>
                <a:lnTo>
                  <a:pt x="7099" y="13708"/>
                </a:lnTo>
                <a:cubicBezTo>
                  <a:pt x="7099" y="13708"/>
                  <a:pt x="7099" y="13707"/>
                  <a:pt x="7099" y="13706"/>
                </a:cubicBezTo>
                <a:lnTo>
                  <a:pt x="7099" y="13706"/>
                </a:lnTo>
                <a:cubicBezTo>
                  <a:pt x="7099" y="13706"/>
                  <a:pt x="7100" y="13707"/>
                  <a:pt x="7100" y="13707"/>
                </a:cubicBezTo>
                <a:lnTo>
                  <a:pt x="7100" y="13707"/>
                </a:lnTo>
                <a:cubicBezTo>
                  <a:pt x="7113" y="13695"/>
                  <a:pt x="7206" y="13709"/>
                  <a:pt x="7217" y="13664"/>
                </a:cubicBezTo>
                <a:lnTo>
                  <a:pt x="7282" y="13697"/>
                </a:lnTo>
                <a:cubicBezTo>
                  <a:pt x="7291" y="13698"/>
                  <a:pt x="7299" y="13698"/>
                  <a:pt x="7307" y="13698"/>
                </a:cubicBezTo>
                <a:cubicBezTo>
                  <a:pt x="7398" y="13698"/>
                  <a:pt x="7422" y="13633"/>
                  <a:pt x="7511" y="13633"/>
                </a:cubicBezTo>
                <a:cubicBezTo>
                  <a:pt x="7516" y="13633"/>
                  <a:pt x="7522" y="13634"/>
                  <a:pt x="7528" y="13634"/>
                </a:cubicBezTo>
                <a:cubicBezTo>
                  <a:pt x="7495" y="13662"/>
                  <a:pt x="7546" y="13678"/>
                  <a:pt x="7470" y="13699"/>
                </a:cubicBezTo>
                <a:cubicBezTo>
                  <a:pt x="7482" y="13699"/>
                  <a:pt x="7494" y="13700"/>
                  <a:pt x="7505" y="13700"/>
                </a:cubicBezTo>
                <a:cubicBezTo>
                  <a:pt x="7526" y="13700"/>
                  <a:pt x="7542" y="13698"/>
                  <a:pt x="7542" y="13685"/>
                </a:cubicBezTo>
                <a:cubicBezTo>
                  <a:pt x="7545" y="13688"/>
                  <a:pt x="7550" y="13689"/>
                  <a:pt x="7555" y="13689"/>
                </a:cubicBezTo>
                <a:cubicBezTo>
                  <a:pt x="7580" y="13689"/>
                  <a:pt x="7623" y="13670"/>
                  <a:pt x="7655" y="13670"/>
                </a:cubicBezTo>
                <a:cubicBezTo>
                  <a:pt x="7662" y="13670"/>
                  <a:pt x="7669" y="13670"/>
                  <a:pt x="7674" y="13673"/>
                </a:cubicBezTo>
                <a:lnTo>
                  <a:pt x="7674" y="13673"/>
                </a:lnTo>
                <a:cubicBezTo>
                  <a:pt x="7677" y="13672"/>
                  <a:pt x="7679" y="13670"/>
                  <a:pt x="7681" y="13669"/>
                </a:cubicBezTo>
                <a:cubicBezTo>
                  <a:pt x="7682" y="13670"/>
                  <a:pt x="7684" y="13671"/>
                  <a:pt x="7685" y="13672"/>
                </a:cubicBezTo>
                <a:lnTo>
                  <a:pt x="7685" y="13672"/>
                </a:lnTo>
                <a:cubicBezTo>
                  <a:pt x="7698" y="13660"/>
                  <a:pt x="7705" y="13641"/>
                  <a:pt x="7738" y="13641"/>
                </a:cubicBezTo>
                <a:cubicBezTo>
                  <a:pt x="7740" y="13641"/>
                  <a:pt x="7741" y="13641"/>
                  <a:pt x="7743" y="13641"/>
                </a:cubicBezTo>
                <a:cubicBezTo>
                  <a:pt x="7746" y="13644"/>
                  <a:pt x="7745" y="13647"/>
                  <a:pt x="7745" y="13650"/>
                </a:cubicBezTo>
                <a:lnTo>
                  <a:pt x="7745" y="13650"/>
                </a:lnTo>
                <a:cubicBezTo>
                  <a:pt x="7754" y="13640"/>
                  <a:pt x="7807" y="13634"/>
                  <a:pt x="7773" y="13609"/>
                </a:cubicBezTo>
                <a:lnTo>
                  <a:pt x="7773" y="13609"/>
                </a:lnTo>
                <a:cubicBezTo>
                  <a:pt x="7818" y="13639"/>
                  <a:pt x="7876" y="13645"/>
                  <a:pt x="7936" y="13645"/>
                </a:cubicBezTo>
                <a:cubicBezTo>
                  <a:pt x="7979" y="13645"/>
                  <a:pt x="8024" y="13642"/>
                  <a:pt x="8065" y="13642"/>
                </a:cubicBezTo>
                <a:cubicBezTo>
                  <a:pt x="8113" y="13642"/>
                  <a:pt x="8157" y="13646"/>
                  <a:pt x="8191" y="13665"/>
                </a:cubicBezTo>
                <a:lnTo>
                  <a:pt x="8191" y="13665"/>
                </a:lnTo>
                <a:lnTo>
                  <a:pt x="8198" y="13664"/>
                </a:lnTo>
                <a:cubicBezTo>
                  <a:pt x="8199" y="13666"/>
                  <a:pt x="8201" y="13667"/>
                  <a:pt x="8203" y="13668"/>
                </a:cubicBezTo>
                <a:lnTo>
                  <a:pt x="8203" y="13668"/>
                </a:lnTo>
                <a:cubicBezTo>
                  <a:pt x="8281" y="13662"/>
                  <a:pt x="8378" y="13653"/>
                  <a:pt x="8450" y="13653"/>
                </a:cubicBezTo>
                <a:cubicBezTo>
                  <a:pt x="8446" y="13658"/>
                  <a:pt x="8449" y="13663"/>
                  <a:pt x="8442" y="13663"/>
                </a:cubicBezTo>
                <a:cubicBezTo>
                  <a:pt x="8441" y="13663"/>
                  <a:pt x="8439" y="13662"/>
                  <a:pt x="8436" y="13662"/>
                </a:cubicBezTo>
                <a:lnTo>
                  <a:pt x="8436" y="13662"/>
                </a:lnTo>
                <a:cubicBezTo>
                  <a:pt x="8448" y="13665"/>
                  <a:pt x="8458" y="13666"/>
                  <a:pt x="8466" y="13666"/>
                </a:cubicBezTo>
                <a:cubicBezTo>
                  <a:pt x="8525" y="13666"/>
                  <a:pt x="8518" y="13611"/>
                  <a:pt x="8582" y="13611"/>
                </a:cubicBezTo>
                <a:cubicBezTo>
                  <a:pt x="8592" y="13611"/>
                  <a:pt x="8603" y="13613"/>
                  <a:pt x="8617" y="13616"/>
                </a:cubicBezTo>
                <a:cubicBezTo>
                  <a:pt x="8677" y="13655"/>
                  <a:pt x="8555" y="13636"/>
                  <a:pt x="8592" y="13653"/>
                </a:cubicBezTo>
                <a:cubicBezTo>
                  <a:pt x="8597" y="13680"/>
                  <a:pt x="8615" y="13688"/>
                  <a:pt x="8639" y="13688"/>
                </a:cubicBezTo>
                <a:cubicBezTo>
                  <a:pt x="8670" y="13688"/>
                  <a:pt x="8712" y="13675"/>
                  <a:pt x="8751" y="13675"/>
                </a:cubicBezTo>
                <a:cubicBezTo>
                  <a:pt x="8773" y="13675"/>
                  <a:pt x="8794" y="13678"/>
                  <a:pt x="8812" y="13690"/>
                </a:cubicBezTo>
                <a:lnTo>
                  <a:pt x="8793" y="13694"/>
                </a:lnTo>
                <a:cubicBezTo>
                  <a:pt x="8804" y="13700"/>
                  <a:pt x="8816" y="13702"/>
                  <a:pt x="8829" y="13702"/>
                </a:cubicBezTo>
                <a:cubicBezTo>
                  <a:pt x="8881" y="13702"/>
                  <a:pt x="8948" y="13668"/>
                  <a:pt x="9021" y="13668"/>
                </a:cubicBezTo>
                <a:cubicBezTo>
                  <a:pt x="9026" y="13668"/>
                  <a:pt x="9031" y="13669"/>
                  <a:pt x="9037" y="13669"/>
                </a:cubicBezTo>
                <a:cubicBezTo>
                  <a:pt x="9037" y="13669"/>
                  <a:pt x="9032" y="13676"/>
                  <a:pt x="9037" y="13681"/>
                </a:cubicBezTo>
                <a:cubicBezTo>
                  <a:pt x="9104" y="13639"/>
                  <a:pt x="9232" y="13625"/>
                  <a:pt x="9324" y="13616"/>
                </a:cubicBezTo>
                <a:lnTo>
                  <a:pt x="9324" y="13616"/>
                </a:lnTo>
                <a:cubicBezTo>
                  <a:pt x="9296" y="13646"/>
                  <a:pt x="9283" y="13632"/>
                  <a:pt x="9301" y="13664"/>
                </a:cubicBezTo>
                <a:cubicBezTo>
                  <a:pt x="9343" y="13660"/>
                  <a:pt x="9287" y="13611"/>
                  <a:pt x="9373" y="13602"/>
                </a:cubicBezTo>
                <a:cubicBezTo>
                  <a:pt x="9401" y="13620"/>
                  <a:pt x="9461" y="13634"/>
                  <a:pt x="9468" y="13669"/>
                </a:cubicBezTo>
                <a:lnTo>
                  <a:pt x="9389" y="13671"/>
                </a:lnTo>
                <a:cubicBezTo>
                  <a:pt x="9403" y="13687"/>
                  <a:pt x="9420" y="13692"/>
                  <a:pt x="9437" y="13692"/>
                </a:cubicBezTo>
                <a:cubicBezTo>
                  <a:pt x="9467" y="13692"/>
                  <a:pt x="9498" y="13677"/>
                  <a:pt x="9525" y="13677"/>
                </a:cubicBezTo>
                <a:cubicBezTo>
                  <a:pt x="9529" y="13677"/>
                  <a:pt x="9532" y="13678"/>
                  <a:pt x="9535" y="13678"/>
                </a:cubicBezTo>
                <a:lnTo>
                  <a:pt x="9528" y="13697"/>
                </a:lnTo>
                <a:cubicBezTo>
                  <a:pt x="9646" y="13692"/>
                  <a:pt x="9653" y="13645"/>
                  <a:pt x="9767" y="13645"/>
                </a:cubicBezTo>
                <a:cubicBezTo>
                  <a:pt x="9772" y="13645"/>
                  <a:pt x="9778" y="13646"/>
                  <a:pt x="9783" y="13646"/>
                </a:cubicBezTo>
                <a:lnTo>
                  <a:pt x="9769" y="13630"/>
                </a:lnTo>
                <a:cubicBezTo>
                  <a:pt x="9788" y="13618"/>
                  <a:pt x="9800" y="13614"/>
                  <a:pt x="9811" y="13614"/>
                </a:cubicBezTo>
                <a:cubicBezTo>
                  <a:pt x="9833" y="13614"/>
                  <a:pt x="9842" y="13632"/>
                  <a:pt x="9867" y="13632"/>
                </a:cubicBezTo>
                <a:cubicBezTo>
                  <a:pt x="9876" y="13632"/>
                  <a:pt x="9887" y="13630"/>
                  <a:pt x="9901" y="13623"/>
                </a:cubicBezTo>
                <a:lnTo>
                  <a:pt x="9922" y="13671"/>
                </a:lnTo>
                <a:cubicBezTo>
                  <a:pt x="10006" y="13646"/>
                  <a:pt x="10089" y="13627"/>
                  <a:pt x="10175" y="13613"/>
                </a:cubicBezTo>
                <a:lnTo>
                  <a:pt x="10175" y="13613"/>
                </a:lnTo>
                <a:cubicBezTo>
                  <a:pt x="10126" y="13650"/>
                  <a:pt x="10027" y="13669"/>
                  <a:pt x="9964" y="13690"/>
                </a:cubicBezTo>
                <a:cubicBezTo>
                  <a:pt x="10013" y="13690"/>
                  <a:pt x="10124" y="13685"/>
                  <a:pt x="10150" y="13662"/>
                </a:cubicBezTo>
                <a:lnTo>
                  <a:pt x="10150" y="13662"/>
                </a:lnTo>
                <a:cubicBezTo>
                  <a:pt x="10135" y="13666"/>
                  <a:pt x="10116" y="13673"/>
                  <a:pt x="10100" y="13673"/>
                </a:cubicBezTo>
                <a:cubicBezTo>
                  <a:pt x="10095" y="13673"/>
                  <a:pt x="10091" y="13673"/>
                  <a:pt x="10087" y="13671"/>
                </a:cubicBezTo>
                <a:cubicBezTo>
                  <a:pt x="10150" y="13633"/>
                  <a:pt x="10221" y="13613"/>
                  <a:pt x="10292" y="13613"/>
                </a:cubicBezTo>
                <a:cubicBezTo>
                  <a:pt x="10300" y="13613"/>
                  <a:pt x="10307" y="13613"/>
                  <a:pt x="10314" y="13613"/>
                </a:cubicBezTo>
                <a:cubicBezTo>
                  <a:pt x="10298" y="13708"/>
                  <a:pt x="10558" y="13636"/>
                  <a:pt x="10625" y="13711"/>
                </a:cubicBezTo>
                <a:cubicBezTo>
                  <a:pt x="10668" y="13702"/>
                  <a:pt x="10710" y="13698"/>
                  <a:pt x="10753" y="13698"/>
                </a:cubicBezTo>
                <a:cubicBezTo>
                  <a:pt x="10870" y="13698"/>
                  <a:pt x="10988" y="13723"/>
                  <a:pt x="11121" y="13723"/>
                </a:cubicBezTo>
                <a:cubicBezTo>
                  <a:pt x="11129" y="13723"/>
                  <a:pt x="11138" y="13722"/>
                  <a:pt x="11146" y="13722"/>
                </a:cubicBezTo>
                <a:cubicBezTo>
                  <a:pt x="11077" y="13646"/>
                  <a:pt x="11202" y="13720"/>
                  <a:pt x="11190" y="13643"/>
                </a:cubicBezTo>
                <a:cubicBezTo>
                  <a:pt x="11212" y="13640"/>
                  <a:pt x="11228" y="13638"/>
                  <a:pt x="11239" y="13638"/>
                </a:cubicBezTo>
                <a:cubicBezTo>
                  <a:pt x="11249" y="13638"/>
                  <a:pt x="11254" y="13640"/>
                  <a:pt x="11255" y="13643"/>
                </a:cubicBezTo>
                <a:cubicBezTo>
                  <a:pt x="11255" y="13643"/>
                  <a:pt x="11255" y="13643"/>
                  <a:pt x="11255" y="13643"/>
                </a:cubicBezTo>
                <a:lnTo>
                  <a:pt x="11255" y="13643"/>
                </a:lnTo>
                <a:lnTo>
                  <a:pt x="11255" y="13643"/>
                </a:lnTo>
                <a:lnTo>
                  <a:pt x="11255" y="13643"/>
                </a:lnTo>
                <a:cubicBezTo>
                  <a:pt x="11265" y="13655"/>
                  <a:pt x="11170" y="13697"/>
                  <a:pt x="11248" y="13718"/>
                </a:cubicBezTo>
                <a:cubicBezTo>
                  <a:pt x="11186" y="13687"/>
                  <a:pt x="11350" y="13678"/>
                  <a:pt x="11255" y="13643"/>
                </a:cubicBezTo>
                <a:lnTo>
                  <a:pt x="11255" y="13643"/>
                </a:lnTo>
                <a:lnTo>
                  <a:pt x="11397" y="13685"/>
                </a:lnTo>
                <a:cubicBezTo>
                  <a:pt x="11429" y="13708"/>
                  <a:pt x="11355" y="13704"/>
                  <a:pt x="11360" y="13720"/>
                </a:cubicBezTo>
                <a:cubicBezTo>
                  <a:pt x="11457" y="13727"/>
                  <a:pt x="11399" y="13752"/>
                  <a:pt x="11464" y="13773"/>
                </a:cubicBezTo>
                <a:cubicBezTo>
                  <a:pt x="11455" y="13751"/>
                  <a:pt x="11479" y="13740"/>
                  <a:pt x="11516" y="13740"/>
                </a:cubicBezTo>
                <a:cubicBezTo>
                  <a:pt x="11528" y="13740"/>
                  <a:pt x="11541" y="13741"/>
                  <a:pt x="11554" y="13743"/>
                </a:cubicBezTo>
                <a:lnTo>
                  <a:pt x="11476" y="13708"/>
                </a:lnTo>
                <a:cubicBezTo>
                  <a:pt x="11498" y="13702"/>
                  <a:pt x="11516" y="13699"/>
                  <a:pt x="11532" y="13699"/>
                </a:cubicBezTo>
                <a:cubicBezTo>
                  <a:pt x="11594" y="13699"/>
                  <a:pt x="11611" y="13742"/>
                  <a:pt x="11673" y="13742"/>
                </a:cubicBezTo>
                <a:cubicBezTo>
                  <a:pt x="11690" y="13742"/>
                  <a:pt x="11709" y="13739"/>
                  <a:pt x="11733" y="13732"/>
                </a:cubicBezTo>
                <a:lnTo>
                  <a:pt x="11733" y="13732"/>
                </a:lnTo>
                <a:lnTo>
                  <a:pt x="11689" y="13757"/>
                </a:lnTo>
                <a:cubicBezTo>
                  <a:pt x="11761" y="13743"/>
                  <a:pt x="11951" y="13757"/>
                  <a:pt x="12020" y="13694"/>
                </a:cubicBezTo>
                <a:lnTo>
                  <a:pt x="12020" y="13694"/>
                </a:lnTo>
                <a:cubicBezTo>
                  <a:pt x="12034" y="13704"/>
                  <a:pt x="12050" y="13725"/>
                  <a:pt x="12018" y="13732"/>
                </a:cubicBezTo>
                <a:cubicBezTo>
                  <a:pt x="12026" y="13732"/>
                  <a:pt x="12033" y="13732"/>
                  <a:pt x="12041" y="13732"/>
                </a:cubicBezTo>
                <a:cubicBezTo>
                  <a:pt x="12171" y="13732"/>
                  <a:pt x="12320" y="13691"/>
                  <a:pt x="12440" y="13691"/>
                </a:cubicBezTo>
                <a:cubicBezTo>
                  <a:pt x="12472" y="13691"/>
                  <a:pt x="12501" y="13694"/>
                  <a:pt x="12528" y="13701"/>
                </a:cubicBezTo>
                <a:lnTo>
                  <a:pt x="12514" y="13720"/>
                </a:lnTo>
                <a:cubicBezTo>
                  <a:pt x="12539" y="13716"/>
                  <a:pt x="12559" y="13698"/>
                  <a:pt x="12584" y="13698"/>
                </a:cubicBezTo>
                <a:cubicBezTo>
                  <a:pt x="12592" y="13698"/>
                  <a:pt x="12600" y="13699"/>
                  <a:pt x="12609" y="13704"/>
                </a:cubicBezTo>
                <a:cubicBezTo>
                  <a:pt x="12607" y="13713"/>
                  <a:pt x="12598" y="13725"/>
                  <a:pt x="12611" y="13725"/>
                </a:cubicBezTo>
                <a:cubicBezTo>
                  <a:pt x="12625" y="13719"/>
                  <a:pt x="12676" y="13699"/>
                  <a:pt x="12716" y="13699"/>
                </a:cubicBezTo>
                <a:cubicBezTo>
                  <a:pt x="12724" y="13699"/>
                  <a:pt x="12730" y="13700"/>
                  <a:pt x="12737" y="13701"/>
                </a:cubicBezTo>
                <a:lnTo>
                  <a:pt x="12702" y="13722"/>
                </a:lnTo>
                <a:cubicBezTo>
                  <a:pt x="12725" y="13726"/>
                  <a:pt x="12747" y="13727"/>
                  <a:pt x="12768" y="13727"/>
                </a:cubicBezTo>
                <a:cubicBezTo>
                  <a:pt x="12893" y="13727"/>
                  <a:pt x="12976" y="13670"/>
                  <a:pt x="13094" y="13660"/>
                </a:cubicBezTo>
                <a:cubicBezTo>
                  <a:pt x="13094" y="13715"/>
                  <a:pt x="13224" y="13732"/>
                  <a:pt x="13288" y="13741"/>
                </a:cubicBezTo>
                <a:lnTo>
                  <a:pt x="13288" y="13750"/>
                </a:lnTo>
                <a:cubicBezTo>
                  <a:pt x="13297" y="13750"/>
                  <a:pt x="13305" y="13750"/>
                  <a:pt x="13313" y="13750"/>
                </a:cubicBezTo>
                <a:cubicBezTo>
                  <a:pt x="13492" y="13750"/>
                  <a:pt x="13623" y="13703"/>
                  <a:pt x="13794" y="13681"/>
                </a:cubicBezTo>
                <a:cubicBezTo>
                  <a:pt x="13903" y="13738"/>
                  <a:pt x="14169" y="13706"/>
                  <a:pt x="14346" y="13738"/>
                </a:cubicBezTo>
                <a:cubicBezTo>
                  <a:pt x="14318" y="13729"/>
                  <a:pt x="14350" y="13697"/>
                  <a:pt x="14383" y="13692"/>
                </a:cubicBezTo>
                <a:cubicBezTo>
                  <a:pt x="14387" y="13693"/>
                  <a:pt x="14392" y="13694"/>
                  <a:pt x="14397" y="13694"/>
                </a:cubicBezTo>
                <a:cubicBezTo>
                  <a:pt x="14423" y="13694"/>
                  <a:pt x="14455" y="13681"/>
                  <a:pt x="14474" y="13681"/>
                </a:cubicBezTo>
                <a:cubicBezTo>
                  <a:pt x="14487" y="13681"/>
                  <a:pt x="14494" y="13686"/>
                  <a:pt x="14492" y="13704"/>
                </a:cubicBezTo>
                <a:lnTo>
                  <a:pt x="14475" y="13704"/>
                </a:lnTo>
                <a:cubicBezTo>
                  <a:pt x="14497" y="13737"/>
                  <a:pt x="14544" y="13742"/>
                  <a:pt x="14592" y="13742"/>
                </a:cubicBezTo>
                <a:cubicBezTo>
                  <a:pt x="14606" y="13742"/>
                  <a:pt x="14621" y="13742"/>
                  <a:pt x="14634" y="13741"/>
                </a:cubicBezTo>
                <a:lnTo>
                  <a:pt x="14634" y="13741"/>
                </a:lnTo>
                <a:cubicBezTo>
                  <a:pt x="14577" y="13794"/>
                  <a:pt x="14523" y="13849"/>
                  <a:pt x="14471" y="13908"/>
                </a:cubicBezTo>
                <a:lnTo>
                  <a:pt x="14475" y="13868"/>
                </a:lnTo>
                <a:lnTo>
                  <a:pt x="14475" y="13868"/>
                </a:lnTo>
                <a:cubicBezTo>
                  <a:pt x="14415" y="13924"/>
                  <a:pt x="14473" y="14014"/>
                  <a:pt x="14422" y="14068"/>
                </a:cubicBezTo>
                <a:lnTo>
                  <a:pt x="14369" y="14047"/>
                </a:lnTo>
                <a:cubicBezTo>
                  <a:pt x="14269" y="14149"/>
                  <a:pt x="14135" y="14218"/>
                  <a:pt x="14070" y="14353"/>
                </a:cubicBezTo>
                <a:cubicBezTo>
                  <a:pt x="14060" y="14341"/>
                  <a:pt x="14063" y="14325"/>
                  <a:pt x="14072" y="14313"/>
                </a:cubicBezTo>
                <a:lnTo>
                  <a:pt x="14072" y="14313"/>
                </a:lnTo>
                <a:cubicBezTo>
                  <a:pt x="14025" y="14360"/>
                  <a:pt x="13876" y="14465"/>
                  <a:pt x="13926" y="14502"/>
                </a:cubicBezTo>
                <a:lnTo>
                  <a:pt x="13926" y="14502"/>
                </a:lnTo>
                <a:cubicBezTo>
                  <a:pt x="13924" y="14501"/>
                  <a:pt x="13922" y="14501"/>
                  <a:pt x="13921" y="14501"/>
                </a:cubicBezTo>
                <a:cubicBezTo>
                  <a:pt x="13883" y="14501"/>
                  <a:pt x="13820" y="14615"/>
                  <a:pt x="13785" y="14677"/>
                </a:cubicBezTo>
                <a:lnTo>
                  <a:pt x="13768" y="14643"/>
                </a:lnTo>
                <a:cubicBezTo>
                  <a:pt x="13754" y="14721"/>
                  <a:pt x="13761" y="14731"/>
                  <a:pt x="13708" y="14805"/>
                </a:cubicBezTo>
                <a:cubicBezTo>
                  <a:pt x="13704" y="14807"/>
                  <a:pt x="13700" y="14808"/>
                  <a:pt x="13697" y="14808"/>
                </a:cubicBezTo>
                <a:cubicBezTo>
                  <a:pt x="13686" y="14808"/>
                  <a:pt x="13681" y="14798"/>
                  <a:pt x="13694" y="14788"/>
                </a:cubicBezTo>
                <a:lnTo>
                  <a:pt x="13694" y="14788"/>
                </a:lnTo>
                <a:cubicBezTo>
                  <a:pt x="13640" y="14823"/>
                  <a:pt x="13682" y="14848"/>
                  <a:pt x="13611" y="14895"/>
                </a:cubicBezTo>
                <a:lnTo>
                  <a:pt x="13618" y="14856"/>
                </a:lnTo>
                <a:lnTo>
                  <a:pt x="13618" y="14856"/>
                </a:lnTo>
                <a:cubicBezTo>
                  <a:pt x="13562" y="14907"/>
                  <a:pt x="13576" y="14911"/>
                  <a:pt x="13564" y="14958"/>
                </a:cubicBezTo>
                <a:cubicBezTo>
                  <a:pt x="13546" y="14997"/>
                  <a:pt x="13479" y="15039"/>
                  <a:pt x="13443" y="15039"/>
                </a:cubicBezTo>
                <a:cubicBezTo>
                  <a:pt x="13438" y="15039"/>
                  <a:pt x="13433" y="15038"/>
                  <a:pt x="13430" y="15037"/>
                </a:cubicBezTo>
                <a:lnTo>
                  <a:pt x="13430" y="15037"/>
                </a:lnTo>
                <a:cubicBezTo>
                  <a:pt x="13437" y="15074"/>
                  <a:pt x="13421" y="15109"/>
                  <a:pt x="13390" y="15129"/>
                </a:cubicBezTo>
                <a:cubicBezTo>
                  <a:pt x="13377" y="15125"/>
                  <a:pt x="13383" y="15109"/>
                  <a:pt x="13386" y="15099"/>
                </a:cubicBezTo>
                <a:lnTo>
                  <a:pt x="13386" y="15099"/>
                </a:lnTo>
                <a:cubicBezTo>
                  <a:pt x="13281" y="15171"/>
                  <a:pt x="13286" y="15259"/>
                  <a:pt x="13200" y="15294"/>
                </a:cubicBezTo>
                <a:cubicBezTo>
                  <a:pt x="13195" y="15291"/>
                  <a:pt x="13189" y="15288"/>
                  <a:pt x="13183" y="15288"/>
                </a:cubicBezTo>
                <a:cubicBezTo>
                  <a:pt x="13181" y="15288"/>
                  <a:pt x="13179" y="15289"/>
                  <a:pt x="13177" y="15289"/>
                </a:cubicBezTo>
                <a:cubicBezTo>
                  <a:pt x="13214" y="15250"/>
                  <a:pt x="13256" y="15211"/>
                  <a:pt x="13300" y="15173"/>
                </a:cubicBezTo>
                <a:cubicBezTo>
                  <a:pt x="13295" y="15169"/>
                  <a:pt x="13289" y="15168"/>
                  <a:pt x="13282" y="15168"/>
                </a:cubicBezTo>
                <a:cubicBezTo>
                  <a:pt x="13272" y="15168"/>
                  <a:pt x="13260" y="15171"/>
                  <a:pt x="13249" y="15171"/>
                </a:cubicBezTo>
                <a:cubicBezTo>
                  <a:pt x="13234" y="15171"/>
                  <a:pt x="13224" y="15164"/>
                  <a:pt x="13230" y="15127"/>
                </a:cubicBezTo>
                <a:lnTo>
                  <a:pt x="13230" y="15127"/>
                </a:lnTo>
                <a:cubicBezTo>
                  <a:pt x="13203" y="15190"/>
                  <a:pt x="13163" y="15303"/>
                  <a:pt x="13098" y="15347"/>
                </a:cubicBezTo>
                <a:cubicBezTo>
                  <a:pt x="13096" y="15348"/>
                  <a:pt x="13093" y="15349"/>
                  <a:pt x="13090" y="15349"/>
                </a:cubicBezTo>
                <a:cubicBezTo>
                  <a:pt x="13087" y="15349"/>
                  <a:pt x="13084" y="15348"/>
                  <a:pt x="13082" y="15347"/>
                </a:cubicBezTo>
                <a:lnTo>
                  <a:pt x="13087" y="15340"/>
                </a:lnTo>
                <a:lnTo>
                  <a:pt x="13087" y="15340"/>
                </a:lnTo>
                <a:cubicBezTo>
                  <a:pt x="13073" y="15350"/>
                  <a:pt x="13061" y="15364"/>
                  <a:pt x="13057" y="15377"/>
                </a:cubicBezTo>
                <a:cubicBezTo>
                  <a:pt x="13036" y="15389"/>
                  <a:pt x="13020" y="15403"/>
                  <a:pt x="13003" y="15417"/>
                </a:cubicBezTo>
                <a:cubicBezTo>
                  <a:pt x="13001" y="15416"/>
                  <a:pt x="12999" y="15415"/>
                  <a:pt x="12997" y="15415"/>
                </a:cubicBezTo>
                <a:cubicBezTo>
                  <a:pt x="12970" y="15415"/>
                  <a:pt x="12927" y="15472"/>
                  <a:pt x="12901" y="15498"/>
                </a:cubicBezTo>
                <a:cubicBezTo>
                  <a:pt x="12923" y="15517"/>
                  <a:pt x="12899" y="15543"/>
                  <a:pt x="12922" y="15543"/>
                </a:cubicBezTo>
                <a:cubicBezTo>
                  <a:pt x="12927" y="15543"/>
                  <a:pt x="12934" y="15542"/>
                  <a:pt x="12943" y="15540"/>
                </a:cubicBezTo>
                <a:cubicBezTo>
                  <a:pt x="12937" y="15540"/>
                  <a:pt x="12942" y="15534"/>
                  <a:pt x="12952" y="15521"/>
                </a:cubicBezTo>
                <a:lnTo>
                  <a:pt x="12952" y="15521"/>
                </a:lnTo>
                <a:cubicBezTo>
                  <a:pt x="12952" y="15521"/>
                  <a:pt x="12952" y="15521"/>
                  <a:pt x="12952" y="15521"/>
                </a:cubicBezTo>
                <a:cubicBezTo>
                  <a:pt x="12955" y="15517"/>
                  <a:pt x="12957" y="15514"/>
                  <a:pt x="12959" y="15512"/>
                </a:cubicBezTo>
                <a:lnTo>
                  <a:pt x="12968" y="15501"/>
                </a:lnTo>
                <a:lnTo>
                  <a:pt x="12968" y="15501"/>
                </a:lnTo>
                <a:cubicBezTo>
                  <a:pt x="12967" y="15504"/>
                  <a:pt x="12965" y="15507"/>
                  <a:pt x="12962" y="15510"/>
                </a:cubicBezTo>
                <a:cubicBezTo>
                  <a:pt x="12958" y="15514"/>
                  <a:pt x="12955" y="15518"/>
                  <a:pt x="12952" y="15521"/>
                </a:cubicBezTo>
                <a:lnTo>
                  <a:pt x="12952" y="15521"/>
                </a:lnTo>
                <a:cubicBezTo>
                  <a:pt x="12959" y="15519"/>
                  <a:pt x="12964" y="15517"/>
                  <a:pt x="12969" y="15514"/>
                </a:cubicBezTo>
                <a:lnTo>
                  <a:pt x="12969" y="15500"/>
                </a:lnTo>
                <a:lnTo>
                  <a:pt x="12968" y="15501"/>
                </a:lnTo>
                <a:lnTo>
                  <a:pt x="12968" y="15501"/>
                </a:lnTo>
                <a:cubicBezTo>
                  <a:pt x="12969" y="15499"/>
                  <a:pt x="12970" y="15497"/>
                  <a:pt x="12971" y="15496"/>
                </a:cubicBezTo>
                <a:lnTo>
                  <a:pt x="12971" y="15500"/>
                </a:lnTo>
                <a:cubicBezTo>
                  <a:pt x="12989" y="15482"/>
                  <a:pt x="13013" y="15459"/>
                  <a:pt x="13038" y="15428"/>
                </a:cubicBezTo>
                <a:lnTo>
                  <a:pt x="13038" y="15428"/>
                </a:lnTo>
                <a:cubicBezTo>
                  <a:pt x="13033" y="15468"/>
                  <a:pt x="13008" y="15500"/>
                  <a:pt x="12973" y="15517"/>
                </a:cubicBezTo>
                <a:cubicBezTo>
                  <a:pt x="12973" y="15542"/>
                  <a:pt x="12975" y="15568"/>
                  <a:pt x="12973" y="15595"/>
                </a:cubicBezTo>
                <a:cubicBezTo>
                  <a:pt x="12908" y="15597"/>
                  <a:pt x="12826" y="15643"/>
                  <a:pt x="12787" y="15643"/>
                </a:cubicBezTo>
                <a:cubicBezTo>
                  <a:pt x="12783" y="15643"/>
                  <a:pt x="12779" y="15643"/>
                  <a:pt x="12776" y="15642"/>
                </a:cubicBezTo>
                <a:cubicBezTo>
                  <a:pt x="12707" y="15741"/>
                  <a:pt x="12586" y="15853"/>
                  <a:pt x="12579" y="15952"/>
                </a:cubicBezTo>
                <a:cubicBezTo>
                  <a:pt x="12569" y="15968"/>
                  <a:pt x="12558" y="15972"/>
                  <a:pt x="12548" y="15972"/>
                </a:cubicBezTo>
                <a:cubicBezTo>
                  <a:pt x="12538" y="15972"/>
                  <a:pt x="12529" y="15969"/>
                  <a:pt x="12521" y="15969"/>
                </a:cubicBezTo>
                <a:cubicBezTo>
                  <a:pt x="12530" y="15950"/>
                  <a:pt x="12549" y="15934"/>
                  <a:pt x="12549" y="15920"/>
                </a:cubicBezTo>
                <a:lnTo>
                  <a:pt x="12549" y="15920"/>
                </a:lnTo>
                <a:cubicBezTo>
                  <a:pt x="12512" y="15980"/>
                  <a:pt x="12410" y="16068"/>
                  <a:pt x="12431" y="16112"/>
                </a:cubicBezTo>
                <a:cubicBezTo>
                  <a:pt x="12417" y="16121"/>
                  <a:pt x="12408" y="16124"/>
                  <a:pt x="12403" y="16124"/>
                </a:cubicBezTo>
                <a:cubicBezTo>
                  <a:pt x="12389" y="16124"/>
                  <a:pt x="12399" y="16101"/>
                  <a:pt x="12394" y="16101"/>
                </a:cubicBezTo>
                <a:lnTo>
                  <a:pt x="12394" y="16101"/>
                </a:lnTo>
                <a:cubicBezTo>
                  <a:pt x="12390" y="16101"/>
                  <a:pt x="12381" y="16110"/>
                  <a:pt x="12356" y="16138"/>
                </a:cubicBezTo>
                <a:lnTo>
                  <a:pt x="12356" y="16117"/>
                </a:lnTo>
                <a:cubicBezTo>
                  <a:pt x="12145" y="16227"/>
                  <a:pt x="12172" y="16456"/>
                  <a:pt x="11944" y="16575"/>
                </a:cubicBezTo>
                <a:lnTo>
                  <a:pt x="11944" y="16575"/>
                </a:lnTo>
                <a:cubicBezTo>
                  <a:pt x="11946" y="16574"/>
                  <a:pt x="11948" y="16574"/>
                  <a:pt x="11949" y="16574"/>
                </a:cubicBezTo>
                <a:cubicBezTo>
                  <a:pt x="11952" y="16574"/>
                  <a:pt x="11954" y="16575"/>
                  <a:pt x="11955" y="16576"/>
                </a:cubicBezTo>
                <a:cubicBezTo>
                  <a:pt x="11719" y="16754"/>
                  <a:pt x="11554" y="17033"/>
                  <a:pt x="11302" y="17193"/>
                </a:cubicBezTo>
                <a:cubicBezTo>
                  <a:pt x="11234" y="17244"/>
                  <a:pt x="11248" y="17269"/>
                  <a:pt x="11230" y="17320"/>
                </a:cubicBezTo>
                <a:lnTo>
                  <a:pt x="11190" y="17306"/>
                </a:lnTo>
                <a:lnTo>
                  <a:pt x="11160" y="17399"/>
                </a:lnTo>
                <a:cubicBezTo>
                  <a:pt x="11098" y="17508"/>
                  <a:pt x="10947" y="17485"/>
                  <a:pt x="10880" y="17638"/>
                </a:cubicBezTo>
                <a:lnTo>
                  <a:pt x="10912" y="17640"/>
                </a:lnTo>
                <a:cubicBezTo>
                  <a:pt x="10873" y="17673"/>
                  <a:pt x="10815" y="17754"/>
                  <a:pt x="10792" y="17754"/>
                </a:cubicBezTo>
                <a:cubicBezTo>
                  <a:pt x="10789" y="17754"/>
                  <a:pt x="10786" y="17752"/>
                  <a:pt x="10785" y="17749"/>
                </a:cubicBezTo>
                <a:lnTo>
                  <a:pt x="10785" y="17749"/>
                </a:lnTo>
                <a:cubicBezTo>
                  <a:pt x="10782" y="17756"/>
                  <a:pt x="10789" y="17781"/>
                  <a:pt x="10764" y="17786"/>
                </a:cubicBezTo>
                <a:lnTo>
                  <a:pt x="10750" y="17774"/>
                </a:lnTo>
                <a:lnTo>
                  <a:pt x="10678" y="17895"/>
                </a:lnTo>
                <a:cubicBezTo>
                  <a:pt x="10660" y="17909"/>
                  <a:pt x="10647" y="17914"/>
                  <a:pt x="10637" y="17914"/>
                </a:cubicBezTo>
                <a:cubicBezTo>
                  <a:pt x="10617" y="17914"/>
                  <a:pt x="10611" y="17891"/>
                  <a:pt x="10590" y="17891"/>
                </a:cubicBezTo>
                <a:cubicBezTo>
                  <a:pt x="10576" y="17891"/>
                  <a:pt x="10556" y="17901"/>
                  <a:pt x="10520" y="17934"/>
                </a:cubicBezTo>
                <a:cubicBezTo>
                  <a:pt x="10487" y="17979"/>
                  <a:pt x="10449" y="18085"/>
                  <a:pt x="10470" y="18085"/>
                </a:cubicBezTo>
                <a:cubicBezTo>
                  <a:pt x="10470" y="18085"/>
                  <a:pt x="10471" y="18085"/>
                  <a:pt x="10472" y="18085"/>
                </a:cubicBezTo>
                <a:cubicBezTo>
                  <a:pt x="10484" y="18073"/>
                  <a:pt x="10507" y="18060"/>
                  <a:pt x="10524" y="18060"/>
                </a:cubicBezTo>
                <a:cubicBezTo>
                  <a:pt x="10529" y="18060"/>
                  <a:pt x="10533" y="18062"/>
                  <a:pt x="10537" y="18064"/>
                </a:cubicBezTo>
                <a:lnTo>
                  <a:pt x="10509" y="18108"/>
                </a:lnTo>
                <a:cubicBezTo>
                  <a:pt x="10534" y="18143"/>
                  <a:pt x="10548" y="18189"/>
                  <a:pt x="10598" y="18189"/>
                </a:cubicBezTo>
                <a:cubicBezTo>
                  <a:pt x="10617" y="18189"/>
                  <a:pt x="10642" y="18182"/>
                  <a:pt x="10676" y="18164"/>
                </a:cubicBezTo>
                <a:lnTo>
                  <a:pt x="10715" y="18076"/>
                </a:lnTo>
                <a:lnTo>
                  <a:pt x="10755" y="18076"/>
                </a:lnTo>
                <a:lnTo>
                  <a:pt x="10704" y="18132"/>
                </a:lnTo>
                <a:cubicBezTo>
                  <a:pt x="10752" y="18120"/>
                  <a:pt x="10755" y="18083"/>
                  <a:pt x="10764" y="18050"/>
                </a:cubicBezTo>
                <a:cubicBezTo>
                  <a:pt x="10771" y="18052"/>
                  <a:pt x="10778" y="18053"/>
                  <a:pt x="10785" y="18053"/>
                </a:cubicBezTo>
                <a:cubicBezTo>
                  <a:pt x="10795" y="18053"/>
                  <a:pt x="10805" y="18051"/>
                  <a:pt x="10815" y="18046"/>
                </a:cubicBezTo>
                <a:lnTo>
                  <a:pt x="10836" y="17944"/>
                </a:lnTo>
                <a:cubicBezTo>
                  <a:pt x="10853" y="17951"/>
                  <a:pt x="10847" y="17982"/>
                  <a:pt x="10865" y="17982"/>
                </a:cubicBezTo>
                <a:cubicBezTo>
                  <a:pt x="10871" y="17982"/>
                  <a:pt x="10879" y="17979"/>
                  <a:pt x="10891" y="17972"/>
                </a:cubicBezTo>
                <a:cubicBezTo>
                  <a:pt x="10901" y="17923"/>
                  <a:pt x="10826" y="17962"/>
                  <a:pt x="10861" y="17902"/>
                </a:cubicBezTo>
                <a:cubicBezTo>
                  <a:pt x="10912" y="17890"/>
                  <a:pt x="10917" y="17914"/>
                  <a:pt x="10938" y="17863"/>
                </a:cubicBezTo>
                <a:cubicBezTo>
                  <a:pt x="10952" y="17867"/>
                  <a:pt x="10952" y="17879"/>
                  <a:pt x="10946" y="17894"/>
                </a:cubicBezTo>
                <a:lnTo>
                  <a:pt x="10946" y="17894"/>
                </a:lnTo>
                <a:cubicBezTo>
                  <a:pt x="10968" y="17851"/>
                  <a:pt x="11021" y="17809"/>
                  <a:pt x="11017" y="17772"/>
                </a:cubicBezTo>
                <a:cubicBezTo>
                  <a:pt x="11061" y="17766"/>
                  <a:pt x="11100" y="17692"/>
                  <a:pt x="11134" y="17692"/>
                </a:cubicBezTo>
                <a:cubicBezTo>
                  <a:pt x="11140" y="17692"/>
                  <a:pt x="11147" y="17695"/>
                  <a:pt x="11153" y="17703"/>
                </a:cubicBezTo>
                <a:cubicBezTo>
                  <a:pt x="11160" y="17659"/>
                  <a:pt x="11179" y="17619"/>
                  <a:pt x="11207" y="17584"/>
                </a:cubicBezTo>
                <a:lnTo>
                  <a:pt x="11207" y="17584"/>
                </a:lnTo>
                <a:cubicBezTo>
                  <a:pt x="11205" y="17604"/>
                  <a:pt x="11209" y="17612"/>
                  <a:pt x="11216" y="17612"/>
                </a:cubicBezTo>
                <a:cubicBezTo>
                  <a:pt x="11239" y="17612"/>
                  <a:pt x="11299" y="17528"/>
                  <a:pt x="11334" y="17528"/>
                </a:cubicBezTo>
                <a:cubicBezTo>
                  <a:pt x="11342" y="17528"/>
                  <a:pt x="11348" y="17532"/>
                  <a:pt x="11353" y="17540"/>
                </a:cubicBezTo>
                <a:cubicBezTo>
                  <a:pt x="11350" y="17459"/>
                  <a:pt x="11478" y="17380"/>
                  <a:pt x="11524" y="17285"/>
                </a:cubicBezTo>
                <a:lnTo>
                  <a:pt x="11524" y="17285"/>
                </a:lnTo>
                <a:cubicBezTo>
                  <a:pt x="11522" y="17293"/>
                  <a:pt x="11522" y="17303"/>
                  <a:pt x="11517" y="17309"/>
                </a:cubicBezTo>
                <a:lnTo>
                  <a:pt x="11517" y="17309"/>
                </a:lnTo>
                <a:cubicBezTo>
                  <a:pt x="11558" y="17276"/>
                  <a:pt x="11581" y="17278"/>
                  <a:pt x="11615" y="17260"/>
                </a:cubicBezTo>
                <a:cubicBezTo>
                  <a:pt x="11585" y="17220"/>
                  <a:pt x="11638" y="17151"/>
                  <a:pt x="11649" y="17098"/>
                </a:cubicBezTo>
                <a:cubicBezTo>
                  <a:pt x="11656" y="17096"/>
                  <a:pt x="11662" y="17096"/>
                  <a:pt x="11667" y="17096"/>
                </a:cubicBezTo>
                <a:cubicBezTo>
                  <a:pt x="11717" y="17096"/>
                  <a:pt x="11663" y="17169"/>
                  <a:pt x="11707" y="17183"/>
                </a:cubicBezTo>
                <a:cubicBezTo>
                  <a:pt x="11675" y="17158"/>
                  <a:pt x="11763" y="17072"/>
                  <a:pt x="11721" y="17065"/>
                </a:cubicBezTo>
                <a:cubicBezTo>
                  <a:pt x="11759" y="17054"/>
                  <a:pt x="11765" y="17048"/>
                  <a:pt x="11779" y="17048"/>
                </a:cubicBezTo>
                <a:cubicBezTo>
                  <a:pt x="11786" y="17048"/>
                  <a:pt x="11795" y="17050"/>
                  <a:pt x="11812" y="17054"/>
                </a:cubicBezTo>
                <a:cubicBezTo>
                  <a:pt x="11775" y="17003"/>
                  <a:pt x="11837" y="17012"/>
                  <a:pt x="11842" y="16954"/>
                </a:cubicBezTo>
                <a:cubicBezTo>
                  <a:pt x="11862" y="16945"/>
                  <a:pt x="11875" y="16943"/>
                  <a:pt x="11884" y="16943"/>
                </a:cubicBezTo>
                <a:cubicBezTo>
                  <a:pt x="11895" y="16943"/>
                  <a:pt x="11901" y="16946"/>
                  <a:pt x="11906" y="16946"/>
                </a:cubicBezTo>
                <a:cubicBezTo>
                  <a:pt x="11915" y="16946"/>
                  <a:pt x="11922" y="16939"/>
                  <a:pt x="11942" y="16907"/>
                </a:cubicBezTo>
                <a:lnTo>
                  <a:pt x="11942" y="16910"/>
                </a:lnTo>
                <a:cubicBezTo>
                  <a:pt x="11946" y="16908"/>
                  <a:pt x="11949" y="16907"/>
                  <a:pt x="11952" y="16907"/>
                </a:cubicBezTo>
                <a:cubicBezTo>
                  <a:pt x="11974" y="16907"/>
                  <a:pt x="11946" y="16964"/>
                  <a:pt x="11944" y="16968"/>
                </a:cubicBezTo>
                <a:cubicBezTo>
                  <a:pt x="12004" y="16910"/>
                  <a:pt x="11939" y="16910"/>
                  <a:pt x="11932" y="16877"/>
                </a:cubicBezTo>
                <a:cubicBezTo>
                  <a:pt x="11955" y="16848"/>
                  <a:pt x="11969" y="16838"/>
                  <a:pt x="11980" y="16838"/>
                </a:cubicBezTo>
                <a:cubicBezTo>
                  <a:pt x="11996" y="16838"/>
                  <a:pt x="12004" y="16862"/>
                  <a:pt x="12026" y="16862"/>
                </a:cubicBezTo>
                <a:cubicBezTo>
                  <a:pt x="12028" y="16862"/>
                  <a:pt x="12030" y="16861"/>
                  <a:pt x="12032" y="16861"/>
                </a:cubicBezTo>
                <a:cubicBezTo>
                  <a:pt x="12067" y="16808"/>
                  <a:pt x="12071" y="16743"/>
                  <a:pt x="12104" y="16710"/>
                </a:cubicBezTo>
                <a:cubicBezTo>
                  <a:pt x="12113" y="16715"/>
                  <a:pt x="12120" y="16710"/>
                  <a:pt x="12120" y="16724"/>
                </a:cubicBezTo>
                <a:cubicBezTo>
                  <a:pt x="12141" y="16650"/>
                  <a:pt x="12259" y="16583"/>
                  <a:pt x="12280" y="16495"/>
                </a:cubicBezTo>
                <a:lnTo>
                  <a:pt x="12296" y="16495"/>
                </a:lnTo>
                <a:cubicBezTo>
                  <a:pt x="12275" y="16490"/>
                  <a:pt x="12254" y="16476"/>
                  <a:pt x="12243" y="16458"/>
                </a:cubicBezTo>
                <a:cubicBezTo>
                  <a:pt x="12266" y="16435"/>
                  <a:pt x="12270" y="16398"/>
                  <a:pt x="12295" y="16398"/>
                </a:cubicBezTo>
                <a:cubicBezTo>
                  <a:pt x="12297" y="16398"/>
                  <a:pt x="12300" y="16399"/>
                  <a:pt x="12303" y="16400"/>
                </a:cubicBezTo>
                <a:cubicBezTo>
                  <a:pt x="12285" y="16416"/>
                  <a:pt x="12292" y="16428"/>
                  <a:pt x="12292" y="16442"/>
                </a:cubicBezTo>
                <a:lnTo>
                  <a:pt x="12310" y="16404"/>
                </a:lnTo>
                <a:lnTo>
                  <a:pt x="12310" y="16404"/>
                </a:lnTo>
                <a:cubicBezTo>
                  <a:pt x="12366" y="16409"/>
                  <a:pt x="12282" y="16453"/>
                  <a:pt x="12305" y="16474"/>
                </a:cubicBezTo>
                <a:cubicBezTo>
                  <a:pt x="12352" y="16411"/>
                  <a:pt x="12389" y="16321"/>
                  <a:pt x="12438" y="16289"/>
                </a:cubicBezTo>
                <a:lnTo>
                  <a:pt x="12438" y="16289"/>
                </a:lnTo>
                <a:cubicBezTo>
                  <a:pt x="12472" y="16307"/>
                  <a:pt x="12383" y="16373"/>
                  <a:pt x="12410" y="16373"/>
                </a:cubicBezTo>
                <a:cubicBezTo>
                  <a:pt x="12415" y="16373"/>
                  <a:pt x="12422" y="16371"/>
                  <a:pt x="12433" y="16367"/>
                </a:cubicBezTo>
                <a:lnTo>
                  <a:pt x="12433" y="16367"/>
                </a:lnTo>
                <a:lnTo>
                  <a:pt x="12356" y="16421"/>
                </a:lnTo>
                <a:cubicBezTo>
                  <a:pt x="12359" y="16421"/>
                  <a:pt x="12362" y="16421"/>
                  <a:pt x="12365" y="16421"/>
                </a:cubicBezTo>
                <a:cubicBezTo>
                  <a:pt x="12446" y="16421"/>
                  <a:pt x="12318" y="16456"/>
                  <a:pt x="12412" y="16462"/>
                </a:cubicBezTo>
                <a:cubicBezTo>
                  <a:pt x="12505" y="16384"/>
                  <a:pt x="12491" y="16351"/>
                  <a:pt x="12586" y="16275"/>
                </a:cubicBezTo>
                <a:cubicBezTo>
                  <a:pt x="12588" y="16238"/>
                  <a:pt x="12554" y="16256"/>
                  <a:pt x="12556" y="16219"/>
                </a:cubicBezTo>
                <a:cubicBezTo>
                  <a:pt x="12646" y="16068"/>
                  <a:pt x="12727" y="16200"/>
                  <a:pt x="12776" y="16071"/>
                </a:cubicBezTo>
                <a:cubicBezTo>
                  <a:pt x="12781" y="16027"/>
                  <a:pt x="12751" y="15980"/>
                  <a:pt x="12834" y="15936"/>
                </a:cubicBezTo>
                <a:lnTo>
                  <a:pt x="12846" y="15992"/>
                </a:lnTo>
                <a:cubicBezTo>
                  <a:pt x="12931" y="15913"/>
                  <a:pt x="12843" y="15897"/>
                  <a:pt x="12955" y="15832"/>
                </a:cubicBezTo>
                <a:lnTo>
                  <a:pt x="12955" y="15832"/>
                </a:lnTo>
                <a:cubicBezTo>
                  <a:pt x="12952" y="15860"/>
                  <a:pt x="12908" y="15902"/>
                  <a:pt x="12915" y="15902"/>
                </a:cubicBezTo>
                <a:cubicBezTo>
                  <a:pt x="12916" y="15902"/>
                  <a:pt x="12916" y="15902"/>
                  <a:pt x="12918" y="15901"/>
                </a:cubicBezTo>
                <a:cubicBezTo>
                  <a:pt x="12999" y="15871"/>
                  <a:pt x="12936" y="15841"/>
                  <a:pt x="12980" y="15797"/>
                </a:cubicBezTo>
                <a:lnTo>
                  <a:pt x="12980" y="15797"/>
                </a:lnTo>
                <a:lnTo>
                  <a:pt x="13020" y="15820"/>
                </a:lnTo>
                <a:cubicBezTo>
                  <a:pt x="13103" y="15725"/>
                  <a:pt x="13177" y="15607"/>
                  <a:pt x="13268" y="15505"/>
                </a:cubicBezTo>
                <a:cubicBezTo>
                  <a:pt x="13271" y="15516"/>
                  <a:pt x="13268" y="15534"/>
                  <a:pt x="13282" y="15534"/>
                </a:cubicBezTo>
                <a:cubicBezTo>
                  <a:pt x="13286" y="15534"/>
                  <a:pt x="13291" y="15533"/>
                  <a:pt x="13298" y="15530"/>
                </a:cubicBezTo>
                <a:cubicBezTo>
                  <a:pt x="13404" y="15394"/>
                  <a:pt x="13562" y="15271"/>
                  <a:pt x="13699" y="15171"/>
                </a:cubicBezTo>
                <a:lnTo>
                  <a:pt x="13717" y="15099"/>
                </a:lnTo>
                <a:cubicBezTo>
                  <a:pt x="13722" y="15096"/>
                  <a:pt x="13728" y="15094"/>
                  <a:pt x="13733" y="15094"/>
                </a:cubicBezTo>
                <a:cubicBezTo>
                  <a:pt x="13741" y="15094"/>
                  <a:pt x="13747" y="15099"/>
                  <a:pt x="13743" y="15109"/>
                </a:cubicBezTo>
                <a:cubicBezTo>
                  <a:pt x="13798" y="15071"/>
                  <a:pt x="13729" y="15090"/>
                  <a:pt x="13740" y="15055"/>
                </a:cubicBezTo>
                <a:cubicBezTo>
                  <a:pt x="13752" y="15043"/>
                  <a:pt x="13763" y="15038"/>
                  <a:pt x="13771" y="15038"/>
                </a:cubicBezTo>
                <a:cubicBezTo>
                  <a:pt x="13782" y="15038"/>
                  <a:pt x="13787" y="15047"/>
                  <a:pt x="13782" y="15060"/>
                </a:cubicBezTo>
                <a:cubicBezTo>
                  <a:pt x="13840" y="14958"/>
                  <a:pt x="13965" y="14779"/>
                  <a:pt x="14079" y="14721"/>
                </a:cubicBezTo>
                <a:lnTo>
                  <a:pt x="14079" y="14721"/>
                </a:lnTo>
                <a:lnTo>
                  <a:pt x="14070" y="14747"/>
                </a:lnTo>
                <a:cubicBezTo>
                  <a:pt x="14148" y="14691"/>
                  <a:pt x="14091" y="14617"/>
                  <a:pt x="14179" y="14580"/>
                </a:cubicBezTo>
                <a:lnTo>
                  <a:pt x="14179" y="14580"/>
                </a:lnTo>
                <a:lnTo>
                  <a:pt x="14172" y="14596"/>
                </a:lnTo>
                <a:cubicBezTo>
                  <a:pt x="14327" y="14462"/>
                  <a:pt x="14464" y="14279"/>
                  <a:pt x="14614" y="14207"/>
                </a:cubicBezTo>
                <a:cubicBezTo>
                  <a:pt x="14596" y="14146"/>
                  <a:pt x="14772" y="14079"/>
                  <a:pt x="14730" y="14017"/>
                </a:cubicBezTo>
                <a:cubicBezTo>
                  <a:pt x="14837" y="13959"/>
                  <a:pt x="14823" y="13993"/>
                  <a:pt x="14958" y="13894"/>
                </a:cubicBezTo>
                <a:cubicBezTo>
                  <a:pt x="14990" y="13864"/>
                  <a:pt x="14971" y="13815"/>
                  <a:pt x="15004" y="13769"/>
                </a:cubicBezTo>
                <a:lnTo>
                  <a:pt x="15032" y="13794"/>
                </a:lnTo>
                <a:lnTo>
                  <a:pt x="15034" y="13787"/>
                </a:lnTo>
                <a:lnTo>
                  <a:pt x="15036" y="13789"/>
                </a:lnTo>
                <a:lnTo>
                  <a:pt x="15057" y="13715"/>
                </a:lnTo>
                <a:lnTo>
                  <a:pt x="15118" y="13720"/>
                </a:lnTo>
                <a:lnTo>
                  <a:pt x="15141" y="13685"/>
                </a:lnTo>
                <a:lnTo>
                  <a:pt x="15147" y="13676"/>
                </a:lnTo>
                <a:lnTo>
                  <a:pt x="15138" y="13681"/>
                </a:lnTo>
                <a:cubicBezTo>
                  <a:pt x="15128" y="13686"/>
                  <a:pt x="15117" y="13690"/>
                  <a:pt x="15109" y="13690"/>
                </a:cubicBezTo>
                <a:cubicBezTo>
                  <a:pt x="15104" y="13690"/>
                  <a:pt x="15099" y="13689"/>
                  <a:pt x="15097" y="13685"/>
                </a:cubicBezTo>
                <a:cubicBezTo>
                  <a:pt x="15104" y="13676"/>
                  <a:pt x="15111" y="13669"/>
                  <a:pt x="15118" y="13660"/>
                </a:cubicBezTo>
                <a:lnTo>
                  <a:pt x="15265" y="13499"/>
                </a:lnTo>
                <a:lnTo>
                  <a:pt x="15266" y="13499"/>
                </a:lnTo>
                <a:lnTo>
                  <a:pt x="15266" y="13498"/>
                </a:lnTo>
                <a:lnTo>
                  <a:pt x="15308" y="13453"/>
                </a:lnTo>
                <a:lnTo>
                  <a:pt x="15296" y="13454"/>
                </a:lnTo>
                <a:lnTo>
                  <a:pt x="15296" y="13454"/>
                </a:lnTo>
                <a:lnTo>
                  <a:pt x="15354" y="13368"/>
                </a:lnTo>
                <a:close/>
                <a:moveTo>
                  <a:pt x="12667" y="18185"/>
                </a:moveTo>
                <a:cubicBezTo>
                  <a:pt x="12665" y="18192"/>
                  <a:pt x="12665" y="18199"/>
                  <a:pt x="12667" y="18206"/>
                </a:cubicBezTo>
                <a:lnTo>
                  <a:pt x="12667" y="18185"/>
                </a:lnTo>
                <a:close/>
                <a:moveTo>
                  <a:pt x="12909" y="18208"/>
                </a:moveTo>
                <a:cubicBezTo>
                  <a:pt x="12905" y="18208"/>
                  <a:pt x="12887" y="18221"/>
                  <a:pt x="12853" y="18247"/>
                </a:cubicBezTo>
                <a:lnTo>
                  <a:pt x="12850" y="18247"/>
                </a:lnTo>
                <a:cubicBezTo>
                  <a:pt x="12816" y="18285"/>
                  <a:pt x="12810" y="18296"/>
                  <a:pt x="12816" y="18296"/>
                </a:cubicBezTo>
                <a:cubicBezTo>
                  <a:pt x="12824" y="18296"/>
                  <a:pt x="12860" y="18270"/>
                  <a:pt x="12866" y="18270"/>
                </a:cubicBezTo>
                <a:cubicBezTo>
                  <a:pt x="12866" y="18270"/>
                  <a:pt x="12867" y="18270"/>
                  <a:pt x="12867" y="18271"/>
                </a:cubicBezTo>
                <a:cubicBezTo>
                  <a:pt x="12897" y="18231"/>
                  <a:pt x="12915" y="18208"/>
                  <a:pt x="12909" y="18208"/>
                </a:cubicBezTo>
                <a:close/>
                <a:moveTo>
                  <a:pt x="8542" y="18308"/>
                </a:moveTo>
                <a:cubicBezTo>
                  <a:pt x="8544" y="18309"/>
                  <a:pt x="8546" y="18311"/>
                  <a:pt x="8548" y="18312"/>
                </a:cubicBezTo>
                <a:cubicBezTo>
                  <a:pt x="8546" y="18311"/>
                  <a:pt x="8544" y="18309"/>
                  <a:pt x="8542" y="18308"/>
                </a:cubicBezTo>
                <a:close/>
                <a:moveTo>
                  <a:pt x="14144" y="18458"/>
                </a:moveTo>
                <a:lnTo>
                  <a:pt x="14086" y="18537"/>
                </a:lnTo>
                <a:cubicBezTo>
                  <a:pt x="14104" y="18530"/>
                  <a:pt x="14125" y="18514"/>
                  <a:pt x="14146" y="18458"/>
                </a:cubicBezTo>
                <a:close/>
                <a:moveTo>
                  <a:pt x="14144" y="18319"/>
                </a:moveTo>
                <a:lnTo>
                  <a:pt x="14100" y="18366"/>
                </a:lnTo>
                <a:lnTo>
                  <a:pt x="13905" y="18655"/>
                </a:lnTo>
                <a:lnTo>
                  <a:pt x="14144" y="18319"/>
                </a:lnTo>
                <a:close/>
                <a:moveTo>
                  <a:pt x="14086" y="18537"/>
                </a:moveTo>
                <a:lnTo>
                  <a:pt x="14086" y="18537"/>
                </a:lnTo>
                <a:cubicBezTo>
                  <a:pt x="14056" y="18544"/>
                  <a:pt x="14033" y="18526"/>
                  <a:pt x="14026" y="18611"/>
                </a:cubicBezTo>
                <a:cubicBezTo>
                  <a:pt x="14024" y="18604"/>
                  <a:pt x="14022" y="18601"/>
                  <a:pt x="14020" y="18601"/>
                </a:cubicBezTo>
                <a:cubicBezTo>
                  <a:pt x="14012" y="18601"/>
                  <a:pt x="13997" y="18644"/>
                  <a:pt x="13958" y="18702"/>
                </a:cubicBezTo>
                <a:lnTo>
                  <a:pt x="14086" y="18537"/>
                </a:lnTo>
                <a:close/>
                <a:moveTo>
                  <a:pt x="14153" y="18593"/>
                </a:moveTo>
                <a:cubicBezTo>
                  <a:pt x="14139" y="18593"/>
                  <a:pt x="14107" y="18608"/>
                  <a:pt x="14065" y="18630"/>
                </a:cubicBezTo>
                <a:lnTo>
                  <a:pt x="13954" y="18785"/>
                </a:lnTo>
                <a:cubicBezTo>
                  <a:pt x="13988" y="18774"/>
                  <a:pt x="14075" y="18697"/>
                  <a:pt x="14088" y="18697"/>
                </a:cubicBezTo>
                <a:lnTo>
                  <a:pt x="14088" y="18697"/>
                </a:lnTo>
                <a:cubicBezTo>
                  <a:pt x="14091" y="18697"/>
                  <a:pt x="14090" y="18701"/>
                  <a:pt x="14084" y="18711"/>
                </a:cubicBezTo>
                <a:cubicBezTo>
                  <a:pt x="14157" y="18624"/>
                  <a:pt x="14173" y="18593"/>
                  <a:pt x="14153" y="18593"/>
                </a:cubicBezTo>
                <a:close/>
                <a:moveTo>
                  <a:pt x="13785" y="18769"/>
                </a:moveTo>
                <a:cubicBezTo>
                  <a:pt x="13661" y="18903"/>
                  <a:pt x="13621" y="18970"/>
                  <a:pt x="13643" y="18970"/>
                </a:cubicBezTo>
                <a:cubicBezTo>
                  <a:pt x="13665" y="18970"/>
                  <a:pt x="13745" y="18906"/>
                  <a:pt x="13866" y="18776"/>
                </a:cubicBezTo>
                <a:lnTo>
                  <a:pt x="13866" y="18776"/>
                </a:lnTo>
                <a:cubicBezTo>
                  <a:pt x="13815" y="18811"/>
                  <a:pt x="13758" y="18856"/>
                  <a:pt x="13742" y="18856"/>
                </a:cubicBezTo>
                <a:cubicBezTo>
                  <a:pt x="13730" y="18856"/>
                  <a:pt x="13738" y="18833"/>
                  <a:pt x="13785" y="18769"/>
                </a:cubicBezTo>
                <a:close/>
                <a:moveTo>
                  <a:pt x="12285" y="18788"/>
                </a:moveTo>
                <a:lnTo>
                  <a:pt x="12099" y="18957"/>
                </a:lnTo>
                <a:cubicBezTo>
                  <a:pt x="12118" y="18947"/>
                  <a:pt x="12141" y="18935"/>
                  <a:pt x="12151" y="18935"/>
                </a:cubicBezTo>
                <a:cubicBezTo>
                  <a:pt x="12161" y="18935"/>
                  <a:pt x="12156" y="18948"/>
                  <a:pt x="12115" y="18992"/>
                </a:cubicBezTo>
                <a:cubicBezTo>
                  <a:pt x="12219" y="18912"/>
                  <a:pt x="12227" y="18901"/>
                  <a:pt x="12217" y="18901"/>
                </a:cubicBezTo>
                <a:cubicBezTo>
                  <a:pt x="12213" y="18901"/>
                  <a:pt x="12206" y="18902"/>
                  <a:pt x="12201" y="18902"/>
                </a:cubicBezTo>
                <a:cubicBezTo>
                  <a:pt x="12185" y="18902"/>
                  <a:pt x="12180" y="18889"/>
                  <a:pt x="12285" y="18788"/>
                </a:cubicBezTo>
                <a:close/>
                <a:moveTo>
                  <a:pt x="13709" y="18981"/>
                </a:moveTo>
                <a:lnTo>
                  <a:pt x="13709" y="18981"/>
                </a:lnTo>
                <a:cubicBezTo>
                  <a:pt x="13709" y="18981"/>
                  <a:pt x="13687" y="19011"/>
                  <a:pt x="13585" y="19126"/>
                </a:cubicBezTo>
                <a:cubicBezTo>
                  <a:pt x="13593" y="19120"/>
                  <a:pt x="13602" y="19115"/>
                  <a:pt x="13611" y="19111"/>
                </a:cubicBezTo>
                <a:lnTo>
                  <a:pt x="13611" y="19111"/>
                </a:lnTo>
                <a:cubicBezTo>
                  <a:pt x="13587" y="19137"/>
                  <a:pt x="13581" y="19146"/>
                  <a:pt x="13585" y="19146"/>
                </a:cubicBezTo>
                <a:cubicBezTo>
                  <a:pt x="13593" y="19146"/>
                  <a:pt x="13648" y="19101"/>
                  <a:pt x="13636" y="19101"/>
                </a:cubicBezTo>
                <a:cubicBezTo>
                  <a:pt x="13633" y="19101"/>
                  <a:pt x="13627" y="19103"/>
                  <a:pt x="13618" y="19107"/>
                </a:cubicBezTo>
                <a:lnTo>
                  <a:pt x="13618" y="19107"/>
                </a:lnTo>
                <a:cubicBezTo>
                  <a:pt x="13636" y="19089"/>
                  <a:pt x="13664" y="19059"/>
                  <a:pt x="13713" y="19015"/>
                </a:cubicBezTo>
                <a:lnTo>
                  <a:pt x="13713" y="19015"/>
                </a:lnTo>
                <a:cubicBezTo>
                  <a:pt x="13711" y="19015"/>
                  <a:pt x="13710" y="19015"/>
                  <a:pt x="13709" y="19015"/>
                </a:cubicBezTo>
                <a:cubicBezTo>
                  <a:pt x="13686" y="19015"/>
                  <a:pt x="13709" y="18981"/>
                  <a:pt x="13709" y="18981"/>
                </a:cubicBezTo>
                <a:close/>
                <a:moveTo>
                  <a:pt x="9230" y="19220"/>
                </a:moveTo>
                <a:lnTo>
                  <a:pt x="9230" y="19220"/>
                </a:lnTo>
                <a:cubicBezTo>
                  <a:pt x="9229" y="19220"/>
                  <a:pt x="9228" y="19221"/>
                  <a:pt x="9227" y="19221"/>
                </a:cubicBezTo>
                <a:lnTo>
                  <a:pt x="9226" y="19220"/>
                </a:lnTo>
                <a:lnTo>
                  <a:pt x="9226" y="19220"/>
                </a:lnTo>
                <a:cubicBezTo>
                  <a:pt x="9220" y="19222"/>
                  <a:pt x="9214" y="19224"/>
                  <a:pt x="9211" y="19228"/>
                </a:cubicBezTo>
                <a:lnTo>
                  <a:pt x="9248" y="19235"/>
                </a:lnTo>
                <a:lnTo>
                  <a:pt x="9230" y="19220"/>
                </a:lnTo>
                <a:close/>
                <a:moveTo>
                  <a:pt x="13047" y="19272"/>
                </a:moveTo>
                <a:lnTo>
                  <a:pt x="12929" y="19353"/>
                </a:lnTo>
                <a:lnTo>
                  <a:pt x="12864" y="19462"/>
                </a:lnTo>
                <a:cubicBezTo>
                  <a:pt x="12899" y="19409"/>
                  <a:pt x="13075" y="19286"/>
                  <a:pt x="13050" y="19272"/>
                </a:cubicBezTo>
                <a:close/>
                <a:moveTo>
                  <a:pt x="9403" y="19311"/>
                </a:moveTo>
                <a:lnTo>
                  <a:pt x="9403" y="19311"/>
                </a:lnTo>
                <a:cubicBezTo>
                  <a:pt x="9438" y="19358"/>
                  <a:pt x="9477" y="19400"/>
                  <a:pt x="9524" y="19432"/>
                </a:cubicBezTo>
                <a:cubicBezTo>
                  <a:pt x="9577" y="19467"/>
                  <a:pt x="9635" y="19497"/>
                  <a:pt x="9697" y="19515"/>
                </a:cubicBezTo>
                <a:cubicBezTo>
                  <a:pt x="9718" y="19534"/>
                  <a:pt x="9688" y="19534"/>
                  <a:pt x="9679" y="19536"/>
                </a:cubicBezTo>
                <a:cubicBezTo>
                  <a:pt x="9720" y="19547"/>
                  <a:pt x="9764" y="19554"/>
                  <a:pt x="9796" y="19554"/>
                </a:cubicBezTo>
                <a:cubicBezTo>
                  <a:pt x="9838" y="19554"/>
                  <a:pt x="9862" y="19542"/>
                  <a:pt x="9841" y="19509"/>
                </a:cubicBezTo>
                <a:cubicBezTo>
                  <a:pt x="9746" y="19509"/>
                  <a:pt x="9732" y="19488"/>
                  <a:pt x="9628" y="19481"/>
                </a:cubicBezTo>
                <a:cubicBezTo>
                  <a:pt x="9558" y="19446"/>
                  <a:pt x="9521" y="19397"/>
                  <a:pt x="9542" y="19393"/>
                </a:cubicBezTo>
                <a:cubicBezTo>
                  <a:pt x="9514" y="19386"/>
                  <a:pt x="9452" y="19316"/>
                  <a:pt x="9403" y="19311"/>
                </a:cubicBezTo>
                <a:close/>
                <a:moveTo>
                  <a:pt x="9913" y="19546"/>
                </a:moveTo>
                <a:lnTo>
                  <a:pt x="9992" y="19564"/>
                </a:lnTo>
                <a:cubicBezTo>
                  <a:pt x="9966" y="19553"/>
                  <a:pt x="9941" y="19546"/>
                  <a:pt x="9915" y="19546"/>
                </a:cubicBezTo>
                <a:close/>
                <a:moveTo>
                  <a:pt x="11251" y="19474"/>
                </a:moveTo>
                <a:cubicBezTo>
                  <a:pt x="11221" y="19485"/>
                  <a:pt x="11179" y="19497"/>
                  <a:pt x="11135" y="19513"/>
                </a:cubicBezTo>
                <a:cubicBezTo>
                  <a:pt x="11088" y="19522"/>
                  <a:pt x="11044" y="19536"/>
                  <a:pt x="11000" y="19555"/>
                </a:cubicBezTo>
                <a:lnTo>
                  <a:pt x="10996" y="19566"/>
                </a:lnTo>
                <a:cubicBezTo>
                  <a:pt x="11012" y="19550"/>
                  <a:pt x="11063" y="19541"/>
                  <a:pt x="11119" y="19529"/>
                </a:cubicBezTo>
                <a:cubicBezTo>
                  <a:pt x="11167" y="19520"/>
                  <a:pt x="11211" y="19502"/>
                  <a:pt x="11253" y="19474"/>
                </a:cubicBezTo>
                <a:close/>
                <a:moveTo>
                  <a:pt x="9992" y="19564"/>
                </a:moveTo>
                <a:cubicBezTo>
                  <a:pt x="10003" y="19569"/>
                  <a:pt x="10016" y="19573"/>
                  <a:pt x="10029" y="19573"/>
                </a:cubicBezTo>
                <a:lnTo>
                  <a:pt x="10029" y="19573"/>
                </a:lnTo>
                <a:lnTo>
                  <a:pt x="9992" y="19564"/>
                </a:lnTo>
                <a:close/>
                <a:moveTo>
                  <a:pt x="10036" y="19569"/>
                </a:moveTo>
                <a:cubicBezTo>
                  <a:pt x="10036" y="19571"/>
                  <a:pt x="10034" y="19571"/>
                  <a:pt x="10029" y="19573"/>
                </a:cubicBezTo>
                <a:lnTo>
                  <a:pt x="10029" y="19573"/>
                </a:lnTo>
                <a:cubicBezTo>
                  <a:pt x="10029" y="19573"/>
                  <a:pt x="10029" y="19573"/>
                  <a:pt x="10029" y="19573"/>
                </a:cubicBezTo>
                <a:lnTo>
                  <a:pt x="10029" y="19573"/>
                </a:lnTo>
                <a:lnTo>
                  <a:pt x="10029" y="19573"/>
                </a:lnTo>
                <a:cubicBezTo>
                  <a:pt x="10029" y="19573"/>
                  <a:pt x="10029" y="19573"/>
                  <a:pt x="10029" y="19573"/>
                </a:cubicBezTo>
                <a:lnTo>
                  <a:pt x="10029" y="19573"/>
                </a:lnTo>
                <a:cubicBezTo>
                  <a:pt x="10030" y="19573"/>
                  <a:pt x="10031" y="19573"/>
                  <a:pt x="10031" y="19573"/>
                </a:cubicBezTo>
                <a:lnTo>
                  <a:pt x="10029" y="19573"/>
                </a:lnTo>
                <a:lnTo>
                  <a:pt x="10068" y="19578"/>
                </a:lnTo>
                <a:lnTo>
                  <a:pt x="10068" y="19578"/>
                </a:lnTo>
                <a:lnTo>
                  <a:pt x="10036" y="19569"/>
                </a:lnTo>
                <a:close/>
                <a:moveTo>
                  <a:pt x="10996" y="19566"/>
                </a:moveTo>
                <a:cubicBezTo>
                  <a:pt x="10991" y="19571"/>
                  <a:pt x="10989" y="19576"/>
                  <a:pt x="10989" y="19583"/>
                </a:cubicBezTo>
                <a:lnTo>
                  <a:pt x="10996" y="19566"/>
                </a:lnTo>
                <a:close/>
                <a:moveTo>
                  <a:pt x="10789" y="19620"/>
                </a:moveTo>
                <a:cubicBezTo>
                  <a:pt x="10769" y="19620"/>
                  <a:pt x="10748" y="19624"/>
                  <a:pt x="10727" y="19629"/>
                </a:cubicBezTo>
                <a:lnTo>
                  <a:pt x="10729" y="19629"/>
                </a:lnTo>
                <a:cubicBezTo>
                  <a:pt x="10750" y="19624"/>
                  <a:pt x="10769" y="19622"/>
                  <a:pt x="10789" y="19620"/>
                </a:cubicBezTo>
                <a:close/>
                <a:moveTo>
                  <a:pt x="9989" y="19632"/>
                </a:moveTo>
                <a:cubicBezTo>
                  <a:pt x="9993" y="19636"/>
                  <a:pt x="10001" y="19639"/>
                  <a:pt x="10013" y="19643"/>
                </a:cubicBezTo>
                <a:lnTo>
                  <a:pt x="9989" y="19632"/>
                </a:lnTo>
                <a:close/>
                <a:moveTo>
                  <a:pt x="10687" y="19629"/>
                </a:moveTo>
                <a:cubicBezTo>
                  <a:pt x="10664" y="19636"/>
                  <a:pt x="10643" y="19641"/>
                  <a:pt x="10625" y="19645"/>
                </a:cubicBezTo>
                <a:cubicBezTo>
                  <a:pt x="10646" y="19643"/>
                  <a:pt x="10664" y="19641"/>
                  <a:pt x="10685" y="19636"/>
                </a:cubicBezTo>
                <a:lnTo>
                  <a:pt x="10685" y="19636"/>
                </a:lnTo>
                <a:cubicBezTo>
                  <a:pt x="10683" y="19643"/>
                  <a:pt x="10680" y="19648"/>
                  <a:pt x="10692" y="19650"/>
                </a:cubicBezTo>
                <a:cubicBezTo>
                  <a:pt x="10699" y="19638"/>
                  <a:pt x="10713" y="19631"/>
                  <a:pt x="10727" y="19629"/>
                </a:cubicBezTo>
                <a:lnTo>
                  <a:pt x="10727" y="19629"/>
                </a:lnTo>
                <a:lnTo>
                  <a:pt x="10685" y="19636"/>
                </a:lnTo>
                <a:cubicBezTo>
                  <a:pt x="10685" y="19634"/>
                  <a:pt x="10687" y="19631"/>
                  <a:pt x="10687" y="19629"/>
                </a:cubicBezTo>
                <a:close/>
                <a:moveTo>
                  <a:pt x="11145" y="19678"/>
                </a:moveTo>
                <a:lnTo>
                  <a:pt x="11145" y="19678"/>
                </a:lnTo>
                <a:cubicBezTo>
                  <a:pt x="11142" y="19679"/>
                  <a:pt x="11140" y="19679"/>
                  <a:pt x="11137" y="19680"/>
                </a:cubicBezTo>
                <a:cubicBezTo>
                  <a:pt x="11140" y="19679"/>
                  <a:pt x="11142" y="19679"/>
                  <a:pt x="11145" y="19678"/>
                </a:cubicBezTo>
                <a:close/>
                <a:moveTo>
                  <a:pt x="11065" y="19689"/>
                </a:moveTo>
                <a:lnTo>
                  <a:pt x="11058" y="19692"/>
                </a:lnTo>
                <a:cubicBezTo>
                  <a:pt x="11061" y="19691"/>
                  <a:pt x="11063" y="19690"/>
                  <a:pt x="11065" y="19689"/>
                </a:cubicBezTo>
                <a:close/>
                <a:moveTo>
                  <a:pt x="10490" y="878"/>
                </a:moveTo>
                <a:cubicBezTo>
                  <a:pt x="10427" y="878"/>
                  <a:pt x="10363" y="881"/>
                  <a:pt x="10300" y="889"/>
                </a:cubicBezTo>
                <a:cubicBezTo>
                  <a:pt x="10393" y="919"/>
                  <a:pt x="10356" y="919"/>
                  <a:pt x="10300" y="926"/>
                </a:cubicBezTo>
                <a:cubicBezTo>
                  <a:pt x="10247" y="935"/>
                  <a:pt x="10173" y="947"/>
                  <a:pt x="10196" y="984"/>
                </a:cubicBezTo>
                <a:cubicBezTo>
                  <a:pt x="10091" y="1005"/>
                  <a:pt x="10047" y="1019"/>
                  <a:pt x="10032" y="1019"/>
                </a:cubicBezTo>
                <a:cubicBezTo>
                  <a:pt x="10031" y="1019"/>
                  <a:pt x="10030" y="1019"/>
                  <a:pt x="10029" y="1018"/>
                </a:cubicBezTo>
                <a:lnTo>
                  <a:pt x="9976" y="1025"/>
                </a:lnTo>
                <a:lnTo>
                  <a:pt x="9855" y="1049"/>
                </a:lnTo>
                <a:cubicBezTo>
                  <a:pt x="9816" y="1058"/>
                  <a:pt x="9776" y="1067"/>
                  <a:pt x="9737" y="1081"/>
                </a:cubicBezTo>
                <a:lnTo>
                  <a:pt x="9684" y="1097"/>
                </a:lnTo>
                <a:cubicBezTo>
                  <a:pt x="9675" y="1099"/>
                  <a:pt x="9670" y="1099"/>
                  <a:pt x="9666" y="1099"/>
                </a:cubicBezTo>
                <a:cubicBezTo>
                  <a:pt x="9628" y="1099"/>
                  <a:pt x="9777" y="1034"/>
                  <a:pt x="9762" y="1023"/>
                </a:cubicBezTo>
                <a:lnTo>
                  <a:pt x="9762" y="1023"/>
                </a:lnTo>
                <a:cubicBezTo>
                  <a:pt x="9648" y="1074"/>
                  <a:pt x="9616" y="1080"/>
                  <a:pt x="9596" y="1080"/>
                </a:cubicBezTo>
                <a:cubicBezTo>
                  <a:pt x="9590" y="1080"/>
                  <a:pt x="9585" y="1079"/>
                  <a:pt x="9579" y="1079"/>
                </a:cubicBezTo>
                <a:cubicBezTo>
                  <a:pt x="9564" y="1079"/>
                  <a:pt x="9543" y="1083"/>
                  <a:pt x="9482" y="1109"/>
                </a:cubicBezTo>
                <a:cubicBezTo>
                  <a:pt x="9505" y="1111"/>
                  <a:pt x="9491" y="1132"/>
                  <a:pt x="9454" y="1160"/>
                </a:cubicBezTo>
                <a:cubicBezTo>
                  <a:pt x="9415" y="1188"/>
                  <a:pt x="9357" y="1234"/>
                  <a:pt x="9292" y="1278"/>
                </a:cubicBezTo>
                <a:lnTo>
                  <a:pt x="9391" y="1225"/>
                </a:lnTo>
                <a:cubicBezTo>
                  <a:pt x="9422" y="1208"/>
                  <a:pt x="9456" y="1192"/>
                  <a:pt x="9491" y="1178"/>
                </a:cubicBezTo>
                <a:lnTo>
                  <a:pt x="9491" y="1178"/>
                </a:lnTo>
                <a:cubicBezTo>
                  <a:pt x="9417" y="1234"/>
                  <a:pt x="9364" y="1280"/>
                  <a:pt x="9320" y="1308"/>
                </a:cubicBezTo>
                <a:cubicBezTo>
                  <a:pt x="9276" y="1338"/>
                  <a:pt x="9248" y="1357"/>
                  <a:pt x="9213" y="1375"/>
                </a:cubicBezTo>
                <a:lnTo>
                  <a:pt x="9162" y="1406"/>
                </a:lnTo>
                <a:lnTo>
                  <a:pt x="9150" y="1415"/>
                </a:lnTo>
                <a:lnTo>
                  <a:pt x="9143" y="1417"/>
                </a:lnTo>
                <a:lnTo>
                  <a:pt x="9136" y="1426"/>
                </a:lnTo>
                <a:lnTo>
                  <a:pt x="9132" y="1429"/>
                </a:lnTo>
                <a:lnTo>
                  <a:pt x="9106" y="1450"/>
                </a:lnTo>
                <a:cubicBezTo>
                  <a:pt x="9055" y="1494"/>
                  <a:pt x="9011" y="1542"/>
                  <a:pt x="8972" y="1596"/>
                </a:cubicBezTo>
                <a:lnTo>
                  <a:pt x="9030" y="1501"/>
                </a:lnTo>
                <a:lnTo>
                  <a:pt x="9030" y="1501"/>
                </a:lnTo>
                <a:cubicBezTo>
                  <a:pt x="8916" y="1635"/>
                  <a:pt x="8573" y="1957"/>
                  <a:pt x="8494" y="2122"/>
                </a:cubicBezTo>
                <a:cubicBezTo>
                  <a:pt x="8482" y="2129"/>
                  <a:pt x="8466" y="2136"/>
                  <a:pt x="8457" y="2136"/>
                </a:cubicBezTo>
                <a:cubicBezTo>
                  <a:pt x="8446" y="2136"/>
                  <a:pt x="8445" y="2126"/>
                  <a:pt x="8473" y="2094"/>
                </a:cubicBezTo>
                <a:lnTo>
                  <a:pt x="8473" y="2094"/>
                </a:lnTo>
                <a:cubicBezTo>
                  <a:pt x="8172" y="2384"/>
                  <a:pt x="7861" y="2799"/>
                  <a:pt x="7604" y="3003"/>
                </a:cubicBezTo>
                <a:lnTo>
                  <a:pt x="7613" y="2968"/>
                </a:lnTo>
                <a:lnTo>
                  <a:pt x="7613" y="2968"/>
                </a:lnTo>
                <a:cubicBezTo>
                  <a:pt x="7562" y="3026"/>
                  <a:pt x="7542" y="3089"/>
                  <a:pt x="7460" y="3144"/>
                </a:cubicBezTo>
                <a:cubicBezTo>
                  <a:pt x="7459" y="3136"/>
                  <a:pt x="7464" y="3123"/>
                  <a:pt x="7458" y="3123"/>
                </a:cubicBezTo>
                <a:cubicBezTo>
                  <a:pt x="7455" y="3123"/>
                  <a:pt x="7450" y="3125"/>
                  <a:pt x="7442" y="3133"/>
                </a:cubicBezTo>
                <a:cubicBezTo>
                  <a:pt x="7419" y="3165"/>
                  <a:pt x="7319" y="3302"/>
                  <a:pt x="7238" y="3369"/>
                </a:cubicBezTo>
                <a:lnTo>
                  <a:pt x="7287" y="3290"/>
                </a:lnTo>
                <a:lnTo>
                  <a:pt x="7287" y="3290"/>
                </a:lnTo>
                <a:cubicBezTo>
                  <a:pt x="6981" y="3561"/>
                  <a:pt x="6879" y="3770"/>
                  <a:pt x="6647" y="4023"/>
                </a:cubicBezTo>
                <a:cubicBezTo>
                  <a:pt x="6643" y="4019"/>
                  <a:pt x="6638" y="4018"/>
                  <a:pt x="6632" y="4018"/>
                </a:cubicBezTo>
                <a:cubicBezTo>
                  <a:pt x="6567" y="4018"/>
                  <a:pt x="6358" y="4206"/>
                  <a:pt x="6248" y="4303"/>
                </a:cubicBezTo>
                <a:lnTo>
                  <a:pt x="6246" y="4294"/>
                </a:lnTo>
                <a:cubicBezTo>
                  <a:pt x="5905" y="4626"/>
                  <a:pt x="5708" y="4897"/>
                  <a:pt x="5411" y="5224"/>
                </a:cubicBezTo>
                <a:cubicBezTo>
                  <a:pt x="5175" y="5374"/>
                  <a:pt x="4739" y="5861"/>
                  <a:pt x="4405" y="6149"/>
                </a:cubicBezTo>
                <a:cubicBezTo>
                  <a:pt x="4415" y="6141"/>
                  <a:pt x="4422" y="6138"/>
                  <a:pt x="4426" y="6138"/>
                </a:cubicBezTo>
                <a:cubicBezTo>
                  <a:pt x="4445" y="6138"/>
                  <a:pt x="4416" y="6199"/>
                  <a:pt x="4375" y="6246"/>
                </a:cubicBezTo>
                <a:cubicBezTo>
                  <a:pt x="4304" y="6303"/>
                  <a:pt x="4224" y="6436"/>
                  <a:pt x="4188" y="6436"/>
                </a:cubicBezTo>
                <a:cubicBezTo>
                  <a:pt x="4183" y="6436"/>
                  <a:pt x="4179" y="6433"/>
                  <a:pt x="4175" y="6427"/>
                </a:cubicBezTo>
                <a:lnTo>
                  <a:pt x="4203" y="6401"/>
                </a:lnTo>
                <a:lnTo>
                  <a:pt x="4203" y="6401"/>
                </a:lnTo>
                <a:cubicBezTo>
                  <a:pt x="4113" y="6422"/>
                  <a:pt x="3974" y="6582"/>
                  <a:pt x="3856" y="6698"/>
                </a:cubicBezTo>
                <a:lnTo>
                  <a:pt x="3883" y="6763"/>
                </a:lnTo>
                <a:cubicBezTo>
                  <a:pt x="3508" y="6999"/>
                  <a:pt x="3107" y="7591"/>
                  <a:pt x="2877" y="7695"/>
                </a:cubicBezTo>
                <a:cubicBezTo>
                  <a:pt x="2817" y="7781"/>
                  <a:pt x="2724" y="7871"/>
                  <a:pt x="2664" y="7957"/>
                </a:cubicBezTo>
                <a:lnTo>
                  <a:pt x="2641" y="7927"/>
                </a:lnTo>
                <a:cubicBezTo>
                  <a:pt x="2430" y="8126"/>
                  <a:pt x="2325" y="8226"/>
                  <a:pt x="2080" y="8483"/>
                </a:cubicBezTo>
                <a:lnTo>
                  <a:pt x="2112" y="8414"/>
                </a:lnTo>
                <a:lnTo>
                  <a:pt x="2112" y="8414"/>
                </a:lnTo>
                <a:cubicBezTo>
                  <a:pt x="1968" y="8555"/>
                  <a:pt x="2006" y="8666"/>
                  <a:pt x="1873" y="8801"/>
                </a:cubicBezTo>
                <a:lnTo>
                  <a:pt x="1797" y="8801"/>
                </a:lnTo>
                <a:cubicBezTo>
                  <a:pt x="1674" y="8928"/>
                  <a:pt x="1540" y="9037"/>
                  <a:pt x="1407" y="9185"/>
                </a:cubicBezTo>
                <a:cubicBezTo>
                  <a:pt x="1282" y="9332"/>
                  <a:pt x="1192" y="9501"/>
                  <a:pt x="1141" y="9686"/>
                </a:cubicBezTo>
                <a:cubicBezTo>
                  <a:pt x="1134" y="9677"/>
                  <a:pt x="1122" y="9661"/>
                  <a:pt x="1148" y="9603"/>
                </a:cubicBezTo>
                <a:lnTo>
                  <a:pt x="1148" y="9603"/>
                </a:lnTo>
                <a:cubicBezTo>
                  <a:pt x="1090" y="9728"/>
                  <a:pt x="1044" y="9858"/>
                  <a:pt x="1013" y="9990"/>
                </a:cubicBezTo>
                <a:cubicBezTo>
                  <a:pt x="991" y="10118"/>
                  <a:pt x="988" y="10222"/>
                  <a:pt x="1016" y="10222"/>
                </a:cubicBezTo>
                <a:cubicBezTo>
                  <a:pt x="1017" y="10222"/>
                  <a:pt x="1018" y="10222"/>
                  <a:pt x="1019" y="10221"/>
                </a:cubicBezTo>
                <a:lnTo>
                  <a:pt x="1019" y="10221"/>
                </a:lnTo>
                <a:cubicBezTo>
                  <a:pt x="1002" y="10242"/>
                  <a:pt x="994" y="10332"/>
                  <a:pt x="1004" y="10440"/>
                </a:cubicBezTo>
                <a:cubicBezTo>
                  <a:pt x="1016" y="10563"/>
                  <a:pt x="1041" y="10685"/>
                  <a:pt x="1083" y="10801"/>
                </a:cubicBezTo>
                <a:lnTo>
                  <a:pt x="1041" y="10778"/>
                </a:lnTo>
                <a:lnTo>
                  <a:pt x="1041" y="10778"/>
                </a:lnTo>
                <a:cubicBezTo>
                  <a:pt x="1127" y="10936"/>
                  <a:pt x="1134" y="10938"/>
                  <a:pt x="1236" y="11149"/>
                </a:cubicBezTo>
                <a:cubicBezTo>
                  <a:pt x="1245" y="11174"/>
                  <a:pt x="1244" y="11188"/>
                  <a:pt x="1239" y="11188"/>
                </a:cubicBezTo>
                <a:cubicBezTo>
                  <a:pt x="1233" y="11188"/>
                  <a:pt x="1224" y="11175"/>
                  <a:pt x="1213" y="11148"/>
                </a:cubicBezTo>
                <a:lnTo>
                  <a:pt x="1213" y="11148"/>
                </a:lnTo>
                <a:cubicBezTo>
                  <a:pt x="1241" y="11225"/>
                  <a:pt x="1261" y="11255"/>
                  <a:pt x="1289" y="11283"/>
                </a:cubicBezTo>
                <a:cubicBezTo>
                  <a:pt x="1319" y="11314"/>
                  <a:pt x="1343" y="11351"/>
                  <a:pt x="1403" y="11448"/>
                </a:cubicBezTo>
                <a:cubicBezTo>
                  <a:pt x="1403" y="11448"/>
                  <a:pt x="1343" y="11399"/>
                  <a:pt x="1336" y="11391"/>
                </a:cubicBezTo>
                <a:lnTo>
                  <a:pt x="1336" y="11391"/>
                </a:lnTo>
                <a:cubicBezTo>
                  <a:pt x="1447" y="11552"/>
                  <a:pt x="1449" y="11539"/>
                  <a:pt x="1533" y="11594"/>
                </a:cubicBezTo>
                <a:cubicBezTo>
                  <a:pt x="1558" y="11617"/>
                  <a:pt x="1584" y="11640"/>
                  <a:pt x="1605" y="11668"/>
                </a:cubicBezTo>
                <a:cubicBezTo>
                  <a:pt x="1635" y="11698"/>
                  <a:pt x="1660" y="11726"/>
                  <a:pt x="1683" y="11756"/>
                </a:cubicBezTo>
                <a:cubicBezTo>
                  <a:pt x="1732" y="11817"/>
                  <a:pt x="1769" y="11872"/>
                  <a:pt x="1767" y="11891"/>
                </a:cubicBezTo>
                <a:cubicBezTo>
                  <a:pt x="1797" y="11895"/>
                  <a:pt x="1885" y="11949"/>
                  <a:pt x="1955" y="12030"/>
                </a:cubicBezTo>
                <a:cubicBezTo>
                  <a:pt x="1955" y="12035"/>
                  <a:pt x="1953" y="12037"/>
                  <a:pt x="1949" y="12037"/>
                </a:cubicBezTo>
                <a:cubicBezTo>
                  <a:pt x="1940" y="12037"/>
                  <a:pt x="1920" y="12024"/>
                  <a:pt x="1908" y="12016"/>
                </a:cubicBezTo>
                <a:lnTo>
                  <a:pt x="1908" y="12016"/>
                </a:lnTo>
                <a:cubicBezTo>
                  <a:pt x="2105" y="12248"/>
                  <a:pt x="2256" y="12306"/>
                  <a:pt x="2381" y="12480"/>
                </a:cubicBezTo>
                <a:cubicBezTo>
                  <a:pt x="2376" y="12494"/>
                  <a:pt x="2381" y="12507"/>
                  <a:pt x="2390" y="12519"/>
                </a:cubicBezTo>
                <a:cubicBezTo>
                  <a:pt x="2236" y="12363"/>
                  <a:pt x="2109" y="12233"/>
                  <a:pt x="2098" y="12220"/>
                </a:cubicBezTo>
                <a:lnTo>
                  <a:pt x="2098" y="12220"/>
                </a:lnTo>
                <a:cubicBezTo>
                  <a:pt x="2083" y="12239"/>
                  <a:pt x="2161" y="12329"/>
                  <a:pt x="2128" y="12329"/>
                </a:cubicBezTo>
                <a:cubicBezTo>
                  <a:pt x="2118" y="12329"/>
                  <a:pt x="2101" y="12323"/>
                  <a:pt x="2070" y="12306"/>
                </a:cubicBezTo>
                <a:lnTo>
                  <a:pt x="2070" y="12306"/>
                </a:lnTo>
                <a:cubicBezTo>
                  <a:pt x="2198" y="12401"/>
                  <a:pt x="2425" y="12552"/>
                  <a:pt x="2548" y="12698"/>
                </a:cubicBezTo>
                <a:cubicBezTo>
                  <a:pt x="2553" y="12705"/>
                  <a:pt x="2557" y="12714"/>
                  <a:pt x="2557" y="12723"/>
                </a:cubicBezTo>
                <a:lnTo>
                  <a:pt x="2541" y="12712"/>
                </a:lnTo>
                <a:lnTo>
                  <a:pt x="2541" y="12712"/>
                </a:lnTo>
                <a:cubicBezTo>
                  <a:pt x="2569" y="12742"/>
                  <a:pt x="2599" y="12769"/>
                  <a:pt x="2632" y="12793"/>
                </a:cubicBezTo>
                <a:cubicBezTo>
                  <a:pt x="2671" y="12839"/>
                  <a:pt x="2694" y="12869"/>
                  <a:pt x="2736" y="12911"/>
                </a:cubicBezTo>
                <a:cubicBezTo>
                  <a:pt x="2734" y="12948"/>
                  <a:pt x="2884" y="13080"/>
                  <a:pt x="2951" y="13150"/>
                </a:cubicBezTo>
                <a:cubicBezTo>
                  <a:pt x="2954" y="13145"/>
                  <a:pt x="2959" y="13143"/>
                  <a:pt x="2964" y="13143"/>
                </a:cubicBezTo>
                <a:cubicBezTo>
                  <a:pt x="2980" y="13143"/>
                  <a:pt x="3004" y="13160"/>
                  <a:pt x="3013" y="13160"/>
                </a:cubicBezTo>
                <a:cubicBezTo>
                  <a:pt x="3020" y="13160"/>
                  <a:pt x="3018" y="13149"/>
                  <a:pt x="2995" y="13110"/>
                </a:cubicBezTo>
                <a:lnTo>
                  <a:pt x="2995" y="13110"/>
                </a:lnTo>
                <a:cubicBezTo>
                  <a:pt x="2995" y="13111"/>
                  <a:pt x="2995" y="13112"/>
                  <a:pt x="2995" y="13112"/>
                </a:cubicBezTo>
                <a:cubicBezTo>
                  <a:pt x="2992" y="13112"/>
                  <a:pt x="2968" y="13090"/>
                  <a:pt x="2931" y="13055"/>
                </a:cubicBezTo>
                <a:cubicBezTo>
                  <a:pt x="2919" y="13045"/>
                  <a:pt x="2910" y="13036"/>
                  <a:pt x="2898" y="13027"/>
                </a:cubicBezTo>
                <a:lnTo>
                  <a:pt x="2898" y="13027"/>
                </a:lnTo>
                <a:lnTo>
                  <a:pt x="2905" y="13029"/>
                </a:lnTo>
                <a:cubicBezTo>
                  <a:pt x="2859" y="12985"/>
                  <a:pt x="2798" y="12927"/>
                  <a:pt x="2731" y="12860"/>
                </a:cubicBezTo>
                <a:lnTo>
                  <a:pt x="2731" y="12860"/>
                </a:lnTo>
                <a:cubicBezTo>
                  <a:pt x="2809" y="12903"/>
                  <a:pt x="2876" y="12963"/>
                  <a:pt x="2926" y="13036"/>
                </a:cubicBezTo>
                <a:lnTo>
                  <a:pt x="2926" y="13036"/>
                </a:lnTo>
                <a:lnTo>
                  <a:pt x="2903" y="13029"/>
                </a:lnTo>
                <a:lnTo>
                  <a:pt x="2903" y="13029"/>
                </a:lnTo>
                <a:lnTo>
                  <a:pt x="2928" y="13052"/>
                </a:lnTo>
                <a:cubicBezTo>
                  <a:pt x="2935" y="13059"/>
                  <a:pt x="2940" y="13062"/>
                  <a:pt x="2949" y="13069"/>
                </a:cubicBezTo>
                <a:lnTo>
                  <a:pt x="2930" y="13039"/>
                </a:lnTo>
                <a:lnTo>
                  <a:pt x="2930" y="13039"/>
                </a:lnTo>
                <a:cubicBezTo>
                  <a:pt x="2981" y="13058"/>
                  <a:pt x="3035" y="13080"/>
                  <a:pt x="3065" y="13094"/>
                </a:cubicBezTo>
                <a:cubicBezTo>
                  <a:pt x="3125" y="13224"/>
                  <a:pt x="3288" y="13423"/>
                  <a:pt x="3290" y="13470"/>
                </a:cubicBezTo>
                <a:cubicBezTo>
                  <a:pt x="3515" y="13664"/>
                  <a:pt x="3795" y="13954"/>
                  <a:pt x="3974" y="14042"/>
                </a:cubicBezTo>
                <a:cubicBezTo>
                  <a:pt x="4041" y="14095"/>
                  <a:pt x="4029" y="14126"/>
                  <a:pt x="4046" y="14153"/>
                </a:cubicBezTo>
                <a:cubicBezTo>
                  <a:pt x="4011" y="14123"/>
                  <a:pt x="3976" y="14095"/>
                  <a:pt x="3939" y="14070"/>
                </a:cubicBezTo>
                <a:lnTo>
                  <a:pt x="3939" y="14070"/>
                </a:lnTo>
                <a:cubicBezTo>
                  <a:pt x="4070" y="14176"/>
                  <a:pt x="4294" y="14415"/>
                  <a:pt x="4359" y="14415"/>
                </a:cubicBezTo>
                <a:cubicBezTo>
                  <a:pt x="4360" y="14415"/>
                  <a:pt x="4360" y="14415"/>
                  <a:pt x="4361" y="14415"/>
                </a:cubicBezTo>
                <a:cubicBezTo>
                  <a:pt x="4405" y="14469"/>
                  <a:pt x="4408" y="14482"/>
                  <a:pt x="4399" y="14482"/>
                </a:cubicBezTo>
                <a:cubicBezTo>
                  <a:pt x="4391" y="14482"/>
                  <a:pt x="4374" y="14471"/>
                  <a:pt x="4369" y="14471"/>
                </a:cubicBezTo>
                <a:lnTo>
                  <a:pt x="4369" y="14471"/>
                </a:lnTo>
                <a:cubicBezTo>
                  <a:pt x="4364" y="14471"/>
                  <a:pt x="4379" y="14488"/>
                  <a:pt x="4458" y="14564"/>
                </a:cubicBezTo>
                <a:lnTo>
                  <a:pt x="4419" y="14545"/>
                </a:lnTo>
                <a:lnTo>
                  <a:pt x="4419" y="14545"/>
                </a:lnTo>
                <a:cubicBezTo>
                  <a:pt x="4764" y="14991"/>
                  <a:pt x="5144" y="15116"/>
                  <a:pt x="5518" y="15599"/>
                </a:cubicBezTo>
                <a:lnTo>
                  <a:pt x="5518" y="15599"/>
                </a:lnTo>
                <a:cubicBezTo>
                  <a:pt x="5512" y="15590"/>
                  <a:pt x="5508" y="15582"/>
                  <a:pt x="5508" y="15577"/>
                </a:cubicBezTo>
                <a:lnTo>
                  <a:pt x="5508" y="15577"/>
                </a:lnTo>
                <a:cubicBezTo>
                  <a:pt x="5993" y="16122"/>
                  <a:pt x="6596" y="16611"/>
                  <a:pt x="7057" y="17165"/>
                </a:cubicBezTo>
                <a:cubicBezTo>
                  <a:pt x="7191" y="17318"/>
                  <a:pt x="7229" y="17313"/>
                  <a:pt x="7333" y="17385"/>
                </a:cubicBezTo>
                <a:lnTo>
                  <a:pt x="7338" y="17443"/>
                </a:lnTo>
                <a:lnTo>
                  <a:pt x="7518" y="17564"/>
                </a:lnTo>
                <a:cubicBezTo>
                  <a:pt x="7755" y="17756"/>
                  <a:pt x="7822" y="17999"/>
                  <a:pt x="8137" y="18227"/>
                </a:cubicBezTo>
                <a:lnTo>
                  <a:pt x="8119" y="18173"/>
                </a:lnTo>
                <a:lnTo>
                  <a:pt x="8119" y="18173"/>
                </a:lnTo>
                <a:cubicBezTo>
                  <a:pt x="8214" y="18275"/>
                  <a:pt x="8439" y="18472"/>
                  <a:pt x="8402" y="18475"/>
                </a:cubicBezTo>
                <a:cubicBezTo>
                  <a:pt x="8434" y="18486"/>
                  <a:pt x="8462" y="18507"/>
                  <a:pt x="8480" y="18537"/>
                </a:cubicBezTo>
                <a:lnTo>
                  <a:pt x="8469" y="18553"/>
                </a:lnTo>
                <a:lnTo>
                  <a:pt x="8731" y="18767"/>
                </a:lnTo>
                <a:cubicBezTo>
                  <a:pt x="8907" y="18964"/>
                  <a:pt x="8647" y="18795"/>
                  <a:pt x="8914" y="19068"/>
                </a:cubicBezTo>
                <a:cubicBezTo>
                  <a:pt x="9007" y="19151"/>
                  <a:pt x="9186" y="19274"/>
                  <a:pt x="9212" y="19274"/>
                </a:cubicBezTo>
                <a:cubicBezTo>
                  <a:pt x="9216" y="19274"/>
                  <a:pt x="9217" y="19271"/>
                  <a:pt x="9213" y="19265"/>
                </a:cubicBezTo>
                <a:cubicBezTo>
                  <a:pt x="9174" y="19223"/>
                  <a:pt x="9118" y="19154"/>
                  <a:pt x="9130" y="19135"/>
                </a:cubicBezTo>
                <a:lnTo>
                  <a:pt x="9130" y="19135"/>
                </a:lnTo>
                <a:lnTo>
                  <a:pt x="9226" y="19220"/>
                </a:lnTo>
                <a:lnTo>
                  <a:pt x="9226" y="19220"/>
                </a:lnTo>
                <a:cubicBezTo>
                  <a:pt x="9227" y="19220"/>
                  <a:pt x="9228" y="19219"/>
                  <a:pt x="9229" y="19219"/>
                </a:cubicBezTo>
                <a:lnTo>
                  <a:pt x="9230" y="19220"/>
                </a:lnTo>
                <a:lnTo>
                  <a:pt x="9230" y="19220"/>
                </a:lnTo>
                <a:cubicBezTo>
                  <a:pt x="9253" y="19211"/>
                  <a:pt x="9282" y="19209"/>
                  <a:pt x="9299" y="19195"/>
                </a:cubicBezTo>
                <a:lnTo>
                  <a:pt x="9299" y="19195"/>
                </a:lnTo>
                <a:cubicBezTo>
                  <a:pt x="9306" y="19206"/>
                  <a:pt x="9318" y="19220"/>
                  <a:pt x="9338" y="19235"/>
                </a:cubicBezTo>
                <a:lnTo>
                  <a:pt x="9405" y="19240"/>
                </a:lnTo>
                <a:lnTo>
                  <a:pt x="9313" y="19170"/>
                </a:lnTo>
                <a:cubicBezTo>
                  <a:pt x="9313" y="19170"/>
                  <a:pt x="9312" y="19170"/>
                  <a:pt x="9312" y="19170"/>
                </a:cubicBezTo>
                <a:lnTo>
                  <a:pt x="9312" y="19170"/>
                </a:lnTo>
                <a:cubicBezTo>
                  <a:pt x="9311" y="19182"/>
                  <a:pt x="9306" y="19190"/>
                  <a:pt x="9299" y="19195"/>
                </a:cubicBezTo>
                <a:lnTo>
                  <a:pt x="9299" y="19195"/>
                </a:lnTo>
                <a:cubicBezTo>
                  <a:pt x="9288" y="19178"/>
                  <a:pt x="9291" y="19168"/>
                  <a:pt x="9302" y="19168"/>
                </a:cubicBezTo>
                <a:cubicBezTo>
                  <a:pt x="9305" y="19168"/>
                  <a:pt x="9308" y="19168"/>
                  <a:pt x="9312" y="19170"/>
                </a:cubicBezTo>
                <a:lnTo>
                  <a:pt x="9312" y="19170"/>
                </a:lnTo>
                <a:cubicBezTo>
                  <a:pt x="9315" y="19139"/>
                  <a:pt x="9288" y="19082"/>
                  <a:pt x="9201" y="18971"/>
                </a:cubicBezTo>
                <a:lnTo>
                  <a:pt x="9021" y="18839"/>
                </a:lnTo>
                <a:lnTo>
                  <a:pt x="8990" y="18767"/>
                </a:lnTo>
                <a:lnTo>
                  <a:pt x="9123" y="18899"/>
                </a:lnTo>
                <a:cubicBezTo>
                  <a:pt x="9067" y="18804"/>
                  <a:pt x="9002" y="18774"/>
                  <a:pt x="8937" y="18732"/>
                </a:cubicBezTo>
                <a:cubicBezTo>
                  <a:pt x="8930" y="18699"/>
                  <a:pt x="8916" y="18669"/>
                  <a:pt x="8893" y="18646"/>
                </a:cubicBezTo>
                <a:lnTo>
                  <a:pt x="8701" y="18530"/>
                </a:lnTo>
                <a:cubicBezTo>
                  <a:pt x="8700" y="18522"/>
                  <a:pt x="8706" y="18520"/>
                  <a:pt x="8714" y="18520"/>
                </a:cubicBezTo>
                <a:cubicBezTo>
                  <a:pt x="8721" y="18520"/>
                  <a:pt x="8731" y="18522"/>
                  <a:pt x="8738" y="18522"/>
                </a:cubicBezTo>
                <a:cubicBezTo>
                  <a:pt x="8753" y="18522"/>
                  <a:pt x="8757" y="18512"/>
                  <a:pt x="8708" y="18454"/>
                </a:cubicBezTo>
                <a:cubicBezTo>
                  <a:pt x="8694" y="18446"/>
                  <a:pt x="8685" y="18443"/>
                  <a:pt x="8680" y="18443"/>
                </a:cubicBezTo>
                <a:cubicBezTo>
                  <a:pt x="8658" y="18443"/>
                  <a:pt x="8685" y="18490"/>
                  <a:pt x="8668" y="18490"/>
                </a:cubicBezTo>
                <a:cubicBezTo>
                  <a:pt x="8660" y="18490"/>
                  <a:pt x="8643" y="18480"/>
                  <a:pt x="8608" y="18451"/>
                </a:cubicBezTo>
                <a:cubicBezTo>
                  <a:pt x="8552" y="18359"/>
                  <a:pt x="8589" y="18366"/>
                  <a:pt x="8485" y="18291"/>
                </a:cubicBezTo>
                <a:cubicBezTo>
                  <a:pt x="8484" y="18284"/>
                  <a:pt x="8487" y="18281"/>
                  <a:pt x="8492" y="18281"/>
                </a:cubicBezTo>
                <a:cubicBezTo>
                  <a:pt x="8501" y="18281"/>
                  <a:pt x="8519" y="18291"/>
                  <a:pt x="8542" y="18308"/>
                </a:cubicBezTo>
                <a:lnTo>
                  <a:pt x="8542" y="18308"/>
                </a:lnTo>
                <a:cubicBezTo>
                  <a:pt x="8452" y="18239"/>
                  <a:pt x="8335" y="18108"/>
                  <a:pt x="8274" y="18090"/>
                </a:cubicBezTo>
                <a:cubicBezTo>
                  <a:pt x="8218" y="17990"/>
                  <a:pt x="8003" y="17832"/>
                  <a:pt x="8049" y="17800"/>
                </a:cubicBezTo>
                <a:lnTo>
                  <a:pt x="8049" y="17800"/>
                </a:lnTo>
                <a:cubicBezTo>
                  <a:pt x="8053" y="17801"/>
                  <a:pt x="8056" y="17802"/>
                  <a:pt x="8057" y="17802"/>
                </a:cubicBezTo>
                <a:cubicBezTo>
                  <a:pt x="8059" y="17802"/>
                  <a:pt x="8058" y="17800"/>
                  <a:pt x="8054" y="17795"/>
                </a:cubicBezTo>
                <a:cubicBezTo>
                  <a:pt x="8052" y="17795"/>
                  <a:pt x="8052" y="17798"/>
                  <a:pt x="8049" y="17800"/>
                </a:cubicBezTo>
                <a:cubicBezTo>
                  <a:pt x="7961" y="17751"/>
                  <a:pt x="7880" y="17691"/>
                  <a:pt x="7806" y="17624"/>
                </a:cubicBezTo>
                <a:lnTo>
                  <a:pt x="7806" y="17624"/>
                </a:lnTo>
                <a:cubicBezTo>
                  <a:pt x="7824" y="17633"/>
                  <a:pt x="7836" y="17636"/>
                  <a:pt x="7843" y="17636"/>
                </a:cubicBezTo>
                <a:cubicBezTo>
                  <a:pt x="7897" y="17636"/>
                  <a:pt x="7548" y="17349"/>
                  <a:pt x="7625" y="17336"/>
                </a:cubicBezTo>
                <a:cubicBezTo>
                  <a:pt x="7486" y="17281"/>
                  <a:pt x="7254" y="17003"/>
                  <a:pt x="7057" y="16852"/>
                </a:cubicBezTo>
                <a:lnTo>
                  <a:pt x="7057" y="16852"/>
                </a:lnTo>
                <a:cubicBezTo>
                  <a:pt x="7078" y="16861"/>
                  <a:pt x="7094" y="16873"/>
                  <a:pt x="7110" y="16889"/>
                </a:cubicBezTo>
                <a:cubicBezTo>
                  <a:pt x="7015" y="16787"/>
                  <a:pt x="7001" y="16748"/>
                  <a:pt x="6946" y="16676"/>
                </a:cubicBezTo>
                <a:cubicBezTo>
                  <a:pt x="6942" y="16677"/>
                  <a:pt x="6938" y="16678"/>
                  <a:pt x="6933" y="16678"/>
                </a:cubicBezTo>
                <a:cubicBezTo>
                  <a:pt x="6874" y="16678"/>
                  <a:pt x="6732" y="16551"/>
                  <a:pt x="6637" y="16495"/>
                </a:cubicBezTo>
                <a:cubicBezTo>
                  <a:pt x="6611" y="16447"/>
                  <a:pt x="6611" y="16432"/>
                  <a:pt x="6625" y="16432"/>
                </a:cubicBezTo>
                <a:cubicBezTo>
                  <a:pt x="6647" y="16432"/>
                  <a:pt x="6705" y="16474"/>
                  <a:pt x="6731" y="16474"/>
                </a:cubicBezTo>
                <a:cubicBezTo>
                  <a:pt x="6740" y="16474"/>
                  <a:pt x="6745" y="16470"/>
                  <a:pt x="6744" y="16458"/>
                </a:cubicBezTo>
                <a:lnTo>
                  <a:pt x="6744" y="16458"/>
                </a:lnTo>
                <a:cubicBezTo>
                  <a:pt x="6743" y="16460"/>
                  <a:pt x="6740" y="16461"/>
                  <a:pt x="6737" y="16461"/>
                </a:cubicBezTo>
                <a:cubicBezTo>
                  <a:pt x="6700" y="16461"/>
                  <a:pt x="6561" y="16329"/>
                  <a:pt x="6531" y="16329"/>
                </a:cubicBezTo>
                <a:cubicBezTo>
                  <a:pt x="6526" y="16329"/>
                  <a:pt x="6524" y="16333"/>
                  <a:pt x="6526" y="16342"/>
                </a:cubicBezTo>
                <a:cubicBezTo>
                  <a:pt x="6457" y="16231"/>
                  <a:pt x="6457" y="16254"/>
                  <a:pt x="6440" y="16177"/>
                </a:cubicBezTo>
                <a:cubicBezTo>
                  <a:pt x="6433" y="16180"/>
                  <a:pt x="6427" y="16182"/>
                  <a:pt x="6421" y="16182"/>
                </a:cubicBezTo>
                <a:cubicBezTo>
                  <a:pt x="6372" y="16182"/>
                  <a:pt x="6336" y="16095"/>
                  <a:pt x="6246" y="16052"/>
                </a:cubicBezTo>
                <a:cubicBezTo>
                  <a:pt x="6134" y="15897"/>
                  <a:pt x="6253" y="15976"/>
                  <a:pt x="6095" y="15846"/>
                </a:cubicBezTo>
                <a:cubicBezTo>
                  <a:pt x="6080" y="15823"/>
                  <a:pt x="6079" y="15815"/>
                  <a:pt x="6087" y="15815"/>
                </a:cubicBezTo>
                <a:cubicBezTo>
                  <a:pt x="6106" y="15815"/>
                  <a:pt x="6183" y="15876"/>
                  <a:pt x="6183" y="15876"/>
                </a:cubicBezTo>
                <a:cubicBezTo>
                  <a:pt x="6123" y="15815"/>
                  <a:pt x="6095" y="15798"/>
                  <a:pt x="6080" y="15798"/>
                </a:cubicBezTo>
                <a:cubicBezTo>
                  <a:pt x="6059" y="15798"/>
                  <a:pt x="6061" y="15828"/>
                  <a:pt x="6039" y="15828"/>
                </a:cubicBezTo>
                <a:cubicBezTo>
                  <a:pt x="6037" y="15828"/>
                  <a:pt x="6035" y="15828"/>
                  <a:pt x="6032" y="15827"/>
                </a:cubicBezTo>
                <a:cubicBezTo>
                  <a:pt x="5847" y="15660"/>
                  <a:pt x="5974" y="15721"/>
                  <a:pt x="5930" y="15644"/>
                </a:cubicBezTo>
                <a:cubicBezTo>
                  <a:pt x="5812" y="15542"/>
                  <a:pt x="5699" y="15489"/>
                  <a:pt x="5617" y="15405"/>
                </a:cubicBezTo>
                <a:cubicBezTo>
                  <a:pt x="5617" y="15397"/>
                  <a:pt x="5610" y="15384"/>
                  <a:pt x="5616" y="15384"/>
                </a:cubicBezTo>
                <a:cubicBezTo>
                  <a:pt x="5619" y="15384"/>
                  <a:pt x="5623" y="15386"/>
                  <a:pt x="5629" y="15389"/>
                </a:cubicBezTo>
                <a:cubicBezTo>
                  <a:pt x="5485" y="15299"/>
                  <a:pt x="5281" y="15044"/>
                  <a:pt x="5114" y="14942"/>
                </a:cubicBezTo>
                <a:cubicBezTo>
                  <a:pt x="5111" y="14936"/>
                  <a:pt x="5107" y="14929"/>
                  <a:pt x="5106" y="14922"/>
                </a:cubicBezTo>
                <a:lnTo>
                  <a:pt x="5106" y="14922"/>
                </a:lnTo>
                <a:cubicBezTo>
                  <a:pt x="5108" y="14957"/>
                  <a:pt x="5095" y="14974"/>
                  <a:pt x="5080" y="14981"/>
                </a:cubicBezTo>
                <a:cubicBezTo>
                  <a:pt x="5015" y="14916"/>
                  <a:pt x="4938" y="14879"/>
                  <a:pt x="4934" y="14833"/>
                </a:cubicBezTo>
                <a:lnTo>
                  <a:pt x="4934" y="14833"/>
                </a:lnTo>
                <a:cubicBezTo>
                  <a:pt x="4954" y="14856"/>
                  <a:pt x="4982" y="14874"/>
                  <a:pt x="5012" y="14881"/>
                </a:cubicBezTo>
                <a:lnTo>
                  <a:pt x="4934" y="14821"/>
                </a:lnTo>
                <a:cubicBezTo>
                  <a:pt x="4927" y="14802"/>
                  <a:pt x="4927" y="14794"/>
                  <a:pt x="4933" y="14794"/>
                </a:cubicBezTo>
                <a:cubicBezTo>
                  <a:pt x="4952" y="14794"/>
                  <a:pt x="5029" y="14886"/>
                  <a:pt x="5055" y="14886"/>
                </a:cubicBezTo>
                <a:cubicBezTo>
                  <a:pt x="5058" y="14886"/>
                  <a:pt x="5060" y="14885"/>
                  <a:pt x="5061" y="14884"/>
                </a:cubicBezTo>
                <a:cubicBezTo>
                  <a:pt x="4915" y="14758"/>
                  <a:pt x="4734" y="14626"/>
                  <a:pt x="4639" y="14513"/>
                </a:cubicBezTo>
                <a:cubicBezTo>
                  <a:pt x="4640" y="14508"/>
                  <a:pt x="4642" y="14507"/>
                  <a:pt x="4646" y="14507"/>
                </a:cubicBezTo>
                <a:cubicBezTo>
                  <a:pt x="4675" y="14507"/>
                  <a:pt x="4792" y="14632"/>
                  <a:pt x="4806" y="14632"/>
                </a:cubicBezTo>
                <a:cubicBezTo>
                  <a:pt x="4811" y="14632"/>
                  <a:pt x="4804" y="14618"/>
                  <a:pt x="4778" y="14580"/>
                </a:cubicBezTo>
                <a:lnTo>
                  <a:pt x="4778" y="14580"/>
                </a:lnTo>
                <a:lnTo>
                  <a:pt x="4927" y="14752"/>
                </a:lnTo>
                <a:cubicBezTo>
                  <a:pt x="4907" y="14708"/>
                  <a:pt x="4904" y="14693"/>
                  <a:pt x="4910" y="14693"/>
                </a:cubicBezTo>
                <a:lnTo>
                  <a:pt x="4910" y="14693"/>
                </a:lnTo>
                <a:cubicBezTo>
                  <a:pt x="4919" y="14693"/>
                  <a:pt x="4958" y="14744"/>
                  <a:pt x="4970" y="14744"/>
                </a:cubicBezTo>
                <a:cubicBezTo>
                  <a:pt x="4976" y="14744"/>
                  <a:pt x="4975" y="14731"/>
                  <a:pt x="4959" y="14689"/>
                </a:cubicBezTo>
                <a:cubicBezTo>
                  <a:pt x="4757" y="14471"/>
                  <a:pt x="4711" y="14469"/>
                  <a:pt x="4507" y="14251"/>
                </a:cubicBezTo>
                <a:cubicBezTo>
                  <a:pt x="4495" y="14245"/>
                  <a:pt x="4488" y="14243"/>
                  <a:pt x="4483" y="14243"/>
                </a:cubicBezTo>
                <a:cubicBezTo>
                  <a:pt x="4465" y="14243"/>
                  <a:pt x="4477" y="14268"/>
                  <a:pt x="4459" y="14268"/>
                </a:cubicBezTo>
                <a:cubicBezTo>
                  <a:pt x="4454" y="14268"/>
                  <a:pt x="4447" y="14266"/>
                  <a:pt x="4435" y="14260"/>
                </a:cubicBezTo>
                <a:cubicBezTo>
                  <a:pt x="4106" y="13991"/>
                  <a:pt x="4275" y="13949"/>
                  <a:pt x="4015" y="13771"/>
                </a:cubicBezTo>
                <a:cubicBezTo>
                  <a:pt x="3939" y="13734"/>
                  <a:pt x="3879" y="13750"/>
                  <a:pt x="3742" y="13572"/>
                </a:cubicBezTo>
                <a:lnTo>
                  <a:pt x="3742" y="13572"/>
                </a:lnTo>
                <a:lnTo>
                  <a:pt x="3828" y="13592"/>
                </a:lnTo>
                <a:cubicBezTo>
                  <a:pt x="3628" y="13384"/>
                  <a:pt x="3663" y="13525"/>
                  <a:pt x="3473" y="13289"/>
                </a:cubicBezTo>
                <a:lnTo>
                  <a:pt x="3473" y="13289"/>
                </a:lnTo>
                <a:cubicBezTo>
                  <a:pt x="3518" y="13309"/>
                  <a:pt x="3617" y="13408"/>
                  <a:pt x="3621" y="13408"/>
                </a:cubicBezTo>
                <a:cubicBezTo>
                  <a:pt x="3621" y="13408"/>
                  <a:pt x="3620" y="13407"/>
                  <a:pt x="3617" y="13402"/>
                </a:cubicBezTo>
                <a:cubicBezTo>
                  <a:pt x="3505" y="13238"/>
                  <a:pt x="3501" y="13324"/>
                  <a:pt x="3394" y="13217"/>
                </a:cubicBezTo>
                <a:lnTo>
                  <a:pt x="3401" y="13166"/>
                </a:lnTo>
                <a:cubicBezTo>
                  <a:pt x="3181" y="12953"/>
                  <a:pt x="2919" y="12735"/>
                  <a:pt x="2673" y="12501"/>
                </a:cubicBezTo>
                <a:lnTo>
                  <a:pt x="2673" y="12501"/>
                </a:lnTo>
                <a:cubicBezTo>
                  <a:pt x="2685" y="12503"/>
                  <a:pt x="2703" y="12512"/>
                  <a:pt x="2712" y="12512"/>
                </a:cubicBezTo>
                <a:cubicBezTo>
                  <a:pt x="2721" y="12512"/>
                  <a:pt x="2722" y="12503"/>
                  <a:pt x="2699" y="12470"/>
                </a:cubicBezTo>
                <a:cubicBezTo>
                  <a:pt x="2541" y="12327"/>
                  <a:pt x="2379" y="12164"/>
                  <a:pt x="2223" y="11997"/>
                </a:cubicBezTo>
                <a:lnTo>
                  <a:pt x="1996" y="11749"/>
                </a:lnTo>
                <a:cubicBezTo>
                  <a:pt x="1924" y="11671"/>
                  <a:pt x="1853" y="11592"/>
                  <a:pt x="1788" y="11515"/>
                </a:cubicBezTo>
                <a:lnTo>
                  <a:pt x="1653" y="11423"/>
                </a:lnTo>
                <a:cubicBezTo>
                  <a:pt x="1634" y="11401"/>
                  <a:pt x="1631" y="11378"/>
                  <a:pt x="1640" y="11378"/>
                </a:cubicBezTo>
                <a:cubicBezTo>
                  <a:pt x="1643" y="11378"/>
                  <a:pt x="1648" y="11380"/>
                  <a:pt x="1653" y="11385"/>
                </a:cubicBezTo>
                <a:cubicBezTo>
                  <a:pt x="1630" y="11345"/>
                  <a:pt x="1620" y="11333"/>
                  <a:pt x="1615" y="11333"/>
                </a:cubicBezTo>
                <a:cubicBezTo>
                  <a:pt x="1607" y="11333"/>
                  <a:pt x="1611" y="11359"/>
                  <a:pt x="1598" y="11359"/>
                </a:cubicBezTo>
                <a:cubicBezTo>
                  <a:pt x="1594" y="11359"/>
                  <a:pt x="1588" y="11356"/>
                  <a:pt x="1579" y="11348"/>
                </a:cubicBezTo>
                <a:cubicBezTo>
                  <a:pt x="1542" y="11303"/>
                  <a:pt x="1536" y="11271"/>
                  <a:pt x="1550" y="11271"/>
                </a:cubicBezTo>
                <a:cubicBezTo>
                  <a:pt x="1555" y="11271"/>
                  <a:pt x="1564" y="11276"/>
                  <a:pt x="1574" y="11286"/>
                </a:cubicBezTo>
                <a:cubicBezTo>
                  <a:pt x="1463" y="11156"/>
                  <a:pt x="1380" y="11005"/>
                  <a:pt x="1324" y="10845"/>
                </a:cubicBezTo>
                <a:cubicBezTo>
                  <a:pt x="1266" y="10681"/>
                  <a:pt x="1248" y="10502"/>
                  <a:pt x="1273" y="10328"/>
                </a:cubicBezTo>
                <a:lnTo>
                  <a:pt x="1273" y="10328"/>
                </a:lnTo>
                <a:lnTo>
                  <a:pt x="1282" y="10382"/>
                </a:lnTo>
                <a:cubicBezTo>
                  <a:pt x="1294" y="10275"/>
                  <a:pt x="1278" y="10212"/>
                  <a:pt x="1273" y="10152"/>
                </a:cubicBezTo>
                <a:cubicBezTo>
                  <a:pt x="1259" y="10078"/>
                  <a:pt x="1271" y="10001"/>
                  <a:pt x="1303" y="9934"/>
                </a:cubicBezTo>
                <a:lnTo>
                  <a:pt x="1303" y="9934"/>
                </a:lnTo>
                <a:lnTo>
                  <a:pt x="1301" y="9974"/>
                </a:lnTo>
                <a:cubicBezTo>
                  <a:pt x="1363" y="9742"/>
                  <a:pt x="1475" y="9524"/>
                  <a:pt x="1628" y="9334"/>
                </a:cubicBezTo>
                <a:lnTo>
                  <a:pt x="1746" y="9206"/>
                </a:lnTo>
                <a:lnTo>
                  <a:pt x="1873" y="9083"/>
                </a:lnTo>
                <a:cubicBezTo>
                  <a:pt x="1959" y="9007"/>
                  <a:pt x="2040" y="8935"/>
                  <a:pt x="2119" y="8877"/>
                </a:cubicBezTo>
                <a:cubicBezTo>
                  <a:pt x="2133" y="8789"/>
                  <a:pt x="2490" y="8539"/>
                  <a:pt x="2460" y="8465"/>
                </a:cubicBezTo>
                <a:cubicBezTo>
                  <a:pt x="2692" y="8286"/>
                  <a:pt x="2643" y="8353"/>
                  <a:pt x="2947" y="8082"/>
                </a:cubicBezTo>
                <a:cubicBezTo>
                  <a:pt x="3028" y="8008"/>
                  <a:pt x="3030" y="7936"/>
                  <a:pt x="3121" y="7834"/>
                </a:cubicBezTo>
                <a:lnTo>
                  <a:pt x="3148" y="7859"/>
                </a:lnTo>
                <a:lnTo>
                  <a:pt x="3250" y="7702"/>
                </a:lnTo>
                <a:lnTo>
                  <a:pt x="3348" y="7667"/>
                </a:lnTo>
                <a:lnTo>
                  <a:pt x="3431" y="7570"/>
                </a:lnTo>
                <a:lnTo>
                  <a:pt x="3431" y="7570"/>
                </a:lnTo>
                <a:cubicBezTo>
                  <a:pt x="3400" y="7599"/>
                  <a:pt x="3359" y="7623"/>
                  <a:pt x="3345" y="7623"/>
                </a:cubicBezTo>
                <a:cubicBezTo>
                  <a:pt x="3343" y="7623"/>
                  <a:pt x="3341" y="7623"/>
                  <a:pt x="3341" y="7621"/>
                </a:cubicBezTo>
                <a:cubicBezTo>
                  <a:pt x="3464" y="7473"/>
                  <a:pt x="3685" y="7309"/>
                  <a:pt x="3714" y="7309"/>
                </a:cubicBezTo>
                <a:cubicBezTo>
                  <a:pt x="3715" y="7309"/>
                  <a:pt x="3716" y="7310"/>
                  <a:pt x="3716" y="7310"/>
                </a:cubicBezTo>
                <a:lnTo>
                  <a:pt x="4025" y="6958"/>
                </a:lnTo>
                <a:lnTo>
                  <a:pt x="4025" y="6958"/>
                </a:lnTo>
                <a:cubicBezTo>
                  <a:pt x="4026" y="6970"/>
                  <a:pt x="4003" y="7001"/>
                  <a:pt x="3977" y="7036"/>
                </a:cubicBezTo>
                <a:lnTo>
                  <a:pt x="3977" y="7036"/>
                </a:lnTo>
                <a:cubicBezTo>
                  <a:pt x="4014" y="6990"/>
                  <a:pt x="4027" y="6984"/>
                  <a:pt x="4038" y="6984"/>
                </a:cubicBezTo>
                <a:cubicBezTo>
                  <a:pt x="4041" y="6984"/>
                  <a:pt x="4044" y="6984"/>
                  <a:pt x="4048" y="6984"/>
                </a:cubicBezTo>
                <a:cubicBezTo>
                  <a:pt x="4060" y="6984"/>
                  <a:pt x="4077" y="6976"/>
                  <a:pt x="4136" y="6895"/>
                </a:cubicBezTo>
                <a:lnTo>
                  <a:pt x="4136" y="6895"/>
                </a:lnTo>
                <a:cubicBezTo>
                  <a:pt x="4132" y="6898"/>
                  <a:pt x="4129" y="6899"/>
                  <a:pt x="4127" y="6899"/>
                </a:cubicBezTo>
                <a:cubicBezTo>
                  <a:pt x="4115" y="6899"/>
                  <a:pt x="4131" y="6866"/>
                  <a:pt x="4129" y="6858"/>
                </a:cubicBezTo>
                <a:cubicBezTo>
                  <a:pt x="4226" y="6793"/>
                  <a:pt x="4410" y="6612"/>
                  <a:pt x="4539" y="6469"/>
                </a:cubicBezTo>
                <a:lnTo>
                  <a:pt x="4539" y="6469"/>
                </a:lnTo>
                <a:lnTo>
                  <a:pt x="4530" y="6513"/>
                </a:lnTo>
                <a:cubicBezTo>
                  <a:pt x="4781" y="6274"/>
                  <a:pt x="5038" y="5989"/>
                  <a:pt x="5314" y="5715"/>
                </a:cubicBezTo>
                <a:lnTo>
                  <a:pt x="5314" y="5715"/>
                </a:lnTo>
                <a:cubicBezTo>
                  <a:pt x="5275" y="5747"/>
                  <a:pt x="5249" y="5760"/>
                  <a:pt x="5235" y="5760"/>
                </a:cubicBezTo>
                <a:cubicBezTo>
                  <a:pt x="5211" y="5760"/>
                  <a:pt x="5224" y="5720"/>
                  <a:pt x="5274" y="5666"/>
                </a:cubicBezTo>
                <a:lnTo>
                  <a:pt x="5335" y="5662"/>
                </a:lnTo>
                <a:cubicBezTo>
                  <a:pt x="5342" y="5647"/>
                  <a:pt x="5342" y="5642"/>
                  <a:pt x="5338" y="5642"/>
                </a:cubicBezTo>
                <a:lnTo>
                  <a:pt x="5338" y="5642"/>
                </a:lnTo>
                <a:cubicBezTo>
                  <a:pt x="5330" y="5642"/>
                  <a:pt x="5305" y="5663"/>
                  <a:pt x="5298" y="5663"/>
                </a:cubicBezTo>
                <a:cubicBezTo>
                  <a:pt x="5292" y="5663"/>
                  <a:pt x="5296" y="5650"/>
                  <a:pt x="5325" y="5606"/>
                </a:cubicBezTo>
                <a:cubicBezTo>
                  <a:pt x="5364" y="5569"/>
                  <a:pt x="5388" y="5555"/>
                  <a:pt x="5400" y="5555"/>
                </a:cubicBezTo>
                <a:cubicBezTo>
                  <a:pt x="5421" y="5555"/>
                  <a:pt x="5408" y="5596"/>
                  <a:pt x="5376" y="5639"/>
                </a:cubicBezTo>
                <a:lnTo>
                  <a:pt x="5492" y="5504"/>
                </a:lnTo>
                <a:lnTo>
                  <a:pt x="5492" y="5504"/>
                </a:lnTo>
                <a:cubicBezTo>
                  <a:pt x="5508" y="5506"/>
                  <a:pt x="5483" y="5539"/>
                  <a:pt x="5488" y="5557"/>
                </a:cubicBezTo>
                <a:cubicBezTo>
                  <a:pt x="5520" y="5488"/>
                  <a:pt x="5731" y="5372"/>
                  <a:pt x="5775" y="5268"/>
                </a:cubicBezTo>
                <a:lnTo>
                  <a:pt x="5789" y="5268"/>
                </a:lnTo>
                <a:cubicBezTo>
                  <a:pt x="6065" y="4994"/>
                  <a:pt x="6178" y="4860"/>
                  <a:pt x="6401" y="4635"/>
                </a:cubicBezTo>
                <a:cubicBezTo>
                  <a:pt x="6380" y="4605"/>
                  <a:pt x="6473" y="4524"/>
                  <a:pt x="6519" y="4438"/>
                </a:cubicBezTo>
                <a:cubicBezTo>
                  <a:pt x="6693" y="4280"/>
                  <a:pt x="6895" y="4118"/>
                  <a:pt x="7089" y="3918"/>
                </a:cubicBezTo>
                <a:cubicBezTo>
                  <a:pt x="7217" y="3765"/>
                  <a:pt x="7110" y="3856"/>
                  <a:pt x="7157" y="3779"/>
                </a:cubicBezTo>
                <a:lnTo>
                  <a:pt x="7157" y="3779"/>
                </a:lnTo>
                <a:cubicBezTo>
                  <a:pt x="7158" y="3780"/>
                  <a:pt x="7159" y="3780"/>
                  <a:pt x="7160" y="3780"/>
                </a:cubicBezTo>
                <a:cubicBezTo>
                  <a:pt x="7191" y="3780"/>
                  <a:pt x="7305" y="3672"/>
                  <a:pt x="7320" y="3672"/>
                </a:cubicBezTo>
                <a:lnTo>
                  <a:pt x="7320" y="3672"/>
                </a:lnTo>
                <a:cubicBezTo>
                  <a:pt x="7325" y="3672"/>
                  <a:pt x="7320" y="3683"/>
                  <a:pt x="7300" y="3710"/>
                </a:cubicBezTo>
                <a:cubicBezTo>
                  <a:pt x="7532" y="3469"/>
                  <a:pt x="7599" y="3402"/>
                  <a:pt x="7880" y="3084"/>
                </a:cubicBezTo>
                <a:lnTo>
                  <a:pt x="7880" y="3084"/>
                </a:lnTo>
                <a:cubicBezTo>
                  <a:pt x="7850" y="3101"/>
                  <a:pt x="7821" y="3122"/>
                  <a:pt x="7811" y="3122"/>
                </a:cubicBezTo>
                <a:cubicBezTo>
                  <a:pt x="7807" y="3122"/>
                  <a:pt x="7806" y="3119"/>
                  <a:pt x="7808" y="3112"/>
                </a:cubicBezTo>
                <a:cubicBezTo>
                  <a:pt x="7852" y="3062"/>
                  <a:pt x="7921" y="3013"/>
                  <a:pt x="7940" y="3013"/>
                </a:cubicBezTo>
                <a:cubicBezTo>
                  <a:pt x="7943" y="3013"/>
                  <a:pt x="7945" y="3014"/>
                  <a:pt x="7945" y="3017"/>
                </a:cubicBezTo>
                <a:lnTo>
                  <a:pt x="7933" y="3033"/>
                </a:lnTo>
                <a:cubicBezTo>
                  <a:pt x="8237" y="2662"/>
                  <a:pt x="8779" y="2321"/>
                  <a:pt x="9000" y="2004"/>
                </a:cubicBezTo>
                <a:lnTo>
                  <a:pt x="9000" y="2004"/>
                </a:lnTo>
                <a:lnTo>
                  <a:pt x="8988" y="2022"/>
                </a:lnTo>
                <a:lnTo>
                  <a:pt x="9238" y="1716"/>
                </a:lnTo>
                <a:cubicBezTo>
                  <a:pt x="9269" y="1688"/>
                  <a:pt x="9282" y="1678"/>
                  <a:pt x="9286" y="1678"/>
                </a:cubicBezTo>
                <a:lnTo>
                  <a:pt x="9286" y="1678"/>
                </a:lnTo>
                <a:cubicBezTo>
                  <a:pt x="9296" y="1678"/>
                  <a:pt x="9241" y="1749"/>
                  <a:pt x="9257" y="1749"/>
                </a:cubicBezTo>
                <a:cubicBezTo>
                  <a:pt x="9262" y="1749"/>
                  <a:pt x="9272" y="1743"/>
                  <a:pt x="9289" y="1730"/>
                </a:cubicBezTo>
                <a:cubicBezTo>
                  <a:pt x="9306" y="1709"/>
                  <a:pt x="9322" y="1688"/>
                  <a:pt x="9338" y="1670"/>
                </a:cubicBezTo>
                <a:cubicBezTo>
                  <a:pt x="9343" y="1661"/>
                  <a:pt x="9350" y="1654"/>
                  <a:pt x="9357" y="1647"/>
                </a:cubicBezTo>
                <a:lnTo>
                  <a:pt x="9380" y="1619"/>
                </a:lnTo>
                <a:cubicBezTo>
                  <a:pt x="9415" y="1584"/>
                  <a:pt x="9447" y="1552"/>
                  <a:pt x="9480" y="1521"/>
                </a:cubicBezTo>
                <a:cubicBezTo>
                  <a:pt x="9535" y="1475"/>
                  <a:pt x="9598" y="1433"/>
                  <a:pt x="9663" y="1396"/>
                </a:cubicBezTo>
                <a:cubicBezTo>
                  <a:pt x="9788" y="1322"/>
                  <a:pt x="9918" y="1278"/>
                  <a:pt x="10066" y="1213"/>
                </a:cubicBezTo>
                <a:cubicBezTo>
                  <a:pt x="10084" y="1215"/>
                  <a:pt x="10104" y="1215"/>
                  <a:pt x="10125" y="1215"/>
                </a:cubicBezTo>
                <a:cubicBezTo>
                  <a:pt x="10236" y="1215"/>
                  <a:pt x="10383" y="1197"/>
                  <a:pt x="10545" y="1197"/>
                </a:cubicBezTo>
                <a:cubicBezTo>
                  <a:pt x="10576" y="1197"/>
                  <a:pt x="10607" y="1198"/>
                  <a:pt x="10639" y="1199"/>
                </a:cubicBezTo>
                <a:cubicBezTo>
                  <a:pt x="10866" y="1208"/>
                  <a:pt x="11102" y="1283"/>
                  <a:pt x="11234" y="1387"/>
                </a:cubicBezTo>
                <a:lnTo>
                  <a:pt x="11228" y="1357"/>
                </a:lnTo>
                <a:lnTo>
                  <a:pt x="11228" y="1357"/>
                </a:lnTo>
                <a:cubicBezTo>
                  <a:pt x="11313" y="1378"/>
                  <a:pt x="11311" y="1419"/>
                  <a:pt x="11362" y="1454"/>
                </a:cubicBezTo>
                <a:cubicBezTo>
                  <a:pt x="11364" y="1438"/>
                  <a:pt x="11312" y="1404"/>
                  <a:pt x="11329" y="1404"/>
                </a:cubicBezTo>
                <a:cubicBezTo>
                  <a:pt x="11333" y="1404"/>
                  <a:pt x="11338" y="1405"/>
                  <a:pt x="11346" y="1408"/>
                </a:cubicBezTo>
                <a:cubicBezTo>
                  <a:pt x="11508" y="1498"/>
                  <a:pt x="11638" y="1619"/>
                  <a:pt x="11786" y="1772"/>
                </a:cubicBezTo>
                <a:cubicBezTo>
                  <a:pt x="11928" y="1918"/>
                  <a:pt x="12071" y="2069"/>
                  <a:pt x="12213" y="2222"/>
                </a:cubicBezTo>
                <a:cubicBezTo>
                  <a:pt x="12498" y="2525"/>
                  <a:pt x="12778" y="2834"/>
                  <a:pt x="13061" y="3133"/>
                </a:cubicBezTo>
                <a:cubicBezTo>
                  <a:pt x="13270" y="3348"/>
                  <a:pt x="13263" y="3170"/>
                  <a:pt x="13495" y="3476"/>
                </a:cubicBezTo>
                <a:lnTo>
                  <a:pt x="13388" y="3429"/>
                </a:lnTo>
                <a:lnTo>
                  <a:pt x="13388" y="3429"/>
                </a:lnTo>
                <a:cubicBezTo>
                  <a:pt x="13852" y="3821"/>
                  <a:pt x="14262" y="4306"/>
                  <a:pt x="14712" y="4695"/>
                </a:cubicBezTo>
                <a:cubicBezTo>
                  <a:pt x="14679" y="4677"/>
                  <a:pt x="14670" y="4686"/>
                  <a:pt x="14631" y="4644"/>
                </a:cubicBezTo>
                <a:lnTo>
                  <a:pt x="14631" y="4644"/>
                </a:lnTo>
                <a:cubicBezTo>
                  <a:pt x="14696" y="4749"/>
                  <a:pt x="14939" y="4958"/>
                  <a:pt x="14973" y="4958"/>
                </a:cubicBezTo>
                <a:cubicBezTo>
                  <a:pt x="14974" y="4958"/>
                  <a:pt x="14975" y="4958"/>
                  <a:pt x="14976" y="4957"/>
                </a:cubicBezTo>
                <a:lnTo>
                  <a:pt x="14976" y="4957"/>
                </a:lnTo>
                <a:cubicBezTo>
                  <a:pt x="15039" y="5024"/>
                  <a:pt x="14974" y="4987"/>
                  <a:pt x="15006" y="5036"/>
                </a:cubicBezTo>
                <a:cubicBezTo>
                  <a:pt x="15083" y="5138"/>
                  <a:pt x="15257" y="5233"/>
                  <a:pt x="15282" y="5300"/>
                </a:cubicBezTo>
                <a:cubicBezTo>
                  <a:pt x="15283" y="5302"/>
                  <a:pt x="15282" y="5303"/>
                  <a:pt x="15281" y="5303"/>
                </a:cubicBezTo>
                <a:cubicBezTo>
                  <a:pt x="15279" y="5303"/>
                  <a:pt x="15272" y="5299"/>
                  <a:pt x="15264" y="5293"/>
                </a:cubicBezTo>
                <a:lnTo>
                  <a:pt x="15264" y="5293"/>
                </a:lnTo>
                <a:cubicBezTo>
                  <a:pt x="15333" y="5355"/>
                  <a:pt x="15447" y="5478"/>
                  <a:pt x="15468" y="5478"/>
                </a:cubicBezTo>
                <a:cubicBezTo>
                  <a:pt x="15472" y="5478"/>
                  <a:pt x="15472" y="5472"/>
                  <a:pt x="15468" y="5460"/>
                </a:cubicBezTo>
                <a:lnTo>
                  <a:pt x="15468" y="5460"/>
                </a:lnTo>
                <a:cubicBezTo>
                  <a:pt x="15613" y="5629"/>
                  <a:pt x="15779" y="5749"/>
                  <a:pt x="15890" y="5889"/>
                </a:cubicBezTo>
                <a:lnTo>
                  <a:pt x="15890" y="5889"/>
                </a:lnTo>
                <a:cubicBezTo>
                  <a:pt x="15883" y="5885"/>
                  <a:pt x="15877" y="5882"/>
                  <a:pt x="15869" y="5880"/>
                </a:cubicBezTo>
                <a:lnTo>
                  <a:pt x="15869" y="5880"/>
                </a:lnTo>
                <a:lnTo>
                  <a:pt x="15964" y="5996"/>
                </a:lnTo>
                <a:cubicBezTo>
                  <a:pt x="15943" y="5959"/>
                  <a:pt x="15921" y="5925"/>
                  <a:pt x="15896" y="5893"/>
                </a:cubicBezTo>
                <a:lnTo>
                  <a:pt x="15896" y="5893"/>
                </a:lnTo>
                <a:cubicBezTo>
                  <a:pt x="15894" y="5893"/>
                  <a:pt x="15893" y="5892"/>
                  <a:pt x="15892" y="5891"/>
                </a:cubicBezTo>
                <a:cubicBezTo>
                  <a:pt x="15891" y="5891"/>
                  <a:pt x="15891" y="5890"/>
                  <a:pt x="15890" y="5889"/>
                </a:cubicBezTo>
                <a:lnTo>
                  <a:pt x="15890" y="5889"/>
                </a:lnTo>
                <a:cubicBezTo>
                  <a:pt x="15891" y="5890"/>
                  <a:pt x="15893" y="5891"/>
                  <a:pt x="15894" y="5891"/>
                </a:cubicBezTo>
                <a:cubicBezTo>
                  <a:pt x="15895" y="5892"/>
                  <a:pt x="15895" y="5893"/>
                  <a:pt x="15896" y="5893"/>
                </a:cubicBezTo>
                <a:lnTo>
                  <a:pt x="15896" y="5893"/>
                </a:lnTo>
                <a:cubicBezTo>
                  <a:pt x="16001" y="5948"/>
                  <a:pt x="16139" y="6161"/>
                  <a:pt x="16206" y="6161"/>
                </a:cubicBezTo>
                <a:cubicBezTo>
                  <a:pt x="16208" y="6161"/>
                  <a:pt x="16210" y="6161"/>
                  <a:pt x="16212" y="6160"/>
                </a:cubicBezTo>
                <a:lnTo>
                  <a:pt x="16212" y="6160"/>
                </a:lnTo>
                <a:cubicBezTo>
                  <a:pt x="16161" y="6190"/>
                  <a:pt x="16455" y="6469"/>
                  <a:pt x="16573" y="6550"/>
                </a:cubicBezTo>
                <a:cubicBezTo>
                  <a:pt x="16570" y="6548"/>
                  <a:pt x="16567" y="6547"/>
                  <a:pt x="16566" y="6547"/>
                </a:cubicBezTo>
                <a:lnTo>
                  <a:pt x="16566" y="6547"/>
                </a:lnTo>
                <a:cubicBezTo>
                  <a:pt x="16549" y="6547"/>
                  <a:pt x="16626" y="6629"/>
                  <a:pt x="16603" y="6629"/>
                </a:cubicBezTo>
                <a:cubicBezTo>
                  <a:pt x="16600" y="6629"/>
                  <a:pt x="16597" y="6628"/>
                  <a:pt x="16592" y="6626"/>
                </a:cubicBezTo>
                <a:lnTo>
                  <a:pt x="16592" y="6626"/>
                </a:lnTo>
                <a:cubicBezTo>
                  <a:pt x="16688" y="6722"/>
                  <a:pt x="16783" y="6804"/>
                  <a:pt x="16811" y="6804"/>
                </a:cubicBezTo>
                <a:cubicBezTo>
                  <a:pt x="16816" y="6804"/>
                  <a:pt x="16819" y="6802"/>
                  <a:pt x="16819" y="6795"/>
                </a:cubicBezTo>
                <a:cubicBezTo>
                  <a:pt x="16981" y="7053"/>
                  <a:pt x="17278" y="7178"/>
                  <a:pt x="17334" y="7356"/>
                </a:cubicBezTo>
                <a:cubicBezTo>
                  <a:pt x="17693" y="7672"/>
                  <a:pt x="18020" y="7971"/>
                  <a:pt x="18333" y="8263"/>
                </a:cubicBezTo>
                <a:cubicBezTo>
                  <a:pt x="18331" y="8264"/>
                  <a:pt x="18328" y="8265"/>
                  <a:pt x="18326" y="8265"/>
                </a:cubicBezTo>
                <a:cubicBezTo>
                  <a:pt x="18264" y="8265"/>
                  <a:pt x="18032" y="7981"/>
                  <a:pt x="17975" y="7981"/>
                </a:cubicBezTo>
                <a:cubicBezTo>
                  <a:pt x="17970" y="7981"/>
                  <a:pt x="17966" y="7983"/>
                  <a:pt x="17964" y="7987"/>
                </a:cubicBezTo>
                <a:cubicBezTo>
                  <a:pt x="18268" y="8258"/>
                  <a:pt x="18470" y="8390"/>
                  <a:pt x="18746" y="8685"/>
                </a:cubicBezTo>
                <a:cubicBezTo>
                  <a:pt x="18764" y="8706"/>
                  <a:pt x="18768" y="8714"/>
                  <a:pt x="18763" y="8714"/>
                </a:cubicBezTo>
                <a:cubicBezTo>
                  <a:pt x="18750" y="8714"/>
                  <a:pt x="18676" y="8657"/>
                  <a:pt x="18653" y="8643"/>
                </a:cubicBezTo>
                <a:lnTo>
                  <a:pt x="18653" y="8643"/>
                </a:lnTo>
                <a:cubicBezTo>
                  <a:pt x="18806" y="8777"/>
                  <a:pt x="18943" y="8919"/>
                  <a:pt x="19079" y="9053"/>
                </a:cubicBezTo>
                <a:cubicBezTo>
                  <a:pt x="19144" y="9118"/>
                  <a:pt x="19209" y="9183"/>
                  <a:pt x="19274" y="9248"/>
                </a:cubicBezTo>
                <a:lnTo>
                  <a:pt x="19369" y="9348"/>
                </a:lnTo>
                <a:lnTo>
                  <a:pt x="19448" y="9437"/>
                </a:lnTo>
                <a:lnTo>
                  <a:pt x="19448" y="9437"/>
                </a:lnTo>
                <a:cubicBezTo>
                  <a:pt x="19448" y="9431"/>
                  <a:pt x="19451" y="9428"/>
                  <a:pt x="19456" y="9428"/>
                </a:cubicBezTo>
                <a:cubicBezTo>
                  <a:pt x="19473" y="9428"/>
                  <a:pt x="19512" y="9457"/>
                  <a:pt x="19548" y="9501"/>
                </a:cubicBezTo>
                <a:cubicBezTo>
                  <a:pt x="19601" y="9554"/>
                  <a:pt x="19650" y="9627"/>
                  <a:pt x="19669" y="9643"/>
                </a:cubicBezTo>
                <a:lnTo>
                  <a:pt x="19669" y="9643"/>
                </a:lnTo>
                <a:cubicBezTo>
                  <a:pt x="19662" y="9639"/>
                  <a:pt x="19656" y="9637"/>
                  <a:pt x="19652" y="9637"/>
                </a:cubicBezTo>
                <a:cubicBezTo>
                  <a:pt x="19628" y="9637"/>
                  <a:pt x="19658" y="9702"/>
                  <a:pt x="19673" y="9763"/>
                </a:cubicBezTo>
                <a:cubicBezTo>
                  <a:pt x="19686" y="9816"/>
                  <a:pt x="19697" y="9864"/>
                  <a:pt x="19676" y="9864"/>
                </a:cubicBezTo>
                <a:cubicBezTo>
                  <a:pt x="19668" y="9864"/>
                  <a:pt x="19653" y="9855"/>
                  <a:pt x="19631" y="9835"/>
                </a:cubicBezTo>
                <a:lnTo>
                  <a:pt x="19631" y="9835"/>
                </a:lnTo>
                <a:cubicBezTo>
                  <a:pt x="19647" y="9869"/>
                  <a:pt x="19673" y="9911"/>
                  <a:pt x="19688" y="9911"/>
                </a:cubicBezTo>
                <a:cubicBezTo>
                  <a:pt x="19690" y="9911"/>
                  <a:pt x="19692" y="9910"/>
                  <a:pt x="19694" y="9909"/>
                </a:cubicBezTo>
                <a:lnTo>
                  <a:pt x="19694" y="9909"/>
                </a:lnTo>
                <a:cubicBezTo>
                  <a:pt x="19699" y="9947"/>
                  <a:pt x="19700" y="9971"/>
                  <a:pt x="19692" y="9971"/>
                </a:cubicBezTo>
                <a:cubicBezTo>
                  <a:pt x="19687" y="9971"/>
                  <a:pt x="19678" y="9960"/>
                  <a:pt x="19664" y="9937"/>
                </a:cubicBezTo>
                <a:lnTo>
                  <a:pt x="19664" y="9937"/>
                </a:lnTo>
                <a:cubicBezTo>
                  <a:pt x="19698" y="10050"/>
                  <a:pt x="19719" y="10085"/>
                  <a:pt x="19731" y="10120"/>
                </a:cubicBezTo>
                <a:cubicBezTo>
                  <a:pt x="19754" y="10175"/>
                  <a:pt x="19763" y="10233"/>
                  <a:pt x="19763" y="10294"/>
                </a:cubicBezTo>
                <a:cubicBezTo>
                  <a:pt x="19752" y="10294"/>
                  <a:pt x="19745" y="10250"/>
                  <a:pt x="19728" y="10229"/>
                </a:cubicBezTo>
                <a:lnTo>
                  <a:pt x="19728" y="10229"/>
                </a:lnTo>
                <a:cubicBezTo>
                  <a:pt x="19759" y="10335"/>
                  <a:pt x="19793" y="10449"/>
                  <a:pt x="19754" y="10632"/>
                </a:cubicBezTo>
                <a:cubicBezTo>
                  <a:pt x="19747" y="10621"/>
                  <a:pt x="19736" y="10639"/>
                  <a:pt x="19742" y="10587"/>
                </a:cubicBezTo>
                <a:lnTo>
                  <a:pt x="19742" y="10587"/>
                </a:lnTo>
                <a:cubicBezTo>
                  <a:pt x="19703" y="10893"/>
                  <a:pt x="19677" y="11143"/>
                  <a:pt x="19446" y="11418"/>
                </a:cubicBezTo>
                <a:cubicBezTo>
                  <a:pt x="19450" y="11391"/>
                  <a:pt x="19447" y="11381"/>
                  <a:pt x="19441" y="11381"/>
                </a:cubicBezTo>
                <a:cubicBezTo>
                  <a:pt x="19433" y="11381"/>
                  <a:pt x="19419" y="11396"/>
                  <a:pt x="19404" y="11413"/>
                </a:cubicBezTo>
                <a:cubicBezTo>
                  <a:pt x="19376" y="11445"/>
                  <a:pt x="19337" y="11481"/>
                  <a:pt x="19312" y="11481"/>
                </a:cubicBezTo>
                <a:cubicBezTo>
                  <a:pt x="19310" y="11481"/>
                  <a:pt x="19308" y="11481"/>
                  <a:pt x="19307" y="11481"/>
                </a:cubicBezTo>
                <a:lnTo>
                  <a:pt x="19249" y="11555"/>
                </a:lnTo>
                <a:lnTo>
                  <a:pt x="19184" y="11629"/>
                </a:lnTo>
                <a:lnTo>
                  <a:pt x="19256" y="11589"/>
                </a:lnTo>
                <a:lnTo>
                  <a:pt x="19256" y="11589"/>
                </a:lnTo>
                <a:cubicBezTo>
                  <a:pt x="19133" y="11710"/>
                  <a:pt x="19047" y="11842"/>
                  <a:pt x="18931" y="11937"/>
                </a:cubicBezTo>
                <a:lnTo>
                  <a:pt x="19010" y="11833"/>
                </a:lnTo>
                <a:lnTo>
                  <a:pt x="18785" y="12069"/>
                </a:lnTo>
                <a:lnTo>
                  <a:pt x="18929" y="11951"/>
                </a:lnTo>
                <a:lnTo>
                  <a:pt x="18929" y="11951"/>
                </a:lnTo>
                <a:cubicBezTo>
                  <a:pt x="18822" y="12093"/>
                  <a:pt x="18984" y="11979"/>
                  <a:pt x="18810" y="12134"/>
                </a:cubicBezTo>
                <a:cubicBezTo>
                  <a:pt x="18814" y="12130"/>
                  <a:pt x="18815" y="12129"/>
                  <a:pt x="18814" y="12129"/>
                </a:cubicBezTo>
                <a:lnTo>
                  <a:pt x="18814" y="12129"/>
                </a:lnTo>
                <a:cubicBezTo>
                  <a:pt x="18810" y="12129"/>
                  <a:pt x="18690" y="12251"/>
                  <a:pt x="18614" y="12296"/>
                </a:cubicBezTo>
                <a:lnTo>
                  <a:pt x="18614" y="12296"/>
                </a:lnTo>
                <a:cubicBezTo>
                  <a:pt x="18633" y="12266"/>
                  <a:pt x="18653" y="12238"/>
                  <a:pt x="18676" y="12211"/>
                </a:cubicBezTo>
                <a:lnTo>
                  <a:pt x="18676" y="12211"/>
                </a:lnTo>
                <a:cubicBezTo>
                  <a:pt x="18633" y="12252"/>
                  <a:pt x="18600" y="12283"/>
                  <a:pt x="18607" y="12300"/>
                </a:cubicBezTo>
                <a:lnTo>
                  <a:pt x="18607" y="12300"/>
                </a:lnTo>
                <a:cubicBezTo>
                  <a:pt x="18609" y="12299"/>
                  <a:pt x="18611" y="12297"/>
                  <a:pt x="18614" y="12296"/>
                </a:cubicBezTo>
                <a:lnTo>
                  <a:pt x="18614" y="12296"/>
                </a:lnTo>
                <a:cubicBezTo>
                  <a:pt x="18612" y="12298"/>
                  <a:pt x="18610" y="12301"/>
                  <a:pt x="18609" y="12303"/>
                </a:cubicBezTo>
                <a:cubicBezTo>
                  <a:pt x="18608" y="12302"/>
                  <a:pt x="18607" y="12301"/>
                  <a:pt x="18607" y="12300"/>
                </a:cubicBezTo>
                <a:lnTo>
                  <a:pt x="18607" y="12300"/>
                </a:lnTo>
                <a:cubicBezTo>
                  <a:pt x="18606" y="12300"/>
                  <a:pt x="18605" y="12301"/>
                  <a:pt x="18604" y="12301"/>
                </a:cubicBezTo>
                <a:cubicBezTo>
                  <a:pt x="18548" y="12387"/>
                  <a:pt x="18481" y="12463"/>
                  <a:pt x="18405" y="12528"/>
                </a:cubicBezTo>
                <a:cubicBezTo>
                  <a:pt x="18402" y="12530"/>
                  <a:pt x="18399" y="12530"/>
                  <a:pt x="18396" y="12530"/>
                </a:cubicBezTo>
                <a:cubicBezTo>
                  <a:pt x="18374" y="12530"/>
                  <a:pt x="18383" y="12481"/>
                  <a:pt x="18369" y="12481"/>
                </a:cubicBezTo>
                <a:cubicBezTo>
                  <a:pt x="18368" y="12481"/>
                  <a:pt x="18367" y="12481"/>
                  <a:pt x="18365" y="12482"/>
                </a:cubicBezTo>
                <a:cubicBezTo>
                  <a:pt x="18334" y="12565"/>
                  <a:pt x="18102" y="12762"/>
                  <a:pt x="18044" y="12869"/>
                </a:cubicBezTo>
                <a:lnTo>
                  <a:pt x="18044" y="12869"/>
                </a:lnTo>
                <a:cubicBezTo>
                  <a:pt x="18052" y="12848"/>
                  <a:pt x="18042" y="12834"/>
                  <a:pt x="18033" y="12834"/>
                </a:cubicBezTo>
                <a:cubicBezTo>
                  <a:pt x="18031" y="12834"/>
                  <a:pt x="18030" y="12834"/>
                  <a:pt x="18029" y="12834"/>
                </a:cubicBezTo>
                <a:lnTo>
                  <a:pt x="17999" y="12909"/>
                </a:lnTo>
                <a:cubicBezTo>
                  <a:pt x="17960" y="12939"/>
                  <a:pt x="17941" y="12952"/>
                  <a:pt x="17931" y="12952"/>
                </a:cubicBezTo>
                <a:cubicBezTo>
                  <a:pt x="17925" y="12952"/>
                  <a:pt x="17922" y="12947"/>
                  <a:pt x="17920" y="12939"/>
                </a:cubicBezTo>
                <a:cubicBezTo>
                  <a:pt x="17842" y="13013"/>
                  <a:pt x="17852" y="13019"/>
                  <a:pt x="17868" y="13019"/>
                </a:cubicBezTo>
                <a:cubicBezTo>
                  <a:pt x="17871" y="13019"/>
                  <a:pt x="17874" y="13019"/>
                  <a:pt x="17877" y="13019"/>
                </a:cubicBezTo>
                <a:cubicBezTo>
                  <a:pt x="17894" y="13019"/>
                  <a:pt x="17899" y="13025"/>
                  <a:pt x="17795" y="13113"/>
                </a:cubicBezTo>
                <a:cubicBezTo>
                  <a:pt x="17804" y="13094"/>
                  <a:pt x="17816" y="13078"/>
                  <a:pt x="17828" y="13062"/>
                </a:cubicBezTo>
                <a:lnTo>
                  <a:pt x="17828" y="13062"/>
                </a:lnTo>
                <a:cubicBezTo>
                  <a:pt x="17614" y="13256"/>
                  <a:pt x="17447" y="13470"/>
                  <a:pt x="17250" y="13646"/>
                </a:cubicBezTo>
                <a:cubicBezTo>
                  <a:pt x="17245" y="13647"/>
                  <a:pt x="17241" y="13648"/>
                  <a:pt x="17238" y="13648"/>
                </a:cubicBezTo>
                <a:cubicBezTo>
                  <a:pt x="17193" y="13648"/>
                  <a:pt x="17365" y="13505"/>
                  <a:pt x="17329" y="13505"/>
                </a:cubicBezTo>
                <a:cubicBezTo>
                  <a:pt x="17326" y="13505"/>
                  <a:pt x="17321" y="13506"/>
                  <a:pt x="17313" y="13509"/>
                </a:cubicBezTo>
                <a:cubicBezTo>
                  <a:pt x="17051" y="13785"/>
                  <a:pt x="16794" y="14109"/>
                  <a:pt x="16525" y="14362"/>
                </a:cubicBezTo>
                <a:lnTo>
                  <a:pt x="16578" y="14318"/>
                </a:lnTo>
                <a:lnTo>
                  <a:pt x="16578" y="14318"/>
                </a:lnTo>
                <a:cubicBezTo>
                  <a:pt x="16589" y="14400"/>
                  <a:pt x="16367" y="14487"/>
                  <a:pt x="16256" y="14635"/>
                </a:cubicBezTo>
                <a:lnTo>
                  <a:pt x="16256" y="14635"/>
                </a:lnTo>
                <a:cubicBezTo>
                  <a:pt x="16274" y="14609"/>
                  <a:pt x="16270" y="14586"/>
                  <a:pt x="16265" y="14586"/>
                </a:cubicBezTo>
                <a:lnTo>
                  <a:pt x="16265" y="14586"/>
                </a:lnTo>
                <a:cubicBezTo>
                  <a:pt x="16264" y="14586"/>
                  <a:pt x="16263" y="14587"/>
                  <a:pt x="16263" y="14589"/>
                </a:cubicBezTo>
                <a:cubicBezTo>
                  <a:pt x="16077" y="14758"/>
                  <a:pt x="15908" y="14967"/>
                  <a:pt x="15653" y="15252"/>
                </a:cubicBezTo>
                <a:lnTo>
                  <a:pt x="15674" y="15206"/>
                </a:lnTo>
                <a:lnTo>
                  <a:pt x="15674" y="15206"/>
                </a:lnTo>
                <a:cubicBezTo>
                  <a:pt x="15558" y="15301"/>
                  <a:pt x="15389" y="15477"/>
                  <a:pt x="15271" y="15586"/>
                </a:cubicBezTo>
                <a:cubicBezTo>
                  <a:pt x="15250" y="15626"/>
                  <a:pt x="15198" y="15678"/>
                  <a:pt x="15221" y="15678"/>
                </a:cubicBezTo>
                <a:cubicBezTo>
                  <a:pt x="15225" y="15678"/>
                  <a:pt x="15230" y="15677"/>
                  <a:pt x="15238" y="15674"/>
                </a:cubicBezTo>
                <a:lnTo>
                  <a:pt x="15238" y="15674"/>
                </a:lnTo>
                <a:cubicBezTo>
                  <a:pt x="14818" y="15957"/>
                  <a:pt x="14605" y="16381"/>
                  <a:pt x="14237" y="16636"/>
                </a:cubicBezTo>
                <a:cubicBezTo>
                  <a:pt x="14267" y="16604"/>
                  <a:pt x="14299" y="16557"/>
                  <a:pt x="14294" y="16557"/>
                </a:cubicBezTo>
                <a:lnTo>
                  <a:pt x="14294" y="16557"/>
                </a:lnTo>
                <a:cubicBezTo>
                  <a:pt x="14293" y="16557"/>
                  <a:pt x="14290" y="16559"/>
                  <a:pt x="14285" y="16564"/>
                </a:cubicBezTo>
                <a:lnTo>
                  <a:pt x="14030" y="16843"/>
                </a:lnTo>
                <a:cubicBezTo>
                  <a:pt x="14072" y="16840"/>
                  <a:pt x="14077" y="16819"/>
                  <a:pt x="14148" y="16780"/>
                </a:cubicBezTo>
                <a:lnTo>
                  <a:pt x="14148" y="16780"/>
                </a:lnTo>
                <a:cubicBezTo>
                  <a:pt x="14107" y="16852"/>
                  <a:pt x="14056" y="16917"/>
                  <a:pt x="13995" y="16975"/>
                </a:cubicBezTo>
                <a:cubicBezTo>
                  <a:pt x="14035" y="16926"/>
                  <a:pt x="14041" y="16909"/>
                  <a:pt x="14029" y="16909"/>
                </a:cubicBezTo>
                <a:cubicBezTo>
                  <a:pt x="14010" y="16909"/>
                  <a:pt x="13940" y="16959"/>
                  <a:pt x="13900" y="16984"/>
                </a:cubicBezTo>
                <a:cubicBezTo>
                  <a:pt x="13901" y="16984"/>
                  <a:pt x="13902" y="16984"/>
                  <a:pt x="13902" y="16984"/>
                </a:cubicBezTo>
                <a:cubicBezTo>
                  <a:pt x="13913" y="16984"/>
                  <a:pt x="13903" y="17007"/>
                  <a:pt x="13914" y="17007"/>
                </a:cubicBezTo>
                <a:cubicBezTo>
                  <a:pt x="13738" y="17111"/>
                  <a:pt x="13933" y="17072"/>
                  <a:pt x="13717" y="17237"/>
                </a:cubicBezTo>
                <a:lnTo>
                  <a:pt x="13717" y="17216"/>
                </a:lnTo>
                <a:cubicBezTo>
                  <a:pt x="13652" y="17292"/>
                  <a:pt x="13601" y="17373"/>
                  <a:pt x="13523" y="17445"/>
                </a:cubicBezTo>
                <a:cubicBezTo>
                  <a:pt x="13520" y="17446"/>
                  <a:pt x="13518" y="17446"/>
                  <a:pt x="13516" y="17446"/>
                </a:cubicBezTo>
                <a:cubicBezTo>
                  <a:pt x="13478" y="17446"/>
                  <a:pt x="13587" y="17358"/>
                  <a:pt x="13571" y="17334"/>
                </a:cubicBezTo>
                <a:lnTo>
                  <a:pt x="13571" y="17334"/>
                </a:lnTo>
                <a:cubicBezTo>
                  <a:pt x="13467" y="17443"/>
                  <a:pt x="13404" y="17591"/>
                  <a:pt x="13284" y="17666"/>
                </a:cubicBezTo>
                <a:cubicBezTo>
                  <a:pt x="13323" y="17612"/>
                  <a:pt x="13388" y="17547"/>
                  <a:pt x="13428" y="17496"/>
                </a:cubicBezTo>
                <a:lnTo>
                  <a:pt x="13428" y="17496"/>
                </a:lnTo>
                <a:cubicBezTo>
                  <a:pt x="13295" y="17573"/>
                  <a:pt x="13288" y="17591"/>
                  <a:pt x="13205" y="17666"/>
                </a:cubicBezTo>
                <a:lnTo>
                  <a:pt x="13214" y="17659"/>
                </a:lnTo>
                <a:lnTo>
                  <a:pt x="13020" y="17828"/>
                </a:lnTo>
                <a:lnTo>
                  <a:pt x="13073" y="17791"/>
                </a:lnTo>
                <a:lnTo>
                  <a:pt x="13073" y="17791"/>
                </a:lnTo>
                <a:cubicBezTo>
                  <a:pt x="13004" y="17978"/>
                  <a:pt x="12825" y="18067"/>
                  <a:pt x="12687" y="18272"/>
                </a:cubicBezTo>
                <a:lnTo>
                  <a:pt x="12687" y="18272"/>
                </a:lnTo>
                <a:cubicBezTo>
                  <a:pt x="12732" y="18203"/>
                  <a:pt x="12740" y="18183"/>
                  <a:pt x="12732" y="18183"/>
                </a:cubicBezTo>
                <a:lnTo>
                  <a:pt x="12732" y="18183"/>
                </a:lnTo>
                <a:cubicBezTo>
                  <a:pt x="12723" y="18183"/>
                  <a:pt x="12691" y="18212"/>
                  <a:pt x="12674" y="18212"/>
                </a:cubicBezTo>
                <a:cubicBezTo>
                  <a:pt x="12670" y="18212"/>
                  <a:pt x="12666" y="18210"/>
                  <a:pt x="12665" y="18206"/>
                </a:cubicBezTo>
                <a:cubicBezTo>
                  <a:pt x="12621" y="18236"/>
                  <a:pt x="12560" y="18285"/>
                  <a:pt x="12546" y="18285"/>
                </a:cubicBezTo>
                <a:cubicBezTo>
                  <a:pt x="12543" y="18285"/>
                  <a:pt x="12542" y="18283"/>
                  <a:pt x="12544" y="18278"/>
                </a:cubicBezTo>
                <a:lnTo>
                  <a:pt x="12544" y="18278"/>
                </a:lnTo>
                <a:cubicBezTo>
                  <a:pt x="12482" y="18384"/>
                  <a:pt x="12384" y="18403"/>
                  <a:pt x="12296" y="18556"/>
                </a:cubicBezTo>
                <a:cubicBezTo>
                  <a:pt x="12296" y="18556"/>
                  <a:pt x="12296" y="18556"/>
                  <a:pt x="12296" y="18556"/>
                </a:cubicBezTo>
                <a:cubicBezTo>
                  <a:pt x="12283" y="18556"/>
                  <a:pt x="12230" y="18615"/>
                  <a:pt x="12209" y="18615"/>
                </a:cubicBezTo>
                <a:cubicBezTo>
                  <a:pt x="12205" y="18615"/>
                  <a:pt x="12202" y="18612"/>
                  <a:pt x="12201" y="18604"/>
                </a:cubicBezTo>
                <a:cubicBezTo>
                  <a:pt x="12167" y="18643"/>
                  <a:pt x="12160" y="18655"/>
                  <a:pt x="12165" y="18655"/>
                </a:cubicBezTo>
                <a:cubicBezTo>
                  <a:pt x="12175" y="18655"/>
                  <a:pt x="12230" y="18612"/>
                  <a:pt x="12243" y="18612"/>
                </a:cubicBezTo>
                <a:cubicBezTo>
                  <a:pt x="12244" y="18612"/>
                  <a:pt x="12245" y="18612"/>
                  <a:pt x="12245" y="18614"/>
                </a:cubicBezTo>
                <a:cubicBezTo>
                  <a:pt x="12173" y="18716"/>
                  <a:pt x="12064" y="18806"/>
                  <a:pt x="11946" y="18908"/>
                </a:cubicBezTo>
                <a:cubicBezTo>
                  <a:pt x="11888" y="18961"/>
                  <a:pt x="11826" y="19015"/>
                  <a:pt x="11768" y="19073"/>
                </a:cubicBezTo>
                <a:cubicBezTo>
                  <a:pt x="11740" y="19101"/>
                  <a:pt x="11705" y="19138"/>
                  <a:pt x="11684" y="19163"/>
                </a:cubicBezTo>
                <a:cubicBezTo>
                  <a:pt x="11654" y="19193"/>
                  <a:pt x="11626" y="19226"/>
                  <a:pt x="11596" y="19260"/>
                </a:cubicBezTo>
                <a:cubicBezTo>
                  <a:pt x="11494" y="19362"/>
                  <a:pt x="11434" y="19420"/>
                  <a:pt x="11367" y="19476"/>
                </a:cubicBezTo>
                <a:cubicBezTo>
                  <a:pt x="11334" y="19506"/>
                  <a:pt x="11299" y="19534"/>
                  <a:pt x="11260" y="19560"/>
                </a:cubicBezTo>
                <a:cubicBezTo>
                  <a:pt x="11211" y="19592"/>
                  <a:pt x="11160" y="19620"/>
                  <a:pt x="11107" y="19643"/>
                </a:cubicBezTo>
                <a:cubicBezTo>
                  <a:pt x="11100" y="19644"/>
                  <a:pt x="11095" y="19644"/>
                  <a:pt x="11090" y="19644"/>
                </a:cubicBezTo>
                <a:cubicBezTo>
                  <a:pt x="11033" y="19644"/>
                  <a:pt x="11165" y="19578"/>
                  <a:pt x="11163" y="19576"/>
                </a:cubicBezTo>
                <a:lnTo>
                  <a:pt x="11163" y="19576"/>
                </a:lnTo>
                <a:cubicBezTo>
                  <a:pt x="11017" y="19611"/>
                  <a:pt x="10915" y="19645"/>
                  <a:pt x="10778" y="19682"/>
                </a:cubicBezTo>
                <a:cubicBezTo>
                  <a:pt x="10803" y="19668"/>
                  <a:pt x="10773" y="19662"/>
                  <a:pt x="10731" y="19655"/>
                </a:cubicBezTo>
                <a:cubicBezTo>
                  <a:pt x="10636" y="19673"/>
                  <a:pt x="10653" y="19700"/>
                  <a:pt x="10559" y="19700"/>
                </a:cubicBezTo>
                <a:cubicBezTo>
                  <a:pt x="10546" y="19700"/>
                  <a:pt x="10531" y="19700"/>
                  <a:pt x="10513" y="19699"/>
                </a:cubicBezTo>
                <a:cubicBezTo>
                  <a:pt x="10546" y="19675"/>
                  <a:pt x="10583" y="19657"/>
                  <a:pt x="10620" y="19643"/>
                </a:cubicBezTo>
                <a:lnTo>
                  <a:pt x="10620" y="19643"/>
                </a:lnTo>
                <a:cubicBezTo>
                  <a:pt x="10558" y="19652"/>
                  <a:pt x="10493" y="19666"/>
                  <a:pt x="10428" y="19668"/>
                </a:cubicBezTo>
                <a:cubicBezTo>
                  <a:pt x="10389" y="19673"/>
                  <a:pt x="10350" y="19675"/>
                  <a:pt x="10311" y="19675"/>
                </a:cubicBezTo>
                <a:cubicBezTo>
                  <a:pt x="10283" y="19675"/>
                  <a:pt x="10256" y="19674"/>
                  <a:pt x="10228" y="19671"/>
                </a:cubicBezTo>
                <a:cubicBezTo>
                  <a:pt x="10196" y="19645"/>
                  <a:pt x="10314" y="19652"/>
                  <a:pt x="10360" y="19643"/>
                </a:cubicBezTo>
                <a:cubicBezTo>
                  <a:pt x="10227" y="19641"/>
                  <a:pt x="10025" y="19600"/>
                  <a:pt x="9945" y="19600"/>
                </a:cubicBezTo>
                <a:cubicBezTo>
                  <a:pt x="9936" y="19600"/>
                  <a:pt x="9928" y="19600"/>
                  <a:pt x="9922" y="19601"/>
                </a:cubicBezTo>
                <a:lnTo>
                  <a:pt x="9989" y="19632"/>
                </a:lnTo>
                <a:lnTo>
                  <a:pt x="9989" y="19632"/>
                </a:lnTo>
                <a:cubicBezTo>
                  <a:pt x="9976" y="19621"/>
                  <a:pt x="9995" y="19612"/>
                  <a:pt x="10021" y="19612"/>
                </a:cubicBezTo>
                <a:cubicBezTo>
                  <a:pt x="10025" y="19612"/>
                  <a:pt x="10029" y="19612"/>
                  <a:pt x="10034" y="19613"/>
                </a:cubicBezTo>
                <a:cubicBezTo>
                  <a:pt x="10082" y="19613"/>
                  <a:pt x="10131" y="19624"/>
                  <a:pt x="10173" y="19645"/>
                </a:cubicBezTo>
                <a:cubicBezTo>
                  <a:pt x="10191" y="19650"/>
                  <a:pt x="10207" y="19662"/>
                  <a:pt x="10219" y="19678"/>
                </a:cubicBezTo>
                <a:lnTo>
                  <a:pt x="10170" y="19675"/>
                </a:lnTo>
                <a:lnTo>
                  <a:pt x="10122" y="19668"/>
                </a:lnTo>
                <a:lnTo>
                  <a:pt x="10122" y="19668"/>
                </a:lnTo>
                <a:cubicBezTo>
                  <a:pt x="10150" y="19694"/>
                  <a:pt x="10184" y="19713"/>
                  <a:pt x="10224" y="19715"/>
                </a:cubicBezTo>
                <a:cubicBezTo>
                  <a:pt x="10263" y="19724"/>
                  <a:pt x="10303" y="19727"/>
                  <a:pt x="10342" y="19727"/>
                </a:cubicBezTo>
                <a:cubicBezTo>
                  <a:pt x="10354" y="19727"/>
                  <a:pt x="10365" y="19727"/>
                  <a:pt x="10377" y="19726"/>
                </a:cubicBezTo>
                <a:cubicBezTo>
                  <a:pt x="10490" y="19724"/>
                  <a:pt x="10611" y="19699"/>
                  <a:pt x="10708" y="19689"/>
                </a:cubicBezTo>
                <a:lnTo>
                  <a:pt x="10708" y="19689"/>
                </a:lnTo>
                <a:cubicBezTo>
                  <a:pt x="10683" y="19710"/>
                  <a:pt x="10657" y="19731"/>
                  <a:pt x="10629" y="19750"/>
                </a:cubicBezTo>
                <a:cubicBezTo>
                  <a:pt x="10664" y="19740"/>
                  <a:pt x="10699" y="19729"/>
                  <a:pt x="10731" y="19717"/>
                </a:cubicBezTo>
                <a:lnTo>
                  <a:pt x="10829" y="19682"/>
                </a:lnTo>
                <a:lnTo>
                  <a:pt x="10829" y="19682"/>
                </a:lnTo>
                <a:cubicBezTo>
                  <a:pt x="10873" y="19685"/>
                  <a:pt x="10910" y="19708"/>
                  <a:pt x="10813" y="19733"/>
                </a:cubicBezTo>
                <a:cubicBezTo>
                  <a:pt x="10818" y="19734"/>
                  <a:pt x="10823" y="19734"/>
                  <a:pt x="10829" y="19734"/>
                </a:cubicBezTo>
                <a:cubicBezTo>
                  <a:pt x="10868" y="19734"/>
                  <a:pt x="10908" y="19726"/>
                  <a:pt x="10945" y="19710"/>
                </a:cubicBezTo>
                <a:cubicBezTo>
                  <a:pt x="10982" y="19694"/>
                  <a:pt x="11021" y="19685"/>
                  <a:pt x="11061" y="19682"/>
                </a:cubicBezTo>
                <a:cubicBezTo>
                  <a:pt x="11071" y="19682"/>
                  <a:pt x="11071" y="19685"/>
                  <a:pt x="11065" y="19689"/>
                </a:cubicBezTo>
                <a:lnTo>
                  <a:pt x="11065" y="19689"/>
                </a:lnTo>
                <a:lnTo>
                  <a:pt x="11123" y="19662"/>
                </a:lnTo>
                <a:cubicBezTo>
                  <a:pt x="11156" y="19648"/>
                  <a:pt x="11188" y="19629"/>
                  <a:pt x="11188" y="19629"/>
                </a:cubicBezTo>
                <a:lnTo>
                  <a:pt x="11188" y="19629"/>
                </a:lnTo>
                <a:cubicBezTo>
                  <a:pt x="11166" y="19649"/>
                  <a:pt x="11221" y="19656"/>
                  <a:pt x="11145" y="19678"/>
                </a:cubicBezTo>
                <a:lnTo>
                  <a:pt x="11145" y="19678"/>
                </a:lnTo>
                <a:cubicBezTo>
                  <a:pt x="11246" y="19650"/>
                  <a:pt x="11341" y="19604"/>
                  <a:pt x="11422" y="19539"/>
                </a:cubicBezTo>
                <a:cubicBezTo>
                  <a:pt x="11492" y="19490"/>
                  <a:pt x="11538" y="19446"/>
                  <a:pt x="11591" y="19432"/>
                </a:cubicBezTo>
                <a:lnTo>
                  <a:pt x="11591" y="19432"/>
                </a:lnTo>
                <a:lnTo>
                  <a:pt x="11575" y="19448"/>
                </a:lnTo>
                <a:cubicBezTo>
                  <a:pt x="11619" y="19416"/>
                  <a:pt x="11656" y="19379"/>
                  <a:pt x="11691" y="19335"/>
                </a:cubicBezTo>
                <a:cubicBezTo>
                  <a:pt x="11705" y="19316"/>
                  <a:pt x="11703" y="19311"/>
                  <a:pt x="11696" y="19307"/>
                </a:cubicBezTo>
                <a:cubicBezTo>
                  <a:pt x="11684" y="19300"/>
                  <a:pt x="11668" y="19295"/>
                  <a:pt x="11747" y="19191"/>
                </a:cubicBezTo>
                <a:lnTo>
                  <a:pt x="11937" y="19133"/>
                </a:lnTo>
                <a:lnTo>
                  <a:pt x="11935" y="19082"/>
                </a:lnTo>
                <a:cubicBezTo>
                  <a:pt x="11958" y="19061"/>
                  <a:pt x="11998" y="19024"/>
                  <a:pt x="12012" y="19024"/>
                </a:cubicBezTo>
                <a:cubicBezTo>
                  <a:pt x="12014" y="19024"/>
                  <a:pt x="12016" y="19025"/>
                  <a:pt x="12016" y="19029"/>
                </a:cubicBezTo>
                <a:cubicBezTo>
                  <a:pt x="12044" y="18987"/>
                  <a:pt x="12048" y="18976"/>
                  <a:pt x="12043" y="18976"/>
                </a:cubicBezTo>
                <a:lnTo>
                  <a:pt x="12043" y="18976"/>
                </a:lnTo>
                <a:cubicBezTo>
                  <a:pt x="12038" y="18976"/>
                  <a:pt x="12026" y="18985"/>
                  <a:pt x="12020" y="18985"/>
                </a:cubicBezTo>
                <a:cubicBezTo>
                  <a:pt x="12015" y="18985"/>
                  <a:pt x="12015" y="18980"/>
                  <a:pt x="12025" y="18959"/>
                </a:cubicBezTo>
                <a:cubicBezTo>
                  <a:pt x="12169" y="18865"/>
                  <a:pt x="12343" y="18625"/>
                  <a:pt x="12417" y="18625"/>
                </a:cubicBezTo>
                <a:cubicBezTo>
                  <a:pt x="12419" y="18625"/>
                  <a:pt x="12422" y="18625"/>
                  <a:pt x="12424" y="18625"/>
                </a:cubicBezTo>
                <a:cubicBezTo>
                  <a:pt x="12428" y="18614"/>
                  <a:pt x="12426" y="18609"/>
                  <a:pt x="12422" y="18609"/>
                </a:cubicBezTo>
                <a:cubicBezTo>
                  <a:pt x="12409" y="18609"/>
                  <a:pt x="12371" y="18642"/>
                  <a:pt x="12365" y="18642"/>
                </a:cubicBezTo>
                <a:cubicBezTo>
                  <a:pt x="12361" y="18642"/>
                  <a:pt x="12370" y="18628"/>
                  <a:pt x="12407" y="18581"/>
                </a:cubicBezTo>
                <a:cubicBezTo>
                  <a:pt x="12410" y="18581"/>
                  <a:pt x="12412" y="18582"/>
                  <a:pt x="12414" y="18582"/>
                </a:cubicBezTo>
                <a:cubicBezTo>
                  <a:pt x="12494" y="18582"/>
                  <a:pt x="12555" y="18419"/>
                  <a:pt x="12686" y="18331"/>
                </a:cubicBezTo>
                <a:lnTo>
                  <a:pt x="12686" y="18331"/>
                </a:lnTo>
                <a:cubicBezTo>
                  <a:pt x="12678" y="18371"/>
                  <a:pt x="12617" y="18429"/>
                  <a:pt x="12627" y="18429"/>
                </a:cubicBezTo>
                <a:cubicBezTo>
                  <a:pt x="12631" y="18429"/>
                  <a:pt x="12648" y="18418"/>
                  <a:pt x="12688" y="18391"/>
                </a:cubicBezTo>
                <a:cubicBezTo>
                  <a:pt x="12716" y="18282"/>
                  <a:pt x="12918" y="18180"/>
                  <a:pt x="13003" y="18078"/>
                </a:cubicBezTo>
                <a:cubicBezTo>
                  <a:pt x="12975" y="18041"/>
                  <a:pt x="13196" y="17858"/>
                  <a:pt x="13344" y="17689"/>
                </a:cubicBezTo>
                <a:cubicBezTo>
                  <a:pt x="13344" y="17689"/>
                  <a:pt x="13345" y="17690"/>
                  <a:pt x="13345" y="17690"/>
                </a:cubicBezTo>
                <a:cubicBezTo>
                  <a:pt x="13367" y="17690"/>
                  <a:pt x="13667" y="17404"/>
                  <a:pt x="13822" y="17271"/>
                </a:cubicBezTo>
                <a:lnTo>
                  <a:pt x="13822" y="17278"/>
                </a:lnTo>
                <a:lnTo>
                  <a:pt x="13822" y="17278"/>
                </a:lnTo>
                <a:cubicBezTo>
                  <a:pt x="13824" y="17216"/>
                  <a:pt x="13978" y="17070"/>
                  <a:pt x="14084" y="16956"/>
                </a:cubicBezTo>
                <a:lnTo>
                  <a:pt x="14084" y="16956"/>
                </a:lnTo>
                <a:cubicBezTo>
                  <a:pt x="14097" y="16979"/>
                  <a:pt x="14086" y="17007"/>
                  <a:pt x="14035" y="17077"/>
                </a:cubicBezTo>
                <a:lnTo>
                  <a:pt x="14139" y="16970"/>
                </a:lnTo>
                <a:cubicBezTo>
                  <a:pt x="14153" y="16935"/>
                  <a:pt x="14179" y="16898"/>
                  <a:pt x="14244" y="16826"/>
                </a:cubicBezTo>
                <a:lnTo>
                  <a:pt x="14244" y="16826"/>
                </a:lnTo>
                <a:lnTo>
                  <a:pt x="14241" y="16877"/>
                </a:lnTo>
                <a:cubicBezTo>
                  <a:pt x="14380" y="16736"/>
                  <a:pt x="14494" y="16569"/>
                  <a:pt x="14689" y="16404"/>
                </a:cubicBezTo>
                <a:cubicBezTo>
                  <a:pt x="14687" y="16400"/>
                  <a:pt x="14681" y="16398"/>
                  <a:pt x="14673" y="16398"/>
                </a:cubicBezTo>
                <a:cubicBezTo>
                  <a:pt x="14655" y="16398"/>
                  <a:pt x="14625" y="16407"/>
                  <a:pt x="14605" y="16407"/>
                </a:cubicBezTo>
                <a:cubicBezTo>
                  <a:pt x="14574" y="16407"/>
                  <a:pt x="14566" y="16386"/>
                  <a:pt x="14656" y="16279"/>
                </a:cubicBezTo>
                <a:cubicBezTo>
                  <a:pt x="14674" y="16285"/>
                  <a:pt x="14698" y="16297"/>
                  <a:pt x="14673" y="16334"/>
                </a:cubicBezTo>
                <a:lnTo>
                  <a:pt x="14673" y="16334"/>
                </a:lnTo>
                <a:cubicBezTo>
                  <a:pt x="14695" y="16307"/>
                  <a:pt x="14720" y="16281"/>
                  <a:pt x="14747" y="16258"/>
                </a:cubicBezTo>
                <a:lnTo>
                  <a:pt x="14747" y="16258"/>
                </a:lnTo>
                <a:lnTo>
                  <a:pt x="14691" y="16353"/>
                </a:lnTo>
                <a:cubicBezTo>
                  <a:pt x="14781" y="16282"/>
                  <a:pt x="14716" y="16295"/>
                  <a:pt x="14784" y="16231"/>
                </a:cubicBezTo>
                <a:cubicBezTo>
                  <a:pt x="14786" y="16233"/>
                  <a:pt x="14789" y="16235"/>
                  <a:pt x="14793" y="16235"/>
                </a:cubicBezTo>
                <a:cubicBezTo>
                  <a:pt x="14808" y="16235"/>
                  <a:pt x="14831" y="16213"/>
                  <a:pt x="14842" y="16213"/>
                </a:cubicBezTo>
                <a:cubicBezTo>
                  <a:pt x="14846" y="16213"/>
                  <a:pt x="14848" y="16215"/>
                  <a:pt x="14849" y="16219"/>
                </a:cubicBezTo>
                <a:cubicBezTo>
                  <a:pt x="14835" y="16238"/>
                  <a:pt x="14786" y="16268"/>
                  <a:pt x="14767" y="16300"/>
                </a:cubicBezTo>
                <a:cubicBezTo>
                  <a:pt x="14844" y="16231"/>
                  <a:pt x="14944" y="16152"/>
                  <a:pt x="14985" y="16136"/>
                </a:cubicBezTo>
                <a:cubicBezTo>
                  <a:pt x="14969" y="16131"/>
                  <a:pt x="14962" y="16112"/>
                  <a:pt x="15016" y="16054"/>
                </a:cubicBezTo>
                <a:cubicBezTo>
                  <a:pt x="15078" y="15991"/>
                  <a:pt x="15097" y="15980"/>
                  <a:pt x="15108" y="15980"/>
                </a:cubicBezTo>
                <a:cubicBezTo>
                  <a:pt x="15115" y="15980"/>
                  <a:pt x="15118" y="15983"/>
                  <a:pt x="15125" y="15983"/>
                </a:cubicBezTo>
                <a:cubicBezTo>
                  <a:pt x="15133" y="15983"/>
                  <a:pt x="15146" y="15979"/>
                  <a:pt x="15173" y="15957"/>
                </a:cubicBezTo>
                <a:cubicBezTo>
                  <a:pt x="15194" y="15911"/>
                  <a:pt x="15296" y="15834"/>
                  <a:pt x="15273" y="15806"/>
                </a:cubicBezTo>
                <a:cubicBezTo>
                  <a:pt x="15294" y="15783"/>
                  <a:pt x="15324" y="15767"/>
                  <a:pt x="15356" y="15762"/>
                </a:cubicBezTo>
                <a:cubicBezTo>
                  <a:pt x="15411" y="15687"/>
                  <a:pt x="15639" y="15468"/>
                  <a:pt x="15600" y="15468"/>
                </a:cubicBezTo>
                <a:cubicBezTo>
                  <a:pt x="15599" y="15468"/>
                  <a:pt x="15597" y="15468"/>
                  <a:pt x="15596" y="15468"/>
                </a:cubicBezTo>
                <a:lnTo>
                  <a:pt x="15596" y="15468"/>
                </a:lnTo>
                <a:cubicBezTo>
                  <a:pt x="15606" y="15460"/>
                  <a:pt x="15618" y="15450"/>
                  <a:pt x="15628" y="15440"/>
                </a:cubicBezTo>
                <a:lnTo>
                  <a:pt x="15628" y="15440"/>
                </a:lnTo>
                <a:lnTo>
                  <a:pt x="15595" y="15468"/>
                </a:lnTo>
                <a:lnTo>
                  <a:pt x="15595" y="15468"/>
                </a:lnTo>
                <a:cubicBezTo>
                  <a:pt x="15595" y="15468"/>
                  <a:pt x="15596" y="15468"/>
                  <a:pt x="15596" y="15468"/>
                </a:cubicBezTo>
                <a:lnTo>
                  <a:pt x="15596" y="15468"/>
                </a:lnTo>
                <a:cubicBezTo>
                  <a:pt x="15594" y="15470"/>
                  <a:pt x="15592" y="15471"/>
                  <a:pt x="15590" y="15473"/>
                </a:cubicBezTo>
                <a:lnTo>
                  <a:pt x="15595" y="15468"/>
                </a:lnTo>
                <a:lnTo>
                  <a:pt x="15595" y="15468"/>
                </a:lnTo>
                <a:cubicBezTo>
                  <a:pt x="15591" y="15469"/>
                  <a:pt x="15586" y="15471"/>
                  <a:pt x="15579" y="15475"/>
                </a:cubicBezTo>
                <a:lnTo>
                  <a:pt x="15560" y="15491"/>
                </a:lnTo>
                <a:cubicBezTo>
                  <a:pt x="15563" y="15489"/>
                  <a:pt x="15565" y="15484"/>
                  <a:pt x="15570" y="15479"/>
                </a:cubicBezTo>
                <a:cubicBezTo>
                  <a:pt x="15781" y="15217"/>
                  <a:pt x="16075" y="15004"/>
                  <a:pt x="16297" y="14758"/>
                </a:cubicBezTo>
                <a:lnTo>
                  <a:pt x="16307" y="14768"/>
                </a:lnTo>
                <a:cubicBezTo>
                  <a:pt x="16437" y="14619"/>
                  <a:pt x="16610" y="14452"/>
                  <a:pt x="16692" y="14332"/>
                </a:cubicBezTo>
                <a:cubicBezTo>
                  <a:pt x="16724" y="14301"/>
                  <a:pt x="16774" y="14270"/>
                  <a:pt x="16792" y="14270"/>
                </a:cubicBezTo>
                <a:cubicBezTo>
                  <a:pt x="16797" y="14270"/>
                  <a:pt x="16800" y="14272"/>
                  <a:pt x="16798" y="14279"/>
                </a:cubicBezTo>
                <a:cubicBezTo>
                  <a:pt x="16898" y="14165"/>
                  <a:pt x="16900" y="14144"/>
                  <a:pt x="17069" y="14005"/>
                </a:cubicBezTo>
                <a:lnTo>
                  <a:pt x="17069" y="14005"/>
                </a:lnTo>
                <a:cubicBezTo>
                  <a:pt x="17035" y="14050"/>
                  <a:pt x="17033" y="14058"/>
                  <a:pt x="17037" y="14058"/>
                </a:cubicBezTo>
                <a:cubicBezTo>
                  <a:pt x="17039" y="14058"/>
                  <a:pt x="17043" y="14056"/>
                  <a:pt x="17043" y="14056"/>
                </a:cubicBezTo>
                <a:lnTo>
                  <a:pt x="17043" y="14056"/>
                </a:lnTo>
                <a:cubicBezTo>
                  <a:pt x="17044" y="14056"/>
                  <a:pt x="17033" y="14066"/>
                  <a:pt x="16970" y="14126"/>
                </a:cubicBezTo>
                <a:cubicBezTo>
                  <a:pt x="17118" y="13993"/>
                  <a:pt x="17162" y="13977"/>
                  <a:pt x="17287" y="13803"/>
                </a:cubicBezTo>
                <a:lnTo>
                  <a:pt x="17287" y="13803"/>
                </a:lnTo>
                <a:cubicBezTo>
                  <a:pt x="17282" y="13817"/>
                  <a:pt x="17284" y="13823"/>
                  <a:pt x="17290" y="13823"/>
                </a:cubicBezTo>
                <a:cubicBezTo>
                  <a:pt x="17317" y="13823"/>
                  <a:pt x="17433" y="13713"/>
                  <a:pt x="17480" y="13655"/>
                </a:cubicBezTo>
                <a:lnTo>
                  <a:pt x="17480" y="13655"/>
                </a:lnTo>
                <a:lnTo>
                  <a:pt x="17366" y="13736"/>
                </a:lnTo>
                <a:cubicBezTo>
                  <a:pt x="17438" y="13660"/>
                  <a:pt x="17505" y="13597"/>
                  <a:pt x="17573" y="13532"/>
                </a:cubicBezTo>
                <a:lnTo>
                  <a:pt x="17573" y="13532"/>
                </a:lnTo>
                <a:lnTo>
                  <a:pt x="17566" y="13599"/>
                </a:lnTo>
                <a:cubicBezTo>
                  <a:pt x="17885" y="13349"/>
                  <a:pt x="18018" y="13024"/>
                  <a:pt x="18293" y="12869"/>
                </a:cubicBezTo>
                <a:cubicBezTo>
                  <a:pt x="18303" y="12852"/>
                  <a:pt x="18304" y="12845"/>
                  <a:pt x="18300" y="12845"/>
                </a:cubicBezTo>
                <a:cubicBezTo>
                  <a:pt x="18282" y="12845"/>
                  <a:pt x="18186" y="12939"/>
                  <a:pt x="18166" y="12939"/>
                </a:cubicBezTo>
                <a:cubicBezTo>
                  <a:pt x="18161" y="12939"/>
                  <a:pt x="18161" y="12933"/>
                  <a:pt x="18168" y="12918"/>
                </a:cubicBezTo>
                <a:cubicBezTo>
                  <a:pt x="18303" y="12790"/>
                  <a:pt x="18481" y="12698"/>
                  <a:pt x="18523" y="12656"/>
                </a:cubicBezTo>
                <a:cubicBezTo>
                  <a:pt x="18718" y="12494"/>
                  <a:pt x="18646" y="12447"/>
                  <a:pt x="18845" y="12271"/>
                </a:cubicBezTo>
                <a:lnTo>
                  <a:pt x="18845" y="12271"/>
                </a:lnTo>
                <a:cubicBezTo>
                  <a:pt x="18838" y="12273"/>
                  <a:pt x="18831" y="12275"/>
                  <a:pt x="18824" y="12275"/>
                </a:cubicBezTo>
                <a:cubicBezTo>
                  <a:pt x="18797" y="12275"/>
                  <a:pt x="18785" y="12248"/>
                  <a:pt x="18889" y="12127"/>
                </a:cubicBezTo>
                <a:cubicBezTo>
                  <a:pt x="18959" y="12062"/>
                  <a:pt x="19011" y="12034"/>
                  <a:pt x="19035" y="12034"/>
                </a:cubicBezTo>
                <a:cubicBezTo>
                  <a:pt x="19057" y="12034"/>
                  <a:pt x="19055" y="12058"/>
                  <a:pt x="19019" y="12102"/>
                </a:cubicBezTo>
                <a:cubicBezTo>
                  <a:pt x="18993" y="12130"/>
                  <a:pt x="18976" y="12142"/>
                  <a:pt x="18970" y="12142"/>
                </a:cubicBezTo>
                <a:cubicBezTo>
                  <a:pt x="18969" y="12142"/>
                  <a:pt x="18968" y="12142"/>
                  <a:pt x="18968" y="12141"/>
                </a:cubicBezTo>
                <a:cubicBezTo>
                  <a:pt x="18939" y="12177"/>
                  <a:pt x="18902" y="12221"/>
                  <a:pt x="18916" y="12221"/>
                </a:cubicBezTo>
                <a:cubicBezTo>
                  <a:pt x="18920" y="12221"/>
                  <a:pt x="18928" y="12217"/>
                  <a:pt x="18943" y="12208"/>
                </a:cubicBezTo>
                <a:lnTo>
                  <a:pt x="18950" y="12181"/>
                </a:lnTo>
                <a:cubicBezTo>
                  <a:pt x="19013" y="12133"/>
                  <a:pt x="19156" y="11992"/>
                  <a:pt x="19178" y="11992"/>
                </a:cubicBezTo>
                <a:cubicBezTo>
                  <a:pt x="19182" y="11992"/>
                  <a:pt x="19183" y="11996"/>
                  <a:pt x="19179" y="12004"/>
                </a:cubicBezTo>
                <a:cubicBezTo>
                  <a:pt x="19217" y="11958"/>
                  <a:pt x="19227" y="11940"/>
                  <a:pt x="19220" y="11940"/>
                </a:cubicBezTo>
                <a:lnTo>
                  <a:pt x="19220" y="11940"/>
                </a:lnTo>
                <a:cubicBezTo>
                  <a:pt x="19211" y="11940"/>
                  <a:pt x="19175" y="11970"/>
                  <a:pt x="19133" y="12006"/>
                </a:cubicBezTo>
                <a:lnTo>
                  <a:pt x="19133" y="12006"/>
                </a:lnTo>
                <a:cubicBezTo>
                  <a:pt x="19207" y="11942"/>
                  <a:pt x="19279" y="11875"/>
                  <a:pt x="19348" y="11805"/>
                </a:cubicBezTo>
                <a:cubicBezTo>
                  <a:pt x="19413" y="11742"/>
                  <a:pt x="19480" y="11666"/>
                  <a:pt x="19571" y="11573"/>
                </a:cubicBezTo>
                <a:lnTo>
                  <a:pt x="19571" y="11573"/>
                </a:lnTo>
                <a:cubicBezTo>
                  <a:pt x="19551" y="11589"/>
                  <a:pt x="19528" y="11601"/>
                  <a:pt x="19520" y="11601"/>
                </a:cubicBezTo>
                <a:cubicBezTo>
                  <a:pt x="19515" y="11601"/>
                  <a:pt x="19516" y="11596"/>
                  <a:pt x="19527" y="11585"/>
                </a:cubicBezTo>
                <a:cubicBezTo>
                  <a:pt x="19652" y="11443"/>
                  <a:pt x="19668" y="11402"/>
                  <a:pt x="19673" y="11374"/>
                </a:cubicBezTo>
                <a:cubicBezTo>
                  <a:pt x="19675" y="11346"/>
                  <a:pt x="19673" y="11330"/>
                  <a:pt x="19731" y="11219"/>
                </a:cubicBezTo>
                <a:cubicBezTo>
                  <a:pt x="19755" y="11182"/>
                  <a:pt x="19767" y="11174"/>
                  <a:pt x="19774" y="11174"/>
                </a:cubicBezTo>
                <a:cubicBezTo>
                  <a:pt x="19780" y="11174"/>
                  <a:pt x="19784" y="11179"/>
                  <a:pt x="19787" y="11179"/>
                </a:cubicBezTo>
                <a:cubicBezTo>
                  <a:pt x="19795" y="11179"/>
                  <a:pt x="19805" y="11160"/>
                  <a:pt x="19844" y="11045"/>
                </a:cubicBezTo>
                <a:cubicBezTo>
                  <a:pt x="19867" y="10996"/>
                  <a:pt x="19880" y="10978"/>
                  <a:pt x="19887" y="10978"/>
                </a:cubicBezTo>
                <a:lnTo>
                  <a:pt x="19887" y="10978"/>
                </a:lnTo>
                <a:cubicBezTo>
                  <a:pt x="19900" y="10978"/>
                  <a:pt x="19889" y="11048"/>
                  <a:pt x="19881" y="11091"/>
                </a:cubicBezTo>
                <a:cubicBezTo>
                  <a:pt x="19946" y="10859"/>
                  <a:pt x="20018" y="10662"/>
                  <a:pt x="20034" y="10521"/>
                </a:cubicBezTo>
                <a:lnTo>
                  <a:pt x="20034" y="10586"/>
                </a:lnTo>
                <a:lnTo>
                  <a:pt x="20032" y="10651"/>
                </a:lnTo>
                <a:cubicBezTo>
                  <a:pt x="20037" y="10574"/>
                  <a:pt x="20039" y="10512"/>
                  <a:pt x="20041" y="10447"/>
                </a:cubicBezTo>
                <a:lnTo>
                  <a:pt x="20041" y="10447"/>
                </a:lnTo>
                <a:lnTo>
                  <a:pt x="20009" y="10518"/>
                </a:lnTo>
                <a:cubicBezTo>
                  <a:pt x="20018" y="10444"/>
                  <a:pt x="20021" y="10382"/>
                  <a:pt x="20032" y="10382"/>
                </a:cubicBezTo>
                <a:cubicBezTo>
                  <a:pt x="20026" y="10362"/>
                  <a:pt x="20020" y="10356"/>
                  <a:pt x="20014" y="10356"/>
                </a:cubicBezTo>
                <a:cubicBezTo>
                  <a:pt x="20006" y="10356"/>
                  <a:pt x="19998" y="10365"/>
                  <a:pt x="19988" y="10365"/>
                </a:cubicBezTo>
                <a:cubicBezTo>
                  <a:pt x="19977" y="10365"/>
                  <a:pt x="19965" y="10352"/>
                  <a:pt x="19951" y="10291"/>
                </a:cubicBezTo>
                <a:cubicBezTo>
                  <a:pt x="19953" y="10263"/>
                  <a:pt x="19953" y="10233"/>
                  <a:pt x="19951" y="10203"/>
                </a:cubicBezTo>
                <a:lnTo>
                  <a:pt x="19935" y="10106"/>
                </a:lnTo>
                <a:cubicBezTo>
                  <a:pt x="19928" y="10041"/>
                  <a:pt x="19914" y="9985"/>
                  <a:pt x="19930" y="9964"/>
                </a:cubicBezTo>
                <a:lnTo>
                  <a:pt x="19930" y="9964"/>
                </a:lnTo>
                <a:cubicBezTo>
                  <a:pt x="19945" y="10072"/>
                  <a:pt x="19954" y="10098"/>
                  <a:pt x="19961" y="10098"/>
                </a:cubicBezTo>
                <a:cubicBezTo>
                  <a:pt x="19968" y="10098"/>
                  <a:pt x="19974" y="10076"/>
                  <a:pt x="19982" y="10076"/>
                </a:cubicBezTo>
                <a:cubicBezTo>
                  <a:pt x="19987" y="10076"/>
                  <a:pt x="19993" y="10086"/>
                  <a:pt x="20001" y="10117"/>
                </a:cubicBezTo>
                <a:lnTo>
                  <a:pt x="20001" y="10117"/>
                </a:lnTo>
                <a:cubicBezTo>
                  <a:pt x="19995" y="10081"/>
                  <a:pt x="19991" y="10040"/>
                  <a:pt x="19983" y="9995"/>
                </a:cubicBezTo>
                <a:cubicBezTo>
                  <a:pt x="19984" y="9992"/>
                  <a:pt x="19985" y="9991"/>
                  <a:pt x="19986" y="9991"/>
                </a:cubicBezTo>
                <a:cubicBezTo>
                  <a:pt x="19989" y="9991"/>
                  <a:pt x="19996" y="10008"/>
                  <a:pt x="20002" y="10022"/>
                </a:cubicBezTo>
                <a:cubicBezTo>
                  <a:pt x="19983" y="9872"/>
                  <a:pt x="19967" y="9839"/>
                  <a:pt x="19939" y="9809"/>
                </a:cubicBezTo>
                <a:cubicBezTo>
                  <a:pt x="19909" y="9781"/>
                  <a:pt x="19886" y="9749"/>
                  <a:pt x="19824" y="9610"/>
                </a:cubicBezTo>
                <a:lnTo>
                  <a:pt x="19824" y="9610"/>
                </a:lnTo>
                <a:cubicBezTo>
                  <a:pt x="19828" y="9613"/>
                  <a:pt x="19831" y="9614"/>
                  <a:pt x="19833" y="9614"/>
                </a:cubicBezTo>
                <a:cubicBezTo>
                  <a:pt x="19855" y="9614"/>
                  <a:pt x="19830" y="9521"/>
                  <a:pt x="19805" y="9482"/>
                </a:cubicBezTo>
                <a:lnTo>
                  <a:pt x="19805" y="9482"/>
                </a:lnTo>
                <a:cubicBezTo>
                  <a:pt x="19827" y="9531"/>
                  <a:pt x="19831" y="9550"/>
                  <a:pt x="19821" y="9550"/>
                </a:cubicBezTo>
                <a:cubicBezTo>
                  <a:pt x="19809" y="9550"/>
                  <a:pt x="19773" y="9513"/>
                  <a:pt x="19731" y="9461"/>
                </a:cubicBezTo>
                <a:cubicBezTo>
                  <a:pt x="19705" y="9401"/>
                  <a:pt x="19671" y="9345"/>
                  <a:pt x="19626" y="9299"/>
                </a:cubicBezTo>
                <a:cubicBezTo>
                  <a:pt x="19596" y="9269"/>
                  <a:pt x="19569" y="9239"/>
                  <a:pt x="19543" y="9204"/>
                </a:cubicBezTo>
                <a:lnTo>
                  <a:pt x="19543" y="9204"/>
                </a:lnTo>
                <a:lnTo>
                  <a:pt x="19608" y="9306"/>
                </a:lnTo>
                <a:cubicBezTo>
                  <a:pt x="19578" y="9287"/>
                  <a:pt x="19552" y="9264"/>
                  <a:pt x="19534" y="9236"/>
                </a:cubicBezTo>
                <a:cubicBezTo>
                  <a:pt x="19504" y="9202"/>
                  <a:pt x="19464" y="9165"/>
                  <a:pt x="19418" y="9118"/>
                </a:cubicBezTo>
                <a:cubicBezTo>
                  <a:pt x="19418" y="9117"/>
                  <a:pt x="19420" y="9116"/>
                  <a:pt x="19421" y="9116"/>
                </a:cubicBezTo>
                <a:cubicBezTo>
                  <a:pt x="19435" y="9116"/>
                  <a:pt x="19481" y="9167"/>
                  <a:pt x="19485" y="9167"/>
                </a:cubicBezTo>
                <a:cubicBezTo>
                  <a:pt x="19486" y="9167"/>
                  <a:pt x="19485" y="9164"/>
                  <a:pt x="19480" y="9158"/>
                </a:cubicBezTo>
                <a:cubicBezTo>
                  <a:pt x="19355" y="9072"/>
                  <a:pt x="19283" y="8898"/>
                  <a:pt x="19126" y="8773"/>
                </a:cubicBezTo>
                <a:cubicBezTo>
                  <a:pt x="19070" y="8699"/>
                  <a:pt x="19149" y="8738"/>
                  <a:pt x="19098" y="8673"/>
                </a:cubicBezTo>
                <a:cubicBezTo>
                  <a:pt x="18922" y="8536"/>
                  <a:pt x="18950" y="8483"/>
                  <a:pt x="18769" y="8335"/>
                </a:cubicBezTo>
                <a:lnTo>
                  <a:pt x="18769" y="8335"/>
                </a:lnTo>
                <a:cubicBezTo>
                  <a:pt x="18781" y="8366"/>
                  <a:pt x="18790" y="8384"/>
                  <a:pt x="18783" y="8384"/>
                </a:cubicBezTo>
                <a:cubicBezTo>
                  <a:pt x="18774" y="8384"/>
                  <a:pt x="18744" y="8361"/>
                  <a:pt x="18671" y="8309"/>
                </a:cubicBezTo>
                <a:lnTo>
                  <a:pt x="18671" y="8309"/>
                </a:lnTo>
                <a:lnTo>
                  <a:pt x="18956" y="8567"/>
                </a:lnTo>
                <a:lnTo>
                  <a:pt x="18752" y="8423"/>
                </a:lnTo>
                <a:lnTo>
                  <a:pt x="18752" y="8423"/>
                </a:lnTo>
                <a:cubicBezTo>
                  <a:pt x="18834" y="8506"/>
                  <a:pt x="18938" y="8583"/>
                  <a:pt x="18984" y="8636"/>
                </a:cubicBezTo>
                <a:cubicBezTo>
                  <a:pt x="18934" y="8602"/>
                  <a:pt x="18912" y="8586"/>
                  <a:pt x="18906" y="8586"/>
                </a:cubicBezTo>
                <a:lnTo>
                  <a:pt x="18906" y="8586"/>
                </a:lnTo>
                <a:cubicBezTo>
                  <a:pt x="18901" y="8586"/>
                  <a:pt x="18909" y="8601"/>
                  <a:pt x="18919" y="8629"/>
                </a:cubicBezTo>
                <a:cubicBezTo>
                  <a:pt x="18841" y="8485"/>
                  <a:pt x="18681" y="8425"/>
                  <a:pt x="18572" y="8274"/>
                </a:cubicBezTo>
                <a:lnTo>
                  <a:pt x="18630" y="8226"/>
                </a:lnTo>
                <a:cubicBezTo>
                  <a:pt x="18458" y="8008"/>
                  <a:pt x="18256" y="7908"/>
                  <a:pt x="18018" y="7642"/>
                </a:cubicBezTo>
                <a:lnTo>
                  <a:pt x="18018" y="7642"/>
                </a:lnTo>
                <a:lnTo>
                  <a:pt x="18089" y="7732"/>
                </a:lnTo>
                <a:cubicBezTo>
                  <a:pt x="18034" y="7718"/>
                  <a:pt x="17932" y="7579"/>
                  <a:pt x="17841" y="7505"/>
                </a:cubicBezTo>
                <a:cubicBezTo>
                  <a:pt x="17865" y="7496"/>
                  <a:pt x="17821" y="7438"/>
                  <a:pt x="17797" y="7393"/>
                </a:cubicBezTo>
                <a:cubicBezTo>
                  <a:pt x="17797" y="7394"/>
                  <a:pt x="17796" y="7394"/>
                  <a:pt x="17796" y="7394"/>
                </a:cubicBezTo>
                <a:cubicBezTo>
                  <a:pt x="17776" y="7394"/>
                  <a:pt x="17621" y="7219"/>
                  <a:pt x="17560" y="7219"/>
                </a:cubicBezTo>
                <a:cubicBezTo>
                  <a:pt x="17558" y="7219"/>
                  <a:pt x="17556" y="7219"/>
                  <a:pt x="17554" y="7220"/>
                </a:cubicBezTo>
                <a:lnTo>
                  <a:pt x="17466" y="7083"/>
                </a:lnTo>
                <a:cubicBezTo>
                  <a:pt x="17271" y="6870"/>
                  <a:pt x="17183" y="6900"/>
                  <a:pt x="16993" y="6698"/>
                </a:cubicBezTo>
                <a:lnTo>
                  <a:pt x="16993" y="6698"/>
                </a:lnTo>
                <a:cubicBezTo>
                  <a:pt x="17007" y="6705"/>
                  <a:pt x="17016" y="6708"/>
                  <a:pt x="17022" y="6708"/>
                </a:cubicBezTo>
                <a:cubicBezTo>
                  <a:pt x="17036" y="6708"/>
                  <a:pt x="17035" y="6694"/>
                  <a:pt x="17047" y="6694"/>
                </a:cubicBezTo>
                <a:cubicBezTo>
                  <a:pt x="17058" y="6694"/>
                  <a:pt x="17081" y="6706"/>
                  <a:pt x="17139" y="6754"/>
                </a:cubicBezTo>
                <a:cubicBezTo>
                  <a:pt x="17079" y="6694"/>
                  <a:pt x="17028" y="6636"/>
                  <a:pt x="17009" y="6636"/>
                </a:cubicBezTo>
                <a:cubicBezTo>
                  <a:pt x="17007" y="6636"/>
                  <a:pt x="17006" y="6637"/>
                  <a:pt x="17005" y="6638"/>
                </a:cubicBezTo>
                <a:cubicBezTo>
                  <a:pt x="16977" y="6589"/>
                  <a:pt x="16801" y="6480"/>
                  <a:pt x="16756" y="6404"/>
                </a:cubicBezTo>
                <a:cubicBezTo>
                  <a:pt x="16719" y="6383"/>
                  <a:pt x="16694" y="6392"/>
                  <a:pt x="16622" y="6316"/>
                </a:cubicBezTo>
                <a:cubicBezTo>
                  <a:pt x="16620" y="6310"/>
                  <a:pt x="16621" y="6308"/>
                  <a:pt x="16623" y="6308"/>
                </a:cubicBezTo>
                <a:lnTo>
                  <a:pt x="16623" y="6308"/>
                </a:lnTo>
                <a:cubicBezTo>
                  <a:pt x="16606" y="6300"/>
                  <a:pt x="16557" y="6257"/>
                  <a:pt x="16542" y="6257"/>
                </a:cubicBezTo>
                <a:lnTo>
                  <a:pt x="16542" y="6257"/>
                </a:lnTo>
                <a:cubicBezTo>
                  <a:pt x="16536" y="6257"/>
                  <a:pt x="16536" y="6265"/>
                  <a:pt x="16548" y="6288"/>
                </a:cubicBezTo>
                <a:cubicBezTo>
                  <a:pt x="16404" y="6033"/>
                  <a:pt x="15982" y="5729"/>
                  <a:pt x="15852" y="5506"/>
                </a:cubicBezTo>
                <a:cubicBezTo>
                  <a:pt x="15704" y="5370"/>
                  <a:pt x="15526" y="5203"/>
                  <a:pt x="15396" y="5073"/>
                </a:cubicBezTo>
                <a:lnTo>
                  <a:pt x="15396" y="5073"/>
                </a:lnTo>
                <a:cubicBezTo>
                  <a:pt x="15399" y="5074"/>
                  <a:pt x="15401" y="5074"/>
                  <a:pt x="15403" y="5074"/>
                </a:cubicBezTo>
                <a:cubicBezTo>
                  <a:pt x="15404" y="5074"/>
                  <a:pt x="15404" y="5074"/>
                  <a:pt x="15405" y="5074"/>
                </a:cubicBezTo>
                <a:cubicBezTo>
                  <a:pt x="15409" y="5074"/>
                  <a:pt x="15411" y="5076"/>
                  <a:pt x="15426" y="5092"/>
                </a:cubicBezTo>
                <a:cubicBezTo>
                  <a:pt x="15264" y="4897"/>
                  <a:pt x="15266" y="5031"/>
                  <a:pt x="15080" y="4811"/>
                </a:cubicBezTo>
                <a:cubicBezTo>
                  <a:pt x="15063" y="4780"/>
                  <a:pt x="15060" y="4768"/>
                  <a:pt x="15066" y="4768"/>
                </a:cubicBezTo>
                <a:lnTo>
                  <a:pt x="15066" y="4768"/>
                </a:lnTo>
                <a:cubicBezTo>
                  <a:pt x="15082" y="4768"/>
                  <a:pt x="15152" y="4844"/>
                  <a:pt x="15159" y="4844"/>
                </a:cubicBezTo>
                <a:cubicBezTo>
                  <a:pt x="15160" y="4844"/>
                  <a:pt x="15158" y="4839"/>
                  <a:pt x="15150" y="4827"/>
                </a:cubicBezTo>
                <a:cubicBezTo>
                  <a:pt x="15180" y="4741"/>
                  <a:pt x="14897" y="4588"/>
                  <a:pt x="14793" y="4419"/>
                </a:cubicBezTo>
                <a:lnTo>
                  <a:pt x="14793" y="4419"/>
                </a:lnTo>
                <a:lnTo>
                  <a:pt x="14830" y="4447"/>
                </a:lnTo>
                <a:cubicBezTo>
                  <a:pt x="14744" y="4324"/>
                  <a:pt x="14552" y="4213"/>
                  <a:pt x="14385" y="4039"/>
                </a:cubicBezTo>
                <a:lnTo>
                  <a:pt x="14385" y="4039"/>
                </a:lnTo>
                <a:cubicBezTo>
                  <a:pt x="14385" y="4039"/>
                  <a:pt x="14386" y="4039"/>
                  <a:pt x="14388" y="4039"/>
                </a:cubicBezTo>
                <a:cubicBezTo>
                  <a:pt x="14392" y="4039"/>
                  <a:pt x="14397" y="4038"/>
                  <a:pt x="14394" y="4032"/>
                </a:cubicBezTo>
                <a:cubicBezTo>
                  <a:pt x="14248" y="3944"/>
                  <a:pt x="14019" y="3731"/>
                  <a:pt x="13845" y="3575"/>
                </a:cubicBezTo>
                <a:lnTo>
                  <a:pt x="13845" y="3575"/>
                </a:lnTo>
                <a:cubicBezTo>
                  <a:pt x="13890" y="3592"/>
                  <a:pt x="13912" y="3612"/>
                  <a:pt x="13921" y="3612"/>
                </a:cubicBezTo>
                <a:cubicBezTo>
                  <a:pt x="13926" y="3612"/>
                  <a:pt x="13926" y="3604"/>
                  <a:pt x="13924" y="3582"/>
                </a:cubicBezTo>
                <a:cubicBezTo>
                  <a:pt x="13904" y="3565"/>
                  <a:pt x="13893" y="3560"/>
                  <a:pt x="13886" y="3560"/>
                </a:cubicBezTo>
                <a:cubicBezTo>
                  <a:pt x="13875" y="3560"/>
                  <a:pt x="13871" y="3571"/>
                  <a:pt x="13857" y="3571"/>
                </a:cubicBezTo>
                <a:cubicBezTo>
                  <a:pt x="13842" y="3571"/>
                  <a:pt x="13815" y="3558"/>
                  <a:pt x="13754" y="3501"/>
                </a:cubicBezTo>
                <a:cubicBezTo>
                  <a:pt x="13717" y="3441"/>
                  <a:pt x="13622" y="3323"/>
                  <a:pt x="13634" y="3286"/>
                </a:cubicBezTo>
                <a:lnTo>
                  <a:pt x="13634" y="3286"/>
                </a:lnTo>
                <a:lnTo>
                  <a:pt x="13773" y="3422"/>
                </a:lnTo>
                <a:cubicBezTo>
                  <a:pt x="13734" y="3320"/>
                  <a:pt x="13592" y="3244"/>
                  <a:pt x="13525" y="3165"/>
                </a:cubicBezTo>
                <a:lnTo>
                  <a:pt x="13548" y="3160"/>
                </a:lnTo>
                <a:cubicBezTo>
                  <a:pt x="13330" y="2952"/>
                  <a:pt x="13293" y="2984"/>
                  <a:pt x="13066" y="2752"/>
                </a:cubicBezTo>
                <a:lnTo>
                  <a:pt x="13066" y="2752"/>
                </a:lnTo>
                <a:lnTo>
                  <a:pt x="13080" y="2787"/>
                </a:lnTo>
                <a:cubicBezTo>
                  <a:pt x="12920" y="2697"/>
                  <a:pt x="12994" y="2662"/>
                  <a:pt x="12843" y="2562"/>
                </a:cubicBezTo>
                <a:lnTo>
                  <a:pt x="12841" y="2490"/>
                </a:lnTo>
                <a:cubicBezTo>
                  <a:pt x="12751" y="2416"/>
                  <a:pt x="12516" y="2235"/>
                  <a:pt x="12363" y="2094"/>
                </a:cubicBezTo>
                <a:lnTo>
                  <a:pt x="12363" y="2094"/>
                </a:lnTo>
                <a:cubicBezTo>
                  <a:pt x="12472" y="2152"/>
                  <a:pt x="12660" y="2312"/>
                  <a:pt x="12781" y="2402"/>
                </a:cubicBezTo>
                <a:cubicBezTo>
                  <a:pt x="12700" y="2321"/>
                  <a:pt x="12500" y="2129"/>
                  <a:pt x="12442" y="2103"/>
                </a:cubicBezTo>
                <a:lnTo>
                  <a:pt x="12442" y="2103"/>
                </a:lnTo>
                <a:cubicBezTo>
                  <a:pt x="12484" y="2131"/>
                  <a:pt x="12521" y="2166"/>
                  <a:pt x="12556" y="2203"/>
                </a:cubicBezTo>
                <a:cubicBezTo>
                  <a:pt x="12426" y="2131"/>
                  <a:pt x="12282" y="2011"/>
                  <a:pt x="12118" y="1848"/>
                </a:cubicBezTo>
                <a:cubicBezTo>
                  <a:pt x="12166" y="1827"/>
                  <a:pt x="12064" y="1718"/>
                  <a:pt x="11944" y="1591"/>
                </a:cubicBezTo>
                <a:cubicBezTo>
                  <a:pt x="11826" y="1463"/>
                  <a:pt x="11663" y="1317"/>
                  <a:pt x="11610" y="1241"/>
                </a:cubicBezTo>
                <a:cubicBezTo>
                  <a:pt x="11422" y="1125"/>
                  <a:pt x="11221" y="1030"/>
                  <a:pt x="11012" y="960"/>
                </a:cubicBezTo>
                <a:cubicBezTo>
                  <a:pt x="10843" y="906"/>
                  <a:pt x="10667" y="878"/>
                  <a:pt x="10490" y="878"/>
                </a:cubicBezTo>
                <a:close/>
                <a:moveTo>
                  <a:pt x="13066" y="19388"/>
                </a:moveTo>
                <a:cubicBezTo>
                  <a:pt x="12911" y="19416"/>
                  <a:pt x="12727" y="19745"/>
                  <a:pt x="12535" y="19893"/>
                </a:cubicBezTo>
                <a:lnTo>
                  <a:pt x="12493" y="19907"/>
                </a:lnTo>
                <a:cubicBezTo>
                  <a:pt x="12489" y="19928"/>
                  <a:pt x="12482" y="19951"/>
                  <a:pt x="12477" y="19974"/>
                </a:cubicBezTo>
                <a:cubicBezTo>
                  <a:pt x="12468" y="20005"/>
                  <a:pt x="12461" y="20037"/>
                  <a:pt x="12461" y="20037"/>
                </a:cubicBezTo>
                <a:cubicBezTo>
                  <a:pt x="12672" y="19817"/>
                  <a:pt x="12899" y="19518"/>
                  <a:pt x="13066" y="19388"/>
                </a:cubicBezTo>
                <a:close/>
                <a:moveTo>
                  <a:pt x="12185" y="20183"/>
                </a:moveTo>
                <a:lnTo>
                  <a:pt x="12185" y="20183"/>
                </a:lnTo>
                <a:cubicBezTo>
                  <a:pt x="12185" y="20183"/>
                  <a:pt x="12152" y="20220"/>
                  <a:pt x="12115" y="20255"/>
                </a:cubicBezTo>
                <a:cubicBezTo>
                  <a:pt x="12078" y="20290"/>
                  <a:pt x="12041" y="20327"/>
                  <a:pt x="12041" y="20327"/>
                </a:cubicBezTo>
                <a:lnTo>
                  <a:pt x="12030" y="20359"/>
                </a:lnTo>
                <a:cubicBezTo>
                  <a:pt x="12030" y="20359"/>
                  <a:pt x="12071" y="20318"/>
                  <a:pt x="12111" y="20274"/>
                </a:cubicBezTo>
                <a:cubicBezTo>
                  <a:pt x="12148" y="20227"/>
                  <a:pt x="12185" y="20183"/>
                  <a:pt x="12185" y="20183"/>
                </a:cubicBezTo>
                <a:close/>
                <a:moveTo>
                  <a:pt x="9007" y="20417"/>
                </a:moveTo>
                <a:cubicBezTo>
                  <a:pt x="9060" y="20454"/>
                  <a:pt x="9118" y="20487"/>
                  <a:pt x="9178" y="20510"/>
                </a:cubicBezTo>
                <a:cubicBezTo>
                  <a:pt x="9120" y="20482"/>
                  <a:pt x="9062" y="20452"/>
                  <a:pt x="9007" y="20417"/>
                </a:cubicBezTo>
                <a:close/>
                <a:moveTo>
                  <a:pt x="10562" y="1"/>
                </a:moveTo>
                <a:lnTo>
                  <a:pt x="10648" y="17"/>
                </a:lnTo>
                <a:cubicBezTo>
                  <a:pt x="10598" y="55"/>
                  <a:pt x="10544" y="64"/>
                  <a:pt x="10480" y="64"/>
                </a:cubicBezTo>
                <a:cubicBezTo>
                  <a:pt x="10428" y="64"/>
                  <a:pt x="10370" y="58"/>
                  <a:pt x="10302" y="58"/>
                </a:cubicBezTo>
                <a:cubicBezTo>
                  <a:pt x="10251" y="58"/>
                  <a:pt x="10195" y="61"/>
                  <a:pt x="10131" y="73"/>
                </a:cubicBezTo>
                <a:lnTo>
                  <a:pt x="10138" y="61"/>
                </a:lnTo>
                <a:lnTo>
                  <a:pt x="10138" y="61"/>
                </a:lnTo>
                <a:cubicBezTo>
                  <a:pt x="9839" y="70"/>
                  <a:pt x="9779" y="110"/>
                  <a:pt x="9721" y="131"/>
                </a:cubicBezTo>
                <a:cubicBezTo>
                  <a:pt x="9663" y="158"/>
                  <a:pt x="9605" y="170"/>
                  <a:pt x="9320" y="253"/>
                </a:cubicBezTo>
                <a:lnTo>
                  <a:pt x="9373" y="295"/>
                </a:lnTo>
                <a:cubicBezTo>
                  <a:pt x="9375" y="365"/>
                  <a:pt x="9255" y="399"/>
                  <a:pt x="9102" y="457"/>
                </a:cubicBezTo>
                <a:cubicBezTo>
                  <a:pt x="8946" y="515"/>
                  <a:pt x="8763" y="603"/>
                  <a:pt x="8647" y="740"/>
                </a:cubicBezTo>
                <a:lnTo>
                  <a:pt x="8763" y="685"/>
                </a:lnTo>
                <a:lnTo>
                  <a:pt x="8763" y="685"/>
                </a:lnTo>
                <a:cubicBezTo>
                  <a:pt x="8650" y="835"/>
                  <a:pt x="8281" y="907"/>
                  <a:pt x="8142" y="1018"/>
                </a:cubicBezTo>
                <a:cubicBezTo>
                  <a:pt x="8138" y="1020"/>
                  <a:pt x="8136" y="1021"/>
                  <a:pt x="8134" y="1021"/>
                </a:cubicBezTo>
                <a:cubicBezTo>
                  <a:pt x="8121" y="1021"/>
                  <a:pt x="8176" y="958"/>
                  <a:pt x="8205" y="919"/>
                </a:cubicBezTo>
                <a:lnTo>
                  <a:pt x="8205" y="919"/>
                </a:lnTo>
                <a:cubicBezTo>
                  <a:pt x="7824" y="1190"/>
                  <a:pt x="8218" y="1016"/>
                  <a:pt x="7989" y="1271"/>
                </a:cubicBezTo>
                <a:cubicBezTo>
                  <a:pt x="7985" y="1272"/>
                  <a:pt x="7981" y="1272"/>
                  <a:pt x="7978" y="1272"/>
                </a:cubicBezTo>
                <a:cubicBezTo>
                  <a:pt x="7940" y="1272"/>
                  <a:pt x="7943" y="1223"/>
                  <a:pt x="7911" y="1223"/>
                </a:cubicBezTo>
                <a:cubicBezTo>
                  <a:pt x="7892" y="1223"/>
                  <a:pt x="7861" y="1241"/>
                  <a:pt x="7801" y="1297"/>
                </a:cubicBezTo>
                <a:cubicBezTo>
                  <a:pt x="7695" y="1352"/>
                  <a:pt x="7423" y="1867"/>
                  <a:pt x="7143" y="2031"/>
                </a:cubicBezTo>
                <a:cubicBezTo>
                  <a:pt x="7173" y="2021"/>
                  <a:pt x="7203" y="2011"/>
                  <a:pt x="7221" y="2011"/>
                </a:cubicBezTo>
                <a:cubicBezTo>
                  <a:pt x="7247" y="2011"/>
                  <a:pt x="7249" y="2033"/>
                  <a:pt x="7191" y="2110"/>
                </a:cubicBezTo>
                <a:cubicBezTo>
                  <a:pt x="7029" y="2291"/>
                  <a:pt x="6637" y="2490"/>
                  <a:pt x="6554" y="2720"/>
                </a:cubicBezTo>
                <a:cubicBezTo>
                  <a:pt x="6536" y="2731"/>
                  <a:pt x="6523" y="2735"/>
                  <a:pt x="6515" y="2735"/>
                </a:cubicBezTo>
                <a:cubicBezTo>
                  <a:pt x="6513" y="2735"/>
                  <a:pt x="6510" y="2735"/>
                  <a:pt x="6509" y="2734"/>
                </a:cubicBezTo>
                <a:lnTo>
                  <a:pt x="6509" y="2734"/>
                </a:lnTo>
                <a:cubicBezTo>
                  <a:pt x="6507" y="2735"/>
                  <a:pt x="6506" y="2737"/>
                  <a:pt x="6505" y="2739"/>
                </a:cubicBezTo>
                <a:cubicBezTo>
                  <a:pt x="6504" y="2737"/>
                  <a:pt x="6503" y="2736"/>
                  <a:pt x="6503" y="2735"/>
                </a:cubicBezTo>
                <a:lnTo>
                  <a:pt x="6503" y="2735"/>
                </a:lnTo>
                <a:cubicBezTo>
                  <a:pt x="6388" y="2886"/>
                  <a:pt x="6106" y="3194"/>
                  <a:pt x="6067" y="3311"/>
                </a:cubicBezTo>
                <a:cubicBezTo>
                  <a:pt x="6063" y="3311"/>
                  <a:pt x="6060" y="3311"/>
                  <a:pt x="6056" y="3311"/>
                </a:cubicBezTo>
                <a:cubicBezTo>
                  <a:pt x="5804" y="3311"/>
                  <a:pt x="5382" y="4079"/>
                  <a:pt x="5219" y="4079"/>
                </a:cubicBezTo>
                <a:cubicBezTo>
                  <a:pt x="5207" y="4079"/>
                  <a:pt x="5196" y="4074"/>
                  <a:pt x="5186" y="4065"/>
                </a:cubicBezTo>
                <a:lnTo>
                  <a:pt x="4785" y="4479"/>
                </a:lnTo>
                <a:lnTo>
                  <a:pt x="4783" y="4454"/>
                </a:lnTo>
                <a:cubicBezTo>
                  <a:pt x="4514" y="4707"/>
                  <a:pt x="4454" y="4830"/>
                  <a:pt x="4396" y="4952"/>
                </a:cubicBezTo>
                <a:cubicBezTo>
                  <a:pt x="4374" y="4968"/>
                  <a:pt x="4363" y="4974"/>
                  <a:pt x="4357" y="4974"/>
                </a:cubicBezTo>
                <a:cubicBezTo>
                  <a:pt x="4343" y="4974"/>
                  <a:pt x="4358" y="4944"/>
                  <a:pt x="4356" y="4936"/>
                </a:cubicBezTo>
                <a:lnTo>
                  <a:pt x="4356" y="4936"/>
                </a:lnTo>
                <a:cubicBezTo>
                  <a:pt x="3948" y="5289"/>
                  <a:pt x="3916" y="5333"/>
                  <a:pt x="3665" y="5717"/>
                </a:cubicBezTo>
                <a:lnTo>
                  <a:pt x="3589" y="5708"/>
                </a:lnTo>
                <a:cubicBezTo>
                  <a:pt x="3529" y="5819"/>
                  <a:pt x="2972" y="6188"/>
                  <a:pt x="2650" y="6610"/>
                </a:cubicBezTo>
                <a:cubicBezTo>
                  <a:pt x="2650" y="6603"/>
                  <a:pt x="2648" y="6587"/>
                  <a:pt x="2671" y="6550"/>
                </a:cubicBezTo>
                <a:lnTo>
                  <a:pt x="2671" y="6550"/>
                </a:lnTo>
                <a:cubicBezTo>
                  <a:pt x="2305" y="7020"/>
                  <a:pt x="1547" y="7431"/>
                  <a:pt x="1554" y="7744"/>
                </a:cubicBezTo>
                <a:lnTo>
                  <a:pt x="1317" y="8061"/>
                </a:lnTo>
                <a:cubicBezTo>
                  <a:pt x="1421" y="7965"/>
                  <a:pt x="1468" y="7932"/>
                  <a:pt x="1485" y="7932"/>
                </a:cubicBezTo>
                <a:cubicBezTo>
                  <a:pt x="1523" y="7932"/>
                  <a:pt x="1426" y="8084"/>
                  <a:pt x="1465" y="8084"/>
                </a:cubicBezTo>
                <a:cubicBezTo>
                  <a:pt x="1473" y="8084"/>
                  <a:pt x="1486" y="8078"/>
                  <a:pt x="1507" y="8063"/>
                </a:cubicBezTo>
                <a:lnTo>
                  <a:pt x="1507" y="8063"/>
                </a:lnTo>
                <a:cubicBezTo>
                  <a:pt x="1416" y="8165"/>
                  <a:pt x="1256" y="8276"/>
                  <a:pt x="1217" y="8276"/>
                </a:cubicBezTo>
                <a:cubicBezTo>
                  <a:pt x="1200" y="8276"/>
                  <a:pt x="1208" y="8253"/>
                  <a:pt x="1259" y="8196"/>
                </a:cubicBezTo>
                <a:lnTo>
                  <a:pt x="1294" y="8177"/>
                </a:lnTo>
                <a:cubicBezTo>
                  <a:pt x="1292" y="8161"/>
                  <a:pt x="1284" y="8153"/>
                  <a:pt x="1272" y="8153"/>
                </a:cubicBezTo>
                <a:cubicBezTo>
                  <a:pt x="1230" y="8153"/>
                  <a:pt x="1138" y="8235"/>
                  <a:pt x="1044" y="8323"/>
                </a:cubicBezTo>
                <a:cubicBezTo>
                  <a:pt x="935" y="8419"/>
                  <a:pt x="821" y="8551"/>
                  <a:pt x="781" y="8551"/>
                </a:cubicBezTo>
                <a:cubicBezTo>
                  <a:pt x="776" y="8551"/>
                  <a:pt x="773" y="8549"/>
                  <a:pt x="770" y="8546"/>
                </a:cubicBezTo>
                <a:cubicBezTo>
                  <a:pt x="596" y="8747"/>
                  <a:pt x="450" y="8972"/>
                  <a:pt x="336" y="9213"/>
                </a:cubicBezTo>
                <a:cubicBezTo>
                  <a:pt x="276" y="9332"/>
                  <a:pt x="237" y="9459"/>
                  <a:pt x="188" y="9582"/>
                </a:cubicBezTo>
                <a:cubicBezTo>
                  <a:pt x="153" y="9709"/>
                  <a:pt x="114" y="9835"/>
                  <a:pt x="95" y="9964"/>
                </a:cubicBezTo>
                <a:cubicBezTo>
                  <a:pt x="0" y="10481"/>
                  <a:pt x="54" y="11012"/>
                  <a:pt x="251" y="11499"/>
                </a:cubicBezTo>
                <a:cubicBezTo>
                  <a:pt x="255" y="11474"/>
                  <a:pt x="262" y="11450"/>
                  <a:pt x="272" y="11427"/>
                </a:cubicBezTo>
                <a:cubicBezTo>
                  <a:pt x="282" y="11396"/>
                  <a:pt x="292" y="11364"/>
                  <a:pt x="294" y="11357"/>
                </a:cubicBezTo>
                <a:lnTo>
                  <a:pt x="294" y="11357"/>
                </a:lnTo>
                <a:cubicBezTo>
                  <a:pt x="294" y="11380"/>
                  <a:pt x="429" y="11675"/>
                  <a:pt x="429" y="11675"/>
                </a:cubicBezTo>
                <a:cubicBezTo>
                  <a:pt x="440" y="11720"/>
                  <a:pt x="443" y="11754"/>
                  <a:pt x="424" y="11754"/>
                </a:cubicBezTo>
                <a:cubicBezTo>
                  <a:pt x="424" y="11754"/>
                  <a:pt x="423" y="11754"/>
                  <a:pt x="422" y="11754"/>
                </a:cubicBezTo>
                <a:cubicBezTo>
                  <a:pt x="401" y="11749"/>
                  <a:pt x="364" y="11708"/>
                  <a:pt x="313" y="11592"/>
                </a:cubicBezTo>
                <a:lnTo>
                  <a:pt x="313" y="11592"/>
                </a:lnTo>
                <a:cubicBezTo>
                  <a:pt x="318" y="11634"/>
                  <a:pt x="332" y="11673"/>
                  <a:pt x="353" y="11710"/>
                </a:cubicBezTo>
                <a:cubicBezTo>
                  <a:pt x="378" y="11749"/>
                  <a:pt x="406" y="11789"/>
                  <a:pt x="438" y="11821"/>
                </a:cubicBezTo>
                <a:cubicBezTo>
                  <a:pt x="502" y="11889"/>
                  <a:pt x="561" y="11935"/>
                  <a:pt x="574" y="11935"/>
                </a:cubicBezTo>
                <a:cubicBezTo>
                  <a:pt x="575" y="11935"/>
                  <a:pt x="575" y="11935"/>
                  <a:pt x="575" y="11935"/>
                </a:cubicBezTo>
                <a:cubicBezTo>
                  <a:pt x="657" y="12064"/>
                  <a:pt x="673" y="12107"/>
                  <a:pt x="655" y="12107"/>
                </a:cubicBezTo>
                <a:cubicBezTo>
                  <a:pt x="643" y="12107"/>
                  <a:pt x="618" y="12089"/>
                  <a:pt x="587" y="12065"/>
                </a:cubicBezTo>
                <a:cubicBezTo>
                  <a:pt x="525" y="12016"/>
                  <a:pt x="460" y="11939"/>
                  <a:pt x="452" y="11939"/>
                </a:cubicBezTo>
                <a:lnTo>
                  <a:pt x="452" y="11939"/>
                </a:lnTo>
                <a:cubicBezTo>
                  <a:pt x="450" y="11939"/>
                  <a:pt x="453" y="11945"/>
                  <a:pt x="462" y="11960"/>
                </a:cubicBezTo>
                <a:lnTo>
                  <a:pt x="480" y="11988"/>
                </a:lnTo>
                <a:cubicBezTo>
                  <a:pt x="492" y="12004"/>
                  <a:pt x="510" y="12028"/>
                  <a:pt x="527" y="12048"/>
                </a:cubicBezTo>
                <a:lnTo>
                  <a:pt x="594" y="12137"/>
                </a:lnTo>
                <a:lnTo>
                  <a:pt x="573" y="12090"/>
                </a:lnTo>
                <a:lnTo>
                  <a:pt x="573" y="12090"/>
                </a:lnTo>
                <a:cubicBezTo>
                  <a:pt x="624" y="12134"/>
                  <a:pt x="677" y="12174"/>
                  <a:pt x="733" y="12211"/>
                </a:cubicBezTo>
                <a:cubicBezTo>
                  <a:pt x="763" y="12232"/>
                  <a:pt x="791" y="12255"/>
                  <a:pt x="816" y="12278"/>
                </a:cubicBezTo>
                <a:cubicBezTo>
                  <a:pt x="830" y="12292"/>
                  <a:pt x="846" y="12308"/>
                  <a:pt x="867" y="12329"/>
                </a:cubicBezTo>
                <a:cubicBezTo>
                  <a:pt x="888" y="12352"/>
                  <a:pt x="911" y="12375"/>
                  <a:pt x="939" y="12405"/>
                </a:cubicBezTo>
                <a:cubicBezTo>
                  <a:pt x="1050" y="12542"/>
                  <a:pt x="962" y="12507"/>
                  <a:pt x="1009" y="12561"/>
                </a:cubicBezTo>
                <a:cubicBezTo>
                  <a:pt x="1004" y="12563"/>
                  <a:pt x="1018" y="12584"/>
                  <a:pt x="1083" y="12637"/>
                </a:cubicBezTo>
                <a:lnTo>
                  <a:pt x="1366" y="12932"/>
                </a:lnTo>
                <a:lnTo>
                  <a:pt x="1301" y="12765"/>
                </a:lnTo>
                <a:lnTo>
                  <a:pt x="1301" y="12765"/>
                </a:lnTo>
                <a:cubicBezTo>
                  <a:pt x="1405" y="12835"/>
                  <a:pt x="1492" y="12935"/>
                  <a:pt x="1514" y="12935"/>
                </a:cubicBezTo>
                <a:cubicBezTo>
                  <a:pt x="1525" y="12935"/>
                  <a:pt x="1521" y="12913"/>
                  <a:pt x="1499" y="12856"/>
                </a:cubicBezTo>
                <a:lnTo>
                  <a:pt x="1499" y="12856"/>
                </a:lnTo>
                <a:cubicBezTo>
                  <a:pt x="1619" y="13149"/>
                  <a:pt x="2544" y="13962"/>
                  <a:pt x="2636" y="14109"/>
                </a:cubicBezTo>
                <a:cubicBezTo>
                  <a:pt x="2854" y="14251"/>
                  <a:pt x="3030" y="14429"/>
                  <a:pt x="3246" y="14654"/>
                </a:cubicBezTo>
                <a:cubicBezTo>
                  <a:pt x="3222" y="14619"/>
                  <a:pt x="3218" y="14576"/>
                  <a:pt x="3250" y="14576"/>
                </a:cubicBezTo>
                <a:cubicBezTo>
                  <a:pt x="3276" y="14576"/>
                  <a:pt x="3326" y="14606"/>
                  <a:pt x="3408" y="14696"/>
                </a:cubicBezTo>
                <a:cubicBezTo>
                  <a:pt x="3228" y="14743"/>
                  <a:pt x="3678" y="15075"/>
                  <a:pt x="3765" y="15313"/>
                </a:cubicBezTo>
                <a:lnTo>
                  <a:pt x="3765" y="15313"/>
                </a:lnTo>
                <a:cubicBezTo>
                  <a:pt x="3764" y="15304"/>
                  <a:pt x="3766" y="15299"/>
                  <a:pt x="3772" y="15299"/>
                </a:cubicBezTo>
                <a:cubicBezTo>
                  <a:pt x="3822" y="15299"/>
                  <a:pt x="4137" y="15635"/>
                  <a:pt x="4200" y="15635"/>
                </a:cubicBezTo>
                <a:cubicBezTo>
                  <a:pt x="4215" y="15635"/>
                  <a:pt x="4215" y="15614"/>
                  <a:pt x="4192" y="15563"/>
                </a:cubicBezTo>
                <a:lnTo>
                  <a:pt x="4192" y="15563"/>
                </a:lnTo>
                <a:cubicBezTo>
                  <a:pt x="4340" y="15732"/>
                  <a:pt x="4157" y="15619"/>
                  <a:pt x="4250" y="15765"/>
                </a:cubicBezTo>
                <a:cubicBezTo>
                  <a:pt x="4672" y="16096"/>
                  <a:pt x="5049" y="16625"/>
                  <a:pt x="5529" y="17074"/>
                </a:cubicBezTo>
                <a:cubicBezTo>
                  <a:pt x="5546" y="17069"/>
                  <a:pt x="5522" y="17014"/>
                  <a:pt x="5556" y="17014"/>
                </a:cubicBezTo>
                <a:cubicBezTo>
                  <a:pt x="5568" y="17014"/>
                  <a:pt x="5589" y="17021"/>
                  <a:pt x="5622" y="17042"/>
                </a:cubicBezTo>
                <a:lnTo>
                  <a:pt x="5789" y="17366"/>
                </a:lnTo>
                <a:cubicBezTo>
                  <a:pt x="5891" y="17450"/>
                  <a:pt x="5965" y="17360"/>
                  <a:pt x="6079" y="17582"/>
                </a:cubicBezTo>
                <a:cubicBezTo>
                  <a:pt x="6072" y="17558"/>
                  <a:pt x="6063" y="17523"/>
                  <a:pt x="6080" y="17523"/>
                </a:cubicBezTo>
                <a:cubicBezTo>
                  <a:pt x="6087" y="17523"/>
                  <a:pt x="6100" y="17530"/>
                  <a:pt x="6120" y="17547"/>
                </a:cubicBezTo>
                <a:cubicBezTo>
                  <a:pt x="6538" y="18041"/>
                  <a:pt x="7020" y="18491"/>
                  <a:pt x="7493" y="18952"/>
                </a:cubicBezTo>
                <a:cubicBezTo>
                  <a:pt x="7732" y="19182"/>
                  <a:pt x="7968" y="19413"/>
                  <a:pt x="8193" y="19657"/>
                </a:cubicBezTo>
                <a:cubicBezTo>
                  <a:pt x="8307" y="19777"/>
                  <a:pt x="8411" y="19898"/>
                  <a:pt x="8524" y="20030"/>
                </a:cubicBezTo>
                <a:cubicBezTo>
                  <a:pt x="8645" y="20165"/>
                  <a:pt x="8775" y="20294"/>
                  <a:pt x="8912" y="20413"/>
                </a:cubicBezTo>
                <a:cubicBezTo>
                  <a:pt x="8855" y="20351"/>
                  <a:pt x="8840" y="20328"/>
                  <a:pt x="8851" y="20328"/>
                </a:cubicBezTo>
                <a:cubicBezTo>
                  <a:pt x="8867" y="20328"/>
                  <a:pt x="8935" y="20373"/>
                  <a:pt x="9009" y="20417"/>
                </a:cubicBezTo>
                <a:cubicBezTo>
                  <a:pt x="8932" y="20357"/>
                  <a:pt x="9039" y="20371"/>
                  <a:pt x="9039" y="20336"/>
                </a:cubicBezTo>
                <a:cubicBezTo>
                  <a:pt x="9113" y="20401"/>
                  <a:pt x="9192" y="20459"/>
                  <a:pt x="9276" y="20515"/>
                </a:cubicBezTo>
                <a:cubicBezTo>
                  <a:pt x="9398" y="20598"/>
                  <a:pt x="9533" y="20668"/>
                  <a:pt x="9533" y="20668"/>
                </a:cubicBezTo>
                <a:cubicBezTo>
                  <a:pt x="9544" y="20664"/>
                  <a:pt x="9558" y="20662"/>
                  <a:pt x="9574" y="20662"/>
                </a:cubicBezTo>
                <a:cubicBezTo>
                  <a:pt x="9650" y="20662"/>
                  <a:pt x="9774" y="20699"/>
                  <a:pt x="9897" y="20726"/>
                </a:cubicBezTo>
                <a:cubicBezTo>
                  <a:pt x="9984" y="20746"/>
                  <a:pt x="10071" y="20759"/>
                  <a:pt x="10134" y="20759"/>
                </a:cubicBezTo>
                <a:cubicBezTo>
                  <a:pt x="10179" y="20759"/>
                  <a:pt x="10213" y="20753"/>
                  <a:pt x="10226" y="20737"/>
                </a:cubicBezTo>
                <a:lnTo>
                  <a:pt x="10133" y="20735"/>
                </a:lnTo>
                <a:cubicBezTo>
                  <a:pt x="10087" y="20733"/>
                  <a:pt x="10041" y="20728"/>
                  <a:pt x="10041" y="20728"/>
                </a:cubicBezTo>
                <a:cubicBezTo>
                  <a:pt x="10170" y="20700"/>
                  <a:pt x="10092" y="20638"/>
                  <a:pt x="9997" y="20563"/>
                </a:cubicBezTo>
                <a:cubicBezTo>
                  <a:pt x="9901" y="20489"/>
                  <a:pt x="9797" y="20399"/>
                  <a:pt x="9830" y="20343"/>
                </a:cubicBezTo>
                <a:lnTo>
                  <a:pt x="9830" y="20343"/>
                </a:lnTo>
                <a:cubicBezTo>
                  <a:pt x="9818" y="20345"/>
                  <a:pt x="9806" y="20346"/>
                  <a:pt x="9794" y="20346"/>
                </a:cubicBezTo>
                <a:cubicBezTo>
                  <a:pt x="9672" y="20346"/>
                  <a:pt x="9543" y="20261"/>
                  <a:pt x="9410" y="20160"/>
                </a:cubicBezTo>
                <a:cubicBezTo>
                  <a:pt x="9266" y="20049"/>
                  <a:pt x="9123" y="19926"/>
                  <a:pt x="8923" y="19856"/>
                </a:cubicBezTo>
                <a:cubicBezTo>
                  <a:pt x="8908" y="19832"/>
                  <a:pt x="8910" y="19825"/>
                  <a:pt x="8920" y="19825"/>
                </a:cubicBezTo>
                <a:cubicBezTo>
                  <a:pt x="8934" y="19825"/>
                  <a:pt x="8963" y="19839"/>
                  <a:pt x="8979" y="19839"/>
                </a:cubicBezTo>
                <a:cubicBezTo>
                  <a:pt x="8987" y="19839"/>
                  <a:pt x="8992" y="19834"/>
                  <a:pt x="8988" y="19821"/>
                </a:cubicBezTo>
                <a:cubicBezTo>
                  <a:pt x="8879" y="19798"/>
                  <a:pt x="8786" y="19726"/>
                  <a:pt x="8629" y="19536"/>
                </a:cubicBezTo>
                <a:lnTo>
                  <a:pt x="8629" y="19536"/>
                </a:lnTo>
                <a:lnTo>
                  <a:pt x="8659" y="19546"/>
                </a:lnTo>
                <a:cubicBezTo>
                  <a:pt x="8172" y="19077"/>
                  <a:pt x="8003" y="18836"/>
                  <a:pt x="7491" y="18275"/>
                </a:cubicBezTo>
                <a:lnTo>
                  <a:pt x="7488" y="18356"/>
                </a:lnTo>
                <a:cubicBezTo>
                  <a:pt x="7423" y="18289"/>
                  <a:pt x="7370" y="18215"/>
                  <a:pt x="7324" y="18134"/>
                </a:cubicBezTo>
                <a:cubicBezTo>
                  <a:pt x="7308" y="18128"/>
                  <a:pt x="7296" y="18126"/>
                  <a:pt x="7289" y="18126"/>
                </a:cubicBezTo>
                <a:cubicBezTo>
                  <a:pt x="7211" y="18126"/>
                  <a:pt x="7577" y="18416"/>
                  <a:pt x="7480" y="18416"/>
                </a:cubicBezTo>
                <a:cubicBezTo>
                  <a:pt x="7473" y="18416"/>
                  <a:pt x="7464" y="18415"/>
                  <a:pt x="7453" y="18412"/>
                </a:cubicBezTo>
                <a:cubicBezTo>
                  <a:pt x="7384" y="18173"/>
                  <a:pt x="6640" y="17598"/>
                  <a:pt x="6633" y="17397"/>
                </a:cubicBezTo>
                <a:cubicBezTo>
                  <a:pt x="6586" y="17349"/>
                  <a:pt x="6564" y="17334"/>
                  <a:pt x="6554" y="17334"/>
                </a:cubicBezTo>
                <a:cubicBezTo>
                  <a:pt x="6537" y="17334"/>
                  <a:pt x="6557" y="17381"/>
                  <a:pt x="6538" y="17381"/>
                </a:cubicBezTo>
                <a:cubicBezTo>
                  <a:pt x="6528" y="17381"/>
                  <a:pt x="6506" y="17367"/>
                  <a:pt x="6459" y="17320"/>
                </a:cubicBezTo>
                <a:lnTo>
                  <a:pt x="6438" y="17246"/>
                </a:lnTo>
                <a:lnTo>
                  <a:pt x="6359" y="17234"/>
                </a:lnTo>
                <a:cubicBezTo>
                  <a:pt x="6250" y="17114"/>
                  <a:pt x="6225" y="17021"/>
                  <a:pt x="6241" y="16996"/>
                </a:cubicBezTo>
                <a:lnTo>
                  <a:pt x="6241" y="16996"/>
                </a:lnTo>
                <a:cubicBezTo>
                  <a:pt x="6278" y="17030"/>
                  <a:pt x="6320" y="17065"/>
                  <a:pt x="6359" y="17098"/>
                </a:cubicBezTo>
                <a:cubicBezTo>
                  <a:pt x="6250" y="16929"/>
                  <a:pt x="5972" y="16719"/>
                  <a:pt x="5896" y="16638"/>
                </a:cubicBezTo>
                <a:lnTo>
                  <a:pt x="5896" y="16638"/>
                </a:lnTo>
                <a:lnTo>
                  <a:pt x="6037" y="16808"/>
                </a:lnTo>
                <a:cubicBezTo>
                  <a:pt x="5527" y="16346"/>
                  <a:pt x="4971" y="15721"/>
                  <a:pt x="4449" y="15306"/>
                </a:cubicBezTo>
                <a:lnTo>
                  <a:pt x="4449" y="15306"/>
                </a:lnTo>
                <a:lnTo>
                  <a:pt x="4465" y="15361"/>
                </a:lnTo>
                <a:cubicBezTo>
                  <a:pt x="4071" y="15041"/>
                  <a:pt x="4201" y="15055"/>
                  <a:pt x="3791" y="14677"/>
                </a:cubicBezTo>
                <a:lnTo>
                  <a:pt x="3791" y="14677"/>
                </a:lnTo>
                <a:lnTo>
                  <a:pt x="3809" y="14687"/>
                </a:lnTo>
                <a:cubicBezTo>
                  <a:pt x="3693" y="14615"/>
                  <a:pt x="3587" y="14524"/>
                  <a:pt x="3492" y="14425"/>
                </a:cubicBezTo>
                <a:lnTo>
                  <a:pt x="3492" y="14425"/>
                </a:lnTo>
                <a:cubicBezTo>
                  <a:pt x="3505" y="14433"/>
                  <a:pt x="3514" y="14436"/>
                  <a:pt x="3519" y="14436"/>
                </a:cubicBezTo>
                <a:cubicBezTo>
                  <a:pt x="3554" y="14436"/>
                  <a:pt x="3425" y="14275"/>
                  <a:pt x="3461" y="14275"/>
                </a:cubicBezTo>
                <a:cubicBezTo>
                  <a:pt x="3469" y="14275"/>
                  <a:pt x="3482" y="14282"/>
                  <a:pt x="3505" y="14297"/>
                </a:cubicBezTo>
                <a:cubicBezTo>
                  <a:pt x="3079" y="13949"/>
                  <a:pt x="3283" y="14137"/>
                  <a:pt x="2954" y="13954"/>
                </a:cubicBezTo>
                <a:lnTo>
                  <a:pt x="2928" y="13861"/>
                </a:lnTo>
                <a:cubicBezTo>
                  <a:pt x="2810" y="13803"/>
                  <a:pt x="2787" y="13813"/>
                  <a:pt x="2583" y="13625"/>
                </a:cubicBezTo>
                <a:lnTo>
                  <a:pt x="2583" y="13625"/>
                </a:lnTo>
                <a:cubicBezTo>
                  <a:pt x="2618" y="13649"/>
                  <a:pt x="2637" y="13659"/>
                  <a:pt x="2647" y="13659"/>
                </a:cubicBezTo>
                <a:cubicBezTo>
                  <a:pt x="2679" y="13659"/>
                  <a:pt x="2605" y="13554"/>
                  <a:pt x="2645" y="13554"/>
                </a:cubicBezTo>
                <a:cubicBezTo>
                  <a:pt x="2657" y="13554"/>
                  <a:pt x="2682" y="13565"/>
                  <a:pt x="2724" y="13592"/>
                </a:cubicBezTo>
                <a:cubicBezTo>
                  <a:pt x="2386" y="13108"/>
                  <a:pt x="2043" y="13055"/>
                  <a:pt x="1957" y="12760"/>
                </a:cubicBezTo>
                <a:cubicBezTo>
                  <a:pt x="1932" y="12751"/>
                  <a:pt x="1914" y="12747"/>
                  <a:pt x="1901" y="12747"/>
                </a:cubicBezTo>
                <a:cubicBezTo>
                  <a:pt x="1789" y="12747"/>
                  <a:pt x="2174" y="13090"/>
                  <a:pt x="2155" y="13090"/>
                </a:cubicBezTo>
                <a:cubicBezTo>
                  <a:pt x="2153" y="13090"/>
                  <a:pt x="2148" y="13087"/>
                  <a:pt x="2138" y="13080"/>
                </a:cubicBezTo>
                <a:lnTo>
                  <a:pt x="2138" y="13080"/>
                </a:lnTo>
                <a:cubicBezTo>
                  <a:pt x="2150" y="13105"/>
                  <a:pt x="2147" y="13115"/>
                  <a:pt x="2134" y="13115"/>
                </a:cubicBezTo>
                <a:cubicBezTo>
                  <a:pt x="2086" y="13115"/>
                  <a:pt x="1890" y="12963"/>
                  <a:pt x="1795" y="12853"/>
                </a:cubicBezTo>
                <a:cubicBezTo>
                  <a:pt x="1665" y="12721"/>
                  <a:pt x="1688" y="12516"/>
                  <a:pt x="1357" y="12188"/>
                </a:cubicBezTo>
                <a:lnTo>
                  <a:pt x="1357" y="12188"/>
                </a:lnTo>
                <a:cubicBezTo>
                  <a:pt x="1387" y="12217"/>
                  <a:pt x="1397" y="12214"/>
                  <a:pt x="1428" y="12248"/>
                </a:cubicBezTo>
                <a:cubicBezTo>
                  <a:pt x="1380" y="12174"/>
                  <a:pt x="1310" y="12120"/>
                  <a:pt x="1241" y="12062"/>
                </a:cubicBezTo>
                <a:lnTo>
                  <a:pt x="1238" y="12061"/>
                </a:lnTo>
                <a:lnTo>
                  <a:pt x="1238" y="12061"/>
                </a:lnTo>
                <a:cubicBezTo>
                  <a:pt x="1239" y="12062"/>
                  <a:pt x="1241" y="12065"/>
                  <a:pt x="1245" y="12069"/>
                </a:cubicBezTo>
                <a:lnTo>
                  <a:pt x="1245" y="12069"/>
                </a:lnTo>
                <a:lnTo>
                  <a:pt x="1243" y="12067"/>
                </a:lnTo>
                <a:lnTo>
                  <a:pt x="1238" y="12062"/>
                </a:lnTo>
                <a:lnTo>
                  <a:pt x="1224" y="12051"/>
                </a:lnTo>
                <a:lnTo>
                  <a:pt x="1199" y="12025"/>
                </a:lnTo>
                <a:cubicBezTo>
                  <a:pt x="1183" y="12009"/>
                  <a:pt x="1166" y="11993"/>
                  <a:pt x="1150" y="11974"/>
                </a:cubicBezTo>
                <a:cubicBezTo>
                  <a:pt x="1115" y="11937"/>
                  <a:pt x="1088" y="11895"/>
                  <a:pt x="1067" y="11849"/>
                </a:cubicBezTo>
                <a:cubicBezTo>
                  <a:pt x="954" y="11816"/>
                  <a:pt x="930" y="11676"/>
                  <a:pt x="849" y="11676"/>
                </a:cubicBezTo>
                <a:cubicBezTo>
                  <a:pt x="844" y="11676"/>
                  <a:pt x="838" y="11676"/>
                  <a:pt x="833" y="11678"/>
                </a:cubicBezTo>
                <a:cubicBezTo>
                  <a:pt x="826" y="11688"/>
                  <a:pt x="1013" y="11908"/>
                  <a:pt x="1071" y="11967"/>
                </a:cubicBezTo>
                <a:lnTo>
                  <a:pt x="1071" y="11967"/>
                </a:lnTo>
                <a:cubicBezTo>
                  <a:pt x="1053" y="11952"/>
                  <a:pt x="1035" y="11938"/>
                  <a:pt x="1016" y="11923"/>
                </a:cubicBezTo>
                <a:lnTo>
                  <a:pt x="953" y="11868"/>
                </a:lnTo>
                <a:cubicBezTo>
                  <a:pt x="909" y="11831"/>
                  <a:pt x="860" y="11796"/>
                  <a:pt x="814" y="11747"/>
                </a:cubicBezTo>
                <a:cubicBezTo>
                  <a:pt x="765" y="11694"/>
                  <a:pt x="721" y="11636"/>
                  <a:pt x="682" y="11576"/>
                </a:cubicBezTo>
                <a:cubicBezTo>
                  <a:pt x="640" y="11499"/>
                  <a:pt x="608" y="11418"/>
                  <a:pt x="585" y="11334"/>
                </a:cubicBezTo>
                <a:lnTo>
                  <a:pt x="585" y="11334"/>
                </a:lnTo>
                <a:cubicBezTo>
                  <a:pt x="617" y="11353"/>
                  <a:pt x="687" y="11446"/>
                  <a:pt x="733" y="11508"/>
                </a:cubicBezTo>
                <a:cubicBezTo>
                  <a:pt x="717" y="11395"/>
                  <a:pt x="622" y="11325"/>
                  <a:pt x="617" y="11205"/>
                </a:cubicBezTo>
                <a:cubicBezTo>
                  <a:pt x="642" y="11205"/>
                  <a:pt x="666" y="11232"/>
                  <a:pt x="691" y="11277"/>
                </a:cubicBezTo>
                <a:cubicBezTo>
                  <a:pt x="721" y="11330"/>
                  <a:pt x="751" y="11385"/>
                  <a:pt x="777" y="11443"/>
                </a:cubicBezTo>
                <a:cubicBezTo>
                  <a:pt x="842" y="11569"/>
                  <a:pt x="935" y="11719"/>
                  <a:pt x="1030" y="11780"/>
                </a:cubicBezTo>
                <a:cubicBezTo>
                  <a:pt x="1002" y="11694"/>
                  <a:pt x="787" y="11490"/>
                  <a:pt x="858" y="11490"/>
                </a:cubicBezTo>
                <a:cubicBezTo>
                  <a:pt x="865" y="11490"/>
                  <a:pt x="876" y="11492"/>
                  <a:pt x="890" y="11496"/>
                </a:cubicBezTo>
                <a:lnTo>
                  <a:pt x="890" y="11496"/>
                </a:lnTo>
                <a:cubicBezTo>
                  <a:pt x="841" y="11480"/>
                  <a:pt x="802" y="11445"/>
                  <a:pt x="777" y="11399"/>
                </a:cubicBezTo>
                <a:cubicBezTo>
                  <a:pt x="749" y="11351"/>
                  <a:pt x="726" y="11300"/>
                  <a:pt x="712" y="11246"/>
                </a:cubicBezTo>
                <a:cubicBezTo>
                  <a:pt x="696" y="11186"/>
                  <a:pt x="677" y="11126"/>
                  <a:pt x="656" y="11068"/>
                </a:cubicBezTo>
                <a:cubicBezTo>
                  <a:pt x="636" y="10998"/>
                  <a:pt x="608" y="10936"/>
                  <a:pt x="568" y="10875"/>
                </a:cubicBezTo>
                <a:lnTo>
                  <a:pt x="568" y="10875"/>
                </a:lnTo>
                <a:lnTo>
                  <a:pt x="631" y="10882"/>
                </a:lnTo>
                <a:cubicBezTo>
                  <a:pt x="596" y="10815"/>
                  <a:pt x="571" y="10743"/>
                  <a:pt x="559" y="10669"/>
                </a:cubicBezTo>
                <a:lnTo>
                  <a:pt x="559" y="10669"/>
                </a:lnTo>
                <a:lnTo>
                  <a:pt x="656" y="10806"/>
                </a:lnTo>
                <a:cubicBezTo>
                  <a:pt x="612" y="10702"/>
                  <a:pt x="601" y="10588"/>
                  <a:pt x="622" y="10479"/>
                </a:cubicBezTo>
                <a:cubicBezTo>
                  <a:pt x="631" y="10370"/>
                  <a:pt x="666" y="10268"/>
                  <a:pt x="652" y="10159"/>
                </a:cubicBezTo>
                <a:lnTo>
                  <a:pt x="652" y="10159"/>
                </a:lnTo>
                <a:cubicBezTo>
                  <a:pt x="641" y="10364"/>
                  <a:pt x="627" y="10404"/>
                  <a:pt x="607" y="10404"/>
                </a:cubicBezTo>
                <a:cubicBezTo>
                  <a:pt x="605" y="10404"/>
                  <a:pt x="603" y="10403"/>
                  <a:pt x="601" y="10403"/>
                </a:cubicBezTo>
                <a:cubicBezTo>
                  <a:pt x="589" y="10399"/>
                  <a:pt x="575" y="10388"/>
                  <a:pt x="563" y="10388"/>
                </a:cubicBezTo>
                <a:cubicBezTo>
                  <a:pt x="550" y="10388"/>
                  <a:pt x="537" y="10401"/>
                  <a:pt x="529" y="10454"/>
                </a:cubicBezTo>
                <a:cubicBezTo>
                  <a:pt x="515" y="10393"/>
                  <a:pt x="510" y="10331"/>
                  <a:pt x="515" y="10270"/>
                </a:cubicBezTo>
                <a:cubicBezTo>
                  <a:pt x="515" y="10229"/>
                  <a:pt x="520" y="10187"/>
                  <a:pt x="527" y="10145"/>
                </a:cubicBezTo>
                <a:cubicBezTo>
                  <a:pt x="543" y="10092"/>
                  <a:pt x="571" y="10041"/>
                  <a:pt x="603" y="9997"/>
                </a:cubicBezTo>
                <a:cubicBezTo>
                  <a:pt x="638" y="9948"/>
                  <a:pt x="670" y="9899"/>
                  <a:pt x="700" y="9848"/>
                </a:cubicBezTo>
                <a:cubicBezTo>
                  <a:pt x="719" y="9807"/>
                  <a:pt x="735" y="9765"/>
                  <a:pt x="749" y="9723"/>
                </a:cubicBezTo>
                <a:cubicBezTo>
                  <a:pt x="773" y="9666"/>
                  <a:pt x="795" y="9609"/>
                  <a:pt x="811" y="9550"/>
                </a:cubicBezTo>
                <a:lnTo>
                  <a:pt x="811" y="9550"/>
                </a:lnTo>
                <a:cubicBezTo>
                  <a:pt x="793" y="9614"/>
                  <a:pt x="727" y="9736"/>
                  <a:pt x="702" y="9736"/>
                </a:cubicBezTo>
                <a:cubicBezTo>
                  <a:pt x="694" y="9736"/>
                  <a:pt x="690" y="9724"/>
                  <a:pt x="693" y="9693"/>
                </a:cubicBezTo>
                <a:cubicBezTo>
                  <a:pt x="719" y="9638"/>
                  <a:pt x="751" y="9575"/>
                  <a:pt x="782" y="9519"/>
                </a:cubicBezTo>
                <a:cubicBezTo>
                  <a:pt x="812" y="9473"/>
                  <a:pt x="844" y="9431"/>
                  <a:pt x="884" y="9394"/>
                </a:cubicBezTo>
                <a:cubicBezTo>
                  <a:pt x="942" y="9269"/>
                  <a:pt x="953" y="9233"/>
                  <a:pt x="942" y="9233"/>
                </a:cubicBezTo>
                <a:lnTo>
                  <a:pt x="942" y="9233"/>
                </a:lnTo>
                <a:cubicBezTo>
                  <a:pt x="937" y="9233"/>
                  <a:pt x="928" y="9241"/>
                  <a:pt x="916" y="9250"/>
                </a:cubicBezTo>
                <a:cubicBezTo>
                  <a:pt x="892" y="9267"/>
                  <a:pt x="861" y="9295"/>
                  <a:pt x="847" y="9295"/>
                </a:cubicBezTo>
                <a:cubicBezTo>
                  <a:pt x="838" y="9295"/>
                  <a:pt x="836" y="9284"/>
                  <a:pt x="846" y="9250"/>
                </a:cubicBezTo>
                <a:cubicBezTo>
                  <a:pt x="902" y="9218"/>
                  <a:pt x="939" y="9162"/>
                  <a:pt x="948" y="9097"/>
                </a:cubicBezTo>
                <a:cubicBezTo>
                  <a:pt x="962" y="9026"/>
                  <a:pt x="988" y="8956"/>
                  <a:pt x="1023" y="8889"/>
                </a:cubicBezTo>
                <a:lnTo>
                  <a:pt x="1071" y="8926"/>
                </a:lnTo>
                <a:cubicBezTo>
                  <a:pt x="1243" y="8757"/>
                  <a:pt x="1243" y="8710"/>
                  <a:pt x="1243" y="8671"/>
                </a:cubicBezTo>
                <a:cubicBezTo>
                  <a:pt x="1241" y="8629"/>
                  <a:pt x="1236" y="8592"/>
                  <a:pt x="1424" y="8439"/>
                </a:cubicBezTo>
                <a:lnTo>
                  <a:pt x="1424" y="8439"/>
                </a:lnTo>
                <a:lnTo>
                  <a:pt x="1338" y="8641"/>
                </a:lnTo>
                <a:lnTo>
                  <a:pt x="1500" y="8448"/>
                </a:lnTo>
                <a:lnTo>
                  <a:pt x="1512" y="8534"/>
                </a:lnTo>
                <a:cubicBezTo>
                  <a:pt x="1669" y="8302"/>
                  <a:pt x="1741" y="8251"/>
                  <a:pt x="1943" y="8075"/>
                </a:cubicBezTo>
                <a:lnTo>
                  <a:pt x="1943" y="8075"/>
                </a:lnTo>
                <a:cubicBezTo>
                  <a:pt x="1939" y="8076"/>
                  <a:pt x="1935" y="8076"/>
                  <a:pt x="1932" y="8076"/>
                </a:cubicBezTo>
                <a:cubicBezTo>
                  <a:pt x="1872" y="8076"/>
                  <a:pt x="1901" y="7964"/>
                  <a:pt x="2057" y="7804"/>
                </a:cubicBezTo>
                <a:cubicBezTo>
                  <a:pt x="2087" y="7785"/>
                  <a:pt x="2104" y="7779"/>
                  <a:pt x="2113" y="7779"/>
                </a:cubicBezTo>
                <a:cubicBezTo>
                  <a:pt x="2127" y="7779"/>
                  <a:pt x="2123" y="7794"/>
                  <a:pt x="2130" y="7794"/>
                </a:cubicBezTo>
                <a:cubicBezTo>
                  <a:pt x="2139" y="7794"/>
                  <a:pt x="2165" y="7770"/>
                  <a:pt x="2265" y="7665"/>
                </a:cubicBezTo>
                <a:lnTo>
                  <a:pt x="2265" y="7665"/>
                </a:lnTo>
                <a:cubicBezTo>
                  <a:pt x="2240" y="7746"/>
                  <a:pt x="2214" y="7839"/>
                  <a:pt x="2070" y="7901"/>
                </a:cubicBezTo>
                <a:cubicBezTo>
                  <a:pt x="2075" y="7927"/>
                  <a:pt x="2045" y="7982"/>
                  <a:pt x="2047" y="8006"/>
                </a:cubicBezTo>
                <a:cubicBezTo>
                  <a:pt x="2200" y="7913"/>
                  <a:pt x="2363" y="7704"/>
                  <a:pt x="2451" y="7616"/>
                </a:cubicBezTo>
                <a:lnTo>
                  <a:pt x="2451" y="7616"/>
                </a:lnTo>
                <a:cubicBezTo>
                  <a:pt x="2418" y="7646"/>
                  <a:pt x="2383" y="7676"/>
                  <a:pt x="2346" y="7700"/>
                </a:cubicBezTo>
                <a:lnTo>
                  <a:pt x="2634" y="7294"/>
                </a:lnTo>
                <a:cubicBezTo>
                  <a:pt x="2649" y="7285"/>
                  <a:pt x="2660" y="7282"/>
                  <a:pt x="2667" y="7282"/>
                </a:cubicBezTo>
                <a:cubicBezTo>
                  <a:pt x="2689" y="7282"/>
                  <a:pt x="2665" y="7325"/>
                  <a:pt x="2643" y="7368"/>
                </a:cubicBezTo>
                <a:cubicBezTo>
                  <a:pt x="2708" y="7291"/>
                  <a:pt x="2738" y="7224"/>
                  <a:pt x="2836" y="7118"/>
                </a:cubicBezTo>
                <a:lnTo>
                  <a:pt x="2836" y="7118"/>
                </a:lnTo>
                <a:cubicBezTo>
                  <a:pt x="2845" y="7179"/>
                  <a:pt x="2885" y="7207"/>
                  <a:pt x="2765" y="7360"/>
                </a:cubicBezTo>
                <a:lnTo>
                  <a:pt x="2765" y="7360"/>
                </a:lnTo>
                <a:lnTo>
                  <a:pt x="3046" y="7004"/>
                </a:lnTo>
                <a:cubicBezTo>
                  <a:pt x="3077" y="6998"/>
                  <a:pt x="3197" y="6918"/>
                  <a:pt x="3225" y="6918"/>
                </a:cubicBezTo>
                <a:cubicBezTo>
                  <a:pt x="3231" y="6918"/>
                  <a:pt x="3233" y="6922"/>
                  <a:pt x="3227" y="6932"/>
                </a:cubicBezTo>
                <a:cubicBezTo>
                  <a:pt x="3431" y="6770"/>
                  <a:pt x="3606" y="6420"/>
                  <a:pt x="3874" y="6204"/>
                </a:cubicBezTo>
                <a:lnTo>
                  <a:pt x="3874" y="6204"/>
                </a:lnTo>
                <a:cubicBezTo>
                  <a:pt x="3874" y="6203"/>
                  <a:pt x="3874" y="6203"/>
                  <a:pt x="3874" y="6202"/>
                </a:cubicBezTo>
                <a:lnTo>
                  <a:pt x="3877" y="6199"/>
                </a:lnTo>
                <a:lnTo>
                  <a:pt x="3877" y="6199"/>
                </a:lnTo>
                <a:cubicBezTo>
                  <a:pt x="3877" y="6200"/>
                  <a:pt x="3877" y="6201"/>
                  <a:pt x="3876" y="6202"/>
                </a:cubicBezTo>
                <a:cubicBezTo>
                  <a:pt x="3876" y="6203"/>
                  <a:pt x="3875" y="6203"/>
                  <a:pt x="3874" y="6204"/>
                </a:cubicBezTo>
                <a:lnTo>
                  <a:pt x="3874" y="6204"/>
                </a:lnTo>
                <a:cubicBezTo>
                  <a:pt x="3874" y="6208"/>
                  <a:pt x="3874" y="6214"/>
                  <a:pt x="3874" y="6218"/>
                </a:cubicBezTo>
                <a:lnTo>
                  <a:pt x="3883" y="6195"/>
                </a:lnTo>
                <a:lnTo>
                  <a:pt x="3877" y="6199"/>
                </a:lnTo>
                <a:lnTo>
                  <a:pt x="3877" y="6199"/>
                </a:lnTo>
                <a:cubicBezTo>
                  <a:pt x="3894" y="6161"/>
                  <a:pt x="3919" y="6125"/>
                  <a:pt x="3948" y="6095"/>
                </a:cubicBezTo>
                <a:cubicBezTo>
                  <a:pt x="4182" y="5875"/>
                  <a:pt x="4426" y="5715"/>
                  <a:pt x="4648" y="5400"/>
                </a:cubicBezTo>
                <a:lnTo>
                  <a:pt x="4864" y="5309"/>
                </a:lnTo>
                <a:cubicBezTo>
                  <a:pt x="4921" y="5244"/>
                  <a:pt x="4921" y="5228"/>
                  <a:pt x="4900" y="5228"/>
                </a:cubicBezTo>
                <a:cubicBezTo>
                  <a:pt x="4879" y="5228"/>
                  <a:pt x="4834" y="5246"/>
                  <a:pt x="4808" y="5246"/>
                </a:cubicBezTo>
                <a:cubicBezTo>
                  <a:pt x="4774" y="5246"/>
                  <a:pt x="4773" y="5213"/>
                  <a:pt x="4906" y="5061"/>
                </a:cubicBezTo>
                <a:cubicBezTo>
                  <a:pt x="4996" y="4955"/>
                  <a:pt x="5038" y="4927"/>
                  <a:pt x="5062" y="4927"/>
                </a:cubicBezTo>
                <a:cubicBezTo>
                  <a:pt x="5090" y="4927"/>
                  <a:pt x="5093" y="4966"/>
                  <a:pt x="5121" y="4966"/>
                </a:cubicBezTo>
                <a:cubicBezTo>
                  <a:pt x="5130" y="4966"/>
                  <a:pt x="5141" y="4962"/>
                  <a:pt x="5156" y="4952"/>
                </a:cubicBezTo>
                <a:cubicBezTo>
                  <a:pt x="5246" y="4797"/>
                  <a:pt x="5399" y="4519"/>
                  <a:pt x="5678" y="4340"/>
                </a:cubicBezTo>
                <a:lnTo>
                  <a:pt x="5678" y="4343"/>
                </a:lnTo>
                <a:cubicBezTo>
                  <a:pt x="5613" y="4431"/>
                  <a:pt x="5546" y="4479"/>
                  <a:pt x="5478" y="4554"/>
                </a:cubicBezTo>
                <a:lnTo>
                  <a:pt x="5687" y="4415"/>
                </a:lnTo>
                <a:lnTo>
                  <a:pt x="5687" y="4415"/>
                </a:lnTo>
                <a:cubicBezTo>
                  <a:pt x="5572" y="4616"/>
                  <a:pt x="5446" y="4742"/>
                  <a:pt x="5481" y="4742"/>
                </a:cubicBezTo>
                <a:cubicBezTo>
                  <a:pt x="5493" y="4742"/>
                  <a:pt x="5522" y="4728"/>
                  <a:pt x="5573" y="4700"/>
                </a:cubicBezTo>
                <a:cubicBezTo>
                  <a:pt x="5478" y="4554"/>
                  <a:pt x="6239" y="4011"/>
                  <a:pt x="6141" y="3865"/>
                </a:cubicBezTo>
                <a:lnTo>
                  <a:pt x="6283" y="3777"/>
                </a:lnTo>
                <a:lnTo>
                  <a:pt x="6283" y="3777"/>
                </a:lnTo>
                <a:cubicBezTo>
                  <a:pt x="6248" y="3807"/>
                  <a:pt x="6250" y="3821"/>
                  <a:pt x="6215" y="3851"/>
                </a:cubicBezTo>
                <a:cubicBezTo>
                  <a:pt x="6496" y="3687"/>
                  <a:pt x="6294" y="3599"/>
                  <a:pt x="6600" y="3330"/>
                </a:cubicBezTo>
                <a:cubicBezTo>
                  <a:pt x="6672" y="3270"/>
                  <a:pt x="6733" y="3227"/>
                  <a:pt x="6752" y="3227"/>
                </a:cubicBezTo>
                <a:cubicBezTo>
                  <a:pt x="6762" y="3227"/>
                  <a:pt x="6760" y="3239"/>
                  <a:pt x="6742" y="3267"/>
                </a:cubicBezTo>
                <a:lnTo>
                  <a:pt x="6936" y="3014"/>
                </a:lnTo>
                <a:cubicBezTo>
                  <a:pt x="6961" y="2992"/>
                  <a:pt x="6977" y="2982"/>
                  <a:pt x="6984" y="2982"/>
                </a:cubicBezTo>
                <a:cubicBezTo>
                  <a:pt x="6994" y="2982"/>
                  <a:pt x="6990" y="2997"/>
                  <a:pt x="6971" y="3020"/>
                </a:cubicBezTo>
                <a:lnTo>
                  <a:pt x="6971" y="3020"/>
                </a:lnTo>
                <a:lnTo>
                  <a:pt x="7273" y="2701"/>
                </a:lnTo>
                <a:lnTo>
                  <a:pt x="7273" y="2706"/>
                </a:lnTo>
                <a:cubicBezTo>
                  <a:pt x="7319" y="2613"/>
                  <a:pt x="7370" y="2523"/>
                  <a:pt x="7426" y="2435"/>
                </a:cubicBezTo>
                <a:cubicBezTo>
                  <a:pt x="7448" y="2420"/>
                  <a:pt x="7459" y="2414"/>
                  <a:pt x="7463" y="2414"/>
                </a:cubicBezTo>
                <a:lnTo>
                  <a:pt x="7463" y="2414"/>
                </a:lnTo>
                <a:cubicBezTo>
                  <a:pt x="7477" y="2414"/>
                  <a:pt x="7406" y="2484"/>
                  <a:pt x="7428" y="2484"/>
                </a:cubicBezTo>
                <a:cubicBezTo>
                  <a:pt x="7428" y="2484"/>
                  <a:pt x="7429" y="2484"/>
                  <a:pt x="7430" y="2484"/>
                </a:cubicBezTo>
                <a:lnTo>
                  <a:pt x="7590" y="2266"/>
                </a:lnTo>
                <a:cubicBezTo>
                  <a:pt x="7602" y="2261"/>
                  <a:pt x="7611" y="2258"/>
                  <a:pt x="7617" y="2258"/>
                </a:cubicBezTo>
                <a:cubicBezTo>
                  <a:pt x="7672" y="2258"/>
                  <a:pt x="7557" y="2420"/>
                  <a:pt x="7437" y="2532"/>
                </a:cubicBezTo>
                <a:cubicBezTo>
                  <a:pt x="7734" y="2477"/>
                  <a:pt x="7565" y="2344"/>
                  <a:pt x="8014" y="2036"/>
                </a:cubicBezTo>
                <a:lnTo>
                  <a:pt x="8014" y="2036"/>
                </a:lnTo>
                <a:lnTo>
                  <a:pt x="7852" y="2228"/>
                </a:lnTo>
                <a:cubicBezTo>
                  <a:pt x="8035" y="2182"/>
                  <a:pt x="8149" y="2018"/>
                  <a:pt x="8392" y="1860"/>
                </a:cubicBezTo>
                <a:lnTo>
                  <a:pt x="8392" y="1860"/>
                </a:lnTo>
                <a:cubicBezTo>
                  <a:pt x="8344" y="1878"/>
                  <a:pt x="8113" y="2015"/>
                  <a:pt x="8039" y="2015"/>
                </a:cubicBezTo>
                <a:cubicBezTo>
                  <a:pt x="8015" y="2015"/>
                  <a:pt x="8007" y="2001"/>
                  <a:pt x="8028" y="1963"/>
                </a:cubicBezTo>
                <a:lnTo>
                  <a:pt x="8028" y="1963"/>
                </a:lnTo>
                <a:cubicBezTo>
                  <a:pt x="7986" y="2027"/>
                  <a:pt x="7929" y="2115"/>
                  <a:pt x="7878" y="2124"/>
                </a:cubicBezTo>
                <a:cubicBezTo>
                  <a:pt x="7887" y="2018"/>
                  <a:pt x="7953" y="1997"/>
                  <a:pt x="8052" y="1926"/>
                </a:cubicBezTo>
                <a:lnTo>
                  <a:pt x="8052" y="1926"/>
                </a:lnTo>
                <a:cubicBezTo>
                  <a:pt x="8041" y="1941"/>
                  <a:pt x="8033" y="1953"/>
                  <a:pt x="8028" y="1963"/>
                </a:cubicBezTo>
                <a:lnTo>
                  <a:pt x="8028" y="1963"/>
                </a:lnTo>
                <a:cubicBezTo>
                  <a:pt x="8037" y="1949"/>
                  <a:pt x="8046" y="1936"/>
                  <a:pt x="8054" y="1925"/>
                </a:cubicBezTo>
                <a:lnTo>
                  <a:pt x="8054" y="1925"/>
                </a:lnTo>
                <a:cubicBezTo>
                  <a:pt x="8053" y="1925"/>
                  <a:pt x="8052" y="1926"/>
                  <a:pt x="8052" y="1926"/>
                </a:cubicBezTo>
                <a:lnTo>
                  <a:pt x="8052" y="1926"/>
                </a:lnTo>
                <a:cubicBezTo>
                  <a:pt x="8053" y="1924"/>
                  <a:pt x="8055" y="1922"/>
                  <a:pt x="8056" y="1920"/>
                </a:cubicBezTo>
                <a:cubicBezTo>
                  <a:pt x="8151" y="1851"/>
                  <a:pt x="8230" y="1765"/>
                  <a:pt x="8290" y="1665"/>
                </a:cubicBezTo>
                <a:cubicBezTo>
                  <a:pt x="8296" y="1671"/>
                  <a:pt x="8304" y="1674"/>
                  <a:pt x="8312" y="1674"/>
                </a:cubicBezTo>
                <a:cubicBezTo>
                  <a:pt x="8362" y="1674"/>
                  <a:pt x="8450" y="1570"/>
                  <a:pt x="8564" y="1452"/>
                </a:cubicBezTo>
                <a:lnTo>
                  <a:pt x="8613" y="1517"/>
                </a:lnTo>
                <a:cubicBezTo>
                  <a:pt x="8740" y="1357"/>
                  <a:pt x="8701" y="1338"/>
                  <a:pt x="8761" y="1227"/>
                </a:cubicBezTo>
                <a:cubicBezTo>
                  <a:pt x="8793" y="1197"/>
                  <a:pt x="8828" y="1169"/>
                  <a:pt x="8868" y="1144"/>
                </a:cubicBezTo>
                <a:cubicBezTo>
                  <a:pt x="8893" y="1127"/>
                  <a:pt x="8923" y="1113"/>
                  <a:pt x="8953" y="1102"/>
                </a:cubicBezTo>
                <a:cubicBezTo>
                  <a:pt x="8971" y="1096"/>
                  <a:pt x="8986" y="1094"/>
                  <a:pt x="9000" y="1094"/>
                </a:cubicBezTo>
                <a:cubicBezTo>
                  <a:pt x="9026" y="1094"/>
                  <a:pt x="9047" y="1101"/>
                  <a:pt x="9069" y="1104"/>
                </a:cubicBezTo>
                <a:cubicBezTo>
                  <a:pt x="9151" y="1043"/>
                  <a:pt x="9152" y="1030"/>
                  <a:pt x="9128" y="1030"/>
                </a:cubicBezTo>
                <a:cubicBezTo>
                  <a:pt x="9109" y="1030"/>
                  <a:pt x="9073" y="1038"/>
                  <a:pt x="9049" y="1038"/>
                </a:cubicBezTo>
                <a:cubicBezTo>
                  <a:pt x="9013" y="1038"/>
                  <a:pt x="9003" y="1019"/>
                  <a:pt x="9118" y="919"/>
                </a:cubicBezTo>
                <a:cubicBezTo>
                  <a:pt x="9236" y="851"/>
                  <a:pt x="9334" y="791"/>
                  <a:pt x="9436" y="724"/>
                </a:cubicBezTo>
                <a:cubicBezTo>
                  <a:pt x="9554" y="647"/>
                  <a:pt x="9677" y="578"/>
                  <a:pt x="9802" y="518"/>
                </a:cubicBezTo>
                <a:cubicBezTo>
                  <a:pt x="9830" y="514"/>
                  <a:pt x="9850" y="512"/>
                  <a:pt x="9863" y="512"/>
                </a:cubicBezTo>
                <a:cubicBezTo>
                  <a:pt x="9940" y="512"/>
                  <a:pt x="9794" y="572"/>
                  <a:pt x="9857" y="576"/>
                </a:cubicBezTo>
                <a:lnTo>
                  <a:pt x="9929" y="520"/>
                </a:lnTo>
                <a:cubicBezTo>
                  <a:pt x="9966" y="497"/>
                  <a:pt x="10006" y="471"/>
                  <a:pt x="10006" y="471"/>
                </a:cubicBezTo>
                <a:cubicBezTo>
                  <a:pt x="10012" y="470"/>
                  <a:pt x="10016" y="470"/>
                  <a:pt x="10020" y="470"/>
                </a:cubicBezTo>
                <a:cubicBezTo>
                  <a:pt x="10045" y="470"/>
                  <a:pt x="10038" y="487"/>
                  <a:pt x="10034" y="497"/>
                </a:cubicBezTo>
                <a:cubicBezTo>
                  <a:pt x="10170" y="450"/>
                  <a:pt x="10027" y="411"/>
                  <a:pt x="10256" y="360"/>
                </a:cubicBezTo>
                <a:cubicBezTo>
                  <a:pt x="10268" y="340"/>
                  <a:pt x="10298" y="332"/>
                  <a:pt x="10339" y="332"/>
                </a:cubicBezTo>
                <a:cubicBezTo>
                  <a:pt x="10396" y="332"/>
                  <a:pt x="10474" y="347"/>
                  <a:pt x="10558" y="367"/>
                </a:cubicBezTo>
                <a:cubicBezTo>
                  <a:pt x="10643" y="386"/>
                  <a:pt x="10708" y="404"/>
                  <a:pt x="10789" y="420"/>
                </a:cubicBezTo>
                <a:cubicBezTo>
                  <a:pt x="10841" y="430"/>
                  <a:pt x="10894" y="435"/>
                  <a:pt x="10948" y="435"/>
                </a:cubicBezTo>
                <a:cubicBezTo>
                  <a:pt x="10972" y="435"/>
                  <a:pt x="10997" y="434"/>
                  <a:pt x="11021" y="432"/>
                </a:cubicBezTo>
                <a:lnTo>
                  <a:pt x="11021" y="432"/>
                </a:lnTo>
                <a:cubicBezTo>
                  <a:pt x="11084" y="469"/>
                  <a:pt x="10977" y="474"/>
                  <a:pt x="10991" y="508"/>
                </a:cubicBezTo>
                <a:cubicBezTo>
                  <a:pt x="11109" y="513"/>
                  <a:pt x="11228" y="527"/>
                  <a:pt x="11343" y="548"/>
                </a:cubicBezTo>
                <a:cubicBezTo>
                  <a:pt x="11418" y="562"/>
                  <a:pt x="11487" y="566"/>
                  <a:pt x="11654" y="603"/>
                </a:cubicBezTo>
                <a:cubicBezTo>
                  <a:pt x="11654" y="603"/>
                  <a:pt x="11710" y="643"/>
                  <a:pt x="11763" y="692"/>
                </a:cubicBezTo>
                <a:cubicBezTo>
                  <a:pt x="11814" y="740"/>
                  <a:pt x="11865" y="789"/>
                  <a:pt x="11865" y="789"/>
                </a:cubicBezTo>
                <a:cubicBezTo>
                  <a:pt x="11806" y="721"/>
                  <a:pt x="11818" y="694"/>
                  <a:pt x="11868" y="694"/>
                </a:cubicBezTo>
                <a:cubicBezTo>
                  <a:pt x="11938" y="694"/>
                  <a:pt x="12082" y="747"/>
                  <a:pt x="12213" y="817"/>
                </a:cubicBezTo>
                <a:cubicBezTo>
                  <a:pt x="12180" y="759"/>
                  <a:pt x="12146" y="701"/>
                  <a:pt x="12106" y="645"/>
                </a:cubicBezTo>
                <a:lnTo>
                  <a:pt x="12106" y="645"/>
                </a:lnTo>
                <a:cubicBezTo>
                  <a:pt x="12106" y="645"/>
                  <a:pt x="12192" y="698"/>
                  <a:pt x="12275" y="756"/>
                </a:cubicBezTo>
                <a:cubicBezTo>
                  <a:pt x="12359" y="814"/>
                  <a:pt x="12438" y="877"/>
                  <a:pt x="12438" y="877"/>
                </a:cubicBezTo>
                <a:cubicBezTo>
                  <a:pt x="12450" y="900"/>
                  <a:pt x="12443" y="908"/>
                  <a:pt x="12424" y="908"/>
                </a:cubicBezTo>
                <a:cubicBezTo>
                  <a:pt x="12407" y="908"/>
                  <a:pt x="12378" y="901"/>
                  <a:pt x="12345" y="891"/>
                </a:cubicBezTo>
                <a:lnTo>
                  <a:pt x="12345" y="891"/>
                </a:lnTo>
                <a:lnTo>
                  <a:pt x="12410" y="928"/>
                </a:lnTo>
                <a:cubicBezTo>
                  <a:pt x="12455" y="997"/>
                  <a:pt x="12446" y="1020"/>
                  <a:pt x="12411" y="1020"/>
                </a:cubicBezTo>
                <a:cubicBezTo>
                  <a:pt x="12385" y="1020"/>
                  <a:pt x="12344" y="1007"/>
                  <a:pt x="12301" y="991"/>
                </a:cubicBezTo>
                <a:lnTo>
                  <a:pt x="12236" y="863"/>
                </a:lnTo>
                <a:lnTo>
                  <a:pt x="12236" y="863"/>
                </a:lnTo>
                <a:lnTo>
                  <a:pt x="12236" y="863"/>
                </a:lnTo>
                <a:cubicBezTo>
                  <a:pt x="12235" y="862"/>
                  <a:pt x="12234" y="860"/>
                  <a:pt x="12233" y="858"/>
                </a:cubicBezTo>
                <a:lnTo>
                  <a:pt x="12233" y="858"/>
                </a:lnTo>
                <a:cubicBezTo>
                  <a:pt x="12233" y="858"/>
                  <a:pt x="12233" y="858"/>
                  <a:pt x="12234" y="858"/>
                </a:cubicBezTo>
                <a:lnTo>
                  <a:pt x="12236" y="863"/>
                </a:lnTo>
                <a:lnTo>
                  <a:pt x="12236" y="863"/>
                </a:lnTo>
                <a:lnTo>
                  <a:pt x="12345" y="896"/>
                </a:lnTo>
                <a:cubicBezTo>
                  <a:pt x="12305" y="872"/>
                  <a:pt x="12261" y="847"/>
                  <a:pt x="12213" y="821"/>
                </a:cubicBezTo>
                <a:lnTo>
                  <a:pt x="12213" y="821"/>
                </a:lnTo>
                <a:cubicBezTo>
                  <a:pt x="12219" y="833"/>
                  <a:pt x="12227" y="847"/>
                  <a:pt x="12233" y="858"/>
                </a:cubicBezTo>
                <a:lnTo>
                  <a:pt x="12233" y="858"/>
                </a:lnTo>
                <a:cubicBezTo>
                  <a:pt x="12182" y="845"/>
                  <a:pt x="12132" y="836"/>
                  <a:pt x="12092" y="836"/>
                </a:cubicBezTo>
                <a:cubicBezTo>
                  <a:pt x="12051" y="836"/>
                  <a:pt x="12022" y="845"/>
                  <a:pt x="12013" y="870"/>
                </a:cubicBezTo>
                <a:cubicBezTo>
                  <a:pt x="12053" y="884"/>
                  <a:pt x="12088" y="905"/>
                  <a:pt x="12120" y="930"/>
                </a:cubicBezTo>
                <a:cubicBezTo>
                  <a:pt x="12109" y="927"/>
                  <a:pt x="12099" y="925"/>
                  <a:pt x="12091" y="925"/>
                </a:cubicBezTo>
                <a:cubicBezTo>
                  <a:pt x="12082" y="925"/>
                  <a:pt x="12077" y="928"/>
                  <a:pt x="12078" y="937"/>
                </a:cubicBezTo>
                <a:cubicBezTo>
                  <a:pt x="12081" y="951"/>
                  <a:pt x="12122" y="960"/>
                  <a:pt x="12180" y="988"/>
                </a:cubicBezTo>
                <a:lnTo>
                  <a:pt x="12178" y="1109"/>
                </a:lnTo>
                <a:lnTo>
                  <a:pt x="12217" y="1100"/>
                </a:lnTo>
                <a:lnTo>
                  <a:pt x="12542" y="1501"/>
                </a:lnTo>
                <a:cubicBezTo>
                  <a:pt x="12864" y="1698"/>
                  <a:pt x="13184" y="1830"/>
                  <a:pt x="13622" y="2217"/>
                </a:cubicBezTo>
                <a:cubicBezTo>
                  <a:pt x="13593" y="2205"/>
                  <a:pt x="13571" y="2201"/>
                  <a:pt x="13555" y="2201"/>
                </a:cubicBezTo>
                <a:cubicBezTo>
                  <a:pt x="13490" y="2201"/>
                  <a:pt x="13513" y="2280"/>
                  <a:pt x="13465" y="2319"/>
                </a:cubicBezTo>
                <a:cubicBezTo>
                  <a:pt x="13411" y="2147"/>
                  <a:pt x="13122" y="2024"/>
                  <a:pt x="12920" y="1800"/>
                </a:cubicBezTo>
                <a:lnTo>
                  <a:pt x="12920" y="1800"/>
                </a:lnTo>
                <a:cubicBezTo>
                  <a:pt x="12995" y="1884"/>
                  <a:pt x="12990" y="1908"/>
                  <a:pt x="12967" y="1908"/>
                </a:cubicBezTo>
                <a:cubicBezTo>
                  <a:pt x="12958" y="1908"/>
                  <a:pt x="12947" y="1905"/>
                  <a:pt x="12936" y="1899"/>
                </a:cubicBezTo>
                <a:lnTo>
                  <a:pt x="12936" y="1899"/>
                </a:lnTo>
                <a:lnTo>
                  <a:pt x="13372" y="2226"/>
                </a:lnTo>
                <a:cubicBezTo>
                  <a:pt x="13316" y="2263"/>
                  <a:pt x="13418" y="2340"/>
                  <a:pt x="13499" y="2458"/>
                </a:cubicBezTo>
                <a:cubicBezTo>
                  <a:pt x="13502" y="2431"/>
                  <a:pt x="13513" y="2419"/>
                  <a:pt x="13531" y="2419"/>
                </a:cubicBezTo>
                <a:cubicBezTo>
                  <a:pt x="13620" y="2419"/>
                  <a:pt x="13873" y="2705"/>
                  <a:pt x="14023" y="2813"/>
                </a:cubicBezTo>
                <a:cubicBezTo>
                  <a:pt x="14018" y="2823"/>
                  <a:pt x="14008" y="2831"/>
                  <a:pt x="13993" y="2831"/>
                </a:cubicBezTo>
                <a:cubicBezTo>
                  <a:pt x="13955" y="2831"/>
                  <a:pt x="13883" y="2788"/>
                  <a:pt x="13754" y="2648"/>
                </a:cubicBezTo>
                <a:lnTo>
                  <a:pt x="13754" y="2648"/>
                </a:lnTo>
                <a:cubicBezTo>
                  <a:pt x="13896" y="2924"/>
                  <a:pt x="14127" y="2815"/>
                  <a:pt x="14276" y="3074"/>
                </a:cubicBezTo>
                <a:lnTo>
                  <a:pt x="14276" y="3074"/>
                </a:lnTo>
                <a:cubicBezTo>
                  <a:pt x="14274" y="3073"/>
                  <a:pt x="14273" y="3072"/>
                  <a:pt x="14271" y="3070"/>
                </a:cubicBezTo>
                <a:lnTo>
                  <a:pt x="14271" y="3070"/>
                </a:lnTo>
                <a:cubicBezTo>
                  <a:pt x="14273" y="3072"/>
                  <a:pt x="14274" y="3073"/>
                  <a:pt x="14276" y="3075"/>
                </a:cubicBezTo>
                <a:cubicBezTo>
                  <a:pt x="14276" y="3074"/>
                  <a:pt x="14276" y="3074"/>
                  <a:pt x="14276" y="3074"/>
                </a:cubicBezTo>
                <a:lnTo>
                  <a:pt x="14276" y="3074"/>
                </a:lnTo>
                <a:cubicBezTo>
                  <a:pt x="14392" y="3180"/>
                  <a:pt x="14514" y="3330"/>
                  <a:pt x="14478" y="3330"/>
                </a:cubicBezTo>
                <a:cubicBezTo>
                  <a:pt x="14475" y="3330"/>
                  <a:pt x="14471" y="3329"/>
                  <a:pt x="14466" y="3327"/>
                </a:cubicBezTo>
                <a:lnTo>
                  <a:pt x="14417" y="3281"/>
                </a:lnTo>
                <a:lnTo>
                  <a:pt x="14417" y="3281"/>
                </a:lnTo>
                <a:cubicBezTo>
                  <a:pt x="14707" y="3591"/>
                  <a:pt x="15322" y="4186"/>
                  <a:pt x="15463" y="4186"/>
                </a:cubicBezTo>
                <a:cubicBezTo>
                  <a:pt x="15466" y="4186"/>
                  <a:pt x="15469" y="4186"/>
                  <a:pt x="15472" y="4185"/>
                </a:cubicBezTo>
                <a:lnTo>
                  <a:pt x="15472" y="4185"/>
                </a:lnTo>
                <a:cubicBezTo>
                  <a:pt x="15465" y="4199"/>
                  <a:pt x="15350" y="4234"/>
                  <a:pt x="15311" y="4234"/>
                </a:cubicBezTo>
                <a:cubicBezTo>
                  <a:pt x="15310" y="4234"/>
                  <a:pt x="15309" y="4234"/>
                  <a:pt x="15308" y="4234"/>
                </a:cubicBezTo>
                <a:lnTo>
                  <a:pt x="15308" y="4234"/>
                </a:lnTo>
                <a:lnTo>
                  <a:pt x="16107" y="4526"/>
                </a:lnTo>
                <a:cubicBezTo>
                  <a:pt x="16023" y="4538"/>
                  <a:pt x="16020" y="4738"/>
                  <a:pt x="15896" y="4738"/>
                </a:cubicBezTo>
                <a:cubicBezTo>
                  <a:pt x="15856" y="4738"/>
                  <a:pt x="15805" y="4718"/>
                  <a:pt x="15735" y="4666"/>
                </a:cubicBezTo>
                <a:lnTo>
                  <a:pt x="15735" y="4666"/>
                </a:lnTo>
                <a:lnTo>
                  <a:pt x="15736" y="4667"/>
                </a:lnTo>
                <a:lnTo>
                  <a:pt x="15736" y="4667"/>
                </a:lnTo>
                <a:lnTo>
                  <a:pt x="15736" y="4667"/>
                </a:lnTo>
                <a:cubicBezTo>
                  <a:pt x="15826" y="4787"/>
                  <a:pt x="15934" y="4893"/>
                  <a:pt x="16054" y="4978"/>
                </a:cubicBezTo>
                <a:cubicBezTo>
                  <a:pt x="16021" y="4929"/>
                  <a:pt x="16022" y="4808"/>
                  <a:pt x="16068" y="4808"/>
                </a:cubicBezTo>
                <a:cubicBezTo>
                  <a:pt x="16076" y="4808"/>
                  <a:pt x="16086" y="4813"/>
                  <a:pt x="16098" y="4823"/>
                </a:cubicBezTo>
                <a:cubicBezTo>
                  <a:pt x="16212" y="5078"/>
                  <a:pt x="16192" y="4994"/>
                  <a:pt x="16352" y="5271"/>
                </a:cubicBezTo>
                <a:lnTo>
                  <a:pt x="16352" y="5271"/>
                </a:lnTo>
                <a:cubicBezTo>
                  <a:pt x="16335" y="5233"/>
                  <a:pt x="16366" y="5211"/>
                  <a:pt x="16414" y="5211"/>
                </a:cubicBezTo>
                <a:cubicBezTo>
                  <a:pt x="16467" y="5211"/>
                  <a:pt x="16540" y="5237"/>
                  <a:pt x="16597" y="5298"/>
                </a:cubicBezTo>
                <a:cubicBezTo>
                  <a:pt x="16596" y="5298"/>
                  <a:pt x="16595" y="5298"/>
                  <a:pt x="16595" y="5298"/>
                </a:cubicBezTo>
                <a:cubicBezTo>
                  <a:pt x="16566" y="5298"/>
                  <a:pt x="16519" y="5380"/>
                  <a:pt x="16473" y="5380"/>
                </a:cubicBezTo>
                <a:cubicBezTo>
                  <a:pt x="16469" y="5380"/>
                  <a:pt x="16464" y="5379"/>
                  <a:pt x="16460" y="5378"/>
                </a:cubicBezTo>
                <a:lnTo>
                  <a:pt x="16460" y="5378"/>
                </a:lnTo>
                <a:lnTo>
                  <a:pt x="16828" y="5560"/>
                </a:lnTo>
                <a:lnTo>
                  <a:pt x="16828" y="5560"/>
                </a:lnTo>
                <a:cubicBezTo>
                  <a:pt x="16820" y="5557"/>
                  <a:pt x="16813" y="5555"/>
                  <a:pt x="16807" y="5555"/>
                </a:cubicBezTo>
                <a:cubicBezTo>
                  <a:pt x="16754" y="5555"/>
                  <a:pt x="16756" y="5657"/>
                  <a:pt x="16787" y="5734"/>
                </a:cubicBezTo>
                <a:cubicBezTo>
                  <a:pt x="16786" y="5730"/>
                  <a:pt x="16786" y="5728"/>
                  <a:pt x="16789" y="5728"/>
                </a:cubicBezTo>
                <a:cubicBezTo>
                  <a:pt x="16814" y="5728"/>
                  <a:pt x="17046" y="5994"/>
                  <a:pt x="17125" y="6058"/>
                </a:cubicBezTo>
                <a:lnTo>
                  <a:pt x="17025" y="5910"/>
                </a:lnTo>
                <a:lnTo>
                  <a:pt x="17025" y="5910"/>
                </a:lnTo>
                <a:cubicBezTo>
                  <a:pt x="17341" y="6258"/>
                  <a:pt x="17491" y="6098"/>
                  <a:pt x="17816" y="6431"/>
                </a:cubicBezTo>
                <a:cubicBezTo>
                  <a:pt x="17808" y="6429"/>
                  <a:pt x="17798" y="6428"/>
                  <a:pt x="17787" y="6428"/>
                </a:cubicBezTo>
                <a:cubicBezTo>
                  <a:pt x="17717" y="6428"/>
                  <a:pt x="17612" y="6483"/>
                  <a:pt x="17746" y="6640"/>
                </a:cubicBezTo>
                <a:cubicBezTo>
                  <a:pt x="17874" y="6666"/>
                  <a:pt x="18331" y="6733"/>
                  <a:pt x="18660" y="6985"/>
                </a:cubicBezTo>
                <a:lnTo>
                  <a:pt x="18688" y="7069"/>
                </a:lnTo>
                <a:lnTo>
                  <a:pt x="18943" y="7259"/>
                </a:lnTo>
                <a:cubicBezTo>
                  <a:pt x="18729" y="7199"/>
                  <a:pt x="18178" y="6969"/>
                  <a:pt x="17899" y="6819"/>
                </a:cubicBezTo>
                <a:lnTo>
                  <a:pt x="17899" y="6819"/>
                </a:lnTo>
                <a:cubicBezTo>
                  <a:pt x="18001" y="6967"/>
                  <a:pt x="17899" y="6888"/>
                  <a:pt x="18089" y="7071"/>
                </a:cubicBezTo>
                <a:cubicBezTo>
                  <a:pt x="18098" y="7092"/>
                  <a:pt x="18095" y="7100"/>
                  <a:pt x="18085" y="7100"/>
                </a:cubicBezTo>
                <a:cubicBezTo>
                  <a:pt x="18052" y="7100"/>
                  <a:pt x="17933" y="6999"/>
                  <a:pt x="17890" y="6958"/>
                </a:cubicBezTo>
                <a:lnTo>
                  <a:pt x="17890" y="6958"/>
                </a:lnTo>
                <a:lnTo>
                  <a:pt x="18305" y="7410"/>
                </a:lnTo>
                <a:cubicBezTo>
                  <a:pt x="18309" y="7402"/>
                  <a:pt x="18316" y="7398"/>
                  <a:pt x="18326" y="7398"/>
                </a:cubicBezTo>
                <a:cubicBezTo>
                  <a:pt x="18405" y="7398"/>
                  <a:pt x="18645" y="7622"/>
                  <a:pt x="18714" y="7622"/>
                </a:cubicBezTo>
                <a:cubicBezTo>
                  <a:pt x="18721" y="7622"/>
                  <a:pt x="18726" y="7619"/>
                  <a:pt x="18729" y="7614"/>
                </a:cubicBezTo>
                <a:lnTo>
                  <a:pt x="18196" y="7206"/>
                </a:lnTo>
                <a:cubicBezTo>
                  <a:pt x="18203" y="7193"/>
                  <a:pt x="18218" y="7187"/>
                  <a:pt x="18241" y="7187"/>
                </a:cubicBezTo>
                <a:cubicBezTo>
                  <a:pt x="18362" y="7187"/>
                  <a:pt x="18685" y="7358"/>
                  <a:pt x="18933" y="7625"/>
                </a:cubicBezTo>
                <a:cubicBezTo>
                  <a:pt x="18965" y="7685"/>
                  <a:pt x="18902" y="7691"/>
                  <a:pt x="18843" y="7691"/>
                </a:cubicBezTo>
                <a:cubicBezTo>
                  <a:pt x="18829" y="7691"/>
                  <a:pt x="18816" y="7690"/>
                  <a:pt x="18804" y="7690"/>
                </a:cubicBezTo>
                <a:cubicBezTo>
                  <a:pt x="18779" y="7690"/>
                  <a:pt x="18759" y="7692"/>
                  <a:pt x="18755" y="7700"/>
                </a:cubicBezTo>
                <a:cubicBezTo>
                  <a:pt x="18817" y="7718"/>
                  <a:pt x="19086" y="7950"/>
                  <a:pt x="19100" y="7994"/>
                </a:cubicBezTo>
                <a:lnTo>
                  <a:pt x="18938" y="7894"/>
                </a:lnTo>
                <a:lnTo>
                  <a:pt x="18938" y="7894"/>
                </a:lnTo>
                <a:cubicBezTo>
                  <a:pt x="19086" y="8089"/>
                  <a:pt x="19295" y="8096"/>
                  <a:pt x="19443" y="8356"/>
                </a:cubicBezTo>
                <a:cubicBezTo>
                  <a:pt x="19505" y="8428"/>
                  <a:pt x="19571" y="8624"/>
                  <a:pt x="19617" y="8624"/>
                </a:cubicBezTo>
                <a:cubicBezTo>
                  <a:pt x="19619" y="8624"/>
                  <a:pt x="19622" y="8623"/>
                  <a:pt x="19624" y="8622"/>
                </a:cubicBezTo>
                <a:cubicBezTo>
                  <a:pt x="19580" y="8448"/>
                  <a:pt x="19747" y="8228"/>
                  <a:pt x="19873" y="8228"/>
                </a:cubicBezTo>
                <a:cubicBezTo>
                  <a:pt x="19880" y="8228"/>
                  <a:pt x="19887" y="8229"/>
                  <a:pt x="19893" y="8230"/>
                </a:cubicBezTo>
                <a:cubicBezTo>
                  <a:pt x="19905" y="8249"/>
                  <a:pt x="19979" y="8349"/>
                  <a:pt x="20062" y="8481"/>
                </a:cubicBezTo>
                <a:cubicBezTo>
                  <a:pt x="20099" y="8541"/>
                  <a:pt x="20136" y="8606"/>
                  <a:pt x="20169" y="8664"/>
                </a:cubicBezTo>
                <a:cubicBezTo>
                  <a:pt x="20192" y="8708"/>
                  <a:pt x="20211" y="8757"/>
                  <a:pt x="20227" y="8805"/>
                </a:cubicBezTo>
                <a:cubicBezTo>
                  <a:pt x="20238" y="8855"/>
                  <a:pt x="20220" y="8870"/>
                  <a:pt x="20190" y="8870"/>
                </a:cubicBezTo>
                <a:cubicBezTo>
                  <a:pt x="20165" y="8870"/>
                  <a:pt x="20132" y="8860"/>
                  <a:pt x="20102" y="8849"/>
                </a:cubicBezTo>
                <a:cubicBezTo>
                  <a:pt x="20070" y="8840"/>
                  <a:pt x="20038" y="8830"/>
                  <a:pt x="20014" y="8830"/>
                </a:cubicBezTo>
                <a:cubicBezTo>
                  <a:pt x="19986" y="8830"/>
                  <a:pt x="19970" y="8842"/>
                  <a:pt x="19979" y="8882"/>
                </a:cubicBezTo>
                <a:cubicBezTo>
                  <a:pt x="19981" y="8880"/>
                  <a:pt x="19985" y="8879"/>
                  <a:pt x="19988" y="8879"/>
                </a:cubicBezTo>
                <a:cubicBezTo>
                  <a:pt x="20015" y="8879"/>
                  <a:pt x="20071" y="8919"/>
                  <a:pt x="20097" y="8940"/>
                </a:cubicBezTo>
                <a:cubicBezTo>
                  <a:pt x="20134" y="9030"/>
                  <a:pt x="20021" y="8944"/>
                  <a:pt x="20141" y="9114"/>
                </a:cubicBezTo>
                <a:cubicBezTo>
                  <a:pt x="20143" y="9113"/>
                  <a:pt x="20145" y="9113"/>
                  <a:pt x="20147" y="9113"/>
                </a:cubicBezTo>
                <a:cubicBezTo>
                  <a:pt x="20190" y="9113"/>
                  <a:pt x="20242" y="9202"/>
                  <a:pt x="20266" y="9255"/>
                </a:cubicBezTo>
                <a:cubicBezTo>
                  <a:pt x="20276" y="9278"/>
                  <a:pt x="20282" y="9295"/>
                  <a:pt x="20284" y="9295"/>
                </a:cubicBezTo>
                <a:cubicBezTo>
                  <a:pt x="20285" y="9295"/>
                  <a:pt x="20285" y="9294"/>
                  <a:pt x="20285" y="9292"/>
                </a:cubicBezTo>
                <a:cubicBezTo>
                  <a:pt x="20280" y="9248"/>
                  <a:pt x="20269" y="9204"/>
                  <a:pt x="20252" y="9162"/>
                </a:cubicBezTo>
                <a:lnTo>
                  <a:pt x="20252" y="9162"/>
                </a:lnTo>
                <a:cubicBezTo>
                  <a:pt x="20299" y="9220"/>
                  <a:pt x="20334" y="9287"/>
                  <a:pt x="20354" y="9359"/>
                </a:cubicBezTo>
                <a:cubicBezTo>
                  <a:pt x="20364" y="9389"/>
                  <a:pt x="20373" y="9420"/>
                  <a:pt x="20387" y="9457"/>
                </a:cubicBezTo>
                <a:cubicBezTo>
                  <a:pt x="20398" y="9503"/>
                  <a:pt x="20412" y="9552"/>
                  <a:pt x="20431" y="9598"/>
                </a:cubicBezTo>
                <a:cubicBezTo>
                  <a:pt x="20434" y="9584"/>
                  <a:pt x="20443" y="9577"/>
                  <a:pt x="20456" y="9577"/>
                </a:cubicBezTo>
                <a:cubicBezTo>
                  <a:pt x="20484" y="9577"/>
                  <a:pt x="20530" y="9611"/>
                  <a:pt x="20577" y="9668"/>
                </a:cubicBezTo>
                <a:cubicBezTo>
                  <a:pt x="20640" y="9749"/>
                  <a:pt x="20718" y="9874"/>
                  <a:pt x="20742" y="9985"/>
                </a:cubicBezTo>
                <a:cubicBezTo>
                  <a:pt x="20740" y="9985"/>
                  <a:pt x="20738" y="9984"/>
                  <a:pt x="20736" y="9984"/>
                </a:cubicBezTo>
                <a:cubicBezTo>
                  <a:pt x="20713" y="9984"/>
                  <a:pt x="20697" y="10031"/>
                  <a:pt x="20686" y="10055"/>
                </a:cubicBezTo>
                <a:cubicBezTo>
                  <a:pt x="20704" y="10168"/>
                  <a:pt x="20695" y="10270"/>
                  <a:pt x="20697" y="10363"/>
                </a:cubicBezTo>
                <a:cubicBezTo>
                  <a:pt x="20693" y="10456"/>
                  <a:pt x="20681" y="10542"/>
                  <a:pt x="20672" y="10627"/>
                </a:cubicBezTo>
                <a:cubicBezTo>
                  <a:pt x="20653" y="10711"/>
                  <a:pt x="20637" y="10792"/>
                  <a:pt x="20619" y="10880"/>
                </a:cubicBezTo>
                <a:cubicBezTo>
                  <a:pt x="20593" y="10964"/>
                  <a:pt x="20575" y="11056"/>
                  <a:pt x="20540" y="11156"/>
                </a:cubicBezTo>
                <a:cubicBezTo>
                  <a:pt x="20514" y="11180"/>
                  <a:pt x="20453" y="11298"/>
                  <a:pt x="20425" y="11298"/>
                </a:cubicBezTo>
                <a:cubicBezTo>
                  <a:pt x="20419" y="11298"/>
                  <a:pt x="20414" y="11291"/>
                  <a:pt x="20412" y="11272"/>
                </a:cubicBezTo>
                <a:cubicBezTo>
                  <a:pt x="20412" y="11353"/>
                  <a:pt x="20394" y="11434"/>
                  <a:pt x="20359" y="11508"/>
                </a:cubicBezTo>
                <a:cubicBezTo>
                  <a:pt x="20329" y="11541"/>
                  <a:pt x="20313" y="11554"/>
                  <a:pt x="20306" y="11554"/>
                </a:cubicBezTo>
                <a:cubicBezTo>
                  <a:pt x="20280" y="11554"/>
                  <a:pt x="20392" y="11354"/>
                  <a:pt x="20350" y="11354"/>
                </a:cubicBezTo>
                <a:cubicBezTo>
                  <a:pt x="20342" y="11354"/>
                  <a:pt x="20329" y="11362"/>
                  <a:pt x="20308" y="11379"/>
                </a:cubicBezTo>
                <a:cubicBezTo>
                  <a:pt x="20324" y="11395"/>
                  <a:pt x="20313" y="11478"/>
                  <a:pt x="20276" y="11573"/>
                </a:cubicBezTo>
                <a:cubicBezTo>
                  <a:pt x="20238" y="11671"/>
                  <a:pt x="20194" y="11768"/>
                  <a:pt x="20143" y="11861"/>
                </a:cubicBezTo>
                <a:cubicBezTo>
                  <a:pt x="20144" y="11861"/>
                  <a:pt x="20145" y="11861"/>
                  <a:pt x="20145" y="11861"/>
                </a:cubicBezTo>
                <a:cubicBezTo>
                  <a:pt x="20252" y="11861"/>
                  <a:pt x="20385" y="11507"/>
                  <a:pt x="20422" y="11332"/>
                </a:cubicBezTo>
                <a:cubicBezTo>
                  <a:pt x="20470" y="11353"/>
                  <a:pt x="20487" y="11446"/>
                  <a:pt x="20470" y="11594"/>
                </a:cubicBezTo>
                <a:cubicBezTo>
                  <a:pt x="20456" y="11680"/>
                  <a:pt x="20431" y="11763"/>
                  <a:pt x="20401" y="11844"/>
                </a:cubicBezTo>
                <a:cubicBezTo>
                  <a:pt x="20359" y="11946"/>
                  <a:pt x="20308" y="12044"/>
                  <a:pt x="20250" y="12137"/>
                </a:cubicBezTo>
                <a:cubicBezTo>
                  <a:pt x="20152" y="12263"/>
                  <a:pt x="20108" y="12295"/>
                  <a:pt x="20089" y="12295"/>
                </a:cubicBezTo>
                <a:cubicBezTo>
                  <a:pt x="20068" y="12295"/>
                  <a:pt x="20073" y="12259"/>
                  <a:pt x="20068" y="12259"/>
                </a:cubicBezTo>
                <a:lnTo>
                  <a:pt x="20068" y="12259"/>
                </a:lnTo>
                <a:cubicBezTo>
                  <a:pt x="20066" y="12259"/>
                  <a:pt x="20064" y="12261"/>
                  <a:pt x="20060" y="12269"/>
                </a:cubicBezTo>
                <a:cubicBezTo>
                  <a:pt x="19575" y="12732"/>
                  <a:pt x="19789" y="12802"/>
                  <a:pt x="19344" y="13140"/>
                </a:cubicBezTo>
                <a:cubicBezTo>
                  <a:pt x="19299" y="13164"/>
                  <a:pt x="19270" y="13173"/>
                  <a:pt x="19249" y="13173"/>
                </a:cubicBezTo>
                <a:cubicBezTo>
                  <a:pt x="19176" y="13173"/>
                  <a:pt x="19227" y="13052"/>
                  <a:pt x="19172" y="13052"/>
                </a:cubicBezTo>
                <a:cubicBezTo>
                  <a:pt x="19360" y="12832"/>
                  <a:pt x="19518" y="12769"/>
                  <a:pt x="19654" y="12630"/>
                </a:cubicBezTo>
                <a:lnTo>
                  <a:pt x="19654" y="12630"/>
                </a:lnTo>
                <a:lnTo>
                  <a:pt x="19460" y="12779"/>
                </a:lnTo>
                <a:cubicBezTo>
                  <a:pt x="19508" y="12698"/>
                  <a:pt x="19633" y="12549"/>
                  <a:pt x="19722" y="12489"/>
                </a:cubicBezTo>
                <a:lnTo>
                  <a:pt x="19722" y="12489"/>
                </a:lnTo>
                <a:cubicBezTo>
                  <a:pt x="19548" y="12575"/>
                  <a:pt x="18917" y="13275"/>
                  <a:pt x="18514" y="13599"/>
                </a:cubicBezTo>
                <a:cubicBezTo>
                  <a:pt x="18471" y="13669"/>
                  <a:pt x="18391" y="13779"/>
                  <a:pt x="18423" y="13779"/>
                </a:cubicBezTo>
                <a:cubicBezTo>
                  <a:pt x="18428" y="13779"/>
                  <a:pt x="18434" y="13777"/>
                  <a:pt x="18442" y="13773"/>
                </a:cubicBezTo>
                <a:lnTo>
                  <a:pt x="18551" y="13653"/>
                </a:lnTo>
                <a:cubicBezTo>
                  <a:pt x="18564" y="13646"/>
                  <a:pt x="18574" y="13644"/>
                  <a:pt x="18580" y="13644"/>
                </a:cubicBezTo>
                <a:cubicBezTo>
                  <a:pt x="18633" y="13644"/>
                  <a:pt x="18480" y="13823"/>
                  <a:pt x="18505" y="13823"/>
                </a:cubicBezTo>
                <a:cubicBezTo>
                  <a:pt x="18511" y="13823"/>
                  <a:pt x="18525" y="13815"/>
                  <a:pt x="18551" y="13794"/>
                </a:cubicBezTo>
                <a:lnTo>
                  <a:pt x="18551" y="13794"/>
                </a:lnTo>
                <a:cubicBezTo>
                  <a:pt x="18423" y="13975"/>
                  <a:pt x="18293" y="14191"/>
                  <a:pt x="18055" y="14385"/>
                </a:cubicBezTo>
                <a:lnTo>
                  <a:pt x="17965" y="14372"/>
                </a:lnTo>
                <a:lnTo>
                  <a:pt x="17965" y="14372"/>
                </a:lnTo>
                <a:cubicBezTo>
                  <a:pt x="17998" y="14369"/>
                  <a:pt x="18133" y="14260"/>
                  <a:pt x="18176" y="14188"/>
                </a:cubicBezTo>
                <a:lnTo>
                  <a:pt x="18176" y="14188"/>
                </a:lnTo>
                <a:cubicBezTo>
                  <a:pt x="18108" y="14301"/>
                  <a:pt x="17772" y="14447"/>
                  <a:pt x="17744" y="14615"/>
                </a:cubicBezTo>
                <a:lnTo>
                  <a:pt x="17934" y="14499"/>
                </a:lnTo>
                <a:lnTo>
                  <a:pt x="17934" y="14499"/>
                </a:lnTo>
                <a:cubicBezTo>
                  <a:pt x="17807" y="14682"/>
                  <a:pt x="17672" y="14930"/>
                  <a:pt x="17464" y="15106"/>
                </a:cubicBezTo>
                <a:cubicBezTo>
                  <a:pt x="17605" y="15071"/>
                  <a:pt x="17501" y="15055"/>
                  <a:pt x="17700" y="14981"/>
                </a:cubicBezTo>
                <a:lnTo>
                  <a:pt x="17700" y="14981"/>
                </a:lnTo>
                <a:cubicBezTo>
                  <a:pt x="17693" y="14982"/>
                  <a:pt x="17687" y="14983"/>
                  <a:pt x="17682" y="14983"/>
                </a:cubicBezTo>
                <a:cubicBezTo>
                  <a:pt x="17564" y="14983"/>
                  <a:pt x="18070" y="14586"/>
                  <a:pt x="17976" y="14586"/>
                </a:cubicBezTo>
                <a:cubicBezTo>
                  <a:pt x="17971" y="14586"/>
                  <a:pt x="17964" y="14587"/>
                  <a:pt x="17955" y="14589"/>
                </a:cubicBezTo>
                <a:lnTo>
                  <a:pt x="17955" y="14589"/>
                </a:lnTo>
                <a:cubicBezTo>
                  <a:pt x="18143" y="14518"/>
                  <a:pt x="18209" y="14381"/>
                  <a:pt x="18442" y="14267"/>
                </a:cubicBezTo>
                <a:cubicBezTo>
                  <a:pt x="18419" y="14255"/>
                  <a:pt x="18344" y="14297"/>
                  <a:pt x="18514" y="14144"/>
                </a:cubicBezTo>
                <a:cubicBezTo>
                  <a:pt x="18518" y="14128"/>
                  <a:pt x="18525" y="14109"/>
                  <a:pt x="18535" y="14093"/>
                </a:cubicBezTo>
                <a:lnTo>
                  <a:pt x="18546" y="14084"/>
                </a:lnTo>
                <a:lnTo>
                  <a:pt x="18546" y="14084"/>
                </a:lnTo>
                <a:cubicBezTo>
                  <a:pt x="18542" y="14086"/>
                  <a:pt x="18539" y="14089"/>
                  <a:pt x="18535" y="14091"/>
                </a:cubicBezTo>
                <a:cubicBezTo>
                  <a:pt x="18537" y="14086"/>
                  <a:pt x="18538" y="14083"/>
                  <a:pt x="18537" y="14083"/>
                </a:cubicBezTo>
                <a:lnTo>
                  <a:pt x="18537" y="14083"/>
                </a:lnTo>
                <a:cubicBezTo>
                  <a:pt x="18537" y="14083"/>
                  <a:pt x="18535" y="14086"/>
                  <a:pt x="18530" y="14093"/>
                </a:cubicBezTo>
                <a:cubicBezTo>
                  <a:pt x="18497" y="14119"/>
                  <a:pt x="18460" y="14137"/>
                  <a:pt x="18421" y="14149"/>
                </a:cubicBezTo>
                <a:cubicBezTo>
                  <a:pt x="18460" y="14028"/>
                  <a:pt x="18718" y="13771"/>
                  <a:pt x="18785" y="13664"/>
                </a:cubicBezTo>
                <a:cubicBezTo>
                  <a:pt x="18809" y="13644"/>
                  <a:pt x="18821" y="13636"/>
                  <a:pt x="18826" y="13636"/>
                </a:cubicBezTo>
                <a:lnTo>
                  <a:pt x="18826" y="13636"/>
                </a:lnTo>
                <a:cubicBezTo>
                  <a:pt x="18839" y="13636"/>
                  <a:pt x="18796" y="13697"/>
                  <a:pt x="18820" y="13697"/>
                </a:cubicBezTo>
                <a:cubicBezTo>
                  <a:pt x="18823" y="13697"/>
                  <a:pt x="18829" y="13695"/>
                  <a:pt x="18836" y="13692"/>
                </a:cubicBezTo>
                <a:lnTo>
                  <a:pt x="18933" y="13530"/>
                </a:lnTo>
                <a:cubicBezTo>
                  <a:pt x="18937" y="13532"/>
                  <a:pt x="18941" y="13532"/>
                  <a:pt x="18946" y="13532"/>
                </a:cubicBezTo>
                <a:cubicBezTo>
                  <a:pt x="18989" y="13532"/>
                  <a:pt x="19087" y="13470"/>
                  <a:pt x="19118" y="13470"/>
                </a:cubicBezTo>
                <a:cubicBezTo>
                  <a:pt x="19138" y="13470"/>
                  <a:pt x="19128" y="13498"/>
                  <a:pt x="19052" y="13592"/>
                </a:cubicBezTo>
                <a:lnTo>
                  <a:pt x="19258" y="13388"/>
                </a:lnTo>
                <a:cubicBezTo>
                  <a:pt x="19399" y="13291"/>
                  <a:pt x="19573" y="13136"/>
                  <a:pt x="19657" y="13018"/>
                </a:cubicBezTo>
                <a:cubicBezTo>
                  <a:pt x="19738" y="12948"/>
                  <a:pt x="19813" y="12811"/>
                  <a:pt x="19817" y="12811"/>
                </a:cubicBezTo>
                <a:lnTo>
                  <a:pt x="19817" y="12811"/>
                </a:lnTo>
                <a:cubicBezTo>
                  <a:pt x="19818" y="12811"/>
                  <a:pt x="19814" y="12821"/>
                  <a:pt x="19803" y="12846"/>
                </a:cubicBezTo>
                <a:lnTo>
                  <a:pt x="20097" y="12503"/>
                </a:lnTo>
                <a:lnTo>
                  <a:pt x="20109" y="12510"/>
                </a:lnTo>
                <a:lnTo>
                  <a:pt x="20169" y="12452"/>
                </a:lnTo>
                <a:lnTo>
                  <a:pt x="20232" y="12380"/>
                </a:lnTo>
                <a:cubicBezTo>
                  <a:pt x="20271" y="12331"/>
                  <a:pt x="20315" y="12285"/>
                  <a:pt x="20352" y="12234"/>
                </a:cubicBezTo>
                <a:cubicBezTo>
                  <a:pt x="20389" y="12183"/>
                  <a:pt x="20422" y="12127"/>
                  <a:pt x="20459" y="12072"/>
                </a:cubicBezTo>
                <a:cubicBezTo>
                  <a:pt x="20496" y="12018"/>
                  <a:pt x="20528" y="11963"/>
                  <a:pt x="20558" y="11905"/>
                </a:cubicBezTo>
                <a:cubicBezTo>
                  <a:pt x="20591" y="11847"/>
                  <a:pt x="20626" y="11791"/>
                  <a:pt x="20653" y="11731"/>
                </a:cubicBezTo>
                <a:cubicBezTo>
                  <a:pt x="20684" y="11671"/>
                  <a:pt x="20707" y="11608"/>
                  <a:pt x="20742" y="11550"/>
                </a:cubicBezTo>
                <a:cubicBezTo>
                  <a:pt x="20774" y="11490"/>
                  <a:pt x="20802" y="11427"/>
                  <a:pt x="20830" y="11365"/>
                </a:cubicBezTo>
                <a:cubicBezTo>
                  <a:pt x="20857" y="11300"/>
                  <a:pt x="20895" y="11239"/>
                  <a:pt x="20922" y="11172"/>
                </a:cubicBezTo>
                <a:cubicBezTo>
                  <a:pt x="20936" y="11089"/>
                  <a:pt x="20950" y="11005"/>
                  <a:pt x="20964" y="10908"/>
                </a:cubicBezTo>
                <a:cubicBezTo>
                  <a:pt x="20969" y="10859"/>
                  <a:pt x="20976" y="10806"/>
                  <a:pt x="20985" y="10748"/>
                </a:cubicBezTo>
                <a:cubicBezTo>
                  <a:pt x="20990" y="10720"/>
                  <a:pt x="20997" y="10690"/>
                  <a:pt x="20999" y="10658"/>
                </a:cubicBezTo>
                <a:cubicBezTo>
                  <a:pt x="21001" y="10627"/>
                  <a:pt x="21006" y="10595"/>
                  <a:pt x="21008" y="10560"/>
                </a:cubicBezTo>
                <a:lnTo>
                  <a:pt x="21059" y="10507"/>
                </a:lnTo>
                <a:cubicBezTo>
                  <a:pt x="21061" y="10398"/>
                  <a:pt x="21061" y="10236"/>
                  <a:pt x="21061" y="10085"/>
                </a:cubicBezTo>
                <a:cubicBezTo>
                  <a:pt x="21048" y="9939"/>
                  <a:pt x="21038" y="9804"/>
                  <a:pt x="20997" y="9765"/>
                </a:cubicBezTo>
                <a:cubicBezTo>
                  <a:pt x="21015" y="9672"/>
                  <a:pt x="21013" y="9577"/>
                  <a:pt x="20987" y="9485"/>
                </a:cubicBezTo>
                <a:cubicBezTo>
                  <a:pt x="20955" y="9355"/>
                  <a:pt x="20908" y="9230"/>
                  <a:pt x="20848" y="9109"/>
                </a:cubicBezTo>
                <a:cubicBezTo>
                  <a:pt x="20790" y="8977"/>
                  <a:pt x="20704" y="8854"/>
                  <a:pt x="20630" y="8738"/>
                </a:cubicBezTo>
                <a:lnTo>
                  <a:pt x="20405" y="8437"/>
                </a:lnTo>
                <a:lnTo>
                  <a:pt x="20350" y="8469"/>
                </a:lnTo>
                <a:cubicBezTo>
                  <a:pt x="20310" y="8425"/>
                  <a:pt x="20273" y="8383"/>
                  <a:pt x="20232" y="8342"/>
                </a:cubicBezTo>
                <a:lnTo>
                  <a:pt x="20204" y="8309"/>
                </a:lnTo>
                <a:lnTo>
                  <a:pt x="20183" y="8291"/>
                </a:lnTo>
                <a:lnTo>
                  <a:pt x="20176" y="8281"/>
                </a:lnTo>
                <a:lnTo>
                  <a:pt x="20160" y="8267"/>
                </a:lnTo>
                <a:lnTo>
                  <a:pt x="20092" y="8207"/>
                </a:lnTo>
                <a:cubicBezTo>
                  <a:pt x="20002" y="8126"/>
                  <a:pt x="19905" y="8045"/>
                  <a:pt x="19793" y="7950"/>
                </a:cubicBezTo>
                <a:lnTo>
                  <a:pt x="19766" y="8003"/>
                </a:lnTo>
                <a:cubicBezTo>
                  <a:pt x="19557" y="7859"/>
                  <a:pt x="19341" y="7521"/>
                  <a:pt x="19059" y="7247"/>
                </a:cubicBezTo>
                <a:lnTo>
                  <a:pt x="19059" y="7247"/>
                </a:lnTo>
                <a:cubicBezTo>
                  <a:pt x="19093" y="7252"/>
                  <a:pt x="19158" y="7326"/>
                  <a:pt x="19200" y="7384"/>
                </a:cubicBezTo>
                <a:cubicBezTo>
                  <a:pt x="18956" y="6962"/>
                  <a:pt x="18433" y="6749"/>
                  <a:pt x="18196" y="6380"/>
                </a:cubicBezTo>
                <a:cubicBezTo>
                  <a:pt x="18122" y="6332"/>
                  <a:pt x="18062" y="6271"/>
                  <a:pt x="18013" y="6197"/>
                </a:cubicBezTo>
                <a:lnTo>
                  <a:pt x="18013" y="6197"/>
                </a:lnTo>
                <a:cubicBezTo>
                  <a:pt x="18020" y="6204"/>
                  <a:pt x="18027" y="6209"/>
                  <a:pt x="18034" y="6214"/>
                </a:cubicBezTo>
                <a:lnTo>
                  <a:pt x="18004" y="6183"/>
                </a:lnTo>
                <a:cubicBezTo>
                  <a:pt x="17978" y="6144"/>
                  <a:pt x="17950" y="6100"/>
                  <a:pt x="17920" y="6058"/>
                </a:cubicBezTo>
                <a:lnTo>
                  <a:pt x="17920" y="6058"/>
                </a:lnTo>
                <a:cubicBezTo>
                  <a:pt x="17939" y="6095"/>
                  <a:pt x="17962" y="6132"/>
                  <a:pt x="17987" y="6167"/>
                </a:cubicBezTo>
                <a:cubicBezTo>
                  <a:pt x="17927" y="6109"/>
                  <a:pt x="17834" y="6026"/>
                  <a:pt x="17739" y="5949"/>
                </a:cubicBezTo>
                <a:lnTo>
                  <a:pt x="17744" y="5870"/>
                </a:lnTo>
                <a:lnTo>
                  <a:pt x="17723" y="5852"/>
                </a:lnTo>
                <a:cubicBezTo>
                  <a:pt x="17697" y="5813"/>
                  <a:pt x="17677" y="5797"/>
                  <a:pt x="17665" y="5797"/>
                </a:cubicBezTo>
                <a:cubicBezTo>
                  <a:pt x="17645" y="5797"/>
                  <a:pt x="17641" y="5834"/>
                  <a:pt x="17649" y="5882"/>
                </a:cubicBezTo>
                <a:cubicBezTo>
                  <a:pt x="17605" y="5847"/>
                  <a:pt x="17559" y="5819"/>
                  <a:pt x="17510" y="5792"/>
                </a:cubicBezTo>
                <a:cubicBezTo>
                  <a:pt x="17510" y="5655"/>
                  <a:pt x="17260" y="5590"/>
                  <a:pt x="17239" y="5423"/>
                </a:cubicBezTo>
                <a:cubicBezTo>
                  <a:pt x="17153" y="5402"/>
                  <a:pt x="16833" y="5072"/>
                  <a:pt x="16688" y="5045"/>
                </a:cubicBezTo>
                <a:lnTo>
                  <a:pt x="16688" y="5045"/>
                </a:lnTo>
                <a:cubicBezTo>
                  <a:pt x="16601" y="4940"/>
                  <a:pt x="16514" y="4838"/>
                  <a:pt x="16409" y="4774"/>
                </a:cubicBezTo>
                <a:lnTo>
                  <a:pt x="16420" y="4679"/>
                </a:lnTo>
                <a:lnTo>
                  <a:pt x="16138" y="4542"/>
                </a:lnTo>
                <a:cubicBezTo>
                  <a:pt x="16071" y="4428"/>
                  <a:pt x="16035" y="4359"/>
                  <a:pt x="16081" y="4359"/>
                </a:cubicBezTo>
                <a:cubicBezTo>
                  <a:pt x="16099" y="4359"/>
                  <a:pt x="16131" y="4370"/>
                  <a:pt x="16179" y="4394"/>
                </a:cubicBezTo>
                <a:cubicBezTo>
                  <a:pt x="15808" y="4153"/>
                  <a:pt x="15906" y="4171"/>
                  <a:pt x="15583" y="3974"/>
                </a:cubicBezTo>
                <a:lnTo>
                  <a:pt x="15630" y="3951"/>
                </a:lnTo>
                <a:cubicBezTo>
                  <a:pt x="15537" y="3861"/>
                  <a:pt x="15340" y="3759"/>
                  <a:pt x="15315" y="3673"/>
                </a:cubicBezTo>
                <a:cubicBezTo>
                  <a:pt x="15173" y="3399"/>
                  <a:pt x="14295" y="2634"/>
                  <a:pt x="13822" y="2038"/>
                </a:cubicBezTo>
                <a:cubicBezTo>
                  <a:pt x="13822" y="2075"/>
                  <a:pt x="13815" y="2090"/>
                  <a:pt x="13805" y="2090"/>
                </a:cubicBezTo>
                <a:cubicBezTo>
                  <a:pt x="13758" y="2090"/>
                  <a:pt x="13622" y="1800"/>
                  <a:pt x="13536" y="1800"/>
                </a:cubicBezTo>
                <a:cubicBezTo>
                  <a:pt x="13530" y="1800"/>
                  <a:pt x="13524" y="1801"/>
                  <a:pt x="13518" y="1804"/>
                </a:cubicBezTo>
                <a:cubicBezTo>
                  <a:pt x="13514" y="1763"/>
                  <a:pt x="13478" y="1703"/>
                  <a:pt x="13507" y="1703"/>
                </a:cubicBezTo>
                <a:cubicBezTo>
                  <a:pt x="13516" y="1703"/>
                  <a:pt x="13532" y="1709"/>
                  <a:pt x="13560" y="1725"/>
                </a:cubicBezTo>
                <a:cubicBezTo>
                  <a:pt x="13263" y="1475"/>
                  <a:pt x="13189" y="1278"/>
                  <a:pt x="12934" y="1157"/>
                </a:cubicBezTo>
                <a:cubicBezTo>
                  <a:pt x="12932" y="1141"/>
                  <a:pt x="12939" y="1136"/>
                  <a:pt x="12949" y="1136"/>
                </a:cubicBezTo>
                <a:cubicBezTo>
                  <a:pt x="12967" y="1136"/>
                  <a:pt x="12994" y="1150"/>
                  <a:pt x="13007" y="1150"/>
                </a:cubicBezTo>
                <a:cubicBezTo>
                  <a:pt x="13014" y="1150"/>
                  <a:pt x="13018" y="1146"/>
                  <a:pt x="13015" y="1137"/>
                </a:cubicBezTo>
                <a:cubicBezTo>
                  <a:pt x="12987" y="1120"/>
                  <a:pt x="12906" y="1072"/>
                  <a:pt x="12892" y="1030"/>
                </a:cubicBezTo>
                <a:cubicBezTo>
                  <a:pt x="12889" y="1019"/>
                  <a:pt x="12891" y="1015"/>
                  <a:pt x="12897" y="1015"/>
                </a:cubicBezTo>
                <a:cubicBezTo>
                  <a:pt x="12915" y="1015"/>
                  <a:pt x="12965" y="1056"/>
                  <a:pt x="13006" y="1081"/>
                </a:cubicBezTo>
                <a:cubicBezTo>
                  <a:pt x="12834" y="914"/>
                  <a:pt x="12728" y="866"/>
                  <a:pt x="12651" y="866"/>
                </a:cubicBezTo>
                <a:cubicBezTo>
                  <a:pt x="12603" y="866"/>
                  <a:pt x="12565" y="885"/>
                  <a:pt x="12530" y="905"/>
                </a:cubicBezTo>
                <a:cubicBezTo>
                  <a:pt x="12424" y="731"/>
                  <a:pt x="12331" y="652"/>
                  <a:pt x="12171" y="615"/>
                </a:cubicBezTo>
                <a:cubicBezTo>
                  <a:pt x="12155" y="578"/>
                  <a:pt x="12125" y="539"/>
                  <a:pt x="12127" y="520"/>
                </a:cubicBezTo>
                <a:cubicBezTo>
                  <a:pt x="12128" y="516"/>
                  <a:pt x="12130" y="513"/>
                  <a:pt x="12136" y="513"/>
                </a:cubicBezTo>
                <a:cubicBezTo>
                  <a:pt x="12152" y="513"/>
                  <a:pt x="12192" y="533"/>
                  <a:pt x="12271" y="592"/>
                </a:cubicBezTo>
                <a:cubicBezTo>
                  <a:pt x="12143" y="478"/>
                  <a:pt x="12004" y="379"/>
                  <a:pt x="11856" y="295"/>
                </a:cubicBezTo>
                <a:cubicBezTo>
                  <a:pt x="11710" y="212"/>
                  <a:pt x="11559" y="160"/>
                  <a:pt x="11495" y="160"/>
                </a:cubicBezTo>
                <a:cubicBezTo>
                  <a:pt x="11478" y="160"/>
                  <a:pt x="11468" y="163"/>
                  <a:pt x="11464" y="170"/>
                </a:cubicBezTo>
                <a:cubicBezTo>
                  <a:pt x="11429" y="135"/>
                  <a:pt x="11272" y="100"/>
                  <a:pt x="11232" y="100"/>
                </a:cubicBezTo>
                <a:cubicBezTo>
                  <a:pt x="11121" y="68"/>
                  <a:pt x="11010" y="45"/>
                  <a:pt x="10898" y="26"/>
                </a:cubicBezTo>
                <a:cubicBezTo>
                  <a:pt x="10854" y="19"/>
                  <a:pt x="10810" y="12"/>
                  <a:pt x="10757" y="8"/>
                </a:cubicBezTo>
                <a:cubicBezTo>
                  <a:pt x="10701" y="5"/>
                  <a:pt x="10636" y="1"/>
                  <a:pt x="10562" y="1"/>
                </a:cubicBezTo>
                <a:close/>
                <a:moveTo>
                  <a:pt x="10330" y="20804"/>
                </a:moveTo>
                <a:lnTo>
                  <a:pt x="10356" y="20846"/>
                </a:lnTo>
                <a:cubicBezTo>
                  <a:pt x="10370" y="20867"/>
                  <a:pt x="10379" y="20888"/>
                  <a:pt x="10379" y="20888"/>
                </a:cubicBezTo>
                <a:lnTo>
                  <a:pt x="10500" y="20818"/>
                </a:lnTo>
                <a:lnTo>
                  <a:pt x="10500" y="20818"/>
                </a:lnTo>
                <a:cubicBezTo>
                  <a:pt x="10480" y="20819"/>
                  <a:pt x="10454" y="20821"/>
                  <a:pt x="10428" y="20821"/>
                </a:cubicBezTo>
                <a:cubicBezTo>
                  <a:pt x="10392" y="20821"/>
                  <a:pt x="10354" y="20818"/>
                  <a:pt x="10330" y="20804"/>
                </a:cubicBezTo>
                <a:close/>
                <a:moveTo>
                  <a:pt x="9943" y="20842"/>
                </a:moveTo>
                <a:lnTo>
                  <a:pt x="9904" y="20844"/>
                </a:lnTo>
                <a:cubicBezTo>
                  <a:pt x="9904" y="20844"/>
                  <a:pt x="9957" y="20860"/>
                  <a:pt x="10010" y="20876"/>
                </a:cubicBezTo>
                <a:cubicBezTo>
                  <a:pt x="10064" y="20893"/>
                  <a:pt x="10117" y="20904"/>
                  <a:pt x="10117" y="20904"/>
                </a:cubicBezTo>
                <a:cubicBezTo>
                  <a:pt x="10117" y="20904"/>
                  <a:pt x="10082" y="20890"/>
                  <a:pt x="10050" y="20874"/>
                </a:cubicBezTo>
                <a:lnTo>
                  <a:pt x="9983" y="20842"/>
                </a:lnTo>
                <a:close/>
                <a:moveTo>
                  <a:pt x="10584" y="20900"/>
                </a:moveTo>
                <a:lnTo>
                  <a:pt x="10584" y="20900"/>
                </a:lnTo>
                <a:cubicBezTo>
                  <a:pt x="10583" y="20900"/>
                  <a:pt x="10583" y="20900"/>
                  <a:pt x="10583" y="20902"/>
                </a:cubicBezTo>
                <a:cubicBezTo>
                  <a:pt x="10581" y="20902"/>
                  <a:pt x="10579" y="20902"/>
                  <a:pt x="10577" y="20902"/>
                </a:cubicBezTo>
                <a:cubicBezTo>
                  <a:pt x="10487" y="20902"/>
                  <a:pt x="10520" y="20951"/>
                  <a:pt x="10504" y="20960"/>
                </a:cubicBezTo>
                <a:cubicBezTo>
                  <a:pt x="10653" y="20947"/>
                  <a:pt x="10595" y="20900"/>
                  <a:pt x="10584" y="2090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7433" name="Google Shape;17433;p64"/>
          <p:cNvGrpSpPr/>
          <p:nvPr/>
        </p:nvGrpSpPr>
        <p:grpSpPr>
          <a:xfrm>
            <a:off x="8064214" y="4150573"/>
            <a:ext cx="550217" cy="500564"/>
            <a:chOff x="560994" y="2900409"/>
            <a:chExt cx="713918" cy="649325"/>
          </a:xfrm>
        </p:grpSpPr>
        <p:sp>
          <p:nvSpPr>
            <p:cNvPr id="17434" name="Google Shape;17434;p64"/>
            <p:cNvSpPr/>
            <p:nvPr/>
          </p:nvSpPr>
          <p:spPr>
            <a:xfrm>
              <a:off x="560994" y="2907216"/>
              <a:ext cx="713918" cy="635754"/>
            </a:xfrm>
            <a:custGeom>
              <a:avLst/>
              <a:gdLst/>
              <a:ahLst/>
              <a:cxnLst/>
              <a:rect l="l" t="t" r="r" b="b"/>
              <a:pathLst>
                <a:path w="14100" h="12555" extrusionOk="0">
                  <a:moveTo>
                    <a:pt x="7253" y="1"/>
                  </a:moveTo>
                  <a:cubicBezTo>
                    <a:pt x="6735" y="1"/>
                    <a:pt x="6217" y="264"/>
                    <a:pt x="5986" y="802"/>
                  </a:cubicBezTo>
                  <a:cubicBezTo>
                    <a:pt x="5770" y="1306"/>
                    <a:pt x="5255" y="1603"/>
                    <a:pt x="4716" y="1603"/>
                  </a:cubicBezTo>
                  <a:cubicBezTo>
                    <a:pt x="4498" y="1603"/>
                    <a:pt x="4277" y="1555"/>
                    <a:pt x="4069" y="1451"/>
                  </a:cubicBezTo>
                  <a:cubicBezTo>
                    <a:pt x="3852" y="1344"/>
                    <a:pt x="3631" y="1296"/>
                    <a:pt x="3418" y="1296"/>
                  </a:cubicBezTo>
                  <a:cubicBezTo>
                    <a:pt x="2505" y="1296"/>
                    <a:pt x="1750" y="2182"/>
                    <a:pt x="2163" y="3088"/>
                  </a:cubicBezTo>
                  <a:cubicBezTo>
                    <a:pt x="2483" y="3790"/>
                    <a:pt x="2085" y="4595"/>
                    <a:pt x="1306" y="4817"/>
                  </a:cubicBezTo>
                  <a:cubicBezTo>
                    <a:pt x="70" y="5172"/>
                    <a:pt x="0" y="6783"/>
                    <a:pt x="1201" y="7242"/>
                  </a:cubicBezTo>
                  <a:cubicBezTo>
                    <a:pt x="1959" y="7530"/>
                    <a:pt x="2286" y="8364"/>
                    <a:pt x="1908" y="9039"/>
                  </a:cubicBezTo>
                  <a:cubicBezTo>
                    <a:pt x="1398" y="9941"/>
                    <a:pt x="2159" y="10935"/>
                    <a:pt x="3127" y="10935"/>
                  </a:cubicBezTo>
                  <a:cubicBezTo>
                    <a:pt x="3302" y="10935"/>
                    <a:pt x="3485" y="10903"/>
                    <a:pt x="3668" y="10831"/>
                  </a:cubicBezTo>
                  <a:cubicBezTo>
                    <a:pt x="3842" y="10762"/>
                    <a:pt x="4023" y="10729"/>
                    <a:pt x="4200" y="10729"/>
                  </a:cubicBezTo>
                  <a:cubicBezTo>
                    <a:pt x="4785" y="10729"/>
                    <a:pt x="5336" y="11082"/>
                    <a:pt x="5522" y="11642"/>
                  </a:cubicBezTo>
                  <a:cubicBezTo>
                    <a:pt x="5723" y="12245"/>
                    <a:pt x="6286" y="12555"/>
                    <a:pt x="6848" y="12555"/>
                  </a:cubicBezTo>
                  <a:cubicBezTo>
                    <a:pt x="7366" y="12555"/>
                    <a:pt x="7883" y="12292"/>
                    <a:pt x="8114" y="11753"/>
                  </a:cubicBezTo>
                  <a:cubicBezTo>
                    <a:pt x="8331" y="11249"/>
                    <a:pt x="8846" y="10951"/>
                    <a:pt x="9385" y="10951"/>
                  </a:cubicBezTo>
                  <a:cubicBezTo>
                    <a:pt x="9603" y="10951"/>
                    <a:pt x="9824" y="11000"/>
                    <a:pt x="10031" y="11102"/>
                  </a:cubicBezTo>
                  <a:cubicBezTo>
                    <a:pt x="10249" y="11210"/>
                    <a:pt x="10471" y="11259"/>
                    <a:pt x="10685" y="11259"/>
                  </a:cubicBezTo>
                  <a:cubicBezTo>
                    <a:pt x="11596" y="11259"/>
                    <a:pt x="12350" y="10373"/>
                    <a:pt x="11937" y="9468"/>
                  </a:cubicBezTo>
                  <a:cubicBezTo>
                    <a:pt x="11617" y="8765"/>
                    <a:pt x="12016" y="7959"/>
                    <a:pt x="12795" y="7736"/>
                  </a:cubicBezTo>
                  <a:cubicBezTo>
                    <a:pt x="14030" y="7384"/>
                    <a:pt x="14100" y="5770"/>
                    <a:pt x="12897" y="5313"/>
                  </a:cubicBezTo>
                  <a:cubicBezTo>
                    <a:pt x="12141" y="5026"/>
                    <a:pt x="11812" y="4189"/>
                    <a:pt x="12192" y="3517"/>
                  </a:cubicBezTo>
                  <a:cubicBezTo>
                    <a:pt x="12702" y="2613"/>
                    <a:pt x="11943" y="1619"/>
                    <a:pt x="10976" y="1619"/>
                  </a:cubicBezTo>
                  <a:cubicBezTo>
                    <a:pt x="10799" y="1619"/>
                    <a:pt x="10616" y="1652"/>
                    <a:pt x="10432" y="1725"/>
                  </a:cubicBezTo>
                  <a:cubicBezTo>
                    <a:pt x="10258" y="1793"/>
                    <a:pt x="10078" y="1825"/>
                    <a:pt x="9901" y="1825"/>
                  </a:cubicBezTo>
                  <a:cubicBezTo>
                    <a:pt x="9316" y="1825"/>
                    <a:pt x="8765" y="1474"/>
                    <a:pt x="8578" y="913"/>
                  </a:cubicBezTo>
                  <a:cubicBezTo>
                    <a:pt x="8378" y="310"/>
                    <a:pt x="7815" y="1"/>
                    <a:pt x="7253" y="1"/>
                  </a:cubicBezTo>
                  <a:close/>
                </a:path>
              </a:pathLst>
            </a:custGeom>
            <a:solidFill>
              <a:schemeClr val="lt2"/>
            </a:solidFill>
            <a:ln w="114300" cap="flat" cmpd="sng">
              <a:solidFill>
                <a:schemeClr val="lt2"/>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7435" name="Google Shape;17435;p64"/>
            <p:cNvGrpSpPr/>
            <p:nvPr/>
          </p:nvGrpSpPr>
          <p:grpSpPr>
            <a:xfrm>
              <a:off x="571918" y="2900409"/>
              <a:ext cx="692096" cy="649325"/>
              <a:chOff x="464600" y="1492275"/>
              <a:chExt cx="341725" cy="320575"/>
            </a:xfrm>
          </p:grpSpPr>
          <p:sp>
            <p:nvSpPr>
              <p:cNvPr id="17436" name="Google Shape;17436;p64"/>
              <p:cNvSpPr/>
              <p:nvPr/>
            </p:nvSpPr>
            <p:spPr>
              <a:xfrm>
                <a:off x="683125" y="1767050"/>
                <a:ext cx="700" cy="925"/>
              </a:xfrm>
              <a:custGeom>
                <a:avLst/>
                <a:gdLst/>
                <a:ahLst/>
                <a:cxnLst/>
                <a:rect l="l" t="t" r="r" b="b"/>
                <a:pathLst>
                  <a:path w="28" h="37" extrusionOk="0">
                    <a:moveTo>
                      <a:pt x="9" y="0"/>
                    </a:moveTo>
                    <a:lnTo>
                      <a:pt x="9" y="0"/>
                    </a:lnTo>
                    <a:cubicBezTo>
                      <a:pt x="1" y="10"/>
                      <a:pt x="17" y="37"/>
                      <a:pt x="19" y="37"/>
                    </a:cubicBezTo>
                    <a:cubicBezTo>
                      <a:pt x="19" y="37"/>
                      <a:pt x="19" y="36"/>
                      <a:pt x="18" y="35"/>
                    </a:cubicBezTo>
                    <a:cubicBezTo>
                      <a:pt x="27" y="35"/>
                      <a:pt x="11" y="7"/>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37" name="Google Shape;17437;p64"/>
              <p:cNvSpPr/>
              <p:nvPr/>
            </p:nvSpPr>
            <p:spPr>
              <a:xfrm>
                <a:off x="681000" y="1770625"/>
                <a:ext cx="200" cy="950"/>
              </a:xfrm>
              <a:custGeom>
                <a:avLst/>
                <a:gdLst/>
                <a:ahLst/>
                <a:cxnLst/>
                <a:rect l="l" t="t" r="r" b="b"/>
                <a:pathLst>
                  <a:path w="8" h="38" extrusionOk="0">
                    <a:moveTo>
                      <a:pt x="3" y="1"/>
                    </a:moveTo>
                    <a:lnTo>
                      <a:pt x="1" y="38"/>
                    </a:lnTo>
                    <a:lnTo>
                      <a:pt x="8" y="12"/>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38" name="Google Shape;17438;p64"/>
              <p:cNvSpPr/>
              <p:nvPr/>
            </p:nvSpPr>
            <p:spPr>
              <a:xfrm>
                <a:off x="678275" y="1770875"/>
                <a:ext cx="1950" cy="1750"/>
              </a:xfrm>
              <a:custGeom>
                <a:avLst/>
                <a:gdLst/>
                <a:ahLst/>
                <a:cxnLst/>
                <a:rect l="l" t="t" r="r" b="b"/>
                <a:pathLst>
                  <a:path w="78" h="70" extrusionOk="0">
                    <a:moveTo>
                      <a:pt x="66" y="0"/>
                    </a:moveTo>
                    <a:cubicBezTo>
                      <a:pt x="46" y="18"/>
                      <a:pt x="28" y="56"/>
                      <a:pt x="5" y="56"/>
                    </a:cubicBezTo>
                    <a:cubicBezTo>
                      <a:pt x="4" y="56"/>
                      <a:pt x="2" y="56"/>
                      <a:pt x="1" y="56"/>
                    </a:cubicBezTo>
                    <a:lnTo>
                      <a:pt x="1" y="56"/>
                    </a:lnTo>
                    <a:cubicBezTo>
                      <a:pt x="10" y="66"/>
                      <a:pt x="17" y="70"/>
                      <a:pt x="23" y="70"/>
                    </a:cubicBezTo>
                    <a:cubicBezTo>
                      <a:pt x="39" y="70"/>
                      <a:pt x="44" y="36"/>
                      <a:pt x="62" y="36"/>
                    </a:cubicBezTo>
                    <a:cubicBezTo>
                      <a:pt x="64" y="36"/>
                      <a:pt x="66" y="36"/>
                      <a:pt x="68" y="37"/>
                    </a:cubicBezTo>
                    <a:lnTo>
                      <a:pt x="77" y="47"/>
                    </a:lnTo>
                    <a:lnTo>
                      <a:pt x="77" y="47"/>
                    </a:lnTo>
                    <a:lnTo>
                      <a:pt x="6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39" name="Google Shape;17439;p64"/>
              <p:cNvSpPr/>
              <p:nvPr/>
            </p:nvSpPr>
            <p:spPr>
              <a:xfrm>
                <a:off x="675225" y="1770225"/>
                <a:ext cx="475" cy="500"/>
              </a:xfrm>
              <a:custGeom>
                <a:avLst/>
                <a:gdLst/>
                <a:ahLst/>
                <a:cxnLst/>
                <a:rect l="l" t="t" r="r" b="b"/>
                <a:pathLst>
                  <a:path w="19" h="20" extrusionOk="0">
                    <a:moveTo>
                      <a:pt x="14" y="1"/>
                    </a:moveTo>
                    <a:cubicBezTo>
                      <a:pt x="9" y="3"/>
                      <a:pt x="5" y="3"/>
                      <a:pt x="0" y="5"/>
                    </a:cubicBezTo>
                    <a:cubicBezTo>
                      <a:pt x="7" y="14"/>
                      <a:pt x="6" y="20"/>
                      <a:pt x="6" y="20"/>
                    </a:cubicBezTo>
                    <a:cubicBezTo>
                      <a:pt x="6" y="20"/>
                      <a:pt x="8" y="15"/>
                      <a:pt x="19" y="3"/>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40" name="Google Shape;17440;p64"/>
              <p:cNvSpPr/>
              <p:nvPr/>
            </p:nvSpPr>
            <p:spPr>
              <a:xfrm>
                <a:off x="675325" y="1770000"/>
                <a:ext cx="375" cy="250"/>
              </a:xfrm>
              <a:custGeom>
                <a:avLst/>
                <a:gdLst/>
                <a:ahLst/>
                <a:cxnLst/>
                <a:rect l="l" t="t" r="r" b="b"/>
                <a:pathLst>
                  <a:path w="15" h="10" extrusionOk="0">
                    <a:moveTo>
                      <a:pt x="5" y="1"/>
                    </a:moveTo>
                    <a:cubicBezTo>
                      <a:pt x="2" y="1"/>
                      <a:pt x="0" y="3"/>
                      <a:pt x="8" y="10"/>
                    </a:cubicBezTo>
                    <a:cubicBezTo>
                      <a:pt x="14" y="5"/>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41" name="Google Shape;17441;p64"/>
              <p:cNvSpPr/>
              <p:nvPr/>
            </p:nvSpPr>
            <p:spPr>
              <a:xfrm>
                <a:off x="673475" y="1770225"/>
                <a:ext cx="950" cy="1075"/>
              </a:xfrm>
              <a:custGeom>
                <a:avLst/>
                <a:gdLst/>
                <a:ahLst/>
                <a:cxnLst/>
                <a:rect l="l" t="t" r="r" b="b"/>
                <a:pathLst>
                  <a:path w="38" h="43" extrusionOk="0">
                    <a:moveTo>
                      <a:pt x="10" y="1"/>
                    </a:moveTo>
                    <a:cubicBezTo>
                      <a:pt x="1" y="19"/>
                      <a:pt x="10" y="28"/>
                      <a:pt x="31" y="42"/>
                    </a:cubicBezTo>
                    <a:lnTo>
                      <a:pt x="38" y="15"/>
                    </a:lnTo>
                    <a:cubicBezTo>
                      <a:pt x="26" y="5"/>
                      <a:pt x="10" y="12"/>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42" name="Google Shape;17442;p64"/>
              <p:cNvSpPr/>
              <p:nvPr/>
            </p:nvSpPr>
            <p:spPr>
              <a:xfrm>
                <a:off x="674375" y="1772000"/>
                <a:ext cx="175" cy="400"/>
              </a:xfrm>
              <a:custGeom>
                <a:avLst/>
                <a:gdLst/>
                <a:ahLst/>
                <a:cxnLst/>
                <a:rect l="l" t="t" r="r" b="b"/>
                <a:pathLst>
                  <a:path w="7" h="16" extrusionOk="0">
                    <a:moveTo>
                      <a:pt x="3" y="0"/>
                    </a:moveTo>
                    <a:cubicBezTo>
                      <a:pt x="1" y="0"/>
                      <a:pt x="1" y="4"/>
                      <a:pt x="4" y="15"/>
                    </a:cubicBezTo>
                    <a:lnTo>
                      <a:pt x="6" y="2"/>
                    </a:lnTo>
                    <a:cubicBezTo>
                      <a:pt x="5" y="1"/>
                      <a:pt x="4"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43" name="Google Shape;17443;p64"/>
              <p:cNvSpPr/>
              <p:nvPr/>
            </p:nvSpPr>
            <p:spPr>
              <a:xfrm>
                <a:off x="674525" y="1771450"/>
                <a:ext cx="325" cy="850"/>
              </a:xfrm>
              <a:custGeom>
                <a:avLst/>
                <a:gdLst/>
                <a:ahLst/>
                <a:cxnLst/>
                <a:rect l="l" t="t" r="r" b="b"/>
                <a:pathLst>
                  <a:path w="13" h="34" extrusionOk="0">
                    <a:moveTo>
                      <a:pt x="10" y="0"/>
                    </a:moveTo>
                    <a:lnTo>
                      <a:pt x="0" y="24"/>
                    </a:lnTo>
                    <a:cubicBezTo>
                      <a:pt x="4" y="27"/>
                      <a:pt x="9" y="34"/>
                      <a:pt x="11" y="34"/>
                    </a:cubicBezTo>
                    <a:cubicBezTo>
                      <a:pt x="12" y="34"/>
                      <a:pt x="11" y="29"/>
                      <a:pt x="5" y="14"/>
                    </a:cubicBezTo>
                    <a:lnTo>
                      <a:pt x="5" y="14"/>
                    </a:lnTo>
                    <a:cubicBezTo>
                      <a:pt x="7" y="19"/>
                      <a:pt x="8" y="21"/>
                      <a:pt x="9" y="21"/>
                    </a:cubicBezTo>
                    <a:cubicBezTo>
                      <a:pt x="10" y="21"/>
                      <a:pt x="8" y="1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44" name="Google Shape;17444;p64"/>
              <p:cNvSpPr/>
              <p:nvPr/>
            </p:nvSpPr>
            <p:spPr>
              <a:xfrm>
                <a:off x="675100" y="1771300"/>
                <a:ext cx="1150" cy="975"/>
              </a:xfrm>
              <a:custGeom>
                <a:avLst/>
                <a:gdLst/>
                <a:ahLst/>
                <a:cxnLst/>
                <a:rect l="l" t="t" r="r" b="b"/>
                <a:pathLst>
                  <a:path w="46" h="39" extrusionOk="0">
                    <a:moveTo>
                      <a:pt x="19" y="0"/>
                    </a:moveTo>
                    <a:cubicBezTo>
                      <a:pt x="13" y="0"/>
                      <a:pt x="7" y="3"/>
                      <a:pt x="0" y="9"/>
                    </a:cubicBezTo>
                    <a:cubicBezTo>
                      <a:pt x="17" y="13"/>
                      <a:pt x="31" y="13"/>
                      <a:pt x="26" y="39"/>
                    </a:cubicBezTo>
                    <a:cubicBezTo>
                      <a:pt x="45" y="21"/>
                      <a:pt x="3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45" name="Google Shape;17445;p64"/>
              <p:cNvSpPr/>
              <p:nvPr/>
            </p:nvSpPr>
            <p:spPr>
              <a:xfrm>
                <a:off x="678775" y="1773300"/>
                <a:ext cx="650" cy="550"/>
              </a:xfrm>
              <a:custGeom>
                <a:avLst/>
                <a:gdLst/>
                <a:ahLst/>
                <a:cxnLst/>
                <a:rect l="l" t="t" r="r" b="b"/>
                <a:pathLst>
                  <a:path w="26" h="22" extrusionOk="0">
                    <a:moveTo>
                      <a:pt x="25" y="1"/>
                    </a:moveTo>
                    <a:cubicBezTo>
                      <a:pt x="25" y="5"/>
                      <a:pt x="21" y="6"/>
                      <a:pt x="16" y="6"/>
                    </a:cubicBezTo>
                    <a:cubicBezTo>
                      <a:pt x="13" y="6"/>
                      <a:pt x="10" y="5"/>
                      <a:pt x="8" y="5"/>
                    </a:cubicBezTo>
                    <a:cubicBezTo>
                      <a:pt x="3" y="5"/>
                      <a:pt x="0" y="6"/>
                      <a:pt x="4" y="12"/>
                    </a:cubicBezTo>
                    <a:lnTo>
                      <a:pt x="25" y="21"/>
                    </a:lnTo>
                    <a:lnTo>
                      <a:pt x="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46" name="Google Shape;17446;p64"/>
              <p:cNvSpPr/>
              <p:nvPr/>
            </p:nvSpPr>
            <p:spPr>
              <a:xfrm>
                <a:off x="671325" y="1772075"/>
                <a:ext cx="950" cy="950"/>
              </a:xfrm>
              <a:custGeom>
                <a:avLst/>
                <a:gdLst/>
                <a:ahLst/>
                <a:cxnLst/>
                <a:rect l="l" t="t" r="r" b="b"/>
                <a:pathLst>
                  <a:path w="38" h="38" extrusionOk="0">
                    <a:moveTo>
                      <a:pt x="1" y="1"/>
                    </a:moveTo>
                    <a:cubicBezTo>
                      <a:pt x="2" y="3"/>
                      <a:pt x="4" y="5"/>
                      <a:pt x="5" y="6"/>
                    </a:cubicBezTo>
                    <a:lnTo>
                      <a:pt x="5" y="6"/>
                    </a:lnTo>
                    <a:cubicBezTo>
                      <a:pt x="4" y="5"/>
                      <a:pt x="2" y="3"/>
                      <a:pt x="1" y="1"/>
                    </a:cubicBezTo>
                    <a:close/>
                    <a:moveTo>
                      <a:pt x="5" y="6"/>
                    </a:moveTo>
                    <a:lnTo>
                      <a:pt x="5" y="6"/>
                    </a:lnTo>
                    <a:cubicBezTo>
                      <a:pt x="16" y="18"/>
                      <a:pt x="26" y="28"/>
                      <a:pt x="36" y="38"/>
                    </a:cubicBezTo>
                    <a:lnTo>
                      <a:pt x="38" y="19"/>
                    </a:lnTo>
                    <a:cubicBezTo>
                      <a:pt x="30" y="17"/>
                      <a:pt x="16" y="17"/>
                      <a:pt x="5"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47" name="Google Shape;17447;p64"/>
              <p:cNvSpPr/>
              <p:nvPr/>
            </p:nvSpPr>
            <p:spPr>
              <a:xfrm>
                <a:off x="672025" y="1773000"/>
                <a:ext cx="500" cy="725"/>
              </a:xfrm>
              <a:custGeom>
                <a:avLst/>
                <a:gdLst/>
                <a:ahLst/>
                <a:cxnLst/>
                <a:rect l="l" t="t" r="r" b="b"/>
                <a:pathLst>
                  <a:path w="20" h="29" extrusionOk="0">
                    <a:moveTo>
                      <a:pt x="8" y="1"/>
                    </a:moveTo>
                    <a:lnTo>
                      <a:pt x="1" y="29"/>
                    </a:lnTo>
                    <a:cubicBezTo>
                      <a:pt x="19" y="22"/>
                      <a:pt x="15" y="10"/>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48" name="Google Shape;17448;p64"/>
              <p:cNvSpPr/>
              <p:nvPr/>
            </p:nvSpPr>
            <p:spPr>
              <a:xfrm>
                <a:off x="675100" y="1772425"/>
                <a:ext cx="250" cy="1425"/>
              </a:xfrm>
              <a:custGeom>
                <a:avLst/>
                <a:gdLst/>
                <a:ahLst/>
                <a:cxnLst/>
                <a:rect l="l" t="t" r="r" b="b"/>
                <a:pathLst>
                  <a:path w="10" h="57" extrusionOk="0">
                    <a:moveTo>
                      <a:pt x="10" y="1"/>
                    </a:moveTo>
                    <a:lnTo>
                      <a:pt x="0" y="56"/>
                    </a:lnTo>
                    <a:lnTo>
                      <a:pt x="5" y="5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49" name="Google Shape;17449;p64"/>
              <p:cNvSpPr/>
              <p:nvPr/>
            </p:nvSpPr>
            <p:spPr>
              <a:xfrm>
                <a:off x="669425" y="1772425"/>
                <a:ext cx="250" cy="1200"/>
              </a:xfrm>
              <a:custGeom>
                <a:avLst/>
                <a:gdLst/>
                <a:ahLst/>
                <a:cxnLst/>
                <a:rect l="l" t="t" r="r" b="b"/>
                <a:pathLst>
                  <a:path w="10" h="48" extrusionOk="0">
                    <a:moveTo>
                      <a:pt x="0" y="1"/>
                    </a:moveTo>
                    <a:lnTo>
                      <a:pt x="10" y="47"/>
                    </a:lnTo>
                    <a:lnTo>
                      <a:pt x="7" y="29"/>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50" name="Google Shape;17450;p64"/>
              <p:cNvSpPr/>
              <p:nvPr/>
            </p:nvSpPr>
            <p:spPr>
              <a:xfrm>
                <a:off x="667450" y="1773000"/>
                <a:ext cx="1175" cy="1425"/>
              </a:xfrm>
              <a:custGeom>
                <a:avLst/>
                <a:gdLst/>
                <a:ahLst/>
                <a:cxnLst/>
                <a:rect l="l" t="t" r="r" b="b"/>
                <a:pathLst>
                  <a:path w="47" h="57" extrusionOk="0">
                    <a:moveTo>
                      <a:pt x="10" y="1"/>
                    </a:moveTo>
                    <a:cubicBezTo>
                      <a:pt x="3" y="17"/>
                      <a:pt x="0" y="38"/>
                      <a:pt x="5" y="57"/>
                    </a:cubicBezTo>
                    <a:cubicBezTo>
                      <a:pt x="7" y="44"/>
                      <a:pt x="16" y="40"/>
                      <a:pt x="32" y="40"/>
                    </a:cubicBezTo>
                    <a:cubicBezTo>
                      <a:pt x="37" y="40"/>
                      <a:pt x="42" y="40"/>
                      <a:pt x="47" y="40"/>
                    </a:cubicBezTo>
                    <a:cubicBezTo>
                      <a:pt x="40" y="17"/>
                      <a:pt x="12" y="1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51" name="Google Shape;17451;p64"/>
              <p:cNvSpPr/>
              <p:nvPr/>
            </p:nvSpPr>
            <p:spPr>
              <a:xfrm>
                <a:off x="667575" y="1774400"/>
                <a:ext cx="125" cy="775"/>
              </a:xfrm>
              <a:custGeom>
                <a:avLst/>
                <a:gdLst/>
                <a:ahLst/>
                <a:cxnLst/>
                <a:rect l="l" t="t" r="r" b="b"/>
                <a:pathLst>
                  <a:path w="5" h="31" extrusionOk="0">
                    <a:moveTo>
                      <a:pt x="0" y="1"/>
                    </a:moveTo>
                    <a:cubicBezTo>
                      <a:pt x="0" y="10"/>
                      <a:pt x="0" y="21"/>
                      <a:pt x="2" y="31"/>
                    </a:cubicBezTo>
                    <a:cubicBezTo>
                      <a:pt x="5" y="21"/>
                      <a:pt x="2" y="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52" name="Google Shape;17452;p64"/>
              <p:cNvSpPr/>
              <p:nvPr/>
            </p:nvSpPr>
            <p:spPr>
              <a:xfrm>
                <a:off x="670350" y="1773525"/>
                <a:ext cx="900" cy="600"/>
              </a:xfrm>
              <a:custGeom>
                <a:avLst/>
                <a:gdLst/>
                <a:ahLst/>
                <a:cxnLst/>
                <a:rect l="l" t="t" r="r" b="b"/>
                <a:pathLst>
                  <a:path w="36" h="24" extrusionOk="0">
                    <a:moveTo>
                      <a:pt x="0" y="1"/>
                    </a:moveTo>
                    <a:lnTo>
                      <a:pt x="28" y="24"/>
                    </a:lnTo>
                    <a:lnTo>
                      <a:pt x="35" y="22"/>
                    </a:lnTo>
                    <a:cubicBezTo>
                      <a:pt x="26" y="10"/>
                      <a:pt x="14"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53" name="Google Shape;17453;p64"/>
              <p:cNvSpPr/>
              <p:nvPr/>
            </p:nvSpPr>
            <p:spPr>
              <a:xfrm>
                <a:off x="670700" y="1774175"/>
                <a:ext cx="425" cy="200"/>
              </a:xfrm>
              <a:custGeom>
                <a:avLst/>
                <a:gdLst/>
                <a:ahLst/>
                <a:cxnLst/>
                <a:rect l="l" t="t" r="r" b="b"/>
                <a:pathLst>
                  <a:path w="17" h="8" extrusionOk="0">
                    <a:moveTo>
                      <a:pt x="17" y="0"/>
                    </a:moveTo>
                    <a:lnTo>
                      <a:pt x="17" y="0"/>
                    </a:lnTo>
                    <a:lnTo>
                      <a:pt x="0" y="7"/>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54" name="Google Shape;17454;p64"/>
              <p:cNvSpPr/>
              <p:nvPr/>
            </p:nvSpPr>
            <p:spPr>
              <a:xfrm>
                <a:off x="671225" y="1774050"/>
                <a:ext cx="125" cy="75"/>
              </a:xfrm>
              <a:custGeom>
                <a:avLst/>
                <a:gdLst/>
                <a:ahLst/>
                <a:cxnLst/>
                <a:rect l="l" t="t" r="r" b="b"/>
                <a:pathLst>
                  <a:path w="5" h="3" extrusionOk="0">
                    <a:moveTo>
                      <a:pt x="0" y="1"/>
                    </a:moveTo>
                    <a:cubicBezTo>
                      <a:pt x="2" y="2"/>
                      <a:pt x="4" y="2"/>
                      <a:pt x="4" y="2"/>
                    </a:cubicBezTo>
                    <a:cubicBezTo>
                      <a:pt x="4" y="2"/>
                      <a:pt x="4" y="2"/>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55" name="Google Shape;17455;p64"/>
              <p:cNvSpPr/>
              <p:nvPr/>
            </p:nvSpPr>
            <p:spPr>
              <a:xfrm>
                <a:off x="673575" y="1773775"/>
                <a:ext cx="850" cy="1625"/>
              </a:xfrm>
              <a:custGeom>
                <a:avLst/>
                <a:gdLst/>
                <a:ahLst/>
                <a:cxnLst/>
                <a:rect l="l" t="t" r="r" b="b"/>
                <a:pathLst>
                  <a:path w="34" h="65" extrusionOk="0">
                    <a:moveTo>
                      <a:pt x="4" y="0"/>
                    </a:moveTo>
                    <a:lnTo>
                      <a:pt x="4" y="0"/>
                    </a:lnTo>
                    <a:cubicBezTo>
                      <a:pt x="4" y="1"/>
                      <a:pt x="4" y="2"/>
                      <a:pt x="4" y="3"/>
                    </a:cubicBezTo>
                    <a:lnTo>
                      <a:pt x="4" y="3"/>
                    </a:lnTo>
                    <a:cubicBezTo>
                      <a:pt x="4" y="2"/>
                      <a:pt x="4" y="1"/>
                      <a:pt x="4" y="0"/>
                    </a:cubicBezTo>
                    <a:close/>
                    <a:moveTo>
                      <a:pt x="4" y="3"/>
                    </a:moveTo>
                    <a:cubicBezTo>
                      <a:pt x="5" y="23"/>
                      <a:pt x="0" y="50"/>
                      <a:pt x="34" y="65"/>
                    </a:cubicBezTo>
                    <a:cubicBezTo>
                      <a:pt x="27" y="40"/>
                      <a:pt x="7" y="33"/>
                      <a:pt x="4"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56" name="Google Shape;17456;p64"/>
              <p:cNvSpPr/>
              <p:nvPr/>
            </p:nvSpPr>
            <p:spPr>
              <a:xfrm>
                <a:off x="672150" y="1773950"/>
                <a:ext cx="600" cy="825"/>
              </a:xfrm>
              <a:custGeom>
                <a:avLst/>
                <a:gdLst/>
                <a:ahLst/>
                <a:cxnLst/>
                <a:rect l="l" t="t" r="r" b="b"/>
                <a:pathLst>
                  <a:path w="24" h="33" extrusionOk="0">
                    <a:moveTo>
                      <a:pt x="5" y="0"/>
                    </a:moveTo>
                    <a:lnTo>
                      <a:pt x="0" y="32"/>
                    </a:lnTo>
                    <a:lnTo>
                      <a:pt x="23" y="28"/>
                    </a:lnTo>
                    <a:cubicBezTo>
                      <a:pt x="16" y="21"/>
                      <a:pt x="5"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57" name="Google Shape;17457;p64"/>
              <p:cNvSpPr/>
              <p:nvPr/>
            </p:nvSpPr>
            <p:spPr>
              <a:xfrm>
                <a:off x="671900" y="1774750"/>
                <a:ext cx="275" cy="375"/>
              </a:xfrm>
              <a:custGeom>
                <a:avLst/>
                <a:gdLst/>
                <a:ahLst/>
                <a:cxnLst/>
                <a:rect l="l" t="t" r="r" b="b"/>
                <a:pathLst>
                  <a:path w="11" h="15" extrusionOk="0">
                    <a:moveTo>
                      <a:pt x="10" y="0"/>
                    </a:moveTo>
                    <a:lnTo>
                      <a:pt x="1" y="3"/>
                    </a:lnTo>
                    <a:lnTo>
                      <a:pt x="8" y="14"/>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58" name="Google Shape;17458;p64"/>
              <p:cNvSpPr/>
              <p:nvPr/>
            </p:nvSpPr>
            <p:spPr>
              <a:xfrm>
                <a:off x="668600" y="1775175"/>
                <a:ext cx="950" cy="925"/>
              </a:xfrm>
              <a:custGeom>
                <a:avLst/>
                <a:gdLst/>
                <a:ahLst/>
                <a:cxnLst/>
                <a:rect l="l" t="t" r="r" b="b"/>
                <a:pathLst>
                  <a:path w="38" h="37" extrusionOk="0">
                    <a:moveTo>
                      <a:pt x="17" y="0"/>
                    </a:moveTo>
                    <a:cubicBezTo>
                      <a:pt x="16" y="0"/>
                      <a:pt x="14" y="1"/>
                      <a:pt x="12" y="2"/>
                    </a:cubicBezTo>
                    <a:cubicBezTo>
                      <a:pt x="15" y="16"/>
                      <a:pt x="10" y="28"/>
                      <a:pt x="1" y="37"/>
                    </a:cubicBezTo>
                    <a:cubicBezTo>
                      <a:pt x="15" y="34"/>
                      <a:pt x="26" y="30"/>
                      <a:pt x="38" y="23"/>
                    </a:cubicBezTo>
                    <a:cubicBezTo>
                      <a:pt x="32" y="15"/>
                      <a:pt x="26"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59" name="Google Shape;17459;p64"/>
              <p:cNvSpPr/>
              <p:nvPr/>
            </p:nvSpPr>
            <p:spPr>
              <a:xfrm>
                <a:off x="670000" y="1774750"/>
                <a:ext cx="100" cy="125"/>
              </a:xfrm>
              <a:custGeom>
                <a:avLst/>
                <a:gdLst/>
                <a:ahLst/>
                <a:cxnLst/>
                <a:rect l="l" t="t" r="r" b="b"/>
                <a:pathLst>
                  <a:path w="4" h="5" extrusionOk="0">
                    <a:moveTo>
                      <a:pt x="0" y="0"/>
                    </a:moveTo>
                    <a:lnTo>
                      <a:pt x="0" y="3"/>
                    </a:lnTo>
                    <a:cubicBezTo>
                      <a:pt x="1" y="4"/>
                      <a:pt x="2" y="4"/>
                      <a:pt x="3" y="4"/>
                    </a:cubicBezTo>
                    <a:cubicBezTo>
                      <a:pt x="4" y="4"/>
                      <a:pt x="3"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60" name="Google Shape;17460;p64"/>
              <p:cNvSpPr/>
              <p:nvPr/>
            </p:nvSpPr>
            <p:spPr>
              <a:xfrm>
                <a:off x="666475" y="1777825"/>
                <a:ext cx="75" cy="125"/>
              </a:xfrm>
              <a:custGeom>
                <a:avLst/>
                <a:gdLst/>
                <a:ahLst/>
                <a:cxnLst/>
                <a:rect l="l" t="t" r="r" b="b"/>
                <a:pathLst>
                  <a:path w="3" h="5" extrusionOk="0">
                    <a:moveTo>
                      <a:pt x="2" y="5"/>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61" name="Google Shape;17461;p64"/>
              <p:cNvSpPr/>
              <p:nvPr/>
            </p:nvSpPr>
            <p:spPr>
              <a:xfrm>
                <a:off x="669525" y="1775275"/>
                <a:ext cx="450" cy="600"/>
              </a:xfrm>
              <a:custGeom>
                <a:avLst/>
                <a:gdLst/>
                <a:ahLst/>
                <a:cxnLst/>
                <a:rect l="l" t="t" r="r" b="b"/>
                <a:pathLst>
                  <a:path w="18" h="24" extrusionOk="0">
                    <a:moveTo>
                      <a:pt x="15" y="0"/>
                    </a:moveTo>
                    <a:lnTo>
                      <a:pt x="15" y="0"/>
                    </a:lnTo>
                    <a:cubicBezTo>
                      <a:pt x="10" y="7"/>
                      <a:pt x="6" y="14"/>
                      <a:pt x="1" y="17"/>
                    </a:cubicBezTo>
                    <a:cubicBezTo>
                      <a:pt x="3" y="20"/>
                      <a:pt x="4" y="23"/>
                      <a:pt x="5" y="23"/>
                    </a:cubicBezTo>
                    <a:cubicBezTo>
                      <a:pt x="5" y="23"/>
                      <a:pt x="6" y="23"/>
                      <a:pt x="6" y="21"/>
                    </a:cubicBezTo>
                    <a:cubicBezTo>
                      <a:pt x="17" y="21"/>
                      <a:pt x="17" y="12"/>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62" name="Google Shape;17462;p64"/>
              <p:cNvSpPr/>
              <p:nvPr/>
            </p:nvSpPr>
            <p:spPr>
              <a:xfrm>
                <a:off x="667250" y="1775900"/>
                <a:ext cx="700" cy="200"/>
              </a:xfrm>
              <a:custGeom>
                <a:avLst/>
                <a:gdLst/>
                <a:ahLst/>
                <a:cxnLst/>
                <a:rect l="l" t="t" r="r" b="b"/>
                <a:pathLst>
                  <a:path w="28" h="8" extrusionOk="0">
                    <a:moveTo>
                      <a:pt x="3" y="0"/>
                    </a:moveTo>
                    <a:cubicBezTo>
                      <a:pt x="1" y="0"/>
                      <a:pt x="0" y="1"/>
                      <a:pt x="2" y="3"/>
                    </a:cubicBezTo>
                    <a:cubicBezTo>
                      <a:pt x="11" y="5"/>
                      <a:pt x="18" y="8"/>
                      <a:pt x="27" y="8"/>
                    </a:cubicBezTo>
                    <a:cubicBezTo>
                      <a:pt x="19" y="5"/>
                      <a:pt x="8"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63" name="Google Shape;17463;p64"/>
              <p:cNvSpPr/>
              <p:nvPr/>
            </p:nvSpPr>
            <p:spPr>
              <a:xfrm>
                <a:off x="669675" y="1774575"/>
                <a:ext cx="125" cy="150"/>
              </a:xfrm>
              <a:custGeom>
                <a:avLst/>
                <a:gdLst/>
                <a:ahLst/>
                <a:cxnLst/>
                <a:rect l="l" t="t" r="r" b="b"/>
                <a:pathLst>
                  <a:path w="5" h="6" extrusionOk="0">
                    <a:moveTo>
                      <a:pt x="2" y="1"/>
                    </a:moveTo>
                    <a:cubicBezTo>
                      <a:pt x="1" y="1"/>
                      <a:pt x="3" y="4"/>
                      <a:pt x="4" y="5"/>
                    </a:cubicBezTo>
                    <a:lnTo>
                      <a:pt x="4" y="3"/>
                    </a:lnTo>
                    <a:cubicBezTo>
                      <a:pt x="3" y="1"/>
                      <a:pt x="2"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64" name="Google Shape;17464;p64"/>
              <p:cNvSpPr/>
              <p:nvPr/>
            </p:nvSpPr>
            <p:spPr>
              <a:xfrm>
                <a:off x="669775" y="1774700"/>
                <a:ext cx="250" cy="600"/>
              </a:xfrm>
              <a:custGeom>
                <a:avLst/>
                <a:gdLst/>
                <a:ahLst/>
                <a:cxnLst/>
                <a:rect l="l" t="t" r="r" b="b"/>
                <a:pathLst>
                  <a:path w="10" h="24" extrusionOk="0">
                    <a:moveTo>
                      <a:pt x="0" y="0"/>
                    </a:moveTo>
                    <a:cubicBezTo>
                      <a:pt x="0" y="7"/>
                      <a:pt x="3" y="16"/>
                      <a:pt x="5" y="23"/>
                    </a:cubicBezTo>
                    <a:cubicBezTo>
                      <a:pt x="7" y="19"/>
                      <a:pt x="9" y="12"/>
                      <a:pt x="9"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65" name="Google Shape;17465;p64"/>
              <p:cNvSpPr/>
              <p:nvPr/>
            </p:nvSpPr>
            <p:spPr>
              <a:xfrm>
                <a:off x="666525" y="1777925"/>
                <a:ext cx="3500" cy="4625"/>
              </a:xfrm>
              <a:custGeom>
                <a:avLst/>
                <a:gdLst/>
                <a:ahLst/>
                <a:cxnLst/>
                <a:rect l="l" t="t" r="r" b="b"/>
                <a:pathLst>
                  <a:path w="140" h="185" extrusionOk="0">
                    <a:moveTo>
                      <a:pt x="0" y="1"/>
                    </a:moveTo>
                    <a:lnTo>
                      <a:pt x="0" y="1"/>
                    </a:lnTo>
                    <a:cubicBezTo>
                      <a:pt x="12" y="13"/>
                      <a:pt x="19" y="31"/>
                      <a:pt x="17" y="47"/>
                    </a:cubicBezTo>
                    <a:cubicBezTo>
                      <a:pt x="35" y="54"/>
                      <a:pt x="82" y="47"/>
                      <a:pt x="88" y="80"/>
                    </a:cubicBezTo>
                    <a:cubicBezTo>
                      <a:pt x="85" y="90"/>
                      <a:pt x="81" y="93"/>
                      <a:pt x="76" y="93"/>
                    </a:cubicBezTo>
                    <a:cubicBezTo>
                      <a:pt x="67" y="93"/>
                      <a:pt x="55" y="84"/>
                      <a:pt x="42" y="82"/>
                    </a:cubicBezTo>
                    <a:lnTo>
                      <a:pt x="42" y="82"/>
                    </a:lnTo>
                    <a:cubicBezTo>
                      <a:pt x="79" y="103"/>
                      <a:pt x="58" y="145"/>
                      <a:pt x="107" y="184"/>
                    </a:cubicBezTo>
                    <a:lnTo>
                      <a:pt x="107" y="154"/>
                    </a:lnTo>
                    <a:cubicBezTo>
                      <a:pt x="114" y="161"/>
                      <a:pt x="119" y="175"/>
                      <a:pt x="128" y="177"/>
                    </a:cubicBezTo>
                    <a:cubicBezTo>
                      <a:pt x="108" y="157"/>
                      <a:pt x="103" y="129"/>
                      <a:pt x="126" y="129"/>
                    </a:cubicBezTo>
                    <a:cubicBezTo>
                      <a:pt x="130" y="129"/>
                      <a:pt x="134" y="129"/>
                      <a:pt x="139" y="131"/>
                    </a:cubicBezTo>
                    <a:cubicBezTo>
                      <a:pt x="137" y="103"/>
                      <a:pt x="56" y="3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66" name="Google Shape;17466;p64"/>
              <p:cNvSpPr/>
              <p:nvPr/>
            </p:nvSpPr>
            <p:spPr>
              <a:xfrm>
                <a:off x="666125" y="1776825"/>
                <a:ext cx="1350" cy="1025"/>
              </a:xfrm>
              <a:custGeom>
                <a:avLst/>
                <a:gdLst/>
                <a:ahLst/>
                <a:cxnLst/>
                <a:rect l="l" t="t" r="r" b="b"/>
                <a:pathLst>
                  <a:path w="54" h="41" extrusionOk="0">
                    <a:moveTo>
                      <a:pt x="2" y="1"/>
                    </a:moveTo>
                    <a:lnTo>
                      <a:pt x="2" y="1"/>
                    </a:lnTo>
                    <a:cubicBezTo>
                      <a:pt x="0" y="15"/>
                      <a:pt x="5" y="29"/>
                      <a:pt x="14" y="40"/>
                    </a:cubicBezTo>
                    <a:lnTo>
                      <a:pt x="49" y="15"/>
                    </a:lnTo>
                    <a:lnTo>
                      <a:pt x="49" y="22"/>
                    </a:lnTo>
                    <a:lnTo>
                      <a:pt x="53" y="13"/>
                    </a:lnTo>
                    <a:cubicBezTo>
                      <a:pt x="35" y="13"/>
                      <a:pt x="19"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67" name="Google Shape;17467;p64"/>
              <p:cNvSpPr/>
              <p:nvPr/>
            </p:nvSpPr>
            <p:spPr>
              <a:xfrm>
                <a:off x="667450" y="1776025"/>
                <a:ext cx="2450" cy="2400"/>
              </a:xfrm>
              <a:custGeom>
                <a:avLst/>
                <a:gdLst/>
                <a:ahLst/>
                <a:cxnLst/>
                <a:rect l="l" t="t" r="r" b="b"/>
                <a:pathLst>
                  <a:path w="98" h="96" extrusionOk="0">
                    <a:moveTo>
                      <a:pt x="23" y="3"/>
                    </a:moveTo>
                    <a:cubicBezTo>
                      <a:pt x="24" y="4"/>
                      <a:pt x="26" y="5"/>
                      <a:pt x="24" y="5"/>
                    </a:cubicBezTo>
                    <a:lnTo>
                      <a:pt x="23" y="3"/>
                    </a:lnTo>
                    <a:close/>
                    <a:moveTo>
                      <a:pt x="24" y="5"/>
                    </a:moveTo>
                    <a:lnTo>
                      <a:pt x="24" y="5"/>
                    </a:lnTo>
                    <a:cubicBezTo>
                      <a:pt x="26" y="7"/>
                      <a:pt x="28" y="12"/>
                      <a:pt x="31" y="17"/>
                    </a:cubicBezTo>
                    <a:cubicBezTo>
                      <a:pt x="17" y="17"/>
                      <a:pt x="24" y="10"/>
                      <a:pt x="24" y="5"/>
                    </a:cubicBezTo>
                    <a:close/>
                    <a:moveTo>
                      <a:pt x="21" y="0"/>
                    </a:moveTo>
                    <a:lnTo>
                      <a:pt x="0" y="40"/>
                    </a:lnTo>
                    <a:cubicBezTo>
                      <a:pt x="2" y="40"/>
                      <a:pt x="3" y="40"/>
                      <a:pt x="5" y="40"/>
                    </a:cubicBezTo>
                    <a:cubicBezTo>
                      <a:pt x="14" y="40"/>
                      <a:pt x="21" y="33"/>
                      <a:pt x="33" y="19"/>
                    </a:cubicBezTo>
                    <a:cubicBezTo>
                      <a:pt x="49" y="51"/>
                      <a:pt x="45" y="75"/>
                      <a:pt x="79" y="96"/>
                    </a:cubicBezTo>
                    <a:cubicBezTo>
                      <a:pt x="98" y="79"/>
                      <a:pt x="72" y="63"/>
                      <a:pt x="75" y="42"/>
                    </a:cubicBezTo>
                    <a:lnTo>
                      <a:pt x="75" y="42"/>
                    </a:lnTo>
                    <a:cubicBezTo>
                      <a:pt x="69" y="49"/>
                      <a:pt x="66" y="51"/>
                      <a:pt x="64" y="51"/>
                    </a:cubicBezTo>
                    <a:cubicBezTo>
                      <a:pt x="57" y="51"/>
                      <a:pt x="64" y="21"/>
                      <a:pt x="38" y="21"/>
                    </a:cubicBezTo>
                    <a:cubicBezTo>
                      <a:pt x="37" y="21"/>
                      <a:pt x="36" y="21"/>
                      <a:pt x="35" y="21"/>
                    </a:cubicBezTo>
                    <a:cubicBezTo>
                      <a:pt x="38" y="14"/>
                      <a:pt x="42" y="7"/>
                      <a:pt x="47" y="3"/>
                    </a:cubicBezTo>
                    <a:lnTo>
                      <a:pt x="22" y="3"/>
                    </a:ln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68" name="Google Shape;17468;p64"/>
              <p:cNvSpPr/>
              <p:nvPr/>
            </p:nvSpPr>
            <p:spPr>
              <a:xfrm>
                <a:off x="674875" y="1776950"/>
                <a:ext cx="200" cy="225"/>
              </a:xfrm>
              <a:custGeom>
                <a:avLst/>
                <a:gdLst/>
                <a:ahLst/>
                <a:cxnLst/>
                <a:rect l="l" t="t" r="r" b="b"/>
                <a:pathLst>
                  <a:path w="8" h="9" extrusionOk="0">
                    <a:moveTo>
                      <a:pt x="0" y="1"/>
                    </a:moveTo>
                    <a:cubicBezTo>
                      <a:pt x="0" y="6"/>
                      <a:pt x="3" y="8"/>
                      <a:pt x="5" y="8"/>
                    </a:cubicBezTo>
                    <a:cubicBezTo>
                      <a:pt x="6" y="8"/>
                      <a:pt x="7" y="8"/>
                      <a:pt x="7" y="8"/>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69" name="Google Shape;17469;p64"/>
              <p:cNvSpPr/>
              <p:nvPr/>
            </p:nvSpPr>
            <p:spPr>
              <a:xfrm>
                <a:off x="672775" y="1775450"/>
                <a:ext cx="2225" cy="1525"/>
              </a:xfrm>
              <a:custGeom>
                <a:avLst/>
                <a:gdLst/>
                <a:ahLst/>
                <a:cxnLst/>
                <a:rect l="l" t="t" r="r" b="b"/>
                <a:pathLst>
                  <a:path w="89" h="61" extrusionOk="0">
                    <a:moveTo>
                      <a:pt x="1" y="0"/>
                    </a:moveTo>
                    <a:lnTo>
                      <a:pt x="1" y="0"/>
                    </a:lnTo>
                    <a:cubicBezTo>
                      <a:pt x="22" y="21"/>
                      <a:pt x="42" y="42"/>
                      <a:pt x="66" y="58"/>
                    </a:cubicBezTo>
                    <a:cubicBezTo>
                      <a:pt x="66" y="54"/>
                      <a:pt x="61" y="40"/>
                      <a:pt x="70" y="40"/>
                    </a:cubicBezTo>
                    <a:cubicBezTo>
                      <a:pt x="82" y="42"/>
                      <a:pt x="80" y="51"/>
                      <a:pt x="87" y="61"/>
                    </a:cubicBezTo>
                    <a:cubicBezTo>
                      <a:pt x="87" y="51"/>
                      <a:pt x="89" y="33"/>
                      <a:pt x="63" y="26"/>
                    </a:cubicBezTo>
                    <a:lnTo>
                      <a:pt x="63" y="30"/>
                    </a:lnTo>
                    <a:cubicBezTo>
                      <a:pt x="40" y="26"/>
                      <a:pt x="19" y="1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70" name="Google Shape;17470;p64"/>
              <p:cNvSpPr/>
              <p:nvPr/>
            </p:nvSpPr>
            <p:spPr>
              <a:xfrm>
                <a:off x="671100" y="1776775"/>
                <a:ext cx="1000" cy="1175"/>
              </a:xfrm>
              <a:custGeom>
                <a:avLst/>
                <a:gdLst/>
                <a:ahLst/>
                <a:cxnLst/>
                <a:rect l="l" t="t" r="r" b="b"/>
                <a:pathLst>
                  <a:path w="40" h="47" extrusionOk="0">
                    <a:moveTo>
                      <a:pt x="17" y="1"/>
                    </a:moveTo>
                    <a:lnTo>
                      <a:pt x="1" y="33"/>
                    </a:lnTo>
                    <a:lnTo>
                      <a:pt x="33" y="47"/>
                    </a:lnTo>
                    <a:lnTo>
                      <a:pt x="21" y="35"/>
                    </a:lnTo>
                    <a:cubicBezTo>
                      <a:pt x="40" y="28"/>
                      <a:pt x="24" y="15"/>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71" name="Google Shape;17471;p64"/>
              <p:cNvSpPr/>
              <p:nvPr/>
            </p:nvSpPr>
            <p:spPr>
              <a:xfrm>
                <a:off x="665475" y="1776825"/>
                <a:ext cx="550" cy="1300"/>
              </a:xfrm>
              <a:custGeom>
                <a:avLst/>
                <a:gdLst/>
                <a:ahLst/>
                <a:cxnLst/>
                <a:rect l="l" t="t" r="r" b="b"/>
                <a:pathLst>
                  <a:path w="22" h="52" extrusionOk="0">
                    <a:moveTo>
                      <a:pt x="1" y="1"/>
                    </a:moveTo>
                    <a:lnTo>
                      <a:pt x="22" y="52"/>
                    </a:lnTo>
                    <a:lnTo>
                      <a:pt x="22" y="3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72" name="Google Shape;17472;p64"/>
              <p:cNvSpPr/>
              <p:nvPr/>
            </p:nvSpPr>
            <p:spPr>
              <a:xfrm>
                <a:off x="664725" y="1777825"/>
                <a:ext cx="550" cy="600"/>
              </a:xfrm>
              <a:custGeom>
                <a:avLst/>
                <a:gdLst/>
                <a:ahLst/>
                <a:cxnLst/>
                <a:rect l="l" t="t" r="r" b="b"/>
                <a:pathLst>
                  <a:path w="22" h="24" extrusionOk="0">
                    <a:moveTo>
                      <a:pt x="1" y="0"/>
                    </a:moveTo>
                    <a:lnTo>
                      <a:pt x="5" y="21"/>
                    </a:lnTo>
                    <a:lnTo>
                      <a:pt x="21" y="24"/>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73" name="Google Shape;17473;p64"/>
              <p:cNvSpPr/>
              <p:nvPr/>
            </p:nvSpPr>
            <p:spPr>
              <a:xfrm>
                <a:off x="621075" y="1808825"/>
                <a:ext cx="325" cy="375"/>
              </a:xfrm>
              <a:custGeom>
                <a:avLst/>
                <a:gdLst/>
                <a:ahLst/>
                <a:cxnLst/>
                <a:rect l="l" t="t" r="r" b="b"/>
                <a:pathLst>
                  <a:path w="13" h="15" extrusionOk="0">
                    <a:moveTo>
                      <a:pt x="12" y="1"/>
                    </a:moveTo>
                    <a:lnTo>
                      <a:pt x="12" y="1"/>
                    </a:lnTo>
                    <a:cubicBezTo>
                      <a:pt x="3" y="8"/>
                      <a:pt x="1" y="12"/>
                      <a:pt x="3" y="15"/>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74" name="Google Shape;17474;p64"/>
              <p:cNvSpPr/>
              <p:nvPr/>
            </p:nvSpPr>
            <p:spPr>
              <a:xfrm>
                <a:off x="647950" y="1795150"/>
                <a:ext cx="1325" cy="950"/>
              </a:xfrm>
              <a:custGeom>
                <a:avLst/>
                <a:gdLst/>
                <a:ahLst/>
                <a:cxnLst/>
                <a:rect l="l" t="t" r="r" b="b"/>
                <a:pathLst>
                  <a:path w="53" h="38" extrusionOk="0">
                    <a:moveTo>
                      <a:pt x="2" y="1"/>
                    </a:moveTo>
                    <a:cubicBezTo>
                      <a:pt x="0" y="1"/>
                      <a:pt x="2" y="4"/>
                      <a:pt x="8" y="12"/>
                    </a:cubicBezTo>
                    <a:lnTo>
                      <a:pt x="34" y="38"/>
                    </a:lnTo>
                    <a:cubicBezTo>
                      <a:pt x="35" y="32"/>
                      <a:pt x="38" y="30"/>
                      <a:pt x="42" y="30"/>
                    </a:cubicBezTo>
                    <a:cubicBezTo>
                      <a:pt x="45" y="30"/>
                      <a:pt x="49" y="31"/>
                      <a:pt x="53" y="33"/>
                    </a:cubicBezTo>
                    <a:cubicBezTo>
                      <a:pt x="31" y="20"/>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75" name="Google Shape;17475;p64"/>
              <p:cNvSpPr/>
              <p:nvPr/>
            </p:nvSpPr>
            <p:spPr>
              <a:xfrm>
                <a:off x="636625" y="1805750"/>
                <a:ext cx="250" cy="900"/>
              </a:xfrm>
              <a:custGeom>
                <a:avLst/>
                <a:gdLst/>
                <a:ahLst/>
                <a:cxnLst/>
                <a:rect l="l" t="t" r="r" b="b"/>
                <a:pathLst>
                  <a:path w="10" h="36" extrusionOk="0">
                    <a:moveTo>
                      <a:pt x="9" y="1"/>
                    </a:moveTo>
                    <a:lnTo>
                      <a:pt x="0" y="24"/>
                    </a:lnTo>
                    <a:cubicBezTo>
                      <a:pt x="0" y="29"/>
                      <a:pt x="2" y="31"/>
                      <a:pt x="5" y="36"/>
                    </a:cubicBezTo>
                    <a:cubicBezTo>
                      <a:pt x="5" y="22"/>
                      <a:pt x="7" y="12"/>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76" name="Google Shape;17476;p64"/>
              <p:cNvSpPr/>
              <p:nvPr/>
            </p:nvSpPr>
            <p:spPr>
              <a:xfrm>
                <a:off x="608925" y="1804200"/>
                <a:ext cx="875" cy="625"/>
              </a:xfrm>
              <a:custGeom>
                <a:avLst/>
                <a:gdLst/>
                <a:ahLst/>
                <a:cxnLst/>
                <a:rect l="l" t="t" r="r" b="b"/>
                <a:pathLst>
                  <a:path w="35" h="25" extrusionOk="0">
                    <a:moveTo>
                      <a:pt x="35" y="0"/>
                    </a:moveTo>
                    <a:lnTo>
                      <a:pt x="0" y="21"/>
                    </a:lnTo>
                    <a:cubicBezTo>
                      <a:pt x="4" y="24"/>
                      <a:pt x="7" y="25"/>
                      <a:pt x="9" y="25"/>
                    </a:cubicBezTo>
                    <a:cubicBezTo>
                      <a:pt x="19" y="25"/>
                      <a:pt x="24" y="11"/>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77" name="Google Shape;17477;p64"/>
              <p:cNvSpPr/>
              <p:nvPr/>
            </p:nvSpPr>
            <p:spPr>
              <a:xfrm>
                <a:off x="657125" y="1787100"/>
                <a:ext cx="1350" cy="375"/>
              </a:xfrm>
              <a:custGeom>
                <a:avLst/>
                <a:gdLst/>
                <a:ahLst/>
                <a:cxnLst/>
                <a:rect l="l" t="t" r="r" b="b"/>
                <a:pathLst>
                  <a:path w="54" h="15" extrusionOk="0">
                    <a:moveTo>
                      <a:pt x="38" y="0"/>
                    </a:moveTo>
                    <a:cubicBezTo>
                      <a:pt x="24" y="3"/>
                      <a:pt x="12" y="7"/>
                      <a:pt x="1" y="14"/>
                    </a:cubicBezTo>
                    <a:cubicBezTo>
                      <a:pt x="10" y="14"/>
                      <a:pt x="20" y="15"/>
                      <a:pt x="28" y="15"/>
                    </a:cubicBezTo>
                    <a:cubicBezTo>
                      <a:pt x="44" y="15"/>
                      <a:pt x="53" y="13"/>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78" name="Google Shape;17478;p64"/>
              <p:cNvSpPr/>
              <p:nvPr/>
            </p:nvSpPr>
            <p:spPr>
              <a:xfrm>
                <a:off x="623400" y="1800300"/>
                <a:ext cx="425" cy="450"/>
              </a:xfrm>
              <a:custGeom>
                <a:avLst/>
                <a:gdLst/>
                <a:ahLst/>
                <a:cxnLst/>
                <a:rect l="l" t="t" r="r" b="b"/>
                <a:pathLst>
                  <a:path w="17" h="18" extrusionOk="0">
                    <a:moveTo>
                      <a:pt x="17" y="1"/>
                    </a:moveTo>
                    <a:cubicBezTo>
                      <a:pt x="10" y="3"/>
                      <a:pt x="5" y="10"/>
                      <a:pt x="1" y="17"/>
                    </a:cubicBezTo>
                    <a:cubicBezTo>
                      <a:pt x="10" y="12"/>
                      <a:pt x="15"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79" name="Google Shape;17479;p64"/>
              <p:cNvSpPr/>
              <p:nvPr/>
            </p:nvSpPr>
            <p:spPr>
              <a:xfrm>
                <a:off x="656375" y="1787450"/>
                <a:ext cx="775" cy="600"/>
              </a:xfrm>
              <a:custGeom>
                <a:avLst/>
                <a:gdLst/>
                <a:ahLst/>
                <a:cxnLst/>
                <a:rect l="l" t="t" r="r" b="b"/>
                <a:pathLst>
                  <a:path w="31" h="24" extrusionOk="0">
                    <a:moveTo>
                      <a:pt x="31" y="0"/>
                    </a:moveTo>
                    <a:cubicBezTo>
                      <a:pt x="12" y="0"/>
                      <a:pt x="1" y="2"/>
                      <a:pt x="17" y="23"/>
                    </a:cubicBezTo>
                    <a:lnTo>
                      <a:pt x="26" y="23"/>
                    </a:lnTo>
                    <a:cubicBezTo>
                      <a:pt x="24" y="16"/>
                      <a:pt x="26" y="7"/>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80" name="Google Shape;17480;p64"/>
              <p:cNvSpPr/>
              <p:nvPr/>
            </p:nvSpPr>
            <p:spPr>
              <a:xfrm>
                <a:off x="588275" y="1780200"/>
                <a:ext cx="100" cy="150"/>
              </a:xfrm>
              <a:custGeom>
                <a:avLst/>
                <a:gdLst/>
                <a:ahLst/>
                <a:cxnLst/>
                <a:rect l="l" t="t" r="r" b="b"/>
                <a:pathLst>
                  <a:path w="4" h="6" extrusionOk="0">
                    <a:moveTo>
                      <a:pt x="3" y="0"/>
                    </a:moveTo>
                    <a:cubicBezTo>
                      <a:pt x="1" y="5"/>
                      <a:pt x="1" y="5"/>
                      <a:pt x="3" y="5"/>
                    </a:cubicBezTo>
                    <a:cubicBezTo>
                      <a:pt x="3" y="3"/>
                      <a:pt x="3" y="3"/>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81" name="Google Shape;17481;p64"/>
              <p:cNvSpPr/>
              <p:nvPr/>
            </p:nvSpPr>
            <p:spPr>
              <a:xfrm>
                <a:off x="584925" y="1768250"/>
                <a:ext cx="425" cy="150"/>
              </a:xfrm>
              <a:custGeom>
                <a:avLst/>
                <a:gdLst/>
                <a:ahLst/>
                <a:cxnLst/>
                <a:rect l="l" t="t" r="r" b="b"/>
                <a:pathLst>
                  <a:path w="17" h="6" extrusionOk="0">
                    <a:moveTo>
                      <a:pt x="0" y="1"/>
                    </a:moveTo>
                    <a:cubicBezTo>
                      <a:pt x="5" y="3"/>
                      <a:pt x="10" y="3"/>
                      <a:pt x="17" y="5"/>
                    </a:cubicBezTo>
                    <a:cubicBezTo>
                      <a:pt x="14" y="3"/>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82" name="Google Shape;17482;p64"/>
              <p:cNvSpPr/>
              <p:nvPr/>
            </p:nvSpPr>
            <p:spPr>
              <a:xfrm>
                <a:off x="661725" y="1781225"/>
                <a:ext cx="100" cy="150"/>
              </a:xfrm>
              <a:custGeom>
                <a:avLst/>
                <a:gdLst/>
                <a:ahLst/>
                <a:cxnLst/>
                <a:rect l="l" t="t" r="r" b="b"/>
                <a:pathLst>
                  <a:path w="4" h="6" extrusionOk="0">
                    <a:moveTo>
                      <a:pt x="3" y="0"/>
                    </a:moveTo>
                    <a:cubicBezTo>
                      <a:pt x="2" y="0"/>
                      <a:pt x="1" y="3"/>
                      <a:pt x="2" y="6"/>
                    </a:cubicBez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83" name="Google Shape;17483;p64"/>
              <p:cNvSpPr/>
              <p:nvPr/>
            </p:nvSpPr>
            <p:spPr>
              <a:xfrm>
                <a:off x="665250" y="1782750"/>
                <a:ext cx="300" cy="375"/>
              </a:xfrm>
              <a:custGeom>
                <a:avLst/>
                <a:gdLst/>
                <a:ahLst/>
                <a:cxnLst/>
                <a:rect l="l" t="t" r="r" b="b"/>
                <a:pathLst>
                  <a:path w="12" h="15" extrusionOk="0">
                    <a:moveTo>
                      <a:pt x="0" y="0"/>
                    </a:moveTo>
                    <a:lnTo>
                      <a:pt x="0" y="0"/>
                    </a:lnTo>
                    <a:cubicBezTo>
                      <a:pt x="3" y="7"/>
                      <a:pt x="7" y="12"/>
                      <a:pt x="12" y="14"/>
                    </a:cubicBezTo>
                    <a:cubicBezTo>
                      <a:pt x="7" y="12"/>
                      <a:pt x="5"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84" name="Google Shape;17484;p64"/>
              <p:cNvSpPr/>
              <p:nvPr/>
            </p:nvSpPr>
            <p:spPr>
              <a:xfrm>
                <a:off x="660275" y="1792650"/>
                <a:ext cx="150" cy="125"/>
              </a:xfrm>
              <a:custGeom>
                <a:avLst/>
                <a:gdLst/>
                <a:ahLst/>
                <a:cxnLst/>
                <a:rect l="l" t="t" r="r" b="b"/>
                <a:pathLst>
                  <a:path w="6" h="5" extrusionOk="0">
                    <a:moveTo>
                      <a:pt x="0" y="1"/>
                    </a:moveTo>
                    <a:cubicBezTo>
                      <a:pt x="2" y="3"/>
                      <a:pt x="5" y="4"/>
                      <a:pt x="5" y="4"/>
                    </a:cubicBezTo>
                    <a:cubicBezTo>
                      <a:pt x="6"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85" name="Google Shape;17485;p64"/>
              <p:cNvSpPr/>
              <p:nvPr/>
            </p:nvSpPr>
            <p:spPr>
              <a:xfrm>
                <a:off x="661950" y="1780925"/>
                <a:ext cx="200" cy="225"/>
              </a:xfrm>
              <a:custGeom>
                <a:avLst/>
                <a:gdLst/>
                <a:ahLst/>
                <a:cxnLst/>
                <a:rect l="l" t="t" r="r" b="b"/>
                <a:pathLst>
                  <a:path w="8" h="9" extrusionOk="0">
                    <a:moveTo>
                      <a:pt x="3" y="0"/>
                    </a:moveTo>
                    <a:cubicBezTo>
                      <a:pt x="2" y="0"/>
                      <a:pt x="0" y="2"/>
                      <a:pt x="0" y="8"/>
                    </a:cubicBezTo>
                    <a:lnTo>
                      <a:pt x="7" y="4"/>
                    </a:lnTo>
                    <a:cubicBezTo>
                      <a:pt x="6" y="2"/>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86" name="Google Shape;17486;p64"/>
              <p:cNvSpPr/>
              <p:nvPr/>
            </p:nvSpPr>
            <p:spPr>
              <a:xfrm>
                <a:off x="661550" y="1781350"/>
                <a:ext cx="350" cy="275"/>
              </a:xfrm>
              <a:custGeom>
                <a:avLst/>
                <a:gdLst/>
                <a:ahLst/>
                <a:cxnLst/>
                <a:rect l="l" t="t" r="r" b="b"/>
                <a:pathLst>
                  <a:path w="14" h="11" extrusionOk="0">
                    <a:moveTo>
                      <a:pt x="9" y="1"/>
                    </a:moveTo>
                    <a:lnTo>
                      <a:pt x="0" y="10"/>
                    </a:lnTo>
                    <a:cubicBezTo>
                      <a:pt x="5" y="8"/>
                      <a:pt x="9" y="3"/>
                      <a:pt x="14" y="3"/>
                    </a:cubicBezTo>
                    <a:cubicBezTo>
                      <a:pt x="12" y="3"/>
                      <a:pt x="9" y="3"/>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87" name="Google Shape;17487;p64"/>
              <p:cNvSpPr/>
              <p:nvPr/>
            </p:nvSpPr>
            <p:spPr>
              <a:xfrm>
                <a:off x="600575" y="1790100"/>
                <a:ext cx="425" cy="100"/>
              </a:xfrm>
              <a:custGeom>
                <a:avLst/>
                <a:gdLst/>
                <a:ahLst/>
                <a:cxnLst/>
                <a:rect l="l" t="t" r="r" b="b"/>
                <a:pathLst>
                  <a:path w="17" h="4" extrusionOk="0">
                    <a:moveTo>
                      <a:pt x="16" y="1"/>
                    </a:moveTo>
                    <a:cubicBezTo>
                      <a:pt x="0" y="1"/>
                      <a:pt x="3" y="3"/>
                      <a:pt x="14" y="3"/>
                    </a:cubicBezTo>
                    <a:cubicBezTo>
                      <a:pt x="14" y="3"/>
                      <a:pt x="1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88" name="Google Shape;17488;p64"/>
              <p:cNvSpPr/>
              <p:nvPr/>
            </p:nvSpPr>
            <p:spPr>
              <a:xfrm>
                <a:off x="649600" y="1806225"/>
                <a:ext cx="25" cy="75"/>
              </a:xfrm>
              <a:custGeom>
                <a:avLst/>
                <a:gdLst/>
                <a:ahLst/>
                <a:cxnLst/>
                <a:rect l="l" t="t" r="r" b="b"/>
                <a:pathLst>
                  <a:path w="1" h="3" extrusionOk="0">
                    <a:moveTo>
                      <a:pt x="0" y="3"/>
                    </a:moveTo>
                    <a:cubicBezTo>
                      <a:pt x="0" y="3"/>
                      <a:pt x="0" y="0"/>
                      <a:pt x="0" y="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89" name="Google Shape;17489;p64"/>
              <p:cNvSpPr/>
              <p:nvPr/>
            </p:nvSpPr>
            <p:spPr>
              <a:xfrm>
                <a:off x="648100" y="1804125"/>
                <a:ext cx="1525" cy="3150"/>
              </a:xfrm>
              <a:custGeom>
                <a:avLst/>
                <a:gdLst/>
                <a:ahLst/>
                <a:cxnLst/>
                <a:rect l="l" t="t" r="r" b="b"/>
                <a:pathLst>
                  <a:path w="61" h="126" extrusionOk="0">
                    <a:moveTo>
                      <a:pt x="0" y="1"/>
                    </a:moveTo>
                    <a:lnTo>
                      <a:pt x="42" y="126"/>
                    </a:lnTo>
                    <a:cubicBezTo>
                      <a:pt x="36" y="90"/>
                      <a:pt x="41" y="83"/>
                      <a:pt x="51" y="83"/>
                    </a:cubicBezTo>
                    <a:cubicBezTo>
                      <a:pt x="54" y="83"/>
                      <a:pt x="57" y="84"/>
                      <a:pt x="60" y="84"/>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90" name="Google Shape;17490;p64"/>
              <p:cNvSpPr/>
              <p:nvPr/>
            </p:nvSpPr>
            <p:spPr>
              <a:xfrm>
                <a:off x="580975" y="1767850"/>
                <a:ext cx="85725" cy="45000"/>
              </a:xfrm>
              <a:custGeom>
                <a:avLst/>
                <a:gdLst/>
                <a:ahLst/>
                <a:cxnLst/>
                <a:rect l="l" t="t" r="r" b="b"/>
                <a:pathLst>
                  <a:path w="3429" h="1800" extrusionOk="0">
                    <a:moveTo>
                      <a:pt x="212" y="212"/>
                    </a:moveTo>
                    <a:lnTo>
                      <a:pt x="188" y="272"/>
                    </a:lnTo>
                    <a:cubicBezTo>
                      <a:pt x="179" y="260"/>
                      <a:pt x="165" y="274"/>
                      <a:pt x="168" y="253"/>
                    </a:cubicBezTo>
                    <a:cubicBezTo>
                      <a:pt x="184" y="239"/>
                      <a:pt x="200" y="228"/>
                      <a:pt x="212" y="212"/>
                    </a:cubicBezTo>
                    <a:close/>
                    <a:moveTo>
                      <a:pt x="761" y="395"/>
                    </a:moveTo>
                    <a:cubicBezTo>
                      <a:pt x="760" y="396"/>
                      <a:pt x="759" y="398"/>
                      <a:pt x="758" y="399"/>
                    </a:cubicBezTo>
                    <a:lnTo>
                      <a:pt x="758" y="399"/>
                    </a:lnTo>
                    <a:cubicBezTo>
                      <a:pt x="759" y="398"/>
                      <a:pt x="760" y="396"/>
                      <a:pt x="761" y="395"/>
                    </a:cubicBezTo>
                    <a:close/>
                    <a:moveTo>
                      <a:pt x="341" y="533"/>
                    </a:moveTo>
                    <a:lnTo>
                      <a:pt x="341" y="534"/>
                    </a:lnTo>
                    <a:cubicBezTo>
                      <a:pt x="341" y="533"/>
                      <a:pt x="341" y="533"/>
                      <a:pt x="341" y="533"/>
                    </a:cubicBezTo>
                    <a:close/>
                    <a:moveTo>
                      <a:pt x="3253" y="543"/>
                    </a:moveTo>
                    <a:cubicBezTo>
                      <a:pt x="3253" y="544"/>
                      <a:pt x="3254" y="545"/>
                      <a:pt x="3254" y="545"/>
                    </a:cubicBezTo>
                    <a:cubicBezTo>
                      <a:pt x="3254" y="545"/>
                      <a:pt x="3254" y="544"/>
                      <a:pt x="3253" y="543"/>
                    </a:cubicBezTo>
                    <a:close/>
                    <a:moveTo>
                      <a:pt x="556" y="630"/>
                    </a:moveTo>
                    <a:cubicBezTo>
                      <a:pt x="555" y="631"/>
                      <a:pt x="554" y="631"/>
                      <a:pt x="552" y="631"/>
                    </a:cubicBezTo>
                    <a:lnTo>
                      <a:pt x="557" y="631"/>
                    </a:lnTo>
                    <a:cubicBezTo>
                      <a:pt x="557" y="631"/>
                      <a:pt x="556" y="631"/>
                      <a:pt x="556" y="630"/>
                    </a:cubicBezTo>
                    <a:close/>
                    <a:moveTo>
                      <a:pt x="3188" y="638"/>
                    </a:moveTo>
                    <a:cubicBezTo>
                      <a:pt x="3179" y="640"/>
                      <a:pt x="3176" y="641"/>
                      <a:pt x="3176" y="641"/>
                    </a:cubicBezTo>
                    <a:cubicBezTo>
                      <a:pt x="3176" y="641"/>
                      <a:pt x="3182" y="639"/>
                      <a:pt x="3188" y="638"/>
                    </a:cubicBezTo>
                    <a:close/>
                    <a:moveTo>
                      <a:pt x="981" y="682"/>
                    </a:moveTo>
                    <a:lnTo>
                      <a:pt x="977" y="694"/>
                    </a:lnTo>
                    <a:cubicBezTo>
                      <a:pt x="958" y="687"/>
                      <a:pt x="970" y="684"/>
                      <a:pt x="981" y="682"/>
                    </a:cubicBezTo>
                    <a:close/>
                    <a:moveTo>
                      <a:pt x="713" y="939"/>
                    </a:moveTo>
                    <a:cubicBezTo>
                      <a:pt x="713" y="939"/>
                      <a:pt x="713" y="939"/>
                      <a:pt x="712" y="939"/>
                    </a:cubicBezTo>
                    <a:cubicBezTo>
                      <a:pt x="713" y="939"/>
                      <a:pt x="713" y="939"/>
                      <a:pt x="713" y="939"/>
                    </a:cubicBezTo>
                    <a:close/>
                    <a:moveTo>
                      <a:pt x="2734" y="1125"/>
                    </a:moveTo>
                    <a:cubicBezTo>
                      <a:pt x="2741" y="1130"/>
                      <a:pt x="2748" y="1132"/>
                      <a:pt x="2755" y="1134"/>
                    </a:cubicBezTo>
                    <a:cubicBezTo>
                      <a:pt x="2748" y="1130"/>
                      <a:pt x="2741" y="1127"/>
                      <a:pt x="2734" y="1125"/>
                    </a:cubicBezTo>
                    <a:close/>
                    <a:moveTo>
                      <a:pt x="810" y="1133"/>
                    </a:moveTo>
                    <a:cubicBezTo>
                      <a:pt x="811" y="1135"/>
                      <a:pt x="813" y="1136"/>
                      <a:pt x="814" y="1137"/>
                    </a:cubicBezTo>
                    <a:cubicBezTo>
                      <a:pt x="813" y="1135"/>
                      <a:pt x="812" y="1134"/>
                      <a:pt x="810" y="1133"/>
                    </a:cubicBezTo>
                    <a:close/>
                    <a:moveTo>
                      <a:pt x="2689" y="1274"/>
                    </a:moveTo>
                    <a:cubicBezTo>
                      <a:pt x="2690" y="1278"/>
                      <a:pt x="2692" y="1281"/>
                      <a:pt x="2694" y="1285"/>
                    </a:cubicBezTo>
                    <a:cubicBezTo>
                      <a:pt x="2690" y="1279"/>
                      <a:pt x="2686" y="1276"/>
                      <a:pt x="2689" y="1274"/>
                    </a:cubicBezTo>
                    <a:close/>
                    <a:moveTo>
                      <a:pt x="2819" y="1492"/>
                    </a:moveTo>
                    <a:cubicBezTo>
                      <a:pt x="2820" y="1493"/>
                      <a:pt x="2821" y="1493"/>
                      <a:pt x="2822" y="1494"/>
                    </a:cubicBezTo>
                    <a:cubicBezTo>
                      <a:pt x="2821" y="1493"/>
                      <a:pt x="2820" y="1492"/>
                      <a:pt x="2819" y="1492"/>
                    </a:cubicBezTo>
                    <a:close/>
                    <a:moveTo>
                      <a:pt x="2273" y="1599"/>
                    </a:moveTo>
                    <a:cubicBezTo>
                      <a:pt x="2276" y="1599"/>
                      <a:pt x="2281" y="1602"/>
                      <a:pt x="2286" y="1607"/>
                    </a:cubicBezTo>
                    <a:cubicBezTo>
                      <a:pt x="2286" y="1612"/>
                      <a:pt x="2283" y="1614"/>
                      <a:pt x="2281" y="1614"/>
                    </a:cubicBezTo>
                    <a:cubicBezTo>
                      <a:pt x="2277" y="1614"/>
                      <a:pt x="2271" y="1609"/>
                      <a:pt x="2266" y="1603"/>
                    </a:cubicBezTo>
                    <a:cubicBezTo>
                      <a:pt x="2267" y="1601"/>
                      <a:pt x="2270" y="1599"/>
                      <a:pt x="2273" y="1599"/>
                    </a:cubicBezTo>
                    <a:close/>
                    <a:moveTo>
                      <a:pt x="1568" y="1628"/>
                    </a:moveTo>
                    <a:lnTo>
                      <a:pt x="1568" y="1628"/>
                    </a:lnTo>
                    <a:cubicBezTo>
                      <a:pt x="1569" y="1629"/>
                      <a:pt x="1570" y="1630"/>
                      <a:pt x="1571" y="1630"/>
                    </a:cubicBezTo>
                    <a:cubicBezTo>
                      <a:pt x="1572" y="1630"/>
                      <a:pt x="1573" y="1629"/>
                      <a:pt x="1573" y="1629"/>
                    </a:cubicBezTo>
                    <a:lnTo>
                      <a:pt x="1573" y="1629"/>
                    </a:lnTo>
                    <a:lnTo>
                      <a:pt x="1568" y="1628"/>
                    </a:lnTo>
                    <a:close/>
                    <a:moveTo>
                      <a:pt x="2363" y="1651"/>
                    </a:moveTo>
                    <a:cubicBezTo>
                      <a:pt x="2363" y="1651"/>
                      <a:pt x="2364" y="1651"/>
                      <a:pt x="2364" y="1651"/>
                    </a:cubicBezTo>
                    <a:lnTo>
                      <a:pt x="2364" y="1651"/>
                    </a:lnTo>
                    <a:cubicBezTo>
                      <a:pt x="2364" y="1651"/>
                      <a:pt x="2363" y="1651"/>
                      <a:pt x="2363" y="1651"/>
                    </a:cubicBezTo>
                    <a:close/>
                    <a:moveTo>
                      <a:pt x="1698" y="1681"/>
                    </a:moveTo>
                    <a:cubicBezTo>
                      <a:pt x="1699" y="1683"/>
                      <a:pt x="1701" y="1685"/>
                      <a:pt x="1703" y="1685"/>
                    </a:cubicBezTo>
                    <a:lnTo>
                      <a:pt x="1703" y="1685"/>
                    </a:lnTo>
                    <a:cubicBezTo>
                      <a:pt x="1701" y="1683"/>
                      <a:pt x="1700" y="1682"/>
                      <a:pt x="1698" y="1681"/>
                    </a:cubicBezTo>
                    <a:close/>
                    <a:moveTo>
                      <a:pt x="198" y="1"/>
                    </a:moveTo>
                    <a:lnTo>
                      <a:pt x="198" y="1"/>
                    </a:lnTo>
                    <a:cubicBezTo>
                      <a:pt x="199" y="23"/>
                      <a:pt x="194" y="29"/>
                      <a:pt x="187" y="29"/>
                    </a:cubicBezTo>
                    <a:cubicBezTo>
                      <a:pt x="184" y="29"/>
                      <a:pt x="180" y="28"/>
                      <a:pt x="177" y="26"/>
                    </a:cubicBezTo>
                    <a:lnTo>
                      <a:pt x="177" y="26"/>
                    </a:lnTo>
                    <a:cubicBezTo>
                      <a:pt x="181" y="35"/>
                      <a:pt x="161" y="56"/>
                      <a:pt x="151" y="75"/>
                    </a:cubicBezTo>
                    <a:lnTo>
                      <a:pt x="130" y="5"/>
                    </a:lnTo>
                    <a:cubicBezTo>
                      <a:pt x="121" y="18"/>
                      <a:pt x="113" y="22"/>
                      <a:pt x="105" y="22"/>
                    </a:cubicBezTo>
                    <a:cubicBezTo>
                      <a:pt x="94" y="22"/>
                      <a:pt x="84" y="14"/>
                      <a:pt x="74" y="14"/>
                    </a:cubicBezTo>
                    <a:cubicBezTo>
                      <a:pt x="67" y="14"/>
                      <a:pt x="60" y="18"/>
                      <a:pt x="52" y="31"/>
                    </a:cubicBezTo>
                    <a:lnTo>
                      <a:pt x="70" y="31"/>
                    </a:lnTo>
                    <a:cubicBezTo>
                      <a:pt x="24" y="75"/>
                      <a:pt x="38" y="161"/>
                      <a:pt x="1" y="228"/>
                    </a:cubicBezTo>
                    <a:cubicBezTo>
                      <a:pt x="8" y="221"/>
                      <a:pt x="13" y="218"/>
                      <a:pt x="17" y="218"/>
                    </a:cubicBezTo>
                    <a:cubicBezTo>
                      <a:pt x="29" y="218"/>
                      <a:pt x="28" y="250"/>
                      <a:pt x="35" y="272"/>
                    </a:cubicBezTo>
                    <a:cubicBezTo>
                      <a:pt x="47" y="260"/>
                      <a:pt x="56" y="249"/>
                      <a:pt x="66" y="235"/>
                    </a:cubicBezTo>
                    <a:lnTo>
                      <a:pt x="61" y="232"/>
                    </a:lnTo>
                    <a:cubicBezTo>
                      <a:pt x="76" y="221"/>
                      <a:pt x="85" y="216"/>
                      <a:pt x="90" y="216"/>
                    </a:cubicBezTo>
                    <a:cubicBezTo>
                      <a:pt x="104" y="216"/>
                      <a:pt x="90" y="249"/>
                      <a:pt x="75" y="279"/>
                    </a:cubicBezTo>
                    <a:cubicBezTo>
                      <a:pt x="77" y="276"/>
                      <a:pt x="79" y="274"/>
                      <a:pt x="84" y="270"/>
                    </a:cubicBezTo>
                    <a:lnTo>
                      <a:pt x="84" y="270"/>
                    </a:lnTo>
                    <a:cubicBezTo>
                      <a:pt x="84" y="288"/>
                      <a:pt x="66" y="290"/>
                      <a:pt x="61" y="307"/>
                    </a:cubicBezTo>
                    <a:cubicBezTo>
                      <a:pt x="73" y="293"/>
                      <a:pt x="83" y="287"/>
                      <a:pt x="91" y="287"/>
                    </a:cubicBezTo>
                    <a:cubicBezTo>
                      <a:pt x="98" y="287"/>
                      <a:pt x="104" y="292"/>
                      <a:pt x="110" y="302"/>
                    </a:cubicBezTo>
                    <a:lnTo>
                      <a:pt x="103" y="309"/>
                    </a:lnTo>
                    <a:cubicBezTo>
                      <a:pt x="158" y="327"/>
                      <a:pt x="163" y="367"/>
                      <a:pt x="202" y="416"/>
                    </a:cubicBezTo>
                    <a:lnTo>
                      <a:pt x="221" y="381"/>
                    </a:lnTo>
                    <a:cubicBezTo>
                      <a:pt x="228" y="392"/>
                      <a:pt x="223" y="404"/>
                      <a:pt x="223" y="416"/>
                    </a:cubicBezTo>
                    <a:cubicBezTo>
                      <a:pt x="270" y="374"/>
                      <a:pt x="195" y="392"/>
                      <a:pt x="242" y="348"/>
                    </a:cubicBezTo>
                    <a:lnTo>
                      <a:pt x="242" y="348"/>
                    </a:lnTo>
                    <a:cubicBezTo>
                      <a:pt x="214" y="420"/>
                      <a:pt x="323" y="399"/>
                      <a:pt x="279" y="476"/>
                    </a:cubicBezTo>
                    <a:cubicBezTo>
                      <a:pt x="281" y="477"/>
                      <a:pt x="282" y="478"/>
                      <a:pt x="284" y="478"/>
                    </a:cubicBezTo>
                    <a:cubicBezTo>
                      <a:pt x="295" y="478"/>
                      <a:pt x="302" y="448"/>
                      <a:pt x="313" y="448"/>
                    </a:cubicBezTo>
                    <a:cubicBezTo>
                      <a:pt x="314" y="448"/>
                      <a:pt x="316" y="449"/>
                      <a:pt x="318" y="450"/>
                    </a:cubicBezTo>
                    <a:lnTo>
                      <a:pt x="307" y="471"/>
                    </a:lnTo>
                    <a:lnTo>
                      <a:pt x="307" y="471"/>
                    </a:lnTo>
                    <a:lnTo>
                      <a:pt x="330" y="450"/>
                    </a:lnTo>
                    <a:lnTo>
                      <a:pt x="330" y="450"/>
                    </a:lnTo>
                    <a:cubicBezTo>
                      <a:pt x="339" y="462"/>
                      <a:pt x="325" y="490"/>
                      <a:pt x="314" y="506"/>
                    </a:cubicBezTo>
                    <a:cubicBezTo>
                      <a:pt x="314" y="504"/>
                      <a:pt x="312" y="504"/>
                      <a:pt x="310" y="504"/>
                    </a:cubicBezTo>
                    <a:cubicBezTo>
                      <a:pt x="307" y="504"/>
                      <a:pt x="300" y="506"/>
                      <a:pt x="297" y="506"/>
                    </a:cubicBezTo>
                    <a:cubicBezTo>
                      <a:pt x="293" y="535"/>
                      <a:pt x="336" y="526"/>
                      <a:pt x="341" y="533"/>
                    </a:cubicBezTo>
                    <a:lnTo>
                      <a:pt x="341" y="533"/>
                    </a:lnTo>
                    <a:lnTo>
                      <a:pt x="334" y="511"/>
                    </a:lnTo>
                    <a:lnTo>
                      <a:pt x="334" y="511"/>
                    </a:lnTo>
                    <a:cubicBezTo>
                      <a:pt x="392" y="527"/>
                      <a:pt x="423" y="589"/>
                      <a:pt x="494" y="589"/>
                    </a:cubicBezTo>
                    <a:lnTo>
                      <a:pt x="506" y="576"/>
                    </a:lnTo>
                    <a:cubicBezTo>
                      <a:pt x="561" y="578"/>
                      <a:pt x="516" y="610"/>
                      <a:pt x="556" y="630"/>
                    </a:cubicBezTo>
                    <a:lnTo>
                      <a:pt x="556" y="630"/>
                    </a:lnTo>
                    <a:cubicBezTo>
                      <a:pt x="562" y="629"/>
                      <a:pt x="569" y="628"/>
                      <a:pt x="574" y="628"/>
                    </a:cubicBezTo>
                    <a:cubicBezTo>
                      <a:pt x="584" y="628"/>
                      <a:pt x="592" y="631"/>
                      <a:pt x="596" y="638"/>
                    </a:cubicBezTo>
                    <a:cubicBezTo>
                      <a:pt x="571" y="645"/>
                      <a:pt x="578" y="680"/>
                      <a:pt x="550" y="684"/>
                    </a:cubicBezTo>
                    <a:cubicBezTo>
                      <a:pt x="564" y="687"/>
                      <a:pt x="573" y="688"/>
                      <a:pt x="580" y="688"/>
                    </a:cubicBezTo>
                    <a:cubicBezTo>
                      <a:pt x="603" y="688"/>
                      <a:pt x="603" y="677"/>
                      <a:pt x="659" y="661"/>
                    </a:cubicBezTo>
                    <a:lnTo>
                      <a:pt x="659" y="661"/>
                    </a:lnTo>
                    <a:lnTo>
                      <a:pt x="640" y="684"/>
                    </a:lnTo>
                    <a:cubicBezTo>
                      <a:pt x="658" y="679"/>
                      <a:pt x="669" y="674"/>
                      <a:pt x="680" y="674"/>
                    </a:cubicBezTo>
                    <a:cubicBezTo>
                      <a:pt x="686" y="674"/>
                      <a:pt x="693" y="676"/>
                      <a:pt x="701" y="680"/>
                    </a:cubicBezTo>
                    <a:cubicBezTo>
                      <a:pt x="668" y="680"/>
                      <a:pt x="673" y="719"/>
                      <a:pt x="631" y="724"/>
                    </a:cubicBezTo>
                    <a:cubicBezTo>
                      <a:pt x="608" y="798"/>
                      <a:pt x="731" y="740"/>
                      <a:pt x="664" y="812"/>
                    </a:cubicBezTo>
                    <a:cubicBezTo>
                      <a:pt x="747" y="782"/>
                      <a:pt x="678" y="754"/>
                      <a:pt x="701" y="754"/>
                    </a:cubicBezTo>
                    <a:cubicBezTo>
                      <a:pt x="709" y="741"/>
                      <a:pt x="725" y="735"/>
                      <a:pt x="740" y="735"/>
                    </a:cubicBezTo>
                    <a:cubicBezTo>
                      <a:pt x="753" y="735"/>
                      <a:pt x="765" y="740"/>
                      <a:pt x="766" y="749"/>
                    </a:cubicBezTo>
                    <a:cubicBezTo>
                      <a:pt x="775" y="761"/>
                      <a:pt x="692" y="826"/>
                      <a:pt x="711" y="857"/>
                    </a:cubicBezTo>
                    <a:lnTo>
                      <a:pt x="711" y="857"/>
                    </a:lnTo>
                    <a:cubicBezTo>
                      <a:pt x="710" y="856"/>
                      <a:pt x="709" y="856"/>
                      <a:pt x="708" y="856"/>
                    </a:cubicBezTo>
                    <a:cubicBezTo>
                      <a:pt x="706" y="856"/>
                      <a:pt x="704" y="856"/>
                      <a:pt x="703" y="854"/>
                    </a:cubicBezTo>
                    <a:lnTo>
                      <a:pt x="703" y="854"/>
                    </a:lnTo>
                    <a:cubicBezTo>
                      <a:pt x="691" y="877"/>
                      <a:pt x="745" y="861"/>
                      <a:pt x="722" y="893"/>
                    </a:cubicBezTo>
                    <a:cubicBezTo>
                      <a:pt x="732" y="890"/>
                      <a:pt x="738" y="889"/>
                      <a:pt x="742" y="889"/>
                    </a:cubicBezTo>
                    <a:cubicBezTo>
                      <a:pt x="753" y="889"/>
                      <a:pt x="751" y="896"/>
                      <a:pt x="759" y="896"/>
                    </a:cubicBezTo>
                    <a:cubicBezTo>
                      <a:pt x="764" y="896"/>
                      <a:pt x="772" y="893"/>
                      <a:pt x="791" y="884"/>
                    </a:cubicBezTo>
                    <a:lnTo>
                      <a:pt x="759" y="861"/>
                    </a:lnTo>
                    <a:lnTo>
                      <a:pt x="759" y="861"/>
                    </a:lnTo>
                    <a:cubicBezTo>
                      <a:pt x="764" y="863"/>
                      <a:pt x="772" y="863"/>
                      <a:pt x="781" y="863"/>
                    </a:cubicBezTo>
                    <a:cubicBezTo>
                      <a:pt x="789" y="863"/>
                      <a:pt x="798" y="863"/>
                      <a:pt x="807" y="863"/>
                    </a:cubicBezTo>
                    <a:cubicBezTo>
                      <a:pt x="832" y="863"/>
                      <a:pt x="854" y="866"/>
                      <a:pt x="845" y="893"/>
                    </a:cubicBezTo>
                    <a:cubicBezTo>
                      <a:pt x="831" y="898"/>
                      <a:pt x="814" y="898"/>
                      <a:pt x="800" y="898"/>
                    </a:cubicBezTo>
                    <a:cubicBezTo>
                      <a:pt x="789" y="916"/>
                      <a:pt x="821" y="905"/>
                      <a:pt x="810" y="926"/>
                    </a:cubicBezTo>
                    <a:cubicBezTo>
                      <a:pt x="798" y="931"/>
                      <a:pt x="789" y="933"/>
                      <a:pt x="782" y="933"/>
                    </a:cubicBezTo>
                    <a:cubicBezTo>
                      <a:pt x="758" y="933"/>
                      <a:pt x="763" y="904"/>
                      <a:pt x="728" y="904"/>
                    </a:cubicBezTo>
                    <a:cubicBezTo>
                      <a:pt x="726" y="904"/>
                      <a:pt x="723" y="904"/>
                      <a:pt x="719" y="905"/>
                    </a:cubicBezTo>
                    <a:cubicBezTo>
                      <a:pt x="701" y="926"/>
                      <a:pt x="781" y="914"/>
                      <a:pt x="713" y="939"/>
                    </a:cubicBezTo>
                    <a:lnTo>
                      <a:pt x="713" y="939"/>
                    </a:lnTo>
                    <a:cubicBezTo>
                      <a:pt x="730" y="933"/>
                      <a:pt x="740" y="931"/>
                      <a:pt x="747" y="931"/>
                    </a:cubicBezTo>
                    <a:cubicBezTo>
                      <a:pt x="758" y="931"/>
                      <a:pt x="760" y="937"/>
                      <a:pt x="761" y="944"/>
                    </a:cubicBezTo>
                    <a:cubicBezTo>
                      <a:pt x="761" y="954"/>
                      <a:pt x="763" y="970"/>
                      <a:pt x="790" y="970"/>
                    </a:cubicBezTo>
                    <a:cubicBezTo>
                      <a:pt x="793" y="970"/>
                      <a:pt x="796" y="970"/>
                      <a:pt x="800" y="970"/>
                    </a:cubicBezTo>
                    <a:lnTo>
                      <a:pt x="800" y="970"/>
                    </a:lnTo>
                    <a:lnTo>
                      <a:pt x="766" y="988"/>
                    </a:lnTo>
                    <a:cubicBezTo>
                      <a:pt x="775" y="988"/>
                      <a:pt x="796" y="988"/>
                      <a:pt x="800" y="995"/>
                    </a:cubicBezTo>
                    <a:lnTo>
                      <a:pt x="747" y="1009"/>
                    </a:lnTo>
                    <a:cubicBezTo>
                      <a:pt x="748" y="1009"/>
                      <a:pt x="749" y="1009"/>
                      <a:pt x="750" y="1009"/>
                    </a:cubicBezTo>
                    <a:cubicBezTo>
                      <a:pt x="796" y="1009"/>
                      <a:pt x="743" y="1067"/>
                      <a:pt x="777" y="1074"/>
                    </a:cubicBezTo>
                    <a:cubicBezTo>
                      <a:pt x="745" y="1035"/>
                      <a:pt x="810" y="1041"/>
                      <a:pt x="821" y="1009"/>
                    </a:cubicBezTo>
                    <a:lnTo>
                      <a:pt x="821" y="1009"/>
                    </a:lnTo>
                    <a:cubicBezTo>
                      <a:pt x="898" y="1027"/>
                      <a:pt x="763" y="1089"/>
                      <a:pt x="810" y="1133"/>
                    </a:cubicBezTo>
                    <a:lnTo>
                      <a:pt x="810" y="1133"/>
                    </a:lnTo>
                    <a:cubicBezTo>
                      <a:pt x="806" y="1124"/>
                      <a:pt x="816" y="1097"/>
                      <a:pt x="835" y="1097"/>
                    </a:cubicBezTo>
                    <a:cubicBezTo>
                      <a:pt x="838" y="1116"/>
                      <a:pt x="833" y="1137"/>
                      <a:pt x="824" y="1153"/>
                    </a:cubicBezTo>
                    <a:cubicBezTo>
                      <a:pt x="831" y="1159"/>
                      <a:pt x="837" y="1161"/>
                      <a:pt x="841" y="1161"/>
                    </a:cubicBezTo>
                    <a:cubicBezTo>
                      <a:pt x="859" y="1161"/>
                      <a:pt x="860" y="1123"/>
                      <a:pt x="884" y="1123"/>
                    </a:cubicBezTo>
                    <a:cubicBezTo>
                      <a:pt x="873" y="1139"/>
                      <a:pt x="875" y="1143"/>
                      <a:pt x="883" y="1143"/>
                    </a:cubicBezTo>
                    <a:cubicBezTo>
                      <a:pt x="895" y="1143"/>
                      <a:pt x="918" y="1134"/>
                      <a:pt x="934" y="1134"/>
                    </a:cubicBezTo>
                    <a:cubicBezTo>
                      <a:pt x="936" y="1134"/>
                      <a:pt x="938" y="1134"/>
                      <a:pt x="940" y="1134"/>
                    </a:cubicBezTo>
                    <a:lnTo>
                      <a:pt x="907" y="1157"/>
                    </a:lnTo>
                    <a:cubicBezTo>
                      <a:pt x="910" y="1171"/>
                      <a:pt x="917" y="1176"/>
                      <a:pt x="924" y="1176"/>
                    </a:cubicBezTo>
                    <a:cubicBezTo>
                      <a:pt x="940" y="1176"/>
                      <a:pt x="963" y="1153"/>
                      <a:pt x="976" y="1153"/>
                    </a:cubicBezTo>
                    <a:cubicBezTo>
                      <a:pt x="982" y="1153"/>
                      <a:pt x="987" y="1157"/>
                      <a:pt x="988" y="1169"/>
                    </a:cubicBezTo>
                    <a:lnTo>
                      <a:pt x="930" y="1190"/>
                    </a:lnTo>
                    <a:lnTo>
                      <a:pt x="958" y="1199"/>
                    </a:lnTo>
                    <a:lnTo>
                      <a:pt x="921" y="1225"/>
                    </a:lnTo>
                    <a:cubicBezTo>
                      <a:pt x="965" y="1225"/>
                      <a:pt x="965" y="1234"/>
                      <a:pt x="974" y="1262"/>
                    </a:cubicBezTo>
                    <a:cubicBezTo>
                      <a:pt x="987" y="1244"/>
                      <a:pt x="1014" y="1227"/>
                      <a:pt x="1032" y="1227"/>
                    </a:cubicBezTo>
                    <a:cubicBezTo>
                      <a:pt x="1038" y="1227"/>
                      <a:pt x="1043" y="1228"/>
                      <a:pt x="1046" y="1232"/>
                    </a:cubicBezTo>
                    <a:cubicBezTo>
                      <a:pt x="1042" y="1257"/>
                      <a:pt x="1014" y="1250"/>
                      <a:pt x="1042" y="1269"/>
                    </a:cubicBezTo>
                    <a:cubicBezTo>
                      <a:pt x="1029" y="1276"/>
                      <a:pt x="1014" y="1284"/>
                      <a:pt x="1006" y="1284"/>
                    </a:cubicBezTo>
                    <a:cubicBezTo>
                      <a:pt x="999" y="1284"/>
                      <a:pt x="997" y="1279"/>
                      <a:pt x="1004" y="1262"/>
                    </a:cubicBezTo>
                    <a:lnTo>
                      <a:pt x="1004" y="1262"/>
                    </a:lnTo>
                    <a:cubicBezTo>
                      <a:pt x="995" y="1271"/>
                      <a:pt x="981" y="1273"/>
                      <a:pt x="972" y="1283"/>
                    </a:cubicBezTo>
                    <a:cubicBezTo>
                      <a:pt x="963" y="1313"/>
                      <a:pt x="1000" y="1317"/>
                      <a:pt x="1009" y="1324"/>
                    </a:cubicBezTo>
                    <a:cubicBezTo>
                      <a:pt x="1004" y="1320"/>
                      <a:pt x="1004" y="1315"/>
                      <a:pt x="1004" y="1308"/>
                    </a:cubicBezTo>
                    <a:lnTo>
                      <a:pt x="1042" y="1306"/>
                    </a:lnTo>
                    <a:lnTo>
                      <a:pt x="1079" y="1301"/>
                    </a:lnTo>
                    <a:lnTo>
                      <a:pt x="1079" y="1301"/>
                    </a:lnTo>
                    <a:cubicBezTo>
                      <a:pt x="1074" y="1317"/>
                      <a:pt x="1062" y="1322"/>
                      <a:pt x="1051" y="1327"/>
                    </a:cubicBezTo>
                    <a:cubicBezTo>
                      <a:pt x="1052" y="1327"/>
                      <a:pt x="1054" y="1327"/>
                      <a:pt x="1056" y="1327"/>
                    </a:cubicBezTo>
                    <a:cubicBezTo>
                      <a:pt x="1063" y="1327"/>
                      <a:pt x="1072" y="1325"/>
                      <a:pt x="1081" y="1325"/>
                    </a:cubicBezTo>
                    <a:cubicBezTo>
                      <a:pt x="1085" y="1325"/>
                      <a:pt x="1089" y="1325"/>
                      <a:pt x="1093" y="1327"/>
                    </a:cubicBezTo>
                    <a:cubicBezTo>
                      <a:pt x="1069" y="1346"/>
                      <a:pt x="1048" y="1368"/>
                      <a:pt x="1025" y="1369"/>
                    </a:cubicBezTo>
                    <a:lnTo>
                      <a:pt x="1025" y="1369"/>
                    </a:lnTo>
                    <a:lnTo>
                      <a:pt x="1018" y="1368"/>
                    </a:lnTo>
                    <a:lnTo>
                      <a:pt x="1018" y="1368"/>
                    </a:lnTo>
                    <a:cubicBezTo>
                      <a:pt x="1020" y="1369"/>
                      <a:pt x="1022" y="1369"/>
                      <a:pt x="1024" y="1369"/>
                    </a:cubicBezTo>
                    <a:cubicBezTo>
                      <a:pt x="1025" y="1369"/>
                      <a:pt x="1025" y="1369"/>
                      <a:pt x="1025" y="1369"/>
                    </a:cubicBezTo>
                    <a:lnTo>
                      <a:pt x="1025" y="1369"/>
                    </a:lnTo>
                    <a:lnTo>
                      <a:pt x="1079" y="1373"/>
                    </a:lnTo>
                    <a:cubicBezTo>
                      <a:pt x="1072" y="1385"/>
                      <a:pt x="1072" y="1417"/>
                      <a:pt x="1058" y="1422"/>
                    </a:cubicBezTo>
                    <a:cubicBezTo>
                      <a:pt x="1061" y="1433"/>
                      <a:pt x="1074" y="1435"/>
                      <a:pt x="1089" y="1435"/>
                    </a:cubicBezTo>
                    <a:cubicBezTo>
                      <a:pt x="1099" y="1435"/>
                      <a:pt x="1110" y="1434"/>
                      <a:pt x="1120" y="1434"/>
                    </a:cubicBezTo>
                    <a:cubicBezTo>
                      <a:pt x="1139" y="1434"/>
                      <a:pt x="1155" y="1437"/>
                      <a:pt x="1160" y="1452"/>
                    </a:cubicBezTo>
                    <a:cubicBezTo>
                      <a:pt x="1167" y="1447"/>
                      <a:pt x="1174" y="1447"/>
                      <a:pt x="1181" y="1447"/>
                    </a:cubicBezTo>
                    <a:cubicBezTo>
                      <a:pt x="1199" y="1468"/>
                      <a:pt x="1199" y="1507"/>
                      <a:pt x="1244" y="1507"/>
                    </a:cubicBezTo>
                    <a:cubicBezTo>
                      <a:pt x="1249" y="1507"/>
                      <a:pt x="1255" y="1506"/>
                      <a:pt x="1262" y="1505"/>
                    </a:cubicBezTo>
                    <a:lnTo>
                      <a:pt x="1262" y="1505"/>
                    </a:lnTo>
                    <a:lnTo>
                      <a:pt x="1250" y="1563"/>
                    </a:lnTo>
                    <a:cubicBezTo>
                      <a:pt x="1251" y="1563"/>
                      <a:pt x="1252" y="1563"/>
                      <a:pt x="1253" y="1563"/>
                    </a:cubicBezTo>
                    <a:cubicBezTo>
                      <a:pt x="1280" y="1563"/>
                      <a:pt x="1267" y="1495"/>
                      <a:pt x="1313" y="1495"/>
                    </a:cubicBezTo>
                    <a:cubicBezTo>
                      <a:pt x="1315" y="1495"/>
                      <a:pt x="1317" y="1496"/>
                      <a:pt x="1320" y="1496"/>
                    </a:cubicBezTo>
                    <a:cubicBezTo>
                      <a:pt x="1359" y="1498"/>
                      <a:pt x="1304" y="1545"/>
                      <a:pt x="1306" y="1563"/>
                    </a:cubicBezTo>
                    <a:cubicBezTo>
                      <a:pt x="1325" y="1555"/>
                      <a:pt x="1353" y="1538"/>
                      <a:pt x="1374" y="1538"/>
                    </a:cubicBezTo>
                    <a:cubicBezTo>
                      <a:pt x="1388" y="1538"/>
                      <a:pt x="1398" y="1545"/>
                      <a:pt x="1401" y="1568"/>
                    </a:cubicBezTo>
                    <a:cubicBezTo>
                      <a:pt x="1398" y="1568"/>
                      <a:pt x="1396" y="1569"/>
                      <a:pt x="1394" y="1569"/>
                    </a:cubicBezTo>
                    <a:cubicBezTo>
                      <a:pt x="1384" y="1569"/>
                      <a:pt x="1380" y="1560"/>
                      <a:pt x="1371" y="1558"/>
                    </a:cubicBezTo>
                    <a:lnTo>
                      <a:pt x="1371" y="1558"/>
                    </a:lnTo>
                    <a:lnTo>
                      <a:pt x="1378" y="1598"/>
                    </a:lnTo>
                    <a:cubicBezTo>
                      <a:pt x="1322" y="1628"/>
                      <a:pt x="1310" y="1600"/>
                      <a:pt x="1308" y="1651"/>
                    </a:cubicBezTo>
                    <a:cubicBezTo>
                      <a:pt x="1326" y="1623"/>
                      <a:pt x="1342" y="1615"/>
                      <a:pt x="1357" y="1615"/>
                    </a:cubicBezTo>
                    <a:cubicBezTo>
                      <a:pt x="1376" y="1615"/>
                      <a:pt x="1394" y="1628"/>
                      <a:pt x="1413" y="1628"/>
                    </a:cubicBezTo>
                    <a:cubicBezTo>
                      <a:pt x="1428" y="1628"/>
                      <a:pt x="1444" y="1620"/>
                      <a:pt x="1461" y="1591"/>
                    </a:cubicBezTo>
                    <a:lnTo>
                      <a:pt x="1463" y="1619"/>
                    </a:lnTo>
                    <a:cubicBezTo>
                      <a:pt x="1463" y="1618"/>
                      <a:pt x="1462" y="1617"/>
                      <a:pt x="1461" y="1617"/>
                    </a:cubicBezTo>
                    <a:cubicBezTo>
                      <a:pt x="1459" y="1617"/>
                      <a:pt x="1457" y="1619"/>
                      <a:pt x="1455" y="1619"/>
                    </a:cubicBezTo>
                    <a:cubicBezTo>
                      <a:pt x="1455" y="1619"/>
                      <a:pt x="1455" y="1619"/>
                      <a:pt x="1454" y="1619"/>
                    </a:cubicBezTo>
                    <a:lnTo>
                      <a:pt x="1454" y="1619"/>
                    </a:lnTo>
                    <a:cubicBezTo>
                      <a:pt x="1455" y="1630"/>
                      <a:pt x="1458" y="1635"/>
                      <a:pt x="1462" y="1635"/>
                    </a:cubicBezTo>
                    <a:cubicBezTo>
                      <a:pt x="1477" y="1635"/>
                      <a:pt x="1507" y="1581"/>
                      <a:pt x="1530" y="1581"/>
                    </a:cubicBezTo>
                    <a:cubicBezTo>
                      <a:pt x="1533" y="1581"/>
                      <a:pt x="1537" y="1583"/>
                      <a:pt x="1540" y="1586"/>
                    </a:cubicBezTo>
                    <a:cubicBezTo>
                      <a:pt x="1549" y="1598"/>
                      <a:pt x="1552" y="1616"/>
                      <a:pt x="1538" y="1626"/>
                    </a:cubicBezTo>
                    <a:lnTo>
                      <a:pt x="1577" y="1612"/>
                    </a:lnTo>
                    <a:lnTo>
                      <a:pt x="1577" y="1612"/>
                    </a:lnTo>
                    <a:cubicBezTo>
                      <a:pt x="1582" y="1615"/>
                      <a:pt x="1578" y="1626"/>
                      <a:pt x="1573" y="1629"/>
                    </a:cubicBezTo>
                    <a:lnTo>
                      <a:pt x="1573" y="1629"/>
                    </a:lnTo>
                    <a:lnTo>
                      <a:pt x="1616" y="1637"/>
                    </a:lnTo>
                    <a:lnTo>
                      <a:pt x="1616" y="1640"/>
                    </a:lnTo>
                    <a:cubicBezTo>
                      <a:pt x="1630" y="1628"/>
                      <a:pt x="1656" y="1609"/>
                      <a:pt x="1667" y="1600"/>
                    </a:cubicBezTo>
                    <a:lnTo>
                      <a:pt x="1667" y="1600"/>
                    </a:lnTo>
                    <a:cubicBezTo>
                      <a:pt x="1677" y="1619"/>
                      <a:pt x="1658" y="1609"/>
                      <a:pt x="1656" y="1623"/>
                    </a:cubicBezTo>
                    <a:cubicBezTo>
                      <a:pt x="1670" y="1619"/>
                      <a:pt x="1681" y="1612"/>
                      <a:pt x="1693" y="1605"/>
                    </a:cubicBezTo>
                    <a:lnTo>
                      <a:pt x="1693" y="1605"/>
                    </a:lnTo>
                    <a:cubicBezTo>
                      <a:pt x="1693" y="1629"/>
                      <a:pt x="1676" y="1647"/>
                      <a:pt x="1658" y="1647"/>
                    </a:cubicBezTo>
                    <a:cubicBezTo>
                      <a:pt x="1653" y="1647"/>
                      <a:pt x="1649" y="1646"/>
                      <a:pt x="1644" y="1644"/>
                    </a:cubicBezTo>
                    <a:lnTo>
                      <a:pt x="1644" y="1644"/>
                    </a:lnTo>
                    <a:cubicBezTo>
                      <a:pt x="1643" y="1681"/>
                      <a:pt x="1646" y="1692"/>
                      <a:pt x="1652" y="1692"/>
                    </a:cubicBezTo>
                    <a:cubicBezTo>
                      <a:pt x="1660" y="1692"/>
                      <a:pt x="1672" y="1676"/>
                      <a:pt x="1686" y="1676"/>
                    </a:cubicBezTo>
                    <a:cubicBezTo>
                      <a:pt x="1690" y="1676"/>
                      <a:pt x="1694" y="1677"/>
                      <a:pt x="1698" y="1681"/>
                    </a:cubicBezTo>
                    <a:lnTo>
                      <a:pt x="1698" y="1681"/>
                    </a:lnTo>
                    <a:cubicBezTo>
                      <a:pt x="1698" y="1679"/>
                      <a:pt x="1698" y="1677"/>
                      <a:pt x="1698" y="1674"/>
                    </a:cubicBezTo>
                    <a:cubicBezTo>
                      <a:pt x="1707" y="1658"/>
                      <a:pt x="1713" y="1652"/>
                      <a:pt x="1717" y="1652"/>
                    </a:cubicBezTo>
                    <a:cubicBezTo>
                      <a:pt x="1722" y="1652"/>
                      <a:pt x="1724" y="1663"/>
                      <a:pt x="1728" y="1672"/>
                    </a:cubicBezTo>
                    <a:cubicBezTo>
                      <a:pt x="1722" y="1675"/>
                      <a:pt x="1711" y="1685"/>
                      <a:pt x="1704" y="1685"/>
                    </a:cubicBezTo>
                    <a:cubicBezTo>
                      <a:pt x="1703" y="1685"/>
                      <a:pt x="1703" y="1685"/>
                      <a:pt x="1703" y="1685"/>
                    </a:cubicBezTo>
                    <a:lnTo>
                      <a:pt x="1703" y="1685"/>
                    </a:lnTo>
                    <a:cubicBezTo>
                      <a:pt x="1706" y="1689"/>
                      <a:pt x="1709" y="1694"/>
                      <a:pt x="1712" y="1700"/>
                    </a:cubicBezTo>
                    <a:lnTo>
                      <a:pt x="1681" y="1707"/>
                    </a:lnTo>
                    <a:cubicBezTo>
                      <a:pt x="1679" y="1769"/>
                      <a:pt x="1705" y="1756"/>
                      <a:pt x="1725" y="1800"/>
                    </a:cubicBezTo>
                    <a:cubicBezTo>
                      <a:pt x="1723" y="1776"/>
                      <a:pt x="1693" y="1691"/>
                      <a:pt x="1730" y="1672"/>
                    </a:cubicBezTo>
                    <a:cubicBezTo>
                      <a:pt x="1733" y="1677"/>
                      <a:pt x="1737" y="1682"/>
                      <a:pt x="1744" y="1682"/>
                    </a:cubicBezTo>
                    <a:cubicBezTo>
                      <a:pt x="1749" y="1682"/>
                      <a:pt x="1756" y="1679"/>
                      <a:pt x="1765" y="1672"/>
                    </a:cubicBezTo>
                    <a:lnTo>
                      <a:pt x="1765" y="1672"/>
                    </a:lnTo>
                    <a:cubicBezTo>
                      <a:pt x="1756" y="1709"/>
                      <a:pt x="1774" y="1705"/>
                      <a:pt x="1795" y="1707"/>
                    </a:cubicBezTo>
                    <a:lnTo>
                      <a:pt x="1781" y="1756"/>
                    </a:lnTo>
                    <a:cubicBezTo>
                      <a:pt x="1807" y="1746"/>
                      <a:pt x="1811" y="1721"/>
                      <a:pt x="1827" y="1700"/>
                    </a:cubicBezTo>
                    <a:cubicBezTo>
                      <a:pt x="1851" y="1709"/>
                      <a:pt x="1846" y="1749"/>
                      <a:pt x="1846" y="1783"/>
                    </a:cubicBezTo>
                    <a:cubicBezTo>
                      <a:pt x="1849" y="1784"/>
                      <a:pt x="1852" y="1785"/>
                      <a:pt x="1854" y="1785"/>
                    </a:cubicBezTo>
                    <a:cubicBezTo>
                      <a:pt x="1878" y="1785"/>
                      <a:pt x="1836" y="1716"/>
                      <a:pt x="1878" y="1714"/>
                    </a:cubicBezTo>
                    <a:cubicBezTo>
                      <a:pt x="1888" y="1722"/>
                      <a:pt x="1898" y="1725"/>
                      <a:pt x="1908" y="1725"/>
                    </a:cubicBezTo>
                    <a:cubicBezTo>
                      <a:pt x="1927" y="1725"/>
                      <a:pt x="1948" y="1711"/>
                      <a:pt x="1976" y="1693"/>
                    </a:cubicBezTo>
                    <a:lnTo>
                      <a:pt x="1976" y="1693"/>
                    </a:lnTo>
                    <a:cubicBezTo>
                      <a:pt x="1997" y="1711"/>
                      <a:pt x="1969" y="1723"/>
                      <a:pt x="1976" y="1739"/>
                    </a:cubicBezTo>
                    <a:lnTo>
                      <a:pt x="1999" y="1700"/>
                    </a:lnTo>
                    <a:cubicBezTo>
                      <a:pt x="2004" y="1702"/>
                      <a:pt x="2001" y="1714"/>
                      <a:pt x="1999" y="1721"/>
                    </a:cubicBezTo>
                    <a:cubicBezTo>
                      <a:pt x="2018" y="1705"/>
                      <a:pt x="2004" y="1670"/>
                      <a:pt x="2029" y="1656"/>
                    </a:cubicBezTo>
                    <a:cubicBezTo>
                      <a:pt x="2031" y="1646"/>
                      <a:pt x="2033" y="1642"/>
                      <a:pt x="2037" y="1642"/>
                    </a:cubicBezTo>
                    <a:cubicBezTo>
                      <a:pt x="2049" y="1642"/>
                      <a:pt x="2072" y="1692"/>
                      <a:pt x="2094" y="1692"/>
                    </a:cubicBezTo>
                    <a:cubicBezTo>
                      <a:pt x="2100" y="1692"/>
                      <a:pt x="2107" y="1687"/>
                      <a:pt x="2113" y="1674"/>
                    </a:cubicBezTo>
                    <a:lnTo>
                      <a:pt x="2113" y="1674"/>
                    </a:lnTo>
                    <a:cubicBezTo>
                      <a:pt x="2122" y="1688"/>
                      <a:pt x="2110" y="1707"/>
                      <a:pt x="2113" y="1725"/>
                    </a:cubicBezTo>
                    <a:cubicBezTo>
                      <a:pt x="2143" y="1702"/>
                      <a:pt x="2166" y="1670"/>
                      <a:pt x="2180" y="1635"/>
                    </a:cubicBezTo>
                    <a:lnTo>
                      <a:pt x="2215" y="1665"/>
                    </a:lnTo>
                    <a:cubicBezTo>
                      <a:pt x="2187" y="1630"/>
                      <a:pt x="2210" y="1582"/>
                      <a:pt x="2226" y="1542"/>
                    </a:cubicBezTo>
                    <a:cubicBezTo>
                      <a:pt x="2217" y="1526"/>
                      <a:pt x="2210" y="1510"/>
                      <a:pt x="2205" y="1503"/>
                    </a:cubicBezTo>
                    <a:lnTo>
                      <a:pt x="2233" y="1473"/>
                    </a:lnTo>
                    <a:cubicBezTo>
                      <a:pt x="2238" y="1487"/>
                      <a:pt x="2240" y="1503"/>
                      <a:pt x="2235" y="1519"/>
                    </a:cubicBezTo>
                    <a:cubicBezTo>
                      <a:pt x="2238" y="1514"/>
                      <a:pt x="2240" y="1510"/>
                      <a:pt x="2240" y="1507"/>
                    </a:cubicBezTo>
                    <a:cubicBezTo>
                      <a:pt x="2254" y="1528"/>
                      <a:pt x="2256" y="1556"/>
                      <a:pt x="2249" y="1582"/>
                    </a:cubicBezTo>
                    <a:lnTo>
                      <a:pt x="2231" y="1554"/>
                    </a:lnTo>
                    <a:cubicBezTo>
                      <a:pt x="2226" y="1584"/>
                      <a:pt x="2226" y="1616"/>
                      <a:pt x="2228" y="1649"/>
                    </a:cubicBezTo>
                    <a:cubicBezTo>
                      <a:pt x="2231" y="1642"/>
                      <a:pt x="2235" y="1637"/>
                      <a:pt x="2240" y="1635"/>
                    </a:cubicBezTo>
                    <a:lnTo>
                      <a:pt x="2240" y="1635"/>
                    </a:lnTo>
                    <a:cubicBezTo>
                      <a:pt x="2238" y="1642"/>
                      <a:pt x="2238" y="1649"/>
                      <a:pt x="2240" y="1656"/>
                    </a:cubicBezTo>
                    <a:cubicBezTo>
                      <a:pt x="2240" y="1657"/>
                      <a:pt x="2241" y="1657"/>
                      <a:pt x="2241" y="1657"/>
                    </a:cubicBezTo>
                    <a:cubicBezTo>
                      <a:pt x="2243" y="1657"/>
                      <a:pt x="2245" y="1647"/>
                      <a:pt x="2249" y="1635"/>
                    </a:cubicBezTo>
                    <a:lnTo>
                      <a:pt x="2266" y="1691"/>
                    </a:lnTo>
                    <a:lnTo>
                      <a:pt x="2266" y="1667"/>
                    </a:lnTo>
                    <a:lnTo>
                      <a:pt x="2324" y="1693"/>
                    </a:lnTo>
                    <a:cubicBezTo>
                      <a:pt x="2349" y="1630"/>
                      <a:pt x="2358" y="1545"/>
                      <a:pt x="2402" y="1507"/>
                    </a:cubicBezTo>
                    <a:cubicBezTo>
                      <a:pt x="2402" y="1552"/>
                      <a:pt x="2419" y="1575"/>
                      <a:pt x="2432" y="1621"/>
                    </a:cubicBezTo>
                    <a:cubicBezTo>
                      <a:pt x="2426" y="1610"/>
                      <a:pt x="2420" y="1606"/>
                      <a:pt x="2415" y="1606"/>
                    </a:cubicBezTo>
                    <a:cubicBezTo>
                      <a:pt x="2398" y="1606"/>
                      <a:pt x="2388" y="1651"/>
                      <a:pt x="2364" y="1651"/>
                    </a:cubicBezTo>
                    <a:cubicBezTo>
                      <a:pt x="2364" y="1651"/>
                      <a:pt x="2364" y="1651"/>
                      <a:pt x="2364" y="1651"/>
                    </a:cubicBezTo>
                    <a:lnTo>
                      <a:pt x="2364" y="1651"/>
                    </a:lnTo>
                    <a:cubicBezTo>
                      <a:pt x="2379" y="1652"/>
                      <a:pt x="2381" y="1677"/>
                      <a:pt x="2379" y="1684"/>
                    </a:cubicBezTo>
                    <a:lnTo>
                      <a:pt x="2400" y="1656"/>
                    </a:lnTo>
                    <a:lnTo>
                      <a:pt x="2421" y="1626"/>
                    </a:lnTo>
                    <a:cubicBezTo>
                      <a:pt x="2430" y="1665"/>
                      <a:pt x="2439" y="1654"/>
                      <a:pt x="2458" y="1665"/>
                    </a:cubicBezTo>
                    <a:cubicBezTo>
                      <a:pt x="2423" y="1591"/>
                      <a:pt x="2481" y="1603"/>
                      <a:pt x="2493" y="1575"/>
                    </a:cubicBezTo>
                    <a:lnTo>
                      <a:pt x="2493" y="1575"/>
                    </a:lnTo>
                    <a:cubicBezTo>
                      <a:pt x="2502" y="1598"/>
                      <a:pt x="2507" y="1626"/>
                      <a:pt x="2479" y="1628"/>
                    </a:cubicBezTo>
                    <a:cubicBezTo>
                      <a:pt x="2486" y="1635"/>
                      <a:pt x="2491" y="1638"/>
                      <a:pt x="2495" y="1638"/>
                    </a:cubicBezTo>
                    <a:cubicBezTo>
                      <a:pt x="2514" y="1638"/>
                      <a:pt x="2496" y="1561"/>
                      <a:pt x="2515" y="1561"/>
                    </a:cubicBezTo>
                    <a:cubicBezTo>
                      <a:pt x="2518" y="1561"/>
                      <a:pt x="2522" y="1563"/>
                      <a:pt x="2528" y="1568"/>
                    </a:cubicBezTo>
                    <a:cubicBezTo>
                      <a:pt x="2521" y="1570"/>
                      <a:pt x="2516" y="1568"/>
                      <a:pt x="2518" y="1582"/>
                    </a:cubicBezTo>
                    <a:cubicBezTo>
                      <a:pt x="2523" y="1569"/>
                      <a:pt x="2533" y="1564"/>
                      <a:pt x="2543" y="1564"/>
                    </a:cubicBezTo>
                    <a:cubicBezTo>
                      <a:pt x="2554" y="1564"/>
                      <a:pt x="2565" y="1571"/>
                      <a:pt x="2567" y="1584"/>
                    </a:cubicBezTo>
                    <a:lnTo>
                      <a:pt x="2560" y="1586"/>
                    </a:lnTo>
                    <a:cubicBezTo>
                      <a:pt x="2604" y="1582"/>
                      <a:pt x="2681" y="1538"/>
                      <a:pt x="2655" y="1475"/>
                    </a:cubicBezTo>
                    <a:lnTo>
                      <a:pt x="2655" y="1475"/>
                    </a:lnTo>
                    <a:cubicBezTo>
                      <a:pt x="2660" y="1482"/>
                      <a:pt x="2687" y="1549"/>
                      <a:pt x="2692" y="1561"/>
                    </a:cubicBezTo>
                    <a:cubicBezTo>
                      <a:pt x="2692" y="1561"/>
                      <a:pt x="2683" y="1503"/>
                      <a:pt x="2671" y="1445"/>
                    </a:cubicBezTo>
                    <a:cubicBezTo>
                      <a:pt x="2657" y="1387"/>
                      <a:pt x="2643" y="1329"/>
                      <a:pt x="2643" y="1329"/>
                    </a:cubicBezTo>
                    <a:lnTo>
                      <a:pt x="2643" y="1329"/>
                    </a:lnTo>
                    <a:cubicBezTo>
                      <a:pt x="2667" y="1385"/>
                      <a:pt x="2762" y="1494"/>
                      <a:pt x="2748" y="1538"/>
                    </a:cubicBezTo>
                    <a:cubicBezTo>
                      <a:pt x="2751" y="1538"/>
                      <a:pt x="2755" y="1539"/>
                      <a:pt x="2758" y="1539"/>
                    </a:cubicBezTo>
                    <a:cubicBezTo>
                      <a:pt x="2768" y="1539"/>
                      <a:pt x="2778" y="1535"/>
                      <a:pt x="2785" y="1514"/>
                    </a:cubicBezTo>
                    <a:cubicBezTo>
                      <a:pt x="2773" y="1510"/>
                      <a:pt x="2727" y="1450"/>
                      <a:pt x="2732" y="1440"/>
                    </a:cubicBezTo>
                    <a:lnTo>
                      <a:pt x="2732" y="1440"/>
                    </a:lnTo>
                    <a:cubicBezTo>
                      <a:pt x="2786" y="1483"/>
                      <a:pt x="2765" y="1464"/>
                      <a:pt x="2819" y="1492"/>
                    </a:cubicBezTo>
                    <a:lnTo>
                      <a:pt x="2819" y="1492"/>
                    </a:lnTo>
                    <a:cubicBezTo>
                      <a:pt x="2801" y="1479"/>
                      <a:pt x="2765" y="1405"/>
                      <a:pt x="2780" y="1401"/>
                    </a:cubicBezTo>
                    <a:lnTo>
                      <a:pt x="2780" y="1401"/>
                    </a:lnTo>
                    <a:cubicBezTo>
                      <a:pt x="2799" y="1429"/>
                      <a:pt x="2817" y="1456"/>
                      <a:pt x="2831" y="1487"/>
                    </a:cubicBezTo>
                    <a:cubicBezTo>
                      <a:pt x="2831" y="1487"/>
                      <a:pt x="2829" y="1463"/>
                      <a:pt x="2824" y="1440"/>
                    </a:cubicBezTo>
                    <a:cubicBezTo>
                      <a:pt x="2821" y="1423"/>
                      <a:pt x="2818" y="1407"/>
                      <a:pt x="2816" y="1398"/>
                    </a:cubicBezTo>
                    <a:lnTo>
                      <a:pt x="2816" y="1398"/>
                    </a:lnTo>
                    <a:cubicBezTo>
                      <a:pt x="2824" y="1420"/>
                      <a:pt x="2859" y="1458"/>
                      <a:pt x="2880" y="1473"/>
                    </a:cubicBezTo>
                    <a:cubicBezTo>
                      <a:pt x="2866" y="1461"/>
                      <a:pt x="2908" y="1456"/>
                      <a:pt x="2915" y="1443"/>
                    </a:cubicBezTo>
                    <a:lnTo>
                      <a:pt x="2887" y="1436"/>
                    </a:lnTo>
                    <a:cubicBezTo>
                      <a:pt x="2933" y="1422"/>
                      <a:pt x="2847" y="1308"/>
                      <a:pt x="2882" y="1290"/>
                    </a:cubicBezTo>
                    <a:lnTo>
                      <a:pt x="2882" y="1290"/>
                    </a:lnTo>
                    <a:cubicBezTo>
                      <a:pt x="2891" y="1308"/>
                      <a:pt x="2942" y="1382"/>
                      <a:pt x="2970" y="1382"/>
                    </a:cubicBezTo>
                    <a:cubicBezTo>
                      <a:pt x="2971" y="1382"/>
                      <a:pt x="2972" y="1382"/>
                      <a:pt x="2973" y="1382"/>
                    </a:cubicBezTo>
                    <a:cubicBezTo>
                      <a:pt x="2952" y="1341"/>
                      <a:pt x="2861" y="1185"/>
                      <a:pt x="2861" y="1139"/>
                    </a:cubicBezTo>
                    <a:lnTo>
                      <a:pt x="2861" y="1139"/>
                    </a:lnTo>
                    <a:lnTo>
                      <a:pt x="2885" y="1153"/>
                    </a:lnTo>
                    <a:lnTo>
                      <a:pt x="2885" y="1116"/>
                    </a:lnTo>
                    <a:cubicBezTo>
                      <a:pt x="2933" y="1197"/>
                      <a:pt x="2973" y="1285"/>
                      <a:pt x="2998" y="1378"/>
                    </a:cubicBezTo>
                    <a:cubicBezTo>
                      <a:pt x="3018" y="1382"/>
                      <a:pt x="3023" y="1390"/>
                      <a:pt x="3029" y="1390"/>
                    </a:cubicBezTo>
                    <a:cubicBezTo>
                      <a:pt x="3032" y="1390"/>
                      <a:pt x="3036" y="1388"/>
                      <a:pt x="3042" y="1382"/>
                    </a:cubicBezTo>
                    <a:cubicBezTo>
                      <a:pt x="3058" y="1389"/>
                      <a:pt x="3063" y="1410"/>
                      <a:pt x="3051" y="1426"/>
                    </a:cubicBezTo>
                    <a:lnTo>
                      <a:pt x="3109" y="1398"/>
                    </a:lnTo>
                    <a:cubicBezTo>
                      <a:pt x="3070" y="1359"/>
                      <a:pt x="3107" y="1329"/>
                      <a:pt x="3072" y="1296"/>
                    </a:cubicBezTo>
                    <a:lnTo>
                      <a:pt x="3072" y="1296"/>
                    </a:lnTo>
                    <a:cubicBezTo>
                      <a:pt x="3072" y="1297"/>
                      <a:pt x="3070" y="1317"/>
                      <a:pt x="3068" y="1338"/>
                    </a:cubicBezTo>
                    <a:lnTo>
                      <a:pt x="3063" y="1380"/>
                    </a:lnTo>
                    <a:cubicBezTo>
                      <a:pt x="3024" y="1341"/>
                      <a:pt x="2987" y="1243"/>
                      <a:pt x="3021" y="1225"/>
                    </a:cubicBezTo>
                    <a:lnTo>
                      <a:pt x="3021" y="1225"/>
                    </a:lnTo>
                    <a:cubicBezTo>
                      <a:pt x="3045" y="1234"/>
                      <a:pt x="3084" y="1299"/>
                      <a:pt x="3098" y="1310"/>
                    </a:cubicBezTo>
                    <a:cubicBezTo>
                      <a:pt x="3089" y="1296"/>
                      <a:pt x="3100" y="1265"/>
                      <a:pt x="3111" y="1265"/>
                    </a:cubicBezTo>
                    <a:cubicBezTo>
                      <a:pt x="3112" y="1265"/>
                      <a:pt x="3113" y="1266"/>
                      <a:pt x="3114" y="1266"/>
                    </a:cubicBezTo>
                    <a:lnTo>
                      <a:pt x="3121" y="1299"/>
                    </a:lnTo>
                    <a:cubicBezTo>
                      <a:pt x="3150" y="1297"/>
                      <a:pt x="3109" y="1238"/>
                      <a:pt x="3140" y="1238"/>
                    </a:cubicBezTo>
                    <a:cubicBezTo>
                      <a:pt x="3144" y="1238"/>
                      <a:pt x="3149" y="1239"/>
                      <a:pt x="3156" y="1241"/>
                    </a:cubicBezTo>
                    <a:cubicBezTo>
                      <a:pt x="3156" y="1241"/>
                      <a:pt x="3157" y="1240"/>
                      <a:pt x="3158" y="1240"/>
                    </a:cubicBezTo>
                    <a:cubicBezTo>
                      <a:pt x="3169" y="1240"/>
                      <a:pt x="3200" y="1254"/>
                      <a:pt x="3209" y="1254"/>
                    </a:cubicBezTo>
                    <a:cubicBezTo>
                      <a:pt x="3213" y="1254"/>
                      <a:pt x="3213" y="1252"/>
                      <a:pt x="3207" y="1245"/>
                    </a:cubicBezTo>
                    <a:cubicBezTo>
                      <a:pt x="3121" y="1190"/>
                      <a:pt x="3042" y="1123"/>
                      <a:pt x="2970" y="1048"/>
                    </a:cubicBezTo>
                    <a:lnTo>
                      <a:pt x="2970" y="1048"/>
                    </a:lnTo>
                    <a:cubicBezTo>
                      <a:pt x="3007" y="1053"/>
                      <a:pt x="3042" y="1060"/>
                      <a:pt x="3077" y="1069"/>
                    </a:cubicBezTo>
                    <a:cubicBezTo>
                      <a:pt x="3126" y="1090"/>
                      <a:pt x="3153" y="1162"/>
                      <a:pt x="3193" y="1181"/>
                    </a:cubicBezTo>
                    <a:cubicBezTo>
                      <a:pt x="3184" y="1169"/>
                      <a:pt x="3177" y="1157"/>
                      <a:pt x="3172" y="1146"/>
                    </a:cubicBezTo>
                    <a:cubicBezTo>
                      <a:pt x="3184" y="1146"/>
                      <a:pt x="3197" y="1164"/>
                      <a:pt x="3206" y="1164"/>
                    </a:cubicBezTo>
                    <a:cubicBezTo>
                      <a:pt x="3209" y="1164"/>
                      <a:pt x="3211" y="1162"/>
                      <a:pt x="3214" y="1157"/>
                    </a:cubicBezTo>
                    <a:cubicBezTo>
                      <a:pt x="3172" y="1120"/>
                      <a:pt x="3246" y="1130"/>
                      <a:pt x="3184" y="1120"/>
                    </a:cubicBezTo>
                    <a:cubicBezTo>
                      <a:pt x="3184" y="1095"/>
                      <a:pt x="3207" y="1111"/>
                      <a:pt x="3221" y="1092"/>
                    </a:cubicBezTo>
                    <a:cubicBezTo>
                      <a:pt x="3181" y="1065"/>
                      <a:pt x="3151" y="1023"/>
                      <a:pt x="3135" y="979"/>
                    </a:cubicBezTo>
                    <a:lnTo>
                      <a:pt x="3135" y="979"/>
                    </a:lnTo>
                    <a:cubicBezTo>
                      <a:pt x="3147" y="986"/>
                      <a:pt x="3158" y="993"/>
                      <a:pt x="3172" y="997"/>
                    </a:cubicBezTo>
                    <a:cubicBezTo>
                      <a:pt x="3200" y="970"/>
                      <a:pt x="3235" y="967"/>
                      <a:pt x="3255" y="935"/>
                    </a:cubicBezTo>
                    <a:cubicBezTo>
                      <a:pt x="3269" y="939"/>
                      <a:pt x="3295" y="933"/>
                      <a:pt x="3311" y="951"/>
                    </a:cubicBezTo>
                    <a:cubicBezTo>
                      <a:pt x="3306" y="942"/>
                      <a:pt x="3293" y="930"/>
                      <a:pt x="3297" y="919"/>
                    </a:cubicBezTo>
                    <a:lnTo>
                      <a:pt x="3297" y="919"/>
                    </a:lnTo>
                    <a:cubicBezTo>
                      <a:pt x="3351" y="928"/>
                      <a:pt x="3290" y="944"/>
                      <a:pt x="3351" y="960"/>
                    </a:cubicBezTo>
                    <a:cubicBezTo>
                      <a:pt x="3320" y="942"/>
                      <a:pt x="3327" y="914"/>
                      <a:pt x="3318" y="891"/>
                    </a:cubicBezTo>
                    <a:cubicBezTo>
                      <a:pt x="3310" y="887"/>
                      <a:pt x="3303" y="885"/>
                      <a:pt x="3299" y="885"/>
                    </a:cubicBezTo>
                    <a:cubicBezTo>
                      <a:pt x="3278" y="885"/>
                      <a:pt x="3292" y="921"/>
                      <a:pt x="3297" y="939"/>
                    </a:cubicBezTo>
                    <a:cubicBezTo>
                      <a:pt x="3237" y="902"/>
                      <a:pt x="3191" y="842"/>
                      <a:pt x="3186" y="791"/>
                    </a:cubicBezTo>
                    <a:cubicBezTo>
                      <a:pt x="3187" y="782"/>
                      <a:pt x="3191" y="778"/>
                      <a:pt x="3196" y="778"/>
                    </a:cubicBezTo>
                    <a:cubicBezTo>
                      <a:pt x="3208" y="778"/>
                      <a:pt x="3226" y="797"/>
                      <a:pt x="3228" y="797"/>
                    </a:cubicBezTo>
                    <a:cubicBezTo>
                      <a:pt x="3228" y="797"/>
                      <a:pt x="3228" y="797"/>
                      <a:pt x="3228" y="796"/>
                    </a:cubicBezTo>
                    <a:cubicBezTo>
                      <a:pt x="3274" y="756"/>
                      <a:pt x="3156" y="684"/>
                      <a:pt x="3230" y="675"/>
                    </a:cubicBezTo>
                    <a:lnTo>
                      <a:pt x="3230" y="675"/>
                    </a:lnTo>
                    <a:cubicBezTo>
                      <a:pt x="3279" y="684"/>
                      <a:pt x="3302" y="726"/>
                      <a:pt x="3332" y="740"/>
                    </a:cubicBezTo>
                    <a:cubicBezTo>
                      <a:pt x="3330" y="770"/>
                      <a:pt x="3283" y="754"/>
                      <a:pt x="3274" y="770"/>
                    </a:cubicBezTo>
                    <a:lnTo>
                      <a:pt x="3302" y="766"/>
                    </a:lnTo>
                    <a:lnTo>
                      <a:pt x="3302" y="766"/>
                    </a:lnTo>
                    <a:cubicBezTo>
                      <a:pt x="3311" y="780"/>
                      <a:pt x="3309" y="800"/>
                      <a:pt x="3293" y="800"/>
                    </a:cubicBezTo>
                    <a:cubicBezTo>
                      <a:pt x="3295" y="801"/>
                      <a:pt x="3297" y="801"/>
                      <a:pt x="3299" y="801"/>
                    </a:cubicBezTo>
                    <a:cubicBezTo>
                      <a:pt x="3337" y="801"/>
                      <a:pt x="3363" y="726"/>
                      <a:pt x="3418" y="717"/>
                    </a:cubicBezTo>
                    <a:cubicBezTo>
                      <a:pt x="3413" y="703"/>
                      <a:pt x="3411" y="682"/>
                      <a:pt x="3392" y="678"/>
                    </a:cubicBezTo>
                    <a:lnTo>
                      <a:pt x="3388" y="691"/>
                    </a:lnTo>
                    <a:cubicBezTo>
                      <a:pt x="3352" y="678"/>
                      <a:pt x="3366" y="643"/>
                      <a:pt x="3343" y="643"/>
                    </a:cubicBezTo>
                    <a:cubicBezTo>
                      <a:pt x="3343" y="643"/>
                      <a:pt x="3342" y="643"/>
                      <a:pt x="3341" y="643"/>
                    </a:cubicBezTo>
                    <a:cubicBezTo>
                      <a:pt x="3334" y="615"/>
                      <a:pt x="3320" y="571"/>
                      <a:pt x="3355" y="564"/>
                    </a:cubicBezTo>
                    <a:lnTo>
                      <a:pt x="3394" y="590"/>
                    </a:lnTo>
                    <a:lnTo>
                      <a:pt x="3394" y="590"/>
                    </a:lnTo>
                    <a:cubicBezTo>
                      <a:pt x="3390" y="587"/>
                      <a:pt x="3385" y="586"/>
                      <a:pt x="3381" y="586"/>
                    </a:cubicBezTo>
                    <a:cubicBezTo>
                      <a:pt x="3372" y="586"/>
                      <a:pt x="3365" y="591"/>
                      <a:pt x="3369" y="601"/>
                    </a:cubicBezTo>
                    <a:cubicBezTo>
                      <a:pt x="3366" y="594"/>
                      <a:pt x="3372" y="593"/>
                      <a:pt x="3380" y="593"/>
                    </a:cubicBezTo>
                    <a:cubicBezTo>
                      <a:pt x="3387" y="593"/>
                      <a:pt x="3395" y="594"/>
                      <a:pt x="3403" y="594"/>
                    </a:cubicBezTo>
                    <a:cubicBezTo>
                      <a:pt x="3418" y="594"/>
                      <a:pt x="3429" y="590"/>
                      <a:pt x="3408" y="564"/>
                    </a:cubicBezTo>
                    <a:lnTo>
                      <a:pt x="3369" y="555"/>
                    </a:lnTo>
                    <a:cubicBezTo>
                      <a:pt x="3364" y="522"/>
                      <a:pt x="3344" y="469"/>
                      <a:pt x="3376" y="462"/>
                    </a:cubicBezTo>
                    <a:cubicBezTo>
                      <a:pt x="3362" y="454"/>
                      <a:pt x="3356" y="452"/>
                      <a:pt x="3354" y="452"/>
                    </a:cubicBezTo>
                    <a:cubicBezTo>
                      <a:pt x="3351" y="452"/>
                      <a:pt x="3352" y="455"/>
                      <a:pt x="3348" y="455"/>
                    </a:cubicBezTo>
                    <a:cubicBezTo>
                      <a:pt x="3345" y="455"/>
                      <a:pt x="3337" y="453"/>
                      <a:pt x="3318" y="443"/>
                    </a:cubicBezTo>
                    <a:lnTo>
                      <a:pt x="3318" y="443"/>
                    </a:lnTo>
                    <a:cubicBezTo>
                      <a:pt x="3381" y="479"/>
                      <a:pt x="3274" y="487"/>
                      <a:pt x="3337" y="517"/>
                    </a:cubicBezTo>
                    <a:lnTo>
                      <a:pt x="3337" y="517"/>
                    </a:lnTo>
                    <a:cubicBezTo>
                      <a:pt x="3319" y="509"/>
                      <a:pt x="3309" y="507"/>
                      <a:pt x="3300" y="507"/>
                    </a:cubicBezTo>
                    <a:cubicBezTo>
                      <a:pt x="3289" y="507"/>
                      <a:pt x="3282" y="512"/>
                      <a:pt x="3268" y="512"/>
                    </a:cubicBezTo>
                    <a:cubicBezTo>
                      <a:pt x="3261" y="512"/>
                      <a:pt x="3251" y="510"/>
                      <a:pt x="3237" y="506"/>
                    </a:cubicBezTo>
                    <a:lnTo>
                      <a:pt x="3237" y="506"/>
                    </a:lnTo>
                    <a:cubicBezTo>
                      <a:pt x="3249" y="515"/>
                      <a:pt x="3267" y="520"/>
                      <a:pt x="3244" y="531"/>
                    </a:cubicBezTo>
                    <a:cubicBezTo>
                      <a:pt x="3249" y="536"/>
                      <a:pt x="3251" y="538"/>
                      <a:pt x="3253" y="543"/>
                    </a:cubicBezTo>
                    <a:cubicBezTo>
                      <a:pt x="3262" y="545"/>
                      <a:pt x="3272" y="548"/>
                      <a:pt x="3281" y="552"/>
                    </a:cubicBezTo>
                    <a:cubicBezTo>
                      <a:pt x="3302" y="585"/>
                      <a:pt x="3279" y="610"/>
                      <a:pt x="3288" y="629"/>
                    </a:cubicBezTo>
                    <a:cubicBezTo>
                      <a:pt x="3286" y="629"/>
                      <a:pt x="3285" y="630"/>
                      <a:pt x="3284" y="630"/>
                    </a:cubicBezTo>
                    <a:cubicBezTo>
                      <a:pt x="3272" y="630"/>
                      <a:pt x="3274" y="612"/>
                      <a:pt x="3258" y="608"/>
                    </a:cubicBezTo>
                    <a:lnTo>
                      <a:pt x="3258" y="608"/>
                    </a:lnTo>
                    <a:lnTo>
                      <a:pt x="3269" y="638"/>
                    </a:lnTo>
                    <a:cubicBezTo>
                      <a:pt x="3253" y="626"/>
                      <a:pt x="3233" y="624"/>
                      <a:pt x="3218" y="618"/>
                    </a:cubicBezTo>
                    <a:lnTo>
                      <a:pt x="3218" y="618"/>
                    </a:lnTo>
                    <a:cubicBezTo>
                      <a:pt x="3220" y="620"/>
                      <a:pt x="3222" y="622"/>
                      <a:pt x="3223" y="624"/>
                    </a:cubicBezTo>
                    <a:cubicBezTo>
                      <a:pt x="3223" y="631"/>
                      <a:pt x="3220" y="634"/>
                      <a:pt x="3216" y="634"/>
                    </a:cubicBezTo>
                    <a:cubicBezTo>
                      <a:pt x="3214" y="634"/>
                      <a:pt x="3210" y="633"/>
                      <a:pt x="3207" y="631"/>
                    </a:cubicBezTo>
                    <a:cubicBezTo>
                      <a:pt x="3213" y="627"/>
                      <a:pt x="3217" y="621"/>
                      <a:pt x="3214" y="615"/>
                    </a:cubicBezTo>
                    <a:lnTo>
                      <a:pt x="3214" y="615"/>
                    </a:lnTo>
                    <a:cubicBezTo>
                      <a:pt x="3215" y="616"/>
                      <a:pt x="3217" y="617"/>
                      <a:pt x="3218" y="618"/>
                    </a:cubicBezTo>
                    <a:lnTo>
                      <a:pt x="3218" y="618"/>
                    </a:lnTo>
                    <a:cubicBezTo>
                      <a:pt x="3216" y="616"/>
                      <a:pt x="3214" y="614"/>
                      <a:pt x="3211" y="613"/>
                    </a:cubicBezTo>
                    <a:lnTo>
                      <a:pt x="3211" y="613"/>
                    </a:lnTo>
                    <a:cubicBezTo>
                      <a:pt x="3212" y="614"/>
                      <a:pt x="3213" y="614"/>
                      <a:pt x="3214" y="615"/>
                    </a:cubicBezTo>
                    <a:lnTo>
                      <a:pt x="3214" y="615"/>
                    </a:lnTo>
                    <a:cubicBezTo>
                      <a:pt x="3206" y="611"/>
                      <a:pt x="3201" y="604"/>
                      <a:pt x="3202" y="592"/>
                    </a:cubicBezTo>
                    <a:lnTo>
                      <a:pt x="3202" y="592"/>
                    </a:lnTo>
                    <a:lnTo>
                      <a:pt x="3181" y="610"/>
                    </a:lnTo>
                    <a:cubicBezTo>
                      <a:pt x="3156" y="610"/>
                      <a:pt x="3133" y="624"/>
                      <a:pt x="3137" y="645"/>
                    </a:cubicBezTo>
                    <a:cubicBezTo>
                      <a:pt x="3126" y="649"/>
                      <a:pt x="3141" y="676"/>
                      <a:pt x="3140" y="676"/>
                    </a:cubicBezTo>
                    <a:cubicBezTo>
                      <a:pt x="3140" y="676"/>
                      <a:pt x="3139" y="674"/>
                      <a:pt x="3135" y="668"/>
                    </a:cubicBezTo>
                    <a:lnTo>
                      <a:pt x="3128" y="715"/>
                    </a:lnTo>
                    <a:lnTo>
                      <a:pt x="3123" y="708"/>
                    </a:lnTo>
                    <a:cubicBezTo>
                      <a:pt x="3107" y="722"/>
                      <a:pt x="3109" y="747"/>
                      <a:pt x="3102" y="770"/>
                    </a:cubicBezTo>
                    <a:cubicBezTo>
                      <a:pt x="3098" y="792"/>
                      <a:pt x="3078" y="809"/>
                      <a:pt x="3056" y="809"/>
                    </a:cubicBezTo>
                    <a:cubicBezTo>
                      <a:pt x="3052" y="809"/>
                      <a:pt x="3048" y="808"/>
                      <a:pt x="3045" y="807"/>
                    </a:cubicBezTo>
                    <a:lnTo>
                      <a:pt x="3045" y="807"/>
                    </a:lnTo>
                    <a:cubicBezTo>
                      <a:pt x="3047" y="821"/>
                      <a:pt x="3049" y="837"/>
                      <a:pt x="3028" y="847"/>
                    </a:cubicBezTo>
                    <a:lnTo>
                      <a:pt x="3000" y="833"/>
                    </a:lnTo>
                    <a:cubicBezTo>
                      <a:pt x="3000" y="849"/>
                      <a:pt x="2947" y="847"/>
                      <a:pt x="2970" y="870"/>
                    </a:cubicBezTo>
                    <a:cubicBezTo>
                      <a:pt x="2955" y="862"/>
                      <a:pt x="2943" y="859"/>
                      <a:pt x="2934" y="859"/>
                    </a:cubicBezTo>
                    <a:cubicBezTo>
                      <a:pt x="2898" y="859"/>
                      <a:pt x="2907" y="911"/>
                      <a:pt x="2885" y="919"/>
                    </a:cubicBezTo>
                    <a:lnTo>
                      <a:pt x="2915" y="946"/>
                    </a:lnTo>
                    <a:cubicBezTo>
                      <a:pt x="2901" y="958"/>
                      <a:pt x="2898" y="977"/>
                      <a:pt x="2896" y="1004"/>
                    </a:cubicBezTo>
                    <a:lnTo>
                      <a:pt x="2924" y="1028"/>
                    </a:lnTo>
                    <a:cubicBezTo>
                      <a:pt x="2933" y="1062"/>
                      <a:pt x="2868" y="1044"/>
                      <a:pt x="2850" y="1067"/>
                    </a:cubicBezTo>
                    <a:cubicBezTo>
                      <a:pt x="2843" y="1058"/>
                      <a:pt x="2847" y="1055"/>
                      <a:pt x="2853" y="1055"/>
                    </a:cubicBezTo>
                    <a:cubicBezTo>
                      <a:pt x="2855" y="1055"/>
                      <a:pt x="2857" y="1055"/>
                      <a:pt x="2859" y="1055"/>
                    </a:cubicBezTo>
                    <a:cubicBezTo>
                      <a:pt x="2848" y="1051"/>
                      <a:pt x="2840" y="1049"/>
                      <a:pt x="2834" y="1049"/>
                    </a:cubicBezTo>
                    <a:cubicBezTo>
                      <a:pt x="2795" y="1049"/>
                      <a:pt x="2826" y="1126"/>
                      <a:pt x="2789" y="1126"/>
                    </a:cubicBezTo>
                    <a:cubicBezTo>
                      <a:pt x="2785" y="1126"/>
                      <a:pt x="2780" y="1125"/>
                      <a:pt x="2773" y="1123"/>
                    </a:cubicBezTo>
                    <a:lnTo>
                      <a:pt x="2773" y="1123"/>
                    </a:lnTo>
                    <a:cubicBezTo>
                      <a:pt x="2775" y="1133"/>
                      <a:pt x="2772" y="1137"/>
                      <a:pt x="2768" y="1137"/>
                    </a:cubicBezTo>
                    <a:cubicBezTo>
                      <a:pt x="2766" y="1137"/>
                      <a:pt x="2763" y="1136"/>
                      <a:pt x="2759" y="1134"/>
                    </a:cubicBezTo>
                    <a:cubicBezTo>
                      <a:pt x="2759" y="1134"/>
                      <a:pt x="2759" y="1132"/>
                      <a:pt x="2759" y="1132"/>
                    </a:cubicBezTo>
                    <a:cubicBezTo>
                      <a:pt x="2757" y="1132"/>
                      <a:pt x="2757" y="1132"/>
                      <a:pt x="2755" y="1134"/>
                    </a:cubicBezTo>
                    <a:cubicBezTo>
                      <a:pt x="2748" y="1141"/>
                      <a:pt x="2743" y="1150"/>
                      <a:pt x="2743" y="1160"/>
                    </a:cubicBezTo>
                    <a:lnTo>
                      <a:pt x="2715" y="1132"/>
                    </a:lnTo>
                    <a:lnTo>
                      <a:pt x="2715" y="1134"/>
                    </a:lnTo>
                    <a:cubicBezTo>
                      <a:pt x="2713" y="1133"/>
                      <a:pt x="2712" y="1133"/>
                      <a:pt x="2711" y="1133"/>
                    </a:cubicBezTo>
                    <a:cubicBezTo>
                      <a:pt x="2704" y="1133"/>
                      <a:pt x="2723" y="1155"/>
                      <a:pt x="2743" y="1174"/>
                    </a:cubicBezTo>
                    <a:cubicBezTo>
                      <a:pt x="2743" y="1183"/>
                      <a:pt x="2745" y="1190"/>
                      <a:pt x="2748" y="1199"/>
                    </a:cubicBezTo>
                    <a:cubicBezTo>
                      <a:pt x="2737" y="1187"/>
                      <a:pt x="2731" y="1184"/>
                      <a:pt x="2727" y="1184"/>
                    </a:cubicBezTo>
                    <a:cubicBezTo>
                      <a:pt x="2720" y="1184"/>
                      <a:pt x="2722" y="1198"/>
                      <a:pt x="2714" y="1198"/>
                    </a:cubicBezTo>
                    <a:cubicBezTo>
                      <a:pt x="2710" y="1198"/>
                      <a:pt x="2703" y="1193"/>
                      <a:pt x="2690" y="1181"/>
                    </a:cubicBezTo>
                    <a:lnTo>
                      <a:pt x="2690" y="1181"/>
                    </a:lnTo>
                    <a:cubicBezTo>
                      <a:pt x="2703" y="1206"/>
                      <a:pt x="2666" y="1224"/>
                      <a:pt x="2688" y="1273"/>
                    </a:cubicBezTo>
                    <a:lnTo>
                      <a:pt x="2688" y="1273"/>
                    </a:lnTo>
                    <a:cubicBezTo>
                      <a:pt x="2686" y="1273"/>
                      <a:pt x="2684" y="1273"/>
                      <a:pt x="2682" y="1273"/>
                    </a:cubicBezTo>
                    <a:cubicBezTo>
                      <a:pt x="2671" y="1273"/>
                      <a:pt x="2660" y="1275"/>
                      <a:pt x="2662" y="1292"/>
                    </a:cubicBezTo>
                    <a:lnTo>
                      <a:pt x="2634" y="1252"/>
                    </a:lnTo>
                    <a:lnTo>
                      <a:pt x="2646" y="1322"/>
                    </a:lnTo>
                    <a:cubicBezTo>
                      <a:pt x="2620" y="1308"/>
                      <a:pt x="2602" y="1280"/>
                      <a:pt x="2597" y="1250"/>
                    </a:cubicBezTo>
                    <a:cubicBezTo>
                      <a:pt x="2597" y="1315"/>
                      <a:pt x="2585" y="1283"/>
                      <a:pt x="2585" y="1345"/>
                    </a:cubicBezTo>
                    <a:lnTo>
                      <a:pt x="2572" y="1315"/>
                    </a:lnTo>
                    <a:cubicBezTo>
                      <a:pt x="2564" y="1321"/>
                      <a:pt x="2566" y="1351"/>
                      <a:pt x="2557" y="1351"/>
                    </a:cubicBezTo>
                    <a:cubicBezTo>
                      <a:pt x="2555" y="1351"/>
                      <a:pt x="2552" y="1349"/>
                      <a:pt x="2548" y="1345"/>
                    </a:cubicBezTo>
                    <a:cubicBezTo>
                      <a:pt x="2538" y="1335"/>
                      <a:pt x="2526" y="1332"/>
                      <a:pt x="2514" y="1332"/>
                    </a:cubicBezTo>
                    <a:cubicBezTo>
                      <a:pt x="2481" y="1332"/>
                      <a:pt x="2443" y="1355"/>
                      <a:pt x="2401" y="1355"/>
                    </a:cubicBezTo>
                    <a:cubicBezTo>
                      <a:pt x="2387" y="1355"/>
                      <a:pt x="2373" y="1352"/>
                      <a:pt x="2358" y="1345"/>
                    </a:cubicBezTo>
                    <a:lnTo>
                      <a:pt x="2358" y="1345"/>
                    </a:lnTo>
                    <a:cubicBezTo>
                      <a:pt x="2369" y="1370"/>
                      <a:pt x="2370" y="1378"/>
                      <a:pt x="2367" y="1378"/>
                    </a:cubicBezTo>
                    <a:cubicBezTo>
                      <a:pt x="2362" y="1378"/>
                      <a:pt x="2347" y="1359"/>
                      <a:pt x="2339" y="1359"/>
                    </a:cubicBezTo>
                    <a:cubicBezTo>
                      <a:pt x="2335" y="1359"/>
                      <a:pt x="2333" y="1365"/>
                      <a:pt x="2337" y="1382"/>
                    </a:cubicBezTo>
                    <a:cubicBezTo>
                      <a:pt x="2328" y="1361"/>
                      <a:pt x="2317" y="1352"/>
                      <a:pt x="2321" y="1331"/>
                    </a:cubicBezTo>
                    <a:lnTo>
                      <a:pt x="2321" y="1331"/>
                    </a:lnTo>
                    <a:cubicBezTo>
                      <a:pt x="2316" y="1338"/>
                      <a:pt x="2310" y="1340"/>
                      <a:pt x="2304" y="1340"/>
                    </a:cubicBezTo>
                    <a:cubicBezTo>
                      <a:pt x="2296" y="1340"/>
                      <a:pt x="2289" y="1336"/>
                      <a:pt x="2282" y="1336"/>
                    </a:cubicBezTo>
                    <a:cubicBezTo>
                      <a:pt x="2274" y="1336"/>
                      <a:pt x="2267" y="1342"/>
                      <a:pt x="2263" y="1368"/>
                    </a:cubicBezTo>
                    <a:cubicBezTo>
                      <a:pt x="2256" y="1347"/>
                      <a:pt x="2263" y="1336"/>
                      <a:pt x="2256" y="1324"/>
                    </a:cubicBezTo>
                    <a:cubicBezTo>
                      <a:pt x="2256" y="1328"/>
                      <a:pt x="2254" y="1337"/>
                      <a:pt x="2251" y="1337"/>
                    </a:cubicBezTo>
                    <a:cubicBezTo>
                      <a:pt x="2250" y="1337"/>
                      <a:pt x="2248" y="1335"/>
                      <a:pt x="2247" y="1331"/>
                    </a:cubicBezTo>
                    <a:cubicBezTo>
                      <a:pt x="2240" y="1320"/>
                      <a:pt x="2247" y="1313"/>
                      <a:pt x="2249" y="1303"/>
                    </a:cubicBezTo>
                    <a:lnTo>
                      <a:pt x="2249" y="1303"/>
                    </a:lnTo>
                    <a:cubicBezTo>
                      <a:pt x="2224" y="1310"/>
                      <a:pt x="2231" y="1378"/>
                      <a:pt x="2240" y="1440"/>
                    </a:cubicBezTo>
                    <a:cubicBezTo>
                      <a:pt x="2232" y="1430"/>
                      <a:pt x="2225" y="1425"/>
                      <a:pt x="2220" y="1425"/>
                    </a:cubicBezTo>
                    <a:cubicBezTo>
                      <a:pt x="2212" y="1425"/>
                      <a:pt x="2208" y="1436"/>
                      <a:pt x="2205" y="1461"/>
                    </a:cubicBezTo>
                    <a:cubicBezTo>
                      <a:pt x="2196" y="1443"/>
                      <a:pt x="2184" y="1422"/>
                      <a:pt x="2203" y="1412"/>
                    </a:cubicBezTo>
                    <a:cubicBezTo>
                      <a:pt x="2197" y="1412"/>
                      <a:pt x="2180" y="1406"/>
                      <a:pt x="2165" y="1406"/>
                    </a:cubicBezTo>
                    <a:cubicBezTo>
                      <a:pt x="2150" y="1406"/>
                      <a:pt x="2137" y="1412"/>
                      <a:pt x="2138" y="1438"/>
                    </a:cubicBezTo>
                    <a:cubicBezTo>
                      <a:pt x="2136" y="1433"/>
                      <a:pt x="2134" y="1431"/>
                      <a:pt x="2131" y="1431"/>
                    </a:cubicBezTo>
                    <a:cubicBezTo>
                      <a:pt x="2126" y="1431"/>
                      <a:pt x="2121" y="1437"/>
                      <a:pt x="2120" y="1440"/>
                    </a:cubicBezTo>
                    <a:cubicBezTo>
                      <a:pt x="2100" y="1440"/>
                      <a:pt x="2094" y="1436"/>
                      <a:pt x="2082" y="1436"/>
                    </a:cubicBezTo>
                    <a:cubicBezTo>
                      <a:pt x="2078" y="1436"/>
                      <a:pt x="2073" y="1437"/>
                      <a:pt x="2066" y="1438"/>
                    </a:cubicBezTo>
                    <a:lnTo>
                      <a:pt x="2073" y="1447"/>
                    </a:lnTo>
                    <a:cubicBezTo>
                      <a:pt x="2069" y="1472"/>
                      <a:pt x="2065" y="1480"/>
                      <a:pt x="2061" y="1480"/>
                    </a:cubicBezTo>
                    <a:cubicBezTo>
                      <a:pt x="2054" y="1480"/>
                      <a:pt x="2047" y="1467"/>
                      <a:pt x="2038" y="1467"/>
                    </a:cubicBezTo>
                    <a:cubicBezTo>
                      <a:pt x="2036" y="1467"/>
                      <a:pt x="2035" y="1468"/>
                      <a:pt x="2034" y="1468"/>
                    </a:cubicBezTo>
                    <a:lnTo>
                      <a:pt x="2034" y="1461"/>
                    </a:lnTo>
                    <a:cubicBezTo>
                      <a:pt x="2021" y="1447"/>
                      <a:pt x="2014" y="1444"/>
                      <a:pt x="2010" y="1444"/>
                    </a:cubicBezTo>
                    <a:cubicBezTo>
                      <a:pt x="2004" y="1444"/>
                      <a:pt x="2001" y="1450"/>
                      <a:pt x="1996" y="1450"/>
                    </a:cubicBezTo>
                    <a:cubicBezTo>
                      <a:pt x="1992" y="1450"/>
                      <a:pt x="1986" y="1445"/>
                      <a:pt x="1973" y="1426"/>
                    </a:cubicBezTo>
                    <a:lnTo>
                      <a:pt x="1971" y="1466"/>
                    </a:lnTo>
                    <a:cubicBezTo>
                      <a:pt x="1967" y="1485"/>
                      <a:pt x="1963" y="1492"/>
                      <a:pt x="1959" y="1492"/>
                    </a:cubicBezTo>
                    <a:cubicBezTo>
                      <a:pt x="1947" y="1492"/>
                      <a:pt x="1933" y="1435"/>
                      <a:pt x="1914" y="1435"/>
                    </a:cubicBezTo>
                    <a:cubicBezTo>
                      <a:pt x="1912" y="1435"/>
                      <a:pt x="1909" y="1436"/>
                      <a:pt x="1906" y="1438"/>
                    </a:cubicBezTo>
                    <a:lnTo>
                      <a:pt x="1911" y="1461"/>
                    </a:lnTo>
                    <a:cubicBezTo>
                      <a:pt x="1909" y="1463"/>
                      <a:pt x="1908" y="1464"/>
                      <a:pt x="1906" y="1464"/>
                    </a:cubicBezTo>
                    <a:cubicBezTo>
                      <a:pt x="1891" y="1464"/>
                      <a:pt x="1894" y="1344"/>
                      <a:pt x="1885" y="1334"/>
                    </a:cubicBezTo>
                    <a:cubicBezTo>
                      <a:pt x="1885" y="1324"/>
                      <a:pt x="1892" y="1322"/>
                      <a:pt x="1897" y="1317"/>
                    </a:cubicBezTo>
                    <a:cubicBezTo>
                      <a:pt x="1892" y="1306"/>
                      <a:pt x="1889" y="1302"/>
                      <a:pt x="1886" y="1302"/>
                    </a:cubicBezTo>
                    <a:cubicBezTo>
                      <a:pt x="1875" y="1302"/>
                      <a:pt x="1875" y="1367"/>
                      <a:pt x="1853" y="1371"/>
                    </a:cubicBezTo>
                    <a:cubicBezTo>
                      <a:pt x="1853" y="1345"/>
                      <a:pt x="1874" y="1306"/>
                      <a:pt x="1860" y="1299"/>
                    </a:cubicBezTo>
                    <a:cubicBezTo>
                      <a:pt x="1860" y="1296"/>
                      <a:pt x="1859" y="1295"/>
                      <a:pt x="1857" y="1295"/>
                    </a:cubicBezTo>
                    <a:cubicBezTo>
                      <a:pt x="1847" y="1295"/>
                      <a:pt x="1812" y="1331"/>
                      <a:pt x="1791" y="1331"/>
                    </a:cubicBezTo>
                    <a:cubicBezTo>
                      <a:pt x="1784" y="1331"/>
                      <a:pt x="1778" y="1326"/>
                      <a:pt x="1776" y="1313"/>
                    </a:cubicBezTo>
                    <a:cubicBezTo>
                      <a:pt x="1774" y="1334"/>
                      <a:pt x="1772" y="1354"/>
                      <a:pt x="1756" y="1366"/>
                    </a:cubicBezTo>
                    <a:cubicBezTo>
                      <a:pt x="1746" y="1366"/>
                      <a:pt x="1742" y="1345"/>
                      <a:pt x="1737" y="1331"/>
                    </a:cubicBezTo>
                    <a:cubicBezTo>
                      <a:pt x="1735" y="1323"/>
                      <a:pt x="1730" y="1316"/>
                      <a:pt x="1723" y="1316"/>
                    </a:cubicBezTo>
                    <a:cubicBezTo>
                      <a:pt x="1717" y="1316"/>
                      <a:pt x="1710" y="1321"/>
                      <a:pt x="1700" y="1334"/>
                    </a:cubicBezTo>
                    <a:cubicBezTo>
                      <a:pt x="1700" y="1327"/>
                      <a:pt x="1700" y="1322"/>
                      <a:pt x="1702" y="1317"/>
                    </a:cubicBezTo>
                    <a:lnTo>
                      <a:pt x="1702" y="1317"/>
                    </a:lnTo>
                    <a:cubicBezTo>
                      <a:pt x="1681" y="1327"/>
                      <a:pt x="1644" y="1324"/>
                      <a:pt x="1621" y="1352"/>
                    </a:cubicBezTo>
                    <a:cubicBezTo>
                      <a:pt x="1638" y="1308"/>
                      <a:pt x="1627" y="1297"/>
                      <a:pt x="1609" y="1297"/>
                    </a:cubicBezTo>
                    <a:cubicBezTo>
                      <a:pt x="1594" y="1297"/>
                      <a:pt x="1574" y="1305"/>
                      <a:pt x="1562" y="1305"/>
                    </a:cubicBezTo>
                    <a:cubicBezTo>
                      <a:pt x="1548" y="1305"/>
                      <a:pt x="1543" y="1296"/>
                      <a:pt x="1563" y="1259"/>
                    </a:cubicBezTo>
                    <a:lnTo>
                      <a:pt x="1519" y="1245"/>
                    </a:lnTo>
                    <a:lnTo>
                      <a:pt x="1526" y="1234"/>
                    </a:lnTo>
                    <a:cubicBezTo>
                      <a:pt x="1520" y="1228"/>
                      <a:pt x="1513" y="1225"/>
                      <a:pt x="1507" y="1225"/>
                    </a:cubicBezTo>
                    <a:cubicBezTo>
                      <a:pt x="1491" y="1225"/>
                      <a:pt x="1474" y="1239"/>
                      <a:pt x="1457" y="1252"/>
                    </a:cubicBezTo>
                    <a:cubicBezTo>
                      <a:pt x="1457" y="1241"/>
                      <a:pt x="1466" y="1234"/>
                      <a:pt x="1470" y="1229"/>
                    </a:cubicBezTo>
                    <a:cubicBezTo>
                      <a:pt x="1460" y="1208"/>
                      <a:pt x="1454" y="1198"/>
                      <a:pt x="1439" y="1198"/>
                    </a:cubicBezTo>
                    <a:cubicBezTo>
                      <a:pt x="1426" y="1198"/>
                      <a:pt x="1407" y="1205"/>
                      <a:pt x="1375" y="1218"/>
                    </a:cubicBezTo>
                    <a:lnTo>
                      <a:pt x="1399" y="1183"/>
                    </a:lnTo>
                    <a:lnTo>
                      <a:pt x="1399" y="1183"/>
                    </a:lnTo>
                    <a:cubicBezTo>
                      <a:pt x="1397" y="1184"/>
                      <a:pt x="1396" y="1184"/>
                      <a:pt x="1395" y="1184"/>
                    </a:cubicBezTo>
                    <a:cubicBezTo>
                      <a:pt x="1376" y="1184"/>
                      <a:pt x="1385" y="1108"/>
                      <a:pt x="1333" y="1108"/>
                    </a:cubicBezTo>
                    <a:cubicBezTo>
                      <a:pt x="1330" y="1108"/>
                      <a:pt x="1327" y="1108"/>
                      <a:pt x="1324" y="1109"/>
                    </a:cubicBezTo>
                    <a:cubicBezTo>
                      <a:pt x="1329" y="1104"/>
                      <a:pt x="1336" y="1099"/>
                      <a:pt x="1341" y="1097"/>
                    </a:cubicBezTo>
                    <a:lnTo>
                      <a:pt x="1341" y="1097"/>
                    </a:lnTo>
                    <a:cubicBezTo>
                      <a:pt x="1340" y="1097"/>
                      <a:pt x="1340" y="1097"/>
                      <a:pt x="1339" y="1097"/>
                    </a:cubicBezTo>
                    <a:cubicBezTo>
                      <a:pt x="1286" y="1097"/>
                      <a:pt x="1315" y="1009"/>
                      <a:pt x="1276" y="1009"/>
                    </a:cubicBezTo>
                    <a:cubicBezTo>
                      <a:pt x="1265" y="1009"/>
                      <a:pt x="1247" y="1017"/>
                      <a:pt x="1220" y="1037"/>
                    </a:cubicBezTo>
                    <a:lnTo>
                      <a:pt x="1171" y="1039"/>
                    </a:lnTo>
                    <a:cubicBezTo>
                      <a:pt x="1190" y="1076"/>
                      <a:pt x="1118" y="1076"/>
                      <a:pt x="1111" y="1104"/>
                    </a:cubicBezTo>
                    <a:cubicBezTo>
                      <a:pt x="1094" y="1098"/>
                      <a:pt x="1112" y="1054"/>
                      <a:pt x="1130" y="1054"/>
                    </a:cubicBezTo>
                    <a:cubicBezTo>
                      <a:pt x="1133" y="1054"/>
                      <a:pt x="1135" y="1054"/>
                      <a:pt x="1137" y="1055"/>
                    </a:cubicBezTo>
                    <a:lnTo>
                      <a:pt x="1132" y="1062"/>
                    </a:lnTo>
                    <a:cubicBezTo>
                      <a:pt x="1197" y="1018"/>
                      <a:pt x="1118" y="1007"/>
                      <a:pt x="1162" y="974"/>
                    </a:cubicBezTo>
                    <a:cubicBezTo>
                      <a:pt x="1104" y="916"/>
                      <a:pt x="1095" y="831"/>
                      <a:pt x="1062" y="773"/>
                    </a:cubicBezTo>
                    <a:lnTo>
                      <a:pt x="1014" y="810"/>
                    </a:lnTo>
                    <a:lnTo>
                      <a:pt x="1002" y="782"/>
                    </a:lnTo>
                    <a:cubicBezTo>
                      <a:pt x="1007" y="774"/>
                      <a:pt x="1022" y="762"/>
                      <a:pt x="1034" y="762"/>
                    </a:cubicBezTo>
                    <a:cubicBezTo>
                      <a:pt x="1039" y="762"/>
                      <a:pt x="1043" y="765"/>
                      <a:pt x="1046" y="770"/>
                    </a:cubicBezTo>
                    <a:cubicBezTo>
                      <a:pt x="1059" y="758"/>
                      <a:pt x="1048" y="753"/>
                      <a:pt x="1032" y="753"/>
                    </a:cubicBezTo>
                    <a:cubicBezTo>
                      <a:pt x="1017" y="753"/>
                      <a:pt x="996" y="758"/>
                      <a:pt x="991" y="761"/>
                    </a:cubicBezTo>
                    <a:cubicBezTo>
                      <a:pt x="991" y="734"/>
                      <a:pt x="1012" y="730"/>
                      <a:pt x="1030" y="730"/>
                    </a:cubicBezTo>
                    <a:cubicBezTo>
                      <a:pt x="1038" y="730"/>
                      <a:pt x="1046" y="731"/>
                      <a:pt x="1051" y="731"/>
                    </a:cubicBezTo>
                    <a:cubicBezTo>
                      <a:pt x="1055" y="731"/>
                      <a:pt x="1056" y="730"/>
                      <a:pt x="1055" y="729"/>
                    </a:cubicBezTo>
                    <a:lnTo>
                      <a:pt x="1042" y="715"/>
                    </a:lnTo>
                    <a:lnTo>
                      <a:pt x="1037" y="722"/>
                    </a:lnTo>
                    <a:cubicBezTo>
                      <a:pt x="1022" y="722"/>
                      <a:pt x="1008" y="726"/>
                      <a:pt x="997" y="726"/>
                    </a:cubicBezTo>
                    <a:cubicBezTo>
                      <a:pt x="987" y="726"/>
                      <a:pt x="980" y="723"/>
                      <a:pt x="974" y="712"/>
                    </a:cubicBezTo>
                    <a:cubicBezTo>
                      <a:pt x="974" y="694"/>
                      <a:pt x="1000" y="687"/>
                      <a:pt x="1000" y="680"/>
                    </a:cubicBezTo>
                    <a:cubicBezTo>
                      <a:pt x="1002" y="678"/>
                      <a:pt x="1004" y="675"/>
                      <a:pt x="995" y="671"/>
                    </a:cubicBezTo>
                    <a:lnTo>
                      <a:pt x="977" y="636"/>
                    </a:lnTo>
                    <a:lnTo>
                      <a:pt x="944" y="675"/>
                    </a:lnTo>
                    <a:cubicBezTo>
                      <a:pt x="928" y="675"/>
                      <a:pt x="925" y="665"/>
                      <a:pt x="918" y="665"/>
                    </a:cubicBezTo>
                    <a:cubicBezTo>
                      <a:pt x="913" y="665"/>
                      <a:pt x="906" y="670"/>
                      <a:pt x="891" y="687"/>
                    </a:cubicBezTo>
                    <a:cubicBezTo>
                      <a:pt x="947" y="622"/>
                      <a:pt x="831" y="559"/>
                      <a:pt x="840" y="534"/>
                    </a:cubicBezTo>
                    <a:lnTo>
                      <a:pt x="840" y="534"/>
                    </a:lnTo>
                    <a:cubicBezTo>
                      <a:pt x="836" y="534"/>
                      <a:pt x="832" y="535"/>
                      <a:pt x="828" y="535"/>
                    </a:cubicBezTo>
                    <a:cubicBezTo>
                      <a:pt x="802" y="535"/>
                      <a:pt x="778" y="521"/>
                      <a:pt x="766" y="497"/>
                    </a:cubicBezTo>
                    <a:cubicBezTo>
                      <a:pt x="764" y="506"/>
                      <a:pt x="739" y="531"/>
                      <a:pt x="723" y="531"/>
                    </a:cubicBezTo>
                    <a:cubicBezTo>
                      <a:pt x="719" y="531"/>
                      <a:pt x="715" y="529"/>
                      <a:pt x="712" y="525"/>
                    </a:cubicBezTo>
                    <a:cubicBezTo>
                      <a:pt x="801" y="461"/>
                      <a:pt x="721" y="462"/>
                      <a:pt x="758" y="399"/>
                    </a:cubicBezTo>
                    <a:lnTo>
                      <a:pt x="758" y="399"/>
                    </a:lnTo>
                    <a:cubicBezTo>
                      <a:pt x="753" y="406"/>
                      <a:pt x="748" y="409"/>
                      <a:pt x="742" y="409"/>
                    </a:cubicBezTo>
                    <a:cubicBezTo>
                      <a:pt x="728" y="409"/>
                      <a:pt x="713" y="395"/>
                      <a:pt x="698" y="395"/>
                    </a:cubicBezTo>
                    <a:cubicBezTo>
                      <a:pt x="687" y="395"/>
                      <a:pt x="676" y="402"/>
                      <a:pt x="666" y="425"/>
                    </a:cubicBezTo>
                    <a:cubicBezTo>
                      <a:pt x="657" y="404"/>
                      <a:pt x="696" y="395"/>
                      <a:pt x="701" y="367"/>
                    </a:cubicBezTo>
                    <a:cubicBezTo>
                      <a:pt x="634" y="362"/>
                      <a:pt x="636" y="274"/>
                      <a:pt x="573" y="246"/>
                    </a:cubicBezTo>
                    <a:cubicBezTo>
                      <a:pt x="564" y="256"/>
                      <a:pt x="559" y="279"/>
                      <a:pt x="534" y="288"/>
                    </a:cubicBezTo>
                    <a:lnTo>
                      <a:pt x="552" y="214"/>
                    </a:lnTo>
                    <a:cubicBezTo>
                      <a:pt x="552" y="214"/>
                      <a:pt x="552" y="214"/>
                      <a:pt x="552" y="214"/>
                    </a:cubicBezTo>
                    <a:cubicBezTo>
                      <a:pt x="541" y="214"/>
                      <a:pt x="517" y="241"/>
                      <a:pt x="507" y="241"/>
                    </a:cubicBezTo>
                    <a:cubicBezTo>
                      <a:pt x="502" y="241"/>
                      <a:pt x="500" y="235"/>
                      <a:pt x="504" y="219"/>
                    </a:cubicBezTo>
                    <a:lnTo>
                      <a:pt x="504" y="219"/>
                    </a:lnTo>
                    <a:cubicBezTo>
                      <a:pt x="499" y="229"/>
                      <a:pt x="493" y="247"/>
                      <a:pt x="484" y="247"/>
                    </a:cubicBezTo>
                    <a:cubicBezTo>
                      <a:pt x="484" y="247"/>
                      <a:pt x="483" y="246"/>
                      <a:pt x="483" y="246"/>
                    </a:cubicBezTo>
                    <a:cubicBezTo>
                      <a:pt x="453" y="184"/>
                      <a:pt x="392" y="163"/>
                      <a:pt x="334" y="137"/>
                    </a:cubicBezTo>
                    <a:cubicBezTo>
                      <a:pt x="283" y="121"/>
                      <a:pt x="239" y="84"/>
                      <a:pt x="212" y="38"/>
                    </a:cubicBezTo>
                    <a:lnTo>
                      <a:pt x="161" y="91"/>
                    </a:lnTo>
                    <a:lnTo>
                      <a:pt x="198" y="45"/>
                    </a:lnTo>
                    <a:cubicBezTo>
                      <a:pt x="193" y="45"/>
                      <a:pt x="181" y="45"/>
                      <a:pt x="198" y="21"/>
                    </a:cubicBezTo>
                    <a:lnTo>
                      <a:pt x="207" y="24"/>
                    </a:lnTo>
                    <a:cubicBezTo>
                      <a:pt x="202" y="17"/>
                      <a:pt x="200" y="10"/>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91" name="Google Shape;17491;p64"/>
              <p:cNvSpPr/>
              <p:nvPr/>
            </p:nvSpPr>
            <p:spPr>
              <a:xfrm>
                <a:off x="661125" y="1783150"/>
                <a:ext cx="475" cy="575"/>
              </a:xfrm>
              <a:custGeom>
                <a:avLst/>
                <a:gdLst/>
                <a:ahLst/>
                <a:cxnLst/>
                <a:rect l="l" t="t" r="r" b="b"/>
                <a:pathLst>
                  <a:path w="19" h="23" extrusionOk="0">
                    <a:moveTo>
                      <a:pt x="5" y="1"/>
                    </a:moveTo>
                    <a:lnTo>
                      <a:pt x="5" y="1"/>
                    </a:lnTo>
                    <a:cubicBezTo>
                      <a:pt x="12" y="8"/>
                      <a:pt x="8" y="15"/>
                      <a:pt x="1" y="19"/>
                    </a:cubicBezTo>
                    <a:cubicBezTo>
                      <a:pt x="4" y="21"/>
                      <a:pt x="8" y="22"/>
                      <a:pt x="11" y="22"/>
                    </a:cubicBezTo>
                    <a:cubicBezTo>
                      <a:pt x="15" y="22"/>
                      <a:pt x="18" y="19"/>
                      <a:pt x="17" y="12"/>
                    </a:cubicBezTo>
                    <a:cubicBezTo>
                      <a:pt x="15" y="8"/>
                      <a:pt x="10"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92" name="Google Shape;17492;p64"/>
              <p:cNvSpPr/>
              <p:nvPr/>
            </p:nvSpPr>
            <p:spPr>
              <a:xfrm>
                <a:off x="636625" y="1809000"/>
                <a:ext cx="250" cy="550"/>
              </a:xfrm>
              <a:custGeom>
                <a:avLst/>
                <a:gdLst/>
                <a:ahLst/>
                <a:cxnLst/>
                <a:rect l="l" t="t" r="r" b="b"/>
                <a:pathLst>
                  <a:path w="10" h="22" extrusionOk="0">
                    <a:moveTo>
                      <a:pt x="2" y="1"/>
                    </a:moveTo>
                    <a:lnTo>
                      <a:pt x="2" y="1"/>
                    </a:lnTo>
                    <a:cubicBezTo>
                      <a:pt x="0" y="8"/>
                      <a:pt x="2" y="17"/>
                      <a:pt x="9" y="21"/>
                    </a:cubicBezTo>
                    <a:cubicBezTo>
                      <a:pt x="5" y="14"/>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93" name="Google Shape;17493;p64"/>
              <p:cNvSpPr/>
              <p:nvPr/>
            </p:nvSpPr>
            <p:spPr>
              <a:xfrm>
                <a:off x="609775" y="1804125"/>
                <a:ext cx="150" cy="150"/>
              </a:xfrm>
              <a:custGeom>
                <a:avLst/>
                <a:gdLst/>
                <a:ahLst/>
                <a:cxnLst/>
                <a:rect l="l" t="t" r="r" b="b"/>
                <a:pathLst>
                  <a:path w="6" h="6" extrusionOk="0">
                    <a:moveTo>
                      <a:pt x="5" y="1"/>
                    </a:moveTo>
                    <a:lnTo>
                      <a:pt x="5" y="1"/>
                    </a:lnTo>
                    <a:lnTo>
                      <a:pt x="1" y="5"/>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94" name="Google Shape;17494;p64"/>
              <p:cNvSpPr/>
              <p:nvPr/>
            </p:nvSpPr>
            <p:spPr>
              <a:xfrm>
                <a:off x="660850" y="1797225"/>
                <a:ext cx="600" cy="175"/>
              </a:xfrm>
              <a:custGeom>
                <a:avLst/>
                <a:gdLst/>
                <a:ahLst/>
                <a:cxnLst/>
                <a:rect l="l" t="t" r="r" b="b"/>
                <a:pathLst>
                  <a:path w="24" h="7" extrusionOk="0">
                    <a:moveTo>
                      <a:pt x="0" y="1"/>
                    </a:moveTo>
                    <a:lnTo>
                      <a:pt x="0" y="1"/>
                    </a:lnTo>
                    <a:cubicBezTo>
                      <a:pt x="3" y="5"/>
                      <a:pt x="7" y="6"/>
                      <a:pt x="12" y="6"/>
                    </a:cubicBezTo>
                    <a:cubicBezTo>
                      <a:pt x="16" y="6"/>
                      <a:pt x="20" y="5"/>
                      <a:pt x="23" y="3"/>
                    </a:cubicBezTo>
                    <a:lnTo>
                      <a:pt x="23" y="3"/>
                    </a:lnTo>
                    <a:cubicBezTo>
                      <a:pt x="21" y="4"/>
                      <a:pt x="19" y="4"/>
                      <a:pt x="17" y="4"/>
                    </a:cubicBezTo>
                    <a:cubicBezTo>
                      <a:pt x="11"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95" name="Google Shape;17495;p64"/>
              <p:cNvSpPr/>
              <p:nvPr/>
            </p:nvSpPr>
            <p:spPr>
              <a:xfrm>
                <a:off x="662925" y="1779275"/>
                <a:ext cx="600" cy="550"/>
              </a:xfrm>
              <a:custGeom>
                <a:avLst/>
                <a:gdLst/>
                <a:ahLst/>
                <a:cxnLst/>
                <a:rect l="l" t="t" r="r" b="b"/>
                <a:pathLst>
                  <a:path w="24" h="22" extrusionOk="0">
                    <a:moveTo>
                      <a:pt x="8" y="0"/>
                    </a:moveTo>
                    <a:lnTo>
                      <a:pt x="8" y="0"/>
                    </a:lnTo>
                    <a:cubicBezTo>
                      <a:pt x="7" y="1"/>
                      <a:pt x="7" y="1"/>
                      <a:pt x="7" y="1"/>
                    </a:cubicBezTo>
                    <a:lnTo>
                      <a:pt x="7" y="1"/>
                    </a:lnTo>
                    <a:lnTo>
                      <a:pt x="8" y="0"/>
                    </a:lnTo>
                    <a:close/>
                    <a:moveTo>
                      <a:pt x="7" y="1"/>
                    </a:moveTo>
                    <a:lnTo>
                      <a:pt x="1" y="21"/>
                    </a:lnTo>
                    <a:cubicBezTo>
                      <a:pt x="4" y="17"/>
                      <a:pt x="8" y="15"/>
                      <a:pt x="12" y="15"/>
                    </a:cubicBezTo>
                    <a:cubicBezTo>
                      <a:pt x="16" y="15"/>
                      <a:pt x="20" y="17"/>
                      <a:pt x="24" y="17"/>
                    </a:cubicBezTo>
                    <a:cubicBezTo>
                      <a:pt x="17" y="10"/>
                      <a:pt x="7" y="5"/>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96" name="Google Shape;17496;p64"/>
              <p:cNvSpPr/>
              <p:nvPr/>
            </p:nvSpPr>
            <p:spPr>
              <a:xfrm>
                <a:off x="670175" y="1780150"/>
                <a:ext cx="600" cy="600"/>
              </a:xfrm>
              <a:custGeom>
                <a:avLst/>
                <a:gdLst/>
                <a:ahLst/>
                <a:cxnLst/>
                <a:rect l="l" t="t" r="r" b="b"/>
                <a:pathLst>
                  <a:path w="24" h="24" extrusionOk="0">
                    <a:moveTo>
                      <a:pt x="10" y="0"/>
                    </a:moveTo>
                    <a:lnTo>
                      <a:pt x="10" y="0"/>
                    </a:lnTo>
                    <a:cubicBezTo>
                      <a:pt x="0" y="7"/>
                      <a:pt x="7" y="23"/>
                      <a:pt x="21" y="23"/>
                    </a:cubicBezTo>
                    <a:cubicBezTo>
                      <a:pt x="21" y="16"/>
                      <a:pt x="24" y="19"/>
                      <a:pt x="24" y="12"/>
                    </a:cubicBez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97" name="Google Shape;17497;p64"/>
              <p:cNvSpPr/>
              <p:nvPr/>
            </p:nvSpPr>
            <p:spPr>
              <a:xfrm>
                <a:off x="665900" y="1780525"/>
                <a:ext cx="825" cy="900"/>
              </a:xfrm>
              <a:custGeom>
                <a:avLst/>
                <a:gdLst/>
                <a:ahLst/>
                <a:cxnLst/>
                <a:rect l="l" t="t" r="r" b="b"/>
                <a:pathLst>
                  <a:path w="33" h="36" extrusionOk="0">
                    <a:moveTo>
                      <a:pt x="6" y="0"/>
                    </a:moveTo>
                    <a:cubicBezTo>
                      <a:pt x="0" y="0"/>
                      <a:pt x="1" y="12"/>
                      <a:pt x="2" y="24"/>
                    </a:cubicBezTo>
                    <a:cubicBezTo>
                      <a:pt x="11" y="32"/>
                      <a:pt x="16" y="35"/>
                      <a:pt x="20" y="35"/>
                    </a:cubicBezTo>
                    <a:cubicBezTo>
                      <a:pt x="27" y="35"/>
                      <a:pt x="29" y="26"/>
                      <a:pt x="32" y="18"/>
                    </a:cubicBezTo>
                    <a:lnTo>
                      <a:pt x="32" y="18"/>
                    </a:lnTo>
                    <a:lnTo>
                      <a:pt x="30" y="20"/>
                    </a:lnTo>
                    <a:cubicBezTo>
                      <a:pt x="18" y="6"/>
                      <a:pt x="11"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98" name="Google Shape;17498;p64"/>
              <p:cNvSpPr/>
              <p:nvPr/>
            </p:nvSpPr>
            <p:spPr>
              <a:xfrm>
                <a:off x="666725" y="1780500"/>
                <a:ext cx="225" cy="350"/>
              </a:xfrm>
              <a:custGeom>
                <a:avLst/>
                <a:gdLst/>
                <a:ahLst/>
                <a:cxnLst/>
                <a:rect l="l" t="t" r="r" b="b"/>
                <a:pathLst>
                  <a:path w="9" h="14" extrusionOk="0">
                    <a:moveTo>
                      <a:pt x="2" y="1"/>
                    </a:moveTo>
                    <a:cubicBezTo>
                      <a:pt x="1" y="1"/>
                      <a:pt x="3" y="8"/>
                      <a:pt x="2" y="13"/>
                    </a:cubicBezTo>
                    <a:lnTo>
                      <a:pt x="2" y="13"/>
                    </a:lnTo>
                    <a:cubicBezTo>
                      <a:pt x="3" y="10"/>
                      <a:pt x="7" y="7"/>
                      <a:pt x="9" y="7"/>
                    </a:cubicBezTo>
                    <a:cubicBezTo>
                      <a:pt x="5" y="3"/>
                      <a:pt x="3" y="1"/>
                      <a:pt x="2" y="1"/>
                    </a:cubicBezTo>
                    <a:close/>
                    <a:moveTo>
                      <a:pt x="2" y="13"/>
                    </a:moveTo>
                    <a:lnTo>
                      <a:pt x="2" y="13"/>
                    </a:lnTo>
                    <a:cubicBezTo>
                      <a:pt x="2" y="13"/>
                      <a:pt x="2" y="14"/>
                      <a:pt x="2" y="14"/>
                    </a:cubicBezTo>
                    <a:cubicBezTo>
                      <a:pt x="2" y="14"/>
                      <a:pt x="2" y="13"/>
                      <a:pt x="2" y="1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499" name="Google Shape;17499;p64"/>
              <p:cNvSpPr/>
              <p:nvPr/>
            </p:nvSpPr>
            <p:spPr>
              <a:xfrm>
                <a:off x="660925" y="1781600"/>
                <a:ext cx="1125" cy="1025"/>
              </a:xfrm>
              <a:custGeom>
                <a:avLst/>
                <a:gdLst/>
                <a:ahLst/>
                <a:cxnLst/>
                <a:rect l="l" t="t" r="r" b="b"/>
                <a:pathLst>
                  <a:path w="45" h="41" extrusionOk="0">
                    <a:moveTo>
                      <a:pt x="7" y="0"/>
                    </a:moveTo>
                    <a:cubicBezTo>
                      <a:pt x="1" y="0"/>
                      <a:pt x="17" y="41"/>
                      <a:pt x="28" y="41"/>
                    </a:cubicBezTo>
                    <a:cubicBezTo>
                      <a:pt x="31" y="41"/>
                      <a:pt x="33" y="38"/>
                      <a:pt x="34" y="30"/>
                    </a:cubicBezTo>
                    <a:cubicBezTo>
                      <a:pt x="45" y="30"/>
                      <a:pt x="8" y="6"/>
                      <a:pt x="14" y="6"/>
                    </a:cubicBezTo>
                    <a:cubicBezTo>
                      <a:pt x="14" y="6"/>
                      <a:pt x="15" y="7"/>
                      <a:pt x="16" y="7"/>
                    </a:cubicBezTo>
                    <a:cubicBezTo>
                      <a:pt x="12" y="2"/>
                      <a:pt x="9"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00" name="Google Shape;17500;p64"/>
              <p:cNvSpPr/>
              <p:nvPr/>
            </p:nvSpPr>
            <p:spPr>
              <a:xfrm>
                <a:off x="667275" y="1782175"/>
                <a:ext cx="900" cy="725"/>
              </a:xfrm>
              <a:custGeom>
                <a:avLst/>
                <a:gdLst/>
                <a:ahLst/>
                <a:cxnLst/>
                <a:rect l="l" t="t" r="r" b="b"/>
                <a:pathLst>
                  <a:path w="36" h="29" extrusionOk="0">
                    <a:moveTo>
                      <a:pt x="1" y="0"/>
                    </a:moveTo>
                    <a:lnTo>
                      <a:pt x="19" y="28"/>
                    </a:lnTo>
                    <a:lnTo>
                      <a:pt x="35"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01" name="Google Shape;17501;p64"/>
              <p:cNvSpPr/>
              <p:nvPr/>
            </p:nvSpPr>
            <p:spPr>
              <a:xfrm>
                <a:off x="665525" y="1783625"/>
                <a:ext cx="850" cy="550"/>
              </a:xfrm>
              <a:custGeom>
                <a:avLst/>
                <a:gdLst/>
                <a:ahLst/>
                <a:cxnLst/>
                <a:rect l="l" t="t" r="r" b="b"/>
                <a:pathLst>
                  <a:path w="34" h="22" extrusionOk="0">
                    <a:moveTo>
                      <a:pt x="26" y="0"/>
                    </a:moveTo>
                    <a:cubicBezTo>
                      <a:pt x="15" y="7"/>
                      <a:pt x="1" y="14"/>
                      <a:pt x="10" y="21"/>
                    </a:cubicBezTo>
                    <a:lnTo>
                      <a:pt x="33" y="12"/>
                    </a:lnTo>
                    <a:cubicBezTo>
                      <a:pt x="29" y="9"/>
                      <a:pt x="26" y="5"/>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02" name="Google Shape;17502;p64"/>
              <p:cNvSpPr/>
              <p:nvPr/>
            </p:nvSpPr>
            <p:spPr>
              <a:xfrm>
                <a:off x="666175" y="1783200"/>
                <a:ext cx="250" cy="450"/>
              </a:xfrm>
              <a:custGeom>
                <a:avLst/>
                <a:gdLst/>
                <a:ahLst/>
                <a:cxnLst/>
                <a:rect l="l" t="t" r="r" b="b"/>
                <a:pathLst>
                  <a:path w="10" h="18" extrusionOk="0">
                    <a:moveTo>
                      <a:pt x="7" y="1"/>
                    </a:moveTo>
                    <a:cubicBezTo>
                      <a:pt x="3" y="6"/>
                      <a:pt x="0" y="10"/>
                      <a:pt x="0" y="17"/>
                    </a:cubicBezTo>
                    <a:cubicBezTo>
                      <a:pt x="5" y="13"/>
                      <a:pt x="10" y="8"/>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03" name="Google Shape;17503;p64"/>
              <p:cNvSpPr/>
              <p:nvPr/>
            </p:nvSpPr>
            <p:spPr>
              <a:xfrm>
                <a:off x="667275" y="1783450"/>
                <a:ext cx="600" cy="250"/>
              </a:xfrm>
              <a:custGeom>
                <a:avLst/>
                <a:gdLst/>
                <a:ahLst/>
                <a:cxnLst/>
                <a:rect l="l" t="t" r="r" b="b"/>
                <a:pathLst>
                  <a:path w="24" h="10" extrusionOk="0">
                    <a:moveTo>
                      <a:pt x="12" y="0"/>
                    </a:moveTo>
                    <a:lnTo>
                      <a:pt x="1" y="9"/>
                    </a:lnTo>
                    <a:lnTo>
                      <a:pt x="24" y="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04" name="Google Shape;17504;p64"/>
              <p:cNvSpPr/>
              <p:nvPr/>
            </p:nvSpPr>
            <p:spPr>
              <a:xfrm>
                <a:off x="661950" y="1788375"/>
                <a:ext cx="600" cy="775"/>
              </a:xfrm>
              <a:custGeom>
                <a:avLst/>
                <a:gdLst/>
                <a:ahLst/>
                <a:cxnLst/>
                <a:rect l="l" t="t" r="r" b="b"/>
                <a:pathLst>
                  <a:path w="24" h="31" extrusionOk="0">
                    <a:moveTo>
                      <a:pt x="5" y="0"/>
                    </a:moveTo>
                    <a:lnTo>
                      <a:pt x="0" y="23"/>
                    </a:lnTo>
                    <a:cubicBezTo>
                      <a:pt x="6" y="28"/>
                      <a:pt x="12" y="30"/>
                      <a:pt x="16" y="30"/>
                    </a:cubicBezTo>
                    <a:cubicBezTo>
                      <a:pt x="21" y="30"/>
                      <a:pt x="23" y="28"/>
                      <a:pt x="23" y="23"/>
                    </a:cubicBezTo>
                    <a:cubicBezTo>
                      <a:pt x="16" y="14"/>
                      <a:pt x="19"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05" name="Google Shape;17505;p64"/>
              <p:cNvSpPr/>
              <p:nvPr/>
            </p:nvSpPr>
            <p:spPr>
              <a:xfrm>
                <a:off x="664600" y="1788300"/>
                <a:ext cx="1075" cy="800"/>
              </a:xfrm>
              <a:custGeom>
                <a:avLst/>
                <a:gdLst/>
                <a:ahLst/>
                <a:cxnLst/>
                <a:rect l="l" t="t" r="r" b="b"/>
                <a:pathLst>
                  <a:path w="43" h="32" extrusionOk="0">
                    <a:moveTo>
                      <a:pt x="1" y="1"/>
                    </a:moveTo>
                    <a:lnTo>
                      <a:pt x="43" y="31"/>
                    </a:lnTo>
                    <a:lnTo>
                      <a:pt x="33" y="13"/>
                    </a:lnTo>
                    <a:cubicBezTo>
                      <a:pt x="22" y="10"/>
                      <a:pt x="10"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06" name="Google Shape;17506;p64"/>
              <p:cNvSpPr/>
              <p:nvPr/>
            </p:nvSpPr>
            <p:spPr>
              <a:xfrm>
                <a:off x="664725" y="1789950"/>
                <a:ext cx="775" cy="825"/>
              </a:xfrm>
              <a:custGeom>
                <a:avLst/>
                <a:gdLst/>
                <a:ahLst/>
                <a:cxnLst/>
                <a:rect l="l" t="t" r="r" b="b"/>
                <a:pathLst>
                  <a:path w="31" h="33" extrusionOk="0">
                    <a:moveTo>
                      <a:pt x="9" y="0"/>
                    </a:moveTo>
                    <a:cubicBezTo>
                      <a:pt x="7" y="0"/>
                      <a:pt x="4" y="1"/>
                      <a:pt x="1" y="2"/>
                    </a:cubicBezTo>
                    <a:cubicBezTo>
                      <a:pt x="9" y="9"/>
                      <a:pt x="16" y="33"/>
                      <a:pt x="23" y="33"/>
                    </a:cubicBezTo>
                    <a:cubicBezTo>
                      <a:pt x="26" y="33"/>
                      <a:pt x="28" y="31"/>
                      <a:pt x="31" y="25"/>
                    </a:cubicBezTo>
                    <a:cubicBezTo>
                      <a:pt x="21" y="18"/>
                      <a:pt x="2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07" name="Google Shape;17507;p64"/>
              <p:cNvSpPr/>
              <p:nvPr/>
            </p:nvSpPr>
            <p:spPr>
              <a:xfrm>
                <a:off x="656600" y="1794275"/>
                <a:ext cx="1600" cy="1475"/>
              </a:xfrm>
              <a:custGeom>
                <a:avLst/>
                <a:gdLst/>
                <a:ahLst/>
                <a:cxnLst/>
                <a:rect l="l" t="t" r="r" b="b"/>
                <a:pathLst>
                  <a:path w="64" h="59" extrusionOk="0">
                    <a:moveTo>
                      <a:pt x="1" y="1"/>
                    </a:moveTo>
                    <a:lnTo>
                      <a:pt x="61" y="59"/>
                    </a:lnTo>
                    <a:lnTo>
                      <a:pt x="64" y="5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08" name="Google Shape;17508;p64"/>
              <p:cNvSpPr/>
              <p:nvPr/>
            </p:nvSpPr>
            <p:spPr>
              <a:xfrm>
                <a:off x="654350" y="1802975"/>
                <a:ext cx="1900" cy="1600"/>
              </a:xfrm>
              <a:custGeom>
                <a:avLst/>
                <a:gdLst/>
                <a:ahLst/>
                <a:cxnLst/>
                <a:rect l="l" t="t" r="r" b="b"/>
                <a:pathLst>
                  <a:path w="76" h="64" extrusionOk="0">
                    <a:moveTo>
                      <a:pt x="17" y="0"/>
                    </a:moveTo>
                    <a:lnTo>
                      <a:pt x="17" y="0"/>
                    </a:lnTo>
                    <a:cubicBezTo>
                      <a:pt x="14" y="28"/>
                      <a:pt x="1" y="24"/>
                      <a:pt x="40" y="63"/>
                    </a:cubicBezTo>
                    <a:cubicBezTo>
                      <a:pt x="75" y="61"/>
                      <a:pt x="20" y="21"/>
                      <a:pt x="47" y="21"/>
                    </a:cubicBezTo>
                    <a:cubicBezTo>
                      <a:pt x="48" y="21"/>
                      <a:pt x="50" y="21"/>
                      <a:pt x="52" y="21"/>
                    </a:cubicBezTo>
                    <a:cubicBezTo>
                      <a:pt x="47" y="3"/>
                      <a:pt x="21" y="19"/>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09" name="Google Shape;17509;p64"/>
              <p:cNvSpPr/>
              <p:nvPr/>
            </p:nvSpPr>
            <p:spPr>
              <a:xfrm>
                <a:off x="583575" y="1766050"/>
                <a:ext cx="275" cy="725"/>
              </a:xfrm>
              <a:custGeom>
                <a:avLst/>
                <a:gdLst/>
                <a:ahLst/>
                <a:cxnLst/>
                <a:rect l="l" t="t" r="r" b="b"/>
                <a:pathLst>
                  <a:path w="11" h="29" extrusionOk="0">
                    <a:moveTo>
                      <a:pt x="1" y="1"/>
                    </a:moveTo>
                    <a:lnTo>
                      <a:pt x="1" y="29"/>
                    </a:lnTo>
                    <a:lnTo>
                      <a:pt x="10" y="2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10" name="Google Shape;17510;p64"/>
              <p:cNvSpPr/>
              <p:nvPr/>
            </p:nvSpPr>
            <p:spPr>
              <a:xfrm>
                <a:off x="582075" y="1766400"/>
                <a:ext cx="775" cy="1250"/>
              </a:xfrm>
              <a:custGeom>
                <a:avLst/>
                <a:gdLst/>
                <a:ahLst/>
                <a:cxnLst/>
                <a:rect l="l" t="t" r="r" b="b"/>
                <a:pathLst>
                  <a:path w="31" h="50" extrusionOk="0">
                    <a:moveTo>
                      <a:pt x="31" y="1"/>
                    </a:moveTo>
                    <a:lnTo>
                      <a:pt x="1" y="38"/>
                    </a:lnTo>
                    <a:cubicBezTo>
                      <a:pt x="8" y="38"/>
                      <a:pt x="15" y="38"/>
                      <a:pt x="12" y="49"/>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11" name="Google Shape;17511;p64"/>
              <p:cNvSpPr/>
              <p:nvPr/>
            </p:nvSpPr>
            <p:spPr>
              <a:xfrm>
                <a:off x="624625" y="1811675"/>
                <a:ext cx="375" cy="825"/>
              </a:xfrm>
              <a:custGeom>
                <a:avLst/>
                <a:gdLst/>
                <a:ahLst/>
                <a:cxnLst/>
                <a:rect l="l" t="t" r="r" b="b"/>
                <a:pathLst>
                  <a:path w="15" h="33" extrusionOk="0">
                    <a:moveTo>
                      <a:pt x="0" y="0"/>
                    </a:moveTo>
                    <a:lnTo>
                      <a:pt x="10" y="33"/>
                    </a:lnTo>
                    <a:lnTo>
                      <a:pt x="14" y="21"/>
                    </a:lnTo>
                    <a:cubicBezTo>
                      <a:pt x="14" y="7"/>
                      <a:pt x="10"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12" name="Google Shape;17512;p64"/>
              <p:cNvSpPr/>
              <p:nvPr/>
            </p:nvSpPr>
            <p:spPr>
              <a:xfrm>
                <a:off x="618250" y="1808300"/>
                <a:ext cx="425" cy="1200"/>
              </a:xfrm>
              <a:custGeom>
                <a:avLst/>
                <a:gdLst/>
                <a:ahLst/>
                <a:cxnLst/>
                <a:rect l="l" t="t" r="r" b="b"/>
                <a:pathLst>
                  <a:path w="17" h="48" extrusionOk="0">
                    <a:moveTo>
                      <a:pt x="17" y="1"/>
                    </a:moveTo>
                    <a:lnTo>
                      <a:pt x="0" y="42"/>
                    </a:lnTo>
                    <a:lnTo>
                      <a:pt x="5" y="47"/>
                    </a:ln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13" name="Google Shape;17513;p64"/>
              <p:cNvSpPr/>
              <p:nvPr/>
            </p:nvSpPr>
            <p:spPr>
              <a:xfrm>
                <a:off x="612225" y="1807550"/>
                <a:ext cx="825" cy="775"/>
              </a:xfrm>
              <a:custGeom>
                <a:avLst/>
                <a:gdLst/>
                <a:ahLst/>
                <a:cxnLst/>
                <a:rect l="l" t="t" r="r" b="b"/>
                <a:pathLst>
                  <a:path w="33" h="31" extrusionOk="0">
                    <a:moveTo>
                      <a:pt x="17" y="1"/>
                    </a:moveTo>
                    <a:cubicBezTo>
                      <a:pt x="15" y="1"/>
                      <a:pt x="10" y="6"/>
                      <a:pt x="0" y="21"/>
                    </a:cubicBezTo>
                    <a:cubicBezTo>
                      <a:pt x="7" y="27"/>
                      <a:pt x="18" y="25"/>
                      <a:pt x="26" y="27"/>
                    </a:cubicBezTo>
                    <a:lnTo>
                      <a:pt x="26" y="27"/>
                    </a:lnTo>
                    <a:cubicBezTo>
                      <a:pt x="18" y="19"/>
                      <a:pt x="22" y="1"/>
                      <a:pt x="17" y="1"/>
                    </a:cubicBezTo>
                    <a:close/>
                    <a:moveTo>
                      <a:pt x="26" y="27"/>
                    </a:moveTo>
                    <a:cubicBezTo>
                      <a:pt x="27" y="29"/>
                      <a:pt x="30" y="30"/>
                      <a:pt x="33" y="31"/>
                    </a:cubicBezTo>
                    <a:cubicBezTo>
                      <a:pt x="31" y="29"/>
                      <a:pt x="28" y="28"/>
                      <a:pt x="26" y="2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14" name="Google Shape;17514;p64"/>
              <p:cNvSpPr/>
              <p:nvPr/>
            </p:nvSpPr>
            <p:spPr>
              <a:xfrm>
                <a:off x="582375" y="1765250"/>
                <a:ext cx="600" cy="800"/>
              </a:xfrm>
              <a:custGeom>
                <a:avLst/>
                <a:gdLst/>
                <a:ahLst/>
                <a:cxnLst/>
                <a:rect l="l" t="t" r="r" b="b"/>
                <a:pathLst>
                  <a:path w="24" h="32" extrusionOk="0">
                    <a:moveTo>
                      <a:pt x="23" y="0"/>
                    </a:moveTo>
                    <a:lnTo>
                      <a:pt x="23" y="0"/>
                    </a:lnTo>
                    <a:cubicBezTo>
                      <a:pt x="9" y="2"/>
                      <a:pt x="0" y="32"/>
                      <a:pt x="2" y="32"/>
                    </a:cubicBezTo>
                    <a:cubicBezTo>
                      <a:pt x="2" y="32"/>
                      <a:pt x="2" y="31"/>
                      <a:pt x="3" y="30"/>
                    </a:cubicBezTo>
                    <a:cubicBezTo>
                      <a:pt x="3" y="31"/>
                      <a:pt x="4" y="31"/>
                      <a:pt x="4" y="31"/>
                    </a:cubicBezTo>
                    <a:cubicBezTo>
                      <a:pt x="9" y="31"/>
                      <a:pt x="19" y="4"/>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15" name="Google Shape;17515;p64"/>
              <p:cNvSpPr/>
              <p:nvPr/>
            </p:nvSpPr>
            <p:spPr>
              <a:xfrm>
                <a:off x="577850" y="1766300"/>
                <a:ext cx="825" cy="650"/>
              </a:xfrm>
              <a:custGeom>
                <a:avLst/>
                <a:gdLst/>
                <a:ahLst/>
                <a:cxnLst/>
                <a:rect l="l" t="t" r="r" b="b"/>
                <a:pathLst>
                  <a:path w="33" h="26" extrusionOk="0">
                    <a:moveTo>
                      <a:pt x="33" y="0"/>
                    </a:moveTo>
                    <a:lnTo>
                      <a:pt x="0" y="26"/>
                    </a:lnTo>
                    <a:lnTo>
                      <a:pt x="26" y="12"/>
                    </a:ln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16" name="Google Shape;17516;p64"/>
              <p:cNvSpPr/>
              <p:nvPr/>
            </p:nvSpPr>
            <p:spPr>
              <a:xfrm>
                <a:off x="575400" y="1765600"/>
                <a:ext cx="2250" cy="1125"/>
              </a:xfrm>
              <a:custGeom>
                <a:avLst/>
                <a:gdLst/>
                <a:ahLst/>
                <a:cxnLst/>
                <a:rect l="l" t="t" r="r" b="b"/>
                <a:pathLst>
                  <a:path w="90" h="45" extrusionOk="0">
                    <a:moveTo>
                      <a:pt x="3" y="0"/>
                    </a:moveTo>
                    <a:lnTo>
                      <a:pt x="3" y="0"/>
                    </a:lnTo>
                    <a:cubicBezTo>
                      <a:pt x="1" y="23"/>
                      <a:pt x="7" y="29"/>
                      <a:pt x="17" y="29"/>
                    </a:cubicBezTo>
                    <a:cubicBezTo>
                      <a:pt x="27" y="29"/>
                      <a:pt x="40" y="23"/>
                      <a:pt x="50" y="23"/>
                    </a:cubicBezTo>
                    <a:cubicBezTo>
                      <a:pt x="56" y="23"/>
                      <a:pt x="61" y="25"/>
                      <a:pt x="64" y="30"/>
                    </a:cubicBezTo>
                    <a:lnTo>
                      <a:pt x="64" y="44"/>
                    </a:lnTo>
                    <a:lnTo>
                      <a:pt x="89" y="5"/>
                    </a:lnTo>
                    <a:cubicBezTo>
                      <a:pt x="88" y="5"/>
                      <a:pt x="86" y="5"/>
                      <a:pt x="84" y="5"/>
                    </a:cubicBezTo>
                    <a:cubicBezTo>
                      <a:pt x="67" y="5"/>
                      <a:pt x="46" y="10"/>
                      <a:pt x="29" y="10"/>
                    </a:cubicBezTo>
                    <a:cubicBezTo>
                      <a:pt x="18" y="10"/>
                      <a:pt x="9" y="8"/>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17" name="Google Shape;17517;p64"/>
              <p:cNvSpPr/>
              <p:nvPr/>
            </p:nvSpPr>
            <p:spPr>
              <a:xfrm>
                <a:off x="572625" y="1762850"/>
                <a:ext cx="325" cy="275"/>
              </a:xfrm>
              <a:custGeom>
                <a:avLst/>
                <a:gdLst/>
                <a:ahLst/>
                <a:cxnLst/>
                <a:rect l="l" t="t" r="r" b="b"/>
                <a:pathLst>
                  <a:path w="13" h="11" extrusionOk="0">
                    <a:moveTo>
                      <a:pt x="10" y="0"/>
                    </a:moveTo>
                    <a:cubicBezTo>
                      <a:pt x="9" y="0"/>
                      <a:pt x="6" y="3"/>
                      <a:pt x="1" y="11"/>
                    </a:cubicBezTo>
                    <a:lnTo>
                      <a:pt x="12" y="6"/>
                    </a:lnTo>
                    <a:cubicBezTo>
                      <a:pt x="12" y="3"/>
                      <a:pt x="12"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18" name="Google Shape;17518;p64"/>
              <p:cNvSpPr/>
              <p:nvPr/>
            </p:nvSpPr>
            <p:spPr>
              <a:xfrm>
                <a:off x="572875" y="1762800"/>
                <a:ext cx="475" cy="525"/>
              </a:xfrm>
              <a:custGeom>
                <a:avLst/>
                <a:gdLst/>
                <a:ahLst/>
                <a:cxnLst/>
                <a:rect l="l" t="t" r="r" b="b"/>
                <a:pathLst>
                  <a:path w="19" h="21" extrusionOk="0">
                    <a:moveTo>
                      <a:pt x="16" y="1"/>
                    </a:moveTo>
                    <a:lnTo>
                      <a:pt x="2" y="8"/>
                    </a:lnTo>
                    <a:cubicBezTo>
                      <a:pt x="2" y="13"/>
                      <a:pt x="1" y="21"/>
                      <a:pt x="3" y="21"/>
                    </a:cubicBezTo>
                    <a:cubicBezTo>
                      <a:pt x="4" y="21"/>
                      <a:pt x="7" y="16"/>
                      <a:pt x="14" y="3"/>
                    </a:cubicBezTo>
                    <a:lnTo>
                      <a:pt x="14" y="3"/>
                    </a:lnTo>
                    <a:cubicBezTo>
                      <a:pt x="12" y="8"/>
                      <a:pt x="12" y="10"/>
                      <a:pt x="12" y="10"/>
                    </a:cubicBezTo>
                    <a:cubicBezTo>
                      <a:pt x="13" y="10"/>
                      <a:pt x="16" y="7"/>
                      <a:pt x="19" y="3"/>
                    </a:cubicBezTo>
                    <a:lnTo>
                      <a:pt x="1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19" name="Google Shape;17519;p64"/>
              <p:cNvSpPr/>
              <p:nvPr/>
            </p:nvSpPr>
            <p:spPr>
              <a:xfrm>
                <a:off x="573800" y="1763750"/>
                <a:ext cx="200" cy="125"/>
              </a:xfrm>
              <a:custGeom>
                <a:avLst/>
                <a:gdLst/>
                <a:ahLst/>
                <a:cxnLst/>
                <a:rect l="l" t="t" r="r" b="b"/>
                <a:pathLst>
                  <a:path w="8" h="5" extrusionOk="0">
                    <a:moveTo>
                      <a:pt x="3" y="0"/>
                    </a:moveTo>
                    <a:lnTo>
                      <a:pt x="0" y="5"/>
                    </a:lnTo>
                    <a:lnTo>
                      <a:pt x="7" y="5"/>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20" name="Google Shape;17520;p64"/>
              <p:cNvSpPr/>
              <p:nvPr/>
            </p:nvSpPr>
            <p:spPr>
              <a:xfrm>
                <a:off x="574825" y="1766800"/>
                <a:ext cx="625" cy="675"/>
              </a:xfrm>
              <a:custGeom>
                <a:avLst/>
                <a:gdLst/>
                <a:ahLst/>
                <a:cxnLst/>
                <a:rect l="l" t="t" r="r" b="b"/>
                <a:pathLst>
                  <a:path w="25" h="27" extrusionOk="0">
                    <a:moveTo>
                      <a:pt x="5" y="1"/>
                    </a:moveTo>
                    <a:cubicBezTo>
                      <a:pt x="3" y="1"/>
                      <a:pt x="2" y="2"/>
                      <a:pt x="1" y="6"/>
                    </a:cubicBezTo>
                    <a:lnTo>
                      <a:pt x="8" y="26"/>
                    </a:lnTo>
                    <a:lnTo>
                      <a:pt x="24" y="10"/>
                    </a:lnTo>
                    <a:lnTo>
                      <a:pt x="24" y="10"/>
                    </a:lnTo>
                    <a:cubicBezTo>
                      <a:pt x="23" y="11"/>
                      <a:pt x="22" y="12"/>
                      <a:pt x="20" y="12"/>
                    </a:cubicBezTo>
                    <a:cubicBezTo>
                      <a:pt x="14" y="12"/>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21" name="Google Shape;17521;p64"/>
              <p:cNvSpPr/>
              <p:nvPr/>
            </p:nvSpPr>
            <p:spPr>
              <a:xfrm>
                <a:off x="570550" y="1760900"/>
                <a:ext cx="425" cy="1175"/>
              </a:xfrm>
              <a:custGeom>
                <a:avLst/>
                <a:gdLst/>
                <a:ahLst/>
                <a:cxnLst/>
                <a:rect l="l" t="t" r="r" b="b"/>
                <a:pathLst>
                  <a:path w="17" h="47" extrusionOk="0">
                    <a:moveTo>
                      <a:pt x="5" y="0"/>
                    </a:moveTo>
                    <a:cubicBezTo>
                      <a:pt x="4" y="3"/>
                      <a:pt x="4" y="5"/>
                      <a:pt x="4" y="7"/>
                    </a:cubicBezTo>
                    <a:lnTo>
                      <a:pt x="4" y="7"/>
                    </a:lnTo>
                    <a:cubicBezTo>
                      <a:pt x="4" y="5"/>
                      <a:pt x="5" y="3"/>
                      <a:pt x="5" y="0"/>
                    </a:cubicBezTo>
                    <a:close/>
                    <a:moveTo>
                      <a:pt x="4" y="7"/>
                    </a:moveTo>
                    <a:lnTo>
                      <a:pt x="4" y="7"/>
                    </a:lnTo>
                    <a:cubicBezTo>
                      <a:pt x="2" y="19"/>
                      <a:pt x="0" y="33"/>
                      <a:pt x="0" y="47"/>
                    </a:cubicBezTo>
                    <a:lnTo>
                      <a:pt x="17" y="38"/>
                    </a:lnTo>
                    <a:cubicBezTo>
                      <a:pt x="13" y="28"/>
                      <a:pt x="4" y="19"/>
                      <a:pt x="4"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22" name="Google Shape;17522;p64"/>
              <p:cNvSpPr/>
              <p:nvPr/>
            </p:nvSpPr>
            <p:spPr>
              <a:xfrm>
                <a:off x="569975" y="1762050"/>
                <a:ext cx="600" cy="475"/>
              </a:xfrm>
              <a:custGeom>
                <a:avLst/>
                <a:gdLst/>
                <a:ahLst/>
                <a:cxnLst/>
                <a:rect l="l" t="t" r="r" b="b"/>
                <a:pathLst>
                  <a:path w="24" h="19" extrusionOk="0">
                    <a:moveTo>
                      <a:pt x="23" y="1"/>
                    </a:moveTo>
                    <a:lnTo>
                      <a:pt x="0" y="17"/>
                    </a:lnTo>
                    <a:cubicBezTo>
                      <a:pt x="4" y="18"/>
                      <a:pt x="7" y="18"/>
                      <a:pt x="9" y="18"/>
                    </a:cubicBezTo>
                    <a:cubicBezTo>
                      <a:pt x="19" y="18"/>
                      <a:pt x="23" y="12"/>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23" name="Google Shape;17523;p64"/>
              <p:cNvSpPr/>
              <p:nvPr/>
            </p:nvSpPr>
            <p:spPr>
              <a:xfrm>
                <a:off x="572000" y="1763750"/>
                <a:ext cx="1300" cy="875"/>
              </a:xfrm>
              <a:custGeom>
                <a:avLst/>
                <a:gdLst/>
                <a:ahLst/>
                <a:cxnLst/>
                <a:rect l="l" t="t" r="r" b="b"/>
                <a:pathLst>
                  <a:path w="52" h="35" extrusionOk="0">
                    <a:moveTo>
                      <a:pt x="51" y="0"/>
                    </a:moveTo>
                    <a:lnTo>
                      <a:pt x="0" y="35"/>
                    </a:lnTo>
                    <a:lnTo>
                      <a:pt x="7" y="35"/>
                    </a:lnTo>
                    <a:lnTo>
                      <a:pt x="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24" name="Google Shape;17524;p64"/>
              <p:cNvSpPr/>
              <p:nvPr/>
            </p:nvSpPr>
            <p:spPr>
              <a:xfrm>
                <a:off x="568350" y="1759850"/>
                <a:ext cx="725" cy="950"/>
              </a:xfrm>
              <a:custGeom>
                <a:avLst/>
                <a:gdLst/>
                <a:ahLst/>
                <a:cxnLst/>
                <a:rect l="l" t="t" r="r" b="b"/>
                <a:pathLst>
                  <a:path w="29" h="38" extrusionOk="0">
                    <a:moveTo>
                      <a:pt x="28" y="1"/>
                    </a:moveTo>
                    <a:lnTo>
                      <a:pt x="0" y="38"/>
                    </a:lnTo>
                    <a:lnTo>
                      <a:pt x="12" y="26"/>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25" name="Google Shape;17525;p64"/>
              <p:cNvSpPr/>
              <p:nvPr/>
            </p:nvSpPr>
            <p:spPr>
              <a:xfrm>
                <a:off x="566325" y="1759100"/>
                <a:ext cx="1300" cy="1300"/>
              </a:xfrm>
              <a:custGeom>
                <a:avLst/>
                <a:gdLst/>
                <a:ahLst/>
                <a:cxnLst/>
                <a:rect l="l" t="t" r="r" b="b"/>
                <a:pathLst>
                  <a:path w="52" h="52" extrusionOk="0">
                    <a:moveTo>
                      <a:pt x="44" y="1"/>
                    </a:moveTo>
                    <a:cubicBezTo>
                      <a:pt x="28" y="1"/>
                      <a:pt x="12" y="19"/>
                      <a:pt x="0" y="35"/>
                    </a:cubicBezTo>
                    <a:cubicBezTo>
                      <a:pt x="4" y="33"/>
                      <a:pt x="7" y="32"/>
                      <a:pt x="11" y="32"/>
                    </a:cubicBezTo>
                    <a:cubicBezTo>
                      <a:pt x="20" y="32"/>
                      <a:pt x="30" y="38"/>
                      <a:pt x="40" y="52"/>
                    </a:cubicBezTo>
                    <a:cubicBezTo>
                      <a:pt x="51" y="31"/>
                      <a:pt x="33" y="12"/>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26" name="Google Shape;17526;p64"/>
              <p:cNvSpPr/>
              <p:nvPr/>
            </p:nvSpPr>
            <p:spPr>
              <a:xfrm>
                <a:off x="565725" y="1759975"/>
                <a:ext cx="550" cy="650"/>
              </a:xfrm>
              <a:custGeom>
                <a:avLst/>
                <a:gdLst/>
                <a:ahLst/>
                <a:cxnLst/>
                <a:rect l="l" t="t" r="r" b="b"/>
                <a:pathLst>
                  <a:path w="22" h="26" extrusionOk="0">
                    <a:moveTo>
                      <a:pt x="22" y="0"/>
                    </a:moveTo>
                    <a:lnTo>
                      <a:pt x="22" y="0"/>
                    </a:lnTo>
                    <a:cubicBezTo>
                      <a:pt x="13" y="7"/>
                      <a:pt x="6" y="17"/>
                      <a:pt x="1" y="26"/>
                    </a:cubicBezTo>
                    <a:cubicBezTo>
                      <a:pt x="8" y="19"/>
                      <a:pt x="15"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27" name="Google Shape;17527;p64"/>
              <p:cNvSpPr/>
              <p:nvPr/>
            </p:nvSpPr>
            <p:spPr>
              <a:xfrm>
                <a:off x="568875" y="1761250"/>
                <a:ext cx="300" cy="950"/>
              </a:xfrm>
              <a:custGeom>
                <a:avLst/>
                <a:gdLst/>
                <a:ahLst/>
                <a:cxnLst/>
                <a:rect l="l" t="t" r="r" b="b"/>
                <a:pathLst>
                  <a:path w="12" h="38" extrusionOk="0">
                    <a:moveTo>
                      <a:pt x="0" y="0"/>
                    </a:moveTo>
                    <a:lnTo>
                      <a:pt x="2" y="35"/>
                    </a:lnTo>
                    <a:cubicBezTo>
                      <a:pt x="5" y="35"/>
                      <a:pt x="7" y="37"/>
                      <a:pt x="9" y="37"/>
                    </a:cubicBezTo>
                    <a:cubicBezTo>
                      <a:pt x="12" y="24"/>
                      <a:pt x="7"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28" name="Google Shape;17528;p64"/>
              <p:cNvSpPr/>
              <p:nvPr/>
            </p:nvSpPr>
            <p:spPr>
              <a:xfrm>
                <a:off x="568525" y="1762000"/>
                <a:ext cx="425" cy="200"/>
              </a:xfrm>
              <a:custGeom>
                <a:avLst/>
                <a:gdLst/>
                <a:ahLst/>
                <a:cxnLst/>
                <a:rect l="l" t="t" r="r" b="b"/>
                <a:pathLst>
                  <a:path w="17" h="8" extrusionOk="0">
                    <a:moveTo>
                      <a:pt x="0" y="0"/>
                    </a:moveTo>
                    <a:lnTo>
                      <a:pt x="16" y="7"/>
                    </a:lnTo>
                    <a:lnTo>
                      <a:pt x="16" y="5"/>
                    </a:lnTo>
                    <a:cubicBezTo>
                      <a:pt x="7" y="3"/>
                      <a:pt x="3"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29" name="Google Shape;17529;p64"/>
              <p:cNvSpPr/>
              <p:nvPr/>
            </p:nvSpPr>
            <p:spPr>
              <a:xfrm>
                <a:off x="569100" y="1762175"/>
                <a:ext cx="150" cy="125"/>
              </a:xfrm>
              <a:custGeom>
                <a:avLst/>
                <a:gdLst/>
                <a:ahLst/>
                <a:cxnLst/>
                <a:rect l="l" t="t" r="r" b="b"/>
                <a:pathLst>
                  <a:path w="6" h="5" extrusionOk="0">
                    <a:moveTo>
                      <a:pt x="3" y="0"/>
                    </a:moveTo>
                    <a:cubicBezTo>
                      <a:pt x="1" y="2"/>
                      <a:pt x="1" y="4"/>
                      <a:pt x="2" y="4"/>
                    </a:cubicBezTo>
                    <a:cubicBezTo>
                      <a:pt x="2" y="4"/>
                      <a:pt x="3"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30" name="Google Shape;17530;p64"/>
              <p:cNvSpPr/>
              <p:nvPr/>
            </p:nvSpPr>
            <p:spPr>
              <a:xfrm>
                <a:off x="569975" y="1763575"/>
                <a:ext cx="1125" cy="1625"/>
              </a:xfrm>
              <a:custGeom>
                <a:avLst/>
                <a:gdLst/>
                <a:ahLst/>
                <a:cxnLst/>
                <a:rect l="l" t="t" r="r" b="b"/>
                <a:pathLst>
                  <a:path w="45" h="65" extrusionOk="0">
                    <a:moveTo>
                      <a:pt x="44" y="0"/>
                    </a:moveTo>
                    <a:cubicBezTo>
                      <a:pt x="28" y="16"/>
                      <a:pt x="0" y="33"/>
                      <a:pt x="16" y="65"/>
                    </a:cubicBezTo>
                    <a:cubicBezTo>
                      <a:pt x="30" y="44"/>
                      <a:pt x="21" y="26"/>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31" name="Google Shape;17531;p64"/>
              <p:cNvSpPr/>
              <p:nvPr/>
            </p:nvSpPr>
            <p:spPr>
              <a:xfrm>
                <a:off x="569225" y="1762800"/>
                <a:ext cx="650" cy="800"/>
              </a:xfrm>
              <a:custGeom>
                <a:avLst/>
                <a:gdLst/>
                <a:ahLst/>
                <a:cxnLst/>
                <a:rect l="l" t="t" r="r" b="b"/>
                <a:pathLst>
                  <a:path w="26" h="32" extrusionOk="0">
                    <a:moveTo>
                      <a:pt x="26" y="1"/>
                    </a:moveTo>
                    <a:lnTo>
                      <a:pt x="0" y="19"/>
                    </a:lnTo>
                    <a:lnTo>
                      <a:pt x="19" y="31"/>
                    </a:lnTo>
                    <a:cubicBezTo>
                      <a:pt x="19" y="22"/>
                      <a:pt x="19" y="8"/>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32" name="Google Shape;17532;p64"/>
              <p:cNvSpPr/>
              <p:nvPr/>
            </p:nvSpPr>
            <p:spPr>
              <a:xfrm>
                <a:off x="568925" y="1763150"/>
                <a:ext cx="325" cy="375"/>
              </a:xfrm>
              <a:custGeom>
                <a:avLst/>
                <a:gdLst/>
                <a:ahLst/>
                <a:cxnLst/>
                <a:rect l="l" t="t" r="r" b="b"/>
                <a:pathLst>
                  <a:path w="13" h="15" extrusionOk="0">
                    <a:moveTo>
                      <a:pt x="5" y="1"/>
                    </a:moveTo>
                    <a:lnTo>
                      <a:pt x="0" y="15"/>
                    </a:lnTo>
                    <a:lnTo>
                      <a:pt x="12"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33" name="Google Shape;17533;p64"/>
              <p:cNvSpPr/>
              <p:nvPr/>
            </p:nvSpPr>
            <p:spPr>
              <a:xfrm>
                <a:off x="565725" y="1761475"/>
                <a:ext cx="1200" cy="775"/>
              </a:xfrm>
              <a:custGeom>
                <a:avLst/>
                <a:gdLst/>
                <a:ahLst/>
                <a:cxnLst/>
                <a:rect l="l" t="t" r="r" b="b"/>
                <a:pathLst>
                  <a:path w="48" h="31" extrusionOk="0">
                    <a:moveTo>
                      <a:pt x="33" y="1"/>
                    </a:moveTo>
                    <a:cubicBezTo>
                      <a:pt x="26" y="10"/>
                      <a:pt x="13" y="17"/>
                      <a:pt x="1" y="17"/>
                    </a:cubicBezTo>
                    <a:cubicBezTo>
                      <a:pt x="10" y="24"/>
                      <a:pt x="24" y="28"/>
                      <a:pt x="36" y="31"/>
                    </a:cubicBezTo>
                    <a:cubicBezTo>
                      <a:pt x="40" y="19"/>
                      <a:pt x="47"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34" name="Google Shape;17534;p64"/>
              <p:cNvSpPr/>
              <p:nvPr/>
            </p:nvSpPr>
            <p:spPr>
              <a:xfrm>
                <a:off x="567650" y="1761875"/>
                <a:ext cx="150" cy="125"/>
              </a:xfrm>
              <a:custGeom>
                <a:avLst/>
                <a:gdLst/>
                <a:ahLst/>
                <a:cxnLst/>
                <a:rect l="l" t="t" r="r" b="b"/>
                <a:pathLst>
                  <a:path w="6" h="5" extrusionOk="0">
                    <a:moveTo>
                      <a:pt x="0" y="1"/>
                    </a:moveTo>
                    <a:cubicBezTo>
                      <a:pt x="0" y="3"/>
                      <a:pt x="1" y="4"/>
                      <a:pt x="2" y="4"/>
                    </a:cubicBezTo>
                    <a:cubicBezTo>
                      <a:pt x="3" y="4"/>
                      <a:pt x="4"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35" name="Google Shape;17535;p64"/>
              <p:cNvSpPr/>
              <p:nvPr/>
            </p:nvSpPr>
            <p:spPr>
              <a:xfrm>
                <a:off x="562850" y="1761650"/>
                <a:ext cx="75" cy="200"/>
              </a:xfrm>
              <a:custGeom>
                <a:avLst/>
                <a:gdLst/>
                <a:ahLst/>
                <a:cxnLst/>
                <a:rect l="l" t="t" r="r" b="b"/>
                <a:pathLst>
                  <a:path w="3" h="8" extrusionOk="0">
                    <a:moveTo>
                      <a:pt x="0" y="1"/>
                    </a:moveTo>
                    <a:lnTo>
                      <a:pt x="2" y="8"/>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36" name="Google Shape;17536;p64"/>
              <p:cNvSpPr/>
              <p:nvPr/>
            </p:nvSpPr>
            <p:spPr>
              <a:xfrm>
                <a:off x="566600" y="1762175"/>
                <a:ext cx="600" cy="300"/>
              </a:xfrm>
              <a:custGeom>
                <a:avLst/>
                <a:gdLst/>
                <a:ahLst/>
                <a:cxnLst/>
                <a:rect l="l" t="t" r="r" b="b"/>
                <a:pathLst>
                  <a:path w="24" h="12" extrusionOk="0">
                    <a:moveTo>
                      <a:pt x="24" y="0"/>
                    </a:moveTo>
                    <a:cubicBezTo>
                      <a:pt x="17" y="0"/>
                      <a:pt x="10" y="3"/>
                      <a:pt x="3" y="3"/>
                    </a:cubicBezTo>
                    <a:cubicBezTo>
                      <a:pt x="1" y="6"/>
                      <a:pt x="1" y="8"/>
                      <a:pt x="2" y="8"/>
                    </a:cubicBezTo>
                    <a:cubicBezTo>
                      <a:pt x="2" y="8"/>
                      <a:pt x="2" y="8"/>
                      <a:pt x="3" y="7"/>
                    </a:cubicBezTo>
                    <a:cubicBezTo>
                      <a:pt x="5" y="10"/>
                      <a:pt x="7" y="11"/>
                      <a:pt x="9" y="11"/>
                    </a:cubicBezTo>
                    <a:cubicBezTo>
                      <a:pt x="14" y="11"/>
                      <a:pt x="19" y="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37" name="Google Shape;17537;p64"/>
              <p:cNvSpPr/>
              <p:nvPr/>
            </p:nvSpPr>
            <p:spPr>
              <a:xfrm>
                <a:off x="564875" y="1760850"/>
                <a:ext cx="375" cy="600"/>
              </a:xfrm>
              <a:custGeom>
                <a:avLst/>
                <a:gdLst/>
                <a:ahLst/>
                <a:cxnLst/>
                <a:rect l="l" t="t" r="r" b="b"/>
                <a:pathLst>
                  <a:path w="15" h="24" extrusionOk="0">
                    <a:moveTo>
                      <a:pt x="2" y="1"/>
                    </a:moveTo>
                    <a:cubicBezTo>
                      <a:pt x="1" y="1"/>
                      <a:pt x="1" y="1"/>
                      <a:pt x="0" y="2"/>
                    </a:cubicBezTo>
                    <a:cubicBezTo>
                      <a:pt x="3" y="9"/>
                      <a:pt x="7" y="16"/>
                      <a:pt x="14" y="23"/>
                    </a:cubicBezTo>
                    <a:cubicBezTo>
                      <a:pt x="10" y="1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38" name="Google Shape;17538;p64"/>
              <p:cNvSpPr/>
              <p:nvPr/>
            </p:nvSpPr>
            <p:spPr>
              <a:xfrm>
                <a:off x="567600" y="1761525"/>
                <a:ext cx="75" cy="150"/>
              </a:xfrm>
              <a:custGeom>
                <a:avLst/>
                <a:gdLst/>
                <a:ahLst/>
                <a:cxnLst/>
                <a:rect l="l" t="t" r="r" b="b"/>
                <a:pathLst>
                  <a:path w="3" h="6" extrusionOk="0">
                    <a:moveTo>
                      <a:pt x="1" y="0"/>
                    </a:moveTo>
                    <a:cubicBezTo>
                      <a:pt x="0" y="0"/>
                      <a:pt x="0" y="3"/>
                      <a:pt x="0" y="6"/>
                    </a:cubicBezTo>
                    <a:lnTo>
                      <a:pt x="2" y="6"/>
                    </a:lnTo>
                    <a:cubicBezTo>
                      <a:pt x="1" y="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39" name="Google Shape;17539;p64"/>
              <p:cNvSpPr/>
              <p:nvPr/>
            </p:nvSpPr>
            <p:spPr>
              <a:xfrm>
                <a:off x="567250" y="1761650"/>
                <a:ext cx="425" cy="550"/>
              </a:xfrm>
              <a:custGeom>
                <a:avLst/>
                <a:gdLst/>
                <a:ahLst/>
                <a:cxnLst/>
                <a:rect l="l" t="t" r="r" b="b"/>
                <a:pathLst>
                  <a:path w="17" h="22" extrusionOk="0">
                    <a:moveTo>
                      <a:pt x="14" y="1"/>
                    </a:moveTo>
                    <a:cubicBezTo>
                      <a:pt x="10" y="8"/>
                      <a:pt x="3" y="12"/>
                      <a:pt x="0" y="21"/>
                    </a:cubicBezTo>
                    <a:cubicBezTo>
                      <a:pt x="5" y="19"/>
                      <a:pt x="12" y="14"/>
                      <a:pt x="16" y="10"/>
                    </a:cubicBezTo>
                    <a:cubicBezTo>
                      <a:pt x="16" y="8"/>
                      <a:pt x="14" y="5"/>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40" name="Google Shape;17540;p64"/>
              <p:cNvSpPr/>
              <p:nvPr/>
            </p:nvSpPr>
            <p:spPr>
              <a:xfrm>
                <a:off x="561150" y="1761775"/>
                <a:ext cx="2300" cy="5300"/>
              </a:xfrm>
              <a:custGeom>
                <a:avLst/>
                <a:gdLst/>
                <a:ahLst/>
                <a:cxnLst/>
                <a:rect l="l" t="t" r="r" b="b"/>
                <a:pathLst>
                  <a:path w="92" h="212" extrusionOk="0">
                    <a:moveTo>
                      <a:pt x="70" y="0"/>
                    </a:moveTo>
                    <a:cubicBezTo>
                      <a:pt x="70" y="19"/>
                      <a:pt x="61" y="35"/>
                      <a:pt x="45" y="44"/>
                    </a:cubicBezTo>
                    <a:cubicBezTo>
                      <a:pt x="52" y="63"/>
                      <a:pt x="91" y="88"/>
                      <a:pt x="70" y="116"/>
                    </a:cubicBezTo>
                    <a:cubicBezTo>
                      <a:pt x="65" y="118"/>
                      <a:pt x="62" y="119"/>
                      <a:pt x="59" y="119"/>
                    </a:cubicBezTo>
                    <a:cubicBezTo>
                      <a:pt x="55" y="119"/>
                      <a:pt x="53" y="117"/>
                      <a:pt x="52" y="116"/>
                    </a:cubicBezTo>
                    <a:lnTo>
                      <a:pt x="24" y="151"/>
                    </a:lnTo>
                    <a:lnTo>
                      <a:pt x="29" y="128"/>
                    </a:lnTo>
                    <a:lnTo>
                      <a:pt x="47" y="111"/>
                    </a:lnTo>
                    <a:cubicBezTo>
                      <a:pt x="45" y="102"/>
                      <a:pt x="40" y="93"/>
                      <a:pt x="36" y="86"/>
                    </a:cubicBezTo>
                    <a:lnTo>
                      <a:pt x="36" y="86"/>
                    </a:lnTo>
                    <a:cubicBezTo>
                      <a:pt x="45" y="125"/>
                      <a:pt x="1" y="144"/>
                      <a:pt x="5" y="200"/>
                    </a:cubicBezTo>
                    <a:lnTo>
                      <a:pt x="29" y="179"/>
                    </a:lnTo>
                    <a:lnTo>
                      <a:pt x="29" y="179"/>
                    </a:lnTo>
                    <a:cubicBezTo>
                      <a:pt x="29" y="188"/>
                      <a:pt x="19" y="202"/>
                      <a:pt x="26" y="211"/>
                    </a:cubicBezTo>
                    <a:cubicBezTo>
                      <a:pt x="28" y="189"/>
                      <a:pt x="39" y="171"/>
                      <a:pt x="52" y="171"/>
                    </a:cubicBezTo>
                    <a:cubicBezTo>
                      <a:pt x="58" y="171"/>
                      <a:pt x="64" y="175"/>
                      <a:pt x="70" y="186"/>
                    </a:cubicBezTo>
                    <a:cubicBezTo>
                      <a:pt x="89" y="162"/>
                      <a:pt x="84" y="60"/>
                      <a:pt x="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41" name="Google Shape;17541;p64"/>
              <p:cNvSpPr/>
              <p:nvPr/>
            </p:nvSpPr>
            <p:spPr>
              <a:xfrm>
                <a:off x="562900" y="1760725"/>
                <a:ext cx="1250" cy="1250"/>
              </a:xfrm>
              <a:custGeom>
                <a:avLst/>
                <a:gdLst/>
                <a:ahLst/>
                <a:cxnLst/>
                <a:rect l="l" t="t" r="r" b="b"/>
                <a:pathLst>
                  <a:path w="50" h="50" extrusionOk="0">
                    <a:moveTo>
                      <a:pt x="21" y="0"/>
                    </a:moveTo>
                    <a:cubicBezTo>
                      <a:pt x="10" y="10"/>
                      <a:pt x="3" y="24"/>
                      <a:pt x="0" y="38"/>
                    </a:cubicBezTo>
                    <a:lnTo>
                      <a:pt x="44" y="45"/>
                    </a:lnTo>
                    <a:lnTo>
                      <a:pt x="40" y="49"/>
                    </a:lnTo>
                    <a:lnTo>
                      <a:pt x="40" y="49"/>
                    </a:lnTo>
                    <a:lnTo>
                      <a:pt x="49" y="45"/>
                    </a:lnTo>
                    <a:cubicBezTo>
                      <a:pt x="40" y="40"/>
                      <a:pt x="33" y="26"/>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42" name="Google Shape;17542;p64"/>
              <p:cNvSpPr/>
              <p:nvPr/>
            </p:nvSpPr>
            <p:spPr>
              <a:xfrm>
                <a:off x="564125" y="1761425"/>
                <a:ext cx="1675" cy="2625"/>
              </a:xfrm>
              <a:custGeom>
                <a:avLst/>
                <a:gdLst/>
                <a:ahLst/>
                <a:cxnLst/>
                <a:rect l="l" t="t" r="r" b="b"/>
                <a:pathLst>
                  <a:path w="67" h="105" extrusionOk="0">
                    <a:moveTo>
                      <a:pt x="44" y="7"/>
                    </a:moveTo>
                    <a:cubicBezTo>
                      <a:pt x="44" y="10"/>
                      <a:pt x="42" y="14"/>
                      <a:pt x="42" y="19"/>
                    </a:cubicBezTo>
                    <a:cubicBezTo>
                      <a:pt x="30" y="12"/>
                      <a:pt x="42" y="10"/>
                      <a:pt x="44" y="7"/>
                    </a:cubicBezTo>
                    <a:close/>
                    <a:moveTo>
                      <a:pt x="44" y="0"/>
                    </a:moveTo>
                    <a:lnTo>
                      <a:pt x="44" y="3"/>
                    </a:lnTo>
                    <a:cubicBezTo>
                      <a:pt x="46" y="6"/>
                      <a:pt x="46" y="8"/>
                      <a:pt x="45" y="8"/>
                    </a:cubicBezTo>
                    <a:cubicBezTo>
                      <a:pt x="45" y="8"/>
                      <a:pt x="45" y="8"/>
                      <a:pt x="44" y="7"/>
                    </a:cubicBezTo>
                    <a:lnTo>
                      <a:pt x="44" y="3"/>
                    </a:lnTo>
                    <a:lnTo>
                      <a:pt x="0" y="17"/>
                    </a:lnTo>
                    <a:cubicBezTo>
                      <a:pt x="9" y="19"/>
                      <a:pt x="17" y="21"/>
                      <a:pt x="26" y="21"/>
                    </a:cubicBezTo>
                    <a:cubicBezTo>
                      <a:pt x="31" y="21"/>
                      <a:pt x="36" y="21"/>
                      <a:pt x="42" y="19"/>
                    </a:cubicBezTo>
                    <a:lnTo>
                      <a:pt x="42" y="19"/>
                    </a:lnTo>
                    <a:cubicBezTo>
                      <a:pt x="30" y="54"/>
                      <a:pt x="9" y="65"/>
                      <a:pt x="16" y="105"/>
                    </a:cubicBezTo>
                    <a:cubicBezTo>
                      <a:pt x="42" y="105"/>
                      <a:pt x="37" y="77"/>
                      <a:pt x="53" y="63"/>
                    </a:cubicBezTo>
                    <a:lnTo>
                      <a:pt x="53" y="63"/>
                    </a:lnTo>
                    <a:cubicBezTo>
                      <a:pt x="49" y="63"/>
                      <a:pt x="46" y="64"/>
                      <a:pt x="44" y="64"/>
                    </a:cubicBezTo>
                    <a:cubicBezTo>
                      <a:pt x="22" y="64"/>
                      <a:pt x="67" y="44"/>
                      <a:pt x="42" y="23"/>
                    </a:cubicBezTo>
                    <a:cubicBezTo>
                      <a:pt x="49" y="19"/>
                      <a:pt x="56" y="17"/>
                      <a:pt x="65" y="17"/>
                    </a:cubicBezTo>
                    <a:cubicBezTo>
                      <a:pt x="56" y="12"/>
                      <a:pt x="51" y="5"/>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43" name="Google Shape;17543;p64"/>
              <p:cNvSpPr/>
              <p:nvPr/>
            </p:nvSpPr>
            <p:spPr>
              <a:xfrm>
                <a:off x="569325" y="1766700"/>
                <a:ext cx="150" cy="200"/>
              </a:xfrm>
              <a:custGeom>
                <a:avLst/>
                <a:gdLst/>
                <a:ahLst/>
                <a:cxnLst/>
                <a:rect l="l" t="t" r="r" b="b"/>
                <a:pathLst>
                  <a:path w="6" h="8" extrusionOk="0">
                    <a:moveTo>
                      <a:pt x="5" y="0"/>
                    </a:moveTo>
                    <a:cubicBezTo>
                      <a:pt x="3" y="3"/>
                      <a:pt x="1" y="5"/>
                      <a:pt x="5" y="7"/>
                    </a:cubicBezTo>
                    <a:cubicBezTo>
                      <a:pt x="5" y="5"/>
                      <a:pt x="5"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44" name="Google Shape;17544;p64"/>
              <p:cNvSpPr/>
              <p:nvPr/>
            </p:nvSpPr>
            <p:spPr>
              <a:xfrm>
                <a:off x="569050" y="1764200"/>
                <a:ext cx="1050" cy="2525"/>
              </a:xfrm>
              <a:custGeom>
                <a:avLst/>
                <a:gdLst/>
                <a:ahLst/>
                <a:cxnLst/>
                <a:rect l="l" t="t" r="r" b="b"/>
                <a:pathLst>
                  <a:path w="42" h="101" extrusionOk="0">
                    <a:moveTo>
                      <a:pt x="2" y="1"/>
                    </a:moveTo>
                    <a:lnTo>
                      <a:pt x="2" y="1"/>
                    </a:lnTo>
                    <a:cubicBezTo>
                      <a:pt x="0" y="28"/>
                      <a:pt x="2" y="56"/>
                      <a:pt x="5" y="84"/>
                    </a:cubicBezTo>
                    <a:cubicBezTo>
                      <a:pt x="9" y="80"/>
                      <a:pt x="13" y="71"/>
                      <a:pt x="19" y="71"/>
                    </a:cubicBezTo>
                    <a:cubicBezTo>
                      <a:pt x="20" y="71"/>
                      <a:pt x="22" y="72"/>
                      <a:pt x="23" y="72"/>
                    </a:cubicBezTo>
                    <a:cubicBezTo>
                      <a:pt x="28" y="84"/>
                      <a:pt x="19" y="89"/>
                      <a:pt x="16" y="100"/>
                    </a:cubicBezTo>
                    <a:cubicBezTo>
                      <a:pt x="26" y="91"/>
                      <a:pt x="42" y="79"/>
                      <a:pt x="28" y="59"/>
                    </a:cubicBezTo>
                    <a:lnTo>
                      <a:pt x="28" y="59"/>
                    </a:lnTo>
                    <a:lnTo>
                      <a:pt x="26" y="63"/>
                    </a:lnTo>
                    <a:cubicBezTo>
                      <a:pt x="12" y="45"/>
                      <a:pt x="5" y="2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45" name="Google Shape;17545;p64"/>
              <p:cNvSpPr/>
              <p:nvPr/>
            </p:nvSpPr>
            <p:spPr>
              <a:xfrm>
                <a:off x="566325" y="1764325"/>
                <a:ext cx="875" cy="1050"/>
              </a:xfrm>
              <a:custGeom>
                <a:avLst/>
                <a:gdLst/>
                <a:ahLst/>
                <a:cxnLst/>
                <a:rect l="l" t="t" r="r" b="b"/>
                <a:pathLst>
                  <a:path w="35" h="42" extrusionOk="0">
                    <a:moveTo>
                      <a:pt x="35" y="0"/>
                    </a:moveTo>
                    <a:lnTo>
                      <a:pt x="0" y="12"/>
                    </a:lnTo>
                    <a:lnTo>
                      <a:pt x="12" y="42"/>
                    </a:lnTo>
                    <a:lnTo>
                      <a:pt x="14" y="26"/>
                    </a:lnTo>
                    <a:cubicBezTo>
                      <a:pt x="17" y="27"/>
                      <a:pt x="19" y="28"/>
                      <a:pt x="21" y="28"/>
                    </a:cubicBezTo>
                    <a:cubicBezTo>
                      <a:pt x="32" y="28"/>
                      <a:pt x="31" y="1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46" name="Google Shape;17546;p64"/>
              <p:cNvSpPr/>
              <p:nvPr/>
            </p:nvSpPr>
            <p:spPr>
              <a:xfrm>
                <a:off x="562325" y="1760325"/>
                <a:ext cx="600" cy="1225"/>
              </a:xfrm>
              <a:custGeom>
                <a:avLst/>
                <a:gdLst/>
                <a:ahLst/>
                <a:cxnLst/>
                <a:rect l="l" t="t" r="r" b="b"/>
                <a:pathLst>
                  <a:path w="24" h="49" extrusionOk="0">
                    <a:moveTo>
                      <a:pt x="23" y="0"/>
                    </a:moveTo>
                    <a:lnTo>
                      <a:pt x="0" y="49"/>
                    </a:lnTo>
                    <a:lnTo>
                      <a:pt x="16" y="35"/>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47" name="Google Shape;17547;p64"/>
              <p:cNvSpPr/>
              <p:nvPr/>
            </p:nvSpPr>
            <p:spPr>
              <a:xfrm>
                <a:off x="561325" y="1760500"/>
                <a:ext cx="325" cy="825"/>
              </a:xfrm>
              <a:custGeom>
                <a:avLst/>
                <a:gdLst/>
                <a:ahLst/>
                <a:cxnLst/>
                <a:rect l="l" t="t" r="r" b="b"/>
                <a:pathLst>
                  <a:path w="13" h="33" extrusionOk="0">
                    <a:moveTo>
                      <a:pt x="12" y="0"/>
                    </a:moveTo>
                    <a:lnTo>
                      <a:pt x="1" y="19"/>
                    </a:lnTo>
                    <a:lnTo>
                      <a:pt x="10" y="3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48" name="Google Shape;17548;p64"/>
              <p:cNvSpPr/>
              <p:nvPr/>
            </p:nvSpPr>
            <p:spPr>
              <a:xfrm>
                <a:off x="507200" y="1753775"/>
                <a:ext cx="425" cy="125"/>
              </a:xfrm>
              <a:custGeom>
                <a:avLst/>
                <a:gdLst/>
                <a:ahLst/>
                <a:cxnLst/>
                <a:rect l="l" t="t" r="r" b="b"/>
                <a:pathLst>
                  <a:path w="17" h="5" extrusionOk="0">
                    <a:moveTo>
                      <a:pt x="17" y="0"/>
                    </a:moveTo>
                    <a:cubicBezTo>
                      <a:pt x="8" y="0"/>
                      <a:pt x="1" y="3"/>
                      <a:pt x="1" y="5"/>
                    </a:cubicBezTo>
                    <a:lnTo>
                      <a:pt x="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49" name="Google Shape;17549;p64"/>
              <p:cNvSpPr/>
              <p:nvPr/>
            </p:nvSpPr>
            <p:spPr>
              <a:xfrm>
                <a:off x="536525" y="1761700"/>
                <a:ext cx="550" cy="1375"/>
              </a:xfrm>
              <a:custGeom>
                <a:avLst/>
                <a:gdLst/>
                <a:ahLst/>
                <a:cxnLst/>
                <a:rect l="l" t="t" r="r" b="b"/>
                <a:pathLst>
                  <a:path w="22" h="55" extrusionOk="0">
                    <a:moveTo>
                      <a:pt x="6" y="0"/>
                    </a:moveTo>
                    <a:cubicBezTo>
                      <a:pt x="5" y="0"/>
                      <a:pt x="4" y="4"/>
                      <a:pt x="3" y="12"/>
                    </a:cubicBezTo>
                    <a:lnTo>
                      <a:pt x="1" y="47"/>
                    </a:lnTo>
                    <a:cubicBezTo>
                      <a:pt x="3" y="46"/>
                      <a:pt x="6" y="45"/>
                      <a:pt x="8" y="45"/>
                    </a:cubicBezTo>
                    <a:cubicBezTo>
                      <a:pt x="14" y="45"/>
                      <a:pt x="18" y="49"/>
                      <a:pt x="21" y="54"/>
                    </a:cubicBezTo>
                    <a:cubicBezTo>
                      <a:pt x="14" y="33"/>
                      <a:pt x="10"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50" name="Google Shape;17550;p64"/>
              <p:cNvSpPr/>
              <p:nvPr/>
            </p:nvSpPr>
            <p:spPr>
              <a:xfrm>
                <a:off x="520125" y="1761825"/>
                <a:ext cx="775" cy="550"/>
              </a:xfrm>
              <a:custGeom>
                <a:avLst/>
                <a:gdLst/>
                <a:ahLst/>
                <a:cxnLst/>
                <a:rect l="l" t="t" r="r" b="b"/>
                <a:pathLst>
                  <a:path w="31" h="22" extrusionOk="0">
                    <a:moveTo>
                      <a:pt x="31" y="1"/>
                    </a:moveTo>
                    <a:lnTo>
                      <a:pt x="5" y="12"/>
                    </a:lnTo>
                    <a:cubicBezTo>
                      <a:pt x="5" y="14"/>
                      <a:pt x="3" y="19"/>
                      <a:pt x="1" y="21"/>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51" name="Google Shape;17551;p64"/>
              <p:cNvSpPr/>
              <p:nvPr/>
            </p:nvSpPr>
            <p:spPr>
              <a:xfrm>
                <a:off x="501925" y="1742650"/>
                <a:ext cx="950" cy="275"/>
              </a:xfrm>
              <a:custGeom>
                <a:avLst/>
                <a:gdLst/>
                <a:ahLst/>
                <a:cxnLst/>
                <a:rect l="l" t="t" r="r" b="b"/>
                <a:pathLst>
                  <a:path w="38" h="11" extrusionOk="0">
                    <a:moveTo>
                      <a:pt x="1" y="0"/>
                    </a:moveTo>
                    <a:cubicBezTo>
                      <a:pt x="2" y="8"/>
                      <a:pt x="5" y="11"/>
                      <a:pt x="11" y="11"/>
                    </a:cubicBezTo>
                    <a:cubicBezTo>
                      <a:pt x="18" y="11"/>
                      <a:pt x="27" y="7"/>
                      <a:pt x="38" y="7"/>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52" name="Google Shape;17552;p64"/>
              <p:cNvSpPr/>
              <p:nvPr/>
            </p:nvSpPr>
            <p:spPr>
              <a:xfrm>
                <a:off x="549050" y="1762350"/>
                <a:ext cx="900" cy="675"/>
              </a:xfrm>
              <a:custGeom>
                <a:avLst/>
                <a:gdLst/>
                <a:ahLst/>
                <a:cxnLst/>
                <a:rect l="l" t="t" r="r" b="b"/>
                <a:pathLst>
                  <a:path w="36" h="27" extrusionOk="0">
                    <a:moveTo>
                      <a:pt x="0" y="0"/>
                    </a:moveTo>
                    <a:cubicBezTo>
                      <a:pt x="13" y="11"/>
                      <a:pt x="25" y="27"/>
                      <a:pt x="32" y="27"/>
                    </a:cubicBezTo>
                    <a:cubicBezTo>
                      <a:pt x="34" y="27"/>
                      <a:pt x="36" y="23"/>
                      <a:pt x="35" y="14"/>
                    </a:cubicBezTo>
                    <a:cubicBezTo>
                      <a:pt x="26" y="5"/>
                      <a:pt x="12"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53" name="Google Shape;17553;p64"/>
              <p:cNvSpPr/>
              <p:nvPr/>
            </p:nvSpPr>
            <p:spPr>
              <a:xfrm>
                <a:off x="515150" y="1749200"/>
                <a:ext cx="600" cy="150"/>
              </a:xfrm>
              <a:custGeom>
                <a:avLst/>
                <a:gdLst/>
                <a:ahLst/>
                <a:cxnLst/>
                <a:rect l="l" t="t" r="r" b="b"/>
                <a:pathLst>
                  <a:path w="24" h="6" extrusionOk="0">
                    <a:moveTo>
                      <a:pt x="14" y="1"/>
                    </a:moveTo>
                    <a:cubicBezTo>
                      <a:pt x="9" y="1"/>
                      <a:pt x="4" y="2"/>
                      <a:pt x="0" y="5"/>
                    </a:cubicBezTo>
                    <a:cubicBezTo>
                      <a:pt x="3" y="5"/>
                      <a:pt x="5" y="6"/>
                      <a:pt x="8" y="6"/>
                    </a:cubicBezTo>
                    <a:cubicBezTo>
                      <a:pt x="14" y="6"/>
                      <a:pt x="18" y="4"/>
                      <a:pt x="23" y="2"/>
                    </a:cubicBezTo>
                    <a:cubicBezTo>
                      <a:pt x="20"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54" name="Google Shape;17554;p64"/>
              <p:cNvSpPr/>
              <p:nvPr/>
            </p:nvSpPr>
            <p:spPr>
              <a:xfrm>
                <a:off x="548300" y="1762025"/>
                <a:ext cx="775" cy="625"/>
              </a:xfrm>
              <a:custGeom>
                <a:avLst/>
                <a:gdLst/>
                <a:ahLst/>
                <a:cxnLst/>
                <a:rect l="l" t="t" r="r" b="b"/>
                <a:pathLst>
                  <a:path w="31" h="25" extrusionOk="0">
                    <a:moveTo>
                      <a:pt x="12" y="1"/>
                    </a:moveTo>
                    <a:cubicBezTo>
                      <a:pt x="7" y="1"/>
                      <a:pt x="4" y="6"/>
                      <a:pt x="0" y="18"/>
                    </a:cubicBezTo>
                    <a:cubicBezTo>
                      <a:pt x="3" y="20"/>
                      <a:pt x="5" y="23"/>
                      <a:pt x="7" y="25"/>
                    </a:cubicBezTo>
                    <a:cubicBezTo>
                      <a:pt x="16" y="18"/>
                      <a:pt x="19" y="13"/>
                      <a:pt x="30" y="13"/>
                    </a:cubicBezTo>
                    <a:cubicBezTo>
                      <a:pt x="23" y="6"/>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55" name="Google Shape;17555;p64"/>
              <p:cNvSpPr/>
              <p:nvPr/>
            </p:nvSpPr>
            <p:spPr>
              <a:xfrm>
                <a:off x="505700" y="1711575"/>
                <a:ext cx="125" cy="150"/>
              </a:xfrm>
              <a:custGeom>
                <a:avLst/>
                <a:gdLst/>
                <a:ahLst/>
                <a:cxnLst/>
                <a:rect l="l" t="t" r="r" b="b"/>
                <a:pathLst>
                  <a:path w="5" h="6" extrusionOk="0">
                    <a:moveTo>
                      <a:pt x="5" y="1"/>
                    </a:moveTo>
                    <a:cubicBezTo>
                      <a:pt x="0" y="3"/>
                      <a:pt x="0" y="3"/>
                      <a:pt x="0" y="5"/>
                    </a:cubicBezTo>
                    <a:cubicBezTo>
                      <a:pt x="3" y="3"/>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56" name="Google Shape;17556;p64"/>
              <p:cNvSpPr/>
              <p:nvPr/>
            </p:nvSpPr>
            <p:spPr>
              <a:xfrm>
                <a:off x="512350" y="1700850"/>
                <a:ext cx="275" cy="375"/>
              </a:xfrm>
              <a:custGeom>
                <a:avLst/>
                <a:gdLst/>
                <a:ahLst/>
                <a:cxnLst/>
                <a:rect l="l" t="t" r="r" b="b"/>
                <a:pathLst>
                  <a:path w="11" h="15" extrusionOk="0">
                    <a:moveTo>
                      <a:pt x="1" y="1"/>
                    </a:moveTo>
                    <a:cubicBezTo>
                      <a:pt x="6" y="5"/>
                      <a:pt x="8" y="10"/>
                      <a:pt x="10" y="15"/>
                    </a:cubicBezTo>
                    <a:cubicBezTo>
                      <a:pt x="10" y="12"/>
                      <a:pt x="10" y="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57" name="Google Shape;17557;p64"/>
              <p:cNvSpPr/>
              <p:nvPr/>
            </p:nvSpPr>
            <p:spPr>
              <a:xfrm>
                <a:off x="556875" y="1760975"/>
                <a:ext cx="150" cy="75"/>
              </a:xfrm>
              <a:custGeom>
                <a:avLst/>
                <a:gdLst/>
                <a:ahLst/>
                <a:cxnLst/>
                <a:rect l="l" t="t" r="r" b="b"/>
                <a:pathLst>
                  <a:path w="6" h="3" extrusionOk="0">
                    <a:moveTo>
                      <a:pt x="5" y="0"/>
                    </a:moveTo>
                    <a:cubicBezTo>
                      <a:pt x="4" y="0"/>
                      <a:pt x="1" y="1"/>
                      <a:pt x="0" y="2"/>
                    </a:cubicBezTo>
                    <a:cubicBezTo>
                      <a:pt x="5" y="1"/>
                      <a:pt x="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58" name="Google Shape;17558;p64"/>
              <p:cNvSpPr/>
              <p:nvPr/>
            </p:nvSpPr>
            <p:spPr>
              <a:xfrm>
                <a:off x="547300" y="1768075"/>
                <a:ext cx="100" cy="150"/>
              </a:xfrm>
              <a:custGeom>
                <a:avLst/>
                <a:gdLst/>
                <a:ahLst/>
                <a:cxnLst/>
                <a:rect l="l" t="t" r="r" b="b"/>
                <a:pathLst>
                  <a:path w="4" h="6" extrusionOk="0">
                    <a:moveTo>
                      <a:pt x="1" y="1"/>
                    </a:moveTo>
                    <a:lnTo>
                      <a:pt x="1" y="1"/>
                    </a:lnTo>
                    <a:cubicBezTo>
                      <a:pt x="3" y="6"/>
                      <a:pt x="3"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59" name="Google Shape;17559;p64"/>
              <p:cNvSpPr/>
              <p:nvPr/>
            </p:nvSpPr>
            <p:spPr>
              <a:xfrm>
                <a:off x="557225" y="1760900"/>
                <a:ext cx="250" cy="200"/>
              </a:xfrm>
              <a:custGeom>
                <a:avLst/>
                <a:gdLst/>
                <a:ahLst/>
                <a:cxnLst/>
                <a:rect l="l" t="t" r="r" b="b"/>
                <a:pathLst>
                  <a:path w="10" h="8" extrusionOk="0">
                    <a:moveTo>
                      <a:pt x="7" y="1"/>
                    </a:moveTo>
                    <a:cubicBezTo>
                      <a:pt x="5" y="1"/>
                      <a:pt x="3" y="2"/>
                      <a:pt x="0" y="5"/>
                    </a:cubicBezTo>
                    <a:lnTo>
                      <a:pt x="9" y="7"/>
                    </a:lnTo>
                    <a:cubicBezTo>
                      <a:pt x="9" y="3"/>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60" name="Google Shape;17560;p64"/>
              <p:cNvSpPr/>
              <p:nvPr/>
            </p:nvSpPr>
            <p:spPr>
              <a:xfrm>
                <a:off x="556525" y="1761025"/>
                <a:ext cx="425" cy="200"/>
              </a:xfrm>
              <a:custGeom>
                <a:avLst/>
                <a:gdLst/>
                <a:ahLst/>
                <a:cxnLst/>
                <a:rect l="l" t="t" r="r" b="b"/>
                <a:pathLst>
                  <a:path w="17" h="8" extrusionOk="0">
                    <a:moveTo>
                      <a:pt x="14" y="0"/>
                    </a:moveTo>
                    <a:lnTo>
                      <a:pt x="0" y="2"/>
                    </a:lnTo>
                    <a:cubicBezTo>
                      <a:pt x="7" y="2"/>
                      <a:pt x="12" y="5"/>
                      <a:pt x="17" y="7"/>
                    </a:cubicBezTo>
                    <a:cubicBezTo>
                      <a:pt x="14" y="5"/>
                      <a:pt x="14" y="2"/>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61" name="Google Shape;17561;p64"/>
              <p:cNvSpPr/>
              <p:nvPr/>
            </p:nvSpPr>
            <p:spPr>
              <a:xfrm>
                <a:off x="507050" y="1726825"/>
                <a:ext cx="300" cy="200"/>
              </a:xfrm>
              <a:custGeom>
                <a:avLst/>
                <a:gdLst/>
                <a:ahLst/>
                <a:cxnLst/>
                <a:rect l="l" t="t" r="r" b="b"/>
                <a:pathLst>
                  <a:path w="12" h="8" extrusionOk="0">
                    <a:moveTo>
                      <a:pt x="1" y="0"/>
                    </a:moveTo>
                    <a:cubicBezTo>
                      <a:pt x="0" y="0"/>
                      <a:pt x="3" y="3"/>
                      <a:pt x="7" y="7"/>
                    </a:cubicBezTo>
                    <a:lnTo>
                      <a:pt x="11" y="7"/>
                    </a:lnTo>
                    <a:cubicBezTo>
                      <a:pt x="5" y="2"/>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62" name="Google Shape;17562;p64"/>
              <p:cNvSpPr/>
              <p:nvPr/>
            </p:nvSpPr>
            <p:spPr>
              <a:xfrm>
                <a:off x="529450" y="1770575"/>
                <a:ext cx="100" cy="75"/>
              </a:xfrm>
              <a:custGeom>
                <a:avLst/>
                <a:gdLst/>
                <a:ahLst/>
                <a:cxnLst/>
                <a:rect l="l" t="t" r="r" b="b"/>
                <a:pathLst>
                  <a:path w="4" h="3" extrusionOk="0">
                    <a:moveTo>
                      <a:pt x="1" y="1"/>
                    </a:moveTo>
                    <a:lnTo>
                      <a:pt x="1" y="3"/>
                    </a:lnTo>
                    <a:lnTo>
                      <a:pt x="3" y="3"/>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63" name="Google Shape;17563;p64"/>
              <p:cNvSpPr/>
              <p:nvPr/>
            </p:nvSpPr>
            <p:spPr>
              <a:xfrm>
                <a:off x="528425" y="1768150"/>
                <a:ext cx="1575" cy="2925"/>
              </a:xfrm>
              <a:custGeom>
                <a:avLst/>
                <a:gdLst/>
                <a:ahLst/>
                <a:cxnLst/>
                <a:rect l="l" t="t" r="r" b="b"/>
                <a:pathLst>
                  <a:path w="63" h="117" extrusionOk="0">
                    <a:moveTo>
                      <a:pt x="63" y="0"/>
                    </a:moveTo>
                    <a:lnTo>
                      <a:pt x="0" y="116"/>
                    </a:lnTo>
                    <a:cubicBezTo>
                      <a:pt x="17" y="95"/>
                      <a:pt x="26" y="88"/>
                      <a:pt x="32" y="88"/>
                    </a:cubicBezTo>
                    <a:cubicBezTo>
                      <a:pt x="36" y="88"/>
                      <a:pt x="39" y="92"/>
                      <a:pt x="42" y="98"/>
                    </a:cubicBezTo>
                    <a:lnTo>
                      <a:pt x="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64" name="Google Shape;17564;p64"/>
              <p:cNvSpPr/>
              <p:nvPr/>
            </p:nvSpPr>
            <p:spPr>
              <a:xfrm>
                <a:off x="509100" y="1699525"/>
                <a:ext cx="1550" cy="1125"/>
              </a:xfrm>
              <a:custGeom>
                <a:avLst/>
                <a:gdLst/>
                <a:ahLst/>
                <a:cxnLst/>
                <a:rect l="l" t="t" r="r" b="b"/>
                <a:pathLst>
                  <a:path w="62" h="45" extrusionOk="0">
                    <a:moveTo>
                      <a:pt x="61" y="0"/>
                    </a:moveTo>
                    <a:lnTo>
                      <a:pt x="61" y="0"/>
                    </a:lnTo>
                    <a:cubicBezTo>
                      <a:pt x="45" y="3"/>
                      <a:pt x="31" y="5"/>
                      <a:pt x="17" y="12"/>
                    </a:cubicBezTo>
                    <a:cubicBezTo>
                      <a:pt x="13" y="17"/>
                      <a:pt x="8" y="21"/>
                      <a:pt x="6" y="26"/>
                    </a:cubicBezTo>
                    <a:cubicBezTo>
                      <a:pt x="0" y="40"/>
                      <a:pt x="1" y="45"/>
                      <a:pt x="5" y="45"/>
                    </a:cubicBezTo>
                    <a:cubicBezTo>
                      <a:pt x="14" y="45"/>
                      <a:pt x="43" y="15"/>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65" name="Google Shape;17565;p64"/>
              <p:cNvSpPr/>
              <p:nvPr/>
            </p:nvSpPr>
            <p:spPr>
              <a:xfrm>
                <a:off x="554725" y="1762000"/>
                <a:ext cx="500" cy="550"/>
              </a:xfrm>
              <a:custGeom>
                <a:avLst/>
                <a:gdLst/>
                <a:ahLst/>
                <a:cxnLst/>
                <a:rect l="l" t="t" r="r" b="b"/>
                <a:pathLst>
                  <a:path w="20" h="22" extrusionOk="0">
                    <a:moveTo>
                      <a:pt x="17" y="0"/>
                    </a:moveTo>
                    <a:cubicBezTo>
                      <a:pt x="17" y="8"/>
                      <a:pt x="13" y="11"/>
                      <a:pt x="7" y="11"/>
                    </a:cubicBezTo>
                    <a:cubicBezTo>
                      <a:pt x="5" y="11"/>
                      <a:pt x="3" y="10"/>
                      <a:pt x="1" y="10"/>
                    </a:cubicBezTo>
                    <a:lnTo>
                      <a:pt x="1" y="10"/>
                    </a:lnTo>
                    <a:cubicBezTo>
                      <a:pt x="2" y="16"/>
                      <a:pt x="5" y="21"/>
                      <a:pt x="9" y="21"/>
                    </a:cubicBezTo>
                    <a:cubicBezTo>
                      <a:pt x="11" y="21"/>
                      <a:pt x="14" y="20"/>
                      <a:pt x="17" y="17"/>
                    </a:cubicBezTo>
                    <a:cubicBezTo>
                      <a:pt x="19" y="10"/>
                      <a:pt x="19"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66" name="Google Shape;17566;p64"/>
              <p:cNvSpPr/>
              <p:nvPr/>
            </p:nvSpPr>
            <p:spPr>
              <a:xfrm>
                <a:off x="503600" y="1700625"/>
                <a:ext cx="4500" cy="5825"/>
              </a:xfrm>
              <a:custGeom>
                <a:avLst/>
                <a:gdLst/>
                <a:ahLst/>
                <a:cxnLst/>
                <a:rect l="l" t="t" r="r" b="b"/>
                <a:pathLst>
                  <a:path w="180" h="233" extrusionOk="0">
                    <a:moveTo>
                      <a:pt x="179" y="0"/>
                    </a:moveTo>
                    <a:lnTo>
                      <a:pt x="179" y="0"/>
                    </a:lnTo>
                    <a:cubicBezTo>
                      <a:pt x="149" y="21"/>
                      <a:pt x="117" y="38"/>
                      <a:pt x="84" y="49"/>
                    </a:cubicBezTo>
                    <a:cubicBezTo>
                      <a:pt x="161" y="49"/>
                      <a:pt x="1" y="135"/>
                      <a:pt x="110" y="137"/>
                    </a:cubicBezTo>
                    <a:cubicBezTo>
                      <a:pt x="105" y="142"/>
                      <a:pt x="100" y="143"/>
                      <a:pt x="94" y="143"/>
                    </a:cubicBezTo>
                    <a:cubicBezTo>
                      <a:pt x="91" y="143"/>
                      <a:pt x="88" y="143"/>
                      <a:pt x="85" y="143"/>
                    </a:cubicBezTo>
                    <a:cubicBezTo>
                      <a:pt x="79" y="143"/>
                      <a:pt x="74" y="143"/>
                      <a:pt x="68" y="147"/>
                    </a:cubicBezTo>
                    <a:cubicBezTo>
                      <a:pt x="103" y="147"/>
                      <a:pt x="112" y="153"/>
                      <a:pt x="105" y="177"/>
                    </a:cubicBezTo>
                    <a:lnTo>
                      <a:pt x="96" y="177"/>
                    </a:lnTo>
                    <a:cubicBezTo>
                      <a:pt x="103" y="193"/>
                      <a:pt x="107" y="214"/>
                      <a:pt x="103" y="232"/>
                    </a:cubicBezTo>
                    <a:cubicBezTo>
                      <a:pt x="107" y="230"/>
                      <a:pt x="112" y="228"/>
                      <a:pt x="119" y="225"/>
                    </a:cubicBezTo>
                    <a:cubicBezTo>
                      <a:pt x="133" y="207"/>
                      <a:pt x="147" y="188"/>
                      <a:pt x="158" y="165"/>
                    </a:cubicBezTo>
                    <a:lnTo>
                      <a:pt x="158" y="165"/>
                    </a:lnTo>
                    <a:lnTo>
                      <a:pt x="126" y="179"/>
                    </a:lnTo>
                    <a:cubicBezTo>
                      <a:pt x="138" y="128"/>
                      <a:pt x="161" y="42"/>
                      <a:pt x="149" y="28"/>
                    </a:cubicBezTo>
                    <a:lnTo>
                      <a:pt x="172" y="26"/>
                    </a:lnTo>
                    <a:cubicBezTo>
                      <a:pt x="175" y="17"/>
                      <a:pt x="177" y="7"/>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67" name="Google Shape;17567;p64"/>
              <p:cNvSpPr/>
              <p:nvPr/>
            </p:nvSpPr>
            <p:spPr>
              <a:xfrm>
                <a:off x="503200" y="1728900"/>
                <a:ext cx="950" cy="850"/>
              </a:xfrm>
              <a:custGeom>
                <a:avLst/>
                <a:gdLst/>
                <a:ahLst/>
                <a:cxnLst/>
                <a:rect l="l" t="t" r="r" b="b"/>
                <a:pathLst>
                  <a:path w="38" h="34" extrusionOk="0">
                    <a:moveTo>
                      <a:pt x="33" y="1"/>
                    </a:moveTo>
                    <a:cubicBezTo>
                      <a:pt x="17" y="10"/>
                      <a:pt x="1" y="19"/>
                      <a:pt x="10" y="33"/>
                    </a:cubicBezTo>
                    <a:cubicBezTo>
                      <a:pt x="15" y="12"/>
                      <a:pt x="24" y="10"/>
                      <a:pt x="35" y="10"/>
                    </a:cubicBezTo>
                    <a:cubicBezTo>
                      <a:pt x="38" y="5"/>
                      <a:pt x="35" y="3"/>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68" name="Google Shape;17568;p64"/>
              <p:cNvSpPr/>
              <p:nvPr/>
            </p:nvSpPr>
            <p:spPr>
              <a:xfrm>
                <a:off x="501475" y="1699300"/>
                <a:ext cx="59600" cy="74725"/>
              </a:xfrm>
              <a:custGeom>
                <a:avLst/>
                <a:gdLst/>
                <a:ahLst/>
                <a:cxnLst/>
                <a:rect l="l" t="t" r="r" b="b"/>
                <a:pathLst>
                  <a:path w="2384" h="2989" extrusionOk="0">
                    <a:moveTo>
                      <a:pt x="341" y="121"/>
                    </a:moveTo>
                    <a:cubicBezTo>
                      <a:pt x="341" y="125"/>
                      <a:pt x="341" y="132"/>
                      <a:pt x="341" y="137"/>
                    </a:cubicBezTo>
                    <a:cubicBezTo>
                      <a:pt x="336" y="135"/>
                      <a:pt x="334" y="130"/>
                      <a:pt x="341" y="121"/>
                    </a:cubicBezTo>
                    <a:close/>
                    <a:moveTo>
                      <a:pt x="340" y="138"/>
                    </a:moveTo>
                    <a:cubicBezTo>
                      <a:pt x="340" y="142"/>
                      <a:pt x="347" y="147"/>
                      <a:pt x="339" y="160"/>
                    </a:cubicBezTo>
                    <a:cubicBezTo>
                      <a:pt x="339" y="154"/>
                      <a:pt x="339" y="145"/>
                      <a:pt x="340" y="138"/>
                    </a:cubicBezTo>
                    <a:close/>
                    <a:moveTo>
                      <a:pt x="445" y="88"/>
                    </a:moveTo>
                    <a:lnTo>
                      <a:pt x="436" y="125"/>
                    </a:lnTo>
                    <a:cubicBezTo>
                      <a:pt x="434" y="125"/>
                      <a:pt x="432" y="124"/>
                      <a:pt x="430" y="124"/>
                    </a:cubicBezTo>
                    <a:cubicBezTo>
                      <a:pt x="406" y="124"/>
                      <a:pt x="407" y="178"/>
                      <a:pt x="362" y="206"/>
                    </a:cubicBezTo>
                    <a:cubicBezTo>
                      <a:pt x="371" y="190"/>
                      <a:pt x="373" y="172"/>
                      <a:pt x="371" y="153"/>
                    </a:cubicBezTo>
                    <a:cubicBezTo>
                      <a:pt x="376" y="139"/>
                      <a:pt x="379" y="135"/>
                      <a:pt x="382" y="135"/>
                    </a:cubicBezTo>
                    <a:cubicBezTo>
                      <a:pt x="385" y="135"/>
                      <a:pt x="388" y="139"/>
                      <a:pt x="392" y="139"/>
                    </a:cubicBezTo>
                    <a:cubicBezTo>
                      <a:pt x="396" y="139"/>
                      <a:pt x="401" y="136"/>
                      <a:pt x="408" y="125"/>
                    </a:cubicBezTo>
                    <a:cubicBezTo>
                      <a:pt x="415" y="109"/>
                      <a:pt x="429" y="98"/>
                      <a:pt x="445" y="88"/>
                    </a:cubicBezTo>
                    <a:close/>
                    <a:moveTo>
                      <a:pt x="380" y="325"/>
                    </a:moveTo>
                    <a:lnTo>
                      <a:pt x="366" y="364"/>
                    </a:lnTo>
                    <a:lnTo>
                      <a:pt x="362" y="339"/>
                    </a:lnTo>
                    <a:lnTo>
                      <a:pt x="380" y="325"/>
                    </a:lnTo>
                    <a:close/>
                    <a:moveTo>
                      <a:pt x="180" y="545"/>
                    </a:moveTo>
                    <a:lnTo>
                      <a:pt x="179" y="547"/>
                    </a:lnTo>
                    <a:cubicBezTo>
                      <a:pt x="179" y="547"/>
                      <a:pt x="180" y="546"/>
                      <a:pt x="180" y="545"/>
                    </a:cubicBezTo>
                    <a:close/>
                    <a:moveTo>
                      <a:pt x="582" y="730"/>
                    </a:moveTo>
                    <a:cubicBezTo>
                      <a:pt x="580" y="731"/>
                      <a:pt x="578" y="731"/>
                      <a:pt x="576" y="732"/>
                    </a:cubicBezTo>
                    <a:lnTo>
                      <a:pt x="576" y="732"/>
                    </a:lnTo>
                    <a:cubicBezTo>
                      <a:pt x="578" y="732"/>
                      <a:pt x="580" y="731"/>
                      <a:pt x="582" y="730"/>
                    </a:cubicBezTo>
                    <a:close/>
                    <a:moveTo>
                      <a:pt x="505" y="1074"/>
                    </a:moveTo>
                    <a:cubicBezTo>
                      <a:pt x="508" y="1074"/>
                      <a:pt x="513" y="1077"/>
                      <a:pt x="519" y="1080"/>
                    </a:cubicBezTo>
                    <a:lnTo>
                      <a:pt x="508" y="1083"/>
                    </a:lnTo>
                    <a:cubicBezTo>
                      <a:pt x="503" y="1076"/>
                      <a:pt x="503" y="1074"/>
                      <a:pt x="505" y="1074"/>
                    </a:cubicBezTo>
                    <a:close/>
                    <a:moveTo>
                      <a:pt x="111" y="1150"/>
                    </a:moveTo>
                    <a:lnTo>
                      <a:pt x="112" y="1150"/>
                    </a:lnTo>
                    <a:lnTo>
                      <a:pt x="112" y="1150"/>
                    </a:lnTo>
                    <a:cubicBezTo>
                      <a:pt x="112" y="1150"/>
                      <a:pt x="112" y="1150"/>
                      <a:pt x="111" y="1150"/>
                    </a:cubicBezTo>
                    <a:close/>
                    <a:moveTo>
                      <a:pt x="129" y="1160"/>
                    </a:moveTo>
                    <a:lnTo>
                      <a:pt x="131" y="1161"/>
                    </a:lnTo>
                    <a:lnTo>
                      <a:pt x="131" y="1161"/>
                    </a:lnTo>
                    <a:cubicBezTo>
                      <a:pt x="130" y="1160"/>
                      <a:pt x="130" y="1160"/>
                      <a:pt x="129" y="1160"/>
                    </a:cubicBezTo>
                    <a:close/>
                    <a:moveTo>
                      <a:pt x="112" y="1150"/>
                    </a:moveTo>
                    <a:cubicBezTo>
                      <a:pt x="116" y="1153"/>
                      <a:pt x="118" y="1159"/>
                      <a:pt x="118" y="1164"/>
                    </a:cubicBezTo>
                    <a:cubicBezTo>
                      <a:pt x="123" y="1162"/>
                      <a:pt x="127" y="1160"/>
                      <a:pt x="129" y="1160"/>
                    </a:cubicBezTo>
                    <a:cubicBezTo>
                      <a:pt x="129" y="1160"/>
                      <a:pt x="129" y="1160"/>
                      <a:pt x="129" y="1160"/>
                    </a:cubicBezTo>
                    <a:lnTo>
                      <a:pt x="129" y="1160"/>
                    </a:lnTo>
                    <a:lnTo>
                      <a:pt x="112" y="1150"/>
                    </a:lnTo>
                    <a:close/>
                    <a:moveTo>
                      <a:pt x="60" y="1283"/>
                    </a:moveTo>
                    <a:cubicBezTo>
                      <a:pt x="60" y="1284"/>
                      <a:pt x="60" y="1284"/>
                      <a:pt x="60" y="1284"/>
                    </a:cubicBezTo>
                    <a:cubicBezTo>
                      <a:pt x="60" y="1284"/>
                      <a:pt x="60" y="1284"/>
                      <a:pt x="60" y="1283"/>
                    </a:cubicBezTo>
                    <a:close/>
                    <a:moveTo>
                      <a:pt x="30" y="1584"/>
                    </a:moveTo>
                    <a:cubicBezTo>
                      <a:pt x="30" y="1584"/>
                      <a:pt x="31" y="1584"/>
                      <a:pt x="31" y="1584"/>
                    </a:cubicBezTo>
                    <a:lnTo>
                      <a:pt x="31" y="1584"/>
                    </a:lnTo>
                    <a:lnTo>
                      <a:pt x="30" y="1584"/>
                    </a:lnTo>
                    <a:close/>
                    <a:moveTo>
                      <a:pt x="225" y="2138"/>
                    </a:moveTo>
                    <a:cubicBezTo>
                      <a:pt x="225" y="2139"/>
                      <a:pt x="226" y="2141"/>
                      <a:pt x="228" y="2142"/>
                    </a:cubicBezTo>
                    <a:lnTo>
                      <a:pt x="228" y="2142"/>
                    </a:lnTo>
                    <a:lnTo>
                      <a:pt x="225" y="2138"/>
                    </a:lnTo>
                    <a:close/>
                    <a:moveTo>
                      <a:pt x="274" y="2259"/>
                    </a:moveTo>
                    <a:cubicBezTo>
                      <a:pt x="271" y="2262"/>
                      <a:pt x="271" y="2265"/>
                      <a:pt x="273" y="2267"/>
                    </a:cubicBezTo>
                    <a:lnTo>
                      <a:pt x="273" y="2267"/>
                    </a:lnTo>
                    <a:cubicBezTo>
                      <a:pt x="274" y="2264"/>
                      <a:pt x="274" y="2261"/>
                      <a:pt x="274" y="2259"/>
                    </a:cubicBezTo>
                    <a:close/>
                    <a:moveTo>
                      <a:pt x="2101" y="2504"/>
                    </a:moveTo>
                    <a:cubicBezTo>
                      <a:pt x="2102" y="2504"/>
                      <a:pt x="2106" y="2507"/>
                      <a:pt x="2112" y="2511"/>
                    </a:cubicBezTo>
                    <a:cubicBezTo>
                      <a:pt x="2112" y="2511"/>
                      <a:pt x="2112" y="2513"/>
                      <a:pt x="2112" y="2513"/>
                    </a:cubicBezTo>
                    <a:cubicBezTo>
                      <a:pt x="2104" y="2507"/>
                      <a:pt x="2101" y="2504"/>
                      <a:pt x="2101" y="2504"/>
                    </a:cubicBezTo>
                    <a:close/>
                    <a:moveTo>
                      <a:pt x="2147" y="2508"/>
                    </a:moveTo>
                    <a:cubicBezTo>
                      <a:pt x="2149" y="2513"/>
                      <a:pt x="2149" y="2517"/>
                      <a:pt x="2149" y="2522"/>
                    </a:cubicBezTo>
                    <a:lnTo>
                      <a:pt x="2149" y="2522"/>
                    </a:lnTo>
                    <a:cubicBezTo>
                      <a:pt x="2146" y="2527"/>
                      <a:pt x="2143" y="2528"/>
                      <a:pt x="2140" y="2528"/>
                    </a:cubicBezTo>
                    <a:cubicBezTo>
                      <a:pt x="2136" y="2528"/>
                      <a:pt x="2133" y="2524"/>
                      <a:pt x="2131" y="2518"/>
                    </a:cubicBezTo>
                    <a:cubicBezTo>
                      <a:pt x="2140" y="2518"/>
                      <a:pt x="2147" y="2518"/>
                      <a:pt x="2147" y="2508"/>
                    </a:cubicBezTo>
                    <a:close/>
                    <a:moveTo>
                      <a:pt x="1231" y="2550"/>
                    </a:moveTo>
                    <a:lnTo>
                      <a:pt x="1231" y="2550"/>
                    </a:lnTo>
                    <a:cubicBezTo>
                      <a:pt x="1231" y="2550"/>
                      <a:pt x="1231" y="2550"/>
                      <a:pt x="1231" y="2551"/>
                    </a:cubicBezTo>
                    <a:lnTo>
                      <a:pt x="1231" y="2551"/>
                    </a:lnTo>
                    <a:cubicBezTo>
                      <a:pt x="1231" y="2550"/>
                      <a:pt x="1231" y="2550"/>
                      <a:pt x="1231" y="2550"/>
                    </a:cubicBezTo>
                    <a:close/>
                    <a:moveTo>
                      <a:pt x="2276" y="2597"/>
                    </a:moveTo>
                    <a:lnTo>
                      <a:pt x="2276" y="2597"/>
                    </a:lnTo>
                    <a:cubicBezTo>
                      <a:pt x="2275" y="2597"/>
                      <a:pt x="2275" y="2598"/>
                      <a:pt x="2274" y="2599"/>
                    </a:cubicBezTo>
                    <a:cubicBezTo>
                      <a:pt x="2275" y="2598"/>
                      <a:pt x="2275" y="2597"/>
                      <a:pt x="2276" y="2597"/>
                    </a:cubicBezTo>
                    <a:close/>
                    <a:moveTo>
                      <a:pt x="733" y="2580"/>
                    </a:moveTo>
                    <a:cubicBezTo>
                      <a:pt x="740" y="2580"/>
                      <a:pt x="744" y="2587"/>
                      <a:pt x="747" y="2599"/>
                    </a:cubicBezTo>
                    <a:cubicBezTo>
                      <a:pt x="743" y="2601"/>
                      <a:pt x="740" y="2602"/>
                      <a:pt x="738" y="2602"/>
                    </a:cubicBezTo>
                    <a:cubicBezTo>
                      <a:pt x="732" y="2602"/>
                      <a:pt x="731" y="2593"/>
                      <a:pt x="733" y="2580"/>
                    </a:cubicBezTo>
                    <a:close/>
                    <a:moveTo>
                      <a:pt x="1274" y="2629"/>
                    </a:moveTo>
                    <a:cubicBezTo>
                      <a:pt x="1274" y="2629"/>
                      <a:pt x="1274" y="2629"/>
                      <a:pt x="1275" y="2629"/>
                    </a:cubicBezTo>
                    <a:lnTo>
                      <a:pt x="1275" y="2629"/>
                    </a:lnTo>
                    <a:cubicBezTo>
                      <a:pt x="1273" y="2632"/>
                      <a:pt x="1272" y="2636"/>
                      <a:pt x="1271" y="2640"/>
                    </a:cubicBezTo>
                    <a:lnTo>
                      <a:pt x="1271" y="2640"/>
                    </a:lnTo>
                    <a:cubicBezTo>
                      <a:pt x="1272" y="2634"/>
                      <a:pt x="1271" y="2629"/>
                      <a:pt x="1274" y="2629"/>
                    </a:cubicBezTo>
                    <a:close/>
                    <a:moveTo>
                      <a:pt x="950" y="2724"/>
                    </a:moveTo>
                    <a:cubicBezTo>
                      <a:pt x="950" y="2724"/>
                      <a:pt x="950" y="2724"/>
                      <a:pt x="951" y="2724"/>
                    </a:cubicBezTo>
                    <a:cubicBezTo>
                      <a:pt x="951" y="2724"/>
                      <a:pt x="951" y="2724"/>
                      <a:pt x="951" y="2724"/>
                    </a:cubicBezTo>
                    <a:lnTo>
                      <a:pt x="951" y="2724"/>
                    </a:lnTo>
                    <a:cubicBezTo>
                      <a:pt x="950" y="2724"/>
                      <a:pt x="950" y="2724"/>
                      <a:pt x="950" y="2724"/>
                    </a:cubicBezTo>
                    <a:close/>
                    <a:moveTo>
                      <a:pt x="944" y="2721"/>
                    </a:moveTo>
                    <a:cubicBezTo>
                      <a:pt x="942" y="2721"/>
                      <a:pt x="940" y="2723"/>
                      <a:pt x="937" y="2729"/>
                    </a:cubicBezTo>
                    <a:cubicBezTo>
                      <a:pt x="941" y="2725"/>
                      <a:pt x="946" y="2724"/>
                      <a:pt x="950" y="2724"/>
                    </a:cubicBezTo>
                    <a:cubicBezTo>
                      <a:pt x="950" y="2724"/>
                      <a:pt x="950" y="2724"/>
                      <a:pt x="950" y="2724"/>
                    </a:cubicBezTo>
                    <a:lnTo>
                      <a:pt x="950" y="2724"/>
                    </a:lnTo>
                    <a:cubicBezTo>
                      <a:pt x="948" y="2723"/>
                      <a:pt x="946" y="2721"/>
                      <a:pt x="944" y="2721"/>
                    </a:cubicBezTo>
                    <a:close/>
                    <a:moveTo>
                      <a:pt x="1210" y="2867"/>
                    </a:moveTo>
                    <a:lnTo>
                      <a:pt x="1210" y="2867"/>
                    </a:lnTo>
                    <a:cubicBezTo>
                      <a:pt x="1210" y="2867"/>
                      <a:pt x="1210" y="2868"/>
                      <a:pt x="1210" y="2868"/>
                    </a:cubicBezTo>
                    <a:cubicBezTo>
                      <a:pt x="1210" y="2868"/>
                      <a:pt x="1210" y="2867"/>
                      <a:pt x="1210" y="2867"/>
                    </a:cubicBezTo>
                    <a:close/>
                    <a:moveTo>
                      <a:pt x="369" y="0"/>
                    </a:moveTo>
                    <a:cubicBezTo>
                      <a:pt x="365" y="0"/>
                      <a:pt x="360" y="1"/>
                      <a:pt x="355" y="2"/>
                    </a:cubicBezTo>
                    <a:lnTo>
                      <a:pt x="369" y="12"/>
                    </a:lnTo>
                    <a:lnTo>
                      <a:pt x="366" y="12"/>
                    </a:lnTo>
                    <a:cubicBezTo>
                      <a:pt x="339" y="44"/>
                      <a:pt x="311" y="74"/>
                      <a:pt x="276" y="100"/>
                    </a:cubicBezTo>
                    <a:lnTo>
                      <a:pt x="269" y="169"/>
                    </a:lnTo>
                    <a:cubicBezTo>
                      <a:pt x="278" y="142"/>
                      <a:pt x="306" y="132"/>
                      <a:pt x="315" y="104"/>
                    </a:cubicBezTo>
                    <a:lnTo>
                      <a:pt x="315" y="104"/>
                    </a:lnTo>
                    <a:cubicBezTo>
                      <a:pt x="322" y="132"/>
                      <a:pt x="296" y="166"/>
                      <a:pt x="323" y="166"/>
                    </a:cubicBezTo>
                    <a:cubicBezTo>
                      <a:pt x="326" y="166"/>
                      <a:pt x="329" y="166"/>
                      <a:pt x="334" y="165"/>
                    </a:cubicBezTo>
                    <a:cubicBezTo>
                      <a:pt x="334" y="162"/>
                      <a:pt x="336" y="162"/>
                      <a:pt x="339" y="160"/>
                    </a:cubicBezTo>
                    <a:lnTo>
                      <a:pt x="339" y="160"/>
                    </a:lnTo>
                    <a:cubicBezTo>
                      <a:pt x="332" y="218"/>
                      <a:pt x="327" y="276"/>
                      <a:pt x="327" y="327"/>
                    </a:cubicBezTo>
                    <a:cubicBezTo>
                      <a:pt x="323" y="319"/>
                      <a:pt x="317" y="317"/>
                      <a:pt x="309" y="317"/>
                    </a:cubicBezTo>
                    <a:cubicBezTo>
                      <a:pt x="295" y="317"/>
                      <a:pt x="276" y="328"/>
                      <a:pt x="262" y="328"/>
                    </a:cubicBezTo>
                    <a:cubicBezTo>
                      <a:pt x="261" y="328"/>
                      <a:pt x="259" y="327"/>
                      <a:pt x="257" y="327"/>
                    </a:cubicBezTo>
                    <a:cubicBezTo>
                      <a:pt x="271" y="320"/>
                      <a:pt x="283" y="308"/>
                      <a:pt x="292" y="297"/>
                    </a:cubicBezTo>
                    <a:cubicBezTo>
                      <a:pt x="292" y="281"/>
                      <a:pt x="301" y="262"/>
                      <a:pt x="288" y="262"/>
                    </a:cubicBezTo>
                    <a:cubicBezTo>
                      <a:pt x="255" y="297"/>
                      <a:pt x="240" y="308"/>
                      <a:pt x="232" y="308"/>
                    </a:cubicBezTo>
                    <a:cubicBezTo>
                      <a:pt x="219" y="308"/>
                      <a:pt x="225" y="278"/>
                      <a:pt x="207" y="278"/>
                    </a:cubicBezTo>
                    <a:cubicBezTo>
                      <a:pt x="206" y="278"/>
                      <a:pt x="205" y="278"/>
                      <a:pt x="204" y="278"/>
                    </a:cubicBezTo>
                    <a:cubicBezTo>
                      <a:pt x="199" y="283"/>
                      <a:pt x="195" y="285"/>
                      <a:pt x="188" y="285"/>
                    </a:cubicBezTo>
                    <a:cubicBezTo>
                      <a:pt x="186" y="308"/>
                      <a:pt x="176" y="334"/>
                      <a:pt x="169" y="371"/>
                    </a:cubicBezTo>
                    <a:lnTo>
                      <a:pt x="209" y="359"/>
                    </a:lnTo>
                    <a:lnTo>
                      <a:pt x="209" y="359"/>
                    </a:lnTo>
                    <a:cubicBezTo>
                      <a:pt x="206" y="373"/>
                      <a:pt x="195" y="378"/>
                      <a:pt x="186" y="385"/>
                    </a:cubicBezTo>
                    <a:cubicBezTo>
                      <a:pt x="187" y="385"/>
                      <a:pt x="189" y="385"/>
                      <a:pt x="191" y="385"/>
                    </a:cubicBezTo>
                    <a:cubicBezTo>
                      <a:pt x="244" y="385"/>
                      <a:pt x="183" y="350"/>
                      <a:pt x="250" y="348"/>
                    </a:cubicBezTo>
                    <a:lnTo>
                      <a:pt x="250" y="348"/>
                    </a:lnTo>
                    <a:cubicBezTo>
                      <a:pt x="174" y="383"/>
                      <a:pt x="267" y="438"/>
                      <a:pt x="179" y="464"/>
                    </a:cubicBezTo>
                    <a:cubicBezTo>
                      <a:pt x="179" y="469"/>
                      <a:pt x="183" y="471"/>
                      <a:pt x="187" y="471"/>
                    </a:cubicBezTo>
                    <a:cubicBezTo>
                      <a:pt x="196" y="471"/>
                      <a:pt x="209" y="465"/>
                      <a:pt x="217" y="465"/>
                    </a:cubicBezTo>
                    <a:cubicBezTo>
                      <a:pt x="222" y="465"/>
                      <a:pt x="224" y="466"/>
                      <a:pt x="225" y="471"/>
                    </a:cubicBezTo>
                    <a:lnTo>
                      <a:pt x="202" y="480"/>
                    </a:lnTo>
                    <a:lnTo>
                      <a:pt x="234" y="480"/>
                    </a:lnTo>
                    <a:cubicBezTo>
                      <a:pt x="232" y="494"/>
                      <a:pt x="202" y="503"/>
                      <a:pt x="181" y="508"/>
                    </a:cubicBezTo>
                    <a:cubicBezTo>
                      <a:pt x="183" y="503"/>
                      <a:pt x="174" y="499"/>
                      <a:pt x="172" y="496"/>
                    </a:cubicBezTo>
                    <a:lnTo>
                      <a:pt x="172" y="496"/>
                    </a:lnTo>
                    <a:cubicBezTo>
                      <a:pt x="146" y="516"/>
                      <a:pt x="182" y="537"/>
                      <a:pt x="180" y="545"/>
                    </a:cubicBezTo>
                    <a:lnTo>
                      <a:pt x="180" y="545"/>
                    </a:lnTo>
                    <a:lnTo>
                      <a:pt x="192" y="526"/>
                    </a:lnTo>
                    <a:cubicBezTo>
                      <a:pt x="204" y="559"/>
                      <a:pt x="211" y="591"/>
                      <a:pt x="213" y="624"/>
                    </a:cubicBezTo>
                    <a:cubicBezTo>
                      <a:pt x="220" y="626"/>
                      <a:pt x="227" y="631"/>
                      <a:pt x="218" y="645"/>
                    </a:cubicBezTo>
                    <a:cubicBezTo>
                      <a:pt x="223" y="661"/>
                      <a:pt x="232" y="677"/>
                      <a:pt x="246" y="689"/>
                    </a:cubicBezTo>
                    <a:lnTo>
                      <a:pt x="264" y="684"/>
                    </a:lnTo>
                    <a:lnTo>
                      <a:pt x="264" y="684"/>
                    </a:lnTo>
                    <a:cubicBezTo>
                      <a:pt x="299" y="723"/>
                      <a:pt x="243" y="716"/>
                      <a:pt x="257" y="758"/>
                    </a:cubicBezTo>
                    <a:lnTo>
                      <a:pt x="253" y="758"/>
                    </a:lnTo>
                    <a:cubicBezTo>
                      <a:pt x="274" y="765"/>
                      <a:pt x="283" y="779"/>
                      <a:pt x="278" y="791"/>
                    </a:cubicBezTo>
                    <a:cubicBezTo>
                      <a:pt x="275" y="789"/>
                      <a:pt x="271" y="788"/>
                      <a:pt x="267" y="788"/>
                    </a:cubicBezTo>
                    <a:cubicBezTo>
                      <a:pt x="254" y="788"/>
                      <a:pt x="240" y="798"/>
                      <a:pt x="226" y="798"/>
                    </a:cubicBezTo>
                    <a:cubicBezTo>
                      <a:pt x="221" y="798"/>
                      <a:pt x="216" y="797"/>
                      <a:pt x="211" y="793"/>
                    </a:cubicBezTo>
                    <a:lnTo>
                      <a:pt x="211" y="793"/>
                    </a:lnTo>
                    <a:cubicBezTo>
                      <a:pt x="246" y="837"/>
                      <a:pt x="239" y="814"/>
                      <a:pt x="306" y="849"/>
                    </a:cubicBezTo>
                    <a:lnTo>
                      <a:pt x="274" y="853"/>
                    </a:lnTo>
                    <a:cubicBezTo>
                      <a:pt x="301" y="865"/>
                      <a:pt x="318" y="867"/>
                      <a:pt x="322" y="890"/>
                    </a:cubicBezTo>
                    <a:cubicBezTo>
                      <a:pt x="315" y="884"/>
                      <a:pt x="308" y="883"/>
                      <a:pt x="300" y="883"/>
                    </a:cubicBezTo>
                    <a:cubicBezTo>
                      <a:pt x="290" y="883"/>
                      <a:pt x="280" y="886"/>
                      <a:pt x="269" y="886"/>
                    </a:cubicBezTo>
                    <a:cubicBezTo>
                      <a:pt x="259" y="886"/>
                      <a:pt x="250" y="884"/>
                      <a:pt x="239" y="876"/>
                    </a:cubicBezTo>
                    <a:lnTo>
                      <a:pt x="239" y="876"/>
                    </a:lnTo>
                    <a:cubicBezTo>
                      <a:pt x="167" y="911"/>
                      <a:pt x="297" y="951"/>
                      <a:pt x="197" y="958"/>
                    </a:cubicBezTo>
                    <a:cubicBezTo>
                      <a:pt x="214" y="965"/>
                      <a:pt x="226" y="968"/>
                      <a:pt x="235" y="968"/>
                    </a:cubicBezTo>
                    <a:cubicBezTo>
                      <a:pt x="264" y="968"/>
                      <a:pt x="257" y="939"/>
                      <a:pt x="263" y="939"/>
                    </a:cubicBezTo>
                    <a:cubicBezTo>
                      <a:pt x="264" y="939"/>
                      <a:pt x="265" y="940"/>
                      <a:pt x="267" y="941"/>
                    </a:cubicBezTo>
                    <a:cubicBezTo>
                      <a:pt x="269" y="941"/>
                      <a:pt x="272" y="940"/>
                      <a:pt x="275" y="940"/>
                    </a:cubicBezTo>
                    <a:cubicBezTo>
                      <a:pt x="300" y="940"/>
                      <a:pt x="326" y="968"/>
                      <a:pt x="318" y="981"/>
                    </a:cubicBezTo>
                    <a:cubicBezTo>
                      <a:pt x="313" y="995"/>
                      <a:pt x="202" y="988"/>
                      <a:pt x="197" y="1022"/>
                    </a:cubicBezTo>
                    <a:cubicBezTo>
                      <a:pt x="197" y="1020"/>
                      <a:pt x="190" y="1018"/>
                      <a:pt x="192" y="1013"/>
                    </a:cubicBezTo>
                    <a:lnTo>
                      <a:pt x="192" y="1013"/>
                    </a:lnTo>
                    <a:cubicBezTo>
                      <a:pt x="167" y="1022"/>
                      <a:pt x="216" y="1046"/>
                      <a:pt x="176" y="1055"/>
                    </a:cubicBezTo>
                    <a:cubicBezTo>
                      <a:pt x="225" y="1076"/>
                      <a:pt x="169" y="1076"/>
                      <a:pt x="234" y="1092"/>
                    </a:cubicBezTo>
                    <a:lnTo>
                      <a:pt x="227" y="1057"/>
                    </a:lnTo>
                    <a:lnTo>
                      <a:pt x="227" y="1057"/>
                    </a:lnTo>
                    <a:cubicBezTo>
                      <a:pt x="239" y="1078"/>
                      <a:pt x="311" y="1115"/>
                      <a:pt x="264" y="1136"/>
                    </a:cubicBezTo>
                    <a:cubicBezTo>
                      <a:pt x="253" y="1129"/>
                      <a:pt x="239" y="1120"/>
                      <a:pt x="230" y="1108"/>
                    </a:cubicBezTo>
                    <a:lnTo>
                      <a:pt x="230" y="1108"/>
                    </a:lnTo>
                    <a:cubicBezTo>
                      <a:pt x="209" y="1113"/>
                      <a:pt x="239" y="1127"/>
                      <a:pt x="216" y="1134"/>
                    </a:cubicBezTo>
                    <a:cubicBezTo>
                      <a:pt x="153" y="1113"/>
                      <a:pt x="211" y="1090"/>
                      <a:pt x="167" y="1057"/>
                    </a:cubicBezTo>
                    <a:lnTo>
                      <a:pt x="167" y="1057"/>
                    </a:lnTo>
                    <a:cubicBezTo>
                      <a:pt x="145" y="1061"/>
                      <a:pt x="181" y="1088"/>
                      <a:pt x="167" y="1088"/>
                    </a:cubicBezTo>
                    <a:cubicBezTo>
                      <a:pt x="162" y="1088"/>
                      <a:pt x="154" y="1086"/>
                      <a:pt x="139" y="1080"/>
                    </a:cubicBezTo>
                    <a:lnTo>
                      <a:pt x="139" y="1080"/>
                    </a:lnTo>
                    <a:cubicBezTo>
                      <a:pt x="181" y="1097"/>
                      <a:pt x="176" y="1106"/>
                      <a:pt x="167" y="1115"/>
                    </a:cubicBezTo>
                    <a:cubicBezTo>
                      <a:pt x="160" y="1122"/>
                      <a:pt x="148" y="1136"/>
                      <a:pt x="179" y="1159"/>
                    </a:cubicBezTo>
                    <a:lnTo>
                      <a:pt x="139" y="1148"/>
                    </a:lnTo>
                    <a:lnTo>
                      <a:pt x="139" y="1148"/>
                    </a:lnTo>
                    <a:cubicBezTo>
                      <a:pt x="144" y="1155"/>
                      <a:pt x="160" y="1169"/>
                      <a:pt x="158" y="1175"/>
                    </a:cubicBezTo>
                    <a:lnTo>
                      <a:pt x="131" y="1161"/>
                    </a:lnTo>
                    <a:lnTo>
                      <a:pt x="131" y="1161"/>
                    </a:lnTo>
                    <a:cubicBezTo>
                      <a:pt x="132" y="1163"/>
                      <a:pt x="126" y="1172"/>
                      <a:pt x="107" y="1194"/>
                    </a:cubicBezTo>
                    <a:cubicBezTo>
                      <a:pt x="118" y="1196"/>
                      <a:pt x="133" y="1202"/>
                      <a:pt x="147" y="1202"/>
                    </a:cubicBezTo>
                    <a:cubicBezTo>
                      <a:pt x="153" y="1202"/>
                      <a:pt x="159" y="1201"/>
                      <a:pt x="165" y="1199"/>
                    </a:cubicBezTo>
                    <a:lnTo>
                      <a:pt x="165" y="1199"/>
                    </a:lnTo>
                    <a:cubicBezTo>
                      <a:pt x="206" y="1265"/>
                      <a:pt x="55" y="1213"/>
                      <a:pt x="60" y="1283"/>
                    </a:cubicBezTo>
                    <a:lnTo>
                      <a:pt x="60" y="1283"/>
                    </a:lnTo>
                    <a:cubicBezTo>
                      <a:pt x="61" y="1276"/>
                      <a:pt x="77" y="1265"/>
                      <a:pt x="91" y="1265"/>
                    </a:cubicBezTo>
                    <a:cubicBezTo>
                      <a:pt x="97" y="1265"/>
                      <a:pt x="102" y="1266"/>
                      <a:pt x="107" y="1271"/>
                    </a:cubicBezTo>
                    <a:cubicBezTo>
                      <a:pt x="93" y="1287"/>
                      <a:pt x="77" y="1296"/>
                      <a:pt x="56" y="1303"/>
                    </a:cubicBezTo>
                    <a:cubicBezTo>
                      <a:pt x="56" y="1319"/>
                      <a:pt x="62" y="1324"/>
                      <a:pt x="69" y="1324"/>
                    </a:cubicBezTo>
                    <a:cubicBezTo>
                      <a:pt x="79" y="1324"/>
                      <a:pt x="93" y="1316"/>
                      <a:pt x="106" y="1316"/>
                    </a:cubicBezTo>
                    <a:cubicBezTo>
                      <a:pt x="111" y="1316"/>
                      <a:pt x="116" y="1317"/>
                      <a:pt x="121" y="1322"/>
                    </a:cubicBezTo>
                    <a:cubicBezTo>
                      <a:pt x="70" y="1333"/>
                      <a:pt x="137" y="1347"/>
                      <a:pt x="151" y="1366"/>
                    </a:cubicBezTo>
                    <a:lnTo>
                      <a:pt x="111" y="1363"/>
                    </a:lnTo>
                    <a:lnTo>
                      <a:pt x="111" y="1363"/>
                    </a:lnTo>
                    <a:cubicBezTo>
                      <a:pt x="79" y="1412"/>
                      <a:pt x="192" y="1382"/>
                      <a:pt x="158" y="1424"/>
                    </a:cubicBezTo>
                    <a:lnTo>
                      <a:pt x="104" y="1403"/>
                    </a:lnTo>
                    <a:lnTo>
                      <a:pt x="104" y="1403"/>
                    </a:lnTo>
                    <a:lnTo>
                      <a:pt x="116" y="1426"/>
                    </a:lnTo>
                    <a:lnTo>
                      <a:pt x="70" y="1419"/>
                    </a:lnTo>
                    <a:lnTo>
                      <a:pt x="70" y="1419"/>
                    </a:lnTo>
                    <a:cubicBezTo>
                      <a:pt x="102" y="1449"/>
                      <a:pt x="95" y="1454"/>
                      <a:pt x="81" y="1479"/>
                    </a:cubicBezTo>
                    <a:cubicBezTo>
                      <a:pt x="86" y="1478"/>
                      <a:pt x="91" y="1478"/>
                      <a:pt x="96" y="1478"/>
                    </a:cubicBezTo>
                    <a:cubicBezTo>
                      <a:pt x="123" y="1478"/>
                      <a:pt x="153" y="1488"/>
                      <a:pt x="155" y="1507"/>
                    </a:cubicBezTo>
                    <a:cubicBezTo>
                      <a:pt x="148" y="1511"/>
                      <a:pt x="142" y="1512"/>
                      <a:pt x="136" y="1512"/>
                    </a:cubicBezTo>
                    <a:cubicBezTo>
                      <a:pt x="132" y="1512"/>
                      <a:pt x="128" y="1511"/>
                      <a:pt x="126" y="1511"/>
                    </a:cubicBezTo>
                    <a:cubicBezTo>
                      <a:pt x="120" y="1511"/>
                      <a:pt x="118" y="1514"/>
                      <a:pt x="121" y="1528"/>
                    </a:cubicBezTo>
                    <a:cubicBezTo>
                      <a:pt x="95" y="1521"/>
                      <a:pt x="63" y="1514"/>
                      <a:pt x="102" y="1500"/>
                    </a:cubicBezTo>
                    <a:cubicBezTo>
                      <a:pt x="88" y="1498"/>
                      <a:pt x="77" y="1493"/>
                      <a:pt x="63" y="1491"/>
                    </a:cubicBezTo>
                    <a:cubicBezTo>
                      <a:pt x="35" y="1507"/>
                      <a:pt x="56" y="1532"/>
                      <a:pt x="58" y="1544"/>
                    </a:cubicBezTo>
                    <a:cubicBezTo>
                      <a:pt x="58" y="1539"/>
                      <a:pt x="63" y="1535"/>
                      <a:pt x="67" y="1532"/>
                    </a:cubicBezTo>
                    <a:lnTo>
                      <a:pt x="125" y="1577"/>
                    </a:lnTo>
                    <a:cubicBezTo>
                      <a:pt x="119" y="1579"/>
                      <a:pt x="113" y="1580"/>
                      <a:pt x="107" y="1580"/>
                    </a:cubicBezTo>
                    <a:cubicBezTo>
                      <a:pt x="99" y="1580"/>
                      <a:pt x="92" y="1578"/>
                      <a:pt x="86" y="1574"/>
                    </a:cubicBezTo>
                    <a:lnTo>
                      <a:pt x="86" y="1574"/>
                    </a:lnTo>
                    <a:cubicBezTo>
                      <a:pt x="90" y="1584"/>
                      <a:pt x="109" y="1588"/>
                      <a:pt x="114" y="1602"/>
                    </a:cubicBezTo>
                    <a:cubicBezTo>
                      <a:pt x="82" y="1600"/>
                      <a:pt x="47" y="1602"/>
                      <a:pt x="31" y="1584"/>
                    </a:cubicBezTo>
                    <a:lnTo>
                      <a:pt x="31" y="1584"/>
                    </a:lnTo>
                    <a:lnTo>
                      <a:pt x="70" y="1628"/>
                    </a:lnTo>
                    <a:cubicBezTo>
                      <a:pt x="55" y="1630"/>
                      <a:pt x="34" y="1649"/>
                      <a:pt x="22" y="1649"/>
                    </a:cubicBezTo>
                    <a:cubicBezTo>
                      <a:pt x="21" y="1649"/>
                      <a:pt x="20" y="1649"/>
                      <a:pt x="19" y="1648"/>
                    </a:cubicBezTo>
                    <a:lnTo>
                      <a:pt x="19" y="1648"/>
                    </a:lnTo>
                    <a:cubicBezTo>
                      <a:pt x="0" y="1676"/>
                      <a:pt x="88" y="1704"/>
                      <a:pt x="67" y="1739"/>
                    </a:cubicBezTo>
                    <a:cubicBezTo>
                      <a:pt x="74" y="1741"/>
                      <a:pt x="81" y="1743"/>
                      <a:pt x="86" y="1750"/>
                    </a:cubicBezTo>
                    <a:cubicBezTo>
                      <a:pt x="84" y="1781"/>
                      <a:pt x="49" y="1815"/>
                      <a:pt x="100" y="1843"/>
                    </a:cubicBezTo>
                    <a:lnTo>
                      <a:pt x="46" y="1873"/>
                    </a:lnTo>
                    <a:cubicBezTo>
                      <a:pt x="50" y="1878"/>
                      <a:pt x="54" y="1879"/>
                      <a:pt x="58" y="1879"/>
                    </a:cubicBezTo>
                    <a:cubicBezTo>
                      <a:pt x="74" y="1879"/>
                      <a:pt x="98" y="1859"/>
                      <a:pt x="120" y="1859"/>
                    </a:cubicBezTo>
                    <a:cubicBezTo>
                      <a:pt x="129" y="1859"/>
                      <a:pt x="138" y="1863"/>
                      <a:pt x="146" y="1873"/>
                    </a:cubicBezTo>
                    <a:cubicBezTo>
                      <a:pt x="174" y="1903"/>
                      <a:pt x="100" y="1896"/>
                      <a:pt x="86" y="1913"/>
                    </a:cubicBezTo>
                    <a:cubicBezTo>
                      <a:pt x="121" y="1924"/>
                      <a:pt x="188" y="1936"/>
                      <a:pt x="148" y="1978"/>
                    </a:cubicBezTo>
                    <a:cubicBezTo>
                      <a:pt x="135" y="1971"/>
                      <a:pt x="141" y="1961"/>
                      <a:pt x="135" y="1952"/>
                    </a:cubicBezTo>
                    <a:lnTo>
                      <a:pt x="109" y="1985"/>
                    </a:lnTo>
                    <a:cubicBezTo>
                      <a:pt x="70" y="1976"/>
                      <a:pt x="61" y="1961"/>
                      <a:pt x="50" y="1961"/>
                    </a:cubicBezTo>
                    <a:cubicBezTo>
                      <a:pt x="43" y="1961"/>
                      <a:pt x="36" y="1965"/>
                      <a:pt x="23" y="1978"/>
                    </a:cubicBezTo>
                    <a:cubicBezTo>
                      <a:pt x="34" y="1975"/>
                      <a:pt x="43" y="1974"/>
                      <a:pt x="51" y="1974"/>
                    </a:cubicBezTo>
                    <a:cubicBezTo>
                      <a:pt x="113" y="1974"/>
                      <a:pt x="86" y="2044"/>
                      <a:pt x="141" y="2044"/>
                    </a:cubicBezTo>
                    <a:cubicBezTo>
                      <a:pt x="150" y="2044"/>
                      <a:pt x="161" y="2042"/>
                      <a:pt x="174" y="2038"/>
                    </a:cubicBezTo>
                    <a:lnTo>
                      <a:pt x="174" y="2038"/>
                    </a:lnTo>
                    <a:lnTo>
                      <a:pt x="158" y="2061"/>
                    </a:lnTo>
                    <a:cubicBezTo>
                      <a:pt x="158" y="2056"/>
                      <a:pt x="151" y="2056"/>
                      <a:pt x="151" y="2052"/>
                    </a:cubicBezTo>
                    <a:lnTo>
                      <a:pt x="151" y="2052"/>
                    </a:lnTo>
                    <a:cubicBezTo>
                      <a:pt x="135" y="2070"/>
                      <a:pt x="143" y="2074"/>
                      <a:pt x="159" y="2074"/>
                    </a:cubicBezTo>
                    <a:cubicBezTo>
                      <a:pt x="172" y="2074"/>
                      <a:pt x="189" y="2072"/>
                      <a:pt x="204" y="2072"/>
                    </a:cubicBezTo>
                    <a:cubicBezTo>
                      <a:pt x="222" y="2072"/>
                      <a:pt x="237" y="2075"/>
                      <a:pt x="237" y="2089"/>
                    </a:cubicBezTo>
                    <a:cubicBezTo>
                      <a:pt x="234" y="2104"/>
                      <a:pt x="225" y="2115"/>
                      <a:pt x="210" y="2115"/>
                    </a:cubicBezTo>
                    <a:cubicBezTo>
                      <a:pt x="209" y="2115"/>
                      <a:pt x="208" y="2115"/>
                      <a:pt x="206" y="2114"/>
                    </a:cubicBezTo>
                    <a:lnTo>
                      <a:pt x="206" y="2114"/>
                    </a:lnTo>
                    <a:lnTo>
                      <a:pt x="243" y="2133"/>
                    </a:lnTo>
                    <a:cubicBezTo>
                      <a:pt x="245" y="2139"/>
                      <a:pt x="238" y="2143"/>
                      <a:pt x="233" y="2143"/>
                    </a:cubicBezTo>
                    <a:cubicBezTo>
                      <a:pt x="231" y="2143"/>
                      <a:pt x="229" y="2142"/>
                      <a:pt x="228" y="2142"/>
                    </a:cubicBezTo>
                    <a:lnTo>
                      <a:pt x="228" y="2142"/>
                    </a:lnTo>
                    <a:lnTo>
                      <a:pt x="255" y="2177"/>
                    </a:lnTo>
                    <a:lnTo>
                      <a:pt x="250" y="2177"/>
                    </a:lnTo>
                    <a:cubicBezTo>
                      <a:pt x="274" y="2177"/>
                      <a:pt x="294" y="2177"/>
                      <a:pt x="315" y="2179"/>
                    </a:cubicBezTo>
                    <a:cubicBezTo>
                      <a:pt x="312" y="2185"/>
                      <a:pt x="309" y="2187"/>
                      <a:pt x="307" y="2187"/>
                    </a:cubicBezTo>
                    <a:cubicBezTo>
                      <a:pt x="303" y="2187"/>
                      <a:pt x="300" y="2184"/>
                      <a:pt x="296" y="2184"/>
                    </a:cubicBezTo>
                    <a:cubicBezTo>
                      <a:pt x="294" y="2184"/>
                      <a:pt x="292" y="2185"/>
                      <a:pt x="290" y="2186"/>
                    </a:cubicBezTo>
                    <a:lnTo>
                      <a:pt x="327" y="2198"/>
                    </a:lnTo>
                    <a:cubicBezTo>
                      <a:pt x="318" y="2208"/>
                      <a:pt x="305" y="2213"/>
                      <a:pt x="294" y="2213"/>
                    </a:cubicBezTo>
                    <a:cubicBezTo>
                      <a:pt x="280" y="2213"/>
                      <a:pt x="268" y="2206"/>
                      <a:pt x="267" y="2196"/>
                    </a:cubicBezTo>
                    <a:lnTo>
                      <a:pt x="267" y="2196"/>
                    </a:lnTo>
                    <a:cubicBezTo>
                      <a:pt x="185" y="2258"/>
                      <a:pt x="279" y="2213"/>
                      <a:pt x="274" y="2259"/>
                    </a:cubicBezTo>
                    <a:lnTo>
                      <a:pt x="274" y="2259"/>
                    </a:lnTo>
                    <a:cubicBezTo>
                      <a:pt x="275" y="2258"/>
                      <a:pt x="277" y="2257"/>
                      <a:pt x="278" y="2256"/>
                    </a:cubicBezTo>
                    <a:cubicBezTo>
                      <a:pt x="291" y="2252"/>
                      <a:pt x="298" y="2250"/>
                      <a:pt x="303" y="2250"/>
                    </a:cubicBezTo>
                    <a:cubicBezTo>
                      <a:pt x="313" y="2250"/>
                      <a:pt x="305" y="2259"/>
                      <a:pt x="300" y="2271"/>
                    </a:cubicBezTo>
                    <a:lnTo>
                      <a:pt x="300" y="2271"/>
                    </a:lnTo>
                    <a:cubicBezTo>
                      <a:pt x="299" y="2271"/>
                      <a:pt x="297" y="2271"/>
                      <a:pt x="296" y="2271"/>
                    </a:cubicBezTo>
                    <a:cubicBezTo>
                      <a:pt x="294" y="2271"/>
                      <a:pt x="292" y="2271"/>
                      <a:pt x="290" y="2272"/>
                    </a:cubicBezTo>
                    <a:lnTo>
                      <a:pt x="290" y="2272"/>
                    </a:lnTo>
                    <a:cubicBezTo>
                      <a:pt x="283" y="2271"/>
                      <a:pt x="276" y="2269"/>
                      <a:pt x="273" y="2267"/>
                    </a:cubicBezTo>
                    <a:lnTo>
                      <a:pt x="273" y="2267"/>
                    </a:lnTo>
                    <a:cubicBezTo>
                      <a:pt x="272" y="2270"/>
                      <a:pt x="271" y="2273"/>
                      <a:pt x="269" y="2277"/>
                    </a:cubicBezTo>
                    <a:lnTo>
                      <a:pt x="243" y="2263"/>
                    </a:lnTo>
                    <a:cubicBezTo>
                      <a:pt x="195" y="2307"/>
                      <a:pt x="225" y="2314"/>
                      <a:pt x="206" y="2358"/>
                    </a:cubicBezTo>
                    <a:cubicBezTo>
                      <a:pt x="219" y="2343"/>
                      <a:pt x="254" y="2279"/>
                      <a:pt x="290" y="2272"/>
                    </a:cubicBezTo>
                    <a:lnTo>
                      <a:pt x="290" y="2272"/>
                    </a:lnTo>
                    <a:cubicBezTo>
                      <a:pt x="293" y="2272"/>
                      <a:pt x="297" y="2272"/>
                      <a:pt x="299" y="2272"/>
                    </a:cubicBezTo>
                    <a:lnTo>
                      <a:pt x="299" y="2274"/>
                    </a:lnTo>
                    <a:cubicBezTo>
                      <a:pt x="299" y="2273"/>
                      <a:pt x="300" y="2272"/>
                      <a:pt x="300" y="2271"/>
                    </a:cubicBezTo>
                    <a:lnTo>
                      <a:pt x="300" y="2271"/>
                    </a:lnTo>
                    <a:cubicBezTo>
                      <a:pt x="301" y="2271"/>
                      <a:pt x="303" y="2272"/>
                      <a:pt x="304" y="2272"/>
                    </a:cubicBezTo>
                    <a:cubicBezTo>
                      <a:pt x="301" y="2281"/>
                      <a:pt x="304" y="2293"/>
                      <a:pt x="332" y="2295"/>
                    </a:cubicBezTo>
                    <a:cubicBezTo>
                      <a:pt x="297" y="2314"/>
                      <a:pt x="313" y="2323"/>
                      <a:pt x="325" y="2337"/>
                    </a:cubicBezTo>
                    <a:lnTo>
                      <a:pt x="278" y="2365"/>
                    </a:lnTo>
                    <a:cubicBezTo>
                      <a:pt x="284" y="2367"/>
                      <a:pt x="289" y="2368"/>
                      <a:pt x="295" y="2368"/>
                    </a:cubicBezTo>
                    <a:cubicBezTo>
                      <a:pt x="314" y="2368"/>
                      <a:pt x="333" y="2357"/>
                      <a:pt x="355" y="2355"/>
                    </a:cubicBezTo>
                    <a:lnTo>
                      <a:pt x="355" y="2355"/>
                    </a:lnTo>
                    <a:cubicBezTo>
                      <a:pt x="362" y="2376"/>
                      <a:pt x="332" y="2402"/>
                      <a:pt x="306" y="2427"/>
                    </a:cubicBezTo>
                    <a:cubicBezTo>
                      <a:pt x="309" y="2433"/>
                      <a:pt x="311" y="2435"/>
                      <a:pt x="315" y="2435"/>
                    </a:cubicBezTo>
                    <a:cubicBezTo>
                      <a:pt x="328" y="2435"/>
                      <a:pt x="345" y="2392"/>
                      <a:pt x="367" y="2392"/>
                    </a:cubicBezTo>
                    <a:cubicBezTo>
                      <a:pt x="371" y="2392"/>
                      <a:pt x="376" y="2393"/>
                      <a:pt x="380" y="2397"/>
                    </a:cubicBezTo>
                    <a:cubicBezTo>
                      <a:pt x="383" y="2434"/>
                      <a:pt x="415" y="2439"/>
                      <a:pt x="464" y="2446"/>
                    </a:cubicBezTo>
                    <a:cubicBezTo>
                      <a:pt x="464" y="2474"/>
                      <a:pt x="434" y="2462"/>
                      <a:pt x="429" y="2478"/>
                    </a:cubicBezTo>
                    <a:lnTo>
                      <a:pt x="475" y="2467"/>
                    </a:lnTo>
                    <a:lnTo>
                      <a:pt x="475" y="2467"/>
                    </a:lnTo>
                    <a:cubicBezTo>
                      <a:pt x="478" y="2469"/>
                      <a:pt x="466" y="2476"/>
                      <a:pt x="461" y="2481"/>
                    </a:cubicBezTo>
                    <a:cubicBezTo>
                      <a:pt x="482" y="2481"/>
                      <a:pt x="498" y="2456"/>
                      <a:pt x="521" y="2456"/>
                    </a:cubicBezTo>
                    <a:cubicBezTo>
                      <a:pt x="524" y="2456"/>
                      <a:pt x="527" y="2456"/>
                      <a:pt x="531" y="2457"/>
                    </a:cubicBezTo>
                    <a:cubicBezTo>
                      <a:pt x="537" y="2453"/>
                      <a:pt x="540" y="2451"/>
                      <a:pt x="543" y="2451"/>
                    </a:cubicBezTo>
                    <a:cubicBezTo>
                      <a:pt x="559" y="2451"/>
                      <a:pt x="521" y="2528"/>
                      <a:pt x="559" y="2528"/>
                    </a:cubicBezTo>
                    <a:cubicBezTo>
                      <a:pt x="563" y="2528"/>
                      <a:pt x="568" y="2527"/>
                      <a:pt x="575" y="2525"/>
                    </a:cubicBezTo>
                    <a:lnTo>
                      <a:pt x="575" y="2525"/>
                    </a:lnTo>
                    <a:cubicBezTo>
                      <a:pt x="570" y="2541"/>
                      <a:pt x="549" y="2546"/>
                      <a:pt x="538" y="2562"/>
                    </a:cubicBezTo>
                    <a:cubicBezTo>
                      <a:pt x="543" y="2562"/>
                      <a:pt x="548" y="2562"/>
                      <a:pt x="553" y="2562"/>
                    </a:cubicBezTo>
                    <a:cubicBezTo>
                      <a:pt x="587" y="2562"/>
                      <a:pt x="621" y="2555"/>
                      <a:pt x="654" y="2543"/>
                    </a:cubicBezTo>
                    <a:lnTo>
                      <a:pt x="654" y="2587"/>
                    </a:lnTo>
                    <a:cubicBezTo>
                      <a:pt x="661" y="2543"/>
                      <a:pt x="714" y="2525"/>
                      <a:pt x="753" y="2508"/>
                    </a:cubicBezTo>
                    <a:cubicBezTo>
                      <a:pt x="760" y="2490"/>
                      <a:pt x="767" y="2474"/>
                      <a:pt x="770" y="2464"/>
                    </a:cubicBezTo>
                    <a:lnTo>
                      <a:pt x="814" y="2462"/>
                    </a:lnTo>
                    <a:lnTo>
                      <a:pt x="814" y="2462"/>
                    </a:lnTo>
                    <a:cubicBezTo>
                      <a:pt x="804" y="2476"/>
                      <a:pt x="793" y="2488"/>
                      <a:pt x="779" y="2497"/>
                    </a:cubicBezTo>
                    <a:lnTo>
                      <a:pt x="793" y="2490"/>
                    </a:lnTo>
                    <a:lnTo>
                      <a:pt x="793" y="2490"/>
                    </a:lnTo>
                    <a:cubicBezTo>
                      <a:pt x="791" y="2513"/>
                      <a:pt x="767" y="2534"/>
                      <a:pt x="742" y="2550"/>
                    </a:cubicBezTo>
                    <a:cubicBezTo>
                      <a:pt x="744" y="2541"/>
                      <a:pt x="749" y="2529"/>
                      <a:pt x="751" y="2518"/>
                    </a:cubicBezTo>
                    <a:lnTo>
                      <a:pt x="751" y="2518"/>
                    </a:lnTo>
                    <a:cubicBezTo>
                      <a:pt x="723" y="2536"/>
                      <a:pt x="698" y="2559"/>
                      <a:pt x="677" y="2585"/>
                    </a:cubicBezTo>
                    <a:cubicBezTo>
                      <a:pt x="684" y="2583"/>
                      <a:pt x="689" y="2580"/>
                      <a:pt x="696" y="2580"/>
                    </a:cubicBezTo>
                    <a:cubicBezTo>
                      <a:pt x="691" y="2585"/>
                      <a:pt x="684" y="2590"/>
                      <a:pt x="682" y="2597"/>
                    </a:cubicBezTo>
                    <a:cubicBezTo>
                      <a:pt x="681" y="2598"/>
                      <a:pt x="680" y="2598"/>
                      <a:pt x="681" y="2598"/>
                    </a:cubicBezTo>
                    <a:cubicBezTo>
                      <a:pt x="682" y="2598"/>
                      <a:pt x="692" y="2593"/>
                      <a:pt x="702" y="2587"/>
                    </a:cubicBezTo>
                    <a:lnTo>
                      <a:pt x="702" y="2587"/>
                    </a:lnTo>
                    <a:lnTo>
                      <a:pt x="672" y="2638"/>
                    </a:lnTo>
                    <a:lnTo>
                      <a:pt x="672" y="2638"/>
                    </a:lnTo>
                    <a:lnTo>
                      <a:pt x="689" y="2622"/>
                    </a:lnTo>
                    <a:lnTo>
                      <a:pt x="709" y="2680"/>
                    </a:lnTo>
                    <a:cubicBezTo>
                      <a:pt x="772" y="2651"/>
                      <a:pt x="843" y="2599"/>
                      <a:pt x="897" y="2599"/>
                    </a:cubicBezTo>
                    <a:cubicBezTo>
                      <a:pt x="900" y="2599"/>
                      <a:pt x="902" y="2599"/>
                      <a:pt x="904" y="2599"/>
                    </a:cubicBezTo>
                    <a:cubicBezTo>
                      <a:pt x="872" y="2629"/>
                      <a:pt x="865" y="2657"/>
                      <a:pt x="839" y="2699"/>
                    </a:cubicBezTo>
                    <a:cubicBezTo>
                      <a:pt x="844" y="2680"/>
                      <a:pt x="839" y="2675"/>
                      <a:pt x="829" y="2675"/>
                    </a:cubicBezTo>
                    <a:cubicBezTo>
                      <a:pt x="819" y="2675"/>
                      <a:pt x="803" y="2681"/>
                      <a:pt x="789" y="2681"/>
                    </a:cubicBezTo>
                    <a:cubicBezTo>
                      <a:pt x="781" y="2681"/>
                      <a:pt x="774" y="2679"/>
                      <a:pt x="770" y="2673"/>
                    </a:cubicBezTo>
                    <a:lnTo>
                      <a:pt x="770" y="2673"/>
                    </a:lnTo>
                    <a:cubicBezTo>
                      <a:pt x="779" y="2687"/>
                      <a:pt x="765" y="2703"/>
                      <a:pt x="756" y="2710"/>
                    </a:cubicBezTo>
                    <a:lnTo>
                      <a:pt x="793" y="2703"/>
                    </a:lnTo>
                    <a:lnTo>
                      <a:pt x="828" y="2694"/>
                    </a:lnTo>
                    <a:lnTo>
                      <a:pt x="828" y="2694"/>
                    </a:lnTo>
                    <a:cubicBezTo>
                      <a:pt x="804" y="2729"/>
                      <a:pt x="818" y="2724"/>
                      <a:pt x="825" y="2747"/>
                    </a:cubicBezTo>
                    <a:cubicBezTo>
                      <a:pt x="839" y="2713"/>
                      <a:pt x="855" y="2705"/>
                      <a:pt x="871" y="2705"/>
                    </a:cubicBezTo>
                    <a:cubicBezTo>
                      <a:pt x="884" y="2705"/>
                      <a:pt x="897" y="2711"/>
                      <a:pt x="910" y="2711"/>
                    </a:cubicBezTo>
                    <a:cubicBezTo>
                      <a:pt x="914" y="2711"/>
                      <a:pt x="918" y="2710"/>
                      <a:pt x="923" y="2708"/>
                    </a:cubicBezTo>
                    <a:lnTo>
                      <a:pt x="923" y="2708"/>
                    </a:lnTo>
                    <a:cubicBezTo>
                      <a:pt x="914" y="2725"/>
                      <a:pt x="903" y="2742"/>
                      <a:pt x="888" y="2742"/>
                    </a:cubicBezTo>
                    <a:cubicBezTo>
                      <a:pt x="883" y="2742"/>
                      <a:pt x="878" y="2740"/>
                      <a:pt x="872" y="2736"/>
                    </a:cubicBezTo>
                    <a:lnTo>
                      <a:pt x="872" y="2736"/>
                    </a:lnTo>
                    <a:cubicBezTo>
                      <a:pt x="872" y="2750"/>
                      <a:pt x="876" y="2755"/>
                      <a:pt x="881" y="2755"/>
                    </a:cubicBezTo>
                    <a:cubicBezTo>
                      <a:pt x="897" y="2755"/>
                      <a:pt x="928" y="2709"/>
                      <a:pt x="943" y="2709"/>
                    </a:cubicBezTo>
                    <a:cubicBezTo>
                      <a:pt x="947" y="2709"/>
                      <a:pt x="950" y="2713"/>
                      <a:pt x="951" y="2724"/>
                    </a:cubicBezTo>
                    <a:lnTo>
                      <a:pt x="951" y="2724"/>
                    </a:lnTo>
                    <a:cubicBezTo>
                      <a:pt x="967" y="2724"/>
                      <a:pt x="979" y="2745"/>
                      <a:pt x="967" y="2761"/>
                    </a:cubicBezTo>
                    <a:lnTo>
                      <a:pt x="960" y="2759"/>
                    </a:lnTo>
                    <a:lnTo>
                      <a:pt x="960" y="2759"/>
                    </a:lnTo>
                    <a:cubicBezTo>
                      <a:pt x="977" y="2772"/>
                      <a:pt x="1008" y="2783"/>
                      <a:pt x="1038" y="2783"/>
                    </a:cubicBezTo>
                    <a:cubicBezTo>
                      <a:pt x="1067" y="2783"/>
                      <a:pt x="1094" y="2772"/>
                      <a:pt x="1108" y="2740"/>
                    </a:cubicBezTo>
                    <a:lnTo>
                      <a:pt x="1108" y="2740"/>
                    </a:lnTo>
                    <a:cubicBezTo>
                      <a:pt x="1106" y="2750"/>
                      <a:pt x="1076" y="2817"/>
                      <a:pt x="1069" y="2828"/>
                    </a:cubicBezTo>
                    <a:cubicBezTo>
                      <a:pt x="1069" y="2828"/>
                      <a:pt x="1106" y="2780"/>
                      <a:pt x="1143" y="2731"/>
                    </a:cubicBezTo>
                    <a:cubicBezTo>
                      <a:pt x="1178" y="2682"/>
                      <a:pt x="1210" y="2634"/>
                      <a:pt x="1210" y="2634"/>
                    </a:cubicBezTo>
                    <a:lnTo>
                      <a:pt x="1210" y="2634"/>
                    </a:lnTo>
                    <a:cubicBezTo>
                      <a:pt x="1187" y="2687"/>
                      <a:pt x="1171" y="2826"/>
                      <a:pt x="1124" y="2847"/>
                    </a:cubicBezTo>
                    <a:cubicBezTo>
                      <a:pt x="1131" y="2855"/>
                      <a:pt x="1137" y="2864"/>
                      <a:pt x="1149" y="2864"/>
                    </a:cubicBezTo>
                    <a:cubicBezTo>
                      <a:pt x="1155" y="2864"/>
                      <a:pt x="1162" y="2862"/>
                      <a:pt x="1171" y="2856"/>
                    </a:cubicBezTo>
                    <a:cubicBezTo>
                      <a:pt x="1164" y="2847"/>
                      <a:pt x="1178" y="2773"/>
                      <a:pt x="1187" y="2770"/>
                    </a:cubicBezTo>
                    <a:cubicBezTo>
                      <a:pt x="1194" y="2837"/>
                      <a:pt x="1194" y="2808"/>
                      <a:pt x="1210" y="2867"/>
                    </a:cubicBezTo>
                    <a:lnTo>
                      <a:pt x="1210" y="2867"/>
                    </a:lnTo>
                    <a:cubicBezTo>
                      <a:pt x="1207" y="2852"/>
                      <a:pt x="1238" y="2775"/>
                      <a:pt x="1253" y="2775"/>
                    </a:cubicBezTo>
                    <a:cubicBezTo>
                      <a:pt x="1253" y="2775"/>
                      <a:pt x="1254" y="2775"/>
                      <a:pt x="1254" y="2775"/>
                    </a:cubicBezTo>
                    <a:cubicBezTo>
                      <a:pt x="1245" y="2808"/>
                      <a:pt x="1236" y="2840"/>
                      <a:pt x="1224" y="2870"/>
                    </a:cubicBezTo>
                    <a:cubicBezTo>
                      <a:pt x="1224" y="2870"/>
                      <a:pt x="1240" y="2852"/>
                      <a:pt x="1257" y="2831"/>
                    </a:cubicBezTo>
                    <a:lnTo>
                      <a:pt x="1283" y="2793"/>
                    </a:lnTo>
                    <a:lnTo>
                      <a:pt x="1283" y="2793"/>
                    </a:lnTo>
                    <a:cubicBezTo>
                      <a:pt x="1272" y="2811"/>
                      <a:pt x="1268" y="2867"/>
                      <a:pt x="1270" y="2891"/>
                    </a:cubicBezTo>
                    <a:cubicBezTo>
                      <a:pt x="1270" y="2886"/>
                      <a:pt x="1273" y="2884"/>
                      <a:pt x="1277" y="2884"/>
                    </a:cubicBezTo>
                    <a:cubicBezTo>
                      <a:pt x="1286" y="2884"/>
                      <a:pt x="1302" y="2892"/>
                      <a:pt x="1311" y="2892"/>
                    </a:cubicBezTo>
                    <a:cubicBezTo>
                      <a:pt x="1314" y="2892"/>
                      <a:pt x="1315" y="2892"/>
                      <a:pt x="1317" y="2891"/>
                    </a:cubicBezTo>
                    <a:lnTo>
                      <a:pt x="1305" y="2868"/>
                    </a:lnTo>
                    <a:lnTo>
                      <a:pt x="1305" y="2868"/>
                    </a:lnTo>
                    <a:cubicBezTo>
                      <a:pt x="1308" y="2869"/>
                      <a:pt x="1311" y="2870"/>
                      <a:pt x="1314" y="2870"/>
                    </a:cubicBezTo>
                    <a:cubicBezTo>
                      <a:pt x="1349" y="2870"/>
                      <a:pt x="1371" y="2761"/>
                      <a:pt x="1406" y="2761"/>
                    </a:cubicBezTo>
                    <a:cubicBezTo>
                      <a:pt x="1407" y="2761"/>
                      <a:pt x="1408" y="2761"/>
                      <a:pt x="1410" y="2761"/>
                    </a:cubicBezTo>
                    <a:cubicBezTo>
                      <a:pt x="1403" y="2780"/>
                      <a:pt x="1382" y="2872"/>
                      <a:pt x="1403" y="2886"/>
                    </a:cubicBezTo>
                    <a:cubicBezTo>
                      <a:pt x="1421" y="2842"/>
                      <a:pt x="1474" y="2673"/>
                      <a:pt x="1512" y="2641"/>
                    </a:cubicBezTo>
                    <a:lnTo>
                      <a:pt x="1514" y="2666"/>
                    </a:lnTo>
                    <a:lnTo>
                      <a:pt x="1544" y="2638"/>
                    </a:lnTo>
                    <a:lnTo>
                      <a:pt x="1544" y="2638"/>
                    </a:lnTo>
                    <a:cubicBezTo>
                      <a:pt x="1514" y="2729"/>
                      <a:pt x="1474" y="2817"/>
                      <a:pt x="1423" y="2898"/>
                    </a:cubicBezTo>
                    <a:cubicBezTo>
                      <a:pt x="1440" y="2921"/>
                      <a:pt x="1426" y="2930"/>
                      <a:pt x="1454" y="2930"/>
                    </a:cubicBezTo>
                    <a:cubicBezTo>
                      <a:pt x="1458" y="2947"/>
                      <a:pt x="1444" y="2965"/>
                      <a:pt x="1426" y="2967"/>
                    </a:cubicBezTo>
                    <a:lnTo>
                      <a:pt x="1488" y="2988"/>
                    </a:lnTo>
                    <a:cubicBezTo>
                      <a:pt x="1491" y="2935"/>
                      <a:pt x="1539" y="2937"/>
                      <a:pt x="1539" y="2893"/>
                    </a:cubicBezTo>
                    <a:lnTo>
                      <a:pt x="1539" y="2893"/>
                    </a:lnTo>
                    <a:lnTo>
                      <a:pt x="1505" y="2919"/>
                    </a:lnTo>
                    <a:lnTo>
                      <a:pt x="1470" y="2944"/>
                    </a:lnTo>
                    <a:cubicBezTo>
                      <a:pt x="1472" y="2893"/>
                      <a:pt x="1516" y="2805"/>
                      <a:pt x="1553" y="2805"/>
                    </a:cubicBezTo>
                    <a:cubicBezTo>
                      <a:pt x="1554" y="2805"/>
                      <a:pt x="1556" y="2805"/>
                      <a:pt x="1558" y="2805"/>
                    </a:cubicBezTo>
                    <a:cubicBezTo>
                      <a:pt x="1567" y="2828"/>
                      <a:pt x="1546" y="2900"/>
                      <a:pt x="1546" y="2919"/>
                    </a:cubicBezTo>
                    <a:cubicBezTo>
                      <a:pt x="1551" y="2905"/>
                      <a:pt x="1572" y="2893"/>
                      <a:pt x="1584" y="2893"/>
                    </a:cubicBezTo>
                    <a:cubicBezTo>
                      <a:pt x="1588" y="2893"/>
                      <a:pt x="1591" y="2894"/>
                      <a:pt x="1593" y="2898"/>
                    </a:cubicBezTo>
                    <a:lnTo>
                      <a:pt x="1572" y="2928"/>
                    </a:lnTo>
                    <a:cubicBezTo>
                      <a:pt x="1574" y="2930"/>
                      <a:pt x="1577" y="2931"/>
                      <a:pt x="1579" y="2931"/>
                    </a:cubicBezTo>
                    <a:cubicBezTo>
                      <a:pt x="1595" y="2931"/>
                      <a:pt x="1608" y="2891"/>
                      <a:pt x="1625" y="2891"/>
                    </a:cubicBezTo>
                    <a:cubicBezTo>
                      <a:pt x="1631" y="2891"/>
                      <a:pt x="1637" y="2896"/>
                      <a:pt x="1644" y="2907"/>
                    </a:cubicBezTo>
                    <a:cubicBezTo>
                      <a:pt x="1651" y="2909"/>
                      <a:pt x="1668" y="2952"/>
                      <a:pt x="1674" y="2952"/>
                    </a:cubicBezTo>
                    <a:cubicBezTo>
                      <a:pt x="1675" y="2952"/>
                      <a:pt x="1676" y="2950"/>
                      <a:pt x="1676" y="2944"/>
                    </a:cubicBezTo>
                    <a:cubicBezTo>
                      <a:pt x="1658" y="2847"/>
                      <a:pt x="1651" y="2747"/>
                      <a:pt x="1655" y="2650"/>
                    </a:cubicBezTo>
                    <a:lnTo>
                      <a:pt x="1655" y="2650"/>
                    </a:lnTo>
                    <a:cubicBezTo>
                      <a:pt x="1678" y="2675"/>
                      <a:pt x="1699" y="2706"/>
                      <a:pt x="1716" y="2736"/>
                    </a:cubicBezTo>
                    <a:cubicBezTo>
                      <a:pt x="1734" y="2782"/>
                      <a:pt x="1702" y="2852"/>
                      <a:pt x="1716" y="2891"/>
                    </a:cubicBezTo>
                    <a:cubicBezTo>
                      <a:pt x="1716" y="2877"/>
                      <a:pt x="1720" y="2863"/>
                      <a:pt x="1727" y="2852"/>
                    </a:cubicBezTo>
                    <a:cubicBezTo>
                      <a:pt x="1735" y="2862"/>
                      <a:pt x="1729" y="2890"/>
                      <a:pt x="1742" y="2890"/>
                    </a:cubicBezTo>
                    <a:cubicBezTo>
                      <a:pt x="1744" y="2890"/>
                      <a:pt x="1746" y="2890"/>
                      <a:pt x="1748" y="2889"/>
                    </a:cubicBezTo>
                    <a:cubicBezTo>
                      <a:pt x="1748" y="2866"/>
                      <a:pt x="1756" y="2863"/>
                      <a:pt x="1762" y="2863"/>
                    </a:cubicBezTo>
                    <a:cubicBezTo>
                      <a:pt x="1765" y="2863"/>
                      <a:pt x="1767" y="2863"/>
                      <a:pt x="1768" y="2863"/>
                    </a:cubicBezTo>
                    <a:cubicBezTo>
                      <a:pt x="1771" y="2863"/>
                      <a:pt x="1768" y="2860"/>
                      <a:pt x="1753" y="2842"/>
                    </a:cubicBezTo>
                    <a:cubicBezTo>
                      <a:pt x="1758" y="2838"/>
                      <a:pt x="1762" y="2837"/>
                      <a:pt x="1765" y="2837"/>
                    </a:cubicBezTo>
                    <a:cubicBezTo>
                      <a:pt x="1775" y="2837"/>
                      <a:pt x="1781" y="2848"/>
                      <a:pt x="1795" y="2848"/>
                    </a:cubicBezTo>
                    <a:cubicBezTo>
                      <a:pt x="1797" y="2848"/>
                      <a:pt x="1799" y="2847"/>
                      <a:pt x="1801" y="2847"/>
                    </a:cubicBezTo>
                    <a:cubicBezTo>
                      <a:pt x="1794" y="2798"/>
                      <a:pt x="1801" y="2752"/>
                      <a:pt x="1824" y="2708"/>
                    </a:cubicBezTo>
                    <a:cubicBezTo>
                      <a:pt x="1827" y="2722"/>
                      <a:pt x="1831" y="2736"/>
                      <a:pt x="1836" y="2747"/>
                    </a:cubicBezTo>
                    <a:cubicBezTo>
                      <a:pt x="1872" y="2747"/>
                      <a:pt x="1897" y="2763"/>
                      <a:pt x="1927" y="2763"/>
                    </a:cubicBezTo>
                    <a:cubicBezTo>
                      <a:pt x="1932" y="2763"/>
                      <a:pt x="1937" y="2762"/>
                      <a:pt x="1943" y="2761"/>
                    </a:cubicBezTo>
                    <a:cubicBezTo>
                      <a:pt x="1950" y="2773"/>
                      <a:pt x="1973" y="2784"/>
                      <a:pt x="1971" y="2808"/>
                    </a:cubicBezTo>
                    <a:cubicBezTo>
                      <a:pt x="1973" y="2798"/>
                      <a:pt x="1973" y="2780"/>
                      <a:pt x="1984" y="2775"/>
                    </a:cubicBezTo>
                    <a:lnTo>
                      <a:pt x="1984" y="2775"/>
                    </a:lnTo>
                    <a:cubicBezTo>
                      <a:pt x="2017" y="2817"/>
                      <a:pt x="1961" y="2789"/>
                      <a:pt x="1991" y="2840"/>
                    </a:cubicBezTo>
                    <a:cubicBezTo>
                      <a:pt x="1984" y="2808"/>
                      <a:pt x="2010" y="2791"/>
                      <a:pt x="2022" y="2768"/>
                    </a:cubicBezTo>
                    <a:cubicBezTo>
                      <a:pt x="2016" y="2754"/>
                      <a:pt x="2011" y="2748"/>
                      <a:pt x="2005" y="2748"/>
                    </a:cubicBezTo>
                    <a:cubicBezTo>
                      <a:pt x="1992" y="2748"/>
                      <a:pt x="1979" y="2775"/>
                      <a:pt x="1971" y="2789"/>
                    </a:cubicBezTo>
                    <a:cubicBezTo>
                      <a:pt x="1954" y="2724"/>
                      <a:pt x="1968" y="2650"/>
                      <a:pt x="2003" y="2610"/>
                    </a:cubicBezTo>
                    <a:cubicBezTo>
                      <a:pt x="2007" y="2607"/>
                      <a:pt x="2010" y="2606"/>
                      <a:pt x="2013" y="2606"/>
                    </a:cubicBezTo>
                    <a:cubicBezTo>
                      <a:pt x="2028" y="2606"/>
                      <a:pt x="2027" y="2642"/>
                      <a:pt x="2028" y="2642"/>
                    </a:cubicBezTo>
                    <a:cubicBezTo>
                      <a:pt x="2028" y="2642"/>
                      <a:pt x="2028" y="2642"/>
                      <a:pt x="2029" y="2641"/>
                    </a:cubicBezTo>
                    <a:cubicBezTo>
                      <a:pt x="2029" y="2641"/>
                      <a:pt x="2030" y="2641"/>
                      <a:pt x="2030" y="2641"/>
                    </a:cubicBezTo>
                    <a:cubicBezTo>
                      <a:pt x="2082" y="2641"/>
                      <a:pt x="2068" y="2549"/>
                      <a:pt x="2101" y="2549"/>
                    </a:cubicBezTo>
                    <a:cubicBezTo>
                      <a:pt x="2106" y="2549"/>
                      <a:pt x="2113" y="2551"/>
                      <a:pt x="2121" y="2557"/>
                    </a:cubicBezTo>
                    <a:cubicBezTo>
                      <a:pt x="2149" y="2597"/>
                      <a:pt x="2135" y="2641"/>
                      <a:pt x="2144" y="2671"/>
                    </a:cubicBezTo>
                    <a:cubicBezTo>
                      <a:pt x="2140" y="2674"/>
                      <a:pt x="2135" y="2676"/>
                      <a:pt x="2130" y="2676"/>
                    </a:cubicBezTo>
                    <a:cubicBezTo>
                      <a:pt x="2113" y="2676"/>
                      <a:pt x="2099" y="2654"/>
                      <a:pt x="2085" y="2654"/>
                    </a:cubicBezTo>
                    <a:cubicBezTo>
                      <a:pt x="2084" y="2654"/>
                      <a:pt x="2083" y="2654"/>
                      <a:pt x="2082" y="2655"/>
                    </a:cubicBezTo>
                    <a:lnTo>
                      <a:pt x="2107" y="2671"/>
                    </a:lnTo>
                    <a:cubicBezTo>
                      <a:pt x="2102" y="2683"/>
                      <a:pt x="2093" y="2693"/>
                      <a:pt x="2084" y="2693"/>
                    </a:cubicBezTo>
                    <a:cubicBezTo>
                      <a:pt x="2081" y="2693"/>
                      <a:pt x="2078" y="2692"/>
                      <a:pt x="2075" y="2689"/>
                    </a:cubicBezTo>
                    <a:lnTo>
                      <a:pt x="2075" y="2689"/>
                    </a:lnTo>
                    <a:cubicBezTo>
                      <a:pt x="2082" y="2701"/>
                      <a:pt x="2096" y="2704"/>
                      <a:pt x="2114" y="2704"/>
                    </a:cubicBezTo>
                    <a:cubicBezTo>
                      <a:pt x="2131" y="2704"/>
                      <a:pt x="2151" y="2701"/>
                      <a:pt x="2170" y="2701"/>
                    </a:cubicBezTo>
                    <a:cubicBezTo>
                      <a:pt x="2190" y="2701"/>
                      <a:pt x="2210" y="2704"/>
                      <a:pt x="2226" y="2715"/>
                    </a:cubicBezTo>
                    <a:cubicBezTo>
                      <a:pt x="2233" y="2699"/>
                      <a:pt x="2244" y="2682"/>
                      <a:pt x="2237" y="2666"/>
                    </a:cubicBezTo>
                    <a:lnTo>
                      <a:pt x="2237" y="2666"/>
                    </a:lnTo>
                    <a:lnTo>
                      <a:pt x="2223" y="2673"/>
                    </a:lnTo>
                    <a:cubicBezTo>
                      <a:pt x="2205" y="2641"/>
                      <a:pt x="2246" y="2624"/>
                      <a:pt x="2226" y="2610"/>
                    </a:cubicBezTo>
                    <a:cubicBezTo>
                      <a:pt x="2241" y="2588"/>
                      <a:pt x="2258" y="2557"/>
                      <a:pt x="2280" y="2557"/>
                    </a:cubicBezTo>
                    <a:cubicBezTo>
                      <a:pt x="2285" y="2557"/>
                      <a:pt x="2290" y="2558"/>
                      <a:pt x="2295" y="2562"/>
                    </a:cubicBezTo>
                    <a:lnTo>
                      <a:pt x="2304" y="2610"/>
                    </a:lnTo>
                    <a:lnTo>
                      <a:pt x="2304" y="2610"/>
                    </a:lnTo>
                    <a:cubicBezTo>
                      <a:pt x="2302" y="2600"/>
                      <a:pt x="2293" y="2592"/>
                      <a:pt x="2285" y="2592"/>
                    </a:cubicBezTo>
                    <a:cubicBezTo>
                      <a:pt x="2282" y="2592"/>
                      <a:pt x="2279" y="2593"/>
                      <a:pt x="2276" y="2597"/>
                    </a:cubicBezTo>
                    <a:lnTo>
                      <a:pt x="2276" y="2597"/>
                    </a:lnTo>
                    <a:cubicBezTo>
                      <a:pt x="2277" y="2595"/>
                      <a:pt x="2278" y="2595"/>
                      <a:pt x="2280" y="2595"/>
                    </a:cubicBezTo>
                    <a:cubicBezTo>
                      <a:pt x="2290" y="2595"/>
                      <a:pt x="2306" y="2622"/>
                      <a:pt x="2318" y="2622"/>
                    </a:cubicBezTo>
                    <a:cubicBezTo>
                      <a:pt x="2324" y="2622"/>
                      <a:pt x="2329" y="2616"/>
                      <a:pt x="2332" y="2599"/>
                    </a:cubicBezTo>
                    <a:lnTo>
                      <a:pt x="2311" y="2564"/>
                    </a:lnTo>
                    <a:cubicBezTo>
                      <a:pt x="2325" y="2546"/>
                      <a:pt x="2348" y="2505"/>
                      <a:pt x="2372" y="2505"/>
                    </a:cubicBezTo>
                    <a:cubicBezTo>
                      <a:pt x="2376" y="2505"/>
                      <a:pt x="2379" y="2506"/>
                      <a:pt x="2383" y="2508"/>
                    </a:cubicBezTo>
                    <a:cubicBezTo>
                      <a:pt x="2378" y="2488"/>
                      <a:pt x="2376" y="2485"/>
                      <a:pt x="2374" y="2485"/>
                    </a:cubicBezTo>
                    <a:cubicBezTo>
                      <a:pt x="2374" y="2485"/>
                      <a:pt x="2373" y="2486"/>
                      <a:pt x="2372" y="2486"/>
                    </a:cubicBezTo>
                    <a:cubicBezTo>
                      <a:pt x="2370" y="2486"/>
                      <a:pt x="2366" y="2483"/>
                      <a:pt x="2358" y="2457"/>
                    </a:cubicBezTo>
                    <a:lnTo>
                      <a:pt x="2358" y="2457"/>
                    </a:lnTo>
                    <a:cubicBezTo>
                      <a:pt x="2365" y="2489"/>
                      <a:pt x="2351" y="2491"/>
                      <a:pt x="2336" y="2491"/>
                    </a:cubicBezTo>
                    <a:cubicBezTo>
                      <a:pt x="2333" y="2491"/>
                      <a:pt x="2331" y="2491"/>
                      <a:pt x="2328" y="2491"/>
                    </a:cubicBezTo>
                    <a:cubicBezTo>
                      <a:pt x="2314" y="2491"/>
                      <a:pt x="2304" y="2494"/>
                      <a:pt x="2313" y="2520"/>
                    </a:cubicBezTo>
                    <a:lnTo>
                      <a:pt x="2313" y="2520"/>
                    </a:lnTo>
                    <a:cubicBezTo>
                      <a:pt x="2292" y="2467"/>
                      <a:pt x="2280" y="2499"/>
                      <a:pt x="2251" y="2448"/>
                    </a:cubicBezTo>
                    <a:lnTo>
                      <a:pt x="2251" y="2448"/>
                    </a:lnTo>
                    <a:cubicBezTo>
                      <a:pt x="2253" y="2460"/>
                      <a:pt x="2260" y="2472"/>
                      <a:pt x="2247" y="2472"/>
                    </a:cubicBezTo>
                    <a:cubicBezTo>
                      <a:pt x="2245" y="2472"/>
                      <a:pt x="2243" y="2472"/>
                      <a:pt x="2239" y="2471"/>
                    </a:cubicBezTo>
                    <a:cubicBezTo>
                      <a:pt x="2237" y="2476"/>
                      <a:pt x="2237" y="2481"/>
                      <a:pt x="2235" y="2485"/>
                    </a:cubicBezTo>
                    <a:lnTo>
                      <a:pt x="2233" y="2485"/>
                    </a:lnTo>
                    <a:lnTo>
                      <a:pt x="2235" y="2488"/>
                    </a:lnTo>
                    <a:cubicBezTo>
                      <a:pt x="2239" y="2495"/>
                      <a:pt x="2244" y="2502"/>
                      <a:pt x="2246" y="2511"/>
                    </a:cubicBezTo>
                    <a:cubicBezTo>
                      <a:pt x="2239" y="2548"/>
                      <a:pt x="2202" y="2550"/>
                      <a:pt x="2193" y="2569"/>
                    </a:cubicBezTo>
                    <a:cubicBezTo>
                      <a:pt x="2179" y="2562"/>
                      <a:pt x="2198" y="2550"/>
                      <a:pt x="2188" y="2534"/>
                    </a:cubicBezTo>
                    <a:lnTo>
                      <a:pt x="2188" y="2534"/>
                    </a:lnTo>
                    <a:lnTo>
                      <a:pt x="2172" y="2562"/>
                    </a:lnTo>
                    <a:cubicBezTo>
                      <a:pt x="2168" y="2527"/>
                      <a:pt x="2131" y="2506"/>
                      <a:pt x="2161" y="2483"/>
                    </a:cubicBezTo>
                    <a:lnTo>
                      <a:pt x="2131" y="2483"/>
                    </a:lnTo>
                    <a:cubicBezTo>
                      <a:pt x="2120" y="2474"/>
                      <a:pt x="2107" y="2467"/>
                      <a:pt x="2095" y="2467"/>
                    </a:cubicBezTo>
                    <a:cubicBezTo>
                      <a:pt x="2087" y="2467"/>
                      <a:pt x="2080" y="2471"/>
                      <a:pt x="2075" y="2478"/>
                    </a:cubicBezTo>
                    <a:cubicBezTo>
                      <a:pt x="2074" y="2478"/>
                      <a:pt x="2073" y="2478"/>
                      <a:pt x="2072" y="2478"/>
                    </a:cubicBezTo>
                    <a:cubicBezTo>
                      <a:pt x="2062" y="2478"/>
                      <a:pt x="2053" y="2502"/>
                      <a:pt x="2052" y="2502"/>
                    </a:cubicBezTo>
                    <a:cubicBezTo>
                      <a:pt x="2052" y="2502"/>
                      <a:pt x="2052" y="2499"/>
                      <a:pt x="2054" y="2492"/>
                    </a:cubicBezTo>
                    <a:lnTo>
                      <a:pt x="2054" y="2492"/>
                    </a:lnTo>
                    <a:lnTo>
                      <a:pt x="2015" y="2522"/>
                    </a:lnTo>
                    <a:lnTo>
                      <a:pt x="2012" y="2513"/>
                    </a:lnTo>
                    <a:cubicBezTo>
                      <a:pt x="1989" y="2513"/>
                      <a:pt x="1971" y="2534"/>
                      <a:pt x="1950" y="2546"/>
                    </a:cubicBezTo>
                    <a:cubicBezTo>
                      <a:pt x="1942" y="2551"/>
                      <a:pt x="1932" y="2553"/>
                      <a:pt x="1923" y="2553"/>
                    </a:cubicBezTo>
                    <a:cubicBezTo>
                      <a:pt x="1907" y="2553"/>
                      <a:pt x="1890" y="2546"/>
                      <a:pt x="1880" y="2532"/>
                    </a:cubicBezTo>
                    <a:cubicBezTo>
                      <a:pt x="1873" y="2541"/>
                      <a:pt x="1865" y="2552"/>
                      <a:pt x="1851" y="2552"/>
                    </a:cubicBezTo>
                    <a:cubicBezTo>
                      <a:pt x="1848" y="2552"/>
                      <a:pt x="1845" y="2551"/>
                      <a:pt x="1841" y="2550"/>
                    </a:cubicBezTo>
                    <a:lnTo>
                      <a:pt x="1831" y="2520"/>
                    </a:lnTo>
                    <a:cubicBezTo>
                      <a:pt x="1829" y="2522"/>
                      <a:pt x="1827" y="2523"/>
                      <a:pt x="1824" y="2523"/>
                    </a:cubicBezTo>
                    <a:cubicBezTo>
                      <a:pt x="1814" y="2523"/>
                      <a:pt x="1801" y="2516"/>
                      <a:pt x="1792" y="2516"/>
                    </a:cubicBezTo>
                    <a:cubicBezTo>
                      <a:pt x="1787" y="2516"/>
                      <a:pt x="1783" y="2519"/>
                      <a:pt x="1783" y="2529"/>
                    </a:cubicBezTo>
                    <a:cubicBezTo>
                      <a:pt x="1772" y="2498"/>
                      <a:pt x="1759" y="2489"/>
                      <a:pt x="1745" y="2489"/>
                    </a:cubicBezTo>
                    <a:cubicBezTo>
                      <a:pt x="1726" y="2489"/>
                      <a:pt x="1705" y="2506"/>
                      <a:pt x="1689" y="2506"/>
                    </a:cubicBezTo>
                    <a:cubicBezTo>
                      <a:pt x="1686" y="2506"/>
                      <a:pt x="1683" y="2505"/>
                      <a:pt x="1681" y="2504"/>
                    </a:cubicBezTo>
                    <a:lnTo>
                      <a:pt x="1681" y="2504"/>
                    </a:lnTo>
                    <a:lnTo>
                      <a:pt x="1683" y="2546"/>
                    </a:lnTo>
                    <a:cubicBezTo>
                      <a:pt x="1662" y="2548"/>
                      <a:pt x="1641" y="2557"/>
                      <a:pt x="1625" y="2573"/>
                    </a:cubicBezTo>
                    <a:lnTo>
                      <a:pt x="1627" y="2610"/>
                    </a:lnTo>
                    <a:cubicBezTo>
                      <a:pt x="1624" y="2616"/>
                      <a:pt x="1619" y="2619"/>
                      <a:pt x="1614" y="2619"/>
                    </a:cubicBezTo>
                    <a:cubicBezTo>
                      <a:pt x="1597" y="2619"/>
                      <a:pt x="1574" y="2587"/>
                      <a:pt x="1551" y="2587"/>
                    </a:cubicBezTo>
                    <a:cubicBezTo>
                      <a:pt x="1550" y="2587"/>
                      <a:pt x="1549" y="2587"/>
                      <a:pt x="1549" y="2587"/>
                    </a:cubicBezTo>
                    <a:cubicBezTo>
                      <a:pt x="1550" y="2581"/>
                      <a:pt x="1552" y="2579"/>
                      <a:pt x="1554" y="2579"/>
                    </a:cubicBezTo>
                    <a:cubicBezTo>
                      <a:pt x="1557" y="2579"/>
                      <a:pt x="1560" y="2582"/>
                      <a:pt x="1563" y="2587"/>
                    </a:cubicBezTo>
                    <a:cubicBezTo>
                      <a:pt x="1556" y="2567"/>
                      <a:pt x="1547" y="2560"/>
                      <a:pt x="1538" y="2560"/>
                    </a:cubicBezTo>
                    <a:cubicBezTo>
                      <a:pt x="1517" y="2560"/>
                      <a:pt x="1493" y="2595"/>
                      <a:pt x="1472" y="2595"/>
                    </a:cubicBezTo>
                    <a:cubicBezTo>
                      <a:pt x="1464" y="2595"/>
                      <a:pt x="1457" y="2591"/>
                      <a:pt x="1451" y="2578"/>
                    </a:cubicBezTo>
                    <a:cubicBezTo>
                      <a:pt x="1447" y="2583"/>
                      <a:pt x="1444" y="2585"/>
                      <a:pt x="1441" y="2585"/>
                    </a:cubicBezTo>
                    <a:cubicBezTo>
                      <a:pt x="1437" y="2585"/>
                      <a:pt x="1433" y="2581"/>
                      <a:pt x="1430" y="2576"/>
                    </a:cubicBezTo>
                    <a:cubicBezTo>
                      <a:pt x="1430" y="2576"/>
                      <a:pt x="1433" y="2576"/>
                      <a:pt x="1433" y="2573"/>
                    </a:cubicBezTo>
                    <a:lnTo>
                      <a:pt x="1430" y="2573"/>
                    </a:lnTo>
                    <a:cubicBezTo>
                      <a:pt x="1428" y="2566"/>
                      <a:pt x="1423" y="2559"/>
                      <a:pt x="1421" y="2553"/>
                    </a:cubicBezTo>
                    <a:lnTo>
                      <a:pt x="1421" y="2553"/>
                    </a:lnTo>
                    <a:cubicBezTo>
                      <a:pt x="1423" y="2559"/>
                      <a:pt x="1426" y="2566"/>
                      <a:pt x="1428" y="2573"/>
                    </a:cubicBezTo>
                    <a:cubicBezTo>
                      <a:pt x="1419" y="2573"/>
                      <a:pt x="1407" y="2578"/>
                      <a:pt x="1400" y="2585"/>
                    </a:cubicBezTo>
                    <a:lnTo>
                      <a:pt x="1403" y="2546"/>
                    </a:lnTo>
                    <a:lnTo>
                      <a:pt x="1400" y="2546"/>
                    </a:lnTo>
                    <a:cubicBezTo>
                      <a:pt x="1399" y="2543"/>
                      <a:pt x="1398" y="2541"/>
                      <a:pt x="1397" y="2541"/>
                    </a:cubicBezTo>
                    <a:cubicBezTo>
                      <a:pt x="1392" y="2541"/>
                      <a:pt x="1389" y="2567"/>
                      <a:pt x="1389" y="2592"/>
                    </a:cubicBezTo>
                    <a:cubicBezTo>
                      <a:pt x="1382" y="2597"/>
                      <a:pt x="1377" y="2604"/>
                      <a:pt x="1372" y="2613"/>
                    </a:cubicBezTo>
                    <a:cubicBezTo>
                      <a:pt x="1373" y="2592"/>
                      <a:pt x="1370" y="2587"/>
                      <a:pt x="1366" y="2587"/>
                    </a:cubicBezTo>
                    <a:cubicBezTo>
                      <a:pt x="1361" y="2587"/>
                      <a:pt x="1356" y="2591"/>
                      <a:pt x="1351" y="2591"/>
                    </a:cubicBezTo>
                    <a:cubicBezTo>
                      <a:pt x="1346" y="2591"/>
                      <a:pt x="1342" y="2585"/>
                      <a:pt x="1342" y="2562"/>
                    </a:cubicBezTo>
                    <a:cubicBezTo>
                      <a:pt x="1329" y="2590"/>
                      <a:pt x="1296" y="2578"/>
                      <a:pt x="1275" y="2629"/>
                    </a:cubicBezTo>
                    <a:lnTo>
                      <a:pt x="1275" y="2629"/>
                    </a:lnTo>
                    <a:cubicBezTo>
                      <a:pt x="1269" y="2623"/>
                      <a:pt x="1264" y="2616"/>
                      <a:pt x="1257" y="2616"/>
                    </a:cubicBezTo>
                    <a:cubicBezTo>
                      <a:pt x="1253" y="2616"/>
                      <a:pt x="1249" y="2618"/>
                      <a:pt x="1243" y="2624"/>
                    </a:cubicBezTo>
                    <a:lnTo>
                      <a:pt x="1252" y="2576"/>
                    </a:lnTo>
                    <a:lnTo>
                      <a:pt x="1210" y="2634"/>
                    </a:lnTo>
                    <a:cubicBezTo>
                      <a:pt x="1201" y="2604"/>
                      <a:pt x="1208" y="2572"/>
                      <a:pt x="1231" y="2551"/>
                    </a:cubicBezTo>
                    <a:lnTo>
                      <a:pt x="1231" y="2551"/>
                    </a:lnTo>
                    <a:cubicBezTo>
                      <a:pt x="1180" y="2596"/>
                      <a:pt x="1198" y="2564"/>
                      <a:pt x="1150" y="2608"/>
                    </a:cubicBezTo>
                    <a:lnTo>
                      <a:pt x="1161" y="2580"/>
                    </a:lnTo>
                    <a:cubicBezTo>
                      <a:pt x="1161" y="2580"/>
                      <a:pt x="1161" y="2580"/>
                      <a:pt x="1160" y="2580"/>
                    </a:cubicBezTo>
                    <a:cubicBezTo>
                      <a:pt x="1153" y="2580"/>
                      <a:pt x="1136" y="2595"/>
                      <a:pt x="1127" y="2595"/>
                    </a:cubicBezTo>
                    <a:cubicBezTo>
                      <a:pt x="1124" y="2595"/>
                      <a:pt x="1121" y="2592"/>
                      <a:pt x="1122" y="2585"/>
                    </a:cubicBezTo>
                    <a:cubicBezTo>
                      <a:pt x="1122" y="2553"/>
                      <a:pt x="1097" y="2541"/>
                      <a:pt x="1064" y="2527"/>
                    </a:cubicBezTo>
                    <a:cubicBezTo>
                      <a:pt x="1034" y="2513"/>
                      <a:pt x="997" y="2495"/>
                      <a:pt x="992" y="2460"/>
                    </a:cubicBezTo>
                    <a:cubicBezTo>
                      <a:pt x="982" y="2483"/>
                      <a:pt x="977" y="2490"/>
                      <a:pt x="974" y="2490"/>
                    </a:cubicBezTo>
                    <a:cubicBezTo>
                      <a:pt x="969" y="2490"/>
                      <a:pt x="974" y="2455"/>
                      <a:pt x="965" y="2455"/>
                    </a:cubicBezTo>
                    <a:cubicBezTo>
                      <a:pt x="961" y="2455"/>
                      <a:pt x="956" y="2460"/>
                      <a:pt x="948" y="2471"/>
                    </a:cubicBezTo>
                    <a:cubicBezTo>
                      <a:pt x="957" y="2451"/>
                      <a:pt x="957" y="2437"/>
                      <a:pt x="978" y="2425"/>
                    </a:cubicBezTo>
                    <a:lnTo>
                      <a:pt x="978" y="2425"/>
                    </a:lnTo>
                    <a:cubicBezTo>
                      <a:pt x="977" y="2425"/>
                      <a:pt x="977" y="2425"/>
                      <a:pt x="976" y="2425"/>
                    </a:cubicBezTo>
                    <a:cubicBezTo>
                      <a:pt x="950" y="2425"/>
                      <a:pt x="952" y="2399"/>
                      <a:pt x="936" y="2399"/>
                    </a:cubicBezTo>
                    <a:cubicBezTo>
                      <a:pt x="930" y="2399"/>
                      <a:pt x="921" y="2403"/>
                      <a:pt x="906" y="2413"/>
                    </a:cubicBezTo>
                    <a:cubicBezTo>
                      <a:pt x="918" y="2393"/>
                      <a:pt x="932" y="2390"/>
                      <a:pt x="937" y="2376"/>
                    </a:cubicBezTo>
                    <a:lnTo>
                      <a:pt x="937" y="2376"/>
                    </a:lnTo>
                    <a:cubicBezTo>
                      <a:pt x="934" y="2378"/>
                      <a:pt x="926" y="2382"/>
                      <a:pt x="923" y="2382"/>
                    </a:cubicBezTo>
                    <a:cubicBezTo>
                      <a:pt x="921" y="2382"/>
                      <a:pt x="920" y="2381"/>
                      <a:pt x="923" y="2376"/>
                    </a:cubicBezTo>
                    <a:cubicBezTo>
                      <a:pt x="927" y="2362"/>
                      <a:pt x="937" y="2362"/>
                      <a:pt x="946" y="2358"/>
                    </a:cubicBezTo>
                    <a:cubicBezTo>
                      <a:pt x="943" y="2357"/>
                      <a:pt x="941" y="2356"/>
                      <a:pt x="938" y="2356"/>
                    </a:cubicBezTo>
                    <a:cubicBezTo>
                      <a:pt x="912" y="2356"/>
                      <a:pt x="872" y="2402"/>
                      <a:pt x="835" y="2448"/>
                    </a:cubicBezTo>
                    <a:cubicBezTo>
                      <a:pt x="837" y="2429"/>
                      <a:pt x="836" y="2421"/>
                      <a:pt x="828" y="2421"/>
                    </a:cubicBezTo>
                    <a:cubicBezTo>
                      <a:pt x="822" y="2421"/>
                      <a:pt x="811" y="2427"/>
                      <a:pt x="795" y="2439"/>
                    </a:cubicBezTo>
                    <a:cubicBezTo>
                      <a:pt x="802" y="2422"/>
                      <a:pt x="810" y="2401"/>
                      <a:pt x="825" y="2401"/>
                    </a:cubicBezTo>
                    <a:cubicBezTo>
                      <a:pt x="827" y="2401"/>
                      <a:pt x="828" y="2401"/>
                      <a:pt x="830" y="2402"/>
                    </a:cubicBezTo>
                    <a:cubicBezTo>
                      <a:pt x="825" y="2397"/>
                      <a:pt x="812" y="2366"/>
                      <a:pt x="789" y="2366"/>
                    </a:cubicBezTo>
                    <a:cubicBezTo>
                      <a:pt x="782" y="2366"/>
                      <a:pt x="773" y="2369"/>
                      <a:pt x="763" y="2379"/>
                    </a:cubicBezTo>
                    <a:cubicBezTo>
                      <a:pt x="768" y="2371"/>
                      <a:pt x="762" y="2368"/>
                      <a:pt x="756" y="2368"/>
                    </a:cubicBezTo>
                    <a:cubicBezTo>
                      <a:pt x="754" y="2368"/>
                      <a:pt x="751" y="2369"/>
                      <a:pt x="749" y="2369"/>
                    </a:cubicBezTo>
                    <a:cubicBezTo>
                      <a:pt x="733" y="2351"/>
                      <a:pt x="735" y="2346"/>
                      <a:pt x="714" y="2332"/>
                    </a:cubicBezTo>
                    <a:lnTo>
                      <a:pt x="714" y="2344"/>
                    </a:lnTo>
                    <a:cubicBezTo>
                      <a:pt x="697" y="2355"/>
                      <a:pt x="689" y="2359"/>
                      <a:pt x="684" y="2359"/>
                    </a:cubicBezTo>
                    <a:cubicBezTo>
                      <a:pt x="672" y="2359"/>
                      <a:pt x="683" y="2336"/>
                      <a:pt x="670" y="2330"/>
                    </a:cubicBezTo>
                    <a:lnTo>
                      <a:pt x="675" y="2328"/>
                    </a:lnTo>
                    <a:cubicBezTo>
                      <a:pt x="679" y="2265"/>
                      <a:pt x="645" y="2328"/>
                      <a:pt x="656" y="2260"/>
                    </a:cubicBezTo>
                    <a:lnTo>
                      <a:pt x="656" y="2260"/>
                    </a:lnTo>
                    <a:lnTo>
                      <a:pt x="626" y="2286"/>
                    </a:lnTo>
                    <a:cubicBezTo>
                      <a:pt x="613" y="2295"/>
                      <a:pt x="605" y="2298"/>
                      <a:pt x="601" y="2298"/>
                    </a:cubicBezTo>
                    <a:cubicBezTo>
                      <a:pt x="582" y="2298"/>
                      <a:pt x="635" y="2226"/>
                      <a:pt x="600" y="2226"/>
                    </a:cubicBezTo>
                    <a:lnTo>
                      <a:pt x="587" y="2247"/>
                    </a:lnTo>
                    <a:cubicBezTo>
                      <a:pt x="586" y="2247"/>
                      <a:pt x="585" y="2247"/>
                      <a:pt x="585" y="2247"/>
                    </a:cubicBezTo>
                    <a:cubicBezTo>
                      <a:pt x="559" y="2247"/>
                      <a:pt x="663" y="2151"/>
                      <a:pt x="665" y="2138"/>
                    </a:cubicBezTo>
                    <a:cubicBezTo>
                      <a:pt x="667" y="2135"/>
                      <a:pt x="670" y="2134"/>
                      <a:pt x="673" y="2134"/>
                    </a:cubicBezTo>
                    <a:cubicBezTo>
                      <a:pt x="676" y="2134"/>
                      <a:pt x="681" y="2135"/>
                      <a:pt x="686" y="2135"/>
                    </a:cubicBezTo>
                    <a:cubicBezTo>
                      <a:pt x="692" y="2121"/>
                      <a:pt x="692" y="2116"/>
                      <a:pt x="687" y="2116"/>
                    </a:cubicBezTo>
                    <a:cubicBezTo>
                      <a:pt x="676" y="2116"/>
                      <a:pt x="642" y="2145"/>
                      <a:pt x="621" y="2145"/>
                    </a:cubicBezTo>
                    <a:cubicBezTo>
                      <a:pt x="618" y="2145"/>
                      <a:pt x="615" y="2144"/>
                      <a:pt x="612" y="2142"/>
                    </a:cubicBezTo>
                    <a:cubicBezTo>
                      <a:pt x="635" y="2126"/>
                      <a:pt x="679" y="2112"/>
                      <a:pt x="675" y="2096"/>
                    </a:cubicBezTo>
                    <a:cubicBezTo>
                      <a:pt x="691" y="2080"/>
                      <a:pt x="568" y="2098"/>
                      <a:pt x="605" y="2052"/>
                    </a:cubicBezTo>
                    <a:lnTo>
                      <a:pt x="605" y="2052"/>
                    </a:lnTo>
                    <a:cubicBezTo>
                      <a:pt x="591" y="2064"/>
                      <a:pt x="575" y="2078"/>
                      <a:pt x="558" y="2078"/>
                    </a:cubicBezTo>
                    <a:cubicBezTo>
                      <a:pt x="556" y="2078"/>
                      <a:pt x="554" y="2078"/>
                      <a:pt x="552" y="2077"/>
                    </a:cubicBezTo>
                    <a:cubicBezTo>
                      <a:pt x="535" y="2065"/>
                      <a:pt x="594" y="2011"/>
                      <a:pt x="548" y="2011"/>
                    </a:cubicBezTo>
                    <a:cubicBezTo>
                      <a:pt x="544" y="2011"/>
                      <a:pt x="539" y="2011"/>
                      <a:pt x="533" y="2012"/>
                    </a:cubicBezTo>
                    <a:cubicBezTo>
                      <a:pt x="538" y="2008"/>
                      <a:pt x="543" y="2005"/>
                      <a:pt x="549" y="2003"/>
                    </a:cubicBezTo>
                    <a:cubicBezTo>
                      <a:pt x="528" y="1997"/>
                      <a:pt x="507" y="1975"/>
                      <a:pt x="473" y="1975"/>
                    </a:cubicBezTo>
                    <a:cubicBezTo>
                      <a:pt x="470" y="1975"/>
                      <a:pt x="467" y="1975"/>
                      <a:pt x="464" y="1975"/>
                    </a:cubicBezTo>
                    <a:cubicBezTo>
                      <a:pt x="526" y="1945"/>
                      <a:pt x="503" y="1931"/>
                      <a:pt x="480" y="1917"/>
                    </a:cubicBezTo>
                    <a:cubicBezTo>
                      <a:pt x="454" y="1903"/>
                      <a:pt x="431" y="1887"/>
                      <a:pt x="494" y="1873"/>
                    </a:cubicBezTo>
                    <a:lnTo>
                      <a:pt x="475" y="1834"/>
                    </a:lnTo>
                    <a:lnTo>
                      <a:pt x="487" y="1834"/>
                    </a:lnTo>
                    <a:cubicBezTo>
                      <a:pt x="489" y="1804"/>
                      <a:pt x="457" y="1801"/>
                      <a:pt x="424" y="1797"/>
                    </a:cubicBezTo>
                    <a:cubicBezTo>
                      <a:pt x="428" y="1793"/>
                      <a:pt x="435" y="1792"/>
                      <a:pt x="441" y="1792"/>
                    </a:cubicBezTo>
                    <a:cubicBezTo>
                      <a:pt x="445" y="1792"/>
                      <a:pt x="449" y="1792"/>
                      <a:pt x="452" y="1792"/>
                    </a:cubicBezTo>
                    <a:cubicBezTo>
                      <a:pt x="468" y="1746"/>
                      <a:pt x="461" y="1743"/>
                      <a:pt x="394" y="1718"/>
                    </a:cubicBezTo>
                    <a:lnTo>
                      <a:pt x="434" y="1709"/>
                    </a:lnTo>
                    <a:cubicBezTo>
                      <a:pt x="408" y="1702"/>
                      <a:pt x="492" y="1644"/>
                      <a:pt x="441" y="1609"/>
                    </a:cubicBezTo>
                    <a:cubicBezTo>
                      <a:pt x="447" y="1609"/>
                      <a:pt x="454" y="1611"/>
                      <a:pt x="459" y="1614"/>
                    </a:cubicBezTo>
                    <a:cubicBezTo>
                      <a:pt x="406" y="1567"/>
                      <a:pt x="573" y="1509"/>
                      <a:pt x="422" y="1491"/>
                    </a:cubicBezTo>
                    <a:lnTo>
                      <a:pt x="385" y="1458"/>
                    </a:lnTo>
                    <a:cubicBezTo>
                      <a:pt x="381" y="1470"/>
                      <a:pt x="373" y="1474"/>
                      <a:pt x="363" y="1474"/>
                    </a:cubicBezTo>
                    <a:cubicBezTo>
                      <a:pt x="346" y="1474"/>
                      <a:pt x="323" y="1462"/>
                      <a:pt x="306" y="1462"/>
                    </a:cubicBezTo>
                    <a:cubicBezTo>
                      <a:pt x="301" y="1462"/>
                      <a:pt x="296" y="1463"/>
                      <a:pt x="292" y="1465"/>
                    </a:cubicBezTo>
                    <a:cubicBezTo>
                      <a:pt x="287" y="1452"/>
                      <a:pt x="315" y="1436"/>
                      <a:pt x="333" y="1436"/>
                    </a:cubicBezTo>
                    <a:cubicBezTo>
                      <a:pt x="340" y="1436"/>
                      <a:pt x="346" y="1439"/>
                      <a:pt x="348" y="1444"/>
                    </a:cubicBezTo>
                    <a:lnTo>
                      <a:pt x="341" y="1447"/>
                    </a:lnTo>
                    <a:cubicBezTo>
                      <a:pt x="348" y="1448"/>
                      <a:pt x="354" y="1448"/>
                      <a:pt x="359" y="1448"/>
                    </a:cubicBezTo>
                    <a:cubicBezTo>
                      <a:pt x="409" y="1448"/>
                      <a:pt x="379" y="1405"/>
                      <a:pt x="421" y="1405"/>
                    </a:cubicBezTo>
                    <a:cubicBezTo>
                      <a:pt x="422" y="1405"/>
                      <a:pt x="424" y="1405"/>
                      <a:pt x="427" y="1405"/>
                    </a:cubicBezTo>
                    <a:cubicBezTo>
                      <a:pt x="431" y="1326"/>
                      <a:pt x="489" y="1261"/>
                      <a:pt x="510" y="1196"/>
                    </a:cubicBezTo>
                    <a:lnTo>
                      <a:pt x="447" y="1189"/>
                    </a:lnTo>
                    <a:lnTo>
                      <a:pt x="459" y="1164"/>
                    </a:lnTo>
                    <a:cubicBezTo>
                      <a:pt x="463" y="1163"/>
                      <a:pt x="467" y="1162"/>
                      <a:pt x="472" y="1162"/>
                    </a:cubicBezTo>
                    <a:cubicBezTo>
                      <a:pt x="488" y="1162"/>
                      <a:pt x="506" y="1169"/>
                      <a:pt x="501" y="1185"/>
                    </a:cubicBezTo>
                    <a:cubicBezTo>
                      <a:pt x="538" y="1182"/>
                      <a:pt x="480" y="1143"/>
                      <a:pt x="468" y="1141"/>
                    </a:cubicBezTo>
                    <a:cubicBezTo>
                      <a:pt x="476" y="1133"/>
                      <a:pt x="483" y="1130"/>
                      <a:pt x="490" y="1130"/>
                    </a:cubicBezTo>
                    <a:cubicBezTo>
                      <a:pt x="512" y="1130"/>
                      <a:pt x="530" y="1161"/>
                      <a:pt x="536" y="1161"/>
                    </a:cubicBezTo>
                    <a:cubicBezTo>
                      <a:pt x="537" y="1161"/>
                      <a:pt x="537" y="1160"/>
                      <a:pt x="538" y="1159"/>
                    </a:cubicBezTo>
                    <a:lnTo>
                      <a:pt x="538" y="1143"/>
                    </a:lnTo>
                    <a:lnTo>
                      <a:pt x="531" y="1145"/>
                    </a:lnTo>
                    <a:cubicBezTo>
                      <a:pt x="510" y="1124"/>
                      <a:pt x="485" y="1120"/>
                      <a:pt x="492" y="1094"/>
                    </a:cubicBezTo>
                    <a:cubicBezTo>
                      <a:pt x="498" y="1090"/>
                      <a:pt x="505" y="1089"/>
                      <a:pt x="512" y="1089"/>
                    </a:cubicBezTo>
                    <a:cubicBezTo>
                      <a:pt x="518" y="1089"/>
                      <a:pt x="524" y="1090"/>
                      <a:pt x="528" y="1090"/>
                    </a:cubicBezTo>
                    <a:cubicBezTo>
                      <a:pt x="532" y="1090"/>
                      <a:pt x="534" y="1089"/>
                      <a:pt x="536" y="1087"/>
                    </a:cubicBezTo>
                    <a:cubicBezTo>
                      <a:pt x="540" y="1087"/>
                      <a:pt x="543" y="1087"/>
                      <a:pt x="538" y="1080"/>
                    </a:cubicBezTo>
                    <a:lnTo>
                      <a:pt x="552" y="1043"/>
                    </a:lnTo>
                    <a:lnTo>
                      <a:pt x="501" y="1050"/>
                    </a:lnTo>
                    <a:cubicBezTo>
                      <a:pt x="484" y="1033"/>
                      <a:pt x="501" y="1021"/>
                      <a:pt x="475" y="1021"/>
                    </a:cubicBezTo>
                    <a:cubicBezTo>
                      <a:pt x="470" y="1021"/>
                      <a:pt x="464" y="1021"/>
                      <a:pt x="455" y="1022"/>
                    </a:cubicBezTo>
                    <a:lnTo>
                      <a:pt x="455" y="1022"/>
                    </a:lnTo>
                    <a:cubicBezTo>
                      <a:pt x="542" y="1011"/>
                      <a:pt x="506" y="893"/>
                      <a:pt x="531" y="881"/>
                    </a:cubicBezTo>
                    <a:cubicBezTo>
                      <a:pt x="505" y="865"/>
                      <a:pt x="496" y="832"/>
                      <a:pt x="508" y="805"/>
                    </a:cubicBezTo>
                    <a:lnTo>
                      <a:pt x="508" y="805"/>
                    </a:lnTo>
                    <a:cubicBezTo>
                      <a:pt x="504" y="807"/>
                      <a:pt x="494" y="809"/>
                      <a:pt x="484" y="809"/>
                    </a:cubicBezTo>
                    <a:cubicBezTo>
                      <a:pt x="465" y="809"/>
                      <a:pt x="444" y="803"/>
                      <a:pt x="450" y="788"/>
                    </a:cubicBezTo>
                    <a:lnTo>
                      <a:pt x="450" y="788"/>
                    </a:lnTo>
                    <a:cubicBezTo>
                      <a:pt x="462" y="790"/>
                      <a:pt x="473" y="791"/>
                      <a:pt x="481" y="791"/>
                    </a:cubicBezTo>
                    <a:cubicBezTo>
                      <a:pt x="547" y="791"/>
                      <a:pt x="510" y="749"/>
                      <a:pt x="576" y="732"/>
                    </a:cubicBezTo>
                    <a:lnTo>
                      <a:pt x="576" y="732"/>
                    </a:lnTo>
                    <a:cubicBezTo>
                      <a:pt x="574" y="732"/>
                      <a:pt x="572" y="732"/>
                      <a:pt x="570" y="732"/>
                    </a:cubicBezTo>
                    <a:cubicBezTo>
                      <a:pt x="540" y="732"/>
                      <a:pt x="554" y="682"/>
                      <a:pt x="519" y="682"/>
                    </a:cubicBezTo>
                    <a:cubicBezTo>
                      <a:pt x="512" y="682"/>
                      <a:pt x="503" y="684"/>
                      <a:pt x="492" y="689"/>
                    </a:cubicBezTo>
                    <a:cubicBezTo>
                      <a:pt x="496" y="678"/>
                      <a:pt x="507" y="678"/>
                      <a:pt x="519" y="678"/>
                    </a:cubicBezTo>
                    <a:cubicBezTo>
                      <a:pt x="521" y="678"/>
                      <a:pt x="522" y="678"/>
                      <a:pt x="524" y="678"/>
                    </a:cubicBezTo>
                    <a:cubicBezTo>
                      <a:pt x="535" y="678"/>
                      <a:pt x="548" y="677"/>
                      <a:pt x="559" y="670"/>
                    </a:cubicBezTo>
                    <a:cubicBezTo>
                      <a:pt x="515" y="624"/>
                      <a:pt x="584" y="561"/>
                      <a:pt x="559" y="501"/>
                    </a:cubicBezTo>
                    <a:cubicBezTo>
                      <a:pt x="549" y="501"/>
                      <a:pt x="536" y="508"/>
                      <a:pt x="521" y="508"/>
                    </a:cubicBezTo>
                    <a:cubicBezTo>
                      <a:pt x="514" y="508"/>
                      <a:pt x="508" y="507"/>
                      <a:pt x="501" y="503"/>
                    </a:cubicBezTo>
                    <a:lnTo>
                      <a:pt x="570" y="464"/>
                    </a:lnTo>
                    <a:cubicBezTo>
                      <a:pt x="561" y="452"/>
                      <a:pt x="482" y="464"/>
                      <a:pt x="531" y="434"/>
                    </a:cubicBezTo>
                    <a:lnTo>
                      <a:pt x="531" y="434"/>
                    </a:lnTo>
                    <a:cubicBezTo>
                      <a:pt x="523" y="437"/>
                      <a:pt x="511" y="441"/>
                      <a:pt x="503" y="441"/>
                    </a:cubicBezTo>
                    <a:cubicBezTo>
                      <a:pt x="499" y="441"/>
                      <a:pt x="496" y="440"/>
                      <a:pt x="494" y="438"/>
                    </a:cubicBezTo>
                    <a:cubicBezTo>
                      <a:pt x="522" y="376"/>
                      <a:pt x="494" y="320"/>
                      <a:pt x="473" y="264"/>
                    </a:cubicBezTo>
                    <a:cubicBezTo>
                      <a:pt x="450" y="211"/>
                      <a:pt x="434" y="153"/>
                      <a:pt x="480" y="79"/>
                    </a:cubicBezTo>
                    <a:lnTo>
                      <a:pt x="480" y="79"/>
                    </a:lnTo>
                    <a:cubicBezTo>
                      <a:pt x="469" y="89"/>
                      <a:pt x="462" y="93"/>
                      <a:pt x="457" y="93"/>
                    </a:cubicBezTo>
                    <a:cubicBezTo>
                      <a:pt x="451" y="93"/>
                      <a:pt x="448" y="88"/>
                      <a:pt x="445" y="81"/>
                    </a:cubicBezTo>
                    <a:cubicBezTo>
                      <a:pt x="441" y="91"/>
                      <a:pt x="410" y="91"/>
                      <a:pt x="392" y="100"/>
                    </a:cubicBezTo>
                    <a:lnTo>
                      <a:pt x="429" y="37"/>
                    </a:lnTo>
                    <a:lnTo>
                      <a:pt x="429" y="37"/>
                    </a:lnTo>
                    <a:cubicBezTo>
                      <a:pt x="425" y="38"/>
                      <a:pt x="421" y="38"/>
                      <a:pt x="418" y="38"/>
                    </a:cubicBezTo>
                    <a:cubicBezTo>
                      <a:pt x="382" y="38"/>
                      <a:pt x="397"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69" name="Google Shape;17569;p64"/>
              <p:cNvSpPr/>
              <p:nvPr/>
            </p:nvSpPr>
            <p:spPr>
              <a:xfrm>
                <a:off x="518050" y="1764025"/>
                <a:ext cx="300" cy="500"/>
              </a:xfrm>
              <a:custGeom>
                <a:avLst/>
                <a:gdLst/>
                <a:ahLst/>
                <a:cxnLst/>
                <a:rect l="l" t="t" r="r" b="b"/>
                <a:pathLst>
                  <a:path w="12" h="20" extrusionOk="0">
                    <a:moveTo>
                      <a:pt x="12" y="1"/>
                    </a:moveTo>
                    <a:lnTo>
                      <a:pt x="12" y="1"/>
                    </a:lnTo>
                    <a:cubicBezTo>
                      <a:pt x="2" y="5"/>
                      <a:pt x="0" y="12"/>
                      <a:pt x="0" y="19"/>
                    </a:cubicBezTo>
                    <a:cubicBezTo>
                      <a:pt x="2" y="12"/>
                      <a:pt x="7" y="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70" name="Google Shape;17570;p64"/>
              <p:cNvSpPr/>
              <p:nvPr/>
            </p:nvSpPr>
            <p:spPr>
              <a:xfrm>
                <a:off x="502850" y="1742875"/>
                <a:ext cx="200" cy="25"/>
              </a:xfrm>
              <a:custGeom>
                <a:avLst/>
                <a:gdLst/>
                <a:ahLst/>
                <a:cxnLst/>
                <a:rect l="l" t="t" r="r" b="b"/>
                <a:pathLst>
                  <a:path w="8" h="1" extrusionOk="0">
                    <a:moveTo>
                      <a:pt x="8" y="0"/>
                    </a:moveTo>
                    <a:lnTo>
                      <a:pt x="8"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71" name="Google Shape;17571;p64"/>
              <p:cNvSpPr/>
              <p:nvPr/>
            </p:nvSpPr>
            <p:spPr>
              <a:xfrm>
                <a:off x="544225" y="1771675"/>
                <a:ext cx="450" cy="500"/>
              </a:xfrm>
              <a:custGeom>
                <a:avLst/>
                <a:gdLst/>
                <a:ahLst/>
                <a:cxnLst/>
                <a:rect l="l" t="t" r="r" b="b"/>
                <a:pathLst>
                  <a:path w="18" h="20" extrusionOk="0">
                    <a:moveTo>
                      <a:pt x="3" y="1"/>
                    </a:moveTo>
                    <a:lnTo>
                      <a:pt x="3" y="1"/>
                    </a:lnTo>
                    <a:cubicBezTo>
                      <a:pt x="1" y="10"/>
                      <a:pt x="8" y="17"/>
                      <a:pt x="17" y="19"/>
                    </a:cubicBezTo>
                    <a:cubicBezTo>
                      <a:pt x="10" y="15"/>
                      <a:pt x="6" y="8"/>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72" name="Google Shape;17572;p64"/>
              <p:cNvSpPr/>
              <p:nvPr/>
            </p:nvSpPr>
            <p:spPr>
              <a:xfrm>
                <a:off x="558850" y="1760500"/>
                <a:ext cx="600" cy="550"/>
              </a:xfrm>
              <a:custGeom>
                <a:avLst/>
                <a:gdLst/>
                <a:ahLst/>
                <a:cxnLst/>
                <a:rect l="l" t="t" r="r" b="b"/>
                <a:pathLst>
                  <a:path w="24" h="22" extrusionOk="0">
                    <a:moveTo>
                      <a:pt x="23" y="0"/>
                    </a:moveTo>
                    <a:cubicBezTo>
                      <a:pt x="22" y="0"/>
                      <a:pt x="21" y="1"/>
                      <a:pt x="21" y="1"/>
                    </a:cubicBezTo>
                    <a:lnTo>
                      <a:pt x="21" y="1"/>
                    </a:lnTo>
                    <a:lnTo>
                      <a:pt x="23" y="0"/>
                    </a:lnTo>
                    <a:close/>
                    <a:moveTo>
                      <a:pt x="21" y="1"/>
                    </a:moveTo>
                    <a:lnTo>
                      <a:pt x="0" y="9"/>
                    </a:lnTo>
                    <a:cubicBezTo>
                      <a:pt x="2" y="9"/>
                      <a:pt x="3" y="9"/>
                      <a:pt x="4" y="9"/>
                    </a:cubicBezTo>
                    <a:cubicBezTo>
                      <a:pt x="15" y="9"/>
                      <a:pt x="17" y="17"/>
                      <a:pt x="23" y="21"/>
                    </a:cubicBezTo>
                    <a:cubicBezTo>
                      <a:pt x="23" y="15"/>
                      <a:pt x="18" y="4"/>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73" name="Google Shape;17573;p64"/>
              <p:cNvSpPr/>
              <p:nvPr/>
            </p:nvSpPr>
            <p:spPr>
              <a:xfrm>
                <a:off x="563350" y="1765950"/>
                <a:ext cx="625" cy="525"/>
              </a:xfrm>
              <a:custGeom>
                <a:avLst/>
                <a:gdLst/>
                <a:ahLst/>
                <a:cxnLst/>
                <a:rect l="l" t="t" r="r" b="b"/>
                <a:pathLst>
                  <a:path w="25" h="21" extrusionOk="0">
                    <a:moveTo>
                      <a:pt x="24" y="0"/>
                    </a:moveTo>
                    <a:cubicBezTo>
                      <a:pt x="10" y="0"/>
                      <a:pt x="1" y="14"/>
                      <a:pt x="13" y="21"/>
                    </a:cubicBezTo>
                    <a:cubicBezTo>
                      <a:pt x="15" y="20"/>
                      <a:pt x="17" y="20"/>
                      <a:pt x="18" y="20"/>
                    </a:cubicBezTo>
                    <a:cubicBezTo>
                      <a:pt x="20" y="20"/>
                      <a:pt x="22" y="20"/>
                      <a:pt x="24" y="19"/>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74" name="Google Shape;17574;p64"/>
              <p:cNvSpPr/>
              <p:nvPr/>
            </p:nvSpPr>
            <p:spPr>
              <a:xfrm>
                <a:off x="560000" y="1763275"/>
                <a:ext cx="725" cy="950"/>
              </a:xfrm>
              <a:custGeom>
                <a:avLst/>
                <a:gdLst/>
                <a:ahLst/>
                <a:cxnLst/>
                <a:rect l="l" t="t" r="r" b="b"/>
                <a:pathLst>
                  <a:path w="29" h="38" extrusionOk="0">
                    <a:moveTo>
                      <a:pt x="20" y="1"/>
                    </a:moveTo>
                    <a:cubicBezTo>
                      <a:pt x="15" y="1"/>
                      <a:pt x="7" y="8"/>
                      <a:pt x="0" y="14"/>
                    </a:cubicBezTo>
                    <a:cubicBezTo>
                      <a:pt x="2" y="32"/>
                      <a:pt x="6" y="37"/>
                      <a:pt x="11" y="37"/>
                    </a:cubicBezTo>
                    <a:cubicBezTo>
                      <a:pt x="16" y="37"/>
                      <a:pt x="22" y="34"/>
                      <a:pt x="28" y="31"/>
                    </a:cubicBezTo>
                    <a:lnTo>
                      <a:pt x="26" y="31"/>
                    </a:lnTo>
                    <a:cubicBezTo>
                      <a:pt x="28" y="8"/>
                      <a:pt x="25"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75" name="Google Shape;17575;p64"/>
              <p:cNvSpPr/>
              <p:nvPr/>
            </p:nvSpPr>
            <p:spPr>
              <a:xfrm>
                <a:off x="560750" y="1763800"/>
                <a:ext cx="400" cy="250"/>
              </a:xfrm>
              <a:custGeom>
                <a:avLst/>
                <a:gdLst/>
                <a:ahLst/>
                <a:cxnLst/>
                <a:rect l="l" t="t" r="r" b="b"/>
                <a:pathLst>
                  <a:path w="16" h="10" extrusionOk="0">
                    <a:moveTo>
                      <a:pt x="14" y="0"/>
                    </a:moveTo>
                    <a:cubicBezTo>
                      <a:pt x="11" y="0"/>
                      <a:pt x="6" y="7"/>
                      <a:pt x="1" y="10"/>
                    </a:cubicBezTo>
                    <a:cubicBezTo>
                      <a:pt x="3" y="8"/>
                      <a:pt x="5" y="8"/>
                      <a:pt x="8" y="8"/>
                    </a:cubicBezTo>
                    <a:cubicBezTo>
                      <a:pt x="10" y="8"/>
                      <a:pt x="12" y="8"/>
                      <a:pt x="15" y="10"/>
                    </a:cubicBezTo>
                    <a:cubicBezTo>
                      <a:pt x="15" y="3"/>
                      <a:pt x="15"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76" name="Google Shape;17576;p64"/>
              <p:cNvSpPr/>
              <p:nvPr/>
            </p:nvSpPr>
            <p:spPr>
              <a:xfrm>
                <a:off x="555575" y="1760775"/>
                <a:ext cx="750" cy="1100"/>
              </a:xfrm>
              <a:custGeom>
                <a:avLst/>
                <a:gdLst/>
                <a:ahLst/>
                <a:cxnLst/>
                <a:rect l="l" t="t" r="r" b="b"/>
                <a:pathLst>
                  <a:path w="30" h="44" extrusionOk="0">
                    <a:moveTo>
                      <a:pt x="27" y="0"/>
                    </a:moveTo>
                    <a:cubicBezTo>
                      <a:pt x="19" y="0"/>
                      <a:pt x="0" y="44"/>
                      <a:pt x="13" y="44"/>
                    </a:cubicBezTo>
                    <a:cubicBezTo>
                      <a:pt x="15" y="44"/>
                      <a:pt x="18" y="43"/>
                      <a:pt x="22" y="40"/>
                    </a:cubicBezTo>
                    <a:cubicBezTo>
                      <a:pt x="23" y="41"/>
                      <a:pt x="23" y="41"/>
                      <a:pt x="24" y="41"/>
                    </a:cubicBezTo>
                    <a:cubicBezTo>
                      <a:pt x="30" y="41"/>
                      <a:pt x="26" y="8"/>
                      <a:pt x="28" y="8"/>
                    </a:cubicBezTo>
                    <a:cubicBezTo>
                      <a:pt x="28" y="8"/>
                      <a:pt x="29" y="9"/>
                      <a:pt x="29" y="10"/>
                    </a:cubicBezTo>
                    <a:cubicBezTo>
                      <a:pt x="30" y="3"/>
                      <a:pt x="28"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77" name="Google Shape;17577;p64"/>
              <p:cNvSpPr/>
              <p:nvPr/>
            </p:nvSpPr>
            <p:spPr>
              <a:xfrm>
                <a:off x="560000" y="1765300"/>
                <a:ext cx="325" cy="1025"/>
              </a:xfrm>
              <a:custGeom>
                <a:avLst/>
                <a:gdLst/>
                <a:ahLst/>
                <a:cxnLst/>
                <a:rect l="l" t="t" r="r" b="b"/>
                <a:pathLst>
                  <a:path w="13" h="41" extrusionOk="0">
                    <a:moveTo>
                      <a:pt x="7" y="1"/>
                    </a:moveTo>
                    <a:lnTo>
                      <a:pt x="0" y="33"/>
                    </a:lnTo>
                    <a:lnTo>
                      <a:pt x="12" y="40"/>
                    </a:lnTo>
                    <a:lnTo>
                      <a:pt x="12"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78" name="Google Shape;17578;p64"/>
              <p:cNvSpPr/>
              <p:nvPr/>
            </p:nvSpPr>
            <p:spPr>
              <a:xfrm>
                <a:off x="557625" y="1765475"/>
                <a:ext cx="650" cy="425"/>
              </a:xfrm>
              <a:custGeom>
                <a:avLst/>
                <a:gdLst/>
                <a:ahLst/>
                <a:cxnLst/>
                <a:rect l="l" t="t" r="r" b="b"/>
                <a:pathLst>
                  <a:path w="26" h="17" extrusionOk="0">
                    <a:moveTo>
                      <a:pt x="8" y="1"/>
                    </a:moveTo>
                    <a:cubicBezTo>
                      <a:pt x="3" y="1"/>
                      <a:pt x="0" y="2"/>
                      <a:pt x="0" y="8"/>
                    </a:cubicBezTo>
                    <a:lnTo>
                      <a:pt x="21" y="17"/>
                    </a:lnTo>
                    <a:cubicBezTo>
                      <a:pt x="21" y="12"/>
                      <a:pt x="24" y="8"/>
                      <a:pt x="26" y="3"/>
                    </a:cubicBezTo>
                    <a:cubicBezTo>
                      <a:pt x="20" y="3"/>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79" name="Google Shape;17579;p64"/>
              <p:cNvSpPr/>
              <p:nvPr/>
            </p:nvSpPr>
            <p:spPr>
              <a:xfrm>
                <a:off x="558325" y="1765350"/>
                <a:ext cx="425" cy="200"/>
              </a:xfrm>
              <a:custGeom>
                <a:avLst/>
                <a:gdLst/>
                <a:ahLst/>
                <a:cxnLst/>
                <a:rect l="l" t="t" r="r" b="b"/>
                <a:pathLst>
                  <a:path w="17" h="8" extrusionOk="0">
                    <a:moveTo>
                      <a:pt x="16" y="1"/>
                    </a:moveTo>
                    <a:cubicBezTo>
                      <a:pt x="12" y="3"/>
                      <a:pt x="5" y="6"/>
                      <a:pt x="0" y="8"/>
                    </a:cubicBezTo>
                    <a:cubicBezTo>
                      <a:pt x="7" y="8"/>
                      <a:pt x="14" y="8"/>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80" name="Google Shape;17580;p64"/>
              <p:cNvSpPr/>
              <p:nvPr/>
            </p:nvSpPr>
            <p:spPr>
              <a:xfrm>
                <a:off x="559025" y="1766350"/>
                <a:ext cx="600" cy="300"/>
              </a:xfrm>
              <a:custGeom>
                <a:avLst/>
                <a:gdLst/>
                <a:ahLst/>
                <a:cxnLst/>
                <a:rect l="l" t="t" r="r" b="b"/>
                <a:pathLst>
                  <a:path w="24" h="12" extrusionOk="0">
                    <a:moveTo>
                      <a:pt x="0" y="0"/>
                    </a:moveTo>
                    <a:lnTo>
                      <a:pt x="23" y="12"/>
                    </a:lnTo>
                    <a:lnTo>
                      <a:pt x="16"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81" name="Google Shape;17581;p64"/>
              <p:cNvSpPr/>
              <p:nvPr/>
            </p:nvSpPr>
            <p:spPr>
              <a:xfrm>
                <a:off x="551300" y="1766175"/>
                <a:ext cx="725" cy="850"/>
              </a:xfrm>
              <a:custGeom>
                <a:avLst/>
                <a:gdLst/>
                <a:ahLst/>
                <a:cxnLst/>
                <a:rect l="l" t="t" r="r" b="b"/>
                <a:pathLst>
                  <a:path w="29" h="34" extrusionOk="0">
                    <a:moveTo>
                      <a:pt x="22" y="0"/>
                    </a:moveTo>
                    <a:lnTo>
                      <a:pt x="1" y="17"/>
                    </a:lnTo>
                    <a:cubicBezTo>
                      <a:pt x="1" y="27"/>
                      <a:pt x="6" y="33"/>
                      <a:pt x="11" y="33"/>
                    </a:cubicBezTo>
                    <a:cubicBezTo>
                      <a:pt x="13" y="33"/>
                      <a:pt x="15" y="32"/>
                      <a:pt x="17" y="31"/>
                    </a:cubicBezTo>
                    <a:cubicBezTo>
                      <a:pt x="24" y="24"/>
                      <a:pt x="29" y="12"/>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82" name="Google Shape;17582;p64"/>
              <p:cNvSpPr/>
              <p:nvPr/>
            </p:nvSpPr>
            <p:spPr>
              <a:xfrm>
                <a:off x="553675" y="1767850"/>
                <a:ext cx="375" cy="1250"/>
              </a:xfrm>
              <a:custGeom>
                <a:avLst/>
                <a:gdLst/>
                <a:ahLst/>
                <a:cxnLst/>
                <a:rect l="l" t="t" r="r" b="b"/>
                <a:pathLst>
                  <a:path w="15" h="50" extrusionOk="0">
                    <a:moveTo>
                      <a:pt x="1" y="1"/>
                    </a:moveTo>
                    <a:lnTo>
                      <a:pt x="8" y="49"/>
                    </a:lnTo>
                    <a:lnTo>
                      <a:pt x="15" y="31"/>
                    </a:lnTo>
                    <a:cubicBezTo>
                      <a:pt x="8" y="21"/>
                      <a:pt x="3" y="1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83" name="Google Shape;17583;p64"/>
              <p:cNvSpPr/>
              <p:nvPr/>
            </p:nvSpPr>
            <p:spPr>
              <a:xfrm>
                <a:off x="552000" y="1769125"/>
                <a:ext cx="1075" cy="975"/>
              </a:xfrm>
              <a:custGeom>
                <a:avLst/>
                <a:gdLst/>
                <a:ahLst/>
                <a:cxnLst/>
                <a:rect l="l" t="t" r="r" b="b"/>
                <a:pathLst>
                  <a:path w="43" h="39" extrusionOk="0">
                    <a:moveTo>
                      <a:pt x="19" y="1"/>
                    </a:moveTo>
                    <a:cubicBezTo>
                      <a:pt x="21" y="13"/>
                      <a:pt x="1" y="39"/>
                      <a:pt x="17" y="39"/>
                    </a:cubicBezTo>
                    <a:cubicBezTo>
                      <a:pt x="19" y="39"/>
                      <a:pt x="21" y="38"/>
                      <a:pt x="24" y="38"/>
                    </a:cubicBezTo>
                    <a:cubicBezTo>
                      <a:pt x="24" y="24"/>
                      <a:pt x="42"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84" name="Google Shape;17584;p64"/>
              <p:cNvSpPr/>
              <p:nvPr/>
            </p:nvSpPr>
            <p:spPr>
              <a:xfrm>
                <a:off x="543475" y="1766750"/>
                <a:ext cx="150" cy="2050"/>
              </a:xfrm>
              <a:custGeom>
                <a:avLst/>
                <a:gdLst/>
                <a:ahLst/>
                <a:cxnLst/>
                <a:rect l="l" t="t" r="r" b="b"/>
                <a:pathLst>
                  <a:path w="6" h="82" extrusionOk="0">
                    <a:moveTo>
                      <a:pt x="1" y="1"/>
                    </a:moveTo>
                    <a:lnTo>
                      <a:pt x="1" y="82"/>
                    </a:lnTo>
                    <a:lnTo>
                      <a:pt x="5" y="8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85" name="Google Shape;17585;p64"/>
              <p:cNvSpPr/>
              <p:nvPr/>
            </p:nvSpPr>
            <p:spPr>
              <a:xfrm>
                <a:off x="534900" y="1771725"/>
                <a:ext cx="1250" cy="1600"/>
              </a:xfrm>
              <a:custGeom>
                <a:avLst/>
                <a:gdLst/>
                <a:ahLst/>
                <a:cxnLst/>
                <a:rect l="l" t="t" r="r" b="b"/>
                <a:pathLst>
                  <a:path w="50" h="64" extrusionOk="0">
                    <a:moveTo>
                      <a:pt x="28" y="1"/>
                    </a:moveTo>
                    <a:lnTo>
                      <a:pt x="28" y="1"/>
                    </a:lnTo>
                    <a:cubicBezTo>
                      <a:pt x="10" y="17"/>
                      <a:pt x="1" y="6"/>
                      <a:pt x="1" y="59"/>
                    </a:cubicBezTo>
                    <a:cubicBezTo>
                      <a:pt x="5" y="62"/>
                      <a:pt x="8" y="64"/>
                      <a:pt x="10" y="64"/>
                    </a:cubicBezTo>
                    <a:cubicBezTo>
                      <a:pt x="22" y="64"/>
                      <a:pt x="20" y="32"/>
                      <a:pt x="30" y="32"/>
                    </a:cubicBezTo>
                    <a:cubicBezTo>
                      <a:pt x="33" y="32"/>
                      <a:pt x="36" y="33"/>
                      <a:pt x="40" y="38"/>
                    </a:cubicBezTo>
                    <a:cubicBezTo>
                      <a:pt x="49" y="19"/>
                      <a:pt x="19" y="15"/>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86" name="Google Shape;17586;p64"/>
              <p:cNvSpPr/>
              <p:nvPr/>
            </p:nvSpPr>
            <p:spPr>
              <a:xfrm>
                <a:off x="512600" y="1698425"/>
                <a:ext cx="600" cy="600"/>
              </a:xfrm>
              <a:custGeom>
                <a:avLst/>
                <a:gdLst/>
                <a:ahLst/>
                <a:cxnLst/>
                <a:rect l="l" t="t" r="r" b="b"/>
                <a:pathLst>
                  <a:path w="24" h="24" extrusionOk="0">
                    <a:moveTo>
                      <a:pt x="23" y="0"/>
                    </a:moveTo>
                    <a:lnTo>
                      <a:pt x="0" y="21"/>
                    </a:lnTo>
                    <a:lnTo>
                      <a:pt x="14" y="24"/>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87" name="Google Shape;17587;p64"/>
              <p:cNvSpPr/>
              <p:nvPr/>
            </p:nvSpPr>
            <p:spPr>
              <a:xfrm>
                <a:off x="511075" y="1698200"/>
                <a:ext cx="1300" cy="525"/>
              </a:xfrm>
              <a:custGeom>
                <a:avLst/>
                <a:gdLst/>
                <a:ahLst/>
                <a:cxnLst/>
                <a:rect l="l" t="t" r="r" b="b"/>
                <a:pathLst>
                  <a:path w="52" h="21" extrusionOk="0">
                    <a:moveTo>
                      <a:pt x="52" y="0"/>
                    </a:moveTo>
                    <a:lnTo>
                      <a:pt x="1" y="7"/>
                    </a:lnTo>
                    <a:cubicBezTo>
                      <a:pt x="6" y="9"/>
                      <a:pt x="12" y="14"/>
                      <a:pt x="1" y="21"/>
                    </a:cubicBez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88" name="Google Shape;17588;p64"/>
              <p:cNvSpPr/>
              <p:nvPr/>
            </p:nvSpPr>
            <p:spPr>
              <a:xfrm>
                <a:off x="507325" y="1757875"/>
                <a:ext cx="600" cy="800"/>
              </a:xfrm>
              <a:custGeom>
                <a:avLst/>
                <a:gdLst/>
                <a:ahLst/>
                <a:cxnLst/>
                <a:rect l="l" t="t" r="r" b="b"/>
                <a:pathLst>
                  <a:path w="24" h="32" extrusionOk="0">
                    <a:moveTo>
                      <a:pt x="19" y="1"/>
                    </a:moveTo>
                    <a:lnTo>
                      <a:pt x="0" y="31"/>
                    </a:lnTo>
                    <a:lnTo>
                      <a:pt x="12" y="24"/>
                    </a:lnTo>
                    <a:cubicBezTo>
                      <a:pt x="23" y="15"/>
                      <a:pt x="21" y="10"/>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89" name="Google Shape;17589;p64"/>
              <p:cNvSpPr/>
              <p:nvPr/>
            </p:nvSpPr>
            <p:spPr>
              <a:xfrm>
                <a:off x="505000" y="1751575"/>
                <a:ext cx="1125" cy="650"/>
              </a:xfrm>
              <a:custGeom>
                <a:avLst/>
                <a:gdLst/>
                <a:ahLst/>
                <a:cxnLst/>
                <a:rect l="l" t="t" r="r" b="b"/>
                <a:pathLst>
                  <a:path w="45" h="26" extrusionOk="0">
                    <a:moveTo>
                      <a:pt x="45" y="0"/>
                    </a:moveTo>
                    <a:lnTo>
                      <a:pt x="0" y="21"/>
                    </a:lnTo>
                    <a:lnTo>
                      <a:pt x="0" y="26"/>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90" name="Google Shape;17590;p64"/>
              <p:cNvSpPr/>
              <p:nvPr/>
            </p:nvSpPr>
            <p:spPr>
              <a:xfrm>
                <a:off x="501700" y="1746975"/>
                <a:ext cx="900" cy="900"/>
              </a:xfrm>
              <a:custGeom>
                <a:avLst/>
                <a:gdLst/>
                <a:ahLst/>
                <a:cxnLst/>
                <a:rect l="l" t="t" r="r" b="b"/>
                <a:pathLst>
                  <a:path w="36" h="36" extrusionOk="0">
                    <a:moveTo>
                      <a:pt x="25" y="1"/>
                    </a:moveTo>
                    <a:cubicBezTo>
                      <a:pt x="21" y="1"/>
                      <a:pt x="14" y="2"/>
                      <a:pt x="0" y="6"/>
                    </a:cubicBezTo>
                    <a:cubicBezTo>
                      <a:pt x="0" y="13"/>
                      <a:pt x="8" y="20"/>
                      <a:pt x="12" y="28"/>
                    </a:cubicBezTo>
                    <a:lnTo>
                      <a:pt x="12" y="28"/>
                    </a:lnTo>
                    <a:cubicBezTo>
                      <a:pt x="13" y="14"/>
                      <a:pt x="35" y="1"/>
                      <a:pt x="25" y="1"/>
                    </a:cubicBezTo>
                    <a:close/>
                    <a:moveTo>
                      <a:pt x="12" y="28"/>
                    </a:moveTo>
                    <a:cubicBezTo>
                      <a:pt x="12" y="30"/>
                      <a:pt x="12" y="33"/>
                      <a:pt x="14" y="36"/>
                    </a:cubicBezTo>
                    <a:cubicBezTo>
                      <a:pt x="14" y="33"/>
                      <a:pt x="13" y="30"/>
                      <a:pt x="12"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91" name="Google Shape;17591;p64"/>
              <p:cNvSpPr/>
              <p:nvPr/>
            </p:nvSpPr>
            <p:spPr>
              <a:xfrm>
                <a:off x="512275" y="1697375"/>
                <a:ext cx="1025" cy="325"/>
              </a:xfrm>
              <a:custGeom>
                <a:avLst/>
                <a:gdLst/>
                <a:ahLst/>
                <a:cxnLst/>
                <a:rect l="l" t="t" r="r" b="b"/>
                <a:pathLst>
                  <a:path w="41" h="13" extrusionOk="0">
                    <a:moveTo>
                      <a:pt x="33" y="1"/>
                    </a:moveTo>
                    <a:cubicBezTo>
                      <a:pt x="21" y="1"/>
                      <a:pt x="6" y="8"/>
                      <a:pt x="2" y="10"/>
                    </a:cubicBezTo>
                    <a:lnTo>
                      <a:pt x="2" y="10"/>
                    </a:lnTo>
                    <a:cubicBezTo>
                      <a:pt x="2" y="10"/>
                      <a:pt x="2" y="10"/>
                      <a:pt x="2" y="10"/>
                    </a:cubicBezTo>
                    <a:cubicBezTo>
                      <a:pt x="1" y="10"/>
                      <a:pt x="1" y="11"/>
                      <a:pt x="1" y="11"/>
                    </a:cubicBezTo>
                    <a:cubicBezTo>
                      <a:pt x="1" y="11"/>
                      <a:pt x="1" y="10"/>
                      <a:pt x="2" y="10"/>
                    </a:cubicBezTo>
                    <a:lnTo>
                      <a:pt x="2" y="10"/>
                    </a:lnTo>
                    <a:cubicBezTo>
                      <a:pt x="2" y="12"/>
                      <a:pt x="3" y="13"/>
                      <a:pt x="6" y="13"/>
                    </a:cubicBezTo>
                    <a:cubicBezTo>
                      <a:pt x="15" y="13"/>
                      <a:pt x="36" y="3"/>
                      <a:pt x="41" y="3"/>
                    </a:cubicBezTo>
                    <a:cubicBezTo>
                      <a:pt x="39" y="1"/>
                      <a:pt x="36"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92" name="Google Shape;17592;p64"/>
              <p:cNvSpPr/>
              <p:nvPr/>
            </p:nvSpPr>
            <p:spPr>
              <a:xfrm>
                <a:off x="508475" y="1695225"/>
                <a:ext cx="1000" cy="200"/>
              </a:xfrm>
              <a:custGeom>
                <a:avLst/>
                <a:gdLst/>
                <a:ahLst/>
                <a:cxnLst/>
                <a:rect l="l" t="t" r="r" b="b"/>
                <a:pathLst>
                  <a:path w="40" h="8" extrusionOk="0">
                    <a:moveTo>
                      <a:pt x="1" y="1"/>
                    </a:moveTo>
                    <a:lnTo>
                      <a:pt x="26" y="8"/>
                    </a:lnTo>
                    <a:lnTo>
                      <a:pt x="40"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93" name="Google Shape;17593;p64"/>
              <p:cNvSpPr/>
              <p:nvPr/>
            </p:nvSpPr>
            <p:spPr>
              <a:xfrm>
                <a:off x="506575" y="1692675"/>
                <a:ext cx="2625" cy="1825"/>
              </a:xfrm>
              <a:custGeom>
                <a:avLst/>
                <a:gdLst/>
                <a:ahLst/>
                <a:cxnLst/>
                <a:rect l="l" t="t" r="r" b="b"/>
                <a:pathLst>
                  <a:path w="105" h="73" extrusionOk="0">
                    <a:moveTo>
                      <a:pt x="46" y="1"/>
                    </a:moveTo>
                    <a:cubicBezTo>
                      <a:pt x="0" y="38"/>
                      <a:pt x="77" y="36"/>
                      <a:pt x="67" y="66"/>
                    </a:cubicBezTo>
                    <a:lnTo>
                      <a:pt x="56" y="73"/>
                    </a:lnTo>
                    <a:lnTo>
                      <a:pt x="104" y="61"/>
                    </a:lnTo>
                    <a:cubicBezTo>
                      <a:pt x="86" y="43"/>
                      <a:pt x="42" y="24"/>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94" name="Google Shape;17594;p64"/>
              <p:cNvSpPr/>
              <p:nvPr/>
            </p:nvSpPr>
            <p:spPr>
              <a:xfrm>
                <a:off x="509350" y="1689775"/>
                <a:ext cx="600" cy="500"/>
              </a:xfrm>
              <a:custGeom>
                <a:avLst/>
                <a:gdLst/>
                <a:ahLst/>
                <a:cxnLst/>
                <a:rect l="l" t="t" r="r" b="b"/>
                <a:pathLst>
                  <a:path w="24" h="20" extrusionOk="0">
                    <a:moveTo>
                      <a:pt x="17" y="1"/>
                    </a:moveTo>
                    <a:cubicBezTo>
                      <a:pt x="8" y="8"/>
                      <a:pt x="3" y="9"/>
                      <a:pt x="2" y="9"/>
                    </a:cubicBezTo>
                    <a:cubicBezTo>
                      <a:pt x="1" y="9"/>
                      <a:pt x="1" y="9"/>
                      <a:pt x="1" y="9"/>
                    </a:cubicBezTo>
                    <a:cubicBezTo>
                      <a:pt x="1" y="9"/>
                      <a:pt x="6" y="9"/>
                      <a:pt x="19" y="20"/>
                    </a:cubicBezTo>
                    <a:lnTo>
                      <a:pt x="24" y="13"/>
                    </a:lnTo>
                    <a:cubicBezTo>
                      <a:pt x="21" y="10"/>
                      <a:pt x="19" y="6"/>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95" name="Google Shape;17595;p64"/>
              <p:cNvSpPr/>
              <p:nvPr/>
            </p:nvSpPr>
            <p:spPr>
              <a:xfrm>
                <a:off x="509925" y="1689950"/>
                <a:ext cx="225" cy="225"/>
              </a:xfrm>
              <a:custGeom>
                <a:avLst/>
                <a:gdLst/>
                <a:ahLst/>
                <a:cxnLst/>
                <a:rect l="l" t="t" r="r" b="b"/>
                <a:pathLst>
                  <a:path w="9" h="9" extrusionOk="0">
                    <a:moveTo>
                      <a:pt x="6" y="0"/>
                    </a:moveTo>
                    <a:cubicBezTo>
                      <a:pt x="5" y="0"/>
                      <a:pt x="3" y="2"/>
                      <a:pt x="1" y="6"/>
                    </a:cubicBezTo>
                    <a:cubicBezTo>
                      <a:pt x="2" y="8"/>
                      <a:pt x="3" y="8"/>
                      <a:pt x="4" y="8"/>
                    </a:cubicBezTo>
                    <a:cubicBezTo>
                      <a:pt x="7" y="8"/>
                      <a:pt x="9"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96" name="Google Shape;17596;p64"/>
              <p:cNvSpPr/>
              <p:nvPr/>
            </p:nvSpPr>
            <p:spPr>
              <a:xfrm>
                <a:off x="508775" y="1688350"/>
                <a:ext cx="1175" cy="700"/>
              </a:xfrm>
              <a:custGeom>
                <a:avLst/>
                <a:gdLst/>
                <a:ahLst/>
                <a:cxnLst/>
                <a:rect l="l" t="t" r="r" b="b"/>
                <a:pathLst>
                  <a:path w="47" h="28" extrusionOk="0">
                    <a:moveTo>
                      <a:pt x="31" y="0"/>
                    </a:moveTo>
                    <a:cubicBezTo>
                      <a:pt x="20" y="0"/>
                      <a:pt x="12" y="10"/>
                      <a:pt x="0" y="23"/>
                    </a:cubicBezTo>
                    <a:lnTo>
                      <a:pt x="30" y="28"/>
                    </a:lnTo>
                    <a:cubicBezTo>
                      <a:pt x="40" y="19"/>
                      <a:pt x="35" y="5"/>
                      <a:pt x="47" y="5"/>
                    </a:cubicBezTo>
                    <a:cubicBezTo>
                      <a:pt x="41" y="1"/>
                      <a:pt x="36"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97" name="Google Shape;17597;p64"/>
              <p:cNvSpPr/>
              <p:nvPr/>
            </p:nvSpPr>
            <p:spPr>
              <a:xfrm>
                <a:off x="507600" y="1689050"/>
                <a:ext cx="450" cy="125"/>
              </a:xfrm>
              <a:custGeom>
                <a:avLst/>
                <a:gdLst/>
                <a:ahLst/>
                <a:cxnLst/>
                <a:rect l="l" t="t" r="r" b="b"/>
                <a:pathLst>
                  <a:path w="18" h="5" extrusionOk="0">
                    <a:moveTo>
                      <a:pt x="13" y="0"/>
                    </a:moveTo>
                    <a:cubicBezTo>
                      <a:pt x="10" y="0"/>
                      <a:pt x="7" y="1"/>
                      <a:pt x="1" y="2"/>
                    </a:cubicBezTo>
                    <a:lnTo>
                      <a:pt x="12" y="4"/>
                    </a:lnTo>
                    <a:cubicBezTo>
                      <a:pt x="16" y="3"/>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98" name="Google Shape;17598;p64"/>
              <p:cNvSpPr/>
              <p:nvPr/>
            </p:nvSpPr>
            <p:spPr>
              <a:xfrm>
                <a:off x="507600" y="1689150"/>
                <a:ext cx="1025" cy="300"/>
              </a:xfrm>
              <a:custGeom>
                <a:avLst/>
                <a:gdLst/>
                <a:ahLst/>
                <a:cxnLst/>
                <a:rect l="l" t="t" r="r" b="b"/>
                <a:pathLst>
                  <a:path w="41" h="12" extrusionOk="0">
                    <a:moveTo>
                      <a:pt x="15" y="0"/>
                    </a:moveTo>
                    <a:cubicBezTo>
                      <a:pt x="10" y="5"/>
                      <a:pt x="1" y="12"/>
                      <a:pt x="4" y="12"/>
                    </a:cubicBezTo>
                    <a:cubicBezTo>
                      <a:pt x="6" y="12"/>
                      <a:pt x="12" y="10"/>
                      <a:pt x="24" y="5"/>
                    </a:cubicBezTo>
                    <a:lnTo>
                      <a:pt x="24" y="5"/>
                    </a:lnTo>
                    <a:cubicBezTo>
                      <a:pt x="16" y="9"/>
                      <a:pt x="16" y="9"/>
                      <a:pt x="20" y="9"/>
                    </a:cubicBezTo>
                    <a:cubicBezTo>
                      <a:pt x="22" y="9"/>
                      <a:pt x="25" y="9"/>
                      <a:pt x="29" y="9"/>
                    </a:cubicBezTo>
                    <a:cubicBezTo>
                      <a:pt x="32" y="9"/>
                      <a:pt x="36" y="9"/>
                      <a:pt x="40" y="10"/>
                    </a:cubicBezTo>
                    <a:lnTo>
                      <a:pt x="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599" name="Google Shape;17599;p64"/>
              <p:cNvSpPr/>
              <p:nvPr/>
            </p:nvSpPr>
            <p:spPr>
              <a:xfrm>
                <a:off x="507675" y="1689725"/>
                <a:ext cx="1325" cy="850"/>
              </a:xfrm>
              <a:custGeom>
                <a:avLst/>
                <a:gdLst/>
                <a:ahLst/>
                <a:cxnLst/>
                <a:rect l="l" t="t" r="r" b="b"/>
                <a:pathLst>
                  <a:path w="53" h="34" extrusionOk="0">
                    <a:moveTo>
                      <a:pt x="35" y="1"/>
                    </a:moveTo>
                    <a:cubicBezTo>
                      <a:pt x="31" y="13"/>
                      <a:pt x="29" y="25"/>
                      <a:pt x="10" y="25"/>
                    </a:cubicBezTo>
                    <a:cubicBezTo>
                      <a:pt x="7" y="25"/>
                      <a:pt x="4" y="24"/>
                      <a:pt x="0" y="24"/>
                    </a:cubicBezTo>
                    <a:lnTo>
                      <a:pt x="0" y="24"/>
                    </a:lnTo>
                    <a:cubicBezTo>
                      <a:pt x="8" y="31"/>
                      <a:pt x="16" y="33"/>
                      <a:pt x="23" y="33"/>
                    </a:cubicBezTo>
                    <a:cubicBezTo>
                      <a:pt x="41" y="33"/>
                      <a:pt x="53" y="17"/>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00" name="Google Shape;17600;p64"/>
              <p:cNvSpPr/>
              <p:nvPr/>
            </p:nvSpPr>
            <p:spPr>
              <a:xfrm>
                <a:off x="506050" y="1693225"/>
                <a:ext cx="600" cy="525"/>
              </a:xfrm>
              <a:custGeom>
                <a:avLst/>
                <a:gdLst/>
                <a:ahLst/>
                <a:cxnLst/>
                <a:rect l="l" t="t" r="r" b="b"/>
                <a:pathLst>
                  <a:path w="24" h="21" extrusionOk="0">
                    <a:moveTo>
                      <a:pt x="15" y="0"/>
                    </a:moveTo>
                    <a:cubicBezTo>
                      <a:pt x="13" y="0"/>
                      <a:pt x="12" y="1"/>
                      <a:pt x="9" y="2"/>
                    </a:cubicBezTo>
                    <a:lnTo>
                      <a:pt x="0" y="21"/>
                    </a:lnTo>
                    <a:lnTo>
                      <a:pt x="23" y="21"/>
                    </a:lnTo>
                    <a:cubicBezTo>
                      <a:pt x="13" y="21"/>
                      <a:pt x="22"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01" name="Google Shape;17601;p64"/>
              <p:cNvSpPr/>
              <p:nvPr/>
            </p:nvSpPr>
            <p:spPr>
              <a:xfrm>
                <a:off x="506150" y="1686825"/>
                <a:ext cx="775" cy="325"/>
              </a:xfrm>
              <a:custGeom>
                <a:avLst/>
                <a:gdLst/>
                <a:ahLst/>
                <a:cxnLst/>
                <a:rect l="l" t="t" r="r" b="b"/>
                <a:pathLst>
                  <a:path w="31" h="13" extrusionOk="0">
                    <a:moveTo>
                      <a:pt x="1" y="1"/>
                    </a:moveTo>
                    <a:lnTo>
                      <a:pt x="1" y="1"/>
                    </a:lnTo>
                    <a:cubicBezTo>
                      <a:pt x="5" y="10"/>
                      <a:pt x="10" y="13"/>
                      <a:pt x="16" y="13"/>
                    </a:cubicBezTo>
                    <a:cubicBezTo>
                      <a:pt x="21" y="13"/>
                      <a:pt x="26" y="11"/>
                      <a:pt x="31" y="8"/>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02" name="Google Shape;17602;p64"/>
              <p:cNvSpPr/>
              <p:nvPr/>
            </p:nvSpPr>
            <p:spPr>
              <a:xfrm>
                <a:off x="506850" y="1689850"/>
                <a:ext cx="725" cy="125"/>
              </a:xfrm>
              <a:custGeom>
                <a:avLst/>
                <a:gdLst/>
                <a:ahLst/>
                <a:cxnLst/>
                <a:rect l="l" t="t" r="r" b="b"/>
                <a:pathLst>
                  <a:path w="29" h="5" extrusionOk="0">
                    <a:moveTo>
                      <a:pt x="1" y="0"/>
                    </a:moveTo>
                    <a:lnTo>
                      <a:pt x="1" y="3"/>
                    </a:lnTo>
                    <a:lnTo>
                      <a:pt x="28" y="5"/>
                    </a:lnTo>
                    <a:lnTo>
                      <a:pt x="28"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03" name="Google Shape;17603;p64"/>
              <p:cNvSpPr/>
              <p:nvPr/>
            </p:nvSpPr>
            <p:spPr>
              <a:xfrm>
                <a:off x="506325" y="1684400"/>
                <a:ext cx="1250" cy="200"/>
              </a:xfrm>
              <a:custGeom>
                <a:avLst/>
                <a:gdLst/>
                <a:ahLst/>
                <a:cxnLst/>
                <a:rect l="l" t="t" r="r" b="b"/>
                <a:pathLst>
                  <a:path w="50" h="8" extrusionOk="0">
                    <a:moveTo>
                      <a:pt x="49" y="0"/>
                    </a:moveTo>
                    <a:lnTo>
                      <a:pt x="1" y="7"/>
                    </a:lnTo>
                    <a:lnTo>
                      <a:pt x="17" y="7"/>
                    </a:lnTo>
                    <a:lnTo>
                      <a:pt x="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04" name="Google Shape;17604;p64"/>
              <p:cNvSpPr/>
              <p:nvPr/>
            </p:nvSpPr>
            <p:spPr>
              <a:xfrm>
                <a:off x="505475" y="1682575"/>
                <a:ext cx="1450" cy="1100"/>
              </a:xfrm>
              <a:custGeom>
                <a:avLst/>
                <a:gdLst/>
                <a:ahLst/>
                <a:cxnLst/>
                <a:rect l="l" t="t" r="r" b="b"/>
                <a:pathLst>
                  <a:path w="58" h="44" extrusionOk="0">
                    <a:moveTo>
                      <a:pt x="24" y="1"/>
                    </a:moveTo>
                    <a:cubicBezTo>
                      <a:pt x="16" y="1"/>
                      <a:pt x="8" y="2"/>
                      <a:pt x="0" y="4"/>
                    </a:cubicBezTo>
                    <a:cubicBezTo>
                      <a:pt x="16" y="6"/>
                      <a:pt x="21" y="18"/>
                      <a:pt x="14" y="43"/>
                    </a:cubicBezTo>
                    <a:cubicBezTo>
                      <a:pt x="39" y="34"/>
                      <a:pt x="39" y="8"/>
                      <a:pt x="58" y="8"/>
                    </a:cubicBezTo>
                    <a:cubicBezTo>
                      <a:pt x="47" y="3"/>
                      <a:pt x="3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05" name="Google Shape;17605;p64"/>
              <p:cNvSpPr/>
              <p:nvPr/>
            </p:nvSpPr>
            <p:spPr>
              <a:xfrm>
                <a:off x="504600" y="1682650"/>
                <a:ext cx="900" cy="100"/>
              </a:xfrm>
              <a:custGeom>
                <a:avLst/>
                <a:gdLst/>
                <a:ahLst/>
                <a:cxnLst/>
                <a:rect l="l" t="t" r="r" b="b"/>
                <a:pathLst>
                  <a:path w="36" h="4" extrusionOk="0">
                    <a:moveTo>
                      <a:pt x="35" y="1"/>
                    </a:moveTo>
                    <a:cubicBezTo>
                      <a:pt x="23" y="1"/>
                      <a:pt x="12" y="1"/>
                      <a:pt x="0" y="3"/>
                    </a:cubicBezTo>
                    <a:cubicBezTo>
                      <a:pt x="12" y="3"/>
                      <a:pt x="23" y="3"/>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06" name="Google Shape;17606;p64"/>
              <p:cNvSpPr/>
              <p:nvPr/>
            </p:nvSpPr>
            <p:spPr>
              <a:xfrm>
                <a:off x="505700" y="1685275"/>
                <a:ext cx="650" cy="825"/>
              </a:xfrm>
              <a:custGeom>
                <a:avLst/>
                <a:gdLst/>
                <a:ahLst/>
                <a:cxnLst/>
                <a:rect l="l" t="t" r="r" b="b"/>
                <a:pathLst>
                  <a:path w="26" h="33" extrusionOk="0">
                    <a:moveTo>
                      <a:pt x="26" y="0"/>
                    </a:moveTo>
                    <a:lnTo>
                      <a:pt x="0" y="26"/>
                    </a:lnTo>
                    <a:lnTo>
                      <a:pt x="5" y="33"/>
                    </a:lnTo>
                    <a:cubicBezTo>
                      <a:pt x="12" y="28"/>
                      <a:pt x="26" y="14"/>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07" name="Google Shape;17607;p64"/>
              <p:cNvSpPr/>
              <p:nvPr/>
            </p:nvSpPr>
            <p:spPr>
              <a:xfrm>
                <a:off x="505475" y="1685550"/>
                <a:ext cx="250" cy="425"/>
              </a:xfrm>
              <a:custGeom>
                <a:avLst/>
                <a:gdLst/>
                <a:ahLst/>
                <a:cxnLst/>
                <a:rect l="l" t="t" r="r" b="b"/>
                <a:pathLst>
                  <a:path w="10" h="17" extrusionOk="0">
                    <a:moveTo>
                      <a:pt x="0" y="1"/>
                    </a:moveTo>
                    <a:lnTo>
                      <a:pt x="9" y="17"/>
                    </a:lnTo>
                    <a:cubicBezTo>
                      <a:pt x="5" y="8"/>
                      <a:pt x="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08" name="Google Shape;17608;p64"/>
              <p:cNvSpPr/>
              <p:nvPr/>
            </p:nvSpPr>
            <p:spPr>
              <a:xfrm>
                <a:off x="505750" y="1686075"/>
                <a:ext cx="150" cy="100"/>
              </a:xfrm>
              <a:custGeom>
                <a:avLst/>
                <a:gdLst/>
                <a:ahLst/>
                <a:cxnLst/>
                <a:rect l="l" t="t" r="r" b="b"/>
                <a:pathLst>
                  <a:path w="6" h="4" extrusionOk="0">
                    <a:moveTo>
                      <a:pt x="5" y="1"/>
                    </a:moveTo>
                    <a:cubicBezTo>
                      <a:pt x="2" y="2"/>
                      <a:pt x="1" y="4"/>
                      <a:pt x="2" y="4"/>
                    </a:cubicBezTo>
                    <a:cubicBezTo>
                      <a:pt x="3" y="4"/>
                      <a:pt x="4" y="4"/>
                      <a:pt x="5"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09" name="Google Shape;17609;p64"/>
              <p:cNvSpPr/>
              <p:nvPr/>
            </p:nvSpPr>
            <p:spPr>
              <a:xfrm>
                <a:off x="504425" y="1688400"/>
                <a:ext cx="1525" cy="650"/>
              </a:xfrm>
              <a:custGeom>
                <a:avLst/>
                <a:gdLst/>
                <a:ahLst/>
                <a:cxnLst/>
                <a:rect l="l" t="t" r="r" b="b"/>
                <a:pathLst>
                  <a:path w="61" h="26" extrusionOk="0">
                    <a:moveTo>
                      <a:pt x="51" y="0"/>
                    </a:moveTo>
                    <a:cubicBezTo>
                      <a:pt x="30" y="0"/>
                      <a:pt x="10" y="2"/>
                      <a:pt x="0" y="26"/>
                    </a:cubicBezTo>
                    <a:cubicBezTo>
                      <a:pt x="23" y="21"/>
                      <a:pt x="33" y="7"/>
                      <a:pt x="58" y="3"/>
                    </a:cubicBezTo>
                    <a:lnTo>
                      <a:pt x="61" y="0"/>
                    </a:lnTo>
                    <a:cubicBezTo>
                      <a:pt x="57" y="0"/>
                      <a:pt x="54"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10" name="Google Shape;17610;p64"/>
              <p:cNvSpPr/>
              <p:nvPr/>
            </p:nvSpPr>
            <p:spPr>
              <a:xfrm>
                <a:off x="505050" y="1686950"/>
                <a:ext cx="900" cy="550"/>
              </a:xfrm>
              <a:custGeom>
                <a:avLst/>
                <a:gdLst/>
                <a:ahLst/>
                <a:cxnLst/>
                <a:rect l="l" t="t" r="r" b="b"/>
                <a:pathLst>
                  <a:path w="36" h="22" extrusionOk="0">
                    <a:moveTo>
                      <a:pt x="1" y="0"/>
                    </a:moveTo>
                    <a:lnTo>
                      <a:pt x="5" y="21"/>
                    </a:lnTo>
                    <a:cubicBezTo>
                      <a:pt x="15" y="17"/>
                      <a:pt x="24" y="5"/>
                      <a:pt x="36" y="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11" name="Google Shape;17611;p64"/>
              <p:cNvSpPr/>
              <p:nvPr/>
            </p:nvSpPr>
            <p:spPr>
              <a:xfrm>
                <a:off x="504650" y="1686725"/>
                <a:ext cx="425" cy="250"/>
              </a:xfrm>
              <a:custGeom>
                <a:avLst/>
                <a:gdLst/>
                <a:ahLst/>
                <a:cxnLst/>
                <a:rect l="l" t="t" r="r" b="b"/>
                <a:pathLst>
                  <a:path w="17" h="10" extrusionOk="0">
                    <a:moveTo>
                      <a:pt x="14" y="0"/>
                    </a:moveTo>
                    <a:lnTo>
                      <a:pt x="1" y="7"/>
                    </a:lnTo>
                    <a:lnTo>
                      <a:pt x="17" y="9"/>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12" name="Google Shape;17612;p64"/>
              <p:cNvSpPr/>
              <p:nvPr/>
            </p:nvSpPr>
            <p:spPr>
              <a:xfrm>
                <a:off x="503675" y="1683650"/>
                <a:ext cx="300" cy="375"/>
              </a:xfrm>
              <a:custGeom>
                <a:avLst/>
                <a:gdLst/>
                <a:ahLst/>
                <a:cxnLst/>
                <a:rect l="l" t="t" r="r" b="b"/>
                <a:pathLst>
                  <a:path w="12" h="15" extrusionOk="0">
                    <a:moveTo>
                      <a:pt x="0" y="0"/>
                    </a:moveTo>
                    <a:cubicBezTo>
                      <a:pt x="0" y="5"/>
                      <a:pt x="2" y="10"/>
                      <a:pt x="7" y="14"/>
                    </a:cubicBezTo>
                    <a:lnTo>
                      <a:pt x="12" y="7"/>
                    </a:lnTo>
                    <a:cubicBezTo>
                      <a:pt x="7" y="5"/>
                      <a:pt x="2"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13" name="Google Shape;17613;p64"/>
              <p:cNvSpPr/>
              <p:nvPr/>
            </p:nvSpPr>
            <p:spPr>
              <a:xfrm>
                <a:off x="503850" y="1683925"/>
                <a:ext cx="300" cy="375"/>
              </a:xfrm>
              <a:custGeom>
                <a:avLst/>
                <a:gdLst/>
                <a:ahLst/>
                <a:cxnLst/>
                <a:rect l="l" t="t" r="r" b="b"/>
                <a:pathLst>
                  <a:path w="12" h="15" extrusionOk="0">
                    <a:moveTo>
                      <a:pt x="9" y="0"/>
                    </a:moveTo>
                    <a:cubicBezTo>
                      <a:pt x="6" y="0"/>
                      <a:pt x="1" y="3"/>
                      <a:pt x="0" y="3"/>
                    </a:cubicBezTo>
                    <a:cubicBezTo>
                      <a:pt x="0" y="8"/>
                      <a:pt x="2" y="10"/>
                      <a:pt x="5" y="15"/>
                    </a:cubicBezTo>
                    <a:cubicBezTo>
                      <a:pt x="12" y="3"/>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14" name="Google Shape;17614;p64"/>
              <p:cNvSpPr/>
              <p:nvPr/>
            </p:nvSpPr>
            <p:spPr>
              <a:xfrm>
                <a:off x="504950" y="1684975"/>
                <a:ext cx="125" cy="50"/>
              </a:xfrm>
              <a:custGeom>
                <a:avLst/>
                <a:gdLst/>
                <a:ahLst/>
                <a:cxnLst/>
                <a:rect l="l" t="t" r="r" b="b"/>
                <a:pathLst>
                  <a:path w="5" h="2" extrusionOk="0">
                    <a:moveTo>
                      <a:pt x="2" y="1"/>
                    </a:moveTo>
                    <a:cubicBezTo>
                      <a:pt x="1" y="1"/>
                      <a:pt x="0" y="2"/>
                      <a:pt x="2" y="2"/>
                    </a:cubicBezTo>
                    <a:cubicBezTo>
                      <a:pt x="2" y="2"/>
                      <a:pt x="3"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15" name="Google Shape;17615;p64"/>
              <p:cNvSpPr/>
              <p:nvPr/>
            </p:nvSpPr>
            <p:spPr>
              <a:xfrm>
                <a:off x="501700" y="1681550"/>
                <a:ext cx="125" cy="150"/>
              </a:xfrm>
              <a:custGeom>
                <a:avLst/>
                <a:gdLst/>
                <a:ahLst/>
                <a:cxnLst/>
                <a:rect l="l" t="t" r="r" b="b"/>
                <a:pathLst>
                  <a:path w="5" h="6" extrusionOk="0">
                    <a:moveTo>
                      <a:pt x="3" y="1"/>
                    </a:moveTo>
                    <a:lnTo>
                      <a:pt x="0" y="5"/>
                    </a:lnTo>
                    <a:lnTo>
                      <a:pt x="5"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16" name="Google Shape;17616;p64"/>
              <p:cNvSpPr/>
              <p:nvPr/>
            </p:nvSpPr>
            <p:spPr>
              <a:xfrm>
                <a:off x="504025" y="1684575"/>
                <a:ext cx="200" cy="300"/>
              </a:xfrm>
              <a:custGeom>
                <a:avLst/>
                <a:gdLst/>
                <a:ahLst/>
                <a:cxnLst/>
                <a:rect l="l" t="t" r="r" b="b"/>
                <a:pathLst>
                  <a:path w="8" h="12" extrusionOk="0">
                    <a:moveTo>
                      <a:pt x="7" y="0"/>
                    </a:moveTo>
                    <a:lnTo>
                      <a:pt x="0" y="7"/>
                    </a:lnTo>
                    <a:cubicBezTo>
                      <a:pt x="0" y="7"/>
                      <a:pt x="2" y="12"/>
                      <a:pt x="5" y="12"/>
                    </a:cubicBezTo>
                    <a:lnTo>
                      <a:pt x="7" y="3"/>
                    </a:lnTo>
                    <a:cubicBezTo>
                      <a:pt x="7" y="3"/>
                      <a:pt x="7"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17" name="Google Shape;17617;p64"/>
              <p:cNvSpPr/>
              <p:nvPr/>
            </p:nvSpPr>
            <p:spPr>
              <a:xfrm>
                <a:off x="504250" y="1684675"/>
                <a:ext cx="250" cy="150"/>
              </a:xfrm>
              <a:custGeom>
                <a:avLst/>
                <a:gdLst/>
                <a:ahLst/>
                <a:cxnLst/>
                <a:rect l="l" t="t" r="r" b="b"/>
                <a:pathLst>
                  <a:path w="10" h="6" extrusionOk="0">
                    <a:moveTo>
                      <a:pt x="5" y="1"/>
                    </a:moveTo>
                    <a:lnTo>
                      <a:pt x="0" y="6"/>
                    </a:lnTo>
                    <a:lnTo>
                      <a:pt x="10" y="6"/>
                    </a:lnTo>
                    <a:cubicBezTo>
                      <a:pt x="7" y="6"/>
                      <a:pt x="7"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18" name="Google Shape;17618;p64"/>
              <p:cNvSpPr/>
              <p:nvPr/>
            </p:nvSpPr>
            <p:spPr>
              <a:xfrm>
                <a:off x="503600" y="1682350"/>
                <a:ext cx="400" cy="675"/>
              </a:xfrm>
              <a:custGeom>
                <a:avLst/>
                <a:gdLst/>
                <a:ahLst/>
                <a:cxnLst/>
                <a:rect l="l" t="t" r="r" b="b"/>
                <a:pathLst>
                  <a:path w="16" h="27" extrusionOk="0">
                    <a:moveTo>
                      <a:pt x="9" y="1"/>
                    </a:moveTo>
                    <a:cubicBezTo>
                      <a:pt x="8" y="1"/>
                      <a:pt x="7" y="1"/>
                      <a:pt x="5" y="1"/>
                    </a:cubicBezTo>
                    <a:cubicBezTo>
                      <a:pt x="3" y="11"/>
                      <a:pt x="3" y="17"/>
                      <a:pt x="1" y="27"/>
                    </a:cubicBezTo>
                    <a:cubicBezTo>
                      <a:pt x="7" y="16"/>
                      <a:pt x="15"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19" name="Google Shape;17619;p64"/>
              <p:cNvSpPr/>
              <p:nvPr/>
            </p:nvSpPr>
            <p:spPr>
              <a:xfrm>
                <a:off x="505125" y="1684675"/>
                <a:ext cx="75" cy="100"/>
              </a:xfrm>
              <a:custGeom>
                <a:avLst/>
                <a:gdLst/>
                <a:ahLst/>
                <a:cxnLst/>
                <a:rect l="l" t="t" r="r" b="b"/>
                <a:pathLst>
                  <a:path w="3" h="4" extrusionOk="0">
                    <a:moveTo>
                      <a:pt x="2" y="1"/>
                    </a:moveTo>
                    <a:lnTo>
                      <a:pt x="0" y="3"/>
                    </a:lnTo>
                    <a:lnTo>
                      <a:pt x="2" y="3"/>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20" name="Google Shape;17620;p64"/>
              <p:cNvSpPr/>
              <p:nvPr/>
            </p:nvSpPr>
            <p:spPr>
              <a:xfrm>
                <a:off x="504475" y="1684750"/>
                <a:ext cx="675" cy="200"/>
              </a:xfrm>
              <a:custGeom>
                <a:avLst/>
                <a:gdLst/>
                <a:ahLst/>
                <a:cxnLst/>
                <a:rect l="l" t="t" r="r" b="b"/>
                <a:pathLst>
                  <a:path w="27" h="8" extrusionOk="0">
                    <a:moveTo>
                      <a:pt x="26" y="0"/>
                    </a:moveTo>
                    <a:cubicBezTo>
                      <a:pt x="17" y="0"/>
                      <a:pt x="10" y="0"/>
                      <a:pt x="1" y="3"/>
                    </a:cubicBezTo>
                    <a:cubicBezTo>
                      <a:pt x="8" y="5"/>
                      <a:pt x="15" y="7"/>
                      <a:pt x="21" y="7"/>
                    </a:cubicBezTo>
                    <a:cubicBezTo>
                      <a:pt x="21" y="5"/>
                      <a:pt x="24" y="3"/>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21" name="Google Shape;17621;p64"/>
              <p:cNvSpPr/>
              <p:nvPr/>
            </p:nvSpPr>
            <p:spPr>
              <a:xfrm>
                <a:off x="496825" y="1681675"/>
                <a:ext cx="4900" cy="3325"/>
              </a:xfrm>
              <a:custGeom>
                <a:avLst/>
                <a:gdLst/>
                <a:ahLst/>
                <a:cxnLst/>
                <a:rect l="l" t="t" r="r" b="b"/>
                <a:pathLst>
                  <a:path w="196" h="133" extrusionOk="0">
                    <a:moveTo>
                      <a:pt x="195" y="0"/>
                    </a:moveTo>
                    <a:cubicBezTo>
                      <a:pt x="184" y="12"/>
                      <a:pt x="169" y="17"/>
                      <a:pt x="153" y="17"/>
                    </a:cubicBezTo>
                    <a:cubicBezTo>
                      <a:pt x="150" y="17"/>
                      <a:pt x="147" y="17"/>
                      <a:pt x="144" y="17"/>
                    </a:cubicBezTo>
                    <a:cubicBezTo>
                      <a:pt x="137" y="33"/>
                      <a:pt x="144" y="77"/>
                      <a:pt x="110" y="82"/>
                    </a:cubicBezTo>
                    <a:cubicBezTo>
                      <a:pt x="79" y="75"/>
                      <a:pt x="105" y="61"/>
                      <a:pt x="107" y="40"/>
                    </a:cubicBezTo>
                    <a:lnTo>
                      <a:pt x="107" y="40"/>
                    </a:lnTo>
                    <a:cubicBezTo>
                      <a:pt x="84" y="72"/>
                      <a:pt x="40" y="56"/>
                      <a:pt x="1" y="100"/>
                    </a:cubicBezTo>
                    <a:lnTo>
                      <a:pt x="31" y="100"/>
                    </a:lnTo>
                    <a:cubicBezTo>
                      <a:pt x="24" y="107"/>
                      <a:pt x="8" y="112"/>
                      <a:pt x="5" y="121"/>
                    </a:cubicBezTo>
                    <a:cubicBezTo>
                      <a:pt x="17" y="111"/>
                      <a:pt x="32" y="105"/>
                      <a:pt x="43" y="105"/>
                    </a:cubicBezTo>
                    <a:cubicBezTo>
                      <a:pt x="56" y="105"/>
                      <a:pt x="64" y="113"/>
                      <a:pt x="56" y="133"/>
                    </a:cubicBezTo>
                    <a:cubicBezTo>
                      <a:pt x="86" y="130"/>
                      <a:pt x="161" y="54"/>
                      <a:pt x="1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22" name="Google Shape;17622;p64"/>
              <p:cNvSpPr/>
              <p:nvPr/>
            </p:nvSpPr>
            <p:spPr>
              <a:xfrm>
                <a:off x="501800" y="1681300"/>
                <a:ext cx="1075" cy="1275"/>
              </a:xfrm>
              <a:custGeom>
                <a:avLst/>
                <a:gdLst/>
                <a:ahLst/>
                <a:cxnLst/>
                <a:rect l="l" t="t" r="r" b="b"/>
                <a:pathLst>
                  <a:path w="43" h="51" extrusionOk="0">
                    <a:moveTo>
                      <a:pt x="35" y="1"/>
                    </a:moveTo>
                    <a:cubicBezTo>
                      <a:pt x="23" y="1"/>
                      <a:pt x="11" y="5"/>
                      <a:pt x="1" y="13"/>
                    </a:cubicBezTo>
                    <a:lnTo>
                      <a:pt x="26" y="46"/>
                    </a:lnTo>
                    <a:lnTo>
                      <a:pt x="22" y="48"/>
                    </a:lnTo>
                    <a:lnTo>
                      <a:pt x="31" y="50"/>
                    </a:lnTo>
                    <a:cubicBezTo>
                      <a:pt x="29" y="34"/>
                      <a:pt x="33" y="15"/>
                      <a:pt x="43" y="2"/>
                    </a:cubicBezTo>
                    <a:cubicBezTo>
                      <a:pt x="40" y="1"/>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23" name="Google Shape;17623;p64"/>
              <p:cNvSpPr/>
              <p:nvPr/>
            </p:nvSpPr>
            <p:spPr>
              <a:xfrm>
                <a:off x="501175" y="1682550"/>
                <a:ext cx="2525" cy="2025"/>
              </a:xfrm>
              <a:custGeom>
                <a:avLst/>
                <a:gdLst/>
                <a:ahLst/>
                <a:cxnLst/>
                <a:rect l="l" t="t" r="r" b="b"/>
                <a:pathLst>
                  <a:path w="101" h="81" extrusionOk="0">
                    <a:moveTo>
                      <a:pt x="58" y="0"/>
                    </a:moveTo>
                    <a:cubicBezTo>
                      <a:pt x="56" y="12"/>
                      <a:pt x="65" y="19"/>
                      <a:pt x="82" y="30"/>
                    </a:cubicBezTo>
                    <a:cubicBezTo>
                      <a:pt x="49" y="47"/>
                      <a:pt x="24" y="42"/>
                      <a:pt x="0" y="74"/>
                    </a:cubicBezTo>
                    <a:cubicBezTo>
                      <a:pt x="6" y="79"/>
                      <a:pt x="11" y="81"/>
                      <a:pt x="16" y="81"/>
                    </a:cubicBezTo>
                    <a:cubicBezTo>
                      <a:pt x="29" y="81"/>
                      <a:pt x="42" y="70"/>
                      <a:pt x="58" y="70"/>
                    </a:cubicBezTo>
                    <a:cubicBezTo>
                      <a:pt x="24" y="47"/>
                      <a:pt x="82" y="67"/>
                      <a:pt x="77" y="33"/>
                    </a:cubicBezTo>
                    <a:lnTo>
                      <a:pt x="77" y="33"/>
                    </a:lnTo>
                    <a:cubicBezTo>
                      <a:pt x="86" y="35"/>
                      <a:pt x="93" y="37"/>
                      <a:pt x="100" y="44"/>
                    </a:cubicBezTo>
                    <a:cubicBezTo>
                      <a:pt x="98" y="36"/>
                      <a:pt x="98" y="28"/>
                      <a:pt x="99" y="20"/>
                    </a:cubicBezTo>
                    <a:lnTo>
                      <a:pt x="99" y="20"/>
                    </a:lnTo>
                    <a:cubicBezTo>
                      <a:pt x="98" y="23"/>
                      <a:pt x="97" y="24"/>
                      <a:pt x="96" y="24"/>
                    </a:cubicBezTo>
                    <a:cubicBezTo>
                      <a:pt x="96" y="24"/>
                      <a:pt x="96" y="24"/>
                      <a:pt x="96" y="23"/>
                    </a:cubicBezTo>
                    <a:cubicBezTo>
                      <a:pt x="91" y="26"/>
                      <a:pt x="86" y="28"/>
                      <a:pt x="84" y="30"/>
                    </a:cubicBezTo>
                    <a:cubicBezTo>
                      <a:pt x="83" y="23"/>
                      <a:pt x="84" y="21"/>
                      <a:pt x="87" y="21"/>
                    </a:cubicBezTo>
                    <a:cubicBezTo>
                      <a:pt x="89" y="21"/>
                      <a:pt x="92" y="22"/>
                      <a:pt x="96" y="23"/>
                    </a:cubicBezTo>
                    <a:lnTo>
                      <a:pt x="99" y="19"/>
                    </a:lnTo>
                    <a:lnTo>
                      <a:pt x="99" y="19"/>
                    </a:lnTo>
                    <a:cubicBezTo>
                      <a:pt x="99" y="20"/>
                      <a:pt x="99" y="20"/>
                      <a:pt x="99" y="20"/>
                    </a:cubicBezTo>
                    <a:lnTo>
                      <a:pt x="99" y="20"/>
                    </a:lnTo>
                    <a:cubicBezTo>
                      <a:pt x="100" y="20"/>
                      <a:pt x="100" y="19"/>
                      <a:pt x="100" y="19"/>
                    </a:cubicBezTo>
                    <a:lnTo>
                      <a:pt x="100" y="19"/>
                    </a:lnTo>
                    <a:lnTo>
                      <a:pt x="99" y="19"/>
                    </a:lnTo>
                    <a:lnTo>
                      <a:pt x="99" y="19"/>
                    </a:lnTo>
                    <a:cubicBezTo>
                      <a:pt x="100" y="19"/>
                      <a:pt x="100" y="19"/>
                      <a:pt x="100" y="19"/>
                    </a:cubicBezTo>
                    <a:lnTo>
                      <a:pt x="100" y="19"/>
                    </a:lnTo>
                    <a:lnTo>
                      <a:pt x="100" y="19"/>
                    </a:lnTo>
                    <a:lnTo>
                      <a:pt x="100" y="16"/>
                    </a:lnTo>
                    <a:cubicBezTo>
                      <a:pt x="100" y="17"/>
                      <a:pt x="100" y="18"/>
                      <a:pt x="100" y="19"/>
                    </a:cubicBezTo>
                    <a:lnTo>
                      <a:pt x="100" y="19"/>
                    </a:lnTo>
                    <a:lnTo>
                      <a:pt x="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24" name="Google Shape;17624;p64"/>
              <p:cNvSpPr/>
              <p:nvPr/>
            </p:nvSpPr>
            <p:spPr>
              <a:xfrm>
                <a:off x="502450" y="1689500"/>
                <a:ext cx="250" cy="200"/>
              </a:xfrm>
              <a:custGeom>
                <a:avLst/>
                <a:gdLst/>
                <a:ahLst/>
                <a:cxnLst/>
                <a:rect l="l" t="t" r="r" b="b"/>
                <a:pathLst>
                  <a:path w="10" h="8" extrusionOk="0">
                    <a:moveTo>
                      <a:pt x="10" y="0"/>
                    </a:moveTo>
                    <a:lnTo>
                      <a:pt x="10" y="0"/>
                    </a:lnTo>
                    <a:cubicBezTo>
                      <a:pt x="5" y="3"/>
                      <a:pt x="0" y="3"/>
                      <a:pt x="5" y="7"/>
                    </a:cubicBezTo>
                    <a:cubicBezTo>
                      <a:pt x="5" y="5"/>
                      <a:pt x="7" y="3"/>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25" name="Google Shape;17625;p64"/>
              <p:cNvSpPr/>
              <p:nvPr/>
            </p:nvSpPr>
            <p:spPr>
              <a:xfrm>
                <a:off x="502675" y="1687525"/>
                <a:ext cx="1650" cy="2000"/>
              </a:xfrm>
              <a:custGeom>
                <a:avLst/>
                <a:gdLst/>
                <a:ahLst/>
                <a:cxnLst/>
                <a:rect l="l" t="t" r="r" b="b"/>
                <a:pathLst>
                  <a:path w="66" h="80" extrusionOk="0">
                    <a:moveTo>
                      <a:pt x="66" y="1"/>
                    </a:moveTo>
                    <a:lnTo>
                      <a:pt x="66" y="1"/>
                    </a:lnTo>
                    <a:cubicBezTo>
                      <a:pt x="42" y="19"/>
                      <a:pt x="22" y="40"/>
                      <a:pt x="3" y="61"/>
                    </a:cubicBezTo>
                    <a:cubicBezTo>
                      <a:pt x="7" y="61"/>
                      <a:pt x="12" y="60"/>
                      <a:pt x="16" y="60"/>
                    </a:cubicBezTo>
                    <a:cubicBezTo>
                      <a:pt x="20" y="60"/>
                      <a:pt x="24" y="61"/>
                      <a:pt x="24" y="65"/>
                    </a:cubicBezTo>
                    <a:cubicBezTo>
                      <a:pt x="22" y="77"/>
                      <a:pt x="10" y="72"/>
                      <a:pt x="1" y="79"/>
                    </a:cubicBezTo>
                    <a:cubicBezTo>
                      <a:pt x="3" y="79"/>
                      <a:pt x="5" y="79"/>
                      <a:pt x="7" y="79"/>
                    </a:cubicBezTo>
                    <a:cubicBezTo>
                      <a:pt x="19" y="79"/>
                      <a:pt x="34" y="78"/>
                      <a:pt x="38" y="59"/>
                    </a:cubicBezTo>
                    <a:lnTo>
                      <a:pt x="33" y="59"/>
                    </a:lnTo>
                    <a:cubicBezTo>
                      <a:pt x="38" y="38"/>
                      <a:pt x="49" y="17"/>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26" name="Google Shape;17626;p64"/>
              <p:cNvSpPr/>
              <p:nvPr/>
            </p:nvSpPr>
            <p:spPr>
              <a:xfrm>
                <a:off x="501650" y="1685950"/>
                <a:ext cx="1225" cy="800"/>
              </a:xfrm>
              <a:custGeom>
                <a:avLst/>
                <a:gdLst/>
                <a:ahLst/>
                <a:cxnLst/>
                <a:rect l="l" t="t" r="r" b="b"/>
                <a:pathLst>
                  <a:path w="49" h="32" extrusionOk="0">
                    <a:moveTo>
                      <a:pt x="14" y="1"/>
                    </a:moveTo>
                    <a:lnTo>
                      <a:pt x="0" y="31"/>
                    </a:lnTo>
                    <a:lnTo>
                      <a:pt x="0" y="31"/>
                    </a:lnTo>
                    <a:lnTo>
                      <a:pt x="14" y="20"/>
                    </a:lnTo>
                    <a:cubicBezTo>
                      <a:pt x="16" y="26"/>
                      <a:pt x="20" y="28"/>
                      <a:pt x="24" y="28"/>
                    </a:cubicBezTo>
                    <a:cubicBezTo>
                      <a:pt x="31" y="28"/>
                      <a:pt x="41" y="19"/>
                      <a:pt x="49" y="15"/>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27" name="Google Shape;17627;p64"/>
              <p:cNvSpPr/>
              <p:nvPr/>
            </p:nvSpPr>
            <p:spPr>
              <a:xfrm>
                <a:off x="501475" y="1680700"/>
                <a:ext cx="1400" cy="525"/>
              </a:xfrm>
              <a:custGeom>
                <a:avLst/>
                <a:gdLst/>
                <a:ahLst/>
                <a:cxnLst/>
                <a:rect l="l" t="t" r="r" b="b"/>
                <a:pathLst>
                  <a:path w="56" h="21" extrusionOk="0">
                    <a:moveTo>
                      <a:pt x="56" y="0"/>
                    </a:moveTo>
                    <a:lnTo>
                      <a:pt x="0" y="19"/>
                    </a:lnTo>
                    <a:lnTo>
                      <a:pt x="23" y="21"/>
                    </a:lnTo>
                    <a:lnTo>
                      <a:pt x="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28" name="Google Shape;17628;p64"/>
              <p:cNvSpPr/>
              <p:nvPr/>
            </p:nvSpPr>
            <p:spPr>
              <a:xfrm>
                <a:off x="501175" y="1680000"/>
                <a:ext cx="650" cy="475"/>
              </a:xfrm>
              <a:custGeom>
                <a:avLst/>
                <a:gdLst/>
                <a:ahLst/>
                <a:cxnLst/>
                <a:rect l="l" t="t" r="r" b="b"/>
                <a:pathLst>
                  <a:path w="26" h="19" extrusionOk="0">
                    <a:moveTo>
                      <a:pt x="26" y="0"/>
                    </a:moveTo>
                    <a:lnTo>
                      <a:pt x="3" y="5"/>
                    </a:lnTo>
                    <a:lnTo>
                      <a:pt x="0" y="19"/>
                    </a:ln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29" name="Google Shape;17629;p64"/>
              <p:cNvSpPr/>
              <p:nvPr/>
            </p:nvSpPr>
            <p:spPr>
              <a:xfrm>
                <a:off x="468325" y="1639100"/>
                <a:ext cx="350" cy="225"/>
              </a:xfrm>
              <a:custGeom>
                <a:avLst/>
                <a:gdLst/>
                <a:ahLst/>
                <a:cxnLst/>
                <a:rect l="l" t="t" r="r" b="b"/>
                <a:pathLst>
                  <a:path w="14" h="9" extrusionOk="0">
                    <a:moveTo>
                      <a:pt x="2" y="1"/>
                    </a:moveTo>
                    <a:cubicBezTo>
                      <a:pt x="1" y="1"/>
                      <a:pt x="1" y="1"/>
                      <a:pt x="0" y="2"/>
                    </a:cubicBezTo>
                    <a:lnTo>
                      <a:pt x="14" y="9"/>
                    </a:lnTo>
                    <a:cubicBezTo>
                      <a:pt x="9" y="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30" name="Google Shape;17630;p64"/>
              <p:cNvSpPr/>
              <p:nvPr/>
            </p:nvSpPr>
            <p:spPr>
              <a:xfrm>
                <a:off x="482275" y="1664300"/>
                <a:ext cx="1150" cy="1175"/>
              </a:xfrm>
              <a:custGeom>
                <a:avLst/>
                <a:gdLst/>
                <a:ahLst/>
                <a:cxnLst/>
                <a:rect l="l" t="t" r="r" b="b"/>
                <a:pathLst>
                  <a:path w="46" h="47" extrusionOk="0">
                    <a:moveTo>
                      <a:pt x="40" y="1"/>
                    </a:moveTo>
                    <a:cubicBezTo>
                      <a:pt x="39" y="1"/>
                      <a:pt x="35" y="2"/>
                      <a:pt x="29" y="7"/>
                    </a:cubicBezTo>
                    <a:lnTo>
                      <a:pt x="1" y="30"/>
                    </a:lnTo>
                    <a:cubicBezTo>
                      <a:pt x="10" y="32"/>
                      <a:pt x="12" y="39"/>
                      <a:pt x="8" y="46"/>
                    </a:cubicBezTo>
                    <a:cubicBezTo>
                      <a:pt x="22" y="26"/>
                      <a:pt x="4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31" name="Google Shape;17631;p64"/>
              <p:cNvSpPr/>
              <p:nvPr/>
            </p:nvSpPr>
            <p:spPr>
              <a:xfrm>
                <a:off x="471100" y="1653675"/>
                <a:ext cx="900" cy="250"/>
              </a:xfrm>
              <a:custGeom>
                <a:avLst/>
                <a:gdLst/>
                <a:ahLst/>
                <a:cxnLst/>
                <a:rect l="l" t="t" r="r" b="b"/>
                <a:pathLst>
                  <a:path w="36" h="10" extrusionOk="0">
                    <a:moveTo>
                      <a:pt x="10" y="1"/>
                    </a:moveTo>
                    <a:cubicBezTo>
                      <a:pt x="7" y="1"/>
                      <a:pt x="3" y="3"/>
                      <a:pt x="0" y="5"/>
                    </a:cubicBezTo>
                    <a:lnTo>
                      <a:pt x="35" y="10"/>
                    </a:lnTo>
                    <a:cubicBezTo>
                      <a:pt x="28" y="5"/>
                      <a:pt x="19"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32" name="Google Shape;17632;p64"/>
              <p:cNvSpPr/>
              <p:nvPr/>
            </p:nvSpPr>
            <p:spPr>
              <a:xfrm>
                <a:off x="472775" y="1627725"/>
                <a:ext cx="900" cy="775"/>
              </a:xfrm>
              <a:custGeom>
                <a:avLst/>
                <a:gdLst/>
                <a:ahLst/>
                <a:cxnLst/>
                <a:rect l="l" t="t" r="r" b="b"/>
                <a:pathLst>
                  <a:path w="36" h="31" extrusionOk="0">
                    <a:moveTo>
                      <a:pt x="14" y="0"/>
                    </a:moveTo>
                    <a:cubicBezTo>
                      <a:pt x="1" y="14"/>
                      <a:pt x="21" y="19"/>
                      <a:pt x="35" y="30"/>
                    </a:cubicBez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33" name="Google Shape;17633;p64"/>
              <p:cNvSpPr/>
              <p:nvPr/>
            </p:nvSpPr>
            <p:spPr>
              <a:xfrm>
                <a:off x="491450" y="1672875"/>
                <a:ext cx="475" cy="1075"/>
              </a:xfrm>
              <a:custGeom>
                <a:avLst/>
                <a:gdLst/>
                <a:ahLst/>
                <a:cxnLst/>
                <a:rect l="l" t="t" r="r" b="b"/>
                <a:pathLst>
                  <a:path w="19" h="43" extrusionOk="0">
                    <a:moveTo>
                      <a:pt x="2" y="0"/>
                    </a:moveTo>
                    <a:cubicBezTo>
                      <a:pt x="4" y="19"/>
                      <a:pt x="0" y="43"/>
                      <a:pt x="8" y="43"/>
                    </a:cubicBezTo>
                    <a:cubicBezTo>
                      <a:pt x="10" y="43"/>
                      <a:pt x="14" y="40"/>
                      <a:pt x="19" y="35"/>
                    </a:cubicBezTo>
                    <a:cubicBezTo>
                      <a:pt x="16" y="23"/>
                      <a:pt x="12" y="9"/>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34" name="Google Shape;17634;p64"/>
              <p:cNvSpPr/>
              <p:nvPr/>
            </p:nvSpPr>
            <p:spPr>
              <a:xfrm>
                <a:off x="477350" y="1641275"/>
                <a:ext cx="500" cy="375"/>
              </a:xfrm>
              <a:custGeom>
                <a:avLst/>
                <a:gdLst/>
                <a:ahLst/>
                <a:cxnLst/>
                <a:rect l="l" t="t" r="r" b="b"/>
                <a:pathLst>
                  <a:path w="20" h="15" extrusionOk="0">
                    <a:moveTo>
                      <a:pt x="1" y="1"/>
                    </a:moveTo>
                    <a:lnTo>
                      <a:pt x="1" y="1"/>
                    </a:lnTo>
                    <a:cubicBezTo>
                      <a:pt x="5" y="8"/>
                      <a:pt x="12" y="12"/>
                      <a:pt x="19" y="15"/>
                    </a:cubicBezTo>
                    <a:cubicBezTo>
                      <a:pt x="15" y="8"/>
                      <a:pt x="10" y="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35" name="Google Shape;17635;p64"/>
              <p:cNvSpPr/>
              <p:nvPr/>
            </p:nvSpPr>
            <p:spPr>
              <a:xfrm>
                <a:off x="490925" y="1672350"/>
                <a:ext cx="600" cy="550"/>
              </a:xfrm>
              <a:custGeom>
                <a:avLst/>
                <a:gdLst/>
                <a:ahLst/>
                <a:cxnLst/>
                <a:rect l="l" t="t" r="r" b="b"/>
                <a:pathLst>
                  <a:path w="24" h="22" extrusionOk="0">
                    <a:moveTo>
                      <a:pt x="15" y="1"/>
                    </a:moveTo>
                    <a:cubicBezTo>
                      <a:pt x="11" y="1"/>
                      <a:pt x="7" y="3"/>
                      <a:pt x="0" y="7"/>
                    </a:cubicBezTo>
                    <a:lnTo>
                      <a:pt x="0" y="16"/>
                    </a:lnTo>
                    <a:cubicBezTo>
                      <a:pt x="4" y="16"/>
                      <a:pt x="7" y="16"/>
                      <a:pt x="10" y="16"/>
                    </a:cubicBezTo>
                    <a:cubicBezTo>
                      <a:pt x="15" y="16"/>
                      <a:pt x="19" y="17"/>
                      <a:pt x="23" y="21"/>
                    </a:cubicBezTo>
                    <a:cubicBezTo>
                      <a:pt x="23" y="10"/>
                      <a:pt x="22"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36" name="Google Shape;17636;p64"/>
              <p:cNvSpPr/>
              <p:nvPr/>
            </p:nvSpPr>
            <p:spPr>
              <a:xfrm>
                <a:off x="499100" y="1608325"/>
                <a:ext cx="175" cy="50"/>
              </a:xfrm>
              <a:custGeom>
                <a:avLst/>
                <a:gdLst/>
                <a:ahLst/>
                <a:cxnLst/>
                <a:rect l="l" t="t" r="r" b="b"/>
                <a:pathLst>
                  <a:path w="7" h="2" extrusionOk="0">
                    <a:moveTo>
                      <a:pt x="4" y="1"/>
                    </a:moveTo>
                    <a:cubicBezTo>
                      <a:pt x="2" y="1"/>
                      <a:pt x="2" y="2"/>
                      <a:pt x="0" y="2"/>
                    </a:cubicBezTo>
                    <a:lnTo>
                      <a:pt x="7" y="2"/>
                    </a:lnTo>
                    <a:cubicBezTo>
                      <a:pt x="5" y="1"/>
                      <a:pt x="4" y="1"/>
                      <a:pt x="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37" name="Google Shape;17637;p64"/>
              <p:cNvSpPr/>
              <p:nvPr/>
            </p:nvSpPr>
            <p:spPr>
              <a:xfrm>
                <a:off x="511850" y="1605175"/>
                <a:ext cx="125" cy="375"/>
              </a:xfrm>
              <a:custGeom>
                <a:avLst/>
                <a:gdLst/>
                <a:ahLst/>
                <a:cxnLst/>
                <a:rect l="l" t="t" r="r" b="b"/>
                <a:pathLst>
                  <a:path w="5" h="15" extrusionOk="0">
                    <a:moveTo>
                      <a:pt x="5" y="0"/>
                    </a:moveTo>
                    <a:cubicBezTo>
                      <a:pt x="5" y="5"/>
                      <a:pt x="2" y="10"/>
                      <a:pt x="0" y="14"/>
                    </a:cubicBezTo>
                    <a:cubicBezTo>
                      <a:pt x="2" y="14"/>
                      <a:pt x="5" y="1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38" name="Google Shape;17638;p64"/>
              <p:cNvSpPr/>
              <p:nvPr/>
            </p:nvSpPr>
            <p:spPr>
              <a:xfrm>
                <a:off x="498050" y="1677200"/>
                <a:ext cx="150" cy="75"/>
              </a:xfrm>
              <a:custGeom>
                <a:avLst/>
                <a:gdLst/>
                <a:ahLst/>
                <a:cxnLst/>
                <a:rect l="l" t="t" r="r" b="b"/>
                <a:pathLst>
                  <a:path w="6" h="3" extrusionOk="0">
                    <a:moveTo>
                      <a:pt x="2" y="0"/>
                    </a:moveTo>
                    <a:cubicBezTo>
                      <a:pt x="1" y="0"/>
                      <a:pt x="1" y="1"/>
                      <a:pt x="0" y="1"/>
                    </a:cubicBezTo>
                    <a:cubicBezTo>
                      <a:pt x="3" y="2"/>
                      <a:pt x="4" y="3"/>
                      <a:pt x="5" y="3"/>
                    </a:cubicBezTo>
                    <a:cubicBezTo>
                      <a:pt x="6" y="3"/>
                      <a:pt x="3"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39" name="Google Shape;17639;p64"/>
              <p:cNvSpPr/>
              <p:nvPr/>
            </p:nvSpPr>
            <p:spPr>
              <a:xfrm>
                <a:off x="496125" y="1680450"/>
                <a:ext cx="375" cy="250"/>
              </a:xfrm>
              <a:custGeom>
                <a:avLst/>
                <a:gdLst/>
                <a:ahLst/>
                <a:cxnLst/>
                <a:rect l="l" t="t" r="r" b="b"/>
                <a:pathLst>
                  <a:path w="15" h="10" extrusionOk="0">
                    <a:moveTo>
                      <a:pt x="15" y="1"/>
                    </a:moveTo>
                    <a:cubicBezTo>
                      <a:pt x="10" y="3"/>
                      <a:pt x="5" y="5"/>
                      <a:pt x="1" y="10"/>
                    </a:cubicBezTo>
                    <a:cubicBezTo>
                      <a:pt x="5" y="5"/>
                      <a:pt x="10" y="3"/>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40" name="Google Shape;17640;p64"/>
              <p:cNvSpPr/>
              <p:nvPr/>
            </p:nvSpPr>
            <p:spPr>
              <a:xfrm>
                <a:off x="485875" y="1675825"/>
                <a:ext cx="75" cy="125"/>
              </a:xfrm>
              <a:custGeom>
                <a:avLst/>
                <a:gdLst/>
                <a:ahLst/>
                <a:cxnLst/>
                <a:rect l="l" t="t" r="r" b="b"/>
                <a:pathLst>
                  <a:path w="3" h="5" extrusionOk="0">
                    <a:moveTo>
                      <a:pt x="3" y="0"/>
                    </a:moveTo>
                    <a:lnTo>
                      <a:pt x="3" y="0"/>
                    </a:lnTo>
                    <a:cubicBezTo>
                      <a:pt x="0" y="5"/>
                      <a:pt x="0"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41" name="Google Shape;17641;p64"/>
              <p:cNvSpPr/>
              <p:nvPr/>
            </p:nvSpPr>
            <p:spPr>
              <a:xfrm>
                <a:off x="498275" y="1677375"/>
                <a:ext cx="325" cy="200"/>
              </a:xfrm>
              <a:custGeom>
                <a:avLst/>
                <a:gdLst/>
                <a:ahLst/>
                <a:cxnLst/>
                <a:rect l="l" t="t" r="r" b="b"/>
                <a:pathLst>
                  <a:path w="13" h="8" extrusionOk="0">
                    <a:moveTo>
                      <a:pt x="1" y="1"/>
                    </a:moveTo>
                    <a:cubicBezTo>
                      <a:pt x="3" y="3"/>
                      <a:pt x="5" y="6"/>
                      <a:pt x="5" y="8"/>
                    </a:cubicBezTo>
                    <a:cubicBezTo>
                      <a:pt x="10" y="6"/>
                      <a:pt x="1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42" name="Google Shape;17642;p64"/>
              <p:cNvSpPr/>
              <p:nvPr/>
            </p:nvSpPr>
            <p:spPr>
              <a:xfrm>
                <a:off x="497750" y="1677025"/>
                <a:ext cx="325" cy="325"/>
              </a:xfrm>
              <a:custGeom>
                <a:avLst/>
                <a:gdLst/>
                <a:ahLst/>
                <a:cxnLst/>
                <a:rect l="l" t="t" r="r" b="b"/>
                <a:pathLst>
                  <a:path w="13" h="13" extrusionOk="0">
                    <a:moveTo>
                      <a:pt x="1" y="1"/>
                    </a:moveTo>
                    <a:lnTo>
                      <a:pt x="2" y="2"/>
                    </a:lnTo>
                    <a:lnTo>
                      <a:pt x="2" y="2"/>
                    </a:lnTo>
                    <a:cubicBezTo>
                      <a:pt x="2" y="2"/>
                      <a:pt x="1" y="1"/>
                      <a:pt x="1" y="1"/>
                    </a:cubicBezTo>
                    <a:close/>
                    <a:moveTo>
                      <a:pt x="2" y="2"/>
                    </a:moveTo>
                    <a:cubicBezTo>
                      <a:pt x="6" y="4"/>
                      <a:pt x="8" y="9"/>
                      <a:pt x="10" y="13"/>
                    </a:cubicBezTo>
                    <a:cubicBezTo>
                      <a:pt x="10" y="10"/>
                      <a:pt x="10" y="8"/>
                      <a:pt x="12" y="8"/>
                    </a:cubicBezTo>
                    <a:lnTo>
                      <a:pt x="2" y="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43" name="Google Shape;17643;p64"/>
              <p:cNvSpPr/>
              <p:nvPr/>
            </p:nvSpPr>
            <p:spPr>
              <a:xfrm>
                <a:off x="488600" y="1619950"/>
                <a:ext cx="150" cy="325"/>
              </a:xfrm>
              <a:custGeom>
                <a:avLst/>
                <a:gdLst/>
                <a:ahLst/>
                <a:cxnLst/>
                <a:rect l="l" t="t" r="r" b="b"/>
                <a:pathLst>
                  <a:path w="6" h="13" extrusionOk="0">
                    <a:moveTo>
                      <a:pt x="3" y="1"/>
                    </a:moveTo>
                    <a:cubicBezTo>
                      <a:pt x="2" y="1"/>
                      <a:pt x="2" y="4"/>
                      <a:pt x="0" y="10"/>
                    </a:cubicBezTo>
                    <a:lnTo>
                      <a:pt x="5" y="12"/>
                    </a:lnTo>
                    <a:cubicBezTo>
                      <a:pt x="4" y="4"/>
                      <a:pt x="3"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44" name="Google Shape;17644;p64"/>
              <p:cNvSpPr/>
              <p:nvPr/>
            </p:nvSpPr>
            <p:spPr>
              <a:xfrm>
                <a:off x="471450" y="1665800"/>
                <a:ext cx="75" cy="75"/>
              </a:xfrm>
              <a:custGeom>
                <a:avLst/>
                <a:gdLst/>
                <a:ahLst/>
                <a:cxnLst/>
                <a:rect l="l" t="t" r="r" b="b"/>
                <a:pathLst>
                  <a:path w="3" h="3" extrusionOk="0">
                    <a:moveTo>
                      <a:pt x="3" y="0"/>
                    </a:moveTo>
                    <a:lnTo>
                      <a:pt x="0" y="3"/>
                    </a:lnTo>
                    <a:lnTo>
                      <a:pt x="3" y="3"/>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45" name="Google Shape;17645;p64"/>
              <p:cNvSpPr/>
              <p:nvPr/>
            </p:nvSpPr>
            <p:spPr>
              <a:xfrm>
                <a:off x="470400" y="1664400"/>
                <a:ext cx="3325" cy="1425"/>
              </a:xfrm>
              <a:custGeom>
                <a:avLst/>
                <a:gdLst/>
                <a:ahLst/>
                <a:cxnLst/>
                <a:rect l="l" t="t" r="r" b="b"/>
                <a:pathLst>
                  <a:path w="133" h="57" extrusionOk="0">
                    <a:moveTo>
                      <a:pt x="133" y="1"/>
                    </a:moveTo>
                    <a:lnTo>
                      <a:pt x="0" y="40"/>
                    </a:lnTo>
                    <a:cubicBezTo>
                      <a:pt x="12" y="38"/>
                      <a:pt x="20" y="38"/>
                      <a:pt x="27" y="38"/>
                    </a:cubicBezTo>
                    <a:cubicBezTo>
                      <a:pt x="48" y="38"/>
                      <a:pt x="46" y="46"/>
                      <a:pt x="45" y="56"/>
                    </a:cubicBezTo>
                    <a:lnTo>
                      <a:pt x="1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46" name="Google Shape;17646;p64"/>
              <p:cNvSpPr/>
              <p:nvPr/>
            </p:nvSpPr>
            <p:spPr>
              <a:xfrm>
                <a:off x="495500" y="1676575"/>
                <a:ext cx="600" cy="450"/>
              </a:xfrm>
              <a:custGeom>
                <a:avLst/>
                <a:gdLst/>
                <a:ahLst/>
                <a:cxnLst/>
                <a:rect l="l" t="t" r="r" b="b"/>
                <a:pathLst>
                  <a:path w="24" h="18" extrusionOk="0">
                    <a:moveTo>
                      <a:pt x="5" y="0"/>
                    </a:moveTo>
                    <a:lnTo>
                      <a:pt x="5" y="0"/>
                    </a:lnTo>
                    <a:cubicBezTo>
                      <a:pt x="1" y="11"/>
                      <a:pt x="0" y="17"/>
                      <a:pt x="8" y="17"/>
                    </a:cubicBezTo>
                    <a:cubicBezTo>
                      <a:pt x="9" y="17"/>
                      <a:pt x="10" y="17"/>
                      <a:pt x="12" y="17"/>
                    </a:cubicBezTo>
                    <a:cubicBezTo>
                      <a:pt x="19" y="14"/>
                      <a:pt x="21" y="12"/>
                      <a:pt x="23" y="5"/>
                    </a:cubicBezTo>
                    <a:lnTo>
                      <a:pt x="23" y="5"/>
                    </a:lnTo>
                    <a:cubicBezTo>
                      <a:pt x="21" y="7"/>
                      <a:pt x="19" y="8"/>
                      <a:pt x="16" y="8"/>
                    </a:cubicBezTo>
                    <a:cubicBezTo>
                      <a:pt x="12" y="8"/>
                      <a:pt x="8"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47" name="Google Shape;17647;p64"/>
              <p:cNvSpPr/>
              <p:nvPr/>
            </p:nvSpPr>
            <p:spPr>
              <a:xfrm>
                <a:off x="464600" y="1601300"/>
                <a:ext cx="48300" cy="80400"/>
              </a:xfrm>
              <a:custGeom>
                <a:avLst/>
                <a:gdLst/>
                <a:ahLst/>
                <a:cxnLst/>
                <a:rect l="l" t="t" r="r" b="b"/>
                <a:pathLst>
                  <a:path w="1932" h="3216" extrusionOk="0">
                    <a:moveTo>
                      <a:pt x="1352" y="319"/>
                    </a:moveTo>
                    <a:lnTo>
                      <a:pt x="1350" y="320"/>
                    </a:lnTo>
                    <a:cubicBezTo>
                      <a:pt x="1350" y="320"/>
                      <a:pt x="1350" y="320"/>
                      <a:pt x="1351" y="320"/>
                    </a:cubicBezTo>
                    <a:cubicBezTo>
                      <a:pt x="1351" y="320"/>
                      <a:pt x="1352" y="320"/>
                      <a:pt x="1352" y="319"/>
                    </a:cubicBezTo>
                    <a:close/>
                    <a:moveTo>
                      <a:pt x="1493" y="711"/>
                    </a:moveTo>
                    <a:cubicBezTo>
                      <a:pt x="1494" y="712"/>
                      <a:pt x="1496" y="713"/>
                      <a:pt x="1498" y="714"/>
                    </a:cubicBezTo>
                    <a:cubicBezTo>
                      <a:pt x="1496" y="713"/>
                      <a:pt x="1495" y="712"/>
                      <a:pt x="1493" y="711"/>
                    </a:cubicBezTo>
                    <a:close/>
                    <a:moveTo>
                      <a:pt x="709" y="765"/>
                    </a:moveTo>
                    <a:cubicBezTo>
                      <a:pt x="709" y="766"/>
                      <a:pt x="708" y="767"/>
                      <a:pt x="708" y="767"/>
                    </a:cubicBezTo>
                    <a:cubicBezTo>
                      <a:pt x="708" y="767"/>
                      <a:pt x="709" y="766"/>
                      <a:pt x="709" y="765"/>
                    </a:cubicBezTo>
                    <a:close/>
                    <a:moveTo>
                      <a:pt x="1177" y="921"/>
                    </a:moveTo>
                    <a:lnTo>
                      <a:pt x="1177" y="921"/>
                    </a:lnTo>
                    <a:cubicBezTo>
                      <a:pt x="1176" y="921"/>
                      <a:pt x="1176" y="922"/>
                      <a:pt x="1176" y="923"/>
                    </a:cubicBezTo>
                    <a:lnTo>
                      <a:pt x="1180" y="924"/>
                    </a:lnTo>
                    <a:lnTo>
                      <a:pt x="1180" y="924"/>
                    </a:lnTo>
                    <a:cubicBezTo>
                      <a:pt x="1179" y="923"/>
                      <a:pt x="1178" y="922"/>
                      <a:pt x="1177" y="921"/>
                    </a:cubicBezTo>
                    <a:close/>
                    <a:moveTo>
                      <a:pt x="460" y="960"/>
                    </a:moveTo>
                    <a:lnTo>
                      <a:pt x="460" y="960"/>
                    </a:lnTo>
                    <a:cubicBezTo>
                      <a:pt x="460" y="960"/>
                      <a:pt x="460" y="961"/>
                      <a:pt x="460" y="961"/>
                    </a:cubicBezTo>
                    <a:lnTo>
                      <a:pt x="460" y="961"/>
                    </a:lnTo>
                    <a:lnTo>
                      <a:pt x="460" y="960"/>
                    </a:lnTo>
                    <a:close/>
                    <a:moveTo>
                      <a:pt x="181" y="1477"/>
                    </a:moveTo>
                    <a:lnTo>
                      <a:pt x="181" y="1477"/>
                    </a:lnTo>
                    <a:cubicBezTo>
                      <a:pt x="180" y="1478"/>
                      <a:pt x="180" y="1480"/>
                      <a:pt x="180" y="1482"/>
                    </a:cubicBezTo>
                    <a:lnTo>
                      <a:pt x="180" y="1482"/>
                    </a:lnTo>
                    <a:lnTo>
                      <a:pt x="181" y="1477"/>
                    </a:lnTo>
                    <a:close/>
                    <a:moveTo>
                      <a:pt x="120" y="1601"/>
                    </a:moveTo>
                    <a:lnTo>
                      <a:pt x="120" y="1601"/>
                    </a:lnTo>
                    <a:cubicBezTo>
                      <a:pt x="118" y="1601"/>
                      <a:pt x="117" y="1602"/>
                      <a:pt x="117" y="1603"/>
                    </a:cubicBezTo>
                    <a:lnTo>
                      <a:pt x="117" y="1603"/>
                    </a:lnTo>
                    <a:cubicBezTo>
                      <a:pt x="118" y="1602"/>
                      <a:pt x="119" y="1601"/>
                      <a:pt x="120" y="1601"/>
                    </a:cubicBezTo>
                    <a:close/>
                    <a:moveTo>
                      <a:pt x="90" y="1581"/>
                    </a:moveTo>
                    <a:cubicBezTo>
                      <a:pt x="30" y="1581"/>
                      <a:pt x="45" y="1605"/>
                      <a:pt x="1" y="1623"/>
                    </a:cubicBezTo>
                    <a:cubicBezTo>
                      <a:pt x="12" y="1621"/>
                      <a:pt x="51" y="1610"/>
                      <a:pt x="85" y="1610"/>
                    </a:cubicBezTo>
                    <a:cubicBezTo>
                      <a:pt x="101" y="1610"/>
                      <a:pt x="116" y="1613"/>
                      <a:pt x="125" y="1621"/>
                    </a:cubicBezTo>
                    <a:lnTo>
                      <a:pt x="125" y="1621"/>
                    </a:lnTo>
                    <a:cubicBezTo>
                      <a:pt x="120" y="1615"/>
                      <a:pt x="114" y="1607"/>
                      <a:pt x="117" y="1603"/>
                    </a:cubicBezTo>
                    <a:lnTo>
                      <a:pt x="117" y="1603"/>
                    </a:lnTo>
                    <a:cubicBezTo>
                      <a:pt x="113" y="1605"/>
                      <a:pt x="110" y="1607"/>
                      <a:pt x="105" y="1609"/>
                    </a:cubicBezTo>
                    <a:lnTo>
                      <a:pt x="98" y="1581"/>
                    </a:lnTo>
                    <a:cubicBezTo>
                      <a:pt x="95" y="1581"/>
                      <a:pt x="92" y="1581"/>
                      <a:pt x="90" y="1581"/>
                    </a:cubicBezTo>
                    <a:close/>
                    <a:moveTo>
                      <a:pt x="125" y="1621"/>
                    </a:moveTo>
                    <a:cubicBezTo>
                      <a:pt x="127" y="1623"/>
                      <a:pt x="129" y="1626"/>
                      <a:pt x="130" y="1627"/>
                    </a:cubicBezTo>
                    <a:cubicBezTo>
                      <a:pt x="129" y="1625"/>
                      <a:pt x="127" y="1623"/>
                      <a:pt x="125" y="1621"/>
                    </a:cubicBezTo>
                    <a:close/>
                    <a:moveTo>
                      <a:pt x="205" y="2130"/>
                    </a:moveTo>
                    <a:lnTo>
                      <a:pt x="205" y="2130"/>
                    </a:lnTo>
                    <a:cubicBezTo>
                      <a:pt x="209" y="2135"/>
                      <a:pt x="209" y="2142"/>
                      <a:pt x="200" y="2154"/>
                    </a:cubicBezTo>
                    <a:lnTo>
                      <a:pt x="200" y="2151"/>
                    </a:lnTo>
                    <a:cubicBezTo>
                      <a:pt x="186" y="2149"/>
                      <a:pt x="191" y="2140"/>
                      <a:pt x="205" y="2130"/>
                    </a:cubicBezTo>
                    <a:close/>
                    <a:moveTo>
                      <a:pt x="556" y="2520"/>
                    </a:moveTo>
                    <a:cubicBezTo>
                      <a:pt x="557" y="2520"/>
                      <a:pt x="557" y="2521"/>
                      <a:pt x="559" y="2522"/>
                    </a:cubicBezTo>
                    <a:lnTo>
                      <a:pt x="559" y="2522"/>
                    </a:lnTo>
                    <a:cubicBezTo>
                      <a:pt x="554" y="2523"/>
                      <a:pt x="550" y="2525"/>
                      <a:pt x="545" y="2527"/>
                    </a:cubicBezTo>
                    <a:cubicBezTo>
                      <a:pt x="550" y="2524"/>
                      <a:pt x="553" y="2520"/>
                      <a:pt x="556" y="2520"/>
                    </a:cubicBezTo>
                    <a:close/>
                    <a:moveTo>
                      <a:pt x="717" y="2564"/>
                    </a:moveTo>
                    <a:lnTo>
                      <a:pt x="717" y="2564"/>
                    </a:lnTo>
                    <a:cubicBezTo>
                      <a:pt x="712" y="2571"/>
                      <a:pt x="710" y="2578"/>
                      <a:pt x="708" y="2585"/>
                    </a:cubicBezTo>
                    <a:cubicBezTo>
                      <a:pt x="710" y="2578"/>
                      <a:pt x="715" y="2571"/>
                      <a:pt x="717" y="2564"/>
                    </a:cubicBezTo>
                    <a:close/>
                    <a:moveTo>
                      <a:pt x="320" y="2649"/>
                    </a:moveTo>
                    <a:lnTo>
                      <a:pt x="320" y="2649"/>
                    </a:lnTo>
                    <a:cubicBezTo>
                      <a:pt x="319" y="2650"/>
                      <a:pt x="319" y="2651"/>
                      <a:pt x="318" y="2652"/>
                    </a:cubicBezTo>
                    <a:cubicBezTo>
                      <a:pt x="319" y="2651"/>
                      <a:pt x="320" y="2650"/>
                      <a:pt x="320" y="2649"/>
                    </a:cubicBezTo>
                    <a:close/>
                    <a:moveTo>
                      <a:pt x="328" y="2661"/>
                    </a:moveTo>
                    <a:cubicBezTo>
                      <a:pt x="326" y="2661"/>
                      <a:pt x="325" y="2661"/>
                      <a:pt x="325" y="2661"/>
                    </a:cubicBezTo>
                    <a:cubicBezTo>
                      <a:pt x="326" y="2661"/>
                      <a:pt x="327" y="2661"/>
                      <a:pt x="328" y="2661"/>
                    </a:cubicBezTo>
                    <a:close/>
                    <a:moveTo>
                      <a:pt x="1230" y="2985"/>
                    </a:moveTo>
                    <a:cubicBezTo>
                      <a:pt x="1230" y="2985"/>
                      <a:pt x="1231" y="2991"/>
                      <a:pt x="1234" y="2998"/>
                    </a:cubicBezTo>
                    <a:lnTo>
                      <a:pt x="1232" y="2998"/>
                    </a:lnTo>
                    <a:cubicBezTo>
                      <a:pt x="1231" y="2988"/>
                      <a:pt x="1230" y="2985"/>
                      <a:pt x="1230" y="2985"/>
                    </a:cubicBezTo>
                    <a:close/>
                    <a:moveTo>
                      <a:pt x="1241" y="3011"/>
                    </a:moveTo>
                    <a:lnTo>
                      <a:pt x="1241" y="3011"/>
                    </a:lnTo>
                    <a:cubicBezTo>
                      <a:pt x="1244" y="3016"/>
                      <a:pt x="1248" y="3019"/>
                      <a:pt x="1252" y="3019"/>
                    </a:cubicBezTo>
                    <a:cubicBezTo>
                      <a:pt x="1255" y="3019"/>
                      <a:pt x="1257" y="3018"/>
                      <a:pt x="1259" y="3016"/>
                    </a:cubicBezTo>
                    <a:lnTo>
                      <a:pt x="1259" y="3016"/>
                    </a:lnTo>
                    <a:cubicBezTo>
                      <a:pt x="1257" y="3023"/>
                      <a:pt x="1255" y="3025"/>
                      <a:pt x="1248" y="3028"/>
                    </a:cubicBezTo>
                    <a:cubicBezTo>
                      <a:pt x="1246" y="3028"/>
                      <a:pt x="1245" y="3028"/>
                      <a:pt x="1244" y="3028"/>
                    </a:cubicBezTo>
                    <a:cubicBezTo>
                      <a:pt x="1236" y="3028"/>
                      <a:pt x="1237" y="3022"/>
                      <a:pt x="1241" y="3011"/>
                    </a:cubicBezTo>
                    <a:close/>
                    <a:moveTo>
                      <a:pt x="1677" y="0"/>
                    </a:moveTo>
                    <a:lnTo>
                      <a:pt x="1677" y="0"/>
                    </a:lnTo>
                    <a:cubicBezTo>
                      <a:pt x="1730" y="51"/>
                      <a:pt x="1554" y="7"/>
                      <a:pt x="1630" y="79"/>
                    </a:cubicBezTo>
                    <a:cubicBezTo>
                      <a:pt x="1612" y="79"/>
                      <a:pt x="1610" y="63"/>
                      <a:pt x="1591" y="58"/>
                    </a:cubicBezTo>
                    <a:lnTo>
                      <a:pt x="1591" y="58"/>
                    </a:lnTo>
                    <a:cubicBezTo>
                      <a:pt x="1619" y="81"/>
                      <a:pt x="1621" y="93"/>
                      <a:pt x="1596" y="102"/>
                    </a:cubicBezTo>
                    <a:lnTo>
                      <a:pt x="1589" y="97"/>
                    </a:lnTo>
                    <a:cubicBezTo>
                      <a:pt x="1570" y="148"/>
                      <a:pt x="1528" y="153"/>
                      <a:pt x="1475" y="190"/>
                    </a:cubicBezTo>
                    <a:lnTo>
                      <a:pt x="1512" y="206"/>
                    </a:lnTo>
                    <a:cubicBezTo>
                      <a:pt x="1506" y="211"/>
                      <a:pt x="1501" y="212"/>
                      <a:pt x="1495" y="212"/>
                    </a:cubicBezTo>
                    <a:cubicBezTo>
                      <a:pt x="1489" y="212"/>
                      <a:pt x="1483" y="211"/>
                      <a:pt x="1477" y="211"/>
                    </a:cubicBezTo>
                    <a:cubicBezTo>
                      <a:pt x="1488" y="222"/>
                      <a:pt x="1495" y="226"/>
                      <a:pt x="1499" y="226"/>
                    </a:cubicBezTo>
                    <a:cubicBezTo>
                      <a:pt x="1508" y="226"/>
                      <a:pt x="1511" y="212"/>
                      <a:pt x="1522" y="212"/>
                    </a:cubicBezTo>
                    <a:cubicBezTo>
                      <a:pt x="1528" y="212"/>
                      <a:pt x="1536" y="216"/>
                      <a:pt x="1549" y="227"/>
                    </a:cubicBezTo>
                    <a:cubicBezTo>
                      <a:pt x="1540" y="224"/>
                      <a:pt x="1533" y="223"/>
                      <a:pt x="1526" y="223"/>
                    </a:cubicBezTo>
                    <a:cubicBezTo>
                      <a:pt x="1484" y="223"/>
                      <a:pt x="1483" y="272"/>
                      <a:pt x="1445" y="272"/>
                    </a:cubicBezTo>
                    <a:cubicBezTo>
                      <a:pt x="1436" y="272"/>
                      <a:pt x="1425" y="269"/>
                      <a:pt x="1410" y="262"/>
                    </a:cubicBezTo>
                    <a:lnTo>
                      <a:pt x="1410" y="262"/>
                    </a:lnTo>
                    <a:cubicBezTo>
                      <a:pt x="1399" y="278"/>
                      <a:pt x="1452" y="283"/>
                      <a:pt x="1440" y="299"/>
                    </a:cubicBezTo>
                    <a:lnTo>
                      <a:pt x="1417" y="290"/>
                    </a:lnTo>
                    <a:lnTo>
                      <a:pt x="1440" y="311"/>
                    </a:lnTo>
                    <a:cubicBezTo>
                      <a:pt x="1437" y="312"/>
                      <a:pt x="1434" y="313"/>
                      <a:pt x="1430" y="313"/>
                    </a:cubicBezTo>
                    <a:cubicBezTo>
                      <a:pt x="1415" y="313"/>
                      <a:pt x="1395" y="304"/>
                      <a:pt x="1382" y="294"/>
                    </a:cubicBezTo>
                    <a:cubicBezTo>
                      <a:pt x="1385" y="294"/>
                      <a:pt x="1382" y="283"/>
                      <a:pt x="1382" y="281"/>
                    </a:cubicBezTo>
                    <a:cubicBezTo>
                      <a:pt x="1381" y="280"/>
                      <a:pt x="1379" y="280"/>
                      <a:pt x="1378" y="280"/>
                    </a:cubicBezTo>
                    <a:cubicBezTo>
                      <a:pt x="1352" y="280"/>
                      <a:pt x="1359" y="314"/>
                      <a:pt x="1352" y="319"/>
                    </a:cubicBezTo>
                    <a:lnTo>
                      <a:pt x="1352" y="319"/>
                    </a:lnTo>
                    <a:lnTo>
                      <a:pt x="1373" y="315"/>
                    </a:lnTo>
                    <a:lnTo>
                      <a:pt x="1373" y="315"/>
                    </a:lnTo>
                    <a:cubicBezTo>
                      <a:pt x="1357" y="369"/>
                      <a:pt x="1290" y="396"/>
                      <a:pt x="1290" y="466"/>
                    </a:cubicBezTo>
                    <a:lnTo>
                      <a:pt x="1306" y="475"/>
                    </a:lnTo>
                    <a:cubicBezTo>
                      <a:pt x="1301" y="526"/>
                      <a:pt x="1266" y="485"/>
                      <a:pt x="1246" y="524"/>
                    </a:cubicBezTo>
                    <a:lnTo>
                      <a:pt x="1243" y="519"/>
                    </a:lnTo>
                    <a:lnTo>
                      <a:pt x="1243" y="519"/>
                    </a:lnTo>
                    <a:cubicBezTo>
                      <a:pt x="1250" y="538"/>
                      <a:pt x="1248" y="554"/>
                      <a:pt x="1236" y="559"/>
                    </a:cubicBezTo>
                    <a:cubicBezTo>
                      <a:pt x="1232" y="538"/>
                      <a:pt x="1192" y="543"/>
                      <a:pt x="1188" y="517"/>
                    </a:cubicBezTo>
                    <a:lnTo>
                      <a:pt x="1188" y="517"/>
                    </a:lnTo>
                    <a:cubicBezTo>
                      <a:pt x="1178" y="570"/>
                      <a:pt x="1190" y="549"/>
                      <a:pt x="1213" y="619"/>
                    </a:cubicBezTo>
                    <a:lnTo>
                      <a:pt x="1188" y="600"/>
                    </a:lnTo>
                    <a:lnTo>
                      <a:pt x="1188" y="600"/>
                    </a:lnTo>
                    <a:cubicBezTo>
                      <a:pt x="1197" y="628"/>
                      <a:pt x="1206" y="640"/>
                      <a:pt x="1192" y="658"/>
                    </a:cubicBezTo>
                    <a:cubicBezTo>
                      <a:pt x="1190" y="628"/>
                      <a:pt x="1150" y="633"/>
                      <a:pt x="1146" y="594"/>
                    </a:cubicBezTo>
                    <a:cubicBezTo>
                      <a:pt x="1139" y="591"/>
                      <a:pt x="1132" y="590"/>
                      <a:pt x="1127" y="590"/>
                    </a:cubicBezTo>
                    <a:cubicBezTo>
                      <a:pt x="1090" y="590"/>
                      <a:pt x="1106" y="641"/>
                      <a:pt x="1087" y="641"/>
                    </a:cubicBezTo>
                    <a:cubicBezTo>
                      <a:pt x="1080" y="641"/>
                      <a:pt x="1070" y="636"/>
                      <a:pt x="1053" y="621"/>
                    </a:cubicBezTo>
                    <a:lnTo>
                      <a:pt x="1053" y="621"/>
                    </a:lnTo>
                    <a:cubicBezTo>
                      <a:pt x="1066" y="653"/>
                      <a:pt x="1079" y="662"/>
                      <a:pt x="1090" y="662"/>
                    </a:cubicBezTo>
                    <a:cubicBezTo>
                      <a:pt x="1101" y="662"/>
                      <a:pt x="1110" y="652"/>
                      <a:pt x="1114" y="652"/>
                    </a:cubicBezTo>
                    <a:cubicBezTo>
                      <a:pt x="1115" y="652"/>
                      <a:pt x="1116" y="653"/>
                      <a:pt x="1116" y="656"/>
                    </a:cubicBezTo>
                    <a:cubicBezTo>
                      <a:pt x="1141" y="672"/>
                      <a:pt x="1139" y="716"/>
                      <a:pt x="1120" y="719"/>
                    </a:cubicBezTo>
                    <a:cubicBezTo>
                      <a:pt x="1120" y="719"/>
                      <a:pt x="1119" y="719"/>
                      <a:pt x="1118" y="719"/>
                    </a:cubicBezTo>
                    <a:cubicBezTo>
                      <a:pt x="1102" y="719"/>
                      <a:pt x="1047" y="664"/>
                      <a:pt x="1016" y="664"/>
                    </a:cubicBezTo>
                    <a:cubicBezTo>
                      <a:pt x="1012" y="664"/>
                      <a:pt x="1008" y="665"/>
                      <a:pt x="1005" y="667"/>
                    </a:cubicBezTo>
                    <a:lnTo>
                      <a:pt x="1005" y="667"/>
                    </a:lnTo>
                    <a:cubicBezTo>
                      <a:pt x="1006" y="665"/>
                      <a:pt x="1005" y="661"/>
                      <a:pt x="1007" y="661"/>
                    </a:cubicBezTo>
                    <a:cubicBezTo>
                      <a:pt x="1004" y="659"/>
                      <a:pt x="1002" y="659"/>
                      <a:pt x="1000" y="659"/>
                    </a:cubicBezTo>
                    <a:cubicBezTo>
                      <a:pt x="989" y="659"/>
                      <a:pt x="993" y="682"/>
                      <a:pt x="979" y="682"/>
                    </a:cubicBezTo>
                    <a:cubicBezTo>
                      <a:pt x="976" y="682"/>
                      <a:pt x="971" y="681"/>
                      <a:pt x="965" y="677"/>
                    </a:cubicBezTo>
                    <a:lnTo>
                      <a:pt x="965" y="677"/>
                    </a:lnTo>
                    <a:cubicBezTo>
                      <a:pt x="984" y="726"/>
                      <a:pt x="944" y="686"/>
                      <a:pt x="977" y="742"/>
                    </a:cubicBezTo>
                    <a:lnTo>
                      <a:pt x="1000" y="714"/>
                    </a:lnTo>
                    <a:lnTo>
                      <a:pt x="1000" y="714"/>
                    </a:lnTo>
                    <a:cubicBezTo>
                      <a:pt x="993" y="735"/>
                      <a:pt x="1012" y="797"/>
                      <a:pt x="977" y="797"/>
                    </a:cubicBezTo>
                    <a:cubicBezTo>
                      <a:pt x="973" y="797"/>
                      <a:pt x="969" y="796"/>
                      <a:pt x="965" y="795"/>
                    </a:cubicBezTo>
                    <a:cubicBezTo>
                      <a:pt x="963" y="781"/>
                      <a:pt x="960" y="767"/>
                      <a:pt x="963" y="753"/>
                    </a:cubicBezTo>
                    <a:cubicBezTo>
                      <a:pt x="960" y="752"/>
                      <a:pt x="957" y="751"/>
                      <a:pt x="956" y="751"/>
                    </a:cubicBezTo>
                    <a:cubicBezTo>
                      <a:pt x="948" y="751"/>
                      <a:pt x="949" y="765"/>
                      <a:pt x="940" y="765"/>
                    </a:cubicBezTo>
                    <a:cubicBezTo>
                      <a:pt x="938" y="765"/>
                      <a:pt x="935" y="764"/>
                      <a:pt x="933" y="763"/>
                    </a:cubicBezTo>
                    <a:cubicBezTo>
                      <a:pt x="905" y="705"/>
                      <a:pt x="965" y="728"/>
                      <a:pt x="956" y="677"/>
                    </a:cubicBezTo>
                    <a:cubicBezTo>
                      <a:pt x="953" y="675"/>
                      <a:pt x="951" y="674"/>
                      <a:pt x="949" y="674"/>
                    </a:cubicBezTo>
                    <a:cubicBezTo>
                      <a:pt x="940" y="674"/>
                      <a:pt x="940" y="697"/>
                      <a:pt x="935" y="697"/>
                    </a:cubicBezTo>
                    <a:cubicBezTo>
                      <a:pt x="932" y="697"/>
                      <a:pt x="927" y="691"/>
                      <a:pt x="919" y="672"/>
                    </a:cubicBezTo>
                    <a:lnTo>
                      <a:pt x="919" y="672"/>
                    </a:lnTo>
                    <a:cubicBezTo>
                      <a:pt x="935" y="712"/>
                      <a:pt x="926" y="714"/>
                      <a:pt x="914" y="716"/>
                    </a:cubicBezTo>
                    <a:cubicBezTo>
                      <a:pt x="900" y="716"/>
                      <a:pt x="882" y="719"/>
                      <a:pt x="886" y="753"/>
                    </a:cubicBezTo>
                    <a:lnTo>
                      <a:pt x="868" y="721"/>
                    </a:lnTo>
                    <a:cubicBezTo>
                      <a:pt x="868" y="728"/>
                      <a:pt x="868" y="751"/>
                      <a:pt x="861" y="753"/>
                    </a:cubicBezTo>
                    <a:lnTo>
                      <a:pt x="847" y="702"/>
                    </a:lnTo>
                    <a:cubicBezTo>
                      <a:pt x="847" y="720"/>
                      <a:pt x="838" y="724"/>
                      <a:pt x="827" y="724"/>
                    </a:cubicBezTo>
                    <a:cubicBezTo>
                      <a:pt x="817" y="724"/>
                      <a:pt x="803" y="720"/>
                      <a:pt x="792" y="720"/>
                    </a:cubicBezTo>
                    <a:cubicBezTo>
                      <a:pt x="784" y="720"/>
                      <a:pt x="777" y="723"/>
                      <a:pt x="775" y="733"/>
                    </a:cubicBezTo>
                    <a:cubicBezTo>
                      <a:pt x="783" y="727"/>
                      <a:pt x="790" y="724"/>
                      <a:pt x="795" y="724"/>
                    </a:cubicBezTo>
                    <a:cubicBezTo>
                      <a:pt x="816" y="724"/>
                      <a:pt x="819" y="765"/>
                      <a:pt x="847" y="774"/>
                    </a:cubicBezTo>
                    <a:cubicBezTo>
                      <a:pt x="842" y="791"/>
                      <a:pt x="835" y="797"/>
                      <a:pt x="826" y="797"/>
                    </a:cubicBezTo>
                    <a:cubicBezTo>
                      <a:pt x="803" y="797"/>
                      <a:pt x="768" y="754"/>
                      <a:pt x="735" y="754"/>
                    </a:cubicBezTo>
                    <a:cubicBezTo>
                      <a:pt x="726" y="754"/>
                      <a:pt x="718" y="757"/>
                      <a:pt x="709" y="765"/>
                    </a:cubicBezTo>
                    <a:lnTo>
                      <a:pt x="709" y="765"/>
                    </a:lnTo>
                    <a:cubicBezTo>
                      <a:pt x="711" y="764"/>
                      <a:pt x="715" y="763"/>
                      <a:pt x="718" y="763"/>
                    </a:cubicBezTo>
                    <a:cubicBezTo>
                      <a:pt x="731" y="763"/>
                      <a:pt x="751" y="772"/>
                      <a:pt x="749" y="788"/>
                    </a:cubicBezTo>
                    <a:cubicBezTo>
                      <a:pt x="731" y="788"/>
                      <a:pt x="710" y="786"/>
                      <a:pt x="691" y="777"/>
                    </a:cubicBezTo>
                    <a:lnTo>
                      <a:pt x="691" y="777"/>
                    </a:lnTo>
                    <a:cubicBezTo>
                      <a:pt x="659" y="811"/>
                      <a:pt x="724" y="804"/>
                      <a:pt x="724" y="835"/>
                    </a:cubicBezTo>
                    <a:cubicBezTo>
                      <a:pt x="716" y="829"/>
                      <a:pt x="710" y="827"/>
                      <a:pt x="707" y="827"/>
                    </a:cubicBezTo>
                    <a:cubicBezTo>
                      <a:pt x="692" y="827"/>
                      <a:pt x="716" y="869"/>
                      <a:pt x="712" y="886"/>
                    </a:cubicBezTo>
                    <a:lnTo>
                      <a:pt x="685" y="858"/>
                    </a:lnTo>
                    <a:lnTo>
                      <a:pt x="685" y="858"/>
                    </a:lnTo>
                    <a:cubicBezTo>
                      <a:pt x="627" y="869"/>
                      <a:pt x="729" y="927"/>
                      <a:pt x="673" y="932"/>
                    </a:cubicBezTo>
                    <a:lnTo>
                      <a:pt x="652" y="879"/>
                    </a:lnTo>
                    <a:lnTo>
                      <a:pt x="643" y="904"/>
                    </a:lnTo>
                    <a:lnTo>
                      <a:pt x="615" y="869"/>
                    </a:lnTo>
                    <a:lnTo>
                      <a:pt x="615" y="869"/>
                    </a:lnTo>
                    <a:cubicBezTo>
                      <a:pt x="617" y="911"/>
                      <a:pt x="603" y="911"/>
                      <a:pt x="576" y="920"/>
                    </a:cubicBezTo>
                    <a:cubicBezTo>
                      <a:pt x="599" y="934"/>
                      <a:pt x="624" y="971"/>
                      <a:pt x="608" y="988"/>
                    </a:cubicBezTo>
                    <a:cubicBezTo>
                      <a:pt x="588" y="984"/>
                      <a:pt x="585" y="971"/>
                      <a:pt x="579" y="971"/>
                    </a:cubicBezTo>
                    <a:cubicBezTo>
                      <a:pt x="577" y="971"/>
                      <a:pt x="573" y="974"/>
                      <a:pt x="566" y="983"/>
                    </a:cubicBezTo>
                    <a:cubicBezTo>
                      <a:pt x="557" y="964"/>
                      <a:pt x="545" y="944"/>
                      <a:pt x="559" y="944"/>
                    </a:cubicBezTo>
                    <a:cubicBezTo>
                      <a:pt x="563" y="944"/>
                      <a:pt x="568" y="945"/>
                      <a:pt x="576" y="948"/>
                    </a:cubicBezTo>
                    <a:cubicBezTo>
                      <a:pt x="566" y="939"/>
                      <a:pt x="562" y="927"/>
                      <a:pt x="555" y="916"/>
                    </a:cubicBezTo>
                    <a:cubicBezTo>
                      <a:pt x="552" y="915"/>
                      <a:pt x="549" y="915"/>
                      <a:pt x="547" y="915"/>
                    </a:cubicBezTo>
                    <a:cubicBezTo>
                      <a:pt x="521" y="915"/>
                      <a:pt x="517" y="944"/>
                      <a:pt x="508" y="951"/>
                    </a:cubicBezTo>
                    <a:cubicBezTo>
                      <a:pt x="512" y="949"/>
                      <a:pt x="516" y="947"/>
                      <a:pt x="520" y="947"/>
                    </a:cubicBezTo>
                    <a:cubicBezTo>
                      <a:pt x="522" y="947"/>
                      <a:pt x="523" y="948"/>
                      <a:pt x="525" y="948"/>
                    </a:cubicBezTo>
                    <a:cubicBezTo>
                      <a:pt x="525" y="948"/>
                      <a:pt x="527" y="967"/>
                      <a:pt x="529" y="983"/>
                    </a:cubicBezTo>
                    <a:lnTo>
                      <a:pt x="532" y="1018"/>
                    </a:lnTo>
                    <a:cubicBezTo>
                      <a:pt x="520" y="1013"/>
                      <a:pt x="508" y="1004"/>
                      <a:pt x="506" y="990"/>
                    </a:cubicBezTo>
                    <a:lnTo>
                      <a:pt x="506" y="990"/>
                    </a:lnTo>
                    <a:cubicBezTo>
                      <a:pt x="504" y="999"/>
                      <a:pt x="513" y="1015"/>
                      <a:pt x="506" y="1027"/>
                    </a:cubicBezTo>
                    <a:cubicBezTo>
                      <a:pt x="485" y="1004"/>
                      <a:pt x="458" y="984"/>
                      <a:pt x="460" y="961"/>
                    </a:cubicBezTo>
                    <a:lnTo>
                      <a:pt x="460" y="961"/>
                    </a:lnTo>
                    <a:lnTo>
                      <a:pt x="455" y="1018"/>
                    </a:lnTo>
                    <a:cubicBezTo>
                      <a:pt x="443" y="1011"/>
                      <a:pt x="411" y="1011"/>
                      <a:pt x="404" y="999"/>
                    </a:cubicBezTo>
                    <a:lnTo>
                      <a:pt x="404" y="999"/>
                    </a:lnTo>
                    <a:cubicBezTo>
                      <a:pt x="372" y="1006"/>
                      <a:pt x="413" y="1085"/>
                      <a:pt x="372" y="1094"/>
                    </a:cubicBezTo>
                    <a:cubicBezTo>
                      <a:pt x="376" y="1099"/>
                      <a:pt x="379" y="1106"/>
                      <a:pt x="379" y="1113"/>
                    </a:cubicBezTo>
                    <a:cubicBezTo>
                      <a:pt x="353" y="1134"/>
                      <a:pt x="302" y="1131"/>
                      <a:pt x="316" y="1189"/>
                    </a:cubicBezTo>
                    <a:lnTo>
                      <a:pt x="253" y="1178"/>
                    </a:lnTo>
                    <a:lnTo>
                      <a:pt x="253" y="1178"/>
                    </a:lnTo>
                    <a:cubicBezTo>
                      <a:pt x="246" y="1208"/>
                      <a:pt x="332" y="1192"/>
                      <a:pt x="323" y="1243"/>
                    </a:cubicBezTo>
                    <a:cubicBezTo>
                      <a:pt x="322" y="1253"/>
                      <a:pt x="318" y="1256"/>
                      <a:pt x="313" y="1256"/>
                    </a:cubicBezTo>
                    <a:cubicBezTo>
                      <a:pt x="298" y="1256"/>
                      <a:pt x="270" y="1231"/>
                      <a:pt x="255" y="1231"/>
                    </a:cubicBezTo>
                    <a:cubicBezTo>
                      <a:pt x="254" y="1231"/>
                      <a:pt x="254" y="1231"/>
                      <a:pt x="253" y="1231"/>
                    </a:cubicBezTo>
                    <a:cubicBezTo>
                      <a:pt x="270" y="1261"/>
                      <a:pt x="307" y="1312"/>
                      <a:pt x="249" y="1319"/>
                    </a:cubicBezTo>
                    <a:cubicBezTo>
                      <a:pt x="244" y="1305"/>
                      <a:pt x="256" y="1301"/>
                      <a:pt x="258" y="1289"/>
                    </a:cubicBezTo>
                    <a:lnTo>
                      <a:pt x="258" y="1289"/>
                    </a:lnTo>
                    <a:lnTo>
                      <a:pt x="216" y="1296"/>
                    </a:lnTo>
                    <a:cubicBezTo>
                      <a:pt x="184" y="1245"/>
                      <a:pt x="212" y="1233"/>
                      <a:pt x="158" y="1233"/>
                    </a:cubicBezTo>
                    <a:cubicBezTo>
                      <a:pt x="256" y="1289"/>
                      <a:pt x="119" y="1324"/>
                      <a:pt x="221" y="1375"/>
                    </a:cubicBezTo>
                    <a:lnTo>
                      <a:pt x="193" y="1379"/>
                    </a:lnTo>
                    <a:cubicBezTo>
                      <a:pt x="195" y="1377"/>
                      <a:pt x="188" y="1372"/>
                      <a:pt x="193" y="1368"/>
                    </a:cubicBezTo>
                    <a:lnTo>
                      <a:pt x="193" y="1368"/>
                    </a:lnTo>
                    <a:cubicBezTo>
                      <a:pt x="128" y="1375"/>
                      <a:pt x="256" y="1423"/>
                      <a:pt x="226" y="1449"/>
                    </a:cubicBezTo>
                    <a:cubicBezTo>
                      <a:pt x="219" y="1454"/>
                      <a:pt x="210" y="1456"/>
                      <a:pt x="203" y="1456"/>
                    </a:cubicBezTo>
                    <a:cubicBezTo>
                      <a:pt x="195" y="1456"/>
                      <a:pt x="188" y="1454"/>
                      <a:pt x="184" y="1447"/>
                    </a:cubicBezTo>
                    <a:lnTo>
                      <a:pt x="184" y="1447"/>
                    </a:lnTo>
                    <a:lnTo>
                      <a:pt x="198" y="1486"/>
                    </a:lnTo>
                    <a:cubicBezTo>
                      <a:pt x="197" y="1488"/>
                      <a:pt x="195" y="1488"/>
                      <a:pt x="192" y="1488"/>
                    </a:cubicBezTo>
                    <a:cubicBezTo>
                      <a:pt x="187" y="1488"/>
                      <a:pt x="182" y="1485"/>
                      <a:pt x="180" y="1482"/>
                    </a:cubicBezTo>
                    <a:lnTo>
                      <a:pt x="180" y="1482"/>
                    </a:lnTo>
                    <a:lnTo>
                      <a:pt x="170" y="1523"/>
                    </a:lnTo>
                    <a:lnTo>
                      <a:pt x="168" y="1521"/>
                    </a:lnTo>
                    <a:lnTo>
                      <a:pt x="168" y="1521"/>
                    </a:lnTo>
                    <a:cubicBezTo>
                      <a:pt x="181" y="1535"/>
                      <a:pt x="202" y="1558"/>
                      <a:pt x="212" y="1569"/>
                    </a:cubicBezTo>
                    <a:cubicBezTo>
                      <a:pt x="208" y="1571"/>
                      <a:pt x="205" y="1571"/>
                      <a:pt x="203" y="1571"/>
                    </a:cubicBezTo>
                    <a:cubicBezTo>
                      <a:pt x="193" y="1571"/>
                      <a:pt x="198" y="1560"/>
                      <a:pt x="186" y="1558"/>
                    </a:cubicBezTo>
                    <a:lnTo>
                      <a:pt x="186" y="1558"/>
                    </a:lnTo>
                    <a:cubicBezTo>
                      <a:pt x="191" y="1569"/>
                      <a:pt x="198" y="1581"/>
                      <a:pt x="205" y="1590"/>
                    </a:cubicBezTo>
                    <a:cubicBezTo>
                      <a:pt x="175" y="1590"/>
                      <a:pt x="151" y="1567"/>
                      <a:pt x="163" y="1546"/>
                    </a:cubicBezTo>
                    <a:cubicBezTo>
                      <a:pt x="156" y="1546"/>
                      <a:pt x="149" y="1546"/>
                      <a:pt x="144" y="1546"/>
                    </a:cubicBezTo>
                    <a:cubicBezTo>
                      <a:pt x="66" y="1546"/>
                      <a:pt x="157" y="1573"/>
                      <a:pt x="120" y="1601"/>
                    </a:cubicBezTo>
                    <a:lnTo>
                      <a:pt x="120" y="1601"/>
                    </a:lnTo>
                    <a:cubicBezTo>
                      <a:pt x="122" y="1600"/>
                      <a:pt x="125" y="1600"/>
                      <a:pt x="128" y="1600"/>
                    </a:cubicBezTo>
                    <a:cubicBezTo>
                      <a:pt x="170" y="1618"/>
                      <a:pt x="147" y="1618"/>
                      <a:pt x="130" y="1627"/>
                    </a:cubicBezTo>
                    <a:cubicBezTo>
                      <a:pt x="119" y="1632"/>
                      <a:pt x="112" y="1641"/>
                      <a:pt x="130" y="1660"/>
                    </a:cubicBezTo>
                    <a:cubicBezTo>
                      <a:pt x="124" y="1659"/>
                      <a:pt x="119" y="1658"/>
                      <a:pt x="115" y="1658"/>
                    </a:cubicBezTo>
                    <a:cubicBezTo>
                      <a:pt x="92" y="1658"/>
                      <a:pt x="96" y="1672"/>
                      <a:pt x="96" y="1688"/>
                    </a:cubicBezTo>
                    <a:lnTo>
                      <a:pt x="42" y="1674"/>
                    </a:lnTo>
                    <a:lnTo>
                      <a:pt x="42" y="1674"/>
                    </a:lnTo>
                    <a:cubicBezTo>
                      <a:pt x="52" y="1697"/>
                      <a:pt x="79" y="1702"/>
                      <a:pt x="100" y="1718"/>
                    </a:cubicBezTo>
                    <a:cubicBezTo>
                      <a:pt x="93" y="1735"/>
                      <a:pt x="62" y="1736"/>
                      <a:pt x="32" y="1736"/>
                    </a:cubicBezTo>
                    <a:cubicBezTo>
                      <a:pt x="25" y="1736"/>
                      <a:pt x="19" y="1736"/>
                      <a:pt x="12" y="1736"/>
                    </a:cubicBezTo>
                    <a:cubicBezTo>
                      <a:pt x="8" y="1747"/>
                      <a:pt x="13" y="1750"/>
                      <a:pt x="23" y="1750"/>
                    </a:cubicBezTo>
                    <a:cubicBezTo>
                      <a:pt x="32" y="1750"/>
                      <a:pt x="47" y="1747"/>
                      <a:pt x="60" y="1747"/>
                    </a:cubicBezTo>
                    <a:cubicBezTo>
                      <a:pt x="74" y="1747"/>
                      <a:pt x="86" y="1751"/>
                      <a:pt x="86" y="1767"/>
                    </a:cubicBezTo>
                    <a:cubicBezTo>
                      <a:pt x="61" y="1792"/>
                      <a:pt x="79" y="1818"/>
                      <a:pt x="107" y="1857"/>
                    </a:cubicBezTo>
                    <a:cubicBezTo>
                      <a:pt x="102" y="1862"/>
                      <a:pt x="96" y="1864"/>
                      <a:pt x="92" y="1864"/>
                    </a:cubicBezTo>
                    <a:cubicBezTo>
                      <a:pt x="82" y="1864"/>
                      <a:pt x="74" y="1856"/>
                      <a:pt x="65" y="1856"/>
                    </a:cubicBezTo>
                    <a:cubicBezTo>
                      <a:pt x="63" y="1856"/>
                      <a:pt x="61" y="1856"/>
                      <a:pt x="59" y="1857"/>
                    </a:cubicBezTo>
                    <a:lnTo>
                      <a:pt x="100" y="1878"/>
                    </a:lnTo>
                    <a:cubicBezTo>
                      <a:pt x="100" y="1880"/>
                      <a:pt x="98" y="1880"/>
                      <a:pt x="94" y="1880"/>
                    </a:cubicBezTo>
                    <a:cubicBezTo>
                      <a:pt x="90" y="1880"/>
                      <a:pt x="83" y="1879"/>
                      <a:pt x="79" y="1878"/>
                    </a:cubicBezTo>
                    <a:lnTo>
                      <a:pt x="79" y="1878"/>
                    </a:lnTo>
                    <a:cubicBezTo>
                      <a:pt x="96" y="1894"/>
                      <a:pt x="133" y="1882"/>
                      <a:pt x="147" y="1908"/>
                    </a:cubicBezTo>
                    <a:cubicBezTo>
                      <a:pt x="205" y="1913"/>
                      <a:pt x="59" y="1957"/>
                      <a:pt x="126" y="1984"/>
                    </a:cubicBezTo>
                    <a:cubicBezTo>
                      <a:pt x="122" y="1987"/>
                      <a:pt x="117" y="1988"/>
                      <a:pt x="112" y="1988"/>
                    </a:cubicBezTo>
                    <a:cubicBezTo>
                      <a:pt x="102" y="1988"/>
                      <a:pt x="91" y="1984"/>
                      <a:pt x="78" y="1984"/>
                    </a:cubicBezTo>
                    <a:cubicBezTo>
                      <a:pt x="76" y="1984"/>
                      <a:pt x="74" y="1984"/>
                      <a:pt x="73" y="1984"/>
                    </a:cubicBezTo>
                    <a:cubicBezTo>
                      <a:pt x="100" y="2015"/>
                      <a:pt x="133" y="2035"/>
                      <a:pt x="170" y="2049"/>
                    </a:cubicBezTo>
                    <a:lnTo>
                      <a:pt x="137" y="2079"/>
                    </a:lnTo>
                    <a:cubicBezTo>
                      <a:pt x="149" y="2072"/>
                      <a:pt x="163" y="2069"/>
                      <a:pt x="177" y="2069"/>
                    </a:cubicBezTo>
                    <a:cubicBezTo>
                      <a:pt x="207" y="2069"/>
                      <a:pt x="239" y="2082"/>
                      <a:pt x="267" y="2091"/>
                    </a:cubicBezTo>
                    <a:cubicBezTo>
                      <a:pt x="286" y="2084"/>
                      <a:pt x="302" y="2075"/>
                      <a:pt x="311" y="2070"/>
                    </a:cubicBezTo>
                    <a:lnTo>
                      <a:pt x="344" y="2100"/>
                    </a:lnTo>
                    <a:cubicBezTo>
                      <a:pt x="334" y="2103"/>
                      <a:pt x="324" y="2104"/>
                      <a:pt x="314" y="2104"/>
                    </a:cubicBezTo>
                    <a:cubicBezTo>
                      <a:pt x="307" y="2104"/>
                      <a:pt x="299" y="2104"/>
                      <a:pt x="293" y="2103"/>
                    </a:cubicBezTo>
                    <a:lnTo>
                      <a:pt x="293" y="2103"/>
                    </a:lnTo>
                    <a:cubicBezTo>
                      <a:pt x="297" y="2105"/>
                      <a:pt x="302" y="2105"/>
                      <a:pt x="307" y="2107"/>
                    </a:cubicBezTo>
                    <a:cubicBezTo>
                      <a:pt x="291" y="2115"/>
                      <a:pt x="274" y="2118"/>
                      <a:pt x="257" y="2118"/>
                    </a:cubicBezTo>
                    <a:cubicBezTo>
                      <a:pt x="246" y="2118"/>
                      <a:pt x="236" y="2117"/>
                      <a:pt x="226" y="2114"/>
                    </a:cubicBezTo>
                    <a:lnTo>
                      <a:pt x="258" y="2098"/>
                    </a:lnTo>
                    <a:cubicBezTo>
                      <a:pt x="236" y="2095"/>
                      <a:pt x="215" y="2093"/>
                      <a:pt x="194" y="2093"/>
                    </a:cubicBezTo>
                    <a:cubicBezTo>
                      <a:pt x="180" y="2093"/>
                      <a:pt x="167" y="2094"/>
                      <a:pt x="154" y="2096"/>
                    </a:cubicBezTo>
                    <a:cubicBezTo>
                      <a:pt x="161" y="2098"/>
                      <a:pt x="168" y="2100"/>
                      <a:pt x="172" y="2105"/>
                    </a:cubicBezTo>
                    <a:lnTo>
                      <a:pt x="149" y="2105"/>
                    </a:lnTo>
                    <a:cubicBezTo>
                      <a:pt x="142" y="2107"/>
                      <a:pt x="156" y="2110"/>
                      <a:pt x="170" y="2114"/>
                    </a:cubicBezTo>
                    <a:lnTo>
                      <a:pt x="112" y="2130"/>
                    </a:lnTo>
                    <a:lnTo>
                      <a:pt x="135" y="2130"/>
                    </a:lnTo>
                    <a:lnTo>
                      <a:pt x="107" y="2186"/>
                    </a:lnTo>
                    <a:cubicBezTo>
                      <a:pt x="175" y="2209"/>
                      <a:pt x="267" y="2219"/>
                      <a:pt x="307" y="2258"/>
                    </a:cubicBezTo>
                    <a:cubicBezTo>
                      <a:pt x="260" y="2258"/>
                      <a:pt x="235" y="2274"/>
                      <a:pt x="186" y="2288"/>
                    </a:cubicBezTo>
                    <a:cubicBezTo>
                      <a:pt x="235" y="2258"/>
                      <a:pt x="151" y="2253"/>
                      <a:pt x="154" y="2223"/>
                    </a:cubicBezTo>
                    <a:lnTo>
                      <a:pt x="154" y="2223"/>
                    </a:lnTo>
                    <a:cubicBezTo>
                      <a:pt x="151" y="2237"/>
                      <a:pt x="128" y="2239"/>
                      <a:pt x="119" y="2239"/>
                    </a:cubicBezTo>
                    <a:lnTo>
                      <a:pt x="149" y="2258"/>
                    </a:lnTo>
                    <a:lnTo>
                      <a:pt x="179" y="2277"/>
                    </a:lnTo>
                    <a:cubicBezTo>
                      <a:pt x="137" y="2286"/>
                      <a:pt x="151" y="2295"/>
                      <a:pt x="140" y="2311"/>
                    </a:cubicBezTo>
                    <a:cubicBezTo>
                      <a:pt x="157" y="2305"/>
                      <a:pt x="169" y="2302"/>
                      <a:pt x="179" y="2302"/>
                    </a:cubicBezTo>
                    <a:cubicBezTo>
                      <a:pt x="213" y="2302"/>
                      <a:pt x="212" y="2335"/>
                      <a:pt x="237" y="2344"/>
                    </a:cubicBezTo>
                    <a:cubicBezTo>
                      <a:pt x="225" y="2348"/>
                      <a:pt x="212" y="2351"/>
                      <a:pt x="202" y="2351"/>
                    </a:cubicBezTo>
                    <a:cubicBezTo>
                      <a:pt x="189" y="2351"/>
                      <a:pt x="180" y="2346"/>
                      <a:pt x="179" y="2332"/>
                    </a:cubicBezTo>
                    <a:lnTo>
                      <a:pt x="179" y="2332"/>
                    </a:lnTo>
                    <a:cubicBezTo>
                      <a:pt x="126" y="2379"/>
                      <a:pt x="283" y="2337"/>
                      <a:pt x="242" y="2376"/>
                    </a:cubicBezTo>
                    <a:cubicBezTo>
                      <a:pt x="240" y="2372"/>
                      <a:pt x="241" y="2369"/>
                      <a:pt x="234" y="2369"/>
                    </a:cubicBezTo>
                    <a:cubicBezTo>
                      <a:pt x="232" y="2369"/>
                      <a:pt x="230" y="2369"/>
                      <a:pt x="228" y="2369"/>
                    </a:cubicBezTo>
                    <a:cubicBezTo>
                      <a:pt x="256" y="2374"/>
                      <a:pt x="253" y="2413"/>
                      <a:pt x="226" y="2413"/>
                    </a:cubicBezTo>
                    <a:lnTo>
                      <a:pt x="221" y="2409"/>
                    </a:lnTo>
                    <a:lnTo>
                      <a:pt x="221" y="2409"/>
                    </a:lnTo>
                    <a:cubicBezTo>
                      <a:pt x="227" y="2444"/>
                      <a:pt x="261" y="2501"/>
                      <a:pt x="312" y="2501"/>
                    </a:cubicBezTo>
                    <a:cubicBezTo>
                      <a:pt x="321" y="2501"/>
                      <a:pt x="331" y="2499"/>
                      <a:pt x="341" y="2494"/>
                    </a:cubicBezTo>
                    <a:lnTo>
                      <a:pt x="341" y="2494"/>
                    </a:lnTo>
                    <a:cubicBezTo>
                      <a:pt x="332" y="2499"/>
                      <a:pt x="260" y="2527"/>
                      <a:pt x="246" y="2529"/>
                    </a:cubicBezTo>
                    <a:cubicBezTo>
                      <a:pt x="246" y="2529"/>
                      <a:pt x="309" y="2522"/>
                      <a:pt x="372" y="2511"/>
                    </a:cubicBezTo>
                    <a:cubicBezTo>
                      <a:pt x="434" y="2499"/>
                      <a:pt x="494" y="2485"/>
                      <a:pt x="494" y="2485"/>
                    </a:cubicBezTo>
                    <a:lnTo>
                      <a:pt x="494" y="2485"/>
                    </a:lnTo>
                    <a:cubicBezTo>
                      <a:pt x="441" y="2507"/>
                      <a:pt x="337" y="2584"/>
                      <a:pt x="283" y="2584"/>
                    </a:cubicBezTo>
                    <a:cubicBezTo>
                      <a:pt x="279" y="2584"/>
                      <a:pt x="275" y="2584"/>
                      <a:pt x="272" y="2583"/>
                    </a:cubicBezTo>
                    <a:lnTo>
                      <a:pt x="272" y="2583"/>
                    </a:lnTo>
                    <a:cubicBezTo>
                      <a:pt x="270" y="2594"/>
                      <a:pt x="267" y="2610"/>
                      <a:pt x="297" y="2617"/>
                    </a:cubicBezTo>
                    <a:cubicBezTo>
                      <a:pt x="302" y="2608"/>
                      <a:pt x="361" y="2566"/>
                      <a:pt x="375" y="2566"/>
                    </a:cubicBezTo>
                    <a:cubicBezTo>
                      <a:pt x="375" y="2566"/>
                      <a:pt x="376" y="2566"/>
                      <a:pt x="376" y="2566"/>
                    </a:cubicBezTo>
                    <a:cubicBezTo>
                      <a:pt x="331" y="2619"/>
                      <a:pt x="352" y="2600"/>
                      <a:pt x="320" y="2649"/>
                    </a:cubicBezTo>
                    <a:lnTo>
                      <a:pt x="320" y="2649"/>
                    </a:lnTo>
                    <a:cubicBezTo>
                      <a:pt x="332" y="2636"/>
                      <a:pt x="390" y="2610"/>
                      <a:pt x="411" y="2610"/>
                    </a:cubicBezTo>
                    <a:cubicBezTo>
                      <a:pt x="415" y="2610"/>
                      <a:pt x="417" y="2611"/>
                      <a:pt x="418" y="2613"/>
                    </a:cubicBezTo>
                    <a:cubicBezTo>
                      <a:pt x="405" y="2617"/>
                      <a:pt x="345" y="2656"/>
                      <a:pt x="328" y="2661"/>
                    </a:cubicBezTo>
                    <a:lnTo>
                      <a:pt x="328" y="2661"/>
                    </a:lnTo>
                    <a:cubicBezTo>
                      <a:pt x="335" y="2660"/>
                      <a:pt x="356" y="2656"/>
                      <a:pt x="376" y="2654"/>
                    </a:cubicBezTo>
                    <a:lnTo>
                      <a:pt x="420" y="2646"/>
                    </a:lnTo>
                    <a:lnTo>
                      <a:pt x="420" y="2646"/>
                    </a:lnTo>
                    <a:cubicBezTo>
                      <a:pt x="398" y="2653"/>
                      <a:pt x="356" y="2687"/>
                      <a:pt x="341" y="2705"/>
                    </a:cubicBezTo>
                    <a:cubicBezTo>
                      <a:pt x="343" y="2704"/>
                      <a:pt x="344" y="2703"/>
                      <a:pt x="345" y="2703"/>
                    </a:cubicBezTo>
                    <a:cubicBezTo>
                      <a:pt x="354" y="2703"/>
                      <a:pt x="360" y="2736"/>
                      <a:pt x="374" y="2738"/>
                    </a:cubicBezTo>
                    <a:lnTo>
                      <a:pt x="381" y="2712"/>
                    </a:lnTo>
                    <a:cubicBezTo>
                      <a:pt x="384" y="2722"/>
                      <a:pt x="393" y="2726"/>
                      <a:pt x="405" y="2726"/>
                    </a:cubicBezTo>
                    <a:cubicBezTo>
                      <a:pt x="436" y="2726"/>
                      <a:pt x="486" y="2701"/>
                      <a:pt x="516" y="2701"/>
                    </a:cubicBezTo>
                    <a:cubicBezTo>
                      <a:pt x="525" y="2701"/>
                      <a:pt x="532" y="2704"/>
                      <a:pt x="536" y="2710"/>
                    </a:cubicBezTo>
                    <a:cubicBezTo>
                      <a:pt x="520" y="2717"/>
                      <a:pt x="432" y="2768"/>
                      <a:pt x="439" y="2793"/>
                    </a:cubicBezTo>
                    <a:cubicBezTo>
                      <a:pt x="483" y="2773"/>
                      <a:pt x="650" y="2689"/>
                      <a:pt x="698" y="2689"/>
                    </a:cubicBezTo>
                    <a:lnTo>
                      <a:pt x="682" y="2712"/>
                    </a:lnTo>
                    <a:lnTo>
                      <a:pt x="724" y="2712"/>
                    </a:lnTo>
                    <a:cubicBezTo>
                      <a:pt x="634" y="2759"/>
                      <a:pt x="541" y="2793"/>
                      <a:pt x="441" y="2819"/>
                    </a:cubicBezTo>
                    <a:cubicBezTo>
                      <a:pt x="436" y="2845"/>
                      <a:pt x="420" y="2842"/>
                      <a:pt x="439" y="2858"/>
                    </a:cubicBezTo>
                    <a:cubicBezTo>
                      <a:pt x="432" y="2869"/>
                      <a:pt x="421" y="2874"/>
                      <a:pt x="410" y="2874"/>
                    </a:cubicBezTo>
                    <a:cubicBezTo>
                      <a:pt x="404" y="2874"/>
                      <a:pt x="398" y="2872"/>
                      <a:pt x="392" y="2868"/>
                    </a:cubicBezTo>
                    <a:lnTo>
                      <a:pt x="392" y="2868"/>
                    </a:lnTo>
                    <a:lnTo>
                      <a:pt x="420" y="2923"/>
                    </a:lnTo>
                    <a:cubicBezTo>
                      <a:pt x="441" y="2905"/>
                      <a:pt x="460" y="2904"/>
                      <a:pt x="477" y="2904"/>
                    </a:cubicBezTo>
                    <a:cubicBezTo>
                      <a:pt x="479" y="2904"/>
                      <a:pt x="480" y="2904"/>
                      <a:pt x="481" y="2904"/>
                    </a:cubicBezTo>
                    <a:cubicBezTo>
                      <a:pt x="497" y="2904"/>
                      <a:pt x="513" y="2904"/>
                      <a:pt x="529" y="2889"/>
                    </a:cubicBezTo>
                    <a:lnTo>
                      <a:pt x="485" y="2884"/>
                    </a:lnTo>
                    <a:lnTo>
                      <a:pt x="446" y="2877"/>
                    </a:lnTo>
                    <a:cubicBezTo>
                      <a:pt x="476" y="2852"/>
                      <a:pt x="540" y="2825"/>
                      <a:pt x="580" y="2825"/>
                    </a:cubicBezTo>
                    <a:cubicBezTo>
                      <a:pt x="595" y="2825"/>
                      <a:pt x="607" y="2829"/>
                      <a:pt x="613" y="2838"/>
                    </a:cubicBezTo>
                    <a:cubicBezTo>
                      <a:pt x="603" y="2861"/>
                      <a:pt x="534" y="2896"/>
                      <a:pt x="520" y="2912"/>
                    </a:cubicBezTo>
                    <a:cubicBezTo>
                      <a:pt x="525" y="2909"/>
                      <a:pt x="530" y="2908"/>
                      <a:pt x="536" y="2908"/>
                    </a:cubicBezTo>
                    <a:cubicBezTo>
                      <a:pt x="553" y="2908"/>
                      <a:pt x="571" y="2917"/>
                      <a:pt x="566" y="2926"/>
                    </a:cubicBezTo>
                    <a:lnTo>
                      <a:pt x="532" y="2933"/>
                    </a:lnTo>
                    <a:cubicBezTo>
                      <a:pt x="532" y="2941"/>
                      <a:pt x="538" y="2944"/>
                      <a:pt x="546" y="2944"/>
                    </a:cubicBezTo>
                    <a:cubicBezTo>
                      <a:pt x="557" y="2944"/>
                      <a:pt x="572" y="2939"/>
                      <a:pt x="583" y="2939"/>
                    </a:cubicBezTo>
                    <a:cubicBezTo>
                      <a:pt x="595" y="2939"/>
                      <a:pt x="603" y="2944"/>
                      <a:pt x="596" y="2965"/>
                    </a:cubicBezTo>
                    <a:cubicBezTo>
                      <a:pt x="600" y="2973"/>
                      <a:pt x="576" y="3017"/>
                      <a:pt x="584" y="3017"/>
                    </a:cubicBezTo>
                    <a:cubicBezTo>
                      <a:pt x="585" y="3017"/>
                      <a:pt x="588" y="3015"/>
                      <a:pt x="592" y="3011"/>
                    </a:cubicBezTo>
                    <a:cubicBezTo>
                      <a:pt x="624" y="2956"/>
                      <a:pt x="761" y="2819"/>
                      <a:pt x="800" y="2791"/>
                    </a:cubicBezTo>
                    <a:lnTo>
                      <a:pt x="800" y="2791"/>
                    </a:lnTo>
                    <a:cubicBezTo>
                      <a:pt x="796" y="2826"/>
                      <a:pt x="789" y="2858"/>
                      <a:pt x="777" y="2891"/>
                    </a:cubicBezTo>
                    <a:cubicBezTo>
                      <a:pt x="756" y="2937"/>
                      <a:pt x="680" y="2963"/>
                      <a:pt x="661" y="3002"/>
                    </a:cubicBezTo>
                    <a:cubicBezTo>
                      <a:pt x="673" y="2993"/>
                      <a:pt x="685" y="2986"/>
                      <a:pt x="698" y="2981"/>
                    </a:cubicBezTo>
                    <a:lnTo>
                      <a:pt x="698" y="2981"/>
                    </a:lnTo>
                    <a:cubicBezTo>
                      <a:pt x="698" y="2998"/>
                      <a:pt x="664" y="3011"/>
                      <a:pt x="685" y="3021"/>
                    </a:cubicBezTo>
                    <a:cubicBezTo>
                      <a:pt x="695" y="3011"/>
                      <a:pt x="702" y="3008"/>
                      <a:pt x="707" y="3008"/>
                    </a:cubicBezTo>
                    <a:cubicBezTo>
                      <a:pt x="716" y="3008"/>
                      <a:pt x="718" y="3017"/>
                      <a:pt x="720" y="3017"/>
                    </a:cubicBezTo>
                    <a:cubicBezTo>
                      <a:pt x="721" y="3017"/>
                      <a:pt x="722" y="3012"/>
                      <a:pt x="724" y="2993"/>
                    </a:cubicBezTo>
                    <a:cubicBezTo>
                      <a:pt x="752" y="2993"/>
                      <a:pt x="736" y="3014"/>
                      <a:pt x="756" y="3028"/>
                    </a:cubicBezTo>
                    <a:cubicBezTo>
                      <a:pt x="787" y="2988"/>
                      <a:pt x="828" y="2960"/>
                      <a:pt x="877" y="2944"/>
                    </a:cubicBezTo>
                    <a:lnTo>
                      <a:pt x="877" y="2944"/>
                    </a:lnTo>
                    <a:cubicBezTo>
                      <a:pt x="868" y="2956"/>
                      <a:pt x="861" y="2967"/>
                      <a:pt x="856" y="2979"/>
                    </a:cubicBezTo>
                    <a:cubicBezTo>
                      <a:pt x="884" y="3007"/>
                      <a:pt x="889" y="3037"/>
                      <a:pt x="921" y="3060"/>
                    </a:cubicBezTo>
                    <a:cubicBezTo>
                      <a:pt x="916" y="3072"/>
                      <a:pt x="923" y="3095"/>
                      <a:pt x="905" y="3111"/>
                    </a:cubicBezTo>
                    <a:cubicBezTo>
                      <a:pt x="913" y="3107"/>
                      <a:pt x="924" y="3096"/>
                      <a:pt x="935" y="3096"/>
                    </a:cubicBezTo>
                    <a:cubicBezTo>
                      <a:pt x="936" y="3096"/>
                      <a:pt x="938" y="3097"/>
                      <a:pt x="940" y="3097"/>
                    </a:cubicBezTo>
                    <a:cubicBezTo>
                      <a:pt x="936" y="3117"/>
                      <a:pt x="931" y="3120"/>
                      <a:pt x="926" y="3120"/>
                    </a:cubicBezTo>
                    <a:cubicBezTo>
                      <a:pt x="923" y="3120"/>
                      <a:pt x="920" y="3119"/>
                      <a:pt x="917" y="3119"/>
                    </a:cubicBezTo>
                    <a:cubicBezTo>
                      <a:pt x="910" y="3119"/>
                      <a:pt x="903" y="3123"/>
                      <a:pt x="895" y="3146"/>
                    </a:cubicBezTo>
                    <a:cubicBezTo>
                      <a:pt x="914" y="3120"/>
                      <a:pt x="944" y="3125"/>
                      <a:pt x="970" y="3118"/>
                    </a:cubicBezTo>
                    <a:cubicBezTo>
                      <a:pt x="983" y="3096"/>
                      <a:pt x="976" y="3089"/>
                      <a:pt x="962" y="3089"/>
                    </a:cubicBezTo>
                    <a:cubicBezTo>
                      <a:pt x="950" y="3089"/>
                      <a:pt x="931" y="3095"/>
                      <a:pt x="919" y="3100"/>
                    </a:cubicBezTo>
                    <a:cubicBezTo>
                      <a:pt x="953" y="3044"/>
                      <a:pt x="1011" y="3004"/>
                      <a:pt x="1076" y="2995"/>
                    </a:cubicBezTo>
                    <a:lnTo>
                      <a:pt x="1076" y="2995"/>
                    </a:lnTo>
                    <a:cubicBezTo>
                      <a:pt x="1111" y="2997"/>
                      <a:pt x="1068" y="3033"/>
                      <a:pt x="1071" y="3033"/>
                    </a:cubicBezTo>
                    <a:cubicBezTo>
                      <a:pt x="1071" y="3033"/>
                      <a:pt x="1071" y="3033"/>
                      <a:pt x="1072" y="3032"/>
                    </a:cubicBezTo>
                    <a:cubicBezTo>
                      <a:pt x="1079" y="3040"/>
                      <a:pt x="1088" y="3043"/>
                      <a:pt x="1097" y="3043"/>
                    </a:cubicBezTo>
                    <a:cubicBezTo>
                      <a:pt x="1126" y="3043"/>
                      <a:pt x="1160" y="3013"/>
                      <a:pt x="1182" y="3013"/>
                    </a:cubicBezTo>
                    <a:cubicBezTo>
                      <a:pt x="1191" y="3013"/>
                      <a:pt x="1199" y="3019"/>
                      <a:pt x="1201" y="3037"/>
                    </a:cubicBezTo>
                    <a:cubicBezTo>
                      <a:pt x="1190" y="3083"/>
                      <a:pt x="1146" y="3104"/>
                      <a:pt x="1130" y="3130"/>
                    </a:cubicBezTo>
                    <a:cubicBezTo>
                      <a:pt x="1099" y="3130"/>
                      <a:pt x="1116" y="3086"/>
                      <a:pt x="1099" y="3079"/>
                    </a:cubicBezTo>
                    <a:lnTo>
                      <a:pt x="1099" y="3079"/>
                    </a:lnTo>
                    <a:lnTo>
                      <a:pt x="1106" y="3106"/>
                    </a:lnTo>
                    <a:cubicBezTo>
                      <a:pt x="1100" y="3109"/>
                      <a:pt x="1093" y="3111"/>
                      <a:pt x="1087" y="3111"/>
                    </a:cubicBezTo>
                    <a:cubicBezTo>
                      <a:pt x="1077" y="3111"/>
                      <a:pt x="1069" y="3107"/>
                      <a:pt x="1069" y="3097"/>
                    </a:cubicBezTo>
                    <a:lnTo>
                      <a:pt x="1069" y="3097"/>
                    </a:lnTo>
                    <a:cubicBezTo>
                      <a:pt x="1058" y="3137"/>
                      <a:pt x="1146" y="3160"/>
                      <a:pt x="1155" y="3215"/>
                    </a:cubicBezTo>
                    <a:cubicBezTo>
                      <a:pt x="1171" y="3208"/>
                      <a:pt x="1192" y="3206"/>
                      <a:pt x="1199" y="3190"/>
                    </a:cubicBezTo>
                    <a:lnTo>
                      <a:pt x="1183" y="3185"/>
                    </a:lnTo>
                    <a:cubicBezTo>
                      <a:pt x="1197" y="3151"/>
                      <a:pt x="1239" y="3167"/>
                      <a:pt x="1234" y="3141"/>
                    </a:cubicBezTo>
                    <a:cubicBezTo>
                      <a:pt x="1250" y="3139"/>
                      <a:pt x="1270" y="3134"/>
                      <a:pt x="1286" y="3134"/>
                    </a:cubicBezTo>
                    <a:cubicBezTo>
                      <a:pt x="1303" y="3134"/>
                      <a:pt x="1316" y="3139"/>
                      <a:pt x="1320" y="3155"/>
                    </a:cubicBezTo>
                    <a:lnTo>
                      <a:pt x="1288" y="3196"/>
                    </a:lnTo>
                    <a:lnTo>
                      <a:pt x="1288" y="3196"/>
                    </a:lnTo>
                    <a:cubicBezTo>
                      <a:pt x="1296" y="3186"/>
                      <a:pt x="1292" y="3166"/>
                      <a:pt x="1280" y="3166"/>
                    </a:cubicBezTo>
                    <a:cubicBezTo>
                      <a:pt x="1278" y="3166"/>
                      <a:pt x="1277" y="3166"/>
                      <a:pt x="1276" y="3167"/>
                    </a:cubicBezTo>
                    <a:cubicBezTo>
                      <a:pt x="1277" y="3166"/>
                      <a:pt x="1278" y="3166"/>
                      <a:pt x="1278" y="3166"/>
                    </a:cubicBezTo>
                    <a:cubicBezTo>
                      <a:pt x="1294" y="3166"/>
                      <a:pt x="1275" y="3216"/>
                      <a:pt x="1295" y="3216"/>
                    </a:cubicBezTo>
                    <a:cubicBezTo>
                      <a:pt x="1300" y="3216"/>
                      <a:pt x="1307" y="3213"/>
                      <a:pt x="1317" y="3206"/>
                    </a:cubicBezTo>
                    <a:lnTo>
                      <a:pt x="1327" y="3167"/>
                    </a:lnTo>
                    <a:cubicBezTo>
                      <a:pt x="1345" y="3164"/>
                      <a:pt x="1372" y="3157"/>
                      <a:pt x="1393" y="3157"/>
                    </a:cubicBezTo>
                    <a:cubicBezTo>
                      <a:pt x="1409" y="3157"/>
                      <a:pt x="1421" y="3161"/>
                      <a:pt x="1424" y="3174"/>
                    </a:cubicBezTo>
                    <a:cubicBezTo>
                      <a:pt x="1454" y="3132"/>
                      <a:pt x="1417" y="3174"/>
                      <a:pt x="1445" y="3120"/>
                    </a:cubicBezTo>
                    <a:lnTo>
                      <a:pt x="1445" y="3120"/>
                    </a:lnTo>
                    <a:cubicBezTo>
                      <a:pt x="1436" y="3135"/>
                      <a:pt x="1428" y="3139"/>
                      <a:pt x="1421" y="3139"/>
                    </a:cubicBezTo>
                    <a:cubicBezTo>
                      <a:pt x="1407" y="3139"/>
                      <a:pt x="1397" y="3118"/>
                      <a:pt x="1385" y="3118"/>
                    </a:cubicBezTo>
                    <a:cubicBezTo>
                      <a:pt x="1380" y="3118"/>
                      <a:pt x="1374" y="3122"/>
                      <a:pt x="1368" y="3132"/>
                    </a:cubicBezTo>
                    <a:lnTo>
                      <a:pt x="1368" y="3132"/>
                    </a:lnTo>
                    <a:cubicBezTo>
                      <a:pt x="1391" y="3085"/>
                      <a:pt x="1358" y="3098"/>
                      <a:pt x="1378" y="3044"/>
                    </a:cubicBezTo>
                    <a:lnTo>
                      <a:pt x="1378" y="3044"/>
                    </a:lnTo>
                    <a:cubicBezTo>
                      <a:pt x="1372" y="3051"/>
                      <a:pt x="1368" y="3061"/>
                      <a:pt x="1362" y="3061"/>
                    </a:cubicBezTo>
                    <a:cubicBezTo>
                      <a:pt x="1359" y="3061"/>
                      <a:pt x="1356" y="3058"/>
                      <a:pt x="1352" y="3051"/>
                    </a:cubicBezTo>
                    <a:cubicBezTo>
                      <a:pt x="1348" y="3053"/>
                      <a:pt x="1343" y="3058"/>
                      <a:pt x="1338" y="3060"/>
                    </a:cubicBezTo>
                    <a:cubicBezTo>
                      <a:pt x="1338" y="3069"/>
                      <a:pt x="1334" y="3076"/>
                      <a:pt x="1329" y="3086"/>
                    </a:cubicBezTo>
                    <a:cubicBezTo>
                      <a:pt x="1318" y="3092"/>
                      <a:pt x="1307" y="3095"/>
                      <a:pt x="1298" y="3095"/>
                    </a:cubicBezTo>
                    <a:cubicBezTo>
                      <a:pt x="1282" y="3095"/>
                      <a:pt x="1269" y="3089"/>
                      <a:pt x="1257" y="3089"/>
                    </a:cubicBezTo>
                    <a:cubicBezTo>
                      <a:pt x="1254" y="3089"/>
                      <a:pt x="1251" y="3089"/>
                      <a:pt x="1248" y="3090"/>
                    </a:cubicBezTo>
                    <a:cubicBezTo>
                      <a:pt x="1243" y="3076"/>
                      <a:pt x="1264" y="3079"/>
                      <a:pt x="1271" y="3062"/>
                    </a:cubicBezTo>
                    <a:lnTo>
                      <a:pt x="1271" y="3062"/>
                    </a:lnTo>
                    <a:lnTo>
                      <a:pt x="1236" y="3074"/>
                    </a:lnTo>
                    <a:cubicBezTo>
                      <a:pt x="1259" y="3045"/>
                      <a:pt x="1251" y="3009"/>
                      <a:pt x="1284" y="3009"/>
                    </a:cubicBezTo>
                    <a:cubicBezTo>
                      <a:pt x="1285" y="3009"/>
                      <a:pt x="1286" y="3009"/>
                      <a:pt x="1287" y="3009"/>
                    </a:cubicBezTo>
                    <a:lnTo>
                      <a:pt x="1266" y="2991"/>
                    </a:lnTo>
                    <a:cubicBezTo>
                      <a:pt x="1266" y="2967"/>
                      <a:pt x="1255" y="2948"/>
                      <a:pt x="1237" y="2948"/>
                    </a:cubicBezTo>
                    <a:cubicBezTo>
                      <a:pt x="1236" y="2948"/>
                      <a:pt x="1234" y="2948"/>
                      <a:pt x="1232" y="2949"/>
                    </a:cubicBezTo>
                    <a:cubicBezTo>
                      <a:pt x="1230" y="2946"/>
                      <a:pt x="1227" y="2945"/>
                      <a:pt x="1223" y="2945"/>
                    </a:cubicBezTo>
                    <a:cubicBezTo>
                      <a:pt x="1213" y="2945"/>
                      <a:pt x="1198" y="2952"/>
                      <a:pt x="1197" y="2952"/>
                    </a:cubicBezTo>
                    <a:cubicBezTo>
                      <a:pt x="1197" y="2952"/>
                      <a:pt x="1199" y="2950"/>
                      <a:pt x="1206" y="2947"/>
                    </a:cubicBezTo>
                    <a:lnTo>
                      <a:pt x="1155" y="2940"/>
                    </a:lnTo>
                    <a:lnTo>
                      <a:pt x="1160" y="2933"/>
                    </a:lnTo>
                    <a:cubicBezTo>
                      <a:pt x="1146" y="2916"/>
                      <a:pt x="1116" y="2919"/>
                      <a:pt x="1093" y="2912"/>
                    </a:cubicBezTo>
                    <a:cubicBezTo>
                      <a:pt x="1067" y="2909"/>
                      <a:pt x="1046" y="2884"/>
                      <a:pt x="1053" y="2858"/>
                    </a:cubicBezTo>
                    <a:cubicBezTo>
                      <a:pt x="1050" y="2858"/>
                      <a:pt x="1047" y="2859"/>
                      <a:pt x="1043" y="2859"/>
                    </a:cubicBezTo>
                    <a:cubicBezTo>
                      <a:pt x="1031" y="2859"/>
                      <a:pt x="1019" y="2857"/>
                      <a:pt x="1011" y="2842"/>
                    </a:cubicBezTo>
                    <a:lnTo>
                      <a:pt x="1028" y="2817"/>
                    </a:lnTo>
                    <a:cubicBezTo>
                      <a:pt x="1012" y="2817"/>
                      <a:pt x="1011" y="2784"/>
                      <a:pt x="997" y="2784"/>
                    </a:cubicBezTo>
                    <a:cubicBezTo>
                      <a:pt x="994" y="2784"/>
                      <a:pt x="990" y="2785"/>
                      <a:pt x="986" y="2789"/>
                    </a:cubicBezTo>
                    <a:cubicBezTo>
                      <a:pt x="1028" y="2715"/>
                      <a:pt x="944" y="2733"/>
                      <a:pt x="935" y="2705"/>
                    </a:cubicBezTo>
                    <a:lnTo>
                      <a:pt x="905" y="2736"/>
                    </a:lnTo>
                    <a:cubicBezTo>
                      <a:pt x="893" y="2722"/>
                      <a:pt x="872" y="2719"/>
                      <a:pt x="844" y="2717"/>
                    </a:cubicBezTo>
                    <a:lnTo>
                      <a:pt x="819" y="2742"/>
                    </a:lnTo>
                    <a:cubicBezTo>
                      <a:pt x="816" y="2743"/>
                      <a:pt x="814" y="2743"/>
                      <a:pt x="812" y="2743"/>
                    </a:cubicBezTo>
                    <a:cubicBezTo>
                      <a:pt x="785" y="2743"/>
                      <a:pt x="801" y="2690"/>
                      <a:pt x="780" y="2673"/>
                    </a:cubicBezTo>
                    <a:cubicBezTo>
                      <a:pt x="783" y="2671"/>
                      <a:pt x="785" y="2670"/>
                      <a:pt x="787" y="2670"/>
                    </a:cubicBezTo>
                    <a:cubicBezTo>
                      <a:pt x="792" y="2670"/>
                      <a:pt x="793" y="2676"/>
                      <a:pt x="791" y="2682"/>
                    </a:cubicBezTo>
                    <a:cubicBezTo>
                      <a:pt x="831" y="2603"/>
                      <a:pt x="691" y="2666"/>
                      <a:pt x="717" y="2603"/>
                    </a:cubicBezTo>
                    <a:lnTo>
                      <a:pt x="717" y="2603"/>
                    </a:lnTo>
                    <a:cubicBezTo>
                      <a:pt x="715" y="2604"/>
                      <a:pt x="713" y="2604"/>
                      <a:pt x="711" y="2604"/>
                    </a:cubicBezTo>
                    <a:cubicBezTo>
                      <a:pt x="701" y="2604"/>
                      <a:pt x="701" y="2597"/>
                      <a:pt x="705" y="2587"/>
                    </a:cubicBezTo>
                    <a:lnTo>
                      <a:pt x="705" y="2587"/>
                    </a:lnTo>
                    <a:cubicBezTo>
                      <a:pt x="705" y="2588"/>
                      <a:pt x="706" y="2589"/>
                      <a:pt x="707" y="2589"/>
                    </a:cubicBezTo>
                    <a:cubicBezTo>
                      <a:pt x="707" y="2589"/>
                      <a:pt x="708" y="2588"/>
                      <a:pt x="708" y="2587"/>
                    </a:cubicBezTo>
                    <a:cubicBezTo>
                      <a:pt x="708" y="2587"/>
                      <a:pt x="708" y="2585"/>
                      <a:pt x="708" y="2585"/>
                    </a:cubicBezTo>
                    <a:cubicBezTo>
                      <a:pt x="698" y="2578"/>
                      <a:pt x="689" y="2573"/>
                      <a:pt x="680" y="2573"/>
                    </a:cubicBezTo>
                    <a:lnTo>
                      <a:pt x="710" y="2548"/>
                    </a:lnTo>
                    <a:lnTo>
                      <a:pt x="708" y="2548"/>
                    </a:lnTo>
                    <a:cubicBezTo>
                      <a:pt x="709" y="2544"/>
                      <a:pt x="709" y="2542"/>
                      <a:pt x="707" y="2542"/>
                    </a:cubicBezTo>
                    <a:cubicBezTo>
                      <a:pt x="702" y="2542"/>
                      <a:pt x="683" y="2558"/>
                      <a:pt x="666" y="2573"/>
                    </a:cubicBezTo>
                    <a:cubicBezTo>
                      <a:pt x="657" y="2573"/>
                      <a:pt x="647" y="2573"/>
                      <a:pt x="638" y="2576"/>
                    </a:cubicBezTo>
                    <a:cubicBezTo>
                      <a:pt x="689" y="2536"/>
                      <a:pt x="606" y="2569"/>
                      <a:pt x="659" y="2522"/>
                    </a:cubicBezTo>
                    <a:lnTo>
                      <a:pt x="659" y="2522"/>
                    </a:lnTo>
                    <a:cubicBezTo>
                      <a:pt x="654" y="2524"/>
                      <a:pt x="649" y="2525"/>
                      <a:pt x="644" y="2525"/>
                    </a:cubicBezTo>
                    <a:cubicBezTo>
                      <a:pt x="629" y="2525"/>
                      <a:pt x="614" y="2515"/>
                      <a:pt x="591" y="2515"/>
                    </a:cubicBezTo>
                    <a:cubicBezTo>
                      <a:pt x="582" y="2515"/>
                      <a:pt x="572" y="2517"/>
                      <a:pt x="559" y="2521"/>
                    </a:cubicBezTo>
                    <a:lnTo>
                      <a:pt x="559" y="2521"/>
                    </a:lnTo>
                    <a:cubicBezTo>
                      <a:pt x="559" y="2509"/>
                      <a:pt x="561" y="2499"/>
                      <a:pt x="544" y="2499"/>
                    </a:cubicBezTo>
                    <a:cubicBezTo>
                      <a:pt x="542" y="2499"/>
                      <a:pt x="540" y="2499"/>
                      <a:pt x="538" y="2499"/>
                    </a:cubicBezTo>
                    <a:lnTo>
                      <a:pt x="580" y="2469"/>
                    </a:lnTo>
                    <a:lnTo>
                      <a:pt x="508" y="2483"/>
                    </a:lnTo>
                    <a:cubicBezTo>
                      <a:pt x="525" y="2455"/>
                      <a:pt x="552" y="2439"/>
                      <a:pt x="583" y="2436"/>
                    </a:cubicBezTo>
                    <a:cubicBezTo>
                      <a:pt x="513" y="2436"/>
                      <a:pt x="550" y="2423"/>
                      <a:pt x="483" y="2423"/>
                    </a:cubicBezTo>
                    <a:lnTo>
                      <a:pt x="513" y="2411"/>
                    </a:lnTo>
                    <a:cubicBezTo>
                      <a:pt x="508" y="2402"/>
                      <a:pt x="460" y="2406"/>
                      <a:pt x="481" y="2390"/>
                    </a:cubicBezTo>
                    <a:cubicBezTo>
                      <a:pt x="529" y="2346"/>
                      <a:pt x="441" y="2281"/>
                      <a:pt x="483" y="2212"/>
                    </a:cubicBezTo>
                    <a:lnTo>
                      <a:pt x="483" y="2212"/>
                    </a:lnTo>
                    <a:cubicBezTo>
                      <a:pt x="465" y="2219"/>
                      <a:pt x="455" y="2221"/>
                      <a:pt x="451" y="2221"/>
                    </a:cubicBezTo>
                    <a:cubicBezTo>
                      <a:pt x="437" y="2221"/>
                      <a:pt x="486" y="2188"/>
                      <a:pt x="461" y="2188"/>
                    </a:cubicBezTo>
                    <a:cubicBezTo>
                      <a:pt x="457" y="2188"/>
                      <a:pt x="451" y="2189"/>
                      <a:pt x="443" y="2191"/>
                    </a:cubicBezTo>
                    <a:cubicBezTo>
                      <a:pt x="463" y="2185"/>
                      <a:pt x="474" y="2176"/>
                      <a:pt x="490" y="2176"/>
                    </a:cubicBezTo>
                    <a:cubicBezTo>
                      <a:pt x="493" y="2176"/>
                      <a:pt x="496" y="2176"/>
                      <a:pt x="499" y="2177"/>
                    </a:cubicBezTo>
                    <a:cubicBezTo>
                      <a:pt x="471" y="2154"/>
                      <a:pt x="525" y="2130"/>
                      <a:pt x="457" y="2124"/>
                    </a:cubicBezTo>
                    <a:cubicBezTo>
                      <a:pt x="469" y="2120"/>
                      <a:pt x="478" y="2120"/>
                      <a:pt x="485" y="2120"/>
                    </a:cubicBezTo>
                    <a:cubicBezTo>
                      <a:pt x="493" y="2120"/>
                      <a:pt x="499" y="2120"/>
                      <a:pt x="506" y="2117"/>
                    </a:cubicBezTo>
                    <a:cubicBezTo>
                      <a:pt x="501" y="2117"/>
                      <a:pt x="483" y="2112"/>
                      <a:pt x="497" y="2107"/>
                    </a:cubicBezTo>
                    <a:cubicBezTo>
                      <a:pt x="501" y="2106"/>
                      <a:pt x="505" y="2105"/>
                      <a:pt x="508" y="2105"/>
                    </a:cubicBezTo>
                    <a:cubicBezTo>
                      <a:pt x="515" y="2105"/>
                      <a:pt x="521" y="2108"/>
                      <a:pt x="529" y="2110"/>
                    </a:cubicBezTo>
                    <a:cubicBezTo>
                      <a:pt x="524" y="2098"/>
                      <a:pt x="503" y="2094"/>
                      <a:pt x="473" y="2094"/>
                    </a:cubicBezTo>
                    <a:cubicBezTo>
                      <a:pt x="447" y="2094"/>
                      <a:pt x="413" y="2097"/>
                      <a:pt x="381" y="2100"/>
                    </a:cubicBezTo>
                    <a:cubicBezTo>
                      <a:pt x="409" y="2082"/>
                      <a:pt x="404" y="2075"/>
                      <a:pt x="360" y="2068"/>
                    </a:cubicBezTo>
                    <a:cubicBezTo>
                      <a:pt x="372" y="2064"/>
                      <a:pt x="385" y="2058"/>
                      <a:pt x="396" y="2058"/>
                    </a:cubicBezTo>
                    <a:cubicBezTo>
                      <a:pt x="403" y="2058"/>
                      <a:pt x="409" y="2060"/>
                      <a:pt x="413" y="2068"/>
                    </a:cubicBezTo>
                    <a:cubicBezTo>
                      <a:pt x="413" y="2057"/>
                      <a:pt x="438" y="2005"/>
                      <a:pt x="387" y="2005"/>
                    </a:cubicBezTo>
                    <a:cubicBezTo>
                      <a:pt x="385" y="2005"/>
                      <a:pt x="384" y="2005"/>
                      <a:pt x="383" y="2005"/>
                    </a:cubicBezTo>
                    <a:cubicBezTo>
                      <a:pt x="397" y="2001"/>
                      <a:pt x="388" y="1989"/>
                      <a:pt x="381" y="1987"/>
                    </a:cubicBezTo>
                    <a:cubicBezTo>
                      <a:pt x="383" y="1964"/>
                      <a:pt x="388" y="1961"/>
                      <a:pt x="383" y="1940"/>
                    </a:cubicBezTo>
                    <a:lnTo>
                      <a:pt x="383" y="1940"/>
                    </a:lnTo>
                    <a:lnTo>
                      <a:pt x="374" y="1945"/>
                    </a:lnTo>
                    <a:cubicBezTo>
                      <a:pt x="309" y="1936"/>
                      <a:pt x="360" y="1926"/>
                      <a:pt x="353" y="1908"/>
                    </a:cubicBezTo>
                    <a:lnTo>
                      <a:pt x="358" y="1908"/>
                    </a:lnTo>
                    <a:cubicBezTo>
                      <a:pt x="409" y="1869"/>
                      <a:pt x="337" y="1887"/>
                      <a:pt x="395" y="1850"/>
                    </a:cubicBezTo>
                    <a:lnTo>
                      <a:pt x="355" y="1848"/>
                    </a:lnTo>
                    <a:cubicBezTo>
                      <a:pt x="267" y="1834"/>
                      <a:pt x="411" y="1815"/>
                      <a:pt x="383" y="1787"/>
                    </a:cubicBezTo>
                    <a:lnTo>
                      <a:pt x="383" y="1787"/>
                    </a:lnTo>
                    <a:lnTo>
                      <a:pt x="360" y="1792"/>
                    </a:lnTo>
                    <a:cubicBezTo>
                      <a:pt x="332" y="1773"/>
                      <a:pt x="483" y="1776"/>
                      <a:pt x="497" y="1767"/>
                    </a:cubicBezTo>
                    <a:cubicBezTo>
                      <a:pt x="504" y="1767"/>
                      <a:pt x="508" y="1773"/>
                      <a:pt x="513" y="1778"/>
                    </a:cubicBezTo>
                    <a:cubicBezTo>
                      <a:pt x="571" y="1757"/>
                      <a:pt x="462" y="1764"/>
                      <a:pt x="455" y="1736"/>
                    </a:cubicBezTo>
                    <a:lnTo>
                      <a:pt x="455" y="1736"/>
                    </a:lnTo>
                    <a:cubicBezTo>
                      <a:pt x="475" y="1738"/>
                      <a:pt x="503" y="1749"/>
                      <a:pt x="520" y="1749"/>
                    </a:cubicBezTo>
                    <a:cubicBezTo>
                      <a:pt x="526" y="1749"/>
                      <a:pt x="531" y="1748"/>
                      <a:pt x="534" y="1743"/>
                    </a:cubicBezTo>
                    <a:cubicBezTo>
                      <a:pt x="557" y="1743"/>
                      <a:pt x="457" y="1671"/>
                      <a:pt x="518" y="1665"/>
                    </a:cubicBezTo>
                    <a:cubicBezTo>
                      <a:pt x="494" y="1662"/>
                      <a:pt x="471" y="1662"/>
                      <a:pt x="460" y="1646"/>
                    </a:cubicBezTo>
                    <a:cubicBezTo>
                      <a:pt x="457" y="1639"/>
                      <a:pt x="481" y="1634"/>
                      <a:pt x="497" y="1630"/>
                    </a:cubicBezTo>
                    <a:cubicBezTo>
                      <a:pt x="513" y="1625"/>
                      <a:pt x="525" y="1614"/>
                      <a:pt x="494" y="1593"/>
                    </a:cubicBezTo>
                    <a:cubicBezTo>
                      <a:pt x="501" y="1593"/>
                      <a:pt x="508" y="1595"/>
                      <a:pt x="513" y="1597"/>
                    </a:cubicBezTo>
                    <a:cubicBezTo>
                      <a:pt x="501" y="1576"/>
                      <a:pt x="506" y="1542"/>
                      <a:pt x="476" y="1518"/>
                    </a:cubicBezTo>
                    <a:lnTo>
                      <a:pt x="476" y="1518"/>
                    </a:lnTo>
                    <a:cubicBezTo>
                      <a:pt x="493" y="1525"/>
                      <a:pt x="506" y="1527"/>
                      <a:pt x="514" y="1527"/>
                    </a:cubicBezTo>
                    <a:cubicBezTo>
                      <a:pt x="561" y="1527"/>
                      <a:pt x="503" y="1453"/>
                      <a:pt x="536" y="1453"/>
                    </a:cubicBezTo>
                    <a:cubicBezTo>
                      <a:pt x="544" y="1453"/>
                      <a:pt x="555" y="1457"/>
                      <a:pt x="573" y="1465"/>
                    </a:cubicBezTo>
                    <a:lnTo>
                      <a:pt x="589" y="1426"/>
                    </a:lnTo>
                    <a:lnTo>
                      <a:pt x="601" y="1433"/>
                    </a:lnTo>
                    <a:cubicBezTo>
                      <a:pt x="622" y="1414"/>
                      <a:pt x="601" y="1391"/>
                      <a:pt x="583" y="1365"/>
                    </a:cubicBezTo>
                    <a:cubicBezTo>
                      <a:pt x="592" y="1365"/>
                      <a:pt x="601" y="1375"/>
                      <a:pt x="606" y="1379"/>
                    </a:cubicBezTo>
                    <a:cubicBezTo>
                      <a:pt x="650" y="1361"/>
                      <a:pt x="647" y="1356"/>
                      <a:pt x="620" y="1291"/>
                    </a:cubicBezTo>
                    <a:lnTo>
                      <a:pt x="620" y="1291"/>
                    </a:lnTo>
                    <a:lnTo>
                      <a:pt x="654" y="1312"/>
                    </a:lnTo>
                    <a:cubicBezTo>
                      <a:pt x="643" y="1289"/>
                      <a:pt x="745" y="1303"/>
                      <a:pt x="736" y="1243"/>
                    </a:cubicBezTo>
                    <a:lnTo>
                      <a:pt x="736" y="1243"/>
                    </a:lnTo>
                    <a:cubicBezTo>
                      <a:pt x="740" y="1247"/>
                      <a:pt x="745" y="1252"/>
                      <a:pt x="747" y="1259"/>
                    </a:cubicBezTo>
                    <a:cubicBezTo>
                      <a:pt x="742" y="1192"/>
                      <a:pt x="905" y="1259"/>
                      <a:pt x="812" y="1145"/>
                    </a:cubicBezTo>
                    <a:lnTo>
                      <a:pt x="810" y="1099"/>
                    </a:lnTo>
                    <a:cubicBezTo>
                      <a:pt x="805" y="1101"/>
                      <a:pt x="801" y="1102"/>
                      <a:pt x="797" y="1102"/>
                    </a:cubicBezTo>
                    <a:cubicBezTo>
                      <a:pt x="769" y="1102"/>
                      <a:pt x="765" y="1049"/>
                      <a:pt x="740" y="1041"/>
                    </a:cubicBezTo>
                    <a:cubicBezTo>
                      <a:pt x="742" y="1037"/>
                      <a:pt x="747" y="1035"/>
                      <a:pt x="753" y="1035"/>
                    </a:cubicBezTo>
                    <a:cubicBezTo>
                      <a:pt x="771" y="1035"/>
                      <a:pt x="800" y="1050"/>
                      <a:pt x="791" y="1064"/>
                    </a:cubicBezTo>
                    <a:lnTo>
                      <a:pt x="784" y="1062"/>
                    </a:lnTo>
                    <a:lnTo>
                      <a:pt x="784" y="1062"/>
                    </a:lnTo>
                    <a:cubicBezTo>
                      <a:pt x="799" y="1081"/>
                      <a:pt x="810" y="1087"/>
                      <a:pt x="820" y="1087"/>
                    </a:cubicBezTo>
                    <a:cubicBezTo>
                      <a:pt x="834" y="1087"/>
                      <a:pt x="844" y="1076"/>
                      <a:pt x="856" y="1076"/>
                    </a:cubicBezTo>
                    <a:cubicBezTo>
                      <a:pt x="862" y="1076"/>
                      <a:pt x="869" y="1079"/>
                      <a:pt x="877" y="1090"/>
                    </a:cubicBezTo>
                    <a:cubicBezTo>
                      <a:pt x="940" y="1036"/>
                      <a:pt x="1030" y="1027"/>
                      <a:pt x="1095" y="997"/>
                    </a:cubicBezTo>
                    <a:lnTo>
                      <a:pt x="1055" y="951"/>
                    </a:lnTo>
                    <a:lnTo>
                      <a:pt x="1083" y="939"/>
                    </a:lnTo>
                    <a:cubicBezTo>
                      <a:pt x="1097" y="946"/>
                      <a:pt x="1118" y="974"/>
                      <a:pt x="1097" y="981"/>
                    </a:cubicBezTo>
                    <a:cubicBezTo>
                      <a:pt x="1101" y="984"/>
                      <a:pt x="1105" y="986"/>
                      <a:pt x="1107" y="986"/>
                    </a:cubicBezTo>
                    <a:cubicBezTo>
                      <a:pt x="1122" y="986"/>
                      <a:pt x="1112" y="938"/>
                      <a:pt x="1106" y="930"/>
                    </a:cubicBezTo>
                    <a:cubicBezTo>
                      <a:pt x="1156" y="930"/>
                      <a:pt x="1131" y="990"/>
                      <a:pt x="1140" y="990"/>
                    </a:cubicBezTo>
                    <a:cubicBezTo>
                      <a:pt x="1140" y="990"/>
                      <a:pt x="1141" y="990"/>
                      <a:pt x="1141" y="990"/>
                    </a:cubicBezTo>
                    <a:lnTo>
                      <a:pt x="1155" y="976"/>
                    </a:lnTo>
                    <a:lnTo>
                      <a:pt x="1148" y="974"/>
                    </a:lnTo>
                    <a:cubicBezTo>
                      <a:pt x="1148" y="946"/>
                      <a:pt x="1134" y="925"/>
                      <a:pt x="1160" y="913"/>
                    </a:cubicBezTo>
                    <a:cubicBezTo>
                      <a:pt x="1166" y="913"/>
                      <a:pt x="1172" y="917"/>
                      <a:pt x="1177" y="921"/>
                    </a:cubicBezTo>
                    <a:lnTo>
                      <a:pt x="1177" y="921"/>
                    </a:lnTo>
                    <a:cubicBezTo>
                      <a:pt x="1178" y="916"/>
                      <a:pt x="1179" y="914"/>
                      <a:pt x="1181" y="914"/>
                    </a:cubicBezTo>
                    <a:cubicBezTo>
                      <a:pt x="1183" y="914"/>
                      <a:pt x="1185" y="920"/>
                      <a:pt x="1188" y="927"/>
                    </a:cubicBezTo>
                    <a:lnTo>
                      <a:pt x="1180" y="924"/>
                    </a:lnTo>
                    <a:lnTo>
                      <a:pt x="1180" y="924"/>
                    </a:lnTo>
                    <a:cubicBezTo>
                      <a:pt x="1186" y="930"/>
                      <a:pt x="1190" y="937"/>
                      <a:pt x="1194" y="937"/>
                    </a:cubicBezTo>
                    <a:cubicBezTo>
                      <a:pt x="1194" y="937"/>
                      <a:pt x="1194" y="937"/>
                      <a:pt x="1195" y="937"/>
                    </a:cubicBezTo>
                    <a:cubicBezTo>
                      <a:pt x="1196" y="939"/>
                      <a:pt x="1196" y="940"/>
                      <a:pt x="1198" y="940"/>
                    </a:cubicBezTo>
                    <a:cubicBezTo>
                      <a:pt x="1199" y="940"/>
                      <a:pt x="1201" y="937"/>
                      <a:pt x="1204" y="932"/>
                    </a:cubicBezTo>
                    <a:lnTo>
                      <a:pt x="1241" y="916"/>
                    </a:lnTo>
                    <a:lnTo>
                      <a:pt x="1199" y="888"/>
                    </a:lnTo>
                    <a:cubicBezTo>
                      <a:pt x="1199" y="859"/>
                      <a:pt x="1229" y="869"/>
                      <a:pt x="1190" y="841"/>
                    </a:cubicBezTo>
                    <a:lnTo>
                      <a:pt x="1190" y="841"/>
                    </a:lnTo>
                    <a:cubicBezTo>
                      <a:pt x="1202" y="848"/>
                      <a:pt x="1214" y="851"/>
                      <a:pt x="1225" y="851"/>
                    </a:cubicBezTo>
                    <a:cubicBezTo>
                      <a:pt x="1276" y="851"/>
                      <a:pt x="1320" y="788"/>
                      <a:pt x="1344" y="788"/>
                    </a:cubicBezTo>
                    <a:cubicBezTo>
                      <a:pt x="1345" y="788"/>
                      <a:pt x="1346" y="788"/>
                      <a:pt x="1348" y="788"/>
                    </a:cubicBezTo>
                    <a:cubicBezTo>
                      <a:pt x="1343" y="758"/>
                      <a:pt x="1359" y="730"/>
                      <a:pt x="1389" y="719"/>
                    </a:cubicBezTo>
                    <a:cubicBezTo>
                      <a:pt x="1375" y="716"/>
                      <a:pt x="1336" y="679"/>
                      <a:pt x="1359" y="670"/>
                    </a:cubicBezTo>
                    <a:lnTo>
                      <a:pt x="1359" y="670"/>
                    </a:lnTo>
                    <a:cubicBezTo>
                      <a:pt x="1386" y="702"/>
                      <a:pt x="1402" y="710"/>
                      <a:pt x="1416" y="710"/>
                    </a:cubicBezTo>
                    <a:cubicBezTo>
                      <a:pt x="1430" y="710"/>
                      <a:pt x="1441" y="702"/>
                      <a:pt x="1459" y="702"/>
                    </a:cubicBezTo>
                    <a:cubicBezTo>
                      <a:pt x="1468" y="702"/>
                      <a:pt x="1479" y="704"/>
                      <a:pt x="1493" y="711"/>
                    </a:cubicBezTo>
                    <a:lnTo>
                      <a:pt x="1493" y="711"/>
                    </a:lnTo>
                    <a:cubicBezTo>
                      <a:pt x="1454" y="688"/>
                      <a:pt x="1539" y="655"/>
                      <a:pt x="1466" y="626"/>
                    </a:cubicBezTo>
                    <a:cubicBezTo>
                      <a:pt x="1468" y="625"/>
                      <a:pt x="1471" y="624"/>
                      <a:pt x="1473" y="624"/>
                    </a:cubicBezTo>
                    <a:cubicBezTo>
                      <a:pt x="1490" y="624"/>
                      <a:pt x="1502" y="652"/>
                      <a:pt x="1528" y="658"/>
                    </a:cubicBezTo>
                    <a:cubicBezTo>
                      <a:pt x="1533" y="596"/>
                      <a:pt x="1628" y="596"/>
                      <a:pt x="1656" y="540"/>
                    </a:cubicBezTo>
                    <a:cubicBezTo>
                      <a:pt x="1644" y="531"/>
                      <a:pt x="1621" y="524"/>
                      <a:pt x="1612" y="501"/>
                    </a:cubicBezTo>
                    <a:lnTo>
                      <a:pt x="1612" y="501"/>
                    </a:lnTo>
                    <a:lnTo>
                      <a:pt x="1691" y="519"/>
                    </a:lnTo>
                    <a:cubicBezTo>
                      <a:pt x="1693" y="507"/>
                      <a:pt x="1644" y="471"/>
                      <a:pt x="1670" y="471"/>
                    </a:cubicBezTo>
                    <a:cubicBezTo>
                      <a:pt x="1673" y="471"/>
                      <a:pt x="1678" y="472"/>
                      <a:pt x="1684" y="473"/>
                    </a:cubicBezTo>
                    <a:cubicBezTo>
                      <a:pt x="1672" y="468"/>
                      <a:pt x="1656" y="461"/>
                      <a:pt x="1656" y="454"/>
                    </a:cubicBezTo>
                    <a:cubicBezTo>
                      <a:pt x="1721" y="427"/>
                      <a:pt x="1744" y="366"/>
                      <a:pt x="1772" y="315"/>
                    </a:cubicBezTo>
                    <a:cubicBezTo>
                      <a:pt x="1795" y="250"/>
                      <a:pt x="1851" y="202"/>
                      <a:pt x="1916" y="185"/>
                    </a:cubicBezTo>
                    <a:lnTo>
                      <a:pt x="1916" y="185"/>
                    </a:lnTo>
                    <a:cubicBezTo>
                      <a:pt x="1912" y="186"/>
                      <a:pt x="1909" y="186"/>
                      <a:pt x="1906" y="186"/>
                    </a:cubicBezTo>
                    <a:cubicBezTo>
                      <a:pt x="1884" y="186"/>
                      <a:pt x="1886" y="177"/>
                      <a:pt x="1890" y="167"/>
                    </a:cubicBezTo>
                    <a:lnTo>
                      <a:pt x="1890" y="167"/>
                    </a:lnTo>
                    <a:cubicBezTo>
                      <a:pt x="1889" y="167"/>
                      <a:pt x="1888" y="168"/>
                      <a:pt x="1887" y="168"/>
                    </a:cubicBezTo>
                    <a:cubicBezTo>
                      <a:pt x="1876" y="168"/>
                      <a:pt x="1856" y="150"/>
                      <a:pt x="1839" y="144"/>
                    </a:cubicBezTo>
                    <a:lnTo>
                      <a:pt x="1913" y="123"/>
                    </a:lnTo>
                    <a:cubicBezTo>
                      <a:pt x="1865" y="93"/>
                      <a:pt x="1932" y="74"/>
                      <a:pt x="1885" y="49"/>
                    </a:cubicBezTo>
                    <a:lnTo>
                      <a:pt x="1885" y="49"/>
                    </a:lnTo>
                    <a:lnTo>
                      <a:pt x="1888" y="67"/>
                    </a:lnTo>
                    <a:cubicBezTo>
                      <a:pt x="1839" y="23"/>
                      <a:pt x="1749" y="37"/>
                      <a:pt x="16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48" name="Google Shape;17648;p64"/>
              <p:cNvSpPr/>
              <p:nvPr/>
            </p:nvSpPr>
            <p:spPr>
              <a:xfrm>
                <a:off x="467975" y="1653650"/>
                <a:ext cx="525" cy="225"/>
              </a:xfrm>
              <a:custGeom>
                <a:avLst/>
                <a:gdLst/>
                <a:ahLst/>
                <a:cxnLst/>
                <a:rect l="l" t="t" r="r" b="b"/>
                <a:pathLst>
                  <a:path w="21" h="9" extrusionOk="0">
                    <a:moveTo>
                      <a:pt x="16" y="1"/>
                    </a:moveTo>
                    <a:cubicBezTo>
                      <a:pt x="11" y="1"/>
                      <a:pt x="5" y="3"/>
                      <a:pt x="0" y="9"/>
                    </a:cubicBezTo>
                    <a:cubicBezTo>
                      <a:pt x="7" y="4"/>
                      <a:pt x="14" y="4"/>
                      <a:pt x="21" y="2"/>
                    </a:cubicBezTo>
                    <a:cubicBezTo>
                      <a:pt x="19" y="1"/>
                      <a:pt x="1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49" name="Google Shape;17649;p64"/>
              <p:cNvSpPr/>
              <p:nvPr/>
            </p:nvSpPr>
            <p:spPr>
              <a:xfrm>
                <a:off x="473650" y="1628475"/>
                <a:ext cx="125" cy="125"/>
              </a:xfrm>
              <a:custGeom>
                <a:avLst/>
                <a:gdLst/>
                <a:ahLst/>
                <a:cxnLst/>
                <a:rect l="l" t="t" r="r" b="b"/>
                <a:pathLst>
                  <a:path w="5" h="5" extrusionOk="0">
                    <a:moveTo>
                      <a:pt x="0" y="0"/>
                    </a:moveTo>
                    <a:cubicBezTo>
                      <a:pt x="0" y="3"/>
                      <a:pt x="3" y="5"/>
                      <a:pt x="5"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50" name="Google Shape;17650;p64"/>
              <p:cNvSpPr/>
              <p:nvPr/>
            </p:nvSpPr>
            <p:spPr>
              <a:xfrm>
                <a:off x="480825" y="1676350"/>
                <a:ext cx="325" cy="600"/>
              </a:xfrm>
              <a:custGeom>
                <a:avLst/>
                <a:gdLst/>
                <a:ahLst/>
                <a:cxnLst/>
                <a:rect l="l" t="t" r="r" b="b"/>
                <a:pathLst>
                  <a:path w="13" h="24" extrusionOk="0">
                    <a:moveTo>
                      <a:pt x="12" y="0"/>
                    </a:moveTo>
                    <a:lnTo>
                      <a:pt x="12" y="0"/>
                    </a:lnTo>
                    <a:cubicBezTo>
                      <a:pt x="5" y="7"/>
                      <a:pt x="1" y="14"/>
                      <a:pt x="8" y="23"/>
                    </a:cubicBezTo>
                    <a:cubicBezTo>
                      <a:pt x="5" y="14"/>
                      <a:pt x="8"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51" name="Google Shape;17651;p64"/>
              <p:cNvSpPr/>
              <p:nvPr/>
            </p:nvSpPr>
            <p:spPr>
              <a:xfrm>
                <a:off x="499675" y="1678300"/>
                <a:ext cx="600" cy="625"/>
              </a:xfrm>
              <a:custGeom>
                <a:avLst/>
                <a:gdLst/>
                <a:ahLst/>
                <a:cxnLst/>
                <a:rect l="l" t="t" r="r" b="b"/>
                <a:pathLst>
                  <a:path w="24" h="25" extrusionOk="0">
                    <a:moveTo>
                      <a:pt x="0" y="1"/>
                    </a:moveTo>
                    <a:lnTo>
                      <a:pt x="0" y="1"/>
                    </a:lnTo>
                    <a:cubicBezTo>
                      <a:pt x="9" y="8"/>
                      <a:pt x="5" y="15"/>
                      <a:pt x="5" y="24"/>
                    </a:cubicBezTo>
                    <a:cubicBezTo>
                      <a:pt x="10" y="18"/>
                      <a:pt x="16" y="8"/>
                      <a:pt x="21" y="7"/>
                    </a:cubicBezTo>
                    <a:lnTo>
                      <a:pt x="21" y="7"/>
                    </a:lnTo>
                    <a:lnTo>
                      <a:pt x="23" y="8"/>
                    </a:lnTo>
                    <a:cubicBezTo>
                      <a:pt x="23" y="7"/>
                      <a:pt x="22" y="7"/>
                      <a:pt x="21" y="7"/>
                    </a:cubicBezTo>
                    <a:cubicBezTo>
                      <a:pt x="21" y="7"/>
                      <a:pt x="21" y="7"/>
                      <a:pt x="21" y="7"/>
                    </a:cubicBezTo>
                    <a:lnTo>
                      <a:pt x="21" y="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52" name="Google Shape;17652;p64"/>
              <p:cNvSpPr/>
              <p:nvPr/>
            </p:nvSpPr>
            <p:spPr>
              <a:xfrm>
                <a:off x="498700" y="1685225"/>
                <a:ext cx="650" cy="425"/>
              </a:xfrm>
              <a:custGeom>
                <a:avLst/>
                <a:gdLst/>
                <a:ahLst/>
                <a:cxnLst/>
                <a:rect l="l" t="t" r="r" b="b"/>
                <a:pathLst>
                  <a:path w="26" h="17" extrusionOk="0">
                    <a:moveTo>
                      <a:pt x="14" y="1"/>
                    </a:moveTo>
                    <a:cubicBezTo>
                      <a:pt x="7" y="1"/>
                      <a:pt x="1" y="5"/>
                      <a:pt x="2" y="14"/>
                    </a:cubicBezTo>
                    <a:cubicBezTo>
                      <a:pt x="6" y="14"/>
                      <a:pt x="7" y="17"/>
                      <a:pt x="9" y="17"/>
                    </a:cubicBezTo>
                    <a:cubicBezTo>
                      <a:pt x="10" y="17"/>
                      <a:pt x="10" y="17"/>
                      <a:pt x="11" y="16"/>
                    </a:cubicBezTo>
                    <a:lnTo>
                      <a:pt x="25" y="4"/>
                    </a:lnTo>
                    <a:cubicBezTo>
                      <a:pt x="22" y="2"/>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53" name="Google Shape;17653;p64"/>
              <p:cNvSpPr/>
              <p:nvPr/>
            </p:nvSpPr>
            <p:spPr>
              <a:xfrm>
                <a:off x="497725" y="1681100"/>
                <a:ext cx="1625" cy="725"/>
              </a:xfrm>
              <a:custGeom>
                <a:avLst/>
                <a:gdLst/>
                <a:ahLst/>
                <a:cxnLst/>
                <a:rect l="l" t="t" r="r" b="b"/>
                <a:pathLst>
                  <a:path w="65" h="29" extrusionOk="0">
                    <a:moveTo>
                      <a:pt x="23" y="0"/>
                    </a:moveTo>
                    <a:cubicBezTo>
                      <a:pt x="0" y="23"/>
                      <a:pt x="14" y="23"/>
                      <a:pt x="28" y="28"/>
                    </a:cubicBezTo>
                    <a:lnTo>
                      <a:pt x="28" y="28"/>
                    </a:lnTo>
                    <a:cubicBezTo>
                      <a:pt x="64" y="0"/>
                      <a:pt x="43" y="0"/>
                      <a:pt x="23" y="0"/>
                    </a:cubicBezTo>
                    <a:close/>
                    <a:moveTo>
                      <a:pt x="28" y="28"/>
                    </a:moveTo>
                    <a:cubicBezTo>
                      <a:pt x="28" y="28"/>
                      <a:pt x="27" y="28"/>
                      <a:pt x="27" y="28"/>
                    </a:cubicBezTo>
                    <a:lnTo>
                      <a:pt x="30" y="28"/>
                    </a:lnTo>
                    <a:cubicBezTo>
                      <a:pt x="29" y="28"/>
                      <a:pt x="28" y="28"/>
                      <a:pt x="28"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54" name="Google Shape;17654;p64"/>
              <p:cNvSpPr/>
              <p:nvPr/>
            </p:nvSpPr>
            <p:spPr>
              <a:xfrm>
                <a:off x="498575" y="1681800"/>
                <a:ext cx="600" cy="300"/>
              </a:xfrm>
              <a:custGeom>
                <a:avLst/>
                <a:gdLst/>
                <a:ahLst/>
                <a:cxnLst/>
                <a:rect l="l" t="t" r="r" b="b"/>
                <a:pathLst>
                  <a:path w="24" h="12" extrusionOk="0">
                    <a:moveTo>
                      <a:pt x="0" y="2"/>
                    </a:moveTo>
                    <a:lnTo>
                      <a:pt x="0" y="2"/>
                    </a:lnTo>
                    <a:cubicBezTo>
                      <a:pt x="2" y="5"/>
                      <a:pt x="7" y="7"/>
                      <a:pt x="9" y="12"/>
                    </a:cubicBezTo>
                    <a:cubicBezTo>
                      <a:pt x="23" y="0"/>
                      <a:pt x="9" y="5"/>
                      <a:pt x="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55" name="Google Shape;17655;p64"/>
              <p:cNvSpPr/>
              <p:nvPr/>
            </p:nvSpPr>
            <p:spPr>
              <a:xfrm>
                <a:off x="496125" y="1676550"/>
                <a:ext cx="1700" cy="725"/>
              </a:xfrm>
              <a:custGeom>
                <a:avLst/>
                <a:gdLst/>
                <a:ahLst/>
                <a:cxnLst/>
                <a:rect l="l" t="t" r="r" b="b"/>
                <a:pathLst>
                  <a:path w="68" h="29" extrusionOk="0">
                    <a:moveTo>
                      <a:pt x="62" y="0"/>
                    </a:moveTo>
                    <a:cubicBezTo>
                      <a:pt x="48" y="0"/>
                      <a:pt x="1" y="22"/>
                      <a:pt x="33" y="27"/>
                    </a:cubicBezTo>
                    <a:cubicBezTo>
                      <a:pt x="33" y="28"/>
                      <a:pt x="34" y="28"/>
                      <a:pt x="34" y="28"/>
                    </a:cubicBezTo>
                    <a:cubicBezTo>
                      <a:pt x="39" y="28"/>
                      <a:pt x="57" y="8"/>
                      <a:pt x="59" y="8"/>
                    </a:cubicBezTo>
                    <a:cubicBezTo>
                      <a:pt x="60" y="8"/>
                      <a:pt x="60" y="9"/>
                      <a:pt x="59" y="11"/>
                    </a:cubicBezTo>
                    <a:cubicBezTo>
                      <a:pt x="68" y="3"/>
                      <a:pt x="67"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56" name="Google Shape;17656;p64"/>
              <p:cNvSpPr/>
              <p:nvPr/>
            </p:nvSpPr>
            <p:spPr>
              <a:xfrm>
                <a:off x="496375" y="1682375"/>
                <a:ext cx="775" cy="825"/>
              </a:xfrm>
              <a:custGeom>
                <a:avLst/>
                <a:gdLst/>
                <a:ahLst/>
                <a:cxnLst/>
                <a:rect l="l" t="t" r="r" b="b"/>
                <a:pathLst>
                  <a:path w="31" h="33" extrusionOk="0">
                    <a:moveTo>
                      <a:pt x="30" y="0"/>
                    </a:moveTo>
                    <a:lnTo>
                      <a:pt x="0" y="19"/>
                    </a:lnTo>
                    <a:lnTo>
                      <a:pt x="5" y="33"/>
                    </a:lnTo>
                    <a:lnTo>
                      <a:pt x="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57" name="Google Shape;17657;p64"/>
              <p:cNvSpPr/>
              <p:nvPr/>
            </p:nvSpPr>
            <p:spPr>
              <a:xfrm>
                <a:off x="495025" y="1680900"/>
                <a:ext cx="600" cy="625"/>
              </a:xfrm>
              <a:custGeom>
                <a:avLst/>
                <a:gdLst/>
                <a:ahLst/>
                <a:cxnLst/>
                <a:rect l="l" t="t" r="r" b="b"/>
                <a:pathLst>
                  <a:path w="24" h="25" extrusionOk="0">
                    <a:moveTo>
                      <a:pt x="7" y="1"/>
                    </a:moveTo>
                    <a:cubicBezTo>
                      <a:pt x="5" y="1"/>
                      <a:pt x="3" y="1"/>
                      <a:pt x="1" y="4"/>
                    </a:cubicBezTo>
                    <a:lnTo>
                      <a:pt x="10" y="24"/>
                    </a:lnTo>
                    <a:cubicBezTo>
                      <a:pt x="12" y="20"/>
                      <a:pt x="19" y="18"/>
                      <a:pt x="24" y="18"/>
                    </a:cubicBezTo>
                    <a:cubicBezTo>
                      <a:pt x="17" y="10"/>
                      <a:pt x="12"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58" name="Google Shape;17658;p64"/>
              <p:cNvSpPr/>
              <p:nvPr/>
            </p:nvSpPr>
            <p:spPr>
              <a:xfrm>
                <a:off x="495550" y="1681325"/>
                <a:ext cx="500" cy="200"/>
              </a:xfrm>
              <a:custGeom>
                <a:avLst/>
                <a:gdLst/>
                <a:ahLst/>
                <a:cxnLst/>
                <a:rect l="l" t="t" r="r" b="b"/>
                <a:pathLst>
                  <a:path w="20" h="8" extrusionOk="0">
                    <a:moveTo>
                      <a:pt x="1" y="1"/>
                    </a:moveTo>
                    <a:cubicBezTo>
                      <a:pt x="5" y="5"/>
                      <a:pt x="12" y="7"/>
                      <a:pt x="19" y="7"/>
                    </a:cubicBezTo>
                    <a:cubicBezTo>
                      <a:pt x="15" y="3"/>
                      <a:pt x="8"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59" name="Google Shape;17659;p64"/>
              <p:cNvSpPr/>
              <p:nvPr/>
            </p:nvSpPr>
            <p:spPr>
              <a:xfrm>
                <a:off x="495550" y="1682375"/>
                <a:ext cx="250" cy="550"/>
              </a:xfrm>
              <a:custGeom>
                <a:avLst/>
                <a:gdLst/>
                <a:ahLst/>
                <a:cxnLst/>
                <a:rect l="l" t="t" r="r" b="b"/>
                <a:pathLst>
                  <a:path w="10" h="22" extrusionOk="0">
                    <a:moveTo>
                      <a:pt x="1" y="0"/>
                    </a:moveTo>
                    <a:lnTo>
                      <a:pt x="8" y="21"/>
                    </a:lnTo>
                    <a:lnTo>
                      <a:pt x="10" y="1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60" name="Google Shape;17660;p64"/>
              <p:cNvSpPr/>
              <p:nvPr/>
            </p:nvSpPr>
            <p:spPr>
              <a:xfrm>
                <a:off x="489650" y="1677375"/>
                <a:ext cx="950" cy="550"/>
              </a:xfrm>
              <a:custGeom>
                <a:avLst/>
                <a:gdLst/>
                <a:ahLst/>
                <a:cxnLst/>
                <a:rect l="l" t="t" r="r" b="b"/>
                <a:pathLst>
                  <a:path w="38" h="22" extrusionOk="0">
                    <a:moveTo>
                      <a:pt x="12" y="1"/>
                    </a:moveTo>
                    <a:cubicBezTo>
                      <a:pt x="0" y="12"/>
                      <a:pt x="2" y="22"/>
                      <a:pt x="12" y="22"/>
                    </a:cubicBezTo>
                    <a:cubicBezTo>
                      <a:pt x="23" y="17"/>
                      <a:pt x="33" y="17"/>
                      <a:pt x="37" y="3"/>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61" name="Google Shape;17661;p64"/>
              <p:cNvSpPr/>
              <p:nvPr/>
            </p:nvSpPr>
            <p:spPr>
              <a:xfrm>
                <a:off x="489825" y="1679925"/>
                <a:ext cx="775" cy="1025"/>
              </a:xfrm>
              <a:custGeom>
                <a:avLst/>
                <a:gdLst/>
                <a:ahLst/>
                <a:cxnLst/>
                <a:rect l="l" t="t" r="r" b="b"/>
                <a:pathLst>
                  <a:path w="31" h="41" extrusionOk="0">
                    <a:moveTo>
                      <a:pt x="30" y="1"/>
                    </a:moveTo>
                    <a:lnTo>
                      <a:pt x="0" y="40"/>
                    </a:lnTo>
                    <a:lnTo>
                      <a:pt x="21" y="29"/>
                    </a:lnTo>
                    <a:cubicBezTo>
                      <a:pt x="21" y="19"/>
                      <a:pt x="26" y="8"/>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62" name="Google Shape;17662;p64"/>
              <p:cNvSpPr/>
              <p:nvPr/>
            </p:nvSpPr>
            <p:spPr>
              <a:xfrm>
                <a:off x="487550" y="1680000"/>
                <a:ext cx="1525" cy="700"/>
              </a:xfrm>
              <a:custGeom>
                <a:avLst/>
                <a:gdLst/>
                <a:ahLst/>
                <a:cxnLst/>
                <a:rect l="l" t="t" r="r" b="b"/>
                <a:pathLst>
                  <a:path w="61" h="28" extrusionOk="0">
                    <a:moveTo>
                      <a:pt x="52" y="0"/>
                    </a:moveTo>
                    <a:lnTo>
                      <a:pt x="52" y="0"/>
                    </a:lnTo>
                    <a:cubicBezTo>
                      <a:pt x="40" y="9"/>
                      <a:pt x="1" y="16"/>
                      <a:pt x="26" y="28"/>
                    </a:cubicBezTo>
                    <a:cubicBezTo>
                      <a:pt x="35" y="19"/>
                      <a:pt x="61" y="19"/>
                      <a:pt x="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63" name="Google Shape;17663;p64"/>
              <p:cNvSpPr/>
              <p:nvPr/>
            </p:nvSpPr>
            <p:spPr>
              <a:xfrm>
                <a:off x="482675" y="1672350"/>
                <a:ext cx="1600" cy="1525"/>
              </a:xfrm>
              <a:custGeom>
                <a:avLst/>
                <a:gdLst/>
                <a:ahLst/>
                <a:cxnLst/>
                <a:rect l="l" t="t" r="r" b="b"/>
                <a:pathLst>
                  <a:path w="64" h="61" extrusionOk="0">
                    <a:moveTo>
                      <a:pt x="64" y="0"/>
                    </a:moveTo>
                    <a:lnTo>
                      <a:pt x="1" y="58"/>
                    </a:lnTo>
                    <a:lnTo>
                      <a:pt x="6" y="60"/>
                    </a:lnTo>
                    <a:lnTo>
                      <a:pt x="6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64" name="Google Shape;17664;p64"/>
              <p:cNvSpPr/>
              <p:nvPr/>
            </p:nvSpPr>
            <p:spPr>
              <a:xfrm>
                <a:off x="473300" y="1670550"/>
                <a:ext cx="1650" cy="950"/>
              </a:xfrm>
              <a:custGeom>
                <a:avLst/>
                <a:gdLst/>
                <a:ahLst/>
                <a:cxnLst/>
                <a:rect l="l" t="t" r="r" b="b"/>
                <a:pathLst>
                  <a:path w="66" h="38" extrusionOk="0">
                    <a:moveTo>
                      <a:pt x="40" y="0"/>
                    </a:moveTo>
                    <a:cubicBezTo>
                      <a:pt x="32" y="0"/>
                      <a:pt x="23" y="6"/>
                      <a:pt x="0" y="26"/>
                    </a:cubicBezTo>
                    <a:cubicBezTo>
                      <a:pt x="1" y="35"/>
                      <a:pt x="4" y="37"/>
                      <a:pt x="9" y="37"/>
                    </a:cubicBezTo>
                    <a:cubicBezTo>
                      <a:pt x="18" y="37"/>
                      <a:pt x="32" y="26"/>
                      <a:pt x="40" y="26"/>
                    </a:cubicBezTo>
                    <a:cubicBezTo>
                      <a:pt x="44" y="26"/>
                      <a:pt x="46" y="29"/>
                      <a:pt x="44" y="37"/>
                    </a:cubicBezTo>
                    <a:cubicBezTo>
                      <a:pt x="65" y="30"/>
                      <a:pt x="47" y="10"/>
                      <a:pt x="65" y="5"/>
                    </a:cubicBezTo>
                    <a:cubicBezTo>
                      <a:pt x="53" y="4"/>
                      <a:pt x="47"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65" name="Google Shape;17665;p64"/>
              <p:cNvSpPr/>
              <p:nvPr/>
            </p:nvSpPr>
            <p:spPr>
              <a:xfrm>
                <a:off x="513575" y="1603900"/>
                <a:ext cx="775" cy="300"/>
              </a:xfrm>
              <a:custGeom>
                <a:avLst/>
                <a:gdLst/>
                <a:ahLst/>
                <a:cxnLst/>
                <a:rect l="l" t="t" r="r" b="b"/>
                <a:pathLst>
                  <a:path w="31" h="12" extrusionOk="0">
                    <a:moveTo>
                      <a:pt x="1" y="0"/>
                    </a:moveTo>
                    <a:lnTo>
                      <a:pt x="8" y="12"/>
                    </a:lnTo>
                    <a:lnTo>
                      <a:pt x="31"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66" name="Google Shape;17666;p64"/>
              <p:cNvSpPr/>
              <p:nvPr/>
            </p:nvSpPr>
            <p:spPr>
              <a:xfrm>
                <a:off x="512650" y="1602500"/>
                <a:ext cx="1350" cy="725"/>
              </a:xfrm>
              <a:custGeom>
                <a:avLst/>
                <a:gdLst/>
                <a:ahLst/>
                <a:cxnLst/>
                <a:rect l="l" t="t" r="r" b="b"/>
                <a:pathLst>
                  <a:path w="54" h="29" extrusionOk="0">
                    <a:moveTo>
                      <a:pt x="12" y="1"/>
                    </a:moveTo>
                    <a:cubicBezTo>
                      <a:pt x="12" y="5"/>
                      <a:pt x="14" y="10"/>
                      <a:pt x="5" y="10"/>
                    </a:cubicBezTo>
                    <a:cubicBezTo>
                      <a:pt x="4" y="10"/>
                      <a:pt x="2" y="10"/>
                      <a:pt x="0" y="10"/>
                    </a:cubicBezTo>
                    <a:lnTo>
                      <a:pt x="0" y="10"/>
                    </a:lnTo>
                    <a:lnTo>
                      <a:pt x="54" y="29"/>
                    </a:lnTo>
                    <a:lnTo>
                      <a:pt x="54" y="29"/>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67" name="Google Shape;17667;p64"/>
              <p:cNvSpPr/>
              <p:nvPr/>
            </p:nvSpPr>
            <p:spPr>
              <a:xfrm>
                <a:off x="464825" y="1642425"/>
                <a:ext cx="900" cy="325"/>
              </a:xfrm>
              <a:custGeom>
                <a:avLst/>
                <a:gdLst/>
                <a:ahLst/>
                <a:cxnLst/>
                <a:rect l="l" t="t" r="r" b="b"/>
                <a:pathLst>
                  <a:path w="36" h="13" extrusionOk="0">
                    <a:moveTo>
                      <a:pt x="36" y="1"/>
                    </a:moveTo>
                    <a:lnTo>
                      <a:pt x="1" y="8"/>
                    </a:lnTo>
                    <a:lnTo>
                      <a:pt x="13" y="13"/>
                    </a:lnTo>
                    <a:cubicBezTo>
                      <a:pt x="29" y="13"/>
                      <a:pt x="31" y="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68" name="Google Shape;17668;p64"/>
              <p:cNvSpPr/>
              <p:nvPr/>
            </p:nvSpPr>
            <p:spPr>
              <a:xfrm>
                <a:off x="468075" y="1636400"/>
                <a:ext cx="1250" cy="450"/>
              </a:xfrm>
              <a:custGeom>
                <a:avLst/>
                <a:gdLst/>
                <a:ahLst/>
                <a:cxnLst/>
                <a:rect l="l" t="t" r="r" b="b"/>
                <a:pathLst>
                  <a:path w="50" h="18" extrusionOk="0">
                    <a:moveTo>
                      <a:pt x="3" y="1"/>
                    </a:moveTo>
                    <a:lnTo>
                      <a:pt x="1" y="6"/>
                    </a:lnTo>
                    <a:lnTo>
                      <a:pt x="49" y="17"/>
                    </a:lnTo>
                    <a:lnTo>
                      <a:pt x="49" y="17"/>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69" name="Google Shape;17669;p64"/>
              <p:cNvSpPr/>
              <p:nvPr/>
            </p:nvSpPr>
            <p:spPr>
              <a:xfrm>
                <a:off x="469250" y="1630800"/>
                <a:ext cx="1475" cy="775"/>
              </a:xfrm>
              <a:custGeom>
                <a:avLst/>
                <a:gdLst/>
                <a:ahLst/>
                <a:cxnLst/>
                <a:rect l="l" t="t" r="r" b="b"/>
                <a:pathLst>
                  <a:path w="59" h="31" extrusionOk="0">
                    <a:moveTo>
                      <a:pt x="12" y="0"/>
                    </a:moveTo>
                    <a:lnTo>
                      <a:pt x="12" y="0"/>
                    </a:lnTo>
                    <a:cubicBezTo>
                      <a:pt x="6" y="5"/>
                      <a:pt x="6" y="16"/>
                      <a:pt x="4" y="24"/>
                    </a:cubicBezTo>
                    <a:lnTo>
                      <a:pt x="4" y="24"/>
                    </a:lnTo>
                    <a:cubicBezTo>
                      <a:pt x="17" y="11"/>
                      <a:pt x="59" y="25"/>
                      <a:pt x="12" y="0"/>
                    </a:cubicBezTo>
                    <a:close/>
                    <a:moveTo>
                      <a:pt x="4" y="24"/>
                    </a:moveTo>
                    <a:cubicBezTo>
                      <a:pt x="2" y="25"/>
                      <a:pt x="1" y="27"/>
                      <a:pt x="0" y="30"/>
                    </a:cubicBezTo>
                    <a:cubicBezTo>
                      <a:pt x="2" y="28"/>
                      <a:pt x="3" y="26"/>
                      <a:pt x="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70" name="Google Shape;17670;p64"/>
              <p:cNvSpPr/>
              <p:nvPr/>
            </p:nvSpPr>
            <p:spPr>
              <a:xfrm>
                <a:off x="514225" y="1602775"/>
                <a:ext cx="1000" cy="575"/>
              </a:xfrm>
              <a:custGeom>
                <a:avLst/>
                <a:gdLst/>
                <a:ahLst/>
                <a:cxnLst/>
                <a:rect l="l" t="t" r="r" b="b"/>
                <a:pathLst>
                  <a:path w="40" h="23" extrusionOk="0">
                    <a:moveTo>
                      <a:pt x="6" y="1"/>
                    </a:moveTo>
                    <a:cubicBezTo>
                      <a:pt x="6" y="1"/>
                      <a:pt x="6" y="1"/>
                      <a:pt x="7" y="1"/>
                    </a:cubicBezTo>
                    <a:lnTo>
                      <a:pt x="7" y="1"/>
                    </a:lnTo>
                    <a:cubicBezTo>
                      <a:pt x="7" y="1"/>
                      <a:pt x="7" y="1"/>
                      <a:pt x="7" y="1"/>
                    </a:cubicBezTo>
                    <a:cubicBezTo>
                      <a:pt x="6" y="1"/>
                      <a:pt x="6" y="1"/>
                      <a:pt x="6" y="1"/>
                    </a:cubicBezTo>
                    <a:close/>
                    <a:moveTo>
                      <a:pt x="7" y="1"/>
                    </a:moveTo>
                    <a:lnTo>
                      <a:pt x="7" y="1"/>
                    </a:lnTo>
                    <a:cubicBezTo>
                      <a:pt x="0" y="8"/>
                      <a:pt x="35" y="18"/>
                      <a:pt x="39" y="22"/>
                    </a:cubicBezTo>
                    <a:cubicBezTo>
                      <a:pt x="38" y="11"/>
                      <a:pt x="13"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71" name="Google Shape;17671;p64"/>
              <p:cNvSpPr/>
              <p:nvPr/>
            </p:nvSpPr>
            <p:spPr>
              <a:xfrm>
                <a:off x="513450" y="1598575"/>
                <a:ext cx="675" cy="700"/>
              </a:xfrm>
              <a:custGeom>
                <a:avLst/>
                <a:gdLst/>
                <a:ahLst/>
                <a:cxnLst/>
                <a:rect l="l" t="t" r="r" b="b"/>
                <a:pathLst>
                  <a:path w="27" h="28" extrusionOk="0">
                    <a:moveTo>
                      <a:pt x="1" y="0"/>
                    </a:moveTo>
                    <a:lnTo>
                      <a:pt x="13" y="23"/>
                    </a:lnTo>
                    <a:lnTo>
                      <a:pt x="26"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72" name="Google Shape;17672;p64"/>
              <p:cNvSpPr/>
              <p:nvPr/>
            </p:nvSpPr>
            <p:spPr>
              <a:xfrm>
                <a:off x="513500" y="1596300"/>
                <a:ext cx="1375" cy="2050"/>
              </a:xfrm>
              <a:custGeom>
                <a:avLst/>
                <a:gdLst/>
                <a:ahLst/>
                <a:cxnLst/>
                <a:rect l="l" t="t" r="r" b="b"/>
                <a:pathLst>
                  <a:path w="55" h="82" extrusionOk="0">
                    <a:moveTo>
                      <a:pt x="44" y="0"/>
                    </a:moveTo>
                    <a:cubicBezTo>
                      <a:pt x="1" y="0"/>
                      <a:pt x="48" y="46"/>
                      <a:pt x="22" y="59"/>
                    </a:cubicBezTo>
                    <a:lnTo>
                      <a:pt x="8" y="59"/>
                    </a:lnTo>
                    <a:lnTo>
                      <a:pt x="50" y="82"/>
                    </a:lnTo>
                    <a:cubicBezTo>
                      <a:pt x="50" y="54"/>
                      <a:pt x="31" y="12"/>
                      <a:pt x="55" y="1"/>
                    </a:cubicBezTo>
                    <a:cubicBezTo>
                      <a:pt x="51" y="0"/>
                      <a:pt x="47"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73" name="Google Shape;17673;p64"/>
              <p:cNvSpPr/>
              <p:nvPr/>
            </p:nvSpPr>
            <p:spPr>
              <a:xfrm>
                <a:off x="518050" y="1595425"/>
                <a:ext cx="425" cy="550"/>
              </a:xfrm>
              <a:custGeom>
                <a:avLst/>
                <a:gdLst/>
                <a:ahLst/>
                <a:cxnLst/>
                <a:rect l="l" t="t" r="r" b="b"/>
                <a:pathLst>
                  <a:path w="17" h="22" extrusionOk="0">
                    <a:moveTo>
                      <a:pt x="1" y="1"/>
                    </a:moveTo>
                    <a:lnTo>
                      <a:pt x="1" y="1"/>
                    </a:lnTo>
                    <a:cubicBezTo>
                      <a:pt x="1" y="1"/>
                      <a:pt x="1" y="1"/>
                      <a:pt x="1" y="1"/>
                    </a:cubicBezTo>
                    <a:lnTo>
                      <a:pt x="1" y="1"/>
                    </a:lnTo>
                    <a:cubicBezTo>
                      <a:pt x="1" y="1"/>
                      <a:pt x="1" y="1"/>
                      <a:pt x="1" y="1"/>
                    </a:cubicBezTo>
                    <a:close/>
                    <a:moveTo>
                      <a:pt x="1" y="1"/>
                    </a:moveTo>
                    <a:cubicBezTo>
                      <a:pt x="2" y="2"/>
                      <a:pt x="4" y="8"/>
                      <a:pt x="5" y="22"/>
                    </a:cubicBezTo>
                    <a:cubicBezTo>
                      <a:pt x="6" y="21"/>
                      <a:pt x="7" y="20"/>
                      <a:pt x="8" y="20"/>
                    </a:cubicBezTo>
                    <a:cubicBezTo>
                      <a:pt x="9" y="20"/>
                      <a:pt x="10" y="21"/>
                      <a:pt x="12" y="22"/>
                    </a:cubicBezTo>
                    <a:cubicBezTo>
                      <a:pt x="12" y="17"/>
                      <a:pt x="14" y="12"/>
                      <a:pt x="16" y="8"/>
                    </a:cubicBezTo>
                    <a:cubicBezTo>
                      <a:pt x="6" y="7"/>
                      <a:pt x="2" y="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74" name="Google Shape;17674;p64"/>
              <p:cNvSpPr/>
              <p:nvPr/>
            </p:nvSpPr>
            <p:spPr>
              <a:xfrm>
                <a:off x="518300" y="1595900"/>
                <a:ext cx="375" cy="175"/>
              </a:xfrm>
              <a:custGeom>
                <a:avLst/>
                <a:gdLst/>
                <a:ahLst/>
                <a:cxnLst/>
                <a:rect l="l" t="t" r="r" b="b"/>
                <a:pathLst>
                  <a:path w="15" h="7" extrusionOk="0">
                    <a:moveTo>
                      <a:pt x="5" y="0"/>
                    </a:moveTo>
                    <a:cubicBezTo>
                      <a:pt x="4" y="0"/>
                      <a:pt x="3" y="0"/>
                      <a:pt x="2" y="0"/>
                    </a:cubicBezTo>
                    <a:cubicBezTo>
                      <a:pt x="1" y="5"/>
                      <a:pt x="3" y="6"/>
                      <a:pt x="5" y="6"/>
                    </a:cubicBezTo>
                    <a:cubicBezTo>
                      <a:pt x="9" y="6"/>
                      <a:pt x="1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75" name="Google Shape;17675;p64"/>
              <p:cNvSpPr/>
              <p:nvPr/>
            </p:nvSpPr>
            <p:spPr>
              <a:xfrm>
                <a:off x="518500" y="1594300"/>
                <a:ext cx="1125" cy="575"/>
              </a:xfrm>
              <a:custGeom>
                <a:avLst/>
                <a:gdLst/>
                <a:ahLst/>
                <a:cxnLst/>
                <a:rect l="l" t="t" r="r" b="b"/>
                <a:pathLst>
                  <a:path w="45" h="23" extrusionOk="0">
                    <a:moveTo>
                      <a:pt x="21" y="0"/>
                    </a:moveTo>
                    <a:cubicBezTo>
                      <a:pt x="15" y="0"/>
                      <a:pt x="8" y="1"/>
                      <a:pt x="1" y="2"/>
                    </a:cubicBezTo>
                    <a:lnTo>
                      <a:pt x="15" y="23"/>
                    </a:lnTo>
                    <a:cubicBezTo>
                      <a:pt x="26" y="23"/>
                      <a:pt x="34" y="14"/>
                      <a:pt x="40" y="14"/>
                    </a:cubicBezTo>
                    <a:cubicBezTo>
                      <a:pt x="42" y="14"/>
                      <a:pt x="43" y="14"/>
                      <a:pt x="45" y="16"/>
                    </a:cubicBezTo>
                    <a:cubicBezTo>
                      <a:pt x="40" y="3"/>
                      <a:pt x="32"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76" name="Google Shape;17676;p64"/>
              <p:cNvSpPr/>
              <p:nvPr/>
            </p:nvSpPr>
            <p:spPr>
              <a:xfrm>
                <a:off x="517525" y="1593650"/>
                <a:ext cx="375" cy="300"/>
              </a:xfrm>
              <a:custGeom>
                <a:avLst/>
                <a:gdLst/>
                <a:ahLst/>
                <a:cxnLst/>
                <a:rect l="l" t="t" r="r" b="b"/>
                <a:pathLst>
                  <a:path w="15" h="12" extrusionOk="0">
                    <a:moveTo>
                      <a:pt x="0" y="0"/>
                    </a:moveTo>
                    <a:lnTo>
                      <a:pt x="5" y="12"/>
                    </a:lnTo>
                    <a:cubicBezTo>
                      <a:pt x="12" y="12"/>
                      <a:pt x="14" y="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77" name="Google Shape;17677;p64"/>
              <p:cNvSpPr/>
              <p:nvPr/>
            </p:nvSpPr>
            <p:spPr>
              <a:xfrm>
                <a:off x="517225" y="1593900"/>
                <a:ext cx="775" cy="625"/>
              </a:xfrm>
              <a:custGeom>
                <a:avLst/>
                <a:gdLst/>
                <a:ahLst/>
                <a:cxnLst/>
                <a:rect l="l" t="t" r="r" b="b"/>
                <a:pathLst>
                  <a:path w="31" h="25" extrusionOk="0">
                    <a:moveTo>
                      <a:pt x="5" y="1"/>
                    </a:moveTo>
                    <a:cubicBezTo>
                      <a:pt x="1" y="1"/>
                      <a:pt x="2" y="3"/>
                      <a:pt x="21" y="11"/>
                    </a:cubicBezTo>
                    <a:cubicBezTo>
                      <a:pt x="18" y="10"/>
                      <a:pt x="17" y="10"/>
                      <a:pt x="16" y="10"/>
                    </a:cubicBezTo>
                    <a:cubicBezTo>
                      <a:pt x="11" y="10"/>
                      <a:pt x="23" y="17"/>
                      <a:pt x="31" y="25"/>
                    </a:cubicBezTo>
                    <a:lnTo>
                      <a:pt x="17" y="2"/>
                    </a:lnTo>
                    <a:cubicBezTo>
                      <a:pt x="13" y="2"/>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78" name="Google Shape;17678;p64"/>
              <p:cNvSpPr/>
              <p:nvPr/>
            </p:nvSpPr>
            <p:spPr>
              <a:xfrm>
                <a:off x="516600" y="1594575"/>
                <a:ext cx="1125" cy="750"/>
              </a:xfrm>
              <a:custGeom>
                <a:avLst/>
                <a:gdLst/>
                <a:ahLst/>
                <a:cxnLst/>
                <a:rect l="l" t="t" r="r" b="b"/>
                <a:pathLst>
                  <a:path w="45" h="30" extrusionOk="0">
                    <a:moveTo>
                      <a:pt x="0" y="0"/>
                    </a:moveTo>
                    <a:cubicBezTo>
                      <a:pt x="0" y="19"/>
                      <a:pt x="13" y="30"/>
                      <a:pt x="24" y="30"/>
                    </a:cubicBezTo>
                    <a:cubicBezTo>
                      <a:pt x="34" y="30"/>
                      <a:pt x="43" y="23"/>
                      <a:pt x="44" y="7"/>
                    </a:cubicBezTo>
                    <a:lnTo>
                      <a:pt x="44" y="7"/>
                    </a:lnTo>
                    <a:cubicBezTo>
                      <a:pt x="36" y="10"/>
                      <a:pt x="29" y="13"/>
                      <a:pt x="22" y="13"/>
                    </a:cubicBezTo>
                    <a:cubicBezTo>
                      <a:pt x="16" y="13"/>
                      <a:pt x="9" y="1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79" name="Google Shape;17679;p64"/>
              <p:cNvSpPr/>
              <p:nvPr/>
            </p:nvSpPr>
            <p:spPr>
              <a:xfrm>
                <a:off x="512875" y="1595725"/>
                <a:ext cx="950" cy="550"/>
              </a:xfrm>
              <a:custGeom>
                <a:avLst/>
                <a:gdLst/>
                <a:ahLst/>
                <a:cxnLst/>
                <a:rect l="l" t="t" r="r" b="b"/>
                <a:pathLst>
                  <a:path w="38" h="22" extrusionOk="0">
                    <a:moveTo>
                      <a:pt x="22" y="0"/>
                    </a:moveTo>
                    <a:lnTo>
                      <a:pt x="1" y="7"/>
                    </a:lnTo>
                    <a:lnTo>
                      <a:pt x="16" y="21"/>
                    </a:lnTo>
                    <a:lnTo>
                      <a:pt x="16" y="21"/>
                    </a:lnTo>
                    <a:cubicBezTo>
                      <a:pt x="9" y="14"/>
                      <a:pt x="37" y="5"/>
                      <a:pt x="22" y="0"/>
                    </a:cubicBezTo>
                    <a:close/>
                    <a:moveTo>
                      <a:pt x="16" y="21"/>
                    </a:moveTo>
                    <a:cubicBezTo>
                      <a:pt x="16" y="21"/>
                      <a:pt x="17" y="21"/>
                      <a:pt x="17" y="21"/>
                    </a:cubicBezTo>
                    <a:lnTo>
                      <a:pt x="16" y="2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80" name="Google Shape;17680;p64"/>
              <p:cNvSpPr/>
              <p:nvPr/>
            </p:nvSpPr>
            <p:spPr>
              <a:xfrm>
                <a:off x="518625" y="1591725"/>
                <a:ext cx="1300" cy="425"/>
              </a:xfrm>
              <a:custGeom>
                <a:avLst/>
                <a:gdLst/>
                <a:ahLst/>
                <a:cxnLst/>
                <a:rect l="l" t="t" r="r" b="b"/>
                <a:pathLst>
                  <a:path w="52" h="17" extrusionOk="0">
                    <a:moveTo>
                      <a:pt x="0" y="1"/>
                    </a:moveTo>
                    <a:lnTo>
                      <a:pt x="12" y="17"/>
                    </a:lnTo>
                    <a:cubicBezTo>
                      <a:pt x="23" y="7"/>
                      <a:pt x="37" y="3"/>
                      <a:pt x="51" y="3"/>
                    </a:cubicBezTo>
                    <a:cubicBezTo>
                      <a:pt x="33" y="1"/>
                      <a:pt x="1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81" name="Google Shape;17681;p64"/>
              <p:cNvSpPr/>
              <p:nvPr/>
            </p:nvSpPr>
            <p:spPr>
              <a:xfrm>
                <a:off x="518050" y="1591150"/>
                <a:ext cx="600" cy="600"/>
              </a:xfrm>
              <a:custGeom>
                <a:avLst/>
                <a:gdLst/>
                <a:ahLst/>
                <a:cxnLst/>
                <a:rect l="l" t="t" r="r" b="b"/>
                <a:pathLst>
                  <a:path w="24" h="24" extrusionOk="0">
                    <a:moveTo>
                      <a:pt x="5" y="0"/>
                    </a:moveTo>
                    <a:lnTo>
                      <a:pt x="5" y="0"/>
                    </a:lnTo>
                    <a:cubicBezTo>
                      <a:pt x="0" y="17"/>
                      <a:pt x="9" y="21"/>
                      <a:pt x="23" y="24"/>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82" name="Google Shape;17682;p64"/>
              <p:cNvSpPr/>
              <p:nvPr/>
            </p:nvSpPr>
            <p:spPr>
              <a:xfrm>
                <a:off x="515900" y="1593050"/>
                <a:ext cx="900" cy="1200"/>
              </a:xfrm>
              <a:custGeom>
                <a:avLst/>
                <a:gdLst/>
                <a:ahLst/>
                <a:cxnLst/>
                <a:rect l="l" t="t" r="r" b="b"/>
                <a:pathLst>
                  <a:path w="36" h="48" extrusionOk="0">
                    <a:moveTo>
                      <a:pt x="0" y="1"/>
                    </a:moveTo>
                    <a:lnTo>
                      <a:pt x="0" y="8"/>
                    </a:lnTo>
                    <a:lnTo>
                      <a:pt x="35" y="4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83" name="Google Shape;17683;p64"/>
              <p:cNvSpPr/>
              <p:nvPr/>
            </p:nvSpPr>
            <p:spPr>
              <a:xfrm>
                <a:off x="519950" y="1589650"/>
                <a:ext cx="1075" cy="650"/>
              </a:xfrm>
              <a:custGeom>
                <a:avLst/>
                <a:gdLst/>
                <a:ahLst/>
                <a:cxnLst/>
                <a:rect l="l" t="t" r="r" b="b"/>
                <a:pathLst>
                  <a:path w="43" h="26" extrusionOk="0">
                    <a:moveTo>
                      <a:pt x="1" y="0"/>
                    </a:moveTo>
                    <a:lnTo>
                      <a:pt x="14" y="12"/>
                    </a:lnTo>
                    <a:lnTo>
                      <a:pt x="42" y="26"/>
                    </a:lnTo>
                    <a:lnTo>
                      <a:pt x="42"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84" name="Google Shape;17684;p64"/>
              <p:cNvSpPr/>
              <p:nvPr/>
            </p:nvSpPr>
            <p:spPr>
              <a:xfrm>
                <a:off x="520350" y="1587675"/>
                <a:ext cx="1475" cy="1050"/>
              </a:xfrm>
              <a:custGeom>
                <a:avLst/>
                <a:gdLst/>
                <a:ahLst/>
                <a:cxnLst/>
                <a:rect l="l" t="t" r="r" b="b"/>
                <a:pathLst>
                  <a:path w="59" h="42" extrusionOk="0">
                    <a:moveTo>
                      <a:pt x="19" y="0"/>
                    </a:moveTo>
                    <a:lnTo>
                      <a:pt x="19" y="0"/>
                    </a:lnTo>
                    <a:cubicBezTo>
                      <a:pt x="29" y="14"/>
                      <a:pt x="24" y="26"/>
                      <a:pt x="1" y="37"/>
                    </a:cubicBezTo>
                    <a:cubicBezTo>
                      <a:pt x="7" y="41"/>
                      <a:pt x="14" y="42"/>
                      <a:pt x="20" y="42"/>
                    </a:cubicBezTo>
                    <a:cubicBezTo>
                      <a:pt x="30" y="42"/>
                      <a:pt x="39" y="39"/>
                      <a:pt x="47" y="39"/>
                    </a:cubicBezTo>
                    <a:cubicBezTo>
                      <a:pt x="52" y="39"/>
                      <a:pt x="55" y="40"/>
                      <a:pt x="59" y="42"/>
                    </a:cubicBezTo>
                    <a:cubicBezTo>
                      <a:pt x="56" y="28"/>
                      <a:pt x="36" y="14"/>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85" name="Google Shape;17685;p64"/>
              <p:cNvSpPr/>
              <p:nvPr/>
            </p:nvSpPr>
            <p:spPr>
              <a:xfrm>
                <a:off x="520175" y="1587150"/>
                <a:ext cx="675" cy="550"/>
              </a:xfrm>
              <a:custGeom>
                <a:avLst/>
                <a:gdLst/>
                <a:ahLst/>
                <a:cxnLst/>
                <a:rect l="l" t="t" r="r" b="b"/>
                <a:pathLst>
                  <a:path w="27" h="22" extrusionOk="0">
                    <a:moveTo>
                      <a:pt x="1" y="0"/>
                    </a:moveTo>
                    <a:lnTo>
                      <a:pt x="1" y="0"/>
                    </a:lnTo>
                    <a:cubicBezTo>
                      <a:pt x="8" y="10"/>
                      <a:pt x="17" y="17"/>
                      <a:pt x="26" y="21"/>
                    </a:cubicBezTo>
                    <a:cubicBezTo>
                      <a:pt x="19" y="12"/>
                      <a:pt x="10"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86" name="Google Shape;17686;p64"/>
              <p:cNvSpPr/>
              <p:nvPr/>
            </p:nvSpPr>
            <p:spPr>
              <a:xfrm>
                <a:off x="518500" y="1590100"/>
                <a:ext cx="950" cy="250"/>
              </a:xfrm>
              <a:custGeom>
                <a:avLst/>
                <a:gdLst/>
                <a:ahLst/>
                <a:cxnLst/>
                <a:rect l="l" t="t" r="r" b="b"/>
                <a:pathLst>
                  <a:path w="38" h="10" extrusionOk="0">
                    <a:moveTo>
                      <a:pt x="1" y="1"/>
                    </a:moveTo>
                    <a:cubicBezTo>
                      <a:pt x="1" y="5"/>
                      <a:pt x="1" y="8"/>
                      <a:pt x="1" y="10"/>
                    </a:cubicBezTo>
                    <a:cubicBezTo>
                      <a:pt x="12" y="10"/>
                      <a:pt x="26" y="8"/>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87" name="Google Shape;17687;p64"/>
              <p:cNvSpPr/>
              <p:nvPr/>
            </p:nvSpPr>
            <p:spPr>
              <a:xfrm>
                <a:off x="518500" y="1589750"/>
                <a:ext cx="150" cy="425"/>
              </a:xfrm>
              <a:custGeom>
                <a:avLst/>
                <a:gdLst/>
                <a:ahLst/>
                <a:cxnLst/>
                <a:rect l="l" t="t" r="r" b="b"/>
                <a:pathLst>
                  <a:path w="6" h="17" extrusionOk="0">
                    <a:moveTo>
                      <a:pt x="5" y="1"/>
                    </a:moveTo>
                    <a:lnTo>
                      <a:pt x="1" y="17"/>
                    </a:lnTo>
                    <a:cubicBezTo>
                      <a:pt x="3" y="10"/>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88" name="Google Shape;17688;p64"/>
              <p:cNvSpPr/>
              <p:nvPr/>
            </p:nvSpPr>
            <p:spPr>
              <a:xfrm>
                <a:off x="518325" y="1590325"/>
                <a:ext cx="200" cy="100"/>
              </a:xfrm>
              <a:custGeom>
                <a:avLst/>
                <a:gdLst/>
                <a:ahLst/>
                <a:cxnLst/>
                <a:rect l="l" t="t" r="r" b="b"/>
                <a:pathLst>
                  <a:path w="8" h="4" extrusionOk="0">
                    <a:moveTo>
                      <a:pt x="8" y="1"/>
                    </a:moveTo>
                    <a:cubicBezTo>
                      <a:pt x="3" y="1"/>
                      <a:pt x="1" y="3"/>
                      <a:pt x="8" y="3"/>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89" name="Google Shape;17689;p64"/>
              <p:cNvSpPr/>
              <p:nvPr/>
            </p:nvSpPr>
            <p:spPr>
              <a:xfrm>
                <a:off x="515250" y="1591425"/>
                <a:ext cx="1775" cy="800"/>
              </a:xfrm>
              <a:custGeom>
                <a:avLst/>
                <a:gdLst/>
                <a:ahLst/>
                <a:cxnLst/>
                <a:rect l="l" t="t" r="r" b="b"/>
                <a:pathLst>
                  <a:path w="71" h="32" extrusionOk="0">
                    <a:moveTo>
                      <a:pt x="22" y="0"/>
                    </a:moveTo>
                    <a:cubicBezTo>
                      <a:pt x="16" y="0"/>
                      <a:pt x="9" y="2"/>
                      <a:pt x="1" y="6"/>
                    </a:cubicBezTo>
                    <a:cubicBezTo>
                      <a:pt x="24" y="17"/>
                      <a:pt x="44" y="8"/>
                      <a:pt x="69" y="30"/>
                    </a:cubicBezTo>
                    <a:lnTo>
                      <a:pt x="69" y="30"/>
                    </a:lnTo>
                    <a:cubicBezTo>
                      <a:pt x="55" y="17"/>
                      <a:pt x="42" y="0"/>
                      <a:pt x="22" y="0"/>
                    </a:cubicBezTo>
                    <a:close/>
                    <a:moveTo>
                      <a:pt x="69" y="30"/>
                    </a:moveTo>
                    <a:cubicBezTo>
                      <a:pt x="69" y="30"/>
                      <a:pt x="70" y="31"/>
                      <a:pt x="70" y="31"/>
                    </a:cubicBezTo>
                    <a:cubicBezTo>
                      <a:pt x="70" y="31"/>
                      <a:pt x="69" y="30"/>
                      <a:pt x="69" y="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90" name="Google Shape;17690;p64"/>
              <p:cNvSpPr/>
              <p:nvPr/>
            </p:nvSpPr>
            <p:spPr>
              <a:xfrm>
                <a:off x="517000" y="1590450"/>
                <a:ext cx="825" cy="675"/>
              </a:xfrm>
              <a:custGeom>
                <a:avLst/>
                <a:gdLst/>
                <a:ahLst/>
                <a:cxnLst/>
                <a:rect l="l" t="t" r="r" b="b"/>
                <a:pathLst>
                  <a:path w="33" h="27" extrusionOk="0">
                    <a:moveTo>
                      <a:pt x="12" y="1"/>
                    </a:moveTo>
                    <a:lnTo>
                      <a:pt x="0" y="19"/>
                    </a:lnTo>
                    <a:cubicBezTo>
                      <a:pt x="10" y="19"/>
                      <a:pt x="24" y="19"/>
                      <a:pt x="33" y="26"/>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91" name="Google Shape;17691;p64"/>
              <p:cNvSpPr/>
              <p:nvPr/>
            </p:nvSpPr>
            <p:spPr>
              <a:xfrm>
                <a:off x="517050" y="1590150"/>
                <a:ext cx="375" cy="325"/>
              </a:xfrm>
              <a:custGeom>
                <a:avLst/>
                <a:gdLst/>
                <a:ahLst/>
                <a:cxnLst/>
                <a:rect l="l" t="t" r="r" b="b"/>
                <a:pathLst>
                  <a:path w="15" h="13" extrusionOk="0">
                    <a:moveTo>
                      <a:pt x="1" y="1"/>
                    </a:moveTo>
                    <a:lnTo>
                      <a:pt x="10" y="13"/>
                    </a:lnTo>
                    <a:lnTo>
                      <a:pt x="15"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92" name="Google Shape;17692;p64"/>
              <p:cNvSpPr/>
              <p:nvPr/>
            </p:nvSpPr>
            <p:spPr>
              <a:xfrm>
                <a:off x="518450" y="1587150"/>
                <a:ext cx="775" cy="1025"/>
              </a:xfrm>
              <a:custGeom>
                <a:avLst/>
                <a:gdLst/>
                <a:ahLst/>
                <a:cxnLst/>
                <a:rect l="l" t="t" r="r" b="b"/>
                <a:pathLst>
                  <a:path w="31" h="41" extrusionOk="0">
                    <a:moveTo>
                      <a:pt x="14" y="0"/>
                    </a:moveTo>
                    <a:cubicBezTo>
                      <a:pt x="7" y="12"/>
                      <a:pt x="3" y="24"/>
                      <a:pt x="0" y="35"/>
                    </a:cubicBezTo>
                    <a:cubicBezTo>
                      <a:pt x="7" y="37"/>
                      <a:pt x="16" y="40"/>
                      <a:pt x="23" y="40"/>
                    </a:cubicBezTo>
                    <a:cubicBezTo>
                      <a:pt x="27" y="40"/>
                      <a:pt x="30" y="39"/>
                      <a:pt x="30" y="33"/>
                    </a:cubicBezTo>
                    <a:cubicBezTo>
                      <a:pt x="21" y="26"/>
                      <a:pt x="14" y="14"/>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93" name="Google Shape;17693;p64"/>
              <p:cNvSpPr/>
              <p:nvPr/>
            </p:nvSpPr>
            <p:spPr>
              <a:xfrm>
                <a:off x="518625" y="1589000"/>
                <a:ext cx="200" cy="75"/>
              </a:xfrm>
              <a:custGeom>
                <a:avLst/>
                <a:gdLst/>
                <a:ahLst/>
                <a:cxnLst/>
                <a:rect l="l" t="t" r="r" b="b"/>
                <a:pathLst>
                  <a:path w="8" h="3" extrusionOk="0">
                    <a:moveTo>
                      <a:pt x="5" y="1"/>
                    </a:moveTo>
                    <a:cubicBezTo>
                      <a:pt x="3" y="1"/>
                      <a:pt x="0" y="1"/>
                      <a:pt x="7"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94" name="Google Shape;17694;p64"/>
              <p:cNvSpPr/>
              <p:nvPr/>
            </p:nvSpPr>
            <p:spPr>
              <a:xfrm>
                <a:off x="518900" y="1584475"/>
                <a:ext cx="150" cy="25"/>
              </a:xfrm>
              <a:custGeom>
                <a:avLst/>
                <a:gdLst/>
                <a:ahLst/>
                <a:cxnLst/>
                <a:rect l="l" t="t" r="r" b="b"/>
                <a:pathLst>
                  <a:path w="6" h="1" extrusionOk="0">
                    <a:moveTo>
                      <a:pt x="5" y="1"/>
                    </a:moveTo>
                    <a:lnTo>
                      <a:pt x="1" y="1"/>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95" name="Google Shape;17695;p64"/>
              <p:cNvSpPr/>
              <p:nvPr/>
            </p:nvSpPr>
            <p:spPr>
              <a:xfrm>
                <a:off x="518050" y="1588000"/>
                <a:ext cx="475" cy="625"/>
              </a:xfrm>
              <a:custGeom>
                <a:avLst/>
                <a:gdLst/>
                <a:ahLst/>
                <a:cxnLst/>
                <a:rect l="l" t="t" r="r" b="b"/>
                <a:pathLst>
                  <a:path w="19" h="25" extrusionOk="0">
                    <a:moveTo>
                      <a:pt x="10" y="1"/>
                    </a:moveTo>
                    <a:cubicBezTo>
                      <a:pt x="9" y="1"/>
                      <a:pt x="8" y="1"/>
                      <a:pt x="9" y="3"/>
                    </a:cubicBezTo>
                    <a:cubicBezTo>
                      <a:pt x="0" y="10"/>
                      <a:pt x="9" y="17"/>
                      <a:pt x="19" y="24"/>
                    </a:cubicBezTo>
                    <a:cubicBezTo>
                      <a:pt x="16" y="17"/>
                      <a:pt x="14" y="8"/>
                      <a:pt x="16" y="1"/>
                    </a:cubicBezTo>
                    <a:cubicBezTo>
                      <a:pt x="14" y="1"/>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96" name="Google Shape;17696;p64"/>
              <p:cNvSpPr/>
              <p:nvPr/>
            </p:nvSpPr>
            <p:spPr>
              <a:xfrm>
                <a:off x="519250" y="1586325"/>
                <a:ext cx="850" cy="375"/>
              </a:xfrm>
              <a:custGeom>
                <a:avLst/>
                <a:gdLst/>
                <a:ahLst/>
                <a:cxnLst/>
                <a:rect l="l" t="t" r="r" b="b"/>
                <a:pathLst>
                  <a:path w="34" h="15" extrusionOk="0">
                    <a:moveTo>
                      <a:pt x="24" y="1"/>
                    </a:moveTo>
                    <a:lnTo>
                      <a:pt x="24" y="1"/>
                    </a:lnTo>
                    <a:cubicBezTo>
                      <a:pt x="15" y="6"/>
                      <a:pt x="8" y="10"/>
                      <a:pt x="1" y="15"/>
                    </a:cubicBezTo>
                    <a:cubicBezTo>
                      <a:pt x="15" y="13"/>
                      <a:pt x="33" y="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97" name="Google Shape;17697;p64"/>
              <p:cNvSpPr/>
              <p:nvPr/>
            </p:nvSpPr>
            <p:spPr>
              <a:xfrm>
                <a:off x="519025" y="1588950"/>
                <a:ext cx="250" cy="25"/>
              </a:xfrm>
              <a:custGeom>
                <a:avLst/>
                <a:gdLst/>
                <a:ahLst/>
                <a:cxnLst/>
                <a:rect l="l" t="t" r="r" b="b"/>
                <a:pathLst>
                  <a:path w="10" h="1" extrusionOk="0">
                    <a:moveTo>
                      <a:pt x="0" y="0"/>
                    </a:moveTo>
                    <a:lnTo>
                      <a:pt x="0" y="0"/>
                    </a:lnTo>
                    <a:cubicBezTo>
                      <a:pt x="10" y="0"/>
                      <a:pt x="5"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98" name="Google Shape;17698;p64"/>
              <p:cNvSpPr/>
              <p:nvPr/>
            </p:nvSpPr>
            <p:spPr>
              <a:xfrm>
                <a:off x="518500" y="1588600"/>
                <a:ext cx="550" cy="425"/>
              </a:xfrm>
              <a:custGeom>
                <a:avLst/>
                <a:gdLst/>
                <a:ahLst/>
                <a:cxnLst/>
                <a:rect l="l" t="t" r="r" b="b"/>
                <a:pathLst>
                  <a:path w="22" h="17" extrusionOk="0">
                    <a:moveTo>
                      <a:pt x="1" y="0"/>
                    </a:moveTo>
                    <a:lnTo>
                      <a:pt x="1" y="0"/>
                    </a:lnTo>
                    <a:cubicBezTo>
                      <a:pt x="3" y="5"/>
                      <a:pt x="5" y="10"/>
                      <a:pt x="10" y="17"/>
                    </a:cubicBezTo>
                    <a:cubicBezTo>
                      <a:pt x="15" y="14"/>
                      <a:pt x="17" y="14"/>
                      <a:pt x="21" y="14"/>
                    </a:cubicBezTo>
                    <a:cubicBezTo>
                      <a:pt x="15" y="7"/>
                      <a:pt x="8"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699" name="Google Shape;17699;p64"/>
              <p:cNvSpPr/>
              <p:nvPr/>
            </p:nvSpPr>
            <p:spPr>
              <a:xfrm>
                <a:off x="513275" y="1583025"/>
                <a:ext cx="5650" cy="1825"/>
              </a:xfrm>
              <a:custGeom>
                <a:avLst/>
                <a:gdLst/>
                <a:ahLst/>
                <a:cxnLst/>
                <a:rect l="l" t="t" r="r" b="b"/>
                <a:pathLst>
                  <a:path w="226" h="73" extrusionOk="0">
                    <a:moveTo>
                      <a:pt x="25" y="0"/>
                    </a:moveTo>
                    <a:cubicBezTo>
                      <a:pt x="21" y="0"/>
                      <a:pt x="17" y="0"/>
                      <a:pt x="13" y="1"/>
                    </a:cubicBezTo>
                    <a:lnTo>
                      <a:pt x="33" y="22"/>
                    </a:lnTo>
                    <a:cubicBezTo>
                      <a:pt x="27" y="22"/>
                      <a:pt x="17" y="17"/>
                      <a:pt x="9" y="17"/>
                    </a:cubicBezTo>
                    <a:cubicBezTo>
                      <a:pt x="6" y="17"/>
                      <a:pt x="3" y="17"/>
                      <a:pt x="1" y="19"/>
                    </a:cubicBezTo>
                    <a:cubicBezTo>
                      <a:pt x="33" y="22"/>
                      <a:pt x="64" y="43"/>
                      <a:pt x="26" y="59"/>
                    </a:cubicBezTo>
                    <a:cubicBezTo>
                      <a:pt x="38" y="69"/>
                      <a:pt x="69" y="73"/>
                      <a:pt x="104" y="73"/>
                    </a:cubicBezTo>
                    <a:cubicBezTo>
                      <a:pt x="145" y="73"/>
                      <a:pt x="191" y="67"/>
                      <a:pt x="226" y="59"/>
                    </a:cubicBezTo>
                    <a:cubicBezTo>
                      <a:pt x="207" y="59"/>
                      <a:pt x="189" y="52"/>
                      <a:pt x="177" y="38"/>
                    </a:cubicBezTo>
                    <a:cubicBezTo>
                      <a:pt x="162" y="42"/>
                      <a:pt x="143" y="66"/>
                      <a:pt x="120" y="66"/>
                    </a:cubicBezTo>
                    <a:cubicBezTo>
                      <a:pt x="115" y="66"/>
                      <a:pt x="109" y="65"/>
                      <a:pt x="103" y="61"/>
                    </a:cubicBezTo>
                    <a:cubicBezTo>
                      <a:pt x="87" y="36"/>
                      <a:pt x="117" y="40"/>
                      <a:pt x="135" y="29"/>
                    </a:cubicBezTo>
                    <a:lnTo>
                      <a:pt x="135" y="29"/>
                    </a:lnTo>
                    <a:cubicBezTo>
                      <a:pt x="131" y="30"/>
                      <a:pt x="128" y="30"/>
                      <a:pt x="124" y="30"/>
                    </a:cubicBezTo>
                    <a:cubicBezTo>
                      <a:pt x="92" y="30"/>
                      <a:pt x="71"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00" name="Google Shape;17700;p64"/>
              <p:cNvSpPr/>
              <p:nvPr/>
            </p:nvSpPr>
            <p:spPr>
              <a:xfrm>
                <a:off x="518725" y="1584550"/>
                <a:ext cx="1300" cy="1175"/>
              </a:xfrm>
              <a:custGeom>
                <a:avLst/>
                <a:gdLst/>
                <a:ahLst/>
                <a:cxnLst/>
                <a:rect l="l" t="t" r="r" b="b"/>
                <a:pathLst>
                  <a:path w="52" h="47" extrusionOk="0">
                    <a:moveTo>
                      <a:pt x="12" y="0"/>
                    </a:moveTo>
                    <a:lnTo>
                      <a:pt x="6" y="39"/>
                    </a:lnTo>
                    <a:lnTo>
                      <a:pt x="1" y="37"/>
                    </a:lnTo>
                    <a:lnTo>
                      <a:pt x="6" y="46"/>
                    </a:lnTo>
                    <a:cubicBezTo>
                      <a:pt x="10" y="37"/>
                      <a:pt x="24" y="30"/>
                      <a:pt x="52" y="19"/>
                    </a:cubicBezTo>
                    <a:cubicBezTo>
                      <a:pt x="43" y="7"/>
                      <a:pt x="29"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01" name="Google Shape;17701;p64"/>
              <p:cNvSpPr/>
              <p:nvPr/>
            </p:nvSpPr>
            <p:spPr>
              <a:xfrm>
                <a:off x="516475" y="1585650"/>
                <a:ext cx="2800" cy="1525"/>
              </a:xfrm>
              <a:custGeom>
                <a:avLst/>
                <a:gdLst/>
                <a:ahLst/>
                <a:cxnLst/>
                <a:rect l="l" t="t" r="r" b="b"/>
                <a:pathLst>
                  <a:path w="112" h="61" extrusionOk="0">
                    <a:moveTo>
                      <a:pt x="96" y="0"/>
                    </a:moveTo>
                    <a:cubicBezTo>
                      <a:pt x="89" y="12"/>
                      <a:pt x="89" y="26"/>
                      <a:pt x="91" y="40"/>
                    </a:cubicBezTo>
                    <a:cubicBezTo>
                      <a:pt x="94" y="36"/>
                      <a:pt x="96" y="34"/>
                      <a:pt x="98" y="34"/>
                    </a:cubicBezTo>
                    <a:cubicBezTo>
                      <a:pt x="102" y="34"/>
                      <a:pt x="103" y="40"/>
                      <a:pt x="105" y="42"/>
                    </a:cubicBezTo>
                    <a:lnTo>
                      <a:pt x="109" y="42"/>
                    </a:lnTo>
                    <a:cubicBezTo>
                      <a:pt x="107" y="43"/>
                      <a:pt x="105" y="44"/>
                      <a:pt x="105" y="44"/>
                    </a:cubicBezTo>
                    <a:cubicBezTo>
                      <a:pt x="104" y="44"/>
                      <a:pt x="104" y="43"/>
                      <a:pt x="105" y="42"/>
                    </a:cubicBezTo>
                    <a:lnTo>
                      <a:pt x="91" y="40"/>
                    </a:lnTo>
                    <a:cubicBezTo>
                      <a:pt x="61" y="32"/>
                      <a:pt x="46" y="15"/>
                      <a:pt x="16" y="15"/>
                    </a:cubicBezTo>
                    <a:cubicBezTo>
                      <a:pt x="12" y="15"/>
                      <a:pt x="6" y="15"/>
                      <a:pt x="0" y="16"/>
                    </a:cubicBezTo>
                    <a:cubicBezTo>
                      <a:pt x="0" y="42"/>
                      <a:pt x="31" y="37"/>
                      <a:pt x="45" y="53"/>
                    </a:cubicBezTo>
                    <a:cubicBezTo>
                      <a:pt x="43" y="41"/>
                      <a:pt x="44" y="37"/>
                      <a:pt x="47" y="37"/>
                    </a:cubicBezTo>
                    <a:cubicBezTo>
                      <a:pt x="52" y="37"/>
                      <a:pt x="61" y="47"/>
                      <a:pt x="72" y="47"/>
                    </a:cubicBezTo>
                    <a:cubicBezTo>
                      <a:pt x="76" y="47"/>
                      <a:pt x="81" y="45"/>
                      <a:pt x="86" y="40"/>
                    </a:cubicBezTo>
                    <a:cubicBezTo>
                      <a:pt x="91" y="46"/>
                      <a:pt x="93" y="53"/>
                      <a:pt x="93" y="60"/>
                    </a:cubicBezTo>
                    <a:cubicBezTo>
                      <a:pt x="100" y="53"/>
                      <a:pt x="105" y="49"/>
                      <a:pt x="112" y="42"/>
                    </a:cubicBezTo>
                    <a:lnTo>
                      <a:pt x="9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02" name="Google Shape;17702;p64"/>
              <p:cNvSpPr/>
              <p:nvPr/>
            </p:nvSpPr>
            <p:spPr>
              <a:xfrm>
                <a:off x="513450" y="1590625"/>
                <a:ext cx="275" cy="75"/>
              </a:xfrm>
              <a:custGeom>
                <a:avLst/>
                <a:gdLst/>
                <a:ahLst/>
                <a:cxnLst/>
                <a:rect l="l" t="t" r="r" b="b"/>
                <a:pathLst>
                  <a:path w="11" h="3" extrusionOk="0">
                    <a:moveTo>
                      <a:pt x="4" y="0"/>
                    </a:moveTo>
                    <a:cubicBezTo>
                      <a:pt x="3" y="0"/>
                      <a:pt x="2" y="1"/>
                      <a:pt x="1" y="3"/>
                    </a:cubicBezTo>
                    <a:lnTo>
                      <a:pt x="10" y="3"/>
                    </a:lnTo>
                    <a:cubicBezTo>
                      <a:pt x="8" y="1"/>
                      <a:pt x="6" y="0"/>
                      <a:pt x="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03" name="Google Shape;17703;p64"/>
              <p:cNvSpPr/>
              <p:nvPr/>
            </p:nvSpPr>
            <p:spPr>
              <a:xfrm>
                <a:off x="513700" y="1590300"/>
                <a:ext cx="2675" cy="800"/>
              </a:xfrm>
              <a:custGeom>
                <a:avLst/>
                <a:gdLst/>
                <a:ahLst/>
                <a:cxnLst/>
                <a:rect l="l" t="t" r="r" b="b"/>
                <a:pathLst>
                  <a:path w="107" h="32" extrusionOk="0">
                    <a:moveTo>
                      <a:pt x="80" y="1"/>
                    </a:moveTo>
                    <a:cubicBezTo>
                      <a:pt x="59" y="1"/>
                      <a:pt x="38" y="3"/>
                      <a:pt x="16" y="4"/>
                    </a:cubicBezTo>
                    <a:cubicBezTo>
                      <a:pt x="21" y="9"/>
                      <a:pt x="33" y="13"/>
                      <a:pt x="28" y="20"/>
                    </a:cubicBezTo>
                    <a:cubicBezTo>
                      <a:pt x="25" y="22"/>
                      <a:pt x="23" y="22"/>
                      <a:pt x="21" y="22"/>
                    </a:cubicBezTo>
                    <a:cubicBezTo>
                      <a:pt x="14" y="22"/>
                      <a:pt x="9" y="18"/>
                      <a:pt x="0" y="16"/>
                    </a:cubicBezTo>
                    <a:lnTo>
                      <a:pt x="0" y="16"/>
                    </a:lnTo>
                    <a:cubicBezTo>
                      <a:pt x="5" y="21"/>
                      <a:pt x="15" y="31"/>
                      <a:pt x="28" y="31"/>
                    </a:cubicBezTo>
                    <a:cubicBezTo>
                      <a:pt x="32" y="31"/>
                      <a:pt x="37" y="30"/>
                      <a:pt x="42" y="27"/>
                    </a:cubicBezTo>
                    <a:lnTo>
                      <a:pt x="37" y="23"/>
                    </a:lnTo>
                    <a:cubicBezTo>
                      <a:pt x="58" y="11"/>
                      <a:pt x="81" y="4"/>
                      <a:pt x="107" y="2"/>
                    </a:cubicBezTo>
                    <a:cubicBezTo>
                      <a:pt x="98" y="1"/>
                      <a:pt x="89" y="1"/>
                      <a:pt x="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04" name="Google Shape;17704;p64"/>
              <p:cNvSpPr/>
              <p:nvPr/>
            </p:nvSpPr>
            <p:spPr>
              <a:xfrm>
                <a:off x="515025" y="1587725"/>
                <a:ext cx="1250" cy="850"/>
              </a:xfrm>
              <a:custGeom>
                <a:avLst/>
                <a:gdLst/>
                <a:ahLst/>
                <a:cxnLst/>
                <a:rect l="l" t="t" r="r" b="b"/>
                <a:pathLst>
                  <a:path w="50" h="34" extrusionOk="0">
                    <a:moveTo>
                      <a:pt x="35" y="1"/>
                    </a:moveTo>
                    <a:lnTo>
                      <a:pt x="1" y="12"/>
                    </a:lnTo>
                    <a:lnTo>
                      <a:pt x="21" y="12"/>
                    </a:lnTo>
                    <a:cubicBezTo>
                      <a:pt x="10" y="31"/>
                      <a:pt x="35" y="31"/>
                      <a:pt x="49" y="33"/>
                    </a:cubicBezTo>
                    <a:lnTo>
                      <a:pt x="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05" name="Google Shape;17705;p64"/>
              <p:cNvSpPr/>
              <p:nvPr/>
            </p:nvSpPr>
            <p:spPr>
              <a:xfrm>
                <a:off x="519150" y="1584025"/>
                <a:ext cx="1350" cy="550"/>
              </a:xfrm>
              <a:custGeom>
                <a:avLst/>
                <a:gdLst/>
                <a:ahLst/>
                <a:cxnLst/>
                <a:rect l="l" t="t" r="r" b="b"/>
                <a:pathLst>
                  <a:path w="54" h="22" extrusionOk="0">
                    <a:moveTo>
                      <a:pt x="0" y="0"/>
                    </a:moveTo>
                    <a:lnTo>
                      <a:pt x="14" y="14"/>
                    </a:lnTo>
                    <a:lnTo>
                      <a:pt x="53" y="21"/>
                    </a:lnTo>
                    <a:lnTo>
                      <a:pt x="53" y="21"/>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06" name="Google Shape;17706;p64"/>
              <p:cNvSpPr/>
              <p:nvPr/>
            </p:nvSpPr>
            <p:spPr>
              <a:xfrm>
                <a:off x="519425" y="1583025"/>
                <a:ext cx="850" cy="325"/>
              </a:xfrm>
              <a:custGeom>
                <a:avLst/>
                <a:gdLst/>
                <a:ahLst/>
                <a:cxnLst/>
                <a:rect l="l" t="t" r="r" b="b"/>
                <a:pathLst>
                  <a:path w="34" h="13" extrusionOk="0">
                    <a:moveTo>
                      <a:pt x="15" y="1"/>
                    </a:moveTo>
                    <a:lnTo>
                      <a:pt x="1" y="10"/>
                    </a:lnTo>
                    <a:lnTo>
                      <a:pt x="33" y="12"/>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07" name="Google Shape;17707;p64"/>
              <p:cNvSpPr/>
              <p:nvPr/>
            </p:nvSpPr>
            <p:spPr>
              <a:xfrm>
                <a:off x="527300" y="1532300"/>
                <a:ext cx="150" cy="400"/>
              </a:xfrm>
              <a:custGeom>
                <a:avLst/>
                <a:gdLst/>
                <a:ahLst/>
                <a:cxnLst/>
                <a:rect l="l" t="t" r="r" b="b"/>
                <a:pathLst>
                  <a:path w="6" h="16" extrusionOk="0">
                    <a:moveTo>
                      <a:pt x="2" y="1"/>
                    </a:moveTo>
                    <a:cubicBezTo>
                      <a:pt x="2" y="1"/>
                      <a:pt x="1" y="1"/>
                      <a:pt x="1" y="1"/>
                    </a:cubicBezTo>
                    <a:lnTo>
                      <a:pt x="6" y="15"/>
                    </a:lnTo>
                    <a:cubicBezTo>
                      <a:pt x="6" y="7"/>
                      <a:pt x="4"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08" name="Google Shape;17708;p64"/>
              <p:cNvSpPr/>
              <p:nvPr/>
            </p:nvSpPr>
            <p:spPr>
              <a:xfrm>
                <a:off x="517525" y="1559800"/>
                <a:ext cx="2100" cy="475"/>
              </a:xfrm>
              <a:custGeom>
                <a:avLst/>
                <a:gdLst/>
                <a:ahLst/>
                <a:cxnLst/>
                <a:rect l="l" t="t" r="r" b="b"/>
                <a:pathLst>
                  <a:path w="84" h="19" extrusionOk="0">
                    <a:moveTo>
                      <a:pt x="9" y="0"/>
                    </a:moveTo>
                    <a:cubicBezTo>
                      <a:pt x="14" y="9"/>
                      <a:pt x="9" y="16"/>
                      <a:pt x="0" y="19"/>
                    </a:cubicBezTo>
                    <a:cubicBezTo>
                      <a:pt x="33" y="12"/>
                      <a:pt x="84" y="7"/>
                      <a:pt x="47" y="3"/>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09" name="Google Shape;17709;p64"/>
              <p:cNvSpPr/>
              <p:nvPr/>
            </p:nvSpPr>
            <p:spPr>
              <a:xfrm>
                <a:off x="518275" y="1544425"/>
                <a:ext cx="600" cy="725"/>
              </a:xfrm>
              <a:custGeom>
                <a:avLst/>
                <a:gdLst/>
                <a:ahLst/>
                <a:cxnLst/>
                <a:rect l="l" t="t" r="r" b="b"/>
                <a:pathLst>
                  <a:path w="24" h="29" extrusionOk="0">
                    <a:moveTo>
                      <a:pt x="0" y="1"/>
                    </a:moveTo>
                    <a:lnTo>
                      <a:pt x="0" y="1"/>
                    </a:lnTo>
                    <a:cubicBezTo>
                      <a:pt x="10" y="10"/>
                      <a:pt x="17" y="19"/>
                      <a:pt x="24" y="29"/>
                    </a:cubicBezTo>
                    <a:lnTo>
                      <a:pt x="12" y="6"/>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10" name="Google Shape;17710;p64"/>
              <p:cNvSpPr/>
              <p:nvPr/>
            </p:nvSpPr>
            <p:spPr>
              <a:xfrm>
                <a:off x="538775" y="1527325"/>
                <a:ext cx="550" cy="975"/>
              </a:xfrm>
              <a:custGeom>
                <a:avLst/>
                <a:gdLst/>
                <a:ahLst/>
                <a:cxnLst/>
                <a:rect l="l" t="t" r="r" b="b"/>
                <a:pathLst>
                  <a:path w="22" h="39" extrusionOk="0">
                    <a:moveTo>
                      <a:pt x="22" y="1"/>
                    </a:moveTo>
                    <a:cubicBezTo>
                      <a:pt x="1" y="3"/>
                      <a:pt x="13" y="20"/>
                      <a:pt x="15" y="38"/>
                    </a:cubicBezTo>
                    <a:lnTo>
                      <a:pt x="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11" name="Google Shape;17711;p64"/>
              <p:cNvSpPr/>
              <p:nvPr/>
            </p:nvSpPr>
            <p:spPr>
              <a:xfrm>
                <a:off x="517250" y="1571500"/>
                <a:ext cx="1100" cy="900"/>
              </a:xfrm>
              <a:custGeom>
                <a:avLst/>
                <a:gdLst/>
                <a:ahLst/>
                <a:cxnLst/>
                <a:rect l="l" t="t" r="r" b="b"/>
                <a:pathLst>
                  <a:path w="44" h="36" extrusionOk="0">
                    <a:moveTo>
                      <a:pt x="44" y="0"/>
                    </a:moveTo>
                    <a:lnTo>
                      <a:pt x="44" y="0"/>
                    </a:lnTo>
                    <a:cubicBezTo>
                      <a:pt x="26" y="20"/>
                      <a:pt x="1" y="35"/>
                      <a:pt x="22" y="35"/>
                    </a:cubicBezTo>
                    <a:cubicBezTo>
                      <a:pt x="24" y="35"/>
                      <a:pt x="25" y="35"/>
                      <a:pt x="27" y="35"/>
                    </a:cubicBezTo>
                    <a:cubicBezTo>
                      <a:pt x="37" y="26"/>
                      <a:pt x="41"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12" name="Google Shape;17712;p64"/>
              <p:cNvSpPr/>
              <p:nvPr/>
            </p:nvSpPr>
            <p:spPr>
              <a:xfrm>
                <a:off x="532125" y="1539800"/>
                <a:ext cx="200" cy="550"/>
              </a:xfrm>
              <a:custGeom>
                <a:avLst/>
                <a:gdLst/>
                <a:ahLst/>
                <a:cxnLst/>
                <a:rect l="l" t="t" r="r" b="b"/>
                <a:pathLst>
                  <a:path w="8" h="22" extrusionOk="0">
                    <a:moveTo>
                      <a:pt x="5" y="0"/>
                    </a:moveTo>
                    <a:lnTo>
                      <a:pt x="5" y="0"/>
                    </a:lnTo>
                    <a:cubicBezTo>
                      <a:pt x="0" y="7"/>
                      <a:pt x="3" y="14"/>
                      <a:pt x="7" y="21"/>
                    </a:cubicBezTo>
                    <a:cubicBezTo>
                      <a:pt x="7" y="14"/>
                      <a:pt x="7"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13" name="Google Shape;17713;p64"/>
              <p:cNvSpPr/>
              <p:nvPr/>
            </p:nvSpPr>
            <p:spPr>
              <a:xfrm>
                <a:off x="517975" y="1570850"/>
                <a:ext cx="900" cy="675"/>
              </a:xfrm>
              <a:custGeom>
                <a:avLst/>
                <a:gdLst/>
                <a:ahLst/>
                <a:cxnLst/>
                <a:rect l="l" t="t" r="r" b="b"/>
                <a:pathLst>
                  <a:path w="36" h="27" extrusionOk="0">
                    <a:moveTo>
                      <a:pt x="8" y="1"/>
                    </a:moveTo>
                    <a:cubicBezTo>
                      <a:pt x="5" y="3"/>
                      <a:pt x="3" y="6"/>
                      <a:pt x="1" y="8"/>
                    </a:cubicBezTo>
                    <a:cubicBezTo>
                      <a:pt x="8" y="15"/>
                      <a:pt x="15" y="17"/>
                      <a:pt x="15" y="26"/>
                    </a:cubicBezTo>
                    <a:cubicBezTo>
                      <a:pt x="26" y="15"/>
                      <a:pt x="36" y="6"/>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14" name="Google Shape;17714;p64"/>
              <p:cNvSpPr/>
              <p:nvPr/>
            </p:nvSpPr>
            <p:spPr>
              <a:xfrm>
                <a:off x="572350" y="1530925"/>
                <a:ext cx="75" cy="150"/>
              </a:xfrm>
              <a:custGeom>
                <a:avLst/>
                <a:gdLst/>
                <a:ahLst/>
                <a:cxnLst/>
                <a:rect l="l" t="t" r="r" b="b"/>
                <a:pathLst>
                  <a:path w="3" h="6" extrusionOk="0">
                    <a:moveTo>
                      <a:pt x="0" y="1"/>
                    </a:moveTo>
                    <a:cubicBezTo>
                      <a:pt x="0" y="3"/>
                      <a:pt x="3" y="3"/>
                      <a:pt x="3" y="5"/>
                    </a:cubicBezTo>
                    <a:cubicBezTo>
                      <a:pt x="3" y="1"/>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15" name="Google Shape;17715;p64"/>
              <p:cNvSpPr/>
              <p:nvPr/>
            </p:nvSpPr>
            <p:spPr>
              <a:xfrm>
                <a:off x="583475" y="1537200"/>
                <a:ext cx="425" cy="200"/>
              </a:xfrm>
              <a:custGeom>
                <a:avLst/>
                <a:gdLst/>
                <a:ahLst/>
                <a:cxnLst/>
                <a:rect l="l" t="t" r="r" b="b"/>
                <a:pathLst>
                  <a:path w="17" h="8" extrusionOk="0">
                    <a:moveTo>
                      <a:pt x="17" y="0"/>
                    </a:moveTo>
                    <a:lnTo>
                      <a:pt x="17" y="0"/>
                    </a:lnTo>
                    <a:cubicBezTo>
                      <a:pt x="12" y="2"/>
                      <a:pt x="5" y="5"/>
                      <a:pt x="0" y="7"/>
                    </a:cubicBezTo>
                    <a:cubicBezTo>
                      <a:pt x="2" y="8"/>
                      <a:pt x="3" y="8"/>
                      <a:pt x="4" y="8"/>
                    </a:cubicBezTo>
                    <a:cubicBezTo>
                      <a:pt x="7" y="8"/>
                      <a:pt x="11"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16" name="Google Shape;17716;p64"/>
              <p:cNvSpPr/>
              <p:nvPr/>
            </p:nvSpPr>
            <p:spPr>
              <a:xfrm>
                <a:off x="519725" y="1578850"/>
                <a:ext cx="75" cy="150"/>
              </a:xfrm>
              <a:custGeom>
                <a:avLst/>
                <a:gdLst/>
                <a:ahLst/>
                <a:cxnLst/>
                <a:rect l="l" t="t" r="r" b="b"/>
                <a:pathLst>
                  <a:path w="3" h="6" extrusionOk="0">
                    <a:moveTo>
                      <a:pt x="0" y="1"/>
                    </a:moveTo>
                    <a:cubicBezTo>
                      <a:pt x="1" y="4"/>
                      <a:pt x="2" y="5"/>
                      <a:pt x="2" y="5"/>
                    </a:cubicBezTo>
                    <a:cubicBezTo>
                      <a:pt x="2" y="5"/>
                      <a:pt x="2"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17" name="Google Shape;17717;p64"/>
              <p:cNvSpPr/>
              <p:nvPr/>
            </p:nvSpPr>
            <p:spPr>
              <a:xfrm>
                <a:off x="512075" y="1569875"/>
                <a:ext cx="125" cy="75"/>
              </a:xfrm>
              <a:custGeom>
                <a:avLst/>
                <a:gdLst/>
                <a:ahLst/>
                <a:cxnLst/>
                <a:rect l="l" t="t" r="r" b="b"/>
                <a:pathLst>
                  <a:path w="5" h="3" extrusionOk="0">
                    <a:moveTo>
                      <a:pt x="5" y="1"/>
                    </a:moveTo>
                    <a:cubicBezTo>
                      <a:pt x="1" y="2"/>
                      <a:pt x="0" y="2"/>
                      <a:pt x="1" y="2"/>
                    </a:cubicBezTo>
                    <a:cubicBezTo>
                      <a:pt x="1" y="2"/>
                      <a:pt x="3"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18" name="Google Shape;17718;p64"/>
              <p:cNvSpPr/>
              <p:nvPr/>
            </p:nvSpPr>
            <p:spPr>
              <a:xfrm>
                <a:off x="519650" y="1579200"/>
                <a:ext cx="275" cy="225"/>
              </a:xfrm>
              <a:custGeom>
                <a:avLst/>
                <a:gdLst/>
                <a:ahLst/>
                <a:cxnLst/>
                <a:rect l="l" t="t" r="r" b="b"/>
                <a:pathLst>
                  <a:path w="11" h="9" extrusionOk="0">
                    <a:moveTo>
                      <a:pt x="3" y="1"/>
                    </a:moveTo>
                    <a:lnTo>
                      <a:pt x="1" y="8"/>
                    </a:lnTo>
                    <a:cubicBezTo>
                      <a:pt x="3" y="8"/>
                      <a:pt x="4" y="9"/>
                      <a:pt x="6" y="9"/>
                    </a:cubicBezTo>
                    <a:cubicBezTo>
                      <a:pt x="9" y="9"/>
                      <a:pt x="10" y="6"/>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19" name="Google Shape;17719;p64"/>
              <p:cNvSpPr/>
              <p:nvPr/>
            </p:nvSpPr>
            <p:spPr>
              <a:xfrm>
                <a:off x="519550" y="1578575"/>
                <a:ext cx="200" cy="375"/>
              </a:xfrm>
              <a:custGeom>
                <a:avLst/>
                <a:gdLst/>
                <a:ahLst/>
                <a:cxnLst/>
                <a:rect l="l" t="t" r="r" b="b"/>
                <a:pathLst>
                  <a:path w="8" h="15" extrusionOk="0">
                    <a:moveTo>
                      <a:pt x="3" y="0"/>
                    </a:moveTo>
                    <a:cubicBezTo>
                      <a:pt x="3" y="1"/>
                      <a:pt x="3" y="2"/>
                      <a:pt x="3" y="3"/>
                    </a:cubicBezTo>
                    <a:lnTo>
                      <a:pt x="3" y="3"/>
                    </a:lnTo>
                    <a:cubicBezTo>
                      <a:pt x="3" y="2"/>
                      <a:pt x="3" y="1"/>
                      <a:pt x="3" y="0"/>
                    </a:cubicBezTo>
                    <a:close/>
                    <a:moveTo>
                      <a:pt x="7" y="12"/>
                    </a:moveTo>
                    <a:cubicBezTo>
                      <a:pt x="7" y="12"/>
                      <a:pt x="7" y="12"/>
                      <a:pt x="7" y="12"/>
                    </a:cubicBezTo>
                    <a:lnTo>
                      <a:pt x="7" y="12"/>
                    </a:lnTo>
                    <a:cubicBezTo>
                      <a:pt x="7" y="12"/>
                      <a:pt x="7" y="12"/>
                      <a:pt x="7" y="12"/>
                    </a:cubicBezTo>
                    <a:cubicBezTo>
                      <a:pt x="7" y="12"/>
                      <a:pt x="7" y="12"/>
                      <a:pt x="7" y="12"/>
                    </a:cubicBezTo>
                    <a:close/>
                    <a:moveTo>
                      <a:pt x="3" y="3"/>
                    </a:moveTo>
                    <a:cubicBezTo>
                      <a:pt x="4" y="7"/>
                      <a:pt x="2" y="10"/>
                      <a:pt x="0" y="14"/>
                    </a:cubicBezTo>
                    <a:cubicBezTo>
                      <a:pt x="3" y="14"/>
                      <a:pt x="5" y="12"/>
                      <a:pt x="7" y="12"/>
                    </a:cubicBezTo>
                    <a:lnTo>
                      <a:pt x="7" y="12"/>
                    </a:lnTo>
                    <a:cubicBezTo>
                      <a:pt x="6" y="11"/>
                      <a:pt x="5" y="7"/>
                      <a:pt x="3"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20" name="Google Shape;17720;p64"/>
              <p:cNvSpPr/>
              <p:nvPr/>
            </p:nvSpPr>
            <p:spPr>
              <a:xfrm>
                <a:off x="556000" y="1532175"/>
                <a:ext cx="250" cy="225"/>
              </a:xfrm>
              <a:custGeom>
                <a:avLst/>
                <a:gdLst/>
                <a:ahLst/>
                <a:cxnLst/>
                <a:rect l="l" t="t" r="r" b="b"/>
                <a:pathLst>
                  <a:path w="10" h="9" extrusionOk="0">
                    <a:moveTo>
                      <a:pt x="9" y="1"/>
                    </a:moveTo>
                    <a:cubicBezTo>
                      <a:pt x="9" y="1"/>
                      <a:pt x="5" y="3"/>
                      <a:pt x="1" y="6"/>
                    </a:cubicBezTo>
                    <a:cubicBezTo>
                      <a:pt x="1" y="6"/>
                      <a:pt x="1" y="9"/>
                      <a:pt x="1" y="9"/>
                    </a:cubicBezTo>
                    <a:cubicBezTo>
                      <a:pt x="7" y="3"/>
                      <a:pt x="10"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21" name="Google Shape;17721;p64"/>
              <p:cNvSpPr/>
              <p:nvPr/>
            </p:nvSpPr>
            <p:spPr>
              <a:xfrm>
                <a:off x="509450" y="1553175"/>
                <a:ext cx="100" cy="100"/>
              </a:xfrm>
              <a:custGeom>
                <a:avLst/>
                <a:gdLst/>
                <a:ahLst/>
                <a:cxnLst/>
                <a:rect l="l" t="t" r="r" b="b"/>
                <a:pathLst>
                  <a:path w="4" h="4" extrusionOk="0">
                    <a:moveTo>
                      <a:pt x="1" y="1"/>
                    </a:moveTo>
                    <a:lnTo>
                      <a:pt x="1"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22" name="Google Shape;17722;p64"/>
              <p:cNvSpPr/>
              <p:nvPr/>
            </p:nvSpPr>
            <p:spPr>
              <a:xfrm>
                <a:off x="509050" y="1552250"/>
                <a:ext cx="3100" cy="1475"/>
              </a:xfrm>
              <a:custGeom>
                <a:avLst/>
                <a:gdLst/>
                <a:ahLst/>
                <a:cxnLst/>
                <a:rect l="l" t="t" r="r" b="b"/>
                <a:pathLst>
                  <a:path w="124" h="59" extrusionOk="0">
                    <a:moveTo>
                      <a:pt x="1" y="1"/>
                    </a:moveTo>
                    <a:cubicBezTo>
                      <a:pt x="40" y="26"/>
                      <a:pt x="31" y="31"/>
                      <a:pt x="19" y="40"/>
                    </a:cubicBezTo>
                    <a:lnTo>
                      <a:pt x="124" y="59"/>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23" name="Google Shape;17723;p64"/>
              <p:cNvSpPr/>
              <p:nvPr/>
            </p:nvSpPr>
            <p:spPr>
              <a:xfrm>
                <a:off x="517975" y="1576900"/>
                <a:ext cx="725" cy="425"/>
              </a:xfrm>
              <a:custGeom>
                <a:avLst/>
                <a:gdLst/>
                <a:ahLst/>
                <a:cxnLst/>
                <a:rect l="l" t="t" r="r" b="b"/>
                <a:pathLst>
                  <a:path w="29" h="17" extrusionOk="0">
                    <a:moveTo>
                      <a:pt x="19" y="0"/>
                    </a:moveTo>
                    <a:lnTo>
                      <a:pt x="19" y="0"/>
                    </a:lnTo>
                    <a:cubicBezTo>
                      <a:pt x="8" y="2"/>
                      <a:pt x="1" y="7"/>
                      <a:pt x="12" y="16"/>
                    </a:cubicBezTo>
                    <a:cubicBezTo>
                      <a:pt x="17" y="16"/>
                      <a:pt x="24" y="16"/>
                      <a:pt x="29" y="14"/>
                    </a:cubicBezTo>
                    <a:cubicBezTo>
                      <a:pt x="17" y="14"/>
                      <a:pt x="17"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24" name="Google Shape;17724;p64"/>
              <p:cNvSpPr/>
              <p:nvPr/>
            </p:nvSpPr>
            <p:spPr>
              <a:xfrm>
                <a:off x="505525" y="1527225"/>
                <a:ext cx="80400" cy="55550"/>
              </a:xfrm>
              <a:custGeom>
                <a:avLst/>
                <a:gdLst/>
                <a:ahLst/>
                <a:cxnLst/>
                <a:rect l="l" t="t" r="r" b="b"/>
                <a:pathLst>
                  <a:path w="3216" h="2222" extrusionOk="0">
                    <a:moveTo>
                      <a:pt x="1505" y="14"/>
                    </a:moveTo>
                    <a:cubicBezTo>
                      <a:pt x="1503" y="15"/>
                      <a:pt x="1502" y="17"/>
                      <a:pt x="1500" y="18"/>
                    </a:cubicBezTo>
                    <a:lnTo>
                      <a:pt x="1500" y="18"/>
                    </a:lnTo>
                    <a:lnTo>
                      <a:pt x="1505" y="14"/>
                    </a:lnTo>
                    <a:close/>
                    <a:moveTo>
                      <a:pt x="2618" y="156"/>
                    </a:moveTo>
                    <a:lnTo>
                      <a:pt x="2618" y="156"/>
                    </a:lnTo>
                    <a:cubicBezTo>
                      <a:pt x="2618" y="157"/>
                      <a:pt x="2619" y="157"/>
                      <a:pt x="2620" y="157"/>
                    </a:cubicBezTo>
                    <a:lnTo>
                      <a:pt x="2620" y="157"/>
                    </a:lnTo>
                    <a:lnTo>
                      <a:pt x="2618" y="156"/>
                    </a:lnTo>
                    <a:close/>
                    <a:moveTo>
                      <a:pt x="914" y="195"/>
                    </a:moveTo>
                    <a:cubicBezTo>
                      <a:pt x="912" y="196"/>
                      <a:pt x="911" y="196"/>
                      <a:pt x="910" y="198"/>
                    </a:cubicBezTo>
                    <a:lnTo>
                      <a:pt x="910" y="198"/>
                    </a:lnTo>
                    <a:lnTo>
                      <a:pt x="914" y="195"/>
                    </a:lnTo>
                    <a:close/>
                    <a:moveTo>
                      <a:pt x="787" y="242"/>
                    </a:moveTo>
                    <a:cubicBezTo>
                      <a:pt x="789" y="242"/>
                      <a:pt x="792" y="244"/>
                      <a:pt x="795" y="248"/>
                    </a:cubicBezTo>
                    <a:cubicBezTo>
                      <a:pt x="804" y="271"/>
                      <a:pt x="804" y="277"/>
                      <a:pt x="798" y="277"/>
                    </a:cubicBezTo>
                    <a:cubicBezTo>
                      <a:pt x="794" y="277"/>
                      <a:pt x="786" y="272"/>
                      <a:pt x="777" y="269"/>
                    </a:cubicBezTo>
                    <a:cubicBezTo>
                      <a:pt x="779" y="262"/>
                      <a:pt x="779" y="242"/>
                      <a:pt x="787" y="242"/>
                    </a:cubicBezTo>
                    <a:close/>
                    <a:moveTo>
                      <a:pt x="2056" y="461"/>
                    </a:moveTo>
                    <a:cubicBezTo>
                      <a:pt x="2060" y="461"/>
                      <a:pt x="2055" y="467"/>
                      <a:pt x="2050" y="476"/>
                    </a:cubicBezTo>
                    <a:lnTo>
                      <a:pt x="2047" y="464"/>
                    </a:lnTo>
                    <a:cubicBezTo>
                      <a:pt x="2052" y="462"/>
                      <a:pt x="2055" y="461"/>
                      <a:pt x="2056" y="461"/>
                    </a:cubicBezTo>
                    <a:close/>
                    <a:moveTo>
                      <a:pt x="2423" y="526"/>
                    </a:moveTo>
                    <a:cubicBezTo>
                      <a:pt x="2424" y="528"/>
                      <a:pt x="2424" y="531"/>
                      <a:pt x="2425" y="534"/>
                    </a:cubicBezTo>
                    <a:cubicBezTo>
                      <a:pt x="2425" y="531"/>
                      <a:pt x="2424" y="528"/>
                      <a:pt x="2423" y="526"/>
                    </a:cubicBezTo>
                    <a:close/>
                    <a:moveTo>
                      <a:pt x="448" y="675"/>
                    </a:moveTo>
                    <a:cubicBezTo>
                      <a:pt x="448" y="682"/>
                      <a:pt x="441" y="687"/>
                      <a:pt x="429" y="687"/>
                    </a:cubicBezTo>
                    <a:cubicBezTo>
                      <a:pt x="420" y="677"/>
                      <a:pt x="432" y="675"/>
                      <a:pt x="448" y="675"/>
                    </a:cubicBezTo>
                    <a:close/>
                    <a:moveTo>
                      <a:pt x="339" y="705"/>
                    </a:moveTo>
                    <a:cubicBezTo>
                      <a:pt x="339" y="705"/>
                      <a:pt x="338" y="705"/>
                      <a:pt x="338" y="706"/>
                    </a:cubicBezTo>
                    <a:lnTo>
                      <a:pt x="338" y="706"/>
                    </a:lnTo>
                    <a:cubicBezTo>
                      <a:pt x="338" y="705"/>
                      <a:pt x="339" y="705"/>
                      <a:pt x="339" y="705"/>
                    </a:cubicBezTo>
                    <a:close/>
                    <a:moveTo>
                      <a:pt x="133" y="1119"/>
                    </a:moveTo>
                    <a:cubicBezTo>
                      <a:pt x="132" y="1119"/>
                      <a:pt x="131" y="1120"/>
                      <a:pt x="130" y="1120"/>
                    </a:cubicBezTo>
                    <a:cubicBezTo>
                      <a:pt x="131" y="1120"/>
                      <a:pt x="132" y="1120"/>
                      <a:pt x="133" y="1119"/>
                    </a:cubicBezTo>
                    <a:close/>
                    <a:moveTo>
                      <a:pt x="385" y="1178"/>
                    </a:moveTo>
                    <a:cubicBezTo>
                      <a:pt x="394" y="1178"/>
                      <a:pt x="399" y="1178"/>
                      <a:pt x="399" y="1182"/>
                    </a:cubicBezTo>
                    <a:lnTo>
                      <a:pt x="399" y="1182"/>
                    </a:lnTo>
                    <a:cubicBezTo>
                      <a:pt x="395" y="1181"/>
                      <a:pt x="390" y="1179"/>
                      <a:pt x="385" y="1178"/>
                    </a:cubicBezTo>
                    <a:close/>
                    <a:moveTo>
                      <a:pt x="530" y="1960"/>
                    </a:moveTo>
                    <a:cubicBezTo>
                      <a:pt x="529" y="1962"/>
                      <a:pt x="526" y="1966"/>
                      <a:pt x="524" y="1971"/>
                    </a:cubicBezTo>
                    <a:lnTo>
                      <a:pt x="522" y="1971"/>
                    </a:lnTo>
                    <a:cubicBezTo>
                      <a:pt x="526" y="1965"/>
                      <a:pt x="529" y="1962"/>
                      <a:pt x="530" y="1960"/>
                    </a:cubicBezTo>
                    <a:close/>
                    <a:moveTo>
                      <a:pt x="517" y="1987"/>
                    </a:moveTo>
                    <a:lnTo>
                      <a:pt x="517" y="1987"/>
                    </a:lnTo>
                    <a:cubicBezTo>
                      <a:pt x="515" y="1994"/>
                      <a:pt x="517" y="2001"/>
                      <a:pt x="527" y="2001"/>
                    </a:cubicBezTo>
                    <a:cubicBezTo>
                      <a:pt x="524" y="2002"/>
                      <a:pt x="521" y="2003"/>
                      <a:pt x="518" y="2003"/>
                    </a:cubicBezTo>
                    <a:cubicBezTo>
                      <a:pt x="516" y="2003"/>
                      <a:pt x="513" y="2002"/>
                      <a:pt x="510" y="2001"/>
                    </a:cubicBezTo>
                    <a:cubicBezTo>
                      <a:pt x="499" y="1994"/>
                      <a:pt x="506" y="1989"/>
                      <a:pt x="517" y="1987"/>
                    </a:cubicBezTo>
                    <a:close/>
                    <a:moveTo>
                      <a:pt x="427" y="2117"/>
                    </a:moveTo>
                    <a:lnTo>
                      <a:pt x="427" y="2117"/>
                    </a:lnTo>
                    <a:cubicBezTo>
                      <a:pt x="428" y="2117"/>
                      <a:pt x="428" y="2118"/>
                      <a:pt x="429" y="2118"/>
                    </a:cubicBezTo>
                    <a:lnTo>
                      <a:pt x="429" y="2118"/>
                    </a:lnTo>
                    <a:cubicBezTo>
                      <a:pt x="429" y="2118"/>
                      <a:pt x="428" y="2117"/>
                      <a:pt x="427" y="2117"/>
                    </a:cubicBezTo>
                    <a:close/>
                    <a:moveTo>
                      <a:pt x="1430" y="1"/>
                    </a:moveTo>
                    <a:cubicBezTo>
                      <a:pt x="1405" y="1"/>
                      <a:pt x="1381" y="52"/>
                      <a:pt x="1351" y="52"/>
                    </a:cubicBezTo>
                    <a:cubicBezTo>
                      <a:pt x="1347" y="52"/>
                      <a:pt x="1342" y="51"/>
                      <a:pt x="1338" y="49"/>
                    </a:cubicBezTo>
                    <a:cubicBezTo>
                      <a:pt x="1338" y="56"/>
                      <a:pt x="1333" y="63"/>
                      <a:pt x="1329" y="68"/>
                    </a:cubicBezTo>
                    <a:cubicBezTo>
                      <a:pt x="1309" y="66"/>
                      <a:pt x="1288" y="55"/>
                      <a:pt x="1269" y="55"/>
                    </a:cubicBezTo>
                    <a:cubicBezTo>
                      <a:pt x="1255" y="55"/>
                      <a:pt x="1242" y="61"/>
                      <a:pt x="1229" y="81"/>
                    </a:cubicBezTo>
                    <a:lnTo>
                      <a:pt x="1197" y="30"/>
                    </a:lnTo>
                    <a:lnTo>
                      <a:pt x="1197" y="30"/>
                    </a:lnTo>
                    <a:cubicBezTo>
                      <a:pt x="1169" y="49"/>
                      <a:pt x="1241" y="93"/>
                      <a:pt x="1197" y="123"/>
                    </a:cubicBezTo>
                    <a:cubicBezTo>
                      <a:pt x="1192" y="127"/>
                      <a:pt x="1188" y="129"/>
                      <a:pt x="1184" y="129"/>
                    </a:cubicBezTo>
                    <a:cubicBezTo>
                      <a:pt x="1166" y="129"/>
                      <a:pt x="1169" y="77"/>
                      <a:pt x="1155" y="68"/>
                    </a:cubicBezTo>
                    <a:cubicBezTo>
                      <a:pt x="1146" y="91"/>
                      <a:pt x="1135" y="136"/>
                      <a:pt x="1109" y="136"/>
                    </a:cubicBezTo>
                    <a:cubicBezTo>
                      <a:pt x="1102" y="136"/>
                      <a:pt x="1094" y="133"/>
                      <a:pt x="1085" y="126"/>
                    </a:cubicBezTo>
                    <a:cubicBezTo>
                      <a:pt x="1092" y="112"/>
                      <a:pt x="1104" y="119"/>
                      <a:pt x="1111" y="112"/>
                    </a:cubicBezTo>
                    <a:lnTo>
                      <a:pt x="1078" y="88"/>
                    </a:lnTo>
                    <a:cubicBezTo>
                      <a:pt x="1092" y="30"/>
                      <a:pt x="1122" y="42"/>
                      <a:pt x="1085" y="5"/>
                    </a:cubicBezTo>
                    <a:lnTo>
                      <a:pt x="1085" y="5"/>
                    </a:lnTo>
                    <a:cubicBezTo>
                      <a:pt x="1113" y="109"/>
                      <a:pt x="988" y="44"/>
                      <a:pt x="1020" y="149"/>
                    </a:cubicBezTo>
                    <a:lnTo>
                      <a:pt x="997" y="132"/>
                    </a:lnTo>
                    <a:cubicBezTo>
                      <a:pt x="1002" y="132"/>
                      <a:pt x="999" y="126"/>
                      <a:pt x="1004" y="126"/>
                    </a:cubicBezTo>
                    <a:cubicBezTo>
                      <a:pt x="997" y="120"/>
                      <a:pt x="993" y="118"/>
                      <a:pt x="989" y="118"/>
                    </a:cubicBezTo>
                    <a:cubicBezTo>
                      <a:pt x="969" y="118"/>
                      <a:pt x="1005" y="207"/>
                      <a:pt x="967" y="207"/>
                    </a:cubicBezTo>
                    <a:cubicBezTo>
                      <a:pt x="951" y="202"/>
                      <a:pt x="935" y="193"/>
                      <a:pt x="937" y="177"/>
                    </a:cubicBezTo>
                    <a:lnTo>
                      <a:pt x="937" y="177"/>
                    </a:lnTo>
                    <a:lnTo>
                      <a:pt x="918" y="214"/>
                    </a:lnTo>
                    <a:cubicBezTo>
                      <a:pt x="911" y="214"/>
                      <a:pt x="906" y="203"/>
                      <a:pt x="910" y="198"/>
                    </a:cubicBezTo>
                    <a:lnTo>
                      <a:pt x="910" y="198"/>
                    </a:lnTo>
                    <a:lnTo>
                      <a:pt x="872" y="223"/>
                    </a:lnTo>
                    <a:lnTo>
                      <a:pt x="872" y="218"/>
                    </a:lnTo>
                    <a:cubicBezTo>
                      <a:pt x="872" y="239"/>
                      <a:pt x="872" y="260"/>
                      <a:pt x="870" y="281"/>
                    </a:cubicBezTo>
                    <a:cubicBezTo>
                      <a:pt x="851" y="272"/>
                      <a:pt x="870" y="267"/>
                      <a:pt x="860" y="255"/>
                    </a:cubicBezTo>
                    <a:lnTo>
                      <a:pt x="860" y="255"/>
                    </a:lnTo>
                    <a:lnTo>
                      <a:pt x="849" y="290"/>
                    </a:lnTo>
                    <a:cubicBezTo>
                      <a:pt x="826" y="272"/>
                      <a:pt x="833" y="237"/>
                      <a:pt x="851" y="232"/>
                    </a:cubicBezTo>
                    <a:cubicBezTo>
                      <a:pt x="831" y="209"/>
                      <a:pt x="821" y="201"/>
                      <a:pt x="816" y="201"/>
                    </a:cubicBezTo>
                    <a:cubicBezTo>
                      <a:pt x="805" y="201"/>
                      <a:pt x="817" y="241"/>
                      <a:pt x="787" y="241"/>
                    </a:cubicBezTo>
                    <a:cubicBezTo>
                      <a:pt x="781" y="241"/>
                      <a:pt x="774" y="240"/>
                      <a:pt x="765" y="237"/>
                    </a:cubicBezTo>
                    <a:lnTo>
                      <a:pt x="782" y="211"/>
                    </a:lnTo>
                    <a:cubicBezTo>
                      <a:pt x="735" y="167"/>
                      <a:pt x="728" y="195"/>
                      <a:pt x="680" y="177"/>
                    </a:cubicBezTo>
                    <a:lnTo>
                      <a:pt x="680" y="177"/>
                    </a:lnTo>
                    <a:cubicBezTo>
                      <a:pt x="698" y="190"/>
                      <a:pt x="784" y="232"/>
                      <a:pt x="772" y="269"/>
                    </a:cubicBezTo>
                    <a:cubicBezTo>
                      <a:pt x="770" y="268"/>
                      <a:pt x="767" y="268"/>
                      <a:pt x="765" y="268"/>
                    </a:cubicBezTo>
                    <a:cubicBezTo>
                      <a:pt x="756" y="268"/>
                      <a:pt x="749" y="275"/>
                      <a:pt x="747" y="295"/>
                    </a:cubicBezTo>
                    <a:cubicBezTo>
                      <a:pt x="737" y="280"/>
                      <a:pt x="730" y="275"/>
                      <a:pt x="724" y="275"/>
                    </a:cubicBezTo>
                    <a:cubicBezTo>
                      <a:pt x="716" y="275"/>
                      <a:pt x="709" y="283"/>
                      <a:pt x="700" y="290"/>
                    </a:cubicBezTo>
                    <a:lnTo>
                      <a:pt x="673" y="246"/>
                    </a:lnTo>
                    <a:lnTo>
                      <a:pt x="673" y="246"/>
                    </a:lnTo>
                    <a:cubicBezTo>
                      <a:pt x="661" y="269"/>
                      <a:pt x="677" y="290"/>
                      <a:pt x="682" y="316"/>
                    </a:cubicBezTo>
                    <a:cubicBezTo>
                      <a:pt x="679" y="317"/>
                      <a:pt x="676" y="317"/>
                      <a:pt x="673" y="317"/>
                    </a:cubicBezTo>
                    <a:cubicBezTo>
                      <a:pt x="652" y="317"/>
                      <a:pt x="628" y="292"/>
                      <a:pt x="605" y="272"/>
                    </a:cubicBezTo>
                    <a:lnTo>
                      <a:pt x="605" y="272"/>
                    </a:lnTo>
                    <a:cubicBezTo>
                      <a:pt x="566" y="285"/>
                      <a:pt x="666" y="309"/>
                      <a:pt x="633" y="341"/>
                    </a:cubicBezTo>
                    <a:cubicBezTo>
                      <a:pt x="596" y="343"/>
                      <a:pt x="589" y="374"/>
                      <a:pt x="582" y="420"/>
                    </a:cubicBezTo>
                    <a:cubicBezTo>
                      <a:pt x="552" y="420"/>
                      <a:pt x="564" y="392"/>
                      <a:pt x="547" y="385"/>
                    </a:cubicBezTo>
                    <a:lnTo>
                      <a:pt x="547" y="385"/>
                    </a:lnTo>
                    <a:lnTo>
                      <a:pt x="561" y="429"/>
                    </a:lnTo>
                    <a:cubicBezTo>
                      <a:pt x="561" y="429"/>
                      <a:pt x="560" y="430"/>
                      <a:pt x="560" y="430"/>
                    </a:cubicBezTo>
                    <a:cubicBezTo>
                      <a:pt x="555" y="430"/>
                      <a:pt x="549" y="420"/>
                      <a:pt x="545" y="415"/>
                    </a:cubicBezTo>
                    <a:lnTo>
                      <a:pt x="545" y="415"/>
                    </a:lnTo>
                    <a:cubicBezTo>
                      <a:pt x="543" y="438"/>
                      <a:pt x="580" y="455"/>
                      <a:pt x="571" y="480"/>
                    </a:cubicBezTo>
                    <a:cubicBezTo>
                      <a:pt x="581" y="493"/>
                      <a:pt x="578" y="496"/>
                      <a:pt x="568" y="496"/>
                    </a:cubicBezTo>
                    <a:cubicBezTo>
                      <a:pt x="557" y="496"/>
                      <a:pt x="536" y="491"/>
                      <a:pt x="520" y="491"/>
                    </a:cubicBezTo>
                    <a:cubicBezTo>
                      <a:pt x="501" y="491"/>
                      <a:pt x="487" y="498"/>
                      <a:pt x="496" y="524"/>
                    </a:cubicBezTo>
                    <a:cubicBezTo>
                      <a:pt x="480" y="520"/>
                      <a:pt x="476" y="499"/>
                      <a:pt x="459" y="487"/>
                    </a:cubicBezTo>
                    <a:lnTo>
                      <a:pt x="459" y="487"/>
                    </a:lnTo>
                    <a:cubicBezTo>
                      <a:pt x="455" y="524"/>
                      <a:pt x="462" y="564"/>
                      <a:pt x="478" y="596"/>
                    </a:cubicBezTo>
                    <a:lnTo>
                      <a:pt x="432" y="596"/>
                    </a:lnTo>
                    <a:cubicBezTo>
                      <a:pt x="478" y="603"/>
                      <a:pt x="499" y="654"/>
                      <a:pt x="515" y="691"/>
                    </a:cubicBezTo>
                    <a:cubicBezTo>
                      <a:pt x="536" y="698"/>
                      <a:pt x="554" y="703"/>
                      <a:pt x="561" y="705"/>
                    </a:cubicBezTo>
                    <a:lnTo>
                      <a:pt x="566" y="747"/>
                    </a:lnTo>
                    <a:cubicBezTo>
                      <a:pt x="550" y="740"/>
                      <a:pt x="538" y="728"/>
                      <a:pt x="527" y="714"/>
                    </a:cubicBezTo>
                    <a:lnTo>
                      <a:pt x="527" y="714"/>
                    </a:lnTo>
                    <a:cubicBezTo>
                      <a:pt x="529" y="719"/>
                      <a:pt x="531" y="724"/>
                      <a:pt x="534" y="726"/>
                    </a:cubicBezTo>
                    <a:cubicBezTo>
                      <a:pt x="508" y="719"/>
                      <a:pt x="485" y="703"/>
                      <a:pt x="471" y="680"/>
                    </a:cubicBezTo>
                    <a:lnTo>
                      <a:pt x="471" y="680"/>
                    </a:lnTo>
                    <a:lnTo>
                      <a:pt x="506" y="689"/>
                    </a:lnTo>
                    <a:cubicBezTo>
                      <a:pt x="485" y="661"/>
                      <a:pt x="462" y="638"/>
                      <a:pt x="434" y="619"/>
                    </a:cubicBezTo>
                    <a:lnTo>
                      <a:pt x="434" y="619"/>
                    </a:lnTo>
                    <a:cubicBezTo>
                      <a:pt x="436" y="624"/>
                      <a:pt x="438" y="631"/>
                      <a:pt x="438" y="638"/>
                    </a:cubicBezTo>
                    <a:cubicBezTo>
                      <a:pt x="434" y="631"/>
                      <a:pt x="429" y="626"/>
                      <a:pt x="422" y="622"/>
                    </a:cubicBezTo>
                    <a:cubicBezTo>
                      <a:pt x="422" y="621"/>
                      <a:pt x="421" y="621"/>
                      <a:pt x="421" y="621"/>
                    </a:cubicBezTo>
                    <a:cubicBezTo>
                      <a:pt x="419" y="621"/>
                      <a:pt x="425" y="630"/>
                      <a:pt x="432" y="642"/>
                    </a:cubicBezTo>
                    <a:lnTo>
                      <a:pt x="376" y="615"/>
                    </a:lnTo>
                    <a:lnTo>
                      <a:pt x="376" y="615"/>
                    </a:lnTo>
                    <a:lnTo>
                      <a:pt x="394" y="631"/>
                    </a:lnTo>
                    <a:lnTo>
                      <a:pt x="334" y="649"/>
                    </a:lnTo>
                    <a:cubicBezTo>
                      <a:pt x="364" y="710"/>
                      <a:pt x="425" y="779"/>
                      <a:pt x="420" y="833"/>
                    </a:cubicBezTo>
                    <a:cubicBezTo>
                      <a:pt x="387" y="800"/>
                      <a:pt x="357" y="796"/>
                      <a:pt x="313" y="770"/>
                    </a:cubicBezTo>
                    <a:lnTo>
                      <a:pt x="313" y="770"/>
                    </a:lnTo>
                    <a:cubicBezTo>
                      <a:pt x="319" y="771"/>
                      <a:pt x="323" y="772"/>
                      <a:pt x="327" y="772"/>
                    </a:cubicBezTo>
                    <a:cubicBezTo>
                      <a:pt x="358" y="772"/>
                      <a:pt x="317" y="723"/>
                      <a:pt x="338" y="706"/>
                    </a:cubicBezTo>
                    <a:lnTo>
                      <a:pt x="338" y="706"/>
                    </a:lnTo>
                    <a:cubicBezTo>
                      <a:pt x="336" y="707"/>
                      <a:pt x="333" y="708"/>
                      <a:pt x="329" y="708"/>
                    </a:cubicBezTo>
                    <a:cubicBezTo>
                      <a:pt x="318" y="708"/>
                      <a:pt x="305" y="699"/>
                      <a:pt x="302" y="694"/>
                    </a:cubicBezTo>
                    <a:lnTo>
                      <a:pt x="302" y="694"/>
                    </a:lnTo>
                    <a:cubicBezTo>
                      <a:pt x="302" y="694"/>
                      <a:pt x="306" y="710"/>
                      <a:pt x="309" y="726"/>
                    </a:cubicBezTo>
                    <a:cubicBezTo>
                      <a:pt x="313" y="745"/>
                      <a:pt x="318" y="761"/>
                      <a:pt x="318" y="761"/>
                    </a:cubicBezTo>
                    <a:cubicBezTo>
                      <a:pt x="302" y="752"/>
                      <a:pt x="294" y="749"/>
                      <a:pt x="288" y="749"/>
                    </a:cubicBezTo>
                    <a:cubicBezTo>
                      <a:pt x="280" y="749"/>
                      <a:pt x="276" y="754"/>
                      <a:pt x="262" y="758"/>
                    </a:cubicBezTo>
                    <a:cubicBezTo>
                      <a:pt x="341" y="786"/>
                      <a:pt x="288" y="821"/>
                      <a:pt x="304" y="849"/>
                    </a:cubicBezTo>
                    <a:cubicBezTo>
                      <a:pt x="279" y="837"/>
                      <a:pt x="253" y="823"/>
                      <a:pt x="272" y="800"/>
                    </a:cubicBezTo>
                    <a:lnTo>
                      <a:pt x="272" y="800"/>
                    </a:lnTo>
                    <a:cubicBezTo>
                      <a:pt x="200" y="802"/>
                      <a:pt x="346" y="874"/>
                      <a:pt x="285" y="877"/>
                    </a:cubicBezTo>
                    <a:cubicBezTo>
                      <a:pt x="288" y="870"/>
                      <a:pt x="292" y="870"/>
                      <a:pt x="281" y="860"/>
                    </a:cubicBezTo>
                    <a:lnTo>
                      <a:pt x="281" y="860"/>
                    </a:lnTo>
                    <a:cubicBezTo>
                      <a:pt x="293" y="878"/>
                      <a:pt x="277" y="896"/>
                      <a:pt x="260" y="896"/>
                    </a:cubicBezTo>
                    <a:cubicBezTo>
                      <a:pt x="255" y="896"/>
                      <a:pt x="250" y="894"/>
                      <a:pt x="246" y="891"/>
                    </a:cubicBezTo>
                    <a:lnTo>
                      <a:pt x="248" y="886"/>
                    </a:lnTo>
                    <a:lnTo>
                      <a:pt x="248" y="886"/>
                    </a:lnTo>
                    <a:cubicBezTo>
                      <a:pt x="221" y="916"/>
                      <a:pt x="200" y="997"/>
                      <a:pt x="267" y="1025"/>
                    </a:cubicBezTo>
                    <a:cubicBezTo>
                      <a:pt x="258" y="1023"/>
                      <a:pt x="186" y="993"/>
                      <a:pt x="174" y="986"/>
                    </a:cubicBezTo>
                    <a:lnTo>
                      <a:pt x="174" y="986"/>
                    </a:lnTo>
                    <a:cubicBezTo>
                      <a:pt x="174" y="986"/>
                      <a:pt x="223" y="1023"/>
                      <a:pt x="276" y="1055"/>
                    </a:cubicBezTo>
                    <a:cubicBezTo>
                      <a:pt x="327" y="1088"/>
                      <a:pt x="383" y="1120"/>
                      <a:pt x="383" y="1120"/>
                    </a:cubicBezTo>
                    <a:cubicBezTo>
                      <a:pt x="325" y="1097"/>
                      <a:pt x="177" y="1081"/>
                      <a:pt x="153" y="1039"/>
                    </a:cubicBezTo>
                    <a:cubicBezTo>
                      <a:pt x="142" y="1046"/>
                      <a:pt x="128" y="1055"/>
                      <a:pt x="142" y="1081"/>
                    </a:cubicBezTo>
                    <a:cubicBezTo>
                      <a:pt x="144" y="1080"/>
                      <a:pt x="147" y="1080"/>
                      <a:pt x="152" y="1080"/>
                    </a:cubicBezTo>
                    <a:cubicBezTo>
                      <a:pt x="177" y="1080"/>
                      <a:pt x="235" y="1089"/>
                      <a:pt x="237" y="1097"/>
                    </a:cubicBezTo>
                    <a:cubicBezTo>
                      <a:pt x="164" y="1104"/>
                      <a:pt x="194" y="1104"/>
                      <a:pt x="133" y="1119"/>
                    </a:cubicBezTo>
                    <a:lnTo>
                      <a:pt x="133" y="1119"/>
                    </a:lnTo>
                    <a:cubicBezTo>
                      <a:pt x="134" y="1119"/>
                      <a:pt x="135" y="1119"/>
                      <a:pt x="137" y="1119"/>
                    </a:cubicBezTo>
                    <a:cubicBezTo>
                      <a:pt x="163" y="1119"/>
                      <a:pt x="236" y="1147"/>
                      <a:pt x="232" y="1159"/>
                    </a:cubicBezTo>
                    <a:cubicBezTo>
                      <a:pt x="197" y="1153"/>
                      <a:pt x="163" y="1143"/>
                      <a:pt x="130" y="1134"/>
                    </a:cubicBezTo>
                    <a:lnTo>
                      <a:pt x="130" y="1134"/>
                    </a:lnTo>
                    <a:cubicBezTo>
                      <a:pt x="130" y="1134"/>
                      <a:pt x="149" y="1148"/>
                      <a:pt x="172" y="1162"/>
                    </a:cubicBezTo>
                    <a:lnTo>
                      <a:pt x="209" y="1189"/>
                    </a:lnTo>
                    <a:lnTo>
                      <a:pt x="209" y="1189"/>
                    </a:lnTo>
                    <a:cubicBezTo>
                      <a:pt x="194" y="1180"/>
                      <a:pt x="157" y="1177"/>
                      <a:pt x="129" y="1177"/>
                    </a:cubicBezTo>
                    <a:cubicBezTo>
                      <a:pt x="121" y="1177"/>
                      <a:pt x="113" y="1178"/>
                      <a:pt x="107" y="1178"/>
                    </a:cubicBezTo>
                    <a:cubicBezTo>
                      <a:pt x="126" y="1178"/>
                      <a:pt x="98" y="1210"/>
                      <a:pt x="107" y="1222"/>
                    </a:cubicBezTo>
                    <a:lnTo>
                      <a:pt x="130" y="1210"/>
                    </a:lnTo>
                    <a:lnTo>
                      <a:pt x="130" y="1210"/>
                    </a:lnTo>
                    <a:cubicBezTo>
                      <a:pt x="109" y="1250"/>
                      <a:pt x="255" y="1271"/>
                      <a:pt x="246" y="1310"/>
                    </a:cubicBezTo>
                    <a:cubicBezTo>
                      <a:pt x="233" y="1305"/>
                      <a:pt x="180" y="1292"/>
                      <a:pt x="144" y="1292"/>
                    </a:cubicBezTo>
                    <a:cubicBezTo>
                      <a:pt x="129" y="1292"/>
                      <a:pt x="116" y="1295"/>
                      <a:pt x="112" y="1301"/>
                    </a:cubicBezTo>
                    <a:cubicBezTo>
                      <a:pt x="158" y="1317"/>
                      <a:pt x="339" y="1370"/>
                      <a:pt x="374" y="1403"/>
                    </a:cubicBezTo>
                    <a:lnTo>
                      <a:pt x="346" y="1408"/>
                    </a:lnTo>
                    <a:lnTo>
                      <a:pt x="374" y="1433"/>
                    </a:lnTo>
                    <a:cubicBezTo>
                      <a:pt x="279" y="1408"/>
                      <a:pt x="183" y="1370"/>
                      <a:pt x="95" y="1322"/>
                    </a:cubicBezTo>
                    <a:cubicBezTo>
                      <a:pt x="72" y="1336"/>
                      <a:pt x="63" y="1322"/>
                      <a:pt x="63" y="1347"/>
                    </a:cubicBezTo>
                    <a:cubicBezTo>
                      <a:pt x="60" y="1348"/>
                      <a:pt x="57" y="1348"/>
                      <a:pt x="55" y="1348"/>
                    </a:cubicBezTo>
                    <a:cubicBezTo>
                      <a:pt x="39" y="1348"/>
                      <a:pt x="25" y="1338"/>
                      <a:pt x="24" y="1322"/>
                    </a:cubicBezTo>
                    <a:lnTo>
                      <a:pt x="0" y="1380"/>
                    </a:lnTo>
                    <a:cubicBezTo>
                      <a:pt x="65" y="1382"/>
                      <a:pt x="63" y="1428"/>
                      <a:pt x="109" y="1428"/>
                    </a:cubicBezTo>
                    <a:lnTo>
                      <a:pt x="84" y="1396"/>
                    </a:lnTo>
                    <a:cubicBezTo>
                      <a:pt x="70" y="1380"/>
                      <a:pt x="56" y="1361"/>
                      <a:pt x="56" y="1361"/>
                    </a:cubicBezTo>
                    <a:lnTo>
                      <a:pt x="56" y="1361"/>
                    </a:lnTo>
                    <a:cubicBezTo>
                      <a:pt x="114" y="1363"/>
                      <a:pt x="214" y="1410"/>
                      <a:pt x="200" y="1445"/>
                    </a:cubicBezTo>
                    <a:cubicBezTo>
                      <a:pt x="195" y="1446"/>
                      <a:pt x="190" y="1447"/>
                      <a:pt x="182" y="1447"/>
                    </a:cubicBezTo>
                    <a:cubicBezTo>
                      <a:pt x="151" y="1447"/>
                      <a:pt x="97" y="1433"/>
                      <a:pt x="81" y="1433"/>
                    </a:cubicBezTo>
                    <a:cubicBezTo>
                      <a:pt x="100" y="1440"/>
                      <a:pt x="116" y="1472"/>
                      <a:pt x="102" y="1477"/>
                    </a:cubicBezTo>
                    <a:lnTo>
                      <a:pt x="75" y="1459"/>
                    </a:lnTo>
                    <a:lnTo>
                      <a:pt x="75" y="1459"/>
                    </a:lnTo>
                    <a:cubicBezTo>
                      <a:pt x="51" y="1482"/>
                      <a:pt x="149" y="1498"/>
                      <a:pt x="95" y="1526"/>
                    </a:cubicBezTo>
                    <a:cubicBezTo>
                      <a:pt x="91" y="1535"/>
                      <a:pt x="24" y="1556"/>
                      <a:pt x="56" y="1556"/>
                    </a:cubicBezTo>
                    <a:cubicBezTo>
                      <a:pt x="134" y="1542"/>
                      <a:pt x="211" y="1535"/>
                      <a:pt x="290" y="1535"/>
                    </a:cubicBezTo>
                    <a:cubicBezTo>
                      <a:pt x="317" y="1535"/>
                      <a:pt x="344" y="1536"/>
                      <a:pt x="371" y="1537"/>
                    </a:cubicBezTo>
                    <a:cubicBezTo>
                      <a:pt x="341" y="1558"/>
                      <a:pt x="311" y="1577"/>
                      <a:pt x="279" y="1595"/>
                    </a:cubicBezTo>
                    <a:cubicBezTo>
                      <a:pt x="268" y="1599"/>
                      <a:pt x="255" y="1600"/>
                      <a:pt x="243" y="1600"/>
                    </a:cubicBezTo>
                    <a:cubicBezTo>
                      <a:pt x="210" y="1600"/>
                      <a:pt x="172" y="1592"/>
                      <a:pt x="142" y="1592"/>
                    </a:cubicBezTo>
                    <a:cubicBezTo>
                      <a:pt x="132" y="1592"/>
                      <a:pt x="122" y="1593"/>
                      <a:pt x="114" y="1595"/>
                    </a:cubicBezTo>
                    <a:cubicBezTo>
                      <a:pt x="128" y="1595"/>
                      <a:pt x="142" y="1598"/>
                      <a:pt x="156" y="1605"/>
                    </a:cubicBezTo>
                    <a:cubicBezTo>
                      <a:pt x="144" y="1614"/>
                      <a:pt x="107" y="1605"/>
                      <a:pt x="116" y="1623"/>
                    </a:cubicBezTo>
                    <a:cubicBezTo>
                      <a:pt x="157" y="1623"/>
                      <a:pt x="140" y="1644"/>
                      <a:pt x="144" y="1644"/>
                    </a:cubicBezTo>
                    <a:cubicBezTo>
                      <a:pt x="146" y="1644"/>
                      <a:pt x="151" y="1640"/>
                      <a:pt x="165" y="1630"/>
                    </a:cubicBezTo>
                    <a:lnTo>
                      <a:pt x="165" y="1630"/>
                    </a:lnTo>
                    <a:cubicBezTo>
                      <a:pt x="183" y="1649"/>
                      <a:pt x="156" y="1651"/>
                      <a:pt x="160" y="1674"/>
                    </a:cubicBezTo>
                    <a:cubicBezTo>
                      <a:pt x="172" y="1673"/>
                      <a:pt x="183" y="1672"/>
                      <a:pt x="194" y="1672"/>
                    </a:cubicBezTo>
                    <a:cubicBezTo>
                      <a:pt x="234" y="1672"/>
                      <a:pt x="273" y="1681"/>
                      <a:pt x="309" y="1697"/>
                    </a:cubicBezTo>
                    <a:cubicBezTo>
                      <a:pt x="295" y="1700"/>
                      <a:pt x="281" y="1702"/>
                      <a:pt x="267" y="1707"/>
                    </a:cubicBezTo>
                    <a:cubicBezTo>
                      <a:pt x="267" y="1746"/>
                      <a:pt x="246" y="1771"/>
                      <a:pt x="253" y="1809"/>
                    </a:cubicBezTo>
                    <a:cubicBezTo>
                      <a:pt x="242" y="1813"/>
                      <a:pt x="229" y="1832"/>
                      <a:pt x="206" y="1832"/>
                    </a:cubicBezTo>
                    <a:cubicBezTo>
                      <a:pt x="205" y="1832"/>
                      <a:pt x="203" y="1832"/>
                      <a:pt x="202" y="1832"/>
                    </a:cubicBezTo>
                    <a:lnTo>
                      <a:pt x="202" y="1832"/>
                    </a:lnTo>
                    <a:cubicBezTo>
                      <a:pt x="214" y="1836"/>
                      <a:pt x="232" y="1836"/>
                      <a:pt x="237" y="1846"/>
                    </a:cubicBezTo>
                    <a:cubicBezTo>
                      <a:pt x="226" y="1853"/>
                      <a:pt x="220" y="1856"/>
                      <a:pt x="215" y="1856"/>
                    </a:cubicBezTo>
                    <a:cubicBezTo>
                      <a:pt x="206" y="1856"/>
                      <a:pt x="207" y="1844"/>
                      <a:pt x="195" y="1844"/>
                    </a:cubicBezTo>
                    <a:cubicBezTo>
                      <a:pt x="190" y="1844"/>
                      <a:pt x="182" y="1846"/>
                      <a:pt x="170" y="1853"/>
                    </a:cubicBezTo>
                    <a:cubicBezTo>
                      <a:pt x="174" y="1852"/>
                      <a:pt x="178" y="1851"/>
                      <a:pt x="181" y="1851"/>
                    </a:cubicBezTo>
                    <a:cubicBezTo>
                      <a:pt x="207" y="1851"/>
                      <a:pt x="223" y="1870"/>
                      <a:pt x="244" y="1880"/>
                    </a:cubicBezTo>
                    <a:cubicBezTo>
                      <a:pt x="295" y="1867"/>
                      <a:pt x="246" y="1843"/>
                      <a:pt x="223" y="1834"/>
                    </a:cubicBezTo>
                    <a:cubicBezTo>
                      <a:pt x="244" y="1829"/>
                      <a:pt x="266" y="1827"/>
                      <a:pt x="287" y="1827"/>
                    </a:cubicBezTo>
                    <a:cubicBezTo>
                      <a:pt x="337" y="1827"/>
                      <a:pt x="384" y="1839"/>
                      <a:pt x="413" y="1862"/>
                    </a:cubicBezTo>
                    <a:cubicBezTo>
                      <a:pt x="436" y="1892"/>
                      <a:pt x="369" y="1883"/>
                      <a:pt x="381" y="1887"/>
                    </a:cubicBezTo>
                    <a:cubicBezTo>
                      <a:pt x="378" y="1945"/>
                      <a:pt x="515" y="1918"/>
                      <a:pt x="469" y="1973"/>
                    </a:cubicBezTo>
                    <a:cubicBezTo>
                      <a:pt x="427" y="1999"/>
                      <a:pt x="381" y="1985"/>
                      <a:pt x="348" y="1994"/>
                    </a:cubicBezTo>
                    <a:cubicBezTo>
                      <a:pt x="327" y="1971"/>
                      <a:pt x="371" y="1952"/>
                      <a:pt x="367" y="1936"/>
                    </a:cubicBezTo>
                    <a:lnTo>
                      <a:pt x="367" y="1936"/>
                    </a:lnTo>
                    <a:lnTo>
                      <a:pt x="348" y="1959"/>
                    </a:lnTo>
                    <a:cubicBezTo>
                      <a:pt x="332" y="1955"/>
                      <a:pt x="318" y="1938"/>
                      <a:pt x="330" y="1929"/>
                    </a:cubicBezTo>
                    <a:lnTo>
                      <a:pt x="330" y="1929"/>
                    </a:lnTo>
                    <a:cubicBezTo>
                      <a:pt x="292" y="1950"/>
                      <a:pt x="336" y="2024"/>
                      <a:pt x="302" y="2071"/>
                    </a:cubicBezTo>
                    <a:cubicBezTo>
                      <a:pt x="314" y="2076"/>
                      <a:pt x="326" y="2083"/>
                      <a:pt x="338" y="2083"/>
                    </a:cubicBezTo>
                    <a:cubicBezTo>
                      <a:pt x="343" y="2083"/>
                      <a:pt x="348" y="2082"/>
                      <a:pt x="353" y="2080"/>
                    </a:cubicBezTo>
                    <a:lnTo>
                      <a:pt x="346" y="2068"/>
                    </a:lnTo>
                    <a:cubicBezTo>
                      <a:pt x="352" y="2065"/>
                      <a:pt x="358" y="2064"/>
                      <a:pt x="364" y="2064"/>
                    </a:cubicBezTo>
                    <a:cubicBezTo>
                      <a:pt x="381" y="2064"/>
                      <a:pt x="394" y="2076"/>
                      <a:pt x="404" y="2076"/>
                    </a:cubicBezTo>
                    <a:cubicBezTo>
                      <a:pt x="407" y="2076"/>
                      <a:pt x="410" y="2074"/>
                      <a:pt x="413" y="2071"/>
                    </a:cubicBezTo>
                    <a:cubicBezTo>
                      <a:pt x="441" y="2089"/>
                      <a:pt x="485" y="2108"/>
                      <a:pt x="464" y="2138"/>
                    </a:cubicBezTo>
                    <a:lnTo>
                      <a:pt x="416" y="2144"/>
                    </a:lnTo>
                    <a:lnTo>
                      <a:pt x="416" y="2144"/>
                    </a:lnTo>
                    <a:cubicBezTo>
                      <a:pt x="429" y="2141"/>
                      <a:pt x="440" y="2127"/>
                      <a:pt x="429" y="2118"/>
                    </a:cubicBezTo>
                    <a:lnTo>
                      <a:pt x="429" y="2118"/>
                    </a:lnTo>
                    <a:cubicBezTo>
                      <a:pt x="443" y="2131"/>
                      <a:pt x="360" y="2161"/>
                      <a:pt x="427" y="2173"/>
                    </a:cubicBezTo>
                    <a:lnTo>
                      <a:pt x="462" y="2152"/>
                    </a:lnTo>
                    <a:cubicBezTo>
                      <a:pt x="489" y="2170"/>
                      <a:pt x="545" y="2196"/>
                      <a:pt x="527" y="2221"/>
                    </a:cubicBezTo>
                    <a:cubicBezTo>
                      <a:pt x="578" y="2210"/>
                      <a:pt x="522" y="2214"/>
                      <a:pt x="582" y="2198"/>
                    </a:cubicBezTo>
                    <a:lnTo>
                      <a:pt x="582" y="2198"/>
                    </a:lnTo>
                    <a:cubicBezTo>
                      <a:pt x="576" y="2199"/>
                      <a:pt x="570" y="2200"/>
                      <a:pt x="566" y="2200"/>
                    </a:cubicBezTo>
                    <a:cubicBezTo>
                      <a:pt x="527" y="2200"/>
                      <a:pt x="560" y="2153"/>
                      <a:pt x="530" y="2153"/>
                    </a:cubicBezTo>
                    <a:cubicBezTo>
                      <a:pt x="527" y="2153"/>
                      <a:pt x="522" y="2154"/>
                      <a:pt x="517" y="2155"/>
                    </a:cubicBezTo>
                    <a:lnTo>
                      <a:pt x="517" y="2155"/>
                    </a:lnTo>
                    <a:cubicBezTo>
                      <a:pt x="571" y="2136"/>
                      <a:pt x="537" y="2125"/>
                      <a:pt x="591" y="2098"/>
                    </a:cubicBezTo>
                    <a:cubicBezTo>
                      <a:pt x="584" y="2098"/>
                      <a:pt x="577" y="2100"/>
                      <a:pt x="572" y="2100"/>
                    </a:cubicBezTo>
                    <a:cubicBezTo>
                      <a:pt x="566" y="2100"/>
                      <a:pt x="564" y="2098"/>
                      <a:pt x="566" y="2087"/>
                    </a:cubicBezTo>
                    <a:cubicBezTo>
                      <a:pt x="561" y="2084"/>
                      <a:pt x="557" y="2084"/>
                      <a:pt x="552" y="2082"/>
                    </a:cubicBezTo>
                    <a:lnTo>
                      <a:pt x="552" y="2080"/>
                    </a:lnTo>
                    <a:lnTo>
                      <a:pt x="550" y="2080"/>
                    </a:lnTo>
                    <a:cubicBezTo>
                      <a:pt x="543" y="2087"/>
                      <a:pt x="534" y="2091"/>
                      <a:pt x="524" y="2094"/>
                    </a:cubicBezTo>
                    <a:cubicBezTo>
                      <a:pt x="485" y="2084"/>
                      <a:pt x="483" y="2052"/>
                      <a:pt x="462" y="2043"/>
                    </a:cubicBezTo>
                    <a:cubicBezTo>
                      <a:pt x="464" y="2038"/>
                      <a:pt x="467" y="2037"/>
                      <a:pt x="470" y="2037"/>
                    </a:cubicBezTo>
                    <a:cubicBezTo>
                      <a:pt x="476" y="2037"/>
                      <a:pt x="482" y="2040"/>
                      <a:pt x="490" y="2040"/>
                    </a:cubicBezTo>
                    <a:cubicBezTo>
                      <a:pt x="493" y="2040"/>
                      <a:pt x="496" y="2039"/>
                      <a:pt x="499" y="2038"/>
                    </a:cubicBezTo>
                    <a:lnTo>
                      <a:pt x="466" y="2024"/>
                    </a:lnTo>
                    <a:cubicBezTo>
                      <a:pt x="495" y="2021"/>
                      <a:pt x="512" y="2002"/>
                      <a:pt x="530" y="2002"/>
                    </a:cubicBezTo>
                    <a:cubicBezTo>
                      <a:pt x="537" y="2002"/>
                      <a:pt x="544" y="2005"/>
                      <a:pt x="552" y="2013"/>
                    </a:cubicBezTo>
                    <a:lnTo>
                      <a:pt x="550" y="1985"/>
                    </a:lnTo>
                    <a:cubicBezTo>
                      <a:pt x="571" y="1966"/>
                      <a:pt x="575" y="1943"/>
                      <a:pt x="557" y="1931"/>
                    </a:cubicBezTo>
                    <a:cubicBezTo>
                      <a:pt x="562" y="1920"/>
                      <a:pt x="530" y="1911"/>
                      <a:pt x="531" y="1911"/>
                    </a:cubicBezTo>
                    <a:cubicBezTo>
                      <a:pt x="532" y="1911"/>
                      <a:pt x="534" y="1911"/>
                      <a:pt x="540" y="1913"/>
                    </a:cubicBezTo>
                    <a:lnTo>
                      <a:pt x="510" y="1876"/>
                    </a:lnTo>
                    <a:lnTo>
                      <a:pt x="520" y="1873"/>
                    </a:lnTo>
                    <a:cubicBezTo>
                      <a:pt x="520" y="1853"/>
                      <a:pt x="499" y="1834"/>
                      <a:pt x="487" y="1816"/>
                    </a:cubicBezTo>
                    <a:cubicBezTo>
                      <a:pt x="469" y="1795"/>
                      <a:pt x="476" y="1762"/>
                      <a:pt x="499" y="1751"/>
                    </a:cubicBezTo>
                    <a:cubicBezTo>
                      <a:pt x="487" y="1741"/>
                      <a:pt x="473" y="1732"/>
                      <a:pt x="480" y="1711"/>
                    </a:cubicBezTo>
                    <a:lnTo>
                      <a:pt x="513" y="1704"/>
                    </a:lnTo>
                    <a:cubicBezTo>
                      <a:pt x="499" y="1690"/>
                      <a:pt x="538" y="1658"/>
                      <a:pt x="503" y="1658"/>
                    </a:cubicBezTo>
                    <a:cubicBezTo>
                      <a:pt x="589" y="1632"/>
                      <a:pt x="515" y="1588"/>
                      <a:pt x="529" y="1563"/>
                    </a:cubicBezTo>
                    <a:lnTo>
                      <a:pt x="487" y="1563"/>
                    </a:lnTo>
                    <a:cubicBezTo>
                      <a:pt x="487" y="1547"/>
                      <a:pt x="476" y="1530"/>
                      <a:pt x="457" y="1510"/>
                    </a:cubicBezTo>
                    <a:lnTo>
                      <a:pt x="420" y="1512"/>
                    </a:lnTo>
                    <a:cubicBezTo>
                      <a:pt x="387" y="1493"/>
                      <a:pt x="445" y="1465"/>
                      <a:pt x="443" y="1438"/>
                    </a:cubicBezTo>
                    <a:lnTo>
                      <a:pt x="443" y="1438"/>
                    </a:lnTo>
                    <a:cubicBezTo>
                      <a:pt x="459" y="1440"/>
                      <a:pt x="455" y="1447"/>
                      <a:pt x="443" y="1452"/>
                    </a:cubicBezTo>
                    <a:cubicBezTo>
                      <a:pt x="531" y="1424"/>
                      <a:pt x="385" y="1375"/>
                      <a:pt x="452" y="1347"/>
                    </a:cubicBezTo>
                    <a:cubicBezTo>
                      <a:pt x="441" y="1338"/>
                      <a:pt x="445" y="1331"/>
                      <a:pt x="457" y="1329"/>
                    </a:cubicBezTo>
                    <a:cubicBezTo>
                      <a:pt x="457" y="1329"/>
                      <a:pt x="457" y="1329"/>
                      <a:pt x="457" y="1326"/>
                    </a:cubicBezTo>
                    <a:cubicBezTo>
                      <a:pt x="464" y="1324"/>
                      <a:pt x="473" y="1322"/>
                      <a:pt x="480" y="1317"/>
                    </a:cubicBezTo>
                    <a:lnTo>
                      <a:pt x="480" y="1317"/>
                    </a:lnTo>
                    <a:cubicBezTo>
                      <a:pt x="471" y="1319"/>
                      <a:pt x="464" y="1322"/>
                      <a:pt x="457" y="1324"/>
                    </a:cubicBezTo>
                    <a:cubicBezTo>
                      <a:pt x="457" y="1315"/>
                      <a:pt x="452" y="1306"/>
                      <a:pt x="448" y="1299"/>
                    </a:cubicBezTo>
                    <a:lnTo>
                      <a:pt x="448" y="1299"/>
                    </a:lnTo>
                    <a:lnTo>
                      <a:pt x="487" y="1301"/>
                    </a:lnTo>
                    <a:cubicBezTo>
                      <a:pt x="487" y="1299"/>
                      <a:pt x="487" y="1299"/>
                      <a:pt x="487" y="1299"/>
                    </a:cubicBezTo>
                    <a:cubicBezTo>
                      <a:pt x="503" y="1292"/>
                      <a:pt x="469" y="1287"/>
                      <a:pt x="438" y="1287"/>
                    </a:cubicBezTo>
                    <a:cubicBezTo>
                      <a:pt x="432" y="1282"/>
                      <a:pt x="425" y="1278"/>
                      <a:pt x="415" y="1273"/>
                    </a:cubicBezTo>
                    <a:lnTo>
                      <a:pt x="415" y="1273"/>
                    </a:lnTo>
                    <a:cubicBezTo>
                      <a:pt x="418" y="1273"/>
                      <a:pt x="420" y="1273"/>
                      <a:pt x="422" y="1273"/>
                    </a:cubicBezTo>
                    <a:cubicBezTo>
                      <a:pt x="475" y="1273"/>
                      <a:pt x="407" y="1245"/>
                      <a:pt x="464" y="1245"/>
                    </a:cubicBezTo>
                    <a:cubicBezTo>
                      <a:pt x="466" y="1245"/>
                      <a:pt x="468" y="1245"/>
                      <a:pt x="471" y="1245"/>
                    </a:cubicBezTo>
                    <a:cubicBezTo>
                      <a:pt x="441" y="1232"/>
                      <a:pt x="453" y="1202"/>
                      <a:pt x="399" y="1182"/>
                    </a:cubicBezTo>
                    <a:lnTo>
                      <a:pt x="399" y="1182"/>
                    </a:lnTo>
                    <a:cubicBezTo>
                      <a:pt x="409" y="1173"/>
                      <a:pt x="420" y="1166"/>
                      <a:pt x="404" y="1153"/>
                    </a:cubicBezTo>
                    <a:lnTo>
                      <a:pt x="404" y="1153"/>
                    </a:lnTo>
                    <a:lnTo>
                      <a:pt x="455" y="1162"/>
                    </a:lnTo>
                    <a:lnTo>
                      <a:pt x="455" y="1162"/>
                    </a:lnTo>
                    <a:lnTo>
                      <a:pt x="394" y="1120"/>
                    </a:lnTo>
                    <a:cubicBezTo>
                      <a:pt x="402" y="1118"/>
                      <a:pt x="410" y="1117"/>
                      <a:pt x="418" y="1117"/>
                    </a:cubicBezTo>
                    <a:cubicBezTo>
                      <a:pt x="441" y="1117"/>
                      <a:pt x="463" y="1125"/>
                      <a:pt x="480" y="1139"/>
                    </a:cubicBezTo>
                    <a:cubicBezTo>
                      <a:pt x="432" y="1092"/>
                      <a:pt x="466" y="1108"/>
                      <a:pt x="420" y="1062"/>
                    </a:cubicBezTo>
                    <a:lnTo>
                      <a:pt x="420" y="1062"/>
                    </a:lnTo>
                    <a:lnTo>
                      <a:pt x="450" y="1074"/>
                    </a:lnTo>
                    <a:cubicBezTo>
                      <a:pt x="452" y="1065"/>
                      <a:pt x="418" y="1036"/>
                      <a:pt x="442" y="1036"/>
                    </a:cubicBezTo>
                    <a:cubicBezTo>
                      <a:pt x="443" y="1036"/>
                      <a:pt x="444" y="1037"/>
                      <a:pt x="445" y="1037"/>
                    </a:cubicBezTo>
                    <a:cubicBezTo>
                      <a:pt x="478" y="1037"/>
                      <a:pt x="492" y="1011"/>
                      <a:pt x="506" y="983"/>
                    </a:cubicBezTo>
                    <a:cubicBezTo>
                      <a:pt x="522" y="953"/>
                      <a:pt x="540" y="918"/>
                      <a:pt x="578" y="914"/>
                    </a:cubicBezTo>
                    <a:cubicBezTo>
                      <a:pt x="487" y="877"/>
                      <a:pt x="629" y="914"/>
                      <a:pt x="566" y="874"/>
                    </a:cubicBezTo>
                    <a:lnTo>
                      <a:pt x="566" y="874"/>
                    </a:lnTo>
                    <a:cubicBezTo>
                      <a:pt x="587" y="884"/>
                      <a:pt x="603" y="881"/>
                      <a:pt x="615" y="900"/>
                    </a:cubicBezTo>
                    <a:cubicBezTo>
                      <a:pt x="612" y="863"/>
                      <a:pt x="670" y="884"/>
                      <a:pt x="629" y="833"/>
                    </a:cubicBezTo>
                    <a:lnTo>
                      <a:pt x="629" y="833"/>
                    </a:lnTo>
                    <a:cubicBezTo>
                      <a:pt x="649" y="844"/>
                      <a:pt x="654" y="856"/>
                      <a:pt x="666" y="863"/>
                    </a:cubicBezTo>
                    <a:cubicBezTo>
                      <a:pt x="664" y="859"/>
                      <a:pt x="657" y="848"/>
                      <a:pt x="663" y="848"/>
                    </a:cubicBezTo>
                    <a:cubicBezTo>
                      <a:pt x="665" y="848"/>
                      <a:pt x="666" y="848"/>
                      <a:pt x="668" y="849"/>
                    </a:cubicBezTo>
                    <a:cubicBezTo>
                      <a:pt x="682" y="853"/>
                      <a:pt x="682" y="863"/>
                      <a:pt x="687" y="872"/>
                    </a:cubicBezTo>
                    <a:cubicBezTo>
                      <a:pt x="700" y="847"/>
                      <a:pt x="645" y="805"/>
                      <a:pt x="591" y="768"/>
                    </a:cubicBezTo>
                    <a:lnTo>
                      <a:pt x="591" y="768"/>
                    </a:lnTo>
                    <a:cubicBezTo>
                      <a:pt x="597" y="768"/>
                      <a:pt x="602" y="769"/>
                      <a:pt x="605" y="769"/>
                    </a:cubicBezTo>
                    <a:cubicBezTo>
                      <a:pt x="626" y="769"/>
                      <a:pt x="622" y="758"/>
                      <a:pt x="598" y="731"/>
                    </a:cubicBezTo>
                    <a:lnTo>
                      <a:pt x="598" y="731"/>
                    </a:lnTo>
                    <a:cubicBezTo>
                      <a:pt x="619" y="738"/>
                      <a:pt x="645" y="745"/>
                      <a:pt x="638" y="763"/>
                    </a:cubicBezTo>
                    <a:cubicBezTo>
                      <a:pt x="647" y="756"/>
                      <a:pt x="705" y="735"/>
                      <a:pt x="666" y="700"/>
                    </a:cubicBezTo>
                    <a:lnTo>
                      <a:pt x="666" y="700"/>
                    </a:lnTo>
                    <a:cubicBezTo>
                      <a:pt x="668" y="702"/>
                      <a:pt x="670" y="702"/>
                      <a:pt x="671" y="702"/>
                    </a:cubicBezTo>
                    <a:cubicBezTo>
                      <a:pt x="677" y="702"/>
                      <a:pt x="677" y="692"/>
                      <a:pt x="675" y="687"/>
                    </a:cubicBezTo>
                    <a:cubicBezTo>
                      <a:pt x="693" y="673"/>
                      <a:pt x="700" y="675"/>
                      <a:pt x="712" y="654"/>
                    </a:cubicBezTo>
                    <a:lnTo>
                      <a:pt x="700" y="654"/>
                    </a:lnTo>
                    <a:cubicBezTo>
                      <a:pt x="663" y="605"/>
                      <a:pt x="707" y="631"/>
                      <a:pt x="717" y="615"/>
                    </a:cubicBezTo>
                    <a:lnTo>
                      <a:pt x="719" y="619"/>
                    </a:lnTo>
                    <a:cubicBezTo>
                      <a:pt x="723" y="620"/>
                      <a:pt x="727" y="620"/>
                      <a:pt x="730" y="620"/>
                    </a:cubicBezTo>
                    <a:cubicBezTo>
                      <a:pt x="770" y="620"/>
                      <a:pt x="740" y="600"/>
                      <a:pt x="764" y="600"/>
                    </a:cubicBezTo>
                    <a:cubicBezTo>
                      <a:pt x="769" y="600"/>
                      <a:pt x="777" y="601"/>
                      <a:pt x="789" y="603"/>
                    </a:cubicBezTo>
                    <a:lnTo>
                      <a:pt x="763" y="573"/>
                    </a:lnTo>
                    <a:cubicBezTo>
                      <a:pt x="747" y="552"/>
                      <a:pt x="747" y="545"/>
                      <a:pt x="755" y="545"/>
                    </a:cubicBezTo>
                    <a:cubicBezTo>
                      <a:pt x="768" y="545"/>
                      <a:pt x="798" y="560"/>
                      <a:pt x="815" y="560"/>
                    </a:cubicBezTo>
                    <a:cubicBezTo>
                      <a:pt x="822" y="560"/>
                      <a:pt x="827" y="557"/>
                      <a:pt x="828" y="550"/>
                    </a:cubicBezTo>
                    <a:lnTo>
                      <a:pt x="805" y="536"/>
                    </a:lnTo>
                    <a:cubicBezTo>
                      <a:pt x="804" y="532"/>
                      <a:pt x="806" y="530"/>
                      <a:pt x="809" y="530"/>
                    </a:cubicBezTo>
                    <a:cubicBezTo>
                      <a:pt x="828" y="530"/>
                      <a:pt x="909" y="608"/>
                      <a:pt x="921" y="610"/>
                    </a:cubicBezTo>
                    <a:cubicBezTo>
                      <a:pt x="928" y="615"/>
                      <a:pt x="925" y="622"/>
                      <a:pt x="925" y="629"/>
                    </a:cubicBezTo>
                    <a:cubicBezTo>
                      <a:pt x="933" y="632"/>
                      <a:pt x="938" y="633"/>
                      <a:pt x="941" y="633"/>
                    </a:cubicBezTo>
                    <a:cubicBezTo>
                      <a:pt x="960" y="633"/>
                      <a:pt x="902" y="581"/>
                      <a:pt x="916" y="561"/>
                    </a:cubicBezTo>
                    <a:lnTo>
                      <a:pt x="916" y="561"/>
                    </a:lnTo>
                    <a:cubicBezTo>
                      <a:pt x="934" y="582"/>
                      <a:pt x="948" y="619"/>
                      <a:pt x="963" y="619"/>
                    </a:cubicBezTo>
                    <a:cubicBezTo>
                      <a:pt x="964" y="619"/>
                      <a:pt x="964" y="619"/>
                      <a:pt x="965" y="619"/>
                    </a:cubicBezTo>
                    <a:cubicBezTo>
                      <a:pt x="966" y="620"/>
                      <a:pt x="967" y="621"/>
                      <a:pt x="968" y="621"/>
                    </a:cubicBezTo>
                    <a:cubicBezTo>
                      <a:pt x="979" y="621"/>
                      <a:pt x="969" y="548"/>
                      <a:pt x="995" y="548"/>
                    </a:cubicBezTo>
                    <a:cubicBezTo>
                      <a:pt x="999" y="548"/>
                      <a:pt x="1005" y="550"/>
                      <a:pt x="1011" y="554"/>
                    </a:cubicBezTo>
                    <a:cubicBezTo>
                      <a:pt x="997" y="538"/>
                      <a:pt x="983" y="522"/>
                      <a:pt x="986" y="503"/>
                    </a:cubicBezTo>
                    <a:cubicBezTo>
                      <a:pt x="987" y="501"/>
                      <a:pt x="990" y="501"/>
                      <a:pt x="993" y="501"/>
                    </a:cubicBezTo>
                    <a:cubicBezTo>
                      <a:pt x="1006" y="501"/>
                      <a:pt x="1030" y="517"/>
                      <a:pt x="1044" y="517"/>
                    </a:cubicBezTo>
                    <a:cubicBezTo>
                      <a:pt x="1054" y="517"/>
                      <a:pt x="1059" y="510"/>
                      <a:pt x="1055" y="487"/>
                    </a:cubicBezTo>
                    <a:lnTo>
                      <a:pt x="1055" y="487"/>
                    </a:lnTo>
                    <a:cubicBezTo>
                      <a:pt x="1060" y="489"/>
                      <a:pt x="1062" y="494"/>
                      <a:pt x="1064" y="501"/>
                    </a:cubicBezTo>
                    <a:cubicBezTo>
                      <a:pt x="1071" y="480"/>
                      <a:pt x="1099" y="457"/>
                      <a:pt x="1095" y="422"/>
                    </a:cubicBezTo>
                    <a:lnTo>
                      <a:pt x="1095" y="422"/>
                    </a:lnTo>
                    <a:cubicBezTo>
                      <a:pt x="1109" y="450"/>
                      <a:pt x="1120" y="460"/>
                      <a:pt x="1130" y="460"/>
                    </a:cubicBezTo>
                    <a:cubicBezTo>
                      <a:pt x="1140" y="460"/>
                      <a:pt x="1148" y="448"/>
                      <a:pt x="1155" y="436"/>
                    </a:cubicBezTo>
                    <a:cubicBezTo>
                      <a:pt x="1163" y="424"/>
                      <a:pt x="1171" y="411"/>
                      <a:pt x="1180" y="411"/>
                    </a:cubicBezTo>
                    <a:cubicBezTo>
                      <a:pt x="1187" y="411"/>
                      <a:pt x="1195" y="421"/>
                      <a:pt x="1203" y="448"/>
                    </a:cubicBezTo>
                    <a:lnTo>
                      <a:pt x="1245" y="432"/>
                    </a:lnTo>
                    <a:lnTo>
                      <a:pt x="1248" y="443"/>
                    </a:lnTo>
                    <a:cubicBezTo>
                      <a:pt x="1249" y="443"/>
                      <a:pt x="1250" y="443"/>
                      <a:pt x="1250" y="443"/>
                    </a:cubicBezTo>
                    <a:cubicBezTo>
                      <a:pt x="1276" y="443"/>
                      <a:pt x="1280" y="414"/>
                      <a:pt x="1285" y="385"/>
                    </a:cubicBezTo>
                    <a:cubicBezTo>
                      <a:pt x="1294" y="392"/>
                      <a:pt x="1292" y="404"/>
                      <a:pt x="1292" y="411"/>
                    </a:cubicBezTo>
                    <a:cubicBezTo>
                      <a:pt x="1306" y="415"/>
                      <a:pt x="1316" y="418"/>
                      <a:pt x="1324" y="418"/>
                    </a:cubicBezTo>
                    <a:cubicBezTo>
                      <a:pt x="1344" y="418"/>
                      <a:pt x="1351" y="401"/>
                      <a:pt x="1370" y="355"/>
                    </a:cubicBezTo>
                    <a:lnTo>
                      <a:pt x="1380" y="394"/>
                    </a:lnTo>
                    <a:cubicBezTo>
                      <a:pt x="1381" y="391"/>
                      <a:pt x="1383" y="389"/>
                      <a:pt x="1386" y="389"/>
                    </a:cubicBezTo>
                    <a:cubicBezTo>
                      <a:pt x="1399" y="389"/>
                      <a:pt x="1428" y="415"/>
                      <a:pt x="1456" y="415"/>
                    </a:cubicBezTo>
                    <a:cubicBezTo>
                      <a:pt x="1467" y="415"/>
                      <a:pt x="1477" y="411"/>
                      <a:pt x="1486" y="399"/>
                    </a:cubicBezTo>
                    <a:lnTo>
                      <a:pt x="1486" y="399"/>
                    </a:lnTo>
                    <a:cubicBezTo>
                      <a:pt x="1486" y="406"/>
                      <a:pt x="1484" y="413"/>
                      <a:pt x="1482" y="418"/>
                    </a:cubicBezTo>
                    <a:cubicBezTo>
                      <a:pt x="1489" y="411"/>
                      <a:pt x="1496" y="408"/>
                      <a:pt x="1504" y="408"/>
                    </a:cubicBezTo>
                    <a:cubicBezTo>
                      <a:pt x="1531" y="408"/>
                      <a:pt x="1559" y="444"/>
                      <a:pt x="1581" y="444"/>
                    </a:cubicBezTo>
                    <a:cubicBezTo>
                      <a:pt x="1595" y="444"/>
                      <a:pt x="1607" y="430"/>
                      <a:pt x="1614" y="383"/>
                    </a:cubicBezTo>
                    <a:lnTo>
                      <a:pt x="1646" y="348"/>
                    </a:lnTo>
                    <a:cubicBezTo>
                      <a:pt x="1605" y="334"/>
                      <a:pt x="1658" y="285"/>
                      <a:pt x="1639" y="260"/>
                    </a:cubicBezTo>
                    <a:cubicBezTo>
                      <a:pt x="1640" y="260"/>
                      <a:pt x="1642" y="259"/>
                      <a:pt x="1643" y="259"/>
                    </a:cubicBezTo>
                    <a:cubicBezTo>
                      <a:pt x="1661" y="259"/>
                      <a:pt x="1682" y="307"/>
                      <a:pt x="1660" y="313"/>
                    </a:cubicBezTo>
                    <a:lnTo>
                      <a:pt x="1658" y="304"/>
                    </a:lnTo>
                    <a:lnTo>
                      <a:pt x="1658" y="304"/>
                    </a:lnTo>
                    <a:cubicBezTo>
                      <a:pt x="1646" y="378"/>
                      <a:pt x="1709" y="334"/>
                      <a:pt x="1704" y="385"/>
                    </a:cubicBezTo>
                    <a:cubicBezTo>
                      <a:pt x="1788" y="390"/>
                      <a:pt x="1855" y="443"/>
                      <a:pt x="1927" y="464"/>
                    </a:cubicBezTo>
                    <a:lnTo>
                      <a:pt x="1931" y="406"/>
                    </a:lnTo>
                    <a:lnTo>
                      <a:pt x="1962" y="415"/>
                    </a:lnTo>
                    <a:cubicBezTo>
                      <a:pt x="1966" y="430"/>
                      <a:pt x="1962" y="456"/>
                      <a:pt x="1945" y="456"/>
                    </a:cubicBezTo>
                    <a:cubicBezTo>
                      <a:pt x="1943" y="456"/>
                      <a:pt x="1941" y="455"/>
                      <a:pt x="1938" y="455"/>
                    </a:cubicBezTo>
                    <a:lnTo>
                      <a:pt x="1938" y="455"/>
                    </a:lnTo>
                    <a:cubicBezTo>
                      <a:pt x="1939" y="463"/>
                      <a:pt x="1943" y="466"/>
                      <a:pt x="1947" y="466"/>
                    </a:cubicBezTo>
                    <a:cubicBezTo>
                      <a:pt x="1960" y="466"/>
                      <a:pt x="1984" y="434"/>
                      <a:pt x="1987" y="427"/>
                    </a:cubicBezTo>
                    <a:lnTo>
                      <a:pt x="1987" y="427"/>
                    </a:lnTo>
                    <a:cubicBezTo>
                      <a:pt x="2022" y="459"/>
                      <a:pt x="1952" y="487"/>
                      <a:pt x="1966" y="492"/>
                    </a:cubicBezTo>
                    <a:lnTo>
                      <a:pt x="1985" y="492"/>
                    </a:lnTo>
                    <a:lnTo>
                      <a:pt x="1982" y="485"/>
                    </a:lnTo>
                    <a:cubicBezTo>
                      <a:pt x="2000" y="467"/>
                      <a:pt x="2008" y="448"/>
                      <a:pt x="2025" y="448"/>
                    </a:cubicBezTo>
                    <a:cubicBezTo>
                      <a:pt x="2028" y="448"/>
                      <a:pt x="2032" y="449"/>
                      <a:pt x="2036" y="450"/>
                    </a:cubicBezTo>
                    <a:cubicBezTo>
                      <a:pt x="2050" y="464"/>
                      <a:pt x="2036" y="485"/>
                      <a:pt x="2043" y="489"/>
                    </a:cubicBezTo>
                    <a:cubicBezTo>
                      <a:pt x="2043" y="492"/>
                      <a:pt x="2043" y="494"/>
                      <a:pt x="2045" y="494"/>
                    </a:cubicBezTo>
                    <a:cubicBezTo>
                      <a:pt x="2046" y="494"/>
                      <a:pt x="2048" y="494"/>
                      <a:pt x="2052" y="492"/>
                    </a:cubicBezTo>
                    <a:lnTo>
                      <a:pt x="2089" y="506"/>
                    </a:lnTo>
                    <a:lnTo>
                      <a:pt x="2084" y="457"/>
                    </a:lnTo>
                    <a:cubicBezTo>
                      <a:pt x="2105" y="438"/>
                      <a:pt x="2119" y="466"/>
                      <a:pt x="2112" y="413"/>
                    </a:cubicBezTo>
                    <a:lnTo>
                      <a:pt x="2112" y="413"/>
                    </a:lnTo>
                    <a:cubicBezTo>
                      <a:pt x="2124" y="496"/>
                      <a:pt x="2251" y="462"/>
                      <a:pt x="2265" y="487"/>
                    </a:cubicBezTo>
                    <a:cubicBezTo>
                      <a:pt x="2278" y="469"/>
                      <a:pt x="2299" y="459"/>
                      <a:pt x="2319" y="459"/>
                    </a:cubicBezTo>
                    <a:cubicBezTo>
                      <a:pt x="2328" y="459"/>
                      <a:pt x="2336" y="461"/>
                      <a:pt x="2344" y="464"/>
                    </a:cubicBezTo>
                    <a:cubicBezTo>
                      <a:pt x="2340" y="453"/>
                      <a:pt x="2337" y="408"/>
                      <a:pt x="2358" y="408"/>
                    </a:cubicBezTo>
                    <a:cubicBezTo>
                      <a:pt x="2359" y="408"/>
                      <a:pt x="2361" y="408"/>
                      <a:pt x="2363" y="408"/>
                    </a:cubicBezTo>
                    <a:cubicBezTo>
                      <a:pt x="2347" y="511"/>
                      <a:pt x="2403" y="461"/>
                      <a:pt x="2423" y="526"/>
                    </a:cubicBezTo>
                    <a:lnTo>
                      <a:pt x="2423" y="526"/>
                    </a:lnTo>
                    <a:cubicBezTo>
                      <a:pt x="2416" y="486"/>
                      <a:pt x="2498" y="516"/>
                      <a:pt x="2469" y="448"/>
                    </a:cubicBezTo>
                    <a:lnTo>
                      <a:pt x="2469" y="448"/>
                    </a:lnTo>
                    <a:cubicBezTo>
                      <a:pt x="2492" y="457"/>
                      <a:pt x="2472" y="487"/>
                      <a:pt x="2488" y="513"/>
                    </a:cubicBezTo>
                    <a:cubicBezTo>
                      <a:pt x="2501" y="502"/>
                      <a:pt x="2515" y="498"/>
                      <a:pt x="2529" y="498"/>
                    </a:cubicBezTo>
                    <a:cubicBezTo>
                      <a:pt x="2563" y="498"/>
                      <a:pt x="2600" y="518"/>
                      <a:pt x="2639" y="518"/>
                    </a:cubicBezTo>
                    <a:cubicBezTo>
                      <a:pt x="2650" y="518"/>
                      <a:pt x="2660" y="516"/>
                      <a:pt x="2671" y="513"/>
                    </a:cubicBezTo>
                    <a:cubicBezTo>
                      <a:pt x="2671" y="499"/>
                      <a:pt x="2655" y="478"/>
                      <a:pt x="2666" y="457"/>
                    </a:cubicBezTo>
                    <a:lnTo>
                      <a:pt x="2666" y="457"/>
                    </a:lnTo>
                    <a:lnTo>
                      <a:pt x="2710" y="522"/>
                    </a:lnTo>
                    <a:cubicBezTo>
                      <a:pt x="2719" y="515"/>
                      <a:pt x="2714" y="471"/>
                      <a:pt x="2724" y="471"/>
                    </a:cubicBezTo>
                    <a:cubicBezTo>
                      <a:pt x="2727" y="471"/>
                      <a:pt x="2732" y="475"/>
                      <a:pt x="2738" y="485"/>
                    </a:cubicBezTo>
                    <a:cubicBezTo>
                      <a:pt x="2734" y="473"/>
                      <a:pt x="2727" y="457"/>
                      <a:pt x="2734" y="452"/>
                    </a:cubicBezTo>
                    <a:lnTo>
                      <a:pt x="2734" y="452"/>
                    </a:lnTo>
                    <a:cubicBezTo>
                      <a:pt x="2754" y="460"/>
                      <a:pt x="2773" y="463"/>
                      <a:pt x="2792" y="463"/>
                    </a:cubicBezTo>
                    <a:cubicBezTo>
                      <a:pt x="2837" y="463"/>
                      <a:pt x="2879" y="446"/>
                      <a:pt x="2921" y="432"/>
                    </a:cubicBezTo>
                    <a:cubicBezTo>
                      <a:pt x="2951" y="417"/>
                      <a:pt x="2983" y="410"/>
                      <a:pt x="3015" y="410"/>
                    </a:cubicBezTo>
                    <a:cubicBezTo>
                      <a:pt x="3051" y="410"/>
                      <a:pt x="3088" y="419"/>
                      <a:pt x="3121" y="436"/>
                    </a:cubicBezTo>
                    <a:cubicBezTo>
                      <a:pt x="3095" y="418"/>
                      <a:pt x="3104" y="411"/>
                      <a:pt x="3116" y="406"/>
                    </a:cubicBezTo>
                    <a:cubicBezTo>
                      <a:pt x="3107" y="401"/>
                      <a:pt x="3104" y="374"/>
                      <a:pt x="3097" y="355"/>
                    </a:cubicBezTo>
                    <a:lnTo>
                      <a:pt x="3097" y="355"/>
                    </a:lnTo>
                    <a:lnTo>
                      <a:pt x="3165" y="390"/>
                    </a:lnTo>
                    <a:cubicBezTo>
                      <a:pt x="3155" y="336"/>
                      <a:pt x="3216" y="369"/>
                      <a:pt x="3202" y="320"/>
                    </a:cubicBezTo>
                    <a:lnTo>
                      <a:pt x="3202" y="320"/>
                    </a:lnTo>
                    <a:lnTo>
                      <a:pt x="3190" y="334"/>
                    </a:lnTo>
                    <a:cubicBezTo>
                      <a:pt x="3188" y="272"/>
                      <a:pt x="3114" y="218"/>
                      <a:pt x="3091" y="146"/>
                    </a:cubicBezTo>
                    <a:lnTo>
                      <a:pt x="3091" y="146"/>
                    </a:lnTo>
                    <a:cubicBezTo>
                      <a:pt x="3091" y="162"/>
                      <a:pt x="3087" y="167"/>
                      <a:pt x="3081" y="167"/>
                    </a:cubicBezTo>
                    <a:cubicBezTo>
                      <a:pt x="3066" y="167"/>
                      <a:pt x="3036" y="135"/>
                      <a:pt x="3016" y="135"/>
                    </a:cubicBezTo>
                    <a:cubicBezTo>
                      <a:pt x="3006" y="135"/>
                      <a:pt x="2998" y="144"/>
                      <a:pt x="2998" y="172"/>
                    </a:cubicBezTo>
                    <a:cubicBezTo>
                      <a:pt x="2986" y="160"/>
                      <a:pt x="2998" y="146"/>
                      <a:pt x="2989" y="132"/>
                    </a:cubicBezTo>
                    <a:lnTo>
                      <a:pt x="2989" y="132"/>
                    </a:lnTo>
                    <a:cubicBezTo>
                      <a:pt x="2989" y="157"/>
                      <a:pt x="2985" y="168"/>
                      <a:pt x="2972" y="168"/>
                    </a:cubicBezTo>
                    <a:cubicBezTo>
                      <a:pt x="2967" y="168"/>
                      <a:pt x="2962" y="167"/>
                      <a:pt x="2956" y="165"/>
                    </a:cubicBezTo>
                    <a:lnTo>
                      <a:pt x="2956" y="158"/>
                    </a:lnTo>
                    <a:cubicBezTo>
                      <a:pt x="2941" y="165"/>
                      <a:pt x="2927" y="168"/>
                      <a:pt x="2913" y="168"/>
                    </a:cubicBezTo>
                    <a:cubicBezTo>
                      <a:pt x="2881" y="168"/>
                      <a:pt x="2851" y="154"/>
                      <a:pt x="2805" y="149"/>
                    </a:cubicBezTo>
                    <a:lnTo>
                      <a:pt x="2805" y="149"/>
                    </a:lnTo>
                    <a:lnTo>
                      <a:pt x="2819" y="183"/>
                    </a:lnTo>
                    <a:cubicBezTo>
                      <a:pt x="2805" y="181"/>
                      <a:pt x="2798" y="170"/>
                      <a:pt x="2789" y="163"/>
                    </a:cubicBezTo>
                    <a:lnTo>
                      <a:pt x="2789" y="163"/>
                    </a:lnTo>
                    <a:cubicBezTo>
                      <a:pt x="2788" y="188"/>
                      <a:pt x="2796" y="190"/>
                      <a:pt x="2804" y="190"/>
                    </a:cubicBezTo>
                    <a:cubicBezTo>
                      <a:pt x="2806" y="190"/>
                      <a:pt x="2808" y="190"/>
                      <a:pt x="2810" y="190"/>
                    </a:cubicBezTo>
                    <a:cubicBezTo>
                      <a:pt x="2820" y="190"/>
                      <a:pt x="2829" y="193"/>
                      <a:pt x="2829" y="223"/>
                    </a:cubicBezTo>
                    <a:cubicBezTo>
                      <a:pt x="2816" y="197"/>
                      <a:pt x="2801" y="192"/>
                      <a:pt x="2784" y="192"/>
                    </a:cubicBezTo>
                    <a:cubicBezTo>
                      <a:pt x="2773" y="192"/>
                      <a:pt x="2761" y="195"/>
                      <a:pt x="2750" y="195"/>
                    </a:cubicBezTo>
                    <a:cubicBezTo>
                      <a:pt x="2732" y="195"/>
                      <a:pt x="2717" y="188"/>
                      <a:pt x="2706" y="156"/>
                    </a:cubicBezTo>
                    <a:lnTo>
                      <a:pt x="2706" y="156"/>
                    </a:lnTo>
                    <a:cubicBezTo>
                      <a:pt x="2685" y="158"/>
                      <a:pt x="2720" y="197"/>
                      <a:pt x="2699" y="200"/>
                    </a:cubicBezTo>
                    <a:lnTo>
                      <a:pt x="2689" y="177"/>
                    </a:lnTo>
                    <a:lnTo>
                      <a:pt x="2689" y="209"/>
                    </a:lnTo>
                    <a:cubicBezTo>
                      <a:pt x="2676" y="204"/>
                      <a:pt x="2664" y="177"/>
                      <a:pt x="2659" y="158"/>
                    </a:cubicBezTo>
                    <a:lnTo>
                      <a:pt x="2659" y="158"/>
                    </a:lnTo>
                    <a:cubicBezTo>
                      <a:pt x="2660" y="158"/>
                      <a:pt x="2660" y="158"/>
                      <a:pt x="2661" y="158"/>
                    </a:cubicBezTo>
                    <a:cubicBezTo>
                      <a:pt x="2665" y="158"/>
                      <a:pt x="2669" y="151"/>
                      <a:pt x="2671" y="149"/>
                    </a:cubicBezTo>
                    <a:cubicBezTo>
                      <a:pt x="2666" y="143"/>
                      <a:pt x="2661" y="140"/>
                      <a:pt x="2655" y="140"/>
                    </a:cubicBezTo>
                    <a:cubicBezTo>
                      <a:pt x="2641" y="140"/>
                      <a:pt x="2627" y="157"/>
                      <a:pt x="2620" y="157"/>
                    </a:cubicBezTo>
                    <a:cubicBezTo>
                      <a:pt x="2620" y="157"/>
                      <a:pt x="2620" y="157"/>
                      <a:pt x="2620" y="157"/>
                    </a:cubicBezTo>
                    <a:lnTo>
                      <a:pt x="2620" y="157"/>
                    </a:lnTo>
                    <a:lnTo>
                      <a:pt x="2638" y="167"/>
                    </a:lnTo>
                    <a:cubicBezTo>
                      <a:pt x="2585" y="195"/>
                      <a:pt x="2518" y="170"/>
                      <a:pt x="2465" y="218"/>
                    </a:cubicBezTo>
                    <a:lnTo>
                      <a:pt x="2469" y="234"/>
                    </a:lnTo>
                    <a:cubicBezTo>
                      <a:pt x="2459" y="243"/>
                      <a:pt x="2451" y="246"/>
                      <a:pt x="2446" y="246"/>
                    </a:cubicBezTo>
                    <a:cubicBezTo>
                      <a:pt x="2431" y="246"/>
                      <a:pt x="2427" y="227"/>
                      <a:pt x="2405" y="227"/>
                    </a:cubicBezTo>
                    <a:cubicBezTo>
                      <a:pt x="2401" y="227"/>
                      <a:pt x="2396" y="228"/>
                      <a:pt x="2390" y="230"/>
                    </a:cubicBezTo>
                    <a:lnTo>
                      <a:pt x="2393" y="225"/>
                    </a:lnTo>
                    <a:lnTo>
                      <a:pt x="2393" y="225"/>
                    </a:lnTo>
                    <a:cubicBezTo>
                      <a:pt x="2382" y="242"/>
                      <a:pt x="2372" y="251"/>
                      <a:pt x="2360" y="251"/>
                    </a:cubicBezTo>
                    <a:cubicBezTo>
                      <a:pt x="2358" y="251"/>
                      <a:pt x="2357" y="251"/>
                      <a:pt x="2356" y="251"/>
                    </a:cubicBezTo>
                    <a:cubicBezTo>
                      <a:pt x="2370" y="230"/>
                      <a:pt x="2337" y="207"/>
                      <a:pt x="2353" y="186"/>
                    </a:cubicBezTo>
                    <a:lnTo>
                      <a:pt x="2353" y="186"/>
                    </a:lnTo>
                    <a:cubicBezTo>
                      <a:pt x="2307" y="218"/>
                      <a:pt x="2330" y="211"/>
                      <a:pt x="2293" y="276"/>
                    </a:cubicBezTo>
                    <a:lnTo>
                      <a:pt x="2291" y="246"/>
                    </a:lnTo>
                    <a:cubicBezTo>
                      <a:pt x="2277" y="272"/>
                      <a:pt x="2275" y="285"/>
                      <a:pt x="2249" y="290"/>
                    </a:cubicBezTo>
                    <a:cubicBezTo>
                      <a:pt x="2272" y="267"/>
                      <a:pt x="2240" y="246"/>
                      <a:pt x="2265" y="214"/>
                    </a:cubicBezTo>
                    <a:cubicBezTo>
                      <a:pt x="2256" y="198"/>
                      <a:pt x="2247" y="192"/>
                      <a:pt x="2238" y="192"/>
                    </a:cubicBezTo>
                    <a:cubicBezTo>
                      <a:pt x="2221" y="192"/>
                      <a:pt x="2205" y="212"/>
                      <a:pt x="2193" y="212"/>
                    </a:cubicBezTo>
                    <a:cubicBezTo>
                      <a:pt x="2186" y="212"/>
                      <a:pt x="2181" y="203"/>
                      <a:pt x="2179" y="174"/>
                    </a:cubicBezTo>
                    <a:lnTo>
                      <a:pt x="2179" y="174"/>
                    </a:lnTo>
                    <a:cubicBezTo>
                      <a:pt x="2142" y="251"/>
                      <a:pt x="2212" y="223"/>
                      <a:pt x="2198" y="239"/>
                    </a:cubicBezTo>
                    <a:cubicBezTo>
                      <a:pt x="2202" y="264"/>
                      <a:pt x="2178" y="288"/>
                      <a:pt x="2162" y="288"/>
                    </a:cubicBezTo>
                    <a:cubicBezTo>
                      <a:pt x="2159" y="288"/>
                      <a:pt x="2156" y="287"/>
                      <a:pt x="2154" y="285"/>
                    </a:cubicBezTo>
                    <a:cubicBezTo>
                      <a:pt x="2138" y="283"/>
                      <a:pt x="2147" y="179"/>
                      <a:pt x="2110" y="174"/>
                    </a:cubicBezTo>
                    <a:cubicBezTo>
                      <a:pt x="2112" y="174"/>
                      <a:pt x="2115" y="170"/>
                      <a:pt x="2119" y="170"/>
                    </a:cubicBezTo>
                    <a:cubicBezTo>
                      <a:pt x="2117" y="164"/>
                      <a:pt x="2114" y="163"/>
                      <a:pt x="2111" y="163"/>
                    </a:cubicBezTo>
                    <a:cubicBezTo>
                      <a:pt x="2104" y="163"/>
                      <a:pt x="2095" y="171"/>
                      <a:pt x="2088" y="171"/>
                    </a:cubicBezTo>
                    <a:cubicBezTo>
                      <a:pt x="2082" y="171"/>
                      <a:pt x="2078" y="167"/>
                      <a:pt x="2075" y="156"/>
                    </a:cubicBezTo>
                    <a:cubicBezTo>
                      <a:pt x="2067" y="174"/>
                      <a:pt x="2062" y="176"/>
                      <a:pt x="2058" y="176"/>
                    </a:cubicBezTo>
                    <a:cubicBezTo>
                      <a:pt x="2056" y="176"/>
                      <a:pt x="2055" y="176"/>
                      <a:pt x="2054" y="176"/>
                    </a:cubicBezTo>
                    <a:cubicBezTo>
                      <a:pt x="2049" y="176"/>
                      <a:pt x="2045" y="179"/>
                      <a:pt x="2036" y="209"/>
                    </a:cubicBezTo>
                    <a:lnTo>
                      <a:pt x="2073" y="202"/>
                    </a:lnTo>
                    <a:lnTo>
                      <a:pt x="2073" y="202"/>
                    </a:lnTo>
                    <a:cubicBezTo>
                      <a:pt x="2055" y="211"/>
                      <a:pt x="2030" y="252"/>
                      <a:pt x="2007" y="252"/>
                    </a:cubicBezTo>
                    <a:cubicBezTo>
                      <a:pt x="2000" y="252"/>
                      <a:pt x="1993" y="247"/>
                      <a:pt x="1987" y="237"/>
                    </a:cubicBezTo>
                    <a:cubicBezTo>
                      <a:pt x="1994" y="225"/>
                      <a:pt x="2003" y="214"/>
                      <a:pt x="2015" y="204"/>
                    </a:cubicBezTo>
                    <a:cubicBezTo>
                      <a:pt x="2014" y="199"/>
                      <a:pt x="2011" y="198"/>
                      <a:pt x="2009" y="198"/>
                    </a:cubicBezTo>
                    <a:cubicBezTo>
                      <a:pt x="2005" y="198"/>
                      <a:pt x="2000" y="200"/>
                      <a:pt x="1996" y="200"/>
                    </a:cubicBezTo>
                    <a:cubicBezTo>
                      <a:pt x="1993" y="200"/>
                      <a:pt x="1989" y="198"/>
                      <a:pt x="1987" y="190"/>
                    </a:cubicBezTo>
                    <a:cubicBezTo>
                      <a:pt x="1996" y="166"/>
                      <a:pt x="2005" y="162"/>
                      <a:pt x="2016" y="162"/>
                    </a:cubicBezTo>
                    <a:cubicBezTo>
                      <a:pt x="2022" y="162"/>
                      <a:pt x="2028" y="163"/>
                      <a:pt x="2035" y="163"/>
                    </a:cubicBezTo>
                    <a:cubicBezTo>
                      <a:pt x="2045" y="163"/>
                      <a:pt x="2055" y="161"/>
                      <a:pt x="2066" y="146"/>
                    </a:cubicBezTo>
                    <a:cubicBezTo>
                      <a:pt x="2065" y="141"/>
                      <a:pt x="2063" y="139"/>
                      <a:pt x="2060" y="139"/>
                    </a:cubicBezTo>
                    <a:cubicBezTo>
                      <a:pt x="2053" y="139"/>
                      <a:pt x="2042" y="148"/>
                      <a:pt x="2037" y="148"/>
                    </a:cubicBezTo>
                    <a:cubicBezTo>
                      <a:pt x="2033" y="148"/>
                      <a:pt x="2033" y="141"/>
                      <a:pt x="2043" y="119"/>
                    </a:cubicBezTo>
                    <a:lnTo>
                      <a:pt x="2043" y="119"/>
                    </a:lnTo>
                    <a:cubicBezTo>
                      <a:pt x="2031" y="144"/>
                      <a:pt x="2024" y="151"/>
                      <a:pt x="2017" y="151"/>
                    </a:cubicBezTo>
                    <a:cubicBezTo>
                      <a:pt x="2013" y="151"/>
                      <a:pt x="2010" y="149"/>
                      <a:pt x="2006" y="146"/>
                    </a:cubicBezTo>
                    <a:cubicBezTo>
                      <a:pt x="2001" y="143"/>
                      <a:pt x="1995" y="138"/>
                      <a:pt x="1987" y="138"/>
                    </a:cubicBezTo>
                    <a:cubicBezTo>
                      <a:pt x="1979" y="138"/>
                      <a:pt x="1970" y="142"/>
                      <a:pt x="1959" y="156"/>
                    </a:cubicBezTo>
                    <a:lnTo>
                      <a:pt x="1971" y="121"/>
                    </a:lnTo>
                    <a:lnTo>
                      <a:pt x="1971" y="121"/>
                    </a:lnTo>
                    <a:cubicBezTo>
                      <a:pt x="1964" y="125"/>
                      <a:pt x="1952" y="137"/>
                      <a:pt x="1943" y="137"/>
                    </a:cubicBezTo>
                    <a:cubicBezTo>
                      <a:pt x="1942" y="137"/>
                      <a:pt x="1941" y="137"/>
                      <a:pt x="1941" y="137"/>
                    </a:cubicBezTo>
                    <a:lnTo>
                      <a:pt x="1971" y="93"/>
                    </a:lnTo>
                    <a:lnTo>
                      <a:pt x="1971" y="93"/>
                    </a:lnTo>
                    <a:cubicBezTo>
                      <a:pt x="1965" y="99"/>
                      <a:pt x="1959" y="102"/>
                      <a:pt x="1954" y="102"/>
                    </a:cubicBezTo>
                    <a:cubicBezTo>
                      <a:pt x="1935" y="102"/>
                      <a:pt x="1926" y="61"/>
                      <a:pt x="1907" y="61"/>
                    </a:cubicBezTo>
                    <a:cubicBezTo>
                      <a:pt x="1904" y="61"/>
                      <a:pt x="1902" y="61"/>
                      <a:pt x="1899" y="63"/>
                    </a:cubicBezTo>
                    <a:cubicBezTo>
                      <a:pt x="1950" y="72"/>
                      <a:pt x="1901" y="109"/>
                      <a:pt x="1918" y="142"/>
                    </a:cubicBezTo>
                    <a:cubicBezTo>
                      <a:pt x="1909" y="147"/>
                      <a:pt x="1902" y="149"/>
                      <a:pt x="1897" y="149"/>
                    </a:cubicBezTo>
                    <a:cubicBezTo>
                      <a:pt x="1858" y="149"/>
                      <a:pt x="1890" y="44"/>
                      <a:pt x="1830" y="44"/>
                    </a:cubicBezTo>
                    <a:cubicBezTo>
                      <a:pt x="1829" y="44"/>
                      <a:pt x="1829" y="44"/>
                      <a:pt x="1828" y="44"/>
                    </a:cubicBezTo>
                    <a:lnTo>
                      <a:pt x="1828" y="44"/>
                    </a:lnTo>
                    <a:cubicBezTo>
                      <a:pt x="1828" y="44"/>
                      <a:pt x="1827" y="44"/>
                      <a:pt x="1827" y="44"/>
                    </a:cubicBezTo>
                    <a:cubicBezTo>
                      <a:pt x="1826" y="44"/>
                      <a:pt x="1825" y="44"/>
                      <a:pt x="1825" y="44"/>
                    </a:cubicBezTo>
                    <a:cubicBezTo>
                      <a:pt x="1826" y="44"/>
                      <a:pt x="1827" y="44"/>
                      <a:pt x="1828" y="44"/>
                    </a:cubicBezTo>
                    <a:lnTo>
                      <a:pt x="1828" y="44"/>
                    </a:lnTo>
                    <a:cubicBezTo>
                      <a:pt x="1839" y="47"/>
                      <a:pt x="1855" y="76"/>
                      <a:pt x="1839" y="86"/>
                    </a:cubicBezTo>
                    <a:cubicBezTo>
                      <a:pt x="1825" y="75"/>
                      <a:pt x="1811" y="58"/>
                      <a:pt x="1806" y="40"/>
                    </a:cubicBezTo>
                    <a:lnTo>
                      <a:pt x="1806" y="40"/>
                    </a:lnTo>
                    <a:cubicBezTo>
                      <a:pt x="1758" y="42"/>
                      <a:pt x="1809" y="79"/>
                      <a:pt x="1785" y="100"/>
                    </a:cubicBezTo>
                    <a:cubicBezTo>
                      <a:pt x="1782" y="88"/>
                      <a:pt x="1779" y="83"/>
                      <a:pt x="1775" y="83"/>
                    </a:cubicBezTo>
                    <a:cubicBezTo>
                      <a:pt x="1765" y="83"/>
                      <a:pt x="1752" y="120"/>
                      <a:pt x="1737" y="130"/>
                    </a:cubicBezTo>
                    <a:lnTo>
                      <a:pt x="1741" y="91"/>
                    </a:lnTo>
                    <a:cubicBezTo>
                      <a:pt x="1735" y="87"/>
                      <a:pt x="1730" y="86"/>
                      <a:pt x="1726" y="86"/>
                    </a:cubicBezTo>
                    <a:cubicBezTo>
                      <a:pt x="1701" y="86"/>
                      <a:pt x="1711" y="143"/>
                      <a:pt x="1691" y="143"/>
                    </a:cubicBezTo>
                    <a:cubicBezTo>
                      <a:pt x="1687" y="143"/>
                      <a:pt x="1682" y="141"/>
                      <a:pt x="1676" y="137"/>
                    </a:cubicBezTo>
                    <a:lnTo>
                      <a:pt x="1700" y="84"/>
                    </a:lnTo>
                    <a:lnTo>
                      <a:pt x="1674" y="98"/>
                    </a:lnTo>
                    <a:lnTo>
                      <a:pt x="1681" y="54"/>
                    </a:lnTo>
                    <a:lnTo>
                      <a:pt x="1681" y="54"/>
                    </a:lnTo>
                    <a:cubicBezTo>
                      <a:pt x="1667" y="69"/>
                      <a:pt x="1658" y="74"/>
                      <a:pt x="1649" y="74"/>
                    </a:cubicBezTo>
                    <a:cubicBezTo>
                      <a:pt x="1640" y="74"/>
                      <a:pt x="1631" y="69"/>
                      <a:pt x="1618" y="63"/>
                    </a:cubicBezTo>
                    <a:lnTo>
                      <a:pt x="1618" y="63"/>
                    </a:lnTo>
                    <a:cubicBezTo>
                      <a:pt x="1623" y="91"/>
                      <a:pt x="1611" y="132"/>
                      <a:pt x="1588" y="132"/>
                    </a:cubicBezTo>
                    <a:cubicBezTo>
                      <a:pt x="1575" y="113"/>
                      <a:pt x="1590" y="101"/>
                      <a:pt x="1577" y="101"/>
                    </a:cubicBezTo>
                    <a:cubicBezTo>
                      <a:pt x="1575" y="101"/>
                      <a:pt x="1571" y="101"/>
                      <a:pt x="1565" y="102"/>
                    </a:cubicBezTo>
                    <a:cubicBezTo>
                      <a:pt x="1570" y="85"/>
                      <a:pt x="1575" y="66"/>
                      <a:pt x="1583" y="66"/>
                    </a:cubicBezTo>
                    <a:cubicBezTo>
                      <a:pt x="1586" y="66"/>
                      <a:pt x="1591" y="71"/>
                      <a:pt x="1595" y="84"/>
                    </a:cubicBezTo>
                    <a:cubicBezTo>
                      <a:pt x="1598" y="70"/>
                      <a:pt x="1602" y="58"/>
                      <a:pt x="1605" y="47"/>
                    </a:cubicBezTo>
                    <a:cubicBezTo>
                      <a:pt x="1598" y="36"/>
                      <a:pt x="1589" y="33"/>
                      <a:pt x="1581" y="33"/>
                    </a:cubicBezTo>
                    <a:cubicBezTo>
                      <a:pt x="1568" y="33"/>
                      <a:pt x="1555" y="40"/>
                      <a:pt x="1547" y="40"/>
                    </a:cubicBezTo>
                    <a:cubicBezTo>
                      <a:pt x="1554" y="42"/>
                      <a:pt x="1558" y="44"/>
                      <a:pt x="1560" y="49"/>
                    </a:cubicBezTo>
                    <a:lnTo>
                      <a:pt x="1512" y="105"/>
                    </a:lnTo>
                    <a:cubicBezTo>
                      <a:pt x="1507" y="93"/>
                      <a:pt x="1507" y="77"/>
                      <a:pt x="1516" y="68"/>
                    </a:cubicBezTo>
                    <a:lnTo>
                      <a:pt x="1516" y="68"/>
                    </a:lnTo>
                    <a:cubicBezTo>
                      <a:pt x="1505" y="70"/>
                      <a:pt x="1500" y="88"/>
                      <a:pt x="1484" y="93"/>
                    </a:cubicBezTo>
                    <a:cubicBezTo>
                      <a:pt x="1486" y="63"/>
                      <a:pt x="1484" y="33"/>
                      <a:pt x="1500" y="18"/>
                    </a:cubicBezTo>
                    <a:lnTo>
                      <a:pt x="1500" y="18"/>
                    </a:lnTo>
                    <a:lnTo>
                      <a:pt x="1458" y="51"/>
                    </a:lnTo>
                    <a:cubicBezTo>
                      <a:pt x="1456" y="37"/>
                      <a:pt x="1431" y="14"/>
                      <a:pt x="1438" y="3"/>
                    </a:cubicBezTo>
                    <a:cubicBezTo>
                      <a:pt x="1435" y="1"/>
                      <a:pt x="1432" y="1"/>
                      <a:pt x="1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25" name="Google Shape;17725;p64"/>
              <p:cNvSpPr/>
              <p:nvPr/>
            </p:nvSpPr>
            <p:spPr>
              <a:xfrm>
                <a:off x="516000" y="1542475"/>
                <a:ext cx="550" cy="250"/>
              </a:xfrm>
              <a:custGeom>
                <a:avLst/>
                <a:gdLst/>
                <a:ahLst/>
                <a:cxnLst/>
                <a:rect l="l" t="t" r="r" b="b"/>
                <a:pathLst>
                  <a:path w="22" h="10" extrusionOk="0">
                    <a:moveTo>
                      <a:pt x="1" y="0"/>
                    </a:moveTo>
                    <a:cubicBezTo>
                      <a:pt x="8" y="2"/>
                      <a:pt x="15" y="7"/>
                      <a:pt x="22" y="9"/>
                    </a:cubicBezTo>
                    <a:cubicBezTo>
                      <a:pt x="17" y="2"/>
                      <a:pt x="10"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26" name="Google Shape;17726;p64"/>
              <p:cNvSpPr/>
              <p:nvPr/>
            </p:nvSpPr>
            <p:spPr>
              <a:xfrm>
                <a:off x="539075" y="1528275"/>
                <a:ext cx="25" cy="200"/>
              </a:xfrm>
              <a:custGeom>
                <a:avLst/>
                <a:gdLst/>
                <a:ahLst/>
                <a:cxnLst/>
                <a:rect l="l" t="t" r="r" b="b"/>
                <a:pathLst>
                  <a:path w="1" h="8" extrusionOk="0">
                    <a:moveTo>
                      <a:pt x="1" y="7"/>
                    </a:moveTo>
                    <a:lnTo>
                      <a:pt x="1" y="7"/>
                    </a:lnTo>
                    <a:cubicBezTo>
                      <a:pt x="1" y="5"/>
                      <a:pt x="1"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27" name="Google Shape;17727;p64"/>
              <p:cNvSpPr/>
              <p:nvPr/>
            </p:nvSpPr>
            <p:spPr>
              <a:xfrm>
                <a:off x="507850" y="1567100"/>
                <a:ext cx="525" cy="300"/>
              </a:xfrm>
              <a:custGeom>
                <a:avLst/>
                <a:gdLst/>
                <a:ahLst/>
                <a:cxnLst/>
                <a:rect l="l" t="t" r="r" b="b"/>
                <a:pathLst>
                  <a:path w="21" h="12" extrusionOk="0">
                    <a:moveTo>
                      <a:pt x="21" y="0"/>
                    </a:moveTo>
                    <a:cubicBezTo>
                      <a:pt x="12" y="0"/>
                      <a:pt x="2" y="3"/>
                      <a:pt x="0" y="12"/>
                    </a:cubicBezTo>
                    <a:cubicBezTo>
                      <a:pt x="7" y="7"/>
                      <a:pt x="14" y="3"/>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28" name="Google Shape;17728;p64"/>
              <p:cNvSpPr/>
              <p:nvPr/>
            </p:nvSpPr>
            <p:spPr>
              <a:xfrm>
                <a:off x="519650" y="1580775"/>
                <a:ext cx="675" cy="475"/>
              </a:xfrm>
              <a:custGeom>
                <a:avLst/>
                <a:gdLst/>
                <a:ahLst/>
                <a:cxnLst/>
                <a:rect l="l" t="t" r="r" b="b"/>
                <a:pathLst>
                  <a:path w="27" h="19" extrusionOk="0">
                    <a:moveTo>
                      <a:pt x="15" y="0"/>
                    </a:moveTo>
                    <a:lnTo>
                      <a:pt x="15" y="0"/>
                    </a:lnTo>
                    <a:cubicBezTo>
                      <a:pt x="17" y="10"/>
                      <a:pt x="8" y="14"/>
                      <a:pt x="1" y="19"/>
                    </a:cubicBezTo>
                    <a:cubicBezTo>
                      <a:pt x="9" y="19"/>
                      <a:pt x="16" y="17"/>
                      <a:pt x="21" y="17"/>
                    </a:cubicBezTo>
                    <a:cubicBezTo>
                      <a:pt x="24" y="17"/>
                      <a:pt x="25" y="17"/>
                      <a:pt x="26" y="18"/>
                    </a:cubicBezTo>
                    <a:lnTo>
                      <a:pt x="26" y="18"/>
                    </a:lnTo>
                    <a:lnTo>
                      <a:pt x="15" y="0"/>
                    </a:lnTo>
                    <a:close/>
                    <a:moveTo>
                      <a:pt x="26" y="18"/>
                    </a:moveTo>
                    <a:lnTo>
                      <a:pt x="26" y="19"/>
                    </a:lnTo>
                    <a:cubicBezTo>
                      <a:pt x="26" y="19"/>
                      <a:pt x="26" y="19"/>
                      <a:pt x="2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29" name="Google Shape;17729;p64"/>
              <p:cNvSpPr/>
              <p:nvPr/>
            </p:nvSpPr>
            <p:spPr>
              <a:xfrm>
                <a:off x="513875" y="1585150"/>
                <a:ext cx="600" cy="350"/>
              </a:xfrm>
              <a:custGeom>
                <a:avLst/>
                <a:gdLst/>
                <a:ahLst/>
                <a:cxnLst/>
                <a:rect l="l" t="t" r="r" b="b"/>
                <a:pathLst>
                  <a:path w="24" h="14" extrusionOk="0">
                    <a:moveTo>
                      <a:pt x="11" y="0"/>
                    </a:moveTo>
                    <a:cubicBezTo>
                      <a:pt x="7" y="0"/>
                      <a:pt x="4" y="2"/>
                      <a:pt x="0" y="6"/>
                    </a:cubicBezTo>
                    <a:cubicBezTo>
                      <a:pt x="5" y="9"/>
                      <a:pt x="0" y="11"/>
                      <a:pt x="5" y="13"/>
                    </a:cubicBezTo>
                    <a:lnTo>
                      <a:pt x="23" y="13"/>
                    </a:lnTo>
                    <a:cubicBezTo>
                      <a:pt x="23" y="6"/>
                      <a:pt x="18"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30" name="Google Shape;17730;p64"/>
              <p:cNvSpPr/>
              <p:nvPr/>
            </p:nvSpPr>
            <p:spPr>
              <a:xfrm>
                <a:off x="516075" y="1581825"/>
                <a:ext cx="1525" cy="650"/>
              </a:xfrm>
              <a:custGeom>
                <a:avLst/>
                <a:gdLst/>
                <a:ahLst/>
                <a:cxnLst/>
                <a:rect l="l" t="t" r="r" b="b"/>
                <a:pathLst>
                  <a:path w="61" h="26" extrusionOk="0">
                    <a:moveTo>
                      <a:pt x="35" y="0"/>
                    </a:moveTo>
                    <a:cubicBezTo>
                      <a:pt x="0" y="0"/>
                      <a:pt x="12" y="12"/>
                      <a:pt x="19" y="26"/>
                    </a:cubicBezTo>
                    <a:lnTo>
                      <a:pt x="19" y="23"/>
                    </a:lnTo>
                    <a:cubicBezTo>
                      <a:pt x="25" y="24"/>
                      <a:pt x="30" y="24"/>
                      <a:pt x="34" y="24"/>
                    </a:cubicBezTo>
                    <a:cubicBezTo>
                      <a:pt x="61" y="24"/>
                      <a:pt x="47" y="12"/>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31" name="Google Shape;17731;p64"/>
              <p:cNvSpPr/>
              <p:nvPr/>
            </p:nvSpPr>
            <p:spPr>
              <a:xfrm>
                <a:off x="516525" y="1582500"/>
                <a:ext cx="550" cy="375"/>
              </a:xfrm>
              <a:custGeom>
                <a:avLst/>
                <a:gdLst/>
                <a:ahLst/>
                <a:cxnLst/>
                <a:rect l="l" t="t" r="r" b="b"/>
                <a:pathLst>
                  <a:path w="22" h="15" extrusionOk="0">
                    <a:moveTo>
                      <a:pt x="1" y="1"/>
                    </a:moveTo>
                    <a:lnTo>
                      <a:pt x="1" y="1"/>
                    </a:lnTo>
                    <a:cubicBezTo>
                      <a:pt x="3" y="6"/>
                      <a:pt x="3" y="10"/>
                      <a:pt x="1" y="15"/>
                    </a:cubicBezTo>
                    <a:cubicBezTo>
                      <a:pt x="22" y="15"/>
                      <a:pt x="5"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32" name="Google Shape;17732;p64"/>
              <p:cNvSpPr/>
              <p:nvPr/>
            </p:nvSpPr>
            <p:spPr>
              <a:xfrm>
                <a:off x="518725" y="1577850"/>
                <a:ext cx="1725" cy="525"/>
              </a:xfrm>
              <a:custGeom>
                <a:avLst/>
                <a:gdLst/>
                <a:ahLst/>
                <a:cxnLst/>
                <a:rect l="l" t="t" r="r" b="b"/>
                <a:pathLst>
                  <a:path w="69" h="21" extrusionOk="0">
                    <a:moveTo>
                      <a:pt x="11" y="1"/>
                    </a:moveTo>
                    <a:cubicBezTo>
                      <a:pt x="4" y="1"/>
                      <a:pt x="1" y="4"/>
                      <a:pt x="8" y="13"/>
                    </a:cubicBezTo>
                    <a:cubicBezTo>
                      <a:pt x="4" y="17"/>
                      <a:pt x="15" y="17"/>
                      <a:pt x="26" y="17"/>
                    </a:cubicBezTo>
                    <a:cubicBezTo>
                      <a:pt x="36" y="17"/>
                      <a:pt x="46" y="17"/>
                      <a:pt x="40" y="20"/>
                    </a:cubicBezTo>
                    <a:cubicBezTo>
                      <a:pt x="41" y="20"/>
                      <a:pt x="43" y="20"/>
                      <a:pt x="44" y="20"/>
                    </a:cubicBezTo>
                    <a:cubicBezTo>
                      <a:pt x="69" y="20"/>
                      <a:pt x="28"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33" name="Google Shape;17733;p64"/>
              <p:cNvSpPr/>
              <p:nvPr/>
            </p:nvSpPr>
            <p:spPr>
              <a:xfrm>
                <a:off x="514100" y="1581825"/>
                <a:ext cx="1075" cy="300"/>
              </a:xfrm>
              <a:custGeom>
                <a:avLst/>
                <a:gdLst/>
                <a:ahLst/>
                <a:cxnLst/>
                <a:rect l="l" t="t" r="r" b="b"/>
                <a:pathLst>
                  <a:path w="43" h="12" extrusionOk="0">
                    <a:moveTo>
                      <a:pt x="7" y="0"/>
                    </a:moveTo>
                    <a:lnTo>
                      <a:pt x="0" y="12"/>
                    </a:lnTo>
                    <a:lnTo>
                      <a:pt x="42" y="5"/>
                    </a:lnTo>
                    <a:lnTo>
                      <a:pt x="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34" name="Google Shape;17734;p64"/>
              <p:cNvSpPr/>
              <p:nvPr/>
            </p:nvSpPr>
            <p:spPr>
              <a:xfrm>
                <a:off x="514500" y="1579550"/>
                <a:ext cx="600" cy="675"/>
              </a:xfrm>
              <a:custGeom>
                <a:avLst/>
                <a:gdLst/>
                <a:ahLst/>
                <a:cxnLst/>
                <a:rect l="l" t="t" r="r" b="b"/>
                <a:pathLst>
                  <a:path w="24" h="27" extrusionOk="0">
                    <a:moveTo>
                      <a:pt x="10" y="1"/>
                    </a:moveTo>
                    <a:lnTo>
                      <a:pt x="1" y="22"/>
                    </a:lnTo>
                    <a:cubicBezTo>
                      <a:pt x="5" y="22"/>
                      <a:pt x="10" y="24"/>
                      <a:pt x="15" y="26"/>
                    </a:cubicBezTo>
                    <a:cubicBezTo>
                      <a:pt x="17" y="15"/>
                      <a:pt x="2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35" name="Google Shape;17735;p64"/>
              <p:cNvSpPr/>
              <p:nvPr/>
            </p:nvSpPr>
            <p:spPr>
              <a:xfrm>
                <a:off x="514800" y="1580200"/>
                <a:ext cx="250" cy="425"/>
              </a:xfrm>
              <a:custGeom>
                <a:avLst/>
                <a:gdLst/>
                <a:ahLst/>
                <a:cxnLst/>
                <a:rect l="l" t="t" r="r" b="b"/>
                <a:pathLst>
                  <a:path w="10" h="17" extrusionOk="0">
                    <a:moveTo>
                      <a:pt x="3" y="0"/>
                    </a:moveTo>
                    <a:lnTo>
                      <a:pt x="3" y="0"/>
                    </a:lnTo>
                    <a:cubicBezTo>
                      <a:pt x="0" y="7"/>
                      <a:pt x="5" y="14"/>
                      <a:pt x="10" y="16"/>
                    </a:cubicBezTo>
                    <a:cubicBezTo>
                      <a:pt x="10" y="12"/>
                      <a:pt x="7"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36" name="Google Shape;17736;p64"/>
              <p:cNvSpPr/>
              <p:nvPr/>
            </p:nvSpPr>
            <p:spPr>
              <a:xfrm>
                <a:off x="513750" y="1580900"/>
                <a:ext cx="325" cy="525"/>
              </a:xfrm>
              <a:custGeom>
                <a:avLst/>
                <a:gdLst/>
                <a:ahLst/>
                <a:cxnLst/>
                <a:rect l="l" t="t" r="r" b="b"/>
                <a:pathLst>
                  <a:path w="13" h="21" extrusionOk="0">
                    <a:moveTo>
                      <a:pt x="12" y="0"/>
                    </a:moveTo>
                    <a:lnTo>
                      <a:pt x="1" y="21"/>
                    </a:lnTo>
                    <a:lnTo>
                      <a:pt x="10" y="14"/>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37" name="Google Shape;17737;p64"/>
              <p:cNvSpPr/>
              <p:nvPr/>
            </p:nvSpPr>
            <p:spPr>
              <a:xfrm>
                <a:off x="513225" y="1573650"/>
                <a:ext cx="1025" cy="600"/>
              </a:xfrm>
              <a:custGeom>
                <a:avLst/>
                <a:gdLst/>
                <a:ahLst/>
                <a:cxnLst/>
                <a:rect l="l" t="t" r="r" b="b"/>
                <a:pathLst>
                  <a:path w="41" h="24" extrusionOk="0">
                    <a:moveTo>
                      <a:pt x="24" y="0"/>
                    </a:moveTo>
                    <a:cubicBezTo>
                      <a:pt x="8" y="0"/>
                      <a:pt x="1" y="10"/>
                      <a:pt x="8" y="16"/>
                    </a:cubicBezTo>
                    <a:cubicBezTo>
                      <a:pt x="12" y="21"/>
                      <a:pt x="19" y="24"/>
                      <a:pt x="26" y="24"/>
                    </a:cubicBezTo>
                    <a:cubicBezTo>
                      <a:pt x="30" y="24"/>
                      <a:pt x="35" y="23"/>
                      <a:pt x="40" y="21"/>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38" name="Google Shape;17738;p64"/>
              <p:cNvSpPr/>
              <p:nvPr/>
            </p:nvSpPr>
            <p:spPr>
              <a:xfrm>
                <a:off x="511075" y="1575850"/>
                <a:ext cx="1375" cy="375"/>
              </a:xfrm>
              <a:custGeom>
                <a:avLst/>
                <a:gdLst/>
                <a:ahLst/>
                <a:cxnLst/>
                <a:rect l="l" t="t" r="r" b="b"/>
                <a:pathLst>
                  <a:path w="55" h="15" extrusionOk="0">
                    <a:moveTo>
                      <a:pt x="54" y="0"/>
                    </a:moveTo>
                    <a:lnTo>
                      <a:pt x="1" y="10"/>
                    </a:lnTo>
                    <a:lnTo>
                      <a:pt x="22" y="14"/>
                    </a:lnTo>
                    <a:cubicBezTo>
                      <a:pt x="31" y="7"/>
                      <a:pt x="43" y="5"/>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39" name="Google Shape;17739;p64"/>
              <p:cNvSpPr/>
              <p:nvPr/>
            </p:nvSpPr>
            <p:spPr>
              <a:xfrm>
                <a:off x="510000" y="1574550"/>
                <a:ext cx="1100" cy="475"/>
              </a:xfrm>
              <a:custGeom>
                <a:avLst/>
                <a:gdLst/>
                <a:ahLst/>
                <a:cxnLst/>
                <a:rect l="l" t="t" r="r" b="b"/>
                <a:pathLst>
                  <a:path w="44" h="19" extrusionOk="0">
                    <a:moveTo>
                      <a:pt x="9" y="0"/>
                    </a:moveTo>
                    <a:cubicBezTo>
                      <a:pt x="3" y="0"/>
                      <a:pt x="1" y="3"/>
                      <a:pt x="4" y="13"/>
                    </a:cubicBezTo>
                    <a:cubicBezTo>
                      <a:pt x="13" y="13"/>
                      <a:pt x="22" y="19"/>
                      <a:pt x="30" y="19"/>
                    </a:cubicBezTo>
                    <a:cubicBezTo>
                      <a:pt x="36" y="19"/>
                      <a:pt x="40" y="16"/>
                      <a:pt x="44" y="8"/>
                    </a:cubicBezTo>
                    <a:cubicBezTo>
                      <a:pt x="34" y="8"/>
                      <a:pt x="17"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40" name="Google Shape;17740;p64"/>
              <p:cNvSpPr/>
              <p:nvPr/>
            </p:nvSpPr>
            <p:spPr>
              <a:xfrm>
                <a:off x="511375" y="1566275"/>
                <a:ext cx="2225" cy="200"/>
              </a:xfrm>
              <a:custGeom>
                <a:avLst/>
                <a:gdLst/>
                <a:ahLst/>
                <a:cxnLst/>
                <a:rect l="l" t="t" r="r" b="b"/>
                <a:pathLst>
                  <a:path w="89" h="8" extrusionOk="0">
                    <a:moveTo>
                      <a:pt x="0" y="1"/>
                    </a:moveTo>
                    <a:lnTo>
                      <a:pt x="3" y="8"/>
                    </a:lnTo>
                    <a:lnTo>
                      <a:pt x="89" y="3"/>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41" name="Google Shape;17741;p64"/>
              <p:cNvSpPr/>
              <p:nvPr/>
            </p:nvSpPr>
            <p:spPr>
              <a:xfrm>
                <a:off x="506100" y="1558275"/>
                <a:ext cx="2225" cy="1000"/>
              </a:xfrm>
              <a:custGeom>
                <a:avLst/>
                <a:gdLst/>
                <a:ahLst/>
                <a:cxnLst/>
                <a:rect l="l" t="t" r="r" b="b"/>
                <a:pathLst>
                  <a:path w="89" h="40" extrusionOk="0">
                    <a:moveTo>
                      <a:pt x="26" y="1"/>
                    </a:moveTo>
                    <a:cubicBezTo>
                      <a:pt x="1" y="26"/>
                      <a:pt x="77" y="15"/>
                      <a:pt x="49" y="38"/>
                    </a:cubicBezTo>
                    <a:cubicBezTo>
                      <a:pt x="51" y="39"/>
                      <a:pt x="53" y="39"/>
                      <a:pt x="55" y="39"/>
                    </a:cubicBezTo>
                    <a:cubicBezTo>
                      <a:pt x="66" y="39"/>
                      <a:pt x="72" y="26"/>
                      <a:pt x="81" y="26"/>
                    </a:cubicBezTo>
                    <a:cubicBezTo>
                      <a:pt x="83" y="26"/>
                      <a:pt x="86" y="27"/>
                      <a:pt x="89" y="29"/>
                    </a:cubicBezTo>
                    <a:cubicBezTo>
                      <a:pt x="70" y="8"/>
                      <a:pt x="84"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42" name="Google Shape;17742;p64"/>
              <p:cNvSpPr/>
              <p:nvPr/>
            </p:nvSpPr>
            <p:spPr>
              <a:xfrm>
                <a:off x="585850" y="1537375"/>
                <a:ext cx="650" cy="525"/>
              </a:xfrm>
              <a:custGeom>
                <a:avLst/>
                <a:gdLst/>
                <a:ahLst/>
                <a:cxnLst/>
                <a:rect l="l" t="t" r="r" b="b"/>
                <a:pathLst>
                  <a:path w="26" h="21" extrusionOk="0">
                    <a:moveTo>
                      <a:pt x="5" y="0"/>
                    </a:moveTo>
                    <a:lnTo>
                      <a:pt x="0" y="12"/>
                    </a:lnTo>
                    <a:lnTo>
                      <a:pt x="26" y="21"/>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43" name="Google Shape;17743;p64"/>
              <p:cNvSpPr/>
              <p:nvPr/>
            </p:nvSpPr>
            <p:spPr>
              <a:xfrm>
                <a:off x="586125" y="1535975"/>
                <a:ext cx="675" cy="1175"/>
              </a:xfrm>
              <a:custGeom>
                <a:avLst/>
                <a:gdLst/>
                <a:ahLst/>
                <a:cxnLst/>
                <a:rect l="l" t="t" r="r" b="b"/>
                <a:pathLst>
                  <a:path w="27" h="47" extrusionOk="0">
                    <a:moveTo>
                      <a:pt x="20" y="0"/>
                    </a:moveTo>
                    <a:cubicBezTo>
                      <a:pt x="17" y="2"/>
                      <a:pt x="14" y="5"/>
                      <a:pt x="10" y="5"/>
                    </a:cubicBezTo>
                    <a:cubicBezTo>
                      <a:pt x="7" y="5"/>
                      <a:pt x="4" y="4"/>
                      <a:pt x="1" y="0"/>
                    </a:cubicBezTo>
                    <a:lnTo>
                      <a:pt x="1" y="0"/>
                    </a:lnTo>
                    <a:lnTo>
                      <a:pt x="26" y="47"/>
                    </a:lnTo>
                    <a:lnTo>
                      <a:pt x="2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44" name="Google Shape;17744;p64"/>
              <p:cNvSpPr/>
              <p:nvPr/>
            </p:nvSpPr>
            <p:spPr>
              <a:xfrm>
                <a:off x="522275" y="1532425"/>
                <a:ext cx="775" cy="500"/>
              </a:xfrm>
              <a:custGeom>
                <a:avLst/>
                <a:gdLst/>
                <a:ahLst/>
                <a:cxnLst/>
                <a:rect l="l" t="t" r="r" b="b"/>
                <a:pathLst>
                  <a:path w="31" h="20" extrusionOk="0">
                    <a:moveTo>
                      <a:pt x="0" y="1"/>
                    </a:moveTo>
                    <a:lnTo>
                      <a:pt x="5" y="13"/>
                    </a:lnTo>
                    <a:cubicBezTo>
                      <a:pt x="9" y="17"/>
                      <a:pt x="15" y="20"/>
                      <a:pt x="21" y="20"/>
                    </a:cubicBezTo>
                    <a:cubicBezTo>
                      <a:pt x="24" y="20"/>
                      <a:pt x="27" y="19"/>
                      <a:pt x="30" y="1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45" name="Google Shape;17745;p64"/>
              <p:cNvSpPr/>
              <p:nvPr/>
            </p:nvSpPr>
            <p:spPr>
              <a:xfrm>
                <a:off x="529100" y="1530225"/>
                <a:ext cx="675" cy="1075"/>
              </a:xfrm>
              <a:custGeom>
                <a:avLst/>
                <a:gdLst/>
                <a:ahLst/>
                <a:cxnLst/>
                <a:rect l="l" t="t" r="r" b="b"/>
                <a:pathLst>
                  <a:path w="27" h="43" extrusionOk="0">
                    <a:moveTo>
                      <a:pt x="1" y="1"/>
                    </a:moveTo>
                    <a:lnTo>
                      <a:pt x="26" y="43"/>
                    </a:lnTo>
                    <a:lnTo>
                      <a:pt x="26" y="43"/>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46" name="Google Shape;17746;p64"/>
              <p:cNvSpPr/>
              <p:nvPr/>
            </p:nvSpPr>
            <p:spPr>
              <a:xfrm>
                <a:off x="533850" y="1527175"/>
                <a:ext cx="900" cy="650"/>
              </a:xfrm>
              <a:custGeom>
                <a:avLst/>
                <a:gdLst/>
                <a:ahLst/>
                <a:cxnLst/>
                <a:rect l="l" t="t" r="r" b="b"/>
                <a:pathLst>
                  <a:path w="36" h="26" extrusionOk="0">
                    <a:moveTo>
                      <a:pt x="8" y="12"/>
                    </a:moveTo>
                    <a:cubicBezTo>
                      <a:pt x="5" y="12"/>
                      <a:pt x="3" y="12"/>
                      <a:pt x="1" y="14"/>
                    </a:cubicBezTo>
                    <a:cubicBezTo>
                      <a:pt x="3" y="14"/>
                      <a:pt x="6" y="13"/>
                      <a:pt x="8" y="12"/>
                    </a:cubicBezTo>
                    <a:lnTo>
                      <a:pt x="8" y="12"/>
                    </a:lnTo>
                    <a:cubicBezTo>
                      <a:pt x="8" y="12"/>
                      <a:pt x="8" y="12"/>
                      <a:pt x="8" y="12"/>
                    </a:cubicBezTo>
                    <a:close/>
                    <a:moveTo>
                      <a:pt x="29" y="0"/>
                    </a:moveTo>
                    <a:cubicBezTo>
                      <a:pt x="22" y="0"/>
                      <a:pt x="15" y="8"/>
                      <a:pt x="8" y="12"/>
                    </a:cubicBezTo>
                    <a:lnTo>
                      <a:pt x="8" y="12"/>
                    </a:lnTo>
                    <a:cubicBezTo>
                      <a:pt x="18" y="12"/>
                      <a:pt x="29" y="25"/>
                      <a:pt x="33" y="25"/>
                    </a:cubicBezTo>
                    <a:cubicBezTo>
                      <a:pt x="35" y="25"/>
                      <a:pt x="34" y="19"/>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47" name="Google Shape;17747;p64"/>
              <p:cNvSpPr/>
              <p:nvPr/>
            </p:nvSpPr>
            <p:spPr>
              <a:xfrm>
                <a:off x="587125" y="1537100"/>
                <a:ext cx="675" cy="925"/>
              </a:xfrm>
              <a:custGeom>
                <a:avLst/>
                <a:gdLst/>
                <a:ahLst/>
                <a:cxnLst/>
                <a:rect l="l" t="t" r="r" b="b"/>
                <a:pathLst>
                  <a:path w="27" h="37" extrusionOk="0">
                    <a:moveTo>
                      <a:pt x="9" y="0"/>
                    </a:moveTo>
                    <a:cubicBezTo>
                      <a:pt x="9" y="0"/>
                      <a:pt x="9" y="1"/>
                      <a:pt x="10" y="2"/>
                    </a:cubicBezTo>
                    <a:cubicBezTo>
                      <a:pt x="0" y="2"/>
                      <a:pt x="17" y="30"/>
                      <a:pt x="17" y="37"/>
                    </a:cubicBezTo>
                    <a:cubicBezTo>
                      <a:pt x="27" y="28"/>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48" name="Google Shape;17748;p64"/>
              <p:cNvSpPr/>
              <p:nvPr/>
            </p:nvSpPr>
            <p:spPr>
              <a:xfrm>
                <a:off x="589675" y="1533475"/>
                <a:ext cx="200" cy="1025"/>
              </a:xfrm>
              <a:custGeom>
                <a:avLst/>
                <a:gdLst/>
                <a:ahLst/>
                <a:cxnLst/>
                <a:rect l="l" t="t" r="r" b="b"/>
                <a:pathLst>
                  <a:path w="8" h="41" extrusionOk="0">
                    <a:moveTo>
                      <a:pt x="7" y="1"/>
                    </a:moveTo>
                    <a:lnTo>
                      <a:pt x="0" y="26"/>
                    </a:lnTo>
                    <a:lnTo>
                      <a:pt x="5"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49" name="Google Shape;17749;p64"/>
              <p:cNvSpPr/>
              <p:nvPr/>
            </p:nvSpPr>
            <p:spPr>
              <a:xfrm>
                <a:off x="590650" y="1532425"/>
                <a:ext cx="1950" cy="1775"/>
              </a:xfrm>
              <a:custGeom>
                <a:avLst/>
                <a:gdLst/>
                <a:ahLst/>
                <a:cxnLst/>
                <a:rect l="l" t="t" r="r" b="b"/>
                <a:pathLst>
                  <a:path w="78" h="71" extrusionOk="0">
                    <a:moveTo>
                      <a:pt x="56" y="1"/>
                    </a:moveTo>
                    <a:cubicBezTo>
                      <a:pt x="39" y="1"/>
                      <a:pt x="34" y="37"/>
                      <a:pt x="15" y="37"/>
                    </a:cubicBezTo>
                    <a:cubicBezTo>
                      <a:pt x="14" y="37"/>
                      <a:pt x="12" y="36"/>
                      <a:pt x="10" y="36"/>
                    </a:cubicBezTo>
                    <a:lnTo>
                      <a:pt x="1" y="24"/>
                    </a:lnTo>
                    <a:lnTo>
                      <a:pt x="1" y="24"/>
                    </a:lnTo>
                    <a:lnTo>
                      <a:pt x="12" y="71"/>
                    </a:lnTo>
                    <a:cubicBezTo>
                      <a:pt x="34" y="53"/>
                      <a:pt x="50" y="15"/>
                      <a:pt x="73" y="15"/>
                    </a:cubicBezTo>
                    <a:cubicBezTo>
                      <a:pt x="75" y="15"/>
                      <a:pt x="76" y="15"/>
                      <a:pt x="77" y="15"/>
                    </a:cubicBezTo>
                    <a:cubicBezTo>
                      <a:pt x="68" y="5"/>
                      <a:pt x="61"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50" name="Google Shape;17750;p64"/>
              <p:cNvSpPr/>
              <p:nvPr/>
            </p:nvSpPr>
            <p:spPr>
              <a:xfrm>
                <a:off x="595225" y="1534325"/>
                <a:ext cx="500" cy="575"/>
              </a:xfrm>
              <a:custGeom>
                <a:avLst/>
                <a:gdLst/>
                <a:ahLst/>
                <a:cxnLst/>
                <a:rect l="l" t="t" r="r" b="b"/>
                <a:pathLst>
                  <a:path w="20" h="23" extrusionOk="0">
                    <a:moveTo>
                      <a:pt x="12" y="1"/>
                    </a:moveTo>
                    <a:cubicBezTo>
                      <a:pt x="12" y="1"/>
                      <a:pt x="11" y="6"/>
                      <a:pt x="1" y="18"/>
                    </a:cubicBezTo>
                    <a:lnTo>
                      <a:pt x="6" y="22"/>
                    </a:lnTo>
                    <a:cubicBezTo>
                      <a:pt x="10" y="20"/>
                      <a:pt x="15" y="18"/>
                      <a:pt x="19" y="15"/>
                    </a:cubicBezTo>
                    <a:cubicBezTo>
                      <a:pt x="11" y="7"/>
                      <a:pt x="12"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51" name="Google Shape;17751;p64"/>
              <p:cNvSpPr/>
              <p:nvPr/>
            </p:nvSpPr>
            <p:spPr>
              <a:xfrm>
                <a:off x="595200" y="1534875"/>
                <a:ext cx="375" cy="200"/>
              </a:xfrm>
              <a:custGeom>
                <a:avLst/>
                <a:gdLst/>
                <a:ahLst/>
                <a:cxnLst/>
                <a:rect l="l" t="t" r="r" b="b"/>
                <a:pathLst>
                  <a:path w="15" h="8" extrusionOk="0">
                    <a:moveTo>
                      <a:pt x="7" y="0"/>
                    </a:moveTo>
                    <a:lnTo>
                      <a:pt x="7" y="0"/>
                    </a:lnTo>
                    <a:cubicBezTo>
                      <a:pt x="0" y="4"/>
                      <a:pt x="7" y="7"/>
                      <a:pt x="10" y="7"/>
                    </a:cubicBezTo>
                    <a:cubicBezTo>
                      <a:pt x="13" y="7"/>
                      <a:pt x="15" y="5"/>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52" name="Google Shape;17752;p64"/>
              <p:cNvSpPr/>
              <p:nvPr/>
            </p:nvSpPr>
            <p:spPr>
              <a:xfrm>
                <a:off x="596450" y="1533825"/>
                <a:ext cx="1025" cy="1075"/>
              </a:xfrm>
              <a:custGeom>
                <a:avLst/>
                <a:gdLst/>
                <a:ahLst/>
                <a:cxnLst/>
                <a:rect l="l" t="t" r="r" b="b"/>
                <a:pathLst>
                  <a:path w="41" h="43" extrusionOk="0">
                    <a:moveTo>
                      <a:pt x="8" y="1"/>
                    </a:moveTo>
                    <a:lnTo>
                      <a:pt x="1" y="26"/>
                    </a:lnTo>
                    <a:cubicBezTo>
                      <a:pt x="12" y="35"/>
                      <a:pt x="28" y="28"/>
                      <a:pt x="28" y="42"/>
                    </a:cubicBezTo>
                    <a:cubicBezTo>
                      <a:pt x="40" y="21"/>
                      <a:pt x="28" y="12"/>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53" name="Google Shape;17753;p64"/>
              <p:cNvSpPr/>
              <p:nvPr/>
            </p:nvSpPr>
            <p:spPr>
              <a:xfrm>
                <a:off x="596325" y="1532725"/>
                <a:ext cx="200" cy="350"/>
              </a:xfrm>
              <a:custGeom>
                <a:avLst/>
                <a:gdLst/>
                <a:ahLst/>
                <a:cxnLst/>
                <a:rect l="l" t="t" r="r" b="b"/>
                <a:pathLst>
                  <a:path w="8" h="14" extrusionOk="0">
                    <a:moveTo>
                      <a:pt x="6" y="1"/>
                    </a:moveTo>
                    <a:lnTo>
                      <a:pt x="1" y="12"/>
                    </a:lnTo>
                    <a:cubicBezTo>
                      <a:pt x="3" y="13"/>
                      <a:pt x="4" y="14"/>
                      <a:pt x="5" y="14"/>
                    </a:cubicBezTo>
                    <a:cubicBezTo>
                      <a:pt x="7" y="14"/>
                      <a:pt x="7" y="1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54" name="Google Shape;17754;p64"/>
              <p:cNvSpPr/>
              <p:nvPr/>
            </p:nvSpPr>
            <p:spPr>
              <a:xfrm>
                <a:off x="596075" y="1532750"/>
                <a:ext cx="275" cy="875"/>
              </a:xfrm>
              <a:custGeom>
                <a:avLst/>
                <a:gdLst/>
                <a:ahLst/>
                <a:cxnLst/>
                <a:rect l="l" t="t" r="r" b="b"/>
                <a:pathLst>
                  <a:path w="11" h="35" extrusionOk="0">
                    <a:moveTo>
                      <a:pt x="1" y="1"/>
                    </a:moveTo>
                    <a:cubicBezTo>
                      <a:pt x="0" y="1"/>
                      <a:pt x="1" y="6"/>
                      <a:pt x="6" y="20"/>
                    </a:cubicBezTo>
                    <a:cubicBezTo>
                      <a:pt x="4" y="16"/>
                      <a:pt x="3" y="14"/>
                      <a:pt x="3" y="14"/>
                    </a:cubicBezTo>
                    <a:cubicBezTo>
                      <a:pt x="2" y="14"/>
                      <a:pt x="4" y="25"/>
                      <a:pt x="4" y="34"/>
                    </a:cubicBezTo>
                    <a:lnTo>
                      <a:pt x="11" y="11"/>
                    </a:lnTo>
                    <a:cubicBezTo>
                      <a:pt x="7" y="7"/>
                      <a:pt x="3"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55" name="Google Shape;17755;p64"/>
              <p:cNvSpPr/>
              <p:nvPr/>
            </p:nvSpPr>
            <p:spPr>
              <a:xfrm>
                <a:off x="594650" y="1532775"/>
                <a:ext cx="1125" cy="1050"/>
              </a:xfrm>
              <a:custGeom>
                <a:avLst/>
                <a:gdLst/>
                <a:ahLst/>
                <a:cxnLst/>
                <a:rect l="l" t="t" r="r" b="b"/>
                <a:pathLst>
                  <a:path w="45" h="42" extrusionOk="0">
                    <a:moveTo>
                      <a:pt x="19" y="1"/>
                    </a:moveTo>
                    <a:cubicBezTo>
                      <a:pt x="0" y="18"/>
                      <a:pt x="10" y="41"/>
                      <a:pt x="27" y="41"/>
                    </a:cubicBezTo>
                    <a:cubicBezTo>
                      <a:pt x="32" y="41"/>
                      <a:pt x="39" y="39"/>
                      <a:pt x="45" y="33"/>
                    </a:cubicBezTo>
                    <a:cubicBezTo>
                      <a:pt x="31" y="26"/>
                      <a:pt x="15" y="26"/>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56" name="Google Shape;17756;p64"/>
              <p:cNvSpPr/>
              <p:nvPr/>
            </p:nvSpPr>
            <p:spPr>
              <a:xfrm>
                <a:off x="591475" y="1531225"/>
                <a:ext cx="650" cy="550"/>
              </a:xfrm>
              <a:custGeom>
                <a:avLst/>
                <a:gdLst/>
                <a:ahLst/>
                <a:cxnLst/>
                <a:rect l="l" t="t" r="r" b="b"/>
                <a:pathLst>
                  <a:path w="26" h="22" extrusionOk="0">
                    <a:moveTo>
                      <a:pt x="0" y="0"/>
                    </a:moveTo>
                    <a:lnTo>
                      <a:pt x="0" y="21"/>
                    </a:lnTo>
                    <a:cubicBezTo>
                      <a:pt x="0" y="17"/>
                      <a:pt x="5" y="17"/>
                      <a:pt x="10" y="17"/>
                    </a:cubicBezTo>
                    <a:cubicBezTo>
                      <a:pt x="12" y="17"/>
                      <a:pt x="13" y="17"/>
                      <a:pt x="14" y="17"/>
                    </a:cubicBezTo>
                    <a:cubicBezTo>
                      <a:pt x="21" y="17"/>
                      <a:pt x="26" y="17"/>
                      <a:pt x="21" y="1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57" name="Google Shape;17757;p64"/>
              <p:cNvSpPr/>
              <p:nvPr/>
            </p:nvSpPr>
            <p:spPr>
              <a:xfrm>
                <a:off x="598600" y="1532100"/>
                <a:ext cx="1000" cy="875"/>
              </a:xfrm>
              <a:custGeom>
                <a:avLst/>
                <a:gdLst/>
                <a:ahLst/>
                <a:cxnLst/>
                <a:rect l="l" t="t" r="r" b="b"/>
                <a:pathLst>
                  <a:path w="40" h="35" extrusionOk="0">
                    <a:moveTo>
                      <a:pt x="5" y="0"/>
                    </a:moveTo>
                    <a:lnTo>
                      <a:pt x="0" y="19"/>
                    </a:lnTo>
                    <a:cubicBezTo>
                      <a:pt x="14" y="19"/>
                      <a:pt x="28" y="26"/>
                      <a:pt x="40" y="35"/>
                    </a:cubicBezTo>
                    <a:cubicBezTo>
                      <a:pt x="33" y="23"/>
                      <a:pt x="14"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58" name="Google Shape;17758;p64"/>
              <p:cNvSpPr/>
              <p:nvPr/>
            </p:nvSpPr>
            <p:spPr>
              <a:xfrm>
                <a:off x="598425" y="1531325"/>
                <a:ext cx="425" cy="800"/>
              </a:xfrm>
              <a:custGeom>
                <a:avLst/>
                <a:gdLst/>
                <a:ahLst/>
                <a:cxnLst/>
                <a:rect l="l" t="t" r="r" b="b"/>
                <a:pathLst>
                  <a:path w="17" h="32" extrusionOk="0">
                    <a:moveTo>
                      <a:pt x="17" y="1"/>
                    </a:moveTo>
                    <a:cubicBezTo>
                      <a:pt x="0" y="10"/>
                      <a:pt x="3" y="19"/>
                      <a:pt x="12" y="31"/>
                    </a:cubicBez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59" name="Google Shape;17759;p64"/>
              <p:cNvSpPr/>
              <p:nvPr/>
            </p:nvSpPr>
            <p:spPr>
              <a:xfrm>
                <a:off x="595525" y="1531225"/>
                <a:ext cx="250" cy="1475"/>
              </a:xfrm>
              <a:custGeom>
                <a:avLst/>
                <a:gdLst/>
                <a:ahLst/>
                <a:cxnLst/>
                <a:rect l="l" t="t" r="r" b="b"/>
                <a:pathLst>
                  <a:path w="10" h="59" extrusionOk="0">
                    <a:moveTo>
                      <a:pt x="10" y="0"/>
                    </a:moveTo>
                    <a:lnTo>
                      <a:pt x="5" y="5"/>
                    </a:lnTo>
                    <a:lnTo>
                      <a:pt x="1" y="58"/>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60" name="Google Shape;17760;p64"/>
              <p:cNvSpPr/>
              <p:nvPr/>
            </p:nvSpPr>
            <p:spPr>
              <a:xfrm>
                <a:off x="601200" y="1531450"/>
                <a:ext cx="250" cy="1175"/>
              </a:xfrm>
              <a:custGeom>
                <a:avLst/>
                <a:gdLst/>
                <a:ahLst/>
                <a:cxnLst/>
                <a:rect l="l" t="t" r="r" b="b"/>
                <a:pathLst>
                  <a:path w="10" h="47" extrusionOk="0">
                    <a:moveTo>
                      <a:pt x="1" y="1"/>
                    </a:moveTo>
                    <a:lnTo>
                      <a:pt x="3" y="19"/>
                    </a:lnTo>
                    <a:lnTo>
                      <a:pt x="10" y="47"/>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61" name="Google Shape;17761;p64"/>
              <p:cNvSpPr/>
              <p:nvPr/>
            </p:nvSpPr>
            <p:spPr>
              <a:xfrm>
                <a:off x="602250" y="1530650"/>
                <a:ext cx="1175" cy="1400"/>
              </a:xfrm>
              <a:custGeom>
                <a:avLst/>
                <a:gdLst/>
                <a:ahLst/>
                <a:cxnLst/>
                <a:rect l="l" t="t" r="r" b="b"/>
                <a:pathLst>
                  <a:path w="47" h="56" extrusionOk="0">
                    <a:moveTo>
                      <a:pt x="42" y="0"/>
                    </a:moveTo>
                    <a:cubicBezTo>
                      <a:pt x="40" y="12"/>
                      <a:pt x="32" y="18"/>
                      <a:pt x="17" y="18"/>
                    </a:cubicBezTo>
                    <a:cubicBezTo>
                      <a:pt x="12" y="18"/>
                      <a:pt x="7" y="17"/>
                      <a:pt x="0" y="16"/>
                    </a:cubicBezTo>
                    <a:lnTo>
                      <a:pt x="0" y="16"/>
                    </a:lnTo>
                    <a:cubicBezTo>
                      <a:pt x="10" y="40"/>
                      <a:pt x="38" y="40"/>
                      <a:pt x="38" y="56"/>
                    </a:cubicBezTo>
                    <a:cubicBezTo>
                      <a:pt x="47" y="40"/>
                      <a:pt x="47" y="19"/>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62" name="Google Shape;17762;p64"/>
              <p:cNvSpPr/>
              <p:nvPr/>
            </p:nvSpPr>
            <p:spPr>
              <a:xfrm>
                <a:off x="603225" y="1529875"/>
                <a:ext cx="150" cy="800"/>
              </a:xfrm>
              <a:custGeom>
                <a:avLst/>
                <a:gdLst/>
                <a:ahLst/>
                <a:cxnLst/>
                <a:rect l="l" t="t" r="r" b="b"/>
                <a:pathLst>
                  <a:path w="6" h="32" extrusionOk="0">
                    <a:moveTo>
                      <a:pt x="1" y="1"/>
                    </a:moveTo>
                    <a:cubicBezTo>
                      <a:pt x="1" y="10"/>
                      <a:pt x="1" y="22"/>
                      <a:pt x="3" y="31"/>
                    </a:cubicBezTo>
                    <a:cubicBezTo>
                      <a:pt x="6" y="22"/>
                      <a:pt x="3"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63" name="Google Shape;17763;p64"/>
              <p:cNvSpPr/>
              <p:nvPr/>
            </p:nvSpPr>
            <p:spPr>
              <a:xfrm>
                <a:off x="599575" y="1530925"/>
                <a:ext cx="950" cy="600"/>
              </a:xfrm>
              <a:custGeom>
                <a:avLst/>
                <a:gdLst/>
                <a:ahLst/>
                <a:cxnLst/>
                <a:rect l="l" t="t" r="r" b="b"/>
                <a:pathLst>
                  <a:path w="38" h="24" extrusionOk="0">
                    <a:moveTo>
                      <a:pt x="8" y="1"/>
                    </a:moveTo>
                    <a:lnTo>
                      <a:pt x="1" y="3"/>
                    </a:lnTo>
                    <a:cubicBezTo>
                      <a:pt x="10" y="15"/>
                      <a:pt x="24" y="22"/>
                      <a:pt x="38" y="24"/>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64" name="Google Shape;17764;p64"/>
              <p:cNvSpPr/>
              <p:nvPr/>
            </p:nvSpPr>
            <p:spPr>
              <a:xfrm>
                <a:off x="599750" y="1530700"/>
                <a:ext cx="500" cy="250"/>
              </a:xfrm>
              <a:custGeom>
                <a:avLst/>
                <a:gdLst/>
                <a:ahLst/>
                <a:cxnLst/>
                <a:rect l="l" t="t" r="r" b="b"/>
                <a:pathLst>
                  <a:path w="20" h="10" extrusionOk="0">
                    <a:moveTo>
                      <a:pt x="19" y="0"/>
                    </a:moveTo>
                    <a:lnTo>
                      <a:pt x="1" y="10"/>
                    </a:lnTo>
                    <a:lnTo>
                      <a:pt x="1" y="1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65" name="Google Shape;17765;p64"/>
              <p:cNvSpPr/>
              <p:nvPr/>
            </p:nvSpPr>
            <p:spPr>
              <a:xfrm>
                <a:off x="599575" y="1530950"/>
                <a:ext cx="100" cy="125"/>
              </a:xfrm>
              <a:custGeom>
                <a:avLst/>
                <a:gdLst/>
                <a:ahLst/>
                <a:cxnLst/>
                <a:rect l="l" t="t" r="r" b="b"/>
                <a:pathLst>
                  <a:path w="4" h="5" extrusionOk="0">
                    <a:moveTo>
                      <a:pt x="1" y="1"/>
                    </a:moveTo>
                    <a:cubicBezTo>
                      <a:pt x="0" y="1"/>
                      <a:pt x="1" y="2"/>
                      <a:pt x="3" y="4"/>
                    </a:cubicBezTo>
                    <a:cubicBezTo>
                      <a:pt x="2" y="2"/>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66" name="Google Shape;17766;p64"/>
              <p:cNvSpPr/>
              <p:nvPr/>
            </p:nvSpPr>
            <p:spPr>
              <a:xfrm>
                <a:off x="596450" y="1529725"/>
                <a:ext cx="925" cy="1625"/>
              </a:xfrm>
              <a:custGeom>
                <a:avLst/>
                <a:gdLst/>
                <a:ahLst/>
                <a:cxnLst/>
                <a:rect l="l" t="t" r="r" b="b"/>
                <a:pathLst>
                  <a:path w="37" h="65" extrusionOk="0">
                    <a:moveTo>
                      <a:pt x="1" y="0"/>
                    </a:moveTo>
                    <a:lnTo>
                      <a:pt x="1" y="0"/>
                    </a:lnTo>
                    <a:cubicBezTo>
                      <a:pt x="7" y="25"/>
                      <a:pt x="27" y="30"/>
                      <a:pt x="31" y="62"/>
                    </a:cubicBezTo>
                    <a:lnTo>
                      <a:pt x="31" y="62"/>
                    </a:lnTo>
                    <a:cubicBezTo>
                      <a:pt x="29" y="40"/>
                      <a:pt x="36" y="13"/>
                      <a:pt x="1" y="0"/>
                    </a:cubicBezTo>
                    <a:close/>
                    <a:moveTo>
                      <a:pt x="31" y="62"/>
                    </a:moveTo>
                    <a:lnTo>
                      <a:pt x="31" y="62"/>
                    </a:lnTo>
                    <a:cubicBezTo>
                      <a:pt x="31" y="63"/>
                      <a:pt x="31" y="64"/>
                      <a:pt x="31" y="65"/>
                    </a:cubicBezTo>
                    <a:cubicBezTo>
                      <a:pt x="31" y="64"/>
                      <a:pt x="31" y="63"/>
                      <a:pt x="31" y="6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67" name="Google Shape;17767;p64"/>
              <p:cNvSpPr/>
              <p:nvPr/>
            </p:nvSpPr>
            <p:spPr>
              <a:xfrm>
                <a:off x="598200" y="1530300"/>
                <a:ext cx="550" cy="825"/>
              </a:xfrm>
              <a:custGeom>
                <a:avLst/>
                <a:gdLst/>
                <a:ahLst/>
                <a:cxnLst/>
                <a:rect l="l" t="t" r="r" b="b"/>
                <a:pathLst>
                  <a:path w="22" h="33" extrusionOk="0">
                    <a:moveTo>
                      <a:pt x="21" y="0"/>
                    </a:moveTo>
                    <a:lnTo>
                      <a:pt x="0" y="5"/>
                    </a:lnTo>
                    <a:cubicBezTo>
                      <a:pt x="5" y="12"/>
                      <a:pt x="16" y="21"/>
                      <a:pt x="16" y="33"/>
                    </a:cubicBez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68" name="Google Shape;17768;p64"/>
              <p:cNvSpPr/>
              <p:nvPr/>
            </p:nvSpPr>
            <p:spPr>
              <a:xfrm>
                <a:off x="598725" y="1529950"/>
                <a:ext cx="250" cy="375"/>
              </a:xfrm>
              <a:custGeom>
                <a:avLst/>
                <a:gdLst/>
                <a:ahLst/>
                <a:cxnLst/>
                <a:rect l="l" t="t" r="r" b="b"/>
                <a:pathLst>
                  <a:path w="10" h="15" extrusionOk="0">
                    <a:moveTo>
                      <a:pt x="2" y="0"/>
                    </a:moveTo>
                    <a:lnTo>
                      <a:pt x="0" y="14"/>
                    </a:lnTo>
                    <a:lnTo>
                      <a:pt x="9" y="12"/>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69" name="Google Shape;17769;p64"/>
              <p:cNvSpPr/>
              <p:nvPr/>
            </p:nvSpPr>
            <p:spPr>
              <a:xfrm>
                <a:off x="601325" y="1528950"/>
                <a:ext cx="950" cy="975"/>
              </a:xfrm>
              <a:custGeom>
                <a:avLst/>
                <a:gdLst/>
                <a:ahLst/>
                <a:cxnLst/>
                <a:rect l="l" t="t" r="r" b="b"/>
                <a:pathLst>
                  <a:path w="38" h="39" extrusionOk="0">
                    <a:moveTo>
                      <a:pt x="37" y="1"/>
                    </a:moveTo>
                    <a:lnTo>
                      <a:pt x="37" y="1"/>
                    </a:lnTo>
                    <a:cubicBezTo>
                      <a:pt x="24" y="3"/>
                      <a:pt x="12" y="8"/>
                      <a:pt x="0" y="17"/>
                    </a:cubicBezTo>
                    <a:cubicBezTo>
                      <a:pt x="6" y="25"/>
                      <a:pt x="12" y="38"/>
                      <a:pt x="20" y="38"/>
                    </a:cubicBezTo>
                    <a:cubicBezTo>
                      <a:pt x="22" y="38"/>
                      <a:pt x="24" y="37"/>
                      <a:pt x="26" y="36"/>
                    </a:cubicBezTo>
                    <a:cubicBezTo>
                      <a:pt x="24" y="22"/>
                      <a:pt x="28" y="1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70" name="Google Shape;17770;p64"/>
              <p:cNvSpPr/>
              <p:nvPr/>
            </p:nvSpPr>
            <p:spPr>
              <a:xfrm>
                <a:off x="600775" y="1530200"/>
                <a:ext cx="100" cy="125"/>
              </a:xfrm>
              <a:custGeom>
                <a:avLst/>
                <a:gdLst/>
                <a:ahLst/>
                <a:cxnLst/>
                <a:rect l="l" t="t" r="r" b="b"/>
                <a:pathLst>
                  <a:path w="4" h="5" extrusionOk="0">
                    <a:moveTo>
                      <a:pt x="1" y="0"/>
                    </a:moveTo>
                    <a:cubicBezTo>
                      <a:pt x="1" y="0"/>
                      <a:pt x="1" y="2"/>
                      <a:pt x="4" y="4"/>
                    </a:cubicBezTo>
                    <a:lnTo>
                      <a:pt x="4" y="2"/>
                    </a:ln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71" name="Google Shape;17771;p64"/>
              <p:cNvSpPr/>
              <p:nvPr/>
            </p:nvSpPr>
            <p:spPr>
              <a:xfrm>
                <a:off x="604325" y="1527100"/>
                <a:ext cx="150" cy="200"/>
              </a:xfrm>
              <a:custGeom>
                <a:avLst/>
                <a:gdLst/>
                <a:ahLst/>
                <a:cxnLst/>
                <a:rect l="l" t="t" r="r" b="b"/>
                <a:pathLst>
                  <a:path w="6" h="8" extrusionOk="0">
                    <a:moveTo>
                      <a:pt x="1" y="1"/>
                    </a:moveTo>
                    <a:lnTo>
                      <a:pt x="3" y="8"/>
                    </a:lnTo>
                    <a:lnTo>
                      <a:pt x="6" y="8"/>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72" name="Google Shape;17772;p64"/>
              <p:cNvSpPr/>
              <p:nvPr/>
            </p:nvSpPr>
            <p:spPr>
              <a:xfrm>
                <a:off x="600925" y="1529225"/>
                <a:ext cx="425" cy="575"/>
              </a:xfrm>
              <a:custGeom>
                <a:avLst/>
                <a:gdLst/>
                <a:ahLst/>
                <a:cxnLst/>
                <a:rect l="l" t="t" r="r" b="b"/>
                <a:pathLst>
                  <a:path w="17" h="23" extrusionOk="0">
                    <a:moveTo>
                      <a:pt x="13" y="1"/>
                    </a:moveTo>
                    <a:cubicBezTo>
                      <a:pt x="13" y="1"/>
                      <a:pt x="12" y="1"/>
                      <a:pt x="12" y="1"/>
                    </a:cubicBezTo>
                    <a:cubicBezTo>
                      <a:pt x="0" y="1"/>
                      <a:pt x="0" y="11"/>
                      <a:pt x="2" y="22"/>
                    </a:cubicBezTo>
                    <a:cubicBezTo>
                      <a:pt x="7" y="15"/>
                      <a:pt x="12" y="11"/>
                      <a:pt x="16" y="6"/>
                    </a:cubicBezTo>
                    <a:cubicBezTo>
                      <a:pt x="15" y="3"/>
                      <a:pt x="14"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73" name="Google Shape;17773;p64"/>
              <p:cNvSpPr/>
              <p:nvPr/>
            </p:nvSpPr>
            <p:spPr>
              <a:xfrm>
                <a:off x="602950" y="1528950"/>
                <a:ext cx="700" cy="225"/>
              </a:xfrm>
              <a:custGeom>
                <a:avLst/>
                <a:gdLst/>
                <a:ahLst/>
                <a:cxnLst/>
                <a:rect l="l" t="t" r="r" b="b"/>
                <a:pathLst>
                  <a:path w="28" h="9" extrusionOk="0">
                    <a:moveTo>
                      <a:pt x="0" y="1"/>
                    </a:moveTo>
                    <a:cubicBezTo>
                      <a:pt x="8" y="4"/>
                      <a:pt x="20" y="8"/>
                      <a:pt x="24" y="8"/>
                    </a:cubicBezTo>
                    <a:cubicBezTo>
                      <a:pt x="26" y="8"/>
                      <a:pt x="27" y="8"/>
                      <a:pt x="26" y="6"/>
                    </a:cubicBezTo>
                    <a:cubicBezTo>
                      <a:pt x="19" y="1"/>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74" name="Google Shape;17774;p64"/>
              <p:cNvSpPr/>
              <p:nvPr/>
            </p:nvSpPr>
            <p:spPr>
              <a:xfrm>
                <a:off x="601100" y="1530350"/>
                <a:ext cx="125" cy="150"/>
              </a:xfrm>
              <a:custGeom>
                <a:avLst/>
                <a:gdLst/>
                <a:ahLst/>
                <a:cxnLst/>
                <a:rect l="l" t="t" r="r" b="b"/>
                <a:pathLst>
                  <a:path w="5" h="6" extrusionOk="0">
                    <a:moveTo>
                      <a:pt x="0" y="1"/>
                    </a:moveTo>
                    <a:lnTo>
                      <a:pt x="0" y="3"/>
                    </a:lnTo>
                    <a:cubicBezTo>
                      <a:pt x="3" y="5"/>
                      <a:pt x="4" y="5"/>
                      <a:pt x="4" y="5"/>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75" name="Google Shape;17775;p64"/>
              <p:cNvSpPr/>
              <p:nvPr/>
            </p:nvSpPr>
            <p:spPr>
              <a:xfrm>
                <a:off x="600850" y="1529775"/>
                <a:ext cx="275" cy="600"/>
              </a:xfrm>
              <a:custGeom>
                <a:avLst/>
                <a:gdLst/>
                <a:ahLst/>
                <a:cxnLst/>
                <a:rect l="l" t="t" r="r" b="b"/>
                <a:pathLst>
                  <a:path w="11" h="24" extrusionOk="0">
                    <a:moveTo>
                      <a:pt x="5" y="0"/>
                    </a:moveTo>
                    <a:cubicBezTo>
                      <a:pt x="3" y="5"/>
                      <a:pt x="1" y="12"/>
                      <a:pt x="1" y="19"/>
                    </a:cubicBezTo>
                    <a:lnTo>
                      <a:pt x="10" y="24"/>
                    </a:lnTo>
                    <a:cubicBezTo>
                      <a:pt x="10" y="17"/>
                      <a:pt x="8" y="7"/>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76" name="Google Shape;17776;p64"/>
              <p:cNvSpPr/>
              <p:nvPr/>
            </p:nvSpPr>
            <p:spPr>
              <a:xfrm>
                <a:off x="600850" y="1522575"/>
                <a:ext cx="3500" cy="4550"/>
              </a:xfrm>
              <a:custGeom>
                <a:avLst/>
                <a:gdLst/>
                <a:ahLst/>
                <a:cxnLst/>
                <a:rect l="l" t="t" r="r" b="b"/>
                <a:pathLst>
                  <a:path w="140" h="182" extrusionOk="0">
                    <a:moveTo>
                      <a:pt x="36" y="1"/>
                    </a:moveTo>
                    <a:lnTo>
                      <a:pt x="36" y="29"/>
                    </a:lnTo>
                    <a:cubicBezTo>
                      <a:pt x="29" y="24"/>
                      <a:pt x="24" y="8"/>
                      <a:pt x="12" y="6"/>
                    </a:cubicBezTo>
                    <a:lnTo>
                      <a:pt x="12" y="6"/>
                    </a:lnTo>
                    <a:cubicBezTo>
                      <a:pt x="32" y="26"/>
                      <a:pt x="37" y="54"/>
                      <a:pt x="14" y="54"/>
                    </a:cubicBezTo>
                    <a:cubicBezTo>
                      <a:pt x="10" y="54"/>
                      <a:pt x="6" y="53"/>
                      <a:pt x="1" y="52"/>
                    </a:cubicBezTo>
                    <a:lnTo>
                      <a:pt x="1" y="52"/>
                    </a:lnTo>
                    <a:cubicBezTo>
                      <a:pt x="3" y="82"/>
                      <a:pt x="84" y="152"/>
                      <a:pt x="140" y="182"/>
                    </a:cubicBezTo>
                    <a:cubicBezTo>
                      <a:pt x="128" y="170"/>
                      <a:pt x="121" y="154"/>
                      <a:pt x="124" y="135"/>
                    </a:cubicBezTo>
                    <a:cubicBezTo>
                      <a:pt x="105" y="128"/>
                      <a:pt x="61" y="135"/>
                      <a:pt x="52" y="103"/>
                    </a:cubicBezTo>
                    <a:cubicBezTo>
                      <a:pt x="55" y="93"/>
                      <a:pt x="60" y="89"/>
                      <a:pt x="65" y="89"/>
                    </a:cubicBezTo>
                    <a:cubicBezTo>
                      <a:pt x="74" y="89"/>
                      <a:pt x="85" y="99"/>
                      <a:pt x="98" y="101"/>
                    </a:cubicBezTo>
                    <a:cubicBezTo>
                      <a:pt x="63" y="80"/>
                      <a:pt x="82" y="3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77" name="Google Shape;17777;p64"/>
              <p:cNvSpPr/>
              <p:nvPr/>
            </p:nvSpPr>
            <p:spPr>
              <a:xfrm>
                <a:off x="603400" y="1527275"/>
                <a:ext cx="1375" cy="1025"/>
              </a:xfrm>
              <a:custGeom>
                <a:avLst/>
                <a:gdLst/>
                <a:ahLst/>
                <a:cxnLst/>
                <a:rect l="l" t="t" r="r" b="b"/>
                <a:pathLst>
                  <a:path w="55" h="41" extrusionOk="0">
                    <a:moveTo>
                      <a:pt x="40" y="1"/>
                    </a:moveTo>
                    <a:lnTo>
                      <a:pt x="5" y="24"/>
                    </a:lnTo>
                    <a:lnTo>
                      <a:pt x="5" y="19"/>
                    </a:lnTo>
                    <a:lnTo>
                      <a:pt x="1" y="26"/>
                    </a:lnTo>
                    <a:cubicBezTo>
                      <a:pt x="19" y="26"/>
                      <a:pt x="38" y="31"/>
                      <a:pt x="54" y="40"/>
                    </a:cubicBezTo>
                    <a:cubicBezTo>
                      <a:pt x="54" y="26"/>
                      <a:pt x="50" y="10"/>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78" name="Google Shape;17778;p64"/>
              <p:cNvSpPr/>
              <p:nvPr/>
            </p:nvSpPr>
            <p:spPr>
              <a:xfrm>
                <a:off x="601025" y="1526700"/>
                <a:ext cx="2400" cy="2350"/>
              </a:xfrm>
              <a:custGeom>
                <a:avLst/>
                <a:gdLst/>
                <a:ahLst/>
                <a:cxnLst/>
                <a:rect l="l" t="t" r="r" b="b"/>
                <a:pathLst>
                  <a:path w="96" h="94" extrusionOk="0">
                    <a:moveTo>
                      <a:pt x="17" y="0"/>
                    </a:moveTo>
                    <a:lnTo>
                      <a:pt x="17" y="0"/>
                    </a:lnTo>
                    <a:cubicBezTo>
                      <a:pt x="1" y="17"/>
                      <a:pt x="24" y="33"/>
                      <a:pt x="22" y="54"/>
                    </a:cubicBezTo>
                    <a:cubicBezTo>
                      <a:pt x="27" y="47"/>
                      <a:pt x="31" y="44"/>
                      <a:pt x="33" y="44"/>
                    </a:cubicBezTo>
                    <a:cubicBezTo>
                      <a:pt x="39" y="44"/>
                      <a:pt x="33" y="72"/>
                      <a:pt x="59" y="72"/>
                    </a:cubicBezTo>
                    <a:cubicBezTo>
                      <a:pt x="59" y="72"/>
                      <a:pt x="60" y="72"/>
                      <a:pt x="61" y="72"/>
                    </a:cubicBezTo>
                    <a:lnTo>
                      <a:pt x="61" y="72"/>
                    </a:lnTo>
                    <a:cubicBezTo>
                      <a:pt x="59" y="82"/>
                      <a:pt x="56" y="89"/>
                      <a:pt x="49" y="93"/>
                    </a:cubicBezTo>
                    <a:lnTo>
                      <a:pt x="80" y="93"/>
                    </a:lnTo>
                    <a:lnTo>
                      <a:pt x="75" y="91"/>
                    </a:lnTo>
                    <a:cubicBezTo>
                      <a:pt x="70" y="89"/>
                      <a:pt x="68" y="86"/>
                      <a:pt x="73" y="86"/>
                    </a:cubicBezTo>
                    <a:cubicBezTo>
                      <a:pt x="70" y="84"/>
                      <a:pt x="68" y="79"/>
                      <a:pt x="66" y="77"/>
                    </a:cubicBezTo>
                    <a:cubicBezTo>
                      <a:pt x="68" y="77"/>
                      <a:pt x="69" y="77"/>
                      <a:pt x="70" y="77"/>
                    </a:cubicBezTo>
                    <a:cubicBezTo>
                      <a:pt x="78" y="77"/>
                      <a:pt x="73" y="82"/>
                      <a:pt x="73" y="86"/>
                    </a:cubicBezTo>
                    <a:lnTo>
                      <a:pt x="75" y="91"/>
                    </a:lnTo>
                    <a:lnTo>
                      <a:pt x="96" y="51"/>
                    </a:lnTo>
                    <a:lnTo>
                      <a:pt x="96" y="51"/>
                    </a:lnTo>
                    <a:cubicBezTo>
                      <a:pt x="84" y="54"/>
                      <a:pt x="77" y="61"/>
                      <a:pt x="66" y="75"/>
                    </a:cubicBezTo>
                    <a:cubicBezTo>
                      <a:pt x="47" y="47"/>
                      <a:pt x="52"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79" name="Google Shape;17779;p64"/>
              <p:cNvSpPr/>
              <p:nvPr/>
            </p:nvSpPr>
            <p:spPr>
              <a:xfrm>
                <a:off x="595825" y="1527900"/>
                <a:ext cx="200" cy="225"/>
              </a:xfrm>
              <a:custGeom>
                <a:avLst/>
                <a:gdLst/>
                <a:ahLst/>
                <a:cxnLst/>
                <a:rect l="l" t="t" r="r" b="b"/>
                <a:pathLst>
                  <a:path w="8" h="9" extrusionOk="0">
                    <a:moveTo>
                      <a:pt x="2" y="1"/>
                    </a:moveTo>
                    <a:cubicBezTo>
                      <a:pt x="2" y="1"/>
                      <a:pt x="1" y="1"/>
                      <a:pt x="0" y="1"/>
                    </a:cubicBezTo>
                    <a:cubicBezTo>
                      <a:pt x="2" y="3"/>
                      <a:pt x="5" y="6"/>
                      <a:pt x="7" y="8"/>
                    </a:cubicBezTo>
                    <a:cubicBezTo>
                      <a:pt x="7" y="4"/>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80" name="Google Shape;17780;p64"/>
              <p:cNvSpPr/>
              <p:nvPr/>
            </p:nvSpPr>
            <p:spPr>
              <a:xfrm>
                <a:off x="595925" y="1528100"/>
                <a:ext cx="2225" cy="1525"/>
              </a:xfrm>
              <a:custGeom>
                <a:avLst/>
                <a:gdLst/>
                <a:ahLst/>
                <a:cxnLst/>
                <a:rect l="l" t="t" r="r" b="b"/>
                <a:pathLst>
                  <a:path w="89" h="61" extrusionOk="0">
                    <a:moveTo>
                      <a:pt x="3" y="0"/>
                    </a:moveTo>
                    <a:cubicBezTo>
                      <a:pt x="3" y="9"/>
                      <a:pt x="1" y="30"/>
                      <a:pt x="26" y="35"/>
                    </a:cubicBezTo>
                    <a:lnTo>
                      <a:pt x="26" y="30"/>
                    </a:lnTo>
                    <a:cubicBezTo>
                      <a:pt x="49" y="35"/>
                      <a:pt x="70" y="44"/>
                      <a:pt x="89" y="60"/>
                    </a:cubicBezTo>
                    <a:cubicBezTo>
                      <a:pt x="68" y="40"/>
                      <a:pt x="47" y="21"/>
                      <a:pt x="24" y="2"/>
                    </a:cubicBezTo>
                    <a:lnTo>
                      <a:pt x="24" y="2"/>
                    </a:lnTo>
                    <a:cubicBezTo>
                      <a:pt x="24" y="9"/>
                      <a:pt x="29" y="21"/>
                      <a:pt x="19" y="23"/>
                    </a:cubicBezTo>
                    <a:cubicBezTo>
                      <a:pt x="8" y="19"/>
                      <a:pt x="10" y="9"/>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81" name="Google Shape;17781;p64"/>
              <p:cNvSpPr/>
              <p:nvPr/>
            </p:nvSpPr>
            <p:spPr>
              <a:xfrm>
                <a:off x="598775" y="1527100"/>
                <a:ext cx="1000" cy="1200"/>
              </a:xfrm>
              <a:custGeom>
                <a:avLst/>
                <a:gdLst/>
                <a:ahLst/>
                <a:cxnLst/>
                <a:rect l="l" t="t" r="r" b="b"/>
                <a:pathLst>
                  <a:path w="40" h="48" extrusionOk="0">
                    <a:moveTo>
                      <a:pt x="7" y="1"/>
                    </a:moveTo>
                    <a:lnTo>
                      <a:pt x="21" y="15"/>
                    </a:lnTo>
                    <a:cubicBezTo>
                      <a:pt x="0" y="22"/>
                      <a:pt x="19" y="33"/>
                      <a:pt x="26" y="47"/>
                    </a:cubicBezTo>
                    <a:lnTo>
                      <a:pt x="40" y="15"/>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82" name="Google Shape;17782;p64"/>
              <p:cNvSpPr/>
              <p:nvPr/>
            </p:nvSpPr>
            <p:spPr>
              <a:xfrm>
                <a:off x="604850" y="1526925"/>
                <a:ext cx="600" cy="1300"/>
              </a:xfrm>
              <a:custGeom>
                <a:avLst/>
                <a:gdLst/>
                <a:ahLst/>
                <a:cxnLst/>
                <a:rect l="l" t="t" r="r" b="b"/>
                <a:pathLst>
                  <a:path w="24" h="52" extrusionOk="0">
                    <a:moveTo>
                      <a:pt x="1" y="1"/>
                    </a:moveTo>
                    <a:lnTo>
                      <a:pt x="1" y="22"/>
                    </a:lnTo>
                    <a:lnTo>
                      <a:pt x="24" y="5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83" name="Google Shape;17783;p64"/>
              <p:cNvSpPr/>
              <p:nvPr/>
            </p:nvSpPr>
            <p:spPr>
              <a:xfrm>
                <a:off x="605600" y="1526650"/>
                <a:ext cx="625" cy="600"/>
              </a:xfrm>
              <a:custGeom>
                <a:avLst/>
                <a:gdLst/>
                <a:ahLst/>
                <a:cxnLst/>
                <a:rect l="l" t="t" r="r" b="b"/>
                <a:pathLst>
                  <a:path w="25" h="24" extrusionOk="0">
                    <a:moveTo>
                      <a:pt x="1" y="0"/>
                    </a:moveTo>
                    <a:lnTo>
                      <a:pt x="24" y="23"/>
                    </a:lnTo>
                    <a:lnTo>
                      <a:pt x="24" y="23"/>
                    </a:lnTo>
                    <a:lnTo>
                      <a:pt x="17"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84" name="Google Shape;17784;p64"/>
              <p:cNvSpPr/>
              <p:nvPr/>
            </p:nvSpPr>
            <p:spPr>
              <a:xfrm>
                <a:off x="649550" y="1495875"/>
                <a:ext cx="300" cy="375"/>
              </a:xfrm>
              <a:custGeom>
                <a:avLst/>
                <a:gdLst/>
                <a:ahLst/>
                <a:cxnLst/>
                <a:rect l="l" t="t" r="r" b="b"/>
                <a:pathLst>
                  <a:path w="12" h="15" extrusionOk="0">
                    <a:moveTo>
                      <a:pt x="7" y="0"/>
                    </a:moveTo>
                    <a:lnTo>
                      <a:pt x="0" y="14"/>
                    </a:lnTo>
                    <a:cubicBezTo>
                      <a:pt x="7" y="7"/>
                      <a:pt x="12"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85" name="Google Shape;17785;p64"/>
              <p:cNvSpPr/>
              <p:nvPr/>
            </p:nvSpPr>
            <p:spPr>
              <a:xfrm>
                <a:off x="621675" y="1508975"/>
                <a:ext cx="1275" cy="925"/>
              </a:xfrm>
              <a:custGeom>
                <a:avLst/>
                <a:gdLst/>
                <a:ahLst/>
                <a:cxnLst/>
                <a:rect l="l" t="t" r="r" b="b"/>
                <a:pathLst>
                  <a:path w="51" h="37" extrusionOk="0">
                    <a:moveTo>
                      <a:pt x="19" y="0"/>
                    </a:moveTo>
                    <a:cubicBezTo>
                      <a:pt x="17" y="6"/>
                      <a:pt x="12" y="8"/>
                      <a:pt x="7" y="8"/>
                    </a:cubicBezTo>
                    <a:cubicBezTo>
                      <a:pt x="5" y="8"/>
                      <a:pt x="2" y="8"/>
                      <a:pt x="0" y="7"/>
                    </a:cubicBezTo>
                    <a:lnTo>
                      <a:pt x="0" y="7"/>
                    </a:lnTo>
                    <a:cubicBezTo>
                      <a:pt x="20" y="19"/>
                      <a:pt x="44" y="37"/>
                      <a:pt x="48" y="37"/>
                    </a:cubicBezTo>
                    <a:cubicBezTo>
                      <a:pt x="50" y="37"/>
                      <a:pt x="49" y="34"/>
                      <a:pt x="42" y="26"/>
                    </a:cubicBez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86" name="Google Shape;17786;p64"/>
              <p:cNvSpPr/>
              <p:nvPr/>
            </p:nvSpPr>
            <p:spPr>
              <a:xfrm>
                <a:off x="634000" y="1498425"/>
                <a:ext cx="275" cy="875"/>
              </a:xfrm>
              <a:custGeom>
                <a:avLst/>
                <a:gdLst/>
                <a:ahLst/>
                <a:cxnLst/>
                <a:rect l="l" t="t" r="r" b="b"/>
                <a:pathLst>
                  <a:path w="11" h="35" extrusionOk="0">
                    <a:moveTo>
                      <a:pt x="5" y="0"/>
                    </a:moveTo>
                    <a:cubicBezTo>
                      <a:pt x="3" y="14"/>
                      <a:pt x="3" y="26"/>
                      <a:pt x="1" y="35"/>
                    </a:cubicBezTo>
                    <a:lnTo>
                      <a:pt x="10"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87" name="Google Shape;17787;p64"/>
              <p:cNvSpPr/>
              <p:nvPr/>
            </p:nvSpPr>
            <p:spPr>
              <a:xfrm>
                <a:off x="661125" y="1500275"/>
                <a:ext cx="850" cy="600"/>
              </a:xfrm>
              <a:custGeom>
                <a:avLst/>
                <a:gdLst/>
                <a:ahLst/>
                <a:cxnLst/>
                <a:rect l="l" t="t" r="r" b="b"/>
                <a:pathLst>
                  <a:path w="34" h="24" extrusionOk="0">
                    <a:moveTo>
                      <a:pt x="25" y="0"/>
                    </a:moveTo>
                    <a:cubicBezTo>
                      <a:pt x="15" y="0"/>
                      <a:pt x="10" y="14"/>
                      <a:pt x="1" y="24"/>
                    </a:cubicBezTo>
                    <a:lnTo>
                      <a:pt x="33" y="3"/>
                    </a:lnTo>
                    <a:cubicBezTo>
                      <a:pt x="30"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88" name="Google Shape;17788;p64"/>
              <p:cNvSpPr/>
              <p:nvPr/>
            </p:nvSpPr>
            <p:spPr>
              <a:xfrm>
                <a:off x="612400" y="1517600"/>
                <a:ext cx="1350" cy="375"/>
              </a:xfrm>
              <a:custGeom>
                <a:avLst/>
                <a:gdLst/>
                <a:ahLst/>
                <a:cxnLst/>
                <a:rect l="l" t="t" r="r" b="b"/>
                <a:pathLst>
                  <a:path w="54" h="15" extrusionOk="0">
                    <a:moveTo>
                      <a:pt x="53" y="1"/>
                    </a:moveTo>
                    <a:lnTo>
                      <a:pt x="53" y="1"/>
                    </a:lnTo>
                    <a:cubicBezTo>
                      <a:pt x="48" y="1"/>
                      <a:pt x="42" y="1"/>
                      <a:pt x="37" y="1"/>
                    </a:cubicBezTo>
                    <a:cubicBezTo>
                      <a:pt x="33" y="1"/>
                      <a:pt x="30" y="1"/>
                      <a:pt x="26" y="1"/>
                    </a:cubicBezTo>
                    <a:cubicBezTo>
                      <a:pt x="10" y="1"/>
                      <a:pt x="1" y="2"/>
                      <a:pt x="16" y="14"/>
                    </a:cubicBezTo>
                    <a:cubicBezTo>
                      <a:pt x="30" y="14"/>
                      <a:pt x="42" y="10"/>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89" name="Google Shape;17789;p64"/>
              <p:cNvSpPr/>
              <p:nvPr/>
            </p:nvSpPr>
            <p:spPr>
              <a:xfrm>
                <a:off x="647050" y="1504325"/>
                <a:ext cx="425" cy="500"/>
              </a:xfrm>
              <a:custGeom>
                <a:avLst/>
                <a:gdLst/>
                <a:ahLst/>
                <a:cxnLst/>
                <a:rect l="l" t="t" r="r" b="b"/>
                <a:pathLst>
                  <a:path w="17" h="20" extrusionOk="0">
                    <a:moveTo>
                      <a:pt x="17" y="1"/>
                    </a:moveTo>
                    <a:cubicBezTo>
                      <a:pt x="10" y="5"/>
                      <a:pt x="3" y="10"/>
                      <a:pt x="0" y="19"/>
                    </a:cubicBezTo>
                    <a:cubicBezTo>
                      <a:pt x="7" y="15"/>
                      <a:pt x="12"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90" name="Google Shape;17790;p64"/>
              <p:cNvSpPr/>
              <p:nvPr/>
            </p:nvSpPr>
            <p:spPr>
              <a:xfrm>
                <a:off x="613725" y="1517025"/>
                <a:ext cx="825" cy="600"/>
              </a:xfrm>
              <a:custGeom>
                <a:avLst/>
                <a:gdLst/>
                <a:ahLst/>
                <a:cxnLst/>
                <a:rect l="l" t="t" r="r" b="b"/>
                <a:pathLst>
                  <a:path w="33" h="24" extrusionOk="0">
                    <a:moveTo>
                      <a:pt x="5" y="0"/>
                    </a:moveTo>
                    <a:cubicBezTo>
                      <a:pt x="7" y="10"/>
                      <a:pt x="5" y="17"/>
                      <a:pt x="0" y="24"/>
                    </a:cubicBezTo>
                    <a:cubicBezTo>
                      <a:pt x="19" y="24"/>
                      <a:pt x="33"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91" name="Google Shape;17791;p64"/>
              <p:cNvSpPr/>
              <p:nvPr/>
            </p:nvSpPr>
            <p:spPr>
              <a:xfrm>
                <a:off x="682525" y="1524725"/>
                <a:ext cx="75" cy="150"/>
              </a:xfrm>
              <a:custGeom>
                <a:avLst/>
                <a:gdLst/>
                <a:ahLst/>
                <a:cxnLst/>
                <a:rect l="l" t="t" r="r" b="b"/>
                <a:pathLst>
                  <a:path w="3" h="6" extrusionOk="0">
                    <a:moveTo>
                      <a:pt x="0" y="1"/>
                    </a:moveTo>
                    <a:cubicBezTo>
                      <a:pt x="0" y="1"/>
                      <a:pt x="0" y="3"/>
                      <a:pt x="0" y="5"/>
                    </a:cubicBezTo>
                    <a:cubicBezTo>
                      <a:pt x="3" y="3"/>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92" name="Google Shape;17792;p64"/>
              <p:cNvSpPr/>
              <p:nvPr/>
            </p:nvSpPr>
            <p:spPr>
              <a:xfrm>
                <a:off x="685600" y="1536675"/>
                <a:ext cx="425" cy="125"/>
              </a:xfrm>
              <a:custGeom>
                <a:avLst/>
                <a:gdLst/>
                <a:ahLst/>
                <a:cxnLst/>
                <a:rect l="l" t="t" r="r" b="b"/>
                <a:pathLst>
                  <a:path w="17" h="5" extrusionOk="0">
                    <a:moveTo>
                      <a:pt x="0" y="0"/>
                    </a:moveTo>
                    <a:cubicBezTo>
                      <a:pt x="0" y="3"/>
                      <a:pt x="5" y="5"/>
                      <a:pt x="16" y="5"/>
                    </a:cubicBezTo>
                    <a:cubicBezTo>
                      <a:pt x="9" y="5"/>
                      <a:pt x="5"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93" name="Google Shape;17793;p64"/>
              <p:cNvSpPr/>
              <p:nvPr/>
            </p:nvSpPr>
            <p:spPr>
              <a:xfrm>
                <a:off x="609100" y="1523750"/>
                <a:ext cx="100" cy="100"/>
              </a:xfrm>
              <a:custGeom>
                <a:avLst/>
                <a:gdLst/>
                <a:ahLst/>
                <a:cxnLst/>
                <a:rect l="l" t="t" r="r" b="b"/>
                <a:pathLst>
                  <a:path w="4" h="4" extrusionOk="0">
                    <a:moveTo>
                      <a:pt x="2" y="0"/>
                    </a:moveTo>
                    <a:lnTo>
                      <a:pt x="2" y="0"/>
                    </a:lnTo>
                    <a:cubicBezTo>
                      <a:pt x="1" y="3"/>
                      <a:pt x="0" y="4"/>
                      <a:pt x="1" y="4"/>
                    </a:cubicBezTo>
                    <a:cubicBezTo>
                      <a:pt x="2" y="4"/>
                      <a:pt x="4" y="2"/>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94" name="Google Shape;17794;p64"/>
              <p:cNvSpPr/>
              <p:nvPr/>
            </p:nvSpPr>
            <p:spPr>
              <a:xfrm>
                <a:off x="605425" y="1521950"/>
                <a:ext cx="275" cy="375"/>
              </a:xfrm>
              <a:custGeom>
                <a:avLst/>
                <a:gdLst/>
                <a:ahLst/>
                <a:cxnLst/>
                <a:rect l="l" t="t" r="r" b="b"/>
                <a:pathLst>
                  <a:path w="11" h="15" extrusionOk="0">
                    <a:moveTo>
                      <a:pt x="1" y="0"/>
                    </a:moveTo>
                    <a:cubicBezTo>
                      <a:pt x="3" y="3"/>
                      <a:pt x="8" y="7"/>
                      <a:pt x="10" y="14"/>
                    </a:cubicBezTo>
                    <a:cubicBezTo>
                      <a:pt x="8" y="7"/>
                      <a:pt x="3"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95" name="Google Shape;17795;p64"/>
              <p:cNvSpPr/>
              <p:nvPr/>
            </p:nvSpPr>
            <p:spPr>
              <a:xfrm>
                <a:off x="610475" y="1512350"/>
                <a:ext cx="150" cy="50"/>
              </a:xfrm>
              <a:custGeom>
                <a:avLst/>
                <a:gdLst/>
                <a:ahLst/>
                <a:cxnLst/>
                <a:rect l="l" t="t" r="r" b="b"/>
                <a:pathLst>
                  <a:path w="6" h="2" extrusionOk="0">
                    <a:moveTo>
                      <a:pt x="1" y="0"/>
                    </a:moveTo>
                    <a:cubicBezTo>
                      <a:pt x="1" y="0"/>
                      <a:pt x="2" y="1"/>
                      <a:pt x="5" y="2"/>
                    </a:cubicBezTo>
                    <a:cubicBezTo>
                      <a:pt x="3" y="1"/>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96" name="Google Shape;17796;p64"/>
              <p:cNvSpPr/>
              <p:nvPr/>
            </p:nvSpPr>
            <p:spPr>
              <a:xfrm>
                <a:off x="608750" y="1523975"/>
                <a:ext cx="200" cy="200"/>
              </a:xfrm>
              <a:custGeom>
                <a:avLst/>
                <a:gdLst/>
                <a:ahLst/>
                <a:cxnLst/>
                <a:rect l="l" t="t" r="r" b="b"/>
                <a:pathLst>
                  <a:path w="8" h="8" extrusionOk="0">
                    <a:moveTo>
                      <a:pt x="7" y="1"/>
                    </a:moveTo>
                    <a:lnTo>
                      <a:pt x="0" y="5"/>
                    </a:lnTo>
                    <a:cubicBezTo>
                      <a:pt x="1" y="6"/>
                      <a:pt x="3" y="7"/>
                      <a:pt x="4" y="7"/>
                    </a:cubicBezTo>
                    <a:cubicBezTo>
                      <a:pt x="6" y="7"/>
                      <a:pt x="7" y="6"/>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97" name="Google Shape;17797;p64"/>
              <p:cNvSpPr/>
              <p:nvPr/>
            </p:nvSpPr>
            <p:spPr>
              <a:xfrm>
                <a:off x="608975" y="1523450"/>
                <a:ext cx="375" cy="325"/>
              </a:xfrm>
              <a:custGeom>
                <a:avLst/>
                <a:gdLst/>
                <a:ahLst/>
                <a:cxnLst/>
                <a:rect l="l" t="t" r="r" b="b"/>
                <a:pathLst>
                  <a:path w="15" h="13" extrusionOk="0">
                    <a:moveTo>
                      <a:pt x="14" y="1"/>
                    </a:moveTo>
                    <a:cubicBezTo>
                      <a:pt x="10" y="5"/>
                      <a:pt x="5" y="8"/>
                      <a:pt x="0" y="10"/>
                    </a:cubicBezTo>
                    <a:cubicBezTo>
                      <a:pt x="5" y="10"/>
                      <a:pt x="5" y="10"/>
                      <a:pt x="7" y="12"/>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98" name="Google Shape;17798;p64"/>
              <p:cNvSpPr/>
              <p:nvPr/>
            </p:nvSpPr>
            <p:spPr>
              <a:xfrm>
                <a:off x="669875" y="1514875"/>
                <a:ext cx="500" cy="150"/>
              </a:xfrm>
              <a:custGeom>
                <a:avLst/>
                <a:gdLst/>
                <a:ahLst/>
                <a:cxnLst/>
                <a:rect l="l" t="t" r="r" b="b"/>
                <a:pathLst>
                  <a:path w="20" h="6" extrusionOk="0">
                    <a:moveTo>
                      <a:pt x="3" y="1"/>
                    </a:moveTo>
                    <a:cubicBezTo>
                      <a:pt x="3" y="3"/>
                      <a:pt x="3" y="3"/>
                      <a:pt x="1" y="5"/>
                    </a:cubicBezTo>
                    <a:cubicBezTo>
                      <a:pt x="19" y="3"/>
                      <a:pt x="15"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799" name="Google Shape;17799;p64"/>
              <p:cNvSpPr/>
              <p:nvPr/>
            </p:nvSpPr>
            <p:spPr>
              <a:xfrm>
                <a:off x="621250" y="1498775"/>
                <a:ext cx="100" cy="75"/>
              </a:xfrm>
              <a:custGeom>
                <a:avLst/>
                <a:gdLst/>
                <a:ahLst/>
                <a:cxnLst/>
                <a:rect l="l" t="t" r="r" b="b"/>
                <a:pathLst>
                  <a:path w="4" h="3" extrusionOk="0">
                    <a:moveTo>
                      <a:pt x="1" y="0"/>
                    </a:moveTo>
                    <a:lnTo>
                      <a:pt x="1" y="2"/>
                    </a:lnTo>
                    <a:lnTo>
                      <a:pt x="3"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00" name="Google Shape;17800;p64"/>
              <p:cNvSpPr/>
              <p:nvPr/>
            </p:nvSpPr>
            <p:spPr>
              <a:xfrm>
                <a:off x="621250" y="1497850"/>
                <a:ext cx="1550" cy="3075"/>
              </a:xfrm>
              <a:custGeom>
                <a:avLst/>
                <a:gdLst/>
                <a:ahLst/>
                <a:cxnLst/>
                <a:rect l="l" t="t" r="r" b="b"/>
                <a:pathLst>
                  <a:path w="62" h="123" extrusionOk="0">
                    <a:moveTo>
                      <a:pt x="19" y="0"/>
                    </a:moveTo>
                    <a:cubicBezTo>
                      <a:pt x="25" y="34"/>
                      <a:pt x="20" y="40"/>
                      <a:pt x="11" y="40"/>
                    </a:cubicBezTo>
                    <a:cubicBezTo>
                      <a:pt x="8" y="40"/>
                      <a:pt x="4" y="40"/>
                      <a:pt x="1" y="39"/>
                    </a:cubicBezTo>
                    <a:lnTo>
                      <a:pt x="1" y="39"/>
                    </a:lnTo>
                    <a:lnTo>
                      <a:pt x="61" y="123"/>
                    </a:ln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01" name="Google Shape;17801;p64"/>
              <p:cNvSpPr/>
              <p:nvPr/>
            </p:nvSpPr>
            <p:spPr>
              <a:xfrm>
                <a:off x="609325" y="1521375"/>
                <a:ext cx="475" cy="550"/>
              </a:xfrm>
              <a:custGeom>
                <a:avLst/>
                <a:gdLst/>
                <a:ahLst/>
                <a:cxnLst/>
                <a:rect l="l" t="t" r="r" b="b"/>
                <a:pathLst>
                  <a:path w="19" h="22" extrusionOk="0">
                    <a:moveTo>
                      <a:pt x="7" y="1"/>
                    </a:moveTo>
                    <a:cubicBezTo>
                      <a:pt x="3" y="1"/>
                      <a:pt x="0" y="3"/>
                      <a:pt x="0" y="9"/>
                    </a:cubicBezTo>
                    <a:cubicBezTo>
                      <a:pt x="3" y="16"/>
                      <a:pt x="7" y="19"/>
                      <a:pt x="12" y="21"/>
                    </a:cubicBezTo>
                    <a:cubicBezTo>
                      <a:pt x="7" y="14"/>
                      <a:pt x="10" y="7"/>
                      <a:pt x="19" y="3"/>
                    </a:cubicBezTo>
                    <a:cubicBezTo>
                      <a:pt x="14" y="2"/>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02" name="Google Shape;17802;p64"/>
              <p:cNvSpPr/>
              <p:nvPr/>
            </p:nvSpPr>
            <p:spPr>
              <a:xfrm>
                <a:off x="604075" y="1492275"/>
                <a:ext cx="85875" cy="45000"/>
              </a:xfrm>
              <a:custGeom>
                <a:avLst/>
                <a:gdLst/>
                <a:ahLst/>
                <a:cxnLst/>
                <a:rect l="l" t="t" r="r" b="b"/>
                <a:pathLst>
                  <a:path w="3435" h="1800" extrusionOk="0">
                    <a:moveTo>
                      <a:pt x="1731" y="113"/>
                    </a:moveTo>
                    <a:cubicBezTo>
                      <a:pt x="1733" y="115"/>
                      <a:pt x="1734" y="116"/>
                      <a:pt x="1735" y="117"/>
                    </a:cubicBezTo>
                    <a:lnTo>
                      <a:pt x="1735" y="117"/>
                    </a:lnTo>
                    <a:cubicBezTo>
                      <a:pt x="1734" y="115"/>
                      <a:pt x="1733" y="113"/>
                      <a:pt x="1731" y="113"/>
                    </a:cubicBezTo>
                    <a:close/>
                    <a:moveTo>
                      <a:pt x="1710" y="0"/>
                    </a:moveTo>
                    <a:cubicBezTo>
                      <a:pt x="1712" y="21"/>
                      <a:pt x="1737" y="93"/>
                      <a:pt x="1715" y="121"/>
                    </a:cubicBezTo>
                    <a:lnTo>
                      <a:pt x="1715" y="121"/>
                    </a:lnTo>
                    <a:cubicBezTo>
                      <a:pt x="1720" y="117"/>
                      <a:pt x="1726" y="113"/>
                      <a:pt x="1730" y="113"/>
                    </a:cubicBezTo>
                    <a:cubicBezTo>
                      <a:pt x="1730" y="113"/>
                      <a:pt x="1731" y="113"/>
                      <a:pt x="1731" y="113"/>
                    </a:cubicBezTo>
                    <a:lnTo>
                      <a:pt x="1731" y="113"/>
                    </a:lnTo>
                    <a:cubicBezTo>
                      <a:pt x="1729" y="110"/>
                      <a:pt x="1727" y="105"/>
                      <a:pt x="1724" y="100"/>
                    </a:cubicBezTo>
                    <a:lnTo>
                      <a:pt x="1754" y="93"/>
                    </a:lnTo>
                    <a:cubicBezTo>
                      <a:pt x="1757" y="28"/>
                      <a:pt x="1729" y="45"/>
                      <a:pt x="1710" y="0"/>
                    </a:cubicBezTo>
                    <a:close/>
                    <a:moveTo>
                      <a:pt x="1715" y="121"/>
                    </a:moveTo>
                    <a:cubicBezTo>
                      <a:pt x="1711" y="123"/>
                      <a:pt x="1708" y="126"/>
                      <a:pt x="1706" y="128"/>
                    </a:cubicBezTo>
                    <a:cubicBezTo>
                      <a:pt x="1709" y="126"/>
                      <a:pt x="1712" y="124"/>
                      <a:pt x="1715" y="121"/>
                    </a:cubicBezTo>
                    <a:close/>
                    <a:moveTo>
                      <a:pt x="1152" y="184"/>
                    </a:moveTo>
                    <a:cubicBezTo>
                      <a:pt x="1156" y="184"/>
                      <a:pt x="1162" y="188"/>
                      <a:pt x="1169" y="196"/>
                    </a:cubicBezTo>
                    <a:lnTo>
                      <a:pt x="1169" y="196"/>
                    </a:lnTo>
                    <a:cubicBezTo>
                      <a:pt x="1166" y="197"/>
                      <a:pt x="1164" y="198"/>
                      <a:pt x="1161" y="198"/>
                    </a:cubicBezTo>
                    <a:cubicBezTo>
                      <a:pt x="1157" y="198"/>
                      <a:pt x="1152" y="196"/>
                      <a:pt x="1147" y="191"/>
                    </a:cubicBezTo>
                    <a:cubicBezTo>
                      <a:pt x="1148" y="186"/>
                      <a:pt x="1150" y="184"/>
                      <a:pt x="1152" y="184"/>
                    </a:cubicBezTo>
                    <a:close/>
                    <a:moveTo>
                      <a:pt x="915" y="221"/>
                    </a:moveTo>
                    <a:cubicBezTo>
                      <a:pt x="913" y="225"/>
                      <a:pt x="911" y="229"/>
                      <a:pt x="908" y="232"/>
                    </a:cubicBezTo>
                    <a:lnTo>
                      <a:pt x="908" y="232"/>
                    </a:lnTo>
                    <a:cubicBezTo>
                      <a:pt x="914" y="230"/>
                      <a:pt x="917" y="231"/>
                      <a:pt x="915" y="221"/>
                    </a:cubicBezTo>
                    <a:close/>
                    <a:moveTo>
                      <a:pt x="908" y="232"/>
                    </a:moveTo>
                    <a:cubicBezTo>
                      <a:pt x="907" y="232"/>
                      <a:pt x="906" y="232"/>
                      <a:pt x="906" y="232"/>
                    </a:cubicBezTo>
                    <a:cubicBezTo>
                      <a:pt x="906" y="232"/>
                      <a:pt x="906" y="233"/>
                      <a:pt x="906" y="233"/>
                    </a:cubicBezTo>
                    <a:lnTo>
                      <a:pt x="906" y="233"/>
                    </a:lnTo>
                    <a:cubicBezTo>
                      <a:pt x="907" y="232"/>
                      <a:pt x="907" y="232"/>
                      <a:pt x="908" y="232"/>
                    </a:cubicBezTo>
                    <a:close/>
                    <a:moveTo>
                      <a:pt x="611" y="304"/>
                    </a:moveTo>
                    <a:cubicBezTo>
                      <a:pt x="613" y="305"/>
                      <a:pt x="614" y="306"/>
                      <a:pt x="615" y="306"/>
                    </a:cubicBezTo>
                    <a:lnTo>
                      <a:pt x="615" y="306"/>
                    </a:lnTo>
                    <a:cubicBezTo>
                      <a:pt x="614" y="305"/>
                      <a:pt x="612" y="304"/>
                      <a:pt x="611" y="304"/>
                    </a:cubicBezTo>
                    <a:close/>
                    <a:moveTo>
                      <a:pt x="2419" y="432"/>
                    </a:moveTo>
                    <a:lnTo>
                      <a:pt x="2420" y="432"/>
                    </a:lnTo>
                    <a:cubicBezTo>
                      <a:pt x="2419" y="432"/>
                      <a:pt x="2419" y="432"/>
                      <a:pt x="2419" y="432"/>
                    </a:cubicBezTo>
                    <a:close/>
                    <a:moveTo>
                      <a:pt x="741" y="513"/>
                    </a:moveTo>
                    <a:lnTo>
                      <a:pt x="741" y="513"/>
                    </a:lnTo>
                    <a:cubicBezTo>
                      <a:pt x="745" y="519"/>
                      <a:pt x="749" y="521"/>
                      <a:pt x="747" y="525"/>
                    </a:cubicBezTo>
                    <a:lnTo>
                      <a:pt x="747" y="525"/>
                    </a:lnTo>
                    <a:cubicBezTo>
                      <a:pt x="746" y="521"/>
                      <a:pt x="744" y="517"/>
                      <a:pt x="741" y="513"/>
                    </a:cubicBezTo>
                    <a:close/>
                    <a:moveTo>
                      <a:pt x="2621" y="663"/>
                    </a:moveTo>
                    <a:lnTo>
                      <a:pt x="2621" y="663"/>
                    </a:lnTo>
                    <a:cubicBezTo>
                      <a:pt x="2622" y="664"/>
                      <a:pt x="2623" y="665"/>
                      <a:pt x="2624" y="666"/>
                    </a:cubicBezTo>
                    <a:lnTo>
                      <a:pt x="2624" y="666"/>
                    </a:lnTo>
                    <a:cubicBezTo>
                      <a:pt x="2623" y="665"/>
                      <a:pt x="2622" y="664"/>
                      <a:pt x="2621" y="663"/>
                    </a:cubicBezTo>
                    <a:close/>
                    <a:moveTo>
                      <a:pt x="679" y="666"/>
                    </a:moveTo>
                    <a:cubicBezTo>
                      <a:pt x="686" y="668"/>
                      <a:pt x="692" y="673"/>
                      <a:pt x="699" y="675"/>
                    </a:cubicBezTo>
                    <a:cubicBezTo>
                      <a:pt x="692" y="670"/>
                      <a:pt x="688" y="666"/>
                      <a:pt x="679" y="666"/>
                    </a:cubicBezTo>
                    <a:close/>
                    <a:moveTo>
                      <a:pt x="2457" y="1106"/>
                    </a:moveTo>
                    <a:lnTo>
                      <a:pt x="2457" y="1106"/>
                    </a:lnTo>
                    <a:cubicBezTo>
                      <a:pt x="2475" y="1111"/>
                      <a:pt x="2464" y="1113"/>
                      <a:pt x="2452" y="1116"/>
                    </a:cubicBezTo>
                    <a:lnTo>
                      <a:pt x="2457" y="1106"/>
                    </a:lnTo>
                    <a:close/>
                    <a:moveTo>
                      <a:pt x="248" y="1159"/>
                    </a:moveTo>
                    <a:lnTo>
                      <a:pt x="248" y="1159"/>
                    </a:lnTo>
                    <a:cubicBezTo>
                      <a:pt x="247" y="1159"/>
                      <a:pt x="246" y="1159"/>
                      <a:pt x="245" y="1160"/>
                    </a:cubicBezTo>
                    <a:lnTo>
                      <a:pt x="243" y="1160"/>
                    </a:lnTo>
                    <a:cubicBezTo>
                      <a:pt x="245" y="1159"/>
                      <a:pt x="246" y="1159"/>
                      <a:pt x="248" y="1159"/>
                    </a:cubicBezTo>
                    <a:close/>
                    <a:moveTo>
                      <a:pt x="2879" y="1171"/>
                    </a:moveTo>
                    <a:cubicBezTo>
                      <a:pt x="2879" y="1171"/>
                      <a:pt x="2879" y="1172"/>
                      <a:pt x="2880" y="1172"/>
                    </a:cubicBezTo>
                    <a:lnTo>
                      <a:pt x="2880" y="1172"/>
                    </a:lnTo>
                    <a:cubicBezTo>
                      <a:pt x="2881" y="1172"/>
                      <a:pt x="2882" y="1171"/>
                      <a:pt x="2883" y="1171"/>
                    </a:cubicBezTo>
                    <a:close/>
                    <a:moveTo>
                      <a:pt x="217" y="1165"/>
                    </a:moveTo>
                    <a:cubicBezTo>
                      <a:pt x="220" y="1165"/>
                      <a:pt x="224" y="1166"/>
                      <a:pt x="229" y="1167"/>
                    </a:cubicBezTo>
                    <a:lnTo>
                      <a:pt x="227" y="1167"/>
                    </a:lnTo>
                    <a:cubicBezTo>
                      <a:pt x="220" y="1171"/>
                      <a:pt x="217" y="1178"/>
                      <a:pt x="222" y="1185"/>
                    </a:cubicBezTo>
                    <a:cubicBezTo>
                      <a:pt x="217" y="1183"/>
                      <a:pt x="213" y="1180"/>
                      <a:pt x="210" y="1173"/>
                    </a:cubicBezTo>
                    <a:cubicBezTo>
                      <a:pt x="210" y="1167"/>
                      <a:pt x="213" y="1165"/>
                      <a:pt x="217" y="1165"/>
                    </a:cubicBezTo>
                    <a:close/>
                    <a:moveTo>
                      <a:pt x="3094" y="1269"/>
                    </a:moveTo>
                    <a:cubicBezTo>
                      <a:pt x="3094" y="1269"/>
                      <a:pt x="3094" y="1269"/>
                      <a:pt x="3095" y="1270"/>
                    </a:cubicBezTo>
                    <a:lnTo>
                      <a:pt x="3095" y="1270"/>
                    </a:lnTo>
                    <a:lnTo>
                      <a:pt x="3094" y="1269"/>
                    </a:lnTo>
                    <a:close/>
                    <a:moveTo>
                      <a:pt x="2678" y="1403"/>
                    </a:moveTo>
                    <a:lnTo>
                      <a:pt x="2678" y="1403"/>
                    </a:lnTo>
                    <a:cubicBezTo>
                      <a:pt x="2677" y="1404"/>
                      <a:pt x="2676" y="1406"/>
                      <a:pt x="2675" y="1408"/>
                    </a:cubicBezTo>
                    <a:cubicBezTo>
                      <a:pt x="2676" y="1406"/>
                      <a:pt x="2677" y="1404"/>
                      <a:pt x="2678" y="1403"/>
                    </a:cubicBezTo>
                    <a:close/>
                    <a:moveTo>
                      <a:pt x="1579" y="17"/>
                    </a:moveTo>
                    <a:cubicBezTo>
                      <a:pt x="1559" y="17"/>
                      <a:pt x="1599" y="84"/>
                      <a:pt x="1557" y="86"/>
                    </a:cubicBezTo>
                    <a:cubicBezTo>
                      <a:pt x="1547" y="79"/>
                      <a:pt x="1538" y="75"/>
                      <a:pt x="1528" y="75"/>
                    </a:cubicBezTo>
                    <a:cubicBezTo>
                      <a:pt x="1508" y="75"/>
                      <a:pt x="1488" y="89"/>
                      <a:pt x="1460" y="107"/>
                    </a:cubicBezTo>
                    <a:cubicBezTo>
                      <a:pt x="1439" y="89"/>
                      <a:pt x="1467" y="77"/>
                      <a:pt x="1460" y="61"/>
                    </a:cubicBezTo>
                    <a:lnTo>
                      <a:pt x="1460" y="61"/>
                    </a:lnTo>
                    <a:lnTo>
                      <a:pt x="1437" y="100"/>
                    </a:lnTo>
                    <a:cubicBezTo>
                      <a:pt x="1432" y="98"/>
                      <a:pt x="1434" y="86"/>
                      <a:pt x="1437" y="82"/>
                    </a:cubicBezTo>
                    <a:lnTo>
                      <a:pt x="1437" y="82"/>
                    </a:lnTo>
                    <a:cubicBezTo>
                      <a:pt x="1418" y="96"/>
                      <a:pt x="1432" y="130"/>
                      <a:pt x="1404" y="144"/>
                    </a:cubicBezTo>
                    <a:cubicBezTo>
                      <a:pt x="1403" y="154"/>
                      <a:pt x="1401" y="158"/>
                      <a:pt x="1397" y="158"/>
                    </a:cubicBezTo>
                    <a:cubicBezTo>
                      <a:pt x="1386" y="158"/>
                      <a:pt x="1363" y="108"/>
                      <a:pt x="1341" y="108"/>
                    </a:cubicBezTo>
                    <a:cubicBezTo>
                      <a:pt x="1334" y="108"/>
                      <a:pt x="1327" y="113"/>
                      <a:pt x="1321" y="126"/>
                    </a:cubicBezTo>
                    <a:cubicBezTo>
                      <a:pt x="1314" y="112"/>
                      <a:pt x="1323" y="93"/>
                      <a:pt x="1321" y="75"/>
                    </a:cubicBezTo>
                    <a:lnTo>
                      <a:pt x="1321" y="75"/>
                    </a:lnTo>
                    <a:cubicBezTo>
                      <a:pt x="1291" y="98"/>
                      <a:pt x="1270" y="130"/>
                      <a:pt x="1253" y="165"/>
                    </a:cubicBezTo>
                    <a:lnTo>
                      <a:pt x="1221" y="135"/>
                    </a:lnTo>
                    <a:lnTo>
                      <a:pt x="1221" y="135"/>
                    </a:lnTo>
                    <a:cubicBezTo>
                      <a:pt x="1247" y="170"/>
                      <a:pt x="1223" y="218"/>
                      <a:pt x="1207" y="258"/>
                    </a:cubicBezTo>
                    <a:cubicBezTo>
                      <a:pt x="1219" y="274"/>
                      <a:pt x="1226" y="290"/>
                      <a:pt x="1230" y="297"/>
                    </a:cubicBezTo>
                    <a:lnTo>
                      <a:pt x="1202" y="327"/>
                    </a:lnTo>
                    <a:cubicBezTo>
                      <a:pt x="1196" y="313"/>
                      <a:pt x="1196" y="297"/>
                      <a:pt x="1200" y="281"/>
                    </a:cubicBezTo>
                    <a:lnTo>
                      <a:pt x="1200" y="281"/>
                    </a:lnTo>
                    <a:lnTo>
                      <a:pt x="1196" y="295"/>
                    </a:lnTo>
                    <a:cubicBezTo>
                      <a:pt x="1182" y="272"/>
                      <a:pt x="1177" y="244"/>
                      <a:pt x="1186" y="218"/>
                    </a:cubicBezTo>
                    <a:lnTo>
                      <a:pt x="1186" y="218"/>
                    </a:lnTo>
                    <a:cubicBezTo>
                      <a:pt x="1191" y="228"/>
                      <a:pt x="1198" y="237"/>
                      <a:pt x="1202" y="246"/>
                    </a:cubicBezTo>
                    <a:cubicBezTo>
                      <a:pt x="1209" y="216"/>
                      <a:pt x="1209" y="184"/>
                      <a:pt x="1205" y="151"/>
                    </a:cubicBezTo>
                    <a:lnTo>
                      <a:pt x="1205" y="151"/>
                    </a:lnTo>
                    <a:cubicBezTo>
                      <a:pt x="1205" y="158"/>
                      <a:pt x="1200" y="163"/>
                      <a:pt x="1196" y="167"/>
                    </a:cubicBezTo>
                    <a:cubicBezTo>
                      <a:pt x="1196" y="160"/>
                      <a:pt x="1196" y="153"/>
                      <a:pt x="1196" y="147"/>
                    </a:cubicBezTo>
                    <a:cubicBezTo>
                      <a:pt x="1195" y="145"/>
                      <a:pt x="1195" y="144"/>
                      <a:pt x="1194" y="144"/>
                    </a:cubicBezTo>
                    <a:cubicBezTo>
                      <a:pt x="1192" y="144"/>
                      <a:pt x="1190" y="154"/>
                      <a:pt x="1186" y="165"/>
                    </a:cubicBezTo>
                    <a:lnTo>
                      <a:pt x="1168" y="109"/>
                    </a:lnTo>
                    <a:lnTo>
                      <a:pt x="1168" y="133"/>
                    </a:lnTo>
                    <a:lnTo>
                      <a:pt x="1110" y="107"/>
                    </a:lnTo>
                    <a:cubicBezTo>
                      <a:pt x="1084" y="170"/>
                      <a:pt x="1075" y="258"/>
                      <a:pt x="1031" y="293"/>
                    </a:cubicBezTo>
                    <a:cubicBezTo>
                      <a:pt x="1031" y="249"/>
                      <a:pt x="1015" y="228"/>
                      <a:pt x="1001" y="179"/>
                    </a:cubicBezTo>
                    <a:lnTo>
                      <a:pt x="1001" y="179"/>
                    </a:lnTo>
                    <a:cubicBezTo>
                      <a:pt x="1008" y="190"/>
                      <a:pt x="1013" y="194"/>
                      <a:pt x="1018" y="194"/>
                    </a:cubicBezTo>
                    <a:cubicBezTo>
                      <a:pt x="1035" y="194"/>
                      <a:pt x="1045" y="151"/>
                      <a:pt x="1068" y="151"/>
                    </a:cubicBezTo>
                    <a:cubicBezTo>
                      <a:pt x="1068" y="151"/>
                      <a:pt x="1069" y="151"/>
                      <a:pt x="1070" y="151"/>
                    </a:cubicBezTo>
                    <a:cubicBezTo>
                      <a:pt x="1054" y="149"/>
                      <a:pt x="1052" y="126"/>
                      <a:pt x="1054" y="116"/>
                    </a:cubicBezTo>
                    <a:lnTo>
                      <a:pt x="1054" y="116"/>
                    </a:lnTo>
                    <a:cubicBezTo>
                      <a:pt x="1054" y="116"/>
                      <a:pt x="1043" y="130"/>
                      <a:pt x="1033" y="144"/>
                    </a:cubicBezTo>
                    <a:lnTo>
                      <a:pt x="1012" y="174"/>
                    </a:lnTo>
                    <a:cubicBezTo>
                      <a:pt x="1003" y="135"/>
                      <a:pt x="994" y="149"/>
                      <a:pt x="975" y="135"/>
                    </a:cubicBezTo>
                    <a:lnTo>
                      <a:pt x="975" y="135"/>
                    </a:lnTo>
                    <a:cubicBezTo>
                      <a:pt x="1008" y="209"/>
                      <a:pt x="952" y="198"/>
                      <a:pt x="941" y="228"/>
                    </a:cubicBezTo>
                    <a:cubicBezTo>
                      <a:pt x="931" y="202"/>
                      <a:pt x="927" y="174"/>
                      <a:pt x="954" y="172"/>
                    </a:cubicBezTo>
                    <a:cubicBezTo>
                      <a:pt x="948" y="166"/>
                      <a:pt x="943" y="163"/>
                      <a:pt x="939" y="163"/>
                    </a:cubicBezTo>
                    <a:cubicBezTo>
                      <a:pt x="920" y="163"/>
                      <a:pt x="937" y="239"/>
                      <a:pt x="918" y="239"/>
                    </a:cubicBezTo>
                    <a:cubicBezTo>
                      <a:pt x="915" y="239"/>
                      <a:pt x="911" y="237"/>
                      <a:pt x="906" y="233"/>
                    </a:cubicBezTo>
                    <a:lnTo>
                      <a:pt x="906" y="233"/>
                    </a:lnTo>
                    <a:cubicBezTo>
                      <a:pt x="902" y="236"/>
                      <a:pt x="897" y="238"/>
                      <a:pt x="892" y="238"/>
                    </a:cubicBezTo>
                    <a:cubicBezTo>
                      <a:pt x="880" y="238"/>
                      <a:pt x="869" y="230"/>
                      <a:pt x="866" y="216"/>
                    </a:cubicBezTo>
                    <a:lnTo>
                      <a:pt x="873" y="214"/>
                    </a:lnTo>
                    <a:lnTo>
                      <a:pt x="873" y="214"/>
                    </a:lnTo>
                    <a:cubicBezTo>
                      <a:pt x="829" y="218"/>
                      <a:pt x="753" y="262"/>
                      <a:pt x="778" y="325"/>
                    </a:cubicBezTo>
                    <a:cubicBezTo>
                      <a:pt x="774" y="318"/>
                      <a:pt x="746" y="251"/>
                      <a:pt x="741" y="237"/>
                    </a:cubicBezTo>
                    <a:lnTo>
                      <a:pt x="741" y="237"/>
                    </a:lnTo>
                    <a:cubicBezTo>
                      <a:pt x="741" y="237"/>
                      <a:pt x="750" y="295"/>
                      <a:pt x="762" y="353"/>
                    </a:cubicBezTo>
                    <a:cubicBezTo>
                      <a:pt x="776" y="411"/>
                      <a:pt x="790" y="469"/>
                      <a:pt x="790" y="469"/>
                    </a:cubicBezTo>
                    <a:cubicBezTo>
                      <a:pt x="767" y="415"/>
                      <a:pt x="672" y="306"/>
                      <a:pt x="686" y="260"/>
                    </a:cubicBezTo>
                    <a:cubicBezTo>
                      <a:pt x="682" y="259"/>
                      <a:pt x="679" y="259"/>
                      <a:pt x="675" y="259"/>
                    </a:cubicBezTo>
                    <a:cubicBezTo>
                      <a:pt x="665" y="259"/>
                      <a:pt x="655" y="263"/>
                      <a:pt x="648" y="283"/>
                    </a:cubicBezTo>
                    <a:cubicBezTo>
                      <a:pt x="658" y="288"/>
                      <a:pt x="706" y="348"/>
                      <a:pt x="702" y="357"/>
                    </a:cubicBezTo>
                    <a:cubicBezTo>
                      <a:pt x="647" y="314"/>
                      <a:pt x="668" y="336"/>
                      <a:pt x="615" y="306"/>
                    </a:cubicBezTo>
                    <a:lnTo>
                      <a:pt x="615" y="306"/>
                    </a:lnTo>
                    <a:cubicBezTo>
                      <a:pt x="633" y="320"/>
                      <a:pt x="666" y="393"/>
                      <a:pt x="653" y="399"/>
                    </a:cubicBezTo>
                    <a:cubicBezTo>
                      <a:pt x="635" y="369"/>
                      <a:pt x="616" y="341"/>
                      <a:pt x="602" y="311"/>
                    </a:cubicBezTo>
                    <a:lnTo>
                      <a:pt x="602" y="311"/>
                    </a:lnTo>
                    <a:lnTo>
                      <a:pt x="609" y="360"/>
                    </a:lnTo>
                    <a:lnTo>
                      <a:pt x="617" y="399"/>
                    </a:lnTo>
                    <a:lnTo>
                      <a:pt x="617" y="399"/>
                    </a:lnTo>
                    <a:cubicBezTo>
                      <a:pt x="610" y="378"/>
                      <a:pt x="574" y="339"/>
                      <a:pt x="553" y="325"/>
                    </a:cubicBezTo>
                    <a:lnTo>
                      <a:pt x="553" y="325"/>
                    </a:lnTo>
                    <a:cubicBezTo>
                      <a:pt x="567" y="339"/>
                      <a:pt x="523" y="344"/>
                      <a:pt x="519" y="355"/>
                    </a:cubicBezTo>
                    <a:lnTo>
                      <a:pt x="546" y="362"/>
                    </a:lnTo>
                    <a:cubicBezTo>
                      <a:pt x="500" y="376"/>
                      <a:pt x="586" y="490"/>
                      <a:pt x="551" y="508"/>
                    </a:cubicBezTo>
                    <a:cubicBezTo>
                      <a:pt x="542" y="492"/>
                      <a:pt x="491" y="415"/>
                      <a:pt x="463" y="415"/>
                    </a:cubicBezTo>
                    <a:cubicBezTo>
                      <a:pt x="462" y="415"/>
                      <a:pt x="461" y="415"/>
                      <a:pt x="461" y="415"/>
                    </a:cubicBezTo>
                    <a:cubicBezTo>
                      <a:pt x="482" y="459"/>
                      <a:pt x="572" y="615"/>
                      <a:pt x="572" y="661"/>
                    </a:cubicBezTo>
                    <a:lnTo>
                      <a:pt x="549" y="645"/>
                    </a:lnTo>
                    <a:lnTo>
                      <a:pt x="549" y="684"/>
                    </a:lnTo>
                    <a:cubicBezTo>
                      <a:pt x="500" y="601"/>
                      <a:pt x="461" y="513"/>
                      <a:pt x="435" y="420"/>
                    </a:cubicBezTo>
                    <a:cubicBezTo>
                      <a:pt x="415" y="417"/>
                      <a:pt x="411" y="409"/>
                      <a:pt x="404" y="409"/>
                    </a:cubicBezTo>
                    <a:cubicBezTo>
                      <a:pt x="401" y="409"/>
                      <a:pt x="398" y="411"/>
                      <a:pt x="391" y="418"/>
                    </a:cubicBezTo>
                    <a:cubicBezTo>
                      <a:pt x="375" y="408"/>
                      <a:pt x="370" y="388"/>
                      <a:pt x="382" y="374"/>
                    </a:cubicBezTo>
                    <a:lnTo>
                      <a:pt x="382" y="374"/>
                    </a:lnTo>
                    <a:lnTo>
                      <a:pt x="322" y="399"/>
                    </a:lnTo>
                    <a:cubicBezTo>
                      <a:pt x="361" y="439"/>
                      <a:pt x="324" y="469"/>
                      <a:pt x="359" y="501"/>
                    </a:cubicBezTo>
                    <a:cubicBezTo>
                      <a:pt x="359" y="501"/>
                      <a:pt x="361" y="480"/>
                      <a:pt x="363" y="459"/>
                    </a:cubicBezTo>
                    <a:cubicBezTo>
                      <a:pt x="366" y="441"/>
                      <a:pt x="370" y="418"/>
                      <a:pt x="370" y="418"/>
                    </a:cubicBezTo>
                    <a:cubicBezTo>
                      <a:pt x="407" y="457"/>
                      <a:pt x="447" y="557"/>
                      <a:pt x="412" y="575"/>
                    </a:cubicBezTo>
                    <a:cubicBezTo>
                      <a:pt x="389" y="566"/>
                      <a:pt x="347" y="499"/>
                      <a:pt x="333" y="487"/>
                    </a:cubicBezTo>
                    <a:lnTo>
                      <a:pt x="333" y="487"/>
                    </a:lnTo>
                    <a:cubicBezTo>
                      <a:pt x="342" y="504"/>
                      <a:pt x="333" y="532"/>
                      <a:pt x="321" y="532"/>
                    </a:cubicBezTo>
                    <a:cubicBezTo>
                      <a:pt x="320" y="532"/>
                      <a:pt x="318" y="532"/>
                      <a:pt x="317" y="531"/>
                    </a:cubicBezTo>
                    <a:lnTo>
                      <a:pt x="310" y="499"/>
                    </a:lnTo>
                    <a:lnTo>
                      <a:pt x="310" y="499"/>
                    </a:lnTo>
                    <a:cubicBezTo>
                      <a:pt x="281" y="501"/>
                      <a:pt x="324" y="560"/>
                      <a:pt x="293" y="560"/>
                    </a:cubicBezTo>
                    <a:cubicBezTo>
                      <a:pt x="289" y="560"/>
                      <a:pt x="284" y="559"/>
                      <a:pt x="278" y="557"/>
                    </a:cubicBezTo>
                    <a:cubicBezTo>
                      <a:pt x="277" y="557"/>
                      <a:pt x="276" y="557"/>
                      <a:pt x="275" y="557"/>
                    </a:cubicBezTo>
                    <a:cubicBezTo>
                      <a:pt x="264" y="557"/>
                      <a:pt x="235" y="546"/>
                      <a:pt x="225" y="546"/>
                    </a:cubicBezTo>
                    <a:cubicBezTo>
                      <a:pt x="220" y="546"/>
                      <a:pt x="220" y="548"/>
                      <a:pt x="227" y="555"/>
                    </a:cubicBezTo>
                    <a:cubicBezTo>
                      <a:pt x="312" y="610"/>
                      <a:pt x="391" y="675"/>
                      <a:pt x="461" y="749"/>
                    </a:cubicBezTo>
                    <a:cubicBezTo>
                      <a:pt x="424" y="747"/>
                      <a:pt x="389" y="740"/>
                      <a:pt x="354" y="728"/>
                    </a:cubicBezTo>
                    <a:cubicBezTo>
                      <a:pt x="305" y="708"/>
                      <a:pt x="278" y="638"/>
                      <a:pt x="238" y="619"/>
                    </a:cubicBezTo>
                    <a:lnTo>
                      <a:pt x="238" y="619"/>
                    </a:lnTo>
                    <a:cubicBezTo>
                      <a:pt x="247" y="629"/>
                      <a:pt x="254" y="640"/>
                      <a:pt x="259" y="654"/>
                    </a:cubicBezTo>
                    <a:cubicBezTo>
                      <a:pt x="247" y="654"/>
                      <a:pt x="234" y="636"/>
                      <a:pt x="225" y="636"/>
                    </a:cubicBezTo>
                    <a:cubicBezTo>
                      <a:pt x="222" y="636"/>
                      <a:pt x="219" y="638"/>
                      <a:pt x="217" y="643"/>
                    </a:cubicBezTo>
                    <a:cubicBezTo>
                      <a:pt x="259" y="680"/>
                      <a:pt x="185" y="670"/>
                      <a:pt x="245" y="680"/>
                    </a:cubicBezTo>
                    <a:cubicBezTo>
                      <a:pt x="245" y="703"/>
                      <a:pt x="222" y="689"/>
                      <a:pt x="208" y="708"/>
                    </a:cubicBezTo>
                    <a:cubicBezTo>
                      <a:pt x="247" y="735"/>
                      <a:pt x="280" y="775"/>
                      <a:pt x="296" y="821"/>
                    </a:cubicBezTo>
                    <a:cubicBezTo>
                      <a:pt x="284" y="812"/>
                      <a:pt x="271" y="807"/>
                      <a:pt x="259" y="803"/>
                    </a:cubicBezTo>
                    <a:cubicBezTo>
                      <a:pt x="229" y="830"/>
                      <a:pt x="194" y="833"/>
                      <a:pt x="173" y="863"/>
                    </a:cubicBezTo>
                    <a:cubicBezTo>
                      <a:pt x="159" y="858"/>
                      <a:pt x="134" y="865"/>
                      <a:pt x="118" y="847"/>
                    </a:cubicBezTo>
                    <a:lnTo>
                      <a:pt x="118" y="847"/>
                    </a:lnTo>
                    <a:cubicBezTo>
                      <a:pt x="125" y="856"/>
                      <a:pt x="138" y="870"/>
                      <a:pt x="131" y="879"/>
                    </a:cubicBezTo>
                    <a:cubicBezTo>
                      <a:pt x="78" y="872"/>
                      <a:pt x="141" y="856"/>
                      <a:pt x="80" y="840"/>
                    </a:cubicBezTo>
                    <a:lnTo>
                      <a:pt x="80" y="840"/>
                    </a:lnTo>
                    <a:cubicBezTo>
                      <a:pt x="108" y="856"/>
                      <a:pt x="104" y="886"/>
                      <a:pt x="111" y="909"/>
                    </a:cubicBezTo>
                    <a:cubicBezTo>
                      <a:pt x="119" y="913"/>
                      <a:pt x="126" y="915"/>
                      <a:pt x="130" y="915"/>
                    </a:cubicBezTo>
                    <a:cubicBezTo>
                      <a:pt x="151" y="915"/>
                      <a:pt x="139" y="879"/>
                      <a:pt x="131" y="861"/>
                    </a:cubicBezTo>
                    <a:lnTo>
                      <a:pt x="131" y="861"/>
                    </a:lnTo>
                    <a:cubicBezTo>
                      <a:pt x="192" y="895"/>
                      <a:pt x="240" y="958"/>
                      <a:pt x="243" y="1007"/>
                    </a:cubicBezTo>
                    <a:cubicBezTo>
                      <a:pt x="242" y="1017"/>
                      <a:pt x="238" y="1021"/>
                      <a:pt x="233" y="1021"/>
                    </a:cubicBezTo>
                    <a:cubicBezTo>
                      <a:pt x="221" y="1021"/>
                      <a:pt x="204" y="1003"/>
                      <a:pt x="203" y="1003"/>
                    </a:cubicBezTo>
                    <a:lnTo>
                      <a:pt x="203" y="1003"/>
                    </a:lnTo>
                    <a:cubicBezTo>
                      <a:pt x="202" y="1003"/>
                      <a:pt x="203" y="1003"/>
                      <a:pt x="203" y="1004"/>
                    </a:cubicBezTo>
                    <a:cubicBezTo>
                      <a:pt x="157" y="1044"/>
                      <a:pt x="273" y="1113"/>
                      <a:pt x="199" y="1125"/>
                    </a:cubicBezTo>
                    <a:cubicBezTo>
                      <a:pt x="150" y="1113"/>
                      <a:pt x="127" y="1074"/>
                      <a:pt x="97" y="1058"/>
                    </a:cubicBezTo>
                    <a:cubicBezTo>
                      <a:pt x="101" y="1030"/>
                      <a:pt x="145" y="1044"/>
                      <a:pt x="155" y="1030"/>
                    </a:cubicBezTo>
                    <a:lnTo>
                      <a:pt x="155" y="1030"/>
                    </a:lnTo>
                    <a:lnTo>
                      <a:pt x="125" y="1034"/>
                    </a:lnTo>
                    <a:cubicBezTo>
                      <a:pt x="118" y="1018"/>
                      <a:pt x="118" y="1000"/>
                      <a:pt x="136" y="1000"/>
                    </a:cubicBezTo>
                    <a:cubicBezTo>
                      <a:pt x="134" y="999"/>
                      <a:pt x="131" y="999"/>
                      <a:pt x="129" y="999"/>
                    </a:cubicBezTo>
                    <a:cubicBezTo>
                      <a:pt x="89" y="999"/>
                      <a:pt x="66" y="1072"/>
                      <a:pt x="9" y="1081"/>
                    </a:cubicBezTo>
                    <a:cubicBezTo>
                      <a:pt x="18" y="1099"/>
                      <a:pt x="20" y="1120"/>
                      <a:pt x="39" y="1127"/>
                    </a:cubicBezTo>
                    <a:lnTo>
                      <a:pt x="43" y="1113"/>
                    </a:lnTo>
                    <a:cubicBezTo>
                      <a:pt x="78" y="1124"/>
                      <a:pt x="66" y="1160"/>
                      <a:pt x="86" y="1160"/>
                    </a:cubicBezTo>
                    <a:cubicBezTo>
                      <a:pt x="87" y="1160"/>
                      <a:pt x="88" y="1160"/>
                      <a:pt x="90" y="1160"/>
                    </a:cubicBezTo>
                    <a:lnTo>
                      <a:pt x="90" y="1160"/>
                    </a:lnTo>
                    <a:cubicBezTo>
                      <a:pt x="97" y="1190"/>
                      <a:pt x="111" y="1231"/>
                      <a:pt x="76" y="1238"/>
                    </a:cubicBezTo>
                    <a:lnTo>
                      <a:pt x="37" y="1213"/>
                    </a:lnTo>
                    <a:lnTo>
                      <a:pt x="37" y="1213"/>
                    </a:lnTo>
                    <a:cubicBezTo>
                      <a:pt x="41" y="1215"/>
                      <a:pt x="46" y="1216"/>
                      <a:pt x="50" y="1216"/>
                    </a:cubicBezTo>
                    <a:cubicBezTo>
                      <a:pt x="59" y="1216"/>
                      <a:pt x="66" y="1211"/>
                      <a:pt x="62" y="1201"/>
                    </a:cubicBezTo>
                    <a:lnTo>
                      <a:pt x="62" y="1201"/>
                    </a:lnTo>
                    <a:cubicBezTo>
                      <a:pt x="65" y="1209"/>
                      <a:pt x="58" y="1210"/>
                      <a:pt x="48" y="1210"/>
                    </a:cubicBezTo>
                    <a:cubicBezTo>
                      <a:pt x="43" y="1210"/>
                      <a:pt x="37" y="1210"/>
                      <a:pt x="32" y="1210"/>
                    </a:cubicBezTo>
                    <a:cubicBezTo>
                      <a:pt x="15" y="1210"/>
                      <a:pt x="1" y="1213"/>
                      <a:pt x="23" y="1241"/>
                    </a:cubicBezTo>
                    <a:lnTo>
                      <a:pt x="62" y="1250"/>
                    </a:lnTo>
                    <a:cubicBezTo>
                      <a:pt x="67" y="1280"/>
                      <a:pt x="87" y="1333"/>
                      <a:pt x="57" y="1340"/>
                    </a:cubicBezTo>
                    <a:cubicBezTo>
                      <a:pt x="72" y="1350"/>
                      <a:pt x="77" y="1352"/>
                      <a:pt x="79" y="1352"/>
                    </a:cubicBezTo>
                    <a:cubicBezTo>
                      <a:pt x="81" y="1352"/>
                      <a:pt x="80" y="1349"/>
                      <a:pt x="84" y="1349"/>
                    </a:cubicBezTo>
                    <a:cubicBezTo>
                      <a:pt x="88" y="1349"/>
                      <a:pt x="96" y="1351"/>
                      <a:pt x="113" y="1359"/>
                    </a:cubicBezTo>
                    <a:cubicBezTo>
                      <a:pt x="50" y="1323"/>
                      <a:pt x="156" y="1315"/>
                      <a:pt x="97" y="1286"/>
                    </a:cubicBezTo>
                    <a:lnTo>
                      <a:pt x="97" y="1286"/>
                    </a:lnTo>
                    <a:cubicBezTo>
                      <a:pt x="113" y="1293"/>
                      <a:pt x="123" y="1295"/>
                      <a:pt x="131" y="1295"/>
                    </a:cubicBezTo>
                    <a:cubicBezTo>
                      <a:pt x="143" y="1295"/>
                      <a:pt x="149" y="1291"/>
                      <a:pt x="164" y="1291"/>
                    </a:cubicBezTo>
                    <a:cubicBezTo>
                      <a:pt x="171" y="1291"/>
                      <a:pt x="182" y="1292"/>
                      <a:pt x="196" y="1296"/>
                    </a:cubicBezTo>
                    <a:cubicBezTo>
                      <a:pt x="182" y="1287"/>
                      <a:pt x="164" y="1282"/>
                      <a:pt x="187" y="1271"/>
                    </a:cubicBezTo>
                    <a:cubicBezTo>
                      <a:pt x="182" y="1269"/>
                      <a:pt x="180" y="1264"/>
                      <a:pt x="178" y="1259"/>
                    </a:cubicBezTo>
                    <a:cubicBezTo>
                      <a:pt x="169" y="1259"/>
                      <a:pt x="159" y="1257"/>
                      <a:pt x="150" y="1252"/>
                    </a:cubicBezTo>
                    <a:cubicBezTo>
                      <a:pt x="129" y="1220"/>
                      <a:pt x="152" y="1194"/>
                      <a:pt x="145" y="1173"/>
                    </a:cubicBezTo>
                    <a:cubicBezTo>
                      <a:pt x="147" y="1173"/>
                      <a:pt x="148" y="1173"/>
                      <a:pt x="149" y="1173"/>
                    </a:cubicBezTo>
                    <a:cubicBezTo>
                      <a:pt x="159" y="1173"/>
                      <a:pt x="159" y="1190"/>
                      <a:pt x="173" y="1194"/>
                    </a:cubicBezTo>
                    <a:lnTo>
                      <a:pt x="162" y="1164"/>
                    </a:lnTo>
                    <a:lnTo>
                      <a:pt x="162" y="1164"/>
                    </a:lnTo>
                    <a:cubicBezTo>
                      <a:pt x="189" y="1185"/>
                      <a:pt x="231" y="1176"/>
                      <a:pt x="229" y="1213"/>
                    </a:cubicBezTo>
                    <a:lnTo>
                      <a:pt x="250" y="1192"/>
                    </a:lnTo>
                    <a:cubicBezTo>
                      <a:pt x="275" y="1192"/>
                      <a:pt x="298" y="1178"/>
                      <a:pt x="294" y="1160"/>
                    </a:cubicBezTo>
                    <a:cubicBezTo>
                      <a:pt x="304" y="1154"/>
                      <a:pt x="291" y="1127"/>
                      <a:pt x="291" y="1127"/>
                    </a:cubicBezTo>
                    <a:lnTo>
                      <a:pt x="291" y="1127"/>
                    </a:lnTo>
                    <a:cubicBezTo>
                      <a:pt x="291" y="1127"/>
                      <a:pt x="292" y="1130"/>
                      <a:pt x="296" y="1136"/>
                    </a:cubicBezTo>
                    <a:lnTo>
                      <a:pt x="303" y="1088"/>
                    </a:lnTo>
                    <a:lnTo>
                      <a:pt x="312" y="1092"/>
                    </a:lnTo>
                    <a:cubicBezTo>
                      <a:pt x="326" y="1078"/>
                      <a:pt x="326" y="1051"/>
                      <a:pt x="333" y="1030"/>
                    </a:cubicBezTo>
                    <a:cubicBezTo>
                      <a:pt x="337" y="1005"/>
                      <a:pt x="358" y="990"/>
                      <a:pt x="382" y="990"/>
                    </a:cubicBezTo>
                    <a:cubicBezTo>
                      <a:pt x="385" y="990"/>
                      <a:pt x="388" y="990"/>
                      <a:pt x="391" y="990"/>
                    </a:cubicBezTo>
                    <a:cubicBezTo>
                      <a:pt x="389" y="976"/>
                      <a:pt x="386" y="963"/>
                      <a:pt x="405" y="953"/>
                    </a:cubicBezTo>
                    <a:lnTo>
                      <a:pt x="435" y="967"/>
                    </a:lnTo>
                    <a:cubicBezTo>
                      <a:pt x="435" y="951"/>
                      <a:pt x="486" y="953"/>
                      <a:pt x="463" y="930"/>
                    </a:cubicBezTo>
                    <a:lnTo>
                      <a:pt x="463" y="930"/>
                    </a:lnTo>
                    <a:cubicBezTo>
                      <a:pt x="478" y="937"/>
                      <a:pt x="490" y="940"/>
                      <a:pt x="499" y="940"/>
                    </a:cubicBezTo>
                    <a:cubicBezTo>
                      <a:pt x="536" y="940"/>
                      <a:pt x="527" y="889"/>
                      <a:pt x="551" y="881"/>
                    </a:cubicBezTo>
                    <a:lnTo>
                      <a:pt x="519" y="854"/>
                    </a:lnTo>
                    <a:cubicBezTo>
                      <a:pt x="533" y="842"/>
                      <a:pt x="535" y="823"/>
                      <a:pt x="539" y="796"/>
                    </a:cubicBezTo>
                    <a:lnTo>
                      <a:pt x="509" y="772"/>
                    </a:lnTo>
                    <a:cubicBezTo>
                      <a:pt x="502" y="738"/>
                      <a:pt x="565" y="754"/>
                      <a:pt x="586" y="733"/>
                    </a:cubicBezTo>
                    <a:lnTo>
                      <a:pt x="586" y="733"/>
                    </a:lnTo>
                    <a:cubicBezTo>
                      <a:pt x="591" y="742"/>
                      <a:pt x="588" y="745"/>
                      <a:pt x="581" y="745"/>
                    </a:cubicBezTo>
                    <a:cubicBezTo>
                      <a:pt x="579" y="745"/>
                      <a:pt x="577" y="745"/>
                      <a:pt x="574" y="745"/>
                    </a:cubicBezTo>
                    <a:lnTo>
                      <a:pt x="574" y="745"/>
                    </a:lnTo>
                    <a:cubicBezTo>
                      <a:pt x="585" y="749"/>
                      <a:pt x="593" y="751"/>
                      <a:pt x="599" y="751"/>
                    </a:cubicBezTo>
                    <a:cubicBezTo>
                      <a:pt x="639" y="751"/>
                      <a:pt x="609" y="672"/>
                      <a:pt x="646" y="672"/>
                    </a:cubicBezTo>
                    <a:cubicBezTo>
                      <a:pt x="650" y="672"/>
                      <a:pt x="654" y="673"/>
                      <a:pt x="660" y="675"/>
                    </a:cubicBezTo>
                    <a:cubicBezTo>
                      <a:pt x="659" y="666"/>
                      <a:pt x="661" y="663"/>
                      <a:pt x="666" y="663"/>
                    </a:cubicBezTo>
                    <a:cubicBezTo>
                      <a:pt x="668" y="663"/>
                      <a:pt x="672" y="664"/>
                      <a:pt x="676" y="666"/>
                    </a:cubicBezTo>
                    <a:lnTo>
                      <a:pt x="676" y="668"/>
                    </a:lnTo>
                    <a:cubicBezTo>
                      <a:pt x="676" y="668"/>
                      <a:pt x="676" y="666"/>
                      <a:pt x="679" y="666"/>
                    </a:cubicBezTo>
                    <a:cubicBezTo>
                      <a:pt x="686" y="657"/>
                      <a:pt x="690" y="650"/>
                      <a:pt x="692" y="638"/>
                    </a:cubicBezTo>
                    <a:lnTo>
                      <a:pt x="718" y="668"/>
                    </a:lnTo>
                    <a:lnTo>
                      <a:pt x="718" y="666"/>
                    </a:lnTo>
                    <a:cubicBezTo>
                      <a:pt x="720" y="667"/>
                      <a:pt x="721" y="667"/>
                      <a:pt x="722" y="667"/>
                    </a:cubicBezTo>
                    <a:cubicBezTo>
                      <a:pt x="729" y="667"/>
                      <a:pt x="711" y="645"/>
                      <a:pt x="692" y="626"/>
                    </a:cubicBezTo>
                    <a:cubicBezTo>
                      <a:pt x="692" y="617"/>
                      <a:pt x="690" y="608"/>
                      <a:pt x="688" y="601"/>
                    </a:cubicBezTo>
                    <a:lnTo>
                      <a:pt x="688" y="601"/>
                    </a:lnTo>
                    <a:cubicBezTo>
                      <a:pt x="699" y="613"/>
                      <a:pt x="705" y="616"/>
                      <a:pt x="709" y="616"/>
                    </a:cubicBezTo>
                    <a:cubicBezTo>
                      <a:pt x="716" y="616"/>
                      <a:pt x="714" y="602"/>
                      <a:pt x="722" y="602"/>
                    </a:cubicBezTo>
                    <a:cubicBezTo>
                      <a:pt x="726" y="602"/>
                      <a:pt x="733" y="607"/>
                      <a:pt x="746" y="619"/>
                    </a:cubicBezTo>
                    <a:cubicBezTo>
                      <a:pt x="733" y="592"/>
                      <a:pt x="769" y="576"/>
                      <a:pt x="748" y="527"/>
                    </a:cubicBezTo>
                    <a:lnTo>
                      <a:pt x="748" y="527"/>
                    </a:lnTo>
                    <a:cubicBezTo>
                      <a:pt x="761" y="527"/>
                      <a:pt x="776" y="526"/>
                      <a:pt x="774" y="506"/>
                    </a:cubicBezTo>
                    <a:lnTo>
                      <a:pt x="774" y="506"/>
                    </a:lnTo>
                    <a:lnTo>
                      <a:pt x="801" y="545"/>
                    </a:lnTo>
                    <a:lnTo>
                      <a:pt x="801" y="545"/>
                    </a:lnTo>
                    <a:lnTo>
                      <a:pt x="790" y="478"/>
                    </a:lnTo>
                    <a:lnTo>
                      <a:pt x="790" y="478"/>
                    </a:lnTo>
                    <a:cubicBezTo>
                      <a:pt x="815" y="492"/>
                      <a:pt x="834" y="520"/>
                      <a:pt x="839" y="550"/>
                    </a:cubicBezTo>
                    <a:cubicBezTo>
                      <a:pt x="839" y="483"/>
                      <a:pt x="850" y="517"/>
                      <a:pt x="850" y="455"/>
                    </a:cubicBezTo>
                    <a:lnTo>
                      <a:pt x="864" y="483"/>
                    </a:lnTo>
                    <a:cubicBezTo>
                      <a:pt x="871" y="479"/>
                      <a:pt x="871" y="448"/>
                      <a:pt x="880" y="448"/>
                    </a:cubicBezTo>
                    <a:cubicBezTo>
                      <a:pt x="882" y="448"/>
                      <a:pt x="884" y="450"/>
                      <a:pt x="887" y="455"/>
                    </a:cubicBezTo>
                    <a:cubicBezTo>
                      <a:pt x="898" y="465"/>
                      <a:pt x="909" y="468"/>
                      <a:pt x="922" y="468"/>
                    </a:cubicBezTo>
                    <a:cubicBezTo>
                      <a:pt x="954" y="468"/>
                      <a:pt x="991" y="446"/>
                      <a:pt x="1032" y="446"/>
                    </a:cubicBezTo>
                    <a:cubicBezTo>
                      <a:pt x="1047" y="446"/>
                      <a:pt x="1062" y="449"/>
                      <a:pt x="1077" y="457"/>
                    </a:cubicBezTo>
                    <a:cubicBezTo>
                      <a:pt x="1066" y="431"/>
                      <a:pt x="1065" y="423"/>
                      <a:pt x="1068" y="423"/>
                    </a:cubicBezTo>
                    <a:cubicBezTo>
                      <a:pt x="1073" y="423"/>
                      <a:pt x="1089" y="443"/>
                      <a:pt x="1097" y="443"/>
                    </a:cubicBezTo>
                    <a:cubicBezTo>
                      <a:pt x="1101" y="443"/>
                      <a:pt x="1102" y="437"/>
                      <a:pt x="1098" y="420"/>
                    </a:cubicBezTo>
                    <a:lnTo>
                      <a:pt x="1098" y="420"/>
                    </a:lnTo>
                    <a:cubicBezTo>
                      <a:pt x="1107" y="441"/>
                      <a:pt x="1119" y="448"/>
                      <a:pt x="1114" y="471"/>
                    </a:cubicBezTo>
                    <a:cubicBezTo>
                      <a:pt x="1120" y="463"/>
                      <a:pt x="1126" y="461"/>
                      <a:pt x="1132" y="461"/>
                    </a:cubicBezTo>
                    <a:cubicBezTo>
                      <a:pt x="1140" y="461"/>
                      <a:pt x="1147" y="465"/>
                      <a:pt x="1153" y="465"/>
                    </a:cubicBezTo>
                    <a:cubicBezTo>
                      <a:pt x="1162" y="465"/>
                      <a:pt x="1168" y="459"/>
                      <a:pt x="1172" y="432"/>
                    </a:cubicBezTo>
                    <a:cubicBezTo>
                      <a:pt x="1179" y="453"/>
                      <a:pt x="1172" y="464"/>
                      <a:pt x="1177" y="478"/>
                    </a:cubicBezTo>
                    <a:cubicBezTo>
                      <a:pt x="1177" y="473"/>
                      <a:pt x="1181" y="464"/>
                      <a:pt x="1184" y="464"/>
                    </a:cubicBezTo>
                    <a:cubicBezTo>
                      <a:pt x="1186" y="464"/>
                      <a:pt x="1187" y="466"/>
                      <a:pt x="1189" y="469"/>
                    </a:cubicBezTo>
                    <a:cubicBezTo>
                      <a:pt x="1193" y="483"/>
                      <a:pt x="1189" y="487"/>
                      <a:pt x="1186" y="499"/>
                    </a:cubicBezTo>
                    <a:cubicBezTo>
                      <a:pt x="1212" y="490"/>
                      <a:pt x="1205" y="422"/>
                      <a:pt x="1196" y="360"/>
                    </a:cubicBezTo>
                    <a:lnTo>
                      <a:pt x="1196" y="360"/>
                    </a:lnTo>
                    <a:cubicBezTo>
                      <a:pt x="1204" y="371"/>
                      <a:pt x="1211" y="377"/>
                      <a:pt x="1216" y="377"/>
                    </a:cubicBezTo>
                    <a:cubicBezTo>
                      <a:pt x="1223" y="377"/>
                      <a:pt x="1228" y="365"/>
                      <a:pt x="1230" y="339"/>
                    </a:cubicBezTo>
                    <a:cubicBezTo>
                      <a:pt x="1240" y="360"/>
                      <a:pt x="1251" y="381"/>
                      <a:pt x="1233" y="390"/>
                    </a:cubicBezTo>
                    <a:cubicBezTo>
                      <a:pt x="1238" y="390"/>
                      <a:pt x="1254" y="395"/>
                      <a:pt x="1269" y="395"/>
                    </a:cubicBezTo>
                    <a:cubicBezTo>
                      <a:pt x="1285" y="395"/>
                      <a:pt x="1299" y="389"/>
                      <a:pt x="1298" y="364"/>
                    </a:cubicBezTo>
                    <a:lnTo>
                      <a:pt x="1298" y="364"/>
                    </a:lnTo>
                    <a:cubicBezTo>
                      <a:pt x="1299" y="368"/>
                      <a:pt x="1302" y="370"/>
                      <a:pt x="1304" y="370"/>
                    </a:cubicBezTo>
                    <a:cubicBezTo>
                      <a:pt x="1309" y="370"/>
                      <a:pt x="1315" y="364"/>
                      <a:pt x="1316" y="360"/>
                    </a:cubicBezTo>
                    <a:cubicBezTo>
                      <a:pt x="1327" y="363"/>
                      <a:pt x="1337" y="364"/>
                      <a:pt x="1347" y="364"/>
                    </a:cubicBezTo>
                    <a:cubicBezTo>
                      <a:pt x="1354" y="364"/>
                      <a:pt x="1360" y="363"/>
                      <a:pt x="1367" y="362"/>
                    </a:cubicBezTo>
                    <a:lnTo>
                      <a:pt x="1362" y="353"/>
                    </a:lnTo>
                    <a:cubicBezTo>
                      <a:pt x="1366" y="329"/>
                      <a:pt x="1370" y="322"/>
                      <a:pt x="1375" y="322"/>
                    </a:cubicBezTo>
                    <a:cubicBezTo>
                      <a:pt x="1381" y="322"/>
                      <a:pt x="1389" y="335"/>
                      <a:pt x="1398" y="335"/>
                    </a:cubicBezTo>
                    <a:cubicBezTo>
                      <a:pt x="1399" y="335"/>
                      <a:pt x="1401" y="335"/>
                      <a:pt x="1402" y="334"/>
                    </a:cubicBezTo>
                    <a:lnTo>
                      <a:pt x="1402" y="339"/>
                    </a:lnTo>
                    <a:cubicBezTo>
                      <a:pt x="1415" y="354"/>
                      <a:pt x="1422" y="358"/>
                      <a:pt x="1427" y="358"/>
                    </a:cubicBezTo>
                    <a:cubicBezTo>
                      <a:pt x="1432" y="358"/>
                      <a:pt x="1435" y="352"/>
                      <a:pt x="1440" y="352"/>
                    </a:cubicBezTo>
                    <a:cubicBezTo>
                      <a:pt x="1445" y="352"/>
                      <a:pt x="1452" y="356"/>
                      <a:pt x="1464" y="374"/>
                    </a:cubicBezTo>
                    <a:lnTo>
                      <a:pt x="1467" y="337"/>
                    </a:lnTo>
                    <a:cubicBezTo>
                      <a:pt x="1470" y="317"/>
                      <a:pt x="1474" y="310"/>
                      <a:pt x="1478" y="310"/>
                    </a:cubicBezTo>
                    <a:cubicBezTo>
                      <a:pt x="1489" y="310"/>
                      <a:pt x="1503" y="365"/>
                      <a:pt x="1521" y="365"/>
                    </a:cubicBezTo>
                    <a:cubicBezTo>
                      <a:pt x="1524" y="365"/>
                      <a:pt x="1527" y="364"/>
                      <a:pt x="1529" y="362"/>
                    </a:cubicBezTo>
                    <a:lnTo>
                      <a:pt x="1525" y="339"/>
                    </a:lnTo>
                    <a:cubicBezTo>
                      <a:pt x="1526" y="337"/>
                      <a:pt x="1528" y="336"/>
                      <a:pt x="1529" y="336"/>
                    </a:cubicBezTo>
                    <a:cubicBezTo>
                      <a:pt x="1545" y="336"/>
                      <a:pt x="1542" y="456"/>
                      <a:pt x="1550" y="469"/>
                    </a:cubicBezTo>
                    <a:cubicBezTo>
                      <a:pt x="1550" y="476"/>
                      <a:pt x="1543" y="478"/>
                      <a:pt x="1539" y="483"/>
                    </a:cubicBezTo>
                    <a:cubicBezTo>
                      <a:pt x="1543" y="494"/>
                      <a:pt x="1547" y="498"/>
                      <a:pt x="1550" y="498"/>
                    </a:cubicBezTo>
                    <a:cubicBezTo>
                      <a:pt x="1561" y="498"/>
                      <a:pt x="1561" y="433"/>
                      <a:pt x="1585" y="429"/>
                    </a:cubicBezTo>
                    <a:lnTo>
                      <a:pt x="1585" y="429"/>
                    </a:lnTo>
                    <a:cubicBezTo>
                      <a:pt x="1583" y="457"/>
                      <a:pt x="1562" y="494"/>
                      <a:pt x="1576" y="504"/>
                    </a:cubicBezTo>
                    <a:cubicBezTo>
                      <a:pt x="1576" y="506"/>
                      <a:pt x="1577" y="507"/>
                      <a:pt x="1578" y="507"/>
                    </a:cubicBezTo>
                    <a:cubicBezTo>
                      <a:pt x="1588" y="507"/>
                      <a:pt x="1624" y="470"/>
                      <a:pt x="1645" y="470"/>
                    </a:cubicBezTo>
                    <a:cubicBezTo>
                      <a:pt x="1652" y="470"/>
                      <a:pt x="1658" y="474"/>
                      <a:pt x="1659" y="487"/>
                    </a:cubicBezTo>
                    <a:cubicBezTo>
                      <a:pt x="1661" y="466"/>
                      <a:pt x="1664" y="446"/>
                      <a:pt x="1680" y="434"/>
                    </a:cubicBezTo>
                    <a:cubicBezTo>
                      <a:pt x="1680" y="434"/>
                      <a:pt x="1681" y="434"/>
                      <a:pt x="1681" y="434"/>
                    </a:cubicBezTo>
                    <a:cubicBezTo>
                      <a:pt x="1690" y="434"/>
                      <a:pt x="1694" y="456"/>
                      <a:pt x="1699" y="471"/>
                    </a:cubicBezTo>
                    <a:cubicBezTo>
                      <a:pt x="1701" y="479"/>
                      <a:pt x="1706" y="485"/>
                      <a:pt x="1713" y="485"/>
                    </a:cubicBezTo>
                    <a:cubicBezTo>
                      <a:pt x="1719" y="485"/>
                      <a:pt x="1727" y="480"/>
                      <a:pt x="1738" y="469"/>
                    </a:cubicBezTo>
                    <a:lnTo>
                      <a:pt x="1738" y="469"/>
                    </a:lnTo>
                    <a:cubicBezTo>
                      <a:pt x="1738" y="473"/>
                      <a:pt x="1736" y="480"/>
                      <a:pt x="1733" y="485"/>
                    </a:cubicBezTo>
                    <a:cubicBezTo>
                      <a:pt x="1754" y="476"/>
                      <a:pt x="1791" y="478"/>
                      <a:pt x="1814" y="450"/>
                    </a:cubicBezTo>
                    <a:lnTo>
                      <a:pt x="1814" y="450"/>
                    </a:lnTo>
                    <a:cubicBezTo>
                      <a:pt x="1798" y="494"/>
                      <a:pt x="1808" y="505"/>
                      <a:pt x="1826" y="505"/>
                    </a:cubicBezTo>
                    <a:cubicBezTo>
                      <a:pt x="1841" y="505"/>
                      <a:pt x="1862" y="497"/>
                      <a:pt x="1875" y="497"/>
                    </a:cubicBezTo>
                    <a:cubicBezTo>
                      <a:pt x="1888" y="497"/>
                      <a:pt x="1892" y="506"/>
                      <a:pt x="1872" y="541"/>
                    </a:cubicBezTo>
                    <a:lnTo>
                      <a:pt x="1917" y="557"/>
                    </a:lnTo>
                    <a:lnTo>
                      <a:pt x="1910" y="566"/>
                    </a:lnTo>
                    <a:cubicBezTo>
                      <a:pt x="1916" y="572"/>
                      <a:pt x="1922" y="575"/>
                      <a:pt x="1929" y="575"/>
                    </a:cubicBezTo>
                    <a:cubicBezTo>
                      <a:pt x="1945" y="575"/>
                      <a:pt x="1961" y="561"/>
                      <a:pt x="1979" y="550"/>
                    </a:cubicBezTo>
                    <a:lnTo>
                      <a:pt x="1979" y="550"/>
                    </a:lnTo>
                    <a:cubicBezTo>
                      <a:pt x="1979" y="559"/>
                      <a:pt x="1970" y="566"/>
                      <a:pt x="1965" y="571"/>
                    </a:cubicBezTo>
                    <a:cubicBezTo>
                      <a:pt x="1977" y="593"/>
                      <a:pt x="1983" y="603"/>
                      <a:pt x="1998" y="603"/>
                    </a:cubicBezTo>
                    <a:cubicBezTo>
                      <a:pt x="2010" y="603"/>
                      <a:pt x="2028" y="596"/>
                      <a:pt x="2060" y="585"/>
                    </a:cubicBezTo>
                    <a:lnTo>
                      <a:pt x="2060" y="585"/>
                    </a:lnTo>
                    <a:lnTo>
                      <a:pt x="2037" y="617"/>
                    </a:lnTo>
                    <a:cubicBezTo>
                      <a:pt x="2038" y="616"/>
                      <a:pt x="2040" y="616"/>
                      <a:pt x="2041" y="616"/>
                    </a:cubicBezTo>
                    <a:cubicBezTo>
                      <a:pt x="2060" y="616"/>
                      <a:pt x="2051" y="694"/>
                      <a:pt x="2103" y="694"/>
                    </a:cubicBezTo>
                    <a:cubicBezTo>
                      <a:pt x="2105" y="694"/>
                      <a:pt x="2108" y="694"/>
                      <a:pt x="2111" y="694"/>
                    </a:cubicBezTo>
                    <a:lnTo>
                      <a:pt x="2111" y="694"/>
                    </a:lnTo>
                    <a:cubicBezTo>
                      <a:pt x="2107" y="698"/>
                      <a:pt x="2100" y="701"/>
                      <a:pt x="2095" y="703"/>
                    </a:cubicBezTo>
                    <a:cubicBezTo>
                      <a:pt x="2096" y="703"/>
                      <a:pt x="2096" y="703"/>
                      <a:pt x="2097" y="703"/>
                    </a:cubicBezTo>
                    <a:cubicBezTo>
                      <a:pt x="2150" y="703"/>
                      <a:pt x="2120" y="793"/>
                      <a:pt x="2160" y="793"/>
                    </a:cubicBezTo>
                    <a:cubicBezTo>
                      <a:pt x="2171" y="793"/>
                      <a:pt x="2189" y="785"/>
                      <a:pt x="2216" y="765"/>
                    </a:cubicBezTo>
                    <a:lnTo>
                      <a:pt x="2264" y="763"/>
                    </a:lnTo>
                    <a:cubicBezTo>
                      <a:pt x="2246" y="726"/>
                      <a:pt x="2318" y="724"/>
                      <a:pt x="2325" y="696"/>
                    </a:cubicBezTo>
                    <a:lnTo>
                      <a:pt x="2325" y="696"/>
                    </a:lnTo>
                    <a:cubicBezTo>
                      <a:pt x="2342" y="702"/>
                      <a:pt x="2323" y="748"/>
                      <a:pt x="2304" y="748"/>
                    </a:cubicBezTo>
                    <a:cubicBezTo>
                      <a:pt x="2302" y="748"/>
                      <a:pt x="2301" y="748"/>
                      <a:pt x="2299" y="747"/>
                    </a:cubicBezTo>
                    <a:lnTo>
                      <a:pt x="2304" y="740"/>
                    </a:lnTo>
                    <a:lnTo>
                      <a:pt x="2304" y="740"/>
                    </a:lnTo>
                    <a:cubicBezTo>
                      <a:pt x="2239" y="784"/>
                      <a:pt x="2318" y="796"/>
                      <a:pt x="2274" y="826"/>
                    </a:cubicBezTo>
                    <a:cubicBezTo>
                      <a:pt x="2329" y="884"/>
                      <a:pt x="2341" y="969"/>
                      <a:pt x="2373" y="1030"/>
                    </a:cubicBezTo>
                    <a:lnTo>
                      <a:pt x="2422" y="993"/>
                    </a:lnTo>
                    <a:lnTo>
                      <a:pt x="2433" y="1018"/>
                    </a:lnTo>
                    <a:cubicBezTo>
                      <a:pt x="2429" y="1028"/>
                      <a:pt x="2414" y="1040"/>
                      <a:pt x="2402" y="1040"/>
                    </a:cubicBezTo>
                    <a:cubicBezTo>
                      <a:pt x="2397" y="1040"/>
                      <a:pt x="2392" y="1038"/>
                      <a:pt x="2389" y="1032"/>
                    </a:cubicBezTo>
                    <a:lnTo>
                      <a:pt x="2389" y="1032"/>
                    </a:lnTo>
                    <a:cubicBezTo>
                      <a:pt x="2377" y="1045"/>
                      <a:pt x="2388" y="1049"/>
                      <a:pt x="2403" y="1049"/>
                    </a:cubicBezTo>
                    <a:cubicBezTo>
                      <a:pt x="2419" y="1049"/>
                      <a:pt x="2439" y="1045"/>
                      <a:pt x="2445" y="1041"/>
                    </a:cubicBezTo>
                    <a:lnTo>
                      <a:pt x="2445" y="1041"/>
                    </a:lnTo>
                    <a:cubicBezTo>
                      <a:pt x="2445" y="1067"/>
                      <a:pt x="2423" y="1071"/>
                      <a:pt x="2405" y="1071"/>
                    </a:cubicBezTo>
                    <a:cubicBezTo>
                      <a:pt x="2398" y="1071"/>
                      <a:pt x="2392" y="1070"/>
                      <a:pt x="2388" y="1070"/>
                    </a:cubicBezTo>
                    <a:cubicBezTo>
                      <a:pt x="2382" y="1070"/>
                      <a:pt x="2379" y="1071"/>
                      <a:pt x="2380" y="1074"/>
                    </a:cubicBezTo>
                    <a:lnTo>
                      <a:pt x="2394" y="1085"/>
                    </a:lnTo>
                    <a:lnTo>
                      <a:pt x="2396" y="1081"/>
                    </a:lnTo>
                    <a:cubicBezTo>
                      <a:pt x="2413" y="1081"/>
                      <a:pt x="2427" y="1077"/>
                      <a:pt x="2439" y="1077"/>
                    </a:cubicBezTo>
                    <a:cubicBezTo>
                      <a:pt x="2448" y="1077"/>
                      <a:pt x="2456" y="1079"/>
                      <a:pt x="2461" y="1090"/>
                    </a:cubicBezTo>
                    <a:cubicBezTo>
                      <a:pt x="2461" y="1109"/>
                      <a:pt x="2433" y="1116"/>
                      <a:pt x="2436" y="1122"/>
                    </a:cubicBezTo>
                    <a:cubicBezTo>
                      <a:pt x="2433" y="1125"/>
                      <a:pt x="2431" y="1127"/>
                      <a:pt x="2440" y="1132"/>
                    </a:cubicBezTo>
                    <a:lnTo>
                      <a:pt x="2459" y="1167"/>
                    </a:lnTo>
                    <a:lnTo>
                      <a:pt x="2489" y="1127"/>
                    </a:lnTo>
                    <a:cubicBezTo>
                      <a:pt x="2506" y="1127"/>
                      <a:pt x="2510" y="1136"/>
                      <a:pt x="2517" y="1136"/>
                    </a:cubicBezTo>
                    <a:cubicBezTo>
                      <a:pt x="2522" y="1136"/>
                      <a:pt x="2529" y="1131"/>
                      <a:pt x="2545" y="1113"/>
                    </a:cubicBezTo>
                    <a:lnTo>
                      <a:pt x="2545" y="1113"/>
                    </a:lnTo>
                    <a:cubicBezTo>
                      <a:pt x="2489" y="1180"/>
                      <a:pt x="2605" y="1241"/>
                      <a:pt x="2596" y="1269"/>
                    </a:cubicBezTo>
                    <a:cubicBezTo>
                      <a:pt x="2600" y="1267"/>
                      <a:pt x="2605" y="1267"/>
                      <a:pt x="2610" y="1267"/>
                    </a:cubicBezTo>
                    <a:cubicBezTo>
                      <a:pt x="2635" y="1267"/>
                      <a:pt x="2658" y="1282"/>
                      <a:pt x="2670" y="1306"/>
                    </a:cubicBezTo>
                    <a:cubicBezTo>
                      <a:pt x="2672" y="1295"/>
                      <a:pt x="2696" y="1271"/>
                      <a:pt x="2712" y="1271"/>
                    </a:cubicBezTo>
                    <a:cubicBezTo>
                      <a:pt x="2717" y="1271"/>
                      <a:pt x="2721" y="1273"/>
                      <a:pt x="2723" y="1278"/>
                    </a:cubicBezTo>
                    <a:cubicBezTo>
                      <a:pt x="2635" y="1341"/>
                      <a:pt x="2715" y="1340"/>
                      <a:pt x="2678" y="1403"/>
                    </a:cubicBezTo>
                    <a:lnTo>
                      <a:pt x="2678" y="1403"/>
                    </a:lnTo>
                    <a:cubicBezTo>
                      <a:pt x="2683" y="1396"/>
                      <a:pt x="2688" y="1393"/>
                      <a:pt x="2694" y="1393"/>
                    </a:cubicBezTo>
                    <a:cubicBezTo>
                      <a:pt x="2708" y="1393"/>
                      <a:pt x="2723" y="1406"/>
                      <a:pt x="2738" y="1406"/>
                    </a:cubicBezTo>
                    <a:cubicBezTo>
                      <a:pt x="2749" y="1406"/>
                      <a:pt x="2759" y="1400"/>
                      <a:pt x="2770" y="1377"/>
                    </a:cubicBezTo>
                    <a:lnTo>
                      <a:pt x="2770" y="1377"/>
                    </a:lnTo>
                    <a:cubicBezTo>
                      <a:pt x="2779" y="1398"/>
                      <a:pt x="2739" y="1405"/>
                      <a:pt x="2735" y="1435"/>
                    </a:cubicBezTo>
                    <a:cubicBezTo>
                      <a:pt x="2800" y="1438"/>
                      <a:pt x="2800" y="1528"/>
                      <a:pt x="2862" y="1556"/>
                    </a:cubicBezTo>
                    <a:cubicBezTo>
                      <a:pt x="2872" y="1544"/>
                      <a:pt x="2876" y="1524"/>
                      <a:pt x="2902" y="1514"/>
                    </a:cubicBezTo>
                    <a:lnTo>
                      <a:pt x="2902" y="1514"/>
                    </a:lnTo>
                    <a:lnTo>
                      <a:pt x="2883" y="1588"/>
                    </a:lnTo>
                    <a:cubicBezTo>
                      <a:pt x="2893" y="1588"/>
                      <a:pt x="2918" y="1560"/>
                      <a:pt x="2929" y="1560"/>
                    </a:cubicBezTo>
                    <a:cubicBezTo>
                      <a:pt x="2934" y="1560"/>
                      <a:pt x="2935" y="1566"/>
                      <a:pt x="2932" y="1581"/>
                    </a:cubicBezTo>
                    <a:cubicBezTo>
                      <a:pt x="2936" y="1571"/>
                      <a:pt x="2943" y="1556"/>
                      <a:pt x="2951" y="1556"/>
                    </a:cubicBezTo>
                    <a:cubicBezTo>
                      <a:pt x="2952" y="1556"/>
                      <a:pt x="2952" y="1556"/>
                      <a:pt x="2953" y="1556"/>
                    </a:cubicBezTo>
                    <a:cubicBezTo>
                      <a:pt x="2983" y="1616"/>
                      <a:pt x="3043" y="1639"/>
                      <a:pt x="3101" y="1663"/>
                    </a:cubicBezTo>
                    <a:cubicBezTo>
                      <a:pt x="3159" y="1688"/>
                      <a:pt x="3212" y="1716"/>
                      <a:pt x="3238" y="1799"/>
                    </a:cubicBezTo>
                    <a:cubicBezTo>
                      <a:pt x="3236" y="1779"/>
                      <a:pt x="3241" y="1773"/>
                      <a:pt x="3248" y="1773"/>
                    </a:cubicBezTo>
                    <a:cubicBezTo>
                      <a:pt x="3251" y="1773"/>
                      <a:pt x="3255" y="1775"/>
                      <a:pt x="3259" y="1776"/>
                    </a:cubicBezTo>
                    <a:cubicBezTo>
                      <a:pt x="3254" y="1767"/>
                      <a:pt x="3275" y="1746"/>
                      <a:pt x="3284" y="1728"/>
                    </a:cubicBezTo>
                    <a:lnTo>
                      <a:pt x="3305" y="1797"/>
                    </a:lnTo>
                    <a:cubicBezTo>
                      <a:pt x="3315" y="1784"/>
                      <a:pt x="3323" y="1780"/>
                      <a:pt x="3331" y="1780"/>
                    </a:cubicBezTo>
                    <a:cubicBezTo>
                      <a:pt x="3342" y="1780"/>
                      <a:pt x="3351" y="1788"/>
                      <a:pt x="3361" y="1788"/>
                    </a:cubicBezTo>
                    <a:cubicBezTo>
                      <a:pt x="3369" y="1788"/>
                      <a:pt x="3376" y="1784"/>
                      <a:pt x="3384" y="1772"/>
                    </a:cubicBezTo>
                    <a:lnTo>
                      <a:pt x="3384" y="1772"/>
                    </a:lnTo>
                    <a:lnTo>
                      <a:pt x="3365" y="1774"/>
                    </a:lnTo>
                    <a:cubicBezTo>
                      <a:pt x="3412" y="1728"/>
                      <a:pt x="3398" y="1642"/>
                      <a:pt x="3435" y="1575"/>
                    </a:cubicBezTo>
                    <a:lnTo>
                      <a:pt x="3435" y="1575"/>
                    </a:lnTo>
                    <a:cubicBezTo>
                      <a:pt x="3428" y="1582"/>
                      <a:pt x="3422" y="1585"/>
                      <a:pt x="3418" y="1585"/>
                    </a:cubicBezTo>
                    <a:cubicBezTo>
                      <a:pt x="3400" y="1585"/>
                      <a:pt x="3411" y="1515"/>
                      <a:pt x="3383" y="1515"/>
                    </a:cubicBezTo>
                    <a:cubicBezTo>
                      <a:pt x="3376" y="1515"/>
                      <a:pt x="3366" y="1520"/>
                      <a:pt x="3351" y="1533"/>
                    </a:cubicBezTo>
                    <a:cubicBezTo>
                      <a:pt x="3351" y="1514"/>
                      <a:pt x="3370" y="1514"/>
                      <a:pt x="3375" y="1496"/>
                    </a:cubicBezTo>
                    <a:lnTo>
                      <a:pt x="3375" y="1496"/>
                    </a:lnTo>
                    <a:cubicBezTo>
                      <a:pt x="3362" y="1509"/>
                      <a:pt x="3353" y="1515"/>
                      <a:pt x="3345" y="1515"/>
                    </a:cubicBezTo>
                    <a:cubicBezTo>
                      <a:pt x="3338" y="1515"/>
                      <a:pt x="3331" y="1510"/>
                      <a:pt x="3326" y="1500"/>
                    </a:cubicBezTo>
                    <a:lnTo>
                      <a:pt x="3333" y="1493"/>
                    </a:lnTo>
                    <a:cubicBezTo>
                      <a:pt x="3277" y="1475"/>
                      <a:pt x="3275" y="1435"/>
                      <a:pt x="3233" y="1387"/>
                    </a:cubicBezTo>
                    <a:lnTo>
                      <a:pt x="3215" y="1422"/>
                    </a:lnTo>
                    <a:cubicBezTo>
                      <a:pt x="3208" y="1410"/>
                      <a:pt x="3210" y="1398"/>
                      <a:pt x="3212" y="1387"/>
                    </a:cubicBezTo>
                    <a:lnTo>
                      <a:pt x="3212" y="1387"/>
                    </a:lnTo>
                    <a:cubicBezTo>
                      <a:pt x="3166" y="1428"/>
                      <a:pt x="3240" y="1410"/>
                      <a:pt x="3194" y="1456"/>
                    </a:cubicBezTo>
                    <a:cubicBezTo>
                      <a:pt x="3224" y="1382"/>
                      <a:pt x="3113" y="1403"/>
                      <a:pt x="3157" y="1326"/>
                    </a:cubicBezTo>
                    <a:cubicBezTo>
                      <a:pt x="3155" y="1325"/>
                      <a:pt x="3154" y="1325"/>
                      <a:pt x="3152" y="1325"/>
                    </a:cubicBezTo>
                    <a:cubicBezTo>
                      <a:pt x="3140" y="1325"/>
                      <a:pt x="3134" y="1356"/>
                      <a:pt x="3122" y="1356"/>
                    </a:cubicBezTo>
                    <a:cubicBezTo>
                      <a:pt x="3121" y="1356"/>
                      <a:pt x="3119" y="1356"/>
                      <a:pt x="3117" y="1354"/>
                    </a:cubicBezTo>
                    <a:lnTo>
                      <a:pt x="3129" y="1331"/>
                    </a:lnTo>
                    <a:lnTo>
                      <a:pt x="3129" y="1331"/>
                    </a:lnTo>
                    <a:lnTo>
                      <a:pt x="3106" y="1352"/>
                    </a:lnTo>
                    <a:cubicBezTo>
                      <a:pt x="3096" y="1340"/>
                      <a:pt x="3110" y="1315"/>
                      <a:pt x="3124" y="1299"/>
                    </a:cubicBezTo>
                    <a:cubicBezTo>
                      <a:pt x="3124" y="1299"/>
                      <a:pt x="3125" y="1300"/>
                      <a:pt x="3127" y="1300"/>
                    </a:cubicBezTo>
                    <a:cubicBezTo>
                      <a:pt x="3130" y="1300"/>
                      <a:pt x="3135" y="1299"/>
                      <a:pt x="3138" y="1299"/>
                    </a:cubicBezTo>
                    <a:cubicBezTo>
                      <a:pt x="3143" y="1268"/>
                      <a:pt x="3099" y="1277"/>
                      <a:pt x="3095" y="1270"/>
                    </a:cubicBezTo>
                    <a:lnTo>
                      <a:pt x="3095" y="1270"/>
                    </a:lnTo>
                    <a:lnTo>
                      <a:pt x="3101" y="1292"/>
                    </a:lnTo>
                    <a:cubicBezTo>
                      <a:pt x="3043" y="1275"/>
                      <a:pt x="3013" y="1213"/>
                      <a:pt x="2941" y="1213"/>
                    </a:cubicBezTo>
                    <a:lnTo>
                      <a:pt x="2930" y="1229"/>
                    </a:lnTo>
                    <a:cubicBezTo>
                      <a:pt x="2875" y="1225"/>
                      <a:pt x="2919" y="1193"/>
                      <a:pt x="2880" y="1172"/>
                    </a:cubicBezTo>
                    <a:lnTo>
                      <a:pt x="2880" y="1172"/>
                    </a:lnTo>
                    <a:cubicBezTo>
                      <a:pt x="2874" y="1173"/>
                      <a:pt x="2869" y="1173"/>
                      <a:pt x="2864" y="1173"/>
                    </a:cubicBezTo>
                    <a:cubicBezTo>
                      <a:pt x="2853" y="1173"/>
                      <a:pt x="2844" y="1170"/>
                      <a:pt x="2839" y="1164"/>
                    </a:cubicBezTo>
                    <a:cubicBezTo>
                      <a:pt x="2865" y="1157"/>
                      <a:pt x="2858" y="1120"/>
                      <a:pt x="2886" y="1118"/>
                    </a:cubicBezTo>
                    <a:cubicBezTo>
                      <a:pt x="2872" y="1116"/>
                      <a:pt x="2863" y="1115"/>
                      <a:pt x="2856" y="1115"/>
                    </a:cubicBezTo>
                    <a:cubicBezTo>
                      <a:pt x="2833" y="1115"/>
                      <a:pt x="2833" y="1125"/>
                      <a:pt x="2777" y="1141"/>
                    </a:cubicBezTo>
                    <a:lnTo>
                      <a:pt x="2795" y="1116"/>
                    </a:lnTo>
                    <a:lnTo>
                      <a:pt x="2795" y="1116"/>
                    </a:lnTo>
                    <a:cubicBezTo>
                      <a:pt x="2778" y="1121"/>
                      <a:pt x="2766" y="1127"/>
                      <a:pt x="2755" y="1127"/>
                    </a:cubicBezTo>
                    <a:cubicBezTo>
                      <a:pt x="2749" y="1127"/>
                      <a:pt x="2743" y="1125"/>
                      <a:pt x="2735" y="1120"/>
                    </a:cubicBezTo>
                    <a:cubicBezTo>
                      <a:pt x="2767" y="1120"/>
                      <a:pt x="2763" y="1083"/>
                      <a:pt x="2804" y="1078"/>
                    </a:cubicBezTo>
                    <a:cubicBezTo>
                      <a:pt x="2828" y="1004"/>
                      <a:pt x="2705" y="1062"/>
                      <a:pt x="2772" y="990"/>
                    </a:cubicBezTo>
                    <a:lnTo>
                      <a:pt x="2772" y="990"/>
                    </a:lnTo>
                    <a:cubicBezTo>
                      <a:pt x="2688" y="1020"/>
                      <a:pt x="2758" y="1048"/>
                      <a:pt x="2735" y="1048"/>
                    </a:cubicBezTo>
                    <a:cubicBezTo>
                      <a:pt x="2726" y="1060"/>
                      <a:pt x="2710" y="1065"/>
                      <a:pt x="2696" y="1065"/>
                    </a:cubicBezTo>
                    <a:cubicBezTo>
                      <a:pt x="2683" y="1065"/>
                      <a:pt x="2671" y="1061"/>
                      <a:pt x="2670" y="1053"/>
                    </a:cubicBezTo>
                    <a:cubicBezTo>
                      <a:pt x="2661" y="1039"/>
                      <a:pt x="2746" y="972"/>
                      <a:pt x="2723" y="944"/>
                    </a:cubicBezTo>
                    <a:lnTo>
                      <a:pt x="2723" y="944"/>
                    </a:lnTo>
                    <a:cubicBezTo>
                      <a:pt x="2724" y="945"/>
                      <a:pt x="2726" y="945"/>
                      <a:pt x="2728" y="945"/>
                    </a:cubicBezTo>
                    <a:cubicBezTo>
                      <a:pt x="2730" y="945"/>
                      <a:pt x="2731" y="945"/>
                      <a:pt x="2733" y="946"/>
                    </a:cubicBezTo>
                    <a:cubicBezTo>
                      <a:pt x="2744" y="925"/>
                      <a:pt x="2691" y="942"/>
                      <a:pt x="2714" y="909"/>
                    </a:cubicBezTo>
                    <a:lnTo>
                      <a:pt x="2714" y="909"/>
                    </a:lnTo>
                    <a:cubicBezTo>
                      <a:pt x="2704" y="912"/>
                      <a:pt x="2698" y="914"/>
                      <a:pt x="2693" y="914"/>
                    </a:cubicBezTo>
                    <a:cubicBezTo>
                      <a:pt x="2682" y="914"/>
                      <a:pt x="2685" y="906"/>
                      <a:pt x="2677" y="906"/>
                    </a:cubicBezTo>
                    <a:cubicBezTo>
                      <a:pt x="2672" y="906"/>
                      <a:pt x="2663" y="909"/>
                      <a:pt x="2644" y="918"/>
                    </a:cubicBezTo>
                    <a:lnTo>
                      <a:pt x="2677" y="939"/>
                    </a:lnTo>
                    <a:cubicBezTo>
                      <a:pt x="2672" y="938"/>
                      <a:pt x="2666" y="938"/>
                      <a:pt x="2659" y="938"/>
                    </a:cubicBezTo>
                    <a:cubicBezTo>
                      <a:pt x="2650" y="938"/>
                      <a:pt x="2640" y="938"/>
                      <a:pt x="2630" y="938"/>
                    </a:cubicBezTo>
                    <a:cubicBezTo>
                      <a:pt x="2604" y="938"/>
                      <a:pt x="2581" y="935"/>
                      <a:pt x="2589" y="907"/>
                    </a:cubicBezTo>
                    <a:cubicBezTo>
                      <a:pt x="2600" y="905"/>
                      <a:pt x="2611" y="904"/>
                      <a:pt x="2621" y="904"/>
                    </a:cubicBezTo>
                    <a:cubicBezTo>
                      <a:pt x="2626" y="904"/>
                      <a:pt x="2630" y="904"/>
                      <a:pt x="2635" y="905"/>
                    </a:cubicBezTo>
                    <a:cubicBezTo>
                      <a:pt x="2647" y="886"/>
                      <a:pt x="2614" y="895"/>
                      <a:pt x="2626" y="874"/>
                    </a:cubicBezTo>
                    <a:cubicBezTo>
                      <a:pt x="2637" y="870"/>
                      <a:pt x="2646" y="868"/>
                      <a:pt x="2652" y="868"/>
                    </a:cubicBezTo>
                    <a:cubicBezTo>
                      <a:pt x="2677" y="868"/>
                      <a:pt x="2672" y="898"/>
                      <a:pt x="2707" y="898"/>
                    </a:cubicBezTo>
                    <a:cubicBezTo>
                      <a:pt x="2710" y="898"/>
                      <a:pt x="2713" y="898"/>
                      <a:pt x="2716" y="898"/>
                    </a:cubicBezTo>
                    <a:cubicBezTo>
                      <a:pt x="2735" y="874"/>
                      <a:pt x="2654" y="888"/>
                      <a:pt x="2721" y="863"/>
                    </a:cubicBezTo>
                    <a:lnTo>
                      <a:pt x="2721" y="863"/>
                    </a:lnTo>
                    <a:cubicBezTo>
                      <a:pt x="2705" y="868"/>
                      <a:pt x="2695" y="870"/>
                      <a:pt x="2688" y="870"/>
                    </a:cubicBezTo>
                    <a:cubicBezTo>
                      <a:pt x="2677" y="870"/>
                      <a:pt x="2676" y="864"/>
                      <a:pt x="2675" y="856"/>
                    </a:cubicBezTo>
                    <a:cubicBezTo>
                      <a:pt x="2673" y="846"/>
                      <a:pt x="2672" y="832"/>
                      <a:pt x="2645" y="832"/>
                    </a:cubicBezTo>
                    <a:cubicBezTo>
                      <a:pt x="2642" y="832"/>
                      <a:pt x="2638" y="832"/>
                      <a:pt x="2633" y="833"/>
                    </a:cubicBezTo>
                    <a:lnTo>
                      <a:pt x="2670" y="814"/>
                    </a:lnTo>
                    <a:cubicBezTo>
                      <a:pt x="2661" y="814"/>
                      <a:pt x="2640" y="814"/>
                      <a:pt x="2635" y="807"/>
                    </a:cubicBezTo>
                    <a:lnTo>
                      <a:pt x="2688" y="793"/>
                    </a:lnTo>
                    <a:lnTo>
                      <a:pt x="2688" y="793"/>
                    </a:lnTo>
                    <a:cubicBezTo>
                      <a:pt x="2688" y="793"/>
                      <a:pt x="2687" y="793"/>
                      <a:pt x="2686" y="793"/>
                    </a:cubicBezTo>
                    <a:cubicBezTo>
                      <a:pt x="2639" y="793"/>
                      <a:pt x="2692" y="733"/>
                      <a:pt x="2658" y="726"/>
                    </a:cubicBezTo>
                    <a:lnTo>
                      <a:pt x="2658" y="726"/>
                    </a:lnTo>
                    <a:cubicBezTo>
                      <a:pt x="2691" y="765"/>
                      <a:pt x="2626" y="761"/>
                      <a:pt x="2614" y="793"/>
                    </a:cubicBezTo>
                    <a:cubicBezTo>
                      <a:pt x="2537" y="775"/>
                      <a:pt x="2677" y="712"/>
                      <a:pt x="2624" y="666"/>
                    </a:cubicBezTo>
                    <a:lnTo>
                      <a:pt x="2624" y="666"/>
                    </a:lnTo>
                    <a:cubicBezTo>
                      <a:pt x="2631" y="675"/>
                      <a:pt x="2622" y="703"/>
                      <a:pt x="2602" y="703"/>
                    </a:cubicBezTo>
                    <a:cubicBezTo>
                      <a:pt x="2602" y="703"/>
                      <a:pt x="2601" y="703"/>
                      <a:pt x="2600" y="703"/>
                    </a:cubicBezTo>
                    <a:cubicBezTo>
                      <a:pt x="2598" y="684"/>
                      <a:pt x="2603" y="666"/>
                      <a:pt x="2612" y="650"/>
                    </a:cubicBezTo>
                    <a:cubicBezTo>
                      <a:pt x="2604" y="643"/>
                      <a:pt x="2598" y="640"/>
                      <a:pt x="2594" y="640"/>
                    </a:cubicBezTo>
                    <a:cubicBezTo>
                      <a:pt x="2576" y="640"/>
                      <a:pt x="2575" y="677"/>
                      <a:pt x="2552" y="677"/>
                    </a:cubicBezTo>
                    <a:cubicBezTo>
                      <a:pt x="2562" y="663"/>
                      <a:pt x="2560" y="658"/>
                      <a:pt x="2553" y="658"/>
                    </a:cubicBezTo>
                    <a:cubicBezTo>
                      <a:pt x="2542" y="658"/>
                      <a:pt x="2520" y="667"/>
                      <a:pt x="2504" y="667"/>
                    </a:cubicBezTo>
                    <a:cubicBezTo>
                      <a:pt x="2501" y="667"/>
                      <a:pt x="2499" y="666"/>
                      <a:pt x="2496" y="666"/>
                    </a:cubicBezTo>
                    <a:lnTo>
                      <a:pt x="2529" y="643"/>
                    </a:lnTo>
                    <a:cubicBezTo>
                      <a:pt x="2525" y="630"/>
                      <a:pt x="2519" y="626"/>
                      <a:pt x="2512" y="626"/>
                    </a:cubicBezTo>
                    <a:cubicBezTo>
                      <a:pt x="2496" y="626"/>
                      <a:pt x="2474" y="648"/>
                      <a:pt x="2460" y="648"/>
                    </a:cubicBezTo>
                    <a:cubicBezTo>
                      <a:pt x="2454" y="648"/>
                      <a:pt x="2449" y="644"/>
                      <a:pt x="2447" y="631"/>
                    </a:cubicBezTo>
                    <a:lnTo>
                      <a:pt x="2505" y="610"/>
                    </a:lnTo>
                    <a:lnTo>
                      <a:pt x="2478" y="601"/>
                    </a:lnTo>
                    <a:lnTo>
                      <a:pt x="2515" y="578"/>
                    </a:lnTo>
                    <a:cubicBezTo>
                      <a:pt x="2471" y="578"/>
                      <a:pt x="2471" y="566"/>
                      <a:pt x="2461" y="538"/>
                    </a:cubicBezTo>
                    <a:cubicBezTo>
                      <a:pt x="2448" y="557"/>
                      <a:pt x="2421" y="575"/>
                      <a:pt x="2402" y="575"/>
                    </a:cubicBezTo>
                    <a:cubicBezTo>
                      <a:pt x="2397" y="575"/>
                      <a:pt x="2393" y="574"/>
                      <a:pt x="2389" y="571"/>
                    </a:cubicBezTo>
                    <a:cubicBezTo>
                      <a:pt x="2394" y="543"/>
                      <a:pt x="2422" y="550"/>
                      <a:pt x="2394" y="531"/>
                    </a:cubicBezTo>
                    <a:cubicBezTo>
                      <a:pt x="2407" y="525"/>
                      <a:pt x="2422" y="517"/>
                      <a:pt x="2430" y="517"/>
                    </a:cubicBezTo>
                    <a:cubicBezTo>
                      <a:pt x="2436" y="517"/>
                      <a:pt x="2438" y="523"/>
                      <a:pt x="2431" y="538"/>
                    </a:cubicBezTo>
                    <a:cubicBezTo>
                      <a:pt x="2440" y="531"/>
                      <a:pt x="2454" y="527"/>
                      <a:pt x="2464" y="520"/>
                    </a:cubicBezTo>
                    <a:cubicBezTo>
                      <a:pt x="2473" y="490"/>
                      <a:pt x="2436" y="485"/>
                      <a:pt x="2429" y="478"/>
                    </a:cubicBezTo>
                    <a:lnTo>
                      <a:pt x="2429" y="478"/>
                    </a:lnTo>
                    <a:cubicBezTo>
                      <a:pt x="2431" y="483"/>
                      <a:pt x="2431" y="487"/>
                      <a:pt x="2431" y="492"/>
                    </a:cubicBezTo>
                    <a:lnTo>
                      <a:pt x="2394" y="497"/>
                    </a:lnTo>
                    <a:lnTo>
                      <a:pt x="2357" y="499"/>
                    </a:lnTo>
                    <a:cubicBezTo>
                      <a:pt x="2362" y="485"/>
                      <a:pt x="2373" y="478"/>
                      <a:pt x="2387" y="473"/>
                    </a:cubicBezTo>
                    <a:cubicBezTo>
                      <a:pt x="2386" y="473"/>
                      <a:pt x="2384" y="473"/>
                      <a:pt x="2383" y="473"/>
                    </a:cubicBezTo>
                    <a:cubicBezTo>
                      <a:pt x="2375" y="473"/>
                      <a:pt x="2365" y="476"/>
                      <a:pt x="2357" y="476"/>
                    </a:cubicBezTo>
                    <a:cubicBezTo>
                      <a:pt x="2352" y="476"/>
                      <a:pt x="2349" y="475"/>
                      <a:pt x="2345" y="473"/>
                    </a:cubicBezTo>
                    <a:cubicBezTo>
                      <a:pt x="2370" y="456"/>
                      <a:pt x="2390" y="432"/>
                      <a:pt x="2416" y="432"/>
                    </a:cubicBezTo>
                    <a:cubicBezTo>
                      <a:pt x="2417" y="432"/>
                      <a:pt x="2418" y="432"/>
                      <a:pt x="2419" y="432"/>
                    </a:cubicBezTo>
                    <a:lnTo>
                      <a:pt x="2419" y="432"/>
                    </a:lnTo>
                    <a:lnTo>
                      <a:pt x="2359" y="427"/>
                    </a:lnTo>
                    <a:cubicBezTo>
                      <a:pt x="2366" y="415"/>
                      <a:pt x="2366" y="385"/>
                      <a:pt x="2378" y="381"/>
                    </a:cubicBezTo>
                    <a:cubicBezTo>
                      <a:pt x="2375" y="369"/>
                      <a:pt x="2362" y="367"/>
                      <a:pt x="2347" y="367"/>
                    </a:cubicBezTo>
                    <a:cubicBezTo>
                      <a:pt x="2337" y="367"/>
                      <a:pt x="2327" y="367"/>
                      <a:pt x="2317" y="367"/>
                    </a:cubicBezTo>
                    <a:cubicBezTo>
                      <a:pt x="2298" y="367"/>
                      <a:pt x="2281" y="364"/>
                      <a:pt x="2276" y="348"/>
                    </a:cubicBezTo>
                    <a:cubicBezTo>
                      <a:pt x="2271" y="353"/>
                      <a:pt x="2264" y="355"/>
                      <a:pt x="2257" y="355"/>
                    </a:cubicBezTo>
                    <a:cubicBezTo>
                      <a:pt x="2239" y="335"/>
                      <a:pt x="2237" y="295"/>
                      <a:pt x="2194" y="295"/>
                    </a:cubicBezTo>
                    <a:cubicBezTo>
                      <a:pt x="2188" y="295"/>
                      <a:pt x="2181" y="296"/>
                      <a:pt x="2174" y="297"/>
                    </a:cubicBezTo>
                    <a:lnTo>
                      <a:pt x="2188" y="239"/>
                    </a:lnTo>
                    <a:cubicBezTo>
                      <a:pt x="2186" y="239"/>
                      <a:pt x="2185" y="239"/>
                      <a:pt x="2184" y="239"/>
                    </a:cubicBezTo>
                    <a:cubicBezTo>
                      <a:pt x="2156" y="239"/>
                      <a:pt x="2168" y="305"/>
                      <a:pt x="2126" y="305"/>
                    </a:cubicBezTo>
                    <a:cubicBezTo>
                      <a:pt x="2124" y="305"/>
                      <a:pt x="2121" y="305"/>
                      <a:pt x="2118" y="304"/>
                    </a:cubicBezTo>
                    <a:cubicBezTo>
                      <a:pt x="2076" y="302"/>
                      <a:pt x="2132" y="258"/>
                      <a:pt x="2130" y="239"/>
                    </a:cubicBezTo>
                    <a:lnTo>
                      <a:pt x="2130" y="239"/>
                    </a:lnTo>
                    <a:cubicBezTo>
                      <a:pt x="2110" y="248"/>
                      <a:pt x="2084" y="263"/>
                      <a:pt x="2064" y="263"/>
                    </a:cubicBezTo>
                    <a:cubicBezTo>
                      <a:pt x="2050" y="263"/>
                      <a:pt x="2040" y="256"/>
                      <a:pt x="2037" y="235"/>
                    </a:cubicBezTo>
                    <a:cubicBezTo>
                      <a:pt x="2039" y="234"/>
                      <a:pt x="2041" y="234"/>
                      <a:pt x="2043" y="234"/>
                    </a:cubicBezTo>
                    <a:cubicBezTo>
                      <a:pt x="2053" y="234"/>
                      <a:pt x="2057" y="242"/>
                      <a:pt x="2065" y="242"/>
                    </a:cubicBezTo>
                    <a:lnTo>
                      <a:pt x="2058" y="204"/>
                    </a:lnTo>
                    <a:cubicBezTo>
                      <a:pt x="2114" y="172"/>
                      <a:pt x="2125" y="200"/>
                      <a:pt x="2125" y="149"/>
                    </a:cubicBezTo>
                    <a:lnTo>
                      <a:pt x="2125" y="149"/>
                    </a:lnTo>
                    <a:cubicBezTo>
                      <a:pt x="2108" y="177"/>
                      <a:pt x="2092" y="185"/>
                      <a:pt x="2077" y="185"/>
                    </a:cubicBezTo>
                    <a:cubicBezTo>
                      <a:pt x="2057" y="185"/>
                      <a:pt x="2039" y="172"/>
                      <a:pt x="2021" y="172"/>
                    </a:cubicBezTo>
                    <a:cubicBezTo>
                      <a:pt x="2006" y="172"/>
                      <a:pt x="1991" y="180"/>
                      <a:pt x="1974" y="209"/>
                    </a:cubicBezTo>
                    <a:lnTo>
                      <a:pt x="1970" y="181"/>
                    </a:lnTo>
                    <a:lnTo>
                      <a:pt x="1970" y="181"/>
                    </a:lnTo>
                    <a:cubicBezTo>
                      <a:pt x="1971" y="182"/>
                      <a:pt x="1972" y="183"/>
                      <a:pt x="1973" y="183"/>
                    </a:cubicBezTo>
                    <a:cubicBezTo>
                      <a:pt x="1975" y="183"/>
                      <a:pt x="1977" y="181"/>
                      <a:pt x="1979" y="181"/>
                    </a:cubicBezTo>
                    <a:cubicBezTo>
                      <a:pt x="1980" y="181"/>
                      <a:pt x="1981" y="181"/>
                      <a:pt x="1981" y="181"/>
                    </a:cubicBezTo>
                    <a:cubicBezTo>
                      <a:pt x="1980" y="170"/>
                      <a:pt x="1977" y="165"/>
                      <a:pt x="1973" y="165"/>
                    </a:cubicBezTo>
                    <a:cubicBezTo>
                      <a:pt x="1958" y="165"/>
                      <a:pt x="1928" y="219"/>
                      <a:pt x="1904" y="219"/>
                    </a:cubicBezTo>
                    <a:cubicBezTo>
                      <a:pt x="1900" y="219"/>
                      <a:pt x="1897" y="217"/>
                      <a:pt x="1893" y="214"/>
                    </a:cubicBezTo>
                    <a:cubicBezTo>
                      <a:pt x="1884" y="202"/>
                      <a:pt x="1882" y="184"/>
                      <a:pt x="1896" y="174"/>
                    </a:cubicBezTo>
                    <a:lnTo>
                      <a:pt x="1896" y="174"/>
                    </a:lnTo>
                    <a:lnTo>
                      <a:pt x="1856" y="188"/>
                    </a:lnTo>
                    <a:cubicBezTo>
                      <a:pt x="1851" y="185"/>
                      <a:pt x="1855" y="174"/>
                      <a:pt x="1860" y="171"/>
                    </a:cubicBezTo>
                    <a:lnTo>
                      <a:pt x="1860" y="171"/>
                    </a:lnTo>
                    <a:lnTo>
                      <a:pt x="1865" y="172"/>
                    </a:lnTo>
                    <a:cubicBezTo>
                      <a:pt x="1864" y="171"/>
                      <a:pt x="1863" y="170"/>
                      <a:pt x="1862" y="170"/>
                    </a:cubicBezTo>
                    <a:cubicBezTo>
                      <a:pt x="1861" y="170"/>
                      <a:pt x="1861" y="171"/>
                      <a:pt x="1860" y="171"/>
                    </a:cubicBezTo>
                    <a:lnTo>
                      <a:pt x="1860" y="171"/>
                    </a:lnTo>
                    <a:lnTo>
                      <a:pt x="1817" y="163"/>
                    </a:lnTo>
                    <a:lnTo>
                      <a:pt x="1819" y="160"/>
                    </a:lnTo>
                    <a:lnTo>
                      <a:pt x="1819" y="160"/>
                    </a:lnTo>
                    <a:cubicBezTo>
                      <a:pt x="1805" y="172"/>
                      <a:pt x="1777" y="191"/>
                      <a:pt x="1766" y="200"/>
                    </a:cubicBezTo>
                    <a:cubicBezTo>
                      <a:pt x="1759" y="181"/>
                      <a:pt x="1777" y="191"/>
                      <a:pt x="1777" y="177"/>
                    </a:cubicBezTo>
                    <a:lnTo>
                      <a:pt x="1777" y="177"/>
                    </a:lnTo>
                    <a:cubicBezTo>
                      <a:pt x="1766" y="181"/>
                      <a:pt x="1754" y="188"/>
                      <a:pt x="1743" y="195"/>
                    </a:cubicBezTo>
                    <a:cubicBezTo>
                      <a:pt x="1743" y="170"/>
                      <a:pt x="1760" y="151"/>
                      <a:pt x="1780" y="151"/>
                    </a:cubicBezTo>
                    <a:cubicBezTo>
                      <a:pt x="1784" y="151"/>
                      <a:pt x="1788" y="152"/>
                      <a:pt x="1791" y="153"/>
                    </a:cubicBezTo>
                    <a:cubicBezTo>
                      <a:pt x="1793" y="118"/>
                      <a:pt x="1790" y="108"/>
                      <a:pt x="1784" y="108"/>
                    </a:cubicBezTo>
                    <a:cubicBezTo>
                      <a:pt x="1776" y="108"/>
                      <a:pt x="1764" y="124"/>
                      <a:pt x="1750" y="124"/>
                    </a:cubicBezTo>
                    <a:cubicBezTo>
                      <a:pt x="1745" y="124"/>
                      <a:pt x="1740" y="122"/>
                      <a:pt x="1735" y="117"/>
                    </a:cubicBezTo>
                    <a:lnTo>
                      <a:pt x="1735" y="117"/>
                    </a:lnTo>
                    <a:cubicBezTo>
                      <a:pt x="1735" y="119"/>
                      <a:pt x="1736" y="121"/>
                      <a:pt x="1736" y="123"/>
                    </a:cubicBezTo>
                    <a:cubicBezTo>
                      <a:pt x="1727" y="140"/>
                      <a:pt x="1722" y="146"/>
                      <a:pt x="1718" y="146"/>
                    </a:cubicBezTo>
                    <a:cubicBezTo>
                      <a:pt x="1713" y="146"/>
                      <a:pt x="1711" y="136"/>
                      <a:pt x="1706" y="128"/>
                    </a:cubicBezTo>
                    <a:cubicBezTo>
                      <a:pt x="1703" y="122"/>
                      <a:pt x="1698" y="117"/>
                      <a:pt x="1692" y="117"/>
                    </a:cubicBezTo>
                    <a:cubicBezTo>
                      <a:pt x="1686" y="117"/>
                      <a:pt x="1678" y="121"/>
                      <a:pt x="1668" y="128"/>
                    </a:cubicBezTo>
                    <a:cubicBezTo>
                      <a:pt x="1680" y="91"/>
                      <a:pt x="1661" y="96"/>
                      <a:pt x="1641" y="93"/>
                    </a:cubicBezTo>
                    <a:lnTo>
                      <a:pt x="1655" y="45"/>
                    </a:lnTo>
                    <a:lnTo>
                      <a:pt x="1655" y="45"/>
                    </a:lnTo>
                    <a:cubicBezTo>
                      <a:pt x="1629" y="54"/>
                      <a:pt x="1624" y="82"/>
                      <a:pt x="1608" y="100"/>
                    </a:cubicBezTo>
                    <a:cubicBezTo>
                      <a:pt x="1585" y="91"/>
                      <a:pt x="1587" y="51"/>
                      <a:pt x="1587" y="19"/>
                    </a:cubicBezTo>
                    <a:cubicBezTo>
                      <a:pt x="1584" y="18"/>
                      <a:pt x="1581" y="17"/>
                      <a:pt x="1579" y="1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03" name="Google Shape;17803;p64"/>
              <p:cNvSpPr/>
              <p:nvPr/>
            </p:nvSpPr>
            <p:spPr>
              <a:xfrm>
                <a:off x="634075" y="1495525"/>
                <a:ext cx="200" cy="550"/>
              </a:xfrm>
              <a:custGeom>
                <a:avLst/>
                <a:gdLst/>
                <a:ahLst/>
                <a:cxnLst/>
                <a:rect l="l" t="t" r="r" b="b"/>
                <a:pathLst>
                  <a:path w="8" h="22" extrusionOk="0">
                    <a:moveTo>
                      <a:pt x="0" y="0"/>
                    </a:moveTo>
                    <a:lnTo>
                      <a:pt x="0" y="0"/>
                    </a:lnTo>
                    <a:cubicBezTo>
                      <a:pt x="2" y="7"/>
                      <a:pt x="5" y="14"/>
                      <a:pt x="5" y="21"/>
                    </a:cubicBezTo>
                    <a:cubicBezTo>
                      <a:pt x="7" y="14"/>
                      <a:pt x="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04" name="Google Shape;17804;p64"/>
              <p:cNvSpPr/>
              <p:nvPr/>
            </p:nvSpPr>
            <p:spPr>
              <a:xfrm>
                <a:off x="660950" y="1500850"/>
                <a:ext cx="150" cy="150"/>
              </a:xfrm>
              <a:custGeom>
                <a:avLst/>
                <a:gdLst/>
                <a:ahLst/>
                <a:cxnLst/>
                <a:rect l="l" t="t" r="r" b="b"/>
                <a:pathLst>
                  <a:path w="6" h="6" extrusionOk="0">
                    <a:moveTo>
                      <a:pt x="1" y="5"/>
                    </a:moveTo>
                    <a:lnTo>
                      <a:pt x="1"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05" name="Google Shape;17805;p64"/>
              <p:cNvSpPr/>
              <p:nvPr/>
            </p:nvSpPr>
            <p:spPr>
              <a:xfrm>
                <a:off x="609425" y="1507675"/>
                <a:ext cx="675" cy="225"/>
              </a:xfrm>
              <a:custGeom>
                <a:avLst/>
                <a:gdLst/>
                <a:ahLst/>
                <a:cxnLst/>
                <a:rect l="l" t="t" r="r" b="b"/>
                <a:pathLst>
                  <a:path w="27" h="9" extrusionOk="0">
                    <a:moveTo>
                      <a:pt x="11" y="0"/>
                    </a:moveTo>
                    <a:cubicBezTo>
                      <a:pt x="7" y="0"/>
                      <a:pt x="4" y="2"/>
                      <a:pt x="1" y="3"/>
                    </a:cubicBezTo>
                    <a:cubicBezTo>
                      <a:pt x="3" y="3"/>
                      <a:pt x="6" y="3"/>
                      <a:pt x="8" y="3"/>
                    </a:cubicBezTo>
                    <a:cubicBezTo>
                      <a:pt x="14" y="3"/>
                      <a:pt x="20" y="5"/>
                      <a:pt x="26" y="8"/>
                    </a:cubicBezTo>
                    <a:cubicBezTo>
                      <a:pt x="22" y="3"/>
                      <a:pt x="17"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06" name="Google Shape;17806;p64"/>
              <p:cNvSpPr/>
              <p:nvPr/>
            </p:nvSpPr>
            <p:spPr>
              <a:xfrm>
                <a:off x="607350" y="1525250"/>
                <a:ext cx="600" cy="550"/>
              </a:xfrm>
              <a:custGeom>
                <a:avLst/>
                <a:gdLst/>
                <a:ahLst/>
                <a:cxnLst/>
                <a:rect l="l" t="t" r="r" b="b"/>
                <a:pathLst>
                  <a:path w="24" h="22" extrusionOk="0">
                    <a:moveTo>
                      <a:pt x="24" y="1"/>
                    </a:moveTo>
                    <a:cubicBezTo>
                      <a:pt x="20" y="5"/>
                      <a:pt x="16" y="6"/>
                      <a:pt x="12" y="6"/>
                    </a:cubicBezTo>
                    <a:cubicBezTo>
                      <a:pt x="8" y="6"/>
                      <a:pt x="4" y="5"/>
                      <a:pt x="0" y="5"/>
                    </a:cubicBezTo>
                    <a:cubicBezTo>
                      <a:pt x="6" y="11"/>
                      <a:pt x="17" y="15"/>
                      <a:pt x="18" y="19"/>
                    </a:cubicBezTo>
                    <a:lnTo>
                      <a:pt x="18" y="19"/>
                    </a:lnTo>
                    <a:lnTo>
                      <a:pt x="24" y="1"/>
                    </a:lnTo>
                    <a:close/>
                    <a:moveTo>
                      <a:pt x="18" y="19"/>
                    </a:moveTo>
                    <a:lnTo>
                      <a:pt x="17" y="21"/>
                    </a:lnTo>
                    <a:cubicBezTo>
                      <a:pt x="18" y="21"/>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07" name="Google Shape;17807;p64"/>
              <p:cNvSpPr/>
              <p:nvPr/>
            </p:nvSpPr>
            <p:spPr>
              <a:xfrm>
                <a:off x="600100" y="1524375"/>
                <a:ext cx="600" cy="550"/>
              </a:xfrm>
              <a:custGeom>
                <a:avLst/>
                <a:gdLst/>
                <a:ahLst/>
                <a:cxnLst/>
                <a:rect l="l" t="t" r="r" b="b"/>
                <a:pathLst>
                  <a:path w="24" h="22" extrusionOk="0">
                    <a:moveTo>
                      <a:pt x="8" y="1"/>
                    </a:moveTo>
                    <a:cubicBezTo>
                      <a:pt x="7" y="1"/>
                      <a:pt x="6" y="1"/>
                      <a:pt x="5" y="1"/>
                    </a:cubicBezTo>
                    <a:cubicBezTo>
                      <a:pt x="5" y="5"/>
                      <a:pt x="1" y="5"/>
                      <a:pt x="1" y="10"/>
                    </a:cubicBezTo>
                    <a:lnTo>
                      <a:pt x="15" y="22"/>
                    </a:lnTo>
                    <a:cubicBezTo>
                      <a:pt x="23" y="15"/>
                      <a:pt x="18"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08" name="Google Shape;17808;p64"/>
              <p:cNvSpPr/>
              <p:nvPr/>
            </p:nvSpPr>
            <p:spPr>
              <a:xfrm>
                <a:off x="604150" y="1523675"/>
                <a:ext cx="850" cy="900"/>
              </a:xfrm>
              <a:custGeom>
                <a:avLst/>
                <a:gdLst/>
                <a:ahLst/>
                <a:cxnLst/>
                <a:rect l="l" t="t" r="r" b="b"/>
                <a:pathLst>
                  <a:path w="34" h="36" extrusionOk="0">
                    <a:moveTo>
                      <a:pt x="14" y="0"/>
                    </a:moveTo>
                    <a:cubicBezTo>
                      <a:pt x="6" y="0"/>
                      <a:pt x="4" y="10"/>
                      <a:pt x="1" y="19"/>
                    </a:cubicBezTo>
                    <a:lnTo>
                      <a:pt x="3" y="17"/>
                    </a:lnTo>
                    <a:cubicBezTo>
                      <a:pt x="15" y="31"/>
                      <a:pt x="22" y="36"/>
                      <a:pt x="26" y="36"/>
                    </a:cubicBezTo>
                    <a:cubicBezTo>
                      <a:pt x="33" y="36"/>
                      <a:pt x="33" y="23"/>
                      <a:pt x="33" y="10"/>
                    </a:cubicBezTo>
                    <a:cubicBezTo>
                      <a:pt x="25" y="3"/>
                      <a:pt x="19"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09" name="Google Shape;17809;p64"/>
              <p:cNvSpPr/>
              <p:nvPr/>
            </p:nvSpPr>
            <p:spPr>
              <a:xfrm>
                <a:off x="603925" y="1524200"/>
                <a:ext cx="275" cy="400"/>
              </a:xfrm>
              <a:custGeom>
                <a:avLst/>
                <a:gdLst/>
                <a:ahLst/>
                <a:cxnLst/>
                <a:rect l="l" t="t" r="r" b="b"/>
                <a:pathLst>
                  <a:path w="11" h="16" extrusionOk="0">
                    <a:moveTo>
                      <a:pt x="10" y="1"/>
                    </a:moveTo>
                    <a:cubicBezTo>
                      <a:pt x="8" y="3"/>
                      <a:pt x="3" y="8"/>
                      <a:pt x="1" y="10"/>
                    </a:cubicBezTo>
                    <a:cubicBezTo>
                      <a:pt x="4" y="14"/>
                      <a:pt x="6" y="16"/>
                      <a:pt x="7" y="16"/>
                    </a:cubicBezTo>
                    <a:cubicBezTo>
                      <a:pt x="10" y="16"/>
                      <a:pt x="8" y="6"/>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10" name="Google Shape;17810;p64"/>
              <p:cNvSpPr/>
              <p:nvPr/>
            </p:nvSpPr>
            <p:spPr>
              <a:xfrm>
                <a:off x="608875" y="1522425"/>
                <a:ext cx="1100" cy="1075"/>
              </a:xfrm>
              <a:custGeom>
                <a:avLst/>
                <a:gdLst/>
                <a:ahLst/>
                <a:cxnLst/>
                <a:rect l="l" t="t" r="r" b="b"/>
                <a:pathLst>
                  <a:path w="44" h="43" extrusionOk="0">
                    <a:moveTo>
                      <a:pt x="16" y="1"/>
                    </a:moveTo>
                    <a:cubicBezTo>
                      <a:pt x="13" y="1"/>
                      <a:pt x="11" y="4"/>
                      <a:pt x="9" y="12"/>
                    </a:cubicBezTo>
                    <a:cubicBezTo>
                      <a:pt x="0" y="12"/>
                      <a:pt x="36" y="38"/>
                      <a:pt x="30" y="38"/>
                    </a:cubicBezTo>
                    <a:cubicBezTo>
                      <a:pt x="29" y="38"/>
                      <a:pt x="29" y="37"/>
                      <a:pt x="28" y="37"/>
                    </a:cubicBezTo>
                    <a:lnTo>
                      <a:pt x="28" y="37"/>
                    </a:lnTo>
                    <a:cubicBezTo>
                      <a:pt x="31" y="41"/>
                      <a:pt x="34" y="43"/>
                      <a:pt x="36" y="43"/>
                    </a:cubicBezTo>
                    <a:cubicBezTo>
                      <a:pt x="44" y="43"/>
                      <a:pt x="2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11" name="Google Shape;17811;p64"/>
              <p:cNvSpPr/>
              <p:nvPr/>
            </p:nvSpPr>
            <p:spPr>
              <a:xfrm>
                <a:off x="602775" y="1522175"/>
                <a:ext cx="825" cy="725"/>
              </a:xfrm>
              <a:custGeom>
                <a:avLst/>
                <a:gdLst/>
                <a:ahLst/>
                <a:cxnLst/>
                <a:rect l="l" t="t" r="r" b="b"/>
                <a:pathLst>
                  <a:path w="33" h="29" extrusionOk="0">
                    <a:moveTo>
                      <a:pt x="14" y="1"/>
                    </a:moveTo>
                    <a:lnTo>
                      <a:pt x="0" y="3"/>
                    </a:lnTo>
                    <a:lnTo>
                      <a:pt x="33" y="2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12" name="Google Shape;17812;p64"/>
              <p:cNvSpPr/>
              <p:nvPr/>
            </p:nvSpPr>
            <p:spPr>
              <a:xfrm>
                <a:off x="604575" y="1520900"/>
                <a:ext cx="825" cy="550"/>
              </a:xfrm>
              <a:custGeom>
                <a:avLst/>
                <a:gdLst/>
                <a:ahLst/>
                <a:cxnLst/>
                <a:rect l="l" t="t" r="r" b="b"/>
                <a:pathLst>
                  <a:path w="33" h="22" extrusionOk="0">
                    <a:moveTo>
                      <a:pt x="21" y="1"/>
                    </a:moveTo>
                    <a:lnTo>
                      <a:pt x="0" y="10"/>
                    </a:lnTo>
                    <a:cubicBezTo>
                      <a:pt x="3" y="12"/>
                      <a:pt x="7" y="17"/>
                      <a:pt x="7" y="22"/>
                    </a:cubicBezTo>
                    <a:cubicBezTo>
                      <a:pt x="16" y="15"/>
                      <a:pt x="33" y="8"/>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13" name="Google Shape;17813;p64"/>
              <p:cNvSpPr/>
              <p:nvPr/>
            </p:nvSpPr>
            <p:spPr>
              <a:xfrm>
                <a:off x="604500" y="1521425"/>
                <a:ext cx="275" cy="500"/>
              </a:xfrm>
              <a:custGeom>
                <a:avLst/>
                <a:gdLst/>
                <a:ahLst/>
                <a:cxnLst/>
                <a:rect l="l" t="t" r="r" b="b"/>
                <a:pathLst>
                  <a:path w="11" h="20" extrusionOk="0">
                    <a:moveTo>
                      <a:pt x="10" y="1"/>
                    </a:moveTo>
                    <a:lnTo>
                      <a:pt x="10" y="1"/>
                    </a:lnTo>
                    <a:cubicBezTo>
                      <a:pt x="3" y="5"/>
                      <a:pt x="1" y="12"/>
                      <a:pt x="3" y="19"/>
                    </a:cubicBezTo>
                    <a:cubicBezTo>
                      <a:pt x="6" y="12"/>
                      <a:pt x="8" y="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14" name="Google Shape;17814;p64"/>
              <p:cNvSpPr/>
              <p:nvPr/>
            </p:nvSpPr>
            <p:spPr>
              <a:xfrm>
                <a:off x="603000" y="1521375"/>
                <a:ext cx="600" cy="250"/>
              </a:xfrm>
              <a:custGeom>
                <a:avLst/>
                <a:gdLst/>
                <a:ahLst/>
                <a:cxnLst/>
                <a:rect l="l" t="t" r="r" b="b"/>
                <a:pathLst>
                  <a:path w="24" h="10" extrusionOk="0">
                    <a:moveTo>
                      <a:pt x="24" y="0"/>
                    </a:moveTo>
                    <a:lnTo>
                      <a:pt x="1" y="7"/>
                    </a:lnTo>
                    <a:lnTo>
                      <a:pt x="12"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15" name="Google Shape;17815;p64"/>
              <p:cNvSpPr/>
              <p:nvPr/>
            </p:nvSpPr>
            <p:spPr>
              <a:xfrm>
                <a:off x="608325" y="1515925"/>
                <a:ext cx="625" cy="825"/>
              </a:xfrm>
              <a:custGeom>
                <a:avLst/>
                <a:gdLst/>
                <a:ahLst/>
                <a:cxnLst/>
                <a:rect l="l" t="t" r="r" b="b"/>
                <a:pathLst>
                  <a:path w="25" h="33" extrusionOk="0">
                    <a:moveTo>
                      <a:pt x="8" y="0"/>
                    </a:moveTo>
                    <a:cubicBezTo>
                      <a:pt x="4" y="0"/>
                      <a:pt x="1" y="3"/>
                      <a:pt x="1" y="7"/>
                    </a:cubicBezTo>
                    <a:cubicBezTo>
                      <a:pt x="8" y="17"/>
                      <a:pt x="8" y="26"/>
                      <a:pt x="19" y="33"/>
                    </a:cubicBezTo>
                    <a:lnTo>
                      <a:pt x="24" y="7"/>
                    </a:ln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16" name="Google Shape;17816;p64"/>
              <p:cNvSpPr/>
              <p:nvPr/>
            </p:nvSpPr>
            <p:spPr>
              <a:xfrm>
                <a:off x="605200" y="1516025"/>
                <a:ext cx="1075" cy="725"/>
              </a:xfrm>
              <a:custGeom>
                <a:avLst/>
                <a:gdLst/>
                <a:ahLst/>
                <a:cxnLst/>
                <a:rect l="l" t="t" r="r" b="b"/>
                <a:pathLst>
                  <a:path w="43" h="29" extrusionOk="0">
                    <a:moveTo>
                      <a:pt x="1" y="1"/>
                    </a:moveTo>
                    <a:lnTo>
                      <a:pt x="10" y="19"/>
                    </a:lnTo>
                    <a:cubicBezTo>
                      <a:pt x="22" y="22"/>
                      <a:pt x="33" y="24"/>
                      <a:pt x="42" y="29"/>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17" name="Google Shape;17817;p64"/>
              <p:cNvSpPr/>
              <p:nvPr/>
            </p:nvSpPr>
            <p:spPr>
              <a:xfrm>
                <a:off x="605425" y="1514275"/>
                <a:ext cx="725" cy="850"/>
              </a:xfrm>
              <a:custGeom>
                <a:avLst/>
                <a:gdLst/>
                <a:ahLst/>
                <a:cxnLst/>
                <a:rect l="l" t="t" r="r" b="b"/>
                <a:pathLst>
                  <a:path w="29" h="34" extrusionOk="0">
                    <a:moveTo>
                      <a:pt x="8" y="1"/>
                    </a:moveTo>
                    <a:cubicBezTo>
                      <a:pt x="6" y="1"/>
                      <a:pt x="4" y="3"/>
                      <a:pt x="1" y="8"/>
                    </a:cubicBezTo>
                    <a:cubicBezTo>
                      <a:pt x="9" y="16"/>
                      <a:pt x="8" y="34"/>
                      <a:pt x="20" y="34"/>
                    </a:cubicBezTo>
                    <a:cubicBezTo>
                      <a:pt x="23" y="34"/>
                      <a:pt x="25" y="33"/>
                      <a:pt x="29" y="32"/>
                    </a:cubicBezTo>
                    <a:cubicBezTo>
                      <a:pt x="20" y="24"/>
                      <a:pt x="15"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18" name="Google Shape;17818;p64"/>
              <p:cNvSpPr/>
              <p:nvPr/>
            </p:nvSpPr>
            <p:spPr>
              <a:xfrm>
                <a:off x="612675" y="1509325"/>
                <a:ext cx="1650" cy="1525"/>
              </a:xfrm>
              <a:custGeom>
                <a:avLst/>
                <a:gdLst/>
                <a:ahLst/>
                <a:cxnLst/>
                <a:rect l="l" t="t" r="r" b="b"/>
                <a:pathLst>
                  <a:path w="66" h="61" extrusionOk="0">
                    <a:moveTo>
                      <a:pt x="3" y="0"/>
                    </a:moveTo>
                    <a:lnTo>
                      <a:pt x="1" y="5"/>
                    </a:lnTo>
                    <a:lnTo>
                      <a:pt x="66" y="60"/>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19" name="Google Shape;17819;p64"/>
              <p:cNvSpPr/>
              <p:nvPr/>
            </p:nvSpPr>
            <p:spPr>
              <a:xfrm>
                <a:off x="614650" y="1500550"/>
                <a:ext cx="1950" cy="1550"/>
              </a:xfrm>
              <a:custGeom>
                <a:avLst/>
                <a:gdLst/>
                <a:ahLst/>
                <a:cxnLst/>
                <a:rect l="l" t="t" r="r" b="b"/>
                <a:pathLst>
                  <a:path w="78" h="62" extrusionOk="0">
                    <a:moveTo>
                      <a:pt x="35" y="1"/>
                    </a:moveTo>
                    <a:lnTo>
                      <a:pt x="35" y="1"/>
                    </a:lnTo>
                    <a:cubicBezTo>
                      <a:pt x="0" y="3"/>
                      <a:pt x="55" y="41"/>
                      <a:pt x="29" y="41"/>
                    </a:cubicBezTo>
                    <a:cubicBezTo>
                      <a:pt x="27" y="41"/>
                      <a:pt x="26" y="41"/>
                      <a:pt x="24" y="40"/>
                    </a:cubicBezTo>
                    <a:lnTo>
                      <a:pt x="24" y="40"/>
                    </a:lnTo>
                    <a:cubicBezTo>
                      <a:pt x="31" y="59"/>
                      <a:pt x="54" y="43"/>
                      <a:pt x="59" y="61"/>
                    </a:cubicBezTo>
                    <a:cubicBezTo>
                      <a:pt x="61" y="36"/>
                      <a:pt x="77" y="38"/>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20" name="Google Shape;17820;p64"/>
              <p:cNvSpPr/>
              <p:nvPr/>
            </p:nvSpPr>
            <p:spPr>
              <a:xfrm>
                <a:off x="687050" y="1538300"/>
                <a:ext cx="250" cy="775"/>
              </a:xfrm>
              <a:custGeom>
                <a:avLst/>
                <a:gdLst/>
                <a:ahLst/>
                <a:cxnLst/>
                <a:rect l="l" t="t" r="r" b="b"/>
                <a:pathLst>
                  <a:path w="10" h="31" extrusionOk="0">
                    <a:moveTo>
                      <a:pt x="9" y="0"/>
                    </a:moveTo>
                    <a:lnTo>
                      <a:pt x="0" y="7"/>
                    </a:lnTo>
                    <a:lnTo>
                      <a:pt x="9" y="30"/>
                    </a:ln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21" name="Google Shape;17821;p64"/>
              <p:cNvSpPr/>
              <p:nvPr/>
            </p:nvSpPr>
            <p:spPr>
              <a:xfrm>
                <a:off x="688025" y="1537425"/>
                <a:ext cx="825" cy="1250"/>
              </a:xfrm>
              <a:custGeom>
                <a:avLst/>
                <a:gdLst/>
                <a:ahLst/>
                <a:cxnLst/>
                <a:rect l="l" t="t" r="r" b="b"/>
                <a:pathLst>
                  <a:path w="33" h="50" extrusionOk="0">
                    <a:moveTo>
                      <a:pt x="19" y="0"/>
                    </a:moveTo>
                    <a:lnTo>
                      <a:pt x="0" y="49"/>
                    </a:lnTo>
                    <a:lnTo>
                      <a:pt x="0" y="49"/>
                    </a:lnTo>
                    <a:lnTo>
                      <a:pt x="33" y="12"/>
                    </a:lnTo>
                    <a:lnTo>
                      <a:pt x="33" y="12"/>
                    </a:lnTo>
                    <a:cubicBezTo>
                      <a:pt x="32" y="13"/>
                      <a:pt x="30" y="13"/>
                      <a:pt x="28" y="13"/>
                    </a:cubicBezTo>
                    <a:cubicBezTo>
                      <a:pt x="23" y="13"/>
                      <a:pt x="17" y="1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22" name="Google Shape;17822;p64"/>
              <p:cNvSpPr/>
              <p:nvPr/>
            </p:nvSpPr>
            <p:spPr>
              <a:xfrm>
                <a:off x="645900" y="1492575"/>
                <a:ext cx="350" cy="825"/>
              </a:xfrm>
              <a:custGeom>
                <a:avLst/>
                <a:gdLst/>
                <a:ahLst/>
                <a:cxnLst/>
                <a:rect l="l" t="t" r="r" b="b"/>
                <a:pathLst>
                  <a:path w="14" h="33" extrusionOk="0">
                    <a:moveTo>
                      <a:pt x="5" y="0"/>
                    </a:moveTo>
                    <a:lnTo>
                      <a:pt x="0" y="12"/>
                    </a:lnTo>
                    <a:cubicBezTo>
                      <a:pt x="0" y="28"/>
                      <a:pt x="5" y="28"/>
                      <a:pt x="14" y="33"/>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23" name="Google Shape;17823;p64"/>
              <p:cNvSpPr/>
              <p:nvPr/>
            </p:nvSpPr>
            <p:spPr>
              <a:xfrm>
                <a:off x="652200" y="1495625"/>
                <a:ext cx="425" cy="1125"/>
              </a:xfrm>
              <a:custGeom>
                <a:avLst/>
                <a:gdLst/>
                <a:ahLst/>
                <a:cxnLst/>
                <a:rect l="l" t="t" r="r" b="b"/>
                <a:pathLst>
                  <a:path w="17" h="45" extrusionOk="0">
                    <a:moveTo>
                      <a:pt x="12" y="1"/>
                    </a:moveTo>
                    <a:lnTo>
                      <a:pt x="1" y="45"/>
                    </a:lnTo>
                    <a:lnTo>
                      <a:pt x="17" y="3"/>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24" name="Google Shape;17824;p64"/>
              <p:cNvSpPr/>
              <p:nvPr/>
            </p:nvSpPr>
            <p:spPr>
              <a:xfrm>
                <a:off x="657825" y="1496725"/>
                <a:ext cx="850" cy="800"/>
              </a:xfrm>
              <a:custGeom>
                <a:avLst/>
                <a:gdLst/>
                <a:ahLst/>
                <a:cxnLst/>
                <a:rect l="l" t="t" r="r" b="b"/>
                <a:pathLst>
                  <a:path w="34" h="32" extrusionOk="0">
                    <a:moveTo>
                      <a:pt x="1" y="1"/>
                    </a:moveTo>
                    <a:lnTo>
                      <a:pt x="1" y="1"/>
                    </a:lnTo>
                    <a:cubicBezTo>
                      <a:pt x="3" y="3"/>
                      <a:pt x="6" y="4"/>
                      <a:pt x="8" y="4"/>
                    </a:cubicBezTo>
                    <a:lnTo>
                      <a:pt x="8" y="4"/>
                    </a:lnTo>
                    <a:cubicBezTo>
                      <a:pt x="7" y="3"/>
                      <a:pt x="4" y="1"/>
                      <a:pt x="1" y="1"/>
                    </a:cubicBezTo>
                    <a:close/>
                    <a:moveTo>
                      <a:pt x="8" y="4"/>
                    </a:moveTo>
                    <a:cubicBezTo>
                      <a:pt x="17" y="12"/>
                      <a:pt x="13" y="31"/>
                      <a:pt x="18" y="31"/>
                    </a:cubicBezTo>
                    <a:cubicBezTo>
                      <a:pt x="20" y="31"/>
                      <a:pt x="24" y="26"/>
                      <a:pt x="33" y="10"/>
                    </a:cubicBezTo>
                    <a:cubicBezTo>
                      <a:pt x="26" y="5"/>
                      <a:pt x="17" y="6"/>
                      <a:pt x="8"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25" name="Google Shape;17825;p64"/>
              <p:cNvSpPr/>
              <p:nvPr/>
            </p:nvSpPr>
            <p:spPr>
              <a:xfrm>
                <a:off x="687900" y="1539000"/>
                <a:ext cx="625" cy="825"/>
              </a:xfrm>
              <a:custGeom>
                <a:avLst/>
                <a:gdLst/>
                <a:ahLst/>
                <a:cxnLst/>
                <a:rect l="l" t="t" r="r" b="b"/>
                <a:pathLst>
                  <a:path w="25" h="33" extrusionOk="0">
                    <a:moveTo>
                      <a:pt x="24" y="1"/>
                    </a:moveTo>
                    <a:cubicBezTo>
                      <a:pt x="24" y="1"/>
                      <a:pt x="24" y="1"/>
                      <a:pt x="24" y="2"/>
                    </a:cubicBezTo>
                    <a:cubicBezTo>
                      <a:pt x="23" y="2"/>
                      <a:pt x="23" y="1"/>
                      <a:pt x="22" y="1"/>
                    </a:cubicBezTo>
                    <a:cubicBezTo>
                      <a:pt x="15" y="1"/>
                      <a:pt x="5" y="28"/>
                      <a:pt x="1" y="32"/>
                    </a:cubicBezTo>
                    <a:cubicBezTo>
                      <a:pt x="17" y="3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26" name="Google Shape;17826;p64"/>
              <p:cNvSpPr/>
              <p:nvPr/>
            </p:nvSpPr>
            <p:spPr>
              <a:xfrm>
                <a:off x="692250" y="1538175"/>
                <a:ext cx="775" cy="600"/>
              </a:xfrm>
              <a:custGeom>
                <a:avLst/>
                <a:gdLst/>
                <a:ahLst/>
                <a:cxnLst/>
                <a:rect l="l" t="t" r="r" b="b"/>
                <a:pathLst>
                  <a:path w="31" h="24" extrusionOk="0">
                    <a:moveTo>
                      <a:pt x="31" y="0"/>
                    </a:moveTo>
                    <a:lnTo>
                      <a:pt x="8" y="12"/>
                    </a:lnTo>
                    <a:lnTo>
                      <a:pt x="1" y="24"/>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27" name="Google Shape;17827;p64"/>
              <p:cNvSpPr/>
              <p:nvPr/>
            </p:nvSpPr>
            <p:spPr>
              <a:xfrm>
                <a:off x="693250" y="1538350"/>
                <a:ext cx="2275" cy="1125"/>
              </a:xfrm>
              <a:custGeom>
                <a:avLst/>
                <a:gdLst/>
                <a:ahLst/>
                <a:cxnLst/>
                <a:rect l="l" t="t" r="r" b="b"/>
                <a:pathLst>
                  <a:path w="91" h="45" extrusionOk="0">
                    <a:moveTo>
                      <a:pt x="26" y="0"/>
                    </a:moveTo>
                    <a:lnTo>
                      <a:pt x="0" y="40"/>
                    </a:lnTo>
                    <a:cubicBezTo>
                      <a:pt x="2" y="40"/>
                      <a:pt x="4" y="40"/>
                      <a:pt x="7" y="40"/>
                    </a:cubicBezTo>
                    <a:cubicBezTo>
                      <a:pt x="24" y="40"/>
                      <a:pt x="45" y="35"/>
                      <a:pt x="62" y="35"/>
                    </a:cubicBezTo>
                    <a:cubicBezTo>
                      <a:pt x="74" y="35"/>
                      <a:pt x="83" y="38"/>
                      <a:pt x="88" y="44"/>
                    </a:cubicBezTo>
                    <a:cubicBezTo>
                      <a:pt x="91" y="22"/>
                      <a:pt x="84" y="16"/>
                      <a:pt x="74" y="16"/>
                    </a:cubicBezTo>
                    <a:cubicBezTo>
                      <a:pt x="64" y="16"/>
                      <a:pt x="50" y="22"/>
                      <a:pt x="40" y="22"/>
                    </a:cubicBezTo>
                    <a:cubicBezTo>
                      <a:pt x="34" y="22"/>
                      <a:pt x="29" y="20"/>
                      <a:pt x="26" y="14"/>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28" name="Google Shape;17828;p64"/>
              <p:cNvSpPr/>
              <p:nvPr/>
            </p:nvSpPr>
            <p:spPr>
              <a:xfrm>
                <a:off x="695800" y="1542475"/>
                <a:ext cx="575" cy="425"/>
              </a:xfrm>
              <a:custGeom>
                <a:avLst/>
                <a:gdLst/>
                <a:ahLst/>
                <a:cxnLst/>
                <a:rect l="l" t="t" r="r" b="b"/>
                <a:pathLst>
                  <a:path w="23" h="17" extrusionOk="0">
                    <a:moveTo>
                      <a:pt x="22" y="1"/>
                    </a:moveTo>
                    <a:cubicBezTo>
                      <a:pt x="22" y="1"/>
                      <a:pt x="21" y="1"/>
                      <a:pt x="21" y="1"/>
                    </a:cubicBezTo>
                    <a:lnTo>
                      <a:pt x="21" y="1"/>
                    </a:lnTo>
                    <a:cubicBezTo>
                      <a:pt x="22" y="1"/>
                      <a:pt x="22" y="1"/>
                      <a:pt x="22" y="1"/>
                    </a:cubicBezTo>
                    <a:close/>
                    <a:moveTo>
                      <a:pt x="21" y="1"/>
                    </a:moveTo>
                    <a:lnTo>
                      <a:pt x="21" y="1"/>
                    </a:lnTo>
                    <a:cubicBezTo>
                      <a:pt x="19" y="2"/>
                      <a:pt x="13" y="4"/>
                      <a:pt x="0" y="5"/>
                    </a:cubicBezTo>
                    <a:lnTo>
                      <a:pt x="0" y="12"/>
                    </a:lnTo>
                    <a:cubicBezTo>
                      <a:pt x="5" y="12"/>
                      <a:pt x="9" y="14"/>
                      <a:pt x="14" y="16"/>
                    </a:cubicBezTo>
                    <a:cubicBezTo>
                      <a:pt x="15" y="7"/>
                      <a:pt x="19"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29" name="Google Shape;17829;p64"/>
              <p:cNvSpPr/>
              <p:nvPr/>
            </p:nvSpPr>
            <p:spPr>
              <a:xfrm>
                <a:off x="695625" y="1542750"/>
                <a:ext cx="275" cy="250"/>
              </a:xfrm>
              <a:custGeom>
                <a:avLst/>
                <a:gdLst/>
                <a:ahLst/>
                <a:cxnLst/>
                <a:rect l="l" t="t" r="r" b="b"/>
                <a:pathLst>
                  <a:path w="11" h="10" extrusionOk="0">
                    <a:moveTo>
                      <a:pt x="8" y="0"/>
                    </a:moveTo>
                    <a:cubicBezTo>
                      <a:pt x="1" y="0"/>
                      <a:pt x="5" y="9"/>
                      <a:pt x="8" y="9"/>
                    </a:cubicBezTo>
                    <a:cubicBezTo>
                      <a:pt x="9" y="9"/>
                      <a:pt x="10" y="7"/>
                      <a:pt x="9" y="1"/>
                    </a:cubicBezTo>
                    <a:cubicBezTo>
                      <a:pt x="9" y="1"/>
                      <a:pt x="8"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30" name="Google Shape;17830;p64"/>
              <p:cNvSpPr/>
              <p:nvPr/>
            </p:nvSpPr>
            <p:spPr>
              <a:xfrm>
                <a:off x="696950" y="1542875"/>
                <a:ext cx="725" cy="1050"/>
              </a:xfrm>
              <a:custGeom>
                <a:avLst/>
                <a:gdLst/>
                <a:ahLst/>
                <a:cxnLst/>
                <a:rect l="l" t="t" r="r" b="b"/>
                <a:pathLst>
                  <a:path w="29" h="42" extrusionOk="0">
                    <a:moveTo>
                      <a:pt x="24" y="0"/>
                    </a:moveTo>
                    <a:lnTo>
                      <a:pt x="0" y="14"/>
                    </a:lnTo>
                    <a:cubicBezTo>
                      <a:pt x="0" y="28"/>
                      <a:pt x="17" y="35"/>
                      <a:pt x="7" y="42"/>
                    </a:cubicBezTo>
                    <a:cubicBezTo>
                      <a:pt x="28" y="37"/>
                      <a:pt x="28"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31" name="Google Shape;17831;p64"/>
              <p:cNvSpPr/>
              <p:nvPr/>
            </p:nvSpPr>
            <p:spPr>
              <a:xfrm>
                <a:off x="697925" y="1541950"/>
                <a:ext cx="325" cy="275"/>
              </a:xfrm>
              <a:custGeom>
                <a:avLst/>
                <a:gdLst/>
                <a:ahLst/>
                <a:cxnLst/>
                <a:rect l="l" t="t" r="r" b="b"/>
                <a:pathLst>
                  <a:path w="13" h="11" extrusionOk="0">
                    <a:moveTo>
                      <a:pt x="12" y="0"/>
                    </a:moveTo>
                    <a:lnTo>
                      <a:pt x="1" y="7"/>
                    </a:lnTo>
                    <a:cubicBezTo>
                      <a:pt x="1" y="9"/>
                      <a:pt x="1" y="11"/>
                      <a:pt x="3" y="11"/>
                    </a:cubicBezTo>
                    <a:cubicBezTo>
                      <a:pt x="4" y="11"/>
                      <a:pt x="7" y="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32" name="Google Shape;17832;p64"/>
              <p:cNvSpPr/>
              <p:nvPr/>
            </p:nvSpPr>
            <p:spPr>
              <a:xfrm>
                <a:off x="697350" y="1541750"/>
                <a:ext cx="650" cy="675"/>
              </a:xfrm>
              <a:custGeom>
                <a:avLst/>
                <a:gdLst/>
                <a:ahLst/>
                <a:cxnLst/>
                <a:rect l="l" t="t" r="r" b="b"/>
                <a:pathLst>
                  <a:path w="26" h="27" extrusionOk="0">
                    <a:moveTo>
                      <a:pt x="24" y="1"/>
                    </a:moveTo>
                    <a:cubicBezTo>
                      <a:pt x="23" y="1"/>
                      <a:pt x="20" y="5"/>
                      <a:pt x="15" y="17"/>
                    </a:cubicBezTo>
                    <a:cubicBezTo>
                      <a:pt x="16" y="13"/>
                      <a:pt x="16" y="12"/>
                      <a:pt x="16" y="12"/>
                    </a:cubicBezTo>
                    <a:cubicBezTo>
                      <a:pt x="15" y="12"/>
                      <a:pt x="9" y="20"/>
                      <a:pt x="1" y="27"/>
                    </a:cubicBezTo>
                    <a:lnTo>
                      <a:pt x="24" y="15"/>
                    </a:lnTo>
                    <a:cubicBezTo>
                      <a:pt x="24" y="1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33" name="Google Shape;17833;p64"/>
              <p:cNvSpPr/>
              <p:nvPr/>
            </p:nvSpPr>
            <p:spPr>
              <a:xfrm>
                <a:off x="696200" y="1541125"/>
                <a:ext cx="1075" cy="1025"/>
              </a:xfrm>
              <a:custGeom>
                <a:avLst/>
                <a:gdLst/>
                <a:ahLst/>
                <a:cxnLst/>
                <a:rect l="l" t="t" r="r" b="b"/>
                <a:pathLst>
                  <a:path w="43" h="41" extrusionOk="0">
                    <a:moveTo>
                      <a:pt x="42" y="1"/>
                    </a:moveTo>
                    <a:cubicBezTo>
                      <a:pt x="7" y="1"/>
                      <a:pt x="0" y="40"/>
                      <a:pt x="37" y="40"/>
                    </a:cubicBezTo>
                    <a:cubicBezTo>
                      <a:pt x="30" y="24"/>
                      <a:pt x="19" y="15"/>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34" name="Google Shape;17834;p64"/>
              <p:cNvSpPr/>
              <p:nvPr/>
            </p:nvSpPr>
            <p:spPr>
              <a:xfrm>
                <a:off x="695450" y="1537600"/>
                <a:ext cx="600" cy="675"/>
              </a:xfrm>
              <a:custGeom>
                <a:avLst/>
                <a:gdLst/>
                <a:ahLst/>
                <a:cxnLst/>
                <a:rect l="l" t="t" r="r" b="b"/>
                <a:pathLst>
                  <a:path w="24" h="27" extrusionOk="0">
                    <a:moveTo>
                      <a:pt x="16" y="0"/>
                    </a:moveTo>
                    <a:lnTo>
                      <a:pt x="0" y="17"/>
                    </a:lnTo>
                    <a:cubicBezTo>
                      <a:pt x="1" y="16"/>
                      <a:pt x="2" y="15"/>
                      <a:pt x="3" y="15"/>
                    </a:cubicBezTo>
                    <a:cubicBezTo>
                      <a:pt x="9" y="15"/>
                      <a:pt x="15" y="26"/>
                      <a:pt x="19" y="26"/>
                    </a:cubicBezTo>
                    <a:cubicBezTo>
                      <a:pt x="21" y="26"/>
                      <a:pt x="22" y="25"/>
                      <a:pt x="23" y="21"/>
                    </a:cubicBezTo>
                    <a:lnTo>
                      <a:pt x="1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35" name="Google Shape;17835;p64"/>
              <p:cNvSpPr/>
              <p:nvPr/>
            </p:nvSpPr>
            <p:spPr>
              <a:xfrm>
                <a:off x="699900" y="1542975"/>
                <a:ext cx="425" cy="1250"/>
              </a:xfrm>
              <a:custGeom>
                <a:avLst/>
                <a:gdLst/>
                <a:ahLst/>
                <a:cxnLst/>
                <a:rect l="l" t="t" r="r" b="b"/>
                <a:pathLst>
                  <a:path w="17" h="50" extrusionOk="0">
                    <a:moveTo>
                      <a:pt x="17" y="1"/>
                    </a:moveTo>
                    <a:lnTo>
                      <a:pt x="1" y="12"/>
                    </a:lnTo>
                    <a:cubicBezTo>
                      <a:pt x="5" y="22"/>
                      <a:pt x="14" y="29"/>
                      <a:pt x="15" y="42"/>
                    </a:cubicBezTo>
                    <a:lnTo>
                      <a:pt x="15" y="42"/>
                    </a:lnTo>
                    <a:cubicBezTo>
                      <a:pt x="15" y="28"/>
                      <a:pt x="17" y="15"/>
                      <a:pt x="17" y="1"/>
                    </a:cubicBezTo>
                    <a:close/>
                    <a:moveTo>
                      <a:pt x="15" y="42"/>
                    </a:moveTo>
                    <a:cubicBezTo>
                      <a:pt x="15" y="44"/>
                      <a:pt x="15" y="47"/>
                      <a:pt x="15" y="50"/>
                    </a:cubicBezTo>
                    <a:cubicBezTo>
                      <a:pt x="15" y="47"/>
                      <a:pt x="15" y="44"/>
                      <a:pt x="15"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36" name="Google Shape;17836;p64"/>
              <p:cNvSpPr/>
              <p:nvPr/>
            </p:nvSpPr>
            <p:spPr>
              <a:xfrm>
                <a:off x="700300" y="1542550"/>
                <a:ext cx="675" cy="450"/>
              </a:xfrm>
              <a:custGeom>
                <a:avLst/>
                <a:gdLst/>
                <a:ahLst/>
                <a:cxnLst/>
                <a:rect l="l" t="t" r="r" b="b"/>
                <a:pathLst>
                  <a:path w="27" h="18" extrusionOk="0">
                    <a:moveTo>
                      <a:pt x="18" y="0"/>
                    </a:moveTo>
                    <a:cubicBezTo>
                      <a:pt x="6" y="0"/>
                      <a:pt x="3" y="8"/>
                      <a:pt x="1" y="18"/>
                    </a:cubicBezTo>
                    <a:lnTo>
                      <a:pt x="26" y="2"/>
                    </a:lnTo>
                    <a:cubicBezTo>
                      <a:pt x="23" y="1"/>
                      <a:pt x="20"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37" name="Google Shape;17837;p64"/>
              <p:cNvSpPr/>
              <p:nvPr/>
            </p:nvSpPr>
            <p:spPr>
              <a:xfrm>
                <a:off x="697650" y="1540425"/>
                <a:ext cx="1225" cy="900"/>
              </a:xfrm>
              <a:custGeom>
                <a:avLst/>
                <a:gdLst/>
                <a:ahLst/>
                <a:cxnLst/>
                <a:rect l="l" t="t" r="r" b="b"/>
                <a:pathLst>
                  <a:path w="49" h="36" extrusionOk="0">
                    <a:moveTo>
                      <a:pt x="42" y="1"/>
                    </a:moveTo>
                    <a:lnTo>
                      <a:pt x="0" y="36"/>
                    </a:lnTo>
                    <a:lnTo>
                      <a:pt x="0" y="36"/>
                    </a:lnTo>
                    <a:lnTo>
                      <a:pt x="49" y="3"/>
                    </a:lnTo>
                    <a:lnTo>
                      <a:pt x="4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38" name="Google Shape;17838;p64"/>
              <p:cNvSpPr/>
              <p:nvPr/>
            </p:nvSpPr>
            <p:spPr>
              <a:xfrm>
                <a:off x="701825" y="1544250"/>
                <a:ext cx="700" cy="1025"/>
              </a:xfrm>
              <a:custGeom>
                <a:avLst/>
                <a:gdLst/>
                <a:ahLst/>
                <a:cxnLst/>
                <a:rect l="l" t="t" r="r" b="b"/>
                <a:pathLst>
                  <a:path w="28" h="41" extrusionOk="0">
                    <a:moveTo>
                      <a:pt x="28" y="1"/>
                    </a:moveTo>
                    <a:lnTo>
                      <a:pt x="16" y="15"/>
                    </a:lnTo>
                    <a:lnTo>
                      <a:pt x="0" y="40"/>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39" name="Google Shape;17839;p64"/>
              <p:cNvSpPr/>
              <p:nvPr/>
            </p:nvSpPr>
            <p:spPr>
              <a:xfrm>
                <a:off x="703325" y="1544675"/>
                <a:ext cx="1300" cy="1350"/>
              </a:xfrm>
              <a:custGeom>
                <a:avLst/>
                <a:gdLst/>
                <a:ahLst/>
                <a:cxnLst/>
                <a:rect l="l" t="t" r="r" b="b"/>
                <a:pathLst>
                  <a:path w="52" h="54" extrusionOk="0">
                    <a:moveTo>
                      <a:pt x="12" y="0"/>
                    </a:moveTo>
                    <a:lnTo>
                      <a:pt x="12" y="0"/>
                    </a:lnTo>
                    <a:cubicBezTo>
                      <a:pt x="0" y="21"/>
                      <a:pt x="19" y="40"/>
                      <a:pt x="7" y="53"/>
                    </a:cubicBezTo>
                    <a:cubicBezTo>
                      <a:pt x="24" y="51"/>
                      <a:pt x="38" y="33"/>
                      <a:pt x="51" y="16"/>
                    </a:cubicBezTo>
                    <a:lnTo>
                      <a:pt x="51" y="16"/>
                    </a:lnTo>
                    <a:cubicBezTo>
                      <a:pt x="47" y="19"/>
                      <a:pt x="43" y="21"/>
                      <a:pt x="38" y="21"/>
                    </a:cubicBezTo>
                    <a:cubicBezTo>
                      <a:pt x="30" y="21"/>
                      <a:pt x="21" y="1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40" name="Google Shape;17840;p64"/>
              <p:cNvSpPr/>
              <p:nvPr/>
            </p:nvSpPr>
            <p:spPr>
              <a:xfrm>
                <a:off x="704600" y="1544425"/>
                <a:ext cx="600" cy="675"/>
              </a:xfrm>
              <a:custGeom>
                <a:avLst/>
                <a:gdLst/>
                <a:ahLst/>
                <a:cxnLst/>
                <a:rect l="l" t="t" r="r" b="b"/>
                <a:pathLst>
                  <a:path w="24" h="27" extrusionOk="0">
                    <a:moveTo>
                      <a:pt x="24" y="1"/>
                    </a:moveTo>
                    <a:lnTo>
                      <a:pt x="24" y="1"/>
                    </a:lnTo>
                    <a:cubicBezTo>
                      <a:pt x="14" y="8"/>
                      <a:pt x="7" y="17"/>
                      <a:pt x="0" y="26"/>
                    </a:cubicBezTo>
                    <a:cubicBezTo>
                      <a:pt x="10" y="19"/>
                      <a:pt x="17" y="1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41" name="Google Shape;17841;p64"/>
              <p:cNvSpPr/>
              <p:nvPr/>
            </p:nvSpPr>
            <p:spPr>
              <a:xfrm>
                <a:off x="701700" y="1542875"/>
                <a:ext cx="325" cy="950"/>
              </a:xfrm>
              <a:custGeom>
                <a:avLst/>
                <a:gdLst/>
                <a:ahLst/>
                <a:cxnLst/>
                <a:rect l="l" t="t" r="r" b="b"/>
                <a:pathLst>
                  <a:path w="13" h="38" extrusionOk="0">
                    <a:moveTo>
                      <a:pt x="3" y="0"/>
                    </a:moveTo>
                    <a:cubicBezTo>
                      <a:pt x="1" y="14"/>
                      <a:pt x="5" y="26"/>
                      <a:pt x="12" y="37"/>
                    </a:cubicBezTo>
                    <a:lnTo>
                      <a:pt x="10" y="3"/>
                    </a:lnTo>
                    <a:cubicBezTo>
                      <a:pt x="7" y="3"/>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42" name="Google Shape;17842;p64"/>
              <p:cNvSpPr/>
              <p:nvPr/>
            </p:nvSpPr>
            <p:spPr>
              <a:xfrm>
                <a:off x="701925" y="1542925"/>
                <a:ext cx="500" cy="150"/>
              </a:xfrm>
              <a:custGeom>
                <a:avLst/>
                <a:gdLst/>
                <a:ahLst/>
                <a:cxnLst/>
                <a:rect l="l" t="t" r="r" b="b"/>
                <a:pathLst>
                  <a:path w="20" h="6" extrusionOk="0">
                    <a:moveTo>
                      <a:pt x="1" y="1"/>
                    </a:moveTo>
                    <a:lnTo>
                      <a:pt x="19"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43" name="Google Shape;17843;p64"/>
              <p:cNvSpPr/>
              <p:nvPr/>
            </p:nvSpPr>
            <p:spPr>
              <a:xfrm>
                <a:off x="701700" y="1542800"/>
                <a:ext cx="75" cy="100"/>
              </a:xfrm>
              <a:custGeom>
                <a:avLst/>
                <a:gdLst/>
                <a:ahLst/>
                <a:cxnLst/>
                <a:rect l="l" t="t" r="r" b="b"/>
                <a:pathLst>
                  <a:path w="3" h="4" extrusionOk="0">
                    <a:moveTo>
                      <a:pt x="2" y="1"/>
                    </a:moveTo>
                    <a:cubicBezTo>
                      <a:pt x="2" y="1"/>
                      <a:pt x="2" y="1"/>
                      <a:pt x="1" y="3"/>
                    </a:cubicBezTo>
                    <a:lnTo>
                      <a:pt x="3" y="3"/>
                    </a:lnTo>
                    <a:cubicBezTo>
                      <a:pt x="3" y="2"/>
                      <a:pt x="3"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44" name="Google Shape;17844;p64"/>
              <p:cNvSpPr/>
              <p:nvPr/>
            </p:nvSpPr>
            <p:spPr>
              <a:xfrm>
                <a:off x="699800" y="1539850"/>
                <a:ext cx="1100" cy="1650"/>
              </a:xfrm>
              <a:custGeom>
                <a:avLst/>
                <a:gdLst/>
                <a:ahLst/>
                <a:cxnLst/>
                <a:rect l="l" t="t" r="r" b="b"/>
                <a:pathLst>
                  <a:path w="44" h="66" extrusionOk="0">
                    <a:moveTo>
                      <a:pt x="28" y="1"/>
                    </a:moveTo>
                    <a:lnTo>
                      <a:pt x="28" y="1"/>
                    </a:lnTo>
                    <a:cubicBezTo>
                      <a:pt x="14" y="21"/>
                      <a:pt x="25" y="41"/>
                      <a:pt x="3" y="63"/>
                    </a:cubicBezTo>
                    <a:lnTo>
                      <a:pt x="3" y="63"/>
                    </a:lnTo>
                    <a:cubicBezTo>
                      <a:pt x="19" y="48"/>
                      <a:pt x="43" y="34"/>
                      <a:pt x="28" y="1"/>
                    </a:cubicBezTo>
                    <a:close/>
                    <a:moveTo>
                      <a:pt x="3" y="63"/>
                    </a:moveTo>
                    <a:cubicBezTo>
                      <a:pt x="2" y="64"/>
                      <a:pt x="1" y="65"/>
                      <a:pt x="0" y="66"/>
                    </a:cubicBezTo>
                    <a:cubicBezTo>
                      <a:pt x="1" y="65"/>
                      <a:pt x="2" y="64"/>
                      <a:pt x="3" y="6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45" name="Google Shape;17845;p64"/>
              <p:cNvSpPr/>
              <p:nvPr/>
            </p:nvSpPr>
            <p:spPr>
              <a:xfrm>
                <a:off x="701000" y="1541475"/>
                <a:ext cx="725" cy="850"/>
              </a:xfrm>
              <a:custGeom>
                <a:avLst/>
                <a:gdLst/>
                <a:ahLst/>
                <a:cxnLst/>
                <a:rect l="l" t="t" r="r" b="b"/>
                <a:pathLst>
                  <a:path w="29" h="34" extrusionOk="0">
                    <a:moveTo>
                      <a:pt x="8" y="1"/>
                    </a:moveTo>
                    <a:cubicBezTo>
                      <a:pt x="5" y="10"/>
                      <a:pt x="8" y="24"/>
                      <a:pt x="1" y="33"/>
                    </a:cubicBezTo>
                    <a:lnTo>
                      <a:pt x="29" y="1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46" name="Google Shape;17846;p64"/>
              <p:cNvSpPr/>
              <p:nvPr/>
            </p:nvSpPr>
            <p:spPr>
              <a:xfrm>
                <a:off x="701650" y="1541600"/>
                <a:ext cx="375" cy="300"/>
              </a:xfrm>
              <a:custGeom>
                <a:avLst/>
                <a:gdLst/>
                <a:ahLst/>
                <a:cxnLst/>
                <a:rect l="l" t="t" r="r" b="b"/>
                <a:pathLst>
                  <a:path w="15" h="12" extrusionOk="0">
                    <a:moveTo>
                      <a:pt x="14" y="0"/>
                    </a:moveTo>
                    <a:lnTo>
                      <a:pt x="0" y="7"/>
                    </a:lnTo>
                    <a:lnTo>
                      <a:pt x="9" y="12"/>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47" name="Google Shape;17847;p64"/>
              <p:cNvSpPr/>
              <p:nvPr/>
            </p:nvSpPr>
            <p:spPr>
              <a:xfrm>
                <a:off x="703950" y="1542875"/>
                <a:ext cx="1200" cy="725"/>
              </a:xfrm>
              <a:custGeom>
                <a:avLst/>
                <a:gdLst/>
                <a:ahLst/>
                <a:cxnLst/>
                <a:rect l="l" t="t" r="r" b="b"/>
                <a:pathLst>
                  <a:path w="48" h="29" extrusionOk="0">
                    <a:moveTo>
                      <a:pt x="13" y="0"/>
                    </a:moveTo>
                    <a:cubicBezTo>
                      <a:pt x="8" y="10"/>
                      <a:pt x="1" y="28"/>
                      <a:pt x="15" y="28"/>
                    </a:cubicBezTo>
                    <a:cubicBezTo>
                      <a:pt x="21" y="20"/>
                      <a:pt x="32" y="14"/>
                      <a:pt x="43" y="14"/>
                    </a:cubicBezTo>
                    <a:cubicBezTo>
                      <a:pt x="44" y="14"/>
                      <a:pt x="46" y="14"/>
                      <a:pt x="47" y="14"/>
                    </a:cubicBezTo>
                    <a:cubicBezTo>
                      <a:pt x="38" y="5"/>
                      <a:pt x="24"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48" name="Google Shape;17848;p64"/>
              <p:cNvSpPr/>
              <p:nvPr/>
            </p:nvSpPr>
            <p:spPr>
              <a:xfrm>
                <a:off x="703150" y="1543075"/>
                <a:ext cx="75" cy="100"/>
              </a:xfrm>
              <a:custGeom>
                <a:avLst/>
                <a:gdLst/>
                <a:ahLst/>
                <a:cxnLst/>
                <a:rect l="l" t="t" r="r" b="b"/>
                <a:pathLst>
                  <a:path w="3" h="4" extrusionOk="0">
                    <a:moveTo>
                      <a:pt x="3" y="0"/>
                    </a:moveTo>
                    <a:cubicBezTo>
                      <a:pt x="2" y="0"/>
                      <a:pt x="2" y="2"/>
                      <a:pt x="1" y="4"/>
                    </a:cubicBezTo>
                    <a:lnTo>
                      <a:pt x="3" y="4"/>
                    </a:ln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49" name="Google Shape;17849;p64"/>
              <p:cNvSpPr/>
              <p:nvPr/>
            </p:nvSpPr>
            <p:spPr>
              <a:xfrm>
                <a:off x="708025" y="1543275"/>
                <a:ext cx="75" cy="150"/>
              </a:xfrm>
              <a:custGeom>
                <a:avLst/>
                <a:gdLst/>
                <a:ahLst/>
                <a:cxnLst/>
                <a:rect l="l" t="t" r="r" b="b"/>
                <a:pathLst>
                  <a:path w="3" h="6" extrusionOk="0">
                    <a:moveTo>
                      <a:pt x="0" y="0"/>
                    </a:moveTo>
                    <a:lnTo>
                      <a:pt x="0" y="5"/>
                    </a:lnTo>
                    <a:lnTo>
                      <a:pt x="3" y="5"/>
                    </a:lnTo>
                    <a:cubicBezTo>
                      <a:pt x="0" y="5"/>
                      <a:pt x="0"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50" name="Google Shape;17850;p64"/>
              <p:cNvSpPr/>
              <p:nvPr/>
            </p:nvSpPr>
            <p:spPr>
              <a:xfrm>
                <a:off x="703675" y="1542600"/>
                <a:ext cx="625" cy="350"/>
              </a:xfrm>
              <a:custGeom>
                <a:avLst/>
                <a:gdLst/>
                <a:ahLst/>
                <a:cxnLst/>
                <a:rect l="l" t="t" r="r" b="b"/>
                <a:pathLst>
                  <a:path w="25" h="14" extrusionOk="0">
                    <a:moveTo>
                      <a:pt x="15" y="0"/>
                    </a:moveTo>
                    <a:cubicBezTo>
                      <a:pt x="10" y="0"/>
                      <a:pt x="5" y="7"/>
                      <a:pt x="0" y="14"/>
                    </a:cubicBezTo>
                    <a:cubicBezTo>
                      <a:pt x="5" y="12"/>
                      <a:pt x="10" y="10"/>
                      <a:pt x="16" y="10"/>
                    </a:cubicBezTo>
                    <a:cubicBezTo>
                      <a:pt x="18" y="10"/>
                      <a:pt x="21" y="11"/>
                      <a:pt x="24" y="11"/>
                    </a:cubicBezTo>
                    <a:cubicBezTo>
                      <a:pt x="24" y="6"/>
                      <a:pt x="25" y="3"/>
                      <a:pt x="24" y="3"/>
                    </a:cubicBezTo>
                    <a:cubicBezTo>
                      <a:pt x="23" y="3"/>
                      <a:pt x="22" y="4"/>
                      <a:pt x="21" y="4"/>
                    </a:cubicBezTo>
                    <a:cubicBezTo>
                      <a:pt x="19" y="2"/>
                      <a:pt x="17"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51" name="Google Shape;17851;p64"/>
              <p:cNvSpPr/>
              <p:nvPr/>
            </p:nvSpPr>
            <p:spPr>
              <a:xfrm>
                <a:off x="705650" y="1543625"/>
                <a:ext cx="425" cy="600"/>
              </a:xfrm>
              <a:custGeom>
                <a:avLst/>
                <a:gdLst/>
                <a:ahLst/>
                <a:cxnLst/>
                <a:rect l="l" t="t" r="r" b="b"/>
                <a:pathLst>
                  <a:path w="17" h="24" extrusionOk="0">
                    <a:moveTo>
                      <a:pt x="0" y="0"/>
                    </a:moveTo>
                    <a:lnTo>
                      <a:pt x="0" y="0"/>
                    </a:lnTo>
                    <a:cubicBezTo>
                      <a:pt x="4" y="10"/>
                      <a:pt x="9" y="24"/>
                      <a:pt x="14" y="24"/>
                    </a:cubicBezTo>
                    <a:cubicBezTo>
                      <a:pt x="15" y="24"/>
                      <a:pt x="16" y="23"/>
                      <a:pt x="16" y="21"/>
                    </a:cubicBezTo>
                    <a:cubicBezTo>
                      <a:pt x="12" y="14"/>
                      <a:pt x="7"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52" name="Google Shape;17852;p64"/>
              <p:cNvSpPr/>
              <p:nvPr/>
            </p:nvSpPr>
            <p:spPr>
              <a:xfrm>
                <a:off x="703200" y="1543400"/>
                <a:ext cx="100" cy="175"/>
              </a:xfrm>
              <a:custGeom>
                <a:avLst/>
                <a:gdLst/>
                <a:ahLst/>
                <a:cxnLst/>
                <a:rect l="l" t="t" r="r" b="b"/>
                <a:pathLst>
                  <a:path w="4" h="7" extrusionOk="0">
                    <a:moveTo>
                      <a:pt x="3" y="0"/>
                    </a:moveTo>
                    <a:lnTo>
                      <a:pt x="1" y="2"/>
                    </a:lnTo>
                    <a:cubicBezTo>
                      <a:pt x="2" y="5"/>
                      <a:pt x="2" y="7"/>
                      <a:pt x="3" y="7"/>
                    </a:cubicBezTo>
                    <a:cubicBezTo>
                      <a:pt x="3" y="7"/>
                      <a:pt x="3" y="4"/>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53" name="Google Shape;17853;p64"/>
              <p:cNvSpPr/>
              <p:nvPr/>
            </p:nvSpPr>
            <p:spPr>
              <a:xfrm>
                <a:off x="703200" y="1542925"/>
                <a:ext cx="500" cy="500"/>
              </a:xfrm>
              <a:custGeom>
                <a:avLst/>
                <a:gdLst/>
                <a:ahLst/>
                <a:cxnLst/>
                <a:rect l="l" t="t" r="r" b="b"/>
                <a:pathLst>
                  <a:path w="20" h="20" extrusionOk="0">
                    <a:moveTo>
                      <a:pt x="19" y="1"/>
                    </a:moveTo>
                    <a:cubicBezTo>
                      <a:pt x="12" y="3"/>
                      <a:pt x="8" y="5"/>
                      <a:pt x="1" y="10"/>
                    </a:cubicBezTo>
                    <a:cubicBezTo>
                      <a:pt x="1" y="12"/>
                      <a:pt x="1" y="14"/>
                      <a:pt x="3" y="19"/>
                    </a:cubicBezTo>
                    <a:cubicBezTo>
                      <a:pt x="10" y="12"/>
                      <a:pt x="15"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54" name="Google Shape;17854;p64"/>
              <p:cNvSpPr/>
              <p:nvPr/>
            </p:nvSpPr>
            <p:spPr>
              <a:xfrm>
                <a:off x="707500" y="1538000"/>
                <a:ext cx="2275" cy="5300"/>
              </a:xfrm>
              <a:custGeom>
                <a:avLst/>
                <a:gdLst/>
                <a:ahLst/>
                <a:cxnLst/>
                <a:rect l="l" t="t" r="r" b="b"/>
                <a:pathLst>
                  <a:path w="91" h="212" extrusionOk="0">
                    <a:moveTo>
                      <a:pt x="65" y="1"/>
                    </a:moveTo>
                    <a:lnTo>
                      <a:pt x="65" y="1"/>
                    </a:lnTo>
                    <a:cubicBezTo>
                      <a:pt x="64" y="22"/>
                      <a:pt x="52" y="42"/>
                      <a:pt x="39" y="42"/>
                    </a:cubicBezTo>
                    <a:cubicBezTo>
                      <a:pt x="33" y="42"/>
                      <a:pt x="27" y="37"/>
                      <a:pt x="21" y="26"/>
                    </a:cubicBezTo>
                    <a:cubicBezTo>
                      <a:pt x="0" y="47"/>
                      <a:pt x="5" y="151"/>
                      <a:pt x="21" y="211"/>
                    </a:cubicBezTo>
                    <a:cubicBezTo>
                      <a:pt x="21" y="193"/>
                      <a:pt x="31" y="177"/>
                      <a:pt x="44" y="167"/>
                    </a:cubicBezTo>
                    <a:cubicBezTo>
                      <a:pt x="37" y="149"/>
                      <a:pt x="0" y="126"/>
                      <a:pt x="19" y="98"/>
                    </a:cubicBezTo>
                    <a:cubicBezTo>
                      <a:pt x="25" y="94"/>
                      <a:pt x="30" y="93"/>
                      <a:pt x="34" y="93"/>
                    </a:cubicBezTo>
                    <a:cubicBezTo>
                      <a:pt x="47" y="93"/>
                      <a:pt x="45" y="113"/>
                      <a:pt x="54" y="126"/>
                    </a:cubicBezTo>
                    <a:cubicBezTo>
                      <a:pt x="44" y="86"/>
                      <a:pt x="91" y="68"/>
                      <a:pt x="84" y="12"/>
                    </a:cubicBezTo>
                    <a:lnTo>
                      <a:pt x="84" y="12"/>
                    </a:lnTo>
                    <a:lnTo>
                      <a:pt x="63" y="33"/>
                    </a:lnTo>
                    <a:cubicBezTo>
                      <a:pt x="63" y="24"/>
                      <a:pt x="70" y="10"/>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55" name="Google Shape;17855;p64"/>
              <p:cNvSpPr/>
              <p:nvPr/>
            </p:nvSpPr>
            <p:spPr>
              <a:xfrm>
                <a:off x="706750" y="1543100"/>
                <a:ext cx="1225" cy="1250"/>
              </a:xfrm>
              <a:custGeom>
                <a:avLst/>
                <a:gdLst/>
                <a:ahLst/>
                <a:cxnLst/>
                <a:rect l="l" t="t" r="r" b="b"/>
                <a:pathLst>
                  <a:path w="49" h="50" extrusionOk="0">
                    <a:moveTo>
                      <a:pt x="10" y="1"/>
                    </a:moveTo>
                    <a:lnTo>
                      <a:pt x="0" y="5"/>
                    </a:lnTo>
                    <a:cubicBezTo>
                      <a:pt x="10" y="12"/>
                      <a:pt x="16" y="24"/>
                      <a:pt x="28" y="49"/>
                    </a:cubicBezTo>
                    <a:cubicBezTo>
                      <a:pt x="40" y="40"/>
                      <a:pt x="47" y="26"/>
                      <a:pt x="49" y="12"/>
                    </a:cubicBezTo>
                    <a:lnTo>
                      <a:pt x="7" y="5"/>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56" name="Google Shape;17856;p64"/>
              <p:cNvSpPr/>
              <p:nvPr/>
            </p:nvSpPr>
            <p:spPr>
              <a:xfrm>
                <a:off x="705125" y="1541025"/>
                <a:ext cx="1650" cy="2675"/>
              </a:xfrm>
              <a:custGeom>
                <a:avLst/>
                <a:gdLst/>
                <a:ahLst/>
                <a:cxnLst/>
                <a:rect l="l" t="t" r="r" b="b"/>
                <a:pathLst>
                  <a:path w="66" h="107" extrusionOk="0">
                    <a:moveTo>
                      <a:pt x="24" y="86"/>
                    </a:moveTo>
                    <a:lnTo>
                      <a:pt x="24" y="86"/>
                    </a:lnTo>
                    <a:cubicBezTo>
                      <a:pt x="35" y="93"/>
                      <a:pt x="24" y="95"/>
                      <a:pt x="21" y="97"/>
                    </a:cubicBezTo>
                    <a:lnTo>
                      <a:pt x="21" y="102"/>
                    </a:lnTo>
                    <a:cubicBezTo>
                      <a:pt x="19" y="99"/>
                      <a:pt x="19" y="97"/>
                      <a:pt x="20" y="97"/>
                    </a:cubicBezTo>
                    <a:cubicBezTo>
                      <a:pt x="20" y="97"/>
                      <a:pt x="21" y="97"/>
                      <a:pt x="21" y="97"/>
                    </a:cubicBezTo>
                    <a:cubicBezTo>
                      <a:pt x="21" y="93"/>
                      <a:pt x="24" y="90"/>
                      <a:pt x="24" y="86"/>
                    </a:cubicBezTo>
                    <a:close/>
                    <a:moveTo>
                      <a:pt x="49" y="0"/>
                    </a:moveTo>
                    <a:cubicBezTo>
                      <a:pt x="24" y="0"/>
                      <a:pt x="28" y="28"/>
                      <a:pt x="12" y="42"/>
                    </a:cubicBezTo>
                    <a:cubicBezTo>
                      <a:pt x="16" y="41"/>
                      <a:pt x="19" y="41"/>
                      <a:pt x="21" y="41"/>
                    </a:cubicBezTo>
                    <a:cubicBezTo>
                      <a:pt x="44" y="41"/>
                      <a:pt x="1" y="60"/>
                      <a:pt x="26" y="81"/>
                    </a:cubicBezTo>
                    <a:cubicBezTo>
                      <a:pt x="19" y="86"/>
                      <a:pt x="10" y="88"/>
                      <a:pt x="0" y="88"/>
                    </a:cubicBezTo>
                    <a:cubicBezTo>
                      <a:pt x="10" y="93"/>
                      <a:pt x="17" y="100"/>
                      <a:pt x="21" y="107"/>
                    </a:cubicBezTo>
                    <a:lnTo>
                      <a:pt x="21" y="104"/>
                    </a:lnTo>
                    <a:lnTo>
                      <a:pt x="65" y="88"/>
                    </a:lnTo>
                    <a:cubicBezTo>
                      <a:pt x="57" y="85"/>
                      <a:pt x="48" y="83"/>
                      <a:pt x="40" y="83"/>
                    </a:cubicBezTo>
                    <a:cubicBezTo>
                      <a:pt x="35" y="83"/>
                      <a:pt x="30" y="84"/>
                      <a:pt x="26" y="86"/>
                    </a:cubicBezTo>
                    <a:cubicBezTo>
                      <a:pt x="35" y="51"/>
                      <a:pt x="58" y="39"/>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57" name="Google Shape;17857;p64"/>
              <p:cNvSpPr/>
              <p:nvPr/>
            </p:nvSpPr>
            <p:spPr>
              <a:xfrm>
                <a:off x="701400" y="1538175"/>
                <a:ext cx="150" cy="250"/>
              </a:xfrm>
              <a:custGeom>
                <a:avLst/>
                <a:gdLst/>
                <a:ahLst/>
                <a:cxnLst/>
                <a:rect l="l" t="t" r="r" b="b"/>
                <a:pathLst>
                  <a:path w="6" h="10" extrusionOk="0">
                    <a:moveTo>
                      <a:pt x="1" y="0"/>
                    </a:moveTo>
                    <a:cubicBezTo>
                      <a:pt x="1" y="3"/>
                      <a:pt x="1" y="5"/>
                      <a:pt x="1" y="10"/>
                    </a:cubicBezTo>
                    <a:cubicBezTo>
                      <a:pt x="3" y="5"/>
                      <a:pt x="6"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58" name="Google Shape;17858;p64"/>
              <p:cNvSpPr/>
              <p:nvPr/>
            </p:nvSpPr>
            <p:spPr>
              <a:xfrm>
                <a:off x="700775" y="1538400"/>
                <a:ext cx="1075" cy="2525"/>
              </a:xfrm>
              <a:custGeom>
                <a:avLst/>
                <a:gdLst/>
                <a:ahLst/>
                <a:cxnLst/>
                <a:rect l="l" t="t" r="r" b="b"/>
                <a:pathLst>
                  <a:path w="43" h="101" extrusionOk="0">
                    <a:moveTo>
                      <a:pt x="26" y="1"/>
                    </a:moveTo>
                    <a:lnTo>
                      <a:pt x="26" y="1"/>
                    </a:lnTo>
                    <a:cubicBezTo>
                      <a:pt x="19" y="8"/>
                      <a:pt x="0" y="19"/>
                      <a:pt x="14" y="40"/>
                    </a:cubicBezTo>
                    <a:lnTo>
                      <a:pt x="19" y="36"/>
                    </a:lnTo>
                    <a:cubicBezTo>
                      <a:pt x="31" y="54"/>
                      <a:pt x="40" y="77"/>
                      <a:pt x="40" y="100"/>
                    </a:cubicBezTo>
                    <a:cubicBezTo>
                      <a:pt x="42" y="70"/>
                      <a:pt x="40" y="42"/>
                      <a:pt x="38" y="15"/>
                    </a:cubicBezTo>
                    <a:cubicBezTo>
                      <a:pt x="34" y="19"/>
                      <a:pt x="30" y="27"/>
                      <a:pt x="23" y="27"/>
                    </a:cubicBezTo>
                    <a:cubicBezTo>
                      <a:pt x="22" y="27"/>
                      <a:pt x="20" y="27"/>
                      <a:pt x="19" y="26"/>
                    </a:cubicBezTo>
                    <a:cubicBezTo>
                      <a:pt x="14" y="15"/>
                      <a:pt x="24" y="10"/>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59" name="Google Shape;17859;p64"/>
              <p:cNvSpPr/>
              <p:nvPr/>
            </p:nvSpPr>
            <p:spPr>
              <a:xfrm>
                <a:off x="703675" y="1539675"/>
                <a:ext cx="900" cy="1125"/>
              </a:xfrm>
              <a:custGeom>
                <a:avLst/>
                <a:gdLst/>
                <a:ahLst/>
                <a:cxnLst/>
                <a:rect l="l" t="t" r="r" b="b"/>
                <a:pathLst>
                  <a:path w="36" h="45" extrusionOk="0">
                    <a:moveTo>
                      <a:pt x="24" y="1"/>
                    </a:moveTo>
                    <a:lnTo>
                      <a:pt x="21" y="19"/>
                    </a:lnTo>
                    <a:cubicBezTo>
                      <a:pt x="18" y="17"/>
                      <a:pt x="16" y="16"/>
                      <a:pt x="14" y="16"/>
                    </a:cubicBezTo>
                    <a:cubicBezTo>
                      <a:pt x="5" y="16"/>
                      <a:pt x="4" y="34"/>
                      <a:pt x="0" y="45"/>
                    </a:cubicBezTo>
                    <a:lnTo>
                      <a:pt x="35" y="31"/>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60" name="Google Shape;17860;p64"/>
              <p:cNvSpPr/>
              <p:nvPr/>
            </p:nvSpPr>
            <p:spPr>
              <a:xfrm>
                <a:off x="707950" y="1543500"/>
                <a:ext cx="625" cy="1250"/>
              </a:xfrm>
              <a:custGeom>
                <a:avLst/>
                <a:gdLst/>
                <a:ahLst/>
                <a:cxnLst/>
                <a:rect l="l" t="t" r="r" b="b"/>
                <a:pathLst>
                  <a:path w="25" h="50" extrusionOk="0">
                    <a:moveTo>
                      <a:pt x="24" y="1"/>
                    </a:moveTo>
                    <a:lnTo>
                      <a:pt x="8" y="15"/>
                    </a:lnTo>
                    <a:lnTo>
                      <a:pt x="1" y="49"/>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61" name="Google Shape;17861;p64"/>
              <p:cNvSpPr/>
              <p:nvPr/>
            </p:nvSpPr>
            <p:spPr>
              <a:xfrm>
                <a:off x="709225" y="1543800"/>
                <a:ext cx="325" cy="775"/>
              </a:xfrm>
              <a:custGeom>
                <a:avLst/>
                <a:gdLst/>
                <a:ahLst/>
                <a:cxnLst/>
                <a:rect l="l" t="t" r="r" b="b"/>
                <a:pathLst>
                  <a:path w="13" h="31" extrusionOk="0">
                    <a:moveTo>
                      <a:pt x="3" y="0"/>
                    </a:moveTo>
                    <a:lnTo>
                      <a:pt x="1" y="31"/>
                    </a:lnTo>
                    <a:lnTo>
                      <a:pt x="13" y="12"/>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62" name="Google Shape;17862;p64"/>
              <p:cNvSpPr/>
              <p:nvPr/>
            </p:nvSpPr>
            <p:spPr>
              <a:xfrm>
                <a:off x="763250" y="1551150"/>
                <a:ext cx="425" cy="150"/>
              </a:xfrm>
              <a:custGeom>
                <a:avLst/>
                <a:gdLst/>
                <a:ahLst/>
                <a:cxnLst/>
                <a:rect l="l" t="t" r="r" b="b"/>
                <a:pathLst>
                  <a:path w="17" h="6" extrusionOk="0">
                    <a:moveTo>
                      <a:pt x="17" y="1"/>
                    </a:moveTo>
                    <a:lnTo>
                      <a:pt x="1" y="5"/>
                    </a:lnTo>
                    <a:cubicBezTo>
                      <a:pt x="10" y="5"/>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63" name="Google Shape;17863;p64"/>
              <p:cNvSpPr/>
              <p:nvPr/>
            </p:nvSpPr>
            <p:spPr>
              <a:xfrm>
                <a:off x="733875" y="1542000"/>
                <a:ext cx="475" cy="1375"/>
              </a:xfrm>
              <a:custGeom>
                <a:avLst/>
                <a:gdLst/>
                <a:ahLst/>
                <a:cxnLst/>
                <a:rect l="l" t="t" r="r" b="b"/>
                <a:pathLst>
                  <a:path w="19" h="55" extrusionOk="0">
                    <a:moveTo>
                      <a:pt x="0" y="0"/>
                    </a:moveTo>
                    <a:lnTo>
                      <a:pt x="0" y="0"/>
                    </a:lnTo>
                    <a:cubicBezTo>
                      <a:pt x="5" y="23"/>
                      <a:pt x="9" y="55"/>
                      <a:pt x="13" y="55"/>
                    </a:cubicBezTo>
                    <a:cubicBezTo>
                      <a:pt x="14" y="55"/>
                      <a:pt x="15" y="51"/>
                      <a:pt x="16" y="42"/>
                    </a:cubicBezTo>
                    <a:lnTo>
                      <a:pt x="19" y="7"/>
                    </a:lnTo>
                    <a:lnTo>
                      <a:pt x="19" y="7"/>
                    </a:lnTo>
                    <a:cubicBezTo>
                      <a:pt x="16" y="9"/>
                      <a:pt x="13" y="10"/>
                      <a:pt x="10" y="10"/>
                    </a:cubicBezTo>
                    <a:cubicBezTo>
                      <a:pt x="5" y="10"/>
                      <a:pt x="2"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64" name="Google Shape;17864;p64"/>
              <p:cNvSpPr/>
              <p:nvPr/>
            </p:nvSpPr>
            <p:spPr>
              <a:xfrm>
                <a:off x="749975" y="1542700"/>
                <a:ext cx="775" cy="550"/>
              </a:xfrm>
              <a:custGeom>
                <a:avLst/>
                <a:gdLst/>
                <a:ahLst/>
                <a:cxnLst/>
                <a:rect l="l" t="t" r="r" b="b"/>
                <a:pathLst>
                  <a:path w="31" h="22" extrusionOk="0">
                    <a:moveTo>
                      <a:pt x="31" y="0"/>
                    </a:moveTo>
                    <a:lnTo>
                      <a:pt x="1" y="21"/>
                    </a:lnTo>
                    <a:lnTo>
                      <a:pt x="1" y="21"/>
                    </a:lnTo>
                    <a:lnTo>
                      <a:pt x="26" y="12"/>
                    </a:lnTo>
                    <a:cubicBezTo>
                      <a:pt x="26" y="7"/>
                      <a:pt x="28" y="5"/>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65" name="Google Shape;17865;p64"/>
              <p:cNvSpPr/>
              <p:nvPr/>
            </p:nvSpPr>
            <p:spPr>
              <a:xfrm>
                <a:off x="768000" y="1562125"/>
                <a:ext cx="1025" cy="300"/>
              </a:xfrm>
              <a:custGeom>
                <a:avLst/>
                <a:gdLst/>
                <a:ahLst/>
                <a:cxnLst/>
                <a:rect l="l" t="t" r="r" b="b"/>
                <a:pathLst>
                  <a:path w="41" h="12" extrusionOk="0">
                    <a:moveTo>
                      <a:pt x="29" y="1"/>
                    </a:moveTo>
                    <a:cubicBezTo>
                      <a:pt x="21" y="1"/>
                      <a:pt x="11" y="5"/>
                      <a:pt x="1" y="5"/>
                    </a:cubicBezTo>
                    <a:lnTo>
                      <a:pt x="40" y="12"/>
                    </a:lnTo>
                    <a:cubicBezTo>
                      <a:pt x="39" y="3"/>
                      <a:pt x="35"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66" name="Google Shape;17866;p64"/>
              <p:cNvSpPr/>
              <p:nvPr/>
            </p:nvSpPr>
            <p:spPr>
              <a:xfrm>
                <a:off x="720925" y="1542050"/>
                <a:ext cx="975" cy="675"/>
              </a:xfrm>
              <a:custGeom>
                <a:avLst/>
                <a:gdLst/>
                <a:ahLst/>
                <a:cxnLst/>
                <a:rect l="l" t="t" r="r" b="b"/>
                <a:pathLst>
                  <a:path w="39" h="27" extrusionOk="0">
                    <a:moveTo>
                      <a:pt x="5" y="0"/>
                    </a:moveTo>
                    <a:cubicBezTo>
                      <a:pt x="2" y="0"/>
                      <a:pt x="0" y="3"/>
                      <a:pt x="1" y="12"/>
                    </a:cubicBezTo>
                    <a:cubicBezTo>
                      <a:pt x="10" y="22"/>
                      <a:pt x="24" y="26"/>
                      <a:pt x="38" y="26"/>
                    </a:cubicBezTo>
                    <a:cubicBezTo>
                      <a:pt x="24" y="15"/>
                      <a:pt x="11"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67" name="Google Shape;17867;p64"/>
              <p:cNvSpPr/>
              <p:nvPr/>
            </p:nvSpPr>
            <p:spPr>
              <a:xfrm>
                <a:off x="755125" y="1555700"/>
                <a:ext cx="625" cy="150"/>
              </a:xfrm>
              <a:custGeom>
                <a:avLst/>
                <a:gdLst/>
                <a:ahLst/>
                <a:cxnLst/>
                <a:rect l="l" t="t" r="r" b="b"/>
                <a:pathLst>
                  <a:path w="25" h="6" extrusionOk="0">
                    <a:moveTo>
                      <a:pt x="18" y="1"/>
                    </a:moveTo>
                    <a:cubicBezTo>
                      <a:pt x="12" y="1"/>
                      <a:pt x="6" y="3"/>
                      <a:pt x="1" y="4"/>
                    </a:cubicBezTo>
                    <a:cubicBezTo>
                      <a:pt x="4" y="5"/>
                      <a:pt x="7" y="6"/>
                      <a:pt x="10" y="6"/>
                    </a:cubicBezTo>
                    <a:cubicBezTo>
                      <a:pt x="15" y="6"/>
                      <a:pt x="20" y="5"/>
                      <a:pt x="24" y="2"/>
                    </a:cubicBezTo>
                    <a:cubicBezTo>
                      <a:pt x="22" y="1"/>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68" name="Google Shape;17868;p64"/>
              <p:cNvSpPr/>
              <p:nvPr/>
            </p:nvSpPr>
            <p:spPr>
              <a:xfrm>
                <a:off x="721875" y="1542400"/>
                <a:ext cx="725" cy="625"/>
              </a:xfrm>
              <a:custGeom>
                <a:avLst/>
                <a:gdLst/>
                <a:ahLst/>
                <a:cxnLst/>
                <a:rect l="l" t="t" r="r" b="b"/>
                <a:pathLst>
                  <a:path w="29" h="25" extrusionOk="0">
                    <a:moveTo>
                      <a:pt x="21" y="1"/>
                    </a:moveTo>
                    <a:cubicBezTo>
                      <a:pt x="15" y="7"/>
                      <a:pt x="11" y="13"/>
                      <a:pt x="4" y="13"/>
                    </a:cubicBezTo>
                    <a:cubicBezTo>
                      <a:pt x="3" y="13"/>
                      <a:pt x="2" y="13"/>
                      <a:pt x="0" y="12"/>
                    </a:cubicBezTo>
                    <a:lnTo>
                      <a:pt x="0" y="12"/>
                    </a:lnTo>
                    <a:cubicBezTo>
                      <a:pt x="6" y="19"/>
                      <a:pt x="12" y="25"/>
                      <a:pt x="16" y="25"/>
                    </a:cubicBezTo>
                    <a:cubicBezTo>
                      <a:pt x="21" y="25"/>
                      <a:pt x="25" y="20"/>
                      <a:pt x="28" y="8"/>
                    </a:cubicBezTo>
                    <a:cubicBezTo>
                      <a:pt x="26" y="5"/>
                      <a:pt x="23"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69" name="Google Shape;17869;p64"/>
              <p:cNvSpPr/>
              <p:nvPr/>
            </p:nvSpPr>
            <p:spPr>
              <a:xfrm>
                <a:off x="765050" y="1593400"/>
                <a:ext cx="150" cy="100"/>
              </a:xfrm>
              <a:custGeom>
                <a:avLst/>
                <a:gdLst/>
                <a:ahLst/>
                <a:cxnLst/>
                <a:rect l="l" t="t" r="r" b="b"/>
                <a:pathLst>
                  <a:path w="6" h="4" extrusionOk="0">
                    <a:moveTo>
                      <a:pt x="5" y="1"/>
                    </a:moveTo>
                    <a:cubicBezTo>
                      <a:pt x="3" y="1"/>
                      <a:pt x="3" y="3"/>
                      <a:pt x="0" y="3"/>
                    </a:cubicBezTo>
                    <a:cubicBezTo>
                      <a:pt x="5" y="3"/>
                      <a:pt x="5"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70" name="Google Shape;17870;p64"/>
              <p:cNvSpPr/>
              <p:nvPr/>
            </p:nvSpPr>
            <p:spPr>
              <a:xfrm>
                <a:off x="758275" y="1603850"/>
                <a:ext cx="250" cy="350"/>
              </a:xfrm>
              <a:custGeom>
                <a:avLst/>
                <a:gdLst/>
                <a:ahLst/>
                <a:cxnLst/>
                <a:rect l="l" t="t" r="r" b="b"/>
                <a:pathLst>
                  <a:path w="10" h="14" extrusionOk="0">
                    <a:moveTo>
                      <a:pt x="0" y="0"/>
                    </a:moveTo>
                    <a:cubicBezTo>
                      <a:pt x="0" y="2"/>
                      <a:pt x="0" y="7"/>
                      <a:pt x="9" y="14"/>
                    </a:cubicBezTo>
                    <a:cubicBezTo>
                      <a:pt x="5" y="9"/>
                      <a:pt x="2"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71" name="Google Shape;17871;p64"/>
              <p:cNvSpPr/>
              <p:nvPr/>
            </p:nvSpPr>
            <p:spPr>
              <a:xfrm>
                <a:off x="713850" y="1544025"/>
                <a:ext cx="175" cy="100"/>
              </a:xfrm>
              <a:custGeom>
                <a:avLst/>
                <a:gdLst/>
                <a:ahLst/>
                <a:cxnLst/>
                <a:rect l="l" t="t" r="r" b="b"/>
                <a:pathLst>
                  <a:path w="7" h="4" extrusionOk="0">
                    <a:moveTo>
                      <a:pt x="6" y="1"/>
                    </a:moveTo>
                    <a:lnTo>
                      <a:pt x="6" y="1"/>
                    </a:lnTo>
                    <a:cubicBezTo>
                      <a:pt x="1" y="2"/>
                      <a:pt x="1" y="3"/>
                      <a:pt x="3" y="3"/>
                    </a:cubicBezTo>
                    <a:cubicBezTo>
                      <a:pt x="4" y="3"/>
                      <a:pt x="6" y="3"/>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72" name="Google Shape;17872;p64"/>
              <p:cNvSpPr/>
              <p:nvPr/>
            </p:nvSpPr>
            <p:spPr>
              <a:xfrm>
                <a:off x="723500" y="1536850"/>
                <a:ext cx="125" cy="200"/>
              </a:xfrm>
              <a:custGeom>
                <a:avLst/>
                <a:gdLst/>
                <a:ahLst/>
                <a:cxnLst/>
                <a:rect l="l" t="t" r="r" b="b"/>
                <a:pathLst>
                  <a:path w="5" h="8" extrusionOk="0">
                    <a:moveTo>
                      <a:pt x="5" y="7"/>
                    </a:moveTo>
                    <a:lnTo>
                      <a:pt x="5" y="7"/>
                    </a:lnTo>
                    <a:cubicBezTo>
                      <a:pt x="0" y="0"/>
                      <a:pt x="0" y="0"/>
                      <a:pt x="5"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73" name="Google Shape;17873;p64"/>
              <p:cNvSpPr/>
              <p:nvPr/>
            </p:nvSpPr>
            <p:spPr>
              <a:xfrm>
                <a:off x="713425" y="1544025"/>
                <a:ext cx="250" cy="175"/>
              </a:xfrm>
              <a:custGeom>
                <a:avLst/>
                <a:gdLst/>
                <a:ahLst/>
                <a:cxnLst/>
                <a:rect l="l" t="t" r="r" b="b"/>
                <a:pathLst>
                  <a:path w="10" h="7" extrusionOk="0">
                    <a:moveTo>
                      <a:pt x="2" y="1"/>
                    </a:moveTo>
                    <a:cubicBezTo>
                      <a:pt x="1" y="4"/>
                      <a:pt x="1" y="7"/>
                      <a:pt x="3" y="7"/>
                    </a:cubicBezTo>
                    <a:cubicBezTo>
                      <a:pt x="5" y="7"/>
                      <a:pt x="7" y="6"/>
                      <a:pt x="9" y="3"/>
                    </a:cubicBez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74" name="Google Shape;17874;p64"/>
              <p:cNvSpPr/>
              <p:nvPr/>
            </p:nvSpPr>
            <p:spPr>
              <a:xfrm>
                <a:off x="713925" y="1543900"/>
                <a:ext cx="425" cy="150"/>
              </a:xfrm>
              <a:custGeom>
                <a:avLst/>
                <a:gdLst/>
                <a:ahLst/>
                <a:cxnLst/>
                <a:rect l="l" t="t" r="r" b="b"/>
                <a:pathLst>
                  <a:path w="17" h="6" extrusionOk="0">
                    <a:moveTo>
                      <a:pt x="1" y="1"/>
                    </a:moveTo>
                    <a:cubicBezTo>
                      <a:pt x="1" y="1"/>
                      <a:pt x="2" y="2"/>
                      <a:pt x="2" y="2"/>
                    </a:cubicBezTo>
                    <a:lnTo>
                      <a:pt x="2" y="2"/>
                    </a:lnTo>
                    <a:cubicBezTo>
                      <a:pt x="2" y="1"/>
                      <a:pt x="1" y="1"/>
                      <a:pt x="1" y="1"/>
                    </a:cubicBezTo>
                    <a:close/>
                    <a:moveTo>
                      <a:pt x="2" y="2"/>
                    </a:moveTo>
                    <a:cubicBezTo>
                      <a:pt x="3" y="3"/>
                      <a:pt x="3" y="4"/>
                      <a:pt x="3" y="6"/>
                    </a:cubicBezTo>
                    <a:cubicBezTo>
                      <a:pt x="8" y="6"/>
                      <a:pt x="10" y="3"/>
                      <a:pt x="17" y="3"/>
                    </a:cubicBezTo>
                    <a:cubicBezTo>
                      <a:pt x="11" y="3"/>
                      <a:pt x="6" y="3"/>
                      <a:pt x="2"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75" name="Google Shape;17875;p64"/>
              <p:cNvSpPr/>
              <p:nvPr/>
            </p:nvSpPr>
            <p:spPr>
              <a:xfrm>
                <a:off x="763600" y="1578050"/>
                <a:ext cx="225" cy="225"/>
              </a:xfrm>
              <a:custGeom>
                <a:avLst/>
                <a:gdLst/>
                <a:ahLst/>
                <a:cxnLst/>
                <a:rect l="l" t="t" r="r" b="b"/>
                <a:pathLst>
                  <a:path w="9" h="9" extrusionOk="0">
                    <a:moveTo>
                      <a:pt x="0" y="0"/>
                    </a:moveTo>
                    <a:cubicBezTo>
                      <a:pt x="6" y="6"/>
                      <a:pt x="8" y="8"/>
                      <a:pt x="9" y="8"/>
                    </a:cubicBezTo>
                    <a:cubicBezTo>
                      <a:pt x="9" y="8"/>
                      <a:pt x="6"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76" name="Google Shape;17876;p64"/>
              <p:cNvSpPr/>
              <p:nvPr/>
            </p:nvSpPr>
            <p:spPr>
              <a:xfrm>
                <a:off x="741350" y="1534400"/>
                <a:ext cx="75" cy="100"/>
              </a:xfrm>
              <a:custGeom>
                <a:avLst/>
                <a:gdLst/>
                <a:ahLst/>
                <a:cxnLst/>
                <a:rect l="l" t="t" r="r" b="b"/>
                <a:pathLst>
                  <a:path w="3" h="4" extrusionOk="0">
                    <a:moveTo>
                      <a:pt x="3" y="1"/>
                    </a:moveTo>
                    <a:lnTo>
                      <a:pt x="0" y="3"/>
                    </a:lnTo>
                    <a:lnTo>
                      <a:pt x="3"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77" name="Google Shape;17877;p64"/>
              <p:cNvSpPr/>
              <p:nvPr/>
            </p:nvSpPr>
            <p:spPr>
              <a:xfrm>
                <a:off x="740875" y="1534050"/>
                <a:ext cx="1600" cy="2925"/>
              </a:xfrm>
              <a:custGeom>
                <a:avLst/>
                <a:gdLst/>
                <a:ahLst/>
                <a:cxnLst/>
                <a:rect l="l" t="t" r="r" b="b"/>
                <a:pathLst>
                  <a:path w="64" h="117" extrusionOk="0">
                    <a:moveTo>
                      <a:pt x="63" y="1"/>
                    </a:moveTo>
                    <a:cubicBezTo>
                      <a:pt x="48" y="21"/>
                      <a:pt x="39" y="27"/>
                      <a:pt x="33" y="27"/>
                    </a:cubicBezTo>
                    <a:cubicBezTo>
                      <a:pt x="28" y="27"/>
                      <a:pt x="25" y="22"/>
                      <a:pt x="22" y="17"/>
                    </a:cubicBezTo>
                    <a:lnTo>
                      <a:pt x="1" y="117"/>
                    </a:lnTo>
                    <a:lnTo>
                      <a:pt x="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78" name="Google Shape;17878;p64"/>
              <p:cNvSpPr/>
              <p:nvPr/>
            </p:nvSpPr>
            <p:spPr>
              <a:xfrm>
                <a:off x="709825" y="1530925"/>
                <a:ext cx="59650" cy="74850"/>
              </a:xfrm>
              <a:custGeom>
                <a:avLst/>
                <a:gdLst/>
                <a:ahLst/>
                <a:cxnLst/>
                <a:rect l="l" t="t" r="r" b="b"/>
                <a:pathLst>
                  <a:path w="2386" h="2994" extrusionOk="0">
                    <a:moveTo>
                      <a:pt x="1159" y="119"/>
                    </a:moveTo>
                    <a:lnTo>
                      <a:pt x="1159" y="119"/>
                    </a:lnTo>
                    <a:cubicBezTo>
                      <a:pt x="1159" y="119"/>
                      <a:pt x="1159" y="119"/>
                      <a:pt x="1159" y="120"/>
                    </a:cubicBezTo>
                    <a:lnTo>
                      <a:pt x="1159" y="120"/>
                    </a:lnTo>
                    <a:cubicBezTo>
                      <a:pt x="1159" y="119"/>
                      <a:pt x="1159" y="119"/>
                      <a:pt x="1159" y="119"/>
                    </a:cubicBezTo>
                    <a:close/>
                    <a:moveTo>
                      <a:pt x="1173" y="119"/>
                    </a:moveTo>
                    <a:lnTo>
                      <a:pt x="1173" y="119"/>
                    </a:lnTo>
                    <a:cubicBezTo>
                      <a:pt x="1173" y="120"/>
                      <a:pt x="1174" y="120"/>
                      <a:pt x="1174" y="121"/>
                    </a:cubicBezTo>
                    <a:lnTo>
                      <a:pt x="1174" y="121"/>
                    </a:lnTo>
                    <a:cubicBezTo>
                      <a:pt x="1174" y="120"/>
                      <a:pt x="1173" y="120"/>
                      <a:pt x="1173" y="119"/>
                    </a:cubicBezTo>
                    <a:close/>
                    <a:moveTo>
                      <a:pt x="1449" y="260"/>
                    </a:moveTo>
                    <a:lnTo>
                      <a:pt x="1449" y="260"/>
                    </a:lnTo>
                    <a:cubicBezTo>
                      <a:pt x="1445" y="264"/>
                      <a:pt x="1440" y="265"/>
                      <a:pt x="1435" y="265"/>
                    </a:cubicBezTo>
                    <a:cubicBezTo>
                      <a:pt x="1435" y="265"/>
                      <a:pt x="1434" y="265"/>
                      <a:pt x="1433" y="265"/>
                    </a:cubicBezTo>
                    <a:lnTo>
                      <a:pt x="1433" y="265"/>
                    </a:lnTo>
                    <a:cubicBezTo>
                      <a:pt x="1436" y="266"/>
                      <a:pt x="1438" y="268"/>
                      <a:pt x="1440" y="268"/>
                    </a:cubicBezTo>
                    <a:cubicBezTo>
                      <a:pt x="1442" y="268"/>
                      <a:pt x="1444" y="266"/>
                      <a:pt x="1449" y="260"/>
                    </a:cubicBezTo>
                    <a:close/>
                    <a:moveTo>
                      <a:pt x="109" y="392"/>
                    </a:moveTo>
                    <a:cubicBezTo>
                      <a:pt x="109" y="393"/>
                      <a:pt x="108" y="394"/>
                      <a:pt x="108" y="394"/>
                    </a:cubicBezTo>
                    <a:lnTo>
                      <a:pt x="108" y="394"/>
                    </a:lnTo>
                    <a:cubicBezTo>
                      <a:pt x="108" y="394"/>
                      <a:pt x="109" y="393"/>
                      <a:pt x="109" y="392"/>
                    </a:cubicBezTo>
                    <a:close/>
                    <a:moveTo>
                      <a:pt x="1646" y="392"/>
                    </a:moveTo>
                    <a:cubicBezTo>
                      <a:pt x="1651" y="392"/>
                      <a:pt x="1652" y="401"/>
                      <a:pt x="1651" y="413"/>
                    </a:cubicBezTo>
                    <a:cubicBezTo>
                      <a:pt x="1644" y="413"/>
                      <a:pt x="1639" y="406"/>
                      <a:pt x="1639" y="395"/>
                    </a:cubicBezTo>
                    <a:cubicBezTo>
                      <a:pt x="1642" y="393"/>
                      <a:pt x="1644" y="392"/>
                      <a:pt x="1646" y="392"/>
                    </a:cubicBezTo>
                    <a:close/>
                    <a:moveTo>
                      <a:pt x="244" y="465"/>
                    </a:moveTo>
                    <a:cubicBezTo>
                      <a:pt x="248" y="465"/>
                      <a:pt x="251" y="470"/>
                      <a:pt x="253" y="476"/>
                    </a:cubicBezTo>
                    <a:cubicBezTo>
                      <a:pt x="244" y="476"/>
                      <a:pt x="237" y="476"/>
                      <a:pt x="237" y="488"/>
                    </a:cubicBezTo>
                    <a:cubicBezTo>
                      <a:pt x="234" y="481"/>
                      <a:pt x="234" y="476"/>
                      <a:pt x="237" y="471"/>
                    </a:cubicBezTo>
                    <a:cubicBezTo>
                      <a:pt x="239" y="467"/>
                      <a:pt x="242" y="465"/>
                      <a:pt x="244" y="465"/>
                    </a:cubicBezTo>
                    <a:close/>
                    <a:moveTo>
                      <a:pt x="271" y="481"/>
                    </a:moveTo>
                    <a:cubicBezTo>
                      <a:pt x="280" y="487"/>
                      <a:pt x="283" y="490"/>
                      <a:pt x="283" y="490"/>
                    </a:cubicBezTo>
                    <a:cubicBezTo>
                      <a:pt x="282" y="490"/>
                      <a:pt x="277" y="487"/>
                      <a:pt x="271" y="483"/>
                    </a:cubicBezTo>
                    <a:cubicBezTo>
                      <a:pt x="271" y="483"/>
                      <a:pt x="271" y="483"/>
                      <a:pt x="271" y="481"/>
                    </a:cubicBezTo>
                    <a:close/>
                    <a:moveTo>
                      <a:pt x="2112" y="727"/>
                    </a:moveTo>
                    <a:cubicBezTo>
                      <a:pt x="2111" y="730"/>
                      <a:pt x="2111" y="732"/>
                      <a:pt x="2111" y="735"/>
                    </a:cubicBezTo>
                    <a:lnTo>
                      <a:pt x="2111" y="735"/>
                    </a:lnTo>
                    <a:cubicBezTo>
                      <a:pt x="2114" y="731"/>
                      <a:pt x="2114" y="729"/>
                      <a:pt x="2112" y="727"/>
                    </a:cubicBezTo>
                    <a:close/>
                    <a:moveTo>
                      <a:pt x="2131" y="812"/>
                    </a:moveTo>
                    <a:lnTo>
                      <a:pt x="2131" y="812"/>
                    </a:lnTo>
                    <a:lnTo>
                      <a:pt x="2131" y="812"/>
                    </a:lnTo>
                    <a:cubicBezTo>
                      <a:pt x="2131" y="812"/>
                      <a:pt x="2132" y="812"/>
                      <a:pt x="2133" y="812"/>
                    </a:cubicBezTo>
                    <a:close/>
                    <a:moveTo>
                      <a:pt x="2155" y="847"/>
                    </a:moveTo>
                    <a:lnTo>
                      <a:pt x="2158" y="852"/>
                    </a:lnTo>
                    <a:cubicBezTo>
                      <a:pt x="2158" y="849"/>
                      <a:pt x="2157" y="848"/>
                      <a:pt x="2155" y="847"/>
                    </a:cubicBezTo>
                    <a:close/>
                    <a:moveTo>
                      <a:pt x="2357" y="1405"/>
                    </a:moveTo>
                    <a:lnTo>
                      <a:pt x="2358" y="1406"/>
                    </a:lnTo>
                    <a:cubicBezTo>
                      <a:pt x="2358" y="1405"/>
                      <a:pt x="2357" y="1405"/>
                      <a:pt x="2357" y="1405"/>
                    </a:cubicBezTo>
                    <a:close/>
                    <a:moveTo>
                      <a:pt x="2325" y="1705"/>
                    </a:moveTo>
                    <a:lnTo>
                      <a:pt x="2325" y="1705"/>
                    </a:lnTo>
                    <a:cubicBezTo>
                      <a:pt x="2325" y="1706"/>
                      <a:pt x="2325" y="1707"/>
                      <a:pt x="2325" y="1708"/>
                    </a:cubicBezTo>
                    <a:lnTo>
                      <a:pt x="2325" y="1708"/>
                    </a:lnTo>
                    <a:cubicBezTo>
                      <a:pt x="2326" y="1707"/>
                      <a:pt x="2326" y="1706"/>
                      <a:pt x="2325" y="1705"/>
                    </a:cubicBezTo>
                    <a:close/>
                    <a:moveTo>
                      <a:pt x="1876" y="1911"/>
                    </a:moveTo>
                    <a:cubicBezTo>
                      <a:pt x="1880" y="1919"/>
                      <a:pt x="1880" y="1921"/>
                      <a:pt x="1878" y="1921"/>
                    </a:cubicBezTo>
                    <a:cubicBezTo>
                      <a:pt x="1876" y="1921"/>
                      <a:pt x="1870" y="1918"/>
                      <a:pt x="1864" y="1916"/>
                    </a:cubicBezTo>
                    <a:lnTo>
                      <a:pt x="1876" y="1911"/>
                    </a:lnTo>
                    <a:close/>
                    <a:moveTo>
                      <a:pt x="1812" y="2262"/>
                    </a:moveTo>
                    <a:cubicBezTo>
                      <a:pt x="1810" y="2262"/>
                      <a:pt x="1808" y="2263"/>
                      <a:pt x="1806" y="2263"/>
                    </a:cubicBezTo>
                    <a:cubicBezTo>
                      <a:pt x="1808" y="2263"/>
                      <a:pt x="1810" y="2262"/>
                      <a:pt x="1812" y="2262"/>
                    </a:cubicBezTo>
                    <a:close/>
                    <a:moveTo>
                      <a:pt x="2209" y="2446"/>
                    </a:moveTo>
                    <a:lnTo>
                      <a:pt x="2209" y="2446"/>
                    </a:lnTo>
                    <a:cubicBezTo>
                      <a:pt x="2209" y="2447"/>
                      <a:pt x="2208" y="2447"/>
                      <a:pt x="2208" y="2448"/>
                    </a:cubicBezTo>
                    <a:lnTo>
                      <a:pt x="2208" y="2448"/>
                    </a:lnTo>
                    <a:lnTo>
                      <a:pt x="2209" y="2446"/>
                    </a:lnTo>
                    <a:close/>
                    <a:moveTo>
                      <a:pt x="897" y="1"/>
                    </a:moveTo>
                    <a:cubicBezTo>
                      <a:pt x="897" y="54"/>
                      <a:pt x="844" y="52"/>
                      <a:pt x="846" y="96"/>
                    </a:cubicBezTo>
                    <a:lnTo>
                      <a:pt x="879" y="70"/>
                    </a:lnTo>
                    <a:lnTo>
                      <a:pt x="916" y="47"/>
                    </a:lnTo>
                    <a:lnTo>
                      <a:pt x="916" y="47"/>
                    </a:lnTo>
                    <a:cubicBezTo>
                      <a:pt x="914" y="96"/>
                      <a:pt x="869" y="184"/>
                      <a:pt x="831" y="184"/>
                    </a:cubicBezTo>
                    <a:cubicBezTo>
                      <a:pt x="829" y="184"/>
                      <a:pt x="827" y="184"/>
                      <a:pt x="825" y="184"/>
                    </a:cubicBezTo>
                    <a:cubicBezTo>
                      <a:pt x="816" y="161"/>
                      <a:pt x="839" y="89"/>
                      <a:pt x="839" y="70"/>
                    </a:cubicBezTo>
                    <a:lnTo>
                      <a:pt x="839" y="70"/>
                    </a:lnTo>
                    <a:cubicBezTo>
                      <a:pt x="834" y="84"/>
                      <a:pt x="813" y="96"/>
                      <a:pt x="801" y="96"/>
                    </a:cubicBezTo>
                    <a:cubicBezTo>
                      <a:pt x="797" y="96"/>
                      <a:pt x="794" y="95"/>
                      <a:pt x="793" y="91"/>
                    </a:cubicBezTo>
                    <a:lnTo>
                      <a:pt x="811" y="61"/>
                    </a:lnTo>
                    <a:cubicBezTo>
                      <a:pt x="809" y="59"/>
                      <a:pt x="807" y="58"/>
                      <a:pt x="805" y="58"/>
                    </a:cubicBezTo>
                    <a:cubicBezTo>
                      <a:pt x="790" y="58"/>
                      <a:pt x="777" y="98"/>
                      <a:pt x="760" y="98"/>
                    </a:cubicBezTo>
                    <a:cubicBezTo>
                      <a:pt x="755" y="98"/>
                      <a:pt x="749" y="93"/>
                      <a:pt x="742" y="82"/>
                    </a:cubicBezTo>
                    <a:cubicBezTo>
                      <a:pt x="733" y="80"/>
                      <a:pt x="717" y="37"/>
                      <a:pt x="711" y="37"/>
                    </a:cubicBezTo>
                    <a:cubicBezTo>
                      <a:pt x="710" y="37"/>
                      <a:pt x="709" y="39"/>
                      <a:pt x="709" y="45"/>
                    </a:cubicBezTo>
                    <a:cubicBezTo>
                      <a:pt x="728" y="142"/>
                      <a:pt x="735" y="242"/>
                      <a:pt x="728" y="341"/>
                    </a:cubicBezTo>
                    <a:cubicBezTo>
                      <a:pt x="707" y="314"/>
                      <a:pt x="686" y="284"/>
                      <a:pt x="668" y="253"/>
                    </a:cubicBezTo>
                    <a:cubicBezTo>
                      <a:pt x="649" y="207"/>
                      <a:pt x="684" y="137"/>
                      <a:pt x="668" y="98"/>
                    </a:cubicBezTo>
                    <a:lnTo>
                      <a:pt x="668" y="98"/>
                    </a:lnTo>
                    <a:cubicBezTo>
                      <a:pt x="668" y="112"/>
                      <a:pt x="665" y="126"/>
                      <a:pt x="658" y="137"/>
                    </a:cubicBezTo>
                    <a:cubicBezTo>
                      <a:pt x="648" y="127"/>
                      <a:pt x="656" y="99"/>
                      <a:pt x="644" y="99"/>
                    </a:cubicBezTo>
                    <a:cubicBezTo>
                      <a:pt x="642" y="99"/>
                      <a:pt x="640" y="99"/>
                      <a:pt x="638" y="100"/>
                    </a:cubicBezTo>
                    <a:cubicBezTo>
                      <a:pt x="638" y="123"/>
                      <a:pt x="630" y="126"/>
                      <a:pt x="623" y="126"/>
                    </a:cubicBezTo>
                    <a:cubicBezTo>
                      <a:pt x="621" y="126"/>
                      <a:pt x="618" y="126"/>
                      <a:pt x="617" y="126"/>
                    </a:cubicBezTo>
                    <a:cubicBezTo>
                      <a:pt x="614" y="126"/>
                      <a:pt x="616" y="129"/>
                      <a:pt x="631" y="147"/>
                    </a:cubicBezTo>
                    <a:cubicBezTo>
                      <a:pt x="626" y="151"/>
                      <a:pt x="622" y="152"/>
                      <a:pt x="619" y="152"/>
                    </a:cubicBezTo>
                    <a:cubicBezTo>
                      <a:pt x="610" y="152"/>
                      <a:pt x="603" y="142"/>
                      <a:pt x="590" y="142"/>
                    </a:cubicBezTo>
                    <a:cubicBezTo>
                      <a:pt x="588" y="142"/>
                      <a:pt x="586" y="142"/>
                      <a:pt x="584" y="142"/>
                    </a:cubicBezTo>
                    <a:cubicBezTo>
                      <a:pt x="591" y="191"/>
                      <a:pt x="582" y="239"/>
                      <a:pt x="559" y="281"/>
                    </a:cubicBezTo>
                    <a:cubicBezTo>
                      <a:pt x="556" y="267"/>
                      <a:pt x="554" y="253"/>
                      <a:pt x="550" y="242"/>
                    </a:cubicBezTo>
                    <a:cubicBezTo>
                      <a:pt x="514" y="242"/>
                      <a:pt x="488" y="226"/>
                      <a:pt x="457" y="226"/>
                    </a:cubicBezTo>
                    <a:cubicBezTo>
                      <a:pt x="452" y="226"/>
                      <a:pt x="446" y="227"/>
                      <a:pt x="441" y="228"/>
                    </a:cubicBezTo>
                    <a:cubicBezTo>
                      <a:pt x="436" y="216"/>
                      <a:pt x="413" y="205"/>
                      <a:pt x="415" y="182"/>
                    </a:cubicBezTo>
                    <a:lnTo>
                      <a:pt x="415" y="182"/>
                    </a:lnTo>
                    <a:cubicBezTo>
                      <a:pt x="410" y="191"/>
                      <a:pt x="410" y="209"/>
                      <a:pt x="401" y="214"/>
                    </a:cubicBezTo>
                    <a:cubicBezTo>
                      <a:pt x="369" y="172"/>
                      <a:pt x="424" y="202"/>
                      <a:pt x="394" y="149"/>
                    </a:cubicBezTo>
                    <a:lnTo>
                      <a:pt x="394" y="149"/>
                    </a:lnTo>
                    <a:cubicBezTo>
                      <a:pt x="399" y="182"/>
                      <a:pt x="376" y="198"/>
                      <a:pt x="364" y="221"/>
                    </a:cubicBezTo>
                    <a:cubicBezTo>
                      <a:pt x="368" y="236"/>
                      <a:pt x="374" y="241"/>
                      <a:pt x="380" y="241"/>
                    </a:cubicBezTo>
                    <a:cubicBezTo>
                      <a:pt x="393" y="241"/>
                      <a:pt x="407" y="216"/>
                      <a:pt x="415" y="200"/>
                    </a:cubicBezTo>
                    <a:lnTo>
                      <a:pt x="415" y="200"/>
                    </a:lnTo>
                    <a:cubicBezTo>
                      <a:pt x="429" y="265"/>
                      <a:pt x="417" y="339"/>
                      <a:pt x="383" y="379"/>
                    </a:cubicBezTo>
                    <a:cubicBezTo>
                      <a:pt x="378" y="382"/>
                      <a:pt x="374" y="384"/>
                      <a:pt x="371" y="384"/>
                    </a:cubicBezTo>
                    <a:cubicBezTo>
                      <a:pt x="356" y="384"/>
                      <a:pt x="358" y="348"/>
                      <a:pt x="357" y="348"/>
                    </a:cubicBezTo>
                    <a:lnTo>
                      <a:pt x="357" y="348"/>
                    </a:lnTo>
                    <a:cubicBezTo>
                      <a:pt x="357" y="348"/>
                      <a:pt x="357" y="348"/>
                      <a:pt x="357" y="348"/>
                    </a:cubicBezTo>
                    <a:cubicBezTo>
                      <a:pt x="357" y="348"/>
                      <a:pt x="356" y="348"/>
                      <a:pt x="355" y="348"/>
                    </a:cubicBezTo>
                    <a:cubicBezTo>
                      <a:pt x="304" y="348"/>
                      <a:pt x="316" y="440"/>
                      <a:pt x="283" y="440"/>
                    </a:cubicBezTo>
                    <a:cubicBezTo>
                      <a:pt x="277" y="440"/>
                      <a:pt x="271" y="438"/>
                      <a:pt x="262" y="432"/>
                    </a:cubicBezTo>
                    <a:cubicBezTo>
                      <a:pt x="237" y="392"/>
                      <a:pt x="250" y="348"/>
                      <a:pt x="241" y="318"/>
                    </a:cubicBezTo>
                    <a:cubicBezTo>
                      <a:pt x="246" y="315"/>
                      <a:pt x="250" y="313"/>
                      <a:pt x="254" y="313"/>
                    </a:cubicBezTo>
                    <a:cubicBezTo>
                      <a:pt x="271" y="313"/>
                      <a:pt x="287" y="335"/>
                      <a:pt x="301" y="335"/>
                    </a:cubicBezTo>
                    <a:cubicBezTo>
                      <a:pt x="302" y="335"/>
                      <a:pt x="303" y="335"/>
                      <a:pt x="304" y="335"/>
                    </a:cubicBezTo>
                    <a:lnTo>
                      <a:pt x="278" y="318"/>
                    </a:lnTo>
                    <a:cubicBezTo>
                      <a:pt x="282" y="308"/>
                      <a:pt x="292" y="297"/>
                      <a:pt x="302" y="297"/>
                    </a:cubicBezTo>
                    <a:cubicBezTo>
                      <a:pt x="305" y="297"/>
                      <a:pt x="308" y="298"/>
                      <a:pt x="311" y="300"/>
                    </a:cubicBezTo>
                    <a:cubicBezTo>
                      <a:pt x="303" y="289"/>
                      <a:pt x="290" y="286"/>
                      <a:pt x="274" y="286"/>
                    </a:cubicBezTo>
                    <a:cubicBezTo>
                      <a:pt x="255" y="286"/>
                      <a:pt x="233" y="289"/>
                      <a:pt x="211" y="289"/>
                    </a:cubicBezTo>
                    <a:cubicBezTo>
                      <a:pt x="193" y="289"/>
                      <a:pt x="175" y="287"/>
                      <a:pt x="160" y="277"/>
                    </a:cubicBezTo>
                    <a:cubicBezTo>
                      <a:pt x="153" y="290"/>
                      <a:pt x="142" y="307"/>
                      <a:pt x="148" y="323"/>
                    </a:cubicBezTo>
                    <a:lnTo>
                      <a:pt x="162" y="316"/>
                    </a:lnTo>
                    <a:lnTo>
                      <a:pt x="162" y="316"/>
                    </a:lnTo>
                    <a:cubicBezTo>
                      <a:pt x="179" y="348"/>
                      <a:pt x="139" y="365"/>
                      <a:pt x="158" y="381"/>
                    </a:cubicBezTo>
                    <a:cubicBezTo>
                      <a:pt x="144" y="402"/>
                      <a:pt x="126" y="432"/>
                      <a:pt x="104" y="432"/>
                    </a:cubicBezTo>
                    <a:cubicBezTo>
                      <a:pt x="99" y="432"/>
                      <a:pt x="94" y="431"/>
                      <a:pt x="88" y="427"/>
                    </a:cubicBezTo>
                    <a:lnTo>
                      <a:pt x="82" y="383"/>
                    </a:lnTo>
                    <a:lnTo>
                      <a:pt x="82" y="383"/>
                    </a:lnTo>
                    <a:cubicBezTo>
                      <a:pt x="84" y="391"/>
                      <a:pt x="93" y="398"/>
                      <a:pt x="100" y="398"/>
                    </a:cubicBezTo>
                    <a:cubicBezTo>
                      <a:pt x="103" y="398"/>
                      <a:pt x="106" y="397"/>
                      <a:pt x="108" y="394"/>
                    </a:cubicBezTo>
                    <a:lnTo>
                      <a:pt x="108" y="394"/>
                    </a:lnTo>
                    <a:cubicBezTo>
                      <a:pt x="107" y="395"/>
                      <a:pt x="106" y="396"/>
                      <a:pt x="105" y="396"/>
                    </a:cubicBezTo>
                    <a:cubicBezTo>
                      <a:pt x="96" y="396"/>
                      <a:pt x="79" y="368"/>
                      <a:pt x="66" y="368"/>
                    </a:cubicBezTo>
                    <a:cubicBezTo>
                      <a:pt x="60" y="368"/>
                      <a:pt x="54" y="374"/>
                      <a:pt x="51" y="392"/>
                    </a:cubicBezTo>
                    <a:lnTo>
                      <a:pt x="74" y="425"/>
                    </a:lnTo>
                    <a:cubicBezTo>
                      <a:pt x="56" y="447"/>
                      <a:pt x="32" y="490"/>
                      <a:pt x="9" y="490"/>
                    </a:cubicBezTo>
                    <a:cubicBezTo>
                      <a:pt x="6" y="490"/>
                      <a:pt x="3" y="489"/>
                      <a:pt x="0" y="488"/>
                    </a:cubicBezTo>
                    <a:lnTo>
                      <a:pt x="0" y="488"/>
                    </a:lnTo>
                    <a:cubicBezTo>
                      <a:pt x="6" y="506"/>
                      <a:pt x="8" y="509"/>
                      <a:pt x="10" y="509"/>
                    </a:cubicBezTo>
                    <a:cubicBezTo>
                      <a:pt x="11" y="509"/>
                      <a:pt x="11" y="508"/>
                      <a:pt x="12" y="508"/>
                    </a:cubicBezTo>
                    <a:cubicBezTo>
                      <a:pt x="15" y="508"/>
                      <a:pt x="19" y="511"/>
                      <a:pt x="28" y="536"/>
                    </a:cubicBezTo>
                    <a:cubicBezTo>
                      <a:pt x="20" y="505"/>
                      <a:pt x="33" y="502"/>
                      <a:pt x="47" y="502"/>
                    </a:cubicBezTo>
                    <a:cubicBezTo>
                      <a:pt x="50" y="502"/>
                      <a:pt x="53" y="502"/>
                      <a:pt x="56" y="502"/>
                    </a:cubicBezTo>
                    <a:cubicBezTo>
                      <a:pt x="69" y="502"/>
                      <a:pt x="80" y="500"/>
                      <a:pt x="73" y="476"/>
                    </a:cubicBezTo>
                    <a:lnTo>
                      <a:pt x="73" y="476"/>
                    </a:lnTo>
                    <a:cubicBezTo>
                      <a:pt x="92" y="528"/>
                      <a:pt x="106" y="495"/>
                      <a:pt x="132" y="548"/>
                    </a:cubicBezTo>
                    <a:cubicBezTo>
                      <a:pt x="132" y="535"/>
                      <a:pt x="126" y="523"/>
                      <a:pt x="136" y="523"/>
                    </a:cubicBezTo>
                    <a:cubicBezTo>
                      <a:pt x="139" y="523"/>
                      <a:pt x="142" y="523"/>
                      <a:pt x="146" y="525"/>
                    </a:cubicBezTo>
                    <a:cubicBezTo>
                      <a:pt x="146" y="518"/>
                      <a:pt x="148" y="513"/>
                      <a:pt x="148" y="508"/>
                    </a:cubicBezTo>
                    <a:lnTo>
                      <a:pt x="151" y="508"/>
                    </a:lnTo>
                    <a:cubicBezTo>
                      <a:pt x="144" y="501"/>
                      <a:pt x="139" y="492"/>
                      <a:pt x="137" y="483"/>
                    </a:cubicBezTo>
                    <a:cubicBezTo>
                      <a:pt x="146" y="446"/>
                      <a:pt x="181" y="446"/>
                      <a:pt x="190" y="425"/>
                    </a:cubicBezTo>
                    <a:lnTo>
                      <a:pt x="190" y="425"/>
                    </a:lnTo>
                    <a:cubicBezTo>
                      <a:pt x="204" y="432"/>
                      <a:pt x="188" y="443"/>
                      <a:pt x="195" y="462"/>
                    </a:cubicBezTo>
                    <a:lnTo>
                      <a:pt x="211" y="432"/>
                    </a:lnTo>
                    <a:cubicBezTo>
                      <a:pt x="216" y="467"/>
                      <a:pt x="253" y="488"/>
                      <a:pt x="223" y="511"/>
                    </a:cubicBezTo>
                    <a:lnTo>
                      <a:pt x="253" y="511"/>
                    </a:lnTo>
                    <a:cubicBezTo>
                      <a:pt x="264" y="520"/>
                      <a:pt x="277" y="526"/>
                      <a:pt x="288" y="526"/>
                    </a:cubicBezTo>
                    <a:cubicBezTo>
                      <a:pt x="297" y="526"/>
                      <a:pt x="305" y="523"/>
                      <a:pt x="311" y="515"/>
                    </a:cubicBezTo>
                    <a:cubicBezTo>
                      <a:pt x="312" y="516"/>
                      <a:pt x="313" y="516"/>
                      <a:pt x="313" y="516"/>
                    </a:cubicBezTo>
                    <a:cubicBezTo>
                      <a:pt x="323" y="516"/>
                      <a:pt x="331" y="492"/>
                      <a:pt x="331" y="492"/>
                    </a:cubicBezTo>
                    <a:lnTo>
                      <a:pt x="331" y="492"/>
                    </a:lnTo>
                    <a:cubicBezTo>
                      <a:pt x="332" y="492"/>
                      <a:pt x="331" y="494"/>
                      <a:pt x="329" y="501"/>
                    </a:cubicBezTo>
                    <a:lnTo>
                      <a:pt x="371" y="471"/>
                    </a:lnTo>
                    <a:lnTo>
                      <a:pt x="373" y="481"/>
                    </a:lnTo>
                    <a:cubicBezTo>
                      <a:pt x="394" y="481"/>
                      <a:pt x="413" y="460"/>
                      <a:pt x="434" y="448"/>
                    </a:cubicBezTo>
                    <a:cubicBezTo>
                      <a:pt x="442" y="443"/>
                      <a:pt x="452" y="440"/>
                      <a:pt x="462" y="440"/>
                    </a:cubicBezTo>
                    <a:cubicBezTo>
                      <a:pt x="477" y="440"/>
                      <a:pt x="493" y="448"/>
                      <a:pt x="503" y="462"/>
                    </a:cubicBezTo>
                    <a:cubicBezTo>
                      <a:pt x="511" y="453"/>
                      <a:pt x="520" y="442"/>
                      <a:pt x="534" y="442"/>
                    </a:cubicBezTo>
                    <a:cubicBezTo>
                      <a:pt x="537" y="442"/>
                      <a:pt x="541" y="442"/>
                      <a:pt x="545" y="443"/>
                    </a:cubicBezTo>
                    <a:lnTo>
                      <a:pt x="554" y="474"/>
                    </a:lnTo>
                    <a:cubicBezTo>
                      <a:pt x="556" y="471"/>
                      <a:pt x="559" y="470"/>
                      <a:pt x="562" y="470"/>
                    </a:cubicBezTo>
                    <a:cubicBezTo>
                      <a:pt x="571" y="470"/>
                      <a:pt x="584" y="478"/>
                      <a:pt x="593" y="478"/>
                    </a:cubicBezTo>
                    <a:cubicBezTo>
                      <a:pt x="599" y="478"/>
                      <a:pt x="603" y="475"/>
                      <a:pt x="603" y="464"/>
                    </a:cubicBezTo>
                    <a:cubicBezTo>
                      <a:pt x="613" y="495"/>
                      <a:pt x="625" y="504"/>
                      <a:pt x="639" y="504"/>
                    </a:cubicBezTo>
                    <a:cubicBezTo>
                      <a:pt x="658" y="504"/>
                      <a:pt x="678" y="488"/>
                      <a:pt x="694" y="488"/>
                    </a:cubicBezTo>
                    <a:cubicBezTo>
                      <a:pt x="697" y="488"/>
                      <a:pt x="700" y="489"/>
                      <a:pt x="703" y="490"/>
                    </a:cubicBezTo>
                    <a:lnTo>
                      <a:pt x="703" y="448"/>
                    </a:lnTo>
                    <a:cubicBezTo>
                      <a:pt x="723" y="446"/>
                      <a:pt x="744" y="437"/>
                      <a:pt x="760" y="420"/>
                    </a:cubicBezTo>
                    <a:lnTo>
                      <a:pt x="758" y="383"/>
                    </a:lnTo>
                    <a:cubicBezTo>
                      <a:pt x="762" y="377"/>
                      <a:pt x="766" y="375"/>
                      <a:pt x="771" y="375"/>
                    </a:cubicBezTo>
                    <a:cubicBezTo>
                      <a:pt x="789" y="375"/>
                      <a:pt x="812" y="406"/>
                      <a:pt x="835" y="406"/>
                    </a:cubicBezTo>
                    <a:cubicBezTo>
                      <a:pt x="836" y="406"/>
                      <a:pt x="836" y="406"/>
                      <a:pt x="837" y="406"/>
                    </a:cubicBezTo>
                    <a:lnTo>
                      <a:pt x="837" y="406"/>
                    </a:lnTo>
                    <a:cubicBezTo>
                      <a:pt x="836" y="413"/>
                      <a:pt x="834" y="415"/>
                      <a:pt x="831" y="415"/>
                    </a:cubicBezTo>
                    <a:cubicBezTo>
                      <a:pt x="828" y="415"/>
                      <a:pt x="825" y="411"/>
                      <a:pt x="821" y="406"/>
                    </a:cubicBezTo>
                    <a:lnTo>
                      <a:pt x="821" y="406"/>
                    </a:lnTo>
                    <a:cubicBezTo>
                      <a:pt x="829" y="427"/>
                      <a:pt x="838" y="434"/>
                      <a:pt x="848" y="434"/>
                    </a:cubicBezTo>
                    <a:cubicBezTo>
                      <a:pt x="869" y="434"/>
                      <a:pt x="894" y="399"/>
                      <a:pt x="914" y="399"/>
                    </a:cubicBezTo>
                    <a:cubicBezTo>
                      <a:pt x="922" y="399"/>
                      <a:pt x="928" y="403"/>
                      <a:pt x="934" y="416"/>
                    </a:cubicBezTo>
                    <a:cubicBezTo>
                      <a:pt x="938" y="411"/>
                      <a:pt x="942" y="409"/>
                      <a:pt x="945" y="409"/>
                    </a:cubicBezTo>
                    <a:cubicBezTo>
                      <a:pt x="949" y="409"/>
                      <a:pt x="953" y="413"/>
                      <a:pt x="955" y="418"/>
                    </a:cubicBezTo>
                    <a:cubicBezTo>
                      <a:pt x="953" y="418"/>
                      <a:pt x="953" y="420"/>
                      <a:pt x="953" y="420"/>
                    </a:cubicBezTo>
                    <a:lnTo>
                      <a:pt x="955" y="420"/>
                    </a:lnTo>
                    <a:cubicBezTo>
                      <a:pt x="958" y="427"/>
                      <a:pt x="960" y="434"/>
                      <a:pt x="964" y="441"/>
                    </a:cubicBezTo>
                    <a:cubicBezTo>
                      <a:pt x="962" y="434"/>
                      <a:pt x="960" y="427"/>
                      <a:pt x="958" y="420"/>
                    </a:cubicBezTo>
                    <a:cubicBezTo>
                      <a:pt x="967" y="420"/>
                      <a:pt x="978" y="416"/>
                      <a:pt x="985" y="411"/>
                    </a:cubicBezTo>
                    <a:lnTo>
                      <a:pt x="985" y="411"/>
                    </a:lnTo>
                    <a:lnTo>
                      <a:pt x="983" y="448"/>
                    </a:lnTo>
                    <a:lnTo>
                      <a:pt x="985" y="448"/>
                    </a:lnTo>
                    <a:cubicBezTo>
                      <a:pt x="987" y="451"/>
                      <a:pt x="989" y="452"/>
                      <a:pt x="990" y="452"/>
                    </a:cubicBezTo>
                    <a:cubicBezTo>
                      <a:pt x="995" y="452"/>
                      <a:pt x="997" y="427"/>
                      <a:pt x="997" y="404"/>
                    </a:cubicBezTo>
                    <a:cubicBezTo>
                      <a:pt x="1004" y="397"/>
                      <a:pt x="1009" y="390"/>
                      <a:pt x="1013" y="383"/>
                    </a:cubicBezTo>
                    <a:lnTo>
                      <a:pt x="1013" y="383"/>
                    </a:lnTo>
                    <a:cubicBezTo>
                      <a:pt x="1012" y="403"/>
                      <a:pt x="1015" y="408"/>
                      <a:pt x="1020" y="408"/>
                    </a:cubicBezTo>
                    <a:cubicBezTo>
                      <a:pt x="1024" y="408"/>
                      <a:pt x="1030" y="404"/>
                      <a:pt x="1034" y="404"/>
                    </a:cubicBezTo>
                    <a:cubicBezTo>
                      <a:pt x="1039" y="404"/>
                      <a:pt x="1043" y="409"/>
                      <a:pt x="1043" y="432"/>
                    </a:cubicBezTo>
                    <a:cubicBezTo>
                      <a:pt x="1057" y="404"/>
                      <a:pt x="1094" y="418"/>
                      <a:pt x="1115" y="353"/>
                    </a:cubicBezTo>
                    <a:lnTo>
                      <a:pt x="1115" y="353"/>
                    </a:lnTo>
                    <a:cubicBezTo>
                      <a:pt x="1113" y="362"/>
                      <a:pt x="1115" y="367"/>
                      <a:pt x="1111" y="367"/>
                    </a:cubicBezTo>
                    <a:cubicBezTo>
                      <a:pt x="1116" y="373"/>
                      <a:pt x="1122" y="378"/>
                      <a:pt x="1128" y="378"/>
                    </a:cubicBezTo>
                    <a:cubicBezTo>
                      <a:pt x="1133" y="378"/>
                      <a:pt x="1137" y="376"/>
                      <a:pt x="1143" y="369"/>
                    </a:cubicBezTo>
                    <a:lnTo>
                      <a:pt x="1143" y="369"/>
                    </a:lnTo>
                    <a:lnTo>
                      <a:pt x="1134" y="418"/>
                    </a:lnTo>
                    <a:lnTo>
                      <a:pt x="1134" y="418"/>
                    </a:lnTo>
                    <a:lnTo>
                      <a:pt x="1175" y="360"/>
                    </a:lnTo>
                    <a:lnTo>
                      <a:pt x="1175" y="360"/>
                    </a:lnTo>
                    <a:cubicBezTo>
                      <a:pt x="1185" y="390"/>
                      <a:pt x="1178" y="420"/>
                      <a:pt x="1157" y="443"/>
                    </a:cubicBezTo>
                    <a:cubicBezTo>
                      <a:pt x="1208" y="397"/>
                      <a:pt x="1189" y="430"/>
                      <a:pt x="1238" y="386"/>
                    </a:cubicBezTo>
                    <a:lnTo>
                      <a:pt x="1238" y="386"/>
                    </a:lnTo>
                    <a:lnTo>
                      <a:pt x="1226" y="413"/>
                    </a:lnTo>
                    <a:cubicBezTo>
                      <a:pt x="1227" y="413"/>
                      <a:pt x="1227" y="413"/>
                      <a:pt x="1227" y="413"/>
                    </a:cubicBezTo>
                    <a:cubicBezTo>
                      <a:pt x="1235" y="413"/>
                      <a:pt x="1252" y="398"/>
                      <a:pt x="1261" y="398"/>
                    </a:cubicBezTo>
                    <a:cubicBezTo>
                      <a:pt x="1264" y="398"/>
                      <a:pt x="1267" y="401"/>
                      <a:pt x="1266" y="409"/>
                    </a:cubicBezTo>
                    <a:cubicBezTo>
                      <a:pt x="1266" y="439"/>
                      <a:pt x="1291" y="453"/>
                      <a:pt x="1324" y="467"/>
                    </a:cubicBezTo>
                    <a:cubicBezTo>
                      <a:pt x="1354" y="481"/>
                      <a:pt x="1391" y="497"/>
                      <a:pt x="1396" y="532"/>
                    </a:cubicBezTo>
                    <a:cubicBezTo>
                      <a:pt x="1406" y="510"/>
                      <a:pt x="1411" y="502"/>
                      <a:pt x="1414" y="502"/>
                    </a:cubicBezTo>
                    <a:cubicBezTo>
                      <a:pt x="1419" y="502"/>
                      <a:pt x="1414" y="536"/>
                      <a:pt x="1423" y="536"/>
                    </a:cubicBezTo>
                    <a:cubicBezTo>
                      <a:pt x="1426" y="536"/>
                      <a:pt x="1432" y="532"/>
                      <a:pt x="1440" y="520"/>
                    </a:cubicBezTo>
                    <a:lnTo>
                      <a:pt x="1440" y="520"/>
                    </a:lnTo>
                    <a:cubicBezTo>
                      <a:pt x="1430" y="541"/>
                      <a:pt x="1430" y="557"/>
                      <a:pt x="1410" y="566"/>
                    </a:cubicBezTo>
                    <a:cubicBezTo>
                      <a:pt x="1410" y="566"/>
                      <a:pt x="1411" y="566"/>
                      <a:pt x="1412" y="566"/>
                    </a:cubicBezTo>
                    <a:cubicBezTo>
                      <a:pt x="1438" y="566"/>
                      <a:pt x="1435" y="594"/>
                      <a:pt x="1452" y="594"/>
                    </a:cubicBezTo>
                    <a:cubicBezTo>
                      <a:pt x="1459" y="594"/>
                      <a:pt x="1467" y="591"/>
                      <a:pt x="1481" y="580"/>
                    </a:cubicBezTo>
                    <a:lnTo>
                      <a:pt x="1481" y="580"/>
                    </a:lnTo>
                    <a:cubicBezTo>
                      <a:pt x="1472" y="599"/>
                      <a:pt x="1456" y="603"/>
                      <a:pt x="1451" y="615"/>
                    </a:cubicBezTo>
                    <a:cubicBezTo>
                      <a:pt x="1454" y="614"/>
                      <a:pt x="1461" y="610"/>
                      <a:pt x="1465" y="610"/>
                    </a:cubicBezTo>
                    <a:cubicBezTo>
                      <a:pt x="1467" y="610"/>
                      <a:pt x="1468" y="612"/>
                      <a:pt x="1465" y="617"/>
                    </a:cubicBezTo>
                    <a:cubicBezTo>
                      <a:pt x="1461" y="629"/>
                      <a:pt x="1451" y="629"/>
                      <a:pt x="1442" y="636"/>
                    </a:cubicBezTo>
                    <a:cubicBezTo>
                      <a:pt x="1444" y="637"/>
                      <a:pt x="1447" y="638"/>
                      <a:pt x="1450" y="638"/>
                    </a:cubicBezTo>
                    <a:cubicBezTo>
                      <a:pt x="1476" y="638"/>
                      <a:pt x="1516" y="590"/>
                      <a:pt x="1553" y="546"/>
                    </a:cubicBezTo>
                    <a:lnTo>
                      <a:pt x="1553" y="546"/>
                    </a:lnTo>
                    <a:cubicBezTo>
                      <a:pt x="1551" y="563"/>
                      <a:pt x="1552" y="571"/>
                      <a:pt x="1558" y="571"/>
                    </a:cubicBezTo>
                    <a:cubicBezTo>
                      <a:pt x="1565" y="571"/>
                      <a:pt x="1575" y="564"/>
                      <a:pt x="1593" y="552"/>
                    </a:cubicBezTo>
                    <a:lnTo>
                      <a:pt x="1593" y="552"/>
                    </a:lnTo>
                    <a:cubicBezTo>
                      <a:pt x="1584" y="569"/>
                      <a:pt x="1578" y="590"/>
                      <a:pt x="1563" y="590"/>
                    </a:cubicBezTo>
                    <a:cubicBezTo>
                      <a:pt x="1561" y="590"/>
                      <a:pt x="1560" y="590"/>
                      <a:pt x="1558" y="590"/>
                    </a:cubicBezTo>
                    <a:lnTo>
                      <a:pt x="1558" y="590"/>
                    </a:lnTo>
                    <a:cubicBezTo>
                      <a:pt x="1563" y="596"/>
                      <a:pt x="1576" y="627"/>
                      <a:pt x="1597" y="627"/>
                    </a:cubicBezTo>
                    <a:cubicBezTo>
                      <a:pt x="1604" y="627"/>
                      <a:pt x="1613" y="623"/>
                      <a:pt x="1623" y="613"/>
                    </a:cubicBezTo>
                    <a:lnTo>
                      <a:pt x="1623" y="613"/>
                    </a:lnTo>
                    <a:cubicBezTo>
                      <a:pt x="1620" y="623"/>
                      <a:pt x="1626" y="625"/>
                      <a:pt x="1632" y="625"/>
                    </a:cubicBezTo>
                    <a:cubicBezTo>
                      <a:pt x="1634" y="625"/>
                      <a:pt x="1637" y="625"/>
                      <a:pt x="1639" y="624"/>
                    </a:cubicBezTo>
                    <a:cubicBezTo>
                      <a:pt x="1655" y="641"/>
                      <a:pt x="1653" y="645"/>
                      <a:pt x="1674" y="659"/>
                    </a:cubicBezTo>
                    <a:lnTo>
                      <a:pt x="1674" y="648"/>
                    </a:lnTo>
                    <a:cubicBezTo>
                      <a:pt x="1690" y="637"/>
                      <a:pt x="1698" y="633"/>
                      <a:pt x="1703" y="633"/>
                    </a:cubicBezTo>
                    <a:cubicBezTo>
                      <a:pt x="1715" y="633"/>
                      <a:pt x="1705" y="655"/>
                      <a:pt x="1718" y="661"/>
                    </a:cubicBezTo>
                    <a:lnTo>
                      <a:pt x="1713" y="666"/>
                    </a:lnTo>
                    <a:cubicBezTo>
                      <a:pt x="1706" y="726"/>
                      <a:pt x="1743" y="666"/>
                      <a:pt x="1732" y="731"/>
                    </a:cubicBezTo>
                    <a:lnTo>
                      <a:pt x="1760" y="705"/>
                    </a:lnTo>
                    <a:cubicBezTo>
                      <a:pt x="1772" y="697"/>
                      <a:pt x="1780" y="694"/>
                      <a:pt x="1784" y="694"/>
                    </a:cubicBezTo>
                    <a:cubicBezTo>
                      <a:pt x="1804" y="694"/>
                      <a:pt x="1751" y="766"/>
                      <a:pt x="1785" y="766"/>
                    </a:cubicBezTo>
                    <a:lnTo>
                      <a:pt x="1799" y="745"/>
                    </a:lnTo>
                    <a:cubicBezTo>
                      <a:pt x="1799" y="745"/>
                      <a:pt x="1800" y="745"/>
                      <a:pt x="1800" y="745"/>
                    </a:cubicBezTo>
                    <a:cubicBezTo>
                      <a:pt x="1831" y="745"/>
                      <a:pt x="1725" y="840"/>
                      <a:pt x="1720" y="856"/>
                    </a:cubicBezTo>
                    <a:cubicBezTo>
                      <a:pt x="1718" y="858"/>
                      <a:pt x="1715" y="859"/>
                      <a:pt x="1712" y="859"/>
                    </a:cubicBezTo>
                    <a:cubicBezTo>
                      <a:pt x="1709" y="859"/>
                      <a:pt x="1705" y="858"/>
                      <a:pt x="1702" y="858"/>
                    </a:cubicBezTo>
                    <a:cubicBezTo>
                      <a:pt x="1695" y="872"/>
                      <a:pt x="1695" y="876"/>
                      <a:pt x="1699" y="876"/>
                    </a:cubicBezTo>
                    <a:cubicBezTo>
                      <a:pt x="1709" y="876"/>
                      <a:pt x="1743" y="847"/>
                      <a:pt x="1765" y="847"/>
                    </a:cubicBezTo>
                    <a:cubicBezTo>
                      <a:pt x="1768" y="847"/>
                      <a:pt x="1771" y="848"/>
                      <a:pt x="1774" y="849"/>
                    </a:cubicBezTo>
                    <a:cubicBezTo>
                      <a:pt x="1750" y="868"/>
                      <a:pt x="1709" y="879"/>
                      <a:pt x="1711" y="896"/>
                    </a:cubicBezTo>
                    <a:cubicBezTo>
                      <a:pt x="1695" y="912"/>
                      <a:pt x="1818" y="893"/>
                      <a:pt x="1780" y="940"/>
                    </a:cubicBezTo>
                    <a:cubicBezTo>
                      <a:pt x="1794" y="923"/>
                      <a:pt x="1815" y="914"/>
                      <a:pt x="1836" y="914"/>
                    </a:cubicBezTo>
                    <a:cubicBezTo>
                      <a:pt x="1851" y="927"/>
                      <a:pt x="1792" y="982"/>
                      <a:pt x="1840" y="982"/>
                    </a:cubicBezTo>
                    <a:cubicBezTo>
                      <a:pt x="1843" y="982"/>
                      <a:pt x="1848" y="982"/>
                      <a:pt x="1852" y="981"/>
                    </a:cubicBezTo>
                    <a:lnTo>
                      <a:pt x="1852" y="981"/>
                    </a:lnTo>
                    <a:cubicBezTo>
                      <a:pt x="1848" y="984"/>
                      <a:pt x="1843" y="988"/>
                      <a:pt x="1838" y="991"/>
                    </a:cubicBezTo>
                    <a:cubicBezTo>
                      <a:pt x="1860" y="995"/>
                      <a:pt x="1881" y="1017"/>
                      <a:pt x="1913" y="1017"/>
                    </a:cubicBezTo>
                    <a:cubicBezTo>
                      <a:pt x="1916" y="1017"/>
                      <a:pt x="1919" y="1016"/>
                      <a:pt x="1922" y="1016"/>
                    </a:cubicBezTo>
                    <a:lnTo>
                      <a:pt x="1922" y="1016"/>
                    </a:lnTo>
                    <a:cubicBezTo>
                      <a:pt x="1859" y="1046"/>
                      <a:pt x="1883" y="1060"/>
                      <a:pt x="1908" y="1074"/>
                    </a:cubicBezTo>
                    <a:cubicBezTo>
                      <a:pt x="1931" y="1090"/>
                      <a:pt x="1957" y="1104"/>
                      <a:pt x="1894" y="1118"/>
                    </a:cubicBezTo>
                    <a:lnTo>
                      <a:pt x="1913" y="1158"/>
                    </a:lnTo>
                    <a:lnTo>
                      <a:pt x="1899" y="1160"/>
                    </a:lnTo>
                    <a:cubicBezTo>
                      <a:pt x="1896" y="1190"/>
                      <a:pt x="1929" y="1192"/>
                      <a:pt x="1961" y="1197"/>
                    </a:cubicBezTo>
                    <a:cubicBezTo>
                      <a:pt x="1957" y="1201"/>
                      <a:pt x="1951" y="1202"/>
                      <a:pt x="1946" y="1202"/>
                    </a:cubicBezTo>
                    <a:cubicBezTo>
                      <a:pt x="1942" y="1202"/>
                      <a:pt x="1939" y="1202"/>
                      <a:pt x="1936" y="1202"/>
                    </a:cubicBezTo>
                    <a:cubicBezTo>
                      <a:pt x="1917" y="1248"/>
                      <a:pt x="1924" y="1250"/>
                      <a:pt x="1994" y="1276"/>
                    </a:cubicBezTo>
                    <a:lnTo>
                      <a:pt x="1952" y="1285"/>
                    </a:lnTo>
                    <a:cubicBezTo>
                      <a:pt x="1980" y="1292"/>
                      <a:pt x="1894" y="1350"/>
                      <a:pt x="1947" y="1385"/>
                    </a:cubicBezTo>
                    <a:cubicBezTo>
                      <a:pt x="1940" y="1385"/>
                      <a:pt x="1934" y="1382"/>
                      <a:pt x="1927" y="1380"/>
                    </a:cubicBezTo>
                    <a:lnTo>
                      <a:pt x="1927" y="1380"/>
                    </a:lnTo>
                    <a:cubicBezTo>
                      <a:pt x="1980" y="1426"/>
                      <a:pt x="1813" y="1484"/>
                      <a:pt x="1966" y="1503"/>
                    </a:cubicBezTo>
                    <a:lnTo>
                      <a:pt x="2003" y="1535"/>
                    </a:lnTo>
                    <a:cubicBezTo>
                      <a:pt x="2007" y="1523"/>
                      <a:pt x="2014" y="1520"/>
                      <a:pt x="2023" y="1520"/>
                    </a:cubicBezTo>
                    <a:cubicBezTo>
                      <a:pt x="2040" y="1520"/>
                      <a:pt x="2063" y="1532"/>
                      <a:pt x="2080" y="1532"/>
                    </a:cubicBezTo>
                    <a:cubicBezTo>
                      <a:pt x="2085" y="1532"/>
                      <a:pt x="2090" y="1531"/>
                      <a:pt x="2093" y="1528"/>
                    </a:cubicBezTo>
                    <a:lnTo>
                      <a:pt x="2093" y="1528"/>
                    </a:lnTo>
                    <a:cubicBezTo>
                      <a:pt x="2100" y="1542"/>
                      <a:pt x="2072" y="1557"/>
                      <a:pt x="2054" y="1557"/>
                    </a:cubicBezTo>
                    <a:cubicBezTo>
                      <a:pt x="2047" y="1557"/>
                      <a:pt x="2041" y="1554"/>
                      <a:pt x="2040" y="1549"/>
                    </a:cubicBezTo>
                    <a:lnTo>
                      <a:pt x="2047" y="1547"/>
                    </a:lnTo>
                    <a:cubicBezTo>
                      <a:pt x="2040" y="1546"/>
                      <a:pt x="2034" y="1545"/>
                      <a:pt x="2028" y="1545"/>
                    </a:cubicBezTo>
                    <a:cubicBezTo>
                      <a:pt x="1978" y="1545"/>
                      <a:pt x="2007" y="1589"/>
                      <a:pt x="1965" y="1589"/>
                    </a:cubicBezTo>
                    <a:cubicBezTo>
                      <a:pt x="1963" y="1589"/>
                      <a:pt x="1961" y="1589"/>
                      <a:pt x="1959" y="1589"/>
                    </a:cubicBezTo>
                    <a:cubicBezTo>
                      <a:pt x="1957" y="1668"/>
                      <a:pt x="1899" y="1732"/>
                      <a:pt x="1876" y="1797"/>
                    </a:cubicBezTo>
                    <a:lnTo>
                      <a:pt x="1938" y="1804"/>
                    </a:lnTo>
                    <a:lnTo>
                      <a:pt x="1929" y="1830"/>
                    </a:lnTo>
                    <a:cubicBezTo>
                      <a:pt x="1925" y="1831"/>
                      <a:pt x="1920" y="1831"/>
                      <a:pt x="1915" y="1831"/>
                    </a:cubicBezTo>
                    <a:cubicBezTo>
                      <a:pt x="1899" y="1831"/>
                      <a:pt x="1880" y="1825"/>
                      <a:pt x="1887" y="1809"/>
                    </a:cubicBezTo>
                    <a:lnTo>
                      <a:pt x="1887" y="1809"/>
                    </a:lnTo>
                    <a:cubicBezTo>
                      <a:pt x="1850" y="1811"/>
                      <a:pt x="1906" y="1851"/>
                      <a:pt x="1920" y="1853"/>
                    </a:cubicBezTo>
                    <a:cubicBezTo>
                      <a:pt x="1912" y="1860"/>
                      <a:pt x="1905" y="1863"/>
                      <a:pt x="1898" y="1863"/>
                    </a:cubicBezTo>
                    <a:cubicBezTo>
                      <a:pt x="1875" y="1863"/>
                      <a:pt x="1856" y="1833"/>
                      <a:pt x="1849" y="1833"/>
                    </a:cubicBezTo>
                    <a:cubicBezTo>
                      <a:pt x="1849" y="1833"/>
                      <a:pt x="1848" y="1833"/>
                      <a:pt x="1848" y="1834"/>
                    </a:cubicBezTo>
                    <a:lnTo>
                      <a:pt x="1848" y="1851"/>
                    </a:lnTo>
                    <a:lnTo>
                      <a:pt x="1857" y="1848"/>
                    </a:lnTo>
                    <a:cubicBezTo>
                      <a:pt x="1878" y="1869"/>
                      <a:pt x="1903" y="1874"/>
                      <a:pt x="1894" y="1899"/>
                    </a:cubicBezTo>
                    <a:cubicBezTo>
                      <a:pt x="1888" y="1904"/>
                      <a:pt x="1881" y="1905"/>
                      <a:pt x="1875" y="1905"/>
                    </a:cubicBezTo>
                    <a:cubicBezTo>
                      <a:pt x="1867" y="1905"/>
                      <a:pt x="1860" y="1903"/>
                      <a:pt x="1856" y="1903"/>
                    </a:cubicBezTo>
                    <a:cubicBezTo>
                      <a:pt x="1854" y="1903"/>
                      <a:pt x="1853" y="1903"/>
                      <a:pt x="1852" y="1904"/>
                    </a:cubicBezTo>
                    <a:cubicBezTo>
                      <a:pt x="1848" y="1904"/>
                      <a:pt x="1845" y="1904"/>
                      <a:pt x="1848" y="1913"/>
                    </a:cubicBezTo>
                    <a:lnTo>
                      <a:pt x="1834" y="1950"/>
                    </a:lnTo>
                    <a:lnTo>
                      <a:pt x="1885" y="1943"/>
                    </a:lnTo>
                    <a:lnTo>
                      <a:pt x="1885" y="1943"/>
                    </a:lnTo>
                    <a:cubicBezTo>
                      <a:pt x="1902" y="1961"/>
                      <a:pt x="1885" y="1973"/>
                      <a:pt x="1910" y="1973"/>
                    </a:cubicBezTo>
                    <a:cubicBezTo>
                      <a:pt x="1915" y="1973"/>
                      <a:pt x="1922" y="1973"/>
                      <a:pt x="1931" y="1971"/>
                    </a:cubicBezTo>
                    <a:lnTo>
                      <a:pt x="1931" y="1971"/>
                    </a:lnTo>
                    <a:cubicBezTo>
                      <a:pt x="1846" y="1983"/>
                      <a:pt x="1882" y="2101"/>
                      <a:pt x="1855" y="2113"/>
                    </a:cubicBezTo>
                    <a:cubicBezTo>
                      <a:pt x="1880" y="2129"/>
                      <a:pt x="1892" y="2161"/>
                      <a:pt x="1880" y="2189"/>
                    </a:cubicBezTo>
                    <a:cubicBezTo>
                      <a:pt x="1884" y="2187"/>
                      <a:pt x="1893" y="2185"/>
                      <a:pt x="1904" y="2185"/>
                    </a:cubicBezTo>
                    <a:cubicBezTo>
                      <a:pt x="1922" y="2185"/>
                      <a:pt x="1943" y="2190"/>
                      <a:pt x="1938" y="2203"/>
                    </a:cubicBezTo>
                    <a:cubicBezTo>
                      <a:pt x="1927" y="2202"/>
                      <a:pt x="1918" y="2201"/>
                      <a:pt x="1910" y="2201"/>
                    </a:cubicBezTo>
                    <a:cubicBezTo>
                      <a:pt x="1837" y="2201"/>
                      <a:pt x="1877" y="2244"/>
                      <a:pt x="1812" y="2262"/>
                    </a:cubicBezTo>
                    <a:lnTo>
                      <a:pt x="1812" y="2262"/>
                    </a:lnTo>
                    <a:cubicBezTo>
                      <a:pt x="1814" y="2261"/>
                      <a:pt x="1816" y="2261"/>
                      <a:pt x="1818" y="2261"/>
                    </a:cubicBezTo>
                    <a:cubicBezTo>
                      <a:pt x="1848" y="2261"/>
                      <a:pt x="1834" y="2311"/>
                      <a:pt x="1869" y="2311"/>
                    </a:cubicBezTo>
                    <a:cubicBezTo>
                      <a:pt x="1876" y="2311"/>
                      <a:pt x="1885" y="2309"/>
                      <a:pt x="1896" y="2305"/>
                    </a:cubicBezTo>
                    <a:lnTo>
                      <a:pt x="1896" y="2305"/>
                    </a:lnTo>
                    <a:cubicBezTo>
                      <a:pt x="1892" y="2315"/>
                      <a:pt x="1881" y="2316"/>
                      <a:pt x="1868" y="2316"/>
                    </a:cubicBezTo>
                    <a:cubicBezTo>
                      <a:pt x="1866" y="2316"/>
                      <a:pt x="1864" y="2316"/>
                      <a:pt x="1863" y="2316"/>
                    </a:cubicBezTo>
                    <a:cubicBezTo>
                      <a:pt x="1851" y="2316"/>
                      <a:pt x="1838" y="2316"/>
                      <a:pt x="1827" y="2324"/>
                    </a:cubicBezTo>
                    <a:cubicBezTo>
                      <a:pt x="1871" y="2370"/>
                      <a:pt x="1804" y="2433"/>
                      <a:pt x="1827" y="2493"/>
                    </a:cubicBezTo>
                    <a:cubicBezTo>
                      <a:pt x="1837" y="2493"/>
                      <a:pt x="1851" y="2486"/>
                      <a:pt x="1867" y="2486"/>
                    </a:cubicBezTo>
                    <a:cubicBezTo>
                      <a:pt x="1874" y="2486"/>
                      <a:pt x="1880" y="2487"/>
                      <a:pt x="1887" y="2490"/>
                    </a:cubicBezTo>
                    <a:lnTo>
                      <a:pt x="1818" y="2530"/>
                    </a:lnTo>
                    <a:cubicBezTo>
                      <a:pt x="1827" y="2541"/>
                      <a:pt x="1903" y="2530"/>
                      <a:pt x="1857" y="2560"/>
                    </a:cubicBezTo>
                    <a:cubicBezTo>
                      <a:pt x="1865" y="2557"/>
                      <a:pt x="1875" y="2551"/>
                      <a:pt x="1883" y="2551"/>
                    </a:cubicBezTo>
                    <a:cubicBezTo>
                      <a:pt x="1887" y="2551"/>
                      <a:pt x="1890" y="2553"/>
                      <a:pt x="1892" y="2555"/>
                    </a:cubicBezTo>
                    <a:cubicBezTo>
                      <a:pt x="1866" y="2618"/>
                      <a:pt x="1894" y="2674"/>
                      <a:pt x="1915" y="2729"/>
                    </a:cubicBezTo>
                    <a:cubicBezTo>
                      <a:pt x="1936" y="2783"/>
                      <a:pt x="1952" y="2841"/>
                      <a:pt x="1908" y="2915"/>
                    </a:cubicBezTo>
                    <a:cubicBezTo>
                      <a:pt x="1917" y="2904"/>
                      <a:pt x="1924" y="2900"/>
                      <a:pt x="1929" y="2900"/>
                    </a:cubicBezTo>
                    <a:cubicBezTo>
                      <a:pt x="1935" y="2900"/>
                      <a:pt x="1938" y="2906"/>
                      <a:pt x="1940" y="2912"/>
                    </a:cubicBezTo>
                    <a:cubicBezTo>
                      <a:pt x="1945" y="2903"/>
                      <a:pt x="1975" y="2901"/>
                      <a:pt x="1996" y="2894"/>
                    </a:cubicBezTo>
                    <a:lnTo>
                      <a:pt x="1996" y="2894"/>
                    </a:lnTo>
                    <a:lnTo>
                      <a:pt x="1959" y="2956"/>
                    </a:lnTo>
                    <a:cubicBezTo>
                      <a:pt x="1963" y="2956"/>
                      <a:pt x="1967" y="2955"/>
                      <a:pt x="1970" y="2955"/>
                    </a:cubicBezTo>
                    <a:cubicBezTo>
                      <a:pt x="2006" y="2955"/>
                      <a:pt x="1991" y="2993"/>
                      <a:pt x="2019" y="2993"/>
                    </a:cubicBezTo>
                    <a:cubicBezTo>
                      <a:pt x="2023" y="2993"/>
                      <a:pt x="2028" y="2993"/>
                      <a:pt x="2033" y="2991"/>
                    </a:cubicBezTo>
                    <a:lnTo>
                      <a:pt x="2019" y="2982"/>
                    </a:lnTo>
                    <a:cubicBezTo>
                      <a:pt x="2084" y="2980"/>
                      <a:pt x="2140" y="2910"/>
                      <a:pt x="2219" y="2887"/>
                    </a:cubicBezTo>
                    <a:lnTo>
                      <a:pt x="2219" y="2887"/>
                    </a:lnTo>
                    <a:cubicBezTo>
                      <a:pt x="2218" y="2887"/>
                      <a:pt x="2217" y="2887"/>
                      <a:pt x="2216" y="2887"/>
                    </a:cubicBezTo>
                    <a:cubicBezTo>
                      <a:pt x="2146" y="2887"/>
                      <a:pt x="2298" y="2803"/>
                      <a:pt x="2191" y="2801"/>
                    </a:cubicBezTo>
                    <a:cubicBezTo>
                      <a:pt x="2197" y="2796"/>
                      <a:pt x="2202" y="2796"/>
                      <a:pt x="2208" y="2796"/>
                    </a:cubicBezTo>
                    <a:cubicBezTo>
                      <a:pt x="2211" y="2796"/>
                      <a:pt x="2215" y="2796"/>
                      <a:pt x="2218" y="2796"/>
                    </a:cubicBezTo>
                    <a:cubicBezTo>
                      <a:pt x="2224" y="2796"/>
                      <a:pt x="2229" y="2795"/>
                      <a:pt x="2235" y="2792"/>
                    </a:cubicBezTo>
                    <a:cubicBezTo>
                      <a:pt x="2198" y="2792"/>
                      <a:pt x="2189" y="2785"/>
                      <a:pt x="2198" y="2762"/>
                    </a:cubicBezTo>
                    <a:lnTo>
                      <a:pt x="2207" y="2762"/>
                    </a:lnTo>
                    <a:cubicBezTo>
                      <a:pt x="2182" y="2713"/>
                      <a:pt x="2209" y="2681"/>
                      <a:pt x="2216" y="2620"/>
                    </a:cubicBezTo>
                    <a:lnTo>
                      <a:pt x="2216" y="2620"/>
                    </a:lnTo>
                    <a:lnTo>
                      <a:pt x="2179" y="2632"/>
                    </a:lnTo>
                    <a:cubicBezTo>
                      <a:pt x="2182" y="2620"/>
                      <a:pt x="2193" y="2613"/>
                      <a:pt x="2200" y="2606"/>
                    </a:cubicBezTo>
                    <a:cubicBezTo>
                      <a:pt x="2198" y="2606"/>
                      <a:pt x="2196" y="2606"/>
                      <a:pt x="2195" y="2606"/>
                    </a:cubicBezTo>
                    <a:cubicBezTo>
                      <a:pt x="2142" y="2606"/>
                      <a:pt x="2205" y="2641"/>
                      <a:pt x="2138" y="2643"/>
                    </a:cubicBezTo>
                    <a:cubicBezTo>
                      <a:pt x="2212" y="2611"/>
                      <a:pt x="2119" y="2553"/>
                      <a:pt x="2209" y="2528"/>
                    </a:cubicBezTo>
                    <a:cubicBezTo>
                      <a:pt x="2208" y="2523"/>
                      <a:pt x="2205" y="2521"/>
                      <a:pt x="2200" y="2521"/>
                    </a:cubicBezTo>
                    <a:cubicBezTo>
                      <a:pt x="2191" y="2521"/>
                      <a:pt x="2177" y="2527"/>
                      <a:pt x="2169" y="2527"/>
                    </a:cubicBezTo>
                    <a:cubicBezTo>
                      <a:pt x="2164" y="2527"/>
                      <a:pt x="2161" y="2525"/>
                      <a:pt x="2161" y="2521"/>
                    </a:cubicBezTo>
                    <a:lnTo>
                      <a:pt x="2184" y="2511"/>
                    </a:lnTo>
                    <a:lnTo>
                      <a:pt x="2151" y="2511"/>
                    </a:lnTo>
                    <a:cubicBezTo>
                      <a:pt x="2156" y="2497"/>
                      <a:pt x="2186" y="2488"/>
                      <a:pt x="2207" y="2486"/>
                    </a:cubicBezTo>
                    <a:lnTo>
                      <a:pt x="2207" y="2486"/>
                    </a:lnTo>
                    <a:cubicBezTo>
                      <a:pt x="2205" y="2488"/>
                      <a:pt x="2214" y="2493"/>
                      <a:pt x="2216" y="2495"/>
                    </a:cubicBezTo>
                    <a:cubicBezTo>
                      <a:pt x="2240" y="2478"/>
                      <a:pt x="2205" y="2457"/>
                      <a:pt x="2208" y="2448"/>
                    </a:cubicBezTo>
                    <a:lnTo>
                      <a:pt x="2208" y="2448"/>
                    </a:lnTo>
                    <a:lnTo>
                      <a:pt x="2195" y="2465"/>
                    </a:lnTo>
                    <a:cubicBezTo>
                      <a:pt x="2165" y="2416"/>
                      <a:pt x="2193" y="2351"/>
                      <a:pt x="2142" y="2303"/>
                    </a:cubicBezTo>
                    <a:lnTo>
                      <a:pt x="2124" y="2307"/>
                    </a:lnTo>
                    <a:cubicBezTo>
                      <a:pt x="2087" y="2268"/>
                      <a:pt x="2144" y="2275"/>
                      <a:pt x="2128" y="2233"/>
                    </a:cubicBezTo>
                    <a:lnTo>
                      <a:pt x="2128" y="2233"/>
                    </a:lnTo>
                    <a:lnTo>
                      <a:pt x="2133" y="2235"/>
                    </a:lnTo>
                    <a:cubicBezTo>
                      <a:pt x="2114" y="2226"/>
                      <a:pt x="2103" y="2212"/>
                      <a:pt x="2107" y="2201"/>
                    </a:cubicBezTo>
                    <a:lnTo>
                      <a:pt x="2107" y="2201"/>
                    </a:lnTo>
                    <a:cubicBezTo>
                      <a:pt x="2111" y="2203"/>
                      <a:pt x="2115" y="2204"/>
                      <a:pt x="2119" y="2204"/>
                    </a:cubicBezTo>
                    <a:cubicBezTo>
                      <a:pt x="2133" y="2204"/>
                      <a:pt x="2148" y="2194"/>
                      <a:pt x="2162" y="2194"/>
                    </a:cubicBezTo>
                    <a:cubicBezTo>
                      <a:pt x="2167" y="2194"/>
                      <a:pt x="2172" y="2195"/>
                      <a:pt x="2177" y="2198"/>
                    </a:cubicBezTo>
                    <a:cubicBezTo>
                      <a:pt x="2142" y="2154"/>
                      <a:pt x="2147" y="2178"/>
                      <a:pt x="2080" y="2143"/>
                    </a:cubicBezTo>
                    <a:lnTo>
                      <a:pt x="2112" y="2138"/>
                    </a:lnTo>
                    <a:cubicBezTo>
                      <a:pt x="2084" y="2127"/>
                      <a:pt x="2070" y="2124"/>
                      <a:pt x="2066" y="2101"/>
                    </a:cubicBezTo>
                    <a:lnTo>
                      <a:pt x="2066" y="2101"/>
                    </a:lnTo>
                    <a:cubicBezTo>
                      <a:pt x="2073" y="2107"/>
                      <a:pt x="2080" y="2109"/>
                      <a:pt x="2087" y="2109"/>
                    </a:cubicBezTo>
                    <a:cubicBezTo>
                      <a:pt x="2096" y="2109"/>
                      <a:pt x="2106" y="2106"/>
                      <a:pt x="2116" y="2106"/>
                    </a:cubicBezTo>
                    <a:cubicBezTo>
                      <a:pt x="2126" y="2106"/>
                      <a:pt x="2136" y="2109"/>
                      <a:pt x="2147" y="2117"/>
                    </a:cubicBezTo>
                    <a:cubicBezTo>
                      <a:pt x="2221" y="2080"/>
                      <a:pt x="2089" y="2041"/>
                      <a:pt x="2191" y="2034"/>
                    </a:cubicBezTo>
                    <a:cubicBezTo>
                      <a:pt x="2174" y="2027"/>
                      <a:pt x="2162" y="2025"/>
                      <a:pt x="2153" y="2025"/>
                    </a:cubicBezTo>
                    <a:cubicBezTo>
                      <a:pt x="2123" y="2025"/>
                      <a:pt x="2131" y="2054"/>
                      <a:pt x="2123" y="2054"/>
                    </a:cubicBezTo>
                    <a:cubicBezTo>
                      <a:pt x="2122" y="2054"/>
                      <a:pt x="2121" y="2054"/>
                      <a:pt x="2119" y="2052"/>
                    </a:cubicBezTo>
                    <a:cubicBezTo>
                      <a:pt x="2117" y="2053"/>
                      <a:pt x="2115" y="2053"/>
                      <a:pt x="2113" y="2053"/>
                    </a:cubicBezTo>
                    <a:cubicBezTo>
                      <a:pt x="2087" y="2053"/>
                      <a:pt x="2059" y="2024"/>
                      <a:pt x="2070" y="2011"/>
                    </a:cubicBezTo>
                    <a:cubicBezTo>
                      <a:pt x="2075" y="1997"/>
                      <a:pt x="2184" y="2004"/>
                      <a:pt x="2191" y="1969"/>
                    </a:cubicBezTo>
                    <a:cubicBezTo>
                      <a:pt x="2191" y="1974"/>
                      <a:pt x="2195" y="1974"/>
                      <a:pt x="2193" y="1978"/>
                    </a:cubicBezTo>
                    <a:cubicBezTo>
                      <a:pt x="2219" y="1969"/>
                      <a:pt x="2170" y="1946"/>
                      <a:pt x="2209" y="1936"/>
                    </a:cubicBezTo>
                    <a:cubicBezTo>
                      <a:pt x="2161" y="1918"/>
                      <a:pt x="2219" y="1918"/>
                      <a:pt x="2154" y="1899"/>
                    </a:cubicBezTo>
                    <a:lnTo>
                      <a:pt x="2154" y="1899"/>
                    </a:lnTo>
                    <a:lnTo>
                      <a:pt x="2161" y="1936"/>
                    </a:lnTo>
                    <a:cubicBezTo>
                      <a:pt x="2147" y="1913"/>
                      <a:pt x="2077" y="1878"/>
                      <a:pt x="2121" y="1855"/>
                    </a:cubicBezTo>
                    <a:lnTo>
                      <a:pt x="2121" y="1855"/>
                    </a:lnTo>
                    <a:cubicBezTo>
                      <a:pt x="2135" y="1862"/>
                      <a:pt x="2147" y="1874"/>
                      <a:pt x="2156" y="1883"/>
                    </a:cubicBezTo>
                    <a:cubicBezTo>
                      <a:pt x="2179" y="1878"/>
                      <a:pt x="2149" y="1865"/>
                      <a:pt x="2170" y="1858"/>
                    </a:cubicBezTo>
                    <a:lnTo>
                      <a:pt x="2170" y="1858"/>
                    </a:lnTo>
                    <a:cubicBezTo>
                      <a:pt x="2235" y="1878"/>
                      <a:pt x="2175" y="1902"/>
                      <a:pt x="2219" y="1934"/>
                    </a:cubicBezTo>
                    <a:cubicBezTo>
                      <a:pt x="2242" y="1931"/>
                      <a:pt x="2208" y="1904"/>
                      <a:pt x="2221" y="1904"/>
                    </a:cubicBezTo>
                    <a:cubicBezTo>
                      <a:pt x="2224" y="1904"/>
                      <a:pt x="2233" y="1907"/>
                      <a:pt x="2249" y="1913"/>
                    </a:cubicBezTo>
                    <a:cubicBezTo>
                      <a:pt x="2205" y="1895"/>
                      <a:pt x="2209" y="1888"/>
                      <a:pt x="2219" y="1878"/>
                    </a:cubicBezTo>
                    <a:cubicBezTo>
                      <a:pt x="2228" y="1869"/>
                      <a:pt x="2240" y="1855"/>
                      <a:pt x="2209" y="1832"/>
                    </a:cubicBezTo>
                    <a:lnTo>
                      <a:pt x="2209" y="1832"/>
                    </a:lnTo>
                    <a:lnTo>
                      <a:pt x="2246" y="1844"/>
                    </a:lnTo>
                    <a:cubicBezTo>
                      <a:pt x="2242" y="1837"/>
                      <a:pt x="2226" y="1825"/>
                      <a:pt x="2230" y="1816"/>
                    </a:cubicBezTo>
                    <a:lnTo>
                      <a:pt x="2230" y="1816"/>
                    </a:lnTo>
                    <a:lnTo>
                      <a:pt x="2277" y="1841"/>
                    </a:lnTo>
                    <a:cubicBezTo>
                      <a:pt x="2240" y="1809"/>
                      <a:pt x="2325" y="1802"/>
                      <a:pt x="2304" y="1774"/>
                    </a:cubicBezTo>
                    <a:lnTo>
                      <a:pt x="2304" y="1774"/>
                    </a:lnTo>
                    <a:cubicBezTo>
                      <a:pt x="2301" y="1792"/>
                      <a:pt x="2294" y="1797"/>
                      <a:pt x="2284" y="1797"/>
                    </a:cubicBezTo>
                    <a:cubicBezTo>
                      <a:pt x="2271" y="1797"/>
                      <a:pt x="2254" y="1788"/>
                      <a:pt x="2237" y="1788"/>
                    </a:cubicBezTo>
                    <a:cubicBezTo>
                      <a:pt x="2233" y="1788"/>
                      <a:pt x="2228" y="1788"/>
                      <a:pt x="2223" y="1790"/>
                    </a:cubicBezTo>
                    <a:cubicBezTo>
                      <a:pt x="2182" y="1724"/>
                      <a:pt x="2328" y="1775"/>
                      <a:pt x="2325" y="1708"/>
                    </a:cubicBezTo>
                    <a:lnTo>
                      <a:pt x="2325" y="1708"/>
                    </a:lnTo>
                    <a:cubicBezTo>
                      <a:pt x="2324" y="1715"/>
                      <a:pt x="2309" y="1725"/>
                      <a:pt x="2296" y="1725"/>
                    </a:cubicBezTo>
                    <a:cubicBezTo>
                      <a:pt x="2290" y="1725"/>
                      <a:pt x="2285" y="1723"/>
                      <a:pt x="2281" y="1719"/>
                    </a:cubicBezTo>
                    <a:cubicBezTo>
                      <a:pt x="2293" y="1702"/>
                      <a:pt x="2311" y="1693"/>
                      <a:pt x="2330" y="1686"/>
                    </a:cubicBezTo>
                    <a:cubicBezTo>
                      <a:pt x="2329" y="1670"/>
                      <a:pt x="2324" y="1665"/>
                      <a:pt x="2316" y="1665"/>
                    </a:cubicBezTo>
                    <a:cubicBezTo>
                      <a:pt x="2306" y="1665"/>
                      <a:pt x="2293" y="1673"/>
                      <a:pt x="2281" y="1673"/>
                    </a:cubicBezTo>
                    <a:cubicBezTo>
                      <a:pt x="2276" y="1673"/>
                      <a:pt x="2271" y="1672"/>
                      <a:pt x="2267" y="1668"/>
                    </a:cubicBezTo>
                    <a:cubicBezTo>
                      <a:pt x="2316" y="1658"/>
                      <a:pt x="2249" y="1642"/>
                      <a:pt x="2235" y="1623"/>
                    </a:cubicBezTo>
                    <a:lnTo>
                      <a:pt x="2235" y="1623"/>
                    </a:lnTo>
                    <a:lnTo>
                      <a:pt x="2277" y="1626"/>
                    </a:lnTo>
                    <a:cubicBezTo>
                      <a:pt x="2307" y="1579"/>
                      <a:pt x="2193" y="1607"/>
                      <a:pt x="2228" y="1566"/>
                    </a:cubicBezTo>
                    <a:lnTo>
                      <a:pt x="2228" y="1566"/>
                    </a:lnTo>
                    <a:lnTo>
                      <a:pt x="2284" y="1586"/>
                    </a:lnTo>
                    <a:lnTo>
                      <a:pt x="2270" y="1563"/>
                    </a:lnTo>
                    <a:lnTo>
                      <a:pt x="2316" y="1570"/>
                    </a:lnTo>
                    <a:cubicBezTo>
                      <a:pt x="2284" y="1542"/>
                      <a:pt x="2293" y="1535"/>
                      <a:pt x="2307" y="1510"/>
                    </a:cubicBezTo>
                    <a:lnTo>
                      <a:pt x="2307" y="1510"/>
                    </a:lnTo>
                    <a:cubicBezTo>
                      <a:pt x="2302" y="1511"/>
                      <a:pt x="2296" y="1511"/>
                      <a:pt x="2291" y="1511"/>
                    </a:cubicBezTo>
                    <a:cubicBezTo>
                      <a:pt x="2263" y="1511"/>
                      <a:pt x="2233" y="1502"/>
                      <a:pt x="2233" y="1484"/>
                    </a:cubicBezTo>
                    <a:cubicBezTo>
                      <a:pt x="2241" y="1479"/>
                      <a:pt x="2248" y="1478"/>
                      <a:pt x="2253" y="1478"/>
                    </a:cubicBezTo>
                    <a:cubicBezTo>
                      <a:pt x="2255" y="1478"/>
                      <a:pt x="2257" y="1478"/>
                      <a:pt x="2259" y="1478"/>
                    </a:cubicBezTo>
                    <a:cubicBezTo>
                      <a:pt x="2265" y="1478"/>
                      <a:pt x="2267" y="1476"/>
                      <a:pt x="2265" y="1461"/>
                    </a:cubicBezTo>
                    <a:lnTo>
                      <a:pt x="2265" y="1461"/>
                    </a:lnTo>
                    <a:cubicBezTo>
                      <a:pt x="2291" y="1468"/>
                      <a:pt x="2323" y="1477"/>
                      <a:pt x="2284" y="1489"/>
                    </a:cubicBezTo>
                    <a:cubicBezTo>
                      <a:pt x="2297" y="1491"/>
                      <a:pt x="2309" y="1498"/>
                      <a:pt x="2323" y="1498"/>
                    </a:cubicBezTo>
                    <a:cubicBezTo>
                      <a:pt x="2353" y="1482"/>
                      <a:pt x="2330" y="1457"/>
                      <a:pt x="2330" y="1445"/>
                    </a:cubicBezTo>
                    <a:lnTo>
                      <a:pt x="2330" y="1445"/>
                    </a:lnTo>
                    <a:cubicBezTo>
                      <a:pt x="2328" y="1452"/>
                      <a:pt x="2325" y="1457"/>
                      <a:pt x="2321" y="1459"/>
                    </a:cubicBezTo>
                    <a:lnTo>
                      <a:pt x="2263" y="1413"/>
                    </a:lnTo>
                    <a:cubicBezTo>
                      <a:pt x="2268" y="1410"/>
                      <a:pt x="2274" y="1409"/>
                      <a:pt x="2280" y="1409"/>
                    </a:cubicBezTo>
                    <a:cubicBezTo>
                      <a:pt x="2288" y="1409"/>
                      <a:pt x="2296" y="1411"/>
                      <a:pt x="2302" y="1415"/>
                    </a:cubicBezTo>
                    <a:cubicBezTo>
                      <a:pt x="2297" y="1406"/>
                      <a:pt x="2279" y="1401"/>
                      <a:pt x="2272" y="1387"/>
                    </a:cubicBezTo>
                    <a:lnTo>
                      <a:pt x="2272" y="1387"/>
                    </a:lnTo>
                    <a:cubicBezTo>
                      <a:pt x="2306" y="1389"/>
                      <a:pt x="2341" y="1387"/>
                      <a:pt x="2357" y="1405"/>
                    </a:cubicBezTo>
                    <a:lnTo>
                      <a:pt x="2357" y="1405"/>
                    </a:lnTo>
                    <a:lnTo>
                      <a:pt x="2318" y="1362"/>
                    </a:lnTo>
                    <a:cubicBezTo>
                      <a:pt x="2330" y="1359"/>
                      <a:pt x="2350" y="1342"/>
                      <a:pt x="2363" y="1342"/>
                    </a:cubicBezTo>
                    <a:cubicBezTo>
                      <a:pt x="2366" y="1342"/>
                      <a:pt x="2368" y="1342"/>
                      <a:pt x="2369" y="1343"/>
                    </a:cubicBezTo>
                    <a:cubicBezTo>
                      <a:pt x="2386" y="1313"/>
                      <a:pt x="2300" y="1285"/>
                      <a:pt x="2321" y="1250"/>
                    </a:cubicBezTo>
                    <a:cubicBezTo>
                      <a:pt x="2311" y="1248"/>
                      <a:pt x="2307" y="1246"/>
                      <a:pt x="2300" y="1241"/>
                    </a:cubicBezTo>
                    <a:cubicBezTo>
                      <a:pt x="2304" y="1209"/>
                      <a:pt x="2339" y="1174"/>
                      <a:pt x="2286" y="1146"/>
                    </a:cubicBezTo>
                    <a:lnTo>
                      <a:pt x="2339" y="1116"/>
                    </a:lnTo>
                    <a:cubicBezTo>
                      <a:pt x="2336" y="1111"/>
                      <a:pt x="2332" y="1110"/>
                      <a:pt x="2328" y="1110"/>
                    </a:cubicBezTo>
                    <a:cubicBezTo>
                      <a:pt x="2312" y="1110"/>
                      <a:pt x="2288" y="1130"/>
                      <a:pt x="2267" y="1130"/>
                    </a:cubicBezTo>
                    <a:cubicBezTo>
                      <a:pt x="2258" y="1130"/>
                      <a:pt x="2249" y="1126"/>
                      <a:pt x="2242" y="1116"/>
                    </a:cubicBezTo>
                    <a:cubicBezTo>
                      <a:pt x="2214" y="1086"/>
                      <a:pt x="2288" y="1093"/>
                      <a:pt x="2300" y="1076"/>
                    </a:cubicBezTo>
                    <a:cubicBezTo>
                      <a:pt x="2265" y="1067"/>
                      <a:pt x="2198" y="1053"/>
                      <a:pt x="2235" y="1011"/>
                    </a:cubicBezTo>
                    <a:lnTo>
                      <a:pt x="2235" y="1011"/>
                    </a:lnTo>
                    <a:cubicBezTo>
                      <a:pt x="2251" y="1018"/>
                      <a:pt x="2244" y="1028"/>
                      <a:pt x="2251" y="1037"/>
                    </a:cubicBezTo>
                    <a:lnTo>
                      <a:pt x="2277" y="1005"/>
                    </a:lnTo>
                    <a:cubicBezTo>
                      <a:pt x="2316" y="1013"/>
                      <a:pt x="2324" y="1028"/>
                      <a:pt x="2336" y="1028"/>
                    </a:cubicBezTo>
                    <a:cubicBezTo>
                      <a:pt x="2342" y="1028"/>
                      <a:pt x="2349" y="1024"/>
                      <a:pt x="2362" y="1011"/>
                    </a:cubicBezTo>
                    <a:lnTo>
                      <a:pt x="2362" y="1011"/>
                    </a:lnTo>
                    <a:cubicBezTo>
                      <a:pt x="2351" y="1014"/>
                      <a:pt x="2342" y="1015"/>
                      <a:pt x="2334" y="1015"/>
                    </a:cubicBezTo>
                    <a:cubicBezTo>
                      <a:pt x="2272" y="1015"/>
                      <a:pt x="2299" y="946"/>
                      <a:pt x="2241" y="946"/>
                    </a:cubicBezTo>
                    <a:cubicBezTo>
                      <a:pt x="2233" y="946"/>
                      <a:pt x="2222" y="948"/>
                      <a:pt x="2209" y="951"/>
                    </a:cubicBezTo>
                    <a:lnTo>
                      <a:pt x="2228" y="930"/>
                    </a:lnTo>
                    <a:cubicBezTo>
                      <a:pt x="2228" y="935"/>
                      <a:pt x="2235" y="933"/>
                      <a:pt x="2235" y="937"/>
                    </a:cubicBezTo>
                    <a:cubicBezTo>
                      <a:pt x="2251" y="920"/>
                      <a:pt x="2242" y="916"/>
                      <a:pt x="2226" y="916"/>
                    </a:cubicBezTo>
                    <a:cubicBezTo>
                      <a:pt x="2214" y="916"/>
                      <a:pt x="2198" y="918"/>
                      <a:pt x="2184" y="918"/>
                    </a:cubicBezTo>
                    <a:cubicBezTo>
                      <a:pt x="2165" y="918"/>
                      <a:pt x="2149" y="915"/>
                      <a:pt x="2149" y="900"/>
                    </a:cubicBezTo>
                    <a:cubicBezTo>
                      <a:pt x="2151" y="887"/>
                      <a:pt x="2161" y="874"/>
                      <a:pt x="2176" y="874"/>
                    </a:cubicBezTo>
                    <a:cubicBezTo>
                      <a:pt x="2177" y="874"/>
                      <a:pt x="2178" y="875"/>
                      <a:pt x="2179" y="875"/>
                    </a:cubicBezTo>
                    <a:lnTo>
                      <a:pt x="2140" y="856"/>
                    </a:lnTo>
                    <a:cubicBezTo>
                      <a:pt x="2140" y="852"/>
                      <a:pt x="2148" y="847"/>
                      <a:pt x="2153" y="847"/>
                    </a:cubicBezTo>
                    <a:cubicBezTo>
                      <a:pt x="2154" y="847"/>
                      <a:pt x="2155" y="847"/>
                      <a:pt x="2155" y="847"/>
                    </a:cubicBezTo>
                    <a:lnTo>
                      <a:pt x="2155" y="847"/>
                    </a:lnTo>
                    <a:lnTo>
                      <a:pt x="2131" y="812"/>
                    </a:lnTo>
                    <a:lnTo>
                      <a:pt x="2131" y="812"/>
                    </a:lnTo>
                    <a:cubicBezTo>
                      <a:pt x="2124" y="813"/>
                      <a:pt x="2118" y="813"/>
                      <a:pt x="2112" y="813"/>
                    </a:cubicBezTo>
                    <a:cubicBezTo>
                      <a:pt x="2098" y="813"/>
                      <a:pt x="2083" y="812"/>
                      <a:pt x="2068" y="812"/>
                    </a:cubicBezTo>
                    <a:cubicBezTo>
                      <a:pt x="2071" y="805"/>
                      <a:pt x="2074" y="803"/>
                      <a:pt x="2077" y="803"/>
                    </a:cubicBezTo>
                    <a:cubicBezTo>
                      <a:pt x="2080" y="803"/>
                      <a:pt x="2083" y="806"/>
                      <a:pt x="2087" y="806"/>
                    </a:cubicBezTo>
                    <a:cubicBezTo>
                      <a:pt x="2089" y="806"/>
                      <a:pt x="2091" y="805"/>
                      <a:pt x="2093" y="803"/>
                    </a:cubicBezTo>
                    <a:lnTo>
                      <a:pt x="2056" y="791"/>
                    </a:lnTo>
                    <a:cubicBezTo>
                      <a:pt x="2067" y="782"/>
                      <a:pt x="2079" y="778"/>
                      <a:pt x="2090" y="778"/>
                    </a:cubicBezTo>
                    <a:cubicBezTo>
                      <a:pt x="2104" y="778"/>
                      <a:pt x="2116" y="784"/>
                      <a:pt x="2119" y="794"/>
                    </a:cubicBezTo>
                    <a:cubicBezTo>
                      <a:pt x="2198" y="733"/>
                      <a:pt x="2112" y="773"/>
                      <a:pt x="2111" y="735"/>
                    </a:cubicBezTo>
                    <a:lnTo>
                      <a:pt x="2111" y="735"/>
                    </a:lnTo>
                    <a:cubicBezTo>
                      <a:pt x="2110" y="736"/>
                      <a:pt x="2109" y="737"/>
                      <a:pt x="2107" y="738"/>
                    </a:cubicBezTo>
                    <a:cubicBezTo>
                      <a:pt x="2094" y="742"/>
                      <a:pt x="2086" y="744"/>
                      <a:pt x="2082" y="744"/>
                    </a:cubicBezTo>
                    <a:cubicBezTo>
                      <a:pt x="2071" y="744"/>
                      <a:pt x="2081" y="733"/>
                      <a:pt x="2084" y="722"/>
                    </a:cubicBezTo>
                    <a:cubicBezTo>
                      <a:pt x="2092" y="722"/>
                      <a:pt x="2107" y="723"/>
                      <a:pt x="2112" y="727"/>
                    </a:cubicBezTo>
                    <a:lnTo>
                      <a:pt x="2112" y="727"/>
                    </a:lnTo>
                    <a:cubicBezTo>
                      <a:pt x="2113" y="723"/>
                      <a:pt x="2114" y="718"/>
                      <a:pt x="2117" y="712"/>
                    </a:cubicBezTo>
                    <a:lnTo>
                      <a:pt x="2117" y="712"/>
                    </a:lnTo>
                    <a:lnTo>
                      <a:pt x="2142" y="729"/>
                    </a:lnTo>
                    <a:cubicBezTo>
                      <a:pt x="2191" y="685"/>
                      <a:pt x="2161" y="678"/>
                      <a:pt x="2179" y="631"/>
                    </a:cubicBezTo>
                    <a:lnTo>
                      <a:pt x="2179" y="631"/>
                    </a:lnTo>
                    <a:cubicBezTo>
                      <a:pt x="2166" y="649"/>
                      <a:pt x="2127" y="720"/>
                      <a:pt x="2088" y="720"/>
                    </a:cubicBezTo>
                    <a:cubicBezTo>
                      <a:pt x="2085" y="720"/>
                      <a:pt x="2082" y="720"/>
                      <a:pt x="2080" y="719"/>
                    </a:cubicBezTo>
                    <a:cubicBezTo>
                      <a:pt x="2084" y="708"/>
                      <a:pt x="2080" y="699"/>
                      <a:pt x="2054" y="696"/>
                    </a:cubicBezTo>
                    <a:cubicBezTo>
                      <a:pt x="2089" y="675"/>
                      <a:pt x="2073" y="666"/>
                      <a:pt x="2059" y="652"/>
                    </a:cubicBezTo>
                    <a:lnTo>
                      <a:pt x="2105" y="627"/>
                    </a:lnTo>
                    <a:cubicBezTo>
                      <a:pt x="2099" y="625"/>
                      <a:pt x="2094" y="624"/>
                      <a:pt x="2089" y="624"/>
                    </a:cubicBezTo>
                    <a:cubicBezTo>
                      <a:pt x="2070" y="624"/>
                      <a:pt x="2053" y="634"/>
                      <a:pt x="2031" y="636"/>
                    </a:cubicBezTo>
                    <a:cubicBezTo>
                      <a:pt x="2022" y="613"/>
                      <a:pt x="2052" y="587"/>
                      <a:pt x="2080" y="564"/>
                    </a:cubicBezTo>
                    <a:cubicBezTo>
                      <a:pt x="2077" y="558"/>
                      <a:pt x="2074" y="556"/>
                      <a:pt x="2071" y="556"/>
                    </a:cubicBezTo>
                    <a:cubicBezTo>
                      <a:pt x="2058" y="556"/>
                      <a:pt x="2042" y="598"/>
                      <a:pt x="2020" y="598"/>
                    </a:cubicBezTo>
                    <a:cubicBezTo>
                      <a:pt x="2015" y="598"/>
                      <a:pt x="2010" y="596"/>
                      <a:pt x="2005" y="592"/>
                    </a:cubicBezTo>
                    <a:cubicBezTo>
                      <a:pt x="2001" y="555"/>
                      <a:pt x="1971" y="550"/>
                      <a:pt x="1922" y="543"/>
                    </a:cubicBezTo>
                    <a:cubicBezTo>
                      <a:pt x="1922" y="515"/>
                      <a:pt x="1950" y="525"/>
                      <a:pt x="1954" y="511"/>
                    </a:cubicBezTo>
                    <a:lnTo>
                      <a:pt x="1954" y="511"/>
                    </a:lnTo>
                    <a:lnTo>
                      <a:pt x="1910" y="522"/>
                    </a:lnTo>
                    <a:cubicBezTo>
                      <a:pt x="1908" y="518"/>
                      <a:pt x="1920" y="511"/>
                      <a:pt x="1924" y="508"/>
                    </a:cubicBezTo>
                    <a:cubicBezTo>
                      <a:pt x="1904" y="508"/>
                      <a:pt x="1887" y="533"/>
                      <a:pt x="1865" y="533"/>
                    </a:cubicBezTo>
                    <a:cubicBezTo>
                      <a:pt x="1861" y="533"/>
                      <a:pt x="1858" y="533"/>
                      <a:pt x="1855" y="532"/>
                    </a:cubicBezTo>
                    <a:cubicBezTo>
                      <a:pt x="1849" y="536"/>
                      <a:pt x="1845" y="538"/>
                      <a:pt x="1843" y="538"/>
                    </a:cubicBezTo>
                    <a:cubicBezTo>
                      <a:pt x="1826" y="538"/>
                      <a:pt x="1865" y="459"/>
                      <a:pt x="1824" y="459"/>
                    </a:cubicBezTo>
                    <a:cubicBezTo>
                      <a:pt x="1820" y="459"/>
                      <a:pt x="1815" y="460"/>
                      <a:pt x="1808" y="462"/>
                    </a:cubicBezTo>
                    <a:cubicBezTo>
                      <a:pt x="1813" y="448"/>
                      <a:pt x="1834" y="443"/>
                      <a:pt x="1848" y="427"/>
                    </a:cubicBezTo>
                    <a:cubicBezTo>
                      <a:pt x="1840" y="426"/>
                      <a:pt x="1832" y="426"/>
                      <a:pt x="1824" y="426"/>
                    </a:cubicBezTo>
                    <a:cubicBezTo>
                      <a:pt x="1792" y="426"/>
                      <a:pt x="1761" y="433"/>
                      <a:pt x="1732" y="446"/>
                    </a:cubicBezTo>
                    <a:lnTo>
                      <a:pt x="1732" y="402"/>
                    </a:lnTo>
                    <a:cubicBezTo>
                      <a:pt x="1723" y="446"/>
                      <a:pt x="1672" y="464"/>
                      <a:pt x="1630" y="481"/>
                    </a:cubicBezTo>
                    <a:cubicBezTo>
                      <a:pt x="1625" y="499"/>
                      <a:pt x="1618" y="515"/>
                      <a:pt x="1616" y="525"/>
                    </a:cubicBezTo>
                    <a:lnTo>
                      <a:pt x="1572" y="527"/>
                    </a:lnTo>
                    <a:cubicBezTo>
                      <a:pt x="1579" y="513"/>
                      <a:pt x="1590" y="501"/>
                      <a:pt x="1604" y="492"/>
                    </a:cubicBezTo>
                    <a:lnTo>
                      <a:pt x="1604" y="492"/>
                    </a:lnTo>
                    <a:lnTo>
                      <a:pt x="1593" y="497"/>
                    </a:lnTo>
                    <a:cubicBezTo>
                      <a:pt x="1595" y="476"/>
                      <a:pt x="1618" y="455"/>
                      <a:pt x="1644" y="439"/>
                    </a:cubicBezTo>
                    <a:lnTo>
                      <a:pt x="1644" y="439"/>
                    </a:lnTo>
                    <a:cubicBezTo>
                      <a:pt x="1639" y="448"/>
                      <a:pt x="1637" y="460"/>
                      <a:pt x="1634" y="471"/>
                    </a:cubicBezTo>
                    <a:cubicBezTo>
                      <a:pt x="1662" y="453"/>
                      <a:pt x="1685" y="430"/>
                      <a:pt x="1706" y="404"/>
                    </a:cubicBezTo>
                    <a:lnTo>
                      <a:pt x="1706" y="404"/>
                    </a:lnTo>
                    <a:cubicBezTo>
                      <a:pt x="1702" y="406"/>
                      <a:pt x="1695" y="409"/>
                      <a:pt x="1688" y="409"/>
                    </a:cubicBezTo>
                    <a:cubicBezTo>
                      <a:pt x="1695" y="404"/>
                      <a:pt x="1699" y="399"/>
                      <a:pt x="1704" y="392"/>
                    </a:cubicBezTo>
                    <a:cubicBezTo>
                      <a:pt x="1705" y="391"/>
                      <a:pt x="1704" y="391"/>
                      <a:pt x="1704" y="391"/>
                    </a:cubicBezTo>
                    <a:cubicBezTo>
                      <a:pt x="1702" y="391"/>
                      <a:pt x="1694" y="396"/>
                      <a:pt x="1683" y="402"/>
                    </a:cubicBezTo>
                    <a:lnTo>
                      <a:pt x="1711" y="351"/>
                    </a:lnTo>
                    <a:lnTo>
                      <a:pt x="1695" y="367"/>
                    </a:lnTo>
                    <a:lnTo>
                      <a:pt x="1676" y="309"/>
                    </a:lnTo>
                    <a:cubicBezTo>
                      <a:pt x="1612" y="338"/>
                      <a:pt x="1543" y="388"/>
                      <a:pt x="1486" y="388"/>
                    </a:cubicBezTo>
                    <a:cubicBezTo>
                      <a:pt x="1484" y="388"/>
                      <a:pt x="1482" y="388"/>
                      <a:pt x="1479" y="388"/>
                    </a:cubicBezTo>
                    <a:cubicBezTo>
                      <a:pt x="1514" y="360"/>
                      <a:pt x="1519" y="330"/>
                      <a:pt x="1546" y="290"/>
                    </a:cubicBezTo>
                    <a:lnTo>
                      <a:pt x="1546" y="290"/>
                    </a:lnTo>
                    <a:cubicBezTo>
                      <a:pt x="1540" y="309"/>
                      <a:pt x="1545" y="314"/>
                      <a:pt x="1555" y="314"/>
                    </a:cubicBezTo>
                    <a:cubicBezTo>
                      <a:pt x="1566" y="314"/>
                      <a:pt x="1582" y="308"/>
                      <a:pt x="1595" y="308"/>
                    </a:cubicBezTo>
                    <a:cubicBezTo>
                      <a:pt x="1603" y="308"/>
                      <a:pt x="1609" y="310"/>
                      <a:pt x="1614" y="316"/>
                    </a:cubicBezTo>
                    <a:cubicBezTo>
                      <a:pt x="1604" y="302"/>
                      <a:pt x="1621" y="286"/>
                      <a:pt x="1630" y="279"/>
                    </a:cubicBezTo>
                    <a:lnTo>
                      <a:pt x="1630" y="279"/>
                    </a:lnTo>
                    <a:lnTo>
                      <a:pt x="1593" y="286"/>
                    </a:lnTo>
                    <a:lnTo>
                      <a:pt x="1558" y="295"/>
                    </a:lnTo>
                    <a:cubicBezTo>
                      <a:pt x="1579" y="260"/>
                      <a:pt x="1565" y="263"/>
                      <a:pt x="1560" y="242"/>
                    </a:cubicBezTo>
                    <a:lnTo>
                      <a:pt x="1560" y="242"/>
                    </a:lnTo>
                    <a:cubicBezTo>
                      <a:pt x="1546" y="276"/>
                      <a:pt x="1531" y="284"/>
                      <a:pt x="1515" y="284"/>
                    </a:cubicBezTo>
                    <a:cubicBezTo>
                      <a:pt x="1502" y="284"/>
                      <a:pt x="1489" y="279"/>
                      <a:pt x="1476" y="279"/>
                    </a:cubicBezTo>
                    <a:cubicBezTo>
                      <a:pt x="1471" y="279"/>
                      <a:pt x="1467" y="279"/>
                      <a:pt x="1463" y="281"/>
                    </a:cubicBezTo>
                    <a:cubicBezTo>
                      <a:pt x="1472" y="264"/>
                      <a:pt x="1481" y="247"/>
                      <a:pt x="1497" y="247"/>
                    </a:cubicBezTo>
                    <a:cubicBezTo>
                      <a:pt x="1502" y="247"/>
                      <a:pt x="1507" y="249"/>
                      <a:pt x="1514" y="253"/>
                    </a:cubicBezTo>
                    <a:cubicBezTo>
                      <a:pt x="1513" y="240"/>
                      <a:pt x="1510" y="234"/>
                      <a:pt x="1505" y="234"/>
                    </a:cubicBezTo>
                    <a:cubicBezTo>
                      <a:pt x="1489" y="234"/>
                      <a:pt x="1457" y="280"/>
                      <a:pt x="1441" y="280"/>
                    </a:cubicBezTo>
                    <a:cubicBezTo>
                      <a:pt x="1437" y="280"/>
                      <a:pt x="1434" y="276"/>
                      <a:pt x="1433" y="265"/>
                    </a:cubicBezTo>
                    <a:lnTo>
                      <a:pt x="1433" y="265"/>
                    </a:lnTo>
                    <a:cubicBezTo>
                      <a:pt x="1433" y="265"/>
                      <a:pt x="1433" y="265"/>
                      <a:pt x="1433" y="265"/>
                    </a:cubicBezTo>
                    <a:lnTo>
                      <a:pt x="1433" y="265"/>
                    </a:lnTo>
                    <a:cubicBezTo>
                      <a:pt x="1433" y="265"/>
                      <a:pt x="1433" y="265"/>
                      <a:pt x="1433" y="265"/>
                    </a:cubicBezTo>
                    <a:lnTo>
                      <a:pt x="1433" y="265"/>
                    </a:lnTo>
                    <a:cubicBezTo>
                      <a:pt x="1433" y="265"/>
                      <a:pt x="1433" y="265"/>
                      <a:pt x="1433" y="265"/>
                    </a:cubicBezTo>
                    <a:lnTo>
                      <a:pt x="1433" y="265"/>
                    </a:lnTo>
                    <a:cubicBezTo>
                      <a:pt x="1417" y="263"/>
                      <a:pt x="1405" y="244"/>
                      <a:pt x="1419" y="228"/>
                    </a:cubicBezTo>
                    <a:lnTo>
                      <a:pt x="1419" y="228"/>
                    </a:lnTo>
                    <a:lnTo>
                      <a:pt x="1423" y="230"/>
                    </a:lnTo>
                    <a:cubicBezTo>
                      <a:pt x="1407" y="217"/>
                      <a:pt x="1376" y="205"/>
                      <a:pt x="1346" y="205"/>
                    </a:cubicBezTo>
                    <a:cubicBezTo>
                      <a:pt x="1318" y="205"/>
                      <a:pt x="1290" y="216"/>
                      <a:pt x="1275" y="246"/>
                    </a:cubicBezTo>
                    <a:cubicBezTo>
                      <a:pt x="1277" y="239"/>
                      <a:pt x="1310" y="172"/>
                      <a:pt x="1317" y="161"/>
                    </a:cubicBezTo>
                    <a:lnTo>
                      <a:pt x="1317" y="161"/>
                    </a:lnTo>
                    <a:cubicBezTo>
                      <a:pt x="1317" y="161"/>
                      <a:pt x="1277" y="207"/>
                      <a:pt x="1243" y="256"/>
                    </a:cubicBezTo>
                    <a:cubicBezTo>
                      <a:pt x="1206" y="307"/>
                      <a:pt x="1173" y="355"/>
                      <a:pt x="1173" y="355"/>
                    </a:cubicBezTo>
                    <a:cubicBezTo>
                      <a:pt x="1199" y="302"/>
                      <a:pt x="1215" y="163"/>
                      <a:pt x="1259" y="140"/>
                    </a:cubicBezTo>
                    <a:cubicBezTo>
                      <a:pt x="1254" y="134"/>
                      <a:pt x="1249" y="125"/>
                      <a:pt x="1237" y="125"/>
                    </a:cubicBezTo>
                    <a:cubicBezTo>
                      <a:pt x="1231" y="125"/>
                      <a:pt x="1224" y="127"/>
                      <a:pt x="1215" y="133"/>
                    </a:cubicBezTo>
                    <a:cubicBezTo>
                      <a:pt x="1219" y="142"/>
                      <a:pt x="1208" y="216"/>
                      <a:pt x="1196" y="219"/>
                    </a:cubicBezTo>
                    <a:cubicBezTo>
                      <a:pt x="1192" y="152"/>
                      <a:pt x="1192" y="181"/>
                      <a:pt x="1174" y="121"/>
                    </a:cubicBezTo>
                    <a:lnTo>
                      <a:pt x="1174" y="121"/>
                    </a:lnTo>
                    <a:cubicBezTo>
                      <a:pt x="1178" y="140"/>
                      <a:pt x="1147" y="214"/>
                      <a:pt x="1133" y="214"/>
                    </a:cubicBezTo>
                    <a:cubicBezTo>
                      <a:pt x="1133" y="214"/>
                      <a:pt x="1132" y="214"/>
                      <a:pt x="1131" y="214"/>
                    </a:cubicBezTo>
                    <a:cubicBezTo>
                      <a:pt x="1136" y="203"/>
                      <a:pt x="1149" y="132"/>
                      <a:pt x="1159" y="120"/>
                    </a:cubicBezTo>
                    <a:lnTo>
                      <a:pt x="1159" y="120"/>
                    </a:lnTo>
                    <a:cubicBezTo>
                      <a:pt x="1155" y="124"/>
                      <a:pt x="1141" y="140"/>
                      <a:pt x="1129" y="158"/>
                    </a:cubicBezTo>
                    <a:lnTo>
                      <a:pt x="1102" y="194"/>
                    </a:lnTo>
                    <a:lnTo>
                      <a:pt x="1102" y="194"/>
                    </a:lnTo>
                    <a:cubicBezTo>
                      <a:pt x="1113" y="175"/>
                      <a:pt x="1117" y="122"/>
                      <a:pt x="1113" y="98"/>
                    </a:cubicBezTo>
                    <a:lnTo>
                      <a:pt x="1113" y="98"/>
                    </a:lnTo>
                    <a:cubicBezTo>
                      <a:pt x="1113" y="102"/>
                      <a:pt x="1111" y="104"/>
                      <a:pt x="1107" y="104"/>
                    </a:cubicBezTo>
                    <a:cubicBezTo>
                      <a:pt x="1100" y="104"/>
                      <a:pt x="1085" y="96"/>
                      <a:pt x="1075" y="96"/>
                    </a:cubicBezTo>
                    <a:cubicBezTo>
                      <a:pt x="1071" y="96"/>
                      <a:pt x="1069" y="97"/>
                      <a:pt x="1066" y="98"/>
                    </a:cubicBezTo>
                    <a:lnTo>
                      <a:pt x="1080" y="121"/>
                    </a:lnTo>
                    <a:cubicBezTo>
                      <a:pt x="1077" y="120"/>
                      <a:pt x="1074" y="119"/>
                      <a:pt x="1071" y="119"/>
                    </a:cubicBezTo>
                    <a:cubicBezTo>
                      <a:pt x="1035" y="119"/>
                      <a:pt x="1014" y="228"/>
                      <a:pt x="978" y="228"/>
                    </a:cubicBezTo>
                    <a:cubicBezTo>
                      <a:pt x="976" y="228"/>
                      <a:pt x="975" y="228"/>
                      <a:pt x="974" y="228"/>
                    </a:cubicBezTo>
                    <a:cubicBezTo>
                      <a:pt x="983" y="209"/>
                      <a:pt x="1004" y="117"/>
                      <a:pt x="983" y="103"/>
                    </a:cubicBezTo>
                    <a:lnTo>
                      <a:pt x="983" y="103"/>
                    </a:lnTo>
                    <a:cubicBezTo>
                      <a:pt x="964" y="147"/>
                      <a:pt x="911" y="316"/>
                      <a:pt x="874" y="348"/>
                    </a:cubicBezTo>
                    <a:lnTo>
                      <a:pt x="869" y="323"/>
                    </a:lnTo>
                    <a:lnTo>
                      <a:pt x="842" y="351"/>
                    </a:lnTo>
                    <a:cubicBezTo>
                      <a:pt x="869" y="260"/>
                      <a:pt x="909" y="172"/>
                      <a:pt x="960" y="91"/>
                    </a:cubicBezTo>
                    <a:cubicBezTo>
                      <a:pt x="946" y="68"/>
                      <a:pt x="960" y="59"/>
                      <a:pt x="932" y="59"/>
                    </a:cubicBezTo>
                    <a:cubicBezTo>
                      <a:pt x="927" y="42"/>
                      <a:pt x="939" y="24"/>
                      <a:pt x="958" y="24"/>
                    </a:cubicBezTo>
                    <a:lnTo>
                      <a:pt x="8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79" name="Google Shape;17879;p64"/>
              <p:cNvSpPr/>
              <p:nvPr/>
            </p:nvSpPr>
            <p:spPr>
              <a:xfrm>
                <a:off x="715675" y="1542525"/>
                <a:ext cx="475" cy="550"/>
              </a:xfrm>
              <a:custGeom>
                <a:avLst/>
                <a:gdLst/>
                <a:ahLst/>
                <a:cxnLst/>
                <a:rect l="l" t="t" r="r" b="b"/>
                <a:pathLst>
                  <a:path w="19" h="22" extrusionOk="0">
                    <a:moveTo>
                      <a:pt x="10" y="1"/>
                    </a:moveTo>
                    <a:cubicBezTo>
                      <a:pt x="8" y="1"/>
                      <a:pt x="6" y="2"/>
                      <a:pt x="3" y="5"/>
                    </a:cubicBezTo>
                    <a:cubicBezTo>
                      <a:pt x="0" y="10"/>
                      <a:pt x="0" y="17"/>
                      <a:pt x="3" y="21"/>
                    </a:cubicBezTo>
                    <a:cubicBezTo>
                      <a:pt x="3" y="12"/>
                      <a:pt x="12" y="12"/>
                      <a:pt x="19" y="12"/>
                    </a:cubicBezTo>
                    <a:cubicBezTo>
                      <a:pt x="17" y="6"/>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80" name="Google Shape;17880;p64"/>
              <p:cNvSpPr/>
              <p:nvPr/>
            </p:nvSpPr>
            <p:spPr>
              <a:xfrm>
                <a:off x="752575" y="1540600"/>
                <a:ext cx="325" cy="450"/>
              </a:xfrm>
              <a:custGeom>
                <a:avLst/>
                <a:gdLst/>
                <a:ahLst/>
                <a:cxnLst/>
                <a:rect l="l" t="t" r="r" b="b"/>
                <a:pathLst>
                  <a:path w="13" h="18" extrusionOk="0">
                    <a:moveTo>
                      <a:pt x="13" y="1"/>
                    </a:moveTo>
                    <a:cubicBezTo>
                      <a:pt x="8" y="5"/>
                      <a:pt x="6" y="12"/>
                      <a:pt x="1" y="17"/>
                    </a:cubicBezTo>
                    <a:cubicBezTo>
                      <a:pt x="8" y="15"/>
                      <a:pt x="13" y="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81" name="Google Shape;17881;p64"/>
              <p:cNvSpPr/>
              <p:nvPr/>
            </p:nvSpPr>
            <p:spPr>
              <a:xfrm>
                <a:off x="767825" y="1562225"/>
                <a:ext cx="200" cy="25"/>
              </a:xfrm>
              <a:custGeom>
                <a:avLst/>
                <a:gdLst/>
                <a:ahLst/>
                <a:cxnLst/>
                <a:rect l="l" t="t" r="r" b="b"/>
                <a:pathLst>
                  <a:path w="8" h="1" extrusionOk="0">
                    <a:moveTo>
                      <a:pt x="1" y="1"/>
                    </a:moveTo>
                    <a:lnTo>
                      <a:pt x="1" y="1"/>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82" name="Google Shape;17882;p64"/>
              <p:cNvSpPr/>
              <p:nvPr/>
            </p:nvSpPr>
            <p:spPr>
              <a:xfrm>
                <a:off x="726225" y="1532900"/>
                <a:ext cx="425" cy="550"/>
              </a:xfrm>
              <a:custGeom>
                <a:avLst/>
                <a:gdLst/>
                <a:ahLst/>
                <a:cxnLst/>
                <a:rect l="l" t="t" r="r" b="b"/>
                <a:pathLst>
                  <a:path w="17" h="22" extrusionOk="0">
                    <a:moveTo>
                      <a:pt x="0" y="1"/>
                    </a:moveTo>
                    <a:cubicBezTo>
                      <a:pt x="7" y="5"/>
                      <a:pt x="12" y="12"/>
                      <a:pt x="16" y="21"/>
                    </a:cubicBezTo>
                    <a:cubicBezTo>
                      <a:pt x="14" y="12"/>
                      <a:pt x="1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83" name="Google Shape;17883;p64"/>
              <p:cNvSpPr/>
              <p:nvPr/>
            </p:nvSpPr>
            <p:spPr>
              <a:xfrm>
                <a:off x="711450" y="1544025"/>
                <a:ext cx="525" cy="550"/>
              </a:xfrm>
              <a:custGeom>
                <a:avLst/>
                <a:gdLst/>
                <a:ahLst/>
                <a:cxnLst/>
                <a:rect l="l" t="t" r="r" b="b"/>
                <a:pathLst>
                  <a:path w="21" h="22" extrusionOk="0">
                    <a:moveTo>
                      <a:pt x="2" y="1"/>
                    </a:moveTo>
                    <a:cubicBezTo>
                      <a:pt x="2" y="8"/>
                      <a:pt x="5" y="17"/>
                      <a:pt x="3" y="20"/>
                    </a:cubicBezTo>
                    <a:lnTo>
                      <a:pt x="3" y="20"/>
                    </a:lnTo>
                    <a:lnTo>
                      <a:pt x="21" y="12"/>
                    </a:lnTo>
                    <a:lnTo>
                      <a:pt x="21" y="12"/>
                    </a:lnTo>
                    <a:cubicBezTo>
                      <a:pt x="20" y="12"/>
                      <a:pt x="19" y="13"/>
                      <a:pt x="18" y="13"/>
                    </a:cubicBezTo>
                    <a:cubicBezTo>
                      <a:pt x="11" y="13"/>
                      <a:pt x="6" y="5"/>
                      <a:pt x="2" y="1"/>
                    </a:cubicBezTo>
                    <a:close/>
                    <a:moveTo>
                      <a:pt x="3" y="20"/>
                    </a:moveTo>
                    <a:lnTo>
                      <a:pt x="0" y="22"/>
                    </a:lnTo>
                    <a:cubicBezTo>
                      <a:pt x="1" y="22"/>
                      <a:pt x="2" y="21"/>
                      <a:pt x="3"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84" name="Google Shape;17884;p64"/>
              <p:cNvSpPr/>
              <p:nvPr/>
            </p:nvSpPr>
            <p:spPr>
              <a:xfrm>
                <a:off x="706975" y="1538575"/>
                <a:ext cx="550" cy="550"/>
              </a:xfrm>
              <a:custGeom>
                <a:avLst/>
                <a:gdLst/>
                <a:ahLst/>
                <a:cxnLst/>
                <a:rect l="l" t="t" r="r" b="b"/>
                <a:pathLst>
                  <a:path w="22" h="22" extrusionOk="0">
                    <a:moveTo>
                      <a:pt x="10" y="1"/>
                    </a:moveTo>
                    <a:cubicBezTo>
                      <a:pt x="7" y="3"/>
                      <a:pt x="6" y="3"/>
                      <a:pt x="4" y="3"/>
                    </a:cubicBezTo>
                    <a:cubicBezTo>
                      <a:pt x="3" y="3"/>
                      <a:pt x="2" y="3"/>
                      <a:pt x="1" y="5"/>
                    </a:cubicBezTo>
                    <a:lnTo>
                      <a:pt x="1" y="22"/>
                    </a:lnTo>
                    <a:cubicBezTo>
                      <a:pt x="10" y="22"/>
                      <a:pt x="21" y="8"/>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85" name="Google Shape;17885;p64"/>
              <p:cNvSpPr/>
              <p:nvPr/>
            </p:nvSpPr>
            <p:spPr>
              <a:xfrm>
                <a:off x="710175" y="1540875"/>
                <a:ext cx="775" cy="925"/>
              </a:xfrm>
              <a:custGeom>
                <a:avLst/>
                <a:gdLst/>
                <a:ahLst/>
                <a:cxnLst/>
                <a:rect l="l" t="t" r="r" b="b"/>
                <a:pathLst>
                  <a:path w="31" h="37" extrusionOk="0">
                    <a:moveTo>
                      <a:pt x="18" y="0"/>
                    </a:moveTo>
                    <a:cubicBezTo>
                      <a:pt x="13" y="0"/>
                      <a:pt x="7" y="4"/>
                      <a:pt x="0" y="6"/>
                    </a:cubicBezTo>
                    <a:lnTo>
                      <a:pt x="2" y="6"/>
                    </a:lnTo>
                    <a:cubicBezTo>
                      <a:pt x="0" y="29"/>
                      <a:pt x="3" y="37"/>
                      <a:pt x="8" y="37"/>
                    </a:cubicBezTo>
                    <a:cubicBezTo>
                      <a:pt x="14" y="37"/>
                      <a:pt x="22" y="29"/>
                      <a:pt x="30" y="22"/>
                    </a:cubicBezTo>
                    <a:cubicBezTo>
                      <a:pt x="29" y="5"/>
                      <a:pt x="24"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86" name="Google Shape;17886;p64"/>
              <p:cNvSpPr/>
              <p:nvPr/>
            </p:nvSpPr>
            <p:spPr>
              <a:xfrm>
                <a:off x="709750" y="1541075"/>
                <a:ext cx="375" cy="250"/>
              </a:xfrm>
              <a:custGeom>
                <a:avLst/>
                <a:gdLst/>
                <a:ahLst/>
                <a:cxnLst/>
                <a:rect l="l" t="t" r="r" b="b"/>
                <a:pathLst>
                  <a:path w="15" h="10" extrusionOk="0">
                    <a:moveTo>
                      <a:pt x="1" y="0"/>
                    </a:moveTo>
                    <a:cubicBezTo>
                      <a:pt x="1" y="7"/>
                      <a:pt x="2" y="10"/>
                      <a:pt x="3" y="10"/>
                    </a:cubicBezTo>
                    <a:cubicBezTo>
                      <a:pt x="6" y="10"/>
                      <a:pt x="10" y="3"/>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87" name="Google Shape;17887;p64"/>
              <p:cNvSpPr/>
              <p:nvPr/>
            </p:nvSpPr>
            <p:spPr>
              <a:xfrm>
                <a:off x="714600" y="1543175"/>
                <a:ext cx="750" cy="1150"/>
              </a:xfrm>
              <a:custGeom>
                <a:avLst/>
                <a:gdLst/>
                <a:ahLst/>
                <a:cxnLst/>
                <a:rect l="l" t="t" r="r" b="b"/>
                <a:pathLst>
                  <a:path w="30" h="46" extrusionOk="0">
                    <a:moveTo>
                      <a:pt x="16" y="1"/>
                    </a:moveTo>
                    <a:cubicBezTo>
                      <a:pt x="13" y="1"/>
                      <a:pt x="10" y="2"/>
                      <a:pt x="6" y="4"/>
                    </a:cubicBezTo>
                    <a:cubicBezTo>
                      <a:pt x="6" y="4"/>
                      <a:pt x="5" y="4"/>
                      <a:pt x="5" y="4"/>
                    </a:cubicBezTo>
                    <a:cubicBezTo>
                      <a:pt x="1" y="4"/>
                      <a:pt x="5" y="36"/>
                      <a:pt x="3" y="36"/>
                    </a:cubicBezTo>
                    <a:cubicBezTo>
                      <a:pt x="2" y="36"/>
                      <a:pt x="2" y="36"/>
                      <a:pt x="2" y="35"/>
                    </a:cubicBezTo>
                    <a:lnTo>
                      <a:pt x="2" y="35"/>
                    </a:lnTo>
                    <a:cubicBezTo>
                      <a:pt x="1" y="42"/>
                      <a:pt x="2" y="45"/>
                      <a:pt x="3" y="45"/>
                    </a:cubicBezTo>
                    <a:cubicBezTo>
                      <a:pt x="10" y="45"/>
                      <a:pt x="30"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88" name="Google Shape;17888;p64"/>
              <p:cNvSpPr/>
              <p:nvPr/>
            </p:nvSpPr>
            <p:spPr>
              <a:xfrm>
                <a:off x="710575" y="1538750"/>
                <a:ext cx="375" cy="1025"/>
              </a:xfrm>
              <a:custGeom>
                <a:avLst/>
                <a:gdLst/>
                <a:ahLst/>
                <a:cxnLst/>
                <a:rect l="l" t="t" r="r" b="b"/>
                <a:pathLst>
                  <a:path w="15" h="41" extrusionOk="0">
                    <a:moveTo>
                      <a:pt x="0" y="1"/>
                    </a:moveTo>
                    <a:lnTo>
                      <a:pt x="7" y="40"/>
                    </a:lnTo>
                    <a:lnTo>
                      <a:pt x="14"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89" name="Google Shape;17889;p64"/>
              <p:cNvSpPr/>
              <p:nvPr/>
            </p:nvSpPr>
            <p:spPr>
              <a:xfrm>
                <a:off x="712600" y="1539150"/>
                <a:ext cx="675" cy="425"/>
              </a:xfrm>
              <a:custGeom>
                <a:avLst/>
                <a:gdLst/>
                <a:ahLst/>
                <a:cxnLst/>
                <a:rect l="l" t="t" r="r" b="b"/>
                <a:pathLst>
                  <a:path w="27" h="17" extrusionOk="0">
                    <a:moveTo>
                      <a:pt x="5" y="1"/>
                    </a:moveTo>
                    <a:cubicBezTo>
                      <a:pt x="5" y="6"/>
                      <a:pt x="3" y="10"/>
                      <a:pt x="0" y="15"/>
                    </a:cubicBezTo>
                    <a:cubicBezTo>
                      <a:pt x="7" y="15"/>
                      <a:pt x="14" y="17"/>
                      <a:pt x="20" y="17"/>
                    </a:cubicBezTo>
                    <a:cubicBezTo>
                      <a:pt x="24" y="17"/>
                      <a:pt x="27" y="15"/>
                      <a:pt x="26" y="10"/>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90" name="Google Shape;17890;p64"/>
              <p:cNvSpPr/>
              <p:nvPr/>
            </p:nvSpPr>
            <p:spPr>
              <a:xfrm>
                <a:off x="712125" y="1539500"/>
                <a:ext cx="500" cy="200"/>
              </a:xfrm>
              <a:custGeom>
                <a:avLst/>
                <a:gdLst/>
                <a:ahLst/>
                <a:cxnLst/>
                <a:rect l="l" t="t" r="r" b="b"/>
                <a:pathLst>
                  <a:path w="20" h="8" extrusionOk="0">
                    <a:moveTo>
                      <a:pt x="19" y="1"/>
                    </a:moveTo>
                    <a:cubicBezTo>
                      <a:pt x="12" y="1"/>
                      <a:pt x="5" y="1"/>
                      <a:pt x="1" y="8"/>
                    </a:cubicBezTo>
                    <a:cubicBezTo>
                      <a:pt x="8" y="8"/>
                      <a:pt x="15" y="5"/>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91" name="Google Shape;17891;p64"/>
              <p:cNvSpPr/>
              <p:nvPr/>
            </p:nvSpPr>
            <p:spPr>
              <a:xfrm>
                <a:off x="711325" y="1538475"/>
                <a:ext cx="550" cy="250"/>
              </a:xfrm>
              <a:custGeom>
                <a:avLst/>
                <a:gdLst/>
                <a:ahLst/>
                <a:cxnLst/>
                <a:rect l="l" t="t" r="r" b="b"/>
                <a:pathLst>
                  <a:path w="22" h="10" extrusionOk="0">
                    <a:moveTo>
                      <a:pt x="0" y="0"/>
                    </a:moveTo>
                    <a:lnTo>
                      <a:pt x="5" y="7"/>
                    </a:lnTo>
                    <a:lnTo>
                      <a:pt x="21" y="9"/>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92" name="Google Shape;17892;p64"/>
              <p:cNvSpPr/>
              <p:nvPr/>
            </p:nvSpPr>
            <p:spPr>
              <a:xfrm>
                <a:off x="718925" y="1538050"/>
                <a:ext cx="650" cy="850"/>
              </a:xfrm>
              <a:custGeom>
                <a:avLst/>
                <a:gdLst/>
                <a:ahLst/>
                <a:cxnLst/>
                <a:rect l="l" t="t" r="r" b="b"/>
                <a:pathLst>
                  <a:path w="26" h="34" extrusionOk="0">
                    <a:moveTo>
                      <a:pt x="16" y="0"/>
                    </a:moveTo>
                    <a:cubicBezTo>
                      <a:pt x="14" y="0"/>
                      <a:pt x="12" y="1"/>
                      <a:pt x="9" y="3"/>
                    </a:cubicBezTo>
                    <a:cubicBezTo>
                      <a:pt x="2" y="10"/>
                      <a:pt x="0" y="22"/>
                      <a:pt x="5" y="33"/>
                    </a:cubicBezTo>
                    <a:lnTo>
                      <a:pt x="26" y="17"/>
                    </a:lnTo>
                    <a:cubicBezTo>
                      <a:pt x="26" y="7"/>
                      <a:pt x="22"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93" name="Google Shape;17893;p64"/>
              <p:cNvSpPr/>
              <p:nvPr/>
            </p:nvSpPr>
            <p:spPr>
              <a:xfrm>
                <a:off x="716825" y="1535975"/>
                <a:ext cx="425" cy="1250"/>
              </a:xfrm>
              <a:custGeom>
                <a:avLst/>
                <a:gdLst/>
                <a:ahLst/>
                <a:cxnLst/>
                <a:rect l="l" t="t" r="r" b="b"/>
                <a:pathLst>
                  <a:path w="17" h="50" extrusionOk="0">
                    <a:moveTo>
                      <a:pt x="8" y="0"/>
                    </a:moveTo>
                    <a:lnTo>
                      <a:pt x="1" y="19"/>
                    </a:lnTo>
                    <a:cubicBezTo>
                      <a:pt x="8" y="28"/>
                      <a:pt x="12" y="37"/>
                      <a:pt x="17" y="49"/>
                    </a:cubicBezTo>
                    <a:lnTo>
                      <a:pt x="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94" name="Google Shape;17894;p64"/>
              <p:cNvSpPr/>
              <p:nvPr/>
            </p:nvSpPr>
            <p:spPr>
              <a:xfrm>
                <a:off x="717825" y="1535025"/>
                <a:ext cx="1050" cy="925"/>
              </a:xfrm>
              <a:custGeom>
                <a:avLst/>
                <a:gdLst/>
                <a:ahLst/>
                <a:cxnLst/>
                <a:rect l="l" t="t" r="r" b="b"/>
                <a:pathLst>
                  <a:path w="42" h="37" extrusionOk="0">
                    <a:moveTo>
                      <a:pt x="26" y="0"/>
                    </a:moveTo>
                    <a:cubicBezTo>
                      <a:pt x="24" y="0"/>
                      <a:pt x="22" y="1"/>
                      <a:pt x="19" y="1"/>
                    </a:cubicBezTo>
                    <a:cubicBezTo>
                      <a:pt x="19" y="15"/>
                      <a:pt x="0" y="29"/>
                      <a:pt x="23" y="36"/>
                    </a:cubicBezTo>
                    <a:cubicBezTo>
                      <a:pt x="23" y="24"/>
                      <a:pt x="4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95" name="Google Shape;17895;p64"/>
              <p:cNvSpPr/>
              <p:nvPr/>
            </p:nvSpPr>
            <p:spPr>
              <a:xfrm>
                <a:off x="727250" y="1536250"/>
                <a:ext cx="200" cy="2075"/>
              </a:xfrm>
              <a:custGeom>
                <a:avLst/>
                <a:gdLst/>
                <a:ahLst/>
                <a:cxnLst/>
                <a:rect l="l" t="t" r="r" b="b"/>
                <a:pathLst>
                  <a:path w="8" h="83" extrusionOk="0">
                    <a:moveTo>
                      <a:pt x="1" y="1"/>
                    </a:moveTo>
                    <a:lnTo>
                      <a:pt x="6" y="8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96" name="Google Shape;17896;p64"/>
              <p:cNvSpPr/>
              <p:nvPr/>
            </p:nvSpPr>
            <p:spPr>
              <a:xfrm>
                <a:off x="734800" y="1531750"/>
                <a:ext cx="1175" cy="1650"/>
              </a:xfrm>
              <a:custGeom>
                <a:avLst/>
                <a:gdLst/>
                <a:ahLst/>
                <a:cxnLst/>
                <a:rect l="l" t="t" r="r" b="b"/>
                <a:pathLst>
                  <a:path w="47" h="66" extrusionOk="0">
                    <a:moveTo>
                      <a:pt x="37" y="0"/>
                    </a:moveTo>
                    <a:cubicBezTo>
                      <a:pt x="25" y="0"/>
                      <a:pt x="27" y="32"/>
                      <a:pt x="18" y="32"/>
                    </a:cubicBezTo>
                    <a:cubicBezTo>
                      <a:pt x="16" y="32"/>
                      <a:pt x="13" y="30"/>
                      <a:pt x="10" y="26"/>
                    </a:cubicBezTo>
                    <a:lnTo>
                      <a:pt x="10" y="26"/>
                    </a:lnTo>
                    <a:cubicBezTo>
                      <a:pt x="0" y="44"/>
                      <a:pt x="28" y="49"/>
                      <a:pt x="19" y="65"/>
                    </a:cubicBezTo>
                    <a:cubicBezTo>
                      <a:pt x="40" y="47"/>
                      <a:pt x="47" y="60"/>
                      <a:pt x="47" y="5"/>
                    </a:cubicBezTo>
                    <a:cubicBezTo>
                      <a:pt x="43" y="1"/>
                      <a:pt x="40"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97" name="Google Shape;17897;p64"/>
              <p:cNvSpPr/>
              <p:nvPr/>
            </p:nvSpPr>
            <p:spPr>
              <a:xfrm>
                <a:off x="757675" y="1606050"/>
                <a:ext cx="625" cy="600"/>
              </a:xfrm>
              <a:custGeom>
                <a:avLst/>
                <a:gdLst/>
                <a:ahLst/>
                <a:cxnLst/>
                <a:rect l="l" t="t" r="r" b="b"/>
                <a:pathLst>
                  <a:path w="25" h="24" extrusionOk="0">
                    <a:moveTo>
                      <a:pt x="13" y="0"/>
                    </a:moveTo>
                    <a:lnTo>
                      <a:pt x="1" y="23"/>
                    </a:lnTo>
                    <a:lnTo>
                      <a:pt x="24" y="2"/>
                    </a:lnTo>
                    <a:lnTo>
                      <a:pt x="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98" name="Google Shape;17898;p64"/>
              <p:cNvSpPr/>
              <p:nvPr/>
            </p:nvSpPr>
            <p:spPr>
              <a:xfrm>
                <a:off x="758500" y="1606325"/>
                <a:ext cx="1300" cy="600"/>
              </a:xfrm>
              <a:custGeom>
                <a:avLst/>
                <a:gdLst/>
                <a:ahLst/>
                <a:cxnLst/>
                <a:rect l="l" t="t" r="r" b="b"/>
                <a:pathLst>
                  <a:path w="52" h="24" extrusionOk="0">
                    <a:moveTo>
                      <a:pt x="51" y="1"/>
                    </a:moveTo>
                    <a:lnTo>
                      <a:pt x="0" y="24"/>
                    </a:lnTo>
                    <a:lnTo>
                      <a:pt x="51" y="17"/>
                    </a:lnTo>
                    <a:cubicBezTo>
                      <a:pt x="49" y="12"/>
                      <a:pt x="40" y="8"/>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899" name="Google Shape;17899;p64"/>
              <p:cNvSpPr/>
              <p:nvPr/>
            </p:nvSpPr>
            <p:spPr>
              <a:xfrm>
                <a:off x="762950" y="1546475"/>
                <a:ext cx="625" cy="700"/>
              </a:xfrm>
              <a:custGeom>
                <a:avLst/>
                <a:gdLst/>
                <a:ahLst/>
                <a:cxnLst/>
                <a:rect l="l" t="t" r="r" b="b"/>
                <a:pathLst>
                  <a:path w="25" h="28" extrusionOk="0">
                    <a:moveTo>
                      <a:pt x="24" y="0"/>
                    </a:moveTo>
                    <a:lnTo>
                      <a:pt x="13" y="5"/>
                    </a:lnTo>
                    <a:cubicBezTo>
                      <a:pt x="1" y="14"/>
                      <a:pt x="3" y="19"/>
                      <a:pt x="8" y="28"/>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00" name="Google Shape;17900;p64"/>
              <p:cNvSpPr/>
              <p:nvPr/>
            </p:nvSpPr>
            <p:spPr>
              <a:xfrm>
                <a:off x="764750" y="1552850"/>
                <a:ext cx="1125" cy="650"/>
              </a:xfrm>
              <a:custGeom>
                <a:avLst/>
                <a:gdLst/>
                <a:ahLst/>
                <a:cxnLst/>
                <a:rect l="l" t="t" r="r" b="b"/>
                <a:pathLst>
                  <a:path w="45" h="26" extrusionOk="0">
                    <a:moveTo>
                      <a:pt x="45" y="0"/>
                    </a:moveTo>
                    <a:lnTo>
                      <a:pt x="1" y="26"/>
                    </a:lnTo>
                    <a:lnTo>
                      <a:pt x="1" y="26"/>
                    </a:lnTo>
                    <a:lnTo>
                      <a:pt x="45" y="5"/>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01" name="Google Shape;17901;p64"/>
              <p:cNvSpPr/>
              <p:nvPr/>
            </p:nvSpPr>
            <p:spPr>
              <a:xfrm>
                <a:off x="768300" y="1557250"/>
                <a:ext cx="875" cy="875"/>
              </a:xfrm>
              <a:custGeom>
                <a:avLst/>
                <a:gdLst/>
                <a:ahLst/>
                <a:cxnLst/>
                <a:rect l="l" t="t" r="r" b="b"/>
                <a:pathLst>
                  <a:path w="35" h="35" extrusionOk="0">
                    <a:moveTo>
                      <a:pt x="21" y="0"/>
                    </a:moveTo>
                    <a:cubicBezTo>
                      <a:pt x="21" y="3"/>
                      <a:pt x="22" y="6"/>
                      <a:pt x="23" y="8"/>
                    </a:cubicBezTo>
                    <a:lnTo>
                      <a:pt x="23" y="8"/>
                    </a:lnTo>
                    <a:cubicBezTo>
                      <a:pt x="23" y="6"/>
                      <a:pt x="23" y="3"/>
                      <a:pt x="21" y="0"/>
                    </a:cubicBezTo>
                    <a:close/>
                    <a:moveTo>
                      <a:pt x="23" y="8"/>
                    </a:moveTo>
                    <a:cubicBezTo>
                      <a:pt x="22" y="22"/>
                      <a:pt x="1" y="35"/>
                      <a:pt x="12" y="35"/>
                    </a:cubicBezTo>
                    <a:cubicBezTo>
                      <a:pt x="16" y="35"/>
                      <a:pt x="23" y="33"/>
                      <a:pt x="35" y="30"/>
                    </a:cubicBezTo>
                    <a:cubicBezTo>
                      <a:pt x="35" y="22"/>
                      <a:pt x="27" y="16"/>
                      <a:pt x="23"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02" name="Google Shape;17902;p64"/>
              <p:cNvSpPr/>
              <p:nvPr/>
            </p:nvSpPr>
            <p:spPr>
              <a:xfrm>
                <a:off x="757575" y="1607350"/>
                <a:ext cx="1025" cy="350"/>
              </a:xfrm>
              <a:custGeom>
                <a:avLst/>
                <a:gdLst/>
                <a:ahLst/>
                <a:cxnLst/>
                <a:rect l="l" t="t" r="r" b="b"/>
                <a:pathLst>
                  <a:path w="41" h="14" extrusionOk="0">
                    <a:moveTo>
                      <a:pt x="36" y="1"/>
                    </a:moveTo>
                    <a:cubicBezTo>
                      <a:pt x="27" y="1"/>
                      <a:pt x="6" y="11"/>
                      <a:pt x="0" y="11"/>
                    </a:cubicBezTo>
                    <a:cubicBezTo>
                      <a:pt x="3" y="12"/>
                      <a:pt x="6" y="13"/>
                      <a:pt x="10" y="13"/>
                    </a:cubicBezTo>
                    <a:cubicBezTo>
                      <a:pt x="21" y="13"/>
                      <a:pt x="36" y="6"/>
                      <a:pt x="40" y="4"/>
                    </a:cubicBezTo>
                    <a:lnTo>
                      <a:pt x="40" y="4"/>
                    </a:lnTo>
                    <a:cubicBezTo>
                      <a:pt x="40" y="4"/>
                      <a:pt x="40" y="4"/>
                      <a:pt x="40" y="4"/>
                    </a:cubicBezTo>
                    <a:cubicBezTo>
                      <a:pt x="40" y="3"/>
                      <a:pt x="41" y="3"/>
                      <a:pt x="41" y="3"/>
                    </a:cubicBezTo>
                    <a:lnTo>
                      <a:pt x="41" y="3"/>
                    </a:lnTo>
                    <a:cubicBezTo>
                      <a:pt x="41" y="3"/>
                      <a:pt x="40" y="3"/>
                      <a:pt x="40" y="4"/>
                    </a:cubicBezTo>
                    <a:lnTo>
                      <a:pt x="40" y="4"/>
                    </a:lnTo>
                    <a:cubicBezTo>
                      <a:pt x="40" y="2"/>
                      <a:pt x="38"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03" name="Google Shape;17903;p64"/>
              <p:cNvSpPr/>
              <p:nvPr/>
            </p:nvSpPr>
            <p:spPr>
              <a:xfrm>
                <a:off x="761400" y="1609625"/>
                <a:ext cx="1075" cy="200"/>
              </a:xfrm>
              <a:custGeom>
                <a:avLst/>
                <a:gdLst/>
                <a:ahLst/>
                <a:cxnLst/>
                <a:rect l="l" t="t" r="r" b="b"/>
                <a:pathLst>
                  <a:path w="43" h="8" extrusionOk="0">
                    <a:moveTo>
                      <a:pt x="14" y="1"/>
                    </a:moveTo>
                    <a:lnTo>
                      <a:pt x="0" y="6"/>
                    </a:lnTo>
                    <a:lnTo>
                      <a:pt x="42" y="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04" name="Google Shape;17904;p64"/>
              <p:cNvSpPr/>
              <p:nvPr/>
            </p:nvSpPr>
            <p:spPr>
              <a:xfrm>
                <a:off x="761675" y="1610550"/>
                <a:ext cx="2700" cy="1825"/>
              </a:xfrm>
              <a:custGeom>
                <a:avLst/>
                <a:gdLst/>
                <a:ahLst/>
                <a:cxnLst/>
                <a:rect l="l" t="t" r="r" b="b"/>
                <a:pathLst>
                  <a:path w="108" h="73" extrusionOk="0">
                    <a:moveTo>
                      <a:pt x="50" y="1"/>
                    </a:moveTo>
                    <a:lnTo>
                      <a:pt x="1" y="13"/>
                    </a:lnTo>
                    <a:cubicBezTo>
                      <a:pt x="22" y="31"/>
                      <a:pt x="64" y="50"/>
                      <a:pt x="59" y="73"/>
                    </a:cubicBezTo>
                    <a:cubicBezTo>
                      <a:pt x="108" y="36"/>
                      <a:pt x="31" y="38"/>
                      <a:pt x="38" y="10"/>
                    </a:cubicBezTo>
                    <a:lnTo>
                      <a:pt x="5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05" name="Google Shape;17905;p64"/>
              <p:cNvSpPr/>
              <p:nvPr/>
            </p:nvSpPr>
            <p:spPr>
              <a:xfrm>
                <a:off x="761000" y="1614800"/>
                <a:ext cx="775" cy="550"/>
              </a:xfrm>
              <a:custGeom>
                <a:avLst/>
                <a:gdLst/>
                <a:ahLst/>
                <a:cxnLst/>
                <a:rect l="l" t="t" r="r" b="b"/>
                <a:pathLst>
                  <a:path w="31" h="22" extrusionOk="0">
                    <a:moveTo>
                      <a:pt x="2" y="0"/>
                    </a:moveTo>
                    <a:cubicBezTo>
                      <a:pt x="2" y="3"/>
                      <a:pt x="0" y="5"/>
                      <a:pt x="0" y="7"/>
                    </a:cubicBezTo>
                    <a:cubicBezTo>
                      <a:pt x="2" y="9"/>
                      <a:pt x="2" y="14"/>
                      <a:pt x="5" y="19"/>
                    </a:cubicBezTo>
                    <a:cubicBezTo>
                      <a:pt x="23" y="5"/>
                      <a:pt x="30" y="21"/>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06" name="Google Shape;17906;p64"/>
              <p:cNvSpPr/>
              <p:nvPr/>
            </p:nvSpPr>
            <p:spPr>
              <a:xfrm>
                <a:off x="760725" y="1614900"/>
                <a:ext cx="300" cy="225"/>
              </a:xfrm>
              <a:custGeom>
                <a:avLst/>
                <a:gdLst/>
                <a:ahLst/>
                <a:cxnLst/>
                <a:rect l="l" t="t" r="r" b="b"/>
                <a:pathLst>
                  <a:path w="12" h="9" extrusionOk="0">
                    <a:moveTo>
                      <a:pt x="7" y="0"/>
                    </a:moveTo>
                    <a:cubicBezTo>
                      <a:pt x="2" y="0"/>
                      <a:pt x="1" y="8"/>
                      <a:pt x="4" y="8"/>
                    </a:cubicBezTo>
                    <a:cubicBezTo>
                      <a:pt x="6" y="8"/>
                      <a:pt x="8" y="7"/>
                      <a:pt x="11" y="3"/>
                    </a:cubicBezTo>
                    <a:cubicBezTo>
                      <a:pt x="9" y="1"/>
                      <a:pt x="8"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07" name="Google Shape;17907;p64"/>
              <p:cNvSpPr/>
              <p:nvPr/>
            </p:nvSpPr>
            <p:spPr>
              <a:xfrm>
                <a:off x="761000" y="1616000"/>
                <a:ext cx="1125" cy="750"/>
              </a:xfrm>
              <a:custGeom>
                <a:avLst/>
                <a:gdLst/>
                <a:ahLst/>
                <a:cxnLst/>
                <a:rect l="l" t="t" r="r" b="b"/>
                <a:pathLst>
                  <a:path w="45" h="30" extrusionOk="0">
                    <a:moveTo>
                      <a:pt x="14" y="1"/>
                    </a:moveTo>
                    <a:cubicBezTo>
                      <a:pt x="7" y="10"/>
                      <a:pt x="12" y="26"/>
                      <a:pt x="0" y="26"/>
                    </a:cubicBezTo>
                    <a:cubicBezTo>
                      <a:pt x="5" y="29"/>
                      <a:pt x="9" y="30"/>
                      <a:pt x="13" y="30"/>
                    </a:cubicBezTo>
                    <a:cubicBezTo>
                      <a:pt x="24" y="30"/>
                      <a:pt x="32" y="21"/>
                      <a:pt x="44" y="6"/>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08" name="Google Shape;17908;p64"/>
              <p:cNvSpPr/>
              <p:nvPr/>
            </p:nvSpPr>
            <p:spPr>
              <a:xfrm>
                <a:off x="762850" y="1615900"/>
                <a:ext cx="425" cy="150"/>
              </a:xfrm>
              <a:custGeom>
                <a:avLst/>
                <a:gdLst/>
                <a:ahLst/>
                <a:cxnLst/>
                <a:rect l="l" t="t" r="r" b="b"/>
                <a:pathLst>
                  <a:path w="17" h="6" extrusionOk="0">
                    <a:moveTo>
                      <a:pt x="5" y="0"/>
                    </a:moveTo>
                    <a:lnTo>
                      <a:pt x="5" y="0"/>
                    </a:lnTo>
                    <a:cubicBezTo>
                      <a:pt x="2" y="4"/>
                      <a:pt x="1" y="6"/>
                      <a:pt x="7" y="6"/>
                    </a:cubicBezTo>
                    <a:cubicBezTo>
                      <a:pt x="9" y="6"/>
                      <a:pt x="12" y="5"/>
                      <a:pt x="17" y="5"/>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09" name="Google Shape;17909;p64"/>
              <p:cNvSpPr/>
              <p:nvPr/>
            </p:nvSpPr>
            <p:spPr>
              <a:xfrm>
                <a:off x="762275" y="1615650"/>
                <a:ext cx="1050" cy="275"/>
              </a:xfrm>
              <a:custGeom>
                <a:avLst/>
                <a:gdLst/>
                <a:ahLst/>
                <a:cxnLst/>
                <a:rect l="l" t="t" r="r" b="b"/>
                <a:pathLst>
                  <a:path w="42" h="11" extrusionOk="0">
                    <a:moveTo>
                      <a:pt x="37" y="0"/>
                    </a:moveTo>
                    <a:cubicBezTo>
                      <a:pt x="34" y="0"/>
                      <a:pt x="28" y="2"/>
                      <a:pt x="16" y="6"/>
                    </a:cubicBezTo>
                    <a:cubicBezTo>
                      <a:pt x="24" y="2"/>
                      <a:pt x="24" y="2"/>
                      <a:pt x="20" y="2"/>
                    </a:cubicBezTo>
                    <a:cubicBezTo>
                      <a:pt x="18" y="2"/>
                      <a:pt x="15" y="2"/>
                      <a:pt x="12" y="2"/>
                    </a:cubicBezTo>
                    <a:cubicBezTo>
                      <a:pt x="8" y="2"/>
                      <a:pt x="4" y="2"/>
                      <a:pt x="0" y="1"/>
                    </a:cubicBezTo>
                    <a:lnTo>
                      <a:pt x="0" y="1"/>
                    </a:lnTo>
                    <a:lnTo>
                      <a:pt x="28" y="10"/>
                    </a:lnTo>
                    <a:cubicBezTo>
                      <a:pt x="32" y="6"/>
                      <a:pt x="41"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10" name="Google Shape;17910;p64"/>
              <p:cNvSpPr/>
              <p:nvPr/>
            </p:nvSpPr>
            <p:spPr>
              <a:xfrm>
                <a:off x="761900" y="1614500"/>
                <a:ext cx="1325" cy="900"/>
              </a:xfrm>
              <a:custGeom>
                <a:avLst/>
                <a:gdLst/>
                <a:ahLst/>
                <a:cxnLst/>
                <a:rect l="l" t="t" r="r" b="b"/>
                <a:pathLst>
                  <a:path w="53" h="36" extrusionOk="0">
                    <a:moveTo>
                      <a:pt x="30" y="0"/>
                    </a:moveTo>
                    <a:cubicBezTo>
                      <a:pt x="13" y="0"/>
                      <a:pt x="1" y="17"/>
                      <a:pt x="17" y="35"/>
                    </a:cubicBezTo>
                    <a:cubicBezTo>
                      <a:pt x="23" y="21"/>
                      <a:pt x="24" y="9"/>
                      <a:pt x="43" y="9"/>
                    </a:cubicBezTo>
                    <a:cubicBezTo>
                      <a:pt x="45" y="9"/>
                      <a:pt x="48" y="9"/>
                      <a:pt x="52" y="10"/>
                    </a:cubicBezTo>
                    <a:cubicBezTo>
                      <a:pt x="45" y="3"/>
                      <a:pt x="37"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11" name="Google Shape;17911;p64"/>
              <p:cNvSpPr/>
              <p:nvPr/>
            </p:nvSpPr>
            <p:spPr>
              <a:xfrm>
                <a:off x="764225" y="1611325"/>
                <a:ext cx="675" cy="525"/>
              </a:xfrm>
              <a:custGeom>
                <a:avLst/>
                <a:gdLst/>
                <a:ahLst/>
                <a:cxnLst/>
                <a:rect l="l" t="t" r="r" b="b"/>
                <a:pathLst>
                  <a:path w="27" h="21" extrusionOk="0">
                    <a:moveTo>
                      <a:pt x="1" y="0"/>
                    </a:moveTo>
                    <a:cubicBezTo>
                      <a:pt x="11" y="0"/>
                      <a:pt x="2" y="21"/>
                      <a:pt x="10" y="21"/>
                    </a:cubicBezTo>
                    <a:cubicBezTo>
                      <a:pt x="11" y="21"/>
                      <a:pt x="13" y="20"/>
                      <a:pt x="15" y="19"/>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12" name="Google Shape;17912;p64"/>
              <p:cNvSpPr/>
              <p:nvPr/>
            </p:nvSpPr>
            <p:spPr>
              <a:xfrm>
                <a:off x="762950" y="1617975"/>
                <a:ext cx="1025" cy="950"/>
              </a:xfrm>
              <a:custGeom>
                <a:avLst/>
                <a:gdLst/>
                <a:ahLst/>
                <a:cxnLst/>
                <a:rect l="l" t="t" r="r" b="b"/>
                <a:pathLst>
                  <a:path w="41" h="38" extrusionOk="0">
                    <a:moveTo>
                      <a:pt x="19" y="1"/>
                    </a:moveTo>
                    <a:cubicBezTo>
                      <a:pt x="17" y="11"/>
                      <a:pt x="17" y="23"/>
                      <a:pt x="6" y="34"/>
                    </a:cubicBezTo>
                    <a:lnTo>
                      <a:pt x="6" y="34"/>
                    </a:lnTo>
                    <a:cubicBezTo>
                      <a:pt x="18" y="24"/>
                      <a:pt x="30" y="16"/>
                      <a:pt x="40" y="5"/>
                    </a:cubicBezTo>
                    <a:lnTo>
                      <a:pt x="19" y="1"/>
                    </a:lnTo>
                    <a:close/>
                    <a:moveTo>
                      <a:pt x="6" y="34"/>
                    </a:moveTo>
                    <a:lnTo>
                      <a:pt x="6" y="34"/>
                    </a:lnTo>
                    <a:cubicBezTo>
                      <a:pt x="4" y="35"/>
                      <a:pt x="3" y="36"/>
                      <a:pt x="1" y="38"/>
                    </a:cubicBezTo>
                    <a:cubicBezTo>
                      <a:pt x="3" y="36"/>
                      <a:pt x="4" y="35"/>
                      <a:pt x="6" y="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13" name="Google Shape;17913;p64"/>
              <p:cNvSpPr/>
              <p:nvPr/>
            </p:nvSpPr>
            <p:spPr>
              <a:xfrm>
                <a:off x="763950" y="1617925"/>
                <a:ext cx="725" cy="300"/>
              </a:xfrm>
              <a:custGeom>
                <a:avLst/>
                <a:gdLst/>
                <a:ahLst/>
                <a:cxnLst/>
                <a:rect l="l" t="t" r="r" b="b"/>
                <a:pathLst>
                  <a:path w="29" h="12" extrusionOk="0">
                    <a:moveTo>
                      <a:pt x="15" y="0"/>
                    </a:moveTo>
                    <a:cubicBezTo>
                      <a:pt x="11" y="0"/>
                      <a:pt x="6" y="3"/>
                      <a:pt x="0" y="7"/>
                    </a:cubicBezTo>
                    <a:lnTo>
                      <a:pt x="28" y="12"/>
                    </a:lnTo>
                    <a:cubicBezTo>
                      <a:pt x="25" y="3"/>
                      <a:pt x="20"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14" name="Google Shape;17914;p64"/>
              <p:cNvSpPr/>
              <p:nvPr/>
            </p:nvSpPr>
            <p:spPr>
              <a:xfrm>
                <a:off x="763300" y="1615075"/>
                <a:ext cx="1550" cy="325"/>
              </a:xfrm>
              <a:custGeom>
                <a:avLst/>
                <a:gdLst/>
                <a:ahLst/>
                <a:cxnLst/>
                <a:rect l="l" t="t" r="r" b="b"/>
                <a:pathLst>
                  <a:path w="62" h="13" extrusionOk="0">
                    <a:moveTo>
                      <a:pt x="1" y="1"/>
                    </a:moveTo>
                    <a:lnTo>
                      <a:pt x="61" y="12"/>
                    </a:lnTo>
                    <a:lnTo>
                      <a:pt x="61" y="12"/>
                    </a:lnTo>
                    <a:lnTo>
                      <a:pt x="56"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15" name="Google Shape;17915;p64"/>
              <p:cNvSpPr/>
              <p:nvPr/>
            </p:nvSpPr>
            <p:spPr>
              <a:xfrm>
                <a:off x="763300" y="1620475"/>
                <a:ext cx="1300" cy="200"/>
              </a:xfrm>
              <a:custGeom>
                <a:avLst/>
                <a:gdLst/>
                <a:ahLst/>
                <a:cxnLst/>
                <a:rect l="l" t="t" r="r" b="b"/>
                <a:pathLst>
                  <a:path w="52" h="8" extrusionOk="0">
                    <a:moveTo>
                      <a:pt x="33" y="0"/>
                    </a:moveTo>
                    <a:lnTo>
                      <a:pt x="1" y="7"/>
                    </a:ln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16" name="Google Shape;17916;p64"/>
              <p:cNvSpPr/>
              <p:nvPr/>
            </p:nvSpPr>
            <p:spPr>
              <a:xfrm>
                <a:off x="763950" y="1621450"/>
                <a:ext cx="1525" cy="1050"/>
              </a:xfrm>
              <a:custGeom>
                <a:avLst/>
                <a:gdLst/>
                <a:ahLst/>
                <a:cxnLst/>
                <a:rect l="l" t="t" r="r" b="b"/>
                <a:pathLst>
                  <a:path w="61" h="42" extrusionOk="0">
                    <a:moveTo>
                      <a:pt x="44" y="1"/>
                    </a:moveTo>
                    <a:cubicBezTo>
                      <a:pt x="19" y="8"/>
                      <a:pt x="19" y="33"/>
                      <a:pt x="0" y="36"/>
                    </a:cubicBezTo>
                    <a:cubicBezTo>
                      <a:pt x="11" y="39"/>
                      <a:pt x="21" y="41"/>
                      <a:pt x="33" y="41"/>
                    </a:cubicBezTo>
                    <a:cubicBezTo>
                      <a:pt x="42" y="41"/>
                      <a:pt x="51" y="40"/>
                      <a:pt x="61" y="38"/>
                    </a:cubicBezTo>
                    <a:cubicBezTo>
                      <a:pt x="44" y="36"/>
                      <a:pt x="37" y="24"/>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17" name="Google Shape;17917;p64"/>
              <p:cNvSpPr/>
              <p:nvPr/>
            </p:nvSpPr>
            <p:spPr>
              <a:xfrm>
                <a:off x="765450" y="1622325"/>
                <a:ext cx="850" cy="100"/>
              </a:xfrm>
              <a:custGeom>
                <a:avLst/>
                <a:gdLst/>
                <a:ahLst/>
                <a:cxnLst/>
                <a:rect l="l" t="t" r="r" b="b"/>
                <a:pathLst>
                  <a:path w="34" h="4" extrusionOk="0">
                    <a:moveTo>
                      <a:pt x="33" y="1"/>
                    </a:moveTo>
                    <a:cubicBezTo>
                      <a:pt x="21" y="1"/>
                      <a:pt x="10" y="1"/>
                      <a:pt x="1" y="3"/>
                    </a:cubicBezTo>
                    <a:cubicBezTo>
                      <a:pt x="3" y="4"/>
                      <a:pt x="6" y="4"/>
                      <a:pt x="9" y="4"/>
                    </a:cubicBezTo>
                    <a:cubicBezTo>
                      <a:pt x="17" y="4"/>
                      <a:pt x="25" y="2"/>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18" name="Google Shape;17918;p64"/>
              <p:cNvSpPr/>
              <p:nvPr/>
            </p:nvSpPr>
            <p:spPr>
              <a:xfrm>
                <a:off x="764525" y="1618975"/>
                <a:ext cx="675" cy="825"/>
              </a:xfrm>
              <a:custGeom>
                <a:avLst/>
                <a:gdLst/>
                <a:ahLst/>
                <a:cxnLst/>
                <a:rect l="l" t="t" r="r" b="b"/>
                <a:pathLst>
                  <a:path w="27" h="33" extrusionOk="0">
                    <a:moveTo>
                      <a:pt x="21" y="0"/>
                    </a:moveTo>
                    <a:cubicBezTo>
                      <a:pt x="17" y="5"/>
                      <a:pt x="1" y="19"/>
                      <a:pt x="1" y="33"/>
                    </a:cubicBezTo>
                    <a:lnTo>
                      <a:pt x="26" y="7"/>
                    </a:lnTo>
                    <a:cubicBezTo>
                      <a:pt x="26" y="5"/>
                      <a:pt x="24" y="2"/>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19" name="Google Shape;17919;p64"/>
              <p:cNvSpPr/>
              <p:nvPr/>
            </p:nvSpPr>
            <p:spPr>
              <a:xfrm>
                <a:off x="765175" y="1619100"/>
                <a:ext cx="250" cy="425"/>
              </a:xfrm>
              <a:custGeom>
                <a:avLst/>
                <a:gdLst/>
                <a:ahLst/>
                <a:cxnLst/>
                <a:rect l="l" t="t" r="r" b="b"/>
                <a:pathLst>
                  <a:path w="10" h="17" extrusionOk="0">
                    <a:moveTo>
                      <a:pt x="1" y="1"/>
                    </a:moveTo>
                    <a:lnTo>
                      <a:pt x="1" y="1"/>
                    </a:lnTo>
                    <a:cubicBezTo>
                      <a:pt x="4" y="9"/>
                      <a:pt x="8" y="16"/>
                      <a:pt x="9" y="16"/>
                    </a:cubicBezTo>
                    <a:cubicBezTo>
                      <a:pt x="9" y="16"/>
                      <a:pt x="9" y="16"/>
                      <a:pt x="9" y="16"/>
                    </a:cubicBezTo>
                    <a:cubicBezTo>
                      <a:pt x="7" y="14"/>
                      <a:pt x="5" y="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20" name="Google Shape;17920;p64"/>
              <p:cNvSpPr/>
              <p:nvPr/>
            </p:nvSpPr>
            <p:spPr>
              <a:xfrm>
                <a:off x="765050" y="1618900"/>
                <a:ext cx="150" cy="100"/>
              </a:xfrm>
              <a:custGeom>
                <a:avLst/>
                <a:gdLst/>
                <a:ahLst/>
                <a:cxnLst/>
                <a:rect l="l" t="t" r="r" b="b"/>
                <a:pathLst>
                  <a:path w="6" h="4" extrusionOk="0">
                    <a:moveTo>
                      <a:pt x="0" y="1"/>
                    </a:moveTo>
                    <a:lnTo>
                      <a:pt x="0" y="3"/>
                    </a:lnTo>
                    <a:cubicBezTo>
                      <a:pt x="3" y="1"/>
                      <a:pt x="5"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21" name="Google Shape;17921;p64"/>
              <p:cNvSpPr/>
              <p:nvPr/>
            </p:nvSpPr>
            <p:spPr>
              <a:xfrm>
                <a:off x="764750" y="1616000"/>
                <a:ext cx="1725" cy="750"/>
              </a:xfrm>
              <a:custGeom>
                <a:avLst/>
                <a:gdLst/>
                <a:ahLst/>
                <a:cxnLst/>
                <a:rect l="l" t="t" r="r" b="b"/>
                <a:pathLst>
                  <a:path w="69" h="30" extrusionOk="0">
                    <a:moveTo>
                      <a:pt x="68" y="1"/>
                    </a:moveTo>
                    <a:lnTo>
                      <a:pt x="68" y="1"/>
                    </a:lnTo>
                    <a:cubicBezTo>
                      <a:pt x="43" y="6"/>
                      <a:pt x="36" y="26"/>
                      <a:pt x="1" y="29"/>
                    </a:cubicBezTo>
                    <a:cubicBezTo>
                      <a:pt x="7" y="29"/>
                      <a:pt x="15" y="29"/>
                      <a:pt x="22" y="29"/>
                    </a:cubicBezTo>
                    <a:cubicBezTo>
                      <a:pt x="40" y="29"/>
                      <a:pt x="58" y="26"/>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22" name="Google Shape;17922;p64"/>
              <p:cNvSpPr/>
              <p:nvPr/>
            </p:nvSpPr>
            <p:spPr>
              <a:xfrm>
                <a:off x="764925" y="1617575"/>
                <a:ext cx="900" cy="550"/>
              </a:xfrm>
              <a:custGeom>
                <a:avLst/>
                <a:gdLst/>
                <a:ahLst/>
                <a:cxnLst/>
                <a:rect l="l" t="t" r="r" b="b"/>
                <a:pathLst>
                  <a:path w="36" h="22" extrusionOk="0">
                    <a:moveTo>
                      <a:pt x="31" y="0"/>
                    </a:moveTo>
                    <a:cubicBezTo>
                      <a:pt x="24" y="7"/>
                      <a:pt x="15" y="17"/>
                      <a:pt x="1" y="19"/>
                    </a:cubicBezTo>
                    <a:lnTo>
                      <a:pt x="36" y="21"/>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23" name="Google Shape;17923;p64"/>
              <p:cNvSpPr/>
              <p:nvPr/>
            </p:nvSpPr>
            <p:spPr>
              <a:xfrm>
                <a:off x="765800" y="1618100"/>
                <a:ext cx="425" cy="250"/>
              </a:xfrm>
              <a:custGeom>
                <a:avLst/>
                <a:gdLst/>
                <a:ahLst/>
                <a:cxnLst/>
                <a:rect l="l" t="t" r="r" b="b"/>
                <a:pathLst>
                  <a:path w="17" h="10" extrusionOk="0">
                    <a:moveTo>
                      <a:pt x="1" y="0"/>
                    </a:moveTo>
                    <a:lnTo>
                      <a:pt x="3" y="10"/>
                    </a:lnTo>
                    <a:lnTo>
                      <a:pt x="17"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24" name="Google Shape;17924;p64"/>
              <p:cNvSpPr/>
              <p:nvPr/>
            </p:nvSpPr>
            <p:spPr>
              <a:xfrm>
                <a:off x="766100" y="1620600"/>
                <a:ext cx="1175" cy="875"/>
              </a:xfrm>
              <a:custGeom>
                <a:avLst/>
                <a:gdLst/>
                <a:ahLst/>
                <a:cxnLst/>
                <a:rect l="l" t="t" r="r" b="b"/>
                <a:pathLst>
                  <a:path w="47" h="35" extrusionOk="0">
                    <a:moveTo>
                      <a:pt x="30" y="0"/>
                    </a:moveTo>
                    <a:cubicBezTo>
                      <a:pt x="21" y="5"/>
                      <a:pt x="0" y="12"/>
                      <a:pt x="9" y="21"/>
                    </a:cubicBezTo>
                    <a:cubicBezTo>
                      <a:pt x="23" y="21"/>
                      <a:pt x="35" y="26"/>
                      <a:pt x="46" y="35"/>
                    </a:cubicBezTo>
                    <a:cubicBezTo>
                      <a:pt x="42" y="21"/>
                      <a:pt x="37" y="9"/>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25" name="Google Shape;17925;p64"/>
              <p:cNvSpPr/>
              <p:nvPr/>
            </p:nvSpPr>
            <p:spPr>
              <a:xfrm>
                <a:off x="765800" y="1620050"/>
                <a:ext cx="150" cy="100"/>
              </a:xfrm>
              <a:custGeom>
                <a:avLst/>
                <a:gdLst/>
                <a:ahLst/>
                <a:cxnLst/>
                <a:rect l="l" t="t" r="r" b="b"/>
                <a:pathLst>
                  <a:path w="6" h="4" extrusionOk="0">
                    <a:moveTo>
                      <a:pt x="5" y="1"/>
                    </a:moveTo>
                    <a:cubicBezTo>
                      <a:pt x="5" y="1"/>
                      <a:pt x="3" y="2"/>
                      <a:pt x="1" y="3"/>
                    </a:cubicBezTo>
                    <a:lnTo>
                      <a:pt x="5" y="3"/>
                    </a:lnTo>
                    <a:cubicBezTo>
                      <a:pt x="5" y="2"/>
                      <a:pt x="6"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26" name="Google Shape;17926;p64"/>
              <p:cNvSpPr/>
              <p:nvPr/>
            </p:nvSpPr>
            <p:spPr>
              <a:xfrm>
                <a:off x="769050" y="1623375"/>
                <a:ext cx="125" cy="125"/>
              </a:xfrm>
              <a:custGeom>
                <a:avLst/>
                <a:gdLst/>
                <a:ahLst/>
                <a:cxnLst/>
                <a:rect l="l" t="t" r="r" b="b"/>
                <a:pathLst>
                  <a:path w="5" h="5" extrusionOk="0">
                    <a:moveTo>
                      <a:pt x="5" y="0"/>
                    </a:moveTo>
                    <a:lnTo>
                      <a:pt x="0" y="3"/>
                    </a:lnTo>
                    <a:lnTo>
                      <a:pt x="0" y="5"/>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27" name="Google Shape;17927;p64"/>
              <p:cNvSpPr/>
              <p:nvPr/>
            </p:nvSpPr>
            <p:spPr>
              <a:xfrm>
                <a:off x="766375" y="1620200"/>
                <a:ext cx="675" cy="425"/>
              </a:xfrm>
              <a:custGeom>
                <a:avLst/>
                <a:gdLst/>
                <a:ahLst/>
                <a:cxnLst/>
                <a:rect l="l" t="t" r="r" b="b"/>
                <a:pathLst>
                  <a:path w="27" h="17" extrusionOk="0">
                    <a:moveTo>
                      <a:pt x="13" y="1"/>
                    </a:moveTo>
                    <a:cubicBezTo>
                      <a:pt x="9" y="1"/>
                      <a:pt x="5" y="1"/>
                      <a:pt x="1" y="2"/>
                    </a:cubicBezTo>
                    <a:cubicBezTo>
                      <a:pt x="8" y="4"/>
                      <a:pt x="15" y="9"/>
                      <a:pt x="19" y="16"/>
                    </a:cubicBezTo>
                    <a:cubicBezTo>
                      <a:pt x="24" y="14"/>
                      <a:pt x="26" y="11"/>
                      <a:pt x="24" y="9"/>
                    </a:cubicBezTo>
                    <a:cubicBezTo>
                      <a:pt x="24" y="3"/>
                      <a:pt x="20"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28" name="Google Shape;17928;p64"/>
              <p:cNvSpPr/>
              <p:nvPr/>
            </p:nvSpPr>
            <p:spPr>
              <a:xfrm>
                <a:off x="766950" y="1622100"/>
                <a:ext cx="325" cy="625"/>
              </a:xfrm>
              <a:custGeom>
                <a:avLst/>
                <a:gdLst/>
                <a:ahLst/>
                <a:cxnLst/>
                <a:rect l="l" t="t" r="r" b="b"/>
                <a:pathLst>
                  <a:path w="13" h="25" extrusionOk="0">
                    <a:moveTo>
                      <a:pt x="12" y="0"/>
                    </a:moveTo>
                    <a:lnTo>
                      <a:pt x="12" y="0"/>
                    </a:lnTo>
                    <a:cubicBezTo>
                      <a:pt x="6" y="9"/>
                      <a:pt x="0" y="24"/>
                      <a:pt x="5" y="24"/>
                    </a:cubicBezTo>
                    <a:cubicBezTo>
                      <a:pt x="6" y="24"/>
                      <a:pt x="7" y="24"/>
                      <a:pt x="8" y="23"/>
                    </a:cubicBezTo>
                    <a:cubicBezTo>
                      <a:pt x="10" y="17"/>
                      <a:pt x="10"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29" name="Google Shape;17929;p64"/>
              <p:cNvSpPr/>
              <p:nvPr/>
            </p:nvSpPr>
            <p:spPr>
              <a:xfrm>
                <a:off x="765625" y="1620350"/>
                <a:ext cx="150" cy="100"/>
              </a:xfrm>
              <a:custGeom>
                <a:avLst/>
                <a:gdLst/>
                <a:ahLst/>
                <a:cxnLst/>
                <a:rect l="l" t="t" r="r" b="b"/>
                <a:pathLst>
                  <a:path w="6" h="4" extrusionOk="0">
                    <a:moveTo>
                      <a:pt x="3" y="1"/>
                    </a:moveTo>
                    <a:cubicBezTo>
                      <a:pt x="1" y="3"/>
                      <a:pt x="1" y="3"/>
                      <a:pt x="1" y="3"/>
                    </a:cubicBezTo>
                    <a:cubicBezTo>
                      <a:pt x="2" y="3"/>
                      <a:pt x="4"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30" name="Google Shape;17930;p64"/>
              <p:cNvSpPr/>
              <p:nvPr/>
            </p:nvSpPr>
            <p:spPr>
              <a:xfrm>
                <a:off x="765750" y="1620125"/>
                <a:ext cx="650" cy="250"/>
              </a:xfrm>
              <a:custGeom>
                <a:avLst/>
                <a:gdLst/>
                <a:ahLst/>
                <a:cxnLst/>
                <a:rect l="l" t="t" r="r" b="b"/>
                <a:pathLst>
                  <a:path w="26" h="10" extrusionOk="0">
                    <a:moveTo>
                      <a:pt x="7" y="0"/>
                    </a:moveTo>
                    <a:cubicBezTo>
                      <a:pt x="5" y="3"/>
                      <a:pt x="3" y="5"/>
                      <a:pt x="0" y="10"/>
                    </a:cubicBezTo>
                    <a:cubicBezTo>
                      <a:pt x="9" y="10"/>
                      <a:pt x="16" y="7"/>
                      <a:pt x="26" y="5"/>
                    </a:cubicBezTo>
                    <a:cubicBezTo>
                      <a:pt x="19" y="3"/>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31" name="Google Shape;17931;p64"/>
              <p:cNvSpPr/>
              <p:nvPr/>
            </p:nvSpPr>
            <p:spPr>
              <a:xfrm>
                <a:off x="769150" y="1620125"/>
                <a:ext cx="4975" cy="3275"/>
              </a:xfrm>
              <a:custGeom>
                <a:avLst/>
                <a:gdLst/>
                <a:ahLst/>
                <a:cxnLst/>
                <a:rect l="l" t="t" r="r" b="b"/>
                <a:pathLst>
                  <a:path w="199" h="131" extrusionOk="0">
                    <a:moveTo>
                      <a:pt x="140" y="0"/>
                    </a:moveTo>
                    <a:cubicBezTo>
                      <a:pt x="110" y="3"/>
                      <a:pt x="36" y="79"/>
                      <a:pt x="1" y="130"/>
                    </a:cubicBezTo>
                    <a:cubicBezTo>
                      <a:pt x="12" y="121"/>
                      <a:pt x="26" y="115"/>
                      <a:pt x="40" y="115"/>
                    </a:cubicBezTo>
                    <a:cubicBezTo>
                      <a:pt x="44" y="115"/>
                      <a:pt x="48" y="115"/>
                      <a:pt x="52" y="116"/>
                    </a:cubicBezTo>
                    <a:cubicBezTo>
                      <a:pt x="61" y="98"/>
                      <a:pt x="52" y="56"/>
                      <a:pt x="87" y="49"/>
                    </a:cubicBezTo>
                    <a:cubicBezTo>
                      <a:pt x="117" y="56"/>
                      <a:pt x="94" y="72"/>
                      <a:pt x="89" y="93"/>
                    </a:cubicBezTo>
                    <a:cubicBezTo>
                      <a:pt x="112" y="58"/>
                      <a:pt x="156" y="77"/>
                      <a:pt x="198" y="33"/>
                    </a:cubicBezTo>
                    <a:lnTo>
                      <a:pt x="166" y="33"/>
                    </a:lnTo>
                    <a:cubicBezTo>
                      <a:pt x="173" y="26"/>
                      <a:pt x="189" y="21"/>
                      <a:pt x="191" y="12"/>
                    </a:cubicBezTo>
                    <a:lnTo>
                      <a:pt x="191" y="12"/>
                    </a:lnTo>
                    <a:cubicBezTo>
                      <a:pt x="179" y="22"/>
                      <a:pt x="165" y="27"/>
                      <a:pt x="155" y="27"/>
                    </a:cubicBezTo>
                    <a:cubicBezTo>
                      <a:pt x="142" y="27"/>
                      <a:pt x="134" y="19"/>
                      <a:pt x="1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32" name="Google Shape;17932;p64"/>
              <p:cNvSpPr/>
              <p:nvPr/>
            </p:nvSpPr>
            <p:spPr>
              <a:xfrm>
                <a:off x="768000" y="1622500"/>
                <a:ext cx="1075" cy="1250"/>
              </a:xfrm>
              <a:custGeom>
                <a:avLst/>
                <a:gdLst/>
                <a:ahLst/>
                <a:cxnLst/>
                <a:rect l="l" t="t" r="r" b="b"/>
                <a:pathLst>
                  <a:path w="43" h="50" extrusionOk="0">
                    <a:moveTo>
                      <a:pt x="15" y="1"/>
                    </a:moveTo>
                    <a:lnTo>
                      <a:pt x="15" y="1"/>
                    </a:lnTo>
                    <a:cubicBezTo>
                      <a:pt x="17" y="10"/>
                      <a:pt x="12" y="24"/>
                      <a:pt x="1" y="49"/>
                    </a:cubicBezTo>
                    <a:cubicBezTo>
                      <a:pt x="3" y="50"/>
                      <a:pt x="6" y="50"/>
                      <a:pt x="9" y="50"/>
                    </a:cubicBezTo>
                    <a:cubicBezTo>
                      <a:pt x="22" y="50"/>
                      <a:pt x="33" y="45"/>
                      <a:pt x="42" y="38"/>
                    </a:cubicBezTo>
                    <a:lnTo>
                      <a:pt x="17" y="5"/>
                    </a:lnTo>
                    <a:lnTo>
                      <a:pt x="24" y="5"/>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33" name="Google Shape;17933;p64"/>
              <p:cNvSpPr/>
              <p:nvPr/>
            </p:nvSpPr>
            <p:spPr>
              <a:xfrm>
                <a:off x="767200" y="1620500"/>
                <a:ext cx="2450" cy="2025"/>
              </a:xfrm>
              <a:custGeom>
                <a:avLst/>
                <a:gdLst/>
                <a:ahLst/>
                <a:cxnLst/>
                <a:rect l="l" t="t" r="r" b="b"/>
                <a:pathLst>
                  <a:path w="98" h="81" extrusionOk="0">
                    <a:moveTo>
                      <a:pt x="83" y="1"/>
                    </a:moveTo>
                    <a:cubicBezTo>
                      <a:pt x="71" y="1"/>
                      <a:pt x="58" y="11"/>
                      <a:pt x="43" y="11"/>
                    </a:cubicBezTo>
                    <a:cubicBezTo>
                      <a:pt x="42" y="11"/>
                      <a:pt x="41" y="11"/>
                      <a:pt x="40" y="11"/>
                    </a:cubicBezTo>
                    <a:lnTo>
                      <a:pt x="40" y="11"/>
                    </a:lnTo>
                    <a:cubicBezTo>
                      <a:pt x="79" y="36"/>
                      <a:pt x="22" y="14"/>
                      <a:pt x="23" y="47"/>
                    </a:cubicBezTo>
                    <a:lnTo>
                      <a:pt x="23" y="47"/>
                    </a:lnTo>
                    <a:cubicBezTo>
                      <a:pt x="52" y="35"/>
                      <a:pt x="76" y="36"/>
                      <a:pt x="98" y="6"/>
                    </a:cubicBezTo>
                    <a:cubicBezTo>
                      <a:pt x="93" y="2"/>
                      <a:pt x="88" y="1"/>
                      <a:pt x="83" y="1"/>
                    </a:cubicBezTo>
                    <a:close/>
                    <a:moveTo>
                      <a:pt x="16" y="53"/>
                    </a:moveTo>
                    <a:cubicBezTo>
                      <a:pt x="18" y="58"/>
                      <a:pt x="16" y="60"/>
                      <a:pt x="14" y="60"/>
                    </a:cubicBezTo>
                    <a:cubicBezTo>
                      <a:pt x="12" y="60"/>
                      <a:pt x="8" y="58"/>
                      <a:pt x="5" y="57"/>
                    </a:cubicBezTo>
                    <a:lnTo>
                      <a:pt x="4" y="58"/>
                    </a:lnTo>
                    <a:lnTo>
                      <a:pt x="4" y="58"/>
                    </a:lnTo>
                    <a:cubicBezTo>
                      <a:pt x="5" y="57"/>
                      <a:pt x="5" y="56"/>
                      <a:pt x="5" y="56"/>
                    </a:cubicBezTo>
                    <a:cubicBezTo>
                      <a:pt x="5" y="56"/>
                      <a:pt x="5" y="57"/>
                      <a:pt x="5" y="57"/>
                    </a:cubicBezTo>
                    <a:cubicBezTo>
                      <a:pt x="7" y="55"/>
                      <a:pt x="12" y="53"/>
                      <a:pt x="16" y="53"/>
                    </a:cubicBezTo>
                    <a:close/>
                    <a:moveTo>
                      <a:pt x="2" y="39"/>
                    </a:moveTo>
                    <a:cubicBezTo>
                      <a:pt x="2" y="45"/>
                      <a:pt x="2" y="52"/>
                      <a:pt x="2" y="60"/>
                    </a:cubicBezTo>
                    <a:lnTo>
                      <a:pt x="2" y="60"/>
                    </a:lnTo>
                    <a:lnTo>
                      <a:pt x="0" y="62"/>
                    </a:lnTo>
                    <a:lnTo>
                      <a:pt x="42" y="81"/>
                    </a:lnTo>
                    <a:cubicBezTo>
                      <a:pt x="42" y="71"/>
                      <a:pt x="33" y="62"/>
                      <a:pt x="16" y="50"/>
                    </a:cubicBezTo>
                    <a:cubicBezTo>
                      <a:pt x="18" y="49"/>
                      <a:pt x="20" y="49"/>
                      <a:pt x="22" y="48"/>
                    </a:cubicBezTo>
                    <a:lnTo>
                      <a:pt x="22" y="48"/>
                    </a:lnTo>
                    <a:cubicBezTo>
                      <a:pt x="22" y="48"/>
                      <a:pt x="23" y="48"/>
                      <a:pt x="23" y="48"/>
                    </a:cubicBezTo>
                    <a:cubicBezTo>
                      <a:pt x="23" y="48"/>
                      <a:pt x="23" y="47"/>
                      <a:pt x="23" y="47"/>
                    </a:cubicBezTo>
                    <a:lnTo>
                      <a:pt x="23" y="47"/>
                    </a:lnTo>
                    <a:cubicBezTo>
                      <a:pt x="23" y="47"/>
                      <a:pt x="22" y="48"/>
                      <a:pt x="22" y="48"/>
                    </a:cubicBezTo>
                    <a:lnTo>
                      <a:pt x="22" y="48"/>
                    </a:lnTo>
                    <a:cubicBezTo>
                      <a:pt x="13" y="46"/>
                      <a:pt x="7" y="43"/>
                      <a:pt x="2" y="3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34" name="Google Shape;17934;p64"/>
              <p:cNvSpPr/>
              <p:nvPr/>
            </p:nvSpPr>
            <p:spPr>
              <a:xfrm>
                <a:off x="768175" y="1615425"/>
                <a:ext cx="250" cy="150"/>
              </a:xfrm>
              <a:custGeom>
                <a:avLst/>
                <a:gdLst/>
                <a:ahLst/>
                <a:cxnLst/>
                <a:rect l="l" t="t" r="r" b="b"/>
                <a:pathLst>
                  <a:path w="10" h="6" extrusionOk="0">
                    <a:moveTo>
                      <a:pt x="8" y="1"/>
                    </a:moveTo>
                    <a:cubicBezTo>
                      <a:pt x="5" y="1"/>
                      <a:pt x="3" y="3"/>
                      <a:pt x="1" y="5"/>
                    </a:cubicBezTo>
                    <a:cubicBezTo>
                      <a:pt x="5" y="5"/>
                      <a:pt x="10" y="3"/>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35" name="Google Shape;17935;p64"/>
              <p:cNvSpPr/>
              <p:nvPr/>
            </p:nvSpPr>
            <p:spPr>
              <a:xfrm>
                <a:off x="766550" y="1615550"/>
                <a:ext cx="1650" cy="2000"/>
              </a:xfrm>
              <a:custGeom>
                <a:avLst/>
                <a:gdLst/>
                <a:ahLst/>
                <a:cxnLst/>
                <a:rect l="l" t="t" r="r" b="b"/>
                <a:pathLst>
                  <a:path w="66" h="80" extrusionOk="0">
                    <a:moveTo>
                      <a:pt x="60" y="0"/>
                    </a:moveTo>
                    <a:cubicBezTo>
                      <a:pt x="49" y="0"/>
                      <a:pt x="32" y="2"/>
                      <a:pt x="28" y="21"/>
                    </a:cubicBezTo>
                    <a:lnTo>
                      <a:pt x="33" y="21"/>
                    </a:lnTo>
                    <a:cubicBezTo>
                      <a:pt x="28" y="44"/>
                      <a:pt x="17" y="63"/>
                      <a:pt x="1" y="79"/>
                    </a:cubicBezTo>
                    <a:cubicBezTo>
                      <a:pt x="24" y="61"/>
                      <a:pt x="45" y="40"/>
                      <a:pt x="63" y="19"/>
                    </a:cubicBezTo>
                    <a:cubicBezTo>
                      <a:pt x="59" y="19"/>
                      <a:pt x="53" y="21"/>
                      <a:pt x="49" y="21"/>
                    </a:cubicBezTo>
                    <a:cubicBezTo>
                      <a:pt x="46" y="21"/>
                      <a:pt x="43" y="20"/>
                      <a:pt x="42" y="17"/>
                    </a:cubicBezTo>
                    <a:cubicBezTo>
                      <a:pt x="47" y="3"/>
                      <a:pt x="56" y="7"/>
                      <a:pt x="66" y="0"/>
                    </a:cubicBezTo>
                    <a:cubicBezTo>
                      <a:pt x="64" y="0"/>
                      <a:pt x="62"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36" name="Google Shape;17936;p64"/>
              <p:cNvSpPr/>
              <p:nvPr/>
            </p:nvSpPr>
            <p:spPr>
              <a:xfrm>
                <a:off x="768000" y="1618325"/>
                <a:ext cx="1250" cy="775"/>
              </a:xfrm>
              <a:custGeom>
                <a:avLst/>
                <a:gdLst/>
                <a:ahLst/>
                <a:cxnLst/>
                <a:rect l="l" t="t" r="r" b="b"/>
                <a:pathLst>
                  <a:path w="50" h="31" extrusionOk="0">
                    <a:moveTo>
                      <a:pt x="49" y="1"/>
                    </a:moveTo>
                    <a:lnTo>
                      <a:pt x="35" y="12"/>
                    </a:lnTo>
                    <a:cubicBezTo>
                      <a:pt x="34" y="6"/>
                      <a:pt x="31" y="4"/>
                      <a:pt x="27" y="4"/>
                    </a:cubicBezTo>
                    <a:cubicBezTo>
                      <a:pt x="20" y="4"/>
                      <a:pt x="10" y="12"/>
                      <a:pt x="1" y="17"/>
                    </a:cubicBezTo>
                    <a:lnTo>
                      <a:pt x="35" y="31"/>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37" name="Google Shape;17937;p64"/>
              <p:cNvSpPr/>
              <p:nvPr/>
            </p:nvSpPr>
            <p:spPr>
              <a:xfrm>
                <a:off x="768050" y="1623825"/>
                <a:ext cx="1375" cy="550"/>
              </a:xfrm>
              <a:custGeom>
                <a:avLst/>
                <a:gdLst/>
                <a:ahLst/>
                <a:cxnLst/>
                <a:rect l="l" t="t" r="r" b="b"/>
                <a:pathLst>
                  <a:path w="55" h="22" extrusionOk="0">
                    <a:moveTo>
                      <a:pt x="31" y="1"/>
                    </a:moveTo>
                    <a:lnTo>
                      <a:pt x="1" y="22"/>
                    </a:lnTo>
                    <a:lnTo>
                      <a:pt x="54" y="3"/>
                    </a:ln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38" name="Google Shape;17938;p64"/>
              <p:cNvSpPr/>
              <p:nvPr/>
            </p:nvSpPr>
            <p:spPr>
              <a:xfrm>
                <a:off x="769100" y="1624575"/>
                <a:ext cx="675" cy="550"/>
              </a:xfrm>
              <a:custGeom>
                <a:avLst/>
                <a:gdLst/>
                <a:ahLst/>
                <a:cxnLst/>
                <a:rect l="l" t="t" r="r" b="b"/>
                <a:pathLst>
                  <a:path w="27" h="22" extrusionOk="0">
                    <a:moveTo>
                      <a:pt x="26" y="1"/>
                    </a:moveTo>
                    <a:lnTo>
                      <a:pt x="1" y="22"/>
                    </a:lnTo>
                    <a:lnTo>
                      <a:pt x="24" y="17"/>
                    </a:lnTo>
                    <a:lnTo>
                      <a:pt x="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39" name="Google Shape;17939;p64"/>
              <p:cNvSpPr/>
              <p:nvPr/>
            </p:nvSpPr>
            <p:spPr>
              <a:xfrm>
                <a:off x="802200" y="1665725"/>
                <a:ext cx="375" cy="250"/>
              </a:xfrm>
              <a:custGeom>
                <a:avLst/>
                <a:gdLst/>
                <a:ahLst/>
                <a:cxnLst/>
                <a:rect l="l" t="t" r="r" b="b"/>
                <a:pathLst>
                  <a:path w="15" h="10" extrusionOk="0">
                    <a:moveTo>
                      <a:pt x="0" y="1"/>
                    </a:moveTo>
                    <a:cubicBezTo>
                      <a:pt x="5" y="6"/>
                      <a:pt x="9" y="10"/>
                      <a:pt x="12" y="10"/>
                    </a:cubicBezTo>
                    <a:cubicBezTo>
                      <a:pt x="13" y="10"/>
                      <a:pt x="14" y="9"/>
                      <a:pt x="14" y="8"/>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40" name="Google Shape;17940;p64"/>
              <p:cNvSpPr/>
              <p:nvPr/>
            </p:nvSpPr>
            <p:spPr>
              <a:xfrm>
                <a:off x="787475" y="1639600"/>
                <a:ext cx="1175" cy="1200"/>
              </a:xfrm>
              <a:custGeom>
                <a:avLst/>
                <a:gdLst/>
                <a:ahLst/>
                <a:cxnLst/>
                <a:rect l="l" t="t" r="r" b="b"/>
                <a:pathLst>
                  <a:path w="47" h="48" extrusionOk="0">
                    <a:moveTo>
                      <a:pt x="38" y="0"/>
                    </a:moveTo>
                    <a:lnTo>
                      <a:pt x="38" y="0"/>
                    </a:lnTo>
                    <a:cubicBezTo>
                      <a:pt x="23" y="20"/>
                      <a:pt x="0" y="47"/>
                      <a:pt x="5" y="47"/>
                    </a:cubicBezTo>
                    <a:cubicBezTo>
                      <a:pt x="6" y="47"/>
                      <a:pt x="10" y="45"/>
                      <a:pt x="17" y="40"/>
                    </a:cubicBezTo>
                    <a:lnTo>
                      <a:pt x="47" y="19"/>
                    </a:lnTo>
                    <a:cubicBezTo>
                      <a:pt x="35" y="17"/>
                      <a:pt x="35" y="1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41" name="Google Shape;17941;p64"/>
              <p:cNvSpPr/>
              <p:nvPr/>
            </p:nvSpPr>
            <p:spPr>
              <a:xfrm>
                <a:off x="798950" y="1651200"/>
                <a:ext cx="900" cy="250"/>
              </a:xfrm>
              <a:custGeom>
                <a:avLst/>
                <a:gdLst/>
                <a:ahLst/>
                <a:cxnLst/>
                <a:rect l="l" t="t" r="r" b="b"/>
                <a:pathLst>
                  <a:path w="36" h="10" extrusionOk="0">
                    <a:moveTo>
                      <a:pt x="1" y="0"/>
                    </a:moveTo>
                    <a:lnTo>
                      <a:pt x="1" y="0"/>
                    </a:lnTo>
                    <a:cubicBezTo>
                      <a:pt x="7" y="5"/>
                      <a:pt x="14" y="7"/>
                      <a:pt x="26" y="9"/>
                    </a:cubicBezTo>
                    <a:lnTo>
                      <a:pt x="35"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42" name="Google Shape;17942;p64"/>
              <p:cNvSpPr/>
              <p:nvPr/>
            </p:nvSpPr>
            <p:spPr>
              <a:xfrm>
                <a:off x="797200" y="1676575"/>
                <a:ext cx="975" cy="825"/>
              </a:xfrm>
              <a:custGeom>
                <a:avLst/>
                <a:gdLst/>
                <a:ahLst/>
                <a:cxnLst/>
                <a:rect l="l" t="t" r="r" b="b"/>
                <a:pathLst>
                  <a:path w="39" h="33" extrusionOk="0">
                    <a:moveTo>
                      <a:pt x="1" y="0"/>
                    </a:moveTo>
                    <a:lnTo>
                      <a:pt x="24" y="33"/>
                    </a:lnTo>
                    <a:cubicBezTo>
                      <a:pt x="38" y="17"/>
                      <a:pt x="15"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43" name="Google Shape;17943;p64"/>
              <p:cNvSpPr/>
              <p:nvPr/>
            </p:nvSpPr>
            <p:spPr>
              <a:xfrm>
                <a:off x="779025" y="1631125"/>
                <a:ext cx="400" cy="1075"/>
              </a:xfrm>
              <a:custGeom>
                <a:avLst/>
                <a:gdLst/>
                <a:ahLst/>
                <a:cxnLst/>
                <a:rect l="l" t="t" r="r" b="b"/>
                <a:pathLst>
                  <a:path w="16" h="43" extrusionOk="0">
                    <a:moveTo>
                      <a:pt x="9" y="1"/>
                    </a:moveTo>
                    <a:cubicBezTo>
                      <a:pt x="7" y="1"/>
                      <a:pt x="4" y="3"/>
                      <a:pt x="0" y="8"/>
                    </a:cubicBezTo>
                    <a:cubicBezTo>
                      <a:pt x="0" y="22"/>
                      <a:pt x="5" y="33"/>
                      <a:pt x="14" y="43"/>
                    </a:cubicBezTo>
                    <a:cubicBezTo>
                      <a:pt x="12" y="23"/>
                      <a:pt x="16"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44" name="Google Shape;17944;p64"/>
              <p:cNvSpPr/>
              <p:nvPr/>
            </p:nvSpPr>
            <p:spPr>
              <a:xfrm>
                <a:off x="793050" y="1663425"/>
                <a:ext cx="475" cy="375"/>
              </a:xfrm>
              <a:custGeom>
                <a:avLst/>
                <a:gdLst/>
                <a:ahLst/>
                <a:cxnLst/>
                <a:rect l="l" t="t" r="r" b="b"/>
                <a:pathLst>
                  <a:path w="19" h="15" extrusionOk="0">
                    <a:moveTo>
                      <a:pt x="0" y="0"/>
                    </a:moveTo>
                    <a:cubicBezTo>
                      <a:pt x="5" y="7"/>
                      <a:pt x="12" y="12"/>
                      <a:pt x="19" y="14"/>
                    </a:cubicBezTo>
                    <a:cubicBezTo>
                      <a:pt x="14" y="7"/>
                      <a:pt x="7"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45" name="Google Shape;17945;p64"/>
              <p:cNvSpPr/>
              <p:nvPr/>
            </p:nvSpPr>
            <p:spPr>
              <a:xfrm>
                <a:off x="779350" y="1632175"/>
                <a:ext cx="675" cy="525"/>
              </a:xfrm>
              <a:custGeom>
                <a:avLst/>
                <a:gdLst/>
                <a:ahLst/>
                <a:cxnLst/>
                <a:rect l="l" t="t" r="r" b="b"/>
                <a:pathLst>
                  <a:path w="27" h="21" extrusionOk="0">
                    <a:moveTo>
                      <a:pt x="1" y="1"/>
                    </a:moveTo>
                    <a:cubicBezTo>
                      <a:pt x="1" y="12"/>
                      <a:pt x="2" y="21"/>
                      <a:pt x="10" y="21"/>
                    </a:cubicBezTo>
                    <a:cubicBezTo>
                      <a:pt x="14" y="21"/>
                      <a:pt x="19" y="19"/>
                      <a:pt x="26" y="15"/>
                    </a:cubicBezTo>
                    <a:lnTo>
                      <a:pt x="26" y="5"/>
                    </a:lnTo>
                    <a:cubicBezTo>
                      <a:pt x="24" y="6"/>
                      <a:pt x="22" y="6"/>
                      <a:pt x="19" y="6"/>
                    </a:cubicBezTo>
                    <a:cubicBezTo>
                      <a:pt x="12" y="6"/>
                      <a:pt x="6"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46" name="Google Shape;17946;p64"/>
              <p:cNvSpPr/>
              <p:nvPr/>
            </p:nvSpPr>
            <p:spPr>
              <a:xfrm>
                <a:off x="771650" y="1696675"/>
                <a:ext cx="150" cy="75"/>
              </a:xfrm>
              <a:custGeom>
                <a:avLst/>
                <a:gdLst/>
                <a:ahLst/>
                <a:cxnLst/>
                <a:rect l="l" t="t" r="r" b="b"/>
                <a:pathLst>
                  <a:path w="6" h="3" extrusionOk="0">
                    <a:moveTo>
                      <a:pt x="1" y="1"/>
                    </a:moveTo>
                    <a:cubicBezTo>
                      <a:pt x="2" y="2"/>
                      <a:pt x="3" y="3"/>
                      <a:pt x="4" y="3"/>
                    </a:cubicBezTo>
                    <a:cubicBezTo>
                      <a:pt x="5" y="3"/>
                      <a:pt x="5"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47" name="Google Shape;17947;p64"/>
              <p:cNvSpPr/>
              <p:nvPr/>
            </p:nvSpPr>
            <p:spPr>
              <a:xfrm>
                <a:off x="758900" y="1699525"/>
                <a:ext cx="150" cy="425"/>
              </a:xfrm>
              <a:custGeom>
                <a:avLst/>
                <a:gdLst/>
                <a:ahLst/>
                <a:cxnLst/>
                <a:rect l="l" t="t" r="r" b="b"/>
                <a:pathLst>
                  <a:path w="6" h="17" extrusionOk="0">
                    <a:moveTo>
                      <a:pt x="5" y="0"/>
                    </a:moveTo>
                    <a:cubicBezTo>
                      <a:pt x="3" y="3"/>
                      <a:pt x="1" y="5"/>
                      <a:pt x="1" y="17"/>
                    </a:cubicBezTo>
                    <a:cubicBezTo>
                      <a:pt x="1"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48" name="Google Shape;17948;p64"/>
              <p:cNvSpPr/>
              <p:nvPr/>
            </p:nvSpPr>
            <p:spPr>
              <a:xfrm>
                <a:off x="772700" y="1627850"/>
                <a:ext cx="150" cy="75"/>
              </a:xfrm>
              <a:custGeom>
                <a:avLst/>
                <a:gdLst/>
                <a:ahLst/>
                <a:cxnLst/>
                <a:rect l="l" t="t" r="r" b="b"/>
                <a:pathLst>
                  <a:path w="6" h="3" extrusionOk="0">
                    <a:moveTo>
                      <a:pt x="1" y="0"/>
                    </a:moveTo>
                    <a:cubicBezTo>
                      <a:pt x="1" y="0"/>
                      <a:pt x="3" y="2"/>
                      <a:pt x="5" y="2"/>
                    </a:cubicBez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49" name="Google Shape;17949;p64"/>
              <p:cNvSpPr/>
              <p:nvPr/>
            </p:nvSpPr>
            <p:spPr>
              <a:xfrm>
                <a:off x="774375" y="1624350"/>
                <a:ext cx="375" cy="250"/>
              </a:xfrm>
              <a:custGeom>
                <a:avLst/>
                <a:gdLst/>
                <a:ahLst/>
                <a:cxnLst/>
                <a:rect l="l" t="t" r="r" b="b"/>
                <a:pathLst>
                  <a:path w="15" h="10" extrusionOk="0">
                    <a:moveTo>
                      <a:pt x="15" y="1"/>
                    </a:moveTo>
                    <a:cubicBezTo>
                      <a:pt x="10" y="5"/>
                      <a:pt x="5" y="8"/>
                      <a:pt x="1" y="10"/>
                    </a:cubicBezTo>
                    <a:cubicBezTo>
                      <a:pt x="5" y="8"/>
                      <a:pt x="10" y="5"/>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50" name="Google Shape;17950;p64"/>
              <p:cNvSpPr/>
              <p:nvPr/>
            </p:nvSpPr>
            <p:spPr>
              <a:xfrm>
                <a:off x="784925" y="1629100"/>
                <a:ext cx="75" cy="200"/>
              </a:xfrm>
              <a:custGeom>
                <a:avLst/>
                <a:gdLst/>
                <a:ahLst/>
                <a:cxnLst/>
                <a:rect l="l" t="t" r="r" b="b"/>
                <a:pathLst>
                  <a:path w="3" h="8" extrusionOk="0">
                    <a:moveTo>
                      <a:pt x="1" y="8"/>
                    </a:moveTo>
                    <a:lnTo>
                      <a:pt x="1" y="8"/>
                    </a:lnTo>
                    <a:cubicBezTo>
                      <a:pt x="3" y="1"/>
                      <a:pt x="3" y="1"/>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51" name="Google Shape;17951;p64"/>
              <p:cNvSpPr/>
              <p:nvPr/>
            </p:nvSpPr>
            <p:spPr>
              <a:xfrm>
                <a:off x="772300" y="1627475"/>
                <a:ext cx="300" cy="200"/>
              </a:xfrm>
              <a:custGeom>
                <a:avLst/>
                <a:gdLst/>
                <a:ahLst/>
                <a:cxnLst/>
                <a:rect l="l" t="t" r="r" b="b"/>
                <a:pathLst>
                  <a:path w="12" h="8" extrusionOk="0">
                    <a:moveTo>
                      <a:pt x="7" y="1"/>
                    </a:moveTo>
                    <a:cubicBezTo>
                      <a:pt x="2" y="6"/>
                      <a:pt x="0" y="8"/>
                      <a:pt x="12" y="8"/>
                    </a:cubicBezTo>
                    <a:cubicBezTo>
                      <a:pt x="12" y="6"/>
                      <a:pt x="9"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52" name="Google Shape;17952;p64"/>
              <p:cNvSpPr/>
              <p:nvPr/>
            </p:nvSpPr>
            <p:spPr>
              <a:xfrm>
                <a:off x="772825" y="1627725"/>
                <a:ext cx="350" cy="375"/>
              </a:xfrm>
              <a:custGeom>
                <a:avLst/>
                <a:gdLst/>
                <a:ahLst/>
                <a:cxnLst/>
                <a:rect l="l" t="t" r="r" b="b"/>
                <a:pathLst>
                  <a:path w="14" h="15" extrusionOk="0">
                    <a:moveTo>
                      <a:pt x="2" y="0"/>
                    </a:moveTo>
                    <a:cubicBezTo>
                      <a:pt x="2" y="2"/>
                      <a:pt x="2" y="5"/>
                      <a:pt x="0" y="7"/>
                    </a:cubicBezTo>
                    <a:lnTo>
                      <a:pt x="14" y="14"/>
                    </a:lnTo>
                    <a:cubicBezTo>
                      <a:pt x="9" y="9"/>
                      <a:pt x="5" y="5"/>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53" name="Google Shape;17953;p64"/>
              <p:cNvSpPr/>
              <p:nvPr/>
            </p:nvSpPr>
            <p:spPr>
              <a:xfrm>
                <a:off x="782200" y="1684800"/>
                <a:ext cx="75" cy="350"/>
              </a:xfrm>
              <a:custGeom>
                <a:avLst/>
                <a:gdLst/>
                <a:ahLst/>
                <a:cxnLst/>
                <a:rect l="l" t="t" r="r" b="b"/>
                <a:pathLst>
                  <a:path w="3" h="14" extrusionOk="0">
                    <a:moveTo>
                      <a:pt x="1" y="1"/>
                    </a:moveTo>
                    <a:cubicBezTo>
                      <a:pt x="1" y="10"/>
                      <a:pt x="1" y="13"/>
                      <a:pt x="2" y="13"/>
                    </a:cubicBezTo>
                    <a:cubicBezTo>
                      <a:pt x="2" y="13"/>
                      <a:pt x="3" y="9"/>
                      <a:pt x="3" y="3"/>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54" name="Google Shape;17954;p64"/>
              <p:cNvSpPr/>
              <p:nvPr/>
            </p:nvSpPr>
            <p:spPr>
              <a:xfrm>
                <a:off x="799425" y="1639250"/>
                <a:ext cx="75" cy="75"/>
              </a:xfrm>
              <a:custGeom>
                <a:avLst/>
                <a:gdLst/>
                <a:ahLst/>
                <a:cxnLst/>
                <a:rect l="l" t="t" r="r" b="b"/>
                <a:pathLst>
                  <a:path w="3" h="3" extrusionOk="0">
                    <a:moveTo>
                      <a:pt x="0" y="0"/>
                    </a:moveTo>
                    <a:lnTo>
                      <a:pt x="0" y="3"/>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55" name="Google Shape;17955;p64"/>
              <p:cNvSpPr/>
              <p:nvPr/>
            </p:nvSpPr>
            <p:spPr>
              <a:xfrm>
                <a:off x="797200" y="1639250"/>
                <a:ext cx="3275" cy="1475"/>
              </a:xfrm>
              <a:custGeom>
                <a:avLst/>
                <a:gdLst/>
                <a:ahLst/>
                <a:cxnLst/>
                <a:rect l="l" t="t" r="r" b="b"/>
                <a:pathLst>
                  <a:path w="131" h="59" extrusionOk="0">
                    <a:moveTo>
                      <a:pt x="87" y="0"/>
                    </a:moveTo>
                    <a:lnTo>
                      <a:pt x="1" y="58"/>
                    </a:lnTo>
                    <a:lnTo>
                      <a:pt x="131" y="17"/>
                    </a:lnTo>
                    <a:lnTo>
                      <a:pt x="131" y="17"/>
                    </a:lnTo>
                    <a:cubicBezTo>
                      <a:pt x="120" y="18"/>
                      <a:pt x="112" y="19"/>
                      <a:pt x="105" y="19"/>
                    </a:cubicBezTo>
                    <a:cubicBezTo>
                      <a:pt x="85" y="19"/>
                      <a:pt x="85" y="11"/>
                      <a:pt x="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56" name="Google Shape;17956;p64"/>
              <p:cNvSpPr/>
              <p:nvPr/>
            </p:nvSpPr>
            <p:spPr>
              <a:xfrm>
                <a:off x="758025" y="1623300"/>
                <a:ext cx="48300" cy="80425"/>
              </a:xfrm>
              <a:custGeom>
                <a:avLst/>
                <a:gdLst/>
                <a:ahLst/>
                <a:cxnLst/>
                <a:rect l="l" t="t" r="r" b="b"/>
                <a:pathLst>
                  <a:path w="1932" h="3217" extrusionOk="0">
                    <a:moveTo>
                      <a:pt x="655" y="54"/>
                    </a:moveTo>
                    <a:lnTo>
                      <a:pt x="655" y="54"/>
                    </a:lnTo>
                    <a:cubicBezTo>
                      <a:pt x="654" y="54"/>
                      <a:pt x="654" y="54"/>
                      <a:pt x="653" y="55"/>
                    </a:cubicBezTo>
                    <a:lnTo>
                      <a:pt x="653" y="55"/>
                    </a:lnTo>
                    <a:cubicBezTo>
                      <a:pt x="654" y="55"/>
                      <a:pt x="654" y="54"/>
                      <a:pt x="655" y="54"/>
                    </a:cubicBezTo>
                    <a:close/>
                    <a:moveTo>
                      <a:pt x="686" y="191"/>
                    </a:moveTo>
                    <a:cubicBezTo>
                      <a:pt x="696" y="191"/>
                      <a:pt x="694" y="199"/>
                      <a:pt x="689" y="207"/>
                    </a:cubicBezTo>
                    <a:cubicBezTo>
                      <a:pt x="686" y="203"/>
                      <a:pt x="683" y="199"/>
                      <a:pt x="679" y="199"/>
                    </a:cubicBezTo>
                    <a:cubicBezTo>
                      <a:pt x="677" y="199"/>
                      <a:pt x="674" y="200"/>
                      <a:pt x="671" y="203"/>
                    </a:cubicBezTo>
                    <a:cubicBezTo>
                      <a:pt x="673" y="196"/>
                      <a:pt x="678" y="193"/>
                      <a:pt x="682" y="191"/>
                    </a:cubicBezTo>
                    <a:cubicBezTo>
                      <a:pt x="684" y="191"/>
                      <a:pt x="685" y="191"/>
                      <a:pt x="686" y="191"/>
                    </a:cubicBezTo>
                    <a:close/>
                    <a:moveTo>
                      <a:pt x="699" y="224"/>
                    </a:moveTo>
                    <a:cubicBezTo>
                      <a:pt x="700" y="232"/>
                      <a:pt x="700" y="235"/>
                      <a:pt x="700" y="235"/>
                    </a:cubicBezTo>
                    <a:cubicBezTo>
                      <a:pt x="700" y="235"/>
                      <a:pt x="699" y="230"/>
                      <a:pt x="696" y="224"/>
                    </a:cubicBezTo>
                    <a:close/>
                    <a:moveTo>
                      <a:pt x="1610" y="567"/>
                    </a:moveTo>
                    <a:cubicBezTo>
                      <a:pt x="1609" y="567"/>
                      <a:pt x="1609" y="568"/>
                      <a:pt x="1609" y="568"/>
                    </a:cubicBezTo>
                    <a:lnTo>
                      <a:pt x="1609" y="568"/>
                    </a:lnTo>
                    <a:cubicBezTo>
                      <a:pt x="1609" y="568"/>
                      <a:pt x="1609" y="567"/>
                      <a:pt x="1610" y="567"/>
                    </a:cubicBezTo>
                    <a:close/>
                    <a:moveTo>
                      <a:pt x="1387" y="694"/>
                    </a:moveTo>
                    <a:cubicBezTo>
                      <a:pt x="1381" y="697"/>
                      <a:pt x="1378" y="701"/>
                      <a:pt x="1375" y="701"/>
                    </a:cubicBezTo>
                    <a:cubicBezTo>
                      <a:pt x="1375" y="701"/>
                      <a:pt x="1374" y="700"/>
                      <a:pt x="1374" y="700"/>
                    </a:cubicBezTo>
                    <a:lnTo>
                      <a:pt x="1374" y="700"/>
                    </a:lnTo>
                    <a:cubicBezTo>
                      <a:pt x="1378" y="698"/>
                      <a:pt x="1382" y="696"/>
                      <a:pt x="1387" y="694"/>
                    </a:cubicBezTo>
                    <a:close/>
                    <a:moveTo>
                      <a:pt x="1686" y="843"/>
                    </a:moveTo>
                    <a:cubicBezTo>
                      <a:pt x="1687" y="847"/>
                      <a:pt x="1687" y="850"/>
                      <a:pt x="1693" y="850"/>
                    </a:cubicBezTo>
                    <a:cubicBezTo>
                      <a:pt x="1695" y="850"/>
                      <a:pt x="1697" y="850"/>
                      <a:pt x="1700" y="849"/>
                    </a:cubicBezTo>
                    <a:cubicBezTo>
                      <a:pt x="1694" y="849"/>
                      <a:pt x="1689" y="847"/>
                      <a:pt x="1686" y="843"/>
                    </a:cubicBezTo>
                    <a:close/>
                    <a:moveTo>
                      <a:pt x="1772" y="995"/>
                    </a:moveTo>
                    <a:cubicBezTo>
                      <a:pt x="1772" y="995"/>
                      <a:pt x="1772" y="995"/>
                      <a:pt x="1772" y="995"/>
                    </a:cubicBezTo>
                    <a:cubicBezTo>
                      <a:pt x="1772" y="995"/>
                      <a:pt x="1772" y="995"/>
                      <a:pt x="1772" y="995"/>
                    </a:cubicBezTo>
                    <a:close/>
                    <a:moveTo>
                      <a:pt x="1730" y="1067"/>
                    </a:moveTo>
                    <a:lnTo>
                      <a:pt x="1730" y="1067"/>
                    </a:lnTo>
                    <a:cubicBezTo>
                      <a:pt x="1744" y="1070"/>
                      <a:pt x="1740" y="1077"/>
                      <a:pt x="1726" y="1088"/>
                    </a:cubicBezTo>
                    <a:cubicBezTo>
                      <a:pt x="1721" y="1084"/>
                      <a:pt x="1721" y="1077"/>
                      <a:pt x="1730" y="1067"/>
                    </a:cubicBezTo>
                    <a:close/>
                    <a:moveTo>
                      <a:pt x="1815" y="1616"/>
                    </a:moveTo>
                    <a:lnTo>
                      <a:pt x="1815" y="1616"/>
                    </a:lnTo>
                    <a:cubicBezTo>
                      <a:pt x="1813" y="1617"/>
                      <a:pt x="1812" y="1618"/>
                      <a:pt x="1811" y="1619"/>
                    </a:cubicBezTo>
                    <a:lnTo>
                      <a:pt x="1811" y="1619"/>
                    </a:lnTo>
                    <a:cubicBezTo>
                      <a:pt x="1813" y="1619"/>
                      <a:pt x="1815" y="1618"/>
                      <a:pt x="1815" y="1616"/>
                    </a:cubicBezTo>
                    <a:close/>
                    <a:moveTo>
                      <a:pt x="1932" y="1594"/>
                    </a:moveTo>
                    <a:cubicBezTo>
                      <a:pt x="1919" y="1596"/>
                      <a:pt x="1880" y="1607"/>
                      <a:pt x="1846" y="1607"/>
                    </a:cubicBezTo>
                    <a:cubicBezTo>
                      <a:pt x="1829" y="1607"/>
                      <a:pt x="1813" y="1604"/>
                      <a:pt x="1804" y="1596"/>
                    </a:cubicBezTo>
                    <a:lnTo>
                      <a:pt x="1804" y="1596"/>
                    </a:lnTo>
                    <a:cubicBezTo>
                      <a:pt x="1809" y="1603"/>
                      <a:pt x="1816" y="1611"/>
                      <a:pt x="1815" y="1616"/>
                    </a:cubicBezTo>
                    <a:lnTo>
                      <a:pt x="1815" y="1616"/>
                    </a:lnTo>
                    <a:cubicBezTo>
                      <a:pt x="1818" y="1614"/>
                      <a:pt x="1822" y="1612"/>
                      <a:pt x="1828" y="1610"/>
                    </a:cubicBezTo>
                    <a:lnTo>
                      <a:pt x="1828" y="1610"/>
                    </a:lnTo>
                    <a:lnTo>
                      <a:pt x="1837" y="1635"/>
                    </a:lnTo>
                    <a:cubicBezTo>
                      <a:pt x="1840" y="1635"/>
                      <a:pt x="1842" y="1635"/>
                      <a:pt x="1845" y="1635"/>
                    </a:cubicBezTo>
                    <a:cubicBezTo>
                      <a:pt x="1901" y="1635"/>
                      <a:pt x="1888" y="1611"/>
                      <a:pt x="1932" y="1594"/>
                    </a:cubicBezTo>
                    <a:close/>
                    <a:moveTo>
                      <a:pt x="1754" y="1739"/>
                    </a:moveTo>
                    <a:lnTo>
                      <a:pt x="1753" y="1742"/>
                    </a:lnTo>
                    <a:cubicBezTo>
                      <a:pt x="1754" y="1741"/>
                      <a:pt x="1754" y="1740"/>
                      <a:pt x="1754" y="1739"/>
                    </a:cubicBezTo>
                    <a:close/>
                    <a:moveTo>
                      <a:pt x="1473" y="2258"/>
                    </a:moveTo>
                    <a:lnTo>
                      <a:pt x="1473" y="2259"/>
                    </a:lnTo>
                    <a:cubicBezTo>
                      <a:pt x="1473" y="2259"/>
                      <a:pt x="1473" y="2258"/>
                      <a:pt x="1473" y="2258"/>
                    </a:cubicBezTo>
                    <a:close/>
                    <a:moveTo>
                      <a:pt x="752" y="2295"/>
                    </a:moveTo>
                    <a:cubicBezTo>
                      <a:pt x="753" y="2296"/>
                      <a:pt x="753" y="2296"/>
                      <a:pt x="754" y="2297"/>
                    </a:cubicBezTo>
                    <a:lnTo>
                      <a:pt x="754" y="2297"/>
                    </a:lnTo>
                    <a:cubicBezTo>
                      <a:pt x="754" y="2297"/>
                      <a:pt x="754" y="2296"/>
                      <a:pt x="754" y="2296"/>
                    </a:cubicBezTo>
                    <a:lnTo>
                      <a:pt x="752" y="2295"/>
                    </a:lnTo>
                    <a:close/>
                    <a:moveTo>
                      <a:pt x="1223" y="2451"/>
                    </a:moveTo>
                    <a:lnTo>
                      <a:pt x="1223" y="2451"/>
                    </a:lnTo>
                    <a:cubicBezTo>
                      <a:pt x="1222" y="2452"/>
                      <a:pt x="1221" y="2453"/>
                      <a:pt x="1221" y="2453"/>
                    </a:cubicBezTo>
                    <a:lnTo>
                      <a:pt x="1221" y="2453"/>
                    </a:lnTo>
                    <a:cubicBezTo>
                      <a:pt x="1222" y="2453"/>
                      <a:pt x="1222" y="2452"/>
                      <a:pt x="1223" y="2451"/>
                    </a:cubicBezTo>
                    <a:close/>
                    <a:moveTo>
                      <a:pt x="434" y="2505"/>
                    </a:moveTo>
                    <a:cubicBezTo>
                      <a:pt x="436" y="2506"/>
                      <a:pt x="438" y="2507"/>
                      <a:pt x="440" y="2507"/>
                    </a:cubicBezTo>
                    <a:lnTo>
                      <a:pt x="440" y="2507"/>
                    </a:lnTo>
                    <a:cubicBezTo>
                      <a:pt x="438" y="2506"/>
                      <a:pt x="436" y="2506"/>
                      <a:pt x="434" y="2505"/>
                    </a:cubicBezTo>
                    <a:close/>
                    <a:moveTo>
                      <a:pt x="249" y="2746"/>
                    </a:moveTo>
                    <a:cubicBezTo>
                      <a:pt x="249" y="2746"/>
                      <a:pt x="250" y="2746"/>
                      <a:pt x="250" y="2746"/>
                    </a:cubicBezTo>
                    <a:lnTo>
                      <a:pt x="250" y="2746"/>
                    </a:lnTo>
                    <a:cubicBezTo>
                      <a:pt x="250" y="2746"/>
                      <a:pt x="249" y="2746"/>
                      <a:pt x="249" y="2746"/>
                    </a:cubicBezTo>
                    <a:close/>
                    <a:moveTo>
                      <a:pt x="582" y="2899"/>
                    </a:moveTo>
                    <a:cubicBezTo>
                      <a:pt x="581" y="2899"/>
                      <a:pt x="581" y="2899"/>
                      <a:pt x="580" y="2899"/>
                    </a:cubicBezTo>
                    <a:lnTo>
                      <a:pt x="580" y="2899"/>
                    </a:lnTo>
                    <a:lnTo>
                      <a:pt x="583" y="2899"/>
                    </a:lnTo>
                    <a:cubicBezTo>
                      <a:pt x="582" y="2899"/>
                      <a:pt x="582" y="2899"/>
                      <a:pt x="582" y="2899"/>
                    </a:cubicBezTo>
                    <a:close/>
                    <a:moveTo>
                      <a:pt x="775" y="1"/>
                    </a:moveTo>
                    <a:cubicBezTo>
                      <a:pt x="759" y="8"/>
                      <a:pt x="738" y="10"/>
                      <a:pt x="731" y="29"/>
                    </a:cubicBezTo>
                    <a:lnTo>
                      <a:pt x="747" y="31"/>
                    </a:lnTo>
                    <a:cubicBezTo>
                      <a:pt x="736" y="68"/>
                      <a:pt x="694" y="54"/>
                      <a:pt x="699" y="77"/>
                    </a:cubicBezTo>
                    <a:cubicBezTo>
                      <a:pt x="682" y="81"/>
                      <a:pt x="663" y="86"/>
                      <a:pt x="646" y="86"/>
                    </a:cubicBezTo>
                    <a:cubicBezTo>
                      <a:pt x="630" y="86"/>
                      <a:pt x="616" y="81"/>
                      <a:pt x="613" y="64"/>
                    </a:cubicBezTo>
                    <a:lnTo>
                      <a:pt x="643" y="28"/>
                    </a:lnTo>
                    <a:lnTo>
                      <a:pt x="643" y="28"/>
                    </a:lnTo>
                    <a:cubicBezTo>
                      <a:pt x="635" y="39"/>
                      <a:pt x="637" y="55"/>
                      <a:pt x="650" y="55"/>
                    </a:cubicBezTo>
                    <a:cubicBezTo>
                      <a:pt x="651" y="55"/>
                      <a:pt x="652" y="55"/>
                      <a:pt x="653" y="55"/>
                    </a:cubicBezTo>
                    <a:lnTo>
                      <a:pt x="653" y="55"/>
                    </a:lnTo>
                    <a:cubicBezTo>
                      <a:pt x="653" y="55"/>
                      <a:pt x="652" y="55"/>
                      <a:pt x="652" y="55"/>
                    </a:cubicBezTo>
                    <a:cubicBezTo>
                      <a:pt x="636" y="55"/>
                      <a:pt x="657" y="5"/>
                      <a:pt x="636" y="5"/>
                    </a:cubicBezTo>
                    <a:cubicBezTo>
                      <a:pt x="631" y="5"/>
                      <a:pt x="623" y="8"/>
                      <a:pt x="613" y="15"/>
                    </a:cubicBezTo>
                    <a:lnTo>
                      <a:pt x="604" y="52"/>
                    </a:lnTo>
                    <a:cubicBezTo>
                      <a:pt x="584" y="55"/>
                      <a:pt x="556" y="63"/>
                      <a:pt x="534" y="63"/>
                    </a:cubicBezTo>
                    <a:cubicBezTo>
                      <a:pt x="520" y="63"/>
                      <a:pt x="509" y="59"/>
                      <a:pt x="506" y="47"/>
                    </a:cubicBezTo>
                    <a:lnTo>
                      <a:pt x="506" y="47"/>
                    </a:lnTo>
                    <a:cubicBezTo>
                      <a:pt x="476" y="89"/>
                      <a:pt x="513" y="47"/>
                      <a:pt x="485" y="101"/>
                    </a:cubicBezTo>
                    <a:cubicBezTo>
                      <a:pt x="495" y="86"/>
                      <a:pt x="502" y="82"/>
                      <a:pt x="509" y="82"/>
                    </a:cubicBezTo>
                    <a:cubicBezTo>
                      <a:pt x="523" y="82"/>
                      <a:pt x="533" y="103"/>
                      <a:pt x="545" y="103"/>
                    </a:cubicBezTo>
                    <a:cubicBezTo>
                      <a:pt x="550" y="103"/>
                      <a:pt x="556" y="99"/>
                      <a:pt x="563" y="89"/>
                    </a:cubicBezTo>
                    <a:lnTo>
                      <a:pt x="563" y="89"/>
                    </a:lnTo>
                    <a:cubicBezTo>
                      <a:pt x="539" y="136"/>
                      <a:pt x="570" y="123"/>
                      <a:pt x="553" y="177"/>
                    </a:cubicBezTo>
                    <a:cubicBezTo>
                      <a:pt x="559" y="169"/>
                      <a:pt x="563" y="159"/>
                      <a:pt x="569" y="159"/>
                    </a:cubicBezTo>
                    <a:cubicBezTo>
                      <a:pt x="571" y="159"/>
                      <a:pt x="574" y="162"/>
                      <a:pt x="578" y="168"/>
                    </a:cubicBezTo>
                    <a:cubicBezTo>
                      <a:pt x="583" y="166"/>
                      <a:pt x="590" y="163"/>
                      <a:pt x="592" y="161"/>
                    </a:cubicBezTo>
                    <a:cubicBezTo>
                      <a:pt x="592" y="152"/>
                      <a:pt x="597" y="142"/>
                      <a:pt x="601" y="135"/>
                    </a:cubicBezTo>
                    <a:cubicBezTo>
                      <a:pt x="613" y="129"/>
                      <a:pt x="623" y="126"/>
                      <a:pt x="633" y="126"/>
                    </a:cubicBezTo>
                    <a:cubicBezTo>
                      <a:pt x="648" y="126"/>
                      <a:pt x="662" y="132"/>
                      <a:pt x="673" y="132"/>
                    </a:cubicBezTo>
                    <a:cubicBezTo>
                      <a:pt x="677" y="132"/>
                      <a:pt x="680" y="132"/>
                      <a:pt x="682" y="131"/>
                    </a:cubicBezTo>
                    <a:lnTo>
                      <a:pt x="682" y="131"/>
                    </a:lnTo>
                    <a:cubicBezTo>
                      <a:pt x="689" y="142"/>
                      <a:pt x="666" y="140"/>
                      <a:pt x="659" y="159"/>
                    </a:cubicBezTo>
                    <a:lnTo>
                      <a:pt x="694" y="147"/>
                    </a:lnTo>
                    <a:lnTo>
                      <a:pt x="694" y="147"/>
                    </a:lnTo>
                    <a:cubicBezTo>
                      <a:pt x="672" y="176"/>
                      <a:pt x="682" y="212"/>
                      <a:pt x="646" y="212"/>
                    </a:cubicBezTo>
                    <a:cubicBezTo>
                      <a:pt x="645" y="212"/>
                      <a:pt x="644" y="212"/>
                      <a:pt x="643" y="212"/>
                    </a:cubicBezTo>
                    <a:lnTo>
                      <a:pt x="643" y="212"/>
                    </a:lnTo>
                    <a:lnTo>
                      <a:pt x="664" y="230"/>
                    </a:lnTo>
                    <a:cubicBezTo>
                      <a:pt x="664" y="255"/>
                      <a:pt x="676" y="272"/>
                      <a:pt x="695" y="272"/>
                    </a:cubicBezTo>
                    <a:cubicBezTo>
                      <a:pt x="696" y="272"/>
                      <a:pt x="697" y="272"/>
                      <a:pt x="699" y="272"/>
                    </a:cubicBezTo>
                    <a:cubicBezTo>
                      <a:pt x="700" y="275"/>
                      <a:pt x="703" y="276"/>
                      <a:pt x="707" y="276"/>
                    </a:cubicBezTo>
                    <a:cubicBezTo>
                      <a:pt x="718" y="276"/>
                      <a:pt x="732" y="269"/>
                      <a:pt x="733" y="269"/>
                    </a:cubicBezTo>
                    <a:lnTo>
                      <a:pt x="733" y="269"/>
                    </a:lnTo>
                    <a:cubicBezTo>
                      <a:pt x="733" y="269"/>
                      <a:pt x="731" y="271"/>
                      <a:pt x="724" y="275"/>
                    </a:cubicBezTo>
                    <a:lnTo>
                      <a:pt x="775" y="281"/>
                    </a:lnTo>
                    <a:lnTo>
                      <a:pt x="771" y="288"/>
                    </a:lnTo>
                    <a:cubicBezTo>
                      <a:pt x="787" y="302"/>
                      <a:pt x="815" y="302"/>
                      <a:pt x="838" y="309"/>
                    </a:cubicBezTo>
                    <a:cubicBezTo>
                      <a:pt x="866" y="312"/>
                      <a:pt x="884" y="337"/>
                      <a:pt x="877" y="363"/>
                    </a:cubicBezTo>
                    <a:cubicBezTo>
                      <a:pt x="883" y="362"/>
                      <a:pt x="888" y="361"/>
                      <a:pt x="893" y="361"/>
                    </a:cubicBezTo>
                    <a:cubicBezTo>
                      <a:pt x="903" y="361"/>
                      <a:pt x="913" y="364"/>
                      <a:pt x="919" y="377"/>
                    </a:cubicBezTo>
                    <a:lnTo>
                      <a:pt x="903" y="407"/>
                    </a:lnTo>
                    <a:cubicBezTo>
                      <a:pt x="920" y="407"/>
                      <a:pt x="920" y="438"/>
                      <a:pt x="933" y="438"/>
                    </a:cubicBezTo>
                    <a:cubicBezTo>
                      <a:pt x="936" y="438"/>
                      <a:pt x="939" y="437"/>
                      <a:pt x="944" y="432"/>
                    </a:cubicBezTo>
                    <a:lnTo>
                      <a:pt x="944" y="432"/>
                    </a:lnTo>
                    <a:cubicBezTo>
                      <a:pt x="903" y="506"/>
                      <a:pt x="986" y="488"/>
                      <a:pt x="995" y="516"/>
                    </a:cubicBezTo>
                    <a:lnTo>
                      <a:pt x="1026" y="488"/>
                    </a:lnTo>
                    <a:cubicBezTo>
                      <a:pt x="1037" y="499"/>
                      <a:pt x="1058" y="502"/>
                      <a:pt x="1086" y="504"/>
                    </a:cubicBezTo>
                    <a:lnTo>
                      <a:pt x="1111" y="479"/>
                    </a:lnTo>
                    <a:cubicBezTo>
                      <a:pt x="1113" y="478"/>
                      <a:pt x="1115" y="478"/>
                      <a:pt x="1117" y="478"/>
                    </a:cubicBezTo>
                    <a:cubicBezTo>
                      <a:pt x="1146" y="478"/>
                      <a:pt x="1129" y="531"/>
                      <a:pt x="1153" y="548"/>
                    </a:cubicBezTo>
                    <a:cubicBezTo>
                      <a:pt x="1149" y="551"/>
                      <a:pt x="1146" y="552"/>
                      <a:pt x="1144" y="552"/>
                    </a:cubicBezTo>
                    <a:cubicBezTo>
                      <a:pt x="1138" y="552"/>
                      <a:pt x="1137" y="545"/>
                      <a:pt x="1139" y="539"/>
                    </a:cubicBezTo>
                    <a:lnTo>
                      <a:pt x="1139" y="539"/>
                    </a:lnTo>
                    <a:cubicBezTo>
                      <a:pt x="1100" y="618"/>
                      <a:pt x="1239" y="555"/>
                      <a:pt x="1213" y="620"/>
                    </a:cubicBezTo>
                    <a:cubicBezTo>
                      <a:pt x="1215" y="620"/>
                      <a:pt x="1217" y="619"/>
                      <a:pt x="1219" y="619"/>
                    </a:cubicBezTo>
                    <a:cubicBezTo>
                      <a:pt x="1229" y="619"/>
                      <a:pt x="1229" y="626"/>
                      <a:pt x="1225" y="634"/>
                    </a:cubicBezTo>
                    <a:lnTo>
                      <a:pt x="1223" y="634"/>
                    </a:lnTo>
                    <a:cubicBezTo>
                      <a:pt x="1220" y="634"/>
                      <a:pt x="1223" y="634"/>
                      <a:pt x="1223" y="636"/>
                    </a:cubicBezTo>
                    <a:cubicBezTo>
                      <a:pt x="1220" y="643"/>
                      <a:pt x="1216" y="650"/>
                      <a:pt x="1213" y="657"/>
                    </a:cubicBezTo>
                    <a:cubicBezTo>
                      <a:pt x="1218" y="650"/>
                      <a:pt x="1220" y="645"/>
                      <a:pt x="1223" y="638"/>
                    </a:cubicBezTo>
                    <a:cubicBezTo>
                      <a:pt x="1232" y="643"/>
                      <a:pt x="1241" y="648"/>
                      <a:pt x="1250" y="650"/>
                    </a:cubicBezTo>
                    <a:lnTo>
                      <a:pt x="1220" y="676"/>
                    </a:lnTo>
                    <a:lnTo>
                      <a:pt x="1223" y="676"/>
                    </a:lnTo>
                    <a:cubicBezTo>
                      <a:pt x="1221" y="679"/>
                      <a:pt x="1221" y="680"/>
                      <a:pt x="1222" y="680"/>
                    </a:cubicBezTo>
                    <a:cubicBezTo>
                      <a:pt x="1227" y="680"/>
                      <a:pt x="1246" y="664"/>
                      <a:pt x="1264" y="648"/>
                    </a:cubicBezTo>
                    <a:cubicBezTo>
                      <a:pt x="1267" y="648"/>
                      <a:pt x="1270" y="649"/>
                      <a:pt x="1272" y="649"/>
                    </a:cubicBezTo>
                    <a:cubicBezTo>
                      <a:pt x="1279" y="649"/>
                      <a:pt x="1286" y="647"/>
                      <a:pt x="1292" y="645"/>
                    </a:cubicBezTo>
                    <a:lnTo>
                      <a:pt x="1292" y="645"/>
                    </a:lnTo>
                    <a:cubicBezTo>
                      <a:pt x="1243" y="687"/>
                      <a:pt x="1327" y="652"/>
                      <a:pt x="1274" y="699"/>
                    </a:cubicBezTo>
                    <a:cubicBezTo>
                      <a:pt x="1278" y="697"/>
                      <a:pt x="1283" y="696"/>
                      <a:pt x="1287" y="696"/>
                    </a:cubicBezTo>
                    <a:cubicBezTo>
                      <a:pt x="1303" y="696"/>
                      <a:pt x="1317" y="706"/>
                      <a:pt x="1340" y="706"/>
                    </a:cubicBezTo>
                    <a:cubicBezTo>
                      <a:pt x="1349" y="706"/>
                      <a:pt x="1360" y="705"/>
                      <a:pt x="1373" y="700"/>
                    </a:cubicBezTo>
                    <a:lnTo>
                      <a:pt x="1373" y="700"/>
                    </a:lnTo>
                    <a:cubicBezTo>
                      <a:pt x="1373" y="713"/>
                      <a:pt x="1372" y="724"/>
                      <a:pt x="1394" y="724"/>
                    </a:cubicBezTo>
                    <a:lnTo>
                      <a:pt x="1350" y="752"/>
                    </a:lnTo>
                    <a:lnTo>
                      <a:pt x="1350" y="752"/>
                    </a:lnTo>
                    <a:lnTo>
                      <a:pt x="1424" y="740"/>
                    </a:lnTo>
                    <a:lnTo>
                      <a:pt x="1424" y="740"/>
                    </a:lnTo>
                    <a:cubicBezTo>
                      <a:pt x="1408" y="766"/>
                      <a:pt x="1380" y="785"/>
                      <a:pt x="1348" y="787"/>
                    </a:cubicBezTo>
                    <a:cubicBezTo>
                      <a:pt x="1417" y="787"/>
                      <a:pt x="1383" y="798"/>
                      <a:pt x="1450" y="798"/>
                    </a:cubicBezTo>
                    <a:lnTo>
                      <a:pt x="1420" y="810"/>
                    </a:lnTo>
                    <a:cubicBezTo>
                      <a:pt x="1424" y="819"/>
                      <a:pt x="1473" y="817"/>
                      <a:pt x="1450" y="833"/>
                    </a:cubicBezTo>
                    <a:cubicBezTo>
                      <a:pt x="1403" y="877"/>
                      <a:pt x="1489" y="940"/>
                      <a:pt x="1447" y="1012"/>
                    </a:cubicBezTo>
                    <a:cubicBezTo>
                      <a:pt x="1467" y="1004"/>
                      <a:pt x="1477" y="1001"/>
                      <a:pt x="1481" y="1001"/>
                    </a:cubicBezTo>
                    <a:cubicBezTo>
                      <a:pt x="1494" y="1001"/>
                      <a:pt x="1445" y="1033"/>
                      <a:pt x="1470" y="1033"/>
                    </a:cubicBezTo>
                    <a:cubicBezTo>
                      <a:pt x="1474" y="1033"/>
                      <a:pt x="1479" y="1032"/>
                      <a:pt x="1487" y="1030"/>
                    </a:cubicBezTo>
                    <a:lnTo>
                      <a:pt x="1487" y="1030"/>
                    </a:lnTo>
                    <a:cubicBezTo>
                      <a:pt x="1470" y="1038"/>
                      <a:pt x="1459" y="1045"/>
                      <a:pt x="1444" y="1045"/>
                    </a:cubicBezTo>
                    <a:cubicBezTo>
                      <a:pt x="1441" y="1045"/>
                      <a:pt x="1437" y="1045"/>
                      <a:pt x="1434" y="1044"/>
                    </a:cubicBezTo>
                    <a:lnTo>
                      <a:pt x="1434" y="1044"/>
                    </a:lnTo>
                    <a:cubicBezTo>
                      <a:pt x="1461" y="1067"/>
                      <a:pt x="1406" y="1093"/>
                      <a:pt x="1473" y="1097"/>
                    </a:cubicBezTo>
                    <a:cubicBezTo>
                      <a:pt x="1465" y="1101"/>
                      <a:pt x="1457" y="1102"/>
                      <a:pt x="1451" y="1102"/>
                    </a:cubicBezTo>
                    <a:cubicBezTo>
                      <a:pt x="1447" y="1102"/>
                      <a:pt x="1443" y="1102"/>
                      <a:pt x="1439" y="1102"/>
                    </a:cubicBezTo>
                    <a:cubicBezTo>
                      <a:pt x="1435" y="1102"/>
                      <a:pt x="1430" y="1102"/>
                      <a:pt x="1427" y="1104"/>
                    </a:cubicBezTo>
                    <a:cubicBezTo>
                      <a:pt x="1431" y="1104"/>
                      <a:pt x="1447" y="1109"/>
                      <a:pt x="1434" y="1114"/>
                    </a:cubicBezTo>
                    <a:cubicBezTo>
                      <a:pt x="1430" y="1115"/>
                      <a:pt x="1427" y="1116"/>
                      <a:pt x="1424" y="1116"/>
                    </a:cubicBezTo>
                    <a:cubicBezTo>
                      <a:pt x="1417" y="1116"/>
                      <a:pt x="1411" y="1113"/>
                      <a:pt x="1403" y="1111"/>
                    </a:cubicBezTo>
                    <a:lnTo>
                      <a:pt x="1403" y="1111"/>
                    </a:lnTo>
                    <a:cubicBezTo>
                      <a:pt x="1408" y="1125"/>
                      <a:pt x="1430" y="1129"/>
                      <a:pt x="1459" y="1129"/>
                    </a:cubicBezTo>
                    <a:cubicBezTo>
                      <a:pt x="1486" y="1129"/>
                      <a:pt x="1519" y="1125"/>
                      <a:pt x="1552" y="1121"/>
                    </a:cubicBezTo>
                    <a:lnTo>
                      <a:pt x="1552" y="1121"/>
                    </a:lnTo>
                    <a:cubicBezTo>
                      <a:pt x="1522" y="1142"/>
                      <a:pt x="1526" y="1146"/>
                      <a:pt x="1573" y="1153"/>
                    </a:cubicBezTo>
                    <a:cubicBezTo>
                      <a:pt x="1560" y="1157"/>
                      <a:pt x="1546" y="1164"/>
                      <a:pt x="1536" y="1164"/>
                    </a:cubicBezTo>
                    <a:cubicBezTo>
                      <a:pt x="1529" y="1164"/>
                      <a:pt x="1524" y="1161"/>
                      <a:pt x="1519" y="1155"/>
                    </a:cubicBezTo>
                    <a:lnTo>
                      <a:pt x="1519" y="1155"/>
                    </a:lnTo>
                    <a:cubicBezTo>
                      <a:pt x="1519" y="1167"/>
                      <a:pt x="1495" y="1218"/>
                      <a:pt x="1546" y="1218"/>
                    </a:cubicBezTo>
                    <a:cubicBezTo>
                      <a:pt x="1547" y="1218"/>
                      <a:pt x="1548" y="1218"/>
                      <a:pt x="1549" y="1218"/>
                    </a:cubicBezTo>
                    <a:lnTo>
                      <a:pt x="1549" y="1218"/>
                    </a:lnTo>
                    <a:cubicBezTo>
                      <a:pt x="1536" y="1220"/>
                      <a:pt x="1545" y="1232"/>
                      <a:pt x="1552" y="1234"/>
                    </a:cubicBezTo>
                    <a:cubicBezTo>
                      <a:pt x="1549" y="1257"/>
                      <a:pt x="1545" y="1260"/>
                      <a:pt x="1549" y="1283"/>
                    </a:cubicBezTo>
                    <a:lnTo>
                      <a:pt x="1559" y="1276"/>
                    </a:lnTo>
                    <a:cubicBezTo>
                      <a:pt x="1624" y="1285"/>
                      <a:pt x="1573" y="1295"/>
                      <a:pt x="1580" y="1313"/>
                    </a:cubicBezTo>
                    <a:lnTo>
                      <a:pt x="1573" y="1313"/>
                    </a:lnTo>
                    <a:cubicBezTo>
                      <a:pt x="1524" y="1352"/>
                      <a:pt x="1596" y="1334"/>
                      <a:pt x="1538" y="1371"/>
                    </a:cubicBezTo>
                    <a:lnTo>
                      <a:pt x="1577" y="1373"/>
                    </a:lnTo>
                    <a:cubicBezTo>
                      <a:pt x="1665" y="1390"/>
                      <a:pt x="1522" y="1406"/>
                      <a:pt x="1549" y="1434"/>
                    </a:cubicBezTo>
                    <a:lnTo>
                      <a:pt x="1573" y="1429"/>
                    </a:lnTo>
                    <a:lnTo>
                      <a:pt x="1573" y="1429"/>
                    </a:lnTo>
                    <a:cubicBezTo>
                      <a:pt x="1600" y="1448"/>
                      <a:pt x="1450" y="1445"/>
                      <a:pt x="1436" y="1454"/>
                    </a:cubicBezTo>
                    <a:cubicBezTo>
                      <a:pt x="1427" y="1454"/>
                      <a:pt x="1424" y="1448"/>
                      <a:pt x="1420" y="1443"/>
                    </a:cubicBezTo>
                    <a:lnTo>
                      <a:pt x="1420" y="1443"/>
                    </a:lnTo>
                    <a:cubicBezTo>
                      <a:pt x="1362" y="1464"/>
                      <a:pt x="1471" y="1457"/>
                      <a:pt x="1478" y="1485"/>
                    </a:cubicBezTo>
                    <a:cubicBezTo>
                      <a:pt x="1457" y="1483"/>
                      <a:pt x="1429" y="1473"/>
                      <a:pt x="1412" y="1473"/>
                    </a:cubicBezTo>
                    <a:cubicBezTo>
                      <a:pt x="1406" y="1473"/>
                      <a:pt x="1401" y="1474"/>
                      <a:pt x="1399" y="1478"/>
                    </a:cubicBezTo>
                    <a:cubicBezTo>
                      <a:pt x="1376" y="1478"/>
                      <a:pt x="1475" y="1550"/>
                      <a:pt x="1415" y="1556"/>
                    </a:cubicBezTo>
                    <a:cubicBezTo>
                      <a:pt x="1418" y="1556"/>
                      <a:pt x="1420" y="1556"/>
                      <a:pt x="1423" y="1556"/>
                    </a:cubicBezTo>
                    <a:cubicBezTo>
                      <a:pt x="1441" y="1556"/>
                      <a:pt x="1459" y="1563"/>
                      <a:pt x="1473" y="1575"/>
                    </a:cubicBezTo>
                    <a:cubicBezTo>
                      <a:pt x="1473" y="1584"/>
                      <a:pt x="1452" y="1589"/>
                      <a:pt x="1436" y="1591"/>
                    </a:cubicBezTo>
                    <a:cubicBezTo>
                      <a:pt x="1417" y="1596"/>
                      <a:pt x="1408" y="1607"/>
                      <a:pt x="1436" y="1628"/>
                    </a:cubicBezTo>
                    <a:cubicBezTo>
                      <a:pt x="1431" y="1628"/>
                      <a:pt x="1424" y="1628"/>
                      <a:pt x="1420" y="1626"/>
                    </a:cubicBezTo>
                    <a:lnTo>
                      <a:pt x="1420" y="1626"/>
                    </a:lnTo>
                    <a:cubicBezTo>
                      <a:pt x="1431" y="1645"/>
                      <a:pt x="1427" y="1679"/>
                      <a:pt x="1457" y="1703"/>
                    </a:cubicBezTo>
                    <a:cubicBezTo>
                      <a:pt x="1440" y="1696"/>
                      <a:pt x="1427" y="1694"/>
                      <a:pt x="1419" y="1694"/>
                    </a:cubicBezTo>
                    <a:cubicBezTo>
                      <a:pt x="1372" y="1694"/>
                      <a:pt x="1429" y="1769"/>
                      <a:pt x="1397" y="1769"/>
                    </a:cubicBezTo>
                    <a:cubicBezTo>
                      <a:pt x="1390" y="1769"/>
                      <a:pt x="1378" y="1765"/>
                      <a:pt x="1359" y="1756"/>
                    </a:cubicBezTo>
                    <a:lnTo>
                      <a:pt x="1343" y="1798"/>
                    </a:lnTo>
                    <a:lnTo>
                      <a:pt x="1332" y="1788"/>
                    </a:lnTo>
                    <a:lnTo>
                      <a:pt x="1332" y="1788"/>
                    </a:lnTo>
                    <a:cubicBezTo>
                      <a:pt x="1311" y="1809"/>
                      <a:pt x="1332" y="1832"/>
                      <a:pt x="1350" y="1856"/>
                    </a:cubicBezTo>
                    <a:cubicBezTo>
                      <a:pt x="1341" y="1856"/>
                      <a:pt x="1332" y="1846"/>
                      <a:pt x="1327" y="1842"/>
                    </a:cubicBezTo>
                    <a:cubicBezTo>
                      <a:pt x="1283" y="1860"/>
                      <a:pt x="1285" y="1865"/>
                      <a:pt x="1313" y="1930"/>
                    </a:cubicBezTo>
                    <a:lnTo>
                      <a:pt x="1278" y="1909"/>
                    </a:lnTo>
                    <a:lnTo>
                      <a:pt x="1278" y="1909"/>
                    </a:lnTo>
                    <a:cubicBezTo>
                      <a:pt x="1290" y="1930"/>
                      <a:pt x="1188" y="1918"/>
                      <a:pt x="1197" y="1976"/>
                    </a:cubicBezTo>
                    <a:cubicBezTo>
                      <a:pt x="1192" y="1971"/>
                      <a:pt x="1188" y="1967"/>
                      <a:pt x="1185" y="1962"/>
                    </a:cubicBezTo>
                    <a:lnTo>
                      <a:pt x="1185" y="1962"/>
                    </a:lnTo>
                    <a:cubicBezTo>
                      <a:pt x="1190" y="2029"/>
                      <a:pt x="1028" y="1962"/>
                      <a:pt x="1121" y="2073"/>
                    </a:cubicBezTo>
                    <a:lnTo>
                      <a:pt x="1123" y="2120"/>
                    </a:lnTo>
                    <a:cubicBezTo>
                      <a:pt x="1127" y="2118"/>
                      <a:pt x="1131" y="2117"/>
                      <a:pt x="1134" y="2117"/>
                    </a:cubicBezTo>
                    <a:cubicBezTo>
                      <a:pt x="1163" y="2117"/>
                      <a:pt x="1168" y="2172"/>
                      <a:pt x="1192" y="2178"/>
                    </a:cubicBezTo>
                    <a:cubicBezTo>
                      <a:pt x="1191" y="2183"/>
                      <a:pt x="1186" y="2185"/>
                      <a:pt x="1179" y="2185"/>
                    </a:cubicBezTo>
                    <a:cubicBezTo>
                      <a:pt x="1161" y="2185"/>
                      <a:pt x="1132" y="2168"/>
                      <a:pt x="1139" y="2155"/>
                    </a:cubicBezTo>
                    <a:lnTo>
                      <a:pt x="1139" y="2155"/>
                    </a:lnTo>
                    <a:lnTo>
                      <a:pt x="1148" y="2159"/>
                    </a:lnTo>
                    <a:cubicBezTo>
                      <a:pt x="1133" y="2139"/>
                      <a:pt x="1122" y="2133"/>
                      <a:pt x="1112" y="2133"/>
                    </a:cubicBezTo>
                    <a:cubicBezTo>
                      <a:pt x="1099" y="2133"/>
                      <a:pt x="1089" y="2143"/>
                      <a:pt x="1077" y="2143"/>
                    </a:cubicBezTo>
                    <a:cubicBezTo>
                      <a:pt x="1070" y="2143"/>
                      <a:pt x="1062" y="2139"/>
                      <a:pt x="1053" y="2129"/>
                    </a:cubicBezTo>
                    <a:cubicBezTo>
                      <a:pt x="993" y="2182"/>
                      <a:pt x="903" y="2192"/>
                      <a:pt x="838" y="2222"/>
                    </a:cubicBezTo>
                    <a:lnTo>
                      <a:pt x="877" y="2268"/>
                    </a:lnTo>
                    <a:lnTo>
                      <a:pt x="849" y="2280"/>
                    </a:lnTo>
                    <a:cubicBezTo>
                      <a:pt x="835" y="2271"/>
                      <a:pt x="815" y="2245"/>
                      <a:pt x="835" y="2236"/>
                    </a:cubicBezTo>
                    <a:cubicBezTo>
                      <a:pt x="832" y="2233"/>
                      <a:pt x="828" y="2232"/>
                      <a:pt x="826" y="2232"/>
                    </a:cubicBezTo>
                    <a:cubicBezTo>
                      <a:pt x="811" y="2232"/>
                      <a:pt x="820" y="2279"/>
                      <a:pt x="826" y="2289"/>
                    </a:cubicBezTo>
                    <a:cubicBezTo>
                      <a:pt x="777" y="2289"/>
                      <a:pt x="801" y="2229"/>
                      <a:pt x="792" y="2229"/>
                    </a:cubicBezTo>
                    <a:cubicBezTo>
                      <a:pt x="792" y="2229"/>
                      <a:pt x="792" y="2229"/>
                      <a:pt x="791" y="2229"/>
                    </a:cubicBezTo>
                    <a:lnTo>
                      <a:pt x="777" y="2240"/>
                    </a:lnTo>
                    <a:lnTo>
                      <a:pt x="784" y="2245"/>
                    </a:lnTo>
                    <a:cubicBezTo>
                      <a:pt x="784" y="2275"/>
                      <a:pt x="798" y="2294"/>
                      <a:pt x="773" y="2305"/>
                    </a:cubicBezTo>
                    <a:cubicBezTo>
                      <a:pt x="765" y="2305"/>
                      <a:pt x="759" y="2301"/>
                      <a:pt x="754" y="2297"/>
                    </a:cubicBezTo>
                    <a:lnTo>
                      <a:pt x="754" y="2297"/>
                    </a:lnTo>
                    <a:cubicBezTo>
                      <a:pt x="752" y="2303"/>
                      <a:pt x="751" y="2306"/>
                      <a:pt x="750" y="2306"/>
                    </a:cubicBezTo>
                    <a:cubicBezTo>
                      <a:pt x="748" y="2306"/>
                      <a:pt x="746" y="2299"/>
                      <a:pt x="745" y="2291"/>
                    </a:cubicBezTo>
                    <a:lnTo>
                      <a:pt x="745" y="2291"/>
                    </a:lnTo>
                    <a:lnTo>
                      <a:pt x="752" y="2295"/>
                    </a:lnTo>
                    <a:lnTo>
                      <a:pt x="752" y="2295"/>
                    </a:lnTo>
                    <a:cubicBezTo>
                      <a:pt x="746" y="2289"/>
                      <a:pt x="743" y="2282"/>
                      <a:pt x="739" y="2282"/>
                    </a:cubicBezTo>
                    <a:cubicBezTo>
                      <a:pt x="739" y="2282"/>
                      <a:pt x="738" y="2282"/>
                      <a:pt x="738" y="2282"/>
                    </a:cubicBezTo>
                    <a:cubicBezTo>
                      <a:pt x="737" y="2280"/>
                      <a:pt x="736" y="2279"/>
                      <a:pt x="735" y="2279"/>
                    </a:cubicBezTo>
                    <a:cubicBezTo>
                      <a:pt x="733" y="2279"/>
                      <a:pt x="732" y="2281"/>
                      <a:pt x="729" y="2287"/>
                    </a:cubicBezTo>
                    <a:lnTo>
                      <a:pt x="692" y="2303"/>
                    </a:lnTo>
                    <a:lnTo>
                      <a:pt x="733" y="2331"/>
                    </a:lnTo>
                    <a:cubicBezTo>
                      <a:pt x="731" y="2360"/>
                      <a:pt x="703" y="2350"/>
                      <a:pt x="744" y="2379"/>
                    </a:cubicBezTo>
                    <a:lnTo>
                      <a:pt x="744" y="2379"/>
                    </a:lnTo>
                    <a:cubicBezTo>
                      <a:pt x="731" y="2371"/>
                      <a:pt x="719" y="2367"/>
                      <a:pt x="707" y="2367"/>
                    </a:cubicBezTo>
                    <a:cubicBezTo>
                      <a:pt x="655" y="2367"/>
                      <a:pt x="612" y="2431"/>
                      <a:pt x="587" y="2431"/>
                    </a:cubicBezTo>
                    <a:cubicBezTo>
                      <a:pt x="585" y="2431"/>
                      <a:pt x="584" y="2431"/>
                      <a:pt x="583" y="2430"/>
                    </a:cubicBezTo>
                    <a:lnTo>
                      <a:pt x="583" y="2430"/>
                    </a:lnTo>
                    <a:cubicBezTo>
                      <a:pt x="590" y="2461"/>
                      <a:pt x="571" y="2488"/>
                      <a:pt x="543" y="2500"/>
                    </a:cubicBezTo>
                    <a:cubicBezTo>
                      <a:pt x="557" y="2502"/>
                      <a:pt x="597" y="2539"/>
                      <a:pt x="573" y="2549"/>
                    </a:cubicBezTo>
                    <a:cubicBezTo>
                      <a:pt x="547" y="2516"/>
                      <a:pt x="531" y="2508"/>
                      <a:pt x="517" y="2508"/>
                    </a:cubicBezTo>
                    <a:cubicBezTo>
                      <a:pt x="503" y="2508"/>
                      <a:pt x="491" y="2516"/>
                      <a:pt x="474" y="2516"/>
                    </a:cubicBezTo>
                    <a:cubicBezTo>
                      <a:pt x="465" y="2516"/>
                      <a:pt x="454" y="2514"/>
                      <a:pt x="440" y="2507"/>
                    </a:cubicBezTo>
                    <a:lnTo>
                      <a:pt x="440" y="2507"/>
                    </a:lnTo>
                    <a:cubicBezTo>
                      <a:pt x="478" y="2531"/>
                      <a:pt x="393" y="2564"/>
                      <a:pt x="467" y="2593"/>
                    </a:cubicBezTo>
                    <a:cubicBezTo>
                      <a:pt x="465" y="2594"/>
                      <a:pt x="462" y="2594"/>
                      <a:pt x="460" y="2594"/>
                    </a:cubicBezTo>
                    <a:cubicBezTo>
                      <a:pt x="443" y="2594"/>
                      <a:pt x="431" y="2564"/>
                      <a:pt x="404" y="2560"/>
                    </a:cubicBezTo>
                    <a:cubicBezTo>
                      <a:pt x="400" y="2623"/>
                      <a:pt x="307" y="2623"/>
                      <a:pt x="277" y="2679"/>
                    </a:cubicBezTo>
                    <a:cubicBezTo>
                      <a:pt x="288" y="2688"/>
                      <a:pt x="312" y="2695"/>
                      <a:pt x="321" y="2716"/>
                    </a:cubicBezTo>
                    <a:lnTo>
                      <a:pt x="242" y="2699"/>
                    </a:lnTo>
                    <a:lnTo>
                      <a:pt x="242" y="2699"/>
                    </a:lnTo>
                    <a:cubicBezTo>
                      <a:pt x="240" y="2712"/>
                      <a:pt x="289" y="2748"/>
                      <a:pt x="263" y="2748"/>
                    </a:cubicBezTo>
                    <a:cubicBezTo>
                      <a:pt x="260" y="2748"/>
                      <a:pt x="255" y="2747"/>
                      <a:pt x="250" y="2746"/>
                    </a:cubicBezTo>
                    <a:lnTo>
                      <a:pt x="250" y="2746"/>
                    </a:lnTo>
                    <a:cubicBezTo>
                      <a:pt x="261" y="2749"/>
                      <a:pt x="277" y="2758"/>
                      <a:pt x="277" y="2764"/>
                    </a:cubicBezTo>
                    <a:cubicBezTo>
                      <a:pt x="212" y="2792"/>
                      <a:pt x="189" y="2852"/>
                      <a:pt x="161" y="2903"/>
                    </a:cubicBezTo>
                    <a:cubicBezTo>
                      <a:pt x="138" y="2968"/>
                      <a:pt x="82" y="3017"/>
                      <a:pt x="17" y="3031"/>
                    </a:cubicBezTo>
                    <a:cubicBezTo>
                      <a:pt x="50" y="3031"/>
                      <a:pt x="47" y="3040"/>
                      <a:pt x="43" y="3052"/>
                    </a:cubicBezTo>
                    <a:cubicBezTo>
                      <a:pt x="44" y="3051"/>
                      <a:pt x="45" y="3051"/>
                      <a:pt x="46" y="3051"/>
                    </a:cubicBezTo>
                    <a:cubicBezTo>
                      <a:pt x="56" y="3051"/>
                      <a:pt x="77" y="3069"/>
                      <a:pt x="94" y="3075"/>
                    </a:cubicBezTo>
                    <a:lnTo>
                      <a:pt x="19" y="3096"/>
                    </a:lnTo>
                    <a:cubicBezTo>
                      <a:pt x="66" y="3126"/>
                      <a:pt x="1" y="3144"/>
                      <a:pt x="47" y="3170"/>
                    </a:cubicBezTo>
                    <a:lnTo>
                      <a:pt x="45" y="3151"/>
                    </a:lnTo>
                    <a:lnTo>
                      <a:pt x="45" y="3151"/>
                    </a:lnTo>
                    <a:cubicBezTo>
                      <a:pt x="94" y="3193"/>
                      <a:pt x="184" y="3179"/>
                      <a:pt x="256" y="3216"/>
                    </a:cubicBezTo>
                    <a:cubicBezTo>
                      <a:pt x="200" y="3168"/>
                      <a:pt x="376" y="3212"/>
                      <a:pt x="302" y="3138"/>
                    </a:cubicBezTo>
                    <a:cubicBezTo>
                      <a:pt x="321" y="3138"/>
                      <a:pt x="321" y="3156"/>
                      <a:pt x="342" y="3161"/>
                    </a:cubicBezTo>
                    <a:cubicBezTo>
                      <a:pt x="314" y="3138"/>
                      <a:pt x="312" y="3126"/>
                      <a:pt x="337" y="3114"/>
                    </a:cubicBezTo>
                    <a:lnTo>
                      <a:pt x="337" y="3114"/>
                    </a:lnTo>
                    <a:lnTo>
                      <a:pt x="342" y="3121"/>
                    </a:lnTo>
                    <a:cubicBezTo>
                      <a:pt x="363" y="3070"/>
                      <a:pt x="404" y="3066"/>
                      <a:pt x="458" y="3026"/>
                    </a:cubicBezTo>
                    <a:lnTo>
                      <a:pt x="420" y="3010"/>
                    </a:lnTo>
                    <a:cubicBezTo>
                      <a:pt x="425" y="3007"/>
                      <a:pt x="430" y="3006"/>
                      <a:pt x="435" y="3006"/>
                    </a:cubicBezTo>
                    <a:cubicBezTo>
                      <a:pt x="442" y="3006"/>
                      <a:pt x="449" y="3008"/>
                      <a:pt x="455" y="3008"/>
                    </a:cubicBezTo>
                    <a:cubicBezTo>
                      <a:pt x="445" y="2996"/>
                      <a:pt x="438" y="2993"/>
                      <a:pt x="433" y="2993"/>
                    </a:cubicBezTo>
                    <a:cubicBezTo>
                      <a:pt x="424" y="2993"/>
                      <a:pt x="421" y="3006"/>
                      <a:pt x="410" y="3006"/>
                    </a:cubicBezTo>
                    <a:cubicBezTo>
                      <a:pt x="404" y="3006"/>
                      <a:pt x="396" y="3003"/>
                      <a:pt x="383" y="2991"/>
                    </a:cubicBezTo>
                    <a:lnTo>
                      <a:pt x="383" y="2991"/>
                    </a:lnTo>
                    <a:cubicBezTo>
                      <a:pt x="392" y="2994"/>
                      <a:pt x="400" y="2996"/>
                      <a:pt x="407" y="2996"/>
                    </a:cubicBezTo>
                    <a:cubicBezTo>
                      <a:pt x="448" y="2996"/>
                      <a:pt x="450" y="2947"/>
                      <a:pt x="488" y="2947"/>
                    </a:cubicBezTo>
                    <a:cubicBezTo>
                      <a:pt x="497" y="2947"/>
                      <a:pt x="508" y="2949"/>
                      <a:pt x="522" y="2957"/>
                    </a:cubicBezTo>
                    <a:cubicBezTo>
                      <a:pt x="534" y="2940"/>
                      <a:pt x="481" y="2936"/>
                      <a:pt x="492" y="2920"/>
                    </a:cubicBezTo>
                    <a:lnTo>
                      <a:pt x="492" y="2920"/>
                    </a:lnTo>
                    <a:lnTo>
                      <a:pt x="516" y="2929"/>
                    </a:lnTo>
                    <a:lnTo>
                      <a:pt x="492" y="2908"/>
                    </a:lnTo>
                    <a:cubicBezTo>
                      <a:pt x="495" y="2907"/>
                      <a:pt x="499" y="2906"/>
                      <a:pt x="503" y="2906"/>
                    </a:cubicBezTo>
                    <a:cubicBezTo>
                      <a:pt x="517" y="2906"/>
                      <a:pt x="537" y="2915"/>
                      <a:pt x="550" y="2924"/>
                    </a:cubicBezTo>
                    <a:cubicBezTo>
                      <a:pt x="548" y="2924"/>
                      <a:pt x="550" y="2934"/>
                      <a:pt x="550" y="2938"/>
                    </a:cubicBezTo>
                    <a:cubicBezTo>
                      <a:pt x="552" y="2938"/>
                      <a:pt x="553" y="2938"/>
                      <a:pt x="555" y="2938"/>
                    </a:cubicBezTo>
                    <a:cubicBezTo>
                      <a:pt x="581" y="2938"/>
                      <a:pt x="574" y="2904"/>
                      <a:pt x="580" y="2899"/>
                    </a:cubicBezTo>
                    <a:lnTo>
                      <a:pt x="580" y="2899"/>
                    </a:lnTo>
                    <a:lnTo>
                      <a:pt x="560" y="2903"/>
                    </a:lnTo>
                    <a:cubicBezTo>
                      <a:pt x="576" y="2848"/>
                      <a:pt x="643" y="2820"/>
                      <a:pt x="643" y="2753"/>
                    </a:cubicBezTo>
                    <a:lnTo>
                      <a:pt x="627" y="2743"/>
                    </a:lnTo>
                    <a:cubicBezTo>
                      <a:pt x="631" y="2692"/>
                      <a:pt x="664" y="2734"/>
                      <a:pt x="685" y="2695"/>
                    </a:cubicBezTo>
                    <a:lnTo>
                      <a:pt x="687" y="2699"/>
                    </a:lnTo>
                    <a:cubicBezTo>
                      <a:pt x="680" y="2681"/>
                      <a:pt x="682" y="2665"/>
                      <a:pt x="694" y="2658"/>
                    </a:cubicBezTo>
                    <a:cubicBezTo>
                      <a:pt x="701" y="2681"/>
                      <a:pt x="740" y="2676"/>
                      <a:pt x="745" y="2702"/>
                    </a:cubicBezTo>
                    <a:cubicBezTo>
                      <a:pt x="752" y="2648"/>
                      <a:pt x="740" y="2667"/>
                      <a:pt x="720" y="2600"/>
                    </a:cubicBezTo>
                    <a:lnTo>
                      <a:pt x="720" y="2600"/>
                    </a:lnTo>
                    <a:lnTo>
                      <a:pt x="745" y="2618"/>
                    </a:lnTo>
                    <a:cubicBezTo>
                      <a:pt x="733" y="2590"/>
                      <a:pt x="726" y="2579"/>
                      <a:pt x="740" y="2560"/>
                    </a:cubicBezTo>
                    <a:lnTo>
                      <a:pt x="740" y="2560"/>
                    </a:lnTo>
                    <a:cubicBezTo>
                      <a:pt x="740" y="2590"/>
                      <a:pt x="780" y="2586"/>
                      <a:pt x="787" y="2625"/>
                    </a:cubicBezTo>
                    <a:cubicBezTo>
                      <a:pt x="794" y="2627"/>
                      <a:pt x="800" y="2628"/>
                      <a:pt x="805" y="2628"/>
                    </a:cubicBezTo>
                    <a:cubicBezTo>
                      <a:pt x="842" y="2628"/>
                      <a:pt x="825" y="2576"/>
                      <a:pt x="845" y="2576"/>
                    </a:cubicBezTo>
                    <a:cubicBezTo>
                      <a:pt x="851" y="2576"/>
                      <a:pt x="861" y="2581"/>
                      <a:pt x="877" y="2595"/>
                    </a:cubicBezTo>
                    <a:cubicBezTo>
                      <a:pt x="865" y="2563"/>
                      <a:pt x="853" y="2555"/>
                      <a:pt x="842" y="2555"/>
                    </a:cubicBezTo>
                    <a:cubicBezTo>
                      <a:pt x="831" y="2555"/>
                      <a:pt x="822" y="2565"/>
                      <a:pt x="817" y="2565"/>
                    </a:cubicBezTo>
                    <a:cubicBezTo>
                      <a:pt x="816" y="2565"/>
                      <a:pt x="815" y="2563"/>
                      <a:pt x="815" y="2560"/>
                    </a:cubicBezTo>
                    <a:cubicBezTo>
                      <a:pt x="789" y="2546"/>
                      <a:pt x="794" y="2502"/>
                      <a:pt x="810" y="2500"/>
                    </a:cubicBezTo>
                    <a:cubicBezTo>
                      <a:pt x="811" y="2499"/>
                      <a:pt x="812" y="2499"/>
                      <a:pt x="813" y="2499"/>
                    </a:cubicBezTo>
                    <a:cubicBezTo>
                      <a:pt x="832" y="2499"/>
                      <a:pt x="885" y="2554"/>
                      <a:pt x="916" y="2554"/>
                    </a:cubicBezTo>
                    <a:cubicBezTo>
                      <a:pt x="919" y="2554"/>
                      <a:pt x="922" y="2553"/>
                      <a:pt x="925" y="2552"/>
                    </a:cubicBezTo>
                    <a:lnTo>
                      <a:pt x="925" y="2552"/>
                    </a:lnTo>
                    <a:cubicBezTo>
                      <a:pt x="924" y="2553"/>
                      <a:pt x="925" y="2556"/>
                      <a:pt x="924" y="2558"/>
                    </a:cubicBezTo>
                    <a:cubicBezTo>
                      <a:pt x="926" y="2559"/>
                      <a:pt x="928" y="2560"/>
                      <a:pt x="930" y="2560"/>
                    </a:cubicBezTo>
                    <a:cubicBezTo>
                      <a:pt x="941" y="2560"/>
                      <a:pt x="937" y="2535"/>
                      <a:pt x="952" y="2535"/>
                    </a:cubicBezTo>
                    <a:cubicBezTo>
                      <a:pt x="955" y="2535"/>
                      <a:pt x="960" y="2536"/>
                      <a:pt x="965" y="2539"/>
                    </a:cubicBezTo>
                    <a:cubicBezTo>
                      <a:pt x="947" y="2493"/>
                      <a:pt x="986" y="2532"/>
                      <a:pt x="954" y="2477"/>
                    </a:cubicBezTo>
                    <a:lnTo>
                      <a:pt x="954" y="2477"/>
                    </a:lnTo>
                    <a:lnTo>
                      <a:pt x="930" y="2505"/>
                    </a:lnTo>
                    <a:cubicBezTo>
                      <a:pt x="939" y="2483"/>
                      <a:pt x="920" y="2422"/>
                      <a:pt x="954" y="2422"/>
                    </a:cubicBezTo>
                    <a:cubicBezTo>
                      <a:pt x="957" y="2422"/>
                      <a:pt x="961" y="2422"/>
                      <a:pt x="965" y="2424"/>
                    </a:cubicBezTo>
                    <a:cubicBezTo>
                      <a:pt x="970" y="2437"/>
                      <a:pt x="970" y="2451"/>
                      <a:pt x="970" y="2465"/>
                    </a:cubicBezTo>
                    <a:cubicBezTo>
                      <a:pt x="973" y="2467"/>
                      <a:pt x="975" y="2468"/>
                      <a:pt x="977" y="2468"/>
                    </a:cubicBezTo>
                    <a:cubicBezTo>
                      <a:pt x="984" y="2468"/>
                      <a:pt x="982" y="2454"/>
                      <a:pt x="991" y="2454"/>
                    </a:cubicBezTo>
                    <a:cubicBezTo>
                      <a:pt x="993" y="2454"/>
                      <a:pt x="995" y="2455"/>
                      <a:pt x="998" y="2456"/>
                    </a:cubicBezTo>
                    <a:cubicBezTo>
                      <a:pt x="1028" y="2514"/>
                      <a:pt x="968" y="2491"/>
                      <a:pt x="975" y="2542"/>
                    </a:cubicBezTo>
                    <a:cubicBezTo>
                      <a:pt x="977" y="2544"/>
                      <a:pt x="979" y="2545"/>
                      <a:pt x="981" y="2545"/>
                    </a:cubicBezTo>
                    <a:cubicBezTo>
                      <a:pt x="990" y="2545"/>
                      <a:pt x="990" y="2521"/>
                      <a:pt x="996" y="2521"/>
                    </a:cubicBezTo>
                    <a:cubicBezTo>
                      <a:pt x="999" y="2521"/>
                      <a:pt x="1003" y="2528"/>
                      <a:pt x="1012" y="2546"/>
                    </a:cubicBezTo>
                    <a:cubicBezTo>
                      <a:pt x="995" y="2505"/>
                      <a:pt x="1005" y="2502"/>
                      <a:pt x="1019" y="2502"/>
                    </a:cubicBezTo>
                    <a:cubicBezTo>
                      <a:pt x="1030" y="2502"/>
                      <a:pt x="1051" y="2500"/>
                      <a:pt x="1044" y="2463"/>
                    </a:cubicBezTo>
                    <a:lnTo>
                      <a:pt x="1044" y="2463"/>
                    </a:lnTo>
                    <a:lnTo>
                      <a:pt x="1065" y="2498"/>
                    </a:lnTo>
                    <a:cubicBezTo>
                      <a:pt x="1065" y="2488"/>
                      <a:pt x="1065" y="2468"/>
                      <a:pt x="1072" y="2465"/>
                    </a:cubicBezTo>
                    <a:lnTo>
                      <a:pt x="1086" y="2514"/>
                    </a:lnTo>
                    <a:cubicBezTo>
                      <a:pt x="1085" y="2498"/>
                      <a:pt x="1092" y="2494"/>
                      <a:pt x="1103" y="2494"/>
                    </a:cubicBezTo>
                    <a:cubicBezTo>
                      <a:pt x="1114" y="2494"/>
                      <a:pt x="1129" y="2499"/>
                      <a:pt x="1140" y="2499"/>
                    </a:cubicBezTo>
                    <a:cubicBezTo>
                      <a:pt x="1149" y="2499"/>
                      <a:pt x="1156" y="2496"/>
                      <a:pt x="1158" y="2486"/>
                    </a:cubicBezTo>
                    <a:lnTo>
                      <a:pt x="1158" y="2486"/>
                    </a:lnTo>
                    <a:cubicBezTo>
                      <a:pt x="1150" y="2491"/>
                      <a:pt x="1143" y="2493"/>
                      <a:pt x="1138" y="2493"/>
                    </a:cubicBezTo>
                    <a:cubicBezTo>
                      <a:pt x="1115" y="2493"/>
                      <a:pt x="1114" y="2452"/>
                      <a:pt x="1086" y="2442"/>
                    </a:cubicBezTo>
                    <a:cubicBezTo>
                      <a:pt x="1090" y="2426"/>
                      <a:pt x="1097" y="2420"/>
                      <a:pt x="1106" y="2420"/>
                    </a:cubicBezTo>
                    <a:cubicBezTo>
                      <a:pt x="1129" y="2420"/>
                      <a:pt x="1165" y="2465"/>
                      <a:pt x="1197" y="2465"/>
                    </a:cubicBezTo>
                    <a:cubicBezTo>
                      <a:pt x="1205" y="2465"/>
                      <a:pt x="1213" y="2462"/>
                      <a:pt x="1221" y="2453"/>
                    </a:cubicBezTo>
                    <a:lnTo>
                      <a:pt x="1221" y="2453"/>
                    </a:lnTo>
                    <a:cubicBezTo>
                      <a:pt x="1219" y="2455"/>
                      <a:pt x="1216" y="2455"/>
                      <a:pt x="1212" y="2455"/>
                    </a:cubicBezTo>
                    <a:cubicBezTo>
                      <a:pt x="1200" y="2455"/>
                      <a:pt x="1181" y="2447"/>
                      <a:pt x="1181" y="2430"/>
                    </a:cubicBezTo>
                    <a:cubicBezTo>
                      <a:pt x="1184" y="2430"/>
                      <a:pt x="1188" y="2430"/>
                      <a:pt x="1191" y="2430"/>
                    </a:cubicBezTo>
                    <a:cubicBezTo>
                      <a:pt x="1208" y="2430"/>
                      <a:pt x="1223" y="2434"/>
                      <a:pt x="1239" y="2442"/>
                    </a:cubicBezTo>
                    <a:cubicBezTo>
                      <a:pt x="1271" y="2407"/>
                      <a:pt x="1209" y="2414"/>
                      <a:pt x="1211" y="2384"/>
                    </a:cubicBezTo>
                    <a:lnTo>
                      <a:pt x="1211" y="2384"/>
                    </a:lnTo>
                    <a:cubicBezTo>
                      <a:pt x="1219" y="2389"/>
                      <a:pt x="1223" y="2391"/>
                      <a:pt x="1227" y="2391"/>
                    </a:cubicBezTo>
                    <a:cubicBezTo>
                      <a:pt x="1241" y="2391"/>
                      <a:pt x="1216" y="2350"/>
                      <a:pt x="1220" y="2333"/>
                    </a:cubicBezTo>
                    <a:lnTo>
                      <a:pt x="1220" y="2333"/>
                    </a:lnTo>
                    <a:lnTo>
                      <a:pt x="1248" y="2361"/>
                    </a:lnTo>
                    <a:cubicBezTo>
                      <a:pt x="1306" y="2347"/>
                      <a:pt x="1204" y="2291"/>
                      <a:pt x="1260" y="2287"/>
                    </a:cubicBezTo>
                    <a:lnTo>
                      <a:pt x="1260" y="2287"/>
                    </a:lnTo>
                    <a:lnTo>
                      <a:pt x="1281" y="2338"/>
                    </a:lnTo>
                    <a:lnTo>
                      <a:pt x="1290" y="2312"/>
                    </a:lnTo>
                    <a:lnTo>
                      <a:pt x="1318" y="2349"/>
                    </a:lnTo>
                    <a:cubicBezTo>
                      <a:pt x="1318" y="2308"/>
                      <a:pt x="1329" y="2308"/>
                      <a:pt x="1357" y="2298"/>
                    </a:cubicBezTo>
                    <a:cubicBezTo>
                      <a:pt x="1334" y="2282"/>
                      <a:pt x="1311" y="2245"/>
                      <a:pt x="1325" y="2229"/>
                    </a:cubicBezTo>
                    <a:lnTo>
                      <a:pt x="1325" y="2229"/>
                    </a:lnTo>
                    <a:cubicBezTo>
                      <a:pt x="1345" y="2234"/>
                      <a:pt x="1347" y="2247"/>
                      <a:pt x="1353" y="2247"/>
                    </a:cubicBezTo>
                    <a:cubicBezTo>
                      <a:pt x="1356" y="2247"/>
                      <a:pt x="1360" y="2244"/>
                      <a:pt x="1366" y="2236"/>
                    </a:cubicBezTo>
                    <a:cubicBezTo>
                      <a:pt x="1375" y="2252"/>
                      <a:pt x="1388" y="2273"/>
                      <a:pt x="1374" y="2273"/>
                    </a:cubicBezTo>
                    <a:cubicBezTo>
                      <a:pt x="1370" y="2273"/>
                      <a:pt x="1365" y="2272"/>
                      <a:pt x="1357" y="2268"/>
                    </a:cubicBezTo>
                    <a:lnTo>
                      <a:pt x="1357" y="2268"/>
                    </a:lnTo>
                    <a:cubicBezTo>
                      <a:pt x="1366" y="2280"/>
                      <a:pt x="1371" y="2291"/>
                      <a:pt x="1378" y="2301"/>
                    </a:cubicBezTo>
                    <a:cubicBezTo>
                      <a:pt x="1381" y="2301"/>
                      <a:pt x="1384" y="2302"/>
                      <a:pt x="1386" y="2302"/>
                    </a:cubicBezTo>
                    <a:cubicBezTo>
                      <a:pt x="1411" y="2302"/>
                      <a:pt x="1416" y="2274"/>
                      <a:pt x="1424" y="2266"/>
                    </a:cubicBezTo>
                    <a:lnTo>
                      <a:pt x="1424" y="2266"/>
                    </a:lnTo>
                    <a:cubicBezTo>
                      <a:pt x="1420" y="2268"/>
                      <a:pt x="1413" y="2271"/>
                      <a:pt x="1408" y="2271"/>
                    </a:cubicBezTo>
                    <a:cubicBezTo>
                      <a:pt x="1408" y="2271"/>
                      <a:pt x="1408" y="2252"/>
                      <a:pt x="1403" y="2233"/>
                    </a:cubicBezTo>
                    <a:cubicBezTo>
                      <a:pt x="1401" y="2217"/>
                      <a:pt x="1399" y="2199"/>
                      <a:pt x="1399" y="2199"/>
                    </a:cubicBezTo>
                    <a:lnTo>
                      <a:pt x="1399" y="2199"/>
                    </a:lnTo>
                    <a:cubicBezTo>
                      <a:pt x="1417" y="2203"/>
                      <a:pt x="1422" y="2215"/>
                      <a:pt x="1427" y="2229"/>
                    </a:cubicBezTo>
                    <a:cubicBezTo>
                      <a:pt x="1429" y="2220"/>
                      <a:pt x="1420" y="2201"/>
                      <a:pt x="1427" y="2189"/>
                    </a:cubicBezTo>
                    <a:lnTo>
                      <a:pt x="1427" y="2189"/>
                    </a:lnTo>
                    <a:cubicBezTo>
                      <a:pt x="1447" y="2212"/>
                      <a:pt x="1475" y="2233"/>
                      <a:pt x="1473" y="2258"/>
                    </a:cubicBezTo>
                    <a:lnTo>
                      <a:pt x="1473" y="2258"/>
                    </a:lnTo>
                    <a:lnTo>
                      <a:pt x="1478" y="2201"/>
                    </a:lnTo>
                    <a:cubicBezTo>
                      <a:pt x="1489" y="2208"/>
                      <a:pt x="1522" y="2208"/>
                      <a:pt x="1529" y="2220"/>
                    </a:cubicBezTo>
                    <a:cubicBezTo>
                      <a:pt x="1561" y="2213"/>
                      <a:pt x="1519" y="2134"/>
                      <a:pt x="1561" y="2124"/>
                    </a:cubicBezTo>
                    <a:cubicBezTo>
                      <a:pt x="1556" y="2118"/>
                      <a:pt x="1554" y="2111"/>
                      <a:pt x="1554" y="2104"/>
                    </a:cubicBezTo>
                    <a:cubicBezTo>
                      <a:pt x="1580" y="2085"/>
                      <a:pt x="1631" y="2087"/>
                      <a:pt x="1617" y="2029"/>
                    </a:cubicBezTo>
                    <a:lnTo>
                      <a:pt x="1617" y="2029"/>
                    </a:lnTo>
                    <a:lnTo>
                      <a:pt x="1679" y="2041"/>
                    </a:lnTo>
                    <a:cubicBezTo>
                      <a:pt x="1686" y="2009"/>
                      <a:pt x="1600" y="2027"/>
                      <a:pt x="1610" y="1974"/>
                    </a:cubicBezTo>
                    <a:cubicBezTo>
                      <a:pt x="1610" y="1964"/>
                      <a:pt x="1614" y="1960"/>
                      <a:pt x="1620" y="1960"/>
                    </a:cubicBezTo>
                    <a:cubicBezTo>
                      <a:pt x="1635" y="1960"/>
                      <a:pt x="1664" y="1988"/>
                      <a:pt x="1679" y="1988"/>
                    </a:cubicBezTo>
                    <a:cubicBezTo>
                      <a:pt x="1665" y="1958"/>
                      <a:pt x="1626" y="1904"/>
                      <a:pt x="1684" y="1900"/>
                    </a:cubicBezTo>
                    <a:lnTo>
                      <a:pt x="1684" y="1900"/>
                    </a:lnTo>
                    <a:cubicBezTo>
                      <a:pt x="1689" y="1913"/>
                      <a:pt x="1677" y="1918"/>
                      <a:pt x="1677" y="1930"/>
                    </a:cubicBezTo>
                    <a:lnTo>
                      <a:pt x="1716" y="1923"/>
                    </a:lnTo>
                    <a:cubicBezTo>
                      <a:pt x="1751" y="1971"/>
                      <a:pt x="1721" y="1983"/>
                      <a:pt x="1774" y="1985"/>
                    </a:cubicBezTo>
                    <a:cubicBezTo>
                      <a:pt x="1677" y="1930"/>
                      <a:pt x="1814" y="1893"/>
                      <a:pt x="1712" y="1842"/>
                    </a:cubicBezTo>
                    <a:lnTo>
                      <a:pt x="1740" y="1839"/>
                    </a:lnTo>
                    <a:lnTo>
                      <a:pt x="1740" y="1839"/>
                    </a:lnTo>
                    <a:cubicBezTo>
                      <a:pt x="1737" y="1842"/>
                      <a:pt x="1744" y="1846"/>
                      <a:pt x="1740" y="1849"/>
                    </a:cubicBezTo>
                    <a:cubicBezTo>
                      <a:pt x="1804" y="1844"/>
                      <a:pt x="1675" y="1795"/>
                      <a:pt x="1707" y="1767"/>
                    </a:cubicBezTo>
                    <a:cubicBezTo>
                      <a:pt x="1713" y="1763"/>
                      <a:pt x="1720" y="1761"/>
                      <a:pt x="1727" y="1761"/>
                    </a:cubicBezTo>
                    <a:cubicBezTo>
                      <a:pt x="1735" y="1761"/>
                      <a:pt x="1743" y="1764"/>
                      <a:pt x="1749" y="1770"/>
                    </a:cubicBezTo>
                    <a:lnTo>
                      <a:pt x="1735" y="1733"/>
                    </a:lnTo>
                    <a:cubicBezTo>
                      <a:pt x="1736" y="1731"/>
                      <a:pt x="1738" y="1730"/>
                      <a:pt x="1740" y="1730"/>
                    </a:cubicBezTo>
                    <a:cubicBezTo>
                      <a:pt x="1746" y="1730"/>
                      <a:pt x="1753" y="1734"/>
                      <a:pt x="1754" y="1739"/>
                    </a:cubicBezTo>
                    <a:lnTo>
                      <a:pt x="1754" y="1739"/>
                    </a:lnTo>
                    <a:lnTo>
                      <a:pt x="1763" y="1696"/>
                    </a:lnTo>
                    <a:lnTo>
                      <a:pt x="1765" y="1696"/>
                    </a:lnTo>
                    <a:cubicBezTo>
                      <a:pt x="1751" y="1684"/>
                      <a:pt x="1730" y="1658"/>
                      <a:pt x="1723" y="1647"/>
                    </a:cubicBezTo>
                    <a:cubicBezTo>
                      <a:pt x="1726" y="1646"/>
                      <a:pt x="1728" y="1645"/>
                      <a:pt x="1730" y="1645"/>
                    </a:cubicBezTo>
                    <a:cubicBezTo>
                      <a:pt x="1740" y="1645"/>
                      <a:pt x="1735" y="1658"/>
                      <a:pt x="1746" y="1658"/>
                    </a:cubicBezTo>
                    <a:cubicBezTo>
                      <a:pt x="1742" y="1647"/>
                      <a:pt x="1735" y="1635"/>
                      <a:pt x="1728" y="1626"/>
                    </a:cubicBezTo>
                    <a:cubicBezTo>
                      <a:pt x="1760" y="1626"/>
                      <a:pt x="1781" y="1649"/>
                      <a:pt x="1770" y="1670"/>
                    </a:cubicBezTo>
                    <a:cubicBezTo>
                      <a:pt x="1777" y="1670"/>
                      <a:pt x="1783" y="1671"/>
                      <a:pt x="1789" y="1671"/>
                    </a:cubicBezTo>
                    <a:cubicBezTo>
                      <a:pt x="1865" y="1671"/>
                      <a:pt x="1779" y="1645"/>
                      <a:pt x="1811" y="1619"/>
                    </a:cubicBezTo>
                    <a:lnTo>
                      <a:pt x="1811" y="1619"/>
                    </a:lnTo>
                    <a:cubicBezTo>
                      <a:pt x="1810" y="1619"/>
                      <a:pt x="1809" y="1619"/>
                      <a:pt x="1808" y="1619"/>
                    </a:cubicBezTo>
                    <a:cubicBezTo>
                      <a:pt x="1807" y="1619"/>
                      <a:pt x="1806" y="1619"/>
                      <a:pt x="1804" y="1619"/>
                    </a:cubicBezTo>
                    <a:cubicBezTo>
                      <a:pt x="1761" y="1601"/>
                      <a:pt x="1783" y="1601"/>
                      <a:pt x="1799" y="1592"/>
                    </a:cubicBezTo>
                    <a:lnTo>
                      <a:pt x="1799" y="1592"/>
                    </a:lnTo>
                    <a:cubicBezTo>
                      <a:pt x="1801" y="1593"/>
                      <a:pt x="1802" y="1595"/>
                      <a:pt x="1804" y="1596"/>
                    </a:cubicBezTo>
                    <a:lnTo>
                      <a:pt x="1804" y="1596"/>
                    </a:lnTo>
                    <a:cubicBezTo>
                      <a:pt x="1802" y="1594"/>
                      <a:pt x="1801" y="1593"/>
                      <a:pt x="1800" y="1591"/>
                    </a:cubicBezTo>
                    <a:lnTo>
                      <a:pt x="1800" y="1591"/>
                    </a:lnTo>
                    <a:cubicBezTo>
                      <a:pt x="1800" y="1591"/>
                      <a:pt x="1799" y="1591"/>
                      <a:pt x="1799" y="1592"/>
                    </a:cubicBezTo>
                    <a:lnTo>
                      <a:pt x="1799" y="1592"/>
                    </a:lnTo>
                    <a:cubicBezTo>
                      <a:pt x="1799" y="1591"/>
                      <a:pt x="1798" y="1590"/>
                      <a:pt x="1797" y="1589"/>
                    </a:cubicBezTo>
                    <a:cubicBezTo>
                      <a:pt x="1809" y="1584"/>
                      <a:pt x="1816" y="1575"/>
                      <a:pt x="1797" y="1556"/>
                    </a:cubicBezTo>
                    <a:lnTo>
                      <a:pt x="1797" y="1556"/>
                    </a:lnTo>
                    <a:cubicBezTo>
                      <a:pt x="1806" y="1558"/>
                      <a:pt x="1812" y="1559"/>
                      <a:pt x="1817" y="1559"/>
                    </a:cubicBezTo>
                    <a:cubicBezTo>
                      <a:pt x="1837" y="1559"/>
                      <a:pt x="1833" y="1546"/>
                      <a:pt x="1835" y="1531"/>
                    </a:cubicBezTo>
                    <a:lnTo>
                      <a:pt x="1835" y="1531"/>
                    </a:lnTo>
                    <a:lnTo>
                      <a:pt x="1888" y="1543"/>
                    </a:lnTo>
                    <a:cubicBezTo>
                      <a:pt x="1876" y="1519"/>
                      <a:pt x="1848" y="1515"/>
                      <a:pt x="1830" y="1499"/>
                    </a:cubicBezTo>
                    <a:cubicBezTo>
                      <a:pt x="1836" y="1484"/>
                      <a:pt x="1858" y="1482"/>
                      <a:pt x="1883" y="1482"/>
                    </a:cubicBezTo>
                    <a:cubicBezTo>
                      <a:pt x="1894" y="1482"/>
                      <a:pt x="1905" y="1482"/>
                      <a:pt x="1916" y="1482"/>
                    </a:cubicBezTo>
                    <a:cubicBezTo>
                      <a:pt x="1921" y="1471"/>
                      <a:pt x="1916" y="1468"/>
                      <a:pt x="1907" y="1468"/>
                    </a:cubicBezTo>
                    <a:cubicBezTo>
                      <a:pt x="1897" y="1468"/>
                      <a:pt x="1882" y="1471"/>
                      <a:pt x="1869" y="1471"/>
                    </a:cubicBezTo>
                    <a:cubicBezTo>
                      <a:pt x="1856" y="1471"/>
                      <a:pt x="1845" y="1468"/>
                      <a:pt x="1844" y="1452"/>
                    </a:cubicBezTo>
                    <a:cubicBezTo>
                      <a:pt x="1869" y="1427"/>
                      <a:pt x="1851" y="1401"/>
                      <a:pt x="1821" y="1362"/>
                    </a:cubicBezTo>
                    <a:cubicBezTo>
                      <a:pt x="1826" y="1357"/>
                      <a:pt x="1832" y="1355"/>
                      <a:pt x="1836" y="1355"/>
                    </a:cubicBezTo>
                    <a:cubicBezTo>
                      <a:pt x="1846" y="1355"/>
                      <a:pt x="1854" y="1363"/>
                      <a:pt x="1863" y="1363"/>
                    </a:cubicBezTo>
                    <a:cubicBezTo>
                      <a:pt x="1865" y="1363"/>
                      <a:pt x="1867" y="1363"/>
                      <a:pt x="1869" y="1362"/>
                    </a:cubicBezTo>
                    <a:lnTo>
                      <a:pt x="1828" y="1341"/>
                    </a:lnTo>
                    <a:cubicBezTo>
                      <a:pt x="1828" y="1339"/>
                      <a:pt x="1831" y="1338"/>
                      <a:pt x="1834" y="1338"/>
                    </a:cubicBezTo>
                    <a:cubicBezTo>
                      <a:pt x="1839" y="1338"/>
                      <a:pt x="1846" y="1340"/>
                      <a:pt x="1848" y="1341"/>
                    </a:cubicBezTo>
                    <a:cubicBezTo>
                      <a:pt x="1835" y="1322"/>
                      <a:pt x="1795" y="1336"/>
                      <a:pt x="1781" y="1311"/>
                    </a:cubicBezTo>
                    <a:cubicBezTo>
                      <a:pt x="1723" y="1304"/>
                      <a:pt x="1872" y="1262"/>
                      <a:pt x="1802" y="1232"/>
                    </a:cubicBezTo>
                    <a:cubicBezTo>
                      <a:pt x="1806" y="1230"/>
                      <a:pt x="1810" y="1229"/>
                      <a:pt x="1815" y="1229"/>
                    </a:cubicBezTo>
                    <a:cubicBezTo>
                      <a:pt x="1825" y="1229"/>
                      <a:pt x="1836" y="1232"/>
                      <a:pt x="1848" y="1232"/>
                    </a:cubicBezTo>
                    <a:cubicBezTo>
                      <a:pt x="1851" y="1232"/>
                      <a:pt x="1853" y="1232"/>
                      <a:pt x="1855" y="1232"/>
                    </a:cubicBezTo>
                    <a:cubicBezTo>
                      <a:pt x="1830" y="1204"/>
                      <a:pt x="1795" y="1183"/>
                      <a:pt x="1760" y="1169"/>
                    </a:cubicBezTo>
                    <a:lnTo>
                      <a:pt x="1793" y="1139"/>
                    </a:lnTo>
                    <a:lnTo>
                      <a:pt x="1793" y="1139"/>
                    </a:lnTo>
                    <a:cubicBezTo>
                      <a:pt x="1780" y="1147"/>
                      <a:pt x="1766" y="1150"/>
                      <a:pt x="1752" y="1150"/>
                    </a:cubicBezTo>
                    <a:cubicBezTo>
                      <a:pt x="1722" y="1150"/>
                      <a:pt x="1689" y="1136"/>
                      <a:pt x="1661" y="1125"/>
                    </a:cubicBezTo>
                    <a:cubicBezTo>
                      <a:pt x="1642" y="1135"/>
                      <a:pt x="1626" y="1144"/>
                      <a:pt x="1619" y="1146"/>
                    </a:cubicBezTo>
                    <a:lnTo>
                      <a:pt x="1584" y="1118"/>
                    </a:lnTo>
                    <a:cubicBezTo>
                      <a:pt x="1594" y="1115"/>
                      <a:pt x="1605" y="1114"/>
                      <a:pt x="1616" y="1114"/>
                    </a:cubicBezTo>
                    <a:cubicBezTo>
                      <a:pt x="1622" y="1114"/>
                      <a:pt x="1629" y="1114"/>
                      <a:pt x="1635" y="1116"/>
                    </a:cubicBezTo>
                    <a:cubicBezTo>
                      <a:pt x="1631" y="1114"/>
                      <a:pt x="1626" y="1114"/>
                      <a:pt x="1621" y="1111"/>
                    </a:cubicBezTo>
                    <a:cubicBezTo>
                      <a:pt x="1639" y="1104"/>
                      <a:pt x="1657" y="1099"/>
                      <a:pt x="1676" y="1099"/>
                    </a:cubicBezTo>
                    <a:cubicBezTo>
                      <a:pt x="1685" y="1099"/>
                      <a:pt x="1694" y="1100"/>
                      <a:pt x="1702" y="1102"/>
                    </a:cubicBezTo>
                    <a:lnTo>
                      <a:pt x="1672" y="1121"/>
                    </a:lnTo>
                    <a:cubicBezTo>
                      <a:pt x="1691" y="1123"/>
                      <a:pt x="1711" y="1125"/>
                      <a:pt x="1731" y="1125"/>
                    </a:cubicBezTo>
                    <a:cubicBezTo>
                      <a:pt x="1746" y="1125"/>
                      <a:pt x="1760" y="1124"/>
                      <a:pt x="1774" y="1123"/>
                    </a:cubicBezTo>
                    <a:cubicBezTo>
                      <a:pt x="1767" y="1121"/>
                      <a:pt x="1760" y="1116"/>
                      <a:pt x="1758" y="1111"/>
                    </a:cubicBezTo>
                    <a:lnTo>
                      <a:pt x="1758" y="1111"/>
                    </a:lnTo>
                    <a:cubicBezTo>
                      <a:pt x="1762" y="1113"/>
                      <a:pt x="1765" y="1113"/>
                      <a:pt x="1769" y="1113"/>
                    </a:cubicBezTo>
                    <a:cubicBezTo>
                      <a:pt x="1772" y="1113"/>
                      <a:pt x="1775" y="1113"/>
                      <a:pt x="1779" y="1111"/>
                    </a:cubicBezTo>
                    <a:cubicBezTo>
                      <a:pt x="1786" y="1109"/>
                      <a:pt x="1772" y="1107"/>
                      <a:pt x="1758" y="1104"/>
                    </a:cubicBezTo>
                    <a:lnTo>
                      <a:pt x="1816" y="1088"/>
                    </a:lnTo>
                    <a:lnTo>
                      <a:pt x="1793" y="1088"/>
                    </a:lnTo>
                    <a:lnTo>
                      <a:pt x="1821" y="1033"/>
                    </a:lnTo>
                    <a:cubicBezTo>
                      <a:pt x="1753" y="1009"/>
                      <a:pt x="1661" y="1000"/>
                      <a:pt x="1624" y="958"/>
                    </a:cubicBezTo>
                    <a:cubicBezTo>
                      <a:pt x="1670" y="958"/>
                      <a:pt x="1693" y="944"/>
                      <a:pt x="1744" y="931"/>
                    </a:cubicBezTo>
                    <a:lnTo>
                      <a:pt x="1744" y="931"/>
                    </a:lnTo>
                    <a:cubicBezTo>
                      <a:pt x="1693" y="958"/>
                      <a:pt x="1776" y="965"/>
                      <a:pt x="1772" y="995"/>
                    </a:cubicBezTo>
                    <a:lnTo>
                      <a:pt x="1772" y="995"/>
                    </a:lnTo>
                    <a:cubicBezTo>
                      <a:pt x="1774" y="983"/>
                      <a:pt x="1790" y="978"/>
                      <a:pt x="1802" y="978"/>
                    </a:cubicBezTo>
                    <a:cubicBezTo>
                      <a:pt x="1805" y="978"/>
                      <a:pt x="1807" y="979"/>
                      <a:pt x="1809" y="979"/>
                    </a:cubicBezTo>
                    <a:lnTo>
                      <a:pt x="1779" y="961"/>
                    </a:lnTo>
                    <a:lnTo>
                      <a:pt x="1746" y="942"/>
                    </a:lnTo>
                    <a:cubicBezTo>
                      <a:pt x="1788" y="933"/>
                      <a:pt x="1777" y="924"/>
                      <a:pt x="1788" y="905"/>
                    </a:cubicBezTo>
                    <a:lnTo>
                      <a:pt x="1788" y="905"/>
                    </a:lnTo>
                    <a:cubicBezTo>
                      <a:pt x="1770" y="912"/>
                      <a:pt x="1757" y="915"/>
                      <a:pt x="1747" y="915"/>
                    </a:cubicBezTo>
                    <a:cubicBezTo>
                      <a:pt x="1713" y="915"/>
                      <a:pt x="1716" y="882"/>
                      <a:pt x="1691" y="875"/>
                    </a:cubicBezTo>
                    <a:cubicBezTo>
                      <a:pt x="1702" y="870"/>
                      <a:pt x="1714" y="867"/>
                      <a:pt x="1724" y="867"/>
                    </a:cubicBezTo>
                    <a:cubicBezTo>
                      <a:pt x="1737" y="867"/>
                      <a:pt x="1748" y="872"/>
                      <a:pt x="1749" y="887"/>
                    </a:cubicBezTo>
                    <a:cubicBezTo>
                      <a:pt x="1800" y="840"/>
                      <a:pt x="1644" y="881"/>
                      <a:pt x="1683" y="841"/>
                    </a:cubicBezTo>
                    <a:lnTo>
                      <a:pt x="1683" y="841"/>
                    </a:lnTo>
                    <a:cubicBezTo>
                      <a:pt x="1684" y="842"/>
                      <a:pt x="1685" y="843"/>
                      <a:pt x="1686" y="843"/>
                    </a:cubicBezTo>
                    <a:lnTo>
                      <a:pt x="1686" y="843"/>
                    </a:lnTo>
                    <a:cubicBezTo>
                      <a:pt x="1685" y="842"/>
                      <a:pt x="1685" y="841"/>
                      <a:pt x="1684" y="840"/>
                    </a:cubicBezTo>
                    <a:lnTo>
                      <a:pt x="1684" y="840"/>
                    </a:lnTo>
                    <a:cubicBezTo>
                      <a:pt x="1684" y="840"/>
                      <a:pt x="1683" y="841"/>
                      <a:pt x="1683" y="841"/>
                    </a:cubicBezTo>
                    <a:lnTo>
                      <a:pt x="1683" y="841"/>
                    </a:lnTo>
                    <a:cubicBezTo>
                      <a:pt x="1673" y="828"/>
                      <a:pt x="1680" y="805"/>
                      <a:pt x="1700" y="805"/>
                    </a:cubicBezTo>
                    <a:cubicBezTo>
                      <a:pt x="1701" y="805"/>
                      <a:pt x="1702" y="805"/>
                      <a:pt x="1702" y="805"/>
                    </a:cubicBezTo>
                    <a:lnTo>
                      <a:pt x="1705" y="810"/>
                    </a:lnTo>
                    <a:cubicBezTo>
                      <a:pt x="1701" y="774"/>
                      <a:pt x="1666" y="717"/>
                      <a:pt x="1614" y="717"/>
                    </a:cubicBezTo>
                    <a:cubicBezTo>
                      <a:pt x="1606" y="717"/>
                      <a:pt x="1598" y="718"/>
                      <a:pt x="1590" y="721"/>
                    </a:cubicBezTo>
                    <a:lnTo>
                      <a:pt x="1590" y="721"/>
                    </a:lnTo>
                    <a:cubicBezTo>
                      <a:pt x="1605" y="715"/>
                      <a:pt x="1667" y="691"/>
                      <a:pt x="1682" y="687"/>
                    </a:cubicBezTo>
                    <a:lnTo>
                      <a:pt x="1682" y="687"/>
                    </a:lnTo>
                    <a:cubicBezTo>
                      <a:pt x="1682" y="687"/>
                      <a:pt x="1617" y="696"/>
                      <a:pt x="1556" y="708"/>
                    </a:cubicBezTo>
                    <a:cubicBezTo>
                      <a:pt x="1494" y="720"/>
                      <a:pt x="1434" y="734"/>
                      <a:pt x="1434" y="734"/>
                    </a:cubicBezTo>
                    <a:cubicBezTo>
                      <a:pt x="1487" y="712"/>
                      <a:pt x="1591" y="635"/>
                      <a:pt x="1643" y="635"/>
                    </a:cubicBezTo>
                    <a:cubicBezTo>
                      <a:pt x="1647" y="635"/>
                      <a:pt x="1650" y="635"/>
                      <a:pt x="1654" y="636"/>
                    </a:cubicBezTo>
                    <a:cubicBezTo>
                      <a:pt x="1658" y="625"/>
                      <a:pt x="1661" y="606"/>
                      <a:pt x="1631" y="601"/>
                    </a:cubicBezTo>
                    <a:cubicBezTo>
                      <a:pt x="1626" y="610"/>
                      <a:pt x="1570" y="651"/>
                      <a:pt x="1554" y="651"/>
                    </a:cubicBezTo>
                    <a:cubicBezTo>
                      <a:pt x="1553" y="651"/>
                      <a:pt x="1552" y="651"/>
                      <a:pt x="1552" y="650"/>
                    </a:cubicBezTo>
                    <a:cubicBezTo>
                      <a:pt x="1598" y="600"/>
                      <a:pt x="1575" y="620"/>
                      <a:pt x="1609" y="568"/>
                    </a:cubicBezTo>
                    <a:lnTo>
                      <a:pt x="1609" y="568"/>
                    </a:lnTo>
                    <a:cubicBezTo>
                      <a:pt x="1599" y="581"/>
                      <a:pt x="1538" y="609"/>
                      <a:pt x="1517" y="609"/>
                    </a:cubicBezTo>
                    <a:cubicBezTo>
                      <a:pt x="1513" y="609"/>
                      <a:pt x="1511" y="608"/>
                      <a:pt x="1510" y="606"/>
                    </a:cubicBezTo>
                    <a:cubicBezTo>
                      <a:pt x="1538" y="587"/>
                      <a:pt x="1570" y="571"/>
                      <a:pt x="1600" y="557"/>
                    </a:cubicBezTo>
                    <a:lnTo>
                      <a:pt x="1600" y="557"/>
                    </a:lnTo>
                    <a:lnTo>
                      <a:pt x="1549" y="564"/>
                    </a:lnTo>
                    <a:lnTo>
                      <a:pt x="1498" y="574"/>
                    </a:lnTo>
                    <a:cubicBezTo>
                      <a:pt x="1533" y="560"/>
                      <a:pt x="1563" y="539"/>
                      <a:pt x="1587" y="511"/>
                    </a:cubicBezTo>
                    <a:lnTo>
                      <a:pt x="1587" y="511"/>
                    </a:lnTo>
                    <a:cubicBezTo>
                      <a:pt x="1585" y="513"/>
                      <a:pt x="1583" y="514"/>
                      <a:pt x="1581" y="514"/>
                    </a:cubicBezTo>
                    <a:cubicBezTo>
                      <a:pt x="1571" y="514"/>
                      <a:pt x="1566" y="482"/>
                      <a:pt x="1554" y="479"/>
                    </a:cubicBezTo>
                    <a:lnTo>
                      <a:pt x="1545" y="504"/>
                    </a:lnTo>
                    <a:cubicBezTo>
                      <a:pt x="1542" y="494"/>
                      <a:pt x="1534" y="491"/>
                      <a:pt x="1523" y="491"/>
                    </a:cubicBezTo>
                    <a:cubicBezTo>
                      <a:pt x="1492" y="491"/>
                      <a:pt x="1440" y="517"/>
                      <a:pt x="1409" y="517"/>
                    </a:cubicBezTo>
                    <a:cubicBezTo>
                      <a:pt x="1400" y="517"/>
                      <a:pt x="1393" y="515"/>
                      <a:pt x="1389" y="509"/>
                    </a:cubicBezTo>
                    <a:cubicBezTo>
                      <a:pt x="1408" y="502"/>
                      <a:pt x="1494" y="451"/>
                      <a:pt x="1489" y="425"/>
                    </a:cubicBezTo>
                    <a:lnTo>
                      <a:pt x="1489" y="425"/>
                    </a:lnTo>
                    <a:cubicBezTo>
                      <a:pt x="1443" y="444"/>
                      <a:pt x="1278" y="527"/>
                      <a:pt x="1227" y="530"/>
                    </a:cubicBezTo>
                    <a:lnTo>
                      <a:pt x="1246" y="506"/>
                    </a:lnTo>
                    <a:lnTo>
                      <a:pt x="1246" y="506"/>
                    </a:lnTo>
                    <a:lnTo>
                      <a:pt x="1204" y="509"/>
                    </a:lnTo>
                    <a:cubicBezTo>
                      <a:pt x="1292" y="462"/>
                      <a:pt x="1387" y="425"/>
                      <a:pt x="1485" y="402"/>
                    </a:cubicBezTo>
                    <a:cubicBezTo>
                      <a:pt x="1491" y="374"/>
                      <a:pt x="1508" y="379"/>
                      <a:pt x="1489" y="360"/>
                    </a:cubicBezTo>
                    <a:cubicBezTo>
                      <a:pt x="1495" y="350"/>
                      <a:pt x="1505" y="346"/>
                      <a:pt x="1516" y="346"/>
                    </a:cubicBezTo>
                    <a:cubicBezTo>
                      <a:pt x="1522" y="346"/>
                      <a:pt x="1529" y="347"/>
                      <a:pt x="1536" y="351"/>
                    </a:cubicBezTo>
                    <a:lnTo>
                      <a:pt x="1505" y="295"/>
                    </a:lnTo>
                    <a:cubicBezTo>
                      <a:pt x="1485" y="314"/>
                      <a:pt x="1466" y="315"/>
                      <a:pt x="1448" y="315"/>
                    </a:cubicBezTo>
                    <a:cubicBezTo>
                      <a:pt x="1447" y="315"/>
                      <a:pt x="1446" y="315"/>
                      <a:pt x="1445" y="315"/>
                    </a:cubicBezTo>
                    <a:cubicBezTo>
                      <a:pt x="1428" y="315"/>
                      <a:pt x="1413" y="315"/>
                      <a:pt x="1396" y="330"/>
                    </a:cubicBezTo>
                    <a:lnTo>
                      <a:pt x="1440" y="335"/>
                    </a:lnTo>
                    <a:lnTo>
                      <a:pt x="1485" y="339"/>
                    </a:lnTo>
                    <a:cubicBezTo>
                      <a:pt x="1454" y="366"/>
                      <a:pt x="1392" y="392"/>
                      <a:pt x="1352" y="392"/>
                    </a:cubicBezTo>
                    <a:cubicBezTo>
                      <a:pt x="1337" y="392"/>
                      <a:pt x="1325" y="388"/>
                      <a:pt x="1320" y="379"/>
                    </a:cubicBezTo>
                    <a:cubicBezTo>
                      <a:pt x="1329" y="358"/>
                      <a:pt x="1399" y="321"/>
                      <a:pt x="1413" y="307"/>
                    </a:cubicBezTo>
                    <a:lnTo>
                      <a:pt x="1413" y="307"/>
                    </a:lnTo>
                    <a:cubicBezTo>
                      <a:pt x="1408" y="309"/>
                      <a:pt x="1403" y="310"/>
                      <a:pt x="1398" y="310"/>
                    </a:cubicBezTo>
                    <a:cubicBezTo>
                      <a:pt x="1379" y="310"/>
                      <a:pt x="1359" y="300"/>
                      <a:pt x="1364" y="291"/>
                    </a:cubicBezTo>
                    <a:lnTo>
                      <a:pt x="1399" y="284"/>
                    </a:lnTo>
                    <a:cubicBezTo>
                      <a:pt x="1398" y="276"/>
                      <a:pt x="1393" y="274"/>
                      <a:pt x="1386" y="274"/>
                    </a:cubicBezTo>
                    <a:cubicBezTo>
                      <a:pt x="1375" y="274"/>
                      <a:pt x="1359" y="280"/>
                      <a:pt x="1347" y="280"/>
                    </a:cubicBezTo>
                    <a:cubicBezTo>
                      <a:pt x="1336" y="280"/>
                      <a:pt x="1329" y="274"/>
                      <a:pt x="1336" y="254"/>
                    </a:cubicBezTo>
                    <a:cubicBezTo>
                      <a:pt x="1332" y="246"/>
                      <a:pt x="1357" y="201"/>
                      <a:pt x="1348" y="201"/>
                    </a:cubicBezTo>
                    <a:cubicBezTo>
                      <a:pt x="1347" y="201"/>
                      <a:pt x="1345" y="202"/>
                      <a:pt x="1341" y="205"/>
                    </a:cubicBezTo>
                    <a:cubicBezTo>
                      <a:pt x="1281" y="288"/>
                      <a:pt x="1211" y="360"/>
                      <a:pt x="1132" y="425"/>
                    </a:cubicBezTo>
                    <a:cubicBezTo>
                      <a:pt x="1137" y="393"/>
                      <a:pt x="1144" y="358"/>
                      <a:pt x="1153" y="326"/>
                    </a:cubicBezTo>
                    <a:cubicBezTo>
                      <a:pt x="1176" y="281"/>
                      <a:pt x="1250" y="256"/>
                      <a:pt x="1269" y="217"/>
                    </a:cubicBezTo>
                    <a:lnTo>
                      <a:pt x="1269" y="217"/>
                    </a:lnTo>
                    <a:cubicBezTo>
                      <a:pt x="1260" y="226"/>
                      <a:pt x="1246" y="233"/>
                      <a:pt x="1232" y="237"/>
                    </a:cubicBezTo>
                    <a:cubicBezTo>
                      <a:pt x="1232" y="221"/>
                      <a:pt x="1269" y="205"/>
                      <a:pt x="1246" y="198"/>
                    </a:cubicBezTo>
                    <a:lnTo>
                      <a:pt x="1246" y="198"/>
                    </a:lnTo>
                    <a:cubicBezTo>
                      <a:pt x="1236" y="207"/>
                      <a:pt x="1230" y="210"/>
                      <a:pt x="1225" y="210"/>
                    </a:cubicBezTo>
                    <a:cubicBezTo>
                      <a:pt x="1216" y="210"/>
                      <a:pt x="1214" y="200"/>
                      <a:pt x="1212" y="200"/>
                    </a:cubicBezTo>
                    <a:cubicBezTo>
                      <a:pt x="1210" y="200"/>
                      <a:pt x="1209" y="206"/>
                      <a:pt x="1206" y="226"/>
                    </a:cubicBezTo>
                    <a:cubicBezTo>
                      <a:pt x="1181" y="226"/>
                      <a:pt x="1197" y="205"/>
                      <a:pt x="1176" y="191"/>
                    </a:cubicBezTo>
                    <a:cubicBezTo>
                      <a:pt x="1144" y="230"/>
                      <a:pt x="1102" y="258"/>
                      <a:pt x="1056" y="272"/>
                    </a:cubicBezTo>
                    <a:cubicBezTo>
                      <a:pt x="1063" y="263"/>
                      <a:pt x="1070" y="251"/>
                      <a:pt x="1077" y="237"/>
                    </a:cubicBezTo>
                    <a:cubicBezTo>
                      <a:pt x="1046" y="212"/>
                      <a:pt x="1042" y="179"/>
                      <a:pt x="1009" y="159"/>
                    </a:cubicBezTo>
                    <a:cubicBezTo>
                      <a:pt x="1014" y="145"/>
                      <a:pt x="1007" y="122"/>
                      <a:pt x="1028" y="108"/>
                    </a:cubicBezTo>
                    <a:lnTo>
                      <a:pt x="1028" y="108"/>
                    </a:lnTo>
                    <a:cubicBezTo>
                      <a:pt x="1018" y="111"/>
                      <a:pt x="1007" y="120"/>
                      <a:pt x="998" y="120"/>
                    </a:cubicBezTo>
                    <a:cubicBezTo>
                      <a:pt x="996" y="120"/>
                      <a:pt x="995" y="120"/>
                      <a:pt x="993" y="119"/>
                    </a:cubicBezTo>
                    <a:cubicBezTo>
                      <a:pt x="996" y="99"/>
                      <a:pt x="1000" y="96"/>
                      <a:pt x="1006" y="96"/>
                    </a:cubicBezTo>
                    <a:cubicBezTo>
                      <a:pt x="1009" y="96"/>
                      <a:pt x="1012" y="97"/>
                      <a:pt x="1015" y="97"/>
                    </a:cubicBezTo>
                    <a:cubicBezTo>
                      <a:pt x="1022" y="97"/>
                      <a:pt x="1030" y="93"/>
                      <a:pt x="1037" y="71"/>
                    </a:cubicBezTo>
                    <a:lnTo>
                      <a:pt x="1037" y="71"/>
                    </a:lnTo>
                    <a:cubicBezTo>
                      <a:pt x="1016" y="96"/>
                      <a:pt x="986" y="91"/>
                      <a:pt x="961" y="101"/>
                    </a:cubicBezTo>
                    <a:cubicBezTo>
                      <a:pt x="948" y="122"/>
                      <a:pt x="957" y="129"/>
                      <a:pt x="971" y="129"/>
                    </a:cubicBezTo>
                    <a:cubicBezTo>
                      <a:pt x="983" y="129"/>
                      <a:pt x="1001" y="124"/>
                      <a:pt x="1012" y="119"/>
                    </a:cubicBezTo>
                    <a:lnTo>
                      <a:pt x="1012" y="119"/>
                    </a:lnTo>
                    <a:cubicBezTo>
                      <a:pt x="977" y="175"/>
                      <a:pt x="921" y="212"/>
                      <a:pt x="856" y="224"/>
                    </a:cubicBezTo>
                    <a:cubicBezTo>
                      <a:pt x="821" y="219"/>
                      <a:pt x="865" y="184"/>
                      <a:pt x="860" y="184"/>
                    </a:cubicBezTo>
                    <a:cubicBezTo>
                      <a:pt x="860" y="184"/>
                      <a:pt x="859" y="184"/>
                      <a:pt x="859" y="184"/>
                    </a:cubicBezTo>
                    <a:cubicBezTo>
                      <a:pt x="852" y="177"/>
                      <a:pt x="843" y="174"/>
                      <a:pt x="835" y="174"/>
                    </a:cubicBezTo>
                    <a:cubicBezTo>
                      <a:pt x="806" y="174"/>
                      <a:pt x="772" y="206"/>
                      <a:pt x="751" y="206"/>
                    </a:cubicBezTo>
                    <a:cubicBezTo>
                      <a:pt x="741" y="206"/>
                      <a:pt x="734" y="199"/>
                      <a:pt x="731" y="182"/>
                    </a:cubicBezTo>
                    <a:cubicBezTo>
                      <a:pt x="743" y="135"/>
                      <a:pt x="784" y="115"/>
                      <a:pt x="803" y="87"/>
                    </a:cubicBezTo>
                    <a:cubicBezTo>
                      <a:pt x="833" y="89"/>
                      <a:pt x="817" y="131"/>
                      <a:pt x="831" y="140"/>
                    </a:cubicBezTo>
                    <a:lnTo>
                      <a:pt x="826" y="110"/>
                    </a:lnTo>
                    <a:cubicBezTo>
                      <a:pt x="832" y="107"/>
                      <a:pt x="838" y="106"/>
                      <a:pt x="844" y="106"/>
                    </a:cubicBezTo>
                    <a:cubicBezTo>
                      <a:pt x="855" y="106"/>
                      <a:pt x="863" y="110"/>
                      <a:pt x="863" y="119"/>
                    </a:cubicBezTo>
                    <a:cubicBezTo>
                      <a:pt x="873" y="80"/>
                      <a:pt x="784" y="57"/>
                      <a:pt x="7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57" name="Google Shape;17957;p64"/>
              <p:cNvSpPr/>
              <p:nvPr/>
            </p:nvSpPr>
            <p:spPr>
              <a:xfrm>
                <a:off x="774775" y="1628050"/>
                <a:ext cx="650" cy="450"/>
              </a:xfrm>
              <a:custGeom>
                <a:avLst/>
                <a:gdLst/>
                <a:ahLst/>
                <a:cxnLst/>
                <a:rect l="l" t="t" r="r" b="b"/>
                <a:pathLst>
                  <a:path w="26" h="18" extrusionOk="0">
                    <a:moveTo>
                      <a:pt x="16" y="1"/>
                    </a:moveTo>
                    <a:cubicBezTo>
                      <a:pt x="15" y="1"/>
                      <a:pt x="14" y="1"/>
                      <a:pt x="12" y="1"/>
                    </a:cubicBezTo>
                    <a:cubicBezTo>
                      <a:pt x="8" y="3"/>
                      <a:pt x="3" y="6"/>
                      <a:pt x="1" y="13"/>
                    </a:cubicBezTo>
                    <a:cubicBezTo>
                      <a:pt x="4" y="10"/>
                      <a:pt x="7" y="9"/>
                      <a:pt x="9" y="9"/>
                    </a:cubicBezTo>
                    <a:cubicBezTo>
                      <a:pt x="13" y="9"/>
                      <a:pt x="16" y="13"/>
                      <a:pt x="19" y="17"/>
                    </a:cubicBezTo>
                    <a:cubicBezTo>
                      <a:pt x="24" y="9"/>
                      <a:pt x="2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58" name="Google Shape;17958;p64"/>
              <p:cNvSpPr/>
              <p:nvPr/>
            </p:nvSpPr>
            <p:spPr>
              <a:xfrm>
                <a:off x="802375" y="1651250"/>
                <a:ext cx="550" cy="150"/>
              </a:xfrm>
              <a:custGeom>
                <a:avLst/>
                <a:gdLst/>
                <a:ahLst/>
                <a:cxnLst/>
                <a:rect l="l" t="t" r="r" b="b"/>
                <a:pathLst>
                  <a:path w="22" h="6" extrusionOk="0">
                    <a:moveTo>
                      <a:pt x="21" y="0"/>
                    </a:moveTo>
                    <a:cubicBezTo>
                      <a:pt x="14" y="3"/>
                      <a:pt x="7" y="3"/>
                      <a:pt x="0" y="5"/>
                    </a:cubicBezTo>
                    <a:cubicBezTo>
                      <a:pt x="2" y="6"/>
                      <a:pt x="4" y="6"/>
                      <a:pt x="6" y="6"/>
                    </a:cubicBezTo>
                    <a:cubicBezTo>
                      <a:pt x="11" y="6"/>
                      <a:pt x="16" y="4"/>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59" name="Google Shape;17959;p64"/>
              <p:cNvSpPr/>
              <p:nvPr/>
            </p:nvSpPr>
            <p:spPr>
              <a:xfrm>
                <a:off x="797150" y="1676450"/>
                <a:ext cx="150" cy="150"/>
              </a:xfrm>
              <a:custGeom>
                <a:avLst/>
                <a:gdLst/>
                <a:ahLst/>
                <a:cxnLst/>
                <a:rect l="l" t="t" r="r" b="b"/>
                <a:pathLst>
                  <a:path w="6" h="6" extrusionOk="0">
                    <a:moveTo>
                      <a:pt x="1" y="1"/>
                    </a:moveTo>
                    <a:cubicBezTo>
                      <a:pt x="1" y="3"/>
                      <a:pt x="3" y="3"/>
                      <a:pt x="5" y="5"/>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60" name="Google Shape;17960;p64"/>
              <p:cNvSpPr/>
              <p:nvPr/>
            </p:nvSpPr>
            <p:spPr>
              <a:xfrm>
                <a:off x="789800" y="1628175"/>
                <a:ext cx="250" cy="550"/>
              </a:xfrm>
              <a:custGeom>
                <a:avLst/>
                <a:gdLst/>
                <a:ahLst/>
                <a:cxnLst/>
                <a:rect l="l" t="t" r="r" b="b"/>
                <a:pathLst>
                  <a:path w="10" h="22" extrusionOk="0">
                    <a:moveTo>
                      <a:pt x="5" y="1"/>
                    </a:moveTo>
                    <a:cubicBezTo>
                      <a:pt x="5" y="8"/>
                      <a:pt x="3" y="15"/>
                      <a:pt x="0" y="22"/>
                    </a:cubicBezTo>
                    <a:cubicBezTo>
                      <a:pt x="7" y="17"/>
                      <a:pt x="10" y="8"/>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61" name="Google Shape;17961;p64"/>
              <p:cNvSpPr/>
              <p:nvPr/>
            </p:nvSpPr>
            <p:spPr>
              <a:xfrm>
                <a:off x="770600" y="1626200"/>
                <a:ext cx="625" cy="550"/>
              </a:xfrm>
              <a:custGeom>
                <a:avLst/>
                <a:gdLst/>
                <a:ahLst/>
                <a:cxnLst/>
                <a:rect l="l" t="t" r="r" b="b"/>
                <a:pathLst>
                  <a:path w="25" h="22" extrusionOk="0">
                    <a:moveTo>
                      <a:pt x="19" y="1"/>
                    </a:moveTo>
                    <a:cubicBezTo>
                      <a:pt x="14" y="6"/>
                      <a:pt x="8" y="15"/>
                      <a:pt x="4" y="16"/>
                    </a:cubicBezTo>
                    <a:lnTo>
                      <a:pt x="4" y="16"/>
                    </a:lnTo>
                    <a:lnTo>
                      <a:pt x="1" y="15"/>
                    </a:lnTo>
                    <a:lnTo>
                      <a:pt x="1" y="15"/>
                    </a:lnTo>
                    <a:cubicBezTo>
                      <a:pt x="2" y="16"/>
                      <a:pt x="2" y="16"/>
                      <a:pt x="3" y="16"/>
                    </a:cubicBezTo>
                    <a:cubicBezTo>
                      <a:pt x="4" y="16"/>
                      <a:pt x="4" y="16"/>
                      <a:pt x="4" y="16"/>
                    </a:cubicBezTo>
                    <a:lnTo>
                      <a:pt x="4" y="16"/>
                    </a:lnTo>
                    <a:lnTo>
                      <a:pt x="24" y="22"/>
                    </a:lnTo>
                    <a:cubicBezTo>
                      <a:pt x="15" y="17"/>
                      <a:pt x="19"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62" name="Google Shape;17962;p64"/>
              <p:cNvSpPr/>
              <p:nvPr/>
            </p:nvSpPr>
            <p:spPr>
              <a:xfrm>
                <a:off x="771550" y="1619400"/>
                <a:ext cx="650" cy="475"/>
              </a:xfrm>
              <a:custGeom>
                <a:avLst/>
                <a:gdLst/>
                <a:ahLst/>
                <a:cxnLst/>
                <a:rect l="l" t="t" r="r" b="b"/>
                <a:pathLst>
                  <a:path w="26" h="19" extrusionOk="0">
                    <a:moveTo>
                      <a:pt x="17" y="1"/>
                    </a:moveTo>
                    <a:cubicBezTo>
                      <a:pt x="16" y="1"/>
                      <a:pt x="15" y="1"/>
                      <a:pt x="14" y="2"/>
                    </a:cubicBezTo>
                    <a:lnTo>
                      <a:pt x="0" y="13"/>
                    </a:lnTo>
                    <a:cubicBezTo>
                      <a:pt x="3" y="17"/>
                      <a:pt x="7" y="18"/>
                      <a:pt x="11" y="18"/>
                    </a:cubicBezTo>
                    <a:cubicBezTo>
                      <a:pt x="19" y="18"/>
                      <a:pt x="26" y="13"/>
                      <a:pt x="26" y="4"/>
                    </a:cubicBezTo>
                    <a:cubicBezTo>
                      <a:pt x="20" y="4"/>
                      <a:pt x="20"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63" name="Google Shape;17963;p64"/>
              <p:cNvSpPr/>
              <p:nvPr/>
            </p:nvSpPr>
            <p:spPr>
              <a:xfrm>
                <a:off x="771550" y="1623250"/>
                <a:ext cx="1675" cy="725"/>
              </a:xfrm>
              <a:custGeom>
                <a:avLst/>
                <a:gdLst/>
                <a:ahLst/>
                <a:cxnLst/>
                <a:rect l="l" t="t" r="r" b="b"/>
                <a:pathLst>
                  <a:path w="67" h="29" extrusionOk="0">
                    <a:moveTo>
                      <a:pt x="35" y="1"/>
                    </a:moveTo>
                    <a:cubicBezTo>
                      <a:pt x="35" y="1"/>
                      <a:pt x="36" y="1"/>
                      <a:pt x="37" y="1"/>
                    </a:cubicBezTo>
                    <a:lnTo>
                      <a:pt x="37" y="1"/>
                    </a:lnTo>
                    <a:cubicBezTo>
                      <a:pt x="37" y="1"/>
                      <a:pt x="37" y="1"/>
                      <a:pt x="37" y="1"/>
                    </a:cubicBezTo>
                    <a:close/>
                    <a:moveTo>
                      <a:pt x="37" y="1"/>
                    </a:moveTo>
                    <a:cubicBezTo>
                      <a:pt x="0" y="28"/>
                      <a:pt x="21" y="28"/>
                      <a:pt x="44" y="28"/>
                    </a:cubicBezTo>
                    <a:cubicBezTo>
                      <a:pt x="66" y="6"/>
                      <a:pt x="50" y="3"/>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64" name="Google Shape;17964;p64"/>
              <p:cNvSpPr/>
              <p:nvPr/>
            </p:nvSpPr>
            <p:spPr>
              <a:xfrm>
                <a:off x="771700" y="1622975"/>
                <a:ext cx="675" cy="300"/>
              </a:xfrm>
              <a:custGeom>
                <a:avLst/>
                <a:gdLst/>
                <a:ahLst/>
                <a:cxnLst/>
                <a:rect l="l" t="t" r="r" b="b"/>
                <a:pathLst>
                  <a:path w="27" h="12" extrusionOk="0">
                    <a:moveTo>
                      <a:pt x="17" y="0"/>
                    </a:moveTo>
                    <a:cubicBezTo>
                      <a:pt x="1" y="12"/>
                      <a:pt x="17" y="7"/>
                      <a:pt x="26" y="9"/>
                    </a:cubicBezTo>
                    <a:cubicBezTo>
                      <a:pt x="22" y="7"/>
                      <a:pt x="17"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65" name="Google Shape;17965;p64"/>
              <p:cNvSpPr/>
              <p:nvPr/>
            </p:nvSpPr>
            <p:spPr>
              <a:xfrm>
                <a:off x="773050" y="1627800"/>
                <a:ext cx="1700" cy="725"/>
              </a:xfrm>
              <a:custGeom>
                <a:avLst/>
                <a:gdLst/>
                <a:ahLst/>
                <a:cxnLst/>
                <a:rect l="l" t="t" r="r" b="b"/>
                <a:pathLst>
                  <a:path w="68" h="29" extrusionOk="0">
                    <a:moveTo>
                      <a:pt x="34" y="0"/>
                    </a:moveTo>
                    <a:cubicBezTo>
                      <a:pt x="29" y="0"/>
                      <a:pt x="11" y="21"/>
                      <a:pt x="9" y="21"/>
                    </a:cubicBezTo>
                    <a:cubicBezTo>
                      <a:pt x="8" y="21"/>
                      <a:pt x="8" y="20"/>
                      <a:pt x="10" y="18"/>
                    </a:cubicBezTo>
                    <a:lnTo>
                      <a:pt x="10" y="18"/>
                    </a:lnTo>
                    <a:cubicBezTo>
                      <a:pt x="0" y="25"/>
                      <a:pt x="1" y="28"/>
                      <a:pt x="6" y="28"/>
                    </a:cubicBezTo>
                    <a:cubicBezTo>
                      <a:pt x="20" y="28"/>
                      <a:pt x="67" y="7"/>
                      <a:pt x="35" y="2"/>
                    </a:cubicBezTo>
                    <a:cubicBezTo>
                      <a:pt x="35" y="1"/>
                      <a:pt x="35"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66" name="Google Shape;17966;p64"/>
              <p:cNvSpPr/>
              <p:nvPr/>
            </p:nvSpPr>
            <p:spPr>
              <a:xfrm>
                <a:off x="773750" y="1621875"/>
                <a:ext cx="775" cy="825"/>
              </a:xfrm>
              <a:custGeom>
                <a:avLst/>
                <a:gdLst/>
                <a:ahLst/>
                <a:cxnLst/>
                <a:rect l="l" t="t" r="r" b="b"/>
                <a:pathLst>
                  <a:path w="31" h="33" extrusionOk="0">
                    <a:moveTo>
                      <a:pt x="28" y="0"/>
                    </a:moveTo>
                    <a:lnTo>
                      <a:pt x="0" y="32"/>
                    </a:lnTo>
                    <a:lnTo>
                      <a:pt x="30" y="14"/>
                    </a:lnTo>
                    <a:lnTo>
                      <a:pt x="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67" name="Google Shape;17967;p64"/>
              <p:cNvSpPr/>
              <p:nvPr/>
            </p:nvSpPr>
            <p:spPr>
              <a:xfrm>
                <a:off x="775250" y="1623600"/>
                <a:ext cx="600" cy="625"/>
              </a:xfrm>
              <a:custGeom>
                <a:avLst/>
                <a:gdLst/>
                <a:ahLst/>
                <a:cxnLst/>
                <a:rect l="l" t="t" r="r" b="b"/>
                <a:pathLst>
                  <a:path w="24" h="25" extrusionOk="0">
                    <a:moveTo>
                      <a:pt x="14" y="1"/>
                    </a:moveTo>
                    <a:cubicBezTo>
                      <a:pt x="12" y="3"/>
                      <a:pt x="5" y="5"/>
                      <a:pt x="0" y="5"/>
                    </a:cubicBezTo>
                    <a:cubicBezTo>
                      <a:pt x="8" y="13"/>
                      <a:pt x="14" y="24"/>
                      <a:pt x="19" y="24"/>
                    </a:cubicBezTo>
                    <a:cubicBezTo>
                      <a:pt x="21" y="24"/>
                      <a:pt x="22" y="23"/>
                      <a:pt x="24" y="21"/>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68" name="Google Shape;17968;p64"/>
              <p:cNvSpPr/>
              <p:nvPr/>
            </p:nvSpPr>
            <p:spPr>
              <a:xfrm>
                <a:off x="774850" y="1623575"/>
                <a:ext cx="425" cy="175"/>
              </a:xfrm>
              <a:custGeom>
                <a:avLst/>
                <a:gdLst/>
                <a:ahLst/>
                <a:cxnLst/>
                <a:rect l="l" t="t" r="r" b="b"/>
                <a:pathLst>
                  <a:path w="17" h="7" extrusionOk="0">
                    <a:moveTo>
                      <a:pt x="5" y="1"/>
                    </a:moveTo>
                    <a:cubicBezTo>
                      <a:pt x="3" y="1"/>
                      <a:pt x="1" y="1"/>
                      <a:pt x="0" y="2"/>
                    </a:cubicBezTo>
                    <a:cubicBezTo>
                      <a:pt x="5" y="4"/>
                      <a:pt x="12" y="6"/>
                      <a:pt x="16" y="6"/>
                    </a:cubicBezTo>
                    <a:cubicBezTo>
                      <a:pt x="15" y="3"/>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69" name="Google Shape;17969;p64"/>
              <p:cNvSpPr/>
              <p:nvPr/>
            </p:nvSpPr>
            <p:spPr>
              <a:xfrm>
                <a:off x="775125" y="1622150"/>
                <a:ext cx="275" cy="550"/>
              </a:xfrm>
              <a:custGeom>
                <a:avLst/>
                <a:gdLst/>
                <a:ahLst/>
                <a:cxnLst/>
                <a:rect l="l" t="t" r="r" b="b"/>
                <a:pathLst>
                  <a:path w="11" h="22" extrusionOk="0">
                    <a:moveTo>
                      <a:pt x="1" y="1"/>
                    </a:moveTo>
                    <a:lnTo>
                      <a:pt x="1" y="10"/>
                    </a:lnTo>
                    <a:lnTo>
                      <a:pt x="10" y="2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70" name="Google Shape;17970;p64"/>
              <p:cNvSpPr/>
              <p:nvPr/>
            </p:nvSpPr>
            <p:spPr>
              <a:xfrm>
                <a:off x="780300" y="1627125"/>
                <a:ext cx="950" cy="550"/>
              </a:xfrm>
              <a:custGeom>
                <a:avLst/>
                <a:gdLst/>
                <a:ahLst/>
                <a:cxnLst/>
                <a:rect l="l" t="t" r="r" b="b"/>
                <a:pathLst>
                  <a:path w="38" h="22" extrusionOk="0">
                    <a:moveTo>
                      <a:pt x="28" y="1"/>
                    </a:moveTo>
                    <a:cubicBezTo>
                      <a:pt x="16" y="6"/>
                      <a:pt x="5" y="6"/>
                      <a:pt x="0" y="20"/>
                    </a:cubicBezTo>
                    <a:lnTo>
                      <a:pt x="28" y="22"/>
                    </a:lnTo>
                    <a:cubicBezTo>
                      <a:pt x="37" y="10"/>
                      <a:pt x="37"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71" name="Google Shape;17971;p64"/>
              <p:cNvSpPr/>
              <p:nvPr/>
            </p:nvSpPr>
            <p:spPr>
              <a:xfrm>
                <a:off x="780300" y="1624175"/>
                <a:ext cx="825" cy="1025"/>
              </a:xfrm>
              <a:custGeom>
                <a:avLst/>
                <a:gdLst/>
                <a:ahLst/>
                <a:cxnLst/>
                <a:rect l="l" t="t" r="r" b="b"/>
                <a:pathLst>
                  <a:path w="33" h="41" extrusionOk="0">
                    <a:moveTo>
                      <a:pt x="33" y="1"/>
                    </a:moveTo>
                    <a:lnTo>
                      <a:pt x="12" y="10"/>
                    </a:lnTo>
                    <a:cubicBezTo>
                      <a:pt x="9" y="22"/>
                      <a:pt x="5" y="31"/>
                      <a:pt x="0" y="40"/>
                    </a:cubicBezTo>
                    <a:lnTo>
                      <a:pt x="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72" name="Google Shape;17972;p64"/>
              <p:cNvSpPr/>
              <p:nvPr/>
            </p:nvSpPr>
            <p:spPr>
              <a:xfrm>
                <a:off x="781800" y="1624350"/>
                <a:ext cx="1525" cy="775"/>
              </a:xfrm>
              <a:custGeom>
                <a:avLst/>
                <a:gdLst/>
                <a:ahLst/>
                <a:cxnLst/>
                <a:rect l="l" t="t" r="r" b="b"/>
                <a:pathLst>
                  <a:path w="61" h="31" extrusionOk="0">
                    <a:moveTo>
                      <a:pt x="35" y="1"/>
                    </a:moveTo>
                    <a:lnTo>
                      <a:pt x="35" y="1"/>
                    </a:lnTo>
                    <a:cubicBezTo>
                      <a:pt x="26" y="12"/>
                      <a:pt x="0" y="10"/>
                      <a:pt x="10" y="31"/>
                    </a:cubicBezTo>
                    <a:cubicBezTo>
                      <a:pt x="21" y="19"/>
                      <a:pt x="61" y="15"/>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73" name="Google Shape;17973;p64"/>
              <p:cNvSpPr/>
              <p:nvPr/>
            </p:nvSpPr>
            <p:spPr>
              <a:xfrm>
                <a:off x="786600" y="1631200"/>
                <a:ext cx="1600" cy="1525"/>
              </a:xfrm>
              <a:custGeom>
                <a:avLst/>
                <a:gdLst/>
                <a:ahLst/>
                <a:cxnLst/>
                <a:rect l="l" t="t" r="r" b="b"/>
                <a:pathLst>
                  <a:path w="64" h="61" extrusionOk="0">
                    <a:moveTo>
                      <a:pt x="59" y="0"/>
                    </a:moveTo>
                    <a:lnTo>
                      <a:pt x="1" y="61"/>
                    </a:lnTo>
                    <a:lnTo>
                      <a:pt x="1" y="61"/>
                    </a:lnTo>
                    <a:lnTo>
                      <a:pt x="63" y="3"/>
                    </a:lnTo>
                    <a:lnTo>
                      <a:pt x="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74" name="Google Shape;17974;p64"/>
              <p:cNvSpPr/>
              <p:nvPr/>
            </p:nvSpPr>
            <p:spPr>
              <a:xfrm>
                <a:off x="795925" y="1633575"/>
                <a:ext cx="1650" cy="975"/>
              </a:xfrm>
              <a:custGeom>
                <a:avLst/>
                <a:gdLst/>
                <a:ahLst/>
                <a:cxnLst/>
                <a:rect l="l" t="t" r="r" b="b"/>
                <a:pathLst>
                  <a:path w="66" h="39" extrusionOk="0">
                    <a:moveTo>
                      <a:pt x="22" y="0"/>
                    </a:moveTo>
                    <a:lnTo>
                      <a:pt x="22" y="0"/>
                    </a:lnTo>
                    <a:cubicBezTo>
                      <a:pt x="1" y="7"/>
                      <a:pt x="20" y="30"/>
                      <a:pt x="1" y="35"/>
                    </a:cubicBezTo>
                    <a:cubicBezTo>
                      <a:pt x="15" y="35"/>
                      <a:pt x="21" y="38"/>
                      <a:pt x="28" y="38"/>
                    </a:cubicBezTo>
                    <a:cubicBezTo>
                      <a:pt x="36" y="38"/>
                      <a:pt x="44" y="33"/>
                      <a:pt x="66" y="12"/>
                    </a:cubicBezTo>
                    <a:cubicBezTo>
                      <a:pt x="65" y="3"/>
                      <a:pt x="62" y="1"/>
                      <a:pt x="58" y="1"/>
                    </a:cubicBezTo>
                    <a:cubicBezTo>
                      <a:pt x="49" y="1"/>
                      <a:pt x="35" y="13"/>
                      <a:pt x="28" y="13"/>
                    </a:cubicBezTo>
                    <a:cubicBezTo>
                      <a:pt x="24" y="13"/>
                      <a:pt x="21"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75" name="Google Shape;17975;p64"/>
              <p:cNvSpPr/>
              <p:nvPr/>
            </p:nvSpPr>
            <p:spPr>
              <a:xfrm>
                <a:off x="756525" y="1700925"/>
                <a:ext cx="775" cy="250"/>
              </a:xfrm>
              <a:custGeom>
                <a:avLst/>
                <a:gdLst/>
                <a:ahLst/>
                <a:cxnLst/>
                <a:rect l="l" t="t" r="r" b="b"/>
                <a:pathLst>
                  <a:path w="31" h="10" extrusionOk="0">
                    <a:moveTo>
                      <a:pt x="24" y="0"/>
                    </a:moveTo>
                    <a:lnTo>
                      <a:pt x="1" y="9"/>
                    </a:lnTo>
                    <a:lnTo>
                      <a:pt x="31"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76" name="Google Shape;17976;p64"/>
              <p:cNvSpPr/>
              <p:nvPr/>
            </p:nvSpPr>
            <p:spPr>
              <a:xfrm>
                <a:off x="756925" y="1701850"/>
                <a:ext cx="1300" cy="700"/>
              </a:xfrm>
              <a:custGeom>
                <a:avLst/>
                <a:gdLst/>
                <a:ahLst/>
                <a:cxnLst/>
                <a:rect l="l" t="t" r="r" b="b"/>
                <a:pathLst>
                  <a:path w="52" h="28" extrusionOk="0">
                    <a:moveTo>
                      <a:pt x="1" y="0"/>
                    </a:moveTo>
                    <a:lnTo>
                      <a:pt x="40" y="28"/>
                    </a:lnTo>
                    <a:cubicBezTo>
                      <a:pt x="40" y="24"/>
                      <a:pt x="40" y="18"/>
                      <a:pt x="48" y="18"/>
                    </a:cubicBezTo>
                    <a:cubicBezTo>
                      <a:pt x="49" y="18"/>
                      <a:pt x="50" y="18"/>
                      <a:pt x="52" y="19"/>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77" name="Google Shape;17977;p64"/>
              <p:cNvSpPr/>
              <p:nvPr/>
            </p:nvSpPr>
            <p:spPr>
              <a:xfrm>
                <a:off x="805200" y="1662325"/>
                <a:ext cx="850" cy="375"/>
              </a:xfrm>
              <a:custGeom>
                <a:avLst/>
                <a:gdLst/>
                <a:ahLst/>
                <a:cxnLst/>
                <a:rect l="l" t="t" r="r" b="b"/>
                <a:pathLst>
                  <a:path w="34" h="15" extrusionOk="0">
                    <a:moveTo>
                      <a:pt x="22" y="0"/>
                    </a:moveTo>
                    <a:cubicBezTo>
                      <a:pt x="8" y="2"/>
                      <a:pt x="6" y="5"/>
                      <a:pt x="1" y="14"/>
                    </a:cubicBezTo>
                    <a:lnTo>
                      <a:pt x="33" y="5"/>
                    </a:lnTo>
                    <a:lnTo>
                      <a:pt x="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78" name="Google Shape;17978;p64"/>
              <p:cNvSpPr/>
              <p:nvPr/>
            </p:nvSpPr>
            <p:spPr>
              <a:xfrm>
                <a:off x="801625" y="1668225"/>
                <a:ext cx="1225" cy="425"/>
              </a:xfrm>
              <a:custGeom>
                <a:avLst/>
                <a:gdLst/>
                <a:ahLst/>
                <a:cxnLst/>
                <a:rect l="l" t="t" r="r" b="b"/>
                <a:pathLst>
                  <a:path w="49" h="17" extrusionOk="0">
                    <a:moveTo>
                      <a:pt x="0" y="1"/>
                    </a:moveTo>
                    <a:lnTo>
                      <a:pt x="44" y="17"/>
                    </a:lnTo>
                    <a:lnTo>
                      <a:pt x="49" y="1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79" name="Google Shape;17979;p64"/>
              <p:cNvSpPr/>
              <p:nvPr/>
            </p:nvSpPr>
            <p:spPr>
              <a:xfrm>
                <a:off x="800125" y="1673550"/>
                <a:ext cx="1525" cy="725"/>
              </a:xfrm>
              <a:custGeom>
                <a:avLst/>
                <a:gdLst/>
                <a:ahLst/>
                <a:cxnLst/>
                <a:rect l="l" t="t" r="r" b="b"/>
                <a:pathLst>
                  <a:path w="61" h="29" extrusionOk="0">
                    <a:moveTo>
                      <a:pt x="60" y="1"/>
                    </a:moveTo>
                    <a:cubicBezTo>
                      <a:pt x="59" y="2"/>
                      <a:pt x="58" y="4"/>
                      <a:pt x="57" y="6"/>
                    </a:cubicBezTo>
                    <a:lnTo>
                      <a:pt x="57" y="6"/>
                    </a:lnTo>
                    <a:cubicBezTo>
                      <a:pt x="59" y="5"/>
                      <a:pt x="60" y="3"/>
                      <a:pt x="60" y="1"/>
                    </a:cubicBezTo>
                    <a:close/>
                    <a:moveTo>
                      <a:pt x="57" y="6"/>
                    </a:moveTo>
                    <a:lnTo>
                      <a:pt x="57" y="6"/>
                    </a:lnTo>
                    <a:cubicBezTo>
                      <a:pt x="44" y="18"/>
                      <a:pt x="1" y="4"/>
                      <a:pt x="49" y="29"/>
                    </a:cubicBezTo>
                    <a:cubicBezTo>
                      <a:pt x="56" y="23"/>
                      <a:pt x="55" y="13"/>
                      <a:pt x="5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80" name="Google Shape;17980;p64"/>
              <p:cNvSpPr/>
              <p:nvPr/>
            </p:nvSpPr>
            <p:spPr>
              <a:xfrm>
                <a:off x="755650" y="1701725"/>
                <a:ext cx="1025" cy="550"/>
              </a:xfrm>
              <a:custGeom>
                <a:avLst/>
                <a:gdLst/>
                <a:ahLst/>
                <a:cxnLst/>
                <a:rect l="l" t="t" r="r" b="b"/>
                <a:pathLst>
                  <a:path w="41" h="22" extrusionOk="0">
                    <a:moveTo>
                      <a:pt x="1" y="1"/>
                    </a:moveTo>
                    <a:cubicBezTo>
                      <a:pt x="3" y="15"/>
                      <a:pt x="33" y="22"/>
                      <a:pt x="35" y="22"/>
                    </a:cubicBezTo>
                    <a:cubicBezTo>
                      <a:pt x="35" y="22"/>
                      <a:pt x="34" y="22"/>
                      <a:pt x="33" y="21"/>
                    </a:cubicBezTo>
                    <a:cubicBezTo>
                      <a:pt x="40" y="14"/>
                      <a:pt x="8"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81" name="Google Shape;17981;p64"/>
              <p:cNvSpPr/>
              <p:nvPr/>
            </p:nvSpPr>
            <p:spPr>
              <a:xfrm>
                <a:off x="756825" y="1705775"/>
                <a:ext cx="650" cy="725"/>
              </a:xfrm>
              <a:custGeom>
                <a:avLst/>
                <a:gdLst/>
                <a:ahLst/>
                <a:cxnLst/>
                <a:rect l="l" t="t" r="r" b="b"/>
                <a:pathLst>
                  <a:path w="26" h="29" extrusionOk="0">
                    <a:moveTo>
                      <a:pt x="0" y="1"/>
                    </a:moveTo>
                    <a:lnTo>
                      <a:pt x="26" y="29"/>
                    </a:lnTo>
                    <a:lnTo>
                      <a:pt x="12"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82" name="Google Shape;17982;p64"/>
              <p:cNvSpPr/>
              <p:nvPr/>
            </p:nvSpPr>
            <p:spPr>
              <a:xfrm>
                <a:off x="756075" y="1706700"/>
                <a:ext cx="1350" cy="2075"/>
              </a:xfrm>
              <a:custGeom>
                <a:avLst/>
                <a:gdLst/>
                <a:ahLst/>
                <a:cxnLst/>
                <a:rect l="l" t="t" r="r" b="b"/>
                <a:pathLst>
                  <a:path w="54" h="83" extrusionOk="0">
                    <a:moveTo>
                      <a:pt x="5" y="1"/>
                    </a:moveTo>
                    <a:cubicBezTo>
                      <a:pt x="2" y="29"/>
                      <a:pt x="21" y="70"/>
                      <a:pt x="0" y="82"/>
                    </a:cubicBezTo>
                    <a:cubicBezTo>
                      <a:pt x="4" y="82"/>
                      <a:pt x="7" y="83"/>
                      <a:pt x="10" y="83"/>
                    </a:cubicBezTo>
                    <a:cubicBezTo>
                      <a:pt x="54" y="83"/>
                      <a:pt x="6" y="37"/>
                      <a:pt x="33" y="24"/>
                    </a:cubicBezTo>
                    <a:lnTo>
                      <a:pt x="46" y="24"/>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83" name="Google Shape;17983;p64"/>
              <p:cNvSpPr/>
              <p:nvPr/>
            </p:nvSpPr>
            <p:spPr>
              <a:xfrm>
                <a:off x="752350" y="1709125"/>
                <a:ext cx="475" cy="525"/>
              </a:xfrm>
              <a:custGeom>
                <a:avLst/>
                <a:gdLst/>
                <a:ahLst/>
                <a:cxnLst/>
                <a:rect l="l" t="t" r="r" b="b"/>
                <a:pathLst>
                  <a:path w="19" h="21" extrusionOk="0">
                    <a:moveTo>
                      <a:pt x="12" y="1"/>
                    </a:moveTo>
                    <a:cubicBezTo>
                      <a:pt x="6" y="1"/>
                      <a:pt x="1" y="7"/>
                      <a:pt x="3" y="13"/>
                    </a:cubicBezTo>
                    <a:cubicBezTo>
                      <a:pt x="12" y="14"/>
                      <a:pt x="16" y="17"/>
                      <a:pt x="18" y="19"/>
                    </a:cubicBezTo>
                    <a:lnTo>
                      <a:pt x="18" y="19"/>
                    </a:lnTo>
                    <a:cubicBezTo>
                      <a:pt x="17" y="17"/>
                      <a:pt x="15" y="12"/>
                      <a:pt x="15" y="1"/>
                    </a:cubicBezTo>
                    <a:cubicBezTo>
                      <a:pt x="14" y="1"/>
                      <a:pt x="13" y="1"/>
                      <a:pt x="12" y="1"/>
                    </a:cubicBezTo>
                    <a:close/>
                    <a:moveTo>
                      <a:pt x="18" y="19"/>
                    </a:moveTo>
                    <a:cubicBezTo>
                      <a:pt x="18" y="20"/>
                      <a:pt x="18" y="20"/>
                      <a:pt x="18" y="20"/>
                    </a:cubicBezTo>
                    <a:cubicBezTo>
                      <a:pt x="18" y="20"/>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84" name="Google Shape;17984;p64"/>
              <p:cNvSpPr/>
              <p:nvPr/>
            </p:nvSpPr>
            <p:spPr>
              <a:xfrm>
                <a:off x="752200" y="1709000"/>
                <a:ext cx="375" cy="175"/>
              </a:xfrm>
              <a:custGeom>
                <a:avLst/>
                <a:gdLst/>
                <a:ahLst/>
                <a:cxnLst/>
                <a:rect l="l" t="t" r="r" b="b"/>
                <a:pathLst>
                  <a:path w="15" h="7" extrusionOk="0">
                    <a:moveTo>
                      <a:pt x="11" y="1"/>
                    </a:moveTo>
                    <a:cubicBezTo>
                      <a:pt x="6" y="1"/>
                      <a:pt x="0" y="6"/>
                      <a:pt x="10" y="6"/>
                    </a:cubicBezTo>
                    <a:cubicBezTo>
                      <a:pt x="11" y="6"/>
                      <a:pt x="12" y="6"/>
                      <a:pt x="14" y="6"/>
                    </a:cubicBezTo>
                    <a:cubicBezTo>
                      <a:pt x="14" y="2"/>
                      <a:pt x="13"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85" name="Google Shape;17985;p64"/>
              <p:cNvSpPr/>
              <p:nvPr/>
            </p:nvSpPr>
            <p:spPr>
              <a:xfrm>
                <a:off x="751300" y="1710175"/>
                <a:ext cx="1125" cy="625"/>
              </a:xfrm>
              <a:custGeom>
                <a:avLst/>
                <a:gdLst/>
                <a:ahLst/>
                <a:cxnLst/>
                <a:rect l="l" t="t" r="r" b="b"/>
                <a:pathLst>
                  <a:path w="45" h="25" extrusionOk="0">
                    <a:moveTo>
                      <a:pt x="31" y="1"/>
                    </a:moveTo>
                    <a:cubicBezTo>
                      <a:pt x="18" y="1"/>
                      <a:pt x="11" y="10"/>
                      <a:pt x="5" y="10"/>
                    </a:cubicBezTo>
                    <a:cubicBezTo>
                      <a:pt x="4" y="10"/>
                      <a:pt x="2" y="9"/>
                      <a:pt x="1" y="8"/>
                    </a:cubicBezTo>
                    <a:lnTo>
                      <a:pt x="1" y="8"/>
                    </a:lnTo>
                    <a:cubicBezTo>
                      <a:pt x="4" y="21"/>
                      <a:pt x="10" y="25"/>
                      <a:pt x="21" y="25"/>
                    </a:cubicBezTo>
                    <a:cubicBezTo>
                      <a:pt x="28" y="25"/>
                      <a:pt x="35" y="24"/>
                      <a:pt x="45" y="22"/>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86" name="Google Shape;17986;p64"/>
              <p:cNvSpPr/>
              <p:nvPr/>
            </p:nvSpPr>
            <p:spPr>
              <a:xfrm>
                <a:off x="753000" y="1711125"/>
                <a:ext cx="425" cy="300"/>
              </a:xfrm>
              <a:custGeom>
                <a:avLst/>
                <a:gdLst/>
                <a:ahLst/>
                <a:cxnLst/>
                <a:rect l="l" t="t" r="r" b="b"/>
                <a:pathLst>
                  <a:path w="17" h="12" extrusionOk="0">
                    <a:moveTo>
                      <a:pt x="9" y="0"/>
                    </a:moveTo>
                    <a:cubicBezTo>
                      <a:pt x="2" y="0"/>
                      <a:pt x="0" y="2"/>
                      <a:pt x="16" y="12"/>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87" name="Google Shape;17987;p64"/>
              <p:cNvSpPr/>
              <p:nvPr/>
            </p:nvSpPr>
            <p:spPr>
              <a:xfrm>
                <a:off x="752875" y="1710525"/>
                <a:ext cx="775" cy="625"/>
              </a:xfrm>
              <a:custGeom>
                <a:avLst/>
                <a:gdLst/>
                <a:ahLst/>
                <a:cxnLst/>
                <a:rect l="l" t="t" r="r" b="b"/>
                <a:pathLst>
                  <a:path w="31" h="25" extrusionOk="0">
                    <a:moveTo>
                      <a:pt x="1" y="1"/>
                    </a:moveTo>
                    <a:lnTo>
                      <a:pt x="14" y="24"/>
                    </a:lnTo>
                    <a:cubicBezTo>
                      <a:pt x="18" y="24"/>
                      <a:pt x="23" y="25"/>
                      <a:pt x="26" y="25"/>
                    </a:cubicBezTo>
                    <a:cubicBezTo>
                      <a:pt x="30" y="25"/>
                      <a:pt x="29" y="23"/>
                      <a:pt x="10" y="15"/>
                    </a:cubicBezTo>
                    <a:lnTo>
                      <a:pt x="10" y="15"/>
                    </a:lnTo>
                    <a:cubicBezTo>
                      <a:pt x="13" y="16"/>
                      <a:pt x="15" y="16"/>
                      <a:pt x="16" y="16"/>
                    </a:cubicBezTo>
                    <a:cubicBezTo>
                      <a:pt x="19" y="16"/>
                      <a:pt x="8"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88" name="Google Shape;17988;p64"/>
              <p:cNvSpPr/>
              <p:nvPr/>
            </p:nvSpPr>
            <p:spPr>
              <a:xfrm>
                <a:off x="753225" y="1709775"/>
                <a:ext cx="1075" cy="725"/>
              </a:xfrm>
              <a:custGeom>
                <a:avLst/>
                <a:gdLst/>
                <a:ahLst/>
                <a:cxnLst/>
                <a:rect l="l" t="t" r="r" b="b"/>
                <a:pathLst>
                  <a:path w="43" h="29" extrusionOk="0">
                    <a:moveTo>
                      <a:pt x="19" y="1"/>
                    </a:moveTo>
                    <a:cubicBezTo>
                      <a:pt x="9" y="1"/>
                      <a:pt x="0" y="8"/>
                      <a:pt x="0" y="24"/>
                    </a:cubicBezTo>
                    <a:cubicBezTo>
                      <a:pt x="8" y="20"/>
                      <a:pt x="15" y="16"/>
                      <a:pt x="22" y="16"/>
                    </a:cubicBezTo>
                    <a:cubicBezTo>
                      <a:pt x="28" y="16"/>
                      <a:pt x="35" y="19"/>
                      <a:pt x="42" y="29"/>
                    </a:cubicBezTo>
                    <a:cubicBezTo>
                      <a:pt x="42" y="11"/>
                      <a:pt x="3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89" name="Google Shape;17989;p64"/>
              <p:cNvSpPr/>
              <p:nvPr/>
            </p:nvSpPr>
            <p:spPr>
              <a:xfrm>
                <a:off x="757050" y="1708800"/>
                <a:ext cx="1000" cy="550"/>
              </a:xfrm>
              <a:custGeom>
                <a:avLst/>
                <a:gdLst/>
                <a:ahLst/>
                <a:cxnLst/>
                <a:rect l="l" t="t" r="r" b="b"/>
                <a:pathLst>
                  <a:path w="40" h="22" extrusionOk="0">
                    <a:moveTo>
                      <a:pt x="24" y="0"/>
                    </a:moveTo>
                    <a:cubicBezTo>
                      <a:pt x="31" y="7"/>
                      <a:pt x="0" y="17"/>
                      <a:pt x="19" y="21"/>
                    </a:cubicBezTo>
                    <a:lnTo>
                      <a:pt x="40" y="17"/>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90" name="Google Shape;17990;p64"/>
              <p:cNvSpPr/>
              <p:nvPr/>
            </p:nvSpPr>
            <p:spPr>
              <a:xfrm>
                <a:off x="750975" y="1712975"/>
                <a:ext cx="1350" cy="375"/>
              </a:xfrm>
              <a:custGeom>
                <a:avLst/>
                <a:gdLst/>
                <a:ahLst/>
                <a:cxnLst/>
                <a:rect l="l" t="t" r="r" b="b"/>
                <a:pathLst>
                  <a:path w="54" h="15" extrusionOk="0">
                    <a:moveTo>
                      <a:pt x="42" y="0"/>
                    </a:moveTo>
                    <a:cubicBezTo>
                      <a:pt x="30" y="7"/>
                      <a:pt x="16" y="12"/>
                      <a:pt x="0" y="12"/>
                    </a:cubicBezTo>
                    <a:cubicBezTo>
                      <a:pt x="7" y="14"/>
                      <a:pt x="16" y="15"/>
                      <a:pt x="25" y="15"/>
                    </a:cubicBezTo>
                    <a:cubicBezTo>
                      <a:pt x="34" y="15"/>
                      <a:pt x="44" y="14"/>
                      <a:pt x="53" y="14"/>
                    </a:cubicBezTo>
                    <a:lnTo>
                      <a:pt x="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91" name="Google Shape;17991;p64"/>
              <p:cNvSpPr/>
              <p:nvPr/>
            </p:nvSpPr>
            <p:spPr>
              <a:xfrm>
                <a:off x="752300" y="1713325"/>
                <a:ext cx="600" cy="600"/>
              </a:xfrm>
              <a:custGeom>
                <a:avLst/>
                <a:gdLst/>
                <a:ahLst/>
                <a:cxnLst/>
                <a:rect l="l" t="t" r="r" b="b"/>
                <a:pathLst>
                  <a:path w="24" h="24" extrusionOk="0">
                    <a:moveTo>
                      <a:pt x="0" y="0"/>
                    </a:moveTo>
                    <a:lnTo>
                      <a:pt x="17" y="23"/>
                    </a:lnTo>
                    <a:cubicBezTo>
                      <a:pt x="24" y="7"/>
                      <a:pt x="14"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92" name="Google Shape;17992;p64"/>
              <p:cNvSpPr/>
              <p:nvPr/>
            </p:nvSpPr>
            <p:spPr>
              <a:xfrm>
                <a:off x="754100" y="1710825"/>
                <a:ext cx="875" cy="1175"/>
              </a:xfrm>
              <a:custGeom>
                <a:avLst/>
                <a:gdLst/>
                <a:ahLst/>
                <a:cxnLst/>
                <a:rect l="l" t="t" r="r" b="b"/>
                <a:pathLst>
                  <a:path w="35" h="47" extrusionOk="0">
                    <a:moveTo>
                      <a:pt x="0" y="0"/>
                    </a:moveTo>
                    <a:lnTo>
                      <a:pt x="35" y="47"/>
                    </a:lnTo>
                    <a:lnTo>
                      <a:pt x="35" y="42"/>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93" name="Google Shape;17993;p64"/>
              <p:cNvSpPr/>
              <p:nvPr/>
            </p:nvSpPr>
            <p:spPr>
              <a:xfrm>
                <a:off x="749925" y="1714775"/>
                <a:ext cx="1000" cy="700"/>
              </a:xfrm>
              <a:custGeom>
                <a:avLst/>
                <a:gdLst/>
                <a:ahLst/>
                <a:cxnLst/>
                <a:rect l="l" t="t" r="r" b="b"/>
                <a:pathLst>
                  <a:path w="40" h="28" extrusionOk="0">
                    <a:moveTo>
                      <a:pt x="0" y="0"/>
                    </a:moveTo>
                    <a:lnTo>
                      <a:pt x="40" y="28"/>
                    </a:lnTo>
                    <a:lnTo>
                      <a:pt x="26" y="16"/>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94" name="Google Shape;17994;p64"/>
              <p:cNvSpPr/>
              <p:nvPr/>
            </p:nvSpPr>
            <p:spPr>
              <a:xfrm>
                <a:off x="749050" y="1716325"/>
                <a:ext cx="1475" cy="1075"/>
              </a:xfrm>
              <a:custGeom>
                <a:avLst/>
                <a:gdLst/>
                <a:ahLst/>
                <a:cxnLst/>
                <a:rect l="l" t="t" r="r" b="b"/>
                <a:pathLst>
                  <a:path w="59" h="43" extrusionOk="0">
                    <a:moveTo>
                      <a:pt x="1" y="1"/>
                    </a:moveTo>
                    <a:lnTo>
                      <a:pt x="1" y="1"/>
                    </a:lnTo>
                    <a:cubicBezTo>
                      <a:pt x="3" y="15"/>
                      <a:pt x="21" y="29"/>
                      <a:pt x="40" y="42"/>
                    </a:cubicBezTo>
                    <a:cubicBezTo>
                      <a:pt x="33" y="31"/>
                      <a:pt x="38" y="17"/>
                      <a:pt x="58" y="5"/>
                    </a:cubicBezTo>
                    <a:cubicBezTo>
                      <a:pt x="52" y="2"/>
                      <a:pt x="47" y="1"/>
                      <a:pt x="41" y="1"/>
                    </a:cubicBezTo>
                    <a:cubicBezTo>
                      <a:pt x="31" y="1"/>
                      <a:pt x="22" y="5"/>
                      <a:pt x="14" y="5"/>
                    </a:cubicBezTo>
                    <a:cubicBezTo>
                      <a:pt x="9" y="5"/>
                      <a:pt x="5"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95" name="Google Shape;17995;p64"/>
              <p:cNvSpPr/>
              <p:nvPr/>
            </p:nvSpPr>
            <p:spPr>
              <a:xfrm>
                <a:off x="750100" y="1717375"/>
                <a:ext cx="650" cy="550"/>
              </a:xfrm>
              <a:custGeom>
                <a:avLst/>
                <a:gdLst/>
                <a:ahLst/>
                <a:cxnLst/>
                <a:rect l="l" t="t" r="r" b="b"/>
                <a:pathLst>
                  <a:path w="26" h="22" extrusionOk="0">
                    <a:moveTo>
                      <a:pt x="0" y="0"/>
                    </a:moveTo>
                    <a:lnTo>
                      <a:pt x="0" y="0"/>
                    </a:lnTo>
                    <a:cubicBezTo>
                      <a:pt x="7" y="10"/>
                      <a:pt x="14" y="17"/>
                      <a:pt x="26" y="21"/>
                    </a:cubicBezTo>
                    <a:cubicBezTo>
                      <a:pt x="16" y="12"/>
                      <a:pt x="1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96" name="Google Shape;17996;p64"/>
              <p:cNvSpPr/>
              <p:nvPr/>
            </p:nvSpPr>
            <p:spPr>
              <a:xfrm>
                <a:off x="751425" y="1714700"/>
                <a:ext cx="1000" cy="275"/>
              </a:xfrm>
              <a:custGeom>
                <a:avLst/>
                <a:gdLst/>
                <a:ahLst/>
                <a:cxnLst/>
                <a:rect l="l" t="t" r="r" b="b"/>
                <a:pathLst>
                  <a:path w="40" h="11" extrusionOk="0">
                    <a:moveTo>
                      <a:pt x="33" y="0"/>
                    </a:moveTo>
                    <a:cubicBezTo>
                      <a:pt x="21" y="0"/>
                      <a:pt x="10" y="4"/>
                      <a:pt x="1" y="10"/>
                    </a:cubicBezTo>
                    <a:lnTo>
                      <a:pt x="38" y="8"/>
                    </a:lnTo>
                    <a:cubicBezTo>
                      <a:pt x="38" y="5"/>
                      <a:pt x="38" y="3"/>
                      <a:pt x="40" y="1"/>
                    </a:cubicBezTo>
                    <a:cubicBezTo>
                      <a:pt x="38" y="0"/>
                      <a:pt x="35"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97" name="Google Shape;17997;p64"/>
              <p:cNvSpPr/>
              <p:nvPr/>
            </p:nvSpPr>
            <p:spPr>
              <a:xfrm>
                <a:off x="752250" y="1714875"/>
                <a:ext cx="125" cy="425"/>
              </a:xfrm>
              <a:custGeom>
                <a:avLst/>
                <a:gdLst/>
                <a:ahLst/>
                <a:cxnLst/>
                <a:rect l="l" t="t" r="r" b="b"/>
                <a:pathLst>
                  <a:path w="5" h="17" extrusionOk="0">
                    <a:moveTo>
                      <a:pt x="5" y="1"/>
                    </a:moveTo>
                    <a:cubicBezTo>
                      <a:pt x="2" y="10"/>
                      <a:pt x="0" y="15"/>
                      <a:pt x="0" y="17"/>
                    </a:cubicBezTo>
                    <a:cubicBezTo>
                      <a:pt x="2" y="15"/>
                      <a:pt x="2" y="10"/>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98" name="Google Shape;17998;p64"/>
              <p:cNvSpPr/>
              <p:nvPr/>
            </p:nvSpPr>
            <p:spPr>
              <a:xfrm>
                <a:off x="752400" y="1714650"/>
                <a:ext cx="100" cy="75"/>
              </a:xfrm>
              <a:custGeom>
                <a:avLst/>
                <a:gdLst/>
                <a:ahLst/>
                <a:cxnLst/>
                <a:rect l="l" t="t" r="r" b="b"/>
                <a:pathLst>
                  <a:path w="4" h="3" extrusionOk="0">
                    <a:moveTo>
                      <a:pt x="1" y="0"/>
                    </a:moveTo>
                    <a:lnTo>
                      <a:pt x="1" y="0"/>
                    </a:lnTo>
                    <a:cubicBezTo>
                      <a:pt x="2" y="2"/>
                      <a:pt x="3" y="2"/>
                      <a:pt x="4" y="2"/>
                    </a:cubicBezTo>
                    <a:cubicBezTo>
                      <a:pt x="4" y="2"/>
                      <a:pt x="3"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7999" name="Google Shape;17999;p64"/>
              <p:cNvSpPr/>
              <p:nvPr/>
            </p:nvSpPr>
            <p:spPr>
              <a:xfrm>
                <a:off x="753925" y="1712850"/>
                <a:ext cx="1700" cy="825"/>
              </a:xfrm>
              <a:custGeom>
                <a:avLst/>
                <a:gdLst/>
                <a:ahLst/>
                <a:cxnLst/>
                <a:rect l="l" t="t" r="r" b="b"/>
                <a:pathLst>
                  <a:path w="68" h="33" extrusionOk="0">
                    <a:moveTo>
                      <a:pt x="0" y="1"/>
                    </a:moveTo>
                    <a:cubicBezTo>
                      <a:pt x="13" y="14"/>
                      <a:pt x="26" y="32"/>
                      <a:pt x="49" y="32"/>
                    </a:cubicBezTo>
                    <a:cubicBezTo>
                      <a:pt x="54" y="32"/>
                      <a:pt x="60" y="31"/>
                      <a:pt x="68" y="28"/>
                    </a:cubicBezTo>
                    <a:cubicBezTo>
                      <a:pt x="44" y="15"/>
                      <a:pt x="26" y="2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00" name="Google Shape;18000;p64"/>
              <p:cNvSpPr/>
              <p:nvPr/>
            </p:nvSpPr>
            <p:spPr>
              <a:xfrm>
                <a:off x="753050" y="1713950"/>
                <a:ext cx="825" cy="675"/>
              </a:xfrm>
              <a:custGeom>
                <a:avLst/>
                <a:gdLst/>
                <a:ahLst/>
                <a:cxnLst/>
                <a:rect l="l" t="t" r="r" b="b"/>
                <a:pathLst>
                  <a:path w="33" h="27" extrusionOk="0">
                    <a:moveTo>
                      <a:pt x="0" y="1"/>
                    </a:moveTo>
                    <a:lnTo>
                      <a:pt x="21" y="26"/>
                    </a:lnTo>
                    <a:lnTo>
                      <a:pt x="33" y="8"/>
                    </a:lnTo>
                    <a:cubicBezTo>
                      <a:pt x="24" y="8"/>
                      <a:pt x="10" y="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01" name="Google Shape;18001;p64"/>
              <p:cNvSpPr/>
              <p:nvPr/>
            </p:nvSpPr>
            <p:spPr>
              <a:xfrm>
                <a:off x="753450" y="1714600"/>
                <a:ext cx="375" cy="300"/>
              </a:xfrm>
              <a:custGeom>
                <a:avLst/>
                <a:gdLst/>
                <a:ahLst/>
                <a:cxnLst/>
                <a:rect l="l" t="t" r="r" b="b"/>
                <a:pathLst>
                  <a:path w="15" h="12" extrusionOk="0">
                    <a:moveTo>
                      <a:pt x="5" y="0"/>
                    </a:moveTo>
                    <a:lnTo>
                      <a:pt x="1" y="7"/>
                    </a:lnTo>
                    <a:lnTo>
                      <a:pt x="15"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02" name="Google Shape;18002;p64"/>
              <p:cNvSpPr/>
              <p:nvPr/>
            </p:nvSpPr>
            <p:spPr>
              <a:xfrm>
                <a:off x="751650" y="1716900"/>
                <a:ext cx="775" cy="1025"/>
              </a:xfrm>
              <a:custGeom>
                <a:avLst/>
                <a:gdLst/>
                <a:ahLst/>
                <a:cxnLst/>
                <a:rect l="l" t="t" r="r" b="b"/>
                <a:pathLst>
                  <a:path w="31" h="41" extrusionOk="0">
                    <a:moveTo>
                      <a:pt x="9" y="0"/>
                    </a:moveTo>
                    <a:cubicBezTo>
                      <a:pt x="4" y="0"/>
                      <a:pt x="1" y="2"/>
                      <a:pt x="1" y="8"/>
                    </a:cubicBezTo>
                    <a:cubicBezTo>
                      <a:pt x="10" y="15"/>
                      <a:pt x="17" y="26"/>
                      <a:pt x="17" y="40"/>
                    </a:cubicBezTo>
                    <a:cubicBezTo>
                      <a:pt x="24" y="29"/>
                      <a:pt x="29" y="17"/>
                      <a:pt x="31" y="6"/>
                    </a:cubicBezTo>
                    <a:cubicBezTo>
                      <a:pt x="26" y="4"/>
                      <a:pt x="16"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03" name="Google Shape;18003;p64"/>
              <p:cNvSpPr/>
              <p:nvPr/>
            </p:nvSpPr>
            <p:spPr>
              <a:xfrm>
                <a:off x="752075" y="1716050"/>
                <a:ext cx="200" cy="75"/>
              </a:xfrm>
              <a:custGeom>
                <a:avLst/>
                <a:gdLst/>
                <a:ahLst/>
                <a:cxnLst/>
                <a:rect l="l" t="t" r="r" b="b"/>
                <a:pathLst>
                  <a:path w="8" h="3" extrusionOk="0">
                    <a:moveTo>
                      <a:pt x="0" y="0"/>
                    </a:moveTo>
                    <a:lnTo>
                      <a:pt x="0" y="2"/>
                    </a:lnTo>
                    <a:cubicBezTo>
                      <a:pt x="5" y="0"/>
                      <a:pt x="7"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04" name="Google Shape;18004;p64"/>
              <p:cNvSpPr/>
              <p:nvPr/>
            </p:nvSpPr>
            <p:spPr>
              <a:xfrm>
                <a:off x="751825" y="1720550"/>
                <a:ext cx="200" cy="100"/>
              </a:xfrm>
              <a:custGeom>
                <a:avLst/>
                <a:gdLst/>
                <a:ahLst/>
                <a:cxnLst/>
                <a:rect l="l" t="t" r="r" b="b"/>
                <a:pathLst>
                  <a:path w="8" h="4" extrusionOk="0">
                    <a:moveTo>
                      <a:pt x="1" y="1"/>
                    </a:moveTo>
                    <a:lnTo>
                      <a:pt x="1" y="3"/>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05" name="Google Shape;18005;p64"/>
              <p:cNvSpPr/>
              <p:nvPr/>
            </p:nvSpPr>
            <p:spPr>
              <a:xfrm>
                <a:off x="752350" y="1716500"/>
                <a:ext cx="500" cy="600"/>
              </a:xfrm>
              <a:custGeom>
                <a:avLst/>
                <a:gdLst/>
                <a:ahLst/>
                <a:cxnLst/>
                <a:rect l="l" t="t" r="r" b="b"/>
                <a:pathLst>
                  <a:path w="20" h="24" extrusionOk="0">
                    <a:moveTo>
                      <a:pt x="1" y="1"/>
                    </a:moveTo>
                    <a:lnTo>
                      <a:pt x="1" y="1"/>
                    </a:lnTo>
                    <a:cubicBezTo>
                      <a:pt x="3" y="8"/>
                      <a:pt x="5" y="15"/>
                      <a:pt x="3" y="22"/>
                    </a:cubicBezTo>
                    <a:cubicBezTo>
                      <a:pt x="6" y="23"/>
                      <a:pt x="9" y="23"/>
                      <a:pt x="10" y="23"/>
                    </a:cubicBezTo>
                    <a:cubicBezTo>
                      <a:pt x="11" y="23"/>
                      <a:pt x="11" y="23"/>
                      <a:pt x="10" y="22"/>
                    </a:cubicBezTo>
                    <a:cubicBezTo>
                      <a:pt x="19" y="12"/>
                      <a:pt x="10"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06" name="Google Shape;18006;p64"/>
              <p:cNvSpPr/>
              <p:nvPr/>
            </p:nvSpPr>
            <p:spPr>
              <a:xfrm>
                <a:off x="750850" y="1718350"/>
                <a:ext cx="775" cy="375"/>
              </a:xfrm>
              <a:custGeom>
                <a:avLst/>
                <a:gdLst/>
                <a:ahLst/>
                <a:cxnLst/>
                <a:rect l="l" t="t" r="r" b="b"/>
                <a:pathLst>
                  <a:path w="31" h="15" extrusionOk="0">
                    <a:moveTo>
                      <a:pt x="31" y="1"/>
                    </a:moveTo>
                    <a:lnTo>
                      <a:pt x="31" y="1"/>
                    </a:lnTo>
                    <a:cubicBezTo>
                      <a:pt x="19" y="3"/>
                      <a:pt x="0" y="12"/>
                      <a:pt x="10" y="15"/>
                    </a:cubicBezTo>
                    <a:cubicBezTo>
                      <a:pt x="17" y="10"/>
                      <a:pt x="24" y="5"/>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07" name="Google Shape;18007;p64"/>
              <p:cNvSpPr/>
              <p:nvPr/>
            </p:nvSpPr>
            <p:spPr>
              <a:xfrm>
                <a:off x="751675" y="1716100"/>
                <a:ext cx="175" cy="50"/>
              </a:xfrm>
              <a:custGeom>
                <a:avLst/>
                <a:gdLst/>
                <a:ahLst/>
                <a:cxnLst/>
                <a:rect l="l" t="t" r="r" b="b"/>
                <a:pathLst>
                  <a:path w="7" h="2" extrusionOk="0">
                    <a:moveTo>
                      <a:pt x="7" y="0"/>
                    </a:moveTo>
                    <a:cubicBezTo>
                      <a:pt x="1" y="0"/>
                      <a:pt x="2" y="1"/>
                      <a:pt x="4" y="1"/>
                    </a:cubicBezTo>
                    <a:cubicBezTo>
                      <a:pt x="5" y="1"/>
                      <a:pt x="6" y="1"/>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08" name="Google Shape;18008;p64"/>
              <p:cNvSpPr/>
              <p:nvPr/>
            </p:nvSpPr>
            <p:spPr>
              <a:xfrm>
                <a:off x="751825" y="1716100"/>
                <a:ext cx="550" cy="425"/>
              </a:xfrm>
              <a:custGeom>
                <a:avLst/>
                <a:gdLst/>
                <a:ahLst/>
                <a:cxnLst/>
                <a:rect l="l" t="t" r="r" b="b"/>
                <a:pathLst>
                  <a:path w="22" h="17" extrusionOk="0">
                    <a:moveTo>
                      <a:pt x="1" y="0"/>
                    </a:moveTo>
                    <a:cubicBezTo>
                      <a:pt x="8" y="7"/>
                      <a:pt x="15" y="12"/>
                      <a:pt x="22" y="17"/>
                    </a:cubicBezTo>
                    <a:cubicBezTo>
                      <a:pt x="19" y="10"/>
                      <a:pt x="17" y="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09" name="Google Shape;18009;p64"/>
              <p:cNvSpPr/>
              <p:nvPr/>
            </p:nvSpPr>
            <p:spPr>
              <a:xfrm>
                <a:off x="752000" y="1720200"/>
                <a:ext cx="5600" cy="1900"/>
              </a:xfrm>
              <a:custGeom>
                <a:avLst/>
                <a:gdLst/>
                <a:ahLst/>
                <a:cxnLst/>
                <a:rect l="l" t="t" r="r" b="b"/>
                <a:pathLst>
                  <a:path w="224" h="76" extrusionOk="0">
                    <a:moveTo>
                      <a:pt x="121" y="1"/>
                    </a:moveTo>
                    <a:cubicBezTo>
                      <a:pt x="81" y="1"/>
                      <a:pt x="34" y="6"/>
                      <a:pt x="1" y="15"/>
                    </a:cubicBezTo>
                    <a:cubicBezTo>
                      <a:pt x="3" y="15"/>
                      <a:pt x="5" y="15"/>
                      <a:pt x="6" y="15"/>
                    </a:cubicBezTo>
                    <a:cubicBezTo>
                      <a:pt x="23" y="15"/>
                      <a:pt x="37" y="23"/>
                      <a:pt x="47" y="36"/>
                    </a:cubicBezTo>
                    <a:cubicBezTo>
                      <a:pt x="62" y="32"/>
                      <a:pt x="82" y="8"/>
                      <a:pt x="105" y="8"/>
                    </a:cubicBezTo>
                    <a:cubicBezTo>
                      <a:pt x="110" y="8"/>
                      <a:pt x="116" y="10"/>
                      <a:pt x="121" y="13"/>
                    </a:cubicBezTo>
                    <a:cubicBezTo>
                      <a:pt x="138" y="40"/>
                      <a:pt x="110" y="33"/>
                      <a:pt x="91" y="45"/>
                    </a:cubicBezTo>
                    <a:cubicBezTo>
                      <a:pt x="95" y="44"/>
                      <a:pt x="99" y="44"/>
                      <a:pt x="103" y="44"/>
                    </a:cubicBezTo>
                    <a:cubicBezTo>
                      <a:pt x="135" y="44"/>
                      <a:pt x="155" y="76"/>
                      <a:pt x="203" y="76"/>
                    </a:cubicBezTo>
                    <a:cubicBezTo>
                      <a:pt x="206" y="76"/>
                      <a:pt x="209" y="75"/>
                      <a:pt x="212" y="75"/>
                    </a:cubicBezTo>
                    <a:lnTo>
                      <a:pt x="191" y="52"/>
                    </a:lnTo>
                    <a:cubicBezTo>
                      <a:pt x="198" y="52"/>
                      <a:pt x="208" y="57"/>
                      <a:pt x="216" y="57"/>
                    </a:cubicBezTo>
                    <a:cubicBezTo>
                      <a:pt x="219" y="57"/>
                      <a:pt x="221" y="56"/>
                      <a:pt x="223" y="54"/>
                    </a:cubicBezTo>
                    <a:cubicBezTo>
                      <a:pt x="191" y="52"/>
                      <a:pt x="161" y="31"/>
                      <a:pt x="198" y="15"/>
                    </a:cubicBezTo>
                    <a:cubicBezTo>
                      <a:pt x="187" y="5"/>
                      <a:pt x="157" y="1"/>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10" name="Google Shape;18010;p64"/>
              <p:cNvSpPr/>
              <p:nvPr/>
            </p:nvSpPr>
            <p:spPr>
              <a:xfrm>
                <a:off x="750850" y="1719400"/>
                <a:ext cx="1300" cy="1175"/>
              </a:xfrm>
              <a:custGeom>
                <a:avLst/>
                <a:gdLst/>
                <a:ahLst/>
                <a:cxnLst/>
                <a:rect l="l" t="t" r="r" b="b"/>
                <a:pathLst>
                  <a:path w="52" h="47" extrusionOk="0">
                    <a:moveTo>
                      <a:pt x="49" y="1"/>
                    </a:moveTo>
                    <a:cubicBezTo>
                      <a:pt x="42" y="8"/>
                      <a:pt x="28" y="14"/>
                      <a:pt x="0" y="26"/>
                    </a:cubicBezTo>
                    <a:cubicBezTo>
                      <a:pt x="12" y="38"/>
                      <a:pt x="26" y="45"/>
                      <a:pt x="40" y="47"/>
                    </a:cubicBezTo>
                    <a:lnTo>
                      <a:pt x="47" y="5"/>
                    </a:lnTo>
                    <a:lnTo>
                      <a:pt x="51" y="8"/>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11" name="Google Shape;18011;p64"/>
              <p:cNvSpPr/>
              <p:nvPr/>
            </p:nvSpPr>
            <p:spPr>
              <a:xfrm>
                <a:off x="751600" y="1717900"/>
                <a:ext cx="2800" cy="1525"/>
              </a:xfrm>
              <a:custGeom>
                <a:avLst/>
                <a:gdLst/>
                <a:ahLst/>
                <a:cxnLst/>
                <a:rect l="l" t="t" r="r" b="b"/>
                <a:pathLst>
                  <a:path w="112" h="61" extrusionOk="0">
                    <a:moveTo>
                      <a:pt x="19" y="0"/>
                    </a:moveTo>
                    <a:cubicBezTo>
                      <a:pt x="12" y="7"/>
                      <a:pt x="7" y="12"/>
                      <a:pt x="1" y="19"/>
                    </a:cubicBezTo>
                    <a:lnTo>
                      <a:pt x="3" y="19"/>
                    </a:lnTo>
                    <a:lnTo>
                      <a:pt x="17" y="61"/>
                    </a:lnTo>
                    <a:cubicBezTo>
                      <a:pt x="24" y="49"/>
                      <a:pt x="26" y="35"/>
                      <a:pt x="21" y="21"/>
                    </a:cubicBezTo>
                    <a:lnTo>
                      <a:pt x="21" y="21"/>
                    </a:lnTo>
                    <a:cubicBezTo>
                      <a:pt x="18" y="25"/>
                      <a:pt x="16" y="26"/>
                      <a:pt x="15" y="26"/>
                    </a:cubicBezTo>
                    <a:cubicBezTo>
                      <a:pt x="12" y="26"/>
                      <a:pt x="11" y="20"/>
                      <a:pt x="7" y="19"/>
                    </a:cubicBezTo>
                    <a:lnTo>
                      <a:pt x="7" y="19"/>
                    </a:lnTo>
                    <a:lnTo>
                      <a:pt x="21" y="21"/>
                    </a:lnTo>
                    <a:cubicBezTo>
                      <a:pt x="21" y="21"/>
                      <a:pt x="21" y="21"/>
                      <a:pt x="21" y="21"/>
                    </a:cubicBezTo>
                    <a:lnTo>
                      <a:pt x="21" y="21"/>
                    </a:lnTo>
                    <a:cubicBezTo>
                      <a:pt x="53" y="31"/>
                      <a:pt x="66" y="46"/>
                      <a:pt x="95" y="46"/>
                    </a:cubicBezTo>
                    <a:cubicBezTo>
                      <a:pt x="100" y="46"/>
                      <a:pt x="106" y="45"/>
                      <a:pt x="112" y="44"/>
                    </a:cubicBezTo>
                    <a:cubicBezTo>
                      <a:pt x="112" y="21"/>
                      <a:pt x="82" y="26"/>
                      <a:pt x="68" y="10"/>
                    </a:cubicBezTo>
                    <a:lnTo>
                      <a:pt x="68" y="10"/>
                    </a:lnTo>
                    <a:cubicBezTo>
                      <a:pt x="70" y="21"/>
                      <a:pt x="69" y="25"/>
                      <a:pt x="66" y="25"/>
                    </a:cubicBezTo>
                    <a:cubicBezTo>
                      <a:pt x="62" y="25"/>
                      <a:pt x="52" y="14"/>
                      <a:pt x="41" y="14"/>
                    </a:cubicBezTo>
                    <a:cubicBezTo>
                      <a:pt x="36" y="14"/>
                      <a:pt x="31" y="16"/>
                      <a:pt x="26" y="21"/>
                    </a:cubicBezTo>
                    <a:cubicBezTo>
                      <a:pt x="21" y="14"/>
                      <a:pt x="19"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12" name="Google Shape;18012;p64"/>
              <p:cNvSpPr/>
              <p:nvPr/>
            </p:nvSpPr>
            <p:spPr>
              <a:xfrm>
                <a:off x="757225" y="1714350"/>
                <a:ext cx="200" cy="150"/>
              </a:xfrm>
              <a:custGeom>
                <a:avLst/>
                <a:gdLst/>
                <a:ahLst/>
                <a:cxnLst/>
                <a:rect l="l" t="t" r="r" b="b"/>
                <a:pathLst>
                  <a:path w="8" h="6" extrusionOk="0">
                    <a:moveTo>
                      <a:pt x="0" y="1"/>
                    </a:moveTo>
                    <a:cubicBezTo>
                      <a:pt x="2" y="3"/>
                      <a:pt x="3" y="5"/>
                      <a:pt x="4" y="5"/>
                    </a:cubicBezTo>
                    <a:cubicBezTo>
                      <a:pt x="5" y="5"/>
                      <a:pt x="6" y="4"/>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13" name="Google Shape;18013;p64"/>
              <p:cNvSpPr/>
              <p:nvPr/>
            </p:nvSpPr>
            <p:spPr>
              <a:xfrm>
                <a:off x="754550" y="1714000"/>
                <a:ext cx="2700" cy="750"/>
              </a:xfrm>
              <a:custGeom>
                <a:avLst/>
                <a:gdLst/>
                <a:ahLst/>
                <a:cxnLst/>
                <a:rect l="l" t="t" r="r" b="b"/>
                <a:pathLst>
                  <a:path w="108" h="30" extrusionOk="0">
                    <a:moveTo>
                      <a:pt x="79" y="0"/>
                    </a:moveTo>
                    <a:cubicBezTo>
                      <a:pt x="75" y="0"/>
                      <a:pt x="69" y="2"/>
                      <a:pt x="63" y="6"/>
                    </a:cubicBezTo>
                    <a:lnTo>
                      <a:pt x="68" y="8"/>
                    </a:lnTo>
                    <a:cubicBezTo>
                      <a:pt x="47" y="22"/>
                      <a:pt x="24" y="29"/>
                      <a:pt x="1" y="29"/>
                    </a:cubicBezTo>
                    <a:cubicBezTo>
                      <a:pt x="10" y="29"/>
                      <a:pt x="18" y="30"/>
                      <a:pt x="27" y="30"/>
                    </a:cubicBezTo>
                    <a:cubicBezTo>
                      <a:pt x="49" y="30"/>
                      <a:pt x="70" y="28"/>
                      <a:pt x="91" y="26"/>
                    </a:cubicBezTo>
                    <a:cubicBezTo>
                      <a:pt x="87" y="22"/>
                      <a:pt x="73" y="17"/>
                      <a:pt x="77" y="10"/>
                    </a:cubicBezTo>
                    <a:cubicBezTo>
                      <a:pt x="80" y="9"/>
                      <a:pt x="82" y="9"/>
                      <a:pt x="85" y="9"/>
                    </a:cubicBezTo>
                    <a:cubicBezTo>
                      <a:pt x="92" y="9"/>
                      <a:pt x="97" y="13"/>
                      <a:pt x="107" y="15"/>
                    </a:cubicBezTo>
                    <a:cubicBezTo>
                      <a:pt x="101" y="10"/>
                      <a:pt x="92"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14" name="Google Shape;18014;p64"/>
              <p:cNvSpPr/>
              <p:nvPr/>
            </p:nvSpPr>
            <p:spPr>
              <a:xfrm>
                <a:off x="754675" y="1716500"/>
                <a:ext cx="1175" cy="850"/>
              </a:xfrm>
              <a:custGeom>
                <a:avLst/>
                <a:gdLst/>
                <a:ahLst/>
                <a:cxnLst/>
                <a:rect l="l" t="t" r="r" b="b"/>
                <a:pathLst>
                  <a:path w="47" h="34" extrusionOk="0">
                    <a:moveTo>
                      <a:pt x="0" y="1"/>
                    </a:moveTo>
                    <a:lnTo>
                      <a:pt x="12" y="33"/>
                    </a:lnTo>
                    <a:lnTo>
                      <a:pt x="47" y="22"/>
                    </a:lnTo>
                    <a:lnTo>
                      <a:pt x="28" y="22"/>
                    </a:lnTo>
                    <a:cubicBezTo>
                      <a:pt x="38" y="3"/>
                      <a:pt x="14" y="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15" name="Google Shape;18015;p64"/>
              <p:cNvSpPr/>
              <p:nvPr/>
            </p:nvSpPr>
            <p:spPr>
              <a:xfrm>
                <a:off x="750450" y="1720500"/>
                <a:ext cx="1350" cy="600"/>
              </a:xfrm>
              <a:custGeom>
                <a:avLst/>
                <a:gdLst/>
                <a:ahLst/>
                <a:cxnLst/>
                <a:rect l="l" t="t" r="r" b="b"/>
                <a:pathLst>
                  <a:path w="54" h="24" extrusionOk="0">
                    <a:moveTo>
                      <a:pt x="0" y="1"/>
                    </a:moveTo>
                    <a:lnTo>
                      <a:pt x="53" y="24"/>
                    </a:lnTo>
                    <a:lnTo>
                      <a:pt x="37"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16" name="Google Shape;18016;p64"/>
              <p:cNvSpPr/>
              <p:nvPr/>
            </p:nvSpPr>
            <p:spPr>
              <a:xfrm>
                <a:off x="750625" y="1721725"/>
                <a:ext cx="825" cy="300"/>
              </a:xfrm>
              <a:custGeom>
                <a:avLst/>
                <a:gdLst/>
                <a:ahLst/>
                <a:cxnLst/>
                <a:rect l="l" t="t" r="r" b="b"/>
                <a:pathLst>
                  <a:path w="33" h="12" extrusionOk="0">
                    <a:moveTo>
                      <a:pt x="0" y="0"/>
                    </a:moveTo>
                    <a:lnTo>
                      <a:pt x="21" y="12"/>
                    </a:lnTo>
                    <a:lnTo>
                      <a:pt x="33"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17" name="Google Shape;18017;p64"/>
              <p:cNvSpPr/>
              <p:nvPr/>
            </p:nvSpPr>
            <p:spPr>
              <a:xfrm>
                <a:off x="743425" y="1772375"/>
                <a:ext cx="150" cy="375"/>
              </a:xfrm>
              <a:custGeom>
                <a:avLst/>
                <a:gdLst/>
                <a:ahLst/>
                <a:cxnLst/>
                <a:rect l="l" t="t" r="r" b="b"/>
                <a:pathLst>
                  <a:path w="6" h="15" extrusionOk="0">
                    <a:moveTo>
                      <a:pt x="1" y="0"/>
                    </a:moveTo>
                    <a:cubicBezTo>
                      <a:pt x="1" y="10"/>
                      <a:pt x="3" y="14"/>
                      <a:pt x="5" y="14"/>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18" name="Google Shape;18018;p64"/>
              <p:cNvSpPr/>
              <p:nvPr/>
            </p:nvSpPr>
            <p:spPr>
              <a:xfrm>
                <a:off x="751250" y="1744775"/>
                <a:ext cx="2125" cy="500"/>
              </a:xfrm>
              <a:custGeom>
                <a:avLst/>
                <a:gdLst/>
                <a:ahLst/>
                <a:cxnLst/>
                <a:rect l="l" t="t" r="r" b="b"/>
                <a:pathLst>
                  <a:path w="85" h="20" extrusionOk="0">
                    <a:moveTo>
                      <a:pt x="84" y="1"/>
                    </a:moveTo>
                    <a:lnTo>
                      <a:pt x="84" y="1"/>
                    </a:lnTo>
                    <a:cubicBezTo>
                      <a:pt x="52" y="8"/>
                      <a:pt x="1" y="13"/>
                      <a:pt x="38" y="17"/>
                    </a:cubicBezTo>
                    <a:lnTo>
                      <a:pt x="75" y="20"/>
                    </a:lnTo>
                    <a:cubicBezTo>
                      <a:pt x="70" y="10"/>
                      <a:pt x="75" y="6"/>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19" name="Google Shape;18019;p64"/>
              <p:cNvSpPr/>
              <p:nvPr/>
            </p:nvSpPr>
            <p:spPr>
              <a:xfrm>
                <a:off x="752000" y="1759925"/>
                <a:ext cx="600" cy="700"/>
              </a:xfrm>
              <a:custGeom>
                <a:avLst/>
                <a:gdLst/>
                <a:ahLst/>
                <a:cxnLst/>
                <a:rect l="l" t="t" r="r" b="b"/>
                <a:pathLst>
                  <a:path w="24" h="28" extrusionOk="0">
                    <a:moveTo>
                      <a:pt x="1" y="0"/>
                    </a:moveTo>
                    <a:lnTo>
                      <a:pt x="12" y="26"/>
                    </a:lnTo>
                    <a:lnTo>
                      <a:pt x="24"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20" name="Google Shape;18020;p64"/>
              <p:cNvSpPr/>
              <p:nvPr/>
            </p:nvSpPr>
            <p:spPr>
              <a:xfrm>
                <a:off x="731550" y="1776825"/>
                <a:ext cx="550" cy="900"/>
              </a:xfrm>
              <a:custGeom>
                <a:avLst/>
                <a:gdLst/>
                <a:ahLst/>
                <a:cxnLst/>
                <a:rect l="l" t="t" r="r" b="b"/>
                <a:pathLst>
                  <a:path w="22" h="36" extrusionOk="0">
                    <a:moveTo>
                      <a:pt x="7" y="1"/>
                    </a:moveTo>
                    <a:lnTo>
                      <a:pt x="0" y="36"/>
                    </a:lnTo>
                    <a:cubicBezTo>
                      <a:pt x="21" y="33"/>
                      <a:pt x="10" y="17"/>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21" name="Google Shape;18021;p64"/>
              <p:cNvSpPr/>
              <p:nvPr/>
            </p:nvSpPr>
            <p:spPr>
              <a:xfrm>
                <a:off x="752575" y="1732675"/>
                <a:ext cx="1050" cy="900"/>
              </a:xfrm>
              <a:custGeom>
                <a:avLst/>
                <a:gdLst/>
                <a:ahLst/>
                <a:cxnLst/>
                <a:rect l="l" t="t" r="r" b="b"/>
                <a:pathLst>
                  <a:path w="42" h="36" extrusionOk="0">
                    <a:moveTo>
                      <a:pt x="19" y="0"/>
                    </a:moveTo>
                    <a:cubicBezTo>
                      <a:pt x="18" y="0"/>
                      <a:pt x="17" y="0"/>
                      <a:pt x="15" y="0"/>
                    </a:cubicBezTo>
                    <a:cubicBezTo>
                      <a:pt x="6" y="10"/>
                      <a:pt x="1" y="21"/>
                      <a:pt x="1" y="35"/>
                    </a:cubicBezTo>
                    <a:cubicBezTo>
                      <a:pt x="16" y="18"/>
                      <a:pt x="42"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22" name="Google Shape;18022;p64"/>
              <p:cNvSpPr/>
              <p:nvPr/>
            </p:nvSpPr>
            <p:spPr>
              <a:xfrm>
                <a:off x="738550" y="1764725"/>
                <a:ext cx="200" cy="600"/>
              </a:xfrm>
              <a:custGeom>
                <a:avLst/>
                <a:gdLst/>
                <a:ahLst/>
                <a:cxnLst/>
                <a:rect l="l" t="t" r="r" b="b"/>
                <a:pathLst>
                  <a:path w="8" h="24" extrusionOk="0">
                    <a:moveTo>
                      <a:pt x="3" y="0"/>
                    </a:moveTo>
                    <a:lnTo>
                      <a:pt x="3" y="0"/>
                    </a:lnTo>
                    <a:cubicBezTo>
                      <a:pt x="1" y="7"/>
                      <a:pt x="1" y="17"/>
                      <a:pt x="6" y="24"/>
                    </a:cubicBezTo>
                    <a:cubicBezTo>
                      <a:pt x="8" y="14"/>
                      <a:pt x="6" y="7"/>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23" name="Google Shape;18023;p64"/>
              <p:cNvSpPr/>
              <p:nvPr/>
            </p:nvSpPr>
            <p:spPr>
              <a:xfrm>
                <a:off x="752000" y="1733550"/>
                <a:ext cx="900" cy="650"/>
              </a:xfrm>
              <a:custGeom>
                <a:avLst/>
                <a:gdLst/>
                <a:ahLst/>
                <a:cxnLst/>
                <a:rect l="l" t="t" r="r" b="b"/>
                <a:pathLst>
                  <a:path w="36" h="26" extrusionOk="0">
                    <a:moveTo>
                      <a:pt x="24" y="0"/>
                    </a:moveTo>
                    <a:cubicBezTo>
                      <a:pt x="10" y="12"/>
                      <a:pt x="1" y="21"/>
                      <a:pt x="29" y="26"/>
                    </a:cubicBezTo>
                    <a:cubicBezTo>
                      <a:pt x="31" y="23"/>
                      <a:pt x="33" y="21"/>
                      <a:pt x="36" y="19"/>
                    </a:cubicBezTo>
                    <a:cubicBezTo>
                      <a:pt x="29" y="14"/>
                      <a:pt x="24" y="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24" name="Google Shape;18024;p64"/>
              <p:cNvSpPr/>
              <p:nvPr/>
            </p:nvSpPr>
            <p:spPr>
              <a:xfrm>
                <a:off x="698450" y="1774050"/>
                <a:ext cx="100" cy="125"/>
              </a:xfrm>
              <a:custGeom>
                <a:avLst/>
                <a:gdLst/>
                <a:ahLst/>
                <a:cxnLst/>
                <a:rect l="l" t="t" r="r" b="b"/>
                <a:pathLst>
                  <a:path w="4" h="5" extrusionOk="0">
                    <a:moveTo>
                      <a:pt x="1" y="1"/>
                    </a:moveTo>
                    <a:cubicBezTo>
                      <a:pt x="1" y="3"/>
                      <a:pt x="1" y="5"/>
                      <a:pt x="1" y="5"/>
                    </a:cubicBezTo>
                    <a:cubicBezTo>
                      <a:pt x="2" y="5"/>
                      <a:pt x="2" y="4"/>
                      <a:pt x="3" y="3"/>
                    </a:cubicBezTo>
                    <a:cubicBezTo>
                      <a:pt x="3" y="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25" name="Google Shape;18025;p64"/>
              <p:cNvSpPr/>
              <p:nvPr/>
            </p:nvSpPr>
            <p:spPr>
              <a:xfrm>
                <a:off x="687050" y="1767675"/>
                <a:ext cx="350" cy="200"/>
              </a:xfrm>
              <a:custGeom>
                <a:avLst/>
                <a:gdLst/>
                <a:ahLst/>
                <a:cxnLst/>
                <a:rect l="l" t="t" r="r" b="b"/>
                <a:pathLst>
                  <a:path w="14" h="8" extrusionOk="0">
                    <a:moveTo>
                      <a:pt x="14" y="1"/>
                    </a:moveTo>
                    <a:cubicBezTo>
                      <a:pt x="12" y="1"/>
                      <a:pt x="7" y="1"/>
                      <a:pt x="0" y="8"/>
                    </a:cubicBezTo>
                    <a:cubicBezTo>
                      <a:pt x="5" y="5"/>
                      <a:pt x="9" y="3"/>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26" name="Google Shape;18026;p64"/>
              <p:cNvSpPr/>
              <p:nvPr/>
            </p:nvSpPr>
            <p:spPr>
              <a:xfrm>
                <a:off x="751100" y="1726075"/>
                <a:ext cx="125" cy="125"/>
              </a:xfrm>
              <a:custGeom>
                <a:avLst/>
                <a:gdLst/>
                <a:ahLst/>
                <a:cxnLst/>
                <a:rect l="l" t="t" r="r" b="b"/>
                <a:pathLst>
                  <a:path w="5" h="5" extrusionOk="0">
                    <a:moveTo>
                      <a:pt x="1" y="1"/>
                    </a:moveTo>
                    <a:cubicBezTo>
                      <a:pt x="0" y="1"/>
                      <a:pt x="1" y="5"/>
                      <a:pt x="4" y="5"/>
                    </a:cubicBezTo>
                    <a:cubicBezTo>
                      <a:pt x="3" y="2"/>
                      <a:pt x="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27" name="Google Shape;18027;p64"/>
              <p:cNvSpPr/>
              <p:nvPr/>
            </p:nvSpPr>
            <p:spPr>
              <a:xfrm>
                <a:off x="758675" y="1735100"/>
                <a:ext cx="200" cy="100"/>
              </a:xfrm>
              <a:custGeom>
                <a:avLst/>
                <a:gdLst/>
                <a:ahLst/>
                <a:cxnLst/>
                <a:rect l="l" t="t" r="r" b="b"/>
                <a:pathLst>
                  <a:path w="8" h="4" extrusionOk="0">
                    <a:moveTo>
                      <a:pt x="0" y="3"/>
                    </a:moveTo>
                    <a:lnTo>
                      <a:pt x="0" y="3"/>
                    </a:lnTo>
                    <a:cubicBezTo>
                      <a:pt x="7" y="1"/>
                      <a:pt x="7" y="1"/>
                      <a:pt x="0"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28" name="Google Shape;18028;p64"/>
              <p:cNvSpPr/>
              <p:nvPr/>
            </p:nvSpPr>
            <p:spPr>
              <a:xfrm>
                <a:off x="750975" y="1725650"/>
                <a:ext cx="250" cy="275"/>
              </a:xfrm>
              <a:custGeom>
                <a:avLst/>
                <a:gdLst/>
                <a:ahLst/>
                <a:cxnLst/>
                <a:rect l="l" t="t" r="r" b="b"/>
                <a:pathLst>
                  <a:path w="10" h="11" extrusionOk="0">
                    <a:moveTo>
                      <a:pt x="9" y="1"/>
                    </a:moveTo>
                    <a:cubicBezTo>
                      <a:pt x="2" y="1"/>
                      <a:pt x="0" y="1"/>
                      <a:pt x="7" y="10"/>
                    </a:cubicBezTo>
                    <a:lnTo>
                      <a:pt x="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29" name="Google Shape;18029;p64"/>
              <p:cNvSpPr/>
              <p:nvPr/>
            </p:nvSpPr>
            <p:spPr>
              <a:xfrm>
                <a:off x="751200" y="1726125"/>
                <a:ext cx="125" cy="375"/>
              </a:xfrm>
              <a:custGeom>
                <a:avLst/>
                <a:gdLst/>
                <a:ahLst/>
                <a:cxnLst/>
                <a:rect l="l" t="t" r="r" b="b"/>
                <a:pathLst>
                  <a:path w="5" h="15" extrusionOk="0">
                    <a:moveTo>
                      <a:pt x="5" y="0"/>
                    </a:moveTo>
                    <a:cubicBezTo>
                      <a:pt x="3" y="0"/>
                      <a:pt x="3" y="3"/>
                      <a:pt x="0" y="3"/>
                    </a:cubicBezTo>
                    <a:cubicBezTo>
                      <a:pt x="0" y="5"/>
                      <a:pt x="0" y="10"/>
                      <a:pt x="3" y="14"/>
                    </a:cubicBezTo>
                    <a:cubicBezTo>
                      <a:pt x="3"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30" name="Google Shape;18030;p64"/>
              <p:cNvSpPr/>
              <p:nvPr/>
            </p:nvSpPr>
            <p:spPr>
              <a:xfrm>
                <a:off x="714650" y="1772675"/>
                <a:ext cx="225" cy="225"/>
              </a:xfrm>
              <a:custGeom>
                <a:avLst/>
                <a:gdLst/>
                <a:ahLst/>
                <a:cxnLst/>
                <a:rect l="l" t="t" r="r" b="b"/>
                <a:pathLst>
                  <a:path w="9" h="9" extrusionOk="0">
                    <a:moveTo>
                      <a:pt x="9" y="0"/>
                    </a:moveTo>
                    <a:cubicBezTo>
                      <a:pt x="3" y="6"/>
                      <a:pt x="1" y="8"/>
                      <a:pt x="1" y="8"/>
                    </a:cubicBezTo>
                    <a:cubicBezTo>
                      <a:pt x="1" y="8"/>
                      <a:pt x="4" y="6"/>
                      <a:pt x="9" y="2"/>
                    </a:cubicBezTo>
                    <a:cubicBezTo>
                      <a:pt x="9" y="2"/>
                      <a:pt x="9"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31" name="Google Shape;18031;p64"/>
              <p:cNvSpPr/>
              <p:nvPr/>
            </p:nvSpPr>
            <p:spPr>
              <a:xfrm>
                <a:off x="761350" y="1751850"/>
                <a:ext cx="75" cy="25"/>
              </a:xfrm>
              <a:custGeom>
                <a:avLst/>
                <a:gdLst/>
                <a:ahLst/>
                <a:cxnLst/>
                <a:rect l="l" t="t" r="r" b="b"/>
                <a:pathLst>
                  <a:path w="3" h="1" extrusionOk="0">
                    <a:moveTo>
                      <a:pt x="2" y="1"/>
                    </a:moveTo>
                    <a:lnTo>
                      <a:pt x="2"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32" name="Google Shape;18032;p64"/>
              <p:cNvSpPr/>
              <p:nvPr/>
            </p:nvSpPr>
            <p:spPr>
              <a:xfrm>
                <a:off x="758725" y="1751325"/>
                <a:ext cx="3100" cy="1550"/>
              </a:xfrm>
              <a:custGeom>
                <a:avLst/>
                <a:gdLst/>
                <a:ahLst/>
                <a:cxnLst/>
                <a:rect l="l" t="t" r="r" b="b"/>
                <a:pathLst>
                  <a:path w="124" h="62" extrusionOk="0">
                    <a:moveTo>
                      <a:pt x="1" y="1"/>
                    </a:moveTo>
                    <a:lnTo>
                      <a:pt x="124" y="61"/>
                    </a:lnTo>
                    <a:cubicBezTo>
                      <a:pt x="84" y="36"/>
                      <a:pt x="93" y="29"/>
                      <a:pt x="105" y="22"/>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33" name="Google Shape;18033;p64"/>
              <p:cNvSpPr/>
              <p:nvPr/>
            </p:nvSpPr>
            <p:spPr>
              <a:xfrm>
                <a:off x="752175" y="1727750"/>
                <a:ext cx="725" cy="475"/>
              </a:xfrm>
              <a:custGeom>
                <a:avLst/>
                <a:gdLst/>
                <a:ahLst/>
                <a:cxnLst/>
                <a:rect l="l" t="t" r="r" b="b"/>
                <a:pathLst>
                  <a:path w="29" h="19" extrusionOk="0">
                    <a:moveTo>
                      <a:pt x="9" y="1"/>
                    </a:moveTo>
                    <a:cubicBezTo>
                      <a:pt x="6" y="1"/>
                      <a:pt x="3" y="2"/>
                      <a:pt x="1" y="3"/>
                    </a:cubicBezTo>
                    <a:cubicBezTo>
                      <a:pt x="12" y="3"/>
                      <a:pt x="12" y="10"/>
                      <a:pt x="12" y="19"/>
                    </a:cubicBezTo>
                    <a:cubicBezTo>
                      <a:pt x="22" y="14"/>
                      <a:pt x="29" y="10"/>
                      <a:pt x="19" y="3"/>
                    </a:cubicBezTo>
                    <a:cubicBezTo>
                      <a:pt x="16"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34" name="Google Shape;18034;p64"/>
              <p:cNvSpPr/>
              <p:nvPr/>
            </p:nvSpPr>
            <p:spPr>
              <a:xfrm>
                <a:off x="684900" y="1722300"/>
                <a:ext cx="80350" cy="55600"/>
              </a:xfrm>
              <a:custGeom>
                <a:avLst/>
                <a:gdLst/>
                <a:ahLst/>
                <a:cxnLst/>
                <a:rect l="l" t="t" r="r" b="b"/>
                <a:pathLst>
                  <a:path w="3214" h="2224" extrusionOk="0">
                    <a:moveTo>
                      <a:pt x="2700" y="219"/>
                    </a:moveTo>
                    <a:cubicBezTo>
                      <a:pt x="2703" y="219"/>
                      <a:pt x="2707" y="220"/>
                      <a:pt x="2710" y="221"/>
                    </a:cubicBezTo>
                    <a:cubicBezTo>
                      <a:pt x="2720" y="228"/>
                      <a:pt x="2713" y="232"/>
                      <a:pt x="2703" y="237"/>
                    </a:cubicBezTo>
                    <a:cubicBezTo>
                      <a:pt x="2703" y="228"/>
                      <a:pt x="2703" y="221"/>
                      <a:pt x="2692" y="221"/>
                    </a:cubicBezTo>
                    <a:cubicBezTo>
                      <a:pt x="2694" y="220"/>
                      <a:pt x="2697" y="219"/>
                      <a:pt x="2700" y="219"/>
                    </a:cubicBezTo>
                    <a:close/>
                    <a:moveTo>
                      <a:pt x="2699" y="253"/>
                    </a:moveTo>
                    <a:cubicBezTo>
                      <a:pt x="2693" y="260"/>
                      <a:pt x="2690" y="263"/>
                      <a:pt x="2690" y="263"/>
                    </a:cubicBezTo>
                    <a:cubicBezTo>
                      <a:pt x="2689" y="263"/>
                      <a:pt x="2692" y="258"/>
                      <a:pt x="2696" y="253"/>
                    </a:cubicBezTo>
                    <a:close/>
                    <a:moveTo>
                      <a:pt x="3084" y="1104"/>
                    </a:moveTo>
                    <a:lnTo>
                      <a:pt x="3084" y="1104"/>
                    </a:lnTo>
                    <a:cubicBezTo>
                      <a:pt x="3082" y="1104"/>
                      <a:pt x="3081" y="1104"/>
                      <a:pt x="3080" y="1105"/>
                    </a:cubicBezTo>
                    <a:lnTo>
                      <a:pt x="3080" y="1105"/>
                    </a:lnTo>
                    <a:cubicBezTo>
                      <a:pt x="3082" y="1105"/>
                      <a:pt x="3083" y="1104"/>
                      <a:pt x="3084" y="1104"/>
                    </a:cubicBezTo>
                    <a:close/>
                    <a:moveTo>
                      <a:pt x="2875" y="1516"/>
                    </a:moveTo>
                    <a:cubicBezTo>
                      <a:pt x="2875" y="1516"/>
                      <a:pt x="2875" y="1516"/>
                      <a:pt x="2875" y="1517"/>
                    </a:cubicBezTo>
                    <a:cubicBezTo>
                      <a:pt x="2875" y="1516"/>
                      <a:pt x="2875" y="1516"/>
                      <a:pt x="2875" y="1516"/>
                    </a:cubicBezTo>
                    <a:close/>
                    <a:moveTo>
                      <a:pt x="2789" y="1533"/>
                    </a:moveTo>
                    <a:cubicBezTo>
                      <a:pt x="2796" y="1544"/>
                      <a:pt x="2792" y="1548"/>
                      <a:pt x="2781" y="1548"/>
                    </a:cubicBezTo>
                    <a:cubicBezTo>
                      <a:pt x="2778" y="1548"/>
                      <a:pt x="2775" y="1547"/>
                      <a:pt x="2771" y="1547"/>
                    </a:cubicBezTo>
                    <a:cubicBezTo>
                      <a:pt x="2771" y="1540"/>
                      <a:pt x="2777" y="1535"/>
                      <a:pt x="2789" y="1533"/>
                    </a:cubicBezTo>
                    <a:close/>
                    <a:moveTo>
                      <a:pt x="791" y="1688"/>
                    </a:moveTo>
                    <a:cubicBezTo>
                      <a:pt x="791" y="1690"/>
                      <a:pt x="792" y="1692"/>
                      <a:pt x="793" y="1694"/>
                    </a:cubicBezTo>
                    <a:lnTo>
                      <a:pt x="793" y="1694"/>
                    </a:lnTo>
                    <a:cubicBezTo>
                      <a:pt x="792" y="1693"/>
                      <a:pt x="792" y="1690"/>
                      <a:pt x="791" y="1688"/>
                    </a:cubicBezTo>
                    <a:close/>
                    <a:moveTo>
                      <a:pt x="1169" y="1746"/>
                    </a:moveTo>
                    <a:lnTo>
                      <a:pt x="1171" y="1758"/>
                    </a:lnTo>
                    <a:cubicBezTo>
                      <a:pt x="1167" y="1760"/>
                      <a:pt x="1165" y="1761"/>
                      <a:pt x="1163" y="1761"/>
                    </a:cubicBezTo>
                    <a:cubicBezTo>
                      <a:pt x="1160" y="1761"/>
                      <a:pt x="1164" y="1754"/>
                      <a:pt x="1169" y="1746"/>
                    </a:cubicBezTo>
                    <a:close/>
                    <a:moveTo>
                      <a:pt x="2420" y="1945"/>
                    </a:moveTo>
                    <a:cubicBezTo>
                      <a:pt x="2425" y="1945"/>
                      <a:pt x="2433" y="1949"/>
                      <a:pt x="2441" y="1952"/>
                    </a:cubicBezTo>
                    <a:cubicBezTo>
                      <a:pt x="2440" y="1960"/>
                      <a:pt x="2439" y="1979"/>
                      <a:pt x="2432" y="1979"/>
                    </a:cubicBezTo>
                    <a:cubicBezTo>
                      <a:pt x="2429" y="1979"/>
                      <a:pt x="2427" y="1978"/>
                      <a:pt x="2423" y="1973"/>
                    </a:cubicBezTo>
                    <a:cubicBezTo>
                      <a:pt x="2414" y="1951"/>
                      <a:pt x="2415" y="1945"/>
                      <a:pt x="2420" y="1945"/>
                    </a:cubicBezTo>
                    <a:close/>
                    <a:moveTo>
                      <a:pt x="2306" y="2027"/>
                    </a:moveTo>
                    <a:lnTo>
                      <a:pt x="2302" y="2029"/>
                    </a:lnTo>
                    <a:cubicBezTo>
                      <a:pt x="2304" y="2029"/>
                      <a:pt x="2305" y="2028"/>
                      <a:pt x="2306" y="2027"/>
                    </a:cubicBezTo>
                    <a:close/>
                    <a:moveTo>
                      <a:pt x="596" y="2067"/>
                    </a:moveTo>
                    <a:lnTo>
                      <a:pt x="598" y="2068"/>
                    </a:lnTo>
                    <a:cubicBezTo>
                      <a:pt x="598" y="2067"/>
                      <a:pt x="597" y="2067"/>
                      <a:pt x="596" y="2067"/>
                    </a:cubicBezTo>
                    <a:close/>
                    <a:moveTo>
                      <a:pt x="1713" y="2209"/>
                    </a:moveTo>
                    <a:lnTo>
                      <a:pt x="1711" y="2210"/>
                    </a:lnTo>
                    <a:cubicBezTo>
                      <a:pt x="1712" y="2209"/>
                      <a:pt x="1712" y="2209"/>
                      <a:pt x="1713" y="2209"/>
                    </a:cubicBezTo>
                    <a:close/>
                    <a:moveTo>
                      <a:pt x="2692" y="0"/>
                    </a:moveTo>
                    <a:lnTo>
                      <a:pt x="2692" y="0"/>
                    </a:lnTo>
                    <a:cubicBezTo>
                      <a:pt x="2641" y="12"/>
                      <a:pt x="2699" y="7"/>
                      <a:pt x="2638" y="24"/>
                    </a:cubicBezTo>
                    <a:cubicBezTo>
                      <a:pt x="2644" y="23"/>
                      <a:pt x="2649" y="22"/>
                      <a:pt x="2653" y="22"/>
                    </a:cubicBezTo>
                    <a:cubicBezTo>
                      <a:pt x="2694" y="22"/>
                      <a:pt x="2659" y="69"/>
                      <a:pt x="2689" y="69"/>
                    </a:cubicBezTo>
                    <a:cubicBezTo>
                      <a:pt x="2693" y="69"/>
                      <a:pt x="2698" y="68"/>
                      <a:pt x="2705" y="66"/>
                    </a:cubicBezTo>
                    <a:lnTo>
                      <a:pt x="2705" y="66"/>
                    </a:lnTo>
                    <a:cubicBezTo>
                      <a:pt x="2649" y="85"/>
                      <a:pt x="2682" y="97"/>
                      <a:pt x="2627" y="123"/>
                    </a:cubicBezTo>
                    <a:cubicBezTo>
                      <a:pt x="2636" y="123"/>
                      <a:pt x="2643" y="121"/>
                      <a:pt x="2648" y="121"/>
                    </a:cubicBezTo>
                    <a:cubicBezTo>
                      <a:pt x="2654" y="121"/>
                      <a:pt x="2656" y="124"/>
                      <a:pt x="2652" y="135"/>
                    </a:cubicBezTo>
                    <a:cubicBezTo>
                      <a:pt x="2657" y="137"/>
                      <a:pt x="2664" y="137"/>
                      <a:pt x="2669" y="140"/>
                    </a:cubicBezTo>
                    <a:cubicBezTo>
                      <a:pt x="2678" y="133"/>
                      <a:pt x="2685" y="130"/>
                      <a:pt x="2694" y="128"/>
                    </a:cubicBezTo>
                    <a:cubicBezTo>
                      <a:pt x="2736" y="135"/>
                      <a:pt x="2736" y="167"/>
                      <a:pt x="2757" y="179"/>
                    </a:cubicBezTo>
                    <a:cubicBezTo>
                      <a:pt x="2755" y="182"/>
                      <a:pt x="2752" y="183"/>
                      <a:pt x="2749" y="183"/>
                    </a:cubicBezTo>
                    <a:cubicBezTo>
                      <a:pt x="2745" y="183"/>
                      <a:pt x="2739" y="181"/>
                      <a:pt x="2732" y="181"/>
                    </a:cubicBezTo>
                    <a:cubicBezTo>
                      <a:pt x="2728" y="181"/>
                      <a:pt x="2724" y="181"/>
                      <a:pt x="2720" y="184"/>
                    </a:cubicBezTo>
                    <a:lnTo>
                      <a:pt x="2752" y="198"/>
                    </a:lnTo>
                    <a:cubicBezTo>
                      <a:pt x="2725" y="201"/>
                      <a:pt x="2707" y="220"/>
                      <a:pt x="2689" y="220"/>
                    </a:cubicBezTo>
                    <a:cubicBezTo>
                      <a:pt x="2681" y="220"/>
                      <a:pt x="2674" y="217"/>
                      <a:pt x="2666" y="209"/>
                    </a:cubicBezTo>
                    <a:lnTo>
                      <a:pt x="2666" y="209"/>
                    </a:lnTo>
                    <a:lnTo>
                      <a:pt x="2669" y="237"/>
                    </a:lnTo>
                    <a:cubicBezTo>
                      <a:pt x="2650" y="253"/>
                      <a:pt x="2645" y="276"/>
                      <a:pt x="2662" y="288"/>
                    </a:cubicBezTo>
                    <a:cubicBezTo>
                      <a:pt x="2658" y="300"/>
                      <a:pt x="2695" y="310"/>
                      <a:pt x="2687" y="310"/>
                    </a:cubicBezTo>
                    <a:cubicBezTo>
                      <a:pt x="2686" y="310"/>
                      <a:pt x="2683" y="310"/>
                      <a:pt x="2678" y="309"/>
                    </a:cubicBezTo>
                    <a:lnTo>
                      <a:pt x="2678" y="309"/>
                    </a:lnTo>
                    <a:lnTo>
                      <a:pt x="2708" y="346"/>
                    </a:lnTo>
                    <a:lnTo>
                      <a:pt x="2699" y="348"/>
                    </a:lnTo>
                    <a:cubicBezTo>
                      <a:pt x="2699" y="369"/>
                      <a:pt x="2722" y="385"/>
                      <a:pt x="2733" y="406"/>
                    </a:cubicBezTo>
                    <a:cubicBezTo>
                      <a:pt x="2750" y="427"/>
                      <a:pt x="2745" y="457"/>
                      <a:pt x="2720" y="471"/>
                    </a:cubicBezTo>
                    <a:cubicBezTo>
                      <a:pt x="2731" y="478"/>
                      <a:pt x="2745" y="490"/>
                      <a:pt x="2738" y="508"/>
                    </a:cubicBezTo>
                    <a:lnTo>
                      <a:pt x="2706" y="517"/>
                    </a:lnTo>
                    <a:cubicBezTo>
                      <a:pt x="2720" y="529"/>
                      <a:pt x="2680" y="561"/>
                      <a:pt x="2715" y="564"/>
                    </a:cubicBezTo>
                    <a:cubicBezTo>
                      <a:pt x="2629" y="589"/>
                      <a:pt x="2703" y="631"/>
                      <a:pt x="2689" y="657"/>
                    </a:cubicBezTo>
                    <a:lnTo>
                      <a:pt x="2733" y="657"/>
                    </a:lnTo>
                    <a:cubicBezTo>
                      <a:pt x="2733" y="673"/>
                      <a:pt x="2745" y="689"/>
                      <a:pt x="2761" y="710"/>
                    </a:cubicBezTo>
                    <a:lnTo>
                      <a:pt x="2798" y="708"/>
                    </a:lnTo>
                    <a:lnTo>
                      <a:pt x="2798" y="708"/>
                    </a:lnTo>
                    <a:cubicBezTo>
                      <a:pt x="2831" y="724"/>
                      <a:pt x="2773" y="754"/>
                      <a:pt x="2775" y="782"/>
                    </a:cubicBezTo>
                    <a:cubicBezTo>
                      <a:pt x="2761" y="779"/>
                      <a:pt x="2764" y="772"/>
                      <a:pt x="2773" y="768"/>
                    </a:cubicBezTo>
                    <a:lnTo>
                      <a:pt x="2773" y="768"/>
                    </a:lnTo>
                    <a:cubicBezTo>
                      <a:pt x="2687" y="796"/>
                      <a:pt x="2831" y="844"/>
                      <a:pt x="2764" y="872"/>
                    </a:cubicBezTo>
                    <a:cubicBezTo>
                      <a:pt x="2777" y="881"/>
                      <a:pt x="2773" y="886"/>
                      <a:pt x="2761" y="891"/>
                    </a:cubicBezTo>
                    <a:lnTo>
                      <a:pt x="2759" y="888"/>
                    </a:lnTo>
                    <a:cubicBezTo>
                      <a:pt x="2759" y="891"/>
                      <a:pt x="2759" y="891"/>
                      <a:pt x="2759" y="893"/>
                    </a:cubicBezTo>
                    <a:cubicBezTo>
                      <a:pt x="2752" y="895"/>
                      <a:pt x="2745" y="898"/>
                      <a:pt x="2738" y="900"/>
                    </a:cubicBezTo>
                    <a:cubicBezTo>
                      <a:pt x="2745" y="900"/>
                      <a:pt x="2752" y="898"/>
                      <a:pt x="2759" y="895"/>
                    </a:cubicBezTo>
                    <a:cubicBezTo>
                      <a:pt x="2761" y="905"/>
                      <a:pt x="2764" y="914"/>
                      <a:pt x="2771" y="921"/>
                    </a:cubicBezTo>
                    <a:lnTo>
                      <a:pt x="2731" y="919"/>
                    </a:lnTo>
                    <a:lnTo>
                      <a:pt x="2731" y="921"/>
                    </a:lnTo>
                    <a:cubicBezTo>
                      <a:pt x="2718" y="927"/>
                      <a:pt x="2737" y="931"/>
                      <a:pt x="2763" y="931"/>
                    </a:cubicBezTo>
                    <a:cubicBezTo>
                      <a:pt x="2768" y="931"/>
                      <a:pt x="2774" y="931"/>
                      <a:pt x="2780" y="930"/>
                    </a:cubicBezTo>
                    <a:cubicBezTo>
                      <a:pt x="2787" y="937"/>
                      <a:pt x="2794" y="942"/>
                      <a:pt x="2801" y="946"/>
                    </a:cubicBezTo>
                    <a:cubicBezTo>
                      <a:pt x="2798" y="946"/>
                      <a:pt x="2796" y="946"/>
                      <a:pt x="2794" y="946"/>
                    </a:cubicBezTo>
                    <a:cubicBezTo>
                      <a:pt x="2743" y="946"/>
                      <a:pt x="2812" y="974"/>
                      <a:pt x="2754" y="974"/>
                    </a:cubicBezTo>
                    <a:cubicBezTo>
                      <a:pt x="2752" y="974"/>
                      <a:pt x="2750" y="974"/>
                      <a:pt x="2747" y="974"/>
                    </a:cubicBezTo>
                    <a:lnTo>
                      <a:pt x="2747" y="974"/>
                    </a:lnTo>
                    <a:cubicBezTo>
                      <a:pt x="2780" y="986"/>
                      <a:pt x="2764" y="1021"/>
                      <a:pt x="2833" y="1041"/>
                    </a:cubicBezTo>
                    <a:cubicBezTo>
                      <a:pt x="2824" y="1039"/>
                      <a:pt x="2817" y="1041"/>
                      <a:pt x="2819" y="1037"/>
                    </a:cubicBezTo>
                    <a:lnTo>
                      <a:pt x="2819" y="1037"/>
                    </a:lnTo>
                    <a:cubicBezTo>
                      <a:pt x="2808" y="1044"/>
                      <a:pt x="2796" y="1053"/>
                      <a:pt x="2815" y="1067"/>
                    </a:cubicBezTo>
                    <a:lnTo>
                      <a:pt x="2764" y="1058"/>
                    </a:lnTo>
                    <a:lnTo>
                      <a:pt x="2764" y="1058"/>
                    </a:lnTo>
                    <a:lnTo>
                      <a:pt x="2824" y="1099"/>
                    </a:lnTo>
                    <a:cubicBezTo>
                      <a:pt x="2816" y="1101"/>
                      <a:pt x="2808" y="1102"/>
                      <a:pt x="2800" y="1102"/>
                    </a:cubicBezTo>
                    <a:cubicBezTo>
                      <a:pt x="2778" y="1102"/>
                      <a:pt x="2755" y="1095"/>
                      <a:pt x="2736" y="1081"/>
                    </a:cubicBezTo>
                    <a:lnTo>
                      <a:pt x="2736" y="1081"/>
                    </a:lnTo>
                    <a:cubicBezTo>
                      <a:pt x="2784" y="1127"/>
                      <a:pt x="2750" y="1111"/>
                      <a:pt x="2798" y="1157"/>
                    </a:cubicBezTo>
                    <a:lnTo>
                      <a:pt x="2768" y="1146"/>
                    </a:lnTo>
                    <a:lnTo>
                      <a:pt x="2768" y="1146"/>
                    </a:lnTo>
                    <a:cubicBezTo>
                      <a:pt x="2764" y="1154"/>
                      <a:pt x="2796" y="1181"/>
                      <a:pt x="2778" y="1181"/>
                    </a:cubicBezTo>
                    <a:cubicBezTo>
                      <a:pt x="2776" y="1181"/>
                      <a:pt x="2775" y="1181"/>
                      <a:pt x="2773" y="1180"/>
                    </a:cubicBezTo>
                    <a:cubicBezTo>
                      <a:pt x="2738" y="1180"/>
                      <a:pt x="2726" y="1206"/>
                      <a:pt x="2710" y="1236"/>
                    </a:cubicBezTo>
                    <a:cubicBezTo>
                      <a:pt x="2696" y="1266"/>
                      <a:pt x="2678" y="1301"/>
                      <a:pt x="2641" y="1303"/>
                    </a:cubicBezTo>
                    <a:cubicBezTo>
                      <a:pt x="2731" y="1340"/>
                      <a:pt x="2587" y="1306"/>
                      <a:pt x="2652" y="1345"/>
                    </a:cubicBezTo>
                    <a:cubicBezTo>
                      <a:pt x="2629" y="1336"/>
                      <a:pt x="2615" y="1336"/>
                      <a:pt x="2601" y="1320"/>
                    </a:cubicBezTo>
                    <a:lnTo>
                      <a:pt x="2601" y="1320"/>
                    </a:lnTo>
                    <a:cubicBezTo>
                      <a:pt x="2606" y="1354"/>
                      <a:pt x="2546" y="1336"/>
                      <a:pt x="2590" y="1387"/>
                    </a:cubicBezTo>
                    <a:cubicBezTo>
                      <a:pt x="2567" y="1375"/>
                      <a:pt x="2564" y="1364"/>
                      <a:pt x="2550" y="1357"/>
                    </a:cubicBezTo>
                    <a:lnTo>
                      <a:pt x="2550" y="1357"/>
                    </a:lnTo>
                    <a:cubicBezTo>
                      <a:pt x="2552" y="1361"/>
                      <a:pt x="2559" y="1371"/>
                      <a:pt x="2553" y="1371"/>
                    </a:cubicBezTo>
                    <a:cubicBezTo>
                      <a:pt x="2551" y="1371"/>
                      <a:pt x="2550" y="1371"/>
                      <a:pt x="2548" y="1371"/>
                    </a:cubicBezTo>
                    <a:cubicBezTo>
                      <a:pt x="2536" y="1364"/>
                      <a:pt x="2536" y="1357"/>
                      <a:pt x="2529" y="1347"/>
                    </a:cubicBezTo>
                    <a:lnTo>
                      <a:pt x="2529" y="1347"/>
                    </a:lnTo>
                    <a:cubicBezTo>
                      <a:pt x="2516" y="1371"/>
                      <a:pt x="2573" y="1412"/>
                      <a:pt x="2627" y="1452"/>
                    </a:cubicBezTo>
                    <a:cubicBezTo>
                      <a:pt x="2620" y="1451"/>
                      <a:pt x="2615" y="1450"/>
                      <a:pt x="2610" y="1450"/>
                    </a:cubicBezTo>
                    <a:cubicBezTo>
                      <a:pt x="2591" y="1450"/>
                      <a:pt x="2595" y="1460"/>
                      <a:pt x="2618" y="1489"/>
                    </a:cubicBezTo>
                    <a:cubicBezTo>
                      <a:pt x="2597" y="1482"/>
                      <a:pt x="2573" y="1475"/>
                      <a:pt x="2578" y="1456"/>
                    </a:cubicBezTo>
                    <a:lnTo>
                      <a:pt x="2578" y="1456"/>
                    </a:lnTo>
                    <a:cubicBezTo>
                      <a:pt x="2569" y="1463"/>
                      <a:pt x="2513" y="1484"/>
                      <a:pt x="2553" y="1519"/>
                    </a:cubicBezTo>
                    <a:cubicBezTo>
                      <a:pt x="2550" y="1518"/>
                      <a:pt x="2549" y="1517"/>
                      <a:pt x="2547" y="1517"/>
                    </a:cubicBezTo>
                    <a:cubicBezTo>
                      <a:pt x="2540" y="1517"/>
                      <a:pt x="2539" y="1527"/>
                      <a:pt x="2541" y="1533"/>
                    </a:cubicBezTo>
                    <a:cubicBezTo>
                      <a:pt x="2522" y="1547"/>
                      <a:pt x="2518" y="1544"/>
                      <a:pt x="2504" y="1563"/>
                    </a:cubicBezTo>
                    <a:lnTo>
                      <a:pt x="2516" y="1565"/>
                    </a:lnTo>
                    <a:cubicBezTo>
                      <a:pt x="2555" y="1616"/>
                      <a:pt x="2511" y="1588"/>
                      <a:pt x="2502" y="1607"/>
                    </a:cubicBezTo>
                    <a:lnTo>
                      <a:pt x="2497" y="1602"/>
                    </a:lnTo>
                    <a:cubicBezTo>
                      <a:pt x="2491" y="1602"/>
                      <a:pt x="2486" y="1601"/>
                      <a:pt x="2482" y="1601"/>
                    </a:cubicBezTo>
                    <a:cubicBezTo>
                      <a:pt x="2449" y="1601"/>
                      <a:pt x="2478" y="1621"/>
                      <a:pt x="2450" y="1621"/>
                    </a:cubicBezTo>
                    <a:cubicBezTo>
                      <a:pt x="2445" y="1621"/>
                      <a:pt x="2438" y="1620"/>
                      <a:pt x="2427" y="1619"/>
                    </a:cubicBezTo>
                    <a:lnTo>
                      <a:pt x="2427" y="1619"/>
                    </a:lnTo>
                    <a:lnTo>
                      <a:pt x="2455" y="1646"/>
                    </a:lnTo>
                    <a:cubicBezTo>
                      <a:pt x="2471" y="1668"/>
                      <a:pt x="2470" y="1674"/>
                      <a:pt x="2461" y="1674"/>
                    </a:cubicBezTo>
                    <a:cubicBezTo>
                      <a:pt x="2449" y="1674"/>
                      <a:pt x="2420" y="1661"/>
                      <a:pt x="2403" y="1661"/>
                    </a:cubicBezTo>
                    <a:cubicBezTo>
                      <a:pt x="2396" y="1661"/>
                      <a:pt x="2390" y="1663"/>
                      <a:pt x="2390" y="1672"/>
                    </a:cubicBezTo>
                    <a:lnTo>
                      <a:pt x="2411" y="1684"/>
                    </a:lnTo>
                    <a:cubicBezTo>
                      <a:pt x="2412" y="1688"/>
                      <a:pt x="2410" y="1690"/>
                      <a:pt x="2407" y="1690"/>
                    </a:cubicBezTo>
                    <a:cubicBezTo>
                      <a:pt x="2389" y="1690"/>
                      <a:pt x="2309" y="1614"/>
                      <a:pt x="2295" y="1612"/>
                    </a:cubicBezTo>
                    <a:cubicBezTo>
                      <a:pt x="2288" y="1607"/>
                      <a:pt x="2293" y="1600"/>
                      <a:pt x="2293" y="1593"/>
                    </a:cubicBezTo>
                    <a:cubicBezTo>
                      <a:pt x="2285" y="1590"/>
                      <a:pt x="2280" y="1588"/>
                      <a:pt x="2277" y="1588"/>
                    </a:cubicBezTo>
                    <a:cubicBezTo>
                      <a:pt x="2259" y="1588"/>
                      <a:pt x="2316" y="1640"/>
                      <a:pt x="2302" y="1660"/>
                    </a:cubicBezTo>
                    <a:cubicBezTo>
                      <a:pt x="2285" y="1641"/>
                      <a:pt x="2271" y="1602"/>
                      <a:pt x="2254" y="1602"/>
                    </a:cubicBezTo>
                    <a:cubicBezTo>
                      <a:pt x="2253" y="1602"/>
                      <a:pt x="2252" y="1602"/>
                      <a:pt x="2251" y="1602"/>
                    </a:cubicBezTo>
                    <a:cubicBezTo>
                      <a:pt x="2250" y="1601"/>
                      <a:pt x="2249" y="1601"/>
                      <a:pt x="2248" y="1601"/>
                    </a:cubicBezTo>
                    <a:cubicBezTo>
                      <a:pt x="2239" y="1601"/>
                      <a:pt x="2247" y="1674"/>
                      <a:pt x="2221" y="1674"/>
                    </a:cubicBezTo>
                    <a:cubicBezTo>
                      <a:pt x="2217" y="1674"/>
                      <a:pt x="2211" y="1672"/>
                      <a:pt x="2205" y="1667"/>
                    </a:cubicBezTo>
                    <a:lnTo>
                      <a:pt x="2205" y="1667"/>
                    </a:lnTo>
                    <a:cubicBezTo>
                      <a:pt x="2221" y="1684"/>
                      <a:pt x="2235" y="1700"/>
                      <a:pt x="2233" y="1718"/>
                    </a:cubicBezTo>
                    <a:cubicBezTo>
                      <a:pt x="2231" y="1720"/>
                      <a:pt x="2228" y="1721"/>
                      <a:pt x="2225" y="1721"/>
                    </a:cubicBezTo>
                    <a:cubicBezTo>
                      <a:pt x="2211" y="1721"/>
                      <a:pt x="2187" y="1704"/>
                      <a:pt x="2172" y="1704"/>
                    </a:cubicBezTo>
                    <a:cubicBezTo>
                      <a:pt x="2162" y="1704"/>
                      <a:pt x="2157" y="1711"/>
                      <a:pt x="2161" y="1735"/>
                    </a:cubicBezTo>
                    <a:cubicBezTo>
                      <a:pt x="2159" y="1730"/>
                      <a:pt x="2154" y="1725"/>
                      <a:pt x="2152" y="1721"/>
                    </a:cubicBezTo>
                    <a:cubicBezTo>
                      <a:pt x="2145" y="1741"/>
                      <a:pt x="2119" y="1762"/>
                      <a:pt x="2124" y="1799"/>
                    </a:cubicBezTo>
                    <a:cubicBezTo>
                      <a:pt x="2108" y="1772"/>
                      <a:pt x="2097" y="1762"/>
                      <a:pt x="2088" y="1762"/>
                    </a:cubicBezTo>
                    <a:cubicBezTo>
                      <a:pt x="2077" y="1762"/>
                      <a:pt x="2070" y="1773"/>
                      <a:pt x="2061" y="1786"/>
                    </a:cubicBezTo>
                    <a:cubicBezTo>
                      <a:pt x="2054" y="1798"/>
                      <a:pt x="2047" y="1810"/>
                      <a:pt x="2038" y="1810"/>
                    </a:cubicBezTo>
                    <a:cubicBezTo>
                      <a:pt x="2031" y="1810"/>
                      <a:pt x="2024" y="1800"/>
                      <a:pt x="2015" y="1772"/>
                    </a:cubicBezTo>
                    <a:lnTo>
                      <a:pt x="1973" y="1790"/>
                    </a:lnTo>
                    <a:lnTo>
                      <a:pt x="1971" y="1776"/>
                    </a:lnTo>
                    <a:cubicBezTo>
                      <a:pt x="1941" y="1776"/>
                      <a:pt x="1936" y="1806"/>
                      <a:pt x="1931" y="1834"/>
                    </a:cubicBezTo>
                    <a:cubicBezTo>
                      <a:pt x="1924" y="1827"/>
                      <a:pt x="1927" y="1816"/>
                      <a:pt x="1924" y="1811"/>
                    </a:cubicBezTo>
                    <a:cubicBezTo>
                      <a:pt x="1910" y="1806"/>
                      <a:pt x="1899" y="1803"/>
                      <a:pt x="1891" y="1803"/>
                    </a:cubicBezTo>
                    <a:cubicBezTo>
                      <a:pt x="1873" y="1803"/>
                      <a:pt x="1867" y="1819"/>
                      <a:pt x="1848" y="1864"/>
                    </a:cubicBezTo>
                    <a:lnTo>
                      <a:pt x="1839" y="1827"/>
                    </a:lnTo>
                    <a:cubicBezTo>
                      <a:pt x="1837" y="1830"/>
                      <a:pt x="1835" y="1832"/>
                      <a:pt x="1832" y="1832"/>
                    </a:cubicBezTo>
                    <a:cubicBezTo>
                      <a:pt x="1819" y="1832"/>
                      <a:pt x="1790" y="1804"/>
                      <a:pt x="1762" y="1804"/>
                    </a:cubicBezTo>
                    <a:cubicBezTo>
                      <a:pt x="1752" y="1804"/>
                      <a:pt x="1741" y="1808"/>
                      <a:pt x="1732" y="1820"/>
                    </a:cubicBezTo>
                    <a:cubicBezTo>
                      <a:pt x="1732" y="1816"/>
                      <a:pt x="1732" y="1809"/>
                      <a:pt x="1734" y="1802"/>
                    </a:cubicBezTo>
                    <a:lnTo>
                      <a:pt x="1734" y="1802"/>
                    </a:lnTo>
                    <a:cubicBezTo>
                      <a:pt x="1727" y="1809"/>
                      <a:pt x="1720" y="1812"/>
                      <a:pt x="1712" y="1812"/>
                    </a:cubicBezTo>
                    <a:cubicBezTo>
                      <a:pt x="1686" y="1812"/>
                      <a:pt x="1658" y="1778"/>
                      <a:pt x="1636" y="1778"/>
                    </a:cubicBezTo>
                    <a:cubicBezTo>
                      <a:pt x="1622" y="1778"/>
                      <a:pt x="1611" y="1792"/>
                      <a:pt x="1604" y="1839"/>
                    </a:cubicBezTo>
                    <a:lnTo>
                      <a:pt x="1570" y="1874"/>
                    </a:lnTo>
                    <a:cubicBezTo>
                      <a:pt x="1611" y="1885"/>
                      <a:pt x="1560" y="1936"/>
                      <a:pt x="1577" y="1959"/>
                    </a:cubicBezTo>
                    <a:cubicBezTo>
                      <a:pt x="1575" y="1960"/>
                      <a:pt x="1574" y="1960"/>
                      <a:pt x="1572" y="1960"/>
                    </a:cubicBezTo>
                    <a:cubicBezTo>
                      <a:pt x="1555" y="1960"/>
                      <a:pt x="1537" y="1915"/>
                      <a:pt x="1556" y="1908"/>
                    </a:cubicBezTo>
                    <a:lnTo>
                      <a:pt x="1556" y="1908"/>
                    </a:lnTo>
                    <a:lnTo>
                      <a:pt x="1558" y="1915"/>
                    </a:lnTo>
                    <a:cubicBezTo>
                      <a:pt x="1572" y="1841"/>
                      <a:pt x="1507" y="1888"/>
                      <a:pt x="1514" y="1834"/>
                    </a:cubicBezTo>
                    <a:cubicBezTo>
                      <a:pt x="1431" y="1832"/>
                      <a:pt x="1361" y="1776"/>
                      <a:pt x="1292" y="1758"/>
                    </a:cubicBezTo>
                    <a:lnTo>
                      <a:pt x="1285" y="1816"/>
                    </a:lnTo>
                    <a:lnTo>
                      <a:pt x="1254" y="1804"/>
                    </a:lnTo>
                    <a:cubicBezTo>
                      <a:pt x="1252" y="1791"/>
                      <a:pt x="1254" y="1764"/>
                      <a:pt x="1272" y="1764"/>
                    </a:cubicBezTo>
                    <a:cubicBezTo>
                      <a:pt x="1273" y="1764"/>
                      <a:pt x="1275" y="1764"/>
                      <a:pt x="1278" y="1765"/>
                    </a:cubicBezTo>
                    <a:cubicBezTo>
                      <a:pt x="1277" y="1756"/>
                      <a:pt x="1274" y="1753"/>
                      <a:pt x="1270" y="1753"/>
                    </a:cubicBezTo>
                    <a:cubicBezTo>
                      <a:pt x="1258" y="1753"/>
                      <a:pt x="1233" y="1787"/>
                      <a:pt x="1231" y="1797"/>
                    </a:cubicBezTo>
                    <a:cubicBezTo>
                      <a:pt x="1194" y="1762"/>
                      <a:pt x="1264" y="1735"/>
                      <a:pt x="1252" y="1730"/>
                    </a:cubicBezTo>
                    <a:lnTo>
                      <a:pt x="1231" y="1730"/>
                    </a:lnTo>
                    <a:lnTo>
                      <a:pt x="1236" y="1737"/>
                    </a:lnTo>
                    <a:cubicBezTo>
                      <a:pt x="1218" y="1755"/>
                      <a:pt x="1210" y="1775"/>
                      <a:pt x="1191" y="1775"/>
                    </a:cubicBezTo>
                    <a:cubicBezTo>
                      <a:pt x="1189" y="1775"/>
                      <a:pt x="1186" y="1775"/>
                      <a:pt x="1183" y="1774"/>
                    </a:cubicBezTo>
                    <a:cubicBezTo>
                      <a:pt x="1169" y="1758"/>
                      <a:pt x="1183" y="1737"/>
                      <a:pt x="1176" y="1735"/>
                    </a:cubicBezTo>
                    <a:cubicBezTo>
                      <a:pt x="1176" y="1731"/>
                      <a:pt x="1176" y="1729"/>
                      <a:pt x="1172" y="1729"/>
                    </a:cubicBezTo>
                    <a:cubicBezTo>
                      <a:pt x="1171" y="1729"/>
                      <a:pt x="1169" y="1729"/>
                      <a:pt x="1166" y="1730"/>
                    </a:cubicBezTo>
                    <a:lnTo>
                      <a:pt x="1127" y="1716"/>
                    </a:lnTo>
                    <a:lnTo>
                      <a:pt x="1134" y="1765"/>
                    </a:lnTo>
                    <a:cubicBezTo>
                      <a:pt x="1111" y="1783"/>
                      <a:pt x="1097" y="1756"/>
                      <a:pt x="1103" y="1809"/>
                    </a:cubicBezTo>
                    <a:lnTo>
                      <a:pt x="1103" y="1809"/>
                    </a:lnTo>
                    <a:cubicBezTo>
                      <a:pt x="1092" y="1726"/>
                      <a:pt x="965" y="1762"/>
                      <a:pt x="953" y="1737"/>
                    </a:cubicBezTo>
                    <a:cubicBezTo>
                      <a:pt x="938" y="1754"/>
                      <a:pt x="916" y="1764"/>
                      <a:pt x="894" y="1764"/>
                    </a:cubicBezTo>
                    <a:cubicBezTo>
                      <a:pt x="887" y="1764"/>
                      <a:pt x="879" y="1762"/>
                      <a:pt x="872" y="1760"/>
                    </a:cubicBezTo>
                    <a:lnTo>
                      <a:pt x="872" y="1760"/>
                    </a:lnTo>
                    <a:cubicBezTo>
                      <a:pt x="878" y="1769"/>
                      <a:pt x="879" y="1814"/>
                      <a:pt x="860" y="1814"/>
                    </a:cubicBezTo>
                    <a:cubicBezTo>
                      <a:pt x="859" y="1814"/>
                      <a:pt x="857" y="1814"/>
                      <a:pt x="856" y="1813"/>
                    </a:cubicBezTo>
                    <a:cubicBezTo>
                      <a:pt x="869" y="1710"/>
                      <a:pt x="815" y="1764"/>
                      <a:pt x="793" y="1694"/>
                    </a:cubicBezTo>
                    <a:lnTo>
                      <a:pt x="793" y="1694"/>
                    </a:lnTo>
                    <a:cubicBezTo>
                      <a:pt x="801" y="1736"/>
                      <a:pt x="718" y="1705"/>
                      <a:pt x="747" y="1774"/>
                    </a:cubicBezTo>
                    <a:cubicBezTo>
                      <a:pt x="726" y="1765"/>
                      <a:pt x="744" y="1735"/>
                      <a:pt x="728" y="1709"/>
                    </a:cubicBezTo>
                    <a:lnTo>
                      <a:pt x="728" y="1709"/>
                    </a:lnTo>
                    <a:cubicBezTo>
                      <a:pt x="715" y="1720"/>
                      <a:pt x="701" y="1724"/>
                      <a:pt x="686" y="1724"/>
                    </a:cubicBezTo>
                    <a:cubicBezTo>
                      <a:pt x="652" y="1724"/>
                      <a:pt x="615" y="1705"/>
                      <a:pt x="577" y="1705"/>
                    </a:cubicBezTo>
                    <a:cubicBezTo>
                      <a:pt x="567" y="1705"/>
                      <a:pt x="557" y="1706"/>
                      <a:pt x="547" y="1709"/>
                    </a:cubicBezTo>
                    <a:cubicBezTo>
                      <a:pt x="547" y="1723"/>
                      <a:pt x="561" y="1744"/>
                      <a:pt x="550" y="1765"/>
                    </a:cubicBezTo>
                    <a:lnTo>
                      <a:pt x="508" y="1700"/>
                    </a:lnTo>
                    <a:cubicBezTo>
                      <a:pt x="497" y="1707"/>
                      <a:pt x="503" y="1751"/>
                      <a:pt x="493" y="1751"/>
                    </a:cubicBezTo>
                    <a:cubicBezTo>
                      <a:pt x="489" y="1751"/>
                      <a:pt x="485" y="1747"/>
                      <a:pt x="478" y="1737"/>
                    </a:cubicBezTo>
                    <a:lnTo>
                      <a:pt x="478" y="1737"/>
                    </a:lnTo>
                    <a:cubicBezTo>
                      <a:pt x="482" y="1748"/>
                      <a:pt x="492" y="1765"/>
                      <a:pt x="482" y="1772"/>
                    </a:cubicBezTo>
                    <a:cubicBezTo>
                      <a:pt x="462" y="1764"/>
                      <a:pt x="443" y="1761"/>
                      <a:pt x="424" y="1761"/>
                    </a:cubicBezTo>
                    <a:cubicBezTo>
                      <a:pt x="379" y="1761"/>
                      <a:pt x="338" y="1778"/>
                      <a:pt x="297" y="1792"/>
                    </a:cubicBezTo>
                    <a:cubicBezTo>
                      <a:pt x="267" y="1805"/>
                      <a:pt x="235" y="1812"/>
                      <a:pt x="203" y="1812"/>
                    </a:cubicBezTo>
                    <a:cubicBezTo>
                      <a:pt x="167" y="1812"/>
                      <a:pt x="130" y="1803"/>
                      <a:pt x="98" y="1786"/>
                    </a:cubicBezTo>
                    <a:lnTo>
                      <a:pt x="98" y="1786"/>
                    </a:lnTo>
                    <a:cubicBezTo>
                      <a:pt x="123" y="1806"/>
                      <a:pt x="112" y="1811"/>
                      <a:pt x="100" y="1816"/>
                    </a:cubicBezTo>
                    <a:cubicBezTo>
                      <a:pt x="109" y="1820"/>
                      <a:pt x="112" y="1850"/>
                      <a:pt x="118" y="1867"/>
                    </a:cubicBezTo>
                    <a:lnTo>
                      <a:pt x="51" y="1832"/>
                    </a:lnTo>
                    <a:lnTo>
                      <a:pt x="51" y="1832"/>
                    </a:lnTo>
                    <a:cubicBezTo>
                      <a:pt x="63" y="1885"/>
                      <a:pt x="0" y="1853"/>
                      <a:pt x="14" y="1904"/>
                    </a:cubicBezTo>
                    <a:lnTo>
                      <a:pt x="26" y="1888"/>
                    </a:lnTo>
                    <a:cubicBezTo>
                      <a:pt x="28" y="1952"/>
                      <a:pt x="102" y="2003"/>
                      <a:pt x="128" y="2075"/>
                    </a:cubicBezTo>
                    <a:cubicBezTo>
                      <a:pt x="127" y="2060"/>
                      <a:pt x="131" y="2055"/>
                      <a:pt x="137" y="2055"/>
                    </a:cubicBezTo>
                    <a:cubicBezTo>
                      <a:pt x="152" y="2055"/>
                      <a:pt x="181" y="2087"/>
                      <a:pt x="200" y="2087"/>
                    </a:cubicBezTo>
                    <a:cubicBezTo>
                      <a:pt x="210" y="2087"/>
                      <a:pt x="218" y="2078"/>
                      <a:pt x="218" y="2050"/>
                    </a:cubicBezTo>
                    <a:cubicBezTo>
                      <a:pt x="230" y="2064"/>
                      <a:pt x="220" y="2075"/>
                      <a:pt x="230" y="2092"/>
                    </a:cubicBezTo>
                    <a:cubicBezTo>
                      <a:pt x="228" y="2065"/>
                      <a:pt x="233" y="2053"/>
                      <a:pt x="246" y="2053"/>
                    </a:cubicBezTo>
                    <a:cubicBezTo>
                      <a:pt x="250" y="2053"/>
                      <a:pt x="254" y="2055"/>
                      <a:pt x="260" y="2057"/>
                    </a:cubicBezTo>
                    <a:lnTo>
                      <a:pt x="260" y="2066"/>
                    </a:lnTo>
                    <a:cubicBezTo>
                      <a:pt x="277" y="2059"/>
                      <a:pt x="292" y="2056"/>
                      <a:pt x="306" y="2056"/>
                    </a:cubicBezTo>
                    <a:cubicBezTo>
                      <a:pt x="338" y="2056"/>
                      <a:pt x="368" y="2069"/>
                      <a:pt x="411" y="2075"/>
                    </a:cubicBezTo>
                    <a:lnTo>
                      <a:pt x="399" y="2038"/>
                    </a:lnTo>
                    <a:lnTo>
                      <a:pt x="399" y="2038"/>
                    </a:lnTo>
                    <a:cubicBezTo>
                      <a:pt x="413" y="2041"/>
                      <a:pt x="418" y="2052"/>
                      <a:pt x="427" y="2059"/>
                    </a:cubicBezTo>
                    <a:cubicBezTo>
                      <a:pt x="428" y="2035"/>
                      <a:pt x="421" y="2032"/>
                      <a:pt x="414" y="2032"/>
                    </a:cubicBezTo>
                    <a:cubicBezTo>
                      <a:pt x="411" y="2032"/>
                      <a:pt x="408" y="2032"/>
                      <a:pt x="406" y="2032"/>
                    </a:cubicBezTo>
                    <a:cubicBezTo>
                      <a:pt x="397" y="2032"/>
                      <a:pt x="390" y="2029"/>
                      <a:pt x="390" y="2001"/>
                    </a:cubicBezTo>
                    <a:lnTo>
                      <a:pt x="390" y="2001"/>
                    </a:lnTo>
                    <a:cubicBezTo>
                      <a:pt x="402" y="2025"/>
                      <a:pt x="417" y="2030"/>
                      <a:pt x="432" y="2030"/>
                    </a:cubicBezTo>
                    <a:cubicBezTo>
                      <a:pt x="445" y="2030"/>
                      <a:pt x="457" y="2027"/>
                      <a:pt x="469" y="2027"/>
                    </a:cubicBezTo>
                    <a:cubicBezTo>
                      <a:pt x="486" y="2027"/>
                      <a:pt x="502" y="2034"/>
                      <a:pt x="513" y="2066"/>
                    </a:cubicBezTo>
                    <a:cubicBezTo>
                      <a:pt x="533" y="2064"/>
                      <a:pt x="499" y="2024"/>
                      <a:pt x="520" y="2022"/>
                    </a:cubicBezTo>
                    <a:lnTo>
                      <a:pt x="520" y="2022"/>
                    </a:lnTo>
                    <a:lnTo>
                      <a:pt x="529" y="2045"/>
                    </a:lnTo>
                    <a:lnTo>
                      <a:pt x="529" y="2015"/>
                    </a:lnTo>
                    <a:cubicBezTo>
                      <a:pt x="543" y="2020"/>
                      <a:pt x="554" y="2047"/>
                      <a:pt x="557" y="2066"/>
                    </a:cubicBezTo>
                    <a:cubicBezTo>
                      <a:pt x="556" y="2066"/>
                      <a:pt x="556" y="2066"/>
                      <a:pt x="556" y="2066"/>
                    </a:cubicBezTo>
                    <a:cubicBezTo>
                      <a:pt x="553" y="2066"/>
                      <a:pt x="549" y="2073"/>
                      <a:pt x="545" y="2075"/>
                    </a:cubicBezTo>
                    <a:cubicBezTo>
                      <a:pt x="550" y="2081"/>
                      <a:pt x="555" y="2084"/>
                      <a:pt x="561" y="2084"/>
                    </a:cubicBezTo>
                    <a:cubicBezTo>
                      <a:pt x="575" y="2084"/>
                      <a:pt x="589" y="2067"/>
                      <a:pt x="596" y="2067"/>
                    </a:cubicBezTo>
                    <a:cubicBezTo>
                      <a:pt x="596" y="2067"/>
                      <a:pt x="596" y="2067"/>
                      <a:pt x="596" y="2067"/>
                    </a:cubicBezTo>
                    <a:lnTo>
                      <a:pt x="596" y="2067"/>
                    </a:lnTo>
                    <a:lnTo>
                      <a:pt x="577" y="2057"/>
                    </a:lnTo>
                    <a:cubicBezTo>
                      <a:pt x="631" y="2029"/>
                      <a:pt x="698" y="2054"/>
                      <a:pt x="751" y="2006"/>
                    </a:cubicBezTo>
                    <a:lnTo>
                      <a:pt x="747" y="1990"/>
                    </a:lnTo>
                    <a:cubicBezTo>
                      <a:pt x="757" y="1981"/>
                      <a:pt x="765" y="1978"/>
                      <a:pt x="771" y="1978"/>
                    </a:cubicBezTo>
                    <a:cubicBezTo>
                      <a:pt x="786" y="1978"/>
                      <a:pt x="791" y="1997"/>
                      <a:pt x="813" y="1997"/>
                    </a:cubicBezTo>
                    <a:cubicBezTo>
                      <a:pt x="817" y="1997"/>
                      <a:pt x="822" y="1996"/>
                      <a:pt x="828" y="1994"/>
                    </a:cubicBezTo>
                    <a:lnTo>
                      <a:pt x="828" y="1994"/>
                    </a:lnTo>
                    <a:lnTo>
                      <a:pt x="826" y="1999"/>
                    </a:lnTo>
                    <a:cubicBezTo>
                      <a:pt x="834" y="1982"/>
                      <a:pt x="846" y="1973"/>
                      <a:pt x="857" y="1973"/>
                    </a:cubicBezTo>
                    <a:cubicBezTo>
                      <a:pt x="858" y="1973"/>
                      <a:pt x="859" y="1973"/>
                      <a:pt x="860" y="1973"/>
                    </a:cubicBezTo>
                    <a:cubicBezTo>
                      <a:pt x="846" y="1994"/>
                      <a:pt x="879" y="2015"/>
                      <a:pt x="863" y="2038"/>
                    </a:cubicBezTo>
                    <a:cubicBezTo>
                      <a:pt x="909" y="2006"/>
                      <a:pt x="886" y="2013"/>
                      <a:pt x="921" y="1948"/>
                    </a:cubicBezTo>
                    <a:lnTo>
                      <a:pt x="925" y="1978"/>
                    </a:lnTo>
                    <a:cubicBezTo>
                      <a:pt x="939" y="1952"/>
                      <a:pt x="941" y="1939"/>
                      <a:pt x="967" y="1934"/>
                    </a:cubicBezTo>
                    <a:lnTo>
                      <a:pt x="967" y="1934"/>
                    </a:lnTo>
                    <a:cubicBezTo>
                      <a:pt x="944" y="1957"/>
                      <a:pt x="974" y="1980"/>
                      <a:pt x="951" y="2010"/>
                    </a:cubicBezTo>
                    <a:cubicBezTo>
                      <a:pt x="960" y="2026"/>
                      <a:pt x="969" y="2032"/>
                      <a:pt x="978" y="2032"/>
                    </a:cubicBezTo>
                    <a:cubicBezTo>
                      <a:pt x="995" y="2032"/>
                      <a:pt x="1011" y="2013"/>
                      <a:pt x="1022" y="2013"/>
                    </a:cubicBezTo>
                    <a:cubicBezTo>
                      <a:pt x="1030" y="2013"/>
                      <a:pt x="1035" y="2022"/>
                      <a:pt x="1037" y="2052"/>
                    </a:cubicBezTo>
                    <a:cubicBezTo>
                      <a:pt x="1074" y="1973"/>
                      <a:pt x="1004" y="2001"/>
                      <a:pt x="1018" y="1985"/>
                    </a:cubicBezTo>
                    <a:cubicBezTo>
                      <a:pt x="1014" y="1960"/>
                      <a:pt x="1038" y="1936"/>
                      <a:pt x="1054" y="1936"/>
                    </a:cubicBezTo>
                    <a:cubicBezTo>
                      <a:pt x="1057" y="1936"/>
                      <a:pt x="1060" y="1937"/>
                      <a:pt x="1062" y="1939"/>
                    </a:cubicBezTo>
                    <a:cubicBezTo>
                      <a:pt x="1078" y="1941"/>
                      <a:pt x="1069" y="2045"/>
                      <a:pt x="1106" y="2050"/>
                    </a:cubicBezTo>
                    <a:cubicBezTo>
                      <a:pt x="1101" y="2050"/>
                      <a:pt x="1101" y="2054"/>
                      <a:pt x="1097" y="2054"/>
                    </a:cubicBezTo>
                    <a:cubicBezTo>
                      <a:pt x="1099" y="2060"/>
                      <a:pt x="1102" y="2061"/>
                      <a:pt x="1105" y="2061"/>
                    </a:cubicBezTo>
                    <a:cubicBezTo>
                      <a:pt x="1112" y="2061"/>
                      <a:pt x="1121" y="2053"/>
                      <a:pt x="1128" y="2053"/>
                    </a:cubicBezTo>
                    <a:cubicBezTo>
                      <a:pt x="1133" y="2053"/>
                      <a:pt x="1138" y="2057"/>
                      <a:pt x="1141" y="2068"/>
                    </a:cubicBezTo>
                    <a:cubicBezTo>
                      <a:pt x="1149" y="2050"/>
                      <a:pt x="1154" y="2048"/>
                      <a:pt x="1158" y="2048"/>
                    </a:cubicBezTo>
                    <a:cubicBezTo>
                      <a:pt x="1160" y="2048"/>
                      <a:pt x="1161" y="2048"/>
                      <a:pt x="1163" y="2048"/>
                    </a:cubicBezTo>
                    <a:cubicBezTo>
                      <a:pt x="1167" y="2048"/>
                      <a:pt x="1172" y="2045"/>
                      <a:pt x="1180" y="2017"/>
                    </a:cubicBezTo>
                    <a:lnTo>
                      <a:pt x="1180" y="2017"/>
                    </a:lnTo>
                    <a:lnTo>
                      <a:pt x="1143" y="2022"/>
                    </a:lnTo>
                    <a:cubicBezTo>
                      <a:pt x="1161" y="2013"/>
                      <a:pt x="1186" y="1972"/>
                      <a:pt x="1209" y="1972"/>
                    </a:cubicBezTo>
                    <a:cubicBezTo>
                      <a:pt x="1216" y="1972"/>
                      <a:pt x="1223" y="1977"/>
                      <a:pt x="1229" y="1987"/>
                    </a:cubicBezTo>
                    <a:cubicBezTo>
                      <a:pt x="1222" y="1999"/>
                      <a:pt x="1213" y="2010"/>
                      <a:pt x="1201" y="2020"/>
                    </a:cubicBezTo>
                    <a:cubicBezTo>
                      <a:pt x="1203" y="2026"/>
                      <a:pt x="1205" y="2028"/>
                      <a:pt x="1208" y="2028"/>
                    </a:cubicBezTo>
                    <a:cubicBezTo>
                      <a:pt x="1211" y="2028"/>
                      <a:pt x="1215" y="2025"/>
                      <a:pt x="1219" y="2025"/>
                    </a:cubicBezTo>
                    <a:cubicBezTo>
                      <a:pt x="1223" y="2025"/>
                      <a:pt x="1226" y="2027"/>
                      <a:pt x="1229" y="2034"/>
                    </a:cubicBezTo>
                    <a:cubicBezTo>
                      <a:pt x="1219" y="2058"/>
                      <a:pt x="1210" y="2062"/>
                      <a:pt x="1199" y="2062"/>
                    </a:cubicBezTo>
                    <a:cubicBezTo>
                      <a:pt x="1193" y="2062"/>
                      <a:pt x="1187" y="2061"/>
                      <a:pt x="1180" y="2061"/>
                    </a:cubicBezTo>
                    <a:cubicBezTo>
                      <a:pt x="1170" y="2061"/>
                      <a:pt x="1160" y="2064"/>
                      <a:pt x="1148" y="2078"/>
                    </a:cubicBezTo>
                    <a:cubicBezTo>
                      <a:pt x="1149" y="2083"/>
                      <a:pt x="1151" y="2085"/>
                      <a:pt x="1155" y="2085"/>
                    </a:cubicBezTo>
                    <a:cubicBezTo>
                      <a:pt x="1162" y="2085"/>
                      <a:pt x="1173" y="2076"/>
                      <a:pt x="1177" y="2076"/>
                    </a:cubicBezTo>
                    <a:cubicBezTo>
                      <a:pt x="1181" y="2076"/>
                      <a:pt x="1181" y="2083"/>
                      <a:pt x="1171" y="2105"/>
                    </a:cubicBezTo>
                    <a:cubicBezTo>
                      <a:pt x="1183" y="2080"/>
                      <a:pt x="1191" y="2073"/>
                      <a:pt x="1198" y="2073"/>
                    </a:cubicBezTo>
                    <a:cubicBezTo>
                      <a:pt x="1201" y="2073"/>
                      <a:pt x="1205" y="2075"/>
                      <a:pt x="1208" y="2078"/>
                    </a:cubicBezTo>
                    <a:cubicBezTo>
                      <a:pt x="1213" y="2081"/>
                      <a:pt x="1219" y="2086"/>
                      <a:pt x="1227" y="2086"/>
                    </a:cubicBezTo>
                    <a:cubicBezTo>
                      <a:pt x="1235" y="2086"/>
                      <a:pt x="1244" y="2082"/>
                      <a:pt x="1257" y="2068"/>
                    </a:cubicBezTo>
                    <a:lnTo>
                      <a:pt x="1257" y="2068"/>
                    </a:lnTo>
                    <a:lnTo>
                      <a:pt x="1245" y="2105"/>
                    </a:lnTo>
                    <a:cubicBezTo>
                      <a:pt x="1249" y="2099"/>
                      <a:pt x="1264" y="2087"/>
                      <a:pt x="1271" y="2087"/>
                    </a:cubicBezTo>
                    <a:cubicBezTo>
                      <a:pt x="1272" y="2087"/>
                      <a:pt x="1272" y="2087"/>
                      <a:pt x="1273" y="2087"/>
                    </a:cubicBezTo>
                    <a:lnTo>
                      <a:pt x="1245" y="2131"/>
                    </a:lnTo>
                    <a:cubicBezTo>
                      <a:pt x="1251" y="2125"/>
                      <a:pt x="1257" y="2122"/>
                      <a:pt x="1261" y="2122"/>
                    </a:cubicBezTo>
                    <a:cubicBezTo>
                      <a:pt x="1281" y="2122"/>
                      <a:pt x="1290" y="2163"/>
                      <a:pt x="1309" y="2163"/>
                    </a:cubicBezTo>
                    <a:cubicBezTo>
                      <a:pt x="1312" y="2163"/>
                      <a:pt x="1314" y="2163"/>
                      <a:pt x="1317" y="2161"/>
                    </a:cubicBezTo>
                    <a:cubicBezTo>
                      <a:pt x="1264" y="2152"/>
                      <a:pt x="1315" y="2115"/>
                      <a:pt x="1298" y="2082"/>
                    </a:cubicBezTo>
                    <a:cubicBezTo>
                      <a:pt x="1307" y="2077"/>
                      <a:pt x="1314" y="2075"/>
                      <a:pt x="1319" y="2075"/>
                    </a:cubicBezTo>
                    <a:cubicBezTo>
                      <a:pt x="1358" y="2075"/>
                      <a:pt x="1326" y="2180"/>
                      <a:pt x="1386" y="2180"/>
                    </a:cubicBezTo>
                    <a:cubicBezTo>
                      <a:pt x="1387" y="2180"/>
                      <a:pt x="1388" y="2180"/>
                      <a:pt x="1390" y="2180"/>
                    </a:cubicBezTo>
                    <a:lnTo>
                      <a:pt x="1390" y="2180"/>
                    </a:lnTo>
                    <a:cubicBezTo>
                      <a:pt x="1390" y="2180"/>
                      <a:pt x="1390" y="2180"/>
                      <a:pt x="1390" y="2180"/>
                    </a:cubicBezTo>
                    <a:cubicBezTo>
                      <a:pt x="1390" y="2180"/>
                      <a:pt x="1391" y="2180"/>
                      <a:pt x="1391" y="2180"/>
                    </a:cubicBezTo>
                    <a:lnTo>
                      <a:pt x="1391" y="2180"/>
                    </a:lnTo>
                    <a:cubicBezTo>
                      <a:pt x="1391" y="2180"/>
                      <a:pt x="1390" y="2180"/>
                      <a:pt x="1390" y="2180"/>
                    </a:cubicBezTo>
                    <a:lnTo>
                      <a:pt x="1390" y="2180"/>
                    </a:lnTo>
                    <a:cubicBezTo>
                      <a:pt x="1378" y="2179"/>
                      <a:pt x="1357" y="2151"/>
                      <a:pt x="1375" y="2136"/>
                    </a:cubicBezTo>
                    <a:lnTo>
                      <a:pt x="1375" y="2136"/>
                    </a:lnTo>
                    <a:cubicBezTo>
                      <a:pt x="1391" y="2147"/>
                      <a:pt x="1403" y="2166"/>
                      <a:pt x="1410" y="2184"/>
                    </a:cubicBezTo>
                    <a:cubicBezTo>
                      <a:pt x="1458" y="2182"/>
                      <a:pt x="1407" y="2145"/>
                      <a:pt x="1431" y="2124"/>
                    </a:cubicBezTo>
                    <a:lnTo>
                      <a:pt x="1431" y="2124"/>
                    </a:lnTo>
                    <a:cubicBezTo>
                      <a:pt x="1433" y="2136"/>
                      <a:pt x="1436" y="2141"/>
                      <a:pt x="1439" y="2141"/>
                    </a:cubicBezTo>
                    <a:cubicBezTo>
                      <a:pt x="1449" y="2141"/>
                      <a:pt x="1462" y="2104"/>
                      <a:pt x="1477" y="2094"/>
                    </a:cubicBezTo>
                    <a:lnTo>
                      <a:pt x="1477" y="2094"/>
                    </a:lnTo>
                    <a:lnTo>
                      <a:pt x="1475" y="2133"/>
                    </a:lnTo>
                    <a:cubicBezTo>
                      <a:pt x="1481" y="2137"/>
                      <a:pt x="1486" y="2138"/>
                      <a:pt x="1490" y="2138"/>
                    </a:cubicBezTo>
                    <a:cubicBezTo>
                      <a:pt x="1515" y="2138"/>
                      <a:pt x="1505" y="2081"/>
                      <a:pt x="1525" y="2081"/>
                    </a:cubicBezTo>
                    <a:cubicBezTo>
                      <a:pt x="1529" y="2081"/>
                      <a:pt x="1534" y="2083"/>
                      <a:pt x="1540" y="2087"/>
                    </a:cubicBezTo>
                    <a:lnTo>
                      <a:pt x="1514" y="2140"/>
                    </a:lnTo>
                    <a:lnTo>
                      <a:pt x="1542" y="2126"/>
                    </a:lnTo>
                    <a:lnTo>
                      <a:pt x="1542" y="2126"/>
                    </a:lnTo>
                    <a:lnTo>
                      <a:pt x="1533" y="2170"/>
                    </a:lnTo>
                    <a:cubicBezTo>
                      <a:pt x="1548" y="2156"/>
                      <a:pt x="1557" y="2151"/>
                      <a:pt x="1567" y="2151"/>
                    </a:cubicBezTo>
                    <a:cubicBezTo>
                      <a:pt x="1575" y="2151"/>
                      <a:pt x="1584" y="2155"/>
                      <a:pt x="1598" y="2161"/>
                    </a:cubicBezTo>
                    <a:cubicBezTo>
                      <a:pt x="1593" y="2133"/>
                      <a:pt x="1602" y="2092"/>
                      <a:pt x="1628" y="2092"/>
                    </a:cubicBezTo>
                    <a:cubicBezTo>
                      <a:pt x="1639" y="2111"/>
                      <a:pt x="1625" y="2123"/>
                      <a:pt x="1638" y="2123"/>
                    </a:cubicBezTo>
                    <a:cubicBezTo>
                      <a:pt x="1641" y="2123"/>
                      <a:pt x="1645" y="2123"/>
                      <a:pt x="1651" y="2122"/>
                    </a:cubicBezTo>
                    <a:lnTo>
                      <a:pt x="1651" y="2122"/>
                    </a:lnTo>
                    <a:cubicBezTo>
                      <a:pt x="1646" y="2139"/>
                      <a:pt x="1641" y="2158"/>
                      <a:pt x="1633" y="2158"/>
                    </a:cubicBezTo>
                    <a:cubicBezTo>
                      <a:pt x="1630" y="2158"/>
                      <a:pt x="1625" y="2153"/>
                      <a:pt x="1621" y="2140"/>
                    </a:cubicBezTo>
                    <a:cubicBezTo>
                      <a:pt x="1618" y="2154"/>
                      <a:pt x="1611" y="2166"/>
                      <a:pt x="1611" y="2177"/>
                    </a:cubicBezTo>
                    <a:cubicBezTo>
                      <a:pt x="1618" y="2187"/>
                      <a:pt x="1626" y="2191"/>
                      <a:pt x="1635" y="2191"/>
                    </a:cubicBezTo>
                    <a:cubicBezTo>
                      <a:pt x="1648" y="2191"/>
                      <a:pt x="1661" y="2183"/>
                      <a:pt x="1669" y="2182"/>
                    </a:cubicBezTo>
                    <a:cubicBezTo>
                      <a:pt x="1662" y="2182"/>
                      <a:pt x="1658" y="2180"/>
                      <a:pt x="1655" y="2175"/>
                    </a:cubicBezTo>
                    <a:lnTo>
                      <a:pt x="1704" y="2119"/>
                    </a:lnTo>
                    <a:lnTo>
                      <a:pt x="1704" y="2119"/>
                    </a:lnTo>
                    <a:cubicBezTo>
                      <a:pt x="1709" y="2131"/>
                      <a:pt x="1709" y="2147"/>
                      <a:pt x="1700" y="2156"/>
                    </a:cubicBezTo>
                    <a:cubicBezTo>
                      <a:pt x="1711" y="2154"/>
                      <a:pt x="1716" y="2136"/>
                      <a:pt x="1730" y="2131"/>
                    </a:cubicBezTo>
                    <a:lnTo>
                      <a:pt x="1730" y="2131"/>
                    </a:lnTo>
                    <a:cubicBezTo>
                      <a:pt x="1727" y="2163"/>
                      <a:pt x="1730" y="2194"/>
                      <a:pt x="1713" y="2209"/>
                    </a:cubicBezTo>
                    <a:lnTo>
                      <a:pt x="1713" y="2209"/>
                    </a:lnTo>
                    <a:lnTo>
                      <a:pt x="1757" y="2173"/>
                    </a:lnTo>
                    <a:cubicBezTo>
                      <a:pt x="1760" y="2187"/>
                      <a:pt x="1785" y="2210"/>
                      <a:pt x="1778" y="2221"/>
                    </a:cubicBezTo>
                    <a:cubicBezTo>
                      <a:pt x="1781" y="2223"/>
                      <a:pt x="1784" y="2223"/>
                      <a:pt x="1786" y="2223"/>
                    </a:cubicBezTo>
                    <a:cubicBezTo>
                      <a:pt x="1811" y="2223"/>
                      <a:pt x="1835" y="2172"/>
                      <a:pt x="1863" y="2172"/>
                    </a:cubicBezTo>
                    <a:cubicBezTo>
                      <a:pt x="1867" y="2172"/>
                      <a:pt x="1872" y="2173"/>
                      <a:pt x="1876" y="2175"/>
                    </a:cubicBezTo>
                    <a:cubicBezTo>
                      <a:pt x="1878" y="2168"/>
                      <a:pt x="1883" y="2161"/>
                      <a:pt x="1887" y="2156"/>
                    </a:cubicBezTo>
                    <a:cubicBezTo>
                      <a:pt x="1907" y="2158"/>
                      <a:pt x="1927" y="2169"/>
                      <a:pt x="1947" y="2169"/>
                    </a:cubicBezTo>
                    <a:cubicBezTo>
                      <a:pt x="1961" y="2169"/>
                      <a:pt x="1974" y="2163"/>
                      <a:pt x="1987" y="2143"/>
                    </a:cubicBezTo>
                    <a:lnTo>
                      <a:pt x="2019" y="2194"/>
                    </a:lnTo>
                    <a:cubicBezTo>
                      <a:pt x="2047" y="2177"/>
                      <a:pt x="1975" y="2131"/>
                      <a:pt x="2019" y="2101"/>
                    </a:cubicBezTo>
                    <a:cubicBezTo>
                      <a:pt x="2024" y="2097"/>
                      <a:pt x="2028" y="2095"/>
                      <a:pt x="2031" y="2095"/>
                    </a:cubicBezTo>
                    <a:cubicBezTo>
                      <a:pt x="2049" y="2095"/>
                      <a:pt x="2047" y="2147"/>
                      <a:pt x="2061" y="2156"/>
                    </a:cubicBezTo>
                    <a:cubicBezTo>
                      <a:pt x="2070" y="2133"/>
                      <a:pt x="2081" y="2088"/>
                      <a:pt x="2107" y="2088"/>
                    </a:cubicBezTo>
                    <a:cubicBezTo>
                      <a:pt x="2114" y="2088"/>
                      <a:pt x="2122" y="2091"/>
                      <a:pt x="2131" y="2098"/>
                    </a:cubicBezTo>
                    <a:cubicBezTo>
                      <a:pt x="2124" y="2112"/>
                      <a:pt x="2112" y="2105"/>
                      <a:pt x="2103" y="2112"/>
                    </a:cubicBezTo>
                    <a:lnTo>
                      <a:pt x="2138" y="2136"/>
                    </a:lnTo>
                    <a:cubicBezTo>
                      <a:pt x="2121" y="2194"/>
                      <a:pt x="2094" y="2182"/>
                      <a:pt x="2131" y="2217"/>
                    </a:cubicBezTo>
                    <a:cubicBezTo>
                      <a:pt x="2103" y="2115"/>
                      <a:pt x="2228" y="2180"/>
                      <a:pt x="2196" y="2075"/>
                    </a:cubicBezTo>
                    <a:lnTo>
                      <a:pt x="2196" y="2075"/>
                    </a:lnTo>
                    <a:lnTo>
                      <a:pt x="2219" y="2092"/>
                    </a:lnTo>
                    <a:cubicBezTo>
                      <a:pt x="2214" y="2092"/>
                      <a:pt x="2214" y="2098"/>
                      <a:pt x="2210" y="2098"/>
                    </a:cubicBezTo>
                    <a:cubicBezTo>
                      <a:pt x="2217" y="2104"/>
                      <a:pt x="2222" y="2106"/>
                      <a:pt x="2225" y="2106"/>
                    </a:cubicBezTo>
                    <a:cubicBezTo>
                      <a:pt x="2247" y="2106"/>
                      <a:pt x="2211" y="2017"/>
                      <a:pt x="2249" y="2017"/>
                    </a:cubicBezTo>
                    <a:cubicBezTo>
                      <a:pt x="2265" y="2020"/>
                      <a:pt x="2281" y="2031"/>
                      <a:pt x="2277" y="2047"/>
                    </a:cubicBezTo>
                    <a:lnTo>
                      <a:pt x="2295" y="2010"/>
                    </a:lnTo>
                    <a:cubicBezTo>
                      <a:pt x="2303" y="2010"/>
                      <a:pt x="2309" y="2022"/>
                      <a:pt x="2306" y="2027"/>
                    </a:cubicBezTo>
                    <a:lnTo>
                      <a:pt x="2306" y="2027"/>
                    </a:lnTo>
                    <a:lnTo>
                      <a:pt x="2344" y="2001"/>
                    </a:lnTo>
                    <a:lnTo>
                      <a:pt x="2344" y="2001"/>
                    </a:lnTo>
                    <a:cubicBezTo>
                      <a:pt x="2344" y="2003"/>
                      <a:pt x="2344" y="2004"/>
                      <a:pt x="2344" y="2006"/>
                    </a:cubicBezTo>
                    <a:lnTo>
                      <a:pt x="2344" y="2001"/>
                    </a:lnTo>
                    <a:lnTo>
                      <a:pt x="2344" y="2001"/>
                    </a:lnTo>
                    <a:lnTo>
                      <a:pt x="2344" y="2001"/>
                    </a:lnTo>
                    <a:cubicBezTo>
                      <a:pt x="2342" y="1982"/>
                      <a:pt x="2344" y="1963"/>
                      <a:pt x="2344" y="1943"/>
                    </a:cubicBezTo>
                    <a:cubicBezTo>
                      <a:pt x="2363" y="1952"/>
                      <a:pt x="2344" y="1957"/>
                      <a:pt x="2353" y="1966"/>
                    </a:cubicBezTo>
                    <a:lnTo>
                      <a:pt x="2365" y="1932"/>
                    </a:lnTo>
                    <a:lnTo>
                      <a:pt x="2365" y="1932"/>
                    </a:lnTo>
                    <a:cubicBezTo>
                      <a:pt x="2388" y="1952"/>
                      <a:pt x="2383" y="1987"/>
                      <a:pt x="2363" y="1990"/>
                    </a:cubicBezTo>
                    <a:cubicBezTo>
                      <a:pt x="2384" y="2013"/>
                      <a:pt x="2394" y="2021"/>
                      <a:pt x="2399" y="2021"/>
                    </a:cubicBezTo>
                    <a:cubicBezTo>
                      <a:pt x="2410" y="2021"/>
                      <a:pt x="2398" y="1982"/>
                      <a:pt x="2428" y="1982"/>
                    </a:cubicBezTo>
                    <a:cubicBezTo>
                      <a:pt x="2434" y="1982"/>
                      <a:pt x="2441" y="1984"/>
                      <a:pt x="2451" y="1987"/>
                    </a:cubicBezTo>
                    <a:lnTo>
                      <a:pt x="2434" y="2013"/>
                    </a:lnTo>
                    <a:cubicBezTo>
                      <a:pt x="2460" y="2037"/>
                      <a:pt x="2474" y="2039"/>
                      <a:pt x="2489" y="2039"/>
                    </a:cubicBezTo>
                    <a:cubicBezTo>
                      <a:pt x="2493" y="2039"/>
                      <a:pt x="2496" y="2039"/>
                      <a:pt x="2500" y="2039"/>
                    </a:cubicBezTo>
                    <a:cubicBezTo>
                      <a:pt x="2510" y="2039"/>
                      <a:pt x="2521" y="2040"/>
                      <a:pt x="2536" y="2045"/>
                    </a:cubicBezTo>
                    <a:cubicBezTo>
                      <a:pt x="2518" y="2034"/>
                      <a:pt x="2430" y="1992"/>
                      <a:pt x="2444" y="1955"/>
                    </a:cubicBezTo>
                    <a:lnTo>
                      <a:pt x="2444" y="1955"/>
                    </a:lnTo>
                    <a:cubicBezTo>
                      <a:pt x="2446" y="1955"/>
                      <a:pt x="2448" y="1955"/>
                      <a:pt x="2450" y="1955"/>
                    </a:cubicBezTo>
                    <a:cubicBezTo>
                      <a:pt x="2459" y="1955"/>
                      <a:pt x="2467" y="1950"/>
                      <a:pt x="2469" y="1929"/>
                    </a:cubicBezTo>
                    <a:cubicBezTo>
                      <a:pt x="2478" y="1943"/>
                      <a:pt x="2485" y="1948"/>
                      <a:pt x="2491" y="1948"/>
                    </a:cubicBezTo>
                    <a:cubicBezTo>
                      <a:pt x="2498" y="1948"/>
                      <a:pt x="2504" y="1940"/>
                      <a:pt x="2513" y="1934"/>
                    </a:cubicBezTo>
                    <a:lnTo>
                      <a:pt x="2543" y="1978"/>
                    </a:lnTo>
                    <a:cubicBezTo>
                      <a:pt x="2553" y="1955"/>
                      <a:pt x="2536" y="1934"/>
                      <a:pt x="2534" y="1908"/>
                    </a:cubicBezTo>
                    <a:cubicBezTo>
                      <a:pt x="2537" y="1907"/>
                      <a:pt x="2540" y="1907"/>
                      <a:pt x="2543" y="1907"/>
                    </a:cubicBezTo>
                    <a:cubicBezTo>
                      <a:pt x="2564" y="1907"/>
                      <a:pt x="2588" y="1932"/>
                      <a:pt x="2611" y="1952"/>
                    </a:cubicBezTo>
                    <a:cubicBezTo>
                      <a:pt x="2648" y="1936"/>
                      <a:pt x="2548" y="1915"/>
                      <a:pt x="2580" y="1883"/>
                    </a:cubicBezTo>
                    <a:cubicBezTo>
                      <a:pt x="2620" y="1881"/>
                      <a:pt x="2624" y="1850"/>
                      <a:pt x="2631" y="1804"/>
                    </a:cubicBezTo>
                    <a:cubicBezTo>
                      <a:pt x="2662" y="1804"/>
                      <a:pt x="2650" y="1832"/>
                      <a:pt x="2666" y="1837"/>
                    </a:cubicBezTo>
                    <a:lnTo>
                      <a:pt x="2655" y="1795"/>
                    </a:lnTo>
                    <a:cubicBezTo>
                      <a:pt x="2655" y="1795"/>
                      <a:pt x="2656" y="1794"/>
                      <a:pt x="2656" y="1794"/>
                    </a:cubicBezTo>
                    <a:cubicBezTo>
                      <a:pt x="2661" y="1794"/>
                      <a:pt x="2666" y="1802"/>
                      <a:pt x="2669" y="1809"/>
                    </a:cubicBezTo>
                    <a:cubicBezTo>
                      <a:pt x="2671" y="1786"/>
                      <a:pt x="2636" y="1769"/>
                      <a:pt x="2643" y="1741"/>
                    </a:cubicBezTo>
                    <a:cubicBezTo>
                      <a:pt x="2633" y="1730"/>
                      <a:pt x="2637" y="1727"/>
                      <a:pt x="2646" y="1727"/>
                    </a:cubicBezTo>
                    <a:cubicBezTo>
                      <a:pt x="2658" y="1727"/>
                      <a:pt x="2678" y="1731"/>
                      <a:pt x="2695" y="1731"/>
                    </a:cubicBezTo>
                    <a:cubicBezTo>
                      <a:pt x="2713" y="1731"/>
                      <a:pt x="2727" y="1725"/>
                      <a:pt x="2717" y="1700"/>
                    </a:cubicBezTo>
                    <a:lnTo>
                      <a:pt x="2717" y="1700"/>
                    </a:lnTo>
                    <a:cubicBezTo>
                      <a:pt x="2733" y="1704"/>
                      <a:pt x="2740" y="1725"/>
                      <a:pt x="2757" y="1737"/>
                    </a:cubicBezTo>
                    <a:cubicBezTo>
                      <a:pt x="2759" y="1697"/>
                      <a:pt x="2752" y="1660"/>
                      <a:pt x="2736" y="1628"/>
                    </a:cubicBezTo>
                    <a:lnTo>
                      <a:pt x="2782" y="1628"/>
                    </a:lnTo>
                    <a:cubicBezTo>
                      <a:pt x="2736" y="1619"/>
                      <a:pt x="2717" y="1570"/>
                      <a:pt x="2699" y="1533"/>
                    </a:cubicBezTo>
                    <a:cubicBezTo>
                      <a:pt x="2678" y="1526"/>
                      <a:pt x="2662" y="1521"/>
                      <a:pt x="2652" y="1519"/>
                    </a:cubicBezTo>
                    <a:lnTo>
                      <a:pt x="2650" y="1477"/>
                    </a:lnTo>
                    <a:lnTo>
                      <a:pt x="2650" y="1477"/>
                    </a:lnTo>
                    <a:cubicBezTo>
                      <a:pt x="2664" y="1484"/>
                      <a:pt x="2678" y="1496"/>
                      <a:pt x="2687" y="1510"/>
                    </a:cubicBezTo>
                    <a:cubicBezTo>
                      <a:pt x="2685" y="1505"/>
                      <a:pt x="2682" y="1500"/>
                      <a:pt x="2680" y="1498"/>
                    </a:cubicBezTo>
                    <a:lnTo>
                      <a:pt x="2680" y="1498"/>
                    </a:lnTo>
                    <a:cubicBezTo>
                      <a:pt x="2708" y="1503"/>
                      <a:pt x="2731" y="1521"/>
                      <a:pt x="2745" y="1544"/>
                    </a:cubicBezTo>
                    <a:cubicBezTo>
                      <a:pt x="2733" y="1542"/>
                      <a:pt x="2722" y="1540"/>
                      <a:pt x="2710" y="1535"/>
                    </a:cubicBezTo>
                    <a:lnTo>
                      <a:pt x="2710" y="1535"/>
                    </a:lnTo>
                    <a:cubicBezTo>
                      <a:pt x="2731" y="1561"/>
                      <a:pt x="2754" y="1584"/>
                      <a:pt x="2780" y="1605"/>
                    </a:cubicBezTo>
                    <a:cubicBezTo>
                      <a:pt x="2777" y="1600"/>
                      <a:pt x="2777" y="1593"/>
                      <a:pt x="2777" y="1586"/>
                    </a:cubicBezTo>
                    <a:lnTo>
                      <a:pt x="2777" y="1586"/>
                    </a:lnTo>
                    <a:cubicBezTo>
                      <a:pt x="2782" y="1593"/>
                      <a:pt x="2787" y="1598"/>
                      <a:pt x="2794" y="1602"/>
                    </a:cubicBezTo>
                    <a:cubicBezTo>
                      <a:pt x="2794" y="1603"/>
                      <a:pt x="2794" y="1603"/>
                      <a:pt x="2795" y="1603"/>
                    </a:cubicBezTo>
                    <a:cubicBezTo>
                      <a:pt x="2797" y="1603"/>
                      <a:pt x="2791" y="1592"/>
                      <a:pt x="2784" y="1582"/>
                    </a:cubicBezTo>
                    <a:lnTo>
                      <a:pt x="2784" y="1582"/>
                    </a:lnTo>
                    <a:lnTo>
                      <a:pt x="2838" y="1609"/>
                    </a:lnTo>
                    <a:lnTo>
                      <a:pt x="2819" y="1593"/>
                    </a:lnTo>
                    <a:lnTo>
                      <a:pt x="2880" y="1575"/>
                    </a:lnTo>
                    <a:cubicBezTo>
                      <a:pt x="2852" y="1512"/>
                      <a:pt x="2791" y="1445"/>
                      <a:pt x="2796" y="1391"/>
                    </a:cubicBezTo>
                    <a:lnTo>
                      <a:pt x="2796" y="1391"/>
                    </a:lnTo>
                    <a:cubicBezTo>
                      <a:pt x="2829" y="1424"/>
                      <a:pt x="2856" y="1429"/>
                      <a:pt x="2903" y="1454"/>
                    </a:cubicBezTo>
                    <a:cubicBezTo>
                      <a:pt x="2896" y="1452"/>
                      <a:pt x="2891" y="1451"/>
                      <a:pt x="2887" y="1451"/>
                    </a:cubicBezTo>
                    <a:cubicBezTo>
                      <a:pt x="2859" y="1451"/>
                      <a:pt x="2897" y="1499"/>
                      <a:pt x="2875" y="1516"/>
                    </a:cubicBezTo>
                    <a:lnTo>
                      <a:pt x="2875" y="1516"/>
                    </a:lnTo>
                    <a:cubicBezTo>
                      <a:pt x="2878" y="1515"/>
                      <a:pt x="2880" y="1514"/>
                      <a:pt x="2883" y="1514"/>
                    </a:cubicBezTo>
                    <a:cubicBezTo>
                      <a:pt x="2895" y="1514"/>
                      <a:pt x="2908" y="1525"/>
                      <a:pt x="2912" y="1531"/>
                    </a:cubicBezTo>
                    <a:cubicBezTo>
                      <a:pt x="2912" y="1531"/>
                      <a:pt x="2907" y="1514"/>
                      <a:pt x="2905" y="1498"/>
                    </a:cubicBezTo>
                    <a:cubicBezTo>
                      <a:pt x="2903" y="1480"/>
                      <a:pt x="2896" y="1463"/>
                      <a:pt x="2896" y="1463"/>
                    </a:cubicBezTo>
                    <a:lnTo>
                      <a:pt x="2896" y="1463"/>
                    </a:lnTo>
                    <a:cubicBezTo>
                      <a:pt x="2911" y="1472"/>
                      <a:pt x="2920" y="1475"/>
                      <a:pt x="2927" y="1475"/>
                    </a:cubicBezTo>
                    <a:cubicBezTo>
                      <a:pt x="2935" y="1475"/>
                      <a:pt x="2940" y="1470"/>
                      <a:pt x="2954" y="1466"/>
                    </a:cubicBezTo>
                    <a:cubicBezTo>
                      <a:pt x="2873" y="1438"/>
                      <a:pt x="2926" y="1403"/>
                      <a:pt x="2910" y="1375"/>
                    </a:cubicBezTo>
                    <a:lnTo>
                      <a:pt x="2910" y="1375"/>
                    </a:lnTo>
                    <a:cubicBezTo>
                      <a:pt x="2935" y="1387"/>
                      <a:pt x="2961" y="1401"/>
                      <a:pt x="2942" y="1422"/>
                    </a:cubicBezTo>
                    <a:cubicBezTo>
                      <a:pt x="3014" y="1419"/>
                      <a:pt x="2868" y="1350"/>
                      <a:pt x="2928" y="1347"/>
                    </a:cubicBezTo>
                    <a:lnTo>
                      <a:pt x="2928" y="1347"/>
                    </a:lnTo>
                    <a:cubicBezTo>
                      <a:pt x="2928" y="1354"/>
                      <a:pt x="2921" y="1354"/>
                      <a:pt x="2935" y="1361"/>
                    </a:cubicBezTo>
                    <a:cubicBezTo>
                      <a:pt x="2921" y="1345"/>
                      <a:pt x="2937" y="1328"/>
                      <a:pt x="2954" y="1328"/>
                    </a:cubicBezTo>
                    <a:cubicBezTo>
                      <a:pt x="2959" y="1328"/>
                      <a:pt x="2965" y="1330"/>
                      <a:pt x="2970" y="1333"/>
                    </a:cubicBezTo>
                    <a:lnTo>
                      <a:pt x="2968" y="1338"/>
                    </a:lnTo>
                    <a:cubicBezTo>
                      <a:pt x="2993" y="1308"/>
                      <a:pt x="3016" y="1227"/>
                      <a:pt x="2949" y="1199"/>
                    </a:cubicBezTo>
                    <a:lnTo>
                      <a:pt x="2949" y="1199"/>
                    </a:lnTo>
                    <a:cubicBezTo>
                      <a:pt x="2956" y="1201"/>
                      <a:pt x="3028" y="1231"/>
                      <a:pt x="3042" y="1238"/>
                    </a:cubicBezTo>
                    <a:cubicBezTo>
                      <a:pt x="3042" y="1238"/>
                      <a:pt x="2991" y="1201"/>
                      <a:pt x="2937" y="1169"/>
                    </a:cubicBezTo>
                    <a:cubicBezTo>
                      <a:pt x="2886" y="1134"/>
                      <a:pt x="2833" y="1104"/>
                      <a:pt x="2833" y="1104"/>
                    </a:cubicBezTo>
                    <a:lnTo>
                      <a:pt x="2833" y="1104"/>
                    </a:lnTo>
                    <a:cubicBezTo>
                      <a:pt x="2891" y="1127"/>
                      <a:pt x="3039" y="1143"/>
                      <a:pt x="3063" y="1185"/>
                    </a:cubicBezTo>
                    <a:cubicBezTo>
                      <a:pt x="3074" y="1178"/>
                      <a:pt x="3088" y="1169"/>
                      <a:pt x="3072" y="1143"/>
                    </a:cubicBezTo>
                    <a:lnTo>
                      <a:pt x="3072" y="1143"/>
                    </a:lnTo>
                    <a:cubicBezTo>
                      <a:pt x="3070" y="1144"/>
                      <a:pt x="3067" y="1144"/>
                      <a:pt x="3063" y="1144"/>
                    </a:cubicBezTo>
                    <a:cubicBezTo>
                      <a:pt x="3039" y="1144"/>
                      <a:pt x="2981" y="1135"/>
                      <a:pt x="2979" y="1125"/>
                    </a:cubicBezTo>
                    <a:cubicBezTo>
                      <a:pt x="3050" y="1120"/>
                      <a:pt x="3020" y="1120"/>
                      <a:pt x="3080" y="1105"/>
                    </a:cubicBezTo>
                    <a:lnTo>
                      <a:pt x="3080" y="1105"/>
                    </a:lnTo>
                    <a:cubicBezTo>
                      <a:pt x="3079" y="1105"/>
                      <a:pt x="3078" y="1105"/>
                      <a:pt x="3077" y="1105"/>
                    </a:cubicBezTo>
                    <a:cubicBezTo>
                      <a:pt x="3051" y="1105"/>
                      <a:pt x="2978" y="1077"/>
                      <a:pt x="2984" y="1065"/>
                    </a:cubicBezTo>
                    <a:lnTo>
                      <a:pt x="2984" y="1065"/>
                    </a:lnTo>
                    <a:cubicBezTo>
                      <a:pt x="3019" y="1072"/>
                      <a:pt x="3051" y="1081"/>
                      <a:pt x="3086" y="1090"/>
                    </a:cubicBezTo>
                    <a:cubicBezTo>
                      <a:pt x="3086" y="1090"/>
                      <a:pt x="3065" y="1076"/>
                      <a:pt x="3044" y="1062"/>
                    </a:cubicBezTo>
                    <a:lnTo>
                      <a:pt x="3002" y="1036"/>
                    </a:lnTo>
                    <a:lnTo>
                      <a:pt x="3002" y="1036"/>
                    </a:lnTo>
                    <a:cubicBezTo>
                      <a:pt x="3016" y="1043"/>
                      <a:pt x="3051" y="1048"/>
                      <a:pt x="3081" y="1048"/>
                    </a:cubicBezTo>
                    <a:cubicBezTo>
                      <a:pt x="3091" y="1048"/>
                      <a:pt x="3101" y="1047"/>
                      <a:pt x="3109" y="1046"/>
                    </a:cubicBezTo>
                    <a:cubicBezTo>
                      <a:pt x="3088" y="1046"/>
                      <a:pt x="3116" y="1016"/>
                      <a:pt x="3109" y="1004"/>
                    </a:cubicBezTo>
                    <a:lnTo>
                      <a:pt x="3109" y="1004"/>
                    </a:lnTo>
                    <a:lnTo>
                      <a:pt x="3084" y="1016"/>
                    </a:lnTo>
                    <a:cubicBezTo>
                      <a:pt x="3104" y="976"/>
                      <a:pt x="2958" y="953"/>
                      <a:pt x="2970" y="916"/>
                    </a:cubicBezTo>
                    <a:lnTo>
                      <a:pt x="2970" y="916"/>
                    </a:lnTo>
                    <a:cubicBezTo>
                      <a:pt x="2983" y="921"/>
                      <a:pt x="3033" y="933"/>
                      <a:pt x="3068" y="933"/>
                    </a:cubicBezTo>
                    <a:cubicBezTo>
                      <a:pt x="3084" y="933"/>
                      <a:pt x="3098" y="931"/>
                      <a:pt x="3102" y="923"/>
                    </a:cubicBezTo>
                    <a:cubicBezTo>
                      <a:pt x="3056" y="907"/>
                      <a:pt x="2875" y="856"/>
                      <a:pt x="2840" y="823"/>
                    </a:cubicBezTo>
                    <a:lnTo>
                      <a:pt x="2868" y="819"/>
                    </a:lnTo>
                    <a:lnTo>
                      <a:pt x="2840" y="791"/>
                    </a:lnTo>
                    <a:lnTo>
                      <a:pt x="2840" y="791"/>
                    </a:lnTo>
                    <a:cubicBezTo>
                      <a:pt x="2937" y="819"/>
                      <a:pt x="3030" y="856"/>
                      <a:pt x="3118" y="905"/>
                    </a:cubicBezTo>
                    <a:cubicBezTo>
                      <a:pt x="3144" y="891"/>
                      <a:pt x="3153" y="905"/>
                      <a:pt x="3153" y="879"/>
                    </a:cubicBezTo>
                    <a:cubicBezTo>
                      <a:pt x="3156" y="878"/>
                      <a:pt x="3160" y="877"/>
                      <a:pt x="3163" y="877"/>
                    </a:cubicBezTo>
                    <a:cubicBezTo>
                      <a:pt x="3177" y="877"/>
                      <a:pt x="3190" y="887"/>
                      <a:pt x="3190" y="902"/>
                    </a:cubicBezTo>
                    <a:lnTo>
                      <a:pt x="3213" y="844"/>
                    </a:lnTo>
                    <a:cubicBezTo>
                      <a:pt x="3155" y="844"/>
                      <a:pt x="3160" y="796"/>
                      <a:pt x="3111" y="796"/>
                    </a:cubicBezTo>
                    <a:lnTo>
                      <a:pt x="3141" y="828"/>
                    </a:lnTo>
                    <a:lnTo>
                      <a:pt x="3167" y="863"/>
                    </a:lnTo>
                    <a:cubicBezTo>
                      <a:pt x="3109" y="861"/>
                      <a:pt x="3009" y="817"/>
                      <a:pt x="3023" y="779"/>
                    </a:cubicBezTo>
                    <a:cubicBezTo>
                      <a:pt x="3027" y="778"/>
                      <a:pt x="3033" y="777"/>
                      <a:pt x="3041" y="777"/>
                    </a:cubicBezTo>
                    <a:cubicBezTo>
                      <a:pt x="3072" y="777"/>
                      <a:pt x="3127" y="791"/>
                      <a:pt x="3144" y="791"/>
                    </a:cubicBezTo>
                    <a:cubicBezTo>
                      <a:pt x="3123" y="784"/>
                      <a:pt x="3107" y="752"/>
                      <a:pt x="3121" y="747"/>
                    </a:cubicBezTo>
                    <a:lnTo>
                      <a:pt x="3121" y="747"/>
                    </a:lnTo>
                    <a:lnTo>
                      <a:pt x="3151" y="766"/>
                    </a:lnTo>
                    <a:cubicBezTo>
                      <a:pt x="3172" y="742"/>
                      <a:pt x="3074" y="728"/>
                      <a:pt x="3128" y="701"/>
                    </a:cubicBezTo>
                    <a:cubicBezTo>
                      <a:pt x="3132" y="689"/>
                      <a:pt x="3202" y="668"/>
                      <a:pt x="3167" y="668"/>
                    </a:cubicBezTo>
                    <a:cubicBezTo>
                      <a:pt x="3084" y="683"/>
                      <a:pt x="3000" y="690"/>
                      <a:pt x="2917" y="690"/>
                    </a:cubicBezTo>
                    <a:cubicBezTo>
                      <a:pt x="2896" y="690"/>
                      <a:pt x="2875" y="690"/>
                      <a:pt x="2854" y="689"/>
                    </a:cubicBezTo>
                    <a:cubicBezTo>
                      <a:pt x="2882" y="666"/>
                      <a:pt x="2912" y="647"/>
                      <a:pt x="2944" y="631"/>
                    </a:cubicBezTo>
                    <a:cubicBezTo>
                      <a:pt x="2956" y="627"/>
                      <a:pt x="2969" y="625"/>
                      <a:pt x="2982" y="625"/>
                    </a:cubicBezTo>
                    <a:cubicBezTo>
                      <a:pt x="3015" y="625"/>
                      <a:pt x="3053" y="635"/>
                      <a:pt x="3083" y="635"/>
                    </a:cubicBezTo>
                    <a:cubicBezTo>
                      <a:pt x="3092" y="635"/>
                      <a:pt x="3101" y="634"/>
                      <a:pt x="3109" y="631"/>
                    </a:cubicBezTo>
                    <a:cubicBezTo>
                      <a:pt x="3095" y="629"/>
                      <a:pt x="3081" y="626"/>
                      <a:pt x="3067" y="619"/>
                    </a:cubicBezTo>
                    <a:cubicBezTo>
                      <a:pt x="3081" y="610"/>
                      <a:pt x="3116" y="619"/>
                      <a:pt x="3107" y="601"/>
                    </a:cubicBezTo>
                    <a:cubicBezTo>
                      <a:pt x="3067" y="601"/>
                      <a:pt x="3082" y="581"/>
                      <a:pt x="3079" y="581"/>
                    </a:cubicBezTo>
                    <a:cubicBezTo>
                      <a:pt x="3078" y="581"/>
                      <a:pt x="3073" y="585"/>
                      <a:pt x="3058" y="596"/>
                    </a:cubicBezTo>
                    <a:cubicBezTo>
                      <a:pt x="3039" y="578"/>
                      <a:pt x="3067" y="573"/>
                      <a:pt x="3063" y="550"/>
                    </a:cubicBezTo>
                    <a:lnTo>
                      <a:pt x="3063" y="550"/>
                    </a:lnTo>
                    <a:cubicBezTo>
                      <a:pt x="3050" y="552"/>
                      <a:pt x="3038" y="552"/>
                      <a:pt x="3025" y="552"/>
                    </a:cubicBezTo>
                    <a:cubicBezTo>
                      <a:pt x="2987" y="552"/>
                      <a:pt x="2949" y="544"/>
                      <a:pt x="2914" y="527"/>
                    </a:cubicBezTo>
                    <a:cubicBezTo>
                      <a:pt x="2931" y="527"/>
                      <a:pt x="2944" y="522"/>
                      <a:pt x="2956" y="517"/>
                    </a:cubicBezTo>
                    <a:cubicBezTo>
                      <a:pt x="2956" y="478"/>
                      <a:pt x="2977" y="453"/>
                      <a:pt x="2970" y="418"/>
                    </a:cubicBezTo>
                    <a:cubicBezTo>
                      <a:pt x="2983" y="411"/>
                      <a:pt x="2993" y="392"/>
                      <a:pt x="3014" y="392"/>
                    </a:cubicBezTo>
                    <a:cubicBezTo>
                      <a:pt x="3016" y="392"/>
                      <a:pt x="3019" y="392"/>
                      <a:pt x="3021" y="392"/>
                    </a:cubicBezTo>
                    <a:cubicBezTo>
                      <a:pt x="3012" y="388"/>
                      <a:pt x="2991" y="388"/>
                      <a:pt x="2986" y="378"/>
                    </a:cubicBezTo>
                    <a:cubicBezTo>
                      <a:pt x="2997" y="371"/>
                      <a:pt x="3003" y="368"/>
                      <a:pt x="3007" y="368"/>
                    </a:cubicBezTo>
                    <a:cubicBezTo>
                      <a:pt x="3017" y="368"/>
                      <a:pt x="3016" y="380"/>
                      <a:pt x="3029" y="380"/>
                    </a:cubicBezTo>
                    <a:cubicBezTo>
                      <a:pt x="3035" y="380"/>
                      <a:pt x="3043" y="378"/>
                      <a:pt x="3056" y="371"/>
                    </a:cubicBezTo>
                    <a:lnTo>
                      <a:pt x="3056" y="371"/>
                    </a:lnTo>
                    <a:cubicBezTo>
                      <a:pt x="3051" y="372"/>
                      <a:pt x="3047" y="373"/>
                      <a:pt x="3043" y="373"/>
                    </a:cubicBezTo>
                    <a:cubicBezTo>
                      <a:pt x="3016" y="373"/>
                      <a:pt x="2999" y="354"/>
                      <a:pt x="2979" y="344"/>
                    </a:cubicBezTo>
                    <a:lnTo>
                      <a:pt x="2979" y="344"/>
                    </a:lnTo>
                    <a:cubicBezTo>
                      <a:pt x="2931" y="357"/>
                      <a:pt x="2977" y="381"/>
                      <a:pt x="3002" y="390"/>
                    </a:cubicBezTo>
                    <a:cubicBezTo>
                      <a:pt x="2982" y="394"/>
                      <a:pt x="2960" y="396"/>
                      <a:pt x="2940" y="396"/>
                    </a:cubicBezTo>
                    <a:cubicBezTo>
                      <a:pt x="2887" y="396"/>
                      <a:pt x="2838" y="383"/>
                      <a:pt x="2808" y="360"/>
                    </a:cubicBezTo>
                    <a:cubicBezTo>
                      <a:pt x="2782" y="330"/>
                      <a:pt x="2849" y="339"/>
                      <a:pt x="2838" y="334"/>
                    </a:cubicBezTo>
                    <a:cubicBezTo>
                      <a:pt x="2840" y="276"/>
                      <a:pt x="2706" y="306"/>
                      <a:pt x="2750" y="249"/>
                    </a:cubicBezTo>
                    <a:cubicBezTo>
                      <a:pt x="2791" y="223"/>
                      <a:pt x="2840" y="237"/>
                      <a:pt x="2873" y="228"/>
                    </a:cubicBezTo>
                    <a:lnTo>
                      <a:pt x="2873" y="228"/>
                    </a:lnTo>
                    <a:cubicBezTo>
                      <a:pt x="2891" y="251"/>
                      <a:pt x="2847" y="269"/>
                      <a:pt x="2854" y="286"/>
                    </a:cubicBezTo>
                    <a:lnTo>
                      <a:pt x="2870" y="262"/>
                    </a:lnTo>
                    <a:cubicBezTo>
                      <a:pt x="2886" y="267"/>
                      <a:pt x="2900" y="283"/>
                      <a:pt x="2889" y="293"/>
                    </a:cubicBezTo>
                    <a:cubicBezTo>
                      <a:pt x="2926" y="272"/>
                      <a:pt x="2882" y="198"/>
                      <a:pt x="2917" y="151"/>
                    </a:cubicBezTo>
                    <a:cubicBezTo>
                      <a:pt x="2904" y="148"/>
                      <a:pt x="2892" y="139"/>
                      <a:pt x="2879" y="139"/>
                    </a:cubicBezTo>
                    <a:cubicBezTo>
                      <a:pt x="2874" y="139"/>
                      <a:pt x="2870" y="140"/>
                      <a:pt x="2866" y="142"/>
                    </a:cubicBezTo>
                    <a:lnTo>
                      <a:pt x="2875" y="153"/>
                    </a:lnTo>
                    <a:cubicBezTo>
                      <a:pt x="2868" y="157"/>
                      <a:pt x="2862" y="158"/>
                      <a:pt x="2856" y="158"/>
                    </a:cubicBezTo>
                    <a:cubicBezTo>
                      <a:pt x="2838" y="158"/>
                      <a:pt x="2826" y="146"/>
                      <a:pt x="2816" y="146"/>
                    </a:cubicBezTo>
                    <a:cubicBezTo>
                      <a:pt x="2812" y="146"/>
                      <a:pt x="2809" y="147"/>
                      <a:pt x="2805" y="151"/>
                    </a:cubicBezTo>
                    <a:cubicBezTo>
                      <a:pt x="2777" y="135"/>
                      <a:pt x="2736" y="114"/>
                      <a:pt x="2754" y="84"/>
                    </a:cubicBezTo>
                    <a:lnTo>
                      <a:pt x="2803" y="78"/>
                    </a:lnTo>
                    <a:lnTo>
                      <a:pt x="2803" y="78"/>
                    </a:lnTo>
                    <a:cubicBezTo>
                      <a:pt x="2789" y="81"/>
                      <a:pt x="2779" y="99"/>
                      <a:pt x="2794" y="105"/>
                    </a:cubicBezTo>
                    <a:cubicBezTo>
                      <a:pt x="2771" y="93"/>
                      <a:pt x="2861" y="61"/>
                      <a:pt x="2794" y="49"/>
                    </a:cubicBezTo>
                    <a:lnTo>
                      <a:pt x="2794" y="49"/>
                    </a:lnTo>
                    <a:lnTo>
                      <a:pt x="2759" y="70"/>
                    </a:lnTo>
                    <a:cubicBezTo>
                      <a:pt x="2731" y="51"/>
                      <a:pt x="2675" y="26"/>
                      <a:pt x="2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35" name="Google Shape;18035;p64"/>
              <p:cNvSpPr/>
              <p:nvPr/>
            </p:nvSpPr>
            <p:spPr>
              <a:xfrm>
                <a:off x="754375" y="1762350"/>
                <a:ext cx="500" cy="250"/>
              </a:xfrm>
              <a:custGeom>
                <a:avLst/>
                <a:gdLst/>
                <a:ahLst/>
                <a:cxnLst/>
                <a:rect l="l" t="t" r="r" b="b"/>
                <a:pathLst>
                  <a:path w="20" h="10" extrusionOk="0">
                    <a:moveTo>
                      <a:pt x="1" y="0"/>
                    </a:moveTo>
                    <a:lnTo>
                      <a:pt x="1" y="0"/>
                    </a:lnTo>
                    <a:cubicBezTo>
                      <a:pt x="3" y="7"/>
                      <a:pt x="12" y="10"/>
                      <a:pt x="19" y="10"/>
                    </a:cubicBezTo>
                    <a:cubicBezTo>
                      <a:pt x="12" y="7"/>
                      <a:pt x="5"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36" name="Google Shape;18036;p64"/>
              <p:cNvSpPr/>
              <p:nvPr/>
            </p:nvSpPr>
            <p:spPr>
              <a:xfrm>
                <a:off x="731775" y="1776650"/>
                <a:ext cx="25" cy="200"/>
              </a:xfrm>
              <a:custGeom>
                <a:avLst/>
                <a:gdLst/>
                <a:ahLst/>
                <a:cxnLst/>
                <a:rect l="l" t="t" r="r" b="b"/>
                <a:pathLst>
                  <a:path w="1" h="8" extrusionOk="0">
                    <a:moveTo>
                      <a:pt x="1" y="1"/>
                    </a:moveTo>
                    <a:lnTo>
                      <a:pt x="1" y="1"/>
                    </a:lnTo>
                    <a:cubicBezTo>
                      <a:pt x="1" y="1"/>
                      <a:pt x="1" y="6"/>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37" name="Google Shape;18037;p64"/>
              <p:cNvSpPr/>
              <p:nvPr/>
            </p:nvSpPr>
            <p:spPr>
              <a:xfrm>
                <a:off x="762500" y="1737725"/>
                <a:ext cx="550" cy="300"/>
              </a:xfrm>
              <a:custGeom>
                <a:avLst/>
                <a:gdLst/>
                <a:ahLst/>
                <a:cxnLst/>
                <a:rect l="l" t="t" r="r" b="b"/>
                <a:pathLst>
                  <a:path w="22" h="12" extrusionOk="0">
                    <a:moveTo>
                      <a:pt x="21" y="0"/>
                    </a:moveTo>
                    <a:lnTo>
                      <a:pt x="21" y="0"/>
                    </a:lnTo>
                    <a:cubicBezTo>
                      <a:pt x="17" y="5"/>
                      <a:pt x="10" y="9"/>
                      <a:pt x="0" y="12"/>
                    </a:cubicBezTo>
                    <a:cubicBezTo>
                      <a:pt x="12" y="12"/>
                      <a:pt x="19" y="7"/>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38" name="Google Shape;18038;p64"/>
              <p:cNvSpPr/>
              <p:nvPr/>
            </p:nvSpPr>
            <p:spPr>
              <a:xfrm>
                <a:off x="750550" y="1723800"/>
                <a:ext cx="675" cy="500"/>
              </a:xfrm>
              <a:custGeom>
                <a:avLst/>
                <a:gdLst/>
                <a:ahLst/>
                <a:cxnLst/>
                <a:rect l="l" t="t" r="r" b="b"/>
                <a:pathLst>
                  <a:path w="27" h="20" extrusionOk="0">
                    <a:moveTo>
                      <a:pt x="1" y="1"/>
                    </a:moveTo>
                    <a:lnTo>
                      <a:pt x="1" y="1"/>
                    </a:lnTo>
                    <a:cubicBezTo>
                      <a:pt x="1" y="1"/>
                      <a:pt x="1" y="1"/>
                      <a:pt x="1" y="1"/>
                    </a:cubicBezTo>
                    <a:lnTo>
                      <a:pt x="1" y="1"/>
                    </a:lnTo>
                    <a:lnTo>
                      <a:pt x="1" y="1"/>
                    </a:lnTo>
                    <a:close/>
                    <a:moveTo>
                      <a:pt x="26" y="1"/>
                    </a:moveTo>
                    <a:cubicBezTo>
                      <a:pt x="20" y="1"/>
                      <a:pt x="12" y="3"/>
                      <a:pt x="6" y="3"/>
                    </a:cubicBezTo>
                    <a:cubicBezTo>
                      <a:pt x="4" y="3"/>
                      <a:pt x="2" y="2"/>
                      <a:pt x="1" y="1"/>
                    </a:cubicBezTo>
                    <a:lnTo>
                      <a:pt x="1" y="1"/>
                    </a:lnTo>
                    <a:lnTo>
                      <a:pt x="12" y="19"/>
                    </a:lnTo>
                    <a:cubicBezTo>
                      <a:pt x="10" y="10"/>
                      <a:pt x="19" y="5"/>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39" name="Google Shape;18039;p64"/>
              <p:cNvSpPr/>
              <p:nvPr/>
            </p:nvSpPr>
            <p:spPr>
              <a:xfrm>
                <a:off x="756400" y="1719575"/>
                <a:ext cx="625" cy="375"/>
              </a:xfrm>
              <a:custGeom>
                <a:avLst/>
                <a:gdLst/>
                <a:ahLst/>
                <a:cxnLst/>
                <a:rect l="l" t="t" r="r" b="b"/>
                <a:pathLst>
                  <a:path w="25" h="15" extrusionOk="0">
                    <a:moveTo>
                      <a:pt x="1" y="1"/>
                    </a:moveTo>
                    <a:cubicBezTo>
                      <a:pt x="1" y="8"/>
                      <a:pt x="8" y="14"/>
                      <a:pt x="15" y="14"/>
                    </a:cubicBezTo>
                    <a:cubicBezTo>
                      <a:pt x="19" y="14"/>
                      <a:pt x="22" y="13"/>
                      <a:pt x="24" y="10"/>
                    </a:cubicBezTo>
                    <a:cubicBezTo>
                      <a:pt x="20" y="5"/>
                      <a:pt x="24" y="3"/>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40" name="Google Shape;18040;p64"/>
              <p:cNvSpPr/>
              <p:nvPr/>
            </p:nvSpPr>
            <p:spPr>
              <a:xfrm>
                <a:off x="753300" y="1722600"/>
                <a:ext cx="1525" cy="700"/>
              </a:xfrm>
              <a:custGeom>
                <a:avLst/>
                <a:gdLst/>
                <a:ahLst/>
                <a:cxnLst/>
                <a:rect l="l" t="t" r="r" b="b"/>
                <a:pathLst>
                  <a:path w="61" h="28" extrusionOk="0">
                    <a:moveTo>
                      <a:pt x="44" y="0"/>
                    </a:moveTo>
                    <a:lnTo>
                      <a:pt x="44" y="2"/>
                    </a:lnTo>
                    <a:cubicBezTo>
                      <a:pt x="38" y="2"/>
                      <a:pt x="34" y="2"/>
                      <a:pt x="30" y="2"/>
                    </a:cubicBezTo>
                    <a:cubicBezTo>
                      <a:pt x="1" y="2"/>
                      <a:pt x="13" y="16"/>
                      <a:pt x="28" y="28"/>
                    </a:cubicBezTo>
                    <a:cubicBezTo>
                      <a:pt x="60" y="26"/>
                      <a:pt x="48"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41" name="Google Shape;18041;p64"/>
              <p:cNvSpPr/>
              <p:nvPr/>
            </p:nvSpPr>
            <p:spPr>
              <a:xfrm>
                <a:off x="753950" y="1722225"/>
                <a:ext cx="400" cy="325"/>
              </a:xfrm>
              <a:custGeom>
                <a:avLst/>
                <a:gdLst/>
                <a:ahLst/>
                <a:cxnLst/>
                <a:rect l="l" t="t" r="r" b="b"/>
                <a:pathLst>
                  <a:path w="16" h="13" extrusionOk="0">
                    <a:moveTo>
                      <a:pt x="10" y="1"/>
                    </a:moveTo>
                    <a:cubicBezTo>
                      <a:pt x="1" y="1"/>
                      <a:pt x="11" y="7"/>
                      <a:pt x="15" y="13"/>
                    </a:cubicBezTo>
                    <a:cubicBezTo>
                      <a:pt x="15" y="8"/>
                      <a:pt x="15" y="3"/>
                      <a:pt x="15" y="1"/>
                    </a:cubicBezTo>
                    <a:cubicBezTo>
                      <a:pt x="13" y="1"/>
                      <a:pt x="11"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42" name="Google Shape;18042;p64"/>
              <p:cNvSpPr/>
              <p:nvPr/>
            </p:nvSpPr>
            <p:spPr>
              <a:xfrm>
                <a:off x="750550" y="1726750"/>
                <a:ext cx="1600" cy="500"/>
              </a:xfrm>
              <a:custGeom>
                <a:avLst/>
                <a:gdLst/>
                <a:ahLst/>
                <a:cxnLst/>
                <a:rect l="l" t="t" r="r" b="b"/>
                <a:pathLst>
                  <a:path w="64" h="20" extrusionOk="0">
                    <a:moveTo>
                      <a:pt x="21" y="1"/>
                    </a:moveTo>
                    <a:cubicBezTo>
                      <a:pt x="1" y="1"/>
                      <a:pt x="38" y="19"/>
                      <a:pt x="54" y="19"/>
                    </a:cubicBezTo>
                    <a:cubicBezTo>
                      <a:pt x="61" y="19"/>
                      <a:pt x="64" y="16"/>
                      <a:pt x="56" y="6"/>
                    </a:cubicBezTo>
                    <a:cubicBezTo>
                      <a:pt x="59" y="3"/>
                      <a:pt x="53" y="2"/>
                      <a:pt x="46" y="2"/>
                    </a:cubicBezTo>
                    <a:cubicBezTo>
                      <a:pt x="39" y="2"/>
                      <a:pt x="32" y="3"/>
                      <a:pt x="28" y="3"/>
                    </a:cubicBezTo>
                    <a:cubicBezTo>
                      <a:pt x="24" y="3"/>
                      <a:pt x="22" y="2"/>
                      <a:pt x="26" y="1"/>
                    </a:cubicBezTo>
                    <a:cubicBezTo>
                      <a:pt x="24" y="1"/>
                      <a:pt x="22"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43" name="Google Shape;18043;p64"/>
              <p:cNvSpPr/>
              <p:nvPr/>
            </p:nvSpPr>
            <p:spPr>
              <a:xfrm>
                <a:off x="755725" y="1723000"/>
                <a:ext cx="1125" cy="300"/>
              </a:xfrm>
              <a:custGeom>
                <a:avLst/>
                <a:gdLst/>
                <a:ahLst/>
                <a:cxnLst/>
                <a:rect l="l" t="t" r="r" b="b"/>
                <a:pathLst>
                  <a:path w="45" h="12" extrusionOk="0">
                    <a:moveTo>
                      <a:pt x="44" y="0"/>
                    </a:moveTo>
                    <a:lnTo>
                      <a:pt x="0" y="5"/>
                    </a:lnTo>
                    <a:lnTo>
                      <a:pt x="35" y="12"/>
                    </a:lnTo>
                    <a:lnTo>
                      <a:pt x="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44" name="Google Shape;18044;p64"/>
              <p:cNvSpPr/>
              <p:nvPr/>
            </p:nvSpPr>
            <p:spPr>
              <a:xfrm>
                <a:off x="755825" y="1724850"/>
                <a:ext cx="550" cy="650"/>
              </a:xfrm>
              <a:custGeom>
                <a:avLst/>
                <a:gdLst/>
                <a:ahLst/>
                <a:cxnLst/>
                <a:rect l="l" t="t" r="r" b="b"/>
                <a:pathLst>
                  <a:path w="22" h="26" extrusionOk="0">
                    <a:moveTo>
                      <a:pt x="8" y="0"/>
                    </a:moveTo>
                    <a:cubicBezTo>
                      <a:pt x="8" y="12"/>
                      <a:pt x="1" y="26"/>
                      <a:pt x="12" y="26"/>
                    </a:cubicBezTo>
                    <a:lnTo>
                      <a:pt x="22" y="5"/>
                    </a:lnTo>
                    <a:cubicBezTo>
                      <a:pt x="17" y="5"/>
                      <a:pt x="10" y="3"/>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45" name="Google Shape;18045;p64"/>
              <p:cNvSpPr/>
              <p:nvPr/>
            </p:nvSpPr>
            <p:spPr>
              <a:xfrm>
                <a:off x="755825" y="1724450"/>
                <a:ext cx="200" cy="425"/>
              </a:xfrm>
              <a:custGeom>
                <a:avLst/>
                <a:gdLst/>
                <a:ahLst/>
                <a:cxnLst/>
                <a:rect l="l" t="t" r="r" b="b"/>
                <a:pathLst>
                  <a:path w="8" h="17" extrusionOk="0">
                    <a:moveTo>
                      <a:pt x="1" y="0"/>
                    </a:moveTo>
                    <a:cubicBezTo>
                      <a:pt x="1" y="7"/>
                      <a:pt x="3" y="12"/>
                      <a:pt x="8" y="16"/>
                    </a:cubicBezTo>
                    <a:cubicBezTo>
                      <a:pt x="8" y="10"/>
                      <a:pt x="5"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46" name="Google Shape;18046;p64"/>
              <p:cNvSpPr/>
              <p:nvPr/>
            </p:nvSpPr>
            <p:spPr>
              <a:xfrm>
                <a:off x="756875" y="1723625"/>
                <a:ext cx="250" cy="550"/>
              </a:xfrm>
              <a:custGeom>
                <a:avLst/>
                <a:gdLst/>
                <a:ahLst/>
                <a:cxnLst/>
                <a:rect l="l" t="t" r="r" b="b"/>
                <a:pathLst>
                  <a:path w="10" h="22" extrusionOk="0">
                    <a:moveTo>
                      <a:pt x="10" y="1"/>
                    </a:moveTo>
                    <a:lnTo>
                      <a:pt x="3" y="8"/>
                    </a:lnTo>
                    <a:lnTo>
                      <a:pt x="1" y="2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47" name="Google Shape;18047;p64"/>
              <p:cNvSpPr/>
              <p:nvPr/>
            </p:nvSpPr>
            <p:spPr>
              <a:xfrm>
                <a:off x="756700" y="1730850"/>
                <a:ext cx="950" cy="575"/>
              </a:xfrm>
              <a:custGeom>
                <a:avLst/>
                <a:gdLst/>
                <a:ahLst/>
                <a:cxnLst/>
                <a:rect l="l" t="t" r="r" b="b"/>
                <a:pathLst>
                  <a:path w="38" h="23" extrusionOk="0">
                    <a:moveTo>
                      <a:pt x="12" y="0"/>
                    </a:moveTo>
                    <a:cubicBezTo>
                      <a:pt x="9" y="0"/>
                      <a:pt x="5" y="1"/>
                      <a:pt x="1" y="4"/>
                    </a:cubicBezTo>
                    <a:lnTo>
                      <a:pt x="17" y="22"/>
                    </a:lnTo>
                    <a:cubicBezTo>
                      <a:pt x="31" y="22"/>
                      <a:pt x="38" y="15"/>
                      <a:pt x="31" y="9"/>
                    </a:cubicBezTo>
                    <a:cubicBezTo>
                      <a:pt x="26" y="4"/>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48" name="Google Shape;18048;p64"/>
              <p:cNvSpPr/>
              <p:nvPr/>
            </p:nvSpPr>
            <p:spPr>
              <a:xfrm>
                <a:off x="758500" y="1728850"/>
                <a:ext cx="1300" cy="375"/>
              </a:xfrm>
              <a:custGeom>
                <a:avLst/>
                <a:gdLst/>
                <a:ahLst/>
                <a:cxnLst/>
                <a:rect l="l" t="t" r="r" b="b"/>
                <a:pathLst>
                  <a:path w="52" h="15" extrusionOk="0">
                    <a:moveTo>
                      <a:pt x="31" y="0"/>
                    </a:moveTo>
                    <a:cubicBezTo>
                      <a:pt x="21" y="7"/>
                      <a:pt x="10" y="12"/>
                      <a:pt x="0" y="14"/>
                    </a:cubicBezTo>
                    <a:lnTo>
                      <a:pt x="51" y="7"/>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49" name="Google Shape;18049;p64"/>
              <p:cNvSpPr/>
              <p:nvPr/>
            </p:nvSpPr>
            <p:spPr>
              <a:xfrm>
                <a:off x="759825" y="1730050"/>
                <a:ext cx="1050" cy="475"/>
              </a:xfrm>
              <a:custGeom>
                <a:avLst/>
                <a:gdLst/>
                <a:ahLst/>
                <a:cxnLst/>
                <a:rect l="l" t="t" r="r" b="b"/>
                <a:pathLst>
                  <a:path w="42" h="19" extrusionOk="0">
                    <a:moveTo>
                      <a:pt x="12" y="0"/>
                    </a:moveTo>
                    <a:cubicBezTo>
                      <a:pt x="7" y="0"/>
                      <a:pt x="3" y="3"/>
                      <a:pt x="1" y="10"/>
                    </a:cubicBezTo>
                    <a:cubicBezTo>
                      <a:pt x="9" y="10"/>
                      <a:pt x="25" y="18"/>
                      <a:pt x="34" y="18"/>
                    </a:cubicBezTo>
                    <a:cubicBezTo>
                      <a:pt x="39" y="18"/>
                      <a:pt x="41" y="15"/>
                      <a:pt x="38" y="6"/>
                    </a:cubicBezTo>
                    <a:lnTo>
                      <a:pt x="38" y="6"/>
                    </a:lnTo>
                    <a:cubicBezTo>
                      <a:pt x="37" y="6"/>
                      <a:pt x="36" y="6"/>
                      <a:pt x="36" y="6"/>
                    </a:cubicBezTo>
                    <a:cubicBezTo>
                      <a:pt x="29" y="6"/>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50" name="Google Shape;18050;p64"/>
              <p:cNvSpPr/>
              <p:nvPr/>
            </p:nvSpPr>
            <p:spPr>
              <a:xfrm>
                <a:off x="757275" y="1738575"/>
                <a:ext cx="2225" cy="200"/>
              </a:xfrm>
              <a:custGeom>
                <a:avLst/>
                <a:gdLst/>
                <a:ahLst/>
                <a:cxnLst/>
                <a:rect l="l" t="t" r="r" b="b"/>
                <a:pathLst>
                  <a:path w="89" h="8" extrusionOk="0">
                    <a:moveTo>
                      <a:pt x="89" y="1"/>
                    </a:moveTo>
                    <a:lnTo>
                      <a:pt x="1" y="8"/>
                    </a:lnTo>
                    <a:lnTo>
                      <a:pt x="89" y="8"/>
                    </a:lnTo>
                    <a:lnTo>
                      <a:pt x="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51" name="Google Shape;18051;p64"/>
              <p:cNvSpPr/>
              <p:nvPr/>
            </p:nvSpPr>
            <p:spPr>
              <a:xfrm>
                <a:off x="762550" y="1745850"/>
                <a:ext cx="2225" cy="925"/>
              </a:xfrm>
              <a:custGeom>
                <a:avLst/>
                <a:gdLst/>
                <a:ahLst/>
                <a:cxnLst/>
                <a:rect l="l" t="t" r="r" b="b"/>
                <a:pathLst>
                  <a:path w="89" h="37" extrusionOk="0">
                    <a:moveTo>
                      <a:pt x="34" y="0"/>
                    </a:moveTo>
                    <a:cubicBezTo>
                      <a:pt x="22" y="0"/>
                      <a:pt x="17" y="13"/>
                      <a:pt x="7" y="13"/>
                    </a:cubicBezTo>
                    <a:cubicBezTo>
                      <a:pt x="5" y="13"/>
                      <a:pt x="3" y="13"/>
                      <a:pt x="1" y="11"/>
                    </a:cubicBezTo>
                    <a:lnTo>
                      <a:pt x="1" y="11"/>
                    </a:lnTo>
                    <a:cubicBezTo>
                      <a:pt x="19" y="30"/>
                      <a:pt x="5" y="37"/>
                      <a:pt x="63" y="37"/>
                    </a:cubicBezTo>
                    <a:cubicBezTo>
                      <a:pt x="89" y="11"/>
                      <a:pt x="12" y="23"/>
                      <a:pt x="42" y="2"/>
                    </a:cubicBezTo>
                    <a:cubicBezTo>
                      <a:pt x="39" y="1"/>
                      <a:pt x="37"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52" name="Google Shape;18052;p64"/>
              <p:cNvSpPr/>
              <p:nvPr/>
            </p:nvSpPr>
            <p:spPr>
              <a:xfrm>
                <a:off x="684375" y="1767150"/>
                <a:ext cx="650" cy="550"/>
              </a:xfrm>
              <a:custGeom>
                <a:avLst/>
                <a:gdLst/>
                <a:ahLst/>
                <a:cxnLst/>
                <a:rect l="l" t="t" r="r" b="b"/>
                <a:pathLst>
                  <a:path w="26" h="22" extrusionOk="0">
                    <a:moveTo>
                      <a:pt x="0" y="1"/>
                    </a:moveTo>
                    <a:lnTo>
                      <a:pt x="24" y="22"/>
                    </a:lnTo>
                    <a:lnTo>
                      <a:pt x="26" y="1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53" name="Google Shape;18053;p64"/>
              <p:cNvSpPr/>
              <p:nvPr/>
            </p:nvSpPr>
            <p:spPr>
              <a:xfrm>
                <a:off x="684150" y="1767900"/>
                <a:ext cx="600" cy="1200"/>
              </a:xfrm>
              <a:custGeom>
                <a:avLst/>
                <a:gdLst/>
                <a:ahLst/>
                <a:cxnLst/>
                <a:rect l="l" t="t" r="r" b="b"/>
                <a:pathLst>
                  <a:path w="24" h="48" extrusionOk="0">
                    <a:moveTo>
                      <a:pt x="0" y="1"/>
                    </a:moveTo>
                    <a:lnTo>
                      <a:pt x="7" y="47"/>
                    </a:lnTo>
                    <a:cubicBezTo>
                      <a:pt x="9" y="46"/>
                      <a:pt x="12" y="43"/>
                      <a:pt x="16" y="43"/>
                    </a:cubicBezTo>
                    <a:cubicBezTo>
                      <a:pt x="18" y="43"/>
                      <a:pt x="21" y="44"/>
                      <a:pt x="23" y="4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54" name="Google Shape;18054;p64"/>
              <p:cNvSpPr/>
              <p:nvPr/>
            </p:nvSpPr>
            <p:spPr>
              <a:xfrm>
                <a:off x="747825" y="1772150"/>
                <a:ext cx="775" cy="475"/>
              </a:xfrm>
              <a:custGeom>
                <a:avLst/>
                <a:gdLst/>
                <a:ahLst/>
                <a:cxnLst/>
                <a:rect l="l" t="t" r="r" b="b"/>
                <a:pathLst>
                  <a:path w="31" h="19" extrusionOk="0">
                    <a:moveTo>
                      <a:pt x="11" y="0"/>
                    </a:moveTo>
                    <a:cubicBezTo>
                      <a:pt x="7" y="0"/>
                      <a:pt x="4" y="1"/>
                      <a:pt x="1" y="2"/>
                    </a:cubicBezTo>
                    <a:lnTo>
                      <a:pt x="31" y="19"/>
                    </a:lnTo>
                    <a:lnTo>
                      <a:pt x="24" y="7"/>
                    </a:lnTo>
                    <a:cubicBezTo>
                      <a:pt x="21" y="3"/>
                      <a:pt x="16"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55" name="Google Shape;18055;p64"/>
              <p:cNvSpPr/>
              <p:nvPr/>
            </p:nvSpPr>
            <p:spPr>
              <a:xfrm>
                <a:off x="741100" y="1773775"/>
                <a:ext cx="725" cy="1050"/>
              </a:xfrm>
              <a:custGeom>
                <a:avLst/>
                <a:gdLst/>
                <a:ahLst/>
                <a:cxnLst/>
                <a:rect l="l" t="t" r="r" b="b"/>
                <a:pathLst>
                  <a:path w="29" h="42" extrusionOk="0">
                    <a:moveTo>
                      <a:pt x="1" y="0"/>
                    </a:moveTo>
                    <a:lnTo>
                      <a:pt x="22" y="42"/>
                    </a:lnTo>
                    <a:lnTo>
                      <a:pt x="29" y="4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56" name="Google Shape;18056;p64"/>
              <p:cNvSpPr/>
              <p:nvPr/>
            </p:nvSpPr>
            <p:spPr>
              <a:xfrm>
                <a:off x="736150" y="1777250"/>
                <a:ext cx="875" cy="650"/>
              </a:xfrm>
              <a:custGeom>
                <a:avLst/>
                <a:gdLst/>
                <a:ahLst/>
                <a:cxnLst/>
                <a:rect l="l" t="t" r="r" b="b"/>
                <a:pathLst>
                  <a:path w="35" h="26" extrusionOk="0">
                    <a:moveTo>
                      <a:pt x="3" y="0"/>
                    </a:moveTo>
                    <a:cubicBezTo>
                      <a:pt x="0" y="0"/>
                      <a:pt x="1" y="6"/>
                      <a:pt x="7" y="26"/>
                    </a:cubicBezTo>
                    <a:cubicBezTo>
                      <a:pt x="14" y="26"/>
                      <a:pt x="21" y="19"/>
                      <a:pt x="28" y="16"/>
                    </a:cubicBezTo>
                    <a:lnTo>
                      <a:pt x="28" y="16"/>
                    </a:lnTo>
                    <a:cubicBezTo>
                      <a:pt x="28" y="16"/>
                      <a:pt x="28" y="16"/>
                      <a:pt x="29" y="16"/>
                    </a:cubicBezTo>
                    <a:cubicBezTo>
                      <a:pt x="31" y="16"/>
                      <a:pt x="33" y="15"/>
                      <a:pt x="34" y="14"/>
                    </a:cubicBezTo>
                    <a:cubicBezTo>
                      <a:pt x="32" y="14"/>
                      <a:pt x="30" y="15"/>
                      <a:pt x="28" y="16"/>
                    </a:cubicBezTo>
                    <a:lnTo>
                      <a:pt x="28" y="16"/>
                    </a:lnTo>
                    <a:cubicBezTo>
                      <a:pt x="17" y="15"/>
                      <a:pt x="6"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57" name="Google Shape;18057;p64"/>
              <p:cNvSpPr/>
              <p:nvPr/>
            </p:nvSpPr>
            <p:spPr>
              <a:xfrm>
                <a:off x="530275" y="1642300"/>
                <a:ext cx="125" cy="275"/>
              </a:xfrm>
              <a:custGeom>
                <a:avLst/>
                <a:gdLst/>
                <a:ahLst/>
                <a:cxnLst/>
                <a:rect l="l" t="t" r="r" b="b"/>
                <a:pathLst>
                  <a:path w="5" h="11" extrusionOk="0">
                    <a:moveTo>
                      <a:pt x="3" y="0"/>
                    </a:moveTo>
                    <a:cubicBezTo>
                      <a:pt x="2" y="0"/>
                      <a:pt x="1" y="4"/>
                      <a:pt x="0" y="11"/>
                    </a:cubicBezTo>
                    <a:lnTo>
                      <a:pt x="5" y="11"/>
                    </a:lnTo>
                    <a:cubicBezTo>
                      <a:pt x="4" y="4"/>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58" name="Google Shape;18058;p64"/>
              <p:cNvSpPr/>
              <p:nvPr/>
            </p:nvSpPr>
            <p:spPr>
              <a:xfrm>
                <a:off x="520250" y="1654675"/>
                <a:ext cx="24875" cy="21900"/>
              </a:xfrm>
              <a:custGeom>
                <a:avLst/>
                <a:gdLst/>
                <a:ahLst/>
                <a:cxnLst/>
                <a:rect l="l" t="t" r="r" b="b"/>
                <a:pathLst>
                  <a:path w="995" h="876" extrusionOk="0">
                    <a:moveTo>
                      <a:pt x="801" y="0"/>
                    </a:moveTo>
                    <a:cubicBezTo>
                      <a:pt x="796" y="0"/>
                      <a:pt x="786" y="6"/>
                      <a:pt x="767" y="26"/>
                    </a:cubicBezTo>
                    <a:lnTo>
                      <a:pt x="758" y="70"/>
                    </a:lnTo>
                    <a:cubicBezTo>
                      <a:pt x="769" y="59"/>
                      <a:pt x="782" y="49"/>
                      <a:pt x="787" y="49"/>
                    </a:cubicBezTo>
                    <a:cubicBezTo>
                      <a:pt x="790" y="49"/>
                      <a:pt x="791" y="51"/>
                      <a:pt x="791" y="56"/>
                    </a:cubicBezTo>
                    <a:cubicBezTo>
                      <a:pt x="788" y="63"/>
                      <a:pt x="777" y="81"/>
                      <a:pt x="770" y="102"/>
                    </a:cubicBezTo>
                    <a:cubicBezTo>
                      <a:pt x="770" y="103"/>
                      <a:pt x="771" y="103"/>
                      <a:pt x="771" y="103"/>
                    </a:cubicBezTo>
                    <a:cubicBezTo>
                      <a:pt x="777" y="103"/>
                      <a:pt x="796" y="83"/>
                      <a:pt x="805" y="81"/>
                    </a:cubicBezTo>
                    <a:cubicBezTo>
                      <a:pt x="853" y="26"/>
                      <a:pt x="818" y="30"/>
                      <a:pt x="823" y="9"/>
                    </a:cubicBezTo>
                    <a:lnTo>
                      <a:pt x="823" y="9"/>
                    </a:lnTo>
                    <a:cubicBezTo>
                      <a:pt x="820" y="11"/>
                      <a:pt x="818" y="11"/>
                      <a:pt x="817" y="11"/>
                    </a:cubicBezTo>
                    <a:cubicBezTo>
                      <a:pt x="809" y="11"/>
                      <a:pt x="809" y="0"/>
                      <a:pt x="801" y="0"/>
                    </a:cubicBezTo>
                    <a:close/>
                    <a:moveTo>
                      <a:pt x="793" y="454"/>
                    </a:moveTo>
                    <a:lnTo>
                      <a:pt x="749" y="510"/>
                    </a:lnTo>
                    <a:lnTo>
                      <a:pt x="781" y="487"/>
                    </a:lnTo>
                    <a:lnTo>
                      <a:pt x="793" y="454"/>
                    </a:lnTo>
                    <a:close/>
                    <a:moveTo>
                      <a:pt x="953" y="573"/>
                    </a:moveTo>
                    <a:lnTo>
                      <a:pt x="971" y="584"/>
                    </a:lnTo>
                    <a:cubicBezTo>
                      <a:pt x="965" y="591"/>
                      <a:pt x="960" y="598"/>
                      <a:pt x="958" y="607"/>
                    </a:cubicBezTo>
                    <a:cubicBezTo>
                      <a:pt x="959" y="608"/>
                      <a:pt x="960" y="608"/>
                      <a:pt x="961" y="608"/>
                    </a:cubicBezTo>
                    <a:cubicBezTo>
                      <a:pt x="969" y="608"/>
                      <a:pt x="978" y="591"/>
                      <a:pt x="995" y="573"/>
                    </a:cubicBezTo>
                    <a:close/>
                    <a:moveTo>
                      <a:pt x="591" y="649"/>
                    </a:moveTo>
                    <a:cubicBezTo>
                      <a:pt x="590" y="651"/>
                      <a:pt x="588" y="653"/>
                      <a:pt x="587" y="655"/>
                    </a:cubicBezTo>
                    <a:lnTo>
                      <a:pt x="587" y="655"/>
                    </a:lnTo>
                    <a:cubicBezTo>
                      <a:pt x="588" y="653"/>
                      <a:pt x="590" y="651"/>
                      <a:pt x="591" y="649"/>
                    </a:cubicBezTo>
                    <a:close/>
                    <a:moveTo>
                      <a:pt x="723" y="645"/>
                    </a:moveTo>
                    <a:lnTo>
                      <a:pt x="716" y="656"/>
                    </a:lnTo>
                    <a:lnTo>
                      <a:pt x="723" y="670"/>
                    </a:lnTo>
                    <a:lnTo>
                      <a:pt x="723" y="645"/>
                    </a:lnTo>
                    <a:close/>
                    <a:moveTo>
                      <a:pt x="587" y="655"/>
                    </a:moveTo>
                    <a:cubicBezTo>
                      <a:pt x="553" y="703"/>
                      <a:pt x="558" y="708"/>
                      <a:pt x="569" y="708"/>
                    </a:cubicBezTo>
                    <a:cubicBezTo>
                      <a:pt x="572" y="708"/>
                      <a:pt x="575" y="707"/>
                      <a:pt x="579" y="707"/>
                    </a:cubicBezTo>
                    <a:cubicBezTo>
                      <a:pt x="585" y="707"/>
                      <a:pt x="591" y="709"/>
                      <a:pt x="591" y="716"/>
                    </a:cubicBezTo>
                    <a:cubicBezTo>
                      <a:pt x="603" y="698"/>
                      <a:pt x="598" y="677"/>
                      <a:pt x="626" y="661"/>
                    </a:cubicBezTo>
                    <a:cubicBezTo>
                      <a:pt x="626" y="658"/>
                      <a:pt x="624" y="657"/>
                      <a:pt x="621" y="657"/>
                    </a:cubicBezTo>
                    <a:cubicBezTo>
                      <a:pt x="611" y="657"/>
                      <a:pt x="593" y="666"/>
                      <a:pt x="586" y="666"/>
                    </a:cubicBezTo>
                    <a:cubicBezTo>
                      <a:pt x="582" y="666"/>
                      <a:pt x="582" y="663"/>
                      <a:pt x="587" y="655"/>
                    </a:cubicBezTo>
                    <a:close/>
                    <a:moveTo>
                      <a:pt x="635" y="675"/>
                    </a:moveTo>
                    <a:lnTo>
                      <a:pt x="624" y="716"/>
                    </a:lnTo>
                    <a:lnTo>
                      <a:pt x="584" y="735"/>
                    </a:lnTo>
                    <a:cubicBezTo>
                      <a:pt x="570" y="767"/>
                      <a:pt x="596" y="767"/>
                      <a:pt x="580" y="798"/>
                    </a:cubicBezTo>
                    <a:cubicBezTo>
                      <a:pt x="594" y="789"/>
                      <a:pt x="607" y="785"/>
                      <a:pt x="617" y="785"/>
                    </a:cubicBezTo>
                    <a:cubicBezTo>
                      <a:pt x="626" y="785"/>
                      <a:pt x="632" y="789"/>
                      <a:pt x="633" y="798"/>
                    </a:cubicBezTo>
                    <a:cubicBezTo>
                      <a:pt x="649" y="742"/>
                      <a:pt x="635" y="758"/>
                      <a:pt x="624" y="742"/>
                    </a:cubicBezTo>
                    <a:lnTo>
                      <a:pt x="661" y="691"/>
                    </a:lnTo>
                    <a:lnTo>
                      <a:pt x="661" y="691"/>
                    </a:lnTo>
                    <a:cubicBezTo>
                      <a:pt x="650" y="703"/>
                      <a:pt x="644" y="707"/>
                      <a:pt x="640" y="707"/>
                    </a:cubicBezTo>
                    <a:cubicBezTo>
                      <a:pt x="631" y="707"/>
                      <a:pt x="640" y="678"/>
                      <a:pt x="635" y="675"/>
                    </a:cubicBezTo>
                    <a:close/>
                    <a:moveTo>
                      <a:pt x="132" y="693"/>
                    </a:moveTo>
                    <a:lnTo>
                      <a:pt x="107" y="735"/>
                    </a:lnTo>
                    <a:lnTo>
                      <a:pt x="77" y="703"/>
                    </a:lnTo>
                    <a:lnTo>
                      <a:pt x="77" y="703"/>
                    </a:lnTo>
                    <a:cubicBezTo>
                      <a:pt x="58" y="716"/>
                      <a:pt x="84" y="707"/>
                      <a:pt x="72" y="726"/>
                    </a:cubicBezTo>
                    <a:lnTo>
                      <a:pt x="28" y="758"/>
                    </a:lnTo>
                    <a:cubicBezTo>
                      <a:pt x="53" y="705"/>
                      <a:pt x="37" y="737"/>
                      <a:pt x="33" y="710"/>
                    </a:cubicBezTo>
                    <a:lnTo>
                      <a:pt x="33" y="710"/>
                    </a:lnTo>
                    <a:cubicBezTo>
                      <a:pt x="28" y="721"/>
                      <a:pt x="21" y="730"/>
                      <a:pt x="12" y="740"/>
                    </a:cubicBezTo>
                    <a:lnTo>
                      <a:pt x="0" y="749"/>
                    </a:lnTo>
                    <a:cubicBezTo>
                      <a:pt x="17" y="772"/>
                      <a:pt x="25" y="802"/>
                      <a:pt x="61" y="802"/>
                    </a:cubicBezTo>
                    <a:cubicBezTo>
                      <a:pt x="68" y="802"/>
                      <a:pt x="76" y="800"/>
                      <a:pt x="86" y="798"/>
                    </a:cubicBezTo>
                    <a:lnTo>
                      <a:pt x="132" y="693"/>
                    </a:lnTo>
                    <a:close/>
                    <a:moveTo>
                      <a:pt x="76" y="835"/>
                    </a:moveTo>
                    <a:cubicBezTo>
                      <a:pt x="75" y="835"/>
                      <a:pt x="71" y="837"/>
                      <a:pt x="63" y="844"/>
                    </a:cubicBezTo>
                    <a:cubicBezTo>
                      <a:pt x="49" y="868"/>
                      <a:pt x="45" y="875"/>
                      <a:pt x="47" y="875"/>
                    </a:cubicBezTo>
                    <a:cubicBezTo>
                      <a:pt x="49" y="875"/>
                      <a:pt x="57" y="866"/>
                      <a:pt x="63" y="863"/>
                    </a:cubicBezTo>
                    <a:lnTo>
                      <a:pt x="63" y="863"/>
                    </a:lnTo>
                    <a:cubicBezTo>
                      <a:pt x="59" y="867"/>
                      <a:pt x="59" y="872"/>
                      <a:pt x="62" y="872"/>
                    </a:cubicBezTo>
                    <a:cubicBezTo>
                      <a:pt x="63" y="872"/>
                      <a:pt x="65" y="871"/>
                      <a:pt x="67" y="869"/>
                    </a:cubicBezTo>
                    <a:cubicBezTo>
                      <a:pt x="69" y="863"/>
                      <a:pt x="68" y="861"/>
                      <a:pt x="67" y="861"/>
                    </a:cubicBezTo>
                    <a:cubicBezTo>
                      <a:pt x="66" y="861"/>
                      <a:pt x="64" y="862"/>
                      <a:pt x="63" y="863"/>
                    </a:cubicBezTo>
                    <a:cubicBezTo>
                      <a:pt x="68" y="851"/>
                      <a:pt x="80" y="835"/>
                      <a:pt x="76" y="83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59" name="Google Shape;18059;p64"/>
              <p:cNvSpPr/>
              <p:nvPr/>
            </p:nvSpPr>
            <p:spPr>
              <a:xfrm>
                <a:off x="542275" y="1667775"/>
                <a:ext cx="25" cy="175"/>
              </a:xfrm>
              <a:custGeom>
                <a:avLst/>
                <a:gdLst/>
                <a:ahLst/>
                <a:cxnLst/>
                <a:rect l="l" t="t" r="r" b="b"/>
                <a:pathLst>
                  <a:path w="1" h="7" extrusionOk="0">
                    <a:moveTo>
                      <a:pt x="0" y="0"/>
                    </a:moveTo>
                    <a:lnTo>
                      <a:pt x="0" y="0"/>
                    </a:lnTo>
                    <a:cubicBezTo>
                      <a:pt x="0" y="7"/>
                      <a:pt x="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60" name="Google Shape;18060;p64"/>
              <p:cNvSpPr/>
              <p:nvPr/>
            </p:nvSpPr>
            <p:spPr>
              <a:xfrm>
                <a:off x="637775" y="1556250"/>
                <a:ext cx="1125" cy="1025"/>
              </a:xfrm>
              <a:custGeom>
                <a:avLst/>
                <a:gdLst/>
                <a:ahLst/>
                <a:cxnLst/>
                <a:rect l="l" t="t" r="r" b="b"/>
                <a:pathLst>
                  <a:path w="45" h="41" extrusionOk="0">
                    <a:moveTo>
                      <a:pt x="7" y="1"/>
                    </a:moveTo>
                    <a:cubicBezTo>
                      <a:pt x="3" y="15"/>
                      <a:pt x="1" y="26"/>
                      <a:pt x="1" y="40"/>
                    </a:cubicBezTo>
                    <a:cubicBezTo>
                      <a:pt x="17" y="36"/>
                      <a:pt x="31" y="31"/>
                      <a:pt x="45" y="26"/>
                    </a:cubicBezTo>
                    <a:cubicBezTo>
                      <a:pt x="33" y="17"/>
                      <a:pt x="19" y="10"/>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61" name="Google Shape;18061;p64"/>
              <p:cNvSpPr/>
              <p:nvPr/>
            </p:nvSpPr>
            <p:spPr>
              <a:xfrm>
                <a:off x="623125" y="1549300"/>
                <a:ext cx="125" cy="550"/>
              </a:xfrm>
              <a:custGeom>
                <a:avLst/>
                <a:gdLst/>
                <a:ahLst/>
                <a:cxnLst/>
                <a:rect l="l" t="t" r="r" b="b"/>
                <a:pathLst>
                  <a:path w="5" h="22" extrusionOk="0">
                    <a:moveTo>
                      <a:pt x="2" y="1"/>
                    </a:moveTo>
                    <a:lnTo>
                      <a:pt x="2" y="1"/>
                    </a:lnTo>
                    <a:cubicBezTo>
                      <a:pt x="0" y="8"/>
                      <a:pt x="2" y="15"/>
                      <a:pt x="5" y="21"/>
                    </a:cubicBezTo>
                    <a:cubicBezTo>
                      <a:pt x="5" y="15"/>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62" name="Google Shape;18062;p64"/>
              <p:cNvSpPr/>
              <p:nvPr/>
            </p:nvSpPr>
            <p:spPr>
              <a:xfrm>
                <a:off x="622875" y="1550450"/>
                <a:ext cx="425" cy="975"/>
              </a:xfrm>
              <a:custGeom>
                <a:avLst/>
                <a:gdLst/>
                <a:ahLst/>
                <a:cxnLst/>
                <a:rect l="l" t="t" r="r" b="b"/>
                <a:pathLst>
                  <a:path w="17" h="39" extrusionOk="0">
                    <a:moveTo>
                      <a:pt x="17" y="1"/>
                    </a:moveTo>
                    <a:lnTo>
                      <a:pt x="1" y="38"/>
                    </a:lnTo>
                    <a:cubicBezTo>
                      <a:pt x="8" y="24"/>
                      <a:pt x="12" y="15"/>
                      <a:pt x="17" y="6"/>
                    </a:cubicBezTo>
                    <a:cubicBezTo>
                      <a:pt x="17" y="3"/>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63" name="Google Shape;18063;p64"/>
              <p:cNvSpPr/>
              <p:nvPr/>
            </p:nvSpPr>
            <p:spPr>
              <a:xfrm>
                <a:off x="633600" y="1555050"/>
                <a:ext cx="1625" cy="2500"/>
              </a:xfrm>
              <a:custGeom>
                <a:avLst/>
                <a:gdLst/>
                <a:ahLst/>
                <a:cxnLst/>
                <a:rect l="l" t="t" r="r" b="b"/>
                <a:pathLst>
                  <a:path w="65" h="100" extrusionOk="0">
                    <a:moveTo>
                      <a:pt x="53" y="0"/>
                    </a:moveTo>
                    <a:cubicBezTo>
                      <a:pt x="48" y="0"/>
                      <a:pt x="41" y="5"/>
                      <a:pt x="28" y="16"/>
                    </a:cubicBezTo>
                    <a:lnTo>
                      <a:pt x="42" y="30"/>
                    </a:lnTo>
                    <a:lnTo>
                      <a:pt x="5" y="67"/>
                    </a:lnTo>
                    <a:cubicBezTo>
                      <a:pt x="17" y="58"/>
                      <a:pt x="26" y="56"/>
                      <a:pt x="47" y="42"/>
                    </a:cubicBezTo>
                    <a:cubicBezTo>
                      <a:pt x="55" y="30"/>
                      <a:pt x="65" y="0"/>
                      <a:pt x="53" y="0"/>
                    </a:cubicBezTo>
                    <a:close/>
                    <a:moveTo>
                      <a:pt x="29" y="78"/>
                    </a:moveTo>
                    <a:cubicBezTo>
                      <a:pt x="24" y="78"/>
                      <a:pt x="13" y="84"/>
                      <a:pt x="1" y="91"/>
                    </a:cubicBezTo>
                    <a:lnTo>
                      <a:pt x="28" y="100"/>
                    </a:lnTo>
                    <a:cubicBezTo>
                      <a:pt x="35" y="83"/>
                      <a:pt x="34" y="78"/>
                      <a:pt x="29" y="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64" name="Google Shape;18064;p64"/>
              <p:cNvSpPr/>
              <p:nvPr/>
            </p:nvSpPr>
            <p:spPr>
              <a:xfrm>
                <a:off x="539175" y="1719325"/>
                <a:ext cx="4500" cy="8100"/>
              </a:xfrm>
              <a:custGeom>
                <a:avLst/>
                <a:gdLst/>
                <a:ahLst/>
                <a:cxnLst/>
                <a:rect l="l" t="t" r="r" b="b"/>
                <a:pathLst>
                  <a:path w="180" h="324" extrusionOk="0">
                    <a:moveTo>
                      <a:pt x="150" y="0"/>
                    </a:moveTo>
                    <a:cubicBezTo>
                      <a:pt x="145" y="0"/>
                      <a:pt x="133" y="11"/>
                      <a:pt x="124" y="11"/>
                    </a:cubicBezTo>
                    <a:lnTo>
                      <a:pt x="152" y="11"/>
                    </a:lnTo>
                    <a:cubicBezTo>
                      <a:pt x="153" y="3"/>
                      <a:pt x="152" y="0"/>
                      <a:pt x="150" y="0"/>
                    </a:cubicBezTo>
                    <a:close/>
                    <a:moveTo>
                      <a:pt x="52" y="101"/>
                    </a:moveTo>
                    <a:lnTo>
                      <a:pt x="31" y="126"/>
                    </a:lnTo>
                    <a:cubicBezTo>
                      <a:pt x="38" y="119"/>
                      <a:pt x="48" y="110"/>
                      <a:pt x="52" y="101"/>
                    </a:cubicBezTo>
                    <a:close/>
                    <a:moveTo>
                      <a:pt x="1" y="113"/>
                    </a:moveTo>
                    <a:lnTo>
                      <a:pt x="1" y="113"/>
                    </a:lnTo>
                    <a:cubicBezTo>
                      <a:pt x="0" y="119"/>
                      <a:pt x="0" y="124"/>
                      <a:pt x="1" y="127"/>
                    </a:cubicBezTo>
                    <a:lnTo>
                      <a:pt x="1" y="127"/>
                    </a:lnTo>
                    <a:lnTo>
                      <a:pt x="1" y="113"/>
                    </a:lnTo>
                    <a:close/>
                    <a:moveTo>
                      <a:pt x="163" y="101"/>
                    </a:moveTo>
                    <a:lnTo>
                      <a:pt x="163" y="101"/>
                    </a:lnTo>
                    <a:cubicBezTo>
                      <a:pt x="154" y="110"/>
                      <a:pt x="147" y="119"/>
                      <a:pt x="143" y="131"/>
                    </a:cubicBezTo>
                    <a:lnTo>
                      <a:pt x="163" y="101"/>
                    </a:lnTo>
                    <a:close/>
                    <a:moveTo>
                      <a:pt x="31" y="126"/>
                    </a:moveTo>
                    <a:cubicBezTo>
                      <a:pt x="24" y="133"/>
                      <a:pt x="17" y="136"/>
                      <a:pt x="12" y="136"/>
                    </a:cubicBezTo>
                    <a:cubicBezTo>
                      <a:pt x="7" y="136"/>
                      <a:pt x="3" y="133"/>
                      <a:pt x="1" y="127"/>
                    </a:cubicBezTo>
                    <a:lnTo>
                      <a:pt x="1" y="127"/>
                    </a:lnTo>
                    <a:lnTo>
                      <a:pt x="1" y="161"/>
                    </a:lnTo>
                    <a:lnTo>
                      <a:pt x="31" y="126"/>
                    </a:lnTo>
                    <a:close/>
                    <a:moveTo>
                      <a:pt x="119" y="115"/>
                    </a:moveTo>
                    <a:lnTo>
                      <a:pt x="119" y="115"/>
                    </a:lnTo>
                    <a:cubicBezTo>
                      <a:pt x="101" y="133"/>
                      <a:pt x="89" y="161"/>
                      <a:pt x="87" y="187"/>
                    </a:cubicBezTo>
                    <a:lnTo>
                      <a:pt x="106" y="198"/>
                    </a:lnTo>
                    <a:cubicBezTo>
                      <a:pt x="112" y="184"/>
                      <a:pt x="101" y="189"/>
                      <a:pt x="112" y="170"/>
                    </a:cubicBezTo>
                    <a:cubicBezTo>
                      <a:pt x="119" y="175"/>
                      <a:pt x="147" y="166"/>
                      <a:pt x="126" y="194"/>
                    </a:cubicBezTo>
                    <a:cubicBezTo>
                      <a:pt x="180" y="140"/>
                      <a:pt x="133" y="157"/>
                      <a:pt x="143" y="131"/>
                    </a:cubicBezTo>
                    <a:lnTo>
                      <a:pt x="143" y="131"/>
                    </a:lnTo>
                    <a:lnTo>
                      <a:pt x="129" y="154"/>
                    </a:lnTo>
                    <a:cubicBezTo>
                      <a:pt x="124" y="157"/>
                      <a:pt x="121" y="158"/>
                      <a:pt x="119" y="158"/>
                    </a:cubicBezTo>
                    <a:cubicBezTo>
                      <a:pt x="107" y="158"/>
                      <a:pt x="129" y="121"/>
                      <a:pt x="119" y="115"/>
                    </a:cubicBezTo>
                    <a:close/>
                    <a:moveTo>
                      <a:pt x="120" y="233"/>
                    </a:moveTo>
                    <a:cubicBezTo>
                      <a:pt x="118" y="233"/>
                      <a:pt x="114" y="234"/>
                      <a:pt x="110" y="235"/>
                    </a:cubicBezTo>
                    <a:cubicBezTo>
                      <a:pt x="109" y="240"/>
                      <a:pt x="103" y="249"/>
                      <a:pt x="104" y="249"/>
                    </a:cubicBezTo>
                    <a:cubicBezTo>
                      <a:pt x="105" y="249"/>
                      <a:pt x="107" y="247"/>
                      <a:pt x="112" y="242"/>
                    </a:cubicBezTo>
                    <a:lnTo>
                      <a:pt x="112" y="242"/>
                    </a:lnTo>
                    <a:lnTo>
                      <a:pt x="71" y="303"/>
                    </a:lnTo>
                    <a:cubicBezTo>
                      <a:pt x="73" y="302"/>
                      <a:pt x="75" y="302"/>
                      <a:pt x="76" y="302"/>
                    </a:cubicBezTo>
                    <a:cubicBezTo>
                      <a:pt x="92" y="302"/>
                      <a:pt x="85" y="323"/>
                      <a:pt x="95" y="323"/>
                    </a:cubicBezTo>
                    <a:cubicBezTo>
                      <a:pt x="99" y="323"/>
                      <a:pt x="106" y="320"/>
                      <a:pt x="117" y="312"/>
                    </a:cubicBezTo>
                    <a:cubicBezTo>
                      <a:pt x="107" y="299"/>
                      <a:pt x="146" y="233"/>
                      <a:pt x="120" y="2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spTree>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18068"/>
        <p:cNvGrpSpPr/>
        <p:nvPr/>
      </p:nvGrpSpPr>
      <p:grpSpPr>
        <a:xfrm>
          <a:off x="0" y="0"/>
          <a:ext cx="0" cy="0"/>
          <a:chOff x="0" y="0"/>
          <a:chExt cx="0" cy="0"/>
        </a:xfrm>
      </p:grpSpPr>
      <p:grpSp>
        <p:nvGrpSpPr>
          <p:cNvPr id="18069" name="Google Shape;18069;p65"/>
          <p:cNvGrpSpPr/>
          <p:nvPr/>
        </p:nvGrpSpPr>
        <p:grpSpPr>
          <a:xfrm>
            <a:off x="295960" y="3995430"/>
            <a:ext cx="1296865" cy="831769"/>
            <a:chOff x="421650" y="2453225"/>
            <a:chExt cx="1240900" cy="795875"/>
          </a:xfrm>
        </p:grpSpPr>
        <p:sp>
          <p:nvSpPr>
            <p:cNvPr id="18070" name="Google Shape;18070;p65"/>
            <p:cNvSpPr/>
            <p:nvPr/>
          </p:nvSpPr>
          <p:spPr>
            <a:xfrm>
              <a:off x="785250" y="2453225"/>
              <a:ext cx="875575" cy="138175"/>
            </a:xfrm>
            <a:custGeom>
              <a:avLst/>
              <a:gdLst/>
              <a:ahLst/>
              <a:cxnLst/>
              <a:rect l="l" t="t" r="r" b="b"/>
              <a:pathLst>
                <a:path w="35023" h="5527" extrusionOk="0">
                  <a:moveTo>
                    <a:pt x="24358" y="1"/>
                  </a:moveTo>
                  <a:cubicBezTo>
                    <a:pt x="16136" y="1"/>
                    <a:pt x="8156" y="3907"/>
                    <a:pt x="104" y="4975"/>
                  </a:cubicBezTo>
                  <a:cubicBezTo>
                    <a:pt x="159" y="5040"/>
                    <a:pt x="201" y="5114"/>
                    <a:pt x="232" y="5194"/>
                  </a:cubicBezTo>
                  <a:lnTo>
                    <a:pt x="1" y="5263"/>
                  </a:lnTo>
                  <a:cubicBezTo>
                    <a:pt x="49" y="5358"/>
                    <a:pt x="133" y="5444"/>
                    <a:pt x="234" y="5526"/>
                  </a:cubicBezTo>
                  <a:cubicBezTo>
                    <a:pt x="1399" y="5381"/>
                    <a:pt x="2567" y="5171"/>
                    <a:pt x="3732" y="4921"/>
                  </a:cubicBezTo>
                  <a:cubicBezTo>
                    <a:pt x="3770" y="4864"/>
                    <a:pt x="3799" y="4801"/>
                    <a:pt x="3820" y="4735"/>
                  </a:cubicBezTo>
                  <a:lnTo>
                    <a:pt x="3589" y="4401"/>
                  </a:lnTo>
                  <a:lnTo>
                    <a:pt x="3589" y="4401"/>
                  </a:lnTo>
                  <a:cubicBezTo>
                    <a:pt x="3801" y="4506"/>
                    <a:pt x="3847" y="4616"/>
                    <a:pt x="3820" y="4735"/>
                  </a:cubicBezTo>
                  <a:lnTo>
                    <a:pt x="3921" y="4881"/>
                  </a:lnTo>
                  <a:lnTo>
                    <a:pt x="4157" y="4828"/>
                  </a:lnTo>
                  <a:cubicBezTo>
                    <a:pt x="4438" y="4517"/>
                    <a:pt x="4621" y="4290"/>
                    <a:pt x="5298" y="4140"/>
                  </a:cubicBezTo>
                  <a:lnTo>
                    <a:pt x="5298" y="4140"/>
                  </a:lnTo>
                  <a:cubicBezTo>
                    <a:pt x="5271" y="4332"/>
                    <a:pt x="5338" y="4445"/>
                    <a:pt x="5456" y="4521"/>
                  </a:cubicBezTo>
                  <a:cubicBezTo>
                    <a:pt x="11692" y="2982"/>
                    <a:pt x="17913" y="540"/>
                    <a:pt x="24021" y="540"/>
                  </a:cubicBezTo>
                  <a:cubicBezTo>
                    <a:pt x="27275" y="540"/>
                    <a:pt x="30497" y="1233"/>
                    <a:pt x="33672" y="3125"/>
                  </a:cubicBezTo>
                  <a:cubicBezTo>
                    <a:pt x="34823" y="2860"/>
                    <a:pt x="33700" y="2685"/>
                    <a:pt x="35022" y="2649"/>
                  </a:cubicBezTo>
                  <a:cubicBezTo>
                    <a:pt x="31407" y="710"/>
                    <a:pt x="27861" y="1"/>
                    <a:pt x="2435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71" name="Google Shape;18071;p65"/>
            <p:cNvSpPr/>
            <p:nvPr/>
          </p:nvSpPr>
          <p:spPr>
            <a:xfrm>
              <a:off x="421650" y="2518075"/>
              <a:ext cx="57225" cy="25050"/>
            </a:xfrm>
            <a:custGeom>
              <a:avLst/>
              <a:gdLst/>
              <a:ahLst/>
              <a:cxnLst/>
              <a:rect l="l" t="t" r="r" b="b"/>
              <a:pathLst>
                <a:path w="2289" h="1002" extrusionOk="0">
                  <a:moveTo>
                    <a:pt x="398" y="1"/>
                  </a:moveTo>
                  <a:cubicBezTo>
                    <a:pt x="1" y="160"/>
                    <a:pt x="957" y="371"/>
                    <a:pt x="1454" y="562"/>
                  </a:cubicBezTo>
                  <a:cubicBezTo>
                    <a:pt x="1723" y="716"/>
                    <a:pt x="1992" y="861"/>
                    <a:pt x="2261" y="1002"/>
                  </a:cubicBezTo>
                  <a:cubicBezTo>
                    <a:pt x="2274" y="976"/>
                    <a:pt x="2282" y="953"/>
                    <a:pt x="2289" y="926"/>
                  </a:cubicBezTo>
                  <a:cubicBezTo>
                    <a:pt x="1660" y="655"/>
                    <a:pt x="1029" y="350"/>
                    <a:pt x="39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72" name="Google Shape;18072;p65"/>
            <p:cNvSpPr/>
            <p:nvPr/>
          </p:nvSpPr>
          <p:spPr>
            <a:xfrm>
              <a:off x="626650" y="2578225"/>
              <a:ext cx="156425" cy="18700"/>
            </a:xfrm>
            <a:custGeom>
              <a:avLst/>
              <a:gdLst/>
              <a:ahLst/>
              <a:cxnLst/>
              <a:rect l="l" t="t" r="r" b="b"/>
              <a:pathLst>
                <a:path w="6257" h="748" extrusionOk="0">
                  <a:moveTo>
                    <a:pt x="6257" y="0"/>
                  </a:moveTo>
                  <a:cubicBezTo>
                    <a:pt x="5397" y="110"/>
                    <a:pt x="4536" y="188"/>
                    <a:pt x="3674" y="221"/>
                  </a:cubicBezTo>
                  <a:cubicBezTo>
                    <a:pt x="3669" y="288"/>
                    <a:pt x="3637" y="314"/>
                    <a:pt x="3587" y="314"/>
                  </a:cubicBezTo>
                  <a:cubicBezTo>
                    <a:pt x="3525" y="314"/>
                    <a:pt x="3439" y="276"/>
                    <a:pt x="3346" y="230"/>
                  </a:cubicBezTo>
                  <a:cubicBezTo>
                    <a:pt x="3096" y="237"/>
                    <a:pt x="2846" y="241"/>
                    <a:pt x="2596" y="241"/>
                  </a:cubicBezTo>
                  <a:cubicBezTo>
                    <a:pt x="2119" y="241"/>
                    <a:pt x="1642" y="227"/>
                    <a:pt x="1165" y="198"/>
                  </a:cubicBezTo>
                  <a:lnTo>
                    <a:pt x="1165" y="198"/>
                  </a:lnTo>
                  <a:lnTo>
                    <a:pt x="1327" y="608"/>
                  </a:lnTo>
                  <a:lnTo>
                    <a:pt x="883" y="179"/>
                  </a:lnTo>
                  <a:cubicBezTo>
                    <a:pt x="732" y="167"/>
                    <a:pt x="583" y="154"/>
                    <a:pt x="431" y="141"/>
                  </a:cubicBezTo>
                  <a:lnTo>
                    <a:pt x="431" y="141"/>
                  </a:lnTo>
                  <a:cubicBezTo>
                    <a:pt x="482" y="246"/>
                    <a:pt x="528" y="347"/>
                    <a:pt x="570" y="438"/>
                  </a:cubicBezTo>
                  <a:cubicBezTo>
                    <a:pt x="539" y="450"/>
                    <a:pt x="495" y="455"/>
                    <a:pt x="445" y="455"/>
                  </a:cubicBezTo>
                  <a:cubicBezTo>
                    <a:pt x="341" y="455"/>
                    <a:pt x="207" y="436"/>
                    <a:pt x="94" y="436"/>
                  </a:cubicBezTo>
                  <a:cubicBezTo>
                    <a:pt x="61" y="436"/>
                    <a:pt x="29" y="438"/>
                    <a:pt x="0" y="442"/>
                  </a:cubicBezTo>
                  <a:cubicBezTo>
                    <a:pt x="4" y="465"/>
                    <a:pt x="2" y="493"/>
                    <a:pt x="4" y="518"/>
                  </a:cubicBezTo>
                  <a:cubicBezTo>
                    <a:pt x="1064" y="676"/>
                    <a:pt x="2126" y="747"/>
                    <a:pt x="3189" y="747"/>
                  </a:cubicBezTo>
                  <a:cubicBezTo>
                    <a:pt x="4170" y="747"/>
                    <a:pt x="5152" y="687"/>
                    <a:pt x="6135" y="579"/>
                  </a:cubicBezTo>
                  <a:cubicBezTo>
                    <a:pt x="6055" y="518"/>
                    <a:pt x="5973" y="461"/>
                    <a:pt x="5887" y="411"/>
                  </a:cubicBezTo>
                  <a:cubicBezTo>
                    <a:pt x="6063" y="354"/>
                    <a:pt x="6162" y="120"/>
                    <a:pt x="625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73" name="Google Shape;18073;p65"/>
            <p:cNvSpPr/>
            <p:nvPr/>
          </p:nvSpPr>
          <p:spPr>
            <a:xfrm>
              <a:off x="557250" y="2568600"/>
              <a:ext cx="69425" cy="22150"/>
            </a:xfrm>
            <a:custGeom>
              <a:avLst/>
              <a:gdLst/>
              <a:ahLst/>
              <a:cxnLst/>
              <a:rect l="l" t="t" r="r" b="b"/>
              <a:pathLst>
                <a:path w="2777" h="886" extrusionOk="0">
                  <a:moveTo>
                    <a:pt x="103" y="1"/>
                  </a:moveTo>
                  <a:cubicBezTo>
                    <a:pt x="68" y="17"/>
                    <a:pt x="34" y="30"/>
                    <a:pt x="0" y="51"/>
                  </a:cubicBezTo>
                  <a:lnTo>
                    <a:pt x="297" y="362"/>
                  </a:lnTo>
                  <a:cubicBezTo>
                    <a:pt x="1071" y="585"/>
                    <a:pt x="1859" y="762"/>
                    <a:pt x="2656" y="886"/>
                  </a:cubicBezTo>
                  <a:cubicBezTo>
                    <a:pt x="2679" y="852"/>
                    <a:pt x="2722" y="833"/>
                    <a:pt x="2776" y="827"/>
                  </a:cubicBezTo>
                  <a:cubicBezTo>
                    <a:pt x="2755" y="703"/>
                    <a:pt x="2717" y="583"/>
                    <a:pt x="2661" y="470"/>
                  </a:cubicBezTo>
                  <a:cubicBezTo>
                    <a:pt x="1798" y="367"/>
                    <a:pt x="944" y="211"/>
                    <a:pt x="10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74" name="Google Shape;18074;p65"/>
            <p:cNvSpPr/>
            <p:nvPr/>
          </p:nvSpPr>
          <p:spPr>
            <a:xfrm>
              <a:off x="423125" y="2682050"/>
              <a:ext cx="36675" cy="10225"/>
            </a:xfrm>
            <a:custGeom>
              <a:avLst/>
              <a:gdLst/>
              <a:ahLst/>
              <a:cxnLst/>
              <a:rect l="l" t="t" r="r" b="b"/>
              <a:pathLst>
                <a:path w="1467" h="409" extrusionOk="0">
                  <a:moveTo>
                    <a:pt x="0" y="1"/>
                  </a:moveTo>
                  <a:lnTo>
                    <a:pt x="0" y="1"/>
                  </a:lnTo>
                  <a:cubicBezTo>
                    <a:pt x="265" y="144"/>
                    <a:pt x="530" y="278"/>
                    <a:pt x="795" y="409"/>
                  </a:cubicBezTo>
                  <a:cubicBezTo>
                    <a:pt x="1466" y="182"/>
                    <a:pt x="1134" y="85"/>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75" name="Google Shape;18075;p65"/>
            <p:cNvSpPr/>
            <p:nvPr/>
          </p:nvSpPr>
          <p:spPr>
            <a:xfrm>
              <a:off x="1209375" y="2615950"/>
              <a:ext cx="448250" cy="80700"/>
            </a:xfrm>
            <a:custGeom>
              <a:avLst/>
              <a:gdLst/>
              <a:ahLst/>
              <a:cxnLst/>
              <a:rect l="l" t="t" r="r" b="b"/>
              <a:pathLst>
                <a:path w="17930" h="3228" extrusionOk="0">
                  <a:moveTo>
                    <a:pt x="7191" y="0"/>
                  </a:moveTo>
                  <a:cubicBezTo>
                    <a:pt x="5594" y="0"/>
                    <a:pt x="3983" y="169"/>
                    <a:pt x="2358" y="445"/>
                  </a:cubicBezTo>
                  <a:lnTo>
                    <a:pt x="2367" y="592"/>
                  </a:lnTo>
                  <a:lnTo>
                    <a:pt x="2022" y="700"/>
                  </a:lnTo>
                  <a:lnTo>
                    <a:pt x="2022" y="700"/>
                  </a:lnTo>
                  <a:lnTo>
                    <a:pt x="2102" y="489"/>
                  </a:lnTo>
                  <a:lnTo>
                    <a:pt x="2102" y="489"/>
                  </a:lnTo>
                  <a:cubicBezTo>
                    <a:pt x="1404" y="613"/>
                    <a:pt x="703" y="756"/>
                    <a:pt x="1" y="914"/>
                  </a:cubicBezTo>
                  <a:cubicBezTo>
                    <a:pt x="127" y="990"/>
                    <a:pt x="220" y="1059"/>
                    <a:pt x="203" y="1196"/>
                  </a:cubicBezTo>
                  <a:cubicBezTo>
                    <a:pt x="2300" y="796"/>
                    <a:pt x="4413" y="539"/>
                    <a:pt x="6543" y="539"/>
                  </a:cubicBezTo>
                  <a:cubicBezTo>
                    <a:pt x="10105" y="539"/>
                    <a:pt x="13718" y="1257"/>
                    <a:pt x="17399" y="3227"/>
                  </a:cubicBezTo>
                  <a:cubicBezTo>
                    <a:pt x="16810" y="2887"/>
                    <a:pt x="17929" y="2887"/>
                    <a:pt x="16718" y="2578"/>
                  </a:cubicBezTo>
                  <a:cubicBezTo>
                    <a:pt x="13606" y="692"/>
                    <a:pt x="10427" y="0"/>
                    <a:pt x="719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76" name="Google Shape;18076;p65"/>
            <p:cNvSpPr/>
            <p:nvPr/>
          </p:nvSpPr>
          <p:spPr>
            <a:xfrm>
              <a:off x="978900" y="2688200"/>
              <a:ext cx="46350" cy="16800"/>
            </a:xfrm>
            <a:custGeom>
              <a:avLst/>
              <a:gdLst/>
              <a:ahLst/>
              <a:cxnLst/>
              <a:rect l="l" t="t" r="r" b="b"/>
              <a:pathLst>
                <a:path w="1854" h="672" extrusionOk="0">
                  <a:moveTo>
                    <a:pt x="1779" y="1"/>
                  </a:moveTo>
                  <a:cubicBezTo>
                    <a:pt x="1189" y="167"/>
                    <a:pt x="595" y="331"/>
                    <a:pt x="0" y="493"/>
                  </a:cubicBezTo>
                  <a:cubicBezTo>
                    <a:pt x="53" y="539"/>
                    <a:pt x="91" y="602"/>
                    <a:pt x="108" y="672"/>
                  </a:cubicBezTo>
                  <a:cubicBezTo>
                    <a:pt x="688" y="510"/>
                    <a:pt x="1271" y="348"/>
                    <a:pt x="1853" y="184"/>
                  </a:cubicBezTo>
                  <a:cubicBezTo>
                    <a:pt x="1832" y="121"/>
                    <a:pt x="1807" y="60"/>
                    <a:pt x="177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77" name="Google Shape;18077;p65"/>
            <p:cNvSpPr/>
            <p:nvPr/>
          </p:nvSpPr>
          <p:spPr>
            <a:xfrm>
              <a:off x="1033950" y="2640000"/>
              <a:ext cx="170950" cy="50350"/>
            </a:xfrm>
            <a:custGeom>
              <a:avLst/>
              <a:gdLst/>
              <a:ahLst/>
              <a:cxnLst/>
              <a:rect l="l" t="t" r="r" b="b"/>
              <a:pathLst>
                <a:path w="6838" h="2014" extrusionOk="0">
                  <a:moveTo>
                    <a:pt x="6791" y="0"/>
                  </a:moveTo>
                  <a:lnTo>
                    <a:pt x="6791" y="0"/>
                  </a:lnTo>
                  <a:cubicBezTo>
                    <a:pt x="4589" y="503"/>
                    <a:pt x="2366" y="1144"/>
                    <a:pt x="122" y="1777"/>
                  </a:cubicBezTo>
                  <a:cubicBezTo>
                    <a:pt x="72" y="1868"/>
                    <a:pt x="44" y="1948"/>
                    <a:pt x="0" y="2013"/>
                  </a:cubicBezTo>
                  <a:cubicBezTo>
                    <a:pt x="2263" y="1382"/>
                    <a:pt x="4541" y="764"/>
                    <a:pt x="6837" y="308"/>
                  </a:cubicBezTo>
                  <a:cubicBezTo>
                    <a:pt x="6776" y="251"/>
                    <a:pt x="6768" y="143"/>
                    <a:pt x="679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78" name="Google Shape;18078;p65"/>
            <p:cNvSpPr/>
            <p:nvPr/>
          </p:nvSpPr>
          <p:spPr>
            <a:xfrm>
              <a:off x="731000" y="2743575"/>
              <a:ext cx="36475" cy="12525"/>
            </a:xfrm>
            <a:custGeom>
              <a:avLst/>
              <a:gdLst/>
              <a:ahLst/>
              <a:cxnLst/>
              <a:rect l="l" t="t" r="r" b="b"/>
              <a:pathLst>
                <a:path w="1459" h="501" extrusionOk="0">
                  <a:moveTo>
                    <a:pt x="1420" y="0"/>
                  </a:moveTo>
                  <a:cubicBezTo>
                    <a:pt x="947" y="51"/>
                    <a:pt x="474" y="89"/>
                    <a:pt x="1" y="118"/>
                  </a:cubicBezTo>
                  <a:cubicBezTo>
                    <a:pt x="150" y="202"/>
                    <a:pt x="261" y="360"/>
                    <a:pt x="362" y="501"/>
                  </a:cubicBezTo>
                  <a:cubicBezTo>
                    <a:pt x="539" y="484"/>
                    <a:pt x="718" y="463"/>
                    <a:pt x="894" y="442"/>
                  </a:cubicBezTo>
                  <a:cubicBezTo>
                    <a:pt x="876" y="394"/>
                    <a:pt x="821" y="349"/>
                    <a:pt x="705" y="316"/>
                  </a:cubicBezTo>
                  <a:cubicBezTo>
                    <a:pt x="871" y="253"/>
                    <a:pt x="1174" y="131"/>
                    <a:pt x="1458" y="116"/>
                  </a:cubicBezTo>
                  <a:cubicBezTo>
                    <a:pt x="1445" y="74"/>
                    <a:pt x="1433" y="38"/>
                    <a:pt x="142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79" name="Google Shape;18079;p65"/>
            <p:cNvSpPr/>
            <p:nvPr/>
          </p:nvSpPr>
          <p:spPr>
            <a:xfrm>
              <a:off x="427375" y="2692250"/>
              <a:ext cx="153350" cy="56350"/>
            </a:xfrm>
            <a:custGeom>
              <a:avLst/>
              <a:gdLst/>
              <a:ahLst/>
              <a:cxnLst/>
              <a:rect l="l" t="t" r="r" b="b"/>
              <a:pathLst>
                <a:path w="6134" h="2254" extrusionOk="0">
                  <a:moveTo>
                    <a:pt x="625" y="1"/>
                  </a:moveTo>
                  <a:cubicBezTo>
                    <a:pt x="472" y="53"/>
                    <a:pt x="264" y="112"/>
                    <a:pt x="1" y="180"/>
                  </a:cubicBezTo>
                  <a:cubicBezTo>
                    <a:pt x="1847" y="1208"/>
                    <a:pt x="3689" y="1868"/>
                    <a:pt x="5534" y="2253"/>
                  </a:cubicBezTo>
                  <a:cubicBezTo>
                    <a:pt x="5746" y="2129"/>
                    <a:pt x="5946" y="1986"/>
                    <a:pt x="6133" y="1826"/>
                  </a:cubicBezTo>
                  <a:cubicBezTo>
                    <a:pt x="4224" y="1467"/>
                    <a:pt x="2371" y="853"/>
                    <a:pt x="62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80" name="Google Shape;18080;p65"/>
            <p:cNvSpPr/>
            <p:nvPr/>
          </p:nvSpPr>
          <p:spPr>
            <a:xfrm>
              <a:off x="939675" y="2705875"/>
              <a:ext cx="21950" cy="9800"/>
            </a:xfrm>
            <a:custGeom>
              <a:avLst/>
              <a:gdLst/>
              <a:ahLst/>
              <a:cxnLst/>
              <a:rect l="l" t="t" r="r" b="b"/>
              <a:pathLst>
                <a:path w="878" h="392" extrusionOk="0">
                  <a:moveTo>
                    <a:pt x="766" y="1"/>
                  </a:moveTo>
                  <a:cubicBezTo>
                    <a:pt x="514" y="68"/>
                    <a:pt x="263" y="131"/>
                    <a:pt x="13" y="196"/>
                  </a:cubicBezTo>
                  <a:cubicBezTo>
                    <a:pt x="0" y="244"/>
                    <a:pt x="28" y="308"/>
                    <a:pt x="112" y="392"/>
                  </a:cubicBezTo>
                  <a:cubicBezTo>
                    <a:pt x="369" y="324"/>
                    <a:pt x="623" y="255"/>
                    <a:pt x="877" y="186"/>
                  </a:cubicBezTo>
                  <a:cubicBezTo>
                    <a:pt x="846" y="125"/>
                    <a:pt x="808" y="64"/>
                    <a:pt x="76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81" name="Google Shape;18081;p65"/>
            <p:cNvSpPr/>
            <p:nvPr/>
          </p:nvSpPr>
          <p:spPr>
            <a:xfrm>
              <a:off x="577650" y="2738575"/>
              <a:ext cx="42825" cy="17375"/>
            </a:xfrm>
            <a:custGeom>
              <a:avLst/>
              <a:gdLst/>
              <a:ahLst/>
              <a:cxnLst/>
              <a:rect l="l" t="t" r="r" b="b"/>
              <a:pathLst>
                <a:path w="1713" h="695" extrusionOk="0">
                  <a:moveTo>
                    <a:pt x="286" y="1"/>
                  </a:moveTo>
                  <a:cubicBezTo>
                    <a:pt x="202" y="146"/>
                    <a:pt x="107" y="278"/>
                    <a:pt x="0" y="364"/>
                  </a:cubicBezTo>
                  <a:cubicBezTo>
                    <a:pt x="61" y="425"/>
                    <a:pt x="120" y="478"/>
                    <a:pt x="177" y="526"/>
                  </a:cubicBezTo>
                  <a:cubicBezTo>
                    <a:pt x="562" y="594"/>
                    <a:pt x="947" y="650"/>
                    <a:pt x="1331" y="695"/>
                  </a:cubicBezTo>
                  <a:cubicBezTo>
                    <a:pt x="1466" y="566"/>
                    <a:pt x="1584" y="392"/>
                    <a:pt x="1712" y="211"/>
                  </a:cubicBezTo>
                  <a:cubicBezTo>
                    <a:pt x="1237" y="156"/>
                    <a:pt x="761" y="87"/>
                    <a:pt x="28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82" name="Google Shape;18082;p65"/>
            <p:cNvSpPr/>
            <p:nvPr/>
          </p:nvSpPr>
          <p:spPr>
            <a:xfrm>
              <a:off x="775600" y="2741575"/>
              <a:ext cx="11425" cy="9600"/>
            </a:xfrm>
            <a:custGeom>
              <a:avLst/>
              <a:gdLst/>
              <a:ahLst/>
              <a:cxnLst/>
              <a:rect l="l" t="t" r="r" b="b"/>
              <a:pathLst>
                <a:path w="457" h="384" extrusionOk="0">
                  <a:moveTo>
                    <a:pt x="343" y="0"/>
                  </a:moveTo>
                  <a:cubicBezTo>
                    <a:pt x="227" y="13"/>
                    <a:pt x="114" y="28"/>
                    <a:pt x="0" y="40"/>
                  </a:cubicBezTo>
                  <a:cubicBezTo>
                    <a:pt x="13" y="114"/>
                    <a:pt x="29" y="190"/>
                    <a:pt x="44" y="263"/>
                  </a:cubicBezTo>
                  <a:cubicBezTo>
                    <a:pt x="99" y="295"/>
                    <a:pt x="145" y="335"/>
                    <a:pt x="183" y="383"/>
                  </a:cubicBezTo>
                  <a:cubicBezTo>
                    <a:pt x="273" y="368"/>
                    <a:pt x="364" y="354"/>
                    <a:pt x="456" y="339"/>
                  </a:cubicBezTo>
                  <a:cubicBezTo>
                    <a:pt x="452" y="215"/>
                    <a:pt x="419" y="97"/>
                    <a:pt x="34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83" name="Google Shape;18083;p65"/>
            <p:cNvSpPr/>
            <p:nvPr/>
          </p:nvSpPr>
          <p:spPr>
            <a:xfrm>
              <a:off x="708500" y="2747000"/>
              <a:ext cx="20050" cy="11425"/>
            </a:xfrm>
            <a:custGeom>
              <a:avLst/>
              <a:gdLst/>
              <a:ahLst/>
              <a:cxnLst/>
              <a:rect l="l" t="t" r="r" b="b"/>
              <a:pathLst>
                <a:path w="802" h="457" extrusionOk="0">
                  <a:moveTo>
                    <a:pt x="512" y="0"/>
                  </a:moveTo>
                  <a:cubicBezTo>
                    <a:pt x="406" y="4"/>
                    <a:pt x="299" y="11"/>
                    <a:pt x="194" y="15"/>
                  </a:cubicBezTo>
                  <a:cubicBezTo>
                    <a:pt x="125" y="151"/>
                    <a:pt x="59" y="288"/>
                    <a:pt x="1" y="429"/>
                  </a:cubicBezTo>
                  <a:cubicBezTo>
                    <a:pt x="17" y="440"/>
                    <a:pt x="34" y="448"/>
                    <a:pt x="51" y="456"/>
                  </a:cubicBezTo>
                  <a:cubicBezTo>
                    <a:pt x="255" y="444"/>
                    <a:pt x="459" y="431"/>
                    <a:pt x="663" y="416"/>
                  </a:cubicBezTo>
                  <a:cubicBezTo>
                    <a:pt x="716" y="389"/>
                    <a:pt x="764" y="349"/>
                    <a:pt x="802" y="303"/>
                  </a:cubicBezTo>
                  <a:lnTo>
                    <a:pt x="512"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84" name="Google Shape;18084;p65"/>
            <p:cNvSpPr/>
            <p:nvPr/>
          </p:nvSpPr>
          <p:spPr>
            <a:xfrm>
              <a:off x="793475" y="2741300"/>
              <a:ext cx="14525" cy="7775"/>
            </a:xfrm>
            <a:custGeom>
              <a:avLst/>
              <a:gdLst/>
              <a:ahLst/>
              <a:cxnLst/>
              <a:rect l="l" t="t" r="r" b="b"/>
              <a:pathLst>
                <a:path w="581" h="311" extrusionOk="0">
                  <a:moveTo>
                    <a:pt x="408" y="1"/>
                  </a:moveTo>
                  <a:cubicBezTo>
                    <a:pt x="172" y="37"/>
                    <a:pt x="53" y="152"/>
                    <a:pt x="0" y="310"/>
                  </a:cubicBezTo>
                  <a:cubicBezTo>
                    <a:pt x="137" y="287"/>
                    <a:pt x="271" y="264"/>
                    <a:pt x="408" y="241"/>
                  </a:cubicBezTo>
                  <a:cubicBezTo>
                    <a:pt x="469" y="192"/>
                    <a:pt x="528" y="138"/>
                    <a:pt x="580" y="81"/>
                  </a:cubicBezTo>
                  <a:cubicBezTo>
                    <a:pt x="526" y="51"/>
                    <a:pt x="467" y="24"/>
                    <a:pt x="40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85" name="Google Shape;18085;p65"/>
            <p:cNvSpPr/>
            <p:nvPr/>
          </p:nvSpPr>
          <p:spPr>
            <a:xfrm>
              <a:off x="1139450" y="2780900"/>
              <a:ext cx="463650" cy="63375"/>
            </a:xfrm>
            <a:custGeom>
              <a:avLst/>
              <a:gdLst/>
              <a:ahLst/>
              <a:cxnLst/>
              <a:rect l="l" t="t" r="r" b="b"/>
              <a:pathLst>
                <a:path w="18546" h="2535" extrusionOk="0">
                  <a:moveTo>
                    <a:pt x="9780" y="0"/>
                  </a:moveTo>
                  <a:cubicBezTo>
                    <a:pt x="8395" y="0"/>
                    <a:pt x="7008" y="120"/>
                    <a:pt x="5620" y="324"/>
                  </a:cubicBezTo>
                  <a:cubicBezTo>
                    <a:pt x="5529" y="421"/>
                    <a:pt x="5428" y="485"/>
                    <a:pt x="5300" y="485"/>
                  </a:cubicBezTo>
                  <a:cubicBezTo>
                    <a:pt x="5225" y="485"/>
                    <a:pt x="5141" y="463"/>
                    <a:pt x="5044" y="413"/>
                  </a:cubicBezTo>
                  <a:cubicBezTo>
                    <a:pt x="5012" y="419"/>
                    <a:pt x="4981" y="425"/>
                    <a:pt x="4947" y="430"/>
                  </a:cubicBezTo>
                  <a:lnTo>
                    <a:pt x="4947" y="472"/>
                  </a:lnTo>
                  <a:lnTo>
                    <a:pt x="4945" y="430"/>
                  </a:lnTo>
                  <a:cubicBezTo>
                    <a:pt x="3324" y="699"/>
                    <a:pt x="1698" y="1073"/>
                    <a:pt x="68" y="1494"/>
                  </a:cubicBezTo>
                  <a:cubicBezTo>
                    <a:pt x="77" y="1498"/>
                    <a:pt x="85" y="1502"/>
                    <a:pt x="93" y="1508"/>
                  </a:cubicBezTo>
                  <a:cubicBezTo>
                    <a:pt x="106" y="1748"/>
                    <a:pt x="106" y="1748"/>
                    <a:pt x="1" y="1902"/>
                  </a:cubicBezTo>
                  <a:lnTo>
                    <a:pt x="85" y="1958"/>
                  </a:lnTo>
                  <a:cubicBezTo>
                    <a:pt x="2236" y="1382"/>
                    <a:pt x="4367" y="892"/>
                    <a:pt x="6480" y="629"/>
                  </a:cubicBezTo>
                  <a:cubicBezTo>
                    <a:pt x="6478" y="617"/>
                    <a:pt x="6476" y="608"/>
                    <a:pt x="6474" y="596"/>
                  </a:cubicBezTo>
                  <a:lnTo>
                    <a:pt x="6474" y="596"/>
                  </a:lnTo>
                  <a:cubicBezTo>
                    <a:pt x="6480" y="606"/>
                    <a:pt x="6491" y="615"/>
                    <a:pt x="6497" y="625"/>
                  </a:cubicBezTo>
                  <a:cubicBezTo>
                    <a:pt x="7551" y="494"/>
                    <a:pt x="8601" y="420"/>
                    <a:pt x="9646" y="420"/>
                  </a:cubicBezTo>
                  <a:cubicBezTo>
                    <a:pt x="12425" y="420"/>
                    <a:pt x="15173" y="946"/>
                    <a:pt x="17895" y="2331"/>
                  </a:cubicBezTo>
                  <a:cubicBezTo>
                    <a:pt x="17912" y="2213"/>
                    <a:pt x="18007" y="2093"/>
                    <a:pt x="18249" y="1975"/>
                  </a:cubicBezTo>
                  <a:lnTo>
                    <a:pt x="18249" y="1975"/>
                  </a:lnTo>
                  <a:cubicBezTo>
                    <a:pt x="18255" y="2097"/>
                    <a:pt x="18160" y="2486"/>
                    <a:pt x="18394" y="2535"/>
                  </a:cubicBezTo>
                  <a:cubicBezTo>
                    <a:pt x="18545" y="2377"/>
                    <a:pt x="18522" y="2146"/>
                    <a:pt x="18518" y="1933"/>
                  </a:cubicBezTo>
                  <a:cubicBezTo>
                    <a:pt x="15603" y="532"/>
                    <a:pt x="12694" y="0"/>
                    <a:pt x="978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86" name="Google Shape;18086;p65"/>
            <p:cNvSpPr/>
            <p:nvPr/>
          </p:nvSpPr>
          <p:spPr>
            <a:xfrm>
              <a:off x="837300" y="2858300"/>
              <a:ext cx="158700" cy="49650"/>
            </a:xfrm>
            <a:custGeom>
              <a:avLst/>
              <a:gdLst/>
              <a:ahLst/>
              <a:cxnLst/>
              <a:rect l="l" t="t" r="r" b="b"/>
              <a:pathLst>
                <a:path w="6348" h="1986" extrusionOk="0">
                  <a:moveTo>
                    <a:pt x="6348" y="0"/>
                  </a:moveTo>
                  <a:cubicBezTo>
                    <a:pt x="4245" y="581"/>
                    <a:pt x="2129" y="1125"/>
                    <a:pt x="1" y="1516"/>
                  </a:cubicBezTo>
                  <a:lnTo>
                    <a:pt x="175" y="1985"/>
                  </a:lnTo>
                  <a:cubicBezTo>
                    <a:pt x="2243" y="1607"/>
                    <a:pt x="4285" y="1081"/>
                    <a:pt x="6308" y="515"/>
                  </a:cubicBezTo>
                  <a:cubicBezTo>
                    <a:pt x="6308" y="490"/>
                    <a:pt x="6308" y="467"/>
                    <a:pt x="6310" y="440"/>
                  </a:cubicBezTo>
                  <a:cubicBezTo>
                    <a:pt x="6318" y="301"/>
                    <a:pt x="6337" y="152"/>
                    <a:pt x="634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87" name="Google Shape;18087;p65"/>
            <p:cNvSpPr/>
            <p:nvPr/>
          </p:nvSpPr>
          <p:spPr>
            <a:xfrm>
              <a:off x="676750" y="2909450"/>
              <a:ext cx="70000" cy="12775"/>
            </a:xfrm>
            <a:custGeom>
              <a:avLst/>
              <a:gdLst/>
              <a:ahLst/>
              <a:cxnLst/>
              <a:rect l="l" t="t" r="r" b="b"/>
              <a:pathLst>
                <a:path w="2800" h="511" extrusionOk="0">
                  <a:moveTo>
                    <a:pt x="2255" y="0"/>
                  </a:moveTo>
                  <a:lnTo>
                    <a:pt x="2255" y="0"/>
                  </a:lnTo>
                  <a:cubicBezTo>
                    <a:pt x="1986" y="17"/>
                    <a:pt x="1716" y="32"/>
                    <a:pt x="1447" y="40"/>
                  </a:cubicBezTo>
                  <a:cubicBezTo>
                    <a:pt x="1527" y="122"/>
                    <a:pt x="1536" y="221"/>
                    <a:pt x="1304" y="356"/>
                  </a:cubicBezTo>
                  <a:cubicBezTo>
                    <a:pt x="1107" y="257"/>
                    <a:pt x="925" y="216"/>
                    <a:pt x="757" y="216"/>
                  </a:cubicBezTo>
                  <a:cubicBezTo>
                    <a:pt x="466" y="216"/>
                    <a:pt x="216" y="339"/>
                    <a:pt x="0" y="499"/>
                  </a:cubicBezTo>
                  <a:cubicBezTo>
                    <a:pt x="264" y="506"/>
                    <a:pt x="527" y="510"/>
                    <a:pt x="791" y="510"/>
                  </a:cubicBezTo>
                  <a:cubicBezTo>
                    <a:pt x="1461" y="510"/>
                    <a:pt x="2131" y="485"/>
                    <a:pt x="2799" y="436"/>
                  </a:cubicBezTo>
                  <a:cubicBezTo>
                    <a:pt x="2610" y="434"/>
                    <a:pt x="2389" y="373"/>
                    <a:pt x="2103" y="225"/>
                  </a:cubicBezTo>
                  <a:cubicBezTo>
                    <a:pt x="2158" y="154"/>
                    <a:pt x="2209" y="78"/>
                    <a:pt x="225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88" name="Google Shape;18088;p65"/>
            <p:cNvSpPr/>
            <p:nvPr/>
          </p:nvSpPr>
          <p:spPr>
            <a:xfrm>
              <a:off x="1007125" y="2820125"/>
              <a:ext cx="127850" cy="45975"/>
            </a:xfrm>
            <a:custGeom>
              <a:avLst/>
              <a:gdLst/>
              <a:ahLst/>
              <a:cxnLst/>
              <a:rect l="l" t="t" r="r" b="b"/>
              <a:pathLst>
                <a:path w="5114" h="1839" extrusionOk="0">
                  <a:moveTo>
                    <a:pt x="5071" y="0"/>
                  </a:moveTo>
                  <a:cubicBezTo>
                    <a:pt x="3389" y="442"/>
                    <a:pt x="1698" y="930"/>
                    <a:pt x="1" y="1401"/>
                  </a:cubicBezTo>
                  <a:cubicBezTo>
                    <a:pt x="64" y="1565"/>
                    <a:pt x="142" y="1721"/>
                    <a:pt x="234" y="1838"/>
                  </a:cubicBezTo>
                  <a:cubicBezTo>
                    <a:pt x="392" y="1796"/>
                    <a:pt x="547" y="1752"/>
                    <a:pt x="705" y="1708"/>
                  </a:cubicBezTo>
                  <a:cubicBezTo>
                    <a:pt x="711" y="1552"/>
                    <a:pt x="718" y="1403"/>
                    <a:pt x="909" y="1344"/>
                  </a:cubicBezTo>
                  <a:lnTo>
                    <a:pt x="909" y="1344"/>
                  </a:lnTo>
                  <a:cubicBezTo>
                    <a:pt x="886" y="1447"/>
                    <a:pt x="873" y="1552"/>
                    <a:pt x="871" y="1660"/>
                  </a:cubicBezTo>
                  <a:cubicBezTo>
                    <a:pt x="2295" y="1252"/>
                    <a:pt x="3708" y="839"/>
                    <a:pt x="5113" y="461"/>
                  </a:cubicBezTo>
                  <a:lnTo>
                    <a:pt x="4829" y="356"/>
                  </a:lnTo>
                  <a:cubicBezTo>
                    <a:pt x="4924" y="217"/>
                    <a:pt x="4997" y="87"/>
                    <a:pt x="507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89" name="Google Shape;18089;p65"/>
            <p:cNvSpPr/>
            <p:nvPr/>
          </p:nvSpPr>
          <p:spPr>
            <a:xfrm>
              <a:off x="768975" y="2901200"/>
              <a:ext cx="44325" cy="16425"/>
            </a:xfrm>
            <a:custGeom>
              <a:avLst/>
              <a:gdLst/>
              <a:ahLst/>
              <a:cxnLst/>
              <a:rect l="l" t="t" r="r" b="b"/>
              <a:pathLst>
                <a:path w="1773" h="657" extrusionOk="0">
                  <a:moveTo>
                    <a:pt x="1554" y="0"/>
                  </a:moveTo>
                  <a:lnTo>
                    <a:pt x="1554" y="0"/>
                  </a:lnTo>
                  <a:cubicBezTo>
                    <a:pt x="1060" y="76"/>
                    <a:pt x="566" y="141"/>
                    <a:pt x="72" y="198"/>
                  </a:cubicBezTo>
                  <a:cubicBezTo>
                    <a:pt x="48" y="219"/>
                    <a:pt x="23" y="242"/>
                    <a:pt x="0" y="263"/>
                  </a:cubicBezTo>
                  <a:lnTo>
                    <a:pt x="271" y="656"/>
                  </a:lnTo>
                  <a:cubicBezTo>
                    <a:pt x="772" y="602"/>
                    <a:pt x="1272" y="536"/>
                    <a:pt x="1773" y="459"/>
                  </a:cubicBezTo>
                  <a:cubicBezTo>
                    <a:pt x="1619" y="387"/>
                    <a:pt x="1521" y="265"/>
                    <a:pt x="155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90" name="Google Shape;18090;p65"/>
            <p:cNvSpPr/>
            <p:nvPr/>
          </p:nvSpPr>
          <p:spPr>
            <a:xfrm>
              <a:off x="823125" y="2897625"/>
              <a:ext cx="6050" cy="1525"/>
            </a:xfrm>
            <a:custGeom>
              <a:avLst/>
              <a:gdLst/>
              <a:ahLst/>
              <a:cxnLst/>
              <a:rect l="l" t="t" r="r" b="b"/>
              <a:pathLst>
                <a:path w="242" h="61" extrusionOk="0">
                  <a:moveTo>
                    <a:pt x="242" y="0"/>
                  </a:moveTo>
                  <a:lnTo>
                    <a:pt x="242" y="0"/>
                  </a:lnTo>
                  <a:cubicBezTo>
                    <a:pt x="164" y="15"/>
                    <a:pt x="82" y="30"/>
                    <a:pt x="0" y="44"/>
                  </a:cubicBezTo>
                  <a:cubicBezTo>
                    <a:pt x="34" y="54"/>
                    <a:pt x="67" y="60"/>
                    <a:pt x="97" y="60"/>
                  </a:cubicBezTo>
                  <a:cubicBezTo>
                    <a:pt x="151" y="60"/>
                    <a:pt x="199" y="43"/>
                    <a:pt x="24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91" name="Google Shape;18091;p65"/>
            <p:cNvSpPr/>
            <p:nvPr/>
          </p:nvSpPr>
          <p:spPr>
            <a:xfrm>
              <a:off x="750725" y="2908550"/>
              <a:ext cx="17525" cy="11500"/>
            </a:xfrm>
            <a:custGeom>
              <a:avLst/>
              <a:gdLst/>
              <a:ahLst/>
              <a:cxnLst/>
              <a:rect l="l" t="t" r="r" b="b"/>
              <a:pathLst>
                <a:path w="701" h="460" extrusionOk="0">
                  <a:moveTo>
                    <a:pt x="701" y="1"/>
                  </a:moveTo>
                  <a:lnTo>
                    <a:pt x="701" y="1"/>
                  </a:lnTo>
                  <a:cubicBezTo>
                    <a:pt x="465" y="226"/>
                    <a:pt x="265" y="409"/>
                    <a:pt x="0" y="459"/>
                  </a:cubicBezTo>
                  <a:cubicBezTo>
                    <a:pt x="196" y="444"/>
                    <a:pt x="391" y="427"/>
                    <a:pt x="587" y="409"/>
                  </a:cubicBezTo>
                  <a:cubicBezTo>
                    <a:pt x="646" y="282"/>
                    <a:pt x="701" y="148"/>
                    <a:pt x="70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92" name="Google Shape;18092;p65"/>
            <p:cNvSpPr/>
            <p:nvPr/>
          </p:nvSpPr>
          <p:spPr>
            <a:xfrm>
              <a:off x="1599400" y="2836525"/>
              <a:ext cx="35700" cy="21275"/>
            </a:xfrm>
            <a:custGeom>
              <a:avLst/>
              <a:gdLst/>
              <a:ahLst/>
              <a:cxnLst/>
              <a:rect l="l" t="t" r="r" b="b"/>
              <a:pathLst>
                <a:path w="1428" h="851" extrusionOk="0">
                  <a:moveTo>
                    <a:pt x="212" y="0"/>
                  </a:moveTo>
                  <a:lnTo>
                    <a:pt x="0" y="373"/>
                  </a:lnTo>
                  <a:cubicBezTo>
                    <a:pt x="273" y="522"/>
                    <a:pt x="549" y="680"/>
                    <a:pt x="824" y="850"/>
                  </a:cubicBezTo>
                  <a:cubicBezTo>
                    <a:pt x="1306" y="745"/>
                    <a:pt x="681" y="507"/>
                    <a:pt x="1428" y="394"/>
                  </a:cubicBezTo>
                  <a:cubicBezTo>
                    <a:pt x="1213" y="272"/>
                    <a:pt x="999" y="156"/>
                    <a:pt x="784" y="43"/>
                  </a:cubicBezTo>
                  <a:cubicBezTo>
                    <a:pt x="761" y="104"/>
                    <a:pt x="730" y="160"/>
                    <a:pt x="690" y="215"/>
                  </a:cubicBezTo>
                  <a:cubicBezTo>
                    <a:pt x="633" y="263"/>
                    <a:pt x="590" y="283"/>
                    <a:pt x="553" y="283"/>
                  </a:cubicBezTo>
                  <a:cubicBezTo>
                    <a:pt x="448" y="283"/>
                    <a:pt x="393" y="123"/>
                    <a:pt x="21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93" name="Google Shape;18093;p65"/>
            <p:cNvSpPr/>
            <p:nvPr/>
          </p:nvSpPr>
          <p:spPr>
            <a:xfrm>
              <a:off x="682625" y="3074750"/>
              <a:ext cx="48350" cy="10650"/>
            </a:xfrm>
            <a:custGeom>
              <a:avLst/>
              <a:gdLst/>
              <a:ahLst/>
              <a:cxnLst/>
              <a:rect l="l" t="t" r="r" b="b"/>
              <a:pathLst>
                <a:path w="1934" h="426" extrusionOk="0">
                  <a:moveTo>
                    <a:pt x="1856" y="0"/>
                  </a:moveTo>
                  <a:cubicBezTo>
                    <a:pt x="1466" y="17"/>
                    <a:pt x="1077" y="25"/>
                    <a:pt x="688" y="25"/>
                  </a:cubicBezTo>
                  <a:cubicBezTo>
                    <a:pt x="580" y="25"/>
                    <a:pt x="471" y="25"/>
                    <a:pt x="363" y="23"/>
                  </a:cubicBezTo>
                  <a:lnTo>
                    <a:pt x="1" y="425"/>
                  </a:lnTo>
                  <a:cubicBezTo>
                    <a:pt x="33" y="425"/>
                    <a:pt x="65" y="425"/>
                    <a:pt x="97" y="425"/>
                  </a:cubicBezTo>
                  <a:cubicBezTo>
                    <a:pt x="711" y="425"/>
                    <a:pt x="1322" y="406"/>
                    <a:pt x="1934" y="366"/>
                  </a:cubicBezTo>
                  <a:cubicBezTo>
                    <a:pt x="1908" y="244"/>
                    <a:pt x="1881" y="122"/>
                    <a:pt x="185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94" name="Google Shape;18094;p65"/>
            <p:cNvSpPr/>
            <p:nvPr/>
          </p:nvSpPr>
          <p:spPr>
            <a:xfrm>
              <a:off x="1254175" y="2941900"/>
              <a:ext cx="387675" cy="70825"/>
            </a:xfrm>
            <a:custGeom>
              <a:avLst/>
              <a:gdLst/>
              <a:ahLst/>
              <a:cxnLst/>
              <a:rect l="l" t="t" r="r" b="b"/>
              <a:pathLst>
                <a:path w="15507" h="2833" extrusionOk="0">
                  <a:moveTo>
                    <a:pt x="5778" y="1"/>
                  </a:moveTo>
                  <a:cubicBezTo>
                    <a:pt x="4044" y="1"/>
                    <a:pt x="2302" y="196"/>
                    <a:pt x="552" y="511"/>
                  </a:cubicBezTo>
                  <a:cubicBezTo>
                    <a:pt x="415" y="664"/>
                    <a:pt x="209" y="807"/>
                    <a:pt x="1" y="959"/>
                  </a:cubicBezTo>
                  <a:cubicBezTo>
                    <a:pt x="1719" y="671"/>
                    <a:pt x="3451" y="495"/>
                    <a:pt x="5204" y="495"/>
                  </a:cubicBezTo>
                  <a:cubicBezTo>
                    <a:pt x="8523" y="495"/>
                    <a:pt x="11914" y="1127"/>
                    <a:pt x="15418" y="2833"/>
                  </a:cubicBezTo>
                  <a:cubicBezTo>
                    <a:pt x="15292" y="2753"/>
                    <a:pt x="15252" y="2664"/>
                    <a:pt x="15506" y="2593"/>
                  </a:cubicBezTo>
                  <a:cubicBezTo>
                    <a:pt x="12295" y="697"/>
                    <a:pt x="9052" y="1"/>
                    <a:pt x="577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95" name="Google Shape;18095;p65"/>
            <p:cNvSpPr/>
            <p:nvPr/>
          </p:nvSpPr>
          <p:spPr>
            <a:xfrm>
              <a:off x="745450" y="2959075"/>
              <a:ext cx="500125" cy="123675"/>
            </a:xfrm>
            <a:custGeom>
              <a:avLst/>
              <a:gdLst/>
              <a:ahLst/>
              <a:cxnLst/>
              <a:rect l="l" t="t" r="r" b="b"/>
              <a:pathLst>
                <a:path w="20005" h="4947" extrusionOk="0">
                  <a:moveTo>
                    <a:pt x="19973" y="1"/>
                  </a:moveTo>
                  <a:cubicBezTo>
                    <a:pt x="14379" y="1134"/>
                    <a:pt x="8695" y="3359"/>
                    <a:pt x="2920" y="4259"/>
                  </a:cubicBezTo>
                  <a:cubicBezTo>
                    <a:pt x="2830" y="4312"/>
                    <a:pt x="2729" y="4339"/>
                    <a:pt x="2627" y="4339"/>
                  </a:cubicBezTo>
                  <a:cubicBezTo>
                    <a:pt x="2583" y="4339"/>
                    <a:pt x="2539" y="4334"/>
                    <a:pt x="2495" y="4324"/>
                  </a:cubicBezTo>
                  <a:cubicBezTo>
                    <a:pt x="1784" y="4427"/>
                    <a:pt x="1069" y="4507"/>
                    <a:pt x="352" y="4564"/>
                  </a:cubicBezTo>
                  <a:cubicBezTo>
                    <a:pt x="350" y="4579"/>
                    <a:pt x="346" y="4593"/>
                    <a:pt x="340" y="4608"/>
                  </a:cubicBezTo>
                  <a:cubicBezTo>
                    <a:pt x="159" y="4644"/>
                    <a:pt x="62" y="4781"/>
                    <a:pt x="1" y="4947"/>
                  </a:cubicBezTo>
                  <a:cubicBezTo>
                    <a:pt x="6716" y="4362"/>
                    <a:pt x="13258" y="1519"/>
                    <a:pt x="20005" y="331"/>
                  </a:cubicBezTo>
                  <a:cubicBezTo>
                    <a:pt x="19996" y="226"/>
                    <a:pt x="19986" y="114"/>
                    <a:pt x="199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96" name="Google Shape;18096;p65"/>
            <p:cNvSpPr/>
            <p:nvPr/>
          </p:nvSpPr>
          <p:spPr>
            <a:xfrm>
              <a:off x="609075" y="3068325"/>
              <a:ext cx="44050" cy="13950"/>
            </a:xfrm>
            <a:custGeom>
              <a:avLst/>
              <a:gdLst/>
              <a:ahLst/>
              <a:cxnLst/>
              <a:rect l="l" t="t" r="r" b="b"/>
              <a:pathLst>
                <a:path w="1762" h="558" extrusionOk="0">
                  <a:moveTo>
                    <a:pt x="1" y="1"/>
                  </a:moveTo>
                  <a:lnTo>
                    <a:pt x="1" y="1"/>
                  </a:lnTo>
                  <a:cubicBezTo>
                    <a:pt x="116" y="207"/>
                    <a:pt x="270" y="390"/>
                    <a:pt x="453" y="539"/>
                  </a:cubicBezTo>
                  <a:cubicBezTo>
                    <a:pt x="516" y="545"/>
                    <a:pt x="577" y="549"/>
                    <a:pt x="638" y="558"/>
                  </a:cubicBezTo>
                  <a:cubicBezTo>
                    <a:pt x="998" y="430"/>
                    <a:pt x="1427" y="409"/>
                    <a:pt x="1761" y="211"/>
                  </a:cubicBezTo>
                  <a:cubicBezTo>
                    <a:pt x="1176" y="165"/>
                    <a:pt x="588" y="93"/>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97" name="Google Shape;18097;p65"/>
            <p:cNvSpPr/>
            <p:nvPr/>
          </p:nvSpPr>
          <p:spPr>
            <a:xfrm>
              <a:off x="1645600" y="3015600"/>
              <a:ext cx="6450" cy="2850"/>
            </a:xfrm>
            <a:custGeom>
              <a:avLst/>
              <a:gdLst/>
              <a:ahLst/>
              <a:cxnLst/>
              <a:rect l="l" t="t" r="r" b="b"/>
              <a:pathLst>
                <a:path w="258" h="114" extrusionOk="0">
                  <a:moveTo>
                    <a:pt x="1" y="0"/>
                  </a:moveTo>
                  <a:cubicBezTo>
                    <a:pt x="78" y="40"/>
                    <a:pt x="154" y="74"/>
                    <a:pt x="232" y="114"/>
                  </a:cubicBezTo>
                  <a:cubicBezTo>
                    <a:pt x="257" y="99"/>
                    <a:pt x="137" y="57"/>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98" name="Google Shape;18098;p65"/>
            <p:cNvSpPr/>
            <p:nvPr/>
          </p:nvSpPr>
          <p:spPr>
            <a:xfrm>
              <a:off x="1639600" y="3012650"/>
              <a:ext cx="6025" cy="2975"/>
            </a:xfrm>
            <a:custGeom>
              <a:avLst/>
              <a:gdLst/>
              <a:ahLst/>
              <a:cxnLst/>
              <a:rect l="l" t="t" r="r" b="b"/>
              <a:pathLst>
                <a:path w="241" h="119" extrusionOk="0">
                  <a:moveTo>
                    <a:pt x="1" y="0"/>
                  </a:moveTo>
                  <a:lnTo>
                    <a:pt x="1" y="0"/>
                  </a:lnTo>
                  <a:cubicBezTo>
                    <a:pt x="77" y="47"/>
                    <a:pt x="156" y="87"/>
                    <a:pt x="241" y="118"/>
                  </a:cubicBezTo>
                  <a:cubicBezTo>
                    <a:pt x="161" y="78"/>
                    <a:pt x="81" y="40"/>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099" name="Google Shape;18099;p65"/>
            <p:cNvSpPr/>
            <p:nvPr/>
          </p:nvSpPr>
          <p:spPr>
            <a:xfrm>
              <a:off x="1588250" y="3152600"/>
              <a:ext cx="74300" cy="32425"/>
            </a:xfrm>
            <a:custGeom>
              <a:avLst/>
              <a:gdLst/>
              <a:ahLst/>
              <a:cxnLst/>
              <a:rect l="l" t="t" r="r" b="b"/>
              <a:pathLst>
                <a:path w="2972" h="1297" extrusionOk="0">
                  <a:moveTo>
                    <a:pt x="0" y="1"/>
                  </a:moveTo>
                  <a:cubicBezTo>
                    <a:pt x="421" y="213"/>
                    <a:pt x="839" y="446"/>
                    <a:pt x="1254" y="703"/>
                  </a:cubicBezTo>
                  <a:cubicBezTo>
                    <a:pt x="1392" y="815"/>
                    <a:pt x="2053" y="1132"/>
                    <a:pt x="2972" y="1296"/>
                  </a:cubicBezTo>
                  <a:cubicBezTo>
                    <a:pt x="2011" y="798"/>
                    <a:pt x="1020" y="364"/>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00" name="Google Shape;18100;p65"/>
            <p:cNvSpPr/>
            <p:nvPr/>
          </p:nvSpPr>
          <p:spPr>
            <a:xfrm>
              <a:off x="496725" y="3199350"/>
              <a:ext cx="13950" cy="11525"/>
            </a:xfrm>
            <a:custGeom>
              <a:avLst/>
              <a:gdLst/>
              <a:ahLst/>
              <a:cxnLst/>
              <a:rect l="l" t="t" r="r" b="b"/>
              <a:pathLst>
                <a:path w="558" h="461" extrusionOk="0">
                  <a:moveTo>
                    <a:pt x="1" y="0"/>
                  </a:moveTo>
                  <a:lnTo>
                    <a:pt x="1" y="0"/>
                  </a:lnTo>
                  <a:cubicBezTo>
                    <a:pt x="20" y="219"/>
                    <a:pt x="60" y="425"/>
                    <a:pt x="247" y="461"/>
                  </a:cubicBezTo>
                  <a:cubicBezTo>
                    <a:pt x="356" y="328"/>
                    <a:pt x="459" y="263"/>
                    <a:pt x="558" y="234"/>
                  </a:cubicBezTo>
                  <a:cubicBezTo>
                    <a:pt x="373" y="158"/>
                    <a:pt x="186" y="82"/>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01" name="Google Shape;18101;p65"/>
            <p:cNvSpPr/>
            <p:nvPr/>
          </p:nvSpPr>
          <p:spPr>
            <a:xfrm>
              <a:off x="1055550" y="3107450"/>
              <a:ext cx="307175" cy="72150"/>
            </a:xfrm>
            <a:custGeom>
              <a:avLst/>
              <a:gdLst/>
              <a:ahLst/>
              <a:cxnLst/>
              <a:rect l="l" t="t" r="r" b="b"/>
              <a:pathLst>
                <a:path w="12287" h="2886" extrusionOk="0">
                  <a:moveTo>
                    <a:pt x="12286" y="0"/>
                  </a:moveTo>
                  <a:lnTo>
                    <a:pt x="12286" y="0"/>
                  </a:lnTo>
                  <a:cubicBezTo>
                    <a:pt x="8438" y="158"/>
                    <a:pt x="4476" y="1214"/>
                    <a:pt x="478" y="2341"/>
                  </a:cubicBezTo>
                  <a:cubicBezTo>
                    <a:pt x="326" y="2541"/>
                    <a:pt x="9" y="2705"/>
                    <a:pt x="1" y="2885"/>
                  </a:cubicBezTo>
                  <a:cubicBezTo>
                    <a:pt x="3916" y="1794"/>
                    <a:pt x="7855" y="749"/>
                    <a:pt x="11876" y="522"/>
                  </a:cubicBezTo>
                  <a:cubicBezTo>
                    <a:pt x="12051" y="385"/>
                    <a:pt x="12251" y="225"/>
                    <a:pt x="1228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02" name="Google Shape;18102;p65"/>
            <p:cNvSpPr/>
            <p:nvPr/>
          </p:nvSpPr>
          <p:spPr>
            <a:xfrm>
              <a:off x="1362900" y="3106900"/>
              <a:ext cx="225425" cy="45725"/>
            </a:xfrm>
            <a:custGeom>
              <a:avLst/>
              <a:gdLst/>
              <a:ahLst/>
              <a:cxnLst/>
              <a:rect l="l" t="t" r="r" b="b"/>
              <a:pathLst>
                <a:path w="9017" h="1829" extrusionOk="0">
                  <a:moveTo>
                    <a:pt x="952" y="1"/>
                  </a:moveTo>
                  <a:cubicBezTo>
                    <a:pt x="636" y="1"/>
                    <a:pt x="319" y="7"/>
                    <a:pt x="1" y="20"/>
                  </a:cubicBezTo>
                  <a:lnTo>
                    <a:pt x="26" y="523"/>
                  </a:lnTo>
                  <a:cubicBezTo>
                    <a:pt x="403" y="507"/>
                    <a:pt x="781" y="499"/>
                    <a:pt x="1160" y="499"/>
                  </a:cubicBezTo>
                  <a:cubicBezTo>
                    <a:pt x="3737" y="499"/>
                    <a:pt x="6350" y="875"/>
                    <a:pt x="9016" y="1829"/>
                  </a:cubicBezTo>
                  <a:cubicBezTo>
                    <a:pt x="6411" y="504"/>
                    <a:pt x="3712" y="1"/>
                    <a:pt x="95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03" name="Google Shape;18103;p65"/>
            <p:cNvSpPr/>
            <p:nvPr/>
          </p:nvSpPr>
          <p:spPr>
            <a:xfrm>
              <a:off x="425850" y="3174800"/>
              <a:ext cx="24575" cy="17100"/>
            </a:xfrm>
            <a:custGeom>
              <a:avLst/>
              <a:gdLst/>
              <a:ahLst/>
              <a:cxnLst/>
              <a:rect l="l" t="t" r="r" b="b"/>
              <a:pathLst>
                <a:path w="983" h="684" extrusionOk="0">
                  <a:moveTo>
                    <a:pt x="634" y="0"/>
                  </a:moveTo>
                  <a:lnTo>
                    <a:pt x="634" y="0"/>
                  </a:lnTo>
                  <a:cubicBezTo>
                    <a:pt x="1" y="82"/>
                    <a:pt x="983" y="164"/>
                    <a:pt x="253" y="450"/>
                  </a:cubicBezTo>
                  <a:cubicBezTo>
                    <a:pt x="409" y="532"/>
                    <a:pt x="564" y="608"/>
                    <a:pt x="718" y="684"/>
                  </a:cubicBezTo>
                  <a:cubicBezTo>
                    <a:pt x="741" y="400"/>
                    <a:pt x="724" y="143"/>
                    <a:pt x="63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04" name="Google Shape;18104;p65"/>
            <p:cNvSpPr/>
            <p:nvPr/>
          </p:nvSpPr>
          <p:spPr>
            <a:xfrm>
              <a:off x="618450" y="3171050"/>
              <a:ext cx="436500" cy="78050"/>
            </a:xfrm>
            <a:custGeom>
              <a:avLst/>
              <a:gdLst/>
              <a:ahLst/>
              <a:cxnLst/>
              <a:rect l="l" t="t" r="r" b="b"/>
              <a:pathLst>
                <a:path w="17460" h="3122" extrusionOk="0">
                  <a:moveTo>
                    <a:pt x="17238" y="1"/>
                  </a:moveTo>
                  <a:cubicBezTo>
                    <a:pt x="12496" y="1344"/>
                    <a:pt x="7711" y="2708"/>
                    <a:pt x="3015" y="2708"/>
                  </a:cubicBezTo>
                  <a:cubicBezTo>
                    <a:pt x="2005" y="2708"/>
                    <a:pt x="1000" y="2645"/>
                    <a:pt x="0" y="2505"/>
                  </a:cubicBezTo>
                  <a:lnTo>
                    <a:pt x="0" y="2505"/>
                  </a:lnTo>
                  <a:cubicBezTo>
                    <a:pt x="154" y="2688"/>
                    <a:pt x="915" y="2484"/>
                    <a:pt x="978" y="3048"/>
                  </a:cubicBezTo>
                  <a:cubicBezTo>
                    <a:pt x="1610" y="3098"/>
                    <a:pt x="2240" y="3121"/>
                    <a:pt x="2869" y="3121"/>
                  </a:cubicBezTo>
                  <a:cubicBezTo>
                    <a:pt x="7775" y="3121"/>
                    <a:pt x="12601" y="1703"/>
                    <a:pt x="17459" y="350"/>
                  </a:cubicBezTo>
                  <a:lnTo>
                    <a:pt x="17238"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05" name="Google Shape;18105;p65"/>
            <p:cNvSpPr/>
            <p:nvPr/>
          </p:nvSpPr>
          <p:spPr>
            <a:xfrm>
              <a:off x="536325" y="3214600"/>
              <a:ext cx="33200" cy="20200"/>
            </a:xfrm>
            <a:custGeom>
              <a:avLst/>
              <a:gdLst/>
              <a:ahLst/>
              <a:cxnLst/>
              <a:rect l="l" t="t" r="r" b="b"/>
              <a:pathLst>
                <a:path w="1328" h="808" extrusionOk="0">
                  <a:moveTo>
                    <a:pt x="0" y="0"/>
                  </a:moveTo>
                  <a:lnTo>
                    <a:pt x="0" y="0"/>
                  </a:lnTo>
                  <a:cubicBezTo>
                    <a:pt x="15" y="221"/>
                    <a:pt x="175" y="250"/>
                    <a:pt x="349" y="250"/>
                  </a:cubicBezTo>
                  <a:cubicBezTo>
                    <a:pt x="416" y="250"/>
                    <a:pt x="485" y="246"/>
                    <a:pt x="548" y="246"/>
                  </a:cubicBezTo>
                  <a:cubicBezTo>
                    <a:pt x="747" y="246"/>
                    <a:pt x="888" y="290"/>
                    <a:pt x="722" y="654"/>
                  </a:cubicBezTo>
                  <a:cubicBezTo>
                    <a:pt x="738" y="688"/>
                    <a:pt x="762" y="719"/>
                    <a:pt x="785" y="749"/>
                  </a:cubicBezTo>
                  <a:cubicBezTo>
                    <a:pt x="865" y="768"/>
                    <a:pt x="944" y="789"/>
                    <a:pt x="1024" y="808"/>
                  </a:cubicBezTo>
                  <a:cubicBezTo>
                    <a:pt x="1136" y="736"/>
                    <a:pt x="1237" y="551"/>
                    <a:pt x="1327" y="385"/>
                  </a:cubicBezTo>
                  <a:cubicBezTo>
                    <a:pt x="884" y="276"/>
                    <a:pt x="442" y="147"/>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06" name="Google Shape;18106;p65"/>
            <p:cNvSpPr/>
            <p:nvPr/>
          </p:nvSpPr>
          <p:spPr>
            <a:xfrm>
              <a:off x="459025" y="3191750"/>
              <a:ext cx="14075" cy="13775"/>
            </a:xfrm>
            <a:custGeom>
              <a:avLst/>
              <a:gdLst/>
              <a:ahLst/>
              <a:cxnLst/>
              <a:rect l="l" t="t" r="r" b="b"/>
              <a:pathLst>
                <a:path w="563" h="551" extrusionOk="0">
                  <a:moveTo>
                    <a:pt x="328" y="0"/>
                  </a:moveTo>
                  <a:cubicBezTo>
                    <a:pt x="221" y="0"/>
                    <a:pt x="109" y="146"/>
                    <a:pt x="1" y="300"/>
                  </a:cubicBezTo>
                  <a:cubicBezTo>
                    <a:pt x="188" y="384"/>
                    <a:pt x="373" y="470"/>
                    <a:pt x="560" y="550"/>
                  </a:cubicBezTo>
                  <a:cubicBezTo>
                    <a:pt x="562" y="403"/>
                    <a:pt x="546" y="262"/>
                    <a:pt x="493" y="149"/>
                  </a:cubicBezTo>
                  <a:cubicBezTo>
                    <a:pt x="441" y="42"/>
                    <a:pt x="385" y="0"/>
                    <a:pt x="32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8107" name="Google Shape;18107;p65"/>
          <p:cNvGrpSpPr/>
          <p:nvPr/>
        </p:nvGrpSpPr>
        <p:grpSpPr>
          <a:xfrm>
            <a:off x="1809088" y="1061179"/>
            <a:ext cx="2036732" cy="3021142"/>
            <a:chOff x="5417425" y="757238"/>
            <a:chExt cx="2446525" cy="3629000"/>
          </a:xfrm>
        </p:grpSpPr>
        <p:sp>
          <p:nvSpPr>
            <p:cNvPr id="18108" name="Google Shape;18108;p65"/>
            <p:cNvSpPr/>
            <p:nvPr/>
          </p:nvSpPr>
          <p:spPr>
            <a:xfrm>
              <a:off x="5417425" y="757238"/>
              <a:ext cx="2446525" cy="3629000"/>
            </a:xfrm>
            <a:custGeom>
              <a:avLst/>
              <a:gdLst/>
              <a:ahLst/>
              <a:cxnLst/>
              <a:rect l="l" t="t" r="r" b="b"/>
              <a:pathLst>
                <a:path w="97861" h="145160" extrusionOk="0">
                  <a:moveTo>
                    <a:pt x="5057" y="1"/>
                  </a:moveTo>
                  <a:cubicBezTo>
                    <a:pt x="2252" y="1"/>
                    <a:pt x="1" y="2252"/>
                    <a:pt x="1" y="5057"/>
                  </a:cubicBezTo>
                  <a:lnTo>
                    <a:pt x="1" y="140103"/>
                  </a:lnTo>
                  <a:cubicBezTo>
                    <a:pt x="1" y="142908"/>
                    <a:pt x="2252" y="145159"/>
                    <a:pt x="5057" y="145159"/>
                  </a:cubicBezTo>
                  <a:lnTo>
                    <a:pt x="92804" y="145159"/>
                  </a:lnTo>
                  <a:cubicBezTo>
                    <a:pt x="95610" y="145159"/>
                    <a:pt x="97860" y="142908"/>
                    <a:pt x="97860" y="140103"/>
                  </a:cubicBezTo>
                  <a:lnTo>
                    <a:pt x="97860" y="5057"/>
                  </a:lnTo>
                  <a:cubicBezTo>
                    <a:pt x="97860" y="2252"/>
                    <a:pt x="95610" y="1"/>
                    <a:pt x="9280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09" name="Google Shape;18109;p65"/>
            <p:cNvSpPr/>
            <p:nvPr/>
          </p:nvSpPr>
          <p:spPr>
            <a:xfrm>
              <a:off x="6603175" y="842863"/>
              <a:ext cx="62800" cy="63650"/>
            </a:xfrm>
            <a:custGeom>
              <a:avLst/>
              <a:gdLst/>
              <a:ahLst/>
              <a:cxnLst/>
              <a:rect l="l" t="t" r="r" b="b"/>
              <a:pathLst>
                <a:path w="2512" h="2546" extrusionOk="0">
                  <a:moveTo>
                    <a:pt x="1272" y="1"/>
                  </a:moveTo>
                  <a:cubicBezTo>
                    <a:pt x="555" y="1"/>
                    <a:pt x="0" y="588"/>
                    <a:pt x="0" y="1273"/>
                  </a:cubicBezTo>
                  <a:cubicBezTo>
                    <a:pt x="0" y="1958"/>
                    <a:pt x="555" y="2545"/>
                    <a:pt x="1272" y="2545"/>
                  </a:cubicBezTo>
                  <a:cubicBezTo>
                    <a:pt x="1957" y="2545"/>
                    <a:pt x="2512" y="1958"/>
                    <a:pt x="2512" y="1273"/>
                  </a:cubicBezTo>
                  <a:cubicBezTo>
                    <a:pt x="2512" y="588"/>
                    <a:pt x="1957" y="1"/>
                    <a:pt x="1272"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10" name="Google Shape;18110;p65"/>
            <p:cNvSpPr/>
            <p:nvPr/>
          </p:nvSpPr>
          <p:spPr>
            <a:xfrm>
              <a:off x="6413150" y="961113"/>
              <a:ext cx="442850" cy="81575"/>
            </a:xfrm>
            <a:custGeom>
              <a:avLst/>
              <a:gdLst/>
              <a:ahLst/>
              <a:cxnLst/>
              <a:rect l="l" t="t" r="r" b="b"/>
              <a:pathLst>
                <a:path w="17714" h="3263" extrusionOk="0">
                  <a:moveTo>
                    <a:pt x="1273" y="1"/>
                  </a:moveTo>
                  <a:cubicBezTo>
                    <a:pt x="555" y="1"/>
                    <a:pt x="1" y="947"/>
                    <a:pt x="1" y="1632"/>
                  </a:cubicBezTo>
                  <a:cubicBezTo>
                    <a:pt x="1" y="2317"/>
                    <a:pt x="555" y="3263"/>
                    <a:pt x="1273" y="3263"/>
                  </a:cubicBezTo>
                  <a:lnTo>
                    <a:pt x="16441" y="3263"/>
                  </a:lnTo>
                  <a:cubicBezTo>
                    <a:pt x="17159" y="3263"/>
                    <a:pt x="17713" y="2317"/>
                    <a:pt x="17713" y="1632"/>
                  </a:cubicBezTo>
                  <a:cubicBezTo>
                    <a:pt x="17713" y="947"/>
                    <a:pt x="17159" y="1"/>
                    <a:pt x="16441"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11" name="Google Shape;18111;p65"/>
            <p:cNvSpPr/>
            <p:nvPr/>
          </p:nvSpPr>
          <p:spPr>
            <a:xfrm>
              <a:off x="6477575" y="3937688"/>
              <a:ext cx="326225" cy="326225"/>
            </a:xfrm>
            <a:custGeom>
              <a:avLst/>
              <a:gdLst/>
              <a:ahLst/>
              <a:cxnLst/>
              <a:rect l="l" t="t" r="r" b="b"/>
              <a:pathLst>
                <a:path w="13049" h="13049" extrusionOk="0">
                  <a:moveTo>
                    <a:pt x="6525" y="0"/>
                  </a:moveTo>
                  <a:cubicBezTo>
                    <a:pt x="2936" y="0"/>
                    <a:pt x="1" y="2936"/>
                    <a:pt x="1" y="6524"/>
                  </a:cubicBezTo>
                  <a:cubicBezTo>
                    <a:pt x="1" y="10112"/>
                    <a:pt x="2936" y="13048"/>
                    <a:pt x="6525" y="13048"/>
                  </a:cubicBezTo>
                  <a:cubicBezTo>
                    <a:pt x="10113" y="13048"/>
                    <a:pt x="13049" y="10112"/>
                    <a:pt x="13049" y="6524"/>
                  </a:cubicBezTo>
                  <a:cubicBezTo>
                    <a:pt x="13049" y="2936"/>
                    <a:pt x="10113" y="0"/>
                    <a:pt x="6525"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pic>
        <p:nvPicPr>
          <p:cNvPr id="18112" name="Google Shape;18112;p65"/>
          <p:cNvPicPr preferRelativeResize="0"/>
          <p:nvPr/>
        </p:nvPicPr>
        <p:blipFill rotWithShape="1">
          <a:blip r:embed="rId3" cstate="email">
            <a:extLst>
              <a:ext uri="{28A0092B-C50C-407E-A947-70E740481C1C}">
                <a14:useLocalDpi xmlns:a14="http://schemas.microsoft.com/office/drawing/2010/main"/>
              </a:ext>
            </a:extLst>
          </a:blip>
          <a:srcRect/>
          <a:stretch>
            <a:fillRect/>
          </a:stretch>
        </p:blipFill>
        <p:spPr>
          <a:xfrm>
            <a:off x="1892100" y="1388800"/>
            <a:ext cx="1870726" cy="2234799"/>
          </a:xfrm>
          <a:prstGeom prst="rect">
            <a:avLst/>
          </a:prstGeom>
          <a:noFill/>
          <a:ln>
            <a:noFill/>
          </a:ln>
        </p:spPr>
      </p:pic>
      <p:sp>
        <p:nvSpPr>
          <p:cNvPr id="18113" name="Google Shape;18113;p65"/>
          <p:cNvSpPr txBox="1">
            <a:spLocks noGrp="1"/>
          </p:cNvSpPr>
          <p:nvPr>
            <p:ph type="title"/>
          </p:nvPr>
        </p:nvSpPr>
        <p:spPr>
          <a:xfrm>
            <a:off x="4462088" y="1250150"/>
            <a:ext cx="2872800" cy="1039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Tablet mockup</a:t>
            </a:r>
          </a:p>
        </p:txBody>
      </p:sp>
      <p:sp>
        <p:nvSpPr>
          <p:cNvPr id="18114" name="Google Shape;18114;p65"/>
          <p:cNvSpPr txBox="1">
            <a:spLocks noGrp="1"/>
          </p:cNvSpPr>
          <p:nvPr>
            <p:ph type="subTitle" idx="1"/>
          </p:nvPr>
        </p:nvSpPr>
        <p:spPr>
          <a:xfrm>
            <a:off x="4462088" y="2655750"/>
            <a:ext cx="2872800" cy="1237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latin typeface="Calibri"/>
                <a:ea typeface="微软雅黑"/>
                <a:sym typeface="Calibri"/>
              </a:rPr>
              <a:t>You can replace the image on the screen with your own work. Just right-click on it and select “Replace image”</a:t>
            </a:r>
          </a:p>
        </p:txBody>
      </p:sp>
      <p:cxnSp>
        <p:nvCxnSpPr>
          <p:cNvPr id="18115" name="Google Shape;18115;p65"/>
          <p:cNvCxnSpPr/>
          <p:nvPr/>
        </p:nvCxnSpPr>
        <p:spPr>
          <a:xfrm>
            <a:off x="4561538" y="2502013"/>
            <a:ext cx="2673900" cy="0"/>
          </a:xfrm>
          <a:prstGeom prst="straightConnector1">
            <a:avLst/>
          </a:prstGeom>
          <a:noFill/>
          <a:ln w="19050" cap="flat" cmpd="sng">
            <a:solidFill>
              <a:schemeClr val="accent2"/>
            </a:solidFill>
            <a:prstDash val="dash"/>
            <a:round/>
            <a:headEnd type="none" w="med" len="med"/>
            <a:tailEnd type="none" w="med" len="med"/>
          </a:ln>
        </p:spPr>
      </p:cxnSp>
      <p:grpSp>
        <p:nvGrpSpPr>
          <p:cNvPr id="18116" name="Google Shape;18116;p65"/>
          <p:cNvGrpSpPr/>
          <p:nvPr/>
        </p:nvGrpSpPr>
        <p:grpSpPr>
          <a:xfrm rot="-900069">
            <a:off x="7098953" y="725177"/>
            <a:ext cx="1670179" cy="1788657"/>
            <a:chOff x="973692" y="3508917"/>
            <a:chExt cx="1252337" cy="1341174"/>
          </a:xfrm>
        </p:grpSpPr>
        <p:sp>
          <p:nvSpPr>
            <p:cNvPr id="18117" name="Google Shape;18117;p65"/>
            <p:cNvSpPr/>
            <p:nvPr/>
          </p:nvSpPr>
          <p:spPr>
            <a:xfrm rot="1799966">
              <a:off x="1084045" y="3990391"/>
              <a:ext cx="1030218" cy="379289"/>
            </a:xfrm>
            <a:prstGeom prst="rect">
              <a:avLst/>
            </a:prstGeom>
            <a:solidFill>
              <a:schemeClr val="accent3"/>
            </a:solidFill>
            <a:ln w="114300" cap="flat" cmpd="sng">
              <a:solidFill>
                <a:schemeClr val="accent3"/>
              </a:solidFill>
              <a:prstDash val="solid"/>
              <a:round/>
              <a:headEnd type="none" w="sm" len="sm"/>
              <a:tailEnd type="none" w="sm" len="sm"/>
            </a:ln>
            <a:effectLst>
              <a:outerShdw blurRad="28575" dist="19050" dir="414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8118" name="Google Shape;18118;p65"/>
            <p:cNvGrpSpPr/>
            <p:nvPr/>
          </p:nvGrpSpPr>
          <p:grpSpPr>
            <a:xfrm rot="3542737">
              <a:off x="1062550" y="3771611"/>
              <a:ext cx="1074621" cy="815786"/>
              <a:chOff x="6148050" y="1482375"/>
              <a:chExt cx="1138725" cy="864450"/>
            </a:xfrm>
          </p:grpSpPr>
          <p:sp>
            <p:nvSpPr>
              <p:cNvPr id="18119" name="Google Shape;18119;p65"/>
              <p:cNvSpPr/>
              <p:nvPr/>
            </p:nvSpPr>
            <p:spPr>
              <a:xfrm>
                <a:off x="6332350" y="2346300"/>
                <a:ext cx="825" cy="525"/>
              </a:xfrm>
              <a:custGeom>
                <a:avLst/>
                <a:gdLst/>
                <a:ahLst/>
                <a:cxnLst/>
                <a:rect l="l" t="t" r="r" b="b"/>
                <a:pathLst>
                  <a:path w="33" h="21" extrusionOk="0">
                    <a:moveTo>
                      <a:pt x="33" y="1"/>
                    </a:moveTo>
                    <a:lnTo>
                      <a:pt x="33" y="1"/>
                    </a:lnTo>
                    <a:cubicBezTo>
                      <a:pt x="19" y="8"/>
                      <a:pt x="9" y="15"/>
                      <a:pt x="0" y="19"/>
                    </a:cubicBezTo>
                    <a:cubicBezTo>
                      <a:pt x="3" y="20"/>
                      <a:pt x="6" y="21"/>
                      <a:pt x="9" y="21"/>
                    </a:cubicBezTo>
                    <a:cubicBezTo>
                      <a:pt x="20" y="21"/>
                      <a:pt x="27" y="14"/>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20" name="Google Shape;18120;p65"/>
              <p:cNvSpPr/>
              <p:nvPr/>
            </p:nvSpPr>
            <p:spPr>
              <a:xfrm>
                <a:off x="7190200" y="1654500"/>
                <a:ext cx="325" cy="75"/>
              </a:xfrm>
              <a:custGeom>
                <a:avLst/>
                <a:gdLst/>
                <a:ahLst/>
                <a:cxnLst/>
                <a:rect l="l" t="t" r="r" b="b"/>
                <a:pathLst>
                  <a:path w="13" h="3" extrusionOk="0">
                    <a:moveTo>
                      <a:pt x="12" y="0"/>
                    </a:moveTo>
                    <a:cubicBezTo>
                      <a:pt x="8" y="0"/>
                      <a:pt x="3" y="0"/>
                      <a:pt x="1" y="2"/>
                    </a:cubicBezTo>
                    <a:cubicBezTo>
                      <a:pt x="5" y="2"/>
                      <a:pt x="8"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21" name="Google Shape;18121;p65"/>
              <p:cNvSpPr/>
              <p:nvPr/>
            </p:nvSpPr>
            <p:spPr>
              <a:xfrm>
                <a:off x="7253675" y="1799525"/>
                <a:ext cx="20875" cy="21100"/>
              </a:xfrm>
              <a:custGeom>
                <a:avLst/>
                <a:gdLst/>
                <a:ahLst/>
                <a:cxnLst/>
                <a:rect l="l" t="t" r="r" b="b"/>
                <a:pathLst>
                  <a:path w="835" h="844" extrusionOk="0">
                    <a:moveTo>
                      <a:pt x="209" y="1"/>
                    </a:moveTo>
                    <a:cubicBezTo>
                      <a:pt x="133" y="1"/>
                      <a:pt x="61" y="14"/>
                      <a:pt x="0" y="48"/>
                    </a:cubicBezTo>
                    <a:cubicBezTo>
                      <a:pt x="211" y="396"/>
                      <a:pt x="547" y="516"/>
                      <a:pt x="798" y="843"/>
                    </a:cubicBezTo>
                    <a:cubicBezTo>
                      <a:pt x="795" y="829"/>
                      <a:pt x="798" y="815"/>
                      <a:pt x="802" y="804"/>
                    </a:cubicBezTo>
                    <a:cubicBezTo>
                      <a:pt x="805" y="781"/>
                      <a:pt x="816" y="760"/>
                      <a:pt x="835" y="744"/>
                    </a:cubicBezTo>
                    <a:cubicBezTo>
                      <a:pt x="763" y="635"/>
                      <a:pt x="689" y="516"/>
                      <a:pt x="605" y="384"/>
                    </a:cubicBezTo>
                    <a:cubicBezTo>
                      <a:pt x="478" y="380"/>
                      <a:pt x="336" y="326"/>
                      <a:pt x="380" y="252"/>
                    </a:cubicBezTo>
                    <a:lnTo>
                      <a:pt x="380" y="252"/>
                    </a:lnTo>
                    <a:cubicBezTo>
                      <a:pt x="436" y="318"/>
                      <a:pt x="480" y="342"/>
                      <a:pt x="518" y="342"/>
                    </a:cubicBezTo>
                    <a:cubicBezTo>
                      <a:pt x="537" y="342"/>
                      <a:pt x="554" y="336"/>
                      <a:pt x="570" y="326"/>
                    </a:cubicBezTo>
                    <a:cubicBezTo>
                      <a:pt x="510" y="231"/>
                      <a:pt x="448" y="127"/>
                      <a:pt x="383" y="20"/>
                    </a:cubicBezTo>
                    <a:cubicBezTo>
                      <a:pt x="326" y="8"/>
                      <a:pt x="266" y="1"/>
                      <a:pt x="2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22" name="Google Shape;18122;p65"/>
              <p:cNvSpPr/>
              <p:nvPr/>
            </p:nvSpPr>
            <p:spPr>
              <a:xfrm>
                <a:off x="6604725" y="1737025"/>
                <a:ext cx="47900" cy="30100"/>
              </a:xfrm>
              <a:custGeom>
                <a:avLst/>
                <a:gdLst/>
                <a:ahLst/>
                <a:cxnLst/>
                <a:rect l="l" t="t" r="r" b="b"/>
                <a:pathLst>
                  <a:path w="1916" h="1204" extrusionOk="0">
                    <a:moveTo>
                      <a:pt x="1566" y="0"/>
                    </a:moveTo>
                    <a:lnTo>
                      <a:pt x="1566" y="0"/>
                    </a:lnTo>
                    <a:cubicBezTo>
                      <a:pt x="1480" y="204"/>
                      <a:pt x="1269" y="12"/>
                      <a:pt x="1141" y="237"/>
                    </a:cubicBezTo>
                    <a:cubicBezTo>
                      <a:pt x="1115" y="260"/>
                      <a:pt x="1087" y="270"/>
                      <a:pt x="1058" y="270"/>
                    </a:cubicBezTo>
                    <a:cubicBezTo>
                      <a:pt x="993" y="270"/>
                      <a:pt x="924" y="219"/>
                      <a:pt x="863" y="142"/>
                    </a:cubicBezTo>
                    <a:lnTo>
                      <a:pt x="766" y="195"/>
                    </a:lnTo>
                    <a:lnTo>
                      <a:pt x="805" y="221"/>
                    </a:lnTo>
                    <a:lnTo>
                      <a:pt x="701" y="230"/>
                    </a:lnTo>
                    <a:lnTo>
                      <a:pt x="490" y="346"/>
                    </a:lnTo>
                    <a:lnTo>
                      <a:pt x="548" y="571"/>
                    </a:lnTo>
                    <a:cubicBezTo>
                      <a:pt x="526" y="590"/>
                      <a:pt x="505" y="598"/>
                      <a:pt x="486" y="598"/>
                    </a:cubicBezTo>
                    <a:cubicBezTo>
                      <a:pt x="427" y="598"/>
                      <a:pt x="378" y="523"/>
                      <a:pt x="328" y="436"/>
                    </a:cubicBezTo>
                    <a:cubicBezTo>
                      <a:pt x="270" y="469"/>
                      <a:pt x="212" y="501"/>
                      <a:pt x="154" y="534"/>
                    </a:cubicBezTo>
                    <a:cubicBezTo>
                      <a:pt x="239" y="649"/>
                      <a:pt x="238" y="683"/>
                      <a:pt x="203" y="683"/>
                    </a:cubicBezTo>
                    <a:cubicBezTo>
                      <a:pt x="156" y="683"/>
                      <a:pt x="47" y="623"/>
                      <a:pt x="1" y="622"/>
                    </a:cubicBezTo>
                    <a:lnTo>
                      <a:pt x="1" y="622"/>
                    </a:lnTo>
                    <a:cubicBezTo>
                      <a:pt x="138" y="786"/>
                      <a:pt x="200" y="993"/>
                      <a:pt x="258" y="1203"/>
                    </a:cubicBezTo>
                    <a:lnTo>
                      <a:pt x="1916" y="290"/>
                    </a:lnTo>
                    <a:cubicBezTo>
                      <a:pt x="1876" y="234"/>
                      <a:pt x="1828" y="183"/>
                      <a:pt x="1774" y="139"/>
                    </a:cubicBezTo>
                    <a:lnTo>
                      <a:pt x="1563" y="364"/>
                    </a:lnTo>
                    <a:cubicBezTo>
                      <a:pt x="1394" y="304"/>
                      <a:pt x="1649" y="163"/>
                      <a:pt x="15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23" name="Google Shape;18123;p65"/>
              <p:cNvSpPr/>
              <p:nvPr/>
            </p:nvSpPr>
            <p:spPr>
              <a:xfrm>
                <a:off x="7006950" y="1527275"/>
                <a:ext cx="7500" cy="5525"/>
              </a:xfrm>
              <a:custGeom>
                <a:avLst/>
                <a:gdLst/>
                <a:ahLst/>
                <a:cxnLst/>
                <a:rect l="l" t="t" r="r" b="b"/>
                <a:pathLst>
                  <a:path w="300" h="221" extrusionOk="0">
                    <a:moveTo>
                      <a:pt x="265" y="1"/>
                    </a:moveTo>
                    <a:lnTo>
                      <a:pt x="0" y="147"/>
                    </a:lnTo>
                    <a:lnTo>
                      <a:pt x="211" y="221"/>
                    </a:lnTo>
                    <a:cubicBezTo>
                      <a:pt x="299" y="191"/>
                      <a:pt x="295" y="103"/>
                      <a:pt x="2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24" name="Google Shape;18124;p65"/>
              <p:cNvSpPr/>
              <p:nvPr/>
            </p:nvSpPr>
            <p:spPr>
              <a:xfrm>
                <a:off x="6524350" y="1765525"/>
                <a:ext cx="80000" cy="44425"/>
              </a:xfrm>
              <a:custGeom>
                <a:avLst/>
                <a:gdLst/>
                <a:ahLst/>
                <a:cxnLst/>
                <a:rect l="l" t="t" r="r" b="b"/>
                <a:pathLst>
                  <a:path w="3200" h="1777" extrusionOk="0">
                    <a:moveTo>
                      <a:pt x="2275" y="1"/>
                    </a:moveTo>
                    <a:lnTo>
                      <a:pt x="2017" y="145"/>
                    </a:lnTo>
                    <a:cubicBezTo>
                      <a:pt x="1971" y="196"/>
                      <a:pt x="1932" y="254"/>
                      <a:pt x="1901" y="318"/>
                    </a:cubicBezTo>
                    <a:cubicBezTo>
                      <a:pt x="1876" y="298"/>
                      <a:pt x="1853" y="274"/>
                      <a:pt x="1834" y="247"/>
                    </a:cubicBezTo>
                    <a:cubicBezTo>
                      <a:pt x="1792" y="270"/>
                      <a:pt x="1753" y="291"/>
                      <a:pt x="1711" y="314"/>
                    </a:cubicBezTo>
                    <a:cubicBezTo>
                      <a:pt x="1744" y="339"/>
                      <a:pt x="1779" y="356"/>
                      <a:pt x="1818" y="367"/>
                    </a:cubicBezTo>
                    <a:cubicBezTo>
                      <a:pt x="1808" y="460"/>
                      <a:pt x="1785" y="496"/>
                      <a:pt x="1755" y="496"/>
                    </a:cubicBezTo>
                    <a:cubicBezTo>
                      <a:pt x="1716" y="496"/>
                      <a:pt x="1665" y="439"/>
                      <a:pt x="1609" y="372"/>
                    </a:cubicBezTo>
                    <a:cubicBezTo>
                      <a:pt x="1069" y="673"/>
                      <a:pt x="531" y="972"/>
                      <a:pt x="0" y="1271"/>
                    </a:cubicBezTo>
                    <a:lnTo>
                      <a:pt x="197" y="1304"/>
                    </a:lnTo>
                    <a:lnTo>
                      <a:pt x="360" y="1777"/>
                    </a:lnTo>
                    <a:cubicBezTo>
                      <a:pt x="1294" y="1262"/>
                      <a:pt x="2244" y="740"/>
                      <a:pt x="3200" y="212"/>
                    </a:cubicBezTo>
                    <a:cubicBezTo>
                      <a:pt x="2968" y="54"/>
                      <a:pt x="2695" y="27"/>
                      <a:pt x="2485" y="27"/>
                    </a:cubicBezTo>
                    <a:cubicBezTo>
                      <a:pt x="2426" y="27"/>
                      <a:pt x="2372" y="29"/>
                      <a:pt x="2326" y="31"/>
                    </a:cubicBezTo>
                    <a:cubicBezTo>
                      <a:pt x="2312" y="15"/>
                      <a:pt x="2295" y="3"/>
                      <a:pt x="2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25" name="Google Shape;18125;p65"/>
              <p:cNvSpPr/>
              <p:nvPr/>
            </p:nvSpPr>
            <p:spPr>
              <a:xfrm>
                <a:off x="6363000" y="1817400"/>
                <a:ext cx="139050" cy="84300"/>
              </a:xfrm>
              <a:custGeom>
                <a:avLst/>
                <a:gdLst/>
                <a:ahLst/>
                <a:cxnLst/>
                <a:rect l="l" t="t" r="r" b="b"/>
                <a:pathLst>
                  <a:path w="5562" h="3372" extrusionOk="0">
                    <a:moveTo>
                      <a:pt x="1220" y="2203"/>
                    </a:moveTo>
                    <a:lnTo>
                      <a:pt x="1180" y="2286"/>
                    </a:lnTo>
                    <a:cubicBezTo>
                      <a:pt x="1174" y="2252"/>
                      <a:pt x="1190" y="2219"/>
                      <a:pt x="1220" y="2203"/>
                    </a:cubicBezTo>
                    <a:close/>
                    <a:moveTo>
                      <a:pt x="280" y="2952"/>
                    </a:moveTo>
                    <a:cubicBezTo>
                      <a:pt x="318" y="2952"/>
                      <a:pt x="359" y="2998"/>
                      <a:pt x="397" y="3061"/>
                    </a:cubicBezTo>
                    <a:cubicBezTo>
                      <a:pt x="351" y="3028"/>
                      <a:pt x="309" y="2994"/>
                      <a:pt x="267" y="2954"/>
                    </a:cubicBezTo>
                    <a:cubicBezTo>
                      <a:pt x="271" y="2953"/>
                      <a:pt x="275" y="2952"/>
                      <a:pt x="280" y="2952"/>
                    </a:cubicBezTo>
                    <a:close/>
                    <a:moveTo>
                      <a:pt x="5015" y="1"/>
                    </a:moveTo>
                    <a:lnTo>
                      <a:pt x="4904" y="63"/>
                    </a:lnTo>
                    <a:lnTo>
                      <a:pt x="5193" y="430"/>
                    </a:lnTo>
                    <a:lnTo>
                      <a:pt x="5015" y="583"/>
                    </a:lnTo>
                    <a:cubicBezTo>
                      <a:pt x="5177" y="441"/>
                      <a:pt x="4973" y="281"/>
                      <a:pt x="4871" y="82"/>
                    </a:cubicBezTo>
                    <a:cubicBezTo>
                      <a:pt x="3654" y="763"/>
                      <a:pt x="2476" y="1424"/>
                      <a:pt x="1364" y="2052"/>
                    </a:cubicBezTo>
                    <a:lnTo>
                      <a:pt x="1554" y="2321"/>
                    </a:lnTo>
                    <a:cubicBezTo>
                      <a:pt x="1471" y="2252"/>
                      <a:pt x="1350" y="2193"/>
                      <a:pt x="1269" y="2193"/>
                    </a:cubicBezTo>
                    <a:cubicBezTo>
                      <a:pt x="1250" y="2193"/>
                      <a:pt x="1233" y="2196"/>
                      <a:pt x="1220" y="2203"/>
                    </a:cubicBezTo>
                    <a:lnTo>
                      <a:pt x="1262" y="2110"/>
                    </a:lnTo>
                    <a:lnTo>
                      <a:pt x="376" y="2611"/>
                    </a:lnTo>
                    <a:cubicBezTo>
                      <a:pt x="422" y="2655"/>
                      <a:pt x="464" y="2701"/>
                      <a:pt x="504" y="2750"/>
                    </a:cubicBezTo>
                    <a:cubicBezTo>
                      <a:pt x="443" y="2734"/>
                      <a:pt x="392" y="2678"/>
                      <a:pt x="348" y="2627"/>
                    </a:cubicBezTo>
                    <a:lnTo>
                      <a:pt x="135" y="2748"/>
                    </a:lnTo>
                    <a:cubicBezTo>
                      <a:pt x="295" y="3033"/>
                      <a:pt x="119" y="3056"/>
                      <a:pt x="0" y="3105"/>
                    </a:cubicBezTo>
                    <a:cubicBezTo>
                      <a:pt x="56" y="3153"/>
                      <a:pt x="100" y="3230"/>
                      <a:pt x="128" y="3371"/>
                    </a:cubicBezTo>
                    <a:cubicBezTo>
                      <a:pt x="237" y="3311"/>
                      <a:pt x="348" y="3251"/>
                      <a:pt x="459" y="3191"/>
                    </a:cubicBezTo>
                    <a:cubicBezTo>
                      <a:pt x="441" y="3147"/>
                      <a:pt x="420" y="3102"/>
                      <a:pt x="397" y="3061"/>
                    </a:cubicBezTo>
                    <a:lnTo>
                      <a:pt x="397" y="3061"/>
                    </a:lnTo>
                    <a:cubicBezTo>
                      <a:pt x="443" y="3093"/>
                      <a:pt x="490" y="3121"/>
                      <a:pt x="538" y="3147"/>
                    </a:cubicBezTo>
                    <a:cubicBezTo>
                      <a:pt x="2080" y="2303"/>
                      <a:pt x="3782" y="1368"/>
                      <a:pt x="5562" y="390"/>
                    </a:cubicBezTo>
                    <a:cubicBezTo>
                      <a:pt x="5393" y="318"/>
                      <a:pt x="5186" y="70"/>
                      <a:pt x="50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26" name="Google Shape;18126;p65"/>
              <p:cNvSpPr/>
              <p:nvPr/>
            </p:nvSpPr>
            <p:spPr>
              <a:xfrm>
                <a:off x="7104150" y="1482375"/>
                <a:ext cx="175" cy="125"/>
              </a:xfrm>
              <a:custGeom>
                <a:avLst/>
                <a:gdLst/>
                <a:ahLst/>
                <a:cxnLst/>
                <a:rect l="l" t="t" r="r" b="b"/>
                <a:pathLst>
                  <a:path w="7" h="5" extrusionOk="0">
                    <a:moveTo>
                      <a:pt x="7" y="0"/>
                    </a:moveTo>
                    <a:lnTo>
                      <a:pt x="0" y="5"/>
                    </a:lnTo>
                    <a:lnTo>
                      <a:pt x="5" y="5"/>
                    </a:lnTo>
                    <a:cubicBezTo>
                      <a:pt x="5" y="2"/>
                      <a:pt x="7"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27" name="Google Shape;18127;p65"/>
              <p:cNvSpPr/>
              <p:nvPr/>
            </p:nvSpPr>
            <p:spPr>
              <a:xfrm>
                <a:off x="6798550" y="1533200"/>
                <a:ext cx="210850" cy="126350"/>
              </a:xfrm>
              <a:custGeom>
                <a:avLst/>
                <a:gdLst/>
                <a:ahLst/>
                <a:cxnLst/>
                <a:rect l="l" t="t" r="r" b="b"/>
                <a:pathLst>
                  <a:path w="8434" h="5054" extrusionOk="0">
                    <a:moveTo>
                      <a:pt x="6832" y="1229"/>
                    </a:moveTo>
                    <a:cubicBezTo>
                      <a:pt x="6871" y="1264"/>
                      <a:pt x="6906" y="1308"/>
                      <a:pt x="6932" y="1356"/>
                    </a:cubicBezTo>
                    <a:cubicBezTo>
                      <a:pt x="6836" y="1338"/>
                      <a:pt x="6820" y="1289"/>
                      <a:pt x="6832" y="1229"/>
                    </a:cubicBezTo>
                    <a:close/>
                    <a:moveTo>
                      <a:pt x="1222" y="4045"/>
                    </a:moveTo>
                    <a:lnTo>
                      <a:pt x="1433" y="4080"/>
                    </a:lnTo>
                    <a:cubicBezTo>
                      <a:pt x="1474" y="4110"/>
                      <a:pt x="1516" y="4191"/>
                      <a:pt x="1472" y="4215"/>
                    </a:cubicBezTo>
                    <a:lnTo>
                      <a:pt x="1222" y="4045"/>
                    </a:lnTo>
                    <a:close/>
                    <a:moveTo>
                      <a:pt x="8165" y="0"/>
                    </a:moveTo>
                    <a:lnTo>
                      <a:pt x="8165" y="0"/>
                    </a:lnTo>
                    <a:cubicBezTo>
                      <a:pt x="7759" y="223"/>
                      <a:pt x="7326" y="459"/>
                      <a:pt x="6864" y="712"/>
                    </a:cubicBezTo>
                    <a:lnTo>
                      <a:pt x="7020" y="788"/>
                    </a:lnTo>
                    <a:lnTo>
                      <a:pt x="6725" y="851"/>
                    </a:lnTo>
                    <a:lnTo>
                      <a:pt x="6725" y="786"/>
                    </a:lnTo>
                    <a:lnTo>
                      <a:pt x="6528" y="895"/>
                    </a:lnTo>
                    <a:cubicBezTo>
                      <a:pt x="6653" y="923"/>
                      <a:pt x="6776" y="965"/>
                      <a:pt x="6892" y="1018"/>
                    </a:cubicBezTo>
                    <a:cubicBezTo>
                      <a:pt x="6892" y="1076"/>
                      <a:pt x="6843" y="1157"/>
                      <a:pt x="6832" y="1229"/>
                    </a:cubicBezTo>
                    <a:cubicBezTo>
                      <a:pt x="6750" y="1158"/>
                      <a:pt x="6660" y="1139"/>
                      <a:pt x="6573" y="1139"/>
                    </a:cubicBezTo>
                    <a:cubicBezTo>
                      <a:pt x="6469" y="1139"/>
                      <a:pt x="6371" y="1166"/>
                      <a:pt x="6302" y="1166"/>
                    </a:cubicBezTo>
                    <a:cubicBezTo>
                      <a:pt x="6243" y="1166"/>
                      <a:pt x="6205" y="1147"/>
                      <a:pt x="6201" y="1073"/>
                    </a:cubicBezTo>
                    <a:cubicBezTo>
                      <a:pt x="4613" y="1943"/>
                      <a:pt x="2770" y="2954"/>
                      <a:pt x="791" y="4043"/>
                    </a:cubicBezTo>
                    <a:cubicBezTo>
                      <a:pt x="859" y="4160"/>
                      <a:pt x="930" y="4326"/>
                      <a:pt x="1088" y="4326"/>
                    </a:cubicBezTo>
                    <a:cubicBezTo>
                      <a:pt x="1090" y="4326"/>
                      <a:pt x="1092" y="4326"/>
                      <a:pt x="1094" y="4326"/>
                    </a:cubicBezTo>
                    <a:lnTo>
                      <a:pt x="1094" y="4326"/>
                    </a:lnTo>
                    <a:cubicBezTo>
                      <a:pt x="1056" y="4480"/>
                      <a:pt x="940" y="4534"/>
                      <a:pt x="810" y="4534"/>
                    </a:cubicBezTo>
                    <a:cubicBezTo>
                      <a:pt x="640" y="4534"/>
                      <a:pt x="447" y="4442"/>
                      <a:pt x="376" y="4365"/>
                    </a:cubicBezTo>
                    <a:lnTo>
                      <a:pt x="376" y="4365"/>
                    </a:lnTo>
                    <a:cubicBezTo>
                      <a:pt x="419" y="4408"/>
                      <a:pt x="460" y="4424"/>
                      <a:pt x="499" y="4424"/>
                    </a:cubicBezTo>
                    <a:cubicBezTo>
                      <a:pt x="610" y="4424"/>
                      <a:pt x="705" y="4296"/>
                      <a:pt x="797" y="4282"/>
                    </a:cubicBezTo>
                    <a:cubicBezTo>
                      <a:pt x="749" y="4212"/>
                      <a:pt x="709" y="4157"/>
                      <a:pt x="672" y="4110"/>
                    </a:cubicBezTo>
                    <a:lnTo>
                      <a:pt x="0" y="4481"/>
                    </a:lnTo>
                    <a:cubicBezTo>
                      <a:pt x="47" y="4520"/>
                      <a:pt x="92" y="4562"/>
                      <a:pt x="127" y="4562"/>
                    </a:cubicBezTo>
                    <a:cubicBezTo>
                      <a:pt x="142" y="4562"/>
                      <a:pt x="154" y="4555"/>
                      <a:pt x="165" y="4537"/>
                    </a:cubicBezTo>
                    <a:lnTo>
                      <a:pt x="165" y="4537"/>
                    </a:lnTo>
                    <a:lnTo>
                      <a:pt x="121" y="4820"/>
                    </a:lnTo>
                    <a:lnTo>
                      <a:pt x="373" y="4780"/>
                    </a:lnTo>
                    <a:lnTo>
                      <a:pt x="373" y="4780"/>
                    </a:lnTo>
                    <a:cubicBezTo>
                      <a:pt x="336" y="4889"/>
                      <a:pt x="269" y="4943"/>
                      <a:pt x="304" y="5054"/>
                    </a:cubicBezTo>
                    <a:cubicBezTo>
                      <a:pt x="2617" y="3777"/>
                      <a:pt x="4748" y="2599"/>
                      <a:pt x="6491" y="1630"/>
                    </a:cubicBezTo>
                    <a:cubicBezTo>
                      <a:pt x="7191" y="1261"/>
                      <a:pt x="7840" y="920"/>
                      <a:pt x="8434" y="612"/>
                    </a:cubicBezTo>
                    <a:cubicBezTo>
                      <a:pt x="8422" y="543"/>
                      <a:pt x="8383" y="445"/>
                      <a:pt x="8292" y="283"/>
                    </a:cubicBezTo>
                    <a:lnTo>
                      <a:pt x="8079" y="401"/>
                    </a:lnTo>
                    <a:cubicBezTo>
                      <a:pt x="8163" y="355"/>
                      <a:pt x="8165" y="204"/>
                      <a:pt x="81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28" name="Google Shape;18128;p65"/>
              <p:cNvSpPr/>
              <p:nvPr/>
            </p:nvSpPr>
            <p:spPr>
              <a:xfrm>
                <a:off x="7025025" y="1764950"/>
                <a:ext cx="6575" cy="16725"/>
              </a:xfrm>
              <a:custGeom>
                <a:avLst/>
                <a:gdLst/>
                <a:ahLst/>
                <a:cxnLst/>
                <a:rect l="l" t="t" r="r" b="b"/>
                <a:pathLst>
                  <a:path w="263" h="669" extrusionOk="0">
                    <a:moveTo>
                      <a:pt x="1" y="1"/>
                    </a:moveTo>
                    <a:lnTo>
                      <a:pt x="1" y="1"/>
                    </a:lnTo>
                    <a:cubicBezTo>
                      <a:pt x="24" y="149"/>
                      <a:pt x="47" y="316"/>
                      <a:pt x="77" y="494"/>
                    </a:cubicBezTo>
                    <a:lnTo>
                      <a:pt x="172" y="520"/>
                    </a:lnTo>
                    <a:lnTo>
                      <a:pt x="263" y="668"/>
                    </a:lnTo>
                    <a:cubicBezTo>
                      <a:pt x="232" y="476"/>
                      <a:pt x="202" y="297"/>
                      <a:pt x="177" y="137"/>
                    </a:cubicBezTo>
                    <a:cubicBezTo>
                      <a:pt x="119" y="91"/>
                      <a:pt x="59" y="4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29" name="Google Shape;18129;p65"/>
              <p:cNvSpPr/>
              <p:nvPr/>
            </p:nvSpPr>
            <p:spPr>
              <a:xfrm>
                <a:off x="7002775" y="1531850"/>
                <a:ext cx="4150" cy="3325"/>
              </a:xfrm>
              <a:custGeom>
                <a:avLst/>
                <a:gdLst/>
                <a:ahLst/>
                <a:cxnLst/>
                <a:rect l="l" t="t" r="r" b="b"/>
                <a:pathLst>
                  <a:path w="166" h="133" extrusionOk="0">
                    <a:moveTo>
                      <a:pt x="96" y="1"/>
                    </a:moveTo>
                    <a:lnTo>
                      <a:pt x="0" y="54"/>
                    </a:lnTo>
                    <a:cubicBezTo>
                      <a:pt x="55" y="97"/>
                      <a:pt x="98" y="132"/>
                      <a:pt x="129" y="132"/>
                    </a:cubicBezTo>
                    <a:cubicBezTo>
                      <a:pt x="144" y="132"/>
                      <a:pt x="156" y="125"/>
                      <a:pt x="165" y="107"/>
                    </a:cubicBezTo>
                    <a:lnTo>
                      <a:pt x="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30" name="Google Shape;18130;p65"/>
              <p:cNvSpPr/>
              <p:nvPr/>
            </p:nvSpPr>
            <p:spPr>
              <a:xfrm>
                <a:off x="6647225" y="1661050"/>
                <a:ext cx="137425" cy="79175"/>
              </a:xfrm>
              <a:custGeom>
                <a:avLst/>
                <a:gdLst/>
                <a:ahLst/>
                <a:cxnLst/>
                <a:rect l="l" t="t" r="r" b="b"/>
                <a:pathLst>
                  <a:path w="5497" h="3167" extrusionOk="0">
                    <a:moveTo>
                      <a:pt x="1009" y="2242"/>
                    </a:moveTo>
                    <a:lnTo>
                      <a:pt x="1009" y="2242"/>
                    </a:lnTo>
                    <a:cubicBezTo>
                      <a:pt x="1050" y="2272"/>
                      <a:pt x="1345" y="2416"/>
                      <a:pt x="1342" y="2675"/>
                    </a:cubicBezTo>
                    <a:lnTo>
                      <a:pt x="1050" y="2529"/>
                    </a:lnTo>
                    <a:lnTo>
                      <a:pt x="1219" y="2434"/>
                    </a:lnTo>
                    <a:lnTo>
                      <a:pt x="1009" y="2242"/>
                    </a:lnTo>
                    <a:close/>
                    <a:moveTo>
                      <a:pt x="4908" y="0"/>
                    </a:moveTo>
                    <a:lnTo>
                      <a:pt x="4657" y="139"/>
                    </a:lnTo>
                    <a:lnTo>
                      <a:pt x="4820" y="362"/>
                    </a:lnTo>
                    <a:lnTo>
                      <a:pt x="4535" y="206"/>
                    </a:lnTo>
                    <a:cubicBezTo>
                      <a:pt x="3308" y="883"/>
                      <a:pt x="2047" y="1581"/>
                      <a:pt x="779" y="2284"/>
                    </a:cubicBezTo>
                    <a:cubicBezTo>
                      <a:pt x="849" y="2314"/>
                      <a:pt x="913" y="2395"/>
                      <a:pt x="967" y="2578"/>
                    </a:cubicBezTo>
                    <a:cubicBezTo>
                      <a:pt x="939" y="2588"/>
                      <a:pt x="916" y="2592"/>
                      <a:pt x="897" y="2592"/>
                    </a:cubicBezTo>
                    <a:cubicBezTo>
                      <a:pt x="776" y="2592"/>
                      <a:pt x="821" y="2413"/>
                      <a:pt x="733" y="2309"/>
                    </a:cubicBezTo>
                    <a:lnTo>
                      <a:pt x="489" y="2446"/>
                    </a:lnTo>
                    <a:cubicBezTo>
                      <a:pt x="494" y="2455"/>
                      <a:pt x="499" y="2464"/>
                      <a:pt x="503" y="2474"/>
                    </a:cubicBezTo>
                    <a:cubicBezTo>
                      <a:pt x="566" y="2557"/>
                      <a:pt x="629" y="2695"/>
                      <a:pt x="691" y="2695"/>
                    </a:cubicBezTo>
                    <a:cubicBezTo>
                      <a:pt x="705" y="2695"/>
                      <a:pt x="719" y="2689"/>
                      <a:pt x="733" y="2673"/>
                    </a:cubicBezTo>
                    <a:lnTo>
                      <a:pt x="714" y="2566"/>
                    </a:lnTo>
                    <a:lnTo>
                      <a:pt x="756" y="2643"/>
                    </a:lnTo>
                    <a:cubicBezTo>
                      <a:pt x="749" y="2654"/>
                      <a:pt x="742" y="2664"/>
                      <a:pt x="733" y="2673"/>
                    </a:cubicBezTo>
                    <a:lnTo>
                      <a:pt x="754" y="2798"/>
                    </a:lnTo>
                    <a:cubicBezTo>
                      <a:pt x="547" y="2659"/>
                      <a:pt x="482" y="2652"/>
                      <a:pt x="352" y="2520"/>
                    </a:cubicBezTo>
                    <a:lnTo>
                      <a:pt x="0" y="2715"/>
                    </a:lnTo>
                    <a:cubicBezTo>
                      <a:pt x="60" y="2817"/>
                      <a:pt x="125" y="2912"/>
                      <a:pt x="228" y="2912"/>
                    </a:cubicBezTo>
                    <a:cubicBezTo>
                      <a:pt x="237" y="2912"/>
                      <a:pt x="246" y="2911"/>
                      <a:pt x="255" y="2909"/>
                    </a:cubicBezTo>
                    <a:cubicBezTo>
                      <a:pt x="253" y="2898"/>
                      <a:pt x="248" y="2891"/>
                      <a:pt x="246" y="2879"/>
                    </a:cubicBezTo>
                    <a:cubicBezTo>
                      <a:pt x="246" y="2833"/>
                      <a:pt x="262" y="2818"/>
                      <a:pt x="284" y="2818"/>
                    </a:cubicBezTo>
                    <a:cubicBezTo>
                      <a:pt x="312" y="2818"/>
                      <a:pt x="350" y="2844"/>
                      <a:pt x="373" y="2861"/>
                    </a:cubicBezTo>
                    <a:cubicBezTo>
                      <a:pt x="339" y="2886"/>
                      <a:pt x="297" y="2903"/>
                      <a:pt x="255" y="2909"/>
                    </a:cubicBezTo>
                    <a:cubicBezTo>
                      <a:pt x="325" y="3136"/>
                      <a:pt x="397" y="3167"/>
                      <a:pt x="473" y="3167"/>
                    </a:cubicBezTo>
                    <a:cubicBezTo>
                      <a:pt x="488" y="3167"/>
                      <a:pt x="502" y="3166"/>
                      <a:pt x="517" y="3165"/>
                    </a:cubicBezTo>
                    <a:cubicBezTo>
                      <a:pt x="2209" y="2233"/>
                      <a:pt x="3890" y="1305"/>
                      <a:pt x="5497" y="417"/>
                    </a:cubicBezTo>
                    <a:cubicBezTo>
                      <a:pt x="5311" y="276"/>
                      <a:pt x="5063" y="204"/>
                      <a:pt x="49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31" name="Google Shape;18131;p65"/>
              <p:cNvSpPr/>
              <p:nvPr/>
            </p:nvSpPr>
            <p:spPr>
              <a:xfrm>
                <a:off x="7057475" y="1483875"/>
                <a:ext cx="177500" cy="290125"/>
              </a:xfrm>
              <a:custGeom>
                <a:avLst/>
                <a:gdLst/>
                <a:ahLst/>
                <a:cxnLst/>
                <a:rect l="l" t="t" r="r" b="b"/>
                <a:pathLst>
                  <a:path w="7100" h="11605" extrusionOk="0">
                    <a:moveTo>
                      <a:pt x="1026" y="415"/>
                    </a:moveTo>
                    <a:lnTo>
                      <a:pt x="1026" y="415"/>
                    </a:lnTo>
                    <a:cubicBezTo>
                      <a:pt x="1151" y="554"/>
                      <a:pt x="1320" y="612"/>
                      <a:pt x="1362" y="749"/>
                    </a:cubicBezTo>
                    <a:lnTo>
                      <a:pt x="1362" y="434"/>
                    </a:lnTo>
                    <a:cubicBezTo>
                      <a:pt x="1531" y="443"/>
                      <a:pt x="1443" y="853"/>
                      <a:pt x="1651" y="1048"/>
                    </a:cubicBezTo>
                    <a:cubicBezTo>
                      <a:pt x="1514" y="1041"/>
                      <a:pt x="1435" y="798"/>
                      <a:pt x="1342" y="798"/>
                    </a:cubicBezTo>
                    <a:cubicBezTo>
                      <a:pt x="1320" y="798"/>
                      <a:pt x="1298" y="811"/>
                      <a:pt x="1274" y="844"/>
                    </a:cubicBezTo>
                    <a:cubicBezTo>
                      <a:pt x="1310" y="915"/>
                      <a:pt x="1348" y="986"/>
                      <a:pt x="1383" y="986"/>
                    </a:cubicBezTo>
                    <a:cubicBezTo>
                      <a:pt x="1389" y="986"/>
                      <a:pt x="1394" y="984"/>
                      <a:pt x="1399" y="981"/>
                    </a:cubicBezTo>
                    <a:lnTo>
                      <a:pt x="1399" y="981"/>
                    </a:lnTo>
                    <a:cubicBezTo>
                      <a:pt x="1387" y="1136"/>
                      <a:pt x="1350" y="1193"/>
                      <a:pt x="1297" y="1193"/>
                    </a:cubicBezTo>
                    <a:cubicBezTo>
                      <a:pt x="1146" y="1193"/>
                      <a:pt x="865" y="733"/>
                      <a:pt x="646" y="733"/>
                    </a:cubicBezTo>
                    <a:cubicBezTo>
                      <a:pt x="644" y="733"/>
                      <a:pt x="642" y="733"/>
                      <a:pt x="641" y="733"/>
                    </a:cubicBezTo>
                    <a:cubicBezTo>
                      <a:pt x="650" y="685"/>
                      <a:pt x="678" y="667"/>
                      <a:pt x="717" y="667"/>
                    </a:cubicBezTo>
                    <a:cubicBezTo>
                      <a:pt x="822" y="667"/>
                      <a:pt x="1005" y="793"/>
                      <a:pt x="1126" y="793"/>
                    </a:cubicBezTo>
                    <a:cubicBezTo>
                      <a:pt x="1176" y="793"/>
                      <a:pt x="1215" y="772"/>
                      <a:pt x="1234" y="714"/>
                    </a:cubicBezTo>
                    <a:lnTo>
                      <a:pt x="1234" y="712"/>
                    </a:lnTo>
                    <a:cubicBezTo>
                      <a:pt x="1192" y="582"/>
                      <a:pt x="1023" y="573"/>
                      <a:pt x="1026" y="415"/>
                    </a:cubicBezTo>
                    <a:close/>
                    <a:moveTo>
                      <a:pt x="5688" y="8373"/>
                    </a:moveTo>
                    <a:cubicBezTo>
                      <a:pt x="5688" y="8383"/>
                      <a:pt x="5688" y="8394"/>
                      <a:pt x="5690" y="8406"/>
                    </a:cubicBezTo>
                    <a:cubicBezTo>
                      <a:pt x="5690" y="8396"/>
                      <a:pt x="5689" y="8385"/>
                      <a:pt x="5688" y="8373"/>
                    </a:cubicBezTo>
                    <a:close/>
                    <a:moveTo>
                      <a:pt x="1777" y="0"/>
                    </a:moveTo>
                    <a:lnTo>
                      <a:pt x="1777" y="0"/>
                    </a:lnTo>
                    <a:cubicBezTo>
                      <a:pt x="1733" y="28"/>
                      <a:pt x="1679" y="58"/>
                      <a:pt x="1619" y="93"/>
                    </a:cubicBezTo>
                    <a:lnTo>
                      <a:pt x="1742" y="432"/>
                    </a:lnTo>
                    <a:lnTo>
                      <a:pt x="1278" y="228"/>
                    </a:lnTo>
                    <a:lnTo>
                      <a:pt x="1450" y="158"/>
                    </a:lnTo>
                    <a:cubicBezTo>
                      <a:pt x="1431" y="123"/>
                      <a:pt x="1417" y="88"/>
                      <a:pt x="1410" y="51"/>
                    </a:cubicBezTo>
                    <a:cubicBezTo>
                      <a:pt x="1411" y="50"/>
                      <a:pt x="1411" y="49"/>
                      <a:pt x="1410" y="49"/>
                    </a:cubicBezTo>
                    <a:cubicBezTo>
                      <a:pt x="1386" y="49"/>
                      <a:pt x="979" y="263"/>
                      <a:pt x="265" y="647"/>
                    </a:cubicBezTo>
                    <a:cubicBezTo>
                      <a:pt x="291" y="682"/>
                      <a:pt x="318" y="717"/>
                      <a:pt x="346" y="747"/>
                    </a:cubicBezTo>
                    <a:lnTo>
                      <a:pt x="240" y="661"/>
                    </a:lnTo>
                    <a:lnTo>
                      <a:pt x="1" y="789"/>
                    </a:lnTo>
                    <a:cubicBezTo>
                      <a:pt x="54" y="872"/>
                      <a:pt x="131" y="939"/>
                      <a:pt x="221" y="979"/>
                    </a:cubicBezTo>
                    <a:lnTo>
                      <a:pt x="133" y="1176"/>
                    </a:lnTo>
                    <a:cubicBezTo>
                      <a:pt x="214" y="1254"/>
                      <a:pt x="302" y="1340"/>
                      <a:pt x="383" y="1407"/>
                    </a:cubicBezTo>
                    <a:cubicBezTo>
                      <a:pt x="458" y="1370"/>
                      <a:pt x="532" y="1336"/>
                      <a:pt x="599" y="1301"/>
                    </a:cubicBezTo>
                    <a:cubicBezTo>
                      <a:pt x="583" y="1236"/>
                      <a:pt x="553" y="1173"/>
                      <a:pt x="513" y="1120"/>
                    </a:cubicBezTo>
                    <a:lnTo>
                      <a:pt x="386" y="1192"/>
                    </a:lnTo>
                    <a:lnTo>
                      <a:pt x="346" y="1009"/>
                    </a:lnTo>
                    <a:cubicBezTo>
                      <a:pt x="364" y="967"/>
                      <a:pt x="391" y="949"/>
                      <a:pt x="425" y="949"/>
                    </a:cubicBezTo>
                    <a:cubicBezTo>
                      <a:pt x="518" y="949"/>
                      <a:pt x="660" y="1085"/>
                      <a:pt x="773" y="1217"/>
                    </a:cubicBezTo>
                    <a:lnTo>
                      <a:pt x="798" y="1203"/>
                    </a:lnTo>
                    <a:cubicBezTo>
                      <a:pt x="819" y="1248"/>
                      <a:pt x="845" y="1296"/>
                      <a:pt x="875" y="1352"/>
                    </a:cubicBezTo>
                    <a:lnTo>
                      <a:pt x="891" y="1373"/>
                    </a:lnTo>
                    <a:lnTo>
                      <a:pt x="889" y="1373"/>
                    </a:lnTo>
                    <a:cubicBezTo>
                      <a:pt x="1311" y="2131"/>
                      <a:pt x="2574" y="3930"/>
                      <a:pt x="3654" y="5256"/>
                    </a:cubicBezTo>
                    <a:cubicBezTo>
                      <a:pt x="3907" y="5775"/>
                      <a:pt x="4171" y="6313"/>
                      <a:pt x="4438" y="6855"/>
                    </a:cubicBezTo>
                    <a:lnTo>
                      <a:pt x="4452" y="6899"/>
                    </a:lnTo>
                    <a:cubicBezTo>
                      <a:pt x="4473" y="6878"/>
                      <a:pt x="4494" y="6860"/>
                      <a:pt x="4517" y="6837"/>
                    </a:cubicBezTo>
                    <a:lnTo>
                      <a:pt x="4227" y="6329"/>
                    </a:lnTo>
                    <a:lnTo>
                      <a:pt x="4227" y="6329"/>
                    </a:lnTo>
                    <a:cubicBezTo>
                      <a:pt x="4436" y="6626"/>
                      <a:pt x="4811" y="7189"/>
                      <a:pt x="5103" y="7437"/>
                    </a:cubicBezTo>
                    <a:lnTo>
                      <a:pt x="4769" y="7319"/>
                    </a:lnTo>
                    <a:lnTo>
                      <a:pt x="4892" y="7558"/>
                    </a:lnTo>
                    <a:cubicBezTo>
                      <a:pt x="4823" y="7451"/>
                      <a:pt x="4758" y="7402"/>
                      <a:pt x="4698" y="7382"/>
                    </a:cubicBezTo>
                    <a:lnTo>
                      <a:pt x="4698" y="7382"/>
                    </a:lnTo>
                    <a:cubicBezTo>
                      <a:pt x="4774" y="7537"/>
                      <a:pt x="4851" y="7690"/>
                      <a:pt x="4927" y="7845"/>
                    </a:cubicBezTo>
                    <a:cubicBezTo>
                      <a:pt x="5020" y="8432"/>
                      <a:pt x="5161" y="9336"/>
                      <a:pt x="5312" y="10309"/>
                    </a:cubicBezTo>
                    <a:cubicBezTo>
                      <a:pt x="5532" y="10305"/>
                      <a:pt x="5386" y="9932"/>
                      <a:pt x="5439" y="9878"/>
                    </a:cubicBezTo>
                    <a:cubicBezTo>
                      <a:pt x="5358" y="9347"/>
                      <a:pt x="5277" y="8847"/>
                      <a:pt x="5210" y="8422"/>
                    </a:cubicBezTo>
                    <a:lnTo>
                      <a:pt x="5210" y="8422"/>
                    </a:lnTo>
                    <a:cubicBezTo>
                      <a:pt x="5463" y="8937"/>
                      <a:pt x="5711" y="9442"/>
                      <a:pt x="5947" y="9925"/>
                    </a:cubicBezTo>
                    <a:lnTo>
                      <a:pt x="5968" y="9906"/>
                    </a:lnTo>
                    <a:cubicBezTo>
                      <a:pt x="5956" y="9894"/>
                      <a:pt x="5945" y="9883"/>
                      <a:pt x="5929" y="9871"/>
                    </a:cubicBezTo>
                    <a:lnTo>
                      <a:pt x="5929" y="9871"/>
                    </a:lnTo>
                    <a:lnTo>
                      <a:pt x="5973" y="9901"/>
                    </a:lnTo>
                    <a:lnTo>
                      <a:pt x="5968" y="9906"/>
                    </a:lnTo>
                    <a:cubicBezTo>
                      <a:pt x="6079" y="10003"/>
                      <a:pt x="6077" y="10059"/>
                      <a:pt x="6038" y="10110"/>
                    </a:cubicBezTo>
                    <a:cubicBezTo>
                      <a:pt x="6279" y="10602"/>
                      <a:pt x="6504" y="11072"/>
                      <a:pt x="6708" y="11501"/>
                    </a:cubicBezTo>
                    <a:cubicBezTo>
                      <a:pt x="6796" y="11563"/>
                      <a:pt x="6884" y="11605"/>
                      <a:pt x="6956" y="11605"/>
                    </a:cubicBezTo>
                    <a:cubicBezTo>
                      <a:pt x="7020" y="11605"/>
                      <a:pt x="7072" y="11572"/>
                      <a:pt x="7099" y="11492"/>
                    </a:cubicBezTo>
                    <a:cubicBezTo>
                      <a:pt x="7002" y="11428"/>
                      <a:pt x="6883" y="11225"/>
                      <a:pt x="6794" y="11225"/>
                    </a:cubicBezTo>
                    <a:cubicBezTo>
                      <a:pt x="6766" y="11225"/>
                      <a:pt x="6742" y="11244"/>
                      <a:pt x="6721" y="11292"/>
                    </a:cubicBezTo>
                    <a:cubicBezTo>
                      <a:pt x="6763" y="11323"/>
                      <a:pt x="6803" y="11399"/>
                      <a:pt x="6763" y="11422"/>
                    </a:cubicBezTo>
                    <a:lnTo>
                      <a:pt x="6513" y="10993"/>
                    </a:lnTo>
                    <a:cubicBezTo>
                      <a:pt x="6584" y="10868"/>
                      <a:pt x="6642" y="10798"/>
                      <a:pt x="6722" y="10798"/>
                    </a:cubicBezTo>
                    <a:cubicBezTo>
                      <a:pt x="6787" y="10798"/>
                      <a:pt x="6865" y="10842"/>
                      <a:pt x="6976" y="10940"/>
                    </a:cubicBezTo>
                    <a:cubicBezTo>
                      <a:pt x="7011" y="10757"/>
                      <a:pt x="6782" y="10463"/>
                      <a:pt x="6663" y="10463"/>
                    </a:cubicBezTo>
                    <a:cubicBezTo>
                      <a:pt x="6632" y="10463"/>
                      <a:pt x="6608" y="10484"/>
                      <a:pt x="6599" y="10532"/>
                    </a:cubicBezTo>
                    <a:lnTo>
                      <a:pt x="6603" y="10219"/>
                    </a:lnTo>
                    <a:lnTo>
                      <a:pt x="6267" y="9994"/>
                    </a:lnTo>
                    <a:cubicBezTo>
                      <a:pt x="6269" y="9644"/>
                      <a:pt x="6339" y="9549"/>
                      <a:pt x="6385" y="9440"/>
                    </a:cubicBezTo>
                    <a:cubicBezTo>
                      <a:pt x="6290" y="9271"/>
                      <a:pt x="6195" y="9097"/>
                      <a:pt x="6100" y="8923"/>
                    </a:cubicBezTo>
                    <a:cubicBezTo>
                      <a:pt x="6067" y="8941"/>
                      <a:pt x="6034" y="8957"/>
                      <a:pt x="5983" y="8957"/>
                    </a:cubicBezTo>
                    <a:cubicBezTo>
                      <a:pt x="5949" y="8957"/>
                      <a:pt x="5908" y="8950"/>
                      <a:pt x="5852" y="8932"/>
                    </a:cubicBezTo>
                    <a:lnTo>
                      <a:pt x="5940" y="8631"/>
                    </a:lnTo>
                    <a:cubicBezTo>
                      <a:pt x="5938" y="8629"/>
                      <a:pt x="5936" y="8624"/>
                      <a:pt x="5933" y="8619"/>
                    </a:cubicBezTo>
                    <a:cubicBezTo>
                      <a:pt x="5917" y="8605"/>
                      <a:pt x="5902" y="8599"/>
                      <a:pt x="5887" y="8599"/>
                    </a:cubicBezTo>
                    <a:cubicBezTo>
                      <a:pt x="5820" y="8599"/>
                      <a:pt x="5762" y="8717"/>
                      <a:pt x="5699" y="8717"/>
                    </a:cubicBezTo>
                    <a:cubicBezTo>
                      <a:pt x="5668" y="8717"/>
                      <a:pt x="5637" y="8689"/>
                      <a:pt x="5602" y="8608"/>
                    </a:cubicBezTo>
                    <a:cubicBezTo>
                      <a:pt x="5393" y="8362"/>
                      <a:pt x="5773" y="8253"/>
                      <a:pt x="5439" y="8079"/>
                    </a:cubicBezTo>
                    <a:cubicBezTo>
                      <a:pt x="5447" y="8075"/>
                      <a:pt x="5456" y="8073"/>
                      <a:pt x="5465" y="8073"/>
                    </a:cubicBezTo>
                    <a:cubicBezTo>
                      <a:pt x="5546" y="8073"/>
                      <a:pt x="5669" y="8237"/>
                      <a:pt x="5688" y="8373"/>
                    </a:cubicBezTo>
                    <a:lnTo>
                      <a:pt x="5688" y="8373"/>
                    </a:lnTo>
                    <a:cubicBezTo>
                      <a:pt x="5686" y="8316"/>
                      <a:pt x="5703" y="8296"/>
                      <a:pt x="5729" y="8296"/>
                    </a:cubicBezTo>
                    <a:cubicBezTo>
                      <a:pt x="5737" y="8296"/>
                      <a:pt x="5747" y="8298"/>
                      <a:pt x="5757" y="8302"/>
                    </a:cubicBezTo>
                    <a:cubicBezTo>
                      <a:pt x="5514" y="7861"/>
                      <a:pt x="5270" y="7412"/>
                      <a:pt x="5027" y="6964"/>
                    </a:cubicBezTo>
                    <a:cubicBezTo>
                      <a:pt x="5180" y="6888"/>
                      <a:pt x="5277" y="6841"/>
                      <a:pt x="5310" y="6830"/>
                    </a:cubicBezTo>
                    <a:lnTo>
                      <a:pt x="5310" y="6830"/>
                    </a:lnTo>
                    <a:cubicBezTo>
                      <a:pt x="5302" y="6832"/>
                      <a:pt x="5293" y="6833"/>
                      <a:pt x="5284" y="6833"/>
                    </a:cubicBezTo>
                    <a:cubicBezTo>
                      <a:pt x="5178" y="6833"/>
                      <a:pt x="5000" y="6710"/>
                      <a:pt x="4772" y="6498"/>
                    </a:cubicBezTo>
                    <a:cubicBezTo>
                      <a:pt x="4081" y="5223"/>
                      <a:pt x="3413" y="3969"/>
                      <a:pt x="2857" y="2912"/>
                    </a:cubicBezTo>
                    <a:cubicBezTo>
                      <a:pt x="2407" y="1811"/>
                      <a:pt x="2027" y="798"/>
                      <a:pt x="1948" y="251"/>
                    </a:cubicBezTo>
                    <a:cubicBezTo>
                      <a:pt x="1906" y="255"/>
                      <a:pt x="1886" y="288"/>
                      <a:pt x="1911" y="387"/>
                    </a:cubicBezTo>
                    <a:lnTo>
                      <a:pt x="1953" y="418"/>
                    </a:lnTo>
                    <a:cubicBezTo>
                      <a:pt x="1968" y="487"/>
                      <a:pt x="1967" y="508"/>
                      <a:pt x="1956" y="508"/>
                    </a:cubicBezTo>
                    <a:cubicBezTo>
                      <a:pt x="1940" y="508"/>
                      <a:pt x="1905" y="462"/>
                      <a:pt x="1879" y="462"/>
                    </a:cubicBezTo>
                    <a:cubicBezTo>
                      <a:pt x="1875" y="462"/>
                      <a:pt x="1872" y="462"/>
                      <a:pt x="1869" y="464"/>
                    </a:cubicBezTo>
                    <a:cubicBezTo>
                      <a:pt x="1932" y="350"/>
                      <a:pt x="1760" y="109"/>
                      <a:pt x="1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32" name="Google Shape;18132;p65"/>
              <p:cNvSpPr/>
              <p:nvPr/>
            </p:nvSpPr>
            <p:spPr>
              <a:xfrm>
                <a:off x="7249250" y="1818850"/>
                <a:ext cx="37525" cy="26850"/>
              </a:xfrm>
              <a:custGeom>
                <a:avLst/>
                <a:gdLst/>
                <a:ahLst/>
                <a:cxnLst/>
                <a:rect l="l" t="t" r="r" b="b"/>
                <a:pathLst>
                  <a:path w="1501" h="1074" extrusionOk="0">
                    <a:moveTo>
                      <a:pt x="1027" y="0"/>
                    </a:moveTo>
                    <a:cubicBezTo>
                      <a:pt x="1006" y="0"/>
                      <a:pt x="988" y="11"/>
                      <a:pt x="979" y="28"/>
                    </a:cubicBezTo>
                    <a:cubicBezTo>
                      <a:pt x="977" y="42"/>
                      <a:pt x="975" y="56"/>
                      <a:pt x="975" y="68"/>
                    </a:cubicBezTo>
                    <a:cubicBezTo>
                      <a:pt x="979" y="112"/>
                      <a:pt x="1005" y="179"/>
                      <a:pt x="1056" y="281"/>
                    </a:cubicBezTo>
                    <a:lnTo>
                      <a:pt x="805" y="8"/>
                    </a:lnTo>
                    <a:cubicBezTo>
                      <a:pt x="744" y="149"/>
                      <a:pt x="585" y="247"/>
                      <a:pt x="423" y="247"/>
                    </a:cubicBezTo>
                    <a:cubicBezTo>
                      <a:pt x="351" y="247"/>
                      <a:pt x="278" y="227"/>
                      <a:pt x="214" y="184"/>
                    </a:cubicBezTo>
                    <a:lnTo>
                      <a:pt x="214" y="184"/>
                    </a:lnTo>
                    <a:lnTo>
                      <a:pt x="339" y="427"/>
                    </a:lnTo>
                    <a:cubicBezTo>
                      <a:pt x="187" y="513"/>
                      <a:pt x="239" y="566"/>
                      <a:pt x="69" y="566"/>
                    </a:cubicBezTo>
                    <a:cubicBezTo>
                      <a:pt x="49" y="566"/>
                      <a:pt x="27" y="565"/>
                      <a:pt x="1" y="564"/>
                    </a:cubicBezTo>
                    <a:lnTo>
                      <a:pt x="1" y="564"/>
                    </a:lnTo>
                    <a:cubicBezTo>
                      <a:pt x="68" y="687"/>
                      <a:pt x="147" y="803"/>
                      <a:pt x="240" y="909"/>
                    </a:cubicBezTo>
                    <a:cubicBezTo>
                      <a:pt x="318" y="953"/>
                      <a:pt x="388" y="1009"/>
                      <a:pt x="451" y="1074"/>
                    </a:cubicBezTo>
                    <a:cubicBezTo>
                      <a:pt x="1051" y="777"/>
                      <a:pt x="1417" y="606"/>
                      <a:pt x="1501" y="594"/>
                    </a:cubicBezTo>
                    <a:cubicBezTo>
                      <a:pt x="1429" y="566"/>
                      <a:pt x="1264" y="353"/>
                      <a:pt x="1033" y="1"/>
                    </a:cubicBezTo>
                    <a:cubicBezTo>
                      <a:pt x="1031" y="0"/>
                      <a:pt x="1029" y="0"/>
                      <a:pt x="10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33" name="Google Shape;18133;p65"/>
              <p:cNvSpPr/>
              <p:nvPr/>
            </p:nvSpPr>
            <p:spPr>
              <a:xfrm>
                <a:off x="6336000" y="1902900"/>
                <a:ext cx="875" cy="1300"/>
              </a:xfrm>
              <a:custGeom>
                <a:avLst/>
                <a:gdLst/>
                <a:ahLst/>
                <a:cxnLst/>
                <a:rect l="l" t="t" r="r" b="b"/>
                <a:pathLst>
                  <a:path w="35" h="52" extrusionOk="0">
                    <a:moveTo>
                      <a:pt x="30" y="0"/>
                    </a:moveTo>
                    <a:lnTo>
                      <a:pt x="0" y="19"/>
                    </a:lnTo>
                    <a:cubicBezTo>
                      <a:pt x="14" y="28"/>
                      <a:pt x="26" y="39"/>
                      <a:pt x="35" y="51"/>
                    </a:cubicBezTo>
                    <a:cubicBezTo>
                      <a:pt x="35" y="33"/>
                      <a:pt x="35" y="16"/>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34" name="Google Shape;18134;p65"/>
              <p:cNvSpPr/>
              <p:nvPr/>
            </p:nvSpPr>
            <p:spPr>
              <a:xfrm>
                <a:off x="7197575" y="1788950"/>
                <a:ext cx="12925" cy="59475"/>
              </a:xfrm>
              <a:custGeom>
                <a:avLst/>
                <a:gdLst/>
                <a:ahLst/>
                <a:cxnLst/>
                <a:rect l="l" t="t" r="r" b="b"/>
                <a:pathLst>
                  <a:path w="517" h="2379" extrusionOk="0">
                    <a:moveTo>
                      <a:pt x="225" y="207"/>
                    </a:moveTo>
                    <a:lnTo>
                      <a:pt x="225" y="207"/>
                    </a:lnTo>
                    <a:cubicBezTo>
                      <a:pt x="225" y="207"/>
                      <a:pt x="225" y="208"/>
                      <a:pt x="225" y="209"/>
                    </a:cubicBezTo>
                    <a:lnTo>
                      <a:pt x="225" y="209"/>
                    </a:lnTo>
                    <a:cubicBezTo>
                      <a:pt x="225" y="210"/>
                      <a:pt x="225" y="211"/>
                      <a:pt x="225" y="211"/>
                    </a:cubicBezTo>
                    <a:cubicBezTo>
                      <a:pt x="225" y="209"/>
                      <a:pt x="225" y="209"/>
                      <a:pt x="225" y="207"/>
                    </a:cubicBezTo>
                    <a:close/>
                    <a:moveTo>
                      <a:pt x="0" y="0"/>
                    </a:moveTo>
                    <a:cubicBezTo>
                      <a:pt x="74" y="501"/>
                      <a:pt x="148" y="979"/>
                      <a:pt x="211" y="1398"/>
                    </a:cubicBezTo>
                    <a:lnTo>
                      <a:pt x="216" y="1405"/>
                    </a:lnTo>
                    <a:lnTo>
                      <a:pt x="211" y="1408"/>
                    </a:lnTo>
                    <a:cubicBezTo>
                      <a:pt x="269" y="1788"/>
                      <a:pt x="318" y="2119"/>
                      <a:pt x="357" y="2379"/>
                    </a:cubicBezTo>
                    <a:cubicBezTo>
                      <a:pt x="413" y="2363"/>
                      <a:pt x="466" y="2344"/>
                      <a:pt x="517" y="2321"/>
                    </a:cubicBezTo>
                    <a:cubicBezTo>
                      <a:pt x="496" y="2142"/>
                      <a:pt x="468" y="1927"/>
                      <a:pt x="436" y="1681"/>
                    </a:cubicBezTo>
                    <a:lnTo>
                      <a:pt x="383" y="1672"/>
                    </a:lnTo>
                    <a:cubicBezTo>
                      <a:pt x="357" y="1570"/>
                      <a:pt x="373" y="1530"/>
                      <a:pt x="415" y="1521"/>
                    </a:cubicBezTo>
                    <a:cubicBezTo>
                      <a:pt x="401" y="1428"/>
                      <a:pt x="387" y="1331"/>
                      <a:pt x="373" y="1229"/>
                    </a:cubicBezTo>
                    <a:cubicBezTo>
                      <a:pt x="253" y="1104"/>
                      <a:pt x="172" y="946"/>
                      <a:pt x="137" y="775"/>
                    </a:cubicBezTo>
                    <a:cubicBezTo>
                      <a:pt x="264" y="756"/>
                      <a:pt x="181" y="443"/>
                      <a:pt x="225" y="209"/>
                    </a:cubicBezTo>
                    <a:lnTo>
                      <a:pt x="225" y="209"/>
                    </a:lnTo>
                    <a:cubicBezTo>
                      <a:pt x="218" y="166"/>
                      <a:pt x="211" y="123"/>
                      <a:pt x="206" y="82"/>
                    </a:cubicBezTo>
                    <a:cubicBezTo>
                      <a:pt x="139" y="47"/>
                      <a:pt x="72" y="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35" name="Google Shape;18135;p65"/>
              <p:cNvSpPr/>
              <p:nvPr/>
            </p:nvSpPr>
            <p:spPr>
              <a:xfrm>
                <a:off x="6301450" y="1891750"/>
                <a:ext cx="590025" cy="454575"/>
              </a:xfrm>
              <a:custGeom>
                <a:avLst/>
                <a:gdLst/>
                <a:ahLst/>
                <a:cxnLst/>
                <a:rect l="l" t="t" r="r" b="b"/>
                <a:pathLst>
                  <a:path w="23601" h="18183" extrusionOk="0">
                    <a:moveTo>
                      <a:pt x="184" y="15178"/>
                    </a:moveTo>
                    <a:cubicBezTo>
                      <a:pt x="209" y="15190"/>
                      <a:pt x="232" y="15204"/>
                      <a:pt x="256" y="15218"/>
                    </a:cubicBezTo>
                    <a:cubicBezTo>
                      <a:pt x="228" y="15215"/>
                      <a:pt x="200" y="15202"/>
                      <a:pt x="184" y="15178"/>
                    </a:cubicBezTo>
                    <a:close/>
                    <a:moveTo>
                      <a:pt x="17976" y="1"/>
                    </a:moveTo>
                    <a:lnTo>
                      <a:pt x="17485" y="272"/>
                    </a:lnTo>
                    <a:lnTo>
                      <a:pt x="17651" y="593"/>
                    </a:lnTo>
                    <a:lnTo>
                      <a:pt x="17651" y="593"/>
                    </a:lnTo>
                    <a:cubicBezTo>
                      <a:pt x="17621" y="536"/>
                      <a:pt x="17456" y="415"/>
                      <a:pt x="17408" y="312"/>
                    </a:cubicBezTo>
                    <a:cubicBezTo>
                      <a:pt x="14962" y="1645"/>
                      <a:pt x="12500" y="2991"/>
                      <a:pt x="10182" y="4257"/>
                    </a:cubicBezTo>
                    <a:cubicBezTo>
                      <a:pt x="10191" y="4308"/>
                      <a:pt x="10233" y="4369"/>
                      <a:pt x="10328" y="4447"/>
                    </a:cubicBezTo>
                    <a:cubicBezTo>
                      <a:pt x="10161" y="4489"/>
                      <a:pt x="9950" y="4401"/>
                      <a:pt x="9906" y="4630"/>
                    </a:cubicBezTo>
                    <a:cubicBezTo>
                      <a:pt x="9962" y="4691"/>
                      <a:pt x="10018" y="4793"/>
                      <a:pt x="10071" y="4876"/>
                    </a:cubicBezTo>
                    <a:lnTo>
                      <a:pt x="10166" y="4825"/>
                    </a:lnTo>
                    <a:cubicBezTo>
                      <a:pt x="10173" y="4874"/>
                      <a:pt x="10185" y="4936"/>
                      <a:pt x="10194" y="5006"/>
                    </a:cubicBezTo>
                    <a:cubicBezTo>
                      <a:pt x="10204" y="5012"/>
                      <a:pt x="10215" y="5014"/>
                      <a:pt x="10227" y="5014"/>
                    </a:cubicBezTo>
                    <a:cubicBezTo>
                      <a:pt x="10248" y="5014"/>
                      <a:pt x="10268" y="5005"/>
                      <a:pt x="10282" y="4990"/>
                    </a:cubicBezTo>
                    <a:cubicBezTo>
                      <a:pt x="10287" y="4974"/>
                      <a:pt x="10289" y="4960"/>
                      <a:pt x="10293" y="4946"/>
                    </a:cubicBezTo>
                    <a:cubicBezTo>
                      <a:pt x="10282" y="4881"/>
                      <a:pt x="10273" y="4823"/>
                      <a:pt x="10261" y="4772"/>
                    </a:cubicBezTo>
                    <a:cubicBezTo>
                      <a:pt x="11221" y="4239"/>
                      <a:pt x="12208" y="3692"/>
                      <a:pt x="13214" y="3138"/>
                    </a:cubicBezTo>
                    <a:cubicBezTo>
                      <a:pt x="13425" y="4426"/>
                      <a:pt x="14160" y="9174"/>
                      <a:pt x="14394" y="10549"/>
                    </a:cubicBezTo>
                    <a:lnTo>
                      <a:pt x="14297" y="10605"/>
                    </a:lnTo>
                    <a:cubicBezTo>
                      <a:pt x="14299" y="10667"/>
                      <a:pt x="14311" y="10727"/>
                      <a:pt x="14330" y="10788"/>
                    </a:cubicBezTo>
                    <a:cubicBezTo>
                      <a:pt x="14307" y="10814"/>
                      <a:pt x="14277" y="10825"/>
                      <a:pt x="14244" y="10825"/>
                    </a:cubicBezTo>
                    <a:cubicBezTo>
                      <a:pt x="14185" y="10825"/>
                      <a:pt x="14112" y="10792"/>
                      <a:pt x="14035" y="10751"/>
                    </a:cubicBezTo>
                    <a:cubicBezTo>
                      <a:pt x="13131" y="11256"/>
                      <a:pt x="12250" y="11752"/>
                      <a:pt x="11404" y="12227"/>
                    </a:cubicBezTo>
                    <a:cubicBezTo>
                      <a:pt x="11256" y="11203"/>
                      <a:pt x="10725" y="7558"/>
                      <a:pt x="10414" y="5646"/>
                    </a:cubicBezTo>
                    <a:cubicBezTo>
                      <a:pt x="10402" y="5677"/>
                      <a:pt x="10380" y="5695"/>
                      <a:pt x="10343" y="5695"/>
                    </a:cubicBezTo>
                    <a:cubicBezTo>
                      <a:pt x="10336" y="5695"/>
                      <a:pt x="10328" y="5694"/>
                      <a:pt x="10319" y="5692"/>
                    </a:cubicBezTo>
                    <a:cubicBezTo>
                      <a:pt x="10317" y="5553"/>
                      <a:pt x="10289" y="5416"/>
                      <a:pt x="10236" y="5287"/>
                    </a:cubicBezTo>
                    <a:lnTo>
                      <a:pt x="10236" y="5287"/>
                    </a:lnTo>
                    <a:cubicBezTo>
                      <a:pt x="10481" y="6972"/>
                      <a:pt x="11119" y="11583"/>
                      <a:pt x="11223" y="12327"/>
                    </a:cubicBezTo>
                    <a:cubicBezTo>
                      <a:pt x="10180" y="12916"/>
                      <a:pt x="9188" y="13474"/>
                      <a:pt x="8274" y="13991"/>
                    </a:cubicBezTo>
                    <a:cubicBezTo>
                      <a:pt x="8119" y="13078"/>
                      <a:pt x="7723" y="10222"/>
                      <a:pt x="7463" y="8284"/>
                    </a:cubicBezTo>
                    <a:cubicBezTo>
                      <a:pt x="7450" y="8334"/>
                      <a:pt x="7430" y="8354"/>
                      <a:pt x="7405" y="8354"/>
                    </a:cubicBezTo>
                    <a:cubicBezTo>
                      <a:pt x="7369" y="8354"/>
                      <a:pt x="7322" y="8311"/>
                      <a:pt x="7270" y="8265"/>
                    </a:cubicBezTo>
                    <a:lnTo>
                      <a:pt x="7270" y="8265"/>
                    </a:lnTo>
                    <a:cubicBezTo>
                      <a:pt x="7574" y="10382"/>
                      <a:pt x="8008" y="13468"/>
                      <a:pt x="8091" y="14096"/>
                    </a:cubicBezTo>
                    <a:cubicBezTo>
                      <a:pt x="6997" y="14717"/>
                      <a:pt x="6014" y="15278"/>
                      <a:pt x="5184" y="15756"/>
                    </a:cubicBezTo>
                    <a:cubicBezTo>
                      <a:pt x="5168" y="15610"/>
                      <a:pt x="5145" y="15419"/>
                      <a:pt x="5117" y="15197"/>
                    </a:cubicBezTo>
                    <a:cubicBezTo>
                      <a:pt x="5024" y="15164"/>
                      <a:pt x="4920" y="15116"/>
                      <a:pt x="4825" y="15076"/>
                    </a:cubicBezTo>
                    <a:lnTo>
                      <a:pt x="4825" y="15076"/>
                    </a:lnTo>
                    <a:cubicBezTo>
                      <a:pt x="4890" y="15498"/>
                      <a:pt x="4936" y="15793"/>
                      <a:pt x="4955" y="15888"/>
                    </a:cubicBezTo>
                    <a:cubicBezTo>
                      <a:pt x="3339" y="16820"/>
                      <a:pt x="2354" y="17411"/>
                      <a:pt x="2312" y="17490"/>
                    </a:cubicBezTo>
                    <a:cubicBezTo>
                      <a:pt x="2254" y="17457"/>
                      <a:pt x="2150" y="17334"/>
                      <a:pt x="2010" y="17133"/>
                    </a:cubicBezTo>
                    <a:cubicBezTo>
                      <a:pt x="1946" y="16715"/>
                      <a:pt x="1855" y="16085"/>
                      <a:pt x="1748" y="15366"/>
                    </a:cubicBezTo>
                    <a:lnTo>
                      <a:pt x="1728" y="15426"/>
                    </a:lnTo>
                    <a:cubicBezTo>
                      <a:pt x="1670" y="15234"/>
                      <a:pt x="1605" y="15139"/>
                      <a:pt x="1535" y="15088"/>
                    </a:cubicBezTo>
                    <a:lnTo>
                      <a:pt x="1535" y="15088"/>
                    </a:lnTo>
                    <a:cubicBezTo>
                      <a:pt x="1633" y="15749"/>
                      <a:pt x="1728" y="16356"/>
                      <a:pt x="1804" y="16824"/>
                    </a:cubicBezTo>
                    <a:cubicBezTo>
                      <a:pt x="1489" y="16340"/>
                      <a:pt x="1065" y="15623"/>
                      <a:pt x="578" y="14777"/>
                    </a:cubicBezTo>
                    <a:lnTo>
                      <a:pt x="578" y="14777"/>
                    </a:lnTo>
                    <a:cubicBezTo>
                      <a:pt x="617" y="14995"/>
                      <a:pt x="371" y="14849"/>
                      <a:pt x="633" y="15213"/>
                    </a:cubicBezTo>
                    <a:cubicBezTo>
                      <a:pt x="599" y="15227"/>
                      <a:pt x="572" y="15233"/>
                      <a:pt x="552" y="15233"/>
                    </a:cubicBezTo>
                    <a:cubicBezTo>
                      <a:pt x="401" y="15233"/>
                      <a:pt x="603" y="14892"/>
                      <a:pt x="341" y="14810"/>
                    </a:cubicBezTo>
                    <a:cubicBezTo>
                      <a:pt x="340" y="14810"/>
                      <a:pt x="339" y="14810"/>
                      <a:pt x="338" y="14810"/>
                    </a:cubicBezTo>
                    <a:cubicBezTo>
                      <a:pt x="260" y="14810"/>
                      <a:pt x="342" y="14969"/>
                      <a:pt x="383" y="15046"/>
                    </a:cubicBezTo>
                    <a:cubicBezTo>
                      <a:pt x="333" y="15012"/>
                      <a:pt x="296" y="15003"/>
                      <a:pt x="262" y="15003"/>
                    </a:cubicBezTo>
                    <a:cubicBezTo>
                      <a:pt x="227" y="15003"/>
                      <a:pt x="194" y="15013"/>
                      <a:pt x="153" y="15013"/>
                    </a:cubicBezTo>
                    <a:cubicBezTo>
                      <a:pt x="134" y="15013"/>
                      <a:pt x="113" y="15011"/>
                      <a:pt x="89" y="15005"/>
                    </a:cubicBezTo>
                    <a:lnTo>
                      <a:pt x="89" y="15005"/>
                    </a:lnTo>
                    <a:cubicBezTo>
                      <a:pt x="116" y="15058"/>
                      <a:pt x="144" y="15134"/>
                      <a:pt x="184" y="15178"/>
                    </a:cubicBezTo>
                    <a:cubicBezTo>
                      <a:pt x="148" y="15161"/>
                      <a:pt x="117" y="15153"/>
                      <a:pt x="90" y="15153"/>
                    </a:cubicBezTo>
                    <a:cubicBezTo>
                      <a:pt x="51" y="15153"/>
                      <a:pt x="21" y="15170"/>
                      <a:pt x="1" y="15204"/>
                    </a:cubicBezTo>
                    <a:lnTo>
                      <a:pt x="42" y="15287"/>
                    </a:lnTo>
                    <a:lnTo>
                      <a:pt x="40" y="15285"/>
                    </a:lnTo>
                    <a:lnTo>
                      <a:pt x="40" y="15285"/>
                    </a:lnTo>
                    <a:cubicBezTo>
                      <a:pt x="798" y="16864"/>
                      <a:pt x="1317" y="18018"/>
                      <a:pt x="1266" y="18183"/>
                    </a:cubicBezTo>
                    <a:cubicBezTo>
                      <a:pt x="1368" y="18116"/>
                      <a:pt x="1612" y="17976"/>
                      <a:pt x="1973" y="17770"/>
                    </a:cubicBezTo>
                    <a:cubicBezTo>
                      <a:pt x="1976" y="17775"/>
                      <a:pt x="1978" y="17779"/>
                      <a:pt x="1980" y="17779"/>
                    </a:cubicBezTo>
                    <a:cubicBezTo>
                      <a:pt x="1972" y="17785"/>
                      <a:pt x="1969" y="17788"/>
                      <a:pt x="1970" y="17788"/>
                    </a:cubicBezTo>
                    <a:cubicBezTo>
                      <a:pt x="1974" y="17788"/>
                      <a:pt x="2026" y="17757"/>
                      <a:pt x="2061" y="17721"/>
                    </a:cubicBezTo>
                    <a:cubicBezTo>
                      <a:pt x="2748" y="17334"/>
                      <a:pt x="3816" y="16741"/>
                      <a:pt x="5170" y="15994"/>
                    </a:cubicBezTo>
                    <a:cubicBezTo>
                      <a:pt x="5193" y="16013"/>
                      <a:pt x="5203" y="16043"/>
                      <a:pt x="5196" y="16071"/>
                    </a:cubicBezTo>
                    <a:cubicBezTo>
                      <a:pt x="5203" y="16071"/>
                      <a:pt x="5205" y="16038"/>
                      <a:pt x="5203" y="15978"/>
                    </a:cubicBezTo>
                    <a:cubicBezTo>
                      <a:pt x="6121" y="15470"/>
                      <a:pt x="7168" y="14896"/>
                      <a:pt x="8314" y="14270"/>
                    </a:cubicBezTo>
                    <a:cubicBezTo>
                      <a:pt x="8321" y="14274"/>
                      <a:pt x="8330" y="14277"/>
                      <a:pt x="8337" y="14281"/>
                    </a:cubicBezTo>
                    <a:cubicBezTo>
                      <a:pt x="8332" y="14274"/>
                      <a:pt x="8330" y="14270"/>
                      <a:pt x="8328" y="14263"/>
                    </a:cubicBezTo>
                    <a:cubicBezTo>
                      <a:pt x="10168" y="13257"/>
                      <a:pt x="12257" y="12118"/>
                      <a:pt x="14459" y="10922"/>
                    </a:cubicBezTo>
                    <a:lnTo>
                      <a:pt x="14464" y="10922"/>
                    </a:lnTo>
                    <a:lnTo>
                      <a:pt x="14464" y="10920"/>
                    </a:lnTo>
                    <a:lnTo>
                      <a:pt x="16240" y="9955"/>
                    </a:lnTo>
                    <a:cubicBezTo>
                      <a:pt x="16219" y="9918"/>
                      <a:pt x="16203" y="9881"/>
                      <a:pt x="16191" y="9842"/>
                    </a:cubicBezTo>
                    <a:cubicBezTo>
                      <a:pt x="16215" y="9800"/>
                      <a:pt x="16264" y="9760"/>
                      <a:pt x="16332" y="9760"/>
                    </a:cubicBezTo>
                    <a:cubicBezTo>
                      <a:pt x="16376" y="9760"/>
                      <a:pt x="16428" y="9777"/>
                      <a:pt x="16485" y="9821"/>
                    </a:cubicBezTo>
                    <a:lnTo>
                      <a:pt x="16601" y="9758"/>
                    </a:lnTo>
                    <a:cubicBezTo>
                      <a:pt x="16474" y="9687"/>
                      <a:pt x="16349" y="9605"/>
                      <a:pt x="16230" y="9520"/>
                    </a:cubicBezTo>
                    <a:cubicBezTo>
                      <a:pt x="15656" y="9840"/>
                      <a:pt x="15085" y="10159"/>
                      <a:pt x="14522" y="10475"/>
                    </a:cubicBezTo>
                    <a:lnTo>
                      <a:pt x="14580" y="10642"/>
                    </a:lnTo>
                    <a:lnTo>
                      <a:pt x="14415" y="10322"/>
                    </a:lnTo>
                    <a:lnTo>
                      <a:pt x="14457" y="10299"/>
                    </a:lnTo>
                    <a:lnTo>
                      <a:pt x="14510" y="10445"/>
                    </a:lnTo>
                    <a:cubicBezTo>
                      <a:pt x="14332" y="9035"/>
                      <a:pt x="13532" y="3768"/>
                      <a:pt x="13428" y="3017"/>
                    </a:cubicBezTo>
                    <a:lnTo>
                      <a:pt x="14605" y="2366"/>
                    </a:lnTo>
                    <a:cubicBezTo>
                      <a:pt x="14605" y="2361"/>
                      <a:pt x="14603" y="2359"/>
                      <a:pt x="14601" y="2356"/>
                    </a:cubicBezTo>
                    <a:cubicBezTo>
                      <a:pt x="14728" y="2284"/>
                      <a:pt x="14561" y="2067"/>
                      <a:pt x="14731" y="2025"/>
                    </a:cubicBezTo>
                    <a:cubicBezTo>
                      <a:pt x="14777" y="2036"/>
                      <a:pt x="14853" y="2113"/>
                      <a:pt x="14930" y="2185"/>
                    </a:cubicBezTo>
                    <a:lnTo>
                      <a:pt x="15959" y="1617"/>
                    </a:lnTo>
                    <a:lnTo>
                      <a:pt x="15871" y="1538"/>
                    </a:lnTo>
                    <a:lnTo>
                      <a:pt x="16017" y="1584"/>
                    </a:lnTo>
                    <a:lnTo>
                      <a:pt x="16446" y="1348"/>
                    </a:lnTo>
                    <a:cubicBezTo>
                      <a:pt x="16469" y="2050"/>
                      <a:pt x="17313" y="7503"/>
                      <a:pt x="17496" y="8813"/>
                    </a:cubicBezTo>
                    <a:lnTo>
                      <a:pt x="17206" y="8975"/>
                    </a:lnTo>
                    <a:cubicBezTo>
                      <a:pt x="17176" y="9114"/>
                      <a:pt x="17130" y="9297"/>
                      <a:pt x="17250" y="9408"/>
                    </a:cubicBezTo>
                    <a:lnTo>
                      <a:pt x="17350" y="9353"/>
                    </a:lnTo>
                    <a:cubicBezTo>
                      <a:pt x="17336" y="9274"/>
                      <a:pt x="17390" y="9209"/>
                      <a:pt x="17448" y="9209"/>
                    </a:cubicBezTo>
                    <a:cubicBezTo>
                      <a:pt x="17475" y="9209"/>
                      <a:pt x="17503" y="9223"/>
                      <a:pt x="17524" y="9258"/>
                    </a:cubicBezTo>
                    <a:lnTo>
                      <a:pt x="17703" y="9160"/>
                    </a:lnTo>
                    <a:cubicBezTo>
                      <a:pt x="17705" y="9160"/>
                      <a:pt x="17707" y="9160"/>
                      <a:pt x="17710" y="9158"/>
                    </a:cubicBezTo>
                    <a:cubicBezTo>
                      <a:pt x="18760" y="8588"/>
                      <a:pt x="19821" y="8015"/>
                      <a:pt x="20881" y="7442"/>
                    </a:cubicBezTo>
                    <a:cubicBezTo>
                      <a:pt x="20888" y="7445"/>
                      <a:pt x="20892" y="7449"/>
                      <a:pt x="20897" y="7454"/>
                    </a:cubicBezTo>
                    <a:cubicBezTo>
                      <a:pt x="20895" y="7449"/>
                      <a:pt x="20892" y="7445"/>
                      <a:pt x="20890" y="7438"/>
                    </a:cubicBezTo>
                    <a:cubicBezTo>
                      <a:pt x="21762" y="6967"/>
                      <a:pt x="22633" y="6497"/>
                      <a:pt x="23496" y="6033"/>
                    </a:cubicBezTo>
                    <a:cubicBezTo>
                      <a:pt x="23456" y="6024"/>
                      <a:pt x="23419" y="6014"/>
                      <a:pt x="23387" y="6007"/>
                    </a:cubicBezTo>
                    <a:lnTo>
                      <a:pt x="23600" y="5838"/>
                    </a:lnTo>
                    <a:lnTo>
                      <a:pt x="23391" y="5593"/>
                    </a:lnTo>
                    <a:cubicBezTo>
                      <a:pt x="23378" y="5589"/>
                      <a:pt x="23364" y="5588"/>
                      <a:pt x="23350" y="5588"/>
                    </a:cubicBezTo>
                    <a:cubicBezTo>
                      <a:pt x="23224" y="5588"/>
                      <a:pt x="23066" y="5705"/>
                      <a:pt x="23178" y="5922"/>
                    </a:cubicBezTo>
                    <a:lnTo>
                      <a:pt x="23220" y="5950"/>
                    </a:lnTo>
                    <a:cubicBezTo>
                      <a:pt x="23051" y="5991"/>
                      <a:pt x="22545" y="5966"/>
                      <a:pt x="22712" y="6235"/>
                    </a:cubicBezTo>
                    <a:cubicBezTo>
                      <a:pt x="22689" y="6262"/>
                      <a:pt x="22667" y="6274"/>
                      <a:pt x="22646" y="6274"/>
                    </a:cubicBezTo>
                    <a:cubicBezTo>
                      <a:pt x="22578" y="6274"/>
                      <a:pt x="22525" y="6146"/>
                      <a:pt x="22473" y="6042"/>
                    </a:cubicBezTo>
                    <a:lnTo>
                      <a:pt x="22249" y="6167"/>
                    </a:lnTo>
                    <a:cubicBezTo>
                      <a:pt x="22310" y="6233"/>
                      <a:pt x="22368" y="6282"/>
                      <a:pt x="22420" y="6282"/>
                    </a:cubicBezTo>
                    <a:cubicBezTo>
                      <a:pt x="22423" y="6282"/>
                      <a:pt x="22426" y="6281"/>
                      <a:pt x="22429" y="6281"/>
                    </a:cubicBezTo>
                    <a:lnTo>
                      <a:pt x="22429" y="6281"/>
                    </a:lnTo>
                    <a:lnTo>
                      <a:pt x="22246" y="6339"/>
                    </a:lnTo>
                    <a:lnTo>
                      <a:pt x="22179" y="6207"/>
                    </a:lnTo>
                    <a:lnTo>
                      <a:pt x="20786" y="6981"/>
                    </a:lnTo>
                    <a:cubicBezTo>
                      <a:pt x="20684" y="6439"/>
                      <a:pt x="20535" y="5493"/>
                      <a:pt x="20380" y="4450"/>
                    </a:cubicBezTo>
                    <a:cubicBezTo>
                      <a:pt x="20331" y="4461"/>
                      <a:pt x="20283" y="4477"/>
                      <a:pt x="20236" y="4496"/>
                    </a:cubicBezTo>
                    <a:cubicBezTo>
                      <a:pt x="20401" y="5560"/>
                      <a:pt x="20552" y="6522"/>
                      <a:pt x="20640" y="7062"/>
                    </a:cubicBezTo>
                    <a:cubicBezTo>
                      <a:pt x="19643" y="7616"/>
                      <a:pt x="18644" y="8173"/>
                      <a:pt x="17656" y="8724"/>
                    </a:cubicBezTo>
                    <a:cubicBezTo>
                      <a:pt x="17522" y="7702"/>
                      <a:pt x="17132" y="4983"/>
                      <a:pt x="16847" y="3059"/>
                    </a:cubicBezTo>
                    <a:cubicBezTo>
                      <a:pt x="16775" y="3049"/>
                      <a:pt x="16710" y="3012"/>
                      <a:pt x="16664" y="2957"/>
                    </a:cubicBezTo>
                    <a:cubicBezTo>
                      <a:pt x="16694" y="2903"/>
                      <a:pt x="16759" y="2887"/>
                      <a:pt x="16819" y="2871"/>
                    </a:cubicBezTo>
                    <a:cubicBezTo>
                      <a:pt x="16805" y="2776"/>
                      <a:pt x="16791" y="2683"/>
                      <a:pt x="16778" y="2593"/>
                    </a:cubicBezTo>
                    <a:lnTo>
                      <a:pt x="16778" y="2593"/>
                    </a:lnTo>
                    <a:cubicBezTo>
                      <a:pt x="16782" y="2634"/>
                      <a:pt x="16791" y="2679"/>
                      <a:pt x="16750" y="2702"/>
                    </a:cubicBezTo>
                    <a:lnTo>
                      <a:pt x="16627" y="2305"/>
                    </a:lnTo>
                    <a:cubicBezTo>
                      <a:pt x="16659" y="2287"/>
                      <a:pt x="16692" y="2261"/>
                      <a:pt x="16724" y="2240"/>
                    </a:cubicBezTo>
                    <a:cubicBezTo>
                      <a:pt x="16664" y="1830"/>
                      <a:pt x="16613" y="1494"/>
                      <a:pt x="16576" y="1276"/>
                    </a:cubicBezTo>
                    <a:lnTo>
                      <a:pt x="16803" y="1151"/>
                    </a:lnTo>
                    <a:lnTo>
                      <a:pt x="16803" y="1016"/>
                    </a:lnTo>
                    <a:lnTo>
                      <a:pt x="16836" y="1135"/>
                    </a:lnTo>
                    <a:lnTo>
                      <a:pt x="17383" y="831"/>
                    </a:lnTo>
                    <a:cubicBezTo>
                      <a:pt x="17364" y="796"/>
                      <a:pt x="17339" y="761"/>
                      <a:pt x="17313" y="731"/>
                    </a:cubicBezTo>
                    <a:lnTo>
                      <a:pt x="17313" y="731"/>
                    </a:lnTo>
                    <a:cubicBezTo>
                      <a:pt x="17355" y="734"/>
                      <a:pt x="17397" y="735"/>
                      <a:pt x="17439" y="735"/>
                    </a:cubicBezTo>
                    <a:cubicBezTo>
                      <a:pt x="17482" y="735"/>
                      <a:pt x="17524" y="734"/>
                      <a:pt x="17566" y="731"/>
                    </a:cubicBezTo>
                    <a:lnTo>
                      <a:pt x="18294" y="330"/>
                    </a:lnTo>
                    <a:cubicBezTo>
                      <a:pt x="18201" y="237"/>
                      <a:pt x="18085" y="94"/>
                      <a:pt x="179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36" name="Google Shape;18136;p65"/>
              <p:cNvSpPr/>
              <p:nvPr/>
            </p:nvSpPr>
            <p:spPr>
              <a:xfrm>
                <a:off x="7116550" y="1810800"/>
                <a:ext cx="4475" cy="7375"/>
              </a:xfrm>
              <a:custGeom>
                <a:avLst/>
                <a:gdLst/>
                <a:ahLst/>
                <a:cxnLst/>
                <a:rect l="l" t="t" r="r" b="b"/>
                <a:pathLst>
                  <a:path w="179" h="295" extrusionOk="0">
                    <a:moveTo>
                      <a:pt x="0" y="0"/>
                    </a:moveTo>
                    <a:cubicBezTo>
                      <a:pt x="14" y="98"/>
                      <a:pt x="28" y="197"/>
                      <a:pt x="42" y="295"/>
                    </a:cubicBezTo>
                    <a:cubicBezTo>
                      <a:pt x="59" y="259"/>
                      <a:pt x="84" y="236"/>
                      <a:pt x="119" y="236"/>
                    </a:cubicBezTo>
                    <a:cubicBezTo>
                      <a:pt x="136" y="236"/>
                      <a:pt x="156" y="241"/>
                      <a:pt x="179" y="253"/>
                    </a:cubicBezTo>
                    <a:cubicBezTo>
                      <a:pt x="174" y="237"/>
                      <a:pt x="172" y="221"/>
                      <a:pt x="169" y="202"/>
                    </a:cubicBezTo>
                    <a:cubicBezTo>
                      <a:pt x="121" y="140"/>
                      <a:pt x="60" y="6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37" name="Google Shape;18137;p65"/>
              <p:cNvSpPr/>
              <p:nvPr/>
            </p:nvSpPr>
            <p:spPr>
              <a:xfrm>
                <a:off x="7117650" y="1809875"/>
                <a:ext cx="2750" cy="3325"/>
              </a:xfrm>
              <a:custGeom>
                <a:avLst/>
                <a:gdLst/>
                <a:ahLst/>
                <a:cxnLst/>
                <a:rect l="l" t="t" r="r" b="b"/>
                <a:pathLst>
                  <a:path w="110" h="133" extrusionOk="0">
                    <a:moveTo>
                      <a:pt x="0" y="0"/>
                    </a:moveTo>
                    <a:cubicBezTo>
                      <a:pt x="40" y="40"/>
                      <a:pt x="77" y="84"/>
                      <a:pt x="109" y="132"/>
                    </a:cubicBezTo>
                    <a:cubicBezTo>
                      <a:pt x="105" y="100"/>
                      <a:pt x="100" y="70"/>
                      <a:pt x="95" y="40"/>
                    </a:cubicBezTo>
                    <a:cubicBezTo>
                      <a:pt x="63" y="30"/>
                      <a:pt x="30" y="1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38" name="Google Shape;18138;p65"/>
              <p:cNvSpPr/>
              <p:nvPr/>
            </p:nvSpPr>
            <p:spPr>
              <a:xfrm>
                <a:off x="7049025" y="1910475"/>
                <a:ext cx="3450" cy="8375"/>
              </a:xfrm>
              <a:custGeom>
                <a:avLst/>
                <a:gdLst/>
                <a:ahLst/>
                <a:cxnLst/>
                <a:rect l="l" t="t" r="r" b="b"/>
                <a:pathLst>
                  <a:path w="138" h="335" extrusionOk="0">
                    <a:moveTo>
                      <a:pt x="82" y="1"/>
                    </a:moveTo>
                    <a:lnTo>
                      <a:pt x="82" y="1"/>
                    </a:lnTo>
                    <a:cubicBezTo>
                      <a:pt x="0" y="31"/>
                      <a:pt x="137" y="138"/>
                      <a:pt x="58" y="277"/>
                    </a:cubicBezTo>
                    <a:cubicBezTo>
                      <a:pt x="79" y="293"/>
                      <a:pt x="105" y="314"/>
                      <a:pt x="130" y="335"/>
                    </a:cubicBezTo>
                    <a:cubicBezTo>
                      <a:pt x="116" y="228"/>
                      <a:pt x="100" y="117"/>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39" name="Google Shape;18139;p65"/>
              <p:cNvSpPr/>
              <p:nvPr/>
            </p:nvSpPr>
            <p:spPr>
              <a:xfrm>
                <a:off x="7046825" y="1906475"/>
                <a:ext cx="550" cy="1025"/>
              </a:xfrm>
              <a:custGeom>
                <a:avLst/>
                <a:gdLst/>
                <a:ahLst/>
                <a:cxnLst/>
                <a:rect l="l" t="t" r="r" b="b"/>
                <a:pathLst>
                  <a:path w="22" h="41" extrusionOk="0">
                    <a:moveTo>
                      <a:pt x="0" y="1"/>
                    </a:moveTo>
                    <a:cubicBezTo>
                      <a:pt x="3" y="12"/>
                      <a:pt x="5" y="26"/>
                      <a:pt x="7" y="40"/>
                    </a:cubicBezTo>
                    <a:lnTo>
                      <a:pt x="21" y="4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40" name="Google Shape;18140;p65"/>
              <p:cNvSpPr/>
              <p:nvPr/>
            </p:nvSpPr>
            <p:spPr>
              <a:xfrm>
                <a:off x="6837725" y="1843900"/>
                <a:ext cx="1400" cy="775"/>
              </a:xfrm>
              <a:custGeom>
                <a:avLst/>
                <a:gdLst/>
                <a:ahLst/>
                <a:cxnLst/>
                <a:rect l="l" t="t" r="r" b="b"/>
                <a:pathLst>
                  <a:path w="56" h="31" extrusionOk="0">
                    <a:moveTo>
                      <a:pt x="40" y="0"/>
                    </a:moveTo>
                    <a:lnTo>
                      <a:pt x="0" y="21"/>
                    </a:lnTo>
                    <a:cubicBezTo>
                      <a:pt x="19" y="23"/>
                      <a:pt x="37" y="28"/>
                      <a:pt x="56" y="30"/>
                    </a:cubicBezTo>
                    <a:lnTo>
                      <a:pt x="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41" name="Google Shape;18141;p65"/>
              <p:cNvSpPr/>
              <p:nvPr/>
            </p:nvSpPr>
            <p:spPr>
              <a:xfrm>
                <a:off x="6281225" y="2230150"/>
                <a:ext cx="29875" cy="30475"/>
              </a:xfrm>
              <a:custGeom>
                <a:avLst/>
                <a:gdLst/>
                <a:ahLst/>
                <a:cxnLst/>
                <a:rect l="l" t="t" r="r" b="b"/>
                <a:pathLst>
                  <a:path w="1195" h="1219" extrusionOk="0">
                    <a:moveTo>
                      <a:pt x="1030" y="720"/>
                    </a:moveTo>
                    <a:cubicBezTo>
                      <a:pt x="1060" y="729"/>
                      <a:pt x="1085" y="748"/>
                      <a:pt x="1104" y="773"/>
                    </a:cubicBezTo>
                    <a:cubicBezTo>
                      <a:pt x="1081" y="759"/>
                      <a:pt x="1055" y="741"/>
                      <a:pt x="1030" y="720"/>
                    </a:cubicBezTo>
                    <a:close/>
                    <a:moveTo>
                      <a:pt x="466" y="731"/>
                    </a:moveTo>
                    <a:cubicBezTo>
                      <a:pt x="502" y="731"/>
                      <a:pt x="560" y="774"/>
                      <a:pt x="622" y="824"/>
                    </a:cubicBezTo>
                    <a:cubicBezTo>
                      <a:pt x="605" y="820"/>
                      <a:pt x="588" y="818"/>
                      <a:pt x="571" y="818"/>
                    </a:cubicBezTo>
                    <a:cubicBezTo>
                      <a:pt x="517" y="818"/>
                      <a:pt x="469" y="841"/>
                      <a:pt x="439" y="896"/>
                    </a:cubicBezTo>
                    <a:cubicBezTo>
                      <a:pt x="414" y="774"/>
                      <a:pt x="429" y="731"/>
                      <a:pt x="466" y="731"/>
                    </a:cubicBezTo>
                    <a:close/>
                    <a:moveTo>
                      <a:pt x="622" y="824"/>
                    </a:moveTo>
                    <a:lnTo>
                      <a:pt x="622" y="824"/>
                    </a:lnTo>
                    <a:cubicBezTo>
                      <a:pt x="712" y="847"/>
                      <a:pt x="796" y="898"/>
                      <a:pt x="856" y="970"/>
                    </a:cubicBezTo>
                    <a:cubicBezTo>
                      <a:pt x="854" y="970"/>
                      <a:pt x="852" y="970"/>
                      <a:pt x="850" y="970"/>
                    </a:cubicBezTo>
                    <a:cubicBezTo>
                      <a:pt x="797" y="970"/>
                      <a:pt x="706" y="891"/>
                      <a:pt x="622" y="824"/>
                    </a:cubicBezTo>
                    <a:close/>
                    <a:moveTo>
                      <a:pt x="69" y="0"/>
                    </a:moveTo>
                    <a:cubicBezTo>
                      <a:pt x="43" y="0"/>
                      <a:pt x="21" y="3"/>
                      <a:pt x="0" y="8"/>
                    </a:cubicBezTo>
                    <a:cubicBezTo>
                      <a:pt x="195" y="407"/>
                      <a:pt x="388" y="796"/>
                      <a:pt x="566" y="1167"/>
                    </a:cubicBezTo>
                    <a:cubicBezTo>
                      <a:pt x="653" y="1202"/>
                      <a:pt x="736" y="1219"/>
                      <a:pt x="813" y="1219"/>
                    </a:cubicBezTo>
                    <a:cubicBezTo>
                      <a:pt x="969" y="1219"/>
                      <a:pt x="1101" y="1151"/>
                      <a:pt x="1194" y="1040"/>
                    </a:cubicBezTo>
                    <a:cubicBezTo>
                      <a:pt x="1167" y="982"/>
                      <a:pt x="1157" y="850"/>
                      <a:pt x="1104" y="773"/>
                    </a:cubicBezTo>
                    <a:lnTo>
                      <a:pt x="1104" y="773"/>
                    </a:lnTo>
                    <a:cubicBezTo>
                      <a:pt x="1113" y="780"/>
                      <a:pt x="1120" y="785"/>
                      <a:pt x="1129" y="789"/>
                    </a:cubicBezTo>
                    <a:cubicBezTo>
                      <a:pt x="1023" y="599"/>
                      <a:pt x="914" y="407"/>
                      <a:pt x="803" y="210"/>
                    </a:cubicBezTo>
                    <a:cubicBezTo>
                      <a:pt x="575" y="134"/>
                      <a:pt x="258"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42" name="Google Shape;18142;p65"/>
              <p:cNvSpPr/>
              <p:nvPr/>
            </p:nvSpPr>
            <p:spPr>
              <a:xfrm>
                <a:off x="6233400" y="1958400"/>
                <a:ext cx="3000" cy="1125"/>
              </a:xfrm>
              <a:custGeom>
                <a:avLst/>
                <a:gdLst/>
                <a:ahLst/>
                <a:cxnLst/>
                <a:rect l="l" t="t" r="r" b="b"/>
                <a:pathLst>
                  <a:path w="120" h="45" extrusionOk="0">
                    <a:moveTo>
                      <a:pt x="80" y="1"/>
                    </a:moveTo>
                    <a:lnTo>
                      <a:pt x="1" y="45"/>
                    </a:lnTo>
                    <a:cubicBezTo>
                      <a:pt x="30" y="40"/>
                      <a:pt x="60" y="37"/>
                      <a:pt x="90" y="37"/>
                    </a:cubicBezTo>
                    <a:cubicBezTo>
                      <a:pt x="99" y="37"/>
                      <a:pt x="109" y="37"/>
                      <a:pt x="119" y="38"/>
                    </a:cubicBezTo>
                    <a:lnTo>
                      <a:pt x="8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43" name="Google Shape;18143;p65"/>
              <p:cNvSpPr/>
              <p:nvPr/>
            </p:nvSpPr>
            <p:spPr>
              <a:xfrm>
                <a:off x="6235775" y="1916925"/>
                <a:ext cx="81125" cy="47550"/>
              </a:xfrm>
              <a:custGeom>
                <a:avLst/>
                <a:gdLst/>
                <a:ahLst/>
                <a:cxnLst/>
                <a:rect l="l" t="t" r="r" b="b"/>
                <a:pathLst>
                  <a:path w="3245" h="1902" extrusionOk="0">
                    <a:moveTo>
                      <a:pt x="3059" y="0"/>
                    </a:moveTo>
                    <a:lnTo>
                      <a:pt x="3047" y="7"/>
                    </a:lnTo>
                    <a:cubicBezTo>
                      <a:pt x="1916" y="621"/>
                      <a:pt x="889" y="1178"/>
                      <a:pt x="1" y="1655"/>
                    </a:cubicBezTo>
                    <a:cubicBezTo>
                      <a:pt x="40" y="1688"/>
                      <a:pt x="66" y="1736"/>
                      <a:pt x="66" y="1829"/>
                    </a:cubicBezTo>
                    <a:lnTo>
                      <a:pt x="699" y="1785"/>
                    </a:lnTo>
                    <a:lnTo>
                      <a:pt x="699" y="1785"/>
                    </a:lnTo>
                    <a:cubicBezTo>
                      <a:pt x="655" y="1811"/>
                      <a:pt x="625" y="1852"/>
                      <a:pt x="615" y="1901"/>
                    </a:cubicBezTo>
                    <a:cubicBezTo>
                      <a:pt x="972" y="1709"/>
                      <a:pt x="1362" y="1495"/>
                      <a:pt x="1784" y="1266"/>
                    </a:cubicBezTo>
                    <a:cubicBezTo>
                      <a:pt x="1714" y="1241"/>
                      <a:pt x="1643" y="1212"/>
                      <a:pt x="1596" y="1212"/>
                    </a:cubicBezTo>
                    <a:cubicBezTo>
                      <a:pt x="1595" y="1212"/>
                      <a:pt x="1593" y="1212"/>
                      <a:pt x="1591" y="1213"/>
                    </a:cubicBezTo>
                    <a:cubicBezTo>
                      <a:pt x="1505" y="1044"/>
                      <a:pt x="1523" y="999"/>
                      <a:pt x="1580" y="999"/>
                    </a:cubicBezTo>
                    <a:cubicBezTo>
                      <a:pt x="1646" y="999"/>
                      <a:pt x="1764" y="1059"/>
                      <a:pt x="1837" y="1059"/>
                    </a:cubicBezTo>
                    <a:cubicBezTo>
                      <a:pt x="1872" y="1059"/>
                      <a:pt x="1896" y="1045"/>
                      <a:pt x="1900" y="1006"/>
                    </a:cubicBezTo>
                    <a:cubicBezTo>
                      <a:pt x="1925" y="1060"/>
                      <a:pt x="1948" y="1113"/>
                      <a:pt x="1964" y="1168"/>
                    </a:cubicBezTo>
                    <a:lnTo>
                      <a:pt x="2463" y="897"/>
                    </a:lnTo>
                    <a:cubicBezTo>
                      <a:pt x="2401" y="845"/>
                      <a:pt x="2351" y="828"/>
                      <a:pt x="2308" y="828"/>
                    </a:cubicBezTo>
                    <a:cubicBezTo>
                      <a:pt x="2221" y="828"/>
                      <a:pt x="2165" y="903"/>
                      <a:pt x="2102" y="903"/>
                    </a:cubicBezTo>
                    <a:cubicBezTo>
                      <a:pt x="2098" y="903"/>
                      <a:pt x="2094" y="903"/>
                      <a:pt x="2090" y="902"/>
                    </a:cubicBezTo>
                    <a:lnTo>
                      <a:pt x="2426" y="670"/>
                    </a:lnTo>
                    <a:cubicBezTo>
                      <a:pt x="2444" y="737"/>
                      <a:pt x="2449" y="814"/>
                      <a:pt x="2481" y="888"/>
                    </a:cubicBezTo>
                    <a:lnTo>
                      <a:pt x="3244" y="473"/>
                    </a:lnTo>
                    <a:cubicBezTo>
                      <a:pt x="3182" y="461"/>
                      <a:pt x="3121" y="438"/>
                      <a:pt x="3070" y="403"/>
                    </a:cubicBezTo>
                    <a:cubicBezTo>
                      <a:pt x="3070" y="315"/>
                      <a:pt x="3075" y="255"/>
                      <a:pt x="3077" y="199"/>
                    </a:cubicBezTo>
                    <a:cubicBezTo>
                      <a:pt x="3059" y="165"/>
                      <a:pt x="3047" y="137"/>
                      <a:pt x="3047" y="137"/>
                    </a:cubicBezTo>
                    <a:lnTo>
                      <a:pt x="3047" y="137"/>
                    </a:lnTo>
                    <a:lnTo>
                      <a:pt x="3077" y="169"/>
                    </a:lnTo>
                    <a:cubicBezTo>
                      <a:pt x="3080" y="111"/>
                      <a:pt x="3073" y="56"/>
                      <a:pt x="30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44" name="Google Shape;18144;p65"/>
              <p:cNvSpPr/>
              <p:nvPr/>
            </p:nvSpPr>
            <p:spPr>
              <a:xfrm>
                <a:off x="6148050" y="1969025"/>
                <a:ext cx="84800" cy="84750"/>
              </a:xfrm>
              <a:custGeom>
                <a:avLst/>
                <a:gdLst/>
                <a:ahLst/>
                <a:cxnLst/>
                <a:rect l="l" t="t" r="r" b="b"/>
                <a:pathLst>
                  <a:path w="3392" h="3390" extrusionOk="0">
                    <a:moveTo>
                      <a:pt x="1148" y="1968"/>
                    </a:moveTo>
                    <a:lnTo>
                      <a:pt x="1148" y="1968"/>
                    </a:lnTo>
                    <a:cubicBezTo>
                      <a:pt x="1025" y="2022"/>
                      <a:pt x="893" y="2121"/>
                      <a:pt x="893" y="2184"/>
                    </a:cubicBezTo>
                    <a:lnTo>
                      <a:pt x="747" y="2056"/>
                    </a:lnTo>
                    <a:lnTo>
                      <a:pt x="1148" y="1968"/>
                    </a:lnTo>
                    <a:close/>
                    <a:moveTo>
                      <a:pt x="893" y="2184"/>
                    </a:moveTo>
                    <a:lnTo>
                      <a:pt x="951" y="2233"/>
                    </a:lnTo>
                    <a:cubicBezTo>
                      <a:pt x="909" y="2223"/>
                      <a:pt x="893" y="2205"/>
                      <a:pt x="893" y="2184"/>
                    </a:cubicBezTo>
                    <a:close/>
                    <a:moveTo>
                      <a:pt x="1284" y="2998"/>
                    </a:moveTo>
                    <a:lnTo>
                      <a:pt x="1284" y="2998"/>
                    </a:lnTo>
                    <a:cubicBezTo>
                      <a:pt x="1233" y="3023"/>
                      <a:pt x="1185" y="3044"/>
                      <a:pt x="1131" y="3065"/>
                    </a:cubicBezTo>
                    <a:cubicBezTo>
                      <a:pt x="1141" y="3030"/>
                      <a:pt x="1203" y="3009"/>
                      <a:pt x="1284" y="2998"/>
                    </a:cubicBezTo>
                    <a:close/>
                    <a:moveTo>
                      <a:pt x="2706" y="0"/>
                    </a:moveTo>
                    <a:cubicBezTo>
                      <a:pt x="1157" y="837"/>
                      <a:pt x="181" y="1359"/>
                      <a:pt x="30" y="1428"/>
                    </a:cubicBezTo>
                    <a:cubicBezTo>
                      <a:pt x="0" y="1454"/>
                      <a:pt x="72" y="1618"/>
                      <a:pt x="218" y="1876"/>
                    </a:cubicBezTo>
                    <a:lnTo>
                      <a:pt x="255" y="1864"/>
                    </a:lnTo>
                    <a:cubicBezTo>
                      <a:pt x="413" y="1887"/>
                      <a:pt x="341" y="1927"/>
                      <a:pt x="276" y="1975"/>
                    </a:cubicBezTo>
                    <a:cubicBezTo>
                      <a:pt x="420" y="2223"/>
                      <a:pt x="624" y="2541"/>
                      <a:pt x="860" y="2903"/>
                    </a:cubicBezTo>
                    <a:cubicBezTo>
                      <a:pt x="918" y="2884"/>
                      <a:pt x="981" y="2859"/>
                      <a:pt x="1055" y="2840"/>
                    </a:cubicBezTo>
                    <a:lnTo>
                      <a:pt x="1055" y="2840"/>
                    </a:lnTo>
                    <a:cubicBezTo>
                      <a:pt x="1011" y="2882"/>
                      <a:pt x="939" y="2903"/>
                      <a:pt x="874" y="2923"/>
                    </a:cubicBezTo>
                    <a:cubicBezTo>
                      <a:pt x="911" y="2981"/>
                      <a:pt x="951" y="3039"/>
                      <a:pt x="990" y="3100"/>
                    </a:cubicBezTo>
                    <a:cubicBezTo>
                      <a:pt x="992" y="3100"/>
                      <a:pt x="994" y="3100"/>
                      <a:pt x="996" y="3100"/>
                    </a:cubicBezTo>
                    <a:cubicBezTo>
                      <a:pt x="1223" y="3100"/>
                      <a:pt x="1141" y="3239"/>
                      <a:pt x="1145" y="3324"/>
                    </a:cubicBezTo>
                    <a:lnTo>
                      <a:pt x="1185" y="3382"/>
                    </a:lnTo>
                    <a:cubicBezTo>
                      <a:pt x="1197" y="3387"/>
                      <a:pt x="1213" y="3390"/>
                      <a:pt x="1234" y="3390"/>
                    </a:cubicBezTo>
                    <a:cubicBezTo>
                      <a:pt x="1275" y="3390"/>
                      <a:pt x="1334" y="3379"/>
                      <a:pt x="1419" y="3355"/>
                    </a:cubicBezTo>
                    <a:cubicBezTo>
                      <a:pt x="1614" y="3227"/>
                      <a:pt x="1558" y="3060"/>
                      <a:pt x="1628" y="2981"/>
                    </a:cubicBezTo>
                    <a:cubicBezTo>
                      <a:pt x="1597" y="2980"/>
                      <a:pt x="1567" y="2979"/>
                      <a:pt x="1537" y="2979"/>
                    </a:cubicBezTo>
                    <a:cubicBezTo>
                      <a:pt x="1452" y="2979"/>
                      <a:pt x="1368" y="2986"/>
                      <a:pt x="1284" y="2998"/>
                    </a:cubicBezTo>
                    <a:cubicBezTo>
                      <a:pt x="1563" y="2856"/>
                      <a:pt x="1741" y="2655"/>
                      <a:pt x="1781" y="2495"/>
                    </a:cubicBezTo>
                    <a:cubicBezTo>
                      <a:pt x="1769" y="2492"/>
                      <a:pt x="1755" y="2488"/>
                      <a:pt x="1746" y="2481"/>
                    </a:cubicBezTo>
                    <a:lnTo>
                      <a:pt x="1702" y="2492"/>
                    </a:lnTo>
                    <a:cubicBezTo>
                      <a:pt x="1711" y="2481"/>
                      <a:pt x="1723" y="2467"/>
                      <a:pt x="1734" y="2451"/>
                    </a:cubicBezTo>
                    <a:cubicBezTo>
                      <a:pt x="1683" y="2330"/>
                      <a:pt x="1284" y="2358"/>
                      <a:pt x="1363" y="2068"/>
                    </a:cubicBezTo>
                    <a:cubicBezTo>
                      <a:pt x="1488" y="2003"/>
                      <a:pt x="1618" y="1950"/>
                      <a:pt x="1753" y="1910"/>
                    </a:cubicBezTo>
                    <a:cubicBezTo>
                      <a:pt x="1748" y="1890"/>
                      <a:pt x="1741" y="1866"/>
                      <a:pt x="1737" y="1845"/>
                    </a:cubicBezTo>
                    <a:cubicBezTo>
                      <a:pt x="1667" y="1815"/>
                      <a:pt x="1604" y="1792"/>
                      <a:pt x="1602" y="1774"/>
                    </a:cubicBezTo>
                    <a:lnTo>
                      <a:pt x="1602" y="1774"/>
                    </a:lnTo>
                    <a:lnTo>
                      <a:pt x="1718" y="1781"/>
                    </a:lnTo>
                    <a:cubicBezTo>
                      <a:pt x="1632" y="1424"/>
                      <a:pt x="1618" y="1173"/>
                      <a:pt x="1711" y="1085"/>
                    </a:cubicBezTo>
                    <a:lnTo>
                      <a:pt x="1711" y="1085"/>
                    </a:lnTo>
                    <a:cubicBezTo>
                      <a:pt x="1709" y="1087"/>
                      <a:pt x="1708" y="1089"/>
                      <a:pt x="1710" y="1089"/>
                    </a:cubicBezTo>
                    <a:cubicBezTo>
                      <a:pt x="1742" y="1089"/>
                      <a:pt x="2354" y="768"/>
                      <a:pt x="3392" y="209"/>
                    </a:cubicBezTo>
                    <a:cubicBezTo>
                      <a:pt x="3309" y="193"/>
                      <a:pt x="3227" y="178"/>
                      <a:pt x="3152" y="178"/>
                    </a:cubicBezTo>
                    <a:cubicBezTo>
                      <a:pt x="3039" y="178"/>
                      <a:pt x="2944" y="213"/>
                      <a:pt x="2893" y="332"/>
                    </a:cubicBezTo>
                    <a:lnTo>
                      <a:pt x="2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45" name="Google Shape;18145;p65"/>
              <p:cNvSpPr/>
              <p:nvPr/>
            </p:nvSpPr>
            <p:spPr>
              <a:xfrm>
                <a:off x="6182575" y="2044000"/>
                <a:ext cx="49300" cy="69850"/>
              </a:xfrm>
              <a:custGeom>
                <a:avLst/>
                <a:gdLst/>
                <a:ahLst/>
                <a:cxnLst/>
                <a:rect l="l" t="t" r="r" b="b"/>
                <a:pathLst>
                  <a:path w="1972" h="2794" extrusionOk="0">
                    <a:moveTo>
                      <a:pt x="729" y="1"/>
                    </a:moveTo>
                    <a:cubicBezTo>
                      <a:pt x="652" y="43"/>
                      <a:pt x="571" y="84"/>
                      <a:pt x="492" y="128"/>
                    </a:cubicBezTo>
                    <a:cubicBezTo>
                      <a:pt x="536" y="149"/>
                      <a:pt x="587" y="198"/>
                      <a:pt x="650" y="302"/>
                    </a:cubicBezTo>
                    <a:lnTo>
                      <a:pt x="504" y="325"/>
                    </a:lnTo>
                    <a:cubicBezTo>
                      <a:pt x="504" y="325"/>
                      <a:pt x="504" y="328"/>
                      <a:pt x="504" y="328"/>
                    </a:cubicBezTo>
                    <a:cubicBezTo>
                      <a:pt x="291" y="397"/>
                      <a:pt x="464" y="490"/>
                      <a:pt x="404" y="597"/>
                    </a:cubicBezTo>
                    <a:cubicBezTo>
                      <a:pt x="272" y="634"/>
                      <a:pt x="138" y="659"/>
                      <a:pt x="1" y="673"/>
                    </a:cubicBezTo>
                    <a:cubicBezTo>
                      <a:pt x="272" y="1065"/>
                      <a:pt x="566" y="1480"/>
                      <a:pt x="866" y="1890"/>
                    </a:cubicBezTo>
                    <a:cubicBezTo>
                      <a:pt x="898" y="1876"/>
                      <a:pt x="933" y="1867"/>
                      <a:pt x="970" y="1862"/>
                    </a:cubicBezTo>
                    <a:lnTo>
                      <a:pt x="970" y="1862"/>
                    </a:lnTo>
                    <a:cubicBezTo>
                      <a:pt x="922" y="1917"/>
                      <a:pt x="945" y="1929"/>
                      <a:pt x="986" y="1929"/>
                    </a:cubicBezTo>
                    <a:cubicBezTo>
                      <a:pt x="1020" y="1929"/>
                      <a:pt x="1065" y="1921"/>
                      <a:pt x="1095" y="1921"/>
                    </a:cubicBezTo>
                    <a:cubicBezTo>
                      <a:pt x="1136" y="1921"/>
                      <a:pt x="1149" y="1936"/>
                      <a:pt x="1065" y="2004"/>
                    </a:cubicBezTo>
                    <a:lnTo>
                      <a:pt x="949" y="2004"/>
                    </a:lnTo>
                    <a:cubicBezTo>
                      <a:pt x="998" y="2069"/>
                      <a:pt x="1044" y="2134"/>
                      <a:pt x="1093" y="2201"/>
                    </a:cubicBezTo>
                    <a:cubicBezTo>
                      <a:pt x="1095" y="2189"/>
                      <a:pt x="1097" y="2180"/>
                      <a:pt x="1100" y="2168"/>
                    </a:cubicBezTo>
                    <a:lnTo>
                      <a:pt x="1334" y="2523"/>
                    </a:lnTo>
                    <a:lnTo>
                      <a:pt x="1350" y="2544"/>
                    </a:lnTo>
                    <a:lnTo>
                      <a:pt x="1519" y="2347"/>
                    </a:lnTo>
                    <a:lnTo>
                      <a:pt x="1519" y="2347"/>
                    </a:lnTo>
                    <a:cubicBezTo>
                      <a:pt x="1628" y="2560"/>
                      <a:pt x="1315" y="2407"/>
                      <a:pt x="1410" y="2625"/>
                    </a:cubicBezTo>
                    <a:cubicBezTo>
                      <a:pt x="1443" y="2669"/>
                      <a:pt x="1475" y="2711"/>
                      <a:pt x="1508" y="2753"/>
                    </a:cubicBezTo>
                    <a:cubicBezTo>
                      <a:pt x="1566" y="2781"/>
                      <a:pt x="1617" y="2793"/>
                      <a:pt x="1662" y="2793"/>
                    </a:cubicBezTo>
                    <a:cubicBezTo>
                      <a:pt x="1798" y="2793"/>
                      <a:pt x="1883" y="2683"/>
                      <a:pt x="1971" y="2572"/>
                    </a:cubicBezTo>
                    <a:lnTo>
                      <a:pt x="1832" y="2308"/>
                    </a:lnTo>
                    <a:lnTo>
                      <a:pt x="1774" y="2310"/>
                    </a:lnTo>
                    <a:lnTo>
                      <a:pt x="1774" y="2310"/>
                    </a:lnTo>
                    <a:lnTo>
                      <a:pt x="1804" y="2257"/>
                    </a:lnTo>
                    <a:cubicBezTo>
                      <a:pt x="1529" y="1740"/>
                      <a:pt x="1269" y="1248"/>
                      <a:pt x="1035" y="798"/>
                    </a:cubicBezTo>
                    <a:cubicBezTo>
                      <a:pt x="961" y="613"/>
                      <a:pt x="891" y="432"/>
                      <a:pt x="826" y="256"/>
                    </a:cubicBezTo>
                    <a:cubicBezTo>
                      <a:pt x="805" y="254"/>
                      <a:pt x="789" y="244"/>
                      <a:pt x="777" y="230"/>
                    </a:cubicBezTo>
                    <a:lnTo>
                      <a:pt x="777" y="230"/>
                    </a:lnTo>
                    <a:cubicBezTo>
                      <a:pt x="791" y="240"/>
                      <a:pt x="808" y="247"/>
                      <a:pt x="824" y="254"/>
                    </a:cubicBezTo>
                    <a:cubicBezTo>
                      <a:pt x="791" y="168"/>
                      <a:pt x="759" y="82"/>
                      <a:pt x="7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46" name="Google Shape;18146;p65"/>
              <p:cNvSpPr/>
              <p:nvPr/>
            </p:nvSpPr>
            <p:spPr>
              <a:xfrm>
                <a:off x="6186400" y="2052425"/>
                <a:ext cx="6750" cy="2150"/>
              </a:xfrm>
              <a:custGeom>
                <a:avLst/>
                <a:gdLst/>
                <a:ahLst/>
                <a:cxnLst/>
                <a:rect l="l" t="t" r="r" b="b"/>
                <a:pathLst>
                  <a:path w="270" h="86" extrusionOk="0">
                    <a:moveTo>
                      <a:pt x="270" y="0"/>
                    </a:moveTo>
                    <a:lnTo>
                      <a:pt x="22" y="37"/>
                    </a:lnTo>
                    <a:cubicBezTo>
                      <a:pt x="12" y="51"/>
                      <a:pt x="5" y="65"/>
                      <a:pt x="1" y="81"/>
                    </a:cubicBezTo>
                    <a:cubicBezTo>
                      <a:pt x="16" y="84"/>
                      <a:pt x="31" y="85"/>
                      <a:pt x="46" y="85"/>
                    </a:cubicBezTo>
                    <a:cubicBezTo>
                      <a:pt x="136" y="85"/>
                      <a:pt x="214" y="36"/>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47" name="Google Shape;18147;p65"/>
              <p:cNvSpPr/>
              <p:nvPr/>
            </p:nvSpPr>
            <p:spPr>
              <a:xfrm>
                <a:off x="7110800" y="1769300"/>
                <a:ext cx="6050" cy="20825"/>
              </a:xfrm>
              <a:custGeom>
                <a:avLst/>
                <a:gdLst/>
                <a:ahLst/>
                <a:cxnLst/>
                <a:rect l="l" t="t" r="r" b="b"/>
                <a:pathLst>
                  <a:path w="242" h="833" extrusionOk="0">
                    <a:moveTo>
                      <a:pt x="121" y="1"/>
                    </a:moveTo>
                    <a:cubicBezTo>
                      <a:pt x="84" y="14"/>
                      <a:pt x="42" y="28"/>
                      <a:pt x="1" y="40"/>
                    </a:cubicBezTo>
                    <a:cubicBezTo>
                      <a:pt x="38" y="295"/>
                      <a:pt x="75" y="562"/>
                      <a:pt x="114" y="833"/>
                    </a:cubicBezTo>
                    <a:cubicBezTo>
                      <a:pt x="154" y="819"/>
                      <a:pt x="198" y="810"/>
                      <a:pt x="242" y="805"/>
                    </a:cubicBezTo>
                    <a:cubicBezTo>
                      <a:pt x="200" y="531"/>
                      <a:pt x="161" y="263"/>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48" name="Google Shape;18148;p65"/>
              <p:cNvSpPr/>
              <p:nvPr/>
            </p:nvSpPr>
            <p:spPr>
              <a:xfrm>
                <a:off x="6315775" y="1914375"/>
                <a:ext cx="1050" cy="1175"/>
              </a:xfrm>
              <a:custGeom>
                <a:avLst/>
                <a:gdLst/>
                <a:ahLst/>
                <a:cxnLst/>
                <a:rect l="l" t="t" r="r" b="b"/>
                <a:pathLst>
                  <a:path w="42" h="47" extrusionOk="0">
                    <a:moveTo>
                      <a:pt x="30" y="0"/>
                    </a:moveTo>
                    <a:lnTo>
                      <a:pt x="0" y="16"/>
                    </a:lnTo>
                    <a:lnTo>
                      <a:pt x="42" y="46"/>
                    </a:lnTo>
                    <a:cubicBezTo>
                      <a:pt x="37" y="28"/>
                      <a:pt x="33" y="16"/>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49" name="Google Shape;18149;p65"/>
              <p:cNvSpPr/>
              <p:nvPr/>
            </p:nvSpPr>
            <p:spPr>
              <a:xfrm>
                <a:off x="6339525" y="2258275"/>
                <a:ext cx="4375" cy="8375"/>
              </a:xfrm>
              <a:custGeom>
                <a:avLst/>
                <a:gdLst/>
                <a:ahLst/>
                <a:cxnLst/>
                <a:rect l="l" t="t" r="r" b="b"/>
                <a:pathLst>
                  <a:path w="175" h="335" extrusionOk="0">
                    <a:moveTo>
                      <a:pt x="1" y="0"/>
                    </a:moveTo>
                    <a:cubicBezTo>
                      <a:pt x="1" y="98"/>
                      <a:pt x="82" y="248"/>
                      <a:pt x="174" y="334"/>
                    </a:cubicBezTo>
                    <a:cubicBezTo>
                      <a:pt x="163" y="265"/>
                      <a:pt x="154" y="197"/>
                      <a:pt x="144" y="128"/>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50" name="Google Shape;18150;p65"/>
              <p:cNvSpPr/>
              <p:nvPr/>
            </p:nvSpPr>
            <p:spPr>
              <a:xfrm>
                <a:off x="6229525" y="2124975"/>
                <a:ext cx="60700" cy="93225"/>
              </a:xfrm>
              <a:custGeom>
                <a:avLst/>
                <a:gdLst/>
                <a:ahLst/>
                <a:cxnLst/>
                <a:rect l="l" t="t" r="r" b="b"/>
                <a:pathLst>
                  <a:path w="2428" h="3729" extrusionOk="0">
                    <a:moveTo>
                      <a:pt x="2096" y="3524"/>
                    </a:moveTo>
                    <a:lnTo>
                      <a:pt x="2138" y="3552"/>
                    </a:lnTo>
                    <a:cubicBezTo>
                      <a:pt x="2145" y="3566"/>
                      <a:pt x="2150" y="3578"/>
                      <a:pt x="2154" y="3587"/>
                    </a:cubicBezTo>
                    <a:cubicBezTo>
                      <a:pt x="2131" y="3571"/>
                      <a:pt x="2110" y="3550"/>
                      <a:pt x="2096" y="3524"/>
                    </a:cubicBezTo>
                    <a:close/>
                    <a:moveTo>
                      <a:pt x="450" y="0"/>
                    </a:moveTo>
                    <a:cubicBezTo>
                      <a:pt x="376" y="51"/>
                      <a:pt x="297" y="90"/>
                      <a:pt x="207" y="90"/>
                    </a:cubicBezTo>
                    <a:cubicBezTo>
                      <a:pt x="144" y="90"/>
                      <a:pt x="76" y="71"/>
                      <a:pt x="1" y="26"/>
                    </a:cubicBezTo>
                    <a:lnTo>
                      <a:pt x="1" y="26"/>
                    </a:lnTo>
                    <a:cubicBezTo>
                      <a:pt x="172" y="378"/>
                      <a:pt x="348" y="735"/>
                      <a:pt x="527" y="1099"/>
                    </a:cubicBezTo>
                    <a:cubicBezTo>
                      <a:pt x="636" y="1456"/>
                      <a:pt x="673" y="1693"/>
                      <a:pt x="594" y="1744"/>
                    </a:cubicBezTo>
                    <a:lnTo>
                      <a:pt x="793" y="1635"/>
                    </a:lnTo>
                    <a:lnTo>
                      <a:pt x="1496" y="3056"/>
                    </a:lnTo>
                    <a:cubicBezTo>
                      <a:pt x="1518" y="3085"/>
                      <a:pt x="1542" y="3103"/>
                      <a:pt x="1567" y="3103"/>
                    </a:cubicBezTo>
                    <a:cubicBezTo>
                      <a:pt x="1589" y="3103"/>
                      <a:pt x="1611" y="3089"/>
                      <a:pt x="1635" y="3058"/>
                    </a:cubicBezTo>
                    <a:lnTo>
                      <a:pt x="1677" y="3401"/>
                    </a:lnTo>
                    <a:cubicBezTo>
                      <a:pt x="1693" y="3392"/>
                      <a:pt x="1709" y="3388"/>
                      <a:pt x="1725" y="3388"/>
                    </a:cubicBezTo>
                    <a:cubicBezTo>
                      <a:pt x="1833" y="3388"/>
                      <a:pt x="1937" y="3589"/>
                      <a:pt x="2008" y="3728"/>
                    </a:cubicBezTo>
                    <a:cubicBezTo>
                      <a:pt x="2009" y="3677"/>
                      <a:pt x="2036" y="3666"/>
                      <a:pt x="2068" y="3666"/>
                    </a:cubicBezTo>
                    <a:cubicBezTo>
                      <a:pt x="2092" y="3666"/>
                      <a:pt x="2120" y="3673"/>
                      <a:pt x="2141" y="3673"/>
                    </a:cubicBezTo>
                    <a:cubicBezTo>
                      <a:pt x="2171" y="3673"/>
                      <a:pt x="2186" y="3658"/>
                      <a:pt x="2154" y="3587"/>
                    </a:cubicBezTo>
                    <a:lnTo>
                      <a:pt x="2154" y="3587"/>
                    </a:lnTo>
                    <a:cubicBezTo>
                      <a:pt x="2199" y="3620"/>
                      <a:pt x="2251" y="3627"/>
                      <a:pt x="2311" y="3627"/>
                    </a:cubicBezTo>
                    <a:cubicBezTo>
                      <a:pt x="2347" y="3627"/>
                      <a:pt x="2385" y="3625"/>
                      <a:pt x="2428" y="3624"/>
                    </a:cubicBezTo>
                    <a:cubicBezTo>
                      <a:pt x="2029" y="2908"/>
                      <a:pt x="1616" y="2156"/>
                      <a:pt x="1211" y="1405"/>
                    </a:cubicBezTo>
                    <a:cubicBezTo>
                      <a:pt x="1211" y="1405"/>
                      <a:pt x="1213" y="1405"/>
                      <a:pt x="1213" y="1403"/>
                    </a:cubicBezTo>
                    <a:lnTo>
                      <a:pt x="1204" y="1394"/>
                    </a:lnTo>
                    <a:cubicBezTo>
                      <a:pt x="949" y="925"/>
                      <a:pt x="696" y="457"/>
                      <a:pt x="4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51" name="Google Shape;18151;p65"/>
              <p:cNvSpPr/>
              <p:nvPr/>
            </p:nvSpPr>
            <p:spPr>
              <a:xfrm>
                <a:off x="6897475" y="2030450"/>
                <a:ext cx="4550" cy="6800"/>
              </a:xfrm>
              <a:custGeom>
                <a:avLst/>
                <a:gdLst/>
                <a:ahLst/>
                <a:cxnLst/>
                <a:rect l="l" t="t" r="r" b="b"/>
                <a:pathLst>
                  <a:path w="182" h="272" extrusionOk="0">
                    <a:moveTo>
                      <a:pt x="181" y="0"/>
                    </a:moveTo>
                    <a:cubicBezTo>
                      <a:pt x="79" y="61"/>
                      <a:pt x="0" y="68"/>
                      <a:pt x="51" y="272"/>
                    </a:cubicBezTo>
                    <a:lnTo>
                      <a:pt x="181" y="202"/>
                    </a:lnTo>
                    <a:cubicBezTo>
                      <a:pt x="169" y="135"/>
                      <a:pt x="169" y="68"/>
                      <a:pt x="1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52" name="Google Shape;18152;p65"/>
              <p:cNvSpPr/>
              <p:nvPr/>
            </p:nvSpPr>
            <p:spPr>
              <a:xfrm>
                <a:off x="6787875" y="1880975"/>
                <a:ext cx="10225" cy="31050"/>
              </a:xfrm>
              <a:custGeom>
                <a:avLst/>
                <a:gdLst/>
                <a:ahLst/>
                <a:cxnLst/>
                <a:rect l="l" t="t" r="r" b="b"/>
                <a:pathLst>
                  <a:path w="409" h="1242" extrusionOk="0">
                    <a:moveTo>
                      <a:pt x="17" y="1"/>
                    </a:moveTo>
                    <a:cubicBezTo>
                      <a:pt x="3" y="38"/>
                      <a:pt x="0" y="75"/>
                      <a:pt x="5" y="114"/>
                    </a:cubicBezTo>
                    <a:lnTo>
                      <a:pt x="21" y="105"/>
                    </a:lnTo>
                    <a:cubicBezTo>
                      <a:pt x="49" y="260"/>
                      <a:pt x="86" y="488"/>
                      <a:pt x="130" y="763"/>
                    </a:cubicBezTo>
                    <a:cubicBezTo>
                      <a:pt x="146" y="780"/>
                      <a:pt x="164" y="796"/>
                      <a:pt x="182" y="796"/>
                    </a:cubicBezTo>
                    <a:cubicBezTo>
                      <a:pt x="195" y="796"/>
                      <a:pt x="208" y="787"/>
                      <a:pt x="221" y="763"/>
                    </a:cubicBezTo>
                    <a:lnTo>
                      <a:pt x="221" y="763"/>
                    </a:lnTo>
                    <a:cubicBezTo>
                      <a:pt x="219" y="897"/>
                      <a:pt x="208" y="944"/>
                      <a:pt x="190" y="944"/>
                    </a:cubicBezTo>
                    <a:cubicBezTo>
                      <a:pt x="180" y="944"/>
                      <a:pt x="167" y="929"/>
                      <a:pt x="153" y="907"/>
                    </a:cubicBezTo>
                    <a:lnTo>
                      <a:pt x="153" y="907"/>
                    </a:lnTo>
                    <a:cubicBezTo>
                      <a:pt x="165" y="974"/>
                      <a:pt x="174" y="1044"/>
                      <a:pt x="186" y="1116"/>
                    </a:cubicBezTo>
                    <a:cubicBezTo>
                      <a:pt x="248" y="1143"/>
                      <a:pt x="344" y="1241"/>
                      <a:pt x="406" y="1241"/>
                    </a:cubicBezTo>
                    <a:cubicBezTo>
                      <a:pt x="407" y="1241"/>
                      <a:pt x="408" y="1241"/>
                      <a:pt x="408" y="1241"/>
                    </a:cubicBezTo>
                    <a:cubicBezTo>
                      <a:pt x="385" y="1072"/>
                      <a:pt x="367" y="914"/>
                      <a:pt x="348" y="773"/>
                    </a:cubicBezTo>
                    <a:lnTo>
                      <a:pt x="221" y="504"/>
                    </a:lnTo>
                    <a:lnTo>
                      <a:pt x="311" y="483"/>
                    </a:lnTo>
                    <a:cubicBezTo>
                      <a:pt x="300" y="400"/>
                      <a:pt x="290" y="325"/>
                      <a:pt x="283" y="260"/>
                    </a:cubicBezTo>
                    <a:cubicBezTo>
                      <a:pt x="191" y="119"/>
                      <a:pt x="72"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53" name="Google Shape;18153;p65"/>
              <p:cNvSpPr/>
              <p:nvPr/>
            </p:nvSpPr>
            <p:spPr>
              <a:xfrm>
                <a:off x="6793550" y="1915050"/>
                <a:ext cx="775" cy="4900"/>
              </a:xfrm>
              <a:custGeom>
                <a:avLst/>
                <a:gdLst/>
                <a:ahLst/>
                <a:cxnLst/>
                <a:rect l="l" t="t" r="r" b="b"/>
                <a:pathLst>
                  <a:path w="31" h="196" extrusionOk="0">
                    <a:moveTo>
                      <a:pt x="31" y="1"/>
                    </a:moveTo>
                    <a:lnTo>
                      <a:pt x="1" y="17"/>
                    </a:lnTo>
                    <a:cubicBezTo>
                      <a:pt x="10" y="75"/>
                      <a:pt x="19" y="135"/>
                      <a:pt x="31" y="196"/>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54" name="Google Shape;18154;p65"/>
              <p:cNvSpPr/>
              <p:nvPr/>
            </p:nvSpPr>
            <p:spPr>
              <a:xfrm>
                <a:off x="6526775" y="2005175"/>
                <a:ext cx="18125" cy="8900"/>
              </a:xfrm>
              <a:custGeom>
                <a:avLst/>
                <a:gdLst/>
                <a:ahLst/>
                <a:cxnLst/>
                <a:rect l="l" t="t" r="r" b="b"/>
                <a:pathLst>
                  <a:path w="725" h="356" extrusionOk="0">
                    <a:moveTo>
                      <a:pt x="652" y="1"/>
                    </a:moveTo>
                    <a:lnTo>
                      <a:pt x="1" y="355"/>
                    </a:lnTo>
                    <a:cubicBezTo>
                      <a:pt x="247" y="309"/>
                      <a:pt x="418" y="179"/>
                      <a:pt x="724" y="82"/>
                    </a:cubicBezTo>
                    <a:cubicBezTo>
                      <a:pt x="701" y="54"/>
                      <a:pt x="678" y="26"/>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55" name="Google Shape;18155;p65"/>
              <p:cNvSpPr/>
              <p:nvPr/>
            </p:nvSpPr>
            <p:spPr>
              <a:xfrm>
                <a:off x="6870750" y="1848525"/>
                <a:ext cx="5600" cy="30050"/>
              </a:xfrm>
              <a:custGeom>
                <a:avLst/>
                <a:gdLst/>
                <a:ahLst/>
                <a:cxnLst/>
                <a:rect l="l" t="t" r="r" b="b"/>
                <a:pathLst>
                  <a:path w="224" h="1202" extrusionOk="0">
                    <a:moveTo>
                      <a:pt x="75" y="814"/>
                    </a:moveTo>
                    <a:lnTo>
                      <a:pt x="160" y="856"/>
                    </a:lnTo>
                    <a:cubicBezTo>
                      <a:pt x="130" y="844"/>
                      <a:pt x="103" y="831"/>
                      <a:pt x="75" y="814"/>
                    </a:cubicBezTo>
                    <a:close/>
                    <a:moveTo>
                      <a:pt x="70" y="1"/>
                    </a:moveTo>
                    <a:cubicBezTo>
                      <a:pt x="58" y="12"/>
                      <a:pt x="49" y="28"/>
                      <a:pt x="40" y="42"/>
                    </a:cubicBezTo>
                    <a:cubicBezTo>
                      <a:pt x="140" y="135"/>
                      <a:pt x="58" y="281"/>
                      <a:pt x="1" y="429"/>
                    </a:cubicBezTo>
                    <a:cubicBezTo>
                      <a:pt x="17" y="543"/>
                      <a:pt x="33" y="666"/>
                      <a:pt x="49" y="798"/>
                    </a:cubicBezTo>
                    <a:cubicBezTo>
                      <a:pt x="58" y="803"/>
                      <a:pt x="65" y="810"/>
                      <a:pt x="75" y="814"/>
                    </a:cubicBezTo>
                    <a:lnTo>
                      <a:pt x="52" y="805"/>
                    </a:lnTo>
                    <a:lnTo>
                      <a:pt x="52" y="805"/>
                    </a:lnTo>
                    <a:cubicBezTo>
                      <a:pt x="68" y="930"/>
                      <a:pt x="86" y="1062"/>
                      <a:pt x="105" y="1201"/>
                    </a:cubicBezTo>
                    <a:cubicBezTo>
                      <a:pt x="142" y="1176"/>
                      <a:pt x="181" y="1153"/>
                      <a:pt x="223" y="1137"/>
                    </a:cubicBezTo>
                    <a:cubicBezTo>
                      <a:pt x="158" y="673"/>
                      <a:pt x="107" y="28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56" name="Google Shape;18156;p65"/>
              <p:cNvSpPr/>
              <p:nvPr/>
            </p:nvSpPr>
            <p:spPr>
              <a:xfrm>
                <a:off x="6874575" y="1881675"/>
                <a:ext cx="10450" cy="57400"/>
              </a:xfrm>
              <a:custGeom>
                <a:avLst/>
                <a:gdLst/>
                <a:ahLst/>
                <a:cxnLst/>
                <a:rect l="l" t="t" r="r" b="b"/>
                <a:pathLst>
                  <a:path w="418" h="2296" extrusionOk="0">
                    <a:moveTo>
                      <a:pt x="98" y="1"/>
                    </a:moveTo>
                    <a:cubicBezTo>
                      <a:pt x="42" y="10"/>
                      <a:pt x="5" y="68"/>
                      <a:pt x="1" y="225"/>
                    </a:cubicBezTo>
                    <a:cubicBezTo>
                      <a:pt x="89" y="858"/>
                      <a:pt x="193" y="1579"/>
                      <a:pt x="295" y="2296"/>
                    </a:cubicBezTo>
                    <a:cubicBezTo>
                      <a:pt x="339" y="2270"/>
                      <a:pt x="378" y="2242"/>
                      <a:pt x="418" y="2212"/>
                    </a:cubicBezTo>
                    <a:cubicBezTo>
                      <a:pt x="302" y="1436"/>
                      <a:pt x="191" y="66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57" name="Google Shape;18157;p65"/>
              <p:cNvSpPr/>
              <p:nvPr/>
            </p:nvSpPr>
            <p:spPr>
              <a:xfrm>
                <a:off x="6480775" y="2081575"/>
                <a:ext cx="1475" cy="5925"/>
              </a:xfrm>
              <a:custGeom>
                <a:avLst/>
                <a:gdLst/>
                <a:ahLst/>
                <a:cxnLst/>
                <a:rect l="l" t="t" r="r" b="b"/>
                <a:pathLst>
                  <a:path w="59" h="237" extrusionOk="0">
                    <a:moveTo>
                      <a:pt x="0" y="0"/>
                    </a:moveTo>
                    <a:lnTo>
                      <a:pt x="0" y="0"/>
                    </a:lnTo>
                    <a:cubicBezTo>
                      <a:pt x="12" y="77"/>
                      <a:pt x="21" y="155"/>
                      <a:pt x="33" y="237"/>
                    </a:cubicBezTo>
                    <a:cubicBezTo>
                      <a:pt x="58" y="197"/>
                      <a:pt x="58" y="135"/>
                      <a:pt x="12" y="12"/>
                    </a:cubicBezTo>
                    <a:cubicBezTo>
                      <a:pt x="7" y="7"/>
                      <a:pt x="2"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58" name="Google Shape;18158;p65"/>
              <p:cNvSpPr/>
              <p:nvPr/>
            </p:nvSpPr>
            <p:spPr>
              <a:xfrm>
                <a:off x="6838875" y="1840075"/>
                <a:ext cx="14100" cy="12125"/>
              </a:xfrm>
              <a:custGeom>
                <a:avLst/>
                <a:gdLst/>
                <a:ahLst/>
                <a:cxnLst/>
                <a:rect l="l" t="t" r="r" b="b"/>
                <a:pathLst>
                  <a:path w="564" h="485" extrusionOk="0">
                    <a:moveTo>
                      <a:pt x="274" y="0"/>
                    </a:moveTo>
                    <a:lnTo>
                      <a:pt x="0" y="148"/>
                    </a:lnTo>
                    <a:lnTo>
                      <a:pt x="260" y="485"/>
                    </a:lnTo>
                    <a:lnTo>
                      <a:pt x="564" y="315"/>
                    </a:lnTo>
                    <a:cubicBezTo>
                      <a:pt x="550" y="281"/>
                      <a:pt x="534" y="246"/>
                      <a:pt x="515" y="211"/>
                    </a:cubicBezTo>
                    <a:cubicBezTo>
                      <a:pt x="451" y="102"/>
                      <a:pt x="414" y="69"/>
                      <a:pt x="389" y="69"/>
                    </a:cubicBezTo>
                    <a:cubicBezTo>
                      <a:pt x="348" y="69"/>
                      <a:pt x="339" y="157"/>
                      <a:pt x="290" y="157"/>
                    </a:cubicBezTo>
                    <a:cubicBezTo>
                      <a:pt x="273" y="157"/>
                      <a:pt x="251" y="146"/>
                      <a:pt x="221" y="116"/>
                    </a:cubicBezTo>
                    <a:cubicBezTo>
                      <a:pt x="251" y="84"/>
                      <a:pt x="269" y="44"/>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59" name="Google Shape;18159;p65"/>
              <p:cNvSpPr/>
              <p:nvPr/>
            </p:nvSpPr>
            <p:spPr>
              <a:xfrm>
                <a:off x="6488825" y="2020375"/>
                <a:ext cx="40350" cy="25225"/>
              </a:xfrm>
              <a:custGeom>
                <a:avLst/>
                <a:gdLst/>
                <a:ahLst/>
                <a:cxnLst/>
                <a:rect l="l" t="t" r="r" b="b"/>
                <a:pathLst>
                  <a:path w="1614" h="1009" extrusionOk="0">
                    <a:moveTo>
                      <a:pt x="1060" y="0"/>
                    </a:moveTo>
                    <a:lnTo>
                      <a:pt x="0" y="580"/>
                    </a:lnTo>
                    <a:cubicBezTo>
                      <a:pt x="5" y="712"/>
                      <a:pt x="126" y="888"/>
                      <a:pt x="248" y="1009"/>
                    </a:cubicBezTo>
                    <a:cubicBezTo>
                      <a:pt x="250" y="906"/>
                      <a:pt x="270" y="867"/>
                      <a:pt x="303" y="867"/>
                    </a:cubicBezTo>
                    <a:cubicBezTo>
                      <a:pt x="330" y="867"/>
                      <a:pt x="365" y="894"/>
                      <a:pt x="404" y="934"/>
                    </a:cubicBezTo>
                    <a:cubicBezTo>
                      <a:pt x="800" y="714"/>
                      <a:pt x="1204" y="489"/>
                      <a:pt x="1614" y="262"/>
                    </a:cubicBezTo>
                    <a:cubicBezTo>
                      <a:pt x="1431" y="246"/>
                      <a:pt x="1245" y="176"/>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60" name="Google Shape;18160;p65"/>
              <p:cNvSpPr/>
              <p:nvPr/>
            </p:nvSpPr>
            <p:spPr>
              <a:xfrm>
                <a:off x="6340625" y="2253350"/>
                <a:ext cx="1950" cy="4125"/>
              </a:xfrm>
              <a:custGeom>
                <a:avLst/>
                <a:gdLst/>
                <a:ahLst/>
                <a:cxnLst/>
                <a:rect l="l" t="t" r="r" b="b"/>
                <a:pathLst>
                  <a:path w="78" h="165" extrusionOk="0">
                    <a:moveTo>
                      <a:pt x="54" y="0"/>
                    </a:moveTo>
                    <a:lnTo>
                      <a:pt x="1" y="17"/>
                    </a:lnTo>
                    <a:lnTo>
                      <a:pt x="77" y="165"/>
                    </a:lnTo>
                    <a:cubicBezTo>
                      <a:pt x="68" y="112"/>
                      <a:pt x="61" y="56"/>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61" name="Google Shape;18161;p65"/>
              <p:cNvSpPr/>
              <p:nvPr/>
            </p:nvSpPr>
            <p:spPr>
              <a:xfrm>
                <a:off x="6332800" y="2220975"/>
                <a:ext cx="9175" cy="22050"/>
              </a:xfrm>
              <a:custGeom>
                <a:avLst/>
                <a:gdLst/>
                <a:ahLst/>
                <a:cxnLst/>
                <a:rect l="l" t="t" r="r" b="b"/>
                <a:pathLst>
                  <a:path w="367" h="882" extrusionOk="0">
                    <a:moveTo>
                      <a:pt x="31" y="0"/>
                    </a:moveTo>
                    <a:cubicBezTo>
                      <a:pt x="20" y="0"/>
                      <a:pt x="9" y="1"/>
                      <a:pt x="1" y="4"/>
                    </a:cubicBezTo>
                    <a:cubicBezTo>
                      <a:pt x="40" y="289"/>
                      <a:pt x="82" y="577"/>
                      <a:pt x="126" y="866"/>
                    </a:cubicBezTo>
                    <a:cubicBezTo>
                      <a:pt x="157" y="877"/>
                      <a:pt x="182" y="881"/>
                      <a:pt x="201" y="881"/>
                    </a:cubicBezTo>
                    <a:cubicBezTo>
                      <a:pt x="367" y="881"/>
                      <a:pt x="125" y="536"/>
                      <a:pt x="237" y="426"/>
                    </a:cubicBezTo>
                    <a:lnTo>
                      <a:pt x="237" y="426"/>
                    </a:lnTo>
                    <a:lnTo>
                      <a:pt x="246" y="458"/>
                    </a:lnTo>
                    <a:cubicBezTo>
                      <a:pt x="226" y="308"/>
                      <a:pt x="202" y="157"/>
                      <a:pt x="181" y="6"/>
                    </a:cubicBezTo>
                    <a:cubicBezTo>
                      <a:pt x="170" y="9"/>
                      <a:pt x="158" y="9"/>
                      <a:pt x="146" y="9"/>
                    </a:cubicBezTo>
                    <a:cubicBezTo>
                      <a:pt x="105" y="9"/>
                      <a:pt x="63"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62" name="Google Shape;18162;p65"/>
              <p:cNvSpPr/>
              <p:nvPr/>
            </p:nvSpPr>
            <p:spPr>
              <a:xfrm>
                <a:off x="6795225" y="1926025"/>
                <a:ext cx="6050" cy="21275"/>
              </a:xfrm>
              <a:custGeom>
                <a:avLst/>
                <a:gdLst/>
                <a:ahLst/>
                <a:cxnLst/>
                <a:rect l="l" t="t" r="r" b="b"/>
                <a:pathLst>
                  <a:path w="242" h="851" extrusionOk="0">
                    <a:moveTo>
                      <a:pt x="1" y="0"/>
                    </a:moveTo>
                    <a:cubicBezTo>
                      <a:pt x="43" y="269"/>
                      <a:pt x="87" y="554"/>
                      <a:pt x="133" y="851"/>
                    </a:cubicBezTo>
                    <a:cubicBezTo>
                      <a:pt x="170" y="696"/>
                      <a:pt x="175" y="496"/>
                      <a:pt x="242" y="373"/>
                    </a:cubicBezTo>
                    <a:cubicBezTo>
                      <a:pt x="228" y="283"/>
                      <a:pt x="216" y="195"/>
                      <a:pt x="205" y="107"/>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63" name="Google Shape;18163;p65"/>
              <p:cNvSpPr/>
              <p:nvPr/>
            </p:nvSpPr>
            <p:spPr>
              <a:xfrm>
                <a:off x="7027000" y="1778100"/>
                <a:ext cx="23950" cy="131600"/>
              </a:xfrm>
              <a:custGeom>
                <a:avLst/>
                <a:gdLst/>
                <a:ahLst/>
                <a:cxnLst/>
                <a:rect l="l" t="t" r="r" b="b"/>
                <a:pathLst>
                  <a:path w="958" h="5264" extrusionOk="0">
                    <a:moveTo>
                      <a:pt x="0" y="1"/>
                    </a:moveTo>
                    <a:lnTo>
                      <a:pt x="0" y="1"/>
                    </a:lnTo>
                    <a:cubicBezTo>
                      <a:pt x="209" y="1362"/>
                      <a:pt x="543" y="3539"/>
                      <a:pt x="784" y="5071"/>
                    </a:cubicBezTo>
                    <a:lnTo>
                      <a:pt x="958" y="5263"/>
                    </a:lnTo>
                    <a:cubicBezTo>
                      <a:pt x="856" y="4572"/>
                      <a:pt x="728" y="3719"/>
                      <a:pt x="599" y="2859"/>
                    </a:cubicBezTo>
                    <a:cubicBezTo>
                      <a:pt x="580" y="2838"/>
                      <a:pt x="559" y="2818"/>
                      <a:pt x="536" y="2797"/>
                    </a:cubicBezTo>
                    <a:lnTo>
                      <a:pt x="536" y="2797"/>
                    </a:lnTo>
                    <a:cubicBezTo>
                      <a:pt x="541" y="2798"/>
                      <a:pt x="546" y="2799"/>
                      <a:pt x="551" y="2799"/>
                    </a:cubicBezTo>
                    <a:cubicBezTo>
                      <a:pt x="564" y="2799"/>
                      <a:pt x="577" y="2794"/>
                      <a:pt x="589" y="2787"/>
                    </a:cubicBezTo>
                    <a:cubicBezTo>
                      <a:pt x="501" y="2213"/>
                      <a:pt x="415" y="1635"/>
                      <a:pt x="332" y="1107"/>
                    </a:cubicBezTo>
                    <a:lnTo>
                      <a:pt x="332" y="1107"/>
                    </a:lnTo>
                    <a:cubicBezTo>
                      <a:pt x="320" y="1155"/>
                      <a:pt x="323" y="1206"/>
                      <a:pt x="339" y="1255"/>
                    </a:cubicBezTo>
                    <a:cubicBezTo>
                      <a:pt x="290" y="1155"/>
                      <a:pt x="279" y="1040"/>
                      <a:pt x="306" y="931"/>
                    </a:cubicBezTo>
                    <a:cubicBezTo>
                      <a:pt x="267" y="680"/>
                      <a:pt x="230" y="441"/>
                      <a:pt x="195" y="221"/>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64" name="Google Shape;18164;p65"/>
              <p:cNvSpPr/>
              <p:nvPr/>
            </p:nvSpPr>
            <p:spPr>
              <a:xfrm>
                <a:off x="6330725" y="2205975"/>
                <a:ext cx="6150" cy="11800"/>
              </a:xfrm>
              <a:custGeom>
                <a:avLst/>
                <a:gdLst/>
                <a:ahLst/>
                <a:cxnLst/>
                <a:rect l="l" t="t" r="r" b="b"/>
                <a:pathLst>
                  <a:path w="246" h="472" extrusionOk="0">
                    <a:moveTo>
                      <a:pt x="91" y="0"/>
                    </a:moveTo>
                    <a:cubicBezTo>
                      <a:pt x="60" y="0"/>
                      <a:pt x="29" y="6"/>
                      <a:pt x="0" y="18"/>
                    </a:cubicBezTo>
                    <a:cubicBezTo>
                      <a:pt x="21" y="166"/>
                      <a:pt x="42" y="314"/>
                      <a:pt x="65" y="467"/>
                    </a:cubicBezTo>
                    <a:cubicBezTo>
                      <a:pt x="92" y="461"/>
                      <a:pt x="119" y="458"/>
                      <a:pt x="146" y="458"/>
                    </a:cubicBezTo>
                    <a:cubicBezTo>
                      <a:pt x="180" y="458"/>
                      <a:pt x="214" y="463"/>
                      <a:pt x="246" y="472"/>
                    </a:cubicBezTo>
                    <a:cubicBezTo>
                      <a:pt x="225" y="319"/>
                      <a:pt x="204" y="168"/>
                      <a:pt x="181" y="18"/>
                    </a:cubicBezTo>
                    <a:cubicBezTo>
                      <a:pt x="152" y="6"/>
                      <a:pt x="121" y="0"/>
                      <a:pt x="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65" name="Google Shape;18165;p65"/>
              <p:cNvSpPr/>
              <p:nvPr/>
            </p:nvSpPr>
            <p:spPr>
              <a:xfrm>
                <a:off x="6477050" y="2056700"/>
                <a:ext cx="4250" cy="7275"/>
              </a:xfrm>
              <a:custGeom>
                <a:avLst/>
                <a:gdLst/>
                <a:ahLst/>
                <a:cxnLst/>
                <a:rect l="l" t="t" r="r" b="b"/>
                <a:pathLst>
                  <a:path w="170" h="291" extrusionOk="0">
                    <a:moveTo>
                      <a:pt x="1" y="1"/>
                    </a:moveTo>
                    <a:lnTo>
                      <a:pt x="1" y="1"/>
                    </a:lnTo>
                    <a:cubicBezTo>
                      <a:pt x="15" y="84"/>
                      <a:pt x="29" y="181"/>
                      <a:pt x="45" y="290"/>
                    </a:cubicBezTo>
                    <a:cubicBezTo>
                      <a:pt x="107" y="212"/>
                      <a:pt x="151" y="119"/>
                      <a:pt x="170" y="21"/>
                    </a:cubicBezTo>
                    <a:lnTo>
                      <a:pt x="170" y="21"/>
                    </a:lnTo>
                    <a:cubicBezTo>
                      <a:pt x="150" y="28"/>
                      <a:pt x="129" y="31"/>
                      <a:pt x="109" y="31"/>
                    </a:cubicBezTo>
                    <a:cubicBezTo>
                      <a:pt x="71" y="31"/>
                      <a:pt x="34" y="2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66" name="Google Shape;18166;p65"/>
              <p:cNvSpPr/>
              <p:nvPr/>
            </p:nvSpPr>
            <p:spPr>
              <a:xfrm>
                <a:off x="6799925" y="1952725"/>
                <a:ext cx="6700" cy="20900"/>
              </a:xfrm>
              <a:custGeom>
                <a:avLst/>
                <a:gdLst/>
                <a:ahLst/>
                <a:cxnLst/>
                <a:rect l="l" t="t" r="r" b="b"/>
                <a:pathLst>
                  <a:path w="268" h="836" extrusionOk="0">
                    <a:moveTo>
                      <a:pt x="149" y="1"/>
                    </a:moveTo>
                    <a:cubicBezTo>
                      <a:pt x="110" y="17"/>
                      <a:pt x="59" y="89"/>
                      <a:pt x="1" y="140"/>
                    </a:cubicBezTo>
                    <a:cubicBezTo>
                      <a:pt x="35" y="362"/>
                      <a:pt x="70" y="587"/>
                      <a:pt x="105" y="814"/>
                    </a:cubicBezTo>
                    <a:cubicBezTo>
                      <a:pt x="116" y="818"/>
                      <a:pt x="126" y="819"/>
                      <a:pt x="135" y="819"/>
                    </a:cubicBezTo>
                    <a:cubicBezTo>
                      <a:pt x="173" y="819"/>
                      <a:pt x="195" y="788"/>
                      <a:pt x="181" y="696"/>
                    </a:cubicBezTo>
                    <a:lnTo>
                      <a:pt x="181" y="696"/>
                    </a:lnTo>
                    <a:lnTo>
                      <a:pt x="267" y="835"/>
                    </a:lnTo>
                    <a:cubicBezTo>
                      <a:pt x="228" y="555"/>
                      <a:pt x="188" y="274"/>
                      <a:pt x="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67" name="Google Shape;18167;p65"/>
              <p:cNvSpPr/>
              <p:nvPr/>
            </p:nvSpPr>
            <p:spPr>
              <a:xfrm>
                <a:off x="6259900" y="2045350"/>
                <a:ext cx="216475" cy="217175"/>
              </a:xfrm>
              <a:custGeom>
                <a:avLst/>
                <a:gdLst/>
                <a:ahLst/>
                <a:cxnLst/>
                <a:rect l="l" t="t" r="r" b="b"/>
                <a:pathLst>
                  <a:path w="8659" h="8687" extrusionOk="0">
                    <a:moveTo>
                      <a:pt x="8388" y="0"/>
                    </a:moveTo>
                    <a:cubicBezTo>
                      <a:pt x="4449" y="2154"/>
                      <a:pt x="1306" y="3874"/>
                      <a:pt x="0" y="4590"/>
                    </a:cubicBezTo>
                    <a:cubicBezTo>
                      <a:pt x="254" y="4842"/>
                      <a:pt x="454" y="4993"/>
                      <a:pt x="564" y="4993"/>
                    </a:cubicBezTo>
                    <a:cubicBezTo>
                      <a:pt x="577" y="4993"/>
                      <a:pt x="588" y="4991"/>
                      <a:pt x="598" y="4987"/>
                    </a:cubicBezTo>
                    <a:cubicBezTo>
                      <a:pt x="580" y="4971"/>
                      <a:pt x="1280" y="4565"/>
                      <a:pt x="2497" y="3879"/>
                    </a:cubicBezTo>
                    <a:cubicBezTo>
                      <a:pt x="2530" y="4250"/>
                      <a:pt x="2650" y="5156"/>
                      <a:pt x="2801" y="6222"/>
                    </a:cubicBezTo>
                    <a:cubicBezTo>
                      <a:pt x="2861" y="6218"/>
                      <a:pt x="2921" y="6199"/>
                      <a:pt x="2975" y="6169"/>
                    </a:cubicBezTo>
                    <a:cubicBezTo>
                      <a:pt x="2968" y="6113"/>
                      <a:pt x="2958" y="6060"/>
                      <a:pt x="2951" y="6007"/>
                    </a:cubicBezTo>
                    <a:cubicBezTo>
                      <a:pt x="2912" y="6033"/>
                      <a:pt x="2869" y="6081"/>
                      <a:pt x="2829" y="6081"/>
                    </a:cubicBezTo>
                    <a:cubicBezTo>
                      <a:pt x="2828" y="6081"/>
                      <a:pt x="2826" y="6081"/>
                      <a:pt x="2824" y="6081"/>
                    </a:cubicBezTo>
                    <a:cubicBezTo>
                      <a:pt x="2868" y="5953"/>
                      <a:pt x="3037" y="6016"/>
                      <a:pt x="2829" y="5773"/>
                    </a:cubicBezTo>
                    <a:lnTo>
                      <a:pt x="2829" y="5773"/>
                    </a:lnTo>
                    <a:cubicBezTo>
                      <a:pt x="2861" y="5777"/>
                      <a:pt x="2891" y="5787"/>
                      <a:pt x="2921" y="5798"/>
                    </a:cubicBezTo>
                    <a:cubicBezTo>
                      <a:pt x="2794" y="4908"/>
                      <a:pt x="2687" y="4161"/>
                      <a:pt x="2632" y="3802"/>
                    </a:cubicBezTo>
                    <a:cubicBezTo>
                      <a:pt x="3420" y="3357"/>
                      <a:pt x="4412" y="2801"/>
                      <a:pt x="5553" y="2165"/>
                    </a:cubicBezTo>
                    <a:cubicBezTo>
                      <a:pt x="5661" y="3223"/>
                      <a:pt x="6146" y="6647"/>
                      <a:pt x="6424" y="8520"/>
                    </a:cubicBezTo>
                    <a:cubicBezTo>
                      <a:pt x="6431" y="8464"/>
                      <a:pt x="6436" y="8406"/>
                      <a:pt x="6436" y="8348"/>
                    </a:cubicBezTo>
                    <a:lnTo>
                      <a:pt x="6730" y="8687"/>
                    </a:lnTo>
                    <a:cubicBezTo>
                      <a:pt x="6464" y="6744"/>
                      <a:pt x="5889" y="3102"/>
                      <a:pt x="5692" y="2087"/>
                    </a:cubicBezTo>
                    <a:cubicBezTo>
                      <a:pt x="6480" y="1649"/>
                      <a:pt x="7338" y="1171"/>
                      <a:pt x="8246" y="666"/>
                    </a:cubicBezTo>
                    <a:lnTo>
                      <a:pt x="8137" y="619"/>
                    </a:lnTo>
                    <a:lnTo>
                      <a:pt x="8348" y="552"/>
                    </a:lnTo>
                    <a:lnTo>
                      <a:pt x="8348" y="610"/>
                    </a:lnTo>
                    <a:lnTo>
                      <a:pt x="8659" y="436"/>
                    </a:lnTo>
                    <a:cubicBezTo>
                      <a:pt x="8550" y="348"/>
                      <a:pt x="8473" y="167"/>
                      <a:pt x="8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68" name="Google Shape;18168;p65"/>
              <p:cNvSpPr/>
              <p:nvPr/>
            </p:nvSpPr>
            <p:spPr>
              <a:xfrm>
                <a:off x="6884950" y="1959450"/>
                <a:ext cx="7900" cy="28975"/>
              </a:xfrm>
              <a:custGeom>
                <a:avLst/>
                <a:gdLst/>
                <a:ahLst/>
                <a:cxnLst/>
                <a:rect l="l" t="t" r="r" b="b"/>
                <a:pathLst>
                  <a:path w="316" h="1159" extrusionOk="0">
                    <a:moveTo>
                      <a:pt x="137" y="1"/>
                    </a:moveTo>
                    <a:cubicBezTo>
                      <a:pt x="91" y="5"/>
                      <a:pt x="45" y="8"/>
                      <a:pt x="0" y="8"/>
                    </a:cubicBezTo>
                    <a:cubicBezTo>
                      <a:pt x="58" y="402"/>
                      <a:pt x="112" y="782"/>
                      <a:pt x="165" y="1130"/>
                    </a:cubicBezTo>
                    <a:cubicBezTo>
                      <a:pt x="208" y="1146"/>
                      <a:pt x="248" y="1159"/>
                      <a:pt x="284" y="1159"/>
                    </a:cubicBezTo>
                    <a:cubicBezTo>
                      <a:pt x="295" y="1159"/>
                      <a:pt x="306" y="1158"/>
                      <a:pt x="316" y="1155"/>
                    </a:cubicBezTo>
                    <a:cubicBezTo>
                      <a:pt x="258" y="796"/>
                      <a:pt x="200" y="404"/>
                      <a:pt x="1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69" name="Google Shape;18169;p65"/>
              <p:cNvSpPr/>
              <p:nvPr/>
            </p:nvSpPr>
            <p:spPr>
              <a:xfrm>
                <a:off x="7048100" y="1525000"/>
                <a:ext cx="4725" cy="3300"/>
              </a:xfrm>
              <a:custGeom>
                <a:avLst/>
                <a:gdLst/>
                <a:ahLst/>
                <a:cxnLst/>
                <a:rect l="l" t="t" r="r" b="b"/>
                <a:pathLst>
                  <a:path w="189" h="132" extrusionOk="0">
                    <a:moveTo>
                      <a:pt x="64" y="1"/>
                    </a:moveTo>
                    <a:cubicBezTo>
                      <a:pt x="39" y="1"/>
                      <a:pt x="17" y="7"/>
                      <a:pt x="0" y="24"/>
                    </a:cubicBezTo>
                    <a:cubicBezTo>
                      <a:pt x="10" y="59"/>
                      <a:pt x="19" y="94"/>
                      <a:pt x="26" y="131"/>
                    </a:cubicBezTo>
                    <a:lnTo>
                      <a:pt x="188" y="48"/>
                    </a:lnTo>
                    <a:cubicBezTo>
                      <a:pt x="172" y="38"/>
                      <a:pt x="153" y="27"/>
                      <a:pt x="139" y="15"/>
                    </a:cubicBezTo>
                    <a:cubicBezTo>
                      <a:pt x="112" y="6"/>
                      <a:pt x="86"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70" name="Google Shape;18170;p65"/>
              <p:cNvSpPr/>
              <p:nvPr/>
            </p:nvSpPr>
            <p:spPr>
              <a:xfrm>
                <a:off x="7060325" y="1936450"/>
                <a:ext cx="21925" cy="11450"/>
              </a:xfrm>
              <a:custGeom>
                <a:avLst/>
                <a:gdLst/>
                <a:ahLst/>
                <a:cxnLst/>
                <a:rect l="l" t="t" r="r" b="b"/>
                <a:pathLst>
                  <a:path w="877" h="458" extrusionOk="0">
                    <a:moveTo>
                      <a:pt x="416" y="0"/>
                    </a:moveTo>
                    <a:cubicBezTo>
                      <a:pt x="326" y="0"/>
                      <a:pt x="247" y="26"/>
                      <a:pt x="188" y="100"/>
                    </a:cubicBezTo>
                    <a:cubicBezTo>
                      <a:pt x="0" y="119"/>
                      <a:pt x="86" y="274"/>
                      <a:pt x="207" y="457"/>
                    </a:cubicBezTo>
                    <a:lnTo>
                      <a:pt x="877" y="100"/>
                    </a:lnTo>
                    <a:cubicBezTo>
                      <a:pt x="731" y="67"/>
                      <a:pt x="560" y="0"/>
                      <a:pt x="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71" name="Google Shape;18171;p65"/>
              <p:cNvSpPr/>
              <p:nvPr/>
            </p:nvSpPr>
            <p:spPr>
              <a:xfrm>
                <a:off x="7052500" y="1942075"/>
                <a:ext cx="10050" cy="12425"/>
              </a:xfrm>
              <a:custGeom>
                <a:avLst/>
                <a:gdLst/>
                <a:ahLst/>
                <a:cxnLst/>
                <a:rect l="l" t="t" r="r" b="b"/>
                <a:pathLst>
                  <a:path w="402" h="497" extrusionOk="0">
                    <a:moveTo>
                      <a:pt x="131" y="1"/>
                    </a:moveTo>
                    <a:cubicBezTo>
                      <a:pt x="115" y="1"/>
                      <a:pt x="98" y="3"/>
                      <a:pt x="79" y="9"/>
                    </a:cubicBezTo>
                    <a:cubicBezTo>
                      <a:pt x="40" y="220"/>
                      <a:pt x="0" y="304"/>
                      <a:pt x="26" y="496"/>
                    </a:cubicBezTo>
                    <a:lnTo>
                      <a:pt x="402" y="295"/>
                    </a:lnTo>
                    <a:cubicBezTo>
                      <a:pt x="268" y="224"/>
                      <a:pt x="268"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72" name="Google Shape;18172;p65"/>
              <p:cNvSpPr/>
              <p:nvPr/>
            </p:nvSpPr>
            <p:spPr>
              <a:xfrm>
                <a:off x="6783475" y="1645850"/>
                <a:ext cx="20350" cy="25425"/>
              </a:xfrm>
              <a:custGeom>
                <a:avLst/>
                <a:gdLst/>
                <a:ahLst/>
                <a:cxnLst/>
                <a:rect l="l" t="t" r="r" b="b"/>
                <a:pathLst>
                  <a:path w="814" h="1017" extrusionOk="0">
                    <a:moveTo>
                      <a:pt x="557" y="1"/>
                    </a:moveTo>
                    <a:lnTo>
                      <a:pt x="362" y="107"/>
                    </a:lnTo>
                    <a:lnTo>
                      <a:pt x="385" y="140"/>
                    </a:lnTo>
                    <a:cubicBezTo>
                      <a:pt x="385" y="453"/>
                      <a:pt x="130" y="699"/>
                      <a:pt x="0" y="926"/>
                    </a:cubicBezTo>
                    <a:lnTo>
                      <a:pt x="63" y="1016"/>
                    </a:lnTo>
                    <a:lnTo>
                      <a:pt x="814" y="601"/>
                    </a:lnTo>
                    <a:cubicBezTo>
                      <a:pt x="747" y="471"/>
                      <a:pt x="668" y="362"/>
                      <a:pt x="554" y="358"/>
                    </a:cubicBezTo>
                    <a:lnTo>
                      <a:pt x="55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73" name="Google Shape;18173;p65"/>
              <p:cNvSpPr/>
              <p:nvPr/>
            </p:nvSpPr>
            <p:spPr>
              <a:xfrm>
                <a:off x="7082350" y="1826400"/>
                <a:ext cx="146525" cy="110250"/>
              </a:xfrm>
              <a:custGeom>
                <a:avLst/>
                <a:gdLst/>
                <a:ahLst/>
                <a:cxnLst/>
                <a:rect l="l" t="t" r="r" b="b"/>
                <a:pathLst>
                  <a:path w="5861" h="4410" extrusionOk="0">
                    <a:moveTo>
                      <a:pt x="1708" y="1296"/>
                    </a:moveTo>
                    <a:cubicBezTo>
                      <a:pt x="1712" y="1296"/>
                      <a:pt x="1716" y="1297"/>
                      <a:pt x="1721" y="1298"/>
                    </a:cubicBezTo>
                    <a:cubicBezTo>
                      <a:pt x="1693" y="1298"/>
                      <a:pt x="1679" y="1324"/>
                      <a:pt x="1690" y="1405"/>
                    </a:cubicBezTo>
                    <a:cubicBezTo>
                      <a:pt x="1674" y="1326"/>
                      <a:pt x="1683" y="1296"/>
                      <a:pt x="1708" y="1296"/>
                    </a:cubicBezTo>
                    <a:close/>
                    <a:moveTo>
                      <a:pt x="1600" y="0"/>
                    </a:moveTo>
                    <a:lnTo>
                      <a:pt x="1600" y="0"/>
                    </a:lnTo>
                    <a:cubicBezTo>
                      <a:pt x="1556" y="37"/>
                      <a:pt x="1544" y="104"/>
                      <a:pt x="1614" y="257"/>
                    </a:cubicBezTo>
                    <a:cubicBezTo>
                      <a:pt x="1582" y="333"/>
                      <a:pt x="1551" y="363"/>
                      <a:pt x="1518" y="363"/>
                    </a:cubicBezTo>
                    <a:cubicBezTo>
                      <a:pt x="1514" y="363"/>
                      <a:pt x="1511" y="362"/>
                      <a:pt x="1507" y="362"/>
                    </a:cubicBezTo>
                    <a:lnTo>
                      <a:pt x="1507" y="362"/>
                    </a:lnTo>
                    <a:cubicBezTo>
                      <a:pt x="1540" y="589"/>
                      <a:pt x="1570" y="811"/>
                      <a:pt x="1600" y="1025"/>
                    </a:cubicBezTo>
                    <a:cubicBezTo>
                      <a:pt x="1602" y="1029"/>
                      <a:pt x="1605" y="1032"/>
                      <a:pt x="1609" y="1034"/>
                    </a:cubicBezTo>
                    <a:cubicBezTo>
                      <a:pt x="1607" y="1043"/>
                      <a:pt x="1607" y="1055"/>
                      <a:pt x="1605" y="1064"/>
                    </a:cubicBezTo>
                    <a:cubicBezTo>
                      <a:pt x="1709" y="1790"/>
                      <a:pt x="1795" y="2411"/>
                      <a:pt x="1848" y="2789"/>
                    </a:cubicBezTo>
                    <a:cubicBezTo>
                      <a:pt x="1338" y="3072"/>
                      <a:pt x="793" y="3368"/>
                      <a:pt x="223" y="3684"/>
                    </a:cubicBezTo>
                    <a:cubicBezTo>
                      <a:pt x="320" y="3739"/>
                      <a:pt x="409" y="3784"/>
                      <a:pt x="481" y="3784"/>
                    </a:cubicBezTo>
                    <a:cubicBezTo>
                      <a:pt x="485" y="3784"/>
                      <a:pt x="488" y="3784"/>
                      <a:pt x="492" y="3783"/>
                    </a:cubicBezTo>
                    <a:lnTo>
                      <a:pt x="492" y="3783"/>
                    </a:lnTo>
                    <a:cubicBezTo>
                      <a:pt x="367" y="3804"/>
                      <a:pt x="281" y="3848"/>
                      <a:pt x="492" y="4096"/>
                    </a:cubicBezTo>
                    <a:lnTo>
                      <a:pt x="153" y="3922"/>
                    </a:lnTo>
                    <a:lnTo>
                      <a:pt x="153" y="3922"/>
                    </a:lnTo>
                    <a:cubicBezTo>
                      <a:pt x="459" y="4272"/>
                      <a:pt x="0" y="4147"/>
                      <a:pt x="167" y="4409"/>
                    </a:cubicBezTo>
                    <a:cubicBezTo>
                      <a:pt x="1062" y="3934"/>
                      <a:pt x="1906" y="3487"/>
                      <a:pt x="2685" y="3074"/>
                    </a:cubicBezTo>
                    <a:cubicBezTo>
                      <a:pt x="2588" y="3060"/>
                      <a:pt x="2485" y="3034"/>
                      <a:pt x="2413" y="3034"/>
                    </a:cubicBezTo>
                    <a:cubicBezTo>
                      <a:pt x="2399" y="3034"/>
                      <a:pt x="2386" y="3035"/>
                      <a:pt x="2374" y="3037"/>
                    </a:cubicBezTo>
                    <a:cubicBezTo>
                      <a:pt x="2432" y="2902"/>
                      <a:pt x="3258" y="2814"/>
                      <a:pt x="3550" y="2606"/>
                    </a:cubicBezTo>
                    <a:lnTo>
                      <a:pt x="3564" y="2613"/>
                    </a:lnTo>
                    <a:lnTo>
                      <a:pt x="3774" y="2501"/>
                    </a:lnTo>
                    <a:lnTo>
                      <a:pt x="3666" y="2314"/>
                    </a:lnTo>
                    <a:lnTo>
                      <a:pt x="3666" y="2314"/>
                    </a:lnTo>
                    <a:cubicBezTo>
                      <a:pt x="3749" y="2348"/>
                      <a:pt x="3832" y="2385"/>
                      <a:pt x="3911" y="2430"/>
                    </a:cubicBezTo>
                    <a:cubicBezTo>
                      <a:pt x="4233" y="2260"/>
                      <a:pt x="4542" y="2098"/>
                      <a:pt x="4834" y="1947"/>
                    </a:cubicBezTo>
                    <a:lnTo>
                      <a:pt x="4725" y="1769"/>
                    </a:lnTo>
                    <a:lnTo>
                      <a:pt x="4920" y="1901"/>
                    </a:lnTo>
                    <a:cubicBezTo>
                      <a:pt x="5256" y="1727"/>
                      <a:pt x="5569" y="1565"/>
                      <a:pt x="5861" y="1414"/>
                    </a:cubicBezTo>
                    <a:cubicBezTo>
                      <a:pt x="5780" y="1379"/>
                      <a:pt x="5706" y="1333"/>
                      <a:pt x="5638" y="1277"/>
                    </a:cubicBezTo>
                    <a:cubicBezTo>
                      <a:pt x="5404" y="1217"/>
                      <a:pt x="5291" y="1338"/>
                      <a:pt x="4978" y="964"/>
                    </a:cubicBezTo>
                    <a:lnTo>
                      <a:pt x="4978" y="964"/>
                    </a:lnTo>
                    <a:cubicBezTo>
                      <a:pt x="4978" y="974"/>
                      <a:pt x="4978" y="978"/>
                      <a:pt x="4980" y="988"/>
                    </a:cubicBezTo>
                    <a:cubicBezTo>
                      <a:pt x="5077" y="1161"/>
                      <a:pt x="5121" y="1354"/>
                      <a:pt x="5235" y="1382"/>
                    </a:cubicBezTo>
                    <a:cubicBezTo>
                      <a:pt x="5214" y="1390"/>
                      <a:pt x="5194" y="1393"/>
                      <a:pt x="5175" y="1393"/>
                    </a:cubicBezTo>
                    <a:cubicBezTo>
                      <a:pt x="5055" y="1393"/>
                      <a:pt x="4982" y="1240"/>
                      <a:pt x="4903" y="1122"/>
                    </a:cubicBezTo>
                    <a:cubicBezTo>
                      <a:pt x="4475" y="1354"/>
                      <a:pt x="3976" y="1627"/>
                      <a:pt x="3417" y="1933"/>
                    </a:cubicBezTo>
                    <a:lnTo>
                      <a:pt x="3417" y="1936"/>
                    </a:lnTo>
                    <a:lnTo>
                      <a:pt x="3413" y="1933"/>
                    </a:lnTo>
                    <a:cubicBezTo>
                      <a:pt x="3371" y="1957"/>
                      <a:pt x="3332" y="1977"/>
                      <a:pt x="3290" y="2001"/>
                    </a:cubicBezTo>
                    <a:cubicBezTo>
                      <a:pt x="3320" y="2047"/>
                      <a:pt x="3325" y="2098"/>
                      <a:pt x="3288" y="2163"/>
                    </a:cubicBezTo>
                    <a:cubicBezTo>
                      <a:pt x="3238" y="2108"/>
                      <a:pt x="3195" y="2089"/>
                      <a:pt x="3159" y="2089"/>
                    </a:cubicBezTo>
                    <a:cubicBezTo>
                      <a:pt x="3139" y="2089"/>
                      <a:pt x="3121" y="2095"/>
                      <a:pt x="3105" y="2103"/>
                    </a:cubicBezTo>
                    <a:lnTo>
                      <a:pt x="3102" y="2103"/>
                    </a:lnTo>
                    <a:cubicBezTo>
                      <a:pt x="3049" y="2132"/>
                      <a:pt x="3009" y="2192"/>
                      <a:pt x="2971" y="2192"/>
                    </a:cubicBezTo>
                    <a:cubicBezTo>
                      <a:pt x="2965" y="2192"/>
                      <a:pt x="2958" y="2190"/>
                      <a:pt x="2951" y="2186"/>
                    </a:cubicBezTo>
                    <a:lnTo>
                      <a:pt x="2877" y="2226"/>
                    </a:lnTo>
                    <a:cubicBezTo>
                      <a:pt x="2910" y="2355"/>
                      <a:pt x="2977" y="2483"/>
                      <a:pt x="3074" y="2487"/>
                    </a:cubicBezTo>
                    <a:cubicBezTo>
                      <a:pt x="3041" y="2531"/>
                      <a:pt x="3007" y="2549"/>
                      <a:pt x="2974" y="2549"/>
                    </a:cubicBezTo>
                    <a:cubicBezTo>
                      <a:pt x="2884" y="2549"/>
                      <a:pt x="2794" y="2423"/>
                      <a:pt x="2694" y="2325"/>
                    </a:cubicBezTo>
                    <a:lnTo>
                      <a:pt x="2458" y="2455"/>
                    </a:lnTo>
                    <a:cubicBezTo>
                      <a:pt x="2557" y="2555"/>
                      <a:pt x="2690" y="2566"/>
                      <a:pt x="2778" y="2810"/>
                    </a:cubicBezTo>
                    <a:cubicBezTo>
                      <a:pt x="2751" y="2825"/>
                      <a:pt x="2730" y="2832"/>
                      <a:pt x="2713" y="2832"/>
                    </a:cubicBezTo>
                    <a:cubicBezTo>
                      <a:pt x="2607" y="2832"/>
                      <a:pt x="2658" y="2576"/>
                      <a:pt x="2567" y="2576"/>
                    </a:cubicBezTo>
                    <a:cubicBezTo>
                      <a:pt x="2556" y="2576"/>
                      <a:pt x="2542" y="2580"/>
                      <a:pt x="2525" y="2589"/>
                    </a:cubicBezTo>
                    <a:lnTo>
                      <a:pt x="2439" y="2844"/>
                    </a:lnTo>
                    <a:lnTo>
                      <a:pt x="2523" y="2902"/>
                    </a:lnTo>
                    <a:lnTo>
                      <a:pt x="2103" y="2671"/>
                    </a:lnTo>
                    <a:lnTo>
                      <a:pt x="2103" y="2671"/>
                    </a:lnTo>
                    <a:cubicBezTo>
                      <a:pt x="2110" y="2671"/>
                      <a:pt x="2116" y="2671"/>
                      <a:pt x="2122" y="2671"/>
                    </a:cubicBezTo>
                    <a:cubicBezTo>
                      <a:pt x="2220" y="2671"/>
                      <a:pt x="2267" y="2620"/>
                      <a:pt x="2291" y="2548"/>
                    </a:cubicBezTo>
                    <a:lnTo>
                      <a:pt x="2291" y="2548"/>
                    </a:lnTo>
                    <a:lnTo>
                      <a:pt x="2029" y="2689"/>
                    </a:lnTo>
                    <a:cubicBezTo>
                      <a:pt x="1971" y="2360"/>
                      <a:pt x="1897" y="1896"/>
                      <a:pt x="1811" y="1356"/>
                    </a:cubicBezTo>
                    <a:cubicBezTo>
                      <a:pt x="1785" y="1333"/>
                      <a:pt x="1755" y="1312"/>
                      <a:pt x="1721" y="1298"/>
                    </a:cubicBezTo>
                    <a:lnTo>
                      <a:pt x="1721" y="1298"/>
                    </a:lnTo>
                    <a:cubicBezTo>
                      <a:pt x="1753" y="1305"/>
                      <a:pt x="1783" y="1319"/>
                      <a:pt x="1809" y="1340"/>
                    </a:cubicBezTo>
                    <a:cubicBezTo>
                      <a:pt x="1744" y="927"/>
                      <a:pt x="1672" y="471"/>
                      <a:pt x="16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74" name="Google Shape;18174;p65"/>
              <p:cNvSpPr/>
              <p:nvPr/>
            </p:nvSpPr>
            <p:spPr>
              <a:xfrm>
                <a:off x="7217275" y="1833575"/>
                <a:ext cx="42200" cy="27850"/>
              </a:xfrm>
              <a:custGeom>
                <a:avLst/>
                <a:gdLst/>
                <a:ahLst/>
                <a:cxnLst/>
                <a:rect l="l" t="t" r="r" b="b"/>
                <a:pathLst>
                  <a:path w="1688" h="1114" extrusionOk="0">
                    <a:moveTo>
                      <a:pt x="1064" y="0"/>
                    </a:moveTo>
                    <a:cubicBezTo>
                      <a:pt x="1025" y="21"/>
                      <a:pt x="976" y="45"/>
                      <a:pt x="928" y="72"/>
                    </a:cubicBezTo>
                    <a:lnTo>
                      <a:pt x="983" y="193"/>
                    </a:lnTo>
                    <a:cubicBezTo>
                      <a:pt x="972" y="193"/>
                      <a:pt x="961" y="193"/>
                      <a:pt x="949" y="193"/>
                    </a:cubicBezTo>
                    <a:cubicBezTo>
                      <a:pt x="878" y="193"/>
                      <a:pt x="796" y="188"/>
                      <a:pt x="712" y="186"/>
                    </a:cubicBezTo>
                    <a:cubicBezTo>
                      <a:pt x="529" y="283"/>
                      <a:pt x="306" y="404"/>
                      <a:pt x="44" y="543"/>
                    </a:cubicBezTo>
                    <a:cubicBezTo>
                      <a:pt x="0" y="728"/>
                      <a:pt x="112" y="884"/>
                      <a:pt x="241" y="990"/>
                    </a:cubicBezTo>
                    <a:cubicBezTo>
                      <a:pt x="332" y="1016"/>
                      <a:pt x="418" y="1058"/>
                      <a:pt x="494" y="1113"/>
                    </a:cubicBezTo>
                    <a:lnTo>
                      <a:pt x="693" y="1011"/>
                    </a:lnTo>
                    <a:cubicBezTo>
                      <a:pt x="598" y="872"/>
                      <a:pt x="464" y="731"/>
                      <a:pt x="346" y="601"/>
                    </a:cubicBezTo>
                    <a:cubicBezTo>
                      <a:pt x="393" y="546"/>
                      <a:pt x="439" y="522"/>
                      <a:pt x="488" y="522"/>
                    </a:cubicBezTo>
                    <a:cubicBezTo>
                      <a:pt x="614" y="522"/>
                      <a:pt x="752" y="680"/>
                      <a:pt x="934" y="840"/>
                    </a:cubicBezTo>
                    <a:cubicBezTo>
                      <a:pt x="851" y="851"/>
                      <a:pt x="781" y="905"/>
                      <a:pt x="749" y="981"/>
                    </a:cubicBezTo>
                    <a:cubicBezTo>
                      <a:pt x="1106" y="800"/>
                      <a:pt x="1419" y="640"/>
                      <a:pt x="1688" y="506"/>
                    </a:cubicBezTo>
                    <a:cubicBezTo>
                      <a:pt x="1637" y="457"/>
                      <a:pt x="1579" y="392"/>
                      <a:pt x="1516" y="320"/>
                    </a:cubicBezTo>
                    <a:cubicBezTo>
                      <a:pt x="1342" y="218"/>
                      <a:pt x="1162" y="158"/>
                      <a:pt x="10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75" name="Google Shape;18175;p65"/>
              <p:cNvSpPr/>
              <p:nvPr/>
            </p:nvSpPr>
            <p:spPr>
              <a:xfrm>
                <a:off x="6986200" y="1757875"/>
                <a:ext cx="15150" cy="13825"/>
              </a:xfrm>
              <a:custGeom>
                <a:avLst/>
                <a:gdLst/>
                <a:ahLst/>
                <a:cxnLst/>
                <a:rect l="l" t="t" r="r" b="b"/>
                <a:pathLst>
                  <a:path w="606" h="553" extrusionOk="0">
                    <a:moveTo>
                      <a:pt x="427" y="1"/>
                    </a:moveTo>
                    <a:lnTo>
                      <a:pt x="265" y="89"/>
                    </a:lnTo>
                    <a:cubicBezTo>
                      <a:pt x="269" y="170"/>
                      <a:pt x="172" y="196"/>
                      <a:pt x="253" y="386"/>
                    </a:cubicBezTo>
                    <a:cubicBezTo>
                      <a:pt x="184" y="342"/>
                      <a:pt x="115" y="258"/>
                      <a:pt x="45" y="258"/>
                    </a:cubicBezTo>
                    <a:cubicBezTo>
                      <a:pt x="30" y="258"/>
                      <a:pt x="15" y="261"/>
                      <a:pt x="0" y="270"/>
                    </a:cubicBezTo>
                    <a:cubicBezTo>
                      <a:pt x="79" y="522"/>
                      <a:pt x="160" y="441"/>
                      <a:pt x="204" y="553"/>
                    </a:cubicBezTo>
                    <a:lnTo>
                      <a:pt x="605" y="330"/>
                    </a:lnTo>
                    <a:cubicBezTo>
                      <a:pt x="548" y="298"/>
                      <a:pt x="499" y="272"/>
                      <a:pt x="466" y="270"/>
                    </a:cubicBezTo>
                    <a:lnTo>
                      <a:pt x="4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76" name="Google Shape;18176;p65"/>
              <p:cNvSpPr/>
              <p:nvPr/>
            </p:nvSpPr>
            <p:spPr>
              <a:xfrm>
                <a:off x="6868250" y="1765125"/>
                <a:ext cx="122725" cy="197825"/>
              </a:xfrm>
              <a:custGeom>
                <a:avLst/>
                <a:gdLst/>
                <a:ahLst/>
                <a:cxnLst/>
                <a:rect l="l" t="t" r="r" b="b"/>
                <a:pathLst>
                  <a:path w="4909" h="7913" extrusionOk="0">
                    <a:moveTo>
                      <a:pt x="1438" y="2004"/>
                    </a:moveTo>
                    <a:lnTo>
                      <a:pt x="1438" y="2004"/>
                    </a:lnTo>
                    <a:cubicBezTo>
                      <a:pt x="1471" y="2041"/>
                      <a:pt x="1505" y="2082"/>
                      <a:pt x="1540" y="2126"/>
                    </a:cubicBezTo>
                    <a:cubicBezTo>
                      <a:pt x="1496" y="2094"/>
                      <a:pt x="1461" y="2052"/>
                      <a:pt x="1438" y="2004"/>
                    </a:cubicBezTo>
                    <a:close/>
                    <a:moveTo>
                      <a:pt x="4614" y="1"/>
                    </a:moveTo>
                    <a:cubicBezTo>
                      <a:pt x="3583" y="559"/>
                      <a:pt x="2488" y="1155"/>
                      <a:pt x="1352" y="1772"/>
                    </a:cubicBezTo>
                    <a:cubicBezTo>
                      <a:pt x="1373" y="1853"/>
                      <a:pt x="1401" y="1929"/>
                      <a:pt x="1438" y="2004"/>
                    </a:cubicBezTo>
                    <a:cubicBezTo>
                      <a:pt x="1359" y="1916"/>
                      <a:pt x="1283" y="1853"/>
                      <a:pt x="1223" y="1841"/>
                    </a:cubicBezTo>
                    <a:lnTo>
                      <a:pt x="1123" y="1897"/>
                    </a:lnTo>
                    <a:cubicBezTo>
                      <a:pt x="1121" y="1897"/>
                      <a:pt x="1121" y="1899"/>
                      <a:pt x="1121" y="1899"/>
                    </a:cubicBezTo>
                    <a:lnTo>
                      <a:pt x="1162" y="1978"/>
                    </a:lnTo>
                    <a:cubicBezTo>
                      <a:pt x="1127" y="1962"/>
                      <a:pt x="1097" y="1943"/>
                      <a:pt x="1067" y="1927"/>
                    </a:cubicBezTo>
                    <a:lnTo>
                      <a:pt x="342" y="2324"/>
                    </a:lnTo>
                    <a:cubicBezTo>
                      <a:pt x="376" y="2409"/>
                      <a:pt x="407" y="2483"/>
                      <a:pt x="316" y="2507"/>
                    </a:cubicBezTo>
                    <a:cubicBezTo>
                      <a:pt x="288" y="2465"/>
                      <a:pt x="265" y="2421"/>
                      <a:pt x="247" y="2375"/>
                    </a:cubicBezTo>
                    <a:lnTo>
                      <a:pt x="1" y="2507"/>
                    </a:lnTo>
                    <a:cubicBezTo>
                      <a:pt x="22" y="2518"/>
                      <a:pt x="40" y="2530"/>
                      <a:pt x="63" y="2546"/>
                    </a:cubicBezTo>
                    <a:lnTo>
                      <a:pt x="61" y="2752"/>
                    </a:lnTo>
                    <a:cubicBezTo>
                      <a:pt x="72" y="2746"/>
                      <a:pt x="86" y="2744"/>
                      <a:pt x="101" y="2744"/>
                    </a:cubicBezTo>
                    <a:cubicBezTo>
                      <a:pt x="156" y="2744"/>
                      <a:pt x="233" y="2779"/>
                      <a:pt x="305" y="2810"/>
                    </a:cubicBezTo>
                    <a:cubicBezTo>
                      <a:pt x="1269" y="2279"/>
                      <a:pt x="2208" y="1763"/>
                      <a:pt x="3105" y="1266"/>
                    </a:cubicBezTo>
                    <a:cubicBezTo>
                      <a:pt x="3237" y="2277"/>
                      <a:pt x="3770" y="6012"/>
                      <a:pt x="4067" y="7899"/>
                    </a:cubicBezTo>
                    <a:cubicBezTo>
                      <a:pt x="4090" y="7908"/>
                      <a:pt x="4115" y="7913"/>
                      <a:pt x="4139" y="7913"/>
                    </a:cubicBezTo>
                    <a:cubicBezTo>
                      <a:pt x="4163" y="7913"/>
                      <a:pt x="4188" y="7908"/>
                      <a:pt x="4211" y="7899"/>
                    </a:cubicBezTo>
                    <a:cubicBezTo>
                      <a:pt x="4199" y="7815"/>
                      <a:pt x="4188" y="7725"/>
                      <a:pt x="4176" y="7635"/>
                    </a:cubicBezTo>
                    <a:cubicBezTo>
                      <a:pt x="4153" y="7635"/>
                      <a:pt x="4132" y="7628"/>
                      <a:pt x="4113" y="7614"/>
                    </a:cubicBezTo>
                    <a:lnTo>
                      <a:pt x="4113" y="7614"/>
                    </a:lnTo>
                    <a:cubicBezTo>
                      <a:pt x="4120" y="7616"/>
                      <a:pt x="4126" y="7617"/>
                      <a:pt x="4133" y="7617"/>
                    </a:cubicBezTo>
                    <a:cubicBezTo>
                      <a:pt x="4147" y="7617"/>
                      <a:pt x="4160" y="7612"/>
                      <a:pt x="4171" y="7602"/>
                    </a:cubicBezTo>
                    <a:cubicBezTo>
                      <a:pt x="4097" y="7057"/>
                      <a:pt x="4007" y="6401"/>
                      <a:pt x="3909" y="5715"/>
                    </a:cubicBezTo>
                    <a:lnTo>
                      <a:pt x="3833" y="5652"/>
                    </a:lnTo>
                    <a:lnTo>
                      <a:pt x="3905" y="5685"/>
                    </a:lnTo>
                    <a:cubicBezTo>
                      <a:pt x="3650" y="3844"/>
                      <a:pt x="3355" y="1809"/>
                      <a:pt x="3237" y="1195"/>
                    </a:cubicBezTo>
                    <a:cubicBezTo>
                      <a:pt x="3812" y="877"/>
                      <a:pt x="4368" y="569"/>
                      <a:pt x="4909" y="272"/>
                    </a:cubicBezTo>
                    <a:cubicBezTo>
                      <a:pt x="4783" y="219"/>
                      <a:pt x="4679" y="121"/>
                      <a:pt x="46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77" name="Google Shape;18177;p65"/>
              <p:cNvSpPr/>
              <p:nvPr/>
            </p:nvSpPr>
            <p:spPr>
              <a:xfrm>
                <a:off x="7042875" y="1508225"/>
                <a:ext cx="20550" cy="17800"/>
              </a:xfrm>
              <a:custGeom>
                <a:avLst/>
                <a:gdLst/>
                <a:ahLst/>
                <a:cxnLst/>
                <a:rect l="l" t="t" r="r" b="b"/>
                <a:pathLst>
                  <a:path w="822" h="712" extrusionOk="0">
                    <a:moveTo>
                      <a:pt x="271" y="1"/>
                    </a:moveTo>
                    <a:cubicBezTo>
                      <a:pt x="243" y="1"/>
                      <a:pt x="215" y="8"/>
                      <a:pt x="188" y="25"/>
                    </a:cubicBezTo>
                    <a:lnTo>
                      <a:pt x="186" y="28"/>
                    </a:lnTo>
                    <a:cubicBezTo>
                      <a:pt x="144" y="58"/>
                      <a:pt x="110" y="97"/>
                      <a:pt x="86" y="144"/>
                    </a:cubicBezTo>
                    <a:cubicBezTo>
                      <a:pt x="166" y="248"/>
                      <a:pt x="206" y="372"/>
                      <a:pt x="285" y="388"/>
                    </a:cubicBezTo>
                    <a:lnTo>
                      <a:pt x="285" y="388"/>
                    </a:lnTo>
                    <a:lnTo>
                      <a:pt x="1" y="348"/>
                    </a:lnTo>
                    <a:lnTo>
                      <a:pt x="1" y="348"/>
                    </a:lnTo>
                    <a:cubicBezTo>
                      <a:pt x="110" y="447"/>
                      <a:pt x="228" y="596"/>
                      <a:pt x="348" y="686"/>
                    </a:cubicBezTo>
                    <a:cubicBezTo>
                      <a:pt x="367" y="693"/>
                      <a:pt x="390" y="702"/>
                      <a:pt x="411" y="712"/>
                    </a:cubicBezTo>
                    <a:lnTo>
                      <a:pt x="617" y="610"/>
                    </a:lnTo>
                    <a:lnTo>
                      <a:pt x="548" y="505"/>
                    </a:lnTo>
                    <a:lnTo>
                      <a:pt x="548" y="505"/>
                    </a:lnTo>
                    <a:cubicBezTo>
                      <a:pt x="592" y="533"/>
                      <a:pt x="636" y="549"/>
                      <a:pt x="675" y="580"/>
                    </a:cubicBezTo>
                    <a:lnTo>
                      <a:pt x="821" y="505"/>
                    </a:lnTo>
                    <a:cubicBezTo>
                      <a:pt x="645" y="307"/>
                      <a:pt x="449" y="1"/>
                      <a:pt x="2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78" name="Google Shape;18178;p65"/>
              <p:cNvSpPr/>
              <p:nvPr/>
            </p:nvSpPr>
            <p:spPr>
              <a:xfrm>
                <a:off x="7098525" y="1667350"/>
                <a:ext cx="73450" cy="40900"/>
              </a:xfrm>
              <a:custGeom>
                <a:avLst/>
                <a:gdLst/>
                <a:ahLst/>
                <a:cxnLst/>
                <a:rect l="l" t="t" r="r" b="b"/>
                <a:pathLst>
                  <a:path w="2938" h="1636" extrusionOk="0">
                    <a:moveTo>
                      <a:pt x="2929" y="201"/>
                    </a:moveTo>
                    <a:lnTo>
                      <a:pt x="2929" y="201"/>
                    </a:lnTo>
                    <a:cubicBezTo>
                      <a:pt x="2929" y="201"/>
                      <a:pt x="2917" y="208"/>
                      <a:pt x="2894" y="221"/>
                    </a:cubicBezTo>
                    <a:lnTo>
                      <a:pt x="2894" y="221"/>
                    </a:lnTo>
                    <a:cubicBezTo>
                      <a:pt x="2894" y="221"/>
                      <a:pt x="2893" y="221"/>
                      <a:pt x="2893" y="221"/>
                    </a:cubicBezTo>
                    <a:cubicBezTo>
                      <a:pt x="2917" y="208"/>
                      <a:pt x="2929" y="201"/>
                      <a:pt x="2929" y="201"/>
                    </a:cubicBezTo>
                    <a:close/>
                    <a:moveTo>
                      <a:pt x="2662" y="1"/>
                    </a:moveTo>
                    <a:cubicBezTo>
                      <a:pt x="2087" y="305"/>
                      <a:pt x="1287" y="731"/>
                      <a:pt x="313" y="1255"/>
                    </a:cubicBezTo>
                    <a:cubicBezTo>
                      <a:pt x="413" y="1554"/>
                      <a:pt x="0" y="1334"/>
                      <a:pt x="81" y="1586"/>
                    </a:cubicBezTo>
                    <a:cubicBezTo>
                      <a:pt x="160" y="1612"/>
                      <a:pt x="241" y="1628"/>
                      <a:pt x="325" y="1635"/>
                    </a:cubicBezTo>
                    <a:lnTo>
                      <a:pt x="897" y="1320"/>
                    </a:lnTo>
                    <a:cubicBezTo>
                      <a:pt x="872" y="1269"/>
                      <a:pt x="853" y="1213"/>
                      <a:pt x="842" y="1158"/>
                    </a:cubicBezTo>
                    <a:lnTo>
                      <a:pt x="842" y="1158"/>
                    </a:lnTo>
                    <a:cubicBezTo>
                      <a:pt x="883" y="1202"/>
                      <a:pt x="932" y="1241"/>
                      <a:pt x="985" y="1271"/>
                    </a:cubicBezTo>
                    <a:cubicBezTo>
                      <a:pt x="2054" y="682"/>
                      <a:pt x="2736" y="308"/>
                      <a:pt x="2894" y="221"/>
                    </a:cubicBezTo>
                    <a:lnTo>
                      <a:pt x="2894" y="221"/>
                    </a:lnTo>
                    <a:cubicBezTo>
                      <a:pt x="2928" y="200"/>
                      <a:pt x="2937" y="135"/>
                      <a:pt x="2928" y="40"/>
                    </a:cubicBezTo>
                    <a:lnTo>
                      <a:pt x="2928" y="40"/>
                    </a:lnTo>
                    <a:cubicBezTo>
                      <a:pt x="2870" y="54"/>
                      <a:pt x="2817" y="78"/>
                      <a:pt x="2770" y="78"/>
                    </a:cubicBezTo>
                    <a:cubicBezTo>
                      <a:pt x="2729" y="78"/>
                      <a:pt x="2693" y="60"/>
                      <a:pt x="26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79" name="Google Shape;18179;p65"/>
              <p:cNvSpPr/>
              <p:nvPr/>
            </p:nvSpPr>
            <p:spPr>
              <a:xfrm>
                <a:off x="6505750" y="1815500"/>
                <a:ext cx="8775" cy="9175"/>
              </a:xfrm>
              <a:custGeom>
                <a:avLst/>
                <a:gdLst/>
                <a:ahLst/>
                <a:cxnLst/>
                <a:rect l="l" t="t" r="r" b="b"/>
                <a:pathLst>
                  <a:path w="351" h="367" extrusionOk="0">
                    <a:moveTo>
                      <a:pt x="0" y="0"/>
                    </a:moveTo>
                    <a:lnTo>
                      <a:pt x="37" y="366"/>
                    </a:lnTo>
                    <a:lnTo>
                      <a:pt x="350" y="193"/>
                    </a:lnTo>
                    <a:cubicBezTo>
                      <a:pt x="246" y="137"/>
                      <a:pt x="114" y="3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80" name="Google Shape;18180;p65"/>
              <p:cNvSpPr/>
              <p:nvPr/>
            </p:nvSpPr>
            <p:spPr>
              <a:xfrm>
                <a:off x="6939825" y="1950825"/>
                <a:ext cx="110775" cy="63300"/>
              </a:xfrm>
              <a:custGeom>
                <a:avLst/>
                <a:gdLst/>
                <a:ahLst/>
                <a:cxnLst/>
                <a:rect l="l" t="t" r="r" b="b"/>
                <a:pathLst>
                  <a:path w="4431" h="2532" extrusionOk="0">
                    <a:moveTo>
                      <a:pt x="4162" y="0"/>
                    </a:moveTo>
                    <a:cubicBezTo>
                      <a:pt x="3527" y="200"/>
                      <a:pt x="3314" y="633"/>
                      <a:pt x="2762" y="941"/>
                    </a:cubicBezTo>
                    <a:cubicBezTo>
                      <a:pt x="2699" y="998"/>
                      <a:pt x="2636" y="1018"/>
                      <a:pt x="2574" y="1018"/>
                    </a:cubicBezTo>
                    <a:cubicBezTo>
                      <a:pt x="2435" y="1018"/>
                      <a:pt x="2299" y="919"/>
                      <a:pt x="2168" y="919"/>
                    </a:cubicBezTo>
                    <a:cubicBezTo>
                      <a:pt x="2082" y="919"/>
                      <a:pt x="1998" y="962"/>
                      <a:pt x="1918" y="1104"/>
                    </a:cubicBezTo>
                    <a:cubicBezTo>
                      <a:pt x="1918" y="1235"/>
                      <a:pt x="2068" y="1357"/>
                      <a:pt x="2063" y="1357"/>
                    </a:cubicBezTo>
                    <a:cubicBezTo>
                      <a:pt x="2062" y="1357"/>
                      <a:pt x="2056" y="1353"/>
                      <a:pt x="2043" y="1345"/>
                    </a:cubicBezTo>
                    <a:cubicBezTo>
                      <a:pt x="2043" y="1438"/>
                      <a:pt x="2015" y="1469"/>
                      <a:pt x="1974" y="1469"/>
                    </a:cubicBezTo>
                    <a:cubicBezTo>
                      <a:pt x="1899" y="1469"/>
                      <a:pt x="1782" y="1367"/>
                      <a:pt x="1714" y="1367"/>
                    </a:cubicBezTo>
                    <a:cubicBezTo>
                      <a:pt x="1675" y="1367"/>
                      <a:pt x="1652" y="1401"/>
                      <a:pt x="1663" y="1507"/>
                    </a:cubicBezTo>
                    <a:lnTo>
                      <a:pt x="1413" y="1236"/>
                    </a:lnTo>
                    <a:lnTo>
                      <a:pt x="1413" y="1236"/>
                    </a:lnTo>
                    <a:cubicBezTo>
                      <a:pt x="1431" y="1362"/>
                      <a:pt x="1383" y="1394"/>
                      <a:pt x="1310" y="1394"/>
                    </a:cubicBezTo>
                    <a:cubicBezTo>
                      <a:pt x="1253" y="1394"/>
                      <a:pt x="1180" y="1375"/>
                      <a:pt x="1111" y="1366"/>
                    </a:cubicBezTo>
                    <a:lnTo>
                      <a:pt x="1032" y="1410"/>
                    </a:lnTo>
                    <a:cubicBezTo>
                      <a:pt x="1165" y="1540"/>
                      <a:pt x="1206" y="1581"/>
                      <a:pt x="1283" y="1771"/>
                    </a:cubicBezTo>
                    <a:lnTo>
                      <a:pt x="1030" y="1604"/>
                    </a:lnTo>
                    <a:lnTo>
                      <a:pt x="1116" y="1502"/>
                    </a:lnTo>
                    <a:cubicBezTo>
                      <a:pt x="1088" y="1470"/>
                      <a:pt x="1060" y="1440"/>
                      <a:pt x="1030" y="1410"/>
                    </a:cubicBezTo>
                    <a:lnTo>
                      <a:pt x="550" y="1676"/>
                    </a:lnTo>
                    <a:lnTo>
                      <a:pt x="733" y="2031"/>
                    </a:lnTo>
                    <a:lnTo>
                      <a:pt x="437" y="1987"/>
                    </a:lnTo>
                    <a:cubicBezTo>
                      <a:pt x="325" y="1822"/>
                      <a:pt x="638" y="1941"/>
                      <a:pt x="518" y="1695"/>
                    </a:cubicBezTo>
                    <a:lnTo>
                      <a:pt x="518" y="1695"/>
                    </a:lnTo>
                    <a:lnTo>
                      <a:pt x="205" y="1869"/>
                    </a:lnTo>
                    <a:cubicBezTo>
                      <a:pt x="121" y="2054"/>
                      <a:pt x="1" y="2186"/>
                      <a:pt x="80" y="2532"/>
                    </a:cubicBezTo>
                    <a:cubicBezTo>
                      <a:pt x="1591" y="1718"/>
                      <a:pt x="3056" y="934"/>
                      <a:pt x="4431" y="200"/>
                    </a:cubicBezTo>
                    <a:cubicBezTo>
                      <a:pt x="4306" y="91"/>
                      <a:pt x="4195" y="227"/>
                      <a:pt x="41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81" name="Google Shape;18181;p65"/>
              <p:cNvSpPr/>
              <p:nvPr/>
            </p:nvSpPr>
            <p:spPr>
              <a:xfrm>
                <a:off x="7051225" y="1954475"/>
                <a:ext cx="825" cy="825"/>
              </a:xfrm>
              <a:custGeom>
                <a:avLst/>
                <a:gdLst/>
                <a:ahLst/>
                <a:cxnLst/>
                <a:rect l="l" t="t" r="r" b="b"/>
                <a:pathLst>
                  <a:path w="33" h="33" extrusionOk="0">
                    <a:moveTo>
                      <a:pt x="0" y="0"/>
                    </a:moveTo>
                    <a:lnTo>
                      <a:pt x="14" y="33"/>
                    </a:lnTo>
                    <a:cubicBezTo>
                      <a:pt x="19" y="30"/>
                      <a:pt x="26" y="26"/>
                      <a:pt x="33" y="21"/>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82" name="Google Shape;18182;p65"/>
              <p:cNvSpPr/>
              <p:nvPr/>
            </p:nvSpPr>
            <p:spPr>
              <a:xfrm>
                <a:off x="6509675" y="1805475"/>
                <a:ext cx="22050" cy="13450"/>
              </a:xfrm>
              <a:custGeom>
                <a:avLst/>
                <a:gdLst/>
                <a:ahLst/>
                <a:cxnLst/>
                <a:rect l="l" t="t" r="r" b="b"/>
                <a:pathLst>
                  <a:path w="882" h="538" extrusionOk="0">
                    <a:moveTo>
                      <a:pt x="6" y="0"/>
                    </a:moveTo>
                    <a:lnTo>
                      <a:pt x="1" y="2"/>
                    </a:lnTo>
                    <a:cubicBezTo>
                      <a:pt x="275" y="211"/>
                      <a:pt x="309" y="252"/>
                      <a:pt x="281" y="252"/>
                    </a:cubicBezTo>
                    <a:cubicBezTo>
                      <a:pt x="263" y="252"/>
                      <a:pt x="221" y="236"/>
                      <a:pt x="199" y="236"/>
                    </a:cubicBezTo>
                    <a:cubicBezTo>
                      <a:pt x="176" y="236"/>
                      <a:pt x="177" y="255"/>
                      <a:pt x="263" y="336"/>
                    </a:cubicBezTo>
                    <a:lnTo>
                      <a:pt x="19" y="248"/>
                    </a:lnTo>
                    <a:lnTo>
                      <a:pt x="19" y="248"/>
                    </a:lnTo>
                    <a:cubicBezTo>
                      <a:pt x="117" y="394"/>
                      <a:pt x="212" y="468"/>
                      <a:pt x="298" y="538"/>
                    </a:cubicBezTo>
                    <a:cubicBezTo>
                      <a:pt x="490" y="431"/>
                      <a:pt x="685" y="325"/>
                      <a:pt x="882" y="218"/>
                    </a:cubicBezTo>
                    <a:cubicBezTo>
                      <a:pt x="742" y="204"/>
                      <a:pt x="565" y="85"/>
                      <a:pt x="437" y="85"/>
                    </a:cubicBezTo>
                    <a:cubicBezTo>
                      <a:pt x="376" y="85"/>
                      <a:pt x="326" y="111"/>
                      <a:pt x="295" y="188"/>
                    </a:cubicBezTo>
                    <a:lnTo>
                      <a:pt x="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grpSp>
        <p:nvGrpSpPr>
          <p:cNvPr id="18183" name="Google Shape;18183;p65"/>
          <p:cNvGrpSpPr/>
          <p:nvPr/>
        </p:nvGrpSpPr>
        <p:grpSpPr>
          <a:xfrm>
            <a:off x="6895917" y="584974"/>
            <a:ext cx="1065063" cy="974125"/>
            <a:chOff x="3658375" y="1440350"/>
            <a:chExt cx="602650" cy="551225"/>
          </a:xfrm>
        </p:grpSpPr>
        <p:sp>
          <p:nvSpPr>
            <p:cNvPr id="18184" name="Google Shape;18184;p65"/>
            <p:cNvSpPr/>
            <p:nvPr/>
          </p:nvSpPr>
          <p:spPr>
            <a:xfrm>
              <a:off x="3927575" y="1676875"/>
              <a:ext cx="5825" cy="72225"/>
            </a:xfrm>
            <a:custGeom>
              <a:avLst/>
              <a:gdLst/>
              <a:ahLst/>
              <a:cxnLst/>
              <a:rect l="l" t="t" r="r" b="b"/>
              <a:pathLst>
                <a:path w="233" h="2889" extrusionOk="0">
                  <a:moveTo>
                    <a:pt x="38" y="0"/>
                  </a:moveTo>
                  <a:cubicBezTo>
                    <a:pt x="1" y="23"/>
                    <a:pt x="86" y="86"/>
                    <a:pt x="82" y="118"/>
                  </a:cubicBezTo>
                  <a:cubicBezTo>
                    <a:pt x="84" y="118"/>
                    <a:pt x="205" y="125"/>
                    <a:pt x="211" y="127"/>
                  </a:cubicBezTo>
                  <a:lnTo>
                    <a:pt x="211" y="127"/>
                  </a:lnTo>
                  <a:cubicBezTo>
                    <a:pt x="204" y="122"/>
                    <a:pt x="38" y="0"/>
                    <a:pt x="38" y="0"/>
                  </a:cubicBezTo>
                  <a:close/>
                  <a:moveTo>
                    <a:pt x="211" y="127"/>
                  </a:moveTo>
                  <a:cubicBezTo>
                    <a:pt x="212" y="127"/>
                    <a:pt x="212" y="128"/>
                    <a:pt x="212" y="128"/>
                  </a:cubicBezTo>
                  <a:cubicBezTo>
                    <a:pt x="212" y="127"/>
                    <a:pt x="212" y="127"/>
                    <a:pt x="211" y="127"/>
                  </a:cubicBezTo>
                  <a:close/>
                  <a:moveTo>
                    <a:pt x="77" y="2749"/>
                  </a:moveTo>
                  <a:cubicBezTo>
                    <a:pt x="77" y="2749"/>
                    <a:pt x="77" y="2749"/>
                    <a:pt x="77" y="2749"/>
                  </a:cubicBezTo>
                  <a:lnTo>
                    <a:pt x="77" y="2750"/>
                  </a:lnTo>
                  <a:lnTo>
                    <a:pt x="77" y="2750"/>
                  </a:lnTo>
                  <a:cubicBezTo>
                    <a:pt x="77" y="2749"/>
                    <a:pt x="77" y="2749"/>
                    <a:pt x="77" y="2749"/>
                  </a:cubicBezTo>
                  <a:close/>
                  <a:moveTo>
                    <a:pt x="77" y="2750"/>
                  </a:moveTo>
                  <a:cubicBezTo>
                    <a:pt x="80" y="2754"/>
                    <a:pt x="82" y="2889"/>
                    <a:pt x="84" y="2889"/>
                  </a:cubicBezTo>
                  <a:cubicBezTo>
                    <a:pt x="86" y="2889"/>
                    <a:pt x="233" y="2831"/>
                    <a:pt x="233" y="2831"/>
                  </a:cubicBezTo>
                  <a:lnTo>
                    <a:pt x="77" y="275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85" name="Google Shape;18185;p65"/>
            <p:cNvSpPr/>
            <p:nvPr/>
          </p:nvSpPr>
          <p:spPr>
            <a:xfrm>
              <a:off x="3977550" y="1750350"/>
              <a:ext cx="2225" cy="2225"/>
            </a:xfrm>
            <a:custGeom>
              <a:avLst/>
              <a:gdLst/>
              <a:ahLst/>
              <a:cxnLst/>
              <a:rect l="l" t="t" r="r" b="b"/>
              <a:pathLst>
                <a:path w="89" h="89" extrusionOk="0">
                  <a:moveTo>
                    <a:pt x="86" y="1"/>
                  </a:moveTo>
                  <a:lnTo>
                    <a:pt x="86" y="1"/>
                  </a:lnTo>
                  <a:cubicBezTo>
                    <a:pt x="58" y="17"/>
                    <a:pt x="28" y="33"/>
                    <a:pt x="0" y="52"/>
                  </a:cubicBezTo>
                  <a:cubicBezTo>
                    <a:pt x="28" y="61"/>
                    <a:pt x="58" y="72"/>
                    <a:pt x="83" y="89"/>
                  </a:cubicBezTo>
                  <a:cubicBezTo>
                    <a:pt x="88" y="89"/>
                    <a:pt x="86" y="1"/>
                    <a:pt x="8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86" name="Google Shape;18186;p65"/>
            <p:cNvSpPr/>
            <p:nvPr/>
          </p:nvSpPr>
          <p:spPr>
            <a:xfrm>
              <a:off x="3975750" y="1752500"/>
              <a:ext cx="250" cy="375"/>
            </a:xfrm>
            <a:custGeom>
              <a:avLst/>
              <a:gdLst/>
              <a:ahLst/>
              <a:cxnLst/>
              <a:rect l="l" t="t" r="r" b="b"/>
              <a:pathLst>
                <a:path w="10" h="15" extrusionOk="0">
                  <a:moveTo>
                    <a:pt x="7" y="0"/>
                  </a:moveTo>
                  <a:lnTo>
                    <a:pt x="0" y="5"/>
                  </a:lnTo>
                  <a:cubicBezTo>
                    <a:pt x="2" y="7"/>
                    <a:pt x="5" y="10"/>
                    <a:pt x="9" y="14"/>
                  </a:cubicBezTo>
                  <a:cubicBezTo>
                    <a:pt x="7" y="10"/>
                    <a:pt x="9" y="5"/>
                    <a:pt x="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87" name="Google Shape;18187;p65"/>
            <p:cNvSpPr/>
            <p:nvPr/>
          </p:nvSpPr>
          <p:spPr>
            <a:xfrm>
              <a:off x="3995550" y="1744375"/>
              <a:ext cx="1025" cy="1425"/>
            </a:xfrm>
            <a:custGeom>
              <a:avLst/>
              <a:gdLst/>
              <a:ahLst/>
              <a:cxnLst/>
              <a:rect l="l" t="t" r="r" b="b"/>
              <a:pathLst>
                <a:path w="41" h="57" extrusionOk="0">
                  <a:moveTo>
                    <a:pt x="1" y="1"/>
                  </a:moveTo>
                  <a:cubicBezTo>
                    <a:pt x="1" y="22"/>
                    <a:pt x="1" y="38"/>
                    <a:pt x="1" y="56"/>
                  </a:cubicBezTo>
                  <a:cubicBezTo>
                    <a:pt x="1" y="56"/>
                    <a:pt x="40" y="36"/>
                    <a:pt x="38" y="36"/>
                  </a:cubicBezTo>
                  <a:cubicBezTo>
                    <a:pt x="38" y="33"/>
                    <a:pt x="38" y="17"/>
                    <a:pt x="38" y="17"/>
                  </a:cubicBezTo>
                  <a:cubicBezTo>
                    <a:pt x="36" y="17"/>
                    <a:pt x="3" y="1"/>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88" name="Google Shape;18188;p65"/>
            <p:cNvSpPr/>
            <p:nvPr/>
          </p:nvSpPr>
          <p:spPr>
            <a:xfrm>
              <a:off x="3975925" y="1751225"/>
              <a:ext cx="1650" cy="1300"/>
            </a:xfrm>
            <a:custGeom>
              <a:avLst/>
              <a:gdLst/>
              <a:ahLst/>
              <a:cxnLst/>
              <a:rect l="l" t="t" r="r" b="b"/>
              <a:pathLst>
                <a:path w="66" h="52" extrusionOk="0">
                  <a:moveTo>
                    <a:pt x="5" y="0"/>
                  </a:moveTo>
                  <a:cubicBezTo>
                    <a:pt x="0" y="17"/>
                    <a:pt x="0" y="35"/>
                    <a:pt x="0" y="51"/>
                  </a:cubicBezTo>
                  <a:cubicBezTo>
                    <a:pt x="21" y="40"/>
                    <a:pt x="44" y="28"/>
                    <a:pt x="65" y="14"/>
                  </a:cubicBezTo>
                  <a:cubicBezTo>
                    <a:pt x="46" y="7"/>
                    <a:pt x="26" y="3"/>
                    <a:pt x="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89" name="Google Shape;18189;p65"/>
            <p:cNvSpPr/>
            <p:nvPr/>
          </p:nvSpPr>
          <p:spPr>
            <a:xfrm>
              <a:off x="3907525" y="1935400"/>
              <a:ext cx="1700" cy="900"/>
            </a:xfrm>
            <a:custGeom>
              <a:avLst/>
              <a:gdLst/>
              <a:ahLst/>
              <a:cxnLst/>
              <a:rect l="l" t="t" r="r" b="b"/>
              <a:pathLst>
                <a:path w="68" h="36" extrusionOk="0">
                  <a:moveTo>
                    <a:pt x="1" y="1"/>
                  </a:moveTo>
                  <a:cubicBezTo>
                    <a:pt x="1" y="12"/>
                    <a:pt x="1" y="24"/>
                    <a:pt x="1" y="35"/>
                  </a:cubicBezTo>
                  <a:lnTo>
                    <a:pt x="68" y="35"/>
                  </a:lnTo>
                  <a:cubicBezTo>
                    <a:pt x="42" y="24"/>
                    <a:pt x="21" y="10"/>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90" name="Google Shape;18190;p65"/>
            <p:cNvSpPr/>
            <p:nvPr/>
          </p:nvSpPr>
          <p:spPr>
            <a:xfrm>
              <a:off x="3758525" y="1894650"/>
              <a:ext cx="17250" cy="24700"/>
            </a:xfrm>
            <a:custGeom>
              <a:avLst/>
              <a:gdLst/>
              <a:ahLst/>
              <a:cxnLst/>
              <a:rect l="l" t="t" r="r" b="b"/>
              <a:pathLst>
                <a:path w="690" h="988" extrusionOk="0">
                  <a:moveTo>
                    <a:pt x="469" y="471"/>
                  </a:moveTo>
                  <a:cubicBezTo>
                    <a:pt x="469" y="472"/>
                    <a:pt x="469" y="472"/>
                    <a:pt x="469" y="472"/>
                  </a:cubicBezTo>
                  <a:lnTo>
                    <a:pt x="469" y="472"/>
                  </a:lnTo>
                  <a:cubicBezTo>
                    <a:pt x="469" y="472"/>
                    <a:pt x="469" y="472"/>
                    <a:pt x="469" y="471"/>
                  </a:cubicBezTo>
                  <a:close/>
                  <a:moveTo>
                    <a:pt x="142" y="1"/>
                  </a:moveTo>
                  <a:cubicBezTo>
                    <a:pt x="113" y="1"/>
                    <a:pt x="88" y="28"/>
                    <a:pt x="70" y="121"/>
                  </a:cubicBezTo>
                  <a:cubicBezTo>
                    <a:pt x="81" y="120"/>
                    <a:pt x="92" y="119"/>
                    <a:pt x="103" y="119"/>
                  </a:cubicBezTo>
                  <a:cubicBezTo>
                    <a:pt x="311" y="119"/>
                    <a:pt x="314" y="418"/>
                    <a:pt x="290" y="564"/>
                  </a:cubicBezTo>
                  <a:cubicBezTo>
                    <a:pt x="202" y="446"/>
                    <a:pt x="146" y="400"/>
                    <a:pt x="109" y="400"/>
                  </a:cubicBezTo>
                  <a:cubicBezTo>
                    <a:pt x="38" y="400"/>
                    <a:pt x="34" y="564"/>
                    <a:pt x="0" y="703"/>
                  </a:cubicBezTo>
                  <a:cubicBezTo>
                    <a:pt x="21" y="740"/>
                    <a:pt x="42" y="777"/>
                    <a:pt x="68" y="815"/>
                  </a:cubicBezTo>
                  <a:cubicBezTo>
                    <a:pt x="72" y="815"/>
                    <a:pt x="76" y="815"/>
                    <a:pt x="80" y="815"/>
                  </a:cubicBezTo>
                  <a:cubicBezTo>
                    <a:pt x="141" y="815"/>
                    <a:pt x="201" y="799"/>
                    <a:pt x="255" y="768"/>
                  </a:cubicBezTo>
                  <a:lnTo>
                    <a:pt x="255" y="768"/>
                  </a:lnTo>
                  <a:cubicBezTo>
                    <a:pt x="248" y="780"/>
                    <a:pt x="318" y="942"/>
                    <a:pt x="323" y="942"/>
                  </a:cubicBezTo>
                  <a:cubicBezTo>
                    <a:pt x="421" y="974"/>
                    <a:pt x="483" y="988"/>
                    <a:pt x="519" y="988"/>
                  </a:cubicBezTo>
                  <a:cubicBezTo>
                    <a:pt x="689" y="988"/>
                    <a:pt x="281" y="674"/>
                    <a:pt x="469" y="472"/>
                  </a:cubicBezTo>
                  <a:lnTo>
                    <a:pt x="469" y="472"/>
                  </a:lnTo>
                  <a:cubicBezTo>
                    <a:pt x="469" y="472"/>
                    <a:pt x="469" y="472"/>
                    <a:pt x="469" y="472"/>
                  </a:cubicBezTo>
                  <a:cubicBezTo>
                    <a:pt x="463" y="472"/>
                    <a:pt x="218" y="33"/>
                    <a:pt x="216" y="33"/>
                  </a:cubicBezTo>
                  <a:cubicBezTo>
                    <a:pt x="190" y="17"/>
                    <a:pt x="165" y="1"/>
                    <a:pt x="1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91" name="Google Shape;18191;p65"/>
            <p:cNvSpPr/>
            <p:nvPr/>
          </p:nvSpPr>
          <p:spPr>
            <a:xfrm>
              <a:off x="3768900" y="1870300"/>
              <a:ext cx="49050" cy="68200"/>
            </a:xfrm>
            <a:custGeom>
              <a:avLst/>
              <a:gdLst/>
              <a:ahLst/>
              <a:cxnLst/>
              <a:rect l="l" t="t" r="r" b="b"/>
              <a:pathLst>
                <a:path w="1962" h="2728" extrusionOk="0">
                  <a:moveTo>
                    <a:pt x="691" y="1406"/>
                  </a:moveTo>
                  <a:cubicBezTo>
                    <a:pt x="691" y="1406"/>
                    <a:pt x="691" y="1406"/>
                    <a:pt x="691" y="1406"/>
                  </a:cubicBezTo>
                  <a:cubicBezTo>
                    <a:pt x="692" y="1407"/>
                    <a:pt x="692" y="1407"/>
                    <a:pt x="692" y="1408"/>
                  </a:cubicBezTo>
                  <a:lnTo>
                    <a:pt x="692" y="1408"/>
                  </a:lnTo>
                  <a:cubicBezTo>
                    <a:pt x="692" y="1407"/>
                    <a:pt x="691" y="1406"/>
                    <a:pt x="691" y="1406"/>
                  </a:cubicBezTo>
                  <a:close/>
                  <a:moveTo>
                    <a:pt x="339" y="0"/>
                  </a:moveTo>
                  <a:cubicBezTo>
                    <a:pt x="324" y="0"/>
                    <a:pt x="38" y="165"/>
                    <a:pt x="14" y="165"/>
                  </a:cubicBezTo>
                  <a:cubicBezTo>
                    <a:pt x="12" y="165"/>
                    <a:pt x="12" y="164"/>
                    <a:pt x="12" y="164"/>
                  </a:cubicBezTo>
                  <a:lnTo>
                    <a:pt x="12" y="164"/>
                  </a:lnTo>
                  <a:cubicBezTo>
                    <a:pt x="0" y="184"/>
                    <a:pt x="656" y="1346"/>
                    <a:pt x="652" y="1362"/>
                  </a:cubicBezTo>
                  <a:cubicBezTo>
                    <a:pt x="663" y="1320"/>
                    <a:pt x="879" y="1253"/>
                    <a:pt x="904" y="1246"/>
                  </a:cubicBezTo>
                  <a:lnTo>
                    <a:pt x="904" y="1246"/>
                  </a:lnTo>
                  <a:cubicBezTo>
                    <a:pt x="958" y="1381"/>
                    <a:pt x="700" y="1297"/>
                    <a:pt x="860" y="1483"/>
                  </a:cubicBezTo>
                  <a:cubicBezTo>
                    <a:pt x="803" y="1432"/>
                    <a:pt x="726" y="1456"/>
                    <a:pt x="692" y="1408"/>
                  </a:cubicBezTo>
                  <a:lnTo>
                    <a:pt x="692" y="1408"/>
                  </a:lnTo>
                  <a:cubicBezTo>
                    <a:pt x="716" y="1449"/>
                    <a:pt x="1103" y="2171"/>
                    <a:pt x="1129" y="2171"/>
                  </a:cubicBezTo>
                  <a:cubicBezTo>
                    <a:pt x="1129" y="2171"/>
                    <a:pt x="1129" y="2171"/>
                    <a:pt x="1129" y="2171"/>
                  </a:cubicBezTo>
                  <a:cubicBezTo>
                    <a:pt x="1264" y="2389"/>
                    <a:pt x="1405" y="2572"/>
                    <a:pt x="1523" y="2727"/>
                  </a:cubicBezTo>
                  <a:cubicBezTo>
                    <a:pt x="1653" y="2704"/>
                    <a:pt x="1823" y="2584"/>
                    <a:pt x="1962" y="2570"/>
                  </a:cubicBezTo>
                  <a:cubicBezTo>
                    <a:pt x="1772" y="2442"/>
                    <a:pt x="1616" y="2183"/>
                    <a:pt x="1470" y="1972"/>
                  </a:cubicBezTo>
                  <a:lnTo>
                    <a:pt x="1470" y="1972"/>
                  </a:lnTo>
                  <a:cubicBezTo>
                    <a:pt x="1470" y="1972"/>
                    <a:pt x="1470" y="1972"/>
                    <a:pt x="1470" y="1972"/>
                  </a:cubicBezTo>
                  <a:cubicBezTo>
                    <a:pt x="1489" y="1972"/>
                    <a:pt x="360" y="1"/>
                    <a:pt x="339" y="1"/>
                  </a:cubicBezTo>
                  <a:cubicBezTo>
                    <a:pt x="339" y="1"/>
                    <a:pt x="339" y="1"/>
                    <a:pt x="339" y="1"/>
                  </a:cubicBezTo>
                  <a:lnTo>
                    <a:pt x="339" y="1"/>
                  </a:lnTo>
                  <a:cubicBezTo>
                    <a:pt x="339" y="0"/>
                    <a:pt x="339" y="0"/>
                    <a:pt x="33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92" name="Google Shape;18192;p65"/>
            <p:cNvSpPr/>
            <p:nvPr/>
          </p:nvSpPr>
          <p:spPr>
            <a:xfrm>
              <a:off x="3745075" y="1887000"/>
              <a:ext cx="15275" cy="20425"/>
            </a:xfrm>
            <a:custGeom>
              <a:avLst/>
              <a:gdLst/>
              <a:ahLst/>
              <a:cxnLst/>
              <a:rect l="l" t="t" r="r" b="b"/>
              <a:pathLst>
                <a:path w="611" h="817" extrusionOk="0">
                  <a:moveTo>
                    <a:pt x="114" y="0"/>
                  </a:moveTo>
                  <a:cubicBezTo>
                    <a:pt x="106" y="0"/>
                    <a:pt x="11" y="61"/>
                    <a:pt x="1" y="61"/>
                  </a:cubicBezTo>
                  <a:cubicBezTo>
                    <a:pt x="1" y="61"/>
                    <a:pt x="1" y="61"/>
                    <a:pt x="1" y="61"/>
                  </a:cubicBezTo>
                  <a:lnTo>
                    <a:pt x="1" y="61"/>
                  </a:lnTo>
                  <a:cubicBezTo>
                    <a:pt x="1" y="66"/>
                    <a:pt x="432" y="814"/>
                    <a:pt x="432" y="817"/>
                  </a:cubicBezTo>
                  <a:lnTo>
                    <a:pt x="432" y="817"/>
                  </a:lnTo>
                  <a:cubicBezTo>
                    <a:pt x="548" y="706"/>
                    <a:pt x="515" y="638"/>
                    <a:pt x="610" y="465"/>
                  </a:cubicBezTo>
                  <a:cubicBezTo>
                    <a:pt x="610" y="463"/>
                    <a:pt x="584" y="458"/>
                    <a:pt x="565" y="458"/>
                  </a:cubicBezTo>
                  <a:cubicBezTo>
                    <a:pt x="555" y="458"/>
                    <a:pt x="547" y="459"/>
                    <a:pt x="548" y="465"/>
                  </a:cubicBezTo>
                  <a:cubicBezTo>
                    <a:pt x="540" y="475"/>
                    <a:pt x="525" y="482"/>
                    <a:pt x="499" y="482"/>
                  </a:cubicBezTo>
                  <a:cubicBezTo>
                    <a:pt x="476" y="482"/>
                    <a:pt x="445" y="477"/>
                    <a:pt x="404" y="465"/>
                  </a:cubicBezTo>
                  <a:cubicBezTo>
                    <a:pt x="448" y="458"/>
                    <a:pt x="492" y="453"/>
                    <a:pt x="536" y="453"/>
                  </a:cubicBezTo>
                  <a:cubicBezTo>
                    <a:pt x="569" y="407"/>
                    <a:pt x="480" y="258"/>
                    <a:pt x="515" y="191"/>
                  </a:cubicBezTo>
                  <a:lnTo>
                    <a:pt x="515" y="191"/>
                  </a:lnTo>
                  <a:cubicBezTo>
                    <a:pt x="493" y="202"/>
                    <a:pt x="472" y="207"/>
                    <a:pt x="451" y="207"/>
                  </a:cubicBezTo>
                  <a:cubicBezTo>
                    <a:pt x="344" y="207"/>
                    <a:pt x="240" y="88"/>
                    <a:pt x="114" y="1"/>
                  </a:cubicBezTo>
                  <a:cubicBezTo>
                    <a:pt x="114" y="0"/>
                    <a:pt x="114" y="0"/>
                    <a:pt x="114" y="0"/>
                  </a:cubicBezTo>
                  <a:close/>
                  <a:moveTo>
                    <a:pt x="432" y="817"/>
                  </a:moveTo>
                  <a:cubicBezTo>
                    <a:pt x="432" y="817"/>
                    <a:pt x="432" y="817"/>
                    <a:pt x="432" y="817"/>
                  </a:cubicBezTo>
                  <a:cubicBezTo>
                    <a:pt x="432" y="817"/>
                    <a:pt x="432" y="817"/>
                    <a:pt x="432" y="81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93" name="Google Shape;18193;p65"/>
            <p:cNvSpPr/>
            <p:nvPr/>
          </p:nvSpPr>
          <p:spPr>
            <a:xfrm>
              <a:off x="3751275" y="1882150"/>
              <a:ext cx="6975" cy="5175"/>
            </a:xfrm>
            <a:custGeom>
              <a:avLst/>
              <a:gdLst/>
              <a:ahLst/>
              <a:cxnLst/>
              <a:rect l="l" t="t" r="r" b="b"/>
              <a:pathLst>
                <a:path w="279" h="207" extrusionOk="0">
                  <a:moveTo>
                    <a:pt x="205" y="0"/>
                  </a:moveTo>
                  <a:cubicBezTo>
                    <a:pt x="205" y="0"/>
                    <a:pt x="205" y="0"/>
                    <a:pt x="205" y="0"/>
                  </a:cubicBezTo>
                  <a:lnTo>
                    <a:pt x="205" y="0"/>
                  </a:lnTo>
                  <a:cubicBezTo>
                    <a:pt x="205" y="0"/>
                    <a:pt x="205" y="0"/>
                    <a:pt x="205" y="0"/>
                  </a:cubicBezTo>
                  <a:close/>
                  <a:moveTo>
                    <a:pt x="1" y="116"/>
                  </a:moveTo>
                  <a:cubicBezTo>
                    <a:pt x="1" y="116"/>
                    <a:pt x="1" y="116"/>
                    <a:pt x="1" y="116"/>
                  </a:cubicBezTo>
                  <a:cubicBezTo>
                    <a:pt x="1" y="116"/>
                    <a:pt x="1" y="116"/>
                    <a:pt x="1" y="116"/>
                  </a:cubicBezTo>
                  <a:close/>
                  <a:moveTo>
                    <a:pt x="205" y="0"/>
                  </a:moveTo>
                  <a:cubicBezTo>
                    <a:pt x="200" y="4"/>
                    <a:pt x="8" y="111"/>
                    <a:pt x="1" y="116"/>
                  </a:cubicBezTo>
                  <a:lnTo>
                    <a:pt x="1" y="116"/>
                  </a:lnTo>
                  <a:cubicBezTo>
                    <a:pt x="1" y="116"/>
                    <a:pt x="1" y="116"/>
                    <a:pt x="1" y="116"/>
                  </a:cubicBezTo>
                  <a:cubicBezTo>
                    <a:pt x="10" y="116"/>
                    <a:pt x="274" y="206"/>
                    <a:pt x="277" y="206"/>
                  </a:cubicBezTo>
                  <a:cubicBezTo>
                    <a:pt x="279" y="204"/>
                    <a:pt x="229" y="120"/>
                    <a:pt x="226" y="118"/>
                  </a:cubicBezTo>
                  <a:lnTo>
                    <a:pt x="226" y="118"/>
                  </a:lnTo>
                  <a:cubicBezTo>
                    <a:pt x="228" y="119"/>
                    <a:pt x="279" y="132"/>
                    <a:pt x="279" y="132"/>
                  </a:cubicBezTo>
                  <a:cubicBezTo>
                    <a:pt x="279" y="132"/>
                    <a:pt x="205" y="4"/>
                    <a:pt x="20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94" name="Google Shape;18194;p65"/>
            <p:cNvSpPr/>
            <p:nvPr/>
          </p:nvSpPr>
          <p:spPr>
            <a:xfrm>
              <a:off x="3736775" y="1800775"/>
              <a:ext cx="153350" cy="10325"/>
            </a:xfrm>
            <a:custGeom>
              <a:avLst/>
              <a:gdLst/>
              <a:ahLst/>
              <a:cxnLst/>
              <a:rect l="l" t="t" r="r" b="b"/>
              <a:pathLst>
                <a:path w="6134" h="413" extrusionOk="0">
                  <a:moveTo>
                    <a:pt x="5048" y="0"/>
                  </a:moveTo>
                  <a:cubicBezTo>
                    <a:pt x="4501" y="0"/>
                    <a:pt x="3949" y="2"/>
                    <a:pt x="3972" y="3"/>
                  </a:cubicBezTo>
                  <a:cubicBezTo>
                    <a:pt x="3952" y="41"/>
                    <a:pt x="3880" y="72"/>
                    <a:pt x="3813" y="72"/>
                  </a:cubicBezTo>
                  <a:cubicBezTo>
                    <a:pt x="3761" y="72"/>
                    <a:pt x="3711" y="53"/>
                    <a:pt x="3694" y="3"/>
                  </a:cubicBezTo>
                  <a:cubicBezTo>
                    <a:pt x="3691" y="3"/>
                    <a:pt x="2500" y="1"/>
                    <a:pt x="1475" y="1"/>
                  </a:cubicBezTo>
                  <a:cubicBezTo>
                    <a:pt x="707" y="1"/>
                    <a:pt x="34" y="2"/>
                    <a:pt x="27" y="5"/>
                  </a:cubicBezTo>
                  <a:cubicBezTo>
                    <a:pt x="27" y="5"/>
                    <a:pt x="26" y="5"/>
                    <a:pt x="26" y="5"/>
                  </a:cubicBezTo>
                  <a:cubicBezTo>
                    <a:pt x="1" y="5"/>
                    <a:pt x="342" y="408"/>
                    <a:pt x="326" y="408"/>
                  </a:cubicBezTo>
                  <a:cubicBezTo>
                    <a:pt x="299" y="410"/>
                    <a:pt x="2160" y="412"/>
                    <a:pt x="3631" y="412"/>
                  </a:cubicBezTo>
                  <a:cubicBezTo>
                    <a:pt x="4581" y="412"/>
                    <a:pt x="5368" y="411"/>
                    <a:pt x="5379" y="408"/>
                  </a:cubicBezTo>
                  <a:cubicBezTo>
                    <a:pt x="5597" y="276"/>
                    <a:pt x="5901" y="135"/>
                    <a:pt x="6086" y="5"/>
                  </a:cubicBezTo>
                  <a:cubicBezTo>
                    <a:pt x="6134" y="2"/>
                    <a:pt x="5594" y="0"/>
                    <a:pt x="504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95" name="Google Shape;18195;p65"/>
            <p:cNvSpPr/>
            <p:nvPr/>
          </p:nvSpPr>
          <p:spPr>
            <a:xfrm>
              <a:off x="3742400" y="1880125"/>
              <a:ext cx="9025" cy="6850"/>
            </a:xfrm>
            <a:custGeom>
              <a:avLst/>
              <a:gdLst/>
              <a:ahLst/>
              <a:cxnLst/>
              <a:rect l="l" t="t" r="r" b="b"/>
              <a:pathLst>
                <a:path w="361" h="274" extrusionOk="0">
                  <a:moveTo>
                    <a:pt x="270" y="0"/>
                  </a:moveTo>
                  <a:lnTo>
                    <a:pt x="270" y="0"/>
                  </a:lnTo>
                  <a:cubicBezTo>
                    <a:pt x="184" y="49"/>
                    <a:pt x="94" y="104"/>
                    <a:pt x="1" y="151"/>
                  </a:cubicBezTo>
                  <a:cubicBezTo>
                    <a:pt x="13" y="179"/>
                    <a:pt x="29" y="206"/>
                    <a:pt x="45" y="232"/>
                  </a:cubicBezTo>
                  <a:cubicBezTo>
                    <a:pt x="64" y="219"/>
                    <a:pt x="86" y="213"/>
                    <a:pt x="107" y="213"/>
                  </a:cubicBezTo>
                  <a:cubicBezTo>
                    <a:pt x="132" y="213"/>
                    <a:pt x="157" y="221"/>
                    <a:pt x="177" y="239"/>
                  </a:cubicBezTo>
                  <a:cubicBezTo>
                    <a:pt x="193" y="250"/>
                    <a:pt x="212" y="260"/>
                    <a:pt x="228" y="274"/>
                  </a:cubicBezTo>
                  <a:cubicBezTo>
                    <a:pt x="270" y="243"/>
                    <a:pt x="314" y="218"/>
                    <a:pt x="358" y="195"/>
                  </a:cubicBezTo>
                  <a:cubicBezTo>
                    <a:pt x="360" y="195"/>
                    <a:pt x="221" y="151"/>
                    <a:pt x="221" y="148"/>
                  </a:cubicBezTo>
                  <a:cubicBezTo>
                    <a:pt x="240" y="100"/>
                    <a:pt x="256" y="51"/>
                    <a:pt x="27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96" name="Google Shape;18196;p65"/>
            <p:cNvSpPr/>
            <p:nvPr/>
          </p:nvSpPr>
          <p:spPr>
            <a:xfrm>
              <a:off x="3658375" y="1612000"/>
              <a:ext cx="96125" cy="267475"/>
            </a:xfrm>
            <a:custGeom>
              <a:avLst/>
              <a:gdLst/>
              <a:ahLst/>
              <a:cxnLst/>
              <a:rect l="l" t="t" r="r" b="b"/>
              <a:pathLst>
                <a:path w="3845" h="10699" extrusionOk="0">
                  <a:moveTo>
                    <a:pt x="2751" y="9112"/>
                  </a:moveTo>
                  <a:cubicBezTo>
                    <a:pt x="2769" y="9138"/>
                    <a:pt x="2780" y="9178"/>
                    <a:pt x="2794" y="9178"/>
                  </a:cubicBezTo>
                  <a:cubicBezTo>
                    <a:pt x="2803" y="9178"/>
                    <a:pt x="2812" y="9165"/>
                    <a:pt x="2824" y="9130"/>
                  </a:cubicBezTo>
                  <a:cubicBezTo>
                    <a:pt x="2833" y="9267"/>
                    <a:pt x="2942" y="9289"/>
                    <a:pt x="3016" y="9355"/>
                  </a:cubicBezTo>
                  <a:lnTo>
                    <a:pt x="3016" y="9355"/>
                  </a:lnTo>
                  <a:cubicBezTo>
                    <a:pt x="3013" y="9417"/>
                    <a:pt x="3013" y="9497"/>
                    <a:pt x="2970" y="9559"/>
                  </a:cubicBezTo>
                  <a:cubicBezTo>
                    <a:pt x="2874" y="9518"/>
                    <a:pt x="2745" y="9405"/>
                    <a:pt x="2681" y="9405"/>
                  </a:cubicBezTo>
                  <a:cubicBezTo>
                    <a:pt x="2654" y="9405"/>
                    <a:pt x="2638" y="9426"/>
                    <a:pt x="2643" y="9482"/>
                  </a:cubicBezTo>
                  <a:cubicBezTo>
                    <a:pt x="2481" y="9378"/>
                    <a:pt x="2741" y="9397"/>
                    <a:pt x="2780" y="9202"/>
                  </a:cubicBezTo>
                  <a:cubicBezTo>
                    <a:pt x="2767" y="9156"/>
                    <a:pt x="2758" y="9128"/>
                    <a:pt x="2751" y="9112"/>
                  </a:cubicBezTo>
                  <a:close/>
                  <a:moveTo>
                    <a:pt x="3615" y="10618"/>
                  </a:moveTo>
                  <a:lnTo>
                    <a:pt x="3615" y="10618"/>
                  </a:lnTo>
                  <a:cubicBezTo>
                    <a:pt x="3632" y="10620"/>
                    <a:pt x="3648" y="10624"/>
                    <a:pt x="3663" y="10631"/>
                  </a:cubicBezTo>
                  <a:lnTo>
                    <a:pt x="3663" y="10631"/>
                  </a:lnTo>
                  <a:cubicBezTo>
                    <a:pt x="3656" y="10633"/>
                    <a:pt x="3649" y="10634"/>
                    <a:pt x="3644" y="10634"/>
                  </a:cubicBezTo>
                  <a:cubicBezTo>
                    <a:pt x="3626" y="10634"/>
                    <a:pt x="3616" y="10625"/>
                    <a:pt x="3615" y="10618"/>
                  </a:cubicBezTo>
                  <a:close/>
                  <a:moveTo>
                    <a:pt x="1999" y="1"/>
                  </a:moveTo>
                  <a:cubicBezTo>
                    <a:pt x="1979" y="1"/>
                    <a:pt x="1961" y="69"/>
                    <a:pt x="1911" y="69"/>
                  </a:cubicBezTo>
                  <a:cubicBezTo>
                    <a:pt x="1904" y="69"/>
                    <a:pt x="1895" y="68"/>
                    <a:pt x="1885" y="64"/>
                  </a:cubicBezTo>
                  <a:cubicBezTo>
                    <a:pt x="1886" y="59"/>
                    <a:pt x="1886" y="58"/>
                    <a:pt x="1885" y="58"/>
                  </a:cubicBezTo>
                  <a:cubicBezTo>
                    <a:pt x="1850" y="58"/>
                    <a:pt x="1050" y="1554"/>
                    <a:pt x="1023" y="1556"/>
                  </a:cubicBezTo>
                  <a:cubicBezTo>
                    <a:pt x="1104" y="1675"/>
                    <a:pt x="1190" y="1788"/>
                    <a:pt x="1285" y="1897"/>
                  </a:cubicBezTo>
                  <a:cubicBezTo>
                    <a:pt x="1037" y="2022"/>
                    <a:pt x="1208" y="2080"/>
                    <a:pt x="1032" y="2168"/>
                  </a:cubicBezTo>
                  <a:cubicBezTo>
                    <a:pt x="1025" y="1999"/>
                    <a:pt x="1016" y="2043"/>
                    <a:pt x="1118" y="1985"/>
                  </a:cubicBezTo>
                  <a:cubicBezTo>
                    <a:pt x="1107" y="1919"/>
                    <a:pt x="1042" y="1886"/>
                    <a:pt x="969" y="1886"/>
                  </a:cubicBezTo>
                  <a:cubicBezTo>
                    <a:pt x="903" y="1886"/>
                    <a:pt x="830" y="1913"/>
                    <a:pt x="784" y="1969"/>
                  </a:cubicBezTo>
                  <a:cubicBezTo>
                    <a:pt x="790" y="2046"/>
                    <a:pt x="758" y="2009"/>
                    <a:pt x="724" y="2058"/>
                  </a:cubicBezTo>
                  <a:lnTo>
                    <a:pt x="724" y="2058"/>
                  </a:lnTo>
                  <a:cubicBezTo>
                    <a:pt x="716" y="2051"/>
                    <a:pt x="707" y="2047"/>
                    <a:pt x="695" y="2047"/>
                  </a:cubicBezTo>
                  <a:cubicBezTo>
                    <a:pt x="692" y="2047"/>
                    <a:pt x="688" y="2047"/>
                    <a:pt x="684" y="2048"/>
                  </a:cubicBezTo>
                  <a:cubicBezTo>
                    <a:pt x="686" y="2081"/>
                    <a:pt x="698" y="2087"/>
                    <a:pt x="707" y="2087"/>
                  </a:cubicBezTo>
                  <a:cubicBezTo>
                    <a:pt x="713" y="2087"/>
                    <a:pt x="718" y="2085"/>
                    <a:pt x="720" y="2085"/>
                  </a:cubicBezTo>
                  <a:cubicBezTo>
                    <a:pt x="722" y="2085"/>
                    <a:pt x="719" y="2087"/>
                    <a:pt x="710" y="2099"/>
                  </a:cubicBezTo>
                  <a:cubicBezTo>
                    <a:pt x="716" y="2167"/>
                    <a:pt x="718" y="2207"/>
                    <a:pt x="716" y="2207"/>
                  </a:cubicBezTo>
                  <a:cubicBezTo>
                    <a:pt x="713" y="2207"/>
                    <a:pt x="708" y="2180"/>
                    <a:pt x="698" y="2117"/>
                  </a:cubicBezTo>
                  <a:lnTo>
                    <a:pt x="698" y="2117"/>
                  </a:lnTo>
                  <a:cubicBezTo>
                    <a:pt x="31" y="3448"/>
                    <a:pt x="1" y="5001"/>
                    <a:pt x="701" y="6279"/>
                  </a:cubicBezTo>
                  <a:cubicBezTo>
                    <a:pt x="706" y="6342"/>
                    <a:pt x="805" y="6441"/>
                    <a:pt x="827" y="6441"/>
                  </a:cubicBezTo>
                  <a:cubicBezTo>
                    <a:pt x="829" y="6441"/>
                    <a:pt x="830" y="6439"/>
                    <a:pt x="831" y="6437"/>
                  </a:cubicBezTo>
                  <a:lnTo>
                    <a:pt x="831" y="6437"/>
                  </a:lnTo>
                  <a:cubicBezTo>
                    <a:pt x="835" y="6446"/>
                    <a:pt x="839" y="6449"/>
                    <a:pt x="843" y="6449"/>
                  </a:cubicBezTo>
                  <a:cubicBezTo>
                    <a:pt x="855" y="6449"/>
                    <a:pt x="868" y="6423"/>
                    <a:pt x="873" y="6423"/>
                  </a:cubicBezTo>
                  <a:lnTo>
                    <a:pt x="873" y="6423"/>
                  </a:lnTo>
                  <a:cubicBezTo>
                    <a:pt x="876" y="6423"/>
                    <a:pt x="876" y="6439"/>
                    <a:pt x="866" y="6494"/>
                  </a:cubicBezTo>
                  <a:lnTo>
                    <a:pt x="866" y="6494"/>
                  </a:lnTo>
                  <a:cubicBezTo>
                    <a:pt x="865" y="6491"/>
                    <a:pt x="864" y="6489"/>
                    <a:pt x="864" y="6489"/>
                  </a:cubicBezTo>
                  <a:lnTo>
                    <a:pt x="864" y="6489"/>
                  </a:lnTo>
                  <a:cubicBezTo>
                    <a:pt x="863" y="6489"/>
                    <a:pt x="863" y="6492"/>
                    <a:pt x="865" y="6501"/>
                  </a:cubicBezTo>
                  <a:cubicBezTo>
                    <a:pt x="866" y="6499"/>
                    <a:pt x="866" y="6497"/>
                    <a:pt x="866" y="6494"/>
                  </a:cubicBezTo>
                  <a:lnTo>
                    <a:pt x="866" y="6494"/>
                  </a:lnTo>
                  <a:cubicBezTo>
                    <a:pt x="868" y="6499"/>
                    <a:pt x="869" y="6505"/>
                    <a:pt x="870" y="6508"/>
                  </a:cubicBezTo>
                  <a:lnTo>
                    <a:pt x="870" y="6508"/>
                  </a:lnTo>
                  <a:cubicBezTo>
                    <a:pt x="861" y="6497"/>
                    <a:pt x="855" y="6491"/>
                    <a:pt x="852" y="6491"/>
                  </a:cubicBezTo>
                  <a:cubicBezTo>
                    <a:pt x="852" y="6491"/>
                    <a:pt x="852" y="6492"/>
                    <a:pt x="851" y="6492"/>
                  </a:cubicBezTo>
                  <a:cubicBezTo>
                    <a:pt x="861" y="6507"/>
                    <a:pt x="866" y="6513"/>
                    <a:pt x="868" y="6513"/>
                  </a:cubicBezTo>
                  <a:cubicBezTo>
                    <a:pt x="869" y="6513"/>
                    <a:pt x="870" y="6511"/>
                    <a:pt x="870" y="6508"/>
                  </a:cubicBezTo>
                  <a:lnTo>
                    <a:pt x="870" y="6508"/>
                  </a:lnTo>
                  <a:cubicBezTo>
                    <a:pt x="1093" y="6798"/>
                    <a:pt x="3231" y="10698"/>
                    <a:pt x="3282" y="10698"/>
                  </a:cubicBezTo>
                  <a:cubicBezTo>
                    <a:pt x="3283" y="10698"/>
                    <a:pt x="3283" y="10697"/>
                    <a:pt x="3283" y="10695"/>
                  </a:cubicBezTo>
                  <a:cubicBezTo>
                    <a:pt x="3315" y="10687"/>
                    <a:pt x="3346" y="10684"/>
                    <a:pt x="3375" y="10684"/>
                  </a:cubicBezTo>
                  <a:cubicBezTo>
                    <a:pt x="3428" y="10684"/>
                    <a:pt x="3477" y="10693"/>
                    <a:pt x="3524" y="10693"/>
                  </a:cubicBezTo>
                  <a:cubicBezTo>
                    <a:pt x="3575" y="10693"/>
                    <a:pt x="3625" y="10682"/>
                    <a:pt x="3675" y="10637"/>
                  </a:cubicBezTo>
                  <a:lnTo>
                    <a:pt x="3675" y="10637"/>
                  </a:lnTo>
                  <a:cubicBezTo>
                    <a:pt x="3710" y="10655"/>
                    <a:pt x="3738" y="10679"/>
                    <a:pt x="3766" y="10679"/>
                  </a:cubicBezTo>
                  <a:cubicBezTo>
                    <a:pt x="3788" y="10679"/>
                    <a:pt x="3809" y="10663"/>
                    <a:pt x="3833" y="10616"/>
                  </a:cubicBezTo>
                  <a:cubicBezTo>
                    <a:pt x="3844" y="10528"/>
                    <a:pt x="3040" y="9367"/>
                    <a:pt x="3049" y="9260"/>
                  </a:cubicBezTo>
                  <a:lnTo>
                    <a:pt x="3049" y="9260"/>
                  </a:lnTo>
                  <a:cubicBezTo>
                    <a:pt x="3025" y="9271"/>
                    <a:pt x="3019" y="9304"/>
                    <a:pt x="3017" y="9346"/>
                  </a:cubicBezTo>
                  <a:lnTo>
                    <a:pt x="3017" y="9346"/>
                  </a:lnTo>
                  <a:cubicBezTo>
                    <a:pt x="2894" y="9094"/>
                    <a:pt x="1200" y="6013"/>
                    <a:pt x="1162" y="5968"/>
                  </a:cubicBezTo>
                  <a:cubicBezTo>
                    <a:pt x="541" y="4846"/>
                    <a:pt x="555" y="3494"/>
                    <a:pt x="1204" y="2347"/>
                  </a:cubicBezTo>
                  <a:lnTo>
                    <a:pt x="1204" y="2347"/>
                  </a:lnTo>
                  <a:cubicBezTo>
                    <a:pt x="1204" y="2347"/>
                    <a:pt x="1204" y="2348"/>
                    <a:pt x="1204" y="2348"/>
                  </a:cubicBezTo>
                  <a:cubicBezTo>
                    <a:pt x="1213" y="2348"/>
                    <a:pt x="2388" y="263"/>
                    <a:pt x="2400" y="73"/>
                  </a:cubicBezTo>
                  <a:lnTo>
                    <a:pt x="2400" y="73"/>
                  </a:lnTo>
                  <a:cubicBezTo>
                    <a:pt x="2349" y="126"/>
                    <a:pt x="2233" y="230"/>
                    <a:pt x="2103" y="233"/>
                  </a:cubicBezTo>
                  <a:cubicBezTo>
                    <a:pt x="2085" y="224"/>
                    <a:pt x="2072" y="221"/>
                    <a:pt x="2062" y="221"/>
                  </a:cubicBezTo>
                  <a:cubicBezTo>
                    <a:pt x="2013" y="221"/>
                    <a:pt x="2044" y="304"/>
                    <a:pt x="2021" y="304"/>
                  </a:cubicBezTo>
                  <a:cubicBezTo>
                    <a:pt x="2017" y="304"/>
                    <a:pt x="2012" y="302"/>
                    <a:pt x="2006" y="298"/>
                  </a:cubicBezTo>
                  <a:cubicBezTo>
                    <a:pt x="1806" y="154"/>
                    <a:pt x="2089" y="247"/>
                    <a:pt x="2013" y="13"/>
                  </a:cubicBezTo>
                  <a:cubicBezTo>
                    <a:pt x="2008" y="4"/>
                    <a:pt x="2003" y="1"/>
                    <a:pt x="199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97" name="Google Shape;18197;p65"/>
            <p:cNvSpPr/>
            <p:nvPr/>
          </p:nvSpPr>
          <p:spPr>
            <a:xfrm>
              <a:off x="3696750" y="1743775"/>
              <a:ext cx="78325" cy="126275"/>
            </a:xfrm>
            <a:custGeom>
              <a:avLst/>
              <a:gdLst/>
              <a:ahLst/>
              <a:cxnLst/>
              <a:rect l="l" t="t" r="r" b="b"/>
              <a:pathLst>
                <a:path w="3133" h="5051" extrusionOk="0">
                  <a:moveTo>
                    <a:pt x="220" y="574"/>
                  </a:moveTo>
                  <a:cubicBezTo>
                    <a:pt x="223" y="575"/>
                    <a:pt x="226" y="575"/>
                    <a:pt x="229" y="575"/>
                  </a:cubicBezTo>
                  <a:lnTo>
                    <a:pt x="229" y="575"/>
                  </a:lnTo>
                  <a:cubicBezTo>
                    <a:pt x="227" y="577"/>
                    <a:pt x="226" y="579"/>
                    <a:pt x="224" y="580"/>
                  </a:cubicBezTo>
                  <a:lnTo>
                    <a:pt x="224" y="580"/>
                  </a:lnTo>
                  <a:cubicBezTo>
                    <a:pt x="223" y="578"/>
                    <a:pt x="221" y="576"/>
                    <a:pt x="220" y="574"/>
                  </a:cubicBezTo>
                  <a:close/>
                  <a:moveTo>
                    <a:pt x="177" y="596"/>
                  </a:moveTo>
                  <a:cubicBezTo>
                    <a:pt x="177" y="600"/>
                    <a:pt x="176" y="605"/>
                    <a:pt x="176" y="611"/>
                  </a:cubicBezTo>
                  <a:cubicBezTo>
                    <a:pt x="177" y="606"/>
                    <a:pt x="177" y="601"/>
                    <a:pt x="177" y="596"/>
                  </a:cubicBezTo>
                  <a:close/>
                  <a:moveTo>
                    <a:pt x="1642" y="2255"/>
                  </a:moveTo>
                  <a:cubicBezTo>
                    <a:pt x="1646" y="2262"/>
                    <a:pt x="1648" y="2266"/>
                    <a:pt x="1648" y="2266"/>
                  </a:cubicBezTo>
                  <a:cubicBezTo>
                    <a:pt x="1658" y="2258"/>
                    <a:pt x="1649" y="2257"/>
                    <a:pt x="1642" y="2255"/>
                  </a:cubicBezTo>
                  <a:close/>
                  <a:moveTo>
                    <a:pt x="1878" y="2642"/>
                  </a:moveTo>
                  <a:cubicBezTo>
                    <a:pt x="1878" y="2643"/>
                    <a:pt x="1878" y="2644"/>
                    <a:pt x="1878" y="2645"/>
                  </a:cubicBezTo>
                  <a:lnTo>
                    <a:pt x="1878" y="2645"/>
                  </a:lnTo>
                  <a:cubicBezTo>
                    <a:pt x="1878" y="2644"/>
                    <a:pt x="1878" y="2643"/>
                    <a:pt x="1878" y="2642"/>
                  </a:cubicBezTo>
                  <a:close/>
                  <a:moveTo>
                    <a:pt x="3132" y="4861"/>
                  </a:moveTo>
                  <a:cubicBezTo>
                    <a:pt x="3132" y="4861"/>
                    <a:pt x="3132" y="4861"/>
                    <a:pt x="3132" y="4861"/>
                  </a:cubicBezTo>
                  <a:lnTo>
                    <a:pt x="3132" y="4861"/>
                  </a:lnTo>
                  <a:cubicBezTo>
                    <a:pt x="3132" y="4861"/>
                    <a:pt x="3132" y="4861"/>
                    <a:pt x="3132" y="4861"/>
                  </a:cubicBezTo>
                  <a:cubicBezTo>
                    <a:pt x="3132" y="4861"/>
                    <a:pt x="3132" y="4861"/>
                    <a:pt x="3132" y="4861"/>
                  </a:cubicBezTo>
                  <a:close/>
                  <a:moveTo>
                    <a:pt x="73" y="1"/>
                  </a:moveTo>
                  <a:cubicBezTo>
                    <a:pt x="52" y="1"/>
                    <a:pt x="28" y="3"/>
                    <a:pt x="0" y="6"/>
                  </a:cubicBezTo>
                  <a:cubicBezTo>
                    <a:pt x="130" y="76"/>
                    <a:pt x="88" y="194"/>
                    <a:pt x="12" y="203"/>
                  </a:cubicBezTo>
                  <a:cubicBezTo>
                    <a:pt x="40" y="238"/>
                    <a:pt x="74" y="423"/>
                    <a:pt x="125" y="463"/>
                  </a:cubicBezTo>
                  <a:cubicBezTo>
                    <a:pt x="130" y="456"/>
                    <a:pt x="135" y="453"/>
                    <a:pt x="140" y="453"/>
                  </a:cubicBezTo>
                  <a:cubicBezTo>
                    <a:pt x="163" y="453"/>
                    <a:pt x="180" y="527"/>
                    <a:pt x="177" y="596"/>
                  </a:cubicBezTo>
                  <a:lnTo>
                    <a:pt x="177" y="596"/>
                  </a:lnTo>
                  <a:cubicBezTo>
                    <a:pt x="181" y="577"/>
                    <a:pt x="192" y="574"/>
                    <a:pt x="207" y="574"/>
                  </a:cubicBezTo>
                  <a:cubicBezTo>
                    <a:pt x="207" y="574"/>
                    <a:pt x="208" y="574"/>
                    <a:pt x="209" y="574"/>
                  </a:cubicBezTo>
                  <a:lnTo>
                    <a:pt x="209" y="574"/>
                  </a:lnTo>
                  <a:cubicBezTo>
                    <a:pt x="207" y="569"/>
                    <a:pt x="206" y="561"/>
                    <a:pt x="204" y="551"/>
                  </a:cubicBezTo>
                  <a:lnTo>
                    <a:pt x="204" y="551"/>
                  </a:lnTo>
                  <a:cubicBezTo>
                    <a:pt x="205" y="551"/>
                    <a:pt x="211" y="559"/>
                    <a:pt x="220" y="574"/>
                  </a:cubicBezTo>
                  <a:lnTo>
                    <a:pt x="220" y="574"/>
                  </a:lnTo>
                  <a:cubicBezTo>
                    <a:pt x="216" y="574"/>
                    <a:pt x="212" y="574"/>
                    <a:pt x="209" y="574"/>
                  </a:cubicBezTo>
                  <a:lnTo>
                    <a:pt x="209" y="574"/>
                  </a:lnTo>
                  <a:cubicBezTo>
                    <a:pt x="211" y="581"/>
                    <a:pt x="214" y="584"/>
                    <a:pt x="217" y="584"/>
                  </a:cubicBezTo>
                  <a:cubicBezTo>
                    <a:pt x="219" y="584"/>
                    <a:pt x="221" y="583"/>
                    <a:pt x="224" y="580"/>
                  </a:cubicBezTo>
                  <a:lnTo>
                    <a:pt x="224" y="580"/>
                  </a:lnTo>
                  <a:cubicBezTo>
                    <a:pt x="462" y="968"/>
                    <a:pt x="2758" y="5051"/>
                    <a:pt x="2800" y="5051"/>
                  </a:cubicBezTo>
                  <a:cubicBezTo>
                    <a:pt x="2800" y="5051"/>
                    <a:pt x="2801" y="5051"/>
                    <a:pt x="2801" y="5051"/>
                  </a:cubicBezTo>
                  <a:cubicBezTo>
                    <a:pt x="2882" y="4993"/>
                    <a:pt x="3021" y="4963"/>
                    <a:pt x="3132" y="4861"/>
                  </a:cubicBezTo>
                  <a:lnTo>
                    <a:pt x="3132" y="4861"/>
                  </a:lnTo>
                  <a:cubicBezTo>
                    <a:pt x="3123" y="4845"/>
                    <a:pt x="1894" y="2741"/>
                    <a:pt x="1878" y="2645"/>
                  </a:cubicBezTo>
                  <a:lnTo>
                    <a:pt x="1878" y="2645"/>
                  </a:lnTo>
                  <a:cubicBezTo>
                    <a:pt x="1871" y="2718"/>
                    <a:pt x="1612" y="2684"/>
                    <a:pt x="1632" y="2721"/>
                  </a:cubicBezTo>
                  <a:cubicBezTo>
                    <a:pt x="1528" y="2679"/>
                    <a:pt x="1426" y="2612"/>
                    <a:pt x="1442" y="2510"/>
                  </a:cubicBezTo>
                  <a:cubicBezTo>
                    <a:pt x="1428" y="2401"/>
                    <a:pt x="1526" y="2297"/>
                    <a:pt x="1635" y="2246"/>
                  </a:cubicBezTo>
                  <a:lnTo>
                    <a:pt x="1635" y="2246"/>
                  </a:lnTo>
                  <a:cubicBezTo>
                    <a:pt x="1633" y="2251"/>
                    <a:pt x="1637" y="2253"/>
                    <a:pt x="1642" y="2255"/>
                  </a:cubicBezTo>
                  <a:lnTo>
                    <a:pt x="1642" y="2255"/>
                  </a:lnTo>
                  <a:cubicBezTo>
                    <a:pt x="1561" y="2112"/>
                    <a:pt x="741" y="700"/>
                    <a:pt x="721" y="667"/>
                  </a:cubicBezTo>
                  <a:cubicBezTo>
                    <a:pt x="703" y="690"/>
                    <a:pt x="689" y="718"/>
                    <a:pt x="677" y="746"/>
                  </a:cubicBezTo>
                  <a:cubicBezTo>
                    <a:pt x="679" y="691"/>
                    <a:pt x="678" y="650"/>
                    <a:pt x="683" y="650"/>
                  </a:cubicBezTo>
                  <a:cubicBezTo>
                    <a:pt x="686" y="650"/>
                    <a:pt x="689" y="656"/>
                    <a:pt x="693" y="672"/>
                  </a:cubicBezTo>
                  <a:cubicBezTo>
                    <a:pt x="714" y="649"/>
                    <a:pt x="568" y="347"/>
                    <a:pt x="521" y="347"/>
                  </a:cubicBezTo>
                  <a:cubicBezTo>
                    <a:pt x="521" y="347"/>
                    <a:pt x="520" y="347"/>
                    <a:pt x="519" y="347"/>
                  </a:cubicBezTo>
                  <a:cubicBezTo>
                    <a:pt x="508" y="357"/>
                    <a:pt x="500" y="360"/>
                    <a:pt x="494" y="360"/>
                  </a:cubicBezTo>
                  <a:cubicBezTo>
                    <a:pt x="483" y="360"/>
                    <a:pt x="478" y="348"/>
                    <a:pt x="468" y="348"/>
                  </a:cubicBezTo>
                  <a:cubicBezTo>
                    <a:pt x="461" y="348"/>
                    <a:pt x="453" y="352"/>
                    <a:pt x="441" y="368"/>
                  </a:cubicBezTo>
                  <a:cubicBezTo>
                    <a:pt x="438" y="358"/>
                    <a:pt x="436" y="353"/>
                    <a:pt x="434" y="353"/>
                  </a:cubicBezTo>
                  <a:lnTo>
                    <a:pt x="434" y="353"/>
                  </a:lnTo>
                  <a:cubicBezTo>
                    <a:pt x="429" y="353"/>
                    <a:pt x="436" y="423"/>
                    <a:pt x="448" y="458"/>
                  </a:cubicBezTo>
                  <a:lnTo>
                    <a:pt x="448" y="458"/>
                  </a:lnTo>
                  <a:cubicBezTo>
                    <a:pt x="414" y="442"/>
                    <a:pt x="325" y="440"/>
                    <a:pt x="245" y="440"/>
                  </a:cubicBezTo>
                  <a:cubicBezTo>
                    <a:pt x="212" y="440"/>
                    <a:pt x="181" y="441"/>
                    <a:pt x="156" y="441"/>
                  </a:cubicBezTo>
                  <a:cubicBezTo>
                    <a:pt x="126" y="441"/>
                    <a:pt x="106" y="440"/>
                    <a:pt x="105" y="437"/>
                  </a:cubicBezTo>
                  <a:cubicBezTo>
                    <a:pt x="96" y="390"/>
                    <a:pt x="401" y="1"/>
                    <a:pt x="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98" name="Google Shape;18198;p65"/>
            <p:cNvSpPr/>
            <p:nvPr/>
          </p:nvSpPr>
          <p:spPr>
            <a:xfrm>
              <a:off x="4101400" y="1488400"/>
              <a:ext cx="64625" cy="99400"/>
            </a:xfrm>
            <a:custGeom>
              <a:avLst/>
              <a:gdLst/>
              <a:ahLst/>
              <a:cxnLst/>
              <a:rect l="l" t="t" r="r" b="b"/>
              <a:pathLst>
                <a:path w="2585" h="3976" extrusionOk="0">
                  <a:moveTo>
                    <a:pt x="239" y="0"/>
                  </a:moveTo>
                  <a:cubicBezTo>
                    <a:pt x="181" y="51"/>
                    <a:pt x="109" y="26"/>
                    <a:pt x="111" y="237"/>
                  </a:cubicBezTo>
                  <a:cubicBezTo>
                    <a:pt x="98" y="312"/>
                    <a:pt x="64" y="326"/>
                    <a:pt x="24" y="326"/>
                  </a:cubicBezTo>
                  <a:cubicBezTo>
                    <a:pt x="16" y="326"/>
                    <a:pt x="8" y="325"/>
                    <a:pt x="0" y="325"/>
                  </a:cubicBezTo>
                  <a:lnTo>
                    <a:pt x="0" y="325"/>
                  </a:lnTo>
                  <a:cubicBezTo>
                    <a:pt x="223" y="499"/>
                    <a:pt x="427" y="696"/>
                    <a:pt x="582" y="1020"/>
                  </a:cubicBezTo>
                  <a:cubicBezTo>
                    <a:pt x="582" y="1020"/>
                    <a:pt x="582" y="1020"/>
                    <a:pt x="582" y="1020"/>
                  </a:cubicBezTo>
                  <a:cubicBezTo>
                    <a:pt x="610" y="1020"/>
                    <a:pt x="2237" y="3948"/>
                    <a:pt x="2272" y="3960"/>
                  </a:cubicBezTo>
                  <a:cubicBezTo>
                    <a:pt x="2283" y="3957"/>
                    <a:pt x="2295" y="3955"/>
                    <a:pt x="2306" y="3955"/>
                  </a:cubicBezTo>
                  <a:cubicBezTo>
                    <a:pt x="2330" y="3955"/>
                    <a:pt x="2354" y="3962"/>
                    <a:pt x="2376" y="3976"/>
                  </a:cubicBezTo>
                  <a:cubicBezTo>
                    <a:pt x="2395" y="3920"/>
                    <a:pt x="2270" y="3804"/>
                    <a:pt x="2267" y="3758"/>
                  </a:cubicBezTo>
                  <a:cubicBezTo>
                    <a:pt x="2314" y="3742"/>
                    <a:pt x="2450" y="3742"/>
                    <a:pt x="2585" y="3707"/>
                  </a:cubicBezTo>
                  <a:cubicBezTo>
                    <a:pt x="2578" y="3677"/>
                    <a:pt x="930" y="809"/>
                    <a:pt x="904" y="781"/>
                  </a:cubicBezTo>
                  <a:cubicBezTo>
                    <a:pt x="735" y="480"/>
                    <a:pt x="510" y="213"/>
                    <a:pt x="23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199" name="Google Shape;18199;p65"/>
            <p:cNvSpPr/>
            <p:nvPr/>
          </p:nvSpPr>
          <p:spPr>
            <a:xfrm>
              <a:off x="3845700" y="1494075"/>
              <a:ext cx="232475" cy="10400"/>
            </a:xfrm>
            <a:custGeom>
              <a:avLst/>
              <a:gdLst/>
              <a:ahLst/>
              <a:cxnLst/>
              <a:rect l="l" t="t" r="r" b="b"/>
              <a:pathLst>
                <a:path w="9299" h="416" extrusionOk="0">
                  <a:moveTo>
                    <a:pt x="255" y="0"/>
                  </a:moveTo>
                  <a:cubicBezTo>
                    <a:pt x="249" y="0"/>
                    <a:pt x="249" y="0"/>
                    <a:pt x="254" y="0"/>
                  </a:cubicBezTo>
                  <a:lnTo>
                    <a:pt x="254" y="0"/>
                  </a:lnTo>
                  <a:cubicBezTo>
                    <a:pt x="254" y="0"/>
                    <a:pt x="255" y="0"/>
                    <a:pt x="255" y="0"/>
                  </a:cubicBezTo>
                  <a:close/>
                  <a:moveTo>
                    <a:pt x="3169" y="5"/>
                  </a:moveTo>
                  <a:cubicBezTo>
                    <a:pt x="3165" y="5"/>
                    <a:pt x="3165" y="5"/>
                    <a:pt x="3168" y="5"/>
                  </a:cubicBezTo>
                  <a:lnTo>
                    <a:pt x="3168" y="5"/>
                  </a:lnTo>
                  <a:cubicBezTo>
                    <a:pt x="3169" y="5"/>
                    <a:pt x="3169" y="5"/>
                    <a:pt x="3169" y="5"/>
                  </a:cubicBezTo>
                  <a:close/>
                  <a:moveTo>
                    <a:pt x="3125" y="77"/>
                  </a:moveTo>
                  <a:cubicBezTo>
                    <a:pt x="3109" y="77"/>
                    <a:pt x="3110" y="84"/>
                    <a:pt x="3120" y="94"/>
                  </a:cubicBezTo>
                  <a:lnTo>
                    <a:pt x="3120" y="94"/>
                  </a:lnTo>
                  <a:cubicBezTo>
                    <a:pt x="3121" y="84"/>
                    <a:pt x="3122" y="78"/>
                    <a:pt x="3125" y="77"/>
                  </a:cubicBezTo>
                  <a:close/>
                  <a:moveTo>
                    <a:pt x="1895" y="144"/>
                  </a:moveTo>
                  <a:lnTo>
                    <a:pt x="1895" y="144"/>
                  </a:lnTo>
                  <a:cubicBezTo>
                    <a:pt x="1884" y="146"/>
                    <a:pt x="1872" y="147"/>
                    <a:pt x="1857" y="147"/>
                  </a:cubicBezTo>
                  <a:cubicBezTo>
                    <a:pt x="1855" y="147"/>
                    <a:pt x="1852" y="147"/>
                    <a:pt x="1849" y="147"/>
                  </a:cubicBezTo>
                  <a:lnTo>
                    <a:pt x="1849" y="147"/>
                  </a:lnTo>
                  <a:cubicBezTo>
                    <a:pt x="1850" y="152"/>
                    <a:pt x="1850" y="157"/>
                    <a:pt x="1852" y="161"/>
                  </a:cubicBezTo>
                  <a:lnTo>
                    <a:pt x="1852" y="161"/>
                  </a:lnTo>
                  <a:cubicBezTo>
                    <a:pt x="1876" y="160"/>
                    <a:pt x="1893" y="153"/>
                    <a:pt x="1895" y="144"/>
                  </a:cubicBezTo>
                  <a:close/>
                  <a:moveTo>
                    <a:pt x="1602" y="0"/>
                  </a:moveTo>
                  <a:cubicBezTo>
                    <a:pt x="1539" y="17"/>
                    <a:pt x="1535" y="26"/>
                    <a:pt x="1498" y="35"/>
                  </a:cubicBezTo>
                  <a:cubicBezTo>
                    <a:pt x="1488" y="35"/>
                    <a:pt x="1560" y="204"/>
                    <a:pt x="1477" y="207"/>
                  </a:cubicBezTo>
                  <a:cubicBezTo>
                    <a:pt x="1469" y="202"/>
                    <a:pt x="1461" y="200"/>
                    <a:pt x="1453" y="200"/>
                  </a:cubicBezTo>
                  <a:cubicBezTo>
                    <a:pt x="1379" y="200"/>
                    <a:pt x="1311" y="373"/>
                    <a:pt x="1251" y="373"/>
                  </a:cubicBezTo>
                  <a:cubicBezTo>
                    <a:pt x="1232" y="373"/>
                    <a:pt x="1214" y="356"/>
                    <a:pt x="1196" y="311"/>
                  </a:cubicBezTo>
                  <a:cubicBezTo>
                    <a:pt x="1289" y="244"/>
                    <a:pt x="1319" y="68"/>
                    <a:pt x="1298" y="3"/>
                  </a:cubicBezTo>
                  <a:cubicBezTo>
                    <a:pt x="1346" y="0"/>
                    <a:pt x="324" y="0"/>
                    <a:pt x="254" y="0"/>
                  </a:cubicBezTo>
                  <a:lnTo>
                    <a:pt x="254" y="0"/>
                  </a:lnTo>
                  <a:cubicBezTo>
                    <a:pt x="44" y="1"/>
                    <a:pt x="0" y="84"/>
                    <a:pt x="32" y="195"/>
                  </a:cubicBezTo>
                  <a:cubicBezTo>
                    <a:pt x="68" y="221"/>
                    <a:pt x="99" y="228"/>
                    <a:pt x="126" y="228"/>
                  </a:cubicBezTo>
                  <a:cubicBezTo>
                    <a:pt x="164" y="228"/>
                    <a:pt x="196" y="214"/>
                    <a:pt x="230" y="214"/>
                  </a:cubicBezTo>
                  <a:cubicBezTo>
                    <a:pt x="269" y="214"/>
                    <a:pt x="311" y="234"/>
                    <a:pt x="366" y="317"/>
                  </a:cubicBezTo>
                  <a:lnTo>
                    <a:pt x="366" y="317"/>
                  </a:lnTo>
                  <a:cubicBezTo>
                    <a:pt x="330" y="332"/>
                    <a:pt x="284" y="370"/>
                    <a:pt x="308" y="411"/>
                  </a:cubicBezTo>
                  <a:lnTo>
                    <a:pt x="3570" y="411"/>
                  </a:lnTo>
                  <a:cubicBezTo>
                    <a:pt x="3573" y="411"/>
                    <a:pt x="3574" y="411"/>
                    <a:pt x="3576" y="411"/>
                  </a:cubicBezTo>
                  <a:cubicBezTo>
                    <a:pt x="3606" y="411"/>
                    <a:pt x="3499" y="354"/>
                    <a:pt x="3618" y="353"/>
                  </a:cubicBezTo>
                  <a:lnTo>
                    <a:pt x="3618" y="353"/>
                  </a:lnTo>
                  <a:cubicBezTo>
                    <a:pt x="3512" y="354"/>
                    <a:pt x="3803" y="413"/>
                    <a:pt x="3746" y="415"/>
                  </a:cubicBezTo>
                  <a:cubicBezTo>
                    <a:pt x="3811" y="413"/>
                    <a:pt x="8974" y="413"/>
                    <a:pt x="8999" y="411"/>
                  </a:cubicBezTo>
                  <a:cubicBezTo>
                    <a:pt x="9004" y="411"/>
                    <a:pt x="9008" y="411"/>
                    <a:pt x="9013" y="411"/>
                  </a:cubicBezTo>
                  <a:cubicBezTo>
                    <a:pt x="9190" y="411"/>
                    <a:pt x="9294" y="320"/>
                    <a:pt x="9298" y="211"/>
                  </a:cubicBezTo>
                  <a:cubicBezTo>
                    <a:pt x="9120" y="95"/>
                    <a:pt x="9048" y="10"/>
                    <a:pt x="8916" y="3"/>
                  </a:cubicBezTo>
                  <a:lnTo>
                    <a:pt x="8916" y="3"/>
                  </a:lnTo>
                  <a:cubicBezTo>
                    <a:pt x="8918" y="5"/>
                    <a:pt x="8459" y="7"/>
                    <a:pt x="8438" y="10"/>
                  </a:cubicBezTo>
                  <a:cubicBezTo>
                    <a:pt x="8496" y="37"/>
                    <a:pt x="8230" y="72"/>
                    <a:pt x="8214" y="81"/>
                  </a:cubicBezTo>
                  <a:cubicBezTo>
                    <a:pt x="8225" y="56"/>
                    <a:pt x="8214" y="28"/>
                    <a:pt x="8153" y="5"/>
                  </a:cubicBezTo>
                  <a:cubicBezTo>
                    <a:pt x="8128" y="6"/>
                    <a:pt x="6419" y="8"/>
                    <a:pt x="5009" y="8"/>
                  </a:cubicBezTo>
                  <a:cubicBezTo>
                    <a:pt x="4046" y="8"/>
                    <a:pt x="3222" y="7"/>
                    <a:pt x="3168" y="5"/>
                  </a:cubicBezTo>
                  <a:lnTo>
                    <a:pt x="3168" y="5"/>
                  </a:lnTo>
                  <a:cubicBezTo>
                    <a:pt x="3144" y="21"/>
                    <a:pt x="3278" y="47"/>
                    <a:pt x="3239" y="183"/>
                  </a:cubicBezTo>
                  <a:lnTo>
                    <a:pt x="3239" y="183"/>
                  </a:lnTo>
                  <a:cubicBezTo>
                    <a:pt x="3219" y="163"/>
                    <a:pt x="3143" y="118"/>
                    <a:pt x="3120" y="94"/>
                  </a:cubicBezTo>
                  <a:lnTo>
                    <a:pt x="3120" y="94"/>
                  </a:lnTo>
                  <a:cubicBezTo>
                    <a:pt x="3115" y="143"/>
                    <a:pt x="3126" y="283"/>
                    <a:pt x="3016" y="283"/>
                  </a:cubicBezTo>
                  <a:cubicBezTo>
                    <a:pt x="3015" y="283"/>
                    <a:pt x="3015" y="283"/>
                    <a:pt x="3014" y="283"/>
                  </a:cubicBezTo>
                  <a:cubicBezTo>
                    <a:pt x="2972" y="237"/>
                    <a:pt x="2921" y="126"/>
                    <a:pt x="2960" y="21"/>
                  </a:cubicBezTo>
                  <a:cubicBezTo>
                    <a:pt x="2939" y="19"/>
                    <a:pt x="2919" y="18"/>
                    <a:pt x="2901" y="18"/>
                  </a:cubicBezTo>
                  <a:cubicBezTo>
                    <a:pt x="2606" y="18"/>
                    <a:pt x="2683" y="316"/>
                    <a:pt x="2244" y="318"/>
                  </a:cubicBezTo>
                  <a:cubicBezTo>
                    <a:pt x="2300" y="210"/>
                    <a:pt x="2273" y="182"/>
                    <a:pt x="2213" y="182"/>
                  </a:cubicBezTo>
                  <a:cubicBezTo>
                    <a:pt x="2144" y="182"/>
                    <a:pt x="2031" y="220"/>
                    <a:pt x="1949" y="220"/>
                  </a:cubicBezTo>
                  <a:cubicBezTo>
                    <a:pt x="1900" y="220"/>
                    <a:pt x="1862" y="206"/>
                    <a:pt x="1852" y="161"/>
                  </a:cubicBezTo>
                  <a:lnTo>
                    <a:pt x="1852" y="161"/>
                  </a:lnTo>
                  <a:cubicBezTo>
                    <a:pt x="1849" y="162"/>
                    <a:pt x="1846" y="162"/>
                    <a:pt x="1844" y="162"/>
                  </a:cubicBezTo>
                  <a:cubicBezTo>
                    <a:pt x="1814" y="162"/>
                    <a:pt x="1775" y="153"/>
                    <a:pt x="1734" y="130"/>
                  </a:cubicBezTo>
                  <a:lnTo>
                    <a:pt x="1734" y="130"/>
                  </a:lnTo>
                  <a:cubicBezTo>
                    <a:pt x="1781" y="141"/>
                    <a:pt x="1819" y="146"/>
                    <a:pt x="1849" y="147"/>
                  </a:cubicBezTo>
                  <a:lnTo>
                    <a:pt x="1849" y="147"/>
                  </a:lnTo>
                  <a:cubicBezTo>
                    <a:pt x="1849" y="138"/>
                    <a:pt x="1849" y="128"/>
                    <a:pt x="1850" y="116"/>
                  </a:cubicBezTo>
                  <a:lnTo>
                    <a:pt x="1850" y="116"/>
                  </a:lnTo>
                  <a:cubicBezTo>
                    <a:pt x="1885" y="124"/>
                    <a:pt x="1898" y="135"/>
                    <a:pt x="1895" y="144"/>
                  </a:cubicBezTo>
                  <a:lnTo>
                    <a:pt x="1895" y="144"/>
                  </a:lnTo>
                  <a:cubicBezTo>
                    <a:pt x="1970" y="130"/>
                    <a:pt x="1957" y="71"/>
                    <a:pt x="1882" y="7"/>
                  </a:cubicBezTo>
                  <a:cubicBezTo>
                    <a:pt x="1871" y="3"/>
                    <a:pt x="1611" y="7"/>
                    <a:pt x="160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00" name="Google Shape;18200;p65"/>
            <p:cNvSpPr/>
            <p:nvPr/>
          </p:nvSpPr>
          <p:spPr>
            <a:xfrm>
              <a:off x="3961125" y="1757525"/>
              <a:ext cx="10400" cy="7925"/>
            </a:xfrm>
            <a:custGeom>
              <a:avLst/>
              <a:gdLst/>
              <a:ahLst/>
              <a:cxnLst/>
              <a:rect l="l" t="t" r="r" b="b"/>
              <a:pathLst>
                <a:path w="416" h="317" extrusionOk="0">
                  <a:moveTo>
                    <a:pt x="372" y="1"/>
                  </a:moveTo>
                  <a:cubicBezTo>
                    <a:pt x="290" y="16"/>
                    <a:pt x="190" y="21"/>
                    <a:pt x="244" y="109"/>
                  </a:cubicBezTo>
                  <a:lnTo>
                    <a:pt x="244" y="109"/>
                  </a:lnTo>
                  <a:cubicBezTo>
                    <a:pt x="225" y="82"/>
                    <a:pt x="202" y="57"/>
                    <a:pt x="175" y="36"/>
                  </a:cubicBezTo>
                  <a:cubicBezTo>
                    <a:pt x="117" y="68"/>
                    <a:pt x="61" y="98"/>
                    <a:pt x="1" y="131"/>
                  </a:cubicBezTo>
                  <a:cubicBezTo>
                    <a:pt x="1" y="131"/>
                    <a:pt x="3" y="308"/>
                    <a:pt x="1" y="316"/>
                  </a:cubicBezTo>
                  <a:lnTo>
                    <a:pt x="1" y="316"/>
                  </a:lnTo>
                  <a:cubicBezTo>
                    <a:pt x="9" y="309"/>
                    <a:pt x="223" y="189"/>
                    <a:pt x="219" y="186"/>
                  </a:cubicBezTo>
                  <a:cubicBezTo>
                    <a:pt x="239" y="159"/>
                    <a:pt x="260" y="147"/>
                    <a:pt x="280" y="147"/>
                  </a:cubicBezTo>
                  <a:cubicBezTo>
                    <a:pt x="285" y="147"/>
                    <a:pt x="290" y="148"/>
                    <a:pt x="295" y="149"/>
                  </a:cubicBezTo>
                  <a:cubicBezTo>
                    <a:pt x="335" y="124"/>
                    <a:pt x="374" y="101"/>
                    <a:pt x="416" y="82"/>
                  </a:cubicBezTo>
                  <a:cubicBezTo>
                    <a:pt x="397" y="52"/>
                    <a:pt x="372" y="22"/>
                    <a:pt x="372" y="1"/>
                  </a:cubicBezTo>
                  <a:close/>
                  <a:moveTo>
                    <a:pt x="1" y="316"/>
                  </a:moveTo>
                  <a:lnTo>
                    <a:pt x="1" y="316"/>
                  </a:lnTo>
                  <a:cubicBezTo>
                    <a:pt x="1" y="316"/>
                    <a:pt x="1" y="316"/>
                    <a:pt x="1" y="316"/>
                  </a:cubicBezTo>
                  <a:cubicBezTo>
                    <a:pt x="1" y="316"/>
                    <a:pt x="1" y="316"/>
                    <a:pt x="1" y="316"/>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01" name="Google Shape;18201;p65"/>
            <p:cNvSpPr/>
            <p:nvPr/>
          </p:nvSpPr>
          <p:spPr>
            <a:xfrm>
              <a:off x="3993475" y="1764850"/>
              <a:ext cx="6625" cy="2100"/>
            </a:xfrm>
            <a:custGeom>
              <a:avLst/>
              <a:gdLst/>
              <a:ahLst/>
              <a:cxnLst/>
              <a:rect l="l" t="t" r="r" b="b"/>
              <a:pathLst>
                <a:path w="265" h="84" extrusionOk="0">
                  <a:moveTo>
                    <a:pt x="1" y="0"/>
                  </a:moveTo>
                  <a:lnTo>
                    <a:pt x="1" y="0"/>
                  </a:lnTo>
                  <a:cubicBezTo>
                    <a:pt x="1" y="0"/>
                    <a:pt x="1" y="0"/>
                    <a:pt x="1" y="0"/>
                  </a:cubicBezTo>
                  <a:lnTo>
                    <a:pt x="1" y="0"/>
                  </a:lnTo>
                  <a:cubicBezTo>
                    <a:pt x="1" y="0"/>
                    <a:pt x="1" y="0"/>
                    <a:pt x="1" y="0"/>
                  </a:cubicBezTo>
                  <a:close/>
                  <a:moveTo>
                    <a:pt x="1" y="0"/>
                  </a:moveTo>
                  <a:cubicBezTo>
                    <a:pt x="17" y="5"/>
                    <a:pt x="253" y="84"/>
                    <a:pt x="253" y="84"/>
                  </a:cubicBezTo>
                  <a:cubicBezTo>
                    <a:pt x="253" y="84"/>
                    <a:pt x="262" y="19"/>
                    <a:pt x="262" y="19"/>
                  </a:cubicBezTo>
                  <a:cubicBezTo>
                    <a:pt x="265" y="19"/>
                    <a:pt x="17" y="3"/>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02" name="Google Shape;18202;p65"/>
            <p:cNvSpPr/>
            <p:nvPr/>
          </p:nvSpPr>
          <p:spPr>
            <a:xfrm>
              <a:off x="3846850" y="1502650"/>
              <a:ext cx="650" cy="425"/>
            </a:xfrm>
            <a:custGeom>
              <a:avLst/>
              <a:gdLst/>
              <a:ahLst/>
              <a:cxnLst/>
              <a:rect l="l" t="t" r="r" b="b"/>
              <a:pathLst>
                <a:path w="26" h="17" extrusionOk="0">
                  <a:moveTo>
                    <a:pt x="0" y="0"/>
                  </a:moveTo>
                  <a:cubicBezTo>
                    <a:pt x="5" y="7"/>
                    <a:pt x="12" y="12"/>
                    <a:pt x="17" y="17"/>
                  </a:cubicBezTo>
                  <a:cubicBezTo>
                    <a:pt x="19" y="14"/>
                    <a:pt x="21" y="12"/>
                    <a:pt x="26" y="10"/>
                  </a:cubicBezTo>
                  <a:cubicBezTo>
                    <a:pt x="17" y="7"/>
                    <a:pt x="10" y="5"/>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03" name="Google Shape;18203;p65"/>
            <p:cNvSpPr/>
            <p:nvPr/>
          </p:nvSpPr>
          <p:spPr>
            <a:xfrm>
              <a:off x="3687750" y="1534875"/>
              <a:ext cx="103475" cy="209125"/>
            </a:xfrm>
            <a:custGeom>
              <a:avLst/>
              <a:gdLst/>
              <a:ahLst/>
              <a:cxnLst/>
              <a:rect l="l" t="t" r="r" b="b"/>
              <a:pathLst>
                <a:path w="4139" h="8365" extrusionOk="0">
                  <a:moveTo>
                    <a:pt x="3763" y="0"/>
                  </a:moveTo>
                  <a:cubicBezTo>
                    <a:pt x="3759" y="8"/>
                    <a:pt x="3756" y="16"/>
                    <a:pt x="3754" y="24"/>
                  </a:cubicBezTo>
                  <a:lnTo>
                    <a:pt x="3754" y="24"/>
                  </a:lnTo>
                  <a:cubicBezTo>
                    <a:pt x="3758" y="16"/>
                    <a:pt x="3761" y="8"/>
                    <a:pt x="3763" y="0"/>
                  </a:cubicBezTo>
                  <a:close/>
                  <a:moveTo>
                    <a:pt x="4137" y="65"/>
                  </a:moveTo>
                  <a:lnTo>
                    <a:pt x="4137" y="65"/>
                  </a:lnTo>
                  <a:cubicBezTo>
                    <a:pt x="4082" y="90"/>
                    <a:pt x="4035" y="142"/>
                    <a:pt x="4020" y="147"/>
                  </a:cubicBezTo>
                  <a:lnTo>
                    <a:pt x="4020" y="147"/>
                  </a:lnTo>
                  <a:cubicBezTo>
                    <a:pt x="4019" y="136"/>
                    <a:pt x="4020" y="125"/>
                    <a:pt x="4021" y="114"/>
                  </a:cubicBezTo>
                  <a:lnTo>
                    <a:pt x="4021" y="114"/>
                  </a:lnTo>
                  <a:cubicBezTo>
                    <a:pt x="4013" y="138"/>
                    <a:pt x="4012" y="147"/>
                    <a:pt x="4017" y="147"/>
                  </a:cubicBezTo>
                  <a:cubicBezTo>
                    <a:pt x="4018" y="147"/>
                    <a:pt x="4019" y="147"/>
                    <a:pt x="4020" y="147"/>
                  </a:cubicBezTo>
                  <a:lnTo>
                    <a:pt x="4020" y="147"/>
                  </a:lnTo>
                  <a:cubicBezTo>
                    <a:pt x="4020" y="192"/>
                    <a:pt x="4028" y="233"/>
                    <a:pt x="4029" y="272"/>
                  </a:cubicBezTo>
                  <a:lnTo>
                    <a:pt x="4029" y="272"/>
                  </a:lnTo>
                  <a:cubicBezTo>
                    <a:pt x="4099" y="145"/>
                    <a:pt x="4139" y="68"/>
                    <a:pt x="4137" y="65"/>
                  </a:cubicBezTo>
                  <a:close/>
                  <a:moveTo>
                    <a:pt x="2657" y="2199"/>
                  </a:moveTo>
                  <a:cubicBezTo>
                    <a:pt x="2683" y="2199"/>
                    <a:pt x="2712" y="2205"/>
                    <a:pt x="2743" y="2219"/>
                  </a:cubicBezTo>
                  <a:cubicBezTo>
                    <a:pt x="2936" y="2425"/>
                    <a:pt x="2581" y="2377"/>
                    <a:pt x="2604" y="2601"/>
                  </a:cubicBezTo>
                  <a:cubicBezTo>
                    <a:pt x="2434" y="2577"/>
                    <a:pt x="2456" y="2199"/>
                    <a:pt x="2657" y="2199"/>
                  </a:cubicBezTo>
                  <a:close/>
                  <a:moveTo>
                    <a:pt x="3754" y="24"/>
                  </a:moveTo>
                  <a:lnTo>
                    <a:pt x="3754" y="24"/>
                  </a:lnTo>
                  <a:cubicBezTo>
                    <a:pt x="3717" y="107"/>
                    <a:pt x="3628" y="169"/>
                    <a:pt x="3602" y="169"/>
                  </a:cubicBezTo>
                  <a:cubicBezTo>
                    <a:pt x="3600" y="169"/>
                    <a:pt x="3598" y="168"/>
                    <a:pt x="3596" y="167"/>
                  </a:cubicBezTo>
                  <a:lnTo>
                    <a:pt x="3596" y="167"/>
                  </a:lnTo>
                  <a:cubicBezTo>
                    <a:pt x="3603" y="205"/>
                    <a:pt x="3610" y="213"/>
                    <a:pt x="3617" y="213"/>
                  </a:cubicBezTo>
                  <a:cubicBezTo>
                    <a:pt x="3623" y="213"/>
                    <a:pt x="3628" y="208"/>
                    <a:pt x="3632" y="208"/>
                  </a:cubicBezTo>
                  <a:cubicBezTo>
                    <a:pt x="3635" y="208"/>
                    <a:pt x="3639" y="212"/>
                    <a:pt x="3640" y="228"/>
                  </a:cubicBezTo>
                  <a:cubicBezTo>
                    <a:pt x="3646" y="232"/>
                    <a:pt x="3650" y="236"/>
                    <a:pt x="3654" y="240"/>
                  </a:cubicBezTo>
                  <a:lnTo>
                    <a:pt x="3654" y="240"/>
                  </a:lnTo>
                  <a:cubicBezTo>
                    <a:pt x="3627" y="250"/>
                    <a:pt x="3591" y="313"/>
                    <a:pt x="3563" y="353"/>
                  </a:cubicBezTo>
                  <a:lnTo>
                    <a:pt x="3563" y="353"/>
                  </a:lnTo>
                  <a:cubicBezTo>
                    <a:pt x="3564" y="347"/>
                    <a:pt x="3566" y="342"/>
                    <a:pt x="3566" y="342"/>
                  </a:cubicBezTo>
                  <a:lnTo>
                    <a:pt x="3566" y="342"/>
                  </a:lnTo>
                  <a:cubicBezTo>
                    <a:pt x="3566" y="342"/>
                    <a:pt x="3560" y="353"/>
                    <a:pt x="3536" y="383"/>
                  </a:cubicBezTo>
                  <a:cubicBezTo>
                    <a:pt x="3543" y="379"/>
                    <a:pt x="3552" y="367"/>
                    <a:pt x="3563" y="353"/>
                  </a:cubicBezTo>
                  <a:lnTo>
                    <a:pt x="3563" y="353"/>
                  </a:lnTo>
                  <a:cubicBezTo>
                    <a:pt x="3561" y="361"/>
                    <a:pt x="3561" y="371"/>
                    <a:pt x="3569" y="381"/>
                  </a:cubicBezTo>
                  <a:lnTo>
                    <a:pt x="3569" y="381"/>
                  </a:lnTo>
                  <a:cubicBezTo>
                    <a:pt x="3563" y="389"/>
                    <a:pt x="2525" y="2218"/>
                    <a:pt x="1759" y="3554"/>
                  </a:cubicBezTo>
                  <a:lnTo>
                    <a:pt x="1759" y="3554"/>
                  </a:lnTo>
                  <a:cubicBezTo>
                    <a:pt x="1778" y="3549"/>
                    <a:pt x="1888" y="3412"/>
                    <a:pt x="2006" y="3366"/>
                  </a:cubicBezTo>
                  <a:cubicBezTo>
                    <a:pt x="2013" y="3345"/>
                    <a:pt x="2047" y="3340"/>
                    <a:pt x="2090" y="3340"/>
                  </a:cubicBezTo>
                  <a:cubicBezTo>
                    <a:pt x="2130" y="3340"/>
                    <a:pt x="2178" y="3345"/>
                    <a:pt x="2218" y="3345"/>
                  </a:cubicBezTo>
                  <a:cubicBezTo>
                    <a:pt x="2263" y="3345"/>
                    <a:pt x="2299" y="3339"/>
                    <a:pt x="2305" y="3315"/>
                  </a:cubicBezTo>
                  <a:lnTo>
                    <a:pt x="2305" y="3315"/>
                  </a:lnTo>
                  <a:cubicBezTo>
                    <a:pt x="2305" y="3316"/>
                    <a:pt x="2305" y="3316"/>
                    <a:pt x="2305" y="3316"/>
                  </a:cubicBezTo>
                  <a:cubicBezTo>
                    <a:pt x="2326" y="3316"/>
                    <a:pt x="3582" y="1091"/>
                    <a:pt x="4002" y="323"/>
                  </a:cubicBezTo>
                  <a:lnTo>
                    <a:pt x="4002" y="323"/>
                  </a:lnTo>
                  <a:cubicBezTo>
                    <a:pt x="4012" y="331"/>
                    <a:pt x="4019" y="337"/>
                    <a:pt x="4023" y="341"/>
                  </a:cubicBezTo>
                  <a:cubicBezTo>
                    <a:pt x="4029" y="318"/>
                    <a:pt x="4030" y="296"/>
                    <a:pt x="4029" y="272"/>
                  </a:cubicBezTo>
                  <a:lnTo>
                    <a:pt x="4029" y="272"/>
                  </a:lnTo>
                  <a:cubicBezTo>
                    <a:pt x="4021" y="288"/>
                    <a:pt x="4011" y="305"/>
                    <a:pt x="4002" y="323"/>
                  </a:cubicBezTo>
                  <a:lnTo>
                    <a:pt x="4002" y="323"/>
                  </a:lnTo>
                  <a:cubicBezTo>
                    <a:pt x="3931" y="269"/>
                    <a:pt x="3727" y="139"/>
                    <a:pt x="3754" y="24"/>
                  </a:cubicBezTo>
                  <a:close/>
                  <a:moveTo>
                    <a:pt x="1759" y="3554"/>
                  </a:moveTo>
                  <a:cubicBezTo>
                    <a:pt x="1759" y="3554"/>
                    <a:pt x="1758" y="3554"/>
                    <a:pt x="1758" y="3554"/>
                  </a:cubicBezTo>
                  <a:cubicBezTo>
                    <a:pt x="1758" y="3555"/>
                    <a:pt x="1758" y="3555"/>
                    <a:pt x="1758" y="3555"/>
                  </a:cubicBezTo>
                  <a:lnTo>
                    <a:pt x="1758" y="3555"/>
                  </a:lnTo>
                  <a:cubicBezTo>
                    <a:pt x="1759" y="3555"/>
                    <a:pt x="1759" y="3554"/>
                    <a:pt x="1759" y="3554"/>
                  </a:cubicBezTo>
                  <a:close/>
                  <a:moveTo>
                    <a:pt x="2052" y="3807"/>
                  </a:moveTo>
                  <a:cubicBezTo>
                    <a:pt x="2053" y="3808"/>
                    <a:pt x="2053" y="3809"/>
                    <a:pt x="2053" y="3810"/>
                  </a:cubicBezTo>
                  <a:lnTo>
                    <a:pt x="2053" y="3810"/>
                  </a:lnTo>
                  <a:cubicBezTo>
                    <a:pt x="2053" y="3809"/>
                    <a:pt x="2053" y="3808"/>
                    <a:pt x="2052" y="3807"/>
                  </a:cubicBezTo>
                  <a:close/>
                  <a:moveTo>
                    <a:pt x="2053" y="3810"/>
                  </a:moveTo>
                  <a:cubicBezTo>
                    <a:pt x="2053" y="3816"/>
                    <a:pt x="2049" y="3828"/>
                    <a:pt x="2042" y="3845"/>
                  </a:cubicBezTo>
                  <a:lnTo>
                    <a:pt x="2042" y="3845"/>
                  </a:lnTo>
                  <a:cubicBezTo>
                    <a:pt x="2050" y="3837"/>
                    <a:pt x="2056" y="3825"/>
                    <a:pt x="2053" y="3810"/>
                  </a:cubicBezTo>
                  <a:close/>
                  <a:moveTo>
                    <a:pt x="954" y="4852"/>
                  </a:moveTo>
                  <a:cubicBezTo>
                    <a:pt x="945" y="4860"/>
                    <a:pt x="942" y="4869"/>
                    <a:pt x="943" y="4878"/>
                  </a:cubicBezTo>
                  <a:lnTo>
                    <a:pt x="943" y="4878"/>
                  </a:lnTo>
                  <a:cubicBezTo>
                    <a:pt x="944" y="4872"/>
                    <a:pt x="947" y="4864"/>
                    <a:pt x="954" y="4852"/>
                  </a:cubicBezTo>
                  <a:close/>
                  <a:moveTo>
                    <a:pt x="943" y="4878"/>
                  </a:moveTo>
                  <a:lnTo>
                    <a:pt x="943" y="4878"/>
                  </a:lnTo>
                  <a:cubicBezTo>
                    <a:pt x="941" y="4889"/>
                    <a:pt x="944" y="4895"/>
                    <a:pt x="948" y="4902"/>
                  </a:cubicBezTo>
                  <a:lnTo>
                    <a:pt x="948" y="4902"/>
                  </a:lnTo>
                  <a:cubicBezTo>
                    <a:pt x="946" y="4894"/>
                    <a:pt x="943" y="4886"/>
                    <a:pt x="943" y="4878"/>
                  </a:cubicBezTo>
                  <a:close/>
                  <a:moveTo>
                    <a:pt x="948" y="4902"/>
                  </a:moveTo>
                  <a:cubicBezTo>
                    <a:pt x="952" y="4914"/>
                    <a:pt x="957" y="4924"/>
                    <a:pt x="954" y="4931"/>
                  </a:cubicBezTo>
                  <a:cubicBezTo>
                    <a:pt x="954" y="4931"/>
                    <a:pt x="954" y="4931"/>
                    <a:pt x="954" y="4931"/>
                  </a:cubicBezTo>
                  <a:cubicBezTo>
                    <a:pt x="954" y="4931"/>
                    <a:pt x="955" y="4931"/>
                    <a:pt x="957" y="4929"/>
                  </a:cubicBezTo>
                  <a:lnTo>
                    <a:pt x="957" y="4929"/>
                  </a:lnTo>
                  <a:cubicBezTo>
                    <a:pt x="956" y="4916"/>
                    <a:pt x="952" y="4908"/>
                    <a:pt x="948" y="4902"/>
                  </a:cubicBezTo>
                  <a:close/>
                  <a:moveTo>
                    <a:pt x="1758" y="3555"/>
                  </a:moveTo>
                  <a:cubicBezTo>
                    <a:pt x="1334" y="4296"/>
                    <a:pt x="992" y="4886"/>
                    <a:pt x="957" y="4929"/>
                  </a:cubicBezTo>
                  <a:lnTo>
                    <a:pt x="957" y="4929"/>
                  </a:lnTo>
                  <a:cubicBezTo>
                    <a:pt x="957" y="4940"/>
                    <a:pt x="956" y="4955"/>
                    <a:pt x="949" y="4978"/>
                  </a:cubicBezTo>
                  <a:cubicBezTo>
                    <a:pt x="953" y="4997"/>
                    <a:pt x="555" y="5657"/>
                    <a:pt x="508" y="5657"/>
                  </a:cubicBezTo>
                  <a:cubicBezTo>
                    <a:pt x="503" y="5657"/>
                    <a:pt x="502" y="5652"/>
                    <a:pt x="504" y="5641"/>
                  </a:cubicBezTo>
                  <a:lnTo>
                    <a:pt x="504" y="5641"/>
                  </a:lnTo>
                  <a:cubicBezTo>
                    <a:pt x="22" y="6605"/>
                    <a:pt x="1" y="7537"/>
                    <a:pt x="288" y="8365"/>
                  </a:cubicBezTo>
                  <a:cubicBezTo>
                    <a:pt x="397" y="8239"/>
                    <a:pt x="492" y="8103"/>
                    <a:pt x="569" y="7954"/>
                  </a:cubicBezTo>
                  <a:cubicBezTo>
                    <a:pt x="409" y="7372"/>
                    <a:pt x="485" y="6593"/>
                    <a:pt x="879" y="5923"/>
                  </a:cubicBezTo>
                  <a:cubicBezTo>
                    <a:pt x="838" y="5917"/>
                    <a:pt x="1922" y="4134"/>
                    <a:pt x="2042" y="3845"/>
                  </a:cubicBezTo>
                  <a:lnTo>
                    <a:pt x="2042" y="3845"/>
                  </a:lnTo>
                  <a:cubicBezTo>
                    <a:pt x="2031" y="3857"/>
                    <a:pt x="2016" y="3863"/>
                    <a:pt x="2015" y="3865"/>
                  </a:cubicBezTo>
                  <a:lnTo>
                    <a:pt x="2015" y="3865"/>
                  </a:lnTo>
                  <a:cubicBezTo>
                    <a:pt x="1858" y="3833"/>
                    <a:pt x="1784" y="3629"/>
                    <a:pt x="1758" y="355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04" name="Google Shape;18204;p65"/>
            <p:cNvSpPr/>
            <p:nvPr/>
          </p:nvSpPr>
          <p:spPr>
            <a:xfrm>
              <a:off x="4189250" y="1838900"/>
              <a:ext cx="1775" cy="1650"/>
            </a:xfrm>
            <a:custGeom>
              <a:avLst/>
              <a:gdLst/>
              <a:ahLst/>
              <a:cxnLst/>
              <a:rect l="l" t="t" r="r" b="b"/>
              <a:pathLst>
                <a:path w="71" h="66" extrusionOk="0">
                  <a:moveTo>
                    <a:pt x="31" y="1"/>
                  </a:moveTo>
                  <a:cubicBezTo>
                    <a:pt x="31" y="1"/>
                    <a:pt x="1" y="54"/>
                    <a:pt x="1" y="56"/>
                  </a:cubicBezTo>
                  <a:cubicBezTo>
                    <a:pt x="24" y="63"/>
                    <a:pt x="45" y="66"/>
                    <a:pt x="70" y="66"/>
                  </a:cubicBezTo>
                  <a:cubicBezTo>
                    <a:pt x="70" y="66"/>
                    <a:pt x="31" y="1"/>
                    <a:pt x="3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05" name="Google Shape;18205;p65"/>
            <p:cNvSpPr/>
            <p:nvPr/>
          </p:nvSpPr>
          <p:spPr>
            <a:xfrm>
              <a:off x="4191050" y="1787800"/>
              <a:ext cx="42975" cy="61450"/>
            </a:xfrm>
            <a:custGeom>
              <a:avLst/>
              <a:gdLst/>
              <a:ahLst/>
              <a:cxnLst/>
              <a:rect l="l" t="t" r="r" b="b"/>
              <a:pathLst>
                <a:path w="1719" h="2458" extrusionOk="0">
                  <a:moveTo>
                    <a:pt x="1718" y="0"/>
                  </a:moveTo>
                  <a:cubicBezTo>
                    <a:pt x="1718" y="0"/>
                    <a:pt x="1717" y="1"/>
                    <a:pt x="1717" y="2"/>
                  </a:cubicBezTo>
                  <a:lnTo>
                    <a:pt x="1717" y="2"/>
                  </a:lnTo>
                  <a:cubicBezTo>
                    <a:pt x="1717" y="1"/>
                    <a:pt x="1718" y="1"/>
                    <a:pt x="1718" y="0"/>
                  </a:cubicBezTo>
                  <a:cubicBezTo>
                    <a:pt x="1718" y="0"/>
                    <a:pt x="1718" y="0"/>
                    <a:pt x="1718" y="0"/>
                  </a:cubicBezTo>
                  <a:close/>
                  <a:moveTo>
                    <a:pt x="342" y="1941"/>
                  </a:moveTo>
                  <a:cubicBezTo>
                    <a:pt x="400" y="1941"/>
                    <a:pt x="495" y="2013"/>
                    <a:pt x="539" y="2013"/>
                  </a:cubicBezTo>
                  <a:cubicBezTo>
                    <a:pt x="541" y="2013"/>
                    <a:pt x="543" y="2013"/>
                    <a:pt x="545" y="2012"/>
                  </a:cubicBezTo>
                  <a:lnTo>
                    <a:pt x="545" y="2012"/>
                  </a:lnTo>
                  <a:cubicBezTo>
                    <a:pt x="538" y="2047"/>
                    <a:pt x="443" y="2047"/>
                    <a:pt x="457" y="2126"/>
                  </a:cubicBezTo>
                  <a:lnTo>
                    <a:pt x="457" y="2126"/>
                  </a:lnTo>
                  <a:cubicBezTo>
                    <a:pt x="454" y="2122"/>
                    <a:pt x="302" y="2073"/>
                    <a:pt x="299" y="2073"/>
                  </a:cubicBezTo>
                  <a:cubicBezTo>
                    <a:pt x="282" y="1972"/>
                    <a:pt x="304" y="1941"/>
                    <a:pt x="342" y="1941"/>
                  </a:cubicBezTo>
                  <a:close/>
                  <a:moveTo>
                    <a:pt x="1717" y="2"/>
                  </a:moveTo>
                  <a:lnTo>
                    <a:pt x="1717" y="2"/>
                  </a:lnTo>
                  <a:cubicBezTo>
                    <a:pt x="1708" y="6"/>
                    <a:pt x="1675" y="1"/>
                    <a:pt x="1679" y="12"/>
                  </a:cubicBezTo>
                  <a:cubicBezTo>
                    <a:pt x="1624" y="49"/>
                    <a:pt x="1543" y="61"/>
                    <a:pt x="1456" y="61"/>
                  </a:cubicBezTo>
                  <a:cubicBezTo>
                    <a:pt x="1359" y="61"/>
                    <a:pt x="1256" y="46"/>
                    <a:pt x="1178" y="35"/>
                  </a:cubicBezTo>
                  <a:lnTo>
                    <a:pt x="1178" y="35"/>
                  </a:lnTo>
                  <a:cubicBezTo>
                    <a:pt x="1296" y="94"/>
                    <a:pt x="1286" y="247"/>
                    <a:pt x="1381" y="247"/>
                  </a:cubicBezTo>
                  <a:cubicBezTo>
                    <a:pt x="1400" y="247"/>
                    <a:pt x="1422" y="241"/>
                    <a:pt x="1449" y="228"/>
                  </a:cubicBezTo>
                  <a:lnTo>
                    <a:pt x="1449" y="228"/>
                  </a:lnTo>
                  <a:cubicBezTo>
                    <a:pt x="1449" y="228"/>
                    <a:pt x="1448" y="228"/>
                    <a:pt x="1448" y="228"/>
                  </a:cubicBezTo>
                  <a:cubicBezTo>
                    <a:pt x="1438" y="228"/>
                    <a:pt x="1432" y="215"/>
                    <a:pt x="1417" y="211"/>
                  </a:cubicBezTo>
                  <a:cubicBezTo>
                    <a:pt x="1417" y="211"/>
                    <a:pt x="1417" y="211"/>
                    <a:pt x="1418" y="211"/>
                  </a:cubicBezTo>
                  <a:cubicBezTo>
                    <a:pt x="1422" y="211"/>
                    <a:pt x="1438" y="216"/>
                    <a:pt x="1456" y="225"/>
                  </a:cubicBezTo>
                  <a:lnTo>
                    <a:pt x="1456" y="225"/>
                  </a:lnTo>
                  <a:cubicBezTo>
                    <a:pt x="1458" y="224"/>
                    <a:pt x="1459" y="223"/>
                    <a:pt x="1461" y="223"/>
                  </a:cubicBezTo>
                  <a:lnTo>
                    <a:pt x="1461" y="223"/>
                  </a:lnTo>
                  <a:cubicBezTo>
                    <a:pt x="1460" y="224"/>
                    <a:pt x="1458" y="224"/>
                    <a:pt x="1457" y="225"/>
                  </a:cubicBezTo>
                  <a:lnTo>
                    <a:pt x="1457" y="225"/>
                  </a:lnTo>
                  <a:cubicBezTo>
                    <a:pt x="1457" y="225"/>
                    <a:pt x="1457" y="225"/>
                    <a:pt x="1456" y="225"/>
                  </a:cubicBezTo>
                  <a:lnTo>
                    <a:pt x="1456" y="225"/>
                  </a:lnTo>
                  <a:cubicBezTo>
                    <a:pt x="1454" y="226"/>
                    <a:pt x="1452" y="227"/>
                    <a:pt x="1449" y="228"/>
                  </a:cubicBezTo>
                  <a:lnTo>
                    <a:pt x="1449" y="228"/>
                  </a:lnTo>
                  <a:cubicBezTo>
                    <a:pt x="1452" y="228"/>
                    <a:pt x="1454" y="227"/>
                    <a:pt x="1457" y="225"/>
                  </a:cubicBezTo>
                  <a:lnTo>
                    <a:pt x="1457" y="225"/>
                  </a:lnTo>
                  <a:cubicBezTo>
                    <a:pt x="1499" y="244"/>
                    <a:pt x="1555" y="276"/>
                    <a:pt x="1535" y="290"/>
                  </a:cubicBezTo>
                  <a:cubicBezTo>
                    <a:pt x="1503" y="275"/>
                    <a:pt x="1475" y="268"/>
                    <a:pt x="1450" y="268"/>
                  </a:cubicBezTo>
                  <a:cubicBezTo>
                    <a:pt x="1261" y="268"/>
                    <a:pt x="1282" y="668"/>
                    <a:pt x="991" y="668"/>
                  </a:cubicBezTo>
                  <a:cubicBezTo>
                    <a:pt x="985" y="668"/>
                    <a:pt x="978" y="668"/>
                    <a:pt x="972" y="668"/>
                  </a:cubicBezTo>
                  <a:cubicBezTo>
                    <a:pt x="1053" y="487"/>
                    <a:pt x="1213" y="385"/>
                    <a:pt x="1350" y="301"/>
                  </a:cubicBezTo>
                  <a:cubicBezTo>
                    <a:pt x="1252" y="290"/>
                    <a:pt x="1097" y="211"/>
                    <a:pt x="1106" y="33"/>
                  </a:cubicBezTo>
                  <a:lnTo>
                    <a:pt x="1106" y="33"/>
                  </a:lnTo>
                  <a:cubicBezTo>
                    <a:pt x="1085" y="56"/>
                    <a:pt x="0" y="1950"/>
                    <a:pt x="21" y="1950"/>
                  </a:cubicBezTo>
                  <a:cubicBezTo>
                    <a:pt x="21" y="1950"/>
                    <a:pt x="21" y="1950"/>
                    <a:pt x="21" y="1950"/>
                  </a:cubicBezTo>
                  <a:lnTo>
                    <a:pt x="21" y="1950"/>
                  </a:lnTo>
                  <a:cubicBezTo>
                    <a:pt x="18" y="1954"/>
                    <a:pt x="19" y="1956"/>
                    <a:pt x="23" y="1956"/>
                  </a:cubicBezTo>
                  <a:cubicBezTo>
                    <a:pt x="41" y="1956"/>
                    <a:pt x="121" y="1920"/>
                    <a:pt x="144" y="1920"/>
                  </a:cubicBezTo>
                  <a:cubicBezTo>
                    <a:pt x="149" y="1920"/>
                    <a:pt x="151" y="1921"/>
                    <a:pt x="151" y="1924"/>
                  </a:cubicBezTo>
                  <a:cubicBezTo>
                    <a:pt x="244" y="1952"/>
                    <a:pt x="19" y="2188"/>
                    <a:pt x="84" y="2300"/>
                  </a:cubicBezTo>
                  <a:cubicBezTo>
                    <a:pt x="40" y="2344"/>
                    <a:pt x="165" y="2392"/>
                    <a:pt x="309" y="2457"/>
                  </a:cubicBezTo>
                  <a:cubicBezTo>
                    <a:pt x="320" y="2448"/>
                    <a:pt x="1662" y="75"/>
                    <a:pt x="1717" y="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06" name="Google Shape;18206;p65"/>
            <p:cNvSpPr/>
            <p:nvPr/>
          </p:nvSpPr>
          <p:spPr>
            <a:xfrm>
              <a:off x="4234750" y="1648650"/>
              <a:ext cx="3800" cy="4175"/>
            </a:xfrm>
            <a:custGeom>
              <a:avLst/>
              <a:gdLst/>
              <a:ahLst/>
              <a:cxnLst/>
              <a:rect l="l" t="t" r="r" b="b"/>
              <a:pathLst>
                <a:path w="152" h="167" extrusionOk="0">
                  <a:moveTo>
                    <a:pt x="58" y="0"/>
                  </a:moveTo>
                  <a:cubicBezTo>
                    <a:pt x="0" y="42"/>
                    <a:pt x="65" y="107"/>
                    <a:pt x="144" y="162"/>
                  </a:cubicBezTo>
                  <a:cubicBezTo>
                    <a:pt x="146" y="165"/>
                    <a:pt x="149" y="165"/>
                    <a:pt x="151" y="167"/>
                  </a:cubicBezTo>
                  <a:cubicBezTo>
                    <a:pt x="151" y="165"/>
                    <a:pt x="58" y="0"/>
                    <a:pt x="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07" name="Google Shape;18207;p65"/>
            <p:cNvSpPr/>
            <p:nvPr/>
          </p:nvSpPr>
          <p:spPr>
            <a:xfrm>
              <a:off x="4138175" y="1863375"/>
              <a:ext cx="51225" cy="65925"/>
            </a:xfrm>
            <a:custGeom>
              <a:avLst/>
              <a:gdLst/>
              <a:ahLst/>
              <a:cxnLst/>
              <a:rect l="l" t="t" r="r" b="b"/>
              <a:pathLst>
                <a:path w="2049" h="2637" extrusionOk="0">
                  <a:moveTo>
                    <a:pt x="1215" y="504"/>
                  </a:moveTo>
                  <a:cubicBezTo>
                    <a:pt x="1215" y="505"/>
                    <a:pt x="1214" y="505"/>
                    <a:pt x="1214" y="505"/>
                  </a:cubicBezTo>
                  <a:cubicBezTo>
                    <a:pt x="1213" y="506"/>
                    <a:pt x="1213" y="506"/>
                    <a:pt x="1214" y="506"/>
                  </a:cubicBezTo>
                  <a:cubicBezTo>
                    <a:pt x="1214" y="506"/>
                    <a:pt x="1214" y="506"/>
                    <a:pt x="1215" y="504"/>
                  </a:cubicBezTo>
                  <a:close/>
                  <a:moveTo>
                    <a:pt x="588" y="2314"/>
                  </a:moveTo>
                  <a:cubicBezTo>
                    <a:pt x="585" y="2315"/>
                    <a:pt x="583" y="2316"/>
                    <a:pt x="580" y="2317"/>
                  </a:cubicBezTo>
                  <a:lnTo>
                    <a:pt x="580" y="2317"/>
                  </a:lnTo>
                  <a:cubicBezTo>
                    <a:pt x="582" y="2321"/>
                    <a:pt x="584" y="2323"/>
                    <a:pt x="585" y="2323"/>
                  </a:cubicBezTo>
                  <a:cubicBezTo>
                    <a:pt x="587" y="2323"/>
                    <a:pt x="588" y="2320"/>
                    <a:pt x="588" y="2314"/>
                  </a:cubicBezTo>
                  <a:close/>
                  <a:moveTo>
                    <a:pt x="1953" y="0"/>
                  </a:moveTo>
                  <a:lnTo>
                    <a:pt x="1953" y="0"/>
                  </a:lnTo>
                  <a:cubicBezTo>
                    <a:pt x="1851" y="37"/>
                    <a:pt x="1645" y="70"/>
                    <a:pt x="1770" y="232"/>
                  </a:cubicBezTo>
                  <a:cubicBezTo>
                    <a:pt x="1715" y="167"/>
                    <a:pt x="1642" y="150"/>
                    <a:pt x="1565" y="150"/>
                  </a:cubicBezTo>
                  <a:cubicBezTo>
                    <a:pt x="1517" y="150"/>
                    <a:pt x="1469" y="156"/>
                    <a:pt x="1422" y="162"/>
                  </a:cubicBezTo>
                  <a:cubicBezTo>
                    <a:pt x="1423" y="162"/>
                    <a:pt x="1423" y="161"/>
                    <a:pt x="1423" y="161"/>
                  </a:cubicBezTo>
                  <a:lnTo>
                    <a:pt x="1423" y="161"/>
                  </a:lnTo>
                  <a:cubicBezTo>
                    <a:pt x="1422" y="162"/>
                    <a:pt x="1235" y="478"/>
                    <a:pt x="1215" y="504"/>
                  </a:cubicBezTo>
                  <a:lnTo>
                    <a:pt x="1215" y="504"/>
                  </a:lnTo>
                  <a:cubicBezTo>
                    <a:pt x="1342" y="428"/>
                    <a:pt x="1458" y="287"/>
                    <a:pt x="1601" y="269"/>
                  </a:cubicBezTo>
                  <a:lnTo>
                    <a:pt x="1601" y="269"/>
                  </a:lnTo>
                  <a:cubicBezTo>
                    <a:pt x="1846" y="686"/>
                    <a:pt x="1323" y="505"/>
                    <a:pt x="1253" y="777"/>
                  </a:cubicBezTo>
                  <a:cubicBezTo>
                    <a:pt x="1253" y="779"/>
                    <a:pt x="1252" y="780"/>
                    <a:pt x="1251" y="780"/>
                  </a:cubicBezTo>
                  <a:cubicBezTo>
                    <a:pt x="1237" y="780"/>
                    <a:pt x="1168" y="659"/>
                    <a:pt x="1151" y="659"/>
                  </a:cubicBezTo>
                  <a:cubicBezTo>
                    <a:pt x="1150" y="659"/>
                    <a:pt x="1149" y="659"/>
                    <a:pt x="1149" y="661"/>
                  </a:cubicBezTo>
                  <a:cubicBezTo>
                    <a:pt x="1149" y="661"/>
                    <a:pt x="1149" y="661"/>
                    <a:pt x="1149" y="661"/>
                  </a:cubicBezTo>
                  <a:cubicBezTo>
                    <a:pt x="1128" y="661"/>
                    <a:pt x="0" y="2637"/>
                    <a:pt x="12" y="2637"/>
                  </a:cubicBezTo>
                  <a:cubicBezTo>
                    <a:pt x="12" y="2637"/>
                    <a:pt x="12" y="2636"/>
                    <a:pt x="13" y="2636"/>
                  </a:cubicBezTo>
                  <a:cubicBezTo>
                    <a:pt x="186" y="2636"/>
                    <a:pt x="412" y="2395"/>
                    <a:pt x="580" y="2317"/>
                  </a:cubicBezTo>
                  <a:lnTo>
                    <a:pt x="580" y="2317"/>
                  </a:lnTo>
                  <a:cubicBezTo>
                    <a:pt x="569" y="2298"/>
                    <a:pt x="546" y="2239"/>
                    <a:pt x="523" y="2226"/>
                  </a:cubicBezTo>
                  <a:cubicBezTo>
                    <a:pt x="664" y="2117"/>
                    <a:pt x="824" y="2061"/>
                    <a:pt x="942" y="1989"/>
                  </a:cubicBezTo>
                  <a:cubicBezTo>
                    <a:pt x="943" y="1989"/>
                    <a:pt x="943" y="1990"/>
                    <a:pt x="943" y="1990"/>
                  </a:cubicBezTo>
                  <a:cubicBezTo>
                    <a:pt x="985" y="1990"/>
                    <a:pt x="2016" y="178"/>
                    <a:pt x="2027" y="169"/>
                  </a:cubicBezTo>
                  <a:lnTo>
                    <a:pt x="2027" y="169"/>
                  </a:lnTo>
                  <a:cubicBezTo>
                    <a:pt x="1991" y="176"/>
                    <a:pt x="1972" y="189"/>
                    <a:pt x="1943" y="189"/>
                  </a:cubicBezTo>
                  <a:cubicBezTo>
                    <a:pt x="1930" y="189"/>
                    <a:pt x="1915" y="186"/>
                    <a:pt x="1895" y="179"/>
                  </a:cubicBezTo>
                  <a:cubicBezTo>
                    <a:pt x="1951" y="107"/>
                    <a:pt x="2048" y="109"/>
                    <a:pt x="195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08" name="Google Shape;18208;p65"/>
            <p:cNvSpPr/>
            <p:nvPr/>
          </p:nvSpPr>
          <p:spPr>
            <a:xfrm>
              <a:off x="4207500" y="1618500"/>
              <a:ext cx="25700" cy="28600"/>
            </a:xfrm>
            <a:custGeom>
              <a:avLst/>
              <a:gdLst/>
              <a:ahLst/>
              <a:cxnLst/>
              <a:rect l="l" t="t" r="r" b="b"/>
              <a:pathLst>
                <a:path w="1028" h="1144" extrusionOk="0">
                  <a:moveTo>
                    <a:pt x="448" y="1"/>
                  </a:moveTo>
                  <a:lnTo>
                    <a:pt x="448" y="1"/>
                  </a:lnTo>
                  <a:cubicBezTo>
                    <a:pt x="444" y="3"/>
                    <a:pt x="439" y="5"/>
                    <a:pt x="435" y="8"/>
                  </a:cubicBezTo>
                  <a:lnTo>
                    <a:pt x="435" y="8"/>
                  </a:lnTo>
                  <a:cubicBezTo>
                    <a:pt x="443" y="3"/>
                    <a:pt x="448" y="1"/>
                    <a:pt x="448" y="1"/>
                  </a:cubicBezTo>
                  <a:close/>
                  <a:moveTo>
                    <a:pt x="1" y="262"/>
                  </a:moveTo>
                  <a:cubicBezTo>
                    <a:pt x="1" y="262"/>
                    <a:pt x="1" y="262"/>
                    <a:pt x="1" y="263"/>
                  </a:cubicBezTo>
                  <a:cubicBezTo>
                    <a:pt x="1" y="262"/>
                    <a:pt x="1" y="262"/>
                    <a:pt x="1" y="262"/>
                  </a:cubicBezTo>
                  <a:close/>
                  <a:moveTo>
                    <a:pt x="743" y="999"/>
                  </a:moveTo>
                  <a:lnTo>
                    <a:pt x="743" y="999"/>
                  </a:lnTo>
                  <a:cubicBezTo>
                    <a:pt x="743" y="999"/>
                    <a:pt x="743" y="1000"/>
                    <a:pt x="743" y="1000"/>
                  </a:cubicBezTo>
                  <a:cubicBezTo>
                    <a:pt x="743" y="1000"/>
                    <a:pt x="743" y="1000"/>
                    <a:pt x="743" y="1000"/>
                  </a:cubicBezTo>
                  <a:cubicBezTo>
                    <a:pt x="743" y="1000"/>
                    <a:pt x="743" y="1000"/>
                    <a:pt x="743" y="999"/>
                  </a:cubicBezTo>
                  <a:close/>
                  <a:moveTo>
                    <a:pt x="435" y="8"/>
                  </a:moveTo>
                  <a:lnTo>
                    <a:pt x="435" y="8"/>
                  </a:lnTo>
                  <a:cubicBezTo>
                    <a:pt x="363" y="50"/>
                    <a:pt x="14" y="254"/>
                    <a:pt x="1" y="262"/>
                  </a:cubicBezTo>
                  <a:lnTo>
                    <a:pt x="1" y="262"/>
                  </a:lnTo>
                  <a:cubicBezTo>
                    <a:pt x="1" y="262"/>
                    <a:pt x="1" y="262"/>
                    <a:pt x="1" y="262"/>
                  </a:cubicBezTo>
                  <a:cubicBezTo>
                    <a:pt x="18" y="262"/>
                    <a:pt x="509" y="1140"/>
                    <a:pt x="508" y="1143"/>
                  </a:cubicBezTo>
                  <a:lnTo>
                    <a:pt x="508" y="1143"/>
                  </a:lnTo>
                  <a:cubicBezTo>
                    <a:pt x="559" y="1060"/>
                    <a:pt x="418" y="881"/>
                    <a:pt x="379" y="824"/>
                  </a:cubicBezTo>
                  <a:lnTo>
                    <a:pt x="379" y="824"/>
                  </a:lnTo>
                  <a:cubicBezTo>
                    <a:pt x="426" y="855"/>
                    <a:pt x="477" y="874"/>
                    <a:pt x="521" y="874"/>
                  </a:cubicBezTo>
                  <a:cubicBezTo>
                    <a:pt x="571" y="874"/>
                    <a:pt x="612" y="851"/>
                    <a:pt x="629" y="798"/>
                  </a:cubicBezTo>
                  <a:cubicBezTo>
                    <a:pt x="629" y="802"/>
                    <a:pt x="740" y="986"/>
                    <a:pt x="743" y="999"/>
                  </a:cubicBezTo>
                  <a:lnTo>
                    <a:pt x="743" y="999"/>
                  </a:lnTo>
                  <a:cubicBezTo>
                    <a:pt x="804" y="926"/>
                    <a:pt x="1027" y="955"/>
                    <a:pt x="886" y="830"/>
                  </a:cubicBezTo>
                  <a:lnTo>
                    <a:pt x="886" y="830"/>
                  </a:lnTo>
                  <a:cubicBezTo>
                    <a:pt x="905" y="847"/>
                    <a:pt x="923" y="858"/>
                    <a:pt x="944" y="865"/>
                  </a:cubicBezTo>
                  <a:cubicBezTo>
                    <a:pt x="947" y="863"/>
                    <a:pt x="615" y="255"/>
                    <a:pt x="595" y="255"/>
                  </a:cubicBezTo>
                  <a:cubicBezTo>
                    <a:pt x="594" y="255"/>
                    <a:pt x="594" y="255"/>
                    <a:pt x="594" y="256"/>
                  </a:cubicBezTo>
                  <a:cubicBezTo>
                    <a:pt x="604" y="258"/>
                    <a:pt x="457" y="420"/>
                    <a:pt x="462" y="432"/>
                  </a:cubicBezTo>
                  <a:cubicBezTo>
                    <a:pt x="434" y="443"/>
                    <a:pt x="401" y="449"/>
                    <a:pt x="370" y="449"/>
                  </a:cubicBezTo>
                  <a:cubicBezTo>
                    <a:pt x="289" y="449"/>
                    <a:pt x="217" y="408"/>
                    <a:pt x="253" y="311"/>
                  </a:cubicBezTo>
                  <a:lnTo>
                    <a:pt x="253" y="311"/>
                  </a:lnTo>
                  <a:cubicBezTo>
                    <a:pt x="249" y="319"/>
                    <a:pt x="122" y="356"/>
                    <a:pt x="88" y="356"/>
                  </a:cubicBezTo>
                  <a:cubicBezTo>
                    <a:pt x="82" y="356"/>
                    <a:pt x="79" y="355"/>
                    <a:pt x="80" y="353"/>
                  </a:cubicBezTo>
                  <a:cubicBezTo>
                    <a:pt x="119" y="250"/>
                    <a:pt x="177" y="223"/>
                    <a:pt x="244" y="223"/>
                  </a:cubicBezTo>
                  <a:cubicBezTo>
                    <a:pt x="320" y="223"/>
                    <a:pt x="408" y="259"/>
                    <a:pt x="493" y="259"/>
                  </a:cubicBezTo>
                  <a:cubicBezTo>
                    <a:pt x="529" y="259"/>
                    <a:pt x="565" y="252"/>
                    <a:pt x="599" y="234"/>
                  </a:cubicBezTo>
                  <a:lnTo>
                    <a:pt x="599" y="234"/>
                  </a:lnTo>
                  <a:cubicBezTo>
                    <a:pt x="599" y="234"/>
                    <a:pt x="599" y="234"/>
                    <a:pt x="599" y="234"/>
                  </a:cubicBezTo>
                  <a:cubicBezTo>
                    <a:pt x="600" y="234"/>
                    <a:pt x="601" y="233"/>
                    <a:pt x="601" y="232"/>
                  </a:cubicBezTo>
                  <a:lnTo>
                    <a:pt x="601" y="232"/>
                  </a:lnTo>
                  <a:cubicBezTo>
                    <a:pt x="600" y="233"/>
                    <a:pt x="600" y="233"/>
                    <a:pt x="599" y="234"/>
                  </a:cubicBezTo>
                  <a:lnTo>
                    <a:pt x="599" y="234"/>
                  </a:lnTo>
                  <a:cubicBezTo>
                    <a:pt x="585" y="234"/>
                    <a:pt x="541" y="149"/>
                    <a:pt x="548" y="147"/>
                  </a:cubicBezTo>
                  <a:cubicBezTo>
                    <a:pt x="478" y="133"/>
                    <a:pt x="427" y="119"/>
                    <a:pt x="360" y="112"/>
                  </a:cubicBezTo>
                  <a:cubicBezTo>
                    <a:pt x="373" y="68"/>
                    <a:pt x="398" y="32"/>
                    <a:pt x="435" y="8"/>
                  </a:cubicBezTo>
                  <a:close/>
                  <a:moveTo>
                    <a:pt x="508" y="1143"/>
                  </a:moveTo>
                  <a:lnTo>
                    <a:pt x="508" y="1143"/>
                  </a:lnTo>
                  <a:cubicBezTo>
                    <a:pt x="508" y="1143"/>
                    <a:pt x="508" y="1143"/>
                    <a:pt x="508" y="1143"/>
                  </a:cubicBezTo>
                  <a:cubicBezTo>
                    <a:pt x="508" y="1143"/>
                    <a:pt x="508" y="1143"/>
                    <a:pt x="508" y="1143"/>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09" name="Google Shape;18209;p65"/>
            <p:cNvSpPr/>
            <p:nvPr/>
          </p:nvSpPr>
          <p:spPr>
            <a:xfrm>
              <a:off x="4140275" y="1689450"/>
              <a:ext cx="13825" cy="78150"/>
            </a:xfrm>
            <a:custGeom>
              <a:avLst/>
              <a:gdLst/>
              <a:ahLst/>
              <a:cxnLst/>
              <a:rect l="l" t="t" r="r" b="b"/>
              <a:pathLst>
                <a:path w="553" h="3126" extrusionOk="0">
                  <a:moveTo>
                    <a:pt x="383" y="0"/>
                  </a:moveTo>
                  <a:cubicBezTo>
                    <a:pt x="383" y="0"/>
                    <a:pt x="383" y="0"/>
                    <a:pt x="383" y="0"/>
                  </a:cubicBezTo>
                  <a:cubicBezTo>
                    <a:pt x="381" y="2"/>
                    <a:pt x="460" y="132"/>
                    <a:pt x="460" y="132"/>
                  </a:cubicBezTo>
                  <a:cubicBezTo>
                    <a:pt x="457" y="132"/>
                    <a:pt x="552" y="162"/>
                    <a:pt x="552" y="162"/>
                  </a:cubicBezTo>
                  <a:cubicBezTo>
                    <a:pt x="550" y="158"/>
                    <a:pt x="386" y="0"/>
                    <a:pt x="383" y="0"/>
                  </a:cubicBezTo>
                  <a:close/>
                  <a:moveTo>
                    <a:pt x="160" y="3024"/>
                  </a:moveTo>
                  <a:cubicBezTo>
                    <a:pt x="100" y="3024"/>
                    <a:pt x="1" y="3026"/>
                    <a:pt x="1" y="3028"/>
                  </a:cubicBezTo>
                  <a:cubicBezTo>
                    <a:pt x="1" y="3028"/>
                    <a:pt x="182" y="3123"/>
                    <a:pt x="184" y="3125"/>
                  </a:cubicBezTo>
                  <a:lnTo>
                    <a:pt x="184" y="3125"/>
                  </a:lnTo>
                  <a:cubicBezTo>
                    <a:pt x="184" y="3123"/>
                    <a:pt x="202" y="3025"/>
                    <a:pt x="202" y="3025"/>
                  </a:cubicBezTo>
                  <a:cubicBezTo>
                    <a:pt x="202" y="3025"/>
                    <a:pt x="184" y="3024"/>
                    <a:pt x="160" y="3024"/>
                  </a:cubicBezTo>
                  <a:close/>
                  <a:moveTo>
                    <a:pt x="184" y="3125"/>
                  </a:moveTo>
                  <a:cubicBezTo>
                    <a:pt x="184" y="3125"/>
                    <a:pt x="184" y="3125"/>
                    <a:pt x="184" y="3125"/>
                  </a:cubicBezTo>
                  <a:cubicBezTo>
                    <a:pt x="184" y="3125"/>
                    <a:pt x="184" y="3125"/>
                    <a:pt x="184" y="312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10" name="Google Shape;18210;p65"/>
            <p:cNvSpPr/>
            <p:nvPr/>
          </p:nvSpPr>
          <p:spPr>
            <a:xfrm>
              <a:off x="4139400" y="1651350"/>
              <a:ext cx="17025" cy="12450"/>
            </a:xfrm>
            <a:custGeom>
              <a:avLst/>
              <a:gdLst/>
              <a:ahLst/>
              <a:cxnLst/>
              <a:rect l="l" t="t" r="r" b="b"/>
              <a:pathLst>
                <a:path w="681" h="498" extrusionOk="0">
                  <a:moveTo>
                    <a:pt x="680" y="1"/>
                  </a:moveTo>
                  <a:cubicBezTo>
                    <a:pt x="680" y="1"/>
                    <a:pt x="679" y="1"/>
                    <a:pt x="679" y="2"/>
                  </a:cubicBezTo>
                  <a:lnTo>
                    <a:pt x="679" y="2"/>
                  </a:lnTo>
                  <a:cubicBezTo>
                    <a:pt x="679" y="1"/>
                    <a:pt x="680" y="1"/>
                    <a:pt x="680" y="1"/>
                  </a:cubicBezTo>
                  <a:close/>
                  <a:moveTo>
                    <a:pt x="679" y="2"/>
                  </a:moveTo>
                  <a:lnTo>
                    <a:pt x="679" y="2"/>
                  </a:lnTo>
                  <a:cubicBezTo>
                    <a:pt x="459" y="122"/>
                    <a:pt x="232" y="251"/>
                    <a:pt x="8" y="379"/>
                  </a:cubicBezTo>
                  <a:lnTo>
                    <a:pt x="8" y="379"/>
                  </a:lnTo>
                  <a:cubicBezTo>
                    <a:pt x="8" y="378"/>
                    <a:pt x="8" y="378"/>
                    <a:pt x="8" y="378"/>
                  </a:cubicBezTo>
                  <a:lnTo>
                    <a:pt x="8" y="378"/>
                  </a:lnTo>
                  <a:cubicBezTo>
                    <a:pt x="8" y="378"/>
                    <a:pt x="8" y="379"/>
                    <a:pt x="8" y="379"/>
                  </a:cubicBezTo>
                  <a:cubicBezTo>
                    <a:pt x="8" y="379"/>
                    <a:pt x="8" y="379"/>
                    <a:pt x="8" y="379"/>
                  </a:cubicBezTo>
                  <a:lnTo>
                    <a:pt x="8" y="379"/>
                  </a:lnTo>
                  <a:cubicBezTo>
                    <a:pt x="9" y="385"/>
                    <a:pt x="1" y="495"/>
                    <a:pt x="1" y="497"/>
                  </a:cubicBezTo>
                  <a:lnTo>
                    <a:pt x="1" y="497"/>
                  </a:lnTo>
                  <a:cubicBezTo>
                    <a:pt x="2" y="490"/>
                    <a:pt x="462" y="237"/>
                    <a:pt x="464" y="230"/>
                  </a:cubicBezTo>
                  <a:cubicBezTo>
                    <a:pt x="532" y="161"/>
                    <a:pt x="601" y="89"/>
                    <a:pt x="671" y="29"/>
                  </a:cubicBezTo>
                  <a:cubicBezTo>
                    <a:pt x="675" y="27"/>
                    <a:pt x="673" y="6"/>
                    <a:pt x="679" y="2"/>
                  </a:cubicBezTo>
                  <a:close/>
                  <a:moveTo>
                    <a:pt x="1" y="497"/>
                  </a:moveTo>
                  <a:cubicBezTo>
                    <a:pt x="1" y="497"/>
                    <a:pt x="1" y="497"/>
                    <a:pt x="1" y="497"/>
                  </a:cubicBezTo>
                  <a:cubicBezTo>
                    <a:pt x="1" y="497"/>
                    <a:pt x="1" y="497"/>
                    <a:pt x="1" y="49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11" name="Google Shape;18211;p65"/>
            <p:cNvSpPr/>
            <p:nvPr/>
          </p:nvSpPr>
          <p:spPr>
            <a:xfrm>
              <a:off x="4220725" y="1647575"/>
              <a:ext cx="3025" cy="5375"/>
            </a:xfrm>
            <a:custGeom>
              <a:avLst/>
              <a:gdLst/>
              <a:ahLst/>
              <a:cxnLst/>
              <a:rect l="l" t="t" r="r" b="b"/>
              <a:pathLst>
                <a:path w="121" h="215" extrusionOk="0">
                  <a:moveTo>
                    <a:pt x="29" y="0"/>
                  </a:moveTo>
                  <a:cubicBezTo>
                    <a:pt x="17" y="0"/>
                    <a:pt x="8" y="2"/>
                    <a:pt x="0" y="6"/>
                  </a:cubicBezTo>
                  <a:cubicBezTo>
                    <a:pt x="0" y="6"/>
                    <a:pt x="119" y="215"/>
                    <a:pt x="121" y="215"/>
                  </a:cubicBezTo>
                  <a:cubicBezTo>
                    <a:pt x="91" y="152"/>
                    <a:pt x="98" y="80"/>
                    <a:pt x="91" y="11"/>
                  </a:cubicBezTo>
                  <a:cubicBezTo>
                    <a:pt x="65" y="4"/>
                    <a:pt x="45" y="0"/>
                    <a:pt x="2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12" name="Google Shape;18212;p65"/>
            <p:cNvSpPr/>
            <p:nvPr/>
          </p:nvSpPr>
          <p:spPr>
            <a:xfrm>
              <a:off x="4218925" y="1651450"/>
              <a:ext cx="42100" cy="138150"/>
            </a:xfrm>
            <a:custGeom>
              <a:avLst/>
              <a:gdLst/>
              <a:ahLst/>
              <a:cxnLst/>
              <a:rect l="l" t="t" r="r" b="b"/>
              <a:pathLst>
                <a:path w="1684" h="5526" extrusionOk="0">
                  <a:moveTo>
                    <a:pt x="184" y="115"/>
                  </a:moveTo>
                  <a:cubicBezTo>
                    <a:pt x="184" y="115"/>
                    <a:pt x="184" y="115"/>
                    <a:pt x="184" y="115"/>
                  </a:cubicBezTo>
                  <a:cubicBezTo>
                    <a:pt x="184" y="115"/>
                    <a:pt x="184" y="115"/>
                    <a:pt x="184" y="115"/>
                  </a:cubicBezTo>
                  <a:close/>
                  <a:moveTo>
                    <a:pt x="1380" y="3331"/>
                  </a:moveTo>
                  <a:lnTo>
                    <a:pt x="1380" y="3331"/>
                  </a:lnTo>
                  <a:cubicBezTo>
                    <a:pt x="1384" y="3332"/>
                    <a:pt x="1387" y="3334"/>
                    <a:pt x="1390" y="3335"/>
                  </a:cubicBezTo>
                  <a:lnTo>
                    <a:pt x="1390" y="3335"/>
                  </a:lnTo>
                  <a:cubicBezTo>
                    <a:pt x="1388" y="3336"/>
                    <a:pt x="1386" y="3336"/>
                    <a:pt x="1385" y="3336"/>
                  </a:cubicBezTo>
                  <a:cubicBezTo>
                    <a:pt x="1382" y="3336"/>
                    <a:pt x="1381" y="3334"/>
                    <a:pt x="1380" y="3331"/>
                  </a:cubicBezTo>
                  <a:close/>
                  <a:moveTo>
                    <a:pt x="663" y="5375"/>
                  </a:moveTo>
                  <a:cubicBezTo>
                    <a:pt x="663" y="5375"/>
                    <a:pt x="663" y="5375"/>
                    <a:pt x="663" y="5375"/>
                  </a:cubicBezTo>
                  <a:cubicBezTo>
                    <a:pt x="663" y="5375"/>
                    <a:pt x="663" y="5375"/>
                    <a:pt x="663" y="5375"/>
                  </a:cubicBezTo>
                  <a:cubicBezTo>
                    <a:pt x="663" y="5375"/>
                    <a:pt x="663" y="5375"/>
                    <a:pt x="663" y="5375"/>
                  </a:cubicBezTo>
                  <a:close/>
                  <a:moveTo>
                    <a:pt x="704" y="1"/>
                  </a:moveTo>
                  <a:cubicBezTo>
                    <a:pt x="541" y="1"/>
                    <a:pt x="471" y="122"/>
                    <a:pt x="309" y="180"/>
                  </a:cubicBezTo>
                  <a:cubicBezTo>
                    <a:pt x="279" y="116"/>
                    <a:pt x="244" y="82"/>
                    <a:pt x="217" y="82"/>
                  </a:cubicBezTo>
                  <a:cubicBezTo>
                    <a:pt x="202" y="82"/>
                    <a:pt x="190" y="93"/>
                    <a:pt x="184" y="115"/>
                  </a:cubicBezTo>
                  <a:lnTo>
                    <a:pt x="184" y="115"/>
                  </a:lnTo>
                  <a:cubicBezTo>
                    <a:pt x="185" y="110"/>
                    <a:pt x="188" y="108"/>
                    <a:pt x="192" y="108"/>
                  </a:cubicBezTo>
                  <a:cubicBezTo>
                    <a:pt x="252" y="108"/>
                    <a:pt x="581" y="724"/>
                    <a:pt x="594" y="739"/>
                  </a:cubicBezTo>
                  <a:cubicBezTo>
                    <a:pt x="1238" y="1852"/>
                    <a:pt x="1224" y="3335"/>
                    <a:pt x="599" y="4406"/>
                  </a:cubicBezTo>
                  <a:cubicBezTo>
                    <a:pt x="596" y="4411"/>
                    <a:pt x="14" y="5463"/>
                    <a:pt x="1" y="5526"/>
                  </a:cubicBezTo>
                  <a:lnTo>
                    <a:pt x="1" y="5526"/>
                  </a:lnTo>
                  <a:cubicBezTo>
                    <a:pt x="13" y="5520"/>
                    <a:pt x="429" y="5419"/>
                    <a:pt x="567" y="5419"/>
                  </a:cubicBezTo>
                  <a:cubicBezTo>
                    <a:pt x="592" y="5419"/>
                    <a:pt x="608" y="5423"/>
                    <a:pt x="610" y="5431"/>
                  </a:cubicBezTo>
                  <a:cubicBezTo>
                    <a:pt x="623" y="5418"/>
                    <a:pt x="607" y="5377"/>
                    <a:pt x="593" y="5326"/>
                  </a:cubicBezTo>
                  <a:lnTo>
                    <a:pt x="593" y="5326"/>
                  </a:lnTo>
                  <a:cubicBezTo>
                    <a:pt x="607" y="5356"/>
                    <a:pt x="631" y="5365"/>
                    <a:pt x="663" y="5375"/>
                  </a:cubicBezTo>
                  <a:lnTo>
                    <a:pt x="663" y="5375"/>
                  </a:lnTo>
                  <a:cubicBezTo>
                    <a:pt x="665" y="5367"/>
                    <a:pt x="1018" y="4760"/>
                    <a:pt x="1020" y="4687"/>
                  </a:cubicBezTo>
                  <a:cubicBezTo>
                    <a:pt x="1271" y="4297"/>
                    <a:pt x="1424" y="3859"/>
                    <a:pt x="1505" y="3321"/>
                  </a:cubicBezTo>
                  <a:lnTo>
                    <a:pt x="1505" y="3321"/>
                  </a:lnTo>
                  <a:cubicBezTo>
                    <a:pt x="1492" y="3328"/>
                    <a:pt x="1481" y="3331"/>
                    <a:pt x="1472" y="3331"/>
                  </a:cubicBezTo>
                  <a:cubicBezTo>
                    <a:pt x="1458" y="3331"/>
                    <a:pt x="1446" y="3325"/>
                    <a:pt x="1432" y="3320"/>
                  </a:cubicBezTo>
                  <a:lnTo>
                    <a:pt x="1432" y="3320"/>
                  </a:lnTo>
                  <a:cubicBezTo>
                    <a:pt x="1472" y="3273"/>
                    <a:pt x="1491" y="3228"/>
                    <a:pt x="1528" y="3226"/>
                  </a:cubicBezTo>
                  <a:cubicBezTo>
                    <a:pt x="1683" y="2285"/>
                    <a:pt x="1526" y="1344"/>
                    <a:pt x="1037" y="532"/>
                  </a:cubicBezTo>
                  <a:cubicBezTo>
                    <a:pt x="1047" y="509"/>
                    <a:pt x="815" y="94"/>
                    <a:pt x="801" y="94"/>
                  </a:cubicBezTo>
                  <a:lnTo>
                    <a:pt x="801" y="94"/>
                  </a:lnTo>
                  <a:cubicBezTo>
                    <a:pt x="800" y="94"/>
                    <a:pt x="800" y="97"/>
                    <a:pt x="803" y="104"/>
                  </a:cubicBezTo>
                  <a:cubicBezTo>
                    <a:pt x="772" y="64"/>
                    <a:pt x="789" y="87"/>
                    <a:pt x="791" y="11"/>
                  </a:cubicBezTo>
                  <a:cubicBezTo>
                    <a:pt x="759" y="4"/>
                    <a:pt x="730" y="1"/>
                    <a:pt x="704" y="1"/>
                  </a:cubicBezTo>
                  <a:close/>
                  <a:moveTo>
                    <a:pt x="1" y="5526"/>
                  </a:moveTo>
                  <a:cubicBezTo>
                    <a:pt x="0" y="5526"/>
                    <a:pt x="0" y="5526"/>
                    <a:pt x="0" y="5526"/>
                  </a:cubicBezTo>
                  <a:cubicBezTo>
                    <a:pt x="0" y="5526"/>
                    <a:pt x="0" y="5526"/>
                    <a:pt x="1" y="5526"/>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13" name="Google Shape;18213;p65"/>
            <p:cNvSpPr/>
            <p:nvPr/>
          </p:nvSpPr>
          <p:spPr>
            <a:xfrm>
              <a:off x="4218975" y="1618450"/>
              <a:ext cx="25" cy="25"/>
            </a:xfrm>
            <a:custGeom>
              <a:avLst/>
              <a:gdLst/>
              <a:ahLst/>
              <a:cxnLst/>
              <a:rect l="l" t="t" r="r" b="b"/>
              <a:pathLst>
                <a:path w="1" h="1" extrusionOk="0">
                  <a:moveTo>
                    <a:pt x="1" y="0"/>
                  </a:moveTo>
                  <a:cubicBezTo>
                    <a:pt x="1" y="0"/>
                    <a:pt x="1" y="0"/>
                    <a:pt x="1" y="0"/>
                  </a:cubicBezTo>
                  <a:lnTo>
                    <a:pt x="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14" name="Google Shape;18214;p65"/>
            <p:cNvSpPr/>
            <p:nvPr/>
          </p:nvSpPr>
          <p:spPr>
            <a:xfrm>
              <a:off x="3842625" y="1949825"/>
              <a:ext cx="100100" cy="13950"/>
            </a:xfrm>
            <a:custGeom>
              <a:avLst/>
              <a:gdLst/>
              <a:ahLst/>
              <a:cxnLst/>
              <a:rect l="l" t="t" r="r" b="b"/>
              <a:pathLst>
                <a:path w="4004" h="558" extrusionOk="0">
                  <a:moveTo>
                    <a:pt x="690" y="277"/>
                  </a:moveTo>
                  <a:lnTo>
                    <a:pt x="690" y="277"/>
                  </a:lnTo>
                  <a:cubicBezTo>
                    <a:pt x="672" y="291"/>
                    <a:pt x="661" y="305"/>
                    <a:pt x="651" y="305"/>
                  </a:cubicBezTo>
                  <a:cubicBezTo>
                    <a:pt x="645" y="305"/>
                    <a:pt x="639" y="299"/>
                    <a:pt x="631" y="284"/>
                  </a:cubicBezTo>
                  <a:cubicBezTo>
                    <a:pt x="631" y="282"/>
                    <a:pt x="676" y="278"/>
                    <a:pt x="690" y="277"/>
                  </a:cubicBezTo>
                  <a:close/>
                  <a:moveTo>
                    <a:pt x="841" y="259"/>
                  </a:moveTo>
                  <a:cubicBezTo>
                    <a:pt x="737" y="291"/>
                    <a:pt x="955" y="434"/>
                    <a:pt x="728" y="490"/>
                  </a:cubicBezTo>
                  <a:cubicBezTo>
                    <a:pt x="707" y="411"/>
                    <a:pt x="784" y="337"/>
                    <a:pt x="703" y="274"/>
                  </a:cubicBezTo>
                  <a:cubicBezTo>
                    <a:pt x="703" y="274"/>
                    <a:pt x="703" y="274"/>
                    <a:pt x="702" y="274"/>
                  </a:cubicBezTo>
                  <a:cubicBezTo>
                    <a:pt x="701" y="274"/>
                    <a:pt x="698" y="275"/>
                    <a:pt x="696" y="275"/>
                  </a:cubicBezTo>
                  <a:lnTo>
                    <a:pt x="696" y="275"/>
                  </a:lnTo>
                  <a:cubicBezTo>
                    <a:pt x="698" y="273"/>
                    <a:pt x="699" y="271"/>
                    <a:pt x="703" y="270"/>
                  </a:cubicBezTo>
                  <a:cubicBezTo>
                    <a:pt x="704" y="269"/>
                    <a:pt x="704" y="268"/>
                    <a:pt x="704" y="268"/>
                  </a:cubicBezTo>
                  <a:lnTo>
                    <a:pt x="704" y="268"/>
                  </a:lnTo>
                  <a:cubicBezTo>
                    <a:pt x="706" y="268"/>
                    <a:pt x="703" y="274"/>
                    <a:pt x="705" y="274"/>
                  </a:cubicBezTo>
                  <a:cubicBezTo>
                    <a:pt x="705" y="273"/>
                    <a:pt x="794" y="265"/>
                    <a:pt x="841" y="259"/>
                  </a:cubicBezTo>
                  <a:close/>
                  <a:moveTo>
                    <a:pt x="0" y="1"/>
                  </a:moveTo>
                  <a:cubicBezTo>
                    <a:pt x="151" y="177"/>
                    <a:pt x="362" y="214"/>
                    <a:pt x="364" y="395"/>
                  </a:cubicBezTo>
                  <a:cubicBezTo>
                    <a:pt x="288" y="464"/>
                    <a:pt x="232" y="488"/>
                    <a:pt x="202" y="490"/>
                  </a:cubicBezTo>
                  <a:cubicBezTo>
                    <a:pt x="394" y="526"/>
                    <a:pt x="604" y="554"/>
                    <a:pt x="783" y="554"/>
                  </a:cubicBezTo>
                  <a:cubicBezTo>
                    <a:pt x="802" y="554"/>
                    <a:pt x="821" y="553"/>
                    <a:pt x="839" y="553"/>
                  </a:cubicBezTo>
                  <a:cubicBezTo>
                    <a:pt x="881" y="553"/>
                    <a:pt x="2709" y="558"/>
                    <a:pt x="3249" y="558"/>
                  </a:cubicBezTo>
                  <a:cubicBezTo>
                    <a:pt x="3338" y="558"/>
                    <a:pt x="3392" y="558"/>
                    <a:pt x="3396" y="557"/>
                  </a:cubicBezTo>
                  <a:cubicBezTo>
                    <a:pt x="3554" y="448"/>
                    <a:pt x="3651" y="318"/>
                    <a:pt x="3668" y="193"/>
                  </a:cubicBezTo>
                  <a:cubicBezTo>
                    <a:pt x="3693" y="207"/>
                    <a:pt x="3756" y="263"/>
                    <a:pt x="3795" y="284"/>
                  </a:cubicBezTo>
                  <a:cubicBezTo>
                    <a:pt x="3869" y="247"/>
                    <a:pt x="3941" y="198"/>
                    <a:pt x="4004" y="142"/>
                  </a:cubicBezTo>
                  <a:lnTo>
                    <a:pt x="4004" y="142"/>
                  </a:lnTo>
                  <a:cubicBezTo>
                    <a:pt x="3994" y="147"/>
                    <a:pt x="841" y="149"/>
                    <a:pt x="835" y="149"/>
                  </a:cubicBezTo>
                  <a:lnTo>
                    <a:pt x="835" y="149"/>
                  </a:lnTo>
                  <a:cubicBezTo>
                    <a:pt x="550" y="142"/>
                    <a:pt x="269" y="94"/>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15" name="Google Shape;18215;p65"/>
            <p:cNvSpPr/>
            <p:nvPr/>
          </p:nvSpPr>
          <p:spPr>
            <a:xfrm>
              <a:off x="3730175" y="1566025"/>
              <a:ext cx="2825" cy="4275"/>
            </a:xfrm>
            <a:custGeom>
              <a:avLst/>
              <a:gdLst/>
              <a:ahLst/>
              <a:cxnLst/>
              <a:rect l="l" t="t" r="r" b="b"/>
              <a:pathLst>
                <a:path w="113" h="171" extrusionOk="0">
                  <a:moveTo>
                    <a:pt x="98" y="1"/>
                  </a:moveTo>
                  <a:cubicBezTo>
                    <a:pt x="98" y="1"/>
                    <a:pt x="97" y="2"/>
                    <a:pt x="96" y="2"/>
                  </a:cubicBezTo>
                  <a:cubicBezTo>
                    <a:pt x="94" y="2"/>
                    <a:pt x="1" y="171"/>
                    <a:pt x="1" y="171"/>
                  </a:cubicBezTo>
                  <a:cubicBezTo>
                    <a:pt x="61" y="152"/>
                    <a:pt x="112" y="57"/>
                    <a:pt x="98" y="2"/>
                  </a:cubicBezTo>
                  <a:cubicBezTo>
                    <a:pt x="98" y="1"/>
                    <a:pt x="98" y="1"/>
                    <a:pt x="9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16" name="Google Shape;18216;p65"/>
            <p:cNvSpPr/>
            <p:nvPr/>
          </p:nvSpPr>
          <p:spPr>
            <a:xfrm>
              <a:off x="3859650" y="1925900"/>
              <a:ext cx="155925" cy="10450"/>
            </a:xfrm>
            <a:custGeom>
              <a:avLst/>
              <a:gdLst/>
              <a:ahLst/>
              <a:cxnLst/>
              <a:rect l="l" t="t" r="r" b="b"/>
              <a:pathLst>
                <a:path w="6237" h="418" extrusionOk="0">
                  <a:moveTo>
                    <a:pt x="2718" y="3"/>
                  </a:moveTo>
                  <a:cubicBezTo>
                    <a:pt x="2718" y="3"/>
                    <a:pt x="2718" y="3"/>
                    <a:pt x="2718" y="3"/>
                  </a:cubicBezTo>
                  <a:lnTo>
                    <a:pt x="2718" y="3"/>
                  </a:lnTo>
                  <a:cubicBezTo>
                    <a:pt x="2718" y="3"/>
                    <a:pt x="2718" y="3"/>
                    <a:pt x="2718" y="3"/>
                  </a:cubicBezTo>
                  <a:close/>
                  <a:moveTo>
                    <a:pt x="2435" y="3"/>
                  </a:moveTo>
                  <a:lnTo>
                    <a:pt x="2435" y="3"/>
                  </a:lnTo>
                  <a:cubicBezTo>
                    <a:pt x="2428" y="3"/>
                    <a:pt x="2428" y="4"/>
                    <a:pt x="2434" y="4"/>
                  </a:cubicBezTo>
                  <a:lnTo>
                    <a:pt x="2434" y="4"/>
                  </a:lnTo>
                  <a:cubicBezTo>
                    <a:pt x="2434" y="3"/>
                    <a:pt x="2435" y="3"/>
                    <a:pt x="2435" y="3"/>
                  </a:cubicBezTo>
                  <a:close/>
                  <a:moveTo>
                    <a:pt x="464" y="112"/>
                  </a:moveTo>
                  <a:lnTo>
                    <a:pt x="464" y="112"/>
                  </a:lnTo>
                  <a:cubicBezTo>
                    <a:pt x="559" y="144"/>
                    <a:pt x="708" y="228"/>
                    <a:pt x="629" y="306"/>
                  </a:cubicBezTo>
                  <a:cubicBezTo>
                    <a:pt x="573" y="251"/>
                    <a:pt x="369" y="258"/>
                    <a:pt x="464" y="112"/>
                  </a:cubicBezTo>
                  <a:close/>
                  <a:moveTo>
                    <a:pt x="2548" y="415"/>
                  </a:moveTo>
                  <a:lnTo>
                    <a:pt x="2548" y="415"/>
                  </a:lnTo>
                  <a:cubicBezTo>
                    <a:pt x="2548" y="415"/>
                    <a:pt x="2548" y="415"/>
                    <a:pt x="2548" y="415"/>
                  </a:cubicBezTo>
                  <a:cubicBezTo>
                    <a:pt x="2548" y="415"/>
                    <a:pt x="2548" y="415"/>
                    <a:pt x="2548" y="415"/>
                  </a:cubicBezTo>
                  <a:close/>
                  <a:moveTo>
                    <a:pt x="2669" y="0"/>
                  </a:moveTo>
                  <a:cubicBezTo>
                    <a:pt x="2681" y="2"/>
                    <a:pt x="2690" y="3"/>
                    <a:pt x="2696" y="4"/>
                  </a:cubicBezTo>
                  <a:lnTo>
                    <a:pt x="2696" y="4"/>
                  </a:lnTo>
                  <a:cubicBezTo>
                    <a:pt x="2660" y="5"/>
                    <a:pt x="2585" y="5"/>
                    <a:pt x="2524" y="5"/>
                  </a:cubicBezTo>
                  <a:cubicBezTo>
                    <a:pt x="2482" y="5"/>
                    <a:pt x="2446" y="5"/>
                    <a:pt x="2434" y="4"/>
                  </a:cubicBezTo>
                  <a:lnTo>
                    <a:pt x="2434" y="4"/>
                  </a:lnTo>
                  <a:cubicBezTo>
                    <a:pt x="2423" y="18"/>
                    <a:pt x="2366" y="125"/>
                    <a:pt x="2374" y="149"/>
                  </a:cubicBezTo>
                  <a:lnTo>
                    <a:pt x="2374" y="149"/>
                  </a:lnTo>
                  <a:cubicBezTo>
                    <a:pt x="2344" y="136"/>
                    <a:pt x="2217" y="102"/>
                    <a:pt x="2206" y="102"/>
                  </a:cubicBezTo>
                  <a:cubicBezTo>
                    <a:pt x="2206" y="102"/>
                    <a:pt x="2206" y="102"/>
                    <a:pt x="2206" y="102"/>
                  </a:cubicBezTo>
                  <a:lnTo>
                    <a:pt x="2206" y="102"/>
                  </a:lnTo>
                  <a:cubicBezTo>
                    <a:pt x="2219" y="60"/>
                    <a:pt x="2208" y="26"/>
                    <a:pt x="2335" y="7"/>
                  </a:cubicBezTo>
                  <a:cubicBezTo>
                    <a:pt x="2298" y="5"/>
                    <a:pt x="1804" y="4"/>
                    <a:pt x="1326" y="4"/>
                  </a:cubicBezTo>
                  <a:cubicBezTo>
                    <a:pt x="849" y="4"/>
                    <a:pt x="388" y="5"/>
                    <a:pt x="418" y="7"/>
                  </a:cubicBezTo>
                  <a:cubicBezTo>
                    <a:pt x="348" y="77"/>
                    <a:pt x="263" y="127"/>
                    <a:pt x="114" y="127"/>
                  </a:cubicBezTo>
                  <a:cubicBezTo>
                    <a:pt x="80" y="127"/>
                    <a:pt x="42" y="124"/>
                    <a:pt x="1" y="119"/>
                  </a:cubicBezTo>
                  <a:lnTo>
                    <a:pt x="1" y="119"/>
                  </a:lnTo>
                  <a:cubicBezTo>
                    <a:pt x="221" y="225"/>
                    <a:pt x="277" y="151"/>
                    <a:pt x="351" y="286"/>
                  </a:cubicBezTo>
                  <a:cubicBezTo>
                    <a:pt x="390" y="286"/>
                    <a:pt x="367" y="411"/>
                    <a:pt x="348" y="411"/>
                  </a:cubicBezTo>
                  <a:cubicBezTo>
                    <a:pt x="317" y="411"/>
                    <a:pt x="1712" y="415"/>
                    <a:pt x="1777" y="417"/>
                  </a:cubicBezTo>
                  <a:lnTo>
                    <a:pt x="1777" y="417"/>
                  </a:lnTo>
                  <a:cubicBezTo>
                    <a:pt x="1742" y="412"/>
                    <a:pt x="1691" y="283"/>
                    <a:pt x="1705" y="281"/>
                  </a:cubicBezTo>
                  <a:lnTo>
                    <a:pt x="1705" y="281"/>
                  </a:lnTo>
                  <a:cubicBezTo>
                    <a:pt x="1706" y="281"/>
                    <a:pt x="1708" y="281"/>
                    <a:pt x="1709" y="281"/>
                  </a:cubicBezTo>
                  <a:cubicBezTo>
                    <a:pt x="1770" y="281"/>
                    <a:pt x="1832" y="190"/>
                    <a:pt x="1920" y="190"/>
                  </a:cubicBezTo>
                  <a:cubicBezTo>
                    <a:pt x="1934" y="276"/>
                    <a:pt x="2180" y="248"/>
                    <a:pt x="2147" y="415"/>
                  </a:cubicBezTo>
                  <a:cubicBezTo>
                    <a:pt x="2171" y="415"/>
                    <a:pt x="2224" y="416"/>
                    <a:pt x="2252" y="416"/>
                  </a:cubicBezTo>
                  <a:cubicBezTo>
                    <a:pt x="2266" y="416"/>
                    <a:pt x="2273" y="416"/>
                    <a:pt x="2268" y="415"/>
                  </a:cubicBezTo>
                  <a:cubicBezTo>
                    <a:pt x="2367" y="392"/>
                    <a:pt x="2429" y="365"/>
                    <a:pt x="2418" y="323"/>
                  </a:cubicBezTo>
                  <a:lnTo>
                    <a:pt x="2418" y="323"/>
                  </a:lnTo>
                  <a:cubicBezTo>
                    <a:pt x="2481" y="364"/>
                    <a:pt x="2571" y="414"/>
                    <a:pt x="2548" y="415"/>
                  </a:cubicBezTo>
                  <a:lnTo>
                    <a:pt x="2548" y="415"/>
                  </a:lnTo>
                  <a:cubicBezTo>
                    <a:pt x="2569" y="415"/>
                    <a:pt x="4306" y="413"/>
                    <a:pt x="4340" y="413"/>
                  </a:cubicBezTo>
                  <a:cubicBezTo>
                    <a:pt x="4354" y="355"/>
                    <a:pt x="4345" y="318"/>
                    <a:pt x="4412" y="304"/>
                  </a:cubicBezTo>
                  <a:cubicBezTo>
                    <a:pt x="4537" y="316"/>
                    <a:pt x="4704" y="352"/>
                    <a:pt x="4833" y="352"/>
                  </a:cubicBezTo>
                  <a:cubicBezTo>
                    <a:pt x="4936" y="352"/>
                    <a:pt x="5016" y="329"/>
                    <a:pt x="5031" y="251"/>
                  </a:cubicBezTo>
                  <a:cubicBezTo>
                    <a:pt x="5101" y="251"/>
                    <a:pt x="5050" y="360"/>
                    <a:pt x="5073" y="362"/>
                  </a:cubicBezTo>
                  <a:cubicBezTo>
                    <a:pt x="5086" y="364"/>
                    <a:pt x="5101" y="364"/>
                    <a:pt x="5116" y="364"/>
                  </a:cubicBezTo>
                  <a:cubicBezTo>
                    <a:pt x="5313" y="364"/>
                    <a:pt x="5661" y="245"/>
                    <a:pt x="5887" y="144"/>
                  </a:cubicBezTo>
                  <a:cubicBezTo>
                    <a:pt x="5947" y="144"/>
                    <a:pt x="5819" y="28"/>
                    <a:pt x="5854" y="28"/>
                  </a:cubicBezTo>
                  <a:cubicBezTo>
                    <a:pt x="5920" y="58"/>
                    <a:pt x="5981" y="69"/>
                    <a:pt x="6035" y="69"/>
                  </a:cubicBezTo>
                  <a:cubicBezTo>
                    <a:pt x="6130" y="69"/>
                    <a:pt x="6203" y="35"/>
                    <a:pt x="6237" y="5"/>
                  </a:cubicBezTo>
                  <a:cubicBezTo>
                    <a:pt x="6230" y="5"/>
                    <a:pt x="2750" y="3"/>
                    <a:pt x="2669" y="0"/>
                  </a:cubicBezTo>
                  <a:close/>
                  <a:moveTo>
                    <a:pt x="1777" y="417"/>
                  </a:moveTo>
                  <a:lnTo>
                    <a:pt x="1777" y="417"/>
                  </a:lnTo>
                  <a:cubicBezTo>
                    <a:pt x="1777" y="418"/>
                    <a:pt x="1778" y="418"/>
                    <a:pt x="1779" y="418"/>
                  </a:cubicBezTo>
                  <a:cubicBezTo>
                    <a:pt x="1779" y="418"/>
                    <a:pt x="1778" y="418"/>
                    <a:pt x="1777" y="41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17" name="Google Shape;18217;p65"/>
            <p:cNvSpPr/>
            <p:nvPr/>
          </p:nvSpPr>
          <p:spPr>
            <a:xfrm>
              <a:off x="3812650" y="1937725"/>
              <a:ext cx="18925" cy="14100"/>
            </a:xfrm>
            <a:custGeom>
              <a:avLst/>
              <a:gdLst/>
              <a:ahLst/>
              <a:cxnLst/>
              <a:rect l="l" t="t" r="r" b="b"/>
              <a:pathLst>
                <a:path w="757" h="564" extrusionOk="0">
                  <a:moveTo>
                    <a:pt x="439" y="200"/>
                  </a:moveTo>
                  <a:cubicBezTo>
                    <a:pt x="439" y="200"/>
                    <a:pt x="439" y="200"/>
                    <a:pt x="439" y="200"/>
                  </a:cubicBezTo>
                  <a:lnTo>
                    <a:pt x="439" y="200"/>
                  </a:lnTo>
                  <a:cubicBezTo>
                    <a:pt x="439" y="200"/>
                    <a:pt x="439" y="200"/>
                    <a:pt x="439" y="200"/>
                  </a:cubicBezTo>
                  <a:cubicBezTo>
                    <a:pt x="439" y="200"/>
                    <a:pt x="439" y="200"/>
                    <a:pt x="439" y="200"/>
                  </a:cubicBezTo>
                  <a:close/>
                  <a:moveTo>
                    <a:pt x="334" y="0"/>
                  </a:moveTo>
                  <a:cubicBezTo>
                    <a:pt x="274" y="70"/>
                    <a:pt x="137" y="167"/>
                    <a:pt x="1" y="251"/>
                  </a:cubicBezTo>
                  <a:cubicBezTo>
                    <a:pt x="130" y="367"/>
                    <a:pt x="274" y="473"/>
                    <a:pt x="423" y="564"/>
                  </a:cubicBezTo>
                  <a:cubicBezTo>
                    <a:pt x="529" y="494"/>
                    <a:pt x="671" y="399"/>
                    <a:pt x="756" y="295"/>
                  </a:cubicBezTo>
                  <a:cubicBezTo>
                    <a:pt x="687" y="255"/>
                    <a:pt x="620" y="211"/>
                    <a:pt x="557" y="165"/>
                  </a:cubicBezTo>
                  <a:cubicBezTo>
                    <a:pt x="548" y="165"/>
                    <a:pt x="446" y="198"/>
                    <a:pt x="439" y="200"/>
                  </a:cubicBezTo>
                  <a:lnTo>
                    <a:pt x="439" y="200"/>
                  </a:lnTo>
                  <a:cubicBezTo>
                    <a:pt x="440" y="194"/>
                    <a:pt x="432" y="79"/>
                    <a:pt x="432" y="77"/>
                  </a:cubicBezTo>
                  <a:cubicBezTo>
                    <a:pt x="397" y="56"/>
                    <a:pt x="365" y="30"/>
                    <a:pt x="33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18" name="Google Shape;18218;p65"/>
            <p:cNvSpPr/>
            <p:nvPr/>
          </p:nvSpPr>
          <p:spPr>
            <a:xfrm>
              <a:off x="3786325" y="1468675"/>
              <a:ext cx="312125" cy="59275"/>
            </a:xfrm>
            <a:custGeom>
              <a:avLst/>
              <a:gdLst/>
              <a:ahLst/>
              <a:cxnLst/>
              <a:rect l="l" t="t" r="r" b="b"/>
              <a:pathLst>
                <a:path w="12485" h="2371" extrusionOk="0">
                  <a:moveTo>
                    <a:pt x="3952" y="31"/>
                  </a:moveTo>
                  <a:cubicBezTo>
                    <a:pt x="3952" y="31"/>
                    <a:pt x="3952" y="31"/>
                    <a:pt x="3951" y="31"/>
                  </a:cubicBezTo>
                  <a:cubicBezTo>
                    <a:pt x="3952" y="31"/>
                    <a:pt x="3952" y="31"/>
                    <a:pt x="3953" y="31"/>
                  </a:cubicBezTo>
                  <a:lnTo>
                    <a:pt x="3953" y="31"/>
                  </a:lnTo>
                  <a:cubicBezTo>
                    <a:pt x="3953" y="31"/>
                    <a:pt x="3952" y="31"/>
                    <a:pt x="3952" y="31"/>
                  </a:cubicBezTo>
                  <a:close/>
                  <a:moveTo>
                    <a:pt x="3338" y="70"/>
                  </a:moveTo>
                  <a:cubicBezTo>
                    <a:pt x="3344" y="71"/>
                    <a:pt x="3350" y="72"/>
                    <a:pt x="3356" y="73"/>
                  </a:cubicBezTo>
                  <a:cubicBezTo>
                    <a:pt x="3350" y="72"/>
                    <a:pt x="3344" y="71"/>
                    <a:pt x="3338" y="70"/>
                  </a:cubicBezTo>
                  <a:close/>
                  <a:moveTo>
                    <a:pt x="2644" y="57"/>
                  </a:moveTo>
                  <a:cubicBezTo>
                    <a:pt x="2664" y="57"/>
                    <a:pt x="2660" y="66"/>
                    <a:pt x="2706" y="70"/>
                  </a:cubicBezTo>
                  <a:lnTo>
                    <a:pt x="2706" y="70"/>
                  </a:lnTo>
                  <a:cubicBezTo>
                    <a:pt x="2681" y="71"/>
                    <a:pt x="2626" y="96"/>
                    <a:pt x="2584" y="122"/>
                  </a:cubicBezTo>
                  <a:lnTo>
                    <a:pt x="2584" y="122"/>
                  </a:lnTo>
                  <a:cubicBezTo>
                    <a:pt x="2580" y="102"/>
                    <a:pt x="2575" y="81"/>
                    <a:pt x="2567" y="69"/>
                  </a:cubicBezTo>
                  <a:lnTo>
                    <a:pt x="2567" y="69"/>
                  </a:lnTo>
                  <a:cubicBezTo>
                    <a:pt x="2612" y="60"/>
                    <a:pt x="2632" y="57"/>
                    <a:pt x="2644" y="57"/>
                  </a:cubicBezTo>
                  <a:close/>
                  <a:moveTo>
                    <a:pt x="12061" y="305"/>
                  </a:moveTo>
                  <a:cubicBezTo>
                    <a:pt x="12086" y="312"/>
                    <a:pt x="12106" y="318"/>
                    <a:pt x="12123" y="322"/>
                  </a:cubicBezTo>
                  <a:lnTo>
                    <a:pt x="12123" y="322"/>
                  </a:lnTo>
                  <a:cubicBezTo>
                    <a:pt x="12104" y="316"/>
                    <a:pt x="12083" y="310"/>
                    <a:pt x="12061" y="305"/>
                  </a:cubicBezTo>
                  <a:close/>
                  <a:moveTo>
                    <a:pt x="12123" y="322"/>
                  </a:moveTo>
                  <a:lnTo>
                    <a:pt x="12123" y="322"/>
                  </a:lnTo>
                  <a:cubicBezTo>
                    <a:pt x="12143" y="328"/>
                    <a:pt x="12162" y="335"/>
                    <a:pt x="12178" y="341"/>
                  </a:cubicBezTo>
                  <a:lnTo>
                    <a:pt x="12178" y="341"/>
                  </a:lnTo>
                  <a:cubicBezTo>
                    <a:pt x="12174" y="337"/>
                    <a:pt x="12156" y="331"/>
                    <a:pt x="12123" y="322"/>
                  </a:cubicBezTo>
                  <a:close/>
                  <a:moveTo>
                    <a:pt x="501" y="1969"/>
                  </a:moveTo>
                  <a:lnTo>
                    <a:pt x="501" y="1969"/>
                  </a:lnTo>
                  <a:cubicBezTo>
                    <a:pt x="501" y="1969"/>
                    <a:pt x="503" y="1970"/>
                    <a:pt x="504" y="1971"/>
                  </a:cubicBezTo>
                  <a:cubicBezTo>
                    <a:pt x="503" y="1971"/>
                    <a:pt x="501" y="1971"/>
                    <a:pt x="499" y="1971"/>
                  </a:cubicBezTo>
                  <a:lnTo>
                    <a:pt x="499" y="1971"/>
                  </a:lnTo>
                  <a:cubicBezTo>
                    <a:pt x="500" y="1970"/>
                    <a:pt x="500" y="1969"/>
                    <a:pt x="501" y="1969"/>
                  </a:cubicBezTo>
                  <a:close/>
                  <a:moveTo>
                    <a:pt x="574" y="2063"/>
                  </a:moveTo>
                  <a:cubicBezTo>
                    <a:pt x="570" y="2078"/>
                    <a:pt x="569" y="2088"/>
                    <a:pt x="575" y="2088"/>
                  </a:cubicBezTo>
                  <a:cubicBezTo>
                    <a:pt x="575" y="2088"/>
                    <a:pt x="576" y="2087"/>
                    <a:pt x="576" y="2087"/>
                  </a:cubicBezTo>
                  <a:cubicBezTo>
                    <a:pt x="598" y="2086"/>
                    <a:pt x="592" y="2076"/>
                    <a:pt x="574" y="2063"/>
                  </a:cubicBezTo>
                  <a:close/>
                  <a:moveTo>
                    <a:pt x="3293" y="1"/>
                  </a:moveTo>
                  <a:lnTo>
                    <a:pt x="3293" y="1"/>
                  </a:lnTo>
                  <a:cubicBezTo>
                    <a:pt x="3218" y="20"/>
                    <a:pt x="3198" y="33"/>
                    <a:pt x="3169" y="33"/>
                  </a:cubicBezTo>
                  <a:cubicBezTo>
                    <a:pt x="3163" y="33"/>
                    <a:pt x="3157" y="32"/>
                    <a:pt x="3149" y="31"/>
                  </a:cubicBezTo>
                  <a:cubicBezTo>
                    <a:pt x="3113" y="19"/>
                    <a:pt x="3044" y="13"/>
                    <a:pt x="2963" y="13"/>
                  </a:cubicBezTo>
                  <a:cubicBezTo>
                    <a:pt x="2831" y="13"/>
                    <a:pt x="2666" y="29"/>
                    <a:pt x="2561" y="61"/>
                  </a:cubicBezTo>
                  <a:lnTo>
                    <a:pt x="2561" y="61"/>
                  </a:lnTo>
                  <a:cubicBezTo>
                    <a:pt x="2558" y="58"/>
                    <a:pt x="2554" y="57"/>
                    <a:pt x="2550" y="57"/>
                  </a:cubicBezTo>
                  <a:cubicBezTo>
                    <a:pt x="2550" y="57"/>
                    <a:pt x="2549" y="57"/>
                    <a:pt x="2549" y="57"/>
                  </a:cubicBezTo>
                  <a:cubicBezTo>
                    <a:pt x="1610" y="221"/>
                    <a:pt x="928" y="794"/>
                    <a:pt x="460" y="1596"/>
                  </a:cubicBezTo>
                  <a:cubicBezTo>
                    <a:pt x="460" y="1596"/>
                    <a:pt x="460" y="1596"/>
                    <a:pt x="459" y="1596"/>
                  </a:cubicBezTo>
                  <a:cubicBezTo>
                    <a:pt x="386" y="1596"/>
                    <a:pt x="0" y="2192"/>
                    <a:pt x="17" y="2192"/>
                  </a:cubicBezTo>
                  <a:cubicBezTo>
                    <a:pt x="17" y="2192"/>
                    <a:pt x="17" y="2192"/>
                    <a:pt x="17" y="2192"/>
                  </a:cubicBezTo>
                  <a:cubicBezTo>
                    <a:pt x="87" y="2211"/>
                    <a:pt x="116" y="2220"/>
                    <a:pt x="137" y="2220"/>
                  </a:cubicBezTo>
                  <a:cubicBezTo>
                    <a:pt x="167" y="2220"/>
                    <a:pt x="177" y="2200"/>
                    <a:pt x="273" y="2168"/>
                  </a:cubicBezTo>
                  <a:lnTo>
                    <a:pt x="273" y="2168"/>
                  </a:lnTo>
                  <a:cubicBezTo>
                    <a:pt x="216" y="2218"/>
                    <a:pt x="215" y="2357"/>
                    <a:pt x="145" y="2370"/>
                  </a:cubicBezTo>
                  <a:cubicBezTo>
                    <a:pt x="424" y="2369"/>
                    <a:pt x="334" y="2238"/>
                    <a:pt x="328" y="2151"/>
                  </a:cubicBezTo>
                  <a:lnTo>
                    <a:pt x="328" y="2151"/>
                  </a:lnTo>
                  <a:cubicBezTo>
                    <a:pt x="329" y="2150"/>
                    <a:pt x="329" y="2150"/>
                    <a:pt x="330" y="2150"/>
                  </a:cubicBezTo>
                  <a:cubicBezTo>
                    <a:pt x="329" y="2150"/>
                    <a:pt x="328" y="2150"/>
                    <a:pt x="328" y="2150"/>
                  </a:cubicBezTo>
                  <a:lnTo>
                    <a:pt x="328" y="2150"/>
                  </a:lnTo>
                  <a:cubicBezTo>
                    <a:pt x="325" y="2110"/>
                    <a:pt x="339" y="2080"/>
                    <a:pt x="411" y="2073"/>
                  </a:cubicBezTo>
                  <a:cubicBezTo>
                    <a:pt x="474" y="2067"/>
                    <a:pt x="493" y="2040"/>
                    <a:pt x="499" y="2015"/>
                  </a:cubicBezTo>
                  <a:lnTo>
                    <a:pt x="499" y="2015"/>
                  </a:lnTo>
                  <a:cubicBezTo>
                    <a:pt x="524" y="2031"/>
                    <a:pt x="556" y="2049"/>
                    <a:pt x="574" y="2063"/>
                  </a:cubicBezTo>
                  <a:lnTo>
                    <a:pt x="574" y="2063"/>
                  </a:lnTo>
                  <a:cubicBezTo>
                    <a:pt x="597" y="1989"/>
                    <a:pt x="719" y="1774"/>
                    <a:pt x="778" y="1774"/>
                  </a:cubicBezTo>
                  <a:cubicBezTo>
                    <a:pt x="1262" y="933"/>
                    <a:pt x="2071" y="441"/>
                    <a:pt x="2999" y="411"/>
                  </a:cubicBezTo>
                  <a:cubicBezTo>
                    <a:pt x="3066" y="425"/>
                    <a:pt x="5420" y="429"/>
                    <a:pt x="7529" y="429"/>
                  </a:cubicBezTo>
                  <a:cubicBezTo>
                    <a:pt x="9269" y="429"/>
                    <a:pt x="10842" y="426"/>
                    <a:pt x="10824" y="425"/>
                  </a:cubicBezTo>
                  <a:lnTo>
                    <a:pt x="10824" y="425"/>
                  </a:lnTo>
                  <a:cubicBezTo>
                    <a:pt x="11164" y="435"/>
                    <a:pt x="11236" y="455"/>
                    <a:pt x="11474" y="499"/>
                  </a:cubicBezTo>
                  <a:cubicBezTo>
                    <a:pt x="11641" y="474"/>
                    <a:pt x="11592" y="402"/>
                    <a:pt x="11699" y="235"/>
                  </a:cubicBezTo>
                  <a:cubicBezTo>
                    <a:pt x="12084" y="254"/>
                    <a:pt x="11822" y="421"/>
                    <a:pt x="12063" y="548"/>
                  </a:cubicBezTo>
                  <a:cubicBezTo>
                    <a:pt x="12135" y="565"/>
                    <a:pt x="12211" y="570"/>
                    <a:pt x="12278" y="570"/>
                  </a:cubicBezTo>
                  <a:cubicBezTo>
                    <a:pt x="12369" y="570"/>
                    <a:pt x="12445" y="561"/>
                    <a:pt x="12474" y="561"/>
                  </a:cubicBezTo>
                  <a:cubicBezTo>
                    <a:pt x="12479" y="561"/>
                    <a:pt x="12483" y="561"/>
                    <a:pt x="12485" y="562"/>
                  </a:cubicBezTo>
                  <a:cubicBezTo>
                    <a:pt x="12363" y="491"/>
                    <a:pt x="12364" y="412"/>
                    <a:pt x="12178" y="341"/>
                  </a:cubicBezTo>
                  <a:lnTo>
                    <a:pt x="12178" y="341"/>
                  </a:lnTo>
                  <a:cubicBezTo>
                    <a:pt x="12183" y="345"/>
                    <a:pt x="12175" y="349"/>
                    <a:pt x="12156" y="356"/>
                  </a:cubicBezTo>
                  <a:cubicBezTo>
                    <a:pt x="12040" y="307"/>
                    <a:pt x="12051" y="300"/>
                    <a:pt x="11968" y="277"/>
                  </a:cubicBezTo>
                  <a:cubicBezTo>
                    <a:pt x="11910" y="179"/>
                    <a:pt x="11738" y="145"/>
                    <a:pt x="11546" y="77"/>
                  </a:cubicBezTo>
                  <a:cubicBezTo>
                    <a:pt x="11467" y="107"/>
                    <a:pt x="11358" y="123"/>
                    <a:pt x="11275" y="123"/>
                  </a:cubicBezTo>
                  <a:cubicBezTo>
                    <a:pt x="11236" y="123"/>
                    <a:pt x="11203" y="120"/>
                    <a:pt x="11182" y="112"/>
                  </a:cubicBezTo>
                  <a:cubicBezTo>
                    <a:pt x="11277" y="73"/>
                    <a:pt x="11414" y="89"/>
                    <a:pt x="11361" y="64"/>
                  </a:cubicBezTo>
                  <a:cubicBezTo>
                    <a:pt x="11247" y="31"/>
                    <a:pt x="10962" y="22"/>
                    <a:pt x="10920" y="10"/>
                  </a:cubicBezTo>
                  <a:cubicBezTo>
                    <a:pt x="10919" y="10"/>
                    <a:pt x="10895" y="10"/>
                    <a:pt x="10849" y="10"/>
                  </a:cubicBezTo>
                  <a:cubicBezTo>
                    <a:pt x="10125" y="10"/>
                    <a:pt x="4060" y="26"/>
                    <a:pt x="3953" y="31"/>
                  </a:cubicBezTo>
                  <a:lnTo>
                    <a:pt x="3953" y="31"/>
                  </a:lnTo>
                  <a:cubicBezTo>
                    <a:pt x="3958" y="33"/>
                    <a:pt x="3971" y="53"/>
                    <a:pt x="3928" y="53"/>
                  </a:cubicBezTo>
                  <a:cubicBezTo>
                    <a:pt x="3912" y="53"/>
                    <a:pt x="3887" y="50"/>
                    <a:pt x="3852" y="43"/>
                  </a:cubicBezTo>
                  <a:cubicBezTo>
                    <a:pt x="4014" y="33"/>
                    <a:pt x="3801" y="45"/>
                    <a:pt x="3891" y="22"/>
                  </a:cubicBezTo>
                  <a:cubicBezTo>
                    <a:pt x="3946" y="12"/>
                    <a:pt x="3892" y="6"/>
                    <a:pt x="3827" y="6"/>
                  </a:cubicBezTo>
                  <a:cubicBezTo>
                    <a:pt x="3753" y="6"/>
                    <a:pt x="3663" y="14"/>
                    <a:pt x="3696" y="33"/>
                  </a:cubicBezTo>
                  <a:cubicBezTo>
                    <a:pt x="3671" y="70"/>
                    <a:pt x="3754" y="108"/>
                    <a:pt x="3849" y="131"/>
                  </a:cubicBezTo>
                  <a:cubicBezTo>
                    <a:pt x="3846" y="131"/>
                    <a:pt x="3843" y="131"/>
                    <a:pt x="3840" y="131"/>
                  </a:cubicBezTo>
                  <a:cubicBezTo>
                    <a:pt x="3644" y="131"/>
                    <a:pt x="3462" y="353"/>
                    <a:pt x="3349" y="353"/>
                  </a:cubicBezTo>
                  <a:cubicBezTo>
                    <a:pt x="3314" y="353"/>
                    <a:pt x="3285" y="330"/>
                    <a:pt x="3265" y="272"/>
                  </a:cubicBezTo>
                  <a:cubicBezTo>
                    <a:pt x="3263" y="272"/>
                    <a:pt x="3261" y="273"/>
                    <a:pt x="3259" y="273"/>
                  </a:cubicBezTo>
                  <a:cubicBezTo>
                    <a:pt x="3173" y="273"/>
                    <a:pt x="3137" y="69"/>
                    <a:pt x="3312" y="69"/>
                  </a:cubicBezTo>
                  <a:cubicBezTo>
                    <a:pt x="3320" y="69"/>
                    <a:pt x="3329" y="70"/>
                    <a:pt x="3338" y="70"/>
                  </a:cubicBezTo>
                  <a:lnTo>
                    <a:pt x="3338" y="70"/>
                  </a:lnTo>
                  <a:cubicBezTo>
                    <a:pt x="3151" y="45"/>
                    <a:pt x="3264" y="44"/>
                    <a:pt x="32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19" name="Google Shape;18219;p65"/>
            <p:cNvSpPr/>
            <p:nvPr/>
          </p:nvSpPr>
          <p:spPr>
            <a:xfrm>
              <a:off x="3738825" y="1619450"/>
              <a:ext cx="292975" cy="10250"/>
            </a:xfrm>
            <a:custGeom>
              <a:avLst/>
              <a:gdLst/>
              <a:ahLst/>
              <a:cxnLst/>
              <a:rect l="l" t="t" r="r" b="b"/>
              <a:pathLst>
                <a:path w="11719" h="410" extrusionOk="0">
                  <a:moveTo>
                    <a:pt x="11352" y="210"/>
                  </a:moveTo>
                  <a:cubicBezTo>
                    <a:pt x="11360" y="210"/>
                    <a:pt x="11350" y="212"/>
                    <a:pt x="11343" y="215"/>
                  </a:cubicBezTo>
                  <a:lnTo>
                    <a:pt x="11343" y="215"/>
                  </a:lnTo>
                  <a:cubicBezTo>
                    <a:pt x="11329" y="213"/>
                    <a:pt x="11324" y="211"/>
                    <a:pt x="11341" y="211"/>
                  </a:cubicBezTo>
                  <a:cubicBezTo>
                    <a:pt x="11346" y="210"/>
                    <a:pt x="11350" y="210"/>
                    <a:pt x="11352" y="210"/>
                  </a:cubicBezTo>
                  <a:close/>
                  <a:moveTo>
                    <a:pt x="11339" y="224"/>
                  </a:moveTo>
                  <a:cubicBezTo>
                    <a:pt x="11338" y="224"/>
                    <a:pt x="11337" y="224"/>
                    <a:pt x="11336" y="224"/>
                  </a:cubicBezTo>
                  <a:cubicBezTo>
                    <a:pt x="11334" y="224"/>
                    <a:pt x="11332" y="224"/>
                    <a:pt x="11339" y="224"/>
                  </a:cubicBezTo>
                  <a:close/>
                  <a:moveTo>
                    <a:pt x="0" y="408"/>
                  </a:moveTo>
                  <a:cubicBezTo>
                    <a:pt x="1" y="408"/>
                    <a:pt x="1" y="408"/>
                    <a:pt x="2" y="408"/>
                  </a:cubicBezTo>
                  <a:cubicBezTo>
                    <a:pt x="2" y="408"/>
                    <a:pt x="3" y="408"/>
                    <a:pt x="3" y="408"/>
                  </a:cubicBezTo>
                  <a:lnTo>
                    <a:pt x="3" y="408"/>
                  </a:lnTo>
                  <a:cubicBezTo>
                    <a:pt x="2" y="408"/>
                    <a:pt x="1" y="408"/>
                    <a:pt x="0" y="408"/>
                  </a:cubicBezTo>
                  <a:close/>
                  <a:moveTo>
                    <a:pt x="2018" y="0"/>
                  </a:moveTo>
                  <a:cubicBezTo>
                    <a:pt x="926" y="0"/>
                    <a:pt x="182" y="1"/>
                    <a:pt x="139" y="2"/>
                  </a:cubicBezTo>
                  <a:cubicBezTo>
                    <a:pt x="140" y="2"/>
                    <a:pt x="140" y="2"/>
                    <a:pt x="141" y="2"/>
                  </a:cubicBezTo>
                  <a:cubicBezTo>
                    <a:pt x="334" y="2"/>
                    <a:pt x="65" y="401"/>
                    <a:pt x="3" y="408"/>
                  </a:cubicBezTo>
                  <a:lnTo>
                    <a:pt x="3" y="408"/>
                  </a:lnTo>
                  <a:cubicBezTo>
                    <a:pt x="218" y="408"/>
                    <a:pt x="10697" y="408"/>
                    <a:pt x="10808" y="410"/>
                  </a:cubicBezTo>
                  <a:cubicBezTo>
                    <a:pt x="10866" y="364"/>
                    <a:pt x="10801" y="324"/>
                    <a:pt x="10826" y="271"/>
                  </a:cubicBezTo>
                  <a:lnTo>
                    <a:pt x="10826" y="271"/>
                  </a:lnTo>
                  <a:cubicBezTo>
                    <a:pt x="10875" y="302"/>
                    <a:pt x="10955" y="322"/>
                    <a:pt x="11049" y="322"/>
                  </a:cubicBezTo>
                  <a:cubicBezTo>
                    <a:pt x="11159" y="322"/>
                    <a:pt x="11288" y="294"/>
                    <a:pt x="11409" y="225"/>
                  </a:cubicBezTo>
                  <a:lnTo>
                    <a:pt x="11409" y="225"/>
                  </a:lnTo>
                  <a:cubicBezTo>
                    <a:pt x="11423" y="225"/>
                    <a:pt x="11441" y="226"/>
                    <a:pt x="11462" y="227"/>
                  </a:cubicBezTo>
                  <a:cubicBezTo>
                    <a:pt x="11469" y="245"/>
                    <a:pt x="11476" y="253"/>
                    <a:pt x="11483" y="253"/>
                  </a:cubicBezTo>
                  <a:cubicBezTo>
                    <a:pt x="11517" y="253"/>
                    <a:pt x="11566" y="97"/>
                    <a:pt x="11719" y="4"/>
                  </a:cubicBezTo>
                  <a:cubicBezTo>
                    <a:pt x="11708" y="4"/>
                    <a:pt x="5295" y="0"/>
                    <a:pt x="201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20" name="Google Shape;18220;p65"/>
            <p:cNvSpPr/>
            <p:nvPr/>
          </p:nvSpPr>
          <p:spPr>
            <a:xfrm>
              <a:off x="3708450" y="1571000"/>
              <a:ext cx="32475" cy="40225"/>
            </a:xfrm>
            <a:custGeom>
              <a:avLst/>
              <a:gdLst/>
              <a:ahLst/>
              <a:cxnLst/>
              <a:rect l="l" t="t" r="r" b="b"/>
              <a:pathLst>
                <a:path w="1299" h="1609" extrusionOk="0">
                  <a:moveTo>
                    <a:pt x="803" y="65"/>
                  </a:moveTo>
                  <a:cubicBezTo>
                    <a:pt x="803" y="65"/>
                    <a:pt x="803" y="65"/>
                    <a:pt x="803" y="65"/>
                  </a:cubicBezTo>
                  <a:lnTo>
                    <a:pt x="803" y="65"/>
                  </a:lnTo>
                  <a:cubicBezTo>
                    <a:pt x="803" y="65"/>
                    <a:pt x="803" y="65"/>
                    <a:pt x="803" y="65"/>
                  </a:cubicBezTo>
                  <a:close/>
                  <a:moveTo>
                    <a:pt x="987" y="103"/>
                  </a:moveTo>
                  <a:cubicBezTo>
                    <a:pt x="995" y="107"/>
                    <a:pt x="1007" y="114"/>
                    <a:pt x="1016" y="129"/>
                  </a:cubicBezTo>
                  <a:cubicBezTo>
                    <a:pt x="986" y="114"/>
                    <a:pt x="985" y="113"/>
                    <a:pt x="987" y="103"/>
                  </a:cubicBezTo>
                  <a:close/>
                  <a:moveTo>
                    <a:pt x="777" y="445"/>
                  </a:moveTo>
                  <a:cubicBezTo>
                    <a:pt x="777" y="445"/>
                    <a:pt x="777" y="445"/>
                    <a:pt x="777" y="445"/>
                  </a:cubicBezTo>
                  <a:cubicBezTo>
                    <a:pt x="612" y="600"/>
                    <a:pt x="935" y="493"/>
                    <a:pt x="745" y="605"/>
                  </a:cubicBezTo>
                  <a:cubicBezTo>
                    <a:pt x="718" y="609"/>
                    <a:pt x="696" y="616"/>
                    <a:pt x="678" y="616"/>
                  </a:cubicBezTo>
                  <a:cubicBezTo>
                    <a:pt x="649" y="616"/>
                    <a:pt x="632" y="599"/>
                    <a:pt x="626" y="531"/>
                  </a:cubicBezTo>
                  <a:lnTo>
                    <a:pt x="626" y="531"/>
                  </a:lnTo>
                  <a:cubicBezTo>
                    <a:pt x="629" y="530"/>
                    <a:pt x="770" y="445"/>
                    <a:pt x="777" y="445"/>
                  </a:cubicBezTo>
                  <a:close/>
                  <a:moveTo>
                    <a:pt x="0" y="1476"/>
                  </a:moveTo>
                  <a:cubicBezTo>
                    <a:pt x="0" y="1476"/>
                    <a:pt x="0" y="1476"/>
                    <a:pt x="0" y="1476"/>
                  </a:cubicBezTo>
                  <a:cubicBezTo>
                    <a:pt x="0" y="1476"/>
                    <a:pt x="0" y="1476"/>
                    <a:pt x="0" y="1476"/>
                  </a:cubicBezTo>
                  <a:lnTo>
                    <a:pt x="0" y="1476"/>
                  </a:lnTo>
                  <a:cubicBezTo>
                    <a:pt x="0" y="1476"/>
                    <a:pt x="0" y="1476"/>
                    <a:pt x="0" y="1476"/>
                  </a:cubicBezTo>
                  <a:close/>
                  <a:moveTo>
                    <a:pt x="1062" y="1"/>
                  </a:moveTo>
                  <a:cubicBezTo>
                    <a:pt x="1018" y="1"/>
                    <a:pt x="975" y="37"/>
                    <a:pt x="978" y="89"/>
                  </a:cubicBezTo>
                  <a:lnTo>
                    <a:pt x="978" y="89"/>
                  </a:lnTo>
                  <a:cubicBezTo>
                    <a:pt x="951" y="77"/>
                    <a:pt x="925" y="74"/>
                    <a:pt x="900" y="74"/>
                  </a:cubicBezTo>
                  <a:cubicBezTo>
                    <a:pt x="887" y="74"/>
                    <a:pt x="874" y="75"/>
                    <a:pt x="861" y="75"/>
                  </a:cubicBezTo>
                  <a:cubicBezTo>
                    <a:pt x="840" y="75"/>
                    <a:pt x="821" y="73"/>
                    <a:pt x="803" y="65"/>
                  </a:cubicBezTo>
                  <a:lnTo>
                    <a:pt x="803" y="65"/>
                  </a:lnTo>
                  <a:cubicBezTo>
                    <a:pt x="804" y="66"/>
                    <a:pt x="11" y="1460"/>
                    <a:pt x="0" y="1476"/>
                  </a:cubicBezTo>
                  <a:lnTo>
                    <a:pt x="0" y="1476"/>
                  </a:lnTo>
                  <a:cubicBezTo>
                    <a:pt x="53" y="1538"/>
                    <a:pt x="121" y="1551"/>
                    <a:pt x="195" y="1551"/>
                  </a:cubicBezTo>
                  <a:cubicBezTo>
                    <a:pt x="242" y="1551"/>
                    <a:pt x="291" y="1546"/>
                    <a:pt x="339" y="1546"/>
                  </a:cubicBezTo>
                  <a:cubicBezTo>
                    <a:pt x="410" y="1546"/>
                    <a:pt x="479" y="1556"/>
                    <a:pt x="536" y="1608"/>
                  </a:cubicBezTo>
                  <a:cubicBezTo>
                    <a:pt x="536" y="1608"/>
                    <a:pt x="536" y="1608"/>
                    <a:pt x="536" y="1608"/>
                  </a:cubicBezTo>
                  <a:cubicBezTo>
                    <a:pt x="539" y="1608"/>
                    <a:pt x="1192" y="454"/>
                    <a:pt x="1199" y="447"/>
                  </a:cubicBezTo>
                  <a:cubicBezTo>
                    <a:pt x="1161" y="446"/>
                    <a:pt x="1124" y="444"/>
                    <a:pt x="1090" y="444"/>
                  </a:cubicBezTo>
                  <a:cubicBezTo>
                    <a:pt x="1006" y="444"/>
                    <a:pt x="937" y="453"/>
                    <a:pt x="902" y="498"/>
                  </a:cubicBezTo>
                  <a:cubicBezTo>
                    <a:pt x="816" y="255"/>
                    <a:pt x="1132" y="354"/>
                    <a:pt x="1213" y="278"/>
                  </a:cubicBezTo>
                  <a:cubicBezTo>
                    <a:pt x="1037" y="167"/>
                    <a:pt x="1299" y="157"/>
                    <a:pt x="1120" y="25"/>
                  </a:cubicBezTo>
                  <a:cubicBezTo>
                    <a:pt x="1103" y="8"/>
                    <a:pt x="1083" y="1"/>
                    <a:pt x="106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21" name="Google Shape;18221;p65"/>
            <p:cNvSpPr/>
            <p:nvPr/>
          </p:nvSpPr>
          <p:spPr>
            <a:xfrm>
              <a:off x="3985350" y="1953375"/>
              <a:ext cx="74975" cy="10450"/>
            </a:xfrm>
            <a:custGeom>
              <a:avLst/>
              <a:gdLst/>
              <a:ahLst/>
              <a:cxnLst/>
              <a:rect l="l" t="t" r="r" b="b"/>
              <a:pathLst>
                <a:path w="2999" h="418" extrusionOk="0">
                  <a:moveTo>
                    <a:pt x="2558" y="3"/>
                  </a:moveTo>
                  <a:cubicBezTo>
                    <a:pt x="2554" y="3"/>
                    <a:pt x="2553" y="3"/>
                    <a:pt x="2556" y="3"/>
                  </a:cubicBezTo>
                  <a:lnTo>
                    <a:pt x="2556" y="3"/>
                  </a:lnTo>
                  <a:cubicBezTo>
                    <a:pt x="2557" y="3"/>
                    <a:pt x="2557" y="3"/>
                    <a:pt x="2558" y="3"/>
                  </a:cubicBezTo>
                  <a:close/>
                  <a:moveTo>
                    <a:pt x="632" y="223"/>
                  </a:moveTo>
                  <a:cubicBezTo>
                    <a:pt x="602" y="234"/>
                    <a:pt x="567" y="238"/>
                    <a:pt x="524" y="238"/>
                  </a:cubicBezTo>
                  <a:cubicBezTo>
                    <a:pt x="496" y="238"/>
                    <a:pt x="465" y="236"/>
                    <a:pt x="430" y="234"/>
                  </a:cubicBezTo>
                  <a:cubicBezTo>
                    <a:pt x="427" y="234"/>
                    <a:pt x="424" y="234"/>
                    <a:pt x="422" y="234"/>
                  </a:cubicBezTo>
                  <a:lnTo>
                    <a:pt x="422" y="234"/>
                  </a:lnTo>
                  <a:cubicBezTo>
                    <a:pt x="426" y="234"/>
                    <a:pt x="430" y="234"/>
                    <a:pt x="434" y="234"/>
                  </a:cubicBezTo>
                  <a:cubicBezTo>
                    <a:pt x="425" y="233"/>
                    <a:pt x="419" y="232"/>
                    <a:pt x="416" y="232"/>
                  </a:cubicBezTo>
                  <a:cubicBezTo>
                    <a:pt x="410" y="232"/>
                    <a:pt x="413" y="234"/>
                    <a:pt x="422" y="234"/>
                  </a:cubicBezTo>
                  <a:lnTo>
                    <a:pt x="422" y="234"/>
                  </a:lnTo>
                  <a:cubicBezTo>
                    <a:pt x="406" y="234"/>
                    <a:pt x="402" y="232"/>
                    <a:pt x="407" y="229"/>
                  </a:cubicBezTo>
                  <a:lnTo>
                    <a:pt x="407" y="229"/>
                  </a:lnTo>
                  <a:cubicBezTo>
                    <a:pt x="417" y="228"/>
                    <a:pt x="421" y="227"/>
                    <a:pt x="423" y="227"/>
                  </a:cubicBezTo>
                  <a:cubicBezTo>
                    <a:pt x="427" y="227"/>
                    <a:pt x="428" y="229"/>
                    <a:pt x="441" y="230"/>
                  </a:cubicBezTo>
                  <a:cubicBezTo>
                    <a:pt x="432" y="227"/>
                    <a:pt x="585" y="230"/>
                    <a:pt x="632" y="223"/>
                  </a:cubicBezTo>
                  <a:close/>
                  <a:moveTo>
                    <a:pt x="2187" y="216"/>
                  </a:moveTo>
                  <a:lnTo>
                    <a:pt x="2187" y="216"/>
                  </a:lnTo>
                  <a:cubicBezTo>
                    <a:pt x="2131" y="237"/>
                    <a:pt x="2115" y="260"/>
                    <a:pt x="2097" y="262"/>
                  </a:cubicBezTo>
                  <a:cubicBezTo>
                    <a:pt x="2090" y="244"/>
                    <a:pt x="2113" y="225"/>
                    <a:pt x="2187" y="216"/>
                  </a:cubicBezTo>
                  <a:close/>
                  <a:moveTo>
                    <a:pt x="2187" y="0"/>
                  </a:moveTo>
                  <a:cubicBezTo>
                    <a:pt x="2164" y="5"/>
                    <a:pt x="404" y="7"/>
                    <a:pt x="395" y="7"/>
                  </a:cubicBezTo>
                  <a:cubicBezTo>
                    <a:pt x="444" y="63"/>
                    <a:pt x="414" y="136"/>
                    <a:pt x="389" y="222"/>
                  </a:cubicBezTo>
                  <a:lnTo>
                    <a:pt x="389" y="222"/>
                  </a:lnTo>
                  <a:cubicBezTo>
                    <a:pt x="355" y="219"/>
                    <a:pt x="321" y="216"/>
                    <a:pt x="288" y="216"/>
                  </a:cubicBezTo>
                  <a:cubicBezTo>
                    <a:pt x="197" y="216"/>
                    <a:pt x="117" y="238"/>
                    <a:pt x="98" y="336"/>
                  </a:cubicBezTo>
                  <a:cubicBezTo>
                    <a:pt x="54" y="367"/>
                    <a:pt x="8" y="394"/>
                    <a:pt x="1" y="415"/>
                  </a:cubicBezTo>
                  <a:cubicBezTo>
                    <a:pt x="11" y="416"/>
                    <a:pt x="462" y="417"/>
                    <a:pt x="986" y="417"/>
                  </a:cubicBezTo>
                  <a:cubicBezTo>
                    <a:pt x="1728" y="417"/>
                    <a:pt x="2617" y="416"/>
                    <a:pt x="2611" y="413"/>
                  </a:cubicBezTo>
                  <a:cubicBezTo>
                    <a:pt x="2616" y="388"/>
                    <a:pt x="2646" y="368"/>
                    <a:pt x="2638" y="365"/>
                  </a:cubicBezTo>
                  <a:lnTo>
                    <a:pt x="2638" y="365"/>
                  </a:lnTo>
                  <a:cubicBezTo>
                    <a:pt x="2668" y="364"/>
                    <a:pt x="2795" y="360"/>
                    <a:pt x="2799" y="360"/>
                  </a:cubicBezTo>
                  <a:lnTo>
                    <a:pt x="2799" y="360"/>
                  </a:lnTo>
                  <a:cubicBezTo>
                    <a:pt x="2832" y="380"/>
                    <a:pt x="2797" y="401"/>
                    <a:pt x="2794" y="418"/>
                  </a:cubicBezTo>
                  <a:cubicBezTo>
                    <a:pt x="2822" y="418"/>
                    <a:pt x="2850" y="415"/>
                    <a:pt x="2876" y="411"/>
                  </a:cubicBezTo>
                  <a:cubicBezTo>
                    <a:pt x="2906" y="411"/>
                    <a:pt x="2943" y="415"/>
                    <a:pt x="2964" y="418"/>
                  </a:cubicBezTo>
                  <a:cubicBezTo>
                    <a:pt x="2998" y="341"/>
                    <a:pt x="2938" y="248"/>
                    <a:pt x="2943" y="163"/>
                  </a:cubicBezTo>
                  <a:lnTo>
                    <a:pt x="2943" y="163"/>
                  </a:lnTo>
                  <a:cubicBezTo>
                    <a:pt x="2940" y="163"/>
                    <a:pt x="2938" y="163"/>
                    <a:pt x="2935" y="163"/>
                  </a:cubicBezTo>
                  <a:cubicBezTo>
                    <a:pt x="2867" y="163"/>
                    <a:pt x="2785" y="50"/>
                    <a:pt x="2665" y="5"/>
                  </a:cubicBezTo>
                  <a:cubicBezTo>
                    <a:pt x="2669" y="4"/>
                    <a:pt x="2636" y="4"/>
                    <a:pt x="2604" y="4"/>
                  </a:cubicBezTo>
                  <a:cubicBezTo>
                    <a:pt x="2583" y="4"/>
                    <a:pt x="2562" y="4"/>
                    <a:pt x="2556" y="3"/>
                  </a:cubicBezTo>
                  <a:lnTo>
                    <a:pt x="2556" y="3"/>
                  </a:lnTo>
                  <a:cubicBezTo>
                    <a:pt x="2520" y="20"/>
                    <a:pt x="2490" y="42"/>
                    <a:pt x="2465" y="72"/>
                  </a:cubicBezTo>
                  <a:cubicBezTo>
                    <a:pt x="2486" y="86"/>
                    <a:pt x="2519" y="105"/>
                    <a:pt x="2516" y="109"/>
                  </a:cubicBezTo>
                  <a:cubicBezTo>
                    <a:pt x="2647" y="123"/>
                    <a:pt x="2691" y="159"/>
                    <a:pt x="2764" y="201"/>
                  </a:cubicBezTo>
                  <a:lnTo>
                    <a:pt x="2764" y="201"/>
                  </a:lnTo>
                  <a:cubicBezTo>
                    <a:pt x="2723" y="184"/>
                    <a:pt x="2601" y="171"/>
                    <a:pt x="2523" y="116"/>
                  </a:cubicBezTo>
                  <a:cubicBezTo>
                    <a:pt x="2501" y="114"/>
                    <a:pt x="2480" y="113"/>
                    <a:pt x="2459" y="113"/>
                  </a:cubicBezTo>
                  <a:cubicBezTo>
                    <a:pt x="2354" y="113"/>
                    <a:pt x="2260" y="143"/>
                    <a:pt x="2187" y="216"/>
                  </a:cubicBezTo>
                  <a:cubicBezTo>
                    <a:pt x="2159" y="165"/>
                    <a:pt x="2187" y="93"/>
                    <a:pt x="218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22" name="Google Shape;18222;p65"/>
            <p:cNvSpPr/>
            <p:nvPr/>
          </p:nvSpPr>
          <p:spPr>
            <a:xfrm>
              <a:off x="4068350" y="1926600"/>
              <a:ext cx="7625" cy="9750"/>
            </a:xfrm>
            <a:custGeom>
              <a:avLst/>
              <a:gdLst/>
              <a:ahLst/>
              <a:cxnLst/>
              <a:rect l="l" t="t" r="r" b="b"/>
              <a:pathLst>
                <a:path w="305" h="390" extrusionOk="0">
                  <a:moveTo>
                    <a:pt x="188" y="0"/>
                  </a:moveTo>
                  <a:cubicBezTo>
                    <a:pt x="184" y="5"/>
                    <a:pt x="179" y="0"/>
                    <a:pt x="170" y="9"/>
                  </a:cubicBezTo>
                  <a:cubicBezTo>
                    <a:pt x="151" y="109"/>
                    <a:pt x="1" y="227"/>
                    <a:pt x="63" y="387"/>
                  </a:cubicBezTo>
                  <a:cubicBezTo>
                    <a:pt x="64" y="389"/>
                    <a:pt x="66" y="389"/>
                    <a:pt x="66" y="389"/>
                  </a:cubicBezTo>
                  <a:cubicBezTo>
                    <a:pt x="67" y="389"/>
                    <a:pt x="68" y="389"/>
                    <a:pt x="68" y="390"/>
                  </a:cubicBezTo>
                  <a:cubicBezTo>
                    <a:pt x="81" y="317"/>
                    <a:pt x="130" y="299"/>
                    <a:pt x="184" y="299"/>
                  </a:cubicBezTo>
                  <a:cubicBezTo>
                    <a:pt x="208" y="299"/>
                    <a:pt x="233" y="303"/>
                    <a:pt x="256" y="306"/>
                  </a:cubicBezTo>
                  <a:cubicBezTo>
                    <a:pt x="286" y="271"/>
                    <a:pt x="304" y="225"/>
                    <a:pt x="304" y="179"/>
                  </a:cubicBezTo>
                  <a:cubicBezTo>
                    <a:pt x="302" y="102"/>
                    <a:pt x="258" y="35"/>
                    <a:pt x="18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23" name="Google Shape;18223;p65"/>
            <p:cNvSpPr/>
            <p:nvPr/>
          </p:nvSpPr>
          <p:spPr>
            <a:xfrm>
              <a:off x="4052425" y="1926025"/>
              <a:ext cx="20300" cy="10275"/>
            </a:xfrm>
            <a:custGeom>
              <a:avLst/>
              <a:gdLst/>
              <a:ahLst/>
              <a:cxnLst/>
              <a:rect l="l" t="t" r="r" b="b"/>
              <a:pathLst>
                <a:path w="812" h="411" extrusionOk="0">
                  <a:moveTo>
                    <a:pt x="239" y="0"/>
                  </a:moveTo>
                  <a:cubicBezTo>
                    <a:pt x="130" y="116"/>
                    <a:pt x="16" y="253"/>
                    <a:pt x="0" y="406"/>
                  </a:cubicBezTo>
                  <a:cubicBezTo>
                    <a:pt x="7" y="408"/>
                    <a:pt x="172" y="408"/>
                    <a:pt x="172" y="410"/>
                  </a:cubicBezTo>
                  <a:cubicBezTo>
                    <a:pt x="182" y="383"/>
                    <a:pt x="199" y="356"/>
                    <a:pt x="231" y="356"/>
                  </a:cubicBezTo>
                  <a:cubicBezTo>
                    <a:pt x="250" y="356"/>
                    <a:pt x="274" y="365"/>
                    <a:pt x="304" y="390"/>
                  </a:cubicBezTo>
                  <a:cubicBezTo>
                    <a:pt x="232" y="230"/>
                    <a:pt x="508" y="352"/>
                    <a:pt x="387" y="134"/>
                  </a:cubicBezTo>
                  <a:cubicBezTo>
                    <a:pt x="501" y="123"/>
                    <a:pt x="728" y="49"/>
                    <a:pt x="812" y="16"/>
                  </a:cubicBezTo>
                  <a:cubicBezTo>
                    <a:pt x="788" y="5"/>
                    <a:pt x="761" y="0"/>
                    <a:pt x="73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24" name="Google Shape;18224;p65"/>
            <p:cNvSpPr/>
            <p:nvPr/>
          </p:nvSpPr>
          <p:spPr>
            <a:xfrm>
              <a:off x="4018400" y="1934000"/>
              <a:ext cx="2925" cy="2300"/>
            </a:xfrm>
            <a:custGeom>
              <a:avLst/>
              <a:gdLst/>
              <a:ahLst/>
              <a:cxnLst/>
              <a:rect l="l" t="t" r="r" b="b"/>
              <a:pathLst>
                <a:path w="117" h="92" extrusionOk="0">
                  <a:moveTo>
                    <a:pt x="79" y="1"/>
                  </a:moveTo>
                  <a:cubicBezTo>
                    <a:pt x="63" y="40"/>
                    <a:pt x="35" y="71"/>
                    <a:pt x="0" y="91"/>
                  </a:cubicBezTo>
                  <a:lnTo>
                    <a:pt x="116" y="91"/>
                  </a:lnTo>
                  <a:cubicBezTo>
                    <a:pt x="116" y="91"/>
                    <a:pt x="79" y="1"/>
                    <a:pt x="7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25" name="Google Shape;18225;p65"/>
            <p:cNvSpPr/>
            <p:nvPr/>
          </p:nvSpPr>
          <p:spPr>
            <a:xfrm>
              <a:off x="4047425" y="1936225"/>
              <a:ext cx="1725" cy="75"/>
            </a:xfrm>
            <a:custGeom>
              <a:avLst/>
              <a:gdLst/>
              <a:ahLst/>
              <a:cxnLst/>
              <a:rect l="l" t="t" r="r" b="b"/>
              <a:pathLst>
                <a:path w="69" h="3" extrusionOk="0">
                  <a:moveTo>
                    <a:pt x="35" y="1"/>
                  </a:moveTo>
                  <a:cubicBezTo>
                    <a:pt x="24" y="1"/>
                    <a:pt x="12" y="1"/>
                    <a:pt x="1" y="2"/>
                  </a:cubicBezTo>
                  <a:lnTo>
                    <a:pt x="68" y="2"/>
                  </a:lnTo>
                  <a:cubicBezTo>
                    <a:pt x="58" y="1"/>
                    <a:pt x="47" y="1"/>
                    <a:pt x="3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26" name="Google Shape;18226;p65"/>
            <p:cNvSpPr/>
            <p:nvPr/>
          </p:nvSpPr>
          <p:spPr>
            <a:xfrm>
              <a:off x="4061225" y="1935250"/>
              <a:ext cx="6400" cy="1050"/>
            </a:xfrm>
            <a:custGeom>
              <a:avLst/>
              <a:gdLst/>
              <a:ahLst/>
              <a:cxnLst/>
              <a:rect l="l" t="t" r="r" b="b"/>
              <a:pathLst>
                <a:path w="256" h="42" extrusionOk="0">
                  <a:moveTo>
                    <a:pt x="105" y="1"/>
                  </a:moveTo>
                  <a:cubicBezTo>
                    <a:pt x="68" y="1"/>
                    <a:pt x="33" y="12"/>
                    <a:pt x="1" y="41"/>
                  </a:cubicBezTo>
                  <a:lnTo>
                    <a:pt x="256" y="41"/>
                  </a:lnTo>
                  <a:cubicBezTo>
                    <a:pt x="203" y="19"/>
                    <a:pt x="153" y="1"/>
                    <a:pt x="10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27" name="Google Shape;18227;p65"/>
            <p:cNvSpPr/>
            <p:nvPr/>
          </p:nvSpPr>
          <p:spPr>
            <a:xfrm>
              <a:off x="4035325" y="1926050"/>
              <a:ext cx="5700" cy="3575"/>
            </a:xfrm>
            <a:custGeom>
              <a:avLst/>
              <a:gdLst/>
              <a:ahLst/>
              <a:cxnLst/>
              <a:rect l="l" t="t" r="r" b="b"/>
              <a:pathLst>
                <a:path w="228" h="143" extrusionOk="0">
                  <a:moveTo>
                    <a:pt x="62" y="0"/>
                  </a:moveTo>
                  <a:cubicBezTo>
                    <a:pt x="29" y="0"/>
                    <a:pt x="3" y="1"/>
                    <a:pt x="3" y="1"/>
                  </a:cubicBezTo>
                  <a:cubicBezTo>
                    <a:pt x="5" y="1"/>
                    <a:pt x="3" y="1"/>
                    <a:pt x="0" y="6"/>
                  </a:cubicBezTo>
                  <a:cubicBezTo>
                    <a:pt x="3" y="55"/>
                    <a:pt x="14" y="101"/>
                    <a:pt x="37" y="143"/>
                  </a:cubicBezTo>
                  <a:cubicBezTo>
                    <a:pt x="63" y="59"/>
                    <a:pt x="137" y="20"/>
                    <a:pt x="227" y="1"/>
                  </a:cubicBezTo>
                  <a:cubicBezTo>
                    <a:pt x="227" y="1"/>
                    <a:pt x="129" y="0"/>
                    <a:pt x="6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28" name="Google Shape;18228;p65"/>
            <p:cNvSpPr/>
            <p:nvPr/>
          </p:nvSpPr>
          <p:spPr>
            <a:xfrm>
              <a:off x="4026000" y="1926025"/>
              <a:ext cx="9450" cy="3200"/>
            </a:xfrm>
            <a:custGeom>
              <a:avLst/>
              <a:gdLst/>
              <a:ahLst/>
              <a:cxnLst/>
              <a:rect l="l" t="t" r="r" b="b"/>
              <a:pathLst>
                <a:path w="378" h="128" extrusionOk="0">
                  <a:moveTo>
                    <a:pt x="187" y="1"/>
                  </a:moveTo>
                  <a:cubicBezTo>
                    <a:pt x="93" y="1"/>
                    <a:pt x="0" y="1"/>
                    <a:pt x="2" y="2"/>
                  </a:cubicBezTo>
                  <a:cubicBezTo>
                    <a:pt x="56" y="37"/>
                    <a:pt x="104" y="81"/>
                    <a:pt x="148" y="128"/>
                  </a:cubicBezTo>
                  <a:cubicBezTo>
                    <a:pt x="206" y="93"/>
                    <a:pt x="355" y="90"/>
                    <a:pt x="378" y="7"/>
                  </a:cubicBezTo>
                  <a:cubicBezTo>
                    <a:pt x="378" y="7"/>
                    <a:pt x="373" y="2"/>
                    <a:pt x="376" y="2"/>
                  </a:cubicBezTo>
                  <a:cubicBezTo>
                    <a:pt x="376" y="1"/>
                    <a:pt x="281" y="1"/>
                    <a:pt x="18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29" name="Google Shape;18229;p65"/>
            <p:cNvSpPr/>
            <p:nvPr/>
          </p:nvSpPr>
          <p:spPr>
            <a:xfrm>
              <a:off x="4047075" y="1925950"/>
              <a:ext cx="9550" cy="3875"/>
            </a:xfrm>
            <a:custGeom>
              <a:avLst/>
              <a:gdLst/>
              <a:ahLst/>
              <a:cxnLst/>
              <a:rect l="l" t="t" r="r" b="b"/>
              <a:pathLst>
                <a:path w="382" h="155" extrusionOk="0">
                  <a:moveTo>
                    <a:pt x="50" y="1"/>
                  </a:moveTo>
                  <a:cubicBezTo>
                    <a:pt x="24" y="47"/>
                    <a:pt x="8" y="98"/>
                    <a:pt x="1" y="149"/>
                  </a:cubicBezTo>
                  <a:cubicBezTo>
                    <a:pt x="31" y="111"/>
                    <a:pt x="60" y="98"/>
                    <a:pt x="88" y="98"/>
                  </a:cubicBezTo>
                  <a:cubicBezTo>
                    <a:pt x="147" y="98"/>
                    <a:pt x="203" y="154"/>
                    <a:pt x="264" y="154"/>
                  </a:cubicBezTo>
                  <a:cubicBezTo>
                    <a:pt x="300" y="154"/>
                    <a:pt x="339" y="133"/>
                    <a:pt x="381" y="66"/>
                  </a:cubicBezTo>
                  <a:cubicBezTo>
                    <a:pt x="369" y="42"/>
                    <a:pt x="351" y="22"/>
                    <a:pt x="325" y="10"/>
                  </a:cubicBezTo>
                  <a:cubicBezTo>
                    <a:pt x="339" y="8"/>
                    <a:pt x="351" y="3"/>
                    <a:pt x="3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30" name="Google Shape;18230;p65"/>
            <p:cNvSpPr/>
            <p:nvPr/>
          </p:nvSpPr>
          <p:spPr>
            <a:xfrm>
              <a:off x="4034400" y="1659900"/>
              <a:ext cx="36650" cy="31075"/>
            </a:xfrm>
            <a:custGeom>
              <a:avLst/>
              <a:gdLst/>
              <a:ahLst/>
              <a:cxnLst/>
              <a:rect l="l" t="t" r="r" b="b"/>
              <a:pathLst>
                <a:path w="1466" h="1243" extrusionOk="0">
                  <a:moveTo>
                    <a:pt x="1303" y="48"/>
                  </a:moveTo>
                  <a:cubicBezTo>
                    <a:pt x="1302" y="48"/>
                    <a:pt x="1302" y="48"/>
                    <a:pt x="1301" y="48"/>
                  </a:cubicBezTo>
                  <a:cubicBezTo>
                    <a:pt x="1301" y="49"/>
                    <a:pt x="1300" y="49"/>
                    <a:pt x="1300" y="49"/>
                  </a:cubicBezTo>
                  <a:lnTo>
                    <a:pt x="1300" y="49"/>
                  </a:lnTo>
                  <a:cubicBezTo>
                    <a:pt x="1301" y="49"/>
                    <a:pt x="1302" y="49"/>
                    <a:pt x="1303" y="48"/>
                  </a:cubicBezTo>
                  <a:cubicBezTo>
                    <a:pt x="1303" y="48"/>
                    <a:pt x="1303" y="48"/>
                    <a:pt x="1303" y="48"/>
                  </a:cubicBezTo>
                  <a:close/>
                  <a:moveTo>
                    <a:pt x="1300" y="49"/>
                  </a:moveTo>
                  <a:cubicBezTo>
                    <a:pt x="1285" y="52"/>
                    <a:pt x="1270" y="61"/>
                    <a:pt x="1259" y="72"/>
                  </a:cubicBezTo>
                  <a:cubicBezTo>
                    <a:pt x="1275" y="67"/>
                    <a:pt x="1289" y="60"/>
                    <a:pt x="1300" y="49"/>
                  </a:cubicBezTo>
                  <a:close/>
                  <a:moveTo>
                    <a:pt x="1402" y="1"/>
                  </a:moveTo>
                  <a:cubicBezTo>
                    <a:pt x="1365" y="1"/>
                    <a:pt x="1330" y="28"/>
                    <a:pt x="1303" y="48"/>
                  </a:cubicBezTo>
                  <a:lnTo>
                    <a:pt x="1303" y="48"/>
                  </a:lnTo>
                  <a:cubicBezTo>
                    <a:pt x="1304" y="48"/>
                    <a:pt x="1304" y="48"/>
                    <a:pt x="1305" y="48"/>
                  </a:cubicBezTo>
                  <a:cubicBezTo>
                    <a:pt x="1345" y="48"/>
                    <a:pt x="1353" y="112"/>
                    <a:pt x="1384" y="112"/>
                  </a:cubicBezTo>
                  <a:cubicBezTo>
                    <a:pt x="1401" y="112"/>
                    <a:pt x="1425" y="93"/>
                    <a:pt x="1465" y="35"/>
                  </a:cubicBezTo>
                  <a:cubicBezTo>
                    <a:pt x="1445" y="10"/>
                    <a:pt x="1423" y="1"/>
                    <a:pt x="1402" y="1"/>
                  </a:cubicBezTo>
                  <a:close/>
                  <a:moveTo>
                    <a:pt x="36" y="1067"/>
                  </a:moveTo>
                  <a:cubicBezTo>
                    <a:pt x="34" y="1067"/>
                    <a:pt x="32" y="1067"/>
                    <a:pt x="30" y="1068"/>
                  </a:cubicBezTo>
                  <a:cubicBezTo>
                    <a:pt x="33" y="1068"/>
                    <a:pt x="0" y="1233"/>
                    <a:pt x="0" y="1233"/>
                  </a:cubicBezTo>
                  <a:cubicBezTo>
                    <a:pt x="0" y="1233"/>
                    <a:pt x="98" y="1236"/>
                    <a:pt x="138" y="1236"/>
                  </a:cubicBezTo>
                  <a:cubicBezTo>
                    <a:pt x="144" y="1236"/>
                    <a:pt x="148" y="1236"/>
                    <a:pt x="151" y="1236"/>
                  </a:cubicBezTo>
                  <a:lnTo>
                    <a:pt x="151" y="1236"/>
                  </a:lnTo>
                  <a:cubicBezTo>
                    <a:pt x="152" y="1237"/>
                    <a:pt x="154" y="1237"/>
                    <a:pt x="156" y="1238"/>
                  </a:cubicBezTo>
                  <a:lnTo>
                    <a:pt x="163" y="1238"/>
                  </a:lnTo>
                  <a:cubicBezTo>
                    <a:pt x="160" y="1237"/>
                    <a:pt x="158" y="1236"/>
                    <a:pt x="156" y="1235"/>
                  </a:cubicBezTo>
                  <a:cubicBezTo>
                    <a:pt x="155" y="1236"/>
                    <a:pt x="154" y="1236"/>
                    <a:pt x="151" y="1236"/>
                  </a:cubicBezTo>
                  <a:lnTo>
                    <a:pt x="151" y="1236"/>
                  </a:lnTo>
                  <a:cubicBezTo>
                    <a:pt x="66" y="1200"/>
                    <a:pt x="62" y="1067"/>
                    <a:pt x="36" y="1067"/>
                  </a:cubicBezTo>
                  <a:close/>
                  <a:moveTo>
                    <a:pt x="163" y="1238"/>
                  </a:moveTo>
                  <a:lnTo>
                    <a:pt x="163" y="1238"/>
                  </a:lnTo>
                  <a:cubicBezTo>
                    <a:pt x="174" y="1241"/>
                    <a:pt x="186" y="1243"/>
                    <a:pt x="198" y="1243"/>
                  </a:cubicBezTo>
                  <a:cubicBezTo>
                    <a:pt x="210" y="1243"/>
                    <a:pt x="223" y="1241"/>
                    <a:pt x="234" y="1238"/>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31" name="Google Shape;18231;p65"/>
            <p:cNvSpPr/>
            <p:nvPr/>
          </p:nvSpPr>
          <p:spPr>
            <a:xfrm>
              <a:off x="4071725" y="1951800"/>
              <a:ext cx="950" cy="1250"/>
            </a:xfrm>
            <a:custGeom>
              <a:avLst/>
              <a:gdLst/>
              <a:ahLst/>
              <a:cxnLst/>
              <a:rect l="l" t="t" r="r" b="b"/>
              <a:pathLst>
                <a:path w="38" h="50" extrusionOk="0">
                  <a:moveTo>
                    <a:pt x="23" y="1"/>
                  </a:moveTo>
                  <a:cubicBezTo>
                    <a:pt x="16" y="1"/>
                    <a:pt x="7" y="3"/>
                    <a:pt x="0" y="5"/>
                  </a:cubicBezTo>
                  <a:cubicBezTo>
                    <a:pt x="14" y="17"/>
                    <a:pt x="26" y="33"/>
                    <a:pt x="37" y="49"/>
                  </a:cubicBezTo>
                  <a:cubicBezTo>
                    <a:pt x="28" y="33"/>
                    <a:pt x="23" y="17"/>
                    <a:pt x="2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32" name="Google Shape;18232;p65"/>
            <p:cNvSpPr/>
            <p:nvPr/>
          </p:nvSpPr>
          <p:spPr>
            <a:xfrm>
              <a:off x="3880225" y="1800725"/>
              <a:ext cx="119700" cy="10375"/>
            </a:xfrm>
            <a:custGeom>
              <a:avLst/>
              <a:gdLst/>
              <a:ahLst/>
              <a:cxnLst/>
              <a:rect l="l" t="t" r="r" b="b"/>
              <a:pathLst>
                <a:path w="4788" h="415" extrusionOk="0">
                  <a:moveTo>
                    <a:pt x="4313" y="2"/>
                  </a:moveTo>
                  <a:cubicBezTo>
                    <a:pt x="4312" y="2"/>
                    <a:pt x="4312" y="2"/>
                    <a:pt x="4312" y="2"/>
                  </a:cubicBezTo>
                  <a:lnTo>
                    <a:pt x="4312" y="2"/>
                  </a:lnTo>
                  <a:cubicBezTo>
                    <a:pt x="4314" y="2"/>
                    <a:pt x="4316" y="2"/>
                    <a:pt x="4316" y="2"/>
                  </a:cubicBezTo>
                  <a:lnTo>
                    <a:pt x="4316" y="2"/>
                  </a:lnTo>
                  <a:cubicBezTo>
                    <a:pt x="4315" y="2"/>
                    <a:pt x="4314" y="2"/>
                    <a:pt x="4313" y="2"/>
                  </a:cubicBezTo>
                  <a:close/>
                  <a:moveTo>
                    <a:pt x="4316" y="2"/>
                  </a:moveTo>
                  <a:cubicBezTo>
                    <a:pt x="4317" y="2"/>
                    <a:pt x="4317" y="2"/>
                    <a:pt x="4317" y="2"/>
                  </a:cubicBezTo>
                  <a:cubicBezTo>
                    <a:pt x="4317" y="2"/>
                    <a:pt x="4317" y="2"/>
                    <a:pt x="4316" y="2"/>
                  </a:cubicBezTo>
                  <a:close/>
                  <a:moveTo>
                    <a:pt x="724" y="0"/>
                  </a:moveTo>
                  <a:cubicBezTo>
                    <a:pt x="738" y="7"/>
                    <a:pt x="1" y="410"/>
                    <a:pt x="73" y="415"/>
                  </a:cubicBezTo>
                  <a:lnTo>
                    <a:pt x="73" y="415"/>
                  </a:lnTo>
                  <a:cubicBezTo>
                    <a:pt x="141" y="415"/>
                    <a:pt x="4351" y="415"/>
                    <a:pt x="4317" y="408"/>
                  </a:cubicBezTo>
                  <a:cubicBezTo>
                    <a:pt x="4433" y="290"/>
                    <a:pt x="4549" y="183"/>
                    <a:pt x="4788" y="116"/>
                  </a:cubicBezTo>
                  <a:lnTo>
                    <a:pt x="4788" y="116"/>
                  </a:lnTo>
                  <a:cubicBezTo>
                    <a:pt x="4773" y="120"/>
                    <a:pt x="4757" y="122"/>
                    <a:pt x="4741" y="122"/>
                  </a:cubicBezTo>
                  <a:cubicBezTo>
                    <a:pt x="4632" y="122"/>
                    <a:pt x="4486" y="47"/>
                    <a:pt x="4348" y="47"/>
                  </a:cubicBezTo>
                  <a:cubicBezTo>
                    <a:pt x="4299" y="47"/>
                    <a:pt x="4250" y="57"/>
                    <a:pt x="4205" y="83"/>
                  </a:cubicBezTo>
                  <a:lnTo>
                    <a:pt x="4205" y="83"/>
                  </a:lnTo>
                  <a:cubicBezTo>
                    <a:pt x="4232" y="54"/>
                    <a:pt x="4264" y="3"/>
                    <a:pt x="4312" y="2"/>
                  </a:cubicBezTo>
                  <a:lnTo>
                    <a:pt x="4312" y="2"/>
                  </a:lnTo>
                  <a:cubicBezTo>
                    <a:pt x="4155" y="0"/>
                    <a:pt x="747" y="0"/>
                    <a:pt x="724" y="0"/>
                  </a:cubicBezTo>
                  <a:close/>
                  <a:moveTo>
                    <a:pt x="73" y="415"/>
                  </a:moveTo>
                  <a:cubicBezTo>
                    <a:pt x="71" y="415"/>
                    <a:pt x="71" y="415"/>
                    <a:pt x="73" y="415"/>
                  </a:cubicBezTo>
                  <a:cubicBezTo>
                    <a:pt x="73" y="415"/>
                    <a:pt x="73" y="415"/>
                    <a:pt x="73" y="41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33" name="Google Shape;18233;p65"/>
            <p:cNvSpPr/>
            <p:nvPr/>
          </p:nvSpPr>
          <p:spPr>
            <a:xfrm>
              <a:off x="4188900" y="1587475"/>
              <a:ext cx="10800" cy="12450"/>
            </a:xfrm>
            <a:custGeom>
              <a:avLst/>
              <a:gdLst/>
              <a:ahLst/>
              <a:cxnLst/>
              <a:rect l="l" t="t" r="r" b="b"/>
              <a:pathLst>
                <a:path w="432" h="498" extrusionOk="0">
                  <a:moveTo>
                    <a:pt x="432" y="147"/>
                  </a:moveTo>
                  <a:cubicBezTo>
                    <a:pt x="432" y="147"/>
                    <a:pt x="432" y="147"/>
                    <a:pt x="432" y="147"/>
                  </a:cubicBezTo>
                  <a:cubicBezTo>
                    <a:pt x="432" y="147"/>
                    <a:pt x="432" y="147"/>
                    <a:pt x="432" y="147"/>
                  </a:cubicBezTo>
                  <a:close/>
                  <a:moveTo>
                    <a:pt x="279" y="1"/>
                  </a:moveTo>
                  <a:cubicBezTo>
                    <a:pt x="187" y="1"/>
                    <a:pt x="101" y="141"/>
                    <a:pt x="1" y="187"/>
                  </a:cubicBezTo>
                  <a:cubicBezTo>
                    <a:pt x="5" y="187"/>
                    <a:pt x="179" y="489"/>
                    <a:pt x="179" y="497"/>
                  </a:cubicBezTo>
                  <a:lnTo>
                    <a:pt x="179" y="497"/>
                  </a:lnTo>
                  <a:cubicBezTo>
                    <a:pt x="230" y="405"/>
                    <a:pt x="404" y="351"/>
                    <a:pt x="219" y="210"/>
                  </a:cubicBezTo>
                  <a:lnTo>
                    <a:pt x="219" y="210"/>
                  </a:lnTo>
                  <a:cubicBezTo>
                    <a:pt x="219" y="210"/>
                    <a:pt x="219" y="210"/>
                    <a:pt x="220" y="210"/>
                  </a:cubicBezTo>
                  <a:cubicBezTo>
                    <a:pt x="236" y="210"/>
                    <a:pt x="427" y="147"/>
                    <a:pt x="432" y="147"/>
                  </a:cubicBezTo>
                  <a:cubicBezTo>
                    <a:pt x="432" y="147"/>
                    <a:pt x="432" y="147"/>
                    <a:pt x="432" y="147"/>
                  </a:cubicBezTo>
                  <a:lnTo>
                    <a:pt x="432" y="147"/>
                  </a:lnTo>
                  <a:cubicBezTo>
                    <a:pt x="377" y="39"/>
                    <a:pt x="327" y="1"/>
                    <a:pt x="279" y="1"/>
                  </a:cubicBezTo>
                  <a:close/>
                  <a:moveTo>
                    <a:pt x="179" y="497"/>
                  </a:moveTo>
                  <a:cubicBezTo>
                    <a:pt x="179" y="497"/>
                    <a:pt x="179" y="497"/>
                    <a:pt x="179" y="497"/>
                  </a:cubicBezTo>
                  <a:cubicBezTo>
                    <a:pt x="179" y="497"/>
                    <a:pt x="179" y="497"/>
                    <a:pt x="179" y="49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34" name="Google Shape;18234;p65"/>
            <p:cNvSpPr/>
            <p:nvPr/>
          </p:nvSpPr>
          <p:spPr>
            <a:xfrm>
              <a:off x="3733550" y="1440350"/>
              <a:ext cx="375275" cy="132675"/>
            </a:xfrm>
            <a:custGeom>
              <a:avLst/>
              <a:gdLst/>
              <a:ahLst/>
              <a:cxnLst/>
              <a:rect l="l" t="t" r="r" b="b"/>
              <a:pathLst>
                <a:path w="15011" h="5307" extrusionOk="0">
                  <a:moveTo>
                    <a:pt x="11044" y="94"/>
                  </a:moveTo>
                  <a:cubicBezTo>
                    <a:pt x="11121" y="94"/>
                    <a:pt x="11212" y="197"/>
                    <a:pt x="11285" y="197"/>
                  </a:cubicBezTo>
                  <a:cubicBezTo>
                    <a:pt x="11318" y="197"/>
                    <a:pt x="11346" y="176"/>
                    <a:pt x="11369" y="116"/>
                  </a:cubicBezTo>
                  <a:cubicBezTo>
                    <a:pt x="11406" y="415"/>
                    <a:pt x="11557" y="181"/>
                    <a:pt x="11575" y="399"/>
                  </a:cubicBezTo>
                  <a:cubicBezTo>
                    <a:pt x="11587" y="399"/>
                    <a:pt x="11468" y="464"/>
                    <a:pt x="11462" y="464"/>
                  </a:cubicBezTo>
                  <a:cubicBezTo>
                    <a:pt x="11462" y="464"/>
                    <a:pt x="11462" y="464"/>
                    <a:pt x="11462" y="464"/>
                  </a:cubicBezTo>
                  <a:cubicBezTo>
                    <a:pt x="11515" y="237"/>
                    <a:pt x="11051" y="362"/>
                    <a:pt x="11005" y="105"/>
                  </a:cubicBezTo>
                  <a:cubicBezTo>
                    <a:pt x="11017" y="97"/>
                    <a:pt x="11031" y="94"/>
                    <a:pt x="11044" y="94"/>
                  </a:cubicBezTo>
                  <a:close/>
                  <a:moveTo>
                    <a:pt x="13833" y="158"/>
                  </a:moveTo>
                  <a:lnTo>
                    <a:pt x="13833" y="158"/>
                  </a:lnTo>
                  <a:cubicBezTo>
                    <a:pt x="13829" y="160"/>
                    <a:pt x="13564" y="353"/>
                    <a:pt x="13555" y="353"/>
                  </a:cubicBezTo>
                  <a:cubicBezTo>
                    <a:pt x="13563" y="420"/>
                    <a:pt x="13591" y="442"/>
                    <a:pt x="13628" y="442"/>
                  </a:cubicBezTo>
                  <a:cubicBezTo>
                    <a:pt x="13691" y="442"/>
                    <a:pt x="13782" y="379"/>
                    <a:pt x="13849" y="379"/>
                  </a:cubicBezTo>
                  <a:cubicBezTo>
                    <a:pt x="13889" y="379"/>
                    <a:pt x="13920" y="401"/>
                    <a:pt x="13933" y="471"/>
                  </a:cubicBezTo>
                  <a:cubicBezTo>
                    <a:pt x="13933" y="471"/>
                    <a:pt x="13933" y="471"/>
                    <a:pt x="13933" y="471"/>
                  </a:cubicBezTo>
                  <a:cubicBezTo>
                    <a:pt x="13922" y="471"/>
                    <a:pt x="13759" y="413"/>
                    <a:pt x="13750" y="413"/>
                  </a:cubicBezTo>
                  <a:cubicBezTo>
                    <a:pt x="13750" y="413"/>
                    <a:pt x="13750" y="413"/>
                    <a:pt x="13750" y="413"/>
                  </a:cubicBezTo>
                  <a:cubicBezTo>
                    <a:pt x="13703" y="501"/>
                    <a:pt x="13587" y="538"/>
                    <a:pt x="13715" y="608"/>
                  </a:cubicBezTo>
                  <a:cubicBezTo>
                    <a:pt x="13646" y="589"/>
                    <a:pt x="13530" y="420"/>
                    <a:pt x="13456" y="420"/>
                  </a:cubicBezTo>
                  <a:cubicBezTo>
                    <a:pt x="13428" y="420"/>
                    <a:pt x="13406" y="444"/>
                    <a:pt x="13395" y="508"/>
                  </a:cubicBezTo>
                  <a:cubicBezTo>
                    <a:pt x="13309" y="438"/>
                    <a:pt x="13379" y="397"/>
                    <a:pt x="13325" y="343"/>
                  </a:cubicBezTo>
                  <a:lnTo>
                    <a:pt x="13325" y="343"/>
                  </a:lnTo>
                  <a:cubicBezTo>
                    <a:pt x="13325" y="343"/>
                    <a:pt x="13325" y="343"/>
                    <a:pt x="13326" y="343"/>
                  </a:cubicBezTo>
                  <a:cubicBezTo>
                    <a:pt x="13332" y="343"/>
                    <a:pt x="13829" y="158"/>
                    <a:pt x="13833" y="158"/>
                  </a:cubicBezTo>
                  <a:close/>
                  <a:moveTo>
                    <a:pt x="14771" y="850"/>
                  </a:moveTo>
                  <a:cubicBezTo>
                    <a:pt x="14784" y="851"/>
                    <a:pt x="14798" y="852"/>
                    <a:pt x="14814" y="853"/>
                  </a:cubicBezTo>
                  <a:cubicBezTo>
                    <a:pt x="14799" y="852"/>
                    <a:pt x="14785" y="851"/>
                    <a:pt x="14771" y="850"/>
                  </a:cubicBezTo>
                  <a:close/>
                  <a:moveTo>
                    <a:pt x="14591" y="862"/>
                  </a:moveTo>
                  <a:lnTo>
                    <a:pt x="14591" y="862"/>
                  </a:lnTo>
                  <a:cubicBezTo>
                    <a:pt x="14595" y="868"/>
                    <a:pt x="14617" y="877"/>
                    <a:pt x="14658" y="888"/>
                  </a:cubicBezTo>
                  <a:cubicBezTo>
                    <a:pt x="14636" y="879"/>
                    <a:pt x="14613" y="871"/>
                    <a:pt x="14591" y="862"/>
                  </a:cubicBezTo>
                  <a:close/>
                  <a:moveTo>
                    <a:pt x="1458" y="2152"/>
                  </a:moveTo>
                  <a:lnTo>
                    <a:pt x="1458" y="2152"/>
                  </a:lnTo>
                  <a:cubicBezTo>
                    <a:pt x="1459" y="2152"/>
                    <a:pt x="1460" y="2152"/>
                    <a:pt x="1460" y="2152"/>
                  </a:cubicBezTo>
                  <a:lnTo>
                    <a:pt x="1460" y="2152"/>
                  </a:lnTo>
                  <a:cubicBezTo>
                    <a:pt x="1460" y="2152"/>
                    <a:pt x="1459" y="2152"/>
                    <a:pt x="1458" y="2152"/>
                  </a:cubicBezTo>
                  <a:close/>
                  <a:moveTo>
                    <a:pt x="1901" y="2579"/>
                  </a:moveTo>
                  <a:lnTo>
                    <a:pt x="1901" y="2579"/>
                  </a:lnTo>
                  <a:cubicBezTo>
                    <a:pt x="1896" y="2587"/>
                    <a:pt x="1843" y="2723"/>
                    <a:pt x="1839" y="2733"/>
                  </a:cubicBezTo>
                  <a:lnTo>
                    <a:pt x="1839" y="2733"/>
                  </a:lnTo>
                  <a:cubicBezTo>
                    <a:pt x="1822" y="2728"/>
                    <a:pt x="1715" y="2692"/>
                    <a:pt x="1711" y="2692"/>
                  </a:cubicBezTo>
                  <a:cubicBezTo>
                    <a:pt x="1716" y="2692"/>
                    <a:pt x="1892" y="2586"/>
                    <a:pt x="1901" y="2579"/>
                  </a:cubicBezTo>
                  <a:close/>
                  <a:moveTo>
                    <a:pt x="90" y="4852"/>
                  </a:moveTo>
                  <a:cubicBezTo>
                    <a:pt x="65" y="4862"/>
                    <a:pt x="61" y="4878"/>
                    <a:pt x="68" y="4898"/>
                  </a:cubicBezTo>
                  <a:lnTo>
                    <a:pt x="68" y="4898"/>
                  </a:lnTo>
                  <a:cubicBezTo>
                    <a:pt x="75" y="4883"/>
                    <a:pt x="82" y="4868"/>
                    <a:pt x="90" y="4852"/>
                  </a:cubicBezTo>
                  <a:close/>
                  <a:moveTo>
                    <a:pt x="68" y="4898"/>
                  </a:moveTo>
                  <a:cubicBezTo>
                    <a:pt x="22" y="4994"/>
                    <a:pt x="1" y="5054"/>
                    <a:pt x="14" y="5063"/>
                  </a:cubicBezTo>
                  <a:cubicBezTo>
                    <a:pt x="29" y="5058"/>
                    <a:pt x="38" y="5056"/>
                    <a:pt x="42" y="5056"/>
                  </a:cubicBezTo>
                  <a:cubicBezTo>
                    <a:pt x="61" y="5056"/>
                    <a:pt x="10" y="5090"/>
                    <a:pt x="66" y="5090"/>
                  </a:cubicBezTo>
                  <a:cubicBezTo>
                    <a:pt x="84" y="5090"/>
                    <a:pt x="114" y="5087"/>
                    <a:pt x="160" y="5077"/>
                  </a:cubicBezTo>
                  <a:cubicBezTo>
                    <a:pt x="180" y="5082"/>
                    <a:pt x="194" y="5084"/>
                    <a:pt x="203" y="5084"/>
                  </a:cubicBezTo>
                  <a:cubicBezTo>
                    <a:pt x="270" y="5084"/>
                    <a:pt x="94" y="4969"/>
                    <a:pt x="68" y="4898"/>
                  </a:cubicBezTo>
                  <a:close/>
                  <a:moveTo>
                    <a:pt x="381" y="5294"/>
                  </a:moveTo>
                  <a:cubicBezTo>
                    <a:pt x="379" y="5295"/>
                    <a:pt x="377" y="5295"/>
                    <a:pt x="376" y="5295"/>
                  </a:cubicBezTo>
                  <a:cubicBezTo>
                    <a:pt x="383" y="5295"/>
                    <a:pt x="388" y="5295"/>
                    <a:pt x="391" y="5295"/>
                  </a:cubicBezTo>
                  <a:cubicBezTo>
                    <a:pt x="402" y="5295"/>
                    <a:pt x="396" y="5295"/>
                    <a:pt x="381" y="5294"/>
                  </a:cubicBezTo>
                  <a:close/>
                  <a:moveTo>
                    <a:pt x="13077" y="0"/>
                  </a:moveTo>
                  <a:cubicBezTo>
                    <a:pt x="13070" y="51"/>
                    <a:pt x="10696" y="69"/>
                    <a:pt x="8566" y="69"/>
                  </a:cubicBezTo>
                  <a:cubicBezTo>
                    <a:pt x="6810" y="69"/>
                    <a:pt x="5219" y="57"/>
                    <a:pt x="5256" y="42"/>
                  </a:cubicBezTo>
                  <a:cubicBezTo>
                    <a:pt x="5218" y="41"/>
                    <a:pt x="5180" y="41"/>
                    <a:pt x="5142" y="41"/>
                  </a:cubicBezTo>
                  <a:cubicBezTo>
                    <a:pt x="3604" y="41"/>
                    <a:pt x="2367" y="862"/>
                    <a:pt x="1704" y="1985"/>
                  </a:cubicBezTo>
                  <a:cubicBezTo>
                    <a:pt x="1722" y="1982"/>
                    <a:pt x="1745" y="1888"/>
                    <a:pt x="1845" y="1888"/>
                  </a:cubicBezTo>
                  <a:cubicBezTo>
                    <a:pt x="1896" y="1888"/>
                    <a:pt x="1969" y="1913"/>
                    <a:pt x="2073" y="1989"/>
                  </a:cubicBezTo>
                  <a:cubicBezTo>
                    <a:pt x="1665" y="2110"/>
                    <a:pt x="1982" y="2038"/>
                    <a:pt x="1493" y="2131"/>
                  </a:cubicBezTo>
                  <a:cubicBezTo>
                    <a:pt x="1665" y="2153"/>
                    <a:pt x="1636" y="2164"/>
                    <a:pt x="1572" y="2164"/>
                  </a:cubicBezTo>
                  <a:cubicBezTo>
                    <a:pt x="1536" y="2164"/>
                    <a:pt x="1487" y="2160"/>
                    <a:pt x="1460" y="2152"/>
                  </a:cubicBezTo>
                  <a:lnTo>
                    <a:pt x="1460" y="2152"/>
                  </a:lnTo>
                  <a:cubicBezTo>
                    <a:pt x="1633" y="2215"/>
                    <a:pt x="417" y="4192"/>
                    <a:pt x="90" y="4852"/>
                  </a:cubicBezTo>
                  <a:lnTo>
                    <a:pt x="90" y="4852"/>
                  </a:lnTo>
                  <a:cubicBezTo>
                    <a:pt x="95" y="4851"/>
                    <a:pt x="100" y="4849"/>
                    <a:pt x="107" y="4848"/>
                  </a:cubicBezTo>
                  <a:cubicBezTo>
                    <a:pt x="297" y="4848"/>
                    <a:pt x="216" y="4864"/>
                    <a:pt x="394" y="5008"/>
                  </a:cubicBezTo>
                  <a:cubicBezTo>
                    <a:pt x="388" y="5012"/>
                    <a:pt x="380" y="5014"/>
                    <a:pt x="372" y="5014"/>
                  </a:cubicBezTo>
                  <a:cubicBezTo>
                    <a:pt x="331" y="5014"/>
                    <a:pt x="274" y="4966"/>
                    <a:pt x="238" y="4966"/>
                  </a:cubicBezTo>
                  <a:cubicBezTo>
                    <a:pt x="228" y="4966"/>
                    <a:pt x="220" y="4970"/>
                    <a:pt x="214" y="4980"/>
                  </a:cubicBezTo>
                  <a:cubicBezTo>
                    <a:pt x="371" y="5068"/>
                    <a:pt x="227" y="5075"/>
                    <a:pt x="114" y="5307"/>
                  </a:cubicBezTo>
                  <a:cubicBezTo>
                    <a:pt x="149" y="5295"/>
                    <a:pt x="227" y="5292"/>
                    <a:pt x="292" y="5292"/>
                  </a:cubicBezTo>
                  <a:cubicBezTo>
                    <a:pt x="329" y="5292"/>
                    <a:pt x="362" y="5293"/>
                    <a:pt x="381" y="5294"/>
                  </a:cubicBezTo>
                  <a:lnTo>
                    <a:pt x="381" y="5294"/>
                  </a:lnTo>
                  <a:cubicBezTo>
                    <a:pt x="577" y="5226"/>
                    <a:pt x="2145" y="2423"/>
                    <a:pt x="2084" y="2423"/>
                  </a:cubicBezTo>
                  <a:lnTo>
                    <a:pt x="2084" y="2423"/>
                  </a:lnTo>
                  <a:cubicBezTo>
                    <a:pt x="2084" y="2423"/>
                    <a:pt x="2084" y="2423"/>
                    <a:pt x="2084" y="2423"/>
                  </a:cubicBezTo>
                  <a:cubicBezTo>
                    <a:pt x="2773" y="1243"/>
                    <a:pt x="3876" y="587"/>
                    <a:pt x="5353" y="534"/>
                  </a:cubicBezTo>
                  <a:lnTo>
                    <a:pt x="5353" y="534"/>
                  </a:lnTo>
                  <a:cubicBezTo>
                    <a:pt x="5089" y="545"/>
                    <a:pt x="12994" y="564"/>
                    <a:pt x="13038" y="566"/>
                  </a:cubicBezTo>
                  <a:cubicBezTo>
                    <a:pt x="13305" y="575"/>
                    <a:pt x="13947" y="714"/>
                    <a:pt x="14473" y="879"/>
                  </a:cubicBezTo>
                  <a:cubicBezTo>
                    <a:pt x="14499" y="870"/>
                    <a:pt x="14526" y="857"/>
                    <a:pt x="14547" y="840"/>
                  </a:cubicBezTo>
                  <a:lnTo>
                    <a:pt x="14547" y="840"/>
                  </a:lnTo>
                  <a:cubicBezTo>
                    <a:pt x="14560" y="848"/>
                    <a:pt x="14575" y="855"/>
                    <a:pt x="14591" y="862"/>
                  </a:cubicBezTo>
                  <a:lnTo>
                    <a:pt x="14591" y="862"/>
                  </a:lnTo>
                  <a:cubicBezTo>
                    <a:pt x="14585" y="852"/>
                    <a:pt x="14615" y="847"/>
                    <a:pt x="14672" y="847"/>
                  </a:cubicBezTo>
                  <a:cubicBezTo>
                    <a:pt x="14699" y="847"/>
                    <a:pt x="14733" y="848"/>
                    <a:pt x="14771" y="850"/>
                  </a:cubicBezTo>
                  <a:lnTo>
                    <a:pt x="14771" y="850"/>
                  </a:lnTo>
                  <a:cubicBezTo>
                    <a:pt x="14566" y="835"/>
                    <a:pt x="14677" y="839"/>
                    <a:pt x="14719" y="828"/>
                  </a:cubicBezTo>
                  <a:cubicBezTo>
                    <a:pt x="14811" y="766"/>
                    <a:pt x="14773" y="741"/>
                    <a:pt x="14802" y="741"/>
                  </a:cubicBezTo>
                  <a:cubicBezTo>
                    <a:pt x="14816" y="741"/>
                    <a:pt x="14844" y="747"/>
                    <a:pt x="14906" y="756"/>
                  </a:cubicBezTo>
                  <a:cubicBezTo>
                    <a:pt x="14955" y="749"/>
                    <a:pt x="15011" y="721"/>
                    <a:pt x="14969" y="638"/>
                  </a:cubicBezTo>
                  <a:cubicBezTo>
                    <a:pt x="14376" y="232"/>
                    <a:pt x="13680" y="0"/>
                    <a:pt x="1307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35" name="Google Shape;18235;p65"/>
            <p:cNvSpPr/>
            <p:nvPr/>
          </p:nvSpPr>
          <p:spPr>
            <a:xfrm>
              <a:off x="3936850" y="1771100"/>
              <a:ext cx="6000" cy="3375"/>
            </a:xfrm>
            <a:custGeom>
              <a:avLst/>
              <a:gdLst/>
              <a:ahLst/>
              <a:cxnLst/>
              <a:rect l="l" t="t" r="r" b="b"/>
              <a:pathLst>
                <a:path w="240" h="135" extrusionOk="0">
                  <a:moveTo>
                    <a:pt x="239" y="0"/>
                  </a:moveTo>
                  <a:cubicBezTo>
                    <a:pt x="239" y="0"/>
                    <a:pt x="239" y="0"/>
                    <a:pt x="239" y="0"/>
                  </a:cubicBezTo>
                  <a:lnTo>
                    <a:pt x="239" y="0"/>
                  </a:lnTo>
                  <a:cubicBezTo>
                    <a:pt x="239" y="0"/>
                    <a:pt x="239" y="0"/>
                    <a:pt x="239" y="0"/>
                  </a:cubicBezTo>
                  <a:close/>
                  <a:moveTo>
                    <a:pt x="239" y="0"/>
                  </a:moveTo>
                  <a:lnTo>
                    <a:pt x="239" y="0"/>
                  </a:lnTo>
                  <a:cubicBezTo>
                    <a:pt x="161" y="47"/>
                    <a:pt x="82" y="88"/>
                    <a:pt x="1" y="135"/>
                  </a:cubicBezTo>
                  <a:lnTo>
                    <a:pt x="1" y="135"/>
                  </a:lnTo>
                  <a:cubicBezTo>
                    <a:pt x="5" y="134"/>
                    <a:pt x="63" y="133"/>
                    <a:pt x="121" y="133"/>
                  </a:cubicBezTo>
                  <a:cubicBezTo>
                    <a:pt x="179" y="133"/>
                    <a:pt x="236" y="134"/>
                    <a:pt x="237" y="135"/>
                  </a:cubicBezTo>
                  <a:lnTo>
                    <a:pt x="237" y="135"/>
                  </a:lnTo>
                  <a:cubicBezTo>
                    <a:pt x="239" y="130"/>
                    <a:pt x="237" y="3"/>
                    <a:pt x="239" y="0"/>
                  </a:cubicBezTo>
                  <a:close/>
                  <a:moveTo>
                    <a:pt x="1" y="135"/>
                  </a:moveTo>
                  <a:cubicBezTo>
                    <a:pt x="1" y="135"/>
                    <a:pt x="1" y="135"/>
                    <a:pt x="1" y="135"/>
                  </a:cubicBezTo>
                  <a:cubicBezTo>
                    <a:pt x="1" y="135"/>
                    <a:pt x="1" y="135"/>
                    <a:pt x="1" y="135"/>
                  </a:cubicBezTo>
                  <a:close/>
                  <a:moveTo>
                    <a:pt x="237" y="135"/>
                  </a:moveTo>
                  <a:lnTo>
                    <a:pt x="237" y="135"/>
                  </a:lnTo>
                  <a:cubicBezTo>
                    <a:pt x="237" y="135"/>
                    <a:pt x="237" y="135"/>
                    <a:pt x="237" y="135"/>
                  </a:cubicBezTo>
                  <a:cubicBezTo>
                    <a:pt x="237" y="135"/>
                    <a:pt x="237" y="135"/>
                    <a:pt x="237" y="13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36" name="Google Shape;18236;p65"/>
            <p:cNvSpPr/>
            <p:nvPr/>
          </p:nvSpPr>
          <p:spPr>
            <a:xfrm>
              <a:off x="3763750" y="1921325"/>
              <a:ext cx="3250" cy="3775"/>
            </a:xfrm>
            <a:custGeom>
              <a:avLst/>
              <a:gdLst/>
              <a:ahLst/>
              <a:cxnLst/>
              <a:rect l="l" t="t" r="r" b="b"/>
              <a:pathLst>
                <a:path w="130" h="151" extrusionOk="0">
                  <a:moveTo>
                    <a:pt x="0" y="0"/>
                  </a:moveTo>
                  <a:cubicBezTo>
                    <a:pt x="0" y="0"/>
                    <a:pt x="86" y="151"/>
                    <a:pt x="88" y="151"/>
                  </a:cubicBezTo>
                  <a:cubicBezTo>
                    <a:pt x="102" y="139"/>
                    <a:pt x="116" y="128"/>
                    <a:pt x="130" y="118"/>
                  </a:cubicBezTo>
                  <a:cubicBezTo>
                    <a:pt x="81" y="35"/>
                    <a:pt x="39" y="3"/>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37" name="Google Shape;18237;p65"/>
            <p:cNvSpPr/>
            <p:nvPr/>
          </p:nvSpPr>
          <p:spPr>
            <a:xfrm>
              <a:off x="3857500" y="1926050"/>
              <a:ext cx="4200" cy="5200"/>
            </a:xfrm>
            <a:custGeom>
              <a:avLst/>
              <a:gdLst/>
              <a:ahLst/>
              <a:cxnLst/>
              <a:rect l="l" t="t" r="r" b="b"/>
              <a:pathLst>
                <a:path w="168" h="208" extrusionOk="0">
                  <a:moveTo>
                    <a:pt x="43" y="0"/>
                  </a:moveTo>
                  <a:cubicBezTo>
                    <a:pt x="18" y="0"/>
                    <a:pt x="0" y="1"/>
                    <a:pt x="1" y="1"/>
                  </a:cubicBezTo>
                  <a:cubicBezTo>
                    <a:pt x="1" y="1"/>
                    <a:pt x="96" y="203"/>
                    <a:pt x="96" y="208"/>
                  </a:cubicBezTo>
                  <a:lnTo>
                    <a:pt x="96" y="208"/>
                  </a:lnTo>
                  <a:cubicBezTo>
                    <a:pt x="128" y="140"/>
                    <a:pt x="152" y="71"/>
                    <a:pt x="166" y="1"/>
                  </a:cubicBezTo>
                  <a:cubicBezTo>
                    <a:pt x="167" y="1"/>
                    <a:pt x="92" y="0"/>
                    <a:pt x="43" y="0"/>
                  </a:cubicBezTo>
                  <a:close/>
                  <a:moveTo>
                    <a:pt x="96" y="208"/>
                  </a:moveTo>
                  <a:cubicBezTo>
                    <a:pt x="96" y="208"/>
                    <a:pt x="96" y="208"/>
                    <a:pt x="96" y="208"/>
                  </a:cubicBezTo>
                  <a:cubicBezTo>
                    <a:pt x="96" y="208"/>
                    <a:pt x="96" y="208"/>
                    <a:pt x="96" y="208"/>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38" name="Google Shape;18238;p65"/>
            <p:cNvSpPr/>
            <p:nvPr/>
          </p:nvSpPr>
          <p:spPr>
            <a:xfrm>
              <a:off x="3886900" y="1753700"/>
              <a:ext cx="6625" cy="8950"/>
            </a:xfrm>
            <a:custGeom>
              <a:avLst/>
              <a:gdLst/>
              <a:ahLst/>
              <a:cxnLst/>
              <a:rect l="l" t="t" r="r" b="b"/>
              <a:pathLst>
                <a:path w="265" h="358" extrusionOk="0">
                  <a:moveTo>
                    <a:pt x="42" y="1"/>
                  </a:moveTo>
                  <a:cubicBezTo>
                    <a:pt x="37" y="33"/>
                    <a:pt x="23" y="66"/>
                    <a:pt x="0" y="94"/>
                  </a:cubicBezTo>
                  <a:lnTo>
                    <a:pt x="0" y="94"/>
                  </a:lnTo>
                  <a:cubicBezTo>
                    <a:pt x="0" y="94"/>
                    <a:pt x="0" y="94"/>
                    <a:pt x="0" y="94"/>
                  </a:cubicBezTo>
                  <a:cubicBezTo>
                    <a:pt x="0" y="94"/>
                    <a:pt x="0" y="94"/>
                    <a:pt x="0" y="94"/>
                  </a:cubicBezTo>
                  <a:cubicBezTo>
                    <a:pt x="0" y="94"/>
                    <a:pt x="0" y="94"/>
                    <a:pt x="0" y="94"/>
                  </a:cubicBezTo>
                  <a:lnTo>
                    <a:pt x="0" y="94"/>
                  </a:lnTo>
                  <a:cubicBezTo>
                    <a:pt x="0" y="100"/>
                    <a:pt x="3" y="358"/>
                    <a:pt x="3" y="358"/>
                  </a:cubicBezTo>
                  <a:cubicBezTo>
                    <a:pt x="5" y="356"/>
                    <a:pt x="149" y="314"/>
                    <a:pt x="146" y="314"/>
                  </a:cubicBezTo>
                  <a:cubicBezTo>
                    <a:pt x="265" y="217"/>
                    <a:pt x="160" y="75"/>
                    <a:pt x="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39" name="Google Shape;18239;p65"/>
            <p:cNvSpPr/>
            <p:nvPr/>
          </p:nvSpPr>
          <p:spPr>
            <a:xfrm>
              <a:off x="3845625" y="1926025"/>
              <a:ext cx="8775" cy="6800"/>
            </a:xfrm>
            <a:custGeom>
              <a:avLst/>
              <a:gdLst/>
              <a:ahLst/>
              <a:cxnLst/>
              <a:rect l="l" t="t" r="r" b="b"/>
              <a:pathLst>
                <a:path w="351" h="272" extrusionOk="0">
                  <a:moveTo>
                    <a:pt x="205" y="0"/>
                  </a:moveTo>
                  <a:cubicBezTo>
                    <a:pt x="91" y="2"/>
                    <a:pt x="3" y="95"/>
                    <a:pt x="1" y="206"/>
                  </a:cubicBezTo>
                  <a:cubicBezTo>
                    <a:pt x="3" y="230"/>
                    <a:pt x="5" y="250"/>
                    <a:pt x="8" y="271"/>
                  </a:cubicBezTo>
                  <a:cubicBezTo>
                    <a:pt x="8" y="269"/>
                    <a:pt x="168" y="216"/>
                    <a:pt x="172" y="213"/>
                  </a:cubicBezTo>
                  <a:cubicBezTo>
                    <a:pt x="149" y="203"/>
                    <a:pt x="60" y="135"/>
                    <a:pt x="71" y="135"/>
                  </a:cubicBezTo>
                  <a:cubicBezTo>
                    <a:pt x="74" y="135"/>
                    <a:pt x="87" y="142"/>
                    <a:pt x="117" y="160"/>
                  </a:cubicBezTo>
                  <a:cubicBezTo>
                    <a:pt x="134" y="165"/>
                    <a:pt x="149" y="167"/>
                    <a:pt x="163" y="167"/>
                  </a:cubicBezTo>
                  <a:cubicBezTo>
                    <a:pt x="257" y="167"/>
                    <a:pt x="292" y="65"/>
                    <a:pt x="351" y="0"/>
                  </a:cubicBezTo>
                  <a:cubicBezTo>
                    <a:pt x="348" y="0"/>
                    <a:pt x="284" y="1"/>
                    <a:pt x="242" y="1"/>
                  </a:cubicBezTo>
                  <a:cubicBezTo>
                    <a:pt x="220" y="1"/>
                    <a:pt x="205" y="1"/>
                    <a:pt x="20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40" name="Google Shape;18240;p65"/>
            <p:cNvSpPr/>
            <p:nvPr/>
          </p:nvSpPr>
          <p:spPr>
            <a:xfrm>
              <a:off x="3832250" y="1954975"/>
              <a:ext cx="17800" cy="6825"/>
            </a:xfrm>
            <a:custGeom>
              <a:avLst/>
              <a:gdLst/>
              <a:ahLst/>
              <a:cxnLst/>
              <a:rect l="l" t="t" r="r" b="b"/>
              <a:pathLst>
                <a:path w="712" h="273" extrusionOk="0">
                  <a:moveTo>
                    <a:pt x="711" y="108"/>
                  </a:moveTo>
                  <a:cubicBezTo>
                    <a:pt x="711" y="108"/>
                    <a:pt x="710" y="108"/>
                    <a:pt x="710" y="108"/>
                  </a:cubicBezTo>
                  <a:lnTo>
                    <a:pt x="710" y="108"/>
                  </a:lnTo>
                  <a:cubicBezTo>
                    <a:pt x="710" y="108"/>
                    <a:pt x="711" y="108"/>
                    <a:pt x="712" y="108"/>
                  </a:cubicBezTo>
                  <a:cubicBezTo>
                    <a:pt x="712" y="108"/>
                    <a:pt x="712" y="108"/>
                    <a:pt x="711" y="108"/>
                  </a:cubicBezTo>
                  <a:close/>
                  <a:moveTo>
                    <a:pt x="212" y="0"/>
                  </a:moveTo>
                  <a:cubicBezTo>
                    <a:pt x="152" y="0"/>
                    <a:pt x="84" y="18"/>
                    <a:pt x="0" y="68"/>
                  </a:cubicBezTo>
                  <a:cubicBezTo>
                    <a:pt x="186" y="159"/>
                    <a:pt x="383" y="226"/>
                    <a:pt x="587" y="272"/>
                  </a:cubicBezTo>
                  <a:cubicBezTo>
                    <a:pt x="554" y="254"/>
                    <a:pt x="519" y="242"/>
                    <a:pt x="482" y="242"/>
                  </a:cubicBezTo>
                  <a:cubicBezTo>
                    <a:pt x="487" y="242"/>
                    <a:pt x="685" y="116"/>
                    <a:pt x="710" y="108"/>
                  </a:cubicBezTo>
                  <a:lnTo>
                    <a:pt x="710" y="108"/>
                  </a:lnTo>
                  <a:cubicBezTo>
                    <a:pt x="689" y="110"/>
                    <a:pt x="670" y="111"/>
                    <a:pt x="652" y="111"/>
                  </a:cubicBezTo>
                  <a:cubicBezTo>
                    <a:pt x="463" y="111"/>
                    <a:pt x="361" y="0"/>
                    <a:pt x="21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41" name="Google Shape;18241;p65"/>
            <p:cNvSpPr/>
            <p:nvPr/>
          </p:nvSpPr>
          <p:spPr>
            <a:xfrm>
              <a:off x="3972200" y="1961250"/>
              <a:ext cx="12775" cy="2525"/>
            </a:xfrm>
            <a:custGeom>
              <a:avLst/>
              <a:gdLst/>
              <a:ahLst/>
              <a:cxnLst/>
              <a:rect l="l" t="t" r="r" b="b"/>
              <a:pathLst>
                <a:path w="511" h="101" extrusionOk="0">
                  <a:moveTo>
                    <a:pt x="450" y="1"/>
                  </a:moveTo>
                  <a:cubicBezTo>
                    <a:pt x="355" y="39"/>
                    <a:pt x="236" y="54"/>
                    <a:pt x="149" y="54"/>
                  </a:cubicBezTo>
                  <a:cubicBezTo>
                    <a:pt x="103" y="54"/>
                    <a:pt x="66" y="49"/>
                    <a:pt x="45" y="42"/>
                  </a:cubicBezTo>
                  <a:cubicBezTo>
                    <a:pt x="36" y="63"/>
                    <a:pt x="19" y="84"/>
                    <a:pt x="1" y="100"/>
                  </a:cubicBezTo>
                  <a:lnTo>
                    <a:pt x="511" y="100"/>
                  </a:lnTo>
                  <a:cubicBezTo>
                    <a:pt x="492" y="65"/>
                    <a:pt x="471" y="33"/>
                    <a:pt x="45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42" name="Google Shape;18242;p65"/>
            <p:cNvSpPr/>
            <p:nvPr/>
          </p:nvSpPr>
          <p:spPr>
            <a:xfrm>
              <a:off x="3767625" y="1919400"/>
              <a:ext cx="23900" cy="28200"/>
            </a:xfrm>
            <a:custGeom>
              <a:avLst/>
              <a:gdLst/>
              <a:ahLst/>
              <a:cxnLst/>
              <a:rect l="l" t="t" r="r" b="b"/>
              <a:pathLst>
                <a:path w="956" h="1128" extrusionOk="0">
                  <a:moveTo>
                    <a:pt x="406" y="1"/>
                  </a:moveTo>
                  <a:lnTo>
                    <a:pt x="406" y="1"/>
                  </a:lnTo>
                  <a:cubicBezTo>
                    <a:pt x="248" y="82"/>
                    <a:pt x="72" y="170"/>
                    <a:pt x="0" y="304"/>
                  </a:cubicBezTo>
                  <a:cubicBezTo>
                    <a:pt x="5" y="304"/>
                    <a:pt x="74" y="324"/>
                    <a:pt x="79" y="340"/>
                  </a:cubicBezTo>
                  <a:lnTo>
                    <a:pt x="79" y="340"/>
                  </a:lnTo>
                  <a:cubicBezTo>
                    <a:pt x="79" y="340"/>
                    <a:pt x="78" y="339"/>
                    <a:pt x="76" y="339"/>
                  </a:cubicBezTo>
                  <a:cubicBezTo>
                    <a:pt x="64" y="339"/>
                    <a:pt x="14" y="371"/>
                    <a:pt x="14" y="381"/>
                  </a:cubicBezTo>
                  <a:cubicBezTo>
                    <a:pt x="17" y="381"/>
                    <a:pt x="226" y="761"/>
                    <a:pt x="239" y="761"/>
                  </a:cubicBezTo>
                  <a:cubicBezTo>
                    <a:pt x="239" y="761"/>
                    <a:pt x="239" y="761"/>
                    <a:pt x="239" y="761"/>
                  </a:cubicBezTo>
                  <a:cubicBezTo>
                    <a:pt x="311" y="886"/>
                    <a:pt x="388" y="1009"/>
                    <a:pt x="471" y="1127"/>
                  </a:cubicBezTo>
                  <a:cubicBezTo>
                    <a:pt x="527" y="1111"/>
                    <a:pt x="585" y="1097"/>
                    <a:pt x="643" y="1088"/>
                  </a:cubicBezTo>
                  <a:cubicBezTo>
                    <a:pt x="648" y="1091"/>
                    <a:pt x="655" y="1092"/>
                    <a:pt x="663" y="1092"/>
                  </a:cubicBezTo>
                  <a:cubicBezTo>
                    <a:pt x="727" y="1092"/>
                    <a:pt x="857" y="1014"/>
                    <a:pt x="955" y="910"/>
                  </a:cubicBezTo>
                  <a:cubicBezTo>
                    <a:pt x="853" y="770"/>
                    <a:pt x="775" y="636"/>
                    <a:pt x="687" y="513"/>
                  </a:cubicBezTo>
                  <a:cubicBezTo>
                    <a:pt x="694" y="497"/>
                    <a:pt x="399" y="12"/>
                    <a:pt x="40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43" name="Google Shape;18243;p65"/>
            <p:cNvSpPr/>
            <p:nvPr/>
          </p:nvSpPr>
          <p:spPr>
            <a:xfrm>
              <a:off x="4074900" y="1633875"/>
              <a:ext cx="159175" cy="321725"/>
            </a:xfrm>
            <a:custGeom>
              <a:avLst/>
              <a:gdLst/>
              <a:ahLst/>
              <a:cxnLst/>
              <a:rect l="l" t="t" r="r" b="b"/>
              <a:pathLst>
                <a:path w="6367" h="12869" extrusionOk="0">
                  <a:moveTo>
                    <a:pt x="5858" y="3937"/>
                  </a:moveTo>
                  <a:cubicBezTo>
                    <a:pt x="5856" y="3946"/>
                    <a:pt x="5850" y="3946"/>
                    <a:pt x="5833" y="3946"/>
                  </a:cubicBezTo>
                  <a:lnTo>
                    <a:pt x="5833" y="3946"/>
                  </a:lnTo>
                  <a:cubicBezTo>
                    <a:pt x="5843" y="3945"/>
                    <a:pt x="5851" y="3942"/>
                    <a:pt x="5858" y="3937"/>
                  </a:cubicBezTo>
                  <a:close/>
                  <a:moveTo>
                    <a:pt x="5745" y="3960"/>
                  </a:moveTo>
                  <a:lnTo>
                    <a:pt x="5745" y="3960"/>
                  </a:lnTo>
                  <a:cubicBezTo>
                    <a:pt x="5781" y="3973"/>
                    <a:pt x="5803" y="4005"/>
                    <a:pt x="5795" y="4005"/>
                  </a:cubicBezTo>
                  <a:cubicBezTo>
                    <a:pt x="5790" y="4005"/>
                    <a:pt x="5775" y="3994"/>
                    <a:pt x="5745" y="3960"/>
                  </a:cubicBezTo>
                  <a:close/>
                  <a:moveTo>
                    <a:pt x="4918" y="6257"/>
                  </a:moveTo>
                  <a:lnTo>
                    <a:pt x="4918" y="6257"/>
                  </a:lnTo>
                  <a:cubicBezTo>
                    <a:pt x="4919" y="6279"/>
                    <a:pt x="4925" y="6298"/>
                    <a:pt x="4938" y="6308"/>
                  </a:cubicBezTo>
                  <a:cubicBezTo>
                    <a:pt x="4937" y="6278"/>
                    <a:pt x="4929" y="6263"/>
                    <a:pt x="4918" y="6257"/>
                  </a:cubicBezTo>
                  <a:close/>
                  <a:moveTo>
                    <a:pt x="4960" y="6534"/>
                  </a:moveTo>
                  <a:cubicBezTo>
                    <a:pt x="4951" y="6534"/>
                    <a:pt x="4937" y="6544"/>
                    <a:pt x="4918" y="6563"/>
                  </a:cubicBezTo>
                  <a:lnTo>
                    <a:pt x="4918" y="6563"/>
                  </a:lnTo>
                  <a:cubicBezTo>
                    <a:pt x="4934" y="6560"/>
                    <a:pt x="4951" y="6552"/>
                    <a:pt x="4969" y="6540"/>
                  </a:cubicBezTo>
                  <a:cubicBezTo>
                    <a:pt x="4967" y="6536"/>
                    <a:pt x="4964" y="6534"/>
                    <a:pt x="4960" y="6534"/>
                  </a:cubicBezTo>
                  <a:close/>
                  <a:moveTo>
                    <a:pt x="4361" y="6584"/>
                  </a:moveTo>
                  <a:lnTo>
                    <a:pt x="4361" y="6584"/>
                  </a:lnTo>
                  <a:cubicBezTo>
                    <a:pt x="4382" y="6781"/>
                    <a:pt x="4368" y="6621"/>
                    <a:pt x="4347" y="6771"/>
                  </a:cubicBezTo>
                  <a:cubicBezTo>
                    <a:pt x="4356" y="6767"/>
                    <a:pt x="4389" y="6718"/>
                    <a:pt x="4438" y="6638"/>
                  </a:cubicBezTo>
                  <a:lnTo>
                    <a:pt x="4438" y="6638"/>
                  </a:lnTo>
                  <a:cubicBezTo>
                    <a:pt x="4415" y="6623"/>
                    <a:pt x="4389" y="6605"/>
                    <a:pt x="4361" y="6584"/>
                  </a:cubicBezTo>
                  <a:close/>
                  <a:moveTo>
                    <a:pt x="3873" y="7615"/>
                  </a:moveTo>
                  <a:cubicBezTo>
                    <a:pt x="3854" y="7635"/>
                    <a:pt x="3838" y="7666"/>
                    <a:pt x="3826" y="7714"/>
                  </a:cubicBezTo>
                  <a:lnTo>
                    <a:pt x="3826" y="7714"/>
                  </a:lnTo>
                  <a:cubicBezTo>
                    <a:pt x="3836" y="7686"/>
                    <a:pt x="3853" y="7652"/>
                    <a:pt x="3873" y="7615"/>
                  </a:cubicBezTo>
                  <a:close/>
                  <a:moveTo>
                    <a:pt x="2868" y="9331"/>
                  </a:moveTo>
                  <a:lnTo>
                    <a:pt x="2868" y="9331"/>
                  </a:lnTo>
                  <a:cubicBezTo>
                    <a:pt x="2891" y="9338"/>
                    <a:pt x="2910" y="9352"/>
                    <a:pt x="2924" y="9370"/>
                  </a:cubicBezTo>
                  <a:lnTo>
                    <a:pt x="2922" y="9370"/>
                  </a:lnTo>
                  <a:cubicBezTo>
                    <a:pt x="2896" y="9368"/>
                    <a:pt x="2878" y="9352"/>
                    <a:pt x="2868" y="9331"/>
                  </a:cubicBezTo>
                  <a:close/>
                  <a:moveTo>
                    <a:pt x="3040" y="9356"/>
                  </a:moveTo>
                  <a:cubicBezTo>
                    <a:pt x="3064" y="9356"/>
                    <a:pt x="3073" y="9370"/>
                    <a:pt x="3051" y="9423"/>
                  </a:cubicBezTo>
                  <a:cubicBezTo>
                    <a:pt x="3024" y="9446"/>
                    <a:pt x="3004" y="9455"/>
                    <a:pt x="2990" y="9455"/>
                  </a:cubicBezTo>
                  <a:cubicBezTo>
                    <a:pt x="2956" y="9455"/>
                    <a:pt x="2947" y="9409"/>
                    <a:pt x="2922" y="9370"/>
                  </a:cubicBezTo>
                  <a:lnTo>
                    <a:pt x="2922" y="9370"/>
                  </a:lnTo>
                  <a:cubicBezTo>
                    <a:pt x="2927" y="9371"/>
                    <a:pt x="2933" y="9371"/>
                    <a:pt x="2938" y="9371"/>
                  </a:cubicBezTo>
                  <a:cubicBezTo>
                    <a:pt x="2974" y="9371"/>
                    <a:pt x="3015" y="9356"/>
                    <a:pt x="3040" y="9356"/>
                  </a:cubicBezTo>
                  <a:close/>
                  <a:moveTo>
                    <a:pt x="4796" y="1"/>
                  </a:moveTo>
                  <a:cubicBezTo>
                    <a:pt x="4791" y="1"/>
                    <a:pt x="4789" y="4"/>
                    <a:pt x="4788" y="11"/>
                  </a:cubicBezTo>
                  <a:cubicBezTo>
                    <a:pt x="4792" y="11"/>
                    <a:pt x="4795" y="11"/>
                    <a:pt x="4795" y="11"/>
                  </a:cubicBezTo>
                  <a:lnTo>
                    <a:pt x="4795" y="11"/>
                  </a:lnTo>
                  <a:cubicBezTo>
                    <a:pt x="4803" y="11"/>
                    <a:pt x="4413" y="60"/>
                    <a:pt x="4396" y="195"/>
                  </a:cubicBezTo>
                  <a:cubicBezTo>
                    <a:pt x="4398" y="219"/>
                    <a:pt x="5428" y="1837"/>
                    <a:pt x="5470" y="1837"/>
                  </a:cubicBezTo>
                  <a:cubicBezTo>
                    <a:pt x="5472" y="1837"/>
                    <a:pt x="5472" y="1836"/>
                    <a:pt x="5472" y="1834"/>
                  </a:cubicBezTo>
                  <a:lnTo>
                    <a:pt x="5472" y="1834"/>
                  </a:lnTo>
                  <a:cubicBezTo>
                    <a:pt x="5796" y="2636"/>
                    <a:pt x="5952" y="3234"/>
                    <a:pt x="5768" y="3920"/>
                  </a:cubicBezTo>
                  <a:cubicBezTo>
                    <a:pt x="5788" y="3937"/>
                    <a:pt x="5808" y="3946"/>
                    <a:pt x="5826" y="3946"/>
                  </a:cubicBezTo>
                  <a:lnTo>
                    <a:pt x="5826" y="3946"/>
                  </a:lnTo>
                  <a:cubicBezTo>
                    <a:pt x="5809" y="3947"/>
                    <a:pt x="5783" y="3949"/>
                    <a:pt x="5744" y="3959"/>
                  </a:cubicBezTo>
                  <a:lnTo>
                    <a:pt x="5744" y="3959"/>
                  </a:lnTo>
                  <a:cubicBezTo>
                    <a:pt x="5737" y="3951"/>
                    <a:pt x="5729" y="3941"/>
                    <a:pt x="5720" y="3929"/>
                  </a:cubicBezTo>
                  <a:cubicBezTo>
                    <a:pt x="5671" y="4136"/>
                    <a:pt x="5657" y="4314"/>
                    <a:pt x="5481" y="4597"/>
                  </a:cubicBezTo>
                  <a:cubicBezTo>
                    <a:pt x="5546" y="4698"/>
                    <a:pt x="4721" y="6180"/>
                    <a:pt x="4438" y="6638"/>
                  </a:cubicBezTo>
                  <a:lnTo>
                    <a:pt x="4438" y="6638"/>
                  </a:lnTo>
                  <a:cubicBezTo>
                    <a:pt x="4532" y="6700"/>
                    <a:pt x="4582" y="6727"/>
                    <a:pt x="4556" y="6836"/>
                  </a:cubicBezTo>
                  <a:cubicBezTo>
                    <a:pt x="4540" y="6996"/>
                    <a:pt x="4535" y="7071"/>
                    <a:pt x="4458" y="7071"/>
                  </a:cubicBezTo>
                  <a:cubicBezTo>
                    <a:pt x="4436" y="7071"/>
                    <a:pt x="4407" y="7065"/>
                    <a:pt x="4371" y="7052"/>
                  </a:cubicBezTo>
                  <a:cubicBezTo>
                    <a:pt x="4357" y="7057"/>
                    <a:pt x="4143" y="7170"/>
                    <a:pt x="4136" y="7210"/>
                  </a:cubicBezTo>
                  <a:cubicBezTo>
                    <a:pt x="4137" y="7209"/>
                    <a:pt x="4137" y="7209"/>
                    <a:pt x="4137" y="7209"/>
                  </a:cubicBezTo>
                  <a:lnTo>
                    <a:pt x="4137" y="7209"/>
                  </a:lnTo>
                  <a:cubicBezTo>
                    <a:pt x="4144" y="7209"/>
                    <a:pt x="3967" y="7445"/>
                    <a:pt x="3873" y="7615"/>
                  </a:cubicBezTo>
                  <a:lnTo>
                    <a:pt x="3873" y="7615"/>
                  </a:lnTo>
                  <a:cubicBezTo>
                    <a:pt x="3892" y="7595"/>
                    <a:pt x="3913" y="7587"/>
                    <a:pt x="3933" y="7587"/>
                  </a:cubicBezTo>
                  <a:cubicBezTo>
                    <a:pt x="3968" y="7587"/>
                    <a:pt x="3999" y="7611"/>
                    <a:pt x="4011" y="7638"/>
                  </a:cubicBezTo>
                  <a:cubicBezTo>
                    <a:pt x="4029" y="7707"/>
                    <a:pt x="3994" y="7730"/>
                    <a:pt x="3932" y="7730"/>
                  </a:cubicBezTo>
                  <a:cubicBezTo>
                    <a:pt x="3902" y="7730"/>
                    <a:pt x="3865" y="7724"/>
                    <a:pt x="3826" y="7715"/>
                  </a:cubicBezTo>
                  <a:lnTo>
                    <a:pt x="3826" y="7715"/>
                  </a:lnTo>
                  <a:cubicBezTo>
                    <a:pt x="3826" y="7715"/>
                    <a:pt x="3826" y="7715"/>
                    <a:pt x="3826" y="7714"/>
                  </a:cubicBezTo>
                  <a:lnTo>
                    <a:pt x="3826" y="7714"/>
                  </a:lnTo>
                  <a:cubicBezTo>
                    <a:pt x="3826" y="7715"/>
                    <a:pt x="3826" y="7715"/>
                    <a:pt x="3826" y="7715"/>
                  </a:cubicBezTo>
                  <a:lnTo>
                    <a:pt x="3826" y="7715"/>
                  </a:lnTo>
                  <a:cubicBezTo>
                    <a:pt x="3801" y="7710"/>
                    <a:pt x="3775" y="7703"/>
                    <a:pt x="3749" y="7696"/>
                  </a:cubicBezTo>
                  <a:cubicBezTo>
                    <a:pt x="3742" y="7733"/>
                    <a:pt x="1614" y="11359"/>
                    <a:pt x="1663" y="11496"/>
                  </a:cubicBezTo>
                  <a:cubicBezTo>
                    <a:pt x="1329" y="11983"/>
                    <a:pt x="703" y="12351"/>
                    <a:pt x="1" y="12750"/>
                  </a:cubicBezTo>
                  <a:cubicBezTo>
                    <a:pt x="6" y="12749"/>
                    <a:pt x="10" y="12749"/>
                    <a:pt x="15" y="12749"/>
                  </a:cubicBezTo>
                  <a:cubicBezTo>
                    <a:pt x="66" y="12749"/>
                    <a:pt x="71" y="12806"/>
                    <a:pt x="90" y="12806"/>
                  </a:cubicBezTo>
                  <a:cubicBezTo>
                    <a:pt x="95" y="12806"/>
                    <a:pt x="100" y="12803"/>
                    <a:pt x="107" y="12794"/>
                  </a:cubicBezTo>
                  <a:cubicBezTo>
                    <a:pt x="194" y="12847"/>
                    <a:pt x="278" y="12868"/>
                    <a:pt x="359" y="12868"/>
                  </a:cubicBezTo>
                  <a:cubicBezTo>
                    <a:pt x="710" y="12868"/>
                    <a:pt x="1013" y="12464"/>
                    <a:pt x="1334" y="12464"/>
                  </a:cubicBezTo>
                  <a:cubicBezTo>
                    <a:pt x="1362" y="12464"/>
                    <a:pt x="1391" y="12467"/>
                    <a:pt x="1419" y="12474"/>
                  </a:cubicBezTo>
                  <a:cubicBezTo>
                    <a:pt x="1642" y="12180"/>
                    <a:pt x="1848" y="11871"/>
                    <a:pt x="2036" y="11552"/>
                  </a:cubicBezTo>
                  <a:lnTo>
                    <a:pt x="2036" y="11552"/>
                  </a:lnTo>
                  <a:cubicBezTo>
                    <a:pt x="2036" y="11552"/>
                    <a:pt x="2036" y="11552"/>
                    <a:pt x="2036" y="11552"/>
                  </a:cubicBezTo>
                  <a:cubicBezTo>
                    <a:pt x="2042" y="11552"/>
                    <a:pt x="2759" y="10269"/>
                    <a:pt x="2757" y="10219"/>
                  </a:cubicBezTo>
                  <a:lnTo>
                    <a:pt x="2757" y="10219"/>
                  </a:lnTo>
                  <a:cubicBezTo>
                    <a:pt x="2687" y="10231"/>
                    <a:pt x="2703" y="10245"/>
                    <a:pt x="2698" y="10245"/>
                  </a:cubicBezTo>
                  <a:cubicBezTo>
                    <a:pt x="2695" y="10245"/>
                    <a:pt x="2687" y="10242"/>
                    <a:pt x="2660" y="10233"/>
                  </a:cubicBezTo>
                  <a:cubicBezTo>
                    <a:pt x="2727" y="10103"/>
                    <a:pt x="3017" y="10200"/>
                    <a:pt x="2827" y="10001"/>
                  </a:cubicBezTo>
                  <a:cubicBezTo>
                    <a:pt x="2783" y="9924"/>
                    <a:pt x="2595" y="9940"/>
                    <a:pt x="2655" y="9676"/>
                  </a:cubicBezTo>
                  <a:lnTo>
                    <a:pt x="2655" y="9676"/>
                  </a:lnTo>
                  <a:cubicBezTo>
                    <a:pt x="2987" y="9820"/>
                    <a:pt x="2678" y="9662"/>
                    <a:pt x="2952" y="10084"/>
                  </a:cubicBezTo>
                  <a:cubicBezTo>
                    <a:pt x="2913" y="9914"/>
                    <a:pt x="3145" y="9589"/>
                    <a:pt x="3193" y="9552"/>
                  </a:cubicBezTo>
                  <a:lnTo>
                    <a:pt x="3193" y="9552"/>
                  </a:lnTo>
                  <a:cubicBezTo>
                    <a:pt x="3197" y="9552"/>
                    <a:pt x="3200" y="9553"/>
                    <a:pt x="3202" y="9553"/>
                  </a:cubicBezTo>
                  <a:cubicBezTo>
                    <a:pt x="3203" y="9550"/>
                    <a:pt x="3202" y="9548"/>
                    <a:pt x="3200" y="9548"/>
                  </a:cubicBezTo>
                  <a:cubicBezTo>
                    <a:pt x="3199" y="9548"/>
                    <a:pt x="3197" y="9550"/>
                    <a:pt x="3193" y="9552"/>
                  </a:cubicBezTo>
                  <a:lnTo>
                    <a:pt x="3193" y="9552"/>
                  </a:lnTo>
                  <a:cubicBezTo>
                    <a:pt x="3184" y="9551"/>
                    <a:pt x="3172" y="9551"/>
                    <a:pt x="3164" y="9551"/>
                  </a:cubicBezTo>
                  <a:cubicBezTo>
                    <a:pt x="3152" y="9551"/>
                    <a:pt x="3148" y="9551"/>
                    <a:pt x="3165" y="9549"/>
                  </a:cubicBezTo>
                  <a:cubicBezTo>
                    <a:pt x="3175" y="9501"/>
                    <a:pt x="3179" y="9467"/>
                    <a:pt x="3175" y="9445"/>
                  </a:cubicBezTo>
                  <a:lnTo>
                    <a:pt x="3175" y="9445"/>
                  </a:lnTo>
                  <a:cubicBezTo>
                    <a:pt x="3209" y="9465"/>
                    <a:pt x="3240" y="9493"/>
                    <a:pt x="3228" y="9521"/>
                  </a:cubicBezTo>
                  <a:cubicBezTo>
                    <a:pt x="3227" y="9535"/>
                    <a:pt x="3227" y="9541"/>
                    <a:pt x="3227" y="9541"/>
                  </a:cubicBezTo>
                  <a:cubicBezTo>
                    <a:pt x="3229" y="9541"/>
                    <a:pt x="3245" y="9398"/>
                    <a:pt x="3262" y="9372"/>
                  </a:cubicBezTo>
                  <a:lnTo>
                    <a:pt x="3262" y="9372"/>
                  </a:lnTo>
                  <a:cubicBezTo>
                    <a:pt x="3268" y="9380"/>
                    <a:pt x="3274" y="9390"/>
                    <a:pt x="3281" y="9403"/>
                  </a:cubicBezTo>
                  <a:cubicBezTo>
                    <a:pt x="3277" y="9378"/>
                    <a:pt x="3272" y="9368"/>
                    <a:pt x="3268" y="9368"/>
                  </a:cubicBezTo>
                  <a:cubicBezTo>
                    <a:pt x="3266" y="9368"/>
                    <a:pt x="3264" y="9370"/>
                    <a:pt x="3262" y="9372"/>
                  </a:cubicBezTo>
                  <a:lnTo>
                    <a:pt x="3262" y="9372"/>
                  </a:lnTo>
                  <a:cubicBezTo>
                    <a:pt x="3248" y="9351"/>
                    <a:pt x="3239" y="9346"/>
                    <a:pt x="3234" y="9346"/>
                  </a:cubicBezTo>
                  <a:cubicBezTo>
                    <a:pt x="3229" y="9346"/>
                    <a:pt x="3227" y="9350"/>
                    <a:pt x="3227" y="9350"/>
                  </a:cubicBezTo>
                  <a:cubicBezTo>
                    <a:pt x="3227" y="9350"/>
                    <a:pt x="3231" y="9340"/>
                    <a:pt x="3235" y="9284"/>
                  </a:cubicBezTo>
                  <a:cubicBezTo>
                    <a:pt x="3184" y="9113"/>
                    <a:pt x="3288" y="8957"/>
                    <a:pt x="3429" y="8802"/>
                  </a:cubicBezTo>
                  <a:cubicBezTo>
                    <a:pt x="3446" y="8787"/>
                    <a:pt x="3464" y="8763"/>
                    <a:pt x="3488" y="8763"/>
                  </a:cubicBezTo>
                  <a:cubicBezTo>
                    <a:pt x="3516" y="8763"/>
                    <a:pt x="3551" y="8791"/>
                    <a:pt x="3603" y="8888"/>
                  </a:cubicBezTo>
                  <a:cubicBezTo>
                    <a:pt x="3565" y="8821"/>
                    <a:pt x="4661" y="6828"/>
                    <a:pt x="4918" y="6563"/>
                  </a:cubicBezTo>
                  <a:lnTo>
                    <a:pt x="4918" y="6563"/>
                  </a:lnTo>
                  <a:cubicBezTo>
                    <a:pt x="4913" y="6564"/>
                    <a:pt x="4908" y="6564"/>
                    <a:pt x="4903" y="6564"/>
                  </a:cubicBezTo>
                  <a:cubicBezTo>
                    <a:pt x="4837" y="6564"/>
                    <a:pt x="4795" y="6478"/>
                    <a:pt x="4781" y="6370"/>
                  </a:cubicBezTo>
                  <a:cubicBezTo>
                    <a:pt x="4686" y="6301"/>
                    <a:pt x="4732" y="6264"/>
                    <a:pt x="4765" y="6261"/>
                  </a:cubicBezTo>
                  <a:lnTo>
                    <a:pt x="4765" y="6261"/>
                  </a:lnTo>
                  <a:cubicBezTo>
                    <a:pt x="4767" y="6284"/>
                    <a:pt x="4777" y="6292"/>
                    <a:pt x="4790" y="6292"/>
                  </a:cubicBezTo>
                  <a:cubicBezTo>
                    <a:pt x="4820" y="6292"/>
                    <a:pt x="4869" y="6254"/>
                    <a:pt x="4903" y="6254"/>
                  </a:cubicBezTo>
                  <a:cubicBezTo>
                    <a:pt x="4908" y="6254"/>
                    <a:pt x="4913" y="6255"/>
                    <a:pt x="4918" y="6257"/>
                  </a:cubicBezTo>
                  <a:lnTo>
                    <a:pt x="4918" y="6257"/>
                  </a:lnTo>
                  <a:cubicBezTo>
                    <a:pt x="4914" y="6200"/>
                    <a:pt x="4934" y="6122"/>
                    <a:pt x="4901" y="6122"/>
                  </a:cubicBezTo>
                  <a:cubicBezTo>
                    <a:pt x="4886" y="6122"/>
                    <a:pt x="4859" y="6139"/>
                    <a:pt x="4813" y="6183"/>
                  </a:cubicBezTo>
                  <a:cubicBezTo>
                    <a:pt x="4856" y="6111"/>
                    <a:pt x="4890" y="6098"/>
                    <a:pt x="4928" y="6098"/>
                  </a:cubicBezTo>
                  <a:cubicBezTo>
                    <a:pt x="4952" y="6098"/>
                    <a:pt x="4977" y="6103"/>
                    <a:pt x="5007" y="6103"/>
                  </a:cubicBezTo>
                  <a:cubicBezTo>
                    <a:pt x="5047" y="6103"/>
                    <a:pt x="5096" y="6094"/>
                    <a:pt x="5161" y="6050"/>
                  </a:cubicBezTo>
                  <a:cubicBezTo>
                    <a:pt x="5124" y="6002"/>
                    <a:pt x="5840" y="4984"/>
                    <a:pt x="5824" y="4813"/>
                  </a:cubicBezTo>
                  <a:cubicBezTo>
                    <a:pt x="6367" y="4006"/>
                    <a:pt x="6360" y="2719"/>
                    <a:pt x="5861" y="1655"/>
                  </a:cubicBezTo>
                  <a:lnTo>
                    <a:pt x="5861" y="1655"/>
                  </a:lnTo>
                  <a:cubicBezTo>
                    <a:pt x="5860" y="1657"/>
                    <a:pt x="5858" y="1658"/>
                    <a:pt x="5856" y="1658"/>
                  </a:cubicBezTo>
                  <a:cubicBezTo>
                    <a:pt x="5766" y="1658"/>
                    <a:pt x="4890" y="1"/>
                    <a:pt x="479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44" name="Google Shape;18244;p65"/>
            <p:cNvSpPr/>
            <p:nvPr/>
          </p:nvSpPr>
          <p:spPr>
            <a:xfrm>
              <a:off x="4013075" y="1800775"/>
              <a:ext cx="172150" cy="10325"/>
            </a:xfrm>
            <a:custGeom>
              <a:avLst/>
              <a:gdLst/>
              <a:ahLst/>
              <a:cxnLst/>
              <a:rect l="l" t="t" r="r" b="b"/>
              <a:pathLst>
                <a:path w="6886" h="413" extrusionOk="0">
                  <a:moveTo>
                    <a:pt x="4530" y="107"/>
                  </a:moveTo>
                  <a:cubicBezTo>
                    <a:pt x="4532" y="107"/>
                    <a:pt x="4778" y="188"/>
                    <a:pt x="4778" y="188"/>
                  </a:cubicBezTo>
                  <a:cubicBezTo>
                    <a:pt x="4778" y="188"/>
                    <a:pt x="4777" y="188"/>
                    <a:pt x="4775" y="188"/>
                  </a:cubicBezTo>
                  <a:cubicBezTo>
                    <a:pt x="4748" y="188"/>
                    <a:pt x="4516" y="172"/>
                    <a:pt x="4516" y="172"/>
                  </a:cubicBezTo>
                  <a:cubicBezTo>
                    <a:pt x="4516" y="172"/>
                    <a:pt x="4528" y="107"/>
                    <a:pt x="4530" y="107"/>
                  </a:cubicBezTo>
                  <a:close/>
                  <a:moveTo>
                    <a:pt x="2708" y="0"/>
                  </a:moveTo>
                  <a:cubicBezTo>
                    <a:pt x="2613" y="0"/>
                    <a:pt x="492" y="0"/>
                    <a:pt x="399" y="5"/>
                  </a:cubicBezTo>
                  <a:cubicBezTo>
                    <a:pt x="471" y="49"/>
                    <a:pt x="499" y="109"/>
                    <a:pt x="489" y="202"/>
                  </a:cubicBezTo>
                  <a:cubicBezTo>
                    <a:pt x="457" y="202"/>
                    <a:pt x="304" y="144"/>
                    <a:pt x="223" y="144"/>
                  </a:cubicBezTo>
                  <a:cubicBezTo>
                    <a:pt x="314" y="335"/>
                    <a:pt x="292" y="378"/>
                    <a:pt x="236" y="378"/>
                  </a:cubicBezTo>
                  <a:cubicBezTo>
                    <a:pt x="190" y="378"/>
                    <a:pt x="123" y="350"/>
                    <a:pt x="74" y="350"/>
                  </a:cubicBezTo>
                  <a:cubicBezTo>
                    <a:pt x="40" y="350"/>
                    <a:pt x="14" y="364"/>
                    <a:pt x="12" y="411"/>
                  </a:cubicBezTo>
                  <a:cubicBezTo>
                    <a:pt x="0" y="412"/>
                    <a:pt x="1659" y="413"/>
                    <a:pt x="3305" y="413"/>
                  </a:cubicBezTo>
                  <a:cubicBezTo>
                    <a:pt x="4951" y="413"/>
                    <a:pt x="6585" y="412"/>
                    <a:pt x="6524" y="408"/>
                  </a:cubicBezTo>
                  <a:cubicBezTo>
                    <a:pt x="6591" y="408"/>
                    <a:pt x="6885" y="5"/>
                    <a:pt x="6883" y="3"/>
                  </a:cubicBezTo>
                  <a:cubicBezTo>
                    <a:pt x="6816" y="3"/>
                    <a:pt x="2896" y="5"/>
                    <a:pt x="2919" y="5"/>
                  </a:cubicBezTo>
                  <a:cubicBezTo>
                    <a:pt x="2979" y="21"/>
                    <a:pt x="2870" y="40"/>
                    <a:pt x="2882" y="61"/>
                  </a:cubicBezTo>
                  <a:cubicBezTo>
                    <a:pt x="2754" y="93"/>
                    <a:pt x="2928" y="170"/>
                    <a:pt x="2921" y="267"/>
                  </a:cubicBezTo>
                  <a:cubicBezTo>
                    <a:pt x="2838" y="183"/>
                    <a:pt x="2733" y="144"/>
                    <a:pt x="2664" y="144"/>
                  </a:cubicBezTo>
                  <a:cubicBezTo>
                    <a:pt x="2634" y="144"/>
                    <a:pt x="2611" y="151"/>
                    <a:pt x="2599" y="165"/>
                  </a:cubicBezTo>
                  <a:cubicBezTo>
                    <a:pt x="2617" y="98"/>
                    <a:pt x="2715" y="58"/>
                    <a:pt x="270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45" name="Google Shape;18245;p65"/>
            <p:cNvSpPr/>
            <p:nvPr/>
          </p:nvSpPr>
          <p:spPr>
            <a:xfrm>
              <a:off x="3766575" y="1926250"/>
              <a:ext cx="1125" cy="1350"/>
            </a:xfrm>
            <a:custGeom>
              <a:avLst/>
              <a:gdLst/>
              <a:ahLst/>
              <a:cxnLst/>
              <a:rect l="l" t="t" r="r" b="b"/>
              <a:pathLst>
                <a:path w="45" h="54" extrusionOk="0">
                  <a:moveTo>
                    <a:pt x="1" y="0"/>
                  </a:moveTo>
                  <a:lnTo>
                    <a:pt x="31" y="54"/>
                  </a:lnTo>
                  <a:cubicBezTo>
                    <a:pt x="33" y="42"/>
                    <a:pt x="40" y="30"/>
                    <a:pt x="45" y="21"/>
                  </a:cubicBezTo>
                  <a:cubicBezTo>
                    <a:pt x="45" y="21"/>
                    <a:pt x="1" y="0"/>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46" name="Google Shape;18246;p65"/>
            <p:cNvSpPr/>
            <p:nvPr/>
          </p:nvSpPr>
          <p:spPr>
            <a:xfrm>
              <a:off x="4027600" y="1629225"/>
              <a:ext cx="1300" cy="475"/>
            </a:xfrm>
            <a:custGeom>
              <a:avLst/>
              <a:gdLst/>
              <a:ahLst/>
              <a:cxnLst/>
              <a:rect l="l" t="t" r="r" b="b"/>
              <a:pathLst>
                <a:path w="52" h="19" extrusionOk="0">
                  <a:moveTo>
                    <a:pt x="43" y="0"/>
                  </a:moveTo>
                  <a:lnTo>
                    <a:pt x="1" y="19"/>
                  </a:lnTo>
                  <a:lnTo>
                    <a:pt x="52" y="19"/>
                  </a:lnTo>
                  <a:cubicBezTo>
                    <a:pt x="52" y="19"/>
                    <a:pt x="43" y="0"/>
                    <a:pt x="4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47" name="Google Shape;18247;p65"/>
            <p:cNvSpPr/>
            <p:nvPr/>
          </p:nvSpPr>
          <p:spPr>
            <a:xfrm>
              <a:off x="3680525" y="1656525"/>
              <a:ext cx="425" cy="600"/>
            </a:xfrm>
            <a:custGeom>
              <a:avLst/>
              <a:gdLst/>
              <a:ahLst/>
              <a:cxnLst/>
              <a:rect l="l" t="t" r="r" b="b"/>
              <a:pathLst>
                <a:path w="17" h="24" extrusionOk="0">
                  <a:moveTo>
                    <a:pt x="14" y="0"/>
                  </a:moveTo>
                  <a:cubicBezTo>
                    <a:pt x="14" y="0"/>
                    <a:pt x="0" y="23"/>
                    <a:pt x="0" y="23"/>
                  </a:cubicBezTo>
                  <a:cubicBezTo>
                    <a:pt x="7" y="21"/>
                    <a:pt x="12" y="21"/>
                    <a:pt x="16" y="17"/>
                  </a:cubicBezTo>
                  <a:cubicBezTo>
                    <a:pt x="16" y="12"/>
                    <a:pt x="14" y="7"/>
                    <a:pt x="1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48" name="Google Shape;18248;p65"/>
            <p:cNvSpPr/>
            <p:nvPr/>
          </p:nvSpPr>
          <p:spPr>
            <a:xfrm>
              <a:off x="4170300" y="1619425"/>
              <a:ext cx="11950" cy="10275"/>
            </a:xfrm>
            <a:custGeom>
              <a:avLst/>
              <a:gdLst/>
              <a:ahLst/>
              <a:cxnLst/>
              <a:rect l="l" t="t" r="r" b="b"/>
              <a:pathLst>
                <a:path w="478" h="411" extrusionOk="0">
                  <a:moveTo>
                    <a:pt x="244" y="1"/>
                  </a:moveTo>
                  <a:lnTo>
                    <a:pt x="244" y="1"/>
                  </a:lnTo>
                  <a:cubicBezTo>
                    <a:pt x="244" y="1"/>
                    <a:pt x="244" y="1"/>
                    <a:pt x="244" y="1"/>
                  </a:cubicBezTo>
                  <a:lnTo>
                    <a:pt x="244" y="1"/>
                  </a:lnTo>
                  <a:cubicBezTo>
                    <a:pt x="244" y="1"/>
                    <a:pt x="244" y="1"/>
                    <a:pt x="244" y="1"/>
                  </a:cubicBezTo>
                  <a:close/>
                  <a:moveTo>
                    <a:pt x="244" y="1"/>
                  </a:moveTo>
                  <a:lnTo>
                    <a:pt x="244" y="1"/>
                  </a:lnTo>
                  <a:cubicBezTo>
                    <a:pt x="239" y="3"/>
                    <a:pt x="77" y="5"/>
                    <a:pt x="77" y="5"/>
                  </a:cubicBezTo>
                  <a:cubicBezTo>
                    <a:pt x="114" y="73"/>
                    <a:pt x="133" y="122"/>
                    <a:pt x="186" y="122"/>
                  </a:cubicBezTo>
                  <a:cubicBezTo>
                    <a:pt x="190" y="122"/>
                    <a:pt x="194" y="122"/>
                    <a:pt x="198" y="121"/>
                  </a:cubicBezTo>
                  <a:lnTo>
                    <a:pt x="198" y="121"/>
                  </a:lnTo>
                  <a:cubicBezTo>
                    <a:pt x="295" y="226"/>
                    <a:pt x="119" y="365"/>
                    <a:pt x="0" y="411"/>
                  </a:cubicBezTo>
                  <a:cubicBezTo>
                    <a:pt x="0" y="411"/>
                    <a:pt x="473" y="411"/>
                    <a:pt x="476" y="406"/>
                  </a:cubicBezTo>
                  <a:cubicBezTo>
                    <a:pt x="476" y="406"/>
                    <a:pt x="476" y="406"/>
                    <a:pt x="476" y="406"/>
                  </a:cubicBezTo>
                  <a:cubicBezTo>
                    <a:pt x="478" y="406"/>
                    <a:pt x="244" y="9"/>
                    <a:pt x="24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49" name="Google Shape;18249;p65"/>
            <p:cNvSpPr/>
            <p:nvPr/>
          </p:nvSpPr>
          <p:spPr>
            <a:xfrm>
              <a:off x="4198050" y="1599250"/>
              <a:ext cx="20150" cy="23925"/>
            </a:xfrm>
            <a:custGeom>
              <a:avLst/>
              <a:gdLst/>
              <a:ahLst/>
              <a:cxnLst/>
              <a:rect l="l" t="t" r="r" b="b"/>
              <a:pathLst>
                <a:path w="806" h="957" extrusionOk="0">
                  <a:moveTo>
                    <a:pt x="326" y="921"/>
                  </a:moveTo>
                  <a:cubicBezTo>
                    <a:pt x="325" y="921"/>
                    <a:pt x="325" y="921"/>
                    <a:pt x="325" y="921"/>
                  </a:cubicBezTo>
                  <a:cubicBezTo>
                    <a:pt x="325" y="921"/>
                    <a:pt x="326" y="921"/>
                    <a:pt x="326" y="921"/>
                  </a:cubicBezTo>
                  <a:close/>
                  <a:moveTo>
                    <a:pt x="402" y="1"/>
                  </a:moveTo>
                  <a:lnTo>
                    <a:pt x="402" y="1"/>
                  </a:lnTo>
                  <a:cubicBezTo>
                    <a:pt x="258" y="24"/>
                    <a:pt x="108" y="54"/>
                    <a:pt x="1" y="205"/>
                  </a:cubicBezTo>
                  <a:cubicBezTo>
                    <a:pt x="1" y="207"/>
                    <a:pt x="24" y="388"/>
                    <a:pt x="31" y="397"/>
                  </a:cubicBezTo>
                  <a:cubicBezTo>
                    <a:pt x="31" y="397"/>
                    <a:pt x="31" y="397"/>
                    <a:pt x="31" y="397"/>
                  </a:cubicBezTo>
                  <a:cubicBezTo>
                    <a:pt x="36" y="397"/>
                    <a:pt x="302" y="868"/>
                    <a:pt x="295" y="882"/>
                  </a:cubicBezTo>
                  <a:cubicBezTo>
                    <a:pt x="302" y="883"/>
                    <a:pt x="309" y="884"/>
                    <a:pt x="316" y="884"/>
                  </a:cubicBezTo>
                  <a:cubicBezTo>
                    <a:pt x="323" y="884"/>
                    <a:pt x="330" y="883"/>
                    <a:pt x="337" y="882"/>
                  </a:cubicBezTo>
                  <a:lnTo>
                    <a:pt x="337" y="882"/>
                  </a:lnTo>
                  <a:cubicBezTo>
                    <a:pt x="326" y="898"/>
                    <a:pt x="330" y="893"/>
                    <a:pt x="326" y="921"/>
                  </a:cubicBezTo>
                  <a:lnTo>
                    <a:pt x="326" y="921"/>
                  </a:lnTo>
                  <a:cubicBezTo>
                    <a:pt x="326" y="921"/>
                    <a:pt x="326" y="921"/>
                    <a:pt x="326" y="921"/>
                  </a:cubicBezTo>
                  <a:cubicBezTo>
                    <a:pt x="328" y="921"/>
                    <a:pt x="344" y="956"/>
                    <a:pt x="346" y="956"/>
                  </a:cubicBezTo>
                  <a:cubicBezTo>
                    <a:pt x="346" y="956"/>
                    <a:pt x="346" y="956"/>
                    <a:pt x="346" y="956"/>
                  </a:cubicBezTo>
                  <a:cubicBezTo>
                    <a:pt x="492" y="866"/>
                    <a:pt x="643" y="782"/>
                    <a:pt x="798" y="708"/>
                  </a:cubicBezTo>
                  <a:cubicBezTo>
                    <a:pt x="805" y="694"/>
                    <a:pt x="397" y="10"/>
                    <a:pt x="40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50" name="Google Shape;18250;p65"/>
            <p:cNvSpPr/>
            <p:nvPr/>
          </p:nvSpPr>
          <p:spPr>
            <a:xfrm>
              <a:off x="4175450" y="1614275"/>
              <a:ext cx="18575" cy="20825"/>
            </a:xfrm>
            <a:custGeom>
              <a:avLst/>
              <a:gdLst/>
              <a:ahLst/>
              <a:cxnLst/>
              <a:rect l="l" t="t" r="r" b="b"/>
              <a:pathLst>
                <a:path w="743" h="833" extrusionOk="0">
                  <a:moveTo>
                    <a:pt x="388" y="0"/>
                  </a:moveTo>
                  <a:cubicBezTo>
                    <a:pt x="388" y="0"/>
                    <a:pt x="388" y="0"/>
                    <a:pt x="388" y="0"/>
                  </a:cubicBezTo>
                  <a:cubicBezTo>
                    <a:pt x="263" y="63"/>
                    <a:pt x="134" y="111"/>
                    <a:pt x="2" y="148"/>
                  </a:cubicBezTo>
                  <a:lnTo>
                    <a:pt x="2" y="148"/>
                  </a:lnTo>
                  <a:cubicBezTo>
                    <a:pt x="2" y="148"/>
                    <a:pt x="2" y="148"/>
                    <a:pt x="1" y="148"/>
                  </a:cubicBezTo>
                  <a:cubicBezTo>
                    <a:pt x="1" y="148"/>
                    <a:pt x="1" y="148"/>
                    <a:pt x="1" y="149"/>
                  </a:cubicBezTo>
                  <a:cubicBezTo>
                    <a:pt x="1" y="149"/>
                    <a:pt x="2" y="148"/>
                    <a:pt x="2" y="148"/>
                  </a:cubicBezTo>
                  <a:lnTo>
                    <a:pt x="2" y="148"/>
                  </a:lnTo>
                  <a:cubicBezTo>
                    <a:pt x="9" y="153"/>
                    <a:pt x="33" y="204"/>
                    <a:pt x="35" y="204"/>
                  </a:cubicBezTo>
                  <a:cubicBezTo>
                    <a:pt x="36" y="204"/>
                    <a:pt x="36" y="203"/>
                    <a:pt x="36" y="202"/>
                  </a:cubicBezTo>
                  <a:lnTo>
                    <a:pt x="36" y="202"/>
                  </a:lnTo>
                  <a:cubicBezTo>
                    <a:pt x="38" y="205"/>
                    <a:pt x="94" y="206"/>
                    <a:pt x="158" y="206"/>
                  </a:cubicBezTo>
                  <a:cubicBezTo>
                    <a:pt x="242" y="206"/>
                    <a:pt x="338" y="204"/>
                    <a:pt x="339" y="204"/>
                  </a:cubicBezTo>
                  <a:lnTo>
                    <a:pt x="339" y="204"/>
                  </a:lnTo>
                  <a:cubicBezTo>
                    <a:pt x="448" y="211"/>
                    <a:pt x="550" y="302"/>
                    <a:pt x="546" y="411"/>
                  </a:cubicBezTo>
                  <a:cubicBezTo>
                    <a:pt x="546" y="524"/>
                    <a:pt x="458" y="619"/>
                    <a:pt x="344" y="626"/>
                  </a:cubicBezTo>
                  <a:lnTo>
                    <a:pt x="344" y="626"/>
                  </a:lnTo>
                  <a:cubicBezTo>
                    <a:pt x="344" y="626"/>
                    <a:pt x="308" y="621"/>
                    <a:pt x="288" y="621"/>
                  </a:cubicBezTo>
                  <a:cubicBezTo>
                    <a:pt x="281" y="621"/>
                    <a:pt x="276" y="622"/>
                    <a:pt x="277" y="624"/>
                  </a:cubicBezTo>
                  <a:cubicBezTo>
                    <a:pt x="276" y="623"/>
                    <a:pt x="276" y="623"/>
                    <a:pt x="276" y="623"/>
                  </a:cubicBezTo>
                  <a:lnTo>
                    <a:pt x="276" y="623"/>
                  </a:lnTo>
                  <a:cubicBezTo>
                    <a:pt x="275" y="623"/>
                    <a:pt x="390" y="826"/>
                    <a:pt x="388" y="833"/>
                  </a:cubicBezTo>
                  <a:cubicBezTo>
                    <a:pt x="511" y="775"/>
                    <a:pt x="629" y="707"/>
                    <a:pt x="743" y="631"/>
                  </a:cubicBezTo>
                  <a:cubicBezTo>
                    <a:pt x="743" y="629"/>
                    <a:pt x="397" y="0"/>
                    <a:pt x="38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51" name="Google Shape;18251;p65"/>
            <p:cNvSpPr/>
            <p:nvPr/>
          </p:nvSpPr>
          <p:spPr>
            <a:xfrm>
              <a:off x="4119875" y="1473850"/>
              <a:ext cx="79650" cy="115700"/>
            </a:xfrm>
            <a:custGeom>
              <a:avLst/>
              <a:gdLst/>
              <a:ahLst/>
              <a:cxnLst/>
              <a:rect l="l" t="t" r="r" b="b"/>
              <a:pathLst>
                <a:path w="3186" h="4628" extrusionOk="0">
                  <a:moveTo>
                    <a:pt x="2115" y="2560"/>
                  </a:moveTo>
                  <a:cubicBezTo>
                    <a:pt x="2115" y="2560"/>
                    <a:pt x="2115" y="2560"/>
                    <a:pt x="2115" y="2560"/>
                  </a:cubicBezTo>
                  <a:lnTo>
                    <a:pt x="2115" y="2560"/>
                  </a:lnTo>
                  <a:cubicBezTo>
                    <a:pt x="2115" y="2560"/>
                    <a:pt x="2115" y="2560"/>
                    <a:pt x="2115" y="2560"/>
                  </a:cubicBezTo>
                  <a:close/>
                  <a:moveTo>
                    <a:pt x="2448" y="3141"/>
                  </a:moveTo>
                  <a:cubicBezTo>
                    <a:pt x="2457" y="3157"/>
                    <a:pt x="2462" y="3165"/>
                    <a:pt x="2463" y="3165"/>
                  </a:cubicBezTo>
                  <a:cubicBezTo>
                    <a:pt x="2463" y="3165"/>
                    <a:pt x="2463" y="3165"/>
                    <a:pt x="2463" y="3165"/>
                  </a:cubicBezTo>
                  <a:cubicBezTo>
                    <a:pt x="2462" y="3154"/>
                    <a:pt x="2456" y="3147"/>
                    <a:pt x="2448" y="3141"/>
                  </a:cubicBezTo>
                  <a:close/>
                  <a:moveTo>
                    <a:pt x="2487" y="3170"/>
                  </a:moveTo>
                  <a:lnTo>
                    <a:pt x="2487" y="3170"/>
                  </a:lnTo>
                  <a:cubicBezTo>
                    <a:pt x="2487" y="3170"/>
                    <a:pt x="2487" y="3171"/>
                    <a:pt x="2488" y="3172"/>
                  </a:cubicBezTo>
                  <a:lnTo>
                    <a:pt x="2488" y="3172"/>
                  </a:lnTo>
                  <a:cubicBezTo>
                    <a:pt x="2488" y="3172"/>
                    <a:pt x="2488" y="3172"/>
                    <a:pt x="2488" y="3172"/>
                  </a:cubicBezTo>
                  <a:cubicBezTo>
                    <a:pt x="2487" y="3171"/>
                    <a:pt x="2487" y="3170"/>
                    <a:pt x="2487" y="3170"/>
                  </a:cubicBezTo>
                  <a:close/>
                  <a:moveTo>
                    <a:pt x="492" y="0"/>
                  </a:moveTo>
                  <a:lnTo>
                    <a:pt x="492" y="0"/>
                  </a:lnTo>
                  <a:cubicBezTo>
                    <a:pt x="504" y="91"/>
                    <a:pt x="476" y="128"/>
                    <a:pt x="492" y="139"/>
                  </a:cubicBezTo>
                  <a:cubicBezTo>
                    <a:pt x="325" y="160"/>
                    <a:pt x="163" y="195"/>
                    <a:pt x="1" y="241"/>
                  </a:cubicBezTo>
                  <a:cubicBezTo>
                    <a:pt x="288" y="492"/>
                    <a:pt x="487" y="795"/>
                    <a:pt x="678" y="1060"/>
                  </a:cubicBezTo>
                  <a:cubicBezTo>
                    <a:pt x="671" y="1115"/>
                    <a:pt x="2694" y="4604"/>
                    <a:pt x="2729" y="4627"/>
                  </a:cubicBezTo>
                  <a:cubicBezTo>
                    <a:pt x="2861" y="4593"/>
                    <a:pt x="3007" y="4481"/>
                    <a:pt x="3186" y="4470"/>
                  </a:cubicBezTo>
                  <a:cubicBezTo>
                    <a:pt x="3166" y="4445"/>
                    <a:pt x="2512" y="3230"/>
                    <a:pt x="2488" y="3172"/>
                  </a:cubicBezTo>
                  <a:lnTo>
                    <a:pt x="2488" y="3172"/>
                  </a:lnTo>
                  <a:cubicBezTo>
                    <a:pt x="2469" y="3196"/>
                    <a:pt x="2397" y="3251"/>
                    <a:pt x="2390" y="3251"/>
                  </a:cubicBezTo>
                  <a:cubicBezTo>
                    <a:pt x="2389" y="3251"/>
                    <a:pt x="2390" y="3250"/>
                    <a:pt x="2393" y="3246"/>
                  </a:cubicBezTo>
                  <a:cubicBezTo>
                    <a:pt x="2341" y="3232"/>
                    <a:pt x="2304" y="3104"/>
                    <a:pt x="2347" y="3104"/>
                  </a:cubicBezTo>
                  <a:cubicBezTo>
                    <a:pt x="2347" y="3104"/>
                    <a:pt x="2348" y="3104"/>
                    <a:pt x="2349" y="3104"/>
                  </a:cubicBezTo>
                  <a:cubicBezTo>
                    <a:pt x="2354" y="3134"/>
                    <a:pt x="2419" y="3123"/>
                    <a:pt x="2448" y="3141"/>
                  </a:cubicBezTo>
                  <a:lnTo>
                    <a:pt x="2448" y="3141"/>
                  </a:lnTo>
                  <a:cubicBezTo>
                    <a:pt x="2387" y="3037"/>
                    <a:pt x="2148" y="2626"/>
                    <a:pt x="2124" y="2626"/>
                  </a:cubicBezTo>
                  <a:cubicBezTo>
                    <a:pt x="2122" y="2626"/>
                    <a:pt x="2121" y="2628"/>
                    <a:pt x="2122" y="2631"/>
                  </a:cubicBezTo>
                  <a:cubicBezTo>
                    <a:pt x="2120" y="2630"/>
                    <a:pt x="2117" y="2629"/>
                    <a:pt x="2114" y="2629"/>
                  </a:cubicBezTo>
                  <a:cubicBezTo>
                    <a:pt x="2099" y="2629"/>
                    <a:pt x="2077" y="2653"/>
                    <a:pt x="2067" y="2653"/>
                  </a:cubicBezTo>
                  <a:cubicBezTo>
                    <a:pt x="2061" y="2653"/>
                    <a:pt x="2060" y="2642"/>
                    <a:pt x="2071" y="2604"/>
                  </a:cubicBezTo>
                  <a:cubicBezTo>
                    <a:pt x="2071" y="2600"/>
                    <a:pt x="2072" y="2598"/>
                    <a:pt x="2074" y="2598"/>
                  </a:cubicBezTo>
                  <a:cubicBezTo>
                    <a:pt x="2077" y="2598"/>
                    <a:pt x="2083" y="2606"/>
                    <a:pt x="2090" y="2606"/>
                  </a:cubicBezTo>
                  <a:cubicBezTo>
                    <a:pt x="2098" y="2606"/>
                    <a:pt x="2107" y="2597"/>
                    <a:pt x="2115" y="2560"/>
                  </a:cubicBezTo>
                  <a:lnTo>
                    <a:pt x="2115" y="2560"/>
                  </a:lnTo>
                  <a:cubicBezTo>
                    <a:pt x="2114" y="2561"/>
                    <a:pt x="2114" y="2561"/>
                    <a:pt x="2114" y="2561"/>
                  </a:cubicBezTo>
                  <a:cubicBezTo>
                    <a:pt x="2082" y="2561"/>
                    <a:pt x="1104" y="825"/>
                    <a:pt x="1130" y="788"/>
                  </a:cubicBezTo>
                  <a:cubicBezTo>
                    <a:pt x="981" y="610"/>
                    <a:pt x="868" y="387"/>
                    <a:pt x="708" y="267"/>
                  </a:cubicBezTo>
                  <a:cubicBezTo>
                    <a:pt x="732" y="265"/>
                    <a:pt x="694" y="221"/>
                    <a:pt x="669" y="221"/>
                  </a:cubicBezTo>
                  <a:cubicBezTo>
                    <a:pt x="667" y="221"/>
                    <a:pt x="666" y="221"/>
                    <a:pt x="664" y="221"/>
                  </a:cubicBezTo>
                  <a:lnTo>
                    <a:pt x="664" y="221"/>
                  </a:lnTo>
                  <a:cubicBezTo>
                    <a:pt x="674" y="202"/>
                    <a:pt x="679" y="181"/>
                    <a:pt x="678" y="160"/>
                  </a:cubicBezTo>
                  <a:lnTo>
                    <a:pt x="678" y="160"/>
                  </a:lnTo>
                  <a:cubicBezTo>
                    <a:pt x="677" y="160"/>
                    <a:pt x="676" y="160"/>
                    <a:pt x="675" y="160"/>
                  </a:cubicBezTo>
                  <a:cubicBezTo>
                    <a:pt x="607" y="160"/>
                    <a:pt x="575" y="55"/>
                    <a:pt x="49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52" name="Google Shape;18252;p65"/>
            <p:cNvSpPr/>
            <p:nvPr/>
          </p:nvSpPr>
          <p:spPr>
            <a:xfrm>
              <a:off x="4098200" y="1457150"/>
              <a:ext cx="27675" cy="17425"/>
            </a:xfrm>
            <a:custGeom>
              <a:avLst/>
              <a:gdLst/>
              <a:ahLst/>
              <a:cxnLst/>
              <a:rect l="l" t="t" r="r" b="b"/>
              <a:pathLst>
                <a:path w="1107" h="697" extrusionOk="0">
                  <a:moveTo>
                    <a:pt x="343" y="316"/>
                  </a:moveTo>
                  <a:cubicBezTo>
                    <a:pt x="348" y="338"/>
                    <a:pt x="376" y="414"/>
                    <a:pt x="374" y="416"/>
                  </a:cubicBezTo>
                  <a:cubicBezTo>
                    <a:pt x="341" y="375"/>
                    <a:pt x="334" y="344"/>
                    <a:pt x="343" y="316"/>
                  </a:cubicBezTo>
                  <a:close/>
                  <a:moveTo>
                    <a:pt x="539" y="356"/>
                  </a:moveTo>
                  <a:lnTo>
                    <a:pt x="539" y="356"/>
                  </a:lnTo>
                  <a:cubicBezTo>
                    <a:pt x="549" y="376"/>
                    <a:pt x="559" y="401"/>
                    <a:pt x="569" y="418"/>
                  </a:cubicBezTo>
                  <a:cubicBezTo>
                    <a:pt x="567" y="418"/>
                    <a:pt x="567" y="419"/>
                    <a:pt x="567" y="422"/>
                  </a:cubicBezTo>
                  <a:lnTo>
                    <a:pt x="567" y="422"/>
                  </a:lnTo>
                  <a:cubicBezTo>
                    <a:pt x="565" y="418"/>
                    <a:pt x="563" y="415"/>
                    <a:pt x="562" y="411"/>
                  </a:cubicBezTo>
                  <a:cubicBezTo>
                    <a:pt x="548" y="411"/>
                    <a:pt x="524" y="358"/>
                    <a:pt x="515" y="358"/>
                  </a:cubicBezTo>
                  <a:cubicBezTo>
                    <a:pt x="525" y="358"/>
                    <a:pt x="535" y="358"/>
                    <a:pt x="539" y="356"/>
                  </a:cubicBezTo>
                  <a:close/>
                  <a:moveTo>
                    <a:pt x="562" y="1"/>
                  </a:moveTo>
                  <a:cubicBezTo>
                    <a:pt x="501" y="28"/>
                    <a:pt x="483" y="75"/>
                    <a:pt x="518" y="121"/>
                  </a:cubicBezTo>
                  <a:cubicBezTo>
                    <a:pt x="546" y="201"/>
                    <a:pt x="584" y="224"/>
                    <a:pt x="625" y="224"/>
                  </a:cubicBezTo>
                  <a:cubicBezTo>
                    <a:pt x="678" y="224"/>
                    <a:pt x="736" y="184"/>
                    <a:pt x="783" y="184"/>
                  </a:cubicBezTo>
                  <a:cubicBezTo>
                    <a:pt x="819" y="184"/>
                    <a:pt x="848" y="208"/>
                    <a:pt x="863" y="295"/>
                  </a:cubicBezTo>
                  <a:cubicBezTo>
                    <a:pt x="833" y="247"/>
                    <a:pt x="801" y="229"/>
                    <a:pt x="768" y="229"/>
                  </a:cubicBezTo>
                  <a:cubicBezTo>
                    <a:pt x="698" y="229"/>
                    <a:pt x="622" y="305"/>
                    <a:pt x="542" y="337"/>
                  </a:cubicBezTo>
                  <a:lnTo>
                    <a:pt x="542" y="337"/>
                  </a:lnTo>
                  <a:cubicBezTo>
                    <a:pt x="547" y="268"/>
                    <a:pt x="552" y="210"/>
                    <a:pt x="450" y="128"/>
                  </a:cubicBezTo>
                  <a:cubicBezTo>
                    <a:pt x="448" y="184"/>
                    <a:pt x="366" y="230"/>
                    <a:pt x="347" y="296"/>
                  </a:cubicBezTo>
                  <a:lnTo>
                    <a:pt x="347" y="296"/>
                  </a:lnTo>
                  <a:cubicBezTo>
                    <a:pt x="339" y="258"/>
                    <a:pt x="296" y="112"/>
                    <a:pt x="293" y="112"/>
                  </a:cubicBezTo>
                  <a:cubicBezTo>
                    <a:pt x="293" y="112"/>
                    <a:pt x="293" y="112"/>
                    <a:pt x="293" y="112"/>
                  </a:cubicBezTo>
                  <a:cubicBezTo>
                    <a:pt x="276" y="112"/>
                    <a:pt x="260" y="110"/>
                    <a:pt x="244" y="105"/>
                  </a:cubicBezTo>
                  <a:cubicBezTo>
                    <a:pt x="200" y="121"/>
                    <a:pt x="151" y="121"/>
                    <a:pt x="114" y="147"/>
                  </a:cubicBezTo>
                  <a:cubicBezTo>
                    <a:pt x="144" y="170"/>
                    <a:pt x="177" y="186"/>
                    <a:pt x="214" y="198"/>
                  </a:cubicBezTo>
                  <a:cubicBezTo>
                    <a:pt x="142" y="202"/>
                    <a:pt x="70" y="214"/>
                    <a:pt x="1" y="230"/>
                  </a:cubicBezTo>
                  <a:cubicBezTo>
                    <a:pt x="14" y="286"/>
                    <a:pt x="37" y="301"/>
                    <a:pt x="65" y="301"/>
                  </a:cubicBezTo>
                  <a:cubicBezTo>
                    <a:pt x="97" y="301"/>
                    <a:pt x="135" y="283"/>
                    <a:pt x="174" y="283"/>
                  </a:cubicBezTo>
                  <a:cubicBezTo>
                    <a:pt x="193" y="283"/>
                    <a:pt x="212" y="287"/>
                    <a:pt x="230" y="300"/>
                  </a:cubicBezTo>
                  <a:cubicBezTo>
                    <a:pt x="188" y="314"/>
                    <a:pt x="149" y="327"/>
                    <a:pt x="112" y="348"/>
                  </a:cubicBezTo>
                  <a:cubicBezTo>
                    <a:pt x="302" y="448"/>
                    <a:pt x="483" y="564"/>
                    <a:pt x="652" y="696"/>
                  </a:cubicBezTo>
                  <a:cubicBezTo>
                    <a:pt x="786" y="578"/>
                    <a:pt x="939" y="483"/>
                    <a:pt x="1106" y="416"/>
                  </a:cubicBezTo>
                  <a:cubicBezTo>
                    <a:pt x="946" y="256"/>
                    <a:pt x="763" y="130"/>
                    <a:pt x="56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53" name="Google Shape;18253;p65"/>
            <p:cNvSpPr/>
            <p:nvPr/>
          </p:nvSpPr>
          <p:spPr>
            <a:xfrm>
              <a:off x="4139475" y="1650950"/>
              <a:ext cx="1050" cy="2750"/>
            </a:xfrm>
            <a:custGeom>
              <a:avLst/>
              <a:gdLst/>
              <a:ahLst/>
              <a:cxnLst/>
              <a:rect l="l" t="t" r="r" b="b"/>
              <a:pathLst>
                <a:path w="42" h="110" extrusionOk="0">
                  <a:moveTo>
                    <a:pt x="2" y="1"/>
                  </a:moveTo>
                  <a:cubicBezTo>
                    <a:pt x="0" y="1"/>
                    <a:pt x="2" y="87"/>
                    <a:pt x="2" y="87"/>
                  </a:cubicBezTo>
                  <a:cubicBezTo>
                    <a:pt x="7" y="93"/>
                    <a:pt x="14" y="100"/>
                    <a:pt x="21" y="110"/>
                  </a:cubicBezTo>
                  <a:cubicBezTo>
                    <a:pt x="21" y="110"/>
                    <a:pt x="42" y="1"/>
                    <a:pt x="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54" name="Google Shape;18254;p65"/>
            <p:cNvSpPr/>
            <p:nvPr/>
          </p:nvSpPr>
          <p:spPr>
            <a:xfrm>
              <a:off x="4032775" y="1619425"/>
              <a:ext cx="10500" cy="3925"/>
            </a:xfrm>
            <a:custGeom>
              <a:avLst/>
              <a:gdLst/>
              <a:ahLst/>
              <a:cxnLst/>
              <a:rect l="l" t="t" r="r" b="b"/>
              <a:pathLst>
                <a:path w="420" h="157" extrusionOk="0">
                  <a:moveTo>
                    <a:pt x="12" y="1"/>
                  </a:moveTo>
                  <a:cubicBezTo>
                    <a:pt x="0" y="80"/>
                    <a:pt x="122" y="156"/>
                    <a:pt x="250" y="156"/>
                  </a:cubicBezTo>
                  <a:cubicBezTo>
                    <a:pt x="299" y="156"/>
                    <a:pt x="349" y="145"/>
                    <a:pt x="392" y="119"/>
                  </a:cubicBezTo>
                  <a:cubicBezTo>
                    <a:pt x="376" y="35"/>
                    <a:pt x="385" y="10"/>
                    <a:pt x="420" y="3"/>
                  </a:cubicBezTo>
                  <a:cubicBezTo>
                    <a:pt x="418" y="3"/>
                    <a:pt x="14" y="3"/>
                    <a:pt x="1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55" name="Google Shape;18255;p65"/>
            <p:cNvSpPr/>
            <p:nvPr/>
          </p:nvSpPr>
          <p:spPr>
            <a:xfrm>
              <a:off x="4143750" y="1650950"/>
              <a:ext cx="3925" cy="875"/>
            </a:xfrm>
            <a:custGeom>
              <a:avLst/>
              <a:gdLst/>
              <a:ahLst/>
              <a:cxnLst/>
              <a:rect l="l" t="t" r="r" b="b"/>
              <a:pathLst>
                <a:path w="157" h="35" extrusionOk="0">
                  <a:moveTo>
                    <a:pt x="1" y="1"/>
                  </a:moveTo>
                  <a:cubicBezTo>
                    <a:pt x="30" y="25"/>
                    <a:pt x="57" y="35"/>
                    <a:pt x="81" y="35"/>
                  </a:cubicBezTo>
                  <a:cubicBezTo>
                    <a:pt x="109" y="35"/>
                    <a:pt x="134" y="22"/>
                    <a:pt x="15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56" name="Google Shape;18256;p65"/>
            <p:cNvSpPr/>
            <p:nvPr/>
          </p:nvSpPr>
          <p:spPr>
            <a:xfrm>
              <a:off x="4163750" y="1592800"/>
              <a:ext cx="19200" cy="20625"/>
            </a:xfrm>
            <a:custGeom>
              <a:avLst/>
              <a:gdLst/>
              <a:ahLst/>
              <a:cxnLst/>
              <a:rect l="l" t="t" r="r" b="b"/>
              <a:pathLst>
                <a:path w="768" h="825" extrusionOk="0">
                  <a:moveTo>
                    <a:pt x="326" y="1"/>
                  </a:moveTo>
                  <a:cubicBezTo>
                    <a:pt x="262" y="1"/>
                    <a:pt x="195" y="90"/>
                    <a:pt x="112" y="90"/>
                  </a:cubicBezTo>
                  <a:cubicBezTo>
                    <a:pt x="111" y="90"/>
                    <a:pt x="109" y="90"/>
                    <a:pt x="107" y="90"/>
                  </a:cubicBezTo>
                  <a:lnTo>
                    <a:pt x="107" y="90"/>
                  </a:lnTo>
                  <a:cubicBezTo>
                    <a:pt x="150" y="165"/>
                    <a:pt x="190" y="218"/>
                    <a:pt x="226" y="218"/>
                  </a:cubicBezTo>
                  <a:cubicBezTo>
                    <a:pt x="250" y="218"/>
                    <a:pt x="273" y="195"/>
                    <a:pt x="295" y="141"/>
                  </a:cubicBezTo>
                  <a:cubicBezTo>
                    <a:pt x="510" y="186"/>
                    <a:pt x="307" y="451"/>
                    <a:pt x="411" y="451"/>
                  </a:cubicBezTo>
                  <a:cubicBezTo>
                    <a:pt x="430" y="451"/>
                    <a:pt x="458" y="443"/>
                    <a:pt x="499" y="423"/>
                  </a:cubicBezTo>
                  <a:lnTo>
                    <a:pt x="499" y="423"/>
                  </a:lnTo>
                  <a:cubicBezTo>
                    <a:pt x="513" y="435"/>
                    <a:pt x="355" y="514"/>
                    <a:pt x="353" y="521"/>
                  </a:cubicBezTo>
                  <a:cubicBezTo>
                    <a:pt x="318" y="363"/>
                    <a:pt x="42" y="382"/>
                    <a:pt x="17" y="173"/>
                  </a:cubicBezTo>
                  <a:cubicBezTo>
                    <a:pt x="12" y="175"/>
                    <a:pt x="12" y="180"/>
                    <a:pt x="5" y="194"/>
                  </a:cubicBezTo>
                  <a:cubicBezTo>
                    <a:pt x="5" y="194"/>
                    <a:pt x="5" y="194"/>
                    <a:pt x="5" y="194"/>
                  </a:cubicBezTo>
                  <a:lnTo>
                    <a:pt x="5" y="194"/>
                  </a:lnTo>
                  <a:cubicBezTo>
                    <a:pt x="1" y="194"/>
                    <a:pt x="358" y="820"/>
                    <a:pt x="364" y="825"/>
                  </a:cubicBezTo>
                  <a:cubicBezTo>
                    <a:pt x="428" y="801"/>
                    <a:pt x="450" y="769"/>
                    <a:pt x="490" y="769"/>
                  </a:cubicBezTo>
                  <a:cubicBezTo>
                    <a:pt x="511" y="769"/>
                    <a:pt x="536" y="777"/>
                    <a:pt x="573" y="799"/>
                  </a:cubicBezTo>
                  <a:cubicBezTo>
                    <a:pt x="573" y="762"/>
                    <a:pt x="571" y="723"/>
                    <a:pt x="564" y="683"/>
                  </a:cubicBezTo>
                  <a:cubicBezTo>
                    <a:pt x="525" y="681"/>
                    <a:pt x="524" y="665"/>
                    <a:pt x="572" y="628"/>
                  </a:cubicBezTo>
                  <a:lnTo>
                    <a:pt x="572" y="628"/>
                  </a:lnTo>
                  <a:cubicBezTo>
                    <a:pt x="569" y="639"/>
                    <a:pt x="575" y="683"/>
                    <a:pt x="573" y="683"/>
                  </a:cubicBezTo>
                  <a:cubicBezTo>
                    <a:pt x="638" y="692"/>
                    <a:pt x="703" y="699"/>
                    <a:pt x="768" y="702"/>
                  </a:cubicBezTo>
                  <a:cubicBezTo>
                    <a:pt x="763" y="692"/>
                    <a:pt x="448" y="155"/>
                    <a:pt x="450" y="150"/>
                  </a:cubicBezTo>
                  <a:lnTo>
                    <a:pt x="450" y="150"/>
                  </a:lnTo>
                  <a:cubicBezTo>
                    <a:pt x="441" y="152"/>
                    <a:pt x="434" y="157"/>
                    <a:pt x="427" y="162"/>
                  </a:cubicBezTo>
                  <a:cubicBezTo>
                    <a:pt x="425" y="150"/>
                    <a:pt x="427" y="136"/>
                    <a:pt x="432" y="124"/>
                  </a:cubicBezTo>
                  <a:cubicBezTo>
                    <a:pt x="413" y="85"/>
                    <a:pt x="390" y="48"/>
                    <a:pt x="364" y="13"/>
                  </a:cubicBezTo>
                  <a:cubicBezTo>
                    <a:pt x="352" y="4"/>
                    <a:pt x="339" y="1"/>
                    <a:pt x="32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57" name="Google Shape;18257;p65"/>
            <p:cNvSpPr/>
            <p:nvPr/>
          </p:nvSpPr>
          <p:spPr>
            <a:xfrm>
              <a:off x="4166075" y="1627775"/>
              <a:ext cx="2000" cy="1925"/>
            </a:xfrm>
            <a:custGeom>
              <a:avLst/>
              <a:gdLst/>
              <a:ahLst/>
              <a:cxnLst/>
              <a:rect l="l" t="t" r="r" b="b"/>
              <a:pathLst>
                <a:path w="80" h="77" extrusionOk="0">
                  <a:moveTo>
                    <a:pt x="58" y="0"/>
                  </a:moveTo>
                  <a:cubicBezTo>
                    <a:pt x="42" y="28"/>
                    <a:pt x="23" y="54"/>
                    <a:pt x="0" y="77"/>
                  </a:cubicBezTo>
                  <a:lnTo>
                    <a:pt x="79" y="77"/>
                  </a:lnTo>
                  <a:cubicBezTo>
                    <a:pt x="79" y="75"/>
                    <a:pt x="58" y="0"/>
                    <a:pt x="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58" name="Google Shape;18258;p65"/>
            <p:cNvSpPr/>
            <p:nvPr/>
          </p:nvSpPr>
          <p:spPr>
            <a:xfrm>
              <a:off x="3787375" y="1951925"/>
              <a:ext cx="322050" cy="39650"/>
            </a:xfrm>
            <a:custGeom>
              <a:avLst/>
              <a:gdLst/>
              <a:ahLst/>
              <a:cxnLst/>
              <a:rect l="l" t="t" r="r" b="b"/>
              <a:pathLst>
                <a:path w="12882" h="1586" extrusionOk="0">
                  <a:moveTo>
                    <a:pt x="853" y="295"/>
                  </a:moveTo>
                  <a:cubicBezTo>
                    <a:pt x="852" y="295"/>
                    <a:pt x="852" y="295"/>
                    <a:pt x="852" y="295"/>
                  </a:cubicBezTo>
                  <a:cubicBezTo>
                    <a:pt x="852" y="296"/>
                    <a:pt x="853" y="298"/>
                    <a:pt x="854" y="299"/>
                  </a:cubicBezTo>
                  <a:lnTo>
                    <a:pt x="854" y="299"/>
                  </a:lnTo>
                  <a:cubicBezTo>
                    <a:pt x="856" y="296"/>
                    <a:pt x="856" y="295"/>
                    <a:pt x="853" y="295"/>
                  </a:cubicBezTo>
                  <a:close/>
                  <a:moveTo>
                    <a:pt x="3059" y="1041"/>
                  </a:moveTo>
                  <a:lnTo>
                    <a:pt x="3059" y="1041"/>
                  </a:lnTo>
                  <a:cubicBezTo>
                    <a:pt x="3058" y="1041"/>
                    <a:pt x="3057" y="1041"/>
                    <a:pt x="3058" y="1042"/>
                  </a:cubicBezTo>
                  <a:lnTo>
                    <a:pt x="3058" y="1042"/>
                  </a:lnTo>
                  <a:cubicBezTo>
                    <a:pt x="3058" y="1041"/>
                    <a:pt x="3058" y="1041"/>
                    <a:pt x="3059" y="1041"/>
                  </a:cubicBezTo>
                  <a:close/>
                  <a:moveTo>
                    <a:pt x="7832" y="1043"/>
                  </a:moveTo>
                  <a:lnTo>
                    <a:pt x="7832" y="1043"/>
                  </a:lnTo>
                  <a:cubicBezTo>
                    <a:pt x="7833" y="1044"/>
                    <a:pt x="7834" y="1045"/>
                    <a:pt x="7836" y="1046"/>
                  </a:cubicBezTo>
                  <a:lnTo>
                    <a:pt x="7836" y="1046"/>
                  </a:lnTo>
                  <a:cubicBezTo>
                    <a:pt x="7852" y="1045"/>
                    <a:pt x="7854" y="1044"/>
                    <a:pt x="7832" y="1043"/>
                  </a:cubicBezTo>
                  <a:close/>
                  <a:moveTo>
                    <a:pt x="2551" y="1050"/>
                  </a:moveTo>
                  <a:lnTo>
                    <a:pt x="2551" y="1050"/>
                  </a:lnTo>
                  <a:cubicBezTo>
                    <a:pt x="2554" y="1050"/>
                    <a:pt x="2557" y="1050"/>
                    <a:pt x="2560" y="1050"/>
                  </a:cubicBezTo>
                  <a:cubicBezTo>
                    <a:pt x="2557" y="1050"/>
                    <a:pt x="2554" y="1050"/>
                    <a:pt x="2551" y="1050"/>
                  </a:cubicBezTo>
                  <a:close/>
                  <a:moveTo>
                    <a:pt x="2345" y="1055"/>
                  </a:moveTo>
                  <a:cubicBezTo>
                    <a:pt x="2365" y="1056"/>
                    <a:pt x="2374" y="1058"/>
                    <a:pt x="2376" y="1060"/>
                  </a:cubicBezTo>
                  <a:lnTo>
                    <a:pt x="2376" y="1060"/>
                  </a:lnTo>
                  <a:cubicBezTo>
                    <a:pt x="2366" y="1058"/>
                    <a:pt x="2355" y="1056"/>
                    <a:pt x="2345" y="1055"/>
                  </a:cubicBezTo>
                  <a:close/>
                  <a:moveTo>
                    <a:pt x="6818" y="1059"/>
                  </a:moveTo>
                  <a:cubicBezTo>
                    <a:pt x="6818" y="1059"/>
                    <a:pt x="6817" y="1059"/>
                    <a:pt x="6817" y="1060"/>
                  </a:cubicBezTo>
                  <a:cubicBezTo>
                    <a:pt x="6747" y="1062"/>
                    <a:pt x="6768" y="1063"/>
                    <a:pt x="6823" y="1064"/>
                  </a:cubicBezTo>
                  <a:lnTo>
                    <a:pt x="6823" y="1064"/>
                  </a:lnTo>
                  <a:cubicBezTo>
                    <a:pt x="6822" y="1061"/>
                    <a:pt x="6820" y="1059"/>
                    <a:pt x="6818" y="1059"/>
                  </a:cubicBezTo>
                  <a:close/>
                  <a:moveTo>
                    <a:pt x="12841" y="1053"/>
                  </a:moveTo>
                  <a:cubicBezTo>
                    <a:pt x="12832" y="1053"/>
                    <a:pt x="12819" y="1054"/>
                    <a:pt x="12800" y="1055"/>
                  </a:cubicBezTo>
                  <a:cubicBezTo>
                    <a:pt x="12795" y="1058"/>
                    <a:pt x="12790" y="1060"/>
                    <a:pt x="12785" y="1063"/>
                  </a:cubicBezTo>
                  <a:lnTo>
                    <a:pt x="12785" y="1063"/>
                  </a:lnTo>
                  <a:cubicBezTo>
                    <a:pt x="12788" y="1063"/>
                    <a:pt x="12791" y="1063"/>
                    <a:pt x="12794" y="1063"/>
                  </a:cubicBezTo>
                  <a:cubicBezTo>
                    <a:pt x="12804" y="1063"/>
                    <a:pt x="12814" y="1063"/>
                    <a:pt x="12823" y="1064"/>
                  </a:cubicBezTo>
                  <a:cubicBezTo>
                    <a:pt x="12824" y="1065"/>
                    <a:pt x="12826" y="1065"/>
                    <a:pt x="12828" y="1065"/>
                  </a:cubicBezTo>
                  <a:cubicBezTo>
                    <a:pt x="12844" y="1065"/>
                    <a:pt x="12882" y="1053"/>
                    <a:pt x="12841" y="1053"/>
                  </a:cubicBezTo>
                  <a:close/>
                  <a:moveTo>
                    <a:pt x="7113" y="1088"/>
                  </a:moveTo>
                  <a:lnTo>
                    <a:pt x="7113" y="1088"/>
                  </a:lnTo>
                  <a:cubicBezTo>
                    <a:pt x="7124" y="1089"/>
                    <a:pt x="7133" y="1090"/>
                    <a:pt x="7140" y="1090"/>
                  </a:cubicBezTo>
                  <a:lnTo>
                    <a:pt x="7140" y="1090"/>
                  </a:lnTo>
                  <a:cubicBezTo>
                    <a:pt x="7133" y="1092"/>
                    <a:pt x="7128" y="1093"/>
                    <a:pt x="7124" y="1093"/>
                  </a:cubicBezTo>
                  <a:cubicBezTo>
                    <a:pt x="7119" y="1093"/>
                    <a:pt x="7116" y="1091"/>
                    <a:pt x="7113" y="1088"/>
                  </a:cubicBezTo>
                  <a:close/>
                  <a:moveTo>
                    <a:pt x="2438" y="1088"/>
                  </a:moveTo>
                  <a:cubicBezTo>
                    <a:pt x="2457" y="1091"/>
                    <a:pt x="2465" y="1094"/>
                    <a:pt x="2451" y="1098"/>
                  </a:cubicBezTo>
                  <a:lnTo>
                    <a:pt x="2451" y="1098"/>
                  </a:lnTo>
                  <a:cubicBezTo>
                    <a:pt x="2447" y="1095"/>
                    <a:pt x="2443" y="1091"/>
                    <a:pt x="2438" y="1088"/>
                  </a:cubicBezTo>
                  <a:close/>
                  <a:moveTo>
                    <a:pt x="10904" y="1101"/>
                  </a:moveTo>
                  <a:cubicBezTo>
                    <a:pt x="10910" y="1110"/>
                    <a:pt x="10922" y="1118"/>
                    <a:pt x="10934" y="1129"/>
                  </a:cubicBezTo>
                  <a:cubicBezTo>
                    <a:pt x="10903" y="1119"/>
                    <a:pt x="10899" y="1110"/>
                    <a:pt x="10904" y="1101"/>
                  </a:cubicBezTo>
                  <a:close/>
                  <a:moveTo>
                    <a:pt x="12640" y="1090"/>
                  </a:moveTo>
                  <a:lnTo>
                    <a:pt x="12640" y="1090"/>
                  </a:lnTo>
                  <a:cubicBezTo>
                    <a:pt x="12592" y="1106"/>
                    <a:pt x="12550" y="1124"/>
                    <a:pt x="12527" y="1139"/>
                  </a:cubicBezTo>
                  <a:lnTo>
                    <a:pt x="12527" y="1139"/>
                  </a:lnTo>
                  <a:cubicBezTo>
                    <a:pt x="12535" y="1114"/>
                    <a:pt x="12576" y="1100"/>
                    <a:pt x="12640" y="1090"/>
                  </a:cubicBezTo>
                  <a:close/>
                  <a:moveTo>
                    <a:pt x="6302" y="1206"/>
                  </a:moveTo>
                  <a:lnTo>
                    <a:pt x="6302" y="1206"/>
                  </a:lnTo>
                  <a:cubicBezTo>
                    <a:pt x="6293" y="1207"/>
                    <a:pt x="6285" y="1212"/>
                    <a:pt x="6276" y="1221"/>
                  </a:cubicBezTo>
                  <a:lnTo>
                    <a:pt x="6276" y="1221"/>
                  </a:lnTo>
                  <a:cubicBezTo>
                    <a:pt x="6285" y="1217"/>
                    <a:pt x="6294" y="1213"/>
                    <a:pt x="6302" y="1206"/>
                  </a:cubicBezTo>
                  <a:close/>
                  <a:moveTo>
                    <a:pt x="7540" y="1271"/>
                  </a:moveTo>
                  <a:cubicBezTo>
                    <a:pt x="7503" y="1274"/>
                    <a:pt x="7486" y="1276"/>
                    <a:pt x="7478" y="1279"/>
                  </a:cubicBezTo>
                  <a:lnTo>
                    <a:pt x="7478" y="1279"/>
                  </a:lnTo>
                  <a:cubicBezTo>
                    <a:pt x="7488" y="1276"/>
                    <a:pt x="7506" y="1273"/>
                    <a:pt x="7540" y="1271"/>
                  </a:cubicBezTo>
                  <a:close/>
                  <a:moveTo>
                    <a:pt x="7435" y="1278"/>
                  </a:moveTo>
                  <a:lnTo>
                    <a:pt x="7435" y="1278"/>
                  </a:lnTo>
                  <a:cubicBezTo>
                    <a:pt x="7446" y="1279"/>
                    <a:pt x="7456" y="1279"/>
                    <a:pt x="7468" y="1279"/>
                  </a:cubicBezTo>
                  <a:cubicBezTo>
                    <a:pt x="7470" y="1279"/>
                    <a:pt x="7473" y="1279"/>
                    <a:pt x="7475" y="1279"/>
                  </a:cubicBezTo>
                  <a:lnTo>
                    <a:pt x="7475" y="1279"/>
                  </a:lnTo>
                  <a:cubicBezTo>
                    <a:pt x="7468" y="1282"/>
                    <a:pt x="7469" y="1283"/>
                    <a:pt x="7467" y="1283"/>
                  </a:cubicBezTo>
                  <a:cubicBezTo>
                    <a:pt x="7465" y="1283"/>
                    <a:pt x="7459" y="1281"/>
                    <a:pt x="7435" y="1278"/>
                  </a:cubicBezTo>
                  <a:close/>
                  <a:moveTo>
                    <a:pt x="7583" y="1265"/>
                  </a:moveTo>
                  <a:cubicBezTo>
                    <a:pt x="7593" y="1273"/>
                    <a:pt x="7603" y="1279"/>
                    <a:pt x="7613" y="1285"/>
                  </a:cubicBezTo>
                  <a:lnTo>
                    <a:pt x="7613" y="1285"/>
                  </a:lnTo>
                  <a:cubicBezTo>
                    <a:pt x="7490" y="1294"/>
                    <a:pt x="7545" y="1301"/>
                    <a:pt x="7422" y="1305"/>
                  </a:cubicBezTo>
                  <a:cubicBezTo>
                    <a:pt x="7493" y="1299"/>
                    <a:pt x="7450" y="1288"/>
                    <a:pt x="7475" y="1279"/>
                  </a:cubicBezTo>
                  <a:lnTo>
                    <a:pt x="7475" y="1279"/>
                  </a:lnTo>
                  <a:cubicBezTo>
                    <a:pt x="7512" y="1279"/>
                    <a:pt x="7552" y="1272"/>
                    <a:pt x="7583" y="1265"/>
                  </a:cubicBezTo>
                  <a:close/>
                  <a:moveTo>
                    <a:pt x="11385" y="1055"/>
                  </a:moveTo>
                  <a:cubicBezTo>
                    <a:pt x="11406" y="1055"/>
                    <a:pt x="11435" y="1063"/>
                    <a:pt x="11478" y="1083"/>
                  </a:cubicBezTo>
                  <a:cubicBezTo>
                    <a:pt x="11328" y="1171"/>
                    <a:pt x="11569" y="1324"/>
                    <a:pt x="11323" y="1382"/>
                  </a:cubicBezTo>
                  <a:cubicBezTo>
                    <a:pt x="11448" y="1302"/>
                    <a:pt x="11276" y="1055"/>
                    <a:pt x="11385" y="1055"/>
                  </a:cubicBezTo>
                  <a:close/>
                  <a:moveTo>
                    <a:pt x="5699" y="1298"/>
                  </a:moveTo>
                  <a:cubicBezTo>
                    <a:pt x="5740" y="1298"/>
                    <a:pt x="5745" y="1404"/>
                    <a:pt x="5762" y="1517"/>
                  </a:cubicBezTo>
                  <a:lnTo>
                    <a:pt x="5762" y="1517"/>
                  </a:lnTo>
                  <a:cubicBezTo>
                    <a:pt x="5654" y="1497"/>
                    <a:pt x="5541" y="1477"/>
                    <a:pt x="5553" y="1475"/>
                  </a:cubicBezTo>
                  <a:cubicBezTo>
                    <a:pt x="5628" y="1346"/>
                    <a:pt x="5672" y="1298"/>
                    <a:pt x="5699" y="1298"/>
                  </a:cubicBezTo>
                  <a:close/>
                  <a:moveTo>
                    <a:pt x="7577" y="1565"/>
                  </a:moveTo>
                  <a:cubicBezTo>
                    <a:pt x="7577" y="1566"/>
                    <a:pt x="7576" y="1566"/>
                    <a:pt x="7575" y="1566"/>
                  </a:cubicBezTo>
                  <a:cubicBezTo>
                    <a:pt x="7575" y="1566"/>
                    <a:pt x="7574" y="1566"/>
                    <a:pt x="7573" y="1565"/>
                  </a:cubicBezTo>
                  <a:lnTo>
                    <a:pt x="7573" y="1565"/>
                  </a:lnTo>
                  <a:cubicBezTo>
                    <a:pt x="7575" y="1565"/>
                    <a:pt x="7577" y="1565"/>
                    <a:pt x="7577" y="1565"/>
                  </a:cubicBezTo>
                  <a:close/>
                  <a:moveTo>
                    <a:pt x="7621" y="1290"/>
                  </a:moveTo>
                  <a:cubicBezTo>
                    <a:pt x="7776" y="1379"/>
                    <a:pt x="7902" y="1305"/>
                    <a:pt x="7871" y="1458"/>
                  </a:cubicBezTo>
                  <a:cubicBezTo>
                    <a:pt x="7857" y="1505"/>
                    <a:pt x="7871" y="1568"/>
                    <a:pt x="7829" y="1568"/>
                  </a:cubicBezTo>
                  <a:cubicBezTo>
                    <a:pt x="7801" y="1568"/>
                    <a:pt x="7750" y="1542"/>
                    <a:pt x="7653" y="1470"/>
                  </a:cubicBezTo>
                  <a:cubicBezTo>
                    <a:pt x="7640" y="1469"/>
                    <a:pt x="7629" y="1468"/>
                    <a:pt x="7621" y="1468"/>
                  </a:cubicBezTo>
                  <a:cubicBezTo>
                    <a:pt x="7543" y="1468"/>
                    <a:pt x="7647" y="1519"/>
                    <a:pt x="7571" y="1565"/>
                  </a:cubicBezTo>
                  <a:lnTo>
                    <a:pt x="7571" y="1565"/>
                  </a:lnTo>
                  <a:cubicBezTo>
                    <a:pt x="7553" y="1555"/>
                    <a:pt x="7498" y="1506"/>
                    <a:pt x="7391" y="1506"/>
                  </a:cubicBezTo>
                  <a:cubicBezTo>
                    <a:pt x="7380" y="1506"/>
                    <a:pt x="7368" y="1506"/>
                    <a:pt x="7357" y="1507"/>
                  </a:cubicBezTo>
                  <a:cubicBezTo>
                    <a:pt x="7293" y="1411"/>
                    <a:pt x="7527" y="1403"/>
                    <a:pt x="7621" y="1290"/>
                  </a:cubicBezTo>
                  <a:close/>
                  <a:moveTo>
                    <a:pt x="5764" y="1574"/>
                  </a:moveTo>
                  <a:cubicBezTo>
                    <a:pt x="5762" y="1578"/>
                    <a:pt x="5766" y="1581"/>
                    <a:pt x="5776" y="1581"/>
                  </a:cubicBezTo>
                  <a:cubicBezTo>
                    <a:pt x="5778" y="1580"/>
                    <a:pt x="5780" y="1579"/>
                    <a:pt x="5780" y="1579"/>
                  </a:cubicBezTo>
                  <a:lnTo>
                    <a:pt x="5780" y="1579"/>
                  </a:lnTo>
                  <a:cubicBezTo>
                    <a:pt x="5778" y="1579"/>
                    <a:pt x="5775" y="1579"/>
                    <a:pt x="5773" y="1579"/>
                  </a:cubicBezTo>
                  <a:cubicBezTo>
                    <a:pt x="5773" y="1578"/>
                    <a:pt x="5773" y="1576"/>
                    <a:pt x="5772" y="1575"/>
                  </a:cubicBezTo>
                  <a:lnTo>
                    <a:pt x="5772" y="1575"/>
                  </a:lnTo>
                  <a:cubicBezTo>
                    <a:pt x="5770" y="1574"/>
                    <a:pt x="5768" y="1574"/>
                    <a:pt x="5764" y="1574"/>
                  </a:cubicBezTo>
                  <a:close/>
                  <a:moveTo>
                    <a:pt x="390" y="1"/>
                  </a:moveTo>
                  <a:cubicBezTo>
                    <a:pt x="311" y="1"/>
                    <a:pt x="203" y="69"/>
                    <a:pt x="154" y="116"/>
                  </a:cubicBezTo>
                  <a:cubicBezTo>
                    <a:pt x="162" y="128"/>
                    <a:pt x="168" y="140"/>
                    <a:pt x="198" y="140"/>
                  </a:cubicBezTo>
                  <a:cubicBezTo>
                    <a:pt x="208" y="140"/>
                    <a:pt x="222" y="138"/>
                    <a:pt x="240" y="135"/>
                  </a:cubicBezTo>
                  <a:lnTo>
                    <a:pt x="240" y="135"/>
                  </a:lnTo>
                  <a:cubicBezTo>
                    <a:pt x="89" y="183"/>
                    <a:pt x="135" y="225"/>
                    <a:pt x="1" y="237"/>
                  </a:cubicBezTo>
                  <a:cubicBezTo>
                    <a:pt x="885" y="1057"/>
                    <a:pt x="1961" y="1570"/>
                    <a:pt x="2929" y="1570"/>
                  </a:cubicBezTo>
                  <a:cubicBezTo>
                    <a:pt x="2946" y="1570"/>
                    <a:pt x="2963" y="1570"/>
                    <a:pt x="2980" y="1570"/>
                  </a:cubicBezTo>
                  <a:cubicBezTo>
                    <a:pt x="2990" y="1569"/>
                    <a:pt x="3017" y="1569"/>
                    <a:pt x="3059" y="1569"/>
                  </a:cubicBezTo>
                  <a:cubicBezTo>
                    <a:pt x="3430" y="1569"/>
                    <a:pt x="4920" y="1586"/>
                    <a:pt x="5043" y="1586"/>
                  </a:cubicBezTo>
                  <a:cubicBezTo>
                    <a:pt x="5078" y="1493"/>
                    <a:pt x="5152" y="1417"/>
                    <a:pt x="5247" y="1377"/>
                  </a:cubicBezTo>
                  <a:cubicBezTo>
                    <a:pt x="5248" y="1370"/>
                    <a:pt x="5250" y="1367"/>
                    <a:pt x="5253" y="1367"/>
                  </a:cubicBezTo>
                  <a:cubicBezTo>
                    <a:pt x="5274" y="1367"/>
                    <a:pt x="5356" y="1538"/>
                    <a:pt x="5452" y="1538"/>
                  </a:cubicBezTo>
                  <a:cubicBezTo>
                    <a:pt x="5473" y="1538"/>
                    <a:pt x="5495" y="1530"/>
                    <a:pt x="5518" y="1509"/>
                  </a:cubicBezTo>
                  <a:lnTo>
                    <a:pt x="5518" y="1509"/>
                  </a:lnTo>
                  <a:cubicBezTo>
                    <a:pt x="5531" y="1525"/>
                    <a:pt x="5565" y="1543"/>
                    <a:pt x="5537" y="1563"/>
                  </a:cubicBezTo>
                  <a:cubicBezTo>
                    <a:pt x="5544" y="1563"/>
                    <a:pt x="5712" y="1566"/>
                    <a:pt x="5764" y="1574"/>
                  </a:cubicBezTo>
                  <a:lnTo>
                    <a:pt x="5764" y="1574"/>
                  </a:lnTo>
                  <a:cubicBezTo>
                    <a:pt x="5766" y="1572"/>
                    <a:pt x="5768" y="1570"/>
                    <a:pt x="5771" y="1568"/>
                  </a:cubicBezTo>
                  <a:lnTo>
                    <a:pt x="5771" y="1568"/>
                  </a:lnTo>
                  <a:cubicBezTo>
                    <a:pt x="5771" y="1570"/>
                    <a:pt x="5772" y="1573"/>
                    <a:pt x="5772" y="1575"/>
                  </a:cubicBezTo>
                  <a:lnTo>
                    <a:pt x="5772" y="1575"/>
                  </a:lnTo>
                  <a:cubicBezTo>
                    <a:pt x="5777" y="1576"/>
                    <a:pt x="5780" y="1577"/>
                    <a:pt x="5780" y="1579"/>
                  </a:cubicBezTo>
                  <a:lnTo>
                    <a:pt x="5780" y="1579"/>
                  </a:lnTo>
                  <a:cubicBezTo>
                    <a:pt x="5995" y="1568"/>
                    <a:pt x="7448" y="1570"/>
                    <a:pt x="7569" y="1566"/>
                  </a:cubicBezTo>
                  <a:lnTo>
                    <a:pt x="7569" y="1566"/>
                  </a:lnTo>
                  <a:cubicBezTo>
                    <a:pt x="7564" y="1569"/>
                    <a:pt x="7558" y="1571"/>
                    <a:pt x="7551" y="1574"/>
                  </a:cubicBezTo>
                  <a:cubicBezTo>
                    <a:pt x="7550" y="1575"/>
                    <a:pt x="7629" y="1576"/>
                    <a:pt x="7764" y="1576"/>
                  </a:cubicBezTo>
                  <a:cubicBezTo>
                    <a:pt x="8424" y="1576"/>
                    <a:pt x="10419" y="1565"/>
                    <a:pt x="10761" y="1565"/>
                  </a:cubicBezTo>
                  <a:cubicBezTo>
                    <a:pt x="10787" y="1565"/>
                    <a:pt x="10803" y="1565"/>
                    <a:pt x="10808" y="1565"/>
                  </a:cubicBezTo>
                  <a:cubicBezTo>
                    <a:pt x="10841" y="1566"/>
                    <a:pt x="10873" y="1566"/>
                    <a:pt x="10905" y="1566"/>
                  </a:cubicBezTo>
                  <a:cubicBezTo>
                    <a:pt x="11573" y="1566"/>
                    <a:pt x="12162" y="1388"/>
                    <a:pt x="12754" y="1079"/>
                  </a:cubicBezTo>
                  <a:lnTo>
                    <a:pt x="12754" y="1079"/>
                  </a:lnTo>
                  <a:cubicBezTo>
                    <a:pt x="12783" y="1077"/>
                    <a:pt x="12815" y="1076"/>
                    <a:pt x="12849" y="1074"/>
                  </a:cubicBezTo>
                  <a:lnTo>
                    <a:pt x="12849" y="1074"/>
                  </a:lnTo>
                  <a:cubicBezTo>
                    <a:pt x="12846" y="1074"/>
                    <a:pt x="12843" y="1074"/>
                    <a:pt x="12840" y="1074"/>
                  </a:cubicBezTo>
                  <a:cubicBezTo>
                    <a:pt x="12819" y="1074"/>
                    <a:pt x="12795" y="1072"/>
                    <a:pt x="12775" y="1068"/>
                  </a:cubicBezTo>
                  <a:lnTo>
                    <a:pt x="12775" y="1068"/>
                  </a:lnTo>
                  <a:cubicBezTo>
                    <a:pt x="12779" y="1066"/>
                    <a:pt x="12782" y="1065"/>
                    <a:pt x="12785" y="1063"/>
                  </a:cubicBezTo>
                  <a:lnTo>
                    <a:pt x="12785" y="1063"/>
                  </a:lnTo>
                  <a:cubicBezTo>
                    <a:pt x="12776" y="1063"/>
                    <a:pt x="12768" y="1064"/>
                    <a:pt x="12759" y="1065"/>
                  </a:cubicBezTo>
                  <a:lnTo>
                    <a:pt x="12759" y="1065"/>
                  </a:lnTo>
                  <a:cubicBezTo>
                    <a:pt x="12721" y="1055"/>
                    <a:pt x="12712" y="1041"/>
                    <a:pt x="12804" y="1034"/>
                  </a:cubicBezTo>
                  <a:cubicBezTo>
                    <a:pt x="12759" y="1010"/>
                    <a:pt x="12700" y="1001"/>
                    <a:pt x="12635" y="1001"/>
                  </a:cubicBezTo>
                  <a:cubicBezTo>
                    <a:pt x="12445" y="1001"/>
                    <a:pt x="12201" y="1081"/>
                    <a:pt x="12081" y="1113"/>
                  </a:cubicBezTo>
                  <a:lnTo>
                    <a:pt x="12081" y="1113"/>
                  </a:lnTo>
                  <a:cubicBezTo>
                    <a:pt x="12025" y="1079"/>
                    <a:pt x="11922" y="1043"/>
                    <a:pt x="11814" y="1030"/>
                  </a:cubicBezTo>
                  <a:lnTo>
                    <a:pt x="11814" y="1030"/>
                  </a:lnTo>
                  <a:cubicBezTo>
                    <a:pt x="11932" y="1029"/>
                    <a:pt x="12115" y="923"/>
                    <a:pt x="12084" y="923"/>
                  </a:cubicBezTo>
                  <a:cubicBezTo>
                    <a:pt x="12083" y="923"/>
                    <a:pt x="12082" y="923"/>
                    <a:pt x="12081" y="923"/>
                  </a:cubicBezTo>
                  <a:cubicBezTo>
                    <a:pt x="12067" y="897"/>
                    <a:pt x="11926" y="888"/>
                    <a:pt x="11924" y="865"/>
                  </a:cubicBezTo>
                  <a:cubicBezTo>
                    <a:pt x="11513" y="974"/>
                    <a:pt x="11339" y="1037"/>
                    <a:pt x="10975" y="1041"/>
                  </a:cubicBezTo>
                  <a:cubicBezTo>
                    <a:pt x="10952" y="1051"/>
                    <a:pt x="10936" y="1059"/>
                    <a:pt x="10924" y="1066"/>
                  </a:cubicBezTo>
                  <a:lnTo>
                    <a:pt x="10924" y="1066"/>
                  </a:lnTo>
                  <a:cubicBezTo>
                    <a:pt x="10922" y="1057"/>
                    <a:pt x="10912" y="1048"/>
                    <a:pt x="10887" y="1037"/>
                  </a:cubicBezTo>
                  <a:lnTo>
                    <a:pt x="10887" y="1037"/>
                  </a:lnTo>
                  <a:cubicBezTo>
                    <a:pt x="10839" y="1041"/>
                    <a:pt x="10859" y="1050"/>
                    <a:pt x="10790" y="1057"/>
                  </a:cubicBezTo>
                  <a:cubicBezTo>
                    <a:pt x="10795" y="1058"/>
                    <a:pt x="10765" y="1058"/>
                    <a:pt x="10706" y="1058"/>
                  </a:cubicBezTo>
                  <a:cubicBezTo>
                    <a:pt x="10460" y="1058"/>
                    <a:pt x="9721" y="1054"/>
                    <a:pt x="9132" y="1054"/>
                  </a:cubicBezTo>
                  <a:cubicBezTo>
                    <a:pt x="8689" y="1054"/>
                    <a:pt x="8331" y="1056"/>
                    <a:pt x="8333" y="1064"/>
                  </a:cubicBezTo>
                  <a:cubicBezTo>
                    <a:pt x="8407" y="1081"/>
                    <a:pt x="8391" y="1141"/>
                    <a:pt x="8187" y="1159"/>
                  </a:cubicBezTo>
                  <a:cubicBezTo>
                    <a:pt x="8237" y="1121"/>
                    <a:pt x="8158" y="1067"/>
                    <a:pt x="8081" y="1067"/>
                  </a:cubicBezTo>
                  <a:cubicBezTo>
                    <a:pt x="8038" y="1067"/>
                    <a:pt x="7996" y="1085"/>
                    <a:pt x="7978" y="1132"/>
                  </a:cubicBezTo>
                  <a:cubicBezTo>
                    <a:pt x="7984" y="1131"/>
                    <a:pt x="7991" y="1130"/>
                    <a:pt x="7997" y="1130"/>
                  </a:cubicBezTo>
                  <a:cubicBezTo>
                    <a:pt x="8075" y="1130"/>
                    <a:pt x="8119" y="1195"/>
                    <a:pt x="8138" y="1210"/>
                  </a:cubicBezTo>
                  <a:lnTo>
                    <a:pt x="8138" y="1210"/>
                  </a:lnTo>
                  <a:cubicBezTo>
                    <a:pt x="7885" y="1193"/>
                    <a:pt x="7977" y="1132"/>
                    <a:pt x="7836" y="1046"/>
                  </a:cubicBezTo>
                  <a:lnTo>
                    <a:pt x="7836" y="1046"/>
                  </a:lnTo>
                  <a:cubicBezTo>
                    <a:pt x="7760" y="1049"/>
                    <a:pt x="7366" y="1051"/>
                    <a:pt x="7357" y="1053"/>
                  </a:cubicBezTo>
                  <a:cubicBezTo>
                    <a:pt x="7251" y="1059"/>
                    <a:pt x="7193" y="1075"/>
                    <a:pt x="7159" y="1085"/>
                  </a:cubicBezTo>
                  <a:lnTo>
                    <a:pt x="7159" y="1085"/>
                  </a:lnTo>
                  <a:cubicBezTo>
                    <a:pt x="7144" y="1079"/>
                    <a:pt x="7106" y="1069"/>
                    <a:pt x="7085" y="1066"/>
                  </a:cubicBezTo>
                  <a:lnTo>
                    <a:pt x="7085" y="1066"/>
                  </a:lnTo>
                  <a:cubicBezTo>
                    <a:pt x="7166" y="1064"/>
                    <a:pt x="6931" y="1065"/>
                    <a:pt x="6823" y="1064"/>
                  </a:cubicBezTo>
                  <a:lnTo>
                    <a:pt x="6823" y="1064"/>
                  </a:lnTo>
                  <a:cubicBezTo>
                    <a:pt x="6832" y="1083"/>
                    <a:pt x="6822" y="1166"/>
                    <a:pt x="6826" y="1229"/>
                  </a:cubicBezTo>
                  <a:lnTo>
                    <a:pt x="6826" y="1229"/>
                  </a:lnTo>
                  <a:cubicBezTo>
                    <a:pt x="6794" y="1174"/>
                    <a:pt x="6749" y="1116"/>
                    <a:pt x="6684" y="1116"/>
                  </a:cubicBezTo>
                  <a:cubicBezTo>
                    <a:pt x="6649" y="1116"/>
                    <a:pt x="6609" y="1133"/>
                    <a:pt x="6561" y="1176"/>
                  </a:cubicBezTo>
                  <a:cubicBezTo>
                    <a:pt x="6710" y="1241"/>
                    <a:pt x="6735" y="1298"/>
                    <a:pt x="6643" y="1403"/>
                  </a:cubicBezTo>
                  <a:cubicBezTo>
                    <a:pt x="6640" y="1403"/>
                    <a:pt x="6638" y="1403"/>
                    <a:pt x="6635" y="1403"/>
                  </a:cubicBezTo>
                  <a:cubicBezTo>
                    <a:pt x="6532" y="1403"/>
                    <a:pt x="6396" y="1224"/>
                    <a:pt x="6390" y="1224"/>
                  </a:cubicBezTo>
                  <a:cubicBezTo>
                    <a:pt x="6390" y="1224"/>
                    <a:pt x="6390" y="1224"/>
                    <a:pt x="6390" y="1224"/>
                  </a:cubicBezTo>
                  <a:cubicBezTo>
                    <a:pt x="6413" y="1245"/>
                    <a:pt x="6348" y="1298"/>
                    <a:pt x="6355" y="1356"/>
                  </a:cubicBezTo>
                  <a:cubicBezTo>
                    <a:pt x="6298" y="1358"/>
                    <a:pt x="6261" y="1360"/>
                    <a:pt x="6314" y="1360"/>
                  </a:cubicBezTo>
                  <a:cubicBezTo>
                    <a:pt x="6337" y="1360"/>
                    <a:pt x="6374" y="1359"/>
                    <a:pt x="6432" y="1359"/>
                  </a:cubicBezTo>
                  <a:lnTo>
                    <a:pt x="6432" y="1359"/>
                  </a:lnTo>
                  <a:cubicBezTo>
                    <a:pt x="6391" y="1365"/>
                    <a:pt x="6264" y="1414"/>
                    <a:pt x="6232" y="1441"/>
                  </a:cubicBezTo>
                  <a:lnTo>
                    <a:pt x="6232" y="1441"/>
                  </a:lnTo>
                  <a:cubicBezTo>
                    <a:pt x="6203" y="1393"/>
                    <a:pt x="6234" y="1265"/>
                    <a:pt x="6276" y="1221"/>
                  </a:cubicBezTo>
                  <a:lnTo>
                    <a:pt x="6276" y="1221"/>
                  </a:lnTo>
                  <a:cubicBezTo>
                    <a:pt x="6268" y="1224"/>
                    <a:pt x="6258" y="1225"/>
                    <a:pt x="6248" y="1225"/>
                  </a:cubicBezTo>
                  <a:cubicBezTo>
                    <a:pt x="6166" y="1225"/>
                    <a:pt x="6060" y="1119"/>
                    <a:pt x="6010" y="1055"/>
                  </a:cubicBezTo>
                  <a:cubicBezTo>
                    <a:pt x="5956" y="1046"/>
                    <a:pt x="5202" y="1045"/>
                    <a:pt x="4469" y="1045"/>
                  </a:cubicBezTo>
                  <a:cubicBezTo>
                    <a:pt x="4225" y="1045"/>
                    <a:pt x="3983" y="1045"/>
                    <a:pt x="3770" y="1045"/>
                  </a:cubicBezTo>
                  <a:cubicBezTo>
                    <a:pt x="3366" y="1045"/>
                    <a:pt x="3067" y="1044"/>
                    <a:pt x="3058" y="1042"/>
                  </a:cubicBezTo>
                  <a:lnTo>
                    <a:pt x="3058" y="1042"/>
                  </a:lnTo>
                  <a:cubicBezTo>
                    <a:pt x="3045" y="1047"/>
                    <a:pt x="3020" y="1051"/>
                    <a:pt x="2977" y="1051"/>
                  </a:cubicBezTo>
                  <a:cubicBezTo>
                    <a:pt x="2919" y="1051"/>
                    <a:pt x="2829" y="1044"/>
                    <a:pt x="2695" y="1027"/>
                  </a:cubicBezTo>
                  <a:lnTo>
                    <a:pt x="2695" y="1027"/>
                  </a:lnTo>
                  <a:cubicBezTo>
                    <a:pt x="2748" y="1062"/>
                    <a:pt x="2744" y="1071"/>
                    <a:pt x="2721" y="1071"/>
                  </a:cubicBezTo>
                  <a:cubicBezTo>
                    <a:pt x="2693" y="1071"/>
                    <a:pt x="2636" y="1056"/>
                    <a:pt x="2628" y="1056"/>
                  </a:cubicBezTo>
                  <a:cubicBezTo>
                    <a:pt x="2627" y="1056"/>
                    <a:pt x="2626" y="1057"/>
                    <a:pt x="2627" y="1057"/>
                  </a:cubicBezTo>
                  <a:cubicBezTo>
                    <a:pt x="2559" y="1069"/>
                    <a:pt x="2490" y="1076"/>
                    <a:pt x="2421" y="1078"/>
                  </a:cubicBezTo>
                  <a:lnTo>
                    <a:pt x="2421" y="1078"/>
                  </a:lnTo>
                  <a:cubicBezTo>
                    <a:pt x="2411" y="1073"/>
                    <a:pt x="2400" y="1068"/>
                    <a:pt x="2389" y="1064"/>
                  </a:cubicBezTo>
                  <a:lnTo>
                    <a:pt x="2389" y="1064"/>
                  </a:lnTo>
                  <a:cubicBezTo>
                    <a:pt x="2401" y="1055"/>
                    <a:pt x="2441" y="1047"/>
                    <a:pt x="2495" y="1047"/>
                  </a:cubicBezTo>
                  <a:cubicBezTo>
                    <a:pt x="2513" y="1047"/>
                    <a:pt x="2531" y="1048"/>
                    <a:pt x="2551" y="1050"/>
                  </a:cubicBezTo>
                  <a:lnTo>
                    <a:pt x="2551" y="1050"/>
                  </a:lnTo>
                  <a:cubicBezTo>
                    <a:pt x="2508" y="1043"/>
                    <a:pt x="2642" y="1019"/>
                    <a:pt x="2518" y="1004"/>
                  </a:cubicBezTo>
                  <a:cubicBezTo>
                    <a:pt x="2055" y="937"/>
                    <a:pt x="1559" y="779"/>
                    <a:pt x="1248" y="527"/>
                  </a:cubicBezTo>
                  <a:cubicBezTo>
                    <a:pt x="1241" y="532"/>
                    <a:pt x="1227" y="535"/>
                    <a:pt x="1207" y="535"/>
                  </a:cubicBezTo>
                  <a:cubicBezTo>
                    <a:pt x="1164" y="535"/>
                    <a:pt x="1096" y="524"/>
                    <a:pt x="1027" y="512"/>
                  </a:cubicBezTo>
                  <a:lnTo>
                    <a:pt x="1027" y="512"/>
                  </a:lnTo>
                  <a:cubicBezTo>
                    <a:pt x="1006" y="492"/>
                    <a:pt x="958" y="500"/>
                    <a:pt x="968" y="496"/>
                  </a:cubicBezTo>
                  <a:cubicBezTo>
                    <a:pt x="1090" y="492"/>
                    <a:pt x="1104" y="478"/>
                    <a:pt x="984" y="476"/>
                  </a:cubicBezTo>
                  <a:cubicBezTo>
                    <a:pt x="1136" y="412"/>
                    <a:pt x="891" y="362"/>
                    <a:pt x="854" y="299"/>
                  </a:cubicBezTo>
                  <a:lnTo>
                    <a:pt x="854" y="299"/>
                  </a:lnTo>
                  <a:cubicBezTo>
                    <a:pt x="842" y="317"/>
                    <a:pt x="749" y="380"/>
                    <a:pt x="717" y="390"/>
                  </a:cubicBezTo>
                  <a:cubicBezTo>
                    <a:pt x="795" y="326"/>
                    <a:pt x="777" y="298"/>
                    <a:pt x="710" y="298"/>
                  </a:cubicBezTo>
                  <a:cubicBezTo>
                    <a:pt x="624" y="298"/>
                    <a:pt x="454" y="347"/>
                    <a:pt x="307" y="434"/>
                  </a:cubicBezTo>
                  <a:cubicBezTo>
                    <a:pt x="270" y="394"/>
                    <a:pt x="117" y="378"/>
                    <a:pt x="376" y="302"/>
                  </a:cubicBezTo>
                  <a:cubicBezTo>
                    <a:pt x="389" y="304"/>
                    <a:pt x="400" y="305"/>
                    <a:pt x="412" y="305"/>
                  </a:cubicBezTo>
                  <a:cubicBezTo>
                    <a:pt x="499" y="305"/>
                    <a:pt x="554" y="239"/>
                    <a:pt x="478" y="79"/>
                  </a:cubicBezTo>
                  <a:cubicBezTo>
                    <a:pt x="468" y="22"/>
                    <a:pt x="434" y="1"/>
                    <a:pt x="39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59" name="Google Shape;18259;p65"/>
            <p:cNvSpPr/>
            <p:nvPr/>
          </p:nvSpPr>
          <p:spPr>
            <a:xfrm>
              <a:off x="4044025" y="1619475"/>
              <a:ext cx="2150" cy="175"/>
            </a:xfrm>
            <a:custGeom>
              <a:avLst/>
              <a:gdLst/>
              <a:ahLst/>
              <a:cxnLst/>
              <a:rect l="l" t="t" r="r" b="b"/>
              <a:pathLst>
                <a:path w="86" h="7" extrusionOk="0">
                  <a:moveTo>
                    <a:pt x="0" y="1"/>
                  </a:moveTo>
                  <a:cubicBezTo>
                    <a:pt x="19" y="2"/>
                    <a:pt x="39" y="7"/>
                    <a:pt x="57" y="7"/>
                  </a:cubicBezTo>
                  <a:cubicBezTo>
                    <a:pt x="67" y="7"/>
                    <a:pt x="77" y="5"/>
                    <a:pt x="8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60" name="Google Shape;18260;p65"/>
            <p:cNvSpPr/>
            <p:nvPr/>
          </p:nvSpPr>
          <p:spPr>
            <a:xfrm>
              <a:off x="4035900" y="1619475"/>
              <a:ext cx="131525" cy="10350"/>
            </a:xfrm>
            <a:custGeom>
              <a:avLst/>
              <a:gdLst/>
              <a:ahLst/>
              <a:cxnLst/>
              <a:rect l="l" t="t" r="r" b="b"/>
              <a:pathLst>
                <a:path w="5261" h="414" extrusionOk="0">
                  <a:moveTo>
                    <a:pt x="881" y="40"/>
                  </a:moveTo>
                  <a:cubicBezTo>
                    <a:pt x="1113" y="45"/>
                    <a:pt x="805" y="82"/>
                    <a:pt x="944" y="237"/>
                  </a:cubicBezTo>
                  <a:cubicBezTo>
                    <a:pt x="943" y="237"/>
                    <a:pt x="942" y="237"/>
                    <a:pt x="942" y="237"/>
                  </a:cubicBezTo>
                  <a:cubicBezTo>
                    <a:pt x="844" y="237"/>
                    <a:pt x="835" y="96"/>
                    <a:pt x="881" y="40"/>
                  </a:cubicBezTo>
                  <a:close/>
                  <a:moveTo>
                    <a:pt x="531" y="1"/>
                  </a:moveTo>
                  <a:cubicBezTo>
                    <a:pt x="552" y="6"/>
                    <a:pt x="698" y="152"/>
                    <a:pt x="691" y="152"/>
                  </a:cubicBezTo>
                  <a:cubicBezTo>
                    <a:pt x="691" y="152"/>
                    <a:pt x="691" y="152"/>
                    <a:pt x="691" y="152"/>
                  </a:cubicBezTo>
                  <a:cubicBezTo>
                    <a:pt x="645" y="230"/>
                    <a:pt x="207" y="186"/>
                    <a:pt x="26" y="411"/>
                  </a:cubicBezTo>
                  <a:cubicBezTo>
                    <a:pt x="0" y="411"/>
                    <a:pt x="75" y="414"/>
                    <a:pt x="147" y="414"/>
                  </a:cubicBezTo>
                  <a:cubicBezTo>
                    <a:pt x="114" y="381"/>
                    <a:pt x="160" y="353"/>
                    <a:pt x="225" y="349"/>
                  </a:cubicBezTo>
                  <a:lnTo>
                    <a:pt x="225" y="349"/>
                  </a:lnTo>
                  <a:cubicBezTo>
                    <a:pt x="218" y="374"/>
                    <a:pt x="214" y="390"/>
                    <a:pt x="160" y="411"/>
                  </a:cubicBezTo>
                  <a:cubicBezTo>
                    <a:pt x="164" y="412"/>
                    <a:pt x="249" y="412"/>
                    <a:pt x="393" y="412"/>
                  </a:cubicBezTo>
                  <a:cubicBezTo>
                    <a:pt x="1253" y="412"/>
                    <a:pt x="4204" y="407"/>
                    <a:pt x="4155" y="407"/>
                  </a:cubicBezTo>
                  <a:cubicBezTo>
                    <a:pt x="4271" y="370"/>
                    <a:pt x="4447" y="330"/>
                    <a:pt x="4498" y="277"/>
                  </a:cubicBezTo>
                  <a:cubicBezTo>
                    <a:pt x="4435" y="272"/>
                    <a:pt x="4384" y="224"/>
                    <a:pt x="4375" y="161"/>
                  </a:cubicBezTo>
                  <a:cubicBezTo>
                    <a:pt x="4368" y="138"/>
                    <a:pt x="4292" y="115"/>
                    <a:pt x="4273" y="75"/>
                  </a:cubicBezTo>
                  <a:cubicBezTo>
                    <a:pt x="4276" y="75"/>
                    <a:pt x="4279" y="75"/>
                    <a:pt x="4282" y="75"/>
                  </a:cubicBezTo>
                  <a:cubicBezTo>
                    <a:pt x="4381" y="75"/>
                    <a:pt x="4398" y="114"/>
                    <a:pt x="4398" y="159"/>
                  </a:cubicBezTo>
                  <a:cubicBezTo>
                    <a:pt x="4514" y="257"/>
                    <a:pt x="4592" y="279"/>
                    <a:pt x="4665" y="279"/>
                  </a:cubicBezTo>
                  <a:cubicBezTo>
                    <a:pt x="4724" y="279"/>
                    <a:pt x="4779" y="265"/>
                    <a:pt x="4847" y="265"/>
                  </a:cubicBezTo>
                  <a:cubicBezTo>
                    <a:pt x="4921" y="265"/>
                    <a:pt x="5012" y="282"/>
                    <a:pt x="5140" y="356"/>
                  </a:cubicBezTo>
                  <a:cubicBezTo>
                    <a:pt x="5066" y="256"/>
                    <a:pt x="5161" y="101"/>
                    <a:pt x="5261" y="1"/>
                  </a:cubicBezTo>
                  <a:lnTo>
                    <a:pt x="2625" y="1"/>
                  </a:lnTo>
                  <a:cubicBezTo>
                    <a:pt x="2613" y="41"/>
                    <a:pt x="2582" y="58"/>
                    <a:pt x="2548" y="58"/>
                  </a:cubicBezTo>
                  <a:cubicBezTo>
                    <a:pt x="2508" y="58"/>
                    <a:pt x="2465" y="35"/>
                    <a:pt x="244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8261" name="Google Shape;18261;p65"/>
          <p:cNvGrpSpPr/>
          <p:nvPr/>
        </p:nvGrpSpPr>
        <p:grpSpPr>
          <a:xfrm>
            <a:off x="7673573" y="425917"/>
            <a:ext cx="995327" cy="978207"/>
            <a:chOff x="424743" y="3313293"/>
            <a:chExt cx="692402" cy="680492"/>
          </a:xfrm>
        </p:grpSpPr>
        <p:sp>
          <p:nvSpPr>
            <p:cNvPr id="18262" name="Google Shape;18262;p65"/>
            <p:cNvSpPr/>
            <p:nvPr/>
          </p:nvSpPr>
          <p:spPr>
            <a:xfrm>
              <a:off x="425045" y="3313386"/>
              <a:ext cx="692100" cy="680400"/>
            </a:xfrm>
            <a:prstGeom prst="ellipse">
              <a:avLst/>
            </a:prstGeom>
            <a:solidFill>
              <a:schemeClr val="dk2"/>
            </a:solidFill>
            <a:ln w="114300" cap="flat" cmpd="sng">
              <a:solidFill>
                <a:schemeClr val="dk2"/>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8263" name="Google Shape;18263;p65"/>
            <p:cNvGrpSpPr/>
            <p:nvPr/>
          </p:nvGrpSpPr>
          <p:grpSpPr>
            <a:xfrm>
              <a:off x="424743" y="3313293"/>
              <a:ext cx="692019" cy="680230"/>
              <a:chOff x="4631800" y="1590400"/>
              <a:chExt cx="864375" cy="849650"/>
            </a:xfrm>
          </p:grpSpPr>
          <p:sp>
            <p:nvSpPr>
              <p:cNvPr id="18264" name="Google Shape;18264;p65"/>
              <p:cNvSpPr/>
              <p:nvPr/>
            </p:nvSpPr>
            <p:spPr>
              <a:xfrm>
                <a:off x="5417275" y="1960850"/>
                <a:ext cx="21475" cy="40075"/>
              </a:xfrm>
              <a:custGeom>
                <a:avLst/>
                <a:gdLst/>
                <a:ahLst/>
                <a:cxnLst/>
                <a:rect l="l" t="t" r="r" b="b"/>
                <a:pathLst>
                  <a:path w="859" h="1603" extrusionOk="0">
                    <a:moveTo>
                      <a:pt x="349" y="1"/>
                    </a:moveTo>
                    <a:cubicBezTo>
                      <a:pt x="342" y="1"/>
                      <a:pt x="337" y="3"/>
                      <a:pt x="332" y="7"/>
                    </a:cubicBezTo>
                    <a:cubicBezTo>
                      <a:pt x="82" y="244"/>
                      <a:pt x="19" y="489"/>
                      <a:pt x="1" y="805"/>
                    </a:cubicBezTo>
                    <a:cubicBezTo>
                      <a:pt x="22" y="788"/>
                      <a:pt x="46" y="779"/>
                      <a:pt x="70" y="779"/>
                    </a:cubicBezTo>
                    <a:cubicBezTo>
                      <a:pt x="98" y="779"/>
                      <a:pt x="127" y="791"/>
                      <a:pt x="156" y="816"/>
                    </a:cubicBezTo>
                    <a:cubicBezTo>
                      <a:pt x="265" y="1185"/>
                      <a:pt x="265" y="1132"/>
                      <a:pt x="314" y="1356"/>
                    </a:cubicBezTo>
                    <a:cubicBezTo>
                      <a:pt x="339" y="1391"/>
                      <a:pt x="362" y="1428"/>
                      <a:pt x="385" y="1463"/>
                    </a:cubicBezTo>
                    <a:cubicBezTo>
                      <a:pt x="406" y="1472"/>
                      <a:pt x="425" y="1482"/>
                      <a:pt x="443" y="1496"/>
                    </a:cubicBezTo>
                    <a:cubicBezTo>
                      <a:pt x="455" y="1521"/>
                      <a:pt x="467" y="1553"/>
                      <a:pt x="480" y="1581"/>
                    </a:cubicBezTo>
                    <a:lnTo>
                      <a:pt x="541" y="1600"/>
                    </a:lnTo>
                    <a:cubicBezTo>
                      <a:pt x="509" y="1496"/>
                      <a:pt x="508" y="1436"/>
                      <a:pt x="479" y="1436"/>
                    </a:cubicBezTo>
                    <a:cubicBezTo>
                      <a:pt x="477" y="1436"/>
                      <a:pt x="474" y="1437"/>
                      <a:pt x="471" y="1438"/>
                    </a:cubicBezTo>
                    <a:cubicBezTo>
                      <a:pt x="473" y="1392"/>
                      <a:pt x="489" y="1374"/>
                      <a:pt x="513" y="1374"/>
                    </a:cubicBezTo>
                    <a:cubicBezTo>
                      <a:pt x="600" y="1374"/>
                      <a:pt x="795" y="1595"/>
                      <a:pt x="858" y="1602"/>
                    </a:cubicBezTo>
                    <a:cubicBezTo>
                      <a:pt x="807" y="1507"/>
                      <a:pt x="740" y="1419"/>
                      <a:pt x="659" y="1347"/>
                    </a:cubicBezTo>
                    <a:cubicBezTo>
                      <a:pt x="640" y="1292"/>
                      <a:pt x="687" y="1280"/>
                      <a:pt x="647" y="1247"/>
                    </a:cubicBezTo>
                    <a:cubicBezTo>
                      <a:pt x="538" y="1083"/>
                      <a:pt x="418" y="923"/>
                      <a:pt x="392" y="719"/>
                    </a:cubicBezTo>
                    <a:cubicBezTo>
                      <a:pt x="371" y="691"/>
                      <a:pt x="358" y="659"/>
                      <a:pt x="355" y="626"/>
                    </a:cubicBezTo>
                    <a:cubicBezTo>
                      <a:pt x="343" y="634"/>
                      <a:pt x="333" y="640"/>
                      <a:pt x="325" y="640"/>
                    </a:cubicBezTo>
                    <a:cubicBezTo>
                      <a:pt x="320" y="640"/>
                      <a:pt x="315" y="638"/>
                      <a:pt x="311" y="633"/>
                    </a:cubicBezTo>
                    <a:cubicBezTo>
                      <a:pt x="319" y="625"/>
                      <a:pt x="329" y="621"/>
                      <a:pt x="340" y="621"/>
                    </a:cubicBezTo>
                    <a:cubicBezTo>
                      <a:pt x="345" y="621"/>
                      <a:pt x="350" y="622"/>
                      <a:pt x="355" y="624"/>
                    </a:cubicBezTo>
                    <a:cubicBezTo>
                      <a:pt x="344" y="524"/>
                      <a:pt x="406" y="390"/>
                      <a:pt x="569" y="246"/>
                    </a:cubicBezTo>
                    <a:cubicBezTo>
                      <a:pt x="560" y="181"/>
                      <a:pt x="412" y="1"/>
                      <a:pt x="3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65" name="Google Shape;18265;p65"/>
              <p:cNvSpPr/>
              <p:nvPr/>
            </p:nvSpPr>
            <p:spPr>
              <a:xfrm>
                <a:off x="5428575" y="2021400"/>
                <a:ext cx="12600" cy="10425"/>
              </a:xfrm>
              <a:custGeom>
                <a:avLst/>
                <a:gdLst/>
                <a:ahLst/>
                <a:cxnLst/>
                <a:rect l="l" t="t" r="r" b="b"/>
                <a:pathLst>
                  <a:path w="504" h="417" extrusionOk="0">
                    <a:moveTo>
                      <a:pt x="504" y="1"/>
                    </a:moveTo>
                    <a:lnTo>
                      <a:pt x="504" y="1"/>
                    </a:lnTo>
                    <a:cubicBezTo>
                      <a:pt x="334" y="15"/>
                      <a:pt x="184" y="156"/>
                      <a:pt x="1" y="237"/>
                    </a:cubicBezTo>
                    <a:cubicBezTo>
                      <a:pt x="47" y="311"/>
                      <a:pt x="115" y="416"/>
                      <a:pt x="156" y="416"/>
                    </a:cubicBezTo>
                    <a:cubicBezTo>
                      <a:pt x="160" y="416"/>
                      <a:pt x="164" y="415"/>
                      <a:pt x="168" y="413"/>
                    </a:cubicBezTo>
                    <a:cubicBezTo>
                      <a:pt x="330" y="328"/>
                      <a:pt x="450" y="179"/>
                      <a:pt x="5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66" name="Google Shape;18266;p65"/>
              <p:cNvSpPr/>
              <p:nvPr/>
            </p:nvSpPr>
            <p:spPr>
              <a:xfrm>
                <a:off x="5426650" y="1997350"/>
                <a:ext cx="400" cy="275"/>
              </a:xfrm>
              <a:custGeom>
                <a:avLst/>
                <a:gdLst/>
                <a:ahLst/>
                <a:cxnLst/>
                <a:rect l="l" t="t" r="r" b="b"/>
                <a:pathLst>
                  <a:path w="16" h="11" extrusionOk="0">
                    <a:moveTo>
                      <a:pt x="2" y="0"/>
                    </a:moveTo>
                    <a:cubicBezTo>
                      <a:pt x="0" y="0"/>
                      <a:pt x="4" y="3"/>
                      <a:pt x="15" y="10"/>
                    </a:cubicBezTo>
                    <a:cubicBezTo>
                      <a:pt x="13" y="8"/>
                      <a:pt x="13" y="5"/>
                      <a:pt x="10" y="3"/>
                    </a:cubicBezTo>
                    <a:cubicBezTo>
                      <a:pt x="6" y="1"/>
                      <a:pt x="3"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67" name="Google Shape;18267;p65"/>
              <p:cNvSpPr/>
              <p:nvPr/>
            </p:nvSpPr>
            <p:spPr>
              <a:xfrm>
                <a:off x="5380825" y="1963575"/>
                <a:ext cx="27500" cy="66425"/>
              </a:xfrm>
              <a:custGeom>
                <a:avLst/>
                <a:gdLst/>
                <a:ahLst/>
                <a:cxnLst/>
                <a:rect l="l" t="t" r="r" b="b"/>
                <a:pathLst>
                  <a:path w="1100" h="2657" extrusionOk="0">
                    <a:moveTo>
                      <a:pt x="422" y="0"/>
                    </a:moveTo>
                    <a:cubicBezTo>
                      <a:pt x="421" y="1"/>
                      <a:pt x="420" y="1"/>
                      <a:pt x="420" y="2"/>
                    </a:cubicBezTo>
                    <a:lnTo>
                      <a:pt x="420" y="2"/>
                    </a:lnTo>
                    <a:cubicBezTo>
                      <a:pt x="420" y="2"/>
                      <a:pt x="421" y="1"/>
                      <a:pt x="422" y="0"/>
                    </a:cubicBezTo>
                    <a:close/>
                    <a:moveTo>
                      <a:pt x="420" y="2"/>
                    </a:moveTo>
                    <a:cubicBezTo>
                      <a:pt x="118" y="215"/>
                      <a:pt x="1" y="530"/>
                      <a:pt x="82" y="823"/>
                    </a:cubicBezTo>
                    <a:cubicBezTo>
                      <a:pt x="163" y="1025"/>
                      <a:pt x="267" y="1217"/>
                      <a:pt x="392" y="1396"/>
                    </a:cubicBezTo>
                    <a:cubicBezTo>
                      <a:pt x="397" y="1393"/>
                      <a:pt x="402" y="1392"/>
                      <a:pt x="407" y="1392"/>
                    </a:cubicBezTo>
                    <a:cubicBezTo>
                      <a:pt x="434" y="1392"/>
                      <a:pt x="455" y="1430"/>
                      <a:pt x="445" y="1430"/>
                    </a:cubicBezTo>
                    <a:cubicBezTo>
                      <a:pt x="442" y="1430"/>
                      <a:pt x="437" y="1427"/>
                      <a:pt x="429" y="1419"/>
                    </a:cubicBezTo>
                    <a:lnTo>
                      <a:pt x="429" y="1419"/>
                    </a:lnTo>
                    <a:cubicBezTo>
                      <a:pt x="476" y="1486"/>
                      <a:pt x="524" y="1549"/>
                      <a:pt x="568" y="1609"/>
                    </a:cubicBezTo>
                    <a:lnTo>
                      <a:pt x="573" y="1528"/>
                    </a:lnTo>
                    <a:cubicBezTo>
                      <a:pt x="574" y="1528"/>
                      <a:pt x="574" y="1527"/>
                      <a:pt x="575" y="1527"/>
                    </a:cubicBezTo>
                    <a:cubicBezTo>
                      <a:pt x="588" y="1527"/>
                      <a:pt x="599" y="1595"/>
                      <a:pt x="619" y="1681"/>
                    </a:cubicBezTo>
                    <a:cubicBezTo>
                      <a:pt x="682" y="1776"/>
                      <a:pt x="731" y="1873"/>
                      <a:pt x="740" y="1989"/>
                    </a:cubicBezTo>
                    <a:lnTo>
                      <a:pt x="816" y="2054"/>
                    </a:lnTo>
                    <a:cubicBezTo>
                      <a:pt x="786" y="2043"/>
                      <a:pt x="758" y="2022"/>
                      <a:pt x="740" y="1996"/>
                    </a:cubicBezTo>
                    <a:cubicBezTo>
                      <a:pt x="731" y="2096"/>
                      <a:pt x="731" y="2270"/>
                      <a:pt x="473" y="2388"/>
                    </a:cubicBezTo>
                    <a:cubicBezTo>
                      <a:pt x="459" y="2409"/>
                      <a:pt x="649" y="2652"/>
                      <a:pt x="670" y="2657"/>
                    </a:cubicBezTo>
                    <a:cubicBezTo>
                      <a:pt x="953" y="2437"/>
                      <a:pt x="1099" y="2230"/>
                      <a:pt x="1071" y="1887"/>
                    </a:cubicBezTo>
                    <a:cubicBezTo>
                      <a:pt x="1027" y="1690"/>
                      <a:pt x="872" y="1449"/>
                      <a:pt x="731" y="1229"/>
                    </a:cubicBezTo>
                    <a:cubicBezTo>
                      <a:pt x="725" y="1249"/>
                      <a:pt x="718" y="1257"/>
                      <a:pt x="714" y="1257"/>
                    </a:cubicBezTo>
                    <a:cubicBezTo>
                      <a:pt x="707" y="1257"/>
                      <a:pt x="707" y="1229"/>
                      <a:pt x="731" y="1187"/>
                    </a:cubicBezTo>
                    <a:cubicBezTo>
                      <a:pt x="541" y="1002"/>
                      <a:pt x="476" y="849"/>
                      <a:pt x="404" y="747"/>
                    </a:cubicBezTo>
                    <a:cubicBezTo>
                      <a:pt x="376" y="568"/>
                      <a:pt x="390" y="434"/>
                      <a:pt x="573" y="269"/>
                    </a:cubicBezTo>
                    <a:cubicBezTo>
                      <a:pt x="609" y="220"/>
                      <a:pt x="403" y="26"/>
                      <a:pt x="42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68" name="Google Shape;18268;p65"/>
              <p:cNvSpPr/>
              <p:nvPr/>
            </p:nvSpPr>
            <p:spPr>
              <a:xfrm>
                <a:off x="5414325" y="2033900"/>
                <a:ext cx="25300" cy="71975"/>
              </a:xfrm>
              <a:custGeom>
                <a:avLst/>
                <a:gdLst/>
                <a:ahLst/>
                <a:cxnLst/>
                <a:rect l="l" t="t" r="r" b="b"/>
                <a:pathLst>
                  <a:path w="1012" h="2879" extrusionOk="0">
                    <a:moveTo>
                      <a:pt x="510" y="0"/>
                    </a:moveTo>
                    <a:cubicBezTo>
                      <a:pt x="504" y="0"/>
                      <a:pt x="500" y="4"/>
                      <a:pt x="496" y="11"/>
                    </a:cubicBezTo>
                    <a:cubicBezTo>
                      <a:pt x="151" y="187"/>
                      <a:pt x="0" y="433"/>
                      <a:pt x="93" y="704"/>
                    </a:cubicBezTo>
                    <a:cubicBezTo>
                      <a:pt x="107" y="936"/>
                      <a:pt x="109" y="1214"/>
                      <a:pt x="288" y="1388"/>
                    </a:cubicBezTo>
                    <a:cubicBezTo>
                      <a:pt x="286" y="1388"/>
                      <a:pt x="272" y="1454"/>
                      <a:pt x="291" y="1454"/>
                    </a:cubicBezTo>
                    <a:cubicBezTo>
                      <a:pt x="295" y="1454"/>
                      <a:pt x="299" y="1452"/>
                      <a:pt x="304" y="1448"/>
                    </a:cubicBezTo>
                    <a:lnTo>
                      <a:pt x="304" y="1448"/>
                    </a:lnTo>
                    <a:cubicBezTo>
                      <a:pt x="536" y="2021"/>
                      <a:pt x="510" y="2368"/>
                      <a:pt x="86" y="2510"/>
                    </a:cubicBezTo>
                    <a:cubicBezTo>
                      <a:pt x="121" y="2521"/>
                      <a:pt x="228" y="2834"/>
                      <a:pt x="209" y="2878"/>
                    </a:cubicBezTo>
                    <a:cubicBezTo>
                      <a:pt x="1011" y="2470"/>
                      <a:pt x="717" y="1722"/>
                      <a:pt x="603" y="1323"/>
                    </a:cubicBezTo>
                    <a:lnTo>
                      <a:pt x="603" y="1323"/>
                    </a:lnTo>
                    <a:cubicBezTo>
                      <a:pt x="594" y="1331"/>
                      <a:pt x="587" y="1334"/>
                      <a:pt x="583" y="1334"/>
                    </a:cubicBezTo>
                    <a:cubicBezTo>
                      <a:pt x="571" y="1334"/>
                      <a:pt x="580" y="1306"/>
                      <a:pt x="589" y="1306"/>
                    </a:cubicBezTo>
                    <a:cubicBezTo>
                      <a:pt x="591" y="1306"/>
                      <a:pt x="592" y="1307"/>
                      <a:pt x="594" y="1309"/>
                    </a:cubicBezTo>
                    <a:cubicBezTo>
                      <a:pt x="448" y="1070"/>
                      <a:pt x="404" y="855"/>
                      <a:pt x="418" y="713"/>
                    </a:cubicBezTo>
                    <a:cubicBezTo>
                      <a:pt x="422" y="567"/>
                      <a:pt x="404" y="472"/>
                      <a:pt x="710" y="210"/>
                    </a:cubicBezTo>
                    <a:lnTo>
                      <a:pt x="710" y="210"/>
                    </a:lnTo>
                    <a:cubicBezTo>
                      <a:pt x="707" y="212"/>
                      <a:pt x="705" y="212"/>
                      <a:pt x="702" y="212"/>
                    </a:cubicBezTo>
                    <a:cubicBezTo>
                      <a:pt x="656" y="212"/>
                      <a:pt x="554" y="0"/>
                      <a:pt x="5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69" name="Google Shape;18269;p65"/>
              <p:cNvSpPr/>
              <p:nvPr/>
            </p:nvSpPr>
            <p:spPr>
              <a:xfrm>
                <a:off x="5394725" y="2061050"/>
                <a:ext cx="1075" cy="2525"/>
              </a:xfrm>
              <a:custGeom>
                <a:avLst/>
                <a:gdLst/>
                <a:ahLst/>
                <a:cxnLst/>
                <a:rect l="l" t="t" r="r" b="b"/>
                <a:pathLst>
                  <a:path w="43" h="101" extrusionOk="0">
                    <a:moveTo>
                      <a:pt x="17" y="0"/>
                    </a:moveTo>
                    <a:cubicBezTo>
                      <a:pt x="12" y="3"/>
                      <a:pt x="5" y="7"/>
                      <a:pt x="1" y="10"/>
                    </a:cubicBezTo>
                    <a:cubicBezTo>
                      <a:pt x="15" y="72"/>
                      <a:pt x="31" y="96"/>
                      <a:pt x="42" y="100"/>
                    </a:cubicBezTo>
                    <a:cubicBezTo>
                      <a:pt x="33" y="65"/>
                      <a:pt x="24" y="33"/>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70" name="Google Shape;18270;p65"/>
              <p:cNvSpPr/>
              <p:nvPr/>
            </p:nvSpPr>
            <p:spPr>
              <a:xfrm>
                <a:off x="5386375" y="2032600"/>
                <a:ext cx="2250" cy="3025"/>
              </a:xfrm>
              <a:custGeom>
                <a:avLst/>
                <a:gdLst/>
                <a:ahLst/>
                <a:cxnLst/>
                <a:rect l="l" t="t" r="r" b="b"/>
                <a:pathLst>
                  <a:path w="90" h="121" extrusionOk="0">
                    <a:moveTo>
                      <a:pt x="82" y="0"/>
                    </a:moveTo>
                    <a:cubicBezTo>
                      <a:pt x="54" y="23"/>
                      <a:pt x="26" y="49"/>
                      <a:pt x="1" y="74"/>
                    </a:cubicBezTo>
                    <a:cubicBezTo>
                      <a:pt x="10" y="91"/>
                      <a:pt x="24" y="105"/>
                      <a:pt x="36" y="121"/>
                    </a:cubicBezTo>
                    <a:lnTo>
                      <a:pt x="87" y="100"/>
                    </a:lnTo>
                    <a:cubicBezTo>
                      <a:pt x="89" y="70"/>
                      <a:pt x="89" y="40"/>
                      <a:pt x="87" y="10"/>
                    </a:cubicBezTo>
                    <a:cubicBezTo>
                      <a:pt x="84" y="5"/>
                      <a:pt x="84" y="3"/>
                      <a:pt x="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71" name="Google Shape;18271;p65"/>
              <p:cNvSpPr/>
              <p:nvPr/>
            </p:nvSpPr>
            <p:spPr>
              <a:xfrm>
                <a:off x="5381425" y="2068825"/>
                <a:ext cx="18550" cy="27075"/>
              </a:xfrm>
              <a:custGeom>
                <a:avLst/>
                <a:gdLst/>
                <a:ahLst/>
                <a:cxnLst/>
                <a:rect l="l" t="t" r="r" b="b"/>
                <a:pathLst>
                  <a:path w="742" h="1083" extrusionOk="0">
                    <a:moveTo>
                      <a:pt x="632" y="0"/>
                    </a:moveTo>
                    <a:cubicBezTo>
                      <a:pt x="588" y="26"/>
                      <a:pt x="554" y="91"/>
                      <a:pt x="521" y="172"/>
                    </a:cubicBezTo>
                    <a:lnTo>
                      <a:pt x="595" y="269"/>
                    </a:lnTo>
                    <a:cubicBezTo>
                      <a:pt x="493" y="413"/>
                      <a:pt x="428" y="438"/>
                      <a:pt x="373" y="445"/>
                    </a:cubicBezTo>
                    <a:cubicBezTo>
                      <a:pt x="368" y="471"/>
                      <a:pt x="359" y="496"/>
                      <a:pt x="343" y="519"/>
                    </a:cubicBezTo>
                    <a:cubicBezTo>
                      <a:pt x="343" y="617"/>
                      <a:pt x="199" y="705"/>
                      <a:pt x="60" y="763"/>
                    </a:cubicBezTo>
                    <a:cubicBezTo>
                      <a:pt x="0" y="797"/>
                      <a:pt x="142" y="1083"/>
                      <a:pt x="199" y="1083"/>
                    </a:cubicBezTo>
                    <a:cubicBezTo>
                      <a:pt x="200" y="1083"/>
                      <a:pt x="201" y="1083"/>
                      <a:pt x="201" y="1083"/>
                    </a:cubicBezTo>
                    <a:cubicBezTo>
                      <a:pt x="445" y="997"/>
                      <a:pt x="570" y="876"/>
                      <a:pt x="683" y="670"/>
                    </a:cubicBezTo>
                    <a:cubicBezTo>
                      <a:pt x="741" y="464"/>
                      <a:pt x="693" y="230"/>
                      <a:pt x="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72" name="Google Shape;18272;p65"/>
              <p:cNvSpPr/>
              <p:nvPr/>
            </p:nvSpPr>
            <p:spPr>
              <a:xfrm>
                <a:off x="5380250" y="2029800"/>
                <a:ext cx="16475" cy="32375"/>
              </a:xfrm>
              <a:custGeom>
                <a:avLst/>
                <a:gdLst/>
                <a:ahLst/>
                <a:cxnLst/>
                <a:rect l="l" t="t" r="r" b="b"/>
                <a:pathLst>
                  <a:path w="659" h="1295" extrusionOk="0">
                    <a:moveTo>
                      <a:pt x="462" y="1"/>
                    </a:moveTo>
                    <a:cubicBezTo>
                      <a:pt x="413" y="38"/>
                      <a:pt x="371" y="73"/>
                      <a:pt x="329" y="110"/>
                    </a:cubicBezTo>
                    <a:lnTo>
                      <a:pt x="329" y="122"/>
                    </a:lnTo>
                    <a:cubicBezTo>
                      <a:pt x="339" y="149"/>
                      <a:pt x="348" y="175"/>
                      <a:pt x="362" y="203"/>
                    </a:cubicBezTo>
                    <a:lnTo>
                      <a:pt x="329" y="214"/>
                    </a:lnTo>
                    <a:cubicBezTo>
                      <a:pt x="327" y="241"/>
                      <a:pt x="319" y="252"/>
                      <a:pt x="309" y="252"/>
                    </a:cubicBezTo>
                    <a:cubicBezTo>
                      <a:pt x="301" y="252"/>
                      <a:pt x="290" y="244"/>
                      <a:pt x="278" y="233"/>
                    </a:cubicBezTo>
                    <a:lnTo>
                      <a:pt x="162" y="277"/>
                    </a:lnTo>
                    <a:cubicBezTo>
                      <a:pt x="51" y="414"/>
                      <a:pt x="0" y="555"/>
                      <a:pt x="40" y="692"/>
                    </a:cubicBezTo>
                    <a:cubicBezTo>
                      <a:pt x="44" y="907"/>
                      <a:pt x="146" y="1079"/>
                      <a:pt x="209" y="1295"/>
                    </a:cubicBezTo>
                    <a:cubicBezTo>
                      <a:pt x="276" y="1189"/>
                      <a:pt x="352" y="1097"/>
                      <a:pt x="457" y="1097"/>
                    </a:cubicBezTo>
                    <a:cubicBezTo>
                      <a:pt x="468" y="1097"/>
                      <a:pt x="478" y="1098"/>
                      <a:pt x="489" y="1100"/>
                    </a:cubicBezTo>
                    <a:cubicBezTo>
                      <a:pt x="427" y="961"/>
                      <a:pt x="350" y="840"/>
                      <a:pt x="309" y="715"/>
                    </a:cubicBezTo>
                    <a:cubicBezTo>
                      <a:pt x="348" y="548"/>
                      <a:pt x="404" y="451"/>
                      <a:pt x="635" y="251"/>
                    </a:cubicBezTo>
                    <a:cubicBezTo>
                      <a:pt x="659" y="247"/>
                      <a:pt x="462" y="3"/>
                      <a:pt x="4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73" name="Google Shape;18273;p65"/>
              <p:cNvSpPr/>
              <p:nvPr/>
            </p:nvSpPr>
            <p:spPr>
              <a:xfrm>
                <a:off x="5392425" y="2105075"/>
                <a:ext cx="25925" cy="68200"/>
              </a:xfrm>
              <a:custGeom>
                <a:avLst/>
                <a:gdLst/>
                <a:ahLst/>
                <a:cxnLst/>
                <a:rect l="l" t="t" r="r" b="b"/>
                <a:pathLst>
                  <a:path w="1037" h="2728" extrusionOk="0">
                    <a:moveTo>
                      <a:pt x="1036" y="235"/>
                    </a:moveTo>
                    <a:lnTo>
                      <a:pt x="1036" y="235"/>
                    </a:lnTo>
                    <a:cubicBezTo>
                      <a:pt x="1031" y="238"/>
                      <a:pt x="1025" y="241"/>
                      <a:pt x="1020" y="243"/>
                    </a:cubicBezTo>
                    <a:lnTo>
                      <a:pt x="1020" y="243"/>
                    </a:lnTo>
                    <a:cubicBezTo>
                      <a:pt x="1026" y="243"/>
                      <a:pt x="1031" y="240"/>
                      <a:pt x="1036" y="235"/>
                    </a:cubicBezTo>
                    <a:close/>
                    <a:moveTo>
                      <a:pt x="843" y="1"/>
                    </a:moveTo>
                    <a:cubicBezTo>
                      <a:pt x="841" y="1"/>
                      <a:pt x="839" y="2"/>
                      <a:pt x="837" y="4"/>
                    </a:cubicBezTo>
                    <a:cubicBezTo>
                      <a:pt x="151" y="266"/>
                      <a:pt x="257" y="815"/>
                      <a:pt x="392" y="1295"/>
                    </a:cubicBezTo>
                    <a:cubicBezTo>
                      <a:pt x="315" y="1330"/>
                      <a:pt x="355" y="1432"/>
                      <a:pt x="362" y="1434"/>
                    </a:cubicBezTo>
                    <a:cubicBezTo>
                      <a:pt x="366" y="1534"/>
                      <a:pt x="413" y="1659"/>
                      <a:pt x="392" y="1777"/>
                    </a:cubicBezTo>
                    <a:cubicBezTo>
                      <a:pt x="434" y="1868"/>
                      <a:pt x="436" y="1970"/>
                      <a:pt x="399" y="2060"/>
                    </a:cubicBezTo>
                    <a:cubicBezTo>
                      <a:pt x="362" y="2211"/>
                      <a:pt x="257" y="2382"/>
                      <a:pt x="5" y="2389"/>
                    </a:cubicBezTo>
                    <a:cubicBezTo>
                      <a:pt x="0" y="2398"/>
                      <a:pt x="12" y="2463"/>
                      <a:pt x="21" y="2537"/>
                    </a:cubicBezTo>
                    <a:cubicBezTo>
                      <a:pt x="70" y="2602"/>
                      <a:pt x="123" y="2665"/>
                      <a:pt x="176" y="2728"/>
                    </a:cubicBezTo>
                    <a:cubicBezTo>
                      <a:pt x="536" y="2584"/>
                      <a:pt x="684" y="2331"/>
                      <a:pt x="702" y="2171"/>
                    </a:cubicBezTo>
                    <a:cubicBezTo>
                      <a:pt x="730" y="2046"/>
                      <a:pt x="770" y="1939"/>
                      <a:pt x="767" y="1710"/>
                    </a:cubicBezTo>
                    <a:cubicBezTo>
                      <a:pt x="726" y="1589"/>
                      <a:pt x="709" y="1527"/>
                      <a:pt x="647" y="1364"/>
                    </a:cubicBezTo>
                    <a:lnTo>
                      <a:pt x="647" y="1364"/>
                    </a:lnTo>
                    <a:cubicBezTo>
                      <a:pt x="649" y="1365"/>
                      <a:pt x="651" y="1366"/>
                      <a:pt x="652" y="1366"/>
                    </a:cubicBezTo>
                    <a:cubicBezTo>
                      <a:pt x="682" y="1366"/>
                      <a:pt x="700" y="1236"/>
                      <a:pt x="655" y="1236"/>
                    </a:cubicBezTo>
                    <a:cubicBezTo>
                      <a:pt x="652" y="1236"/>
                      <a:pt x="650" y="1236"/>
                      <a:pt x="647" y="1237"/>
                    </a:cubicBezTo>
                    <a:cubicBezTo>
                      <a:pt x="532" y="749"/>
                      <a:pt x="572" y="460"/>
                      <a:pt x="1020" y="243"/>
                    </a:cubicBezTo>
                    <a:lnTo>
                      <a:pt x="1020" y="243"/>
                    </a:lnTo>
                    <a:cubicBezTo>
                      <a:pt x="1019" y="243"/>
                      <a:pt x="1018" y="243"/>
                      <a:pt x="1017" y="243"/>
                    </a:cubicBezTo>
                    <a:cubicBezTo>
                      <a:pt x="953" y="243"/>
                      <a:pt x="878" y="1"/>
                      <a:pt x="8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74" name="Google Shape;18274;p65"/>
              <p:cNvSpPr/>
              <p:nvPr/>
            </p:nvSpPr>
            <p:spPr>
              <a:xfrm>
                <a:off x="5359325" y="2093625"/>
                <a:ext cx="24950" cy="65450"/>
              </a:xfrm>
              <a:custGeom>
                <a:avLst/>
                <a:gdLst/>
                <a:ahLst/>
                <a:cxnLst/>
                <a:rect l="l" t="t" r="r" b="b"/>
                <a:pathLst>
                  <a:path w="998" h="2618" extrusionOk="0">
                    <a:moveTo>
                      <a:pt x="874" y="0"/>
                    </a:moveTo>
                    <a:lnTo>
                      <a:pt x="874" y="0"/>
                    </a:lnTo>
                    <a:cubicBezTo>
                      <a:pt x="107" y="313"/>
                      <a:pt x="283" y="842"/>
                      <a:pt x="371" y="1241"/>
                    </a:cubicBezTo>
                    <a:cubicBezTo>
                      <a:pt x="364" y="1303"/>
                      <a:pt x="370" y="1369"/>
                      <a:pt x="377" y="1369"/>
                    </a:cubicBezTo>
                    <a:cubicBezTo>
                      <a:pt x="379" y="1369"/>
                      <a:pt x="381" y="1362"/>
                      <a:pt x="383" y="1345"/>
                    </a:cubicBezTo>
                    <a:cubicBezTo>
                      <a:pt x="415" y="1510"/>
                      <a:pt x="438" y="1605"/>
                      <a:pt x="445" y="1693"/>
                    </a:cubicBezTo>
                    <a:cubicBezTo>
                      <a:pt x="483" y="1822"/>
                      <a:pt x="494" y="1869"/>
                      <a:pt x="441" y="1994"/>
                    </a:cubicBezTo>
                    <a:cubicBezTo>
                      <a:pt x="452" y="2036"/>
                      <a:pt x="376" y="2189"/>
                      <a:pt x="12" y="2291"/>
                    </a:cubicBezTo>
                    <a:cubicBezTo>
                      <a:pt x="0" y="2295"/>
                      <a:pt x="128" y="2583"/>
                      <a:pt x="91" y="2618"/>
                    </a:cubicBezTo>
                    <a:cubicBezTo>
                      <a:pt x="571" y="2532"/>
                      <a:pt x="719" y="2244"/>
                      <a:pt x="756" y="2054"/>
                    </a:cubicBezTo>
                    <a:cubicBezTo>
                      <a:pt x="782" y="2003"/>
                      <a:pt x="795" y="1948"/>
                      <a:pt x="798" y="1892"/>
                    </a:cubicBezTo>
                    <a:cubicBezTo>
                      <a:pt x="772" y="1841"/>
                      <a:pt x="744" y="1788"/>
                      <a:pt x="717" y="1723"/>
                    </a:cubicBezTo>
                    <a:lnTo>
                      <a:pt x="717" y="1723"/>
                    </a:lnTo>
                    <a:lnTo>
                      <a:pt x="795" y="1804"/>
                    </a:lnTo>
                    <a:cubicBezTo>
                      <a:pt x="789" y="1758"/>
                      <a:pt x="775" y="1711"/>
                      <a:pt x="756" y="1667"/>
                    </a:cubicBezTo>
                    <a:cubicBezTo>
                      <a:pt x="770" y="1505"/>
                      <a:pt x="724" y="1456"/>
                      <a:pt x="696" y="1287"/>
                    </a:cubicBezTo>
                    <a:cubicBezTo>
                      <a:pt x="733" y="1268"/>
                      <a:pt x="687" y="1238"/>
                      <a:pt x="705" y="1162"/>
                    </a:cubicBezTo>
                    <a:cubicBezTo>
                      <a:pt x="589" y="726"/>
                      <a:pt x="550" y="501"/>
                      <a:pt x="955" y="390"/>
                    </a:cubicBezTo>
                    <a:cubicBezTo>
                      <a:pt x="997" y="332"/>
                      <a:pt x="835" y="70"/>
                      <a:pt x="8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75" name="Google Shape;18275;p65"/>
              <p:cNvSpPr/>
              <p:nvPr/>
            </p:nvSpPr>
            <p:spPr>
              <a:xfrm>
                <a:off x="4940000" y="1679000"/>
                <a:ext cx="61650" cy="35475"/>
              </a:xfrm>
              <a:custGeom>
                <a:avLst/>
                <a:gdLst/>
                <a:ahLst/>
                <a:cxnLst/>
                <a:rect l="l" t="t" r="r" b="b"/>
                <a:pathLst>
                  <a:path w="2466" h="1419" extrusionOk="0">
                    <a:moveTo>
                      <a:pt x="170" y="944"/>
                    </a:moveTo>
                    <a:lnTo>
                      <a:pt x="170" y="944"/>
                    </a:lnTo>
                    <a:cubicBezTo>
                      <a:pt x="171" y="945"/>
                      <a:pt x="172" y="945"/>
                      <a:pt x="173" y="946"/>
                    </a:cubicBezTo>
                    <a:lnTo>
                      <a:pt x="173" y="946"/>
                    </a:lnTo>
                    <a:cubicBezTo>
                      <a:pt x="172" y="945"/>
                      <a:pt x="171" y="944"/>
                      <a:pt x="170" y="944"/>
                    </a:cubicBezTo>
                    <a:close/>
                    <a:moveTo>
                      <a:pt x="1836" y="1"/>
                    </a:moveTo>
                    <a:cubicBezTo>
                      <a:pt x="1751" y="1"/>
                      <a:pt x="1678" y="11"/>
                      <a:pt x="1624" y="12"/>
                    </a:cubicBezTo>
                    <a:cubicBezTo>
                      <a:pt x="1422" y="168"/>
                      <a:pt x="1218" y="349"/>
                      <a:pt x="1088" y="580"/>
                    </a:cubicBezTo>
                    <a:cubicBezTo>
                      <a:pt x="1044" y="608"/>
                      <a:pt x="1007" y="650"/>
                      <a:pt x="984" y="696"/>
                    </a:cubicBezTo>
                    <a:cubicBezTo>
                      <a:pt x="898" y="803"/>
                      <a:pt x="771" y="998"/>
                      <a:pt x="703" y="1023"/>
                    </a:cubicBezTo>
                    <a:cubicBezTo>
                      <a:pt x="649" y="1039"/>
                      <a:pt x="596" y="1054"/>
                      <a:pt x="529" y="1054"/>
                    </a:cubicBezTo>
                    <a:cubicBezTo>
                      <a:pt x="443" y="1054"/>
                      <a:pt x="334" y="1029"/>
                      <a:pt x="173" y="946"/>
                    </a:cubicBezTo>
                    <a:lnTo>
                      <a:pt x="173" y="946"/>
                    </a:lnTo>
                    <a:cubicBezTo>
                      <a:pt x="193" y="969"/>
                      <a:pt x="29" y="1236"/>
                      <a:pt x="4" y="1236"/>
                    </a:cubicBezTo>
                    <a:lnTo>
                      <a:pt x="4" y="1236"/>
                    </a:lnTo>
                    <a:cubicBezTo>
                      <a:pt x="3" y="1235"/>
                      <a:pt x="2" y="1235"/>
                      <a:pt x="1" y="1234"/>
                    </a:cubicBezTo>
                    <a:lnTo>
                      <a:pt x="1" y="1234"/>
                    </a:lnTo>
                    <a:cubicBezTo>
                      <a:pt x="1" y="1235"/>
                      <a:pt x="2" y="1236"/>
                      <a:pt x="4" y="1236"/>
                    </a:cubicBezTo>
                    <a:cubicBezTo>
                      <a:pt x="4" y="1236"/>
                      <a:pt x="4" y="1236"/>
                      <a:pt x="4" y="1236"/>
                    </a:cubicBezTo>
                    <a:lnTo>
                      <a:pt x="4" y="1236"/>
                    </a:lnTo>
                    <a:cubicBezTo>
                      <a:pt x="183" y="1368"/>
                      <a:pt x="348" y="1419"/>
                      <a:pt x="498" y="1419"/>
                    </a:cubicBezTo>
                    <a:cubicBezTo>
                      <a:pt x="615" y="1419"/>
                      <a:pt x="722" y="1388"/>
                      <a:pt x="819" y="1341"/>
                    </a:cubicBezTo>
                    <a:cubicBezTo>
                      <a:pt x="1000" y="1232"/>
                      <a:pt x="1148" y="1074"/>
                      <a:pt x="1241" y="882"/>
                    </a:cubicBezTo>
                    <a:cubicBezTo>
                      <a:pt x="1294" y="863"/>
                      <a:pt x="1334" y="819"/>
                      <a:pt x="1348" y="766"/>
                    </a:cubicBezTo>
                    <a:cubicBezTo>
                      <a:pt x="1473" y="608"/>
                      <a:pt x="1614" y="460"/>
                      <a:pt x="1765" y="325"/>
                    </a:cubicBezTo>
                    <a:cubicBezTo>
                      <a:pt x="1798" y="309"/>
                      <a:pt x="1840" y="297"/>
                      <a:pt x="1890" y="297"/>
                    </a:cubicBezTo>
                    <a:cubicBezTo>
                      <a:pt x="1984" y="297"/>
                      <a:pt x="2110" y="339"/>
                      <a:pt x="2270" y="474"/>
                    </a:cubicBezTo>
                    <a:cubicBezTo>
                      <a:pt x="2277" y="435"/>
                      <a:pt x="2414" y="277"/>
                      <a:pt x="2458" y="277"/>
                    </a:cubicBezTo>
                    <a:cubicBezTo>
                      <a:pt x="2461" y="277"/>
                      <a:pt x="2463" y="278"/>
                      <a:pt x="2465" y="279"/>
                    </a:cubicBezTo>
                    <a:cubicBezTo>
                      <a:pt x="2230" y="42"/>
                      <a:pt x="2007" y="1"/>
                      <a:pt x="18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76" name="Google Shape;18276;p65"/>
              <p:cNvSpPr/>
              <p:nvPr/>
            </p:nvSpPr>
            <p:spPr>
              <a:xfrm>
                <a:off x="4996750" y="1690825"/>
                <a:ext cx="325" cy="225"/>
              </a:xfrm>
              <a:custGeom>
                <a:avLst/>
                <a:gdLst/>
                <a:ahLst/>
                <a:cxnLst/>
                <a:rect l="l" t="t" r="r" b="b"/>
                <a:pathLst>
                  <a:path w="13" h="9" extrusionOk="0">
                    <a:moveTo>
                      <a:pt x="0" y="1"/>
                    </a:moveTo>
                    <a:cubicBezTo>
                      <a:pt x="0" y="4"/>
                      <a:pt x="2" y="8"/>
                      <a:pt x="8" y="8"/>
                    </a:cubicBezTo>
                    <a:cubicBezTo>
                      <a:pt x="9" y="8"/>
                      <a:pt x="10" y="8"/>
                      <a:pt x="12" y="8"/>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77" name="Google Shape;18277;p65"/>
              <p:cNvSpPr/>
              <p:nvPr/>
            </p:nvSpPr>
            <p:spPr>
              <a:xfrm>
                <a:off x="4988050" y="1647425"/>
                <a:ext cx="5200" cy="5300"/>
              </a:xfrm>
              <a:custGeom>
                <a:avLst/>
                <a:gdLst/>
                <a:ahLst/>
                <a:cxnLst/>
                <a:rect l="l" t="t" r="r" b="b"/>
                <a:pathLst>
                  <a:path w="208" h="212" extrusionOk="0">
                    <a:moveTo>
                      <a:pt x="1" y="0"/>
                    </a:moveTo>
                    <a:lnTo>
                      <a:pt x="154" y="211"/>
                    </a:lnTo>
                    <a:cubicBezTo>
                      <a:pt x="184" y="169"/>
                      <a:pt x="207" y="135"/>
                      <a:pt x="196" y="135"/>
                    </a:cubicBezTo>
                    <a:cubicBezTo>
                      <a:pt x="194" y="135"/>
                      <a:pt x="192" y="136"/>
                      <a:pt x="189" y="137"/>
                    </a:cubicBezTo>
                    <a:cubicBezTo>
                      <a:pt x="131" y="86"/>
                      <a:pt x="68" y="4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78" name="Google Shape;18278;p65"/>
              <p:cNvSpPr/>
              <p:nvPr/>
            </p:nvSpPr>
            <p:spPr>
              <a:xfrm>
                <a:off x="4926400" y="1644825"/>
                <a:ext cx="64925" cy="36750"/>
              </a:xfrm>
              <a:custGeom>
                <a:avLst/>
                <a:gdLst/>
                <a:ahLst/>
                <a:cxnLst/>
                <a:rect l="l" t="t" r="r" b="b"/>
                <a:pathLst>
                  <a:path w="2597" h="1470" extrusionOk="0">
                    <a:moveTo>
                      <a:pt x="2133" y="1"/>
                    </a:moveTo>
                    <a:cubicBezTo>
                      <a:pt x="2002" y="1"/>
                      <a:pt x="1887" y="50"/>
                      <a:pt x="1783" y="123"/>
                    </a:cubicBezTo>
                    <a:cubicBezTo>
                      <a:pt x="1532" y="169"/>
                      <a:pt x="1382" y="415"/>
                      <a:pt x="1169" y="612"/>
                    </a:cubicBezTo>
                    <a:cubicBezTo>
                      <a:pt x="1144" y="660"/>
                      <a:pt x="1141" y="695"/>
                      <a:pt x="1120" y="695"/>
                    </a:cubicBezTo>
                    <a:cubicBezTo>
                      <a:pt x="1115" y="695"/>
                      <a:pt x="1109" y="693"/>
                      <a:pt x="1101" y="689"/>
                    </a:cubicBezTo>
                    <a:cubicBezTo>
                      <a:pt x="1006" y="867"/>
                      <a:pt x="856" y="1059"/>
                      <a:pt x="730" y="1087"/>
                    </a:cubicBezTo>
                    <a:cubicBezTo>
                      <a:pt x="686" y="1109"/>
                      <a:pt x="617" y="1128"/>
                      <a:pt x="525" y="1128"/>
                    </a:cubicBezTo>
                    <a:cubicBezTo>
                      <a:pt x="426" y="1128"/>
                      <a:pt x="301" y="1106"/>
                      <a:pt x="148" y="1039"/>
                    </a:cubicBezTo>
                    <a:lnTo>
                      <a:pt x="148" y="1039"/>
                    </a:lnTo>
                    <a:cubicBezTo>
                      <a:pt x="165" y="1059"/>
                      <a:pt x="21" y="1287"/>
                      <a:pt x="0" y="1335"/>
                    </a:cubicBezTo>
                    <a:cubicBezTo>
                      <a:pt x="209" y="1419"/>
                      <a:pt x="381" y="1470"/>
                      <a:pt x="536" y="1470"/>
                    </a:cubicBezTo>
                    <a:cubicBezTo>
                      <a:pt x="655" y="1470"/>
                      <a:pt x="764" y="1440"/>
                      <a:pt x="872" y="1372"/>
                    </a:cubicBezTo>
                    <a:cubicBezTo>
                      <a:pt x="1069" y="1284"/>
                      <a:pt x="1215" y="1069"/>
                      <a:pt x="1377" y="937"/>
                    </a:cubicBezTo>
                    <a:cubicBezTo>
                      <a:pt x="1371" y="879"/>
                      <a:pt x="1396" y="861"/>
                      <a:pt x="1415" y="861"/>
                    </a:cubicBezTo>
                    <a:cubicBezTo>
                      <a:pt x="1425" y="861"/>
                      <a:pt x="1433" y="866"/>
                      <a:pt x="1435" y="872"/>
                    </a:cubicBezTo>
                    <a:cubicBezTo>
                      <a:pt x="1625" y="633"/>
                      <a:pt x="1771" y="399"/>
                      <a:pt x="1943" y="327"/>
                    </a:cubicBezTo>
                    <a:cubicBezTo>
                      <a:pt x="2026" y="345"/>
                      <a:pt x="2230" y="292"/>
                      <a:pt x="2506" y="447"/>
                    </a:cubicBezTo>
                    <a:cubicBezTo>
                      <a:pt x="2506" y="448"/>
                      <a:pt x="2506" y="449"/>
                      <a:pt x="2506" y="449"/>
                    </a:cubicBezTo>
                    <a:cubicBezTo>
                      <a:pt x="2511" y="449"/>
                      <a:pt x="2556" y="398"/>
                      <a:pt x="2597" y="348"/>
                    </a:cubicBezTo>
                    <a:lnTo>
                      <a:pt x="2386" y="60"/>
                    </a:lnTo>
                    <a:cubicBezTo>
                      <a:pt x="2295" y="19"/>
                      <a:pt x="2211" y="1"/>
                      <a:pt x="2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79" name="Google Shape;18279;p65"/>
              <p:cNvSpPr/>
              <p:nvPr/>
            </p:nvSpPr>
            <p:spPr>
              <a:xfrm>
                <a:off x="4882750" y="1702325"/>
                <a:ext cx="55875" cy="41250"/>
              </a:xfrm>
              <a:custGeom>
                <a:avLst/>
                <a:gdLst/>
                <a:ahLst/>
                <a:cxnLst/>
                <a:rect l="l" t="t" r="r" b="b"/>
                <a:pathLst>
                  <a:path w="2235" h="1650" extrusionOk="0">
                    <a:moveTo>
                      <a:pt x="0" y="1555"/>
                    </a:moveTo>
                    <a:cubicBezTo>
                      <a:pt x="0" y="1557"/>
                      <a:pt x="1" y="1557"/>
                      <a:pt x="1" y="1557"/>
                    </a:cubicBezTo>
                    <a:cubicBezTo>
                      <a:pt x="2" y="1557"/>
                      <a:pt x="2" y="1557"/>
                      <a:pt x="3" y="1556"/>
                    </a:cubicBezTo>
                    <a:lnTo>
                      <a:pt x="3" y="1556"/>
                    </a:lnTo>
                    <a:cubicBezTo>
                      <a:pt x="2" y="1556"/>
                      <a:pt x="1" y="1556"/>
                      <a:pt x="0" y="1555"/>
                    </a:cubicBezTo>
                    <a:close/>
                    <a:moveTo>
                      <a:pt x="1701" y="0"/>
                    </a:moveTo>
                    <a:cubicBezTo>
                      <a:pt x="1583" y="0"/>
                      <a:pt x="1469" y="34"/>
                      <a:pt x="1350" y="111"/>
                    </a:cubicBezTo>
                    <a:cubicBezTo>
                      <a:pt x="1347" y="116"/>
                      <a:pt x="1343" y="118"/>
                      <a:pt x="1340" y="123"/>
                    </a:cubicBezTo>
                    <a:lnTo>
                      <a:pt x="1454" y="366"/>
                    </a:lnTo>
                    <a:cubicBezTo>
                      <a:pt x="1445" y="364"/>
                      <a:pt x="1436" y="364"/>
                      <a:pt x="1428" y="364"/>
                    </a:cubicBezTo>
                    <a:cubicBezTo>
                      <a:pt x="1284" y="364"/>
                      <a:pt x="1273" y="601"/>
                      <a:pt x="1190" y="601"/>
                    </a:cubicBezTo>
                    <a:cubicBezTo>
                      <a:pt x="1163" y="601"/>
                      <a:pt x="1127" y="575"/>
                      <a:pt x="1076" y="505"/>
                    </a:cubicBezTo>
                    <a:lnTo>
                      <a:pt x="1083" y="456"/>
                    </a:lnTo>
                    <a:lnTo>
                      <a:pt x="1083" y="456"/>
                    </a:lnTo>
                    <a:cubicBezTo>
                      <a:pt x="1032" y="540"/>
                      <a:pt x="988" y="628"/>
                      <a:pt x="956" y="721"/>
                    </a:cubicBezTo>
                    <a:cubicBezTo>
                      <a:pt x="893" y="739"/>
                      <a:pt x="868" y="799"/>
                      <a:pt x="851" y="827"/>
                    </a:cubicBezTo>
                    <a:cubicBezTo>
                      <a:pt x="730" y="1145"/>
                      <a:pt x="613" y="1347"/>
                      <a:pt x="380" y="1347"/>
                    </a:cubicBezTo>
                    <a:cubicBezTo>
                      <a:pt x="306" y="1347"/>
                      <a:pt x="219" y="1326"/>
                      <a:pt x="116" y="1282"/>
                    </a:cubicBezTo>
                    <a:cubicBezTo>
                      <a:pt x="106" y="1296"/>
                      <a:pt x="18" y="1537"/>
                      <a:pt x="3" y="1556"/>
                    </a:cubicBezTo>
                    <a:lnTo>
                      <a:pt x="3" y="1556"/>
                    </a:lnTo>
                    <a:cubicBezTo>
                      <a:pt x="161" y="1621"/>
                      <a:pt x="296" y="1649"/>
                      <a:pt x="412" y="1649"/>
                    </a:cubicBezTo>
                    <a:cubicBezTo>
                      <a:pt x="840" y="1649"/>
                      <a:pt x="1016" y="1272"/>
                      <a:pt x="1136" y="973"/>
                    </a:cubicBezTo>
                    <a:cubicBezTo>
                      <a:pt x="1190" y="908"/>
                      <a:pt x="1199" y="897"/>
                      <a:pt x="1222" y="874"/>
                    </a:cubicBezTo>
                    <a:cubicBezTo>
                      <a:pt x="1352" y="653"/>
                      <a:pt x="1415" y="482"/>
                      <a:pt x="1540" y="424"/>
                    </a:cubicBezTo>
                    <a:cubicBezTo>
                      <a:pt x="1593" y="383"/>
                      <a:pt x="1678" y="322"/>
                      <a:pt x="1791" y="322"/>
                    </a:cubicBezTo>
                    <a:cubicBezTo>
                      <a:pt x="1866" y="322"/>
                      <a:pt x="1953" y="349"/>
                      <a:pt x="2052" y="426"/>
                    </a:cubicBezTo>
                    <a:cubicBezTo>
                      <a:pt x="2057" y="424"/>
                      <a:pt x="2234" y="147"/>
                      <a:pt x="2213" y="147"/>
                    </a:cubicBezTo>
                    <a:lnTo>
                      <a:pt x="2213" y="147"/>
                    </a:lnTo>
                    <a:cubicBezTo>
                      <a:pt x="2212" y="147"/>
                      <a:pt x="2211" y="147"/>
                      <a:pt x="2210" y="148"/>
                    </a:cubicBezTo>
                    <a:cubicBezTo>
                      <a:pt x="2016" y="57"/>
                      <a:pt x="1855" y="0"/>
                      <a:pt x="1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80" name="Google Shape;18280;p65"/>
              <p:cNvSpPr/>
              <p:nvPr/>
            </p:nvSpPr>
            <p:spPr>
              <a:xfrm>
                <a:off x="4887725" y="1690475"/>
                <a:ext cx="275" cy="550"/>
              </a:xfrm>
              <a:custGeom>
                <a:avLst/>
                <a:gdLst/>
                <a:ahLst/>
                <a:cxnLst/>
                <a:rect l="l" t="t" r="r" b="b"/>
                <a:pathLst>
                  <a:path w="11" h="22" extrusionOk="0">
                    <a:moveTo>
                      <a:pt x="10" y="1"/>
                    </a:moveTo>
                    <a:lnTo>
                      <a:pt x="5" y="14"/>
                    </a:lnTo>
                    <a:lnTo>
                      <a:pt x="5" y="14"/>
                    </a:lnTo>
                    <a:cubicBezTo>
                      <a:pt x="9" y="7"/>
                      <a:pt x="10" y="3"/>
                      <a:pt x="10" y="1"/>
                    </a:cubicBezTo>
                    <a:close/>
                    <a:moveTo>
                      <a:pt x="5" y="14"/>
                    </a:moveTo>
                    <a:cubicBezTo>
                      <a:pt x="4" y="16"/>
                      <a:pt x="3" y="17"/>
                      <a:pt x="2" y="20"/>
                    </a:cubicBezTo>
                    <a:lnTo>
                      <a:pt x="2" y="20"/>
                    </a:lnTo>
                    <a:cubicBezTo>
                      <a:pt x="2" y="19"/>
                      <a:pt x="3" y="19"/>
                      <a:pt x="3" y="19"/>
                    </a:cubicBezTo>
                    <a:lnTo>
                      <a:pt x="5" y="14"/>
                    </a:lnTo>
                    <a:close/>
                    <a:moveTo>
                      <a:pt x="2" y="20"/>
                    </a:moveTo>
                    <a:cubicBezTo>
                      <a:pt x="1" y="20"/>
                      <a:pt x="1" y="22"/>
                      <a:pt x="1" y="22"/>
                    </a:cubicBezTo>
                    <a:cubicBezTo>
                      <a:pt x="1" y="21"/>
                      <a:pt x="2" y="20"/>
                      <a:pt x="2"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81" name="Google Shape;18281;p65"/>
              <p:cNvSpPr/>
              <p:nvPr/>
            </p:nvSpPr>
            <p:spPr>
              <a:xfrm>
                <a:off x="4862775" y="1670450"/>
                <a:ext cx="61275" cy="44375"/>
              </a:xfrm>
              <a:custGeom>
                <a:avLst/>
                <a:gdLst/>
                <a:ahLst/>
                <a:cxnLst/>
                <a:rect l="l" t="t" r="r" b="b"/>
                <a:pathLst>
                  <a:path w="2451" h="1775" extrusionOk="0">
                    <a:moveTo>
                      <a:pt x="2015" y="1"/>
                    </a:moveTo>
                    <a:cubicBezTo>
                      <a:pt x="1844" y="1"/>
                      <a:pt x="1675" y="62"/>
                      <a:pt x="1497" y="183"/>
                    </a:cubicBezTo>
                    <a:cubicBezTo>
                      <a:pt x="1421" y="232"/>
                      <a:pt x="1354" y="294"/>
                      <a:pt x="1300" y="366"/>
                    </a:cubicBezTo>
                    <a:cubicBezTo>
                      <a:pt x="1360" y="613"/>
                      <a:pt x="1358" y="688"/>
                      <a:pt x="1326" y="688"/>
                    </a:cubicBezTo>
                    <a:cubicBezTo>
                      <a:pt x="1293" y="688"/>
                      <a:pt x="1228" y="605"/>
                      <a:pt x="1168" y="554"/>
                    </a:cubicBezTo>
                    <a:cubicBezTo>
                      <a:pt x="1117" y="633"/>
                      <a:pt x="1061" y="721"/>
                      <a:pt x="1001" y="820"/>
                    </a:cubicBezTo>
                    <a:cubicBezTo>
                      <a:pt x="998" y="827"/>
                      <a:pt x="995" y="832"/>
                      <a:pt x="996" y="832"/>
                    </a:cubicBezTo>
                    <a:cubicBezTo>
                      <a:pt x="997" y="832"/>
                      <a:pt x="998" y="830"/>
                      <a:pt x="1001" y="827"/>
                    </a:cubicBezTo>
                    <a:lnTo>
                      <a:pt x="1001" y="827"/>
                    </a:lnTo>
                    <a:cubicBezTo>
                      <a:pt x="812" y="1209"/>
                      <a:pt x="687" y="1427"/>
                      <a:pt x="430" y="1427"/>
                    </a:cubicBezTo>
                    <a:cubicBezTo>
                      <a:pt x="344" y="1427"/>
                      <a:pt x="243" y="1403"/>
                      <a:pt x="120" y="1351"/>
                    </a:cubicBezTo>
                    <a:cubicBezTo>
                      <a:pt x="87" y="1391"/>
                      <a:pt x="0" y="1716"/>
                      <a:pt x="3" y="1716"/>
                    </a:cubicBezTo>
                    <a:cubicBezTo>
                      <a:pt x="3" y="1716"/>
                      <a:pt x="4" y="1715"/>
                      <a:pt x="4" y="1713"/>
                    </a:cubicBezTo>
                    <a:cubicBezTo>
                      <a:pt x="143" y="1756"/>
                      <a:pt x="266" y="1775"/>
                      <a:pt x="376" y="1775"/>
                    </a:cubicBezTo>
                    <a:cubicBezTo>
                      <a:pt x="888" y="1775"/>
                      <a:pt x="1109" y="1362"/>
                      <a:pt x="1277" y="1043"/>
                    </a:cubicBezTo>
                    <a:cubicBezTo>
                      <a:pt x="1299" y="1025"/>
                      <a:pt x="1320" y="938"/>
                      <a:pt x="1333" y="938"/>
                    </a:cubicBezTo>
                    <a:cubicBezTo>
                      <a:pt x="1334" y="938"/>
                      <a:pt x="1335" y="938"/>
                      <a:pt x="1335" y="939"/>
                    </a:cubicBezTo>
                    <a:cubicBezTo>
                      <a:pt x="1393" y="823"/>
                      <a:pt x="1460" y="711"/>
                      <a:pt x="1532" y="602"/>
                    </a:cubicBezTo>
                    <a:lnTo>
                      <a:pt x="1472" y="510"/>
                    </a:lnTo>
                    <a:lnTo>
                      <a:pt x="1472" y="510"/>
                    </a:lnTo>
                    <a:cubicBezTo>
                      <a:pt x="1497" y="535"/>
                      <a:pt x="1518" y="565"/>
                      <a:pt x="1534" y="598"/>
                    </a:cubicBezTo>
                    <a:cubicBezTo>
                      <a:pt x="1583" y="526"/>
                      <a:pt x="1646" y="466"/>
                      <a:pt x="1718" y="424"/>
                    </a:cubicBezTo>
                    <a:cubicBezTo>
                      <a:pt x="1765" y="383"/>
                      <a:pt x="1857" y="330"/>
                      <a:pt x="2002" y="330"/>
                    </a:cubicBezTo>
                    <a:cubicBezTo>
                      <a:pt x="2086" y="330"/>
                      <a:pt x="2186" y="347"/>
                      <a:pt x="2306" y="394"/>
                    </a:cubicBezTo>
                    <a:cubicBezTo>
                      <a:pt x="2306" y="394"/>
                      <a:pt x="2306" y="394"/>
                      <a:pt x="2306" y="394"/>
                    </a:cubicBezTo>
                    <a:cubicBezTo>
                      <a:pt x="2309" y="394"/>
                      <a:pt x="2409" y="134"/>
                      <a:pt x="2450" y="130"/>
                    </a:cubicBezTo>
                    <a:cubicBezTo>
                      <a:pt x="2300" y="43"/>
                      <a:pt x="2157" y="1"/>
                      <a:pt x="20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82" name="Google Shape;18282;p65"/>
              <p:cNvSpPr/>
              <p:nvPr/>
            </p:nvSpPr>
            <p:spPr>
              <a:xfrm>
                <a:off x="4832050" y="1736525"/>
                <a:ext cx="47850" cy="49350"/>
              </a:xfrm>
              <a:custGeom>
                <a:avLst/>
                <a:gdLst/>
                <a:ahLst/>
                <a:cxnLst/>
                <a:rect l="l" t="t" r="r" b="b"/>
                <a:pathLst>
                  <a:path w="1914" h="1974" extrusionOk="0">
                    <a:moveTo>
                      <a:pt x="1518" y="0"/>
                    </a:moveTo>
                    <a:cubicBezTo>
                      <a:pt x="1422" y="0"/>
                      <a:pt x="1333" y="19"/>
                      <a:pt x="1259" y="43"/>
                    </a:cubicBezTo>
                    <a:cubicBezTo>
                      <a:pt x="1002" y="194"/>
                      <a:pt x="876" y="514"/>
                      <a:pt x="781" y="829"/>
                    </a:cubicBezTo>
                    <a:lnTo>
                      <a:pt x="793" y="929"/>
                    </a:lnTo>
                    <a:cubicBezTo>
                      <a:pt x="784" y="915"/>
                      <a:pt x="774" y="901"/>
                      <a:pt x="763" y="887"/>
                    </a:cubicBezTo>
                    <a:cubicBezTo>
                      <a:pt x="758" y="906"/>
                      <a:pt x="753" y="924"/>
                      <a:pt x="747" y="943"/>
                    </a:cubicBezTo>
                    <a:cubicBezTo>
                      <a:pt x="749" y="939"/>
                      <a:pt x="751" y="937"/>
                      <a:pt x="752" y="937"/>
                    </a:cubicBezTo>
                    <a:lnTo>
                      <a:pt x="752" y="937"/>
                    </a:lnTo>
                    <a:cubicBezTo>
                      <a:pt x="755" y="937"/>
                      <a:pt x="738" y="972"/>
                      <a:pt x="721" y="978"/>
                    </a:cubicBezTo>
                    <a:cubicBezTo>
                      <a:pt x="751" y="1015"/>
                      <a:pt x="696" y="1163"/>
                      <a:pt x="677" y="1228"/>
                    </a:cubicBezTo>
                    <a:cubicBezTo>
                      <a:pt x="626" y="1370"/>
                      <a:pt x="610" y="1418"/>
                      <a:pt x="566" y="1465"/>
                    </a:cubicBezTo>
                    <a:cubicBezTo>
                      <a:pt x="468" y="1615"/>
                      <a:pt x="387" y="1618"/>
                      <a:pt x="102" y="1620"/>
                    </a:cubicBezTo>
                    <a:cubicBezTo>
                      <a:pt x="96" y="1648"/>
                      <a:pt x="92" y="1676"/>
                      <a:pt x="90" y="1704"/>
                    </a:cubicBezTo>
                    <a:lnTo>
                      <a:pt x="90" y="1704"/>
                    </a:lnTo>
                    <a:lnTo>
                      <a:pt x="93" y="1620"/>
                    </a:lnTo>
                    <a:lnTo>
                      <a:pt x="72" y="1620"/>
                    </a:lnTo>
                    <a:cubicBezTo>
                      <a:pt x="72" y="1620"/>
                      <a:pt x="72" y="1620"/>
                      <a:pt x="72" y="1620"/>
                    </a:cubicBezTo>
                    <a:cubicBezTo>
                      <a:pt x="67" y="1620"/>
                      <a:pt x="14" y="1924"/>
                      <a:pt x="0" y="1956"/>
                    </a:cubicBezTo>
                    <a:cubicBezTo>
                      <a:pt x="67" y="1968"/>
                      <a:pt x="130" y="1973"/>
                      <a:pt x="191" y="1973"/>
                    </a:cubicBezTo>
                    <a:cubicBezTo>
                      <a:pt x="463" y="1973"/>
                      <a:pt x="669" y="1859"/>
                      <a:pt x="811" y="1682"/>
                    </a:cubicBezTo>
                    <a:cubicBezTo>
                      <a:pt x="906" y="1580"/>
                      <a:pt x="904" y="1518"/>
                      <a:pt x="988" y="1349"/>
                    </a:cubicBezTo>
                    <a:cubicBezTo>
                      <a:pt x="988" y="1272"/>
                      <a:pt x="1025" y="1152"/>
                      <a:pt x="1041" y="1047"/>
                    </a:cubicBezTo>
                    <a:cubicBezTo>
                      <a:pt x="1042" y="1048"/>
                      <a:pt x="1043" y="1048"/>
                      <a:pt x="1044" y="1048"/>
                    </a:cubicBezTo>
                    <a:cubicBezTo>
                      <a:pt x="1056" y="1048"/>
                      <a:pt x="1076" y="1019"/>
                      <a:pt x="1069" y="1019"/>
                    </a:cubicBezTo>
                    <a:lnTo>
                      <a:pt x="1069" y="1019"/>
                    </a:lnTo>
                    <a:cubicBezTo>
                      <a:pt x="1067" y="1019"/>
                      <a:pt x="1061" y="1023"/>
                      <a:pt x="1050" y="1033"/>
                    </a:cubicBezTo>
                    <a:cubicBezTo>
                      <a:pt x="1115" y="748"/>
                      <a:pt x="1226" y="470"/>
                      <a:pt x="1398" y="363"/>
                    </a:cubicBezTo>
                    <a:cubicBezTo>
                      <a:pt x="1427" y="351"/>
                      <a:pt x="1463" y="344"/>
                      <a:pt x="1505" y="344"/>
                    </a:cubicBezTo>
                    <a:cubicBezTo>
                      <a:pt x="1580" y="344"/>
                      <a:pt x="1677" y="366"/>
                      <a:pt x="1794" y="417"/>
                    </a:cubicBezTo>
                    <a:cubicBezTo>
                      <a:pt x="1809" y="398"/>
                      <a:pt x="1913" y="100"/>
                      <a:pt x="1895" y="100"/>
                    </a:cubicBezTo>
                    <a:lnTo>
                      <a:pt x="1895" y="100"/>
                    </a:lnTo>
                    <a:cubicBezTo>
                      <a:pt x="1894" y="100"/>
                      <a:pt x="1891" y="103"/>
                      <a:pt x="1887" y="108"/>
                    </a:cubicBezTo>
                    <a:cubicBezTo>
                      <a:pt x="1765" y="29"/>
                      <a:pt x="1637" y="0"/>
                      <a:pt x="1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83" name="Google Shape;18283;p65"/>
              <p:cNvSpPr/>
              <p:nvPr/>
            </p:nvSpPr>
            <p:spPr>
              <a:xfrm>
                <a:off x="4807700" y="1752850"/>
                <a:ext cx="3100" cy="2100"/>
              </a:xfrm>
              <a:custGeom>
                <a:avLst/>
                <a:gdLst/>
                <a:ahLst/>
                <a:cxnLst/>
                <a:rect l="l" t="t" r="r" b="b"/>
                <a:pathLst>
                  <a:path w="124" h="84" extrusionOk="0">
                    <a:moveTo>
                      <a:pt x="0" y="0"/>
                    </a:moveTo>
                    <a:lnTo>
                      <a:pt x="0" y="0"/>
                    </a:lnTo>
                    <a:cubicBezTo>
                      <a:pt x="1" y="0"/>
                      <a:pt x="1" y="0"/>
                      <a:pt x="1" y="0"/>
                    </a:cubicBezTo>
                    <a:lnTo>
                      <a:pt x="1" y="0"/>
                    </a:lnTo>
                    <a:cubicBezTo>
                      <a:pt x="1" y="0"/>
                      <a:pt x="1" y="0"/>
                      <a:pt x="0" y="0"/>
                    </a:cubicBezTo>
                    <a:close/>
                    <a:moveTo>
                      <a:pt x="1" y="0"/>
                    </a:moveTo>
                    <a:cubicBezTo>
                      <a:pt x="5" y="1"/>
                      <a:pt x="7" y="13"/>
                      <a:pt x="10" y="26"/>
                    </a:cubicBezTo>
                    <a:cubicBezTo>
                      <a:pt x="47" y="63"/>
                      <a:pt x="82" y="83"/>
                      <a:pt x="109" y="83"/>
                    </a:cubicBezTo>
                    <a:cubicBezTo>
                      <a:pt x="114" y="83"/>
                      <a:pt x="119" y="83"/>
                      <a:pt x="123" y="81"/>
                    </a:cubicBezTo>
                    <a:cubicBezTo>
                      <a:pt x="119" y="54"/>
                      <a:pt x="114" y="30"/>
                      <a:pt x="107" y="7"/>
                    </a:cubicBezTo>
                    <a:cubicBezTo>
                      <a:pt x="72" y="7"/>
                      <a:pt x="36"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84" name="Google Shape;18284;p65"/>
              <p:cNvSpPr/>
              <p:nvPr/>
            </p:nvSpPr>
            <p:spPr>
              <a:xfrm>
                <a:off x="4813600" y="1708975"/>
                <a:ext cx="45525" cy="49100"/>
              </a:xfrm>
              <a:custGeom>
                <a:avLst/>
                <a:gdLst/>
                <a:ahLst/>
                <a:cxnLst/>
                <a:rect l="l" t="t" r="r" b="b"/>
                <a:pathLst>
                  <a:path w="1821" h="1964" extrusionOk="0">
                    <a:moveTo>
                      <a:pt x="1478" y="1"/>
                    </a:moveTo>
                    <a:cubicBezTo>
                      <a:pt x="869" y="1"/>
                      <a:pt x="671" y="647"/>
                      <a:pt x="597" y="914"/>
                    </a:cubicBezTo>
                    <a:cubicBezTo>
                      <a:pt x="590" y="951"/>
                      <a:pt x="576" y="983"/>
                      <a:pt x="553" y="1013"/>
                    </a:cubicBezTo>
                    <a:cubicBezTo>
                      <a:pt x="546" y="1097"/>
                      <a:pt x="527" y="1180"/>
                      <a:pt x="495" y="1259"/>
                    </a:cubicBezTo>
                    <a:cubicBezTo>
                      <a:pt x="425" y="1403"/>
                      <a:pt x="342" y="1535"/>
                      <a:pt x="351" y="1549"/>
                    </a:cubicBezTo>
                    <a:cubicBezTo>
                      <a:pt x="274" y="1618"/>
                      <a:pt x="179" y="1723"/>
                      <a:pt x="1" y="1753"/>
                    </a:cubicBezTo>
                    <a:cubicBezTo>
                      <a:pt x="17" y="1822"/>
                      <a:pt x="26" y="1892"/>
                      <a:pt x="33" y="1964"/>
                    </a:cubicBezTo>
                    <a:cubicBezTo>
                      <a:pt x="100" y="1908"/>
                      <a:pt x="164" y="1885"/>
                      <a:pt x="227" y="1885"/>
                    </a:cubicBezTo>
                    <a:cubicBezTo>
                      <a:pt x="281" y="1885"/>
                      <a:pt x="335" y="1902"/>
                      <a:pt x="390" y="1931"/>
                    </a:cubicBezTo>
                    <a:cubicBezTo>
                      <a:pt x="469" y="1883"/>
                      <a:pt x="536" y="1818"/>
                      <a:pt x="592" y="1744"/>
                    </a:cubicBezTo>
                    <a:cubicBezTo>
                      <a:pt x="592" y="1744"/>
                      <a:pt x="594" y="1739"/>
                      <a:pt x="597" y="1737"/>
                    </a:cubicBezTo>
                    <a:cubicBezTo>
                      <a:pt x="550" y="1679"/>
                      <a:pt x="504" y="1618"/>
                      <a:pt x="460" y="1560"/>
                    </a:cubicBezTo>
                    <a:lnTo>
                      <a:pt x="460" y="1560"/>
                    </a:lnTo>
                    <a:cubicBezTo>
                      <a:pt x="490" y="1574"/>
                      <a:pt x="541" y="1642"/>
                      <a:pt x="599" y="1734"/>
                    </a:cubicBezTo>
                    <a:cubicBezTo>
                      <a:pt x="666" y="1632"/>
                      <a:pt x="726" y="1526"/>
                      <a:pt x="777" y="1412"/>
                    </a:cubicBezTo>
                    <a:cubicBezTo>
                      <a:pt x="805" y="1341"/>
                      <a:pt x="835" y="1212"/>
                      <a:pt x="893" y="1062"/>
                    </a:cubicBezTo>
                    <a:lnTo>
                      <a:pt x="893" y="1062"/>
                    </a:lnTo>
                    <a:cubicBezTo>
                      <a:pt x="893" y="1062"/>
                      <a:pt x="893" y="1062"/>
                      <a:pt x="893" y="1062"/>
                    </a:cubicBezTo>
                    <a:cubicBezTo>
                      <a:pt x="893" y="1062"/>
                      <a:pt x="893" y="1061"/>
                      <a:pt x="893" y="1060"/>
                    </a:cubicBezTo>
                    <a:lnTo>
                      <a:pt x="893" y="1060"/>
                    </a:lnTo>
                    <a:cubicBezTo>
                      <a:pt x="893" y="1060"/>
                      <a:pt x="893" y="1061"/>
                      <a:pt x="893" y="1062"/>
                    </a:cubicBezTo>
                    <a:lnTo>
                      <a:pt x="893" y="1062"/>
                    </a:lnTo>
                    <a:cubicBezTo>
                      <a:pt x="892" y="1061"/>
                      <a:pt x="892" y="1054"/>
                      <a:pt x="888" y="1054"/>
                    </a:cubicBezTo>
                    <a:cubicBezTo>
                      <a:pt x="885" y="1054"/>
                      <a:pt x="880" y="1057"/>
                      <a:pt x="872" y="1069"/>
                    </a:cubicBezTo>
                    <a:cubicBezTo>
                      <a:pt x="1062" y="557"/>
                      <a:pt x="1202" y="307"/>
                      <a:pt x="1518" y="307"/>
                    </a:cubicBezTo>
                    <a:cubicBezTo>
                      <a:pt x="1581" y="307"/>
                      <a:pt x="1651" y="317"/>
                      <a:pt x="1730" y="336"/>
                    </a:cubicBezTo>
                    <a:cubicBezTo>
                      <a:pt x="1730" y="337"/>
                      <a:pt x="1731" y="338"/>
                      <a:pt x="1731" y="338"/>
                    </a:cubicBezTo>
                    <a:cubicBezTo>
                      <a:pt x="1742" y="338"/>
                      <a:pt x="1820" y="47"/>
                      <a:pt x="1799" y="47"/>
                    </a:cubicBezTo>
                    <a:lnTo>
                      <a:pt x="1799" y="47"/>
                    </a:lnTo>
                    <a:cubicBezTo>
                      <a:pt x="1797" y="47"/>
                      <a:pt x="1795" y="48"/>
                      <a:pt x="1793" y="51"/>
                    </a:cubicBezTo>
                    <a:cubicBezTo>
                      <a:pt x="1677" y="16"/>
                      <a:pt x="1573" y="1"/>
                      <a:pt x="14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85" name="Google Shape;18285;p65"/>
              <p:cNvSpPr/>
              <p:nvPr/>
            </p:nvSpPr>
            <p:spPr>
              <a:xfrm>
                <a:off x="4676300" y="2010050"/>
                <a:ext cx="25200" cy="72175"/>
              </a:xfrm>
              <a:custGeom>
                <a:avLst/>
                <a:gdLst/>
                <a:ahLst/>
                <a:cxnLst/>
                <a:rect l="l" t="t" r="r" b="b"/>
                <a:pathLst>
                  <a:path w="1008" h="2887" extrusionOk="0">
                    <a:moveTo>
                      <a:pt x="583" y="204"/>
                    </a:moveTo>
                    <a:lnTo>
                      <a:pt x="583" y="204"/>
                    </a:lnTo>
                    <a:cubicBezTo>
                      <a:pt x="582" y="205"/>
                      <a:pt x="581" y="206"/>
                      <a:pt x="580" y="207"/>
                    </a:cubicBezTo>
                    <a:lnTo>
                      <a:pt x="580" y="207"/>
                    </a:lnTo>
                    <a:cubicBezTo>
                      <a:pt x="581" y="207"/>
                      <a:pt x="582" y="206"/>
                      <a:pt x="583" y="204"/>
                    </a:cubicBezTo>
                    <a:close/>
                    <a:moveTo>
                      <a:pt x="360" y="316"/>
                    </a:moveTo>
                    <a:cubicBezTo>
                      <a:pt x="370" y="404"/>
                      <a:pt x="364" y="438"/>
                      <a:pt x="347" y="438"/>
                    </a:cubicBezTo>
                    <a:cubicBezTo>
                      <a:pt x="343" y="438"/>
                      <a:pt x="339" y="437"/>
                      <a:pt x="335" y="434"/>
                    </a:cubicBezTo>
                    <a:lnTo>
                      <a:pt x="335" y="434"/>
                    </a:lnTo>
                    <a:cubicBezTo>
                      <a:pt x="336" y="434"/>
                      <a:pt x="336" y="434"/>
                      <a:pt x="337" y="434"/>
                    </a:cubicBezTo>
                    <a:cubicBezTo>
                      <a:pt x="356" y="434"/>
                      <a:pt x="365" y="403"/>
                      <a:pt x="360" y="316"/>
                    </a:cubicBezTo>
                    <a:close/>
                    <a:moveTo>
                      <a:pt x="73" y="429"/>
                    </a:moveTo>
                    <a:lnTo>
                      <a:pt x="126" y="587"/>
                    </a:lnTo>
                    <a:cubicBezTo>
                      <a:pt x="98" y="538"/>
                      <a:pt x="82" y="485"/>
                      <a:pt x="73" y="429"/>
                    </a:cubicBezTo>
                    <a:close/>
                    <a:moveTo>
                      <a:pt x="625" y="1359"/>
                    </a:moveTo>
                    <a:cubicBezTo>
                      <a:pt x="627" y="1369"/>
                      <a:pt x="627" y="1373"/>
                      <a:pt x="626" y="1373"/>
                    </a:cubicBezTo>
                    <a:cubicBezTo>
                      <a:pt x="626" y="1373"/>
                      <a:pt x="625" y="1368"/>
                      <a:pt x="625" y="1359"/>
                    </a:cubicBezTo>
                    <a:close/>
                    <a:moveTo>
                      <a:pt x="426" y="0"/>
                    </a:moveTo>
                    <a:cubicBezTo>
                      <a:pt x="423" y="0"/>
                      <a:pt x="422" y="5"/>
                      <a:pt x="423" y="14"/>
                    </a:cubicBezTo>
                    <a:cubicBezTo>
                      <a:pt x="328" y="58"/>
                      <a:pt x="244" y="121"/>
                      <a:pt x="172" y="195"/>
                    </a:cubicBezTo>
                    <a:cubicBezTo>
                      <a:pt x="242" y="313"/>
                      <a:pt x="302" y="413"/>
                      <a:pt x="335" y="434"/>
                    </a:cubicBezTo>
                    <a:cubicBezTo>
                      <a:pt x="295" y="429"/>
                      <a:pt x="219" y="295"/>
                      <a:pt x="154" y="218"/>
                    </a:cubicBezTo>
                    <a:cubicBezTo>
                      <a:pt x="119" y="260"/>
                      <a:pt x="91" y="304"/>
                      <a:pt x="68" y="353"/>
                    </a:cubicBezTo>
                    <a:cubicBezTo>
                      <a:pt x="68" y="378"/>
                      <a:pt x="70" y="404"/>
                      <a:pt x="73" y="429"/>
                    </a:cubicBezTo>
                    <a:lnTo>
                      <a:pt x="59" y="381"/>
                    </a:lnTo>
                    <a:cubicBezTo>
                      <a:pt x="10" y="508"/>
                      <a:pt x="1" y="647"/>
                      <a:pt x="31" y="779"/>
                    </a:cubicBezTo>
                    <a:cubicBezTo>
                      <a:pt x="50" y="1007"/>
                      <a:pt x="196" y="1292"/>
                      <a:pt x="328" y="1477"/>
                    </a:cubicBezTo>
                    <a:cubicBezTo>
                      <a:pt x="321" y="1519"/>
                      <a:pt x="381" y="1551"/>
                      <a:pt x="360" y="1593"/>
                    </a:cubicBezTo>
                    <a:cubicBezTo>
                      <a:pt x="383" y="1612"/>
                      <a:pt x="404" y="1632"/>
                      <a:pt x="425" y="1656"/>
                    </a:cubicBezTo>
                    <a:cubicBezTo>
                      <a:pt x="438" y="1642"/>
                      <a:pt x="450" y="1636"/>
                      <a:pt x="462" y="1636"/>
                    </a:cubicBezTo>
                    <a:cubicBezTo>
                      <a:pt x="576" y="1636"/>
                      <a:pt x="681" y="2183"/>
                      <a:pt x="792" y="2183"/>
                    </a:cubicBezTo>
                    <a:cubicBezTo>
                      <a:pt x="814" y="2183"/>
                      <a:pt x="836" y="2161"/>
                      <a:pt x="859" y="2110"/>
                    </a:cubicBezTo>
                    <a:cubicBezTo>
                      <a:pt x="826" y="2001"/>
                      <a:pt x="759" y="1779"/>
                      <a:pt x="685" y="1741"/>
                    </a:cubicBezTo>
                    <a:cubicBezTo>
                      <a:pt x="677" y="1672"/>
                      <a:pt x="680" y="1646"/>
                      <a:pt x="689" y="1646"/>
                    </a:cubicBezTo>
                    <a:cubicBezTo>
                      <a:pt x="711" y="1646"/>
                      <a:pt x="769" y="1792"/>
                      <a:pt x="794" y="1825"/>
                    </a:cubicBezTo>
                    <a:cubicBezTo>
                      <a:pt x="866" y="1920"/>
                      <a:pt x="963" y="2379"/>
                      <a:pt x="849" y="2423"/>
                    </a:cubicBezTo>
                    <a:cubicBezTo>
                      <a:pt x="754" y="2162"/>
                      <a:pt x="698" y="2071"/>
                      <a:pt x="662" y="2071"/>
                    </a:cubicBezTo>
                    <a:cubicBezTo>
                      <a:pt x="647" y="2071"/>
                      <a:pt x="636" y="2085"/>
                      <a:pt x="627" y="2110"/>
                    </a:cubicBezTo>
                    <a:lnTo>
                      <a:pt x="627" y="2122"/>
                    </a:lnTo>
                    <a:cubicBezTo>
                      <a:pt x="687" y="2221"/>
                      <a:pt x="676" y="2326"/>
                      <a:pt x="555" y="2483"/>
                    </a:cubicBezTo>
                    <a:cubicBezTo>
                      <a:pt x="539" y="2528"/>
                      <a:pt x="522" y="2558"/>
                      <a:pt x="493" y="2558"/>
                    </a:cubicBezTo>
                    <a:cubicBezTo>
                      <a:pt x="492" y="2558"/>
                      <a:pt x="491" y="2558"/>
                      <a:pt x="490" y="2557"/>
                    </a:cubicBezTo>
                    <a:cubicBezTo>
                      <a:pt x="476" y="2576"/>
                      <a:pt x="462" y="2592"/>
                      <a:pt x="444" y="2611"/>
                    </a:cubicBezTo>
                    <a:cubicBezTo>
                      <a:pt x="446" y="2615"/>
                      <a:pt x="448" y="2618"/>
                      <a:pt x="451" y="2622"/>
                    </a:cubicBezTo>
                    <a:cubicBezTo>
                      <a:pt x="492" y="2676"/>
                      <a:pt x="683" y="2843"/>
                      <a:pt x="657" y="2887"/>
                    </a:cubicBezTo>
                    <a:cubicBezTo>
                      <a:pt x="701" y="2845"/>
                      <a:pt x="740" y="2801"/>
                      <a:pt x="778" y="2755"/>
                    </a:cubicBezTo>
                    <a:cubicBezTo>
                      <a:pt x="773" y="2736"/>
                      <a:pt x="766" y="2720"/>
                      <a:pt x="761" y="2699"/>
                    </a:cubicBezTo>
                    <a:lnTo>
                      <a:pt x="761" y="2699"/>
                    </a:lnTo>
                    <a:lnTo>
                      <a:pt x="785" y="2745"/>
                    </a:lnTo>
                    <a:cubicBezTo>
                      <a:pt x="958" y="2520"/>
                      <a:pt x="1007" y="2277"/>
                      <a:pt x="986" y="2031"/>
                    </a:cubicBezTo>
                    <a:cubicBezTo>
                      <a:pt x="949" y="1938"/>
                      <a:pt x="914" y="1843"/>
                      <a:pt x="875" y="1751"/>
                    </a:cubicBezTo>
                    <a:cubicBezTo>
                      <a:pt x="875" y="1750"/>
                      <a:pt x="875" y="1749"/>
                      <a:pt x="875" y="1748"/>
                    </a:cubicBezTo>
                    <a:cubicBezTo>
                      <a:pt x="815" y="1602"/>
                      <a:pt x="729" y="1468"/>
                      <a:pt x="625" y="1350"/>
                    </a:cubicBezTo>
                    <a:cubicBezTo>
                      <a:pt x="625" y="1329"/>
                      <a:pt x="629" y="1310"/>
                      <a:pt x="638" y="1292"/>
                    </a:cubicBezTo>
                    <a:cubicBezTo>
                      <a:pt x="481" y="1173"/>
                      <a:pt x="349" y="967"/>
                      <a:pt x="300" y="749"/>
                    </a:cubicBezTo>
                    <a:cubicBezTo>
                      <a:pt x="265" y="634"/>
                      <a:pt x="364" y="417"/>
                      <a:pt x="580" y="207"/>
                    </a:cubicBezTo>
                    <a:lnTo>
                      <a:pt x="580" y="207"/>
                    </a:lnTo>
                    <a:cubicBezTo>
                      <a:pt x="579" y="208"/>
                      <a:pt x="577" y="208"/>
                      <a:pt x="576" y="208"/>
                    </a:cubicBezTo>
                    <a:cubicBezTo>
                      <a:pt x="541" y="208"/>
                      <a:pt x="445" y="0"/>
                      <a:pt x="4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86" name="Google Shape;18286;p65"/>
              <p:cNvSpPr/>
              <p:nvPr/>
            </p:nvSpPr>
            <p:spPr>
              <a:xfrm>
                <a:off x="4727225" y="2067075"/>
                <a:ext cx="6075" cy="7975"/>
              </a:xfrm>
              <a:custGeom>
                <a:avLst/>
                <a:gdLst/>
                <a:ahLst/>
                <a:cxnLst/>
                <a:rect l="l" t="t" r="r" b="b"/>
                <a:pathLst>
                  <a:path w="243" h="319" extrusionOk="0">
                    <a:moveTo>
                      <a:pt x="64" y="0"/>
                    </a:moveTo>
                    <a:cubicBezTo>
                      <a:pt x="20" y="0"/>
                      <a:pt x="1" y="66"/>
                      <a:pt x="43" y="242"/>
                    </a:cubicBezTo>
                    <a:lnTo>
                      <a:pt x="148" y="318"/>
                    </a:lnTo>
                    <a:cubicBezTo>
                      <a:pt x="182" y="270"/>
                      <a:pt x="213" y="219"/>
                      <a:pt x="243" y="170"/>
                    </a:cubicBezTo>
                    <a:cubicBezTo>
                      <a:pt x="185" y="75"/>
                      <a:pt x="110"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87" name="Google Shape;18287;p65"/>
              <p:cNvSpPr/>
              <p:nvPr/>
            </p:nvSpPr>
            <p:spPr>
              <a:xfrm>
                <a:off x="4710225" y="2013225"/>
                <a:ext cx="24075" cy="40775"/>
              </a:xfrm>
              <a:custGeom>
                <a:avLst/>
                <a:gdLst/>
                <a:ahLst/>
                <a:cxnLst/>
                <a:rect l="l" t="t" r="r" b="b"/>
                <a:pathLst>
                  <a:path w="963" h="1631" extrusionOk="0">
                    <a:moveTo>
                      <a:pt x="519" y="1"/>
                    </a:moveTo>
                    <a:cubicBezTo>
                      <a:pt x="512" y="47"/>
                      <a:pt x="478" y="82"/>
                      <a:pt x="431" y="89"/>
                    </a:cubicBezTo>
                    <a:cubicBezTo>
                      <a:pt x="406" y="66"/>
                      <a:pt x="385" y="40"/>
                      <a:pt x="364" y="13"/>
                    </a:cubicBezTo>
                    <a:cubicBezTo>
                      <a:pt x="91" y="182"/>
                      <a:pt x="0" y="379"/>
                      <a:pt x="56" y="666"/>
                    </a:cubicBezTo>
                    <a:cubicBezTo>
                      <a:pt x="125" y="958"/>
                      <a:pt x="269" y="1146"/>
                      <a:pt x="366" y="1352"/>
                    </a:cubicBezTo>
                    <a:cubicBezTo>
                      <a:pt x="392" y="1359"/>
                      <a:pt x="417" y="1371"/>
                      <a:pt x="438" y="1387"/>
                    </a:cubicBezTo>
                    <a:cubicBezTo>
                      <a:pt x="441" y="1392"/>
                      <a:pt x="443" y="1394"/>
                      <a:pt x="443" y="1399"/>
                    </a:cubicBezTo>
                    <a:cubicBezTo>
                      <a:pt x="638" y="1489"/>
                      <a:pt x="825" y="1591"/>
                      <a:pt x="962" y="1631"/>
                    </a:cubicBezTo>
                    <a:cubicBezTo>
                      <a:pt x="895" y="1499"/>
                      <a:pt x="779" y="1371"/>
                      <a:pt x="707" y="1213"/>
                    </a:cubicBezTo>
                    <a:cubicBezTo>
                      <a:pt x="657" y="1210"/>
                      <a:pt x="653" y="1154"/>
                      <a:pt x="647" y="1154"/>
                    </a:cubicBezTo>
                    <a:cubicBezTo>
                      <a:pt x="646" y="1154"/>
                      <a:pt x="644" y="1156"/>
                      <a:pt x="642" y="1162"/>
                    </a:cubicBezTo>
                    <a:cubicBezTo>
                      <a:pt x="561" y="1002"/>
                      <a:pt x="420" y="791"/>
                      <a:pt x="390" y="669"/>
                    </a:cubicBezTo>
                    <a:cubicBezTo>
                      <a:pt x="373" y="543"/>
                      <a:pt x="357" y="397"/>
                      <a:pt x="603" y="224"/>
                    </a:cubicBezTo>
                    <a:cubicBezTo>
                      <a:pt x="645" y="224"/>
                      <a:pt x="575" y="80"/>
                      <a:pt x="5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88" name="Google Shape;18288;p65"/>
              <p:cNvSpPr/>
              <p:nvPr/>
            </p:nvSpPr>
            <p:spPr>
              <a:xfrm>
                <a:off x="4678925" y="1937075"/>
                <a:ext cx="23950" cy="72700"/>
              </a:xfrm>
              <a:custGeom>
                <a:avLst/>
                <a:gdLst/>
                <a:ahLst/>
                <a:cxnLst/>
                <a:rect l="l" t="t" r="r" b="b"/>
                <a:pathLst>
                  <a:path w="958" h="2908" extrusionOk="0">
                    <a:moveTo>
                      <a:pt x="800" y="1"/>
                    </a:moveTo>
                    <a:lnTo>
                      <a:pt x="800" y="1"/>
                    </a:lnTo>
                    <a:cubicBezTo>
                      <a:pt x="0" y="360"/>
                      <a:pt x="304" y="1072"/>
                      <a:pt x="448" y="1508"/>
                    </a:cubicBezTo>
                    <a:cubicBezTo>
                      <a:pt x="458" y="1496"/>
                      <a:pt x="462" y="1492"/>
                      <a:pt x="464" y="1492"/>
                    </a:cubicBezTo>
                    <a:lnTo>
                      <a:pt x="464" y="1492"/>
                    </a:lnTo>
                    <a:cubicBezTo>
                      <a:pt x="468" y="1492"/>
                      <a:pt x="462" y="1508"/>
                      <a:pt x="477" y="1508"/>
                    </a:cubicBezTo>
                    <a:cubicBezTo>
                      <a:pt x="481" y="1508"/>
                      <a:pt x="488" y="1507"/>
                      <a:pt x="496" y="1503"/>
                    </a:cubicBezTo>
                    <a:cubicBezTo>
                      <a:pt x="575" y="1733"/>
                      <a:pt x="633" y="1909"/>
                      <a:pt x="638" y="2087"/>
                    </a:cubicBezTo>
                    <a:cubicBezTo>
                      <a:pt x="617" y="2243"/>
                      <a:pt x="610" y="2440"/>
                      <a:pt x="339" y="2549"/>
                    </a:cubicBezTo>
                    <a:cubicBezTo>
                      <a:pt x="297" y="2593"/>
                      <a:pt x="503" y="2892"/>
                      <a:pt x="527" y="2908"/>
                    </a:cubicBezTo>
                    <a:cubicBezTo>
                      <a:pt x="816" y="2683"/>
                      <a:pt x="958" y="2444"/>
                      <a:pt x="937" y="2113"/>
                    </a:cubicBezTo>
                    <a:cubicBezTo>
                      <a:pt x="944" y="1899"/>
                      <a:pt x="856" y="1647"/>
                      <a:pt x="749" y="1410"/>
                    </a:cubicBezTo>
                    <a:cubicBezTo>
                      <a:pt x="775" y="1385"/>
                      <a:pt x="763" y="1345"/>
                      <a:pt x="731" y="1336"/>
                    </a:cubicBezTo>
                    <a:cubicBezTo>
                      <a:pt x="485" y="808"/>
                      <a:pt x="476" y="539"/>
                      <a:pt x="911" y="265"/>
                    </a:cubicBezTo>
                    <a:cubicBezTo>
                      <a:pt x="911" y="265"/>
                      <a:pt x="911" y="265"/>
                      <a:pt x="911" y="265"/>
                    </a:cubicBezTo>
                    <a:cubicBezTo>
                      <a:pt x="915" y="265"/>
                      <a:pt x="782" y="26"/>
                      <a:pt x="8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89" name="Google Shape;18289;p65"/>
              <p:cNvSpPr/>
              <p:nvPr/>
            </p:nvSpPr>
            <p:spPr>
              <a:xfrm>
                <a:off x="4718675" y="1961900"/>
                <a:ext cx="20200" cy="50200"/>
              </a:xfrm>
              <a:custGeom>
                <a:avLst/>
                <a:gdLst/>
                <a:ahLst/>
                <a:cxnLst/>
                <a:rect l="l" t="t" r="r" b="b"/>
                <a:pathLst>
                  <a:path w="808" h="2008" extrusionOk="0">
                    <a:moveTo>
                      <a:pt x="40" y="0"/>
                    </a:moveTo>
                    <a:cubicBezTo>
                      <a:pt x="1" y="260"/>
                      <a:pt x="93" y="510"/>
                      <a:pt x="256" y="746"/>
                    </a:cubicBezTo>
                    <a:cubicBezTo>
                      <a:pt x="244" y="765"/>
                      <a:pt x="279" y="753"/>
                      <a:pt x="244" y="767"/>
                    </a:cubicBezTo>
                    <a:cubicBezTo>
                      <a:pt x="314" y="937"/>
                      <a:pt x="371" y="1046"/>
                      <a:pt x="402" y="1161"/>
                    </a:cubicBezTo>
                    <a:cubicBezTo>
                      <a:pt x="487" y="1097"/>
                      <a:pt x="293" y="770"/>
                      <a:pt x="293" y="709"/>
                    </a:cubicBezTo>
                    <a:lnTo>
                      <a:pt x="293" y="709"/>
                    </a:lnTo>
                    <a:lnTo>
                      <a:pt x="613" y="1208"/>
                    </a:lnTo>
                    <a:cubicBezTo>
                      <a:pt x="603" y="1227"/>
                      <a:pt x="584" y="1235"/>
                      <a:pt x="561" y="1235"/>
                    </a:cubicBezTo>
                    <a:cubicBezTo>
                      <a:pt x="508" y="1235"/>
                      <a:pt x="435" y="1195"/>
                      <a:pt x="404" y="1178"/>
                    </a:cubicBezTo>
                    <a:lnTo>
                      <a:pt x="404" y="1178"/>
                    </a:lnTo>
                    <a:cubicBezTo>
                      <a:pt x="416" y="1226"/>
                      <a:pt x="422" y="1277"/>
                      <a:pt x="420" y="1328"/>
                    </a:cubicBezTo>
                    <a:cubicBezTo>
                      <a:pt x="427" y="1400"/>
                      <a:pt x="406" y="1565"/>
                      <a:pt x="147" y="1669"/>
                    </a:cubicBezTo>
                    <a:cubicBezTo>
                      <a:pt x="177" y="1720"/>
                      <a:pt x="318" y="1954"/>
                      <a:pt x="320" y="2008"/>
                    </a:cubicBezTo>
                    <a:cubicBezTo>
                      <a:pt x="645" y="1771"/>
                      <a:pt x="807" y="1546"/>
                      <a:pt x="726" y="1301"/>
                    </a:cubicBezTo>
                    <a:cubicBezTo>
                      <a:pt x="756" y="1029"/>
                      <a:pt x="622" y="858"/>
                      <a:pt x="592" y="626"/>
                    </a:cubicBezTo>
                    <a:cubicBezTo>
                      <a:pt x="578" y="633"/>
                      <a:pt x="564" y="637"/>
                      <a:pt x="549" y="637"/>
                    </a:cubicBezTo>
                    <a:cubicBezTo>
                      <a:pt x="535" y="637"/>
                      <a:pt x="522" y="634"/>
                      <a:pt x="508" y="628"/>
                    </a:cubicBezTo>
                    <a:cubicBezTo>
                      <a:pt x="485" y="561"/>
                      <a:pt x="460" y="489"/>
                      <a:pt x="439" y="415"/>
                    </a:cubicBezTo>
                    <a:cubicBezTo>
                      <a:pt x="314" y="355"/>
                      <a:pt x="170" y="158"/>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90" name="Google Shape;18290;p65"/>
              <p:cNvSpPr/>
              <p:nvPr/>
            </p:nvSpPr>
            <p:spPr>
              <a:xfrm>
                <a:off x="4702050" y="1868725"/>
                <a:ext cx="25000" cy="68725"/>
              </a:xfrm>
              <a:custGeom>
                <a:avLst/>
                <a:gdLst/>
                <a:ahLst/>
                <a:cxnLst/>
                <a:rect l="l" t="t" r="r" b="b"/>
                <a:pathLst>
                  <a:path w="1000" h="2749" extrusionOk="0">
                    <a:moveTo>
                      <a:pt x="999" y="287"/>
                    </a:moveTo>
                    <a:cubicBezTo>
                      <a:pt x="999" y="287"/>
                      <a:pt x="998" y="287"/>
                      <a:pt x="998" y="287"/>
                    </a:cubicBezTo>
                    <a:lnTo>
                      <a:pt x="998" y="287"/>
                    </a:lnTo>
                    <a:cubicBezTo>
                      <a:pt x="998" y="287"/>
                      <a:pt x="998" y="287"/>
                      <a:pt x="999" y="287"/>
                    </a:cubicBezTo>
                    <a:cubicBezTo>
                      <a:pt x="999" y="287"/>
                      <a:pt x="999" y="287"/>
                      <a:pt x="999" y="287"/>
                    </a:cubicBezTo>
                    <a:close/>
                    <a:moveTo>
                      <a:pt x="624" y="1287"/>
                    </a:moveTo>
                    <a:cubicBezTo>
                      <a:pt x="625" y="1288"/>
                      <a:pt x="627" y="1289"/>
                      <a:pt x="628" y="1291"/>
                    </a:cubicBezTo>
                    <a:cubicBezTo>
                      <a:pt x="627" y="1288"/>
                      <a:pt x="625" y="1287"/>
                      <a:pt x="624" y="1287"/>
                    </a:cubicBezTo>
                    <a:close/>
                    <a:moveTo>
                      <a:pt x="916" y="1"/>
                    </a:moveTo>
                    <a:cubicBezTo>
                      <a:pt x="914" y="1"/>
                      <a:pt x="913" y="3"/>
                      <a:pt x="911" y="9"/>
                    </a:cubicBezTo>
                    <a:cubicBezTo>
                      <a:pt x="429" y="104"/>
                      <a:pt x="325" y="345"/>
                      <a:pt x="225" y="565"/>
                    </a:cubicBezTo>
                    <a:cubicBezTo>
                      <a:pt x="218" y="725"/>
                      <a:pt x="248" y="806"/>
                      <a:pt x="225" y="941"/>
                    </a:cubicBezTo>
                    <a:cubicBezTo>
                      <a:pt x="225" y="1158"/>
                      <a:pt x="251" y="1263"/>
                      <a:pt x="299" y="1379"/>
                    </a:cubicBezTo>
                    <a:cubicBezTo>
                      <a:pt x="241" y="1402"/>
                      <a:pt x="334" y="1432"/>
                      <a:pt x="299" y="1497"/>
                    </a:cubicBezTo>
                    <a:cubicBezTo>
                      <a:pt x="378" y="1977"/>
                      <a:pt x="424" y="2243"/>
                      <a:pt x="0" y="2431"/>
                    </a:cubicBezTo>
                    <a:cubicBezTo>
                      <a:pt x="19" y="2491"/>
                      <a:pt x="28" y="2554"/>
                      <a:pt x="35" y="2617"/>
                    </a:cubicBezTo>
                    <a:cubicBezTo>
                      <a:pt x="56" y="2686"/>
                      <a:pt x="79" y="2749"/>
                      <a:pt x="91" y="2749"/>
                    </a:cubicBezTo>
                    <a:cubicBezTo>
                      <a:pt x="93" y="2749"/>
                      <a:pt x="94" y="2748"/>
                      <a:pt x="95" y="2746"/>
                    </a:cubicBezTo>
                    <a:cubicBezTo>
                      <a:pt x="842" y="2387"/>
                      <a:pt x="691" y="1916"/>
                      <a:pt x="642" y="1355"/>
                    </a:cubicBezTo>
                    <a:lnTo>
                      <a:pt x="642" y="1355"/>
                    </a:lnTo>
                    <a:cubicBezTo>
                      <a:pt x="633" y="1365"/>
                      <a:pt x="626" y="1369"/>
                      <a:pt x="620" y="1369"/>
                    </a:cubicBezTo>
                    <a:cubicBezTo>
                      <a:pt x="596" y="1369"/>
                      <a:pt x="609" y="1287"/>
                      <a:pt x="623" y="1287"/>
                    </a:cubicBezTo>
                    <a:cubicBezTo>
                      <a:pt x="624" y="1287"/>
                      <a:pt x="624" y="1287"/>
                      <a:pt x="624" y="1287"/>
                    </a:cubicBezTo>
                    <a:lnTo>
                      <a:pt x="624" y="1287"/>
                    </a:lnTo>
                    <a:cubicBezTo>
                      <a:pt x="532" y="1204"/>
                      <a:pt x="570" y="1023"/>
                      <a:pt x="515" y="943"/>
                    </a:cubicBezTo>
                    <a:cubicBezTo>
                      <a:pt x="536" y="827"/>
                      <a:pt x="554" y="739"/>
                      <a:pt x="566" y="628"/>
                    </a:cubicBezTo>
                    <a:cubicBezTo>
                      <a:pt x="601" y="535"/>
                      <a:pt x="631" y="373"/>
                      <a:pt x="998" y="287"/>
                    </a:cubicBezTo>
                    <a:lnTo>
                      <a:pt x="998" y="287"/>
                    </a:lnTo>
                    <a:cubicBezTo>
                      <a:pt x="986" y="276"/>
                      <a:pt x="937" y="1"/>
                      <a:pt x="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91" name="Google Shape;18291;p65"/>
              <p:cNvSpPr/>
              <p:nvPr/>
            </p:nvSpPr>
            <p:spPr>
              <a:xfrm>
                <a:off x="4734850" y="1936225"/>
                <a:ext cx="8600" cy="10150"/>
              </a:xfrm>
              <a:custGeom>
                <a:avLst/>
                <a:gdLst/>
                <a:ahLst/>
                <a:cxnLst/>
                <a:rect l="l" t="t" r="r" b="b"/>
                <a:pathLst>
                  <a:path w="344" h="406" extrusionOk="0">
                    <a:moveTo>
                      <a:pt x="251" y="0"/>
                    </a:moveTo>
                    <a:cubicBezTo>
                      <a:pt x="190" y="44"/>
                      <a:pt x="123" y="77"/>
                      <a:pt x="51" y="95"/>
                    </a:cubicBezTo>
                    <a:cubicBezTo>
                      <a:pt x="0" y="130"/>
                      <a:pt x="126" y="369"/>
                      <a:pt x="126" y="406"/>
                    </a:cubicBezTo>
                    <a:cubicBezTo>
                      <a:pt x="163" y="399"/>
                      <a:pt x="197" y="378"/>
                      <a:pt x="221" y="348"/>
                    </a:cubicBezTo>
                    <a:cubicBezTo>
                      <a:pt x="229" y="351"/>
                      <a:pt x="238" y="352"/>
                      <a:pt x="248" y="352"/>
                    </a:cubicBezTo>
                    <a:cubicBezTo>
                      <a:pt x="260" y="352"/>
                      <a:pt x="273" y="350"/>
                      <a:pt x="286" y="345"/>
                    </a:cubicBezTo>
                    <a:lnTo>
                      <a:pt x="299" y="336"/>
                    </a:lnTo>
                    <a:cubicBezTo>
                      <a:pt x="343" y="294"/>
                      <a:pt x="309" y="162"/>
                      <a:pt x="2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92" name="Google Shape;18292;p65"/>
              <p:cNvSpPr/>
              <p:nvPr/>
            </p:nvSpPr>
            <p:spPr>
              <a:xfrm>
                <a:off x="4740075" y="1883075"/>
                <a:ext cx="18175" cy="58950"/>
              </a:xfrm>
              <a:custGeom>
                <a:avLst/>
                <a:gdLst/>
                <a:ahLst/>
                <a:cxnLst/>
                <a:rect l="l" t="t" r="r" b="b"/>
                <a:pathLst>
                  <a:path w="727" h="2358" extrusionOk="0">
                    <a:moveTo>
                      <a:pt x="679" y="0"/>
                    </a:moveTo>
                    <a:lnTo>
                      <a:pt x="679" y="0"/>
                    </a:lnTo>
                    <a:cubicBezTo>
                      <a:pt x="206" y="109"/>
                      <a:pt x="16" y="378"/>
                      <a:pt x="16" y="522"/>
                    </a:cubicBezTo>
                    <a:cubicBezTo>
                      <a:pt x="0" y="659"/>
                      <a:pt x="23" y="765"/>
                      <a:pt x="5" y="953"/>
                    </a:cubicBezTo>
                    <a:cubicBezTo>
                      <a:pt x="0" y="1104"/>
                      <a:pt x="28" y="1159"/>
                      <a:pt x="56" y="1336"/>
                    </a:cubicBezTo>
                    <a:cubicBezTo>
                      <a:pt x="59" y="1323"/>
                      <a:pt x="62" y="1318"/>
                      <a:pt x="65" y="1318"/>
                    </a:cubicBezTo>
                    <a:cubicBezTo>
                      <a:pt x="76" y="1318"/>
                      <a:pt x="81" y="1391"/>
                      <a:pt x="87" y="1391"/>
                    </a:cubicBezTo>
                    <a:cubicBezTo>
                      <a:pt x="89" y="1391"/>
                      <a:pt x="91" y="1387"/>
                      <a:pt x="93" y="1375"/>
                    </a:cubicBezTo>
                    <a:cubicBezTo>
                      <a:pt x="153" y="1595"/>
                      <a:pt x="185" y="1767"/>
                      <a:pt x="169" y="1899"/>
                    </a:cubicBezTo>
                    <a:lnTo>
                      <a:pt x="179" y="1915"/>
                    </a:lnTo>
                    <a:lnTo>
                      <a:pt x="165" y="1920"/>
                    </a:lnTo>
                    <a:cubicBezTo>
                      <a:pt x="158" y="1957"/>
                      <a:pt x="146" y="1989"/>
                      <a:pt x="130" y="2022"/>
                    </a:cubicBezTo>
                    <a:cubicBezTo>
                      <a:pt x="197" y="2117"/>
                      <a:pt x="218" y="2261"/>
                      <a:pt x="260" y="2358"/>
                    </a:cubicBezTo>
                    <a:cubicBezTo>
                      <a:pt x="343" y="2293"/>
                      <a:pt x="408" y="2207"/>
                      <a:pt x="447" y="2110"/>
                    </a:cubicBezTo>
                    <a:cubicBezTo>
                      <a:pt x="457" y="2012"/>
                      <a:pt x="457" y="1913"/>
                      <a:pt x="445" y="1818"/>
                    </a:cubicBezTo>
                    <a:lnTo>
                      <a:pt x="445" y="1818"/>
                    </a:lnTo>
                    <a:lnTo>
                      <a:pt x="494" y="1883"/>
                    </a:lnTo>
                    <a:cubicBezTo>
                      <a:pt x="494" y="1864"/>
                      <a:pt x="496" y="1846"/>
                      <a:pt x="496" y="1825"/>
                    </a:cubicBezTo>
                    <a:lnTo>
                      <a:pt x="452" y="1628"/>
                    </a:lnTo>
                    <a:lnTo>
                      <a:pt x="452" y="1628"/>
                    </a:lnTo>
                    <a:cubicBezTo>
                      <a:pt x="464" y="1674"/>
                      <a:pt x="478" y="1720"/>
                      <a:pt x="496" y="1764"/>
                    </a:cubicBezTo>
                    <a:cubicBezTo>
                      <a:pt x="487" y="1607"/>
                      <a:pt x="457" y="1444"/>
                      <a:pt x="445" y="1287"/>
                    </a:cubicBezTo>
                    <a:cubicBezTo>
                      <a:pt x="427" y="1278"/>
                      <a:pt x="414" y="1224"/>
                      <a:pt x="388" y="1224"/>
                    </a:cubicBezTo>
                    <a:cubicBezTo>
                      <a:pt x="380" y="1224"/>
                      <a:pt x="370" y="1229"/>
                      <a:pt x="359" y="1243"/>
                    </a:cubicBezTo>
                    <a:cubicBezTo>
                      <a:pt x="359" y="1127"/>
                      <a:pt x="338" y="1011"/>
                      <a:pt x="299" y="902"/>
                    </a:cubicBezTo>
                    <a:cubicBezTo>
                      <a:pt x="311" y="758"/>
                      <a:pt x="350" y="682"/>
                      <a:pt x="338" y="591"/>
                    </a:cubicBezTo>
                    <a:cubicBezTo>
                      <a:pt x="306" y="543"/>
                      <a:pt x="396" y="371"/>
                      <a:pt x="716" y="332"/>
                    </a:cubicBezTo>
                    <a:cubicBezTo>
                      <a:pt x="717" y="332"/>
                      <a:pt x="717" y="332"/>
                      <a:pt x="717" y="332"/>
                    </a:cubicBezTo>
                    <a:cubicBezTo>
                      <a:pt x="727" y="332"/>
                      <a:pt x="634" y="28"/>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93" name="Google Shape;18293;p65"/>
              <p:cNvSpPr/>
              <p:nvPr/>
            </p:nvSpPr>
            <p:spPr>
              <a:xfrm>
                <a:off x="5150800" y="2339925"/>
                <a:ext cx="4250" cy="5950"/>
              </a:xfrm>
              <a:custGeom>
                <a:avLst/>
                <a:gdLst/>
                <a:ahLst/>
                <a:cxnLst/>
                <a:rect l="l" t="t" r="r" b="b"/>
                <a:pathLst>
                  <a:path w="170" h="238" extrusionOk="0">
                    <a:moveTo>
                      <a:pt x="0" y="1"/>
                    </a:moveTo>
                    <a:lnTo>
                      <a:pt x="112" y="237"/>
                    </a:lnTo>
                    <a:cubicBezTo>
                      <a:pt x="119" y="228"/>
                      <a:pt x="126" y="219"/>
                      <a:pt x="132" y="212"/>
                    </a:cubicBezTo>
                    <a:cubicBezTo>
                      <a:pt x="146" y="196"/>
                      <a:pt x="158" y="182"/>
                      <a:pt x="170" y="168"/>
                    </a:cubicBezTo>
                    <a:cubicBezTo>
                      <a:pt x="109" y="114"/>
                      <a:pt x="54" y="5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94" name="Google Shape;18294;p65"/>
              <p:cNvSpPr/>
              <p:nvPr/>
            </p:nvSpPr>
            <p:spPr>
              <a:xfrm>
                <a:off x="5116025" y="2340575"/>
                <a:ext cx="35725" cy="22075"/>
              </a:xfrm>
              <a:custGeom>
                <a:avLst/>
                <a:gdLst/>
                <a:ahLst/>
                <a:cxnLst/>
                <a:rect l="l" t="t" r="r" b="b"/>
                <a:pathLst>
                  <a:path w="1429" h="883" extrusionOk="0">
                    <a:moveTo>
                      <a:pt x="0" y="666"/>
                    </a:moveTo>
                    <a:cubicBezTo>
                      <a:pt x="0" y="666"/>
                      <a:pt x="1" y="666"/>
                      <a:pt x="1" y="666"/>
                    </a:cubicBezTo>
                    <a:lnTo>
                      <a:pt x="1" y="666"/>
                    </a:lnTo>
                    <a:cubicBezTo>
                      <a:pt x="1" y="666"/>
                      <a:pt x="1" y="666"/>
                      <a:pt x="0" y="666"/>
                    </a:cubicBezTo>
                    <a:close/>
                    <a:moveTo>
                      <a:pt x="1289" y="0"/>
                    </a:moveTo>
                    <a:cubicBezTo>
                      <a:pt x="1280" y="12"/>
                      <a:pt x="1273" y="21"/>
                      <a:pt x="1264" y="33"/>
                    </a:cubicBezTo>
                    <a:cubicBezTo>
                      <a:pt x="1243" y="33"/>
                      <a:pt x="1206" y="40"/>
                      <a:pt x="1153" y="112"/>
                    </a:cubicBezTo>
                    <a:cubicBezTo>
                      <a:pt x="1037" y="295"/>
                      <a:pt x="909" y="415"/>
                      <a:pt x="758" y="503"/>
                    </a:cubicBezTo>
                    <a:cubicBezTo>
                      <a:pt x="723" y="528"/>
                      <a:pt x="655" y="559"/>
                      <a:pt x="567" y="559"/>
                    </a:cubicBezTo>
                    <a:cubicBezTo>
                      <a:pt x="478" y="559"/>
                      <a:pt x="368" y="527"/>
                      <a:pt x="248" y="422"/>
                    </a:cubicBezTo>
                    <a:cubicBezTo>
                      <a:pt x="233" y="460"/>
                      <a:pt x="46" y="667"/>
                      <a:pt x="5" y="667"/>
                    </a:cubicBezTo>
                    <a:cubicBezTo>
                      <a:pt x="3" y="667"/>
                      <a:pt x="2" y="667"/>
                      <a:pt x="1" y="666"/>
                    </a:cubicBezTo>
                    <a:lnTo>
                      <a:pt x="1" y="666"/>
                    </a:lnTo>
                    <a:cubicBezTo>
                      <a:pt x="54" y="703"/>
                      <a:pt x="98" y="710"/>
                      <a:pt x="116" y="754"/>
                    </a:cubicBezTo>
                    <a:cubicBezTo>
                      <a:pt x="313" y="848"/>
                      <a:pt x="496" y="883"/>
                      <a:pt x="643" y="883"/>
                    </a:cubicBezTo>
                    <a:cubicBezTo>
                      <a:pt x="750" y="883"/>
                      <a:pt x="837" y="864"/>
                      <a:pt x="895" y="837"/>
                    </a:cubicBezTo>
                    <a:cubicBezTo>
                      <a:pt x="1097" y="691"/>
                      <a:pt x="1236" y="527"/>
                      <a:pt x="1428" y="316"/>
                    </a:cubicBezTo>
                    <a:lnTo>
                      <a:pt x="1343" y="299"/>
                    </a:lnTo>
                    <a:lnTo>
                      <a:pt x="1352" y="51"/>
                    </a:lnTo>
                    <a:cubicBezTo>
                      <a:pt x="1329" y="35"/>
                      <a:pt x="1308" y="19"/>
                      <a:pt x="12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95" name="Google Shape;18295;p65"/>
              <p:cNvSpPr/>
              <p:nvPr/>
            </p:nvSpPr>
            <p:spPr>
              <a:xfrm>
                <a:off x="5122100" y="2351000"/>
                <a:ext cx="200" cy="150"/>
              </a:xfrm>
              <a:custGeom>
                <a:avLst/>
                <a:gdLst/>
                <a:ahLst/>
                <a:cxnLst/>
                <a:rect l="l" t="t" r="r" b="b"/>
                <a:pathLst>
                  <a:path w="8" h="6" extrusionOk="0">
                    <a:moveTo>
                      <a:pt x="6" y="0"/>
                    </a:moveTo>
                    <a:cubicBezTo>
                      <a:pt x="5" y="0"/>
                      <a:pt x="3" y="1"/>
                      <a:pt x="1" y="3"/>
                    </a:cubicBezTo>
                    <a:cubicBezTo>
                      <a:pt x="3" y="3"/>
                      <a:pt x="3" y="5"/>
                      <a:pt x="5" y="5"/>
                    </a:cubicBezTo>
                    <a:cubicBezTo>
                      <a:pt x="7" y="2"/>
                      <a:pt x="7"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96" name="Google Shape;18296;p65"/>
              <p:cNvSpPr/>
              <p:nvPr/>
            </p:nvSpPr>
            <p:spPr>
              <a:xfrm>
                <a:off x="5124850" y="2362700"/>
                <a:ext cx="59700" cy="34525"/>
              </a:xfrm>
              <a:custGeom>
                <a:avLst/>
                <a:gdLst/>
                <a:ahLst/>
                <a:cxnLst/>
                <a:rect l="l" t="t" r="r" b="b"/>
                <a:pathLst>
                  <a:path w="2388" h="1381" extrusionOk="0">
                    <a:moveTo>
                      <a:pt x="1875" y="1"/>
                    </a:moveTo>
                    <a:cubicBezTo>
                      <a:pt x="1866" y="5"/>
                      <a:pt x="1859" y="8"/>
                      <a:pt x="1852" y="12"/>
                    </a:cubicBezTo>
                    <a:cubicBezTo>
                      <a:pt x="1636" y="135"/>
                      <a:pt x="1518" y="291"/>
                      <a:pt x="1370" y="425"/>
                    </a:cubicBezTo>
                    <a:cubicBezTo>
                      <a:pt x="1317" y="504"/>
                      <a:pt x="1333" y="492"/>
                      <a:pt x="1282" y="532"/>
                    </a:cubicBezTo>
                    <a:cubicBezTo>
                      <a:pt x="1099" y="764"/>
                      <a:pt x="922" y="921"/>
                      <a:pt x="751" y="1021"/>
                    </a:cubicBezTo>
                    <a:cubicBezTo>
                      <a:pt x="725" y="1023"/>
                      <a:pt x="682" y="1031"/>
                      <a:pt x="625" y="1031"/>
                    </a:cubicBezTo>
                    <a:cubicBezTo>
                      <a:pt x="525" y="1031"/>
                      <a:pt x="383" y="1006"/>
                      <a:pt x="225" y="882"/>
                    </a:cubicBezTo>
                    <a:cubicBezTo>
                      <a:pt x="225" y="881"/>
                      <a:pt x="225" y="880"/>
                      <a:pt x="225" y="880"/>
                    </a:cubicBezTo>
                    <a:lnTo>
                      <a:pt x="225" y="880"/>
                    </a:lnTo>
                    <a:cubicBezTo>
                      <a:pt x="222" y="880"/>
                      <a:pt x="47" y="1108"/>
                      <a:pt x="7" y="1127"/>
                    </a:cubicBezTo>
                    <a:cubicBezTo>
                      <a:pt x="1" y="1156"/>
                      <a:pt x="30" y="1197"/>
                      <a:pt x="64" y="1197"/>
                    </a:cubicBezTo>
                    <a:cubicBezTo>
                      <a:pt x="69" y="1197"/>
                      <a:pt x="74" y="1196"/>
                      <a:pt x="79" y="1195"/>
                    </a:cubicBezTo>
                    <a:cubicBezTo>
                      <a:pt x="277" y="1320"/>
                      <a:pt x="467" y="1381"/>
                      <a:pt x="619" y="1381"/>
                    </a:cubicBezTo>
                    <a:cubicBezTo>
                      <a:pt x="725" y="1381"/>
                      <a:pt x="812" y="1352"/>
                      <a:pt x="871" y="1294"/>
                    </a:cubicBezTo>
                    <a:cubicBezTo>
                      <a:pt x="1164" y="1197"/>
                      <a:pt x="1291" y="988"/>
                      <a:pt x="1474" y="770"/>
                    </a:cubicBezTo>
                    <a:cubicBezTo>
                      <a:pt x="1523" y="722"/>
                      <a:pt x="1576" y="715"/>
                      <a:pt x="1595" y="617"/>
                    </a:cubicBezTo>
                    <a:cubicBezTo>
                      <a:pt x="1729" y="490"/>
                      <a:pt x="1852" y="298"/>
                      <a:pt x="1947" y="298"/>
                    </a:cubicBezTo>
                    <a:cubicBezTo>
                      <a:pt x="2023" y="262"/>
                      <a:pt x="2123" y="213"/>
                      <a:pt x="2244" y="213"/>
                    </a:cubicBezTo>
                    <a:cubicBezTo>
                      <a:pt x="2289" y="213"/>
                      <a:pt x="2337" y="220"/>
                      <a:pt x="2388" y="237"/>
                    </a:cubicBezTo>
                    <a:cubicBezTo>
                      <a:pt x="2300" y="102"/>
                      <a:pt x="2144" y="9"/>
                      <a:pt x="2027" y="9"/>
                    </a:cubicBezTo>
                    <a:cubicBezTo>
                      <a:pt x="1975" y="9"/>
                      <a:pt x="1931" y="26"/>
                      <a:pt x="1903" y="66"/>
                    </a:cubicBezTo>
                    <a:cubicBezTo>
                      <a:pt x="1896" y="43"/>
                      <a:pt x="1887" y="22"/>
                      <a:pt x="1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97" name="Google Shape;18297;p65"/>
              <p:cNvSpPr/>
              <p:nvPr/>
            </p:nvSpPr>
            <p:spPr>
              <a:xfrm>
                <a:off x="5186275" y="2361950"/>
                <a:ext cx="5300" cy="8425"/>
              </a:xfrm>
              <a:custGeom>
                <a:avLst/>
                <a:gdLst/>
                <a:ahLst/>
                <a:cxnLst/>
                <a:rect l="l" t="t" r="r" b="b"/>
                <a:pathLst>
                  <a:path w="212" h="337" extrusionOk="0">
                    <a:moveTo>
                      <a:pt x="12" y="1"/>
                    </a:moveTo>
                    <a:lnTo>
                      <a:pt x="0" y="297"/>
                    </a:lnTo>
                    <a:cubicBezTo>
                      <a:pt x="26" y="309"/>
                      <a:pt x="49" y="323"/>
                      <a:pt x="70" y="337"/>
                    </a:cubicBezTo>
                    <a:cubicBezTo>
                      <a:pt x="121" y="263"/>
                      <a:pt x="169" y="186"/>
                      <a:pt x="211" y="105"/>
                    </a:cubicBezTo>
                    <a:cubicBezTo>
                      <a:pt x="148" y="66"/>
                      <a:pt x="81" y="29"/>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98" name="Google Shape;18298;p65"/>
              <p:cNvSpPr/>
              <p:nvPr/>
            </p:nvSpPr>
            <p:spPr>
              <a:xfrm>
                <a:off x="5233450" y="2305900"/>
                <a:ext cx="200" cy="225"/>
              </a:xfrm>
              <a:custGeom>
                <a:avLst/>
                <a:gdLst/>
                <a:ahLst/>
                <a:cxnLst/>
                <a:rect l="l" t="t" r="r" b="b"/>
                <a:pathLst>
                  <a:path w="8" h="9" extrusionOk="0">
                    <a:moveTo>
                      <a:pt x="2" y="1"/>
                    </a:moveTo>
                    <a:cubicBezTo>
                      <a:pt x="1" y="6"/>
                      <a:pt x="1" y="9"/>
                      <a:pt x="1" y="9"/>
                    </a:cubicBezTo>
                    <a:cubicBezTo>
                      <a:pt x="2" y="9"/>
                      <a:pt x="4" y="6"/>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299" name="Google Shape;18299;p65"/>
              <p:cNvSpPr/>
              <p:nvPr/>
            </p:nvSpPr>
            <p:spPr>
              <a:xfrm>
                <a:off x="5190775" y="2297600"/>
                <a:ext cx="45475" cy="42525"/>
              </a:xfrm>
              <a:custGeom>
                <a:avLst/>
                <a:gdLst/>
                <a:ahLst/>
                <a:cxnLst/>
                <a:rect l="l" t="t" r="r" b="b"/>
                <a:pathLst>
                  <a:path w="1819" h="1701" extrusionOk="0">
                    <a:moveTo>
                      <a:pt x="1816" y="84"/>
                    </a:moveTo>
                    <a:cubicBezTo>
                      <a:pt x="1816" y="84"/>
                      <a:pt x="1816" y="84"/>
                      <a:pt x="1816" y="84"/>
                    </a:cubicBezTo>
                    <a:lnTo>
                      <a:pt x="1816" y="84"/>
                    </a:lnTo>
                    <a:cubicBezTo>
                      <a:pt x="1817" y="84"/>
                      <a:pt x="1818" y="85"/>
                      <a:pt x="1818" y="85"/>
                    </a:cubicBezTo>
                    <a:cubicBezTo>
                      <a:pt x="1818" y="84"/>
                      <a:pt x="1817" y="84"/>
                      <a:pt x="1816" y="84"/>
                    </a:cubicBezTo>
                    <a:close/>
                    <a:moveTo>
                      <a:pt x="1422" y="0"/>
                    </a:moveTo>
                    <a:cubicBezTo>
                      <a:pt x="966" y="0"/>
                      <a:pt x="762" y="400"/>
                      <a:pt x="638" y="683"/>
                    </a:cubicBezTo>
                    <a:cubicBezTo>
                      <a:pt x="631" y="720"/>
                      <a:pt x="618" y="755"/>
                      <a:pt x="599" y="787"/>
                    </a:cubicBezTo>
                    <a:cubicBezTo>
                      <a:pt x="472" y="991"/>
                      <a:pt x="414" y="1163"/>
                      <a:pt x="274" y="1244"/>
                    </a:cubicBezTo>
                    <a:cubicBezTo>
                      <a:pt x="254" y="1267"/>
                      <a:pt x="230" y="1288"/>
                      <a:pt x="205" y="1307"/>
                    </a:cubicBezTo>
                    <a:cubicBezTo>
                      <a:pt x="235" y="1344"/>
                      <a:pt x="261" y="1383"/>
                      <a:pt x="284" y="1425"/>
                    </a:cubicBezTo>
                    <a:cubicBezTo>
                      <a:pt x="281" y="1518"/>
                      <a:pt x="152" y="1613"/>
                      <a:pt x="1" y="1698"/>
                    </a:cubicBezTo>
                    <a:cubicBezTo>
                      <a:pt x="17" y="1700"/>
                      <a:pt x="33" y="1700"/>
                      <a:pt x="50" y="1700"/>
                    </a:cubicBezTo>
                    <a:cubicBezTo>
                      <a:pt x="188" y="1700"/>
                      <a:pt x="325" y="1656"/>
                      <a:pt x="439" y="1573"/>
                    </a:cubicBezTo>
                    <a:cubicBezTo>
                      <a:pt x="634" y="1432"/>
                      <a:pt x="789" y="1156"/>
                      <a:pt x="852" y="954"/>
                    </a:cubicBezTo>
                    <a:cubicBezTo>
                      <a:pt x="880" y="917"/>
                      <a:pt x="889" y="885"/>
                      <a:pt x="933" y="834"/>
                    </a:cubicBezTo>
                    <a:cubicBezTo>
                      <a:pt x="1105" y="478"/>
                      <a:pt x="1190" y="304"/>
                      <a:pt x="1471" y="304"/>
                    </a:cubicBezTo>
                    <a:cubicBezTo>
                      <a:pt x="1538" y="304"/>
                      <a:pt x="1616" y="313"/>
                      <a:pt x="1709" y="333"/>
                    </a:cubicBezTo>
                    <a:cubicBezTo>
                      <a:pt x="1721" y="286"/>
                      <a:pt x="1796" y="85"/>
                      <a:pt x="1816" y="84"/>
                    </a:cubicBezTo>
                    <a:lnTo>
                      <a:pt x="1816" y="84"/>
                    </a:lnTo>
                    <a:cubicBezTo>
                      <a:pt x="1667" y="25"/>
                      <a:pt x="1537" y="0"/>
                      <a:pt x="1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00" name="Google Shape;18300;p65"/>
              <p:cNvSpPr/>
              <p:nvPr/>
            </p:nvSpPr>
            <p:spPr>
              <a:xfrm>
                <a:off x="5195125" y="2361575"/>
                <a:ext cx="10700" cy="6150"/>
              </a:xfrm>
              <a:custGeom>
                <a:avLst/>
                <a:gdLst/>
                <a:ahLst/>
                <a:cxnLst/>
                <a:rect l="l" t="t" r="r" b="b"/>
                <a:pathLst>
                  <a:path w="428" h="246" extrusionOk="0">
                    <a:moveTo>
                      <a:pt x="150" y="1"/>
                    </a:moveTo>
                    <a:cubicBezTo>
                      <a:pt x="117" y="1"/>
                      <a:pt x="1" y="230"/>
                      <a:pt x="34" y="230"/>
                    </a:cubicBezTo>
                    <a:cubicBezTo>
                      <a:pt x="35" y="230"/>
                      <a:pt x="36" y="229"/>
                      <a:pt x="38" y="229"/>
                    </a:cubicBezTo>
                    <a:cubicBezTo>
                      <a:pt x="47" y="236"/>
                      <a:pt x="56" y="241"/>
                      <a:pt x="66" y="245"/>
                    </a:cubicBezTo>
                    <a:cubicBezTo>
                      <a:pt x="149" y="215"/>
                      <a:pt x="300" y="176"/>
                      <a:pt x="427" y="71"/>
                    </a:cubicBezTo>
                    <a:cubicBezTo>
                      <a:pt x="332" y="67"/>
                      <a:pt x="240" y="44"/>
                      <a:pt x="154" y="2"/>
                    </a:cubicBezTo>
                    <a:cubicBezTo>
                      <a:pt x="153" y="1"/>
                      <a:pt x="152" y="1"/>
                      <a:pt x="1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01" name="Google Shape;18301;p65"/>
              <p:cNvSpPr/>
              <p:nvPr/>
            </p:nvSpPr>
            <p:spPr>
              <a:xfrm>
                <a:off x="5215775" y="2354525"/>
                <a:ext cx="7200" cy="11050"/>
              </a:xfrm>
              <a:custGeom>
                <a:avLst/>
                <a:gdLst/>
                <a:ahLst/>
                <a:cxnLst/>
                <a:rect l="l" t="t" r="r" b="b"/>
                <a:pathLst>
                  <a:path w="288" h="442" extrusionOk="0">
                    <a:moveTo>
                      <a:pt x="125" y="1"/>
                    </a:moveTo>
                    <a:cubicBezTo>
                      <a:pt x="88" y="61"/>
                      <a:pt x="46" y="119"/>
                      <a:pt x="0" y="175"/>
                    </a:cubicBezTo>
                    <a:cubicBezTo>
                      <a:pt x="67" y="193"/>
                      <a:pt x="139" y="221"/>
                      <a:pt x="199" y="441"/>
                    </a:cubicBezTo>
                    <a:cubicBezTo>
                      <a:pt x="232" y="409"/>
                      <a:pt x="260" y="374"/>
                      <a:pt x="288" y="339"/>
                    </a:cubicBezTo>
                    <a:cubicBezTo>
                      <a:pt x="239" y="240"/>
                      <a:pt x="172" y="126"/>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02" name="Google Shape;18302;p65"/>
              <p:cNvSpPr/>
              <p:nvPr/>
            </p:nvSpPr>
            <p:spPr>
              <a:xfrm>
                <a:off x="5223250" y="2343050"/>
                <a:ext cx="4125" cy="3975"/>
              </a:xfrm>
              <a:custGeom>
                <a:avLst/>
                <a:gdLst/>
                <a:ahLst/>
                <a:cxnLst/>
                <a:rect l="l" t="t" r="r" b="b"/>
                <a:pathLst>
                  <a:path w="165" h="159" extrusionOk="0">
                    <a:moveTo>
                      <a:pt x="81" y="1"/>
                    </a:moveTo>
                    <a:lnTo>
                      <a:pt x="0" y="140"/>
                    </a:lnTo>
                    <a:cubicBezTo>
                      <a:pt x="7" y="130"/>
                      <a:pt x="11" y="127"/>
                      <a:pt x="12" y="127"/>
                    </a:cubicBezTo>
                    <a:lnTo>
                      <a:pt x="12" y="127"/>
                    </a:lnTo>
                    <a:cubicBezTo>
                      <a:pt x="14" y="127"/>
                      <a:pt x="12" y="133"/>
                      <a:pt x="9" y="140"/>
                    </a:cubicBezTo>
                    <a:lnTo>
                      <a:pt x="165" y="159"/>
                    </a:lnTo>
                    <a:cubicBezTo>
                      <a:pt x="135" y="108"/>
                      <a:pt x="107" y="57"/>
                      <a:pt x="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03" name="Google Shape;18303;p65"/>
              <p:cNvSpPr/>
              <p:nvPr/>
            </p:nvSpPr>
            <p:spPr>
              <a:xfrm>
                <a:off x="5225500" y="2327300"/>
                <a:ext cx="30425" cy="17775"/>
              </a:xfrm>
              <a:custGeom>
                <a:avLst/>
                <a:gdLst/>
                <a:ahLst/>
                <a:cxnLst/>
                <a:rect l="l" t="t" r="r" b="b"/>
                <a:pathLst>
                  <a:path w="1217" h="711" extrusionOk="0">
                    <a:moveTo>
                      <a:pt x="816" y="1"/>
                    </a:moveTo>
                    <a:cubicBezTo>
                      <a:pt x="403" y="1"/>
                      <a:pt x="186" y="305"/>
                      <a:pt x="1" y="615"/>
                    </a:cubicBezTo>
                    <a:lnTo>
                      <a:pt x="7" y="629"/>
                    </a:lnTo>
                    <a:cubicBezTo>
                      <a:pt x="51" y="688"/>
                      <a:pt x="83" y="710"/>
                      <a:pt x="108" y="710"/>
                    </a:cubicBezTo>
                    <a:cubicBezTo>
                      <a:pt x="191" y="710"/>
                      <a:pt x="201" y="467"/>
                      <a:pt x="286" y="467"/>
                    </a:cubicBezTo>
                    <a:cubicBezTo>
                      <a:pt x="303" y="467"/>
                      <a:pt x="324" y="477"/>
                      <a:pt x="348" y="501"/>
                    </a:cubicBezTo>
                    <a:lnTo>
                      <a:pt x="381" y="624"/>
                    </a:lnTo>
                    <a:cubicBezTo>
                      <a:pt x="436" y="534"/>
                      <a:pt x="511" y="455"/>
                      <a:pt x="596" y="392"/>
                    </a:cubicBezTo>
                    <a:cubicBezTo>
                      <a:pt x="622" y="226"/>
                      <a:pt x="668" y="104"/>
                      <a:pt x="764" y="104"/>
                    </a:cubicBezTo>
                    <a:cubicBezTo>
                      <a:pt x="789" y="104"/>
                      <a:pt x="817" y="113"/>
                      <a:pt x="849" y="130"/>
                    </a:cubicBezTo>
                    <a:cubicBezTo>
                      <a:pt x="939" y="323"/>
                      <a:pt x="1037" y="309"/>
                      <a:pt x="1130" y="325"/>
                    </a:cubicBezTo>
                    <a:cubicBezTo>
                      <a:pt x="1153" y="257"/>
                      <a:pt x="1216" y="67"/>
                      <a:pt x="1193" y="67"/>
                    </a:cubicBezTo>
                    <a:cubicBezTo>
                      <a:pt x="1192" y="67"/>
                      <a:pt x="1190" y="68"/>
                      <a:pt x="1187" y="70"/>
                    </a:cubicBezTo>
                    <a:cubicBezTo>
                      <a:pt x="1048" y="22"/>
                      <a:pt x="925" y="1"/>
                      <a:pt x="8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04" name="Google Shape;18304;p65"/>
              <p:cNvSpPr/>
              <p:nvPr/>
            </p:nvSpPr>
            <p:spPr>
              <a:xfrm>
                <a:off x="5241100" y="2296550"/>
                <a:ext cx="175" cy="225"/>
              </a:xfrm>
              <a:custGeom>
                <a:avLst/>
                <a:gdLst/>
                <a:ahLst/>
                <a:cxnLst/>
                <a:rect l="l" t="t" r="r" b="b"/>
                <a:pathLst>
                  <a:path w="7" h="9" extrusionOk="0">
                    <a:moveTo>
                      <a:pt x="6" y="1"/>
                    </a:moveTo>
                    <a:cubicBezTo>
                      <a:pt x="5" y="1"/>
                      <a:pt x="3" y="3"/>
                      <a:pt x="0" y="9"/>
                    </a:cubicBezTo>
                    <a:lnTo>
                      <a:pt x="5" y="9"/>
                    </a:lnTo>
                    <a:cubicBezTo>
                      <a:pt x="6" y="4"/>
                      <a:pt x="7"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05" name="Google Shape;18305;p65"/>
              <p:cNvSpPr/>
              <p:nvPr/>
            </p:nvSpPr>
            <p:spPr>
              <a:xfrm>
                <a:off x="5238950" y="2256125"/>
                <a:ext cx="48175" cy="48625"/>
              </a:xfrm>
              <a:custGeom>
                <a:avLst/>
                <a:gdLst/>
                <a:ahLst/>
                <a:cxnLst/>
                <a:rect l="l" t="t" r="r" b="b"/>
                <a:pathLst>
                  <a:path w="1927" h="1945" extrusionOk="0">
                    <a:moveTo>
                      <a:pt x="1763" y="1"/>
                    </a:moveTo>
                    <a:cubicBezTo>
                      <a:pt x="1461" y="1"/>
                      <a:pt x="1251" y="104"/>
                      <a:pt x="1085" y="316"/>
                    </a:cubicBezTo>
                    <a:cubicBezTo>
                      <a:pt x="1062" y="328"/>
                      <a:pt x="1011" y="446"/>
                      <a:pt x="949" y="585"/>
                    </a:cubicBezTo>
                    <a:cubicBezTo>
                      <a:pt x="909" y="689"/>
                      <a:pt x="879" y="807"/>
                      <a:pt x="835" y="928"/>
                    </a:cubicBezTo>
                    <a:cubicBezTo>
                      <a:pt x="835" y="937"/>
                      <a:pt x="839" y="940"/>
                      <a:pt x="844" y="940"/>
                    </a:cubicBezTo>
                    <a:cubicBezTo>
                      <a:pt x="850" y="940"/>
                      <a:pt x="857" y="936"/>
                      <a:pt x="860" y="933"/>
                    </a:cubicBezTo>
                    <a:lnTo>
                      <a:pt x="860" y="933"/>
                    </a:lnTo>
                    <a:cubicBezTo>
                      <a:pt x="784" y="1188"/>
                      <a:pt x="684" y="1498"/>
                      <a:pt x="531" y="1572"/>
                    </a:cubicBezTo>
                    <a:cubicBezTo>
                      <a:pt x="458" y="1621"/>
                      <a:pt x="366" y="1633"/>
                      <a:pt x="256" y="1633"/>
                    </a:cubicBezTo>
                    <a:cubicBezTo>
                      <a:pt x="205" y="1633"/>
                      <a:pt x="150" y="1630"/>
                      <a:pt x="91" y="1628"/>
                    </a:cubicBezTo>
                    <a:cubicBezTo>
                      <a:pt x="78" y="1673"/>
                      <a:pt x="1" y="1886"/>
                      <a:pt x="8" y="1886"/>
                    </a:cubicBezTo>
                    <a:cubicBezTo>
                      <a:pt x="9" y="1886"/>
                      <a:pt x="10" y="1884"/>
                      <a:pt x="12" y="1881"/>
                    </a:cubicBezTo>
                    <a:cubicBezTo>
                      <a:pt x="140" y="1917"/>
                      <a:pt x="252" y="1944"/>
                      <a:pt x="359" y="1944"/>
                    </a:cubicBezTo>
                    <a:cubicBezTo>
                      <a:pt x="474" y="1944"/>
                      <a:pt x="584" y="1913"/>
                      <a:pt x="700" y="1830"/>
                    </a:cubicBezTo>
                    <a:cubicBezTo>
                      <a:pt x="972" y="1674"/>
                      <a:pt x="1041" y="1426"/>
                      <a:pt x="1164" y="1025"/>
                    </a:cubicBezTo>
                    <a:lnTo>
                      <a:pt x="1164" y="1025"/>
                    </a:lnTo>
                    <a:cubicBezTo>
                      <a:pt x="1156" y="1045"/>
                      <a:pt x="1148" y="1054"/>
                      <a:pt x="1146" y="1054"/>
                    </a:cubicBezTo>
                    <a:cubicBezTo>
                      <a:pt x="1142" y="1054"/>
                      <a:pt x="1153" y="1028"/>
                      <a:pt x="1197" y="986"/>
                    </a:cubicBezTo>
                    <a:cubicBezTo>
                      <a:pt x="1199" y="898"/>
                      <a:pt x="1241" y="773"/>
                      <a:pt x="1255" y="691"/>
                    </a:cubicBezTo>
                    <a:cubicBezTo>
                      <a:pt x="1301" y="594"/>
                      <a:pt x="1336" y="497"/>
                      <a:pt x="1338" y="497"/>
                    </a:cubicBezTo>
                    <a:cubicBezTo>
                      <a:pt x="1414" y="414"/>
                      <a:pt x="1491" y="351"/>
                      <a:pt x="1625" y="351"/>
                    </a:cubicBezTo>
                    <a:cubicBezTo>
                      <a:pt x="1680" y="351"/>
                      <a:pt x="1745" y="361"/>
                      <a:pt x="1822" y="385"/>
                    </a:cubicBezTo>
                    <a:cubicBezTo>
                      <a:pt x="1874" y="327"/>
                      <a:pt x="1902" y="16"/>
                      <a:pt x="1925" y="10"/>
                    </a:cubicBezTo>
                    <a:lnTo>
                      <a:pt x="1925" y="10"/>
                    </a:lnTo>
                    <a:cubicBezTo>
                      <a:pt x="1926" y="10"/>
                      <a:pt x="1926" y="10"/>
                      <a:pt x="1927" y="10"/>
                    </a:cubicBezTo>
                    <a:cubicBezTo>
                      <a:pt x="1926" y="10"/>
                      <a:pt x="1926" y="10"/>
                      <a:pt x="1926" y="10"/>
                    </a:cubicBezTo>
                    <a:cubicBezTo>
                      <a:pt x="1925" y="10"/>
                      <a:pt x="1925" y="10"/>
                      <a:pt x="1925" y="10"/>
                    </a:cubicBezTo>
                    <a:lnTo>
                      <a:pt x="1925" y="10"/>
                    </a:lnTo>
                    <a:cubicBezTo>
                      <a:pt x="1868" y="4"/>
                      <a:pt x="1814" y="1"/>
                      <a:pt x="1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06" name="Google Shape;18306;p65"/>
              <p:cNvSpPr/>
              <p:nvPr/>
            </p:nvSpPr>
            <p:spPr>
              <a:xfrm>
                <a:off x="5259625" y="2281450"/>
                <a:ext cx="52100" cy="51375"/>
              </a:xfrm>
              <a:custGeom>
                <a:avLst/>
                <a:gdLst/>
                <a:ahLst/>
                <a:cxnLst/>
                <a:rect l="l" t="t" r="r" b="b"/>
                <a:pathLst>
                  <a:path w="2084" h="2055" extrusionOk="0">
                    <a:moveTo>
                      <a:pt x="2069" y="0"/>
                    </a:moveTo>
                    <a:cubicBezTo>
                      <a:pt x="2068" y="0"/>
                      <a:pt x="2066" y="2"/>
                      <a:pt x="2064" y="5"/>
                    </a:cubicBezTo>
                    <a:cubicBezTo>
                      <a:pt x="2020" y="3"/>
                      <a:pt x="1978" y="2"/>
                      <a:pt x="1939" y="2"/>
                    </a:cubicBezTo>
                    <a:cubicBezTo>
                      <a:pt x="1607" y="2"/>
                      <a:pt x="1402" y="75"/>
                      <a:pt x="1220" y="288"/>
                    </a:cubicBezTo>
                    <a:cubicBezTo>
                      <a:pt x="1151" y="392"/>
                      <a:pt x="1130" y="469"/>
                      <a:pt x="1067" y="636"/>
                    </a:cubicBezTo>
                    <a:cubicBezTo>
                      <a:pt x="1037" y="715"/>
                      <a:pt x="951" y="902"/>
                      <a:pt x="968" y="944"/>
                    </a:cubicBezTo>
                    <a:cubicBezTo>
                      <a:pt x="921" y="995"/>
                      <a:pt x="892" y="1037"/>
                      <a:pt x="900" y="1037"/>
                    </a:cubicBezTo>
                    <a:cubicBezTo>
                      <a:pt x="901" y="1037"/>
                      <a:pt x="903" y="1036"/>
                      <a:pt x="905" y="1035"/>
                    </a:cubicBezTo>
                    <a:lnTo>
                      <a:pt x="905" y="1035"/>
                    </a:lnTo>
                    <a:cubicBezTo>
                      <a:pt x="808" y="1467"/>
                      <a:pt x="628" y="1782"/>
                      <a:pt x="279" y="1782"/>
                    </a:cubicBezTo>
                    <a:cubicBezTo>
                      <a:pt x="213" y="1782"/>
                      <a:pt x="140" y="1770"/>
                      <a:pt x="61" y="1746"/>
                    </a:cubicBezTo>
                    <a:cubicBezTo>
                      <a:pt x="57" y="1757"/>
                      <a:pt x="0" y="2005"/>
                      <a:pt x="25" y="2005"/>
                    </a:cubicBezTo>
                    <a:cubicBezTo>
                      <a:pt x="27" y="2005"/>
                      <a:pt x="30" y="2003"/>
                      <a:pt x="33" y="1999"/>
                    </a:cubicBezTo>
                    <a:cubicBezTo>
                      <a:pt x="154" y="2037"/>
                      <a:pt x="263" y="2055"/>
                      <a:pt x="361" y="2055"/>
                    </a:cubicBezTo>
                    <a:cubicBezTo>
                      <a:pt x="958" y="2055"/>
                      <a:pt x="1144" y="1412"/>
                      <a:pt x="1255" y="1086"/>
                    </a:cubicBezTo>
                    <a:lnTo>
                      <a:pt x="1255" y="1086"/>
                    </a:lnTo>
                    <a:cubicBezTo>
                      <a:pt x="1248" y="1097"/>
                      <a:pt x="1240" y="1107"/>
                      <a:pt x="1236" y="1107"/>
                    </a:cubicBezTo>
                    <a:cubicBezTo>
                      <a:pt x="1233" y="1107"/>
                      <a:pt x="1236" y="1095"/>
                      <a:pt x="1255" y="1060"/>
                    </a:cubicBezTo>
                    <a:cubicBezTo>
                      <a:pt x="1264" y="991"/>
                      <a:pt x="1327" y="856"/>
                      <a:pt x="1329" y="777"/>
                    </a:cubicBezTo>
                    <a:cubicBezTo>
                      <a:pt x="1366" y="678"/>
                      <a:pt x="1417" y="585"/>
                      <a:pt x="1482" y="501"/>
                    </a:cubicBezTo>
                    <a:cubicBezTo>
                      <a:pt x="1552" y="414"/>
                      <a:pt x="1643" y="323"/>
                      <a:pt x="1841" y="323"/>
                    </a:cubicBezTo>
                    <a:cubicBezTo>
                      <a:pt x="1893" y="323"/>
                      <a:pt x="1953" y="329"/>
                      <a:pt x="2022" y="344"/>
                    </a:cubicBezTo>
                    <a:cubicBezTo>
                      <a:pt x="2031" y="298"/>
                      <a:pt x="2084" y="0"/>
                      <a:pt x="20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07" name="Google Shape;18307;p65"/>
              <p:cNvSpPr/>
              <p:nvPr/>
            </p:nvSpPr>
            <p:spPr>
              <a:xfrm>
                <a:off x="4738950" y="1784400"/>
                <a:ext cx="91425" cy="85000"/>
              </a:xfrm>
              <a:custGeom>
                <a:avLst/>
                <a:gdLst/>
                <a:ahLst/>
                <a:cxnLst/>
                <a:rect l="l" t="t" r="r" b="b"/>
                <a:pathLst>
                  <a:path w="3657" h="3400" extrusionOk="0">
                    <a:moveTo>
                      <a:pt x="1178" y="0"/>
                    </a:moveTo>
                    <a:cubicBezTo>
                      <a:pt x="1081" y="0"/>
                      <a:pt x="982" y="45"/>
                      <a:pt x="933" y="169"/>
                    </a:cubicBezTo>
                    <a:cubicBezTo>
                      <a:pt x="875" y="257"/>
                      <a:pt x="845" y="458"/>
                      <a:pt x="907" y="521"/>
                    </a:cubicBezTo>
                    <a:cubicBezTo>
                      <a:pt x="1014" y="551"/>
                      <a:pt x="1332" y="1263"/>
                      <a:pt x="1503" y="1395"/>
                    </a:cubicBezTo>
                    <a:lnTo>
                      <a:pt x="1584" y="1402"/>
                    </a:lnTo>
                    <a:lnTo>
                      <a:pt x="1580" y="1529"/>
                    </a:lnTo>
                    <a:lnTo>
                      <a:pt x="1322" y="1376"/>
                    </a:lnTo>
                    <a:lnTo>
                      <a:pt x="1378" y="1381"/>
                    </a:lnTo>
                    <a:cubicBezTo>
                      <a:pt x="1306" y="1367"/>
                      <a:pt x="1218" y="1349"/>
                      <a:pt x="1128" y="1330"/>
                    </a:cubicBezTo>
                    <a:lnTo>
                      <a:pt x="1128" y="1330"/>
                    </a:lnTo>
                    <a:lnTo>
                      <a:pt x="1248" y="1643"/>
                    </a:lnTo>
                    <a:cubicBezTo>
                      <a:pt x="1153" y="1439"/>
                      <a:pt x="977" y="1610"/>
                      <a:pt x="880" y="1277"/>
                    </a:cubicBezTo>
                    <a:cubicBezTo>
                      <a:pt x="687" y="1235"/>
                      <a:pt x="527" y="1200"/>
                      <a:pt x="525" y="1200"/>
                    </a:cubicBezTo>
                    <a:cubicBezTo>
                      <a:pt x="515" y="1198"/>
                      <a:pt x="505" y="1197"/>
                      <a:pt x="493" y="1197"/>
                    </a:cubicBezTo>
                    <a:cubicBezTo>
                      <a:pt x="387" y="1197"/>
                      <a:pt x="194" y="1283"/>
                      <a:pt x="115" y="1360"/>
                    </a:cubicBezTo>
                    <a:cubicBezTo>
                      <a:pt x="47" y="1508"/>
                      <a:pt x="1" y="1743"/>
                      <a:pt x="154" y="1833"/>
                    </a:cubicBezTo>
                    <a:cubicBezTo>
                      <a:pt x="261" y="1861"/>
                      <a:pt x="372" y="1879"/>
                      <a:pt x="483" y="1891"/>
                    </a:cubicBezTo>
                    <a:cubicBezTo>
                      <a:pt x="474" y="1898"/>
                      <a:pt x="530" y="1899"/>
                      <a:pt x="619" y="1899"/>
                    </a:cubicBezTo>
                    <a:cubicBezTo>
                      <a:pt x="669" y="1899"/>
                      <a:pt x="730" y="1898"/>
                      <a:pt x="796" y="1898"/>
                    </a:cubicBezTo>
                    <a:cubicBezTo>
                      <a:pt x="1065" y="1898"/>
                      <a:pt x="1415" y="1905"/>
                      <a:pt x="1438" y="1970"/>
                    </a:cubicBezTo>
                    <a:cubicBezTo>
                      <a:pt x="1437" y="1968"/>
                      <a:pt x="1435" y="1966"/>
                      <a:pt x="1432" y="1966"/>
                    </a:cubicBezTo>
                    <a:cubicBezTo>
                      <a:pt x="1363" y="1966"/>
                      <a:pt x="832" y="2579"/>
                      <a:pt x="812" y="2612"/>
                    </a:cubicBezTo>
                    <a:cubicBezTo>
                      <a:pt x="648" y="2790"/>
                      <a:pt x="645" y="2909"/>
                      <a:pt x="877" y="3152"/>
                    </a:cubicBezTo>
                    <a:cubicBezTo>
                      <a:pt x="934" y="3180"/>
                      <a:pt x="983" y="3195"/>
                      <a:pt x="1031" y="3195"/>
                    </a:cubicBezTo>
                    <a:cubicBezTo>
                      <a:pt x="1139" y="3195"/>
                      <a:pt x="1235" y="3117"/>
                      <a:pt x="1373" y="2936"/>
                    </a:cubicBezTo>
                    <a:lnTo>
                      <a:pt x="1373" y="2936"/>
                    </a:lnTo>
                    <a:cubicBezTo>
                      <a:pt x="1371" y="2938"/>
                      <a:pt x="1369" y="2938"/>
                      <a:pt x="1368" y="2938"/>
                    </a:cubicBezTo>
                    <a:cubicBezTo>
                      <a:pt x="1309" y="2938"/>
                      <a:pt x="1748" y="2111"/>
                      <a:pt x="1772" y="2111"/>
                    </a:cubicBezTo>
                    <a:cubicBezTo>
                      <a:pt x="1772" y="2111"/>
                      <a:pt x="1772" y="2111"/>
                      <a:pt x="1772" y="2111"/>
                    </a:cubicBezTo>
                    <a:cubicBezTo>
                      <a:pt x="1795" y="2116"/>
                      <a:pt x="2101" y="3090"/>
                      <a:pt x="2014" y="3090"/>
                    </a:cubicBezTo>
                    <a:cubicBezTo>
                      <a:pt x="2014" y="3090"/>
                      <a:pt x="2014" y="3090"/>
                      <a:pt x="2013" y="3089"/>
                    </a:cubicBezTo>
                    <a:lnTo>
                      <a:pt x="2013" y="3089"/>
                    </a:lnTo>
                    <a:cubicBezTo>
                      <a:pt x="2171" y="3173"/>
                      <a:pt x="2185" y="3236"/>
                      <a:pt x="2236" y="3347"/>
                    </a:cubicBezTo>
                    <a:cubicBezTo>
                      <a:pt x="2278" y="3383"/>
                      <a:pt x="2328" y="3399"/>
                      <a:pt x="2380" y="3399"/>
                    </a:cubicBezTo>
                    <a:cubicBezTo>
                      <a:pt x="2499" y="3399"/>
                      <a:pt x="2628" y="3311"/>
                      <a:pt x="2699" y="3166"/>
                    </a:cubicBezTo>
                    <a:cubicBezTo>
                      <a:pt x="2873" y="3064"/>
                      <a:pt x="2841" y="2939"/>
                      <a:pt x="2716" y="2730"/>
                    </a:cubicBezTo>
                    <a:lnTo>
                      <a:pt x="2716" y="2730"/>
                    </a:lnTo>
                    <a:cubicBezTo>
                      <a:pt x="2716" y="2730"/>
                      <a:pt x="2716" y="2730"/>
                      <a:pt x="2716" y="2730"/>
                    </a:cubicBezTo>
                    <a:cubicBezTo>
                      <a:pt x="2720" y="2730"/>
                      <a:pt x="2198" y="2013"/>
                      <a:pt x="2152" y="1954"/>
                    </a:cubicBezTo>
                    <a:cubicBezTo>
                      <a:pt x="2155" y="1953"/>
                      <a:pt x="2157" y="1953"/>
                      <a:pt x="2161" y="1953"/>
                    </a:cubicBezTo>
                    <a:cubicBezTo>
                      <a:pt x="2292" y="1953"/>
                      <a:pt x="3081" y="2175"/>
                      <a:pt x="3183" y="2175"/>
                    </a:cubicBezTo>
                    <a:cubicBezTo>
                      <a:pt x="3186" y="2175"/>
                      <a:pt x="3189" y="2174"/>
                      <a:pt x="3191" y="2174"/>
                    </a:cubicBezTo>
                    <a:cubicBezTo>
                      <a:pt x="3325" y="2116"/>
                      <a:pt x="3495" y="2104"/>
                      <a:pt x="3552" y="2009"/>
                    </a:cubicBezTo>
                    <a:cubicBezTo>
                      <a:pt x="3657" y="1865"/>
                      <a:pt x="3610" y="1631"/>
                      <a:pt x="3525" y="1583"/>
                    </a:cubicBezTo>
                    <a:cubicBezTo>
                      <a:pt x="3451" y="1530"/>
                      <a:pt x="3377" y="1481"/>
                      <a:pt x="3289" y="1481"/>
                    </a:cubicBezTo>
                    <a:cubicBezTo>
                      <a:pt x="3262" y="1481"/>
                      <a:pt x="3233" y="1486"/>
                      <a:pt x="3202" y="1497"/>
                    </a:cubicBezTo>
                    <a:cubicBezTo>
                      <a:pt x="3225" y="1500"/>
                      <a:pt x="2962" y="1512"/>
                      <a:pt x="2705" y="1512"/>
                    </a:cubicBezTo>
                    <a:cubicBezTo>
                      <a:pt x="2462" y="1512"/>
                      <a:pt x="2226" y="1502"/>
                      <a:pt x="2245" y="1464"/>
                    </a:cubicBezTo>
                    <a:cubicBezTo>
                      <a:pt x="2240" y="1444"/>
                      <a:pt x="2393" y="1293"/>
                      <a:pt x="2544" y="1140"/>
                    </a:cubicBezTo>
                    <a:cubicBezTo>
                      <a:pt x="2447" y="1047"/>
                      <a:pt x="2382" y="841"/>
                      <a:pt x="2284" y="648"/>
                    </a:cubicBezTo>
                    <a:lnTo>
                      <a:pt x="2284" y="648"/>
                    </a:lnTo>
                    <a:cubicBezTo>
                      <a:pt x="2342" y="695"/>
                      <a:pt x="2390" y="715"/>
                      <a:pt x="2432" y="715"/>
                    </a:cubicBezTo>
                    <a:cubicBezTo>
                      <a:pt x="2579" y="715"/>
                      <a:pt x="2639" y="458"/>
                      <a:pt x="2706" y="210"/>
                    </a:cubicBezTo>
                    <a:cubicBezTo>
                      <a:pt x="2699" y="210"/>
                      <a:pt x="2691" y="209"/>
                      <a:pt x="2684" y="209"/>
                    </a:cubicBezTo>
                    <a:cubicBezTo>
                      <a:pt x="2537" y="209"/>
                      <a:pt x="2422" y="337"/>
                      <a:pt x="2354" y="495"/>
                    </a:cubicBezTo>
                    <a:cubicBezTo>
                      <a:pt x="2354" y="492"/>
                      <a:pt x="2352" y="490"/>
                      <a:pt x="2350" y="490"/>
                    </a:cubicBezTo>
                    <a:cubicBezTo>
                      <a:pt x="2314" y="490"/>
                      <a:pt x="2045" y="900"/>
                      <a:pt x="1930" y="1135"/>
                    </a:cubicBezTo>
                    <a:cubicBezTo>
                      <a:pt x="1951" y="1214"/>
                      <a:pt x="1974" y="1298"/>
                      <a:pt x="1997" y="1372"/>
                    </a:cubicBezTo>
                    <a:cubicBezTo>
                      <a:pt x="2003" y="1537"/>
                      <a:pt x="2001" y="1585"/>
                      <a:pt x="1989" y="1585"/>
                    </a:cubicBezTo>
                    <a:cubicBezTo>
                      <a:pt x="1973" y="1585"/>
                      <a:pt x="1939" y="1499"/>
                      <a:pt x="1885" y="1499"/>
                    </a:cubicBezTo>
                    <a:cubicBezTo>
                      <a:pt x="1861" y="1499"/>
                      <a:pt x="1833" y="1517"/>
                      <a:pt x="1800" y="1566"/>
                    </a:cubicBezTo>
                    <a:lnTo>
                      <a:pt x="1742" y="1158"/>
                    </a:lnTo>
                    <a:lnTo>
                      <a:pt x="1883" y="1416"/>
                    </a:lnTo>
                    <a:cubicBezTo>
                      <a:pt x="1944" y="1393"/>
                      <a:pt x="1828" y="1091"/>
                      <a:pt x="1814" y="920"/>
                    </a:cubicBezTo>
                    <a:cubicBezTo>
                      <a:pt x="1726" y="646"/>
                      <a:pt x="1595" y="317"/>
                      <a:pt x="1609" y="317"/>
                    </a:cubicBezTo>
                    <a:lnTo>
                      <a:pt x="1609" y="317"/>
                    </a:lnTo>
                    <a:cubicBezTo>
                      <a:pt x="1610" y="317"/>
                      <a:pt x="1610" y="317"/>
                      <a:pt x="1610" y="317"/>
                    </a:cubicBezTo>
                    <a:cubicBezTo>
                      <a:pt x="1610" y="182"/>
                      <a:pt x="1480" y="92"/>
                      <a:pt x="1399" y="85"/>
                    </a:cubicBezTo>
                    <a:cubicBezTo>
                      <a:pt x="1352" y="37"/>
                      <a:pt x="1265" y="0"/>
                      <a:pt x="1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08" name="Google Shape;18308;p65"/>
              <p:cNvSpPr/>
              <p:nvPr/>
            </p:nvSpPr>
            <p:spPr>
              <a:xfrm>
                <a:off x="5287575" y="2172400"/>
                <a:ext cx="85100" cy="85075"/>
              </a:xfrm>
              <a:custGeom>
                <a:avLst/>
                <a:gdLst/>
                <a:ahLst/>
                <a:cxnLst/>
                <a:rect l="l" t="t" r="r" b="b"/>
                <a:pathLst>
                  <a:path w="3404" h="3403" extrusionOk="0">
                    <a:moveTo>
                      <a:pt x="1265" y="0"/>
                    </a:moveTo>
                    <a:cubicBezTo>
                      <a:pt x="1137" y="0"/>
                      <a:pt x="1027" y="63"/>
                      <a:pt x="921" y="144"/>
                    </a:cubicBezTo>
                    <a:cubicBezTo>
                      <a:pt x="884" y="341"/>
                      <a:pt x="891" y="498"/>
                      <a:pt x="942" y="535"/>
                    </a:cubicBezTo>
                    <a:cubicBezTo>
                      <a:pt x="942" y="535"/>
                      <a:pt x="943" y="535"/>
                      <a:pt x="944" y="535"/>
                    </a:cubicBezTo>
                    <a:cubicBezTo>
                      <a:pt x="1003" y="535"/>
                      <a:pt x="1483" y="1384"/>
                      <a:pt x="1444" y="1429"/>
                    </a:cubicBezTo>
                    <a:lnTo>
                      <a:pt x="1444" y="1429"/>
                    </a:lnTo>
                    <a:cubicBezTo>
                      <a:pt x="1436" y="1409"/>
                      <a:pt x="452" y="1252"/>
                      <a:pt x="515" y="1249"/>
                    </a:cubicBezTo>
                    <a:cubicBezTo>
                      <a:pt x="490" y="1232"/>
                      <a:pt x="452" y="1226"/>
                      <a:pt x="408" y="1226"/>
                    </a:cubicBezTo>
                    <a:cubicBezTo>
                      <a:pt x="290" y="1226"/>
                      <a:pt x="135" y="1274"/>
                      <a:pt x="109" y="1303"/>
                    </a:cubicBezTo>
                    <a:cubicBezTo>
                      <a:pt x="0" y="1530"/>
                      <a:pt x="19" y="1778"/>
                      <a:pt x="137" y="1852"/>
                    </a:cubicBezTo>
                    <a:cubicBezTo>
                      <a:pt x="230" y="1925"/>
                      <a:pt x="284" y="1953"/>
                      <a:pt x="340" y="1953"/>
                    </a:cubicBezTo>
                    <a:cubicBezTo>
                      <a:pt x="373" y="1953"/>
                      <a:pt x="407" y="1943"/>
                      <a:pt x="450" y="1926"/>
                    </a:cubicBezTo>
                    <a:cubicBezTo>
                      <a:pt x="520" y="1912"/>
                      <a:pt x="1384" y="1898"/>
                      <a:pt x="1465" y="1880"/>
                    </a:cubicBezTo>
                    <a:lnTo>
                      <a:pt x="1465" y="1880"/>
                    </a:lnTo>
                    <a:cubicBezTo>
                      <a:pt x="1415" y="1937"/>
                      <a:pt x="799" y="2606"/>
                      <a:pt x="851" y="2606"/>
                    </a:cubicBezTo>
                    <a:cubicBezTo>
                      <a:pt x="852" y="2606"/>
                      <a:pt x="853" y="2606"/>
                      <a:pt x="853" y="2605"/>
                    </a:cubicBezTo>
                    <a:lnTo>
                      <a:pt x="853" y="2605"/>
                    </a:lnTo>
                    <a:cubicBezTo>
                      <a:pt x="663" y="2865"/>
                      <a:pt x="680" y="2981"/>
                      <a:pt x="828" y="3076"/>
                    </a:cubicBezTo>
                    <a:cubicBezTo>
                      <a:pt x="880" y="3146"/>
                      <a:pt x="961" y="3176"/>
                      <a:pt x="1040" y="3176"/>
                    </a:cubicBezTo>
                    <a:cubicBezTo>
                      <a:pt x="1156" y="3176"/>
                      <a:pt x="1269" y="3111"/>
                      <a:pt x="1285" y="3011"/>
                    </a:cubicBezTo>
                    <a:cubicBezTo>
                      <a:pt x="1360" y="2963"/>
                      <a:pt x="1756" y="2155"/>
                      <a:pt x="1762" y="2155"/>
                    </a:cubicBezTo>
                    <a:lnTo>
                      <a:pt x="1762" y="2155"/>
                    </a:lnTo>
                    <a:cubicBezTo>
                      <a:pt x="1762" y="2155"/>
                      <a:pt x="1761" y="2156"/>
                      <a:pt x="1760" y="2160"/>
                    </a:cubicBezTo>
                    <a:lnTo>
                      <a:pt x="1760" y="2160"/>
                    </a:lnTo>
                    <a:cubicBezTo>
                      <a:pt x="1760" y="2160"/>
                      <a:pt x="1760" y="2160"/>
                      <a:pt x="1760" y="2160"/>
                    </a:cubicBezTo>
                    <a:cubicBezTo>
                      <a:pt x="1777" y="2160"/>
                      <a:pt x="2073" y="3075"/>
                      <a:pt x="2071" y="3139"/>
                    </a:cubicBezTo>
                    <a:cubicBezTo>
                      <a:pt x="2091" y="3231"/>
                      <a:pt x="2235" y="3299"/>
                      <a:pt x="2272" y="3380"/>
                    </a:cubicBezTo>
                    <a:cubicBezTo>
                      <a:pt x="2294" y="3394"/>
                      <a:pt x="2336" y="3402"/>
                      <a:pt x="2387" y="3402"/>
                    </a:cubicBezTo>
                    <a:cubicBezTo>
                      <a:pt x="2492" y="3402"/>
                      <a:pt x="2636" y="3367"/>
                      <a:pt x="2741" y="3271"/>
                    </a:cubicBezTo>
                    <a:cubicBezTo>
                      <a:pt x="2829" y="3187"/>
                      <a:pt x="2815" y="2981"/>
                      <a:pt x="2768" y="2877"/>
                    </a:cubicBezTo>
                    <a:cubicBezTo>
                      <a:pt x="2671" y="2777"/>
                      <a:pt x="2606" y="2650"/>
                      <a:pt x="2583" y="2510"/>
                    </a:cubicBezTo>
                    <a:cubicBezTo>
                      <a:pt x="2476" y="2318"/>
                      <a:pt x="2339" y="2093"/>
                      <a:pt x="2268" y="2033"/>
                    </a:cubicBezTo>
                    <a:lnTo>
                      <a:pt x="2268" y="2033"/>
                    </a:lnTo>
                    <a:cubicBezTo>
                      <a:pt x="2360" y="2049"/>
                      <a:pt x="2592" y="2086"/>
                      <a:pt x="2798" y="2116"/>
                    </a:cubicBezTo>
                    <a:cubicBezTo>
                      <a:pt x="2982" y="1902"/>
                      <a:pt x="3092" y="1607"/>
                      <a:pt x="3372" y="1607"/>
                    </a:cubicBezTo>
                    <a:cubicBezTo>
                      <a:pt x="3382" y="1607"/>
                      <a:pt x="3393" y="1608"/>
                      <a:pt x="3404" y="1609"/>
                    </a:cubicBezTo>
                    <a:cubicBezTo>
                      <a:pt x="3355" y="1595"/>
                      <a:pt x="3299" y="1541"/>
                      <a:pt x="3244" y="1474"/>
                    </a:cubicBezTo>
                    <a:cubicBezTo>
                      <a:pt x="3223" y="1477"/>
                      <a:pt x="3200" y="1479"/>
                      <a:pt x="3172" y="1483"/>
                    </a:cubicBezTo>
                    <a:cubicBezTo>
                      <a:pt x="3183" y="1467"/>
                      <a:pt x="3111" y="1461"/>
                      <a:pt x="3003" y="1461"/>
                    </a:cubicBezTo>
                    <a:cubicBezTo>
                      <a:pt x="2754" y="1461"/>
                      <a:pt x="2309" y="1497"/>
                      <a:pt x="2244" y="1539"/>
                    </a:cubicBezTo>
                    <a:cubicBezTo>
                      <a:pt x="2229" y="1462"/>
                      <a:pt x="2845" y="808"/>
                      <a:pt x="2821" y="808"/>
                    </a:cubicBezTo>
                    <a:lnTo>
                      <a:pt x="2821" y="808"/>
                    </a:lnTo>
                    <a:cubicBezTo>
                      <a:pt x="2820" y="808"/>
                      <a:pt x="2817" y="810"/>
                      <a:pt x="2812" y="813"/>
                    </a:cubicBezTo>
                    <a:cubicBezTo>
                      <a:pt x="2829" y="795"/>
                      <a:pt x="2843" y="776"/>
                      <a:pt x="2856" y="758"/>
                    </a:cubicBezTo>
                    <a:cubicBezTo>
                      <a:pt x="2849" y="742"/>
                      <a:pt x="2843" y="723"/>
                      <a:pt x="2836" y="705"/>
                    </a:cubicBezTo>
                    <a:lnTo>
                      <a:pt x="2836" y="705"/>
                    </a:lnTo>
                    <a:lnTo>
                      <a:pt x="2868" y="746"/>
                    </a:lnTo>
                    <a:cubicBezTo>
                      <a:pt x="3019" y="547"/>
                      <a:pt x="2991" y="394"/>
                      <a:pt x="2803" y="324"/>
                    </a:cubicBezTo>
                    <a:cubicBezTo>
                      <a:pt x="2778" y="272"/>
                      <a:pt x="2715" y="247"/>
                      <a:pt x="2645" y="247"/>
                    </a:cubicBezTo>
                    <a:cubicBezTo>
                      <a:pt x="2532" y="247"/>
                      <a:pt x="2402" y="316"/>
                      <a:pt x="2402" y="454"/>
                    </a:cubicBezTo>
                    <a:cubicBezTo>
                      <a:pt x="2402" y="454"/>
                      <a:pt x="2403" y="454"/>
                      <a:pt x="2403" y="454"/>
                    </a:cubicBezTo>
                    <a:lnTo>
                      <a:pt x="2403" y="454"/>
                    </a:lnTo>
                    <a:cubicBezTo>
                      <a:pt x="2419" y="454"/>
                      <a:pt x="1980" y="1130"/>
                      <a:pt x="1938" y="1198"/>
                    </a:cubicBezTo>
                    <a:cubicBezTo>
                      <a:pt x="1938" y="1164"/>
                      <a:pt x="1625" y="271"/>
                      <a:pt x="1593" y="250"/>
                    </a:cubicBezTo>
                    <a:cubicBezTo>
                      <a:pt x="1623" y="215"/>
                      <a:pt x="1554" y="130"/>
                      <a:pt x="1523" y="81"/>
                    </a:cubicBezTo>
                    <a:cubicBezTo>
                      <a:pt x="1428" y="24"/>
                      <a:pt x="1343" y="0"/>
                      <a:pt x="1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09" name="Google Shape;18309;p65"/>
              <p:cNvSpPr/>
              <p:nvPr/>
            </p:nvSpPr>
            <p:spPr>
              <a:xfrm>
                <a:off x="5000350" y="2425000"/>
                <a:ext cx="74375" cy="15050"/>
              </a:xfrm>
              <a:custGeom>
                <a:avLst/>
                <a:gdLst/>
                <a:ahLst/>
                <a:cxnLst/>
                <a:rect l="l" t="t" r="r" b="b"/>
                <a:pathLst>
                  <a:path w="2975" h="602" extrusionOk="0">
                    <a:moveTo>
                      <a:pt x="0" y="1"/>
                    </a:moveTo>
                    <a:lnTo>
                      <a:pt x="0" y="1"/>
                    </a:lnTo>
                    <a:cubicBezTo>
                      <a:pt x="37" y="152"/>
                      <a:pt x="116" y="328"/>
                      <a:pt x="132" y="423"/>
                    </a:cubicBezTo>
                    <a:cubicBezTo>
                      <a:pt x="448" y="469"/>
                      <a:pt x="765" y="506"/>
                      <a:pt x="1083" y="534"/>
                    </a:cubicBezTo>
                    <a:lnTo>
                      <a:pt x="1233" y="476"/>
                    </a:lnTo>
                    <a:lnTo>
                      <a:pt x="1238" y="546"/>
                    </a:lnTo>
                    <a:cubicBezTo>
                      <a:pt x="1714" y="584"/>
                      <a:pt x="2190" y="602"/>
                      <a:pt x="2664" y="602"/>
                    </a:cubicBezTo>
                    <a:cubicBezTo>
                      <a:pt x="2768" y="602"/>
                      <a:pt x="2871" y="601"/>
                      <a:pt x="2974" y="599"/>
                    </a:cubicBezTo>
                    <a:lnTo>
                      <a:pt x="2833" y="203"/>
                    </a:lnTo>
                    <a:cubicBezTo>
                      <a:pt x="2729" y="205"/>
                      <a:pt x="2626" y="206"/>
                      <a:pt x="2522" y="206"/>
                    </a:cubicBezTo>
                    <a:cubicBezTo>
                      <a:pt x="1794" y="206"/>
                      <a:pt x="1068" y="156"/>
                      <a:pt x="348" y="54"/>
                    </a:cubicBezTo>
                    <a:cubicBezTo>
                      <a:pt x="341" y="136"/>
                      <a:pt x="325" y="170"/>
                      <a:pt x="303" y="170"/>
                    </a:cubicBezTo>
                    <a:cubicBezTo>
                      <a:pt x="276" y="170"/>
                      <a:pt x="238" y="114"/>
                      <a:pt x="195" y="31"/>
                    </a:cubicBezTo>
                    <a:cubicBezTo>
                      <a:pt x="130" y="22"/>
                      <a:pt x="65" y="1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10" name="Google Shape;18310;p65"/>
              <p:cNvSpPr/>
              <p:nvPr/>
            </p:nvSpPr>
            <p:spPr>
              <a:xfrm>
                <a:off x="5494600" y="2011950"/>
                <a:ext cx="950" cy="2525"/>
              </a:xfrm>
              <a:custGeom>
                <a:avLst/>
                <a:gdLst/>
                <a:ahLst/>
                <a:cxnLst/>
                <a:rect l="l" t="t" r="r" b="b"/>
                <a:pathLst>
                  <a:path w="38" h="101" extrusionOk="0">
                    <a:moveTo>
                      <a:pt x="30" y="1"/>
                    </a:moveTo>
                    <a:lnTo>
                      <a:pt x="0" y="40"/>
                    </a:lnTo>
                    <a:cubicBezTo>
                      <a:pt x="14" y="61"/>
                      <a:pt x="26" y="82"/>
                      <a:pt x="37" y="101"/>
                    </a:cubicBezTo>
                    <a:cubicBezTo>
                      <a:pt x="35" y="66"/>
                      <a:pt x="33" y="33"/>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11" name="Google Shape;18311;p65"/>
              <p:cNvSpPr/>
              <p:nvPr/>
            </p:nvSpPr>
            <p:spPr>
              <a:xfrm>
                <a:off x="5074400" y="2397725"/>
                <a:ext cx="156700" cy="42325"/>
              </a:xfrm>
              <a:custGeom>
                <a:avLst/>
                <a:gdLst/>
                <a:ahLst/>
                <a:cxnLst/>
                <a:rect l="l" t="t" r="r" b="b"/>
                <a:pathLst>
                  <a:path w="6268" h="1693" extrusionOk="0">
                    <a:moveTo>
                      <a:pt x="6098" y="0"/>
                    </a:moveTo>
                    <a:cubicBezTo>
                      <a:pt x="4141" y="793"/>
                      <a:pt x="2069" y="1236"/>
                      <a:pt x="19" y="1291"/>
                    </a:cubicBezTo>
                    <a:cubicBezTo>
                      <a:pt x="1" y="1382"/>
                      <a:pt x="1" y="1507"/>
                      <a:pt x="33" y="1692"/>
                    </a:cubicBezTo>
                    <a:cubicBezTo>
                      <a:pt x="2148" y="1648"/>
                      <a:pt x="4236" y="1222"/>
                      <a:pt x="6200" y="438"/>
                    </a:cubicBezTo>
                    <a:cubicBezTo>
                      <a:pt x="6167" y="406"/>
                      <a:pt x="6133" y="322"/>
                      <a:pt x="6040" y="227"/>
                    </a:cubicBezTo>
                    <a:lnTo>
                      <a:pt x="6267" y="144"/>
                    </a:lnTo>
                    <a:cubicBezTo>
                      <a:pt x="6202" y="107"/>
                      <a:pt x="6147" y="58"/>
                      <a:pt x="6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12" name="Google Shape;18312;p65"/>
              <p:cNvSpPr/>
              <p:nvPr/>
            </p:nvSpPr>
            <p:spPr>
              <a:xfrm>
                <a:off x="5458125" y="1914575"/>
                <a:ext cx="37000" cy="98525"/>
              </a:xfrm>
              <a:custGeom>
                <a:avLst/>
                <a:gdLst/>
                <a:ahLst/>
                <a:cxnLst/>
                <a:rect l="l" t="t" r="r" b="b"/>
                <a:pathLst>
                  <a:path w="1480" h="3941" extrusionOk="0">
                    <a:moveTo>
                      <a:pt x="66" y="1"/>
                    </a:moveTo>
                    <a:cubicBezTo>
                      <a:pt x="33" y="1"/>
                      <a:pt x="9" y="28"/>
                      <a:pt x="1" y="99"/>
                    </a:cubicBezTo>
                    <a:cubicBezTo>
                      <a:pt x="6" y="120"/>
                      <a:pt x="10" y="143"/>
                      <a:pt x="15" y="164"/>
                    </a:cubicBezTo>
                    <a:lnTo>
                      <a:pt x="68" y="233"/>
                    </a:lnTo>
                    <a:cubicBezTo>
                      <a:pt x="59" y="247"/>
                      <a:pt x="50" y="259"/>
                      <a:pt x="40" y="270"/>
                    </a:cubicBezTo>
                    <a:cubicBezTo>
                      <a:pt x="291" y="1364"/>
                      <a:pt x="441" y="2477"/>
                      <a:pt x="495" y="3599"/>
                    </a:cubicBezTo>
                    <a:cubicBezTo>
                      <a:pt x="529" y="3584"/>
                      <a:pt x="563" y="3575"/>
                      <a:pt x="600" y="3575"/>
                    </a:cubicBezTo>
                    <a:cubicBezTo>
                      <a:pt x="682" y="3575"/>
                      <a:pt x="773" y="3624"/>
                      <a:pt x="880" y="3771"/>
                    </a:cubicBezTo>
                    <a:lnTo>
                      <a:pt x="933" y="3379"/>
                    </a:lnTo>
                    <a:lnTo>
                      <a:pt x="1325" y="3912"/>
                    </a:lnTo>
                    <a:cubicBezTo>
                      <a:pt x="1325" y="3921"/>
                      <a:pt x="1325" y="3931"/>
                      <a:pt x="1322" y="3940"/>
                    </a:cubicBezTo>
                    <a:cubicBezTo>
                      <a:pt x="1350" y="3910"/>
                      <a:pt x="1380" y="3877"/>
                      <a:pt x="1410" y="3843"/>
                    </a:cubicBezTo>
                    <a:lnTo>
                      <a:pt x="1403" y="3822"/>
                    </a:lnTo>
                    <a:lnTo>
                      <a:pt x="1403" y="3822"/>
                    </a:lnTo>
                    <a:cubicBezTo>
                      <a:pt x="1406" y="3829"/>
                      <a:pt x="1410" y="3836"/>
                      <a:pt x="1413" y="3840"/>
                    </a:cubicBezTo>
                    <a:cubicBezTo>
                      <a:pt x="1434" y="3815"/>
                      <a:pt x="1457" y="3789"/>
                      <a:pt x="1480" y="3764"/>
                    </a:cubicBezTo>
                    <a:cubicBezTo>
                      <a:pt x="1473" y="3660"/>
                      <a:pt x="1464" y="3553"/>
                      <a:pt x="1454" y="3449"/>
                    </a:cubicBezTo>
                    <a:cubicBezTo>
                      <a:pt x="1336" y="3377"/>
                      <a:pt x="1213" y="3314"/>
                      <a:pt x="1086" y="3261"/>
                    </a:cubicBezTo>
                    <a:cubicBezTo>
                      <a:pt x="1157" y="3234"/>
                      <a:pt x="1234" y="3002"/>
                      <a:pt x="1389" y="3002"/>
                    </a:cubicBezTo>
                    <a:cubicBezTo>
                      <a:pt x="1396" y="3002"/>
                      <a:pt x="1403" y="3002"/>
                      <a:pt x="1410" y="3003"/>
                    </a:cubicBezTo>
                    <a:cubicBezTo>
                      <a:pt x="1408" y="2987"/>
                      <a:pt x="1406" y="2969"/>
                      <a:pt x="1403" y="2950"/>
                    </a:cubicBezTo>
                    <a:lnTo>
                      <a:pt x="1257" y="2639"/>
                    </a:lnTo>
                    <a:cubicBezTo>
                      <a:pt x="1281" y="2595"/>
                      <a:pt x="1313" y="2558"/>
                      <a:pt x="1350" y="2528"/>
                    </a:cubicBezTo>
                    <a:cubicBezTo>
                      <a:pt x="1241" y="1749"/>
                      <a:pt x="1084" y="977"/>
                      <a:pt x="882" y="217"/>
                    </a:cubicBezTo>
                    <a:cubicBezTo>
                      <a:pt x="784" y="201"/>
                      <a:pt x="686" y="164"/>
                      <a:pt x="597" y="164"/>
                    </a:cubicBezTo>
                    <a:cubicBezTo>
                      <a:pt x="542" y="164"/>
                      <a:pt x="490" y="178"/>
                      <a:pt x="444" y="219"/>
                    </a:cubicBezTo>
                    <a:lnTo>
                      <a:pt x="516" y="319"/>
                    </a:lnTo>
                    <a:cubicBezTo>
                      <a:pt x="380" y="277"/>
                      <a:pt x="17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13" name="Google Shape;18313;p65"/>
              <p:cNvSpPr/>
              <p:nvPr/>
            </p:nvSpPr>
            <p:spPr>
              <a:xfrm>
                <a:off x="5230075" y="2023850"/>
                <a:ext cx="266100" cy="383625"/>
              </a:xfrm>
              <a:custGeom>
                <a:avLst/>
                <a:gdLst/>
                <a:ahLst/>
                <a:cxnLst/>
                <a:rect l="l" t="t" r="r" b="b"/>
                <a:pathLst>
                  <a:path w="10644" h="15345" extrusionOk="0">
                    <a:moveTo>
                      <a:pt x="9777" y="471"/>
                    </a:moveTo>
                    <a:lnTo>
                      <a:pt x="10036" y="559"/>
                    </a:lnTo>
                    <a:lnTo>
                      <a:pt x="9955" y="714"/>
                    </a:lnTo>
                    <a:lnTo>
                      <a:pt x="9777" y="471"/>
                    </a:lnTo>
                    <a:close/>
                    <a:moveTo>
                      <a:pt x="8198" y="8049"/>
                    </a:moveTo>
                    <a:lnTo>
                      <a:pt x="8381" y="8167"/>
                    </a:lnTo>
                    <a:lnTo>
                      <a:pt x="8223" y="8348"/>
                    </a:lnTo>
                    <a:lnTo>
                      <a:pt x="8198" y="8049"/>
                    </a:lnTo>
                    <a:close/>
                    <a:moveTo>
                      <a:pt x="4452" y="12340"/>
                    </a:moveTo>
                    <a:lnTo>
                      <a:pt x="4452" y="12340"/>
                    </a:lnTo>
                    <a:cubicBezTo>
                      <a:pt x="4461" y="12342"/>
                      <a:pt x="4470" y="12359"/>
                      <a:pt x="4482" y="12398"/>
                    </a:cubicBezTo>
                    <a:cubicBezTo>
                      <a:pt x="4473" y="12377"/>
                      <a:pt x="4461" y="12359"/>
                      <a:pt x="4452" y="12340"/>
                    </a:cubicBezTo>
                    <a:close/>
                    <a:moveTo>
                      <a:pt x="2656" y="13741"/>
                    </a:moveTo>
                    <a:cubicBezTo>
                      <a:pt x="2690" y="13741"/>
                      <a:pt x="2729" y="13800"/>
                      <a:pt x="2771" y="13826"/>
                    </a:cubicBezTo>
                    <a:cubicBezTo>
                      <a:pt x="2772" y="13812"/>
                      <a:pt x="2773" y="13803"/>
                      <a:pt x="2775" y="13803"/>
                    </a:cubicBezTo>
                    <a:cubicBezTo>
                      <a:pt x="2777" y="13803"/>
                      <a:pt x="2779" y="13812"/>
                      <a:pt x="2783" y="13833"/>
                    </a:cubicBezTo>
                    <a:cubicBezTo>
                      <a:pt x="2778" y="13831"/>
                      <a:pt x="2773" y="13828"/>
                      <a:pt x="2771" y="13826"/>
                    </a:cubicBezTo>
                    <a:cubicBezTo>
                      <a:pt x="2765" y="13879"/>
                      <a:pt x="2760" y="14021"/>
                      <a:pt x="2716" y="14021"/>
                    </a:cubicBezTo>
                    <a:cubicBezTo>
                      <a:pt x="2691" y="14021"/>
                      <a:pt x="2654" y="13976"/>
                      <a:pt x="2597" y="13845"/>
                    </a:cubicBezTo>
                    <a:cubicBezTo>
                      <a:pt x="2614" y="13767"/>
                      <a:pt x="2634" y="13741"/>
                      <a:pt x="2656" y="13741"/>
                    </a:cubicBezTo>
                    <a:close/>
                    <a:moveTo>
                      <a:pt x="10093" y="0"/>
                    </a:moveTo>
                    <a:cubicBezTo>
                      <a:pt x="9918" y="0"/>
                      <a:pt x="9830" y="336"/>
                      <a:pt x="9638" y="348"/>
                    </a:cubicBezTo>
                    <a:cubicBezTo>
                      <a:pt x="9617" y="2569"/>
                      <a:pt x="9218" y="4771"/>
                      <a:pt x="8471" y="6800"/>
                    </a:cubicBezTo>
                    <a:cubicBezTo>
                      <a:pt x="8489" y="6889"/>
                      <a:pt x="8478" y="6924"/>
                      <a:pt x="8454" y="6924"/>
                    </a:cubicBezTo>
                    <a:cubicBezTo>
                      <a:pt x="8447" y="6924"/>
                      <a:pt x="8439" y="6921"/>
                      <a:pt x="8430" y="6915"/>
                    </a:cubicBezTo>
                    <a:cubicBezTo>
                      <a:pt x="8138" y="7692"/>
                      <a:pt x="7792" y="8445"/>
                      <a:pt x="7391" y="9173"/>
                    </a:cubicBezTo>
                    <a:cubicBezTo>
                      <a:pt x="6536" y="10333"/>
                      <a:pt x="5534" y="11378"/>
                      <a:pt x="4415" y="12282"/>
                    </a:cubicBezTo>
                    <a:cubicBezTo>
                      <a:pt x="4426" y="12301"/>
                      <a:pt x="4440" y="12319"/>
                      <a:pt x="4452" y="12340"/>
                    </a:cubicBezTo>
                    <a:cubicBezTo>
                      <a:pt x="4450" y="12340"/>
                      <a:pt x="4449" y="12339"/>
                      <a:pt x="4448" y="12339"/>
                    </a:cubicBezTo>
                    <a:cubicBezTo>
                      <a:pt x="4420" y="12339"/>
                      <a:pt x="4396" y="12444"/>
                      <a:pt x="4355" y="12444"/>
                    </a:cubicBezTo>
                    <a:cubicBezTo>
                      <a:pt x="4338" y="12444"/>
                      <a:pt x="4318" y="12427"/>
                      <a:pt x="4294" y="12377"/>
                    </a:cubicBezTo>
                    <a:cubicBezTo>
                      <a:pt x="3986" y="12623"/>
                      <a:pt x="3668" y="12857"/>
                      <a:pt x="3344" y="13082"/>
                    </a:cubicBezTo>
                    <a:lnTo>
                      <a:pt x="3408" y="13105"/>
                    </a:lnTo>
                    <a:lnTo>
                      <a:pt x="3293" y="13212"/>
                    </a:lnTo>
                    <a:lnTo>
                      <a:pt x="3237" y="13154"/>
                    </a:lnTo>
                    <a:cubicBezTo>
                      <a:pt x="2222" y="13845"/>
                      <a:pt x="1137" y="14429"/>
                      <a:pt x="1" y="14899"/>
                    </a:cubicBezTo>
                    <a:cubicBezTo>
                      <a:pt x="66" y="15043"/>
                      <a:pt x="112" y="15178"/>
                      <a:pt x="107" y="15321"/>
                    </a:cubicBezTo>
                    <a:cubicBezTo>
                      <a:pt x="98" y="15331"/>
                      <a:pt x="91" y="15338"/>
                      <a:pt x="84" y="15345"/>
                    </a:cubicBezTo>
                    <a:cubicBezTo>
                      <a:pt x="2219" y="14480"/>
                      <a:pt x="4255" y="13184"/>
                      <a:pt x="6112" y="11461"/>
                    </a:cubicBezTo>
                    <a:cubicBezTo>
                      <a:pt x="6088" y="11438"/>
                      <a:pt x="6070" y="11410"/>
                      <a:pt x="6054" y="11380"/>
                    </a:cubicBezTo>
                    <a:lnTo>
                      <a:pt x="5993" y="10970"/>
                    </a:lnTo>
                    <a:lnTo>
                      <a:pt x="5993" y="10970"/>
                    </a:lnTo>
                    <a:cubicBezTo>
                      <a:pt x="6070" y="11227"/>
                      <a:pt x="6179" y="11253"/>
                      <a:pt x="6255" y="11327"/>
                    </a:cubicBezTo>
                    <a:cubicBezTo>
                      <a:pt x="6853" y="10761"/>
                      <a:pt x="7419" y="10166"/>
                      <a:pt x="7952" y="9542"/>
                    </a:cubicBezTo>
                    <a:cubicBezTo>
                      <a:pt x="8476" y="8770"/>
                      <a:pt x="8930" y="7952"/>
                      <a:pt x="9308" y="7099"/>
                    </a:cubicBezTo>
                    <a:lnTo>
                      <a:pt x="8907" y="6983"/>
                    </a:lnTo>
                    <a:cubicBezTo>
                      <a:pt x="9097" y="6911"/>
                      <a:pt x="8936" y="6236"/>
                      <a:pt x="9082" y="6236"/>
                    </a:cubicBezTo>
                    <a:cubicBezTo>
                      <a:pt x="9082" y="6236"/>
                      <a:pt x="9083" y="6236"/>
                      <a:pt x="9083" y="6236"/>
                    </a:cubicBezTo>
                    <a:cubicBezTo>
                      <a:pt x="9190" y="6445"/>
                      <a:pt x="9000" y="6452"/>
                      <a:pt x="9183" y="6633"/>
                    </a:cubicBezTo>
                    <a:cubicBezTo>
                      <a:pt x="9210" y="6530"/>
                      <a:pt x="9259" y="6492"/>
                      <a:pt x="9320" y="6492"/>
                    </a:cubicBezTo>
                    <a:cubicBezTo>
                      <a:pt x="9380" y="6492"/>
                      <a:pt x="9453" y="6529"/>
                      <a:pt x="9529" y="6575"/>
                    </a:cubicBezTo>
                    <a:cubicBezTo>
                      <a:pt x="9772" y="5963"/>
                      <a:pt x="9976" y="5337"/>
                      <a:pt x="10138" y="4699"/>
                    </a:cubicBezTo>
                    <a:cubicBezTo>
                      <a:pt x="10055" y="4602"/>
                      <a:pt x="9988" y="4491"/>
                      <a:pt x="9937" y="4372"/>
                    </a:cubicBezTo>
                    <a:lnTo>
                      <a:pt x="9937" y="4372"/>
                    </a:lnTo>
                    <a:cubicBezTo>
                      <a:pt x="10020" y="4412"/>
                      <a:pt x="10106" y="4430"/>
                      <a:pt x="10182" y="4528"/>
                    </a:cubicBezTo>
                    <a:cubicBezTo>
                      <a:pt x="10474" y="3325"/>
                      <a:pt x="10630" y="2094"/>
                      <a:pt x="10644" y="858"/>
                    </a:cubicBezTo>
                    <a:lnTo>
                      <a:pt x="10644" y="858"/>
                    </a:lnTo>
                    <a:cubicBezTo>
                      <a:pt x="10632" y="893"/>
                      <a:pt x="10625" y="927"/>
                      <a:pt x="10620" y="965"/>
                    </a:cubicBezTo>
                    <a:lnTo>
                      <a:pt x="10416" y="420"/>
                    </a:lnTo>
                    <a:lnTo>
                      <a:pt x="10259" y="603"/>
                    </a:lnTo>
                    <a:cubicBezTo>
                      <a:pt x="10159" y="267"/>
                      <a:pt x="10521" y="691"/>
                      <a:pt x="10314" y="149"/>
                    </a:cubicBezTo>
                    <a:cubicBezTo>
                      <a:pt x="10225" y="41"/>
                      <a:pt x="10154" y="0"/>
                      <a:pt x="10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14" name="Google Shape;18314;p65"/>
              <p:cNvSpPr/>
              <p:nvPr/>
            </p:nvSpPr>
            <p:spPr>
              <a:xfrm>
                <a:off x="4972525" y="2419325"/>
                <a:ext cx="15450" cy="13650"/>
              </a:xfrm>
              <a:custGeom>
                <a:avLst/>
                <a:gdLst/>
                <a:ahLst/>
                <a:cxnLst/>
                <a:rect l="l" t="t" r="r" b="b"/>
                <a:pathLst>
                  <a:path w="618" h="546" extrusionOk="0">
                    <a:moveTo>
                      <a:pt x="0" y="1"/>
                    </a:moveTo>
                    <a:lnTo>
                      <a:pt x="0" y="1"/>
                    </a:lnTo>
                    <a:cubicBezTo>
                      <a:pt x="17" y="158"/>
                      <a:pt x="19" y="291"/>
                      <a:pt x="47" y="434"/>
                    </a:cubicBezTo>
                    <a:cubicBezTo>
                      <a:pt x="237" y="476"/>
                      <a:pt x="427" y="513"/>
                      <a:pt x="617" y="546"/>
                    </a:cubicBezTo>
                    <a:cubicBezTo>
                      <a:pt x="536" y="383"/>
                      <a:pt x="411" y="221"/>
                      <a:pt x="290" y="66"/>
                    </a:cubicBezTo>
                    <a:cubicBezTo>
                      <a:pt x="251" y="59"/>
                      <a:pt x="211" y="49"/>
                      <a:pt x="172" y="40"/>
                    </a:cubicBezTo>
                    <a:lnTo>
                      <a:pt x="172" y="40"/>
                    </a:lnTo>
                    <a:cubicBezTo>
                      <a:pt x="237" y="142"/>
                      <a:pt x="341" y="212"/>
                      <a:pt x="265" y="240"/>
                    </a:cubicBezTo>
                    <a:cubicBezTo>
                      <a:pt x="269" y="273"/>
                      <a:pt x="268" y="287"/>
                      <a:pt x="262" y="287"/>
                    </a:cubicBezTo>
                    <a:cubicBezTo>
                      <a:pt x="247" y="287"/>
                      <a:pt x="196" y="167"/>
                      <a:pt x="137" y="31"/>
                    </a:cubicBezTo>
                    <a:cubicBezTo>
                      <a:pt x="91" y="22"/>
                      <a:pt x="44" y="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15" name="Google Shape;18315;p65"/>
              <p:cNvSpPr/>
              <p:nvPr/>
            </p:nvSpPr>
            <p:spPr>
              <a:xfrm>
                <a:off x="4962275" y="2416550"/>
                <a:ext cx="5175" cy="9175"/>
              </a:xfrm>
              <a:custGeom>
                <a:avLst/>
                <a:gdLst/>
                <a:ahLst/>
                <a:cxnLst/>
                <a:rect l="l" t="t" r="r" b="b"/>
                <a:pathLst>
                  <a:path w="207" h="367" extrusionOk="0">
                    <a:moveTo>
                      <a:pt x="0" y="0"/>
                    </a:moveTo>
                    <a:lnTo>
                      <a:pt x="109" y="367"/>
                    </a:lnTo>
                    <a:lnTo>
                      <a:pt x="114" y="367"/>
                    </a:lnTo>
                    <a:cubicBezTo>
                      <a:pt x="118" y="237"/>
                      <a:pt x="142" y="102"/>
                      <a:pt x="206" y="56"/>
                    </a:cubicBezTo>
                    <a:cubicBezTo>
                      <a:pt x="137" y="38"/>
                      <a:pt x="70" y="2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16" name="Google Shape;18316;p65"/>
              <p:cNvSpPr/>
              <p:nvPr/>
            </p:nvSpPr>
            <p:spPr>
              <a:xfrm>
                <a:off x="5007175" y="2426050"/>
                <a:ext cx="950" cy="225"/>
              </a:xfrm>
              <a:custGeom>
                <a:avLst/>
                <a:gdLst/>
                <a:ahLst/>
                <a:cxnLst/>
                <a:rect l="l" t="t" r="r" b="b"/>
                <a:pathLst>
                  <a:path w="38" h="9" extrusionOk="0">
                    <a:moveTo>
                      <a:pt x="1" y="1"/>
                    </a:moveTo>
                    <a:lnTo>
                      <a:pt x="1" y="1"/>
                    </a:lnTo>
                    <a:cubicBezTo>
                      <a:pt x="9" y="6"/>
                      <a:pt x="18" y="8"/>
                      <a:pt x="28" y="8"/>
                    </a:cubicBezTo>
                    <a:cubicBezTo>
                      <a:pt x="31" y="8"/>
                      <a:pt x="34" y="8"/>
                      <a:pt x="38" y="8"/>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17" name="Google Shape;18317;p65"/>
              <p:cNvSpPr/>
              <p:nvPr/>
            </p:nvSpPr>
            <p:spPr>
              <a:xfrm>
                <a:off x="4955775" y="2424525"/>
                <a:ext cx="13700" cy="4750"/>
              </a:xfrm>
              <a:custGeom>
                <a:avLst/>
                <a:gdLst/>
                <a:ahLst/>
                <a:cxnLst/>
                <a:rect l="l" t="t" r="r" b="b"/>
                <a:pathLst>
                  <a:path w="548" h="190" extrusionOk="0">
                    <a:moveTo>
                      <a:pt x="164" y="1"/>
                    </a:moveTo>
                    <a:cubicBezTo>
                      <a:pt x="104" y="1"/>
                      <a:pt x="50" y="10"/>
                      <a:pt x="0" y="13"/>
                    </a:cubicBezTo>
                    <a:cubicBezTo>
                      <a:pt x="5" y="29"/>
                      <a:pt x="12" y="45"/>
                      <a:pt x="17" y="62"/>
                    </a:cubicBezTo>
                    <a:cubicBezTo>
                      <a:pt x="193" y="108"/>
                      <a:pt x="369" y="150"/>
                      <a:pt x="548" y="189"/>
                    </a:cubicBezTo>
                    <a:cubicBezTo>
                      <a:pt x="499" y="134"/>
                      <a:pt x="439" y="85"/>
                      <a:pt x="374" y="50"/>
                    </a:cubicBezTo>
                    <a:lnTo>
                      <a:pt x="374" y="57"/>
                    </a:lnTo>
                    <a:lnTo>
                      <a:pt x="371" y="48"/>
                    </a:lnTo>
                    <a:cubicBezTo>
                      <a:pt x="296" y="11"/>
                      <a:pt x="227" y="1"/>
                      <a:pt x="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18" name="Google Shape;18318;p65"/>
              <p:cNvSpPr/>
              <p:nvPr/>
            </p:nvSpPr>
            <p:spPr>
              <a:xfrm>
                <a:off x="5491175" y="2013300"/>
                <a:ext cx="4600" cy="6625"/>
              </a:xfrm>
              <a:custGeom>
                <a:avLst/>
                <a:gdLst/>
                <a:ahLst/>
                <a:cxnLst/>
                <a:rect l="l" t="t" r="r" b="b"/>
                <a:pathLst>
                  <a:path w="184" h="265" extrusionOk="0">
                    <a:moveTo>
                      <a:pt x="125" y="0"/>
                    </a:moveTo>
                    <a:lnTo>
                      <a:pt x="0" y="172"/>
                    </a:lnTo>
                    <a:cubicBezTo>
                      <a:pt x="7" y="204"/>
                      <a:pt x="17" y="234"/>
                      <a:pt x="30" y="265"/>
                    </a:cubicBezTo>
                    <a:lnTo>
                      <a:pt x="183" y="258"/>
                    </a:lnTo>
                    <a:cubicBezTo>
                      <a:pt x="183" y="221"/>
                      <a:pt x="181" y="186"/>
                      <a:pt x="179" y="149"/>
                    </a:cubicBezTo>
                    <a:lnTo>
                      <a:pt x="12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19" name="Google Shape;18319;p65"/>
              <p:cNvSpPr/>
              <p:nvPr/>
            </p:nvSpPr>
            <p:spPr>
              <a:xfrm>
                <a:off x="4656250" y="1857000"/>
                <a:ext cx="29000" cy="47425"/>
              </a:xfrm>
              <a:custGeom>
                <a:avLst/>
                <a:gdLst/>
                <a:ahLst/>
                <a:cxnLst/>
                <a:rect l="l" t="t" r="r" b="b"/>
                <a:pathLst>
                  <a:path w="1160" h="1897" extrusionOk="0">
                    <a:moveTo>
                      <a:pt x="70" y="1275"/>
                    </a:moveTo>
                    <a:cubicBezTo>
                      <a:pt x="96" y="1333"/>
                      <a:pt x="128" y="1412"/>
                      <a:pt x="161" y="1495"/>
                    </a:cubicBezTo>
                    <a:cubicBezTo>
                      <a:pt x="124" y="1426"/>
                      <a:pt x="94" y="1352"/>
                      <a:pt x="70" y="1275"/>
                    </a:cubicBezTo>
                    <a:close/>
                    <a:moveTo>
                      <a:pt x="585" y="0"/>
                    </a:moveTo>
                    <a:cubicBezTo>
                      <a:pt x="478" y="234"/>
                      <a:pt x="379" y="468"/>
                      <a:pt x="286" y="702"/>
                    </a:cubicBezTo>
                    <a:cubicBezTo>
                      <a:pt x="362" y="851"/>
                      <a:pt x="458" y="995"/>
                      <a:pt x="564" y="1092"/>
                    </a:cubicBezTo>
                    <a:cubicBezTo>
                      <a:pt x="544" y="1130"/>
                      <a:pt x="519" y="1146"/>
                      <a:pt x="489" y="1146"/>
                    </a:cubicBezTo>
                    <a:cubicBezTo>
                      <a:pt x="413" y="1146"/>
                      <a:pt x="310" y="1037"/>
                      <a:pt x="203" y="911"/>
                    </a:cubicBezTo>
                    <a:cubicBezTo>
                      <a:pt x="131" y="1099"/>
                      <a:pt x="63" y="1284"/>
                      <a:pt x="1" y="1470"/>
                    </a:cubicBezTo>
                    <a:cubicBezTo>
                      <a:pt x="91" y="1644"/>
                      <a:pt x="179" y="1815"/>
                      <a:pt x="237" y="1896"/>
                    </a:cubicBezTo>
                    <a:cubicBezTo>
                      <a:pt x="263" y="1806"/>
                      <a:pt x="216" y="1644"/>
                      <a:pt x="161" y="1495"/>
                    </a:cubicBezTo>
                    <a:lnTo>
                      <a:pt x="161" y="1495"/>
                    </a:lnTo>
                    <a:cubicBezTo>
                      <a:pt x="202" y="1568"/>
                      <a:pt x="238" y="1593"/>
                      <a:pt x="271" y="1593"/>
                    </a:cubicBezTo>
                    <a:cubicBezTo>
                      <a:pt x="352" y="1593"/>
                      <a:pt x="418" y="1449"/>
                      <a:pt x="500" y="1449"/>
                    </a:cubicBezTo>
                    <a:cubicBezTo>
                      <a:pt x="547" y="1449"/>
                      <a:pt x="598" y="1495"/>
                      <a:pt x="659" y="1639"/>
                    </a:cubicBezTo>
                    <a:cubicBezTo>
                      <a:pt x="805" y="1194"/>
                      <a:pt x="972" y="751"/>
                      <a:pt x="1160" y="308"/>
                    </a:cubicBezTo>
                    <a:lnTo>
                      <a:pt x="1160" y="308"/>
                    </a:lnTo>
                    <a:cubicBezTo>
                      <a:pt x="1102" y="366"/>
                      <a:pt x="1046" y="429"/>
                      <a:pt x="998" y="496"/>
                    </a:cubicBezTo>
                    <a:cubicBezTo>
                      <a:pt x="977" y="265"/>
                      <a:pt x="938" y="217"/>
                      <a:pt x="896" y="217"/>
                    </a:cubicBezTo>
                    <a:cubicBezTo>
                      <a:pt x="865" y="217"/>
                      <a:pt x="833" y="241"/>
                      <a:pt x="803" y="241"/>
                    </a:cubicBezTo>
                    <a:cubicBezTo>
                      <a:pt x="767" y="241"/>
                      <a:pt x="734" y="205"/>
                      <a:pt x="715" y="46"/>
                    </a:cubicBezTo>
                    <a:cubicBezTo>
                      <a:pt x="678" y="37"/>
                      <a:pt x="631" y="19"/>
                      <a:pt x="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20" name="Google Shape;18320;p65"/>
              <p:cNvSpPr/>
              <p:nvPr/>
            </p:nvSpPr>
            <p:spPr>
              <a:xfrm>
                <a:off x="4649250" y="2113925"/>
                <a:ext cx="301100" cy="310250"/>
              </a:xfrm>
              <a:custGeom>
                <a:avLst/>
                <a:gdLst/>
                <a:ahLst/>
                <a:cxnLst/>
                <a:rect l="l" t="t" r="r" b="b"/>
                <a:pathLst>
                  <a:path w="12044" h="12410" extrusionOk="0">
                    <a:moveTo>
                      <a:pt x="2523" y="4666"/>
                    </a:moveTo>
                    <a:cubicBezTo>
                      <a:pt x="2562" y="4701"/>
                      <a:pt x="2601" y="4764"/>
                      <a:pt x="2634" y="4875"/>
                    </a:cubicBezTo>
                    <a:cubicBezTo>
                      <a:pt x="2639" y="4903"/>
                      <a:pt x="2640" y="4916"/>
                      <a:pt x="2637" y="4916"/>
                    </a:cubicBezTo>
                    <a:cubicBezTo>
                      <a:pt x="2628" y="4916"/>
                      <a:pt x="2580" y="4782"/>
                      <a:pt x="2523" y="4666"/>
                    </a:cubicBezTo>
                    <a:close/>
                    <a:moveTo>
                      <a:pt x="3499" y="5851"/>
                    </a:moveTo>
                    <a:lnTo>
                      <a:pt x="3499" y="5851"/>
                    </a:lnTo>
                    <a:cubicBezTo>
                      <a:pt x="3642" y="5985"/>
                      <a:pt x="3603" y="6060"/>
                      <a:pt x="3672" y="6282"/>
                    </a:cubicBezTo>
                    <a:lnTo>
                      <a:pt x="3598" y="6185"/>
                    </a:lnTo>
                    <a:cubicBezTo>
                      <a:pt x="3459" y="5927"/>
                      <a:pt x="3601" y="6122"/>
                      <a:pt x="3499" y="5851"/>
                    </a:cubicBezTo>
                    <a:close/>
                    <a:moveTo>
                      <a:pt x="3007" y="5879"/>
                    </a:moveTo>
                    <a:cubicBezTo>
                      <a:pt x="3116" y="5879"/>
                      <a:pt x="3289" y="6002"/>
                      <a:pt x="3359" y="6019"/>
                    </a:cubicBezTo>
                    <a:lnTo>
                      <a:pt x="3359" y="6019"/>
                    </a:lnTo>
                    <a:cubicBezTo>
                      <a:pt x="3170" y="6027"/>
                      <a:pt x="3232" y="6453"/>
                      <a:pt x="3069" y="6453"/>
                    </a:cubicBezTo>
                    <a:cubicBezTo>
                      <a:pt x="3033" y="6453"/>
                      <a:pt x="2984" y="6431"/>
                      <a:pt x="2919" y="6377"/>
                    </a:cubicBezTo>
                    <a:cubicBezTo>
                      <a:pt x="2903" y="6254"/>
                      <a:pt x="2895" y="6229"/>
                      <a:pt x="2900" y="6229"/>
                    </a:cubicBezTo>
                    <a:lnTo>
                      <a:pt x="2900" y="6229"/>
                    </a:lnTo>
                    <a:cubicBezTo>
                      <a:pt x="2904" y="6229"/>
                      <a:pt x="2915" y="6241"/>
                      <a:pt x="2935" y="6241"/>
                    </a:cubicBezTo>
                    <a:cubicBezTo>
                      <a:pt x="2942" y="6241"/>
                      <a:pt x="2949" y="6239"/>
                      <a:pt x="2958" y="6236"/>
                    </a:cubicBezTo>
                    <a:cubicBezTo>
                      <a:pt x="2875" y="5958"/>
                      <a:pt x="2920" y="5879"/>
                      <a:pt x="3007" y="5879"/>
                    </a:cubicBezTo>
                    <a:close/>
                    <a:moveTo>
                      <a:pt x="667" y="1"/>
                    </a:moveTo>
                    <a:cubicBezTo>
                      <a:pt x="591" y="1"/>
                      <a:pt x="563" y="244"/>
                      <a:pt x="504" y="244"/>
                    </a:cubicBezTo>
                    <a:cubicBezTo>
                      <a:pt x="479" y="244"/>
                      <a:pt x="448" y="200"/>
                      <a:pt x="406" y="74"/>
                    </a:cubicBezTo>
                    <a:cubicBezTo>
                      <a:pt x="384" y="64"/>
                      <a:pt x="367" y="59"/>
                      <a:pt x="353" y="59"/>
                    </a:cubicBezTo>
                    <a:cubicBezTo>
                      <a:pt x="222" y="59"/>
                      <a:pt x="395" y="468"/>
                      <a:pt x="422" y="623"/>
                    </a:cubicBezTo>
                    <a:cubicBezTo>
                      <a:pt x="255" y="1226"/>
                      <a:pt x="126" y="825"/>
                      <a:pt x="0" y="1184"/>
                    </a:cubicBezTo>
                    <a:cubicBezTo>
                      <a:pt x="269" y="2093"/>
                      <a:pt x="617" y="2979"/>
                      <a:pt x="1041" y="3827"/>
                    </a:cubicBezTo>
                    <a:cubicBezTo>
                      <a:pt x="1016" y="3741"/>
                      <a:pt x="999" y="3653"/>
                      <a:pt x="993" y="3565"/>
                    </a:cubicBezTo>
                    <a:lnTo>
                      <a:pt x="993" y="3565"/>
                    </a:lnTo>
                    <a:cubicBezTo>
                      <a:pt x="1139" y="3697"/>
                      <a:pt x="1324" y="3751"/>
                      <a:pt x="1382" y="4224"/>
                    </a:cubicBezTo>
                    <a:cubicBezTo>
                      <a:pt x="1217" y="3913"/>
                      <a:pt x="1127" y="3962"/>
                      <a:pt x="1064" y="3871"/>
                    </a:cubicBezTo>
                    <a:lnTo>
                      <a:pt x="1064" y="3871"/>
                    </a:lnTo>
                    <a:cubicBezTo>
                      <a:pt x="1748" y="5223"/>
                      <a:pt x="2622" y="6470"/>
                      <a:pt x="3661" y="7571"/>
                    </a:cubicBezTo>
                    <a:cubicBezTo>
                      <a:pt x="3670" y="7544"/>
                      <a:pt x="3685" y="7530"/>
                      <a:pt x="3706" y="7530"/>
                    </a:cubicBezTo>
                    <a:cubicBezTo>
                      <a:pt x="3732" y="7530"/>
                      <a:pt x="3767" y="7551"/>
                      <a:pt x="3812" y="7592"/>
                    </a:cubicBezTo>
                    <a:cubicBezTo>
                      <a:pt x="3793" y="7622"/>
                      <a:pt x="3779" y="7657"/>
                      <a:pt x="3777" y="7694"/>
                    </a:cubicBezTo>
                    <a:cubicBezTo>
                      <a:pt x="4507" y="8454"/>
                      <a:pt x="5311" y="9136"/>
                      <a:pt x="6181" y="9732"/>
                    </a:cubicBezTo>
                    <a:cubicBezTo>
                      <a:pt x="7936" y="10907"/>
                      <a:pt x="9779" y="11767"/>
                      <a:pt x="11656" y="12316"/>
                    </a:cubicBezTo>
                    <a:cubicBezTo>
                      <a:pt x="11633" y="12212"/>
                      <a:pt x="11601" y="12112"/>
                      <a:pt x="11564" y="12013"/>
                    </a:cubicBezTo>
                    <a:lnTo>
                      <a:pt x="11564" y="12013"/>
                    </a:lnTo>
                    <a:lnTo>
                      <a:pt x="11782" y="12177"/>
                    </a:lnTo>
                    <a:lnTo>
                      <a:pt x="11775" y="12351"/>
                    </a:lnTo>
                    <a:cubicBezTo>
                      <a:pt x="11844" y="12370"/>
                      <a:pt x="11911" y="12388"/>
                      <a:pt x="11981" y="12409"/>
                    </a:cubicBezTo>
                    <a:cubicBezTo>
                      <a:pt x="11988" y="12242"/>
                      <a:pt x="12025" y="12108"/>
                      <a:pt x="12044" y="11964"/>
                    </a:cubicBezTo>
                    <a:cubicBezTo>
                      <a:pt x="10871" y="11593"/>
                      <a:pt x="9753" y="11058"/>
                      <a:pt x="8731" y="10376"/>
                    </a:cubicBezTo>
                    <a:cubicBezTo>
                      <a:pt x="8720" y="10425"/>
                      <a:pt x="8702" y="10444"/>
                      <a:pt x="8680" y="10444"/>
                    </a:cubicBezTo>
                    <a:cubicBezTo>
                      <a:pt x="8620" y="10444"/>
                      <a:pt x="8529" y="10294"/>
                      <a:pt x="8460" y="10191"/>
                    </a:cubicBezTo>
                    <a:lnTo>
                      <a:pt x="8365" y="10121"/>
                    </a:lnTo>
                    <a:lnTo>
                      <a:pt x="8365" y="10121"/>
                    </a:lnTo>
                    <a:cubicBezTo>
                      <a:pt x="8369" y="10195"/>
                      <a:pt x="8381" y="10269"/>
                      <a:pt x="8399" y="10341"/>
                    </a:cubicBezTo>
                    <a:lnTo>
                      <a:pt x="8316" y="10089"/>
                    </a:lnTo>
                    <a:cubicBezTo>
                      <a:pt x="8177" y="9987"/>
                      <a:pt x="8040" y="9882"/>
                      <a:pt x="7903" y="9776"/>
                    </a:cubicBezTo>
                    <a:lnTo>
                      <a:pt x="7903" y="9776"/>
                    </a:lnTo>
                    <a:cubicBezTo>
                      <a:pt x="7922" y="9836"/>
                      <a:pt x="7929" y="9899"/>
                      <a:pt x="7926" y="9961"/>
                    </a:cubicBezTo>
                    <a:cubicBezTo>
                      <a:pt x="7910" y="9889"/>
                      <a:pt x="7894" y="9820"/>
                      <a:pt x="7871" y="9750"/>
                    </a:cubicBezTo>
                    <a:cubicBezTo>
                      <a:pt x="7678" y="9595"/>
                      <a:pt x="7488" y="9433"/>
                      <a:pt x="7300" y="9266"/>
                    </a:cubicBezTo>
                    <a:cubicBezTo>
                      <a:pt x="7293" y="9261"/>
                      <a:pt x="7287" y="9256"/>
                      <a:pt x="7282" y="9254"/>
                    </a:cubicBezTo>
                    <a:cubicBezTo>
                      <a:pt x="7222" y="9370"/>
                      <a:pt x="7101" y="9446"/>
                      <a:pt x="6969" y="9449"/>
                    </a:cubicBezTo>
                    <a:cubicBezTo>
                      <a:pt x="6910" y="9148"/>
                      <a:pt x="6928" y="9063"/>
                      <a:pt x="6976" y="9063"/>
                    </a:cubicBezTo>
                    <a:cubicBezTo>
                      <a:pt x="7040" y="9063"/>
                      <a:pt x="7155" y="9210"/>
                      <a:pt x="7214" y="9210"/>
                    </a:cubicBezTo>
                    <a:cubicBezTo>
                      <a:pt x="7216" y="9210"/>
                      <a:pt x="7218" y="9210"/>
                      <a:pt x="7219" y="9210"/>
                    </a:cubicBezTo>
                    <a:cubicBezTo>
                      <a:pt x="7103" y="9131"/>
                      <a:pt x="6987" y="9050"/>
                      <a:pt x="6874" y="8969"/>
                    </a:cubicBezTo>
                    <a:cubicBezTo>
                      <a:pt x="6874" y="8976"/>
                      <a:pt x="6874" y="8981"/>
                      <a:pt x="6872" y="8987"/>
                    </a:cubicBezTo>
                    <a:cubicBezTo>
                      <a:pt x="6846" y="8987"/>
                      <a:pt x="6828" y="8962"/>
                      <a:pt x="6811" y="8925"/>
                    </a:cubicBezTo>
                    <a:cubicBezTo>
                      <a:pt x="6644" y="8804"/>
                      <a:pt x="6480" y="8679"/>
                      <a:pt x="6318" y="8552"/>
                    </a:cubicBezTo>
                    <a:lnTo>
                      <a:pt x="6318" y="8552"/>
                    </a:lnTo>
                    <a:cubicBezTo>
                      <a:pt x="6364" y="8633"/>
                      <a:pt x="6406" y="8723"/>
                      <a:pt x="6429" y="8783"/>
                    </a:cubicBezTo>
                    <a:lnTo>
                      <a:pt x="6107" y="8408"/>
                    </a:lnTo>
                    <a:cubicBezTo>
                      <a:pt x="6109" y="8403"/>
                      <a:pt x="6114" y="8396"/>
                      <a:pt x="6118" y="8392"/>
                    </a:cubicBezTo>
                    <a:cubicBezTo>
                      <a:pt x="4934" y="7432"/>
                      <a:pt x="3890" y="6308"/>
                      <a:pt x="3021" y="5053"/>
                    </a:cubicBezTo>
                    <a:lnTo>
                      <a:pt x="2961" y="5123"/>
                    </a:lnTo>
                    <a:lnTo>
                      <a:pt x="3009" y="5035"/>
                    </a:lnTo>
                    <a:cubicBezTo>
                      <a:pt x="2836" y="4785"/>
                      <a:pt x="2669" y="4530"/>
                      <a:pt x="2511" y="4270"/>
                    </a:cubicBezTo>
                    <a:cubicBezTo>
                      <a:pt x="2476" y="4351"/>
                      <a:pt x="2446" y="4434"/>
                      <a:pt x="2423" y="4520"/>
                    </a:cubicBezTo>
                    <a:cubicBezTo>
                      <a:pt x="2465" y="4564"/>
                      <a:pt x="2499" y="4613"/>
                      <a:pt x="2523" y="4666"/>
                    </a:cubicBezTo>
                    <a:cubicBezTo>
                      <a:pt x="2482" y="4631"/>
                      <a:pt x="2440" y="4624"/>
                      <a:pt x="2400" y="4624"/>
                    </a:cubicBezTo>
                    <a:cubicBezTo>
                      <a:pt x="2375" y="4624"/>
                      <a:pt x="2350" y="4627"/>
                      <a:pt x="2327" y="4627"/>
                    </a:cubicBezTo>
                    <a:cubicBezTo>
                      <a:pt x="2241" y="4627"/>
                      <a:pt x="2176" y="4590"/>
                      <a:pt x="2170" y="4242"/>
                    </a:cubicBezTo>
                    <a:cubicBezTo>
                      <a:pt x="2118" y="4341"/>
                      <a:pt x="2037" y="4348"/>
                      <a:pt x="1966" y="4348"/>
                    </a:cubicBezTo>
                    <a:cubicBezTo>
                      <a:pt x="1955" y="4348"/>
                      <a:pt x="1944" y="4348"/>
                      <a:pt x="1933" y="4348"/>
                    </a:cubicBezTo>
                    <a:cubicBezTo>
                      <a:pt x="1907" y="4348"/>
                      <a:pt x="1883" y="4349"/>
                      <a:pt x="1864" y="4356"/>
                    </a:cubicBezTo>
                    <a:cubicBezTo>
                      <a:pt x="1809" y="4139"/>
                      <a:pt x="1849" y="4100"/>
                      <a:pt x="1908" y="4100"/>
                    </a:cubicBezTo>
                    <a:cubicBezTo>
                      <a:pt x="1941" y="4100"/>
                      <a:pt x="1979" y="4112"/>
                      <a:pt x="2010" y="4112"/>
                    </a:cubicBezTo>
                    <a:cubicBezTo>
                      <a:pt x="2056" y="4112"/>
                      <a:pt x="2087" y="4088"/>
                      <a:pt x="2066" y="3969"/>
                    </a:cubicBezTo>
                    <a:cubicBezTo>
                      <a:pt x="1928" y="3855"/>
                      <a:pt x="1810" y="3786"/>
                      <a:pt x="1705" y="3786"/>
                    </a:cubicBezTo>
                    <a:cubicBezTo>
                      <a:pt x="1618" y="3786"/>
                      <a:pt x="1540" y="3834"/>
                      <a:pt x="1468" y="3945"/>
                    </a:cubicBezTo>
                    <a:cubicBezTo>
                      <a:pt x="1332" y="3761"/>
                      <a:pt x="1240" y="3343"/>
                      <a:pt x="1101" y="3343"/>
                    </a:cubicBezTo>
                    <a:cubicBezTo>
                      <a:pt x="1093" y="3343"/>
                      <a:pt x="1084" y="3344"/>
                      <a:pt x="1076" y="3347"/>
                    </a:cubicBezTo>
                    <a:cubicBezTo>
                      <a:pt x="1078" y="3287"/>
                      <a:pt x="1090" y="3265"/>
                      <a:pt x="1108" y="3265"/>
                    </a:cubicBezTo>
                    <a:cubicBezTo>
                      <a:pt x="1157" y="3265"/>
                      <a:pt x="1250" y="3435"/>
                      <a:pt x="1292" y="3435"/>
                    </a:cubicBezTo>
                    <a:cubicBezTo>
                      <a:pt x="1313" y="3435"/>
                      <a:pt x="1321" y="3393"/>
                      <a:pt x="1306" y="3266"/>
                    </a:cubicBezTo>
                    <a:cubicBezTo>
                      <a:pt x="1275" y="3027"/>
                      <a:pt x="1127" y="3023"/>
                      <a:pt x="1132" y="2835"/>
                    </a:cubicBezTo>
                    <a:lnTo>
                      <a:pt x="1132" y="2835"/>
                    </a:lnTo>
                    <a:cubicBezTo>
                      <a:pt x="1165" y="2964"/>
                      <a:pt x="1185" y="3010"/>
                      <a:pt x="1198" y="3010"/>
                    </a:cubicBezTo>
                    <a:cubicBezTo>
                      <a:pt x="1232" y="3010"/>
                      <a:pt x="1227" y="2721"/>
                      <a:pt x="1310" y="2721"/>
                    </a:cubicBezTo>
                    <a:cubicBezTo>
                      <a:pt x="1325" y="2721"/>
                      <a:pt x="1341" y="2730"/>
                      <a:pt x="1361" y="2749"/>
                    </a:cubicBezTo>
                    <a:lnTo>
                      <a:pt x="1220" y="2492"/>
                    </a:lnTo>
                    <a:lnTo>
                      <a:pt x="1220" y="2492"/>
                    </a:lnTo>
                    <a:cubicBezTo>
                      <a:pt x="1248" y="2531"/>
                      <a:pt x="1296" y="2596"/>
                      <a:pt x="1317" y="2596"/>
                    </a:cubicBezTo>
                    <a:cubicBezTo>
                      <a:pt x="1324" y="2596"/>
                      <a:pt x="1328" y="2590"/>
                      <a:pt x="1329" y="2575"/>
                    </a:cubicBezTo>
                    <a:cubicBezTo>
                      <a:pt x="1412" y="2360"/>
                      <a:pt x="1238" y="1991"/>
                      <a:pt x="1164" y="1956"/>
                    </a:cubicBezTo>
                    <a:lnTo>
                      <a:pt x="1319" y="1898"/>
                    </a:lnTo>
                    <a:cubicBezTo>
                      <a:pt x="1071" y="1284"/>
                      <a:pt x="863" y="653"/>
                      <a:pt x="696" y="11"/>
                    </a:cubicBezTo>
                    <a:cubicBezTo>
                      <a:pt x="686" y="4"/>
                      <a:pt x="676" y="1"/>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21" name="Google Shape;18321;p65"/>
              <p:cNvSpPr/>
              <p:nvPr/>
            </p:nvSpPr>
            <p:spPr>
              <a:xfrm>
                <a:off x="4631800" y="1903400"/>
                <a:ext cx="33575" cy="168950"/>
              </a:xfrm>
              <a:custGeom>
                <a:avLst/>
                <a:gdLst/>
                <a:ahLst/>
                <a:cxnLst/>
                <a:rect l="l" t="t" r="r" b="b"/>
                <a:pathLst>
                  <a:path w="1343" h="6758" extrusionOk="0">
                    <a:moveTo>
                      <a:pt x="455" y="3476"/>
                    </a:moveTo>
                    <a:lnTo>
                      <a:pt x="455" y="3476"/>
                    </a:lnTo>
                    <a:cubicBezTo>
                      <a:pt x="473" y="3515"/>
                      <a:pt x="499" y="3550"/>
                      <a:pt x="529" y="3578"/>
                    </a:cubicBezTo>
                    <a:lnTo>
                      <a:pt x="527" y="3573"/>
                    </a:lnTo>
                    <a:lnTo>
                      <a:pt x="536" y="3585"/>
                    </a:lnTo>
                    <a:lnTo>
                      <a:pt x="529" y="3578"/>
                    </a:lnTo>
                    <a:lnTo>
                      <a:pt x="664" y="3956"/>
                    </a:lnTo>
                    <a:cubicBezTo>
                      <a:pt x="557" y="3812"/>
                      <a:pt x="490" y="3587"/>
                      <a:pt x="455" y="3476"/>
                    </a:cubicBezTo>
                    <a:close/>
                    <a:moveTo>
                      <a:pt x="647" y="3341"/>
                    </a:moveTo>
                    <a:lnTo>
                      <a:pt x="647" y="3341"/>
                    </a:lnTo>
                    <a:cubicBezTo>
                      <a:pt x="937" y="3671"/>
                      <a:pt x="677" y="3580"/>
                      <a:pt x="812" y="3958"/>
                    </a:cubicBezTo>
                    <a:lnTo>
                      <a:pt x="536" y="3585"/>
                    </a:lnTo>
                    <a:lnTo>
                      <a:pt x="536" y="3585"/>
                    </a:lnTo>
                    <a:cubicBezTo>
                      <a:pt x="552" y="3597"/>
                      <a:pt x="567" y="3603"/>
                      <a:pt x="580" y="3603"/>
                    </a:cubicBezTo>
                    <a:cubicBezTo>
                      <a:pt x="631" y="3603"/>
                      <a:pt x="664" y="3517"/>
                      <a:pt x="647" y="3341"/>
                    </a:cubicBezTo>
                    <a:close/>
                    <a:moveTo>
                      <a:pt x="218" y="4865"/>
                    </a:moveTo>
                    <a:cubicBezTo>
                      <a:pt x="343" y="4868"/>
                      <a:pt x="402" y="5232"/>
                      <a:pt x="487" y="5232"/>
                    </a:cubicBezTo>
                    <a:cubicBezTo>
                      <a:pt x="505" y="5232"/>
                      <a:pt x="524" y="5215"/>
                      <a:pt x="545" y="5175"/>
                    </a:cubicBezTo>
                    <a:lnTo>
                      <a:pt x="545" y="5175"/>
                    </a:lnTo>
                    <a:lnTo>
                      <a:pt x="536" y="5423"/>
                    </a:lnTo>
                    <a:lnTo>
                      <a:pt x="218" y="4865"/>
                    </a:lnTo>
                    <a:close/>
                    <a:moveTo>
                      <a:pt x="791" y="5639"/>
                    </a:moveTo>
                    <a:lnTo>
                      <a:pt x="833" y="5750"/>
                    </a:lnTo>
                    <a:cubicBezTo>
                      <a:pt x="817" y="5713"/>
                      <a:pt x="803" y="5676"/>
                      <a:pt x="791" y="5639"/>
                    </a:cubicBezTo>
                    <a:close/>
                    <a:moveTo>
                      <a:pt x="849" y="1"/>
                    </a:moveTo>
                    <a:cubicBezTo>
                      <a:pt x="817" y="103"/>
                      <a:pt x="784" y="205"/>
                      <a:pt x="752" y="307"/>
                    </a:cubicBezTo>
                    <a:lnTo>
                      <a:pt x="789" y="383"/>
                    </a:lnTo>
                    <a:lnTo>
                      <a:pt x="747" y="325"/>
                    </a:lnTo>
                    <a:cubicBezTo>
                      <a:pt x="550" y="982"/>
                      <a:pt x="395" y="1647"/>
                      <a:pt x="281" y="2321"/>
                    </a:cubicBezTo>
                    <a:lnTo>
                      <a:pt x="441" y="2799"/>
                    </a:lnTo>
                    <a:cubicBezTo>
                      <a:pt x="378" y="2743"/>
                      <a:pt x="307" y="2660"/>
                      <a:pt x="237" y="2583"/>
                    </a:cubicBezTo>
                    <a:cubicBezTo>
                      <a:pt x="47" y="3819"/>
                      <a:pt x="1" y="5073"/>
                      <a:pt x="96" y="6323"/>
                    </a:cubicBezTo>
                    <a:cubicBezTo>
                      <a:pt x="97" y="6323"/>
                      <a:pt x="99" y="6322"/>
                      <a:pt x="101" y="6322"/>
                    </a:cubicBezTo>
                    <a:cubicBezTo>
                      <a:pt x="149" y="6322"/>
                      <a:pt x="213" y="6387"/>
                      <a:pt x="309" y="6562"/>
                    </a:cubicBezTo>
                    <a:lnTo>
                      <a:pt x="279" y="6388"/>
                    </a:lnTo>
                    <a:lnTo>
                      <a:pt x="341" y="6738"/>
                    </a:lnTo>
                    <a:cubicBezTo>
                      <a:pt x="363" y="6752"/>
                      <a:pt x="382" y="6758"/>
                      <a:pt x="397" y="6758"/>
                    </a:cubicBezTo>
                    <a:cubicBezTo>
                      <a:pt x="509" y="6758"/>
                      <a:pt x="451" y="6418"/>
                      <a:pt x="358" y="6235"/>
                    </a:cubicBezTo>
                    <a:lnTo>
                      <a:pt x="358" y="6235"/>
                    </a:lnTo>
                    <a:cubicBezTo>
                      <a:pt x="432" y="6292"/>
                      <a:pt x="486" y="6315"/>
                      <a:pt x="526" y="6315"/>
                    </a:cubicBezTo>
                    <a:cubicBezTo>
                      <a:pt x="699" y="6315"/>
                      <a:pt x="614" y="5886"/>
                      <a:pt x="804" y="5886"/>
                    </a:cubicBezTo>
                    <a:cubicBezTo>
                      <a:pt x="828" y="5886"/>
                      <a:pt x="858" y="5894"/>
                      <a:pt x="893" y="5910"/>
                    </a:cubicBezTo>
                    <a:lnTo>
                      <a:pt x="833" y="5750"/>
                    </a:lnTo>
                    <a:lnTo>
                      <a:pt x="833" y="5750"/>
                    </a:lnTo>
                    <a:cubicBezTo>
                      <a:pt x="856" y="5806"/>
                      <a:pt x="893" y="5854"/>
                      <a:pt x="944" y="5889"/>
                    </a:cubicBezTo>
                    <a:cubicBezTo>
                      <a:pt x="926" y="5685"/>
                      <a:pt x="912" y="5479"/>
                      <a:pt x="902" y="5273"/>
                    </a:cubicBezTo>
                    <a:cubicBezTo>
                      <a:pt x="879" y="5247"/>
                      <a:pt x="858" y="5219"/>
                      <a:pt x="844" y="5189"/>
                    </a:cubicBezTo>
                    <a:cubicBezTo>
                      <a:pt x="782" y="5025"/>
                      <a:pt x="817" y="4830"/>
                      <a:pt x="884" y="4751"/>
                    </a:cubicBezTo>
                    <a:cubicBezTo>
                      <a:pt x="877" y="4359"/>
                      <a:pt x="886" y="3965"/>
                      <a:pt x="909" y="3569"/>
                    </a:cubicBezTo>
                    <a:cubicBezTo>
                      <a:pt x="803" y="3395"/>
                      <a:pt x="687" y="3265"/>
                      <a:pt x="768" y="3112"/>
                    </a:cubicBezTo>
                    <a:lnTo>
                      <a:pt x="768" y="3112"/>
                    </a:lnTo>
                    <a:cubicBezTo>
                      <a:pt x="822" y="3221"/>
                      <a:pt x="867" y="3253"/>
                      <a:pt x="905" y="3253"/>
                    </a:cubicBezTo>
                    <a:cubicBezTo>
                      <a:pt x="915" y="3253"/>
                      <a:pt x="925" y="3250"/>
                      <a:pt x="935" y="3246"/>
                    </a:cubicBezTo>
                    <a:cubicBezTo>
                      <a:pt x="946" y="3098"/>
                      <a:pt x="960" y="2947"/>
                      <a:pt x="979" y="2799"/>
                    </a:cubicBezTo>
                    <a:cubicBezTo>
                      <a:pt x="974" y="2797"/>
                      <a:pt x="970" y="2794"/>
                      <a:pt x="967" y="2792"/>
                    </a:cubicBezTo>
                    <a:cubicBezTo>
                      <a:pt x="970" y="2787"/>
                      <a:pt x="974" y="2783"/>
                      <a:pt x="981" y="2778"/>
                    </a:cubicBezTo>
                    <a:cubicBezTo>
                      <a:pt x="1058" y="2111"/>
                      <a:pt x="1178" y="1448"/>
                      <a:pt x="1343" y="796"/>
                    </a:cubicBezTo>
                    <a:cubicBezTo>
                      <a:pt x="1199" y="671"/>
                      <a:pt x="1016" y="19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22" name="Google Shape;18322;p65"/>
              <p:cNvSpPr/>
              <p:nvPr/>
            </p:nvSpPr>
            <p:spPr>
              <a:xfrm>
                <a:off x="4686675" y="1590400"/>
                <a:ext cx="770025" cy="268050"/>
              </a:xfrm>
              <a:custGeom>
                <a:avLst/>
                <a:gdLst/>
                <a:ahLst/>
                <a:cxnLst/>
                <a:rect l="l" t="t" r="r" b="b"/>
                <a:pathLst>
                  <a:path w="30801" h="10722" extrusionOk="0">
                    <a:moveTo>
                      <a:pt x="19785" y="823"/>
                    </a:moveTo>
                    <a:lnTo>
                      <a:pt x="19970" y="881"/>
                    </a:lnTo>
                    <a:cubicBezTo>
                      <a:pt x="20011" y="997"/>
                      <a:pt x="20008" y="1027"/>
                      <a:pt x="19987" y="1027"/>
                    </a:cubicBezTo>
                    <a:cubicBezTo>
                      <a:pt x="19964" y="1027"/>
                      <a:pt x="19919" y="988"/>
                      <a:pt x="19894" y="988"/>
                    </a:cubicBezTo>
                    <a:cubicBezTo>
                      <a:pt x="19866" y="988"/>
                      <a:pt x="19860" y="1031"/>
                      <a:pt x="19921" y="1208"/>
                    </a:cubicBezTo>
                    <a:cubicBezTo>
                      <a:pt x="19808" y="1187"/>
                      <a:pt x="19817" y="937"/>
                      <a:pt x="19785" y="823"/>
                    </a:cubicBezTo>
                    <a:close/>
                    <a:moveTo>
                      <a:pt x="9033" y="1662"/>
                    </a:moveTo>
                    <a:cubicBezTo>
                      <a:pt x="9096" y="1662"/>
                      <a:pt x="9184" y="1686"/>
                      <a:pt x="9260" y="1686"/>
                    </a:cubicBezTo>
                    <a:cubicBezTo>
                      <a:pt x="9287" y="1686"/>
                      <a:pt x="9311" y="1683"/>
                      <a:pt x="9333" y="1675"/>
                    </a:cubicBezTo>
                    <a:lnTo>
                      <a:pt x="9333" y="1675"/>
                    </a:lnTo>
                    <a:cubicBezTo>
                      <a:pt x="9270" y="1749"/>
                      <a:pt x="9227" y="1774"/>
                      <a:pt x="9185" y="1774"/>
                    </a:cubicBezTo>
                    <a:cubicBezTo>
                      <a:pt x="9125" y="1774"/>
                      <a:pt x="9069" y="1723"/>
                      <a:pt x="8961" y="1693"/>
                    </a:cubicBezTo>
                    <a:cubicBezTo>
                      <a:pt x="8972" y="1670"/>
                      <a:pt x="8999" y="1662"/>
                      <a:pt x="9033" y="1662"/>
                    </a:cubicBezTo>
                    <a:close/>
                    <a:moveTo>
                      <a:pt x="23019" y="1985"/>
                    </a:moveTo>
                    <a:lnTo>
                      <a:pt x="23002" y="2043"/>
                    </a:lnTo>
                    <a:cubicBezTo>
                      <a:pt x="23002" y="2005"/>
                      <a:pt x="23009" y="1989"/>
                      <a:pt x="23019" y="1985"/>
                    </a:cubicBezTo>
                    <a:close/>
                    <a:moveTo>
                      <a:pt x="23086" y="1764"/>
                    </a:moveTo>
                    <a:lnTo>
                      <a:pt x="23104" y="1964"/>
                    </a:lnTo>
                    <a:cubicBezTo>
                      <a:pt x="23145" y="1918"/>
                      <a:pt x="23186" y="1883"/>
                      <a:pt x="23216" y="1883"/>
                    </a:cubicBezTo>
                    <a:cubicBezTo>
                      <a:pt x="23230" y="1883"/>
                      <a:pt x="23242" y="1891"/>
                      <a:pt x="23250" y="1910"/>
                    </a:cubicBezTo>
                    <a:lnTo>
                      <a:pt x="23234" y="2031"/>
                    </a:lnTo>
                    <a:lnTo>
                      <a:pt x="23371" y="2216"/>
                    </a:lnTo>
                    <a:cubicBezTo>
                      <a:pt x="23332" y="2383"/>
                      <a:pt x="23447" y="2711"/>
                      <a:pt x="23381" y="2711"/>
                    </a:cubicBezTo>
                    <a:cubicBezTo>
                      <a:pt x="23368" y="2711"/>
                      <a:pt x="23348" y="2698"/>
                      <a:pt x="23318" y="2668"/>
                    </a:cubicBezTo>
                    <a:cubicBezTo>
                      <a:pt x="23269" y="2506"/>
                      <a:pt x="23223" y="2316"/>
                      <a:pt x="23216" y="2168"/>
                    </a:cubicBezTo>
                    <a:cubicBezTo>
                      <a:pt x="23206" y="2162"/>
                      <a:pt x="23191" y="2160"/>
                      <a:pt x="23174" y="2160"/>
                    </a:cubicBezTo>
                    <a:cubicBezTo>
                      <a:pt x="23144" y="2160"/>
                      <a:pt x="23107" y="2166"/>
                      <a:pt x="23075" y="2166"/>
                    </a:cubicBezTo>
                    <a:cubicBezTo>
                      <a:pt x="23029" y="2166"/>
                      <a:pt x="22992" y="2153"/>
                      <a:pt x="23000" y="2094"/>
                    </a:cubicBezTo>
                    <a:cubicBezTo>
                      <a:pt x="23019" y="2068"/>
                      <a:pt x="23042" y="2036"/>
                      <a:pt x="23067" y="2005"/>
                    </a:cubicBezTo>
                    <a:cubicBezTo>
                      <a:pt x="23053" y="1991"/>
                      <a:pt x="23040" y="1982"/>
                      <a:pt x="23028" y="1982"/>
                    </a:cubicBezTo>
                    <a:cubicBezTo>
                      <a:pt x="23025" y="1982"/>
                      <a:pt x="23022" y="1983"/>
                      <a:pt x="23019" y="1985"/>
                    </a:cubicBezTo>
                    <a:lnTo>
                      <a:pt x="23086" y="1764"/>
                    </a:lnTo>
                    <a:close/>
                    <a:moveTo>
                      <a:pt x="29181" y="8531"/>
                    </a:moveTo>
                    <a:lnTo>
                      <a:pt x="29181" y="8531"/>
                    </a:lnTo>
                    <a:cubicBezTo>
                      <a:pt x="29208" y="8550"/>
                      <a:pt x="29229" y="8575"/>
                      <a:pt x="29241" y="8605"/>
                    </a:cubicBezTo>
                    <a:cubicBezTo>
                      <a:pt x="29220" y="8582"/>
                      <a:pt x="29199" y="8557"/>
                      <a:pt x="29181" y="8531"/>
                    </a:cubicBezTo>
                    <a:close/>
                    <a:moveTo>
                      <a:pt x="15873" y="1"/>
                    </a:moveTo>
                    <a:cubicBezTo>
                      <a:pt x="10944" y="1"/>
                      <a:pt x="5982" y="1892"/>
                      <a:pt x="2820" y="5365"/>
                    </a:cubicBezTo>
                    <a:cubicBezTo>
                      <a:pt x="2850" y="5406"/>
                      <a:pt x="2880" y="5446"/>
                      <a:pt x="2906" y="5483"/>
                    </a:cubicBezTo>
                    <a:cubicBezTo>
                      <a:pt x="2895" y="5487"/>
                      <a:pt x="2883" y="5489"/>
                      <a:pt x="2871" y="5489"/>
                    </a:cubicBezTo>
                    <a:cubicBezTo>
                      <a:pt x="2831" y="5489"/>
                      <a:pt x="2786" y="5469"/>
                      <a:pt x="2743" y="5446"/>
                    </a:cubicBezTo>
                    <a:cubicBezTo>
                      <a:pt x="2725" y="5464"/>
                      <a:pt x="2709" y="5485"/>
                      <a:pt x="2690" y="5504"/>
                    </a:cubicBezTo>
                    <a:lnTo>
                      <a:pt x="2820" y="5824"/>
                    </a:lnTo>
                    <a:cubicBezTo>
                      <a:pt x="2779" y="5829"/>
                      <a:pt x="2740" y="5833"/>
                      <a:pt x="2700" y="5833"/>
                    </a:cubicBezTo>
                    <a:cubicBezTo>
                      <a:pt x="2620" y="5833"/>
                      <a:pt x="2541" y="5818"/>
                      <a:pt x="2458" y="5773"/>
                    </a:cubicBezTo>
                    <a:cubicBezTo>
                      <a:pt x="2108" y="6188"/>
                      <a:pt x="1784" y="6626"/>
                      <a:pt x="1489" y="7080"/>
                    </a:cubicBezTo>
                    <a:cubicBezTo>
                      <a:pt x="937" y="7815"/>
                      <a:pt x="441" y="8587"/>
                      <a:pt x="1" y="9394"/>
                    </a:cubicBezTo>
                    <a:cubicBezTo>
                      <a:pt x="131" y="9568"/>
                      <a:pt x="263" y="9802"/>
                      <a:pt x="411" y="9982"/>
                    </a:cubicBezTo>
                    <a:cubicBezTo>
                      <a:pt x="416" y="9976"/>
                      <a:pt x="421" y="9966"/>
                      <a:pt x="427" y="9955"/>
                    </a:cubicBezTo>
                    <a:cubicBezTo>
                      <a:pt x="254" y="9408"/>
                      <a:pt x="585" y="9549"/>
                      <a:pt x="562" y="9201"/>
                    </a:cubicBezTo>
                    <a:lnTo>
                      <a:pt x="562" y="9201"/>
                    </a:lnTo>
                    <a:lnTo>
                      <a:pt x="708" y="9431"/>
                    </a:lnTo>
                    <a:cubicBezTo>
                      <a:pt x="801" y="9268"/>
                      <a:pt x="893" y="9109"/>
                      <a:pt x="991" y="8949"/>
                    </a:cubicBezTo>
                    <a:cubicBezTo>
                      <a:pt x="977" y="8884"/>
                      <a:pt x="972" y="8828"/>
                      <a:pt x="988" y="8796"/>
                    </a:cubicBezTo>
                    <a:lnTo>
                      <a:pt x="988" y="8796"/>
                    </a:lnTo>
                    <a:cubicBezTo>
                      <a:pt x="1005" y="8819"/>
                      <a:pt x="1028" y="8835"/>
                      <a:pt x="1056" y="8847"/>
                    </a:cubicBezTo>
                    <a:cubicBezTo>
                      <a:pt x="1341" y="8381"/>
                      <a:pt x="1656" y="7922"/>
                      <a:pt x="1999" y="7470"/>
                    </a:cubicBezTo>
                    <a:cubicBezTo>
                      <a:pt x="4253" y="4052"/>
                      <a:pt x="8101" y="1808"/>
                      <a:pt x="12241" y="1013"/>
                    </a:cubicBezTo>
                    <a:cubicBezTo>
                      <a:pt x="12261" y="989"/>
                      <a:pt x="12283" y="978"/>
                      <a:pt x="12299" y="978"/>
                    </a:cubicBezTo>
                    <a:cubicBezTo>
                      <a:pt x="12311" y="978"/>
                      <a:pt x="12320" y="986"/>
                      <a:pt x="12320" y="999"/>
                    </a:cubicBezTo>
                    <a:cubicBezTo>
                      <a:pt x="13395" y="797"/>
                      <a:pt x="14486" y="695"/>
                      <a:pt x="15577" y="695"/>
                    </a:cubicBezTo>
                    <a:cubicBezTo>
                      <a:pt x="16025" y="695"/>
                      <a:pt x="16473" y="712"/>
                      <a:pt x="16919" y="747"/>
                    </a:cubicBezTo>
                    <a:cubicBezTo>
                      <a:pt x="16829" y="652"/>
                      <a:pt x="16776" y="529"/>
                      <a:pt x="16764" y="399"/>
                    </a:cubicBezTo>
                    <a:lnTo>
                      <a:pt x="16764" y="399"/>
                    </a:lnTo>
                    <a:cubicBezTo>
                      <a:pt x="16843" y="543"/>
                      <a:pt x="16961" y="656"/>
                      <a:pt x="17054" y="758"/>
                    </a:cubicBezTo>
                    <a:cubicBezTo>
                      <a:pt x="18296" y="863"/>
                      <a:pt x="19520" y="1113"/>
                      <a:pt x="20705" y="1507"/>
                    </a:cubicBezTo>
                    <a:cubicBezTo>
                      <a:pt x="20705" y="1475"/>
                      <a:pt x="20703" y="1442"/>
                      <a:pt x="20698" y="1410"/>
                    </a:cubicBezTo>
                    <a:cubicBezTo>
                      <a:pt x="20742" y="1405"/>
                      <a:pt x="20785" y="1401"/>
                      <a:pt x="20828" y="1401"/>
                    </a:cubicBezTo>
                    <a:cubicBezTo>
                      <a:pt x="20972" y="1401"/>
                      <a:pt x="21112" y="1448"/>
                      <a:pt x="21231" y="1695"/>
                    </a:cubicBezTo>
                    <a:cubicBezTo>
                      <a:pt x="22258" y="2082"/>
                      <a:pt x="23234" y="2590"/>
                      <a:pt x="24138" y="3206"/>
                    </a:cubicBezTo>
                    <a:cubicBezTo>
                      <a:pt x="24748" y="3614"/>
                      <a:pt x="25328" y="4062"/>
                      <a:pt x="25872" y="4549"/>
                    </a:cubicBezTo>
                    <a:lnTo>
                      <a:pt x="26464" y="3925"/>
                    </a:lnTo>
                    <a:lnTo>
                      <a:pt x="26229" y="4398"/>
                    </a:lnTo>
                    <a:lnTo>
                      <a:pt x="25914" y="4588"/>
                    </a:lnTo>
                    <a:cubicBezTo>
                      <a:pt x="25979" y="4646"/>
                      <a:pt x="26042" y="4704"/>
                      <a:pt x="26104" y="4762"/>
                    </a:cubicBezTo>
                    <a:cubicBezTo>
                      <a:pt x="26130" y="4702"/>
                      <a:pt x="26162" y="4644"/>
                      <a:pt x="26204" y="4593"/>
                    </a:cubicBezTo>
                    <a:cubicBezTo>
                      <a:pt x="26246" y="4692"/>
                      <a:pt x="26630" y="4750"/>
                      <a:pt x="26535" y="5035"/>
                    </a:cubicBezTo>
                    <a:cubicBezTo>
                      <a:pt x="26515" y="5063"/>
                      <a:pt x="26487" y="5082"/>
                      <a:pt x="26454" y="5096"/>
                    </a:cubicBezTo>
                    <a:cubicBezTo>
                      <a:pt x="26807" y="5443"/>
                      <a:pt x="27140" y="5805"/>
                      <a:pt x="27453" y="6183"/>
                    </a:cubicBezTo>
                    <a:lnTo>
                      <a:pt x="27588" y="5977"/>
                    </a:lnTo>
                    <a:lnTo>
                      <a:pt x="27544" y="6292"/>
                    </a:lnTo>
                    <a:cubicBezTo>
                      <a:pt x="27546" y="6294"/>
                      <a:pt x="27546" y="6294"/>
                      <a:pt x="27548" y="6297"/>
                    </a:cubicBezTo>
                    <a:lnTo>
                      <a:pt x="27975" y="6032"/>
                    </a:lnTo>
                    <a:lnTo>
                      <a:pt x="27975" y="6032"/>
                    </a:lnTo>
                    <a:cubicBezTo>
                      <a:pt x="27778" y="6248"/>
                      <a:pt x="27801" y="6477"/>
                      <a:pt x="27963" y="6519"/>
                    </a:cubicBezTo>
                    <a:lnTo>
                      <a:pt x="28198" y="6046"/>
                    </a:lnTo>
                    <a:lnTo>
                      <a:pt x="28198" y="6046"/>
                    </a:lnTo>
                    <a:cubicBezTo>
                      <a:pt x="28232" y="6127"/>
                      <a:pt x="28072" y="6540"/>
                      <a:pt x="27938" y="6790"/>
                    </a:cubicBezTo>
                    <a:cubicBezTo>
                      <a:pt x="27956" y="6816"/>
                      <a:pt x="27975" y="6841"/>
                      <a:pt x="27994" y="6867"/>
                    </a:cubicBezTo>
                    <a:lnTo>
                      <a:pt x="28214" y="6762"/>
                    </a:lnTo>
                    <a:lnTo>
                      <a:pt x="28214" y="6762"/>
                    </a:lnTo>
                    <a:cubicBezTo>
                      <a:pt x="28225" y="6876"/>
                      <a:pt x="28172" y="6946"/>
                      <a:pt x="28100" y="7011"/>
                    </a:cubicBezTo>
                    <a:cubicBezTo>
                      <a:pt x="28520" y="7583"/>
                      <a:pt x="28898" y="8186"/>
                      <a:pt x="29238" y="8809"/>
                    </a:cubicBezTo>
                    <a:cubicBezTo>
                      <a:pt x="29266" y="8816"/>
                      <a:pt x="29294" y="8830"/>
                      <a:pt x="29320" y="8851"/>
                    </a:cubicBezTo>
                    <a:cubicBezTo>
                      <a:pt x="29296" y="8777"/>
                      <a:pt x="29276" y="8677"/>
                      <a:pt x="29241" y="8605"/>
                    </a:cubicBezTo>
                    <a:lnTo>
                      <a:pt x="29241" y="8605"/>
                    </a:lnTo>
                    <a:cubicBezTo>
                      <a:pt x="29285" y="8651"/>
                      <a:pt x="29321" y="8674"/>
                      <a:pt x="29350" y="8674"/>
                    </a:cubicBezTo>
                    <a:cubicBezTo>
                      <a:pt x="29372" y="8674"/>
                      <a:pt x="29389" y="8661"/>
                      <a:pt x="29403" y="8636"/>
                    </a:cubicBezTo>
                    <a:lnTo>
                      <a:pt x="29368" y="8522"/>
                    </a:lnTo>
                    <a:lnTo>
                      <a:pt x="29623" y="8738"/>
                    </a:lnTo>
                    <a:cubicBezTo>
                      <a:pt x="29653" y="8974"/>
                      <a:pt x="29644" y="9224"/>
                      <a:pt x="29746" y="9496"/>
                    </a:cubicBezTo>
                    <a:cubicBezTo>
                      <a:pt x="29642" y="9354"/>
                      <a:pt x="29542" y="9262"/>
                      <a:pt x="29447" y="9208"/>
                    </a:cubicBezTo>
                    <a:lnTo>
                      <a:pt x="29447" y="9208"/>
                    </a:lnTo>
                    <a:cubicBezTo>
                      <a:pt x="29533" y="9375"/>
                      <a:pt x="29614" y="9542"/>
                      <a:pt x="29693" y="9711"/>
                    </a:cubicBezTo>
                    <a:cubicBezTo>
                      <a:pt x="29695" y="9707"/>
                      <a:pt x="29700" y="9704"/>
                      <a:pt x="29702" y="9700"/>
                    </a:cubicBezTo>
                    <a:cubicBezTo>
                      <a:pt x="29704" y="9714"/>
                      <a:pt x="29704" y="9727"/>
                      <a:pt x="29704" y="9739"/>
                    </a:cubicBezTo>
                    <a:cubicBezTo>
                      <a:pt x="29834" y="10015"/>
                      <a:pt x="29955" y="10291"/>
                      <a:pt x="30066" y="10571"/>
                    </a:cubicBezTo>
                    <a:lnTo>
                      <a:pt x="30126" y="10421"/>
                    </a:lnTo>
                    <a:lnTo>
                      <a:pt x="30126" y="10421"/>
                    </a:lnTo>
                    <a:cubicBezTo>
                      <a:pt x="30117" y="10479"/>
                      <a:pt x="30096" y="10548"/>
                      <a:pt x="30087" y="10620"/>
                    </a:cubicBezTo>
                    <a:cubicBezTo>
                      <a:pt x="30101" y="10655"/>
                      <a:pt x="30112" y="10687"/>
                      <a:pt x="30126" y="10722"/>
                    </a:cubicBezTo>
                    <a:cubicBezTo>
                      <a:pt x="30140" y="10682"/>
                      <a:pt x="30162" y="10669"/>
                      <a:pt x="30187" y="10669"/>
                    </a:cubicBezTo>
                    <a:cubicBezTo>
                      <a:pt x="30235" y="10669"/>
                      <a:pt x="30294" y="10713"/>
                      <a:pt x="30342" y="10713"/>
                    </a:cubicBezTo>
                    <a:cubicBezTo>
                      <a:pt x="30384" y="10713"/>
                      <a:pt x="30417" y="10678"/>
                      <a:pt x="30421" y="10543"/>
                    </a:cubicBezTo>
                    <a:cubicBezTo>
                      <a:pt x="30400" y="10523"/>
                      <a:pt x="30384" y="10499"/>
                      <a:pt x="30370" y="10474"/>
                    </a:cubicBezTo>
                    <a:lnTo>
                      <a:pt x="30342" y="10499"/>
                    </a:lnTo>
                    <a:lnTo>
                      <a:pt x="30309" y="10333"/>
                    </a:lnTo>
                    <a:lnTo>
                      <a:pt x="30316" y="10333"/>
                    </a:lnTo>
                    <a:cubicBezTo>
                      <a:pt x="30263" y="10134"/>
                      <a:pt x="30255" y="9902"/>
                      <a:pt x="30166" y="9902"/>
                    </a:cubicBezTo>
                    <a:cubicBezTo>
                      <a:pt x="30160" y="9902"/>
                      <a:pt x="30153" y="9903"/>
                      <a:pt x="30145" y="9906"/>
                    </a:cubicBezTo>
                    <a:lnTo>
                      <a:pt x="30177" y="10015"/>
                    </a:lnTo>
                    <a:cubicBezTo>
                      <a:pt x="30121" y="9938"/>
                      <a:pt x="30089" y="9918"/>
                      <a:pt x="30067" y="9918"/>
                    </a:cubicBezTo>
                    <a:cubicBezTo>
                      <a:pt x="30042" y="9918"/>
                      <a:pt x="30032" y="9947"/>
                      <a:pt x="30015" y="9947"/>
                    </a:cubicBezTo>
                    <a:cubicBezTo>
                      <a:pt x="29992" y="9947"/>
                      <a:pt x="29957" y="9893"/>
                      <a:pt x="29855" y="9642"/>
                    </a:cubicBezTo>
                    <a:lnTo>
                      <a:pt x="29855" y="9642"/>
                    </a:lnTo>
                    <a:cubicBezTo>
                      <a:pt x="29884" y="9672"/>
                      <a:pt x="29908" y="9684"/>
                      <a:pt x="29929" y="9684"/>
                    </a:cubicBezTo>
                    <a:cubicBezTo>
                      <a:pt x="30020" y="9684"/>
                      <a:pt x="30049" y="9445"/>
                      <a:pt x="30133" y="9445"/>
                    </a:cubicBezTo>
                    <a:cubicBezTo>
                      <a:pt x="30173" y="9445"/>
                      <a:pt x="30226" y="9499"/>
                      <a:pt x="30305" y="9660"/>
                    </a:cubicBezTo>
                    <a:lnTo>
                      <a:pt x="30289" y="10098"/>
                    </a:lnTo>
                    <a:cubicBezTo>
                      <a:pt x="30507" y="10264"/>
                      <a:pt x="30658" y="10455"/>
                      <a:pt x="30782" y="10455"/>
                    </a:cubicBezTo>
                    <a:cubicBezTo>
                      <a:pt x="30789" y="10455"/>
                      <a:pt x="30795" y="10454"/>
                      <a:pt x="30801" y="10453"/>
                    </a:cubicBezTo>
                    <a:cubicBezTo>
                      <a:pt x="30578" y="9929"/>
                      <a:pt x="30335" y="9415"/>
                      <a:pt x="30068" y="8905"/>
                    </a:cubicBezTo>
                    <a:cubicBezTo>
                      <a:pt x="29994" y="8888"/>
                      <a:pt x="29922" y="8860"/>
                      <a:pt x="29855" y="8823"/>
                    </a:cubicBezTo>
                    <a:lnTo>
                      <a:pt x="29855" y="8823"/>
                    </a:lnTo>
                    <a:cubicBezTo>
                      <a:pt x="29867" y="8923"/>
                      <a:pt x="29848" y="8990"/>
                      <a:pt x="29799" y="9041"/>
                    </a:cubicBezTo>
                    <a:cubicBezTo>
                      <a:pt x="29804" y="8956"/>
                      <a:pt x="29762" y="8796"/>
                      <a:pt x="29735" y="8670"/>
                    </a:cubicBezTo>
                    <a:cubicBezTo>
                      <a:pt x="29728" y="8650"/>
                      <a:pt x="29723" y="8631"/>
                      <a:pt x="29721" y="8612"/>
                    </a:cubicBezTo>
                    <a:cubicBezTo>
                      <a:pt x="29708" y="8543"/>
                      <a:pt x="29702" y="8495"/>
                      <a:pt x="29719" y="8495"/>
                    </a:cubicBezTo>
                    <a:cubicBezTo>
                      <a:pt x="29723" y="8495"/>
                      <a:pt x="29728" y="8498"/>
                      <a:pt x="29735" y="8503"/>
                    </a:cubicBezTo>
                    <a:cubicBezTo>
                      <a:pt x="29742" y="8499"/>
                      <a:pt x="29751" y="8496"/>
                      <a:pt x="29758" y="8492"/>
                    </a:cubicBezTo>
                    <a:lnTo>
                      <a:pt x="29644" y="8174"/>
                    </a:lnTo>
                    <a:lnTo>
                      <a:pt x="29684" y="8195"/>
                    </a:lnTo>
                    <a:cubicBezTo>
                      <a:pt x="29656" y="8146"/>
                      <a:pt x="29628" y="8098"/>
                      <a:pt x="29600" y="8051"/>
                    </a:cubicBezTo>
                    <a:cubicBezTo>
                      <a:pt x="29589" y="8079"/>
                      <a:pt x="29589" y="8112"/>
                      <a:pt x="29600" y="8142"/>
                    </a:cubicBezTo>
                    <a:cubicBezTo>
                      <a:pt x="29526" y="8123"/>
                      <a:pt x="29538" y="8075"/>
                      <a:pt x="29579" y="8014"/>
                    </a:cubicBezTo>
                    <a:cubicBezTo>
                      <a:pt x="29547" y="7956"/>
                      <a:pt x="29512" y="7901"/>
                      <a:pt x="29480" y="7843"/>
                    </a:cubicBezTo>
                    <a:cubicBezTo>
                      <a:pt x="29478" y="7843"/>
                      <a:pt x="29477" y="7843"/>
                      <a:pt x="29476" y="7843"/>
                    </a:cubicBezTo>
                    <a:cubicBezTo>
                      <a:pt x="29437" y="7843"/>
                      <a:pt x="29411" y="7898"/>
                      <a:pt x="29375" y="7898"/>
                    </a:cubicBezTo>
                    <a:cubicBezTo>
                      <a:pt x="29359" y="7898"/>
                      <a:pt x="29341" y="7887"/>
                      <a:pt x="29320" y="7857"/>
                    </a:cubicBezTo>
                    <a:cubicBezTo>
                      <a:pt x="29322" y="7774"/>
                      <a:pt x="29353" y="7730"/>
                      <a:pt x="29397" y="7730"/>
                    </a:cubicBezTo>
                    <a:cubicBezTo>
                      <a:pt x="29402" y="7730"/>
                      <a:pt x="29407" y="7730"/>
                      <a:pt x="29412" y="7731"/>
                    </a:cubicBezTo>
                    <a:cubicBezTo>
                      <a:pt x="28977" y="7008"/>
                      <a:pt x="28501" y="6310"/>
                      <a:pt x="27987" y="5643"/>
                    </a:cubicBezTo>
                    <a:cubicBezTo>
                      <a:pt x="27961" y="5652"/>
                      <a:pt x="27936" y="5680"/>
                      <a:pt x="27901" y="5766"/>
                    </a:cubicBezTo>
                    <a:cubicBezTo>
                      <a:pt x="27829" y="5747"/>
                      <a:pt x="27838" y="5631"/>
                      <a:pt x="27887" y="5513"/>
                    </a:cubicBezTo>
                    <a:cubicBezTo>
                      <a:pt x="27873" y="5492"/>
                      <a:pt x="27854" y="5471"/>
                      <a:pt x="27838" y="5453"/>
                    </a:cubicBezTo>
                    <a:cubicBezTo>
                      <a:pt x="27803" y="5539"/>
                      <a:pt x="27743" y="5552"/>
                      <a:pt x="27675" y="5552"/>
                    </a:cubicBezTo>
                    <a:cubicBezTo>
                      <a:pt x="27647" y="5552"/>
                      <a:pt x="27618" y="5549"/>
                      <a:pt x="27589" y="5549"/>
                    </a:cubicBezTo>
                    <a:cubicBezTo>
                      <a:pt x="27489" y="5549"/>
                      <a:pt x="27389" y="5574"/>
                      <a:pt x="27335" y="5796"/>
                    </a:cubicBezTo>
                    <a:cubicBezTo>
                      <a:pt x="27379" y="5467"/>
                      <a:pt x="27544" y="5369"/>
                      <a:pt x="27704" y="5281"/>
                    </a:cubicBezTo>
                    <a:cubicBezTo>
                      <a:pt x="26962" y="4356"/>
                      <a:pt x="26148" y="3494"/>
                      <a:pt x="25267" y="2701"/>
                    </a:cubicBezTo>
                    <a:cubicBezTo>
                      <a:pt x="24625" y="2272"/>
                      <a:pt x="23951" y="1894"/>
                      <a:pt x="23248" y="1570"/>
                    </a:cubicBezTo>
                    <a:cubicBezTo>
                      <a:pt x="23086" y="1646"/>
                      <a:pt x="23016" y="1632"/>
                      <a:pt x="22815" y="1820"/>
                    </a:cubicBezTo>
                    <a:lnTo>
                      <a:pt x="22995" y="1456"/>
                    </a:lnTo>
                    <a:cubicBezTo>
                      <a:pt x="22309" y="1152"/>
                      <a:pt x="21602" y="897"/>
                      <a:pt x="20881" y="691"/>
                    </a:cubicBezTo>
                    <a:lnTo>
                      <a:pt x="20881" y="691"/>
                    </a:lnTo>
                    <a:cubicBezTo>
                      <a:pt x="20911" y="832"/>
                      <a:pt x="20916" y="928"/>
                      <a:pt x="20942" y="1013"/>
                    </a:cubicBezTo>
                    <a:cubicBezTo>
                      <a:pt x="20886" y="870"/>
                      <a:pt x="20829" y="797"/>
                      <a:pt x="20787" y="797"/>
                    </a:cubicBezTo>
                    <a:cubicBezTo>
                      <a:pt x="20757" y="797"/>
                      <a:pt x="20734" y="831"/>
                      <a:pt x="20723" y="900"/>
                    </a:cubicBezTo>
                    <a:lnTo>
                      <a:pt x="20723" y="900"/>
                    </a:lnTo>
                    <a:cubicBezTo>
                      <a:pt x="20730" y="755"/>
                      <a:pt x="20691" y="678"/>
                      <a:pt x="20629" y="621"/>
                    </a:cubicBezTo>
                    <a:cubicBezTo>
                      <a:pt x="20559" y="603"/>
                      <a:pt x="20492" y="584"/>
                      <a:pt x="20425" y="566"/>
                    </a:cubicBezTo>
                    <a:lnTo>
                      <a:pt x="20425" y="566"/>
                    </a:lnTo>
                    <a:lnTo>
                      <a:pt x="20501" y="740"/>
                    </a:lnTo>
                    <a:cubicBezTo>
                      <a:pt x="20466" y="726"/>
                      <a:pt x="20415" y="628"/>
                      <a:pt x="20364" y="550"/>
                    </a:cubicBezTo>
                    <a:cubicBezTo>
                      <a:pt x="20246" y="519"/>
                      <a:pt x="20125" y="492"/>
                      <a:pt x="20005" y="464"/>
                    </a:cubicBezTo>
                    <a:cubicBezTo>
                      <a:pt x="19989" y="487"/>
                      <a:pt x="19972" y="510"/>
                      <a:pt x="19952" y="540"/>
                    </a:cubicBezTo>
                    <a:cubicBezTo>
                      <a:pt x="19910" y="510"/>
                      <a:pt x="19873" y="473"/>
                      <a:pt x="19850" y="427"/>
                    </a:cubicBezTo>
                    <a:cubicBezTo>
                      <a:pt x="18551" y="141"/>
                      <a:pt x="17213" y="1"/>
                      <a:pt x="158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23" name="Google Shape;18323;p65"/>
              <p:cNvSpPr/>
              <p:nvPr/>
            </p:nvSpPr>
            <p:spPr>
              <a:xfrm>
                <a:off x="4829025" y="1817175"/>
                <a:ext cx="94950" cy="109350"/>
              </a:xfrm>
              <a:custGeom>
                <a:avLst/>
                <a:gdLst/>
                <a:ahLst/>
                <a:cxnLst/>
                <a:rect l="l" t="t" r="r" b="b"/>
                <a:pathLst>
                  <a:path w="3798" h="4374" extrusionOk="0">
                    <a:moveTo>
                      <a:pt x="3601" y="0"/>
                    </a:moveTo>
                    <a:cubicBezTo>
                      <a:pt x="3552" y="31"/>
                      <a:pt x="3503" y="58"/>
                      <a:pt x="3455" y="91"/>
                    </a:cubicBezTo>
                    <a:cubicBezTo>
                      <a:pt x="3478" y="107"/>
                      <a:pt x="3501" y="121"/>
                      <a:pt x="3524" y="133"/>
                    </a:cubicBezTo>
                    <a:lnTo>
                      <a:pt x="3288" y="469"/>
                    </a:lnTo>
                    <a:lnTo>
                      <a:pt x="3230" y="242"/>
                    </a:lnTo>
                    <a:cubicBezTo>
                      <a:pt x="2342" y="835"/>
                      <a:pt x="1537" y="1544"/>
                      <a:pt x="837" y="2351"/>
                    </a:cubicBezTo>
                    <a:cubicBezTo>
                      <a:pt x="740" y="2530"/>
                      <a:pt x="647" y="2708"/>
                      <a:pt x="557" y="2887"/>
                    </a:cubicBezTo>
                    <a:cubicBezTo>
                      <a:pt x="615" y="2984"/>
                      <a:pt x="680" y="3098"/>
                      <a:pt x="719" y="3153"/>
                    </a:cubicBezTo>
                    <a:lnTo>
                      <a:pt x="571" y="3149"/>
                    </a:lnTo>
                    <a:lnTo>
                      <a:pt x="538" y="2975"/>
                    </a:lnTo>
                    <a:lnTo>
                      <a:pt x="522" y="2958"/>
                    </a:lnTo>
                    <a:cubicBezTo>
                      <a:pt x="325" y="3360"/>
                      <a:pt x="151" y="3770"/>
                      <a:pt x="0" y="4187"/>
                    </a:cubicBezTo>
                    <a:cubicBezTo>
                      <a:pt x="74" y="4325"/>
                      <a:pt x="126" y="4373"/>
                      <a:pt x="168" y="4373"/>
                    </a:cubicBezTo>
                    <a:cubicBezTo>
                      <a:pt x="265" y="4373"/>
                      <a:pt x="310" y="4116"/>
                      <a:pt x="442" y="4116"/>
                    </a:cubicBezTo>
                    <a:cubicBezTo>
                      <a:pt x="448" y="4116"/>
                      <a:pt x="455" y="4116"/>
                      <a:pt x="462" y="4118"/>
                    </a:cubicBezTo>
                    <a:lnTo>
                      <a:pt x="293" y="3557"/>
                    </a:lnTo>
                    <a:lnTo>
                      <a:pt x="550" y="3712"/>
                    </a:lnTo>
                    <a:cubicBezTo>
                      <a:pt x="645" y="3960"/>
                      <a:pt x="348" y="3677"/>
                      <a:pt x="485" y="4090"/>
                    </a:cubicBezTo>
                    <a:cubicBezTo>
                      <a:pt x="606" y="3791"/>
                      <a:pt x="738" y="3494"/>
                      <a:pt x="886" y="3197"/>
                    </a:cubicBezTo>
                    <a:cubicBezTo>
                      <a:pt x="877" y="3118"/>
                      <a:pt x="863" y="3028"/>
                      <a:pt x="840" y="2924"/>
                    </a:cubicBezTo>
                    <a:lnTo>
                      <a:pt x="728" y="2903"/>
                    </a:lnTo>
                    <a:lnTo>
                      <a:pt x="1009" y="2365"/>
                    </a:lnTo>
                    <a:lnTo>
                      <a:pt x="974" y="2316"/>
                    </a:lnTo>
                    <a:cubicBezTo>
                      <a:pt x="1027" y="2230"/>
                      <a:pt x="1107" y="2209"/>
                      <a:pt x="1194" y="2209"/>
                    </a:cubicBezTo>
                    <a:cubicBezTo>
                      <a:pt x="1282" y="2209"/>
                      <a:pt x="1377" y="2230"/>
                      <a:pt x="1462" y="2230"/>
                    </a:cubicBezTo>
                    <a:cubicBezTo>
                      <a:pt x="1507" y="2230"/>
                      <a:pt x="1550" y="2224"/>
                      <a:pt x="1586" y="2205"/>
                    </a:cubicBezTo>
                    <a:lnTo>
                      <a:pt x="1653" y="2138"/>
                    </a:lnTo>
                    <a:cubicBezTo>
                      <a:pt x="1686" y="2080"/>
                      <a:pt x="1702" y="2013"/>
                      <a:pt x="1704" y="1945"/>
                    </a:cubicBezTo>
                    <a:cubicBezTo>
                      <a:pt x="1670" y="1874"/>
                      <a:pt x="1653" y="1816"/>
                      <a:pt x="1704" y="1795"/>
                    </a:cubicBezTo>
                    <a:cubicBezTo>
                      <a:pt x="1707" y="1846"/>
                      <a:pt x="1707" y="1894"/>
                      <a:pt x="1704" y="1945"/>
                    </a:cubicBezTo>
                    <a:cubicBezTo>
                      <a:pt x="1718" y="1973"/>
                      <a:pt x="1737" y="2006"/>
                      <a:pt x="1753" y="2040"/>
                    </a:cubicBezTo>
                    <a:cubicBezTo>
                      <a:pt x="2337" y="1475"/>
                      <a:pt x="2975" y="967"/>
                      <a:pt x="3659" y="529"/>
                    </a:cubicBezTo>
                    <a:lnTo>
                      <a:pt x="3626" y="404"/>
                    </a:lnTo>
                    <a:lnTo>
                      <a:pt x="3700" y="503"/>
                    </a:lnTo>
                    <a:cubicBezTo>
                      <a:pt x="3733" y="483"/>
                      <a:pt x="3765" y="464"/>
                      <a:pt x="3798" y="446"/>
                    </a:cubicBezTo>
                    <a:cubicBezTo>
                      <a:pt x="3712" y="306"/>
                      <a:pt x="3645" y="158"/>
                      <a:pt x="3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24" name="Google Shape;18324;p65"/>
              <p:cNvSpPr/>
              <p:nvPr/>
            </p:nvSpPr>
            <p:spPr>
              <a:xfrm>
                <a:off x="4828375" y="1921850"/>
                <a:ext cx="1725" cy="2100"/>
              </a:xfrm>
              <a:custGeom>
                <a:avLst/>
                <a:gdLst/>
                <a:ahLst/>
                <a:cxnLst/>
                <a:rect l="l" t="t" r="r" b="b"/>
                <a:pathLst>
                  <a:path w="69" h="84" extrusionOk="0">
                    <a:moveTo>
                      <a:pt x="24" y="0"/>
                    </a:moveTo>
                    <a:cubicBezTo>
                      <a:pt x="15" y="23"/>
                      <a:pt x="8" y="42"/>
                      <a:pt x="1" y="65"/>
                    </a:cubicBezTo>
                    <a:cubicBezTo>
                      <a:pt x="22" y="74"/>
                      <a:pt x="45" y="81"/>
                      <a:pt x="68" y="84"/>
                    </a:cubicBezTo>
                    <a:cubicBezTo>
                      <a:pt x="52" y="53"/>
                      <a:pt x="38" y="2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25" name="Google Shape;18325;p65"/>
              <p:cNvSpPr/>
              <p:nvPr/>
            </p:nvSpPr>
            <p:spPr>
              <a:xfrm>
                <a:off x="5123375" y="2218925"/>
                <a:ext cx="17300" cy="33275"/>
              </a:xfrm>
              <a:custGeom>
                <a:avLst/>
                <a:gdLst/>
                <a:ahLst/>
                <a:cxnLst/>
                <a:rect l="l" t="t" r="r" b="b"/>
                <a:pathLst>
                  <a:path w="692" h="1331" extrusionOk="0">
                    <a:moveTo>
                      <a:pt x="75" y="0"/>
                    </a:moveTo>
                    <a:cubicBezTo>
                      <a:pt x="63" y="183"/>
                      <a:pt x="68" y="469"/>
                      <a:pt x="1" y="538"/>
                    </a:cubicBezTo>
                    <a:cubicBezTo>
                      <a:pt x="96" y="605"/>
                      <a:pt x="184" y="668"/>
                      <a:pt x="267" y="728"/>
                    </a:cubicBezTo>
                    <a:cubicBezTo>
                      <a:pt x="280" y="733"/>
                      <a:pt x="293" y="735"/>
                      <a:pt x="306" y="735"/>
                    </a:cubicBezTo>
                    <a:cubicBezTo>
                      <a:pt x="318" y="735"/>
                      <a:pt x="331" y="733"/>
                      <a:pt x="344" y="728"/>
                    </a:cubicBezTo>
                    <a:lnTo>
                      <a:pt x="360" y="798"/>
                    </a:lnTo>
                    <a:cubicBezTo>
                      <a:pt x="434" y="849"/>
                      <a:pt x="504" y="900"/>
                      <a:pt x="569" y="946"/>
                    </a:cubicBezTo>
                    <a:cubicBezTo>
                      <a:pt x="518" y="965"/>
                      <a:pt x="464" y="983"/>
                      <a:pt x="413" y="1004"/>
                    </a:cubicBezTo>
                    <a:lnTo>
                      <a:pt x="444" y="1127"/>
                    </a:lnTo>
                    <a:cubicBezTo>
                      <a:pt x="511" y="1220"/>
                      <a:pt x="564" y="1287"/>
                      <a:pt x="604" y="1331"/>
                    </a:cubicBezTo>
                    <a:cubicBezTo>
                      <a:pt x="631" y="1319"/>
                      <a:pt x="664" y="1308"/>
                      <a:pt x="692" y="1296"/>
                    </a:cubicBezTo>
                    <a:cubicBezTo>
                      <a:pt x="634" y="1064"/>
                      <a:pt x="437" y="547"/>
                      <a:pt x="525" y="339"/>
                    </a:cubicBezTo>
                    <a:lnTo>
                      <a:pt x="358" y="211"/>
                    </a:lnTo>
                    <a:lnTo>
                      <a:pt x="358" y="353"/>
                    </a:lnTo>
                    <a:cubicBezTo>
                      <a:pt x="330" y="279"/>
                      <a:pt x="309" y="214"/>
                      <a:pt x="286" y="158"/>
                    </a:cubicBezTo>
                    <a:cubicBezTo>
                      <a:pt x="221" y="107"/>
                      <a:pt x="149" y="56"/>
                      <a:pt x="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26" name="Google Shape;18326;p65"/>
              <p:cNvSpPr/>
              <p:nvPr/>
            </p:nvSpPr>
            <p:spPr>
              <a:xfrm>
                <a:off x="5140075" y="2022800"/>
                <a:ext cx="151400" cy="229300"/>
              </a:xfrm>
              <a:custGeom>
                <a:avLst/>
                <a:gdLst/>
                <a:ahLst/>
                <a:cxnLst/>
                <a:rect l="l" t="t" r="r" b="b"/>
                <a:pathLst>
                  <a:path w="6056" h="9172" extrusionOk="0">
                    <a:moveTo>
                      <a:pt x="504" y="8450"/>
                    </a:moveTo>
                    <a:lnTo>
                      <a:pt x="765" y="8478"/>
                    </a:lnTo>
                    <a:cubicBezTo>
                      <a:pt x="830" y="8761"/>
                      <a:pt x="541" y="8436"/>
                      <a:pt x="749" y="8916"/>
                    </a:cubicBezTo>
                    <a:cubicBezTo>
                      <a:pt x="643" y="8770"/>
                      <a:pt x="536" y="8624"/>
                      <a:pt x="504" y="8450"/>
                    </a:cubicBezTo>
                    <a:close/>
                    <a:moveTo>
                      <a:pt x="1677" y="0"/>
                    </a:moveTo>
                    <a:lnTo>
                      <a:pt x="1677" y="0"/>
                    </a:lnTo>
                    <a:cubicBezTo>
                      <a:pt x="1537" y="193"/>
                      <a:pt x="1470" y="123"/>
                      <a:pt x="1391" y="327"/>
                    </a:cubicBezTo>
                    <a:cubicBezTo>
                      <a:pt x="1312" y="198"/>
                      <a:pt x="1255" y="168"/>
                      <a:pt x="1206" y="168"/>
                    </a:cubicBezTo>
                    <a:cubicBezTo>
                      <a:pt x="1191" y="168"/>
                      <a:pt x="1176" y="171"/>
                      <a:pt x="1162" y="174"/>
                    </a:cubicBezTo>
                    <a:cubicBezTo>
                      <a:pt x="819" y="3946"/>
                      <a:pt x="497" y="7787"/>
                      <a:pt x="457" y="8555"/>
                    </a:cubicBezTo>
                    <a:lnTo>
                      <a:pt x="369" y="8596"/>
                    </a:lnTo>
                    <a:cubicBezTo>
                      <a:pt x="293" y="8527"/>
                      <a:pt x="165" y="8423"/>
                      <a:pt x="0" y="8295"/>
                    </a:cubicBezTo>
                    <a:lnTo>
                      <a:pt x="0" y="8295"/>
                    </a:lnTo>
                    <a:cubicBezTo>
                      <a:pt x="100" y="8571"/>
                      <a:pt x="109" y="8884"/>
                      <a:pt x="216" y="9060"/>
                    </a:cubicBezTo>
                    <a:cubicBezTo>
                      <a:pt x="230" y="9053"/>
                      <a:pt x="244" y="9048"/>
                      <a:pt x="258" y="9042"/>
                    </a:cubicBezTo>
                    <a:lnTo>
                      <a:pt x="313" y="9081"/>
                    </a:lnTo>
                    <a:cubicBezTo>
                      <a:pt x="293" y="9086"/>
                      <a:pt x="269" y="9093"/>
                      <a:pt x="244" y="9099"/>
                    </a:cubicBezTo>
                    <a:cubicBezTo>
                      <a:pt x="246" y="9104"/>
                      <a:pt x="248" y="9106"/>
                      <a:pt x="251" y="9109"/>
                    </a:cubicBezTo>
                    <a:cubicBezTo>
                      <a:pt x="279" y="9111"/>
                      <a:pt x="316" y="9113"/>
                      <a:pt x="362" y="9113"/>
                    </a:cubicBezTo>
                    <a:lnTo>
                      <a:pt x="443" y="9171"/>
                    </a:lnTo>
                    <a:cubicBezTo>
                      <a:pt x="473" y="9061"/>
                      <a:pt x="462" y="8850"/>
                      <a:pt x="512" y="8850"/>
                    </a:cubicBezTo>
                    <a:cubicBezTo>
                      <a:pt x="536" y="8850"/>
                      <a:pt x="572" y="8897"/>
                      <a:pt x="633" y="9023"/>
                    </a:cubicBezTo>
                    <a:cubicBezTo>
                      <a:pt x="633" y="9044"/>
                      <a:pt x="633" y="9062"/>
                      <a:pt x="631" y="9083"/>
                    </a:cubicBezTo>
                    <a:cubicBezTo>
                      <a:pt x="765" y="9051"/>
                      <a:pt x="888" y="8986"/>
                      <a:pt x="993" y="8895"/>
                    </a:cubicBezTo>
                    <a:cubicBezTo>
                      <a:pt x="974" y="8895"/>
                      <a:pt x="965" y="8831"/>
                      <a:pt x="963" y="8705"/>
                    </a:cubicBezTo>
                    <a:cubicBezTo>
                      <a:pt x="2518" y="7903"/>
                      <a:pt x="3874" y="6767"/>
                      <a:pt x="4938" y="5379"/>
                    </a:cubicBezTo>
                    <a:cubicBezTo>
                      <a:pt x="5386" y="4739"/>
                      <a:pt x="5761" y="4048"/>
                      <a:pt x="6056" y="3325"/>
                    </a:cubicBezTo>
                    <a:cubicBezTo>
                      <a:pt x="5949" y="3167"/>
                      <a:pt x="5838" y="2970"/>
                      <a:pt x="5720" y="2854"/>
                    </a:cubicBezTo>
                    <a:cubicBezTo>
                      <a:pt x="5680" y="2963"/>
                      <a:pt x="5641" y="3072"/>
                      <a:pt x="5597" y="3181"/>
                    </a:cubicBezTo>
                    <a:cubicBezTo>
                      <a:pt x="5590" y="3292"/>
                      <a:pt x="5557" y="3367"/>
                      <a:pt x="5553" y="3482"/>
                    </a:cubicBezTo>
                    <a:lnTo>
                      <a:pt x="5516" y="3390"/>
                    </a:lnTo>
                    <a:cubicBezTo>
                      <a:pt x="5258" y="3999"/>
                      <a:pt x="4943" y="4586"/>
                      <a:pt x="4579" y="5140"/>
                    </a:cubicBezTo>
                    <a:cubicBezTo>
                      <a:pt x="3635" y="6457"/>
                      <a:pt x="2402" y="7539"/>
                      <a:pt x="972" y="8304"/>
                    </a:cubicBezTo>
                    <a:cubicBezTo>
                      <a:pt x="1030" y="6939"/>
                      <a:pt x="1357" y="3424"/>
                      <a:pt x="16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27" name="Google Shape;18327;p65"/>
              <p:cNvSpPr/>
              <p:nvPr/>
            </p:nvSpPr>
            <p:spPr>
              <a:xfrm>
                <a:off x="4837600" y="1924150"/>
                <a:ext cx="1475" cy="3050"/>
              </a:xfrm>
              <a:custGeom>
                <a:avLst/>
                <a:gdLst/>
                <a:ahLst/>
                <a:cxnLst/>
                <a:rect l="l" t="t" r="r" b="b"/>
                <a:pathLst>
                  <a:path w="59" h="122" extrusionOk="0">
                    <a:moveTo>
                      <a:pt x="13" y="1"/>
                    </a:moveTo>
                    <a:cubicBezTo>
                      <a:pt x="9" y="1"/>
                      <a:pt x="5" y="2"/>
                      <a:pt x="1" y="3"/>
                    </a:cubicBezTo>
                    <a:cubicBezTo>
                      <a:pt x="10" y="43"/>
                      <a:pt x="19" y="82"/>
                      <a:pt x="24" y="121"/>
                    </a:cubicBezTo>
                    <a:cubicBezTo>
                      <a:pt x="35" y="89"/>
                      <a:pt x="45" y="59"/>
                      <a:pt x="59" y="26"/>
                    </a:cubicBezTo>
                    <a:cubicBezTo>
                      <a:pt x="42" y="10"/>
                      <a:pt x="27"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28" name="Google Shape;18328;p65"/>
              <p:cNvSpPr/>
              <p:nvPr/>
            </p:nvSpPr>
            <p:spPr>
              <a:xfrm>
                <a:off x="5046350" y="2175450"/>
                <a:ext cx="6000" cy="5775"/>
              </a:xfrm>
              <a:custGeom>
                <a:avLst/>
                <a:gdLst/>
                <a:ahLst/>
                <a:cxnLst/>
                <a:rect l="l" t="t" r="r" b="b"/>
                <a:pathLst>
                  <a:path w="240" h="231" extrusionOk="0">
                    <a:moveTo>
                      <a:pt x="61" y="0"/>
                    </a:moveTo>
                    <a:cubicBezTo>
                      <a:pt x="38" y="0"/>
                      <a:pt x="18" y="18"/>
                      <a:pt x="1" y="59"/>
                    </a:cubicBezTo>
                    <a:lnTo>
                      <a:pt x="240" y="230"/>
                    </a:lnTo>
                    <a:cubicBezTo>
                      <a:pt x="175" y="97"/>
                      <a:pt x="112"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29" name="Google Shape;18329;p65"/>
              <p:cNvSpPr/>
              <p:nvPr/>
            </p:nvSpPr>
            <p:spPr>
              <a:xfrm>
                <a:off x="5039050" y="2160000"/>
                <a:ext cx="6700" cy="16525"/>
              </a:xfrm>
              <a:custGeom>
                <a:avLst/>
                <a:gdLst/>
                <a:ahLst/>
                <a:cxnLst/>
                <a:rect l="l" t="t" r="r" b="b"/>
                <a:pathLst>
                  <a:path w="268" h="661" extrusionOk="0">
                    <a:moveTo>
                      <a:pt x="103" y="1"/>
                    </a:moveTo>
                    <a:cubicBezTo>
                      <a:pt x="71" y="1"/>
                      <a:pt x="51" y="77"/>
                      <a:pt x="14" y="77"/>
                    </a:cubicBezTo>
                    <a:cubicBezTo>
                      <a:pt x="10" y="77"/>
                      <a:pt x="5" y="76"/>
                      <a:pt x="1" y="74"/>
                    </a:cubicBezTo>
                    <a:lnTo>
                      <a:pt x="1" y="74"/>
                    </a:lnTo>
                    <a:cubicBezTo>
                      <a:pt x="52" y="276"/>
                      <a:pt x="93" y="431"/>
                      <a:pt x="124" y="554"/>
                    </a:cubicBezTo>
                    <a:lnTo>
                      <a:pt x="267" y="660"/>
                    </a:lnTo>
                    <a:lnTo>
                      <a:pt x="184" y="127"/>
                    </a:lnTo>
                    <a:cubicBezTo>
                      <a:pt x="147" y="30"/>
                      <a:pt x="122" y="1"/>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30" name="Google Shape;18330;p65"/>
              <p:cNvSpPr/>
              <p:nvPr/>
            </p:nvSpPr>
            <p:spPr>
              <a:xfrm>
                <a:off x="5019925" y="2144575"/>
                <a:ext cx="11400" cy="9700"/>
              </a:xfrm>
              <a:custGeom>
                <a:avLst/>
                <a:gdLst/>
                <a:ahLst/>
                <a:cxnLst/>
                <a:rect l="l" t="t" r="r" b="b"/>
                <a:pathLst>
                  <a:path w="456" h="388" extrusionOk="0">
                    <a:moveTo>
                      <a:pt x="36" y="0"/>
                    </a:moveTo>
                    <a:lnTo>
                      <a:pt x="1" y="46"/>
                    </a:lnTo>
                    <a:lnTo>
                      <a:pt x="251" y="387"/>
                    </a:lnTo>
                    <a:cubicBezTo>
                      <a:pt x="286" y="339"/>
                      <a:pt x="365" y="320"/>
                      <a:pt x="455" y="294"/>
                    </a:cubicBez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31" name="Google Shape;18331;p65"/>
              <p:cNvSpPr/>
              <p:nvPr/>
            </p:nvSpPr>
            <p:spPr>
              <a:xfrm>
                <a:off x="4987250" y="2125575"/>
                <a:ext cx="51600" cy="45625"/>
              </a:xfrm>
              <a:custGeom>
                <a:avLst/>
                <a:gdLst/>
                <a:ahLst/>
                <a:cxnLst/>
                <a:rect l="l" t="t" r="r" b="b"/>
                <a:pathLst>
                  <a:path w="2064" h="1825" extrusionOk="0">
                    <a:moveTo>
                      <a:pt x="169" y="1"/>
                    </a:moveTo>
                    <a:cubicBezTo>
                      <a:pt x="65" y="1"/>
                      <a:pt x="150" y="350"/>
                      <a:pt x="4" y="350"/>
                    </a:cubicBezTo>
                    <a:cubicBezTo>
                      <a:pt x="3" y="350"/>
                      <a:pt x="1" y="350"/>
                      <a:pt x="0" y="350"/>
                    </a:cubicBezTo>
                    <a:lnTo>
                      <a:pt x="0" y="350"/>
                    </a:lnTo>
                    <a:cubicBezTo>
                      <a:pt x="645" y="813"/>
                      <a:pt x="1289" y="1277"/>
                      <a:pt x="1910" y="1724"/>
                    </a:cubicBezTo>
                    <a:cubicBezTo>
                      <a:pt x="1911" y="1724"/>
                      <a:pt x="1912" y="1724"/>
                      <a:pt x="1913" y="1724"/>
                    </a:cubicBezTo>
                    <a:cubicBezTo>
                      <a:pt x="1922" y="1724"/>
                      <a:pt x="1935" y="1737"/>
                      <a:pt x="1950" y="1755"/>
                    </a:cubicBezTo>
                    <a:lnTo>
                      <a:pt x="2047" y="1824"/>
                    </a:lnTo>
                    <a:cubicBezTo>
                      <a:pt x="2059" y="1806"/>
                      <a:pt x="2063" y="1785"/>
                      <a:pt x="2061" y="1764"/>
                    </a:cubicBezTo>
                    <a:cubicBezTo>
                      <a:pt x="1957" y="1553"/>
                      <a:pt x="1853" y="1349"/>
                      <a:pt x="1778" y="1249"/>
                    </a:cubicBezTo>
                    <a:lnTo>
                      <a:pt x="1776" y="1312"/>
                    </a:lnTo>
                    <a:cubicBezTo>
                      <a:pt x="1586" y="1275"/>
                      <a:pt x="1428" y="1092"/>
                      <a:pt x="1254" y="700"/>
                    </a:cubicBezTo>
                    <a:lnTo>
                      <a:pt x="1018" y="533"/>
                    </a:lnTo>
                    <a:lnTo>
                      <a:pt x="930" y="883"/>
                    </a:lnTo>
                    <a:cubicBezTo>
                      <a:pt x="926" y="884"/>
                      <a:pt x="922" y="885"/>
                      <a:pt x="918" y="885"/>
                    </a:cubicBezTo>
                    <a:cubicBezTo>
                      <a:pt x="845" y="885"/>
                      <a:pt x="750" y="628"/>
                      <a:pt x="724" y="405"/>
                    </a:cubicBezTo>
                    <a:cubicBezTo>
                      <a:pt x="699" y="453"/>
                      <a:pt x="670" y="470"/>
                      <a:pt x="639" y="470"/>
                    </a:cubicBezTo>
                    <a:cubicBezTo>
                      <a:pt x="558" y="470"/>
                      <a:pt x="461" y="351"/>
                      <a:pt x="377" y="351"/>
                    </a:cubicBezTo>
                    <a:cubicBezTo>
                      <a:pt x="338" y="351"/>
                      <a:pt x="302" y="376"/>
                      <a:pt x="272" y="449"/>
                    </a:cubicBezTo>
                    <a:lnTo>
                      <a:pt x="285" y="74"/>
                    </a:lnTo>
                    <a:cubicBezTo>
                      <a:pt x="231" y="22"/>
                      <a:pt x="194" y="1"/>
                      <a:pt x="1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32" name="Google Shape;18332;p65"/>
              <p:cNvSpPr/>
              <p:nvPr/>
            </p:nvSpPr>
            <p:spPr>
              <a:xfrm>
                <a:off x="4806550" y="1935050"/>
                <a:ext cx="289800" cy="335875"/>
              </a:xfrm>
              <a:custGeom>
                <a:avLst/>
                <a:gdLst/>
                <a:ahLst/>
                <a:cxnLst/>
                <a:rect l="l" t="t" r="r" b="b"/>
                <a:pathLst>
                  <a:path w="11592" h="13435" extrusionOk="0">
                    <a:moveTo>
                      <a:pt x="1119" y="3179"/>
                    </a:moveTo>
                    <a:lnTo>
                      <a:pt x="1119" y="3179"/>
                    </a:lnTo>
                    <a:cubicBezTo>
                      <a:pt x="1119" y="3179"/>
                      <a:pt x="1119" y="3179"/>
                      <a:pt x="1120" y="3179"/>
                    </a:cubicBezTo>
                    <a:cubicBezTo>
                      <a:pt x="1119" y="3179"/>
                      <a:pt x="1119" y="3179"/>
                      <a:pt x="1119" y="3179"/>
                    </a:cubicBezTo>
                    <a:close/>
                    <a:moveTo>
                      <a:pt x="561" y="2912"/>
                    </a:moveTo>
                    <a:lnTo>
                      <a:pt x="846" y="3364"/>
                    </a:lnTo>
                    <a:lnTo>
                      <a:pt x="628" y="3135"/>
                    </a:lnTo>
                    <a:lnTo>
                      <a:pt x="561" y="2912"/>
                    </a:lnTo>
                    <a:close/>
                    <a:moveTo>
                      <a:pt x="2753" y="9315"/>
                    </a:moveTo>
                    <a:cubicBezTo>
                      <a:pt x="2771" y="9315"/>
                      <a:pt x="2806" y="9380"/>
                      <a:pt x="2877" y="9478"/>
                    </a:cubicBezTo>
                    <a:lnTo>
                      <a:pt x="2726" y="9533"/>
                    </a:lnTo>
                    <a:cubicBezTo>
                      <a:pt x="2732" y="9378"/>
                      <a:pt x="2734" y="9315"/>
                      <a:pt x="2753" y="9315"/>
                    </a:cubicBezTo>
                    <a:close/>
                    <a:moveTo>
                      <a:pt x="737" y="1"/>
                    </a:moveTo>
                    <a:lnTo>
                      <a:pt x="737" y="1"/>
                    </a:lnTo>
                    <a:cubicBezTo>
                      <a:pt x="767" y="237"/>
                      <a:pt x="758" y="488"/>
                      <a:pt x="897" y="810"/>
                    </a:cubicBezTo>
                    <a:cubicBezTo>
                      <a:pt x="810" y="626"/>
                      <a:pt x="693" y="517"/>
                      <a:pt x="609" y="517"/>
                    </a:cubicBezTo>
                    <a:cubicBezTo>
                      <a:pt x="594" y="517"/>
                      <a:pt x="580" y="520"/>
                      <a:pt x="568" y="527"/>
                    </a:cubicBezTo>
                    <a:cubicBezTo>
                      <a:pt x="547" y="610"/>
                      <a:pt x="524" y="694"/>
                      <a:pt x="505" y="777"/>
                    </a:cubicBezTo>
                    <a:cubicBezTo>
                      <a:pt x="508" y="812"/>
                      <a:pt x="512" y="849"/>
                      <a:pt x="519" y="889"/>
                    </a:cubicBezTo>
                    <a:cubicBezTo>
                      <a:pt x="542" y="880"/>
                      <a:pt x="567" y="847"/>
                      <a:pt x="600" y="847"/>
                    </a:cubicBezTo>
                    <a:cubicBezTo>
                      <a:pt x="620" y="847"/>
                      <a:pt x="643" y="859"/>
                      <a:pt x="670" y="896"/>
                    </a:cubicBezTo>
                    <a:cubicBezTo>
                      <a:pt x="659" y="886"/>
                      <a:pt x="649" y="881"/>
                      <a:pt x="640" y="881"/>
                    </a:cubicBezTo>
                    <a:cubicBezTo>
                      <a:pt x="554" y="881"/>
                      <a:pt x="525" y="1270"/>
                      <a:pt x="424" y="1270"/>
                    </a:cubicBezTo>
                    <a:cubicBezTo>
                      <a:pt x="417" y="1270"/>
                      <a:pt x="409" y="1268"/>
                      <a:pt x="401" y="1264"/>
                    </a:cubicBezTo>
                    <a:cubicBezTo>
                      <a:pt x="371" y="1419"/>
                      <a:pt x="345" y="1575"/>
                      <a:pt x="322" y="1730"/>
                    </a:cubicBezTo>
                    <a:cubicBezTo>
                      <a:pt x="342" y="1679"/>
                      <a:pt x="356" y="1620"/>
                      <a:pt x="380" y="1620"/>
                    </a:cubicBezTo>
                    <a:cubicBezTo>
                      <a:pt x="406" y="1620"/>
                      <a:pt x="446" y="1695"/>
                      <a:pt x="519" y="1941"/>
                    </a:cubicBezTo>
                    <a:lnTo>
                      <a:pt x="311" y="1807"/>
                    </a:lnTo>
                    <a:cubicBezTo>
                      <a:pt x="281" y="2022"/>
                      <a:pt x="257" y="2235"/>
                      <a:pt x="241" y="2451"/>
                    </a:cubicBezTo>
                    <a:cubicBezTo>
                      <a:pt x="250" y="2474"/>
                      <a:pt x="262" y="2500"/>
                      <a:pt x="274" y="2525"/>
                    </a:cubicBezTo>
                    <a:lnTo>
                      <a:pt x="239" y="2456"/>
                    </a:lnTo>
                    <a:cubicBezTo>
                      <a:pt x="236" y="2486"/>
                      <a:pt x="234" y="2518"/>
                      <a:pt x="232" y="2548"/>
                    </a:cubicBezTo>
                    <a:cubicBezTo>
                      <a:pt x="199" y="2556"/>
                      <a:pt x="173" y="2560"/>
                      <a:pt x="156" y="2560"/>
                    </a:cubicBezTo>
                    <a:cubicBezTo>
                      <a:pt x="141" y="2560"/>
                      <a:pt x="132" y="2557"/>
                      <a:pt x="130" y="2551"/>
                    </a:cubicBezTo>
                    <a:lnTo>
                      <a:pt x="130" y="2551"/>
                    </a:lnTo>
                    <a:cubicBezTo>
                      <a:pt x="146" y="2641"/>
                      <a:pt x="176" y="2727"/>
                      <a:pt x="216" y="2808"/>
                    </a:cubicBezTo>
                    <a:cubicBezTo>
                      <a:pt x="216" y="2817"/>
                      <a:pt x="216" y="2824"/>
                      <a:pt x="216" y="2831"/>
                    </a:cubicBezTo>
                    <a:cubicBezTo>
                      <a:pt x="199" y="2813"/>
                      <a:pt x="169" y="2780"/>
                      <a:pt x="123" y="2729"/>
                    </a:cubicBezTo>
                    <a:lnTo>
                      <a:pt x="123" y="2729"/>
                    </a:lnTo>
                    <a:cubicBezTo>
                      <a:pt x="0" y="2905"/>
                      <a:pt x="83" y="2947"/>
                      <a:pt x="211" y="3005"/>
                    </a:cubicBezTo>
                    <a:cubicBezTo>
                      <a:pt x="204" y="3235"/>
                      <a:pt x="206" y="3462"/>
                      <a:pt x="213" y="3689"/>
                    </a:cubicBezTo>
                    <a:lnTo>
                      <a:pt x="591" y="4204"/>
                    </a:lnTo>
                    <a:cubicBezTo>
                      <a:pt x="420" y="3770"/>
                      <a:pt x="176" y="3179"/>
                      <a:pt x="225" y="2915"/>
                    </a:cubicBezTo>
                    <a:lnTo>
                      <a:pt x="225" y="2915"/>
                    </a:lnTo>
                    <a:cubicBezTo>
                      <a:pt x="556" y="3102"/>
                      <a:pt x="561" y="3965"/>
                      <a:pt x="672" y="4048"/>
                    </a:cubicBezTo>
                    <a:cubicBezTo>
                      <a:pt x="874" y="5064"/>
                      <a:pt x="505" y="4816"/>
                      <a:pt x="336" y="4948"/>
                    </a:cubicBezTo>
                    <a:cubicBezTo>
                      <a:pt x="742" y="7502"/>
                      <a:pt x="2103" y="9881"/>
                      <a:pt x="4340" y="11749"/>
                    </a:cubicBezTo>
                    <a:cubicBezTo>
                      <a:pt x="5909" y="12915"/>
                      <a:pt x="7695" y="13435"/>
                      <a:pt x="9493" y="13435"/>
                    </a:cubicBezTo>
                    <a:cubicBezTo>
                      <a:pt x="10110" y="13435"/>
                      <a:pt x="10728" y="13373"/>
                      <a:pt x="11338" y="13256"/>
                    </a:cubicBezTo>
                    <a:lnTo>
                      <a:pt x="11290" y="13219"/>
                    </a:lnTo>
                    <a:lnTo>
                      <a:pt x="11350" y="13252"/>
                    </a:lnTo>
                    <a:cubicBezTo>
                      <a:pt x="11431" y="13235"/>
                      <a:pt x="11510" y="13222"/>
                      <a:pt x="11591" y="13203"/>
                    </a:cubicBezTo>
                    <a:cubicBezTo>
                      <a:pt x="11519" y="12902"/>
                      <a:pt x="11373" y="13122"/>
                      <a:pt x="11192" y="12825"/>
                    </a:cubicBezTo>
                    <a:lnTo>
                      <a:pt x="11190" y="12825"/>
                    </a:lnTo>
                    <a:cubicBezTo>
                      <a:pt x="11197" y="13040"/>
                      <a:pt x="11146" y="13104"/>
                      <a:pt x="11070" y="13104"/>
                    </a:cubicBezTo>
                    <a:cubicBezTo>
                      <a:pt x="10954" y="13104"/>
                      <a:pt x="10782" y="12957"/>
                      <a:pt x="10668" y="12957"/>
                    </a:cubicBezTo>
                    <a:cubicBezTo>
                      <a:pt x="10666" y="12957"/>
                      <a:pt x="10664" y="12957"/>
                      <a:pt x="10662" y="12957"/>
                    </a:cubicBezTo>
                    <a:cubicBezTo>
                      <a:pt x="10627" y="13132"/>
                      <a:pt x="10590" y="13202"/>
                      <a:pt x="10551" y="13202"/>
                    </a:cubicBezTo>
                    <a:cubicBezTo>
                      <a:pt x="10496" y="13202"/>
                      <a:pt x="10436" y="13069"/>
                      <a:pt x="10372" y="12895"/>
                    </a:cubicBezTo>
                    <a:cubicBezTo>
                      <a:pt x="10285" y="12897"/>
                      <a:pt x="10199" y="12898"/>
                      <a:pt x="10114" y="12898"/>
                    </a:cubicBezTo>
                    <a:cubicBezTo>
                      <a:pt x="10008" y="12898"/>
                      <a:pt x="9904" y="12896"/>
                      <a:pt x="9799" y="12892"/>
                    </a:cubicBezTo>
                    <a:lnTo>
                      <a:pt x="9799" y="12904"/>
                    </a:lnTo>
                    <a:lnTo>
                      <a:pt x="9795" y="12892"/>
                    </a:lnTo>
                    <a:cubicBezTo>
                      <a:pt x="9621" y="12885"/>
                      <a:pt x="9447" y="12874"/>
                      <a:pt x="9278" y="12855"/>
                    </a:cubicBezTo>
                    <a:lnTo>
                      <a:pt x="9229" y="13177"/>
                    </a:lnTo>
                    <a:lnTo>
                      <a:pt x="9236" y="12992"/>
                    </a:lnTo>
                    <a:cubicBezTo>
                      <a:pt x="9213" y="12936"/>
                      <a:pt x="9189" y="12888"/>
                      <a:pt x="9166" y="12844"/>
                    </a:cubicBezTo>
                    <a:cubicBezTo>
                      <a:pt x="7729" y="12672"/>
                      <a:pt x="6331" y="12102"/>
                      <a:pt x="5109" y="11061"/>
                    </a:cubicBezTo>
                    <a:cubicBezTo>
                      <a:pt x="4625" y="10743"/>
                      <a:pt x="4164" y="10386"/>
                      <a:pt x="3735" y="9997"/>
                    </a:cubicBezTo>
                    <a:cubicBezTo>
                      <a:pt x="3519" y="9950"/>
                      <a:pt x="3283" y="9899"/>
                      <a:pt x="3130" y="9691"/>
                    </a:cubicBezTo>
                    <a:lnTo>
                      <a:pt x="3130" y="9691"/>
                    </a:lnTo>
                    <a:cubicBezTo>
                      <a:pt x="3199" y="9851"/>
                      <a:pt x="3195" y="9978"/>
                      <a:pt x="3227" y="10152"/>
                    </a:cubicBezTo>
                    <a:cubicBezTo>
                      <a:pt x="3014" y="10015"/>
                      <a:pt x="2963" y="9570"/>
                      <a:pt x="2909" y="9151"/>
                    </a:cubicBezTo>
                    <a:cubicBezTo>
                      <a:pt x="2172" y="8307"/>
                      <a:pt x="1593" y="7336"/>
                      <a:pt x="1203" y="6285"/>
                    </a:cubicBezTo>
                    <a:lnTo>
                      <a:pt x="1189" y="6269"/>
                    </a:lnTo>
                    <a:lnTo>
                      <a:pt x="1189" y="6251"/>
                    </a:lnTo>
                    <a:cubicBezTo>
                      <a:pt x="853" y="5330"/>
                      <a:pt x="670" y="4359"/>
                      <a:pt x="644" y="3378"/>
                    </a:cubicBezTo>
                    <a:lnTo>
                      <a:pt x="644" y="3378"/>
                    </a:lnTo>
                    <a:cubicBezTo>
                      <a:pt x="1018" y="3575"/>
                      <a:pt x="2307" y="4468"/>
                      <a:pt x="3946" y="5627"/>
                    </a:cubicBezTo>
                    <a:cubicBezTo>
                      <a:pt x="3952" y="5562"/>
                      <a:pt x="3957" y="5496"/>
                      <a:pt x="3955" y="5429"/>
                    </a:cubicBezTo>
                    <a:lnTo>
                      <a:pt x="3955" y="5429"/>
                    </a:lnTo>
                    <a:cubicBezTo>
                      <a:pt x="3958" y="5517"/>
                      <a:pt x="3981" y="5606"/>
                      <a:pt x="4024" y="5683"/>
                    </a:cubicBezTo>
                    <a:cubicBezTo>
                      <a:pt x="4094" y="5731"/>
                      <a:pt x="4166" y="5782"/>
                      <a:pt x="4238" y="5833"/>
                    </a:cubicBezTo>
                    <a:cubicBezTo>
                      <a:pt x="4166" y="5615"/>
                      <a:pt x="4303" y="5708"/>
                      <a:pt x="4203" y="5340"/>
                    </a:cubicBezTo>
                    <a:cubicBezTo>
                      <a:pt x="2405" y="4094"/>
                      <a:pt x="1084" y="3178"/>
                      <a:pt x="1116" y="3178"/>
                    </a:cubicBezTo>
                    <a:lnTo>
                      <a:pt x="1116" y="3178"/>
                    </a:lnTo>
                    <a:cubicBezTo>
                      <a:pt x="1117" y="3178"/>
                      <a:pt x="1118" y="3178"/>
                      <a:pt x="1119" y="3179"/>
                    </a:cubicBezTo>
                    <a:lnTo>
                      <a:pt x="1119" y="3179"/>
                    </a:lnTo>
                    <a:cubicBezTo>
                      <a:pt x="1101" y="3169"/>
                      <a:pt x="1238" y="3084"/>
                      <a:pt x="1500" y="2940"/>
                    </a:cubicBezTo>
                    <a:cubicBezTo>
                      <a:pt x="1512" y="2807"/>
                      <a:pt x="1513" y="2665"/>
                      <a:pt x="1576" y="2665"/>
                    </a:cubicBezTo>
                    <a:cubicBezTo>
                      <a:pt x="1610" y="2665"/>
                      <a:pt x="1661" y="2705"/>
                      <a:pt x="1741" y="2810"/>
                    </a:cubicBezTo>
                    <a:cubicBezTo>
                      <a:pt x="1980" y="2683"/>
                      <a:pt x="2281" y="2525"/>
                      <a:pt x="2631" y="2347"/>
                    </a:cubicBezTo>
                    <a:cubicBezTo>
                      <a:pt x="2627" y="2266"/>
                      <a:pt x="2622" y="2190"/>
                      <a:pt x="2642" y="2190"/>
                    </a:cubicBezTo>
                    <a:cubicBezTo>
                      <a:pt x="2654" y="2190"/>
                      <a:pt x="2677" y="2221"/>
                      <a:pt x="2717" y="2300"/>
                    </a:cubicBezTo>
                    <a:lnTo>
                      <a:pt x="2833" y="2242"/>
                    </a:lnTo>
                    <a:cubicBezTo>
                      <a:pt x="2754" y="2092"/>
                      <a:pt x="2685" y="1936"/>
                      <a:pt x="2624" y="1776"/>
                    </a:cubicBezTo>
                    <a:cubicBezTo>
                      <a:pt x="2603" y="1769"/>
                      <a:pt x="2583" y="1766"/>
                      <a:pt x="2564" y="1766"/>
                    </a:cubicBezTo>
                    <a:cubicBezTo>
                      <a:pt x="2417" y="1766"/>
                      <a:pt x="2326" y="1962"/>
                      <a:pt x="2221" y="1962"/>
                    </a:cubicBezTo>
                    <a:cubicBezTo>
                      <a:pt x="2173" y="1962"/>
                      <a:pt x="2122" y="1920"/>
                      <a:pt x="2061" y="1800"/>
                    </a:cubicBezTo>
                    <a:lnTo>
                      <a:pt x="2214" y="1744"/>
                    </a:lnTo>
                    <a:cubicBezTo>
                      <a:pt x="2212" y="1737"/>
                      <a:pt x="2207" y="1732"/>
                      <a:pt x="2205" y="1725"/>
                    </a:cubicBezTo>
                    <a:cubicBezTo>
                      <a:pt x="1560" y="2018"/>
                      <a:pt x="1029" y="2249"/>
                      <a:pt x="668" y="2395"/>
                    </a:cubicBezTo>
                    <a:cubicBezTo>
                      <a:pt x="728" y="1623"/>
                      <a:pt x="876" y="863"/>
                      <a:pt x="1110" y="128"/>
                    </a:cubicBezTo>
                    <a:cubicBezTo>
                      <a:pt x="988" y="105"/>
                      <a:pt x="913" y="63"/>
                      <a:pt x="7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33" name="Google Shape;18333;p65"/>
              <p:cNvSpPr/>
              <p:nvPr/>
            </p:nvSpPr>
            <p:spPr>
              <a:xfrm>
                <a:off x="4811925" y="2028375"/>
                <a:ext cx="3050" cy="6400"/>
              </a:xfrm>
              <a:custGeom>
                <a:avLst/>
                <a:gdLst/>
                <a:ahLst/>
                <a:cxnLst/>
                <a:rect l="l" t="t" r="r" b="b"/>
                <a:pathLst>
                  <a:path w="122" h="256" extrusionOk="0">
                    <a:moveTo>
                      <a:pt x="1" y="0"/>
                    </a:moveTo>
                    <a:cubicBezTo>
                      <a:pt x="3" y="65"/>
                      <a:pt x="5" y="132"/>
                      <a:pt x="10" y="197"/>
                    </a:cubicBezTo>
                    <a:cubicBezTo>
                      <a:pt x="40" y="230"/>
                      <a:pt x="79" y="248"/>
                      <a:pt x="121" y="25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34" name="Google Shape;18334;p65"/>
              <p:cNvSpPr/>
              <p:nvPr/>
            </p:nvSpPr>
            <p:spPr>
              <a:xfrm>
                <a:off x="4873350" y="1772825"/>
                <a:ext cx="438350" cy="300900"/>
              </a:xfrm>
              <a:custGeom>
                <a:avLst/>
                <a:gdLst/>
                <a:ahLst/>
                <a:cxnLst/>
                <a:rect l="l" t="t" r="r" b="b"/>
                <a:pathLst>
                  <a:path w="17534" h="12036" extrusionOk="0">
                    <a:moveTo>
                      <a:pt x="16370" y="6538"/>
                    </a:moveTo>
                    <a:cubicBezTo>
                      <a:pt x="16404" y="6538"/>
                      <a:pt x="16475" y="6629"/>
                      <a:pt x="16535" y="6745"/>
                    </a:cubicBezTo>
                    <a:lnTo>
                      <a:pt x="16384" y="6740"/>
                    </a:lnTo>
                    <a:cubicBezTo>
                      <a:pt x="16340" y="6594"/>
                      <a:pt x="16343" y="6538"/>
                      <a:pt x="16370" y="6538"/>
                    </a:cubicBezTo>
                    <a:close/>
                    <a:moveTo>
                      <a:pt x="16695" y="7491"/>
                    </a:moveTo>
                    <a:cubicBezTo>
                      <a:pt x="16696" y="7492"/>
                      <a:pt x="16697" y="7493"/>
                      <a:pt x="16698" y="7493"/>
                    </a:cubicBezTo>
                    <a:lnTo>
                      <a:pt x="16698" y="7493"/>
                    </a:lnTo>
                    <a:cubicBezTo>
                      <a:pt x="16697" y="7493"/>
                      <a:pt x="16696" y="7492"/>
                      <a:pt x="16695" y="7491"/>
                    </a:cubicBezTo>
                    <a:close/>
                    <a:moveTo>
                      <a:pt x="16866" y="8085"/>
                    </a:moveTo>
                    <a:lnTo>
                      <a:pt x="16933" y="8145"/>
                    </a:lnTo>
                    <a:cubicBezTo>
                      <a:pt x="16930" y="8146"/>
                      <a:pt x="16926" y="8147"/>
                      <a:pt x="16923" y="8147"/>
                    </a:cubicBezTo>
                    <a:cubicBezTo>
                      <a:pt x="16902" y="8147"/>
                      <a:pt x="16884" y="8123"/>
                      <a:pt x="16866" y="8085"/>
                    </a:cubicBezTo>
                    <a:close/>
                    <a:moveTo>
                      <a:pt x="7918" y="1"/>
                    </a:moveTo>
                    <a:cubicBezTo>
                      <a:pt x="5900" y="1"/>
                      <a:pt x="3907" y="567"/>
                      <a:pt x="2157" y="1575"/>
                    </a:cubicBezTo>
                    <a:cubicBezTo>
                      <a:pt x="2199" y="1733"/>
                      <a:pt x="2240" y="1909"/>
                      <a:pt x="2287" y="2057"/>
                    </a:cubicBezTo>
                    <a:cubicBezTo>
                      <a:pt x="3935" y="1090"/>
                      <a:pt x="5794" y="524"/>
                      <a:pt x="7631" y="524"/>
                    </a:cubicBezTo>
                    <a:cubicBezTo>
                      <a:pt x="9320" y="524"/>
                      <a:pt x="10990" y="1002"/>
                      <a:pt x="12461" y="2085"/>
                    </a:cubicBezTo>
                    <a:cubicBezTo>
                      <a:pt x="10941" y="2757"/>
                      <a:pt x="5497" y="5423"/>
                      <a:pt x="1605" y="7255"/>
                    </a:cubicBezTo>
                    <a:cubicBezTo>
                      <a:pt x="1603" y="7285"/>
                      <a:pt x="1601" y="7315"/>
                      <a:pt x="1596" y="7345"/>
                    </a:cubicBezTo>
                    <a:cubicBezTo>
                      <a:pt x="1580" y="7324"/>
                      <a:pt x="1568" y="7301"/>
                      <a:pt x="1552" y="7278"/>
                    </a:cubicBezTo>
                    <a:cubicBezTo>
                      <a:pt x="998" y="7540"/>
                      <a:pt x="476" y="7783"/>
                      <a:pt x="1" y="8001"/>
                    </a:cubicBezTo>
                    <a:cubicBezTo>
                      <a:pt x="158" y="8253"/>
                      <a:pt x="316" y="8526"/>
                      <a:pt x="437" y="8526"/>
                    </a:cubicBezTo>
                    <a:cubicBezTo>
                      <a:pt x="479" y="8526"/>
                      <a:pt x="517" y="8493"/>
                      <a:pt x="548" y="8416"/>
                    </a:cubicBezTo>
                    <a:cubicBezTo>
                      <a:pt x="614" y="8349"/>
                      <a:pt x="694" y="8321"/>
                      <a:pt x="784" y="8321"/>
                    </a:cubicBezTo>
                    <a:cubicBezTo>
                      <a:pt x="830" y="8321"/>
                      <a:pt x="878" y="8328"/>
                      <a:pt x="928" y="8342"/>
                    </a:cubicBezTo>
                    <a:cubicBezTo>
                      <a:pt x="1181" y="8212"/>
                      <a:pt x="1452" y="8075"/>
                      <a:pt x="1730" y="7932"/>
                    </a:cubicBezTo>
                    <a:cubicBezTo>
                      <a:pt x="1744" y="7892"/>
                      <a:pt x="1763" y="7862"/>
                      <a:pt x="1798" y="7862"/>
                    </a:cubicBezTo>
                    <a:cubicBezTo>
                      <a:pt x="1810" y="7862"/>
                      <a:pt x="1823" y="7866"/>
                      <a:pt x="1839" y="7874"/>
                    </a:cubicBezTo>
                    <a:cubicBezTo>
                      <a:pt x="1839" y="7874"/>
                      <a:pt x="1839" y="7876"/>
                      <a:pt x="1839" y="7876"/>
                    </a:cubicBezTo>
                    <a:cubicBezTo>
                      <a:pt x="2192" y="7697"/>
                      <a:pt x="2560" y="7512"/>
                      <a:pt x="2940" y="7317"/>
                    </a:cubicBezTo>
                    <a:cubicBezTo>
                      <a:pt x="2996" y="7171"/>
                      <a:pt x="3062" y="7052"/>
                      <a:pt x="3176" y="7052"/>
                    </a:cubicBezTo>
                    <a:cubicBezTo>
                      <a:pt x="3210" y="7052"/>
                      <a:pt x="3248" y="7062"/>
                      <a:pt x="3291" y="7085"/>
                    </a:cubicBezTo>
                    <a:cubicBezTo>
                      <a:pt x="3258" y="6974"/>
                      <a:pt x="3228" y="6800"/>
                      <a:pt x="3156" y="6703"/>
                    </a:cubicBezTo>
                    <a:lnTo>
                      <a:pt x="3156" y="6703"/>
                    </a:lnTo>
                    <a:lnTo>
                      <a:pt x="3411" y="6856"/>
                    </a:lnTo>
                    <a:lnTo>
                      <a:pt x="3367" y="7102"/>
                    </a:lnTo>
                    <a:lnTo>
                      <a:pt x="4556" y="6501"/>
                    </a:lnTo>
                    <a:cubicBezTo>
                      <a:pt x="4491" y="6464"/>
                      <a:pt x="4426" y="6462"/>
                      <a:pt x="4366" y="6376"/>
                    </a:cubicBezTo>
                    <a:lnTo>
                      <a:pt x="4366" y="6376"/>
                    </a:lnTo>
                    <a:cubicBezTo>
                      <a:pt x="4383" y="6389"/>
                      <a:pt x="4403" y="6393"/>
                      <a:pt x="4425" y="6393"/>
                    </a:cubicBezTo>
                    <a:cubicBezTo>
                      <a:pt x="4468" y="6393"/>
                      <a:pt x="4518" y="6376"/>
                      <a:pt x="4563" y="6376"/>
                    </a:cubicBezTo>
                    <a:cubicBezTo>
                      <a:pt x="4605" y="6376"/>
                      <a:pt x="4642" y="6390"/>
                      <a:pt x="4665" y="6446"/>
                    </a:cubicBezTo>
                    <a:cubicBezTo>
                      <a:pt x="4758" y="6399"/>
                      <a:pt x="4853" y="6351"/>
                      <a:pt x="4946" y="6304"/>
                    </a:cubicBezTo>
                    <a:cubicBezTo>
                      <a:pt x="4967" y="6179"/>
                      <a:pt x="4990" y="6061"/>
                      <a:pt x="5018" y="5950"/>
                    </a:cubicBezTo>
                    <a:lnTo>
                      <a:pt x="5268" y="6140"/>
                    </a:lnTo>
                    <a:cubicBezTo>
                      <a:pt x="6114" y="5711"/>
                      <a:pt x="6967" y="5277"/>
                      <a:pt x="7776" y="4865"/>
                    </a:cubicBezTo>
                    <a:lnTo>
                      <a:pt x="7760" y="4684"/>
                    </a:lnTo>
                    <a:lnTo>
                      <a:pt x="7862" y="4821"/>
                    </a:lnTo>
                    <a:cubicBezTo>
                      <a:pt x="10271" y="3587"/>
                      <a:pt x="12288" y="2523"/>
                      <a:pt x="12638" y="2224"/>
                    </a:cubicBezTo>
                    <a:lnTo>
                      <a:pt x="12663" y="2243"/>
                    </a:lnTo>
                    <a:cubicBezTo>
                      <a:pt x="12526" y="2859"/>
                      <a:pt x="12176" y="6395"/>
                      <a:pt x="11842" y="10032"/>
                    </a:cubicBezTo>
                    <a:cubicBezTo>
                      <a:pt x="11967" y="9996"/>
                      <a:pt x="12100" y="9904"/>
                      <a:pt x="12248" y="9904"/>
                    </a:cubicBezTo>
                    <a:cubicBezTo>
                      <a:pt x="12282" y="9904"/>
                      <a:pt x="12317" y="9909"/>
                      <a:pt x="12352" y="9921"/>
                    </a:cubicBezTo>
                    <a:cubicBezTo>
                      <a:pt x="12424" y="9156"/>
                      <a:pt x="12494" y="8398"/>
                      <a:pt x="12563" y="7667"/>
                    </a:cubicBezTo>
                    <a:cubicBezTo>
                      <a:pt x="12540" y="7612"/>
                      <a:pt x="12531" y="7551"/>
                      <a:pt x="12533" y="7491"/>
                    </a:cubicBezTo>
                    <a:lnTo>
                      <a:pt x="12533" y="7491"/>
                    </a:lnTo>
                    <a:cubicBezTo>
                      <a:pt x="12543" y="7517"/>
                      <a:pt x="12556" y="7544"/>
                      <a:pt x="12573" y="7568"/>
                    </a:cubicBezTo>
                    <a:cubicBezTo>
                      <a:pt x="12779" y="5351"/>
                      <a:pt x="12953" y="3430"/>
                      <a:pt x="13006" y="2512"/>
                    </a:cubicBezTo>
                    <a:cubicBezTo>
                      <a:pt x="14729" y="3831"/>
                      <a:pt x="15904" y="5474"/>
                      <a:pt x="16486" y="7257"/>
                    </a:cubicBezTo>
                    <a:cubicBezTo>
                      <a:pt x="16618" y="7222"/>
                      <a:pt x="16778" y="7234"/>
                      <a:pt x="16574" y="6606"/>
                    </a:cubicBezTo>
                    <a:lnTo>
                      <a:pt x="16574" y="6606"/>
                    </a:lnTo>
                    <a:lnTo>
                      <a:pt x="16748" y="7037"/>
                    </a:lnTo>
                    <a:cubicBezTo>
                      <a:pt x="16741" y="7036"/>
                      <a:pt x="16735" y="7035"/>
                      <a:pt x="16730" y="7035"/>
                    </a:cubicBezTo>
                    <a:cubicBezTo>
                      <a:pt x="16570" y="7035"/>
                      <a:pt x="16863" y="7515"/>
                      <a:pt x="16754" y="7515"/>
                    </a:cubicBezTo>
                    <a:cubicBezTo>
                      <a:pt x="16742" y="7515"/>
                      <a:pt x="16723" y="7508"/>
                      <a:pt x="16698" y="7493"/>
                    </a:cubicBezTo>
                    <a:lnTo>
                      <a:pt x="16698" y="7493"/>
                    </a:lnTo>
                    <a:cubicBezTo>
                      <a:pt x="16754" y="7535"/>
                      <a:pt x="16796" y="7928"/>
                      <a:pt x="16866" y="8085"/>
                    </a:cubicBezTo>
                    <a:lnTo>
                      <a:pt x="16787" y="8013"/>
                    </a:lnTo>
                    <a:cubicBezTo>
                      <a:pt x="16792" y="7892"/>
                      <a:pt x="16715" y="7799"/>
                      <a:pt x="16618" y="7704"/>
                    </a:cubicBezTo>
                    <a:lnTo>
                      <a:pt x="16618" y="7704"/>
                    </a:lnTo>
                    <a:cubicBezTo>
                      <a:pt x="16968" y="9017"/>
                      <a:pt x="16998" y="10394"/>
                      <a:pt x="16708" y="11722"/>
                    </a:cubicBezTo>
                    <a:cubicBezTo>
                      <a:pt x="16790" y="11829"/>
                      <a:pt x="16868" y="11933"/>
                      <a:pt x="16945" y="12035"/>
                    </a:cubicBezTo>
                    <a:cubicBezTo>
                      <a:pt x="16949" y="12035"/>
                      <a:pt x="16953" y="12035"/>
                      <a:pt x="16957" y="12035"/>
                    </a:cubicBezTo>
                    <a:cubicBezTo>
                      <a:pt x="17074" y="12035"/>
                      <a:pt x="17124" y="11940"/>
                      <a:pt x="17205" y="11815"/>
                    </a:cubicBezTo>
                    <a:cubicBezTo>
                      <a:pt x="17506" y="10505"/>
                      <a:pt x="17534" y="9149"/>
                      <a:pt x="17283" y="7827"/>
                    </a:cubicBezTo>
                    <a:lnTo>
                      <a:pt x="17144" y="7447"/>
                    </a:lnTo>
                    <a:cubicBezTo>
                      <a:pt x="17188" y="7306"/>
                      <a:pt x="17045" y="7113"/>
                      <a:pt x="17052" y="6926"/>
                    </a:cubicBezTo>
                    <a:lnTo>
                      <a:pt x="17052" y="6926"/>
                    </a:lnTo>
                    <a:cubicBezTo>
                      <a:pt x="17061" y="6935"/>
                      <a:pt x="17070" y="6942"/>
                      <a:pt x="17077" y="6951"/>
                    </a:cubicBezTo>
                    <a:cubicBezTo>
                      <a:pt x="16887" y="6283"/>
                      <a:pt x="16630" y="5639"/>
                      <a:pt x="16310" y="5025"/>
                    </a:cubicBezTo>
                    <a:lnTo>
                      <a:pt x="16224" y="4943"/>
                    </a:lnTo>
                    <a:cubicBezTo>
                      <a:pt x="16224" y="4906"/>
                      <a:pt x="16191" y="4825"/>
                      <a:pt x="16168" y="4758"/>
                    </a:cubicBezTo>
                    <a:cubicBezTo>
                      <a:pt x="15519" y="3603"/>
                      <a:pt x="14671" y="2574"/>
                      <a:pt x="13660" y="1719"/>
                    </a:cubicBezTo>
                    <a:cubicBezTo>
                      <a:pt x="11859" y="535"/>
                      <a:pt x="9877" y="1"/>
                      <a:pt x="79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35" name="Google Shape;18335;p65"/>
              <p:cNvSpPr/>
              <p:nvPr/>
            </p:nvSpPr>
            <p:spPr>
              <a:xfrm>
                <a:off x="5110625" y="2248600"/>
                <a:ext cx="22925" cy="12425"/>
              </a:xfrm>
              <a:custGeom>
                <a:avLst/>
                <a:gdLst/>
                <a:ahLst/>
                <a:cxnLst/>
                <a:rect l="l" t="t" r="r" b="b"/>
                <a:pathLst>
                  <a:path w="917" h="497" extrusionOk="0">
                    <a:moveTo>
                      <a:pt x="360" y="0"/>
                    </a:moveTo>
                    <a:cubicBezTo>
                      <a:pt x="265" y="28"/>
                      <a:pt x="168" y="54"/>
                      <a:pt x="73" y="79"/>
                    </a:cubicBezTo>
                    <a:cubicBezTo>
                      <a:pt x="117" y="167"/>
                      <a:pt x="168" y="251"/>
                      <a:pt x="226" y="332"/>
                    </a:cubicBezTo>
                    <a:lnTo>
                      <a:pt x="1" y="353"/>
                    </a:lnTo>
                    <a:cubicBezTo>
                      <a:pt x="24" y="401"/>
                      <a:pt x="49" y="450"/>
                      <a:pt x="80" y="496"/>
                    </a:cubicBezTo>
                    <a:cubicBezTo>
                      <a:pt x="362" y="415"/>
                      <a:pt x="641" y="325"/>
                      <a:pt x="916" y="220"/>
                    </a:cubicBezTo>
                    <a:cubicBezTo>
                      <a:pt x="871" y="123"/>
                      <a:pt x="833" y="89"/>
                      <a:pt x="799" y="89"/>
                    </a:cubicBezTo>
                    <a:cubicBezTo>
                      <a:pt x="719" y="89"/>
                      <a:pt x="658" y="277"/>
                      <a:pt x="567" y="277"/>
                    </a:cubicBezTo>
                    <a:cubicBezTo>
                      <a:pt x="513" y="277"/>
                      <a:pt x="447" y="211"/>
                      <a:pt x="3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36" name="Google Shape;18336;p65"/>
              <p:cNvSpPr/>
              <p:nvPr/>
            </p:nvSpPr>
            <p:spPr>
              <a:xfrm>
                <a:off x="5056800" y="2173425"/>
                <a:ext cx="64575" cy="56825"/>
              </a:xfrm>
              <a:custGeom>
                <a:avLst/>
                <a:gdLst/>
                <a:ahLst/>
                <a:cxnLst/>
                <a:rect l="l" t="t" r="r" b="b"/>
                <a:pathLst>
                  <a:path w="2583" h="2273" extrusionOk="0">
                    <a:moveTo>
                      <a:pt x="204" y="1"/>
                    </a:moveTo>
                    <a:cubicBezTo>
                      <a:pt x="155" y="179"/>
                      <a:pt x="0" y="184"/>
                      <a:pt x="2" y="443"/>
                    </a:cubicBezTo>
                    <a:lnTo>
                      <a:pt x="1254" y="1345"/>
                    </a:lnTo>
                    <a:cubicBezTo>
                      <a:pt x="1312" y="1229"/>
                      <a:pt x="1338" y="1033"/>
                      <a:pt x="1392" y="1033"/>
                    </a:cubicBezTo>
                    <a:cubicBezTo>
                      <a:pt x="1408" y="1033"/>
                      <a:pt x="1425" y="1048"/>
                      <a:pt x="1447" y="1085"/>
                    </a:cubicBezTo>
                    <a:cubicBezTo>
                      <a:pt x="1551" y="1292"/>
                      <a:pt x="1655" y="1565"/>
                      <a:pt x="1764" y="1586"/>
                    </a:cubicBezTo>
                    <a:lnTo>
                      <a:pt x="1665" y="1250"/>
                    </a:lnTo>
                    <a:lnTo>
                      <a:pt x="1665" y="1250"/>
                    </a:lnTo>
                    <a:cubicBezTo>
                      <a:pt x="1774" y="1334"/>
                      <a:pt x="1732" y="1475"/>
                      <a:pt x="1801" y="1633"/>
                    </a:cubicBezTo>
                    <a:lnTo>
                      <a:pt x="1544" y="1480"/>
                    </a:lnTo>
                    <a:lnTo>
                      <a:pt x="1544" y="1480"/>
                    </a:lnTo>
                    <a:cubicBezTo>
                      <a:pt x="1590" y="1531"/>
                      <a:pt x="1632" y="1584"/>
                      <a:pt x="1669" y="1644"/>
                    </a:cubicBezTo>
                    <a:lnTo>
                      <a:pt x="1941" y="1839"/>
                    </a:lnTo>
                    <a:lnTo>
                      <a:pt x="2017" y="1860"/>
                    </a:lnTo>
                    <a:lnTo>
                      <a:pt x="2022" y="1897"/>
                    </a:lnTo>
                    <a:cubicBezTo>
                      <a:pt x="2207" y="2031"/>
                      <a:pt x="2381" y="2156"/>
                      <a:pt x="2546" y="2272"/>
                    </a:cubicBezTo>
                    <a:cubicBezTo>
                      <a:pt x="2497" y="2136"/>
                      <a:pt x="2453" y="2041"/>
                      <a:pt x="2506" y="1802"/>
                    </a:cubicBezTo>
                    <a:cubicBezTo>
                      <a:pt x="2534" y="1774"/>
                      <a:pt x="2559" y="1742"/>
                      <a:pt x="2583" y="1707"/>
                    </a:cubicBezTo>
                    <a:cubicBezTo>
                      <a:pt x="1957" y="1245"/>
                      <a:pt x="1129" y="654"/>
                      <a:pt x="2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grpSp>
        <p:nvGrpSpPr>
          <p:cNvPr id="18337" name="Google Shape;18337;p65"/>
          <p:cNvGrpSpPr/>
          <p:nvPr/>
        </p:nvGrpSpPr>
        <p:grpSpPr>
          <a:xfrm>
            <a:off x="528498" y="3411307"/>
            <a:ext cx="831787" cy="831787"/>
            <a:chOff x="3660136" y="540475"/>
            <a:chExt cx="581100" cy="581100"/>
          </a:xfrm>
        </p:grpSpPr>
        <p:sp>
          <p:nvSpPr>
            <p:cNvPr id="18338" name="Google Shape;18338;p65"/>
            <p:cNvSpPr/>
            <p:nvPr/>
          </p:nvSpPr>
          <p:spPr>
            <a:xfrm rot="2700000">
              <a:off x="3745767" y="625045"/>
              <a:ext cx="409839" cy="411960"/>
            </a:xfrm>
            <a:prstGeom prst="flowChartAlternateProcess">
              <a:avLst/>
            </a:prstGeom>
            <a:solidFill>
              <a:schemeClr val="lt2"/>
            </a:solidFill>
            <a:ln w="114300" cap="flat" cmpd="sng">
              <a:solidFill>
                <a:schemeClr val="lt2"/>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39" name="Google Shape;18339;p65"/>
            <p:cNvSpPr/>
            <p:nvPr/>
          </p:nvSpPr>
          <p:spPr>
            <a:xfrm>
              <a:off x="3687411" y="569025"/>
              <a:ext cx="526550" cy="524000"/>
            </a:xfrm>
            <a:custGeom>
              <a:avLst/>
              <a:gdLst/>
              <a:ahLst/>
              <a:cxnLst/>
              <a:rect l="l" t="t" r="r" b="b"/>
              <a:pathLst>
                <a:path w="21062" h="20960" extrusionOk="0">
                  <a:moveTo>
                    <a:pt x="12001" y="871"/>
                  </a:moveTo>
                  <a:cubicBezTo>
                    <a:pt x="11988" y="871"/>
                    <a:pt x="11989" y="884"/>
                    <a:pt x="12018" y="916"/>
                  </a:cubicBezTo>
                  <a:cubicBezTo>
                    <a:pt x="12011" y="902"/>
                    <a:pt x="12011" y="889"/>
                    <a:pt x="12016" y="875"/>
                  </a:cubicBezTo>
                  <a:cubicBezTo>
                    <a:pt x="12010" y="873"/>
                    <a:pt x="12005" y="871"/>
                    <a:pt x="12001" y="871"/>
                  </a:cubicBezTo>
                  <a:close/>
                  <a:moveTo>
                    <a:pt x="11865" y="791"/>
                  </a:moveTo>
                  <a:cubicBezTo>
                    <a:pt x="11893" y="826"/>
                    <a:pt x="11935" y="868"/>
                    <a:pt x="11993" y="930"/>
                  </a:cubicBezTo>
                  <a:lnTo>
                    <a:pt x="11930" y="858"/>
                  </a:lnTo>
                  <a:lnTo>
                    <a:pt x="11865" y="791"/>
                  </a:lnTo>
                  <a:close/>
                  <a:moveTo>
                    <a:pt x="10088" y="932"/>
                  </a:moveTo>
                  <a:cubicBezTo>
                    <a:pt x="10075" y="932"/>
                    <a:pt x="10056" y="934"/>
                    <a:pt x="10031" y="937"/>
                  </a:cubicBezTo>
                  <a:cubicBezTo>
                    <a:pt x="10038" y="937"/>
                    <a:pt x="10044" y="937"/>
                    <a:pt x="10049" y="937"/>
                  </a:cubicBezTo>
                  <a:cubicBezTo>
                    <a:pt x="10105" y="937"/>
                    <a:pt x="10048" y="960"/>
                    <a:pt x="9999" y="984"/>
                  </a:cubicBezTo>
                  <a:cubicBezTo>
                    <a:pt x="9959" y="1002"/>
                    <a:pt x="9925" y="1020"/>
                    <a:pt x="9973" y="1020"/>
                  </a:cubicBezTo>
                  <a:cubicBezTo>
                    <a:pt x="9986" y="1020"/>
                    <a:pt x="10004" y="1019"/>
                    <a:pt x="10029" y="1016"/>
                  </a:cubicBezTo>
                  <a:cubicBezTo>
                    <a:pt x="10005" y="1010"/>
                    <a:pt x="10182" y="932"/>
                    <a:pt x="10088" y="932"/>
                  </a:cubicBezTo>
                  <a:close/>
                  <a:moveTo>
                    <a:pt x="12369" y="1114"/>
                  </a:moveTo>
                  <a:cubicBezTo>
                    <a:pt x="12426" y="1162"/>
                    <a:pt x="12476" y="1219"/>
                    <a:pt x="12519" y="1278"/>
                  </a:cubicBezTo>
                  <a:cubicBezTo>
                    <a:pt x="12469" y="1255"/>
                    <a:pt x="12419" y="1193"/>
                    <a:pt x="12369" y="1114"/>
                  </a:cubicBezTo>
                  <a:close/>
                  <a:moveTo>
                    <a:pt x="8552" y="1630"/>
                  </a:moveTo>
                  <a:cubicBezTo>
                    <a:pt x="8517" y="1637"/>
                    <a:pt x="8483" y="1667"/>
                    <a:pt x="8415" y="1730"/>
                  </a:cubicBezTo>
                  <a:lnTo>
                    <a:pt x="8557" y="1654"/>
                  </a:lnTo>
                  <a:lnTo>
                    <a:pt x="8552" y="1630"/>
                  </a:lnTo>
                  <a:close/>
                  <a:moveTo>
                    <a:pt x="10564" y="2583"/>
                  </a:moveTo>
                  <a:cubicBezTo>
                    <a:pt x="10548" y="2583"/>
                    <a:pt x="10537" y="2604"/>
                    <a:pt x="10562" y="2623"/>
                  </a:cubicBezTo>
                  <a:lnTo>
                    <a:pt x="10606" y="2611"/>
                  </a:lnTo>
                  <a:lnTo>
                    <a:pt x="10564" y="2583"/>
                  </a:lnTo>
                  <a:close/>
                  <a:moveTo>
                    <a:pt x="10513" y="2650"/>
                  </a:moveTo>
                  <a:lnTo>
                    <a:pt x="10513" y="2650"/>
                  </a:lnTo>
                  <a:lnTo>
                    <a:pt x="10513" y="2650"/>
                  </a:lnTo>
                  <a:close/>
                  <a:moveTo>
                    <a:pt x="10513" y="2650"/>
                  </a:moveTo>
                  <a:lnTo>
                    <a:pt x="10507" y="2657"/>
                  </a:lnTo>
                  <a:cubicBezTo>
                    <a:pt x="10511" y="2664"/>
                    <a:pt x="10513" y="2669"/>
                    <a:pt x="10518" y="2674"/>
                  </a:cubicBezTo>
                  <a:lnTo>
                    <a:pt x="10513" y="2650"/>
                  </a:lnTo>
                  <a:close/>
                  <a:moveTo>
                    <a:pt x="6545" y="2650"/>
                  </a:moveTo>
                  <a:cubicBezTo>
                    <a:pt x="6512" y="2698"/>
                    <a:pt x="6499" y="2723"/>
                    <a:pt x="6503" y="2735"/>
                  </a:cubicBezTo>
                  <a:lnTo>
                    <a:pt x="6503" y="2735"/>
                  </a:lnTo>
                  <a:cubicBezTo>
                    <a:pt x="6504" y="2734"/>
                    <a:pt x="6504" y="2733"/>
                    <a:pt x="6505" y="2732"/>
                  </a:cubicBezTo>
                  <a:cubicBezTo>
                    <a:pt x="6506" y="2733"/>
                    <a:pt x="6507" y="2733"/>
                    <a:pt x="6509" y="2734"/>
                  </a:cubicBezTo>
                  <a:lnTo>
                    <a:pt x="6509" y="2734"/>
                  </a:lnTo>
                  <a:cubicBezTo>
                    <a:pt x="6546" y="2681"/>
                    <a:pt x="6563" y="2650"/>
                    <a:pt x="6545" y="2650"/>
                  </a:cubicBezTo>
                  <a:close/>
                  <a:moveTo>
                    <a:pt x="7275" y="2708"/>
                  </a:moveTo>
                  <a:cubicBezTo>
                    <a:pt x="7263" y="2731"/>
                    <a:pt x="7259" y="2747"/>
                    <a:pt x="7265" y="2747"/>
                  </a:cubicBezTo>
                  <a:cubicBezTo>
                    <a:pt x="7268" y="2747"/>
                    <a:pt x="7273" y="2745"/>
                    <a:pt x="7280" y="2739"/>
                  </a:cubicBezTo>
                  <a:lnTo>
                    <a:pt x="7275" y="2708"/>
                  </a:lnTo>
                  <a:close/>
                  <a:moveTo>
                    <a:pt x="12952" y="2586"/>
                  </a:moveTo>
                  <a:cubicBezTo>
                    <a:pt x="13017" y="2655"/>
                    <a:pt x="13071" y="2732"/>
                    <a:pt x="13108" y="2762"/>
                  </a:cubicBezTo>
                  <a:lnTo>
                    <a:pt x="13108" y="2759"/>
                  </a:lnTo>
                  <a:cubicBezTo>
                    <a:pt x="13073" y="2690"/>
                    <a:pt x="13020" y="2630"/>
                    <a:pt x="12952" y="2586"/>
                  </a:cubicBezTo>
                  <a:close/>
                  <a:moveTo>
                    <a:pt x="10590" y="2661"/>
                  </a:moveTo>
                  <a:cubicBezTo>
                    <a:pt x="10588" y="2661"/>
                    <a:pt x="10585" y="2661"/>
                    <a:pt x="10583" y="2662"/>
                  </a:cubicBezTo>
                  <a:cubicBezTo>
                    <a:pt x="10592" y="2715"/>
                    <a:pt x="10632" y="2757"/>
                    <a:pt x="10683" y="2771"/>
                  </a:cubicBezTo>
                  <a:cubicBezTo>
                    <a:pt x="10685" y="2787"/>
                    <a:pt x="10669" y="2787"/>
                    <a:pt x="10662" y="2790"/>
                  </a:cubicBezTo>
                  <a:cubicBezTo>
                    <a:pt x="10677" y="2794"/>
                    <a:pt x="10695" y="2798"/>
                    <a:pt x="10712" y="2798"/>
                  </a:cubicBezTo>
                  <a:cubicBezTo>
                    <a:pt x="10738" y="2798"/>
                    <a:pt x="10761" y="2789"/>
                    <a:pt x="10766" y="2764"/>
                  </a:cubicBezTo>
                  <a:cubicBezTo>
                    <a:pt x="10721" y="2764"/>
                    <a:pt x="10717" y="2751"/>
                    <a:pt x="10680" y="2751"/>
                  </a:cubicBezTo>
                  <a:cubicBezTo>
                    <a:pt x="10673" y="2751"/>
                    <a:pt x="10665" y="2751"/>
                    <a:pt x="10655" y="2752"/>
                  </a:cubicBezTo>
                  <a:cubicBezTo>
                    <a:pt x="10629" y="2734"/>
                    <a:pt x="10627" y="2704"/>
                    <a:pt x="10641" y="2697"/>
                  </a:cubicBezTo>
                  <a:cubicBezTo>
                    <a:pt x="10626" y="2697"/>
                    <a:pt x="10615" y="2661"/>
                    <a:pt x="10590" y="2661"/>
                  </a:cubicBezTo>
                  <a:close/>
                  <a:moveTo>
                    <a:pt x="10790" y="2794"/>
                  </a:moveTo>
                  <a:cubicBezTo>
                    <a:pt x="10789" y="2794"/>
                    <a:pt x="10788" y="2794"/>
                    <a:pt x="10787" y="2794"/>
                  </a:cubicBezTo>
                  <a:lnTo>
                    <a:pt x="10817" y="2813"/>
                  </a:lnTo>
                  <a:cubicBezTo>
                    <a:pt x="10809" y="2806"/>
                    <a:pt x="10800" y="2794"/>
                    <a:pt x="10790" y="2794"/>
                  </a:cubicBezTo>
                  <a:close/>
                  <a:moveTo>
                    <a:pt x="10817" y="2813"/>
                  </a:moveTo>
                  <a:cubicBezTo>
                    <a:pt x="10821" y="2816"/>
                    <a:pt x="10825" y="2820"/>
                    <a:pt x="10829" y="2820"/>
                  </a:cubicBezTo>
                  <a:cubicBezTo>
                    <a:pt x="10829" y="2820"/>
                    <a:pt x="10830" y="2820"/>
                    <a:pt x="10831" y="2820"/>
                  </a:cubicBezTo>
                  <a:lnTo>
                    <a:pt x="10817" y="2813"/>
                  </a:lnTo>
                  <a:close/>
                  <a:moveTo>
                    <a:pt x="10836" y="2817"/>
                  </a:moveTo>
                  <a:cubicBezTo>
                    <a:pt x="10836" y="2820"/>
                    <a:pt x="10833" y="2820"/>
                    <a:pt x="10831" y="2820"/>
                  </a:cubicBezTo>
                  <a:lnTo>
                    <a:pt x="10845" y="2829"/>
                  </a:lnTo>
                  <a:lnTo>
                    <a:pt x="10836" y="2817"/>
                  </a:lnTo>
                  <a:close/>
                  <a:moveTo>
                    <a:pt x="10773" y="2865"/>
                  </a:moveTo>
                  <a:cubicBezTo>
                    <a:pt x="10774" y="2867"/>
                    <a:pt x="10775" y="2870"/>
                    <a:pt x="10778" y="2873"/>
                  </a:cubicBezTo>
                  <a:lnTo>
                    <a:pt x="10773" y="2865"/>
                  </a:lnTo>
                  <a:close/>
                  <a:moveTo>
                    <a:pt x="10068" y="2866"/>
                  </a:moveTo>
                  <a:cubicBezTo>
                    <a:pt x="10066" y="2869"/>
                    <a:pt x="10064" y="2873"/>
                    <a:pt x="10063" y="2876"/>
                  </a:cubicBezTo>
                  <a:lnTo>
                    <a:pt x="10063" y="2876"/>
                  </a:lnTo>
                  <a:cubicBezTo>
                    <a:pt x="10065" y="2873"/>
                    <a:pt x="10067" y="2869"/>
                    <a:pt x="10068" y="2866"/>
                  </a:cubicBezTo>
                  <a:close/>
                  <a:moveTo>
                    <a:pt x="11005" y="3010"/>
                  </a:moveTo>
                  <a:lnTo>
                    <a:pt x="11026" y="3026"/>
                  </a:lnTo>
                  <a:lnTo>
                    <a:pt x="11026" y="3026"/>
                  </a:lnTo>
                  <a:lnTo>
                    <a:pt x="11026" y="3026"/>
                  </a:lnTo>
                  <a:cubicBezTo>
                    <a:pt x="11022" y="3030"/>
                    <a:pt x="11019" y="3034"/>
                    <a:pt x="11019" y="3038"/>
                  </a:cubicBezTo>
                  <a:lnTo>
                    <a:pt x="11021" y="3035"/>
                  </a:lnTo>
                  <a:cubicBezTo>
                    <a:pt x="11025" y="3033"/>
                    <a:pt x="11028" y="3032"/>
                    <a:pt x="11032" y="3032"/>
                  </a:cubicBezTo>
                  <a:cubicBezTo>
                    <a:pt x="11035" y="3032"/>
                    <a:pt x="11039" y="3033"/>
                    <a:pt x="11042" y="3035"/>
                  </a:cubicBezTo>
                  <a:lnTo>
                    <a:pt x="11029" y="3024"/>
                  </a:lnTo>
                  <a:lnTo>
                    <a:pt x="11033" y="3021"/>
                  </a:lnTo>
                  <a:cubicBezTo>
                    <a:pt x="11024" y="3017"/>
                    <a:pt x="11014" y="3012"/>
                    <a:pt x="11005" y="3010"/>
                  </a:cubicBezTo>
                  <a:close/>
                  <a:moveTo>
                    <a:pt x="6971" y="3020"/>
                  </a:moveTo>
                  <a:lnTo>
                    <a:pt x="6941" y="3051"/>
                  </a:lnTo>
                  <a:cubicBezTo>
                    <a:pt x="6954" y="3040"/>
                    <a:pt x="6964" y="3029"/>
                    <a:pt x="6971" y="3020"/>
                  </a:cubicBezTo>
                  <a:close/>
                  <a:moveTo>
                    <a:pt x="11042" y="3038"/>
                  </a:moveTo>
                  <a:lnTo>
                    <a:pt x="11063" y="3056"/>
                  </a:lnTo>
                  <a:cubicBezTo>
                    <a:pt x="11056" y="3049"/>
                    <a:pt x="11049" y="3042"/>
                    <a:pt x="11042" y="3038"/>
                  </a:cubicBezTo>
                  <a:close/>
                  <a:moveTo>
                    <a:pt x="9859" y="3060"/>
                  </a:moveTo>
                  <a:cubicBezTo>
                    <a:pt x="9859" y="3060"/>
                    <a:pt x="9858" y="3060"/>
                    <a:pt x="9857" y="3061"/>
                  </a:cubicBezTo>
                  <a:cubicBezTo>
                    <a:pt x="9857" y="3063"/>
                    <a:pt x="9860" y="3065"/>
                    <a:pt x="9862" y="3065"/>
                  </a:cubicBezTo>
                  <a:cubicBezTo>
                    <a:pt x="9860" y="3062"/>
                    <a:pt x="9860" y="3060"/>
                    <a:pt x="9859" y="3060"/>
                  </a:cubicBezTo>
                  <a:close/>
                  <a:moveTo>
                    <a:pt x="14176" y="2996"/>
                  </a:moveTo>
                  <a:lnTo>
                    <a:pt x="14176" y="2996"/>
                  </a:lnTo>
                  <a:cubicBezTo>
                    <a:pt x="14205" y="3013"/>
                    <a:pt x="14238" y="3040"/>
                    <a:pt x="14271" y="3070"/>
                  </a:cubicBezTo>
                  <a:lnTo>
                    <a:pt x="14271" y="3070"/>
                  </a:lnTo>
                  <a:cubicBezTo>
                    <a:pt x="14228" y="3029"/>
                    <a:pt x="14208" y="3000"/>
                    <a:pt x="14176" y="2996"/>
                  </a:cubicBezTo>
                  <a:close/>
                  <a:moveTo>
                    <a:pt x="11130" y="3119"/>
                  </a:moveTo>
                  <a:lnTo>
                    <a:pt x="11130" y="3119"/>
                  </a:lnTo>
                  <a:cubicBezTo>
                    <a:pt x="11126" y="3119"/>
                    <a:pt x="11121" y="3121"/>
                    <a:pt x="11116" y="3126"/>
                  </a:cubicBezTo>
                  <a:lnTo>
                    <a:pt x="11130" y="3119"/>
                  </a:lnTo>
                  <a:close/>
                  <a:moveTo>
                    <a:pt x="11139" y="3114"/>
                  </a:moveTo>
                  <a:lnTo>
                    <a:pt x="11130" y="3119"/>
                  </a:lnTo>
                  <a:cubicBezTo>
                    <a:pt x="11156" y="3119"/>
                    <a:pt x="11170" y="3204"/>
                    <a:pt x="11207" y="3211"/>
                  </a:cubicBezTo>
                  <a:lnTo>
                    <a:pt x="11207" y="3209"/>
                  </a:lnTo>
                  <a:cubicBezTo>
                    <a:pt x="11188" y="3186"/>
                    <a:pt x="11174" y="3137"/>
                    <a:pt x="11139" y="3114"/>
                  </a:cubicBezTo>
                  <a:close/>
                  <a:moveTo>
                    <a:pt x="6744" y="3269"/>
                  </a:moveTo>
                  <a:lnTo>
                    <a:pt x="6679" y="3353"/>
                  </a:lnTo>
                  <a:cubicBezTo>
                    <a:pt x="6702" y="3325"/>
                    <a:pt x="6726" y="3297"/>
                    <a:pt x="6744" y="3269"/>
                  </a:cubicBezTo>
                  <a:close/>
                  <a:moveTo>
                    <a:pt x="9496" y="3455"/>
                  </a:moveTo>
                  <a:cubicBezTo>
                    <a:pt x="9495" y="3455"/>
                    <a:pt x="9494" y="3456"/>
                    <a:pt x="9494" y="3457"/>
                  </a:cubicBezTo>
                  <a:lnTo>
                    <a:pt x="9494" y="3457"/>
                  </a:lnTo>
                  <a:cubicBezTo>
                    <a:pt x="9495" y="3456"/>
                    <a:pt x="9495" y="3455"/>
                    <a:pt x="9496" y="3455"/>
                  </a:cubicBezTo>
                  <a:close/>
                  <a:moveTo>
                    <a:pt x="6658" y="3469"/>
                  </a:moveTo>
                  <a:lnTo>
                    <a:pt x="6545" y="3478"/>
                  </a:lnTo>
                  <a:lnTo>
                    <a:pt x="6624" y="3501"/>
                  </a:lnTo>
                  <a:lnTo>
                    <a:pt x="6658" y="3469"/>
                  </a:lnTo>
                  <a:close/>
                  <a:moveTo>
                    <a:pt x="11387" y="3601"/>
                  </a:moveTo>
                  <a:lnTo>
                    <a:pt x="11387" y="3601"/>
                  </a:lnTo>
                  <a:cubicBezTo>
                    <a:pt x="11391" y="3617"/>
                    <a:pt x="11393" y="3636"/>
                    <a:pt x="11383" y="3636"/>
                  </a:cubicBezTo>
                  <a:cubicBezTo>
                    <a:pt x="11378" y="3636"/>
                    <a:pt x="11371" y="3632"/>
                    <a:pt x="11360" y="3622"/>
                  </a:cubicBezTo>
                  <a:lnTo>
                    <a:pt x="11360" y="3622"/>
                  </a:lnTo>
                  <a:cubicBezTo>
                    <a:pt x="11379" y="3658"/>
                    <a:pt x="11387" y="3669"/>
                    <a:pt x="11391" y="3669"/>
                  </a:cubicBezTo>
                  <a:cubicBezTo>
                    <a:pt x="11397" y="3669"/>
                    <a:pt x="11395" y="3647"/>
                    <a:pt x="11408" y="3647"/>
                  </a:cubicBezTo>
                  <a:cubicBezTo>
                    <a:pt x="11416" y="3647"/>
                    <a:pt x="11429" y="3656"/>
                    <a:pt x="11452" y="3682"/>
                  </a:cubicBezTo>
                  <a:lnTo>
                    <a:pt x="11387" y="3601"/>
                  </a:lnTo>
                  <a:close/>
                  <a:moveTo>
                    <a:pt x="11761" y="3772"/>
                  </a:moveTo>
                  <a:lnTo>
                    <a:pt x="11761" y="3772"/>
                  </a:lnTo>
                  <a:cubicBezTo>
                    <a:pt x="11754" y="3775"/>
                    <a:pt x="11749" y="3777"/>
                    <a:pt x="11744" y="3779"/>
                  </a:cubicBezTo>
                  <a:lnTo>
                    <a:pt x="11761" y="3772"/>
                  </a:lnTo>
                  <a:close/>
                  <a:moveTo>
                    <a:pt x="11642" y="3908"/>
                  </a:moveTo>
                  <a:cubicBezTo>
                    <a:pt x="11632" y="3908"/>
                    <a:pt x="11647" y="3935"/>
                    <a:pt x="11640" y="3937"/>
                  </a:cubicBezTo>
                  <a:cubicBezTo>
                    <a:pt x="11656" y="3944"/>
                    <a:pt x="11666" y="3949"/>
                    <a:pt x="11670" y="3949"/>
                  </a:cubicBezTo>
                  <a:cubicBezTo>
                    <a:pt x="11676" y="3949"/>
                    <a:pt x="11674" y="3941"/>
                    <a:pt x="11663" y="3921"/>
                  </a:cubicBezTo>
                  <a:cubicBezTo>
                    <a:pt x="11652" y="3912"/>
                    <a:pt x="11645" y="3908"/>
                    <a:pt x="11642" y="3908"/>
                  </a:cubicBezTo>
                  <a:close/>
                  <a:moveTo>
                    <a:pt x="11935" y="3953"/>
                  </a:moveTo>
                  <a:cubicBezTo>
                    <a:pt x="11942" y="3969"/>
                    <a:pt x="11951" y="3983"/>
                    <a:pt x="11962" y="4000"/>
                  </a:cubicBezTo>
                  <a:lnTo>
                    <a:pt x="11935" y="3953"/>
                  </a:lnTo>
                  <a:close/>
                  <a:moveTo>
                    <a:pt x="11719" y="4002"/>
                  </a:moveTo>
                  <a:cubicBezTo>
                    <a:pt x="11719" y="4002"/>
                    <a:pt x="11720" y="4003"/>
                    <a:pt x="11720" y="4003"/>
                  </a:cubicBezTo>
                  <a:lnTo>
                    <a:pt x="11720" y="4003"/>
                  </a:lnTo>
                  <a:lnTo>
                    <a:pt x="11719" y="4002"/>
                  </a:lnTo>
                  <a:close/>
                  <a:moveTo>
                    <a:pt x="11733" y="3979"/>
                  </a:moveTo>
                  <a:cubicBezTo>
                    <a:pt x="11726" y="3986"/>
                    <a:pt x="11721" y="3995"/>
                    <a:pt x="11721" y="4004"/>
                  </a:cubicBezTo>
                  <a:lnTo>
                    <a:pt x="11721" y="4004"/>
                  </a:lnTo>
                  <a:cubicBezTo>
                    <a:pt x="11721" y="4004"/>
                    <a:pt x="11721" y="4004"/>
                    <a:pt x="11720" y="4003"/>
                  </a:cubicBezTo>
                  <a:lnTo>
                    <a:pt x="11720" y="4003"/>
                  </a:lnTo>
                  <a:lnTo>
                    <a:pt x="11721" y="4004"/>
                  </a:lnTo>
                  <a:cubicBezTo>
                    <a:pt x="11721" y="4004"/>
                    <a:pt x="11721" y="4004"/>
                    <a:pt x="11721" y="4004"/>
                  </a:cubicBezTo>
                  <a:lnTo>
                    <a:pt x="11721" y="4004"/>
                  </a:lnTo>
                  <a:cubicBezTo>
                    <a:pt x="11723" y="4005"/>
                    <a:pt x="11725" y="4005"/>
                    <a:pt x="11727" y="4005"/>
                  </a:cubicBezTo>
                  <a:cubicBezTo>
                    <a:pt x="11739" y="4005"/>
                    <a:pt x="11759" y="3991"/>
                    <a:pt x="11772" y="3986"/>
                  </a:cubicBezTo>
                  <a:lnTo>
                    <a:pt x="11772" y="3986"/>
                  </a:lnTo>
                  <a:cubicBezTo>
                    <a:pt x="11768" y="3987"/>
                    <a:pt x="11763" y="3988"/>
                    <a:pt x="11758" y="3988"/>
                  </a:cubicBezTo>
                  <a:cubicBezTo>
                    <a:pt x="11749" y="3988"/>
                    <a:pt x="11741" y="3985"/>
                    <a:pt x="11733" y="3979"/>
                  </a:cubicBezTo>
                  <a:close/>
                  <a:moveTo>
                    <a:pt x="9088" y="4183"/>
                  </a:moveTo>
                  <a:cubicBezTo>
                    <a:pt x="9081" y="4186"/>
                    <a:pt x="9074" y="4189"/>
                    <a:pt x="9067" y="4193"/>
                  </a:cubicBezTo>
                  <a:lnTo>
                    <a:pt x="9067" y="4193"/>
                  </a:lnTo>
                  <a:cubicBezTo>
                    <a:pt x="9073" y="4191"/>
                    <a:pt x="9079" y="4188"/>
                    <a:pt x="9088" y="4183"/>
                  </a:cubicBezTo>
                  <a:close/>
                  <a:moveTo>
                    <a:pt x="8708" y="4242"/>
                  </a:moveTo>
                  <a:cubicBezTo>
                    <a:pt x="8705" y="4242"/>
                    <a:pt x="8696" y="4250"/>
                    <a:pt x="8673" y="4275"/>
                  </a:cubicBezTo>
                  <a:cubicBezTo>
                    <a:pt x="8677" y="4275"/>
                    <a:pt x="8681" y="4275"/>
                    <a:pt x="8685" y="4275"/>
                  </a:cubicBezTo>
                  <a:cubicBezTo>
                    <a:pt x="8695" y="4275"/>
                    <a:pt x="8705" y="4276"/>
                    <a:pt x="8715" y="4278"/>
                  </a:cubicBezTo>
                  <a:cubicBezTo>
                    <a:pt x="8698" y="4272"/>
                    <a:pt x="8714" y="4242"/>
                    <a:pt x="8708" y="4242"/>
                  </a:cubicBezTo>
                  <a:close/>
                  <a:moveTo>
                    <a:pt x="12234" y="4271"/>
                  </a:moveTo>
                  <a:cubicBezTo>
                    <a:pt x="12234" y="4273"/>
                    <a:pt x="12234" y="4276"/>
                    <a:pt x="12235" y="4281"/>
                  </a:cubicBezTo>
                  <a:lnTo>
                    <a:pt x="12235" y="4281"/>
                  </a:lnTo>
                  <a:cubicBezTo>
                    <a:pt x="12236" y="4278"/>
                    <a:pt x="12235" y="4274"/>
                    <a:pt x="12234" y="4271"/>
                  </a:cubicBezTo>
                  <a:close/>
                  <a:moveTo>
                    <a:pt x="12235" y="4281"/>
                  </a:moveTo>
                  <a:lnTo>
                    <a:pt x="12235" y="4281"/>
                  </a:lnTo>
                  <a:cubicBezTo>
                    <a:pt x="12235" y="4282"/>
                    <a:pt x="12234" y="4284"/>
                    <a:pt x="12234" y="4285"/>
                  </a:cubicBezTo>
                  <a:lnTo>
                    <a:pt x="12236" y="4285"/>
                  </a:lnTo>
                  <a:cubicBezTo>
                    <a:pt x="12236" y="4284"/>
                    <a:pt x="12235" y="4282"/>
                    <a:pt x="12235" y="4281"/>
                  </a:cubicBezTo>
                  <a:close/>
                  <a:moveTo>
                    <a:pt x="15449" y="4442"/>
                  </a:moveTo>
                  <a:lnTo>
                    <a:pt x="15449" y="4442"/>
                  </a:lnTo>
                  <a:cubicBezTo>
                    <a:pt x="15602" y="4500"/>
                    <a:pt x="15658" y="4565"/>
                    <a:pt x="15727" y="4656"/>
                  </a:cubicBezTo>
                  <a:lnTo>
                    <a:pt x="15755" y="4463"/>
                  </a:lnTo>
                  <a:lnTo>
                    <a:pt x="15449" y="4442"/>
                  </a:lnTo>
                  <a:close/>
                  <a:moveTo>
                    <a:pt x="15727" y="4656"/>
                  </a:moveTo>
                  <a:lnTo>
                    <a:pt x="15727" y="4663"/>
                  </a:lnTo>
                  <a:lnTo>
                    <a:pt x="15736" y="4667"/>
                  </a:lnTo>
                  <a:lnTo>
                    <a:pt x="15736" y="4667"/>
                  </a:lnTo>
                  <a:cubicBezTo>
                    <a:pt x="15735" y="4666"/>
                    <a:pt x="15735" y="4666"/>
                    <a:pt x="15734" y="4665"/>
                  </a:cubicBezTo>
                  <a:lnTo>
                    <a:pt x="15734" y="4665"/>
                  </a:lnTo>
                  <a:cubicBezTo>
                    <a:pt x="15735" y="4665"/>
                    <a:pt x="15735" y="4666"/>
                    <a:pt x="15735" y="4666"/>
                  </a:cubicBezTo>
                  <a:lnTo>
                    <a:pt x="15735" y="4666"/>
                  </a:lnTo>
                  <a:lnTo>
                    <a:pt x="15727" y="4656"/>
                  </a:lnTo>
                  <a:close/>
                  <a:moveTo>
                    <a:pt x="12505" y="4795"/>
                  </a:moveTo>
                  <a:cubicBezTo>
                    <a:pt x="12503" y="4799"/>
                    <a:pt x="12500" y="4804"/>
                    <a:pt x="12500" y="4809"/>
                  </a:cubicBezTo>
                  <a:cubicBezTo>
                    <a:pt x="12505" y="4804"/>
                    <a:pt x="12507" y="4802"/>
                    <a:pt x="12507" y="4797"/>
                  </a:cubicBezTo>
                  <a:lnTo>
                    <a:pt x="12505" y="4795"/>
                  </a:lnTo>
                  <a:close/>
                  <a:moveTo>
                    <a:pt x="5304" y="4939"/>
                  </a:moveTo>
                  <a:lnTo>
                    <a:pt x="5304" y="4939"/>
                  </a:lnTo>
                  <a:cubicBezTo>
                    <a:pt x="5288" y="4954"/>
                    <a:pt x="5272" y="4970"/>
                    <a:pt x="5256" y="4988"/>
                  </a:cubicBezTo>
                  <a:lnTo>
                    <a:pt x="5256" y="4988"/>
                  </a:lnTo>
                  <a:cubicBezTo>
                    <a:pt x="5272" y="4973"/>
                    <a:pt x="5288" y="4957"/>
                    <a:pt x="5304" y="4939"/>
                  </a:cubicBezTo>
                  <a:close/>
                  <a:moveTo>
                    <a:pt x="12792" y="5013"/>
                  </a:moveTo>
                  <a:cubicBezTo>
                    <a:pt x="12792" y="5015"/>
                    <a:pt x="12792" y="5015"/>
                    <a:pt x="12792" y="5017"/>
                  </a:cubicBezTo>
                  <a:lnTo>
                    <a:pt x="12795" y="5022"/>
                  </a:lnTo>
                  <a:cubicBezTo>
                    <a:pt x="12795" y="5020"/>
                    <a:pt x="12792" y="5015"/>
                    <a:pt x="12792" y="5013"/>
                  </a:cubicBezTo>
                  <a:close/>
                  <a:moveTo>
                    <a:pt x="12795" y="5020"/>
                  </a:moveTo>
                  <a:lnTo>
                    <a:pt x="12795" y="5020"/>
                  </a:lnTo>
                  <a:cubicBezTo>
                    <a:pt x="12797" y="5027"/>
                    <a:pt x="12802" y="5034"/>
                    <a:pt x="12806" y="5038"/>
                  </a:cubicBezTo>
                  <a:lnTo>
                    <a:pt x="12795" y="5020"/>
                  </a:lnTo>
                  <a:close/>
                  <a:moveTo>
                    <a:pt x="16660" y="5025"/>
                  </a:moveTo>
                  <a:lnTo>
                    <a:pt x="16660" y="5025"/>
                  </a:lnTo>
                  <a:cubicBezTo>
                    <a:pt x="16663" y="5025"/>
                    <a:pt x="16670" y="5030"/>
                    <a:pt x="16687" y="5045"/>
                  </a:cubicBezTo>
                  <a:lnTo>
                    <a:pt x="16687" y="5045"/>
                  </a:lnTo>
                  <a:cubicBezTo>
                    <a:pt x="16681" y="5044"/>
                    <a:pt x="16676" y="5044"/>
                    <a:pt x="16671" y="5044"/>
                  </a:cubicBezTo>
                  <a:cubicBezTo>
                    <a:pt x="16666" y="5044"/>
                    <a:pt x="16661" y="5044"/>
                    <a:pt x="16657" y="5045"/>
                  </a:cubicBezTo>
                  <a:cubicBezTo>
                    <a:pt x="16661" y="5038"/>
                    <a:pt x="16655" y="5025"/>
                    <a:pt x="16660" y="5025"/>
                  </a:cubicBezTo>
                  <a:close/>
                  <a:moveTo>
                    <a:pt x="12806" y="5038"/>
                  </a:moveTo>
                  <a:lnTo>
                    <a:pt x="12832" y="5082"/>
                  </a:lnTo>
                  <a:cubicBezTo>
                    <a:pt x="12846" y="5078"/>
                    <a:pt x="12822" y="5059"/>
                    <a:pt x="12806" y="5038"/>
                  </a:cubicBezTo>
                  <a:close/>
                  <a:moveTo>
                    <a:pt x="5256" y="4988"/>
                  </a:moveTo>
                  <a:cubicBezTo>
                    <a:pt x="5140" y="5093"/>
                    <a:pt x="5034" y="5109"/>
                    <a:pt x="5105" y="5152"/>
                  </a:cubicBezTo>
                  <a:cubicBezTo>
                    <a:pt x="5156" y="5104"/>
                    <a:pt x="5206" y="5042"/>
                    <a:pt x="5256" y="4988"/>
                  </a:cubicBezTo>
                  <a:close/>
                  <a:moveTo>
                    <a:pt x="8057" y="5250"/>
                  </a:moveTo>
                  <a:cubicBezTo>
                    <a:pt x="8056" y="5252"/>
                    <a:pt x="8055" y="5255"/>
                    <a:pt x="8054" y="5256"/>
                  </a:cubicBezTo>
                  <a:lnTo>
                    <a:pt x="8045" y="5265"/>
                  </a:lnTo>
                  <a:lnTo>
                    <a:pt x="8045" y="5265"/>
                  </a:lnTo>
                  <a:cubicBezTo>
                    <a:pt x="8046" y="5263"/>
                    <a:pt x="8048" y="5261"/>
                    <a:pt x="8049" y="5258"/>
                  </a:cubicBezTo>
                  <a:cubicBezTo>
                    <a:pt x="8052" y="5255"/>
                    <a:pt x="8054" y="5253"/>
                    <a:pt x="8057" y="5250"/>
                  </a:cubicBezTo>
                  <a:close/>
                  <a:moveTo>
                    <a:pt x="7763" y="5265"/>
                  </a:moveTo>
                  <a:lnTo>
                    <a:pt x="7750" y="5279"/>
                  </a:lnTo>
                  <a:cubicBezTo>
                    <a:pt x="7754" y="5274"/>
                    <a:pt x="7759" y="5270"/>
                    <a:pt x="7763" y="5265"/>
                  </a:cubicBezTo>
                  <a:close/>
                  <a:moveTo>
                    <a:pt x="16352" y="5271"/>
                  </a:moveTo>
                  <a:cubicBezTo>
                    <a:pt x="16354" y="5275"/>
                    <a:pt x="16357" y="5279"/>
                    <a:pt x="16360" y="5284"/>
                  </a:cubicBezTo>
                  <a:cubicBezTo>
                    <a:pt x="16357" y="5279"/>
                    <a:pt x="16355" y="5275"/>
                    <a:pt x="16352" y="5271"/>
                  </a:cubicBezTo>
                  <a:close/>
                  <a:moveTo>
                    <a:pt x="15233" y="5268"/>
                  </a:moveTo>
                  <a:cubicBezTo>
                    <a:pt x="15241" y="5275"/>
                    <a:pt x="15254" y="5286"/>
                    <a:pt x="15264" y="5293"/>
                  </a:cubicBezTo>
                  <a:lnTo>
                    <a:pt x="15264" y="5293"/>
                  </a:lnTo>
                  <a:cubicBezTo>
                    <a:pt x="15252" y="5283"/>
                    <a:pt x="15242" y="5274"/>
                    <a:pt x="15233" y="5268"/>
                  </a:cubicBezTo>
                  <a:close/>
                  <a:moveTo>
                    <a:pt x="8049" y="5302"/>
                  </a:moveTo>
                  <a:cubicBezTo>
                    <a:pt x="8052" y="5309"/>
                    <a:pt x="8052" y="5316"/>
                    <a:pt x="8052" y="5323"/>
                  </a:cubicBezTo>
                  <a:cubicBezTo>
                    <a:pt x="8040" y="5340"/>
                    <a:pt x="8031" y="5345"/>
                    <a:pt x="8024" y="5345"/>
                  </a:cubicBezTo>
                  <a:cubicBezTo>
                    <a:pt x="8022" y="5345"/>
                    <a:pt x="8020" y="5345"/>
                    <a:pt x="8019" y="5344"/>
                  </a:cubicBezTo>
                  <a:cubicBezTo>
                    <a:pt x="8026" y="5335"/>
                    <a:pt x="8035" y="5323"/>
                    <a:pt x="8047" y="5309"/>
                  </a:cubicBezTo>
                  <a:lnTo>
                    <a:pt x="8047" y="5302"/>
                  </a:lnTo>
                  <a:close/>
                  <a:moveTo>
                    <a:pt x="16453" y="5374"/>
                  </a:moveTo>
                  <a:lnTo>
                    <a:pt x="16453" y="5374"/>
                  </a:lnTo>
                  <a:cubicBezTo>
                    <a:pt x="16455" y="5376"/>
                    <a:pt x="16457" y="5377"/>
                    <a:pt x="16460" y="5378"/>
                  </a:cubicBezTo>
                  <a:lnTo>
                    <a:pt x="16460" y="5378"/>
                  </a:lnTo>
                  <a:lnTo>
                    <a:pt x="16453" y="5374"/>
                  </a:lnTo>
                  <a:close/>
                  <a:moveTo>
                    <a:pt x="7685" y="5349"/>
                  </a:moveTo>
                  <a:cubicBezTo>
                    <a:pt x="7697" y="5353"/>
                    <a:pt x="7701" y="5370"/>
                    <a:pt x="7690" y="5379"/>
                  </a:cubicBezTo>
                  <a:lnTo>
                    <a:pt x="7690" y="5377"/>
                  </a:lnTo>
                  <a:cubicBezTo>
                    <a:pt x="7690" y="5374"/>
                    <a:pt x="7689" y="5373"/>
                    <a:pt x="7687" y="5373"/>
                  </a:cubicBezTo>
                  <a:cubicBezTo>
                    <a:pt x="7678" y="5373"/>
                    <a:pt x="7653" y="5390"/>
                    <a:pt x="7632" y="5400"/>
                  </a:cubicBezTo>
                  <a:cubicBezTo>
                    <a:pt x="7648" y="5386"/>
                    <a:pt x="7667" y="5370"/>
                    <a:pt x="7685" y="5349"/>
                  </a:cubicBezTo>
                  <a:close/>
                  <a:moveTo>
                    <a:pt x="15841" y="5481"/>
                  </a:moveTo>
                  <a:lnTo>
                    <a:pt x="15841" y="5481"/>
                  </a:lnTo>
                  <a:cubicBezTo>
                    <a:pt x="15843" y="5488"/>
                    <a:pt x="15848" y="5495"/>
                    <a:pt x="15852" y="5504"/>
                  </a:cubicBezTo>
                  <a:lnTo>
                    <a:pt x="15885" y="5532"/>
                  </a:lnTo>
                  <a:lnTo>
                    <a:pt x="15841" y="5481"/>
                  </a:lnTo>
                  <a:close/>
                  <a:moveTo>
                    <a:pt x="13279" y="5544"/>
                  </a:moveTo>
                  <a:lnTo>
                    <a:pt x="13279" y="5544"/>
                  </a:lnTo>
                  <a:cubicBezTo>
                    <a:pt x="13279" y="5544"/>
                    <a:pt x="13279" y="5544"/>
                    <a:pt x="13278" y="5544"/>
                  </a:cubicBezTo>
                  <a:lnTo>
                    <a:pt x="13278" y="5544"/>
                  </a:lnTo>
                  <a:lnTo>
                    <a:pt x="13279" y="5544"/>
                  </a:lnTo>
                  <a:close/>
                  <a:moveTo>
                    <a:pt x="13278" y="5544"/>
                  </a:moveTo>
                  <a:lnTo>
                    <a:pt x="13251" y="5562"/>
                  </a:lnTo>
                  <a:cubicBezTo>
                    <a:pt x="13260" y="5570"/>
                    <a:pt x="13265" y="5573"/>
                    <a:pt x="13267" y="5573"/>
                  </a:cubicBezTo>
                  <a:cubicBezTo>
                    <a:pt x="13274" y="5573"/>
                    <a:pt x="13266" y="5553"/>
                    <a:pt x="13278" y="5544"/>
                  </a:cubicBezTo>
                  <a:close/>
                  <a:moveTo>
                    <a:pt x="16033" y="5629"/>
                  </a:moveTo>
                  <a:lnTo>
                    <a:pt x="16029" y="5680"/>
                  </a:lnTo>
                  <a:cubicBezTo>
                    <a:pt x="16048" y="5697"/>
                    <a:pt x="16067" y="5705"/>
                    <a:pt x="16078" y="5705"/>
                  </a:cubicBezTo>
                  <a:cubicBezTo>
                    <a:pt x="16097" y="5705"/>
                    <a:pt x="16094" y="5679"/>
                    <a:pt x="16036" y="5632"/>
                  </a:cubicBezTo>
                  <a:lnTo>
                    <a:pt x="16033" y="5629"/>
                  </a:lnTo>
                  <a:close/>
                  <a:moveTo>
                    <a:pt x="13689" y="5694"/>
                  </a:moveTo>
                  <a:lnTo>
                    <a:pt x="13655" y="5701"/>
                  </a:lnTo>
                  <a:lnTo>
                    <a:pt x="13703" y="5738"/>
                  </a:lnTo>
                  <a:lnTo>
                    <a:pt x="13689" y="5694"/>
                  </a:lnTo>
                  <a:close/>
                  <a:moveTo>
                    <a:pt x="7319" y="5980"/>
                  </a:moveTo>
                  <a:cubicBezTo>
                    <a:pt x="7317" y="5981"/>
                    <a:pt x="7314" y="5983"/>
                    <a:pt x="7312" y="5984"/>
                  </a:cubicBezTo>
                  <a:cubicBezTo>
                    <a:pt x="7315" y="5983"/>
                    <a:pt x="7317" y="5981"/>
                    <a:pt x="7319" y="5980"/>
                  </a:cubicBezTo>
                  <a:close/>
                  <a:moveTo>
                    <a:pt x="17765" y="5793"/>
                  </a:moveTo>
                  <a:cubicBezTo>
                    <a:pt x="17760" y="5793"/>
                    <a:pt x="17756" y="5796"/>
                    <a:pt x="17753" y="5803"/>
                  </a:cubicBezTo>
                  <a:lnTo>
                    <a:pt x="17746" y="5875"/>
                  </a:lnTo>
                  <a:cubicBezTo>
                    <a:pt x="17814" y="5928"/>
                    <a:pt x="17872" y="5991"/>
                    <a:pt x="17923" y="6061"/>
                  </a:cubicBezTo>
                  <a:cubicBezTo>
                    <a:pt x="17858" y="5939"/>
                    <a:pt x="17795" y="5793"/>
                    <a:pt x="17765" y="5793"/>
                  </a:cubicBezTo>
                  <a:close/>
                  <a:moveTo>
                    <a:pt x="13708" y="6072"/>
                  </a:moveTo>
                  <a:lnTo>
                    <a:pt x="13766" y="6114"/>
                  </a:lnTo>
                  <a:lnTo>
                    <a:pt x="13724" y="6081"/>
                  </a:lnTo>
                  <a:lnTo>
                    <a:pt x="13708" y="6072"/>
                  </a:lnTo>
                  <a:close/>
                  <a:moveTo>
                    <a:pt x="14119" y="6204"/>
                  </a:moveTo>
                  <a:lnTo>
                    <a:pt x="14119" y="6204"/>
                  </a:lnTo>
                  <a:cubicBezTo>
                    <a:pt x="14119" y="6204"/>
                    <a:pt x="14119" y="6204"/>
                    <a:pt x="14119" y="6205"/>
                  </a:cubicBezTo>
                  <a:lnTo>
                    <a:pt x="14119" y="6205"/>
                  </a:lnTo>
                  <a:cubicBezTo>
                    <a:pt x="14119" y="6204"/>
                    <a:pt x="14119" y="6204"/>
                    <a:pt x="14118" y="6204"/>
                  </a:cubicBezTo>
                  <a:lnTo>
                    <a:pt x="14119" y="6204"/>
                  </a:lnTo>
                  <a:close/>
                  <a:moveTo>
                    <a:pt x="14165" y="6225"/>
                  </a:moveTo>
                  <a:cubicBezTo>
                    <a:pt x="14176" y="6244"/>
                    <a:pt x="14193" y="6258"/>
                    <a:pt x="14211" y="6271"/>
                  </a:cubicBezTo>
                  <a:cubicBezTo>
                    <a:pt x="14199" y="6253"/>
                    <a:pt x="14183" y="6237"/>
                    <a:pt x="14165" y="6225"/>
                  </a:cubicBezTo>
                  <a:close/>
                  <a:moveTo>
                    <a:pt x="16625" y="6308"/>
                  </a:moveTo>
                  <a:cubicBezTo>
                    <a:pt x="16624" y="6308"/>
                    <a:pt x="16624" y="6308"/>
                    <a:pt x="16623" y="6308"/>
                  </a:cubicBezTo>
                  <a:lnTo>
                    <a:pt x="16623" y="6308"/>
                  </a:lnTo>
                  <a:cubicBezTo>
                    <a:pt x="16625" y="6309"/>
                    <a:pt x="16627" y="6309"/>
                    <a:pt x="16628" y="6309"/>
                  </a:cubicBezTo>
                  <a:cubicBezTo>
                    <a:pt x="16628" y="6309"/>
                    <a:pt x="16629" y="6309"/>
                    <a:pt x="16629" y="6309"/>
                  </a:cubicBezTo>
                  <a:cubicBezTo>
                    <a:pt x="16629" y="6309"/>
                    <a:pt x="16627" y="6308"/>
                    <a:pt x="16625" y="6308"/>
                  </a:cubicBezTo>
                  <a:close/>
                  <a:moveTo>
                    <a:pt x="3874" y="6218"/>
                  </a:moveTo>
                  <a:lnTo>
                    <a:pt x="3828" y="6343"/>
                  </a:lnTo>
                  <a:cubicBezTo>
                    <a:pt x="3962" y="6209"/>
                    <a:pt x="3883" y="6248"/>
                    <a:pt x="3874" y="6218"/>
                  </a:cubicBezTo>
                  <a:close/>
                  <a:moveTo>
                    <a:pt x="16750" y="6387"/>
                  </a:moveTo>
                  <a:lnTo>
                    <a:pt x="16750" y="6387"/>
                  </a:lnTo>
                  <a:cubicBezTo>
                    <a:pt x="16752" y="6390"/>
                    <a:pt x="16754" y="6394"/>
                    <a:pt x="16756" y="6399"/>
                  </a:cubicBezTo>
                  <a:cubicBezTo>
                    <a:pt x="16770" y="6407"/>
                    <a:pt x="16782" y="6417"/>
                    <a:pt x="16793" y="6428"/>
                  </a:cubicBezTo>
                  <a:lnTo>
                    <a:pt x="16793" y="6428"/>
                  </a:lnTo>
                  <a:cubicBezTo>
                    <a:pt x="16779" y="6413"/>
                    <a:pt x="16764" y="6399"/>
                    <a:pt x="16750" y="6387"/>
                  </a:cubicBezTo>
                  <a:close/>
                  <a:moveTo>
                    <a:pt x="16793" y="6428"/>
                  </a:moveTo>
                  <a:cubicBezTo>
                    <a:pt x="16801" y="6437"/>
                    <a:pt x="16808" y="6446"/>
                    <a:pt x="16814" y="6455"/>
                  </a:cubicBezTo>
                  <a:cubicBezTo>
                    <a:pt x="16808" y="6445"/>
                    <a:pt x="16801" y="6436"/>
                    <a:pt x="16793" y="6428"/>
                  </a:cubicBezTo>
                  <a:close/>
                  <a:moveTo>
                    <a:pt x="17503" y="6424"/>
                  </a:moveTo>
                  <a:cubicBezTo>
                    <a:pt x="17528" y="6441"/>
                    <a:pt x="17554" y="6459"/>
                    <a:pt x="17584" y="6478"/>
                  </a:cubicBezTo>
                  <a:cubicBezTo>
                    <a:pt x="17559" y="6457"/>
                    <a:pt x="17533" y="6441"/>
                    <a:pt x="17503" y="6424"/>
                  </a:cubicBezTo>
                  <a:close/>
                  <a:moveTo>
                    <a:pt x="17317" y="6296"/>
                  </a:moveTo>
                  <a:cubicBezTo>
                    <a:pt x="17301" y="6296"/>
                    <a:pt x="17295" y="6312"/>
                    <a:pt x="17294" y="6353"/>
                  </a:cubicBezTo>
                  <a:lnTo>
                    <a:pt x="17294" y="6353"/>
                  </a:lnTo>
                  <a:cubicBezTo>
                    <a:pt x="17294" y="6353"/>
                    <a:pt x="17294" y="6353"/>
                    <a:pt x="17294" y="6353"/>
                  </a:cubicBezTo>
                  <a:lnTo>
                    <a:pt x="17294" y="6355"/>
                  </a:lnTo>
                  <a:cubicBezTo>
                    <a:pt x="17294" y="6354"/>
                    <a:pt x="17294" y="6353"/>
                    <a:pt x="17294" y="6353"/>
                  </a:cubicBezTo>
                  <a:lnTo>
                    <a:pt x="17294" y="6353"/>
                  </a:lnTo>
                  <a:cubicBezTo>
                    <a:pt x="17380" y="6456"/>
                    <a:pt x="17412" y="6469"/>
                    <a:pt x="17434" y="6469"/>
                  </a:cubicBezTo>
                  <a:cubicBezTo>
                    <a:pt x="17442" y="6469"/>
                    <a:pt x="17448" y="6468"/>
                    <a:pt x="17456" y="6468"/>
                  </a:cubicBezTo>
                  <a:cubicBezTo>
                    <a:pt x="17476" y="6468"/>
                    <a:pt x="17502" y="6480"/>
                    <a:pt x="17573" y="6573"/>
                  </a:cubicBezTo>
                  <a:cubicBezTo>
                    <a:pt x="17577" y="6575"/>
                    <a:pt x="17580" y="6575"/>
                    <a:pt x="17583" y="6575"/>
                  </a:cubicBezTo>
                  <a:cubicBezTo>
                    <a:pt x="17616" y="6575"/>
                    <a:pt x="17466" y="6421"/>
                    <a:pt x="17494" y="6421"/>
                  </a:cubicBezTo>
                  <a:lnTo>
                    <a:pt x="17494" y="6421"/>
                  </a:lnTo>
                  <a:cubicBezTo>
                    <a:pt x="17496" y="6421"/>
                    <a:pt x="17500" y="6422"/>
                    <a:pt x="17505" y="6424"/>
                  </a:cubicBezTo>
                  <a:cubicBezTo>
                    <a:pt x="17404" y="6355"/>
                    <a:pt x="17345" y="6296"/>
                    <a:pt x="17317" y="6296"/>
                  </a:cubicBezTo>
                  <a:close/>
                  <a:moveTo>
                    <a:pt x="16427" y="6450"/>
                  </a:moveTo>
                  <a:cubicBezTo>
                    <a:pt x="16467" y="6499"/>
                    <a:pt x="16522" y="6554"/>
                    <a:pt x="16578" y="6610"/>
                  </a:cubicBezTo>
                  <a:lnTo>
                    <a:pt x="16427" y="6450"/>
                  </a:lnTo>
                  <a:close/>
                  <a:moveTo>
                    <a:pt x="14334" y="6668"/>
                  </a:moveTo>
                  <a:cubicBezTo>
                    <a:pt x="14336" y="6676"/>
                    <a:pt x="14340" y="6682"/>
                    <a:pt x="14345" y="6684"/>
                  </a:cubicBezTo>
                  <a:lnTo>
                    <a:pt x="14345" y="6684"/>
                  </a:lnTo>
                  <a:lnTo>
                    <a:pt x="14334" y="6668"/>
                  </a:lnTo>
                  <a:close/>
                  <a:moveTo>
                    <a:pt x="14345" y="6684"/>
                  </a:moveTo>
                  <a:lnTo>
                    <a:pt x="14346" y="6684"/>
                  </a:lnTo>
                  <a:lnTo>
                    <a:pt x="14348" y="6684"/>
                  </a:lnTo>
                  <a:cubicBezTo>
                    <a:pt x="14347" y="6684"/>
                    <a:pt x="14346" y="6684"/>
                    <a:pt x="14345" y="6684"/>
                  </a:cubicBezTo>
                  <a:close/>
                  <a:moveTo>
                    <a:pt x="14771" y="6776"/>
                  </a:moveTo>
                  <a:cubicBezTo>
                    <a:pt x="14774" y="6779"/>
                    <a:pt x="14776" y="6781"/>
                    <a:pt x="14779" y="6784"/>
                  </a:cubicBezTo>
                  <a:cubicBezTo>
                    <a:pt x="14776" y="6780"/>
                    <a:pt x="14773" y="6778"/>
                    <a:pt x="14771" y="6776"/>
                  </a:cubicBezTo>
                  <a:close/>
                  <a:moveTo>
                    <a:pt x="3751" y="6805"/>
                  </a:moveTo>
                  <a:lnTo>
                    <a:pt x="3649" y="6923"/>
                  </a:lnTo>
                  <a:lnTo>
                    <a:pt x="3703" y="6872"/>
                  </a:lnTo>
                  <a:lnTo>
                    <a:pt x="3751" y="6805"/>
                  </a:lnTo>
                  <a:close/>
                  <a:moveTo>
                    <a:pt x="5981" y="6965"/>
                  </a:moveTo>
                  <a:lnTo>
                    <a:pt x="5970" y="6974"/>
                  </a:lnTo>
                  <a:lnTo>
                    <a:pt x="5976" y="6980"/>
                  </a:lnTo>
                  <a:lnTo>
                    <a:pt x="5976" y="6980"/>
                  </a:lnTo>
                  <a:lnTo>
                    <a:pt x="5977" y="6976"/>
                  </a:lnTo>
                  <a:lnTo>
                    <a:pt x="5978" y="6977"/>
                  </a:lnTo>
                  <a:lnTo>
                    <a:pt x="5981" y="6965"/>
                  </a:lnTo>
                  <a:close/>
                  <a:moveTo>
                    <a:pt x="6294" y="7027"/>
                  </a:moveTo>
                  <a:lnTo>
                    <a:pt x="6262" y="7041"/>
                  </a:lnTo>
                  <a:lnTo>
                    <a:pt x="6232" y="7039"/>
                  </a:lnTo>
                  <a:lnTo>
                    <a:pt x="6294" y="7027"/>
                  </a:lnTo>
                  <a:close/>
                  <a:moveTo>
                    <a:pt x="13898" y="7046"/>
                  </a:moveTo>
                  <a:lnTo>
                    <a:pt x="13898" y="7046"/>
                  </a:lnTo>
                  <a:cubicBezTo>
                    <a:pt x="13902" y="7051"/>
                    <a:pt x="13906" y="7056"/>
                    <a:pt x="13909" y="7059"/>
                  </a:cubicBezTo>
                  <a:lnTo>
                    <a:pt x="13909" y="7059"/>
                  </a:lnTo>
                  <a:cubicBezTo>
                    <a:pt x="13910" y="7059"/>
                    <a:pt x="13910" y="7058"/>
                    <a:pt x="13910" y="7057"/>
                  </a:cubicBezTo>
                  <a:lnTo>
                    <a:pt x="13910" y="7057"/>
                  </a:lnTo>
                  <a:cubicBezTo>
                    <a:pt x="13910" y="7058"/>
                    <a:pt x="13910" y="7058"/>
                    <a:pt x="13911" y="7058"/>
                  </a:cubicBezTo>
                  <a:lnTo>
                    <a:pt x="13911" y="7058"/>
                  </a:lnTo>
                  <a:cubicBezTo>
                    <a:pt x="13909" y="7055"/>
                    <a:pt x="13905" y="7052"/>
                    <a:pt x="13898" y="7046"/>
                  </a:cubicBezTo>
                  <a:close/>
                  <a:moveTo>
                    <a:pt x="6287" y="7057"/>
                  </a:moveTo>
                  <a:lnTo>
                    <a:pt x="6304" y="7076"/>
                  </a:lnTo>
                  <a:lnTo>
                    <a:pt x="6304" y="7076"/>
                  </a:lnTo>
                  <a:cubicBezTo>
                    <a:pt x="6297" y="7073"/>
                    <a:pt x="6289" y="7071"/>
                    <a:pt x="6282" y="7069"/>
                  </a:cubicBezTo>
                  <a:lnTo>
                    <a:pt x="6282" y="7069"/>
                  </a:lnTo>
                  <a:cubicBezTo>
                    <a:pt x="6284" y="7065"/>
                    <a:pt x="6286" y="7061"/>
                    <a:pt x="6287" y="7057"/>
                  </a:cubicBezTo>
                  <a:close/>
                  <a:moveTo>
                    <a:pt x="3977" y="7036"/>
                  </a:moveTo>
                  <a:lnTo>
                    <a:pt x="3977" y="7036"/>
                  </a:lnTo>
                  <a:cubicBezTo>
                    <a:pt x="3966" y="7049"/>
                    <a:pt x="3954" y="7065"/>
                    <a:pt x="3939" y="7085"/>
                  </a:cubicBezTo>
                  <a:cubicBezTo>
                    <a:pt x="3951" y="7069"/>
                    <a:pt x="3964" y="7052"/>
                    <a:pt x="3977" y="7036"/>
                  </a:cubicBezTo>
                  <a:close/>
                  <a:moveTo>
                    <a:pt x="6348" y="7052"/>
                  </a:moveTo>
                  <a:lnTo>
                    <a:pt x="6341" y="7092"/>
                  </a:lnTo>
                  <a:cubicBezTo>
                    <a:pt x="6332" y="7087"/>
                    <a:pt x="6323" y="7083"/>
                    <a:pt x="6314" y="7080"/>
                  </a:cubicBezTo>
                  <a:lnTo>
                    <a:pt x="6314" y="7080"/>
                  </a:lnTo>
                  <a:cubicBezTo>
                    <a:pt x="6326" y="7071"/>
                    <a:pt x="6337" y="7061"/>
                    <a:pt x="6348" y="7052"/>
                  </a:cubicBezTo>
                  <a:close/>
                  <a:moveTo>
                    <a:pt x="13341" y="7091"/>
                  </a:moveTo>
                  <a:cubicBezTo>
                    <a:pt x="13336" y="7091"/>
                    <a:pt x="13330" y="7091"/>
                    <a:pt x="13326" y="7092"/>
                  </a:cubicBezTo>
                  <a:cubicBezTo>
                    <a:pt x="13326" y="7093"/>
                    <a:pt x="13327" y="7094"/>
                    <a:pt x="13327" y="7095"/>
                  </a:cubicBezTo>
                  <a:lnTo>
                    <a:pt x="13327" y="7095"/>
                  </a:lnTo>
                  <a:cubicBezTo>
                    <a:pt x="13328" y="7095"/>
                    <a:pt x="13328" y="7095"/>
                    <a:pt x="13328" y="7094"/>
                  </a:cubicBezTo>
                  <a:cubicBezTo>
                    <a:pt x="13329" y="7095"/>
                    <a:pt x="13330" y="7096"/>
                    <a:pt x="13331" y="7096"/>
                  </a:cubicBezTo>
                  <a:lnTo>
                    <a:pt x="13331" y="7096"/>
                  </a:lnTo>
                  <a:cubicBezTo>
                    <a:pt x="13335" y="7093"/>
                    <a:pt x="13341" y="7092"/>
                    <a:pt x="13346" y="7092"/>
                  </a:cubicBezTo>
                  <a:cubicBezTo>
                    <a:pt x="13352" y="7092"/>
                    <a:pt x="13358" y="7093"/>
                    <a:pt x="13363" y="7097"/>
                  </a:cubicBezTo>
                  <a:lnTo>
                    <a:pt x="13363" y="7094"/>
                  </a:lnTo>
                  <a:cubicBezTo>
                    <a:pt x="13356" y="7092"/>
                    <a:pt x="13348" y="7091"/>
                    <a:pt x="13341" y="7091"/>
                  </a:cubicBezTo>
                  <a:close/>
                  <a:moveTo>
                    <a:pt x="14907" y="7090"/>
                  </a:moveTo>
                  <a:lnTo>
                    <a:pt x="14932" y="7094"/>
                  </a:lnTo>
                  <a:lnTo>
                    <a:pt x="14930" y="7097"/>
                  </a:lnTo>
                  <a:cubicBezTo>
                    <a:pt x="14923" y="7097"/>
                    <a:pt x="14914" y="7094"/>
                    <a:pt x="14907" y="7090"/>
                  </a:cubicBezTo>
                  <a:close/>
                  <a:moveTo>
                    <a:pt x="12804" y="7094"/>
                  </a:moveTo>
                  <a:lnTo>
                    <a:pt x="12804" y="7094"/>
                  </a:lnTo>
                  <a:cubicBezTo>
                    <a:pt x="12806" y="7097"/>
                    <a:pt x="12808" y="7098"/>
                    <a:pt x="12809" y="7100"/>
                  </a:cubicBezTo>
                  <a:lnTo>
                    <a:pt x="12809" y="7100"/>
                  </a:lnTo>
                  <a:cubicBezTo>
                    <a:pt x="12811" y="7099"/>
                    <a:pt x="12812" y="7099"/>
                    <a:pt x="12813" y="7099"/>
                  </a:cubicBezTo>
                  <a:cubicBezTo>
                    <a:pt x="12814" y="7100"/>
                    <a:pt x="12816" y="7101"/>
                    <a:pt x="12817" y="7101"/>
                  </a:cubicBezTo>
                  <a:lnTo>
                    <a:pt x="12832" y="7101"/>
                  </a:lnTo>
                  <a:lnTo>
                    <a:pt x="12804" y="7094"/>
                  </a:lnTo>
                  <a:close/>
                  <a:moveTo>
                    <a:pt x="12918" y="7062"/>
                  </a:moveTo>
                  <a:cubicBezTo>
                    <a:pt x="12914" y="7062"/>
                    <a:pt x="12909" y="7063"/>
                    <a:pt x="12904" y="7064"/>
                  </a:cubicBezTo>
                  <a:lnTo>
                    <a:pt x="12915" y="7104"/>
                  </a:lnTo>
                  <a:cubicBezTo>
                    <a:pt x="12942" y="7098"/>
                    <a:pt x="12949" y="7062"/>
                    <a:pt x="12918" y="7062"/>
                  </a:cubicBezTo>
                  <a:close/>
                  <a:moveTo>
                    <a:pt x="14703" y="7009"/>
                  </a:moveTo>
                  <a:cubicBezTo>
                    <a:pt x="14709" y="7009"/>
                    <a:pt x="14717" y="7010"/>
                    <a:pt x="14726" y="7013"/>
                  </a:cubicBezTo>
                  <a:cubicBezTo>
                    <a:pt x="14738" y="7046"/>
                    <a:pt x="14797" y="7074"/>
                    <a:pt x="14800" y="7106"/>
                  </a:cubicBezTo>
                  <a:lnTo>
                    <a:pt x="14800" y="7106"/>
                  </a:lnTo>
                  <a:cubicBezTo>
                    <a:pt x="14793" y="7103"/>
                    <a:pt x="14786" y="7101"/>
                    <a:pt x="14779" y="7099"/>
                  </a:cubicBezTo>
                  <a:lnTo>
                    <a:pt x="14779" y="7099"/>
                  </a:lnTo>
                  <a:cubicBezTo>
                    <a:pt x="14770" y="7089"/>
                    <a:pt x="14764" y="7085"/>
                    <a:pt x="14760" y="7085"/>
                  </a:cubicBezTo>
                  <a:cubicBezTo>
                    <a:pt x="14756" y="7085"/>
                    <a:pt x="14754" y="7088"/>
                    <a:pt x="14753" y="7092"/>
                  </a:cubicBezTo>
                  <a:lnTo>
                    <a:pt x="14753" y="7092"/>
                  </a:lnTo>
                  <a:cubicBezTo>
                    <a:pt x="14743" y="7090"/>
                    <a:pt x="14733" y="7089"/>
                    <a:pt x="14723" y="7089"/>
                  </a:cubicBezTo>
                  <a:cubicBezTo>
                    <a:pt x="14717" y="7089"/>
                    <a:pt x="14711" y="7089"/>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10" y="7094"/>
                    <a:pt x="14715" y="7098"/>
                    <a:pt x="14720" y="7102"/>
                  </a:cubicBezTo>
                  <a:lnTo>
                    <a:pt x="14720" y="7102"/>
                  </a:lnTo>
                  <a:cubicBezTo>
                    <a:pt x="14716" y="7099"/>
                    <a:pt x="14711" y="7095"/>
                    <a:pt x="14705" y="7090"/>
                  </a:cubicBezTo>
                  <a:lnTo>
                    <a:pt x="14705" y="7090"/>
                  </a:lnTo>
                  <a:cubicBezTo>
                    <a:pt x="14699" y="7091"/>
                    <a:pt x="14693" y="7092"/>
                    <a:pt x="14686" y="7094"/>
                  </a:cubicBezTo>
                  <a:cubicBezTo>
                    <a:pt x="14653" y="7079"/>
                    <a:pt x="14681" y="7055"/>
                    <a:pt x="14656" y="7043"/>
                  </a:cubicBezTo>
                  <a:lnTo>
                    <a:pt x="14656" y="7043"/>
                  </a:lnTo>
                  <a:cubicBezTo>
                    <a:pt x="14674" y="7038"/>
                    <a:pt x="14675" y="7009"/>
                    <a:pt x="14703" y="7009"/>
                  </a:cubicBezTo>
                  <a:close/>
                  <a:moveTo>
                    <a:pt x="11187" y="7083"/>
                  </a:moveTo>
                  <a:cubicBezTo>
                    <a:pt x="11174" y="7083"/>
                    <a:pt x="11161" y="7086"/>
                    <a:pt x="11149" y="7092"/>
                  </a:cubicBezTo>
                  <a:cubicBezTo>
                    <a:pt x="11181" y="7094"/>
                    <a:pt x="11214" y="7107"/>
                    <a:pt x="11234" y="7107"/>
                  </a:cubicBezTo>
                  <a:cubicBezTo>
                    <a:pt x="11237" y="7107"/>
                    <a:pt x="11239" y="7107"/>
                    <a:pt x="11241" y="7106"/>
                  </a:cubicBezTo>
                  <a:lnTo>
                    <a:pt x="11241" y="7104"/>
                  </a:lnTo>
                  <a:cubicBezTo>
                    <a:pt x="11226" y="7090"/>
                    <a:pt x="11206" y="7083"/>
                    <a:pt x="11187" y="7083"/>
                  </a:cubicBezTo>
                  <a:close/>
                  <a:moveTo>
                    <a:pt x="14885" y="7115"/>
                  </a:moveTo>
                  <a:lnTo>
                    <a:pt x="14885" y="7115"/>
                  </a:lnTo>
                  <a:cubicBezTo>
                    <a:pt x="14882" y="7116"/>
                    <a:pt x="14878" y="7117"/>
                    <a:pt x="14875" y="7118"/>
                  </a:cubicBezTo>
                  <a:lnTo>
                    <a:pt x="14875" y="7118"/>
                  </a:lnTo>
                  <a:cubicBezTo>
                    <a:pt x="14878" y="7117"/>
                    <a:pt x="14882" y="7116"/>
                    <a:pt x="14885" y="7115"/>
                  </a:cubicBezTo>
                  <a:close/>
                  <a:moveTo>
                    <a:pt x="13265" y="7118"/>
                  </a:moveTo>
                  <a:lnTo>
                    <a:pt x="13265" y="7118"/>
                  </a:lnTo>
                  <a:cubicBezTo>
                    <a:pt x="13265" y="7118"/>
                    <a:pt x="13264" y="7119"/>
                    <a:pt x="13264" y="7120"/>
                  </a:cubicBezTo>
                  <a:lnTo>
                    <a:pt x="13264" y="7120"/>
                  </a:lnTo>
                  <a:cubicBezTo>
                    <a:pt x="13265" y="7120"/>
                    <a:pt x="13265" y="7119"/>
                    <a:pt x="13265" y="7118"/>
                  </a:cubicBezTo>
                  <a:close/>
                  <a:moveTo>
                    <a:pt x="9762" y="7050"/>
                  </a:moveTo>
                  <a:cubicBezTo>
                    <a:pt x="9825" y="7083"/>
                    <a:pt x="9660" y="7090"/>
                    <a:pt x="9755" y="7125"/>
                  </a:cubicBezTo>
                  <a:cubicBezTo>
                    <a:pt x="9746" y="7113"/>
                    <a:pt x="9839" y="7071"/>
                    <a:pt x="9762" y="7050"/>
                  </a:cubicBezTo>
                  <a:close/>
                  <a:moveTo>
                    <a:pt x="14731" y="7136"/>
                  </a:moveTo>
                  <a:cubicBezTo>
                    <a:pt x="14732" y="7136"/>
                    <a:pt x="14734" y="7136"/>
                    <a:pt x="14737" y="7138"/>
                  </a:cubicBezTo>
                  <a:cubicBezTo>
                    <a:pt x="14737" y="7138"/>
                    <a:pt x="14740" y="7141"/>
                    <a:pt x="14740" y="7141"/>
                  </a:cubicBezTo>
                  <a:lnTo>
                    <a:pt x="14740" y="7142"/>
                  </a:lnTo>
                  <a:lnTo>
                    <a:pt x="14740" y="7142"/>
                  </a:lnTo>
                  <a:cubicBezTo>
                    <a:pt x="14739" y="7142"/>
                    <a:pt x="14738" y="7141"/>
                    <a:pt x="14737" y="7141"/>
                  </a:cubicBezTo>
                  <a:lnTo>
                    <a:pt x="14737" y="7141"/>
                  </a:lnTo>
                  <a:cubicBezTo>
                    <a:pt x="14738" y="7141"/>
                    <a:pt x="14738" y="7142"/>
                    <a:pt x="14738" y="7142"/>
                  </a:cubicBezTo>
                  <a:lnTo>
                    <a:pt x="14738" y="7142"/>
                  </a:lnTo>
                  <a:cubicBezTo>
                    <a:pt x="14733" y="7139"/>
                    <a:pt x="14729" y="7136"/>
                    <a:pt x="14731" y="7136"/>
                  </a:cubicBezTo>
                  <a:close/>
                  <a:moveTo>
                    <a:pt x="5866" y="7093"/>
                  </a:moveTo>
                  <a:lnTo>
                    <a:pt x="5615" y="7236"/>
                  </a:lnTo>
                  <a:lnTo>
                    <a:pt x="5746" y="7273"/>
                  </a:lnTo>
                  <a:lnTo>
                    <a:pt x="5746" y="7272"/>
                  </a:lnTo>
                  <a:lnTo>
                    <a:pt x="5866" y="7093"/>
                  </a:lnTo>
                  <a:close/>
                  <a:moveTo>
                    <a:pt x="7066" y="7310"/>
                  </a:moveTo>
                  <a:cubicBezTo>
                    <a:pt x="7066" y="7311"/>
                    <a:pt x="7066" y="7312"/>
                    <a:pt x="7067" y="7313"/>
                  </a:cubicBezTo>
                  <a:lnTo>
                    <a:pt x="7067" y="7313"/>
                  </a:lnTo>
                  <a:lnTo>
                    <a:pt x="7066" y="7310"/>
                  </a:lnTo>
                  <a:close/>
                  <a:moveTo>
                    <a:pt x="15013" y="7312"/>
                  </a:moveTo>
                  <a:lnTo>
                    <a:pt x="14985" y="7319"/>
                  </a:lnTo>
                  <a:cubicBezTo>
                    <a:pt x="14983" y="7318"/>
                    <a:pt x="14982" y="7316"/>
                    <a:pt x="14980" y="7314"/>
                  </a:cubicBezTo>
                  <a:lnTo>
                    <a:pt x="14980" y="7314"/>
                  </a:lnTo>
                  <a:cubicBezTo>
                    <a:pt x="14978" y="7320"/>
                    <a:pt x="14963" y="7324"/>
                    <a:pt x="14951" y="7329"/>
                  </a:cubicBezTo>
                  <a:cubicBezTo>
                    <a:pt x="14953" y="7328"/>
                    <a:pt x="14956" y="7328"/>
                    <a:pt x="14959" y="7328"/>
                  </a:cubicBezTo>
                  <a:cubicBezTo>
                    <a:pt x="14970" y="7328"/>
                    <a:pt x="14980" y="7329"/>
                    <a:pt x="14990" y="7329"/>
                  </a:cubicBezTo>
                  <a:cubicBezTo>
                    <a:pt x="15005" y="7329"/>
                    <a:pt x="15016" y="7327"/>
                    <a:pt x="15013" y="7312"/>
                  </a:cubicBezTo>
                  <a:close/>
                  <a:moveTo>
                    <a:pt x="7067" y="7313"/>
                  </a:moveTo>
                  <a:lnTo>
                    <a:pt x="7078" y="7338"/>
                  </a:lnTo>
                  <a:cubicBezTo>
                    <a:pt x="7095" y="7322"/>
                    <a:pt x="7072" y="7320"/>
                    <a:pt x="7067" y="7313"/>
                  </a:cubicBezTo>
                  <a:close/>
                  <a:moveTo>
                    <a:pt x="14951" y="7333"/>
                  </a:moveTo>
                  <a:cubicBezTo>
                    <a:pt x="14946" y="7333"/>
                    <a:pt x="14941" y="7333"/>
                    <a:pt x="14937" y="7336"/>
                  </a:cubicBezTo>
                  <a:cubicBezTo>
                    <a:pt x="14927" y="7337"/>
                    <a:pt x="14924" y="7338"/>
                    <a:pt x="14924" y="7338"/>
                  </a:cubicBezTo>
                  <a:cubicBezTo>
                    <a:pt x="14926" y="7338"/>
                    <a:pt x="14938" y="7336"/>
                    <a:pt x="14951" y="7333"/>
                  </a:cubicBezTo>
                  <a:close/>
                  <a:moveTo>
                    <a:pt x="6005" y="7340"/>
                  </a:moveTo>
                  <a:lnTo>
                    <a:pt x="5984" y="7345"/>
                  </a:lnTo>
                  <a:cubicBezTo>
                    <a:pt x="5991" y="7345"/>
                    <a:pt x="6000" y="7345"/>
                    <a:pt x="6005" y="7340"/>
                  </a:cubicBezTo>
                  <a:close/>
                  <a:moveTo>
                    <a:pt x="6300" y="7347"/>
                  </a:moveTo>
                  <a:cubicBezTo>
                    <a:pt x="6292" y="7348"/>
                    <a:pt x="6282" y="7351"/>
                    <a:pt x="6269" y="7356"/>
                  </a:cubicBezTo>
                  <a:cubicBezTo>
                    <a:pt x="6279" y="7353"/>
                    <a:pt x="6290" y="7350"/>
                    <a:pt x="6300" y="7347"/>
                  </a:cubicBezTo>
                  <a:close/>
                  <a:moveTo>
                    <a:pt x="2765" y="7360"/>
                  </a:moveTo>
                  <a:lnTo>
                    <a:pt x="2757" y="7370"/>
                  </a:lnTo>
                  <a:cubicBezTo>
                    <a:pt x="2760" y="7367"/>
                    <a:pt x="2762" y="7363"/>
                    <a:pt x="2765" y="7360"/>
                  </a:cubicBezTo>
                  <a:close/>
                  <a:moveTo>
                    <a:pt x="12586" y="7368"/>
                  </a:moveTo>
                  <a:cubicBezTo>
                    <a:pt x="12579" y="7369"/>
                    <a:pt x="12574" y="7371"/>
                    <a:pt x="12570" y="7373"/>
                  </a:cubicBezTo>
                  <a:cubicBezTo>
                    <a:pt x="12574" y="7372"/>
                    <a:pt x="12581" y="7370"/>
                    <a:pt x="12586" y="7368"/>
                  </a:cubicBezTo>
                  <a:close/>
                  <a:moveTo>
                    <a:pt x="12936" y="7349"/>
                  </a:moveTo>
                  <a:cubicBezTo>
                    <a:pt x="12931" y="7352"/>
                    <a:pt x="12929" y="7356"/>
                    <a:pt x="12927" y="7359"/>
                  </a:cubicBezTo>
                  <a:lnTo>
                    <a:pt x="12987" y="7375"/>
                  </a:lnTo>
                  <a:cubicBezTo>
                    <a:pt x="12971" y="7363"/>
                    <a:pt x="12955" y="7354"/>
                    <a:pt x="12936" y="7349"/>
                  </a:cubicBezTo>
                  <a:close/>
                  <a:moveTo>
                    <a:pt x="13249" y="7368"/>
                  </a:moveTo>
                  <a:lnTo>
                    <a:pt x="13249" y="7368"/>
                  </a:lnTo>
                  <a:cubicBezTo>
                    <a:pt x="13279" y="7373"/>
                    <a:pt x="13309" y="7375"/>
                    <a:pt x="13339" y="7375"/>
                  </a:cubicBezTo>
                  <a:lnTo>
                    <a:pt x="13339" y="7373"/>
                  </a:lnTo>
                  <a:lnTo>
                    <a:pt x="13249" y="7368"/>
                  </a:lnTo>
                  <a:close/>
                  <a:moveTo>
                    <a:pt x="17783" y="7354"/>
                  </a:moveTo>
                  <a:lnTo>
                    <a:pt x="17783" y="7354"/>
                  </a:lnTo>
                  <a:cubicBezTo>
                    <a:pt x="17786" y="7366"/>
                    <a:pt x="17790" y="7380"/>
                    <a:pt x="17797" y="7389"/>
                  </a:cubicBezTo>
                  <a:cubicBezTo>
                    <a:pt x="17800" y="7387"/>
                    <a:pt x="17797" y="7377"/>
                    <a:pt x="17783" y="7354"/>
                  </a:cubicBezTo>
                  <a:close/>
                  <a:moveTo>
                    <a:pt x="10411" y="2577"/>
                  </a:moveTo>
                  <a:cubicBezTo>
                    <a:pt x="10391" y="2577"/>
                    <a:pt x="10366" y="2584"/>
                    <a:pt x="10333" y="2602"/>
                  </a:cubicBezTo>
                  <a:lnTo>
                    <a:pt x="10296" y="2692"/>
                  </a:lnTo>
                  <a:lnTo>
                    <a:pt x="10256" y="2692"/>
                  </a:lnTo>
                  <a:lnTo>
                    <a:pt x="10307" y="2637"/>
                  </a:lnTo>
                  <a:lnTo>
                    <a:pt x="10307" y="2637"/>
                  </a:lnTo>
                  <a:cubicBezTo>
                    <a:pt x="10258" y="2648"/>
                    <a:pt x="10256" y="2685"/>
                    <a:pt x="10245" y="2718"/>
                  </a:cubicBezTo>
                  <a:cubicBezTo>
                    <a:pt x="10239" y="2715"/>
                    <a:pt x="10233" y="2714"/>
                    <a:pt x="10226" y="2714"/>
                  </a:cubicBezTo>
                  <a:cubicBezTo>
                    <a:pt x="10216" y="2714"/>
                    <a:pt x="10206" y="2717"/>
                    <a:pt x="10196" y="2722"/>
                  </a:cubicBezTo>
                  <a:lnTo>
                    <a:pt x="10175" y="2824"/>
                  </a:lnTo>
                  <a:cubicBezTo>
                    <a:pt x="10156" y="2817"/>
                    <a:pt x="10163" y="2786"/>
                    <a:pt x="10145" y="2786"/>
                  </a:cubicBezTo>
                  <a:cubicBezTo>
                    <a:pt x="10139" y="2786"/>
                    <a:pt x="10131" y="2789"/>
                    <a:pt x="10119" y="2796"/>
                  </a:cubicBezTo>
                  <a:cubicBezTo>
                    <a:pt x="10110" y="2845"/>
                    <a:pt x="10184" y="2806"/>
                    <a:pt x="10147" y="2866"/>
                  </a:cubicBezTo>
                  <a:cubicBezTo>
                    <a:pt x="10136" y="2868"/>
                    <a:pt x="10126" y="2869"/>
                    <a:pt x="10119" y="2869"/>
                  </a:cubicBezTo>
                  <a:cubicBezTo>
                    <a:pt x="10115" y="2869"/>
                    <a:pt x="10112" y="2868"/>
                    <a:pt x="10109" y="2868"/>
                  </a:cubicBezTo>
                  <a:cubicBezTo>
                    <a:pt x="10092" y="2868"/>
                    <a:pt x="10085" y="2871"/>
                    <a:pt x="10073" y="2905"/>
                  </a:cubicBezTo>
                  <a:cubicBezTo>
                    <a:pt x="10060" y="2900"/>
                    <a:pt x="10057" y="2890"/>
                    <a:pt x="10063" y="2876"/>
                  </a:cubicBezTo>
                  <a:lnTo>
                    <a:pt x="10063" y="2876"/>
                  </a:lnTo>
                  <a:cubicBezTo>
                    <a:pt x="10039" y="2917"/>
                    <a:pt x="9990" y="2959"/>
                    <a:pt x="9994" y="2994"/>
                  </a:cubicBezTo>
                  <a:cubicBezTo>
                    <a:pt x="9948" y="3001"/>
                    <a:pt x="9909" y="3075"/>
                    <a:pt x="9876" y="3075"/>
                  </a:cubicBezTo>
                  <a:cubicBezTo>
                    <a:pt x="9870" y="3075"/>
                    <a:pt x="9864" y="3072"/>
                    <a:pt x="9857" y="3065"/>
                  </a:cubicBezTo>
                  <a:cubicBezTo>
                    <a:pt x="9850" y="3109"/>
                    <a:pt x="9832" y="3149"/>
                    <a:pt x="9804" y="3184"/>
                  </a:cubicBezTo>
                  <a:cubicBezTo>
                    <a:pt x="9806" y="3164"/>
                    <a:pt x="9802" y="3156"/>
                    <a:pt x="9795" y="3156"/>
                  </a:cubicBezTo>
                  <a:cubicBezTo>
                    <a:pt x="9772" y="3156"/>
                    <a:pt x="9713" y="3238"/>
                    <a:pt x="9677" y="3238"/>
                  </a:cubicBezTo>
                  <a:cubicBezTo>
                    <a:pt x="9670" y="3238"/>
                    <a:pt x="9663" y="3234"/>
                    <a:pt x="9658" y="3225"/>
                  </a:cubicBezTo>
                  <a:lnTo>
                    <a:pt x="9658" y="3225"/>
                  </a:lnTo>
                  <a:cubicBezTo>
                    <a:pt x="9660" y="3306"/>
                    <a:pt x="9533" y="3388"/>
                    <a:pt x="9487" y="3480"/>
                  </a:cubicBezTo>
                  <a:cubicBezTo>
                    <a:pt x="9489" y="3474"/>
                    <a:pt x="9489" y="3462"/>
                    <a:pt x="9494" y="3457"/>
                  </a:cubicBezTo>
                  <a:lnTo>
                    <a:pt x="9494" y="3457"/>
                  </a:lnTo>
                  <a:cubicBezTo>
                    <a:pt x="9453" y="3492"/>
                    <a:pt x="9430" y="3490"/>
                    <a:pt x="9396" y="3508"/>
                  </a:cubicBezTo>
                  <a:cubicBezTo>
                    <a:pt x="9426" y="3548"/>
                    <a:pt x="9373" y="3617"/>
                    <a:pt x="9361" y="3670"/>
                  </a:cubicBezTo>
                  <a:cubicBezTo>
                    <a:pt x="9355" y="3672"/>
                    <a:pt x="9349" y="3672"/>
                    <a:pt x="9344" y="3672"/>
                  </a:cubicBezTo>
                  <a:cubicBezTo>
                    <a:pt x="9294" y="3672"/>
                    <a:pt x="9348" y="3599"/>
                    <a:pt x="9303" y="3585"/>
                  </a:cubicBezTo>
                  <a:lnTo>
                    <a:pt x="9303" y="3585"/>
                  </a:lnTo>
                  <a:cubicBezTo>
                    <a:pt x="9336" y="3610"/>
                    <a:pt x="9248" y="3696"/>
                    <a:pt x="9289" y="3703"/>
                  </a:cubicBezTo>
                  <a:cubicBezTo>
                    <a:pt x="9249" y="3714"/>
                    <a:pt x="9245" y="3721"/>
                    <a:pt x="9229" y="3721"/>
                  </a:cubicBezTo>
                  <a:cubicBezTo>
                    <a:pt x="9223" y="3721"/>
                    <a:pt x="9214" y="3720"/>
                    <a:pt x="9199" y="3717"/>
                  </a:cubicBezTo>
                  <a:lnTo>
                    <a:pt x="9199" y="3717"/>
                  </a:lnTo>
                  <a:cubicBezTo>
                    <a:pt x="9238" y="3765"/>
                    <a:pt x="9174" y="3756"/>
                    <a:pt x="9169" y="3814"/>
                  </a:cubicBezTo>
                  <a:cubicBezTo>
                    <a:pt x="9149" y="3823"/>
                    <a:pt x="9136" y="3825"/>
                    <a:pt x="9127" y="3825"/>
                  </a:cubicBezTo>
                  <a:cubicBezTo>
                    <a:pt x="9117" y="3825"/>
                    <a:pt x="9111" y="3822"/>
                    <a:pt x="9105" y="3822"/>
                  </a:cubicBezTo>
                  <a:cubicBezTo>
                    <a:pt x="9097" y="3822"/>
                    <a:pt x="9090" y="3829"/>
                    <a:pt x="9069" y="3861"/>
                  </a:cubicBezTo>
                  <a:cubicBezTo>
                    <a:pt x="9065" y="3862"/>
                    <a:pt x="9062" y="3862"/>
                    <a:pt x="9060" y="3862"/>
                  </a:cubicBezTo>
                  <a:cubicBezTo>
                    <a:pt x="9034" y="3862"/>
                    <a:pt x="9065" y="3807"/>
                    <a:pt x="9067" y="3803"/>
                  </a:cubicBezTo>
                  <a:lnTo>
                    <a:pt x="9067" y="3803"/>
                  </a:lnTo>
                  <a:cubicBezTo>
                    <a:pt x="9007" y="3863"/>
                    <a:pt x="9072" y="3863"/>
                    <a:pt x="9076" y="3895"/>
                  </a:cubicBezTo>
                  <a:cubicBezTo>
                    <a:pt x="9054" y="3925"/>
                    <a:pt x="9041" y="3934"/>
                    <a:pt x="9031" y="3934"/>
                  </a:cubicBezTo>
                  <a:cubicBezTo>
                    <a:pt x="9014" y="3934"/>
                    <a:pt x="9006" y="3911"/>
                    <a:pt x="8984" y="3911"/>
                  </a:cubicBezTo>
                  <a:cubicBezTo>
                    <a:pt x="8983" y="3911"/>
                    <a:pt x="8981" y="3911"/>
                    <a:pt x="8979" y="3912"/>
                  </a:cubicBezTo>
                  <a:cubicBezTo>
                    <a:pt x="8944" y="3965"/>
                    <a:pt x="8939" y="4030"/>
                    <a:pt x="8905" y="4062"/>
                  </a:cubicBezTo>
                  <a:cubicBezTo>
                    <a:pt x="8898" y="4058"/>
                    <a:pt x="8891" y="4062"/>
                    <a:pt x="8891" y="4048"/>
                  </a:cubicBezTo>
                  <a:cubicBezTo>
                    <a:pt x="8870" y="4122"/>
                    <a:pt x="8752" y="4190"/>
                    <a:pt x="8731" y="4278"/>
                  </a:cubicBezTo>
                  <a:lnTo>
                    <a:pt x="8715" y="4278"/>
                  </a:lnTo>
                  <a:cubicBezTo>
                    <a:pt x="8735" y="4282"/>
                    <a:pt x="8754" y="4296"/>
                    <a:pt x="8768" y="4315"/>
                  </a:cubicBezTo>
                  <a:cubicBezTo>
                    <a:pt x="8745" y="4338"/>
                    <a:pt x="8741" y="4374"/>
                    <a:pt x="8716" y="4374"/>
                  </a:cubicBezTo>
                  <a:cubicBezTo>
                    <a:pt x="8714" y="4374"/>
                    <a:pt x="8711" y="4374"/>
                    <a:pt x="8708" y="4373"/>
                  </a:cubicBezTo>
                  <a:cubicBezTo>
                    <a:pt x="8724" y="4357"/>
                    <a:pt x="8719" y="4345"/>
                    <a:pt x="8719" y="4331"/>
                  </a:cubicBezTo>
                  <a:lnTo>
                    <a:pt x="8719" y="4331"/>
                  </a:lnTo>
                  <a:lnTo>
                    <a:pt x="8701" y="4368"/>
                  </a:lnTo>
                  <a:cubicBezTo>
                    <a:pt x="8643" y="4364"/>
                    <a:pt x="8726" y="4320"/>
                    <a:pt x="8705" y="4296"/>
                  </a:cubicBezTo>
                  <a:lnTo>
                    <a:pt x="8705" y="4296"/>
                  </a:lnTo>
                  <a:cubicBezTo>
                    <a:pt x="8659" y="4361"/>
                    <a:pt x="8622" y="4452"/>
                    <a:pt x="8571" y="4484"/>
                  </a:cubicBezTo>
                  <a:cubicBezTo>
                    <a:pt x="8537" y="4466"/>
                    <a:pt x="8627" y="4400"/>
                    <a:pt x="8599" y="4400"/>
                  </a:cubicBezTo>
                  <a:cubicBezTo>
                    <a:pt x="8594" y="4400"/>
                    <a:pt x="8587" y="4401"/>
                    <a:pt x="8575" y="4405"/>
                  </a:cubicBezTo>
                  <a:lnTo>
                    <a:pt x="8652" y="4352"/>
                  </a:lnTo>
                  <a:lnTo>
                    <a:pt x="8652" y="4352"/>
                  </a:lnTo>
                  <a:cubicBezTo>
                    <a:pt x="8649" y="4352"/>
                    <a:pt x="8647" y="4352"/>
                    <a:pt x="8644" y="4352"/>
                  </a:cubicBezTo>
                  <a:cubicBezTo>
                    <a:pt x="8562" y="4352"/>
                    <a:pt x="8693" y="4315"/>
                    <a:pt x="8599" y="4310"/>
                  </a:cubicBezTo>
                  <a:lnTo>
                    <a:pt x="8599" y="4310"/>
                  </a:lnTo>
                  <a:cubicBezTo>
                    <a:pt x="8504" y="4389"/>
                    <a:pt x="8517" y="4422"/>
                    <a:pt x="8425" y="4498"/>
                  </a:cubicBezTo>
                  <a:cubicBezTo>
                    <a:pt x="8422" y="4535"/>
                    <a:pt x="8457" y="4517"/>
                    <a:pt x="8455" y="4554"/>
                  </a:cubicBezTo>
                  <a:cubicBezTo>
                    <a:pt x="8364" y="4704"/>
                    <a:pt x="8283" y="4572"/>
                    <a:pt x="8235" y="4702"/>
                  </a:cubicBezTo>
                  <a:cubicBezTo>
                    <a:pt x="8230" y="4746"/>
                    <a:pt x="8260" y="4792"/>
                    <a:pt x="8177" y="4836"/>
                  </a:cubicBezTo>
                  <a:lnTo>
                    <a:pt x="8165" y="4781"/>
                  </a:lnTo>
                  <a:cubicBezTo>
                    <a:pt x="8079" y="4860"/>
                    <a:pt x="8165" y="4876"/>
                    <a:pt x="8056" y="4941"/>
                  </a:cubicBezTo>
                  <a:cubicBezTo>
                    <a:pt x="8058" y="4913"/>
                    <a:pt x="8103" y="4871"/>
                    <a:pt x="8096" y="4871"/>
                  </a:cubicBezTo>
                  <a:lnTo>
                    <a:pt x="8096" y="4871"/>
                  </a:lnTo>
                  <a:cubicBezTo>
                    <a:pt x="8095" y="4871"/>
                    <a:pt x="8094" y="4871"/>
                    <a:pt x="8093" y="4871"/>
                  </a:cubicBezTo>
                  <a:cubicBezTo>
                    <a:pt x="8010" y="4901"/>
                    <a:pt x="8075" y="4932"/>
                    <a:pt x="8031" y="4973"/>
                  </a:cubicBezTo>
                  <a:lnTo>
                    <a:pt x="7991" y="4952"/>
                  </a:lnTo>
                  <a:cubicBezTo>
                    <a:pt x="7908" y="5047"/>
                    <a:pt x="7834" y="5166"/>
                    <a:pt x="7741" y="5268"/>
                  </a:cubicBezTo>
                  <a:cubicBezTo>
                    <a:pt x="7739" y="5257"/>
                    <a:pt x="7743" y="5238"/>
                    <a:pt x="7728" y="5238"/>
                  </a:cubicBezTo>
                  <a:cubicBezTo>
                    <a:pt x="7725" y="5238"/>
                    <a:pt x="7720" y="5239"/>
                    <a:pt x="7713" y="5242"/>
                  </a:cubicBezTo>
                  <a:cubicBezTo>
                    <a:pt x="7604" y="5379"/>
                    <a:pt x="7446" y="5502"/>
                    <a:pt x="7312" y="5602"/>
                  </a:cubicBezTo>
                  <a:lnTo>
                    <a:pt x="7291" y="5673"/>
                  </a:lnTo>
                  <a:cubicBezTo>
                    <a:pt x="7288" y="5677"/>
                    <a:pt x="7282" y="5679"/>
                    <a:pt x="7278" y="5679"/>
                  </a:cubicBezTo>
                  <a:cubicBezTo>
                    <a:pt x="7270" y="5679"/>
                    <a:pt x="7264" y="5674"/>
                    <a:pt x="7268" y="5664"/>
                  </a:cubicBezTo>
                  <a:lnTo>
                    <a:pt x="7268" y="5664"/>
                  </a:lnTo>
                  <a:cubicBezTo>
                    <a:pt x="7212" y="5701"/>
                    <a:pt x="7282" y="5683"/>
                    <a:pt x="7270" y="5715"/>
                  </a:cubicBezTo>
                  <a:cubicBezTo>
                    <a:pt x="7259" y="5728"/>
                    <a:pt x="7248" y="5734"/>
                    <a:pt x="7240" y="5734"/>
                  </a:cubicBezTo>
                  <a:cubicBezTo>
                    <a:pt x="7229" y="5734"/>
                    <a:pt x="7223" y="5725"/>
                    <a:pt x="7229" y="5710"/>
                  </a:cubicBezTo>
                  <a:lnTo>
                    <a:pt x="7229" y="5710"/>
                  </a:lnTo>
                  <a:cubicBezTo>
                    <a:pt x="7168" y="5815"/>
                    <a:pt x="7045" y="5991"/>
                    <a:pt x="6932" y="6049"/>
                  </a:cubicBezTo>
                  <a:lnTo>
                    <a:pt x="6939" y="6026"/>
                  </a:lnTo>
                  <a:lnTo>
                    <a:pt x="6939" y="6026"/>
                  </a:lnTo>
                  <a:cubicBezTo>
                    <a:pt x="6862" y="6081"/>
                    <a:pt x="6918" y="6153"/>
                    <a:pt x="6832" y="6193"/>
                  </a:cubicBezTo>
                  <a:lnTo>
                    <a:pt x="6839" y="6176"/>
                  </a:lnTo>
                  <a:lnTo>
                    <a:pt x="6839" y="6176"/>
                  </a:lnTo>
                  <a:cubicBezTo>
                    <a:pt x="6684" y="6311"/>
                    <a:pt x="6547" y="6494"/>
                    <a:pt x="6396" y="6566"/>
                  </a:cubicBezTo>
                  <a:cubicBezTo>
                    <a:pt x="6415" y="6626"/>
                    <a:pt x="6239" y="6693"/>
                    <a:pt x="6280" y="6756"/>
                  </a:cubicBezTo>
                  <a:cubicBezTo>
                    <a:pt x="6171" y="6812"/>
                    <a:pt x="6188" y="6779"/>
                    <a:pt x="6053" y="6879"/>
                  </a:cubicBezTo>
                  <a:cubicBezTo>
                    <a:pt x="6018" y="6909"/>
                    <a:pt x="6039" y="6958"/>
                    <a:pt x="6007" y="7002"/>
                  </a:cubicBezTo>
                  <a:lnTo>
                    <a:pt x="5978" y="6977"/>
                  </a:lnTo>
                  <a:lnTo>
                    <a:pt x="5977" y="6981"/>
                  </a:lnTo>
                  <a:lnTo>
                    <a:pt x="5976" y="6980"/>
                  </a:lnTo>
                  <a:lnTo>
                    <a:pt x="5976" y="6980"/>
                  </a:lnTo>
                  <a:lnTo>
                    <a:pt x="5954" y="7057"/>
                  </a:lnTo>
                  <a:lnTo>
                    <a:pt x="5893" y="7053"/>
                  </a:lnTo>
                  <a:lnTo>
                    <a:pt x="5870" y="7087"/>
                  </a:lnTo>
                  <a:lnTo>
                    <a:pt x="5866" y="7093"/>
                  </a:lnTo>
                  <a:lnTo>
                    <a:pt x="5872" y="7090"/>
                  </a:lnTo>
                  <a:cubicBezTo>
                    <a:pt x="5882" y="7086"/>
                    <a:pt x="5893" y="7082"/>
                    <a:pt x="5901" y="7082"/>
                  </a:cubicBezTo>
                  <a:cubicBezTo>
                    <a:pt x="5907" y="7082"/>
                    <a:pt x="5911" y="7084"/>
                    <a:pt x="5914" y="7087"/>
                  </a:cubicBezTo>
                  <a:cubicBezTo>
                    <a:pt x="5907" y="7097"/>
                    <a:pt x="5900" y="7104"/>
                    <a:pt x="5893" y="7111"/>
                  </a:cubicBezTo>
                  <a:lnTo>
                    <a:pt x="5746" y="7272"/>
                  </a:lnTo>
                  <a:lnTo>
                    <a:pt x="5746" y="7273"/>
                  </a:lnTo>
                  <a:lnTo>
                    <a:pt x="5746" y="7273"/>
                  </a:lnTo>
                  <a:lnTo>
                    <a:pt x="5703" y="7319"/>
                  </a:lnTo>
                  <a:lnTo>
                    <a:pt x="5703" y="7319"/>
                  </a:lnTo>
                  <a:lnTo>
                    <a:pt x="5715" y="7319"/>
                  </a:lnTo>
                  <a:lnTo>
                    <a:pt x="5715" y="7319"/>
                  </a:lnTo>
                  <a:lnTo>
                    <a:pt x="5657" y="7405"/>
                  </a:lnTo>
                  <a:lnTo>
                    <a:pt x="5657" y="7405"/>
                  </a:lnTo>
                  <a:lnTo>
                    <a:pt x="5977" y="7342"/>
                  </a:lnTo>
                  <a:lnTo>
                    <a:pt x="5986" y="7340"/>
                  </a:lnTo>
                  <a:lnTo>
                    <a:pt x="5977" y="7338"/>
                  </a:lnTo>
                  <a:lnTo>
                    <a:pt x="5884" y="7312"/>
                  </a:lnTo>
                  <a:lnTo>
                    <a:pt x="5884" y="7312"/>
                  </a:lnTo>
                  <a:lnTo>
                    <a:pt x="5977" y="7308"/>
                  </a:lnTo>
                  <a:cubicBezTo>
                    <a:pt x="5979" y="7308"/>
                    <a:pt x="5981" y="7308"/>
                    <a:pt x="5983" y="7308"/>
                  </a:cubicBezTo>
                  <a:cubicBezTo>
                    <a:pt x="6056" y="7308"/>
                    <a:pt x="6139" y="7343"/>
                    <a:pt x="6141" y="7359"/>
                  </a:cubicBezTo>
                  <a:lnTo>
                    <a:pt x="6331" y="7326"/>
                  </a:lnTo>
                  <a:lnTo>
                    <a:pt x="6331" y="7326"/>
                  </a:lnTo>
                  <a:cubicBezTo>
                    <a:pt x="6329" y="7336"/>
                    <a:pt x="6316" y="7342"/>
                    <a:pt x="6300" y="7347"/>
                  </a:cubicBezTo>
                  <a:lnTo>
                    <a:pt x="6300" y="7347"/>
                  </a:lnTo>
                  <a:cubicBezTo>
                    <a:pt x="6305" y="7346"/>
                    <a:pt x="6308" y="7345"/>
                    <a:pt x="6311" y="7345"/>
                  </a:cubicBezTo>
                  <a:cubicBezTo>
                    <a:pt x="6336" y="7345"/>
                    <a:pt x="6321" y="7371"/>
                    <a:pt x="6343" y="7371"/>
                  </a:cubicBezTo>
                  <a:cubicBezTo>
                    <a:pt x="6351" y="7371"/>
                    <a:pt x="6362" y="7368"/>
                    <a:pt x="6380" y="7361"/>
                  </a:cubicBezTo>
                  <a:cubicBezTo>
                    <a:pt x="6368" y="7354"/>
                    <a:pt x="6387" y="7338"/>
                    <a:pt x="6389" y="7331"/>
                  </a:cubicBezTo>
                  <a:cubicBezTo>
                    <a:pt x="6418" y="7345"/>
                    <a:pt x="6468" y="7351"/>
                    <a:pt x="6521" y="7351"/>
                  </a:cubicBezTo>
                  <a:cubicBezTo>
                    <a:pt x="6554" y="7351"/>
                    <a:pt x="6588" y="7348"/>
                    <a:pt x="6619" y="7345"/>
                  </a:cubicBezTo>
                  <a:lnTo>
                    <a:pt x="6619" y="7345"/>
                  </a:lnTo>
                  <a:lnTo>
                    <a:pt x="6603" y="7373"/>
                  </a:lnTo>
                  <a:cubicBezTo>
                    <a:pt x="6618" y="7373"/>
                    <a:pt x="6634" y="7373"/>
                    <a:pt x="6650" y="7373"/>
                  </a:cubicBezTo>
                  <a:cubicBezTo>
                    <a:pt x="6779" y="7373"/>
                    <a:pt x="6917" y="7359"/>
                    <a:pt x="7055" y="7359"/>
                  </a:cubicBezTo>
                  <a:cubicBezTo>
                    <a:pt x="7001" y="7347"/>
                    <a:pt x="7013" y="7301"/>
                    <a:pt x="7059" y="7296"/>
                  </a:cubicBezTo>
                  <a:lnTo>
                    <a:pt x="7066" y="7310"/>
                  </a:lnTo>
                  <a:lnTo>
                    <a:pt x="7066" y="7310"/>
                  </a:lnTo>
                  <a:cubicBezTo>
                    <a:pt x="7065" y="7306"/>
                    <a:pt x="7071" y="7301"/>
                    <a:pt x="7089" y="7291"/>
                  </a:cubicBezTo>
                  <a:lnTo>
                    <a:pt x="7089" y="7291"/>
                  </a:lnTo>
                  <a:cubicBezTo>
                    <a:pt x="7150" y="7296"/>
                    <a:pt x="7129" y="7338"/>
                    <a:pt x="7096" y="7349"/>
                  </a:cubicBezTo>
                  <a:lnTo>
                    <a:pt x="7166" y="7336"/>
                  </a:lnTo>
                  <a:lnTo>
                    <a:pt x="7166" y="7336"/>
                  </a:lnTo>
                  <a:cubicBezTo>
                    <a:pt x="7171" y="7349"/>
                    <a:pt x="7154" y="7354"/>
                    <a:pt x="7150" y="7370"/>
                  </a:cubicBezTo>
                  <a:cubicBezTo>
                    <a:pt x="7155" y="7366"/>
                    <a:pt x="7162" y="7364"/>
                    <a:pt x="7170" y="7364"/>
                  </a:cubicBezTo>
                  <a:cubicBezTo>
                    <a:pt x="7197" y="7364"/>
                    <a:pt x="7239" y="7383"/>
                    <a:pt x="7274" y="7383"/>
                  </a:cubicBezTo>
                  <a:cubicBezTo>
                    <a:pt x="7290" y="7383"/>
                    <a:pt x="7305" y="7379"/>
                    <a:pt x="7317" y="7368"/>
                  </a:cubicBezTo>
                  <a:lnTo>
                    <a:pt x="7319" y="7380"/>
                  </a:lnTo>
                  <a:cubicBezTo>
                    <a:pt x="7477" y="7380"/>
                    <a:pt x="7548" y="7366"/>
                    <a:pt x="7676" y="7363"/>
                  </a:cubicBezTo>
                  <a:cubicBezTo>
                    <a:pt x="7678" y="7329"/>
                    <a:pt x="7729" y="7338"/>
                    <a:pt x="7766" y="7308"/>
                  </a:cubicBezTo>
                  <a:cubicBezTo>
                    <a:pt x="7858" y="7319"/>
                    <a:pt x="7957" y="7345"/>
                    <a:pt x="8066" y="7345"/>
                  </a:cubicBezTo>
                  <a:cubicBezTo>
                    <a:pt x="8070" y="7345"/>
                    <a:pt x="8075" y="7345"/>
                    <a:pt x="8079" y="7345"/>
                  </a:cubicBezTo>
                  <a:cubicBezTo>
                    <a:pt x="8158" y="7326"/>
                    <a:pt x="8100" y="7315"/>
                    <a:pt x="8137" y="7294"/>
                  </a:cubicBezTo>
                  <a:lnTo>
                    <a:pt x="8137" y="7294"/>
                  </a:lnTo>
                  <a:cubicBezTo>
                    <a:pt x="8142" y="7326"/>
                    <a:pt x="8256" y="7322"/>
                    <a:pt x="8198" y="7345"/>
                  </a:cubicBezTo>
                  <a:cubicBezTo>
                    <a:pt x="8313" y="7342"/>
                    <a:pt x="8429" y="7333"/>
                    <a:pt x="8543" y="7312"/>
                  </a:cubicBezTo>
                  <a:cubicBezTo>
                    <a:pt x="8524" y="7301"/>
                    <a:pt x="8504" y="7294"/>
                    <a:pt x="8515" y="7285"/>
                  </a:cubicBezTo>
                  <a:cubicBezTo>
                    <a:pt x="8520" y="7284"/>
                    <a:pt x="8524" y="7283"/>
                    <a:pt x="8529" y="7283"/>
                  </a:cubicBezTo>
                  <a:cubicBezTo>
                    <a:pt x="8556" y="7283"/>
                    <a:pt x="8584" y="7299"/>
                    <a:pt x="8580" y="7312"/>
                  </a:cubicBezTo>
                  <a:lnTo>
                    <a:pt x="8573" y="7317"/>
                  </a:lnTo>
                  <a:cubicBezTo>
                    <a:pt x="8603" y="7310"/>
                    <a:pt x="8634" y="7307"/>
                    <a:pt x="8666" y="7307"/>
                  </a:cubicBezTo>
                  <a:cubicBezTo>
                    <a:pt x="8801" y="7307"/>
                    <a:pt x="8949" y="7361"/>
                    <a:pt x="9071" y="7361"/>
                  </a:cubicBezTo>
                  <a:cubicBezTo>
                    <a:pt x="9107" y="7361"/>
                    <a:pt x="9142" y="7356"/>
                    <a:pt x="9172" y="7343"/>
                  </a:cubicBezTo>
                  <a:lnTo>
                    <a:pt x="9172" y="7343"/>
                  </a:lnTo>
                  <a:lnTo>
                    <a:pt x="9324" y="7310"/>
                  </a:lnTo>
                  <a:lnTo>
                    <a:pt x="9324" y="7310"/>
                  </a:lnTo>
                  <a:cubicBezTo>
                    <a:pt x="9396" y="7317"/>
                    <a:pt x="9280" y="7336"/>
                    <a:pt x="9334" y="7354"/>
                  </a:cubicBezTo>
                  <a:cubicBezTo>
                    <a:pt x="9392" y="7336"/>
                    <a:pt x="9443" y="7331"/>
                    <a:pt x="9490" y="7331"/>
                  </a:cubicBezTo>
                  <a:cubicBezTo>
                    <a:pt x="9545" y="7331"/>
                    <a:pt x="9595" y="7338"/>
                    <a:pt x="9647" y="7338"/>
                  </a:cubicBezTo>
                  <a:cubicBezTo>
                    <a:pt x="9679" y="7338"/>
                    <a:pt x="9713" y="7335"/>
                    <a:pt x="9748" y="7326"/>
                  </a:cubicBezTo>
                  <a:cubicBezTo>
                    <a:pt x="9787" y="7360"/>
                    <a:pt x="9849" y="7369"/>
                    <a:pt x="9918" y="7369"/>
                  </a:cubicBezTo>
                  <a:cubicBezTo>
                    <a:pt x="9991" y="7369"/>
                    <a:pt x="10073" y="7359"/>
                    <a:pt x="10148" y="7359"/>
                  </a:cubicBezTo>
                  <a:cubicBezTo>
                    <a:pt x="10200" y="7359"/>
                    <a:pt x="10248" y="7364"/>
                    <a:pt x="10286" y="7380"/>
                  </a:cubicBezTo>
                  <a:lnTo>
                    <a:pt x="10277" y="7359"/>
                  </a:lnTo>
                  <a:cubicBezTo>
                    <a:pt x="10286" y="7353"/>
                    <a:pt x="10293" y="7351"/>
                    <a:pt x="10300" y="7351"/>
                  </a:cubicBezTo>
                  <a:cubicBezTo>
                    <a:pt x="10319" y="7351"/>
                    <a:pt x="10328" y="7371"/>
                    <a:pt x="10351" y="7375"/>
                  </a:cubicBezTo>
                  <a:cubicBezTo>
                    <a:pt x="10347" y="7359"/>
                    <a:pt x="10309" y="7356"/>
                    <a:pt x="10333" y="7342"/>
                  </a:cubicBezTo>
                  <a:cubicBezTo>
                    <a:pt x="10389" y="7338"/>
                    <a:pt x="10447" y="7336"/>
                    <a:pt x="10505" y="7336"/>
                  </a:cubicBezTo>
                  <a:cubicBezTo>
                    <a:pt x="10778" y="7336"/>
                    <a:pt x="11061" y="7379"/>
                    <a:pt x="11334" y="7396"/>
                  </a:cubicBezTo>
                  <a:cubicBezTo>
                    <a:pt x="11338" y="7396"/>
                    <a:pt x="11341" y="7396"/>
                    <a:pt x="11344" y="7396"/>
                  </a:cubicBezTo>
                  <a:cubicBezTo>
                    <a:pt x="11434" y="7396"/>
                    <a:pt x="11420" y="7320"/>
                    <a:pt x="11492" y="7320"/>
                  </a:cubicBezTo>
                  <a:cubicBezTo>
                    <a:pt x="11508" y="7320"/>
                    <a:pt x="11529" y="7324"/>
                    <a:pt x="11557" y="7333"/>
                  </a:cubicBezTo>
                  <a:lnTo>
                    <a:pt x="11515" y="7375"/>
                  </a:lnTo>
                  <a:cubicBezTo>
                    <a:pt x="11611" y="7356"/>
                    <a:pt x="11709" y="7352"/>
                    <a:pt x="11807" y="7352"/>
                  </a:cubicBezTo>
                  <a:cubicBezTo>
                    <a:pt x="11869" y="7352"/>
                    <a:pt x="11931" y="7354"/>
                    <a:pt x="11993" y="7354"/>
                  </a:cubicBezTo>
                  <a:cubicBezTo>
                    <a:pt x="12082" y="7354"/>
                    <a:pt x="12171" y="7350"/>
                    <a:pt x="12257" y="7336"/>
                  </a:cubicBezTo>
                  <a:lnTo>
                    <a:pt x="12257" y="7336"/>
                  </a:lnTo>
                  <a:cubicBezTo>
                    <a:pt x="12241" y="7345"/>
                    <a:pt x="12241" y="7356"/>
                    <a:pt x="12217" y="7356"/>
                  </a:cubicBezTo>
                  <a:cubicBezTo>
                    <a:pt x="12233" y="7366"/>
                    <a:pt x="12257" y="7370"/>
                    <a:pt x="12283" y="7370"/>
                  </a:cubicBezTo>
                  <a:cubicBezTo>
                    <a:pt x="12340" y="7370"/>
                    <a:pt x="12405" y="7351"/>
                    <a:pt x="12405" y="7333"/>
                  </a:cubicBezTo>
                  <a:cubicBezTo>
                    <a:pt x="12445" y="7336"/>
                    <a:pt x="12414" y="7356"/>
                    <a:pt x="12438" y="7368"/>
                  </a:cubicBezTo>
                  <a:cubicBezTo>
                    <a:pt x="12445" y="7371"/>
                    <a:pt x="12453" y="7372"/>
                    <a:pt x="12462" y="7372"/>
                  </a:cubicBezTo>
                  <a:cubicBezTo>
                    <a:pt x="12498" y="7372"/>
                    <a:pt x="12539" y="7352"/>
                    <a:pt x="12568" y="7352"/>
                  </a:cubicBezTo>
                  <a:cubicBezTo>
                    <a:pt x="12578" y="7352"/>
                    <a:pt x="12587" y="7354"/>
                    <a:pt x="12593" y="7361"/>
                  </a:cubicBezTo>
                  <a:cubicBezTo>
                    <a:pt x="12595" y="7363"/>
                    <a:pt x="12592" y="7366"/>
                    <a:pt x="12586" y="7368"/>
                  </a:cubicBezTo>
                  <a:lnTo>
                    <a:pt x="12586" y="7368"/>
                  </a:lnTo>
                  <a:cubicBezTo>
                    <a:pt x="12630" y="7360"/>
                    <a:pt x="12719" y="7371"/>
                    <a:pt x="12693" y="7340"/>
                  </a:cubicBezTo>
                  <a:lnTo>
                    <a:pt x="12693" y="7340"/>
                  </a:lnTo>
                  <a:cubicBezTo>
                    <a:pt x="12714" y="7345"/>
                    <a:pt x="12736" y="7346"/>
                    <a:pt x="12756" y="7346"/>
                  </a:cubicBezTo>
                  <a:cubicBezTo>
                    <a:pt x="12799" y="7346"/>
                    <a:pt x="12839" y="7340"/>
                    <a:pt x="12877" y="7340"/>
                  </a:cubicBezTo>
                  <a:cubicBezTo>
                    <a:pt x="12898" y="7340"/>
                    <a:pt x="12917" y="7342"/>
                    <a:pt x="12936" y="7347"/>
                  </a:cubicBezTo>
                  <a:cubicBezTo>
                    <a:pt x="12950" y="7335"/>
                    <a:pt x="12969" y="7332"/>
                    <a:pt x="12990" y="7332"/>
                  </a:cubicBezTo>
                  <a:cubicBezTo>
                    <a:pt x="13013" y="7332"/>
                    <a:pt x="13037" y="7336"/>
                    <a:pt x="13058" y="7336"/>
                  </a:cubicBezTo>
                  <a:cubicBezTo>
                    <a:pt x="13081" y="7336"/>
                    <a:pt x="13100" y="7331"/>
                    <a:pt x="13105" y="7310"/>
                  </a:cubicBezTo>
                  <a:lnTo>
                    <a:pt x="13105" y="7310"/>
                  </a:lnTo>
                  <a:cubicBezTo>
                    <a:pt x="13102" y="7339"/>
                    <a:pt x="13146" y="7351"/>
                    <a:pt x="13197" y="7351"/>
                  </a:cubicBezTo>
                  <a:cubicBezTo>
                    <a:pt x="13242" y="7351"/>
                    <a:pt x="13294" y="7342"/>
                    <a:pt x="13321" y="7329"/>
                  </a:cubicBezTo>
                  <a:lnTo>
                    <a:pt x="13321" y="7329"/>
                  </a:lnTo>
                  <a:cubicBezTo>
                    <a:pt x="13302" y="7347"/>
                    <a:pt x="13370" y="7347"/>
                    <a:pt x="13349" y="7370"/>
                  </a:cubicBezTo>
                  <a:cubicBezTo>
                    <a:pt x="13414" y="7370"/>
                    <a:pt x="13472" y="7359"/>
                    <a:pt x="13460" y="7331"/>
                  </a:cubicBezTo>
                  <a:lnTo>
                    <a:pt x="13460" y="7331"/>
                  </a:lnTo>
                  <a:cubicBezTo>
                    <a:pt x="13488" y="7347"/>
                    <a:pt x="13517" y="7352"/>
                    <a:pt x="13544" y="7352"/>
                  </a:cubicBezTo>
                  <a:cubicBezTo>
                    <a:pt x="13601" y="7352"/>
                    <a:pt x="13654" y="7330"/>
                    <a:pt x="13699" y="7330"/>
                  </a:cubicBezTo>
                  <a:cubicBezTo>
                    <a:pt x="13726" y="7330"/>
                    <a:pt x="13751" y="7338"/>
                    <a:pt x="13771" y="7363"/>
                  </a:cubicBezTo>
                  <a:cubicBezTo>
                    <a:pt x="13963" y="7331"/>
                    <a:pt x="14142" y="7312"/>
                    <a:pt x="14315" y="7298"/>
                  </a:cubicBezTo>
                  <a:lnTo>
                    <a:pt x="14315" y="7298"/>
                  </a:lnTo>
                  <a:cubicBezTo>
                    <a:pt x="14308" y="7354"/>
                    <a:pt x="14123" y="7305"/>
                    <a:pt x="14130" y="7363"/>
                  </a:cubicBezTo>
                  <a:cubicBezTo>
                    <a:pt x="14275" y="7343"/>
                    <a:pt x="14367" y="7303"/>
                    <a:pt x="14498" y="7303"/>
                  </a:cubicBezTo>
                  <a:cubicBezTo>
                    <a:pt x="14516" y="7303"/>
                    <a:pt x="14534" y="7304"/>
                    <a:pt x="14554" y="7305"/>
                  </a:cubicBezTo>
                  <a:cubicBezTo>
                    <a:pt x="14596" y="7312"/>
                    <a:pt x="14531" y="7329"/>
                    <a:pt x="14515" y="7338"/>
                  </a:cubicBezTo>
                  <a:cubicBezTo>
                    <a:pt x="14574" y="7330"/>
                    <a:pt x="14631" y="7328"/>
                    <a:pt x="14686" y="7328"/>
                  </a:cubicBezTo>
                  <a:cubicBezTo>
                    <a:pt x="14720" y="7328"/>
                    <a:pt x="14754" y="7329"/>
                    <a:pt x="14787" y="7329"/>
                  </a:cubicBezTo>
                  <a:cubicBezTo>
                    <a:pt x="14853" y="7329"/>
                    <a:pt x="14917" y="7326"/>
                    <a:pt x="14979" y="7313"/>
                  </a:cubicBezTo>
                  <a:lnTo>
                    <a:pt x="14979" y="7313"/>
                  </a:lnTo>
                  <a:cubicBezTo>
                    <a:pt x="14980" y="7313"/>
                    <a:pt x="14980" y="7314"/>
                    <a:pt x="14980" y="7314"/>
                  </a:cubicBezTo>
                  <a:lnTo>
                    <a:pt x="14980" y="7314"/>
                  </a:lnTo>
                  <a:cubicBezTo>
                    <a:pt x="14981" y="7314"/>
                    <a:pt x="14981" y="7313"/>
                    <a:pt x="14981" y="7312"/>
                  </a:cubicBezTo>
                  <a:lnTo>
                    <a:pt x="14981" y="7312"/>
                  </a:lnTo>
                  <a:cubicBezTo>
                    <a:pt x="14980" y="7312"/>
                    <a:pt x="14980" y="7313"/>
                    <a:pt x="14979" y="7313"/>
                  </a:cubicBezTo>
                  <a:lnTo>
                    <a:pt x="14979" y="7313"/>
                  </a:lnTo>
                  <a:cubicBezTo>
                    <a:pt x="14967" y="7294"/>
                    <a:pt x="14999" y="7276"/>
                    <a:pt x="15034" y="7259"/>
                  </a:cubicBezTo>
                  <a:lnTo>
                    <a:pt x="15187" y="7185"/>
                  </a:lnTo>
                  <a:lnTo>
                    <a:pt x="15080" y="7148"/>
                  </a:lnTo>
                  <a:cubicBezTo>
                    <a:pt x="15055" y="7138"/>
                    <a:pt x="15030" y="7127"/>
                    <a:pt x="15015" y="7125"/>
                  </a:cubicBezTo>
                  <a:lnTo>
                    <a:pt x="15015" y="7125"/>
                  </a:lnTo>
                  <a:lnTo>
                    <a:pt x="15017" y="7120"/>
                  </a:lnTo>
                  <a:lnTo>
                    <a:pt x="15017" y="7120"/>
                  </a:lnTo>
                  <a:cubicBezTo>
                    <a:pt x="15029" y="7115"/>
                    <a:pt x="15030" y="7106"/>
                    <a:pt x="15027" y="7095"/>
                  </a:cubicBezTo>
                  <a:lnTo>
                    <a:pt x="15027" y="7095"/>
                  </a:lnTo>
                  <a:lnTo>
                    <a:pt x="15034" y="7078"/>
                  </a:lnTo>
                  <a:cubicBezTo>
                    <a:pt x="15028" y="7077"/>
                    <a:pt x="15023" y="7077"/>
                    <a:pt x="15018" y="7076"/>
                  </a:cubicBezTo>
                  <a:lnTo>
                    <a:pt x="15018" y="7076"/>
                  </a:lnTo>
                  <a:cubicBezTo>
                    <a:pt x="14997" y="7043"/>
                    <a:pt x="14961" y="7004"/>
                    <a:pt x="15034" y="6997"/>
                  </a:cubicBezTo>
                  <a:cubicBezTo>
                    <a:pt x="15024" y="6991"/>
                    <a:pt x="15011" y="6986"/>
                    <a:pt x="15000" y="6986"/>
                  </a:cubicBezTo>
                  <a:cubicBezTo>
                    <a:pt x="14993" y="6986"/>
                    <a:pt x="14987" y="6988"/>
                    <a:pt x="14983" y="6995"/>
                  </a:cubicBezTo>
                  <a:cubicBezTo>
                    <a:pt x="14969" y="6975"/>
                    <a:pt x="14967" y="6964"/>
                    <a:pt x="14989" y="6964"/>
                  </a:cubicBezTo>
                  <a:cubicBezTo>
                    <a:pt x="14992" y="6964"/>
                    <a:pt x="14997" y="6964"/>
                    <a:pt x="15002" y="6965"/>
                  </a:cubicBezTo>
                  <a:cubicBezTo>
                    <a:pt x="14918" y="6902"/>
                    <a:pt x="14925" y="6946"/>
                    <a:pt x="14860" y="6881"/>
                  </a:cubicBezTo>
                  <a:cubicBezTo>
                    <a:pt x="14863" y="6878"/>
                    <a:pt x="14867" y="6877"/>
                    <a:pt x="14872" y="6877"/>
                  </a:cubicBezTo>
                  <a:cubicBezTo>
                    <a:pt x="14879" y="6877"/>
                    <a:pt x="14888" y="6879"/>
                    <a:pt x="14896" y="6879"/>
                  </a:cubicBezTo>
                  <a:cubicBezTo>
                    <a:pt x="14898" y="6879"/>
                    <a:pt x="14900" y="6879"/>
                    <a:pt x="14902" y="6879"/>
                  </a:cubicBezTo>
                  <a:cubicBezTo>
                    <a:pt x="14844" y="6865"/>
                    <a:pt x="14791" y="6830"/>
                    <a:pt x="14754" y="6781"/>
                  </a:cubicBezTo>
                  <a:cubicBezTo>
                    <a:pt x="14758" y="6780"/>
                    <a:pt x="14760" y="6774"/>
                    <a:pt x="14765" y="6774"/>
                  </a:cubicBezTo>
                  <a:cubicBezTo>
                    <a:pt x="14767" y="6774"/>
                    <a:pt x="14769" y="6775"/>
                    <a:pt x="14771" y="6776"/>
                  </a:cubicBezTo>
                  <a:lnTo>
                    <a:pt x="14771" y="6776"/>
                  </a:lnTo>
                  <a:cubicBezTo>
                    <a:pt x="14673" y="6687"/>
                    <a:pt x="14566" y="6660"/>
                    <a:pt x="14480" y="6543"/>
                  </a:cubicBezTo>
                  <a:cubicBezTo>
                    <a:pt x="14550" y="6536"/>
                    <a:pt x="14457" y="6494"/>
                    <a:pt x="14485" y="6455"/>
                  </a:cubicBezTo>
                  <a:lnTo>
                    <a:pt x="14417" y="6408"/>
                  </a:lnTo>
                  <a:lnTo>
                    <a:pt x="14424" y="6448"/>
                  </a:lnTo>
                  <a:cubicBezTo>
                    <a:pt x="14376" y="6397"/>
                    <a:pt x="14308" y="6376"/>
                    <a:pt x="14276" y="6322"/>
                  </a:cubicBezTo>
                  <a:lnTo>
                    <a:pt x="14276" y="6322"/>
                  </a:lnTo>
                  <a:lnTo>
                    <a:pt x="14327" y="6346"/>
                  </a:lnTo>
                  <a:lnTo>
                    <a:pt x="14227" y="6260"/>
                  </a:lnTo>
                  <a:lnTo>
                    <a:pt x="14267" y="6325"/>
                  </a:lnTo>
                  <a:cubicBezTo>
                    <a:pt x="14254" y="6318"/>
                    <a:pt x="14244" y="6316"/>
                    <a:pt x="14237" y="6316"/>
                  </a:cubicBezTo>
                  <a:cubicBezTo>
                    <a:pt x="14221" y="6316"/>
                    <a:pt x="14218" y="6329"/>
                    <a:pt x="14210" y="6329"/>
                  </a:cubicBezTo>
                  <a:cubicBezTo>
                    <a:pt x="14203" y="6329"/>
                    <a:pt x="14194" y="6321"/>
                    <a:pt x="14174" y="6295"/>
                  </a:cubicBezTo>
                  <a:lnTo>
                    <a:pt x="14174" y="6295"/>
                  </a:lnTo>
                  <a:cubicBezTo>
                    <a:pt x="14175" y="6296"/>
                    <a:pt x="14176" y="6296"/>
                    <a:pt x="14176" y="6296"/>
                  </a:cubicBezTo>
                  <a:cubicBezTo>
                    <a:pt x="14179" y="6296"/>
                    <a:pt x="14129" y="6246"/>
                    <a:pt x="14119" y="6205"/>
                  </a:cubicBezTo>
                  <a:lnTo>
                    <a:pt x="14119" y="6205"/>
                  </a:lnTo>
                  <a:cubicBezTo>
                    <a:pt x="14135" y="6209"/>
                    <a:pt x="14149" y="6216"/>
                    <a:pt x="14165" y="6225"/>
                  </a:cubicBezTo>
                  <a:cubicBezTo>
                    <a:pt x="14153" y="6210"/>
                    <a:pt x="14142" y="6197"/>
                    <a:pt x="14132" y="6197"/>
                  </a:cubicBezTo>
                  <a:cubicBezTo>
                    <a:pt x="14128" y="6197"/>
                    <a:pt x="14124" y="6198"/>
                    <a:pt x="14121" y="6202"/>
                  </a:cubicBezTo>
                  <a:lnTo>
                    <a:pt x="14119" y="6204"/>
                  </a:lnTo>
                  <a:lnTo>
                    <a:pt x="14119" y="6204"/>
                  </a:lnTo>
                  <a:cubicBezTo>
                    <a:pt x="14119" y="6202"/>
                    <a:pt x="14119" y="6201"/>
                    <a:pt x="14118" y="6200"/>
                  </a:cubicBezTo>
                  <a:cubicBezTo>
                    <a:pt x="14077" y="6188"/>
                    <a:pt x="14042" y="6163"/>
                    <a:pt x="14019" y="6125"/>
                  </a:cubicBezTo>
                  <a:cubicBezTo>
                    <a:pt x="14019" y="6107"/>
                    <a:pt x="14063" y="6098"/>
                    <a:pt x="14063" y="6084"/>
                  </a:cubicBezTo>
                  <a:lnTo>
                    <a:pt x="14063" y="6084"/>
                  </a:lnTo>
                  <a:cubicBezTo>
                    <a:pt x="14062" y="6084"/>
                    <a:pt x="14061" y="6084"/>
                    <a:pt x="14060" y="6084"/>
                  </a:cubicBezTo>
                  <a:cubicBezTo>
                    <a:pt x="14009" y="6084"/>
                    <a:pt x="13939" y="5975"/>
                    <a:pt x="13880" y="5975"/>
                  </a:cubicBezTo>
                  <a:cubicBezTo>
                    <a:pt x="13893" y="5975"/>
                    <a:pt x="13907" y="5968"/>
                    <a:pt x="13914" y="5954"/>
                  </a:cubicBezTo>
                  <a:lnTo>
                    <a:pt x="13914" y="5954"/>
                  </a:lnTo>
                  <a:lnTo>
                    <a:pt x="13873" y="5956"/>
                  </a:lnTo>
                  <a:cubicBezTo>
                    <a:pt x="13856" y="5926"/>
                    <a:pt x="13856" y="5919"/>
                    <a:pt x="13873" y="5908"/>
                  </a:cubicBezTo>
                  <a:cubicBezTo>
                    <a:pt x="13858" y="5891"/>
                    <a:pt x="13849" y="5886"/>
                    <a:pt x="13843" y="5886"/>
                  </a:cubicBezTo>
                  <a:cubicBezTo>
                    <a:pt x="13831" y="5886"/>
                    <a:pt x="13832" y="5911"/>
                    <a:pt x="13823" y="5911"/>
                  </a:cubicBezTo>
                  <a:cubicBezTo>
                    <a:pt x="13817" y="5911"/>
                    <a:pt x="13808" y="5902"/>
                    <a:pt x="13789" y="5873"/>
                  </a:cubicBezTo>
                  <a:lnTo>
                    <a:pt x="13789" y="5873"/>
                  </a:lnTo>
                  <a:cubicBezTo>
                    <a:pt x="13792" y="5874"/>
                    <a:pt x="13794" y="5875"/>
                    <a:pt x="13796" y="5875"/>
                  </a:cubicBezTo>
                  <a:cubicBezTo>
                    <a:pt x="13797" y="5875"/>
                    <a:pt x="13798" y="5874"/>
                    <a:pt x="13799" y="5874"/>
                  </a:cubicBezTo>
                  <a:cubicBezTo>
                    <a:pt x="13802" y="5874"/>
                    <a:pt x="13807" y="5875"/>
                    <a:pt x="13815" y="5880"/>
                  </a:cubicBezTo>
                  <a:cubicBezTo>
                    <a:pt x="13743" y="5789"/>
                    <a:pt x="13641" y="5736"/>
                    <a:pt x="13576" y="5648"/>
                  </a:cubicBezTo>
                  <a:cubicBezTo>
                    <a:pt x="13578" y="5636"/>
                    <a:pt x="13583" y="5632"/>
                    <a:pt x="13589" y="5632"/>
                  </a:cubicBezTo>
                  <a:cubicBezTo>
                    <a:pt x="13606" y="5632"/>
                    <a:pt x="13633" y="5667"/>
                    <a:pt x="13647" y="5667"/>
                  </a:cubicBezTo>
                  <a:cubicBezTo>
                    <a:pt x="13651" y="5667"/>
                    <a:pt x="13654" y="5663"/>
                    <a:pt x="13655" y="5653"/>
                  </a:cubicBezTo>
                  <a:cubicBezTo>
                    <a:pt x="13539" y="5551"/>
                    <a:pt x="13388" y="5465"/>
                    <a:pt x="13291" y="5351"/>
                  </a:cubicBezTo>
                  <a:lnTo>
                    <a:pt x="13291" y="5351"/>
                  </a:lnTo>
                  <a:lnTo>
                    <a:pt x="13307" y="5374"/>
                  </a:lnTo>
                  <a:cubicBezTo>
                    <a:pt x="13300" y="5378"/>
                    <a:pt x="13294" y="5379"/>
                    <a:pt x="13289" y="5379"/>
                  </a:cubicBezTo>
                  <a:cubicBezTo>
                    <a:pt x="13246" y="5379"/>
                    <a:pt x="13243" y="5273"/>
                    <a:pt x="13179" y="5244"/>
                  </a:cubicBezTo>
                  <a:lnTo>
                    <a:pt x="13179" y="5244"/>
                  </a:lnTo>
                  <a:cubicBezTo>
                    <a:pt x="13181" y="5245"/>
                    <a:pt x="13183" y="5245"/>
                    <a:pt x="13186" y="5245"/>
                  </a:cubicBezTo>
                  <a:cubicBezTo>
                    <a:pt x="13200" y="5245"/>
                    <a:pt x="13215" y="5235"/>
                    <a:pt x="13211" y="5235"/>
                  </a:cubicBezTo>
                  <a:lnTo>
                    <a:pt x="13211" y="5235"/>
                  </a:lnTo>
                  <a:cubicBezTo>
                    <a:pt x="13211" y="5235"/>
                    <a:pt x="13210" y="5235"/>
                    <a:pt x="13210" y="5235"/>
                  </a:cubicBezTo>
                  <a:cubicBezTo>
                    <a:pt x="13145" y="5154"/>
                    <a:pt x="13050" y="5098"/>
                    <a:pt x="12927" y="5003"/>
                  </a:cubicBezTo>
                  <a:lnTo>
                    <a:pt x="12952" y="5003"/>
                  </a:lnTo>
                  <a:cubicBezTo>
                    <a:pt x="12920" y="4950"/>
                    <a:pt x="12846" y="4885"/>
                    <a:pt x="12804" y="4834"/>
                  </a:cubicBezTo>
                  <a:cubicBezTo>
                    <a:pt x="12788" y="4833"/>
                    <a:pt x="12771" y="4821"/>
                    <a:pt x="12762" y="4821"/>
                  </a:cubicBezTo>
                  <a:cubicBezTo>
                    <a:pt x="12756" y="4821"/>
                    <a:pt x="12753" y="4825"/>
                    <a:pt x="12753" y="4836"/>
                  </a:cubicBezTo>
                  <a:cubicBezTo>
                    <a:pt x="12679" y="4626"/>
                    <a:pt x="12445" y="4600"/>
                    <a:pt x="12377" y="4417"/>
                  </a:cubicBezTo>
                  <a:lnTo>
                    <a:pt x="12377" y="4417"/>
                  </a:lnTo>
                  <a:cubicBezTo>
                    <a:pt x="12387" y="4428"/>
                    <a:pt x="12405" y="4436"/>
                    <a:pt x="12411" y="4436"/>
                  </a:cubicBezTo>
                  <a:cubicBezTo>
                    <a:pt x="12414" y="4436"/>
                    <a:pt x="12414" y="4434"/>
                    <a:pt x="12410" y="4431"/>
                  </a:cubicBezTo>
                  <a:lnTo>
                    <a:pt x="12292" y="4333"/>
                  </a:lnTo>
                  <a:lnTo>
                    <a:pt x="12292" y="4333"/>
                  </a:lnTo>
                  <a:cubicBezTo>
                    <a:pt x="12280" y="4364"/>
                    <a:pt x="12294" y="4361"/>
                    <a:pt x="12301" y="4398"/>
                  </a:cubicBezTo>
                  <a:cubicBezTo>
                    <a:pt x="12266" y="4394"/>
                    <a:pt x="12234" y="4375"/>
                    <a:pt x="12208" y="4350"/>
                  </a:cubicBezTo>
                  <a:lnTo>
                    <a:pt x="12208" y="4350"/>
                  </a:lnTo>
                  <a:cubicBezTo>
                    <a:pt x="12220" y="4356"/>
                    <a:pt x="12229" y="4359"/>
                    <a:pt x="12235" y="4359"/>
                  </a:cubicBezTo>
                  <a:cubicBezTo>
                    <a:pt x="12260" y="4359"/>
                    <a:pt x="12239" y="4311"/>
                    <a:pt x="12231" y="4285"/>
                  </a:cubicBezTo>
                  <a:cubicBezTo>
                    <a:pt x="12229" y="4294"/>
                    <a:pt x="12215" y="4294"/>
                    <a:pt x="12210" y="4301"/>
                  </a:cubicBezTo>
                  <a:cubicBezTo>
                    <a:pt x="12205" y="4272"/>
                    <a:pt x="12197" y="4264"/>
                    <a:pt x="12189" y="4264"/>
                  </a:cubicBezTo>
                  <a:cubicBezTo>
                    <a:pt x="12179" y="4264"/>
                    <a:pt x="12167" y="4274"/>
                    <a:pt x="12153" y="4274"/>
                  </a:cubicBezTo>
                  <a:cubicBezTo>
                    <a:pt x="12140" y="4274"/>
                    <a:pt x="12125" y="4265"/>
                    <a:pt x="12108" y="4231"/>
                  </a:cubicBezTo>
                  <a:lnTo>
                    <a:pt x="12122" y="4224"/>
                  </a:lnTo>
                  <a:cubicBezTo>
                    <a:pt x="12088" y="4201"/>
                    <a:pt x="12048" y="4190"/>
                    <a:pt x="12020" y="4155"/>
                  </a:cubicBezTo>
                  <a:cubicBezTo>
                    <a:pt x="12023" y="4146"/>
                    <a:pt x="12027" y="4143"/>
                    <a:pt x="12032" y="4143"/>
                  </a:cubicBezTo>
                  <a:cubicBezTo>
                    <a:pt x="12043" y="4143"/>
                    <a:pt x="12059" y="4161"/>
                    <a:pt x="12073" y="4161"/>
                  </a:cubicBezTo>
                  <a:cubicBezTo>
                    <a:pt x="12076" y="4161"/>
                    <a:pt x="12080" y="4160"/>
                    <a:pt x="12083" y="4157"/>
                  </a:cubicBezTo>
                  <a:cubicBezTo>
                    <a:pt x="12039" y="4116"/>
                    <a:pt x="11953" y="4116"/>
                    <a:pt x="11937" y="4053"/>
                  </a:cubicBezTo>
                  <a:lnTo>
                    <a:pt x="11937" y="4053"/>
                  </a:lnTo>
                  <a:cubicBezTo>
                    <a:pt x="11962" y="4065"/>
                    <a:pt x="11988" y="4092"/>
                    <a:pt x="12013" y="4104"/>
                  </a:cubicBezTo>
                  <a:cubicBezTo>
                    <a:pt x="11999" y="4034"/>
                    <a:pt x="11986" y="4034"/>
                    <a:pt x="11960" y="4000"/>
                  </a:cubicBezTo>
                  <a:lnTo>
                    <a:pt x="11960" y="4000"/>
                  </a:lnTo>
                  <a:lnTo>
                    <a:pt x="11962" y="4002"/>
                  </a:lnTo>
                  <a:lnTo>
                    <a:pt x="11902" y="3916"/>
                  </a:lnTo>
                  <a:lnTo>
                    <a:pt x="11911" y="3942"/>
                  </a:lnTo>
                  <a:cubicBezTo>
                    <a:pt x="11908" y="3942"/>
                    <a:pt x="11904" y="3942"/>
                    <a:pt x="11901" y="3942"/>
                  </a:cubicBezTo>
                  <a:cubicBezTo>
                    <a:pt x="11796" y="3942"/>
                    <a:pt x="11787" y="3843"/>
                    <a:pt x="11681" y="3811"/>
                  </a:cubicBezTo>
                  <a:lnTo>
                    <a:pt x="11681" y="3811"/>
                  </a:lnTo>
                  <a:cubicBezTo>
                    <a:pt x="11706" y="3818"/>
                    <a:pt x="11721" y="3821"/>
                    <a:pt x="11729" y="3821"/>
                  </a:cubicBezTo>
                  <a:cubicBezTo>
                    <a:pt x="11754" y="3821"/>
                    <a:pt x="11718" y="3793"/>
                    <a:pt x="11742" y="3777"/>
                  </a:cubicBezTo>
                  <a:cubicBezTo>
                    <a:pt x="11733" y="3752"/>
                    <a:pt x="11712" y="3714"/>
                    <a:pt x="11728" y="3714"/>
                  </a:cubicBezTo>
                  <a:cubicBezTo>
                    <a:pt x="11670" y="3703"/>
                    <a:pt x="11687" y="3640"/>
                    <a:pt x="11605" y="3622"/>
                  </a:cubicBezTo>
                  <a:cubicBezTo>
                    <a:pt x="11612" y="3612"/>
                    <a:pt x="11571" y="3585"/>
                    <a:pt x="11601" y="3571"/>
                  </a:cubicBezTo>
                  <a:cubicBezTo>
                    <a:pt x="11589" y="3562"/>
                    <a:pt x="11582" y="3559"/>
                    <a:pt x="11578" y="3559"/>
                  </a:cubicBezTo>
                  <a:lnTo>
                    <a:pt x="11578" y="3559"/>
                  </a:lnTo>
                  <a:cubicBezTo>
                    <a:pt x="11566" y="3559"/>
                    <a:pt x="11592" y="3598"/>
                    <a:pt x="11580" y="3603"/>
                  </a:cubicBezTo>
                  <a:cubicBezTo>
                    <a:pt x="11483" y="3564"/>
                    <a:pt x="11455" y="3404"/>
                    <a:pt x="11313" y="3344"/>
                  </a:cubicBezTo>
                  <a:cubicBezTo>
                    <a:pt x="11211" y="3274"/>
                    <a:pt x="11165" y="3288"/>
                    <a:pt x="11072" y="3223"/>
                  </a:cubicBezTo>
                  <a:cubicBezTo>
                    <a:pt x="11067" y="3207"/>
                    <a:pt x="11074" y="3202"/>
                    <a:pt x="11084" y="3202"/>
                  </a:cubicBezTo>
                  <a:cubicBezTo>
                    <a:pt x="11101" y="3202"/>
                    <a:pt x="11126" y="3214"/>
                    <a:pt x="11126" y="3214"/>
                  </a:cubicBezTo>
                  <a:cubicBezTo>
                    <a:pt x="11098" y="3163"/>
                    <a:pt x="11058" y="3123"/>
                    <a:pt x="11010" y="3096"/>
                  </a:cubicBezTo>
                  <a:cubicBezTo>
                    <a:pt x="11026" y="3096"/>
                    <a:pt x="11024" y="3082"/>
                    <a:pt x="11021" y="3058"/>
                  </a:cubicBezTo>
                  <a:cubicBezTo>
                    <a:pt x="10984" y="3028"/>
                    <a:pt x="10968" y="3068"/>
                    <a:pt x="10935" y="3012"/>
                  </a:cubicBezTo>
                  <a:cubicBezTo>
                    <a:pt x="10950" y="3009"/>
                    <a:pt x="10964" y="3007"/>
                    <a:pt x="10978" y="3007"/>
                  </a:cubicBezTo>
                  <a:cubicBezTo>
                    <a:pt x="10987" y="3007"/>
                    <a:pt x="10996" y="3008"/>
                    <a:pt x="11005" y="3010"/>
                  </a:cubicBezTo>
                  <a:cubicBezTo>
                    <a:pt x="10956" y="2977"/>
                    <a:pt x="10903" y="2956"/>
                    <a:pt x="10854" y="2924"/>
                  </a:cubicBezTo>
                  <a:cubicBezTo>
                    <a:pt x="10856" y="2915"/>
                    <a:pt x="10861" y="2912"/>
                    <a:pt x="10869" y="2912"/>
                  </a:cubicBezTo>
                  <a:cubicBezTo>
                    <a:pt x="10885" y="2912"/>
                    <a:pt x="10910" y="2925"/>
                    <a:pt x="10926" y="2929"/>
                  </a:cubicBezTo>
                  <a:cubicBezTo>
                    <a:pt x="10877" y="2894"/>
                    <a:pt x="10808" y="2835"/>
                    <a:pt x="10767" y="2835"/>
                  </a:cubicBezTo>
                  <a:cubicBezTo>
                    <a:pt x="10763" y="2835"/>
                    <a:pt x="10760" y="2835"/>
                    <a:pt x="10757" y="2836"/>
                  </a:cubicBezTo>
                  <a:lnTo>
                    <a:pt x="10773" y="2865"/>
                  </a:lnTo>
                  <a:lnTo>
                    <a:pt x="10773" y="2865"/>
                  </a:lnTo>
                  <a:cubicBezTo>
                    <a:pt x="10772" y="2856"/>
                    <a:pt x="10784" y="2849"/>
                    <a:pt x="10796" y="2849"/>
                  </a:cubicBezTo>
                  <a:cubicBezTo>
                    <a:pt x="10800" y="2849"/>
                    <a:pt x="10804" y="2850"/>
                    <a:pt x="10808" y="2852"/>
                  </a:cubicBezTo>
                  <a:cubicBezTo>
                    <a:pt x="10864" y="2871"/>
                    <a:pt x="10854" y="2915"/>
                    <a:pt x="10847" y="2926"/>
                  </a:cubicBezTo>
                  <a:lnTo>
                    <a:pt x="10813" y="2903"/>
                  </a:lnTo>
                  <a:lnTo>
                    <a:pt x="10813" y="2903"/>
                  </a:lnTo>
                  <a:cubicBezTo>
                    <a:pt x="10792" y="2984"/>
                    <a:pt x="10935" y="3010"/>
                    <a:pt x="10991" y="3070"/>
                  </a:cubicBezTo>
                  <a:lnTo>
                    <a:pt x="10931" y="3084"/>
                  </a:lnTo>
                  <a:lnTo>
                    <a:pt x="11019" y="3112"/>
                  </a:lnTo>
                  <a:cubicBezTo>
                    <a:pt x="11021" y="3129"/>
                    <a:pt x="11015" y="3150"/>
                    <a:pt x="10998" y="3150"/>
                  </a:cubicBezTo>
                  <a:cubicBezTo>
                    <a:pt x="10992" y="3150"/>
                    <a:pt x="10985" y="3148"/>
                    <a:pt x="10977" y="3142"/>
                  </a:cubicBezTo>
                  <a:lnTo>
                    <a:pt x="10977" y="3142"/>
                  </a:lnTo>
                  <a:cubicBezTo>
                    <a:pt x="11000" y="3202"/>
                    <a:pt x="11026" y="3165"/>
                    <a:pt x="11042" y="3221"/>
                  </a:cubicBezTo>
                  <a:cubicBezTo>
                    <a:pt x="11042" y="3225"/>
                    <a:pt x="11040" y="3227"/>
                    <a:pt x="11038" y="3227"/>
                  </a:cubicBezTo>
                  <a:cubicBezTo>
                    <a:pt x="11036" y="3227"/>
                    <a:pt x="11034" y="3226"/>
                    <a:pt x="11033" y="3225"/>
                  </a:cubicBezTo>
                  <a:lnTo>
                    <a:pt x="11033" y="3225"/>
                  </a:lnTo>
                  <a:lnTo>
                    <a:pt x="11084" y="3255"/>
                  </a:lnTo>
                  <a:cubicBezTo>
                    <a:pt x="11073" y="3255"/>
                    <a:pt x="11068" y="3270"/>
                    <a:pt x="11060" y="3270"/>
                  </a:cubicBezTo>
                  <a:cubicBezTo>
                    <a:pt x="11056" y="3270"/>
                    <a:pt x="11051" y="3267"/>
                    <a:pt x="11044" y="3258"/>
                  </a:cubicBezTo>
                  <a:lnTo>
                    <a:pt x="11044" y="3258"/>
                  </a:lnTo>
                  <a:cubicBezTo>
                    <a:pt x="11095" y="3351"/>
                    <a:pt x="11188" y="3348"/>
                    <a:pt x="11188" y="3402"/>
                  </a:cubicBezTo>
                  <a:lnTo>
                    <a:pt x="11181" y="3399"/>
                  </a:lnTo>
                  <a:lnTo>
                    <a:pt x="11181" y="3399"/>
                  </a:lnTo>
                  <a:cubicBezTo>
                    <a:pt x="11217" y="3427"/>
                    <a:pt x="11234" y="3435"/>
                    <a:pt x="11243" y="3435"/>
                  </a:cubicBezTo>
                  <a:cubicBezTo>
                    <a:pt x="11259" y="3435"/>
                    <a:pt x="11256" y="3414"/>
                    <a:pt x="11282" y="3414"/>
                  </a:cubicBezTo>
                  <a:cubicBezTo>
                    <a:pt x="11292" y="3414"/>
                    <a:pt x="11305" y="3417"/>
                    <a:pt x="11325" y="3425"/>
                  </a:cubicBezTo>
                  <a:lnTo>
                    <a:pt x="11309" y="3541"/>
                  </a:lnTo>
                  <a:lnTo>
                    <a:pt x="11346" y="3524"/>
                  </a:lnTo>
                  <a:cubicBezTo>
                    <a:pt x="11355" y="3536"/>
                    <a:pt x="11374" y="3557"/>
                    <a:pt x="11360" y="3564"/>
                  </a:cubicBezTo>
                  <a:cubicBezTo>
                    <a:pt x="11372" y="3568"/>
                    <a:pt x="11379" y="3570"/>
                    <a:pt x="11383" y="3570"/>
                  </a:cubicBezTo>
                  <a:cubicBezTo>
                    <a:pt x="11396" y="3570"/>
                    <a:pt x="11377" y="3552"/>
                    <a:pt x="11398" y="3552"/>
                  </a:cubicBezTo>
                  <a:cubicBezTo>
                    <a:pt x="11399" y="3552"/>
                    <a:pt x="11401" y="3552"/>
                    <a:pt x="11404" y="3552"/>
                  </a:cubicBezTo>
                  <a:cubicBezTo>
                    <a:pt x="11429" y="3626"/>
                    <a:pt x="11552" y="3677"/>
                    <a:pt x="11520" y="3733"/>
                  </a:cubicBezTo>
                  <a:cubicBezTo>
                    <a:pt x="11549" y="3730"/>
                    <a:pt x="11517" y="3694"/>
                    <a:pt x="11528" y="3694"/>
                  </a:cubicBezTo>
                  <a:lnTo>
                    <a:pt x="11528" y="3694"/>
                  </a:lnTo>
                  <a:cubicBezTo>
                    <a:pt x="11532" y="3694"/>
                    <a:pt x="11540" y="3698"/>
                    <a:pt x="11557" y="3708"/>
                  </a:cubicBezTo>
                  <a:cubicBezTo>
                    <a:pt x="11524" y="3770"/>
                    <a:pt x="11626" y="3761"/>
                    <a:pt x="11649" y="3828"/>
                  </a:cubicBezTo>
                  <a:cubicBezTo>
                    <a:pt x="11646" y="3829"/>
                    <a:pt x="11643" y="3829"/>
                    <a:pt x="11641" y="3829"/>
                  </a:cubicBezTo>
                  <a:cubicBezTo>
                    <a:pt x="11622" y="3829"/>
                    <a:pt x="11606" y="3815"/>
                    <a:pt x="11600" y="3815"/>
                  </a:cubicBezTo>
                  <a:lnTo>
                    <a:pt x="11600" y="3815"/>
                  </a:lnTo>
                  <a:cubicBezTo>
                    <a:pt x="11595" y="3815"/>
                    <a:pt x="11596" y="3823"/>
                    <a:pt x="11605" y="3849"/>
                  </a:cubicBezTo>
                  <a:cubicBezTo>
                    <a:pt x="11609" y="3848"/>
                    <a:pt x="11612" y="3848"/>
                    <a:pt x="11615" y="3848"/>
                  </a:cubicBezTo>
                  <a:cubicBezTo>
                    <a:pt x="11674" y="3848"/>
                    <a:pt x="11687" y="3948"/>
                    <a:pt x="11731" y="3979"/>
                  </a:cubicBezTo>
                  <a:cubicBezTo>
                    <a:pt x="11735" y="3975"/>
                    <a:pt x="11740" y="3973"/>
                    <a:pt x="11745" y="3973"/>
                  </a:cubicBezTo>
                  <a:cubicBezTo>
                    <a:pt x="11781" y="3973"/>
                    <a:pt x="11837" y="4055"/>
                    <a:pt x="11902" y="4102"/>
                  </a:cubicBezTo>
                  <a:cubicBezTo>
                    <a:pt x="11888" y="4109"/>
                    <a:pt x="12006" y="4241"/>
                    <a:pt x="12055" y="4313"/>
                  </a:cubicBezTo>
                  <a:lnTo>
                    <a:pt x="12048" y="4317"/>
                  </a:lnTo>
                  <a:cubicBezTo>
                    <a:pt x="12054" y="4315"/>
                    <a:pt x="12059" y="4313"/>
                    <a:pt x="12065" y="4313"/>
                  </a:cubicBezTo>
                  <a:cubicBezTo>
                    <a:pt x="12106" y="4313"/>
                    <a:pt x="12152" y="4371"/>
                    <a:pt x="12199" y="4403"/>
                  </a:cubicBezTo>
                  <a:cubicBezTo>
                    <a:pt x="12188" y="4413"/>
                    <a:pt x="12179" y="4417"/>
                    <a:pt x="12167" y="4417"/>
                  </a:cubicBezTo>
                  <a:cubicBezTo>
                    <a:pt x="12157" y="4417"/>
                    <a:pt x="12145" y="4413"/>
                    <a:pt x="12129" y="4405"/>
                  </a:cubicBezTo>
                  <a:lnTo>
                    <a:pt x="12129" y="4405"/>
                  </a:lnTo>
                  <a:lnTo>
                    <a:pt x="12171" y="4447"/>
                  </a:lnTo>
                  <a:cubicBezTo>
                    <a:pt x="12164" y="4449"/>
                    <a:pt x="12157" y="4449"/>
                    <a:pt x="12150" y="4452"/>
                  </a:cubicBezTo>
                  <a:lnTo>
                    <a:pt x="12183" y="4459"/>
                  </a:lnTo>
                  <a:lnTo>
                    <a:pt x="12183" y="4459"/>
                  </a:lnTo>
                  <a:lnTo>
                    <a:pt x="12171" y="4447"/>
                  </a:lnTo>
                  <a:lnTo>
                    <a:pt x="12171" y="4447"/>
                  </a:lnTo>
                  <a:cubicBezTo>
                    <a:pt x="12197" y="4449"/>
                    <a:pt x="12222" y="4459"/>
                    <a:pt x="12241" y="4477"/>
                  </a:cubicBezTo>
                  <a:lnTo>
                    <a:pt x="12206" y="4491"/>
                  </a:lnTo>
                  <a:cubicBezTo>
                    <a:pt x="12264" y="4547"/>
                    <a:pt x="12347" y="4577"/>
                    <a:pt x="12403" y="4665"/>
                  </a:cubicBezTo>
                  <a:cubicBezTo>
                    <a:pt x="12424" y="4652"/>
                    <a:pt x="12417" y="4588"/>
                    <a:pt x="12454" y="4588"/>
                  </a:cubicBezTo>
                  <a:cubicBezTo>
                    <a:pt x="12465" y="4588"/>
                    <a:pt x="12480" y="4593"/>
                    <a:pt x="12500" y="4607"/>
                  </a:cubicBezTo>
                  <a:cubicBezTo>
                    <a:pt x="12493" y="4620"/>
                    <a:pt x="12480" y="4637"/>
                    <a:pt x="12463" y="4637"/>
                  </a:cubicBezTo>
                  <a:cubicBezTo>
                    <a:pt x="12459" y="4637"/>
                    <a:pt x="12454" y="4635"/>
                    <a:pt x="12449" y="4632"/>
                  </a:cubicBezTo>
                  <a:lnTo>
                    <a:pt x="12449" y="4632"/>
                  </a:lnTo>
                  <a:cubicBezTo>
                    <a:pt x="12456" y="4637"/>
                    <a:pt x="12482" y="4644"/>
                    <a:pt x="12491" y="4663"/>
                  </a:cubicBezTo>
                  <a:lnTo>
                    <a:pt x="12440" y="4653"/>
                  </a:lnTo>
                  <a:lnTo>
                    <a:pt x="12440" y="4653"/>
                  </a:lnTo>
                  <a:cubicBezTo>
                    <a:pt x="12448" y="4670"/>
                    <a:pt x="12455" y="4673"/>
                    <a:pt x="12461" y="4673"/>
                  </a:cubicBezTo>
                  <a:cubicBezTo>
                    <a:pt x="12467" y="4673"/>
                    <a:pt x="12472" y="4671"/>
                    <a:pt x="12478" y="4671"/>
                  </a:cubicBezTo>
                  <a:cubicBezTo>
                    <a:pt x="12484" y="4671"/>
                    <a:pt x="12490" y="4673"/>
                    <a:pt x="12498" y="4681"/>
                  </a:cubicBezTo>
                  <a:cubicBezTo>
                    <a:pt x="12479" y="4700"/>
                    <a:pt x="12505" y="4714"/>
                    <a:pt x="12486" y="4725"/>
                  </a:cubicBezTo>
                  <a:cubicBezTo>
                    <a:pt x="12477" y="4721"/>
                    <a:pt x="12470" y="4695"/>
                    <a:pt x="12454" y="4690"/>
                  </a:cubicBezTo>
                  <a:lnTo>
                    <a:pt x="12454" y="4690"/>
                  </a:lnTo>
                  <a:cubicBezTo>
                    <a:pt x="12479" y="4723"/>
                    <a:pt x="12505" y="4769"/>
                    <a:pt x="12505" y="4795"/>
                  </a:cubicBezTo>
                  <a:cubicBezTo>
                    <a:pt x="12509" y="4788"/>
                    <a:pt x="12516" y="4781"/>
                    <a:pt x="12527" y="4781"/>
                  </a:cubicBezTo>
                  <a:cubicBezTo>
                    <a:pt x="12534" y="4781"/>
                    <a:pt x="12542" y="4784"/>
                    <a:pt x="12551" y="4792"/>
                  </a:cubicBezTo>
                  <a:cubicBezTo>
                    <a:pt x="12609" y="4846"/>
                    <a:pt x="12549" y="4832"/>
                    <a:pt x="12574" y="4874"/>
                  </a:cubicBezTo>
                  <a:cubicBezTo>
                    <a:pt x="12595" y="4875"/>
                    <a:pt x="12613" y="4906"/>
                    <a:pt x="12634" y="4906"/>
                  </a:cubicBezTo>
                  <a:cubicBezTo>
                    <a:pt x="12640" y="4906"/>
                    <a:pt x="12645" y="4904"/>
                    <a:pt x="12651" y="4899"/>
                  </a:cubicBezTo>
                  <a:cubicBezTo>
                    <a:pt x="12667" y="4915"/>
                    <a:pt x="12656" y="4932"/>
                    <a:pt x="12656" y="4943"/>
                  </a:cubicBezTo>
                  <a:cubicBezTo>
                    <a:pt x="12689" y="4958"/>
                    <a:pt x="12757" y="5035"/>
                    <a:pt x="12782" y="5035"/>
                  </a:cubicBezTo>
                  <a:cubicBezTo>
                    <a:pt x="12788" y="5035"/>
                    <a:pt x="12791" y="5030"/>
                    <a:pt x="12790" y="5017"/>
                  </a:cubicBezTo>
                  <a:lnTo>
                    <a:pt x="12785" y="5008"/>
                  </a:lnTo>
                  <a:lnTo>
                    <a:pt x="12790" y="5010"/>
                  </a:lnTo>
                  <a:cubicBezTo>
                    <a:pt x="12913" y="5080"/>
                    <a:pt x="12975" y="5226"/>
                    <a:pt x="13080" y="5309"/>
                  </a:cubicBezTo>
                  <a:lnTo>
                    <a:pt x="13071" y="5316"/>
                  </a:lnTo>
                  <a:cubicBezTo>
                    <a:pt x="13138" y="5365"/>
                    <a:pt x="13205" y="5437"/>
                    <a:pt x="13263" y="5460"/>
                  </a:cubicBezTo>
                  <a:cubicBezTo>
                    <a:pt x="13279" y="5476"/>
                    <a:pt x="13286" y="5513"/>
                    <a:pt x="13268" y="5518"/>
                  </a:cubicBezTo>
                  <a:cubicBezTo>
                    <a:pt x="13319" y="5555"/>
                    <a:pt x="13332" y="5551"/>
                    <a:pt x="13381" y="5627"/>
                  </a:cubicBezTo>
                  <a:cubicBezTo>
                    <a:pt x="13367" y="5621"/>
                    <a:pt x="13360" y="5619"/>
                    <a:pt x="13356" y="5619"/>
                  </a:cubicBezTo>
                  <a:cubicBezTo>
                    <a:pt x="13350" y="5619"/>
                    <a:pt x="13353" y="5624"/>
                    <a:pt x="13353" y="5624"/>
                  </a:cubicBezTo>
                  <a:cubicBezTo>
                    <a:pt x="13353" y="5624"/>
                    <a:pt x="13349" y="5618"/>
                    <a:pt x="13326" y="5592"/>
                  </a:cubicBezTo>
                  <a:lnTo>
                    <a:pt x="13326" y="5592"/>
                  </a:lnTo>
                  <a:cubicBezTo>
                    <a:pt x="13374" y="5657"/>
                    <a:pt x="13372" y="5683"/>
                    <a:pt x="13455" y="5720"/>
                  </a:cubicBezTo>
                  <a:cubicBezTo>
                    <a:pt x="13414" y="5722"/>
                    <a:pt x="13469" y="5792"/>
                    <a:pt x="13504" y="5810"/>
                  </a:cubicBezTo>
                  <a:lnTo>
                    <a:pt x="13481" y="5757"/>
                  </a:lnTo>
                  <a:lnTo>
                    <a:pt x="13481" y="5757"/>
                  </a:lnTo>
                  <a:cubicBezTo>
                    <a:pt x="13511" y="5780"/>
                    <a:pt x="13539" y="5808"/>
                    <a:pt x="13562" y="5840"/>
                  </a:cubicBezTo>
                  <a:lnTo>
                    <a:pt x="13518" y="5854"/>
                  </a:lnTo>
                  <a:cubicBezTo>
                    <a:pt x="13597" y="6005"/>
                    <a:pt x="13787" y="6003"/>
                    <a:pt x="13815" y="6149"/>
                  </a:cubicBezTo>
                  <a:cubicBezTo>
                    <a:pt x="13818" y="6149"/>
                    <a:pt x="13820" y="6150"/>
                    <a:pt x="13822" y="6150"/>
                  </a:cubicBezTo>
                  <a:cubicBezTo>
                    <a:pt x="13853" y="6150"/>
                    <a:pt x="13771" y="6074"/>
                    <a:pt x="13815" y="6074"/>
                  </a:cubicBezTo>
                  <a:cubicBezTo>
                    <a:pt x="13816" y="6074"/>
                    <a:pt x="13816" y="6074"/>
                    <a:pt x="13817" y="6074"/>
                  </a:cubicBezTo>
                  <a:cubicBezTo>
                    <a:pt x="13866" y="6132"/>
                    <a:pt x="13880" y="6230"/>
                    <a:pt x="13896" y="6246"/>
                  </a:cubicBezTo>
                  <a:cubicBezTo>
                    <a:pt x="13951" y="6336"/>
                    <a:pt x="14007" y="6271"/>
                    <a:pt x="14070" y="6360"/>
                  </a:cubicBezTo>
                  <a:cubicBezTo>
                    <a:pt x="14071" y="6346"/>
                    <a:pt x="14079" y="6326"/>
                    <a:pt x="14103" y="6326"/>
                  </a:cubicBezTo>
                  <a:cubicBezTo>
                    <a:pt x="14116" y="6326"/>
                    <a:pt x="14134" y="6332"/>
                    <a:pt x="14158" y="6348"/>
                  </a:cubicBezTo>
                  <a:cubicBezTo>
                    <a:pt x="14198" y="6395"/>
                    <a:pt x="14186" y="6438"/>
                    <a:pt x="14158" y="6438"/>
                  </a:cubicBezTo>
                  <a:cubicBezTo>
                    <a:pt x="14152" y="6438"/>
                    <a:pt x="14144" y="6436"/>
                    <a:pt x="14137" y="6431"/>
                  </a:cubicBezTo>
                  <a:cubicBezTo>
                    <a:pt x="14123" y="6420"/>
                    <a:pt x="14121" y="6411"/>
                    <a:pt x="14125" y="6408"/>
                  </a:cubicBezTo>
                  <a:lnTo>
                    <a:pt x="14125" y="6408"/>
                  </a:lnTo>
                  <a:cubicBezTo>
                    <a:pt x="14134" y="6415"/>
                    <a:pt x="14142" y="6421"/>
                    <a:pt x="14146" y="6421"/>
                  </a:cubicBezTo>
                  <a:cubicBezTo>
                    <a:pt x="14147" y="6421"/>
                    <a:pt x="14148" y="6421"/>
                    <a:pt x="14148" y="6420"/>
                  </a:cubicBezTo>
                  <a:lnTo>
                    <a:pt x="14146" y="6418"/>
                  </a:lnTo>
                  <a:cubicBezTo>
                    <a:pt x="14137" y="6410"/>
                    <a:pt x="14131" y="6407"/>
                    <a:pt x="14128" y="6407"/>
                  </a:cubicBezTo>
                  <a:cubicBezTo>
                    <a:pt x="14127" y="6407"/>
                    <a:pt x="14126" y="6408"/>
                    <a:pt x="14125" y="6408"/>
                  </a:cubicBezTo>
                  <a:cubicBezTo>
                    <a:pt x="14113" y="6400"/>
                    <a:pt x="14098" y="6390"/>
                    <a:pt x="14090" y="6390"/>
                  </a:cubicBezTo>
                  <a:cubicBezTo>
                    <a:pt x="14085" y="6390"/>
                    <a:pt x="14082" y="6395"/>
                    <a:pt x="14086" y="6408"/>
                  </a:cubicBezTo>
                  <a:lnTo>
                    <a:pt x="14104" y="6406"/>
                  </a:lnTo>
                  <a:cubicBezTo>
                    <a:pt x="14118" y="6441"/>
                    <a:pt x="14193" y="6515"/>
                    <a:pt x="14158" y="6515"/>
                  </a:cubicBezTo>
                  <a:cubicBezTo>
                    <a:pt x="14172" y="6524"/>
                    <a:pt x="14181" y="6527"/>
                    <a:pt x="14186" y="6527"/>
                  </a:cubicBezTo>
                  <a:cubicBezTo>
                    <a:pt x="14198" y="6527"/>
                    <a:pt x="14188" y="6507"/>
                    <a:pt x="14173" y="6483"/>
                  </a:cubicBezTo>
                  <a:lnTo>
                    <a:pt x="14173" y="6483"/>
                  </a:lnTo>
                  <a:cubicBezTo>
                    <a:pt x="14223" y="6562"/>
                    <a:pt x="14275" y="6588"/>
                    <a:pt x="14334" y="6666"/>
                  </a:cubicBezTo>
                  <a:cubicBezTo>
                    <a:pt x="14330" y="6652"/>
                    <a:pt x="14331" y="6635"/>
                    <a:pt x="14336" y="6635"/>
                  </a:cubicBezTo>
                  <a:cubicBezTo>
                    <a:pt x="14338" y="6635"/>
                    <a:pt x="14339" y="6636"/>
                    <a:pt x="14341" y="6638"/>
                  </a:cubicBezTo>
                  <a:cubicBezTo>
                    <a:pt x="14386" y="6696"/>
                    <a:pt x="14402" y="6702"/>
                    <a:pt x="14417" y="6702"/>
                  </a:cubicBezTo>
                  <a:cubicBezTo>
                    <a:pt x="14421" y="6702"/>
                    <a:pt x="14424" y="6702"/>
                    <a:pt x="14429" y="6702"/>
                  </a:cubicBezTo>
                  <a:cubicBezTo>
                    <a:pt x="14440" y="6702"/>
                    <a:pt x="14453" y="6705"/>
                    <a:pt x="14480" y="6728"/>
                  </a:cubicBezTo>
                  <a:cubicBezTo>
                    <a:pt x="14503" y="6784"/>
                    <a:pt x="14429" y="6751"/>
                    <a:pt x="14512" y="6809"/>
                  </a:cubicBezTo>
                  <a:cubicBezTo>
                    <a:pt x="14529" y="6839"/>
                    <a:pt x="14521" y="6847"/>
                    <a:pt x="14506" y="6847"/>
                  </a:cubicBezTo>
                  <a:cubicBezTo>
                    <a:pt x="14494" y="6847"/>
                    <a:pt x="14478" y="6841"/>
                    <a:pt x="14466" y="6837"/>
                  </a:cubicBezTo>
                  <a:lnTo>
                    <a:pt x="14466" y="6837"/>
                  </a:lnTo>
                  <a:cubicBezTo>
                    <a:pt x="14552" y="6881"/>
                    <a:pt x="14573" y="6972"/>
                    <a:pt x="14605" y="7011"/>
                  </a:cubicBezTo>
                  <a:lnTo>
                    <a:pt x="14563" y="6985"/>
                  </a:lnTo>
                  <a:lnTo>
                    <a:pt x="14563" y="6985"/>
                  </a:lnTo>
                  <a:cubicBezTo>
                    <a:pt x="14584" y="6999"/>
                    <a:pt x="14603" y="7016"/>
                    <a:pt x="14621" y="7034"/>
                  </a:cubicBezTo>
                  <a:lnTo>
                    <a:pt x="14621" y="6995"/>
                  </a:lnTo>
                  <a:cubicBezTo>
                    <a:pt x="14637" y="7017"/>
                    <a:pt x="14655" y="7033"/>
                    <a:pt x="14648" y="7042"/>
                  </a:cubicBezTo>
                  <a:lnTo>
                    <a:pt x="14648" y="7042"/>
                  </a:lnTo>
                  <a:cubicBezTo>
                    <a:pt x="14631" y="7048"/>
                    <a:pt x="14616" y="7050"/>
                    <a:pt x="14604" y="7050"/>
                  </a:cubicBezTo>
                  <a:cubicBezTo>
                    <a:pt x="14566" y="7050"/>
                    <a:pt x="14545" y="7030"/>
                    <a:pt x="14504" y="7030"/>
                  </a:cubicBezTo>
                  <a:cubicBezTo>
                    <a:pt x="14491" y="7030"/>
                    <a:pt x="14477" y="7032"/>
                    <a:pt x="14459" y="7036"/>
                  </a:cubicBezTo>
                  <a:cubicBezTo>
                    <a:pt x="14487" y="7064"/>
                    <a:pt x="14492" y="7057"/>
                    <a:pt x="14424" y="7087"/>
                  </a:cubicBezTo>
                  <a:lnTo>
                    <a:pt x="14580" y="7067"/>
                  </a:lnTo>
                  <a:lnTo>
                    <a:pt x="14480" y="7108"/>
                  </a:lnTo>
                  <a:cubicBezTo>
                    <a:pt x="14482" y="7108"/>
                    <a:pt x="14485" y="7109"/>
                    <a:pt x="14487" y="7109"/>
                  </a:cubicBezTo>
                  <a:cubicBezTo>
                    <a:pt x="14527" y="7109"/>
                    <a:pt x="14569" y="7094"/>
                    <a:pt x="14598" y="7094"/>
                  </a:cubicBezTo>
                  <a:cubicBezTo>
                    <a:pt x="14601" y="7094"/>
                    <a:pt x="14604" y="7094"/>
                    <a:pt x="14607" y="7094"/>
                  </a:cubicBezTo>
                  <a:cubicBezTo>
                    <a:pt x="14561" y="7120"/>
                    <a:pt x="14566" y="7113"/>
                    <a:pt x="14587" y="7138"/>
                  </a:cubicBezTo>
                  <a:cubicBezTo>
                    <a:pt x="14570" y="7127"/>
                    <a:pt x="14554" y="7122"/>
                    <a:pt x="14538" y="7122"/>
                  </a:cubicBezTo>
                  <a:cubicBezTo>
                    <a:pt x="14502" y="7122"/>
                    <a:pt x="14465" y="7142"/>
                    <a:pt x="14426" y="7142"/>
                  </a:cubicBezTo>
                  <a:cubicBezTo>
                    <a:pt x="14414" y="7142"/>
                    <a:pt x="14401" y="7139"/>
                    <a:pt x="14387" y="7134"/>
                  </a:cubicBezTo>
                  <a:lnTo>
                    <a:pt x="14387" y="7060"/>
                  </a:lnTo>
                  <a:cubicBezTo>
                    <a:pt x="14366" y="7053"/>
                    <a:pt x="14345" y="7051"/>
                    <a:pt x="14325" y="7051"/>
                  </a:cubicBezTo>
                  <a:cubicBezTo>
                    <a:pt x="14253" y="7051"/>
                    <a:pt x="14186" y="7081"/>
                    <a:pt x="14095" y="7081"/>
                  </a:cubicBezTo>
                  <a:cubicBezTo>
                    <a:pt x="14079" y="7081"/>
                    <a:pt x="14062" y="7080"/>
                    <a:pt x="14044" y="7078"/>
                  </a:cubicBezTo>
                  <a:lnTo>
                    <a:pt x="14044" y="7078"/>
                  </a:lnTo>
                  <a:lnTo>
                    <a:pt x="14093" y="7092"/>
                  </a:lnTo>
                  <a:cubicBezTo>
                    <a:pt x="14085" y="7104"/>
                    <a:pt x="14069" y="7107"/>
                    <a:pt x="14050" y="7107"/>
                  </a:cubicBezTo>
                  <a:cubicBezTo>
                    <a:pt x="14032" y="7107"/>
                    <a:pt x="14011" y="7104"/>
                    <a:pt x="13991" y="7104"/>
                  </a:cubicBezTo>
                  <a:cubicBezTo>
                    <a:pt x="13979" y="7104"/>
                    <a:pt x="13967" y="7105"/>
                    <a:pt x="13956" y="7108"/>
                  </a:cubicBezTo>
                  <a:cubicBezTo>
                    <a:pt x="13958" y="7083"/>
                    <a:pt x="13931" y="7074"/>
                    <a:pt x="13911" y="7058"/>
                  </a:cubicBezTo>
                  <a:lnTo>
                    <a:pt x="13911" y="7058"/>
                  </a:lnTo>
                  <a:cubicBezTo>
                    <a:pt x="13912" y="7059"/>
                    <a:pt x="13912" y="7061"/>
                    <a:pt x="13912" y="7062"/>
                  </a:cubicBezTo>
                  <a:cubicBezTo>
                    <a:pt x="13911" y="7061"/>
                    <a:pt x="13910" y="7060"/>
                    <a:pt x="13909" y="7059"/>
                  </a:cubicBezTo>
                  <a:lnTo>
                    <a:pt x="13909" y="7059"/>
                  </a:lnTo>
                  <a:cubicBezTo>
                    <a:pt x="13904" y="7075"/>
                    <a:pt x="13805" y="7059"/>
                    <a:pt x="13791" y="7106"/>
                  </a:cubicBezTo>
                  <a:lnTo>
                    <a:pt x="13727" y="7074"/>
                  </a:lnTo>
                  <a:cubicBezTo>
                    <a:pt x="13718" y="7073"/>
                    <a:pt x="13709" y="7072"/>
                    <a:pt x="13701" y="7072"/>
                  </a:cubicBezTo>
                  <a:cubicBezTo>
                    <a:pt x="13612" y="7072"/>
                    <a:pt x="13588" y="7137"/>
                    <a:pt x="13494" y="7137"/>
                  </a:cubicBezTo>
                  <a:cubicBezTo>
                    <a:pt x="13490" y="7137"/>
                    <a:pt x="13485" y="7136"/>
                    <a:pt x="13481" y="7136"/>
                  </a:cubicBezTo>
                  <a:cubicBezTo>
                    <a:pt x="13516" y="7108"/>
                    <a:pt x="13465" y="7092"/>
                    <a:pt x="13539" y="7071"/>
                  </a:cubicBezTo>
                  <a:cubicBezTo>
                    <a:pt x="13526" y="7071"/>
                    <a:pt x="13514" y="7071"/>
                    <a:pt x="13504" y="7071"/>
                  </a:cubicBezTo>
                  <a:cubicBezTo>
                    <a:pt x="13482" y="7071"/>
                    <a:pt x="13467" y="7073"/>
                    <a:pt x="13467" y="7085"/>
                  </a:cubicBezTo>
                  <a:cubicBezTo>
                    <a:pt x="13463" y="7083"/>
                    <a:pt x="13459" y="7082"/>
                    <a:pt x="13453" y="7082"/>
                  </a:cubicBezTo>
                  <a:cubicBezTo>
                    <a:pt x="13428" y="7082"/>
                    <a:pt x="13385" y="7101"/>
                    <a:pt x="13353" y="7101"/>
                  </a:cubicBezTo>
                  <a:cubicBezTo>
                    <a:pt x="13345" y="7101"/>
                    <a:pt x="13337" y="7100"/>
                    <a:pt x="13331" y="7096"/>
                  </a:cubicBezTo>
                  <a:lnTo>
                    <a:pt x="13331" y="7096"/>
                  </a:lnTo>
                  <a:cubicBezTo>
                    <a:pt x="13331" y="7096"/>
                    <a:pt x="13330" y="7097"/>
                    <a:pt x="13330" y="7097"/>
                  </a:cubicBezTo>
                  <a:cubicBezTo>
                    <a:pt x="13329" y="7097"/>
                    <a:pt x="13328" y="7096"/>
                    <a:pt x="13327" y="7095"/>
                  </a:cubicBezTo>
                  <a:lnTo>
                    <a:pt x="13327" y="7095"/>
                  </a:lnTo>
                  <a:cubicBezTo>
                    <a:pt x="13314" y="7104"/>
                    <a:pt x="13307" y="7129"/>
                    <a:pt x="13270" y="7129"/>
                  </a:cubicBezTo>
                  <a:cubicBezTo>
                    <a:pt x="13268" y="7129"/>
                    <a:pt x="13267" y="7129"/>
                    <a:pt x="13265" y="7129"/>
                  </a:cubicBezTo>
                  <a:cubicBezTo>
                    <a:pt x="13262" y="7126"/>
                    <a:pt x="13263" y="7123"/>
                    <a:pt x="13264" y="7120"/>
                  </a:cubicBezTo>
                  <a:lnTo>
                    <a:pt x="13264" y="7120"/>
                  </a:lnTo>
                  <a:cubicBezTo>
                    <a:pt x="13254" y="7130"/>
                    <a:pt x="13201" y="7136"/>
                    <a:pt x="13235" y="7162"/>
                  </a:cubicBezTo>
                  <a:cubicBezTo>
                    <a:pt x="13191" y="7131"/>
                    <a:pt x="13133" y="7125"/>
                    <a:pt x="13072" y="7125"/>
                  </a:cubicBezTo>
                  <a:cubicBezTo>
                    <a:pt x="13031" y="7125"/>
                    <a:pt x="12989" y="7128"/>
                    <a:pt x="12950" y="7128"/>
                  </a:cubicBezTo>
                  <a:cubicBezTo>
                    <a:pt x="12898" y="7128"/>
                    <a:pt x="12851" y="7123"/>
                    <a:pt x="12817" y="7101"/>
                  </a:cubicBezTo>
                  <a:lnTo>
                    <a:pt x="12816" y="7101"/>
                  </a:lnTo>
                  <a:cubicBezTo>
                    <a:pt x="12813" y="7101"/>
                    <a:pt x="12811" y="7101"/>
                    <a:pt x="12809" y="7100"/>
                  </a:cubicBezTo>
                  <a:lnTo>
                    <a:pt x="12809" y="7100"/>
                  </a:lnTo>
                  <a:cubicBezTo>
                    <a:pt x="12729" y="7109"/>
                    <a:pt x="12631" y="7115"/>
                    <a:pt x="12558" y="7118"/>
                  </a:cubicBezTo>
                  <a:cubicBezTo>
                    <a:pt x="12562" y="7112"/>
                    <a:pt x="12560" y="7108"/>
                    <a:pt x="12566" y="7108"/>
                  </a:cubicBezTo>
                  <a:cubicBezTo>
                    <a:pt x="12568" y="7108"/>
                    <a:pt x="12570" y="7108"/>
                    <a:pt x="12572" y="7108"/>
                  </a:cubicBezTo>
                  <a:cubicBezTo>
                    <a:pt x="12561" y="7106"/>
                    <a:pt x="12551" y="7105"/>
                    <a:pt x="12543" y="7105"/>
                  </a:cubicBezTo>
                  <a:cubicBezTo>
                    <a:pt x="12486" y="7105"/>
                    <a:pt x="12491" y="7158"/>
                    <a:pt x="12429" y="7158"/>
                  </a:cubicBezTo>
                  <a:cubicBezTo>
                    <a:pt x="12419" y="7158"/>
                    <a:pt x="12406" y="7156"/>
                    <a:pt x="12391" y="7152"/>
                  </a:cubicBezTo>
                  <a:cubicBezTo>
                    <a:pt x="12331" y="7113"/>
                    <a:pt x="12454" y="7132"/>
                    <a:pt x="12417" y="7118"/>
                  </a:cubicBezTo>
                  <a:cubicBezTo>
                    <a:pt x="12411" y="7089"/>
                    <a:pt x="12393" y="7081"/>
                    <a:pt x="12368" y="7081"/>
                  </a:cubicBezTo>
                  <a:cubicBezTo>
                    <a:pt x="12337" y="7081"/>
                    <a:pt x="12295" y="7094"/>
                    <a:pt x="12254" y="7094"/>
                  </a:cubicBezTo>
                  <a:cubicBezTo>
                    <a:pt x="12234" y="7094"/>
                    <a:pt x="12214" y="7091"/>
                    <a:pt x="12197" y="7081"/>
                  </a:cubicBezTo>
                  <a:lnTo>
                    <a:pt x="12215" y="7076"/>
                  </a:lnTo>
                  <a:cubicBezTo>
                    <a:pt x="12204" y="7070"/>
                    <a:pt x="12191" y="7068"/>
                    <a:pt x="12178" y="7068"/>
                  </a:cubicBezTo>
                  <a:cubicBezTo>
                    <a:pt x="12125" y="7068"/>
                    <a:pt x="12057" y="7102"/>
                    <a:pt x="11983" y="7102"/>
                  </a:cubicBezTo>
                  <a:cubicBezTo>
                    <a:pt x="11979" y="7102"/>
                    <a:pt x="11975" y="7102"/>
                    <a:pt x="11972" y="7101"/>
                  </a:cubicBezTo>
                  <a:cubicBezTo>
                    <a:pt x="11972" y="7101"/>
                    <a:pt x="11976" y="7094"/>
                    <a:pt x="11972" y="7087"/>
                  </a:cubicBezTo>
                  <a:cubicBezTo>
                    <a:pt x="11904" y="7129"/>
                    <a:pt x="11777" y="7143"/>
                    <a:pt x="11682" y="7155"/>
                  </a:cubicBezTo>
                  <a:cubicBezTo>
                    <a:pt x="11712" y="7122"/>
                    <a:pt x="11726" y="7138"/>
                    <a:pt x="11707" y="7106"/>
                  </a:cubicBezTo>
                  <a:lnTo>
                    <a:pt x="11707" y="7106"/>
                  </a:lnTo>
                  <a:cubicBezTo>
                    <a:pt x="11663" y="7111"/>
                    <a:pt x="11719" y="7157"/>
                    <a:pt x="11636" y="7166"/>
                  </a:cubicBezTo>
                  <a:cubicBezTo>
                    <a:pt x="11608" y="7150"/>
                    <a:pt x="11547" y="7134"/>
                    <a:pt x="11538" y="7099"/>
                  </a:cubicBezTo>
                  <a:lnTo>
                    <a:pt x="11619" y="7097"/>
                  </a:lnTo>
                  <a:cubicBezTo>
                    <a:pt x="11606" y="7082"/>
                    <a:pt x="11589" y="7078"/>
                    <a:pt x="11573" y="7078"/>
                  </a:cubicBezTo>
                  <a:cubicBezTo>
                    <a:pt x="11542" y="7078"/>
                    <a:pt x="11509" y="7093"/>
                    <a:pt x="11483" y="7093"/>
                  </a:cubicBezTo>
                  <a:cubicBezTo>
                    <a:pt x="11479" y="7093"/>
                    <a:pt x="11476" y="7093"/>
                    <a:pt x="11473" y="7092"/>
                  </a:cubicBezTo>
                  <a:lnTo>
                    <a:pt x="11478" y="7071"/>
                  </a:lnTo>
                  <a:lnTo>
                    <a:pt x="11478" y="7071"/>
                  </a:lnTo>
                  <a:cubicBezTo>
                    <a:pt x="11360" y="7078"/>
                    <a:pt x="11355" y="7125"/>
                    <a:pt x="11232" y="7125"/>
                  </a:cubicBezTo>
                  <a:cubicBezTo>
                    <a:pt x="11229" y="7125"/>
                    <a:pt x="11226" y="7125"/>
                    <a:pt x="11223" y="7125"/>
                  </a:cubicBezTo>
                  <a:lnTo>
                    <a:pt x="11223" y="7125"/>
                  </a:lnTo>
                  <a:lnTo>
                    <a:pt x="11237" y="7138"/>
                  </a:lnTo>
                  <a:cubicBezTo>
                    <a:pt x="11218" y="7151"/>
                    <a:pt x="11205" y="7155"/>
                    <a:pt x="11195" y="7155"/>
                  </a:cubicBezTo>
                  <a:cubicBezTo>
                    <a:pt x="11174" y="7155"/>
                    <a:pt x="11164" y="7137"/>
                    <a:pt x="11141" y="7137"/>
                  </a:cubicBezTo>
                  <a:cubicBezTo>
                    <a:pt x="11133" y="7137"/>
                    <a:pt x="11122" y="7140"/>
                    <a:pt x="11107" y="7148"/>
                  </a:cubicBezTo>
                  <a:lnTo>
                    <a:pt x="11084" y="7099"/>
                  </a:lnTo>
                  <a:cubicBezTo>
                    <a:pt x="11003" y="7122"/>
                    <a:pt x="10919" y="7143"/>
                    <a:pt x="10833" y="7157"/>
                  </a:cubicBezTo>
                  <a:cubicBezTo>
                    <a:pt x="10882" y="7120"/>
                    <a:pt x="10982" y="7101"/>
                    <a:pt x="11042" y="7078"/>
                  </a:cubicBezTo>
                  <a:cubicBezTo>
                    <a:pt x="10996" y="7078"/>
                    <a:pt x="10882" y="7083"/>
                    <a:pt x="10859" y="7108"/>
                  </a:cubicBezTo>
                  <a:cubicBezTo>
                    <a:pt x="10873" y="7105"/>
                    <a:pt x="10891" y="7097"/>
                    <a:pt x="10906" y="7097"/>
                  </a:cubicBezTo>
                  <a:cubicBezTo>
                    <a:pt x="10911" y="7097"/>
                    <a:pt x="10915" y="7098"/>
                    <a:pt x="10919" y="7099"/>
                  </a:cubicBezTo>
                  <a:cubicBezTo>
                    <a:pt x="10858" y="7137"/>
                    <a:pt x="10787" y="7158"/>
                    <a:pt x="10716" y="7158"/>
                  </a:cubicBezTo>
                  <a:cubicBezTo>
                    <a:pt x="10709" y="7158"/>
                    <a:pt x="10702" y="7157"/>
                    <a:pt x="10694" y="7157"/>
                  </a:cubicBezTo>
                  <a:cubicBezTo>
                    <a:pt x="10711" y="7060"/>
                    <a:pt x="10451" y="7132"/>
                    <a:pt x="10381" y="7057"/>
                  </a:cubicBezTo>
                  <a:cubicBezTo>
                    <a:pt x="10337" y="7067"/>
                    <a:pt x="10293" y="7071"/>
                    <a:pt x="10248" y="7071"/>
                  </a:cubicBezTo>
                  <a:cubicBezTo>
                    <a:pt x="10134" y="7071"/>
                    <a:pt x="10017" y="7048"/>
                    <a:pt x="9885" y="7048"/>
                  </a:cubicBezTo>
                  <a:cubicBezTo>
                    <a:pt x="9877" y="7048"/>
                    <a:pt x="9868" y="7048"/>
                    <a:pt x="9860" y="7048"/>
                  </a:cubicBezTo>
                  <a:cubicBezTo>
                    <a:pt x="9929" y="7122"/>
                    <a:pt x="9804" y="7050"/>
                    <a:pt x="9816" y="7127"/>
                  </a:cubicBezTo>
                  <a:cubicBezTo>
                    <a:pt x="9796" y="7130"/>
                    <a:pt x="9782" y="7131"/>
                    <a:pt x="9772" y="7131"/>
                  </a:cubicBezTo>
                  <a:cubicBezTo>
                    <a:pt x="9759" y="7131"/>
                    <a:pt x="9753" y="7129"/>
                    <a:pt x="9751" y="7127"/>
                  </a:cubicBezTo>
                  <a:lnTo>
                    <a:pt x="9614" y="7081"/>
                  </a:lnTo>
                  <a:cubicBezTo>
                    <a:pt x="9582" y="7060"/>
                    <a:pt x="9658" y="7064"/>
                    <a:pt x="9653" y="7048"/>
                  </a:cubicBezTo>
                  <a:cubicBezTo>
                    <a:pt x="9556" y="7041"/>
                    <a:pt x="9612" y="7016"/>
                    <a:pt x="9547" y="6995"/>
                  </a:cubicBezTo>
                  <a:lnTo>
                    <a:pt x="9547" y="6995"/>
                  </a:lnTo>
                  <a:cubicBezTo>
                    <a:pt x="9557" y="7015"/>
                    <a:pt x="9533" y="7027"/>
                    <a:pt x="9497" y="7027"/>
                  </a:cubicBezTo>
                  <a:cubicBezTo>
                    <a:pt x="9485" y="7027"/>
                    <a:pt x="9471" y="7026"/>
                    <a:pt x="9456" y="7023"/>
                  </a:cubicBezTo>
                  <a:lnTo>
                    <a:pt x="9456" y="7023"/>
                  </a:lnTo>
                  <a:lnTo>
                    <a:pt x="9535" y="7060"/>
                  </a:lnTo>
                  <a:cubicBezTo>
                    <a:pt x="9513" y="7066"/>
                    <a:pt x="9495" y="7069"/>
                    <a:pt x="9479" y="7069"/>
                  </a:cubicBezTo>
                  <a:cubicBezTo>
                    <a:pt x="9416" y="7069"/>
                    <a:pt x="9399" y="7025"/>
                    <a:pt x="9335" y="7025"/>
                  </a:cubicBezTo>
                  <a:cubicBezTo>
                    <a:pt x="9319" y="7025"/>
                    <a:pt x="9301" y="7028"/>
                    <a:pt x="9278" y="7034"/>
                  </a:cubicBezTo>
                  <a:lnTo>
                    <a:pt x="9322" y="7011"/>
                  </a:lnTo>
                  <a:lnTo>
                    <a:pt x="9322" y="7011"/>
                  </a:lnTo>
                  <a:cubicBezTo>
                    <a:pt x="9252" y="7025"/>
                    <a:pt x="9060" y="7011"/>
                    <a:pt x="8990" y="7071"/>
                  </a:cubicBezTo>
                  <a:cubicBezTo>
                    <a:pt x="8979" y="7062"/>
                    <a:pt x="8963" y="7041"/>
                    <a:pt x="8993" y="7036"/>
                  </a:cubicBezTo>
                  <a:cubicBezTo>
                    <a:pt x="8985" y="7036"/>
                    <a:pt x="8977" y="7036"/>
                    <a:pt x="8970" y="7036"/>
                  </a:cubicBezTo>
                  <a:cubicBezTo>
                    <a:pt x="8840" y="7036"/>
                    <a:pt x="8690" y="7077"/>
                    <a:pt x="8571" y="7077"/>
                  </a:cubicBezTo>
                  <a:cubicBezTo>
                    <a:pt x="8539" y="7077"/>
                    <a:pt x="8509" y="7074"/>
                    <a:pt x="8483" y="7067"/>
                  </a:cubicBezTo>
                  <a:lnTo>
                    <a:pt x="8497" y="7046"/>
                  </a:lnTo>
                  <a:lnTo>
                    <a:pt x="8497" y="7046"/>
                  </a:lnTo>
                  <a:cubicBezTo>
                    <a:pt x="8472" y="7051"/>
                    <a:pt x="8452" y="7070"/>
                    <a:pt x="8426" y="7070"/>
                  </a:cubicBezTo>
                  <a:cubicBezTo>
                    <a:pt x="8419" y="7070"/>
                    <a:pt x="8411" y="7069"/>
                    <a:pt x="8402" y="7064"/>
                  </a:cubicBezTo>
                  <a:cubicBezTo>
                    <a:pt x="8404" y="7055"/>
                    <a:pt x="8415" y="7043"/>
                    <a:pt x="8399" y="7043"/>
                  </a:cubicBezTo>
                  <a:cubicBezTo>
                    <a:pt x="8386" y="7049"/>
                    <a:pt x="8338" y="7067"/>
                    <a:pt x="8299" y="7067"/>
                  </a:cubicBezTo>
                  <a:cubicBezTo>
                    <a:pt x="8290" y="7067"/>
                    <a:pt x="8282" y="7066"/>
                    <a:pt x="8274" y="7064"/>
                  </a:cubicBezTo>
                  <a:lnTo>
                    <a:pt x="8309" y="7043"/>
                  </a:lnTo>
                  <a:cubicBezTo>
                    <a:pt x="8287" y="7040"/>
                    <a:pt x="8266" y="7039"/>
                    <a:pt x="8247" y="7039"/>
                  </a:cubicBezTo>
                  <a:cubicBezTo>
                    <a:pt x="8120" y="7039"/>
                    <a:pt x="8038" y="7096"/>
                    <a:pt x="7917" y="7108"/>
                  </a:cubicBezTo>
                  <a:cubicBezTo>
                    <a:pt x="7917" y="7053"/>
                    <a:pt x="7787" y="7034"/>
                    <a:pt x="7722" y="7027"/>
                  </a:cubicBezTo>
                  <a:lnTo>
                    <a:pt x="7725" y="7018"/>
                  </a:lnTo>
                  <a:cubicBezTo>
                    <a:pt x="7713" y="7018"/>
                    <a:pt x="7702" y="7017"/>
                    <a:pt x="7690" y="7017"/>
                  </a:cubicBezTo>
                  <a:cubicBezTo>
                    <a:pt x="7516" y="7017"/>
                    <a:pt x="7387" y="7066"/>
                    <a:pt x="7219" y="7085"/>
                  </a:cubicBezTo>
                  <a:cubicBezTo>
                    <a:pt x="7108" y="7027"/>
                    <a:pt x="6844" y="7062"/>
                    <a:pt x="6665" y="7027"/>
                  </a:cubicBezTo>
                  <a:lnTo>
                    <a:pt x="6665" y="7027"/>
                  </a:lnTo>
                  <a:cubicBezTo>
                    <a:pt x="6693" y="7039"/>
                    <a:pt x="6661" y="7071"/>
                    <a:pt x="6630" y="7076"/>
                  </a:cubicBezTo>
                  <a:cubicBezTo>
                    <a:pt x="6626" y="7075"/>
                    <a:pt x="6621" y="7074"/>
                    <a:pt x="6616" y="7074"/>
                  </a:cubicBezTo>
                  <a:cubicBezTo>
                    <a:pt x="6590" y="7074"/>
                    <a:pt x="6558" y="7087"/>
                    <a:pt x="6539" y="7087"/>
                  </a:cubicBezTo>
                  <a:cubicBezTo>
                    <a:pt x="6526" y="7087"/>
                    <a:pt x="6519" y="7082"/>
                    <a:pt x="6521" y="7064"/>
                  </a:cubicBezTo>
                  <a:lnTo>
                    <a:pt x="6535" y="7064"/>
                  </a:lnTo>
                  <a:cubicBezTo>
                    <a:pt x="6515" y="7031"/>
                    <a:pt x="6468" y="7026"/>
                    <a:pt x="6420" y="7026"/>
                  </a:cubicBezTo>
                  <a:cubicBezTo>
                    <a:pt x="6405" y="7026"/>
                    <a:pt x="6391" y="7026"/>
                    <a:pt x="6377" y="7027"/>
                  </a:cubicBezTo>
                  <a:lnTo>
                    <a:pt x="6377" y="7027"/>
                  </a:lnTo>
                  <a:cubicBezTo>
                    <a:pt x="6435" y="6975"/>
                    <a:pt x="6489" y="6920"/>
                    <a:pt x="6540" y="6860"/>
                  </a:cubicBezTo>
                  <a:lnTo>
                    <a:pt x="6540" y="6860"/>
                  </a:lnTo>
                  <a:lnTo>
                    <a:pt x="6538" y="6900"/>
                  </a:lnTo>
                  <a:cubicBezTo>
                    <a:pt x="6596" y="6844"/>
                    <a:pt x="6538" y="6754"/>
                    <a:pt x="6589" y="6698"/>
                  </a:cubicBezTo>
                  <a:lnTo>
                    <a:pt x="6589" y="6698"/>
                  </a:lnTo>
                  <a:lnTo>
                    <a:pt x="6642" y="6719"/>
                  </a:lnTo>
                  <a:cubicBezTo>
                    <a:pt x="6744" y="6617"/>
                    <a:pt x="6879" y="6550"/>
                    <a:pt x="6943" y="6415"/>
                  </a:cubicBezTo>
                  <a:lnTo>
                    <a:pt x="6943" y="6415"/>
                  </a:lnTo>
                  <a:cubicBezTo>
                    <a:pt x="6953" y="6427"/>
                    <a:pt x="6950" y="6443"/>
                    <a:pt x="6939" y="6455"/>
                  </a:cubicBezTo>
                  <a:cubicBezTo>
                    <a:pt x="6986" y="6408"/>
                    <a:pt x="7138" y="6303"/>
                    <a:pt x="7087" y="6264"/>
                  </a:cubicBezTo>
                  <a:lnTo>
                    <a:pt x="7087" y="6264"/>
                  </a:lnTo>
                  <a:cubicBezTo>
                    <a:pt x="7089" y="6265"/>
                    <a:pt x="7091" y="6265"/>
                    <a:pt x="7092" y="6265"/>
                  </a:cubicBezTo>
                  <a:cubicBezTo>
                    <a:pt x="7130" y="6265"/>
                    <a:pt x="7191" y="6153"/>
                    <a:pt x="7226" y="6091"/>
                  </a:cubicBezTo>
                  <a:lnTo>
                    <a:pt x="7242" y="6123"/>
                  </a:lnTo>
                  <a:cubicBezTo>
                    <a:pt x="7256" y="6047"/>
                    <a:pt x="7249" y="6035"/>
                    <a:pt x="7305" y="5963"/>
                  </a:cubicBezTo>
                  <a:cubicBezTo>
                    <a:pt x="7309" y="5961"/>
                    <a:pt x="7313" y="5960"/>
                    <a:pt x="7316" y="5960"/>
                  </a:cubicBezTo>
                  <a:cubicBezTo>
                    <a:pt x="7326" y="5960"/>
                    <a:pt x="7331" y="5970"/>
                    <a:pt x="7319" y="5980"/>
                  </a:cubicBezTo>
                  <a:lnTo>
                    <a:pt x="7319" y="5980"/>
                  </a:lnTo>
                  <a:cubicBezTo>
                    <a:pt x="7371" y="5943"/>
                    <a:pt x="7331" y="5920"/>
                    <a:pt x="7402" y="5873"/>
                  </a:cubicBezTo>
                  <a:lnTo>
                    <a:pt x="7402" y="5873"/>
                  </a:lnTo>
                  <a:lnTo>
                    <a:pt x="7395" y="5910"/>
                  </a:lnTo>
                  <a:cubicBezTo>
                    <a:pt x="7449" y="5861"/>
                    <a:pt x="7437" y="5857"/>
                    <a:pt x="7446" y="5808"/>
                  </a:cubicBezTo>
                  <a:cubicBezTo>
                    <a:pt x="7467" y="5772"/>
                    <a:pt x="7532" y="5728"/>
                    <a:pt x="7567" y="5728"/>
                  </a:cubicBezTo>
                  <a:cubicBezTo>
                    <a:pt x="7573" y="5728"/>
                    <a:pt x="7577" y="5729"/>
                    <a:pt x="7581" y="5731"/>
                  </a:cubicBezTo>
                  <a:cubicBezTo>
                    <a:pt x="7576" y="5694"/>
                    <a:pt x="7593" y="5659"/>
                    <a:pt x="7623" y="5639"/>
                  </a:cubicBezTo>
                  <a:cubicBezTo>
                    <a:pt x="7634" y="5643"/>
                    <a:pt x="7630" y="5659"/>
                    <a:pt x="7625" y="5666"/>
                  </a:cubicBezTo>
                  <a:cubicBezTo>
                    <a:pt x="7729" y="5597"/>
                    <a:pt x="7727" y="5509"/>
                    <a:pt x="7810" y="5472"/>
                  </a:cubicBezTo>
                  <a:cubicBezTo>
                    <a:pt x="7816" y="5477"/>
                    <a:pt x="7822" y="5480"/>
                    <a:pt x="7829" y="5480"/>
                  </a:cubicBezTo>
                  <a:cubicBezTo>
                    <a:pt x="7831" y="5480"/>
                    <a:pt x="7834" y="5479"/>
                    <a:pt x="7836" y="5479"/>
                  </a:cubicBezTo>
                  <a:lnTo>
                    <a:pt x="7836" y="5479"/>
                  </a:lnTo>
                  <a:cubicBezTo>
                    <a:pt x="7797" y="5518"/>
                    <a:pt x="7755" y="5557"/>
                    <a:pt x="7711" y="5595"/>
                  </a:cubicBezTo>
                  <a:cubicBezTo>
                    <a:pt x="7715" y="5599"/>
                    <a:pt x="7722" y="5600"/>
                    <a:pt x="7728" y="5600"/>
                  </a:cubicBezTo>
                  <a:cubicBezTo>
                    <a:pt x="7739" y="5600"/>
                    <a:pt x="7751" y="5597"/>
                    <a:pt x="7762" y="5597"/>
                  </a:cubicBezTo>
                  <a:cubicBezTo>
                    <a:pt x="7777" y="5597"/>
                    <a:pt x="7788" y="5604"/>
                    <a:pt x="7783" y="5641"/>
                  </a:cubicBezTo>
                  <a:cubicBezTo>
                    <a:pt x="7810" y="5578"/>
                    <a:pt x="7848" y="5465"/>
                    <a:pt x="7915" y="5421"/>
                  </a:cubicBezTo>
                  <a:cubicBezTo>
                    <a:pt x="7917" y="5420"/>
                    <a:pt x="7919" y="5419"/>
                    <a:pt x="7922" y="5419"/>
                  </a:cubicBezTo>
                  <a:cubicBezTo>
                    <a:pt x="7924" y="5419"/>
                    <a:pt x="7926" y="5420"/>
                    <a:pt x="7929" y="5421"/>
                  </a:cubicBezTo>
                  <a:lnTo>
                    <a:pt x="7926" y="5428"/>
                  </a:lnTo>
                  <a:cubicBezTo>
                    <a:pt x="7940" y="5418"/>
                    <a:pt x="7950" y="5404"/>
                    <a:pt x="7956" y="5391"/>
                  </a:cubicBezTo>
                  <a:cubicBezTo>
                    <a:pt x="7975" y="5379"/>
                    <a:pt x="7994" y="5365"/>
                    <a:pt x="8007" y="5351"/>
                  </a:cubicBezTo>
                  <a:cubicBezTo>
                    <a:pt x="8010" y="5352"/>
                    <a:pt x="8012" y="5353"/>
                    <a:pt x="8014" y="5353"/>
                  </a:cubicBezTo>
                  <a:cubicBezTo>
                    <a:pt x="8041" y="5353"/>
                    <a:pt x="8084" y="5296"/>
                    <a:pt x="8112" y="5270"/>
                  </a:cubicBezTo>
                  <a:cubicBezTo>
                    <a:pt x="8089" y="5251"/>
                    <a:pt x="8112" y="5225"/>
                    <a:pt x="8090" y="5225"/>
                  </a:cubicBezTo>
                  <a:cubicBezTo>
                    <a:pt x="8085" y="5225"/>
                    <a:pt x="8079" y="5226"/>
                    <a:pt x="8070" y="5228"/>
                  </a:cubicBezTo>
                  <a:cubicBezTo>
                    <a:pt x="8076" y="5228"/>
                    <a:pt x="8070" y="5235"/>
                    <a:pt x="8057" y="5250"/>
                  </a:cubicBezTo>
                  <a:lnTo>
                    <a:pt x="8057" y="5250"/>
                  </a:lnTo>
                  <a:cubicBezTo>
                    <a:pt x="8057" y="5249"/>
                    <a:pt x="8058" y="5248"/>
                    <a:pt x="8058" y="5247"/>
                  </a:cubicBezTo>
                  <a:lnTo>
                    <a:pt x="8058" y="5247"/>
                  </a:lnTo>
                  <a:cubicBezTo>
                    <a:pt x="8054" y="5249"/>
                    <a:pt x="8047" y="5251"/>
                    <a:pt x="8042" y="5254"/>
                  </a:cubicBezTo>
                  <a:lnTo>
                    <a:pt x="8042" y="5268"/>
                  </a:lnTo>
                  <a:lnTo>
                    <a:pt x="8045" y="5265"/>
                  </a:lnTo>
                  <a:lnTo>
                    <a:pt x="8045" y="5265"/>
                  </a:lnTo>
                  <a:cubicBezTo>
                    <a:pt x="8043" y="5268"/>
                    <a:pt x="8041" y="5270"/>
                    <a:pt x="8040" y="5272"/>
                  </a:cubicBezTo>
                  <a:lnTo>
                    <a:pt x="8040" y="5268"/>
                  </a:lnTo>
                  <a:lnTo>
                    <a:pt x="7973" y="5340"/>
                  </a:lnTo>
                  <a:cubicBezTo>
                    <a:pt x="7977" y="5300"/>
                    <a:pt x="8003" y="5268"/>
                    <a:pt x="8040" y="5251"/>
                  </a:cubicBezTo>
                  <a:cubicBezTo>
                    <a:pt x="8038" y="5226"/>
                    <a:pt x="8038" y="5200"/>
                    <a:pt x="8038" y="5173"/>
                  </a:cubicBezTo>
                  <a:cubicBezTo>
                    <a:pt x="8105" y="5171"/>
                    <a:pt x="8185" y="5125"/>
                    <a:pt x="8224" y="5125"/>
                  </a:cubicBezTo>
                  <a:cubicBezTo>
                    <a:pt x="8228" y="5125"/>
                    <a:pt x="8232" y="5125"/>
                    <a:pt x="8235" y="5126"/>
                  </a:cubicBezTo>
                  <a:cubicBezTo>
                    <a:pt x="8307" y="5027"/>
                    <a:pt x="8425" y="4915"/>
                    <a:pt x="8432" y="4816"/>
                  </a:cubicBezTo>
                  <a:cubicBezTo>
                    <a:pt x="8441" y="4800"/>
                    <a:pt x="8452" y="4796"/>
                    <a:pt x="8463" y="4796"/>
                  </a:cubicBezTo>
                  <a:cubicBezTo>
                    <a:pt x="8472" y="4796"/>
                    <a:pt x="8482" y="4799"/>
                    <a:pt x="8490" y="4799"/>
                  </a:cubicBezTo>
                  <a:cubicBezTo>
                    <a:pt x="8480" y="4818"/>
                    <a:pt x="8462" y="4834"/>
                    <a:pt x="8462" y="4848"/>
                  </a:cubicBezTo>
                  <a:cubicBezTo>
                    <a:pt x="8499" y="4788"/>
                    <a:pt x="8601" y="4700"/>
                    <a:pt x="8578" y="4656"/>
                  </a:cubicBezTo>
                  <a:cubicBezTo>
                    <a:pt x="8592" y="4647"/>
                    <a:pt x="8601" y="4644"/>
                    <a:pt x="8606" y="4644"/>
                  </a:cubicBezTo>
                  <a:cubicBezTo>
                    <a:pt x="8621" y="4644"/>
                    <a:pt x="8611" y="4667"/>
                    <a:pt x="8617" y="4667"/>
                  </a:cubicBezTo>
                  <a:cubicBezTo>
                    <a:pt x="8621" y="4667"/>
                    <a:pt x="8630" y="4658"/>
                    <a:pt x="8654" y="4630"/>
                  </a:cubicBezTo>
                  <a:lnTo>
                    <a:pt x="8654" y="4651"/>
                  </a:lnTo>
                  <a:cubicBezTo>
                    <a:pt x="8866" y="4541"/>
                    <a:pt x="8839" y="4312"/>
                    <a:pt x="9067" y="4193"/>
                  </a:cubicBezTo>
                  <a:lnTo>
                    <a:pt x="9067" y="4193"/>
                  </a:lnTo>
                  <a:cubicBezTo>
                    <a:pt x="9065" y="4194"/>
                    <a:pt x="9063" y="4194"/>
                    <a:pt x="9062" y="4194"/>
                  </a:cubicBezTo>
                  <a:cubicBezTo>
                    <a:pt x="9059" y="4194"/>
                    <a:pt x="9057" y="4193"/>
                    <a:pt x="9055" y="4192"/>
                  </a:cubicBezTo>
                  <a:cubicBezTo>
                    <a:pt x="9292" y="4014"/>
                    <a:pt x="9456" y="3735"/>
                    <a:pt x="9707" y="3575"/>
                  </a:cubicBezTo>
                  <a:cubicBezTo>
                    <a:pt x="9776" y="3524"/>
                    <a:pt x="9760" y="3499"/>
                    <a:pt x="9781" y="3446"/>
                  </a:cubicBezTo>
                  <a:lnTo>
                    <a:pt x="9820" y="3459"/>
                  </a:lnTo>
                  <a:lnTo>
                    <a:pt x="9848" y="3369"/>
                  </a:lnTo>
                  <a:cubicBezTo>
                    <a:pt x="9913" y="3260"/>
                    <a:pt x="10064" y="3283"/>
                    <a:pt x="10131" y="3130"/>
                  </a:cubicBezTo>
                  <a:lnTo>
                    <a:pt x="10099" y="3128"/>
                  </a:lnTo>
                  <a:cubicBezTo>
                    <a:pt x="10137" y="3095"/>
                    <a:pt x="10196" y="3014"/>
                    <a:pt x="10219" y="3014"/>
                  </a:cubicBezTo>
                  <a:cubicBezTo>
                    <a:pt x="10222" y="3014"/>
                    <a:pt x="10224" y="3016"/>
                    <a:pt x="10226" y="3019"/>
                  </a:cubicBezTo>
                  <a:cubicBezTo>
                    <a:pt x="10228" y="3012"/>
                    <a:pt x="10221" y="2987"/>
                    <a:pt x="10247" y="2982"/>
                  </a:cubicBezTo>
                  <a:lnTo>
                    <a:pt x="10261" y="2994"/>
                  </a:lnTo>
                  <a:lnTo>
                    <a:pt x="10333" y="2873"/>
                  </a:lnTo>
                  <a:cubicBezTo>
                    <a:pt x="10351" y="2859"/>
                    <a:pt x="10364" y="2854"/>
                    <a:pt x="10373" y="2854"/>
                  </a:cubicBezTo>
                  <a:cubicBezTo>
                    <a:pt x="10394" y="2854"/>
                    <a:pt x="10400" y="2877"/>
                    <a:pt x="10421" y="2877"/>
                  </a:cubicBezTo>
                  <a:cubicBezTo>
                    <a:pt x="10435" y="2877"/>
                    <a:pt x="10455" y="2867"/>
                    <a:pt x="10490" y="2834"/>
                  </a:cubicBezTo>
                  <a:cubicBezTo>
                    <a:pt x="10524" y="2789"/>
                    <a:pt x="10562" y="2683"/>
                    <a:pt x="10541" y="2683"/>
                  </a:cubicBezTo>
                  <a:lnTo>
                    <a:pt x="10541" y="2683"/>
                  </a:lnTo>
                  <a:cubicBezTo>
                    <a:pt x="10540" y="2683"/>
                    <a:pt x="10540" y="2683"/>
                    <a:pt x="10539" y="2683"/>
                  </a:cubicBezTo>
                  <a:cubicBezTo>
                    <a:pt x="10527" y="2695"/>
                    <a:pt x="10503" y="2708"/>
                    <a:pt x="10487" y="2708"/>
                  </a:cubicBezTo>
                  <a:cubicBezTo>
                    <a:pt x="10482" y="2708"/>
                    <a:pt x="10477" y="2706"/>
                    <a:pt x="10474" y="2704"/>
                  </a:cubicBezTo>
                  <a:lnTo>
                    <a:pt x="10502" y="2660"/>
                  </a:lnTo>
                  <a:cubicBezTo>
                    <a:pt x="10477" y="2625"/>
                    <a:pt x="10463" y="2577"/>
                    <a:pt x="10411" y="2577"/>
                  </a:cubicBezTo>
                  <a:close/>
                  <a:moveTo>
                    <a:pt x="3466" y="7528"/>
                  </a:moveTo>
                  <a:lnTo>
                    <a:pt x="3434" y="7567"/>
                  </a:lnTo>
                  <a:cubicBezTo>
                    <a:pt x="3448" y="7556"/>
                    <a:pt x="3457" y="7544"/>
                    <a:pt x="3466" y="7530"/>
                  </a:cubicBezTo>
                  <a:lnTo>
                    <a:pt x="3466" y="7528"/>
                  </a:lnTo>
                  <a:close/>
                  <a:moveTo>
                    <a:pt x="3151" y="7859"/>
                  </a:moveTo>
                  <a:lnTo>
                    <a:pt x="3130" y="7890"/>
                  </a:lnTo>
                  <a:lnTo>
                    <a:pt x="3155" y="7864"/>
                  </a:lnTo>
                  <a:lnTo>
                    <a:pt x="3151" y="7859"/>
                  </a:lnTo>
                  <a:close/>
                  <a:moveTo>
                    <a:pt x="20069" y="8520"/>
                  </a:moveTo>
                  <a:lnTo>
                    <a:pt x="19937" y="8564"/>
                  </a:lnTo>
                  <a:lnTo>
                    <a:pt x="19981" y="8613"/>
                  </a:lnTo>
                  <a:lnTo>
                    <a:pt x="20069" y="8520"/>
                  </a:lnTo>
                  <a:close/>
                  <a:moveTo>
                    <a:pt x="19979" y="8884"/>
                  </a:moveTo>
                  <a:cubicBezTo>
                    <a:pt x="19965" y="8893"/>
                    <a:pt x="19972" y="8924"/>
                    <a:pt x="20021" y="8998"/>
                  </a:cubicBezTo>
                  <a:cubicBezTo>
                    <a:pt x="20002" y="8963"/>
                    <a:pt x="19986" y="8924"/>
                    <a:pt x="19979" y="8884"/>
                  </a:cubicBezTo>
                  <a:close/>
                  <a:moveTo>
                    <a:pt x="19508" y="9151"/>
                  </a:moveTo>
                  <a:cubicBezTo>
                    <a:pt x="19522" y="9172"/>
                    <a:pt x="19536" y="9188"/>
                    <a:pt x="19548" y="9202"/>
                  </a:cubicBezTo>
                  <a:lnTo>
                    <a:pt x="19508" y="9151"/>
                  </a:lnTo>
                  <a:close/>
                  <a:moveTo>
                    <a:pt x="19361" y="9354"/>
                  </a:moveTo>
                  <a:lnTo>
                    <a:pt x="19361" y="9354"/>
                  </a:lnTo>
                  <a:cubicBezTo>
                    <a:pt x="19360" y="9354"/>
                    <a:pt x="19380" y="9375"/>
                    <a:pt x="19399" y="9396"/>
                  </a:cubicBezTo>
                  <a:lnTo>
                    <a:pt x="19399" y="9396"/>
                  </a:lnTo>
                  <a:cubicBezTo>
                    <a:pt x="19399" y="9396"/>
                    <a:pt x="19398" y="9395"/>
                    <a:pt x="19397" y="9394"/>
                  </a:cubicBezTo>
                  <a:lnTo>
                    <a:pt x="19397" y="9394"/>
                  </a:lnTo>
                  <a:cubicBezTo>
                    <a:pt x="19432" y="9438"/>
                    <a:pt x="19468" y="9504"/>
                    <a:pt x="19486" y="9504"/>
                  </a:cubicBezTo>
                  <a:cubicBezTo>
                    <a:pt x="19488" y="9504"/>
                    <a:pt x="19490" y="9503"/>
                    <a:pt x="19492" y="9501"/>
                  </a:cubicBezTo>
                  <a:cubicBezTo>
                    <a:pt x="19480" y="9482"/>
                    <a:pt x="19467" y="9466"/>
                    <a:pt x="19450" y="9452"/>
                  </a:cubicBezTo>
                  <a:cubicBezTo>
                    <a:pt x="19449" y="9447"/>
                    <a:pt x="19448" y="9443"/>
                    <a:pt x="19448" y="9440"/>
                  </a:cubicBezTo>
                  <a:lnTo>
                    <a:pt x="19448" y="9440"/>
                  </a:lnTo>
                  <a:cubicBezTo>
                    <a:pt x="19448" y="9440"/>
                    <a:pt x="19449" y="9441"/>
                    <a:pt x="19450" y="9441"/>
                  </a:cubicBezTo>
                  <a:cubicBezTo>
                    <a:pt x="19450" y="9441"/>
                    <a:pt x="19450" y="9441"/>
                    <a:pt x="19450" y="9440"/>
                  </a:cubicBezTo>
                  <a:lnTo>
                    <a:pt x="19448" y="9437"/>
                  </a:lnTo>
                  <a:lnTo>
                    <a:pt x="19448" y="9437"/>
                  </a:lnTo>
                  <a:cubicBezTo>
                    <a:pt x="19448" y="9438"/>
                    <a:pt x="19448" y="9439"/>
                    <a:pt x="19448" y="9440"/>
                  </a:cubicBezTo>
                  <a:lnTo>
                    <a:pt x="19448" y="9440"/>
                  </a:lnTo>
                  <a:cubicBezTo>
                    <a:pt x="19440" y="9437"/>
                    <a:pt x="19419" y="9416"/>
                    <a:pt x="19399" y="9396"/>
                  </a:cubicBezTo>
                  <a:lnTo>
                    <a:pt x="19399" y="9396"/>
                  </a:lnTo>
                  <a:cubicBezTo>
                    <a:pt x="19399" y="9396"/>
                    <a:pt x="19399" y="9396"/>
                    <a:pt x="19399" y="9396"/>
                  </a:cubicBezTo>
                  <a:cubicBezTo>
                    <a:pt x="19399" y="9396"/>
                    <a:pt x="19399" y="9396"/>
                    <a:pt x="19399" y="9396"/>
                  </a:cubicBezTo>
                  <a:lnTo>
                    <a:pt x="19399" y="9396"/>
                  </a:lnTo>
                  <a:cubicBezTo>
                    <a:pt x="19399" y="9396"/>
                    <a:pt x="19399" y="9396"/>
                    <a:pt x="19399" y="9396"/>
                  </a:cubicBezTo>
                  <a:lnTo>
                    <a:pt x="19399" y="9396"/>
                  </a:lnTo>
                  <a:cubicBezTo>
                    <a:pt x="19395" y="9389"/>
                    <a:pt x="19388" y="9383"/>
                    <a:pt x="19383" y="9376"/>
                  </a:cubicBezTo>
                  <a:cubicBezTo>
                    <a:pt x="19368" y="9360"/>
                    <a:pt x="19361" y="9354"/>
                    <a:pt x="19361" y="9354"/>
                  </a:cubicBezTo>
                  <a:close/>
                  <a:moveTo>
                    <a:pt x="814" y="9540"/>
                  </a:moveTo>
                  <a:cubicBezTo>
                    <a:pt x="813" y="9543"/>
                    <a:pt x="812" y="9547"/>
                    <a:pt x="811" y="9550"/>
                  </a:cubicBezTo>
                  <a:lnTo>
                    <a:pt x="811" y="9550"/>
                  </a:lnTo>
                  <a:cubicBezTo>
                    <a:pt x="812" y="9546"/>
                    <a:pt x="813" y="9543"/>
                    <a:pt x="814" y="9540"/>
                  </a:cubicBezTo>
                  <a:close/>
                  <a:moveTo>
                    <a:pt x="20007" y="10020"/>
                  </a:moveTo>
                  <a:cubicBezTo>
                    <a:pt x="20007" y="10022"/>
                    <a:pt x="20007" y="10025"/>
                    <a:pt x="20007" y="10027"/>
                  </a:cubicBezTo>
                  <a:cubicBezTo>
                    <a:pt x="20010" y="10044"/>
                    <a:pt x="20012" y="10050"/>
                    <a:pt x="20012" y="10050"/>
                  </a:cubicBezTo>
                  <a:cubicBezTo>
                    <a:pt x="20012" y="10050"/>
                    <a:pt x="20009" y="10035"/>
                    <a:pt x="20007" y="10020"/>
                  </a:cubicBezTo>
                  <a:close/>
                  <a:moveTo>
                    <a:pt x="20686" y="10053"/>
                  </a:moveTo>
                  <a:cubicBezTo>
                    <a:pt x="20682" y="10068"/>
                    <a:pt x="20681" y="10075"/>
                    <a:pt x="20682" y="10075"/>
                  </a:cubicBezTo>
                  <a:cubicBezTo>
                    <a:pt x="20682" y="10075"/>
                    <a:pt x="20684" y="10069"/>
                    <a:pt x="20686" y="10062"/>
                  </a:cubicBezTo>
                  <a:lnTo>
                    <a:pt x="20686" y="10059"/>
                  </a:lnTo>
                  <a:lnTo>
                    <a:pt x="20686" y="10053"/>
                  </a:lnTo>
                  <a:close/>
                  <a:moveTo>
                    <a:pt x="20001" y="10117"/>
                  </a:moveTo>
                  <a:cubicBezTo>
                    <a:pt x="20004" y="10140"/>
                    <a:pt x="20008" y="10161"/>
                    <a:pt x="20014" y="10180"/>
                  </a:cubicBezTo>
                  <a:cubicBezTo>
                    <a:pt x="20009" y="10153"/>
                    <a:pt x="20004" y="10132"/>
                    <a:pt x="20001" y="10117"/>
                  </a:cubicBezTo>
                  <a:close/>
                  <a:moveTo>
                    <a:pt x="19742" y="10586"/>
                  </a:moveTo>
                  <a:lnTo>
                    <a:pt x="19742" y="10586"/>
                  </a:lnTo>
                  <a:cubicBezTo>
                    <a:pt x="19742" y="10586"/>
                    <a:pt x="19742" y="10587"/>
                    <a:pt x="19742" y="10587"/>
                  </a:cubicBezTo>
                  <a:lnTo>
                    <a:pt x="19742" y="10587"/>
                  </a:lnTo>
                  <a:cubicBezTo>
                    <a:pt x="19742" y="10587"/>
                    <a:pt x="19742" y="10586"/>
                    <a:pt x="19742" y="10586"/>
                  </a:cubicBezTo>
                  <a:close/>
                  <a:moveTo>
                    <a:pt x="2991" y="9482"/>
                  </a:moveTo>
                  <a:lnTo>
                    <a:pt x="2787" y="10113"/>
                  </a:lnTo>
                  <a:lnTo>
                    <a:pt x="2124" y="10113"/>
                  </a:lnTo>
                  <a:lnTo>
                    <a:pt x="2659" y="10500"/>
                  </a:lnTo>
                  <a:lnTo>
                    <a:pt x="2455" y="11130"/>
                  </a:lnTo>
                  <a:lnTo>
                    <a:pt x="2991" y="10741"/>
                  </a:lnTo>
                  <a:lnTo>
                    <a:pt x="3526" y="11130"/>
                  </a:lnTo>
                  <a:lnTo>
                    <a:pt x="3322" y="10500"/>
                  </a:lnTo>
                  <a:lnTo>
                    <a:pt x="3858" y="10113"/>
                  </a:lnTo>
                  <a:lnTo>
                    <a:pt x="3197" y="10113"/>
                  </a:lnTo>
                  <a:lnTo>
                    <a:pt x="2991" y="9482"/>
                  </a:lnTo>
                  <a:close/>
                  <a:moveTo>
                    <a:pt x="17658" y="9482"/>
                  </a:moveTo>
                  <a:lnTo>
                    <a:pt x="17454" y="10113"/>
                  </a:lnTo>
                  <a:lnTo>
                    <a:pt x="16794" y="10113"/>
                  </a:lnTo>
                  <a:lnTo>
                    <a:pt x="17329" y="10500"/>
                  </a:lnTo>
                  <a:lnTo>
                    <a:pt x="17125" y="11130"/>
                  </a:lnTo>
                  <a:lnTo>
                    <a:pt x="17661" y="10741"/>
                  </a:lnTo>
                  <a:lnTo>
                    <a:pt x="18194" y="11130"/>
                  </a:lnTo>
                  <a:lnTo>
                    <a:pt x="17990" y="10500"/>
                  </a:lnTo>
                  <a:lnTo>
                    <a:pt x="18525" y="10113"/>
                  </a:lnTo>
                  <a:lnTo>
                    <a:pt x="17865" y="10113"/>
                  </a:lnTo>
                  <a:lnTo>
                    <a:pt x="17658" y="9482"/>
                  </a:lnTo>
                  <a:close/>
                  <a:moveTo>
                    <a:pt x="18194" y="11130"/>
                  </a:moveTo>
                  <a:lnTo>
                    <a:pt x="18194" y="11130"/>
                  </a:lnTo>
                  <a:lnTo>
                    <a:pt x="18194" y="11130"/>
                  </a:lnTo>
                  <a:close/>
                  <a:moveTo>
                    <a:pt x="1208" y="11133"/>
                  </a:moveTo>
                  <a:lnTo>
                    <a:pt x="1208" y="11133"/>
                  </a:lnTo>
                  <a:cubicBezTo>
                    <a:pt x="1210" y="11138"/>
                    <a:pt x="1212" y="11143"/>
                    <a:pt x="1213" y="11148"/>
                  </a:cubicBezTo>
                  <a:lnTo>
                    <a:pt x="1213" y="11148"/>
                  </a:lnTo>
                  <a:cubicBezTo>
                    <a:pt x="1212" y="11143"/>
                    <a:pt x="1210" y="11138"/>
                    <a:pt x="1208" y="11133"/>
                  </a:cubicBezTo>
                  <a:close/>
                  <a:moveTo>
                    <a:pt x="1336" y="11390"/>
                  </a:moveTo>
                  <a:cubicBezTo>
                    <a:pt x="1335" y="11390"/>
                    <a:pt x="1336" y="11390"/>
                    <a:pt x="1336" y="11391"/>
                  </a:cubicBezTo>
                  <a:lnTo>
                    <a:pt x="1336" y="11391"/>
                  </a:lnTo>
                  <a:cubicBezTo>
                    <a:pt x="1336" y="11391"/>
                    <a:pt x="1336" y="11390"/>
                    <a:pt x="1336" y="11390"/>
                  </a:cubicBezTo>
                  <a:close/>
                  <a:moveTo>
                    <a:pt x="890" y="11496"/>
                  </a:moveTo>
                  <a:cubicBezTo>
                    <a:pt x="890" y="11497"/>
                    <a:pt x="890" y="11497"/>
                    <a:pt x="891" y="11497"/>
                  </a:cubicBezTo>
                  <a:cubicBezTo>
                    <a:pt x="890" y="11497"/>
                    <a:pt x="890" y="11497"/>
                    <a:pt x="890" y="11496"/>
                  </a:cubicBezTo>
                  <a:close/>
                  <a:moveTo>
                    <a:pt x="20955" y="11105"/>
                  </a:moveTo>
                  <a:lnTo>
                    <a:pt x="20955" y="11105"/>
                  </a:lnTo>
                  <a:cubicBezTo>
                    <a:pt x="20943" y="11128"/>
                    <a:pt x="20934" y="11151"/>
                    <a:pt x="20925" y="11177"/>
                  </a:cubicBezTo>
                  <a:cubicBezTo>
                    <a:pt x="20901" y="11290"/>
                    <a:pt x="20869" y="11402"/>
                    <a:pt x="20825" y="11508"/>
                  </a:cubicBezTo>
                  <a:cubicBezTo>
                    <a:pt x="20890" y="11395"/>
                    <a:pt x="20964" y="11256"/>
                    <a:pt x="20955" y="11105"/>
                  </a:cubicBezTo>
                  <a:close/>
                  <a:moveTo>
                    <a:pt x="731" y="11506"/>
                  </a:moveTo>
                  <a:lnTo>
                    <a:pt x="731" y="11508"/>
                  </a:lnTo>
                  <a:cubicBezTo>
                    <a:pt x="731" y="11508"/>
                    <a:pt x="731" y="11508"/>
                    <a:pt x="731" y="11508"/>
                  </a:cubicBezTo>
                  <a:lnTo>
                    <a:pt x="731" y="11508"/>
                  </a:lnTo>
                  <a:cubicBezTo>
                    <a:pt x="731" y="11508"/>
                    <a:pt x="731" y="11507"/>
                    <a:pt x="731" y="11506"/>
                  </a:cubicBezTo>
                  <a:close/>
                  <a:moveTo>
                    <a:pt x="731" y="11508"/>
                  </a:moveTo>
                  <a:lnTo>
                    <a:pt x="731" y="11508"/>
                  </a:lnTo>
                  <a:cubicBezTo>
                    <a:pt x="731" y="11515"/>
                    <a:pt x="733" y="11521"/>
                    <a:pt x="733" y="11527"/>
                  </a:cubicBezTo>
                  <a:cubicBezTo>
                    <a:pt x="760" y="11555"/>
                    <a:pt x="772" y="11566"/>
                    <a:pt x="774" y="11566"/>
                  </a:cubicBezTo>
                  <a:cubicBezTo>
                    <a:pt x="776" y="11566"/>
                    <a:pt x="757" y="11542"/>
                    <a:pt x="731" y="11508"/>
                  </a:cubicBezTo>
                  <a:close/>
                  <a:moveTo>
                    <a:pt x="19608" y="11532"/>
                  </a:moveTo>
                  <a:lnTo>
                    <a:pt x="19575" y="11571"/>
                  </a:lnTo>
                  <a:cubicBezTo>
                    <a:pt x="19587" y="11559"/>
                    <a:pt x="19599" y="11545"/>
                    <a:pt x="19608" y="11532"/>
                  </a:cubicBezTo>
                  <a:close/>
                  <a:moveTo>
                    <a:pt x="20825" y="11508"/>
                  </a:moveTo>
                  <a:lnTo>
                    <a:pt x="20825" y="11508"/>
                  </a:lnTo>
                  <a:cubicBezTo>
                    <a:pt x="20723" y="11661"/>
                    <a:pt x="20623" y="11763"/>
                    <a:pt x="20635" y="11824"/>
                  </a:cubicBezTo>
                  <a:cubicBezTo>
                    <a:pt x="20677" y="11770"/>
                    <a:pt x="20716" y="11715"/>
                    <a:pt x="20746" y="11657"/>
                  </a:cubicBezTo>
                  <a:cubicBezTo>
                    <a:pt x="20776" y="11606"/>
                    <a:pt x="20802" y="11555"/>
                    <a:pt x="20825" y="11508"/>
                  </a:cubicBezTo>
                  <a:close/>
                  <a:moveTo>
                    <a:pt x="20057" y="11828"/>
                  </a:moveTo>
                  <a:cubicBezTo>
                    <a:pt x="20051" y="11828"/>
                    <a:pt x="20028" y="11855"/>
                    <a:pt x="19974" y="11928"/>
                  </a:cubicBezTo>
                  <a:cubicBezTo>
                    <a:pt x="19976" y="11953"/>
                    <a:pt x="19898" y="12060"/>
                    <a:pt x="19915" y="12060"/>
                  </a:cubicBezTo>
                  <a:cubicBezTo>
                    <a:pt x="19922" y="12060"/>
                    <a:pt x="19943" y="12043"/>
                    <a:pt x="19988" y="12000"/>
                  </a:cubicBezTo>
                  <a:lnTo>
                    <a:pt x="19988" y="11997"/>
                  </a:lnTo>
                  <a:cubicBezTo>
                    <a:pt x="19995" y="11979"/>
                    <a:pt x="20004" y="11958"/>
                    <a:pt x="20016" y="11940"/>
                  </a:cubicBezTo>
                  <a:lnTo>
                    <a:pt x="20051" y="11858"/>
                  </a:lnTo>
                  <a:cubicBezTo>
                    <a:pt x="20057" y="11841"/>
                    <a:pt x="20061" y="11828"/>
                    <a:pt x="20057" y="11828"/>
                  </a:cubicBezTo>
                  <a:close/>
                  <a:moveTo>
                    <a:pt x="1236" y="12059"/>
                  </a:moveTo>
                  <a:cubicBezTo>
                    <a:pt x="1236" y="12059"/>
                    <a:pt x="1237" y="12060"/>
                    <a:pt x="1237" y="12061"/>
                  </a:cubicBezTo>
                  <a:lnTo>
                    <a:pt x="1237" y="12061"/>
                  </a:lnTo>
                  <a:lnTo>
                    <a:pt x="1236" y="12060"/>
                  </a:lnTo>
                  <a:lnTo>
                    <a:pt x="1236" y="12060"/>
                  </a:lnTo>
                  <a:cubicBezTo>
                    <a:pt x="1237" y="12061"/>
                    <a:pt x="1237" y="12061"/>
                    <a:pt x="1237" y="12061"/>
                  </a:cubicBezTo>
                  <a:cubicBezTo>
                    <a:pt x="1237" y="12061"/>
                    <a:pt x="1237" y="12061"/>
                    <a:pt x="1237" y="12061"/>
                  </a:cubicBezTo>
                  <a:lnTo>
                    <a:pt x="1237" y="12061"/>
                  </a:lnTo>
                  <a:lnTo>
                    <a:pt x="1238" y="12061"/>
                  </a:lnTo>
                  <a:lnTo>
                    <a:pt x="1238" y="12061"/>
                  </a:lnTo>
                  <a:cubicBezTo>
                    <a:pt x="1237" y="12060"/>
                    <a:pt x="1236" y="12059"/>
                    <a:pt x="1236" y="12059"/>
                  </a:cubicBezTo>
                  <a:close/>
                  <a:moveTo>
                    <a:pt x="20289" y="11869"/>
                  </a:moveTo>
                  <a:cubicBezTo>
                    <a:pt x="20272" y="11869"/>
                    <a:pt x="20232" y="11913"/>
                    <a:pt x="20192" y="11979"/>
                  </a:cubicBezTo>
                  <a:cubicBezTo>
                    <a:pt x="20171" y="12036"/>
                    <a:pt x="20121" y="12104"/>
                    <a:pt x="20144" y="12104"/>
                  </a:cubicBezTo>
                  <a:cubicBezTo>
                    <a:pt x="20146" y="12104"/>
                    <a:pt x="20149" y="12103"/>
                    <a:pt x="20153" y="12102"/>
                  </a:cubicBezTo>
                  <a:lnTo>
                    <a:pt x="20178" y="12067"/>
                  </a:lnTo>
                  <a:lnTo>
                    <a:pt x="20227" y="11991"/>
                  </a:lnTo>
                  <a:lnTo>
                    <a:pt x="20296" y="11879"/>
                  </a:lnTo>
                  <a:cubicBezTo>
                    <a:pt x="20296" y="11872"/>
                    <a:pt x="20293" y="11869"/>
                    <a:pt x="20289" y="11869"/>
                  </a:cubicBezTo>
                  <a:close/>
                  <a:moveTo>
                    <a:pt x="19004" y="12097"/>
                  </a:moveTo>
                  <a:cubicBezTo>
                    <a:pt x="19004" y="12097"/>
                    <a:pt x="19003" y="12097"/>
                    <a:pt x="19003" y="12097"/>
                  </a:cubicBezTo>
                  <a:cubicBezTo>
                    <a:pt x="18977" y="12123"/>
                    <a:pt x="18970" y="12137"/>
                    <a:pt x="18973" y="12141"/>
                  </a:cubicBezTo>
                  <a:cubicBezTo>
                    <a:pt x="18993" y="12117"/>
                    <a:pt x="19010" y="12097"/>
                    <a:pt x="19004" y="12097"/>
                  </a:cubicBezTo>
                  <a:close/>
                  <a:moveTo>
                    <a:pt x="18794" y="12095"/>
                  </a:moveTo>
                  <a:lnTo>
                    <a:pt x="18794" y="12095"/>
                  </a:lnTo>
                  <a:cubicBezTo>
                    <a:pt x="18750" y="12130"/>
                    <a:pt x="18713" y="12169"/>
                    <a:pt x="18678" y="12211"/>
                  </a:cubicBezTo>
                  <a:cubicBezTo>
                    <a:pt x="18720" y="12176"/>
                    <a:pt x="18757" y="12137"/>
                    <a:pt x="18794" y="12095"/>
                  </a:cubicBezTo>
                  <a:close/>
                  <a:moveTo>
                    <a:pt x="2097" y="12219"/>
                  </a:moveTo>
                  <a:cubicBezTo>
                    <a:pt x="2097" y="12219"/>
                    <a:pt x="2097" y="12220"/>
                    <a:pt x="2098" y="12220"/>
                  </a:cubicBezTo>
                  <a:lnTo>
                    <a:pt x="2098" y="12220"/>
                  </a:lnTo>
                  <a:cubicBezTo>
                    <a:pt x="2098" y="12220"/>
                    <a:pt x="2098" y="12220"/>
                    <a:pt x="2098" y="12220"/>
                  </a:cubicBezTo>
                  <a:cubicBezTo>
                    <a:pt x="2098" y="12220"/>
                    <a:pt x="2097" y="12219"/>
                    <a:pt x="2097" y="12219"/>
                  </a:cubicBezTo>
                  <a:close/>
                  <a:moveTo>
                    <a:pt x="2374" y="12218"/>
                  </a:moveTo>
                  <a:lnTo>
                    <a:pt x="2499" y="12345"/>
                  </a:lnTo>
                  <a:cubicBezTo>
                    <a:pt x="2500" y="12353"/>
                    <a:pt x="2497" y="12357"/>
                    <a:pt x="2491" y="12357"/>
                  </a:cubicBezTo>
                  <a:cubicBezTo>
                    <a:pt x="2483" y="12357"/>
                    <a:pt x="2469" y="12349"/>
                    <a:pt x="2453" y="12331"/>
                  </a:cubicBezTo>
                  <a:lnTo>
                    <a:pt x="2453" y="12331"/>
                  </a:lnTo>
                  <a:cubicBezTo>
                    <a:pt x="2454" y="12332"/>
                    <a:pt x="2456" y="12333"/>
                    <a:pt x="2456" y="12333"/>
                  </a:cubicBezTo>
                  <a:cubicBezTo>
                    <a:pt x="2465" y="12333"/>
                    <a:pt x="2409" y="12265"/>
                    <a:pt x="2374" y="12218"/>
                  </a:cubicBezTo>
                  <a:close/>
                  <a:moveTo>
                    <a:pt x="19548" y="12436"/>
                  </a:moveTo>
                  <a:lnTo>
                    <a:pt x="19483" y="12545"/>
                  </a:lnTo>
                  <a:cubicBezTo>
                    <a:pt x="19541" y="12503"/>
                    <a:pt x="19555" y="12510"/>
                    <a:pt x="19599" y="12496"/>
                  </a:cubicBezTo>
                  <a:lnTo>
                    <a:pt x="19548" y="12436"/>
                  </a:lnTo>
                  <a:close/>
                  <a:moveTo>
                    <a:pt x="1018" y="12514"/>
                  </a:moveTo>
                  <a:lnTo>
                    <a:pt x="1018" y="12514"/>
                  </a:lnTo>
                  <a:cubicBezTo>
                    <a:pt x="1087" y="12570"/>
                    <a:pt x="1100" y="12585"/>
                    <a:pt x="1090" y="12585"/>
                  </a:cubicBezTo>
                  <a:cubicBezTo>
                    <a:pt x="1084" y="12585"/>
                    <a:pt x="1068" y="12579"/>
                    <a:pt x="1053" y="12572"/>
                  </a:cubicBezTo>
                  <a:lnTo>
                    <a:pt x="1018" y="12514"/>
                  </a:lnTo>
                  <a:close/>
                  <a:moveTo>
                    <a:pt x="2752" y="12929"/>
                  </a:moveTo>
                  <a:lnTo>
                    <a:pt x="2836" y="13006"/>
                  </a:lnTo>
                  <a:lnTo>
                    <a:pt x="2845" y="13008"/>
                  </a:lnTo>
                  <a:cubicBezTo>
                    <a:pt x="2833" y="13008"/>
                    <a:pt x="2822" y="13006"/>
                    <a:pt x="2812" y="13004"/>
                  </a:cubicBezTo>
                  <a:cubicBezTo>
                    <a:pt x="2764" y="12960"/>
                    <a:pt x="2752" y="12941"/>
                    <a:pt x="2752" y="12929"/>
                  </a:cubicBezTo>
                  <a:close/>
                  <a:moveTo>
                    <a:pt x="2926" y="13036"/>
                  </a:moveTo>
                  <a:lnTo>
                    <a:pt x="2928" y="13036"/>
                  </a:lnTo>
                  <a:lnTo>
                    <a:pt x="2930" y="13039"/>
                  </a:lnTo>
                  <a:lnTo>
                    <a:pt x="2930" y="13039"/>
                  </a:lnTo>
                  <a:cubicBezTo>
                    <a:pt x="2930" y="13039"/>
                    <a:pt x="2929" y="13039"/>
                    <a:pt x="2928" y="13038"/>
                  </a:cubicBezTo>
                  <a:cubicBezTo>
                    <a:pt x="2928" y="13037"/>
                    <a:pt x="2927" y="13036"/>
                    <a:pt x="2926" y="13036"/>
                  </a:cubicBezTo>
                  <a:close/>
                  <a:moveTo>
                    <a:pt x="2993" y="13108"/>
                  </a:moveTo>
                  <a:lnTo>
                    <a:pt x="2993" y="13108"/>
                  </a:lnTo>
                  <a:cubicBezTo>
                    <a:pt x="2994" y="13109"/>
                    <a:pt x="2994" y="13109"/>
                    <a:pt x="2995" y="13110"/>
                  </a:cubicBezTo>
                  <a:lnTo>
                    <a:pt x="2995" y="13110"/>
                  </a:lnTo>
                  <a:cubicBezTo>
                    <a:pt x="2994" y="13110"/>
                    <a:pt x="2994" y="13109"/>
                    <a:pt x="2993" y="13108"/>
                  </a:cubicBezTo>
                  <a:close/>
                  <a:moveTo>
                    <a:pt x="18196" y="12980"/>
                  </a:moveTo>
                  <a:lnTo>
                    <a:pt x="18110" y="13078"/>
                  </a:lnTo>
                  <a:lnTo>
                    <a:pt x="18080" y="13113"/>
                  </a:lnTo>
                  <a:lnTo>
                    <a:pt x="18196" y="12980"/>
                  </a:lnTo>
                  <a:close/>
                  <a:moveTo>
                    <a:pt x="19474" y="13145"/>
                  </a:moveTo>
                  <a:cubicBezTo>
                    <a:pt x="19475" y="13145"/>
                    <a:pt x="19439" y="13173"/>
                    <a:pt x="19390" y="13212"/>
                  </a:cubicBezTo>
                  <a:cubicBezTo>
                    <a:pt x="19392" y="13210"/>
                    <a:pt x="19392" y="13208"/>
                    <a:pt x="19392" y="13205"/>
                  </a:cubicBezTo>
                  <a:cubicBezTo>
                    <a:pt x="19449" y="13162"/>
                    <a:pt x="19473" y="13145"/>
                    <a:pt x="19474" y="13145"/>
                  </a:cubicBezTo>
                  <a:close/>
                  <a:moveTo>
                    <a:pt x="7674" y="13393"/>
                  </a:moveTo>
                  <a:lnTo>
                    <a:pt x="7671" y="13395"/>
                  </a:lnTo>
                  <a:cubicBezTo>
                    <a:pt x="7678" y="13395"/>
                    <a:pt x="7685" y="13395"/>
                    <a:pt x="7692" y="13394"/>
                  </a:cubicBezTo>
                  <a:lnTo>
                    <a:pt x="7692" y="13394"/>
                  </a:lnTo>
                  <a:lnTo>
                    <a:pt x="7762" y="13400"/>
                  </a:lnTo>
                  <a:cubicBezTo>
                    <a:pt x="7740" y="13397"/>
                    <a:pt x="7718" y="13394"/>
                    <a:pt x="7696" y="13394"/>
                  </a:cubicBezTo>
                  <a:cubicBezTo>
                    <a:pt x="7694" y="13394"/>
                    <a:pt x="7693" y="13394"/>
                    <a:pt x="7692" y="13394"/>
                  </a:cubicBezTo>
                  <a:lnTo>
                    <a:pt x="7692" y="13394"/>
                  </a:lnTo>
                  <a:lnTo>
                    <a:pt x="7674" y="13393"/>
                  </a:lnTo>
                  <a:close/>
                  <a:moveTo>
                    <a:pt x="8441" y="13400"/>
                  </a:moveTo>
                  <a:cubicBezTo>
                    <a:pt x="8437" y="13401"/>
                    <a:pt x="8431" y="13403"/>
                    <a:pt x="8426" y="13404"/>
                  </a:cubicBezTo>
                  <a:lnTo>
                    <a:pt x="8426" y="13404"/>
                  </a:lnTo>
                  <a:cubicBezTo>
                    <a:pt x="8432" y="13403"/>
                    <a:pt x="8437" y="13402"/>
                    <a:pt x="8441" y="13400"/>
                  </a:cubicBezTo>
                  <a:close/>
                  <a:moveTo>
                    <a:pt x="8026" y="13393"/>
                  </a:moveTo>
                  <a:cubicBezTo>
                    <a:pt x="8040" y="13405"/>
                    <a:pt x="8056" y="13414"/>
                    <a:pt x="8075" y="13419"/>
                  </a:cubicBezTo>
                  <a:cubicBezTo>
                    <a:pt x="8079" y="13416"/>
                    <a:pt x="8082" y="13412"/>
                    <a:pt x="8086" y="13409"/>
                  </a:cubicBezTo>
                  <a:lnTo>
                    <a:pt x="8026" y="13393"/>
                  </a:lnTo>
                  <a:close/>
                  <a:moveTo>
                    <a:pt x="15021" y="13422"/>
                  </a:moveTo>
                  <a:cubicBezTo>
                    <a:pt x="15016" y="13422"/>
                    <a:pt x="15010" y="13424"/>
                    <a:pt x="15006" y="13428"/>
                  </a:cubicBezTo>
                  <a:lnTo>
                    <a:pt x="15027" y="13423"/>
                  </a:lnTo>
                  <a:cubicBezTo>
                    <a:pt x="15025" y="13423"/>
                    <a:pt x="15023" y="13422"/>
                    <a:pt x="15021" y="13422"/>
                  </a:cubicBezTo>
                  <a:close/>
                  <a:moveTo>
                    <a:pt x="6085" y="13431"/>
                  </a:moveTo>
                  <a:cubicBezTo>
                    <a:pt x="6082" y="13431"/>
                    <a:pt x="6071" y="13433"/>
                    <a:pt x="6060" y="13437"/>
                  </a:cubicBezTo>
                  <a:lnTo>
                    <a:pt x="6072" y="13437"/>
                  </a:lnTo>
                  <a:cubicBezTo>
                    <a:pt x="6085" y="13433"/>
                    <a:pt x="6088" y="13431"/>
                    <a:pt x="6085" y="13431"/>
                  </a:cubicBezTo>
                  <a:close/>
                  <a:moveTo>
                    <a:pt x="13933" y="13435"/>
                  </a:moveTo>
                  <a:cubicBezTo>
                    <a:pt x="13916" y="13451"/>
                    <a:pt x="13939" y="13453"/>
                    <a:pt x="13944" y="13460"/>
                  </a:cubicBezTo>
                  <a:lnTo>
                    <a:pt x="13944" y="13460"/>
                  </a:lnTo>
                  <a:lnTo>
                    <a:pt x="13933" y="13435"/>
                  </a:lnTo>
                  <a:close/>
                  <a:moveTo>
                    <a:pt x="6030" y="13460"/>
                  </a:moveTo>
                  <a:cubicBezTo>
                    <a:pt x="6030" y="13460"/>
                    <a:pt x="6030" y="13460"/>
                    <a:pt x="6030" y="13460"/>
                  </a:cubicBezTo>
                  <a:cubicBezTo>
                    <a:pt x="6030" y="13460"/>
                    <a:pt x="6030" y="13460"/>
                    <a:pt x="6030" y="13460"/>
                  </a:cubicBezTo>
                  <a:lnTo>
                    <a:pt x="6030" y="13460"/>
                  </a:lnTo>
                  <a:cubicBezTo>
                    <a:pt x="6030" y="13460"/>
                    <a:pt x="6030" y="13460"/>
                    <a:pt x="6030" y="13460"/>
                  </a:cubicBezTo>
                  <a:close/>
                  <a:moveTo>
                    <a:pt x="13944" y="13460"/>
                  </a:moveTo>
                  <a:lnTo>
                    <a:pt x="13945" y="13462"/>
                  </a:lnTo>
                  <a:lnTo>
                    <a:pt x="13945" y="13462"/>
                  </a:lnTo>
                  <a:cubicBezTo>
                    <a:pt x="13945" y="13461"/>
                    <a:pt x="13945" y="13461"/>
                    <a:pt x="13944" y="13460"/>
                  </a:cubicBezTo>
                  <a:close/>
                  <a:moveTo>
                    <a:pt x="6023" y="13444"/>
                  </a:moveTo>
                  <a:cubicBezTo>
                    <a:pt x="6007" y="13444"/>
                    <a:pt x="5995" y="13446"/>
                    <a:pt x="5998" y="13463"/>
                  </a:cubicBezTo>
                  <a:lnTo>
                    <a:pt x="6025" y="13456"/>
                  </a:lnTo>
                  <a:lnTo>
                    <a:pt x="6025" y="13456"/>
                  </a:lnTo>
                  <a:cubicBezTo>
                    <a:pt x="6027" y="13457"/>
                    <a:pt x="6029" y="13458"/>
                    <a:pt x="6030" y="13460"/>
                  </a:cubicBezTo>
                  <a:lnTo>
                    <a:pt x="6030" y="13460"/>
                  </a:lnTo>
                  <a:cubicBezTo>
                    <a:pt x="6031" y="13453"/>
                    <a:pt x="6047" y="13449"/>
                    <a:pt x="6060" y="13444"/>
                  </a:cubicBezTo>
                  <a:lnTo>
                    <a:pt x="6060" y="13444"/>
                  </a:lnTo>
                  <a:cubicBezTo>
                    <a:pt x="6057" y="13444"/>
                    <a:pt x="6054" y="13444"/>
                    <a:pt x="6051" y="13444"/>
                  </a:cubicBezTo>
                  <a:cubicBezTo>
                    <a:pt x="6042" y="13444"/>
                    <a:pt x="6032" y="13444"/>
                    <a:pt x="6023" y="13444"/>
                  </a:cubicBezTo>
                  <a:close/>
                  <a:moveTo>
                    <a:pt x="17498" y="13368"/>
                  </a:moveTo>
                  <a:lnTo>
                    <a:pt x="17410" y="13426"/>
                  </a:lnTo>
                  <a:lnTo>
                    <a:pt x="17396" y="13479"/>
                  </a:lnTo>
                  <a:lnTo>
                    <a:pt x="17498" y="13368"/>
                  </a:lnTo>
                  <a:close/>
                  <a:moveTo>
                    <a:pt x="6271" y="13627"/>
                  </a:moveTo>
                  <a:cubicBezTo>
                    <a:pt x="6277" y="13630"/>
                    <a:pt x="6282" y="13633"/>
                    <a:pt x="6281" y="13633"/>
                  </a:cubicBezTo>
                  <a:cubicBezTo>
                    <a:pt x="6280" y="13633"/>
                    <a:pt x="6277" y="13632"/>
                    <a:pt x="6271" y="13630"/>
                  </a:cubicBezTo>
                  <a:lnTo>
                    <a:pt x="6271" y="13627"/>
                  </a:lnTo>
                  <a:close/>
                  <a:moveTo>
                    <a:pt x="7745" y="13650"/>
                  </a:moveTo>
                  <a:cubicBezTo>
                    <a:pt x="7744" y="13651"/>
                    <a:pt x="7743" y="13652"/>
                    <a:pt x="7743" y="13653"/>
                  </a:cubicBezTo>
                  <a:cubicBezTo>
                    <a:pt x="7743" y="13653"/>
                    <a:pt x="7744" y="13652"/>
                    <a:pt x="7745" y="13650"/>
                  </a:cubicBezTo>
                  <a:close/>
                  <a:moveTo>
                    <a:pt x="6132" y="13653"/>
                  </a:moveTo>
                  <a:cubicBezTo>
                    <a:pt x="6130" y="13654"/>
                    <a:pt x="6127" y="13654"/>
                    <a:pt x="6125" y="13655"/>
                  </a:cubicBezTo>
                  <a:lnTo>
                    <a:pt x="6125" y="13655"/>
                  </a:lnTo>
                  <a:cubicBezTo>
                    <a:pt x="6127" y="13654"/>
                    <a:pt x="6129" y="13653"/>
                    <a:pt x="6132" y="13653"/>
                  </a:cubicBezTo>
                  <a:close/>
                  <a:moveTo>
                    <a:pt x="8191" y="13665"/>
                  </a:moveTo>
                  <a:lnTo>
                    <a:pt x="8179" y="13667"/>
                  </a:lnTo>
                  <a:lnTo>
                    <a:pt x="8207" y="13671"/>
                  </a:lnTo>
                  <a:cubicBezTo>
                    <a:pt x="8206" y="13670"/>
                    <a:pt x="8205" y="13669"/>
                    <a:pt x="8203" y="13668"/>
                  </a:cubicBezTo>
                  <a:lnTo>
                    <a:pt x="8203" y="13668"/>
                  </a:lnTo>
                  <a:cubicBezTo>
                    <a:pt x="8201" y="13669"/>
                    <a:pt x="8199" y="13669"/>
                    <a:pt x="8198" y="13669"/>
                  </a:cubicBezTo>
                  <a:cubicBezTo>
                    <a:pt x="8195" y="13668"/>
                    <a:pt x="8193" y="13666"/>
                    <a:pt x="8191" y="13665"/>
                  </a:cubicBezTo>
                  <a:close/>
                  <a:moveTo>
                    <a:pt x="7685" y="13672"/>
                  </a:moveTo>
                  <a:lnTo>
                    <a:pt x="7685" y="13672"/>
                  </a:lnTo>
                  <a:cubicBezTo>
                    <a:pt x="7684" y="13673"/>
                    <a:pt x="7684" y="13674"/>
                    <a:pt x="7683" y="13674"/>
                  </a:cubicBezTo>
                  <a:lnTo>
                    <a:pt x="7683" y="13674"/>
                  </a:lnTo>
                  <a:cubicBezTo>
                    <a:pt x="7684" y="13674"/>
                    <a:pt x="7686" y="13674"/>
                    <a:pt x="7688" y="13674"/>
                  </a:cubicBezTo>
                  <a:cubicBezTo>
                    <a:pt x="7687" y="13673"/>
                    <a:pt x="7686" y="13672"/>
                    <a:pt x="7685" y="13672"/>
                  </a:cubicBezTo>
                  <a:close/>
                  <a:moveTo>
                    <a:pt x="15266" y="13499"/>
                  </a:moveTo>
                  <a:lnTo>
                    <a:pt x="15147" y="13676"/>
                  </a:lnTo>
                  <a:lnTo>
                    <a:pt x="15396" y="13537"/>
                  </a:lnTo>
                  <a:lnTo>
                    <a:pt x="15266" y="13499"/>
                  </a:lnTo>
                  <a:close/>
                  <a:moveTo>
                    <a:pt x="6081" y="13671"/>
                  </a:moveTo>
                  <a:cubicBezTo>
                    <a:pt x="6090" y="13671"/>
                    <a:pt x="6097" y="13674"/>
                    <a:pt x="6107" y="13676"/>
                  </a:cubicBezTo>
                  <a:lnTo>
                    <a:pt x="6081" y="13671"/>
                  </a:lnTo>
                  <a:close/>
                  <a:moveTo>
                    <a:pt x="7648" y="13671"/>
                  </a:moveTo>
                  <a:lnTo>
                    <a:pt x="7648" y="13674"/>
                  </a:lnTo>
                  <a:cubicBezTo>
                    <a:pt x="7652" y="13675"/>
                    <a:pt x="7656" y="13676"/>
                    <a:pt x="7660" y="13676"/>
                  </a:cubicBezTo>
                  <a:cubicBezTo>
                    <a:pt x="7663" y="13676"/>
                    <a:pt x="7666" y="13676"/>
                    <a:pt x="7668" y="13675"/>
                  </a:cubicBezTo>
                  <a:lnTo>
                    <a:pt x="7668" y="13675"/>
                  </a:lnTo>
                  <a:cubicBezTo>
                    <a:pt x="7669" y="13675"/>
                    <a:pt x="7670" y="13675"/>
                    <a:pt x="7671" y="13675"/>
                  </a:cubicBezTo>
                  <a:cubicBezTo>
                    <a:pt x="7674" y="13675"/>
                    <a:pt x="7676" y="13675"/>
                    <a:pt x="7679" y="13675"/>
                  </a:cubicBezTo>
                  <a:lnTo>
                    <a:pt x="7679" y="13675"/>
                  </a:lnTo>
                  <a:cubicBezTo>
                    <a:pt x="7679" y="13675"/>
                    <a:pt x="7680" y="13675"/>
                    <a:pt x="7681" y="13676"/>
                  </a:cubicBezTo>
                  <a:cubicBezTo>
                    <a:pt x="7681" y="13675"/>
                    <a:pt x="7682" y="13675"/>
                    <a:pt x="7683" y="13674"/>
                  </a:cubicBezTo>
                  <a:lnTo>
                    <a:pt x="7683" y="13674"/>
                  </a:lnTo>
                  <a:cubicBezTo>
                    <a:pt x="7681" y="13674"/>
                    <a:pt x="7680" y="13675"/>
                    <a:pt x="7679" y="13675"/>
                  </a:cubicBezTo>
                  <a:lnTo>
                    <a:pt x="7679" y="13675"/>
                  </a:lnTo>
                  <a:cubicBezTo>
                    <a:pt x="7677" y="13674"/>
                    <a:pt x="7676" y="13673"/>
                    <a:pt x="7674" y="13673"/>
                  </a:cubicBezTo>
                  <a:lnTo>
                    <a:pt x="7674" y="13673"/>
                  </a:lnTo>
                  <a:cubicBezTo>
                    <a:pt x="7672" y="13674"/>
                    <a:pt x="7670" y="13674"/>
                    <a:pt x="7668" y="13675"/>
                  </a:cubicBezTo>
                  <a:lnTo>
                    <a:pt x="7668" y="13675"/>
                  </a:lnTo>
                  <a:cubicBezTo>
                    <a:pt x="7662" y="13675"/>
                    <a:pt x="7655" y="13674"/>
                    <a:pt x="7648" y="13671"/>
                  </a:cubicBezTo>
                  <a:close/>
                  <a:moveTo>
                    <a:pt x="9778" y="13663"/>
                  </a:moveTo>
                  <a:cubicBezTo>
                    <a:pt x="9775" y="13663"/>
                    <a:pt x="9772" y="13664"/>
                    <a:pt x="9769" y="13664"/>
                  </a:cubicBezTo>
                  <a:lnTo>
                    <a:pt x="9767" y="13664"/>
                  </a:lnTo>
                  <a:cubicBezTo>
                    <a:pt x="9782" y="13678"/>
                    <a:pt x="9803" y="13685"/>
                    <a:pt x="9823" y="13685"/>
                  </a:cubicBezTo>
                  <a:cubicBezTo>
                    <a:pt x="9837" y="13685"/>
                    <a:pt x="9850" y="13682"/>
                    <a:pt x="9862" y="13676"/>
                  </a:cubicBezTo>
                  <a:cubicBezTo>
                    <a:pt x="9830" y="13674"/>
                    <a:pt x="9798" y="13663"/>
                    <a:pt x="9778" y="13663"/>
                  </a:cubicBezTo>
                  <a:close/>
                  <a:moveTo>
                    <a:pt x="8096" y="13664"/>
                  </a:moveTo>
                  <a:cubicBezTo>
                    <a:pt x="8071" y="13670"/>
                    <a:pt x="8063" y="13706"/>
                    <a:pt x="8093" y="13706"/>
                  </a:cubicBezTo>
                  <a:cubicBezTo>
                    <a:pt x="8097" y="13706"/>
                    <a:pt x="8102" y="13705"/>
                    <a:pt x="8107" y="13704"/>
                  </a:cubicBezTo>
                  <a:lnTo>
                    <a:pt x="8096" y="13664"/>
                  </a:lnTo>
                  <a:close/>
                  <a:moveTo>
                    <a:pt x="14707" y="13690"/>
                  </a:moveTo>
                  <a:cubicBezTo>
                    <a:pt x="14715" y="13693"/>
                    <a:pt x="14723" y="13696"/>
                    <a:pt x="14731" y="13698"/>
                  </a:cubicBezTo>
                  <a:lnTo>
                    <a:pt x="14731" y="13698"/>
                  </a:lnTo>
                  <a:cubicBezTo>
                    <a:pt x="14729" y="13702"/>
                    <a:pt x="14727" y="13706"/>
                    <a:pt x="14726" y="13711"/>
                  </a:cubicBezTo>
                  <a:lnTo>
                    <a:pt x="14707" y="13690"/>
                  </a:lnTo>
                  <a:close/>
                  <a:moveTo>
                    <a:pt x="14672" y="13674"/>
                  </a:moveTo>
                  <a:cubicBezTo>
                    <a:pt x="14680" y="13678"/>
                    <a:pt x="14688" y="13682"/>
                    <a:pt x="14697" y="13686"/>
                  </a:cubicBezTo>
                  <a:lnTo>
                    <a:pt x="14697" y="13686"/>
                  </a:lnTo>
                  <a:cubicBezTo>
                    <a:pt x="14686" y="13695"/>
                    <a:pt x="14676" y="13704"/>
                    <a:pt x="14666" y="13713"/>
                  </a:cubicBezTo>
                  <a:lnTo>
                    <a:pt x="14666" y="13713"/>
                  </a:lnTo>
                  <a:lnTo>
                    <a:pt x="14672" y="13674"/>
                  </a:lnTo>
                  <a:close/>
                  <a:moveTo>
                    <a:pt x="14749" y="13727"/>
                  </a:moveTo>
                  <a:lnTo>
                    <a:pt x="14779" y="13729"/>
                  </a:lnTo>
                  <a:lnTo>
                    <a:pt x="14716" y="13741"/>
                  </a:lnTo>
                  <a:lnTo>
                    <a:pt x="14749" y="13727"/>
                  </a:lnTo>
                  <a:close/>
                  <a:moveTo>
                    <a:pt x="6210" y="13664"/>
                  </a:moveTo>
                  <a:cubicBezTo>
                    <a:pt x="6216" y="13666"/>
                    <a:pt x="6223" y="13669"/>
                    <a:pt x="6230" y="13671"/>
                  </a:cubicBezTo>
                  <a:lnTo>
                    <a:pt x="6230" y="13671"/>
                  </a:lnTo>
                  <a:cubicBezTo>
                    <a:pt x="6240" y="13681"/>
                    <a:pt x="6246" y="13685"/>
                    <a:pt x="6250" y="13685"/>
                  </a:cubicBezTo>
                  <a:cubicBezTo>
                    <a:pt x="6254" y="13685"/>
                    <a:pt x="6256" y="13682"/>
                    <a:pt x="6257" y="13678"/>
                  </a:cubicBezTo>
                  <a:lnTo>
                    <a:pt x="6257" y="13678"/>
                  </a:lnTo>
                  <a:cubicBezTo>
                    <a:pt x="6267" y="13680"/>
                    <a:pt x="6277" y="13681"/>
                    <a:pt x="6288" y="13681"/>
                  </a:cubicBezTo>
                  <a:cubicBezTo>
                    <a:pt x="6293" y="13681"/>
                    <a:pt x="6299" y="13681"/>
                    <a:pt x="6305" y="13680"/>
                  </a:cubicBezTo>
                  <a:lnTo>
                    <a:pt x="6305" y="13680"/>
                  </a:lnTo>
                  <a:cubicBezTo>
                    <a:pt x="6305" y="13680"/>
                    <a:pt x="6306" y="13680"/>
                    <a:pt x="6306" y="13681"/>
                  </a:cubicBezTo>
                  <a:cubicBezTo>
                    <a:pt x="6306" y="13680"/>
                    <a:pt x="6305" y="13680"/>
                    <a:pt x="6305" y="13680"/>
                  </a:cubicBezTo>
                  <a:lnTo>
                    <a:pt x="6305" y="13680"/>
                  </a:lnTo>
                  <a:cubicBezTo>
                    <a:pt x="6305" y="13680"/>
                    <a:pt x="6305" y="13680"/>
                    <a:pt x="6305" y="13680"/>
                  </a:cubicBezTo>
                  <a:lnTo>
                    <a:pt x="6305" y="13680"/>
                  </a:lnTo>
                  <a:cubicBezTo>
                    <a:pt x="6299" y="13676"/>
                    <a:pt x="6293" y="13671"/>
                    <a:pt x="6287" y="13666"/>
                  </a:cubicBezTo>
                  <a:lnTo>
                    <a:pt x="6287" y="13666"/>
                  </a:lnTo>
                  <a:cubicBezTo>
                    <a:pt x="6292" y="13669"/>
                    <a:pt x="6298" y="13673"/>
                    <a:pt x="6305" y="13680"/>
                  </a:cubicBezTo>
                  <a:lnTo>
                    <a:pt x="6305" y="13680"/>
                  </a:lnTo>
                  <a:cubicBezTo>
                    <a:pt x="6311" y="13679"/>
                    <a:pt x="6316" y="13678"/>
                    <a:pt x="6322" y="13676"/>
                  </a:cubicBezTo>
                  <a:cubicBezTo>
                    <a:pt x="6356" y="13692"/>
                    <a:pt x="6325" y="13717"/>
                    <a:pt x="6356" y="13726"/>
                  </a:cubicBezTo>
                  <a:lnTo>
                    <a:pt x="6356" y="13726"/>
                  </a:lnTo>
                  <a:cubicBezTo>
                    <a:pt x="6335" y="13729"/>
                    <a:pt x="6336" y="13762"/>
                    <a:pt x="6307" y="13762"/>
                  </a:cubicBezTo>
                  <a:cubicBezTo>
                    <a:pt x="6301" y="13762"/>
                    <a:pt x="6294" y="13760"/>
                    <a:pt x="6285" y="13757"/>
                  </a:cubicBezTo>
                  <a:cubicBezTo>
                    <a:pt x="6273" y="13725"/>
                    <a:pt x="6211" y="13696"/>
                    <a:pt x="6210" y="13664"/>
                  </a:cubicBezTo>
                  <a:close/>
                  <a:moveTo>
                    <a:pt x="6444" y="13783"/>
                  </a:moveTo>
                  <a:cubicBezTo>
                    <a:pt x="6445" y="13783"/>
                    <a:pt x="6446" y="13784"/>
                    <a:pt x="6447" y="13785"/>
                  </a:cubicBezTo>
                  <a:lnTo>
                    <a:pt x="6444" y="13783"/>
                  </a:lnTo>
                  <a:close/>
                  <a:moveTo>
                    <a:pt x="15036" y="13789"/>
                  </a:moveTo>
                  <a:lnTo>
                    <a:pt x="15034" y="13796"/>
                  </a:lnTo>
                  <a:lnTo>
                    <a:pt x="15032" y="13794"/>
                  </a:lnTo>
                  <a:lnTo>
                    <a:pt x="15029" y="13803"/>
                  </a:lnTo>
                  <a:lnTo>
                    <a:pt x="15041" y="13794"/>
                  </a:lnTo>
                  <a:lnTo>
                    <a:pt x="15036" y="13789"/>
                  </a:lnTo>
                  <a:close/>
                  <a:moveTo>
                    <a:pt x="18964" y="13651"/>
                  </a:moveTo>
                  <a:cubicBezTo>
                    <a:pt x="18954" y="13651"/>
                    <a:pt x="18925" y="13677"/>
                    <a:pt x="18866" y="13748"/>
                  </a:cubicBezTo>
                  <a:lnTo>
                    <a:pt x="18866" y="13745"/>
                  </a:lnTo>
                  <a:lnTo>
                    <a:pt x="18866" y="13745"/>
                  </a:lnTo>
                  <a:cubicBezTo>
                    <a:pt x="18808" y="13787"/>
                    <a:pt x="18880" y="13824"/>
                    <a:pt x="18836" y="13836"/>
                  </a:cubicBezTo>
                  <a:cubicBezTo>
                    <a:pt x="18835" y="13846"/>
                    <a:pt x="18837" y="13851"/>
                    <a:pt x="18842" y="13851"/>
                  </a:cubicBezTo>
                  <a:cubicBezTo>
                    <a:pt x="18870" y="13851"/>
                    <a:pt x="18991" y="13651"/>
                    <a:pt x="18964" y="13651"/>
                  </a:cubicBezTo>
                  <a:close/>
                  <a:moveTo>
                    <a:pt x="6232" y="13989"/>
                  </a:moveTo>
                  <a:cubicBezTo>
                    <a:pt x="6233" y="13990"/>
                    <a:pt x="6234" y="13991"/>
                    <a:pt x="6236" y="13992"/>
                  </a:cubicBezTo>
                  <a:lnTo>
                    <a:pt x="6236" y="13992"/>
                  </a:lnTo>
                  <a:cubicBezTo>
                    <a:pt x="6234" y="13991"/>
                    <a:pt x="6233" y="13990"/>
                    <a:pt x="6232" y="13989"/>
                  </a:cubicBezTo>
                  <a:close/>
                  <a:moveTo>
                    <a:pt x="18762" y="13903"/>
                  </a:moveTo>
                  <a:cubicBezTo>
                    <a:pt x="18722" y="13945"/>
                    <a:pt x="18685" y="13980"/>
                    <a:pt x="18646" y="14012"/>
                  </a:cubicBezTo>
                  <a:cubicBezTo>
                    <a:pt x="18657" y="14004"/>
                    <a:pt x="18665" y="13999"/>
                    <a:pt x="18667" y="13999"/>
                  </a:cubicBezTo>
                  <a:lnTo>
                    <a:pt x="18667" y="13999"/>
                  </a:lnTo>
                  <a:cubicBezTo>
                    <a:pt x="18668" y="13999"/>
                    <a:pt x="18668" y="14001"/>
                    <a:pt x="18667" y="14003"/>
                  </a:cubicBezTo>
                  <a:cubicBezTo>
                    <a:pt x="18688" y="13982"/>
                    <a:pt x="18715" y="13954"/>
                    <a:pt x="18762" y="13905"/>
                  </a:cubicBezTo>
                  <a:lnTo>
                    <a:pt x="18762" y="13903"/>
                  </a:lnTo>
                  <a:close/>
                  <a:moveTo>
                    <a:pt x="18669" y="14003"/>
                  </a:moveTo>
                  <a:cubicBezTo>
                    <a:pt x="18644" y="14030"/>
                    <a:pt x="18637" y="14039"/>
                    <a:pt x="18638" y="14039"/>
                  </a:cubicBezTo>
                  <a:cubicBezTo>
                    <a:pt x="18639" y="14039"/>
                    <a:pt x="18665" y="14013"/>
                    <a:pt x="18669" y="14003"/>
                  </a:cubicBezTo>
                  <a:close/>
                  <a:moveTo>
                    <a:pt x="18646" y="14012"/>
                  </a:moveTo>
                  <a:cubicBezTo>
                    <a:pt x="18632" y="14022"/>
                    <a:pt x="18607" y="14043"/>
                    <a:pt x="18566" y="14075"/>
                  </a:cubicBezTo>
                  <a:lnTo>
                    <a:pt x="18566" y="14075"/>
                  </a:lnTo>
                  <a:cubicBezTo>
                    <a:pt x="18592" y="14057"/>
                    <a:pt x="18618" y="14036"/>
                    <a:pt x="18646" y="14012"/>
                  </a:cubicBezTo>
                  <a:close/>
                  <a:moveTo>
                    <a:pt x="18566" y="14075"/>
                  </a:moveTo>
                  <a:cubicBezTo>
                    <a:pt x="18560" y="14080"/>
                    <a:pt x="18553" y="14084"/>
                    <a:pt x="18546" y="14089"/>
                  </a:cubicBezTo>
                  <a:lnTo>
                    <a:pt x="18546" y="14091"/>
                  </a:lnTo>
                  <a:cubicBezTo>
                    <a:pt x="18553" y="14085"/>
                    <a:pt x="18560" y="14080"/>
                    <a:pt x="18566" y="14075"/>
                  </a:cubicBezTo>
                  <a:close/>
                  <a:moveTo>
                    <a:pt x="6665" y="14084"/>
                  </a:moveTo>
                  <a:lnTo>
                    <a:pt x="6677" y="14100"/>
                  </a:lnTo>
                  <a:cubicBezTo>
                    <a:pt x="6675" y="14093"/>
                    <a:pt x="6670" y="14086"/>
                    <a:pt x="6665" y="14084"/>
                  </a:cubicBezTo>
                  <a:close/>
                  <a:moveTo>
                    <a:pt x="18349" y="13905"/>
                  </a:moveTo>
                  <a:lnTo>
                    <a:pt x="18168" y="14061"/>
                  </a:lnTo>
                  <a:cubicBezTo>
                    <a:pt x="18180" y="14065"/>
                    <a:pt x="18161" y="14091"/>
                    <a:pt x="18140" y="14119"/>
                  </a:cubicBezTo>
                  <a:cubicBezTo>
                    <a:pt x="18245" y="14019"/>
                    <a:pt x="18365" y="13915"/>
                    <a:pt x="18349" y="13905"/>
                  </a:cubicBezTo>
                  <a:close/>
                  <a:moveTo>
                    <a:pt x="18579" y="14093"/>
                  </a:moveTo>
                  <a:lnTo>
                    <a:pt x="18516" y="14149"/>
                  </a:lnTo>
                  <a:cubicBezTo>
                    <a:pt x="18515" y="14154"/>
                    <a:pt x="18516" y="14157"/>
                    <a:pt x="18519" y="14157"/>
                  </a:cubicBezTo>
                  <a:cubicBezTo>
                    <a:pt x="18525" y="14157"/>
                    <a:pt x="18542" y="14141"/>
                    <a:pt x="18579" y="14093"/>
                  </a:cubicBezTo>
                  <a:close/>
                  <a:moveTo>
                    <a:pt x="18189" y="14140"/>
                  </a:moveTo>
                  <a:cubicBezTo>
                    <a:pt x="18191" y="14150"/>
                    <a:pt x="18190" y="14162"/>
                    <a:pt x="18187" y="14173"/>
                  </a:cubicBezTo>
                  <a:lnTo>
                    <a:pt x="18187" y="14173"/>
                  </a:lnTo>
                  <a:cubicBezTo>
                    <a:pt x="18193" y="14160"/>
                    <a:pt x="18194" y="14148"/>
                    <a:pt x="18189" y="14140"/>
                  </a:cubicBezTo>
                  <a:close/>
                  <a:moveTo>
                    <a:pt x="18178" y="14186"/>
                  </a:moveTo>
                  <a:lnTo>
                    <a:pt x="18178" y="14186"/>
                  </a:lnTo>
                  <a:cubicBezTo>
                    <a:pt x="18177" y="14187"/>
                    <a:pt x="18177" y="14187"/>
                    <a:pt x="18176" y="14188"/>
                  </a:cubicBezTo>
                  <a:lnTo>
                    <a:pt x="18176" y="14188"/>
                  </a:lnTo>
                  <a:cubicBezTo>
                    <a:pt x="18177" y="14187"/>
                    <a:pt x="18177" y="14187"/>
                    <a:pt x="18178" y="14186"/>
                  </a:cubicBezTo>
                  <a:close/>
                  <a:moveTo>
                    <a:pt x="18187" y="14173"/>
                  </a:moveTo>
                  <a:lnTo>
                    <a:pt x="18187" y="14173"/>
                  </a:lnTo>
                  <a:cubicBezTo>
                    <a:pt x="18185" y="14177"/>
                    <a:pt x="18183" y="14181"/>
                    <a:pt x="18180" y="14186"/>
                  </a:cubicBezTo>
                  <a:lnTo>
                    <a:pt x="18180" y="14188"/>
                  </a:lnTo>
                  <a:cubicBezTo>
                    <a:pt x="18183" y="14184"/>
                    <a:pt x="18185" y="14178"/>
                    <a:pt x="18187" y="14173"/>
                  </a:cubicBezTo>
                  <a:close/>
                  <a:moveTo>
                    <a:pt x="18138" y="14119"/>
                  </a:moveTo>
                  <a:cubicBezTo>
                    <a:pt x="18092" y="14163"/>
                    <a:pt x="18050" y="14209"/>
                    <a:pt x="18013" y="14262"/>
                  </a:cubicBezTo>
                  <a:cubicBezTo>
                    <a:pt x="18041" y="14232"/>
                    <a:pt x="18101" y="14170"/>
                    <a:pt x="18140" y="14121"/>
                  </a:cubicBezTo>
                  <a:lnTo>
                    <a:pt x="18138" y="14119"/>
                  </a:lnTo>
                  <a:close/>
                  <a:moveTo>
                    <a:pt x="16892" y="14243"/>
                  </a:moveTo>
                  <a:cubicBezTo>
                    <a:pt x="16887" y="14243"/>
                    <a:pt x="16868" y="14255"/>
                    <a:pt x="16858" y="14255"/>
                  </a:cubicBezTo>
                  <a:cubicBezTo>
                    <a:pt x="16855" y="14255"/>
                    <a:pt x="16852" y="14254"/>
                    <a:pt x="16852" y="14251"/>
                  </a:cubicBezTo>
                  <a:lnTo>
                    <a:pt x="16849" y="14248"/>
                  </a:lnTo>
                  <a:lnTo>
                    <a:pt x="16863" y="14281"/>
                  </a:lnTo>
                  <a:cubicBezTo>
                    <a:pt x="16891" y="14251"/>
                    <a:pt x="16896" y="14243"/>
                    <a:pt x="16892" y="14243"/>
                  </a:cubicBezTo>
                  <a:close/>
                  <a:moveTo>
                    <a:pt x="6865" y="14348"/>
                  </a:moveTo>
                  <a:lnTo>
                    <a:pt x="6865" y="14350"/>
                  </a:lnTo>
                  <a:cubicBezTo>
                    <a:pt x="6865" y="14350"/>
                    <a:pt x="6865" y="14349"/>
                    <a:pt x="6865" y="14349"/>
                  </a:cubicBezTo>
                  <a:lnTo>
                    <a:pt x="6865" y="14349"/>
                  </a:lnTo>
                  <a:cubicBezTo>
                    <a:pt x="6873" y="14356"/>
                    <a:pt x="6879" y="14359"/>
                    <a:pt x="6882" y="14359"/>
                  </a:cubicBezTo>
                  <a:cubicBezTo>
                    <a:pt x="6884" y="14359"/>
                    <a:pt x="6885" y="14358"/>
                    <a:pt x="6885" y="14357"/>
                  </a:cubicBezTo>
                  <a:cubicBezTo>
                    <a:pt x="6877" y="14352"/>
                    <a:pt x="6870" y="14349"/>
                    <a:pt x="6867" y="14349"/>
                  </a:cubicBezTo>
                  <a:cubicBezTo>
                    <a:pt x="6866" y="14349"/>
                    <a:pt x="6866" y="14349"/>
                    <a:pt x="6865" y="14349"/>
                  </a:cubicBezTo>
                  <a:lnTo>
                    <a:pt x="6865" y="14349"/>
                  </a:lnTo>
                  <a:cubicBezTo>
                    <a:pt x="6865" y="14349"/>
                    <a:pt x="6865" y="14348"/>
                    <a:pt x="6865" y="14348"/>
                  </a:cubicBezTo>
                  <a:close/>
                  <a:moveTo>
                    <a:pt x="17883" y="14302"/>
                  </a:moveTo>
                  <a:lnTo>
                    <a:pt x="17705" y="14457"/>
                  </a:lnTo>
                  <a:lnTo>
                    <a:pt x="17763" y="14418"/>
                  </a:lnTo>
                  <a:lnTo>
                    <a:pt x="17883" y="14302"/>
                  </a:lnTo>
                  <a:close/>
                  <a:moveTo>
                    <a:pt x="6800" y="14499"/>
                  </a:moveTo>
                  <a:cubicBezTo>
                    <a:pt x="6811" y="14517"/>
                    <a:pt x="6828" y="14534"/>
                    <a:pt x="6846" y="14545"/>
                  </a:cubicBezTo>
                  <a:cubicBezTo>
                    <a:pt x="6834" y="14527"/>
                    <a:pt x="6818" y="14510"/>
                    <a:pt x="6800" y="14499"/>
                  </a:cubicBezTo>
                  <a:close/>
                  <a:moveTo>
                    <a:pt x="6846" y="14545"/>
                  </a:moveTo>
                  <a:lnTo>
                    <a:pt x="6846" y="14545"/>
                  </a:lnTo>
                  <a:cubicBezTo>
                    <a:pt x="6858" y="14560"/>
                    <a:pt x="6868" y="14572"/>
                    <a:pt x="6878" y="14572"/>
                  </a:cubicBezTo>
                  <a:cubicBezTo>
                    <a:pt x="6882" y="14572"/>
                    <a:pt x="6886" y="14570"/>
                    <a:pt x="6890" y="14566"/>
                  </a:cubicBezTo>
                  <a:cubicBezTo>
                    <a:pt x="6876" y="14561"/>
                    <a:pt x="6860" y="14554"/>
                    <a:pt x="6846" y="14545"/>
                  </a:cubicBezTo>
                  <a:close/>
                  <a:moveTo>
                    <a:pt x="7245" y="14654"/>
                  </a:moveTo>
                  <a:lnTo>
                    <a:pt x="7287" y="14687"/>
                  </a:lnTo>
                  <a:lnTo>
                    <a:pt x="7303" y="14696"/>
                  </a:lnTo>
                  <a:lnTo>
                    <a:pt x="7245" y="14654"/>
                  </a:lnTo>
                  <a:close/>
                  <a:moveTo>
                    <a:pt x="17593" y="14612"/>
                  </a:moveTo>
                  <a:lnTo>
                    <a:pt x="17489" y="14698"/>
                  </a:lnTo>
                  <a:lnTo>
                    <a:pt x="17570" y="14705"/>
                  </a:lnTo>
                  <a:lnTo>
                    <a:pt x="17593" y="14612"/>
                  </a:lnTo>
                  <a:close/>
                  <a:moveTo>
                    <a:pt x="18113" y="14575"/>
                  </a:moveTo>
                  <a:cubicBezTo>
                    <a:pt x="18069" y="14622"/>
                    <a:pt x="18018" y="14663"/>
                    <a:pt x="17962" y="14696"/>
                  </a:cubicBezTo>
                  <a:cubicBezTo>
                    <a:pt x="17974" y="14704"/>
                    <a:pt x="18008" y="14693"/>
                    <a:pt x="17988" y="14721"/>
                  </a:cubicBezTo>
                  <a:lnTo>
                    <a:pt x="17988" y="14721"/>
                  </a:lnTo>
                  <a:lnTo>
                    <a:pt x="18113" y="14575"/>
                  </a:lnTo>
                  <a:close/>
                  <a:moveTo>
                    <a:pt x="17988" y="14721"/>
                  </a:moveTo>
                  <a:lnTo>
                    <a:pt x="17974" y="14738"/>
                  </a:lnTo>
                  <a:cubicBezTo>
                    <a:pt x="17980" y="14731"/>
                    <a:pt x="17985" y="14725"/>
                    <a:pt x="17988" y="14721"/>
                  </a:cubicBezTo>
                  <a:close/>
                  <a:moveTo>
                    <a:pt x="13701" y="14784"/>
                  </a:moveTo>
                  <a:cubicBezTo>
                    <a:pt x="13698" y="14785"/>
                    <a:pt x="13696" y="14787"/>
                    <a:pt x="13694" y="14788"/>
                  </a:cubicBezTo>
                  <a:lnTo>
                    <a:pt x="13694" y="14788"/>
                  </a:lnTo>
                  <a:cubicBezTo>
                    <a:pt x="13696" y="14787"/>
                    <a:pt x="13699" y="14785"/>
                    <a:pt x="13701" y="14784"/>
                  </a:cubicBezTo>
                  <a:close/>
                  <a:moveTo>
                    <a:pt x="5105" y="14916"/>
                  </a:moveTo>
                  <a:cubicBezTo>
                    <a:pt x="5105" y="14918"/>
                    <a:pt x="5105" y="14920"/>
                    <a:pt x="5106" y="14922"/>
                  </a:cubicBezTo>
                  <a:lnTo>
                    <a:pt x="5106" y="14922"/>
                  </a:lnTo>
                  <a:cubicBezTo>
                    <a:pt x="5105" y="14920"/>
                    <a:pt x="5105" y="14918"/>
                    <a:pt x="5105" y="14916"/>
                  </a:cubicBezTo>
                  <a:close/>
                  <a:moveTo>
                    <a:pt x="17678" y="14730"/>
                  </a:moveTo>
                  <a:cubicBezTo>
                    <a:pt x="17629" y="14730"/>
                    <a:pt x="17554" y="14825"/>
                    <a:pt x="17466" y="14925"/>
                  </a:cubicBezTo>
                  <a:cubicBezTo>
                    <a:pt x="17471" y="14921"/>
                    <a:pt x="17477" y="14914"/>
                    <a:pt x="17484" y="14907"/>
                  </a:cubicBezTo>
                  <a:cubicBezTo>
                    <a:pt x="17489" y="14925"/>
                    <a:pt x="17496" y="14934"/>
                    <a:pt x="17507" y="14934"/>
                  </a:cubicBezTo>
                  <a:cubicBezTo>
                    <a:pt x="17545" y="14934"/>
                    <a:pt x="17619" y="14834"/>
                    <a:pt x="17693" y="14733"/>
                  </a:cubicBezTo>
                  <a:cubicBezTo>
                    <a:pt x="17688" y="14731"/>
                    <a:pt x="17683" y="14730"/>
                    <a:pt x="17678" y="14730"/>
                  </a:cubicBezTo>
                  <a:close/>
                  <a:moveTo>
                    <a:pt x="5082" y="14847"/>
                  </a:moveTo>
                  <a:lnTo>
                    <a:pt x="5082" y="14847"/>
                  </a:lnTo>
                  <a:cubicBezTo>
                    <a:pt x="5093" y="14867"/>
                    <a:pt x="5100" y="14891"/>
                    <a:pt x="5105" y="14914"/>
                  </a:cubicBezTo>
                  <a:cubicBezTo>
                    <a:pt x="5105" y="14910"/>
                    <a:pt x="5107" y="14909"/>
                    <a:pt x="5111" y="14909"/>
                  </a:cubicBezTo>
                  <a:cubicBezTo>
                    <a:pt x="5125" y="14909"/>
                    <a:pt x="5161" y="14935"/>
                    <a:pt x="5166" y="14935"/>
                  </a:cubicBezTo>
                  <a:cubicBezTo>
                    <a:pt x="5170" y="14935"/>
                    <a:pt x="5152" y="14916"/>
                    <a:pt x="5082" y="14847"/>
                  </a:cubicBezTo>
                  <a:close/>
                  <a:moveTo>
                    <a:pt x="17443" y="14951"/>
                  </a:moveTo>
                  <a:cubicBezTo>
                    <a:pt x="17410" y="14986"/>
                    <a:pt x="17380" y="15020"/>
                    <a:pt x="17345" y="15051"/>
                  </a:cubicBezTo>
                  <a:cubicBezTo>
                    <a:pt x="17347" y="15056"/>
                    <a:pt x="17350" y="15059"/>
                    <a:pt x="17353" y="15059"/>
                  </a:cubicBezTo>
                  <a:cubicBezTo>
                    <a:pt x="17368" y="15059"/>
                    <a:pt x="17401" y="15005"/>
                    <a:pt x="17443" y="14953"/>
                  </a:cubicBezTo>
                  <a:lnTo>
                    <a:pt x="17443" y="14951"/>
                  </a:lnTo>
                  <a:close/>
                  <a:moveTo>
                    <a:pt x="7307" y="15032"/>
                  </a:moveTo>
                  <a:lnTo>
                    <a:pt x="7321" y="15074"/>
                  </a:lnTo>
                  <a:lnTo>
                    <a:pt x="7356" y="15067"/>
                  </a:lnTo>
                  <a:lnTo>
                    <a:pt x="7307" y="15032"/>
                  </a:lnTo>
                  <a:close/>
                  <a:moveTo>
                    <a:pt x="16979" y="15143"/>
                  </a:moveTo>
                  <a:lnTo>
                    <a:pt x="16979" y="15146"/>
                  </a:lnTo>
                  <a:cubicBezTo>
                    <a:pt x="16979" y="15145"/>
                    <a:pt x="16980" y="15145"/>
                    <a:pt x="16980" y="15145"/>
                  </a:cubicBezTo>
                  <a:lnTo>
                    <a:pt x="16980" y="15145"/>
                  </a:lnTo>
                  <a:cubicBezTo>
                    <a:pt x="16980" y="15144"/>
                    <a:pt x="16979" y="15144"/>
                    <a:pt x="16979" y="15143"/>
                  </a:cubicBezTo>
                  <a:close/>
                  <a:moveTo>
                    <a:pt x="7743" y="15197"/>
                  </a:moveTo>
                  <a:cubicBezTo>
                    <a:pt x="7737" y="15197"/>
                    <a:pt x="7746" y="15218"/>
                    <a:pt x="7734" y="15224"/>
                  </a:cubicBezTo>
                  <a:lnTo>
                    <a:pt x="7734" y="15227"/>
                  </a:lnTo>
                  <a:lnTo>
                    <a:pt x="7759" y="15208"/>
                  </a:lnTo>
                  <a:cubicBezTo>
                    <a:pt x="7750" y="15200"/>
                    <a:pt x="7746" y="15197"/>
                    <a:pt x="7743" y="15197"/>
                  </a:cubicBezTo>
                  <a:close/>
                  <a:moveTo>
                    <a:pt x="3765" y="15313"/>
                  </a:moveTo>
                  <a:cubicBezTo>
                    <a:pt x="3766" y="15318"/>
                    <a:pt x="3769" y="15325"/>
                    <a:pt x="3772" y="15333"/>
                  </a:cubicBezTo>
                  <a:cubicBezTo>
                    <a:pt x="3770" y="15327"/>
                    <a:pt x="3768" y="15320"/>
                    <a:pt x="3765" y="15313"/>
                  </a:cubicBezTo>
                  <a:close/>
                  <a:moveTo>
                    <a:pt x="17431" y="15236"/>
                  </a:moveTo>
                  <a:lnTo>
                    <a:pt x="17343" y="15296"/>
                  </a:lnTo>
                  <a:lnTo>
                    <a:pt x="17366" y="15343"/>
                  </a:lnTo>
                  <a:lnTo>
                    <a:pt x="17431" y="15236"/>
                  </a:lnTo>
                  <a:close/>
                  <a:moveTo>
                    <a:pt x="13379" y="15368"/>
                  </a:moveTo>
                  <a:lnTo>
                    <a:pt x="13379" y="15368"/>
                  </a:lnTo>
                  <a:cubicBezTo>
                    <a:pt x="13365" y="15382"/>
                    <a:pt x="13346" y="15398"/>
                    <a:pt x="13328" y="15419"/>
                  </a:cubicBezTo>
                  <a:cubicBezTo>
                    <a:pt x="13314" y="15415"/>
                    <a:pt x="13312" y="15398"/>
                    <a:pt x="13323" y="15389"/>
                  </a:cubicBezTo>
                  <a:lnTo>
                    <a:pt x="13323" y="15389"/>
                  </a:lnTo>
                  <a:lnTo>
                    <a:pt x="13321" y="15391"/>
                  </a:lnTo>
                  <a:cubicBezTo>
                    <a:pt x="13321" y="15394"/>
                    <a:pt x="13322" y="15395"/>
                    <a:pt x="13325" y="15395"/>
                  </a:cubicBezTo>
                  <a:cubicBezTo>
                    <a:pt x="13334" y="15395"/>
                    <a:pt x="13359" y="15379"/>
                    <a:pt x="13379" y="15368"/>
                  </a:cubicBezTo>
                  <a:close/>
                  <a:moveTo>
                    <a:pt x="15723" y="15358"/>
                  </a:moveTo>
                  <a:cubicBezTo>
                    <a:pt x="15710" y="15358"/>
                    <a:pt x="15668" y="15404"/>
                    <a:pt x="15628" y="15440"/>
                  </a:cubicBezTo>
                  <a:lnTo>
                    <a:pt x="15727" y="15361"/>
                  </a:lnTo>
                  <a:cubicBezTo>
                    <a:pt x="15727" y="15359"/>
                    <a:pt x="15725" y="15358"/>
                    <a:pt x="15723" y="15358"/>
                  </a:cubicBezTo>
                  <a:close/>
                  <a:moveTo>
                    <a:pt x="12988" y="15423"/>
                  </a:moveTo>
                  <a:cubicBezTo>
                    <a:pt x="12990" y="15423"/>
                    <a:pt x="12992" y="15423"/>
                    <a:pt x="12994" y="15424"/>
                  </a:cubicBezTo>
                  <a:cubicBezTo>
                    <a:pt x="12985" y="15433"/>
                    <a:pt x="12975" y="15445"/>
                    <a:pt x="12964" y="15459"/>
                  </a:cubicBezTo>
                  <a:cubicBezTo>
                    <a:pt x="12964" y="15461"/>
                    <a:pt x="12964" y="15463"/>
                    <a:pt x="12964" y="15466"/>
                  </a:cubicBezTo>
                  <a:lnTo>
                    <a:pt x="12962" y="15468"/>
                  </a:lnTo>
                  <a:cubicBezTo>
                    <a:pt x="12959" y="15461"/>
                    <a:pt x="12959" y="15452"/>
                    <a:pt x="12959" y="15445"/>
                  </a:cubicBezTo>
                  <a:cubicBezTo>
                    <a:pt x="12970" y="15428"/>
                    <a:pt x="12980" y="15423"/>
                    <a:pt x="12988" y="15423"/>
                  </a:cubicBezTo>
                  <a:close/>
                  <a:moveTo>
                    <a:pt x="15588" y="15473"/>
                  </a:moveTo>
                  <a:lnTo>
                    <a:pt x="15581" y="15477"/>
                  </a:lnTo>
                  <a:lnTo>
                    <a:pt x="15583" y="15477"/>
                  </a:lnTo>
                  <a:cubicBezTo>
                    <a:pt x="15579" y="15479"/>
                    <a:pt x="15579" y="15479"/>
                    <a:pt x="15572" y="15482"/>
                  </a:cubicBezTo>
                  <a:cubicBezTo>
                    <a:pt x="15579" y="15479"/>
                    <a:pt x="15583" y="15475"/>
                    <a:pt x="15588" y="15473"/>
                  </a:cubicBezTo>
                  <a:close/>
                  <a:moveTo>
                    <a:pt x="5518" y="15599"/>
                  </a:moveTo>
                  <a:lnTo>
                    <a:pt x="5518" y="15599"/>
                  </a:lnTo>
                  <a:cubicBezTo>
                    <a:pt x="5525" y="15610"/>
                    <a:pt x="5536" y="15624"/>
                    <a:pt x="5550" y="15642"/>
                  </a:cubicBezTo>
                  <a:cubicBezTo>
                    <a:pt x="5539" y="15627"/>
                    <a:pt x="5529" y="15613"/>
                    <a:pt x="5518" y="15599"/>
                  </a:cubicBezTo>
                  <a:close/>
                  <a:moveTo>
                    <a:pt x="17155" y="14988"/>
                  </a:moveTo>
                  <a:lnTo>
                    <a:pt x="17000" y="15192"/>
                  </a:lnTo>
                  <a:cubicBezTo>
                    <a:pt x="16991" y="15186"/>
                    <a:pt x="17020" y="15134"/>
                    <a:pt x="17003" y="15134"/>
                  </a:cubicBezTo>
                  <a:cubicBezTo>
                    <a:pt x="16998" y="15134"/>
                    <a:pt x="16991" y="15137"/>
                    <a:pt x="16980" y="15145"/>
                  </a:cubicBezTo>
                  <a:lnTo>
                    <a:pt x="16980" y="15145"/>
                  </a:lnTo>
                  <a:cubicBezTo>
                    <a:pt x="16999" y="15197"/>
                    <a:pt x="16856" y="15402"/>
                    <a:pt x="16668" y="15514"/>
                  </a:cubicBezTo>
                  <a:cubicBezTo>
                    <a:pt x="16586" y="15630"/>
                    <a:pt x="16651" y="15678"/>
                    <a:pt x="16761" y="15678"/>
                  </a:cubicBezTo>
                  <a:cubicBezTo>
                    <a:pt x="16818" y="15678"/>
                    <a:pt x="16887" y="15665"/>
                    <a:pt x="16954" y="15642"/>
                  </a:cubicBezTo>
                  <a:cubicBezTo>
                    <a:pt x="16942" y="15621"/>
                    <a:pt x="16928" y="15607"/>
                    <a:pt x="17063" y="15433"/>
                  </a:cubicBezTo>
                  <a:lnTo>
                    <a:pt x="17063" y="15433"/>
                  </a:lnTo>
                  <a:cubicBezTo>
                    <a:pt x="17006" y="15460"/>
                    <a:pt x="16808" y="15620"/>
                    <a:pt x="16763" y="15620"/>
                  </a:cubicBezTo>
                  <a:cubicBezTo>
                    <a:pt x="16750" y="15620"/>
                    <a:pt x="16750" y="15605"/>
                    <a:pt x="16773" y="15568"/>
                  </a:cubicBezTo>
                  <a:cubicBezTo>
                    <a:pt x="16958" y="15345"/>
                    <a:pt x="16951" y="15412"/>
                    <a:pt x="17069" y="15333"/>
                  </a:cubicBezTo>
                  <a:lnTo>
                    <a:pt x="17069" y="15333"/>
                  </a:lnTo>
                  <a:cubicBezTo>
                    <a:pt x="17063" y="15335"/>
                    <a:pt x="17058" y="15336"/>
                    <a:pt x="17053" y="15336"/>
                  </a:cubicBezTo>
                  <a:cubicBezTo>
                    <a:pt x="16974" y="15336"/>
                    <a:pt x="17259" y="15008"/>
                    <a:pt x="17155" y="14988"/>
                  </a:cubicBezTo>
                  <a:close/>
                  <a:moveTo>
                    <a:pt x="17116" y="15498"/>
                  </a:moveTo>
                  <a:lnTo>
                    <a:pt x="17023" y="15626"/>
                  </a:lnTo>
                  <a:lnTo>
                    <a:pt x="17030" y="15700"/>
                  </a:lnTo>
                  <a:lnTo>
                    <a:pt x="17116" y="15498"/>
                  </a:lnTo>
                  <a:close/>
                  <a:moveTo>
                    <a:pt x="8179" y="15683"/>
                  </a:moveTo>
                  <a:lnTo>
                    <a:pt x="8179" y="15683"/>
                  </a:lnTo>
                  <a:cubicBezTo>
                    <a:pt x="8165" y="15693"/>
                    <a:pt x="8188" y="15711"/>
                    <a:pt x="8205" y="15730"/>
                  </a:cubicBezTo>
                  <a:cubicBezTo>
                    <a:pt x="8207" y="15732"/>
                    <a:pt x="8209" y="15734"/>
                    <a:pt x="8211" y="15737"/>
                  </a:cubicBezTo>
                  <a:lnTo>
                    <a:pt x="8211" y="15737"/>
                  </a:lnTo>
                  <a:lnTo>
                    <a:pt x="8207" y="15730"/>
                  </a:lnTo>
                  <a:lnTo>
                    <a:pt x="8179" y="15683"/>
                  </a:lnTo>
                  <a:close/>
                  <a:moveTo>
                    <a:pt x="8211" y="15737"/>
                  </a:moveTo>
                  <a:lnTo>
                    <a:pt x="8216" y="15748"/>
                  </a:lnTo>
                  <a:cubicBezTo>
                    <a:pt x="8215" y="15745"/>
                    <a:pt x="8213" y="15741"/>
                    <a:pt x="8211" y="15737"/>
                  </a:cubicBezTo>
                  <a:close/>
                  <a:moveTo>
                    <a:pt x="8216" y="15746"/>
                  </a:moveTo>
                  <a:lnTo>
                    <a:pt x="8218" y="15750"/>
                  </a:lnTo>
                  <a:lnTo>
                    <a:pt x="8218" y="15750"/>
                  </a:lnTo>
                  <a:cubicBezTo>
                    <a:pt x="8218" y="15748"/>
                    <a:pt x="8217" y="15747"/>
                    <a:pt x="8216" y="15746"/>
                  </a:cubicBezTo>
                  <a:close/>
                  <a:moveTo>
                    <a:pt x="8216" y="15751"/>
                  </a:moveTo>
                  <a:cubicBezTo>
                    <a:pt x="8218" y="15753"/>
                    <a:pt x="8216" y="15755"/>
                    <a:pt x="8218" y="15755"/>
                  </a:cubicBezTo>
                  <a:cubicBezTo>
                    <a:pt x="8218" y="15754"/>
                    <a:pt x="8218" y="15752"/>
                    <a:pt x="8218" y="15751"/>
                  </a:cubicBezTo>
                  <a:close/>
                  <a:moveTo>
                    <a:pt x="16466" y="15734"/>
                  </a:moveTo>
                  <a:cubicBezTo>
                    <a:pt x="16460" y="15734"/>
                    <a:pt x="16443" y="15745"/>
                    <a:pt x="16411" y="15772"/>
                  </a:cubicBezTo>
                  <a:lnTo>
                    <a:pt x="16411" y="15769"/>
                  </a:lnTo>
                  <a:cubicBezTo>
                    <a:pt x="16393" y="15797"/>
                    <a:pt x="16365" y="15818"/>
                    <a:pt x="16348" y="15843"/>
                  </a:cubicBezTo>
                  <a:lnTo>
                    <a:pt x="16374" y="15857"/>
                  </a:lnTo>
                  <a:cubicBezTo>
                    <a:pt x="16437" y="15793"/>
                    <a:pt x="16481" y="15734"/>
                    <a:pt x="16466" y="15734"/>
                  </a:cubicBezTo>
                  <a:close/>
                  <a:moveTo>
                    <a:pt x="8508" y="15959"/>
                  </a:moveTo>
                  <a:lnTo>
                    <a:pt x="8508" y="15959"/>
                  </a:lnTo>
                  <a:cubicBezTo>
                    <a:pt x="8506" y="15964"/>
                    <a:pt x="8504" y="15969"/>
                    <a:pt x="8504" y="15973"/>
                  </a:cubicBezTo>
                  <a:cubicBezTo>
                    <a:pt x="8506" y="15969"/>
                    <a:pt x="8508" y="15964"/>
                    <a:pt x="8508" y="15959"/>
                  </a:cubicBezTo>
                  <a:close/>
                  <a:moveTo>
                    <a:pt x="16972" y="15639"/>
                  </a:moveTo>
                  <a:lnTo>
                    <a:pt x="16954" y="15646"/>
                  </a:lnTo>
                  <a:cubicBezTo>
                    <a:pt x="16954" y="15648"/>
                    <a:pt x="16955" y="15651"/>
                    <a:pt x="16956" y="15654"/>
                  </a:cubicBezTo>
                  <a:lnTo>
                    <a:pt x="16956" y="15654"/>
                  </a:lnTo>
                  <a:lnTo>
                    <a:pt x="16641" y="15962"/>
                  </a:lnTo>
                  <a:lnTo>
                    <a:pt x="16657" y="15932"/>
                  </a:lnTo>
                  <a:lnTo>
                    <a:pt x="16599" y="15999"/>
                  </a:lnTo>
                  <a:cubicBezTo>
                    <a:pt x="16680" y="15934"/>
                    <a:pt x="16770" y="15876"/>
                    <a:pt x="16865" y="15827"/>
                  </a:cubicBezTo>
                  <a:cubicBezTo>
                    <a:pt x="16951" y="15708"/>
                    <a:pt x="16962" y="15672"/>
                    <a:pt x="16959" y="15653"/>
                  </a:cubicBezTo>
                  <a:lnTo>
                    <a:pt x="16959" y="15653"/>
                  </a:lnTo>
                  <a:lnTo>
                    <a:pt x="16972" y="15639"/>
                  </a:lnTo>
                  <a:close/>
                  <a:moveTo>
                    <a:pt x="8555" y="16135"/>
                  </a:moveTo>
                  <a:cubicBezTo>
                    <a:pt x="8558" y="16136"/>
                    <a:pt x="8560" y="16137"/>
                    <a:pt x="8562" y="16138"/>
                  </a:cubicBezTo>
                  <a:cubicBezTo>
                    <a:pt x="8559" y="16137"/>
                    <a:pt x="8557" y="16136"/>
                    <a:pt x="8555" y="16135"/>
                  </a:cubicBezTo>
                  <a:close/>
                  <a:moveTo>
                    <a:pt x="15005" y="16135"/>
                  </a:moveTo>
                  <a:cubicBezTo>
                    <a:pt x="15002" y="16135"/>
                    <a:pt x="14997" y="16136"/>
                    <a:pt x="14990" y="16138"/>
                  </a:cubicBezTo>
                  <a:cubicBezTo>
                    <a:pt x="14995" y="16138"/>
                    <a:pt x="15002" y="16138"/>
                    <a:pt x="15009" y="16136"/>
                  </a:cubicBezTo>
                  <a:cubicBezTo>
                    <a:pt x="15008" y="16135"/>
                    <a:pt x="15007" y="16135"/>
                    <a:pt x="15005" y="16135"/>
                  </a:cubicBezTo>
                  <a:close/>
                  <a:moveTo>
                    <a:pt x="16464" y="16221"/>
                  </a:moveTo>
                  <a:lnTo>
                    <a:pt x="16464" y="16221"/>
                  </a:lnTo>
                  <a:cubicBezTo>
                    <a:pt x="16420" y="16249"/>
                    <a:pt x="16374" y="16282"/>
                    <a:pt x="16325" y="16316"/>
                  </a:cubicBezTo>
                  <a:cubicBezTo>
                    <a:pt x="16374" y="16295"/>
                    <a:pt x="16462" y="16244"/>
                    <a:pt x="16464" y="16221"/>
                  </a:cubicBezTo>
                  <a:close/>
                  <a:moveTo>
                    <a:pt x="8828" y="16309"/>
                  </a:moveTo>
                  <a:lnTo>
                    <a:pt x="8837" y="16319"/>
                  </a:lnTo>
                  <a:cubicBezTo>
                    <a:pt x="8844" y="16319"/>
                    <a:pt x="8851" y="16319"/>
                    <a:pt x="8858" y="16316"/>
                  </a:cubicBezTo>
                  <a:lnTo>
                    <a:pt x="8828" y="16309"/>
                  </a:lnTo>
                  <a:close/>
                  <a:moveTo>
                    <a:pt x="16363" y="16251"/>
                  </a:moveTo>
                  <a:lnTo>
                    <a:pt x="16363" y="16251"/>
                  </a:lnTo>
                  <a:cubicBezTo>
                    <a:pt x="16370" y="16251"/>
                    <a:pt x="16332" y="16292"/>
                    <a:pt x="16316" y="16314"/>
                  </a:cubicBezTo>
                  <a:cubicBezTo>
                    <a:pt x="16316" y="16319"/>
                    <a:pt x="16316" y="16323"/>
                    <a:pt x="16316" y="16323"/>
                  </a:cubicBezTo>
                  <a:lnTo>
                    <a:pt x="16318" y="16323"/>
                  </a:lnTo>
                  <a:cubicBezTo>
                    <a:pt x="16309" y="16328"/>
                    <a:pt x="16302" y="16331"/>
                    <a:pt x="16300" y="16331"/>
                  </a:cubicBezTo>
                  <a:cubicBezTo>
                    <a:pt x="16299" y="16331"/>
                    <a:pt x="16301" y="16329"/>
                    <a:pt x="16309" y="16323"/>
                  </a:cubicBezTo>
                  <a:cubicBezTo>
                    <a:pt x="16311" y="16319"/>
                    <a:pt x="16314" y="16316"/>
                    <a:pt x="16316" y="16314"/>
                  </a:cubicBezTo>
                  <a:cubicBezTo>
                    <a:pt x="16314" y="16305"/>
                    <a:pt x="16314" y="16295"/>
                    <a:pt x="16316" y="16286"/>
                  </a:cubicBezTo>
                  <a:cubicBezTo>
                    <a:pt x="16347" y="16261"/>
                    <a:pt x="16360" y="16251"/>
                    <a:pt x="16363" y="16251"/>
                  </a:cubicBezTo>
                  <a:close/>
                  <a:moveTo>
                    <a:pt x="14673" y="16334"/>
                  </a:moveTo>
                  <a:cubicBezTo>
                    <a:pt x="14668" y="16341"/>
                    <a:pt x="14663" y="16347"/>
                    <a:pt x="14658" y="16353"/>
                  </a:cubicBezTo>
                  <a:cubicBezTo>
                    <a:pt x="14665" y="16346"/>
                    <a:pt x="14669" y="16340"/>
                    <a:pt x="14673" y="16334"/>
                  </a:cubicBezTo>
                  <a:close/>
                  <a:moveTo>
                    <a:pt x="8963" y="16453"/>
                  </a:moveTo>
                  <a:lnTo>
                    <a:pt x="8957" y="16455"/>
                  </a:lnTo>
                  <a:lnTo>
                    <a:pt x="8957" y="16455"/>
                  </a:lnTo>
                  <a:cubicBezTo>
                    <a:pt x="8959" y="16455"/>
                    <a:pt x="8961" y="16454"/>
                    <a:pt x="8963" y="16453"/>
                  </a:cubicBezTo>
                  <a:close/>
                  <a:moveTo>
                    <a:pt x="16599" y="16003"/>
                  </a:moveTo>
                  <a:lnTo>
                    <a:pt x="16599" y="16003"/>
                  </a:lnTo>
                  <a:cubicBezTo>
                    <a:pt x="16499" y="16091"/>
                    <a:pt x="16402" y="16187"/>
                    <a:pt x="16314" y="16286"/>
                  </a:cubicBezTo>
                  <a:cubicBezTo>
                    <a:pt x="16322" y="16209"/>
                    <a:pt x="16427" y="16070"/>
                    <a:pt x="16364" y="16070"/>
                  </a:cubicBezTo>
                  <a:cubicBezTo>
                    <a:pt x="16355" y="16070"/>
                    <a:pt x="16342" y="16073"/>
                    <a:pt x="16325" y="16080"/>
                  </a:cubicBezTo>
                  <a:cubicBezTo>
                    <a:pt x="16142" y="16270"/>
                    <a:pt x="16228" y="16242"/>
                    <a:pt x="16133" y="16370"/>
                  </a:cubicBezTo>
                  <a:cubicBezTo>
                    <a:pt x="16217" y="16280"/>
                    <a:pt x="16247" y="16252"/>
                    <a:pt x="16253" y="16252"/>
                  </a:cubicBezTo>
                  <a:lnTo>
                    <a:pt x="16253" y="16252"/>
                  </a:lnTo>
                  <a:cubicBezTo>
                    <a:pt x="16263" y="16252"/>
                    <a:pt x="16200" y="16338"/>
                    <a:pt x="16224" y="16338"/>
                  </a:cubicBezTo>
                  <a:cubicBezTo>
                    <a:pt x="16234" y="16338"/>
                    <a:pt x="16258" y="16324"/>
                    <a:pt x="16307" y="16284"/>
                  </a:cubicBezTo>
                  <a:lnTo>
                    <a:pt x="16307" y="16284"/>
                  </a:lnTo>
                  <a:cubicBezTo>
                    <a:pt x="16253" y="16349"/>
                    <a:pt x="16202" y="16404"/>
                    <a:pt x="16154" y="16455"/>
                  </a:cubicBezTo>
                  <a:cubicBezTo>
                    <a:pt x="16212" y="16407"/>
                    <a:pt x="16270" y="16360"/>
                    <a:pt x="16328" y="16319"/>
                  </a:cubicBezTo>
                  <a:lnTo>
                    <a:pt x="16328" y="16319"/>
                  </a:lnTo>
                  <a:lnTo>
                    <a:pt x="16318" y="16323"/>
                  </a:lnTo>
                  <a:lnTo>
                    <a:pt x="16318" y="16323"/>
                  </a:lnTo>
                  <a:lnTo>
                    <a:pt x="16599" y="16003"/>
                  </a:lnTo>
                  <a:close/>
                  <a:moveTo>
                    <a:pt x="8776" y="16486"/>
                  </a:moveTo>
                  <a:cubicBezTo>
                    <a:pt x="8776" y="16490"/>
                    <a:pt x="8778" y="16493"/>
                    <a:pt x="8779" y="16497"/>
                  </a:cubicBezTo>
                  <a:cubicBezTo>
                    <a:pt x="8779" y="16493"/>
                    <a:pt x="8778" y="16490"/>
                    <a:pt x="8776" y="16486"/>
                  </a:cubicBezTo>
                  <a:close/>
                  <a:moveTo>
                    <a:pt x="12299" y="16488"/>
                  </a:moveTo>
                  <a:lnTo>
                    <a:pt x="12299" y="16488"/>
                  </a:lnTo>
                  <a:cubicBezTo>
                    <a:pt x="12314" y="16497"/>
                    <a:pt x="12297" y="16526"/>
                    <a:pt x="12303" y="16526"/>
                  </a:cubicBezTo>
                  <a:cubicBezTo>
                    <a:pt x="12305" y="16526"/>
                    <a:pt x="12314" y="16518"/>
                    <a:pt x="12338" y="16493"/>
                  </a:cubicBezTo>
                  <a:cubicBezTo>
                    <a:pt x="12324" y="16493"/>
                    <a:pt x="12310" y="16493"/>
                    <a:pt x="12299" y="16488"/>
                  </a:cubicBezTo>
                  <a:close/>
                  <a:moveTo>
                    <a:pt x="11944" y="16575"/>
                  </a:moveTo>
                  <a:cubicBezTo>
                    <a:pt x="11938" y="16577"/>
                    <a:pt x="11932" y="16580"/>
                    <a:pt x="11923" y="16585"/>
                  </a:cubicBezTo>
                  <a:cubicBezTo>
                    <a:pt x="11930" y="16582"/>
                    <a:pt x="11937" y="16579"/>
                    <a:pt x="11944" y="16575"/>
                  </a:cubicBezTo>
                  <a:close/>
                  <a:moveTo>
                    <a:pt x="16253" y="16469"/>
                  </a:moveTo>
                  <a:cubicBezTo>
                    <a:pt x="16219" y="16518"/>
                    <a:pt x="16186" y="16571"/>
                    <a:pt x="16151" y="16629"/>
                  </a:cubicBezTo>
                  <a:cubicBezTo>
                    <a:pt x="16191" y="16578"/>
                    <a:pt x="16223" y="16525"/>
                    <a:pt x="16253" y="16469"/>
                  </a:cubicBezTo>
                  <a:close/>
                  <a:moveTo>
                    <a:pt x="5882" y="16620"/>
                  </a:moveTo>
                  <a:cubicBezTo>
                    <a:pt x="5885" y="16625"/>
                    <a:pt x="5890" y="16631"/>
                    <a:pt x="5896" y="16638"/>
                  </a:cubicBezTo>
                  <a:lnTo>
                    <a:pt x="5896" y="16638"/>
                  </a:lnTo>
                  <a:lnTo>
                    <a:pt x="5882" y="16620"/>
                  </a:lnTo>
                  <a:close/>
                  <a:moveTo>
                    <a:pt x="9284" y="16763"/>
                  </a:moveTo>
                  <a:cubicBezTo>
                    <a:pt x="9271" y="16763"/>
                    <a:pt x="9249" y="16777"/>
                    <a:pt x="9238" y="16782"/>
                  </a:cubicBezTo>
                  <a:cubicBezTo>
                    <a:pt x="9243" y="16781"/>
                    <a:pt x="9248" y="16780"/>
                    <a:pt x="9253" y="16780"/>
                  </a:cubicBezTo>
                  <a:cubicBezTo>
                    <a:pt x="9262" y="16780"/>
                    <a:pt x="9270" y="16782"/>
                    <a:pt x="9278" y="16787"/>
                  </a:cubicBezTo>
                  <a:cubicBezTo>
                    <a:pt x="9285" y="16782"/>
                    <a:pt x="9289" y="16773"/>
                    <a:pt x="9292" y="16766"/>
                  </a:cubicBezTo>
                  <a:cubicBezTo>
                    <a:pt x="9290" y="16764"/>
                    <a:pt x="9287" y="16763"/>
                    <a:pt x="9284" y="16763"/>
                  </a:cubicBezTo>
                  <a:close/>
                  <a:moveTo>
                    <a:pt x="9048" y="16768"/>
                  </a:moveTo>
                  <a:lnTo>
                    <a:pt x="9048" y="16768"/>
                  </a:lnTo>
                  <a:cubicBezTo>
                    <a:pt x="9060" y="16785"/>
                    <a:pt x="9072" y="16799"/>
                    <a:pt x="9081" y="16815"/>
                  </a:cubicBezTo>
                  <a:lnTo>
                    <a:pt x="9048" y="16768"/>
                  </a:lnTo>
                  <a:close/>
                  <a:moveTo>
                    <a:pt x="9341" y="16820"/>
                  </a:moveTo>
                  <a:cubicBezTo>
                    <a:pt x="9334" y="16820"/>
                    <a:pt x="9337" y="16828"/>
                    <a:pt x="9347" y="16850"/>
                  </a:cubicBezTo>
                  <a:lnTo>
                    <a:pt x="9350" y="16850"/>
                  </a:lnTo>
                  <a:cubicBezTo>
                    <a:pt x="9360" y="16858"/>
                    <a:pt x="9366" y="16861"/>
                    <a:pt x="9369" y="16861"/>
                  </a:cubicBezTo>
                  <a:cubicBezTo>
                    <a:pt x="9379" y="16861"/>
                    <a:pt x="9364" y="16833"/>
                    <a:pt x="9371" y="16831"/>
                  </a:cubicBezTo>
                  <a:cubicBezTo>
                    <a:pt x="9356" y="16824"/>
                    <a:pt x="9346" y="16820"/>
                    <a:pt x="9341" y="16820"/>
                  </a:cubicBezTo>
                  <a:close/>
                  <a:moveTo>
                    <a:pt x="15769" y="16606"/>
                  </a:moveTo>
                  <a:lnTo>
                    <a:pt x="15607" y="16701"/>
                  </a:lnTo>
                  <a:lnTo>
                    <a:pt x="15634" y="16715"/>
                  </a:lnTo>
                  <a:cubicBezTo>
                    <a:pt x="15481" y="16850"/>
                    <a:pt x="15537" y="16843"/>
                    <a:pt x="15537" y="16875"/>
                  </a:cubicBezTo>
                  <a:lnTo>
                    <a:pt x="15769" y="16606"/>
                  </a:lnTo>
                  <a:close/>
                  <a:moveTo>
                    <a:pt x="16151" y="16458"/>
                  </a:moveTo>
                  <a:lnTo>
                    <a:pt x="16151" y="16458"/>
                  </a:lnTo>
                  <a:cubicBezTo>
                    <a:pt x="16057" y="16540"/>
                    <a:pt x="15961" y="16628"/>
                    <a:pt x="15873" y="16715"/>
                  </a:cubicBezTo>
                  <a:lnTo>
                    <a:pt x="15873" y="16715"/>
                  </a:lnTo>
                  <a:cubicBezTo>
                    <a:pt x="15873" y="16708"/>
                    <a:pt x="15872" y="16704"/>
                    <a:pt x="15870" y="16704"/>
                  </a:cubicBezTo>
                  <a:cubicBezTo>
                    <a:pt x="15867" y="16704"/>
                    <a:pt x="15862" y="16709"/>
                    <a:pt x="15852" y="16722"/>
                  </a:cubicBezTo>
                  <a:lnTo>
                    <a:pt x="15850" y="16724"/>
                  </a:lnTo>
                  <a:cubicBezTo>
                    <a:pt x="15794" y="16766"/>
                    <a:pt x="15750" y="16822"/>
                    <a:pt x="15718" y="16884"/>
                  </a:cubicBezTo>
                  <a:cubicBezTo>
                    <a:pt x="15764" y="16829"/>
                    <a:pt x="15814" y="16774"/>
                    <a:pt x="15871" y="16719"/>
                  </a:cubicBezTo>
                  <a:lnTo>
                    <a:pt x="15871" y="16719"/>
                  </a:lnTo>
                  <a:cubicBezTo>
                    <a:pt x="15872" y="16732"/>
                    <a:pt x="15867" y="16754"/>
                    <a:pt x="15880" y="16754"/>
                  </a:cubicBezTo>
                  <a:cubicBezTo>
                    <a:pt x="15890" y="16754"/>
                    <a:pt x="15910" y="16741"/>
                    <a:pt x="15950" y="16701"/>
                  </a:cubicBezTo>
                  <a:lnTo>
                    <a:pt x="15950" y="16703"/>
                  </a:lnTo>
                  <a:cubicBezTo>
                    <a:pt x="16008" y="16615"/>
                    <a:pt x="16077" y="16534"/>
                    <a:pt x="16151" y="16458"/>
                  </a:cubicBezTo>
                  <a:close/>
                  <a:moveTo>
                    <a:pt x="16151" y="16629"/>
                  </a:moveTo>
                  <a:lnTo>
                    <a:pt x="16151" y="16629"/>
                  </a:lnTo>
                  <a:cubicBezTo>
                    <a:pt x="16068" y="16736"/>
                    <a:pt x="15968" y="16826"/>
                    <a:pt x="15855" y="16901"/>
                  </a:cubicBezTo>
                  <a:cubicBezTo>
                    <a:pt x="15844" y="16925"/>
                    <a:pt x="15850" y="16933"/>
                    <a:pt x="15862" y="16933"/>
                  </a:cubicBezTo>
                  <a:cubicBezTo>
                    <a:pt x="15882" y="16933"/>
                    <a:pt x="15919" y="16914"/>
                    <a:pt x="15935" y="16914"/>
                  </a:cubicBezTo>
                  <a:cubicBezTo>
                    <a:pt x="15944" y="16914"/>
                    <a:pt x="15947" y="16921"/>
                    <a:pt x="15934" y="16942"/>
                  </a:cubicBezTo>
                  <a:cubicBezTo>
                    <a:pt x="16017" y="16845"/>
                    <a:pt x="16091" y="16741"/>
                    <a:pt x="16151" y="16629"/>
                  </a:cubicBezTo>
                  <a:close/>
                  <a:moveTo>
                    <a:pt x="13903" y="16986"/>
                  </a:moveTo>
                  <a:lnTo>
                    <a:pt x="13903" y="16986"/>
                  </a:lnTo>
                  <a:cubicBezTo>
                    <a:pt x="13893" y="16989"/>
                    <a:pt x="13884" y="16993"/>
                    <a:pt x="13877" y="17000"/>
                  </a:cubicBezTo>
                  <a:cubicBezTo>
                    <a:pt x="13887" y="16998"/>
                    <a:pt x="13896" y="16991"/>
                    <a:pt x="13903" y="16986"/>
                  </a:cubicBezTo>
                  <a:close/>
                  <a:moveTo>
                    <a:pt x="15720" y="16880"/>
                  </a:moveTo>
                  <a:lnTo>
                    <a:pt x="15720" y="16880"/>
                  </a:lnTo>
                  <a:cubicBezTo>
                    <a:pt x="15681" y="16924"/>
                    <a:pt x="15648" y="16965"/>
                    <a:pt x="15621" y="17003"/>
                  </a:cubicBezTo>
                  <a:cubicBezTo>
                    <a:pt x="15631" y="16998"/>
                    <a:pt x="15640" y="16994"/>
                    <a:pt x="15653" y="16991"/>
                  </a:cubicBezTo>
                  <a:lnTo>
                    <a:pt x="15653" y="16991"/>
                  </a:lnTo>
                  <a:lnTo>
                    <a:pt x="15646" y="17003"/>
                  </a:lnTo>
                  <a:cubicBezTo>
                    <a:pt x="15667" y="16993"/>
                    <a:pt x="15670" y="16990"/>
                    <a:pt x="15665" y="16990"/>
                  </a:cubicBezTo>
                  <a:cubicBezTo>
                    <a:pt x="15663" y="16990"/>
                    <a:pt x="15659" y="16990"/>
                    <a:pt x="15655" y="16991"/>
                  </a:cubicBezTo>
                  <a:lnTo>
                    <a:pt x="15653" y="16991"/>
                  </a:lnTo>
                  <a:cubicBezTo>
                    <a:pt x="15679" y="16956"/>
                    <a:pt x="15699" y="16917"/>
                    <a:pt x="15720" y="16880"/>
                  </a:cubicBezTo>
                  <a:close/>
                  <a:moveTo>
                    <a:pt x="14169" y="16947"/>
                  </a:moveTo>
                  <a:lnTo>
                    <a:pt x="14144" y="16972"/>
                  </a:lnTo>
                  <a:cubicBezTo>
                    <a:pt x="14139" y="16984"/>
                    <a:pt x="14135" y="16996"/>
                    <a:pt x="14132" y="17007"/>
                  </a:cubicBezTo>
                  <a:lnTo>
                    <a:pt x="14169" y="16947"/>
                  </a:lnTo>
                  <a:close/>
                  <a:moveTo>
                    <a:pt x="15621" y="17007"/>
                  </a:moveTo>
                  <a:cubicBezTo>
                    <a:pt x="15609" y="17009"/>
                    <a:pt x="15600" y="17016"/>
                    <a:pt x="15609" y="17021"/>
                  </a:cubicBezTo>
                  <a:lnTo>
                    <a:pt x="15609" y="17021"/>
                  </a:lnTo>
                  <a:cubicBezTo>
                    <a:pt x="15613" y="17017"/>
                    <a:pt x="15617" y="17011"/>
                    <a:pt x="15621" y="17007"/>
                  </a:cubicBezTo>
                  <a:close/>
                  <a:moveTo>
                    <a:pt x="15609" y="17021"/>
                  </a:moveTo>
                  <a:lnTo>
                    <a:pt x="15609" y="17021"/>
                  </a:lnTo>
                  <a:cubicBezTo>
                    <a:pt x="15608" y="17022"/>
                    <a:pt x="15607" y="17023"/>
                    <a:pt x="15607" y="17023"/>
                  </a:cubicBezTo>
                  <a:lnTo>
                    <a:pt x="15609" y="17021"/>
                  </a:lnTo>
                  <a:cubicBezTo>
                    <a:pt x="15609" y="17021"/>
                    <a:pt x="15609" y="17021"/>
                    <a:pt x="15609" y="17021"/>
                  </a:cubicBezTo>
                  <a:close/>
                  <a:moveTo>
                    <a:pt x="6359" y="17098"/>
                  </a:moveTo>
                  <a:cubicBezTo>
                    <a:pt x="6366" y="17107"/>
                    <a:pt x="6373" y="17118"/>
                    <a:pt x="6378" y="17128"/>
                  </a:cubicBezTo>
                  <a:cubicBezTo>
                    <a:pt x="6387" y="17123"/>
                    <a:pt x="6375" y="17114"/>
                    <a:pt x="6359" y="17098"/>
                  </a:cubicBezTo>
                  <a:close/>
                  <a:moveTo>
                    <a:pt x="9558" y="17088"/>
                  </a:moveTo>
                  <a:lnTo>
                    <a:pt x="9623" y="17167"/>
                  </a:lnTo>
                  <a:cubicBezTo>
                    <a:pt x="9622" y="17151"/>
                    <a:pt x="9619" y="17133"/>
                    <a:pt x="9629" y="17133"/>
                  </a:cubicBezTo>
                  <a:cubicBezTo>
                    <a:pt x="9633" y="17133"/>
                    <a:pt x="9640" y="17137"/>
                    <a:pt x="9651" y="17146"/>
                  </a:cubicBezTo>
                  <a:cubicBezTo>
                    <a:pt x="9632" y="17110"/>
                    <a:pt x="9624" y="17099"/>
                    <a:pt x="9620" y="17099"/>
                  </a:cubicBezTo>
                  <a:cubicBezTo>
                    <a:pt x="9615" y="17099"/>
                    <a:pt x="9617" y="17122"/>
                    <a:pt x="9603" y="17122"/>
                  </a:cubicBezTo>
                  <a:cubicBezTo>
                    <a:pt x="9595" y="17122"/>
                    <a:pt x="9582" y="17114"/>
                    <a:pt x="9558" y="17088"/>
                  </a:cubicBezTo>
                  <a:close/>
                  <a:moveTo>
                    <a:pt x="13822" y="17278"/>
                  </a:moveTo>
                  <a:cubicBezTo>
                    <a:pt x="13822" y="17279"/>
                    <a:pt x="13822" y="17280"/>
                    <a:pt x="13822" y="17281"/>
                  </a:cubicBezTo>
                  <a:lnTo>
                    <a:pt x="13822" y="17278"/>
                  </a:lnTo>
                  <a:close/>
                  <a:moveTo>
                    <a:pt x="11517" y="17309"/>
                  </a:moveTo>
                  <a:lnTo>
                    <a:pt x="11517" y="17309"/>
                  </a:lnTo>
                  <a:cubicBezTo>
                    <a:pt x="11516" y="17311"/>
                    <a:pt x="11514" y="17312"/>
                    <a:pt x="11513" y="17313"/>
                  </a:cubicBezTo>
                  <a:cubicBezTo>
                    <a:pt x="11514" y="17312"/>
                    <a:pt x="11516" y="17311"/>
                    <a:pt x="11517" y="17309"/>
                  </a:cubicBezTo>
                  <a:close/>
                  <a:moveTo>
                    <a:pt x="15537" y="17200"/>
                  </a:moveTo>
                  <a:lnTo>
                    <a:pt x="15488" y="17278"/>
                  </a:lnTo>
                  <a:lnTo>
                    <a:pt x="15435" y="17394"/>
                  </a:lnTo>
                  <a:lnTo>
                    <a:pt x="15537" y="17200"/>
                  </a:lnTo>
                  <a:close/>
                  <a:moveTo>
                    <a:pt x="15384" y="17248"/>
                  </a:moveTo>
                  <a:lnTo>
                    <a:pt x="15257" y="17369"/>
                  </a:lnTo>
                  <a:lnTo>
                    <a:pt x="15257" y="17369"/>
                  </a:lnTo>
                  <a:lnTo>
                    <a:pt x="15257" y="17369"/>
                  </a:lnTo>
                  <a:lnTo>
                    <a:pt x="15199" y="17427"/>
                  </a:lnTo>
                  <a:cubicBezTo>
                    <a:pt x="15217" y="17424"/>
                    <a:pt x="15261" y="17422"/>
                    <a:pt x="15352" y="17350"/>
                  </a:cubicBezTo>
                  <a:lnTo>
                    <a:pt x="15352" y="17350"/>
                  </a:lnTo>
                  <a:lnTo>
                    <a:pt x="15259" y="17368"/>
                  </a:lnTo>
                  <a:lnTo>
                    <a:pt x="15259" y="17368"/>
                  </a:lnTo>
                  <a:cubicBezTo>
                    <a:pt x="15321" y="17307"/>
                    <a:pt x="15366" y="17267"/>
                    <a:pt x="15384" y="17248"/>
                  </a:cubicBezTo>
                  <a:close/>
                  <a:moveTo>
                    <a:pt x="15193" y="17426"/>
                  </a:moveTo>
                  <a:cubicBezTo>
                    <a:pt x="15187" y="17426"/>
                    <a:pt x="15184" y="17429"/>
                    <a:pt x="15182" y="17438"/>
                  </a:cubicBezTo>
                  <a:lnTo>
                    <a:pt x="15182" y="17441"/>
                  </a:lnTo>
                  <a:lnTo>
                    <a:pt x="15199" y="17427"/>
                  </a:lnTo>
                  <a:cubicBezTo>
                    <a:pt x="15197" y="17426"/>
                    <a:pt x="15195" y="17426"/>
                    <a:pt x="15193" y="17426"/>
                  </a:cubicBezTo>
                  <a:close/>
                  <a:moveTo>
                    <a:pt x="14997" y="17443"/>
                  </a:moveTo>
                  <a:cubicBezTo>
                    <a:pt x="14994" y="17443"/>
                    <a:pt x="14988" y="17445"/>
                    <a:pt x="14980" y="17448"/>
                  </a:cubicBezTo>
                  <a:lnTo>
                    <a:pt x="14980" y="17448"/>
                  </a:lnTo>
                  <a:cubicBezTo>
                    <a:pt x="14987" y="17448"/>
                    <a:pt x="14993" y="17448"/>
                    <a:pt x="14999" y="17448"/>
                  </a:cubicBezTo>
                  <a:cubicBezTo>
                    <a:pt x="15001" y="17445"/>
                    <a:pt x="15000" y="17443"/>
                    <a:pt x="14997" y="17443"/>
                  </a:cubicBezTo>
                  <a:close/>
                  <a:moveTo>
                    <a:pt x="15129" y="17378"/>
                  </a:moveTo>
                  <a:lnTo>
                    <a:pt x="15064" y="17466"/>
                  </a:lnTo>
                  <a:lnTo>
                    <a:pt x="15124" y="17411"/>
                  </a:lnTo>
                  <a:lnTo>
                    <a:pt x="15129" y="17378"/>
                  </a:lnTo>
                  <a:close/>
                  <a:moveTo>
                    <a:pt x="9804" y="17559"/>
                  </a:moveTo>
                  <a:cubicBezTo>
                    <a:pt x="9805" y="17559"/>
                    <a:pt x="9806" y="17559"/>
                    <a:pt x="9807" y="17559"/>
                  </a:cubicBezTo>
                  <a:lnTo>
                    <a:pt x="9807" y="17559"/>
                  </a:lnTo>
                  <a:cubicBezTo>
                    <a:pt x="9807" y="17559"/>
                    <a:pt x="9807" y="17559"/>
                    <a:pt x="9806" y="17559"/>
                  </a:cubicBezTo>
                  <a:close/>
                  <a:moveTo>
                    <a:pt x="9895" y="17642"/>
                  </a:moveTo>
                  <a:lnTo>
                    <a:pt x="9883" y="17649"/>
                  </a:lnTo>
                  <a:cubicBezTo>
                    <a:pt x="9885" y="17649"/>
                    <a:pt x="9890" y="17647"/>
                    <a:pt x="9895" y="17645"/>
                  </a:cubicBezTo>
                  <a:lnTo>
                    <a:pt x="9895" y="17642"/>
                  </a:lnTo>
                  <a:close/>
                  <a:moveTo>
                    <a:pt x="9807" y="17559"/>
                  </a:moveTo>
                  <a:lnTo>
                    <a:pt x="9807" y="17559"/>
                  </a:lnTo>
                  <a:cubicBezTo>
                    <a:pt x="9825" y="17583"/>
                    <a:pt x="9837" y="17631"/>
                    <a:pt x="9871" y="17654"/>
                  </a:cubicBezTo>
                  <a:lnTo>
                    <a:pt x="9883" y="17649"/>
                  </a:lnTo>
                  <a:cubicBezTo>
                    <a:pt x="9856" y="17649"/>
                    <a:pt x="9840" y="17568"/>
                    <a:pt x="9807" y="17559"/>
                  </a:cubicBezTo>
                  <a:close/>
                  <a:moveTo>
                    <a:pt x="15064" y="17466"/>
                  </a:moveTo>
                  <a:lnTo>
                    <a:pt x="14900" y="17612"/>
                  </a:lnTo>
                  <a:cubicBezTo>
                    <a:pt x="14911" y="17619"/>
                    <a:pt x="14955" y="17608"/>
                    <a:pt x="14923" y="17661"/>
                  </a:cubicBezTo>
                  <a:lnTo>
                    <a:pt x="15064" y="17466"/>
                  </a:lnTo>
                  <a:close/>
                  <a:moveTo>
                    <a:pt x="11151" y="17703"/>
                  </a:moveTo>
                  <a:cubicBezTo>
                    <a:pt x="11151" y="17706"/>
                    <a:pt x="11151" y="17709"/>
                    <a:pt x="11153" y="17709"/>
                  </a:cubicBezTo>
                  <a:cubicBezTo>
                    <a:pt x="11153" y="17709"/>
                    <a:pt x="11154" y="17709"/>
                    <a:pt x="11156" y="17707"/>
                  </a:cubicBezTo>
                  <a:cubicBezTo>
                    <a:pt x="11156" y="17705"/>
                    <a:pt x="11151" y="17705"/>
                    <a:pt x="11151" y="17703"/>
                  </a:cubicBezTo>
                  <a:close/>
                  <a:moveTo>
                    <a:pt x="14980" y="17448"/>
                  </a:moveTo>
                  <a:cubicBezTo>
                    <a:pt x="14903" y="17451"/>
                    <a:pt x="14827" y="17469"/>
                    <a:pt x="14758" y="17503"/>
                  </a:cubicBezTo>
                  <a:cubicBezTo>
                    <a:pt x="14737" y="17552"/>
                    <a:pt x="14705" y="17596"/>
                    <a:pt x="14663" y="17631"/>
                  </a:cubicBezTo>
                  <a:cubicBezTo>
                    <a:pt x="14644" y="17643"/>
                    <a:pt x="14634" y="17648"/>
                    <a:pt x="14629" y="17648"/>
                  </a:cubicBezTo>
                  <a:cubicBezTo>
                    <a:pt x="14616" y="17648"/>
                    <a:pt x="14641" y="17611"/>
                    <a:pt x="14632" y="17601"/>
                  </a:cubicBezTo>
                  <a:lnTo>
                    <a:pt x="14632" y="17601"/>
                  </a:lnTo>
                  <a:cubicBezTo>
                    <a:pt x="14639" y="17589"/>
                    <a:pt x="14643" y="17580"/>
                    <a:pt x="14640" y="17580"/>
                  </a:cubicBezTo>
                  <a:lnTo>
                    <a:pt x="14640" y="17580"/>
                  </a:lnTo>
                  <a:cubicBezTo>
                    <a:pt x="14638" y="17580"/>
                    <a:pt x="14629" y="17587"/>
                    <a:pt x="14612" y="17603"/>
                  </a:cubicBezTo>
                  <a:cubicBezTo>
                    <a:pt x="14617" y="17600"/>
                    <a:pt x="14620" y="17599"/>
                    <a:pt x="14622" y="17599"/>
                  </a:cubicBezTo>
                  <a:cubicBezTo>
                    <a:pt x="14625" y="17599"/>
                    <a:pt x="14627" y="17601"/>
                    <a:pt x="14630" y="17602"/>
                  </a:cubicBezTo>
                  <a:lnTo>
                    <a:pt x="14630" y="17602"/>
                  </a:lnTo>
                  <a:cubicBezTo>
                    <a:pt x="14606" y="17640"/>
                    <a:pt x="14557" y="17711"/>
                    <a:pt x="14581" y="17711"/>
                  </a:cubicBezTo>
                  <a:cubicBezTo>
                    <a:pt x="14591" y="17711"/>
                    <a:pt x="14615" y="17698"/>
                    <a:pt x="14661" y="17663"/>
                  </a:cubicBezTo>
                  <a:lnTo>
                    <a:pt x="14677" y="17635"/>
                  </a:lnTo>
                  <a:cubicBezTo>
                    <a:pt x="14781" y="17553"/>
                    <a:pt x="14928" y="17468"/>
                    <a:pt x="14980" y="17448"/>
                  </a:cubicBezTo>
                  <a:close/>
                  <a:moveTo>
                    <a:pt x="9950" y="17712"/>
                  </a:moveTo>
                  <a:cubicBezTo>
                    <a:pt x="9955" y="17719"/>
                    <a:pt x="9962" y="17726"/>
                    <a:pt x="9969" y="17730"/>
                  </a:cubicBezTo>
                  <a:lnTo>
                    <a:pt x="9950" y="17712"/>
                  </a:lnTo>
                  <a:close/>
                  <a:moveTo>
                    <a:pt x="9992" y="17730"/>
                  </a:moveTo>
                  <a:cubicBezTo>
                    <a:pt x="9988" y="17733"/>
                    <a:pt x="9984" y="17734"/>
                    <a:pt x="9980" y="17734"/>
                  </a:cubicBezTo>
                  <a:cubicBezTo>
                    <a:pt x="9976" y="17734"/>
                    <a:pt x="9972" y="17733"/>
                    <a:pt x="9969" y="17730"/>
                  </a:cubicBezTo>
                  <a:lnTo>
                    <a:pt x="9969" y="17730"/>
                  </a:lnTo>
                  <a:lnTo>
                    <a:pt x="9983" y="17742"/>
                  </a:lnTo>
                  <a:cubicBezTo>
                    <a:pt x="9987" y="17740"/>
                    <a:pt x="9992" y="17737"/>
                    <a:pt x="9990" y="17733"/>
                  </a:cubicBezTo>
                  <a:lnTo>
                    <a:pt x="9992" y="17730"/>
                  </a:lnTo>
                  <a:close/>
                  <a:moveTo>
                    <a:pt x="9983" y="17742"/>
                  </a:moveTo>
                  <a:lnTo>
                    <a:pt x="9978" y="17744"/>
                  </a:lnTo>
                  <a:cubicBezTo>
                    <a:pt x="9985" y="17751"/>
                    <a:pt x="9994" y="17754"/>
                    <a:pt x="10006" y="17756"/>
                  </a:cubicBezTo>
                  <a:lnTo>
                    <a:pt x="9983" y="17742"/>
                  </a:lnTo>
                  <a:close/>
                  <a:moveTo>
                    <a:pt x="13210" y="17668"/>
                  </a:moveTo>
                  <a:cubicBezTo>
                    <a:pt x="13184" y="17691"/>
                    <a:pt x="13152" y="17721"/>
                    <a:pt x="13103" y="17756"/>
                  </a:cubicBezTo>
                  <a:lnTo>
                    <a:pt x="13207" y="17668"/>
                  </a:lnTo>
                  <a:close/>
                  <a:moveTo>
                    <a:pt x="10946" y="17894"/>
                  </a:moveTo>
                  <a:cubicBezTo>
                    <a:pt x="10945" y="17897"/>
                    <a:pt x="10943" y="17899"/>
                    <a:pt x="10942" y="17902"/>
                  </a:cubicBezTo>
                  <a:cubicBezTo>
                    <a:pt x="10944" y="17899"/>
                    <a:pt x="10945" y="17897"/>
                    <a:pt x="10946" y="17894"/>
                  </a:cubicBezTo>
                  <a:close/>
                  <a:moveTo>
                    <a:pt x="10231" y="17897"/>
                  </a:moveTo>
                  <a:lnTo>
                    <a:pt x="10235" y="17906"/>
                  </a:lnTo>
                  <a:lnTo>
                    <a:pt x="10235" y="17906"/>
                  </a:lnTo>
                  <a:cubicBezTo>
                    <a:pt x="10235" y="17903"/>
                    <a:pt x="10234" y="17900"/>
                    <a:pt x="10231" y="17897"/>
                  </a:cubicBezTo>
                  <a:close/>
                  <a:moveTo>
                    <a:pt x="14941" y="17666"/>
                  </a:moveTo>
                  <a:lnTo>
                    <a:pt x="14941" y="17666"/>
                  </a:lnTo>
                  <a:cubicBezTo>
                    <a:pt x="14810" y="17793"/>
                    <a:pt x="14796" y="17829"/>
                    <a:pt x="14817" y="17837"/>
                  </a:cubicBezTo>
                  <a:lnTo>
                    <a:pt x="14817" y="17837"/>
                  </a:lnTo>
                  <a:lnTo>
                    <a:pt x="14735" y="17948"/>
                  </a:lnTo>
                  <a:cubicBezTo>
                    <a:pt x="14792" y="17911"/>
                    <a:pt x="14887" y="17834"/>
                    <a:pt x="14919" y="17834"/>
                  </a:cubicBezTo>
                  <a:cubicBezTo>
                    <a:pt x="14922" y="17834"/>
                    <a:pt x="14924" y="17834"/>
                    <a:pt x="14925" y="17835"/>
                  </a:cubicBezTo>
                  <a:cubicBezTo>
                    <a:pt x="14924" y="17829"/>
                    <a:pt x="14917" y="17827"/>
                    <a:pt x="14908" y="17827"/>
                  </a:cubicBezTo>
                  <a:cubicBezTo>
                    <a:pt x="14888" y="17827"/>
                    <a:pt x="14854" y="17837"/>
                    <a:pt x="14832" y="17837"/>
                  </a:cubicBezTo>
                  <a:cubicBezTo>
                    <a:pt x="14827" y="17837"/>
                    <a:pt x="14822" y="17836"/>
                    <a:pt x="14818" y="17835"/>
                  </a:cubicBezTo>
                  <a:lnTo>
                    <a:pt x="14941" y="17666"/>
                  </a:lnTo>
                  <a:close/>
                  <a:moveTo>
                    <a:pt x="10166" y="17939"/>
                  </a:moveTo>
                  <a:lnTo>
                    <a:pt x="10175" y="17951"/>
                  </a:lnTo>
                  <a:cubicBezTo>
                    <a:pt x="10175" y="17951"/>
                    <a:pt x="10177" y="17948"/>
                    <a:pt x="10180" y="17948"/>
                  </a:cubicBezTo>
                  <a:lnTo>
                    <a:pt x="10166" y="17939"/>
                  </a:lnTo>
                  <a:close/>
                  <a:moveTo>
                    <a:pt x="10180" y="17948"/>
                  </a:moveTo>
                  <a:lnTo>
                    <a:pt x="10194" y="17958"/>
                  </a:lnTo>
                  <a:cubicBezTo>
                    <a:pt x="10189" y="17953"/>
                    <a:pt x="10184" y="17948"/>
                    <a:pt x="10180" y="17948"/>
                  </a:cubicBezTo>
                  <a:close/>
                  <a:moveTo>
                    <a:pt x="10196" y="17958"/>
                  </a:moveTo>
                  <a:cubicBezTo>
                    <a:pt x="10205" y="17965"/>
                    <a:pt x="10212" y="17976"/>
                    <a:pt x="10224" y="17976"/>
                  </a:cubicBezTo>
                  <a:lnTo>
                    <a:pt x="10224" y="17974"/>
                  </a:lnTo>
                  <a:lnTo>
                    <a:pt x="10196" y="17958"/>
                  </a:lnTo>
                  <a:close/>
                  <a:moveTo>
                    <a:pt x="14626" y="17800"/>
                  </a:moveTo>
                  <a:cubicBezTo>
                    <a:pt x="14612" y="17800"/>
                    <a:pt x="14584" y="17814"/>
                    <a:pt x="14533" y="17849"/>
                  </a:cubicBezTo>
                  <a:cubicBezTo>
                    <a:pt x="14499" y="17932"/>
                    <a:pt x="14617" y="17851"/>
                    <a:pt x="14517" y="18013"/>
                  </a:cubicBezTo>
                  <a:lnTo>
                    <a:pt x="14517" y="18016"/>
                  </a:lnTo>
                  <a:cubicBezTo>
                    <a:pt x="14566" y="17935"/>
                    <a:pt x="14668" y="17800"/>
                    <a:pt x="14626" y="17800"/>
                  </a:cubicBezTo>
                  <a:close/>
                  <a:moveTo>
                    <a:pt x="13047" y="18009"/>
                  </a:moveTo>
                  <a:cubicBezTo>
                    <a:pt x="13043" y="18034"/>
                    <a:pt x="13029" y="18060"/>
                    <a:pt x="13008" y="18081"/>
                  </a:cubicBezTo>
                  <a:cubicBezTo>
                    <a:pt x="13015" y="18085"/>
                    <a:pt x="13022" y="18087"/>
                    <a:pt x="13038" y="18087"/>
                  </a:cubicBezTo>
                  <a:cubicBezTo>
                    <a:pt x="13066" y="18062"/>
                    <a:pt x="13050" y="18030"/>
                    <a:pt x="13047" y="18009"/>
                  </a:cubicBezTo>
                  <a:close/>
                  <a:moveTo>
                    <a:pt x="10297" y="17970"/>
                  </a:moveTo>
                  <a:cubicBezTo>
                    <a:pt x="10272" y="17970"/>
                    <a:pt x="10250" y="17978"/>
                    <a:pt x="10245" y="18004"/>
                  </a:cubicBezTo>
                  <a:cubicBezTo>
                    <a:pt x="10248" y="18004"/>
                    <a:pt x="10251" y="18004"/>
                    <a:pt x="10253" y="18004"/>
                  </a:cubicBezTo>
                  <a:cubicBezTo>
                    <a:pt x="10292" y="18004"/>
                    <a:pt x="10296" y="18016"/>
                    <a:pt x="10336" y="18016"/>
                  </a:cubicBezTo>
                  <a:cubicBezTo>
                    <a:pt x="10341" y="18016"/>
                    <a:pt x="10347" y="18016"/>
                    <a:pt x="10354" y="18016"/>
                  </a:cubicBezTo>
                  <a:cubicBezTo>
                    <a:pt x="10381" y="18034"/>
                    <a:pt x="10384" y="18064"/>
                    <a:pt x="10370" y="18071"/>
                  </a:cubicBezTo>
                  <a:cubicBezTo>
                    <a:pt x="10385" y="18071"/>
                    <a:pt x="10396" y="18107"/>
                    <a:pt x="10421" y="18107"/>
                  </a:cubicBezTo>
                  <a:cubicBezTo>
                    <a:pt x="10423" y="18107"/>
                    <a:pt x="10425" y="18107"/>
                    <a:pt x="10428" y="18106"/>
                  </a:cubicBezTo>
                  <a:cubicBezTo>
                    <a:pt x="10418" y="18053"/>
                    <a:pt x="10379" y="18009"/>
                    <a:pt x="10328" y="17997"/>
                  </a:cubicBezTo>
                  <a:cubicBezTo>
                    <a:pt x="10328" y="17983"/>
                    <a:pt x="10342" y="17983"/>
                    <a:pt x="10349" y="17979"/>
                  </a:cubicBezTo>
                  <a:lnTo>
                    <a:pt x="10351" y="17979"/>
                  </a:lnTo>
                  <a:cubicBezTo>
                    <a:pt x="10334" y="17974"/>
                    <a:pt x="10315" y="17970"/>
                    <a:pt x="10297" y="17970"/>
                  </a:cubicBezTo>
                  <a:close/>
                  <a:moveTo>
                    <a:pt x="10493" y="18094"/>
                  </a:moveTo>
                  <a:lnTo>
                    <a:pt x="10500" y="18120"/>
                  </a:lnTo>
                  <a:lnTo>
                    <a:pt x="10504" y="18111"/>
                  </a:lnTo>
                  <a:cubicBezTo>
                    <a:pt x="10502" y="18106"/>
                    <a:pt x="10497" y="18099"/>
                    <a:pt x="10493" y="18094"/>
                  </a:cubicBezTo>
                  <a:close/>
                  <a:moveTo>
                    <a:pt x="10449" y="18143"/>
                  </a:moveTo>
                  <a:lnTo>
                    <a:pt x="10405" y="18157"/>
                  </a:lnTo>
                  <a:lnTo>
                    <a:pt x="10446" y="18185"/>
                  </a:lnTo>
                  <a:cubicBezTo>
                    <a:pt x="10462" y="18185"/>
                    <a:pt x="10474" y="18162"/>
                    <a:pt x="10449" y="18143"/>
                  </a:cubicBezTo>
                  <a:close/>
                  <a:moveTo>
                    <a:pt x="15354" y="13368"/>
                  </a:moveTo>
                  <a:lnTo>
                    <a:pt x="15034" y="13430"/>
                  </a:lnTo>
                  <a:lnTo>
                    <a:pt x="15025" y="13430"/>
                  </a:lnTo>
                  <a:lnTo>
                    <a:pt x="15034" y="13432"/>
                  </a:lnTo>
                  <a:lnTo>
                    <a:pt x="15128" y="13459"/>
                  </a:lnTo>
                  <a:lnTo>
                    <a:pt x="15128" y="13459"/>
                  </a:lnTo>
                  <a:lnTo>
                    <a:pt x="15034" y="13463"/>
                  </a:lnTo>
                  <a:cubicBezTo>
                    <a:pt x="15030" y="13463"/>
                    <a:pt x="15025" y="13463"/>
                    <a:pt x="15021" y="13463"/>
                  </a:cubicBezTo>
                  <a:cubicBezTo>
                    <a:pt x="14950" y="13463"/>
                    <a:pt x="14872" y="13429"/>
                    <a:pt x="14869" y="13414"/>
                  </a:cubicBezTo>
                  <a:lnTo>
                    <a:pt x="14679" y="13446"/>
                  </a:lnTo>
                  <a:cubicBezTo>
                    <a:pt x="14684" y="13430"/>
                    <a:pt x="14716" y="13426"/>
                    <a:pt x="14742" y="13414"/>
                  </a:cubicBezTo>
                  <a:lnTo>
                    <a:pt x="14742" y="13414"/>
                  </a:lnTo>
                  <a:cubicBezTo>
                    <a:pt x="14721" y="13422"/>
                    <a:pt x="14707" y="13425"/>
                    <a:pt x="14699" y="13425"/>
                  </a:cubicBezTo>
                  <a:cubicBezTo>
                    <a:pt x="14675" y="13425"/>
                    <a:pt x="14690" y="13400"/>
                    <a:pt x="14667" y="13400"/>
                  </a:cubicBezTo>
                  <a:cubicBezTo>
                    <a:pt x="14660" y="13400"/>
                    <a:pt x="14648" y="13403"/>
                    <a:pt x="14631" y="13409"/>
                  </a:cubicBezTo>
                  <a:cubicBezTo>
                    <a:pt x="14642" y="13419"/>
                    <a:pt x="14624" y="13432"/>
                    <a:pt x="14621" y="13442"/>
                  </a:cubicBezTo>
                  <a:cubicBezTo>
                    <a:pt x="14593" y="13428"/>
                    <a:pt x="14543" y="13422"/>
                    <a:pt x="14490" y="13422"/>
                  </a:cubicBezTo>
                  <a:cubicBezTo>
                    <a:pt x="14457" y="13422"/>
                    <a:pt x="14422" y="13424"/>
                    <a:pt x="14392" y="13428"/>
                  </a:cubicBezTo>
                  <a:lnTo>
                    <a:pt x="14408" y="13400"/>
                  </a:lnTo>
                  <a:cubicBezTo>
                    <a:pt x="14388" y="13399"/>
                    <a:pt x="14367" y="13399"/>
                    <a:pt x="14347" y="13399"/>
                  </a:cubicBezTo>
                  <a:cubicBezTo>
                    <a:pt x="14222" y="13399"/>
                    <a:pt x="14089" y="13414"/>
                    <a:pt x="13956" y="13414"/>
                  </a:cubicBezTo>
                  <a:cubicBezTo>
                    <a:pt x="14009" y="13426"/>
                    <a:pt x="13998" y="13472"/>
                    <a:pt x="13951" y="13477"/>
                  </a:cubicBezTo>
                  <a:lnTo>
                    <a:pt x="13945" y="13462"/>
                  </a:lnTo>
                  <a:lnTo>
                    <a:pt x="13945" y="13462"/>
                  </a:lnTo>
                  <a:cubicBezTo>
                    <a:pt x="13946" y="13466"/>
                    <a:pt x="13940" y="13472"/>
                    <a:pt x="13921" y="13481"/>
                  </a:cubicBezTo>
                  <a:cubicBezTo>
                    <a:pt x="13861" y="13477"/>
                    <a:pt x="13882" y="13435"/>
                    <a:pt x="13914" y="13421"/>
                  </a:cubicBezTo>
                  <a:lnTo>
                    <a:pt x="13914" y="13421"/>
                  </a:lnTo>
                  <a:lnTo>
                    <a:pt x="13845" y="13437"/>
                  </a:lnTo>
                  <a:cubicBezTo>
                    <a:pt x="13840" y="13423"/>
                    <a:pt x="13856" y="13419"/>
                    <a:pt x="13861" y="13402"/>
                  </a:cubicBezTo>
                  <a:lnTo>
                    <a:pt x="13861" y="13402"/>
                  </a:lnTo>
                  <a:cubicBezTo>
                    <a:pt x="13856" y="13407"/>
                    <a:pt x="13849" y="13408"/>
                    <a:pt x="13841" y="13408"/>
                  </a:cubicBezTo>
                  <a:cubicBezTo>
                    <a:pt x="13813" y="13408"/>
                    <a:pt x="13772" y="13389"/>
                    <a:pt x="13736" y="13389"/>
                  </a:cubicBezTo>
                  <a:cubicBezTo>
                    <a:pt x="13720" y="13389"/>
                    <a:pt x="13706" y="13393"/>
                    <a:pt x="13694" y="13405"/>
                  </a:cubicBezTo>
                  <a:lnTo>
                    <a:pt x="13692" y="13393"/>
                  </a:lnTo>
                  <a:cubicBezTo>
                    <a:pt x="13534" y="13393"/>
                    <a:pt x="13462" y="13407"/>
                    <a:pt x="13335" y="13409"/>
                  </a:cubicBezTo>
                  <a:cubicBezTo>
                    <a:pt x="13330" y="13444"/>
                    <a:pt x="13281" y="13435"/>
                    <a:pt x="13244" y="13465"/>
                  </a:cubicBezTo>
                  <a:cubicBezTo>
                    <a:pt x="13153" y="13454"/>
                    <a:pt x="13053" y="13428"/>
                    <a:pt x="12945" y="13428"/>
                  </a:cubicBezTo>
                  <a:cubicBezTo>
                    <a:pt x="12940" y="13428"/>
                    <a:pt x="12936" y="13428"/>
                    <a:pt x="12931" y="13428"/>
                  </a:cubicBezTo>
                  <a:cubicBezTo>
                    <a:pt x="12853" y="13446"/>
                    <a:pt x="12911" y="13458"/>
                    <a:pt x="12873" y="13479"/>
                  </a:cubicBezTo>
                  <a:cubicBezTo>
                    <a:pt x="12867" y="13446"/>
                    <a:pt x="12755" y="13451"/>
                    <a:pt x="12813" y="13428"/>
                  </a:cubicBezTo>
                  <a:lnTo>
                    <a:pt x="12813" y="13428"/>
                  </a:lnTo>
                  <a:cubicBezTo>
                    <a:pt x="12697" y="13430"/>
                    <a:pt x="12581" y="13439"/>
                    <a:pt x="12468" y="13460"/>
                  </a:cubicBezTo>
                  <a:cubicBezTo>
                    <a:pt x="12486" y="13472"/>
                    <a:pt x="12507" y="13479"/>
                    <a:pt x="12496" y="13488"/>
                  </a:cubicBezTo>
                  <a:cubicBezTo>
                    <a:pt x="12491" y="13489"/>
                    <a:pt x="12487" y="13489"/>
                    <a:pt x="12483" y="13489"/>
                  </a:cubicBezTo>
                  <a:cubicBezTo>
                    <a:pt x="12455" y="13489"/>
                    <a:pt x="12424" y="13472"/>
                    <a:pt x="12428" y="13460"/>
                  </a:cubicBezTo>
                  <a:lnTo>
                    <a:pt x="12438" y="13456"/>
                  </a:lnTo>
                  <a:lnTo>
                    <a:pt x="12438" y="13456"/>
                  </a:lnTo>
                  <a:cubicBezTo>
                    <a:pt x="12408" y="13463"/>
                    <a:pt x="12377" y="13466"/>
                    <a:pt x="12345" y="13466"/>
                  </a:cubicBezTo>
                  <a:cubicBezTo>
                    <a:pt x="12210" y="13466"/>
                    <a:pt x="12061" y="13412"/>
                    <a:pt x="11940" y="13412"/>
                  </a:cubicBezTo>
                  <a:cubicBezTo>
                    <a:pt x="11903" y="13412"/>
                    <a:pt x="11868" y="13417"/>
                    <a:pt x="11837" y="13430"/>
                  </a:cubicBezTo>
                  <a:lnTo>
                    <a:pt x="11846" y="13426"/>
                  </a:lnTo>
                  <a:lnTo>
                    <a:pt x="11687" y="13463"/>
                  </a:lnTo>
                  <a:cubicBezTo>
                    <a:pt x="11612" y="13456"/>
                    <a:pt x="11731" y="13437"/>
                    <a:pt x="11677" y="13419"/>
                  </a:cubicBezTo>
                  <a:lnTo>
                    <a:pt x="11677" y="13419"/>
                  </a:lnTo>
                  <a:cubicBezTo>
                    <a:pt x="11618" y="13437"/>
                    <a:pt x="11567" y="13442"/>
                    <a:pt x="11520" y="13442"/>
                  </a:cubicBezTo>
                  <a:cubicBezTo>
                    <a:pt x="11465" y="13442"/>
                    <a:pt x="11415" y="13435"/>
                    <a:pt x="11364" y="13435"/>
                  </a:cubicBezTo>
                  <a:cubicBezTo>
                    <a:pt x="11331" y="13435"/>
                    <a:pt x="11298" y="13438"/>
                    <a:pt x="11262" y="13446"/>
                  </a:cubicBezTo>
                  <a:cubicBezTo>
                    <a:pt x="11223" y="13412"/>
                    <a:pt x="11162" y="13404"/>
                    <a:pt x="11093" y="13404"/>
                  </a:cubicBezTo>
                  <a:cubicBezTo>
                    <a:pt x="11020" y="13404"/>
                    <a:pt x="10937" y="13413"/>
                    <a:pt x="10862" y="13413"/>
                  </a:cubicBezTo>
                  <a:cubicBezTo>
                    <a:pt x="10811" y="13413"/>
                    <a:pt x="10763" y="13409"/>
                    <a:pt x="10724" y="13393"/>
                  </a:cubicBezTo>
                  <a:lnTo>
                    <a:pt x="10724" y="13393"/>
                  </a:lnTo>
                  <a:lnTo>
                    <a:pt x="10734" y="13416"/>
                  </a:lnTo>
                  <a:cubicBezTo>
                    <a:pt x="10725" y="13421"/>
                    <a:pt x="10718" y="13423"/>
                    <a:pt x="10712" y="13423"/>
                  </a:cubicBezTo>
                  <a:cubicBezTo>
                    <a:pt x="10691" y="13423"/>
                    <a:pt x="10681" y="13401"/>
                    <a:pt x="10660" y="13398"/>
                  </a:cubicBezTo>
                  <a:lnTo>
                    <a:pt x="10660" y="13398"/>
                  </a:lnTo>
                  <a:cubicBezTo>
                    <a:pt x="10664" y="13414"/>
                    <a:pt x="10701" y="13416"/>
                    <a:pt x="10678" y="13430"/>
                  </a:cubicBezTo>
                  <a:cubicBezTo>
                    <a:pt x="10621" y="13435"/>
                    <a:pt x="10564" y="13437"/>
                    <a:pt x="10506" y="13437"/>
                  </a:cubicBezTo>
                  <a:cubicBezTo>
                    <a:pt x="10233" y="13437"/>
                    <a:pt x="9950" y="13394"/>
                    <a:pt x="9674" y="13377"/>
                  </a:cubicBezTo>
                  <a:cubicBezTo>
                    <a:pt x="9671" y="13377"/>
                    <a:pt x="9668" y="13377"/>
                    <a:pt x="9665" y="13377"/>
                  </a:cubicBezTo>
                  <a:cubicBezTo>
                    <a:pt x="9576" y="13377"/>
                    <a:pt x="9591" y="13453"/>
                    <a:pt x="9517" y="13453"/>
                  </a:cubicBezTo>
                  <a:cubicBezTo>
                    <a:pt x="9501" y="13453"/>
                    <a:pt x="9480" y="13449"/>
                    <a:pt x="9452" y="13439"/>
                  </a:cubicBezTo>
                  <a:lnTo>
                    <a:pt x="9496" y="13398"/>
                  </a:lnTo>
                  <a:lnTo>
                    <a:pt x="9496" y="13398"/>
                  </a:lnTo>
                  <a:cubicBezTo>
                    <a:pt x="9399" y="13417"/>
                    <a:pt x="9301" y="13421"/>
                    <a:pt x="9202" y="13421"/>
                  </a:cubicBezTo>
                  <a:cubicBezTo>
                    <a:pt x="9141" y="13421"/>
                    <a:pt x="9079" y="13419"/>
                    <a:pt x="9017" y="13419"/>
                  </a:cubicBezTo>
                  <a:cubicBezTo>
                    <a:pt x="8928" y="13419"/>
                    <a:pt x="8840" y="13422"/>
                    <a:pt x="8754" y="13437"/>
                  </a:cubicBezTo>
                  <a:cubicBezTo>
                    <a:pt x="8768" y="13428"/>
                    <a:pt x="8770" y="13416"/>
                    <a:pt x="8793" y="13416"/>
                  </a:cubicBezTo>
                  <a:cubicBezTo>
                    <a:pt x="8778" y="13407"/>
                    <a:pt x="8753" y="13403"/>
                    <a:pt x="8727" y="13403"/>
                  </a:cubicBezTo>
                  <a:cubicBezTo>
                    <a:pt x="8670" y="13403"/>
                    <a:pt x="8603" y="13422"/>
                    <a:pt x="8603" y="13439"/>
                  </a:cubicBezTo>
                  <a:cubicBezTo>
                    <a:pt x="8566" y="13437"/>
                    <a:pt x="8596" y="13416"/>
                    <a:pt x="8573" y="13405"/>
                  </a:cubicBezTo>
                  <a:cubicBezTo>
                    <a:pt x="8566" y="13402"/>
                    <a:pt x="8557" y="13401"/>
                    <a:pt x="8549" y="13401"/>
                  </a:cubicBezTo>
                  <a:cubicBezTo>
                    <a:pt x="8512" y="13401"/>
                    <a:pt x="8470" y="13422"/>
                    <a:pt x="8441" y="13422"/>
                  </a:cubicBezTo>
                  <a:cubicBezTo>
                    <a:pt x="8431" y="13422"/>
                    <a:pt x="8424" y="13420"/>
                    <a:pt x="8418" y="13414"/>
                  </a:cubicBezTo>
                  <a:cubicBezTo>
                    <a:pt x="8415" y="13410"/>
                    <a:pt x="8420" y="13407"/>
                    <a:pt x="8426" y="13404"/>
                  </a:cubicBezTo>
                  <a:lnTo>
                    <a:pt x="8426" y="13404"/>
                  </a:lnTo>
                  <a:cubicBezTo>
                    <a:pt x="8382" y="13413"/>
                    <a:pt x="8290" y="13402"/>
                    <a:pt x="8318" y="13432"/>
                  </a:cubicBezTo>
                  <a:cubicBezTo>
                    <a:pt x="8297" y="13429"/>
                    <a:pt x="8277" y="13427"/>
                    <a:pt x="8258" y="13427"/>
                  </a:cubicBezTo>
                  <a:cubicBezTo>
                    <a:pt x="8213" y="13427"/>
                    <a:pt x="8171" y="13434"/>
                    <a:pt x="8131" y="13434"/>
                  </a:cubicBezTo>
                  <a:cubicBezTo>
                    <a:pt x="8112" y="13434"/>
                    <a:pt x="8093" y="13433"/>
                    <a:pt x="8075" y="13428"/>
                  </a:cubicBezTo>
                  <a:cubicBezTo>
                    <a:pt x="8062" y="13438"/>
                    <a:pt x="8043" y="13441"/>
                    <a:pt x="8024" y="13441"/>
                  </a:cubicBezTo>
                  <a:cubicBezTo>
                    <a:pt x="8000" y="13441"/>
                    <a:pt x="7974" y="13437"/>
                    <a:pt x="7952" y="13437"/>
                  </a:cubicBezTo>
                  <a:cubicBezTo>
                    <a:pt x="7929" y="13437"/>
                    <a:pt x="7911" y="13442"/>
                    <a:pt x="7905" y="13463"/>
                  </a:cubicBezTo>
                  <a:cubicBezTo>
                    <a:pt x="7909" y="13433"/>
                    <a:pt x="7865" y="13422"/>
                    <a:pt x="7814" y="13422"/>
                  </a:cubicBezTo>
                  <a:cubicBezTo>
                    <a:pt x="7768" y="13422"/>
                    <a:pt x="7717" y="13431"/>
                    <a:pt x="7690" y="13444"/>
                  </a:cubicBezTo>
                  <a:cubicBezTo>
                    <a:pt x="7708" y="13428"/>
                    <a:pt x="7641" y="13426"/>
                    <a:pt x="7662" y="13402"/>
                  </a:cubicBezTo>
                  <a:cubicBezTo>
                    <a:pt x="7597" y="13402"/>
                    <a:pt x="7539" y="13414"/>
                    <a:pt x="7548" y="13442"/>
                  </a:cubicBezTo>
                  <a:cubicBezTo>
                    <a:pt x="7521" y="13426"/>
                    <a:pt x="7493" y="13421"/>
                    <a:pt x="7465" y="13421"/>
                  </a:cubicBezTo>
                  <a:cubicBezTo>
                    <a:pt x="7409" y="13421"/>
                    <a:pt x="7354" y="13443"/>
                    <a:pt x="7309" y="13443"/>
                  </a:cubicBezTo>
                  <a:cubicBezTo>
                    <a:pt x="7282" y="13443"/>
                    <a:pt x="7259" y="13436"/>
                    <a:pt x="7240" y="13412"/>
                  </a:cubicBezTo>
                  <a:cubicBezTo>
                    <a:pt x="7048" y="13442"/>
                    <a:pt x="6869" y="13463"/>
                    <a:pt x="6695" y="13474"/>
                  </a:cubicBezTo>
                  <a:cubicBezTo>
                    <a:pt x="6702" y="13419"/>
                    <a:pt x="6888" y="13467"/>
                    <a:pt x="6881" y="13409"/>
                  </a:cubicBezTo>
                  <a:lnTo>
                    <a:pt x="6881" y="13409"/>
                  </a:lnTo>
                  <a:cubicBezTo>
                    <a:pt x="6734" y="13430"/>
                    <a:pt x="6643" y="13470"/>
                    <a:pt x="6513" y="13470"/>
                  </a:cubicBezTo>
                  <a:cubicBezTo>
                    <a:pt x="6495" y="13470"/>
                    <a:pt x="6476" y="13469"/>
                    <a:pt x="6457" y="13467"/>
                  </a:cubicBezTo>
                  <a:cubicBezTo>
                    <a:pt x="6415" y="13460"/>
                    <a:pt x="6480" y="13444"/>
                    <a:pt x="6494" y="13435"/>
                  </a:cubicBezTo>
                  <a:lnTo>
                    <a:pt x="6494" y="13435"/>
                  </a:lnTo>
                  <a:cubicBezTo>
                    <a:pt x="6436" y="13443"/>
                    <a:pt x="6379" y="13445"/>
                    <a:pt x="6324" y="13445"/>
                  </a:cubicBezTo>
                  <a:cubicBezTo>
                    <a:pt x="6290" y="13445"/>
                    <a:pt x="6257" y="13444"/>
                    <a:pt x="6224" y="13444"/>
                  </a:cubicBezTo>
                  <a:cubicBezTo>
                    <a:pt x="6158" y="13444"/>
                    <a:pt x="6093" y="13446"/>
                    <a:pt x="6030" y="13460"/>
                  </a:cubicBezTo>
                  <a:lnTo>
                    <a:pt x="6030" y="13460"/>
                  </a:lnTo>
                  <a:cubicBezTo>
                    <a:pt x="6045" y="13478"/>
                    <a:pt x="6013" y="13497"/>
                    <a:pt x="5977" y="13514"/>
                  </a:cubicBezTo>
                  <a:lnTo>
                    <a:pt x="5821" y="13585"/>
                  </a:lnTo>
                  <a:lnTo>
                    <a:pt x="5930" y="13625"/>
                  </a:lnTo>
                  <a:cubicBezTo>
                    <a:pt x="5954" y="13633"/>
                    <a:pt x="5978" y="13643"/>
                    <a:pt x="5993" y="13647"/>
                  </a:cubicBezTo>
                  <a:lnTo>
                    <a:pt x="5993" y="13647"/>
                  </a:lnTo>
                  <a:lnTo>
                    <a:pt x="5990" y="13654"/>
                  </a:lnTo>
                  <a:lnTo>
                    <a:pt x="5990" y="13654"/>
                  </a:lnTo>
                  <a:cubicBezTo>
                    <a:pt x="5983" y="13659"/>
                    <a:pt x="5981" y="13665"/>
                    <a:pt x="5983" y="13672"/>
                  </a:cubicBezTo>
                  <a:lnTo>
                    <a:pt x="5983" y="13672"/>
                  </a:lnTo>
                  <a:lnTo>
                    <a:pt x="5974" y="13692"/>
                  </a:lnTo>
                  <a:cubicBezTo>
                    <a:pt x="5981" y="13693"/>
                    <a:pt x="5987" y="13693"/>
                    <a:pt x="5992" y="13693"/>
                  </a:cubicBezTo>
                  <a:lnTo>
                    <a:pt x="5992" y="13693"/>
                  </a:lnTo>
                  <a:cubicBezTo>
                    <a:pt x="6012" y="13727"/>
                    <a:pt x="6051" y="13768"/>
                    <a:pt x="5977" y="13773"/>
                  </a:cubicBezTo>
                  <a:cubicBezTo>
                    <a:pt x="5987" y="13780"/>
                    <a:pt x="6000" y="13786"/>
                    <a:pt x="6011" y="13786"/>
                  </a:cubicBezTo>
                  <a:cubicBezTo>
                    <a:pt x="6018" y="13786"/>
                    <a:pt x="6024" y="13783"/>
                    <a:pt x="6028" y="13778"/>
                  </a:cubicBezTo>
                  <a:lnTo>
                    <a:pt x="6028" y="13778"/>
                  </a:lnTo>
                  <a:cubicBezTo>
                    <a:pt x="6041" y="13795"/>
                    <a:pt x="6042" y="13808"/>
                    <a:pt x="6024" y="13808"/>
                  </a:cubicBezTo>
                  <a:cubicBezTo>
                    <a:pt x="6020" y="13808"/>
                    <a:pt x="6015" y="13807"/>
                    <a:pt x="6009" y="13806"/>
                  </a:cubicBezTo>
                  <a:lnTo>
                    <a:pt x="6009" y="13806"/>
                  </a:lnTo>
                  <a:cubicBezTo>
                    <a:pt x="6093" y="13871"/>
                    <a:pt x="6086" y="13824"/>
                    <a:pt x="6151" y="13891"/>
                  </a:cubicBezTo>
                  <a:cubicBezTo>
                    <a:pt x="6148" y="13894"/>
                    <a:pt x="6144" y="13895"/>
                    <a:pt x="6140" y="13895"/>
                  </a:cubicBezTo>
                  <a:cubicBezTo>
                    <a:pt x="6134" y="13895"/>
                    <a:pt x="6126" y="13893"/>
                    <a:pt x="6118" y="13893"/>
                  </a:cubicBezTo>
                  <a:cubicBezTo>
                    <a:pt x="6115" y="13893"/>
                    <a:pt x="6112" y="13893"/>
                    <a:pt x="6109" y="13894"/>
                  </a:cubicBezTo>
                  <a:cubicBezTo>
                    <a:pt x="6167" y="13908"/>
                    <a:pt x="6220" y="13942"/>
                    <a:pt x="6257" y="13991"/>
                  </a:cubicBezTo>
                  <a:cubicBezTo>
                    <a:pt x="6251" y="13991"/>
                    <a:pt x="6249" y="13997"/>
                    <a:pt x="6244" y="13997"/>
                  </a:cubicBezTo>
                  <a:cubicBezTo>
                    <a:pt x="6242" y="13997"/>
                    <a:pt x="6239" y="13996"/>
                    <a:pt x="6236" y="13992"/>
                  </a:cubicBezTo>
                  <a:lnTo>
                    <a:pt x="6236" y="13992"/>
                  </a:lnTo>
                  <a:cubicBezTo>
                    <a:pt x="6334" y="14082"/>
                    <a:pt x="6442" y="14109"/>
                    <a:pt x="6531" y="14230"/>
                  </a:cubicBezTo>
                  <a:cubicBezTo>
                    <a:pt x="6461" y="14237"/>
                    <a:pt x="6554" y="14279"/>
                    <a:pt x="6526" y="14316"/>
                  </a:cubicBezTo>
                  <a:lnTo>
                    <a:pt x="6591" y="14364"/>
                  </a:lnTo>
                  <a:lnTo>
                    <a:pt x="6586" y="14325"/>
                  </a:lnTo>
                  <a:lnTo>
                    <a:pt x="6586" y="14325"/>
                  </a:lnTo>
                  <a:cubicBezTo>
                    <a:pt x="6635" y="14376"/>
                    <a:pt x="6702" y="14395"/>
                    <a:pt x="6735" y="14450"/>
                  </a:cubicBezTo>
                  <a:lnTo>
                    <a:pt x="6684" y="14425"/>
                  </a:lnTo>
                  <a:lnTo>
                    <a:pt x="6783" y="14513"/>
                  </a:lnTo>
                  <a:lnTo>
                    <a:pt x="6744" y="14448"/>
                  </a:lnTo>
                  <a:lnTo>
                    <a:pt x="6744" y="14448"/>
                  </a:lnTo>
                  <a:cubicBezTo>
                    <a:pt x="6757" y="14454"/>
                    <a:pt x="6766" y="14456"/>
                    <a:pt x="6773" y="14456"/>
                  </a:cubicBezTo>
                  <a:cubicBezTo>
                    <a:pt x="6790" y="14456"/>
                    <a:pt x="6793" y="14443"/>
                    <a:pt x="6801" y="14443"/>
                  </a:cubicBezTo>
                  <a:cubicBezTo>
                    <a:pt x="6808" y="14443"/>
                    <a:pt x="6817" y="14450"/>
                    <a:pt x="6837" y="14476"/>
                  </a:cubicBezTo>
                  <a:cubicBezTo>
                    <a:pt x="6836" y="14475"/>
                    <a:pt x="6835" y="14475"/>
                    <a:pt x="6835" y="14475"/>
                  </a:cubicBezTo>
                  <a:lnTo>
                    <a:pt x="6835" y="14475"/>
                  </a:lnTo>
                  <a:cubicBezTo>
                    <a:pt x="6829" y="14475"/>
                    <a:pt x="6886" y="14530"/>
                    <a:pt x="6892" y="14573"/>
                  </a:cubicBezTo>
                  <a:cubicBezTo>
                    <a:pt x="6932" y="14585"/>
                    <a:pt x="6969" y="14610"/>
                    <a:pt x="6992" y="14645"/>
                  </a:cubicBezTo>
                  <a:cubicBezTo>
                    <a:pt x="6990" y="14666"/>
                    <a:pt x="6946" y="14675"/>
                    <a:pt x="6946" y="14687"/>
                  </a:cubicBezTo>
                  <a:cubicBezTo>
                    <a:pt x="6946" y="14687"/>
                    <a:pt x="6947" y="14687"/>
                    <a:pt x="6947" y="14687"/>
                  </a:cubicBezTo>
                  <a:cubicBezTo>
                    <a:pt x="6999" y="14687"/>
                    <a:pt x="7068" y="14790"/>
                    <a:pt x="7127" y="14798"/>
                  </a:cubicBezTo>
                  <a:lnTo>
                    <a:pt x="7127" y="14798"/>
                  </a:lnTo>
                  <a:cubicBezTo>
                    <a:pt x="7127" y="14798"/>
                    <a:pt x="7126" y="14798"/>
                    <a:pt x="7126" y="14798"/>
                  </a:cubicBezTo>
                  <a:cubicBezTo>
                    <a:pt x="7112" y="14798"/>
                    <a:pt x="7101" y="14806"/>
                    <a:pt x="7096" y="14819"/>
                  </a:cubicBezTo>
                  <a:lnTo>
                    <a:pt x="7138" y="14816"/>
                  </a:lnTo>
                  <a:lnTo>
                    <a:pt x="7138" y="14816"/>
                  </a:lnTo>
                  <a:cubicBezTo>
                    <a:pt x="7154" y="14847"/>
                    <a:pt x="7154" y="14854"/>
                    <a:pt x="7136" y="14863"/>
                  </a:cubicBezTo>
                  <a:cubicBezTo>
                    <a:pt x="7151" y="14880"/>
                    <a:pt x="7160" y="14886"/>
                    <a:pt x="7166" y="14886"/>
                  </a:cubicBezTo>
                  <a:cubicBezTo>
                    <a:pt x="7178" y="14886"/>
                    <a:pt x="7177" y="14862"/>
                    <a:pt x="7186" y="14862"/>
                  </a:cubicBezTo>
                  <a:cubicBezTo>
                    <a:pt x="7192" y="14862"/>
                    <a:pt x="7201" y="14871"/>
                    <a:pt x="7219" y="14900"/>
                  </a:cubicBezTo>
                  <a:cubicBezTo>
                    <a:pt x="7212" y="14895"/>
                    <a:pt x="7212" y="14902"/>
                    <a:pt x="7194" y="14891"/>
                  </a:cubicBezTo>
                  <a:lnTo>
                    <a:pt x="7194" y="14891"/>
                  </a:lnTo>
                  <a:cubicBezTo>
                    <a:pt x="7268" y="14983"/>
                    <a:pt x="7368" y="15037"/>
                    <a:pt x="7433" y="15122"/>
                  </a:cubicBezTo>
                  <a:cubicBezTo>
                    <a:pt x="7430" y="15135"/>
                    <a:pt x="7425" y="15139"/>
                    <a:pt x="7419" y="15139"/>
                  </a:cubicBezTo>
                  <a:cubicBezTo>
                    <a:pt x="7403" y="15139"/>
                    <a:pt x="7377" y="15105"/>
                    <a:pt x="7364" y="15105"/>
                  </a:cubicBezTo>
                  <a:cubicBezTo>
                    <a:pt x="7360" y="15105"/>
                    <a:pt x="7357" y="15109"/>
                    <a:pt x="7356" y="15120"/>
                  </a:cubicBezTo>
                  <a:cubicBezTo>
                    <a:pt x="7472" y="15222"/>
                    <a:pt x="7623" y="15306"/>
                    <a:pt x="7720" y="15419"/>
                  </a:cubicBezTo>
                  <a:lnTo>
                    <a:pt x="7704" y="15396"/>
                  </a:lnTo>
                  <a:cubicBezTo>
                    <a:pt x="7710" y="15393"/>
                    <a:pt x="7716" y="15391"/>
                    <a:pt x="7722" y="15391"/>
                  </a:cubicBezTo>
                  <a:cubicBezTo>
                    <a:pt x="7765" y="15391"/>
                    <a:pt x="7767" y="15498"/>
                    <a:pt x="7831" y="15529"/>
                  </a:cubicBezTo>
                  <a:lnTo>
                    <a:pt x="7831" y="15529"/>
                  </a:lnTo>
                  <a:cubicBezTo>
                    <a:pt x="7828" y="15528"/>
                    <a:pt x="7826" y="15528"/>
                    <a:pt x="7823" y="15528"/>
                  </a:cubicBezTo>
                  <a:cubicBezTo>
                    <a:pt x="7810" y="15528"/>
                    <a:pt x="7796" y="15538"/>
                    <a:pt x="7800" y="15538"/>
                  </a:cubicBezTo>
                  <a:cubicBezTo>
                    <a:pt x="7800" y="15538"/>
                    <a:pt x="7801" y="15538"/>
                    <a:pt x="7801" y="15537"/>
                  </a:cubicBezTo>
                  <a:cubicBezTo>
                    <a:pt x="7866" y="15616"/>
                    <a:pt x="7959" y="15674"/>
                    <a:pt x="8084" y="15769"/>
                  </a:cubicBezTo>
                  <a:lnTo>
                    <a:pt x="8058" y="15767"/>
                  </a:lnTo>
                  <a:lnTo>
                    <a:pt x="8058" y="15767"/>
                  </a:lnTo>
                  <a:cubicBezTo>
                    <a:pt x="8089" y="15823"/>
                    <a:pt x="8165" y="15887"/>
                    <a:pt x="8205" y="15938"/>
                  </a:cubicBezTo>
                  <a:cubicBezTo>
                    <a:pt x="8221" y="15940"/>
                    <a:pt x="8237" y="15952"/>
                    <a:pt x="8247" y="15952"/>
                  </a:cubicBezTo>
                  <a:cubicBezTo>
                    <a:pt x="8252" y="15952"/>
                    <a:pt x="8256" y="15948"/>
                    <a:pt x="8256" y="15936"/>
                  </a:cubicBezTo>
                  <a:cubicBezTo>
                    <a:pt x="8330" y="16147"/>
                    <a:pt x="8564" y="16170"/>
                    <a:pt x="8633" y="16356"/>
                  </a:cubicBezTo>
                  <a:cubicBezTo>
                    <a:pt x="8622" y="16346"/>
                    <a:pt x="8603" y="16337"/>
                    <a:pt x="8598" y="16337"/>
                  </a:cubicBezTo>
                  <a:cubicBezTo>
                    <a:pt x="8595" y="16337"/>
                    <a:pt x="8595" y="16339"/>
                    <a:pt x="8599" y="16342"/>
                  </a:cubicBezTo>
                  <a:lnTo>
                    <a:pt x="8717" y="16437"/>
                  </a:lnTo>
                  <a:cubicBezTo>
                    <a:pt x="8728" y="16409"/>
                    <a:pt x="8715" y="16411"/>
                    <a:pt x="8710" y="16372"/>
                  </a:cubicBezTo>
                  <a:lnTo>
                    <a:pt x="8710" y="16372"/>
                  </a:lnTo>
                  <a:cubicBezTo>
                    <a:pt x="8745" y="16379"/>
                    <a:pt x="8777" y="16397"/>
                    <a:pt x="8800" y="16423"/>
                  </a:cubicBezTo>
                  <a:cubicBezTo>
                    <a:pt x="8788" y="16416"/>
                    <a:pt x="8780" y="16413"/>
                    <a:pt x="8774" y="16413"/>
                  </a:cubicBezTo>
                  <a:cubicBezTo>
                    <a:pt x="8752" y="16413"/>
                    <a:pt x="8768" y="16456"/>
                    <a:pt x="8776" y="16483"/>
                  </a:cubicBezTo>
                  <a:lnTo>
                    <a:pt x="8775" y="16483"/>
                  </a:lnTo>
                  <a:cubicBezTo>
                    <a:pt x="8775" y="16484"/>
                    <a:pt x="8776" y="16485"/>
                    <a:pt x="8776" y="16486"/>
                  </a:cubicBezTo>
                  <a:lnTo>
                    <a:pt x="8776" y="16486"/>
                  </a:lnTo>
                  <a:cubicBezTo>
                    <a:pt x="8776" y="16486"/>
                    <a:pt x="8776" y="16486"/>
                    <a:pt x="8776" y="16485"/>
                  </a:cubicBezTo>
                  <a:lnTo>
                    <a:pt x="8776" y="16485"/>
                  </a:lnTo>
                  <a:cubicBezTo>
                    <a:pt x="8777" y="16486"/>
                    <a:pt x="8777" y="16487"/>
                    <a:pt x="8777" y="16488"/>
                  </a:cubicBezTo>
                  <a:cubicBezTo>
                    <a:pt x="8782" y="16479"/>
                    <a:pt x="8796" y="16479"/>
                    <a:pt x="8800" y="16469"/>
                  </a:cubicBezTo>
                  <a:cubicBezTo>
                    <a:pt x="8806" y="16499"/>
                    <a:pt x="8813" y="16506"/>
                    <a:pt x="8822" y="16506"/>
                  </a:cubicBezTo>
                  <a:cubicBezTo>
                    <a:pt x="8831" y="16506"/>
                    <a:pt x="8843" y="16497"/>
                    <a:pt x="8856" y="16497"/>
                  </a:cubicBezTo>
                  <a:cubicBezTo>
                    <a:pt x="8869" y="16497"/>
                    <a:pt x="8885" y="16506"/>
                    <a:pt x="8902" y="16539"/>
                  </a:cubicBezTo>
                  <a:lnTo>
                    <a:pt x="8886" y="16546"/>
                  </a:lnTo>
                  <a:cubicBezTo>
                    <a:pt x="8921" y="16569"/>
                    <a:pt x="8960" y="16583"/>
                    <a:pt x="8990" y="16615"/>
                  </a:cubicBezTo>
                  <a:cubicBezTo>
                    <a:pt x="8987" y="16625"/>
                    <a:pt x="8983" y="16628"/>
                    <a:pt x="8978" y="16628"/>
                  </a:cubicBezTo>
                  <a:cubicBezTo>
                    <a:pt x="8966" y="16628"/>
                    <a:pt x="8950" y="16610"/>
                    <a:pt x="8935" y="16610"/>
                  </a:cubicBezTo>
                  <a:cubicBezTo>
                    <a:pt x="8932" y="16610"/>
                    <a:pt x="8929" y="16611"/>
                    <a:pt x="8926" y="16613"/>
                  </a:cubicBezTo>
                  <a:cubicBezTo>
                    <a:pt x="8970" y="16657"/>
                    <a:pt x="9055" y="16655"/>
                    <a:pt x="9072" y="16717"/>
                  </a:cubicBezTo>
                  <a:cubicBezTo>
                    <a:pt x="9046" y="16706"/>
                    <a:pt x="9021" y="16680"/>
                    <a:pt x="8995" y="16669"/>
                  </a:cubicBezTo>
                  <a:lnTo>
                    <a:pt x="8995" y="16669"/>
                  </a:lnTo>
                  <a:cubicBezTo>
                    <a:pt x="9009" y="16738"/>
                    <a:pt x="9023" y="16736"/>
                    <a:pt x="9048" y="16773"/>
                  </a:cubicBezTo>
                  <a:lnTo>
                    <a:pt x="9046" y="16768"/>
                  </a:lnTo>
                  <a:lnTo>
                    <a:pt x="9109" y="16856"/>
                  </a:lnTo>
                  <a:lnTo>
                    <a:pt x="9097" y="16831"/>
                  </a:lnTo>
                  <a:cubicBezTo>
                    <a:pt x="9102" y="16831"/>
                    <a:pt x="9106" y="16830"/>
                    <a:pt x="9111" y="16830"/>
                  </a:cubicBezTo>
                  <a:cubicBezTo>
                    <a:pt x="9212" y="16830"/>
                    <a:pt x="9222" y="16930"/>
                    <a:pt x="9328" y="16962"/>
                  </a:cubicBezTo>
                  <a:lnTo>
                    <a:pt x="9328" y="16962"/>
                  </a:lnTo>
                  <a:cubicBezTo>
                    <a:pt x="9301" y="16954"/>
                    <a:pt x="9286" y="16951"/>
                    <a:pt x="9278" y="16951"/>
                  </a:cubicBezTo>
                  <a:cubicBezTo>
                    <a:pt x="9255" y="16951"/>
                    <a:pt x="9290" y="16978"/>
                    <a:pt x="9266" y="16993"/>
                  </a:cubicBezTo>
                  <a:cubicBezTo>
                    <a:pt x="9278" y="17021"/>
                    <a:pt x="9296" y="17056"/>
                    <a:pt x="9280" y="17056"/>
                  </a:cubicBezTo>
                  <a:cubicBezTo>
                    <a:pt x="9338" y="17070"/>
                    <a:pt x="9322" y="17132"/>
                    <a:pt x="9403" y="17149"/>
                  </a:cubicBezTo>
                  <a:cubicBezTo>
                    <a:pt x="9396" y="17160"/>
                    <a:pt x="9438" y="17188"/>
                    <a:pt x="9408" y="17202"/>
                  </a:cubicBezTo>
                  <a:cubicBezTo>
                    <a:pt x="9420" y="17210"/>
                    <a:pt x="9427" y="17214"/>
                    <a:pt x="9430" y="17214"/>
                  </a:cubicBezTo>
                  <a:cubicBezTo>
                    <a:pt x="9442" y="17214"/>
                    <a:pt x="9416" y="17175"/>
                    <a:pt x="9429" y="17169"/>
                  </a:cubicBezTo>
                  <a:lnTo>
                    <a:pt x="9429" y="17169"/>
                  </a:lnTo>
                  <a:cubicBezTo>
                    <a:pt x="9526" y="17209"/>
                    <a:pt x="9554" y="17369"/>
                    <a:pt x="9695" y="17427"/>
                  </a:cubicBezTo>
                  <a:cubicBezTo>
                    <a:pt x="9797" y="17496"/>
                    <a:pt x="9844" y="17485"/>
                    <a:pt x="9936" y="17550"/>
                  </a:cubicBezTo>
                  <a:cubicBezTo>
                    <a:pt x="9942" y="17566"/>
                    <a:pt x="9935" y="17571"/>
                    <a:pt x="9924" y="17571"/>
                  </a:cubicBezTo>
                  <a:cubicBezTo>
                    <a:pt x="9908" y="17571"/>
                    <a:pt x="9883" y="17559"/>
                    <a:pt x="9883" y="17559"/>
                  </a:cubicBezTo>
                  <a:lnTo>
                    <a:pt x="9883" y="17559"/>
                  </a:lnTo>
                  <a:cubicBezTo>
                    <a:pt x="9911" y="17610"/>
                    <a:pt x="9950" y="17649"/>
                    <a:pt x="9999" y="17677"/>
                  </a:cubicBezTo>
                  <a:cubicBezTo>
                    <a:pt x="9983" y="17677"/>
                    <a:pt x="9985" y="17691"/>
                    <a:pt x="9987" y="17714"/>
                  </a:cubicBezTo>
                  <a:cubicBezTo>
                    <a:pt x="10024" y="17744"/>
                    <a:pt x="10043" y="17705"/>
                    <a:pt x="10073" y="17761"/>
                  </a:cubicBezTo>
                  <a:cubicBezTo>
                    <a:pt x="10061" y="17763"/>
                    <a:pt x="10050" y="17764"/>
                    <a:pt x="10039" y="17764"/>
                  </a:cubicBezTo>
                  <a:cubicBezTo>
                    <a:pt x="10027" y="17764"/>
                    <a:pt x="10016" y="17763"/>
                    <a:pt x="10006" y="17761"/>
                  </a:cubicBezTo>
                  <a:lnTo>
                    <a:pt x="10006" y="17761"/>
                  </a:lnTo>
                  <a:cubicBezTo>
                    <a:pt x="10052" y="17793"/>
                    <a:pt x="10105" y="17814"/>
                    <a:pt x="10154" y="17846"/>
                  </a:cubicBezTo>
                  <a:cubicBezTo>
                    <a:pt x="10153" y="17855"/>
                    <a:pt x="10147" y="17858"/>
                    <a:pt x="10139" y="17858"/>
                  </a:cubicBezTo>
                  <a:cubicBezTo>
                    <a:pt x="10123" y="17858"/>
                    <a:pt x="10098" y="17845"/>
                    <a:pt x="10082" y="17842"/>
                  </a:cubicBezTo>
                  <a:lnTo>
                    <a:pt x="10082" y="17842"/>
                  </a:lnTo>
                  <a:cubicBezTo>
                    <a:pt x="10131" y="17876"/>
                    <a:pt x="10200" y="17936"/>
                    <a:pt x="10242" y="17936"/>
                  </a:cubicBezTo>
                  <a:cubicBezTo>
                    <a:pt x="10245" y="17936"/>
                    <a:pt x="10248" y="17935"/>
                    <a:pt x="10252" y="17934"/>
                  </a:cubicBezTo>
                  <a:lnTo>
                    <a:pt x="10235" y="17906"/>
                  </a:lnTo>
                  <a:lnTo>
                    <a:pt x="10235" y="17906"/>
                  </a:lnTo>
                  <a:cubicBezTo>
                    <a:pt x="10237" y="17915"/>
                    <a:pt x="10226" y="17921"/>
                    <a:pt x="10214" y="17921"/>
                  </a:cubicBezTo>
                  <a:cubicBezTo>
                    <a:pt x="10209" y="17921"/>
                    <a:pt x="10205" y="17920"/>
                    <a:pt x="10201" y="17918"/>
                  </a:cubicBezTo>
                  <a:cubicBezTo>
                    <a:pt x="10145" y="17900"/>
                    <a:pt x="10154" y="17856"/>
                    <a:pt x="10161" y="17844"/>
                  </a:cubicBezTo>
                  <a:lnTo>
                    <a:pt x="10161" y="17844"/>
                  </a:lnTo>
                  <a:lnTo>
                    <a:pt x="10194" y="17867"/>
                  </a:lnTo>
                  <a:cubicBezTo>
                    <a:pt x="10217" y="17786"/>
                    <a:pt x="10073" y="17761"/>
                    <a:pt x="10017" y="17698"/>
                  </a:cubicBezTo>
                  <a:lnTo>
                    <a:pt x="10078" y="17686"/>
                  </a:lnTo>
                  <a:lnTo>
                    <a:pt x="9990" y="17659"/>
                  </a:lnTo>
                  <a:cubicBezTo>
                    <a:pt x="9986" y="17641"/>
                    <a:pt x="9993" y="17620"/>
                    <a:pt x="10010" y="17620"/>
                  </a:cubicBezTo>
                  <a:cubicBezTo>
                    <a:pt x="10016" y="17620"/>
                    <a:pt x="10023" y="17623"/>
                    <a:pt x="10031" y="17628"/>
                  </a:cubicBezTo>
                  <a:cubicBezTo>
                    <a:pt x="10008" y="17568"/>
                    <a:pt x="9983" y="17605"/>
                    <a:pt x="9966" y="17550"/>
                  </a:cubicBezTo>
                  <a:cubicBezTo>
                    <a:pt x="9966" y="17545"/>
                    <a:pt x="9968" y="17544"/>
                    <a:pt x="9971" y="17544"/>
                  </a:cubicBezTo>
                  <a:cubicBezTo>
                    <a:pt x="9972" y="17544"/>
                    <a:pt x="9974" y="17544"/>
                    <a:pt x="9976" y="17545"/>
                  </a:cubicBezTo>
                  <a:lnTo>
                    <a:pt x="9925" y="17515"/>
                  </a:lnTo>
                  <a:cubicBezTo>
                    <a:pt x="9934" y="17515"/>
                    <a:pt x="9939" y="17501"/>
                    <a:pt x="9948" y="17501"/>
                  </a:cubicBezTo>
                  <a:cubicBezTo>
                    <a:pt x="9951" y="17501"/>
                    <a:pt x="9956" y="17504"/>
                    <a:pt x="9962" y="17513"/>
                  </a:cubicBezTo>
                  <a:cubicBezTo>
                    <a:pt x="9911" y="17417"/>
                    <a:pt x="9820" y="17422"/>
                    <a:pt x="9820" y="17369"/>
                  </a:cubicBezTo>
                  <a:lnTo>
                    <a:pt x="9820" y="17369"/>
                  </a:lnTo>
                  <a:lnTo>
                    <a:pt x="9827" y="17371"/>
                  </a:lnTo>
                  <a:cubicBezTo>
                    <a:pt x="9792" y="17344"/>
                    <a:pt x="9775" y="17335"/>
                    <a:pt x="9765" y="17335"/>
                  </a:cubicBezTo>
                  <a:cubicBezTo>
                    <a:pt x="9749" y="17335"/>
                    <a:pt x="9752" y="17357"/>
                    <a:pt x="9726" y="17357"/>
                  </a:cubicBezTo>
                  <a:cubicBezTo>
                    <a:pt x="9717" y="17357"/>
                    <a:pt x="9703" y="17354"/>
                    <a:pt x="9684" y="17346"/>
                  </a:cubicBezTo>
                  <a:lnTo>
                    <a:pt x="9700" y="17227"/>
                  </a:lnTo>
                  <a:lnTo>
                    <a:pt x="9663" y="17244"/>
                  </a:lnTo>
                  <a:cubicBezTo>
                    <a:pt x="9653" y="17232"/>
                    <a:pt x="9635" y="17211"/>
                    <a:pt x="9649" y="17204"/>
                  </a:cubicBezTo>
                  <a:cubicBezTo>
                    <a:pt x="9637" y="17200"/>
                    <a:pt x="9630" y="17198"/>
                    <a:pt x="9626" y="17198"/>
                  </a:cubicBezTo>
                  <a:cubicBezTo>
                    <a:pt x="9612" y="17198"/>
                    <a:pt x="9632" y="17219"/>
                    <a:pt x="9611" y="17219"/>
                  </a:cubicBezTo>
                  <a:cubicBezTo>
                    <a:pt x="9609" y="17219"/>
                    <a:pt x="9607" y="17218"/>
                    <a:pt x="9605" y="17218"/>
                  </a:cubicBezTo>
                  <a:cubicBezTo>
                    <a:pt x="9579" y="17142"/>
                    <a:pt x="9456" y="17091"/>
                    <a:pt x="9489" y="17037"/>
                  </a:cubicBezTo>
                  <a:lnTo>
                    <a:pt x="9489" y="17037"/>
                  </a:lnTo>
                  <a:cubicBezTo>
                    <a:pt x="9459" y="17039"/>
                    <a:pt x="9493" y="17074"/>
                    <a:pt x="9481" y="17074"/>
                  </a:cubicBezTo>
                  <a:cubicBezTo>
                    <a:pt x="9477" y="17074"/>
                    <a:pt x="9469" y="17070"/>
                    <a:pt x="9452" y="17060"/>
                  </a:cubicBezTo>
                  <a:cubicBezTo>
                    <a:pt x="9484" y="16998"/>
                    <a:pt x="9385" y="17007"/>
                    <a:pt x="9359" y="16940"/>
                  </a:cubicBezTo>
                  <a:cubicBezTo>
                    <a:pt x="9362" y="16939"/>
                    <a:pt x="9365" y="16939"/>
                    <a:pt x="9368" y="16939"/>
                  </a:cubicBezTo>
                  <a:cubicBezTo>
                    <a:pt x="9388" y="16939"/>
                    <a:pt x="9405" y="16953"/>
                    <a:pt x="9410" y="16953"/>
                  </a:cubicBezTo>
                  <a:cubicBezTo>
                    <a:pt x="9414" y="16953"/>
                    <a:pt x="9413" y="16945"/>
                    <a:pt x="9403" y="16919"/>
                  </a:cubicBezTo>
                  <a:cubicBezTo>
                    <a:pt x="9399" y="16920"/>
                    <a:pt x="9395" y="16920"/>
                    <a:pt x="9392" y="16920"/>
                  </a:cubicBezTo>
                  <a:cubicBezTo>
                    <a:pt x="9334" y="16920"/>
                    <a:pt x="9322" y="16820"/>
                    <a:pt x="9278" y="16792"/>
                  </a:cubicBezTo>
                  <a:cubicBezTo>
                    <a:pt x="9274" y="16795"/>
                    <a:pt x="9269" y="16797"/>
                    <a:pt x="9264" y="16797"/>
                  </a:cubicBezTo>
                  <a:cubicBezTo>
                    <a:pt x="9227" y="16797"/>
                    <a:pt x="9171" y="16713"/>
                    <a:pt x="9106" y="16666"/>
                  </a:cubicBezTo>
                  <a:cubicBezTo>
                    <a:pt x="9120" y="16659"/>
                    <a:pt x="9002" y="16527"/>
                    <a:pt x="8956" y="16455"/>
                  </a:cubicBezTo>
                  <a:lnTo>
                    <a:pt x="8957" y="16455"/>
                  </a:lnTo>
                  <a:lnTo>
                    <a:pt x="8957" y="16455"/>
                  </a:lnTo>
                  <a:cubicBezTo>
                    <a:pt x="8953" y="16456"/>
                    <a:pt x="8950" y="16456"/>
                    <a:pt x="8947" y="16456"/>
                  </a:cubicBezTo>
                  <a:cubicBezTo>
                    <a:pt x="8906" y="16456"/>
                    <a:pt x="8857" y="16400"/>
                    <a:pt x="8810" y="16365"/>
                  </a:cubicBezTo>
                  <a:cubicBezTo>
                    <a:pt x="8821" y="16357"/>
                    <a:pt x="8830" y="16353"/>
                    <a:pt x="8841" y="16353"/>
                  </a:cubicBezTo>
                  <a:cubicBezTo>
                    <a:pt x="8852" y="16353"/>
                    <a:pt x="8864" y="16357"/>
                    <a:pt x="8881" y="16365"/>
                  </a:cubicBezTo>
                  <a:lnTo>
                    <a:pt x="8837" y="16323"/>
                  </a:lnTo>
                  <a:cubicBezTo>
                    <a:pt x="8812" y="16321"/>
                    <a:pt x="8786" y="16309"/>
                    <a:pt x="8768" y="16291"/>
                  </a:cubicBezTo>
                  <a:lnTo>
                    <a:pt x="8803" y="16279"/>
                  </a:lnTo>
                  <a:cubicBezTo>
                    <a:pt x="8745" y="16224"/>
                    <a:pt x="8661" y="16193"/>
                    <a:pt x="8606" y="16105"/>
                  </a:cubicBezTo>
                  <a:cubicBezTo>
                    <a:pt x="8584" y="16118"/>
                    <a:pt x="8592" y="16182"/>
                    <a:pt x="8554" y="16182"/>
                  </a:cubicBezTo>
                  <a:cubicBezTo>
                    <a:pt x="8543" y="16182"/>
                    <a:pt x="8528" y="16177"/>
                    <a:pt x="8508" y="16163"/>
                  </a:cubicBezTo>
                  <a:cubicBezTo>
                    <a:pt x="8516" y="16151"/>
                    <a:pt x="8528" y="16134"/>
                    <a:pt x="8546" y="16134"/>
                  </a:cubicBezTo>
                  <a:cubicBezTo>
                    <a:pt x="8549" y="16134"/>
                    <a:pt x="8552" y="16134"/>
                    <a:pt x="8555" y="16135"/>
                  </a:cubicBezTo>
                  <a:lnTo>
                    <a:pt x="8555" y="16135"/>
                  </a:lnTo>
                  <a:cubicBezTo>
                    <a:pt x="8544" y="16130"/>
                    <a:pt x="8526" y="16123"/>
                    <a:pt x="8520" y="16108"/>
                  </a:cubicBezTo>
                  <a:lnTo>
                    <a:pt x="8520" y="16108"/>
                  </a:lnTo>
                  <a:lnTo>
                    <a:pt x="8571" y="16117"/>
                  </a:lnTo>
                  <a:cubicBezTo>
                    <a:pt x="8562" y="16100"/>
                    <a:pt x="8554" y="16096"/>
                    <a:pt x="8548" y="16096"/>
                  </a:cubicBezTo>
                  <a:cubicBezTo>
                    <a:pt x="8542" y="16096"/>
                    <a:pt x="8537" y="16098"/>
                    <a:pt x="8531" y="16098"/>
                  </a:cubicBezTo>
                  <a:cubicBezTo>
                    <a:pt x="8526" y="16098"/>
                    <a:pt x="8520" y="16096"/>
                    <a:pt x="8513" y="16087"/>
                  </a:cubicBezTo>
                  <a:cubicBezTo>
                    <a:pt x="8531" y="16071"/>
                    <a:pt x="8506" y="16057"/>
                    <a:pt x="8522" y="16045"/>
                  </a:cubicBezTo>
                  <a:lnTo>
                    <a:pt x="8522" y="16045"/>
                  </a:lnTo>
                  <a:cubicBezTo>
                    <a:pt x="8531" y="16050"/>
                    <a:pt x="8538" y="16075"/>
                    <a:pt x="8555" y="16080"/>
                  </a:cubicBezTo>
                  <a:cubicBezTo>
                    <a:pt x="8529" y="16045"/>
                    <a:pt x="8504" y="15999"/>
                    <a:pt x="8506" y="15976"/>
                  </a:cubicBezTo>
                  <a:lnTo>
                    <a:pt x="8506" y="15976"/>
                  </a:lnTo>
                  <a:cubicBezTo>
                    <a:pt x="8500" y="15982"/>
                    <a:pt x="8492" y="15989"/>
                    <a:pt x="8482" y="15989"/>
                  </a:cubicBezTo>
                  <a:cubicBezTo>
                    <a:pt x="8475" y="15989"/>
                    <a:pt x="8467" y="15986"/>
                    <a:pt x="8457" y="15978"/>
                  </a:cubicBezTo>
                  <a:cubicBezTo>
                    <a:pt x="8399" y="15925"/>
                    <a:pt x="8460" y="15938"/>
                    <a:pt x="8436" y="15897"/>
                  </a:cubicBezTo>
                  <a:cubicBezTo>
                    <a:pt x="8416" y="15895"/>
                    <a:pt x="8397" y="15864"/>
                    <a:pt x="8377" y="15864"/>
                  </a:cubicBezTo>
                  <a:cubicBezTo>
                    <a:pt x="8371" y="15864"/>
                    <a:pt x="8366" y="15866"/>
                    <a:pt x="8360" y="15871"/>
                  </a:cubicBezTo>
                  <a:cubicBezTo>
                    <a:pt x="8344" y="15855"/>
                    <a:pt x="8353" y="15839"/>
                    <a:pt x="8353" y="15825"/>
                  </a:cubicBezTo>
                  <a:cubicBezTo>
                    <a:pt x="8322" y="15812"/>
                    <a:pt x="8252" y="15736"/>
                    <a:pt x="8227" y="15736"/>
                  </a:cubicBezTo>
                  <a:cubicBezTo>
                    <a:pt x="8221" y="15736"/>
                    <a:pt x="8218" y="15740"/>
                    <a:pt x="8218" y="15750"/>
                  </a:cubicBezTo>
                  <a:lnTo>
                    <a:pt x="8218" y="15750"/>
                  </a:lnTo>
                  <a:lnTo>
                    <a:pt x="8218" y="15750"/>
                  </a:lnTo>
                  <a:lnTo>
                    <a:pt x="8218" y="15750"/>
                  </a:lnTo>
                  <a:cubicBezTo>
                    <a:pt x="8218" y="15750"/>
                    <a:pt x="8218" y="15750"/>
                    <a:pt x="8218" y="15751"/>
                  </a:cubicBezTo>
                  <a:lnTo>
                    <a:pt x="8218" y="15751"/>
                  </a:lnTo>
                  <a:cubicBezTo>
                    <a:pt x="8218" y="15751"/>
                    <a:pt x="8218" y="15751"/>
                    <a:pt x="8218" y="15750"/>
                  </a:cubicBezTo>
                  <a:lnTo>
                    <a:pt x="8218" y="15750"/>
                  </a:lnTo>
                  <a:lnTo>
                    <a:pt x="8218" y="15751"/>
                  </a:lnTo>
                  <a:lnTo>
                    <a:pt x="8218" y="15751"/>
                  </a:lnTo>
                  <a:cubicBezTo>
                    <a:pt x="8218" y="15751"/>
                    <a:pt x="8218" y="15752"/>
                    <a:pt x="8218" y="15753"/>
                  </a:cubicBezTo>
                  <a:lnTo>
                    <a:pt x="8225" y="15762"/>
                  </a:lnTo>
                  <a:lnTo>
                    <a:pt x="8225" y="15762"/>
                  </a:lnTo>
                  <a:lnTo>
                    <a:pt x="8218" y="15760"/>
                  </a:lnTo>
                  <a:cubicBezTo>
                    <a:pt x="8096" y="15688"/>
                    <a:pt x="8035" y="15544"/>
                    <a:pt x="7929" y="15461"/>
                  </a:cubicBezTo>
                  <a:lnTo>
                    <a:pt x="7938" y="15452"/>
                  </a:lnTo>
                  <a:cubicBezTo>
                    <a:pt x="7871" y="15405"/>
                    <a:pt x="7803" y="15331"/>
                    <a:pt x="7746" y="15310"/>
                  </a:cubicBezTo>
                  <a:cubicBezTo>
                    <a:pt x="7729" y="15294"/>
                    <a:pt x="7722" y="15257"/>
                    <a:pt x="7741" y="15252"/>
                  </a:cubicBezTo>
                  <a:cubicBezTo>
                    <a:pt x="7692" y="15215"/>
                    <a:pt x="7676" y="15220"/>
                    <a:pt x="7627" y="15143"/>
                  </a:cubicBezTo>
                  <a:lnTo>
                    <a:pt x="7627" y="15143"/>
                  </a:lnTo>
                  <a:cubicBezTo>
                    <a:pt x="7641" y="15150"/>
                    <a:pt x="7649" y="15152"/>
                    <a:pt x="7653" y="15152"/>
                  </a:cubicBezTo>
                  <a:cubicBezTo>
                    <a:pt x="7659" y="15152"/>
                    <a:pt x="7657" y="15147"/>
                    <a:pt x="7657" y="15147"/>
                  </a:cubicBezTo>
                  <a:lnTo>
                    <a:pt x="7657" y="15147"/>
                  </a:lnTo>
                  <a:cubicBezTo>
                    <a:pt x="7658" y="15147"/>
                    <a:pt x="7662" y="15153"/>
                    <a:pt x="7685" y="15178"/>
                  </a:cubicBezTo>
                  <a:cubicBezTo>
                    <a:pt x="7637" y="15113"/>
                    <a:pt x="7637" y="15085"/>
                    <a:pt x="7553" y="15051"/>
                  </a:cubicBezTo>
                  <a:cubicBezTo>
                    <a:pt x="7595" y="15048"/>
                    <a:pt x="7539" y="14979"/>
                    <a:pt x="7504" y="14958"/>
                  </a:cubicBezTo>
                  <a:lnTo>
                    <a:pt x="7504" y="14958"/>
                  </a:lnTo>
                  <a:lnTo>
                    <a:pt x="7528" y="15013"/>
                  </a:lnTo>
                  <a:cubicBezTo>
                    <a:pt x="7497" y="14990"/>
                    <a:pt x="7472" y="14960"/>
                    <a:pt x="7446" y="14930"/>
                  </a:cubicBezTo>
                  <a:lnTo>
                    <a:pt x="7491" y="14916"/>
                  </a:lnTo>
                  <a:cubicBezTo>
                    <a:pt x="7412" y="14765"/>
                    <a:pt x="7222" y="14768"/>
                    <a:pt x="7196" y="14622"/>
                  </a:cubicBezTo>
                  <a:cubicBezTo>
                    <a:pt x="7193" y="14621"/>
                    <a:pt x="7190" y="14621"/>
                    <a:pt x="7188" y="14621"/>
                  </a:cubicBezTo>
                  <a:cubicBezTo>
                    <a:pt x="7157" y="14621"/>
                    <a:pt x="7235" y="14694"/>
                    <a:pt x="7195" y="14694"/>
                  </a:cubicBezTo>
                  <a:cubicBezTo>
                    <a:pt x="7194" y="14694"/>
                    <a:pt x="7193" y="14694"/>
                    <a:pt x="7191" y="14694"/>
                  </a:cubicBezTo>
                  <a:cubicBezTo>
                    <a:pt x="7143" y="14638"/>
                    <a:pt x="7131" y="14541"/>
                    <a:pt x="7113" y="14524"/>
                  </a:cubicBezTo>
                  <a:cubicBezTo>
                    <a:pt x="7057" y="14434"/>
                    <a:pt x="7004" y="14499"/>
                    <a:pt x="6939" y="14411"/>
                  </a:cubicBezTo>
                  <a:cubicBezTo>
                    <a:pt x="6937" y="14424"/>
                    <a:pt x="6929" y="14445"/>
                    <a:pt x="6905" y="14445"/>
                  </a:cubicBezTo>
                  <a:cubicBezTo>
                    <a:pt x="6892" y="14445"/>
                    <a:pt x="6874" y="14439"/>
                    <a:pt x="6851" y="14422"/>
                  </a:cubicBezTo>
                  <a:cubicBezTo>
                    <a:pt x="6810" y="14374"/>
                    <a:pt x="6823" y="14331"/>
                    <a:pt x="6852" y="14331"/>
                  </a:cubicBezTo>
                  <a:cubicBezTo>
                    <a:pt x="6858" y="14331"/>
                    <a:pt x="6864" y="14333"/>
                    <a:pt x="6872" y="14337"/>
                  </a:cubicBezTo>
                  <a:cubicBezTo>
                    <a:pt x="6885" y="14350"/>
                    <a:pt x="6890" y="14360"/>
                    <a:pt x="6885" y="14362"/>
                  </a:cubicBezTo>
                  <a:cubicBezTo>
                    <a:pt x="6898" y="14370"/>
                    <a:pt x="6912" y="14380"/>
                    <a:pt x="6919" y="14380"/>
                  </a:cubicBezTo>
                  <a:cubicBezTo>
                    <a:pt x="6924" y="14380"/>
                    <a:pt x="6926" y="14375"/>
                    <a:pt x="6923" y="14362"/>
                  </a:cubicBezTo>
                  <a:lnTo>
                    <a:pt x="6923" y="14362"/>
                  </a:lnTo>
                  <a:lnTo>
                    <a:pt x="6906" y="14364"/>
                  </a:lnTo>
                  <a:cubicBezTo>
                    <a:pt x="6890" y="14327"/>
                    <a:pt x="6816" y="14255"/>
                    <a:pt x="6851" y="14255"/>
                  </a:cubicBezTo>
                  <a:cubicBezTo>
                    <a:pt x="6837" y="14247"/>
                    <a:pt x="6828" y="14243"/>
                    <a:pt x="6823" y="14243"/>
                  </a:cubicBezTo>
                  <a:cubicBezTo>
                    <a:pt x="6814" y="14243"/>
                    <a:pt x="6819" y="14256"/>
                    <a:pt x="6830" y="14273"/>
                  </a:cubicBezTo>
                  <a:lnTo>
                    <a:pt x="6830" y="14273"/>
                  </a:lnTo>
                  <a:cubicBezTo>
                    <a:pt x="6780" y="14205"/>
                    <a:pt x="6731" y="14178"/>
                    <a:pt x="6677" y="14105"/>
                  </a:cubicBezTo>
                  <a:lnTo>
                    <a:pt x="6677" y="14105"/>
                  </a:lnTo>
                  <a:cubicBezTo>
                    <a:pt x="6681" y="14118"/>
                    <a:pt x="6680" y="14136"/>
                    <a:pt x="6673" y="14136"/>
                  </a:cubicBezTo>
                  <a:cubicBezTo>
                    <a:pt x="6672" y="14136"/>
                    <a:pt x="6670" y="14135"/>
                    <a:pt x="6668" y="14133"/>
                  </a:cubicBezTo>
                  <a:cubicBezTo>
                    <a:pt x="6624" y="14075"/>
                    <a:pt x="6607" y="14068"/>
                    <a:pt x="6593" y="14068"/>
                  </a:cubicBezTo>
                  <a:cubicBezTo>
                    <a:pt x="6589" y="14068"/>
                    <a:pt x="6585" y="14069"/>
                    <a:pt x="6580" y="14069"/>
                  </a:cubicBezTo>
                  <a:cubicBezTo>
                    <a:pt x="6569" y="14069"/>
                    <a:pt x="6555" y="14065"/>
                    <a:pt x="6528" y="14042"/>
                  </a:cubicBezTo>
                  <a:cubicBezTo>
                    <a:pt x="6505" y="13987"/>
                    <a:pt x="6582" y="14019"/>
                    <a:pt x="6498" y="13961"/>
                  </a:cubicBezTo>
                  <a:cubicBezTo>
                    <a:pt x="6480" y="13932"/>
                    <a:pt x="6488" y="13923"/>
                    <a:pt x="6502" y="13923"/>
                  </a:cubicBezTo>
                  <a:cubicBezTo>
                    <a:pt x="6514" y="13923"/>
                    <a:pt x="6531" y="13929"/>
                    <a:pt x="6542" y="13933"/>
                  </a:cubicBezTo>
                  <a:cubicBezTo>
                    <a:pt x="6459" y="13889"/>
                    <a:pt x="6438" y="13799"/>
                    <a:pt x="6406" y="13759"/>
                  </a:cubicBezTo>
                  <a:lnTo>
                    <a:pt x="6406" y="13759"/>
                  </a:lnTo>
                  <a:lnTo>
                    <a:pt x="6444" y="13783"/>
                  </a:lnTo>
                  <a:lnTo>
                    <a:pt x="6444" y="13783"/>
                  </a:lnTo>
                  <a:cubicBezTo>
                    <a:pt x="6422" y="13769"/>
                    <a:pt x="6405" y="13754"/>
                    <a:pt x="6389" y="13736"/>
                  </a:cubicBezTo>
                  <a:lnTo>
                    <a:pt x="6387" y="13776"/>
                  </a:lnTo>
                  <a:cubicBezTo>
                    <a:pt x="6371" y="13752"/>
                    <a:pt x="6355" y="13736"/>
                    <a:pt x="6364" y="13727"/>
                  </a:cubicBezTo>
                  <a:cubicBezTo>
                    <a:pt x="6362" y="13727"/>
                    <a:pt x="6360" y="13726"/>
                    <a:pt x="6359" y="13726"/>
                  </a:cubicBezTo>
                  <a:lnTo>
                    <a:pt x="6359" y="13726"/>
                  </a:lnTo>
                  <a:cubicBezTo>
                    <a:pt x="6376" y="13721"/>
                    <a:pt x="6390" y="13719"/>
                    <a:pt x="6403" y="13719"/>
                  </a:cubicBezTo>
                  <a:cubicBezTo>
                    <a:pt x="6443" y="13719"/>
                    <a:pt x="6463" y="13739"/>
                    <a:pt x="6507" y="13739"/>
                  </a:cubicBezTo>
                  <a:cubicBezTo>
                    <a:pt x="6519" y="13739"/>
                    <a:pt x="6533" y="13738"/>
                    <a:pt x="6549" y="13734"/>
                  </a:cubicBezTo>
                  <a:cubicBezTo>
                    <a:pt x="6521" y="13704"/>
                    <a:pt x="6517" y="13713"/>
                    <a:pt x="6584" y="13683"/>
                  </a:cubicBezTo>
                  <a:lnTo>
                    <a:pt x="6584" y="13683"/>
                  </a:lnTo>
                  <a:lnTo>
                    <a:pt x="6429" y="13704"/>
                  </a:lnTo>
                  <a:lnTo>
                    <a:pt x="6528" y="13660"/>
                  </a:lnTo>
                  <a:cubicBezTo>
                    <a:pt x="6487" y="13660"/>
                    <a:pt x="6442" y="13674"/>
                    <a:pt x="6412" y="13674"/>
                  </a:cubicBezTo>
                  <a:cubicBezTo>
                    <a:pt x="6408" y="13674"/>
                    <a:pt x="6404" y="13674"/>
                    <a:pt x="6401" y="13674"/>
                  </a:cubicBezTo>
                  <a:cubicBezTo>
                    <a:pt x="6450" y="13650"/>
                    <a:pt x="6445" y="13657"/>
                    <a:pt x="6422" y="13632"/>
                  </a:cubicBezTo>
                  <a:lnTo>
                    <a:pt x="6422" y="13632"/>
                  </a:lnTo>
                  <a:cubicBezTo>
                    <a:pt x="6439" y="13644"/>
                    <a:pt x="6456" y="13648"/>
                    <a:pt x="6473" y="13648"/>
                  </a:cubicBezTo>
                  <a:cubicBezTo>
                    <a:pt x="6509" y="13648"/>
                    <a:pt x="6546" y="13630"/>
                    <a:pt x="6585" y="13630"/>
                  </a:cubicBezTo>
                  <a:cubicBezTo>
                    <a:pt x="6598" y="13630"/>
                    <a:pt x="6610" y="13632"/>
                    <a:pt x="6624" y="13636"/>
                  </a:cubicBezTo>
                  <a:lnTo>
                    <a:pt x="6621" y="13711"/>
                  </a:lnTo>
                  <a:cubicBezTo>
                    <a:pt x="6643" y="13717"/>
                    <a:pt x="6663" y="13719"/>
                    <a:pt x="6684" y="13719"/>
                  </a:cubicBezTo>
                  <a:cubicBezTo>
                    <a:pt x="6755" y="13719"/>
                    <a:pt x="6823" y="13689"/>
                    <a:pt x="6914" y="13689"/>
                  </a:cubicBezTo>
                  <a:cubicBezTo>
                    <a:pt x="6930" y="13689"/>
                    <a:pt x="6947" y="13690"/>
                    <a:pt x="6964" y="13692"/>
                  </a:cubicBezTo>
                  <a:lnTo>
                    <a:pt x="6918" y="13678"/>
                  </a:lnTo>
                  <a:cubicBezTo>
                    <a:pt x="6927" y="13666"/>
                    <a:pt x="6943" y="13663"/>
                    <a:pt x="6963" y="13663"/>
                  </a:cubicBezTo>
                  <a:cubicBezTo>
                    <a:pt x="6981" y="13663"/>
                    <a:pt x="7002" y="13665"/>
                    <a:pt x="7022" y="13665"/>
                  </a:cubicBezTo>
                  <a:cubicBezTo>
                    <a:pt x="7033" y="13665"/>
                    <a:pt x="7044" y="13664"/>
                    <a:pt x="7055" y="13662"/>
                  </a:cubicBezTo>
                  <a:lnTo>
                    <a:pt x="7055" y="13662"/>
                  </a:lnTo>
                  <a:cubicBezTo>
                    <a:pt x="7050" y="13687"/>
                    <a:pt x="7078" y="13697"/>
                    <a:pt x="7099" y="13711"/>
                  </a:cubicBezTo>
                  <a:cubicBezTo>
                    <a:pt x="7099" y="13710"/>
                    <a:pt x="7099" y="13709"/>
                    <a:pt x="7099" y="13708"/>
                  </a:cubicBezTo>
                  <a:lnTo>
                    <a:pt x="7099" y="13708"/>
                  </a:lnTo>
                  <a:cubicBezTo>
                    <a:pt x="7100" y="13712"/>
                    <a:pt x="7105" y="13716"/>
                    <a:pt x="7113" y="13722"/>
                  </a:cubicBezTo>
                  <a:cubicBezTo>
                    <a:pt x="7110" y="13716"/>
                    <a:pt x="7106" y="13711"/>
                    <a:pt x="7100" y="13707"/>
                  </a:cubicBezTo>
                  <a:lnTo>
                    <a:pt x="7100" y="13707"/>
                  </a:lnTo>
                  <a:cubicBezTo>
                    <a:pt x="7100" y="13707"/>
                    <a:pt x="7099" y="13708"/>
                    <a:pt x="7099" y="13708"/>
                  </a:cubicBezTo>
                  <a:lnTo>
                    <a:pt x="7099" y="13708"/>
                  </a:lnTo>
                  <a:cubicBezTo>
                    <a:pt x="7099" y="13708"/>
                    <a:pt x="7099" y="13707"/>
                    <a:pt x="7099" y="13706"/>
                  </a:cubicBezTo>
                  <a:lnTo>
                    <a:pt x="7099" y="13706"/>
                  </a:lnTo>
                  <a:cubicBezTo>
                    <a:pt x="7099" y="13706"/>
                    <a:pt x="7100" y="13707"/>
                    <a:pt x="7100" y="13707"/>
                  </a:cubicBezTo>
                  <a:lnTo>
                    <a:pt x="7100" y="13707"/>
                  </a:lnTo>
                  <a:cubicBezTo>
                    <a:pt x="7113" y="13695"/>
                    <a:pt x="7206" y="13709"/>
                    <a:pt x="7217" y="13664"/>
                  </a:cubicBezTo>
                  <a:lnTo>
                    <a:pt x="7282" y="13697"/>
                  </a:lnTo>
                  <a:cubicBezTo>
                    <a:pt x="7291" y="13698"/>
                    <a:pt x="7299" y="13698"/>
                    <a:pt x="7307" y="13698"/>
                  </a:cubicBezTo>
                  <a:cubicBezTo>
                    <a:pt x="7398" y="13698"/>
                    <a:pt x="7422" y="13633"/>
                    <a:pt x="7511" y="13633"/>
                  </a:cubicBezTo>
                  <a:cubicBezTo>
                    <a:pt x="7516" y="13633"/>
                    <a:pt x="7522" y="13634"/>
                    <a:pt x="7528" y="13634"/>
                  </a:cubicBezTo>
                  <a:cubicBezTo>
                    <a:pt x="7495" y="13662"/>
                    <a:pt x="7546" y="13678"/>
                    <a:pt x="7470" y="13699"/>
                  </a:cubicBezTo>
                  <a:cubicBezTo>
                    <a:pt x="7482" y="13699"/>
                    <a:pt x="7494" y="13700"/>
                    <a:pt x="7505" y="13700"/>
                  </a:cubicBezTo>
                  <a:cubicBezTo>
                    <a:pt x="7526" y="13700"/>
                    <a:pt x="7542" y="13698"/>
                    <a:pt x="7542" y="13685"/>
                  </a:cubicBezTo>
                  <a:cubicBezTo>
                    <a:pt x="7545" y="13688"/>
                    <a:pt x="7550" y="13689"/>
                    <a:pt x="7555" y="13689"/>
                  </a:cubicBezTo>
                  <a:cubicBezTo>
                    <a:pt x="7580" y="13689"/>
                    <a:pt x="7623" y="13670"/>
                    <a:pt x="7655" y="13670"/>
                  </a:cubicBezTo>
                  <a:cubicBezTo>
                    <a:pt x="7662" y="13670"/>
                    <a:pt x="7669" y="13670"/>
                    <a:pt x="7674" y="13673"/>
                  </a:cubicBezTo>
                  <a:lnTo>
                    <a:pt x="7674" y="13673"/>
                  </a:lnTo>
                  <a:cubicBezTo>
                    <a:pt x="7677" y="13672"/>
                    <a:pt x="7679" y="13670"/>
                    <a:pt x="7681" y="13669"/>
                  </a:cubicBezTo>
                  <a:cubicBezTo>
                    <a:pt x="7682" y="13670"/>
                    <a:pt x="7684" y="13671"/>
                    <a:pt x="7685" y="13672"/>
                  </a:cubicBezTo>
                  <a:lnTo>
                    <a:pt x="7685" y="13672"/>
                  </a:lnTo>
                  <a:cubicBezTo>
                    <a:pt x="7698" y="13660"/>
                    <a:pt x="7705" y="13641"/>
                    <a:pt x="7738" y="13641"/>
                  </a:cubicBezTo>
                  <a:cubicBezTo>
                    <a:pt x="7740" y="13641"/>
                    <a:pt x="7741" y="13641"/>
                    <a:pt x="7743" y="13641"/>
                  </a:cubicBezTo>
                  <a:cubicBezTo>
                    <a:pt x="7746" y="13644"/>
                    <a:pt x="7745" y="13647"/>
                    <a:pt x="7745" y="13650"/>
                  </a:cubicBezTo>
                  <a:lnTo>
                    <a:pt x="7745" y="13650"/>
                  </a:lnTo>
                  <a:cubicBezTo>
                    <a:pt x="7754" y="13640"/>
                    <a:pt x="7807" y="13634"/>
                    <a:pt x="7773" y="13609"/>
                  </a:cubicBezTo>
                  <a:lnTo>
                    <a:pt x="7773" y="13609"/>
                  </a:lnTo>
                  <a:cubicBezTo>
                    <a:pt x="7818" y="13639"/>
                    <a:pt x="7876" y="13645"/>
                    <a:pt x="7936" y="13645"/>
                  </a:cubicBezTo>
                  <a:cubicBezTo>
                    <a:pt x="7979" y="13645"/>
                    <a:pt x="8024" y="13642"/>
                    <a:pt x="8065" y="13642"/>
                  </a:cubicBezTo>
                  <a:cubicBezTo>
                    <a:pt x="8113" y="13642"/>
                    <a:pt x="8157" y="13646"/>
                    <a:pt x="8191" y="13665"/>
                  </a:cubicBezTo>
                  <a:lnTo>
                    <a:pt x="8191" y="13665"/>
                  </a:lnTo>
                  <a:lnTo>
                    <a:pt x="8198" y="13664"/>
                  </a:lnTo>
                  <a:cubicBezTo>
                    <a:pt x="8199" y="13666"/>
                    <a:pt x="8201" y="13667"/>
                    <a:pt x="8203" y="13668"/>
                  </a:cubicBezTo>
                  <a:lnTo>
                    <a:pt x="8203" y="13668"/>
                  </a:lnTo>
                  <a:cubicBezTo>
                    <a:pt x="8281" y="13662"/>
                    <a:pt x="8378" y="13653"/>
                    <a:pt x="8450" y="13653"/>
                  </a:cubicBezTo>
                  <a:cubicBezTo>
                    <a:pt x="8446" y="13658"/>
                    <a:pt x="8449" y="13663"/>
                    <a:pt x="8442" y="13663"/>
                  </a:cubicBezTo>
                  <a:cubicBezTo>
                    <a:pt x="8441" y="13663"/>
                    <a:pt x="8439" y="13662"/>
                    <a:pt x="8436" y="13662"/>
                  </a:cubicBezTo>
                  <a:lnTo>
                    <a:pt x="8436" y="13662"/>
                  </a:lnTo>
                  <a:cubicBezTo>
                    <a:pt x="8448" y="13665"/>
                    <a:pt x="8458" y="13666"/>
                    <a:pt x="8466" y="13666"/>
                  </a:cubicBezTo>
                  <a:cubicBezTo>
                    <a:pt x="8525" y="13666"/>
                    <a:pt x="8518" y="13611"/>
                    <a:pt x="8582" y="13611"/>
                  </a:cubicBezTo>
                  <a:cubicBezTo>
                    <a:pt x="8592" y="13611"/>
                    <a:pt x="8603" y="13613"/>
                    <a:pt x="8617" y="13616"/>
                  </a:cubicBezTo>
                  <a:cubicBezTo>
                    <a:pt x="8677" y="13655"/>
                    <a:pt x="8555" y="13636"/>
                    <a:pt x="8592" y="13653"/>
                  </a:cubicBezTo>
                  <a:cubicBezTo>
                    <a:pt x="8597" y="13680"/>
                    <a:pt x="8615" y="13688"/>
                    <a:pt x="8639" y="13688"/>
                  </a:cubicBezTo>
                  <a:cubicBezTo>
                    <a:pt x="8670" y="13688"/>
                    <a:pt x="8712" y="13675"/>
                    <a:pt x="8751" y="13675"/>
                  </a:cubicBezTo>
                  <a:cubicBezTo>
                    <a:pt x="8773" y="13675"/>
                    <a:pt x="8794" y="13678"/>
                    <a:pt x="8812" y="13690"/>
                  </a:cubicBezTo>
                  <a:lnTo>
                    <a:pt x="8793" y="13694"/>
                  </a:lnTo>
                  <a:cubicBezTo>
                    <a:pt x="8804" y="13700"/>
                    <a:pt x="8816" y="13702"/>
                    <a:pt x="8829" y="13702"/>
                  </a:cubicBezTo>
                  <a:cubicBezTo>
                    <a:pt x="8881" y="13702"/>
                    <a:pt x="8948" y="13668"/>
                    <a:pt x="9021" y="13668"/>
                  </a:cubicBezTo>
                  <a:cubicBezTo>
                    <a:pt x="9026" y="13668"/>
                    <a:pt x="9031" y="13669"/>
                    <a:pt x="9037" y="13669"/>
                  </a:cubicBezTo>
                  <a:cubicBezTo>
                    <a:pt x="9037" y="13669"/>
                    <a:pt x="9032" y="13676"/>
                    <a:pt x="9037" y="13681"/>
                  </a:cubicBezTo>
                  <a:cubicBezTo>
                    <a:pt x="9104" y="13639"/>
                    <a:pt x="9232" y="13625"/>
                    <a:pt x="9324" y="13616"/>
                  </a:cubicBezTo>
                  <a:lnTo>
                    <a:pt x="9324" y="13616"/>
                  </a:lnTo>
                  <a:cubicBezTo>
                    <a:pt x="9296" y="13646"/>
                    <a:pt x="9283" y="13632"/>
                    <a:pt x="9301" y="13664"/>
                  </a:cubicBezTo>
                  <a:cubicBezTo>
                    <a:pt x="9343" y="13660"/>
                    <a:pt x="9287" y="13611"/>
                    <a:pt x="9373" y="13602"/>
                  </a:cubicBezTo>
                  <a:cubicBezTo>
                    <a:pt x="9401" y="13620"/>
                    <a:pt x="9461" y="13634"/>
                    <a:pt x="9468" y="13669"/>
                  </a:cubicBezTo>
                  <a:lnTo>
                    <a:pt x="9389" y="13671"/>
                  </a:lnTo>
                  <a:cubicBezTo>
                    <a:pt x="9403" y="13687"/>
                    <a:pt x="9420" y="13692"/>
                    <a:pt x="9437" y="13692"/>
                  </a:cubicBezTo>
                  <a:cubicBezTo>
                    <a:pt x="9467" y="13692"/>
                    <a:pt x="9498" y="13677"/>
                    <a:pt x="9525" y="13677"/>
                  </a:cubicBezTo>
                  <a:cubicBezTo>
                    <a:pt x="9529" y="13677"/>
                    <a:pt x="9532" y="13678"/>
                    <a:pt x="9535" y="13678"/>
                  </a:cubicBezTo>
                  <a:lnTo>
                    <a:pt x="9528" y="13697"/>
                  </a:lnTo>
                  <a:cubicBezTo>
                    <a:pt x="9646" y="13692"/>
                    <a:pt x="9653" y="13645"/>
                    <a:pt x="9767" y="13645"/>
                  </a:cubicBezTo>
                  <a:cubicBezTo>
                    <a:pt x="9772" y="13645"/>
                    <a:pt x="9778" y="13646"/>
                    <a:pt x="9783" y="13646"/>
                  </a:cubicBezTo>
                  <a:lnTo>
                    <a:pt x="9769" y="13630"/>
                  </a:lnTo>
                  <a:cubicBezTo>
                    <a:pt x="9788" y="13618"/>
                    <a:pt x="9800" y="13614"/>
                    <a:pt x="9811" y="13614"/>
                  </a:cubicBezTo>
                  <a:cubicBezTo>
                    <a:pt x="9833" y="13614"/>
                    <a:pt x="9842" y="13632"/>
                    <a:pt x="9867" y="13632"/>
                  </a:cubicBezTo>
                  <a:cubicBezTo>
                    <a:pt x="9876" y="13632"/>
                    <a:pt x="9887" y="13630"/>
                    <a:pt x="9901" y="13623"/>
                  </a:cubicBezTo>
                  <a:lnTo>
                    <a:pt x="9922" y="13671"/>
                  </a:lnTo>
                  <a:cubicBezTo>
                    <a:pt x="10006" y="13646"/>
                    <a:pt x="10089" y="13627"/>
                    <a:pt x="10175" y="13613"/>
                  </a:cubicBezTo>
                  <a:lnTo>
                    <a:pt x="10175" y="13613"/>
                  </a:lnTo>
                  <a:cubicBezTo>
                    <a:pt x="10126" y="13650"/>
                    <a:pt x="10027" y="13669"/>
                    <a:pt x="9964" y="13690"/>
                  </a:cubicBezTo>
                  <a:cubicBezTo>
                    <a:pt x="10013" y="13690"/>
                    <a:pt x="10124" y="13685"/>
                    <a:pt x="10150" y="13662"/>
                  </a:cubicBezTo>
                  <a:lnTo>
                    <a:pt x="10150" y="13662"/>
                  </a:lnTo>
                  <a:cubicBezTo>
                    <a:pt x="10135" y="13666"/>
                    <a:pt x="10116" y="13673"/>
                    <a:pt x="10100" y="13673"/>
                  </a:cubicBezTo>
                  <a:cubicBezTo>
                    <a:pt x="10095" y="13673"/>
                    <a:pt x="10091" y="13673"/>
                    <a:pt x="10087" y="13671"/>
                  </a:cubicBezTo>
                  <a:cubicBezTo>
                    <a:pt x="10150" y="13633"/>
                    <a:pt x="10221" y="13613"/>
                    <a:pt x="10292" y="13613"/>
                  </a:cubicBezTo>
                  <a:cubicBezTo>
                    <a:pt x="10300" y="13613"/>
                    <a:pt x="10307" y="13613"/>
                    <a:pt x="10314" y="13613"/>
                  </a:cubicBezTo>
                  <a:cubicBezTo>
                    <a:pt x="10298" y="13708"/>
                    <a:pt x="10558" y="13636"/>
                    <a:pt x="10625" y="13711"/>
                  </a:cubicBezTo>
                  <a:cubicBezTo>
                    <a:pt x="10668" y="13702"/>
                    <a:pt x="10710" y="13698"/>
                    <a:pt x="10753" y="13698"/>
                  </a:cubicBezTo>
                  <a:cubicBezTo>
                    <a:pt x="10870" y="13698"/>
                    <a:pt x="10988" y="13723"/>
                    <a:pt x="11121" y="13723"/>
                  </a:cubicBezTo>
                  <a:cubicBezTo>
                    <a:pt x="11129" y="13723"/>
                    <a:pt x="11138" y="13722"/>
                    <a:pt x="11146" y="13722"/>
                  </a:cubicBezTo>
                  <a:cubicBezTo>
                    <a:pt x="11077" y="13646"/>
                    <a:pt x="11202" y="13720"/>
                    <a:pt x="11190" y="13643"/>
                  </a:cubicBezTo>
                  <a:cubicBezTo>
                    <a:pt x="11212" y="13640"/>
                    <a:pt x="11228" y="13638"/>
                    <a:pt x="11239" y="13638"/>
                  </a:cubicBezTo>
                  <a:cubicBezTo>
                    <a:pt x="11249" y="13638"/>
                    <a:pt x="11254" y="13640"/>
                    <a:pt x="11255" y="13643"/>
                  </a:cubicBezTo>
                  <a:cubicBezTo>
                    <a:pt x="11255" y="13643"/>
                    <a:pt x="11255" y="13643"/>
                    <a:pt x="11255" y="13643"/>
                  </a:cubicBezTo>
                  <a:lnTo>
                    <a:pt x="11255" y="13643"/>
                  </a:lnTo>
                  <a:lnTo>
                    <a:pt x="11255" y="13643"/>
                  </a:lnTo>
                  <a:lnTo>
                    <a:pt x="11255" y="13643"/>
                  </a:lnTo>
                  <a:cubicBezTo>
                    <a:pt x="11265" y="13655"/>
                    <a:pt x="11170" y="13697"/>
                    <a:pt x="11248" y="13718"/>
                  </a:cubicBezTo>
                  <a:cubicBezTo>
                    <a:pt x="11186" y="13687"/>
                    <a:pt x="11350" y="13678"/>
                    <a:pt x="11255" y="13643"/>
                  </a:cubicBezTo>
                  <a:lnTo>
                    <a:pt x="11255" y="13643"/>
                  </a:lnTo>
                  <a:lnTo>
                    <a:pt x="11397" y="13685"/>
                  </a:lnTo>
                  <a:cubicBezTo>
                    <a:pt x="11429" y="13708"/>
                    <a:pt x="11355" y="13704"/>
                    <a:pt x="11360" y="13720"/>
                  </a:cubicBezTo>
                  <a:cubicBezTo>
                    <a:pt x="11457" y="13727"/>
                    <a:pt x="11399" y="13752"/>
                    <a:pt x="11464" y="13773"/>
                  </a:cubicBezTo>
                  <a:cubicBezTo>
                    <a:pt x="11455" y="13751"/>
                    <a:pt x="11479" y="13740"/>
                    <a:pt x="11516" y="13740"/>
                  </a:cubicBezTo>
                  <a:cubicBezTo>
                    <a:pt x="11528" y="13740"/>
                    <a:pt x="11541" y="13741"/>
                    <a:pt x="11554" y="13743"/>
                  </a:cubicBezTo>
                  <a:lnTo>
                    <a:pt x="11476" y="13708"/>
                  </a:lnTo>
                  <a:cubicBezTo>
                    <a:pt x="11498" y="13702"/>
                    <a:pt x="11516" y="13699"/>
                    <a:pt x="11532" y="13699"/>
                  </a:cubicBezTo>
                  <a:cubicBezTo>
                    <a:pt x="11594" y="13699"/>
                    <a:pt x="11611" y="13742"/>
                    <a:pt x="11673" y="13742"/>
                  </a:cubicBezTo>
                  <a:cubicBezTo>
                    <a:pt x="11690" y="13742"/>
                    <a:pt x="11709" y="13739"/>
                    <a:pt x="11733" y="13732"/>
                  </a:cubicBezTo>
                  <a:lnTo>
                    <a:pt x="11733" y="13732"/>
                  </a:lnTo>
                  <a:lnTo>
                    <a:pt x="11689" y="13757"/>
                  </a:lnTo>
                  <a:cubicBezTo>
                    <a:pt x="11761" y="13743"/>
                    <a:pt x="11951" y="13757"/>
                    <a:pt x="12020" y="13694"/>
                  </a:cubicBezTo>
                  <a:lnTo>
                    <a:pt x="12020" y="13694"/>
                  </a:lnTo>
                  <a:cubicBezTo>
                    <a:pt x="12034" y="13704"/>
                    <a:pt x="12050" y="13725"/>
                    <a:pt x="12018" y="13732"/>
                  </a:cubicBezTo>
                  <a:cubicBezTo>
                    <a:pt x="12026" y="13732"/>
                    <a:pt x="12033" y="13732"/>
                    <a:pt x="12041" y="13732"/>
                  </a:cubicBezTo>
                  <a:cubicBezTo>
                    <a:pt x="12171" y="13732"/>
                    <a:pt x="12320" y="13691"/>
                    <a:pt x="12440" y="13691"/>
                  </a:cubicBezTo>
                  <a:cubicBezTo>
                    <a:pt x="12472" y="13691"/>
                    <a:pt x="12501" y="13694"/>
                    <a:pt x="12528" y="13701"/>
                  </a:cubicBezTo>
                  <a:lnTo>
                    <a:pt x="12514" y="13720"/>
                  </a:lnTo>
                  <a:cubicBezTo>
                    <a:pt x="12539" y="13716"/>
                    <a:pt x="12559" y="13698"/>
                    <a:pt x="12584" y="13698"/>
                  </a:cubicBezTo>
                  <a:cubicBezTo>
                    <a:pt x="12592" y="13698"/>
                    <a:pt x="12600" y="13699"/>
                    <a:pt x="12609" y="13704"/>
                  </a:cubicBezTo>
                  <a:cubicBezTo>
                    <a:pt x="12607" y="13713"/>
                    <a:pt x="12598" y="13725"/>
                    <a:pt x="12611" y="13725"/>
                  </a:cubicBezTo>
                  <a:cubicBezTo>
                    <a:pt x="12625" y="13719"/>
                    <a:pt x="12676" y="13699"/>
                    <a:pt x="12716" y="13699"/>
                  </a:cubicBezTo>
                  <a:cubicBezTo>
                    <a:pt x="12724" y="13699"/>
                    <a:pt x="12730" y="13700"/>
                    <a:pt x="12737" y="13701"/>
                  </a:cubicBezTo>
                  <a:lnTo>
                    <a:pt x="12702" y="13722"/>
                  </a:lnTo>
                  <a:cubicBezTo>
                    <a:pt x="12725" y="13726"/>
                    <a:pt x="12747" y="13727"/>
                    <a:pt x="12768" y="13727"/>
                  </a:cubicBezTo>
                  <a:cubicBezTo>
                    <a:pt x="12893" y="13727"/>
                    <a:pt x="12976" y="13670"/>
                    <a:pt x="13094" y="13660"/>
                  </a:cubicBezTo>
                  <a:cubicBezTo>
                    <a:pt x="13094" y="13715"/>
                    <a:pt x="13224" y="13732"/>
                    <a:pt x="13288" y="13741"/>
                  </a:cubicBezTo>
                  <a:lnTo>
                    <a:pt x="13288" y="13750"/>
                  </a:lnTo>
                  <a:cubicBezTo>
                    <a:pt x="13297" y="13750"/>
                    <a:pt x="13305" y="13750"/>
                    <a:pt x="13313" y="13750"/>
                  </a:cubicBezTo>
                  <a:cubicBezTo>
                    <a:pt x="13492" y="13750"/>
                    <a:pt x="13623" y="13703"/>
                    <a:pt x="13794" y="13681"/>
                  </a:cubicBezTo>
                  <a:cubicBezTo>
                    <a:pt x="13903" y="13738"/>
                    <a:pt x="14169" y="13706"/>
                    <a:pt x="14346" y="13738"/>
                  </a:cubicBezTo>
                  <a:cubicBezTo>
                    <a:pt x="14318" y="13729"/>
                    <a:pt x="14350" y="13697"/>
                    <a:pt x="14383" y="13692"/>
                  </a:cubicBezTo>
                  <a:cubicBezTo>
                    <a:pt x="14387" y="13693"/>
                    <a:pt x="14392" y="13694"/>
                    <a:pt x="14397" y="13694"/>
                  </a:cubicBezTo>
                  <a:cubicBezTo>
                    <a:pt x="14423" y="13694"/>
                    <a:pt x="14455" y="13681"/>
                    <a:pt x="14474" y="13681"/>
                  </a:cubicBezTo>
                  <a:cubicBezTo>
                    <a:pt x="14487" y="13681"/>
                    <a:pt x="14494" y="13686"/>
                    <a:pt x="14492" y="13704"/>
                  </a:cubicBezTo>
                  <a:lnTo>
                    <a:pt x="14475" y="13704"/>
                  </a:lnTo>
                  <a:cubicBezTo>
                    <a:pt x="14497" y="13737"/>
                    <a:pt x="14544" y="13742"/>
                    <a:pt x="14592" y="13742"/>
                  </a:cubicBezTo>
                  <a:cubicBezTo>
                    <a:pt x="14606" y="13742"/>
                    <a:pt x="14621" y="13742"/>
                    <a:pt x="14634" y="13741"/>
                  </a:cubicBezTo>
                  <a:lnTo>
                    <a:pt x="14634" y="13741"/>
                  </a:lnTo>
                  <a:cubicBezTo>
                    <a:pt x="14577" y="13794"/>
                    <a:pt x="14523" y="13849"/>
                    <a:pt x="14471" y="13908"/>
                  </a:cubicBezTo>
                  <a:lnTo>
                    <a:pt x="14475" y="13868"/>
                  </a:lnTo>
                  <a:lnTo>
                    <a:pt x="14475" y="13868"/>
                  </a:lnTo>
                  <a:cubicBezTo>
                    <a:pt x="14415" y="13924"/>
                    <a:pt x="14473" y="14014"/>
                    <a:pt x="14422" y="14068"/>
                  </a:cubicBezTo>
                  <a:lnTo>
                    <a:pt x="14369" y="14047"/>
                  </a:lnTo>
                  <a:cubicBezTo>
                    <a:pt x="14269" y="14149"/>
                    <a:pt x="14135" y="14218"/>
                    <a:pt x="14070" y="14353"/>
                  </a:cubicBezTo>
                  <a:cubicBezTo>
                    <a:pt x="14060" y="14341"/>
                    <a:pt x="14063" y="14325"/>
                    <a:pt x="14072" y="14313"/>
                  </a:cubicBezTo>
                  <a:lnTo>
                    <a:pt x="14072" y="14313"/>
                  </a:lnTo>
                  <a:cubicBezTo>
                    <a:pt x="14025" y="14360"/>
                    <a:pt x="13876" y="14465"/>
                    <a:pt x="13926" y="14502"/>
                  </a:cubicBezTo>
                  <a:lnTo>
                    <a:pt x="13926" y="14502"/>
                  </a:lnTo>
                  <a:cubicBezTo>
                    <a:pt x="13924" y="14501"/>
                    <a:pt x="13922" y="14501"/>
                    <a:pt x="13921" y="14501"/>
                  </a:cubicBezTo>
                  <a:cubicBezTo>
                    <a:pt x="13883" y="14501"/>
                    <a:pt x="13820" y="14615"/>
                    <a:pt x="13785" y="14677"/>
                  </a:cubicBezTo>
                  <a:lnTo>
                    <a:pt x="13768" y="14643"/>
                  </a:lnTo>
                  <a:cubicBezTo>
                    <a:pt x="13754" y="14721"/>
                    <a:pt x="13761" y="14731"/>
                    <a:pt x="13708" y="14805"/>
                  </a:cubicBezTo>
                  <a:cubicBezTo>
                    <a:pt x="13704" y="14807"/>
                    <a:pt x="13700" y="14808"/>
                    <a:pt x="13697" y="14808"/>
                  </a:cubicBezTo>
                  <a:cubicBezTo>
                    <a:pt x="13686" y="14808"/>
                    <a:pt x="13681" y="14798"/>
                    <a:pt x="13694" y="14788"/>
                  </a:cubicBezTo>
                  <a:lnTo>
                    <a:pt x="13694" y="14788"/>
                  </a:lnTo>
                  <a:cubicBezTo>
                    <a:pt x="13640" y="14823"/>
                    <a:pt x="13682" y="14848"/>
                    <a:pt x="13611" y="14895"/>
                  </a:cubicBezTo>
                  <a:lnTo>
                    <a:pt x="13618" y="14856"/>
                  </a:lnTo>
                  <a:lnTo>
                    <a:pt x="13618" y="14856"/>
                  </a:lnTo>
                  <a:cubicBezTo>
                    <a:pt x="13562" y="14907"/>
                    <a:pt x="13576" y="14911"/>
                    <a:pt x="13564" y="14958"/>
                  </a:cubicBezTo>
                  <a:cubicBezTo>
                    <a:pt x="13546" y="14997"/>
                    <a:pt x="13479" y="15039"/>
                    <a:pt x="13443" y="15039"/>
                  </a:cubicBezTo>
                  <a:cubicBezTo>
                    <a:pt x="13438" y="15039"/>
                    <a:pt x="13433" y="15038"/>
                    <a:pt x="13430" y="15037"/>
                  </a:cubicBezTo>
                  <a:lnTo>
                    <a:pt x="13430" y="15037"/>
                  </a:lnTo>
                  <a:cubicBezTo>
                    <a:pt x="13437" y="15074"/>
                    <a:pt x="13421" y="15109"/>
                    <a:pt x="13390" y="15129"/>
                  </a:cubicBezTo>
                  <a:cubicBezTo>
                    <a:pt x="13377" y="15125"/>
                    <a:pt x="13383" y="15109"/>
                    <a:pt x="13386" y="15099"/>
                  </a:cubicBezTo>
                  <a:lnTo>
                    <a:pt x="13386" y="15099"/>
                  </a:lnTo>
                  <a:cubicBezTo>
                    <a:pt x="13281" y="15171"/>
                    <a:pt x="13286" y="15259"/>
                    <a:pt x="13200" y="15294"/>
                  </a:cubicBezTo>
                  <a:cubicBezTo>
                    <a:pt x="13195" y="15291"/>
                    <a:pt x="13189" y="15288"/>
                    <a:pt x="13183" y="15288"/>
                  </a:cubicBezTo>
                  <a:cubicBezTo>
                    <a:pt x="13181" y="15288"/>
                    <a:pt x="13179" y="15289"/>
                    <a:pt x="13177" y="15289"/>
                  </a:cubicBezTo>
                  <a:cubicBezTo>
                    <a:pt x="13214" y="15250"/>
                    <a:pt x="13256" y="15211"/>
                    <a:pt x="13300" y="15173"/>
                  </a:cubicBezTo>
                  <a:cubicBezTo>
                    <a:pt x="13295" y="15169"/>
                    <a:pt x="13289" y="15168"/>
                    <a:pt x="13282" y="15168"/>
                  </a:cubicBezTo>
                  <a:cubicBezTo>
                    <a:pt x="13272" y="15168"/>
                    <a:pt x="13260" y="15171"/>
                    <a:pt x="13249" y="15171"/>
                  </a:cubicBezTo>
                  <a:cubicBezTo>
                    <a:pt x="13234" y="15171"/>
                    <a:pt x="13224" y="15164"/>
                    <a:pt x="13230" y="15127"/>
                  </a:cubicBezTo>
                  <a:lnTo>
                    <a:pt x="13230" y="15127"/>
                  </a:lnTo>
                  <a:cubicBezTo>
                    <a:pt x="13203" y="15190"/>
                    <a:pt x="13163" y="15303"/>
                    <a:pt x="13098" y="15347"/>
                  </a:cubicBezTo>
                  <a:cubicBezTo>
                    <a:pt x="13096" y="15348"/>
                    <a:pt x="13093" y="15349"/>
                    <a:pt x="13090" y="15349"/>
                  </a:cubicBezTo>
                  <a:cubicBezTo>
                    <a:pt x="13087" y="15349"/>
                    <a:pt x="13084" y="15348"/>
                    <a:pt x="13082" y="15347"/>
                  </a:cubicBezTo>
                  <a:lnTo>
                    <a:pt x="13087" y="15340"/>
                  </a:lnTo>
                  <a:lnTo>
                    <a:pt x="13087" y="15340"/>
                  </a:lnTo>
                  <a:cubicBezTo>
                    <a:pt x="13073" y="15350"/>
                    <a:pt x="13061" y="15364"/>
                    <a:pt x="13057" y="15377"/>
                  </a:cubicBezTo>
                  <a:cubicBezTo>
                    <a:pt x="13036" y="15389"/>
                    <a:pt x="13020" y="15403"/>
                    <a:pt x="13003" y="15417"/>
                  </a:cubicBezTo>
                  <a:cubicBezTo>
                    <a:pt x="13001" y="15416"/>
                    <a:pt x="12999" y="15415"/>
                    <a:pt x="12997" y="15415"/>
                  </a:cubicBezTo>
                  <a:cubicBezTo>
                    <a:pt x="12970" y="15415"/>
                    <a:pt x="12927" y="15472"/>
                    <a:pt x="12901" y="15498"/>
                  </a:cubicBezTo>
                  <a:cubicBezTo>
                    <a:pt x="12923" y="15517"/>
                    <a:pt x="12899" y="15543"/>
                    <a:pt x="12922" y="15543"/>
                  </a:cubicBezTo>
                  <a:cubicBezTo>
                    <a:pt x="12927" y="15543"/>
                    <a:pt x="12934" y="15542"/>
                    <a:pt x="12943" y="15540"/>
                  </a:cubicBezTo>
                  <a:cubicBezTo>
                    <a:pt x="12937" y="15540"/>
                    <a:pt x="12942" y="15534"/>
                    <a:pt x="12952" y="15521"/>
                  </a:cubicBezTo>
                  <a:lnTo>
                    <a:pt x="12952" y="15521"/>
                  </a:lnTo>
                  <a:cubicBezTo>
                    <a:pt x="12952" y="15521"/>
                    <a:pt x="12952" y="15521"/>
                    <a:pt x="12952" y="15521"/>
                  </a:cubicBezTo>
                  <a:cubicBezTo>
                    <a:pt x="12955" y="15517"/>
                    <a:pt x="12957" y="15514"/>
                    <a:pt x="12959" y="15512"/>
                  </a:cubicBezTo>
                  <a:lnTo>
                    <a:pt x="12968" y="15501"/>
                  </a:lnTo>
                  <a:lnTo>
                    <a:pt x="12968" y="15501"/>
                  </a:lnTo>
                  <a:cubicBezTo>
                    <a:pt x="12967" y="15504"/>
                    <a:pt x="12965" y="15507"/>
                    <a:pt x="12962" y="15510"/>
                  </a:cubicBezTo>
                  <a:cubicBezTo>
                    <a:pt x="12958" y="15514"/>
                    <a:pt x="12955" y="15518"/>
                    <a:pt x="12952" y="15521"/>
                  </a:cubicBezTo>
                  <a:lnTo>
                    <a:pt x="12952" y="15521"/>
                  </a:lnTo>
                  <a:cubicBezTo>
                    <a:pt x="12959" y="15519"/>
                    <a:pt x="12964" y="15517"/>
                    <a:pt x="12969" y="15514"/>
                  </a:cubicBezTo>
                  <a:lnTo>
                    <a:pt x="12969" y="15500"/>
                  </a:lnTo>
                  <a:lnTo>
                    <a:pt x="12968" y="15501"/>
                  </a:lnTo>
                  <a:lnTo>
                    <a:pt x="12968" y="15501"/>
                  </a:lnTo>
                  <a:cubicBezTo>
                    <a:pt x="12969" y="15499"/>
                    <a:pt x="12970" y="15497"/>
                    <a:pt x="12971" y="15496"/>
                  </a:cubicBezTo>
                  <a:lnTo>
                    <a:pt x="12971" y="15500"/>
                  </a:lnTo>
                  <a:cubicBezTo>
                    <a:pt x="12989" y="15482"/>
                    <a:pt x="13013" y="15459"/>
                    <a:pt x="13038" y="15428"/>
                  </a:cubicBezTo>
                  <a:lnTo>
                    <a:pt x="13038" y="15428"/>
                  </a:lnTo>
                  <a:cubicBezTo>
                    <a:pt x="13033" y="15468"/>
                    <a:pt x="13008" y="15500"/>
                    <a:pt x="12973" y="15517"/>
                  </a:cubicBezTo>
                  <a:cubicBezTo>
                    <a:pt x="12973" y="15542"/>
                    <a:pt x="12975" y="15568"/>
                    <a:pt x="12973" y="15595"/>
                  </a:cubicBezTo>
                  <a:cubicBezTo>
                    <a:pt x="12908" y="15597"/>
                    <a:pt x="12826" y="15643"/>
                    <a:pt x="12787" y="15643"/>
                  </a:cubicBezTo>
                  <a:cubicBezTo>
                    <a:pt x="12783" y="15643"/>
                    <a:pt x="12779" y="15643"/>
                    <a:pt x="12776" y="15642"/>
                  </a:cubicBezTo>
                  <a:cubicBezTo>
                    <a:pt x="12707" y="15741"/>
                    <a:pt x="12586" y="15853"/>
                    <a:pt x="12579" y="15952"/>
                  </a:cubicBezTo>
                  <a:cubicBezTo>
                    <a:pt x="12569" y="15968"/>
                    <a:pt x="12558" y="15972"/>
                    <a:pt x="12548" y="15972"/>
                  </a:cubicBezTo>
                  <a:cubicBezTo>
                    <a:pt x="12538" y="15972"/>
                    <a:pt x="12529" y="15969"/>
                    <a:pt x="12521" y="15969"/>
                  </a:cubicBezTo>
                  <a:cubicBezTo>
                    <a:pt x="12530" y="15950"/>
                    <a:pt x="12549" y="15934"/>
                    <a:pt x="12549" y="15920"/>
                  </a:cubicBezTo>
                  <a:lnTo>
                    <a:pt x="12549" y="15920"/>
                  </a:lnTo>
                  <a:cubicBezTo>
                    <a:pt x="12512" y="15980"/>
                    <a:pt x="12410" y="16068"/>
                    <a:pt x="12431" y="16112"/>
                  </a:cubicBezTo>
                  <a:cubicBezTo>
                    <a:pt x="12417" y="16121"/>
                    <a:pt x="12408" y="16124"/>
                    <a:pt x="12403" y="16124"/>
                  </a:cubicBezTo>
                  <a:cubicBezTo>
                    <a:pt x="12389" y="16124"/>
                    <a:pt x="12399" y="16101"/>
                    <a:pt x="12394" y="16101"/>
                  </a:cubicBezTo>
                  <a:lnTo>
                    <a:pt x="12394" y="16101"/>
                  </a:lnTo>
                  <a:cubicBezTo>
                    <a:pt x="12390" y="16101"/>
                    <a:pt x="12381" y="16110"/>
                    <a:pt x="12356" y="16138"/>
                  </a:cubicBezTo>
                  <a:lnTo>
                    <a:pt x="12356" y="16117"/>
                  </a:lnTo>
                  <a:cubicBezTo>
                    <a:pt x="12145" y="16227"/>
                    <a:pt x="12172" y="16456"/>
                    <a:pt x="11944" y="16575"/>
                  </a:cubicBezTo>
                  <a:lnTo>
                    <a:pt x="11944" y="16575"/>
                  </a:lnTo>
                  <a:cubicBezTo>
                    <a:pt x="11946" y="16574"/>
                    <a:pt x="11948" y="16574"/>
                    <a:pt x="11949" y="16574"/>
                  </a:cubicBezTo>
                  <a:cubicBezTo>
                    <a:pt x="11952" y="16574"/>
                    <a:pt x="11954" y="16575"/>
                    <a:pt x="11955" y="16576"/>
                  </a:cubicBezTo>
                  <a:cubicBezTo>
                    <a:pt x="11719" y="16754"/>
                    <a:pt x="11554" y="17033"/>
                    <a:pt x="11302" y="17193"/>
                  </a:cubicBezTo>
                  <a:cubicBezTo>
                    <a:pt x="11234" y="17244"/>
                    <a:pt x="11248" y="17269"/>
                    <a:pt x="11230" y="17320"/>
                  </a:cubicBezTo>
                  <a:lnTo>
                    <a:pt x="11190" y="17306"/>
                  </a:lnTo>
                  <a:lnTo>
                    <a:pt x="11160" y="17399"/>
                  </a:lnTo>
                  <a:cubicBezTo>
                    <a:pt x="11098" y="17508"/>
                    <a:pt x="10947" y="17485"/>
                    <a:pt x="10880" y="17638"/>
                  </a:cubicBezTo>
                  <a:lnTo>
                    <a:pt x="10912" y="17640"/>
                  </a:lnTo>
                  <a:cubicBezTo>
                    <a:pt x="10873" y="17673"/>
                    <a:pt x="10815" y="17754"/>
                    <a:pt x="10792" y="17754"/>
                  </a:cubicBezTo>
                  <a:cubicBezTo>
                    <a:pt x="10789" y="17754"/>
                    <a:pt x="10786" y="17752"/>
                    <a:pt x="10785" y="17749"/>
                  </a:cubicBezTo>
                  <a:lnTo>
                    <a:pt x="10785" y="17749"/>
                  </a:lnTo>
                  <a:cubicBezTo>
                    <a:pt x="10782" y="17756"/>
                    <a:pt x="10789" y="17781"/>
                    <a:pt x="10764" y="17786"/>
                  </a:cubicBezTo>
                  <a:lnTo>
                    <a:pt x="10750" y="17774"/>
                  </a:lnTo>
                  <a:lnTo>
                    <a:pt x="10678" y="17895"/>
                  </a:lnTo>
                  <a:cubicBezTo>
                    <a:pt x="10660" y="17909"/>
                    <a:pt x="10647" y="17914"/>
                    <a:pt x="10637" y="17914"/>
                  </a:cubicBezTo>
                  <a:cubicBezTo>
                    <a:pt x="10617" y="17914"/>
                    <a:pt x="10611" y="17891"/>
                    <a:pt x="10590" y="17891"/>
                  </a:cubicBezTo>
                  <a:cubicBezTo>
                    <a:pt x="10576" y="17891"/>
                    <a:pt x="10556" y="17901"/>
                    <a:pt x="10520" y="17934"/>
                  </a:cubicBezTo>
                  <a:cubicBezTo>
                    <a:pt x="10487" y="17979"/>
                    <a:pt x="10449" y="18085"/>
                    <a:pt x="10470" y="18085"/>
                  </a:cubicBezTo>
                  <a:cubicBezTo>
                    <a:pt x="10470" y="18085"/>
                    <a:pt x="10471" y="18085"/>
                    <a:pt x="10472" y="18085"/>
                  </a:cubicBezTo>
                  <a:cubicBezTo>
                    <a:pt x="10484" y="18073"/>
                    <a:pt x="10507" y="18060"/>
                    <a:pt x="10524" y="18060"/>
                  </a:cubicBezTo>
                  <a:cubicBezTo>
                    <a:pt x="10529" y="18060"/>
                    <a:pt x="10533" y="18062"/>
                    <a:pt x="10537" y="18064"/>
                  </a:cubicBezTo>
                  <a:lnTo>
                    <a:pt x="10509" y="18108"/>
                  </a:lnTo>
                  <a:cubicBezTo>
                    <a:pt x="10534" y="18143"/>
                    <a:pt x="10548" y="18189"/>
                    <a:pt x="10598" y="18189"/>
                  </a:cubicBezTo>
                  <a:cubicBezTo>
                    <a:pt x="10617" y="18189"/>
                    <a:pt x="10642" y="18182"/>
                    <a:pt x="10676" y="18164"/>
                  </a:cubicBezTo>
                  <a:lnTo>
                    <a:pt x="10715" y="18076"/>
                  </a:lnTo>
                  <a:lnTo>
                    <a:pt x="10755" y="18076"/>
                  </a:lnTo>
                  <a:lnTo>
                    <a:pt x="10704" y="18132"/>
                  </a:lnTo>
                  <a:cubicBezTo>
                    <a:pt x="10752" y="18120"/>
                    <a:pt x="10755" y="18083"/>
                    <a:pt x="10764" y="18050"/>
                  </a:cubicBezTo>
                  <a:cubicBezTo>
                    <a:pt x="10771" y="18052"/>
                    <a:pt x="10778" y="18053"/>
                    <a:pt x="10785" y="18053"/>
                  </a:cubicBezTo>
                  <a:cubicBezTo>
                    <a:pt x="10795" y="18053"/>
                    <a:pt x="10805" y="18051"/>
                    <a:pt x="10815" y="18046"/>
                  </a:cubicBezTo>
                  <a:lnTo>
                    <a:pt x="10836" y="17944"/>
                  </a:lnTo>
                  <a:cubicBezTo>
                    <a:pt x="10853" y="17951"/>
                    <a:pt x="10847" y="17982"/>
                    <a:pt x="10865" y="17982"/>
                  </a:cubicBezTo>
                  <a:cubicBezTo>
                    <a:pt x="10871" y="17982"/>
                    <a:pt x="10879" y="17979"/>
                    <a:pt x="10891" y="17972"/>
                  </a:cubicBezTo>
                  <a:cubicBezTo>
                    <a:pt x="10901" y="17923"/>
                    <a:pt x="10826" y="17962"/>
                    <a:pt x="10861" y="17902"/>
                  </a:cubicBezTo>
                  <a:cubicBezTo>
                    <a:pt x="10912" y="17890"/>
                    <a:pt x="10917" y="17914"/>
                    <a:pt x="10938" y="17863"/>
                  </a:cubicBezTo>
                  <a:cubicBezTo>
                    <a:pt x="10952" y="17867"/>
                    <a:pt x="10952" y="17879"/>
                    <a:pt x="10946" y="17894"/>
                  </a:cubicBezTo>
                  <a:lnTo>
                    <a:pt x="10946" y="17894"/>
                  </a:lnTo>
                  <a:cubicBezTo>
                    <a:pt x="10968" y="17851"/>
                    <a:pt x="11021" y="17809"/>
                    <a:pt x="11017" y="17772"/>
                  </a:cubicBezTo>
                  <a:cubicBezTo>
                    <a:pt x="11061" y="17766"/>
                    <a:pt x="11100" y="17692"/>
                    <a:pt x="11134" y="17692"/>
                  </a:cubicBezTo>
                  <a:cubicBezTo>
                    <a:pt x="11140" y="17692"/>
                    <a:pt x="11147" y="17695"/>
                    <a:pt x="11153" y="17703"/>
                  </a:cubicBezTo>
                  <a:cubicBezTo>
                    <a:pt x="11160" y="17659"/>
                    <a:pt x="11179" y="17619"/>
                    <a:pt x="11207" y="17584"/>
                  </a:cubicBezTo>
                  <a:lnTo>
                    <a:pt x="11207" y="17584"/>
                  </a:lnTo>
                  <a:cubicBezTo>
                    <a:pt x="11205" y="17604"/>
                    <a:pt x="11209" y="17612"/>
                    <a:pt x="11216" y="17612"/>
                  </a:cubicBezTo>
                  <a:cubicBezTo>
                    <a:pt x="11239" y="17612"/>
                    <a:pt x="11299" y="17528"/>
                    <a:pt x="11334" y="17528"/>
                  </a:cubicBezTo>
                  <a:cubicBezTo>
                    <a:pt x="11342" y="17528"/>
                    <a:pt x="11348" y="17532"/>
                    <a:pt x="11353" y="17540"/>
                  </a:cubicBezTo>
                  <a:cubicBezTo>
                    <a:pt x="11350" y="17459"/>
                    <a:pt x="11478" y="17380"/>
                    <a:pt x="11524" y="17285"/>
                  </a:cubicBezTo>
                  <a:lnTo>
                    <a:pt x="11524" y="17285"/>
                  </a:lnTo>
                  <a:cubicBezTo>
                    <a:pt x="11522" y="17293"/>
                    <a:pt x="11522" y="17303"/>
                    <a:pt x="11517" y="17309"/>
                  </a:cubicBezTo>
                  <a:lnTo>
                    <a:pt x="11517" y="17309"/>
                  </a:lnTo>
                  <a:cubicBezTo>
                    <a:pt x="11558" y="17276"/>
                    <a:pt x="11581" y="17278"/>
                    <a:pt x="11615" y="17260"/>
                  </a:cubicBezTo>
                  <a:cubicBezTo>
                    <a:pt x="11585" y="17220"/>
                    <a:pt x="11638" y="17151"/>
                    <a:pt x="11649" y="17098"/>
                  </a:cubicBezTo>
                  <a:cubicBezTo>
                    <a:pt x="11656" y="17096"/>
                    <a:pt x="11662" y="17096"/>
                    <a:pt x="11667" y="17096"/>
                  </a:cubicBezTo>
                  <a:cubicBezTo>
                    <a:pt x="11717" y="17096"/>
                    <a:pt x="11663" y="17169"/>
                    <a:pt x="11707" y="17183"/>
                  </a:cubicBezTo>
                  <a:cubicBezTo>
                    <a:pt x="11675" y="17158"/>
                    <a:pt x="11763" y="17072"/>
                    <a:pt x="11721" y="17065"/>
                  </a:cubicBezTo>
                  <a:cubicBezTo>
                    <a:pt x="11759" y="17054"/>
                    <a:pt x="11765" y="17048"/>
                    <a:pt x="11779" y="17048"/>
                  </a:cubicBezTo>
                  <a:cubicBezTo>
                    <a:pt x="11786" y="17048"/>
                    <a:pt x="11795" y="17050"/>
                    <a:pt x="11812" y="17054"/>
                  </a:cubicBezTo>
                  <a:cubicBezTo>
                    <a:pt x="11775" y="17003"/>
                    <a:pt x="11837" y="17012"/>
                    <a:pt x="11842" y="16954"/>
                  </a:cubicBezTo>
                  <a:cubicBezTo>
                    <a:pt x="11862" y="16945"/>
                    <a:pt x="11875" y="16943"/>
                    <a:pt x="11884" y="16943"/>
                  </a:cubicBezTo>
                  <a:cubicBezTo>
                    <a:pt x="11895" y="16943"/>
                    <a:pt x="11901" y="16946"/>
                    <a:pt x="11906" y="16946"/>
                  </a:cubicBezTo>
                  <a:cubicBezTo>
                    <a:pt x="11915" y="16946"/>
                    <a:pt x="11922" y="16939"/>
                    <a:pt x="11942" y="16907"/>
                  </a:cubicBezTo>
                  <a:lnTo>
                    <a:pt x="11942" y="16910"/>
                  </a:lnTo>
                  <a:cubicBezTo>
                    <a:pt x="11946" y="16908"/>
                    <a:pt x="11949" y="16907"/>
                    <a:pt x="11952" y="16907"/>
                  </a:cubicBezTo>
                  <a:cubicBezTo>
                    <a:pt x="11974" y="16907"/>
                    <a:pt x="11946" y="16964"/>
                    <a:pt x="11944" y="16968"/>
                  </a:cubicBezTo>
                  <a:cubicBezTo>
                    <a:pt x="12004" y="16910"/>
                    <a:pt x="11939" y="16910"/>
                    <a:pt x="11932" y="16877"/>
                  </a:cubicBezTo>
                  <a:cubicBezTo>
                    <a:pt x="11955" y="16848"/>
                    <a:pt x="11969" y="16838"/>
                    <a:pt x="11980" y="16838"/>
                  </a:cubicBezTo>
                  <a:cubicBezTo>
                    <a:pt x="11996" y="16838"/>
                    <a:pt x="12004" y="16862"/>
                    <a:pt x="12026" y="16862"/>
                  </a:cubicBezTo>
                  <a:cubicBezTo>
                    <a:pt x="12028" y="16862"/>
                    <a:pt x="12030" y="16861"/>
                    <a:pt x="12032" y="16861"/>
                  </a:cubicBezTo>
                  <a:cubicBezTo>
                    <a:pt x="12067" y="16808"/>
                    <a:pt x="12071" y="16743"/>
                    <a:pt x="12104" y="16710"/>
                  </a:cubicBezTo>
                  <a:cubicBezTo>
                    <a:pt x="12113" y="16715"/>
                    <a:pt x="12120" y="16710"/>
                    <a:pt x="12120" y="16724"/>
                  </a:cubicBezTo>
                  <a:cubicBezTo>
                    <a:pt x="12141" y="16650"/>
                    <a:pt x="12259" y="16583"/>
                    <a:pt x="12280" y="16495"/>
                  </a:cubicBezTo>
                  <a:lnTo>
                    <a:pt x="12296" y="16495"/>
                  </a:lnTo>
                  <a:cubicBezTo>
                    <a:pt x="12275" y="16490"/>
                    <a:pt x="12254" y="16476"/>
                    <a:pt x="12243" y="16458"/>
                  </a:cubicBezTo>
                  <a:cubicBezTo>
                    <a:pt x="12266" y="16435"/>
                    <a:pt x="12270" y="16398"/>
                    <a:pt x="12295" y="16398"/>
                  </a:cubicBezTo>
                  <a:cubicBezTo>
                    <a:pt x="12297" y="16398"/>
                    <a:pt x="12300" y="16399"/>
                    <a:pt x="12303" y="16400"/>
                  </a:cubicBezTo>
                  <a:cubicBezTo>
                    <a:pt x="12285" y="16416"/>
                    <a:pt x="12292" y="16428"/>
                    <a:pt x="12292" y="16442"/>
                  </a:cubicBezTo>
                  <a:lnTo>
                    <a:pt x="12310" y="16404"/>
                  </a:lnTo>
                  <a:lnTo>
                    <a:pt x="12310" y="16404"/>
                  </a:lnTo>
                  <a:cubicBezTo>
                    <a:pt x="12366" y="16409"/>
                    <a:pt x="12282" y="16453"/>
                    <a:pt x="12305" y="16474"/>
                  </a:cubicBezTo>
                  <a:cubicBezTo>
                    <a:pt x="12352" y="16411"/>
                    <a:pt x="12389" y="16321"/>
                    <a:pt x="12438" y="16289"/>
                  </a:cubicBezTo>
                  <a:lnTo>
                    <a:pt x="12438" y="16289"/>
                  </a:lnTo>
                  <a:cubicBezTo>
                    <a:pt x="12472" y="16307"/>
                    <a:pt x="12383" y="16373"/>
                    <a:pt x="12410" y="16373"/>
                  </a:cubicBezTo>
                  <a:cubicBezTo>
                    <a:pt x="12415" y="16373"/>
                    <a:pt x="12422" y="16371"/>
                    <a:pt x="12433" y="16367"/>
                  </a:cubicBezTo>
                  <a:lnTo>
                    <a:pt x="12433" y="16367"/>
                  </a:lnTo>
                  <a:lnTo>
                    <a:pt x="12356" y="16421"/>
                  </a:lnTo>
                  <a:cubicBezTo>
                    <a:pt x="12359" y="16421"/>
                    <a:pt x="12362" y="16421"/>
                    <a:pt x="12365" y="16421"/>
                  </a:cubicBezTo>
                  <a:cubicBezTo>
                    <a:pt x="12446" y="16421"/>
                    <a:pt x="12318" y="16456"/>
                    <a:pt x="12412" y="16462"/>
                  </a:cubicBezTo>
                  <a:cubicBezTo>
                    <a:pt x="12505" y="16384"/>
                    <a:pt x="12491" y="16351"/>
                    <a:pt x="12586" y="16275"/>
                  </a:cubicBezTo>
                  <a:cubicBezTo>
                    <a:pt x="12588" y="16238"/>
                    <a:pt x="12554" y="16256"/>
                    <a:pt x="12556" y="16219"/>
                  </a:cubicBezTo>
                  <a:cubicBezTo>
                    <a:pt x="12646" y="16068"/>
                    <a:pt x="12727" y="16200"/>
                    <a:pt x="12776" y="16071"/>
                  </a:cubicBezTo>
                  <a:cubicBezTo>
                    <a:pt x="12781" y="16027"/>
                    <a:pt x="12751" y="15980"/>
                    <a:pt x="12834" y="15936"/>
                  </a:cubicBezTo>
                  <a:lnTo>
                    <a:pt x="12846" y="15992"/>
                  </a:lnTo>
                  <a:cubicBezTo>
                    <a:pt x="12931" y="15913"/>
                    <a:pt x="12843" y="15897"/>
                    <a:pt x="12955" y="15832"/>
                  </a:cubicBezTo>
                  <a:lnTo>
                    <a:pt x="12955" y="15832"/>
                  </a:lnTo>
                  <a:cubicBezTo>
                    <a:pt x="12952" y="15860"/>
                    <a:pt x="12908" y="15902"/>
                    <a:pt x="12915" y="15902"/>
                  </a:cubicBezTo>
                  <a:cubicBezTo>
                    <a:pt x="12916" y="15902"/>
                    <a:pt x="12916" y="15902"/>
                    <a:pt x="12918" y="15901"/>
                  </a:cubicBezTo>
                  <a:cubicBezTo>
                    <a:pt x="12999" y="15871"/>
                    <a:pt x="12936" y="15841"/>
                    <a:pt x="12980" y="15797"/>
                  </a:cubicBezTo>
                  <a:lnTo>
                    <a:pt x="12980" y="15797"/>
                  </a:lnTo>
                  <a:lnTo>
                    <a:pt x="13020" y="15820"/>
                  </a:lnTo>
                  <a:cubicBezTo>
                    <a:pt x="13103" y="15725"/>
                    <a:pt x="13177" y="15607"/>
                    <a:pt x="13268" y="15505"/>
                  </a:cubicBezTo>
                  <a:cubicBezTo>
                    <a:pt x="13271" y="15516"/>
                    <a:pt x="13268" y="15534"/>
                    <a:pt x="13282" y="15534"/>
                  </a:cubicBezTo>
                  <a:cubicBezTo>
                    <a:pt x="13286" y="15534"/>
                    <a:pt x="13291" y="15533"/>
                    <a:pt x="13298" y="15530"/>
                  </a:cubicBezTo>
                  <a:cubicBezTo>
                    <a:pt x="13404" y="15394"/>
                    <a:pt x="13562" y="15271"/>
                    <a:pt x="13699" y="15171"/>
                  </a:cubicBezTo>
                  <a:lnTo>
                    <a:pt x="13717" y="15099"/>
                  </a:lnTo>
                  <a:cubicBezTo>
                    <a:pt x="13722" y="15096"/>
                    <a:pt x="13728" y="15094"/>
                    <a:pt x="13733" y="15094"/>
                  </a:cubicBezTo>
                  <a:cubicBezTo>
                    <a:pt x="13741" y="15094"/>
                    <a:pt x="13747" y="15099"/>
                    <a:pt x="13743" y="15109"/>
                  </a:cubicBezTo>
                  <a:cubicBezTo>
                    <a:pt x="13798" y="15071"/>
                    <a:pt x="13729" y="15090"/>
                    <a:pt x="13740" y="15055"/>
                  </a:cubicBezTo>
                  <a:cubicBezTo>
                    <a:pt x="13752" y="15043"/>
                    <a:pt x="13763" y="15038"/>
                    <a:pt x="13771" y="15038"/>
                  </a:cubicBezTo>
                  <a:cubicBezTo>
                    <a:pt x="13782" y="15038"/>
                    <a:pt x="13787" y="15047"/>
                    <a:pt x="13782" y="15060"/>
                  </a:cubicBezTo>
                  <a:cubicBezTo>
                    <a:pt x="13840" y="14958"/>
                    <a:pt x="13965" y="14779"/>
                    <a:pt x="14079" y="14721"/>
                  </a:cubicBezTo>
                  <a:lnTo>
                    <a:pt x="14079" y="14721"/>
                  </a:lnTo>
                  <a:lnTo>
                    <a:pt x="14070" y="14747"/>
                  </a:lnTo>
                  <a:cubicBezTo>
                    <a:pt x="14148" y="14691"/>
                    <a:pt x="14091" y="14617"/>
                    <a:pt x="14179" y="14580"/>
                  </a:cubicBezTo>
                  <a:lnTo>
                    <a:pt x="14179" y="14580"/>
                  </a:lnTo>
                  <a:lnTo>
                    <a:pt x="14172" y="14596"/>
                  </a:lnTo>
                  <a:cubicBezTo>
                    <a:pt x="14327" y="14462"/>
                    <a:pt x="14464" y="14279"/>
                    <a:pt x="14614" y="14207"/>
                  </a:cubicBezTo>
                  <a:cubicBezTo>
                    <a:pt x="14596" y="14146"/>
                    <a:pt x="14772" y="14079"/>
                    <a:pt x="14730" y="14017"/>
                  </a:cubicBezTo>
                  <a:cubicBezTo>
                    <a:pt x="14837" y="13959"/>
                    <a:pt x="14823" y="13993"/>
                    <a:pt x="14958" y="13894"/>
                  </a:cubicBezTo>
                  <a:cubicBezTo>
                    <a:pt x="14990" y="13864"/>
                    <a:pt x="14971" y="13815"/>
                    <a:pt x="15004" y="13769"/>
                  </a:cubicBezTo>
                  <a:lnTo>
                    <a:pt x="15032" y="13794"/>
                  </a:lnTo>
                  <a:lnTo>
                    <a:pt x="15034" y="13787"/>
                  </a:lnTo>
                  <a:lnTo>
                    <a:pt x="15036" y="13789"/>
                  </a:lnTo>
                  <a:lnTo>
                    <a:pt x="15057" y="13715"/>
                  </a:lnTo>
                  <a:lnTo>
                    <a:pt x="15118" y="13720"/>
                  </a:lnTo>
                  <a:lnTo>
                    <a:pt x="15141" y="13685"/>
                  </a:lnTo>
                  <a:lnTo>
                    <a:pt x="15147" y="13676"/>
                  </a:lnTo>
                  <a:lnTo>
                    <a:pt x="15138" y="13681"/>
                  </a:lnTo>
                  <a:cubicBezTo>
                    <a:pt x="15128" y="13686"/>
                    <a:pt x="15117" y="13690"/>
                    <a:pt x="15109" y="13690"/>
                  </a:cubicBezTo>
                  <a:cubicBezTo>
                    <a:pt x="15104" y="13690"/>
                    <a:pt x="15099" y="13689"/>
                    <a:pt x="15097" y="13685"/>
                  </a:cubicBezTo>
                  <a:cubicBezTo>
                    <a:pt x="15104" y="13676"/>
                    <a:pt x="15111" y="13669"/>
                    <a:pt x="15118" y="13660"/>
                  </a:cubicBezTo>
                  <a:lnTo>
                    <a:pt x="15265" y="13499"/>
                  </a:lnTo>
                  <a:lnTo>
                    <a:pt x="15266" y="13499"/>
                  </a:lnTo>
                  <a:lnTo>
                    <a:pt x="15266" y="13498"/>
                  </a:lnTo>
                  <a:lnTo>
                    <a:pt x="15308" y="13453"/>
                  </a:lnTo>
                  <a:lnTo>
                    <a:pt x="15296" y="13454"/>
                  </a:lnTo>
                  <a:lnTo>
                    <a:pt x="15296" y="13454"/>
                  </a:lnTo>
                  <a:lnTo>
                    <a:pt x="15354" y="13368"/>
                  </a:lnTo>
                  <a:close/>
                  <a:moveTo>
                    <a:pt x="12667" y="18185"/>
                  </a:moveTo>
                  <a:cubicBezTo>
                    <a:pt x="12665" y="18192"/>
                    <a:pt x="12665" y="18199"/>
                    <a:pt x="12667" y="18206"/>
                  </a:cubicBezTo>
                  <a:lnTo>
                    <a:pt x="12667" y="18185"/>
                  </a:lnTo>
                  <a:close/>
                  <a:moveTo>
                    <a:pt x="12909" y="18208"/>
                  </a:moveTo>
                  <a:cubicBezTo>
                    <a:pt x="12905" y="18208"/>
                    <a:pt x="12887" y="18221"/>
                    <a:pt x="12853" y="18247"/>
                  </a:cubicBezTo>
                  <a:lnTo>
                    <a:pt x="12850" y="18247"/>
                  </a:lnTo>
                  <a:cubicBezTo>
                    <a:pt x="12816" y="18285"/>
                    <a:pt x="12810" y="18296"/>
                    <a:pt x="12816" y="18296"/>
                  </a:cubicBezTo>
                  <a:cubicBezTo>
                    <a:pt x="12824" y="18296"/>
                    <a:pt x="12860" y="18270"/>
                    <a:pt x="12866" y="18270"/>
                  </a:cubicBezTo>
                  <a:cubicBezTo>
                    <a:pt x="12866" y="18270"/>
                    <a:pt x="12867" y="18270"/>
                    <a:pt x="12867" y="18271"/>
                  </a:cubicBezTo>
                  <a:cubicBezTo>
                    <a:pt x="12897" y="18231"/>
                    <a:pt x="12915" y="18208"/>
                    <a:pt x="12909" y="18208"/>
                  </a:cubicBezTo>
                  <a:close/>
                  <a:moveTo>
                    <a:pt x="8542" y="18308"/>
                  </a:moveTo>
                  <a:cubicBezTo>
                    <a:pt x="8544" y="18309"/>
                    <a:pt x="8546" y="18311"/>
                    <a:pt x="8548" y="18312"/>
                  </a:cubicBezTo>
                  <a:cubicBezTo>
                    <a:pt x="8546" y="18311"/>
                    <a:pt x="8544" y="18309"/>
                    <a:pt x="8542" y="18308"/>
                  </a:cubicBezTo>
                  <a:close/>
                  <a:moveTo>
                    <a:pt x="14144" y="18458"/>
                  </a:moveTo>
                  <a:lnTo>
                    <a:pt x="14086" y="18537"/>
                  </a:lnTo>
                  <a:cubicBezTo>
                    <a:pt x="14104" y="18530"/>
                    <a:pt x="14125" y="18514"/>
                    <a:pt x="14146" y="18458"/>
                  </a:cubicBezTo>
                  <a:close/>
                  <a:moveTo>
                    <a:pt x="14144" y="18319"/>
                  </a:moveTo>
                  <a:lnTo>
                    <a:pt x="14100" y="18366"/>
                  </a:lnTo>
                  <a:lnTo>
                    <a:pt x="13905" y="18655"/>
                  </a:lnTo>
                  <a:lnTo>
                    <a:pt x="14144" y="18319"/>
                  </a:lnTo>
                  <a:close/>
                  <a:moveTo>
                    <a:pt x="14086" y="18537"/>
                  </a:moveTo>
                  <a:lnTo>
                    <a:pt x="14086" y="18537"/>
                  </a:lnTo>
                  <a:cubicBezTo>
                    <a:pt x="14056" y="18544"/>
                    <a:pt x="14033" y="18526"/>
                    <a:pt x="14026" y="18611"/>
                  </a:cubicBezTo>
                  <a:cubicBezTo>
                    <a:pt x="14024" y="18604"/>
                    <a:pt x="14022" y="18601"/>
                    <a:pt x="14020" y="18601"/>
                  </a:cubicBezTo>
                  <a:cubicBezTo>
                    <a:pt x="14012" y="18601"/>
                    <a:pt x="13997" y="18644"/>
                    <a:pt x="13958" y="18702"/>
                  </a:cubicBezTo>
                  <a:lnTo>
                    <a:pt x="14086" y="18537"/>
                  </a:lnTo>
                  <a:close/>
                  <a:moveTo>
                    <a:pt x="14153" y="18593"/>
                  </a:moveTo>
                  <a:cubicBezTo>
                    <a:pt x="14139" y="18593"/>
                    <a:pt x="14107" y="18608"/>
                    <a:pt x="14065" y="18630"/>
                  </a:cubicBezTo>
                  <a:lnTo>
                    <a:pt x="13954" y="18785"/>
                  </a:lnTo>
                  <a:cubicBezTo>
                    <a:pt x="13988" y="18774"/>
                    <a:pt x="14075" y="18697"/>
                    <a:pt x="14088" y="18697"/>
                  </a:cubicBezTo>
                  <a:lnTo>
                    <a:pt x="14088" y="18697"/>
                  </a:lnTo>
                  <a:cubicBezTo>
                    <a:pt x="14091" y="18697"/>
                    <a:pt x="14090" y="18701"/>
                    <a:pt x="14084" y="18711"/>
                  </a:cubicBezTo>
                  <a:cubicBezTo>
                    <a:pt x="14157" y="18624"/>
                    <a:pt x="14173" y="18593"/>
                    <a:pt x="14153" y="18593"/>
                  </a:cubicBezTo>
                  <a:close/>
                  <a:moveTo>
                    <a:pt x="13785" y="18769"/>
                  </a:moveTo>
                  <a:cubicBezTo>
                    <a:pt x="13661" y="18903"/>
                    <a:pt x="13621" y="18970"/>
                    <a:pt x="13643" y="18970"/>
                  </a:cubicBezTo>
                  <a:cubicBezTo>
                    <a:pt x="13665" y="18970"/>
                    <a:pt x="13745" y="18906"/>
                    <a:pt x="13866" y="18776"/>
                  </a:cubicBezTo>
                  <a:lnTo>
                    <a:pt x="13866" y="18776"/>
                  </a:lnTo>
                  <a:cubicBezTo>
                    <a:pt x="13815" y="18811"/>
                    <a:pt x="13758" y="18856"/>
                    <a:pt x="13742" y="18856"/>
                  </a:cubicBezTo>
                  <a:cubicBezTo>
                    <a:pt x="13730" y="18856"/>
                    <a:pt x="13738" y="18833"/>
                    <a:pt x="13785" y="18769"/>
                  </a:cubicBezTo>
                  <a:close/>
                  <a:moveTo>
                    <a:pt x="12285" y="18788"/>
                  </a:moveTo>
                  <a:lnTo>
                    <a:pt x="12099" y="18957"/>
                  </a:lnTo>
                  <a:cubicBezTo>
                    <a:pt x="12118" y="18947"/>
                    <a:pt x="12141" y="18935"/>
                    <a:pt x="12151" y="18935"/>
                  </a:cubicBezTo>
                  <a:cubicBezTo>
                    <a:pt x="12161" y="18935"/>
                    <a:pt x="12156" y="18948"/>
                    <a:pt x="12115" y="18992"/>
                  </a:cubicBezTo>
                  <a:cubicBezTo>
                    <a:pt x="12219" y="18912"/>
                    <a:pt x="12227" y="18901"/>
                    <a:pt x="12217" y="18901"/>
                  </a:cubicBezTo>
                  <a:cubicBezTo>
                    <a:pt x="12213" y="18901"/>
                    <a:pt x="12206" y="18902"/>
                    <a:pt x="12201" y="18902"/>
                  </a:cubicBezTo>
                  <a:cubicBezTo>
                    <a:pt x="12185" y="18902"/>
                    <a:pt x="12180" y="18889"/>
                    <a:pt x="12285" y="18788"/>
                  </a:cubicBezTo>
                  <a:close/>
                  <a:moveTo>
                    <a:pt x="13709" y="18981"/>
                  </a:moveTo>
                  <a:lnTo>
                    <a:pt x="13709" y="18981"/>
                  </a:lnTo>
                  <a:cubicBezTo>
                    <a:pt x="13709" y="18981"/>
                    <a:pt x="13687" y="19011"/>
                    <a:pt x="13585" y="19126"/>
                  </a:cubicBezTo>
                  <a:cubicBezTo>
                    <a:pt x="13593" y="19120"/>
                    <a:pt x="13602" y="19115"/>
                    <a:pt x="13611" y="19111"/>
                  </a:cubicBezTo>
                  <a:lnTo>
                    <a:pt x="13611" y="19111"/>
                  </a:lnTo>
                  <a:cubicBezTo>
                    <a:pt x="13587" y="19137"/>
                    <a:pt x="13581" y="19146"/>
                    <a:pt x="13585" y="19146"/>
                  </a:cubicBezTo>
                  <a:cubicBezTo>
                    <a:pt x="13593" y="19146"/>
                    <a:pt x="13648" y="19101"/>
                    <a:pt x="13636" y="19101"/>
                  </a:cubicBezTo>
                  <a:cubicBezTo>
                    <a:pt x="13633" y="19101"/>
                    <a:pt x="13627" y="19103"/>
                    <a:pt x="13618" y="19107"/>
                  </a:cubicBezTo>
                  <a:lnTo>
                    <a:pt x="13618" y="19107"/>
                  </a:lnTo>
                  <a:cubicBezTo>
                    <a:pt x="13636" y="19089"/>
                    <a:pt x="13664" y="19059"/>
                    <a:pt x="13713" y="19015"/>
                  </a:cubicBezTo>
                  <a:lnTo>
                    <a:pt x="13713" y="19015"/>
                  </a:lnTo>
                  <a:cubicBezTo>
                    <a:pt x="13711" y="19015"/>
                    <a:pt x="13710" y="19015"/>
                    <a:pt x="13709" y="19015"/>
                  </a:cubicBezTo>
                  <a:cubicBezTo>
                    <a:pt x="13686" y="19015"/>
                    <a:pt x="13709" y="18981"/>
                    <a:pt x="13709" y="18981"/>
                  </a:cubicBezTo>
                  <a:close/>
                  <a:moveTo>
                    <a:pt x="9230" y="19220"/>
                  </a:moveTo>
                  <a:lnTo>
                    <a:pt x="9230" y="19220"/>
                  </a:lnTo>
                  <a:cubicBezTo>
                    <a:pt x="9229" y="19220"/>
                    <a:pt x="9228" y="19221"/>
                    <a:pt x="9227" y="19221"/>
                  </a:cubicBezTo>
                  <a:lnTo>
                    <a:pt x="9226" y="19220"/>
                  </a:lnTo>
                  <a:lnTo>
                    <a:pt x="9226" y="19220"/>
                  </a:lnTo>
                  <a:cubicBezTo>
                    <a:pt x="9220" y="19222"/>
                    <a:pt x="9214" y="19224"/>
                    <a:pt x="9211" y="19228"/>
                  </a:cubicBezTo>
                  <a:lnTo>
                    <a:pt x="9248" y="19235"/>
                  </a:lnTo>
                  <a:lnTo>
                    <a:pt x="9230" y="19220"/>
                  </a:lnTo>
                  <a:close/>
                  <a:moveTo>
                    <a:pt x="13047" y="19272"/>
                  </a:moveTo>
                  <a:lnTo>
                    <a:pt x="12929" y="19353"/>
                  </a:lnTo>
                  <a:lnTo>
                    <a:pt x="12864" y="19462"/>
                  </a:lnTo>
                  <a:cubicBezTo>
                    <a:pt x="12899" y="19409"/>
                    <a:pt x="13075" y="19286"/>
                    <a:pt x="13050" y="19272"/>
                  </a:cubicBezTo>
                  <a:close/>
                  <a:moveTo>
                    <a:pt x="9403" y="19311"/>
                  </a:moveTo>
                  <a:lnTo>
                    <a:pt x="9403" y="19311"/>
                  </a:lnTo>
                  <a:cubicBezTo>
                    <a:pt x="9438" y="19358"/>
                    <a:pt x="9477" y="19400"/>
                    <a:pt x="9524" y="19432"/>
                  </a:cubicBezTo>
                  <a:cubicBezTo>
                    <a:pt x="9577" y="19467"/>
                    <a:pt x="9635" y="19497"/>
                    <a:pt x="9697" y="19515"/>
                  </a:cubicBezTo>
                  <a:cubicBezTo>
                    <a:pt x="9718" y="19534"/>
                    <a:pt x="9688" y="19534"/>
                    <a:pt x="9679" y="19536"/>
                  </a:cubicBezTo>
                  <a:cubicBezTo>
                    <a:pt x="9720" y="19547"/>
                    <a:pt x="9764" y="19554"/>
                    <a:pt x="9796" y="19554"/>
                  </a:cubicBezTo>
                  <a:cubicBezTo>
                    <a:pt x="9838" y="19554"/>
                    <a:pt x="9862" y="19542"/>
                    <a:pt x="9841" y="19509"/>
                  </a:cubicBezTo>
                  <a:cubicBezTo>
                    <a:pt x="9746" y="19509"/>
                    <a:pt x="9732" y="19488"/>
                    <a:pt x="9628" y="19481"/>
                  </a:cubicBezTo>
                  <a:cubicBezTo>
                    <a:pt x="9558" y="19446"/>
                    <a:pt x="9521" y="19397"/>
                    <a:pt x="9542" y="19393"/>
                  </a:cubicBezTo>
                  <a:cubicBezTo>
                    <a:pt x="9514" y="19386"/>
                    <a:pt x="9452" y="19316"/>
                    <a:pt x="9403" y="19311"/>
                  </a:cubicBezTo>
                  <a:close/>
                  <a:moveTo>
                    <a:pt x="9913" y="19546"/>
                  </a:moveTo>
                  <a:lnTo>
                    <a:pt x="9992" y="19564"/>
                  </a:lnTo>
                  <a:cubicBezTo>
                    <a:pt x="9966" y="19553"/>
                    <a:pt x="9941" y="19546"/>
                    <a:pt x="9915" y="19546"/>
                  </a:cubicBezTo>
                  <a:close/>
                  <a:moveTo>
                    <a:pt x="11251" y="19474"/>
                  </a:moveTo>
                  <a:cubicBezTo>
                    <a:pt x="11221" y="19485"/>
                    <a:pt x="11179" y="19497"/>
                    <a:pt x="11135" y="19513"/>
                  </a:cubicBezTo>
                  <a:cubicBezTo>
                    <a:pt x="11088" y="19522"/>
                    <a:pt x="11044" y="19536"/>
                    <a:pt x="11000" y="19555"/>
                  </a:cubicBezTo>
                  <a:lnTo>
                    <a:pt x="10996" y="19566"/>
                  </a:lnTo>
                  <a:cubicBezTo>
                    <a:pt x="11012" y="19550"/>
                    <a:pt x="11063" y="19541"/>
                    <a:pt x="11119" y="19529"/>
                  </a:cubicBezTo>
                  <a:cubicBezTo>
                    <a:pt x="11167" y="19520"/>
                    <a:pt x="11211" y="19502"/>
                    <a:pt x="11253" y="19474"/>
                  </a:cubicBezTo>
                  <a:close/>
                  <a:moveTo>
                    <a:pt x="9992" y="19564"/>
                  </a:moveTo>
                  <a:cubicBezTo>
                    <a:pt x="10003" y="19569"/>
                    <a:pt x="10016" y="19573"/>
                    <a:pt x="10029" y="19573"/>
                  </a:cubicBezTo>
                  <a:lnTo>
                    <a:pt x="10029" y="19573"/>
                  </a:lnTo>
                  <a:lnTo>
                    <a:pt x="9992" y="19564"/>
                  </a:lnTo>
                  <a:close/>
                  <a:moveTo>
                    <a:pt x="10036" y="19569"/>
                  </a:moveTo>
                  <a:cubicBezTo>
                    <a:pt x="10036" y="19571"/>
                    <a:pt x="10034" y="19571"/>
                    <a:pt x="10029" y="19573"/>
                  </a:cubicBezTo>
                  <a:lnTo>
                    <a:pt x="10029" y="19573"/>
                  </a:lnTo>
                  <a:cubicBezTo>
                    <a:pt x="10029" y="19573"/>
                    <a:pt x="10029" y="19573"/>
                    <a:pt x="10029" y="19573"/>
                  </a:cubicBezTo>
                  <a:lnTo>
                    <a:pt x="10029" y="19573"/>
                  </a:lnTo>
                  <a:lnTo>
                    <a:pt x="10029" y="19573"/>
                  </a:lnTo>
                  <a:cubicBezTo>
                    <a:pt x="10029" y="19573"/>
                    <a:pt x="10029" y="19573"/>
                    <a:pt x="10029" y="19573"/>
                  </a:cubicBezTo>
                  <a:lnTo>
                    <a:pt x="10029" y="19573"/>
                  </a:lnTo>
                  <a:cubicBezTo>
                    <a:pt x="10030" y="19573"/>
                    <a:pt x="10031" y="19573"/>
                    <a:pt x="10031" y="19573"/>
                  </a:cubicBezTo>
                  <a:lnTo>
                    <a:pt x="10029" y="19573"/>
                  </a:lnTo>
                  <a:lnTo>
                    <a:pt x="10068" y="19578"/>
                  </a:lnTo>
                  <a:lnTo>
                    <a:pt x="10068" y="19578"/>
                  </a:lnTo>
                  <a:lnTo>
                    <a:pt x="10036" y="19569"/>
                  </a:lnTo>
                  <a:close/>
                  <a:moveTo>
                    <a:pt x="10996" y="19566"/>
                  </a:moveTo>
                  <a:cubicBezTo>
                    <a:pt x="10991" y="19571"/>
                    <a:pt x="10989" y="19576"/>
                    <a:pt x="10989" y="19583"/>
                  </a:cubicBezTo>
                  <a:lnTo>
                    <a:pt x="10996" y="19566"/>
                  </a:lnTo>
                  <a:close/>
                  <a:moveTo>
                    <a:pt x="10789" y="19620"/>
                  </a:moveTo>
                  <a:cubicBezTo>
                    <a:pt x="10769" y="19620"/>
                    <a:pt x="10748" y="19624"/>
                    <a:pt x="10727" y="19629"/>
                  </a:cubicBezTo>
                  <a:lnTo>
                    <a:pt x="10729" y="19629"/>
                  </a:lnTo>
                  <a:cubicBezTo>
                    <a:pt x="10750" y="19624"/>
                    <a:pt x="10769" y="19622"/>
                    <a:pt x="10789" y="19620"/>
                  </a:cubicBezTo>
                  <a:close/>
                  <a:moveTo>
                    <a:pt x="9989" y="19632"/>
                  </a:moveTo>
                  <a:cubicBezTo>
                    <a:pt x="9993" y="19636"/>
                    <a:pt x="10001" y="19639"/>
                    <a:pt x="10013" y="19643"/>
                  </a:cubicBezTo>
                  <a:lnTo>
                    <a:pt x="9989" y="19632"/>
                  </a:lnTo>
                  <a:close/>
                  <a:moveTo>
                    <a:pt x="10687" y="19629"/>
                  </a:moveTo>
                  <a:cubicBezTo>
                    <a:pt x="10664" y="19636"/>
                    <a:pt x="10643" y="19641"/>
                    <a:pt x="10625" y="19645"/>
                  </a:cubicBezTo>
                  <a:cubicBezTo>
                    <a:pt x="10646" y="19643"/>
                    <a:pt x="10664" y="19641"/>
                    <a:pt x="10685" y="19636"/>
                  </a:cubicBezTo>
                  <a:lnTo>
                    <a:pt x="10685" y="19636"/>
                  </a:lnTo>
                  <a:cubicBezTo>
                    <a:pt x="10683" y="19643"/>
                    <a:pt x="10680" y="19648"/>
                    <a:pt x="10692" y="19650"/>
                  </a:cubicBezTo>
                  <a:cubicBezTo>
                    <a:pt x="10699" y="19638"/>
                    <a:pt x="10713" y="19631"/>
                    <a:pt x="10727" y="19629"/>
                  </a:cubicBezTo>
                  <a:lnTo>
                    <a:pt x="10727" y="19629"/>
                  </a:lnTo>
                  <a:lnTo>
                    <a:pt x="10685" y="19636"/>
                  </a:lnTo>
                  <a:cubicBezTo>
                    <a:pt x="10685" y="19634"/>
                    <a:pt x="10687" y="19631"/>
                    <a:pt x="10687" y="19629"/>
                  </a:cubicBezTo>
                  <a:close/>
                  <a:moveTo>
                    <a:pt x="11145" y="19678"/>
                  </a:moveTo>
                  <a:lnTo>
                    <a:pt x="11145" y="19678"/>
                  </a:lnTo>
                  <a:cubicBezTo>
                    <a:pt x="11142" y="19679"/>
                    <a:pt x="11140" y="19679"/>
                    <a:pt x="11137" y="19680"/>
                  </a:cubicBezTo>
                  <a:cubicBezTo>
                    <a:pt x="11140" y="19679"/>
                    <a:pt x="11142" y="19679"/>
                    <a:pt x="11145" y="19678"/>
                  </a:cubicBezTo>
                  <a:close/>
                  <a:moveTo>
                    <a:pt x="11065" y="19689"/>
                  </a:moveTo>
                  <a:lnTo>
                    <a:pt x="11058" y="19692"/>
                  </a:lnTo>
                  <a:cubicBezTo>
                    <a:pt x="11061" y="19691"/>
                    <a:pt x="11063" y="19690"/>
                    <a:pt x="11065" y="19689"/>
                  </a:cubicBezTo>
                  <a:close/>
                  <a:moveTo>
                    <a:pt x="10490" y="878"/>
                  </a:moveTo>
                  <a:cubicBezTo>
                    <a:pt x="10427" y="878"/>
                    <a:pt x="10363" y="881"/>
                    <a:pt x="10300" y="889"/>
                  </a:cubicBezTo>
                  <a:cubicBezTo>
                    <a:pt x="10393" y="919"/>
                    <a:pt x="10356" y="919"/>
                    <a:pt x="10300" y="926"/>
                  </a:cubicBezTo>
                  <a:cubicBezTo>
                    <a:pt x="10247" y="935"/>
                    <a:pt x="10173" y="947"/>
                    <a:pt x="10196" y="984"/>
                  </a:cubicBezTo>
                  <a:cubicBezTo>
                    <a:pt x="10091" y="1005"/>
                    <a:pt x="10047" y="1019"/>
                    <a:pt x="10032" y="1019"/>
                  </a:cubicBezTo>
                  <a:cubicBezTo>
                    <a:pt x="10031" y="1019"/>
                    <a:pt x="10030" y="1019"/>
                    <a:pt x="10029" y="1018"/>
                  </a:cubicBezTo>
                  <a:lnTo>
                    <a:pt x="9976" y="1025"/>
                  </a:lnTo>
                  <a:lnTo>
                    <a:pt x="9855" y="1049"/>
                  </a:lnTo>
                  <a:cubicBezTo>
                    <a:pt x="9816" y="1058"/>
                    <a:pt x="9776" y="1067"/>
                    <a:pt x="9737" y="1081"/>
                  </a:cubicBezTo>
                  <a:lnTo>
                    <a:pt x="9684" y="1097"/>
                  </a:lnTo>
                  <a:cubicBezTo>
                    <a:pt x="9675" y="1099"/>
                    <a:pt x="9670" y="1099"/>
                    <a:pt x="9666" y="1099"/>
                  </a:cubicBezTo>
                  <a:cubicBezTo>
                    <a:pt x="9628" y="1099"/>
                    <a:pt x="9777" y="1034"/>
                    <a:pt x="9762" y="1023"/>
                  </a:cubicBezTo>
                  <a:lnTo>
                    <a:pt x="9762" y="1023"/>
                  </a:lnTo>
                  <a:cubicBezTo>
                    <a:pt x="9648" y="1074"/>
                    <a:pt x="9616" y="1080"/>
                    <a:pt x="9596" y="1080"/>
                  </a:cubicBezTo>
                  <a:cubicBezTo>
                    <a:pt x="9590" y="1080"/>
                    <a:pt x="9585" y="1079"/>
                    <a:pt x="9579" y="1079"/>
                  </a:cubicBezTo>
                  <a:cubicBezTo>
                    <a:pt x="9564" y="1079"/>
                    <a:pt x="9543" y="1083"/>
                    <a:pt x="9482" y="1109"/>
                  </a:cubicBezTo>
                  <a:cubicBezTo>
                    <a:pt x="9505" y="1111"/>
                    <a:pt x="9491" y="1132"/>
                    <a:pt x="9454" y="1160"/>
                  </a:cubicBezTo>
                  <a:cubicBezTo>
                    <a:pt x="9415" y="1188"/>
                    <a:pt x="9357" y="1234"/>
                    <a:pt x="9292" y="1278"/>
                  </a:cubicBezTo>
                  <a:lnTo>
                    <a:pt x="9391" y="1225"/>
                  </a:lnTo>
                  <a:cubicBezTo>
                    <a:pt x="9422" y="1208"/>
                    <a:pt x="9456" y="1192"/>
                    <a:pt x="9491" y="1178"/>
                  </a:cubicBezTo>
                  <a:lnTo>
                    <a:pt x="9491" y="1178"/>
                  </a:lnTo>
                  <a:cubicBezTo>
                    <a:pt x="9417" y="1234"/>
                    <a:pt x="9364" y="1280"/>
                    <a:pt x="9320" y="1308"/>
                  </a:cubicBezTo>
                  <a:cubicBezTo>
                    <a:pt x="9276" y="1338"/>
                    <a:pt x="9248" y="1357"/>
                    <a:pt x="9213" y="1375"/>
                  </a:cubicBezTo>
                  <a:lnTo>
                    <a:pt x="9162" y="1406"/>
                  </a:lnTo>
                  <a:lnTo>
                    <a:pt x="9150" y="1415"/>
                  </a:lnTo>
                  <a:lnTo>
                    <a:pt x="9143" y="1417"/>
                  </a:lnTo>
                  <a:lnTo>
                    <a:pt x="9136" y="1426"/>
                  </a:lnTo>
                  <a:lnTo>
                    <a:pt x="9132" y="1429"/>
                  </a:lnTo>
                  <a:lnTo>
                    <a:pt x="9106" y="1450"/>
                  </a:lnTo>
                  <a:cubicBezTo>
                    <a:pt x="9055" y="1494"/>
                    <a:pt x="9011" y="1542"/>
                    <a:pt x="8972" y="1596"/>
                  </a:cubicBezTo>
                  <a:lnTo>
                    <a:pt x="9030" y="1501"/>
                  </a:lnTo>
                  <a:lnTo>
                    <a:pt x="9030" y="1501"/>
                  </a:lnTo>
                  <a:cubicBezTo>
                    <a:pt x="8916" y="1635"/>
                    <a:pt x="8573" y="1957"/>
                    <a:pt x="8494" y="2122"/>
                  </a:cubicBezTo>
                  <a:cubicBezTo>
                    <a:pt x="8482" y="2129"/>
                    <a:pt x="8466" y="2136"/>
                    <a:pt x="8457" y="2136"/>
                  </a:cubicBezTo>
                  <a:cubicBezTo>
                    <a:pt x="8446" y="2136"/>
                    <a:pt x="8445" y="2126"/>
                    <a:pt x="8473" y="2094"/>
                  </a:cubicBezTo>
                  <a:lnTo>
                    <a:pt x="8473" y="2094"/>
                  </a:lnTo>
                  <a:cubicBezTo>
                    <a:pt x="8172" y="2384"/>
                    <a:pt x="7861" y="2799"/>
                    <a:pt x="7604" y="3003"/>
                  </a:cubicBezTo>
                  <a:lnTo>
                    <a:pt x="7613" y="2968"/>
                  </a:lnTo>
                  <a:lnTo>
                    <a:pt x="7613" y="2968"/>
                  </a:lnTo>
                  <a:cubicBezTo>
                    <a:pt x="7562" y="3026"/>
                    <a:pt x="7542" y="3089"/>
                    <a:pt x="7460" y="3144"/>
                  </a:cubicBezTo>
                  <a:cubicBezTo>
                    <a:pt x="7459" y="3136"/>
                    <a:pt x="7464" y="3123"/>
                    <a:pt x="7458" y="3123"/>
                  </a:cubicBezTo>
                  <a:cubicBezTo>
                    <a:pt x="7455" y="3123"/>
                    <a:pt x="7450" y="3125"/>
                    <a:pt x="7442" y="3133"/>
                  </a:cubicBezTo>
                  <a:cubicBezTo>
                    <a:pt x="7419" y="3165"/>
                    <a:pt x="7319" y="3302"/>
                    <a:pt x="7238" y="3369"/>
                  </a:cubicBezTo>
                  <a:lnTo>
                    <a:pt x="7287" y="3290"/>
                  </a:lnTo>
                  <a:lnTo>
                    <a:pt x="7287" y="3290"/>
                  </a:lnTo>
                  <a:cubicBezTo>
                    <a:pt x="6981" y="3561"/>
                    <a:pt x="6879" y="3770"/>
                    <a:pt x="6647" y="4023"/>
                  </a:cubicBezTo>
                  <a:cubicBezTo>
                    <a:pt x="6643" y="4019"/>
                    <a:pt x="6638" y="4018"/>
                    <a:pt x="6632" y="4018"/>
                  </a:cubicBezTo>
                  <a:cubicBezTo>
                    <a:pt x="6567" y="4018"/>
                    <a:pt x="6358" y="4206"/>
                    <a:pt x="6248" y="4303"/>
                  </a:cubicBezTo>
                  <a:lnTo>
                    <a:pt x="6246" y="4294"/>
                  </a:lnTo>
                  <a:cubicBezTo>
                    <a:pt x="5905" y="4626"/>
                    <a:pt x="5708" y="4897"/>
                    <a:pt x="5411" y="5224"/>
                  </a:cubicBezTo>
                  <a:cubicBezTo>
                    <a:pt x="5175" y="5374"/>
                    <a:pt x="4739" y="5861"/>
                    <a:pt x="4405" y="6149"/>
                  </a:cubicBezTo>
                  <a:cubicBezTo>
                    <a:pt x="4415" y="6141"/>
                    <a:pt x="4422" y="6138"/>
                    <a:pt x="4426" y="6138"/>
                  </a:cubicBezTo>
                  <a:cubicBezTo>
                    <a:pt x="4445" y="6138"/>
                    <a:pt x="4416" y="6199"/>
                    <a:pt x="4375" y="6246"/>
                  </a:cubicBezTo>
                  <a:cubicBezTo>
                    <a:pt x="4304" y="6303"/>
                    <a:pt x="4224" y="6436"/>
                    <a:pt x="4188" y="6436"/>
                  </a:cubicBezTo>
                  <a:cubicBezTo>
                    <a:pt x="4183" y="6436"/>
                    <a:pt x="4179" y="6433"/>
                    <a:pt x="4175" y="6427"/>
                  </a:cubicBezTo>
                  <a:lnTo>
                    <a:pt x="4203" y="6401"/>
                  </a:lnTo>
                  <a:lnTo>
                    <a:pt x="4203" y="6401"/>
                  </a:lnTo>
                  <a:cubicBezTo>
                    <a:pt x="4113" y="6422"/>
                    <a:pt x="3974" y="6582"/>
                    <a:pt x="3856" y="6698"/>
                  </a:cubicBezTo>
                  <a:lnTo>
                    <a:pt x="3883" y="6763"/>
                  </a:lnTo>
                  <a:cubicBezTo>
                    <a:pt x="3508" y="6999"/>
                    <a:pt x="3107" y="7591"/>
                    <a:pt x="2877" y="7695"/>
                  </a:cubicBezTo>
                  <a:cubicBezTo>
                    <a:pt x="2817" y="7781"/>
                    <a:pt x="2724" y="7871"/>
                    <a:pt x="2664" y="7957"/>
                  </a:cubicBezTo>
                  <a:lnTo>
                    <a:pt x="2641" y="7927"/>
                  </a:lnTo>
                  <a:cubicBezTo>
                    <a:pt x="2430" y="8126"/>
                    <a:pt x="2325" y="8226"/>
                    <a:pt x="2080" y="8483"/>
                  </a:cubicBezTo>
                  <a:lnTo>
                    <a:pt x="2112" y="8414"/>
                  </a:lnTo>
                  <a:lnTo>
                    <a:pt x="2112" y="8414"/>
                  </a:lnTo>
                  <a:cubicBezTo>
                    <a:pt x="1968" y="8555"/>
                    <a:pt x="2006" y="8666"/>
                    <a:pt x="1873" y="8801"/>
                  </a:cubicBezTo>
                  <a:lnTo>
                    <a:pt x="1797" y="8801"/>
                  </a:lnTo>
                  <a:cubicBezTo>
                    <a:pt x="1674" y="8928"/>
                    <a:pt x="1540" y="9037"/>
                    <a:pt x="1407" y="9185"/>
                  </a:cubicBezTo>
                  <a:cubicBezTo>
                    <a:pt x="1282" y="9332"/>
                    <a:pt x="1192" y="9501"/>
                    <a:pt x="1141" y="9686"/>
                  </a:cubicBezTo>
                  <a:cubicBezTo>
                    <a:pt x="1134" y="9677"/>
                    <a:pt x="1122" y="9661"/>
                    <a:pt x="1148" y="9603"/>
                  </a:cubicBezTo>
                  <a:lnTo>
                    <a:pt x="1148" y="9603"/>
                  </a:lnTo>
                  <a:cubicBezTo>
                    <a:pt x="1090" y="9728"/>
                    <a:pt x="1044" y="9858"/>
                    <a:pt x="1013" y="9990"/>
                  </a:cubicBezTo>
                  <a:cubicBezTo>
                    <a:pt x="991" y="10118"/>
                    <a:pt x="988" y="10222"/>
                    <a:pt x="1016" y="10222"/>
                  </a:cubicBezTo>
                  <a:cubicBezTo>
                    <a:pt x="1017" y="10222"/>
                    <a:pt x="1018" y="10222"/>
                    <a:pt x="1019" y="10221"/>
                  </a:cubicBezTo>
                  <a:lnTo>
                    <a:pt x="1019" y="10221"/>
                  </a:lnTo>
                  <a:cubicBezTo>
                    <a:pt x="1002" y="10242"/>
                    <a:pt x="994" y="10332"/>
                    <a:pt x="1004" y="10440"/>
                  </a:cubicBezTo>
                  <a:cubicBezTo>
                    <a:pt x="1016" y="10563"/>
                    <a:pt x="1041" y="10685"/>
                    <a:pt x="1083" y="10801"/>
                  </a:cubicBezTo>
                  <a:lnTo>
                    <a:pt x="1041" y="10778"/>
                  </a:lnTo>
                  <a:lnTo>
                    <a:pt x="1041" y="10778"/>
                  </a:lnTo>
                  <a:cubicBezTo>
                    <a:pt x="1127" y="10936"/>
                    <a:pt x="1134" y="10938"/>
                    <a:pt x="1236" y="11149"/>
                  </a:cubicBezTo>
                  <a:cubicBezTo>
                    <a:pt x="1245" y="11174"/>
                    <a:pt x="1244" y="11188"/>
                    <a:pt x="1239" y="11188"/>
                  </a:cubicBezTo>
                  <a:cubicBezTo>
                    <a:pt x="1233" y="11188"/>
                    <a:pt x="1224" y="11175"/>
                    <a:pt x="1213" y="11148"/>
                  </a:cubicBezTo>
                  <a:lnTo>
                    <a:pt x="1213" y="11148"/>
                  </a:lnTo>
                  <a:cubicBezTo>
                    <a:pt x="1241" y="11225"/>
                    <a:pt x="1261" y="11255"/>
                    <a:pt x="1289" y="11283"/>
                  </a:cubicBezTo>
                  <a:cubicBezTo>
                    <a:pt x="1319" y="11314"/>
                    <a:pt x="1343" y="11351"/>
                    <a:pt x="1403" y="11448"/>
                  </a:cubicBezTo>
                  <a:cubicBezTo>
                    <a:pt x="1403" y="11448"/>
                    <a:pt x="1343" y="11399"/>
                    <a:pt x="1336" y="11391"/>
                  </a:cubicBezTo>
                  <a:lnTo>
                    <a:pt x="1336" y="11391"/>
                  </a:lnTo>
                  <a:cubicBezTo>
                    <a:pt x="1447" y="11552"/>
                    <a:pt x="1449" y="11539"/>
                    <a:pt x="1533" y="11594"/>
                  </a:cubicBezTo>
                  <a:cubicBezTo>
                    <a:pt x="1558" y="11617"/>
                    <a:pt x="1584" y="11640"/>
                    <a:pt x="1605" y="11668"/>
                  </a:cubicBezTo>
                  <a:cubicBezTo>
                    <a:pt x="1635" y="11698"/>
                    <a:pt x="1660" y="11726"/>
                    <a:pt x="1683" y="11756"/>
                  </a:cubicBezTo>
                  <a:cubicBezTo>
                    <a:pt x="1732" y="11817"/>
                    <a:pt x="1769" y="11872"/>
                    <a:pt x="1767" y="11891"/>
                  </a:cubicBezTo>
                  <a:cubicBezTo>
                    <a:pt x="1797" y="11895"/>
                    <a:pt x="1885" y="11949"/>
                    <a:pt x="1955" y="12030"/>
                  </a:cubicBezTo>
                  <a:cubicBezTo>
                    <a:pt x="1955" y="12035"/>
                    <a:pt x="1953" y="12037"/>
                    <a:pt x="1949" y="12037"/>
                  </a:cubicBezTo>
                  <a:cubicBezTo>
                    <a:pt x="1940" y="12037"/>
                    <a:pt x="1920" y="12024"/>
                    <a:pt x="1908" y="12016"/>
                  </a:cubicBezTo>
                  <a:lnTo>
                    <a:pt x="1908" y="12016"/>
                  </a:lnTo>
                  <a:cubicBezTo>
                    <a:pt x="2105" y="12248"/>
                    <a:pt x="2256" y="12306"/>
                    <a:pt x="2381" y="12480"/>
                  </a:cubicBezTo>
                  <a:cubicBezTo>
                    <a:pt x="2376" y="12494"/>
                    <a:pt x="2381" y="12507"/>
                    <a:pt x="2390" y="12519"/>
                  </a:cubicBezTo>
                  <a:cubicBezTo>
                    <a:pt x="2236" y="12363"/>
                    <a:pt x="2109" y="12233"/>
                    <a:pt x="2098" y="12220"/>
                  </a:cubicBezTo>
                  <a:lnTo>
                    <a:pt x="2098" y="12220"/>
                  </a:lnTo>
                  <a:cubicBezTo>
                    <a:pt x="2083" y="12239"/>
                    <a:pt x="2161" y="12329"/>
                    <a:pt x="2128" y="12329"/>
                  </a:cubicBezTo>
                  <a:cubicBezTo>
                    <a:pt x="2118" y="12329"/>
                    <a:pt x="2101" y="12323"/>
                    <a:pt x="2070" y="12306"/>
                  </a:cubicBezTo>
                  <a:lnTo>
                    <a:pt x="2070" y="12306"/>
                  </a:lnTo>
                  <a:cubicBezTo>
                    <a:pt x="2198" y="12401"/>
                    <a:pt x="2425" y="12552"/>
                    <a:pt x="2548" y="12698"/>
                  </a:cubicBezTo>
                  <a:cubicBezTo>
                    <a:pt x="2553" y="12705"/>
                    <a:pt x="2557" y="12714"/>
                    <a:pt x="2557" y="12723"/>
                  </a:cubicBezTo>
                  <a:lnTo>
                    <a:pt x="2541" y="12712"/>
                  </a:lnTo>
                  <a:lnTo>
                    <a:pt x="2541" y="12712"/>
                  </a:lnTo>
                  <a:cubicBezTo>
                    <a:pt x="2569" y="12742"/>
                    <a:pt x="2599" y="12769"/>
                    <a:pt x="2632" y="12793"/>
                  </a:cubicBezTo>
                  <a:cubicBezTo>
                    <a:pt x="2671" y="12839"/>
                    <a:pt x="2694" y="12869"/>
                    <a:pt x="2736" y="12911"/>
                  </a:cubicBezTo>
                  <a:cubicBezTo>
                    <a:pt x="2734" y="12948"/>
                    <a:pt x="2884" y="13080"/>
                    <a:pt x="2951" y="13150"/>
                  </a:cubicBezTo>
                  <a:cubicBezTo>
                    <a:pt x="2954" y="13145"/>
                    <a:pt x="2959" y="13143"/>
                    <a:pt x="2964" y="13143"/>
                  </a:cubicBezTo>
                  <a:cubicBezTo>
                    <a:pt x="2980" y="13143"/>
                    <a:pt x="3004" y="13160"/>
                    <a:pt x="3013" y="13160"/>
                  </a:cubicBezTo>
                  <a:cubicBezTo>
                    <a:pt x="3020" y="13160"/>
                    <a:pt x="3018" y="13149"/>
                    <a:pt x="2995" y="13110"/>
                  </a:cubicBezTo>
                  <a:lnTo>
                    <a:pt x="2995" y="13110"/>
                  </a:lnTo>
                  <a:cubicBezTo>
                    <a:pt x="2995" y="13111"/>
                    <a:pt x="2995" y="13112"/>
                    <a:pt x="2995" y="13112"/>
                  </a:cubicBezTo>
                  <a:cubicBezTo>
                    <a:pt x="2992" y="13112"/>
                    <a:pt x="2968" y="13090"/>
                    <a:pt x="2931" y="13055"/>
                  </a:cubicBezTo>
                  <a:cubicBezTo>
                    <a:pt x="2919" y="13045"/>
                    <a:pt x="2910" y="13036"/>
                    <a:pt x="2898" y="13027"/>
                  </a:cubicBezTo>
                  <a:lnTo>
                    <a:pt x="2898" y="13027"/>
                  </a:lnTo>
                  <a:lnTo>
                    <a:pt x="2905" y="13029"/>
                  </a:lnTo>
                  <a:cubicBezTo>
                    <a:pt x="2859" y="12985"/>
                    <a:pt x="2798" y="12927"/>
                    <a:pt x="2731" y="12860"/>
                  </a:cubicBezTo>
                  <a:lnTo>
                    <a:pt x="2731" y="12860"/>
                  </a:lnTo>
                  <a:cubicBezTo>
                    <a:pt x="2809" y="12903"/>
                    <a:pt x="2876" y="12963"/>
                    <a:pt x="2926" y="13036"/>
                  </a:cubicBezTo>
                  <a:lnTo>
                    <a:pt x="2926" y="13036"/>
                  </a:lnTo>
                  <a:lnTo>
                    <a:pt x="2903" y="13029"/>
                  </a:lnTo>
                  <a:lnTo>
                    <a:pt x="2903" y="13029"/>
                  </a:lnTo>
                  <a:lnTo>
                    <a:pt x="2928" y="13052"/>
                  </a:lnTo>
                  <a:cubicBezTo>
                    <a:pt x="2935" y="13059"/>
                    <a:pt x="2940" y="13062"/>
                    <a:pt x="2949" y="13069"/>
                  </a:cubicBezTo>
                  <a:lnTo>
                    <a:pt x="2930" y="13039"/>
                  </a:lnTo>
                  <a:lnTo>
                    <a:pt x="2930" y="13039"/>
                  </a:lnTo>
                  <a:cubicBezTo>
                    <a:pt x="2981" y="13058"/>
                    <a:pt x="3035" y="13080"/>
                    <a:pt x="3065" y="13094"/>
                  </a:cubicBezTo>
                  <a:cubicBezTo>
                    <a:pt x="3125" y="13224"/>
                    <a:pt x="3288" y="13423"/>
                    <a:pt x="3290" y="13470"/>
                  </a:cubicBezTo>
                  <a:cubicBezTo>
                    <a:pt x="3515" y="13664"/>
                    <a:pt x="3795" y="13954"/>
                    <a:pt x="3974" y="14042"/>
                  </a:cubicBezTo>
                  <a:cubicBezTo>
                    <a:pt x="4041" y="14095"/>
                    <a:pt x="4029" y="14126"/>
                    <a:pt x="4046" y="14153"/>
                  </a:cubicBezTo>
                  <a:cubicBezTo>
                    <a:pt x="4011" y="14123"/>
                    <a:pt x="3976" y="14095"/>
                    <a:pt x="3939" y="14070"/>
                  </a:cubicBezTo>
                  <a:lnTo>
                    <a:pt x="3939" y="14070"/>
                  </a:lnTo>
                  <a:cubicBezTo>
                    <a:pt x="4070" y="14176"/>
                    <a:pt x="4294" y="14415"/>
                    <a:pt x="4359" y="14415"/>
                  </a:cubicBezTo>
                  <a:cubicBezTo>
                    <a:pt x="4360" y="14415"/>
                    <a:pt x="4360" y="14415"/>
                    <a:pt x="4361" y="14415"/>
                  </a:cubicBezTo>
                  <a:cubicBezTo>
                    <a:pt x="4405" y="14469"/>
                    <a:pt x="4408" y="14482"/>
                    <a:pt x="4399" y="14482"/>
                  </a:cubicBezTo>
                  <a:cubicBezTo>
                    <a:pt x="4391" y="14482"/>
                    <a:pt x="4374" y="14471"/>
                    <a:pt x="4369" y="14471"/>
                  </a:cubicBezTo>
                  <a:lnTo>
                    <a:pt x="4369" y="14471"/>
                  </a:lnTo>
                  <a:cubicBezTo>
                    <a:pt x="4364" y="14471"/>
                    <a:pt x="4379" y="14488"/>
                    <a:pt x="4458" y="14564"/>
                  </a:cubicBezTo>
                  <a:lnTo>
                    <a:pt x="4419" y="14545"/>
                  </a:lnTo>
                  <a:lnTo>
                    <a:pt x="4419" y="14545"/>
                  </a:lnTo>
                  <a:cubicBezTo>
                    <a:pt x="4764" y="14991"/>
                    <a:pt x="5144" y="15116"/>
                    <a:pt x="5518" y="15599"/>
                  </a:cubicBezTo>
                  <a:lnTo>
                    <a:pt x="5518" y="15599"/>
                  </a:lnTo>
                  <a:cubicBezTo>
                    <a:pt x="5512" y="15590"/>
                    <a:pt x="5508" y="15582"/>
                    <a:pt x="5508" y="15577"/>
                  </a:cubicBezTo>
                  <a:lnTo>
                    <a:pt x="5508" y="15577"/>
                  </a:lnTo>
                  <a:cubicBezTo>
                    <a:pt x="5993" y="16122"/>
                    <a:pt x="6596" y="16611"/>
                    <a:pt x="7057" y="17165"/>
                  </a:cubicBezTo>
                  <a:cubicBezTo>
                    <a:pt x="7191" y="17318"/>
                    <a:pt x="7229" y="17313"/>
                    <a:pt x="7333" y="17385"/>
                  </a:cubicBezTo>
                  <a:lnTo>
                    <a:pt x="7338" y="17443"/>
                  </a:lnTo>
                  <a:lnTo>
                    <a:pt x="7518" y="17564"/>
                  </a:lnTo>
                  <a:cubicBezTo>
                    <a:pt x="7755" y="17756"/>
                    <a:pt x="7822" y="17999"/>
                    <a:pt x="8137" y="18227"/>
                  </a:cubicBezTo>
                  <a:lnTo>
                    <a:pt x="8119" y="18173"/>
                  </a:lnTo>
                  <a:lnTo>
                    <a:pt x="8119" y="18173"/>
                  </a:lnTo>
                  <a:cubicBezTo>
                    <a:pt x="8214" y="18275"/>
                    <a:pt x="8439" y="18472"/>
                    <a:pt x="8402" y="18475"/>
                  </a:cubicBezTo>
                  <a:cubicBezTo>
                    <a:pt x="8434" y="18486"/>
                    <a:pt x="8462" y="18507"/>
                    <a:pt x="8480" y="18537"/>
                  </a:cubicBezTo>
                  <a:lnTo>
                    <a:pt x="8469" y="18553"/>
                  </a:lnTo>
                  <a:lnTo>
                    <a:pt x="8731" y="18767"/>
                  </a:lnTo>
                  <a:cubicBezTo>
                    <a:pt x="8907" y="18964"/>
                    <a:pt x="8647" y="18795"/>
                    <a:pt x="8914" y="19068"/>
                  </a:cubicBezTo>
                  <a:cubicBezTo>
                    <a:pt x="9007" y="19151"/>
                    <a:pt x="9186" y="19274"/>
                    <a:pt x="9212" y="19274"/>
                  </a:cubicBezTo>
                  <a:cubicBezTo>
                    <a:pt x="9216" y="19274"/>
                    <a:pt x="9217" y="19271"/>
                    <a:pt x="9213" y="19265"/>
                  </a:cubicBezTo>
                  <a:cubicBezTo>
                    <a:pt x="9174" y="19223"/>
                    <a:pt x="9118" y="19154"/>
                    <a:pt x="9130" y="19135"/>
                  </a:cubicBezTo>
                  <a:lnTo>
                    <a:pt x="9130" y="19135"/>
                  </a:lnTo>
                  <a:lnTo>
                    <a:pt x="9226" y="19220"/>
                  </a:lnTo>
                  <a:lnTo>
                    <a:pt x="9226" y="19220"/>
                  </a:lnTo>
                  <a:cubicBezTo>
                    <a:pt x="9227" y="19220"/>
                    <a:pt x="9228" y="19219"/>
                    <a:pt x="9229" y="19219"/>
                  </a:cubicBezTo>
                  <a:lnTo>
                    <a:pt x="9230" y="19220"/>
                  </a:lnTo>
                  <a:lnTo>
                    <a:pt x="9230" y="19220"/>
                  </a:lnTo>
                  <a:cubicBezTo>
                    <a:pt x="9253" y="19211"/>
                    <a:pt x="9282" y="19209"/>
                    <a:pt x="9299" y="19195"/>
                  </a:cubicBezTo>
                  <a:lnTo>
                    <a:pt x="9299" y="19195"/>
                  </a:lnTo>
                  <a:cubicBezTo>
                    <a:pt x="9306" y="19206"/>
                    <a:pt x="9318" y="19220"/>
                    <a:pt x="9338" y="19235"/>
                  </a:cubicBezTo>
                  <a:lnTo>
                    <a:pt x="9405" y="19240"/>
                  </a:lnTo>
                  <a:lnTo>
                    <a:pt x="9313" y="19170"/>
                  </a:lnTo>
                  <a:cubicBezTo>
                    <a:pt x="9313" y="19170"/>
                    <a:pt x="9312" y="19170"/>
                    <a:pt x="9312" y="19170"/>
                  </a:cubicBezTo>
                  <a:lnTo>
                    <a:pt x="9312" y="19170"/>
                  </a:lnTo>
                  <a:cubicBezTo>
                    <a:pt x="9311" y="19182"/>
                    <a:pt x="9306" y="19190"/>
                    <a:pt x="9299" y="19195"/>
                  </a:cubicBezTo>
                  <a:lnTo>
                    <a:pt x="9299" y="19195"/>
                  </a:lnTo>
                  <a:cubicBezTo>
                    <a:pt x="9288" y="19178"/>
                    <a:pt x="9291" y="19168"/>
                    <a:pt x="9302" y="19168"/>
                  </a:cubicBezTo>
                  <a:cubicBezTo>
                    <a:pt x="9305" y="19168"/>
                    <a:pt x="9308" y="19168"/>
                    <a:pt x="9312" y="19170"/>
                  </a:cubicBezTo>
                  <a:lnTo>
                    <a:pt x="9312" y="19170"/>
                  </a:lnTo>
                  <a:cubicBezTo>
                    <a:pt x="9315" y="19139"/>
                    <a:pt x="9288" y="19082"/>
                    <a:pt x="9201" y="18971"/>
                  </a:cubicBezTo>
                  <a:lnTo>
                    <a:pt x="9021" y="18839"/>
                  </a:lnTo>
                  <a:lnTo>
                    <a:pt x="8990" y="18767"/>
                  </a:lnTo>
                  <a:lnTo>
                    <a:pt x="9123" y="18899"/>
                  </a:lnTo>
                  <a:cubicBezTo>
                    <a:pt x="9067" y="18804"/>
                    <a:pt x="9002" y="18774"/>
                    <a:pt x="8937" y="18732"/>
                  </a:cubicBezTo>
                  <a:cubicBezTo>
                    <a:pt x="8930" y="18699"/>
                    <a:pt x="8916" y="18669"/>
                    <a:pt x="8893" y="18646"/>
                  </a:cubicBezTo>
                  <a:lnTo>
                    <a:pt x="8701" y="18530"/>
                  </a:lnTo>
                  <a:cubicBezTo>
                    <a:pt x="8700" y="18522"/>
                    <a:pt x="8706" y="18520"/>
                    <a:pt x="8714" y="18520"/>
                  </a:cubicBezTo>
                  <a:cubicBezTo>
                    <a:pt x="8721" y="18520"/>
                    <a:pt x="8731" y="18522"/>
                    <a:pt x="8738" y="18522"/>
                  </a:cubicBezTo>
                  <a:cubicBezTo>
                    <a:pt x="8753" y="18522"/>
                    <a:pt x="8757" y="18512"/>
                    <a:pt x="8708" y="18454"/>
                  </a:cubicBezTo>
                  <a:cubicBezTo>
                    <a:pt x="8694" y="18446"/>
                    <a:pt x="8685" y="18443"/>
                    <a:pt x="8680" y="18443"/>
                  </a:cubicBezTo>
                  <a:cubicBezTo>
                    <a:pt x="8658" y="18443"/>
                    <a:pt x="8685" y="18490"/>
                    <a:pt x="8668" y="18490"/>
                  </a:cubicBezTo>
                  <a:cubicBezTo>
                    <a:pt x="8660" y="18490"/>
                    <a:pt x="8643" y="18480"/>
                    <a:pt x="8608" y="18451"/>
                  </a:cubicBezTo>
                  <a:cubicBezTo>
                    <a:pt x="8552" y="18359"/>
                    <a:pt x="8589" y="18366"/>
                    <a:pt x="8485" y="18291"/>
                  </a:cubicBezTo>
                  <a:cubicBezTo>
                    <a:pt x="8484" y="18284"/>
                    <a:pt x="8487" y="18281"/>
                    <a:pt x="8492" y="18281"/>
                  </a:cubicBezTo>
                  <a:cubicBezTo>
                    <a:pt x="8501" y="18281"/>
                    <a:pt x="8519" y="18291"/>
                    <a:pt x="8542" y="18308"/>
                  </a:cubicBezTo>
                  <a:lnTo>
                    <a:pt x="8542" y="18308"/>
                  </a:lnTo>
                  <a:cubicBezTo>
                    <a:pt x="8452" y="18239"/>
                    <a:pt x="8335" y="18108"/>
                    <a:pt x="8274" y="18090"/>
                  </a:cubicBezTo>
                  <a:cubicBezTo>
                    <a:pt x="8218" y="17990"/>
                    <a:pt x="8003" y="17832"/>
                    <a:pt x="8049" y="17800"/>
                  </a:cubicBezTo>
                  <a:lnTo>
                    <a:pt x="8049" y="17800"/>
                  </a:lnTo>
                  <a:cubicBezTo>
                    <a:pt x="8053" y="17801"/>
                    <a:pt x="8056" y="17802"/>
                    <a:pt x="8057" y="17802"/>
                  </a:cubicBezTo>
                  <a:cubicBezTo>
                    <a:pt x="8059" y="17802"/>
                    <a:pt x="8058" y="17800"/>
                    <a:pt x="8054" y="17795"/>
                  </a:cubicBezTo>
                  <a:cubicBezTo>
                    <a:pt x="8052" y="17795"/>
                    <a:pt x="8052" y="17798"/>
                    <a:pt x="8049" y="17800"/>
                  </a:cubicBezTo>
                  <a:cubicBezTo>
                    <a:pt x="7961" y="17751"/>
                    <a:pt x="7880" y="17691"/>
                    <a:pt x="7806" y="17624"/>
                  </a:cubicBezTo>
                  <a:lnTo>
                    <a:pt x="7806" y="17624"/>
                  </a:lnTo>
                  <a:cubicBezTo>
                    <a:pt x="7824" y="17633"/>
                    <a:pt x="7836" y="17636"/>
                    <a:pt x="7843" y="17636"/>
                  </a:cubicBezTo>
                  <a:cubicBezTo>
                    <a:pt x="7897" y="17636"/>
                    <a:pt x="7548" y="17349"/>
                    <a:pt x="7625" y="17336"/>
                  </a:cubicBezTo>
                  <a:cubicBezTo>
                    <a:pt x="7486" y="17281"/>
                    <a:pt x="7254" y="17003"/>
                    <a:pt x="7057" y="16852"/>
                  </a:cubicBezTo>
                  <a:lnTo>
                    <a:pt x="7057" y="16852"/>
                  </a:lnTo>
                  <a:cubicBezTo>
                    <a:pt x="7078" y="16861"/>
                    <a:pt x="7094" y="16873"/>
                    <a:pt x="7110" y="16889"/>
                  </a:cubicBezTo>
                  <a:cubicBezTo>
                    <a:pt x="7015" y="16787"/>
                    <a:pt x="7001" y="16748"/>
                    <a:pt x="6946" y="16676"/>
                  </a:cubicBezTo>
                  <a:cubicBezTo>
                    <a:pt x="6942" y="16677"/>
                    <a:pt x="6938" y="16678"/>
                    <a:pt x="6933" y="16678"/>
                  </a:cubicBezTo>
                  <a:cubicBezTo>
                    <a:pt x="6874" y="16678"/>
                    <a:pt x="6732" y="16551"/>
                    <a:pt x="6637" y="16495"/>
                  </a:cubicBezTo>
                  <a:cubicBezTo>
                    <a:pt x="6611" y="16447"/>
                    <a:pt x="6611" y="16432"/>
                    <a:pt x="6625" y="16432"/>
                  </a:cubicBezTo>
                  <a:cubicBezTo>
                    <a:pt x="6647" y="16432"/>
                    <a:pt x="6705" y="16474"/>
                    <a:pt x="6731" y="16474"/>
                  </a:cubicBezTo>
                  <a:cubicBezTo>
                    <a:pt x="6740" y="16474"/>
                    <a:pt x="6745" y="16470"/>
                    <a:pt x="6744" y="16458"/>
                  </a:cubicBezTo>
                  <a:lnTo>
                    <a:pt x="6744" y="16458"/>
                  </a:lnTo>
                  <a:cubicBezTo>
                    <a:pt x="6743" y="16460"/>
                    <a:pt x="6740" y="16461"/>
                    <a:pt x="6737" y="16461"/>
                  </a:cubicBezTo>
                  <a:cubicBezTo>
                    <a:pt x="6700" y="16461"/>
                    <a:pt x="6561" y="16329"/>
                    <a:pt x="6531" y="16329"/>
                  </a:cubicBezTo>
                  <a:cubicBezTo>
                    <a:pt x="6526" y="16329"/>
                    <a:pt x="6524" y="16333"/>
                    <a:pt x="6526" y="16342"/>
                  </a:cubicBezTo>
                  <a:cubicBezTo>
                    <a:pt x="6457" y="16231"/>
                    <a:pt x="6457" y="16254"/>
                    <a:pt x="6440" y="16177"/>
                  </a:cubicBezTo>
                  <a:cubicBezTo>
                    <a:pt x="6433" y="16180"/>
                    <a:pt x="6427" y="16182"/>
                    <a:pt x="6421" y="16182"/>
                  </a:cubicBezTo>
                  <a:cubicBezTo>
                    <a:pt x="6372" y="16182"/>
                    <a:pt x="6336" y="16095"/>
                    <a:pt x="6246" y="16052"/>
                  </a:cubicBezTo>
                  <a:cubicBezTo>
                    <a:pt x="6134" y="15897"/>
                    <a:pt x="6253" y="15976"/>
                    <a:pt x="6095" y="15846"/>
                  </a:cubicBezTo>
                  <a:cubicBezTo>
                    <a:pt x="6080" y="15823"/>
                    <a:pt x="6079" y="15815"/>
                    <a:pt x="6087" y="15815"/>
                  </a:cubicBezTo>
                  <a:cubicBezTo>
                    <a:pt x="6106" y="15815"/>
                    <a:pt x="6183" y="15876"/>
                    <a:pt x="6183" y="15876"/>
                  </a:cubicBezTo>
                  <a:cubicBezTo>
                    <a:pt x="6123" y="15815"/>
                    <a:pt x="6095" y="15798"/>
                    <a:pt x="6080" y="15798"/>
                  </a:cubicBezTo>
                  <a:cubicBezTo>
                    <a:pt x="6059" y="15798"/>
                    <a:pt x="6061" y="15828"/>
                    <a:pt x="6039" y="15828"/>
                  </a:cubicBezTo>
                  <a:cubicBezTo>
                    <a:pt x="6037" y="15828"/>
                    <a:pt x="6035" y="15828"/>
                    <a:pt x="6032" y="15827"/>
                  </a:cubicBezTo>
                  <a:cubicBezTo>
                    <a:pt x="5847" y="15660"/>
                    <a:pt x="5974" y="15721"/>
                    <a:pt x="5930" y="15644"/>
                  </a:cubicBezTo>
                  <a:cubicBezTo>
                    <a:pt x="5812" y="15542"/>
                    <a:pt x="5699" y="15489"/>
                    <a:pt x="5617" y="15405"/>
                  </a:cubicBezTo>
                  <a:cubicBezTo>
                    <a:pt x="5617" y="15397"/>
                    <a:pt x="5610" y="15384"/>
                    <a:pt x="5616" y="15384"/>
                  </a:cubicBezTo>
                  <a:cubicBezTo>
                    <a:pt x="5619" y="15384"/>
                    <a:pt x="5623" y="15386"/>
                    <a:pt x="5629" y="15389"/>
                  </a:cubicBezTo>
                  <a:cubicBezTo>
                    <a:pt x="5485" y="15299"/>
                    <a:pt x="5281" y="15044"/>
                    <a:pt x="5114" y="14942"/>
                  </a:cubicBezTo>
                  <a:cubicBezTo>
                    <a:pt x="5111" y="14936"/>
                    <a:pt x="5107" y="14929"/>
                    <a:pt x="5106" y="14922"/>
                  </a:cubicBezTo>
                  <a:lnTo>
                    <a:pt x="5106" y="14922"/>
                  </a:lnTo>
                  <a:cubicBezTo>
                    <a:pt x="5108" y="14957"/>
                    <a:pt x="5095" y="14974"/>
                    <a:pt x="5080" y="14981"/>
                  </a:cubicBezTo>
                  <a:cubicBezTo>
                    <a:pt x="5015" y="14916"/>
                    <a:pt x="4938" y="14879"/>
                    <a:pt x="4934" y="14833"/>
                  </a:cubicBezTo>
                  <a:lnTo>
                    <a:pt x="4934" y="14833"/>
                  </a:lnTo>
                  <a:cubicBezTo>
                    <a:pt x="4954" y="14856"/>
                    <a:pt x="4982" y="14874"/>
                    <a:pt x="5012" y="14881"/>
                  </a:cubicBezTo>
                  <a:lnTo>
                    <a:pt x="4934" y="14821"/>
                  </a:lnTo>
                  <a:cubicBezTo>
                    <a:pt x="4927" y="14802"/>
                    <a:pt x="4927" y="14794"/>
                    <a:pt x="4933" y="14794"/>
                  </a:cubicBezTo>
                  <a:cubicBezTo>
                    <a:pt x="4952" y="14794"/>
                    <a:pt x="5029" y="14886"/>
                    <a:pt x="5055" y="14886"/>
                  </a:cubicBezTo>
                  <a:cubicBezTo>
                    <a:pt x="5058" y="14886"/>
                    <a:pt x="5060" y="14885"/>
                    <a:pt x="5061" y="14884"/>
                  </a:cubicBezTo>
                  <a:cubicBezTo>
                    <a:pt x="4915" y="14758"/>
                    <a:pt x="4734" y="14626"/>
                    <a:pt x="4639" y="14513"/>
                  </a:cubicBezTo>
                  <a:cubicBezTo>
                    <a:pt x="4640" y="14508"/>
                    <a:pt x="4642" y="14507"/>
                    <a:pt x="4646" y="14507"/>
                  </a:cubicBezTo>
                  <a:cubicBezTo>
                    <a:pt x="4675" y="14507"/>
                    <a:pt x="4792" y="14632"/>
                    <a:pt x="4806" y="14632"/>
                  </a:cubicBezTo>
                  <a:cubicBezTo>
                    <a:pt x="4811" y="14632"/>
                    <a:pt x="4804" y="14618"/>
                    <a:pt x="4778" y="14580"/>
                  </a:cubicBezTo>
                  <a:lnTo>
                    <a:pt x="4778" y="14580"/>
                  </a:lnTo>
                  <a:lnTo>
                    <a:pt x="4927" y="14752"/>
                  </a:lnTo>
                  <a:cubicBezTo>
                    <a:pt x="4907" y="14708"/>
                    <a:pt x="4904" y="14693"/>
                    <a:pt x="4910" y="14693"/>
                  </a:cubicBezTo>
                  <a:lnTo>
                    <a:pt x="4910" y="14693"/>
                  </a:lnTo>
                  <a:cubicBezTo>
                    <a:pt x="4919" y="14693"/>
                    <a:pt x="4958" y="14744"/>
                    <a:pt x="4970" y="14744"/>
                  </a:cubicBezTo>
                  <a:cubicBezTo>
                    <a:pt x="4976" y="14744"/>
                    <a:pt x="4975" y="14731"/>
                    <a:pt x="4959" y="14689"/>
                  </a:cubicBezTo>
                  <a:cubicBezTo>
                    <a:pt x="4757" y="14471"/>
                    <a:pt x="4711" y="14469"/>
                    <a:pt x="4507" y="14251"/>
                  </a:cubicBezTo>
                  <a:cubicBezTo>
                    <a:pt x="4495" y="14245"/>
                    <a:pt x="4488" y="14243"/>
                    <a:pt x="4483" y="14243"/>
                  </a:cubicBezTo>
                  <a:cubicBezTo>
                    <a:pt x="4465" y="14243"/>
                    <a:pt x="4477" y="14268"/>
                    <a:pt x="4459" y="14268"/>
                  </a:cubicBezTo>
                  <a:cubicBezTo>
                    <a:pt x="4454" y="14268"/>
                    <a:pt x="4447" y="14266"/>
                    <a:pt x="4435" y="14260"/>
                  </a:cubicBezTo>
                  <a:cubicBezTo>
                    <a:pt x="4106" y="13991"/>
                    <a:pt x="4275" y="13949"/>
                    <a:pt x="4015" y="13771"/>
                  </a:cubicBezTo>
                  <a:cubicBezTo>
                    <a:pt x="3939" y="13734"/>
                    <a:pt x="3879" y="13750"/>
                    <a:pt x="3742" y="13572"/>
                  </a:cubicBezTo>
                  <a:lnTo>
                    <a:pt x="3742" y="13572"/>
                  </a:lnTo>
                  <a:lnTo>
                    <a:pt x="3828" y="13592"/>
                  </a:lnTo>
                  <a:cubicBezTo>
                    <a:pt x="3628" y="13384"/>
                    <a:pt x="3663" y="13525"/>
                    <a:pt x="3473" y="13289"/>
                  </a:cubicBezTo>
                  <a:lnTo>
                    <a:pt x="3473" y="13289"/>
                  </a:lnTo>
                  <a:cubicBezTo>
                    <a:pt x="3518" y="13309"/>
                    <a:pt x="3617" y="13408"/>
                    <a:pt x="3621" y="13408"/>
                  </a:cubicBezTo>
                  <a:cubicBezTo>
                    <a:pt x="3621" y="13408"/>
                    <a:pt x="3620" y="13407"/>
                    <a:pt x="3617" y="13402"/>
                  </a:cubicBezTo>
                  <a:cubicBezTo>
                    <a:pt x="3505" y="13238"/>
                    <a:pt x="3501" y="13324"/>
                    <a:pt x="3394" y="13217"/>
                  </a:cubicBezTo>
                  <a:lnTo>
                    <a:pt x="3401" y="13166"/>
                  </a:lnTo>
                  <a:cubicBezTo>
                    <a:pt x="3181" y="12953"/>
                    <a:pt x="2919" y="12735"/>
                    <a:pt x="2673" y="12501"/>
                  </a:cubicBezTo>
                  <a:lnTo>
                    <a:pt x="2673" y="12501"/>
                  </a:lnTo>
                  <a:cubicBezTo>
                    <a:pt x="2685" y="12503"/>
                    <a:pt x="2703" y="12512"/>
                    <a:pt x="2712" y="12512"/>
                  </a:cubicBezTo>
                  <a:cubicBezTo>
                    <a:pt x="2721" y="12512"/>
                    <a:pt x="2722" y="12503"/>
                    <a:pt x="2699" y="12470"/>
                  </a:cubicBezTo>
                  <a:cubicBezTo>
                    <a:pt x="2541" y="12327"/>
                    <a:pt x="2379" y="12164"/>
                    <a:pt x="2223" y="11997"/>
                  </a:cubicBezTo>
                  <a:lnTo>
                    <a:pt x="1996" y="11749"/>
                  </a:lnTo>
                  <a:cubicBezTo>
                    <a:pt x="1924" y="11671"/>
                    <a:pt x="1853" y="11592"/>
                    <a:pt x="1788" y="11515"/>
                  </a:cubicBezTo>
                  <a:lnTo>
                    <a:pt x="1653" y="11423"/>
                  </a:lnTo>
                  <a:cubicBezTo>
                    <a:pt x="1634" y="11401"/>
                    <a:pt x="1631" y="11378"/>
                    <a:pt x="1640" y="11378"/>
                  </a:cubicBezTo>
                  <a:cubicBezTo>
                    <a:pt x="1643" y="11378"/>
                    <a:pt x="1648" y="11380"/>
                    <a:pt x="1653" y="11385"/>
                  </a:cubicBezTo>
                  <a:cubicBezTo>
                    <a:pt x="1630" y="11345"/>
                    <a:pt x="1620" y="11333"/>
                    <a:pt x="1615" y="11333"/>
                  </a:cubicBezTo>
                  <a:cubicBezTo>
                    <a:pt x="1607" y="11333"/>
                    <a:pt x="1611" y="11359"/>
                    <a:pt x="1598" y="11359"/>
                  </a:cubicBezTo>
                  <a:cubicBezTo>
                    <a:pt x="1594" y="11359"/>
                    <a:pt x="1588" y="11356"/>
                    <a:pt x="1579" y="11348"/>
                  </a:cubicBezTo>
                  <a:cubicBezTo>
                    <a:pt x="1542" y="11303"/>
                    <a:pt x="1536" y="11271"/>
                    <a:pt x="1550" y="11271"/>
                  </a:cubicBezTo>
                  <a:cubicBezTo>
                    <a:pt x="1555" y="11271"/>
                    <a:pt x="1564" y="11276"/>
                    <a:pt x="1574" y="11286"/>
                  </a:cubicBezTo>
                  <a:cubicBezTo>
                    <a:pt x="1463" y="11156"/>
                    <a:pt x="1380" y="11005"/>
                    <a:pt x="1324" y="10845"/>
                  </a:cubicBezTo>
                  <a:cubicBezTo>
                    <a:pt x="1266" y="10681"/>
                    <a:pt x="1248" y="10502"/>
                    <a:pt x="1273" y="10328"/>
                  </a:cubicBezTo>
                  <a:lnTo>
                    <a:pt x="1273" y="10328"/>
                  </a:lnTo>
                  <a:lnTo>
                    <a:pt x="1282" y="10382"/>
                  </a:lnTo>
                  <a:cubicBezTo>
                    <a:pt x="1294" y="10275"/>
                    <a:pt x="1278" y="10212"/>
                    <a:pt x="1273" y="10152"/>
                  </a:cubicBezTo>
                  <a:cubicBezTo>
                    <a:pt x="1259" y="10078"/>
                    <a:pt x="1271" y="10001"/>
                    <a:pt x="1303" y="9934"/>
                  </a:cubicBezTo>
                  <a:lnTo>
                    <a:pt x="1303" y="9934"/>
                  </a:lnTo>
                  <a:lnTo>
                    <a:pt x="1301" y="9974"/>
                  </a:lnTo>
                  <a:cubicBezTo>
                    <a:pt x="1363" y="9742"/>
                    <a:pt x="1475" y="9524"/>
                    <a:pt x="1628" y="9334"/>
                  </a:cubicBezTo>
                  <a:lnTo>
                    <a:pt x="1746" y="9206"/>
                  </a:lnTo>
                  <a:lnTo>
                    <a:pt x="1873" y="9083"/>
                  </a:lnTo>
                  <a:cubicBezTo>
                    <a:pt x="1959" y="9007"/>
                    <a:pt x="2040" y="8935"/>
                    <a:pt x="2119" y="8877"/>
                  </a:cubicBezTo>
                  <a:cubicBezTo>
                    <a:pt x="2133" y="8789"/>
                    <a:pt x="2490" y="8539"/>
                    <a:pt x="2460" y="8465"/>
                  </a:cubicBezTo>
                  <a:cubicBezTo>
                    <a:pt x="2692" y="8286"/>
                    <a:pt x="2643" y="8353"/>
                    <a:pt x="2947" y="8082"/>
                  </a:cubicBezTo>
                  <a:cubicBezTo>
                    <a:pt x="3028" y="8008"/>
                    <a:pt x="3030" y="7936"/>
                    <a:pt x="3121" y="7834"/>
                  </a:cubicBezTo>
                  <a:lnTo>
                    <a:pt x="3148" y="7859"/>
                  </a:lnTo>
                  <a:lnTo>
                    <a:pt x="3250" y="7702"/>
                  </a:lnTo>
                  <a:lnTo>
                    <a:pt x="3348" y="7667"/>
                  </a:lnTo>
                  <a:lnTo>
                    <a:pt x="3431" y="7570"/>
                  </a:lnTo>
                  <a:lnTo>
                    <a:pt x="3431" y="7570"/>
                  </a:lnTo>
                  <a:cubicBezTo>
                    <a:pt x="3400" y="7599"/>
                    <a:pt x="3359" y="7623"/>
                    <a:pt x="3345" y="7623"/>
                  </a:cubicBezTo>
                  <a:cubicBezTo>
                    <a:pt x="3343" y="7623"/>
                    <a:pt x="3341" y="7623"/>
                    <a:pt x="3341" y="7621"/>
                  </a:cubicBezTo>
                  <a:cubicBezTo>
                    <a:pt x="3464" y="7473"/>
                    <a:pt x="3685" y="7309"/>
                    <a:pt x="3714" y="7309"/>
                  </a:cubicBezTo>
                  <a:cubicBezTo>
                    <a:pt x="3715" y="7309"/>
                    <a:pt x="3716" y="7310"/>
                    <a:pt x="3716" y="7310"/>
                  </a:cubicBezTo>
                  <a:lnTo>
                    <a:pt x="4025" y="6958"/>
                  </a:lnTo>
                  <a:lnTo>
                    <a:pt x="4025" y="6958"/>
                  </a:lnTo>
                  <a:cubicBezTo>
                    <a:pt x="4026" y="6970"/>
                    <a:pt x="4003" y="7001"/>
                    <a:pt x="3977" y="7036"/>
                  </a:cubicBezTo>
                  <a:lnTo>
                    <a:pt x="3977" y="7036"/>
                  </a:lnTo>
                  <a:cubicBezTo>
                    <a:pt x="4014" y="6990"/>
                    <a:pt x="4027" y="6984"/>
                    <a:pt x="4038" y="6984"/>
                  </a:cubicBezTo>
                  <a:cubicBezTo>
                    <a:pt x="4041" y="6984"/>
                    <a:pt x="4044" y="6984"/>
                    <a:pt x="4048" y="6984"/>
                  </a:cubicBezTo>
                  <a:cubicBezTo>
                    <a:pt x="4060" y="6984"/>
                    <a:pt x="4077" y="6976"/>
                    <a:pt x="4136" y="6895"/>
                  </a:cubicBezTo>
                  <a:lnTo>
                    <a:pt x="4136" y="6895"/>
                  </a:lnTo>
                  <a:cubicBezTo>
                    <a:pt x="4132" y="6898"/>
                    <a:pt x="4129" y="6899"/>
                    <a:pt x="4127" y="6899"/>
                  </a:cubicBezTo>
                  <a:cubicBezTo>
                    <a:pt x="4115" y="6899"/>
                    <a:pt x="4131" y="6866"/>
                    <a:pt x="4129" y="6858"/>
                  </a:cubicBezTo>
                  <a:cubicBezTo>
                    <a:pt x="4226" y="6793"/>
                    <a:pt x="4410" y="6612"/>
                    <a:pt x="4539" y="6469"/>
                  </a:cubicBezTo>
                  <a:lnTo>
                    <a:pt x="4539" y="6469"/>
                  </a:lnTo>
                  <a:lnTo>
                    <a:pt x="4530" y="6513"/>
                  </a:lnTo>
                  <a:cubicBezTo>
                    <a:pt x="4781" y="6274"/>
                    <a:pt x="5038" y="5989"/>
                    <a:pt x="5314" y="5715"/>
                  </a:cubicBezTo>
                  <a:lnTo>
                    <a:pt x="5314" y="5715"/>
                  </a:lnTo>
                  <a:cubicBezTo>
                    <a:pt x="5275" y="5747"/>
                    <a:pt x="5249" y="5760"/>
                    <a:pt x="5235" y="5760"/>
                  </a:cubicBezTo>
                  <a:cubicBezTo>
                    <a:pt x="5211" y="5760"/>
                    <a:pt x="5224" y="5720"/>
                    <a:pt x="5274" y="5666"/>
                  </a:cubicBezTo>
                  <a:lnTo>
                    <a:pt x="5335" y="5662"/>
                  </a:lnTo>
                  <a:cubicBezTo>
                    <a:pt x="5342" y="5647"/>
                    <a:pt x="5342" y="5642"/>
                    <a:pt x="5338" y="5642"/>
                  </a:cubicBezTo>
                  <a:lnTo>
                    <a:pt x="5338" y="5642"/>
                  </a:lnTo>
                  <a:cubicBezTo>
                    <a:pt x="5330" y="5642"/>
                    <a:pt x="5305" y="5663"/>
                    <a:pt x="5298" y="5663"/>
                  </a:cubicBezTo>
                  <a:cubicBezTo>
                    <a:pt x="5292" y="5663"/>
                    <a:pt x="5296" y="5650"/>
                    <a:pt x="5325" y="5606"/>
                  </a:cubicBezTo>
                  <a:cubicBezTo>
                    <a:pt x="5364" y="5569"/>
                    <a:pt x="5388" y="5555"/>
                    <a:pt x="5400" y="5555"/>
                  </a:cubicBezTo>
                  <a:cubicBezTo>
                    <a:pt x="5421" y="5555"/>
                    <a:pt x="5408" y="5596"/>
                    <a:pt x="5376" y="5639"/>
                  </a:cubicBezTo>
                  <a:lnTo>
                    <a:pt x="5492" y="5504"/>
                  </a:lnTo>
                  <a:lnTo>
                    <a:pt x="5492" y="5504"/>
                  </a:lnTo>
                  <a:cubicBezTo>
                    <a:pt x="5508" y="5506"/>
                    <a:pt x="5483" y="5539"/>
                    <a:pt x="5488" y="5557"/>
                  </a:cubicBezTo>
                  <a:cubicBezTo>
                    <a:pt x="5520" y="5488"/>
                    <a:pt x="5731" y="5372"/>
                    <a:pt x="5775" y="5268"/>
                  </a:cubicBezTo>
                  <a:lnTo>
                    <a:pt x="5789" y="5268"/>
                  </a:lnTo>
                  <a:cubicBezTo>
                    <a:pt x="6065" y="4994"/>
                    <a:pt x="6178" y="4860"/>
                    <a:pt x="6401" y="4635"/>
                  </a:cubicBezTo>
                  <a:cubicBezTo>
                    <a:pt x="6380" y="4605"/>
                    <a:pt x="6473" y="4524"/>
                    <a:pt x="6519" y="4438"/>
                  </a:cubicBezTo>
                  <a:cubicBezTo>
                    <a:pt x="6693" y="4280"/>
                    <a:pt x="6895" y="4118"/>
                    <a:pt x="7089" y="3918"/>
                  </a:cubicBezTo>
                  <a:cubicBezTo>
                    <a:pt x="7217" y="3765"/>
                    <a:pt x="7110" y="3856"/>
                    <a:pt x="7157" y="3779"/>
                  </a:cubicBezTo>
                  <a:lnTo>
                    <a:pt x="7157" y="3779"/>
                  </a:lnTo>
                  <a:cubicBezTo>
                    <a:pt x="7158" y="3780"/>
                    <a:pt x="7159" y="3780"/>
                    <a:pt x="7160" y="3780"/>
                  </a:cubicBezTo>
                  <a:cubicBezTo>
                    <a:pt x="7191" y="3780"/>
                    <a:pt x="7305" y="3672"/>
                    <a:pt x="7320" y="3672"/>
                  </a:cubicBezTo>
                  <a:lnTo>
                    <a:pt x="7320" y="3672"/>
                  </a:lnTo>
                  <a:cubicBezTo>
                    <a:pt x="7325" y="3672"/>
                    <a:pt x="7320" y="3683"/>
                    <a:pt x="7300" y="3710"/>
                  </a:cubicBezTo>
                  <a:cubicBezTo>
                    <a:pt x="7532" y="3469"/>
                    <a:pt x="7599" y="3402"/>
                    <a:pt x="7880" y="3084"/>
                  </a:cubicBezTo>
                  <a:lnTo>
                    <a:pt x="7880" y="3084"/>
                  </a:lnTo>
                  <a:cubicBezTo>
                    <a:pt x="7850" y="3101"/>
                    <a:pt x="7821" y="3122"/>
                    <a:pt x="7811" y="3122"/>
                  </a:cubicBezTo>
                  <a:cubicBezTo>
                    <a:pt x="7807" y="3122"/>
                    <a:pt x="7806" y="3119"/>
                    <a:pt x="7808" y="3112"/>
                  </a:cubicBezTo>
                  <a:cubicBezTo>
                    <a:pt x="7852" y="3062"/>
                    <a:pt x="7921" y="3013"/>
                    <a:pt x="7940" y="3013"/>
                  </a:cubicBezTo>
                  <a:cubicBezTo>
                    <a:pt x="7943" y="3013"/>
                    <a:pt x="7945" y="3014"/>
                    <a:pt x="7945" y="3017"/>
                  </a:cubicBezTo>
                  <a:lnTo>
                    <a:pt x="7933" y="3033"/>
                  </a:lnTo>
                  <a:cubicBezTo>
                    <a:pt x="8237" y="2662"/>
                    <a:pt x="8779" y="2321"/>
                    <a:pt x="9000" y="2004"/>
                  </a:cubicBezTo>
                  <a:lnTo>
                    <a:pt x="9000" y="2004"/>
                  </a:lnTo>
                  <a:lnTo>
                    <a:pt x="8988" y="2022"/>
                  </a:lnTo>
                  <a:lnTo>
                    <a:pt x="9238" y="1716"/>
                  </a:lnTo>
                  <a:cubicBezTo>
                    <a:pt x="9269" y="1688"/>
                    <a:pt x="9282" y="1678"/>
                    <a:pt x="9286" y="1678"/>
                  </a:cubicBezTo>
                  <a:lnTo>
                    <a:pt x="9286" y="1678"/>
                  </a:lnTo>
                  <a:cubicBezTo>
                    <a:pt x="9296" y="1678"/>
                    <a:pt x="9241" y="1749"/>
                    <a:pt x="9257" y="1749"/>
                  </a:cubicBezTo>
                  <a:cubicBezTo>
                    <a:pt x="9262" y="1749"/>
                    <a:pt x="9272" y="1743"/>
                    <a:pt x="9289" y="1730"/>
                  </a:cubicBezTo>
                  <a:cubicBezTo>
                    <a:pt x="9306" y="1709"/>
                    <a:pt x="9322" y="1688"/>
                    <a:pt x="9338" y="1670"/>
                  </a:cubicBezTo>
                  <a:cubicBezTo>
                    <a:pt x="9343" y="1661"/>
                    <a:pt x="9350" y="1654"/>
                    <a:pt x="9357" y="1647"/>
                  </a:cubicBezTo>
                  <a:lnTo>
                    <a:pt x="9380" y="1619"/>
                  </a:lnTo>
                  <a:cubicBezTo>
                    <a:pt x="9415" y="1584"/>
                    <a:pt x="9447" y="1552"/>
                    <a:pt x="9480" y="1521"/>
                  </a:cubicBezTo>
                  <a:cubicBezTo>
                    <a:pt x="9535" y="1475"/>
                    <a:pt x="9598" y="1433"/>
                    <a:pt x="9663" y="1396"/>
                  </a:cubicBezTo>
                  <a:cubicBezTo>
                    <a:pt x="9788" y="1322"/>
                    <a:pt x="9918" y="1278"/>
                    <a:pt x="10066" y="1213"/>
                  </a:cubicBezTo>
                  <a:cubicBezTo>
                    <a:pt x="10084" y="1215"/>
                    <a:pt x="10104" y="1215"/>
                    <a:pt x="10125" y="1215"/>
                  </a:cubicBezTo>
                  <a:cubicBezTo>
                    <a:pt x="10236" y="1215"/>
                    <a:pt x="10383" y="1197"/>
                    <a:pt x="10545" y="1197"/>
                  </a:cubicBezTo>
                  <a:cubicBezTo>
                    <a:pt x="10576" y="1197"/>
                    <a:pt x="10607" y="1198"/>
                    <a:pt x="10639" y="1199"/>
                  </a:cubicBezTo>
                  <a:cubicBezTo>
                    <a:pt x="10866" y="1208"/>
                    <a:pt x="11102" y="1283"/>
                    <a:pt x="11234" y="1387"/>
                  </a:cubicBezTo>
                  <a:lnTo>
                    <a:pt x="11228" y="1357"/>
                  </a:lnTo>
                  <a:lnTo>
                    <a:pt x="11228" y="1357"/>
                  </a:lnTo>
                  <a:cubicBezTo>
                    <a:pt x="11313" y="1378"/>
                    <a:pt x="11311" y="1419"/>
                    <a:pt x="11362" y="1454"/>
                  </a:cubicBezTo>
                  <a:cubicBezTo>
                    <a:pt x="11364" y="1438"/>
                    <a:pt x="11312" y="1404"/>
                    <a:pt x="11329" y="1404"/>
                  </a:cubicBezTo>
                  <a:cubicBezTo>
                    <a:pt x="11333" y="1404"/>
                    <a:pt x="11338" y="1405"/>
                    <a:pt x="11346" y="1408"/>
                  </a:cubicBezTo>
                  <a:cubicBezTo>
                    <a:pt x="11508" y="1498"/>
                    <a:pt x="11638" y="1619"/>
                    <a:pt x="11786" y="1772"/>
                  </a:cubicBezTo>
                  <a:cubicBezTo>
                    <a:pt x="11928" y="1918"/>
                    <a:pt x="12071" y="2069"/>
                    <a:pt x="12213" y="2222"/>
                  </a:cubicBezTo>
                  <a:cubicBezTo>
                    <a:pt x="12498" y="2525"/>
                    <a:pt x="12778" y="2834"/>
                    <a:pt x="13061" y="3133"/>
                  </a:cubicBezTo>
                  <a:cubicBezTo>
                    <a:pt x="13270" y="3348"/>
                    <a:pt x="13263" y="3170"/>
                    <a:pt x="13495" y="3476"/>
                  </a:cubicBezTo>
                  <a:lnTo>
                    <a:pt x="13388" y="3429"/>
                  </a:lnTo>
                  <a:lnTo>
                    <a:pt x="13388" y="3429"/>
                  </a:lnTo>
                  <a:cubicBezTo>
                    <a:pt x="13852" y="3821"/>
                    <a:pt x="14262" y="4306"/>
                    <a:pt x="14712" y="4695"/>
                  </a:cubicBezTo>
                  <a:cubicBezTo>
                    <a:pt x="14679" y="4677"/>
                    <a:pt x="14670" y="4686"/>
                    <a:pt x="14631" y="4644"/>
                  </a:cubicBezTo>
                  <a:lnTo>
                    <a:pt x="14631" y="4644"/>
                  </a:lnTo>
                  <a:cubicBezTo>
                    <a:pt x="14696" y="4749"/>
                    <a:pt x="14939" y="4958"/>
                    <a:pt x="14973" y="4958"/>
                  </a:cubicBezTo>
                  <a:cubicBezTo>
                    <a:pt x="14974" y="4958"/>
                    <a:pt x="14975" y="4958"/>
                    <a:pt x="14976" y="4957"/>
                  </a:cubicBezTo>
                  <a:lnTo>
                    <a:pt x="14976" y="4957"/>
                  </a:lnTo>
                  <a:cubicBezTo>
                    <a:pt x="15039" y="5024"/>
                    <a:pt x="14974" y="4987"/>
                    <a:pt x="15006" y="5036"/>
                  </a:cubicBezTo>
                  <a:cubicBezTo>
                    <a:pt x="15083" y="5138"/>
                    <a:pt x="15257" y="5233"/>
                    <a:pt x="15282" y="5300"/>
                  </a:cubicBezTo>
                  <a:cubicBezTo>
                    <a:pt x="15283" y="5302"/>
                    <a:pt x="15282" y="5303"/>
                    <a:pt x="15281" y="5303"/>
                  </a:cubicBezTo>
                  <a:cubicBezTo>
                    <a:pt x="15279" y="5303"/>
                    <a:pt x="15272" y="5299"/>
                    <a:pt x="15264" y="5293"/>
                  </a:cubicBezTo>
                  <a:lnTo>
                    <a:pt x="15264" y="5293"/>
                  </a:lnTo>
                  <a:cubicBezTo>
                    <a:pt x="15333" y="5355"/>
                    <a:pt x="15447" y="5478"/>
                    <a:pt x="15468" y="5478"/>
                  </a:cubicBezTo>
                  <a:cubicBezTo>
                    <a:pt x="15472" y="5478"/>
                    <a:pt x="15472" y="5472"/>
                    <a:pt x="15468" y="5460"/>
                  </a:cubicBezTo>
                  <a:lnTo>
                    <a:pt x="15468" y="5460"/>
                  </a:lnTo>
                  <a:cubicBezTo>
                    <a:pt x="15613" y="5629"/>
                    <a:pt x="15779" y="5749"/>
                    <a:pt x="15890" y="5889"/>
                  </a:cubicBezTo>
                  <a:lnTo>
                    <a:pt x="15890" y="5889"/>
                  </a:lnTo>
                  <a:cubicBezTo>
                    <a:pt x="15883" y="5885"/>
                    <a:pt x="15877" y="5882"/>
                    <a:pt x="15869" y="5880"/>
                  </a:cubicBezTo>
                  <a:lnTo>
                    <a:pt x="15869" y="5880"/>
                  </a:lnTo>
                  <a:lnTo>
                    <a:pt x="15964" y="5996"/>
                  </a:lnTo>
                  <a:cubicBezTo>
                    <a:pt x="15943" y="5959"/>
                    <a:pt x="15921" y="5925"/>
                    <a:pt x="15896" y="5893"/>
                  </a:cubicBezTo>
                  <a:lnTo>
                    <a:pt x="15896" y="5893"/>
                  </a:lnTo>
                  <a:cubicBezTo>
                    <a:pt x="15894" y="5893"/>
                    <a:pt x="15893" y="5892"/>
                    <a:pt x="15892" y="5891"/>
                  </a:cubicBezTo>
                  <a:cubicBezTo>
                    <a:pt x="15891" y="5891"/>
                    <a:pt x="15891" y="5890"/>
                    <a:pt x="15890" y="5889"/>
                  </a:cubicBezTo>
                  <a:lnTo>
                    <a:pt x="15890" y="5889"/>
                  </a:lnTo>
                  <a:cubicBezTo>
                    <a:pt x="15891" y="5890"/>
                    <a:pt x="15893" y="5891"/>
                    <a:pt x="15894" y="5891"/>
                  </a:cubicBezTo>
                  <a:cubicBezTo>
                    <a:pt x="15895" y="5892"/>
                    <a:pt x="15895" y="5893"/>
                    <a:pt x="15896" y="5893"/>
                  </a:cubicBezTo>
                  <a:lnTo>
                    <a:pt x="15896" y="5893"/>
                  </a:lnTo>
                  <a:cubicBezTo>
                    <a:pt x="16001" y="5948"/>
                    <a:pt x="16139" y="6161"/>
                    <a:pt x="16206" y="6161"/>
                  </a:cubicBezTo>
                  <a:cubicBezTo>
                    <a:pt x="16208" y="6161"/>
                    <a:pt x="16210" y="6161"/>
                    <a:pt x="16212" y="6160"/>
                  </a:cubicBezTo>
                  <a:lnTo>
                    <a:pt x="16212" y="6160"/>
                  </a:lnTo>
                  <a:cubicBezTo>
                    <a:pt x="16161" y="6190"/>
                    <a:pt x="16455" y="6469"/>
                    <a:pt x="16573" y="6550"/>
                  </a:cubicBezTo>
                  <a:cubicBezTo>
                    <a:pt x="16570" y="6548"/>
                    <a:pt x="16567" y="6547"/>
                    <a:pt x="16566" y="6547"/>
                  </a:cubicBezTo>
                  <a:lnTo>
                    <a:pt x="16566" y="6547"/>
                  </a:lnTo>
                  <a:cubicBezTo>
                    <a:pt x="16549" y="6547"/>
                    <a:pt x="16626" y="6629"/>
                    <a:pt x="16603" y="6629"/>
                  </a:cubicBezTo>
                  <a:cubicBezTo>
                    <a:pt x="16600" y="6629"/>
                    <a:pt x="16597" y="6628"/>
                    <a:pt x="16592" y="6626"/>
                  </a:cubicBezTo>
                  <a:lnTo>
                    <a:pt x="16592" y="6626"/>
                  </a:lnTo>
                  <a:cubicBezTo>
                    <a:pt x="16688" y="6722"/>
                    <a:pt x="16783" y="6804"/>
                    <a:pt x="16811" y="6804"/>
                  </a:cubicBezTo>
                  <a:cubicBezTo>
                    <a:pt x="16816" y="6804"/>
                    <a:pt x="16819" y="6802"/>
                    <a:pt x="16819" y="6795"/>
                  </a:cubicBezTo>
                  <a:cubicBezTo>
                    <a:pt x="16981" y="7053"/>
                    <a:pt x="17278" y="7178"/>
                    <a:pt x="17334" y="7356"/>
                  </a:cubicBezTo>
                  <a:cubicBezTo>
                    <a:pt x="17693" y="7672"/>
                    <a:pt x="18020" y="7971"/>
                    <a:pt x="18333" y="8263"/>
                  </a:cubicBezTo>
                  <a:cubicBezTo>
                    <a:pt x="18331" y="8264"/>
                    <a:pt x="18328" y="8265"/>
                    <a:pt x="18326" y="8265"/>
                  </a:cubicBezTo>
                  <a:cubicBezTo>
                    <a:pt x="18264" y="8265"/>
                    <a:pt x="18032" y="7981"/>
                    <a:pt x="17975" y="7981"/>
                  </a:cubicBezTo>
                  <a:cubicBezTo>
                    <a:pt x="17970" y="7981"/>
                    <a:pt x="17966" y="7983"/>
                    <a:pt x="17964" y="7987"/>
                  </a:cubicBezTo>
                  <a:cubicBezTo>
                    <a:pt x="18268" y="8258"/>
                    <a:pt x="18470" y="8390"/>
                    <a:pt x="18746" y="8685"/>
                  </a:cubicBezTo>
                  <a:cubicBezTo>
                    <a:pt x="18764" y="8706"/>
                    <a:pt x="18768" y="8714"/>
                    <a:pt x="18763" y="8714"/>
                  </a:cubicBezTo>
                  <a:cubicBezTo>
                    <a:pt x="18750" y="8714"/>
                    <a:pt x="18676" y="8657"/>
                    <a:pt x="18653" y="8643"/>
                  </a:cubicBezTo>
                  <a:lnTo>
                    <a:pt x="18653" y="8643"/>
                  </a:lnTo>
                  <a:cubicBezTo>
                    <a:pt x="18806" y="8777"/>
                    <a:pt x="18943" y="8919"/>
                    <a:pt x="19079" y="9053"/>
                  </a:cubicBezTo>
                  <a:cubicBezTo>
                    <a:pt x="19144" y="9118"/>
                    <a:pt x="19209" y="9183"/>
                    <a:pt x="19274" y="9248"/>
                  </a:cubicBezTo>
                  <a:lnTo>
                    <a:pt x="19369" y="9348"/>
                  </a:lnTo>
                  <a:lnTo>
                    <a:pt x="19448" y="9437"/>
                  </a:lnTo>
                  <a:lnTo>
                    <a:pt x="19448" y="9437"/>
                  </a:lnTo>
                  <a:cubicBezTo>
                    <a:pt x="19448" y="9431"/>
                    <a:pt x="19451" y="9428"/>
                    <a:pt x="19456" y="9428"/>
                  </a:cubicBezTo>
                  <a:cubicBezTo>
                    <a:pt x="19473" y="9428"/>
                    <a:pt x="19512" y="9457"/>
                    <a:pt x="19548" y="9501"/>
                  </a:cubicBezTo>
                  <a:cubicBezTo>
                    <a:pt x="19601" y="9554"/>
                    <a:pt x="19650" y="9627"/>
                    <a:pt x="19669" y="9643"/>
                  </a:cubicBezTo>
                  <a:lnTo>
                    <a:pt x="19669" y="9643"/>
                  </a:lnTo>
                  <a:cubicBezTo>
                    <a:pt x="19662" y="9639"/>
                    <a:pt x="19656" y="9637"/>
                    <a:pt x="19652" y="9637"/>
                  </a:cubicBezTo>
                  <a:cubicBezTo>
                    <a:pt x="19628" y="9637"/>
                    <a:pt x="19658" y="9702"/>
                    <a:pt x="19673" y="9763"/>
                  </a:cubicBezTo>
                  <a:cubicBezTo>
                    <a:pt x="19686" y="9816"/>
                    <a:pt x="19697" y="9864"/>
                    <a:pt x="19676" y="9864"/>
                  </a:cubicBezTo>
                  <a:cubicBezTo>
                    <a:pt x="19668" y="9864"/>
                    <a:pt x="19653" y="9855"/>
                    <a:pt x="19631" y="9835"/>
                  </a:cubicBezTo>
                  <a:lnTo>
                    <a:pt x="19631" y="9835"/>
                  </a:lnTo>
                  <a:cubicBezTo>
                    <a:pt x="19647" y="9869"/>
                    <a:pt x="19673" y="9911"/>
                    <a:pt x="19688" y="9911"/>
                  </a:cubicBezTo>
                  <a:cubicBezTo>
                    <a:pt x="19690" y="9911"/>
                    <a:pt x="19692" y="9910"/>
                    <a:pt x="19694" y="9909"/>
                  </a:cubicBezTo>
                  <a:lnTo>
                    <a:pt x="19694" y="9909"/>
                  </a:lnTo>
                  <a:cubicBezTo>
                    <a:pt x="19699" y="9947"/>
                    <a:pt x="19700" y="9971"/>
                    <a:pt x="19692" y="9971"/>
                  </a:cubicBezTo>
                  <a:cubicBezTo>
                    <a:pt x="19687" y="9971"/>
                    <a:pt x="19678" y="9960"/>
                    <a:pt x="19664" y="9937"/>
                  </a:cubicBezTo>
                  <a:lnTo>
                    <a:pt x="19664" y="9937"/>
                  </a:lnTo>
                  <a:cubicBezTo>
                    <a:pt x="19698" y="10050"/>
                    <a:pt x="19719" y="10085"/>
                    <a:pt x="19731" y="10120"/>
                  </a:cubicBezTo>
                  <a:cubicBezTo>
                    <a:pt x="19754" y="10175"/>
                    <a:pt x="19763" y="10233"/>
                    <a:pt x="19763" y="10294"/>
                  </a:cubicBezTo>
                  <a:cubicBezTo>
                    <a:pt x="19752" y="10294"/>
                    <a:pt x="19745" y="10250"/>
                    <a:pt x="19728" y="10229"/>
                  </a:cubicBezTo>
                  <a:lnTo>
                    <a:pt x="19728" y="10229"/>
                  </a:lnTo>
                  <a:cubicBezTo>
                    <a:pt x="19759" y="10335"/>
                    <a:pt x="19793" y="10449"/>
                    <a:pt x="19754" y="10632"/>
                  </a:cubicBezTo>
                  <a:cubicBezTo>
                    <a:pt x="19747" y="10621"/>
                    <a:pt x="19736" y="10639"/>
                    <a:pt x="19742" y="10587"/>
                  </a:cubicBezTo>
                  <a:lnTo>
                    <a:pt x="19742" y="10587"/>
                  </a:lnTo>
                  <a:cubicBezTo>
                    <a:pt x="19703" y="10893"/>
                    <a:pt x="19677" y="11143"/>
                    <a:pt x="19446" y="11418"/>
                  </a:cubicBezTo>
                  <a:cubicBezTo>
                    <a:pt x="19450" y="11391"/>
                    <a:pt x="19447" y="11381"/>
                    <a:pt x="19441" y="11381"/>
                  </a:cubicBezTo>
                  <a:cubicBezTo>
                    <a:pt x="19433" y="11381"/>
                    <a:pt x="19419" y="11396"/>
                    <a:pt x="19404" y="11413"/>
                  </a:cubicBezTo>
                  <a:cubicBezTo>
                    <a:pt x="19376" y="11445"/>
                    <a:pt x="19337" y="11481"/>
                    <a:pt x="19312" y="11481"/>
                  </a:cubicBezTo>
                  <a:cubicBezTo>
                    <a:pt x="19310" y="11481"/>
                    <a:pt x="19308" y="11481"/>
                    <a:pt x="19307" y="11481"/>
                  </a:cubicBezTo>
                  <a:lnTo>
                    <a:pt x="19249" y="11555"/>
                  </a:lnTo>
                  <a:lnTo>
                    <a:pt x="19184" y="11629"/>
                  </a:lnTo>
                  <a:lnTo>
                    <a:pt x="19256" y="11589"/>
                  </a:lnTo>
                  <a:lnTo>
                    <a:pt x="19256" y="11589"/>
                  </a:lnTo>
                  <a:cubicBezTo>
                    <a:pt x="19133" y="11710"/>
                    <a:pt x="19047" y="11842"/>
                    <a:pt x="18931" y="11937"/>
                  </a:cubicBezTo>
                  <a:lnTo>
                    <a:pt x="19010" y="11833"/>
                  </a:lnTo>
                  <a:lnTo>
                    <a:pt x="18785" y="12069"/>
                  </a:lnTo>
                  <a:lnTo>
                    <a:pt x="18929" y="11951"/>
                  </a:lnTo>
                  <a:lnTo>
                    <a:pt x="18929" y="11951"/>
                  </a:lnTo>
                  <a:cubicBezTo>
                    <a:pt x="18822" y="12093"/>
                    <a:pt x="18984" y="11979"/>
                    <a:pt x="18810" y="12134"/>
                  </a:cubicBezTo>
                  <a:cubicBezTo>
                    <a:pt x="18814" y="12130"/>
                    <a:pt x="18815" y="12129"/>
                    <a:pt x="18814" y="12129"/>
                  </a:cubicBezTo>
                  <a:lnTo>
                    <a:pt x="18814" y="12129"/>
                  </a:lnTo>
                  <a:cubicBezTo>
                    <a:pt x="18810" y="12129"/>
                    <a:pt x="18690" y="12251"/>
                    <a:pt x="18614" y="12296"/>
                  </a:cubicBezTo>
                  <a:lnTo>
                    <a:pt x="18614" y="12296"/>
                  </a:lnTo>
                  <a:cubicBezTo>
                    <a:pt x="18633" y="12266"/>
                    <a:pt x="18653" y="12238"/>
                    <a:pt x="18676" y="12211"/>
                  </a:cubicBezTo>
                  <a:lnTo>
                    <a:pt x="18676" y="12211"/>
                  </a:lnTo>
                  <a:cubicBezTo>
                    <a:pt x="18633" y="12252"/>
                    <a:pt x="18600" y="12283"/>
                    <a:pt x="18607" y="12300"/>
                  </a:cubicBezTo>
                  <a:lnTo>
                    <a:pt x="18607" y="12300"/>
                  </a:lnTo>
                  <a:cubicBezTo>
                    <a:pt x="18609" y="12299"/>
                    <a:pt x="18611" y="12297"/>
                    <a:pt x="18614" y="12296"/>
                  </a:cubicBezTo>
                  <a:lnTo>
                    <a:pt x="18614" y="12296"/>
                  </a:lnTo>
                  <a:cubicBezTo>
                    <a:pt x="18612" y="12298"/>
                    <a:pt x="18610" y="12301"/>
                    <a:pt x="18609" y="12303"/>
                  </a:cubicBezTo>
                  <a:cubicBezTo>
                    <a:pt x="18608" y="12302"/>
                    <a:pt x="18607" y="12301"/>
                    <a:pt x="18607" y="12300"/>
                  </a:cubicBezTo>
                  <a:lnTo>
                    <a:pt x="18607" y="12300"/>
                  </a:lnTo>
                  <a:cubicBezTo>
                    <a:pt x="18606" y="12300"/>
                    <a:pt x="18605" y="12301"/>
                    <a:pt x="18604" y="12301"/>
                  </a:cubicBezTo>
                  <a:cubicBezTo>
                    <a:pt x="18548" y="12387"/>
                    <a:pt x="18481" y="12463"/>
                    <a:pt x="18405" y="12528"/>
                  </a:cubicBezTo>
                  <a:cubicBezTo>
                    <a:pt x="18402" y="12530"/>
                    <a:pt x="18399" y="12530"/>
                    <a:pt x="18396" y="12530"/>
                  </a:cubicBezTo>
                  <a:cubicBezTo>
                    <a:pt x="18374" y="12530"/>
                    <a:pt x="18383" y="12481"/>
                    <a:pt x="18369" y="12481"/>
                  </a:cubicBezTo>
                  <a:cubicBezTo>
                    <a:pt x="18368" y="12481"/>
                    <a:pt x="18367" y="12481"/>
                    <a:pt x="18365" y="12482"/>
                  </a:cubicBezTo>
                  <a:cubicBezTo>
                    <a:pt x="18334" y="12565"/>
                    <a:pt x="18102" y="12762"/>
                    <a:pt x="18044" y="12869"/>
                  </a:cubicBezTo>
                  <a:lnTo>
                    <a:pt x="18044" y="12869"/>
                  </a:lnTo>
                  <a:cubicBezTo>
                    <a:pt x="18052" y="12848"/>
                    <a:pt x="18042" y="12834"/>
                    <a:pt x="18033" y="12834"/>
                  </a:cubicBezTo>
                  <a:cubicBezTo>
                    <a:pt x="18031" y="12834"/>
                    <a:pt x="18030" y="12834"/>
                    <a:pt x="18029" y="12834"/>
                  </a:cubicBezTo>
                  <a:lnTo>
                    <a:pt x="17999" y="12909"/>
                  </a:lnTo>
                  <a:cubicBezTo>
                    <a:pt x="17960" y="12939"/>
                    <a:pt x="17941" y="12952"/>
                    <a:pt x="17931" y="12952"/>
                  </a:cubicBezTo>
                  <a:cubicBezTo>
                    <a:pt x="17925" y="12952"/>
                    <a:pt x="17922" y="12947"/>
                    <a:pt x="17920" y="12939"/>
                  </a:cubicBezTo>
                  <a:cubicBezTo>
                    <a:pt x="17842" y="13013"/>
                    <a:pt x="17852" y="13019"/>
                    <a:pt x="17868" y="13019"/>
                  </a:cubicBezTo>
                  <a:cubicBezTo>
                    <a:pt x="17871" y="13019"/>
                    <a:pt x="17874" y="13019"/>
                    <a:pt x="17877" y="13019"/>
                  </a:cubicBezTo>
                  <a:cubicBezTo>
                    <a:pt x="17894" y="13019"/>
                    <a:pt x="17899" y="13025"/>
                    <a:pt x="17795" y="13113"/>
                  </a:cubicBezTo>
                  <a:cubicBezTo>
                    <a:pt x="17804" y="13094"/>
                    <a:pt x="17816" y="13078"/>
                    <a:pt x="17828" y="13062"/>
                  </a:cubicBezTo>
                  <a:lnTo>
                    <a:pt x="17828" y="13062"/>
                  </a:lnTo>
                  <a:cubicBezTo>
                    <a:pt x="17614" y="13256"/>
                    <a:pt x="17447" y="13470"/>
                    <a:pt x="17250" y="13646"/>
                  </a:cubicBezTo>
                  <a:cubicBezTo>
                    <a:pt x="17245" y="13647"/>
                    <a:pt x="17241" y="13648"/>
                    <a:pt x="17238" y="13648"/>
                  </a:cubicBezTo>
                  <a:cubicBezTo>
                    <a:pt x="17193" y="13648"/>
                    <a:pt x="17365" y="13505"/>
                    <a:pt x="17329" y="13505"/>
                  </a:cubicBezTo>
                  <a:cubicBezTo>
                    <a:pt x="17326" y="13505"/>
                    <a:pt x="17321" y="13506"/>
                    <a:pt x="17313" y="13509"/>
                  </a:cubicBezTo>
                  <a:cubicBezTo>
                    <a:pt x="17051" y="13785"/>
                    <a:pt x="16794" y="14109"/>
                    <a:pt x="16525" y="14362"/>
                  </a:cubicBezTo>
                  <a:lnTo>
                    <a:pt x="16578" y="14318"/>
                  </a:lnTo>
                  <a:lnTo>
                    <a:pt x="16578" y="14318"/>
                  </a:lnTo>
                  <a:cubicBezTo>
                    <a:pt x="16589" y="14400"/>
                    <a:pt x="16367" y="14487"/>
                    <a:pt x="16256" y="14635"/>
                  </a:cubicBezTo>
                  <a:lnTo>
                    <a:pt x="16256" y="14635"/>
                  </a:lnTo>
                  <a:cubicBezTo>
                    <a:pt x="16274" y="14609"/>
                    <a:pt x="16270" y="14586"/>
                    <a:pt x="16265" y="14586"/>
                  </a:cubicBezTo>
                  <a:lnTo>
                    <a:pt x="16265" y="14586"/>
                  </a:lnTo>
                  <a:cubicBezTo>
                    <a:pt x="16264" y="14586"/>
                    <a:pt x="16263" y="14587"/>
                    <a:pt x="16263" y="14589"/>
                  </a:cubicBezTo>
                  <a:cubicBezTo>
                    <a:pt x="16077" y="14758"/>
                    <a:pt x="15908" y="14967"/>
                    <a:pt x="15653" y="15252"/>
                  </a:cubicBezTo>
                  <a:lnTo>
                    <a:pt x="15674" y="15206"/>
                  </a:lnTo>
                  <a:lnTo>
                    <a:pt x="15674" y="15206"/>
                  </a:lnTo>
                  <a:cubicBezTo>
                    <a:pt x="15558" y="15301"/>
                    <a:pt x="15389" y="15477"/>
                    <a:pt x="15271" y="15586"/>
                  </a:cubicBezTo>
                  <a:cubicBezTo>
                    <a:pt x="15250" y="15626"/>
                    <a:pt x="15198" y="15678"/>
                    <a:pt x="15221" y="15678"/>
                  </a:cubicBezTo>
                  <a:cubicBezTo>
                    <a:pt x="15225" y="15678"/>
                    <a:pt x="15230" y="15677"/>
                    <a:pt x="15238" y="15674"/>
                  </a:cubicBezTo>
                  <a:lnTo>
                    <a:pt x="15238" y="15674"/>
                  </a:lnTo>
                  <a:cubicBezTo>
                    <a:pt x="14818" y="15957"/>
                    <a:pt x="14605" y="16381"/>
                    <a:pt x="14237" y="16636"/>
                  </a:cubicBezTo>
                  <a:cubicBezTo>
                    <a:pt x="14267" y="16604"/>
                    <a:pt x="14299" y="16557"/>
                    <a:pt x="14294" y="16557"/>
                  </a:cubicBezTo>
                  <a:lnTo>
                    <a:pt x="14294" y="16557"/>
                  </a:lnTo>
                  <a:cubicBezTo>
                    <a:pt x="14293" y="16557"/>
                    <a:pt x="14290" y="16559"/>
                    <a:pt x="14285" y="16564"/>
                  </a:cubicBezTo>
                  <a:lnTo>
                    <a:pt x="14030" y="16843"/>
                  </a:lnTo>
                  <a:cubicBezTo>
                    <a:pt x="14072" y="16840"/>
                    <a:pt x="14077" y="16819"/>
                    <a:pt x="14148" y="16780"/>
                  </a:cubicBezTo>
                  <a:lnTo>
                    <a:pt x="14148" y="16780"/>
                  </a:lnTo>
                  <a:cubicBezTo>
                    <a:pt x="14107" y="16852"/>
                    <a:pt x="14056" y="16917"/>
                    <a:pt x="13995" y="16975"/>
                  </a:cubicBezTo>
                  <a:cubicBezTo>
                    <a:pt x="14035" y="16926"/>
                    <a:pt x="14041" y="16909"/>
                    <a:pt x="14029" y="16909"/>
                  </a:cubicBezTo>
                  <a:cubicBezTo>
                    <a:pt x="14010" y="16909"/>
                    <a:pt x="13940" y="16959"/>
                    <a:pt x="13900" y="16984"/>
                  </a:cubicBezTo>
                  <a:cubicBezTo>
                    <a:pt x="13901" y="16984"/>
                    <a:pt x="13902" y="16984"/>
                    <a:pt x="13902" y="16984"/>
                  </a:cubicBezTo>
                  <a:cubicBezTo>
                    <a:pt x="13913" y="16984"/>
                    <a:pt x="13903" y="17007"/>
                    <a:pt x="13914" y="17007"/>
                  </a:cubicBezTo>
                  <a:cubicBezTo>
                    <a:pt x="13738" y="17111"/>
                    <a:pt x="13933" y="17072"/>
                    <a:pt x="13717" y="17237"/>
                  </a:cubicBezTo>
                  <a:lnTo>
                    <a:pt x="13717" y="17216"/>
                  </a:lnTo>
                  <a:cubicBezTo>
                    <a:pt x="13652" y="17292"/>
                    <a:pt x="13601" y="17373"/>
                    <a:pt x="13523" y="17445"/>
                  </a:cubicBezTo>
                  <a:cubicBezTo>
                    <a:pt x="13520" y="17446"/>
                    <a:pt x="13518" y="17446"/>
                    <a:pt x="13516" y="17446"/>
                  </a:cubicBezTo>
                  <a:cubicBezTo>
                    <a:pt x="13478" y="17446"/>
                    <a:pt x="13587" y="17358"/>
                    <a:pt x="13571" y="17334"/>
                  </a:cubicBezTo>
                  <a:lnTo>
                    <a:pt x="13571" y="17334"/>
                  </a:lnTo>
                  <a:cubicBezTo>
                    <a:pt x="13467" y="17443"/>
                    <a:pt x="13404" y="17591"/>
                    <a:pt x="13284" y="17666"/>
                  </a:cubicBezTo>
                  <a:cubicBezTo>
                    <a:pt x="13323" y="17612"/>
                    <a:pt x="13388" y="17547"/>
                    <a:pt x="13428" y="17496"/>
                  </a:cubicBezTo>
                  <a:lnTo>
                    <a:pt x="13428" y="17496"/>
                  </a:lnTo>
                  <a:cubicBezTo>
                    <a:pt x="13295" y="17573"/>
                    <a:pt x="13288" y="17591"/>
                    <a:pt x="13205" y="17666"/>
                  </a:cubicBezTo>
                  <a:lnTo>
                    <a:pt x="13214" y="17659"/>
                  </a:lnTo>
                  <a:lnTo>
                    <a:pt x="13020" y="17828"/>
                  </a:lnTo>
                  <a:lnTo>
                    <a:pt x="13073" y="17791"/>
                  </a:lnTo>
                  <a:lnTo>
                    <a:pt x="13073" y="17791"/>
                  </a:lnTo>
                  <a:cubicBezTo>
                    <a:pt x="13004" y="17978"/>
                    <a:pt x="12825" y="18067"/>
                    <a:pt x="12687" y="18272"/>
                  </a:cubicBezTo>
                  <a:lnTo>
                    <a:pt x="12687" y="18272"/>
                  </a:lnTo>
                  <a:cubicBezTo>
                    <a:pt x="12732" y="18203"/>
                    <a:pt x="12740" y="18183"/>
                    <a:pt x="12732" y="18183"/>
                  </a:cubicBezTo>
                  <a:lnTo>
                    <a:pt x="12732" y="18183"/>
                  </a:lnTo>
                  <a:cubicBezTo>
                    <a:pt x="12723" y="18183"/>
                    <a:pt x="12691" y="18212"/>
                    <a:pt x="12674" y="18212"/>
                  </a:cubicBezTo>
                  <a:cubicBezTo>
                    <a:pt x="12670" y="18212"/>
                    <a:pt x="12666" y="18210"/>
                    <a:pt x="12665" y="18206"/>
                  </a:cubicBezTo>
                  <a:cubicBezTo>
                    <a:pt x="12621" y="18236"/>
                    <a:pt x="12560" y="18285"/>
                    <a:pt x="12546" y="18285"/>
                  </a:cubicBezTo>
                  <a:cubicBezTo>
                    <a:pt x="12543" y="18285"/>
                    <a:pt x="12542" y="18283"/>
                    <a:pt x="12544" y="18278"/>
                  </a:cubicBezTo>
                  <a:lnTo>
                    <a:pt x="12544" y="18278"/>
                  </a:lnTo>
                  <a:cubicBezTo>
                    <a:pt x="12482" y="18384"/>
                    <a:pt x="12384" y="18403"/>
                    <a:pt x="12296" y="18556"/>
                  </a:cubicBezTo>
                  <a:cubicBezTo>
                    <a:pt x="12296" y="18556"/>
                    <a:pt x="12296" y="18556"/>
                    <a:pt x="12296" y="18556"/>
                  </a:cubicBezTo>
                  <a:cubicBezTo>
                    <a:pt x="12283" y="18556"/>
                    <a:pt x="12230" y="18615"/>
                    <a:pt x="12209" y="18615"/>
                  </a:cubicBezTo>
                  <a:cubicBezTo>
                    <a:pt x="12205" y="18615"/>
                    <a:pt x="12202" y="18612"/>
                    <a:pt x="12201" y="18604"/>
                  </a:cubicBezTo>
                  <a:cubicBezTo>
                    <a:pt x="12167" y="18643"/>
                    <a:pt x="12160" y="18655"/>
                    <a:pt x="12165" y="18655"/>
                  </a:cubicBezTo>
                  <a:cubicBezTo>
                    <a:pt x="12175" y="18655"/>
                    <a:pt x="12230" y="18612"/>
                    <a:pt x="12243" y="18612"/>
                  </a:cubicBezTo>
                  <a:cubicBezTo>
                    <a:pt x="12244" y="18612"/>
                    <a:pt x="12245" y="18612"/>
                    <a:pt x="12245" y="18614"/>
                  </a:cubicBezTo>
                  <a:cubicBezTo>
                    <a:pt x="12173" y="18716"/>
                    <a:pt x="12064" y="18806"/>
                    <a:pt x="11946" y="18908"/>
                  </a:cubicBezTo>
                  <a:cubicBezTo>
                    <a:pt x="11888" y="18961"/>
                    <a:pt x="11826" y="19015"/>
                    <a:pt x="11768" y="19073"/>
                  </a:cubicBezTo>
                  <a:cubicBezTo>
                    <a:pt x="11740" y="19101"/>
                    <a:pt x="11705" y="19138"/>
                    <a:pt x="11684" y="19163"/>
                  </a:cubicBezTo>
                  <a:cubicBezTo>
                    <a:pt x="11654" y="19193"/>
                    <a:pt x="11626" y="19226"/>
                    <a:pt x="11596" y="19260"/>
                  </a:cubicBezTo>
                  <a:cubicBezTo>
                    <a:pt x="11494" y="19362"/>
                    <a:pt x="11434" y="19420"/>
                    <a:pt x="11367" y="19476"/>
                  </a:cubicBezTo>
                  <a:cubicBezTo>
                    <a:pt x="11334" y="19506"/>
                    <a:pt x="11299" y="19534"/>
                    <a:pt x="11260" y="19560"/>
                  </a:cubicBezTo>
                  <a:cubicBezTo>
                    <a:pt x="11211" y="19592"/>
                    <a:pt x="11160" y="19620"/>
                    <a:pt x="11107" y="19643"/>
                  </a:cubicBezTo>
                  <a:cubicBezTo>
                    <a:pt x="11100" y="19644"/>
                    <a:pt x="11095" y="19644"/>
                    <a:pt x="11090" y="19644"/>
                  </a:cubicBezTo>
                  <a:cubicBezTo>
                    <a:pt x="11033" y="19644"/>
                    <a:pt x="11165" y="19578"/>
                    <a:pt x="11163" y="19576"/>
                  </a:cubicBezTo>
                  <a:lnTo>
                    <a:pt x="11163" y="19576"/>
                  </a:lnTo>
                  <a:cubicBezTo>
                    <a:pt x="11017" y="19611"/>
                    <a:pt x="10915" y="19645"/>
                    <a:pt x="10778" y="19682"/>
                  </a:cubicBezTo>
                  <a:cubicBezTo>
                    <a:pt x="10803" y="19668"/>
                    <a:pt x="10773" y="19662"/>
                    <a:pt x="10731" y="19655"/>
                  </a:cubicBezTo>
                  <a:cubicBezTo>
                    <a:pt x="10636" y="19673"/>
                    <a:pt x="10653" y="19700"/>
                    <a:pt x="10559" y="19700"/>
                  </a:cubicBezTo>
                  <a:cubicBezTo>
                    <a:pt x="10546" y="19700"/>
                    <a:pt x="10531" y="19700"/>
                    <a:pt x="10513" y="19699"/>
                  </a:cubicBezTo>
                  <a:cubicBezTo>
                    <a:pt x="10546" y="19675"/>
                    <a:pt x="10583" y="19657"/>
                    <a:pt x="10620" y="19643"/>
                  </a:cubicBezTo>
                  <a:lnTo>
                    <a:pt x="10620" y="19643"/>
                  </a:lnTo>
                  <a:cubicBezTo>
                    <a:pt x="10558" y="19652"/>
                    <a:pt x="10493" y="19666"/>
                    <a:pt x="10428" y="19668"/>
                  </a:cubicBezTo>
                  <a:cubicBezTo>
                    <a:pt x="10389" y="19673"/>
                    <a:pt x="10350" y="19675"/>
                    <a:pt x="10311" y="19675"/>
                  </a:cubicBezTo>
                  <a:cubicBezTo>
                    <a:pt x="10283" y="19675"/>
                    <a:pt x="10256" y="19674"/>
                    <a:pt x="10228" y="19671"/>
                  </a:cubicBezTo>
                  <a:cubicBezTo>
                    <a:pt x="10196" y="19645"/>
                    <a:pt x="10314" y="19652"/>
                    <a:pt x="10360" y="19643"/>
                  </a:cubicBezTo>
                  <a:cubicBezTo>
                    <a:pt x="10227" y="19641"/>
                    <a:pt x="10025" y="19600"/>
                    <a:pt x="9945" y="19600"/>
                  </a:cubicBezTo>
                  <a:cubicBezTo>
                    <a:pt x="9936" y="19600"/>
                    <a:pt x="9928" y="19600"/>
                    <a:pt x="9922" y="19601"/>
                  </a:cubicBezTo>
                  <a:lnTo>
                    <a:pt x="9989" y="19632"/>
                  </a:lnTo>
                  <a:lnTo>
                    <a:pt x="9989" y="19632"/>
                  </a:lnTo>
                  <a:cubicBezTo>
                    <a:pt x="9976" y="19621"/>
                    <a:pt x="9995" y="19612"/>
                    <a:pt x="10021" y="19612"/>
                  </a:cubicBezTo>
                  <a:cubicBezTo>
                    <a:pt x="10025" y="19612"/>
                    <a:pt x="10029" y="19612"/>
                    <a:pt x="10034" y="19613"/>
                  </a:cubicBezTo>
                  <a:cubicBezTo>
                    <a:pt x="10082" y="19613"/>
                    <a:pt x="10131" y="19624"/>
                    <a:pt x="10173" y="19645"/>
                  </a:cubicBezTo>
                  <a:cubicBezTo>
                    <a:pt x="10191" y="19650"/>
                    <a:pt x="10207" y="19662"/>
                    <a:pt x="10219" y="19678"/>
                  </a:cubicBezTo>
                  <a:lnTo>
                    <a:pt x="10170" y="19675"/>
                  </a:lnTo>
                  <a:lnTo>
                    <a:pt x="10122" y="19668"/>
                  </a:lnTo>
                  <a:lnTo>
                    <a:pt x="10122" y="19668"/>
                  </a:lnTo>
                  <a:cubicBezTo>
                    <a:pt x="10150" y="19694"/>
                    <a:pt x="10184" y="19713"/>
                    <a:pt x="10224" y="19715"/>
                  </a:cubicBezTo>
                  <a:cubicBezTo>
                    <a:pt x="10263" y="19724"/>
                    <a:pt x="10303" y="19727"/>
                    <a:pt x="10342" y="19727"/>
                  </a:cubicBezTo>
                  <a:cubicBezTo>
                    <a:pt x="10354" y="19727"/>
                    <a:pt x="10365" y="19727"/>
                    <a:pt x="10377" y="19726"/>
                  </a:cubicBezTo>
                  <a:cubicBezTo>
                    <a:pt x="10490" y="19724"/>
                    <a:pt x="10611" y="19699"/>
                    <a:pt x="10708" y="19689"/>
                  </a:cubicBezTo>
                  <a:lnTo>
                    <a:pt x="10708" y="19689"/>
                  </a:lnTo>
                  <a:cubicBezTo>
                    <a:pt x="10683" y="19710"/>
                    <a:pt x="10657" y="19731"/>
                    <a:pt x="10629" y="19750"/>
                  </a:cubicBezTo>
                  <a:cubicBezTo>
                    <a:pt x="10664" y="19740"/>
                    <a:pt x="10699" y="19729"/>
                    <a:pt x="10731" y="19717"/>
                  </a:cubicBezTo>
                  <a:lnTo>
                    <a:pt x="10829" y="19682"/>
                  </a:lnTo>
                  <a:lnTo>
                    <a:pt x="10829" y="19682"/>
                  </a:lnTo>
                  <a:cubicBezTo>
                    <a:pt x="10873" y="19685"/>
                    <a:pt x="10910" y="19708"/>
                    <a:pt x="10813" y="19733"/>
                  </a:cubicBezTo>
                  <a:cubicBezTo>
                    <a:pt x="10818" y="19734"/>
                    <a:pt x="10823" y="19734"/>
                    <a:pt x="10829" y="19734"/>
                  </a:cubicBezTo>
                  <a:cubicBezTo>
                    <a:pt x="10868" y="19734"/>
                    <a:pt x="10908" y="19726"/>
                    <a:pt x="10945" y="19710"/>
                  </a:cubicBezTo>
                  <a:cubicBezTo>
                    <a:pt x="10982" y="19694"/>
                    <a:pt x="11021" y="19685"/>
                    <a:pt x="11061" y="19682"/>
                  </a:cubicBezTo>
                  <a:cubicBezTo>
                    <a:pt x="11071" y="19682"/>
                    <a:pt x="11071" y="19685"/>
                    <a:pt x="11065" y="19689"/>
                  </a:cubicBezTo>
                  <a:lnTo>
                    <a:pt x="11065" y="19689"/>
                  </a:lnTo>
                  <a:lnTo>
                    <a:pt x="11123" y="19662"/>
                  </a:lnTo>
                  <a:cubicBezTo>
                    <a:pt x="11156" y="19648"/>
                    <a:pt x="11188" y="19629"/>
                    <a:pt x="11188" y="19629"/>
                  </a:cubicBezTo>
                  <a:lnTo>
                    <a:pt x="11188" y="19629"/>
                  </a:lnTo>
                  <a:cubicBezTo>
                    <a:pt x="11166" y="19649"/>
                    <a:pt x="11221" y="19656"/>
                    <a:pt x="11145" y="19678"/>
                  </a:cubicBezTo>
                  <a:lnTo>
                    <a:pt x="11145" y="19678"/>
                  </a:lnTo>
                  <a:cubicBezTo>
                    <a:pt x="11246" y="19650"/>
                    <a:pt x="11341" y="19604"/>
                    <a:pt x="11422" y="19539"/>
                  </a:cubicBezTo>
                  <a:cubicBezTo>
                    <a:pt x="11492" y="19490"/>
                    <a:pt x="11538" y="19446"/>
                    <a:pt x="11591" y="19432"/>
                  </a:cubicBezTo>
                  <a:lnTo>
                    <a:pt x="11591" y="19432"/>
                  </a:lnTo>
                  <a:lnTo>
                    <a:pt x="11575" y="19448"/>
                  </a:lnTo>
                  <a:cubicBezTo>
                    <a:pt x="11619" y="19416"/>
                    <a:pt x="11656" y="19379"/>
                    <a:pt x="11691" y="19335"/>
                  </a:cubicBezTo>
                  <a:cubicBezTo>
                    <a:pt x="11705" y="19316"/>
                    <a:pt x="11703" y="19311"/>
                    <a:pt x="11696" y="19307"/>
                  </a:cubicBezTo>
                  <a:cubicBezTo>
                    <a:pt x="11684" y="19300"/>
                    <a:pt x="11668" y="19295"/>
                    <a:pt x="11747" y="19191"/>
                  </a:cubicBezTo>
                  <a:lnTo>
                    <a:pt x="11937" y="19133"/>
                  </a:lnTo>
                  <a:lnTo>
                    <a:pt x="11935" y="19082"/>
                  </a:lnTo>
                  <a:cubicBezTo>
                    <a:pt x="11958" y="19061"/>
                    <a:pt x="11998" y="19024"/>
                    <a:pt x="12012" y="19024"/>
                  </a:cubicBezTo>
                  <a:cubicBezTo>
                    <a:pt x="12014" y="19024"/>
                    <a:pt x="12016" y="19025"/>
                    <a:pt x="12016" y="19029"/>
                  </a:cubicBezTo>
                  <a:cubicBezTo>
                    <a:pt x="12044" y="18987"/>
                    <a:pt x="12048" y="18976"/>
                    <a:pt x="12043" y="18976"/>
                  </a:cubicBezTo>
                  <a:lnTo>
                    <a:pt x="12043" y="18976"/>
                  </a:lnTo>
                  <a:cubicBezTo>
                    <a:pt x="12038" y="18976"/>
                    <a:pt x="12026" y="18985"/>
                    <a:pt x="12020" y="18985"/>
                  </a:cubicBezTo>
                  <a:cubicBezTo>
                    <a:pt x="12015" y="18985"/>
                    <a:pt x="12015" y="18980"/>
                    <a:pt x="12025" y="18959"/>
                  </a:cubicBezTo>
                  <a:cubicBezTo>
                    <a:pt x="12169" y="18865"/>
                    <a:pt x="12343" y="18625"/>
                    <a:pt x="12417" y="18625"/>
                  </a:cubicBezTo>
                  <a:cubicBezTo>
                    <a:pt x="12419" y="18625"/>
                    <a:pt x="12422" y="18625"/>
                    <a:pt x="12424" y="18625"/>
                  </a:cubicBezTo>
                  <a:cubicBezTo>
                    <a:pt x="12428" y="18614"/>
                    <a:pt x="12426" y="18609"/>
                    <a:pt x="12422" y="18609"/>
                  </a:cubicBezTo>
                  <a:cubicBezTo>
                    <a:pt x="12409" y="18609"/>
                    <a:pt x="12371" y="18642"/>
                    <a:pt x="12365" y="18642"/>
                  </a:cubicBezTo>
                  <a:cubicBezTo>
                    <a:pt x="12361" y="18642"/>
                    <a:pt x="12370" y="18628"/>
                    <a:pt x="12407" y="18581"/>
                  </a:cubicBezTo>
                  <a:cubicBezTo>
                    <a:pt x="12410" y="18581"/>
                    <a:pt x="12412" y="18582"/>
                    <a:pt x="12414" y="18582"/>
                  </a:cubicBezTo>
                  <a:cubicBezTo>
                    <a:pt x="12494" y="18582"/>
                    <a:pt x="12555" y="18419"/>
                    <a:pt x="12686" y="18331"/>
                  </a:cubicBezTo>
                  <a:lnTo>
                    <a:pt x="12686" y="18331"/>
                  </a:lnTo>
                  <a:cubicBezTo>
                    <a:pt x="12678" y="18371"/>
                    <a:pt x="12617" y="18429"/>
                    <a:pt x="12627" y="18429"/>
                  </a:cubicBezTo>
                  <a:cubicBezTo>
                    <a:pt x="12631" y="18429"/>
                    <a:pt x="12648" y="18418"/>
                    <a:pt x="12688" y="18391"/>
                  </a:cubicBezTo>
                  <a:cubicBezTo>
                    <a:pt x="12716" y="18282"/>
                    <a:pt x="12918" y="18180"/>
                    <a:pt x="13003" y="18078"/>
                  </a:cubicBezTo>
                  <a:cubicBezTo>
                    <a:pt x="12975" y="18041"/>
                    <a:pt x="13196" y="17858"/>
                    <a:pt x="13344" y="17689"/>
                  </a:cubicBezTo>
                  <a:cubicBezTo>
                    <a:pt x="13344" y="17689"/>
                    <a:pt x="13345" y="17690"/>
                    <a:pt x="13345" y="17690"/>
                  </a:cubicBezTo>
                  <a:cubicBezTo>
                    <a:pt x="13367" y="17690"/>
                    <a:pt x="13667" y="17404"/>
                    <a:pt x="13822" y="17271"/>
                  </a:cubicBezTo>
                  <a:lnTo>
                    <a:pt x="13822" y="17278"/>
                  </a:lnTo>
                  <a:lnTo>
                    <a:pt x="13822" y="17278"/>
                  </a:lnTo>
                  <a:cubicBezTo>
                    <a:pt x="13824" y="17216"/>
                    <a:pt x="13978" y="17070"/>
                    <a:pt x="14084" y="16956"/>
                  </a:cubicBezTo>
                  <a:lnTo>
                    <a:pt x="14084" y="16956"/>
                  </a:lnTo>
                  <a:cubicBezTo>
                    <a:pt x="14097" y="16979"/>
                    <a:pt x="14086" y="17007"/>
                    <a:pt x="14035" y="17077"/>
                  </a:cubicBezTo>
                  <a:lnTo>
                    <a:pt x="14139" y="16970"/>
                  </a:lnTo>
                  <a:cubicBezTo>
                    <a:pt x="14153" y="16935"/>
                    <a:pt x="14179" y="16898"/>
                    <a:pt x="14244" y="16826"/>
                  </a:cubicBezTo>
                  <a:lnTo>
                    <a:pt x="14244" y="16826"/>
                  </a:lnTo>
                  <a:lnTo>
                    <a:pt x="14241" y="16877"/>
                  </a:lnTo>
                  <a:cubicBezTo>
                    <a:pt x="14380" y="16736"/>
                    <a:pt x="14494" y="16569"/>
                    <a:pt x="14689" y="16404"/>
                  </a:cubicBezTo>
                  <a:cubicBezTo>
                    <a:pt x="14687" y="16400"/>
                    <a:pt x="14681" y="16398"/>
                    <a:pt x="14673" y="16398"/>
                  </a:cubicBezTo>
                  <a:cubicBezTo>
                    <a:pt x="14655" y="16398"/>
                    <a:pt x="14625" y="16407"/>
                    <a:pt x="14605" y="16407"/>
                  </a:cubicBezTo>
                  <a:cubicBezTo>
                    <a:pt x="14574" y="16407"/>
                    <a:pt x="14566" y="16386"/>
                    <a:pt x="14656" y="16279"/>
                  </a:cubicBezTo>
                  <a:cubicBezTo>
                    <a:pt x="14674" y="16285"/>
                    <a:pt x="14698" y="16297"/>
                    <a:pt x="14673" y="16334"/>
                  </a:cubicBezTo>
                  <a:lnTo>
                    <a:pt x="14673" y="16334"/>
                  </a:lnTo>
                  <a:cubicBezTo>
                    <a:pt x="14695" y="16307"/>
                    <a:pt x="14720" y="16281"/>
                    <a:pt x="14747" y="16258"/>
                  </a:cubicBezTo>
                  <a:lnTo>
                    <a:pt x="14747" y="16258"/>
                  </a:lnTo>
                  <a:lnTo>
                    <a:pt x="14691" y="16353"/>
                  </a:lnTo>
                  <a:cubicBezTo>
                    <a:pt x="14781" y="16282"/>
                    <a:pt x="14716" y="16295"/>
                    <a:pt x="14784" y="16231"/>
                  </a:cubicBezTo>
                  <a:cubicBezTo>
                    <a:pt x="14786" y="16233"/>
                    <a:pt x="14789" y="16235"/>
                    <a:pt x="14793" y="16235"/>
                  </a:cubicBezTo>
                  <a:cubicBezTo>
                    <a:pt x="14808" y="16235"/>
                    <a:pt x="14831" y="16213"/>
                    <a:pt x="14842" y="16213"/>
                  </a:cubicBezTo>
                  <a:cubicBezTo>
                    <a:pt x="14846" y="16213"/>
                    <a:pt x="14848" y="16215"/>
                    <a:pt x="14849" y="16219"/>
                  </a:cubicBezTo>
                  <a:cubicBezTo>
                    <a:pt x="14835" y="16238"/>
                    <a:pt x="14786" y="16268"/>
                    <a:pt x="14767" y="16300"/>
                  </a:cubicBezTo>
                  <a:cubicBezTo>
                    <a:pt x="14844" y="16231"/>
                    <a:pt x="14944" y="16152"/>
                    <a:pt x="14985" y="16136"/>
                  </a:cubicBezTo>
                  <a:cubicBezTo>
                    <a:pt x="14969" y="16131"/>
                    <a:pt x="14962" y="16112"/>
                    <a:pt x="15016" y="16054"/>
                  </a:cubicBezTo>
                  <a:cubicBezTo>
                    <a:pt x="15078" y="15991"/>
                    <a:pt x="15097" y="15980"/>
                    <a:pt x="15108" y="15980"/>
                  </a:cubicBezTo>
                  <a:cubicBezTo>
                    <a:pt x="15115" y="15980"/>
                    <a:pt x="15118" y="15983"/>
                    <a:pt x="15125" y="15983"/>
                  </a:cubicBezTo>
                  <a:cubicBezTo>
                    <a:pt x="15133" y="15983"/>
                    <a:pt x="15146" y="15979"/>
                    <a:pt x="15173" y="15957"/>
                  </a:cubicBezTo>
                  <a:cubicBezTo>
                    <a:pt x="15194" y="15911"/>
                    <a:pt x="15296" y="15834"/>
                    <a:pt x="15273" y="15806"/>
                  </a:cubicBezTo>
                  <a:cubicBezTo>
                    <a:pt x="15294" y="15783"/>
                    <a:pt x="15324" y="15767"/>
                    <a:pt x="15356" y="15762"/>
                  </a:cubicBezTo>
                  <a:cubicBezTo>
                    <a:pt x="15411" y="15687"/>
                    <a:pt x="15639" y="15468"/>
                    <a:pt x="15600" y="15468"/>
                  </a:cubicBezTo>
                  <a:cubicBezTo>
                    <a:pt x="15599" y="15468"/>
                    <a:pt x="15597" y="15468"/>
                    <a:pt x="15596" y="15468"/>
                  </a:cubicBezTo>
                  <a:lnTo>
                    <a:pt x="15596" y="15468"/>
                  </a:lnTo>
                  <a:cubicBezTo>
                    <a:pt x="15606" y="15460"/>
                    <a:pt x="15618" y="15450"/>
                    <a:pt x="15628" y="15440"/>
                  </a:cubicBezTo>
                  <a:lnTo>
                    <a:pt x="15628" y="15440"/>
                  </a:lnTo>
                  <a:lnTo>
                    <a:pt x="15595" y="15468"/>
                  </a:lnTo>
                  <a:lnTo>
                    <a:pt x="15595" y="15468"/>
                  </a:lnTo>
                  <a:cubicBezTo>
                    <a:pt x="15595" y="15468"/>
                    <a:pt x="15596" y="15468"/>
                    <a:pt x="15596" y="15468"/>
                  </a:cubicBezTo>
                  <a:lnTo>
                    <a:pt x="15596" y="15468"/>
                  </a:lnTo>
                  <a:cubicBezTo>
                    <a:pt x="15594" y="15470"/>
                    <a:pt x="15592" y="15471"/>
                    <a:pt x="15590" y="15473"/>
                  </a:cubicBezTo>
                  <a:lnTo>
                    <a:pt x="15595" y="15468"/>
                  </a:lnTo>
                  <a:lnTo>
                    <a:pt x="15595" y="15468"/>
                  </a:lnTo>
                  <a:cubicBezTo>
                    <a:pt x="15591" y="15469"/>
                    <a:pt x="15586" y="15471"/>
                    <a:pt x="15579" y="15475"/>
                  </a:cubicBezTo>
                  <a:lnTo>
                    <a:pt x="15560" y="15491"/>
                  </a:lnTo>
                  <a:cubicBezTo>
                    <a:pt x="15563" y="15489"/>
                    <a:pt x="15565" y="15484"/>
                    <a:pt x="15570" y="15479"/>
                  </a:cubicBezTo>
                  <a:cubicBezTo>
                    <a:pt x="15781" y="15217"/>
                    <a:pt x="16075" y="15004"/>
                    <a:pt x="16297" y="14758"/>
                  </a:cubicBezTo>
                  <a:lnTo>
                    <a:pt x="16307" y="14768"/>
                  </a:lnTo>
                  <a:cubicBezTo>
                    <a:pt x="16437" y="14619"/>
                    <a:pt x="16610" y="14452"/>
                    <a:pt x="16692" y="14332"/>
                  </a:cubicBezTo>
                  <a:cubicBezTo>
                    <a:pt x="16724" y="14301"/>
                    <a:pt x="16774" y="14270"/>
                    <a:pt x="16792" y="14270"/>
                  </a:cubicBezTo>
                  <a:cubicBezTo>
                    <a:pt x="16797" y="14270"/>
                    <a:pt x="16800" y="14272"/>
                    <a:pt x="16798" y="14279"/>
                  </a:cubicBezTo>
                  <a:cubicBezTo>
                    <a:pt x="16898" y="14165"/>
                    <a:pt x="16900" y="14144"/>
                    <a:pt x="17069" y="14005"/>
                  </a:cubicBezTo>
                  <a:lnTo>
                    <a:pt x="17069" y="14005"/>
                  </a:lnTo>
                  <a:cubicBezTo>
                    <a:pt x="17035" y="14050"/>
                    <a:pt x="17033" y="14058"/>
                    <a:pt x="17037" y="14058"/>
                  </a:cubicBezTo>
                  <a:cubicBezTo>
                    <a:pt x="17039" y="14058"/>
                    <a:pt x="17043" y="14056"/>
                    <a:pt x="17043" y="14056"/>
                  </a:cubicBezTo>
                  <a:lnTo>
                    <a:pt x="17043" y="14056"/>
                  </a:lnTo>
                  <a:cubicBezTo>
                    <a:pt x="17044" y="14056"/>
                    <a:pt x="17033" y="14066"/>
                    <a:pt x="16970" y="14126"/>
                  </a:cubicBezTo>
                  <a:cubicBezTo>
                    <a:pt x="17118" y="13993"/>
                    <a:pt x="17162" y="13977"/>
                    <a:pt x="17287" y="13803"/>
                  </a:cubicBezTo>
                  <a:lnTo>
                    <a:pt x="17287" y="13803"/>
                  </a:lnTo>
                  <a:cubicBezTo>
                    <a:pt x="17282" y="13817"/>
                    <a:pt x="17284" y="13823"/>
                    <a:pt x="17290" y="13823"/>
                  </a:cubicBezTo>
                  <a:cubicBezTo>
                    <a:pt x="17317" y="13823"/>
                    <a:pt x="17433" y="13713"/>
                    <a:pt x="17480" y="13655"/>
                  </a:cubicBezTo>
                  <a:lnTo>
                    <a:pt x="17480" y="13655"/>
                  </a:lnTo>
                  <a:lnTo>
                    <a:pt x="17366" y="13736"/>
                  </a:lnTo>
                  <a:cubicBezTo>
                    <a:pt x="17438" y="13660"/>
                    <a:pt x="17505" y="13597"/>
                    <a:pt x="17573" y="13532"/>
                  </a:cubicBezTo>
                  <a:lnTo>
                    <a:pt x="17573" y="13532"/>
                  </a:lnTo>
                  <a:lnTo>
                    <a:pt x="17566" y="13599"/>
                  </a:lnTo>
                  <a:cubicBezTo>
                    <a:pt x="17885" y="13349"/>
                    <a:pt x="18018" y="13024"/>
                    <a:pt x="18293" y="12869"/>
                  </a:cubicBezTo>
                  <a:cubicBezTo>
                    <a:pt x="18303" y="12852"/>
                    <a:pt x="18304" y="12845"/>
                    <a:pt x="18300" y="12845"/>
                  </a:cubicBezTo>
                  <a:cubicBezTo>
                    <a:pt x="18282" y="12845"/>
                    <a:pt x="18186" y="12939"/>
                    <a:pt x="18166" y="12939"/>
                  </a:cubicBezTo>
                  <a:cubicBezTo>
                    <a:pt x="18161" y="12939"/>
                    <a:pt x="18161" y="12933"/>
                    <a:pt x="18168" y="12918"/>
                  </a:cubicBezTo>
                  <a:cubicBezTo>
                    <a:pt x="18303" y="12790"/>
                    <a:pt x="18481" y="12698"/>
                    <a:pt x="18523" y="12656"/>
                  </a:cubicBezTo>
                  <a:cubicBezTo>
                    <a:pt x="18718" y="12494"/>
                    <a:pt x="18646" y="12447"/>
                    <a:pt x="18845" y="12271"/>
                  </a:cubicBezTo>
                  <a:lnTo>
                    <a:pt x="18845" y="12271"/>
                  </a:lnTo>
                  <a:cubicBezTo>
                    <a:pt x="18838" y="12273"/>
                    <a:pt x="18831" y="12275"/>
                    <a:pt x="18824" y="12275"/>
                  </a:cubicBezTo>
                  <a:cubicBezTo>
                    <a:pt x="18797" y="12275"/>
                    <a:pt x="18785" y="12248"/>
                    <a:pt x="18889" y="12127"/>
                  </a:cubicBezTo>
                  <a:cubicBezTo>
                    <a:pt x="18959" y="12062"/>
                    <a:pt x="19011" y="12034"/>
                    <a:pt x="19035" y="12034"/>
                  </a:cubicBezTo>
                  <a:cubicBezTo>
                    <a:pt x="19057" y="12034"/>
                    <a:pt x="19055" y="12058"/>
                    <a:pt x="19019" y="12102"/>
                  </a:cubicBezTo>
                  <a:cubicBezTo>
                    <a:pt x="18993" y="12130"/>
                    <a:pt x="18976" y="12142"/>
                    <a:pt x="18970" y="12142"/>
                  </a:cubicBezTo>
                  <a:cubicBezTo>
                    <a:pt x="18969" y="12142"/>
                    <a:pt x="18968" y="12142"/>
                    <a:pt x="18968" y="12141"/>
                  </a:cubicBezTo>
                  <a:cubicBezTo>
                    <a:pt x="18939" y="12177"/>
                    <a:pt x="18902" y="12221"/>
                    <a:pt x="18916" y="12221"/>
                  </a:cubicBezTo>
                  <a:cubicBezTo>
                    <a:pt x="18920" y="12221"/>
                    <a:pt x="18928" y="12217"/>
                    <a:pt x="18943" y="12208"/>
                  </a:cubicBezTo>
                  <a:lnTo>
                    <a:pt x="18950" y="12181"/>
                  </a:lnTo>
                  <a:cubicBezTo>
                    <a:pt x="19013" y="12133"/>
                    <a:pt x="19156" y="11992"/>
                    <a:pt x="19178" y="11992"/>
                  </a:cubicBezTo>
                  <a:cubicBezTo>
                    <a:pt x="19182" y="11992"/>
                    <a:pt x="19183" y="11996"/>
                    <a:pt x="19179" y="12004"/>
                  </a:cubicBezTo>
                  <a:cubicBezTo>
                    <a:pt x="19217" y="11958"/>
                    <a:pt x="19227" y="11940"/>
                    <a:pt x="19220" y="11940"/>
                  </a:cubicBezTo>
                  <a:lnTo>
                    <a:pt x="19220" y="11940"/>
                  </a:lnTo>
                  <a:cubicBezTo>
                    <a:pt x="19211" y="11940"/>
                    <a:pt x="19175" y="11970"/>
                    <a:pt x="19133" y="12006"/>
                  </a:cubicBezTo>
                  <a:lnTo>
                    <a:pt x="19133" y="12006"/>
                  </a:lnTo>
                  <a:cubicBezTo>
                    <a:pt x="19207" y="11942"/>
                    <a:pt x="19279" y="11875"/>
                    <a:pt x="19348" y="11805"/>
                  </a:cubicBezTo>
                  <a:cubicBezTo>
                    <a:pt x="19413" y="11742"/>
                    <a:pt x="19480" y="11666"/>
                    <a:pt x="19571" y="11573"/>
                  </a:cubicBezTo>
                  <a:lnTo>
                    <a:pt x="19571" y="11573"/>
                  </a:lnTo>
                  <a:cubicBezTo>
                    <a:pt x="19551" y="11589"/>
                    <a:pt x="19528" y="11601"/>
                    <a:pt x="19520" y="11601"/>
                  </a:cubicBezTo>
                  <a:cubicBezTo>
                    <a:pt x="19515" y="11601"/>
                    <a:pt x="19516" y="11596"/>
                    <a:pt x="19527" y="11585"/>
                  </a:cubicBezTo>
                  <a:cubicBezTo>
                    <a:pt x="19652" y="11443"/>
                    <a:pt x="19668" y="11402"/>
                    <a:pt x="19673" y="11374"/>
                  </a:cubicBezTo>
                  <a:cubicBezTo>
                    <a:pt x="19675" y="11346"/>
                    <a:pt x="19673" y="11330"/>
                    <a:pt x="19731" y="11219"/>
                  </a:cubicBezTo>
                  <a:cubicBezTo>
                    <a:pt x="19755" y="11182"/>
                    <a:pt x="19767" y="11174"/>
                    <a:pt x="19774" y="11174"/>
                  </a:cubicBezTo>
                  <a:cubicBezTo>
                    <a:pt x="19780" y="11174"/>
                    <a:pt x="19784" y="11179"/>
                    <a:pt x="19787" y="11179"/>
                  </a:cubicBezTo>
                  <a:cubicBezTo>
                    <a:pt x="19795" y="11179"/>
                    <a:pt x="19805" y="11160"/>
                    <a:pt x="19844" y="11045"/>
                  </a:cubicBezTo>
                  <a:cubicBezTo>
                    <a:pt x="19867" y="10996"/>
                    <a:pt x="19880" y="10978"/>
                    <a:pt x="19887" y="10978"/>
                  </a:cubicBezTo>
                  <a:lnTo>
                    <a:pt x="19887" y="10978"/>
                  </a:lnTo>
                  <a:cubicBezTo>
                    <a:pt x="19900" y="10978"/>
                    <a:pt x="19889" y="11048"/>
                    <a:pt x="19881" y="11091"/>
                  </a:cubicBezTo>
                  <a:cubicBezTo>
                    <a:pt x="19946" y="10859"/>
                    <a:pt x="20018" y="10662"/>
                    <a:pt x="20034" y="10521"/>
                  </a:cubicBezTo>
                  <a:lnTo>
                    <a:pt x="20034" y="10586"/>
                  </a:lnTo>
                  <a:lnTo>
                    <a:pt x="20032" y="10651"/>
                  </a:lnTo>
                  <a:cubicBezTo>
                    <a:pt x="20037" y="10574"/>
                    <a:pt x="20039" y="10512"/>
                    <a:pt x="20041" y="10447"/>
                  </a:cubicBezTo>
                  <a:lnTo>
                    <a:pt x="20041" y="10447"/>
                  </a:lnTo>
                  <a:lnTo>
                    <a:pt x="20009" y="10518"/>
                  </a:lnTo>
                  <a:cubicBezTo>
                    <a:pt x="20018" y="10444"/>
                    <a:pt x="20021" y="10382"/>
                    <a:pt x="20032" y="10382"/>
                  </a:cubicBezTo>
                  <a:cubicBezTo>
                    <a:pt x="20026" y="10362"/>
                    <a:pt x="20020" y="10356"/>
                    <a:pt x="20014" y="10356"/>
                  </a:cubicBezTo>
                  <a:cubicBezTo>
                    <a:pt x="20006" y="10356"/>
                    <a:pt x="19998" y="10365"/>
                    <a:pt x="19988" y="10365"/>
                  </a:cubicBezTo>
                  <a:cubicBezTo>
                    <a:pt x="19977" y="10365"/>
                    <a:pt x="19965" y="10352"/>
                    <a:pt x="19951" y="10291"/>
                  </a:cubicBezTo>
                  <a:cubicBezTo>
                    <a:pt x="19953" y="10263"/>
                    <a:pt x="19953" y="10233"/>
                    <a:pt x="19951" y="10203"/>
                  </a:cubicBezTo>
                  <a:lnTo>
                    <a:pt x="19935" y="10106"/>
                  </a:lnTo>
                  <a:cubicBezTo>
                    <a:pt x="19928" y="10041"/>
                    <a:pt x="19914" y="9985"/>
                    <a:pt x="19930" y="9964"/>
                  </a:cubicBezTo>
                  <a:lnTo>
                    <a:pt x="19930" y="9964"/>
                  </a:lnTo>
                  <a:cubicBezTo>
                    <a:pt x="19945" y="10072"/>
                    <a:pt x="19954" y="10098"/>
                    <a:pt x="19961" y="10098"/>
                  </a:cubicBezTo>
                  <a:cubicBezTo>
                    <a:pt x="19968" y="10098"/>
                    <a:pt x="19974" y="10076"/>
                    <a:pt x="19982" y="10076"/>
                  </a:cubicBezTo>
                  <a:cubicBezTo>
                    <a:pt x="19987" y="10076"/>
                    <a:pt x="19993" y="10086"/>
                    <a:pt x="20001" y="10117"/>
                  </a:cubicBezTo>
                  <a:lnTo>
                    <a:pt x="20001" y="10117"/>
                  </a:lnTo>
                  <a:cubicBezTo>
                    <a:pt x="19995" y="10081"/>
                    <a:pt x="19991" y="10040"/>
                    <a:pt x="19983" y="9995"/>
                  </a:cubicBezTo>
                  <a:cubicBezTo>
                    <a:pt x="19984" y="9992"/>
                    <a:pt x="19985" y="9991"/>
                    <a:pt x="19986" y="9991"/>
                  </a:cubicBezTo>
                  <a:cubicBezTo>
                    <a:pt x="19989" y="9991"/>
                    <a:pt x="19996" y="10008"/>
                    <a:pt x="20002" y="10022"/>
                  </a:cubicBezTo>
                  <a:cubicBezTo>
                    <a:pt x="19983" y="9872"/>
                    <a:pt x="19967" y="9839"/>
                    <a:pt x="19939" y="9809"/>
                  </a:cubicBezTo>
                  <a:cubicBezTo>
                    <a:pt x="19909" y="9781"/>
                    <a:pt x="19886" y="9749"/>
                    <a:pt x="19824" y="9610"/>
                  </a:cubicBezTo>
                  <a:lnTo>
                    <a:pt x="19824" y="9610"/>
                  </a:lnTo>
                  <a:cubicBezTo>
                    <a:pt x="19828" y="9613"/>
                    <a:pt x="19831" y="9614"/>
                    <a:pt x="19833" y="9614"/>
                  </a:cubicBezTo>
                  <a:cubicBezTo>
                    <a:pt x="19855" y="9614"/>
                    <a:pt x="19830" y="9521"/>
                    <a:pt x="19805" y="9482"/>
                  </a:cubicBezTo>
                  <a:lnTo>
                    <a:pt x="19805" y="9482"/>
                  </a:lnTo>
                  <a:cubicBezTo>
                    <a:pt x="19827" y="9531"/>
                    <a:pt x="19831" y="9550"/>
                    <a:pt x="19821" y="9550"/>
                  </a:cubicBezTo>
                  <a:cubicBezTo>
                    <a:pt x="19809" y="9550"/>
                    <a:pt x="19773" y="9513"/>
                    <a:pt x="19731" y="9461"/>
                  </a:cubicBezTo>
                  <a:cubicBezTo>
                    <a:pt x="19705" y="9401"/>
                    <a:pt x="19671" y="9345"/>
                    <a:pt x="19626" y="9299"/>
                  </a:cubicBezTo>
                  <a:cubicBezTo>
                    <a:pt x="19596" y="9269"/>
                    <a:pt x="19569" y="9239"/>
                    <a:pt x="19543" y="9204"/>
                  </a:cubicBezTo>
                  <a:lnTo>
                    <a:pt x="19543" y="9204"/>
                  </a:lnTo>
                  <a:lnTo>
                    <a:pt x="19608" y="9306"/>
                  </a:lnTo>
                  <a:cubicBezTo>
                    <a:pt x="19578" y="9287"/>
                    <a:pt x="19552" y="9264"/>
                    <a:pt x="19534" y="9236"/>
                  </a:cubicBezTo>
                  <a:cubicBezTo>
                    <a:pt x="19504" y="9202"/>
                    <a:pt x="19464" y="9165"/>
                    <a:pt x="19418" y="9118"/>
                  </a:cubicBezTo>
                  <a:cubicBezTo>
                    <a:pt x="19418" y="9117"/>
                    <a:pt x="19420" y="9116"/>
                    <a:pt x="19421" y="9116"/>
                  </a:cubicBezTo>
                  <a:cubicBezTo>
                    <a:pt x="19435" y="9116"/>
                    <a:pt x="19481" y="9167"/>
                    <a:pt x="19485" y="9167"/>
                  </a:cubicBezTo>
                  <a:cubicBezTo>
                    <a:pt x="19486" y="9167"/>
                    <a:pt x="19485" y="9164"/>
                    <a:pt x="19480" y="9158"/>
                  </a:cubicBezTo>
                  <a:cubicBezTo>
                    <a:pt x="19355" y="9072"/>
                    <a:pt x="19283" y="8898"/>
                    <a:pt x="19126" y="8773"/>
                  </a:cubicBezTo>
                  <a:cubicBezTo>
                    <a:pt x="19070" y="8699"/>
                    <a:pt x="19149" y="8738"/>
                    <a:pt x="19098" y="8673"/>
                  </a:cubicBezTo>
                  <a:cubicBezTo>
                    <a:pt x="18922" y="8536"/>
                    <a:pt x="18950" y="8483"/>
                    <a:pt x="18769" y="8335"/>
                  </a:cubicBezTo>
                  <a:lnTo>
                    <a:pt x="18769" y="8335"/>
                  </a:lnTo>
                  <a:cubicBezTo>
                    <a:pt x="18781" y="8366"/>
                    <a:pt x="18790" y="8384"/>
                    <a:pt x="18783" y="8384"/>
                  </a:cubicBezTo>
                  <a:cubicBezTo>
                    <a:pt x="18774" y="8384"/>
                    <a:pt x="18744" y="8361"/>
                    <a:pt x="18671" y="8309"/>
                  </a:cubicBezTo>
                  <a:lnTo>
                    <a:pt x="18671" y="8309"/>
                  </a:lnTo>
                  <a:lnTo>
                    <a:pt x="18956" y="8567"/>
                  </a:lnTo>
                  <a:lnTo>
                    <a:pt x="18752" y="8423"/>
                  </a:lnTo>
                  <a:lnTo>
                    <a:pt x="18752" y="8423"/>
                  </a:lnTo>
                  <a:cubicBezTo>
                    <a:pt x="18834" y="8506"/>
                    <a:pt x="18938" y="8583"/>
                    <a:pt x="18984" y="8636"/>
                  </a:cubicBezTo>
                  <a:cubicBezTo>
                    <a:pt x="18934" y="8602"/>
                    <a:pt x="18912" y="8586"/>
                    <a:pt x="18906" y="8586"/>
                  </a:cubicBezTo>
                  <a:lnTo>
                    <a:pt x="18906" y="8586"/>
                  </a:lnTo>
                  <a:cubicBezTo>
                    <a:pt x="18901" y="8586"/>
                    <a:pt x="18909" y="8601"/>
                    <a:pt x="18919" y="8629"/>
                  </a:cubicBezTo>
                  <a:cubicBezTo>
                    <a:pt x="18841" y="8485"/>
                    <a:pt x="18681" y="8425"/>
                    <a:pt x="18572" y="8274"/>
                  </a:cubicBezTo>
                  <a:lnTo>
                    <a:pt x="18630" y="8226"/>
                  </a:lnTo>
                  <a:cubicBezTo>
                    <a:pt x="18458" y="8008"/>
                    <a:pt x="18256" y="7908"/>
                    <a:pt x="18018" y="7642"/>
                  </a:cubicBezTo>
                  <a:lnTo>
                    <a:pt x="18018" y="7642"/>
                  </a:lnTo>
                  <a:lnTo>
                    <a:pt x="18089" y="7732"/>
                  </a:lnTo>
                  <a:cubicBezTo>
                    <a:pt x="18034" y="7718"/>
                    <a:pt x="17932" y="7579"/>
                    <a:pt x="17841" y="7505"/>
                  </a:cubicBezTo>
                  <a:cubicBezTo>
                    <a:pt x="17865" y="7496"/>
                    <a:pt x="17821" y="7438"/>
                    <a:pt x="17797" y="7393"/>
                  </a:cubicBezTo>
                  <a:cubicBezTo>
                    <a:pt x="17797" y="7394"/>
                    <a:pt x="17796" y="7394"/>
                    <a:pt x="17796" y="7394"/>
                  </a:cubicBezTo>
                  <a:cubicBezTo>
                    <a:pt x="17776" y="7394"/>
                    <a:pt x="17621" y="7219"/>
                    <a:pt x="17560" y="7219"/>
                  </a:cubicBezTo>
                  <a:cubicBezTo>
                    <a:pt x="17558" y="7219"/>
                    <a:pt x="17556" y="7219"/>
                    <a:pt x="17554" y="7220"/>
                  </a:cubicBezTo>
                  <a:lnTo>
                    <a:pt x="17466" y="7083"/>
                  </a:lnTo>
                  <a:cubicBezTo>
                    <a:pt x="17271" y="6870"/>
                    <a:pt x="17183" y="6900"/>
                    <a:pt x="16993" y="6698"/>
                  </a:cubicBezTo>
                  <a:lnTo>
                    <a:pt x="16993" y="6698"/>
                  </a:lnTo>
                  <a:cubicBezTo>
                    <a:pt x="17007" y="6705"/>
                    <a:pt x="17016" y="6708"/>
                    <a:pt x="17022" y="6708"/>
                  </a:cubicBezTo>
                  <a:cubicBezTo>
                    <a:pt x="17036" y="6708"/>
                    <a:pt x="17035" y="6694"/>
                    <a:pt x="17047" y="6694"/>
                  </a:cubicBezTo>
                  <a:cubicBezTo>
                    <a:pt x="17058" y="6694"/>
                    <a:pt x="17081" y="6706"/>
                    <a:pt x="17139" y="6754"/>
                  </a:cubicBezTo>
                  <a:cubicBezTo>
                    <a:pt x="17079" y="6694"/>
                    <a:pt x="17028" y="6636"/>
                    <a:pt x="17009" y="6636"/>
                  </a:cubicBezTo>
                  <a:cubicBezTo>
                    <a:pt x="17007" y="6636"/>
                    <a:pt x="17006" y="6637"/>
                    <a:pt x="17005" y="6638"/>
                  </a:cubicBezTo>
                  <a:cubicBezTo>
                    <a:pt x="16977" y="6589"/>
                    <a:pt x="16801" y="6480"/>
                    <a:pt x="16756" y="6404"/>
                  </a:cubicBezTo>
                  <a:cubicBezTo>
                    <a:pt x="16719" y="6383"/>
                    <a:pt x="16694" y="6392"/>
                    <a:pt x="16622" y="6316"/>
                  </a:cubicBezTo>
                  <a:cubicBezTo>
                    <a:pt x="16620" y="6310"/>
                    <a:pt x="16621" y="6308"/>
                    <a:pt x="16623" y="6308"/>
                  </a:cubicBezTo>
                  <a:lnTo>
                    <a:pt x="16623" y="6308"/>
                  </a:lnTo>
                  <a:cubicBezTo>
                    <a:pt x="16606" y="6300"/>
                    <a:pt x="16557" y="6257"/>
                    <a:pt x="16542" y="6257"/>
                  </a:cubicBezTo>
                  <a:lnTo>
                    <a:pt x="16542" y="6257"/>
                  </a:lnTo>
                  <a:cubicBezTo>
                    <a:pt x="16536" y="6257"/>
                    <a:pt x="16536" y="6265"/>
                    <a:pt x="16548" y="6288"/>
                  </a:cubicBezTo>
                  <a:cubicBezTo>
                    <a:pt x="16404" y="6033"/>
                    <a:pt x="15982" y="5729"/>
                    <a:pt x="15852" y="5506"/>
                  </a:cubicBezTo>
                  <a:cubicBezTo>
                    <a:pt x="15704" y="5370"/>
                    <a:pt x="15526" y="5203"/>
                    <a:pt x="15396" y="5073"/>
                  </a:cubicBezTo>
                  <a:lnTo>
                    <a:pt x="15396" y="5073"/>
                  </a:lnTo>
                  <a:cubicBezTo>
                    <a:pt x="15399" y="5074"/>
                    <a:pt x="15401" y="5074"/>
                    <a:pt x="15403" y="5074"/>
                  </a:cubicBezTo>
                  <a:cubicBezTo>
                    <a:pt x="15404" y="5074"/>
                    <a:pt x="15404" y="5074"/>
                    <a:pt x="15405" y="5074"/>
                  </a:cubicBezTo>
                  <a:cubicBezTo>
                    <a:pt x="15409" y="5074"/>
                    <a:pt x="15411" y="5076"/>
                    <a:pt x="15426" y="5092"/>
                  </a:cubicBezTo>
                  <a:cubicBezTo>
                    <a:pt x="15264" y="4897"/>
                    <a:pt x="15266" y="5031"/>
                    <a:pt x="15080" y="4811"/>
                  </a:cubicBezTo>
                  <a:cubicBezTo>
                    <a:pt x="15063" y="4780"/>
                    <a:pt x="15060" y="4768"/>
                    <a:pt x="15066" y="4768"/>
                  </a:cubicBezTo>
                  <a:lnTo>
                    <a:pt x="15066" y="4768"/>
                  </a:lnTo>
                  <a:cubicBezTo>
                    <a:pt x="15082" y="4768"/>
                    <a:pt x="15152" y="4844"/>
                    <a:pt x="15159" y="4844"/>
                  </a:cubicBezTo>
                  <a:cubicBezTo>
                    <a:pt x="15160" y="4844"/>
                    <a:pt x="15158" y="4839"/>
                    <a:pt x="15150" y="4827"/>
                  </a:cubicBezTo>
                  <a:cubicBezTo>
                    <a:pt x="15180" y="4741"/>
                    <a:pt x="14897" y="4588"/>
                    <a:pt x="14793" y="4419"/>
                  </a:cubicBezTo>
                  <a:lnTo>
                    <a:pt x="14793" y="4419"/>
                  </a:lnTo>
                  <a:lnTo>
                    <a:pt x="14830" y="4447"/>
                  </a:lnTo>
                  <a:cubicBezTo>
                    <a:pt x="14744" y="4324"/>
                    <a:pt x="14552" y="4213"/>
                    <a:pt x="14385" y="4039"/>
                  </a:cubicBezTo>
                  <a:lnTo>
                    <a:pt x="14385" y="4039"/>
                  </a:lnTo>
                  <a:cubicBezTo>
                    <a:pt x="14385" y="4039"/>
                    <a:pt x="14386" y="4039"/>
                    <a:pt x="14388" y="4039"/>
                  </a:cubicBezTo>
                  <a:cubicBezTo>
                    <a:pt x="14392" y="4039"/>
                    <a:pt x="14397" y="4038"/>
                    <a:pt x="14394" y="4032"/>
                  </a:cubicBezTo>
                  <a:cubicBezTo>
                    <a:pt x="14248" y="3944"/>
                    <a:pt x="14019" y="3731"/>
                    <a:pt x="13845" y="3575"/>
                  </a:cubicBezTo>
                  <a:lnTo>
                    <a:pt x="13845" y="3575"/>
                  </a:lnTo>
                  <a:cubicBezTo>
                    <a:pt x="13890" y="3592"/>
                    <a:pt x="13912" y="3612"/>
                    <a:pt x="13921" y="3612"/>
                  </a:cubicBezTo>
                  <a:cubicBezTo>
                    <a:pt x="13926" y="3612"/>
                    <a:pt x="13926" y="3604"/>
                    <a:pt x="13924" y="3582"/>
                  </a:cubicBezTo>
                  <a:cubicBezTo>
                    <a:pt x="13904" y="3565"/>
                    <a:pt x="13893" y="3560"/>
                    <a:pt x="13886" y="3560"/>
                  </a:cubicBezTo>
                  <a:cubicBezTo>
                    <a:pt x="13875" y="3560"/>
                    <a:pt x="13871" y="3571"/>
                    <a:pt x="13857" y="3571"/>
                  </a:cubicBezTo>
                  <a:cubicBezTo>
                    <a:pt x="13842" y="3571"/>
                    <a:pt x="13815" y="3558"/>
                    <a:pt x="13754" y="3501"/>
                  </a:cubicBezTo>
                  <a:cubicBezTo>
                    <a:pt x="13717" y="3441"/>
                    <a:pt x="13622" y="3323"/>
                    <a:pt x="13634" y="3286"/>
                  </a:cubicBezTo>
                  <a:lnTo>
                    <a:pt x="13634" y="3286"/>
                  </a:lnTo>
                  <a:lnTo>
                    <a:pt x="13773" y="3422"/>
                  </a:lnTo>
                  <a:cubicBezTo>
                    <a:pt x="13734" y="3320"/>
                    <a:pt x="13592" y="3244"/>
                    <a:pt x="13525" y="3165"/>
                  </a:cubicBezTo>
                  <a:lnTo>
                    <a:pt x="13548" y="3160"/>
                  </a:lnTo>
                  <a:cubicBezTo>
                    <a:pt x="13330" y="2952"/>
                    <a:pt x="13293" y="2984"/>
                    <a:pt x="13066" y="2752"/>
                  </a:cubicBezTo>
                  <a:lnTo>
                    <a:pt x="13066" y="2752"/>
                  </a:lnTo>
                  <a:lnTo>
                    <a:pt x="13080" y="2787"/>
                  </a:lnTo>
                  <a:cubicBezTo>
                    <a:pt x="12920" y="2697"/>
                    <a:pt x="12994" y="2662"/>
                    <a:pt x="12843" y="2562"/>
                  </a:cubicBezTo>
                  <a:lnTo>
                    <a:pt x="12841" y="2490"/>
                  </a:lnTo>
                  <a:cubicBezTo>
                    <a:pt x="12751" y="2416"/>
                    <a:pt x="12516" y="2235"/>
                    <a:pt x="12363" y="2094"/>
                  </a:cubicBezTo>
                  <a:lnTo>
                    <a:pt x="12363" y="2094"/>
                  </a:lnTo>
                  <a:cubicBezTo>
                    <a:pt x="12472" y="2152"/>
                    <a:pt x="12660" y="2312"/>
                    <a:pt x="12781" y="2402"/>
                  </a:cubicBezTo>
                  <a:cubicBezTo>
                    <a:pt x="12700" y="2321"/>
                    <a:pt x="12500" y="2129"/>
                    <a:pt x="12442" y="2103"/>
                  </a:cubicBezTo>
                  <a:lnTo>
                    <a:pt x="12442" y="2103"/>
                  </a:lnTo>
                  <a:cubicBezTo>
                    <a:pt x="12484" y="2131"/>
                    <a:pt x="12521" y="2166"/>
                    <a:pt x="12556" y="2203"/>
                  </a:cubicBezTo>
                  <a:cubicBezTo>
                    <a:pt x="12426" y="2131"/>
                    <a:pt x="12282" y="2011"/>
                    <a:pt x="12118" y="1848"/>
                  </a:cubicBezTo>
                  <a:cubicBezTo>
                    <a:pt x="12166" y="1827"/>
                    <a:pt x="12064" y="1718"/>
                    <a:pt x="11944" y="1591"/>
                  </a:cubicBezTo>
                  <a:cubicBezTo>
                    <a:pt x="11826" y="1463"/>
                    <a:pt x="11663" y="1317"/>
                    <a:pt x="11610" y="1241"/>
                  </a:cubicBezTo>
                  <a:cubicBezTo>
                    <a:pt x="11422" y="1125"/>
                    <a:pt x="11221" y="1030"/>
                    <a:pt x="11012" y="960"/>
                  </a:cubicBezTo>
                  <a:cubicBezTo>
                    <a:pt x="10843" y="906"/>
                    <a:pt x="10667" y="878"/>
                    <a:pt x="10490" y="878"/>
                  </a:cubicBezTo>
                  <a:close/>
                  <a:moveTo>
                    <a:pt x="13066" y="19388"/>
                  </a:moveTo>
                  <a:cubicBezTo>
                    <a:pt x="12911" y="19416"/>
                    <a:pt x="12727" y="19745"/>
                    <a:pt x="12535" y="19893"/>
                  </a:cubicBezTo>
                  <a:lnTo>
                    <a:pt x="12493" y="19907"/>
                  </a:lnTo>
                  <a:cubicBezTo>
                    <a:pt x="12489" y="19928"/>
                    <a:pt x="12482" y="19951"/>
                    <a:pt x="12477" y="19974"/>
                  </a:cubicBezTo>
                  <a:cubicBezTo>
                    <a:pt x="12468" y="20005"/>
                    <a:pt x="12461" y="20037"/>
                    <a:pt x="12461" y="20037"/>
                  </a:cubicBezTo>
                  <a:cubicBezTo>
                    <a:pt x="12672" y="19817"/>
                    <a:pt x="12899" y="19518"/>
                    <a:pt x="13066" y="19388"/>
                  </a:cubicBezTo>
                  <a:close/>
                  <a:moveTo>
                    <a:pt x="12185" y="20183"/>
                  </a:moveTo>
                  <a:lnTo>
                    <a:pt x="12185" y="20183"/>
                  </a:lnTo>
                  <a:cubicBezTo>
                    <a:pt x="12185" y="20183"/>
                    <a:pt x="12152" y="20220"/>
                    <a:pt x="12115" y="20255"/>
                  </a:cubicBezTo>
                  <a:cubicBezTo>
                    <a:pt x="12078" y="20290"/>
                    <a:pt x="12041" y="20327"/>
                    <a:pt x="12041" y="20327"/>
                  </a:cubicBezTo>
                  <a:lnTo>
                    <a:pt x="12030" y="20359"/>
                  </a:lnTo>
                  <a:cubicBezTo>
                    <a:pt x="12030" y="20359"/>
                    <a:pt x="12071" y="20318"/>
                    <a:pt x="12111" y="20274"/>
                  </a:cubicBezTo>
                  <a:cubicBezTo>
                    <a:pt x="12148" y="20227"/>
                    <a:pt x="12185" y="20183"/>
                    <a:pt x="12185" y="20183"/>
                  </a:cubicBezTo>
                  <a:close/>
                  <a:moveTo>
                    <a:pt x="9007" y="20417"/>
                  </a:moveTo>
                  <a:cubicBezTo>
                    <a:pt x="9060" y="20454"/>
                    <a:pt x="9118" y="20487"/>
                    <a:pt x="9178" y="20510"/>
                  </a:cubicBezTo>
                  <a:cubicBezTo>
                    <a:pt x="9120" y="20482"/>
                    <a:pt x="9062" y="20452"/>
                    <a:pt x="9007" y="20417"/>
                  </a:cubicBezTo>
                  <a:close/>
                  <a:moveTo>
                    <a:pt x="10562" y="1"/>
                  </a:moveTo>
                  <a:lnTo>
                    <a:pt x="10648" y="17"/>
                  </a:lnTo>
                  <a:cubicBezTo>
                    <a:pt x="10598" y="55"/>
                    <a:pt x="10544" y="64"/>
                    <a:pt x="10480" y="64"/>
                  </a:cubicBezTo>
                  <a:cubicBezTo>
                    <a:pt x="10428" y="64"/>
                    <a:pt x="10370" y="58"/>
                    <a:pt x="10302" y="58"/>
                  </a:cubicBezTo>
                  <a:cubicBezTo>
                    <a:pt x="10251" y="58"/>
                    <a:pt x="10195" y="61"/>
                    <a:pt x="10131" y="73"/>
                  </a:cubicBezTo>
                  <a:lnTo>
                    <a:pt x="10138" y="61"/>
                  </a:lnTo>
                  <a:lnTo>
                    <a:pt x="10138" y="61"/>
                  </a:lnTo>
                  <a:cubicBezTo>
                    <a:pt x="9839" y="70"/>
                    <a:pt x="9779" y="110"/>
                    <a:pt x="9721" y="131"/>
                  </a:cubicBezTo>
                  <a:cubicBezTo>
                    <a:pt x="9663" y="158"/>
                    <a:pt x="9605" y="170"/>
                    <a:pt x="9320" y="253"/>
                  </a:cubicBezTo>
                  <a:lnTo>
                    <a:pt x="9373" y="295"/>
                  </a:lnTo>
                  <a:cubicBezTo>
                    <a:pt x="9375" y="365"/>
                    <a:pt x="9255" y="399"/>
                    <a:pt x="9102" y="457"/>
                  </a:cubicBezTo>
                  <a:cubicBezTo>
                    <a:pt x="8946" y="515"/>
                    <a:pt x="8763" y="603"/>
                    <a:pt x="8647" y="740"/>
                  </a:cubicBezTo>
                  <a:lnTo>
                    <a:pt x="8763" y="685"/>
                  </a:lnTo>
                  <a:lnTo>
                    <a:pt x="8763" y="685"/>
                  </a:lnTo>
                  <a:cubicBezTo>
                    <a:pt x="8650" y="835"/>
                    <a:pt x="8281" y="907"/>
                    <a:pt x="8142" y="1018"/>
                  </a:cubicBezTo>
                  <a:cubicBezTo>
                    <a:pt x="8138" y="1020"/>
                    <a:pt x="8136" y="1021"/>
                    <a:pt x="8134" y="1021"/>
                  </a:cubicBezTo>
                  <a:cubicBezTo>
                    <a:pt x="8121" y="1021"/>
                    <a:pt x="8176" y="958"/>
                    <a:pt x="8205" y="919"/>
                  </a:cubicBezTo>
                  <a:lnTo>
                    <a:pt x="8205" y="919"/>
                  </a:lnTo>
                  <a:cubicBezTo>
                    <a:pt x="7824" y="1190"/>
                    <a:pt x="8218" y="1016"/>
                    <a:pt x="7989" y="1271"/>
                  </a:cubicBezTo>
                  <a:cubicBezTo>
                    <a:pt x="7985" y="1272"/>
                    <a:pt x="7981" y="1272"/>
                    <a:pt x="7978" y="1272"/>
                  </a:cubicBezTo>
                  <a:cubicBezTo>
                    <a:pt x="7940" y="1272"/>
                    <a:pt x="7943" y="1223"/>
                    <a:pt x="7911" y="1223"/>
                  </a:cubicBezTo>
                  <a:cubicBezTo>
                    <a:pt x="7892" y="1223"/>
                    <a:pt x="7861" y="1241"/>
                    <a:pt x="7801" y="1297"/>
                  </a:cubicBezTo>
                  <a:cubicBezTo>
                    <a:pt x="7695" y="1352"/>
                    <a:pt x="7423" y="1867"/>
                    <a:pt x="7143" y="2031"/>
                  </a:cubicBezTo>
                  <a:cubicBezTo>
                    <a:pt x="7173" y="2021"/>
                    <a:pt x="7203" y="2011"/>
                    <a:pt x="7221" y="2011"/>
                  </a:cubicBezTo>
                  <a:cubicBezTo>
                    <a:pt x="7247" y="2011"/>
                    <a:pt x="7249" y="2033"/>
                    <a:pt x="7191" y="2110"/>
                  </a:cubicBezTo>
                  <a:cubicBezTo>
                    <a:pt x="7029" y="2291"/>
                    <a:pt x="6637" y="2490"/>
                    <a:pt x="6554" y="2720"/>
                  </a:cubicBezTo>
                  <a:cubicBezTo>
                    <a:pt x="6536" y="2731"/>
                    <a:pt x="6523" y="2735"/>
                    <a:pt x="6515" y="2735"/>
                  </a:cubicBezTo>
                  <a:cubicBezTo>
                    <a:pt x="6513" y="2735"/>
                    <a:pt x="6510" y="2735"/>
                    <a:pt x="6509" y="2734"/>
                  </a:cubicBezTo>
                  <a:lnTo>
                    <a:pt x="6509" y="2734"/>
                  </a:lnTo>
                  <a:cubicBezTo>
                    <a:pt x="6507" y="2735"/>
                    <a:pt x="6506" y="2737"/>
                    <a:pt x="6505" y="2739"/>
                  </a:cubicBezTo>
                  <a:cubicBezTo>
                    <a:pt x="6504" y="2737"/>
                    <a:pt x="6503" y="2736"/>
                    <a:pt x="6503" y="2735"/>
                  </a:cubicBezTo>
                  <a:lnTo>
                    <a:pt x="6503" y="2735"/>
                  </a:lnTo>
                  <a:cubicBezTo>
                    <a:pt x="6388" y="2886"/>
                    <a:pt x="6106" y="3194"/>
                    <a:pt x="6067" y="3311"/>
                  </a:cubicBezTo>
                  <a:cubicBezTo>
                    <a:pt x="6063" y="3311"/>
                    <a:pt x="6060" y="3311"/>
                    <a:pt x="6056" y="3311"/>
                  </a:cubicBezTo>
                  <a:cubicBezTo>
                    <a:pt x="5804" y="3311"/>
                    <a:pt x="5382" y="4079"/>
                    <a:pt x="5219" y="4079"/>
                  </a:cubicBezTo>
                  <a:cubicBezTo>
                    <a:pt x="5207" y="4079"/>
                    <a:pt x="5196" y="4074"/>
                    <a:pt x="5186" y="4065"/>
                  </a:cubicBezTo>
                  <a:lnTo>
                    <a:pt x="4785" y="4479"/>
                  </a:lnTo>
                  <a:lnTo>
                    <a:pt x="4783" y="4454"/>
                  </a:lnTo>
                  <a:cubicBezTo>
                    <a:pt x="4514" y="4707"/>
                    <a:pt x="4454" y="4830"/>
                    <a:pt x="4396" y="4952"/>
                  </a:cubicBezTo>
                  <a:cubicBezTo>
                    <a:pt x="4374" y="4968"/>
                    <a:pt x="4363" y="4974"/>
                    <a:pt x="4357" y="4974"/>
                  </a:cubicBezTo>
                  <a:cubicBezTo>
                    <a:pt x="4343" y="4974"/>
                    <a:pt x="4358" y="4944"/>
                    <a:pt x="4356" y="4936"/>
                  </a:cubicBezTo>
                  <a:lnTo>
                    <a:pt x="4356" y="4936"/>
                  </a:lnTo>
                  <a:cubicBezTo>
                    <a:pt x="3948" y="5289"/>
                    <a:pt x="3916" y="5333"/>
                    <a:pt x="3665" y="5717"/>
                  </a:cubicBezTo>
                  <a:lnTo>
                    <a:pt x="3589" y="5708"/>
                  </a:lnTo>
                  <a:cubicBezTo>
                    <a:pt x="3529" y="5819"/>
                    <a:pt x="2972" y="6188"/>
                    <a:pt x="2650" y="6610"/>
                  </a:cubicBezTo>
                  <a:cubicBezTo>
                    <a:pt x="2650" y="6603"/>
                    <a:pt x="2648" y="6587"/>
                    <a:pt x="2671" y="6550"/>
                  </a:cubicBezTo>
                  <a:lnTo>
                    <a:pt x="2671" y="6550"/>
                  </a:lnTo>
                  <a:cubicBezTo>
                    <a:pt x="2305" y="7020"/>
                    <a:pt x="1547" y="7431"/>
                    <a:pt x="1554" y="7744"/>
                  </a:cubicBezTo>
                  <a:lnTo>
                    <a:pt x="1317" y="8061"/>
                  </a:lnTo>
                  <a:cubicBezTo>
                    <a:pt x="1421" y="7965"/>
                    <a:pt x="1468" y="7932"/>
                    <a:pt x="1485" y="7932"/>
                  </a:cubicBezTo>
                  <a:cubicBezTo>
                    <a:pt x="1523" y="7932"/>
                    <a:pt x="1426" y="8084"/>
                    <a:pt x="1465" y="8084"/>
                  </a:cubicBezTo>
                  <a:cubicBezTo>
                    <a:pt x="1473" y="8084"/>
                    <a:pt x="1486" y="8078"/>
                    <a:pt x="1507" y="8063"/>
                  </a:cubicBezTo>
                  <a:lnTo>
                    <a:pt x="1507" y="8063"/>
                  </a:lnTo>
                  <a:cubicBezTo>
                    <a:pt x="1416" y="8165"/>
                    <a:pt x="1256" y="8276"/>
                    <a:pt x="1217" y="8276"/>
                  </a:cubicBezTo>
                  <a:cubicBezTo>
                    <a:pt x="1200" y="8276"/>
                    <a:pt x="1208" y="8253"/>
                    <a:pt x="1259" y="8196"/>
                  </a:cubicBezTo>
                  <a:lnTo>
                    <a:pt x="1294" y="8177"/>
                  </a:lnTo>
                  <a:cubicBezTo>
                    <a:pt x="1292" y="8161"/>
                    <a:pt x="1284" y="8153"/>
                    <a:pt x="1272" y="8153"/>
                  </a:cubicBezTo>
                  <a:cubicBezTo>
                    <a:pt x="1230" y="8153"/>
                    <a:pt x="1138" y="8235"/>
                    <a:pt x="1044" y="8323"/>
                  </a:cubicBezTo>
                  <a:cubicBezTo>
                    <a:pt x="935" y="8419"/>
                    <a:pt x="821" y="8551"/>
                    <a:pt x="781" y="8551"/>
                  </a:cubicBezTo>
                  <a:cubicBezTo>
                    <a:pt x="776" y="8551"/>
                    <a:pt x="773" y="8549"/>
                    <a:pt x="770" y="8546"/>
                  </a:cubicBezTo>
                  <a:cubicBezTo>
                    <a:pt x="596" y="8747"/>
                    <a:pt x="450" y="8972"/>
                    <a:pt x="336" y="9213"/>
                  </a:cubicBezTo>
                  <a:cubicBezTo>
                    <a:pt x="276" y="9332"/>
                    <a:pt x="237" y="9459"/>
                    <a:pt x="188" y="9582"/>
                  </a:cubicBezTo>
                  <a:cubicBezTo>
                    <a:pt x="153" y="9709"/>
                    <a:pt x="114" y="9835"/>
                    <a:pt x="95" y="9964"/>
                  </a:cubicBezTo>
                  <a:cubicBezTo>
                    <a:pt x="0" y="10481"/>
                    <a:pt x="54" y="11012"/>
                    <a:pt x="251" y="11499"/>
                  </a:cubicBezTo>
                  <a:cubicBezTo>
                    <a:pt x="255" y="11474"/>
                    <a:pt x="262" y="11450"/>
                    <a:pt x="272" y="11427"/>
                  </a:cubicBezTo>
                  <a:cubicBezTo>
                    <a:pt x="282" y="11396"/>
                    <a:pt x="292" y="11364"/>
                    <a:pt x="294" y="11357"/>
                  </a:cubicBezTo>
                  <a:lnTo>
                    <a:pt x="294" y="11357"/>
                  </a:lnTo>
                  <a:cubicBezTo>
                    <a:pt x="294" y="11380"/>
                    <a:pt x="429" y="11675"/>
                    <a:pt x="429" y="11675"/>
                  </a:cubicBezTo>
                  <a:cubicBezTo>
                    <a:pt x="440" y="11720"/>
                    <a:pt x="443" y="11754"/>
                    <a:pt x="424" y="11754"/>
                  </a:cubicBezTo>
                  <a:cubicBezTo>
                    <a:pt x="424" y="11754"/>
                    <a:pt x="423" y="11754"/>
                    <a:pt x="422" y="11754"/>
                  </a:cubicBezTo>
                  <a:cubicBezTo>
                    <a:pt x="401" y="11749"/>
                    <a:pt x="364" y="11708"/>
                    <a:pt x="313" y="11592"/>
                  </a:cubicBezTo>
                  <a:lnTo>
                    <a:pt x="313" y="11592"/>
                  </a:lnTo>
                  <a:cubicBezTo>
                    <a:pt x="318" y="11634"/>
                    <a:pt x="332" y="11673"/>
                    <a:pt x="353" y="11710"/>
                  </a:cubicBezTo>
                  <a:cubicBezTo>
                    <a:pt x="378" y="11749"/>
                    <a:pt x="406" y="11789"/>
                    <a:pt x="438" y="11821"/>
                  </a:cubicBezTo>
                  <a:cubicBezTo>
                    <a:pt x="502" y="11889"/>
                    <a:pt x="561" y="11935"/>
                    <a:pt x="574" y="11935"/>
                  </a:cubicBezTo>
                  <a:cubicBezTo>
                    <a:pt x="575" y="11935"/>
                    <a:pt x="575" y="11935"/>
                    <a:pt x="575" y="11935"/>
                  </a:cubicBezTo>
                  <a:cubicBezTo>
                    <a:pt x="657" y="12064"/>
                    <a:pt x="673" y="12107"/>
                    <a:pt x="655" y="12107"/>
                  </a:cubicBezTo>
                  <a:cubicBezTo>
                    <a:pt x="643" y="12107"/>
                    <a:pt x="618" y="12089"/>
                    <a:pt x="587" y="12065"/>
                  </a:cubicBezTo>
                  <a:cubicBezTo>
                    <a:pt x="525" y="12016"/>
                    <a:pt x="460" y="11939"/>
                    <a:pt x="452" y="11939"/>
                  </a:cubicBezTo>
                  <a:lnTo>
                    <a:pt x="452" y="11939"/>
                  </a:lnTo>
                  <a:cubicBezTo>
                    <a:pt x="450" y="11939"/>
                    <a:pt x="453" y="11945"/>
                    <a:pt x="462" y="11960"/>
                  </a:cubicBezTo>
                  <a:lnTo>
                    <a:pt x="480" y="11988"/>
                  </a:lnTo>
                  <a:cubicBezTo>
                    <a:pt x="492" y="12004"/>
                    <a:pt x="510" y="12028"/>
                    <a:pt x="527" y="12048"/>
                  </a:cubicBezTo>
                  <a:lnTo>
                    <a:pt x="594" y="12137"/>
                  </a:lnTo>
                  <a:lnTo>
                    <a:pt x="573" y="12090"/>
                  </a:lnTo>
                  <a:lnTo>
                    <a:pt x="573" y="12090"/>
                  </a:lnTo>
                  <a:cubicBezTo>
                    <a:pt x="624" y="12134"/>
                    <a:pt x="677" y="12174"/>
                    <a:pt x="733" y="12211"/>
                  </a:cubicBezTo>
                  <a:cubicBezTo>
                    <a:pt x="763" y="12232"/>
                    <a:pt x="791" y="12255"/>
                    <a:pt x="816" y="12278"/>
                  </a:cubicBezTo>
                  <a:cubicBezTo>
                    <a:pt x="830" y="12292"/>
                    <a:pt x="846" y="12308"/>
                    <a:pt x="867" y="12329"/>
                  </a:cubicBezTo>
                  <a:cubicBezTo>
                    <a:pt x="888" y="12352"/>
                    <a:pt x="911" y="12375"/>
                    <a:pt x="939" y="12405"/>
                  </a:cubicBezTo>
                  <a:cubicBezTo>
                    <a:pt x="1050" y="12542"/>
                    <a:pt x="962" y="12507"/>
                    <a:pt x="1009" y="12561"/>
                  </a:cubicBezTo>
                  <a:cubicBezTo>
                    <a:pt x="1004" y="12563"/>
                    <a:pt x="1018" y="12584"/>
                    <a:pt x="1083" y="12637"/>
                  </a:cubicBezTo>
                  <a:lnTo>
                    <a:pt x="1366" y="12932"/>
                  </a:lnTo>
                  <a:lnTo>
                    <a:pt x="1301" y="12765"/>
                  </a:lnTo>
                  <a:lnTo>
                    <a:pt x="1301" y="12765"/>
                  </a:lnTo>
                  <a:cubicBezTo>
                    <a:pt x="1405" y="12835"/>
                    <a:pt x="1492" y="12935"/>
                    <a:pt x="1514" y="12935"/>
                  </a:cubicBezTo>
                  <a:cubicBezTo>
                    <a:pt x="1525" y="12935"/>
                    <a:pt x="1521" y="12913"/>
                    <a:pt x="1499" y="12856"/>
                  </a:cubicBezTo>
                  <a:lnTo>
                    <a:pt x="1499" y="12856"/>
                  </a:lnTo>
                  <a:cubicBezTo>
                    <a:pt x="1619" y="13149"/>
                    <a:pt x="2544" y="13962"/>
                    <a:pt x="2636" y="14109"/>
                  </a:cubicBezTo>
                  <a:cubicBezTo>
                    <a:pt x="2854" y="14251"/>
                    <a:pt x="3030" y="14429"/>
                    <a:pt x="3246" y="14654"/>
                  </a:cubicBezTo>
                  <a:cubicBezTo>
                    <a:pt x="3222" y="14619"/>
                    <a:pt x="3218" y="14576"/>
                    <a:pt x="3250" y="14576"/>
                  </a:cubicBezTo>
                  <a:cubicBezTo>
                    <a:pt x="3276" y="14576"/>
                    <a:pt x="3326" y="14606"/>
                    <a:pt x="3408" y="14696"/>
                  </a:cubicBezTo>
                  <a:cubicBezTo>
                    <a:pt x="3228" y="14743"/>
                    <a:pt x="3678" y="15075"/>
                    <a:pt x="3765" y="15313"/>
                  </a:cubicBezTo>
                  <a:lnTo>
                    <a:pt x="3765" y="15313"/>
                  </a:lnTo>
                  <a:cubicBezTo>
                    <a:pt x="3764" y="15304"/>
                    <a:pt x="3766" y="15299"/>
                    <a:pt x="3772" y="15299"/>
                  </a:cubicBezTo>
                  <a:cubicBezTo>
                    <a:pt x="3822" y="15299"/>
                    <a:pt x="4137" y="15635"/>
                    <a:pt x="4200" y="15635"/>
                  </a:cubicBezTo>
                  <a:cubicBezTo>
                    <a:pt x="4215" y="15635"/>
                    <a:pt x="4215" y="15614"/>
                    <a:pt x="4192" y="15563"/>
                  </a:cubicBezTo>
                  <a:lnTo>
                    <a:pt x="4192" y="15563"/>
                  </a:lnTo>
                  <a:cubicBezTo>
                    <a:pt x="4340" y="15732"/>
                    <a:pt x="4157" y="15619"/>
                    <a:pt x="4250" y="15765"/>
                  </a:cubicBezTo>
                  <a:cubicBezTo>
                    <a:pt x="4672" y="16096"/>
                    <a:pt x="5049" y="16625"/>
                    <a:pt x="5529" y="17074"/>
                  </a:cubicBezTo>
                  <a:cubicBezTo>
                    <a:pt x="5546" y="17069"/>
                    <a:pt x="5522" y="17014"/>
                    <a:pt x="5556" y="17014"/>
                  </a:cubicBezTo>
                  <a:cubicBezTo>
                    <a:pt x="5568" y="17014"/>
                    <a:pt x="5589" y="17021"/>
                    <a:pt x="5622" y="17042"/>
                  </a:cubicBezTo>
                  <a:lnTo>
                    <a:pt x="5789" y="17366"/>
                  </a:lnTo>
                  <a:cubicBezTo>
                    <a:pt x="5891" y="17450"/>
                    <a:pt x="5965" y="17360"/>
                    <a:pt x="6079" y="17582"/>
                  </a:cubicBezTo>
                  <a:cubicBezTo>
                    <a:pt x="6072" y="17558"/>
                    <a:pt x="6063" y="17523"/>
                    <a:pt x="6080" y="17523"/>
                  </a:cubicBezTo>
                  <a:cubicBezTo>
                    <a:pt x="6087" y="17523"/>
                    <a:pt x="6100" y="17530"/>
                    <a:pt x="6120" y="17547"/>
                  </a:cubicBezTo>
                  <a:cubicBezTo>
                    <a:pt x="6538" y="18041"/>
                    <a:pt x="7020" y="18491"/>
                    <a:pt x="7493" y="18952"/>
                  </a:cubicBezTo>
                  <a:cubicBezTo>
                    <a:pt x="7732" y="19182"/>
                    <a:pt x="7968" y="19413"/>
                    <a:pt x="8193" y="19657"/>
                  </a:cubicBezTo>
                  <a:cubicBezTo>
                    <a:pt x="8307" y="19777"/>
                    <a:pt x="8411" y="19898"/>
                    <a:pt x="8524" y="20030"/>
                  </a:cubicBezTo>
                  <a:cubicBezTo>
                    <a:pt x="8645" y="20165"/>
                    <a:pt x="8775" y="20294"/>
                    <a:pt x="8912" y="20413"/>
                  </a:cubicBezTo>
                  <a:cubicBezTo>
                    <a:pt x="8855" y="20351"/>
                    <a:pt x="8840" y="20328"/>
                    <a:pt x="8851" y="20328"/>
                  </a:cubicBezTo>
                  <a:cubicBezTo>
                    <a:pt x="8867" y="20328"/>
                    <a:pt x="8935" y="20373"/>
                    <a:pt x="9009" y="20417"/>
                  </a:cubicBezTo>
                  <a:cubicBezTo>
                    <a:pt x="8932" y="20357"/>
                    <a:pt x="9039" y="20371"/>
                    <a:pt x="9039" y="20336"/>
                  </a:cubicBezTo>
                  <a:cubicBezTo>
                    <a:pt x="9113" y="20401"/>
                    <a:pt x="9192" y="20459"/>
                    <a:pt x="9276" y="20515"/>
                  </a:cubicBezTo>
                  <a:cubicBezTo>
                    <a:pt x="9398" y="20598"/>
                    <a:pt x="9533" y="20668"/>
                    <a:pt x="9533" y="20668"/>
                  </a:cubicBezTo>
                  <a:cubicBezTo>
                    <a:pt x="9544" y="20664"/>
                    <a:pt x="9558" y="20662"/>
                    <a:pt x="9574" y="20662"/>
                  </a:cubicBezTo>
                  <a:cubicBezTo>
                    <a:pt x="9650" y="20662"/>
                    <a:pt x="9774" y="20699"/>
                    <a:pt x="9897" y="20726"/>
                  </a:cubicBezTo>
                  <a:cubicBezTo>
                    <a:pt x="9984" y="20746"/>
                    <a:pt x="10071" y="20759"/>
                    <a:pt x="10134" y="20759"/>
                  </a:cubicBezTo>
                  <a:cubicBezTo>
                    <a:pt x="10179" y="20759"/>
                    <a:pt x="10213" y="20753"/>
                    <a:pt x="10226" y="20737"/>
                  </a:cubicBezTo>
                  <a:lnTo>
                    <a:pt x="10133" y="20735"/>
                  </a:lnTo>
                  <a:cubicBezTo>
                    <a:pt x="10087" y="20733"/>
                    <a:pt x="10041" y="20728"/>
                    <a:pt x="10041" y="20728"/>
                  </a:cubicBezTo>
                  <a:cubicBezTo>
                    <a:pt x="10170" y="20700"/>
                    <a:pt x="10092" y="20638"/>
                    <a:pt x="9997" y="20563"/>
                  </a:cubicBezTo>
                  <a:cubicBezTo>
                    <a:pt x="9901" y="20489"/>
                    <a:pt x="9797" y="20399"/>
                    <a:pt x="9830" y="20343"/>
                  </a:cubicBezTo>
                  <a:lnTo>
                    <a:pt x="9830" y="20343"/>
                  </a:lnTo>
                  <a:cubicBezTo>
                    <a:pt x="9818" y="20345"/>
                    <a:pt x="9806" y="20346"/>
                    <a:pt x="9794" y="20346"/>
                  </a:cubicBezTo>
                  <a:cubicBezTo>
                    <a:pt x="9672" y="20346"/>
                    <a:pt x="9543" y="20261"/>
                    <a:pt x="9410" y="20160"/>
                  </a:cubicBezTo>
                  <a:cubicBezTo>
                    <a:pt x="9266" y="20049"/>
                    <a:pt x="9123" y="19926"/>
                    <a:pt x="8923" y="19856"/>
                  </a:cubicBezTo>
                  <a:cubicBezTo>
                    <a:pt x="8908" y="19832"/>
                    <a:pt x="8910" y="19825"/>
                    <a:pt x="8920" y="19825"/>
                  </a:cubicBezTo>
                  <a:cubicBezTo>
                    <a:pt x="8934" y="19825"/>
                    <a:pt x="8963" y="19839"/>
                    <a:pt x="8979" y="19839"/>
                  </a:cubicBezTo>
                  <a:cubicBezTo>
                    <a:pt x="8987" y="19839"/>
                    <a:pt x="8992" y="19834"/>
                    <a:pt x="8988" y="19821"/>
                  </a:cubicBezTo>
                  <a:cubicBezTo>
                    <a:pt x="8879" y="19798"/>
                    <a:pt x="8786" y="19726"/>
                    <a:pt x="8629" y="19536"/>
                  </a:cubicBezTo>
                  <a:lnTo>
                    <a:pt x="8629" y="19536"/>
                  </a:lnTo>
                  <a:lnTo>
                    <a:pt x="8659" y="19546"/>
                  </a:lnTo>
                  <a:cubicBezTo>
                    <a:pt x="8172" y="19077"/>
                    <a:pt x="8003" y="18836"/>
                    <a:pt x="7491" y="18275"/>
                  </a:cubicBezTo>
                  <a:lnTo>
                    <a:pt x="7488" y="18356"/>
                  </a:lnTo>
                  <a:cubicBezTo>
                    <a:pt x="7423" y="18289"/>
                    <a:pt x="7370" y="18215"/>
                    <a:pt x="7324" y="18134"/>
                  </a:cubicBezTo>
                  <a:cubicBezTo>
                    <a:pt x="7308" y="18128"/>
                    <a:pt x="7296" y="18126"/>
                    <a:pt x="7289" y="18126"/>
                  </a:cubicBezTo>
                  <a:cubicBezTo>
                    <a:pt x="7211" y="18126"/>
                    <a:pt x="7577" y="18416"/>
                    <a:pt x="7480" y="18416"/>
                  </a:cubicBezTo>
                  <a:cubicBezTo>
                    <a:pt x="7473" y="18416"/>
                    <a:pt x="7464" y="18415"/>
                    <a:pt x="7453" y="18412"/>
                  </a:cubicBezTo>
                  <a:cubicBezTo>
                    <a:pt x="7384" y="18173"/>
                    <a:pt x="6640" y="17598"/>
                    <a:pt x="6633" y="17397"/>
                  </a:cubicBezTo>
                  <a:cubicBezTo>
                    <a:pt x="6586" y="17349"/>
                    <a:pt x="6564" y="17334"/>
                    <a:pt x="6554" y="17334"/>
                  </a:cubicBezTo>
                  <a:cubicBezTo>
                    <a:pt x="6537" y="17334"/>
                    <a:pt x="6557" y="17381"/>
                    <a:pt x="6538" y="17381"/>
                  </a:cubicBezTo>
                  <a:cubicBezTo>
                    <a:pt x="6528" y="17381"/>
                    <a:pt x="6506" y="17367"/>
                    <a:pt x="6459" y="17320"/>
                  </a:cubicBezTo>
                  <a:lnTo>
                    <a:pt x="6438" y="17246"/>
                  </a:lnTo>
                  <a:lnTo>
                    <a:pt x="6359" y="17234"/>
                  </a:lnTo>
                  <a:cubicBezTo>
                    <a:pt x="6250" y="17114"/>
                    <a:pt x="6225" y="17021"/>
                    <a:pt x="6241" y="16996"/>
                  </a:cubicBezTo>
                  <a:lnTo>
                    <a:pt x="6241" y="16996"/>
                  </a:lnTo>
                  <a:cubicBezTo>
                    <a:pt x="6278" y="17030"/>
                    <a:pt x="6320" y="17065"/>
                    <a:pt x="6359" y="17098"/>
                  </a:cubicBezTo>
                  <a:cubicBezTo>
                    <a:pt x="6250" y="16929"/>
                    <a:pt x="5972" y="16719"/>
                    <a:pt x="5896" y="16638"/>
                  </a:cubicBezTo>
                  <a:lnTo>
                    <a:pt x="5896" y="16638"/>
                  </a:lnTo>
                  <a:lnTo>
                    <a:pt x="6037" y="16808"/>
                  </a:lnTo>
                  <a:cubicBezTo>
                    <a:pt x="5527" y="16346"/>
                    <a:pt x="4971" y="15721"/>
                    <a:pt x="4449" y="15306"/>
                  </a:cubicBezTo>
                  <a:lnTo>
                    <a:pt x="4449" y="15306"/>
                  </a:lnTo>
                  <a:lnTo>
                    <a:pt x="4465" y="15361"/>
                  </a:lnTo>
                  <a:cubicBezTo>
                    <a:pt x="4071" y="15041"/>
                    <a:pt x="4201" y="15055"/>
                    <a:pt x="3791" y="14677"/>
                  </a:cubicBezTo>
                  <a:lnTo>
                    <a:pt x="3791" y="14677"/>
                  </a:lnTo>
                  <a:lnTo>
                    <a:pt x="3809" y="14687"/>
                  </a:lnTo>
                  <a:cubicBezTo>
                    <a:pt x="3693" y="14615"/>
                    <a:pt x="3587" y="14524"/>
                    <a:pt x="3492" y="14425"/>
                  </a:cubicBezTo>
                  <a:lnTo>
                    <a:pt x="3492" y="14425"/>
                  </a:lnTo>
                  <a:cubicBezTo>
                    <a:pt x="3505" y="14433"/>
                    <a:pt x="3514" y="14436"/>
                    <a:pt x="3519" y="14436"/>
                  </a:cubicBezTo>
                  <a:cubicBezTo>
                    <a:pt x="3554" y="14436"/>
                    <a:pt x="3425" y="14275"/>
                    <a:pt x="3461" y="14275"/>
                  </a:cubicBezTo>
                  <a:cubicBezTo>
                    <a:pt x="3469" y="14275"/>
                    <a:pt x="3482" y="14282"/>
                    <a:pt x="3505" y="14297"/>
                  </a:cubicBezTo>
                  <a:cubicBezTo>
                    <a:pt x="3079" y="13949"/>
                    <a:pt x="3283" y="14137"/>
                    <a:pt x="2954" y="13954"/>
                  </a:cubicBezTo>
                  <a:lnTo>
                    <a:pt x="2928" y="13861"/>
                  </a:lnTo>
                  <a:cubicBezTo>
                    <a:pt x="2810" y="13803"/>
                    <a:pt x="2787" y="13813"/>
                    <a:pt x="2583" y="13625"/>
                  </a:cubicBezTo>
                  <a:lnTo>
                    <a:pt x="2583" y="13625"/>
                  </a:lnTo>
                  <a:cubicBezTo>
                    <a:pt x="2618" y="13649"/>
                    <a:pt x="2637" y="13659"/>
                    <a:pt x="2647" y="13659"/>
                  </a:cubicBezTo>
                  <a:cubicBezTo>
                    <a:pt x="2679" y="13659"/>
                    <a:pt x="2605" y="13554"/>
                    <a:pt x="2645" y="13554"/>
                  </a:cubicBezTo>
                  <a:cubicBezTo>
                    <a:pt x="2657" y="13554"/>
                    <a:pt x="2682" y="13565"/>
                    <a:pt x="2724" y="13592"/>
                  </a:cubicBezTo>
                  <a:cubicBezTo>
                    <a:pt x="2386" y="13108"/>
                    <a:pt x="2043" y="13055"/>
                    <a:pt x="1957" y="12760"/>
                  </a:cubicBezTo>
                  <a:cubicBezTo>
                    <a:pt x="1932" y="12751"/>
                    <a:pt x="1914" y="12747"/>
                    <a:pt x="1901" y="12747"/>
                  </a:cubicBezTo>
                  <a:cubicBezTo>
                    <a:pt x="1789" y="12747"/>
                    <a:pt x="2174" y="13090"/>
                    <a:pt x="2155" y="13090"/>
                  </a:cubicBezTo>
                  <a:cubicBezTo>
                    <a:pt x="2153" y="13090"/>
                    <a:pt x="2148" y="13087"/>
                    <a:pt x="2138" y="13080"/>
                  </a:cubicBezTo>
                  <a:lnTo>
                    <a:pt x="2138" y="13080"/>
                  </a:lnTo>
                  <a:cubicBezTo>
                    <a:pt x="2150" y="13105"/>
                    <a:pt x="2147" y="13115"/>
                    <a:pt x="2134" y="13115"/>
                  </a:cubicBezTo>
                  <a:cubicBezTo>
                    <a:pt x="2086" y="13115"/>
                    <a:pt x="1890" y="12963"/>
                    <a:pt x="1795" y="12853"/>
                  </a:cubicBezTo>
                  <a:cubicBezTo>
                    <a:pt x="1665" y="12721"/>
                    <a:pt x="1688" y="12516"/>
                    <a:pt x="1357" y="12188"/>
                  </a:cubicBezTo>
                  <a:lnTo>
                    <a:pt x="1357" y="12188"/>
                  </a:lnTo>
                  <a:cubicBezTo>
                    <a:pt x="1387" y="12217"/>
                    <a:pt x="1397" y="12214"/>
                    <a:pt x="1428" y="12248"/>
                  </a:cubicBezTo>
                  <a:cubicBezTo>
                    <a:pt x="1380" y="12174"/>
                    <a:pt x="1310" y="12120"/>
                    <a:pt x="1241" y="12062"/>
                  </a:cubicBezTo>
                  <a:lnTo>
                    <a:pt x="1238" y="12061"/>
                  </a:lnTo>
                  <a:lnTo>
                    <a:pt x="1238" y="12061"/>
                  </a:lnTo>
                  <a:cubicBezTo>
                    <a:pt x="1239" y="12062"/>
                    <a:pt x="1241" y="12065"/>
                    <a:pt x="1245" y="12069"/>
                  </a:cubicBezTo>
                  <a:lnTo>
                    <a:pt x="1245" y="12069"/>
                  </a:lnTo>
                  <a:lnTo>
                    <a:pt x="1243" y="12067"/>
                  </a:lnTo>
                  <a:lnTo>
                    <a:pt x="1238" y="12062"/>
                  </a:lnTo>
                  <a:lnTo>
                    <a:pt x="1224" y="12051"/>
                  </a:lnTo>
                  <a:lnTo>
                    <a:pt x="1199" y="12025"/>
                  </a:lnTo>
                  <a:cubicBezTo>
                    <a:pt x="1183" y="12009"/>
                    <a:pt x="1166" y="11993"/>
                    <a:pt x="1150" y="11974"/>
                  </a:cubicBezTo>
                  <a:cubicBezTo>
                    <a:pt x="1115" y="11937"/>
                    <a:pt x="1088" y="11895"/>
                    <a:pt x="1067" y="11849"/>
                  </a:cubicBezTo>
                  <a:cubicBezTo>
                    <a:pt x="954" y="11816"/>
                    <a:pt x="930" y="11676"/>
                    <a:pt x="849" y="11676"/>
                  </a:cubicBezTo>
                  <a:cubicBezTo>
                    <a:pt x="844" y="11676"/>
                    <a:pt x="838" y="11676"/>
                    <a:pt x="833" y="11678"/>
                  </a:cubicBezTo>
                  <a:cubicBezTo>
                    <a:pt x="826" y="11688"/>
                    <a:pt x="1013" y="11908"/>
                    <a:pt x="1071" y="11967"/>
                  </a:cubicBezTo>
                  <a:lnTo>
                    <a:pt x="1071" y="11967"/>
                  </a:lnTo>
                  <a:cubicBezTo>
                    <a:pt x="1053" y="11952"/>
                    <a:pt x="1035" y="11938"/>
                    <a:pt x="1016" y="11923"/>
                  </a:cubicBezTo>
                  <a:lnTo>
                    <a:pt x="953" y="11868"/>
                  </a:lnTo>
                  <a:cubicBezTo>
                    <a:pt x="909" y="11831"/>
                    <a:pt x="860" y="11796"/>
                    <a:pt x="814" y="11747"/>
                  </a:cubicBezTo>
                  <a:cubicBezTo>
                    <a:pt x="765" y="11694"/>
                    <a:pt x="721" y="11636"/>
                    <a:pt x="682" y="11576"/>
                  </a:cubicBezTo>
                  <a:cubicBezTo>
                    <a:pt x="640" y="11499"/>
                    <a:pt x="608" y="11418"/>
                    <a:pt x="585" y="11334"/>
                  </a:cubicBezTo>
                  <a:lnTo>
                    <a:pt x="585" y="11334"/>
                  </a:lnTo>
                  <a:cubicBezTo>
                    <a:pt x="617" y="11353"/>
                    <a:pt x="687" y="11446"/>
                    <a:pt x="733" y="11508"/>
                  </a:cubicBezTo>
                  <a:cubicBezTo>
                    <a:pt x="717" y="11395"/>
                    <a:pt x="622" y="11325"/>
                    <a:pt x="617" y="11205"/>
                  </a:cubicBezTo>
                  <a:cubicBezTo>
                    <a:pt x="642" y="11205"/>
                    <a:pt x="666" y="11232"/>
                    <a:pt x="691" y="11277"/>
                  </a:cubicBezTo>
                  <a:cubicBezTo>
                    <a:pt x="721" y="11330"/>
                    <a:pt x="751" y="11385"/>
                    <a:pt x="777" y="11443"/>
                  </a:cubicBezTo>
                  <a:cubicBezTo>
                    <a:pt x="842" y="11569"/>
                    <a:pt x="935" y="11719"/>
                    <a:pt x="1030" y="11780"/>
                  </a:cubicBezTo>
                  <a:cubicBezTo>
                    <a:pt x="1002" y="11694"/>
                    <a:pt x="787" y="11490"/>
                    <a:pt x="858" y="11490"/>
                  </a:cubicBezTo>
                  <a:cubicBezTo>
                    <a:pt x="865" y="11490"/>
                    <a:pt x="876" y="11492"/>
                    <a:pt x="890" y="11496"/>
                  </a:cubicBezTo>
                  <a:lnTo>
                    <a:pt x="890" y="11496"/>
                  </a:lnTo>
                  <a:cubicBezTo>
                    <a:pt x="841" y="11480"/>
                    <a:pt x="802" y="11445"/>
                    <a:pt x="777" y="11399"/>
                  </a:cubicBezTo>
                  <a:cubicBezTo>
                    <a:pt x="749" y="11351"/>
                    <a:pt x="726" y="11300"/>
                    <a:pt x="712" y="11246"/>
                  </a:cubicBezTo>
                  <a:cubicBezTo>
                    <a:pt x="696" y="11186"/>
                    <a:pt x="677" y="11126"/>
                    <a:pt x="656" y="11068"/>
                  </a:cubicBezTo>
                  <a:cubicBezTo>
                    <a:pt x="636" y="10998"/>
                    <a:pt x="608" y="10936"/>
                    <a:pt x="568" y="10875"/>
                  </a:cubicBezTo>
                  <a:lnTo>
                    <a:pt x="568" y="10875"/>
                  </a:lnTo>
                  <a:lnTo>
                    <a:pt x="631" y="10882"/>
                  </a:lnTo>
                  <a:cubicBezTo>
                    <a:pt x="596" y="10815"/>
                    <a:pt x="571" y="10743"/>
                    <a:pt x="559" y="10669"/>
                  </a:cubicBezTo>
                  <a:lnTo>
                    <a:pt x="559" y="10669"/>
                  </a:lnTo>
                  <a:lnTo>
                    <a:pt x="656" y="10806"/>
                  </a:lnTo>
                  <a:cubicBezTo>
                    <a:pt x="612" y="10702"/>
                    <a:pt x="601" y="10588"/>
                    <a:pt x="622" y="10479"/>
                  </a:cubicBezTo>
                  <a:cubicBezTo>
                    <a:pt x="631" y="10370"/>
                    <a:pt x="666" y="10268"/>
                    <a:pt x="652" y="10159"/>
                  </a:cubicBezTo>
                  <a:lnTo>
                    <a:pt x="652" y="10159"/>
                  </a:lnTo>
                  <a:cubicBezTo>
                    <a:pt x="641" y="10364"/>
                    <a:pt x="627" y="10404"/>
                    <a:pt x="607" y="10404"/>
                  </a:cubicBezTo>
                  <a:cubicBezTo>
                    <a:pt x="605" y="10404"/>
                    <a:pt x="603" y="10403"/>
                    <a:pt x="601" y="10403"/>
                  </a:cubicBezTo>
                  <a:cubicBezTo>
                    <a:pt x="589" y="10399"/>
                    <a:pt x="575" y="10388"/>
                    <a:pt x="563" y="10388"/>
                  </a:cubicBezTo>
                  <a:cubicBezTo>
                    <a:pt x="550" y="10388"/>
                    <a:pt x="537" y="10401"/>
                    <a:pt x="529" y="10454"/>
                  </a:cubicBezTo>
                  <a:cubicBezTo>
                    <a:pt x="515" y="10393"/>
                    <a:pt x="510" y="10331"/>
                    <a:pt x="515" y="10270"/>
                  </a:cubicBezTo>
                  <a:cubicBezTo>
                    <a:pt x="515" y="10229"/>
                    <a:pt x="520" y="10187"/>
                    <a:pt x="527" y="10145"/>
                  </a:cubicBezTo>
                  <a:cubicBezTo>
                    <a:pt x="543" y="10092"/>
                    <a:pt x="571" y="10041"/>
                    <a:pt x="603" y="9997"/>
                  </a:cubicBezTo>
                  <a:cubicBezTo>
                    <a:pt x="638" y="9948"/>
                    <a:pt x="670" y="9899"/>
                    <a:pt x="700" y="9848"/>
                  </a:cubicBezTo>
                  <a:cubicBezTo>
                    <a:pt x="719" y="9807"/>
                    <a:pt x="735" y="9765"/>
                    <a:pt x="749" y="9723"/>
                  </a:cubicBezTo>
                  <a:cubicBezTo>
                    <a:pt x="773" y="9666"/>
                    <a:pt x="795" y="9609"/>
                    <a:pt x="811" y="9550"/>
                  </a:cubicBezTo>
                  <a:lnTo>
                    <a:pt x="811" y="9550"/>
                  </a:lnTo>
                  <a:cubicBezTo>
                    <a:pt x="793" y="9614"/>
                    <a:pt x="727" y="9736"/>
                    <a:pt x="702" y="9736"/>
                  </a:cubicBezTo>
                  <a:cubicBezTo>
                    <a:pt x="694" y="9736"/>
                    <a:pt x="690" y="9724"/>
                    <a:pt x="693" y="9693"/>
                  </a:cubicBezTo>
                  <a:cubicBezTo>
                    <a:pt x="719" y="9638"/>
                    <a:pt x="751" y="9575"/>
                    <a:pt x="782" y="9519"/>
                  </a:cubicBezTo>
                  <a:cubicBezTo>
                    <a:pt x="812" y="9473"/>
                    <a:pt x="844" y="9431"/>
                    <a:pt x="884" y="9394"/>
                  </a:cubicBezTo>
                  <a:cubicBezTo>
                    <a:pt x="942" y="9269"/>
                    <a:pt x="953" y="9233"/>
                    <a:pt x="942" y="9233"/>
                  </a:cubicBezTo>
                  <a:lnTo>
                    <a:pt x="942" y="9233"/>
                  </a:lnTo>
                  <a:cubicBezTo>
                    <a:pt x="937" y="9233"/>
                    <a:pt x="928" y="9241"/>
                    <a:pt x="916" y="9250"/>
                  </a:cubicBezTo>
                  <a:cubicBezTo>
                    <a:pt x="892" y="9267"/>
                    <a:pt x="861" y="9295"/>
                    <a:pt x="847" y="9295"/>
                  </a:cubicBezTo>
                  <a:cubicBezTo>
                    <a:pt x="838" y="9295"/>
                    <a:pt x="836" y="9284"/>
                    <a:pt x="846" y="9250"/>
                  </a:cubicBezTo>
                  <a:cubicBezTo>
                    <a:pt x="902" y="9218"/>
                    <a:pt x="939" y="9162"/>
                    <a:pt x="948" y="9097"/>
                  </a:cubicBezTo>
                  <a:cubicBezTo>
                    <a:pt x="962" y="9026"/>
                    <a:pt x="988" y="8956"/>
                    <a:pt x="1023" y="8889"/>
                  </a:cubicBezTo>
                  <a:lnTo>
                    <a:pt x="1071" y="8926"/>
                  </a:lnTo>
                  <a:cubicBezTo>
                    <a:pt x="1243" y="8757"/>
                    <a:pt x="1243" y="8710"/>
                    <a:pt x="1243" y="8671"/>
                  </a:cubicBezTo>
                  <a:cubicBezTo>
                    <a:pt x="1241" y="8629"/>
                    <a:pt x="1236" y="8592"/>
                    <a:pt x="1424" y="8439"/>
                  </a:cubicBezTo>
                  <a:lnTo>
                    <a:pt x="1424" y="8439"/>
                  </a:lnTo>
                  <a:lnTo>
                    <a:pt x="1338" y="8641"/>
                  </a:lnTo>
                  <a:lnTo>
                    <a:pt x="1500" y="8448"/>
                  </a:lnTo>
                  <a:lnTo>
                    <a:pt x="1512" y="8534"/>
                  </a:lnTo>
                  <a:cubicBezTo>
                    <a:pt x="1669" y="8302"/>
                    <a:pt x="1741" y="8251"/>
                    <a:pt x="1943" y="8075"/>
                  </a:cubicBezTo>
                  <a:lnTo>
                    <a:pt x="1943" y="8075"/>
                  </a:lnTo>
                  <a:cubicBezTo>
                    <a:pt x="1939" y="8076"/>
                    <a:pt x="1935" y="8076"/>
                    <a:pt x="1932" y="8076"/>
                  </a:cubicBezTo>
                  <a:cubicBezTo>
                    <a:pt x="1872" y="8076"/>
                    <a:pt x="1901" y="7964"/>
                    <a:pt x="2057" y="7804"/>
                  </a:cubicBezTo>
                  <a:cubicBezTo>
                    <a:pt x="2087" y="7785"/>
                    <a:pt x="2104" y="7779"/>
                    <a:pt x="2113" y="7779"/>
                  </a:cubicBezTo>
                  <a:cubicBezTo>
                    <a:pt x="2127" y="7779"/>
                    <a:pt x="2123" y="7794"/>
                    <a:pt x="2130" y="7794"/>
                  </a:cubicBezTo>
                  <a:cubicBezTo>
                    <a:pt x="2139" y="7794"/>
                    <a:pt x="2165" y="7770"/>
                    <a:pt x="2265" y="7665"/>
                  </a:cubicBezTo>
                  <a:lnTo>
                    <a:pt x="2265" y="7665"/>
                  </a:lnTo>
                  <a:cubicBezTo>
                    <a:pt x="2240" y="7746"/>
                    <a:pt x="2214" y="7839"/>
                    <a:pt x="2070" y="7901"/>
                  </a:cubicBezTo>
                  <a:cubicBezTo>
                    <a:pt x="2075" y="7927"/>
                    <a:pt x="2045" y="7982"/>
                    <a:pt x="2047" y="8006"/>
                  </a:cubicBezTo>
                  <a:cubicBezTo>
                    <a:pt x="2200" y="7913"/>
                    <a:pt x="2363" y="7704"/>
                    <a:pt x="2451" y="7616"/>
                  </a:cubicBezTo>
                  <a:lnTo>
                    <a:pt x="2451" y="7616"/>
                  </a:lnTo>
                  <a:cubicBezTo>
                    <a:pt x="2418" y="7646"/>
                    <a:pt x="2383" y="7676"/>
                    <a:pt x="2346" y="7700"/>
                  </a:cubicBezTo>
                  <a:lnTo>
                    <a:pt x="2634" y="7294"/>
                  </a:lnTo>
                  <a:cubicBezTo>
                    <a:pt x="2649" y="7285"/>
                    <a:pt x="2660" y="7282"/>
                    <a:pt x="2667" y="7282"/>
                  </a:cubicBezTo>
                  <a:cubicBezTo>
                    <a:pt x="2689" y="7282"/>
                    <a:pt x="2665" y="7325"/>
                    <a:pt x="2643" y="7368"/>
                  </a:cubicBezTo>
                  <a:cubicBezTo>
                    <a:pt x="2708" y="7291"/>
                    <a:pt x="2738" y="7224"/>
                    <a:pt x="2836" y="7118"/>
                  </a:cubicBezTo>
                  <a:lnTo>
                    <a:pt x="2836" y="7118"/>
                  </a:lnTo>
                  <a:cubicBezTo>
                    <a:pt x="2845" y="7179"/>
                    <a:pt x="2885" y="7207"/>
                    <a:pt x="2765" y="7360"/>
                  </a:cubicBezTo>
                  <a:lnTo>
                    <a:pt x="2765" y="7360"/>
                  </a:lnTo>
                  <a:lnTo>
                    <a:pt x="3046" y="7004"/>
                  </a:lnTo>
                  <a:cubicBezTo>
                    <a:pt x="3077" y="6998"/>
                    <a:pt x="3197" y="6918"/>
                    <a:pt x="3225" y="6918"/>
                  </a:cubicBezTo>
                  <a:cubicBezTo>
                    <a:pt x="3231" y="6918"/>
                    <a:pt x="3233" y="6922"/>
                    <a:pt x="3227" y="6932"/>
                  </a:cubicBezTo>
                  <a:cubicBezTo>
                    <a:pt x="3431" y="6770"/>
                    <a:pt x="3606" y="6420"/>
                    <a:pt x="3874" y="6204"/>
                  </a:cubicBezTo>
                  <a:lnTo>
                    <a:pt x="3874" y="6204"/>
                  </a:lnTo>
                  <a:cubicBezTo>
                    <a:pt x="3874" y="6203"/>
                    <a:pt x="3874" y="6203"/>
                    <a:pt x="3874" y="6202"/>
                  </a:cubicBezTo>
                  <a:lnTo>
                    <a:pt x="3877" y="6199"/>
                  </a:lnTo>
                  <a:lnTo>
                    <a:pt x="3877" y="6199"/>
                  </a:lnTo>
                  <a:cubicBezTo>
                    <a:pt x="3877" y="6200"/>
                    <a:pt x="3877" y="6201"/>
                    <a:pt x="3876" y="6202"/>
                  </a:cubicBezTo>
                  <a:cubicBezTo>
                    <a:pt x="3876" y="6203"/>
                    <a:pt x="3875" y="6203"/>
                    <a:pt x="3874" y="6204"/>
                  </a:cubicBezTo>
                  <a:lnTo>
                    <a:pt x="3874" y="6204"/>
                  </a:lnTo>
                  <a:cubicBezTo>
                    <a:pt x="3874" y="6208"/>
                    <a:pt x="3874" y="6214"/>
                    <a:pt x="3874" y="6218"/>
                  </a:cubicBezTo>
                  <a:lnTo>
                    <a:pt x="3883" y="6195"/>
                  </a:lnTo>
                  <a:lnTo>
                    <a:pt x="3877" y="6199"/>
                  </a:lnTo>
                  <a:lnTo>
                    <a:pt x="3877" y="6199"/>
                  </a:lnTo>
                  <a:cubicBezTo>
                    <a:pt x="3894" y="6161"/>
                    <a:pt x="3919" y="6125"/>
                    <a:pt x="3948" y="6095"/>
                  </a:cubicBezTo>
                  <a:cubicBezTo>
                    <a:pt x="4182" y="5875"/>
                    <a:pt x="4426" y="5715"/>
                    <a:pt x="4648" y="5400"/>
                  </a:cubicBezTo>
                  <a:lnTo>
                    <a:pt x="4864" y="5309"/>
                  </a:lnTo>
                  <a:cubicBezTo>
                    <a:pt x="4921" y="5244"/>
                    <a:pt x="4921" y="5228"/>
                    <a:pt x="4900" y="5228"/>
                  </a:cubicBezTo>
                  <a:cubicBezTo>
                    <a:pt x="4879" y="5228"/>
                    <a:pt x="4834" y="5246"/>
                    <a:pt x="4808" y="5246"/>
                  </a:cubicBezTo>
                  <a:cubicBezTo>
                    <a:pt x="4774" y="5246"/>
                    <a:pt x="4773" y="5213"/>
                    <a:pt x="4906" y="5061"/>
                  </a:cubicBezTo>
                  <a:cubicBezTo>
                    <a:pt x="4996" y="4955"/>
                    <a:pt x="5038" y="4927"/>
                    <a:pt x="5062" y="4927"/>
                  </a:cubicBezTo>
                  <a:cubicBezTo>
                    <a:pt x="5090" y="4927"/>
                    <a:pt x="5093" y="4966"/>
                    <a:pt x="5121" y="4966"/>
                  </a:cubicBezTo>
                  <a:cubicBezTo>
                    <a:pt x="5130" y="4966"/>
                    <a:pt x="5141" y="4962"/>
                    <a:pt x="5156" y="4952"/>
                  </a:cubicBezTo>
                  <a:cubicBezTo>
                    <a:pt x="5246" y="4797"/>
                    <a:pt x="5399" y="4519"/>
                    <a:pt x="5678" y="4340"/>
                  </a:cubicBezTo>
                  <a:lnTo>
                    <a:pt x="5678" y="4343"/>
                  </a:lnTo>
                  <a:cubicBezTo>
                    <a:pt x="5613" y="4431"/>
                    <a:pt x="5546" y="4479"/>
                    <a:pt x="5478" y="4554"/>
                  </a:cubicBezTo>
                  <a:lnTo>
                    <a:pt x="5687" y="4415"/>
                  </a:lnTo>
                  <a:lnTo>
                    <a:pt x="5687" y="4415"/>
                  </a:lnTo>
                  <a:cubicBezTo>
                    <a:pt x="5572" y="4616"/>
                    <a:pt x="5446" y="4742"/>
                    <a:pt x="5481" y="4742"/>
                  </a:cubicBezTo>
                  <a:cubicBezTo>
                    <a:pt x="5493" y="4742"/>
                    <a:pt x="5522" y="4728"/>
                    <a:pt x="5573" y="4700"/>
                  </a:cubicBezTo>
                  <a:cubicBezTo>
                    <a:pt x="5478" y="4554"/>
                    <a:pt x="6239" y="4011"/>
                    <a:pt x="6141" y="3865"/>
                  </a:cubicBezTo>
                  <a:lnTo>
                    <a:pt x="6283" y="3777"/>
                  </a:lnTo>
                  <a:lnTo>
                    <a:pt x="6283" y="3777"/>
                  </a:lnTo>
                  <a:cubicBezTo>
                    <a:pt x="6248" y="3807"/>
                    <a:pt x="6250" y="3821"/>
                    <a:pt x="6215" y="3851"/>
                  </a:cubicBezTo>
                  <a:cubicBezTo>
                    <a:pt x="6496" y="3687"/>
                    <a:pt x="6294" y="3599"/>
                    <a:pt x="6600" y="3330"/>
                  </a:cubicBezTo>
                  <a:cubicBezTo>
                    <a:pt x="6672" y="3270"/>
                    <a:pt x="6733" y="3227"/>
                    <a:pt x="6752" y="3227"/>
                  </a:cubicBezTo>
                  <a:cubicBezTo>
                    <a:pt x="6762" y="3227"/>
                    <a:pt x="6760" y="3239"/>
                    <a:pt x="6742" y="3267"/>
                  </a:cubicBezTo>
                  <a:lnTo>
                    <a:pt x="6936" y="3014"/>
                  </a:lnTo>
                  <a:cubicBezTo>
                    <a:pt x="6961" y="2992"/>
                    <a:pt x="6977" y="2982"/>
                    <a:pt x="6984" y="2982"/>
                  </a:cubicBezTo>
                  <a:cubicBezTo>
                    <a:pt x="6994" y="2982"/>
                    <a:pt x="6990" y="2997"/>
                    <a:pt x="6971" y="3020"/>
                  </a:cubicBezTo>
                  <a:lnTo>
                    <a:pt x="6971" y="3020"/>
                  </a:lnTo>
                  <a:lnTo>
                    <a:pt x="7273" y="2701"/>
                  </a:lnTo>
                  <a:lnTo>
                    <a:pt x="7273" y="2706"/>
                  </a:lnTo>
                  <a:cubicBezTo>
                    <a:pt x="7319" y="2613"/>
                    <a:pt x="7370" y="2523"/>
                    <a:pt x="7426" y="2435"/>
                  </a:cubicBezTo>
                  <a:cubicBezTo>
                    <a:pt x="7448" y="2420"/>
                    <a:pt x="7459" y="2414"/>
                    <a:pt x="7463" y="2414"/>
                  </a:cubicBezTo>
                  <a:lnTo>
                    <a:pt x="7463" y="2414"/>
                  </a:lnTo>
                  <a:cubicBezTo>
                    <a:pt x="7477" y="2414"/>
                    <a:pt x="7406" y="2484"/>
                    <a:pt x="7428" y="2484"/>
                  </a:cubicBezTo>
                  <a:cubicBezTo>
                    <a:pt x="7428" y="2484"/>
                    <a:pt x="7429" y="2484"/>
                    <a:pt x="7430" y="2484"/>
                  </a:cubicBezTo>
                  <a:lnTo>
                    <a:pt x="7590" y="2266"/>
                  </a:lnTo>
                  <a:cubicBezTo>
                    <a:pt x="7602" y="2261"/>
                    <a:pt x="7611" y="2258"/>
                    <a:pt x="7617" y="2258"/>
                  </a:cubicBezTo>
                  <a:cubicBezTo>
                    <a:pt x="7672" y="2258"/>
                    <a:pt x="7557" y="2420"/>
                    <a:pt x="7437" y="2532"/>
                  </a:cubicBezTo>
                  <a:cubicBezTo>
                    <a:pt x="7734" y="2477"/>
                    <a:pt x="7565" y="2344"/>
                    <a:pt x="8014" y="2036"/>
                  </a:cubicBezTo>
                  <a:lnTo>
                    <a:pt x="8014" y="2036"/>
                  </a:lnTo>
                  <a:lnTo>
                    <a:pt x="7852" y="2228"/>
                  </a:lnTo>
                  <a:cubicBezTo>
                    <a:pt x="8035" y="2182"/>
                    <a:pt x="8149" y="2018"/>
                    <a:pt x="8392" y="1860"/>
                  </a:cubicBezTo>
                  <a:lnTo>
                    <a:pt x="8392" y="1860"/>
                  </a:lnTo>
                  <a:cubicBezTo>
                    <a:pt x="8344" y="1878"/>
                    <a:pt x="8113" y="2015"/>
                    <a:pt x="8039" y="2015"/>
                  </a:cubicBezTo>
                  <a:cubicBezTo>
                    <a:pt x="8015" y="2015"/>
                    <a:pt x="8007" y="2001"/>
                    <a:pt x="8028" y="1963"/>
                  </a:cubicBezTo>
                  <a:lnTo>
                    <a:pt x="8028" y="1963"/>
                  </a:lnTo>
                  <a:cubicBezTo>
                    <a:pt x="7986" y="2027"/>
                    <a:pt x="7929" y="2115"/>
                    <a:pt x="7878" y="2124"/>
                  </a:cubicBezTo>
                  <a:cubicBezTo>
                    <a:pt x="7887" y="2018"/>
                    <a:pt x="7953" y="1997"/>
                    <a:pt x="8052" y="1926"/>
                  </a:cubicBezTo>
                  <a:lnTo>
                    <a:pt x="8052" y="1926"/>
                  </a:lnTo>
                  <a:cubicBezTo>
                    <a:pt x="8041" y="1941"/>
                    <a:pt x="8033" y="1953"/>
                    <a:pt x="8028" y="1963"/>
                  </a:cubicBezTo>
                  <a:lnTo>
                    <a:pt x="8028" y="1963"/>
                  </a:lnTo>
                  <a:cubicBezTo>
                    <a:pt x="8037" y="1949"/>
                    <a:pt x="8046" y="1936"/>
                    <a:pt x="8054" y="1925"/>
                  </a:cubicBezTo>
                  <a:lnTo>
                    <a:pt x="8054" y="1925"/>
                  </a:lnTo>
                  <a:cubicBezTo>
                    <a:pt x="8053" y="1925"/>
                    <a:pt x="8052" y="1926"/>
                    <a:pt x="8052" y="1926"/>
                  </a:cubicBezTo>
                  <a:lnTo>
                    <a:pt x="8052" y="1926"/>
                  </a:lnTo>
                  <a:cubicBezTo>
                    <a:pt x="8053" y="1924"/>
                    <a:pt x="8055" y="1922"/>
                    <a:pt x="8056" y="1920"/>
                  </a:cubicBezTo>
                  <a:cubicBezTo>
                    <a:pt x="8151" y="1851"/>
                    <a:pt x="8230" y="1765"/>
                    <a:pt x="8290" y="1665"/>
                  </a:cubicBezTo>
                  <a:cubicBezTo>
                    <a:pt x="8296" y="1671"/>
                    <a:pt x="8304" y="1674"/>
                    <a:pt x="8312" y="1674"/>
                  </a:cubicBezTo>
                  <a:cubicBezTo>
                    <a:pt x="8362" y="1674"/>
                    <a:pt x="8450" y="1570"/>
                    <a:pt x="8564" y="1452"/>
                  </a:cubicBezTo>
                  <a:lnTo>
                    <a:pt x="8613" y="1517"/>
                  </a:lnTo>
                  <a:cubicBezTo>
                    <a:pt x="8740" y="1357"/>
                    <a:pt x="8701" y="1338"/>
                    <a:pt x="8761" y="1227"/>
                  </a:cubicBezTo>
                  <a:cubicBezTo>
                    <a:pt x="8793" y="1197"/>
                    <a:pt x="8828" y="1169"/>
                    <a:pt x="8868" y="1144"/>
                  </a:cubicBezTo>
                  <a:cubicBezTo>
                    <a:pt x="8893" y="1127"/>
                    <a:pt x="8923" y="1113"/>
                    <a:pt x="8953" y="1102"/>
                  </a:cubicBezTo>
                  <a:cubicBezTo>
                    <a:pt x="8971" y="1096"/>
                    <a:pt x="8986" y="1094"/>
                    <a:pt x="9000" y="1094"/>
                  </a:cubicBezTo>
                  <a:cubicBezTo>
                    <a:pt x="9026" y="1094"/>
                    <a:pt x="9047" y="1101"/>
                    <a:pt x="9069" y="1104"/>
                  </a:cubicBezTo>
                  <a:cubicBezTo>
                    <a:pt x="9151" y="1043"/>
                    <a:pt x="9152" y="1030"/>
                    <a:pt x="9128" y="1030"/>
                  </a:cubicBezTo>
                  <a:cubicBezTo>
                    <a:pt x="9109" y="1030"/>
                    <a:pt x="9073" y="1038"/>
                    <a:pt x="9049" y="1038"/>
                  </a:cubicBezTo>
                  <a:cubicBezTo>
                    <a:pt x="9013" y="1038"/>
                    <a:pt x="9003" y="1019"/>
                    <a:pt x="9118" y="919"/>
                  </a:cubicBezTo>
                  <a:cubicBezTo>
                    <a:pt x="9236" y="851"/>
                    <a:pt x="9334" y="791"/>
                    <a:pt x="9436" y="724"/>
                  </a:cubicBezTo>
                  <a:cubicBezTo>
                    <a:pt x="9554" y="647"/>
                    <a:pt x="9677" y="578"/>
                    <a:pt x="9802" y="518"/>
                  </a:cubicBezTo>
                  <a:cubicBezTo>
                    <a:pt x="9830" y="514"/>
                    <a:pt x="9850" y="512"/>
                    <a:pt x="9863" y="512"/>
                  </a:cubicBezTo>
                  <a:cubicBezTo>
                    <a:pt x="9940" y="512"/>
                    <a:pt x="9794" y="572"/>
                    <a:pt x="9857" y="576"/>
                  </a:cubicBezTo>
                  <a:lnTo>
                    <a:pt x="9929" y="520"/>
                  </a:lnTo>
                  <a:cubicBezTo>
                    <a:pt x="9966" y="497"/>
                    <a:pt x="10006" y="471"/>
                    <a:pt x="10006" y="471"/>
                  </a:cubicBezTo>
                  <a:cubicBezTo>
                    <a:pt x="10012" y="470"/>
                    <a:pt x="10016" y="470"/>
                    <a:pt x="10020" y="470"/>
                  </a:cubicBezTo>
                  <a:cubicBezTo>
                    <a:pt x="10045" y="470"/>
                    <a:pt x="10038" y="487"/>
                    <a:pt x="10034" y="497"/>
                  </a:cubicBezTo>
                  <a:cubicBezTo>
                    <a:pt x="10170" y="450"/>
                    <a:pt x="10027" y="411"/>
                    <a:pt x="10256" y="360"/>
                  </a:cubicBezTo>
                  <a:cubicBezTo>
                    <a:pt x="10268" y="340"/>
                    <a:pt x="10298" y="332"/>
                    <a:pt x="10339" y="332"/>
                  </a:cubicBezTo>
                  <a:cubicBezTo>
                    <a:pt x="10396" y="332"/>
                    <a:pt x="10474" y="347"/>
                    <a:pt x="10558" y="367"/>
                  </a:cubicBezTo>
                  <a:cubicBezTo>
                    <a:pt x="10643" y="386"/>
                    <a:pt x="10708" y="404"/>
                    <a:pt x="10789" y="420"/>
                  </a:cubicBezTo>
                  <a:cubicBezTo>
                    <a:pt x="10841" y="430"/>
                    <a:pt x="10894" y="435"/>
                    <a:pt x="10948" y="435"/>
                  </a:cubicBezTo>
                  <a:cubicBezTo>
                    <a:pt x="10972" y="435"/>
                    <a:pt x="10997" y="434"/>
                    <a:pt x="11021" y="432"/>
                  </a:cubicBezTo>
                  <a:lnTo>
                    <a:pt x="11021" y="432"/>
                  </a:lnTo>
                  <a:cubicBezTo>
                    <a:pt x="11084" y="469"/>
                    <a:pt x="10977" y="474"/>
                    <a:pt x="10991" y="508"/>
                  </a:cubicBezTo>
                  <a:cubicBezTo>
                    <a:pt x="11109" y="513"/>
                    <a:pt x="11228" y="527"/>
                    <a:pt x="11343" y="548"/>
                  </a:cubicBezTo>
                  <a:cubicBezTo>
                    <a:pt x="11418" y="562"/>
                    <a:pt x="11487" y="566"/>
                    <a:pt x="11654" y="603"/>
                  </a:cubicBezTo>
                  <a:cubicBezTo>
                    <a:pt x="11654" y="603"/>
                    <a:pt x="11710" y="643"/>
                    <a:pt x="11763" y="692"/>
                  </a:cubicBezTo>
                  <a:cubicBezTo>
                    <a:pt x="11814" y="740"/>
                    <a:pt x="11865" y="789"/>
                    <a:pt x="11865" y="789"/>
                  </a:cubicBezTo>
                  <a:cubicBezTo>
                    <a:pt x="11806" y="721"/>
                    <a:pt x="11818" y="694"/>
                    <a:pt x="11868" y="694"/>
                  </a:cubicBezTo>
                  <a:cubicBezTo>
                    <a:pt x="11938" y="694"/>
                    <a:pt x="12082" y="747"/>
                    <a:pt x="12213" y="817"/>
                  </a:cubicBezTo>
                  <a:cubicBezTo>
                    <a:pt x="12180" y="759"/>
                    <a:pt x="12146" y="701"/>
                    <a:pt x="12106" y="645"/>
                  </a:cubicBezTo>
                  <a:lnTo>
                    <a:pt x="12106" y="645"/>
                  </a:lnTo>
                  <a:cubicBezTo>
                    <a:pt x="12106" y="645"/>
                    <a:pt x="12192" y="698"/>
                    <a:pt x="12275" y="756"/>
                  </a:cubicBezTo>
                  <a:cubicBezTo>
                    <a:pt x="12359" y="814"/>
                    <a:pt x="12438" y="877"/>
                    <a:pt x="12438" y="877"/>
                  </a:cubicBezTo>
                  <a:cubicBezTo>
                    <a:pt x="12450" y="900"/>
                    <a:pt x="12443" y="908"/>
                    <a:pt x="12424" y="908"/>
                  </a:cubicBezTo>
                  <a:cubicBezTo>
                    <a:pt x="12407" y="908"/>
                    <a:pt x="12378" y="901"/>
                    <a:pt x="12345" y="891"/>
                  </a:cubicBezTo>
                  <a:lnTo>
                    <a:pt x="12345" y="891"/>
                  </a:lnTo>
                  <a:lnTo>
                    <a:pt x="12410" y="928"/>
                  </a:lnTo>
                  <a:cubicBezTo>
                    <a:pt x="12455" y="997"/>
                    <a:pt x="12446" y="1020"/>
                    <a:pt x="12411" y="1020"/>
                  </a:cubicBezTo>
                  <a:cubicBezTo>
                    <a:pt x="12385" y="1020"/>
                    <a:pt x="12344" y="1007"/>
                    <a:pt x="12301" y="991"/>
                  </a:cubicBezTo>
                  <a:lnTo>
                    <a:pt x="12236" y="863"/>
                  </a:lnTo>
                  <a:lnTo>
                    <a:pt x="12236" y="863"/>
                  </a:lnTo>
                  <a:lnTo>
                    <a:pt x="12236" y="863"/>
                  </a:lnTo>
                  <a:cubicBezTo>
                    <a:pt x="12235" y="862"/>
                    <a:pt x="12234" y="860"/>
                    <a:pt x="12233" y="858"/>
                  </a:cubicBezTo>
                  <a:lnTo>
                    <a:pt x="12233" y="858"/>
                  </a:lnTo>
                  <a:cubicBezTo>
                    <a:pt x="12233" y="858"/>
                    <a:pt x="12233" y="858"/>
                    <a:pt x="12234" y="858"/>
                  </a:cubicBezTo>
                  <a:lnTo>
                    <a:pt x="12236" y="863"/>
                  </a:lnTo>
                  <a:lnTo>
                    <a:pt x="12236" y="863"/>
                  </a:lnTo>
                  <a:lnTo>
                    <a:pt x="12345" y="896"/>
                  </a:lnTo>
                  <a:cubicBezTo>
                    <a:pt x="12305" y="872"/>
                    <a:pt x="12261" y="847"/>
                    <a:pt x="12213" y="821"/>
                  </a:cubicBezTo>
                  <a:lnTo>
                    <a:pt x="12213" y="821"/>
                  </a:lnTo>
                  <a:cubicBezTo>
                    <a:pt x="12219" y="833"/>
                    <a:pt x="12227" y="847"/>
                    <a:pt x="12233" y="858"/>
                  </a:cubicBezTo>
                  <a:lnTo>
                    <a:pt x="12233" y="858"/>
                  </a:lnTo>
                  <a:cubicBezTo>
                    <a:pt x="12182" y="845"/>
                    <a:pt x="12132" y="836"/>
                    <a:pt x="12092" y="836"/>
                  </a:cubicBezTo>
                  <a:cubicBezTo>
                    <a:pt x="12051" y="836"/>
                    <a:pt x="12022" y="845"/>
                    <a:pt x="12013" y="870"/>
                  </a:cubicBezTo>
                  <a:cubicBezTo>
                    <a:pt x="12053" y="884"/>
                    <a:pt x="12088" y="905"/>
                    <a:pt x="12120" y="930"/>
                  </a:cubicBezTo>
                  <a:cubicBezTo>
                    <a:pt x="12109" y="927"/>
                    <a:pt x="12099" y="925"/>
                    <a:pt x="12091" y="925"/>
                  </a:cubicBezTo>
                  <a:cubicBezTo>
                    <a:pt x="12082" y="925"/>
                    <a:pt x="12077" y="928"/>
                    <a:pt x="12078" y="937"/>
                  </a:cubicBezTo>
                  <a:cubicBezTo>
                    <a:pt x="12081" y="951"/>
                    <a:pt x="12122" y="960"/>
                    <a:pt x="12180" y="988"/>
                  </a:cubicBezTo>
                  <a:lnTo>
                    <a:pt x="12178" y="1109"/>
                  </a:lnTo>
                  <a:lnTo>
                    <a:pt x="12217" y="1100"/>
                  </a:lnTo>
                  <a:lnTo>
                    <a:pt x="12542" y="1501"/>
                  </a:lnTo>
                  <a:cubicBezTo>
                    <a:pt x="12864" y="1698"/>
                    <a:pt x="13184" y="1830"/>
                    <a:pt x="13622" y="2217"/>
                  </a:cubicBezTo>
                  <a:cubicBezTo>
                    <a:pt x="13593" y="2205"/>
                    <a:pt x="13571" y="2201"/>
                    <a:pt x="13555" y="2201"/>
                  </a:cubicBezTo>
                  <a:cubicBezTo>
                    <a:pt x="13490" y="2201"/>
                    <a:pt x="13513" y="2280"/>
                    <a:pt x="13465" y="2319"/>
                  </a:cubicBezTo>
                  <a:cubicBezTo>
                    <a:pt x="13411" y="2147"/>
                    <a:pt x="13122" y="2024"/>
                    <a:pt x="12920" y="1800"/>
                  </a:cubicBezTo>
                  <a:lnTo>
                    <a:pt x="12920" y="1800"/>
                  </a:lnTo>
                  <a:cubicBezTo>
                    <a:pt x="12995" y="1884"/>
                    <a:pt x="12990" y="1908"/>
                    <a:pt x="12967" y="1908"/>
                  </a:cubicBezTo>
                  <a:cubicBezTo>
                    <a:pt x="12958" y="1908"/>
                    <a:pt x="12947" y="1905"/>
                    <a:pt x="12936" y="1899"/>
                  </a:cubicBezTo>
                  <a:lnTo>
                    <a:pt x="12936" y="1899"/>
                  </a:lnTo>
                  <a:lnTo>
                    <a:pt x="13372" y="2226"/>
                  </a:lnTo>
                  <a:cubicBezTo>
                    <a:pt x="13316" y="2263"/>
                    <a:pt x="13418" y="2340"/>
                    <a:pt x="13499" y="2458"/>
                  </a:cubicBezTo>
                  <a:cubicBezTo>
                    <a:pt x="13502" y="2431"/>
                    <a:pt x="13513" y="2419"/>
                    <a:pt x="13531" y="2419"/>
                  </a:cubicBezTo>
                  <a:cubicBezTo>
                    <a:pt x="13620" y="2419"/>
                    <a:pt x="13873" y="2705"/>
                    <a:pt x="14023" y="2813"/>
                  </a:cubicBezTo>
                  <a:cubicBezTo>
                    <a:pt x="14018" y="2823"/>
                    <a:pt x="14008" y="2831"/>
                    <a:pt x="13993" y="2831"/>
                  </a:cubicBezTo>
                  <a:cubicBezTo>
                    <a:pt x="13955" y="2831"/>
                    <a:pt x="13883" y="2788"/>
                    <a:pt x="13754" y="2648"/>
                  </a:cubicBezTo>
                  <a:lnTo>
                    <a:pt x="13754" y="2648"/>
                  </a:lnTo>
                  <a:cubicBezTo>
                    <a:pt x="13896" y="2924"/>
                    <a:pt x="14127" y="2815"/>
                    <a:pt x="14276" y="3074"/>
                  </a:cubicBezTo>
                  <a:lnTo>
                    <a:pt x="14276" y="3074"/>
                  </a:lnTo>
                  <a:cubicBezTo>
                    <a:pt x="14274" y="3073"/>
                    <a:pt x="14273" y="3072"/>
                    <a:pt x="14271" y="3070"/>
                  </a:cubicBezTo>
                  <a:lnTo>
                    <a:pt x="14271" y="3070"/>
                  </a:lnTo>
                  <a:cubicBezTo>
                    <a:pt x="14273" y="3072"/>
                    <a:pt x="14274" y="3073"/>
                    <a:pt x="14276" y="3075"/>
                  </a:cubicBezTo>
                  <a:cubicBezTo>
                    <a:pt x="14276" y="3074"/>
                    <a:pt x="14276" y="3074"/>
                    <a:pt x="14276" y="3074"/>
                  </a:cubicBezTo>
                  <a:lnTo>
                    <a:pt x="14276" y="3074"/>
                  </a:lnTo>
                  <a:cubicBezTo>
                    <a:pt x="14392" y="3180"/>
                    <a:pt x="14514" y="3330"/>
                    <a:pt x="14478" y="3330"/>
                  </a:cubicBezTo>
                  <a:cubicBezTo>
                    <a:pt x="14475" y="3330"/>
                    <a:pt x="14471" y="3329"/>
                    <a:pt x="14466" y="3327"/>
                  </a:cubicBezTo>
                  <a:lnTo>
                    <a:pt x="14417" y="3281"/>
                  </a:lnTo>
                  <a:lnTo>
                    <a:pt x="14417" y="3281"/>
                  </a:lnTo>
                  <a:cubicBezTo>
                    <a:pt x="14707" y="3591"/>
                    <a:pt x="15322" y="4186"/>
                    <a:pt x="15463" y="4186"/>
                  </a:cubicBezTo>
                  <a:cubicBezTo>
                    <a:pt x="15466" y="4186"/>
                    <a:pt x="15469" y="4186"/>
                    <a:pt x="15472" y="4185"/>
                  </a:cubicBezTo>
                  <a:lnTo>
                    <a:pt x="15472" y="4185"/>
                  </a:lnTo>
                  <a:cubicBezTo>
                    <a:pt x="15465" y="4199"/>
                    <a:pt x="15350" y="4234"/>
                    <a:pt x="15311" y="4234"/>
                  </a:cubicBezTo>
                  <a:cubicBezTo>
                    <a:pt x="15310" y="4234"/>
                    <a:pt x="15309" y="4234"/>
                    <a:pt x="15308" y="4234"/>
                  </a:cubicBezTo>
                  <a:lnTo>
                    <a:pt x="15308" y="4234"/>
                  </a:lnTo>
                  <a:lnTo>
                    <a:pt x="16107" y="4526"/>
                  </a:lnTo>
                  <a:cubicBezTo>
                    <a:pt x="16023" y="4538"/>
                    <a:pt x="16020" y="4738"/>
                    <a:pt x="15896" y="4738"/>
                  </a:cubicBezTo>
                  <a:cubicBezTo>
                    <a:pt x="15856" y="4738"/>
                    <a:pt x="15805" y="4718"/>
                    <a:pt x="15735" y="4666"/>
                  </a:cubicBezTo>
                  <a:lnTo>
                    <a:pt x="15735" y="4666"/>
                  </a:lnTo>
                  <a:lnTo>
                    <a:pt x="15736" y="4667"/>
                  </a:lnTo>
                  <a:lnTo>
                    <a:pt x="15736" y="4667"/>
                  </a:lnTo>
                  <a:lnTo>
                    <a:pt x="15736" y="4667"/>
                  </a:lnTo>
                  <a:cubicBezTo>
                    <a:pt x="15826" y="4787"/>
                    <a:pt x="15934" y="4893"/>
                    <a:pt x="16054" y="4978"/>
                  </a:cubicBezTo>
                  <a:cubicBezTo>
                    <a:pt x="16021" y="4929"/>
                    <a:pt x="16022" y="4808"/>
                    <a:pt x="16068" y="4808"/>
                  </a:cubicBezTo>
                  <a:cubicBezTo>
                    <a:pt x="16076" y="4808"/>
                    <a:pt x="16086" y="4813"/>
                    <a:pt x="16098" y="4823"/>
                  </a:cubicBezTo>
                  <a:cubicBezTo>
                    <a:pt x="16212" y="5078"/>
                    <a:pt x="16192" y="4994"/>
                    <a:pt x="16352" y="5271"/>
                  </a:cubicBezTo>
                  <a:lnTo>
                    <a:pt x="16352" y="5271"/>
                  </a:lnTo>
                  <a:cubicBezTo>
                    <a:pt x="16335" y="5233"/>
                    <a:pt x="16366" y="5211"/>
                    <a:pt x="16414" y="5211"/>
                  </a:cubicBezTo>
                  <a:cubicBezTo>
                    <a:pt x="16467" y="5211"/>
                    <a:pt x="16540" y="5237"/>
                    <a:pt x="16597" y="5298"/>
                  </a:cubicBezTo>
                  <a:cubicBezTo>
                    <a:pt x="16596" y="5298"/>
                    <a:pt x="16595" y="5298"/>
                    <a:pt x="16595" y="5298"/>
                  </a:cubicBezTo>
                  <a:cubicBezTo>
                    <a:pt x="16566" y="5298"/>
                    <a:pt x="16519" y="5380"/>
                    <a:pt x="16473" y="5380"/>
                  </a:cubicBezTo>
                  <a:cubicBezTo>
                    <a:pt x="16469" y="5380"/>
                    <a:pt x="16464" y="5379"/>
                    <a:pt x="16460" y="5378"/>
                  </a:cubicBezTo>
                  <a:lnTo>
                    <a:pt x="16460" y="5378"/>
                  </a:lnTo>
                  <a:lnTo>
                    <a:pt x="16828" y="5560"/>
                  </a:lnTo>
                  <a:lnTo>
                    <a:pt x="16828" y="5560"/>
                  </a:lnTo>
                  <a:cubicBezTo>
                    <a:pt x="16820" y="5557"/>
                    <a:pt x="16813" y="5555"/>
                    <a:pt x="16807" y="5555"/>
                  </a:cubicBezTo>
                  <a:cubicBezTo>
                    <a:pt x="16754" y="5555"/>
                    <a:pt x="16756" y="5657"/>
                    <a:pt x="16787" y="5734"/>
                  </a:cubicBezTo>
                  <a:cubicBezTo>
                    <a:pt x="16786" y="5730"/>
                    <a:pt x="16786" y="5728"/>
                    <a:pt x="16789" y="5728"/>
                  </a:cubicBezTo>
                  <a:cubicBezTo>
                    <a:pt x="16814" y="5728"/>
                    <a:pt x="17046" y="5994"/>
                    <a:pt x="17125" y="6058"/>
                  </a:cubicBezTo>
                  <a:lnTo>
                    <a:pt x="17025" y="5910"/>
                  </a:lnTo>
                  <a:lnTo>
                    <a:pt x="17025" y="5910"/>
                  </a:lnTo>
                  <a:cubicBezTo>
                    <a:pt x="17341" y="6258"/>
                    <a:pt x="17491" y="6098"/>
                    <a:pt x="17816" y="6431"/>
                  </a:cubicBezTo>
                  <a:cubicBezTo>
                    <a:pt x="17808" y="6429"/>
                    <a:pt x="17798" y="6428"/>
                    <a:pt x="17787" y="6428"/>
                  </a:cubicBezTo>
                  <a:cubicBezTo>
                    <a:pt x="17717" y="6428"/>
                    <a:pt x="17612" y="6483"/>
                    <a:pt x="17746" y="6640"/>
                  </a:cubicBezTo>
                  <a:cubicBezTo>
                    <a:pt x="17874" y="6666"/>
                    <a:pt x="18331" y="6733"/>
                    <a:pt x="18660" y="6985"/>
                  </a:cubicBezTo>
                  <a:lnTo>
                    <a:pt x="18688" y="7069"/>
                  </a:lnTo>
                  <a:lnTo>
                    <a:pt x="18943" y="7259"/>
                  </a:lnTo>
                  <a:cubicBezTo>
                    <a:pt x="18729" y="7199"/>
                    <a:pt x="18178" y="6969"/>
                    <a:pt x="17899" y="6819"/>
                  </a:cubicBezTo>
                  <a:lnTo>
                    <a:pt x="17899" y="6819"/>
                  </a:lnTo>
                  <a:cubicBezTo>
                    <a:pt x="18001" y="6967"/>
                    <a:pt x="17899" y="6888"/>
                    <a:pt x="18089" y="7071"/>
                  </a:cubicBezTo>
                  <a:cubicBezTo>
                    <a:pt x="18098" y="7092"/>
                    <a:pt x="18095" y="7100"/>
                    <a:pt x="18085" y="7100"/>
                  </a:cubicBezTo>
                  <a:cubicBezTo>
                    <a:pt x="18052" y="7100"/>
                    <a:pt x="17933" y="6999"/>
                    <a:pt x="17890" y="6958"/>
                  </a:cubicBezTo>
                  <a:lnTo>
                    <a:pt x="17890" y="6958"/>
                  </a:lnTo>
                  <a:lnTo>
                    <a:pt x="18305" y="7410"/>
                  </a:lnTo>
                  <a:cubicBezTo>
                    <a:pt x="18309" y="7402"/>
                    <a:pt x="18316" y="7398"/>
                    <a:pt x="18326" y="7398"/>
                  </a:cubicBezTo>
                  <a:cubicBezTo>
                    <a:pt x="18405" y="7398"/>
                    <a:pt x="18645" y="7622"/>
                    <a:pt x="18714" y="7622"/>
                  </a:cubicBezTo>
                  <a:cubicBezTo>
                    <a:pt x="18721" y="7622"/>
                    <a:pt x="18726" y="7619"/>
                    <a:pt x="18729" y="7614"/>
                  </a:cubicBezTo>
                  <a:lnTo>
                    <a:pt x="18196" y="7206"/>
                  </a:lnTo>
                  <a:cubicBezTo>
                    <a:pt x="18203" y="7193"/>
                    <a:pt x="18218" y="7187"/>
                    <a:pt x="18241" y="7187"/>
                  </a:cubicBezTo>
                  <a:cubicBezTo>
                    <a:pt x="18362" y="7187"/>
                    <a:pt x="18685" y="7358"/>
                    <a:pt x="18933" y="7625"/>
                  </a:cubicBezTo>
                  <a:cubicBezTo>
                    <a:pt x="18965" y="7685"/>
                    <a:pt x="18902" y="7691"/>
                    <a:pt x="18843" y="7691"/>
                  </a:cubicBezTo>
                  <a:cubicBezTo>
                    <a:pt x="18829" y="7691"/>
                    <a:pt x="18816" y="7690"/>
                    <a:pt x="18804" y="7690"/>
                  </a:cubicBezTo>
                  <a:cubicBezTo>
                    <a:pt x="18779" y="7690"/>
                    <a:pt x="18759" y="7692"/>
                    <a:pt x="18755" y="7700"/>
                  </a:cubicBezTo>
                  <a:cubicBezTo>
                    <a:pt x="18817" y="7718"/>
                    <a:pt x="19086" y="7950"/>
                    <a:pt x="19100" y="7994"/>
                  </a:cubicBezTo>
                  <a:lnTo>
                    <a:pt x="18938" y="7894"/>
                  </a:lnTo>
                  <a:lnTo>
                    <a:pt x="18938" y="7894"/>
                  </a:lnTo>
                  <a:cubicBezTo>
                    <a:pt x="19086" y="8089"/>
                    <a:pt x="19295" y="8096"/>
                    <a:pt x="19443" y="8356"/>
                  </a:cubicBezTo>
                  <a:cubicBezTo>
                    <a:pt x="19505" y="8428"/>
                    <a:pt x="19571" y="8624"/>
                    <a:pt x="19617" y="8624"/>
                  </a:cubicBezTo>
                  <a:cubicBezTo>
                    <a:pt x="19619" y="8624"/>
                    <a:pt x="19622" y="8623"/>
                    <a:pt x="19624" y="8622"/>
                  </a:cubicBezTo>
                  <a:cubicBezTo>
                    <a:pt x="19580" y="8448"/>
                    <a:pt x="19747" y="8228"/>
                    <a:pt x="19873" y="8228"/>
                  </a:cubicBezTo>
                  <a:cubicBezTo>
                    <a:pt x="19880" y="8228"/>
                    <a:pt x="19887" y="8229"/>
                    <a:pt x="19893" y="8230"/>
                  </a:cubicBezTo>
                  <a:cubicBezTo>
                    <a:pt x="19905" y="8249"/>
                    <a:pt x="19979" y="8349"/>
                    <a:pt x="20062" y="8481"/>
                  </a:cubicBezTo>
                  <a:cubicBezTo>
                    <a:pt x="20099" y="8541"/>
                    <a:pt x="20136" y="8606"/>
                    <a:pt x="20169" y="8664"/>
                  </a:cubicBezTo>
                  <a:cubicBezTo>
                    <a:pt x="20192" y="8708"/>
                    <a:pt x="20211" y="8757"/>
                    <a:pt x="20227" y="8805"/>
                  </a:cubicBezTo>
                  <a:cubicBezTo>
                    <a:pt x="20238" y="8855"/>
                    <a:pt x="20220" y="8870"/>
                    <a:pt x="20190" y="8870"/>
                  </a:cubicBezTo>
                  <a:cubicBezTo>
                    <a:pt x="20165" y="8870"/>
                    <a:pt x="20132" y="8860"/>
                    <a:pt x="20102" y="8849"/>
                  </a:cubicBezTo>
                  <a:cubicBezTo>
                    <a:pt x="20070" y="8840"/>
                    <a:pt x="20038" y="8830"/>
                    <a:pt x="20014" y="8830"/>
                  </a:cubicBezTo>
                  <a:cubicBezTo>
                    <a:pt x="19986" y="8830"/>
                    <a:pt x="19970" y="8842"/>
                    <a:pt x="19979" y="8882"/>
                  </a:cubicBezTo>
                  <a:cubicBezTo>
                    <a:pt x="19981" y="8880"/>
                    <a:pt x="19985" y="8879"/>
                    <a:pt x="19988" y="8879"/>
                  </a:cubicBezTo>
                  <a:cubicBezTo>
                    <a:pt x="20015" y="8879"/>
                    <a:pt x="20071" y="8919"/>
                    <a:pt x="20097" y="8940"/>
                  </a:cubicBezTo>
                  <a:cubicBezTo>
                    <a:pt x="20134" y="9030"/>
                    <a:pt x="20021" y="8944"/>
                    <a:pt x="20141" y="9114"/>
                  </a:cubicBezTo>
                  <a:cubicBezTo>
                    <a:pt x="20143" y="9113"/>
                    <a:pt x="20145" y="9113"/>
                    <a:pt x="20147" y="9113"/>
                  </a:cubicBezTo>
                  <a:cubicBezTo>
                    <a:pt x="20190" y="9113"/>
                    <a:pt x="20242" y="9202"/>
                    <a:pt x="20266" y="9255"/>
                  </a:cubicBezTo>
                  <a:cubicBezTo>
                    <a:pt x="20276" y="9278"/>
                    <a:pt x="20282" y="9295"/>
                    <a:pt x="20284" y="9295"/>
                  </a:cubicBezTo>
                  <a:cubicBezTo>
                    <a:pt x="20285" y="9295"/>
                    <a:pt x="20285" y="9294"/>
                    <a:pt x="20285" y="9292"/>
                  </a:cubicBezTo>
                  <a:cubicBezTo>
                    <a:pt x="20280" y="9248"/>
                    <a:pt x="20269" y="9204"/>
                    <a:pt x="20252" y="9162"/>
                  </a:cubicBezTo>
                  <a:lnTo>
                    <a:pt x="20252" y="9162"/>
                  </a:lnTo>
                  <a:cubicBezTo>
                    <a:pt x="20299" y="9220"/>
                    <a:pt x="20334" y="9287"/>
                    <a:pt x="20354" y="9359"/>
                  </a:cubicBezTo>
                  <a:cubicBezTo>
                    <a:pt x="20364" y="9389"/>
                    <a:pt x="20373" y="9420"/>
                    <a:pt x="20387" y="9457"/>
                  </a:cubicBezTo>
                  <a:cubicBezTo>
                    <a:pt x="20398" y="9503"/>
                    <a:pt x="20412" y="9552"/>
                    <a:pt x="20431" y="9598"/>
                  </a:cubicBezTo>
                  <a:cubicBezTo>
                    <a:pt x="20434" y="9584"/>
                    <a:pt x="20443" y="9577"/>
                    <a:pt x="20456" y="9577"/>
                  </a:cubicBezTo>
                  <a:cubicBezTo>
                    <a:pt x="20484" y="9577"/>
                    <a:pt x="20530" y="9611"/>
                    <a:pt x="20577" y="9668"/>
                  </a:cubicBezTo>
                  <a:cubicBezTo>
                    <a:pt x="20640" y="9749"/>
                    <a:pt x="20718" y="9874"/>
                    <a:pt x="20742" y="9985"/>
                  </a:cubicBezTo>
                  <a:cubicBezTo>
                    <a:pt x="20740" y="9985"/>
                    <a:pt x="20738" y="9984"/>
                    <a:pt x="20736" y="9984"/>
                  </a:cubicBezTo>
                  <a:cubicBezTo>
                    <a:pt x="20713" y="9984"/>
                    <a:pt x="20697" y="10031"/>
                    <a:pt x="20686" y="10055"/>
                  </a:cubicBezTo>
                  <a:cubicBezTo>
                    <a:pt x="20704" y="10168"/>
                    <a:pt x="20695" y="10270"/>
                    <a:pt x="20697" y="10363"/>
                  </a:cubicBezTo>
                  <a:cubicBezTo>
                    <a:pt x="20693" y="10456"/>
                    <a:pt x="20681" y="10542"/>
                    <a:pt x="20672" y="10627"/>
                  </a:cubicBezTo>
                  <a:cubicBezTo>
                    <a:pt x="20653" y="10711"/>
                    <a:pt x="20637" y="10792"/>
                    <a:pt x="20619" y="10880"/>
                  </a:cubicBezTo>
                  <a:cubicBezTo>
                    <a:pt x="20593" y="10964"/>
                    <a:pt x="20575" y="11056"/>
                    <a:pt x="20540" y="11156"/>
                  </a:cubicBezTo>
                  <a:cubicBezTo>
                    <a:pt x="20514" y="11180"/>
                    <a:pt x="20453" y="11298"/>
                    <a:pt x="20425" y="11298"/>
                  </a:cubicBezTo>
                  <a:cubicBezTo>
                    <a:pt x="20419" y="11298"/>
                    <a:pt x="20414" y="11291"/>
                    <a:pt x="20412" y="11272"/>
                  </a:cubicBezTo>
                  <a:cubicBezTo>
                    <a:pt x="20412" y="11353"/>
                    <a:pt x="20394" y="11434"/>
                    <a:pt x="20359" y="11508"/>
                  </a:cubicBezTo>
                  <a:cubicBezTo>
                    <a:pt x="20329" y="11541"/>
                    <a:pt x="20313" y="11554"/>
                    <a:pt x="20306" y="11554"/>
                  </a:cubicBezTo>
                  <a:cubicBezTo>
                    <a:pt x="20280" y="11554"/>
                    <a:pt x="20392" y="11354"/>
                    <a:pt x="20350" y="11354"/>
                  </a:cubicBezTo>
                  <a:cubicBezTo>
                    <a:pt x="20342" y="11354"/>
                    <a:pt x="20329" y="11362"/>
                    <a:pt x="20308" y="11379"/>
                  </a:cubicBezTo>
                  <a:cubicBezTo>
                    <a:pt x="20324" y="11395"/>
                    <a:pt x="20313" y="11478"/>
                    <a:pt x="20276" y="11573"/>
                  </a:cubicBezTo>
                  <a:cubicBezTo>
                    <a:pt x="20238" y="11671"/>
                    <a:pt x="20194" y="11768"/>
                    <a:pt x="20143" y="11861"/>
                  </a:cubicBezTo>
                  <a:cubicBezTo>
                    <a:pt x="20144" y="11861"/>
                    <a:pt x="20145" y="11861"/>
                    <a:pt x="20145" y="11861"/>
                  </a:cubicBezTo>
                  <a:cubicBezTo>
                    <a:pt x="20252" y="11861"/>
                    <a:pt x="20385" y="11507"/>
                    <a:pt x="20422" y="11332"/>
                  </a:cubicBezTo>
                  <a:cubicBezTo>
                    <a:pt x="20470" y="11353"/>
                    <a:pt x="20487" y="11446"/>
                    <a:pt x="20470" y="11594"/>
                  </a:cubicBezTo>
                  <a:cubicBezTo>
                    <a:pt x="20456" y="11680"/>
                    <a:pt x="20431" y="11763"/>
                    <a:pt x="20401" y="11844"/>
                  </a:cubicBezTo>
                  <a:cubicBezTo>
                    <a:pt x="20359" y="11946"/>
                    <a:pt x="20308" y="12044"/>
                    <a:pt x="20250" y="12137"/>
                  </a:cubicBezTo>
                  <a:cubicBezTo>
                    <a:pt x="20152" y="12263"/>
                    <a:pt x="20108" y="12295"/>
                    <a:pt x="20089" y="12295"/>
                  </a:cubicBezTo>
                  <a:cubicBezTo>
                    <a:pt x="20068" y="12295"/>
                    <a:pt x="20073" y="12259"/>
                    <a:pt x="20068" y="12259"/>
                  </a:cubicBezTo>
                  <a:lnTo>
                    <a:pt x="20068" y="12259"/>
                  </a:lnTo>
                  <a:cubicBezTo>
                    <a:pt x="20066" y="12259"/>
                    <a:pt x="20064" y="12261"/>
                    <a:pt x="20060" y="12269"/>
                  </a:cubicBezTo>
                  <a:cubicBezTo>
                    <a:pt x="19575" y="12732"/>
                    <a:pt x="19789" y="12802"/>
                    <a:pt x="19344" y="13140"/>
                  </a:cubicBezTo>
                  <a:cubicBezTo>
                    <a:pt x="19299" y="13164"/>
                    <a:pt x="19270" y="13173"/>
                    <a:pt x="19249" y="13173"/>
                  </a:cubicBezTo>
                  <a:cubicBezTo>
                    <a:pt x="19176" y="13173"/>
                    <a:pt x="19227" y="13052"/>
                    <a:pt x="19172" y="13052"/>
                  </a:cubicBezTo>
                  <a:cubicBezTo>
                    <a:pt x="19360" y="12832"/>
                    <a:pt x="19518" y="12769"/>
                    <a:pt x="19654" y="12630"/>
                  </a:cubicBezTo>
                  <a:lnTo>
                    <a:pt x="19654" y="12630"/>
                  </a:lnTo>
                  <a:lnTo>
                    <a:pt x="19460" y="12779"/>
                  </a:lnTo>
                  <a:cubicBezTo>
                    <a:pt x="19508" y="12698"/>
                    <a:pt x="19633" y="12549"/>
                    <a:pt x="19722" y="12489"/>
                  </a:cubicBezTo>
                  <a:lnTo>
                    <a:pt x="19722" y="12489"/>
                  </a:lnTo>
                  <a:cubicBezTo>
                    <a:pt x="19548" y="12575"/>
                    <a:pt x="18917" y="13275"/>
                    <a:pt x="18514" y="13599"/>
                  </a:cubicBezTo>
                  <a:cubicBezTo>
                    <a:pt x="18471" y="13669"/>
                    <a:pt x="18391" y="13779"/>
                    <a:pt x="18423" y="13779"/>
                  </a:cubicBezTo>
                  <a:cubicBezTo>
                    <a:pt x="18428" y="13779"/>
                    <a:pt x="18434" y="13777"/>
                    <a:pt x="18442" y="13773"/>
                  </a:cubicBezTo>
                  <a:lnTo>
                    <a:pt x="18551" y="13653"/>
                  </a:lnTo>
                  <a:cubicBezTo>
                    <a:pt x="18564" y="13646"/>
                    <a:pt x="18574" y="13644"/>
                    <a:pt x="18580" y="13644"/>
                  </a:cubicBezTo>
                  <a:cubicBezTo>
                    <a:pt x="18633" y="13644"/>
                    <a:pt x="18480" y="13823"/>
                    <a:pt x="18505" y="13823"/>
                  </a:cubicBezTo>
                  <a:cubicBezTo>
                    <a:pt x="18511" y="13823"/>
                    <a:pt x="18525" y="13815"/>
                    <a:pt x="18551" y="13794"/>
                  </a:cubicBezTo>
                  <a:lnTo>
                    <a:pt x="18551" y="13794"/>
                  </a:lnTo>
                  <a:cubicBezTo>
                    <a:pt x="18423" y="13975"/>
                    <a:pt x="18293" y="14191"/>
                    <a:pt x="18055" y="14385"/>
                  </a:cubicBezTo>
                  <a:lnTo>
                    <a:pt x="17965" y="14372"/>
                  </a:lnTo>
                  <a:lnTo>
                    <a:pt x="17965" y="14372"/>
                  </a:lnTo>
                  <a:cubicBezTo>
                    <a:pt x="17998" y="14369"/>
                    <a:pt x="18133" y="14260"/>
                    <a:pt x="18176" y="14188"/>
                  </a:cubicBezTo>
                  <a:lnTo>
                    <a:pt x="18176" y="14188"/>
                  </a:lnTo>
                  <a:cubicBezTo>
                    <a:pt x="18108" y="14301"/>
                    <a:pt x="17772" y="14447"/>
                    <a:pt x="17744" y="14615"/>
                  </a:cubicBezTo>
                  <a:lnTo>
                    <a:pt x="17934" y="14499"/>
                  </a:lnTo>
                  <a:lnTo>
                    <a:pt x="17934" y="14499"/>
                  </a:lnTo>
                  <a:cubicBezTo>
                    <a:pt x="17807" y="14682"/>
                    <a:pt x="17672" y="14930"/>
                    <a:pt x="17464" y="15106"/>
                  </a:cubicBezTo>
                  <a:cubicBezTo>
                    <a:pt x="17605" y="15071"/>
                    <a:pt x="17501" y="15055"/>
                    <a:pt x="17700" y="14981"/>
                  </a:cubicBezTo>
                  <a:lnTo>
                    <a:pt x="17700" y="14981"/>
                  </a:lnTo>
                  <a:cubicBezTo>
                    <a:pt x="17693" y="14982"/>
                    <a:pt x="17687" y="14983"/>
                    <a:pt x="17682" y="14983"/>
                  </a:cubicBezTo>
                  <a:cubicBezTo>
                    <a:pt x="17564" y="14983"/>
                    <a:pt x="18070" y="14586"/>
                    <a:pt x="17976" y="14586"/>
                  </a:cubicBezTo>
                  <a:cubicBezTo>
                    <a:pt x="17971" y="14586"/>
                    <a:pt x="17964" y="14587"/>
                    <a:pt x="17955" y="14589"/>
                  </a:cubicBezTo>
                  <a:lnTo>
                    <a:pt x="17955" y="14589"/>
                  </a:lnTo>
                  <a:cubicBezTo>
                    <a:pt x="18143" y="14518"/>
                    <a:pt x="18209" y="14381"/>
                    <a:pt x="18442" y="14267"/>
                  </a:cubicBezTo>
                  <a:cubicBezTo>
                    <a:pt x="18419" y="14255"/>
                    <a:pt x="18344" y="14297"/>
                    <a:pt x="18514" y="14144"/>
                  </a:cubicBezTo>
                  <a:cubicBezTo>
                    <a:pt x="18518" y="14128"/>
                    <a:pt x="18525" y="14109"/>
                    <a:pt x="18535" y="14093"/>
                  </a:cubicBezTo>
                  <a:lnTo>
                    <a:pt x="18546" y="14084"/>
                  </a:lnTo>
                  <a:lnTo>
                    <a:pt x="18546" y="14084"/>
                  </a:lnTo>
                  <a:cubicBezTo>
                    <a:pt x="18542" y="14086"/>
                    <a:pt x="18539" y="14089"/>
                    <a:pt x="18535" y="14091"/>
                  </a:cubicBezTo>
                  <a:cubicBezTo>
                    <a:pt x="18537" y="14086"/>
                    <a:pt x="18538" y="14083"/>
                    <a:pt x="18537" y="14083"/>
                  </a:cubicBezTo>
                  <a:lnTo>
                    <a:pt x="18537" y="14083"/>
                  </a:lnTo>
                  <a:cubicBezTo>
                    <a:pt x="18537" y="14083"/>
                    <a:pt x="18535" y="14086"/>
                    <a:pt x="18530" y="14093"/>
                  </a:cubicBezTo>
                  <a:cubicBezTo>
                    <a:pt x="18497" y="14119"/>
                    <a:pt x="18460" y="14137"/>
                    <a:pt x="18421" y="14149"/>
                  </a:cubicBezTo>
                  <a:cubicBezTo>
                    <a:pt x="18460" y="14028"/>
                    <a:pt x="18718" y="13771"/>
                    <a:pt x="18785" y="13664"/>
                  </a:cubicBezTo>
                  <a:cubicBezTo>
                    <a:pt x="18809" y="13644"/>
                    <a:pt x="18821" y="13636"/>
                    <a:pt x="18826" y="13636"/>
                  </a:cubicBezTo>
                  <a:lnTo>
                    <a:pt x="18826" y="13636"/>
                  </a:lnTo>
                  <a:cubicBezTo>
                    <a:pt x="18839" y="13636"/>
                    <a:pt x="18796" y="13697"/>
                    <a:pt x="18820" y="13697"/>
                  </a:cubicBezTo>
                  <a:cubicBezTo>
                    <a:pt x="18823" y="13697"/>
                    <a:pt x="18829" y="13695"/>
                    <a:pt x="18836" y="13692"/>
                  </a:cubicBezTo>
                  <a:lnTo>
                    <a:pt x="18933" y="13530"/>
                  </a:lnTo>
                  <a:cubicBezTo>
                    <a:pt x="18937" y="13532"/>
                    <a:pt x="18941" y="13532"/>
                    <a:pt x="18946" y="13532"/>
                  </a:cubicBezTo>
                  <a:cubicBezTo>
                    <a:pt x="18989" y="13532"/>
                    <a:pt x="19087" y="13470"/>
                    <a:pt x="19118" y="13470"/>
                  </a:cubicBezTo>
                  <a:cubicBezTo>
                    <a:pt x="19138" y="13470"/>
                    <a:pt x="19128" y="13498"/>
                    <a:pt x="19052" y="13592"/>
                  </a:cubicBezTo>
                  <a:lnTo>
                    <a:pt x="19258" y="13388"/>
                  </a:lnTo>
                  <a:cubicBezTo>
                    <a:pt x="19399" y="13291"/>
                    <a:pt x="19573" y="13136"/>
                    <a:pt x="19657" y="13018"/>
                  </a:cubicBezTo>
                  <a:cubicBezTo>
                    <a:pt x="19738" y="12948"/>
                    <a:pt x="19813" y="12811"/>
                    <a:pt x="19817" y="12811"/>
                  </a:cubicBezTo>
                  <a:lnTo>
                    <a:pt x="19817" y="12811"/>
                  </a:lnTo>
                  <a:cubicBezTo>
                    <a:pt x="19818" y="12811"/>
                    <a:pt x="19814" y="12821"/>
                    <a:pt x="19803" y="12846"/>
                  </a:cubicBezTo>
                  <a:lnTo>
                    <a:pt x="20097" y="12503"/>
                  </a:lnTo>
                  <a:lnTo>
                    <a:pt x="20109" y="12510"/>
                  </a:lnTo>
                  <a:lnTo>
                    <a:pt x="20169" y="12452"/>
                  </a:lnTo>
                  <a:lnTo>
                    <a:pt x="20232" y="12380"/>
                  </a:lnTo>
                  <a:cubicBezTo>
                    <a:pt x="20271" y="12331"/>
                    <a:pt x="20315" y="12285"/>
                    <a:pt x="20352" y="12234"/>
                  </a:cubicBezTo>
                  <a:cubicBezTo>
                    <a:pt x="20389" y="12183"/>
                    <a:pt x="20422" y="12127"/>
                    <a:pt x="20459" y="12072"/>
                  </a:cubicBezTo>
                  <a:cubicBezTo>
                    <a:pt x="20496" y="12018"/>
                    <a:pt x="20528" y="11963"/>
                    <a:pt x="20558" y="11905"/>
                  </a:cubicBezTo>
                  <a:cubicBezTo>
                    <a:pt x="20591" y="11847"/>
                    <a:pt x="20626" y="11791"/>
                    <a:pt x="20653" y="11731"/>
                  </a:cubicBezTo>
                  <a:cubicBezTo>
                    <a:pt x="20684" y="11671"/>
                    <a:pt x="20707" y="11608"/>
                    <a:pt x="20742" y="11550"/>
                  </a:cubicBezTo>
                  <a:cubicBezTo>
                    <a:pt x="20774" y="11490"/>
                    <a:pt x="20802" y="11427"/>
                    <a:pt x="20830" y="11365"/>
                  </a:cubicBezTo>
                  <a:cubicBezTo>
                    <a:pt x="20857" y="11300"/>
                    <a:pt x="20895" y="11239"/>
                    <a:pt x="20922" y="11172"/>
                  </a:cubicBezTo>
                  <a:cubicBezTo>
                    <a:pt x="20936" y="11089"/>
                    <a:pt x="20950" y="11005"/>
                    <a:pt x="20964" y="10908"/>
                  </a:cubicBezTo>
                  <a:cubicBezTo>
                    <a:pt x="20969" y="10859"/>
                    <a:pt x="20976" y="10806"/>
                    <a:pt x="20985" y="10748"/>
                  </a:cubicBezTo>
                  <a:cubicBezTo>
                    <a:pt x="20990" y="10720"/>
                    <a:pt x="20997" y="10690"/>
                    <a:pt x="20999" y="10658"/>
                  </a:cubicBezTo>
                  <a:cubicBezTo>
                    <a:pt x="21001" y="10627"/>
                    <a:pt x="21006" y="10595"/>
                    <a:pt x="21008" y="10560"/>
                  </a:cubicBezTo>
                  <a:lnTo>
                    <a:pt x="21059" y="10507"/>
                  </a:lnTo>
                  <a:cubicBezTo>
                    <a:pt x="21061" y="10398"/>
                    <a:pt x="21061" y="10236"/>
                    <a:pt x="21061" y="10085"/>
                  </a:cubicBezTo>
                  <a:cubicBezTo>
                    <a:pt x="21048" y="9939"/>
                    <a:pt x="21038" y="9804"/>
                    <a:pt x="20997" y="9765"/>
                  </a:cubicBezTo>
                  <a:cubicBezTo>
                    <a:pt x="21015" y="9672"/>
                    <a:pt x="21013" y="9577"/>
                    <a:pt x="20987" y="9485"/>
                  </a:cubicBezTo>
                  <a:cubicBezTo>
                    <a:pt x="20955" y="9355"/>
                    <a:pt x="20908" y="9230"/>
                    <a:pt x="20848" y="9109"/>
                  </a:cubicBezTo>
                  <a:cubicBezTo>
                    <a:pt x="20790" y="8977"/>
                    <a:pt x="20704" y="8854"/>
                    <a:pt x="20630" y="8738"/>
                  </a:cubicBezTo>
                  <a:lnTo>
                    <a:pt x="20405" y="8437"/>
                  </a:lnTo>
                  <a:lnTo>
                    <a:pt x="20350" y="8469"/>
                  </a:lnTo>
                  <a:cubicBezTo>
                    <a:pt x="20310" y="8425"/>
                    <a:pt x="20273" y="8383"/>
                    <a:pt x="20232" y="8342"/>
                  </a:cubicBezTo>
                  <a:lnTo>
                    <a:pt x="20204" y="8309"/>
                  </a:lnTo>
                  <a:lnTo>
                    <a:pt x="20183" y="8291"/>
                  </a:lnTo>
                  <a:lnTo>
                    <a:pt x="20176" y="8281"/>
                  </a:lnTo>
                  <a:lnTo>
                    <a:pt x="20160" y="8267"/>
                  </a:lnTo>
                  <a:lnTo>
                    <a:pt x="20092" y="8207"/>
                  </a:lnTo>
                  <a:cubicBezTo>
                    <a:pt x="20002" y="8126"/>
                    <a:pt x="19905" y="8045"/>
                    <a:pt x="19793" y="7950"/>
                  </a:cubicBezTo>
                  <a:lnTo>
                    <a:pt x="19766" y="8003"/>
                  </a:lnTo>
                  <a:cubicBezTo>
                    <a:pt x="19557" y="7859"/>
                    <a:pt x="19341" y="7521"/>
                    <a:pt x="19059" y="7247"/>
                  </a:cubicBezTo>
                  <a:lnTo>
                    <a:pt x="19059" y="7247"/>
                  </a:lnTo>
                  <a:cubicBezTo>
                    <a:pt x="19093" y="7252"/>
                    <a:pt x="19158" y="7326"/>
                    <a:pt x="19200" y="7384"/>
                  </a:cubicBezTo>
                  <a:cubicBezTo>
                    <a:pt x="18956" y="6962"/>
                    <a:pt x="18433" y="6749"/>
                    <a:pt x="18196" y="6380"/>
                  </a:cubicBezTo>
                  <a:cubicBezTo>
                    <a:pt x="18122" y="6332"/>
                    <a:pt x="18062" y="6271"/>
                    <a:pt x="18013" y="6197"/>
                  </a:cubicBezTo>
                  <a:lnTo>
                    <a:pt x="18013" y="6197"/>
                  </a:lnTo>
                  <a:cubicBezTo>
                    <a:pt x="18020" y="6204"/>
                    <a:pt x="18027" y="6209"/>
                    <a:pt x="18034" y="6214"/>
                  </a:cubicBezTo>
                  <a:lnTo>
                    <a:pt x="18004" y="6183"/>
                  </a:lnTo>
                  <a:cubicBezTo>
                    <a:pt x="17978" y="6144"/>
                    <a:pt x="17950" y="6100"/>
                    <a:pt x="17920" y="6058"/>
                  </a:cubicBezTo>
                  <a:lnTo>
                    <a:pt x="17920" y="6058"/>
                  </a:lnTo>
                  <a:cubicBezTo>
                    <a:pt x="17939" y="6095"/>
                    <a:pt x="17962" y="6132"/>
                    <a:pt x="17987" y="6167"/>
                  </a:cubicBezTo>
                  <a:cubicBezTo>
                    <a:pt x="17927" y="6109"/>
                    <a:pt x="17834" y="6026"/>
                    <a:pt x="17739" y="5949"/>
                  </a:cubicBezTo>
                  <a:lnTo>
                    <a:pt x="17744" y="5870"/>
                  </a:lnTo>
                  <a:lnTo>
                    <a:pt x="17723" y="5852"/>
                  </a:lnTo>
                  <a:cubicBezTo>
                    <a:pt x="17697" y="5813"/>
                    <a:pt x="17677" y="5797"/>
                    <a:pt x="17665" y="5797"/>
                  </a:cubicBezTo>
                  <a:cubicBezTo>
                    <a:pt x="17645" y="5797"/>
                    <a:pt x="17641" y="5834"/>
                    <a:pt x="17649" y="5882"/>
                  </a:cubicBezTo>
                  <a:cubicBezTo>
                    <a:pt x="17605" y="5847"/>
                    <a:pt x="17559" y="5819"/>
                    <a:pt x="17510" y="5792"/>
                  </a:cubicBezTo>
                  <a:cubicBezTo>
                    <a:pt x="17510" y="5655"/>
                    <a:pt x="17260" y="5590"/>
                    <a:pt x="17239" y="5423"/>
                  </a:cubicBezTo>
                  <a:cubicBezTo>
                    <a:pt x="17153" y="5402"/>
                    <a:pt x="16833" y="5072"/>
                    <a:pt x="16688" y="5045"/>
                  </a:cubicBezTo>
                  <a:lnTo>
                    <a:pt x="16688" y="5045"/>
                  </a:lnTo>
                  <a:cubicBezTo>
                    <a:pt x="16601" y="4940"/>
                    <a:pt x="16514" y="4838"/>
                    <a:pt x="16409" y="4774"/>
                  </a:cubicBezTo>
                  <a:lnTo>
                    <a:pt x="16420" y="4679"/>
                  </a:lnTo>
                  <a:lnTo>
                    <a:pt x="16138" y="4542"/>
                  </a:lnTo>
                  <a:cubicBezTo>
                    <a:pt x="16071" y="4428"/>
                    <a:pt x="16035" y="4359"/>
                    <a:pt x="16081" y="4359"/>
                  </a:cubicBezTo>
                  <a:cubicBezTo>
                    <a:pt x="16099" y="4359"/>
                    <a:pt x="16131" y="4370"/>
                    <a:pt x="16179" y="4394"/>
                  </a:cubicBezTo>
                  <a:cubicBezTo>
                    <a:pt x="15808" y="4153"/>
                    <a:pt x="15906" y="4171"/>
                    <a:pt x="15583" y="3974"/>
                  </a:cubicBezTo>
                  <a:lnTo>
                    <a:pt x="15630" y="3951"/>
                  </a:lnTo>
                  <a:cubicBezTo>
                    <a:pt x="15537" y="3861"/>
                    <a:pt x="15340" y="3759"/>
                    <a:pt x="15315" y="3673"/>
                  </a:cubicBezTo>
                  <a:cubicBezTo>
                    <a:pt x="15173" y="3399"/>
                    <a:pt x="14295" y="2634"/>
                    <a:pt x="13822" y="2038"/>
                  </a:cubicBezTo>
                  <a:cubicBezTo>
                    <a:pt x="13822" y="2075"/>
                    <a:pt x="13815" y="2090"/>
                    <a:pt x="13805" y="2090"/>
                  </a:cubicBezTo>
                  <a:cubicBezTo>
                    <a:pt x="13758" y="2090"/>
                    <a:pt x="13622" y="1800"/>
                    <a:pt x="13536" y="1800"/>
                  </a:cubicBezTo>
                  <a:cubicBezTo>
                    <a:pt x="13530" y="1800"/>
                    <a:pt x="13524" y="1801"/>
                    <a:pt x="13518" y="1804"/>
                  </a:cubicBezTo>
                  <a:cubicBezTo>
                    <a:pt x="13514" y="1763"/>
                    <a:pt x="13478" y="1703"/>
                    <a:pt x="13507" y="1703"/>
                  </a:cubicBezTo>
                  <a:cubicBezTo>
                    <a:pt x="13516" y="1703"/>
                    <a:pt x="13532" y="1709"/>
                    <a:pt x="13560" y="1725"/>
                  </a:cubicBezTo>
                  <a:cubicBezTo>
                    <a:pt x="13263" y="1475"/>
                    <a:pt x="13189" y="1278"/>
                    <a:pt x="12934" y="1157"/>
                  </a:cubicBezTo>
                  <a:cubicBezTo>
                    <a:pt x="12932" y="1141"/>
                    <a:pt x="12939" y="1136"/>
                    <a:pt x="12949" y="1136"/>
                  </a:cubicBezTo>
                  <a:cubicBezTo>
                    <a:pt x="12967" y="1136"/>
                    <a:pt x="12994" y="1150"/>
                    <a:pt x="13007" y="1150"/>
                  </a:cubicBezTo>
                  <a:cubicBezTo>
                    <a:pt x="13014" y="1150"/>
                    <a:pt x="13018" y="1146"/>
                    <a:pt x="13015" y="1137"/>
                  </a:cubicBezTo>
                  <a:cubicBezTo>
                    <a:pt x="12987" y="1120"/>
                    <a:pt x="12906" y="1072"/>
                    <a:pt x="12892" y="1030"/>
                  </a:cubicBezTo>
                  <a:cubicBezTo>
                    <a:pt x="12889" y="1019"/>
                    <a:pt x="12891" y="1015"/>
                    <a:pt x="12897" y="1015"/>
                  </a:cubicBezTo>
                  <a:cubicBezTo>
                    <a:pt x="12915" y="1015"/>
                    <a:pt x="12965" y="1056"/>
                    <a:pt x="13006" y="1081"/>
                  </a:cubicBezTo>
                  <a:cubicBezTo>
                    <a:pt x="12834" y="914"/>
                    <a:pt x="12728" y="866"/>
                    <a:pt x="12651" y="866"/>
                  </a:cubicBezTo>
                  <a:cubicBezTo>
                    <a:pt x="12603" y="866"/>
                    <a:pt x="12565" y="885"/>
                    <a:pt x="12530" y="905"/>
                  </a:cubicBezTo>
                  <a:cubicBezTo>
                    <a:pt x="12424" y="731"/>
                    <a:pt x="12331" y="652"/>
                    <a:pt x="12171" y="615"/>
                  </a:cubicBezTo>
                  <a:cubicBezTo>
                    <a:pt x="12155" y="578"/>
                    <a:pt x="12125" y="539"/>
                    <a:pt x="12127" y="520"/>
                  </a:cubicBezTo>
                  <a:cubicBezTo>
                    <a:pt x="12128" y="516"/>
                    <a:pt x="12130" y="513"/>
                    <a:pt x="12136" y="513"/>
                  </a:cubicBezTo>
                  <a:cubicBezTo>
                    <a:pt x="12152" y="513"/>
                    <a:pt x="12192" y="533"/>
                    <a:pt x="12271" y="592"/>
                  </a:cubicBezTo>
                  <a:cubicBezTo>
                    <a:pt x="12143" y="478"/>
                    <a:pt x="12004" y="379"/>
                    <a:pt x="11856" y="295"/>
                  </a:cubicBezTo>
                  <a:cubicBezTo>
                    <a:pt x="11710" y="212"/>
                    <a:pt x="11559" y="160"/>
                    <a:pt x="11495" y="160"/>
                  </a:cubicBezTo>
                  <a:cubicBezTo>
                    <a:pt x="11478" y="160"/>
                    <a:pt x="11468" y="163"/>
                    <a:pt x="11464" y="170"/>
                  </a:cubicBezTo>
                  <a:cubicBezTo>
                    <a:pt x="11429" y="135"/>
                    <a:pt x="11272" y="100"/>
                    <a:pt x="11232" y="100"/>
                  </a:cubicBezTo>
                  <a:cubicBezTo>
                    <a:pt x="11121" y="68"/>
                    <a:pt x="11010" y="45"/>
                    <a:pt x="10898" y="26"/>
                  </a:cubicBezTo>
                  <a:cubicBezTo>
                    <a:pt x="10854" y="19"/>
                    <a:pt x="10810" y="12"/>
                    <a:pt x="10757" y="8"/>
                  </a:cubicBezTo>
                  <a:cubicBezTo>
                    <a:pt x="10701" y="5"/>
                    <a:pt x="10636" y="1"/>
                    <a:pt x="10562" y="1"/>
                  </a:cubicBezTo>
                  <a:close/>
                  <a:moveTo>
                    <a:pt x="10330" y="20804"/>
                  </a:moveTo>
                  <a:lnTo>
                    <a:pt x="10356" y="20846"/>
                  </a:lnTo>
                  <a:cubicBezTo>
                    <a:pt x="10370" y="20867"/>
                    <a:pt x="10379" y="20888"/>
                    <a:pt x="10379" y="20888"/>
                  </a:cubicBezTo>
                  <a:lnTo>
                    <a:pt x="10500" y="20818"/>
                  </a:lnTo>
                  <a:lnTo>
                    <a:pt x="10500" y="20818"/>
                  </a:lnTo>
                  <a:cubicBezTo>
                    <a:pt x="10480" y="20819"/>
                    <a:pt x="10454" y="20821"/>
                    <a:pt x="10428" y="20821"/>
                  </a:cubicBezTo>
                  <a:cubicBezTo>
                    <a:pt x="10392" y="20821"/>
                    <a:pt x="10354" y="20818"/>
                    <a:pt x="10330" y="20804"/>
                  </a:cubicBezTo>
                  <a:close/>
                  <a:moveTo>
                    <a:pt x="9943" y="20842"/>
                  </a:moveTo>
                  <a:lnTo>
                    <a:pt x="9904" y="20844"/>
                  </a:lnTo>
                  <a:cubicBezTo>
                    <a:pt x="9904" y="20844"/>
                    <a:pt x="9957" y="20860"/>
                    <a:pt x="10010" y="20876"/>
                  </a:cubicBezTo>
                  <a:cubicBezTo>
                    <a:pt x="10064" y="20893"/>
                    <a:pt x="10117" y="20904"/>
                    <a:pt x="10117" y="20904"/>
                  </a:cubicBezTo>
                  <a:cubicBezTo>
                    <a:pt x="10117" y="20904"/>
                    <a:pt x="10082" y="20890"/>
                    <a:pt x="10050" y="20874"/>
                  </a:cubicBezTo>
                  <a:lnTo>
                    <a:pt x="9983" y="20842"/>
                  </a:lnTo>
                  <a:close/>
                  <a:moveTo>
                    <a:pt x="10584" y="20900"/>
                  </a:moveTo>
                  <a:lnTo>
                    <a:pt x="10584" y="20900"/>
                  </a:lnTo>
                  <a:cubicBezTo>
                    <a:pt x="10583" y="20900"/>
                    <a:pt x="10583" y="20900"/>
                    <a:pt x="10583" y="20902"/>
                  </a:cubicBezTo>
                  <a:cubicBezTo>
                    <a:pt x="10581" y="20902"/>
                    <a:pt x="10579" y="20902"/>
                    <a:pt x="10577" y="20902"/>
                  </a:cubicBezTo>
                  <a:cubicBezTo>
                    <a:pt x="10487" y="20902"/>
                    <a:pt x="10520" y="20951"/>
                    <a:pt x="10504" y="20960"/>
                  </a:cubicBezTo>
                  <a:cubicBezTo>
                    <a:pt x="10653" y="20947"/>
                    <a:pt x="10595" y="20900"/>
                    <a:pt x="10584" y="209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Tree>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18343"/>
        <p:cNvGrpSpPr/>
        <p:nvPr/>
      </p:nvGrpSpPr>
      <p:grpSpPr>
        <a:xfrm>
          <a:off x="0" y="0"/>
          <a:ext cx="0" cy="0"/>
          <a:chOff x="0" y="0"/>
          <a:chExt cx="0" cy="0"/>
        </a:xfrm>
      </p:grpSpPr>
      <p:grpSp>
        <p:nvGrpSpPr>
          <p:cNvPr id="18344" name="Google Shape;18344;p66"/>
          <p:cNvGrpSpPr/>
          <p:nvPr/>
        </p:nvGrpSpPr>
        <p:grpSpPr>
          <a:xfrm>
            <a:off x="8155664" y="3094873"/>
            <a:ext cx="550217" cy="500564"/>
            <a:chOff x="560994" y="2900409"/>
            <a:chExt cx="713918" cy="649325"/>
          </a:xfrm>
        </p:grpSpPr>
        <p:sp>
          <p:nvSpPr>
            <p:cNvPr id="18345" name="Google Shape;18345;p66"/>
            <p:cNvSpPr/>
            <p:nvPr/>
          </p:nvSpPr>
          <p:spPr>
            <a:xfrm>
              <a:off x="560994" y="2907216"/>
              <a:ext cx="713918" cy="635754"/>
            </a:xfrm>
            <a:custGeom>
              <a:avLst/>
              <a:gdLst/>
              <a:ahLst/>
              <a:cxnLst/>
              <a:rect l="l" t="t" r="r" b="b"/>
              <a:pathLst>
                <a:path w="14100" h="12555" extrusionOk="0">
                  <a:moveTo>
                    <a:pt x="7253" y="1"/>
                  </a:moveTo>
                  <a:cubicBezTo>
                    <a:pt x="6735" y="1"/>
                    <a:pt x="6217" y="264"/>
                    <a:pt x="5986" y="802"/>
                  </a:cubicBezTo>
                  <a:cubicBezTo>
                    <a:pt x="5770" y="1306"/>
                    <a:pt x="5255" y="1603"/>
                    <a:pt x="4716" y="1603"/>
                  </a:cubicBezTo>
                  <a:cubicBezTo>
                    <a:pt x="4498" y="1603"/>
                    <a:pt x="4277" y="1555"/>
                    <a:pt x="4069" y="1451"/>
                  </a:cubicBezTo>
                  <a:cubicBezTo>
                    <a:pt x="3852" y="1344"/>
                    <a:pt x="3631" y="1296"/>
                    <a:pt x="3418" y="1296"/>
                  </a:cubicBezTo>
                  <a:cubicBezTo>
                    <a:pt x="2505" y="1296"/>
                    <a:pt x="1750" y="2182"/>
                    <a:pt x="2163" y="3088"/>
                  </a:cubicBezTo>
                  <a:cubicBezTo>
                    <a:pt x="2483" y="3790"/>
                    <a:pt x="2085" y="4595"/>
                    <a:pt x="1306" y="4817"/>
                  </a:cubicBezTo>
                  <a:cubicBezTo>
                    <a:pt x="70" y="5172"/>
                    <a:pt x="0" y="6783"/>
                    <a:pt x="1201" y="7242"/>
                  </a:cubicBezTo>
                  <a:cubicBezTo>
                    <a:pt x="1959" y="7530"/>
                    <a:pt x="2286" y="8364"/>
                    <a:pt x="1908" y="9039"/>
                  </a:cubicBezTo>
                  <a:cubicBezTo>
                    <a:pt x="1398" y="9941"/>
                    <a:pt x="2159" y="10935"/>
                    <a:pt x="3127" y="10935"/>
                  </a:cubicBezTo>
                  <a:cubicBezTo>
                    <a:pt x="3302" y="10935"/>
                    <a:pt x="3485" y="10903"/>
                    <a:pt x="3668" y="10831"/>
                  </a:cubicBezTo>
                  <a:cubicBezTo>
                    <a:pt x="3842" y="10762"/>
                    <a:pt x="4023" y="10729"/>
                    <a:pt x="4200" y="10729"/>
                  </a:cubicBezTo>
                  <a:cubicBezTo>
                    <a:pt x="4785" y="10729"/>
                    <a:pt x="5336" y="11082"/>
                    <a:pt x="5522" y="11642"/>
                  </a:cubicBezTo>
                  <a:cubicBezTo>
                    <a:pt x="5723" y="12245"/>
                    <a:pt x="6286" y="12555"/>
                    <a:pt x="6848" y="12555"/>
                  </a:cubicBezTo>
                  <a:cubicBezTo>
                    <a:pt x="7366" y="12555"/>
                    <a:pt x="7883" y="12292"/>
                    <a:pt x="8114" y="11753"/>
                  </a:cubicBezTo>
                  <a:cubicBezTo>
                    <a:pt x="8331" y="11249"/>
                    <a:pt x="8846" y="10951"/>
                    <a:pt x="9385" y="10951"/>
                  </a:cubicBezTo>
                  <a:cubicBezTo>
                    <a:pt x="9603" y="10951"/>
                    <a:pt x="9824" y="11000"/>
                    <a:pt x="10031" y="11102"/>
                  </a:cubicBezTo>
                  <a:cubicBezTo>
                    <a:pt x="10249" y="11210"/>
                    <a:pt x="10471" y="11259"/>
                    <a:pt x="10685" y="11259"/>
                  </a:cubicBezTo>
                  <a:cubicBezTo>
                    <a:pt x="11596" y="11259"/>
                    <a:pt x="12350" y="10373"/>
                    <a:pt x="11937" y="9468"/>
                  </a:cubicBezTo>
                  <a:cubicBezTo>
                    <a:pt x="11617" y="8765"/>
                    <a:pt x="12016" y="7959"/>
                    <a:pt x="12795" y="7736"/>
                  </a:cubicBezTo>
                  <a:cubicBezTo>
                    <a:pt x="14030" y="7384"/>
                    <a:pt x="14100" y="5770"/>
                    <a:pt x="12897" y="5313"/>
                  </a:cubicBezTo>
                  <a:cubicBezTo>
                    <a:pt x="12141" y="5026"/>
                    <a:pt x="11812" y="4189"/>
                    <a:pt x="12192" y="3517"/>
                  </a:cubicBezTo>
                  <a:cubicBezTo>
                    <a:pt x="12702" y="2613"/>
                    <a:pt x="11943" y="1619"/>
                    <a:pt x="10976" y="1619"/>
                  </a:cubicBezTo>
                  <a:cubicBezTo>
                    <a:pt x="10799" y="1619"/>
                    <a:pt x="10616" y="1652"/>
                    <a:pt x="10432" y="1725"/>
                  </a:cubicBezTo>
                  <a:cubicBezTo>
                    <a:pt x="10258" y="1793"/>
                    <a:pt x="10078" y="1825"/>
                    <a:pt x="9901" y="1825"/>
                  </a:cubicBezTo>
                  <a:cubicBezTo>
                    <a:pt x="9316" y="1825"/>
                    <a:pt x="8765" y="1474"/>
                    <a:pt x="8578" y="913"/>
                  </a:cubicBezTo>
                  <a:cubicBezTo>
                    <a:pt x="8378" y="310"/>
                    <a:pt x="7815" y="1"/>
                    <a:pt x="7253" y="1"/>
                  </a:cubicBezTo>
                  <a:close/>
                </a:path>
              </a:pathLst>
            </a:custGeom>
            <a:solidFill>
              <a:schemeClr val="dk2"/>
            </a:solidFill>
            <a:ln w="114300" cap="flat" cmpd="sng">
              <a:solidFill>
                <a:schemeClr val="dk2"/>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8346" name="Google Shape;18346;p66"/>
            <p:cNvGrpSpPr/>
            <p:nvPr/>
          </p:nvGrpSpPr>
          <p:grpSpPr>
            <a:xfrm>
              <a:off x="571918" y="2900409"/>
              <a:ext cx="692096" cy="649325"/>
              <a:chOff x="464600" y="1492275"/>
              <a:chExt cx="341725" cy="320575"/>
            </a:xfrm>
          </p:grpSpPr>
          <p:sp>
            <p:nvSpPr>
              <p:cNvPr id="18347" name="Google Shape;18347;p66"/>
              <p:cNvSpPr/>
              <p:nvPr/>
            </p:nvSpPr>
            <p:spPr>
              <a:xfrm>
                <a:off x="683125" y="1767050"/>
                <a:ext cx="700" cy="925"/>
              </a:xfrm>
              <a:custGeom>
                <a:avLst/>
                <a:gdLst/>
                <a:ahLst/>
                <a:cxnLst/>
                <a:rect l="l" t="t" r="r" b="b"/>
                <a:pathLst>
                  <a:path w="28" h="37" extrusionOk="0">
                    <a:moveTo>
                      <a:pt x="9" y="0"/>
                    </a:moveTo>
                    <a:lnTo>
                      <a:pt x="9" y="0"/>
                    </a:lnTo>
                    <a:cubicBezTo>
                      <a:pt x="1" y="10"/>
                      <a:pt x="17" y="37"/>
                      <a:pt x="19" y="37"/>
                    </a:cubicBezTo>
                    <a:cubicBezTo>
                      <a:pt x="19" y="37"/>
                      <a:pt x="19" y="36"/>
                      <a:pt x="18" y="35"/>
                    </a:cubicBezTo>
                    <a:cubicBezTo>
                      <a:pt x="27" y="35"/>
                      <a:pt x="11" y="7"/>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48" name="Google Shape;18348;p66"/>
              <p:cNvSpPr/>
              <p:nvPr/>
            </p:nvSpPr>
            <p:spPr>
              <a:xfrm>
                <a:off x="681000" y="1770625"/>
                <a:ext cx="200" cy="950"/>
              </a:xfrm>
              <a:custGeom>
                <a:avLst/>
                <a:gdLst/>
                <a:ahLst/>
                <a:cxnLst/>
                <a:rect l="l" t="t" r="r" b="b"/>
                <a:pathLst>
                  <a:path w="8" h="38" extrusionOk="0">
                    <a:moveTo>
                      <a:pt x="3" y="1"/>
                    </a:moveTo>
                    <a:lnTo>
                      <a:pt x="1" y="38"/>
                    </a:lnTo>
                    <a:lnTo>
                      <a:pt x="8" y="12"/>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49" name="Google Shape;18349;p66"/>
              <p:cNvSpPr/>
              <p:nvPr/>
            </p:nvSpPr>
            <p:spPr>
              <a:xfrm>
                <a:off x="678275" y="1770875"/>
                <a:ext cx="1950" cy="1750"/>
              </a:xfrm>
              <a:custGeom>
                <a:avLst/>
                <a:gdLst/>
                <a:ahLst/>
                <a:cxnLst/>
                <a:rect l="l" t="t" r="r" b="b"/>
                <a:pathLst>
                  <a:path w="78" h="70" extrusionOk="0">
                    <a:moveTo>
                      <a:pt x="66" y="0"/>
                    </a:moveTo>
                    <a:cubicBezTo>
                      <a:pt x="46" y="18"/>
                      <a:pt x="28" y="56"/>
                      <a:pt x="5" y="56"/>
                    </a:cubicBezTo>
                    <a:cubicBezTo>
                      <a:pt x="4" y="56"/>
                      <a:pt x="2" y="56"/>
                      <a:pt x="1" y="56"/>
                    </a:cubicBezTo>
                    <a:lnTo>
                      <a:pt x="1" y="56"/>
                    </a:lnTo>
                    <a:cubicBezTo>
                      <a:pt x="10" y="66"/>
                      <a:pt x="17" y="70"/>
                      <a:pt x="23" y="70"/>
                    </a:cubicBezTo>
                    <a:cubicBezTo>
                      <a:pt x="39" y="70"/>
                      <a:pt x="44" y="36"/>
                      <a:pt x="62" y="36"/>
                    </a:cubicBezTo>
                    <a:cubicBezTo>
                      <a:pt x="64" y="36"/>
                      <a:pt x="66" y="36"/>
                      <a:pt x="68" y="37"/>
                    </a:cubicBezTo>
                    <a:lnTo>
                      <a:pt x="77" y="47"/>
                    </a:lnTo>
                    <a:lnTo>
                      <a:pt x="77" y="47"/>
                    </a:lnTo>
                    <a:lnTo>
                      <a:pt x="6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50" name="Google Shape;18350;p66"/>
              <p:cNvSpPr/>
              <p:nvPr/>
            </p:nvSpPr>
            <p:spPr>
              <a:xfrm>
                <a:off x="675225" y="1770225"/>
                <a:ext cx="475" cy="500"/>
              </a:xfrm>
              <a:custGeom>
                <a:avLst/>
                <a:gdLst/>
                <a:ahLst/>
                <a:cxnLst/>
                <a:rect l="l" t="t" r="r" b="b"/>
                <a:pathLst>
                  <a:path w="19" h="20" extrusionOk="0">
                    <a:moveTo>
                      <a:pt x="14" y="1"/>
                    </a:moveTo>
                    <a:cubicBezTo>
                      <a:pt x="9" y="3"/>
                      <a:pt x="5" y="3"/>
                      <a:pt x="0" y="5"/>
                    </a:cubicBezTo>
                    <a:cubicBezTo>
                      <a:pt x="7" y="14"/>
                      <a:pt x="6" y="20"/>
                      <a:pt x="6" y="20"/>
                    </a:cubicBezTo>
                    <a:cubicBezTo>
                      <a:pt x="6" y="20"/>
                      <a:pt x="8" y="15"/>
                      <a:pt x="19" y="3"/>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51" name="Google Shape;18351;p66"/>
              <p:cNvSpPr/>
              <p:nvPr/>
            </p:nvSpPr>
            <p:spPr>
              <a:xfrm>
                <a:off x="675325" y="1770000"/>
                <a:ext cx="375" cy="250"/>
              </a:xfrm>
              <a:custGeom>
                <a:avLst/>
                <a:gdLst/>
                <a:ahLst/>
                <a:cxnLst/>
                <a:rect l="l" t="t" r="r" b="b"/>
                <a:pathLst>
                  <a:path w="15" h="10" extrusionOk="0">
                    <a:moveTo>
                      <a:pt x="5" y="1"/>
                    </a:moveTo>
                    <a:cubicBezTo>
                      <a:pt x="2" y="1"/>
                      <a:pt x="0" y="3"/>
                      <a:pt x="8" y="10"/>
                    </a:cubicBezTo>
                    <a:cubicBezTo>
                      <a:pt x="14" y="5"/>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52" name="Google Shape;18352;p66"/>
              <p:cNvSpPr/>
              <p:nvPr/>
            </p:nvSpPr>
            <p:spPr>
              <a:xfrm>
                <a:off x="673475" y="1770225"/>
                <a:ext cx="950" cy="1075"/>
              </a:xfrm>
              <a:custGeom>
                <a:avLst/>
                <a:gdLst/>
                <a:ahLst/>
                <a:cxnLst/>
                <a:rect l="l" t="t" r="r" b="b"/>
                <a:pathLst>
                  <a:path w="38" h="43" extrusionOk="0">
                    <a:moveTo>
                      <a:pt x="10" y="1"/>
                    </a:moveTo>
                    <a:cubicBezTo>
                      <a:pt x="1" y="19"/>
                      <a:pt x="10" y="28"/>
                      <a:pt x="31" y="42"/>
                    </a:cubicBezTo>
                    <a:lnTo>
                      <a:pt x="38" y="15"/>
                    </a:lnTo>
                    <a:cubicBezTo>
                      <a:pt x="26" y="5"/>
                      <a:pt x="10" y="12"/>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53" name="Google Shape;18353;p66"/>
              <p:cNvSpPr/>
              <p:nvPr/>
            </p:nvSpPr>
            <p:spPr>
              <a:xfrm>
                <a:off x="674375" y="1772000"/>
                <a:ext cx="175" cy="400"/>
              </a:xfrm>
              <a:custGeom>
                <a:avLst/>
                <a:gdLst/>
                <a:ahLst/>
                <a:cxnLst/>
                <a:rect l="l" t="t" r="r" b="b"/>
                <a:pathLst>
                  <a:path w="7" h="16" extrusionOk="0">
                    <a:moveTo>
                      <a:pt x="3" y="0"/>
                    </a:moveTo>
                    <a:cubicBezTo>
                      <a:pt x="1" y="0"/>
                      <a:pt x="1" y="4"/>
                      <a:pt x="4" y="15"/>
                    </a:cubicBezTo>
                    <a:lnTo>
                      <a:pt x="6" y="2"/>
                    </a:lnTo>
                    <a:cubicBezTo>
                      <a:pt x="5" y="1"/>
                      <a:pt x="4"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54" name="Google Shape;18354;p66"/>
              <p:cNvSpPr/>
              <p:nvPr/>
            </p:nvSpPr>
            <p:spPr>
              <a:xfrm>
                <a:off x="674525" y="1771450"/>
                <a:ext cx="325" cy="850"/>
              </a:xfrm>
              <a:custGeom>
                <a:avLst/>
                <a:gdLst/>
                <a:ahLst/>
                <a:cxnLst/>
                <a:rect l="l" t="t" r="r" b="b"/>
                <a:pathLst>
                  <a:path w="13" h="34" extrusionOk="0">
                    <a:moveTo>
                      <a:pt x="10" y="0"/>
                    </a:moveTo>
                    <a:lnTo>
                      <a:pt x="0" y="24"/>
                    </a:lnTo>
                    <a:cubicBezTo>
                      <a:pt x="4" y="27"/>
                      <a:pt x="9" y="34"/>
                      <a:pt x="11" y="34"/>
                    </a:cubicBezTo>
                    <a:cubicBezTo>
                      <a:pt x="12" y="34"/>
                      <a:pt x="11" y="29"/>
                      <a:pt x="5" y="14"/>
                    </a:cubicBezTo>
                    <a:lnTo>
                      <a:pt x="5" y="14"/>
                    </a:lnTo>
                    <a:cubicBezTo>
                      <a:pt x="7" y="19"/>
                      <a:pt x="8" y="21"/>
                      <a:pt x="9" y="21"/>
                    </a:cubicBezTo>
                    <a:cubicBezTo>
                      <a:pt x="10" y="21"/>
                      <a:pt x="8" y="1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55" name="Google Shape;18355;p66"/>
              <p:cNvSpPr/>
              <p:nvPr/>
            </p:nvSpPr>
            <p:spPr>
              <a:xfrm>
                <a:off x="675100" y="1771300"/>
                <a:ext cx="1150" cy="975"/>
              </a:xfrm>
              <a:custGeom>
                <a:avLst/>
                <a:gdLst/>
                <a:ahLst/>
                <a:cxnLst/>
                <a:rect l="l" t="t" r="r" b="b"/>
                <a:pathLst>
                  <a:path w="46" h="39" extrusionOk="0">
                    <a:moveTo>
                      <a:pt x="19" y="0"/>
                    </a:moveTo>
                    <a:cubicBezTo>
                      <a:pt x="13" y="0"/>
                      <a:pt x="7" y="3"/>
                      <a:pt x="0" y="9"/>
                    </a:cubicBezTo>
                    <a:cubicBezTo>
                      <a:pt x="17" y="13"/>
                      <a:pt x="31" y="13"/>
                      <a:pt x="26" y="39"/>
                    </a:cubicBezTo>
                    <a:cubicBezTo>
                      <a:pt x="45" y="21"/>
                      <a:pt x="3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56" name="Google Shape;18356;p66"/>
              <p:cNvSpPr/>
              <p:nvPr/>
            </p:nvSpPr>
            <p:spPr>
              <a:xfrm>
                <a:off x="678775" y="1773300"/>
                <a:ext cx="650" cy="550"/>
              </a:xfrm>
              <a:custGeom>
                <a:avLst/>
                <a:gdLst/>
                <a:ahLst/>
                <a:cxnLst/>
                <a:rect l="l" t="t" r="r" b="b"/>
                <a:pathLst>
                  <a:path w="26" h="22" extrusionOk="0">
                    <a:moveTo>
                      <a:pt x="25" y="1"/>
                    </a:moveTo>
                    <a:cubicBezTo>
                      <a:pt x="25" y="5"/>
                      <a:pt x="21" y="6"/>
                      <a:pt x="16" y="6"/>
                    </a:cubicBezTo>
                    <a:cubicBezTo>
                      <a:pt x="13" y="6"/>
                      <a:pt x="10" y="5"/>
                      <a:pt x="8" y="5"/>
                    </a:cubicBezTo>
                    <a:cubicBezTo>
                      <a:pt x="3" y="5"/>
                      <a:pt x="0" y="6"/>
                      <a:pt x="4" y="12"/>
                    </a:cubicBezTo>
                    <a:lnTo>
                      <a:pt x="25" y="21"/>
                    </a:lnTo>
                    <a:lnTo>
                      <a:pt x="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57" name="Google Shape;18357;p66"/>
              <p:cNvSpPr/>
              <p:nvPr/>
            </p:nvSpPr>
            <p:spPr>
              <a:xfrm>
                <a:off x="671325" y="1772075"/>
                <a:ext cx="950" cy="950"/>
              </a:xfrm>
              <a:custGeom>
                <a:avLst/>
                <a:gdLst/>
                <a:ahLst/>
                <a:cxnLst/>
                <a:rect l="l" t="t" r="r" b="b"/>
                <a:pathLst>
                  <a:path w="38" h="38" extrusionOk="0">
                    <a:moveTo>
                      <a:pt x="1" y="1"/>
                    </a:moveTo>
                    <a:cubicBezTo>
                      <a:pt x="2" y="3"/>
                      <a:pt x="4" y="5"/>
                      <a:pt x="5" y="6"/>
                    </a:cubicBezTo>
                    <a:lnTo>
                      <a:pt x="5" y="6"/>
                    </a:lnTo>
                    <a:cubicBezTo>
                      <a:pt x="4" y="5"/>
                      <a:pt x="2" y="3"/>
                      <a:pt x="1" y="1"/>
                    </a:cubicBezTo>
                    <a:close/>
                    <a:moveTo>
                      <a:pt x="5" y="6"/>
                    </a:moveTo>
                    <a:lnTo>
                      <a:pt x="5" y="6"/>
                    </a:lnTo>
                    <a:cubicBezTo>
                      <a:pt x="16" y="18"/>
                      <a:pt x="26" y="28"/>
                      <a:pt x="36" y="38"/>
                    </a:cubicBezTo>
                    <a:lnTo>
                      <a:pt x="38" y="19"/>
                    </a:lnTo>
                    <a:cubicBezTo>
                      <a:pt x="30" y="17"/>
                      <a:pt x="16" y="17"/>
                      <a:pt x="5"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58" name="Google Shape;18358;p66"/>
              <p:cNvSpPr/>
              <p:nvPr/>
            </p:nvSpPr>
            <p:spPr>
              <a:xfrm>
                <a:off x="672025" y="1773000"/>
                <a:ext cx="500" cy="725"/>
              </a:xfrm>
              <a:custGeom>
                <a:avLst/>
                <a:gdLst/>
                <a:ahLst/>
                <a:cxnLst/>
                <a:rect l="l" t="t" r="r" b="b"/>
                <a:pathLst>
                  <a:path w="20" h="29" extrusionOk="0">
                    <a:moveTo>
                      <a:pt x="8" y="1"/>
                    </a:moveTo>
                    <a:lnTo>
                      <a:pt x="1" y="29"/>
                    </a:lnTo>
                    <a:cubicBezTo>
                      <a:pt x="19" y="22"/>
                      <a:pt x="15" y="10"/>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59" name="Google Shape;18359;p66"/>
              <p:cNvSpPr/>
              <p:nvPr/>
            </p:nvSpPr>
            <p:spPr>
              <a:xfrm>
                <a:off x="675100" y="1772425"/>
                <a:ext cx="250" cy="1425"/>
              </a:xfrm>
              <a:custGeom>
                <a:avLst/>
                <a:gdLst/>
                <a:ahLst/>
                <a:cxnLst/>
                <a:rect l="l" t="t" r="r" b="b"/>
                <a:pathLst>
                  <a:path w="10" h="57" extrusionOk="0">
                    <a:moveTo>
                      <a:pt x="10" y="1"/>
                    </a:moveTo>
                    <a:lnTo>
                      <a:pt x="0" y="56"/>
                    </a:lnTo>
                    <a:lnTo>
                      <a:pt x="5" y="5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60" name="Google Shape;18360;p66"/>
              <p:cNvSpPr/>
              <p:nvPr/>
            </p:nvSpPr>
            <p:spPr>
              <a:xfrm>
                <a:off x="669425" y="1772425"/>
                <a:ext cx="250" cy="1200"/>
              </a:xfrm>
              <a:custGeom>
                <a:avLst/>
                <a:gdLst/>
                <a:ahLst/>
                <a:cxnLst/>
                <a:rect l="l" t="t" r="r" b="b"/>
                <a:pathLst>
                  <a:path w="10" h="48" extrusionOk="0">
                    <a:moveTo>
                      <a:pt x="0" y="1"/>
                    </a:moveTo>
                    <a:lnTo>
                      <a:pt x="10" y="47"/>
                    </a:lnTo>
                    <a:lnTo>
                      <a:pt x="7" y="29"/>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61" name="Google Shape;18361;p66"/>
              <p:cNvSpPr/>
              <p:nvPr/>
            </p:nvSpPr>
            <p:spPr>
              <a:xfrm>
                <a:off x="667450" y="1773000"/>
                <a:ext cx="1175" cy="1425"/>
              </a:xfrm>
              <a:custGeom>
                <a:avLst/>
                <a:gdLst/>
                <a:ahLst/>
                <a:cxnLst/>
                <a:rect l="l" t="t" r="r" b="b"/>
                <a:pathLst>
                  <a:path w="47" h="57" extrusionOk="0">
                    <a:moveTo>
                      <a:pt x="10" y="1"/>
                    </a:moveTo>
                    <a:cubicBezTo>
                      <a:pt x="3" y="17"/>
                      <a:pt x="0" y="38"/>
                      <a:pt x="5" y="57"/>
                    </a:cubicBezTo>
                    <a:cubicBezTo>
                      <a:pt x="7" y="44"/>
                      <a:pt x="16" y="40"/>
                      <a:pt x="32" y="40"/>
                    </a:cubicBezTo>
                    <a:cubicBezTo>
                      <a:pt x="37" y="40"/>
                      <a:pt x="42" y="40"/>
                      <a:pt x="47" y="40"/>
                    </a:cubicBezTo>
                    <a:cubicBezTo>
                      <a:pt x="40" y="17"/>
                      <a:pt x="12" y="1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62" name="Google Shape;18362;p66"/>
              <p:cNvSpPr/>
              <p:nvPr/>
            </p:nvSpPr>
            <p:spPr>
              <a:xfrm>
                <a:off x="667575" y="1774400"/>
                <a:ext cx="125" cy="775"/>
              </a:xfrm>
              <a:custGeom>
                <a:avLst/>
                <a:gdLst/>
                <a:ahLst/>
                <a:cxnLst/>
                <a:rect l="l" t="t" r="r" b="b"/>
                <a:pathLst>
                  <a:path w="5" h="31" extrusionOk="0">
                    <a:moveTo>
                      <a:pt x="0" y="1"/>
                    </a:moveTo>
                    <a:cubicBezTo>
                      <a:pt x="0" y="10"/>
                      <a:pt x="0" y="21"/>
                      <a:pt x="2" y="31"/>
                    </a:cubicBezTo>
                    <a:cubicBezTo>
                      <a:pt x="5" y="21"/>
                      <a:pt x="2" y="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63" name="Google Shape;18363;p66"/>
              <p:cNvSpPr/>
              <p:nvPr/>
            </p:nvSpPr>
            <p:spPr>
              <a:xfrm>
                <a:off x="670350" y="1773525"/>
                <a:ext cx="900" cy="600"/>
              </a:xfrm>
              <a:custGeom>
                <a:avLst/>
                <a:gdLst/>
                <a:ahLst/>
                <a:cxnLst/>
                <a:rect l="l" t="t" r="r" b="b"/>
                <a:pathLst>
                  <a:path w="36" h="24" extrusionOk="0">
                    <a:moveTo>
                      <a:pt x="0" y="1"/>
                    </a:moveTo>
                    <a:lnTo>
                      <a:pt x="28" y="24"/>
                    </a:lnTo>
                    <a:lnTo>
                      <a:pt x="35" y="22"/>
                    </a:lnTo>
                    <a:cubicBezTo>
                      <a:pt x="26" y="10"/>
                      <a:pt x="14"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64" name="Google Shape;18364;p66"/>
              <p:cNvSpPr/>
              <p:nvPr/>
            </p:nvSpPr>
            <p:spPr>
              <a:xfrm>
                <a:off x="670700" y="1774175"/>
                <a:ext cx="425" cy="200"/>
              </a:xfrm>
              <a:custGeom>
                <a:avLst/>
                <a:gdLst/>
                <a:ahLst/>
                <a:cxnLst/>
                <a:rect l="l" t="t" r="r" b="b"/>
                <a:pathLst>
                  <a:path w="17" h="8" extrusionOk="0">
                    <a:moveTo>
                      <a:pt x="17" y="0"/>
                    </a:moveTo>
                    <a:lnTo>
                      <a:pt x="17" y="0"/>
                    </a:lnTo>
                    <a:lnTo>
                      <a:pt x="0" y="7"/>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65" name="Google Shape;18365;p66"/>
              <p:cNvSpPr/>
              <p:nvPr/>
            </p:nvSpPr>
            <p:spPr>
              <a:xfrm>
                <a:off x="671225" y="1774050"/>
                <a:ext cx="125" cy="75"/>
              </a:xfrm>
              <a:custGeom>
                <a:avLst/>
                <a:gdLst/>
                <a:ahLst/>
                <a:cxnLst/>
                <a:rect l="l" t="t" r="r" b="b"/>
                <a:pathLst>
                  <a:path w="5" h="3" extrusionOk="0">
                    <a:moveTo>
                      <a:pt x="0" y="1"/>
                    </a:moveTo>
                    <a:cubicBezTo>
                      <a:pt x="2" y="2"/>
                      <a:pt x="4" y="2"/>
                      <a:pt x="4" y="2"/>
                    </a:cubicBezTo>
                    <a:cubicBezTo>
                      <a:pt x="4" y="2"/>
                      <a:pt x="4" y="2"/>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66" name="Google Shape;18366;p66"/>
              <p:cNvSpPr/>
              <p:nvPr/>
            </p:nvSpPr>
            <p:spPr>
              <a:xfrm>
                <a:off x="673575" y="1773775"/>
                <a:ext cx="850" cy="1625"/>
              </a:xfrm>
              <a:custGeom>
                <a:avLst/>
                <a:gdLst/>
                <a:ahLst/>
                <a:cxnLst/>
                <a:rect l="l" t="t" r="r" b="b"/>
                <a:pathLst>
                  <a:path w="34" h="65" extrusionOk="0">
                    <a:moveTo>
                      <a:pt x="4" y="0"/>
                    </a:moveTo>
                    <a:lnTo>
                      <a:pt x="4" y="0"/>
                    </a:lnTo>
                    <a:cubicBezTo>
                      <a:pt x="4" y="1"/>
                      <a:pt x="4" y="2"/>
                      <a:pt x="4" y="3"/>
                    </a:cubicBezTo>
                    <a:lnTo>
                      <a:pt x="4" y="3"/>
                    </a:lnTo>
                    <a:cubicBezTo>
                      <a:pt x="4" y="2"/>
                      <a:pt x="4" y="1"/>
                      <a:pt x="4" y="0"/>
                    </a:cubicBezTo>
                    <a:close/>
                    <a:moveTo>
                      <a:pt x="4" y="3"/>
                    </a:moveTo>
                    <a:cubicBezTo>
                      <a:pt x="5" y="23"/>
                      <a:pt x="0" y="50"/>
                      <a:pt x="34" y="65"/>
                    </a:cubicBezTo>
                    <a:cubicBezTo>
                      <a:pt x="27" y="40"/>
                      <a:pt x="7" y="33"/>
                      <a:pt x="4"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67" name="Google Shape;18367;p66"/>
              <p:cNvSpPr/>
              <p:nvPr/>
            </p:nvSpPr>
            <p:spPr>
              <a:xfrm>
                <a:off x="672150" y="1773950"/>
                <a:ext cx="600" cy="825"/>
              </a:xfrm>
              <a:custGeom>
                <a:avLst/>
                <a:gdLst/>
                <a:ahLst/>
                <a:cxnLst/>
                <a:rect l="l" t="t" r="r" b="b"/>
                <a:pathLst>
                  <a:path w="24" h="33" extrusionOk="0">
                    <a:moveTo>
                      <a:pt x="5" y="0"/>
                    </a:moveTo>
                    <a:lnTo>
                      <a:pt x="0" y="32"/>
                    </a:lnTo>
                    <a:lnTo>
                      <a:pt x="23" y="28"/>
                    </a:lnTo>
                    <a:cubicBezTo>
                      <a:pt x="16" y="21"/>
                      <a:pt x="5"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68" name="Google Shape;18368;p66"/>
              <p:cNvSpPr/>
              <p:nvPr/>
            </p:nvSpPr>
            <p:spPr>
              <a:xfrm>
                <a:off x="671900" y="1774750"/>
                <a:ext cx="275" cy="375"/>
              </a:xfrm>
              <a:custGeom>
                <a:avLst/>
                <a:gdLst/>
                <a:ahLst/>
                <a:cxnLst/>
                <a:rect l="l" t="t" r="r" b="b"/>
                <a:pathLst>
                  <a:path w="11" h="15" extrusionOk="0">
                    <a:moveTo>
                      <a:pt x="10" y="0"/>
                    </a:moveTo>
                    <a:lnTo>
                      <a:pt x="1" y="3"/>
                    </a:lnTo>
                    <a:lnTo>
                      <a:pt x="8" y="14"/>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69" name="Google Shape;18369;p66"/>
              <p:cNvSpPr/>
              <p:nvPr/>
            </p:nvSpPr>
            <p:spPr>
              <a:xfrm>
                <a:off x="668600" y="1775175"/>
                <a:ext cx="950" cy="925"/>
              </a:xfrm>
              <a:custGeom>
                <a:avLst/>
                <a:gdLst/>
                <a:ahLst/>
                <a:cxnLst/>
                <a:rect l="l" t="t" r="r" b="b"/>
                <a:pathLst>
                  <a:path w="38" h="37" extrusionOk="0">
                    <a:moveTo>
                      <a:pt x="17" y="0"/>
                    </a:moveTo>
                    <a:cubicBezTo>
                      <a:pt x="16" y="0"/>
                      <a:pt x="14" y="1"/>
                      <a:pt x="12" y="2"/>
                    </a:cubicBezTo>
                    <a:cubicBezTo>
                      <a:pt x="15" y="16"/>
                      <a:pt x="10" y="28"/>
                      <a:pt x="1" y="37"/>
                    </a:cubicBezTo>
                    <a:cubicBezTo>
                      <a:pt x="15" y="34"/>
                      <a:pt x="26" y="30"/>
                      <a:pt x="38" y="23"/>
                    </a:cubicBezTo>
                    <a:cubicBezTo>
                      <a:pt x="32" y="15"/>
                      <a:pt x="26"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70" name="Google Shape;18370;p66"/>
              <p:cNvSpPr/>
              <p:nvPr/>
            </p:nvSpPr>
            <p:spPr>
              <a:xfrm>
                <a:off x="670000" y="1774750"/>
                <a:ext cx="100" cy="125"/>
              </a:xfrm>
              <a:custGeom>
                <a:avLst/>
                <a:gdLst/>
                <a:ahLst/>
                <a:cxnLst/>
                <a:rect l="l" t="t" r="r" b="b"/>
                <a:pathLst>
                  <a:path w="4" h="5" extrusionOk="0">
                    <a:moveTo>
                      <a:pt x="0" y="0"/>
                    </a:moveTo>
                    <a:lnTo>
                      <a:pt x="0" y="3"/>
                    </a:lnTo>
                    <a:cubicBezTo>
                      <a:pt x="1" y="4"/>
                      <a:pt x="2" y="4"/>
                      <a:pt x="3" y="4"/>
                    </a:cubicBezTo>
                    <a:cubicBezTo>
                      <a:pt x="4" y="4"/>
                      <a:pt x="3"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71" name="Google Shape;18371;p66"/>
              <p:cNvSpPr/>
              <p:nvPr/>
            </p:nvSpPr>
            <p:spPr>
              <a:xfrm>
                <a:off x="666475" y="1777825"/>
                <a:ext cx="75" cy="125"/>
              </a:xfrm>
              <a:custGeom>
                <a:avLst/>
                <a:gdLst/>
                <a:ahLst/>
                <a:cxnLst/>
                <a:rect l="l" t="t" r="r" b="b"/>
                <a:pathLst>
                  <a:path w="3" h="5" extrusionOk="0">
                    <a:moveTo>
                      <a:pt x="2" y="5"/>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72" name="Google Shape;18372;p66"/>
              <p:cNvSpPr/>
              <p:nvPr/>
            </p:nvSpPr>
            <p:spPr>
              <a:xfrm>
                <a:off x="669525" y="1775275"/>
                <a:ext cx="450" cy="600"/>
              </a:xfrm>
              <a:custGeom>
                <a:avLst/>
                <a:gdLst/>
                <a:ahLst/>
                <a:cxnLst/>
                <a:rect l="l" t="t" r="r" b="b"/>
                <a:pathLst>
                  <a:path w="18" h="24" extrusionOk="0">
                    <a:moveTo>
                      <a:pt x="15" y="0"/>
                    </a:moveTo>
                    <a:lnTo>
                      <a:pt x="15" y="0"/>
                    </a:lnTo>
                    <a:cubicBezTo>
                      <a:pt x="10" y="7"/>
                      <a:pt x="6" y="14"/>
                      <a:pt x="1" y="17"/>
                    </a:cubicBezTo>
                    <a:cubicBezTo>
                      <a:pt x="3" y="20"/>
                      <a:pt x="4" y="23"/>
                      <a:pt x="5" y="23"/>
                    </a:cubicBezTo>
                    <a:cubicBezTo>
                      <a:pt x="5" y="23"/>
                      <a:pt x="6" y="23"/>
                      <a:pt x="6" y="21"/>
                    </a:cubicBezTo>
                    <a:cubicBezTo>
                      <a:pt x="17" y="21"/>
                      <a:pt x="17" y="12"/>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73" name="Google Shape;18373;p66"/>
              <p:cNvSpPr/>
              <p:nvPr/>
            </p:nvSpPr>
            <p:spPr>
              <a:xfrm>
                <a:off x="667250" y="1775900"/>
                <a:ext cx="700" cy="200"/>
              </a:xfrm>
              <a:custGeom>
                <a:avLst/>
                <a:gdLst/>
                <a:ahLst/>
                <a:cxnLst/>
                <a:rect l="l" t="t" r="r" b="b"/>
                <a:pathLst>
                  <a:path w="28" h="8" extrusionOk="0">
                    <a:moveTo>
                      <a:pt x="3" y="0"/>
                    </a:moveTo>
                    <a:cubicBezTo>
                      <a:pt x="1" y="0"/>
                      <a:pt x="0" y="1"/>
                      <a:pt x="2" y="3"/>
                    </a:cubicBezTo>
                    <a:cubicBezTo>
                      <a:pt x="11" y="5"/>
                      <a:pt x="18" y="8"/>
                      <a:pt x="27" y="8"/>
                    </a:cubicBezTo>
                    <a:cubicBezTo>
                      <a:pt x="19" y="5"/>
                      <a:pt x="8"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74" name="Google Shape;18374;p66"/>
              <p:cNvSpPr/>
              <p:nvPr/>
            </p:nvSpPr>
            <p:spPr>
              <a:xfrm>
                <a:off x="669675" y="1774575"/>
                <a:ext cx="125" cy="150"/>
              </a:xfrm>
              <a:custGeom>
                <a:avLst/>
                <a:gdLst/>
                <a:ahLst/>
                <a:cxnLst/>
                <a:rect l="l" t="t" r="r" b="b"/>
                <a:pathLst>
                  <a:path w="5" h="6" extrusionOk="0">
                    <a:moveTo>
                      <a:pt x="2" y="1"/>
                    </a:moveTo>
                    <a:cubicBezTo>
                      <a:pt x="1" y="1"/>
                      <a:pt x="3" y="4"/>
                      <a:pt x="4" y="5"/>
                    </a:cubicBezTo>
                    <a:lnTo>
                      <a:pt x="4" y="3"/>
                    </a:lnTo>
                    <a:cubicBezTo>
                      <a:pt x="3" y="1"/>
                      <a:pt x="2"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75" name="Google Shape;18375;p66"/>
              <p:cNvSpPr/>
              <p:nvPr/>
            </p:nvSpPr>
            <p:spPr>
              <a:xfrm>
                <a:off x="669775" y="1774700"/>
                <a:ext cx="250" cy="600"/>
              </a:xfrm>
              <a:custGeom>
                <a:avLst/>
                <a:gdLst/>
                <a:ahLst/>
                <a:cxnLst/>
                <a:rect l="l" t="t" r="r" b="b"/>
                <a:pathLst>
                  <a:path w="10" h="24" extrusionOk="0">
                    <a:moveTo>
                      <a:pt x="0" y="0"/>
                    </a:moveTo>
                    <a:cubicBezTo>
                      <a:pt x="0" y="7"/>
                      <a:pt x="3" y="16"/>
                      <a:pt x="5" y="23"/>
                    </a:cubicBezTo>
                    <a:cubicBezTo>
                      <a:pt x="7" y="19"/>
                      <a:pt x="9" y="12"/>
                      <a:pt x="9"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76" name="Google Shape;18376;p66"/>
              <p:cNvSpPr/>
              <p:nvPr/>
            </p:nvSpPr>
            <p:spPr>
              <a:xfrm>
                <a:off x="666525" y="1777925"/>
                <a:ext cx="3500" cy="4625"/>
              </a:xfrm>
              <a:custGeom>
                <a:avLst/>
                <a:gdLst/>
                <a:ahLst/>
                <a:cxnLst/>
                <a:rect l="l" t="t" r="r" b="b"/>
                <a:pathLst>
                  <a:path w="140" h="185" extrusionOk="0">
                    <a:moveTo>
                      <a:pt x="0" y="1"/>
                    </a:moveTo>
                    <a:lnTo>
                      <a:pt x="0" y="1"/>
                    </a:lnTo>
                    <a:cubicBezTo>
                      <a:pt x="12" y="13"/>
                      <a:pt x="19" y="31"/>
                      <a:pt x="17" y="47"/>
                    </a:cubicBezTo>
                    <a:cubicBezTo>
                      <a:pt x="35" y="54"/>
                      <a:pt x="82" y="47"/>
                      <a:pt x="88" y="80"/>
                    </a:cubicBezTo>
                    <a:cubicBezTo>
                      <a:pt x="85" y="90"/>
                      <a:pt x="81" y="93"/>
                      <a:pt x="76" y="93"/>
                    </a:cubicBezTo>
                    <a:cubicBezTo>
                      <a:pt x="67" y="93"/>
                      <a:pt x="55" y="84"/>
                      <a:pt x="42" y="82"/>
                    </a:cubicBezTo>
                    <a:lnTo>
                      <a:pt x="42" y="82"/>
                    </a:lnTo>
                    <a:cubicBezTo>
                      <a:pt x="79" y="103"/>
                      <a:pt x="58" y="145"/>
                      <a:pt x="107" y="184"/>
                    </a:cubicBezTo>
                    <a:lnTo>
                      <a:pt x="107" y="154"/>
                    </a:lnTo>
                    <a:cubicBezTo>
                      <a:pt x="114" y="161"/>
                      <a:pt x="119" y="175"/>
                      <a:pt x="128" y="177"/>
                    </a:cubicBezTo>
                    <a:cubicBezTo>
                      <a:pt x="108" y="157"/>
                      <a:pt x="103" y="129"/>
                      <a:pt x="126" y="129"/>
                    </a:cubicBezTo>
                    <a:cubicBezTo>
                      <a:pt x="130" y="129"/>
                      <a:pt x="134" y="129"/>
                      <a:pt x="139" y="131"/>
                    </a:cubicBezTo>
                    <a:cubicBezTo>
                      <a:pt x="137" y="103"/>
                      <a:pt x="56" y="3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77" name="Google Shape;18377;p66"/>
              <p:cNvSpPr/>
              <p:nvPr/>
            </p:nvSpPr>
            <p:spPr>
              <a:xfrm>
                <a:off x="666125" y="1776825"/>
                <a:ext cx="1350" cy="1025"/>
              </a:xfrm>
              <a:custGeom>
                <a:avLst/>
                <a:gdLst/>
                <a:ahLst/>
                <a:cxnLst/>
                <a:rect l="l" t="t" r="r" b="b"/>
                <a:pathLst>
                  <a:path w="54" h="41" extrusionOk="0">
                    <a:moveTo>
                      <a:pt x="2" y="1"/>
                    </a:moveTo>
                    <a:lnTo>
                      <a:pt x="2" y="1"/>
                    </a:lnTo>
                    <a:cubicBezTo>
                      <a:pt x="0" y="15"/>
                      <a:pt x="5" y="29"/>
                      <a:pt x="14" y="40"/>
                    </a:cubicBezTo>
                    <a:lnTo>
                      <a:pt x="49" y="15"/>
                    </a:lnTo>
                    <a:lnTo>
                      <a:pt x="49" y="22"/>
                    </a:lnTo>
                    <a:lnTo>
                      <a:pt x="53" y="13"/>
                    </a:lnTo>
                    <a:cubicBezTo>
                      <a:pt x="35" y="13"/>
                      <a:pt x="19"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78" name="Google Shape;18378;p66"/>
              <p:cNvSpPr/>
              <p:nvPr/>
            </p:nvSpPr>
            <p:spPr>
              <a:xfrm>
                <a:off x="667450" y="1776025"/>
                <a:ext cx="2450" cy="2400"/>
              </a:xfrm>
              <a:custGeom>
                <a:avLst/>
                <a:gdLst/>
                <a:ahLst/>
                <a:cxnLst/>
                <a:rect l="l" t="t" r="r" b="b"/>
                <a:pathLst>
                  <a:path w="98" h="96" extrusionOk="0">
                    <a:moveTo>
                      <a:pt x="23" y="3"/>
                    </a:moveTo>
                    <a:cubicBezTo>
                      <a:pt x="24" y="4"/>
                      <a:pt x="26" y="5"/>
                      <a:pt x="24" y="5"/>
                    </a:cubicBezTo>
                    <a:lnTo>
                      <a:pt x="23" y="3"/>
                    </a:lnTo>
                    <a:close/>
                    <a:moveTo>
                      <a:pt x="24" y="5"/>
                    </a:moveTo>
                    <a:lnTo>
                      <a:pt x="24" y="5"/>
                    </a:lnTo>
                    <a:cubicBezTo>
                      <a:pt x="26" y="7"/>
                      <a:pt x="28" y="12"/>
                      <a:pt x="31" y="17"/>
                    </a:cubicBezTo>
                    <a:cubicBezTo>
                      <a:pt x="17" y="17"/>
                      <a:pt x="24" y="10"/>
                      <a:pt x="24" y="5"/>
                    </a:cubicBezTo>
                    <a:close/>
                    <a:moveTo>
                      <a:pt x="21" y="0"/>
                    </a:moveTo>
                    <a:lnTo>
                      <a:pt x="0" y="40"/>
                    </a:lnTo>
                    <a:cubicBezTo>
                      <a:pt x="2" y="40"/>
                      <a:pt x="3" y="40"/>
                      <a:pt x="5" y="40"/>
                    </a:cubicBezTo>
                    <a:cubicBezTo>
                      <a:pt x="14" y="40"/>
                      <a:pt x="21" y="33"/>
                      <a:pt x="33" y="19"/>
                    </a:cubicBezTo>
                    <a:cubicBezTo>
                      <a:pt x="49" y="51"/>
                      <a:pt x="45" y="75"/>
                      <a:pt x="79" y="96"/>
                    </a:cubicBezTo>
                    <a:cubicBezTo>
                      <a:pt x="98" y="79"/>
                      <a:pt x="72" y="63"/>
                      <a:pt x="75" y="42"/>
                    </a:cubicBezTo>
                    <a:lnTo>
                      <a:pt x="75" y="42"/>
                    </a:lnTo>
                    <a:cubicBezTo>
                      <a:pt x="69" y="49"/>
                      <a:pt x="66" y="51"/>
                      <a:pt x="64" y="51"/>
                    </a:cubicBezTo>
                    <a:cubicBezTo>
                      <a:pt x="57" y="51"/>
                      <a:pt x="64" y="21"/>
                      <a:pt x="38" y="21"/>
                    </a:cubicBezTo>
                    <a:cubicBezTo>
                      <a:pt x="37" y="21"/>
                      <a:pt x="36" y="21"/>
                      <a:pt x="35" y="21"/>
                    </a:cubicBezTo>
                    <a:cubicBezTo>
                      <a:pt x="38" y="14"/>
                      <a:pt x="42" y="7"/>
                      <a:pt x="47" y="3"/>
                    </a:cubicBezTo>
                    <a:lnTo>
                      <a:pt x="22" y="3"/>
                    </a:ln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79" name="Google Shape;18379;p66"/>
              <p:cNvSpPr/>
              <p:nvPr/>
            </p:nvSpPr>
            <p:spPr>
              <a:xfrm>
                <a:off x="674875" y="1776950"/>
                <a:ext cx="200" cy="225"/>
              </a:xfrm>
              <a:custGeom>
                <a:avLst/>
                <a:gdLst/>
                <a:ahLst/>
                <a:cxnLst/>
                <a:rect l="l" t="t" r="r" b="b"/>
                <a:pathLst>
                  <a:path w="8" h="9" extrusionOk="0">
                    <a:moveTo>
                      <a:pt x="0" y="1"/>
                    </a:moveTo>
                    <a:cubicBezTo>
                      <a:pt x="0" y="6"/>
                      <a:pt x="3" y="8"/>
                      <a:pt x="5" y="8"/>
                    </a:cubicBezTo>
                    <a:cubicBezTo>
                      <a:pt x="6" y="8"/>
                      <a:pt x="7" y="8"/>
                      <a:pt x="7" y="8"/>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80" name="Google Shape;18380;p66"/>
              <p:cNvSpPr/>
              <p:nvPr/>
            </p:nvSpPr>
            <p:spPr>
              <a:xfrm>
                <a:off x="672775" y="1775450"/>
                <a:ext cx="2225" cy="1525"/>
              </a:xfrm>
              <a:custGeom>
                <a:avLst/>
                <a:gdLst/>
                <a:ahLst/>
                <a:cxnLst/>
                <a:rect l="l" t="t" r="r" b="b"/>
                <a:pathLst>
                  <a:path w="89" h="61" extrusionOk="0">
                    <a:moveTo>
                      <a:pt x="1" y="0"/>
                    </a:moveTo>
                    <a:lnTo>
                      <a:pt x="1" y="0"/>
                    </a:lnTo>
                    <a:cubicBezTo>
                      <a:pt x="22" y="21"/>
                      <a:pt x="42" y="42"/>
                      <a:pt x="66" y="58"/>
                    </a:cubicBezTo>
                    <a:cubicBezTo>
                      <a:pt x="66" y="54"/>
                      <a:pt x="61" y="40"/>
                      <a:pt x="70" y="40"/>
                    </a:cubicBezTo>
                    <a:cubicBezTo>
                      <a:pt x="82" y="42"/>
                      <a:pt x="80" y="51"/>
                      <a:pt x="87" y="61"/>
                    </a:cubicBezTo>
                    <a:cubicBezTo>
                      <a:pt x="87" y="51"/>
                      <a:pt x="89" y="33"/>
                      <a:pt x="63" y="26"/>
                    </a:cubicBezTo>
                    <a:lnTo>
                      <a:pt x="63" y="30"/>
                    </a:lnTo>
                    <a:cubicBezTo>
                      <a:pt x="40" y="26"/>
                      <a:pt x="19" y="1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81" name="Google Shape;18381;p66"/>
              <p:cNvSpPr/>
              <p:nvPr/>
            </p:nvSpPr>
            <p:spPr>
              <a:xfrm>
                <a:off x="671100" y="1776775"/>
                <a:ext cx="1000" cy="1175"/>
              </a:xfrm>
              <a:custGeom>
                <a:avLst/>
                <a:gdLst/>
                <a:ahLst/>
                <a:cxnLst/>
                <a:rect l="l" t="t" r="r" b="b"/>
                <a:pathLst>
                  <a:path w="40" h="47" extrusionOk="0">
                    <a:moveTo>
                      <a:pt x="17" y="1"/>
                    </a:moveTo>
                    <a:lnTo>
                      <a:pt x="1" y="33"/>
                    </a:lnTo>
                    <a:lnTo>
                      <a:pt x="33" y="47"/>
                    </a:lnTo>
                    <a:lnTo>
                      <a:pt x="21" y="35"/>
                    </a:lnTo>
                    <a:cubicBezTo>
                      <a:pt x="40" y="28"/>
                      <a:pt x="24" y="15"/>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82" name="Google Shape;18382;p66"/>
              <p:cNvSpPr/>
              <p:nvPr/>
            </p:nvSpPr>
            <p:spPr>
              <a:xfrm>
                <a:off x="665475" y="1776825"/>
                <a:ext cx="550" cy="1300"/>
              </a:xfrm>
              <a:custGeom>
                <a:avLst/>
                <a:gdLst/>
                <a:ahLst/>
                <a:cxnLst/>
                <a:rect l="l" t="t" r="r" b="b"/>
                <a:pathLst>
                  <a:path w="22" h="52" extrusionOk="0">
                    <a:moveTo>
                      <a:pt x="1" y="1"/>
                    </a:moveTo>
                    <a:lnTo>
                      <a:pt x="22" y="52"/>
                    </a:lnTo>
                    <a:lnTo>
                      <a:pt x="22" y="3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83" name="Google Shape;18383;p66"/>
              <p:cNvSpPr/>
              <p:nvPr/>
            </p:nvSpPr>
            <p:spPr>
              <a:xfrm>
                <a:off x="664725" y="1777825"/>
                <a:ext cx="550" cy="600"/>
              </a:xfrm>
              <a:custGeom>
                <a:avLst/>
                <a:gdLst/>
                <a:ahLst/>
                <a:cxnLst/>
                <a:rect l="l" t="t" r="r" b="b"/>
                <a:pathLst>
                  <a:path w="22" h="24" extrusionOk="0">
                    <a:moveTo>
                      <a:pt x="1" y="0"/>
                    </a:moveTo>
                    <a:lnTo>
                      <a:pt x="5" y="21"/>
                    </a:lnTo>
                    <a:lnTo>
                      <a:pt x="21" y="24"/>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84" name="Google Shape;18384;p66"/>
              <p:cNvSpPr/>
              <p:nvPr/>
            </p:nvSpPr>
            <p:spPr>
              <a:xfrm>
                <a:off x="621075" y="1808825"/>
                <a:ext cx="325" cy="375"/>
              </a:xfrm>
              <a:custGeom>
                <a:avLst/>
                <a:gdLst/>
                <a:ahLst/>
                <a:cxnLst/>
                <a:rect l="l" t="t" r="r" b="b"/>
                <a:pathLst>
                  <a:path w="13" h="15" extrusionOk="0">
                    <a:moveTo>
                      <a:pt x="12" y="1"/>
                    </a:moveTo>
                    <a:lnTo>
                      <a:pt x="12" y="1"/>
                    </a:lnTo>
                    <a:cubicBezTo>
                      <a:pt x="3" y="8"/>
                      <a:pt x="1" y="12"/>
                      <a:pt x="3" y="15"/>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85" name="Google Shape;18385;p66"/>
              <p:cNvSpPr/>
              <p:nvPr/>
            </p:nvSpPr>
            <p:spPr>
              <a:xfrm>
                <a:off x="647950" y="1795150"/>
                <a:ext cx="1325" cy="950"/>
              </a:xfrm>
              <a:custGeom>
                <a:avLst/>
                <a:gdLst/>
                <a:ahLst/>
                <a:cxnLst/>
                <a:rect l="l" t="t" r="r" b="b"/>
                <a:pathLst>
                  <a:path w="53" h="38" extrusionOk="0">
                    <a:moveTo>
                      <a:pt x="2" y="1"/>
                    </a:moveTo>
                    <a:cubicBezTo>
                      <a:pt x="0" y="1"/>
                      <a:pt x="2" y="4"/>
                      <a:pt x="8" y="12"/>
                    </a:cubicBezTo>
                    <a:lnTo>
                      <a:pt x="34" y="38"/>
                    </a:lnTo>
                    <a:cubicBezTo>
                      <a:pt x="35" y="32"/>
                      <a:pt x="38" y="30"/>
                      <a:pt x="42" y="30"/>
                    </a:cubicBezTo>
                    <a:cubicBezTo>
                      <a:pt x="45" y="30"/>
                      <a:pt x="49" y="31"/>
                      <a:pt x="53" y="33"/>
                    </a:cubicBezTo>
                    <a:cubicBezTo>
                      <a:pt x="31" y="20"/>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86" name="Google Shape;18386;p66"/>
              <p:cNvSpPr/>
              <p:nvPr/>
            </p:nvSpPr>
            <p:spPr>
              <a:xfrm>
                <a:off x="636625" y="1805750"/>
                <a:ext cx="250" cy="900"/>
              </a:xfrm>
              <a:custGeom>
                <a:avLst/>
                <a:gdLst/>
                <a:ahLst/>
                <a:cxnLst/>
                <a:rect l="l" t="t" r="r" b="b"/>
                <a:pathLst>
                  <a:path w="10" h="36" extrusionOk="0">
                    <a:moveTo>
                      <a:pt x="9" y="1"/>
                    </a:moveTo>
                    <a:lnTo>
                      <a:pt x="0" y="24"/>
                    </a:lnTo>
                    <a:cubicBezTo>
                      <a:pt x="0" y="29"/>
                      <a:pt x="2" y="31"/>
                      <a:pt x="5" y="36"/>
                    </a:cubicBezTo>
                    <a:cubicBezTo>
                      <a:pt x="5" y="22"/>
                      <a:pt x="7" y="12"/>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87" name="Google Shape;18387;p66"/>
              <p:cNvSpPr/>
              <p:nvPr/>
            </p:nvSpPr>
            <p:spPr>
              <a:xfrm>
                <a:off x="608925" y="1804200"/>
                <a:ext cx="875" cy="625"/>
              </a:xfrm>
              <a:custGeom>
                <a:avLst/>
                <a:gdLst/>
                <a:ahLst/>
                <a:cxnLst/>
                <a:rect l="l" t="t" r="r" b="b"/>
                <a:pathLst>
                  <a:path w="35" h="25" extrusionOk="0">
                    <a:moveTo>
                      <a:pt x="35" y="0"/>
                    </a:moveTo>
                    <a:lnTo>
                      <a:pt x="0" y="21"/>
                    </a:lnTo>
                    <a:cubicBezTo>
                      <a:pt x="4" y="24"/>
                      <a:pt x="7" y="25"/>
                      <a:pt x="9" y="25"/>
                    </a:cubicBezTo>
                    <a:cubicBezTo>
                      <a:pt x="19" y="25"/>
                      <a:pt x="24" y="11"/>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88" name="Google Shape;18388;p66"/>
              <p:cNvSpPr/>
              <p:nvPr/>
            </p:nvSpPr>
            <p:spPr>
              <a:xfrm>
                <a:off x="657125" y="1787100"/>
                <a:ext cx="1350" cy="375"/>
              </a:xfrm>
              <a:custGeom>
                <a:avLst/>
                <a:gdLst/>
                <a:ahLst/>
                <a:cxnLst/>
                <a:rect l="l" t="t" r="r" b="b"/>
                <a:pathLst>
                  <a:path w="54" h="15" extrusionOk="0">
                    <a:moveTo>
                      <a:pt x="38" y="0"/>
                    </a:moveTo>
                    <a:cubicBezTo>
                      <a:pt x="24" y="3"/>
                      <a:pt x="12" y="7"/>
                      <a:pt x="1" y="14"/>
                    </a:cubicBezTo>
                    <a:cubicBezTo>
                      <a:pt x="10" y="14"/>
                      <a:pt x="20" y="15"/>
                      <a:pt x="28" y="15"/>
                    </a:cubicBezTo>
                    <a:cubicBezTo>
                      <a:pt x="44" y="15"/>
                      <a:pt x="53" y="13"/>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89" name="Google Shape;18389;p66"/>
              <p:cNvSpPr/>
              <p:nvPr/>
            </p:nvSpPr>
            <p:spPr>
              <a:xfrm>
                <a:off x="623400" y="1800300"/>
                <a:ext cx="425" cy="450"/>
              </a:xfrm>
              <a:custGeom>
                <a:avLst/>
                <a:gdLst/>
                <a:ahLst/>
                <a:cxnLst/>
                <a:rect l="l" t="t" r="r" b="b"/>
                <a:pathLst>
                  <a:path w="17" h="18" extrusionOk="0">
                    <a:moveTo>
                      <a:pt x="17" y="1"/>
                    </a:moveTo>
                    <a:cubicBezTo>
                      <a:pt x="10" y="3"/>
                      <a:pt x="5" y="10"/>
                      <a:pt x="1" y="17"/>
                    </a:cubicBezTo>
                    <a:cubicBezTo>
                      <a:pt x="10" y="12"/>
                      <a:pt x="15"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90" name="Google Shape;18390;p66"/>
              <p:cNvSpPr/>
              <p:nvPr/>
            </p:nvSpPr>
            <p:spPr>
              <a:xfrm>
                <a:off x="656375" y="1787450"/>
                <a:ext cx="775" cy="600"/>
              </a:xfrm>
              <a:custGeom>
                <a:avLst/>
                <a:gdLst/>
                <a:ahLst/>
                <a:cxnLst/>
                <a:rect l="l" t="t" r="r" b="b"/>
                <a:pathLst>
                  <a:path w="31" h="24" extrusionOk="0">
                    <a:moveTo>
                      <a:pt x="31" y="0"/>
                    </a:moveTo>
                    <a:cubicBezTo>
                      <a:pt x="12" y="0"/>
                      <a:pt x="1" y="2"/>
                      <a:pt x="17" y="23"/>
                    </a:cubicBezTo>
                    <a:lnTo>
                      <a:pt x="26" y="23"/>
                    </a:lnTo>
                    <a:cubicBezTo>
                      <a:pt x="24" y="16"/>
                      <a:pt x="26" y="7"/>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91" name="Google Shape;18391;p66"/>
              <p:cNvSpPr/>
              <p:nvPr/>
            </p:nvSpPr>
            <p:spPr>
              <a:xfrm>
                <a:off x="588275" y="1780200"/>
                <a:ext cx="100" cy="150"/>
              </a:xfrm>
              <a:custGeom>
                <a:avLst/>
                <a:gdLst/>
                <a:ahLst/>
                <a:cxnLst/>
                <a:rect l="l" t="t" r="r" b="b"/>
                <a:pathLst>
                  <a:path w="4" h="6" extrusionOk="0">
                    <a:moveTo>
                      <a:pt x="3" y="0"/>
                    </a:moveTo>
                    <a:cubicBezTo>
                      <a:pt x="1" y="5"/>
                      <a:pt x="1" y="5"/>
                      <a:pt x="3" y="5"/>
                    </a:cubicBezTo>
                    <a:cubicBezTo>
                      <a:pt x="3" y="3"/>
                      <a:pt x="3" y="3"/>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92" name="Google Shape;18392;p66"/>
              <p:cNvSpPr/>
              <p:nvPr/>
            </p:nvSpPr>
            <p:spPr>
              <a:xfrm>
                <a:off x="584925" y="1768250"/>
                <a:ext cx="425" cy="150"/>
              </a:xfrm>
              <a:custGeom>
                <a:avLst/>
                <a:gdLst/>
                <a:ahLst/>
                <a:cxnLst/>
                <a:rect l="l" t="t" r="r" b="b"/>
                <a:pathLst>
                  <a:path w="17" h="6" extrusionOk="0">
                    <a:moveTo>
                      <a:pt x="0" y="1"/>
                    </a:moveTo>
                    <a:cubicBezTo>
                      <a:pt x="5" y="3"/>
                      <a:pt x="10" y="3"/>
                      <a:pt x="17" y="5"/>
                    </a:cubicBezTo>
                    <a:cubicBezTo>
                      <a:pt x="14" y="3"/>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93" name="Google Shape;18393;p66"/>
              <p:cNvSpPr/>
              <p:nvPr/>
            </p:nvSpPr>
            <p:spPr>
              <a:xfrm>
                <a:off x="661725" y="1781225"/>
                <a:ext cx="100" cy="150"/>
              </a:xfrm>
              <a:custGeom>
                <a:avLst/>
                <a:gdLst/>
                <a:ahLst/>
                <a:cxnLst/>
                <a:rect l="l" t="t" r="r" b="b"/>
                <a:pathLst>
                  <a:path w="4" h="6" extrusionOk="0">
                    <a:moveTo>
                      <a:pt x="3" y="0"/>
                    </a:moveTo>
                    <a:cubicBezTo>
                      <a:pt x="2" y="0"/>
                      <a:pt x="1" y="3"/>
                      <a:pt x="2" y="6"/>
                    </a:cubicBez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94" name="Google Shape;18394;p66"/>
              <p:cNvSpPr/>
              <p:nvPr/>
            </p:nvSpPr>
            <p:spPr>
              <a:xfrm>
                <a:off x="665250" y="1782750"/>
                <a:ext cx="300" cy="375"/>
              </a:xfrm>
              <a:custGeom>
                <a:avLst/>
                <a:gdLst/>
                <a:ahLst/>
                <a:cxnLst/>
                <a:rect l="l" t="t" r="r" b="b"/>
                <a:pathLst>
                  <a:path w="12" h="15" extrusionOk="0">
                    <a:moveTo>
                      <a:pt x="0" y="0"/>
                    </a:moveTo>
                    <a:lnTo>
                      <a:pt x="0" y="0"/>
                    </a:lnTo>
                    <a:cubicBezTo>
                      <a:pt x="3" y="7"/>
                      <a:pt x="7" y="12"/>
                      <a:pt x="12" y="14"/>
                    </a:cubicBezTo>
                    <a:cubicBezTo>
                      <a:pt x="7" y="12"/>
                      <a:pt x="5"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95" name="Google Shape;18395;p66"/>
              <p:cNvSpPr/>
              <p:nvPr/>
            </p:nvSpPr>
            <p:spPr>
              <a:xfrm>
                <a:off x="660275" y="1792650"/>
                <a:ext cx="150" cy="125"/>
              </a:xfrm>
              <a:custGeom>
                <a:avLst/>
                <a:gdLst/>
                <a:ahLst/>
                <a:cxnLst/>
                <a:rect l="l" t="t" r="r" b="b"/>
                <a:pathLst>
                  <a:path w="6" h="5" extrusionOk="0">
                    <a:moveTo>
                      <a:pt x="0" y="1"/>
                    </a:moveTo>
                    <a:cubicBezTo>
                      <a:pt x="2" y="3"/>
                      <a:pt x="5" y="4"/>
                      <a:pt x="5" y="4"/>
                    </a:cubicBezTo>
                    <a:cubicBezTo>
                      <a:pt x="6"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96" name="Google Shape;18396;p66"/>
              <p:cNvSpPr/>
              <p:nvPr/>
            </p:nvSpPr>
            <p:spPr>
              <a:xfrm>
                <a:off x="661950" y="1780925"/>
                <a:ext cx="200" cy="225"/>
              </a:xfrm>
              <a:custGeom>
                <a:avLst/>
                <a:gdLst/>
                <a:ahLst/>
                <a:cxnLst/>
                <a:rect l="l" t="t" r="r" b="b"/>
                <a:pathLst>
                  <a:path w="8" h="9" extrusionOk="0">
                    <a:moveTo>
                      <a:pt x="3" y="0"/>
                    </a:moveTo>
                    <a:cubicBezTo>
                      <a:pt x="2" y="0"/>
                      <a:pt x="0" y="2"/>
                      <a:pt x="0" y="8"/>
                    </a:cubicBezTo>
                    <a:lnTo>
                      <a:pt x="7" y="4"/>
                    </a:lnTo>
                    <a:cubicBezTo>
                      <a:pt x="6" y="2"/>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97" name="Google Shape;18397;p66"/>
              <p:cNvSpPr/>
              <p:nvPr/>
            </p:nvSpPr>
            <p:spPr>
              <a:xfrm>
                <a:off x="661550" y="1781350"/>
                <a:ext cx="350" cy="275"/>
              </a:xfrm>
              <a:custGeom>
                <a:avLst/>
                <a:gdLst/>
                <a:ahLst/>
                <a:cxnLst/>
                <a:rect l="l" t="t" r="r" b="b"/>
                <a:pathLst>
                  <a:path w="14" h="11" extrusionOk="0">
                    <a:moveTo>
                      <a:pt x="9" y="1"/>
                    </a:moveTo>
                    <a:lnTo>
                      <a:pt x="0" y="10"/>
                    </a:lnTo>
                    <a:cubicBezTo>
                      <a:pt x="5" y="8"/>
                      <a:pt x="9" y="3"/>
                      <a:pt x="14" y="3"/>
                    </a:cubicBezTo>
                    <a:cubicBezTo>
                      <a:pt x="12" y="3"/>
                      <a:pt x="9" y="3"/>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98" name="Google Shape;18398;p66"/>
              <p:cNvSpPr/>
              <p:nvPr/>
            </p:nvSpPr>
            <p:spPr>
              <a:xfrm>
                <a:off x="600575" y="1790100"/>
                <a:ext cx="425" cy="100"/>
              </a:xfrm>
              <a:custGeom>
                <a:avLst/>
                <a:gdLst/>
                <a:ahLst/>
                <a:cxnLst/>
                <a:rect l="l" t="t" r="r" b="b"/>
                <a:pathLst>
                  <a:path w="17" h="4" extrusionOk="0">
                    <a:moveTo>
                      <a:pt x="16" y="1"/>
                    </a:moveTo>
                    <a:cubicBezTo>
                      <a:pt x="0" y="1"/>
                      <a:pt x="3" y="3"/>
                      <a:pt x="14" y="3"/>
                    </a:cubicBezTo>
                    <a:cubicBezTo>
                      <a:pt x="14" y="3"/>
                      <a:pt x="1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399" name="Google Shape;18399;p66"/>
              <p:cNvSpPr/>
              <p:nvPr/>
            </p:nvSpPr>
            <p:spPr>
              <a:xfrm>
                <a:off x="649600" y="1806225"/>
                <a:ext cx="25" cy="75"/>
              </a:xfrm>
              <a:custGeom>
                <a:avLst/>
                <a:gdLst/>
                <a:ahLst/>
                <a:cxnLst/>
                <a:rect l="l" t="t" r="r" b="b"/>
                <a:pathLst>
                  <a:path w="1" h="3" extrusionOk="0">
                    <a:moveTo>
                      <a:pt x="0" y="3"/>
                    </a:moveTo>
                    <a:cubicBezTo>
                      <a:pt x="0" y="3"/>
                      <a:pt x="0" y="0"/>
                      <a:pt x="0" y="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00" name="Google Shape;18400;p66"/>
              <p:cNvSpPr/>
              <p:nvPr/>
            </p:nvSpPr>
            <p:spPr>
              <a:xfrm>
                <a:off x="648100" y="1804125"/>
                <a:ext cx="1525" cy="3150"/>
              </a:xfrm>
              <a:custGeom>
                <a:avLst/>
                <a:gdLst/>
                <a:ahLst/>
                <a:cxnLst/>
                <a:rect l="l" t="t" r="r" b="b"/>
                <a:pathLst>
                  <a:path w="61" h="126" extrusionOk="0">
                    <a:moveTo>
                      <a:pt x="0" y="1"/>
                    </a:moveTo>
                    <a:lnTo>
                      <a:pt x="42" y="126"/>
                    </a:lnTo>
                    <a:cubicBezTo>
                      <a:pt x="36" y="90"/>
                      <a:pt x="41" y="83"/>
                      <a:pt x="51" y="83"/>
                    </a:cubicBezTo>
                    <a:cubicBezTo>
                      <a:pt x="54" y="83"/>
                      <a:pt x="57" y="84"/>
                      <a:pt x="60" y="84"/>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01" name="Google Shape;18401;p66"/>
              <p:cNvSpPr/>
              <p:nvPr/>
            </p:nvSpPr>
            <p:spPr>
              <a:xfrm>
                <a:off x="580975" y="1767850"/>
                <a:ext cx="85725" cy="45000"/>
              </a:xfrm>
              <a:custGeom>
                <a:avLst/>
                <a:gdLst/>
                <a:ahLst/>
                <a:cxnLst/>
                <a:rect l="l" t="t" r="r" b="b"/>
                <a:pathLst>
                  <a:path w="3429" h="1800" extrusionOk="0">
                    <a:moveTo>
                      <a:pt x="212" y="212"/>
                    </a:moveTo>
                    <a:lnTo>
                      <a:pt x="188" y="272"/>
                    </a:lnTo>
                    <a:cubicBezTo>
                      <a:pt x="179" y="260"/>
                      <a:pt x="165" y="274"/>
                      <a:pt x="168" y="253"/>
                    </a:cubicBezTo>
                    <a:cubicBezTo>
                      <a:pt x="184" y="239"/>
                      <a:pt x="200" y="228"/>
                      <a:pt x="212" y="212"/>
                    </a:cubicBezTo>
                    <a:close/>
                    <a:moveTo>
                      <a:pt x="761" y="395"/>
                    </a:moveTo>
                    <a:cubicBezTo>
                      <a:pt x="760" y="396"/>
                      <a:pt x="759" y="398"/>
                      <a:pt x="758" y="399"/>
                    </a:cubicBezTo>
                    <a:lnTo>
                      <a:pt x="758" y="399"/>
                    </a:lnTo>
                    <a:cubicBezTo>
                      <a:pt x="759" y="398"/>
                      <a:pt x="760" y="396"/>
                      <a:pt x="761" y="395"/>
                    </a:cubicBezTo>
                    <a:close/>
                    <a:moveTo>
                      <a:pt x="341" y="533"/>
                    </a:moveTo>
                    <a:lnTo>
                      <a:pt x="341" y="534"/>
                    </a:lnTo>
                    <a:cubicBezTo>
                      <a:pt x="341" y="533"/>
                      <a:pt x="341" y="533"/>
                      <a:pt x="341" y="533"/>
                    </a:cubicBezTo>
                    <a:close/>
                    <a:moveTo>
                      <a:pt x="3253" y="543"/>
                    </a:moveTo>
                    <a:cubicBezTo>
                      <a:pt x="3253" y="544"/>
                      <a:pt x="3254" y="545"/>
                      <a:pt x="3254" y="545"/>
                    </a:cubicBezTo>
                    <a:cubicBezTo>
                      <a:pt x="3254" y="545"/>
                      <a:pt x="3254" y="544"/>
                      <a:pt x="3253" y="543"/>
                    </a:cubicBezTo>
                    <a:close/>
                    <a:moveTo>
                      <a:pt x="556" y="630"/>
                    </a:moveTo>
                    <a:cubicBezTo>
                      <a:pt x="555" y="631"/>
                      <a:pt x="554" y="631"/>
                      <a:pt x="552" y="631"/>
                    </a:cubicBezTo>
                    <a:lnTo>
                      <a:pt x="557" y="631"/>
                    </a:lnTo>
                    <a:cubicBezTo>
                      <a:pt x="557" y="631"/>
                      <a:pt x="556" y="631"/>
                      <a:pt x="556" y="630"/>
                    </a:cubicBezTo>
                    <a:close/>
                    <a:moveTo>
                      <a:pt x="3188" y="638"/>
                    </a:moveTo>
                    <a:cubicBezTo>
                      <a:pt x="3179" y="640"/>
                      <a:pt x="3176" y="641"/>
                      <a:pt x="3176" y="641"/>
                    </a:cubicBezTo>
                    <a:cubicBezTo>
                      <a:pt x="3176" y="641"/>
                      <a:pt x="3182" y="639"/>
                      <a:pt x="3188" y="638"/>
                    </a:cubicBezTo>
                    <a:close/>
                    <a:moveTo>
                      <a:pt x="981" y="682"/>
                    </a:moveTo>
                    <a:lnTo>
                      <a:pt x="977" y="694"/>
                    </a:lnTo>
                    <a:cubicBezTo>
                      <a:pt x="958" y="687"/>
                      <a:pt x="970" y="684"/>
                      <a:pt x="981" y="682"/>
                    </a:cubicBezTo>
                    <a:close/>
                    <a:moveTo>
                      <a:pt x="713" y="939"/>
                    </a:moveTo>
                    <a:cubicBezTo>
                      <a:pt x="713" y="939"/>
                      <a:pt x="713" y="939"/>
                      <a:pt x="712" y="939"/>
                    </a:cubicBezTo>
                    <a:cubicBezTo>
                      <a:pt x="713" y="939"/>
                      <a:pt x="713" y="939"/>
                      <a:pt x="713" y="939"/>
                    </a:cubicBezTo>
                    <a:close/>
                    <a:moveTo>
                      <a:pt x="2734" y="1125"/>
                    </a:moveTo>
                    <a:cubicBezTo>
                      <a:pt x="2741" y="1130"/>
                      <a:pt x="2748" y="1132"/>
                      <a:pt x="2755" y="1134"/>
                    </a:cubicBezTo>
                    <a:cubicBezTo>
                      <a:pt x="2748" y="1130"/>
                      <a:pt x="2741" y="1127"/>
                      <a:pt x="2734" y="1125"/>
                    </a:cubicBezTo>
                    <a:close/>
                    <a:moveTo>
                      <a:pt x="810" y="1133"/>
                    </a:moveTo>
                    <a:cubicBezTo>
                      <a:pt x="811" y="1135"/>
                      <a:pt x="813" y="1136"/>
                      <a:pt x="814" y="1137"/>
                    </a:cubicBezTo>
                    <a:cubicBezTo>
                      <a:pt x="813" y="1135"/>
                      <a:pt x="812" y="1134"/>
                      <a:pt x="810" y="1133"/>
                    </a:cubicBezTo>
                    <a:close/>
                    <a:moveTo>
                      <a:pt x="2689" y="1274"/>
                    </a:moveTo>
                    <a:cubicBezTo>
                      <a:pt x="2690" y="1278"/>
                      <a:pt x="2692" y="1281"/>
                      <a:pt x="2694" y="1285"/>
                    </a:cubicBezTo>
                    <a:cubicBezTo>
                      <a:pt x="2690" y="1279"/>
                      <a:pt x="2686" y="1276"/>
                      <a:pt x="2689" y="1274"/>
                    </a:cubicBezTo>
                    <a:close/>
                    <a:moveTo>
                      <a:pt x="2819" y="1492"/>
                    </a:moveTo>
                    <a:cubicBezTo>
                      <a:pt x="2820" y="1493"/>
                      <a:pt x="2821" y="1493"/>
                      <a:pt x="2822" y="1494"/>
                    </a:cubicBezTo>
                    <a:cubicBezTo>
                      <a:pt x="2821" y="1493"/>
                      <a:pt x="2820" y="1492"/>
                      <a:pt x="2819" y="1492"/>
                    </a:cubicBezTo>
                    <a:close/>
                    <a:moveTo>
                      <a:pt x="2273" y="1599"/>
                    </a:moveTo>
                    <a:cubicBezTo>
                      <a:pt x="2276" y="1599"/>
                      <a:pt x="2281" y="1602"/>
                      <a:pt x="2286" y="1607"/>
                    </a:cubicBezTo>
                    <a:cubicBezTo>
                      <a:pt x="2286" y="1612"/>
                      <a:pt x="2283" y="1614"/>
                      <a:pt x="2281" y="1614"/>
                    </a:cubicBezTo>
                    <a:cubicBezTo>
                      <a:pt x="2277" y="1614"/>
                      <a:pt x="2271" y="1609"/>
                      <a:pt x="2266" y="1603"/>
                    </a:cubicBezTo>
                    <a:cubicBezTo>
                      <a:pt x="2267" y="1601"/>
                      <a:pt x="2270" y="1599"/>
                      <a:pt x="2273" y="1599"/>
                    </a:cubicBezTo>
                    <a:close/>
                    <a:moveTo>
                      <a:pt x="1568" y="1628"/>
                    </a:moveTo>
                    <a:lnTo>
                      <a:pt x="1568" y="1628"/>
                    </a:lnTo>
                    <a:cubicBezTo>
                      <a:pt x="1569" y="1629"/>
                      <a:pt x="1570" y="1630"/>
                      <a:pt x="1571" y="1630"/>
                    </a:cubicBezTo>
                    <a:cubicBezTo>
                      <a:pt x="1572" y="1630"/>
                      <a:pt x="1573" y="1629"/>
                      <a:pt x="1573" y="1629"/>
                    </a:cubicBezTo>
                    <a:lnTo>
                      <a:pt x="1573" y="1629"/>
                    </a:lnTo>
                    <a:lnTo>
                      <a:pt x="1568" y="1628"/>
                    </a:lnTo>
                    <a:close/>
                    <a:moveTo>
                      <a:pt x="2363" y="1651"/>
                    </a:moveTo>
                    <a:cubicBezTo>
                      <a:pt x="2363" y="1651"/>
                      <a:pt x="2364" y="1651"/>
                      <a:pt x="2364" y="1651"/>
                    </a:cubicBezTo>
                    <a:lnTo>
                      <a:pt x="2364" y="1651"/>
                    </a:lnTo>
                    <a:cubicBezTo>
                      <a:pt x="2364" y="1651"/>
                      <a:pt x="2363" y="1651"/>
                      <a:pt x="2363" y="1651"/>
                    </a:cubicBezTo>
                    <a:close/>
                    <a:moveTo>
                      <a:pt x="1698" y="1681"/>
                    </a:moveTo>
                    <a:cubicBezTo>
                      <a:pt x="1699" y="1683"/>
                      <a:pt x="1701" y="1685"/>
                      <a:pt x="1703" y="1685"/>
                    </a:cubicBezTo>
                    <a:lnTo>
                      <a:pt x="1703" y="1685"/>
                    </a:lnTo>
                    <a:cubicBezTo>
                      <a:pt x="1701" y="1683"/>
                      <a:pt x="1700" y="1682"/>
                      <a:pt x="1698" y="1681"/>
                    </a:cubicBezTo>
                    <a:close/>
                    <a:moveTo>
                      <a:pt x="198" y="1"/>
                    </a:moveTo>
                    <a:lnTo>
                      <a:pt x="198" y="1"/>
                    </a:lnTo>
                    <a:cubicBezTo>
                      <a:pt x="199" y="23"/>
                      <a:pt x="194" y="29"/>
                      <a:pt x="187" y="29"/>
                    </a:cubicBezTo>
                    <a:cubicBezTo>
                      <a:pt x="184" y="29"/>
                      <a:pt x="180" y="28"/>
                      <a:pt x="177" y="26"/>
                    </a:cubicBezTo>
                    <a:lnTo>
                      <a:pt x="177" y="26"/>
                    </a:lnTo>
                    <a:cubicBezTo>
                      <a:pt x="181" y="35"/>
                      <a:pt x="161" y="56"/>
                      <a:pt x="151" y="75"/>
                    </a:cubicBezTo>
                    <a:lnTo>
                      <a:pt x="130" y="5"/>
                    </a:lnTo>
                    <a:cubicBezTo>
                      <a:pt x="121" y="18"/>
                      <a:pt x="113" y="22"/>
                      <a:pt x="105" y="22"/>
                    </a:cubicBezTo>
                    <a:cubicBezTo>
                      <a:pt x="94" y="22"/>
                      <a:pt x="84" y="14"/>
                      <a:pt x="74" y="14"/>
                    </a:cubicBezTo>
                    <a:cubicBezTo>
                      <a:pt x="67" y="14"/>
                      <a:pt x="60" y="18"/>
                      <a:pt x="52" y="31"/>
                    </a:cubicBezTo>
                    <a:lnTo>
                      <a:pt x="70" y="31"/>
                    </a:lnTo>
                    <a:cubicBezTo>
                      <a:pt x="24" y="75"/>
                      <a:pt x="38" y="161"/>
                      <a:pt x="1" y="228"/>
                    </a:cubicBezTo>
                    <a:cubicBezTo>
                      <a:pt x="8" y="221"/>
                      <a:pt x="13" y="218"/>
                      <a:pt x="17" y="218"/>
                    </a:cubicBezTo>
                    <a:cubicBezTo>
                      <a:pt x="29" y="218"/>
                      <a:pt x="28" y="250"/>
                      <a:pt x="35" y="272"/>
                    </a:cubicBezTo>
                    <a:cubicBezTo>
                      <a:pt x="47" y="260"/>
                      <a:pt x="56" y="249"/>
                      <a:pt x="66" y="235"/>
                    </a:cubicBezTo>
                    <a:lnTo>
                      <a:pt x="61" y="232"/>
                    </a:lnTo>
                    <a:cubicBezTo>
                      <a:pt x="76" y="221"/>
                      <a:pt x="85" y="216"/>
                      <a:pt x="90" y="216"/>
                    </a:cubicBezTo>
                    <a:cubicBezTo>
                      <a:pt x="104" y="216"/>
                      <a:pt x="90" y="249"/>
                      <a:pt x="75" y="279"/>
                    </a:cubicBezTo>
                    <a:cubicBezTo>
                      <a:pt x="77" y="276"/>
                      <a:pt x="79" y="274"/>
                      <a:pt x="84" y="270"/>
                    </a:cubicBezTo>
                    <a:lnTo>
                      <a:pt x="84" y="270"/>
                    </a:lnTo>
                    <a:cubicBezTo>
                      <a:pt x="84" y="288"/>
                      <a:pt x="66" y="290"/>
                      <a:pt x="61" y="307"/>
                    </a:cubicBezTo>
                    <a:cubicBezTo>
                      <a:pt x="73" y="293"/>
                      <a:pt x="83" y="287"/>
                      <a:pt x="91" y="287"/>
                    </a:cubicBezTo>
                    <a:cubicBezTo>
                      <a:pt x="98" y="287"/>
                      <a:pt x="104" y="292"/>
                      <a:pt x="110" y="302"/>
                    </a:cubicBezTo>
                    <a:lnTo>
                      <a:pt x="103" y="309"/>
                    </a:lnTo>
                    <a:cubicBezTo>
                      <a:pt x="158" y="327"/>
                      <a:pt x="163" y="367"/>
                      <a:pt x="202" y="416"/>
                    </a:cubicBezTo>
                    <a:lnTo>
                      <a:pt x="221" y="381"/>
                    </a:lnTo>
                    <a:cubicBezTo>
                      <a:pt x="228" y="392"/>
                      <a:pt x="223" y="404"/>
                      <a:pt x="223" y="416"/>
                    </a:cubicBezTo>
                    <a:cubicBezTo>
                      <a:pt x="270" y="374"/>
                      <a:pt x="195" y="392"/>
                      <a:pt x="242" y="348"/>
                    </a:cubicBezTo>
                    <a:lnTo>
                      <a:pt x="242" y="348"/>
                    </a:lnTo>
                    <a:cubicBezTo>
                      <a:pt x="214" y="420"/>
                      <a:pt x="323" y="399"/>
                      <a:pt x="279" y="476"/>
                    </a:cubicBezTo>
                    <a:cubicBezTo>
                      <a:pt x="281" y="477"/>
                      <a:pt x="282" y="478"/>
                      <a:pt x="284" y="478"/>
                    </a:cubicBezTo>
                    <a:cubicBezTo>
                      <a:pt x="295" y="478"/>
                      <a:pt x="302" y="448"/>
                      <a:pt x="313" y="448"/>
                    </a:cubicBezTo>
                    <a:cubicBezTo>
                      <a:pt x="314" y="448"/>
                      <a:pt x="316" y="449"/>
                      <a:pt x="318" y="450"/>
                    </a:cubicBezTo>
                    <a:lnTo>
                      <a:pt x="307" y="471"/>
                    </a:lnTo>
                    <a:lnTo>
                      <a:pt x="307" y="471"/>
                    </a:lnTo>
                    <a:lnTo>
                      <a:pt x="330" y="450"/>
                    </a:lnTo>
                    <a:lnTo>
                      <a:pt x="330" y="450"/>
                    </a:lnTo>
                    <a:cubicBezTo>
                      <a:pt x="339" y="462"/>
                      <a:pt x="325" y="490"/>
                      <a:pt x="314" y="506"/>
                    </a:cubicBezTo>
                    <a:cubicBezTo>
                      <a:pt x="314" y="504"/>
                      <a:pt x="312" y="504"/>
                      <a:pt x="310" y="504"/>
                    </a:cubicBezTo>
                    <a:cubicBezTo>
                      <a:pt x="307" y="504"/>
                      <a:pt x="300" y="506"/>
                      <a:pt x="297" y="506"/>
                    </a:cubicBezTo>
                    <a:cubicBezTo>
                      <a:pt x="293" y="535"/>
                      <a:pt x="336" y="526"/>
                      <a:pt x="341" y="533"/>
                    </a:cubicBezTo>
                    <a:lnTo>
                      <a:pt x="341" y="533"/>
                    </a:lnTo>
                    <a:lnTo>
                      <a:pt x="334" y="511"/>
                    </a:lnTo>
                    <a:lnTo>
                      <a:pt x="334" y="511"/>
                    </a:lnTo>
                    <a:cubicBezTo>
                      <a:pt x="392" y="527"/>
                      <a:pt x="423" y="589"/>
                      <a:pt x="494" y="589"/>
                    </a:cubicBezTo>
                    <a:lnTo>
                      <a:pt x="506" y="576"/>
                    </a:lnTo>
                    <a:cubicBezTo>
                      <a:pt x="561" y="578"/>
                      <a:pt x="516" y="610"/>
                      <a:pt x="556" y="630"/>
                    </a:cubicBezTo>
                    <a:lnTo>
                      <a:pt x="556" y="630"/>
                    </a:lnTo>
                    <a:cubicBezTo>
                      <a:pt x="562" y="629"/>
                      <a:pt x="569" y="628"/>
                      <a:pt x="574" y="628"/>
                    </a:cubicBezTo>
                    <a:cubicBezTo>
                      <a:pt x="584" y="628"/>
                      <a:pt x="592" y="631"/>
                      <a:pt x="596" y="638"/>
                    </a:cubicBezTo>
                    <a:cubicBezTo>
                      <a:pt x="571" y="645"/>
                      <a:pt x="578" y="680"/>
                      <a:pt x="550" y="684"/>
                    </a:cubicBezTo>
                    <a:cubicBezTo>
                      <a:pt x="564" y="687"/>
                      <a:pt x="573" y="688"/>
                      <a:pt x="580" y="688"/>
                    </a:cubicBezTo>
                    <a:cubicBezTo>
                      <a:pt x="603" y="688"/>
                      <a:pt x="603" y="677"/>
                      <a:pt x="659" y="661"/>
                    </a:cubicBezTo>
                    <a:lnTo>
                      <a:pt x="659" y="661"/>
                    </a:lnTo>
                    <a:lnTo>
                      <a:pt x="640" y="684"/>
                    </a:lnTo>
                    <a:cubicBezTo>
                      <a:pt x="658" y="679"/>
                      <a:pt x="669" y="674"/>
                      <a:pt x="680" y="674"/>
                    </a:cubicBezTo>
                    <a:cubicBezTo>
                      <a:pt x="686" y="674"/>
                      <a:pt x="693" y="676"/>
                      <a:pt x="701" y="680"/>
                    </a:cubicBezTo>
                    <a:cubicBezTo>
                      <a:pt x="668" y="680"/>
                      <a:pt x="673" y="719"/>
                      <a:pt x="631" y="724"/>
                    </a:cubicBezTo>
                    <a:cubicBezTo>
                      <a:pt x="608" y="798"/>
                      <a:pt x="731" y="740"/>
                      <a:pt x="664" y="812"/>
                    </a:cubicBezTo>
                    <a:cubicBezTo>
                      <a:pt x="747" y="782"/>
                      <a:pt x="678" y="754"/>
                      <a:pt x="701" y="754"/>
                    </a:cubicBezTo>
                    <a:cubicBezTo>
                      <a:pt x="709" y="741"/>
                      <a:pt x="725" y="735"/>
                      <a:pt x="740" y="735"/>
                    </a:cubicBezTo>
                    <a:cubicBezTo>
                      <a:pt x="753" y="735"/>
                      <a:pt x="765" y="740"/>
                      <a:pt x="766" y="749"/>
                    </a:cubicBezTo>
                    <a:cubicBezTo>
                      <a:pt x="775" y="761"/>
                      <a:pt x="692" y="826"/>
                      <a:pt x="711" y="857"/>
                    </a:cubicBezTo>
                    <a:lnTo>
                      <a:pt x="711" y="857"/>
                    </a:lnTo>
                    <a:cubicBezTo>
                      <a:pt x="710" y="856"/>
                      <a:pt x="709" y="856"/>
                      <a:pt x="708" y="856"/>
                    </a:cubicBezTo>
                    <a:cubicBezTo>
                      <a:pt x="706" y="856"/>
                      <a:pt x="704" y="856"/>
                      <a:pt x="703" y="854"/>
                    </a:cubicBezTo>
                    <a:lnTo>
                      <a:pt x="703" y="854"/>
                    </a:lnTo>
                    <a:cubicBezTo>
                      <a:pt x="691" y="877"/>
                      <a:pt x="745" y="861"/>
                      <a:pt x="722" y="893"/>
                    </a:cubicBezTo>
                    <a:cubicBezTo>
                      <a:pt x="732" y="890"/>
                      <a:pt x="738" y="889"/>
                      <a:pt x="742" y="889"/>
                    </a:cubicBezTo>
                    <a:cubicBezTo>
                      <a:pt x="753" y="889"/>
                      <a:pt x="751" y="896"/>
                      <a:pt x="759" y="896"/>
                    </a:cubicBezTo>
                    <a:cubicBezTo>
                      <a:pt x="764" y="896"/>
                      <a:pt x="772" y="893"/>
                      <a:pt x="791" y="884"/>
                    </a:cubicBezTo>
                    <a:lnTo>
                      <a:pt x="759" y="861"/>
                    </a:lnTo>
                    <a:lnTo>
                      <a:pt x="759" y="861"/>
                    </a:lnTo>
                    <a:cubicBezTo>
                      <a:pt x="764" y="863"/>
                      <a:pt x="772" y="863"/>
                      <a:pt x="781" y="863"/>
                    </a:cubicBezTo>
                    <a:cubicBezTo>
                      <a:pt x="789" y="863"/>
                      <a:pt x="798" y="863"/>
                      <a:pt x="807" y="863"/>
                    </a:cubicBezTo>
                    <a:cubicBezTo>
                      <a:pt x="832" y="863"/>
                      <a:pt x="854" y="866"/>
                      <a:pt x="845" y="893"/>
                    </a:cubicBezTo>
                    <a:cubicBezTo>
                      <a:pt x="831" y="898"/>
                      <a:pt x="814" y="898"/>
                      <a:pt x="800" y="898"/>
                    </a:cubicBezTo>
                    <a:cubicBezTo>
                      <a:pt x="789" y="916"/>
                      <a:pt x="821" y="905"/>
                      <a:pt x="810" y="926"/>
                    </a:cubicBezTo>
                    <a:cubicBezTo>
                      <a:pt x="798" y="931"/>
                      <a:pt x="789" y="933"/>
                      <a:pt x="782" y="933"/>
                    </a:cubicBezTo>
                    <a:cubicBezTo>
                      <a:pt x="758" y="933"/>
                      <a:pt x="763" y="904"/>
                      <a:pt x="728" y="904"/>
                    </a:cubicBezTo>
                    <a:cubicBezTo>
                      <a:pt x="726" y="904"/>
                      <a:pt x="723" y="904"/>
                      <a:pt x="719" y="905"/>
                    </a:cubicBezTo>
                    <a:cubicBezTo>
                      <a:pt x="701" y="926"/>
                      <a:pt x="781" y="914"/>
                      <a:pt x="713" y="939"/>
                    </a:cubicBezTo>
                    <a:lnTo>
                      <a:pt x="713" y="939"/>
                    </a:lnTo>
                    <a:cubicBezTo>
                      <a:pt x="730" y="933"/>
                      <a:pt x="740" y="931"/>
                      <a:pt x="747" y="931"/>
                    </a:cubicBezTo>
                    <a:cubicBezTo>
                      <a:pt x="758" y="931"/>
                      <a:pt x="760" y="937"/>
                      <a:pt x="761" y="944"/>
                    </a:cubicBezTo>
                    <a:cubicBezTo>
                      <a:pt x="761" y="954"/>
                      <a:pt x="763" y="970"/>
                      <a:pt x="790" y="970"/>
                    </a:cubicBezTo>
                    <a:cubicBezTo>
                      <a:pt x="793" y="970"/>
                      <a:pt x="796" y="970"/>
                      <a:pt x="800" y="970"/>
                    </a:cubicBezTo>
                    <a:lnTo>
                      <a:pt x="800" y="970"/>
                    </a:lnTo>
                    <a:lnTo>
                      <a:pt x="766" y="988"/>
                    </a:lnTo>
                    <a:cubicBezTo>
                      <a:pt x="775" y="988"/>
                      <a:pt x="796" y="988"/>
                      <a:pt x="800" y="995"/>
                    </a:cubicBezTo>
                    <a:lnTo>
                      <a:pt x="747" y="1009"/>
                    </a:lnTo>
                    <a:cubicBezTo>
                      <a:pt x="748" y="1009"/>
                      <a:pt x="749" y="1009"/>
                      <a:pt x="750" y="1009"/>
                    </a:cubicBezTo>
                    <a:cubicBezTo>
                      <a:pt x="796" y="1009"/>
                      <a:pt x="743" y="1067"/>
                      <a:pt x="777" y="1074"/>
                    </a:cubicBezTo>
                    <a:cubicBezTo>
                      <a:pt x="745" y="1035"/>
                      <a:pt x="810" y="1041"/>
                      <a:pt x="821" y="1009"/>
                    </a:cubicBezTo>
                    <a:lnTo>
                      <a:pt x="821" y="1009"/>
                    </a:lnTo>
                    <a:cubicBezTo>
                      <a:pt x="898" y="1027"/>
                      <a:pt x="763" y="1089"/>
                      <a:pt x="810" y="1133"/>
                    </a:cubicBezTo>
                    <a:lnTo>
                      <a:pt x="810" y="1133"/>
                    </a:lnTo>
                    <a:cubicBezTo>
                      <a:pt x="806" y="1124"/>
                      <a:pt x="816" y="1097"/>
                      <a:pt x="835" y="1097"/>
                    </a:cubicBezTo>
                    <a:cubicBezTo>
                      <a:pt x="838" y="1116"/>
                      <a:pt x="833" y="1137"/>
                      <a:pt x="824" y="1153"/>
                    </a:cubicBezTo>
                    <a:cubicBezTo>
                      <a:pt x="831" y="1159"/>
                      <a:pt x="837" y="1161"/>
                      <a:pt x="841" y="1161"/>
                    </a:cubicBezTo>
                    <a:cubicBezTo>
                      <a:pt x="859" y="1161"/>
                      <a:pt x="860" y="1123"/>
                      <a:pt x="884" y="1123"/>
                    </a:cubicBezTo>
                    <a:cubicBezTo>
                      <a:pt x="873" y="1139"/>
                      <a:pt x="875" y="1143"/>
                      <a:pt x="883" y="1143"/>
                    </a:cubicBezTo>
                    <a:cubicBezTo>
                      <a:pt x="895" y="1143"/>
                      <a:pt x="918" y="1134"/>
                      <a:pt x="934" y="1134"/>
                    </a:cubicBezTo>
                    <a:cubicBezTo>
                      <a:pt x="936" y="1134"/>
                      <a:pt x="938" y="1134"/>
                      <a:pt x="940" y="1134"/>
                    </a:cubicBezTo>
                    <a:lnTo>
                      <a:pt x="907" y="1157"/>
                    </a:lnTo>
                    <a:cubicBezTo>
                      <a:pt x="910" y="1171"/>
                      <a:pt x="917" y="1176"/>
                      <a:pt x="924" y="1176"/>
                    </a:cubicBezTo>
                    <a:cubicBezTo>
                      <a:pt x="940" y="1176"/>
                      <a:pt x="963" y="1153"/>
                      <a:pt x="976" y="1153"/>
                    </a:cubicBezTo>
                    <a:cubicBezTo>
                      <a:pt x="982" y="1153"/>
                      <a:pt x="987" y="1157"/>
                      <a:pt x="988" y="1169"/>
                    </a:cubicBezTo>
                    <a:lnTo>
                      <a:pt x="930" y="1190"/>
                    </a:lnTo>
                    <a:lnTo>
                      <a:pt x="958" y="1199"/>
                    </a:lnTo>
                    <a:lnTo>
                      <a:pt x="921" y="1225"/>
                    </a:lnTo>
                    <a:cubicBezTo>
                      <a:pt x="965" y="1225"/>
                      <a:pt x="965" y="1234"/>
                      <a:pt x="974" y="1262"/>
                    </a:cubicBezTo>
                    <a:cubicBezTo>
                      <a:pt x="987" y="1244"/>
                      <a:pt x="1014" y="1227"/>
                      <a:pt x="1032" y="1227"/>
                    </a:cubicBezTo>
                    <a:cubicBezTo>
                      <a:pt x="1038" y="1227"/>
                      <a:pt x="1043" y="1228"/>
                      <a:pt x="1046" y="1232"/>
                    </a:cubicBezTo>
                    <a:cubicBezTo>
                      <a:pt x="1042" y="1257"/>
                      <a:pt x="1014" y="1250"/>
                      <a:pt x="1042" y="1269"/>
                    </a:cubicBezTo>
                    <a:cubicBezTo>
                      <a:pt x="1029" y="1276"/>
                      <a:pt x="1014" y="1284"/>
                      <a:pt x="1006" y="1284"/>
                    </a:cubicBezTo>
                    <a:cubicBezTo>
                      <a:pt x="999" y="1284"/>
                      <a:pt x="997" y="1279"/>
                      <a:pt x="1004" y="1262"/>
                    </a:cubicBezTo>
                    <a:lnTo>
                      <a:pt x="1004" y="1262"/>
                    </a:lnTo>
                    <a:cubicBezTo>
                      <a:pt x="995" y="1271"/>
                      <a:pt x="981" y="1273"/>
                      <a:pt x="972" y="1283"/>
                    </a:cubicBezTo>
                    <a:cubicBezTo>
                      <a:pt x="963" y="1313"/>
                      <a:pt x="1000" y="1317"/>
                      <a:pt x="1009" y="1324"/>
                    </a:cubicBezTo>
                    <a:cubicBezTo>
                      <a:pt x="1004" y="1320"/>
                      <a:pt x="1004" y="1315"/>
                      <a:pt x="1004" y="1308"/>
                    </a:cubicBezTo>
                    <a:lnTo>
                      <a:pt x="1042" y="1306"/>
                    </a:lnTo>
                    <a:lnTo>
                      <a:pt x="1079" y="1301"/>
                    </a:lnTo>
                    <a:lnTo>
                      <a:pt x="1079" y="1301"/>
                    </a:lnTo>
                    <a:cubicBezTo>
                      <a:pt x="1074" y="1317"/>
                      <a:pt x="1062" y="1322"/>
                      <a:pt x="1051" y="1327"/>
                    </a:cubicBezTo>
                    <a:cubicBezTo>
                      <a:pt x="1052" y="1327"/>
                      <a:pt x="1054" y="1327"/>
                      <a:pt x="1056" y="1327"/>
                    </a:cubicBezTo>
                    <a:cubicBezTo>
                      <a:pt x="1063" y="1327"/>
                      <a:pt x="1072" y="1325"/>
                      <a:pt x="1081" y="1325"/>
                    </a:cubicBezTo>
                    <a:cubicBezTo>
                      <a:pt x="1085" y="1325"/>
                      <a:pt x="1089" y="1325"/>
                      <a:pt x="1093" y="1327"/>
                    </a:cubicBezTo>
                    <a:cubicBezTo>
                      <a:pt x="1069" y="1346"/>
                      <a:pt x="1048" y="1368"/>
                      <a:pt x="1025" y="1369"/>
                    </a:cubicBezTo>
                    <a:lnTo>
                      <a:pt x="1025" y="1369"/>
                    </a:lnTo>
                    <a:lnTo>
                      <a:pt x="1018" y="1368"/>
                    </a:lnTo>
                    <a:lnTo>
                      <a:pt x="1018" y="1368"/>
                    </a:lnTo>
                    <a:cubicBezTo>
                      <a:pt x="1020" y="1369"/>
                      <a:pt x="1022" y="1369"/>
                      <a:pt x="1024" y="1369"/>
                    </a:cubicBezTo>
                    <a:cubicBezTo>
                      <a:pt x="1025" y="1369"/>
                      <a:pt x="1025" y="1369"/>
                      <a:pt x="1025" y="1369"/>
                    </a:cubicBezTo>
                    <a:lnTo>
                      <a:pt x="1025" y="1369"/>
                    </a:lnTo>
                    <a:lnTo>
                      <a:pt x="1079" y="1373"/>
                    </a:lnTo>
                    <a:cubicBezTo>
                      <a:pt x="1072" y="1385"/>
                      <a:pt x="1072" y="1417"/>
                      <a:pt x="1058" y="1422"/>
                    </a:cubicBezTo>
                    <a:cubicBezTo>
                      <a:pt x="1061" y="1433"/>
                      <a:pt x="1074" y="1435"/>
                      <a:pt x="1089" y="1435"/>
                    </a:cubicBezTo>
                    <a:cubicBezTo>
                      <a:pt x="1099" y="1435"/>
                      <a:pt x="1110" y="1434"/>
                      <a:pt x="1120" y="1434"/>
                    </a:cubicBezTo>
                    <a:cubicBezTo>
                      <a:pt x="1139" y="1434"/>
                      <a:pt x="1155" y="1437"/>
                      <a:pt x="1160" y="1452"/>
                    </a:cubicBezTo>
                    <a:cubicBezTo>
                      <a:pt x="1167" y="1447"/>
                      <a:pt x="1174" y="1447"/>
                      <a:pt x="1181" y="1447"/>
                    </a:cubicBezTo>
                    <a:cubicBezTo>
                      <a:pt x="1199" y="1468"/>
                      <a:pt x="1199" y="1507"/>
                      <a:pt x="1244" y="1507"/>
                    </a:cubicBezTo>
                    <a:cubicBezTo>
                      <a:pt x="1249" y="1507"/>
                      <a:pt x="1255" y="1506"/>
                      <a:pt x="1262" y="1505"/>
                    </a:cubicBezTo>
                    <a:lnTo>
                      <a:pt x="1262" y="1505"/>
                    </a:lnTo>
                    <a:lnTo>
                      <a:pt x="1250" y="1563"/>
                    </a:lnTo>
                    <a:cubicBezTo>
                      <a:pt x="1251" y="1563"/>
                      <a:pt x="1252" y="1563"/>
                      <a:pt x="1253" y="1563"/>
                    </a:cubicBezTo>
                    <a:cubicBezTo>
                      <a:pt x="1280" y="1563"/>
                      <a:pt x="1267" y="1495"/>
                      <a:pt x="1313" y="1495"/>
                    </a:cubicBezTo>
                    <a:cubicBezTo>
                      <a:pt x="1315" y="1495"/>
                      <a:pt x="1317" y="1496"/>
                      <a:pt x="1320" y="1496"/>
                    </a:cubicBezTo>
                    <a:cubicBezTo>
                      <a:pt x="1359" y="1498"/>
                      <a:pt x="1304" y="1545"/>
                      <a:pt x="1306" y="1563"/>
                    </a:cubicBezTo>
                    <a:cubicBezTo>
                      <a:pt x="1325" y="1555"/>
                      <a:pt x="1353" y="1538"/>
                      <a:pt x="1374" y="1538"/>
                    </a:cubicBezTo>
                    <a:cubicBezTo>
                      <a:pt x="1388" y="1538"/>
                      <a:pt x="1398" y="1545"/>
                      <a:pt x="1401" y="1568"/>
                    </a:cubicBezTo>
                    <a:cubicBezTo>
                      <a:pt x="1398" y="1568"/>
                      <a:pt x="1396" y="1569"/>
                      <a:pt x="1394" y="1569"/>
                    </a:cubicBezTo>
                    <a:cubicBezTo>
                      <a:pt x="1384" y="1569"/>
                      <a:pt x="1380" y="1560"/>
                      <a:pt x="1371" y="1558"/>
                    </a:cubicBezTo>
                    <a:lnTo>
                      <a:pt x="1371" y="1558"/>
                    </a:lnTo>
                    <a:lnTo>
                      <a:pt x="1378" y="1598"/>
                    </a:lnTo>
                    <a:cubicBezTo>
                      <a:pt x="1322" y="1628"/>
                      <a:pt x="1310" y="1600"/>
                      <a:pt x="1308" y="1651"/>
                    </a:cubicBezTo>
                    <a:cubicBezTo>
                      <a:pt x="1326" y="1623"/>
                      <a:pt x="1342" y="1615"/>
                      <a:pt x="1357" y="1615"/>
                    </a:cubicBezTo>
                    <a:cubicBezTo>
                      <a:pt x="1376" y="1615"/>
                      <a:pt x="1394" y="1628"/>
                      <a:pt x="1413" y="1628"/>
                    </a:cubicBezTo>
                    <a:cubicBezTo>
                      <a:pt x="1428" y="1628"/>
                      <a:pt x="1444" y="1620"/>
                      <a:pt x="1461" y="1591"/>
                    </a:cubicBezTo>
                    <a:lnTo>
                      <a:pt x="1463" y="1619"/>
                    </a:lnTo>
                    <a:cubicBezTo>
                      <a:pt x="1463" y="1618"/>
                      <a:pt x="1462" y="1617"/>
                      <a:pt x="1461" y="1617"/>
                    </a:cubicBezTo>
                    <a:cubicBezTo>
                      <a:pt x="1459" y="1617"/>
                      <a:pt x="1457" y="1619"/>
                      <a:pt x="1455" y="1619"/>
                    </a:cubicBezTo>
                    <a:cubicBezTo>
                      <a:pt x="1455" y="1619"/>
                      <a:pt x="1455" y="1619"/>
                      <a:pt x="1454" y="1619"/>
                    </a:cubicBezTo>
                    <a:lnTo>
                      <a:pt x="1454" y="1619"/>
                    </a:lnTo>
                    <a:cubicBezTo>
                      <a:pt x="1455" y="1630"/>
                      <a:pt x="1458" y="1635"/>
                      <a:pt x="1462" y="1635"/>
                    </a:cubicBezTo>
                    <a:cubicBezTo>
                      <a:pt x="1477" y="1635"/>
                      <a:pt x="1507" y="1581"/>
                      <a:pt x="1530" y="1581"/>
                    </a:cubicBezTo>
                    <a:cubicBezTo>
                      <a:pt x="1533" y="1581"/>
                      <a:pt x="1537" y="1583"/>
                      <a:pt x="1540" y="1586"/>
                    </a:cubicBezTo>
                    <a:cubicBezTo>
                      <a:pt x="1549" y="1598"/>
                      <a:pt x="1552" y="1616"/>
                      <a:pt x="1538" y="1626"/>
                    </a:cubicBezTo>
                    <a:lnTo>
                      <a:pt x="1577" y="1612"/>
                    </a:lnTo>
                    <a:lnTo>
                      <a:pt x="1577" y="1612"/>
                    </a:lnTo>
                    <a:cubicBezTo>
                      <a:pt x="1582" y="1615"/>
                      <a:pt x="1578" y="1626"/>
                      <a:pt x="1573" y="1629"/>
                    </a:cubicBezTo>
                    <a:lnTo>
                      <a:pt x="1573" y="1629"/>
                    </a:lnTo>
                    <a:lnTo>
                      <a:pt x="1616" y="1637"/>
                    </a:lnTo>
                    <a:lnTo>
                      <a:pt x="1616" y="1640"/>
                    </a:lnTo>
                    <a:cubicBezTo>
                      <a:pt x="1630" y="1628"/>
                      <a:pt x="1656" y="1609"/>
                      <a:pt x="1667" y="1600"/>
                    </a:cubicBezTo>
                    <a:lnTo>
                      <a:pt x="1667" y="1600"/>
                    </a:lnTo>
                    <a:cubicBezTo>
                      <a:pt x="1677" y="1619"/>
                      <a:pt x="1658" y="1609"/>
                      <a:pt x="1656" y="1623"/>
                    </a:cubicBezTo>
                    <a:cubicBezTo>
                      <a:pt x="1670" y="1619"/>
                      <a:pt x="1681" y="1612"/>
                      <a:pt x="1693" y="1605"/>
                    </a:cubicBezTo>
                    <a:lnTo>
                      <a:pt x="1693" y="1605"/>
                    </a:lnTo>
                    <a:cubicBezTo>
                      <a:pt x="1693" y="1629"/>
                      <a:pt x="1676" y="1647"/>
                      <a:pt x="1658" y="1647"/>
                    </a:cubicBezTo>
                    <a:cubicBezTo>
                      <a:pt x="1653" y="1647"/>
                      <a:pt x="1649" y="1646"/>
                      <a:pt x="1644" y="1644"/>
                    </a:cubicBezTo>
                    <a:lnTo>
                      <a:pt x="1644" y="1644"/>
                    </a:lnTo>
                    <a:cubicBezTo>
                      <a:pt x="1643" y="1681"/>
                      <a:pt x="1646" y="1692"/>
                      <a:pt x="1652" y="1692"/>
                    </a:cubicBezTo>
                    <a:cubicBezTo>
                      <a:pt x="1660" y="1692"/>
                      <a:pt x="1672" y="1676"/>
                      <a:pt x="1686" y="1676"/>
                    </a:cubicBezTo>
                    <a:cubicBezTo>
                      <a:pt x="1690" y="1676"/>
                      <a:pt x="1694" y="1677"/>
                      <a:pt x="1698" y="1681"/>
                    </a:cubicBezTo>
                    <a:lnTo>
                      <a:pt x="1698" y="1681"/>
                    </a:lnTo>
                    <a:cubicBezTo>
                      <a:pt x="1698" y="1679"/>
                      <a:pt x="1698" y="1677"/>
                      <a:pt x="1698" y="1674"/>
                    </a:cubicBezTo>
                    <a:cubicBezTo>
                      <a:pt x="1707" y="1658"/>
                      <a:pt x="1713" y="1652"/>
                      <a:pt x="1717" y="1652"/>
                    </a:cubicBezTo>
                    <a:cubicBezTo>
                      <a:pt x="1722" y="1652"/>
                      <a:pt x="1724" y="1663"/>
                      <a:pt x="1728" y="1672"/>
                    </a:cubicBezTo>
                    <a:cubicBezTo>
                      <a:pt x="1722" y="1675"/>
                      <a:pt x="1711" y="1685"/>
                      <a:pt x="1704" y="1685"/>
                    </a:cubicBezTo>
                    <a:cubicBezTo>
                      <a:pt x="1703" y="1685"/>
                      <a:pt x="1703" y="1685"/>
                      <a:pt x="1703" y="1685"/>
                    </a:cubicBezTo>
                    <a:lnTo>
                      <a:pt x="1703" y="1685"/>
                    </a:lnTo>
                    <a:cubicBezTo>
                      <a:pt x="1706" y="1689"/>
                      <a:pt x="1709" y="1694"/>
                      <a:pt x="1712" y="1700"/>
                    </a:cubicBezTo>
                    <a:lnTo>
                      <a:pt x="1681" y="1707"/>
                    </a:lnTo>
                    <a:cubicBezTo>
                      <a:pt x="1679" y="1769"/>
                      <a:pt x="1705" y="1756"/>
                      <a:pt x="1725" y="1800"/>
                    </a:cubicBezTo>
                    <a:cubicBezTo>
                      <a:pt x="1723" y="1776"/>
                      <a:pt x="1693" y="1691"/>
                      <a:pt x="1730" y="1672"/>
                    </a:cubicBezTo>
                    <a:cubicBezTo>
                      <a:pt x="1733" y="1677"/>
                      <a:pt x="1737" y="1682"/>
                      <a:pt x="1744" y="1682"/>
                    </a:cubicBezTo>
                    <a:cubicBezTo>
                      <a:pt x="1749" y="1682"/>
                      <a:pt x="1756" y="1679"/>
                      <a:pt x="1765" y="1672"/>
                    </a:cubicBezTo>
                    <a:lnTo>
                      <a:pt x="1765" y="1672"/>
                    </a:lnTo>
                    <a:cubicBezTo>
                      <a:pt x="1756" y="1709"/>
                      <a:pt x="1774" y="1705"/>
                      <a:pt x="1795" y="1707"/>
                    </a:cubicBezTo>
                    <a:lnTo>
                      <a:pt x="1781" y="1756"/>
                    </a:lnTo>
                    <a:cubicBezTo>
                      <a:pt x="1807" y="1746"/>
                      <a:pt x="1811" y="1721"/>
                      <a:pt x="1827" y="1700"/>
                    </a:cubicBezTo>
                    <a:cubicBezTo>
                      <a:pt x="1851" y="1709"/>
                      <a:pt x="1846" y="1749"/>
                      <a:pt x="1846" y="1783"/>
                    </a:cubicBezTo>
                    <a:cubicBezTo>
                      <a:pt x="1849" y="1784"/>
                      <a:pt x="1852" y="1785"/>
                      <a:pt x="1854" y="1785"/>
                    </a:cubicBezTo>
                    <a:cubicBezTo>
                      <a:pt x="1878" y="1785"/>
                      <a:pt x="1836" y="1716"/>
                      <a:pt x="1878" y="1714"/>
                    </a:cubicBezTo>
                    <a:cubicBezTo>
                      <a:pt x="1888" y="1722"/>
                      <a:pt x="1898" y="1725"/>
                      <a:pt x="1908" y="1725"/>
                    </a:cubicBezTo>
                    <a:cubicBezTo>
                      <a:pt x="1927" y="1725"/>
                      <a:pt x="1948" y="1711"/>
                      <a:pt x="1976" y="1693"/>
                    </a:cubicBezTo>
                    <a:lnTo>
                      <a:pt x="1976" y="1693"/>
                    </a:lnTo>
                    <a:cubicBezTo>
                      <a:pt x="1997" y="1711"/>
                      <a:pt x="1969" y="1723"/>
                      <a:pt x="1976" y="1739"/>
                    </a:cubicBezTo>
                    <a:lnTo>
                      <a:pt x="1999" y="1700"/>
                    </a:lnTo>
                    <a:cubicBezTo>
                      <a:pt x="2004" y="1702"/>
                      <a:pt x="2001" y="1714"/>
                      <a:pt x="1999" y="1721"/>
                    </a:cubicBezTo>
                    <a:cubicBezTo>
                      <a:pt x="2018" y="1705"/>
                      <a:pt x="2004" y="1670"/>
                      <a:pt x="2029" y="1656"/>
                    </a:cubicBezTo>
                    <a:cubicBezTo>
                      <a:pt x="2031" y="1646"/>
                      <a:pt x="2033" y="1642"/>
                      <a:pt x="2037" y="1642"/>
                    </a:cubicBezTo>
                    <a:cubicBezTo>
                      <a:pt x="2049" y="1642"/>
                      <a:pt x="2072" y="1692"/>
                      <a:pt x="2094" y="1692"/>
                    </a:cubicBezTo>
                    <a:cubicBezTo>
                      <a:pt x="2100" y="1692"/>
                      <a:pt x="2107" y="1687"/>
                      <a:pt x="2113" y="1674"/>
                    </a:cubicBezTo>
                    <a:lnTo>
                      <a:pt x="2113" y="1674"/>
                    </a:lnTo>
                    <a:cubicBezTo>
                      <a:pt x="2122" y="1688"/>
                      <a:pt x="2110" y="1707"/>
                      <a:pt x="2113" y="1725"/>
                    </a:cubicBezTo>
                    <a:cubicBezTo>
                      <a:pt x="2143" y="1702"/>
                      <a:pt x="2166" y="1670"/>
                      <a:pt x="2180" y="1635"/>
                    </a:cubicBezTo>
                    <a:lnTo>
                      <a:pt x="2215" y="1665"/>
                    </a:lnTo>
                    <a:cubicBezTo>
                      <a:pt x="2187" y="1630"/>
                      <a:pt x="2210" y="1582"/>
                      <a:pt x="2226" y="1542"/>
                    </a:cubicBezTo>
                    <a:cubicBezTo>
                      <a:pt x="2217" y="1526"/>
                      <a:pt x="2210" y="1510"/>
                      <a:pt x="2205" y="1503"/>
                    </a:cubicBezTo>
                    <a:lnTo>
                      <a:pt x="2233" y="1473"/>
                    </a:lnTo>
                    <a:cubicBezTo>
                      <a:pt x="2238" y="1487"/>
                      <a:pt x="2240" y="1503"/>
                      <a:pt x="2235" y="1519"/>
                    </a:cubicBezTo>
                    <a:cubicBezTo>
                      <a:pt x="2238" y="1514"/>
                      <a:pt x="2240" y="1510"/>
                      <a:pt x="2240" y="1507"/>
                    </a:cubicBezTo>
                    <a:cubicBezTo>
                      <a:pt x="2254" y="1528"/>
                      <a:pt x="2256" y="1556"/>
                      <a:pt x="2249" y="1582"/>
                    </a:cubicBezTo>
                    <a:lnTo>
                      <a:pt x="2231" y="1554"/>
                    </a:lnTo>
                    <a:cubicBezTo>
                      <a:pt x="2226" y="1584"/>
                      <a:pt x="2226" y="1616"/>
                      <a:pt x="2228" y="1649"/>
                    </a:cubicBezTo>
                    <a:cubicBezTo>
                      <a:pt x="2231" y="1642"/>
                      <a:pt x="2235" y="1637"/>
                      <a:pt x="2240" y="1635"/>
                    </a:cubicBezTo>
                    <a:lnTo>
                      <a:pt x="2240" y="1635"/>
                    </a:lnTo>
                    <a:cubicBezTo>
                      <a:pt x="2238" y="1642"/>
                      <a:pt x="2238" y="1649"/>
                      <a:pt x="2240" y="1656"/>
                    </a:cubicBezTo>
                    <a:cubicBezTo>
                      <a:pt x="2240" y="1657"/>
                      <a:pt x="2241" y="1657"/>
                      <a:pt x="2241" y="1657"/>
                    </a:cubicBezTo>
                    <a:cubicBezTo>
                      <a:pt x="2243" y="1657"/>
                      <a:pt x="2245" y="1647"/>
                      <a:pt x="2249" y="1635"/>
                    </a:cubicBezTo>
                    <a:lnTo>
                      <a:pt x="2266" y="1691"/>
                    </a:lnTo>
                    <a:lnTo>
                      <a:pt x="2266" y="1667"/>
                    </a:lnTo>
                    <a:lnTo>
                      <a:pt x="2324" y="1693"/>
                    </a:lnTo>
                    <a:cubicBezTo>
                      <a:pt x="2349" y="1630"/>
                      <a:pt x="2358" y="1545"/>
                      <a:pt x="2402" y="1507"/>
                    </a:cubicBezTo>
                    <a:cubicBezTo>
                      <a:pt x="2402" y="1552"/>
                      <a:pt x="2419" y="1575"/>
                      <a:pt x="2432" y="1621"/>
                    </a:cubicBezTo>
                    <a:cubicBezTo>
                      <a:pt x="2426" y="1610"/>
                      <a:pt x="2420" y="1606"/>
                      <a:pt x="2415" y="1606"/>
                    </a:cubicBezTo>
                    <a:cubicBezTo>
                      <a:pt x="2398" y="1606"/>
                      <a:pt x="2388" y="1651"/>
                      <a:pt x="2364" y="1651"/>
                    </a:cubicBezTo>
                    <a:cubicBezTo>
                      <a:pt x="2364" y="1651"/>
                      <a:pt x="2364" y="1651"/>
                      <a:pt x="2364" y="1651"/>
                    </a:cubicBezTo>
                    <a:lnTo>
                      <a:pt x="2364" y="1651"/>
                    </a:lnTo>
                    <a:cubicBezTo>
                      <a:pt x="2379" y="1652"/>
                      <a:pt x="2381" y="1677"/>
                      <a:pt x="2379" y="1684"/>
                    </a:cubicBezTo>
                    <a:lnTo>
                      <a:pt x="2400" y="1656"/>
                    </a:lnTo>
                    <a:lnTo>
                      <a:pt x="2421" y="1626"/>
                    </a:lnTo>
                    <a:cubicBezTo>
                      <a:pt x="2430" y="1665"/>
                      <a:pt x="2439" y="1654"/>
                      <a:pt x="2458" y="1665"/>
                    </a:cubicBezTo>
                    <a:cubicBezTo>
                      <a:pt x="2423" y="1591"/>
                      <a:pt x="2481" y="1603"/>
                      <a:pt x="2493" y="1575"/>
                    </a:cubicBezTo>
                    <a:lnTo>
                      <a:pt x="2493" y="1575"/>
                    </a:lnTo>
                    <a:cubicBezTo>
                      <a:pt x="2502" y="1598"/>
                      <a:pt x="2507" y="1626"/>
                      <a:pt x="2479" y="1628"/>
                    </a:cubicBezTo>
                    <a:cubicBezTo>
                      <a:pt x="2486" y="1635"/>
                      <a:pt x="2491" y="1638"/>
                      <a:pt x="2495" y="1638"/>
                    </a:cubicBezTo>
                    <a:cubicBezTo>
                      <a:pt x="2514" y="1638"/>
                      <a:pt x="2496" y="1561"/>
                      <a:pt x="2515" y="1561"/>
                    </a:cubicBezTo>
                    <a:cubicBezTo>
                      <a:pt x="2518" y="1561"/>
                      <a:pt x="2522" y="1563"/>
                      <a:pt x="2528" y="1568"/>
                    </a:cubicBezTo>
                    <a:cubicBezTo>
                      <a:pt x="2521" y="1570"/>
                      <a:pt x="2516" y="1568"/>
                      <a:pt x="2518" y="1582"/>
                    </a:cubicBezTo>
                    <a:cubicBezTo>
                      <a:pt x="2523" y="1569"/>
                      <a:pt x="2533" y="1564"/>
                      <a:pt x="2543" y="1564"/>
                    </a:cubicBezTo>
                    <a:cubicBezTo>
                      <a:pt x="2554" y="1564"/>
                      <a:pt x="2565" y="1571"/>
                      <a:pt x="2567" y="1584"/>
                    </a:cubicBezTo>
                    <a:lnTo>
                      <a:pt x="2560" y="1586"/>
                    </a:lnTo>
                    <a:cubicBezTo>
                      <a:pt x="2604" y="1582"/>
                      <a:pt x="2681" y="1538"/>
                      <a:pt x="2655" y="1475"/>
                    </a:cubicBezTo>
                    <a:lnTo>
                      <a:pt x="2655" y="1475"/>
                    </a:lnTo>
                    <a:cubicBezTo>
                      <a:pt x="2660" y="1482"/>
                      <a:pt x="2687" y="1549"/>
                      <a:pt x="2692" y="1561"/>
                    </a:cubicBezTo>
                    <a:cubicBezTo>
                      <a:pt x="2692" y="1561"/>
                      <a:pt x="2683" y="1503"/>
                      <a:pt x="2671" y="1445"/>
                    </a:cubicBezTo>
                    <a:cubicBezTo>
                      <a:pt x="2657" y="1387"/>
                      <a:pt x="2643" y="1329"/>
                      <a:pt x="2643" y="1329"/>
                    </a:cubicBezTo>
                    <a:lnTo>
                      <a:pt x="2643" y="1329"/>
                    </a:lnTo>
                    <a:cubicBezTo>
                      <a:pt x="2667" y="1385"/>
                      <a:pt x="2762" y="1494"/>
                      <a:pt x="2748" y="1538"/>
                    </a:cubicBezTo>
                    <a:cubicBezTo>
                      <a:pt x="2751" y="1538"/>
                      <a:pt x="2755" y="1539"/>
                      <a:pt x="2758" y="1539"/>
                    </a:cubicBezTo>
                    <a:cubicBezTo>
                      <a:pt x="2768" y="1539"/>
                      <a:pt x="2778" y="1535"/>
                      <a:pt x="2785" y="1514"/>
                    </a:cubicBezTo>
                    <a:cubicBezTo>
                      <a:pt x="2773" y="1510"/>
                      <a:pt x="2727" y="1450"/>
                      <a:pt x="2732" y="1440"/>
                    </a:cubicBezTo>
                    <a:lnTo>
                      <a:pt x="2732" y="1440"/>
                    </a:lnTo>
                    <a:cubicBezTo>
                      <a:pt x="2786" y="1483"/>
                      <a:pt x="2765" y="1464"/>
                      <a:pt x="2819" y="1492"/>
                    </a:cubicBezTo>
                    <a:lnTo>
                      <a:pt x="2819" y="1492"/>
                    </a:lnTo>
                    <a:cubicBezTo>
                      <a:pt x="2801" y="1479"/>
                      <a:pt x="2765" y="1405"/>
                      <a:pt x="2780" y="1401"/>
                    </a:cubicBezTo>
                    <a:lnTo>
                      <a:pt x="2780" y="1401"/>
                    </a:lnTo>
                    <a:cubicBezTo>
                      <a:pt x="2799" y="1429"/>
                      <a:pt x="2817" y="1456"/>
                      <a:pt x="2831" y="1487"/>
                    </a:cubicBezTo>
                    <a:cubicBezTo>
                      <a:pt x="2831" y="1487"/>
                      <a:pt x="2829" y="1463"/>
                      <a:pt x="2824" y="1440"/>
                    </a:cubicBezTo>
                    <a:cubicBezTo>
                      <a:pt x="2821" y="1423"/>
                      <a:pt x="2818" y="1407"/>
                      <a:pt x="2816" y="1398"/>
                    </a:cubicBezTo>
                    <a:lnTo>
                      <a:pt x="2816" y="1398"/>
                    </a:lnTo>
                    <a:cubicBezTo>
                      <a:pt x="2824" y="1420"/>
                      <a:pt x="2859" y="1458"/>
                      <a:pt x="2880" y="1473"/>
                    </a:cubicBezTo>
                    <a:cubicBezTo>
                      <a:pt x="2866" y="1461"/>
                      <a:pt x="2908" y="1456"/>
                      <a:pt x="2915" y="1443"/>
                    </a:cubicBezTo>
                    <a:lnTo>
                      <a:pt x="2887" y="1436"/>
                    </a:lnTo>
                    <a:cubicBezTo>
                      <a:pt x="2933" y="1422"/>
                      <a:pt x="2847" y="1308"/>
                      <a:pt x="2882" y="1290"/>
                    </a:cubicBezTo>
                    <a:lnTo>
                      <a:pt x="2882" y="1290"/>
                    </a:lnTo>
                    <a:cubicBezTo>
                      <a:pt x="2891" y="1308"/>
                      <a:pt x="2942" y="1382"/>
                      <a:pt x="2970" y="1382"/>
                    </a:cubicBezTo>
                    <a:cubicBezTo>
                      <a:pt x="2971" y="1382"/>
                      <a:pt x="2972" y="1382"/>
                      <a:pt x="2973" y="1382"/>
                    </a:cubicBezTo>
                    <a:cubicBezTo>
                      <a:pt x="2952" y="1341"/>
                      <a:pt x="2861" y="1185"/>
                      <a:pt x="2861" y="1139"/>
                    </a:cubicBezTo>
                    <a:lnTo>
                      <a:pt x="2861" y="1139"/>
                    </a:lnTo>
                    <a:lnTo>
                      <a:pt x="2885" y="1153"/>
                    </a:lnTo>
                    <a:lnTo>
                      <a:pt x="2885" y="1116"/>
                    </a:lnTo>
                    <a:cubicBezTo>
                      <a:pt x="2933" y="1197"/>
                      <a:pt x="2973" y="1285"/>
                      <a:pt x="2998" y="1378"/>
                    </a:cubicBezTo>
                    <a:cubicBezTo>
                      <a:pt x="3018" y="1382"/>
                      <a:pt x="3023" y="1390"/>
                      <a:pt x="3029" y="1390"/>
                    </a:cubicBezTo>
                    <a:cubicBezTo>
                      <a:pt x="3032" y="1390"/>
                      <a:pt x="3036" y="1388"/>
                      <a:pt x="3042" y="1382"/>
                    </a:cubicBezTo>
                    <a:cubicBezTo>
                      <a:pt x="3058" y="1389"/>
                      <a:pt x="3063" y="1410"/>
                      <a:pt x="3051" y="1426"/>
                    </a:cubicBezTo>
                    <a:lnTo>
                      <a:pt x="3109" y="1398"/>
                    </a:lnTo>
                    <a:cubicBezTo>
                      <a:pt x="3070" y="1359"/>
                      <a:pt x="3107" y="1329"/>
                      <a:pt x="3072" y="1296"/>
                    </a:cubicBezTo>
                    <a:lnTo>
                      <a:pt x="3072" y="1296"/>
                    </a:lnTo>
                    <a:cubicBezTo>
                      <a:pt x="3072" y="1297"/>
                      <a:pt x="3070" y="1317"/>
                      <a:pt x="3068" y="1338"/>
                    </a:cubicBezTo>
                    <a:lnTo>
                      <a:pt x="3063" y="1380"/>
                    </a:lnTo>
                    <a:cubicBezTo>
                      <a:pt x="3024" y="1341"/>
                      <a:pt x="2987" y="1243"/>
                      <a:pt x="3021" y="1225"/>
                    </a:cubicBezTo>
                    <a:lnTo>
                      <a:pt x="3021" y="1225"/>
                    </a:lnTo>
                    <a:cubicBezTo>
                      <a:pt x="3045" y="1234"/>
                      <a:pt x="3084" y="1299"/>
                      <a:pt x="3098" y="1310"/>
                    </a:cubicBezTo>
                    <a:cubicBezTo>
                      <a:pt x="3089" y="1296"/>
                      <a:pt x="3100" y="1265"/>
                      <a:pt x="3111" y="1265"/>
                    </a:cubicBezTo>
                    <a:cubicBezTo>
                      <a:pt x="3112" y="1265"/>
                      <a:pt x="3113" y="1266"/>
                      <a:pt x="3114" y="1266"/>
                    </a:cubicBezTo>
                    <a:lnTo>
                      <a:pt x="3121" y="1299"/>
                    </a:lnTo>
                    <a:cubicBezTo>
                      <a:pt x="3150" y="1297"/>
                      <a:pt x="3109" y="1238"/>
                      <a:pt x="3140" y="1238"/>
                    </a:cubicBezTo>
                    <a:cubicBezTo>
                      <a:pt x="3144" y="1238"/>
                      <a:pt x="3149" y="1239"/>
                      <a:pt x="3156" y="1241"/>
                    </a:cubicBezTo>
                    <a:cubicBezTo>
                      <a:pt x="3156" y="1241"/>
                      <a:pt x="3157" y="1240"/>
                      <a:pt x="3158" y="1240"/>
                    </a:cubicBezTo>
                    <a:cubicBezTo>
                      <a:pt x="3169" y="1240"/>
                      <a:pt x="3200" y="1254"/>
                      <a:pt x="3209" y="1254"/>
                    </a:cubicBezTo>
                    <a:cubicBezTo>
                      <a:pt x="3213" y="1254"/>
                      <a:pt x="3213" y="1252"/>
                      <a:pt x="3207" y="1245"/>
                    </a:cubicBezTo>
                    <a:cubicBezTo>
                      <a:pt x="3121" y="1190"/>
                      <a:pt x="3042" y="1123"/>
                      <a:pt x="2970" y="1048"/>
                    </a:cubicBezTo>
                    <a:lnTo>
                      <a:pt x="2970" y="1048"/>
                    </a:lnTo>
                    <a:cubicBezTo>
                      <a:pt x="3007" y="1053"/>
                      <a:pt x="3042" y="1060"/>
                      <a:pt x="3077" y="1069"/>
                    </a:cubicBezTo>
                    <a:cubicBezTo>
                      <a:pt x="3126" y="1090"/>
                      <a:pt x="3153" y="1162"/>
                      <a:pt x="3193" y="1181"/>
                    </a:cubicBezTo>
                    <a:cubicBezTo>
                      <a:pt x="3184" y="1169"/>
                      <a:pt x="3177" y="1157"/>
                      <a:pt x="3172" y="1146"/>
                    </a:cubicBezTo>
                    <a:cubicBezTo>
                      <a:pt x="3184" y="1146"/>
                      <a:pt x="3197" y="1164"/>
                      <a:pt x="3206" y="1164"/>
                    </a:cubicBezTo>
                    <a:cubicBezTo>
                      <a:pt x="3209" y="1164"/>
                      <a:pt x="3211" y="1162"/>
                      <a:pt x="3214" y="1157"/>
                    </a:cubicBezTo>
                    <a:cubicBezTo>
                      <a:pt x="3172" y="1120"/>
                      <a:pt x="3246" y="1130"/>
                      <a:pt x="3184" y="1120"/>
                    </a:cubicBezTo>
                    <a:cubicBezTo>
                      <a:pt x="3184" y="1095"/>
                      <a:pt x="3207" y="1111"/>
                      <a:pt x="3221" y="1092"/>
                    </a:cubicBezTo>
                    <a:cubicBezTo>
                      <a:pt x="3181" y="1065"/>
                      <a:pt x="3151" y="1023"/>
                      <a:pt x="3135" y="979"/>
                    </a:cubicBezTo>
                    <a:lnTo>
                      <a:pt x="3135" y="979"/>
                    </a:lnTo>
                    <a:cubicBezTo>
                      <a:pt x="3147" y="986"/>
                      <a:pt x="3158" y="993"/>
                      <a:pt x="3172" y="997"/>
                    </a:cubicBezTo>
                    <a:cubicBezTo>
                      <a:pt x="3200" y="970"/>
                      <a:pt x="3235" y="967"/>
                      <a:pt x="3255" y="935"/>
                    </a:cubicBezTo>
                    <a:cubicBezTo>
                      <a:pt x="3269" y="939"/>
                      <a:pt x="3295" y="933"/>
                      <a:pt x="3311" y="951"/>
                    </a:cubicBezTo>
                    <a:cubicBezTo>
                      <a:pt x="3306" y="942"/>
                      <a:pt x="3293" y="930"/>
                      <a:pt x="3297" y="919"/>
                    </a:cubicBezTo>
                    <a:lnTo>
                      <a:pt x="3297" y="919"/>
                    </a:lnTo>
                    <a:cubicBezTo>
                      <a:pt x="3351" y="928"/>
                      <a:pt x="3290" y="944"/>
                      <a:pt x="3351" y="960"/>
                    </a:cubicBezTo>
                    <a:cubicBezTo>
                      <a:pt x="3320" y="942"/>
                      <a:pt x="3327" y="914"/>
                      <a:pt x="3318" y="891"/>
                    </a:cubicBezTo>
                    <a:cubicBezTo>
                      <a:pt x="3310" y="887"/>
                      <a:pt x="3303" y="885"/>
                      <a:pt x="3299" y="885"/>
                    </a:cubicBezTo>
                    <a:cubicBezTo>
                      <a:pt x="3278" y="885"/>
                      <a:pt x="3292" y="921"/>
                      <a:pt x="3297" y="939"/>
                    </a:cubicBezTo>
                    <a:cubicBezTo>
                      <a:pt x="3237" y="902"/>
                      <a:pt x="3191" y="842"/>
                      <a:pt x="3186" y="791"/>
                    </a:cubicBezTo>
                    <a:cubicBezTo>
                      <a:pt x="3187" y="782"/>
                      <a:pt x="3191" y="778"/>
                      <a:pt x="3196" y="778"/>
                    </a:cubicBezTo>
                    <a:cubicBezTo>
                      <a:pt x="3208" y="778"/>
                      <a:pt x="3226" y="797"/>
                      <a:pt x="3228" y="797"/>
                    </a:cubicBezTo>
                    <a:cubicBezTo>
                      <a:pt x="3228" y="797"/>
                      <a:pt x="3228" y="797"/>
                      <a:pt x="3228" y="796"/>
                    </a:cubicBezTo>
                    <a:cubicBezTo>
                      <a:pt x="3274" y="756"/>
                      <a:pt x="3156" y="684"/>
                      <a:pt x="3230" y="675"/>
                    </a:cubicBezTo>
                    <a:lnTo>
                      <a:pt x="3230" y="675"/>
                    </a:lnTo>
                    <a:cubicBezTo>
                      <a:pt x="3279" y="684"/>
                      <a:pt x="3302" y="726"/>
                      <a:pt x="3332" y="740"/>
                    </a:cubicBezTo>
                    <a:cubicBezTo>
                      <a:pt x="3330" y="770"/>
                      <a:pt x="3283" y="754"/>
                      <a:pt x="3274" y="770"/>
                    </a:cubicBezTo>
                    <a:lnTo>
                      <a:pt x="3302" y="766"/>
                    </a:lnTo>
                    <a:lnTo>
                      <a:pt x="3302" y="766"/>
                    </a:lnTo>
                    <a:cubicBezTo>
                      <a:pt x="3311" y="780"/>
                      <a:pt x="3309" y="800"/>
                      <a:pt x="3293" y="800"/>
                    </a:cubicBezTo>
                    <a:cubicBezTo>
                      <a:pt x="3295" y="801"/>
                      <a:pt x="3297" y="801"/>
                      <a:pt x="3299" y="801"/>
                    </a:cubicBezTo>
                    <a:cubicBezTo>
                      <a:pt x="3337" y="801"/>
                      <a:pt x="3363" y="726"/>
                      <a:pt x="3418" y="717"/>
                    </a:cubicBezTo>
                    <a:cubicBezTo>
                      <a:pt x="3413" y="703"/>
                      <a:pt x="3411" y="682"/>
                      <a:pt x="3392" y="678"/>
                    </a:cubicBezTo>
                    <a:lnTo>
                      <a:pt x="3388" y="691"/>
                    </a:lnTo>
                    <a:cubicBezTo>
                      <a:pt x="3352" y="678"/>
                      <a:pt x="3366" y="643"/>
                      <a:pt x="3343" y="643"/>
                    </a:cubicBezTo>
                    <a:cubicBezTo>
                      <a:pt x="3343" y="643"/>
                      <a:pt x="3342" y="643"/>
                      <a:pt x="3341" y="643"/>
                    </a:cubicBezTo>
                    <a:cubicBezTo>
                      <a:pt x="3334" y="615"/>
                      <a:pt x="3320" y="571"/>
                      <a:pt x="3355" y="564"/>
                    </a:cubicBezTo>
                    <a:lnTo>
                      <a:pt x="3394" y="590"/>
                    </a:lnTo>
                    <a:lnTo>
                      <a:pt x="3394" y="590"/>
                    </a:lnTo>
                    <a:cubicBezTo>
                      <a:pt x="3390" y="587"/>
                      <a:pt x="3385" y="586"/>
                      <a:pt x="3381" y="586"/>
                    </a:cubicBezTo>
                    <a:cubicBezTo>
                      <a:pt x="3372" y="586"/>
                      <a:pt x="3365" y="591"/>
                      <a:pt x="3369" y="601"/>
                    </a:cubicBezTo>
                    <a:cubicBezTo>
                      <a:pt x="3366" y="594"/>
                      <a:pt x="3372" y="593"/>
                      <a:pt x="3380" y="593"/>
                    </a:cubicBezTo>
                    <a:cubicBezTo>
                      <a:pt x="3387" y="593"/>
                      <a:pt x="3395" y="594"/>
                      <a:pt x="3403" y="594"/>
                    </a:cubicBezTo>
                    <a:cubicBezTo>
                      <a:pt x="3418" y="594"/>
                      <a:pt x="3429" y="590"/>
                      <a:pt x="3408" y="564"/>
                    </a:cubicBezTo>
                    <a:lnTo>
                      <a:pt x="3369" y="555"/>
                    </a:lnTo>
                    <a:cubicBezTo>
                      <a:pt x="3364" y="522"/>
                      <a:pt x="3344" y="469"/>
                      <a:pt x="3376" y="462"/>
                    </a:cubicBezTo>
                    <a:cubicBezTo>
                      <a:pt x="3362" y="454"/>
                      <a:pt x="3356" y="452"/>
                      <a:pt x="3354" y="452"/>
                    </a:cubicBezTo>
                    <a:cubicBezTo>
                      <a:pt x="3351" y="452"/>
                      <a:pt x="3352" y="455"/>
                      <a:pt x="3348" y="455"/>
                    </a:cubicBezTo>
                    <a:cubicBezTo>
                      <a:pt x="3345" y="455"/>
                      <a:pt x="3337" y="453"/>
                      <a:pt x="3318" y="443"/>
                    </a:cubicBezTo>
                    <a:lnTo>
                      <a:pt x="3318" y="443"/>
                    </a:lnTo>
                    <a:cubicBezTo>
                      <a:pt x="3381" y="479"/>
                      <a:pt x="3274" y="487"/>
                      <a:pt x="3337" y="517"/>
                    </a:cubicBezTo>
                    <a:lnTo>
                      <a:pt x="3337" y="517"/>
                    </a:lnTo>
                    <a:cubicBezTo>
                      <a:pt x="3319" y="509"/>
                      <a:pt x="3309" y="507"/>
                      <a:pt x="3300" y="507"/>
                    </a:cubicBezTo>
                    <a:cubicBezTo>
                      <a:pt x="3289" y="507"/>
                      <a:pt x="3282" y="512"/>
                      <a:pt x="3268" y="512"/>
                    </a:cubicBezTo>
                    <a:cubicBezTo>
                      <a:pt x="3261" y="512"/>
                      <a:pt x="3251" y="510"/>
                      <a:pt x="3237" y="506"/>
                    </a:cubicBezTo>
                    <a:lnTo>
                      <a:pt x="3237" y="506"/>
                    </a:lnTo>
                    <a:cubicBezTo>
                      <a:pt x="3249" y="515"/>
                      <a:pt x="3267" y="520"/>
                      <a:pt x="3244" y="531"/>
                    </a:cubicBezTo>
                    <a:cubicBezTo>
                      <a:pt x="3249" y="536"/>
                      <a:pt x="3251" y="538"/>
                      <a:pt x="3253" y="543"/>
                    </a:cubicBezTo>
                    <a:cubicBezTo>
                      <a:pt x="3262" y="545"/>
                      <a:pt x="3272" y="548"/>
                      <a:pt x="3281" y="552"/>
                    </a:cubicBezTo>
                    <a:cubicBezTo>
                      <a:pt x="3302" y="585"/>
                      <a:pt x="3279" y="610"/>
                      <a:pt x="3288" y="629"/>
                    </a:cubicBezTo>
                    <a:cubicBezTo>
                      <a:pt x="3286" y="629"/>
                      <a:pt x="3285" y="630"/>
                      <a:pt x="3284" y="630"/>
                    </a:cubicBezTo>
                    <a:cubicBezTo>
                      <a:pt x="3272" y="630"/>
                      <a:pt x="3274" y="612"/>
                      <a:pt x="3258" y="608"/>
                    </a:cubicBezTo>
                    <a:lnTo>
                      <a:pt x="3258" y="608"/>
                    </a:lnTo>
                    <a:lnTo>
                      <a:pt x="3269" y="638"/>
                    </a:lnTo>
                    <a:cubicBezTo>
                      <a:pt x="3253" y="626"/>
                      <a:pt x="3233" y="624"/>
                      <a:pt x="3218" y="618"/>
                    </a:cubicBezTo>
                    <a:lnTo>
                      <a:pt x="3218" y="618"/>
                    </a:lnTo>
                    <a:cubicBezTo>
                      <a:pt x="3220" y="620"/>
                      <a:pt x="3222" y="622"/>
                      <a:pt x="3223" y="624"/>
                    </a:cubicBezTo>
                    <a:cubicBezTo>
                      <a:pt x="3223" y="631"/>
                      <a:pt x="3220" y="634"/>
                      <a:pt x="3216" y="634"/>
                    </a:cubicBezTo>
                    <a:cubicBezTo>
                      <a:pt x="3214" y="634"/>
                      <a:pt x="3210" y="633"/>
                      <a:pt x="3207" y="631"/>
                    </a:cubicBezTo>
                    <a:cubicBezTo>
                      <a:pt x="3213" y="627"/>
                      <a:pt x="3217" y="621"/>
                      <a:pt x="3214" y="615"/>
                    </a:cubicBezTo>
                    <a:lnTo>
                      <a:pt x="3214" y="615"/>
                    </a:lnTo>
                    <a:cubicBezTo>
                      <a:pt x="3215" y="616"/>
                      <a:pt x="3217" y="617"/>
                      <a:pt x="3218" y="618"/>
                    </a:cubicBezTo>
                    <a:lnTo>
                      <a:pt x="3218" y="618"/>
                    </a:lnTo>
                    <a:cubicBezTo>
                      <a:pt x="3216" y="616"/>
                      <a:pt x="3214" y="614"/>
                      <a:pt x="3211" y="613"/>
                    </a:cubicBezTo>
                    <a:lnTo>
                      <a:pt x="3211" y="613"/>
                    </a:lnTo>
                    <a:cubicBezTo>
                      <a:pt x="3212" y="614"/>
                      <a:pt x="3213" y="614"/>
                      <a:pt x="3214" y="615"/>
                    </a:cubicBezTo>
                    <a:lnTo>
                      <a:pt x="3214" y="615"/>
                    </a:lnTo>
                    <a:cubicBezTo>
                      <a:pt x="3206" y="611"/>
                      <a:pt x="3201" y="604"/>
                      <a:pt x="3202" y="592"/>
                    </a:cubicBezTo>
                    <a:lnTo>
                      <a:pt x="3202" y="592"/>
                    </a:lnTo>
                    <a:lnTo>
                      <a:pt x="3181" y="610"/>
                    </a:lnTo>
                    <a:cubicBezTo>
                      <a:pt x="3156" y="610"/>
                      <a:pt x="3133" y="624"/>
                      <a:pt x="3137" y="645"/>
                    </a:cubicBezTo>
                    <a:cubicBezTo>
                      <a:pt x="3126" y="649"/>
                      <a:pt x="3141" y="676"/>
                      <a:pt x="3140" y="676"/>
                    </a:cubicBezTo>
                    <a:cubicBezTo>
                      <a:pt x="3140" y="676"/>
                      <a:pt x="3139" y="674"/>
                      <a:pt x="3135" y="668"/>
                    </a:cubicBezTo>
                    <a:lnTo>
                      <a:pt x="3128" y="715"/>
                    </a:lnTo>
                    <a:lnTo>
                      <a:pt x="3123" y="708"/>
                    </a:lnTo>
                    <a:cubicBezTo>
                      <a:pt x="3107" y="722"/>
                      <a:pt x="3109" y="747"/>
                      <a:pt x="3102" y="770"/>
                    </a:cubicBezTo>
                    <a:cubicBezTo>
                      <a:pt x="3098" y="792"/>
                      <a:pt x="3078" y="809"/>
                      <a:pt x="3056" y="809"/>
                    </a:cubicBezTo>
                    <a:cubicBezTo>
                      <a:pt x="3052" y="809"/>
                      <a:pt x="3048" y="808"/>
                      <a:pt x="3045" y="807"/>
                    </a:cubicBezTo>
                    <a:lnTo>
                      <a:pt x="3045" y="807"/>
                    </a:lnTo>
                    <a:cubicBezTo>
                      <a:pt x="3047" y="821"/>
                      <a:pt x="3049" y="837"/>
                      <a:pt x="3028" y="847"/>
                    </a:cubicBezTo>
                    <a:lnTo>
                      <a:pt x="3000" y="833"/>
                    </a:lnTo>
                    <a:cubicBezTo>
                      <a:pt x="3000" y="849"/>
                      <a:pt x="2947" y="847"/>
                      <a:pt x="2970" y="870"/>
                    </a:cubicBezTo>
                    <a:cubicBezTo>
                      <a:pt x="2955" y="862"/>
                      <a:pt x="2943" y="859"/>
                      <a:pt x="2934" y="859"/>
                    </a:cubicBezTo>
                    <a:cubicBezTo>
                      <a:pt x="2898" y="859"/>
                      <a:pt x="2907" y="911"/>
                      <a:pt x="2885" y="919"/>
                    </a:cubicBezTo>
                    <a:lnTo>
                      <a:pt x="2915" y="946"/>
                    </a:lnTo>
                    <a:cubicBezTo>
                      <a:pt x="2901" y="958"/>
                      <a:pt x="2898" y="977"/>
                      <a:pt x="2896" y="1004"/>
                    </a:cubicBezTo>
                    <a:lnTo>
                      <a:pt x="2924" y="1028"/>
                    </a:lnTo>
                    <a:cubicBezTo>
                      <a:pt x="2933" y="1062"/>
                      <a:pt x="2868" y="1044"/>
                      <a:pt x="2850" y="1067"/>
                    </a:cubicBezTo>
                    <a:cubicBezTo>
                      <a:pt x="2843" y="1058"/>
                      <a:pt x="2847" y="1055"/>
                      <a:pt x="2853" y="1055"/>
                    </a:cubicBezTo>
                    <a:cubicBezTo>
                      <a:pt x="2855" y="1055"/>
                      <a:pt x="2857" y="1055"/>
                      <a:pt x="2859" y="1055"/>
                    </a:cubicBezTo>
                    <a:cubicBezTo>
                      <a:pt x="2848" y="1051"/>
                      <a:pt x="2840" y="1049"/>
                      <a:pt x="2834" y="1049"/>
                    </a:cubicBezTo>
                    <a:cubicBezTo>
                      <a:pt x="2795" y="1049"/>
                      <a:pt x="2826" y="1126"/>
                      <a:pt x="2789" y="1126"/>
                    </a:cubicBezTo>
                    <a:cubicBezTo>
                      <a:pt x="2785" y="1126"/>
                      <a:pt x="2780" y="1125"/>
                      <a:pt x="2773" y="1123"/>
                    </a:cubicBezTo>
                    <a:lnTo>
                      <a:pt x="2773" y="1123"/>
                    </a:lnTo>
                    <a:cubicBezTo>
                      <a:pt x="2775" y="1133"/>
                      <a:pt x="2772" y="1137"/>
                      <a:pt x="2768" y="1137"/>
                    </a:cubicBezTo>
                    <a:cubicBezTo>
                      <a:pt x="2766" y="1137"/>
                      <a:pt x="2763" y="1136"/>
                      <a:pt x="2759" y="1134"/>
                    </a:cubicBezTo>
                    <a:cubicBezTo>
                      <a:pt x="2759" y="1134"/>
                      <a:pt x="2759" y="1132"/>
                      <a:pt x="2759" y="1132"/>
                    </a:cubicBezTo>
                    <a:cubicBezTo>
                      <a:pt x="2757" y="1132"/>
                      <a:pt x="2757" y="1132"/>
                      <a:pt x="2755" y="1134"/>
                    </a:cubicBezTo>
                    <a:cubicBezTo>
                      <a:pt x="2748" y="1141"/>
                      <a:pt x="2743" y="1150"/>
                      <a:pt x="2743" y="1160"/>
                    </a:cubicBezTo>
                    <a:lnTo>
                      <a:pt x="2715" y="1132"/>
                    </a:lnTo>
                    <a:lnTo>
                      <a:pt x="2715" y="1134"/>
                    </a:lnTo>
                    <a:cubicBezTo>
                      <a:pt x="2713" y="1133"/>
                      <a:pt x="2712" y="1133"/>
                      <a:pt x="2711" y="1133"/>
                    </a:cubicBezTo>
                    <a:cubicBezTo>
                      <a:pt x="2704" y="1133"/>
                      <a:pt x="2723" y="1155"/>
                      <a:pt x="2743" y="1174"/>
                    </a:cubicBezTo>
                    <a:cubicBezTo>
                      <a:pt x="2743" y="1183"/>
                      <a:pt x="2745" y="1190"/>
                      <a:pt x="2748" y="1199"/>
                    </a:cubicBezTo>
                    <a:cubicBezTo>
                      <a:pt x="2737" y="1187"/>
                      <a:pt x="2731" y="1184"/>
                      <a:pt x="2727" y="1184"/>
                    </a:cubicBezTo>
                    <a:cubicBezTo>
                      <a:pt x="2720" y="1184"/>
                      <a:pt x="2722" y="1198"/>
                      <a:pt x="2714" y="1198"/>
                    </a:cubicBezTo>
                    <a:cubicBezTo>
                      <a:pt x="2710" y="1198"/>
                      <a:pt x="2703" y="1193"/>
                      <a:pt x="2690" y="1181"/>
                    </a:cubicBezTo>
                    <a:lnTo>
                      <a:pt x="2690" y="1181"/>
                    </a:lnTo>
                    <a:cubicBezTo>
                      <a:pt x="2703" y="1206"/>
                      <a:pt x="2666" y="1224"/>
                      <a:pt x="2688" y="1273"/>
                    </a:cubicBezTo>
                    <a:lnTo>
                      <a:pt x="2688" y="1273"/>
                    </a:lnTo>
                    <a:cubicBezTo>
                      <a:pt x="2686" y="1273"/>
                      <a:pt x="2684" y="1273"/>
                      <a:pt x="2682" y="1273"/>
                    </a:cubicBezTo>
                    <a:cubicBezTo>
                      <a:pt x="2671" y="1273"/>
                      <a:pt x="2660" y="1275"/>
                      <a:pt x="2662" y="1292"/>
                    </a:cubicBezTo>
                    <a:lnTo>
                      <a:pt x="2634" y="1252"/>
                    </a:lnTo>
                    <a:lnTo>
                      <a:pt x="2646" y="1322"/>
                    </a:lnTo>
                    <a:cubicBezTo>
                      <a:pt x="2620" y="1308"/>
                      <a:pt x="2602" y="1280"/>
                      <a:pt x="2597" y="1250"/>
                    </a:cubicBezTo>
                    <a:cubicBezTo>
                      <a:pt x="2597" y="1315"/>
                      <a:pt x="2585" y="1283"/>
                      <a:pt x="2585" y="1345"/>
                    </a:cubicBezTo>
                    <a:lnTo>
                      <a:pt x="2572" y="1315"/>
                    </a:lnTo>
                    <a:cubicBezTo>
                      <a:pt x="2564" y="1321"/>
                      <a:pt x="2566" y="1351"/>
                      <a:pt x="2557" y="1351"/>
                    </a:cubicBezTo>
                    <a:cubicBezTo>
                      <a:pt x="2555" y="1351"/>
                      <a:pt x="2552" y="1349"/>
                      <a:pt x="2548" y="1345"/>
                    </a:cubicBezTo>
                    <a:cubicBezTo>
                      <a:pt x="2538" y="1335"/>
                      <a:pt x="2526" y="1332"/>
                      <a:pt x="2514" y="1332"/>
                    </a:cubicBezTo>
                    <a:cubicBezTo>
                      <a:pt x="2481" y="1332"/>
                      <a:pt x="2443" y="1355"/>
                      <a:pt x="2401" y="1355"/>
                    </a:cubicBezTo>
                    <a:cubicBezTo>
                      <a:pt x="2387" y="1355"/>
                      <a:pt x="2373" y="1352"/>
                      <a:pt x="2358" y="1345"/>
                    </a:cubicBezTo>
                    <a:lnTo>
                      <a:pt x="2358" y="1345"/>
                    </a:lnTo>
                    <a:cubicBezTo>
                      <a:pt x="2369" y="1370"/>
                      <a:pt x="2370" y="1378"/>
                      <a:pt x="2367" y="1378"/>
                    </a:cubicBezTo>
                    <a:cubicBezTo>
                      <a:pt x="2362" y="1378"/>
                      <a:pt x="2347" y="1359"/>
                      <a:pt x="2339" y="1359"/>
                    </a:cubicBezTo>
                    <a:cubicBezTo>
                      <a:pt x="2335" y="1359"/>
                      <a:pt x="2333" y="1365"/>
                      <a:pt x="2337" y="1382"/>
                    </a:cubicBezTo>
                    <a:cubicBezTo>
                      <a:pt x="2328" y="1361"/>
                      <a:pt x="2317" y="1352"/>
                      <a:pt x="2321" y="1331"/>
                    </a:cubicBezTo>
                    <a:lnTo>
                      <a:pt x="2321" y="1331"/>
                    </a:lnTo>
                    <a:cubicBezTo>
                      <a:pt x="2316" y="1338"/>
                      <a:pt x="2310" y="1340"/>
                      <a:pt x="2304" y="1340"/>
                    </a:cubicBezTo>
                    <a:cubicBezTo>
                      <a:pt x="2296" y="1340"/>
                      <a:pt x="2289" y="1336"/>
                      <a:pt x="2282" y="1336"/>
                    </a:cubicBezTo>
                    <a:cubicBezTo>
                      <a:pt x="2274" y="1336"/>
                      <a:pt x="2267" y="1342"/>
                      <a:pt x="2263" y="1368"/>
                    </a:cubicBezTo>
                    <a:cubicBezTo>
                      <a:pt x="2256" y="1347"/>
                      <a:pt x="2263" y="1336"/>
                      <a:pt x="2256" y="1324"/>
                    </a:cubicBezTo>
                    <a:cubicBezTo>
                      <a:pt x="2256" y="1328"/>
                      <a:pt x="2254" y="1337"/>
                      <a:pt x="2251" y="1337"/>
                    </a:cubicBezTo>
                    <a:cubicBezTo>
                      <a:pt x="2250" y="1337"/>
                      <a:pt x="2248" y="1335"/>
                      <a:pt x="2247" y="1331"/>
                    </a:cubicBezTo>
                    <a:cubicBezTo>
                      <a:pt x="2240" y="1320"/>
                      <a:pt x="2247" y="1313"/>
                      <a:pt x="2249" y="1303"/>
                    </a:cubicBezTo>
                    <a:lnTo>
                      <a:pt x="2249" y="1303"/>
                    </a:lnTo>
                    <a:cubicBezTo>
                      <a:pt x="2224" y="1310"/>
                      <a:pt x="2231" y="1378"/>
                      <a:pt x="2240" y="1440"/>
                    </a:cubicBezTo>
                    <a:cubicBezTo>
                      <a:pt x="2232" y="1430"/>
                      <a:pt x="2225" y="1425"/>
                      <a:pt x="2220" y="1425"/>
                    </a:cubicBezTo>
                    <a:cubicBezTo>
                      <a:pt x="2212" y="1425"/>
                      <a:pt x="2208" y="1436"/>
                      <a:pt x="2205" y="1461"/>
                    </a:cubicBezTo>
                    <a:cubicBezTo>
                      <a:pt x="2196" y="1443"/>
                      <a:pt x="2184" y="1422"/>
                      <a:pt x="2203" y="1412"/>
                    </a:cubicBezTo>
                    <a:cubicBezTo>
                      <a:pt x="2197" y="1412"/>
                      <a:pt x="2180" y="1406"/>
                      <a:pt x="2165" y="1406"/>
                    </a:cubicBezTo>
                    <a:cubicBezTo>
                      <a:pt x="2150" y="1406"/>
                      <a:pt x="2137" y="1412"/>
                      <a:pt x="2138" y="1438"/>
                    </a:cubicBezTo>
                    <a:cubicBezTo>
                      <a:pt x="2136" y="1433"/>
                      <a:pt x="2134" y="1431"/>
                      <a:pt x="2131" y="1431"/>
                    </a:cubicBezTo>
                    <a:cubicBezTo>
                      <a:pt x="2126" y="1431"/>
                      <a:pt x="2121" y="1437"/>
                      <a:pt x="2120" y="1440"/>
                    </a:cubicBezTo>
                    <a:cubicBezTo>
                      <a:pt x="2100" y="1440"/>
                      <a:pt x="2094" y="1436"/>
                      <a:pt x="2082" y="1436"/>
                    </a:cubicBezTo>
                    <a:cubicBezTo>
                      <a:pt x="2078" y="1436"/>
                      <a:pt x="2073" y="1437"/>
                      <a:pt x="2066" y="1438"/>
                    </a:cubicBezTo>
                    <a:lnTo>
                      <a:pt x="2073" y="1447"/>
                    </a:lnTo>
                    <a:cubicBezTo>
                      <a:pt x="2069" y="1472"/>
                      <a:pt x="2065" y="1480"/>
                      <a:pt x="2061" y="1480"/>
                    </a:cubicBezTo>
                    <a:cubicBezTo>
                      <a:pt x="2054" y="1480"/>
                      <a:pt x="2047" y="1467"/>
                      <a:pt x="2038" y="1467"/>
                    </a:cubicBezTo>
                    <a:cubicBezTo>
                      <a:pt x="2036" y="1467"/>
                      <a:pt x="2035" y="1468"/>
                      <a:pt x="2034" y="1468"/>
                    </a:cubicBezTo>
                    <a:lnTo>
                      <a:pt x="2034" y="1461"/>
                    </a:lnTo>
                    <a:cubicBezTo>
                      <a:pt x="2021" y="1447"/>
                      <a:pt x="2014" y="1444"/>
                      <a:pt x="2010" y="1444"/>
                    </a:cubicBezTo>
                    <a:cubicBezTo>
                      <a:pt x="2004" y="1444"/>
                      <a:pt x="2001" y="1450"/>
                      <a:pt x="1996" y="1450"/>
                    </a:cubicBezTo>
                    <a:cubicBezTo>
                      <a:pt x="1992" y="1450"/>
                      <a:pt x="1986" y="1445"/>
                      <a:pt x="1973" y="1426"/>
                    </a:cubicBezTo>
                    <a:lnTo>
                      <a:pt x="1971" y="1466"/>
                    </a:lnTo>
                    <a:cubicBezTo>
                      <a:pt x="1967" y="1485"/>
                      <a:pt x="1963" y="1492"/>
                      <a:pt x="1959" y="1492"/>
                    </a:cubicBezTo>
                    <a:cubicBezTo>
                      <a:pt x="1947" y="1492"/>
                      <a:pt x="1933" y="1435"/>
                      <a:pt x="1914" y="1435"/>
                    </a:cubicBezTo>
                    <a:cubicBezTo>
                      <a:pt x="1912" y="1435"/>
                      <a:pt x="1909" y="1436"/>
                      <a:pt x="1906" y="1438"/>
                    </a:cubicBezTo>
                    <a:lnTo>
                      <a:pt x="1911" y="1461"/>
                    </a:lnTo>
                    <a:cubicBezTo>
                      <a:pt x="1909" y="1463"/>
                      <a:pt x="1908" y="1464"/>
                      <a:pt x="1906" y="1464"/>
                    </a:cubicBezTo>
                    <a:cubicBezTo>
                      <a:pt x="1891" y="1464"/>
                      <a:pt x="1894" y="1344"/>
                      <a:pt x="1885" y="1334"/>
                    </a:cubicBezTo>
                    <a:cubicBezTo>
                      <a:pt x="1885" y="1324"/>
                      <a:pt x="1892" y="1322"/>
                      <a:pt x="1897" y="1317"/>
                    </a:cubicBezTo>
                    <a:cubicBezTo>
                      <a:pt x="1892" y="1306"/>
                      <a:pt x="1889" y="1302"/>
                      <a:pt x="1886" y="1302"/>
                    </a:cubicBezTo>
                    <a:cubicBezTo>
                      <a:pt x="1875" y="1302"/>
                      <a:pt x="1875" y="1367"/>
                      <a:pt x="1853" y="1371"/>
                    </a:cubicBezTo>
                    <a:cubicBezTo>
                      <a:pt x="1853" y="1345"/>
                      <a:pt x="1874" y="1306"/>
                      <a:pt x="1860" y="1299"/>
                    </a:cubicBezTo>
                    <a:cubicBezTo>
                      <a:pt x="1860" y="1296"/>
                      <a:pt x="1859" y="1295"/>
                      <a:pt x="1857" y="1295"/>
                    </a:cubicBezTo>
                    <a:cubicBezTo>
                      <a:pt x="1847" y="1295"/>
                      <a:pt x="1812" y="1331"/>
                      <a:pt x="1791" y="1331"/>
                    </a:cubicBezTo>
                    <a:cubicBezTo>
                      <a:pt x="1784" y="1331"/>
                      <a:pt x="1778" y="1326"/>
                      <a:pt x="1776" y="1313"/>
                    </a:cubicBezTo>
                    <a:cubicBezTo>
                      <a:pt x="1774" y="1334"/>
                      <a:pt x="1772" y="1354"/>
                      <a:pt x="1756" y="1366"/>
                    </a:cubicBezTo>
                    <a:cubicBezTo>
                      <a:pt x="1746" y="1366"/>
                      <a:pt x="1742" y="1345"/>
                      <a:pt x="1737" y="1331"/>
                    </a:cubicBezTo>
                    <a:cubicBezTo>
                      <a:pt x="1735" y="1323"/>
                      <a:pt x="1730" y="1316"/>
                      <a:pt x="1723" y="1316"/>
                    </a:cubicBezTo>
                    <a:cubicBezTo>
                      <a:pt x="1717" y="1316"/>
                      <a:pt x="1710" y="1321"/>
                      <a:pt x="1700" y="1334"/>
                    </a:cubicBezTo>
                    <a:cubicBezTo>
                      <a:pt x="1700" y="1327"/>
                      <a:pt x="1700" y="1322"/>
                      <a:pt x="1702" y="1317"/>
                    </a:cubicBezTo>
                    <a:lnTo>
                      <a:pt x="1702" y="1317"/>
                    </a:lnTo>
                    <a:cubicBezTo>
                      <a:pt x="1681" y="1327"/>
                      <a:pt x="1644" y="1324"/>
                      <a:pt x="1621" y="1352"/>
                    </a:cubicBezTo>
                    <a:cubicBezTo>
                      <a:pt x="1638" y="1308"/>
                      <a:pt x="1627" y="1297"/>
                      <a:pt x="1609" y="1297"/>
                    </a:cubicBezTo>
                    <a:cubicBezTo>
                      <a:pt x="1594" y="1297"/>
                      <a:pt x="1574" y="1305"/>
                      <a:pt x="1562" y="1305"/>
                    </a:cubicBezTo>
                    <a:cubicBezTo>
                      <a:pt x="1548" y="1305"/>
                      <a:pt x="1543" y="1296"/>
                      <a:pt x="1563" y="1259"/>
                    </a:cubicBezTo>
                    <a:lnTo>
                      <a:pt x="1519" y="1245"/>
                    </a:lnTo>
                    <a:lnTo>
                      <a:pt x="1526" y="1234"/>
                    </a:lnTo>
                    <a:cubicBezTo>
                      <a:pt x="1520" y="1228"/>
                      <a:pt x="1513" y="1225"/>
                      <a:pt x="1507" y="1225"/>
                    </a:cubicBezTo>
                    <a:cubicBezTo>
                      <a:pt x="1491" y="1225"/>
                      <a:pt x="1474" y="1239"/>
                      <a:pt x="1457" y="1252"/>
                    </a:cubicBezTo>
                    <a:cubicBezTo>
                      <a:pt x="1457" y="1241"/>
                      <a:pt x="1466" y="1234"/>
                      <a:pt x="1470" y="1229"/>
                    </a:cubicBezTo>
                    <a:cubicBezTo>
                      <a:pt x="1460" y="1208"/>
                      <a:pt x="1454" y="1198"/>
                      <a:pt x="1439" y="1198"/>
                    </a:cubicBezTo>
                    <a:cubicBezTo>
                      <a:pt x="1426" y="1198"/>
                      <a:pt x="1407" y="1205"/>
                      <a:pt x="1375" y="1218"/>
                    </a:cubicBezTo>
                    <a:lnTo>
                      <a:pt x="1399" y="1183"/>
                    </a:lnTo>
                    <a:lnTo>
                      <a:pt x="1399" y="1183"/>
                    </a:lnTo>
                    <a:cubicBezTo>
                      <a:pt x="1397" y="1184"/>
                      <a:pt x="1396" y="1184"/>
                      <a:pt x="1395" y="1184"/>
                    </a:cubicBezTo>
                    <a:cubicBezTo>
                      <a:pt x="1376" y="1184"/>
                      <a:pt x="1385" y="1108"/>
                      <a:pt x="1333" y="1108"/>
                    </a:cubicBezTo>
                    <a:cubicBezTo>
                      <a:pt x="1330" y="1108"/>
                      <a:pt x="1327" y="1108"/>
                      <a:pt x="1324" y="1109"/>
                    </a:cubicBezTo>
                    <a:cubicBezTo>
                      <a:pt x="1329" y="1104"/>
                      <a:pt x="1336" y="1099"/>
                      <a:pt x="1341" y="1097"/>
                    </a:cubicBezTo>
                    <a:lnTo>
                      <a:pt x="1341" y="1097"/>
                    </a:lnTo>
                    <a:cubicBezTo>
                      <a:pt x="1340" y="1097"/>
                      <a:pt x="1340" y="1097"/>
                      <a:pt x="1339" y="1097"/>
                    </a:cubicBezTo>
                    <a:cubicBezTo>
                      <a:pt x="1286" y="1097"/>
                      <a:pt x="1315" y="1009"/>
                      <a:pt x="1276" y="1009"/>
                    </a:cubicBezTo>
                    <a:cubicBezTo>
                      <a:pt x="1265" y="1009"/>
                      <a:pt x="1247" y="1017"/>
                      <a:pt x="1220" y="1037"/>
                    </a:cubicBezTo>
                    <a:lnTo>
                      <a:pt x="1171" y="1039"/>
                    </a:lnTo>
                    <a:cubicBezTo>
                      <a:pt x="1190" y="1076"/>
                      <a:pt x="1118" y="1076"/>
                      <a:pt x="1111" y="1104"/>
                    </a:cubicBezTo>
                    <a:cubicBezTo>
                      <a:pt x="1094" y="1098"/>
                      <a:pt x="1112" y="1054"/>
                      <a:pt x="1130" y="1054"/>
                    </a:cubicBezTo>
                    <a:cubicBezTo>
                      <a:pt x="1133" y="1054"/>
                      <a:pt x="1135" y="1054"/>
                      <a:pt x="1137" y="1055"/>
                    </a:cubicBezTo>
                    <a:lnTo>
                      <a:pt x="1132" y="1062"/>
                    </a:lnTo>
                    <a:cubicBezTo>
                      <a:pt x="1197" y="1018"/>
                      <a:pt x="1118" y="1007"/>
                      <a:pt x="1162" y="974"/>
                    </a:cubicBezTo>
                    <a:cubicBezTo>
                      <a:pt x="1104" y="916"/>
                      <a:pt x="1095" y="831"/>
                      <a:pt x="1062" y="773"/>
                    </a:cubicBezTo>
                    <a:lnTo>
                      <a:pt x="1014" y="810"/>
                    </a:lnTo>
                    <a:lnTo>
                      <a:pt x="1002" y="782"/>
                    </a:lnTo>
                    <a:cubicBezTo>
                      <a:pt x="1007" y="774"/>
                      <a:pt x="1022" y="762"/>
                      <a:pt x="1034" y="762"/>
                    </a:cubicBezTo>
                    <a:cubicBezTo>
                      <a:pt x="1039" y="762"/>
                      <a:pt x="1043" y="765"/>
                      <a:pt x="1046" y="770"/>
                    </a:cubicBezTo>
                    <a:cubicBezTo>
                      <a:pt x="1059" y="758"/>
                      <a:pt x="1048" y="753"/>
                      <a:pt x="1032" y="753"/>
                    </a:cubicBezTo>
                    <a:cubicBezTo>
                      <a:pt x="1017" y="753"/>
                      <a:pt x="996" y="758"/>
                      <a:pt x="991" y="761"/>
                    </a:cubicBezTo>
                    <a:cubicBezTo>
                      <a:pt x="991" y="734"/>
                      <a:pt x="1012" y="730"/>
                      <a:pt x="1030" y="730"/>
                    </a:cubicBezTo>
                    <a:cubicBezTo>
                      <a:pt x="1038" y="730"/>
                      <a:pt x="1046" y="731"/>
                      <a:pt x="1051" y="731"/>
                    </a:cubicBezTo>
                    <a:cubicBezTo>
                      <a:pt x="1055" y="731"/>
                      <a:pt x="1056" y="730"/>
                      <a:pt x="1055" y="729"/>
                    </a:cubicBezTo>
                    <a:lnTo>
                      <a:pt x="1042" y="715"/>
                    </a:lnTo>
                    <a:lnTo>
                      <a:pt x="1037" y="722"/>
                    </a:lnTo>
                    <a:cubicBezTo>
                      <a:pt x="1022" y="722"/>
                      <a:pt x="1008" y="726"/>
                      <a:pt x="997" y="726"/>
                    </a:cubicBezTo>
                    <a:cubicBezTo>
                      <a:pt x="987" y="726"/>
                      <a:pt x="980" y="723"/>
                      <a:pt x="974" y="712"/>
                    </a:cubicBezTo>
                    <a:cubicBezTo>
                      <a:pt x="974" y="694"/>
                      <a:pt x="1000" y="687"/>
                      <a:pt x="1000" y="680"/>
                    </a:cubicBezTo>
                    <a:cubicBezTo>
                      <a:pt x="1002" y="678"/>
                      <a:pt x="1004" y="675"/>
                      <a:pt x="995" y="671"/>
                    </a:cubicBezTo>
                    <a:lnTo>
                      <a:pt x="977" y="636"/>
                    </a:lnTo>
                    <a:lnTo>
                      <a:pt x="944" y="675"/>
                    </a:lnTo>
                    <a:cubicBezTo>
                      <a:pt x="928" y="675"/>
                      <a:pt x="925" y="665"/>
                      <a:pt x="918" y="665"/>
                    </a:cubicBezTo>
                    <a:cubicBezTo>
                      <a:pt x="913" y="665"/>
                      <a:pt x="906" y="670"/>
                      <a:pt x="891" y="687"/>
                    </a:cubicBezTo>
                    <a:cubicBezTo>
                      <a:pt x="947" y="622"/>
                      <a:pt x="831" y="559"/>
                      <a:pt x="840" y="534"/>
                    </a:cubicBezTo>
                    <a:lnTo>
                      <a:pt x="840" y="534"/>
                    </a:lnTo>
                    <a:cubicBezTo>
                      <a:pt x="836" y="534"/>
                      <a:pt x="832" y="535"/>
                      <a:pt x="828" y="535"/>
                    </a:cubicBezTo>
                    <a:cubicBezTo>
                      <a:pt x="802" y="535"/>
                      <a:pt x="778" y="521"/>
                      <a:pt x="766" y="497"/>
                    </a:cubicBezTo>
                    <a:cubicBezTo>
                      <a:pt x="764" y="506"/>
                      <a:pt x="739" y="531"/>
                      <a:pt x="723" y="531"/>
                    </a:cubicBezTo>
                    <a:cubicBezTo>
                      <a:pt x="719" y="531"/>
                      <a:pt x="715" y="529"/>
                      <a:pt x="712" y="525"/>
                    </a:cubicBezTo>
                    <a:cubicBezTo>
                      <a:pt x="801" y="461"/>
                      <a:pt x="721" y="462"/>
                      <a:pt x="758" y="399"/>
                    </a:cubicBezTo>
                    <a:lnTo>
                      <a:pt x="758" y="399"/>
                    </a:lnTo>
                    <a:cubicBezTo>
                      <a:pt x="753" y="406"/>
                      <a:pt x="748" y="409"/>
                      <a:pt x="742" y="409"/>
                    </a:cubicBezTo>
                    <a:cubicBezTo>
                      <a:pt x="728" y="409"/>
                      <a:pt x="713" y="395"/>
                      <a:pt x="698" y="395"/>
                    </a:cubicBezTo>
                    <a:cubicBezTo>
                      <a:pt x="687" y="395"/>
                      <a:pt x="676" y="402"/>
                      <a:pt x="666" y="425"/>
                    </a:cubicBezTo>
                    <a:cubicBezTo>
                      <a:pt x="657" y="404"/>
                      <a:pt x="696" y="395"/>
                      <a:pt x="701" y="367"/>
                    </a:cubicBezTo>
                    <a:cubicBezTo>
                      <a:pt x="634" y="362"/>
                      <a:pt x="636" y="274"/>
                      <a:pt x="573" y="246"/>
                    </a:cubicBezTo>
                    <a:cubicBezTo>
                      <a:pt x="564" y="256"/>
                      <a:pt x="559" y="279"/>
                      <a:pt x="534" y="288"/>
                    </a:cubicBezTo>
                    <a:lnTo>
                      <a:pt x="552" y="214"/>
                    </a:lnTo>
                    <a:cubicBezTo>
                      <a:pt x="552" y="214"/>
                      <a:pt x="552" y="214"/>
                      <a:pt x="552" y="214"/>
                    </a:cubicBezTo>
                    <a:cubicBezTo>
                      <a:pt x="541" y="214"/>
                      <a:pt x="517" y="241"/>
                      <a:pt x="507" y="241"/>
                    </a:cubicBezTo>
                    <a:cubicBezTo>
                      <a:pt x="502" y="241"/>
                      <a:pt x="500" y="235"/>
                      <a:pt x="504" y="219"/>
                    </a:cubicBezTo>
                    <a:lnTo>
                      <a:pt x="504" y="219"/>
                    </a:lnTo>
                    <a:cubicBezTo>
                      <a:pt x="499" y="229"/>
                      <a:pt x="493" y="247"/>
                      <a:pt x="484" y="247"/>
                    </a:cubicBezTo>
                    <a:cubicBezTo>
                      <a:pt x="484" y="247"/>
                      <a:pt x="483" y="246"/>
                      <a:pt x="483" y="246"/>
                    </a:cubicBezTo>
                    <a:cubicBezTo>
                      <a:pt x="453" y="184"/>
                      <a:pt x="392" y="163"/>
                      <a:pt x="334" y="137"/>
                    </a:cubicBezTo>
                    <a:cubicBezTo>
                      <a:pt x="283" y="121"/>
                      <a:pt x="239" y="84"/>
                      <a:pt x="212" y="38"/>
                    </a:cubicBezTo>
                    <a:lnTo>
                      <a:pt x="161" y="91"/>
                    </a:lnTo>
                    <a:lnTo>
                      <a:pt x="198" y="45"/>
                    </a:lnTo>
                    <a:cubicBezTo>
                      <a:pt x="193" y="45"/>
                      <a:pt x="181" y="45"/>
                      <a:pt x="198" y="21"/>
                    </a:cubicBezTo>
                    <a:lnTo>
                      <a:pt x="207" y="24"/>
                    </a:lnTo>
                    <a:cubicBezTo>
                      <a:pt x="202" y="17"/>
                      <a:pt x="200" y="10"/>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02" name="Google Shape;18402;p66"/>
              <p:cNvSpPr/>
              <p:nvPr/>
            </p:nvSpPr>
            <p:spPr>
              <a:xfrm>
                <a:off x="661125" y="1783150"/>
                <a:ext cx="475" cy="575"/>
              </a:xfrm>
              <a:custGeom>
                <a:avLst/>
                <a:gdLst/>
                <a:ahLst/>
                <a:cxnLst/>
                <a:rect l="l" t="t" r="r" b="b"/>
                <a:pathLst>
                  <a:path w="19" h="23" extrusionOk="0">
                    <a:moveTo>
                      <a:pt x="5" y="1"/>
                    </a:moveTo>
                    <a:lnTo>
                      <a:pt x="5" y="1"/>
                    </a:lnTo>
                    <a:cubicBezTo>
                      <a:pt x="12" y="8"/>
                      <a:pt x="8" y="15"/>
                      <a:pt x="1" y="19"/>
                    </a:cubicBezTo>
                    <a:cubicBezTo>
                      <a:pt x="4" y="21"/>
                      <a:pt x="8" y="22"/>
                      <a:pt x="11" y="22"/>
                    </a:cubicBezTo>
                    <a:cubicBezTo>
                      <a:pt x="15" y="22"/>
                      <a:pt x="18" y="19"/>
                      <a:pt x="17" y="12"/>
                    </a:cubicBezTo>
                    <a:cubicBezTo>
                      <a:pt x="15" y="8"/>
                      <a:pt x="10"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03" name="Google Shape;18403;p66"/>
              <p:cNvSpPr/>
              <p:nvPr/>
            </p:nvSpPr>
            <p:spPr>
              <a:xfrm>
                <a:off x="636625" y="1809000"/>
                <a:ext cx="250" cy="550"/>
              </a:xfrm>
              <a:custGeom>
                <a:avLst/>
                <a:gdLst/>
                <a:ahLst/>
                <a:cxnLst/>
                <a:rect l="l" t="t" r="r" b="b"/>
                <a:pathLst>
                  <a:path w="10" h="22" extrusionOk="0">
                    <a:moveTo>
                      <a:pt x="2" y="1"/>
                    </a:moveTo>
                    <a:lnTo>
                      <a:pt x="2" y="1"/>
                    </a:lnTo>
                    <a:cubicBezTo>
                      <a:pt x="0" y="8"/>
                      <a:pt x="2" y="17"/>
                      <a:pt x="9" y="21"/>
                    </a:cubicBezTo>
                    <a:cubicBezTo>
                      <a:pt x="5" y="14"/>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04" name="Google Shape;18404;p66"/>
              <p:cNvSpPr/>
              <p:nvPr/>
            </p:nvSpPr>
            <p:spPr>
              <a:xfrm>
                <a:off x="609775" y="1804125"/>
                <a:ext cx="150" cy="150"/>
              </a:xfrm>
              <a:custGeom>
                <a:avLst/>
                <a:gdLst/>
                <a:ahLst/>
                <a:cxnLst/>
                <a:rect l="l" t="t" r="r" b="b"/>
                <a:pathLst>
                  <a:path w="6" h="6" extrusionOk="0">
                    <a:moveTo>
                      <a:pt x="5" y="1"/>
                    </a:moveTo>
                    <a:lnTo>
                      <a:pt x="5" y="1"/>
                    </a:lnTo>
                    <a:lnTo>
                      <a:pt x="1" y="5"/>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05" name="Google Shape;18405;p66"/>
              <p:cNvSpPr/>
              <p:nvPr/>
            </p:nvSpPr>
            <p:spPr>
              <a:xfrm>
                <a:off x="660850" y="1797225"/>
                <a:ext cx="600" cy="175"/>
              </a:xfrm>
              <a:custGeom>
                <a:avLst/>
                <a:gdLst/>
                <a:ahLst/>
                <a:cxnLst/>
                <a:rect l="l" t="t" r="r" b="b"/>
                <a:pathLst>
                  <a:path w="24" h="7" extrusionOk="0">
                    <a:moveTo>
                      <a:pt x="0" y="1"/>
                    </a:moveTo>
                    <a:lnTo>
                      <a:pt x="0" y="1"/>
                    </a:lnTo>
                    <a:cubicBezTo>
                      <a:pt x="3" y="5"/>
                      <a:pt x="7" y="6"/>
                      <a:pt x="12" y="6"/>
                    </a:cubicBezTo>
                    <a:cubicBezTo>
                      <a:pt x="16" y="6"/>
                      <a:pt x="20" y="5"/>
                      <a:pt x="23" y="3"/>
                    </a:cubicBezTo>
                    <a:lnTo>
                      <a:pt x="23" y="3"/>
                    </a:lnTo>
                    <a:cubicBezTo>
                      <a:pt x="21" y="4"/>
                      <a:pt x="19" y="4"/>
                      <a:pt x="17" y="4"/>
                    </a:cubicBezTo>
                    <a:cubicBezTo>
                      <a:pt x="11"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06" name="Google Shape;18406;p66"/>
              <p:cNvSpPr/>
              <p:nvPr/>
            </p:nvSpPr>
            <p:spPr>
              <a:xfrm>
                <a:off x="662925" y="1779275"/>
                <a:ext cx="600" cy="550"/>
              </a:xfrm>
              <a:custGeom>
                <a:avLst/>
                <a:gdLst/>
                <a:ahLst/>
                <a:cxnLst/>
                <a:rect l="l" t="t" r="r" b="b"/>
                <a:pathLst>
                  <a:path w="24" h="22" extrusionOk="0">
                    <a:moveTo>
                      <a:pt x="8" y="0"/>
                    </a:moveTo>
                    <a:lnTo>
                      <a:pt x="8" y="0"/>
                    </a:lnTo>
                    <a:cubicBezTo>
                      <a:pt x="7" y="1"/>
                      <a:pt x="7" y="1"/>
                      <a:pt x="7" y="1"/>
                    </a:cubicBezTo>
                    <a:lnTo>
                      <a:pt x="7" y="1"/>
                    </a:lnTo>
                    <a:lnTo>
                      <a:pt x="8" y="0"/>
                    </a:lnTo>
                    <a:close/>
                    <a:moveTo>
                      <a:pt x="7" y="1"/>
                    </a:moveTo>
                    <a:lnTo>
                      <a:pt x="1" y="21"/>
                    </a:lnTo>
                    <a:cubicBezTo>
                      <a:pt x="4" y="17"/>
                      <a:pt x="8" y="15"/>
                      <a:pt x="12" y="15"/>
                    </a:cubicBezTo>
                    <a:cubicBezTo>
                      <a:pt x="16" y="15"/>
                      <a:pt x="20" y="17"/>
                      <a:pt x="24" y="17"/>
                    </a:cubicBezTo>
                    <a:cubicBezTo>
                      <a:pt x="17" y="10"/>
                      <a:pt x="7" y="5"/>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07" name="Google Shape;18407;p66"/>
              <p:cNvSpPr/>
              <p:nvPr/>
            </p:nvSpPr>
            <p:spPr>
              <a:xfrm>
                <a:off x="670175" y="1780150"/>
                <a:ext cx="600" cy="600"/>
              </a:xfrm>
              <a:custGeom>
                <a:avLst/>
                <a:gdLst/>
                <a:ahLst/>
                <a:cxnLst/>
                <a:rect l="l" t="t" r="r" b="b"/>
                <a:pathLst>
                  <a:path w="24" h="24" extrusionOk="0">
                    <a:moveTo>
                      <a:pt x="10" y="0"/>
                    </a:moveTo>
                    <a:lnTo>
                      <a:pt x="10" y="0"/>
                    </a:lnTo>
                    <a:cubicBezTo>
                      <a:pt x="0" y="7"/>
                      <a:pt x="7" y="23"/>
                      <a:pt x="21" y="23"/>
                    </a:cubicBezTo>
                    <a:cubicBezTo>
                      <a:pt x="21" y="16"/>
                      <a:pt x="24" y="19"/>
                      <a:pt x="24" y="12"/>
                    </a:cubicBez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08" name="Google Shape;18408;p66"/>
              <p:cNvSpPr/>
              <p:nvPr/>
            </p:nvSpPr>
            <p:spPr>
              <a:xfrm>
                <a:off x="665900" y="1780525"/>
                <a:ext cx="825" cy="900"/>
              </a:xfrm>
              <a:custGeom>
                <a:avLst/>
                <a:gdLst/>
                <a:ahLst/>
                <a:cxnLst/>
                <a:rect l="l" t="t" r="r" b="b"/>
                <a:pathLst>
                  <a:path w="33" h="36" extrusionOk="0">
                    <a:moveTo>
                      <a:pt x="6" y="0"/>
                    </a:moveTo>
                    <a:cubicBezTo>
                      <a:pt x="0" y="0"/>
                      <a:pt x="1" y="12"/>
                      <a:pt x="2" y="24"/>
                    </a:cubicBezTo>
                    <a:cubicBezTo>
                      <a:pt x="11" y="32"/>
                      <a:pt x="16" y="35"/>
                      <a:pt x="20" y="35"/>
                    </a:cubicBezTo>
                    <a:cubicBezTo>
                      <a:pt x="27" y="35"/>
                      <a:pt x="29" y="26"/>
                      <a:pt x="32" y="18"/>
                    </a:cubicBezTo>
                    <a:lnTo>
                      <a:pt x="32" y="18"/>
                    </a:lnTo>
                    <a:lnTo>
                      <a:pt x="30" y="20"/>
                    </a:lnTo>
                    <a:cubicBezTo>
                      <a:pt x="18" y="6"/>
                      <a:pt x="11"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09" name="Google Shape;18409;p66"/>
              <p:cNvSpPr/>
              <p:nvPr/>
            </p:nvSpPr>
            <p:spPr>
              <a:xfrm>
                <a:off x="666725" y="1780500"/>
                <a:ext cx="225" cy="350"/>
              </a:xfrm>
              <a:custGeom>
                <a:avLst/>
                <a:gdLst/>
                <a:ahLst/>
                <a:cxnLst/>
                <a:rect l="l" t="t" r="r" b="b"/>
                <a:pathLst>
                  <a:path w="9" h="14" extrusionOk="0">
                    <a:moveTo>
                      <a:pt x="2" y="1"/>
                    </a:moveTo>
                    <a:cubicBezTo>
                      <a:pt x="1" y="1"/>
                      <a:pt x="3" y="8"/>
                      <a:pt x="2" y="13"/>
                    </a:cubicBezTo>
                    <a:lnTo>
                      <a:pt x="2" y="13"/>
                    </a:lnTo>
                    <a:cubicBezTo>
                      <a:pt x="3" y="10"/>
                      <a:pt x="7" y="7"/>
                      <a:pt x="9" y="7"/>
                    </a:cubicBezTo>
                    <a:cubicBezTo>
                      <a:pt x="5" y="3"/>
                      <a:pt x="3" y="1"/>
                      <a:pt x="2" y="1"/>
                    </a:cubicBezTo>
                    <a:close/>
                    <a:moveTo>
                      <a:pt x="2" y="13"/>
                    </a:moveTo>
                    <a:lnTo>
                      <a:pt x="2" y="13"/>
                    </a:lnTo>
                    <a:cubicBezTo>
                      <a:pt x="2" y="13"/>
                      <a:pt x="2" y="14"/>
                      <a:pt x="2" y="14"/>
                    </a:cubicBezTo>
                    <a:cubicBezTo>
                      <a:pt x="2" y="14"/>
                      <a:pt x="2" y="13"/>
                      <a:pt x="2" y="1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10" name="Google Shape;18410;p66"/>
              <p:cNvSpPr/>
              <p:nvPr/>
            </p:nvSpPr>
            <p:spPr>
              <a:xfrm>
                <a:off x="660925" y="1781600"/>
                <a:ext cx="1125" cy="1025"/>
              </a:xfrm>
              <a:custGeom>
                <a:avLst/>
                <a:gdLst/>
                <a:ahLst/>
                <a:cxnLst/>
                <a:rect l="l" t="t" r="r" b="b"/>
                <a:pathLst>
                  <a:path w="45" h="41" extrusionOk="0">
                    <a:moveTo>
                      <a:pt x="7" y="0"/>
                    </a:moveTo>
                    <a:cubicBezTo>
                      <a:pt x="1" y="0"/>
                      <a:pt x="17" y="41"/>
                      <a:pt x="28" y="41"/>
                    </a:cubicBezTo>
                    <a:cubicBezTo>
                      <a:pt x="31" y="41"/>
                      <a:pt x="33" y="38"/>
                      <a:pt x="34" y="30"/>
                    </a:cubicBezTo>
                    <a:cubicBezTo>
                      <a:pt x="45" y="30"/>
                      <a:pt x="8" y="6"/>
                      <a:pt x="14" y="6"/>
                    </a:cubicBezTo>
                    <a:cubicBezTo>
                      <a:pt x="14" y="6"/>
                      <a:pt x="15" y="7"/>
                      <a:pt x="16" y="7"/>
                    </a:cubicBezTo>
                    <a:cubicBezTo>
                      <a:pt x="12" y="2"/>
                      <a:pt x="9"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11" name="Google Shape;18411;p66"/>
              <p:cNvSpPr/>
              <p:nvPr/>
            </p:nvSpPr>
            <p:spPr>
              <a:xfrm>
                <a:off x="667275" y="1782175"/>
                <a:ext cx="900" cy="725"/>
              </a:xfrm>
              <a:custGeom>
                <a:avLst/>
                <a:gdLst/>
                <a:ahLst/>
                <a:cxnLst/>
                <a:rect l="l" t="t" r="r" b="b"/>
                <a:pathLst>
                  <a:path w="36" h="29" extrusionOk="0">
                    <a:moveTo>
                      <a:pt x="1" y="0"/>
                    </a:moveTo>
                    <a:lnTo>
                      <a:pt x="19" y="28"/>
                    </a:lnTo>
                    <a:lnTo>
                      <a:pt x="35"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12" name="Google Shape;18412;p66"/>
              <p:cNvSpPr/>
              <p:nvPr/>
            </p:nvSpPr>
            <p:spPr>
              <a:xfrm>
                <a:off x="665525" y="1783625"/>
                <a:ext cx="850" cy="550"/>
              </a:xfrm>
              <a:custGeom>
                <a:avLst/>
                <a:gdLst/>
                <a:ahLst/>
                <a:cxnLst/>
                <a:rect l="l" t="t" r="r" b="b"/>
                <a:pathLst>
                  <a:path w="34" h="22" extrusionOk="0">
                    <a:moveTo>
                      <a:pt x="26" y="0"/>
                    </a:moveTo>
                    <a:cubicBezTo>
                      <a:pt x="15" y="7"/>
                      <a:pt x="1" y="14"/>
                      <a:pt x="10" y="21"/>
                    </a:cubicBezTo>
                    <a:lnTo>
                      <a:pt x="33" y="12"/>
                    </a:lnTo>
                    <a:cubicBezTo>
                      <a:pt x="29" y="9"/>
                      <a:pt x="26" y="5"/>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13" name="Google Shape;18413;p66"/>
              <p:cNvSpPr/>
              <p:nvPr/>
            </p:nvSpPr>
            <p:spPr>
              <a:xfrm>
                <a:off x="666175" y="1783200"/>
                <a:ext cx="250" cy="450"/>
              </a:xfrm>
              <a:custGeom>
                <a:avLst/>
                <a:gdLst/>
                <a:ahLst/>
                <a:cxnLst/>
                <a:rect l="l" t="t" r="r" b="b"/>
                <a:pathLst>
                  <a:path w="10" h="18" extrusionOk="0">
                    <a:moveTo>
                      <a:pt x="7" y="1"/>
                    </a:moveTo>
                    <a:cubicBezTo>
                      <a:pt x="3" y="6"/>
                      <a:pt x="0" y="10"/>
                      <a:pt x="0" y="17"/>
                    </a:cubicBezTo>
                    <a:cubicBezTo>
                      <a:pt x="5" y="13"/>
                      <a:pt x="10" y="8"/>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14" name="Google Shape;18414;p66"/>
              <p:cNvSpPr/>
              <p:nvPr/>
            </p:nvSpPr>
            <p:spPr>
              <a:xfrm>
                <a:off x="667275" y="1783450"/>
                <a:ext cx="600" cy="250"/>
              </a:xfrm>
              <a:custGeom>
                <a:avLst/>
                <a:gdLst/>
                <a:ahLst/>
                <a:cxnLst/>
                <a:rect l="l" t="t" r="r" b="b"/>
                <a:pathLst>
                  <a:path w="24" h="10" extrusionOk="0">
                    <a:moveTo>
                      <a:pt x="12" y="0"/>
                    </a:moveTo>
                    <a:lnTo>
                      <a:pt x="1" y="9"/>
                    </a:lnTo>
                    <a:lnTo>
                      <a:pt x="24" y="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15" name="Google Shape;18415;p66"/>
              <p:cNvSpPr/>
              <p:nvPr/>
            </p:nvSpPr>
            <p:spPr>
              <a:xfrm>
                <a:off x="661950" y="1788375"/>
                <a:ext cx="600" cy="775"/>
              </a:xfrm>
              <a:custGeom>
                <a:avLst/>
                <a:gdLst/>
                <a:ahLst/>
                <a:cxnLst/>
                <a:rect l="l" t="t" r="r" b="b"/>
                <a:pathLst>
                  <a:path w="24" h="31" extrusionOk="0">
                    <a:moveTo>
                      <a:pt x="5" y="0"/>
                    </a:moveTo>
                    <a:lnTo>
                      <a:pt x="0" y="23"/>
                    </a:lnTo>
                    <a:cubicBezTo>
                      <a:pt x="6" y="28"/>
                      <a:pt x="12" y="30"/>
                      <a:pt x="16" y="30"/>
                    </a:cubicBezTo>
                    <a:cubicBezTo>
                      <a:pt x="21" y="30"/>
                      <a:pt x="23" y="28"/>
                      <a:pt x="23" y="23"/>
                    </a:cubicBezTo>
                    <a:cubicBezTo>
                      <a:pt x="16" y="14"/>
                      <a:pt x="19"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16" name="Google Shape;18416;p66"/>
              <p:cNvSpPr/>
              <p:nvPr/>
            </p:nvSpPr>
            <p:spPr>
              <a:xfrm>
                <a:off x="664600" y="1788300"/>
                <a:ext cx="1075" cy="800"/>
              </a:xfrm>
              <a:custGeom>
                <a:avLst/>
                <a:gdLst/>
                <a:ahLst/>
                <a:cxnLst/>
                <a:rect l="l" t="t" r="r" b="b"/>
                <a:pathLst>
                  <a:path w="43" h="32" extrusionOk="0">
                    <a:moveTo>
                      <a:pt x="1" y="1"/>
                    </a:moveTo>
                    <a:lnTo>
                      <a:pt x="43" y="31"/>
                    </a:lnTo>
                    <a:lnTo>
                      <a:pt x="33" y="13"/>
                    </a:lnTo>
                    <a:cubicBezTo>
                      <a:pt x="22" y="10"/>
                      <a:pt x="10"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17" name="Google Shape;18417;p66"/>
              <p:cNvSpPr/>
              <p:nvPr/>
            </p:nvSpPr>
            <p:spPr>
              <a:xfrm>
                <a:off x="664725" y="1789950"/>
                <a:ext cx="775" cy="825"/>
              </a:xfrm>
              <a:custGeom>
                <a:avLst/>
                <a:gdLst/>
                <a:ahLst/>
                <a:cxnLst/>
                <a:rect l="l" t="t" r="r" b="b"/>
                <a:pathLst>
                  <a:path w="31" h="33" extrusionOk="0">
                    <a:moveTo>
                      <a:pt x="9" y="0"/>
                    </a:moveTo>
                    <a:cubicBezTo>
                      <a:pt x="7" y="0"/>
                      <a:pt x="4" y="1"/>
                      <a:pt x="1" y="2"/>
                    </a:cubicBezTo>
                    <a:cubicBezTo>
                      <a:pt x="9" y="9"/>
                      <a:pt x="16" y="33"/>
                      <a:pt x="23" y="33"/>
                    </a:cubicBezTo>
                    <a:cubicBezTo>
                      <a:pt x="26" y="33"/>
                      <a:pt x="28" y="31"/>
                      <a:pt x="31" y="25"/>
                    </a:cubicBezTo>
                    <a:cubicBezTo>
                      <a:pt x="21" y="18"/>
                      <a:pt x="2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18" name="Google Shape;18418;p66"/>
              <p:cNvSpPr/>
              <p:nvPr/>
            </p:nvSpPr>
            <p:spPr>
              <a:xfrm>
                <a:off x="656600" y="1794275"/>
                <a:ext cx="1600" cy="1475"/>
              </a:xfrm>
              <a:custGeom>
                <a:avLst/>
                <a:gdLst/>
                <a:ahLst/>
                <a:cxnLst/>
                <a:rect l="l" t="t" r="r" b="b"/>
                <a:pathLst>
                  <a:path w="64" h="59" extrusionOk="0">
                    <a:moveTo>
                      <a:pt x="1" y="1"/>
                    </a:moveTo>
                    <a:lnTo>
                      <a:pt x="61" y="59"/>
                    </a:lnTo>
                    <a:lnTo>
                      <a:pt x="64" y="5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19" name="Google Shape;18419;p66"/>
              <p:cNvSpPr/>
              <p:nvPr/>
            </p:nvSpPr>
            <p:spPr>
              <a:xfrm>
                <a:off x="654350" y="1802975"/>
                <a:ext cx="1900" cy="1600"/>
              </a:xfrm>
              <a:custGeom>
                <a:avLst/>
                <a:gdLst/>
                <a:ahLst/>
                <a:cxnLst/>
                <a:rect l="l" t="t" r="r" b="b"/>
                <a:pathLst>
                  <a:path w="76" h="64" extrusionOk="0">
                    <a:moveTo>
                      <a:pt x="17" y="0"/>
                    </a:moveTo>
                    <a:lnTo>
                      <a:pt x="17" y="0"/>
                    </a:lnTo>
                    <a:cubicBezTo>
                      <a:pt x="14" y="28"/>
                      <a:pt x="1" y="24"/>
                      <a:pt x="40" y="63"/>
                    </a:cubicBezTo>
                    <a:cubicBezTo>
                      <a:pt x="75" y="61"/>
                      <a:pt x="20" y="21"/>
                      <a:pt x="47" y="21"/>
                    </a:cubicBezTo>
                    <a:cubicBezTo>
                      <a:pt x="48" y="21"/>
                      <a:pt x="50" y="21"/>
                      <a:pt x="52" y="21"/>
                    </a:cubicBezTo>
                    <a:cubicBezTo>
                      <a:pt x="47" y="3"/>
                      <a:pt x="21" y="19"/>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20" name="Google Shape;18420;p66"/>
              <p:cNvSpPr/>
              <p:nvPr/>
            </p:nvSpPr>
            <p:spPr>
              <a:xfrm>
                <a:off x="583575" y="1766050"/>
                <a:ext cx="275" cy="725"/>
              </a:xfrm>
              <a:custGeom>
                <a:avLst/>
                <a:gdLst/>
                <a:ahLst/>
                <a:cxnLst/>
                <a:rect l="l" t="t" r="r" b="b"/>
                <a:pathLst>
                  <a:path w="11" h="29" extrusionOk="0">
                    <a:moveTo>
                      <a:pt x="1" y="1"/>
                    </a:moveTo>
                    <a:lnTo>
                      <a:pt x="1" y="29"/>
                    </a:lnTo>
                    <a:lnTo>
                      <a:pt x="10" y="2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21" name="Google Shape;18421;p66"/>
              <p:cNvSpPr/>
              <p:nvPr/>
            </p:nvSpPr>
            <p:spPr>
              <a:xfrm>
                <a:off x="582075" y="1766400"/>
                <a:ext cx="775" cy="1250"/>
              </a:xfrm>
              <a:custGeom>
                <a:avLst/>
                <a:gdLst/>
                <a:ahLst/>
                <a:cxnLst/>
                <a:rect l="l" t="t" r="r" b="b"/>
                <a:pathLst>
                  <a:path w="31" h="50" extrusionOk="0">
                    <a:moveTo>
                      <a:pt x="31" y="1"/>
                    </a:moveTo>
                    <a:lnTo>
                      <a:pt x="1" y="38"/>
                    </a:lnTo>
                    <a:cubicBezTo>
                      <a:pt x="8" y="38"/>
                      <a:pt x="15" y="38"/>
                      <a:pt x="12" y="49"/>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22" name="Google Shape;18422;p66"/>
              <p:cNvSpPr/>
              <p:nvPr/>
            </p:nvSpPr>
            <p:spPr>
              <a:xfrm>
                <a:off x="624625" y="1811675"/>
                <a:ext cx="375" cy="825"/>
              </a:xfrm>
              <a:custGeom>
                <a:avLst/>
                <a:gdLst/>
                <a:ahLst/>
                <a:cxnLst/>
                <a:rect l="l" t="t" r="r" b="b"/>
                <a:pathLst>
                  <a:path w="15" h="33" extrusionOk="0">
                    <a:moveTo>
                      <a:pt x="0" y="0"/>
                    </a:moveTo>
                    <a:lnTo>
                      <a:pt x="10" y="33"/>
                    </a:lnTo>
                    <a:lnTo>
                      <a:pt x="14" y="21"/>
                    </a:lnTo>
                    <a:cubicBezTo>
                      <a:pt x="14" y="7"/>
                      <a:pt x="10"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23" name="Google Shape;18423;p66"/>
              <p:cNvSpPr/>
              <p:nvPr/>
            </p:nvSpPr>
            <p:spPr>
              <a:xfrm>
                <a:off x="618250" y="1808300"/>
                <a:ext cx="425" cy="1200"/>
              </a:xfrm>
              <a:custGeom>
                <a:avLst/>
                <a:gdLst/>
                <a:ahLst/>
                <a:cxnLst/>
                <a:rect l="l" t="t" r="r" b="b"/>
                <a:pathLst>
                  <a:path w="17" h="48" extrusionOk="0">
                    <a:moveTo>
                      <a:pt x="17" y="1"/>
                    </a:moveTo>
                    <a:lnTo>
                      <a:pt x="0" y="42"/>
                    </a:lnTo>
                    <a:lnTo>
                      <a:pt x="5" y="47"/>
                    </a:ln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24" name="Google Shape;18424;p66"/>
              <p:cNvSpPr/>
              <p:nvPr/>
            </p:nvSpPr>
            <p:spPr>
              <a:xfrm>
                <a:off x="612225" y="1807550"/>
                <a:ext cx="825" cy="775"/>
              </a:xfrm>
              <a:custGeom>
                <a:avLst/>
                <a:gdLst/>
                <a:ahLst/>
                <a:cxnLst/>
                <a:rect l="l" t="t" r="r" b="b"/>
                <a:pathLst>
                  <a:path w="33" h="31" extrusionOk="0">
                    <a:moveTo>
                      <a:pt x="17" y="1"/>
                    </a:moveTo>
                    <a:cubicBezTo>
                      <a:pt x="15" y="1"/>
                      <a:pt x="10" y="6"/>
                      <a:pt x="0" y="21"/>
                    </a:cubicBezTo>
                    <a:cubicBezTo>
                      <a:pt x="7" y="27"/>
                      <a:pt x="18" y="25"/>
                      <a:pt x="26" y="27"/>
                    </a:cubicBezTo>
                    <a:lnTo>
                      <a:pt x="26" y="27"/>
                    </a:lnTo>
                    <a:cubicBezTo>
                      <a:pt x="18" y="19"/>
                      <a:pt x="22" y="1"/>
                      <a:pt x="17" y="1"/>
                    </a:cubicBezTo>
                    <a:close/>
                    <a:moveTo>
                      <a:pt x="26" y="27"/>
                    </a:moveTo>
                    <a:cubicBezTo>
                      <a:pt x="27" y="29"/>
                      <a:pt x="30" y="30"/>
                      <a:pt x="33" y="31"/>
                    </a:cubicBezTo>
                    <a:cubicBezTo>
                      <a:pt x="31" y="29"/>
                      <a:pt x="28" y="28"/>
                      <a:pt x="26" y="2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25" name="Google Shape;18425;p66"/>
              <p:cNvSpPr/>
              <p:nvPr/>
            </p:nvSpPr>
            <p:spPr>
              <a:xfrm>
                <a:off x="582375" y="1765250"/>
                <a:ext cx="600" cy="800"/>
              </a:xfrm>
              <a:custGeom>
                <a:avLst/>
                <a:gdLst/>
                <a:ahLst/>
                <a:cxnLst/>
                <a:rect l="l" t="t" r="r" b="b"/>
                <a:pathLst>
                  <a:path w="24" h="32" extrusionOk="0">
                    <a:moveTo>
                      <a:pt x="23" y="0"/>
                    </a:moveTo>
                    <a:lnTo>
                      <a:pt x="23" y="0"/>
                    </a:lnTo>
                    <a:cubicBezTo>
                      <a:pt x="9" y="2"/>
                      <a:pt x="0" y="32"/>
                      <a:pt x="2" y="32"/>
                    </a:cubicBezTo>
                    <a:cubicBezTo>
                      <a:pt x="2" y="32"/>
                      <a:pt x="2" y="31"/>
                      <a:pt x="3" y="30"/>
                    </a:cubicBezTo>
                    <a:cubicBezTo>
                      <a:pt x="3" y="31"/>
                      <a:pt x="4" y="31"/>
                      <a:pt x="4" y="31"/>
                    </a:cubicBezTo>
                    <a:cubicBezTo>
                      <a:pt x="9" y="31"/>
                      <a:pt x="19" y="4"/>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26" name="Google Shape;18426;p66"/>
              <p:cNvSpPr/>
              <p:nvPr/>
            </p:nvSpPr>
            <p:spPr>
              <a:xfrm>
                <a:off x="577850" y="1766300"/>
                <a:ext cx="825" cy="650"/>
              </a:xfrm>
              <a:custGeom>
                <a:avLst/>
                <a:gdLst/>
                <a:ahLst/>
                <a:cxnLst/>
                <a:rect l="l" t="t" r="r" b="b"/>
                <a:pathLst>
                  <a:path w="33" h="26" extrusionOk="0">
                    <a:moveTo>
                      <a:pt x="33" y="0"/>
                    </a:moveTo>
                    <a:lnTo>
                      <a:pt x="0" y="26"/>
                    </a:lnTo>
                    <a:lnTo>
                      <a:pt x="26" y="12"/>
                    </a:ln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27" name="Google Shape;18427;p66"/>
              <p:cNvSpPr/>
              <p:nvPr/>
            </p:nvSpPr>
            <p:spPr>
              <a:xfrm>
                <a:off x="575400" y="1765600"/>
                <a:ext cx="2250" cy="1125"/>
              </a:xfrm>
              <a:custGeom>
                <a:avLst/>
                <a:gdLst/>
                <a:ahLst/>
                <a:cxnLst/>
                <a:rect l="l" t="t" r="r" b="b"/>
                <a:pathLst>
                  <a:path w="90" h="45" extrusionOk="0">
                    <a:moveTo>
                      <a:pt x="3" y="0"/>
                    </a:moveTo>
                    <a:lnTo>
                      <a:pt x="3" y="0"/>
                    </a:lnTo>
                    <a:cubicBezTo>
                      <a:pt x="1" y="23"/>
                      <a:pt x="7" y="29"/>
                      <a:pt x="17" y="29"/>
                    </a:cubicBezTo>
                    <a:cubicBezTo>
                      <a:pt x="27" y="29"/>
                      <a:pt x="40" y="23"/>
                      <a:pt x="50" y="23"/>
                    </a:cubicBezTo>
                    <a:cubicBezTo>
                      <a:pt x="56" y="23"/>
                      <a:pt x="61" y="25"/>
                      <a:pt x="64" y="30"/>
                    </a:cubicBezTo>
                    <a:lnTo>
                      <a:pt x="64" y="44"/>
                    </a:lnTo>
                    <a:lnTo>
                      <a:pt x="89" y="5"/>
                    </a:lnTo>
                    <a:cubicBezTo>
                      <a:pt x="88" y="5"/>
                      <a:pt x="86" y="5"/>
                      <a:pt x="84" y="5"/>
                    </a:cubicBezTo>
                    <a:cubicBezTo>
                      <a:pt x="67" y="5"/>
                      <a:pt x="46" y="10"/>
                      <a:pt x="29" y="10"/>
                    </a:cubicBezTo>
                    <a:cubicBezTo>
                      <a:pt x="18" y="10"/>
                      <a:pt x="9" y="8"/>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28" name="Google Shape;18428;p66"/>
              <p:cNvSpPr/>
              <p:nvPr/>
            </p:nvSpPr>
            <p:spPr>
              <a:xfrm>
                <a:off x="572625" y="1762850"/>
                <a:ext cx="325" cy="275"/>
              </a:xfrm>
              <a:custGeom>
                <a:avLst/>
                <a:gdLst/>
                <a:ahLst/>
                <a:cxnLst/>
                <a:rect l="l" t="t" r="r" b="b"/>
                <a:pathLst>
                  <a:path w="13" h="11" extrusionOk="0">
                    <a:moveTo>
                      <a:pt x="10" y="0"/>
                    </a:moveTo>
                    <a:cubicBezTo>
                      <a:pt x="9" y="0"/>
                      <a:pt x="6" y="3"/>
                      <a:pt x="1" y="11"/>
                    </a:cubicBezTo>
                    <a:lnTo>
                      <a:pt x="12" y="6"/>
                    </a:lnTo>
                    <a:cubicBezTo>
                      <a:pt x="12" y="3"/>
                      <a:pt x="12"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29" name="Google Shape;18429;p66"/>
              <p:cNvSpPr/>
              <p:nvPr/>
            </p:nvSpPr>
            <p:spPr>
              <a:xfrm>
                <a:off x="572875" y="1762800"/>
                <a:ext cx="475" cy="525"/>
              </a:xfrm>
              <a:custGeom>
                <a:avLst/>
                <a:gdLst/>
                <a:ahLst/>
                <a:cxnLst/>
                <a:rect l="l" t="t" r="r" b="b"/>
                <a:pathLst>
                  <a:path w="19" h="21" extrusionOk="0">
                    <a:moveTo>
                      <a:pt x="16" y="1"/>
                    </a:moveTo>
                    <a:lnTo>
                      <a:pt x="2" y="8"/>
                    </a:lnTo>
                    <a:cubicBezTo>
                      <a:pt x="2" y="13"/>
                      <a:pt x="1" y="21"/>
                      <a:pt x="3" y="21"/>
                    </a:cubicBezTo>
                    <a:cubicBezTo>
                      <a:pt x="4" y="21"/>
                      <a:pt x="7" y="16"/>
                      <a:pt x="14" y="3"/>
                    </a:cubicBezTo>
                    <a:lnTo>
                      <a:pt x="14" y="3"/>
                    </a:lnTo>
                    <a:cubicBezTo>
                      <a:pt x="12" y="8"/>
                      <a:pt x="12" y="10"/>
                      <a:pt x="12" y="10"/>
                    </a:cubicBezTo>
                    <a:cubicBezTo>
                      <a:pt x="13" y="10"/>
                      <a:pt x="16" y="7"/>
                      <a:pt x="19" y="3"/>
                    </a:cubicBezTo>
                    <a:lnTo>
                      <a:pt x="1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30" name="Google Shape;18430;p66"/>
              <p:cNvSpPr/>
              <p:nvPr/>
            </p:nvSpPr>
            <p:spPr>
              <a:xfrm>
                <a:off x="573800" y="1763750"/>
                <a:ext cx="200" cy="125"/>
              </a:xfrm>
              <a:custGeom>
                <a:avLst/>
                <a:gdLst/>
                <a:ahLst/>
                <a:cxnLst/>
                <a:rect l="l" t="t" r="r" b="b"/>
                <a:pathLst>
                  <a:path w="8" h="5" extrusionOk="0">
                    <a:moveTo>
                      <a:pt x="3" y="0"/>
                    </a:moveTo>
                    <a:lnTo>
                      <a:pt x="0" y="5"/>
                    </a:lnTo>
                    <a:lnTo>
                      <a:pt x="7" y="5"/>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31" name="Google Shape;18431;p66"/>
              <p:cNvSpPr/>
              <p:nvPr/>
            </p:nvSpPr>
            <p:spPr>
              <a:xfrm>
                <a:off x="574825" y="1766800"/>
                <a:ext cx="625" cy="675"/>
              </a:xfrm>
              <a:custGeom>
                <a:avLst/>
                <a:gdLst/>
                <a:ahLst/>
                <a:cxnLst/>
                <a:rect l="l" t="t" r="r" b="b"/>
                <a:pathLst>
                  <a:path w="25" h="27" extrusionOk="0">
                    <a:moveTo>
                      <a:pt x="5" y="1"/>
                    </a:moveTo>
                    <a:cubicBezTo>
                      <a:pt x="3" y="1"/>
                      <a:pt x="2" y="2"/>
                      <a:pt x="1" y="6"/>
                    </a:cubicBezTo>
                    <a:lnTo>
                      <a:pt x="8" y="26"/>
                    </a:lnTo>
                    <a:lnTo>
                      <a:pt x="24" y="10"/>
                    </a:lnTo>
                    <a:lnTo>
                      <a:pt x="24" y="10"/>
                    </a:lnTo>
                    <a:cubicBezTo>
                      <a:pt x="23" y="11"/>
                      <a:pt x="22" y="12"/>
                      <a:pt x="20" y="12"/>
                    </a:cubicBezTo>
                    <a:cubicBezTo>
                      <a:pt x="14" y="12"/>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32" name="Google Shape;18432;p66"/>
              <p:cNvSpPr/>
              <p:nvPr/>
            </p:nvSpPr>
            <p:spPr>
              <a:xfrm>
                <a:off x="570550" y="1760900"/>
                <a:ext cx="425" cy="1175"/>
              </a:xfrm>
              <a:custGeom>
                <a:avLst/>
                <a:gdLst/>
                <a:ahLst/>
                <a:cxnLst/>
                <a:rect l="l" t="t" r="r" b="b"/>
                <a:pathLst>
                  <a:path w="17" h="47" extrusionOk="0">
                    <a:moveTo>
                      <a:pt x="5" y="0"/>
                    </a:moveTo>
                    <a:cubicBezTo>
                      <a:pt x="4" y="3"/>
                      <a:pt x="4" y="5"/>
                      <a:pt x="4" y="7"/>
                    </a:cubicBezTo>
                    <a:lnTo>
                      <a:pt x="4" y="7"/>
                    </a:lnTo>
                    <a:cubicBezTo>
                      <a:pt x="4" y="5"/>
                      <a:pt x="5" y="3"/>
                      <a:pt x="5" y="0"/>
                    </a:cubicBezTo>
                    <a:close/>
                    <a:moveTo>
                      <a:pt x="4" y="7"/>
                    </a:moveTo>
                    <a:lnTo>
                      <a:pt x="4" y="7"/>
                    </a:lnTo>
                    <a:cubicBezTo>
                      <a:pt x="2" y="19"/>
                      <a:pt x="0" y="33"/>
                      <a:pt x="0" y="47"/>
                    </a:cubicBezTo>
                    <a:lnTo>
                      <a:pt x="17" y="38"/>
                    </a:lnTo>
                    <a:cubicBezTo>
                      <a:pt x="13" y="28"/>
                      <a:pt x="4" y="19"/>
                      <a:pt x="4"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33" name="Google Shape;18433;p66"/>
              <p:cNvSpPr/>
              <p:nvPr/>
            </p:nvSpPr>
            <p:spPr>
              <a:xfrm>
                <a:off x="569975" y="1762050"/>
                <a:ext cx="600" cy="475"/>
              </a:xfrm>
              <a:custGeom>
                <a:avLst/>
                <a:gdLst/>
                <a:ahLst/>
                <a:cxnLst/>
                <a:rect l="l" t="t" r="r" b="b"/>
                <a:pathLst>
                  <a:path w="24" h="19" extrusionOk="0">
                    <a:moveTo>
                      <a:pt x="23" y="1"/>
                    </a:moveTo>
                    <a:lnTo>
                      <a:pt x="0" y="17"/>
                    </a:lnTo>
                    <a:cubicBezTo>
                      <a:pt x="4" y="18"/>
                      <a:pt x="7" y="18"/>
                      <a:pt x="9" y="18"/>
                    </a:cubicBezTo>
                    <a:cubicBezTo>
                      <a:pt x="19" y="18"/>
                      <a:pt x="23" y="12"/>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34" name="Google Shape;18434;p66"/>
              <p:cNvSpPr/>
              <p:nvPr/>
            </p:nvSpPr>
            <p:spPr>
              <a:xfrm>
                <a:off x="572000" y="1763750"/>
                <a:ext cx="1300" cy="875"/>
              </a:xfrm>
              <a:custGeom>
                <a:avLst/>
                <a:gdLst/>
                <a:ahLst/>
                <a:cxnLst/>
                <a:rect l="l" t="t" r="r" b="b"/>
                <a:pathLst>
                  <a:path w="52" h="35" extrusionOk="0">
                    <a:moveTo>
                      <a:pt x="51" y="0"/>
                    </a:moveTo>
                    <a:lnTo>
                      <a:pt x="0" y="35"/>
                    </a:lnTo>
                    <a:lnTo>
                      <a:pt x="7" y="35"/>
                    </a:lnTo>
                    <a:lnTo>
                      <a:pt x="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35" name="Google Shape;18435;p66"/>
              <p:cNvSpPr/>
              <p:nvPr/>
            </p:nvSpPr>
            <p:spPr>
              <a:xfrm>
                <a:off x="568350" y="1759850"/>
                <a:ext cx="725" cy="950"/>
              </a:xfrm>
              <a:custGeom>
                <a:avLst/>
                <a:gdLst/>
                <a:ahLst/>
                <a:cxnLst/>
                <a:rect l="l" t="t" r="r" b="b"/>
                <a:pathLst>
                  <a:path w="29" h="38" extrusionOk="0">
                    <a:moveTo>
                      <a:pt x="28" y="1"/>
                    </a:moveTo>
                    <a:lnTo>
                      <a:pt x="0" y="38"/>
                    </a:lnTo>
                    <a:lnTo>
                      <a:pt x="12" y="26"/>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36" name="Google Shape;18436;p66"/>
              <p:cNvSpPr/>
              <p:nvPr/>
            </p:nvSpPr>
            <p:spPr>
              <a:xfrm>
                <a:off x="566325" y="1759100"/>
                <a:ext cx="1300" cy="1300"/>
              </a:xfrm>
              <a:custGeom>
                <a:avLst/>
                <a:gdLst/>
                <a:ahLst/>
                <a:cxnLst/>
                <a:rect l="l" t="t" r="r" b="b"/>
                <a:pathLst>
                  <a:path w="52" h="52" extrusionOk="0">
                    <a:moveTo>
                      <a:pt x="44" y="1"/>
                    </a:moveTo>
                    <a:cubicBezTo>
                      <a:pt x="28" y="1"/>
                      <a:pt x="12" y="19"/>
                      <a:pt x="0" y="35"/>
                    </a:cubicBezTo>
                    <a:cubicBezTo>
                      <a:pt x="4" y="33"/>
                      <a:pt x="7" y="32"/>
                      <a:pt x="11" y="32"/>
                    </a:cubicBezTo>
                    <a:cubicBezTo>
                      <a:pt x="20" y="32"/>
                      <a:pt x="30" y="38"/>
                      <a:pt x="40" y="52"/>
                    </a:cubicBezTo>
                    <a:cubicBezTo>
                      <a:pt x="51" y="31"/>
                      <a:pt x="33" y="12"/>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37" name="Google Shape;18437;p66"/>
              <p:cNvSpPr/>
              <p:nvPr/>
            </p:nvSpPr>
            <p:spPr>
              <a:xfrm>
                <a:off x="565725" y="1759975"/>
                <a:ext cx="550" cy="650"/>
              </a:xfrm>
              <a:custGeom>
                <a:avLst/>
                <a:gdLst/>
                <a:ahLst/>
                <a:cxnLst/>
                <a:rect l="l" t="t" r="r" b="b"/>
                <a:pathLst>
                  <a:path w="22" h="26" extrusionOk="0">
                    <a:moveTo>
                      <a:pt x="22" y="0"/>
                    </a:moveTo>
                    <a:lnTo>
                      <a:pt x="22" y="0"/>
                    </a:lnTo>
                    <a:cubicBezTo>
                      <a:pt x="13" y="7"/>
                      <a:pt x="6" y="17"/>
                      <a:pt x="1" y="26"/>
                    </a:cubicBezTo>
                    <a:cubicBezTo>
                      <a:pt x="8" y="19"/>
                      <a:pt x="15"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38" name="Google Shape;18438;p66"/>
              <p:cNvSpPr/>
              <p:nvPr/>
            </p:nvSpPr>
            <p:spPr>
              <a:xfrm>
                <a:off x="568875" y="1761250"/>
                <a:ext cx="300" cy="950"/>
              </a:xfrm>
              <a:custGeom>
                <a:avLst/>
                <a:gdLst/>
                <a:ahLst/>
                <a:cxnLst/>
                <a:rect l="l" t="t" r="r" b="b"/>
                <a:pathLst>
                  <a:path w="12" h="38" extrusionOk="0">
                    <a:moveTo>
                      <a:pt x="0" y="0"/>
                    </a:moveTo>
                    <a:lnTo>
                      <a:pt x="2" y="35"/>
                    </a:lnTo>
                    <a:cubicBezTo>
                      <a:pt x="5" y="35"/>
                      <a:pt x="7" y="37"/>
                      <a:pt x="9" y="37"/>
                    </a:cubicBezTo>
                    <a:cubicBezTo>
                      <a:pt x="12" y="24"/>
                      <a:pt x="7"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39" name="Google Shape;18439;p66"/>
              <p:cNvSpPr/>
              <p:nvPr/>
            </p:nvSpPr>
            <p:spPr>
              <a:xfrm>
                <a:off x="568525" y="1762000"/>
                <a:ext cx="425" cy="200"/>
              </a:xfrm>
              <a:custGeom>
                <a:avLst/>
                <a:gdLst/>
                <a:ahLst/>
                <a:cxnLst/>
                <a:rect l="l" t="t" r="r" b="b"/>
                <a:pathLst>
                  <a:path w="17" h="8" extrusionOk="0">
                    <a:moveTo>
                      <a:pt x="0" y="0"/>
                    </a:moveTo>
                    <a:lnTo>
                      <a:pt x="16" y="7"/>
                    </a:lnTo>
                    <a:lnTo>
                      <a:pt x="16" y="5"/>
                    </a:lnTo>
                    <a:cubicBezTo>
                      <a:pt x="7" y="3"/>
                      <a:pt x="3"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40" name="Google Shape;18440;p66"/>
              <p:cNvSpPr/>
              <p:nvPr/>
            </p:nvSpPr>
            <p:spPr>
              <a:xfrm>
                <a:off x="569100" y="1762175"/>
                <a:ext cx="150" cy="125"/>
              </a:xfrm>
              <a:custGeom>
                <a:avLst/>
                <a:gdLst/>
                <a:ahLst/>
                <a:cxnLst/>
                <a:rect l="l" t="t" r="r" b="b"/>
                <a:pathLst>
                  <a:path w="6" h="5" extrusionOk="0">
                    <a:moveTo>
                      <a:pt x="3" y="0"/>
                    </a:moveTo>
                    <a:cubicBezTo>
                      <a:pt x="1" y="2"/>
                      <a:pt x="1" y="4"/>
                      <a:pt x="2" y="4"/>
                    </a:cubicBezTo>
                    <a:cubicBezTo>
                      <a:pt x="2" y="4"/>
                      <a:pt x="3"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41" name="Google Shape;18441;p66"/>
              <p:cNvSpPr/>
              <p:nvPr/>
            </p:nvSpPr>
            <p:spPr>
              <a:xfrm>
                <a:off x="569975" y="1763575"/>
                <a:ext cx="1125" cy="1625"/>
              </a:xfrm>
              <a:custGeom>
                <a:avLst/>
                <a:gdLst/>
                <a:ahLst/>
                <a:cxnLst/>
                <a:rect l="l" t="t" r="r" b="b"/>
                <a:pathLst>
                  <a:path w="45" h="65" extrusionOk="0">
                    <a:moveTo>
                      <a:pt x="44" y="0"/>
                    </a:moveTo>
                    <a:cubicBezTo>
                      <a:pt x="28" y="16"/>
                      <a:pt x="0" y="33"/>
                      <a:pt x="16" y="65"/>
                    </a:cubicBezTo>
                    <a:cubicBezTo>
                      <a:pt x="30" y="44"/>
                      <a:pt x="21" y="26"/>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42" name="Google Shape;18442;p66"/>
              <p:cNvSpPr/>
              <p:nvPr/>
            </p:nvSpPr>
            <p:spPr>
              <a:xfrm>
                <a:off x="569225" y="1762800"/>
                <a:ext cx="650" cy="800"/>
              </a:xfrm>
              <a:custGeom>
                <a:avLst/>
                <a:gdLst/>
                <a:ahLst/>
                <a:cxnLst/>
                <a:rect l="l" t="t" r="r" b="b"/>
                <a:pathLst>
                  <a:path w="26" h="32" extrusionOk="0">
                    <a:moveTo>
                      <a:pt x="26" y="1"/>
                    </a:moveTo>
                    <a:lnTo>
                      <a:pt x="0" y="19"/>
                    </a:lnTo>
                    <a:lnTo>
                      <a:pt x="19" y="31"/>
                    </a:lnTo>
                    <a:cubicBezTo>
                      <a:pt x="19" y="22"/>
                      <a:pt x="19" y="8"/>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43" name="Google Shape;18443;p66"/>
              <p:cNvSpPr/>
              <p:nvPr/>
            </p:nvSpPr>
            <p:spPr>
              <a:xfrm>
                <a:off x="568925" y="1763150"/>
                <a:ext cx="325" cy="375"/>
              </a:xfrm>
              <a:custGeom>
                <a:avLst/>
                <a:gdLst/>
                <a:ahLst/>
                <a:cxnLst/>
                <a:rect l="l" t="t" r="r" b="b"/>
                <a:pathLst>
                  <a:path w="13" h="15" extrusionOk="0">
                    <a:moveTo>
                      <a:pt x="5" y="1"/>
                    </a:moveTo>
                    <a:lnTo>
                      <a:pt x="0" y="15"/>
                    </a:lnTo>
                    <a:lnTo>
                      <a:pt x="12"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44" name="Google Shape;18444;p66"/>
              <p:cNvSpPr/>
              <p:nvPr/>
            </p:nvSpPr>
            <p:spPr>
              <a:xfrm>
                <a:off x="565725" y="1761475"/>
                <a:ext cx="1200" cy="775"/>
              </a:xfrm>
              <a:custGeom>
                <a:avLst/>
                <a:gdLst/>
                <a:ahLst/>
                <a:cxnLst/>
                <a:rect l="l" t="t" r="r" b="b"/>
                <a:pathLst>
                  <a:path w="48" h="31" extrusionOk="0">
                    <a:moveTo>
                      <a:pt x="33" y="1"/>
                    </a:moveTo>
                    <a:cubicBezTo>
                      <a:pt x="26" y="10"/>
                      <a:pt x="13" y="17"/>
                      <a:pt x="1" y="17"/>
                    </a:cubicBezTo>
                    <a:cubicBezTo>
                      <a:pt x="10" y="24"/>
                      <a:pt x="24" y="28"/>
                      <a:pt x="36" y="31"/>
                    </a:cubicBezTo>
                    <a:cubicBezTo>
                      <a:pt x="40" y="19"/>
                      <a:pt x="47"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45" name="Google Shape;18445;p66"/>
              <p:cNvSpPr/>
              <p:nvPr/>
            </p:nvSpPr>
            <p:spPr>
              <a:xfrm>
                <a:off x="567650" y="1761875"/>
                <a:ext cx="150" cy="125"/>
              </a:xfrm>
              <a:custGeom>
                <a:avLst/>
                <a:gdLst/>
                <a:ahLst/>
                <a:cxnLst/>
                <a:rect l="l" t="t" r="r" b="b"/>
                <a:pathLst>
                  <a:path w="6" h="5" extrusionOk="0">
                    <a:moveTo>
                      <a:pt x="0" y="1"/>
                    </a:moveTo>
                    <a:cubicBezTo>
                      <a:pt x="0" y="3"/>
                      <a:pt x="1" y="4"/>
                      <a:pt x="2" y="4"/>
                    </a:cubicBezTo>
                    <a:cubicBezTo>
                      <a:pt x="3" y="4"/>
                      <a:pt x="4"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46" name="Google Shape;18446;p66"/>
              <p:cNvSpPr/>
              <p:nvPr/>
            </p:nvSpPr>
            <p:spPr>
              <a:xfrm>
                <a:off x="562850" y="1761650"/>
                <a:ext cx="75" cy="200"/>
              </a:xfrm>
              <a:custGeom>
                <a:avLst/>
                <a:gdLst/>
                <a:ahLst/>
                <a:cxnLst/>
                <a:rect l="l" t="t" r="r" b="b"/>
                <a:pathLst>
                  <a:path w="3" h="8" extrusionOk="0">
                    <a:moveTo>
                      <a:pt x="0" y="1"/>
                    </a:moveTo>
                    <a:lnTo>
                      <a:pt x="2" y="8"/>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47" name="Google Shape;18447;p66"/>
              <p:cNvSpPr/>
              <p:nvPr/>
            </p:nvSpPr>
            <p:spPr>
              <a:xfrm>
                <a:off x="566600" y="1762175"/>
                <a:ext cx="600" cy="300"/>
              </a:xfrm>
              <a:custGeom>
                <a:avLst/>
                <a:gdLst/>
                <a:ahLst/>
                <a:cxnLst/>
                <a:rect l="l" t="t" r="r" b="b"/>
                <a:pathLst>
                  <a:path w="24" h="12" extrusionOk="0">
                    <a:moveTo>
                      <a:pt x="24" y="0"/>
                    </a:moveTo>
                    <a:cubicBezTo>
                      <a:pt x="17" y="0"/>
                      <a:pt x="10" y="3"/>
                      <a:pt x="3" y="3"/>
                    </a:cubicBezTo>
                    <a:cubicBezTo>
                      <a:pt x="1" y="6"/>
                      <a:pt x="1" y="8"/>
                      <a:pt x="2" y="8"/>
                    </a:cubicBezTo>
                    <a:cubicBezTo>
                      <a:pt x="2" y="8"/>
                      <a:pt x="2" y="8"/>
                      <a:pt x="3" y="7"/>
                    </a:cubicBezTo>
                    <a:cubicBezTo>
                      <a:pt x="5" y="10"/>
                      <a:pt x="7" y="11"/>
                      <a:pt x="9" y="11"/>
                    </a:cubicBezTo>
                    <a:cubicBezTo>
                      <a:pt x="14" y="11"/>
                      <a:pt x="19" y="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48" name="Google Shape;18448;p66"/>
              <p:cNvSpPr/>
              <p:nvPr/>
            </p:nvSpPr>
            <p:spPr>
              <a:xfrm>
                <a:off x="564875" y="1760850"/>
                <a:ext cx="375" cy="600"/>
              </a:xfrm>
              <a:custGeom>
                <a:avLst/>
                <a:gdLst/>
                <a:ahLst/>
                <a:cxnLst/>
                <a:rect l="l" t="t" r="r" b="b"/>
                <a:pathLst>
                  <a:path w="15" h="24" extrusionOk="0">
                    <a:moveTo>
                      <a:pt x="2" y="1"/>
                    </a:moveTo>
                    <a:cubicBezTo>
                      <a:pt x="1" y="1"/>
                      <a:pt x="1" y="1"/>
                      <a:pt x="0" y="2"/>
                    </a:cubicBezTo>
                    <a:cubicBezTo>
                      <a:pt x="3" y="9"/>
                      <a:pt x="7" y="16"/>
                      <a:pt x="14" y="23"/>
                    </a:cubicBezTo>
                    <a:cubicBezTo>
                      <a:pt x="10" y="1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49" name="Google Shape;18449;p66"/>
              <p:cNvSpPr/>
              <p:nvPr/>
            </p:nvSpPr>
            <p:spPr>
              <a:xfrm>
                <a:off x="567600" y="1761525"/>
                <a:ext cx="75" cy="150"/>
              </a:xfrm>
              <a:custGeom>
                <a:avLst/>
                <a:gdLst/>
                <a:ahLst/>
                <a:cxnLst/>
                <a:rect l="l" t="t" r="r" b="b"/>
                <a:pathLst>
                  <a:path w="3" h="6" extrusionOk="0">
                    <a:moveTo>
                      <a:pt x="1" y="0"/>
                    </a:moveTo>
                    <a:cubicBezTo>
                      <a:pt x="0" y="0"/>
                      <a:pt x="0" y="3"/>
                      <a:pt x="0" y="6"/>
                    </a:cubicBezTo>
                    <a:lnTo>
                      <a:pt x="2" y="6"/>
                    </a:lnTo>
                    <a:cubicBezTo>
                      <a:pt x="1" y="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50" name="Google Shape;18450;p66"/>
              <p:cNvSpPr/>
              <p:nvPr/>
            </p:nvSpPr>
            <p:spPr>
              <a:xfrm>
                <a:off x="567250" y="1761650"/>
                <a:ext cx="425" cy="550"/>
              </a:xfrm>
              <a:custGeom>
                <a:avLst/>
                <a:gdLst/>
                <a:ahLst/>
                <a:cxnLst/>
                <a:rect l="l" t="t" r="r" b="b"/>
                <a:pathLst>
                  <a:path w="17" h="22" extrusionOk="0">
                    <a:moveTo>
                      <a:pt x="14" y="1"/>
                    </a:moveTo>
                    <a:cubicBezTo>
                      <a:pt x="10" y="8"/>
                      <a:pt x="3" y="12"/>
                      <a:pt x="0" y="21"/>
                    </a:cubicBezTo>
                    <a:cubicBezTo>
                      <a:pt x="5" y="19"/>
                      <a:pt x="12" y="14"/>
                      <a:pt x="16" y="10"/>
                    </a:cubicBezTo>
                    <a:cubicBezTo>
                      <a:pt x="16" y="8"/>
                      <a:pt x="14" y="5"/>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51" name="Google Shape;18451;p66"/>
              <p:cNvSpPr/>
              <p:nvPr/>
            </p:nvSpPr>
            <p:spPr>
              <a:xfrm>
                <a:off x="561150" y="1761775"/>
                <a:ext cx="2300" cy="5300"/>
              </a:xfrm>
              <a:custGeom>
                <a:avLst/>
                <a:gdLst/>
                <a:ahLst/>
                <a:cxnLst/>
                <a:rect l="l" t="t" r="r" b="b"/>
                <a:pathLst>
                  <a:path w="92" h="212" extrusionOk="0">
                    <a:moveTo>
                      <a:pt x="70" y="0"/>
                    </a:moveTo>
                    <a:cubicBezTo>
                      <a:pt x="70" y="19"/>
                      <a:pt x="61" y="35"/>
                      <a:pt x="45" y="44"/>
                    </a:cubicBezTo>
                    <a:cubicBezTo>
                      <a:pt x="52" y="63"/>
                      <a:pt x="91" y="88"/>
                      <a:pt x="70" y="116"/>
                    </a:cubicBezTo>
                    <a:cubicBezTo>
                      <a:pt x="65" y="118"/>
                      <a:pt x="62" y="119"/>
                      <a:pt x="59" y="119"/>
                    </a:cubicBezTo>
                    <a:cubicBezTo>
                      <a:pt x="55" y="119"/>
                      <a:pt x="53" y="117"/>
                      <a:pt x="52" y="116"/>
                    </a:cubicBezTo>
                    <a:lnTo>
                      <a:pt x="24" y="151"/>
                    </a:lnTo>
                    <a:lnTo>
                      <a:pt x="29" y="128"/>
                    </a:lnTo>
                    <a:lnTo>
                      <a:pt x="47" y="111"/>
                    </a:lnTo>
                    <a:cubicBezTo>
                      <a:pt x="45" y="102"/>
                      <a:pt x="40" y="93"/>
                      <a:pt x="36" y="86"/>
                    </a:cubicBezTo>
                    <a:lnTo>
                      <a:pt x="36" y="86"/>
                    </a:lnTo>
                    <a:cubicBezTo>
                      <a:pt x="45" y="125"/>
                      <a:pt x="1" y="144"/>
                      <a:pt x="5" y="200"/>
                    </a:cubicBezTo>
                    <a:lnTo>
                      <a:pt x="29" y="179"/>
                    </a:lnTo>
                    <a:lnTo>
                      <a:pt x="29" y="179"/>
                    </a:lnTo>
                    <a:cubicBezTo>
                      <a:pt x="29" y="188"/>
                      <a:pt x="19" y="202"/>
                      <a:pt x="26" y="211"/>
                    </a:cubicBezTo>
                    <a:cubicBezTo>
                      <a:pt x="28" y="189"/>
                      <a:pt x="39" y="171"/>
                      <a:pt x="52" y="171"/>
                    </a:cubicBezTo>
                    <a:cubicBezTo>
                      <a:pt x="58" y="171"/>
                      <a:pt x="64" y="175"/>
                      <a:pt x="70" y="186"/>
                    </a:cubicBezTo>
                    <a:cubicBezTo>
                      <a:pt x="89" y="162"/>
                      <a:pt x="84" y="60"/>
                      <a:pt x="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52" name="Google Shape;18452;p66"/>
              <p:cNvSpPr/>
              <p:nvPr/>
            </p:nvSpPr>
            <p:spPr>
              <a:xfrm>
                <a:off x="562900" y="1760725"/>
                <a:ext cx="1250" cy="1250"/>
              </a:xfrm>
              <a:custGeom>
                <a:avLst/>
                <a:gdLst/>
                <a:ahLst/>
                <a:cxnLst/>
                <a:rect l="l" t="t" r="r" b="b"/>
                <a:pathLst>
                  <a:path w="50" h="50" extrusionOk="0">
                    <a:moveTo>
                      <a:pt x="21" y="0"/>
                    </a:moveTo>
                    <a:cubicBezTo>
                      <a:pt x="10" y="10"/>
                      <a:pt x="3" y="24"/>
                      <a:pt x="0" y="38"/>
                    </a:cubicBezTo>
                    <a:lnTo>
                      <a:pt x="44" y="45"/>
                    </a:lnTo>
                    <a:lnTo>
                      <a:pt x="40" y="49"/>
                    </a:lnTo>
                    <a:lnTo>
                      <a:pt x="40" y="49"/>
                    </a:lnTo>
                    <a:lnTo>
                      <a:pt x="49" y="45"/>
                    </a:lnTo>
                    <a:cubicBezTo>
                      <a:pt x="40" y="40"/>
                      <a:pt x="33" y="26"/>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53" name="Google Shape;18453;p66"/>
              <p:cNvSpPr/>
              <p:nvPr/>
            </p:nvSpPr>
            <p:spPr>
              <a:xfrm>
                <a:off x="564125" y="1761425"/>
                <a:ext cx="1675" cy="2625"/>
              </a:xfrm>
              <a:custGeom>
                <a:avLst/>
                <a:gdLst/>
                <a:ahLst/>
                <a:cxnLst/>
                <a:rect l="l" t="t" r="r" b="b"/>
                <a:pathLst>
                  <a:path w="67" h="105" extrusionOk="0">
                    <a:moveTo>
                      <a:pt x="44" y="7"/>
                    </a:moveTo>
                    <a:cubicBezTo>
                      <a:pt x="44" y="10"/>
                      <a:pt x="42" y="14"/>
                      <a:pt x="42" y="19"/>
                    </a:cubicBezTo>
                    <a:cubicBezTo>
                      <a:pt x="30" y="12"/>
                      <a:pt x="42" y="10"/>
                      <a:pt x="44" y="7"/>
                    </a:cubicBezTo>
                    <a:close/>
                    <a:moveTo>
                      <a:pt x="44" y="0"/>
                    </a:moveTo>
                    <a:lnTo>
                      <a:pt x="44" y="3"/>
                    </a:lnTo>
                    <a:cubicBezTo>
                      <a:pt x="46" y="6"/>
                      <a:pt x="46" y="8"/>
                      <a:pt x="45" y="8"/>
                    </a:cubicBezTo>
                    <a:cubicBezTo>
                      <a:pt x="45" y="8"/>
                      <a:pt x="45" y="8"/>
                      <a:pt x="44" y="7"/>
                    </a:cubicBezTo>
                    <a:lnTo>
                      <a:pt x="44" y="3"/>
                    </a:lnTo>
                    <a:lnTo>
                      <a:pt x="0" y="17"/>
                    </a:lnTo>
                    <a:cubicBezTo>
                      <a:pt x="9" y="19"/>
                      <a:pt x="17" y="21"/>
                      <a:pt x="26" y="21"/>
                    </a:cubicBezTo>
                    <a:cubicBezTo>
                      <a:pt x="31" y="21"/>
                      <a:pt x="36" y="21"/>
                      <a:pt x="42" y="19"/>
                    </a:cubicBezTo>
                    <a:lnTo>
                      <a:pt x="42" y="19"/>
                    </a:lnTo>
                    <a:cubicBezTo>
                      <a:pt x="30" y="54"/>
                      <a:pt x="9" y="65"/>
                      <a:pt x="16" y="105"/>
                    </a:cubicBezTo>
                    <a:cubicBezTo>
                      <a:pt x="42" y="105"/>
                      <a:pt x="37" y="77"/>
                      <a:pt x="53" y="63"/>
                    </a:cubicBezTo>
                    <a:lnTo>
                      <a:pt x="53" y="63"/>
                    </a:lnTo>
                    <a:cubicBezTo>
                      <a:pt x="49" y="63"/>
                      <a:pt x="46" y="64"/>
                      <a:pt x="44" y="64"/>
                    </a:cubicBezTo>
                    <a:cubicBezTo>
                      <a:pt x="22" y="64"/>
                      <a:pt x="67" y="44"/>
                      <a:pt x="42" y="23"/>
                    </a:cubicBezTo>
                    <a:cubicBezTo>
                      <a:pt x="49" y="19"/>
                      <a:pt x="56" y="17"/>
                      <a:pt x="65" y="17"/>
                    </a:cubicBezTo>
                    <a:cubicBezTo>
                      <a:pt x="56" y="12"/>
                      <a:pt x="51" y="5"/>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54" name="Google Shape;18454;p66"/>
              <p:cNvSpPr/>
              <p:nvPr/>
            </p:nvSpPr>
            <p:spPr>
              <a:xfrm>
                <a:off x="569325" y="1766700"/>
                <a:ext cx="150" cy="200"/>
              </a:xfrm>
              <a:custGeom>
                <a:avLst/>
                <a:gdLst/>
                <a:ahLst/>
                <a:cxnLst/>
                <a:rect l="l" t="t" r="r" b="b"/>
                <a:pathLst>
                  <a:path w="6" h="8" extrusionOk="0">
                    <a:moveTo>
                      <a:pt x="5" y="0"/>
                    </a:moveTo>
                    <a:cubicBezTo>
                      <a:pt x="3" y="3"/>
                      <a:pt x="1" y="5"/>
                      <a:pt x="5" y="7"/>
                    </a:cubicBezTo>
                    <a:cubicBezTo>
                      <a:pt x="5" y="5"/>
                      <a:pt x="5"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55" name="Google Shape;18455;p66"/>
              <p:cNvSpPr/>
              <p:nvPr/>
            </p:nvSpPr>
            <p:spPr>
              <a:xfrm>
                <a:off x="569050" y="1764200"/>
                <a:ext cx="1050" cy="2525"/>
              </a:xfrm>
              <a:custGeom>
                <a:avLst/>
                <a:gdLst/>
                <a:ahLst/>
                <a:cxnLst/>
                <a:rect l="l" t="t" r="r" b="b"/>
                <a:pathLst>
                  <a:path w="42" h="101" extrusionOk="0">
                    <a:moveTo>
                      <a:pt x="2" y="1"/>
                    </a:moveTo>
                    <a:lnTo>
                      <a:pt x="2" y="1"/>
                    </a:lnTo>
                    <a:cubicBezTo>
                      <a:pt x="0" y="28"/>
                      <a:pt x="2" y="56"/>
                      <a:pt x="5" y="84"/>
                    </a:cubicBezTo>
                    <a:cubicBezTo>
                      <a:pt x="9" y="80"/>
                      <a:pt x="13" y="71"/>
                      <a:pt x="19" y="71"/>
                    </a:cubicBezTo>
                    <a:cubicBezTo>
                      <a:pt x="20" y="71"/>
                      <a:pt x="22" y="72"/>
                      <a:pt x="23" y="72"/>
                    </a:cubicBezTo>
                    <a:cubicBezTo>
                      <a:pt x="28" y="84"/>
                      <a:pt x="19" y="89"/>
                      <a:pt x="16" y="100"/>
                    </a:cubicBezTo>
                    <a:cubicBezTo>
                      <a:pt x="26" y="91"/>
                      <a:pt x="42" y="79"/>
                      <a:pt x="28" y="59"/>
                    </a:cubicBezTo>
                    <a:lnTo>
                      <a:pt x="28" y="59"/>
                    </a:lnTo>
                    <a:lnTo>
                      <a:pt x="26" y="63"/>
                    </a:lnTo>
                    <a:cubicBezTo>
                      <a:pt x="12" y="45"/>
                      <a:pt x="5" y="2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56" name="Google Shape;18456;p66"/>
              <p:cNvSpPr/>
              <p:nvPr/>
            </p:nvSpPr>
            <p:spPr>
              <a:xfrm>
                <a:off x="566325" y="1764325"/>
                <a:ext cx="875" cy="1050"/>
              </a:xfrm>
              <a:custGeom>
                <a:avLst/>
                <a:gdLst/>
                <a:ahLst/>
                <a:cxnLst/>
                <a:rect l="l" t="t" r="r" b="b"/>
                <a:pathLst>
                  <a:path w="35" h="42" extrusionOk="0">
                    <a:moveTo>
                      <a:pt x="35" y="0"/>
                    </a:moveTo>
                    <a:lnTo>
                      <a:pt x="0" y="12"/>
                    </a:lnTo>
                    <a:lnTo>
                      <a:pt x="12" y="42"/>
                    </a:lnTo>
                    <a:lnTo>
                      <a:pt x="14" y="26"/>
                    </a:lnTo>
                    <a:cubicBezTo>
                      <a:pt x="17" y="27"/>
                      <a:pt x="19" y="28"/>
                      <a:pt x="21" y="28"/>
                    </a:cubicBezTo>
                    <a:cubicBezTo>
                      <a:pt x="32" y="28"/>
                      <a:pt x="31" y="1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57" name="Google Shape;18457;p66"/>
              <p:cNvSpPr/>
              <p:nvPr/>
            </p:nvSpPr>
            <p:spPr>
              <a:xfrm>
                <a:off x="562325" y="1760325"/>
                <a:ext cx="600" cy="1225"/>
              </a:xfrm>
              <a:custGeom>
                <a:avLst/>
                <a:gdLst/>
                <a:ahLst/>
                <a:cxnLst/>
                <a:rect l="l" t="t" r="r" b="b"/>
                <a:pathLst>
                  <a:path w="24" h="49" extrusionOk="0">
                    <a:moveTo>
                      <a:pt x="23" y="0"/>
                    </a:moveTo>
                    <a:lnTo>
                      <a:pt x="0" y="49"/>
                    </a:lnTo>
                    <a:lnTo>
                      <a:pt x="16" y="35"/>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58" name="Google Shape;18458;p66"/>
              <p:cNvSpPr/>
              <p:nvPr/>
            </p:nvSpPr>
            <p:spPr>
              <a:xfrm>
                <a:off x="561325" y="1760500"/>
                <a:ext cx="325" cy="825"/>
              </a:xfrm>
              <a:custGeom>
                <a:avLst/>
                <a:gdLst/>
                <a:ahLst/>
                <a:cxnLst/>
                <a:rect l="l" t="t" r="r" b="b"/>
                <a:pathLst>
                  <a:path w="13" h="33" extrusionOk="0">
                    <a:moveTo>
                      <a:pt x="12" y="0"/>
                    </a:moveTo>
                    <a:lnTo>
                      <a:pt x="1" y="19"/>
                    </a:lnTo>
                    <a:lnTo>
                      <a:pt x="10" y="3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59" name="Google Shape;18459;p66"/>
              <p:cNvSpPr/>
              <p:nvPr/>
            </p:nvSpPr>
            <p:spPr>
              <a:xfrm>
                <a:off x="507200" y="1753775"/>
                <a:ext cx="425" cy="125"/>
              </a:xfrm>
              <a:custGeom>
                <a:avLst/>
                <a:gdLst/>
                <a:ahLst/>
                <a:cxnLst/>
                <a:rect l="l" t="t" r="r" b="b"/>
                <a:pathLst>
                  <a:path w="17" h="5" extrusionOk="0">
                    <a:moveTo>
                      <a:pt x="17" y="0"/>
                    </a:moveTo>
                    <a:cubicBezTo>
                      <a:pt x="8" y="0"/>
                      <a:pt x="1" y="3"/>
                      <a:pt x="1" y="5"/>
                    </a:cubicBezTo>
                    <a:lnTo>
                      <a:pt x="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60" name="Google Shape;18460;p66"/>
              <p:cNvSpPr/>
              <p:nvPr/>
            </p:nvSpPr>
            <p:spPr>
              <a:xfrm>
                <a:off x="536525" y="1761700"/>
                <a:ext cx="550" cy="1375"/>
              </a:xfrm>
              <a:custGeom>
                <a:avLst/>
                <a:gdLst/>
                <a:ahLst/>
                <a:cxnLst/>
                <a:rect l="l" t="t" r="r" b="b"/>
                <a:pathLst>
                  <a:path w="22" h="55" extrusionOk="0">
                    <a:moveTo>
                      <a:pt x="6" y="0"/>
                    </a:moveTo>
                    <a:cubicBezTo>
                      <a:pt x="5" y="0"/>
                      <a:pt x="4" y="4"/>
                      <a:pt x="3" y="12"/>
                    </a:cubicBezTo>
                    <a:lnTo>
                      <a:pt x="1" y="47"/>
                    </a:lnTo>
                    <a:cubicBezTo>
                      <a:pt x="3" y="46"/>
                      <a:pt x="6" y="45"/>
                      <a:pt x="8" y="45"/>
                    </a:cubicBezTo>
                    <a:cubicBezTo>
                      <a:pt x="14" y="45"/>
                      <a:pt x="18" y="49"/>
                      <a:pt x="21" y="54"/>
                    </a:cubicBezTo>
                    <a:cubicBezTo>
                      <a:pt x="14" y="33"/>
                      <a:pt x="10"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61" name="Google Shape;18461;p66"/>
              <p:cNvSpPr/>
              <p:nvPr/>
            </p:nvSpPr>
            <p:spPr>
              <a:xfrm>
                <a:off x="520125" y="1761825"/>
                <a:ext cx="775" cy="550"/>
              </a:xfrm>
              <a:custGeom>
                <a:avLst/>
                <a:gdLst/>
                <a:ahLst/>
                <a:cxnLst/>
                <a:rect l="l" t="t" r="r" b="b"/>
                <a:pathLst>
                  <a:path w="31" h="22" extrusionOk="0">
                    <a:moveTo>
                      <a:pt x="31" y="1"/>
                    </a:moveTo>
                    <a:lnTo>
                      <a:pt x="5" y="12"/>
                    </a:lnTo>
                    <a:cubicBezTo>
                      <a:pt x="5" y="14"/>
                      <a:pt x="3" y="19"/>
                      <a:pt x="1" y="21"/>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62" name="Google Shape;18462;p66"/>
              <p:cNvSpPr/>
              <p:nvPr/>
            </p:nvSpPr>
            <p:spPr>
              <a:xfrm>
                <a:off x="501925" y="1742650"/>
                <a:ext cx="950" cy="275"/>
              </a:xfrm>
              <a:custGeom>
                <a:avLst/>
                <a:gdLst/>
                <a:ahLst/>
                <a:cxnLst/>
                <a:rect l="l" t="t" r="r" b="b"/>
                <a:pathLst>
                  <a:path w="38" h="11" extrusionOk="0">
                    <a:moveTo>
                      <a:pt x="1" y="0"/>
                    </a:moveTo>
                    <a:cubicBezTo>
                      <a:pt x="2" y="8"/>
                      <a:pt x="5" y="11"/>
                      <a:pt x="11" y="11"/>
                    </a:cubicBezTo>
                    <a:cubicBezTo>
                      <a:pt x="18" y="11"/>
                      <a:pt x="27" y="7"/>
                      <a:pt x="38" y="7"/>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63" name="Google Shape;18463;p66"/>
              <p:cNvSpPr/>
              <p:nvPr/>
            </p:nvSpPr>
            <p:spPr>
              <a:xfrm>
                <a:off x="549050" y="1762350"/>
                <a:ext cx="900" cy="675"/>
              </a:xfrm>
              <a:custGeom>
                <a:avLst/>
                <a:gdLst/>
                <a:ahLst/>
                <a:cxnLst/>
                <a:rect l="l" t="t" r="r" b="b"/>
                <a:pathLst>
                  <a:path w="36" h="27" extrusionOk="0">
                    <a:moveTo>
                      <a:pt x="0" y="0"/>
                    </a:moveTo>
                    <a:cubicBezTo>
                      <a:pt x="13" y="11"/>
                      <a:pt x="25" y="27"/>
                      <a:pt x="32" y="27"/>
                    </a:cubicBezTo>
                    <a:cubicBezTo>
                      <a:pt x="34" y="27"/>
                      <a:pt x="36" y="23"/>
                      <a:pt x="35" y="14"/>
                    </a:cubicBezTo>
                    <a:cubicBezTo>
                      <a:pt x="26" y="5"/>
                      <a:pt x="12"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64" name="Google Shape;18464;p66"/>
              <p:cNvSpPr/>
              <p:nvPr/>
            </p:nvSpPr>
            <p:spPr>
              <a:xfrm>
                <a:off x="515150" y="1749200"/>
                <a:ext cx="600" cy="150"/>
              </a:xfrm>
              <a:custGeom>
                <a:avLst/>
                <a:gdLst/>
                <a:ahLst/>
                <a:cxnLst/>
                <a:rect l="l" t="t" r="r" b="b"/>
                <a:pathLst>
                  <a:path w="24" h="6" extrusionOk="0">
                    <a:moveTo>
                      <a:pt x="14" y="1"/>
                    </a:moveTo>
                    <a:cubicBezTo>
                      <a:pt x="9" y="1"/>
                      <a:pt x="4" y="2"/>
                      <a:pt x="0" y="5"/>
                    </a:cubicBezTo>
                    <a:cubicBezTo>
                      <a:pt x="3" y="5"/>
                      <a:pt x="5" y="6"/>
                      <a:pt x="8" y="6"/>
                    </a:cubicBezTo>
                    <a:cubicBezTo>
                      <a:pt x="14" y="6"/>
                      <a:pt x="18" y="4"/>
                      <a:pt x="23" y="2"/>
                    </a:cubicBezTo>
                    <a:cubicBezTo>
                      <a:pt x="20"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65" name="Google Shape;18465;p66"/>
              <p:cNvSpPr/>
              <p:nvPr/>
            </p:nvSpPr>
            <p:spPr>
              <a:xfrm>
                <a:off x="548300" y="1762025"/>
                <a:ext cx="775" cy="625"/>
              </a:xfrm>
              <a:custGeom>
                <a:avLst/>
                <a:gdLst/>
                <a:ahLst/>
                <a:cxnLst/>
                <a:rect l="l" t="t" r="r" b="b"/>
                <a:pathLst>
                  <a:path w="31" h="25" extrusionOk="0">
                    <a:moveTo>
                      <a:pt x="12" y="1"/>
                    </a:moveTo>
                    <a:cubicBezTo>
                      <a:pt x="7" y="1"/>
                      <a:pt x="4" y="6"/>
                      <a:pt x="0" y="18"/>
                    </a:cubicBezTo>
                    <a:cubicBezTo>
                      <a:pt x="3" y="20"/>
                      <a:pt x="5" y="23"/>
                      <a:pt x="7" y="25"/>
                    </a:cubicBezTo>
                    <a:cubicBezTo>
                      <a:pt x="16" y="18"/>
                      <a:pt x="19" y="13"/>
                      <a:pt x="30" y="13"/>
                    </a:cubicBezTo>
                    <a:cubicBezTo>
                      <a:pt x="23" y="6"/>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66" name="Google Shape;18466;p66"/>
              <p:cNvSpPr/>
              <p:nvPr/>
            </p:nvSpPr>
            <p:spPr>
              <a:xfrm>
                <a:off x="505700" y="1711575"/>
                <a:ext cx="125" cy="150"/>
              </a:xfrm>
              <a:custGeom>
                <a:avLst/>
                <a:gdLst/>
                <a:ahLst/>
                <a:cxnLst/>
                <a:rect l="l" t="t" r="r" b="b"/>
                <a:pathLst>
                  <a:path w="5" h="6" extrusionOk="0">
                    <a:moveTo>
                      <a:pt x="5" y="1"/>
                    </a:moveTo>
                    <a:cubicBezTo>
                      <a:pt x="0" y="3"/>
                      <a:pt x="0" y="3"/>
                      <a:pt x="0" y="5"/>
                    </a:cubicBezTo>
                    <a:cubicBezTo>
                      <a:pt x="3" y="3"/>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67" name="Google Shape;18467;p66"/>
              <p:cNvSpPr/>
              <p:nvPr/>
            </p:nvSpPr>
            <p:spPr>
              <a:xfrm>
                <a:off x="512350" y="1700850"/>
                <a:ext cx="275" cy="375"/>
              </a:xfrm>
              <a:custGeom>
                <a:avLst/>
                <a:gdLst/>
                <a:ahLst/>
                <a:cxnLst/>
                <a:rect l="l" t="t" r="r" b="b"/>
                <a:pathLst>
                  <a:path w="11" h="15" extrusionOk="0">
                    <a:moveTo>
                      <a:pt x="1" y="1"/>
                    </a:moveTo>
                    <a:cubicBezTo>
                      <a:pt x="6" y="5"/>
                      <a:pt x="8" y="10"/>
                      <a:pt x="10" y="15"/>
                    </a:cubicBezTo>
                    <a:cubicBezTo>
                      <a:pt x="10" y="12"/>
                      <a:pt x="10" y="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68" name="Google Shape;18468;p66"/>
              <p:cNvSpPr/>
              <p:nvPr/>
            </p:nvSpPr>
            <p:spPr>
              <a:xfrm>
                <a:off x="556875" y="1760975"/>
                <a:ext cx="150" cy="75"/>
              </a:xfrm>
              <a:custGeom>
                <a:avLst/>
                <a:gdLst/>
                <a:ahLst/>
                <a:cxnLst/>
                <a:rect l="l" t="t" r="r" b="b"/>
                <a:pathLst>
                  <a:path w="6" h="3" extrusionOk="0">
                    <a:moveTo>
                      <a:pt x="5" y="0"/>
                    </a:moveTo>
                    <a:cubicBezTo>
                      <a:pt x="4" y="0"/>
                      <a:pt x="1" y="1"/>
                      <a:pt x="0" y="2"/>
                    </a:cubicBezTo>
                    <a:cubicBezTo>
                      <a:pt x="5" y="1"/>
                      <a:pt x="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69" name="Google Shape;18469;p66"/>
              <p:cNvSpPr/>
              <p:nvPr/>
            </p:nvSpPr>
            <p:spPr>
              <a:xfrm>
                <a:off x="547300" y="1768075"/>
                <a:ext cx="100" cy="150"/>
              </a:xfrm>
              <a:custGeom>
                <a:avLst/>
                <a:gdLst/>
                <a:ahLst/>
                <a:cxnLst/>
                <a:rect l="l" t="t" r="r" b="b"/>
                <a:pathLst>
                  <a:path w="4" h="6" extrusionOk="0">
                    <a:moveTo>
                      <a:pt x="1" y="1"/>
                    </a:moveTo>
                    <a:lnTo>
                      <a:pt x="1" y="1"/>
                    </a:lnTo>
                    <a:cubicBezTo>
                      <a:pt x="3" y="6"/>
                      <a:pt x="3"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70" name="Google Shape;18470;p66"/>
              <p:cNvSpPr/>
              <p:nvPr/>
            </p:nvSpPr>
            <p:spPr>
              <a:xfrm>
                <a:off x="557225" y="1760900"/>
                <a:ext cx="250" cy="200"/>
              </a:xfrm>
              <a:custGeom>
                <a:avLst/>
                <a:gdLst/>
                <a:ahLst/>
                <a:cxnLst/>
                <a:rect l="l" t="t" r="r" b="b"/>
                <a:pathLst>
                  <a:path w="10" h="8" extrusionOk="0">
                    <a:moveTo>
                      <a:pt x="7" y="1"/>
                    </a:moveTo>
                    <a:cubicBezTo>
                      <a:pt x="5" y="1"/>
                      <a:pt x="3" y="2"/>
                      <a:pt x="0" y="5"/>
                    </a:cubicBezTo>
                    <a:lnTo>
                      <a:pt x="9" y="7"/>
                    </a:lnTo>
                    <a:cubicBezTo>
                      <a:pt x="9" y="3"/>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71" name="Google Shape;18471;p66"/>
              <p:cNvSpPr/>
              <p:nvPr/>
            </p:nvSpPr>
            <p:spPr>
              <a:xfrm>
                <a:off x="556525" y="1761025"/>
                <a:ext cx="425" cy="200"/>
              </a:xfrm>
              <a:custGeom>
                <a:avLst/>
                <a:gdLst/>
                <a:ahLst/>
                <a:cxnLst/>
                <a:rect l="l" t="t" r="r" b="b"/>
                <a:pathLst>
                  <a:path w="17" h="8" extrusionOk="0">
                    <a:moveTo>
                      <a:pt x="14" y="0"/>
                    </a:moveTo>
                    <a:lnTo>
                      <a:pt x="0" y="2"/>
                    </a:lnTo>
                    <a:cubicBezTo>
                      <a:pt x="7" y="2"/>
                      <a:pt x="12" y="5"/>
                      <a:pt x="17" y="7"/>
                    </a:cubicBezTo>
                    <a:cubicBezTo>
                      <a:pt x="14" y="5"/>
                      <a:pt x="14" y="2"/>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72" name="Google Shape;18472;p66"/>
              <p:cNvSpPr/>
              <p:nvPr/>
            </p:nvSpPr>
            <p:spPr>
              <a:xfrm>
                <a:off x="507050" y="1726825"/>
                <a:ext cx="300" cy="200"/>
              </a:xfrm>
              <a:custGeom>
                <a:avLst/>
                <a:gdLst/>
                <a:ahLst/>
                <a:cxnLst/>
                <a:rect l="l" t="t" r="r" b="b"/>
                <a:pathLst>
                  <a:path w="12" h="8" extrusionOk="0">
                    <a:moveTo>
                      <a:pt x="1" y="0"/>
                    </a:moveTo>
                    <a:cubicBezTo>
                      <a:pt x="0" y="0"/>
                      <a:pt x="3" y="3"/>
                      <a:pt x="7" y="7"/>
                    </a:cubicBezTo>
                    <a:lnTo>
                      <a:pt x="11" y="7"/>
                    </a:lnTo>
                    <a:cubicBezTo>
                      <a:pt x="5" y="2"/>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73" name="Google Shape;18473;p66"/>
              <p:cNvSpPr/>
              <p:nvPr/>
            </p:nvSpPr>
            <p:spPr>
              <a:xfrm>
                <a:off x="529450" y="1770575"/>
                <a:ext cx="100" cy="75"/>
              </a:xfrm>
              <a:custGeom>
                <a:avLst/>
                <a:gdLst/>
                <a:ahLst/>
                <a:cxnLst/>
                <a:rect l="l" t="t" r="r" b="b"/>
                <a:pathLst>
                  <a:path w="4" h="3" extrusionOk="0">
                    <a:moveTo>
                      <a:pt x="1" y="1"/>
                    </a:moveTo>
                    <a:lnTo>
                      <a:pt x="1" y="3"/>
                    </a:lnTo>
                    <a:lnTo>
                      <a:pt x="3" y="3"/>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74" name="Google Shape;18474;p66"/>
              <p:cNvSpPr/>
              <p:nvPr/>
            </p:nvSpPr>
            <p:spPr>
              <a:xfrm>
                <a:off x="528425" y="1768150"/>
                <a:ext cx="1575" cy="2925"/>
              </a:xfrm>
              <a:custGeom>
                <a:avLst/>
                <a:gdLst/>
                <a:ahLst/>
                <a:cxnLst/>
                <a:rect l="l" t="t" r="r" b="b"/>
                <a:pathLst>
                  <a:path w="63" h="117" extrusionOk="0">
                    <a:moveTo>
                      <a:pt x="63" y="0"/>
                    </a:moveTo>
                    <a:lnTo>
                      <a:pt x="0" y="116"/>
                    </a:lnTo>
                    <a:cubicBezTo>
                      <a:pt x="17" y="95"/>
                      <a:pt x="26" y="88"/>
                      <a:pt x="32" y="88"/>
                    </a:cubicBezTo>
                    <a:cubicBezTo>
                      <a:pt x="36" y="88"/>
                      <a:pt x="39" y="92"/>
                      <a:pt x="42" y="98"/>
                    </a:cubicBezTo>
                    <a:lnTo>
                      <a:pt x="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75" name="Google Shape;18475;p66"/>
              <p:cNvSpPr/>
              <p:nvPr/>
            </p:nvSpPr>
            <p:spPr>
              <a:xfrm>
                <a:off x="509100" y="1699525"/>
                <a:ext cx="1550" cy="1125"/>
              </a:xfrm>
              <a:custGeom>
                <a:avLst/>
                <a:gdLst/>
                <a:ahLst/>
                <a:cxnLst/>
                <a:rect l="l" t="t" r="r" b="b"/>
                <a:pathLst>
                  <a:path w="62" h="45" extrusionOk="0">
                    <a:moveTo>
                      <a:pt x="61" y="0"/>
                    </a:moveTo>
                    <a:lnTo>
                      <a:pt x="61" y="0"/>
                    </a:lnTo>
                    <a:cubicBezTo>
                      <a:pt x="45" y="3"/>
                      <a:pt x="31" y="5"/>
                      <a:pt x="17" y="12"/>
                    </a:cubicBezTo>
                    <a:cubicBezTo>
                      <a:pt x="13" y="17"/>
                      <a:pt x="8" y="21"/>
                      <a:pt x="6" y="26"/>
                    </a:cubicBezTo>
                    <a:cubicBezTo>
                      <a:pt x="0" y="40"/>
                      <a:pt x="1" y="45"/>
                      <a:pt x="5" y="45"/>
                    </a:cubicBezTo>
                    <a:cubicBezTo>
                      <a:pt x="14" y="45"/>
                      <a:pt x="43" y="15"/>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76" name="Google Shape;18476;p66"/>
              <p:cNvSpPr/>
              <p:nvPr/>
            </p:nvSpPr>
            <p:spPr>
              <a:xfrm>
                <a:off x="554725" y="1762000"/>
                <a:ext cx="500" cy="550"/>
              </a:xfrm>
              <a:custGeom>
                <a:avLst/>
                <a:gdLst/>
                <a:ahLst/>
                <a:cxnLst/>
                <a:rect l="l" t="t" r="r" b="b"/>
                <a:pathLst>
                  <a:path w="20" h="22" extrusionOk="0">
                    <a:moveTo>
                      <a:pt x="17" y="0"/>
                    </a:moveTo>
                    <a:cubicBezTo>
                      <a:pt x="17" y="8"/>
                      <a:pt x="13" y="11"/>
                      <a:pt x="7" y="11"/>
                    </a:cubicBezTo>
                    <a:cubicBezTo>
                      <a:pt x="5" y="11"/>
                      <a:pt x="3" y="10"/>
                      <a:pt x="1" y="10"/>
                    </a:cubicBezTo>
                    <a:lnTo>
                      <a:pt x="1" y="10"/>
                    </a:lnTo>
                    <a:cubicBezTo>
                      <a:pt x="2" y="16"/>
                      <a:pt x="5" y="21"/>
                      <a:pt x="9" y="21"/>
                    </a:cubicBezTo>
                    <a:cubicBezTo>
                      <a:pt x="11" y="21"/>
                      <a:pt x="14" y="20"/>
                      <a:pt x="17" y="17"/>
                    </a:cubicBezTo>
                    <a:cubicBezTo>
                      <a:pt x="19" y="10"/>
                      <a:pt x="19"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77" name="Google Shape;18477;p66"/>
              <p:cNvSpPr/>
              <p:nvPr/>
            </p:nvSpPr>
            <p:spPr>
              <a:xfrm>
                <a:off x="503600" y="1700625"/>
                <a:ext cx="4500" cy="5825"/>
              </a:xfrm>
              <a:custGeom>
                <a:avLst/>
                <a:gdLst/>
                <a:ahLst/>
                <a:cxnLst/>
                <a:rect l="l" t="t" r="r" b="b"/>
                <a:pathLst>
                  <a:path w="180" h="233" extrusionOk="0">
                    <a:moveTo>
                      <a:pt x="179" y="0"/>
                    </a:moveTo>
                    <a:lnTo>
                      <a:pt x="179" y="0"/>
                    </a:lnTo>
                    <a:cubicBezTo>
                      <a:pt x="149" y="21"/>
                      <a:pt x="117" y="38"/>
                      <a:pt x="84" y="49"/>
                    </a:cubicBezTo>
                    <a:cubicBezTo>
                      <a:pt x="161" y="49"/>
                      <a:pt x="1" y="135"/>
                      <a:pt x="110" y="137"/>
                    </a:cubicBezTo>
                    <a:cubicBezTo>
                      <a:pt x="105" y="142"/>
                      <a:pt x="100" y="143"/>
                      <a:pt x="94" y="143"/>
                    </a:cubicBezTo>
                    <a:cubicBezTo>
                      <a:pt x="91" y="143"/>
                      <a:pt x="88" y="143"/>
                      <a:pt x="85" y="143"/>
                    </a:cubicBezTo>
                    <a:cubicBezTo>
                      <a:pt x="79" y="143"/>
                      <a:pt x="74" y="143"/>
                      <a:pt x="68" y="147"/>
                    </a:cubicBezTo>
                    <a:cubicBezTo>
                      <a:pt x="103" y="147"/>
                      <a:pt x="112" y="153"/>
                      <a:pt x="105" y="177"/>
                    </a:cubicBezTo>
                    <a:lnTo>
                      <a:pt x="96" y="177"/>
                    </a:lnTo>
                    <a:cubicBezTo>
                      <a:pt x="103" y="193"/>
                      <a:pt x="107" y="214"/>
                      <a:pt x="103" y="232"/>
                    </a:cubicBezTo>
                    <a:cubicBezTo>
                      <a:pt x="107" y="230"/>
                      <a:pt x="112" y="228"/>
                      <a:pt x="119" y="225"/>
                    </a:cubicBezTo>
                    <a:cubicBezTo>
                      <a:pt x="133" y="207"/>
                      <a:pt x="147" y="188"/>
                      <a:pt x="158" y="165"/>
                    </a:cubicBezTo>
                    <a:lnTo>
                      <a:pt x="158" y="165"/>
                    </a:lnTo>
                    <a:lnTo>
                      <a:pt x="126" y="179"/>
                    </a:lnTo>
                    <a:cubicBezTo>
                      <a:pt x="138" y="128"/>
                      <a:pt x="161" y="42"/>
                      <a:pt x="149" y="28"/>
                    </a:cubicBezTo>
                    <a:lnTo>
                      <a:pt x="172" y="26"/>
                    </a:lnTo>
                    <a:cubicBezTo>
                      <a:pt x="175" y="17"/>
                      <a:pt x="177" y="7"/>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78" name="Google Shape;18478;p66"/>
              <p:cNvSpPr/>
              <p:nvPr/>
            </p:nvSpPr>
            <p:spPr>
              <a:xfrm>
                <a:off x="503200" y="1728900"/>
                <a:ext cx="950" cy="850"/>
              </a:xfrm>
              <a:custGeom>
                <a:avLst/>
                <a:gdLst/>
                <a:ahLst/>
                <a:cxnLst/>
                <a:rect l="l" t="t" r="r" b="b"/>
                <a:pathLst>
                  <a:path w="38" h="34" extrusionOk="0">
                    <a:moveTo>
                      <a:pt x="33" y="1"/>
                    </a:moveTo>
                    <a:cubicBezTo>
                      <a:pt x="17" y="10"/>
                      <a:pt x="1" y="19"/>
                      <a:pt x="10" y="33"/>
                    </a:cubicBezTo>
                    <a:cubicBezTo>
                      <a:pt x="15" y="12"/>
                      <a:pt x="24" y="10"/>
                      <a:pt x="35" y="10"/>
                    </a:cubicBezTo>
                    <a:cubicBezTo>
                      <a:pt x="38" y="5"/>
                      <a:pt x="35" y="3"/>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79" name="Google Shape;18479;p66"/>
              <p:cNvSpPr/>
              <p:nvPr/>
            </p:nvSpPr>
            <p:spPr>
              <a:xfrm>
                <a:off x="501475" y="1699300"/>
                <a:ext cx="59600" cy="74725"/>
              </a:xfrm>
              <a:custGeom>
                <a:avLst/>
                <a:gdLst/>
                <a:ahLst/>
                <a:cxnLst/>
                <a:rect l="l" t="t" r="r" b="b"/>
                <a:pathLst>
                  <a:path w="2384" h="2989" extrusionOk="0">
                    <a:moveTo>
                      <a:pt x="341" y="121"/>
                    </a:moveTo>
                    <a:cubicBezTo>
                      <a:pt x="341" y="125"/>
                      <a:pt x="341" y="132"/>
                      <a:pt x="341" y="137"/>
                    </a:cubicBezTo>
                    <a:cubicBezTo>
                      <a:pt x="336" y="135"/>
                      <a:pt x="334" y="130"/>
                      <a:pt x="341" y="121"/>
                    </a:cubicBezTo>
                    <a:close/>
                    <a:moveTo>
                      <a:pt x="340" y="138"/>
                    </a:moveTo>
                    <a:cubicBezTo>
                      <a:pt x="340" y="142"/>
                      <a:pt x="347" y="147"/>
                      <a:pt x="339" y="160"/>
                    </a:cubicBezTo>
                    <a:cubicBezTo>
                      <a:pt x="339" y="154"/>
                      <a:pt x="339" y="145"/>
                      <a:pt x="340" y="138"/>
                    </a:cubicBezTo>
                    <a:close/>
                    <a:moveTo>
                      <a:pt x="445" y="88"/>
                    </a:moveTo>
                    <a:lnTo>
                      <a:pt x="436" y="125"/>
                    </a:lnTo>
                    <a:cubicBezTo>
                      <a:pt x="434" y="125"/>
                      <a:pt x="432" y="124"/>
                      <a:pt x="430" y="124"/>
                    </a:cubicBezTo>
                    <a:cubicBezTo>
                      <a:pt x="406" y="124"/>
                      <a:pt x="407" y="178"/>
                      <a:pt x="362" y="206"/>
                    </a:cubicBezTo>
                    <a:cubicBezTo>
                      <a:pt x="371" y="190"/>
                      <a:pt x="373" y="172"/>
                      <a:pt x="371" y="153"/>
                    </a:cubicBezTo>
                    <a:cubicBezTo>
                      <a:pt x="376" y="139"/>
                      <a:pt x="379" y="135"/>
                      <a:pt x="382" y="135"/>
                    </a:cubicBezTo>
                    <a:cubicBezTo>
                      <a:pt x="385" y="135"/>
                      <a:pt x="388" y="139"/>
                      <a:pt x="392" y="139"/>
                    </a:cubicBezTo>
                    <a:cubicBezTo>
                      <a:pt x="396" y="139"/>
                      <a:pt x="401" y="136"/>
                      <a:pt x="408" y="125"/>
                    </a:cubicBezTo>
                    <a:cubicBezTo>
                      <a:pt x="415" y="109"/>
                      <a:pt x="429" y="98"/>
                      <a:pt x="445" y="88"/>
                    </a:cubicBezTo>
                    <a:close/>
                    <a:moveTo>
                      <a:pt x="380" y="325"/>
                    </a:moveTo>
                    <a:lnTo>
                      <a:pt x="366" y="364"/>
                    </a:lnTo>
                    <a:lnTo>
                      <a:pt x="362" y="339"/>
                    </a:lnTo>
                    <a:lnTo>
                      <a:pt x="380" y="325"/>
                    </a:lnTo>
                    <a:close/>
                    <a:moveTo>
                      <a:pt x="180" y="545"/>
                    </a:moveTo>
                    <a:lnTo>
                      <a:pt x="179" y="547"/>
                    </a:lnTo>
                    <a:cubicBezTo>
                      <a:pt x="179" y="547"/>
                      <a:pt x="180" y="546"/>
                      <a:pt x="180" y="545"/>
                    </a:cubicBezTo>
                    <a:close/>
                    <a:moveTo>
                      <a:pt x="582" y="730"/>
                    </a:moveTo>
                    <a:cubicBezTo>
                      <a:pt x="580" y="731"/>
                      <a:pt x="578" y="731"/>
                      <a:pt x="576" y="732"/>
                    </a:cubicBezTo>
                    <a:lnTo>
                      <a:pt x="576" y="732"/>
                    </a:lnTo>
                    <a:cubicBezTo>
                      <a:pt x="578" y="732"/>
                      <a:pt x="580" y="731"/>
                      <a:pt x="582" y="730"/>
                    </a:cubicBezTo>
                    <a:close/>
                    <a:moveTo>
                      <a:pt x="505" y="1074"/>
                    </a:moveTo>
                    <a:cubicBezTo>
                      <a:pt x="508" y="1074"/>
                      <a:pt x="513" y="1077"/>
                      <a:pt x="519" y="1080"/>
                    </a:cubicBezTo>
                    <a:lnTo>
                      <a:pt x="508" y="1083"/>
                    </a:lnTo>
                    <a:cubicBezTo>
                      <a:pt x="503" y="1076"/>
                      <a:pt x="503" y="1074"/>
                      <a:pt x="505" y="1074"/>
                    </a:cubicBezTo>
                    <a:close/>
                    <a:moveTo>
                      <a:pt x="111" y="1150"/>
                    </a:moveTo>
                    <a:lnTo>
                      <a:pt x="112" y="1150"/>
                    </a:lnTo>
                    <a:lnTo>
                      <a:pt x="112" y="1150"/>
                    </a:lnTo>
                    <a:cubicBezTo>
                      <a:pt x="112" y="1150"/>
                      <a:pt x="112" y="1150"/>
                      <a:pt x="111" y="1150"/>
                    </a:cubicBezTo>
                    <a:close/>
                    <a:moveTo>
                      <a:pt x="129" y="1160"/>
                    </a:moveTo>
                    <a:lnTo>
                      <a:pt x="131" y="1161"/>
                    </a:lnTo>
                    <a:lnTo>
                      <a:pt x="131" y="1161"/>
                    </a:lnTo>
                    <a:cubicBezTo>
                      <a:pt x="130" y="1160"/>
                      <a:pt x="130" y="1160"/>
                      <a:pt x="129" y="1160"/>
                    </a:cubicBezTo>
                    <a:close/>
                    <a:moveTo>
                      <a:pt x="112" y="1150"/>
                    </a:moveTo>
                    <a:cubicBezTo>
                      <a:pt x="116" y="1153"/>
                      <a:pt x="118" y="1159"/>
                      <a:pt x="118" y="1164"/>
                    </a:cubicBezTo>
                    <a:cubicBezTo>
                      <a:pt x="123" y="1162"/>
                      <a:pt x="127" y="1160"/>
                      <a:pt x="129" y="1160"/>
                    </a:cubicBezTo>
                    <a:cubicBezTo>
                      <a:pt x="129" y="1160"/>
                      <a:pt x="129" y="1160"/>
                      <a:pt x="129" y="1160"/>
                    </a:cubicBezTo>
                    <a:lnTo>
                      <a:pt x="129" y="1160"/>
                    </a:lnTo>
                    <a:lnTo>
                      <a:pt x="112" y="1150"/>
                    </a:lnTo>
                    <a:close/>
                    <a:moveTo>
                      <a:pt x="60" y="1283"/>
                    </a:moveTo>
                    <a:cubicBezTo>
                      <a:pt x="60" y="1284"/>
                      <a:pt x="60" y="1284"/>
                      <a:pt x="60" y="1284"/>
                    </a:cubicBezTo>
                    <a:cubicBezTo>
                      <a:pt x="60" y="1284"/>
                      <a:pt x="60" y="1284"/>
                      <a:pt x="60" y="1283"/>
                    </a:cubicBezTo>
                    <a:close/>
                    <a:moveTo>
                      <a:pt x="30" y="1584"/>
                    </a:moveTo>
                    <a:cubicBezTo>
                      <a:pt x="30" y="1584"/>
                      <a:pt x="31" y="1584"/>
                      <a:pt x="31" y="1584"/>
                    </a:cubicBezTo>
                    <a:lnTo>
                      <a:pt x="31" y="1584"/>
                    </a:lnTo>
                    <a:lnTo>
                      <a:pt x="30" y="1584"/>
                    </a:lnTo>
                    <a:close/>
                    <a:moveTo>
                      <a:pt x="225" y="2138"/>
                    </a:moveTo>
                    <a:cubicBezTo>
                      <a:pt x="225" y="2139"/>
                      <a:pt x="226" y="2141"/>
                      <a:pt x="228" y="2142"/>
                    </a:cubicBezTo>
                    <a:lnTo>
                      <a:pt x="228" y="2142"/>
                    </a:lnTo>
                    <a:lnTo>
                      <a:pt x="225" y="2138"/>
                    </a:lnTo>
                    <a:close/>
                    <a:moveTo>
                      <a:pt x="274" y="2259"/>
                    </a:moveTo>
                    <a:cubicBezTo>
                      <a:pt x="271" y="2262"/>
                      <a:pt x="271" y="2265"/>
                      <a:pt x="273" y="2267"/>
                    </a:cubicBezTo>
                    <a:lnTo>
                      <a:pt x="273" y="2267"/>
                    </a:lnTo>
                    <a:cubicBezTo>
                      <a:pt x="274" y="2264"/>
                      <a:pt x="274" y="2261"/>
                      <a:pt x="274" y="2259"/>
                    </a:cubicBezTo>
                    <a:close/>
                    <a:moveTo>
                      <a:pt x="2101" y="2504"/>
                    </a:moveTo>
                    <a:cubicBezTo>
                      <a:pt x="2102" y="2504"/>
                      <a:pt x="2106" y="2507"/>
                      <a:pt x="2112" y="2511"/>
                    </a:cubicBezTo>
                    <a:cubicBezTo>
                      <a:pt x="2112" y="2511"/>
                      <a:pt x="2112" y="2513"/>
                      <a:pt x="2112" y="2513"/>
                    </a:cubicBezTo>
                    <a:cubicBezTo>
                      <a:pt x="2104" y="2507"/>
                      <a:pt x="2101" y="2504"/>
                      <a:pt x="2101" y="2504"/>
                    </a:cubicBezTo>
                    <a:close/>
                    <a:moveTo>
                      <a:pt x="2147" y="2508"/>
                    </a:moveTo>
                    <a:cubicBezTo>
                      <a:pt x="2149" y="2513"/>
                      <a:pt x="2149" y="2517"/>
                      <a:pt x="2149" y="2522"/>
                    </a:cubicBezTo>
                    <a:lnTo>
                      <a:pt x="2149" y="2522"/>
                    </a:lnTo>
                    <a:cubicBezTo>
                      <a:pt x="2146" y="2527"/>
                      <a:pt x="2143" y="2528"/>
                      <a:pt x="2140" y="2528"/>
                    </a:cubicBezTo>
                    <a:cubicBezTo>
                      <a:pt x="2136" y="2528"/>
                      <a:pt x="2133" y="2524"/>
                      <a:pt x="2131" y="2518"/>
                    </a:cubicBezTo>
                    <a:cubicBezTo>
                      <a:pt x="2140" y="2518"/>
                      <a:pt x="2147" y="2518"/>
                      <a:pt x="2147" y="2508"/>
                    </a:cubicBezTo>
                    <a:close/>
                    <a:moveTo>
                      <a:pt x="1231" y="2550"/>
                    </a:moveTo>
                    <a:lnTo>
                      <a:pt x="1231" y="2550"/>
                    </a:lnTo>
                    <a:cubicBezTo>
                      <a:pt x="1231" y="2550"/>
                      <a:pt x="1231" y="2550"/>
                      <a:pt x="1231" y="2551"/>
                    </a:cubicBezTo>
                    <a:lnTo>
                      <a:pt x="1231" y="2551"/>
                    </a:lnTo>
                    <a:cubicBezTo>
                      <a:pt x="1231" y="2550"/>
                      <a:pt x="1231" y="2550"/>
                      <a:pt x="1231" y="2550"/>
                    </a:cubicBezTo>
                    <a:close/>
                    <a:moveTo>
                      <a:pt x="2276" y="2597"/>
                    </a:moveTo>
                    <a:lnTo>
                      <a:pt x="2276" y="2597"/>
                    </a:lnTo>
                    <a:cubicBezTo>
                      <a:pt x="2275" y="2597"/>
                      <a:pt x="2275" y="2598"/>
                      <a:pt x="2274" y="2599"/>
                    </a:cubicBezTo>
                    <a:cubicBezTo>
                      <a:pt x="2275" y="2598"/>
                      <a:pt x="2275" y="2597"/>
                      <a:pt x="2276" y="2597"/>
                    </a:cubicBezTo>
                    <a:close/>
                    <a:moveTo>
                      <a:pt x="733" y="2580"/>
                    </a:moveTo>
                    <a:cubicBezTo>
                      <a:pt x="740" y="2580"/>
                      <a:pt x="744" y="2587"/>
                      <a:pt x="747" y="2599"/>
                    </a:cubicBezTo>
                    <a:cubicBezTo>
                      <a:pt x="743" y="2601"/>
                      <a:pt x="740" y="2602"/>
                      <a:pt x="738" y="2602"/>
                    </a:cubicBezTo>
                    <a:cubicBezTo>
                      <a:pt x="732" y="2602"/>
                      <a:pt x="731" y="2593"/>
                      <a:pt x="733" y="2580"/>
                    </a:cubicBezTo>
                    <a:close/>
                    <a:moveTo>
                      <a:pt x="1274" y="2629"/>
                    </a:moveTo>
                    <a:cubicBezTo>
                      <a:pt x="1274" y="2629"/>
                      <a:pt x="1274" y="2629"/>
                      <a:pt x="1275" y="2629"/>
                    </a:cubicBezTo>
                    <a:lnTo>
                      <a:pt x="1275" y="2629"/>
                    </a:lnTo>
                    <a:cubicBezTo>
                      <a:pt x="1273" y="2632"/>
                      <a:pt x="1272" y="2636"/>
                      <a:pt x="1271" y="2640"/>
                    </a:cubicBezTo>
                    <a:lnTo>
                      <a:pt x="1271" y="2640"/>
                    </a:lnTo>
                    <a:cubicBezTo>
                      <a:pt x="1272" y="2634"/>
                      <a:pt x="1271" y="2629"/>
                      <a:pt x="1274" y="2629"/>
                    </a:cubicBezTo>
                    <a:close/>
                    <a:moveTo>
                      <a:pt x="950" y="2724"/>
                    </a:moveTo>
                    <a:cubicBezTo>
                      <a:pt x="950" y="2724"/>
                      <a:pt x="950" y="2724"/>
                      <a:pt x="951" y="2724"/>
                    </a:cubicBezTo>
                    <a:cubicBezTo>
                      <a:pt x="951" y="2724"/>
                      <a:pt x="951" y="2724"/>
                      <a:pt x="951" y="2724"/>
                    </a:cubicBezTo>
                    <a:lnTo>
                      <a:pt x="951" y="2724"/>
                    </a:lnTo>
                    <a:cubicBezTo>
                      <a:pt x="950" y="2724"/>
                      <a:pt x="950" y="2724"/>
                      <a:pt x="950" y="2724"/>
                    </a:cubicBezTo>
                    <a:close/>
                    <a:moveTo>
                      <a:pt x="944" y="2721"/>
                    </a:moveTo>
                    <a:cubicBezTo>
                      <a:pt x="942" y="2721"/>
                      <a:pt x="940" y="2723"/>
                      <a:pt x="937" y="2729"/>
                    </a:cubicBezTo>
                    <a:cubicBezTo>
                      <a:pt x="941" y="2725"/>
                      <a:pt x="946" y="2724"/>
                      <a:pt x="950" y="2724"/>
                    </a:cubicBezTo>
                    <a:cubicBezTo>
                      <a:pt x="950" y="2724"/>
                      <a:pt x="950" y="2724"/>
                      <a:pt x="950" y="2724"/>
                    </a:cubicBezTo>
                    <a:lnTo>
                      <a:pt x="950" y="2724"/>
                    </a:lnTo>
                    <a:cubicBezTo>
                      <a:pt x="948" y="2723"/>
                      <a:pt x="946" y="2721"/>
                      <a:pt x="944" y="2721"/>
                    </a:cubicBezTo>
                    <a:close/>
                    <a:moveTo>
                      <a:pt x="1210" y="2867"/>
                    </a:moveTo>
                    <a:lnTo>
                      <a:pt x="1210" y="2867"/>
                    </a:lnTo>
                    <a:cubicBezTo>
                      <a:pt x="1210" y="2867"/>
                      <a:pt x="1210" y="2868"/>
                      <a:pt x="1210" y="2868"/>
                    </a:cubicBezTo>
                    <a:cubicBezTo>
                      <a:pt x="1210" y="2868"/>
                      <a:pt x="1210" y="2867"/>
                      <a:pt x="1210" y="2867"/>
                    </a:cubicBezTo>
                    <a:close/>
                    <a:moveTo>
                      <a:pt x="369" y="0"/>
                    </a:moveTo>
                    <a:cubicBezTo>
                      <a:pt x="365" y="0"/>
                      <a:pt x="360" y="1"/>
                      <a:pt x="355" y="2"/>
                    </a:cubicBezTo>
                    <a:lnTo>
                      <a:pt x="369" y="12"/>
                    </a:lnTo>
                    <a:lnTo>
                      <a:pt x="366" y="12"/>
                    </a:lnTo>
                    <a:cubicBezTo>
                      <a:pt x="339" y="44"/>
                      <a:pt x="311" y="74"/>
                      <a:pt x="276" y="100"/>
                    </a:cubicBezTo>
                    <a:lnTo>
                      <a:pt x="269" y="169"/>
                    </a:lnTo>
                    <a:cubicBezTo>
                      <a:pt x="278" y="142"/>
                      <a:pt x="306" y="132"/>
                      <a:pt x="315" y="104"/>
                    </a:cubicBezTo>
                    <a:lnTo>
                      <a:pt x="315" y="104"/>
                    </a:lnTo>
                    <a:cubicBezTo>
                      <a:pt x="322" y="132"/>
                      <a:pt x="296" y="166"/>
                      <a:pt x="323" y="166"/>
                    </a:cubicBezTo>
                    <a:cubicBezTo>
                      <a:pt x="326" y="166"/>
                      <a:pt x="329" y="166"/>
                      <a:pt x="334" y="165"/>
                    </a:cubicBezTo>
                    <a:cubicBezTo>
                      <a:pt x="334" y="162"/>
                      <a:pt x="336" y="162"/>
                      <a:pt x="339" y="160"/>
                    </a:cubicBezTo>
                    <a:lnTo>
                      <a:pt x="339" y="160"/>
                    </a:lnTo>
                    <a:cubicBezTo>
                      <a:pt x="332" y="218"/>
                      <a:pt x="327" y="276"/>
                      <a:pt x="327" y="327"/>
                    </a:cubicBezTo>
                    <a:cubicBezTo>
                      <a:pt x="323" y="319"/>
                      <a:pt x="317" y="317"/>
                      <a:pt x="309" y="317"/>
                    </a:cubicBezTo>
                    <a:cubicBezTo>
                      <a:pt x="295" y="317"/>
                      <a:pt x="276" y="328"/>
                      <a:pt x="262" y="328"/>
                    </a:cubicBezTo>
                    <a:cubicBezTo>
                      <a:pt x="261" y="328"/>
                      <a:pt x="259" y="327"/>
                      <a:pt x="257" y="327"/>
                    </a:cubicBezTo>
                    <a:cubicBezTo>
                      <a:pt x="271" y="320"/>
                      <a:pt x="283" y="308"/>
                      <a:pt x="292" y="297"/>
                    </a:cubicBezTo>
                    <a:cubicBezTo>
                      <a:pt x="292" y="281"/>
                      <a:pt x="301" y="262"/>
                      <a:pt x="288" y="262"/>
                    </a:cubicBezTo>
                    <a:cubicBezTo>
                      <a:pt x="255" y="297"/>
                      <a:pt x="240" y="308"/>
                      <a:pt x="232" y="308"/>
                    </a:cubicBezTo>
                    <a:cubicBezTo>
                      <a:pt x="219" y="308"/>
                      <a:pt x="225" y="278"/>
                      <a:pt x="207" y="278"/>
                    </a:cubicBezTo>
                    <a:cubicBezTo>
                      <a:pt x="206" y="278"/>
                      <a:pt x="205" y="278"/>
                      <a:pt x="204" y="278"/>
                    </a:cubicBezTo>
                    <a:cubicBezTo>
                      <a:pt x="199" y="283"/>
                      <a:pt x="195" y="285"/>
                      <a:pt x="188" y="285"/>
                    </a:cubicBezTo>
                    <a:cubicBezTo>
                      <a:pt x="186" y="308"/>
                      <a:pt x="176" y="334"/>
                      <a:pt x="169" y="371"/>
                    </a:cubicBezTo>
                    <a:lnTo>
                      <a:pt x="209" y="359"/>
                    </a:lnTo>
                    <a:lnTo>
                      <a:pt x="209" y="359"/>
                    </a:lnTo>
                    <a:cubicBezTo>
                      <a:pt x="206" y="373"/>
                      <a:pt x="195" y="378"/>
                      <a:pt x="186" y="385"/>
                    </a:cubicBezTo>
                    <a:cubicBezTo>
                      <a:pt x="187" y="385"/>
                      <a:pt x="189" y="385"/>
                      <a:pt x="191" y="385"/>
                    </a:cubicBezTo>
                    <a:cubicBezTo>
                      <a:pt x="244" y="385"/>
                      <a:pt x="183" y="350"/>
                      <a:pt x="250" y="348"/>
                    </a:cubicBezTo>
                    <a:lnTo>
                      <a:pt x="250" y="348"/>
                    </a:lnTo>
                    <a:cubicBezTo>
                      <a:pt x="174" y="383"/>
                      <a:pt x="267" y="438"/>
                      <a:pt x="179" y="464"/>
                    </a:cubicBezTo>
                    <a:cubicBezTo>
                      <a:pt x="179" y="469"/>
                      <a:pt x="183" y="471"/>
                      <a:pt x="187" y="471"/>
                    </a:cubicBezTo>
                    <a:cubicBezTo>
                      <a:pt x="196" y="471"/>
                      <a:pt x="209" y="465"/>
                      <a:pt x="217" y="465"/>
                    </a:cubicBezTo>
                    <a:cubicBezTo>
                      <a:pt x="222" y="465"/>
                      <a:pt x="224" y="466"/>
                      <a:pt x="225" y="471"/>
                    </a:cubicBezTo>
                    <a:lnTo>
                      <a:pt x="202" y="480"/>
                    </a:lnTo>
                    <a:lnTo>
                      <a:pt x="234" y="480"/>
                    </a:lnTo>
                    <a:cubicBezTo>
                      <a:pt x="232" y="494"/>
                      <a:pt x="202" y="503"/>
                      <a:pt x="181" y="508"/>
                    </a:cubicBezTo>
                    <a:cubicBezTo>
                      <a:pt x="183" y="503"/>
                      <a:pt x="174" y="499"/>
                      <a:pt x="172" y="496"/>
                    </a:cubicBezTo>
                    <a:lnTo>
                      <a:pt x="172" y="496"/>
                    </a:lnTo>
                    <a:cubicBezTo>
                      <a:pt x="146" y="516"/>
                      <a:pt x="182" y="537"/>
                      <a:pt x="180" y="545"/>
                    </a:cubicBezTo>
                    <a:lnTo>
                      <a:pt x="180" y="545"/>
                    </a:lnTo>
                    <a:lnTo>
                      <a:pt x="192" y="526"/>
                    </a:lnTo>
                    <a:cubicBezTo>
                      <a:pt x="204" y="559"/>
                      <a:pt x="211" y="591"/>
                      <a:pt x="213" y="624"/>
                    </a:cubicBezTo>
                    <a:cubicBezTo>
                      <a:pt x="220" y="626"/>
                      <a:pt x="227" y="631"/>
                      <a:pt x="218" y="645"/>
                    </a:cubicBezTo>
                    <a:cubicBezTo>
                      <a:pt x="223" y="661"/>
                      <a:pt x="232" y="677"/>
                      <a:pt x="246" y="689"/>
                    </a:cubicBezTo>
                    <a:lnTo>
                      <a:pt x="264" y="684"/>
                    </a:lnTo>
                    <a:lnTo>
                      <a:pt x="264" y="684"/>
                    </a:lnTo>
                    <a:cubicBezTo>
                      <a:pt x="299" y="723"/>
                      <a:pt x="243" y="716"/>
                      <a:pt x="257" y="758"/>
                    </a:cubicBezTo>
                    <a:lnTo>
                      <a:pt x="253" y="758"/>
                    </a:lnTo>
                    <a:cubicBezTo>
                      <a:pt x="274" y="765"/>
                      <a:pt x="283" y="779"/>
                      <a:pt x="278" y="791"/>
                    </a:cubicBezTo>
                    <a:cubicBezTo>
                      <a:pt x="275" y="789"/>
                      <a:pt x="271" y="788"/>
                      <a:pt x="267" y="788"/>
                    </a:cubicBezTo>
                    <a:cubicBezTo>
                      <a:pt x="254" y="788"/>
                      <a:pt x="240" y="798"/>
                      <a:pt x="226" y="798"/>
                    </a:cubicBezTo>
                    <a:cubicBezTo>
                      <a:pt x="221" y="798"/>
                      <a:pt x="216" y="797"/>
                      <a:pt x="211" y="793"/>
                    </a:cubicBezTo>
                    <a:lnTo>
                      <a:pt x="211" y="793"/>
                    </a:lnTo>
                    <a:cubicBezTo>
                      <a:pt x="246" y="837"/>
                      <a:pt x="239" y="814"/>
                      <a:pt x="306" y="849"/>
                    </a:cubicBezTo>
                    <a:lnTo>
                      <a:pt x="274" y="853"/>
                    </a:lnTo>
                    <a:cubicBezTo>
                      <a:pt x="301" y="865"/>
                      <a:pt x="318" y="867"/>
                      <a:pt x="322" y="890"/>
                    </a:cubicBezTo>
                    <a:cubicBezTo>
                      <a:pt x="315" y="884"/>
                      <a:pt x="308" y="883"/>
                      <a:pt x="300" y="883"/>
                    </a:cubicBezTo>
                    <a:cubicBezTo>
                      <a:pt x="290" y="883"/>
                      <a:pt x="280" y="886"/>
                      <a:pt x="269" y="886"/>
                    </a:cubicBezTo>
                    <a:cubicBezTo>
                      <a:pt x="259" y="886"/>
                      <a:pt x="250" y="884"/>
                      <a:pt x="239" y="876"/>
                    </a:cubicBezTo>
                    <a:lnTo>
                      <a:pt x="239" y="876"/>
                    </a:lnTo>
                    <a:cubicBezTo>
                      <a:pt x="167" y="911"/>
                      <a:pt x="297" y="951"/>
                      <a:pt x="197" y="958"/>
                    </a:cubicBezTo>
                    <a:cubicBezTo>
                      <a:pt x="214" y="965"/>
                      <a:pt x="226" y="968"/>
                      <a:pt x="235" y="968"/>
                    </a:cubicBezTo>
                    <a:cubicBezTo>
                      <a:pt x="264" y="968"/>
                      <a:pt x="257" y="939"/>
                      <a:pt x="263" y="939"/>
                    </a:cubicBezTo>
                    <a:cubicBezTo>
                      <a:pt x="264" y="939"/>
                      <a:pt x="265" y="940"/>
                      <a:pt x="267" y="941"/>
                    </a:cubicBezTo>
                    <a:cubicBezTo>
                      <a:pt x="269" y="941"/>
                      <a:pt x="272" y="940"/>
                      <a:pt x="275" y="940"/>
                    </a:cubicBezTo>
                    <a:cubicBezTo>
                      <a:pt x="300" y="940"/>
                      <a:pt x="326" y="968"/>
                      <a:pt x="318" y="981"/>
                    </a:cubicBezTo>
                    <a:cubicBezTo>
                      <a:pt x="313" y="995"/>
                      <a:pt x="202" y="988"/>
                      <a:pt x="197" y="1022"/>
                    </a:cubicBezTo>
                    <a:cubicBezTo>
                      <a:pt x="197" y="1020"/>
                      <a:pt x="190" y="1018"/>
                      <a:pt x="192" y="1013"/>
                    </a:cubicBezTo>
                    <a:lnTo>
                      <a:pt x="192" y="1013"/>
                    </a:lnTo>
                    <a:cubicBezTo>
                      <a:pt x="167" y="1022"/>
                      <a:pt x="216" y="1046"/>
                      <a:pt x="176" y="1055"/>
                    </a:cubicBezTo>
                    <a:cubicBezTo>
                      <a:pt x="225" y="1076"/>
                      <a:pt x="169" y="1076"/>
                      <a:pt x="234" y="1092"/>
                    </a:cubicBezTo>
                    <a:lnTo>
                      <a:pt x="227" y="1057"/>
                    </a:lnTo>
                    <a:lnTo>
                      <a:pt x="227" y="1057"/>
                    </a:lnTo>
                    <a:cubicBezTo>
                      <a:pt x="239" y="1078"/>
                      <a:pt x="311" y="1115"/>
                      <a:pt x="264" y="1136"/>
                    </a:cubicBezTo>
                    <a:cubicBezTo>
                      <a:pt x="253" y="1129"/>
                      <a:pt x="239" y="1120"/>
                      <a:pt x="230" y="1108"/>
                    </a:cubicBezTo>
                    <a:lnTo>
                      <a:pt x="230" y="1108"/>
                    </a:lnTo>
                    <a:cubicBezTo>
                      <a:pt x="209" y="1113"/>
                      <a:pt x="239" y="1127"/>
                      <a:pt x="216" y="1134"/>
                    </a:cubicBezTo>
                    <a:cubicBezTo>
                      <a:pt x="153" y="1113"/>
                      <a:pt x="211" y="1090"/>
                      <a:pt x="167" y="1057"/>
                    </a:cubicBezTo>
                    <a:lnTo>
                      <a:pt x="167" y="1057"/>
                    </a:lnTo>
                    <a:cubicBezTo>
                      <a:pt x="145" y="1061"/>
                      <a:pt x="181" y="1088"/>
                      <a:pt x="167" y="1088"/>
                    </a:cubicBezTo>
                    <a:cubicBezTo>
                      <a:pt x="162" y="1088"/>
                      <a:pt x="154" y="1086"/>
                      <a:pt x="139" y="1080"/>
                    </a:cubicBezTo>
                    <a:lnTo>
                      <a:pt x="139" y="1080"/>
                    </a:lnTo>
                    <a:cubicBezTo>
                      <a:pt x="181" y="1097"/>
                      <a:pt x="176" y="1106"/>
                      <a:pt x="167" y="1115"/>
                    </a:cubicBezTo>
                    <a:cubicBezTo>
                      <a:pt x="160" y="1122"/>
                      <a:pt x="148" y="1136"/>
                      <a:pt x="179" y="1159"/>
                    </a:cubicBezTo>
                    <a:lnTo>
                      <a:pt x="139" y="1148"/>
                    </a:lnTo>
                    <a:lnTo>
                      <a:pt x="139" y="1148"/>
                    </a:lnTo>
                    <a:cubicBezTo>
                      <a:pt x="144" y="1155"/>
                      <a:pt x="160" y="1169"/>
                      <a:pt x="158" y="1175"/>
                    </a:cubicBezTo>
                    <a:lnTo>
                      <a:pt x="131" y="1161"/>
                    </a:lnTo>
                    <a:lnTo>
                      <a:pt x="131" y="1161"/>
                    </a:lnTo>
                    <a:cubicBezTo>
                      <a:pt x="132" y="1163"/>
                      <a:pt x="126" y="1172"/>
                      <a:pt x="107" y="1194"/>
                    </a:cubicBezTo>
                    <a:cubicBezTo>
                      <a:pt x="118" y="1196"/>
                      <a:pt x="133" y="1202"/>
                      <a:pt x="147" y="1202"/>
                    </a:cubicBezTo>
                    <a:cubicBezTo>
                      <a:pt x="153" y="1202"/>
                      <a:pt x="159" y="1201"/>
                      <a:pt x="165" y="1199"/>
                    </a:cubicBezTo>
                    <a:lnTo>
                      <a:pt x="165" y="1199"/>
                    </a:lnTo>
                    <a:cubicBezTo>
                      <a:pt x="206" y="1265"/>
                      <a:pt x="55" y="1213"/>
                      <a:pt x="60" y="1283"/>
                    </a:cubicBezTo>
                    <a:lnTo>
                      <a:pt x="60" y="1283"/>
                    </a:lnTo>
                    <a:cubicBezTo>
                      <a:pt x="61" y="1276"/>
                      <a:pt x="77" y="1265"/>
                      <a:pt x="91" y="1265"/>
                    </a:cubicBezTo>
                    <a:cubicBezTo>
                      <a:pt x="97" y="1265"/>
                      <a:pt x="102" y="1266"/>
                      <a:pt x="107" y="1271"/>
                    </a:cubicBezTo>
                    <a:cubicBezTo>
                      <a:pt x="93" y="1287"/>
                      <a:pt x="77" y="1296"/>
                      <a:pt x="56" y="1303"/>
                    </a:cubicBezTo>
                    <a:cubicBezTo>
                      <a:pt x="56" y="1319"/>
                      <a:pt x="62" y="1324"/>
                      <a:pt x="69" y="1324"/>
                    </a:cubicBezTo>
                    <a:cubicBezTo>
                      <a:pt x="79" y="1324"/>
                      <a:pt x="93" y="1316"/>
                      <a:pt x="106" y="1316"/>
                    </a:cubicBezTo>
                    <a:cubicBezTo>
                      <a:pt x="111" y="1316"/>
                      <a:pt x="116" y="1317"/>
                      <a:pt x="121" y="1322"/>
                    </a:cubicBezTo>
                    <a:cubicBezTo>
                      <a:pt x="70" y="1333"/>
                      <a:pt x="137" y="1347"/>
                      <a:pt x="151" y="1366"/>
                    </a:cubicBezTo>
                    <a:lnTo>
                      <a:pt x="111" y="1363"/>
                    </a:lnTo>
                    <a:lnTo>
                      <a:pt x="111" y="1363"/>
                    </a:lnTo>
                    <a:cubicBezTo>
                      <a:pt x="79" y="1412"/>
                      <a:pt x="192" y="1382"/>
                      <a:pt x="158" y="1424"/>
                    </a:cubicBezTo>
                    <a:lnTo>
                      <a:pt x="104" y="1403"/>
                    </a:lnTo>
                    <a:lnTo>
                      <a:pt x="104" y="1403"/>
                    </a:lnTo>
                    <a:lnTo>
                      <a:pt x="116" y="1426"/>
                    </a:lnTo>
                    <a:lnTo>
                      <a:pt x="70" y="1419"/>
                    </a:lnTo>
                    <a:lnTo>
                      <a:pt x="70" y="1419"/>
                    </a:lnTo>
                    <a:cubicBezTo>
                      <a:pt x="102" y="1449"/>
                      <a:pt x="95" y="1454"/>
                      <a:pt x="81" y="1479"/>
                    </a:cubicBezTo>
                    <a:cubicBezTo>
                      <a:pt x="86" y="1478"/>
                      <a:pt x="91" y="1478"/>
                      <a:pt x="96" y="1478"/>
                    </a:cubicBezTo>
                    <a:cubicBezTo>
                      <a:pt x="123" y="1478"/>
                      <a:pt x="153" y="1488"/>
                      <a:pt x="155" y="1507"/>
                    </a:cubicBezTo>
                    <a:cubicBezTo>
                      <a:pt x="148" y="1511"/>
                      <a:pt x="142" y="1512"/>
                      <a:pt x="136" y="1512"/>
                    </a:cubicBezTo>
                    <a:cubicBezTo>
                      <a:pt x="132" y="1512"/>
                      <a:pt x="128" y="1511"/>
                      <a:pt x="126" y="1511"/>
                    </a:cubicBezTo>
                    <a:cubicBezTo>
                      <a:pt x="120" y="1511"/>
                      <a:pt x="118" y="1514"/>
                      <a:pt x="121" y="1528"/>
                    </a:cubicBezTo>
                    <a:cubicBezTo>
                      <a:pt x="95" y="1521"/>
                      <a:pt x="63" y="1514"/>
                      <a:pt x="102" y="1500"/>
                    </a:cubicBezTo>
                    <a:cubicBezTo>
                      <a:pt x="88" y="1498"/>
                      <a:pt x="77" y="1493"/>
                      <a:pt x="63" y="1491"/>
                    </a:cubicBezTo>
                    <a:cubicBezTo>
                      <a:pt x="35" y="1507"/>
                      <a:pt x="56" y="1532"/>
                      <a:pt x="58" y="1544"/>
                    </a:cubicBezTo>
                    <a:cubicBezTo>
                      <a:pt x="58" y="1539"/>
                      <a:pt x="63" y="1535"/>
                      <a:pt x="67" y="1532"/>
                    </a:cubicBezTo>
                    <a:lnTo>
                      <a:pt x="125" y="1577"/>
                    </a:lnTo>
                    <a:cubicBezTo>
                      <a:pt x="119" y="1579"/>
                      <a:pt x="113" y="1580"/>
                      <a:pt x="107" y="1580"/>
                    </a:cubicBezTo>
                    <a:cubicBezTo>
                      <a:pt x="99" y="1580"/>
                      <a:pt x="92" y="1578"/>
                      <a:pt x="86" y="1574"/>
                    </a:cubicBezTo>
                    <a:lnTo>
                      <a:pt x="86" y="1574"/>
                    </a:lnTo>
                    <a:cubicBezTo>
                      <a:pt x="90" y="1584"/>
                      <a:pt x="109" y="1588"/>
                      <a:pt x="114" y="1602"/>
                    </a:cubicBezTo>
                    <a:cubicBezTo>
                      <a:pt x="82" y="1600"/>
                      <a:pt x="47" y="1602"/>
                      <a:pt x="31" y="1584"/>
                    </a:cubicBezTo>
                    <a:lnTo>
                      <a:pt x="31" y="1584"/>
                    </a:lnTo>
                    <a:lnTo>
                      <a:pt x="70" y="1628"/>
                    </a:lnTo>
                    <a:cubicBezTo>
                      <a:pt x="55" y="1630"/>
                      <a:pt x="34" y="1649"/>
                      <a:pt x="22" y="1649"/>
                    </a:cubicBezTo>
                    <a:cubicBezTo>
                      <a:pt x="21" y="1649"/>
                      <a:pt x="20" y="1649"/>
                      <a:pt x="19" y="1648"/>
                    </a:cubicBezTo>
                    <a:lnTo>
                      <a:pt x="19" y="1648"/>
                    </a:lnTo>
                    <a:cubicBezTo>
                      <a:pt x="0" y="1676"/>
                      <a:pt x="88" y="1704"/>
                      <a:pt x="67" y="1739"/>
                    </a:cubicBezTo>
                    <a:cubicBezTo>
                      <a:pt x="74" y="1741"/>
                      <a:pt x="81" y="1743"/>
                      <a:pt x="86" y="1750"/>
                    </a:cubicBezTo>
                    <a:cubicBezTo>
                      <a:pt x="84" y="1781"/>
                      <a:pt x="49" y="1815"/>
                      <a:pt x="100" y="1843"/>
                    </a:cubicBezTo>
                    <a:lnTo>
                      <a:pt x="46" y="1873"/>
                    </a:lnTo>
                    <a:cubicBezTo>
                      <a:pt x="50" y="1878"/>
                      <a:pt x="54" y="1879"/>
                      <a:pt x="58" y="1879"/>
                    </a:cubicBezTo>
                    <a:cubicBezTo>
                      <a:pt x="74" y="1879"/>
                      <a:pt x="98" y="1859"/>
                      <a:pt x="120" y="1859"/>
                    </a:cubicBezTo>
                    <a:cubicBezTo>
                      <a:pt x="129" y="1859"/>
                      <a:pt x="138" y="1863"/>
                      <a:pt x="146" y="1873"/>
                    </a:cubicBezTo>
                    <a:cubicBezTo>
                      <a:pt x="174" y="1903"/>
                      <a:pt x="100" y="1896"/>
                      <a:pt x="86" y="1913"/>
                    </a:cubicBezTo>
                    <a:cubicBezTo>
                      <a:pt x="121" y="1924"/>
                      <a:pt x="188" y="1936"/>
                      <a:pt x="148" y="1978"/>
                    </a:cubicBezTo>
                    <a:cubicBezTo>
                      <a:pt x="135" y="1971"/>
                      <a:pt x="141" y="1961"/>
                      <a:pt x="135" y="1952"/>
                    </a:cubicBezTo>
                    <a:lnTo>
                      <a:pt x="109" y="1985"/>
                    </a:lnTo>
                    <a:cubicBezTo>
                      <a:pt x="70" y="1976"/>
                      <a:pt x="61" y="1961"/>
                      <a:pt x="50" y="1961"/>
                    </a:cubicBezTo>
                    <a:cubicBezTo>
                      <a:pt x="43" y="1961"/>
                      <a:pt x="36" y="1965"/>
                      <a:pt x="23" y="1978"/>
                    </a:cubicBezTo>
                    <a:cubicBezTo>
                      <a:pt x="34" y="1975"/>
                      <a:pt x="43" y="1974"/>
                      <a:pt x="51" y="1974"/>
                    </a:cubicBezTo>
                    <a:cubicBezTo>
                      <a:pt x="113" y="1974"/>
                      <a:pt x="86" y="2044"/>
                      <a:pt x="141" y="2044"/>
                    </a:cubicBezTo>
                    <a:cubicBezTo>
                      <a:pt x="150" y="2044"/>
                      <a:pt x="161" y="2042"/>
                      <a:pt x="174" y="2038"/>
                    </a:cubicBezTo>
                    <a:lnTo>
                      <a:pt x="174" y="2038"/>
                    </a:lnTo>
                    <a:lnTo>
                      <a:pt x="158" y="2061"/>
                    </a:lnTo>
                    <a:cubicBezTo>
                      <a:pt x="158" y="2056"/>
                      <a:pt x="151" y="2056"/>
                      <a:pt x="151" y="2052"/>
                    </a:cubicBezTo>
                    <a:lnTo>
                      <a:pt x="151" y="2052"/>
                    </a:lnTo>
                    <a:cubicBezTo>
                      <a:pt x="135" y="2070"/>
                      <a:pt x="143" y="2074"/>
                      <a:pt x="159" y="2074"/>
                    </a:cubicBezTo>
                    <a:cubicBezTo>
                      <a:pt x="172" y="2074"/>
                      <a:pt x="189" y="2072"/>
                      <a:pt x="204" y="2072"/>
                    </a:cubicBezTo>
                    <a:cubicBezTo>
                      <a:pt x="222" y="2072"/>
                      <a:pt x="237" y="2075"/>
                      <a:pt x="237" y="2089"/>
                    </a:cubicBezTo>
                    <a:cubicBezTo>
                      <a:pt x="234" y="2104"/>
                      <a:pt x="225" y="2115"/>
                      <a:pt x="210" y="2115"/>
                    </a:cubicBezTo>
                    <a:cubicBezTo>
                      <a:pt x="209" y="2115"/>
                      <a:pt x="208" y="2115"/>
                      <a:pt x="206" y="2114"/>
                    </a:cubicBezTo>
                    <a:lnTo>
                      <a:pt x="206" y="2114"/>
                    </a:lnTo>
                    <a:lnTo>
                      <a:pt x="243" y="2133"/>
                    </a:lnTo>
                    <a:cubicBezTo>
                      <a:pt x="245" y="2139"/>
                      <a:pt x="238" y="2143"/>
                      <a:pt x="233" y="2143"/>
                    </a:cubicBezTo>
                    <a:cubicBezTo>
                      <a:pt x="231" y="2143"/>
                      <a:pt x="229" y="2142"/>
                      <a:pt x="228" y="2142"/>
                    </a:cubicBezTo>
                    <a:lnTo>
                      <a:pt x="228" y="2142"/>
                    </a:lnTo>
                    <a:lnTo>
                      <a:pt x="255" y="2177"/>
                    </a:lnTo>
                    <a:lnTo>
                      <a:pt x="250" y="2177"/>
                    </a:lnTo>
                    <a:cubicBezTo>
                      <a:pt x="274" y="2177"/>
                      <a:pt x="294" y="2177"/>
                      <a:pt x="315" y="2179"/>
                    </a:cubicBezTo>
                    <a:cubicBezTo>
                      <a:pt x="312" y="2185"/>
                      <a:pt x="309" y="2187"/>
                      <a:pt x="307" y="2187"/>
                    </a:cubicBezTo>
                    <a:cubicBezTo>
                      <a:pt x="303" y="2187"/>
                      <a:pt x="300" y="2184"/>
                      <a:pt x="296" y="2184"/>
                    </a:cubicBezTo>
                    <a:cubicBezTo>
                      <a:pt x="294" y="2184"/>
                      <a:pt x="292" y="2185"/>
                      <a:pt x="290" y="2186"/>
                    </a:cubicBezTo>
                    <a:lnTo>
                      <a:pt x="327" y="2198"/>
                    </a:lnTo>
                    <a:cubicBezTo>
                      <a:pt x="318" y="2208"/>
                      <a:pt x="305" y="2213"/>
                      <a:pt x="294" y="2213"/>
                    </a:cubicBezTo>
                    <a:cubicBezTo>
                      <a:pt x="280" y="2213"/>
                      <a:pt x="268" y="2206"/>
                      <a:pt x="267" y="2196"/>
                    </a:cubicBezTo>
                    <a:lnTo>
                      <a:pt x="267" y="2196"/>
                    </a:lnTo>
                    <a:cubicBezTo>
                      <a:pt x="185" y="2258"/>
                      <a:pt x="279" y="2213"/>
                      <a:pt x="274" y="2259"/>
                    </a:cubicBezTo>
                    <a:lnTo>
                      <a:pt x="274" y="2259"/>
                    </a:lnTo>
                    <a:cubicBezTo>
                      <a:pt x="275" y="2258"/>
                      <a:pt x="277" y="2257"/>
                      <a:pt x="278" y="2256"/>
                    </a:cubicBezTo>
                    <a:cubicBezTo>
                      <a:pt x="291" y="2252"/>
                      <a:pt x="298" y="2250"/>
                      <a:pt x="303" y="2250"/>
                    </a:cubicBezTo>
                    <a:cubicBezTo>
                      <a:pt x="313" y="2250"/>
                      <a:pt x="305" y="2259"/>
                      <a:pt x="300" y="2271"/>
                    </a:cubicBezTo>
                    <a:lnTo>
                      <a:pt x="300" y="2271"/>
                    </a:lnTo>
                    <a:cubicBezTo>
                      <a:pt x="299" y="2271"/>
                      <a:pt x="297" y="2271"/>
                      <a:pt x="296" y="2271"/>
                    </a:cubicBezTo>
                    <a:cubicBezTo>
                      <a:pt x="294" y="2271"/>
                      <a:pt x="292" y="2271"/>
                      <a:pt x="290" y="2272"/>
                    </a:cubicBezTo>
                    <a:lnTo>
                      <a:pt x="290" y="2272"/>
                    </a:lnTo>
                    <a:cubicBezTo>
                      <a:pt x="283" y="2271"/>
                      <a:pt x="276" y="2269"/>
                      <a:pt x="273" y="2267"/>
                    </a:cubicBezTo>
                    <a:lnTo>
                      <a:pt x="273" y="2267"/>
                    </a:lnTo>
                    <a:cubicBezTo>
                      <a:pt x="272" y="2270"/>
                      <a:pt x="271" y="2273"/>
                      <a:pt x="269" y="2277"/>
                    </a:cubicBezTo>
                    <a:lnTo>
                      <a:pt x="243" y="2263"/>
                    </a:lnTo>
                    <a:cubicBezTo>
                      <a:pt x="195" y="2307"/>
                      <a:pt x="225" y="2314"/>
                      <a:pt x="206" y="2358"/>
                    </a:cubicBezTo>
                    <a:cubicBezTo>
                      <a:pt x="219" y="2343"/>
                      <a:pt x="254" y="2279"/>
                      <a:pt x="290" y="2272"/>
                    </a:cubicBezTo>
                    <a:lnTo>
                      <a:pt x="290" y="2272"/>
                    </a:lnTo>
                    <a:cubicBezTo>
                      <a:pt x="293" y="2272"/>
                      <a:pt x="297" y="2272"/>
                      <a:pt x="299" y="2272"/>
                    </a:cubicBezTo>
                    <a:lnTo>
                      <a:pt x="299" y="2274"/>
                    </a:lnTo>
                    <a:cubicBezTo>
                      <a:pt x="299" y="2273"/>
                      <a:pt x="300" y="2272"/>
                      <a:pt x="300" y="2271"/>
                    </a:cubicBezTo>
                    <a:lnTo>
                      <a:pt x="300" y="2271"/>
                    </a:lnTo>
                    <a:cubicBezTo>
                      <a:pt x="301" y="2271"/>
                      <a:pt x="303" y="2272"/>
                      <a:pt x="304" y="2272"/>
                    </a:cubicBezTo>
                    <a:cubicBezTo>
                      <a:pt x="301" y="2281"/>
                      <a:pt x="304" y="2293"/>
                      <a:pt x="332" y="2295"/>
                    </a:cubicBezTo>
                    <a:cubicBezTo>
                      <a:pt x="297" y="2314"/>
                      <a:pt x="313" y="2323"/>
                      <a:pt x="325" y="2337"/>
                    </a:cubicBezTo>
                    <a:lnTo>
                      <a:pt x="278" y="2365"/>
                    </a:lnTo>
                    <a:cubicBezTo>
                      <a:pt x="284" y="2367"/>
                      <a:pt x="289" y="2368"/>
                      <a:pt x="295" y="2368"/>
                    </a:cubicBezTo>
                    <a:cubicBezTo>
                      <a:pt x="314" y="2368"/>
                      <a:pt x="333" y="2357"/>
                      <a:pt x="355" y="2355"/>
                    </a:cubicBezTo>
                    <a:lnTo>
                      <a:pt x="355" y="2355"/>
                    </a:lnTo>
                    <a:cubicBezTo>
                      <a:pt x="362" y="2376"/>
                      <a:pt x="332" y="2402"/>
                      <a:pt x="306" y="2427"/>
                    </a:cubicBezTo>
                    <a:cubicBezTo>
                      <a:pt x="309" y="2433"/>
                      <a:pt x="311" y="2435"/>
                      <a:pt x="315" y="2435"/>
                    </a:cubicBezTo>
                    <a:cubicBezTo>
                      <a:pt x="328" y="2435"/>
                      <a:pt x="345" y="2392"/>
                      <a:pt x="367" y="2392"/>
                    </a:cubicBezTo>
                    <a:cubicBezTo>
                      <a:pt x="371" y="2392"/>
                      <a:pt x="376" y="2393"/>
                      <a:pt x="380" y="2397"/>
                    </a:cubicBezTo>
                    <a:cubicBezTo>
                      <a:pt x="383" y="2434"/>
                      <a:pt x="415" y="2439"/>
                      <a:pt x="464" y="2446"/>
                    </a:cubicBezTo>
                    <a:cubicBezTo>
                      <a:pt x="464" y="2474"/>
                      <a:pt x="434" y="2462"/>
                      <a:pt x="429" y="2478"/>
                    </a:cubicBezTo>
                    <a:lnTo>
                      <a:pt x="475" y="2467"/>
                    </a:lnTo>
                    <a:lnTo>
                      <a:pt x="475" y="2467"/>
                    </a:lnTo>
                    <a:cubicBezTo>
                      <a:pt x="478" y="2469"/>
                      <a:pt x="466" y="2476"/>
                      <a:pt x="461" y="2481"/>
                    </a:cubicBezTo>
                    <a:cubicBezTo>
                      <a:pt x="482" y="2481"/>
                      <a:pt x="498" y="2456"/>
                      <a:pt x="521" y="2456"/>
                    </a:cubicBezTo>
                    <a:cubicBezTo>
                      <a:pt x="524" y="2456"/>
                      <a:pt x="527" y="2456"/>
                      <a:pt x="531" y="2457"/>
                    </a:cubicBezTo>
                    <a:cubicBezTo>
                      <a:pt x="537" y="2453"/>
                      <a:pt x="540" y="2451"/>
                      <a:pt x="543" y="2451"/>
                    </a:cubicBezTo>
                    <a:cubicBezTo>
                      <a:pt x="559" y="2451"/>
                      <a:pt x="521" y="2528"/>
                      <a:pt x="559" y="2528"/>
                    </a:cubicBezTo>
                    <a:cubicBezTo>
                      <a:pt x="563" y="2528"/>
                      <a:pt x="568" y="2527"/>
                      <a:pt x="575" y="2525"/>
                    </a:cubicBezTo>
                    <a:lnTo>
                      <a:pt x="575" y="2525"/>
                    </a:lnTo>
                    <a:cubicBezTo>
                      <a:pt x="570" y="2541"/>
                      <a:pt x="549" y="2546"/>
                      <a:pt x="538" y="2562"/>
                    </a:cubicBezTo>
                    <a:cubicBezTo>
                      <a:pt x="543" y="2562"/>
                      <a:pt x="548" y="2562"/>
                      <a:pt x="553" y="2562"/>
                    </a:cubicBezTo>
                    <a:cubicBezTo>
                      <a:pt x="587" y="2562"/>
                      <a:pt x="621" y="2555"/>
                      <a:pt x="654" y="2543"/>
                    </a:cubicBezTo>
                    <a:lnTo>
                      <a:pt x="654" y="2587"/>
                    </a:lnTo>
                    <a:cubicBezTo>
                      <a:pt x="661" y="2543"/>
                      <a:pt x="714" y="2525"/>
                      <a:pt x="753" y="2508"/>
                    </a:cubicBezTo>
                    <a:cubicBezTo>
                      <a:pt x="760" y="2490"/>
                      <a:pt x="767" y="2474"/>
                      <a:pt x="770" y="2464"/>
                    </a:cubicBezTo>
                    <a:lnTo>
                      <a:pt x="814" y="2462"/>
                    </a:lnTo>
                    <a:lnTo>
                      <a:pt x="814" y="2462"/>
                    </a:lnTo>
                    <a:cubicBezTo>
                      <a:pt x="804" y="2476"/>
                      <a:pt x="793" y="2488"/>
                      <a:pt x="779" y="2497"/>
                    </a:cubicBezTo>
                    <a:lnTo>
                      <a:pt x="793" y="2490"/>
                    </a:lnTo>
                    <a:lnTo>
                      <a:pt x="793" y="2490"/>
                    </a:lnTo>
                    <a:cubicBezTo>
                      <a:pt x="791" y="2513"/>
                      <a:pt x="767" y="2534"/>
                      <a:pt x="742" y="2550"/>
                    </a:cubicBezTo>
                    <a:cubicBezTo>
                      <a:pt x="744" y="2541"/>
                      <a:pt x="749" y="2529"/>
                      <a:pt x="751" y="2518"/>
                    </a:cubicBezTo>
                    <a:lnTo>
                      <a:pt x="751" y="2518"/>
                    </a:lnTo>
                    <a:cubicBezTo>
                      <a:pt x="723" y="2536"/>
                      <a:pt x="698" y="2559"/>
                      <a:pt x="677" y="2585"/>
                    </a:cubicBezTo>
                    <a:cubicBezTo>
                      <a:pt x="684" y="2583"/>
                      <a:pt x="689" y="2580"/>
                      <a:pt x="696" y="2580"/>
                    </a:cubicBezTo>
                    <a:cubicBezTo>
                      <a:pt x="691" y="2585"/>
                      <a:pt x="684" y="2590"/>
                      <a:pt x="682" y="2597"/>
                    </a:cubicBezTo>
                    <a:cubicBezTo>
                      <a:pt x="681" y="2598"/>
                      <a:pt x="680" y="2598"/>
                      <a:pt x="681" y="2598"/>
                    </a:cubicBezTo>
                    <a:cubicBezTo>
                      <a:pt x="682" y="2598"/>
                      <a:pt x="692" y="2593"/>
                      <a:pt x="702" y="2587"/>
                    </a:cubicBezTo>
                    <a:lnTo>
                      <a:pt x="702" y="2587"/>
                    </a:lnTo>
                    <a:lnTo>
                      <a:pt x="672" y="2638"/>
                    </a:lnTo>
                    <a:lnTo>
                      <a:pt x="672" y="2638"/>
                    </a:lnTo>
                    <a:lnTo>
                      <a:pt x="689" y="2622"/>
                    </a:lnTo>
                    <a:lnTo>
                      <a:pt x="709" y="2680"/>
                    </a:lnTo>
                    <a:cubicBezTo>
                      <a:pt x="772" y="2651"/>
                      <a:pt x="843" y="2599"/>
                      <a:pt x="897" y="2599"/>
                    </a:cubicBezTo>
                    <a:cubicBezTo>
                      <a:pt x="900" y="2599"/>
                      <a:pt x="902" y="2599"/>
                      <a:pt x="904" y="2599"/>
                    </a:cubicBezTo>
                    <a:cubicBezTo>
                      <a:pt x="872" y="2629"/>
                      <a:pt x="865" y="2657"/>
                      <a:pt x="839" y="2699"/>
                    </a:cubicBezTo>
                    <a:cubicBezTo>
                      <a:pt x="844" y="2680"/>
                      <a:pt x="839" y="2675"/>
                      <a:pt x="829" y="2675"/>
                    </a:cubicBezTo>
                    <a:cubicBezTo>
                      <a:pt x="819" y="2675"/>
                      <a:pt x="803" y="2681"/>
                      <a:pt x="789" y="2681"/>
                    </a:cubicBezTo>
                    <a:cubicBezTo>
                      <a:pt x="781" y="2681"/>
                      <a:pt x="774" y="2679"/>
                      <a:pt x="770" y="2673"/>
                    </a:cubicBezTo>
                    <a:lnTo>
                      <a:pt x="770" y="2673"/>
                    </a:lnTo>
                    <a:cubicBezTo>
                      <a:pt x="779" y="2687"/>
                      <a:pt x="765" y="2703"/>
                      <a:pt x="756" y="2710"/>
                    </a:cubicBezTo>
                    <a:lnTo>
                      <a:pt x="793" y="2703"/>
                    </a:lnTo>
                    <a:lnTo>
                      <a:pt x="828" y="2694"/>
                    </a:lnTo>
                    <a:lnTo>
                      <a:pt x="828" y="2694"/>
                    </a:lnTo>
                    <a:cubicBezTo>
                      <a:pt x="804" y="2729"/>
                      <a:pt x="818" y="2724"/>
                      <a:pt x="825" y="2747"/>
                    </a:cubicBezTo>
                    <a:cubicBezTo>
                      <a:pt x="839" y="2713"/>
                      <a:pt x="855" y="2705"/>
                      <a:pt x="871" y="2705"/>
                    </a:cubicBezTo>
                    <a:cubicBezTo>
                      <a:pt x="884" y="2705"/>
                      <a:pt x="897" y="2711"/>
                      <a:pt x="910" y="2711"/>
                    </a:cubicBezTo>
                    <a:cubicBezTo>
                      <a:pt x="914" y="2711"/>
                      <a:pt x="918" y="2710"/>
                      <a:pt x="923" y="2708"/>
                    </a:cubicBezTo>
                    <a:lnTo>
                      <a:pt x="923" y="2708"/>
                    </a:lnTo>
                    <a:cubicBezTo>
                      <a:pt x="914" y="2725"/>
                      <a:pt x="903" y="2742"/>
                      <a:pt x="888" y="2742"/>
                    </a:cubicBezTo>
                    <a:cubicBezTo>
                      <a:pt x="883" y="2742"/>
                      <a:pt x="878" y="2740"/>
                      <a:pt x="872" y="2736"/>
                    </a:cubicBezTo>
                    <a:lnTo>
                      <a:pt x="872" y="2736"/>
                    </a:lnTo>
                    <a:cubicBezTo>
                      <a:pt x="872" y="2750"/>
                      <a:pt x="876" y="2755"/>
                      <a:pt x="881" y="2755"/>
                    </a:cubicBezTo>
                    <a:cubicBezTo>
                      <a:pt x="897" y="2755"/>
                      <a:pt x="928" y="2709"/>
                      <a:pt x="943" y="2709"/>
                    </a:cubicBezTo>
                    <a:cubicBezTo>
                      <a:pt x="947" y="2709"/>
                      <a:pt x="950" y="2713"/>
                      <a:pt x="951" y="2724"/>
                    </a:cubicBezTo>
                    <a:lnTo>
                      <a:pt x="951" y="2724"/>
                    </a:lnTo>
                    <a:cubicBezTo>
                      <a:pt x="967" y="2724"/>
                      <a:pt x="979" y="2745"/>
                      <a:pt x="967" y="2761"/>
                    </a:cubicBezTo>
                    <a:lnTo>
                      <a:pt x="960" y="2759"/>
                    </a:lnTo>
                    <a:lnTo>
                      <a:pt x="960" y="2759"/>
                    </a:lnTo>
                    <a:cubicBezTo>
                      <a:pt x="977" y="2772"/>
                      <a:pt x="1008" y="2783"/>
                      <a:pt x="1038" y="2783"/>
                    </a:cubicBezTo>
                    <a:cubicBezTo>
                      <a:pt x="1067" y="2783"/>
                      <a:pt x="1094" y="2772"/>
                      <a:pt x="1108" y="2740"/>
                    </a:cubicBezTo>
                    <a:lnTo>
                      <a:pt x="1108" y="2740"/>
                    </a:lnTo>
                    <a:cubicBezTo>
                      <a:pt x="1106" y="2750"/>
                      <a:pt x="1076" y="2817"/>
                      <a:pt x="1069" y="2828"/>
                    </a:cubicBezTo>
                    <a:cubicBezTo>
                      <a:pt x="1069" y="2828"/>
                      <a:pt x="1106" y="2780"/>
                      <a:pt x="1143" y="2731"/>
                    </a:cubicBezTo>
                    <a:cubicBezTo>
                      <a:pt x="1178" y="2682"/>
                      <a:pt x="1210" y="2634"/>
                      <a:pt x="1210" y="2634"/>
                    </a:cubicBezTo>
                    <a:lnTo>
                      <a:pt x="1210" y="2634"/>
                    </a:lnTo>
                    <a:cubicBezTo>
                      <a:pt x="1187" y="2687"/>
                      <a:pt x="1171" y="2826"/>
                      <a:pt x="1124" y="2847"/>
                    </a:cubicBezTo>
                    <a:cubicBezTo>
                      <a:pt x="1131" y="2855"/>
                      <a:pt x="1137" y="2864"/>
                      <a:pt x="1149" y="2864"/>
                    </a:cubicBezTo>
                    <a:cubicBezTo>
                      <a:pt x="1155" y="2864"/>
                      <a:pt x="1162" y="2862"/>
                      <a:pt x="1171" y="2856"/>
                    </a:cubicBezTo>
                    <a:cubicBezTo>
                      <a:pt x="1164" y="2847"/>
                      <a:pt x="1178" y="2773"/>
                      <a:pt x="1187" y="2770"/>
                    </a:cubicBezTo>
                    <a:cubicBezTo>
                      <a:pt x="1194" y="2837"/>
                      <a:pt x="1194" y="2808"/>
                      <a:pt x="1210" y="2867"/>
                    </a:cubicBezTo>
                    <a:lnTo>
                      <a:pt x="1210" y="2867"/>
                    </a:lnTo>
                    <a:cubicBezTo>
                      <a:pt x="1207" y="2852"/>
                      <a:pt x="1238" y="2775"/>
                      <a:pt x="1253" y="2775"/>
                    </a:cubicBezTo>
                    <a:cubicBezTo>
                      <a:pt x="1253" y="2775"/>
                      <a:pt x="1254" y="2775"/>
                      <a:pt x="1254" y="2775"/>
                    </a:cubicBezTo>
                    <a:cubicBezTo>
                      <a:pt x="1245" y="2808"/>
                      <a:pt x="1236" y="2840"/>
                      <a:pt x="1224" y="2870"/>
                    </a:cubicBezTo>
                    <a:cubicBezTo>
                      <a:pt x="1224" y="2870"/>
                      <a:pt x="1240" y="2852"/>
                      <a:pt x="1257" y="2831"/>
                    </a:cubicBezTo>
                    <a:lnTo>
                      <a:pt x="1283" y="2793"/>
                    </a:lnTo>
                    <a:lnTo>
                      <a:pt x="1283" y="2793"/>
                    </a:lnTo>
                    <a:cubicBezTo>
                      <a:pt x="1272" y="2811"/>
                      <a:pt x="1268" y="2867"/>
                      <a:pt x="1270" y="2891"/>
                    </a:cubicBezTo>
                    <a:cubicBezTo>
                      <a:pt x="1270" y="2886"/>
                      <a:pt x="1273" y="2884"/>
                      <a:pt x="1277" y="2884"/>
                    </a:cubicBezTo>
                    <a:cubicBezTo>
                      <a:pt x="1286" y="2884"/>
                      <a:pt x="1302" y="2892"/>
                      <a:pt x="1311" y="2892"/>
                    </a:cubicBezTo>
                    <a:cubicBezTo>
                      <a:pt x="1314" y="2892"/>
                      <a:pt x="1315" y="2892"/>
                      <a:pt x="1317" y="2891"/>
                    </a:cubicBezTo>
                    <a:lnTo>
                      <a:pt x="1305" y="2868"/>
                    </a:lnTo>
                    <a:lnTo>
                      <a:pt x="1305" y="2868"/>
                    </a:lnTo>
                    <a:cubicBezTo>
                      <a:pt x="1308" y="2869"/>
                      <a:pt x="1311" y="2870"/>
                      <a:pt x="1314" y="2870"/>
                    </a:cubicBezTo>
                    <a:cubicBezTo>
                      <a:pt x="1349" y="2870"/>
                      <a:pt x="1371" y="2761"/>
                      <a:pt x="1406" y="2761"/>
                    </a:cubicBezTo>
                    <a:cubicBezTo>
                      <a:pt x="1407" y="2761"/>
                      <a:pt x="1408" y="2761"/>
                      <a:pt x="1410" y="2761"/>
                    </a:cubicBezTo>
                    <a:cubicBezTo>
                      <a:pt x="1403" y="2780"/>
                      <a:pt x="1382" y="2872"/>
                      <a:pt x="1403" y="2886"/>
                    </a:cubicBezTo>
                    <a:cubicBezTo>
                      <a:pt x="1421" y="2842"/>
                      <a:pt x="1474" y="2673"/>
                      <a:pt x="1512" y="2641"/>
                    </a:cubicBezTo>
                    <a:lnTo>
                      <a:pt x="1514" y="2666"/>
                    </a:lnTo>
                    <a:lnTo>
                      <a:pt x="1544" y="2638"/>
                    </a:lnTo>
                    <a:lnTo>
                      <a:pt x="1544" y="2638"/>
                    </a:lnTo>
                    <a:cubicBezTo>
                      <a:pt x="1514" y="2729"/>
                      <a:pt x="1474" y="2817"/>
                      <a:pt x="1423" y="2898"/>
                    </a:cubicBezTo>
                    <a:cubicBezTo>
                      <a:pt x="1440" y="2921"/>
                      <a:pt x="1426" y="2930"/>
                      <a:pt x="1454" y="2930"/>
                    </a:cubicBezTo>
                    <a:cubicBezTo>
                      <a:pt x="1458" y="2947"/>
                      <a:pt x="1444" y="2965"/>
                      <a:pt x="1426" y="2967"/>
                    </a:cubicBezTo>
                    <a:lnTo>
                      <a:pt x="1488" y="2988"/>
                    </a:lnTo>
                    <a:cubicBezTo>
                      <a:pt x="1491" y="2935"/>
                      <a:pt x="1539" y="2937"/>
                      <a:pt x="1539" y="2893"/>
                    </a:cubicBezTo>
                    <a:lnTo>
                      <a:pt x="1539" y="2893"/>
                    </a:lnTo>
                    <a:lnTo>
                      <a:pt x="1505" y="2919"/>
                    </a:lnTo>
                    <a:lnTo>
                      <a:pt x="1470" y="2944"/>
                    </a:lnTo>
                    <a:cubicBezTo>
                      <a:pt x="1472" y="2893"/>
                      <a:pt x="1516" y="2805"/>
                      <a:pt x="1553" y="2805"/>
                    </a:cubicBezTo>
                    <a:cubicBezTo>
                      <a:pt x="1554" y="2805"/>
                      <a:pt x="1556" y="2805"/>
                      <a:pt x="1558" y="2805"/>
                    </a:cubicBezTo>
                    <a:cubicBezTo>
                      <a:pt x="1567" y="2828"/>
                      <a:pt x="1546" y="2900"/>
                      <a:pt x="1546" y="2919"/>
                    </a:cubicBezTo>
                    <a:cubicBezTo>
                      <a:pt x="1551" y="2905"/>
                      <a:pt x="1572" y="2893"/>
                      <a:pt x="1584" y="2893"/>
                    </a:cubicBezTo>
                    <a:cubicBezTo>
                      <a:pt x="1588" y="2893"/>
                      <a:pt x="1591" y="2894"/>
                      <a:pt x="1593" y="2898"/>
                    </a:cubicBezTo>
                    <a:lnTo>
                      <a:pt x="1572" y="2928"/>
                    </a:lnTo>
                    <a:cubicBezTo>
                      <a:pt x="1574" y="2930"/>
                      <a:pt x="1577" y="2931"/>
                      <a:pt x="1579" y="2931"/>
                    </a:cubicBezTo>
                    <a:cubicBezTo>
                      <a:pt x="1595" y="2931"/>
                      <a:pt x="1608" y="2891"/>
                      <a:pt x="1625" y="2891"/>
                    </a:cubicBezTo>
                    <a:cubicBezTo>
                      <a:pt x="1631" y="2891"/>
                      <a:pt x="1637" y="2896"/>
                      <a:pt x="1644" y="2907"/>
                    </a:cubicBezTo>
                    <a:cubicBezTo>
                      <a:pt x="1651" y="2909"/>
                      <a:pt x="1668" y="2952"/>
                      <a:pt x="1674" y="2952"/>
                    </a:cubicBezTo>
                    <a:cubicBezTo>
                      <a:pt x="1675" y="2952"/>
                      <a:pt x="1676" y="2950"/>
                      <a:pt x="1676" y="2944"/>
                    </a:cubicBezTo>
                    <a:cubicBezTo>
                      <a:pt x="1658" y="2847"/>
                      <a:pt x="1651" y="2747"/>
                      <a:pt x="1655" y="2650"/>
                    </a:cubicBezTo>
                    <a:lnTo>
                      <a:pt x="1655" y="2650"/>
                    </a:lnTo>
                    <a:cubicBezTo>
                      <a:pt x="1678" y="2675"/>
                      <a:pt x="1699" y="2706"/>
                      <a:pt x="1716" y="2736"/>
                    </a:cubicBezTo>
                    <a:cubicBezTo>
                      <a:pt x="1734" y="2782"/>
                      <a:pt x="1702" y="2852"/>
                      <a:pt x="1716" y="2891"/>
                    </a:cubicBezTo>
                    <a:cubicBezTo>
                      <a:pt x="1716" y="2877"/>
                      <a:pt x="1720" y="2863"/>
                      <a:pt x="1727" y="2852"/>
                    </a:cubicBezTo>
                    <a:cubicBezTo>
                      <a:pt x="1735" y="2862"/>
                      <a:pt x="1729" y="2890"/>
                      <a:pt x="1742" y="2890"/>
                    </a:cubicBezTo>
                    <a:cubicBezTo>
                      <a:pt x="1744" y="2890"/>
                      <a:pt x="1746" y="2890"/>
                      <a:pt x="1748" y="2889"/>
                    </a:cubicBezTo>
                    <a:cubicBezTo>
                      <a:pt x="1748" y="2866"/>
                      <a:pt x="1756" y="2863"/>
                      <a:pt x="1762" y="2863"/>
                    </a:cubicBezTo>
                    <a:cubicBezTo>
                      <a:pt x="1765" y="2863"/>
                      <a:pt x="1767" y="2863"/>
                      <a:pt x="1768" y="2863"/>
                    </a:cubicBezTo>
                    <a:cubicBezTo>
                      <a:pt x="1771" y="2863"/>
                      <a:pt x="1768" y="2860"/>
                      <a:pt x="1753" y="2842"/>
                    </a:cubicBezTo>
                    <a:cubicBezTo>
                      <a:pt x="1758" y="2838"/>
                      <a:pt x="1762" y="2837"/>
                      <a:pt x="1765" y="2837"/>
                    </a:cubicBezTo>
                    <a:cubicBezTo>
                      <a:pt x="1775" y="2837"/>
                      <a:pt x="1781" y="2848"/>
                      <a:pt x="1795" y="2848"/>
                    </a:cubicBezTo>
                    <a:cubicBezTo>
                      <a:pt x="1797" y="2848"/>
                      <a:pt x="1799" y="2847"/>
                      <a:pt x="1801" y="2847"/>
                    </a:cubicBezTo>
                    <a:cubicBezTo>
                      <a:pt x="1794" y="2798"/>
                      <a:pt x="1801" y="2752"/>
                      <a:pt x="1824" y="2708"/>
                    </a:cubicBezTo>
                    <a:cubicBezTo>
                      <a:pt x="1827" y="2722"/>
                      <a:pt x="1831" y="2736"/>
                      <a:pt x="1836" y="2747"/>
                    </a:cubicBezTo>
                    <a:cubicBezTo>
                      <a:pt x="1872" y="2747"/>
                      <a:pt x="1897" y="2763"/>
                      <a:pt x="1927" y="2763"/>
                    </a:cubicBezTo>
                    <a:cubicBezTo>
                      <a:pt x="1932" y="2763"/>
                      <a:pt x="1937" y="2762"/>
                      <a:pt x="1943" y="2761"/>
                    </a:cubicBezTo>
                    <a:cubicBezTo>
                      <a:pt x="1950" y="2773"/>
                      <a:pt x="1973" y="2784"/>
                      <a:pt x="1971" y="2808"/>
                    </a:cubicBezTo>
                    <a:cubicBezTo>
                      <a:pt x="1973" y="2798"/>
                      <a:pt x="1973" y="2780"/>
                      <a:pt x="1984" y="2775"/>
                    </a:cubicBezTo>
                    <a:lnTo>
                      <a:pt x="1984" y="2775"/>
                    </a:lnTo>
                    <a:cubicBezTo>
                      <a:pt x="2017" y="2817"/>
                      <a:pt x="1961" y="2789"/>
                      <a:pt x="1991" y="2840"/>
                    </a:cubicBezTo>
                    <a:cubicBezTo>
                      <a:pt x="1984" y="2808"/>
                      <a:pt x="2010" y="2791"/>
                      <a:pt x="2022" y="2768"/>
                    </a:cubicBezTo>
                    <a:cubicBezTo>
                      <a:pt x="2016" y="2754"/>
                      <a:pt x="2011" y="2748"/>
                      <a:pt x="2005" y="2748"/>
                    </a:cubicBezTo>
                    <a:cubicBezTo>
                      <a:pt x="1992" y="2748"/>
                      <a:pt x="1979" y="2775"/>
                      <a:pt x="1971" y="2789"/>
                    </a:cubicBezTo>
                    <a:cubicBezTo>
                      <a:pt x="1954" y="2724"/>
                      <a:pt x="1968" y="2650"/>
                      <a:pt x="2003" y="2610"/>
                    </a:cubicBezTo>
                    <a:cubicBezTo>
                      <a:pt x="2007" y="2607"/>
                      <a:pt x="2010" y="2606"/>
                      <a:pt x="2013" y="2606"/>
                    </a:cubicBezTo>
                    <a:cubicBezTo>
                      <a:pt x="2028" y="2606"/>
                      <a:pt x="2027" y="2642"/>
                      <a:pt x="2028" y="2642"/>
                    </a:cubicBezTo>
                    <a:cubicBezTo>
                      <a:pt x="2028" y="2642"/>
                      <a:pt x="2028" y="2642"/>
                      <a:pt x="2029" y="2641"/>
                    </a:cubicBezTo>
                    <a:cubicBezTo>
                      <a:pt x="2029" y="2641"/>
                      <a:pt x="2030" y="2641"/>
                      <a:pt x="2030" y="2641"/>
                    </a:cubicBezTo>
                    <a:cubicBezTo>
                      <a:pt x="2082" y="2641"/>
                      <a:pt x="2068" y="2549"/>
                      <a:pt x="2101" y="2549"/>
                    </a:cubicBezTo>
                    <a:cubicBezTo>
                      <a:pt x="2106" y="2549"/>
                      <a:pt x="2113" y="2551"/>
                      <a:pt x="2121" y="2557"/>
                    </a:cubicBezTo>
                    <a:cubicBezTo>
                      <a:pt x="2149" y="2597"/>
                      <a:pt x="2135" y="2641"/>
                      <a:pt x="2144" y="2671"/>
                    </a:cubicBezTo>
                    <a:cubicBezTo>
                      <a:pt x="2140" y="2674"/>
                      <a:pt x="2135" y="2676"/>
                      <a:pt x="2130" y="2676"/>
                    </a:cubicBezTo>
                    <a:cubicBezTo>
                      <a:pt x="2113" y="2676"/>
                      <a:pt x="2099" y="2654"/>
                      <a:pt x="2085" y="2654"/>
                    </a:cubicBezTo>
                    <a:cubicBezTo>
                      <a:pt x="2084" y="2654"/>
                      <a:pt x="2083" y="2654"/>
                      <a:pt x="2082" y="2655"/>
                    </a:cubicBezTo>
                    <a:lnTo>
                      <a:pt x="2107" y="2671"/>
                    </a:lnTo>
                    <a:cubicBezTo>
                      <a:pt x="2102" y="2683"/>
                      <a:pt x="2093" y="2693"/>
                      <a:pt x="2084" y="2693"/>
                    </a:cubicBezTo>
                    <a:cubicBezTo>
                      <a:pt x="2081" y="2693"/>
                      <a:pt x="2078" y="2692"/>
                      <a:pt x="2075" y="2689"/>
                    </a:cubicBezTo>
                    <a:lnTo>
                      <a:pt x="2075" y="2689"/>
                    </a:lnTo>
                    <a:cubicBezTo>
                      <a:pt x="2082" y="2701"/>
                      <a:pt x="2096" y="2704"/>
                      <a:pt x="2114" y="2704"/>
                    </a:cubicBezTo>
                    <a:cubicBezTo>
                      <a:pt x="2131" y="2704"/>
                      <a:pt x="2151" y="2701"/>
                      <a:pt x="2170" y="2701"/>
                    </a:cubicBezTo>
                    <a:cubicBezTo>
                      <a:pt x="2190" y="2701"/>
                      <a:pt x="2210" y="2704"/>
                      <a:pt x="2226" y="2715"/>
                    </a:cubicBezTo>
                    <a:cubicBezTo>
                      <a:pt x="2233" y="2699"/>
                      <a:pt x="2244" y="2682"/>
                      <a:pt x="2237" y="2666"/>
                    </a:cubicBezTo>
                    <a:lnTo>
                      <a:pt x="2237" y="2666"/>
                    </a:lnTo>
                    <a:lnTo>
                      <a:pt x="2223" y="2673"/>
                    </a:lnTo>
                    <a:cubicBezTo>
                      <a:pt x="2205" y="2641"/>
                      <a:pt x="2246" y="2624"/>
                      <a:pt x="2226" y="2610"/>
                    </a:cubicBezTo>
                    <a:cubicBezTo>
                      <a:pt x="2241" y="2588"/>
                      <a:pt x="2258" y="2557"/>
                      <a:pt x="2280" y="2557"/>
                    </a:cubicBezTo>
                    <a:cubicBezTo>
                      <a:pt x="2285" y="2557"/>
                      <a:pt x="2290" y="2558"/>
                      <a:pt x="2295" y="2562"/>
                    </a:cubicBezTo>
                    <a:lnTo>
                      <a:pt x="2304" y="2610"/>
                    </a:lnTo>
                    <a:lnTo>
                      <a:pt x="2304" y="2610"/>
                    </a:lnTo>
                    <a:cubicBezTo>
                      <a:pt x="2302" y="2600"/>
                      <a:pt x="2293" y="2592"/>
                      <a:pt x="2285" y="2592"/>
                    </a:cubicBezTo>
                    <a:cubicBezTo>
                      <a:pt x="2282" y="2592"/>
                      <a:pt x="2279" y="2593"/>
                      <a:pt x="2276" y="2597"/>
                    </a:cubicBezTo>
                    <a:lnTo>
                      <a:pt x="2276" y="2597"/>
                    </a:lnTo>
                    <a:cubicBezTo>
                      <a:pt x="2277" y="2595"/>
                      <a:pt x="2278" y="2595"/>
                      <a:pt x="2280" y="2595"/>
                    </a:cubicBezTo>
                    <a:cubicBezTo>
                      <a:pt x="2290" y="2595"/>
                      <a:pt x="2306" y="2622"/>
                      <a:pt x="2318" y="2622"/>
                    </a:cubicBezTo>
                    <a:cubicBezTo>
                      <a:pt x="2324" y="2622"/>
                      <a:pt x="2329" y="2616"/>
                      <a:pt x="2332" y="2599"/>
                    </a:cubicBezTo>
                    <a:lnTo>
                      <a:pt x="2311" y="2564"/>
                    </a:lnTo>
                    <a:cubicBezTo>
                      <a:pt x="2325" y="2546"/>
                      <a:pt x="2348" y="2505"/>
                      <a:pt x="2372" y="2505"/>
                    </a:cubicBezTo>
                    <a:cubicBezTo>
                      <a:pt x="2376" y="2505"/>
                      <a:pt x="2379" y="2506"/>
                      <a:pt x="2383" y="2508"/>
                    </a:cubicBezTo>
                    <a:cubicBezTo>
                      <a:pt x="2378" y="2488"/>
                      <a:pt x="2376" y="2485"/>
                      <a:pt x="2374" y="2485"/>
                    </a:cubicBezTo>
                    <a:cubicBezTo>
                      <a:pt x="2374" y="2485"/>
                      <a:pt x="2373" y="2486"/>
                      <a:pt x="2372" y="2486"/>
                    </a:cubicBezTo>
                    <a:cubicBezTo>
                      <a:pt x="2370" y="2486"/>
                      <a:pt x="2366" y="2483"/>
                      <a:pt x="2358" y="2457"/>
                    </a:cubicBezTo>
                    <a:lnTo>
                      <a:pt x="2358" y="2457"/>
                    </a:lnTo>
                    <a:cubicBezTo>
                      <a:pt x="2365" y="2489"/>
                      <a:pt x="2351" y="2491"/>
                      <a:pt x="2336" y="2491"/>
                    </a:cubicBezTo>
                    <a:cubicBezTo>
                      <a:pt x="2333" y="2491"/>
                      <a:pt x="2331" y="2491"/>
                      <a:pt x="2328" y="2491"/>
                    </a:cubicBezTo>
                    <a:cubicBezTo>
                      <a:pt x="2314" y="2491"/>
                      <a:pt x="2304" y="2494"/>
                      <a:pt x="2313" y="2520"/>
                    </a:cubicBezTo>
                    <a:lnTo>
                      <a:pt x="2313" y="2520"/>
                    </a:lnTo>
                    <a:cubicBezTo>
                      <a:pt x="2292" y="2467"/>
                      <a:pt x="2280" y="2499"/>
                      <a:pt x="2251" y="2448"/>
                    </a:cubicBezTo>
                    <a:lnTo>
                      <a:pt x="2251" y="2448"/>
                    </a:lnTo>
                    <a:cubicBezTo>
                      <a:pt x="2253" y="2460"/>
                      <a:pt x="2260" y="2472"/>
                      <a:pt x="2247" y="2472"/>
                    </a:cubicBezTo>
                    <a:cubicBezTo>
                      <a:pt x="2245" y="2472"/>
                      <a:pt x="2243" y="2472"/>
                      <a:pt x="2239" y="2471"/>
                    </a:cubicBezTo>
                    <a:cubicBezTo>
                      <a:pt x="2237" y="2476"/>
                      <a:pt x="2237" y="2481"/>
                      <a:pt x="2235" y="2485"/>
                    </a:cubicBezTo>
                    <a:lnTo>
                      <a:pt x="2233" y="2485"/>
                    </a:lnTo>
                    <a:lnTo>
                      <a:pt x="2235" y="2488"/>
                    </a:lnTo>
                    <a:cubicBezTo>
                      <a:pt x="2239" y="2495"/>
                      <a:pt x="2244" y="2502"/>
                      <a:pt x="2246" y="2511"/>
                    </a:cubicBezTo>
                    <a:cubicBezTo>
                      <a:pt x="2239" y="2548"/>
                      <a:pt x="2202" y="2550"/>
                      <a:pt x="2193" y="2569"/>
                    </a:cubicBezTo>
                    <a:cubicBezTo>
                      <a:pt x="2179" y="2562"/>
                      <a:pt x="2198" y="2550"/>
                      <a:pt x="2188" y="2534"/>
                    </a:cubicBezTo>
                    <a:lnTo>
                      <a:pt x="2188" y="2534"/>
                    </a:lnTo>
                    <a:lnTo>
                      <a:pt x="2172" y="2562"/>
                    </a:lnTo>
                    <a:cubicBezTo>
                      <a:pt x="2168" y="2527"/>
                      <a:pt x="2131" y="2506"/>
                      <a:pt x="2161" y="2483"/>
                    </a:cubicBezTo>
                    <a:lnTo>
                      <a:pt x="2131" y="2483"/>
                    </a:lnTo>
                    <a:cubicBezTo>
                      <a:pt x="2120" y="2474"/>
                      <a:pt x="2107" y="2467"/>
                      <a:pt x="2095" y="2467"/>
                    </a:cubicBezTo>
                    <a:cubicBezTo>
                      <a:pt x="2087" y="2467"/>
                      <a:pt x="2080" y="2471"/>
                      <a:pt x="2075" y="2478"/>
                    </a:cubicBezTo>
                    <a:cubicBezTo>
                      <a:pt x="2074" y="2478"/>
                      <a:pt x="2073" y="2478"/>
                      <a:pt x="2072" y="2478"/>
                    </a:cubicBezTo>
                    <a:cubicBezTo>
                      <a:pt x="2062" y="2478"/>
                      <a:pt x="2053" y="2502"/>
                      <a:pt x="2052" y="2502"/>
                    </a:cubicBezTo>
                    <a:cubicBezTo>
                      <a:pt x="2052" y="2502"/>
                      <a:pt x="2052" y="2499"/>
                      <a:pt x="2054" y="2492"/>
                    </a:cubicBezTo>
                    <a:lnTo>
                      <a:pt x="2054" y="2492"/>
                    </a:lnTo>
                    <a:lnTo>
                      <a:pt x="2015" y="2522"/>
                    </a:lnTo>
                    <a:lnTo>
                      <a:pt x="2012" y="2513"/>
                    </a:lnTo>
                    <a:cubicBezTo>
                      <a:pt x="1989" y="2513"/>
                      <a:pt x="1971" y="2534"/>
                      <a:pt x="1950" y="2546"/>
                    </a:cubicBezTo>
                    <a:cubicBezTo>
                      <a:pt x="1942" y="2551"/>
                      <a:pt x="1932" y="2553"/>
                      <a:pt x="1923" y="2553"/>
                    </a:cubicBezTo>
                    <a:cubicBezTo>
                      <a:pt x="1907" y="2553"/>
                      <a:pt x="1890" y="2546"/>
                      <a:pt x="1880" y="2532"/>
                    </a:cubicBezTo>
                    <a:cubicBezTo>
                      <a:pt x="1873" y="2541"/>
                      <a:pt x="1865" y="2552"/>
                      <a:pt x="1851" y="2552"/>
                    </a:cubicBezTo>
                    <a:cubicBezTo>
                      <a:pt x="1848" y="2552"/>
                      <a:pt x="1845" y="2551"/>
                      <a:pt x="1841" y="2550"/>
                    </a:cubicBezTo>
                    <a:lnTo>
                      <a:pt x="1831" y="2520"/>
                    </a:lnTo>
                    <a:cubicBezTo>
                      <a:pt x="1829" y="2522"/>
                      <a:pt x="1827" y="2523"/>
                      <a:pt x="1824" y="2523"/>
                    </a:cubicBezTo>
                    <a:cubicBezTo>
                      <a:pt x="1814" y="2523"/>
                      <a:pt x="1801" y="2516"/>
                      <a:pt x="1792" y="2516"/>
                    </a:cubicBezTo>
                    <a:cubicBezTo>
                      <a:pt x="1787" y="2516"/>
                      <a:pt x="1783" y="2519"/>
                      <a:pt x="1783" y="2529"/>
                    </a:cubicBezTo>
                    <a:cubicBezTo>
                      <a:pt x="1772" y="2498"/>
                      <a:pt x="1759" y="2489"/>
                      <a:pt x="1745" y="2489"/>
                    </a:cubicBezTo>
                    <a:cubicBezTo>
                      <a:pt x="1726" y="2489"/>
                      <a:pt x="1705" y="2506"/>
                      <a:pt x="1689" y="2506"/>
                    </a:cubicBezTo>
                    <a:cubicBezTo>
                      <a:pt x="1686" y="2506"/>
                      <a:pt x="1683" y="2505"/>
                      <a:pt x="1681" y="2504"/>
                    </a:cubicBezTo>
                    <a:lnTo>
                      <a:pt x="1681" y="2504"/>
                    </a:lnTo>
                    <a:lnTo>
                      <a:pt x="1683" y="2546"/>
                    </a:lnTo>
                    <a:cubicBezTo>
                      <a:pt x="1662" y="2548"/>
                      <a:pt x="1641" y="2557"/>
                      <a:pt x="1625" y="2573"/>
                    </a:cubicBezTo>
                    <a:lnTo>
                      <a:pt x="1627" y="2610"/>
                    </a:lnTo>
                    <a:cubicBezTo>
                      <a:pt x="1624" y="2616"/>
                      <a:pt x="1619" y="2619"/>
                      <a:pt x="1614" y="2619"/>
                    </a:cubicBezTo>
                    <a:cubicBezTo>
                      <a:pt x="1597" y="2619"/>
                      <a:pt x="1574" y="2587"/>
                      <a:pt x="1551" y="2587"/>
                    </a:cubicBezTo>
                    <a:cubicBezTo>
                      <a:pt x="1550" y="2587"/>
                      <a:pt x="1549" y="2587"/>
                      <a:pt x="1549" y="2587"/>
                    </a:cubicBezTo>
                    <a:cubicBezTo>
                      <a:pt x="1550" y="2581"/>
                      <a:pt x="1552" y="2579"/>
                      <a:pt x="1554" y="2579"/>
                    </a:cubicBezTo>
                    <a:cubicBezTo>
                      <a:pt x="1557" y="2579"/>
                      <a:pt x="1560" y="2582"/>
                      <a:pt x="1563" y="2587"/>
                    </a:cubicBezTo>
                    <a:cubicBezTo>
                      <a:pt x="1556" y="2567"/>
                      <a:pt x="1547" y="2560"/>
                      <a:pt x="1538" y="2560"/>
                    </a:cubicBezTo>
                    <a:cubicBezTo>
                      <a:pt x="1517" y="2560"/>
                      <a:pt x="1493" y="2595"/>
                      <a:pt x="1472" y="2595"/>
                    </a:cubicBezTo>
                    <a:cubicBezTo>
                      <a:pt x="1464" y="2595"/>
                      <a:pt x="1457" y="2591"/>
                      <a:pt x="1451" y="2578"/>
                    </a:cubicBezTo>
                    <a:cubicBezTo>
                      <a:pt x="1447" y="2583"/>
                      <a:pt x="1444" y="2585"/>
                      <a:pt x="1441" y="2585"/>
                    </a:cubicBezTo>
                    <a:cubicBezTo>
                      <a:pt x="1437" y="2585"/>
                      <a:pt x="1433" y="2581"/>
                      <a:pt x="1430" y="2576"/>
                    </a:cubicBezTo>
                    <a:cubicBezTo>
                      <a:pt x="1430" y="2576"/>
                      <a:pt x="1433" y="2576"/>
                      <a:pt x="1433" y="2573"/>
                    </a:cubicBezTo>
                    <a:lnTo>
                      <a:pt x="1430" y="2573"/>
                    </a:lnTo>
                    <a:cubicBezTo>
                      <a:pt x="1428" y="2566"/>
                      <a:pt x="1423" y="2559"/>
                      <a:pt x="1421" y="2553"/>
                    </a:cubicBezTo>
                    <a:lnTo>
                      <a:pt x="1421" y="2553"/>
                    </a:lnTo>
                    <a:cubicBezTo>
                      <a:pt x="1423" y="2559"/>
                      <a:pt x="1426" y="2566"/>
                      <a:pt x="1428" y="2573"/>
                    </a:cubicBezTo>
                    <a:cubicBezTo>
                      <a:pt x="1419" y="2573"/>
                      <a:pt x="1407" y="2578"/>
                      <a:pt x="1400" y="2585"/>
                    </a:cubicBezTo>
                    <a:lnTo>
                      <a:pt x="1403" y="2546"/>
                    </a:lnTo>
                    <a:lnTo>
                      <a:pt x="1400" y="2546"/>
                    </a:lnTo>
                    <a:cubicBezTo>
                      <a:pt x="1399" y="2543"/>
                      <a:pt x="1398" y="2541"/>
                      <a:pt x="1397" y="2541"/>
                    </a:cubicBezTo>
                    <a:cubicBezTo>
                      <a:pt x="1392" y="2541"/>
                      <a:pt x="1389" y="2567"/>
                      <a:pt x="1389" y="2592"/>
                    </a:cubicBezTo>
                    <a:cubicBezTo>
                      <a:pt x="1382" y="2597"/>
                      <a:pt x="1377" y="2604"/>
                      <a:pt x="1372" y="2613"/>
                    </a:cubicBezTo>
                    <a:cubicBezTo>
                      <a:pt x="1373" y="2592"/>
                      <a:pt x="1370" y="2587"/>
                      <a:pt x="1366" y="2587"/>
                    </a:cubicBezTo>
                    <a:cubicBezTo>
                      <a:pt x="1361" y="2587"/>
                      <a:pt x="1356" y="2591"/>
                      <a:pt x="1351" y="2591"/>
                    </a:cubicBezTo>
                    <a:cubicBezTo>
                      <a:pt x="1346" y="2591"/>
                      <a:pt x="1342" y="2585"/>
                      <a:pt x="1342" y="2562"/>
                    </a:cubicBezTo>
                    <a:cubicBezTo>
                      <a:pt x="1329" y="2590"/>
                      <a:pt x="1296" y="2578"/>
                      <a:pt x="1275" y="2629"/>
                    </a:cubicBezTo>
                    <a:lnTo>
                      <a:pt x="1275" y="2629"/>
                    </a:lnTo>
                    <a:cubicBezTo>
                      <a:pt x="1269" y="2623"/>
                      <a:pt x="1264" y="2616"/>
                      <a:pt x="1257" y="2616"/>
                    </a:cubicBezTo>
                    <a:cubicBezTo>
                      <a:pt x="1253" y="2616"/>
                      <a:pt x="1249" y="2618"/>
                      <a:pt x="1243" y="2624"/>
                    </a:cubicBezTo>
                    <a:lnTo>
                      <a:pt x="1252" y="2576"/>
                    </a:lnTo>
                    <a:lnTo>
                      <a:pt x="1210" y="2634"/>
                    </a:lnTo>
                    <a:cubicBezTo>
                      <a:pt x="1201" y="2604"/>
                      <a:pt x="1208" y="2572"/>
                      <a:pt x="1231" y="2551"/>
                    </a:cubicBezTo>
                    <a:lnTo>
                      <a:pt x="1231" y="2551"/>
                    </a:lnTo>
                    <a:cubicBezTo>
                      <a:pt x="1180" y="2596"/>
                      <a:pt x="1198" y="2564"/>
                      <a:pt x="1150" y="2608"/>
                    </a:cubicBezTo>
                    <a:lnTo>
                      <a:pt x="1161" y="2580"/>
                    </a:lnTo>
                    <a:cubicBezTo>
                      <a:pt x="1161" y="2580"/>
                      <a:pt x="1161" y="2580"/>
                      <a:pt x="1160" y="2580"/>
                    </a:cubicBezTo>
                    <a:cubicBezTo>
                      <a:pt x="1153" y="2580"/>
                      <a:pt x="1136" y="2595"/>
                      <a:pt x="1127" y="2595"/>
                    </a:cubicBezTo>
                    <a:cubicBezTo>
                      <a:pt x="1124" y="2595"/>
                      <a:pt x="1121" y="2592"/>
                      <a:pt x="1122" y="2585"/>
                    </a:cubicBezTo>
                    <a:cubicBezTo>
                      <a:pt x="1122" y="2553"/>
                      <a:pt x="1097" y="2541"/>
                      <a:pt x="1064" y="2527"/>
                    </a:cubicBezTo>
                    <a:cubicBezTo>
                      <a:pt x="1034" y="2513"/>
                      <a:pt x="997" y="2495"/>
                      <a:pt x="992" y="2460"/>
                    </a:cubicBezTo>
                    <a:cubicBezTo>
                      <a:pt x="982" y="2483"/>
                      <a:pt x="977" y="2490"/>
                      <a:pt x="974" y="2490"/>
                    </a:cubicBezTo>
                    <a:cubicBezTo>
                      <a:pt x="969" y="2490"/>
                      <a:pt x="974" y="2455"/>
                      <a:pt x="965" y="2455"/>
                    </a:cubicBezTo>
                    <a:cubicBezTo>
                      <a:pt x="961" y="2455"/>
                      <a:pt x="956" y="2460"/>
                      <a:pt x="948" y="2471"/>
                    </a:cubicBezTo>
                    <a:cubicBezTo>
                      <a:pt x="957" y="2451"/>
                      <a:pt x="957" y="2437"/>
                      <a:pt x="978" y="2425"/>
                    </a:cubicBezTo>
                    <a:lnTo>
                      <a:pt x="978" y="2425"/>
                    </a:lnTo>
                    <a:cubicBezTo>
                      <a:pt x="977" y="2425"/>
                      <a:pt x="977" y="2425"/>
                      <a:pt x="976" y="2425"/>
                    </a:cubicBezTo>
                    <a:cubicBezTo>
                      <a:pt x="950" y="2425"/>
                      <a:pt x="952" y="2399"/>
                      <a:pt x="936" y="2399"/>
                    </a:cubicBezTo>
                    <a:cubicBezTo>
                      <a:pt x="930" y="2399"/>
                      <a:pt x="921" y="2403"/>
                      <a:pt x="906" y="2413"/>
                    </a:cubicBezTo>
                    <a:cubicBezTo>
                      <a:pt x="918" y="2393"/>
                      <a:pt x="932" y="2390"/>
                      <a:pt x="937" y="2376"/>
                    </a:cubicBezTo>
                    <a:lnTo>
                      <a:pt x="937" y="2376"/>
                    </a:lnTo>
                    <a:cubicBezTo>
                      <a:pt x="934" y="2378"/>
                      <a:pt x="926" y="2382"/>
                      <a:pt x="923" y="2382"/>
                    </a:cubicBezTo>
                    <a:cubicBezTo>
                      <a:pt x="921" y="2382"/>
                      <a:pt x="920" y="2381"/>
                      <a:pt x="923" y="2376"/>
                    </a:cubicBezTo>
                    <a:cubicBezTo>
                      <a:pt x="927" y="2362"/>
                      <a:pt x="937" y="2362"/>
                      <a:pt x="946" y="2358"/>
                    </a:cubicBezTo>
                    <a:cubicBezTo>
                      <a:pt x="943" y="2357"/>
                      <a:pt x="941" y="2356"/>
                      <a:pt x="938" y="2356"/>
                    </a:cubicBezTo>
                    <a:cubicBezTo>
                      <a:pt x="912" y="2356"/>
                      <a:pt x="872" y="2402"/>
                      <a:pt x="835" y="2448"/>
                    </a:cubicBezTo>
                    <a:cubicBezTo>
                      <a:pt x="837" y="2429"/>
                      <a:pt x="836" y="2421"/>
                      <a:pt x="828" y="2421"/>
                    </a:cubicBezTo>
                    <a:cubicBezTo>
                      <a:pt x="822" y="2421"/>
                      <a:pt x="811" y="2427"/>
                      <a:pt x="795" y="2439"/>
                    </a:cubicBezTo>
                    <a:cubicBezTo>
                      <a:pt x="802" y="2422"/>
                      <a:pt x="810" y="2401"/>
                      <a:pt x="825" y="2401"/>
                    </a:cubicBezTo>
                    <a:cubicBezTo>
                      <a:pt x="827" y="2401"/>
                      <a:pt x="828" y="2401"/>
                      <a:pt x="830" y="2402"/>
                    </a:cubicBezTo>
                    <a:cubicBezTo>
                      <a:pt x="825" y="2397"/>
                      <a:pt x="812" y="2366"/>
                      <a:pt x="789" y="2366"/>
                    </a:cubicBezTo>
                    <a:cubicBezTo>
                      <a:pt x="782" y="2366"/>
                      <a:pt x="773" y="2369"/>
                      <a:pt x="763" y="2379"/>
                    </a:cubicBezTo>
                    <a:cubicBezTo>
                      <a:pt x="768" y="2371"/>
                      <a:pt x="762" y="2368"/>
                      <a:pt x="756" y="2368"/>
                    </a:cubicBezTo>
                    <a:cubicBezTo>
                      <a:pt x="754" y="2368"/>
                      <a:pt x="751" y="2369"/>
                      <a:pt x="749" y="2369"/>
                    </a:cubicBezTo>
                    <a:cubicBezTo>
                      <a:pt x="733" y="2351"/>
                      <a:pt x="735" y="2346"/>
                      <a:pt x="714" y="2332"/>
                    </a:cubicBezTo>
                    <a:lnTo>
                      <a:pt x="714" y="2344"/>
                    </a:lnTo>
                    <a:cubicBezTo>
                      <a:pt x="697" y="2355"/>
                      <a:pt x="689" y="2359"/>
                      <a:pt x="684" y="2359"/>
                    </a:cubicBezTo>
                    <a:cubicBezTo>
                      <a:pt x="672" y="2359"/>
                      <a:pt x="683" y="2336"/>
                      <a:pt x="670" y="2330"/>
                    </a:cubicBezTo>
                    <a:lnTo>
                      <a:pt x="675" y="2328"/>
                    </a:lnTo>
                    <a:cubicBezTo>
                      <a:pt x="679" y="2265"/>
                      <a:pt x="645" y="2328"/>
                      <a:pt x="656" y="2260"/>
                    </a:cubicBezTo>
                    <a:lnTo>
                      <a:pt x="656" y="2260"/>
                    </a:lnTo>
                    <a:lnTo>
                      <a:pt x="626" y="2286"/>
                    </a:lnTo>
                    <a:cubicBezTo>
                      <a:pt x="613" y="2295"/>
                      <a:pt x="605" y="2298"/>
                      <a:pt x="601" y="2298"/>
                    </a:cubicBezTo>
                    <a:cubicBezTo>
                      <a:pt x="582" y="2298"/>
                      <a:pt x="635" y="2226"/>
                      <a:pt x="600" y="2226"/>
                    </a:cubicBezTo>
                    <a:lnTo>
                      <a:pt x="587" y="2247"/>
                    </a:lnTo>
                    <a:cubicBezTo>
                      <a:pt x="586" y="2247"/>
                      <a:pt x="585" y="2247"/>
                      <a:pt x="585" y="2247"/>
                    </a:cubicBezTo>
                    <a:cubicBezTo>
                      <a:pt x="559" y="2247"/>
                      <a:pt x="663" y="2151"/>
                      <a:pt x="665" y="2138"/>
                    </a:cubicBezTo>
                    <a:cubicBezTo>
                      <a:pt x="667" y="2135"/>
                      <a:pt x="670" y="2134"/>
                      <a:pt x="673" y="2134"/>
                    </a:cubicBezTo>
                    <a:cubicBezTo>
                      <a:pt x="676" y="2134"/>
                      <a:pt x="681" y="2135"/>
                      <a:pt x="686" y="2135"/>
                    </a:cubicBezTo>
                    <a:cubicBezTo>
                      <a:pt x="692" y="2121"/>
                      <a:pt x="692" y="2116"/>
                      <a:pt x="687" y="2116"/>
                    </a:cubicBezTo>
                    <a:cubicBezTo>
                      <a:pt x="676" y="2116"/>
                      <a:pt x="642" y="2145"/>
                      <a:pt x="621" y="2145"/>
                    </a:cubicBezTo>
                    <a:cubicBezTo>
                      <a:pt x="618" y="2145"/>
                      <a:pt x="615" y="2144"/>
                      <a:pt x="612" y="2142"/>
                    </a:cubicBezTo>
                    <a:cubicBezTo>
                      <a:pt x="635" y="2126"/>
                      <a:pt x="679" y="2112"/>
                      <a:pt x="675" y="2096"/>
                    </a:cubicBezTo>
                    <a:cubicBezTo>
                      <a:pt x="691" y="2080"/>
                      <a:pt x="568" y="2098"/>
                      <a:pt x="605" y="2052"/>
                    </a:cubicBezTo>
                    <a:lnTo>
                      <a:pt x="605" y="2052"/>
                    </a:lnTo>
                    <a:cubicBezTo>
                      <a:pt x="591" y="2064"/>
                      <a:pt x="575" y="2078"/>
                      <a:pt x="558" y="2078"/>
                    </a:cubicBezTo>
                    <a:cubicBezTo>
                      <a:pt x="556" y="2078"/>
                      <a:pt x="554" y="2078"/>
                      <a:pt x="552" y="2077"/>
                    </a:cubicBezTo>
                    <a:cubicBezTo>
                      <a:pt x="535" y="2065"/>
                      <a:pt x="594" y="2011"/>
                      <a:pt x="548" y="2011"/>
                    </a:cubicBezTo>
                    <a:cubicBezTo>
                      <a:pt x="544" y="2011"/>
                      <a:pt x="539" y="2011"/>
                      <a:pt x="533" y="2012"/>
                    </a:cubicBezTo>
                    <a:cubicBezTo>
                      <a:pt x="538" y="2008"/>
                      <a:pt x="543" y="2005"/>
                      <a:pt x="549" y="2003"/>
                    </a:cubicBezTo>
                    <a:cubicBezTo>
                      <a:pt x="528" y="1997"/>
                      <a:pt x="507" y="1975"/>
                      <a:pt x="473" y="1975"/>
                    </a:cubicBezTo>
                    <a:cubicBezTo>
                      <a:pt x="470" y="1975"/>
                      <a:pt x="467" y="1975"/>
                      <a:pt x="464" y="1975"/>
                    </a:cubicBezTo>
                    <a:cubicBezTo>
                      <a:pt x="526" y="1945"/>
                      <a:pt x="503" y="1931"/>
                      <a:pt x="480" y="1917"/>
                    </a:cubicBezTo>
                    <a:cubicBezTo>
                      <a:pt x="454" y="1903"/>
                      <a:pt x="431" y="1887"/>
                      <a:pt x="494" y="1873"/>
                    </a:cubicBezTo>
                    <a:lnTo>
                      <a:pt x="475" y="1834"/>
                    </a:lnTo>
                    <a:lnTo>
                      <a:pt x="487" y="1834"/>
                    </a:lnTo>
                    <a:cubicBezTo>
                      <a:pt x="489" y="1804"/>
                      <a:pt x="457" y="1801"/>
                      <a:pt x="424" y="1797"/>
                    </a:cubicBezTo>
                    <a:cubicBezTo>
                      <a:pt x="428" y="1793"/>
                      <a:pt x="435" y="1792"/>
                      <a:pt x="441" y="1792"/>
                    </a:cubicBezTo>
                    <a:cubicBezTo>
                      <a:pt x="445" y="1792"/>
                      <a:pt x="449" y="1792"/>
                      <a:pt x="452" y="1792"/>
                    </a:cubicBezTo>
                    <a:cubicBezTo>
                      <a:pt x="468" y="1746"/>
                      <a:pt x="461" y="1743"/>
                      <a:pt x="394" y="1718"/>
                    </a:cubicBezTo>
                    <a:lnTo>
                      <a:pt x="434" y="1709"/>
                    </a:lnTo>
                    <a:cubicBezTo>
                      <a:pt x="408" y="1702"/>
                      <a:pt x="492" y="1644"/>
                      <a:pt x="441" y="1609"/>
                    </a:cubicBezTo>
                    <a:cubicBezTo>
                      <a:pt x="447" y="1609"/>
                      <a:pt x="454" y="1611"/>
                      <a:pt x="459" y="1614"/>
                    </a:cubicBezTo>
                    <a:cubicBezTo>
                      <a:pt x="406" y="1567"/>
                      <a:pt x="573" y="1509"/>
                      <a:pt x="422" y="1491"/>
                    </a:cubicBezTo>
                    <a:lnTo>
                      <a:pt x="385" y="1458"/>
                    </a:lnTo>
                    <a:cubicBezTo>
                      <a:pt x="381" y="1470"/>
                      <a:pt x="373" y="1474"/>
                      <a:pt x="363" y="1474"/>
                    </a:cubicBezTo>
                    <a:cubicBezTo>
                      <a:pt x="346" y="1474"/>
                      <a:pt x="323" y="1462"/>
                      <a:pt x="306" y="1462"/>
                    </a:cubicBezTo>
                    <a:cubicBezTo>
                      <a:pt x="301" y="1462"/>
                      <a:pt x="296" y="1463"/>
                      <a:pt x="292" y="1465"/>
                    </a:cubicBezTo>
                    <a:cubicBezTo>
                      <a:pt x="287" y="1452"/>
                      <a:pt x="315" y="1436"/>
                      <a:pt x="333" y="1436"/>
                    </a:cubicBezTo>
                    <a:cubicBezTo>
                      <a:pt x="340" y="1436"/>
                      <a:pt x="346" y="1439"/>
                      <a:pt x="348" y="1444"/>
                    </a:cubicBezTo>
                    <a:lnTo>
                      <a:pt x="341" y="1447"/>
                    </a:lnTo>
                    <a:cubicBezTo>
                      <a:pt x="348" y="1448"/>
                      <a:pt x="354" y="1448"/>
                      <a:pt x="359" y="1448"/>
                    </a:cubicBezTo>
                    <a:cubicBezTo>
                      <a:pt x="409" y="1448"/>
                      <a:pt x="379" y="1405"/>
                      <a:pt x="421" y="1405"/>
                    </a:cubicBezTo>
                    <a:cubicBezTo>
                      <a:pt x="422" y="1405"/>
                      <a:pt x="424" y="1405"/>
                      <a:pt x="427" y="1405"/>
                    </a:cubicBezTo>
                    <a:cubicBezTo>
                      <a:pt x="431" y="1326"/>
                      <a:pt x="489" y="1261"/>
                      <a:pt x="510" y="1196"/>
                    </a:cubicBezTo>
                    <a:lnTo>
                      <a:pt x="447" y="1189"/>
                    </a:lnTo>
                    <a:lnTo>
                      <a:pt x="459" y="1164"/>
                    </a:lnTo>
                    <a:cubicBezTo>
                      <a:pt x="463" y="1163"/>
                      <a:pt x="467" y="1162"/>
                      <a:pt x="472" y="1162"/>
                    </a:cubicBezTo>
                    <a:cubicBezTo>
                      <a:pt x="488" y="1162"/>
                      <a:pt x="506" y="1169"/>
                      <a:pt x="501" y="1185"/>
                    </a:cubicBezTo>
                    <a:cubicBezTo>
                      <a:pt x="538" y="1182"/>
                      <a:pt x="480" y="1143"/>
                      <a:pt x="468" y="1141"/>
                    </a:cubicBezTo>
                    <a:cubicBezTo>
                      <a:pt x="476" y="1133"/>
                      <a:pt x="483" y="1130"/>
                      <a:pt x="490" y="1130"/>
                    </a:cubicBezTo>
                    <a:cubicBezTo>
                      <a:pt x="512" y="1130"/>
                      <a:pt x="530" y="1161"/>
                      <a:pt x="536" y="1161"/>
                    </a:cubicBezTo>
                    <a:cubicBezTo>
                      <a:pt x="537" y="1161"/>
                      <a:pt x="537" y="1160"/>
                      <a:pt x="538" y="1159"/>
                    </a:cubicBezTo>
                    <a:lnTo>
                      <a:pt x="538" y="1143"/>
                    </a:lnTo>
                    <a:lnTo>
                      <a:pt x="531" y="1145"/>
                    </a:lnTo>
                    <a:cubicBezTo>
                      <a:pt x="510" y="1124"/>
                      <a:pt x="485" y="1120"/>
                      <a:pt x="492" y="1094"/>
                    </a:cubicBezTo>
                    <a:cubicBezTo>
                      <a:pt x="498" y="1090"/>
                      <a:pt x="505" y="1089"/>
                      <a:pt x="512" y="1089"/>
                    </a:cubicBezTo>
                    <a:cubicBezTo>
                      <a:pt x="518" y="1089"/>
                      <a:pt x="524" y="1090"/>
                      <a:pt x="528" y="1090"/>
                    </a:cubicBezTo>
                    <a:cubicBezTo>
                      <a:pt x="532" y="1090"/>
                      <a:pt x="534" y="1089"/>
                      <a:pt x="536" y="1087"/>
                    </a:cubicBezTo>
                    <a:cubicBezTo>
                      <a:pt x="540" y="1087"/>
                      <a:pt x="543" y="1087"/>
                      <a:pt x="538" y="1080"/>
                    </a:cubicBezTo>
                    <a:lnTo>
                      <a:pt x="552" y="1043"/>
                    </a:lnTo>
                    <a:lnTo>
                      <a:pt x="501" y="1050"/>
                    </a:lnTo>
                    <a:cubicBezTo>
                      <a:pt x="484" y="1033"/>
                      <a:pt x="501" y="1021"/>
                      <a:pt x="475" y="1021"/>
                    </a:cubicBezTo>
                    <a:cubicBezTo>
                      <a:pt x="470" y="1021"/>
                      <a:pt x="464" y="1021"/>
                      <a:pt x="455" y="1022"/>
                    </a:cubicBezTo>
                    <a:lnTo>
                      <a:pt x="455" y="1022"/>
                    </a:lnTo>
                    <a:cubicBezTo>
                      <a:pt x="542" y="1011"/>
                      <a:pt x="506" y="893"/>
                      <a:pt x="531" y="881"/>
                    </a:cubicBezTo>
                    <a:cubicBezTo>
                      <a:pt x="505" y="865"/>
                      <a:pt x="496" y="832"/>
                      <a:pt x="508" y="805"/>
                    </a:cubicBezTo>
                    <a:lnTo>
                      <a:pt x="508" y="805"/>
                    </a:lnTo>
                    <a:cubicBezTo>
                      <a:pt x="504" y="807"/>
                      <a:pt x="494" y="809"/>
                      <a:pt x="484" y="809"/>
                    </a:cubicBezTo>
                    <a:cubicBezTo>
                      <a:pt x="465" y="809"/>
                      <a:pt x="444" y="803"/>
                      <a:pt x="450" y="788"/>
                    </a:cubicBezTo>
                    <a:lnTo>
                      <a:pt x="450" y="788"/>
                    </a:lnTo>
                    <a:cubicBezTo>
                      <a:pt x="462" y="790"/>
                      <a:pt x="473" y="791"/>
                      <a:pt x="481" y="791"/>
                    </a:cubicBezTo>
                    <a:cubicBezTo>
                      <a:pt x="547" y="791"/>
                      <a:pt x="510" y="749"/>
                      <a:pt x="576" y="732"/>
                    </a:cubicBezTo>
                    <a:lnTo>
                      <a:pt x="576" y="732"/>
                    </a:lnTo>
                    <a:cubicBezTo>
                      <a:pt x="574" y="732"/>
                      <a:pt x="572" y="732"/>
                      <a:pt x="570" y="732"/>
                    </a:cubicBezTo>
                    <a:cubicBezTo>
                      <a:pt x="540" y="732"/>
                      <a:pt x="554" y="682"/>
                      <a:pt x="519" y="682"/>
                    </a:cubicBezTo>
                    <a:cubicBezTo>
                      <a:pt x="512" y="682"/>
                      <a:pt x="503" y="684"/>
                      <a:pt x="492" y="689"/>
                    </a:cubicBezTo>
                    <a:cubicBezTo>
                      <a:pt x="496" y="678"/>
                      <a:pt x="507" y="678"/>
                      <a:pt x="519" y="678"/>
                    </a:cubicBezTo>
                    <a:cubicBezTo>
                      <a:pt x="521" y="678"/>
                      <a:pt x="522" y="678"/>
                      <a:pt x="524" y="678"/>
                    </a:cubicBezTo>
                    <a:cubicBezTo>
                      <a:pt x="535" y="678"/>
                      <a:pt x="548" y="677"/>
                      <a:pt x="559" y="670"/>
                    </a:cubicBezTo>
                    <a:cubicBezTo>
                      <a:pt x="515" y="624"/>
                      <a:pt x="584" y="561"/>
                      <a:pt x="559" y="501"/>
                    </a:cubicBezTo>
                    <a:cubicBezTo>
                      <a:pt x="549" y="501"/>
                      <a:pt x="536" y="508"/>
                      <a:pt x="521" y="508"/>
                    </a:cubicBezTo>
                    <a:cubicBezTo>
                      <a:pt x="514" y="508"/>
                      <a:pt x="508" y="507"/>
                      <a:pt x="501" y="503"/>
                    </a:cubicBezTo>
                    <a:lnTo>
                      <a:pt x="570" y="464"/>
                    </a:lnTo>
                    <a:cubicBezTo>
                      <a:pt x="561" y="452"/>
                      <a:pt x="482" y="464"/>
                      <a:pt x="531" y="434"/>
                    </a:cubicBezTo>
                    <a:lnTo>
                      <a:pt x="531" y="434"/>
                    </a:lnTo>
                    <a:cubicBezTo>
                      <a:pt x="523" y="437"/>
                      <a:pt x="511" y="441"/>
                      <a:pt x="503" y="441"/>
                    </a:cubicBezTo>
                    <a:cubicBezTo>
                      <a:pt x="499" y="441"/>
                      <a:pt x="496" y="440"/>
                      <a:pt x="494" y="438"/>
                    </a:cubicBezTo>
                    <a:cubicBezTo>
                      <a:pt x="522" y="376"/>
                      <a:pt x="494" y="320"/>
                      <a:pt x="473" y="264"/>
                    </a:cubicBezTo>
                    <a:cubicBezTo>
                      <a:pt x="450" y="211"/>
                      <a:pt x="434" y="153"/>
                      <a:pt x="480" y="79"/>
                    </a:cubicBezTo>
                    <a:lnTo>
                      <a:pt x="480" y="79"/>
                    </a:lnTo>
                    <a:cubicBezTo>
                      <a:pt x="469" y="89"/>
                      <a:pt x="462" y="93"/>
                      <a:pt x="457" y="93"/>
                    </a:cubicBezTo>
                    <a:cubicBezTo>
                      <a:pt x="451" y="93"/>
                      <a:pt x="448" y="88"/>
                      <a:pt x="445" y="81"/>
                    </a:cubicBezTo>
                    <a:cubicBezTo>
                      <a:pt x="441" y="91"/>
                      <a:pt x="410" y="91"/>
                      <a:pt x="392" y="100"/>
                    </a:cubicBezTo>
                    <a:lnTo>
                      <a:pt x="429" y="37"/>
                    </a:lnTo>
                    <a:lnTo>
                      <a:pt x="429" y="37"/>
                    </a:lnTo>
                    <a:cubicBezTo>
                      <a:pt x="425" y="38"/>
                      <a:pt x="421" y="38"/>
                      <a:pt x="418" y="38"/>
                    </a:cubicBezTo>
                    <a:cubicBezTo>
                      <a:pt x="382" y="38"/>
                      <a:pt x="397"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80" name="Google Shape;18480;p66"/>
              <p:cNvSpPr/>
              <p:nvPr/>
            </p:nvSpPr>
            <p:spPr>
              <a:xfrm>
                <a:off x="518050" y="1764025"/>
                <a:ext cx="300" cy="500"/>
              </a:xfrm>
              <a:custGeom>
                <a:avLst/>
                <a:gdLst/>
                <a:ahLst/>
                <a:cxnLst/>
                <a:rect l="l" t="t" r="r" b="b"/>
                <a:pathLst>
                  <a:path w="12" h="20" extrusionOk="0">
                    <a:moveTo>
                      <a:pt x="12" y="1"/>
                    </a:moveTo>
                    <a:lnTo>
                      <a:pt x="12" y="1"/>
                    </a:lnTo>
                    <a:cubicBezTo>
                      <a:pt x="2" y="5"/>
                      <a:pt x="0" y="12"/>
                      <a:pt x="0" y="19"/>
                    </a:cubicBezTo>
                    <a:cubicBezTo>
                      <a:pt x="2" y="12"/>
                      <a:pt x="7" y="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81" name="Google Shape;18481;p66"/>
              <p:cNvSpPr/>
              <p:nvPr/>
            </p:nvSpPr>
            <p:spPr>
              <a:xfrm>
                <a:off x="502850" y="1742875"/>
                <a:ext cx="200" cy="25"/>
              </a:xfrm>
              <a:custGeom>
                <a:avLst/>
                <a:gdLst/>
                <a:ahLst/>
                <a:cxnLst/>
                <a:rect l="l" t="t" r="r" b="b"/>
                <a:pathLst>
                  <a:path w="8" h="1" extrusionOk="0">
                    <a:moveTo>
                      <a:pt x="8" y="0"/>
                    </a:moveTo>
                    <a:lnTo>
                      <a:pt x="8"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82" name="Google Shape;18482;p66"/>
              <p:cNvSpPr/>
              <p:nvPr/>
            </p:nvSpPr>
            <p:spPr>
              <a:xfrm>
                <a:off x="544225" y="1771675"/>
                <a:ext cx="450" cy="500"/>
              </a:xfrm>
              <a:custGeom>
                <a:avLst/>
                <a:gdLst/>
                <a:ahLst/>
                <a:cxnLst/>
                <a:rect l="l" t="t" r="r" b="b"/>
                <a:pathLst>
                  <a:path w="18" h="20" extrusionOk="0">
                    <a:moveTo>
                      <a:pt x="3" y="1"/>
                    </a:moveTo>
                    <a:lnTo>
                      <a:pt x="3" y="1"/>
                    </a:lnTo>
                    <a:cubicBezTo>
                      <a:pt x="1" y="10"/>
                      <a:pt x="8" y="17"/>
                      <a:pt x="17" y="19"/>
                    </a:cubicBezTo>
                    <a:cubicBezTo>
                      <a:pt x="10" y="15"/>
                      <a:pt x="6" y="8"/>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83" name="Google Shape;18483;p66"/>
              <p:cNvSpPr/>
              <p:nvPr/>
            </p:nvSpPr>
            <p:spPr>
              <a:xfrm>
                <a:off x="558850" y="1760500"/>
                <a:ext cx="600" cy="550"/>
              </a:xfrm>
              <a:custGeom>
                <a:avLst/>
                <a:gdLst/>
                <a:ahLst/>
                <a:cxnLst/>
                <a:rect l="l" t="t" r="r" b="b"/>
                <a:pathLst>
                  <a:path w="24" h="22" extrusionOk="0">
                    <a:moveTo>
                      <a:pt x="23" y="0"/>
                    </a:moveTo>
                    <a:cubicBezTo>
                      <a:pt x="22" y="0"/>
                      <a:pt x="21" y="1"/>
                      <a:pt x="21" y="1"/>
                    </a:cubicBezTo>
                    <a:lnTo>
                      <a:pt x="21" y="1"/>
                    </a:lnTo>
                    <a:lnTo>
                      <a:pt x="23" y="0"/>
                    </a:lnTo>
                    <a:close/>
                    <a:moveTo>
                      <a:pt x="21" y="1"/>
                    </a:moveTo>
                    <a:lnTo>
                      <a:pt x="0" y="9"/>
                    </a:lnTo>
                    <a:cubicBezTo>
                      <a:pt x="2" y="9"/>
                      <a:pt x="3" y="9"/>
                      <a:pt x="4" y="9"/>
                    </a:cubicBezTo>
                    <a:cubicBezTo>
                      <a:pt x="15" y="9"/>
                      <a:pt x="17" y="17"/>
                      <a:pt x="23" y="21"/>
                    </a:cubicBezTo>
                    <a:cubicBezTo>
                      <a:pt x="23" y="15"/>
                      <a:pt x="18" y="4"/>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84" name="Google Shape;18484;p66"/>
              <p:cNvSpPr/>
              <p:nvPr/>
            </p:nvSpPr>
            <p:spPr>
              <a:xfrm>
                <a:off x="563350" y="1765950"/>
                <a:ext cx="625" cy="525"/>
              </a:xfrm>
              <a:custGeom>
                <a:avLst/>
                <a:gdLst/>
                <a:ahLst/>
                <a:cxnLst/>
                <a:rect l="l" t="t" r="r" b="b"/>
                <a:pathLst>
                  <a:path w="25" h="21" extrusionOk="0">
                    <a:moveTo>
                      <a:pt x="24" y="0"/>
                    </a:moveTo>
                    <a:cubicBezTo>
                      <a:pt x="10" y="0"/>
                      <a:pt x="1" y="14"/>
                      <a:pt x="13" y="21"/>
                    </a:cubicBezTo>
                    <a:cubicBezTo>
                      <a:pt x="15" y="20"/>
                      <a:pt x="17" y="20"/>
                      <a:pt x="18" y="20"/>
                    </a:cubicBezTo>
                    <a:cubicBezTo>
                      <a:pt x="20" y="20"/>
                      <a:pt x="22" y="20"/>
                      <a:pt x="24" y="19"/>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85" name="Google Shape;18485;p66"/>
              <p:cNvSpPr/>
              <p:nvPr/>
            </p:nvSpPr>
            <p:spPr>
              <a:xfrm>
                <a:off x="560000" y="1763275"/>
                <a:ext cx="725" cy="950"/>
              </a:xfrm>
              <a:custGeom>
                <a:avLst/>
                <a:gdLst/>
                <a:ahLst/>
                <a:cxnLst/>
                <a:rect l="l" t="t" r="r" b="b"/>
                <a:pathLst>
                  <a:path w="29" h="38" extrusionOk="0">
                    <a:moveTo>
                      <a:pt x="20" y="1"/>
                    </a:moveTo>
                    <a:cubicBezTo>
                      <a:pt x="15" y="1"/>
                      <a:pt x="7" y="8"/>
                      <a:pt x="0" y="14"/>
                    </a:cubicBezTo>
                    <a:cubicBezTo>
                      <a:pt x="2" y="32"/>
                      <a:pt x="6" y="37"/>
                      <a:pt x="11" y="37"/>
                    </a:cubicBezTo>
                    <a:cubicBezTo>
                      <a:pt x="16" y="37"/>
                      <a:pt x="22" y="34"/>
                      <a:pt x="28" y="31"/>
                    </a:cubicBezTo>
                    <a:lnTo>
                      <a:pt x="26" y="31"/>
                    </a:lnTo>
                    <a:cubicBezTo>
                      <a:pt x="28" y="8"/>
                      <a:pt x="25"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86" name="Google Shape;18486;p66"/>
              <p:cNvSpPr/>
              <p:nvPr/>
            </p:nvSpPr>
            <p:spPr>
              <a:xfrm>
                <a:off x="560750" y="1763800"/>
                <a:ext cx="400" cy="250"/>
              </a:xfrm>
              <a:custGeom>
                <a:avLst/>
                <a:gdLst/>
                <a:ahLst/>
                <a:cxnLst/>
                <a:rect l="l" t="t" r="r" b="b"/>
                <a:pathLst>
                  <a:path w="16" h="10" extrusionOk="0">
                    <a:moveTo>
                      <a:pt x="14" y="0"/>
                    </a:moveTo>
                    <a:cubicBezTo>
                      <a:pt x="11" y="0"/>
                      <a:pt x="6" y="7"/>
                      <a:pt x="1" y="10"/>
                    </a:cubicBezTo>
                    <a:cubicBezTo>
                      <a:pt x="3" y="8"/>
                      <a:pt x="5" y="8"/>
                      <a:pt x="8" y="8"/>
                    </a:cubicBezTo>
                    <a:cubicBezTo>
                      <a:pt x="10" y="8"/>
                      <a:pt x="12" y="8"/>
                      <a:pt x="15" y="10"/>
                    </a:cubicBezTo>
                    <a:cubicBezTo>
                      <a:pt x="15" y="3"/>
                      <a:pt x="15"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87" name="Google Shape;18487;p66"/>
              <p:cNvSpPr/>
              <p:nvPr/>
            </p:nvSpPr>
            <p:spPr>
              <a:xfrm>
                <a:off x="555575" y="1760775"/>
                <a:ext cx="750" cy="1100"/>
              </a:xfrm>
              <a:custGeom>
                <a:avLst/>
                <a:gdLst/>
                <a:ahLst/>
                <a:cxnLst/>
                <a:rect l="l" t="t" r="r" b="b"/>
                <a:pathLst>
                  <a:path w="30" h="44" extrusionOk="0">
                    <a:moveTo>
                      <a:pt x="27" y="0"/>
                    </a:moveTo>
                    <a:cubicBezTo>
                      <a:pt x="19" y="0"/>
                      <a:pt x="0" y="44"/>
                      <a:pt x="13" y="44"/>
                    </a:cubicBezTo>
                    <a:cubicBezTo>
                      <a:pt x="15" y="44"/>
                      <a:pt x="18" y="43"/>
                      <a:pt x="22" y="40"/>
                    </a:cubicBezTo>
                    <a:cubicBezTo>
                      <a:pt x="23" y="41"/>
                      <a:pt x="23" y="41"/>
                      <a:pt x="24" y="41"/>
                    </a:cubicBezTo>
                    <a:cubicBezTo>
                      <a:pt x="30" y="41"/>
                      <a:pt x="26" y="8"/>
                      <a:pt x="28" y="8"/>
                    </a:cubicBezTo>
                    <a:cubicBezTo>
                      <a:pt x="28" y="8"/>
                      <a:pt x="29" y="9"/>
                      <a:pt x="29" y="10"/>
                    </a:cubicBezTo>
                    <a:cubicBezTo>
                      <a:pt x="30" y="3"/>
                      <a:pt x="28"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88" name="Google Shape;18488;p66"/>
              <p:cNvSpPr/>
              <p:nvPr/>
            </p:nvSpPr>
            <p:spPr>
              <a:xfrm>
                <a:off x="560000" y="1765300"/>
                <a:ext cx="325" cy="1025"/>
              </a:xfrm>
              <a:custGeom>
                <a:avLst/>
                <a:gdLst/>
                <a:ahLst/>
                <a:cxnLst/>
                <a:rect l="l" t="t" r="r" b="b"/>
                <a:pathLst>
                  <a:path w="13" h="41" extrusionOk="0">
                    <a:moveTo>
                      <a:pt x="7" y="1"/>
                    </a:moveTo>
                    <a:lnTo>
                      <a:pt x="0" y="33"/>
                    </a:lnTo>
                    <a:lnTo>
                      <a:pt x="12" y="40"/>
                    </a:lnTo>
                    <a:lnTo>
                      <a:pt x="12"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89" name="Google Shape;18489;p66"/>
              <p:cNvSpPr/>
              <p:nvPr/>
            </p:nvSpPr>
            <p:spPr>
              <a:xfrm>
                <a:off x="557625" y="1765475"/>
                <a:ext cx="650" cy="425"/>
              </a:xfrm>
              <a:custGeom>
                <a:avLst/>
                <a:gdLst/>
                <a:ahLst/>
                <a:cxnLst/>
                <a:rect l="l" t="t" r="r" b="b"/>
                <a:pathLst>
                  <a:path w="26" h="17" extrusionOk="0">
                    <a:moveTo>
                      <a:pt x="8" y="1"/>
                    </a:moveTo>
                    <a:cubicBezTo>
                      <a:pt x="3" y="1"/>
                      <a:pt x="0" y="2"/>
                      <a:pt x="0" y="8"/>
                    </a:cubicBezTo>
                    <a:lnTo>
                      <a:pt x="21" y="17"/>
                    </a:lnTo>
                    <a:cubicBezTo>
                      <a:pt x="21" y="12"/>
                      <a:pt x="24" y="8"/>
                      <a:pt x="26" y="3"/>
                    </a:cubicBezTo>
                    <a:cubicBezTo>
                      <a:pt x="20" y="3"/>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90" name="Google Shape;18490;p66"/>
              <p:cNvSpPr/>
              <p:nvPr/>
            </p:nvSpPr>
            <p:spPr>
              <a:xfrm>
                <a:off x="558325" y="1765350"/>
                <a:ext cx="425" cy="200"/>
              </a:xfrm>
              <a:custGeom>
                <a:avLst/>
                <a:gdLst/>
                <a:ahLst/>
                <a:cxnLst/>
                <a:rect l="l" t="t" r="r" b="b"/>
                <a:pathLst>
                  <a:path w="17" h="8" extrusionOk="0">
                    <a:moveTo>
                      <a:pt x="16" y="1"/>
                    </a:moveTo>
                    <a:cubicBezTo>
                      <a:pt x="12" y="3"/>
                      <a:pt x="5" y="6"/>
                      <a:pt x="0" y="8"/>
                    </a:cubicBezTo>
                    <a:cubicBezTo>
                      <a:pt x="7" y="8"/>
                      <a:pt x="14" y="8"/>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91" name="Google Shape;18491;p66"/>
              <p:cNvSpPr/>
              <p:nvPr/>
            </p:nvSpPr>
            <p:spPr>
              <a:xfrm>
                <a:off x="559025" y="1766350"/>
                <a:ext cx="600" cy="300"/>
              </a:xfrm>
              <a:custGeom>
                <a:avLst/>
                <a:gdLst/>
                <a:ahLst/>
                <a:cxnLst/>
                <a:rect l="l" t="t" r="r" b="b"/>
                <a:pathLst>
                  <a:path w="24" h="12" extrusionOk="0">
                    <a:moveTo>
                      <a:pt x="0" y="0"/>
                    </a:moveTo>
                    <a:lnTo>
                      <a:pt x="23" y="12"/>
                    </a:lnTo>
                    <a:lnTo>
                      <a:pt x="16"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92" name="Google Shape;18492;p66"/>
              <p:cNvSpPr/>
              <p:nvPr/>
            </p:nvSpPr>
            <p:spPr>
              <a:xfrm>
                <a:off x="551300" y="1766175"/>
                <a:ext cx="725" cy="850"/>
              </a:xfrm>
              <a:custGeom>
                <a:avLst/>
                <a:gdLst/>
                <a:ahLst/>
                <a:cxnLst/>
                <a:rect l="l" t="t" r="r" b="b"/>
                <a:pathLst>
                  <a:path w="29" h="34" extrusionOk="0">
                    <a:moveTo>
                      <a:pt x="22" y="0"/>
                    </a:moveTo>
                    <a:lnTo>
                      <a:pt x="1" y="17"/>
                    </a:lnTo>
                    <a:cubicBezTo>
                      <a:pt x="1" y="27"/>
                      <a:pt x="6" y="33"/>
                      <a:pt x="11" y="33"/>
                    </a:cubicBezTo>
                    <a:cubicBezTo>
                      <a:pt x="13" y="33"/>
                      <a:pt x="15" y="32"/>
                      <a:pt x="17" y="31"/>
                    </a:cubicBezTo>
                    <a:cubicBezTo>
                      <a:pt x="24" y="24"/>
                      <a:pt x="29" y="12"/>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93" name="Google Shape;18493;p66"/>
              <p:cNvSpPr/>
              <p:nvPr/>
            </p:nvSpPr>
            <p:spPr>
              <a:xfrm>
                <a:off x="553675" y="1767850"/>
                <a:ext cx="375" cy="1250"/>
              </a:xfrm>
              <a:custGeom>
                <a:avLst/>
                <a:gdLst/>
                <a:ahLst/>
                <a:cxnLst/>
                <a:rect l="l" t="t" r="r" b="b"/>
                <a:pathLst>
                  <a:path w="15" h="50" extrusionOk="0">
                    <a:moveTo>
                      <a:pt x="1" y="1"/>
                    </a:moveTo>
                    <a:lnTo>
                      <a:pt x="8" y="49"/>
                    </a:lnTo>
                    <a:lnTo>
                      <a:pt x="15" y="31"/>
                    </a:lnTo>
                    <a:cubicBezTo>
                      <a:pt x="8" y="21"/>
                      <a:pt x="3" y="1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94" name="Google Shape;18494;p66"/>
              <p:cNvSpPr/>
              <p:nvPr/>
            </p:nvSpPr>
            <p:spPr>
              <a:xfrm>
                <a:off x="552000" y="1769125"/>
                <a:ext cx="1075" cy="975"/>
              </a:xfrm>
              <a:custGeom>
                <a:avLst/>
                <a:gdLst/>
                <a:ahLst/>
                <a:cxnLst/>
                <a:rect l="l" t="t" r="r" b="b"/>
                <a:pathLst>
                  <a:path w="43" h="39" extrusionOk="0">
                    <a:moveTo>
                      <a:pt x="19" y="1"/>
                    </a:moveTo>
                    <a:cubicBezTo>
                      <a:pt x="21" y="13"/>
                      <a:pt x="1" y="39"/>
                      <a:pt x="17" y="39"/>
                    </a:cubicBezTo>
                    <a:cubicBezTo>
                      <a:pt x="19" y="39"/>
                      <a:pt x="21" y="38"/>
                      <a:pt x="24" y="38"/>
                    </a:cubicBezTo>
                    <a:cubicBezTo>
                      <a:pt x="24" y="24"/>
                      <a:pt x="42"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95" name="Google Shape;18495;p66"/>
              <p:cNvSpPr/>
              <p:nvPr/>
            </p:nvSpPr>
            <p:spPr>
              <a:xfrm>
                <a:off x="543475" y="1766750"/>
                <a:ext cx="150" cy="2050"/>
              </a:xfrm>
              <a:custGeom>
                <a:avLst/>
                <a:gdLst/>
                <a:ahLst/>
                <a:cxnLst/>
                <a:rect l="l" t="t" r="r" b="b"/>
                <a:pathLst>
                  <a:path w="6" h="82" extrusionOk="0">
                    <a:moveTo>
                      <a:pt x="1" y="1"/>
                    </a:moveTo>
                    <a:lnTo>
                      <a:pt x="1" y="82"/>
                    </a:lnTo>
                    <a:lnTo>
                      <a:pt x="5" y="8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96" name="Google Shape;18496;p66"/>
              <p:cNvSpPr/>
              <p:nvPr/>
            </p:nvSpPr>
            <p:spPr>
              <a:xfrm>
                <a:off x="534900" y="1771725"/>
                <a:ext cx="1250" cy="1600"/>
              </a:xfrm>
              <a:custGeom>
                <a:avLst/>
                <a:gdLst/>
                <a:ahLst/>
                <a:cxnLst/>
                <a:rect l="l" t="t" r="r" b="b"/>
                <a:pathLst>
                  <a:path w="50" h="64" extrusionOk="0">
                    <a:moveTo>
                      <a:pt x="28" y="1"/>
                    </a:moveTo>
                    <a:lnTo>
                      <a:pt x="28" y="1"/>
                    </a:lnTo>
                    <a:cubicBezTo>
                      <a:pt x="10" y="17"/>
                      <a:pt x="1" y="6"/>
                      <a:pt x="1" y="59"/>
                    </a:cubicBezTo>
                    <a:cubicBezTo>
                      <a:pt x="5" y="62"/>
                      <a:pt x="8" y="64"/>
                      <a:pt x="10" y="64"/>
                    </a:cubicBezTo>
                    <a:cubicBezTo>
                      <a:pt x="22" y="64"/>
                      <a:pt x="20" y="32"/>
                      <a:pt x="30" y="32"/>
                    </a:cubicBezTo>
                    <a:cubicBezTo>
                      <a:pt x="33" y="32"/>
                      <a:pt x="36" y="33"/>
                      <a:pt x="40" y="38"/>
                    </a:cubicBezTo>
                    <a:cubicBezTo>
                      <a:pt x="49" y="19"/>
                      <a:pt x="19" y="15"/>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97" name="Google Shape;18497;p66"/>
              <p:cNvSpPr/>
              <p:nvPr/>
            </p:nvSpPr>
            <p:spPr>
              <a:xfrm>
                <a:off x="512600" y="1698425"/>
                <a:ext cx="600" cy="600"/>
              </a:xfrm>
              <a:custGeom>
                <a:avLst/>
                <a:gdLst/>
                <a:ahLst/>
                <a:cxnLst/>
                <a:rect l="l" t="t" r="r" b="b"/>
                <a:pathLst>
                  <a:path w="24" h="24" extrusionOk="0">
                    <a:moveTo>
                      <a:pt x="23" y="0"/>
                    </a:moveTo>
                    <a:lnTo>
                      <a:pt x="0" y="21"/>
                    </a:lnTo>
                    <a:lnTo>
                      <a:pt x="14" y="24"/>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98" name="Google Shape;18498;p66"/>
              <p:cNvSpPr/>
              <p:nvPr/>
            </p:nvSpPr>
            <p:spPr>
              <a:xfrm>
                <a:off x="511075" y="1698200"/>
                <a:ext cx="1300" cy="525"/>
              </a:xfrm>
              <a:custGeom>
                <a:avLst/>
                <a:gdLst/>
                <a:ahLst/>
                <a:cxnLst/>
                <a:rect l="l" t="t" r="r" b="b"/>
                <a:pathLst>
                  <a:path w="52" h="21" extrusionOk="0">
                    <a:moveTo>
                      <a:pt x="52" y="0"/>
                    </a:moveTo>
                    <a:lnTo>
                      <a:pt x="1" y="7"/>
                    </a:lnTo>
                    <a:cubicBezTo>
                      <a:pt x="6" y="9"/>
                      <a:pt x="12" y="14"/>
                      <a:pt x="1" y="21"/>
                    </a:cubicBez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499" name="Google Shape;18499;p66"/>
              <p:cNvSpPr/>
              <p:nvPr/>
            </p:nvSpPr>
            <p:spPr>
              <a:xfrm>
                <a:off x="507325" y="1757875"/>
                <a:ext cx="600" cy="800"/>
              </a:xfrm>
              <a:custGeom>
                <a:avLst/>
                <a:gdLst/>
                <a:ahLst/>
                <a:cxnLst/>
                <a:rect l="l" t="t" r="r" b="b"/>
                <a:pathLst>
                  <a:path w="24" h="32" extrusionOk="0">
                    <a:moveTo>
                      <a:pt x="19" y="1"/>
                    </a:moveTo>
                    <a:lnTo>
                      <a:pt x="0" y="31"/>
                    </a:lnTo>
                    <a:lnTo>
                      <a:pt x="12" y="24"/>
                    </a:lnTo>
                    <a:cubicBezTo>
                      <a:pt x="23" y="15"/>
                      <a:pt x="21" y="10"/>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00" name="Google Shape;18500;p66"/>
              <p:cNvSpPr/>
              <p:nvPr/>
            </p:nvSpPr>
            <p:spPr>
              <a:xfrm>
                <a:off x="505000" y="1751575"/>
                <a:ext cx="1125" cy="650"/>
              </a:xfrm>
              <a:custGeom>
                <a:avLst/>
                <a:gdLst/>
                <a:ahLst/>
                <a:cxnLst/>
                <a:rect l="l" t="t" r="r" b="b"/>
                <a:pathLst>
                  <a:path w="45" h="26" extrusionOk="0">
                    <a:moveTo>
                      <a:pt x="45" y="0"/>
                    </a:moveTo>
                    <a:lnTo>
                      <a:pt x="0" y="21"/>
                    </a:lnTo>
                    <a:lnTo>
                      <a:pt x="0" y="26"/>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01" name="Google Shape;18501;p66"/>
              <p:cNvSpPr/>
              <p:nvPr/>
            </p:nvSpPr>
            <p:spPr>
              <a:xfrm>
                <a:off x="501700" y="1746975"/>
                <a:ext cx="900" cy="900"/>
              </a:xfrm>
              <a:custGeom>
                <a:avLst/>
                <a:gdLst/>
                <a:ahLst/>
                <a:cxnLst/>
                <a:rect l="l" t="t" r="r" b="b"/>
                <a:pathLst>
                  <a:path w="36" h="36" extrusionOk="0">
                    <a:moveTo>
                      <a:pt x="25" y="1"/>
                    </a:moveTo>
                    <a:cubicBezTo>
                      <a:pt x="21" y="1"/>
                      <a:pt x="14" y="2"/>
                      <a:pt x="0" y="6"/>
                    </a:cubicBezTo>
                    <a:cubicBezTo>
                      <a:pt x="0" y="13"/>
                      <a:pt x="8" y="20"/>
                      <a:pt x="12" y="28"/>
                    </a:cubicBezTo>
                    <a:lnTo>
                      <a:pt x="12" y="28"/>
                    </a:lnTo>
                    <a:cubicBezTo>
                      <a:pt x="13" y="14"/>
                      <a:pt x="35" y="1"/>
                      <a:pt x="25" y="1"/>
                    </a:cubicBezTo>
                    <a:close/>
                    <a:moveTo>
                      <a:pt x="12" y="28"/>
                    </a:moveTo>
                    <a:cubicBezTo>
                      <a:pt x="12" y="30"/>
                      <a:pt x="12" y="33"/>
                      <a:pt x="14" y="36"/>
                    </a:cubicBezTo>
                    <a:cubicBezTo>
                      <a:pt x="14" y="33"/>
                      <a:pt x="13" y="30"/>
                      <a:pt x="12"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02" name="Google Shape;18502;p66"/>
              <p:cNvSpPr/>
              <p:nvPr/>
            </p:nvSpPr>
            <p:spPr>
              <a:xfrm>
                <a:off x="512275" y="1697375"/>
                <a:ext cx="1025" cy="325"/>
              </a:xfrm>
              <a:custGeom>
                <a:avLst/>
                <a:gdLst/>
                <a:ahLst/>
                <a:cxnLst/>
                <a:rect l="l" t="t" r="r" b="b"/>
                <a:pathLst>
                  <a:path w="41" h="13" extrusionOk="0">
                    <a:moveTo>
                      <a:pt x="33" y="1"/>
                    </a:moveTo>
                    <a:cubicBezTo>
                      <a:pt x="21" y="1"/>
                      <a:pt x="6" y="8"/>
                      <a:pt x="2" y="10"/>
                    </a:cubicBezTo>
                    <a:lnTo>
                      <a:pt x="2" y="10"/>
                    </a:lnTo>
                    <a:cubicBezTo>
                      <a:pt x="2" y="10"/>
                      <a:pt x="2" y="10"/>
                      <a:pt x="2" y="10"/>
                    </a:cubicBezTo>
                    <a:cubicBezTo>
                      <a:pt x="1" y="10"/>
                      <a:pt x="1" y="11"/>
                      <a:pt x="1" y="11"/>
                    </a:cubicBezTo>
                    <a:cubicBezTo>
                      <a:pt x="1" y="11"/>
                      <a:pt x="1" y="10"/>
                      <a:pt x="2" y="10"/>
                    </a:cubicBezTo>
                    <a:lnTo>
                      <a:pt x="2" y="10"/>
                    </a:lnTo>
                    <a:cubicBezTo>
                      <a:pt x="2" y="12"/>
                      <a:pt x="3" y="13"/>
                      <a:pt x="6" y="13"/>
                    </a:cubicBezTo>
                    <a:cubicBezTo>
                      <a:pt x="15" y="13"/>
                      <a:pt x="36" y="3"/>
                      <a:pt x="41" y="3"/>
                    </a:cubicBezTo>
                    <a:cubicBezTo>
                      <a:pt x="39" y="1"/>
                      <a:pt x="36"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03" name="Google Shape;18503;p66"/>
              <p:cNvSpPr/>
              <p:nvPr/>
            </p:nvSpPr>
            <p:spPr>
              <a:xfrm>
                <a:off x="508475" y="1695225"/>
                <a:ext cx="1000" cy="200"/>
              </a:xfrm>
              <a:custGeom>
                <a:avLst/>
                <a:gdLst/>
                <a:ahLst/>
                <a:cxnLst/>
                <a:rect l="l" t="t" r="r" b="b"/>
                <a:pathLst>
                  <a:path w="40" h="8" extrusionOk="0">
                    <a:moveTo>
                      <a:pt x="1" y="1"/>
                    </a:moveTo>
                    <a:lnTo>
                      <a:pt x="26" y="8"/>
                    </a:lnTo>
                    <a:lnTo>
                      <a:pt x="40"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04" name="Google Shape;18504;p66"/>
              <p:cNvSpPr/>
              <p:nvPr/>
            </p:nvSpPr>
            <p:spPr>
              <a:xfrm>
                <a:off x="506575" y="1692675"/>
                <a:ext cx="2625" cy="1825"/>
              </a:xfrm>
              <a:custGeom>
                <a:avLst/>
                <a:gdLst/>
                <a:ahLst/>
                <a:cxnLst/>
                <a:rect l="l" t="t" r="r" b="b"/>
                <a:pathLst>
                  <a:path w="105" h="73" extrusionOk="0">
                    <a:moveTo>
                      <a:pt x="46" y="1"/>
                    </a:moveTo>
                    <a:cubicBezTo>
                      <a:pt x="0" y="38"/>
                      <a:pt x="77" y="36"/>
                      <a:pt x="67" y="66"/>
                    </a:cubicBezTo>
                    <a:lnTo>
                      <a:pt x="56" y="73"/>
                    </a:lnTo>
                    <a:lnTo>
                      <a:pt x="104" y="61"/>
                    </a:lnTo>
                    <a:cubicBezTo>
                      <a:pt x="86" y="43"/>
                      <a:pt x="42" y="24"/>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05" name="Google Shape;18505;p66"/>
              <p:cNvSpPr/>
              <p:nvPr/>
            </p:nvSpPr>
            <p:spPr>
              <a:xfrm>
                <a:off x="509350" y="1689775"/>
                <a:ext cx="600" cy="500"/>
              </a:xfrm>
              <a:custGeom>
                <a:avLst/>
                <a:gdLst/>
                <a:ahLst/>
                <a:cxnLst/>
                <a:rect l="l" t="t" r="r" b="b"/>
                <a:pathLst>
                  <a:path w="24" h="20" extrusionOk="0">
                    <a:moveTo>
                      <a:pt x="17" y="1"/>
                    </a:moveTo>
                    <a:cubicBezTo>
                      <a:pt x="8" y="8"/>
                      <a:pt x="3" y="9"/>
                      <a:pt x="2" y="9"/>
                    </a:cubicBezTo>
                    <a:cubicBezTo>
                      <a:pt x="1" y="9"/>
                      <a:pt x="1" y="9"/>
                      <a:pt x="1" y="9"/>
                    </a:cubicBezTo>
                    <a:cubicBezTo>
                      <a:pt x="1" y="9"/>
                      <a:pt x="6" y="9"/>
                      <a:pt x="19" y="20"/>
                    </a:cubicBezTo>
                    <a:lnTo>
                      <a:pt x="24" y="13"/>
                    </a:lnTo>
                    <a:cubicBezTo>
                      <a:pt x="21" y="10"/>
                      <a:pt x="19" y="6"/>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06" name="Google Shape;18506;p66"/>
              <p:cNvSpPr/>
              <p:nvPr/>
            </p:nvSpPr>
            <p:spPr>
              <a:xfrm>
                <a:off x="509925" y="1689950"/>
                <a:ext cx="225" cy="225"/>
              </a:xfrm>
              <a:custGeom>
                <a:avLst/>
                <a:gdLst/>
                <a:ahLst/>
                <a:cxnLst/>
                <a:rect l="l" t="t" r="r" b="b"/>
                <a:pathLst>
                  <a:path w="9" h="9" extrusionOk="0">
                    <a:moveTo>
                      <a:pt x="6" y="0"/>
                    </a:moveTo>
                    <a:cubicBezTo>
                      <a:pt x="5" y="0"/>
                      <a:pt x="3" y="2"/>
                      <a:pt x="1" y="6"/>
                    </a:cubicBezTo>
                    <a:cubicBezTo>
                      <a:pt x="2" y="8"/>
                      <a:pt x="3" y="8"/>
                      <a:pt x="4" y="8"/>
                    </a:cubicBezTo>
                    <a:cubicBezTo>
                      <a:pt x="7" y="8"/>
                      <a:pt x="9"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07" name="Google Shape;18507;p66"/>
              <p:cNvSpPr/>
              <p:nvPr/>
            </p:nvSpPr>
            <p:spPr>
              <a:xfrm>
                <a:off x="508775" y="1688350"/>
                <a:ext cx="1175" cy="700"/>
              </a:xfrm>
              <a:custGeom>
                <a:avLst/>
                <a:gdLst/>
                <a:ahLst/>
                <a:cxnLst/>
                <a:rect l="l" t="t" r="r" b="b"/>
                <a:pathLst>
                  <a:path w="47" h="28" extrusionOk="0">
                    <a:moveTo>
                      <a:pt x="31" y="0"/>
                    </a:moveTo>
                    <a:cubicBezTo>
                      <a:pt x="20" y="0"/>
                      <a:pt x="12" y="10"/>
                      <a:pt x="0" y="23"/>
                    </a:cubicBezTo>
                    <a:lnTo>
                      <a:pt x="30" y="28"/>
                    </a:lnTo>
                    <a:cubicBezTo>
                      <a:pt x="40" y="19"/>
                      <a:pt x="35" y="5"/>
                      <a:pt x="47" y="5"/>
                    </a:cubicBezTo>
                    <a:cubicBezTo>
                      <a:pt x="41" y="1"/>
                      <a:pt x="36"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08" name="Google Shape;18508;p66"/>
              <p:cNvSpPr/>
              <p:nvPr/>
            </p:nvSpPr>
            <p:spPr>
              <a:xfrm>
                <a:off x="507600" y="1689050"/>
                <a:ext cx="450" cy="125"/>
              </a:xfrm>
              <a:custGeom>
                <a:avLst/>
                <a:gdLst/>
                <a:ahLst/>
                <a:cxnLst/>
                <a:rect l="l" t="t" r="r" b="b"/>
                <a:pathLst>
                  <a:path w="18" h="5" extrusionOk="0">
                    <a:moveTo>
                      <a:pt x="13" y="0"/>
                    </a:moveTo>
                    <a:cubicBezTo>
                      <a:pt x="10" y="0"/>
                      <a:pt x="7" y="1"/>
                      <a:pt x="1" y="2"/>
                    </a:cubicBezTo>
                    <a:lnTo>
                      <a:pt x="12" y="4"/>
                    </a:lnTo>
                    <a:cubicBezTo>
                      <a:pt x="16" y="3"/>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09" name="Google Shape;18509;p66"/>
              <p:cNvSpPr/>
              <p:nvPr/>
            </p:nvSpPr>
            <p:spPr>
              <a:xfrm>
                <a:off x="507600" y="1689150"/>
                <a:ext cx="1025" cy="300"/>
              </a:xfrm>
              <a:custGeom>
                <a:avLst/>
                <a:gdLst/>
                <a:ahLst/>
                <a:cxnLst/>
                <a:rect l="l" t="t" r="r" b="b"/>
                <a:pathLst>
                  <a:path w="41" h="12" extrusionOk="0">
                    <a:moveTo>
                      <a:pt x="15" y="0"/>
                    </a:moveTo>
                    <a:cubicBezTo>
                      <a:pt x="10" y="5"/>
                      <a:pt x="1" y="12"/>
                      <a:pt x="4" y="12"/>
                    </a:cubicBezTo>
                    <a:cubicBezTo>
                      <a:pt x="6" y="12"/>
                      <a:pt x="12" y="10"/>
                      <a:pt x="24" y="5"/>
                    </a:cubicBezTo>
                    <a:lnTo>
                      <a:pt x="24" y="5"/>
                    </a:lnTo>
                    <a:cubicBezTo>
                      <a:pt x="16" y="9"/>
                      <a:pt x="16" y="9"/>
                      <a:pt x="20" y="9"/>
                    </a:cubicBezTo>
                    <a:cubicBezTo>
                      <a:pt x="22" y="9"/>
                      <a:pt x="25" y="9"/>
                      <a:pt x="29" y="9"/>
                    </a:cubicBezTo>
                    <a:cubicBezTo>
                      <a:pt x="32" y="9"/>
                      <a:pt x="36" y="9"/>
                      <a:pt x="40" y="10"/>
                    </a:cubicBezTo>
                    <a:lnTo>
                      <a:pt x="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10" name="Google Shape;18510;p66"/>
              <p:cNvSpPr/>
              <p:nvPr/>
            </p:nvSpPr>
            <p:spPr>
              <a:xfrm>
                <a:off x="507675" y="1689725"/>
                <a:ext cx="1325" cy="850"/>
              </a:xfrm>
              <a:custGeom>
                <a:avLst/>
                <a:gdLst/>
                <a:ahLst/>
                <a:cxnLst/>
                <a:rect l="l" t="t" r="r" b="b"/>
                <a:pathLst>
                  <a:path w="53" h="34" extrusionOk="0">
                    <a:moveTo>
                      <a:pt x="35" y="1"/>
                    </a:moveTo>
                    <a:cubicBezTo>
                      <a:pt x="31" y="13"/>
                      <a:pt x="29" y="25"/>
                      <a:pt x="10" y="25"/>
                    </a:cubicBezTo>
                    <a:cubicBezTo>
                      <a:pt x="7" y="25"/>
                      <a:pt x="4" y="24"/>
                      <a:pt x="0" y="24"/>
                    </a:cubicBezTo>
                    <a:lnTo>
                      <a:pt x="0" y="24"/>
                    </a:lnTo>
                    <a:cubicBezTo>
                      <a:pt x="8" y="31"/>
                      <a:pt x="16" y="33"/>
                      <a:pt x="23" y="33"/>
                    </a:cubicBezTo>
                    <a:cubicBezTo>
                      <a:pt x="41" y="33"/>
                      <a:pt x="53" y="17"/>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11" name="Google Shape;18511;p66"/>
              <p:cNvSpPr/>
              <p:nvPr/>
            </p:nvSpPr>
            <p:spPr>
              <a:xfrm>
                <a:off x="506050" y="1693225"/>
                <a:ext cx="600" cy="525"/>
              </a:xfrm>
              <a:custGeom>
                <a:avLst/>
                <a:gdLst/>
                <a:ahLst/>
                <a:cxnLst/>
                <a:rect l="l" t="t" r="r" b="b"/>
                <a:pathLst>
                  <a:path w="24" h="21" extrusionOk="0">
                    <a:moveTo>
                      <a:pt x="15" y="0"/>
                    </a:moveTo>
                    <a:cubicBezTo>
                      <a:pt x="13" y="0"/>
                      <a:pt x="12" y="1"/>
                      <a:pt x="9" y="2"/>
                    </a:cubicBezTo>
                    <a:lnTo>
                      <a:pt x="0" y="21"/>
                    </a:lnTo>
                    <a:lnTo>
                      <a:pt x="23" y="21"/>
                    </a:lnTo>
                    <a:cubicBezTo>
                      <a:pt x="13" y="21"/>
                      <a:pt x="22"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12" name="Google Shape;18512;p66"/>
              <p:cNvSpPr/>
              <p:nvPr/>
            </p:nvSpPr>
            <p:spPr>
              <a:xfrm>
                <a:off x="506150" y="1686825"/>
                <a:ext cx="775" cy="325"/>
              </a:xfrm>
              <a:custGeom>
                <a:avLst/>
                <a:gdLst/>
                <a:ahLst/>
                <a:cxnLst/>
                <a:rect l="l" t="t" r="r" b="b"/>
                <a:pathLst>
                  <a:path w="31" h="13" extrusionOk="0">
                    <a:moveTo>
                      <a:pt x="1" y="1"/>
                    </a:moveTo>
                    <a:lnTo>
                      <a:pt x="1" y="1"/>
                    </a:lnTo>
                    <a:cubicBezTo>
                      <a:pt x="5" y="10"/>
                      <a:pt x="10" y="13"/>
                      <a:pt x="16" y="13"/>
                    </a:cubicBezTo>
                    <a:cubicBezTo>
                      <a:pt x="21" y="13"/>
                      <a:pt x="26" y="11"/>
                      <a:pt x="31" y="8"/>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13" name="Google Shape;18513;p66"/>
              <p:cNvSpPr/>
              <p:nvPr/>
            </p:nvSpPr>
            <p:spPr>
              <a:xfrm>
                <a:off x="506850" y="1689850"/>
                <a:ext cx="725" cy="125"/>
              </a:xfrm>
              <a:custGeom>
                <a:avLst/>
                <a:gdLst/>
                <a:ahLst/>
                <a:cxnLst/>
                <a:rect l="l" t="t" r="r" b="b"/>
                <a:pathLst>
                  <a:path w="29" h="5" extrusionOk="0">
                    <a:moveTo>
                      <a:pt x="1" y="0"/>
                    </a:moveTo>
                    <a:lnTo>
                      <a:pt x="1" y="3"/>
                    </a:lnTo>
                    <a:lnTo>
                      <a:pt x="28" y="5"/>
                    </a:lnTo>
                    <a:lnTo>
                      <a:pt x="28"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14" name="Google Shape;18514;p66"/>
              <p:cNvSpPr/>
              <p:nvPr/>
            </p:nvSpPr>
            <p:spPr>
              <a:xfrm>
                <a:off x="506325" y="1684400"/>
                <a:ext cx="1250" cy="200"/>
              </a:xfrm>
              <a:custGeom>
                <a:avLst/>
                <a:gdLst/>
                <a:ahLst/>
                <a:cxnLst/>
                <a:rect l="l" t="t" r="r" b="b"/>
                <a:pathLst>
                  <a:path w="50" h="8" extrusionOk="0">
                    <a:moveTo>
                      <a:pt x="49" y="0"/>
                    </a:moveTo>
                    <a:lnTo>
                      <a:pt x="1" y="7"/>
                    </a:lnTo>
                    <a:lnTo>
                      <a:pt x="17" y="7"/>
                    </a:lnTo>
                    <a:lnTo>
                      <a:pt x="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15" name="Google Shape;18515;p66"/>
              <p:cNvSpPr/>
              <p:nvPr/>
            </p:nvSpPr>
            <p:spPr>
              <a:xfrm>
                <a:off x="505475" y="1682575"/>
                <a:ext cx="1450" cy="1100"/>
              </a:xfrm>
              <a:custGeom>
                <a:avLst/>
                <a:gdLst/>
                <a:ahLst/>
                <a:cxnLst/>
                <a:rect l="l" t="t" r="r" b="b"/>
                <a:pathLst>
                  <a:path w="58" h="44" extrusionOk="0">
                    <a:moveTo>
                      <a:pt x="24" y="1"/>
                    </a:moveTo>
                    <a:cubicBezTo>
                      <a:pt x="16" y="1"/>
                      <a:pt x="8" y="2"/>
                      <a:pt x="0" y="4"/>
                    </a:cubicBezTo>
                    <a:cubicBezTo>
                      <a:pt x="16" y="6"/>
                      <a:pt x="21" y="18"/>
                      <a:pt x="14" y="43"/>
                    </a:cubicBezTo>
                    <a:cubicBezTo>
                      <a:pt x="39" y="34"/>
                      <a:pt x="39" y="8"/>
                      <a:pt x="58" y="8"/>
                    </a:cubicBezTo>
                    <a:cubicBezTo>
                      <a:pt x="47" y="3"/>
                      <a:pt x="3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16" name="Google Shape;18516;p66"/>
              <p:cNvSpPr/>
              <p:nvPr/>
            </p:nvSpPr>
            <p:spPr>
              <a:xfrm>
                <a:off x="504600" y="1682650"/>
                <a:ext cx="900" cy="100"/>
              </a:xfrm>
              <a:custGeom>
                <a:avLst/>
                <a:gdLst/>
                <a:ahLst/>
                <a:cxnLst/>
                <a:rect l="l" t="t" r="r" b="b"/>
                <a:pathLst>
                  <a:path w="36" h="4" extrusionOk="0">
                    <a:moveTo>
                      <a:pt x="35" y="1"/>
                    </a:moveTo>
                    <a:cubicBezTo>
                      <a:pt x="23" y="1"/>
                      <a:pt x="12" y="1"/>
                      <a:pt x="0" y="3"/>
                    </a:cubicBezTo>
                    <a:cubicBezTo>
                      <a:pt x="12" y="3"/>
                      <a:pt x="23" y="3"/>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17" name="Google Shape;18517;p66"/>
              <p:cNvSpPr/>
              <p:nvPr/>
            </p:nvSpPr>
            <p:spPr>
              <a:xfrm>
                <a:off x="505700" y="1685275"/>
                <a:ext cx="650" cy="825"/>
              </a:xfrm>
              <a:custGeom>
                <a:avLst/>
                <a:gdLst/>
                <a:ahLst/>
                <a:cxnLst/>
                <a:rect l="l" t="t" r="r" b="b"/>
                <a:pathLst>
                  <a:path w="26" h="33" extrusionOk="0">
                    <a:moveTo>
                      <a:pt x="26" y="0"/>
                    </a:moveTo>
                    <a:lnTo>
                      <a:pt x="0" y="26"/>
                    </a:lnTo>
                    <a:lnTo>
                      <a:pt x="5" y="33"/>
                    </a:lnTo>
                    <a:cubicBezTo>
                      <a:pt x="12" y="28"/>
                      <a:pt x="26" y="14"/>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18" name="Google Shape;18518;p66"/>
              <p:cNvSpPr/>
              <p:nvPr/>
            </p:nvSpPr>
            <p:spPr>
              <a:xfrm>
                <a:off x="505475" y="1685550"/>
                <a:ext cx="250" cy="425"/>
              </a:xfrm>
              <a:custGeom>
                <a:avLst/>
                <a:gdLst/>
                <a:ahLst/>
                <a:cxnLst/>
                <a:rect l="l" t="t" r="r" b="b"/>
                <a:pathLst>
                  <a:path w="10" h="17" extrusionOk="0">
                    <a:moveTo>
                      <a:pt x="0" y="1"/>
                    </a:moveTo>
                    <a:lnTo>
                      <a:pt x="9" y="17"/>
                    </a:lnTo>
                    <a:cubicBezTo>
                      <a:pt x="5" y="8"/>
                      <a:pt x="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19" name="Google Shape;18519;p66"/>
              <p:cNvSpPr/>
              <p:nvPr/>
            </p:nvSpPr>
            <p:spPr>
              <a:xfrm>
                <a:off x="505750" y="1686075"/>
                <a:ext cx="150" cy="100"/>
              </a:xfrm>
              <a:custGeom>
                <a:avLst/>
                <a:gdLst/>
                <a:ahLst/>
                <a:cxnLst/>
                <a:rect l="l" t="t" r="r" b="b"/>
                <a:pathLst>
                  <a:path w="6" h="4" extrusionOk="0">
                    <a:moveTo>
                      <a:pt x="5" y="1"/>
                    </a:moveTo>
                    <a:cubicBezTo>
                      <a:pt x="2" y="2"/>
                      <a:pt x="1" y="4"/>
                      <a:pt x="2" y="4"/>
                    </a:cubicBezTo>
                    <a:cubicBezTo>
                      <a:pt x="3" y="4"/>
                      <a:pt x="4" y="4"/>
                      <a:pt x="5"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20" name="Google Shape;18520;p66"/>
              <p:cNvSpPr/>
              <p:nvPr/>
            </p:nvSpPr>
            <p:spPr>
              <a:xfrm>
                <a:off x="504425" y="1688400"/>
                <a:ext cx="1525" cy="650"/>
              </a:xfrm>
              <a:custGeom>
                <a:avLst/>
                <a:gdLst/>
                <a:ahLst/>
                <a:cxnLst/>
                <a:rect l="l" t="t" r="r" b="b"/>
                <a:pathLst>
                  <a:path w="61" h="26" extrusionOk="0">
                    <a:moveTo>
                      <a:pt x="51" y="0"/>
                    </a:moveTo>
                    <a:cubicBezTo>
                      <a:pt x="30" y="0"/>
                      <a:pt x="10" y="2"/>
                      <a:pt x="0" y="26"/>
                    </a:cubicBezTo>
                    <a:cubicBezTo>
                      <a:pt x="23" y="21"/>
                      <a:pt x="33" y="7"/>
                      <a:pt x="58" y="3"/>
                    </a:cubicBezTo>
                    <a:lnTo>
                      <a:pt x="61" y="0"/>
                    </a:lnTo>
                    <a:cubicBezTo>
                      <a:pt x="57" y="0"/>
                      <a:pt x="54"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21" name="Google Shape;18521;p66"/>
              <p:cNvSpPr/>
              <p:nvPr/>
            </p:nvSpPr>
            <p:spPr>
              <a:xfrm>
                <a:off x="505050" y="1686950"/>
                <a:ext cx="900" cy="550"/>
              </a:xfrm>
              <a:custGeom>
                <a:avLst/>
                <a:gdLst/>
                <a:ahLst/>
                <a:cxnLst/>
                <a:rect l="l" t="t" r="r" b="b"/>
                <a:pathLst>
                  <a:path w="36" h="22" extrusionOk="0">
                    <a:moveTo>
                      <a:pt x="1" y="0"/>
                    </a:moveTo>
                    <a:lnTo>
                      <a:pt x="5" y="21"/>
                    </a:lnTo>
                    <a:cubicBezTo>
                      <a:pt x="15" y="17"/>
                      <a:pt x="24" y="5"/>
                      <a:pt x="36" y="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22" name="Google Shape;18522;p66"/>
              <p:cNvSpPr/>
              <p:nvPr/>
            </p:nvSpPr>
            <p:spPr>
              <a:xfrm>
                <a:off x="504650" y="1686725"/>
                <a:ext cx="425" cy="250"/>
              </a:xfrm>
              <a:custGeom>
                <a:avLst/>
                <a:gdLst/>
                <a:ahLst/>
                <a:cxnLst/>
                <a:rect l="l" t="t" r="r" b="b"/>
                <a:pathLst>
                  <a:path w="17" h="10" extrusionOk="0">
                    <a:moveTo>
                      <a:pt x="14" y="0"/>
                    </a:moveTo>
                    <a:lnTo>
                      <a:pt x="1" y="7"/>
                    </a:lnTo>
                    <a:lnTo>
                      <a:pt x="17" y="9"/>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23" name="Google Shape;18523;p66"/>
              <p:cNvSpPr/>
              <p:nvPr/>
            </p:nvSpPr>
            <p:spPr>
              <a:xfrm>
                <a:off x="503675" y="1683650"/>
                <a:ext cx="300" cy="375"/>
              </a:xfrm>
              <a:custGeom>
                <a:avLst/>
                <a:gdLst/>
                <a:ahLst/>
                <a:cxnLst/>
                <a:rect l="l" t="t" r="r" b="b"/>
                <a:pathLst>
                  <a:path w="12" h="15" extrusionOk="0">
                    <a:moveTo>
                      <a:pt x="0" y="0"/>
                    </a:moveTo>
                    <a:cubicBezTo>
                      <a:pt x="0" y="5"/>
                      <a:pt x="2" y="10"/>
                      <a:pt x="7" y="14"/>
                    </a:cubicBezTo>
                    <a:lnTo>
                      <a:pt x="12" y="7"/>
                    </a:lnTo>
                    <a:cubicBezTo>
                      <a:pt x="7" y="5"/>
                      <a:pt x="2"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24" name="Google Shape;18524;p66"/>
              <p:cNvSpPr/>
              <p:nvPr/>
            </p:nvSpPr>
            <p:spPr>
              <a:xfrm>
                <a:off x="503850" y="1683925"/>
                <a:ext cx="300" cy="375"/>
              </a:xfrm>
              <a:custGeom>
                <a:avLst/>
                <a:gdLst/>
                <a:ahLst/>
                <a:cxnLst/>
                <a:rect l="l" t="t" r="r" b="b"/>
                <a:pathLst>
                  <a:path w="12" h="15" extrusionOk="0">
                    <a:moveTo>
                      <a:pt x="9" y="0"/>
                    </a:moveTo>
                    <a:cubicBezTo>
                      <a:pt x="6" y="0"/>
                      <a:pt x="1" y="3"/>
                      <a:pt x="0" y="3"/>
                    </a:cubicBezTo>
                    <a:cubicBezTo>
                      <a:pt x="0" y="8"/>
                      <a:pt x="2" y="10"/>
                      <a:pt x="5" y="15"/>
                    </a:cubicBezTo>
                    <a:cubicBezTo>
                      <a:pt x="12" y="3"/>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25" name="Google Shape;18525;p66"/>
              <p:cNvSpPr/>
              <p:nvPr/>
            </p:nvSpPr>
            <p:spPr>
              <a:xfrm>
                <a:off x="504950" y="1684975"/>
                <a:ext cx="125" cy="50"/>
              </a:xfrm>
              <a:custGeom>
                <a:avLst/>
                <a:gdLst/>
                <a:ahLst/>
                <a:cxnLst/>
                <a:rect l="l" t="t" r="r" b="b"/>
                <a:pathLst>
                  <a:path w="5" h="2" extrusionOk="0">
                    <a:moveTo>
                      <a:pt x="2" y="1"/>
                    </a:moveTo>
                    <a:cubicBezTo>
                      <a:pt x="1" y="1"/>
                      <a:pt x="0" y="2"/>
                      <a:pt x="2" y="2"/>
                    </a:cubicBezTo>
                    <a:cubicBezTo>
                      <a:pt x="2" y="2"/>
                      <a:pt x="3"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26" name="Google Shape;18526;p66"/>
              <p:cNvSpPr/>
              <p:nvPr/>
            </p:nvSpPr>
            <p:spPr>
              <a:xfrm>
                <a:off x="501700" y="1681550"/>
                <a:ext cx="125" cy="150"/>
              </a:xfrm>
              <a:custGeom>
                <a:avLst/>
                <a:gdLst/>
                <a:ahLst/>
                <a:cxnLst/>
                <a:rect l="l" t="t" r="r" b="b"/>
                <a:pathLst>
                  <a:path w="5" h="6" extrusionOk="0">
                    <a:moveTo>
                      <a:pt x="3" y="1"/>
                    </a:moveTo>
                    <a:lnTo>
                      <a:pt x="0" y="5"/>
                    </a:lnTo>
                    <a:lnTo>
                      <a:pt x="5"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27" name="Google Shape;18527;p66"/>
              <p:cNvSpPr/>
              <p:nvPr/>
            </p:nvSpPr>
            <p:spPr>
              <a:xfrm>
                <a:off x="504025" y="1684575"/>
                <a:ext cx="200" cy="300"/>
              </a:xfrm>
              <a:custGeom>
                <a:avLst/>
                <a:gdLst/>
                <a:ahLst/>
                <a:cxnLst/>
                <a:rect l="l" t="t" r="r" b="b"/>
                <a:pathLst>
                  <a:path w="8" h="12" extrusionOk="0">
                    <a:moveTo>
                      <a:pt x="7" y="0"/>
                    </a:moveTo>
                    <a:lnTo>
                      <a:pt x="0" y="7"/>
                    </a:lnTo>
                    <a:cubicBezTo>
                      <a:pt x="0" y="7"/>
                      <a:pt x="2" y="12"/>
                      <a:pt x="5" y="12"/>
                    </a:cubicBezTo>
                    <a:lnTo>
                      <a:pt x="7" y="3"/>
                    </a:lnTo>
                    <a:cubicBezTo>
                      <a:pt x="7" y="3"/>
                      <a:pt x="7"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28" name="Google Shape;18528;p66"/>
              <p:cNvSpPr/>
              <p:nvPr/>
            </p:nvSpPr>
            <p:spPr>
              <a:xfrm>
                <a:off x="504250" y="1684675"/>
                <a:ext cx="250" cy="150"/>
              </a:xfrm>
              <a:custGeom>
                <a:avLst/>
                <a:gdLst/>
                <a:ahLst/>
                <a:cxnLst/>
                <a:rect l="l" t="t" r="r" b="b"/>
                <a:pathLst>
                  <a:path w="10" h="6" extrusionOk="0">
                    <a:moveTo>
                      <a:pt x="5" y="1"/>
                    </a:moveTo>
                    <a:lnTo>
                      <a:pt x="0" y="6"/>
                    </a:lnTo>
                    <a:lnTo>
                      <a:pt x="10" y="6"/>
                    </a:lnTo>
                    <a:cubicBezTo>
                      <a:pt x="7" y="6"/>
                      <a:pt x="7"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29" name="Google Shape;18529;p66"/>
              <p:cNvSpPr/>
              <p:nvPr/>
            </p:nvSpPr>
            <p:spPr>
              <a:xfrm>
                <a:off x="503600" y="1682350"/>
                <a:ext cx="400" cy="675"/>
              </a:xfrm>
              <a:custGeom>
                <a:avLst/>
                <a:gdLst/>
                <a:ahLst/>
                <a:cxnLst/>
                <a:rect l="l" t="t" r="r" b="b"/>
                <a:pathLst>
                  <a:path w="16" h="27" extrusionOk="0">
                    <a:moveTo>
                      <a:pt x="9" y="1"/>
                    </a:moveTo>
                    <a:cubicBezTo>
                      <a:pt x="8" y="1"/>
                      <a:pt x="7" y="1"/>
                      <a:pt x="5" y="1"/>
                    </a:cubicBezTo>
                    <a:cubicBezTo>
                      <a:pt x="3" y="11"/>
                      <a:pt x="3" y="17"/>
                      <a:pt x="1" y="27"/>
                    </a:cubicBezTo>
                    <a:cubicBezTo>
                      <a:pt x="7" y="16"/>
                      <a:pt x="15"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30" name="Google Shape;18530;p66"/>
              <p:cNvSpPr/>
              <p:nvPr/>
            </p:nvSpPr>
            <p:spPr>
              <a:xfrm>
                <a:off x="505125" y="1684675"/>
                <a:ext cx="75" cy="100"/>
              </a:xfrm>
              <a:custGeom>
                <a:avLst/>
                <a:gdLst/>
                <a:ahLst/>
                <a:cxnLst/>
                <a:rect l="l" t="t" r="r" b="b"/>
                <a:pathLst>
                  <a:path w="3" h="4" extrusionOk="0">
                    <a:moveTo>
                      <a:pt x="2" y="1"/>
                    </a:moveTo>
                    <a:lnTo>
                      <a:pt x="0" y="3"/>
                    </a:lnTo>
                    <a:lnTo>
                      <a:pt x="2" y="3"/>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31" name="Google Shape;18531;p66"/>
              <p:cNvSpPr/>
              <p:nvPr/>
            </p:nvSpPr>
            <p:spPr>
              <a:xfrm>
                <a:off x="504475" y="1684750"/>
                <a:ext cx="675" cy="200"/>
              </a:xfrm>
              <a:custGeom>
                <a:avLst/>
                <a:gdLst/>
                <a:ahLst/>
                <a:cxnLst/>
                <a:rect l="l" t="t" r="r" b="b"/>
                <a:pathLst>
                  <a:path w="27" h="8" extrusionOk="0">
                    <a:moveTo>
                      <a:pt x="26" y="0"/>
                    </a:moveTo>
                    <a:cubicBezTo>
                      <a:pt x="17" y="0"/>
                      <a:pt x="10" y="0"/>
                      <a:pt x="1" y="3"/>
                    </a:cubicBezTo>
                    <a:cubicBezTo>
                      <a:pt x="8" y="5"/>
                      <a:pt x="15" y="7"/>
                      <a:pt x="21" y="7"/>
                    </a:cubicBezTo>
                    <a:cubicBezTo>
                      <a:pt x="21" y="5"/>
                      <a:pt x="24" y="3"/>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32" name="Google Shape;18532;p66"/>
              <p:cNvSpPr/>
              <p:nvPr/>
            </p:nvSpPr>
            <p:spPr>
              <a:xfrm>
                <a:off x="496825" y="1681675"/>
                <a:ext cx="4900" cy="3325"/>
              </a:xfrm>
              <a:custGeom>
                <a:avLst/>
                <a:gdLst/>
                <a:ahLst/>
                <a:cxnLst/>
                <a:rect l="l" t="t" r="r" b="b"/>
                <a:pathLst>
                  <a:path w="196" h="133" extrusionOk="0">
                    <a:moveTo>
                      <a:pt x="195" y="0"/>
                    </a:moveTo>
                    <a:cubicBezTo>
                      <a:pt x="184" y="12"/>
                      <a:pt x="169" y="17"/>
                      <a:pt x="153" y="17"/>
                    </a:cubicBezTo>
                    <a:cubicBezTo>
                      <a:pt x="150" y="17"/>
                      <a:pt x="147" y="17"/>
                      <a:pt x="144" y="17"/>
                    </a:cubicBezTo>
                    <a:cubicBezTo>
                      <a:pt x="137" y="33"/>
                      <a:pt x="144" y="77"/>
                      <a:pt x="110" y="82"/>
                    </a:cubicBezTo>
                    <a:cubicBezTo>
                      <a:pt x="79" y="75"/>
                      <a:pt x="105" y="61"/>
                      <a:pt x="107" y="40"/>
                    </a:cubicBezTo>
                    <a:lnTo>
                      <a:pt x="107" y="40"/>
                    </a:lnTo>
                    <a:cubicBezTo>
                      <a:pt x="84" y="72"/>
                      <a:pt x="40" y="56"/>
                      <a:pt x="1" y="100"/>
                    </a:cubicBezTo>
                    <a:lnTo>
                      <a:pt x="31" y="100"/>
                    </a:lnTo>
                    <a:cubicBezTo>
                      <a:pt x="24" y="107"/>
                      <a:pt x="8" y="112"/>
                      <a:pt x="5" y="121"/>
                    </a:cubicBezTo>
                    <a:cubicBezTo>
                      <a:pt x="17" y="111"/>
                      <a:pt x="32" y="105"/>
                      <a:pt x="43" y="105"/>
                    </a:cubicBezTo>
                    <a:cubicBezTo>
                      <a:pt x="56" y="105"/>
                      <a:pt x="64" y="113"/>
                      <a:pt x="56" y="133"/>
                    </a:cubicBezTo>
                    <a:cubicBezTo>
                      <a:pt x="86" y="130"/>
                      <a:pt x="161" y="54"/>
                      <a:pt x="1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33" name="Google Shape;18533;p66"/>
              <p:cNvSpPr/>
              <p:nvPr/>
            </p:nvSpPr>
            <p:spPr>
              <a:xfrm>
                <a:off x="501800" y="1681300"/>
                <a:ext cx="1075" cy="1275"/>
              </a:xfrm>
              <a:custGeom>
                <a:avLst/>
                <a:gdLst/>
                <a:ahLst/>
                <a:cxnLst/>
                <a:rect l="l" t="t" r="r" b="b"/>
                <a:pathLst>
                  <a:path w="43" h="51" extrusionOk="0">
                    <a:moveTo>
                      <a:pt x="35" y="1"/>
                    </a:moveTo>
                    <a:cubicBezTo>
                      <a:pt x="23" y="1"/>
                      <a:pt x="11" y="5"/>
                      <a:pt x="1" y="13"/>
                    </a:cubicBezTo>
                    <a:lnTo>
                      <a:pt x="26" y="46"/>
                    </a:lnTo>
                    <a:lnTo>
                      <a:pt x="22" y="48"/>
                    </a:lnTo>
                    <a:lnTo>
                      <a:pt x="31" y="50"/>
                    </a:lnTo>
                    <a:cubicBezTo>
                      <a:pt x="29" y="34"/>
                      <a:pt x="33" y="15"/>
                      <a:pt x="43" y="2"/>
                    </a:cubicBezTo>
                    <a:cubicBezTo>
                      <a:pt x="40" y="1"/>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34" name="Google Shape;18534;p66"/>
              <p:cNvSpPr/>
              <p:nvPr/>
            </p:nvSpPr>
            <p:spPr>
              <a:xfrm>
                <a:off x="501175" y="1682550"/>
                <a:ext cx="2525" cy="2025"/>
              </a:xfrm>
              <a:custGeom>
                <a:avLst/>
                <a:gdLst/>
                <a:ahLst/>
                <a:cxnLst/>
                <a:rect l="l" t="t" r="r" b="b"/>
                <a:pathLst>
                  <a:path w="101" h="81" extrusionOk="0">
                    <a:moveTo>
                      <a:pt x="58" y="0"/>
                    </a:moveTo>
                    <a:cubicBezTo>
                      <a:pt x="56" y="12"/>
                      <a:pt x="65" y="19"/>
                      <a:pt x="82" y="30"/>
                    </a:cubicBezTo>
                    <a:cubicBezTo>
                      <a:pt x="49" y="47"/>
                      <a:pt x="24" y="42"/>
                      <a:pt x="0" y="74"/>
                    </a:cubicBezTo>
                    <a:cubicBezTo>
                      <a:pt x="6" y="79"/>
                      <a:pt x="11" y="81"/>
                      <a:pt x="16" y="81"/>
                    </a:cubicBezTo>
                    <a:cubicBezTo>
                      <a:pt x="29" y="81"/>
                      <a:pt x="42" y="70"/>
                      <a:pt x="58" y="70"/>
                    </a:cubicBezTo>
                    <a:cubicBezTo>
                      <a:pt x="24" y="47"/>
                      <a:pt x="82" y="67"/>
                      <a:pt x="77" y="33"/>
                    </a:cubicBezTo>
                    <a:lnTo>
                      <a:pt x="77" y="33"/>
                    </a:lnTo>
                    <a:cubicBezTo>
                      <a:pt x="86" y="35"/>
                      <a:pt x="93" y="37"/>
                      <a:pt x="100" y="44"/>
                    </a:cubicBezTo>
                    <a:cubicBezTo>
                      <a:pt x="98" y="36"/>
                      <a:pt x="98" y="28"/>
                      <a:pt x="99" y="20"/>
                    </a:cubicBezTo>
                    <a:lnTo>
                      <a:pt x="99" y="20"/>
                    </a:lnTo>
                    <a:cubicBezTo>
                      <a:pt x="98" y="23"/>
                      <a:pt x="97" y="24"/>
                      <a:pt x="96" y="24"/>
                    </a:cubicBezTo>
                    <a:cubicBezTo>
                      <a:pt x="96" y="24"/>
                      <a:pt x="96" y="24"/>
                      <a:pt x="96" y="23"/>
                    </a:cubicBezTo>
                    <a:cubicBezTo>
                      <a:pt x="91" y="26"/>
                      <a:pt x="86" y="28"/>
                      <a:pt x="84" y="30"/>
                    </a:cubicBezTo>
                    <a:cubicBezTo>
                      <a:pt x="83" y="23"/>
                      <a:pt x="84" y="21"/>
                      <a:pt x="87" y="21"/>
                    </a:cubicBezTo>
                    <a:cubicBezTo>
                      <a:pt x="89" y="21"/>
                      <a:pt x="92" y="22"/>
                      <a:pt x="96" y="23"/>
                    </a:cubicBezTo>
                    <a:lnTo>
                      <a:pt x="99" y="19"/>
                    </a:lnTo>
                    <a:lnTo>
                      <a:pt x="99" y="19"/>
                    </a:lnTo>
                    <a:cubicBezTo>
                      <a:pt x="99" y="20"/>
                      <a:pt x="99" y="20"/>
                      <a:pt x="99" y="20"/>
                    </a:cubicBezTo>
                    <a:lnTo>
                      <a:pt x="99" y="20"/>
                    </a:lnTo>
                    <a:cubicBezTo>
                      <a:pt x="100" y="20"/>
                      <a:pt x="100" y="19"/>
                      <a:pt x="100" y="19"/>
                    </a:cubicBezTo>
                    <a:lnTo>
                      <a:pt x="100" y="19"/>
                    </a:lnTo>
                    <a:lnTo>
                      <a:pt x="99" y="19"/>
                    </a:lnTo>
                    <a:lnTo>
                      <a:pt x="99" y="19"/>
                    </a:lnTo>
                    <a:cubicBezTo>
                      <a:pt x="100" y="19"/>
                      <a:pt x="100" y="19"/>
                      <a:pt x="100" y="19"/>
                    </a:cubicBezTo>
                    <a:lnTo>
                      <a:pt x="100" y="19"/>
                    </a:lnTo>
                    <a:lnTo>
                      <a:pt x="100" y="19"/>
                    </a:lnTo>
                    <a:lnTo>
                      <a:pt x="100" y="16"/>
                    </a:lnTo>
                    <a:cubicBezTo>
                      <a:pt x="100" y="17"/>
                      <a:pt x="100" y="18"/>
                      <a:pt x="100" y="19"/>
                    </a:cubicBezTo>
                    <a:lnTo>
                      <a:pt x="100" y="19"/>
                    </a:lnTo>
                    <a:lnTo>
                      <a:pt x="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35" name="Google Shape;18535;p66"/>
              <p:cNvSpPr/>
              <p:nvPr/>
            </p:nvSpPr>
            <p:spPr>
              <a:xfrm>
                <a:off x="502450" y="1689500"/>
                <a:ext cx="250" cy="200"/>
              </a:xfrm>
              <a:custGeom>
                <a:avLst/>
                <a:gdLst/>
                <a:ahLst/>
                <a:cxnLst/>
                <a:rect l="l" t="t" r="r" b="b"/>
                <a:pathLst>
                  <a:path w="10" h="8" extrusionOk="0">
                    <a:moveTo>
                      <a:pt x="10" y="0"/>
                    </a:moveTo>
                    <a:lnTo>
                      <a:pt x="10" y="0"/>
                    </a:lnTo>
                    <a:cubicBezTo>
                      <a:pt x="5" y="3"/>
                      <a:pt x="0" y="3"/>
                      <a:pt x="5" y="7"/>
                    </a:cubicBezTo>
                    <a:cubicBezTo>
                      <a:pt x="5" y="5"/>
                      <a:pt x="7" y="3"/>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36" name="Google Shape;18536;p66"/>
              <p:cNvSpPr/>
              <p:nvPr/>
            </p:nvSpPr>
            <p:spPr>
              <a:xfrm>
                <a:off x="502675" y="1687525"/>
                <a:ext cx="1650" cy="2000"/>
              </a:xfrm>
              <a:custGeom>
                <a:avLst/>
                <a:gdLst/>
                <a:ahLst/>
                <a:cxnLst/>
                <a:rect l="l" t="t" r="r" b="b"/>
                <a:pathLst>
                  <a:path w="66" h="80" extrusionOk="0">
                    <a:moveTo>
                      <a:pt x="66" y="1"/>
                    </a:moveTo>
                    <a:lnTo>
                      <a:pt x="66" y="1"/>
                    </a:lnTo>
                    <a:cubicBezTo>
                      <a:pt x="42" y="19"/>
                      <a:pt x="22" y="40"/>
                      <a:pt x="3" y="61"/>
                    </a:cubicBezTo>
                    <a:cubicBezTo>
                      <a:pt x="7" y="61"/>
                      <a:pt x="12" y="60"/>
                      <a:pt x="16" y="60"/>
                    </a:cubicBezTo>
                    <a:cubicBezTo>
                      <a:pt x="20" y="60"/>
                      <a:pt x="24" y="61"/>
                      <a:pt x="24" y="65"/>
                    </a:cubicBezTo>
                    <a:cubicBezTo>
                      <a:pt x="22" y="77"/>
                      <a:pt x="10" y="72"/>
                      <a:pt x="1" y="79"/>
                    </a:cubicBezTo>
                    <a:cubicBezTo>
                      <a:pt x="3" y="79"/>
                      <a:pt x="5" y="79"/>
                      <a:pt x="7" y="79"/>
                    </a:cubicBezTo>
                    <a:cubicBezTo>
                      <a:pt x="19" y="79"/>
                      <a:pt x="34" y="78"/>
                      <a:pt x="38" y="59"/>
                    </a:cubicBezTo>
                    <a:lnTo>
                      <a:pt x="33" y="59"/>
                    </a:lnTo>
                    <a:cubicBezTo>
                      <a:pt x="38" y="38"/>
                      <a:pt x="49" y="17"/>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37" name="Google Shape;18537;p66"/>
              <p:cNvSpPr/>
              <p:nvPr/>
            </p:nvSpPr>
            <p:spPr>
              <a:xfrm>
                <a:off x="501650" y="1685950"/>
                <a:ext cx="1225" cy="800"/>
              </a:xfrm>
              <a:custGeom>
                <a:avLst/>
                <a:gdLst/>
                <a:ahLst/>
                <a:cxnLst/>
                <a:rect l="l" t="t" r="r" b="b"/>
                <a:pathLst>
                  <a:path w="49" h="32" extrusionOk="0">
                    <a:moveTo>
                      <a:pt x="14" y="1"/>
                    </a:moveTo>
                    <a:lnTo>
                      <a:pt x="0" y="31"/>
                    </a:lnTo>
                    <a:lnTo>
                      <a:pt x="0" y="31"/>
                    </a:lnTo>
                    <a:lnTo>
                      <a:pt x="14" y="20"/>
                    </a:lnTo>
                    <a:cubicBezTo>
                      <a:pt x="16" y="26"/>
                      <a:pt x="20" y="28"/>
                      <a:pt x="24" y="28"/>
                    </a:cubicBezTo>
                    <a:cubicBezTo>
                      <a:pt x="31" y="28"/>
                      <a:pt x="41" y="19"/>
                      <a:pt x="49" y="15"/>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38" name="Google Shape;18538;p66"/>
              <p:cNvSpPr/>
              <p:nvPr/>
            </p:nvSpPr>
            <p:spPr>
              <a:xfrm>
                <a:off x="501475" y="1680700"/>
                <a:ext cx="1400" cy="525"/>
              </a:xfrm>
              <a:custGeom>
                <a:avLst/>
                <a:gdLst/>
                <a:ahLst/>
                <a:cxnLst/>
                <a:rect l="l" t="t" r="r" b="b"/>
                <a:pathLst>
                  <a:path w="56" h="21" extrusionOk="0">
                    <a:moveTo>
                      <a:pt x="56" y="0"/>
                    </a:moveTo>
                    <a:lnTo>
                      <a:pt x="0" y="19"/>
                    </a:lnTo>
                    <a:lnTo>
                      <a:pt x="23" y="21"/>
                    </a:lnTo>
                    <a:lnTo>
                      <a:pt x="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39" name="Google Shape;18539;p66"/>
              <p:cNvSpPr/>
              <p:nvPr/>
            </p:nvSpPr>
            <p:spPr>
              <a:xfrm>
                <a:off x="501175" y="1680000"/>
                <a:ext cx="650" cy="475"/>
              </a:xfrm>
              <a:custGeom>
                <a:avLst/>
                <a:gdLst/>
                <a:ahLst/>
                <a:cxnLst/>
                <a:rect l="l" t="t" r="r" b="b"/>
                <a:pathLst>
                  <a:path w="26" h="19" extrusionOk="0">
                    <a:moveTo>
                      <a:pt x="26" y="0"/>
                    </a:moveTo>
                    <a:lnTo>
                      <a:pt x="3" y="5"/>
                    </a:lnTo>
                    <a:lnTo>
                      <a:pt x="0" y="19"/>
                    </a:ln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40" name="Google Shape;18540;p66"/>
              <p:cNvSpPr/>
              <p:nvPr/>
            </p:nvSpPr>
            <p:spPr>
              <a:xfrm>
                <a:off x="468325" y="1639100"/>
                <a:ext cx="350" cy="225"/>
              </a:xfrm>
              <a:custGeom>
                <a:avLst/>
                <a:gdLst/>
                <a:ahLst/>
                <a:cxnLst/>
                <a:rect l="l" t="t" r="r" b="b"/>
                <a:pathLst>
                  <a:path w="14" h="9" extrusionOk="0">
                    <a:moveTo>
                      <a:pt x="2" y="1"/>
                    </a:moveTo>
                    <a:cubicBezTo>
                      <a:pt x="1" y="1"/>
                      <a:pt x="1" y="1"/>
                      <a:pt x="0" y="2"/>
                    </a:cubicBezTo>
                    <a:lnTo>
                      <a:pt x="14" y="9"/>
                    </a:lnTo>
                    <a:cubicBezTo>
                      <a:pt x="9" y="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41" name="Google Shape;18541;p66"/>
              <p:cNvSpPr/>
              <p:nvPr/>
            </p:nvSpPr>
            <p:spPr>
              <a:xfrm>
                <a:off x="482275" y="1664300"/>
                <a:ext cx="1150" cy="1175"/>
              </a:xfrm>
              <a:custGeom>
                <a:avLst/>
                <a:gdLst/>
                <a:ahLst/>
                <a:cxnLst/>
                <a:rect l="l" t="t" r="r" b="b"/>
                <a:pathLst>
                  <a:path w="46" h="47" extrusionOk="0">
                    <a:moveTo>
                      <a:pt x="40" y="1"/>
                    </a:moveTo>
                    <a:cubicBezTo>
                      <a:pt x="39" y="1"/>
                      <a:pt x="35" y="2"/>
                      <a:pt x="29" y="7"/>
                    </a:cubicBezTo>
                    <a:lnTo>
                      <a:pt x="1" y="30"/>
                    </a:lnTo>
                    <a:cubicBezTo>
                      <a:pt x="10" y="32"/>
                      <a:pt x="12" y="39"/>
                      <a:pt x="8" y="46"/>
                    </a:cubicBezTo>
                    <a:cubicBezTo>
                      <a:pt x="22" y="26"/>
                      <a:pt x="4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42" name="Google Shape;18542;p66"/>
              <p:cNvSpPr/>
              <p:nvPr/>
            </p:nvSpPr>
            <p:spPr>
              <a:xfrm>
                <a:off x="471100" y="1653675"/>
                <a:ext cx="900" cy="250"/>
              </a:xfrm>
              <a:custGeom>
                <a:avLst/>
                <a:gdLst/>
                <a:ahLst/>
                <a:cxnLst/>
                <a:rect l="l" t="t" r="r" b="b"/>
                <a:pathLst>
                  <a:path w="36" h="10" extrusionOk="0">
                    <a:moveTo>
                      <a:pt x="10" y="1"/>
                    </a:moveTo>
                    <a:cubicBezTo>
                      <a:pt x="7" y="1"/>
                      <a:pt x="3" y="3"/>
                      <a:pt x="0" y="5"/>
                    </a:cubicBezTo>
                    <a:lnTo>
                      <a:pt x="35" y="10"/>
                    </a:lnTo>
                    <a:cubicBezTo>
                      <a:pt x="28" y="5"/>
                      <a:pt x="19"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43" name="Google Shape;18543;p66"/>
              <p:cNvSpPr/>
              <p:nvPr/>
            </p:nvSpPr>
            <p:spPr>
              <a:xfrm>
                <a:off x="472775" y="1627725"/>
                <a:ext cx="900" cy="775"/>
              </a:xfrm>
              <a:custGeom>
                <a:avLst/>
                <a:gdLst/>
                <a:ahLst/>
                <a:cxnLst/>
                <a:rect l="l" t="t" r="r" b="b"/>
                <a:pathLst>
                  <a:path w="36" h="31" extrusionOk="0">
                    <a:moveTo>
                      <a:pt x="14" y="0"/>
                    </a:moveTo>
                    <a:cubicBezTo>
                      <a:pt x="1" y="14"/>
                      <a:pt x="21" y="19"/>
                      <a:pt x="35" y="30"/>
                    </a:cubicBez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44" name="Google Shape;18544;p66"/>
              <p:cNvSpPr/>
              <p:nvPr/>
            </p:nvSpPr>
            <p:spPr>
              <a:xfrm>
                <a:off x="491450" y="1672875"/>
                <a:ext cx="475" cy="1075"/>
              </a:xfrm>
              <a:custGeom>
                <a:avLst/>
                <a:gdLst/>
                <a:ahLst/>
                <a:cxnLst/>
                <a:rect l="l" t="t" r="r" b="b"/>
                <a:pathLst>
                  <a:path w="19" h="43" extrusionOk="0">
                    <a:moveTo>
                      <a:pt x="2" y="0"/>
                    </a:moveTo>
                    <a:cubicBezTo>
                      <a:pt x="4" y="19"/>
                      <a:pt x="0" y="43"/>
                      <a:pt x="8" y="43"/>
                    </a:cubicBezTo>
                    <a:cubicBezTo>
                      <a:pt x="10" y="43"/>
                      <a:pt x="14" y="40"/>
                      <a:pt x="19" y="35"/>
                    </a:cubicBezTo>
                    <a:cubicBezTo>
                      <a:pt x="16" y="23"/>
                      <a:pt x="12" y="9"/>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45" name="Google Shape;18545;p66"/>
              <p:cNvSpPr/>
              <p:nvPr/>
            </p:nvSpPr>
            <p:spPr>
              <a:xfrm>
                <a:off x="477350" y="1641275"/>
                <a:ext cx="500" cy="375"/>
              </a:xfrm>
              <a:custGeom>
                <a:avLst/>
                <a:gdLst/>
                <a:ahLst/>
                <a:cxnLst/>
                <a:rect l="l" t="t" r="r" b="b"/>
                <a:pathLst>
                  <a:path w="20" h="15" extrusionOk="0">
                    <a:moveTo>
                      <a:pt x="1" y="1"/>
                    </a:moveTo>
                    <a:lnTo>
                      <a:pt x="1" y="1"/>
                    </a:lnTo>
                    <a:cubicBezTo>
                      <a:pt x="5" y="8"/>
                      <a:pt x="12" y="12"/>
                      <a:pt x="19" y="15"/>
                    </a:cubicBezTo>
                    <a:cubicBezTo>
                      <a:pt x="15" y="8"/>
                      <a:pt x="10" y="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46" name="Google Shape;18546;p66"/>
              <p:cNvSpPr/>
              <p:nvPr/>
            </p:nvSpPr>
            <p:spPr>
              <a:xfrm>
                <a:off x="490925" y="1672350"/>
                <a:ext cx="600" cy="550"/>
              </a:xfrm>
              <a:custGeom>
                <a:avLst/>
                <a:gdLst/>
                <a:ahLst/>
                <a:cxnLst/>
                <a:rect l="l" t="t" r="r" b="b"/>
                <a:pathLst>
                  <a:path w="24" h="22" extrusionOk="0">
                    <a:moveTo>
                      <a:pt x="15" y="1"/>
                    </a:moveTo>
                    <a:cubicBezTo>
                      <a:pt x="11" y="1"/>
                      <a:pt x="7" y="3"/>
                      <a:pt x="0" y="7"/>
                    </a:cubicBezTo>
                    <a:lnTo>
                      <a:pt x="0" y="16"/>
                    </a:lnTo>
                    <a:cubicBezTo>
                      <a:pt x="4" y="16"/>
                      <a:pt x="7" y="16"/>
                      <a:pt x="10" y="16"/>
                    </a:cubicBezTo>
                    <a:cubicBezTo>
                      <a:pt x="15" y="16"/>
                      <a:pt x="19" y="17"/>
                      <a:pt x="23" y="21"/>
                    </a:cubicBezTo>
                    <a:cubicBezTo>
                      <a:pt x="23" y="10"/>
                      <a:pt x="22"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47" name="Google Shape;18547;p66"/>
              <p:cNvSpPr/>
              <p:nvPr/>
            </p:nvSpPr>
            <p:spPr>
              <a:xfrm>
                <a:off x="499100" y="1608325"/>
                <a:ext cx="175" cy="50"/>
              </a:xfrm>
              <a:custGeom>
                <a:avLst/>
                <a:gdLst/>
                <a:ahLst/>
                <a:cxnLst/>
                <a:rect l="l" t="t" r="r" b="b"/>
                <a:pathLst>
                  <a:path w="7" h="2" extrusionOk="0">
                    <a:moveTo>
                      <a:pt x="4" y="1"/>
                    </a:moveTo>
                    <a:cubicBezTo>
                      <a:pt x="2" y="1"/>
                      <a:pt x="2" y="2"/>
                      <a:pt x="0" y="2"/>
                    </a:cubicBezTo>
                    <a:lnTo>
                      <a:pt x="7" y="2"/>
                    </a:lnTo>
                    <a:cubicBezTo>
                      <a:pt x="5" y="1"/>
                      <a:pt x="4" y="1"/>
                      <a:pt x="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48" name="Google Shape;18548;p66"/>
              <p:cNvSpPr/>
              <p:nvPr/>
            </p:nvSpPr>
            <p:spPr>
              <a:xfrm>
                <a:off x="511850" y="1605175"/>
                <a:ext cx="125" cy="375"/>
              </a:xfrm>
              <a:custGeom>
                <a:avLst/>
                <a:gdLst/>
                <a:ahLst/>
                <a:cxnLst/>
                <a:rect l="l" t="t" r="r" b="b"/>
                <a:pathLst>
                  <a:path w="5" h="15" extrusionOk="0">
                    <a:moveTo>
                      <a:pt x="5" y="0"/>
                    </a:moveTo>
                    <a:cubicBezTo>
                      <a:pt x="5" y="5"/>
                      <a:pt x="2" y="10"/>
                      <a:pt x="0" y="14"/>
                    </a:cubicBezTo>
                    <a:cubicBezTo>
                      <a:pt x="2" y="14"/>
                      <a:pt x="5" y="1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49" name="Google Shape;18549;p66"/>
              <p:cNvSpPr/>
              <p:nvPr/>
            </p:nvSpPr>
            <p:spPr>
              <a:xfrm>
                <a:off x="498050" y="1677200"/>
                <a:ext cx="150" cy="75"/>
              </a:xfrm>
              <a:custGeom>
                <a:avLst/>
                <a:gdLst/>
                <a:ahLst/>
                <a:cxnLst/>
                <a:rect l="l" t="t" r="r" b="b"/>
                <a:pathLst>
                  <a:path w="6" h="3" extrusionOk="0">
                    <a:moveTo>
                      <a:pt x="2" y="0"/>
                    </a:moveTo>
                    <a:cubicBezTo>
                      <a:pt x="1" y="0"/>
                      <a:pt x="1" y="1"/>
                      <a:pt x="0" y="1"/>
                    </a:cubicBezTo>
                    <a:cubicBezTo>
                      <a:pt x="3" y="2"/>
                      <a:pt x="4" y="3"/>
                      <a:pt x="5" y="3"/>
                    </a:cubicBezTo>
                    <a:cubicBezTo>
                      <a:pt x="6" y="3"/>
                      <a:pt x="3"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50" name="Google Shape;18550;p66"/>
              <p:cNvSpPr/>
              <p:nvPr/>
            </p:nvSpPr>
            <p:spPr>
              <a:xfrm>
                <a:off x="496125" y="1680450"/>
                <a:ext cx="375" cy="250"/>
              </a:xfrm>
              <a:custGeom>
                <a:avLst/>
                <a:gdLst/>
                <a:ahLst/>
                <a:cxnLst/>
                <a:rect l="l" t="t" r="r" b="b"/>
                <a:pathLst>
                  <a:path w="15" h="10" extrusionOk="0">
                    <a:moveTo>
                      <a:pt x="15" y="1"/>
                    </a:moveTo>
                    <a:cubicBezTo>
                      <a:pt x="10" y="3"/>
                      <a:pt x="5" y="5"/>
                      <a:pt x="1" y="10"/>
                    </a:cubicBezTo>
                    <a:cubicBezTo>
                      <a:pt x="5" y="5"/>
                      <a:pt x="10" y="3"/>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51" name="Google Shape;18551;p66"/>
              <p:cNvSpPr/>
              <p:nvPr/>
            </p:nvSpPr>
            <p:spPr>
              <a:xfrm>
                <a:off x="485875" y="1675825"/>
                <a:ext cx="75" cy="125"/>
              </a:xfrm>
              <a:custGeom>
                <a:avLst/>
                <a:gdLst/>
                <a:ahLst/>
                <a:cxnLst/>
                <a:rect l="l" t="t" r="r" b="b"/>
                <a:pathLst>
                  <a:path w="3" h="5" extrusionOk="0">
                    <a:moveTo>
                      <a:pt x="3" y="0"/>
                    </a:moveTo>
                    <a:lnTo>
                      <a:pt x="3" y="0"/>
                    </a:lnTo>
                    <a:cubicBezTo>
                      <a:pt x="0" y="5"/>
                      <a:pt x="0"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52" name="Google Shape;18552;p66"/>
              <p:cNvSpPr/>
              <p:nvPr/>
            </p:nvSpPr>
            <p:spPr>
              <a:xfrm>
                <a:off x="498275" y="1677375"/>
                <a:ext cx="325" cy="200"/>
              </a:xfrm>
              <a:custGeom>
                <a:avLst/>
                <a:gdLst/>
                <a:ahLst/>
                <a:cxnLst/>
                <a:rect l="l" t="t" r="r" b="b"/>
                <a:pathLst>
                  <a:path w="13" h="8" extrusionOk="0">
                    <a:moveTo>
                      <a:pt x="1" y="1"/>
                    </a:moveTo>
                    <a:cubicBezTo>
                      <a:pt x="3" y="3"/>
                      <a:pt x="5" y="6"/>
                      <a:pt x="5" y="8"/>
                    </a:cubicBezTo>
                    <a:cubicBezTo>
                      <a:pt x="10" y="6"/>
                      <a:pt x="1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53" name="Google Shape;18553;p66"/>
              <p:cNvSpPr/>
              <p:nvPr/>
            </p:nvSpPr>
            <p:spPr>
              <a:xfrm>
                <a:off x="497750" y="1677025"/>
                <a:ext cx="325" cy="325"/>
              </a:xfrm>
              <a:custGeom>
                <a:avLst/>
                <a:gdLst/>
                <a:ahLst/>
                <a:cxnLst/>
                <a:rect l="l" t="t" r="r" b="b"/>
                <a:pathLst>
                  <a:path w="13" h="13" extrusionOk="0">
                    <a:moveTo>
                      <a:pt x="1" y="1"/>
                    </a:moveTo>
                    <a:lnTo>
                      <a:pt x="2" y="2"/>
                    </a:lnTo>
                    <a:lnTo>
                      <a:pt x="2" y="2"/>
                    </a:lnTo>
                    <a:cubicBezTo>
                      <a:pt x="2" y="2"/>
                      <a:pt x="1" y="1"/>
                      <a:pt x="1" y="1"/>
                    </a:cubicBezTo>
                    <a:close/>
                    <a:moveTo>
                      <a:pt x="2" y="2"/>
                    </a:moveTo>
                    <a:cubicBezTo>
                      <a:pt x="6" y="4"/>
                      <a:pt x="8" y="9"/>
                      <a:pt x="10" y="13"/>
                    </a:cubicBezTo>
                    <a:cubicBezTo>
                      <a:pt x="10" y="10"/>
                      <a:pt x="10" y="8"/>
                      <a:pt x="12" y="8"/>
                    </a:cubicBezTo>
                    <a:lnTo>
                      <a:pt x="2" y="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54" name="Google Shape;18554;p66"/>
              <p:cNvSpPr/>
              <p:nvPr/>
            </p:nvSpPr>
            <p:spPr>
              <a:xfrm>
                <a:off x="488600" y="1619950"/>
                <a:ext cx="150" cy="325"/>
              </a:xfrm>
              <a:custGeom>
                <a:avLst/>
                <a:gdLst/>
                <a:ahLst/>
                <a:cxnLst/>
                <a:rect l="l" t="t" r="r" b="b"/>
                <a:pathLst>
                  <a:path w="6" h="13" extrusionOk="0">
                    <a:moveTo>
                      <a:pt x="3" y="1"/>
                    </a:moveTo>
                    <a:cubicBezTo>
                      <a:pt x="2" y="1"/>
                      <a:pt x="2" y="4"/>
                      <a:pt x="0" y="10"/>
                    </a:cubicBezTo>
                    <a:lnTo>
                      <a:pt x="5" y="12"/>
                    </a:lnTo>
                    <a:cubicBezTo>
                      <a:pt x="4" y="4"/>
                      <a:pt x="3"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55" name="Google Shape;18555;p66"/>
              <p:cNvSpPr/>
              <p:nvPr/>
            </p:nvSpPr>
            <p:spPr>
              <a:xfrm>
                <a:off x="471450" y="1665800"/>
                <a:ext cx="75" cy="75"/>
              </a:xfrm>
              <a:custGeom>
                <a:avLst/>
                <a:gdLst/>
                <a:ahLst/>
                <a:cxnLst/>
                <a:rect l="l" t="t" r="r" b="b"/>
                <a:pathLst>
                  <a:path w="3" h="3" extrusionOk="0">
                    <a:moveTo>
                      <a:pt x="3" y="0"/>
                    </a:moveTo>
                    <a:lnTo>
                      <a:pt x="0" y="3"/>
                    </a:lnTo>
                    <a:lnTo>
                      <a:pt x="3" y="3"/>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56" name="Google Shape;18556;p66"/>
              <p:cNvSpPr/>
              <p:nvPr/>
            </p:nvSpPr>
            <p:spPr>
              <a:xfrm>
                <a:off x="470400" y="1664400"/>
                <a:ext cx="3325" cy="1425"/>
              </a:xfrm>
              <a:custGeom>
                <a:avLst/>
                <a:gdLst/>
                <a:ahLst/>
                <a:cxnLst/>
                <a:rect l="l" t="t" r="r" b="b"/>
                <a:pathLst>
                  <a:path w="133" h="57" extrusionOk="0">
                    <a:moveTo>
                      <a:pt x="133" y="1"/>
                    </a:moveTo>
                    <a:lnTo>
                      <a:pt x="0" y="40"/>
                    </a:lnTo>
                    <a:cubicBezTo>
                      <a:pt x="12" y="38"/>
                      <a:pt x="20" y="38"/>
                      <a:pt x="27" y="38"/>
                    </a:cubicBezTo>
                    <a:cubicBezTo>
                      <a:pt x="48" y="38"/>
                      <a:pt x="46" y="46"/>
                      <a:pt x="45" y="56"/>
                    </a:cubicBezTo>
                    <a:lnTo>
                      <a:pt x="1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57" name="Google Shape;18557;p66"/>
              <p:cNvSpPr/>
              <p:nvPr/>
            </p:nvSpPr>
            <p:spPr>
              <a:xfrm>
                <a:off x="495500" y="1676575"/>
                <a:ext cx="600" cy="450"/>
              </a:xfrm>
              <a:custGeom>
                <a:avLst/>
                <a:gdLst/>
                <a:ahLst/>
                <a:cxnLst/>
                <a:rect l="l" t="t" r="r" b="b"/>
                <a:pathLst>
                  <a:path w="24" h="18" extrusionOk="0">
                    <a:moveTo>
                      <a:pt x="5" y="0"/>
                    </a:moveTo>
                    <a:lnTo>
                      <a:pt x="5" y="0"/>
                    </a:lnTo>
                    <a:cubicBezTo>
                      <a:pt x="1" y="11"/>
                      <a:pt x="0" y="17"/>
                      <a:pt x="8" y="17"/>
                    </a:cubicBezTo>
                    <a:cubicBezTo>
                      <a:pt x="9" y="17"/>
                      <a:pt x="10" y="17"/>
                      <a:pt x="12" y="17"/>
                    </a:cubicBezTo>
                    <a:cubicBezTo>
                      <a:pt x="19" y="14"/>
                      <a:pt x="21" y="12"/>
                      <a:pt x="23" y="5"/>
                    </a:cubicBezTo>
                    <a:lnTo>
                      <a:pt x="23" y="5"/>
                    </a:lnTo>
                    <a:cubicBezTo>
                      <a:pt x="21" y="7"/>
                      <a:pt x="19" y="8"/>
                      <a:pt x="16" y="8"/>
                    </a:cubicBezTo>
                    <a:cubicBezTo>
                      <a:pt x="12" y="8"/>
                      <a:pt x="8"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58" name="Google Shape;18558;p66"/>
              <p:cNvSpPr/>
              <p:nvPr/>
            </p:nvSpPr>
            <p:spPr>
              <a:xfrm>
                <a:off x="464600" y="1601300"/>
                <a:ext cx="48300" cy="80400"/>
              </a:xfrm>
              <a:custGeom>
                <a:avLst/>
                <a:gdLst/>
                <a:ahLst/>
                <a:cxnLst/>
                <a:rect l="l" t="t" r="r" b="b"/>
                <a:pathLst>
                  <a:path w="1932" h="3216" extrusionOk="0">
                    <a:moveTo>
                      <a:pt x="1352" y="319"/>
                    </a:moveTo>
                    <a:lnTo>
                      <a:pt x="1350" y="320"/>
                    </a:lnTo>
                    <a:cubicBezTo>
                      <a:pt x="1350" y="320"/>
                      <a:pt x="1350" y="320"/>
                      <a:pt x="1351" y="320"/>
                    </a:cubicBezTo>
                    <a:cubicBezTo>
                      <a:pt x="1351" y="320"/>
                      <a:pt x="1352" y="320"/>
                      <a:pt x="1352" y="319"/>
                    </a:cubicBezTo>
                    <a:close/>
                    <a:moveTo>
                      <a:pt x="1493" y="711"/>
                    </a:moveTo>
                    <a:cubicBezTo>
                      <a:pt x="1494" y="712"/>
                      <a:pt x="1496" y="713"/>
                      <a:pt x="1498" y="714"/>
                    </a:cubicBezTo>
                    <a:cubicBezTo>
                      <a:pt x="1496" y="713"/>
                      <a:pt x="1495" y="712"/>
                      <a:pt x="1493" y="711"/>
                    </a:cubicBezTo>
                    <a:close/>
                    <a:moveTo>
                      <a:pt x="709" y="765"/>
                    </a:moveTo>
                    <a:cubicBezTo>
                      <a:pt x="709" y="766"/>
                      <a:pt x="708" y="767"/>
                      <a:pt x="708" y="767"/>
                    </a:cubicBezTo>
                    <a:cubicBezTo>
                      <a:pt x="708" y="767"/>
                      <a:pt x="709" y="766"/>
                      <a:pt x="709" y="765"/>
                    </a:cubicBezTo>
                    <a:close/>
                    <a:moveTo>
                      <a:pt x="1177" y="921"/>
                    </a:moveTo>
                    <a:lnTo>
                      <a:pt x="1177" y="921"/>
                    </a:lnTo>
                    <a:cubicBezTo>
                      <a:pt x="1176" y="921"/>
                      <a:pt x="1176" y="922"/>
                      <a:pt x="1176" y="923"/>
                    </a:cubicBezTo>
                    <a:lnTo>
                      <a:pt x="1180" y="924"/>
                    </a:lnTo>
                    <a:lnTo>
                      <a:pt x="1180" y="924"/>
                    </a:lnTo>
                    <a:cubicBezTo>
                      <a:pt x="1179" y="923"/>
                      <a:pt x="1178" y="922"/>
                      <a:pt x="1177" y="921"/>
                    </a:cubicBezTo>
                    <a:close/>
                    <a:moveTo>
                      <a:pt x="460" y="960"/>
                    </a:moveTo>
                    <a:lnTo>
                      <a:pt x="460" y="960"/>
                    </a:lnTo>
                    <a:cubicBezTo>
                      <a:pt x="460" y="960"/>
                      <a:pt x="460" y="961"/>
                      <a:pt x="460" y="961"/>
                    </a:cubicBezTo>
                    <a:lnTo>
                      <a:pt x="460" y="961"/>
                    </a:lnTo>
                    <a:lnTo>
                      <a:pt x="460" y="960"/>
                    </a:lnTo>
                    <a:close/>
                    <a:moveTo>
                      <a:pt x="181" y="1477"/>
                    </a:moveTo>
                    <a:lnTo>
                      <a:pt x="181" y="1477"/>
                    </a:lnTo>
                    <a:cubicBezTo>
                      <a:pt x="180" y="1478"/>
                      <a:pt x="180" y="1480"/>
                      <a:pt x="180" y="1482"/>
                    </a:cubicBezTo>
                    <a:lnTo>
                      <a:pt x="180" y="1482"/>
                    </a:lnTo>
                    <a:lnTo>
                      <a:pt x="181" y="1477"/>
                    </a:lnTo>
                    <a:close/>
                    <a:moveTo>
                      <a:pt x="120" y="1601"/>
                    </a:moveTo>
                    <a:lnTo>
                      <a:pt x="120" y="1601"/>
                    </a:lnTo>
                    <a:cubicBezTo>
                      <a:pt x="118" y="1601"/>
                      <a:pt x="117" y="1602"/>
                      <a:pt x="117" y="1603"/>
                    </a:cubicBezTo>
                    <a:lnTo>
                      <a:pt x="117" y="1603"/>
                    </a:lnTo>
                    <a:cubicBezTo>
                      <a:pt x="118" y="1602"/>
                      <a:pt x="119" y="1601"/>
                      <a:pt x="120" y="1601"/>
                    </a:cubicBezTo>
                    <a:close/>
                    <a:moveTo>
                      <a:pt x="90" y="1581"/>
                    </a:moveTo>
                    <a:cubicBezTo>
                      <a:pt x="30" y="1581"/>
                      <a:pt x="45" y="1605"/>
                      <a:pt x="1" y="1623"/>
                    </a:cubicBezTo>
                    <a:cubicBezTo>
                      <a:pt x="12" y="1621"/>
                      <a:pt x="51" y="1610"/>
                      <a:pt x="85" y="1610"/>
                    </a:cubicBezTo>
                    <a:cubicBezTo>
                      <a:pt x="101" y="1610"/>
                      <a:pt x="116" y="1613"/>
                      <a:pt x="125" y="1621"/>
                    </a:cubicBezTo>
                    <a:lnTo>
                      <a:pt x="125" y="1621"/>
                    </a:lnTo>
                    <a:cubicBezTo>
                      <a:pt x="120" y="1615"/>
                      <a:pt x="114" y="1607"/>
                      <a:pt x="117" y="1603"/>
                    </a:cubicBezTo>
                    <a:lnTo>
                      <a:pt x="117" y="1603"/>
                    </a:lnTo>
                    <a:cubicBezTo>
                      <a:pt x="113" y="1605"/>
                      <a:pt x="110" y="1607"/>
                      <a:pt x="105" y="1609"/>
                    </a:cubicBezTo>
                    <a:lnTo>
                      <a:pt x="98" y="1581"/>
                    </a:lnTo>
                    <a:cubicBezTo>
                      <a:pt x="95" y="1581"/>
                      <a:pt x="92" y="1581"/>
                      <a:pt x="90" y="1581"/>
                    </a:cubicBezTo>
                    <a:close/>
                    <a:moveTo>
                      <a:pt x="125" y="1621"/>
                    </a:moveTo>
                    <a:cubicBezTo>
                      <a:pt x="127" y="1623"/>
                      <a:pt x="129" y="1626"/>
                      <a:pt x="130" y="1627"/>
                    </a:cubicBezTo>
                    <a:cubicBezTo>
                      <a:pt x="129" y="1625"/>
                      <a:pt x="127" y="1623"/>
                      <a:pt x="125" y="1621"/>
                    </a:cubicBezTo>
                    <a:close/>
                    <a:moveTo>
                      <a:pt x="205" y="2130"/>
                    </a:moveTo>
                    <a:lnTo>
                      <a:pt x="205" y="2130"/>
                    </a:lnTo>
                    <a:cubicBezTo>
                      <a:pt x="209" y="2135"/>
                      <a:pt x="209" y="2142"/>
                      <a:pt x="200" y="2154"/>
                    </a:cubicBezTo>
                    <a:lnTo>
                      <a:pt x="200" y="2151"/>
                    </a:lnTo>
                    <a:cubicBezTo>
                      <a:pt x="186" y="2149"/>
                      <a:pt x="191" y="2140"/>
                      <a:pt x="205" y="2130"/>
                    </a:cubicBezTo>
                    <a:close/>
                    <a:moveTo>
                      <a:pt x="556" y="2520"/>
                    </a:moveTo>
                    <a:cubicBezTo>
                      <a:pt x="557" y="2520"/>
                      <a:pt x="557" y="2521"/>
                      <a:pt x="559" y="2522"/>
                    </a:cubicBezTo>
                    <a:lnTo>
                      <a:pt x="559" y="2522"/>
                    </a:lnTo>
                    <a:cubicBezTo>
                      <a:pt x="554" y="2523"/>
                      <a:pt x="550" y="2525"/>
                      <a:pt x="545" y="2527"/>
                    </a:cubicBezTo>
                    <a:cubicBezTo>
                      <a:pt x="550" y="2524"/>
                      <a:pt x="553" y="2520"/>
                      <a:pt x="556" y="2520"/>
                    </a:cubicBezTo>
                    <a:close/>
                    <a:moveTo>
                      <a:pt x="717" y="2564"/>
                    </a:moveTo>
                    <a:lnTo>
                      <a:pt x="717" y="2564"/>
                    </a:lnTo>
                    <a:cubicBezTo>
                      <a:pt x="712" y="2571"/>
                      <a:pt x="710" y="2578"/>
                      <a:pt x="708" y="2585"/>
                    </a:cubicBezTo>
                    <a:cubicBezTo>
                      <a:pt x="710" y="2578"/>
                      <a:pt x="715" y="2571"/>
                      <a:pt x="717" y="2564"/>
                    </a:cubicBezTo>
                    <a:close/>
                    <a:moveTo>
                      <a:pt x="320" y="2649"/>
                    </a:moveTo>
                    <a:lnTo>
                      <a:pt x="320" y="2649"/>
                    </a:lnTo>
                    <a:cubicBezTo>
                      <a:pt x="319" y="2650"/>
                      <a:pt x="319" y="2651"/>
                      <a:pt x="318" y="2652"/>
                    </a:cubicBezTo>
                    <a:cubicBezTo>
                      <a:pt x="319" y="2651"/>
                      <a:pt x="320" y="2650"/>
                      <a:pt x="320" y="2649"/>
                    </a:cubicBezTo>
                    <a:close/>
                    <a:moveTo>
                      <a:pt x="328" y="2661"/>
                    </a:moveTo>
                    <a:cubicBezTo>
                      <a:pt x="326" y="2661"/>
                      <a:pt x="325" y="2661"/>
                      <a:pt x="325" y="2661"/>
                    </a:cubicBezTo>
                    <a:cubicBezTo>
                      <a:pt x="326" y="2661"/>
                      <a:pt x="327" y="2661"/>
                      <a:pt x="328" y="2661"/>
                    </a:cubicBezTo>
                    <a:close/>
                    <a:moveTo>
                      <a:pt x="1230" y="2985"/>
                    </a:moveTo>
                    <a:cubicBezTo>
                      <a:pt x="1230" y="2985"/>
                      <a:pt x="1231" y="2991"/>
                      <a:pt x="1234" y="2998"/>
                    </a:cubicBezTo>
                    <a:lnTo>
                      <a:pt x="1232" y="2998"/>
                    </a:lnTo>
                    <a:cubicBezTo>
                      <a:pt x="1231" y="2988"/>
                      <a:pt x="1230" y="2985"/>
                      <a:pt x="1230" y="2985"/>
                    </a:cubicBezTo>
                    <a:close/>
                    <a:moveTo>
                      <a:pt x="1241" y="3011"/>
                    </a:moveTo>
                    <a:lnTo>
                      <a:pt x="1241" y="3011"/>
                    </a:lnTo>
                    <a:cubicBezTo>
                      <a:pt x="1244" y="3016"/>
                      <a:pt x="1248" y="3019"/>
                      <a:pt x="1252" y="3019"/>
                    </a:cubicBezTo>
                    <a:cubicBezTo>
                      <a:pt x="1255" y="3019"/>
                      <a:pt x="1257" y="3018"/>
                      <a:pt x="1259" y="3016"/>
                    </a:cubicBezTo>
                    <a:lnTo>
                      <a:pt x="1259" y="3016"/>
                    </a:lnTo>
                    <a:cubicBezTo>
                      <a:pt x="1257" y="3023"/>
                      <a:pt x="1255" y="3025"/>
                      <a:pt x="1248" y="3028"/>
                    </a:cubicBezTo>
                    <a:cubicBezTo>
                      <a:pt x="1246" y="3028"/>
                      <a:pt x="1245" y="3028"/>
                      <a:pt x="1244" y="3028"/>
                    </a:cubicBezTo>
                    <a:cubicBezTo>
                      <a:pt x="1236" y="3028"/>
                      <a:pt x="1237" y="3022"/>
                      <a:pt x="1241" y="3011"/>
                    </a:cubicBezTo>
                    <a:close/>
                    <a:moveTo>
                      <a:pt x="1677" y="0"/>
                    </a:moveTo>
                    <a:lnTo>
                      <a:pt x="1677" y="0"/>
                    </a:lnTo>
                    <a:cubicBezTo>
                      <a:pt x="1730" y="51"/>
                      <a:pt x="1554" y="7"/>
                      <a:pt x="1630" y="79"/>
                    </a:cubicBezTo>
                    <a:cubicBezTo>
                      <a:pt x="1612" y="79"/>
                      <a:pt x="1610" y="63"/>
                      <a:pt x="1591" y="58"/>
                    </a:cubicBezTo>
                    <a:lnTo>
                      <a:pt x="1591" y="58"/>
                    </a:lnTo>
                    <a:cubicBezTo>
                      <a:pt x="1619" y="81"/>
                      <a:pt x="1621" y="93"/>
                      <a:pt x="1596" y="102"/>
                    </a:cubicBezTo>
                    <a:lnTo>
                      <a:pt x="1589" y="97"/>
                    </a:lnTo>
                    <a:cubicBezTo>
                      <a:pt x="1570" y="148"/>
                      <a:pt x="1528" y="153"/>
                      <a:pt x="1475" y="190"/>
                    </a:cubicBezTo>
                    <a:lnTo>
                      <a:pt x="1512" y="206"/>
                    </a:lnTo>
                    <a:cubicBezTo>
                      <a:pt x="1506" y="211"/>
                      <a:pt x="1501" y="212"/>
                      <a:pt x="1495" y="212"/>
                    </a:cubicBezTo>
                    <a:cubicBezTo>
                      <a:pt x="1489" y="212"/>
                      <a:pt x="1483" y="211"/>
                      <a:pt x="1477" y="211"/>
                    </a:cubicBezTo>
                    <a:cubicBezTo>
                      <a:pt x="1488" y="222"/>
                      <a:pt x="1495" y="226"/>
                      <a:pt x="1499" y="226"/>
                    </a:cubicBezTo>
                    <a:cubicBezTo>
                      <a:pt x="1508" y="226"/>
                      <a:pt x="1511" y="212"/>
                      <a:pt x="1522" y="212"/>
                    </a:cubicBezTo>
                    <a:cubicBezTo>
                      <a:pt x="1528" y="212"/>
                      <a:pt x="1536" y="216"/>
                      <a:pt x="1549" y="227"/>
                    </a:cubicBezTo>
                    <a:cubicBezTo>
                      <a:pt x="1540" y="224"/>
                      <a:pt x="1533" y="223"/>
                      <a:pt x="1526" y="223"/>
                    </a:cubicBezTo>
                    <a:cubicBezTo>
                      <a:pt x="1484" y="223"/>
                      <a:pt x="1483" y="272"/>
                      <a:pt x="1445" y="272"/>
                    </a:cubicBezTo>
                    <a:cubicBezTo>
                      <a:pt x="1436" y="272"/>
                      <a:pt x="1425" y="269"/>
                      <a:pt x="1410" y="262"/>
                    </a:cubicBezTo>
                    <a:lnTo>
                      <a:pt x="1410" y="262"/>
                    </a:lnTo>
                    <a:cubicBezTo>
                      <a:pt x="1399" y="278"/>
                      <a:pt x="1452" y="283"/>
                      <a:pt x="1440" y="299"/>
                    </a:cubicBezTo>
                    <a:lnTo>
                      <a:pt x="1417" y="290"/>
                    </a:lnTo>
                    <a:lnTo>
                      <a:pt x="1440" y="311"/>
                    </a:lnTo>
                    <a:cubicBezTo>
                      <a:pt x="1437" y="312"/>
                      <a:pt x="1434" y="313"/>
                      <a:pt x="1430" y="313"/>
                    </a:cubicBezTo>
                    <a:cubicBezTo>
                      <a:pt x="1415" y="313"/>
                      <a:pt x="1395" y="304"/>
                      <a:pt x="1382" y="294"/>
                    </a:cubicBezTo>
                    <a:cubicBezTo>
                      <a:pt x="1385" y="294"/>
                      <a:pt x="1382" y="283"/>
                      <a:pt x="1382" y="281"/>
                    </a:cubicBezTo>
                    <a:cubicBezTo>
                      <a:pt x="1381" y="280"/>
                      <a:pt x="1379" y="280"/>
                      <a:pt x="1378" y="280"/>
                    </a:cubicBezTo>
                    <a:cubicBezTo>
                      <a:pt x="1352" y="280"/>
                      <a:pt x="1359" y="314"/>
                      <a:pt x="1352" y="319"/>
                    </a:cubicBezTo>
                    <a:lnTo>
                      <a:pt x="1352" y="319"/>
                    </a:lnTo>
                    <a:lnTo>
                      <a:pt x="1373" y="315"/>
                    </a:lnTo>
                    <a:lnTo>
                      <a:pt x="1373" y="315"/>
                    </a:lnTo>
                    <a:cubicBezTo>
                      <a:pt x="1357" y="369"/>
                      <a:pt x="1290" y="396"/>
                      <a:pt x="1290" y="466"/>
                    </a:cubicBezTo>
                    <a:lnTo>
                      <a:pt x="1306" y="475"/>
                    </a:lnTo>
                    <a:cubicBezTo>
                      <a:pt x="1301" y="526"/>
                      <a:pt x="1266" y="485"/>
                      <a:pt x="1246" y="524"/>
                    </a:cubicBezTo>
                    <a:lnTo>
                      <a:pt x="1243" y="519"/>
                    </a:lnTo>
                    <a:lnTo>
                      <a:pt x="1243" y="519"/>
                    </a:lnTo>
                    <a:cubicBezTo>
                      <a:pt x="1250" y="538"/>
                      <a:pt x="1248" y="554"/>
                      <a:pt x="1236" y="559"/>
                    </a:cubicBezTo>
                    <a:cubicBezTo>
                      <a:pt x="1232" y="538"/>
                      <a:pt x="1192" y="543"/>
                      <a:pt x="1188" y="517"/>
                    </a:cubicBezTo>
                    <a:lnTo>
                      <a:pt x="1188" y="517"/>
                    </a:lnTo>
                    <a:cubicBezTo>
                      <a:pt x="1178" y="570"/>
                      <a:pt x="1190" y="549"/>
                      <a:pt x="1213" y="619"/>
                    </a:cubicBezTo>
                    <a:lnTo>
                      <a:pt x="1188" y="600"/>
                    </a:lnTo>
                    <a:lnTo>
                      <a:pt x="1188" y="600"/>
                    </a:lnTo>
                    <a:cubicBezTo>
                      <a:pt x="1197" y="628"/>
                      <a:pt x="1206" y="640"/>
                      <a:pt x="1192" y="658"/>
                    </a:cubicBezTo>
                    <a:cubicBezTo>
                      <a:pt x="1190" y="628"/>
                      <a:pt x="1150" y="633"/>
                      <a:pt x="1146" y="594"/>
                    </a:cubicBezTo>
                    <a:cubicBezTo>
                      <a:pt x="1139" y="591"/>
                      <a:pt x="1132" y="590"/>
                      <a:pt x="1127" y="590"/>
                    </a:cubicBezTo>
                    <a:cubicBezTo>
                      <a:pt x="1090" y="590"/>
                      <a:pt x="1106" y="641"/>
                      <a:pt x="1087" y="641"/>
                    </a:cubicBezTo>
                    <a:cubicBezTo>
                      <a:pt x="1080" y="641"/>
                      <a:pt x="1070" y="636"/>
                      <a:pt x="1053" y="621"/>
                    </a:cubicBezTo>
                    <a:lnTo>
                      <a:pt x="1053" y="621"/>
                    </a:lnTo>
                    <a:cubicBezTo>
                      <a:pt x="1066" y="653"/>
                      <a:pt x="1079" y="662"/>
                      <a:pt x="1090" y="662"/>
                    </a:cubicBezTo>
                    <a:cubicBezTo>
                      <a:pt x="1101" y="662"/>
                      <a:pt x="1110" y="652"/>
                      <a:pt x="1114" y="652"/>
                    </a:cubicBezTo>
                    <a:cubicBezTo>
                      <a:pt x="1115" y="652"/>
                      <a:pt x="1116" y="653"/>
                      <a:pt x="1116" y="656"/>
                    </a:cubicBezTo>
                    <a:cubicBezTo>
                      <a:pt x="1141" y="672"/>
                      <a:pt x="1139" y="716"/>
                      <a:pt x="1120" y="719"/>
                    </a:cubicBezTo>
                    <a:cubicBezTo>
                      <a:pt x="1120" y="719"/>
                      <a:pt x="1119" y="719"/>
                      <a:pt x="1118" y="719"/>
                    </a:cubicBezTo>
                    <a:cubicBezTo>
                      <a:pt x="1102" y="719"/>
                      <a:pt x="1047" y="664"/>
                      <a:pt x="1016" y="664"/>
                    </a:cubicBezTo>
                    <a:cubicBezTo>
                      <a:pt x="1012" y="664"/>
                      <a:pt x="1008" y="665"/>
                      <a:pt x="1005" y="667"/>
                    </a:cubicBezTo>
                    <a:lnTo>
                      <a:pt x="1005" y="667"/>
                    </a:lnTo>
                    <a:cubicBezTo>
                      <a:pt x="1006" y="665"/>
                      <a:pt x="1005" y="661"/>
                      <a:pt x="1007" y="661"/>
                    </a:cubicBezTo>
                    <a:cubicBezTo>
                      <a:pt x="1004" y="659"/>
                      <a:pt x="1002" y="659"/>
                      <a:pt x="1000" y="659"/>
                    </a:cubicBezTo>
                    <a:cubicBezTo>
                      <a:pt x="989" y="659"/>
                      <a:pt x="993" y="682"/>
                      <a:pt x="979" y="682"/>
                    </a:cubicBezTo>
                    <a:cubicBezTo>
                      <a:pt x="976" y="682"/>
                      <a:pt x="971" y="681"/>
                      <a:pt x="965" y="677"/>
                    </a:cubicBezTo>
                    <a:lnTo>
                      <a:pt x="965" y="677"/>
                    </a:lnTo>
                    <a:cubicBezTo>
                      <a:pt x="984" y="726"/>
                      <a:pt x="944" y="686"/>
                      <a:pt x="977" y="742"/>
                    </a:cubicBezTo>
                    <a:lnTo>
                      <a:pt x="1000" y="714"/>
                    </a:lnTo>
                    <a:lnTo>
                      <a:pt x="1000" y="714"/>
                    </a:lnTo>
                    <a:cubicBezTo>
                      <a:pt x="993" y="735"/>
                      <a:pt x="1012" y="797"/>
                      <a:pt x="977" y="797"/>
                    </a:cubicBezTo>
                    <a:cubicBezTo>
                      <a:pt x="973" y="797"/>
                      <a:pt x="969" y="796"/>
                      <a:pt x="965" y="795"/>
                    </a:cubicBezTo>
                    <a:cubicBezTo>
                      <a:pt x="963" y="781"/>
                      <a:pt x="960" y="767"/>
                      <a:pt x="963" y="753"/>
                    </a:cubicBezTo>
                    <a:cubicBezTo>
                      <a:pt x="960" y="752"/>
                      <a:pt x="957" y="751"/>
                      <a:pt x="956" y="751"/>
                    </a:cubicBezTo>
                    <a:cubicBezTo>
                      <a:pt x="948" y="751"/>
                      <a:pt x="949" y="765"/>
                      <a:pt x="940" y="765"/>
                    </a:cubicBezTo>
                    <a:cubicBezTo>
                      <a:pt x="938" y="765"/>
                      <a:pt x="935" y="764"/>
                      <a:pt x="933" y="763"/>
                    </a:cubicBezTo>
                    <a:cubicBezTo>
                      <a:pt x="905" y="705"/>
                      <a:pt x="965" y="728"/>
                      <a:pt x="956" y="677"/>
                    </a:cubicBezTo>
                    <a:cubicBezTo>
                      <a:pt x="953" y="675"/>
                      <a:pt x="951" y="674"/>
                      <a:pt x="949" y="674"/>
                    </a:cubicBezTo>
                    <a:cubicBezTo>
                      <a:pt x="940" y="674"/>
                      <a:pt x="940" y="697"/>
                      <a:pt x="935" y="697"/>
                    </a:cubicBezTo>
                    <a:cubicBezTo>
                      <a:pt x="932" y="697"/>
                      <a:pt x="927" y="691"/>
                      <a:pt x="919" y="672"/>
                    </a:cubicBezTo>
                    <a:lnTo>
                      <a:pt x="919" y="672"/>
                    </a:lnTo>
                    <a:cubicBezTo>
                      <a:pt x="935" y="712"/>
                      <a:pt x="926" y="714"/>
                      <a:pt x="914" y="716"/>
                    </a:cubicBezTo>
                    <a:cubicBezTo>
                      <a:pt x="900" y="716"/>
                      <a:pt x="882" y="719"/>
                      <a:pt x="886" y="753"/>
                    </a:cubicBezTo>
                    <a:lnTo>
                      <a:pt x="868" y="721"/>
                    </a:lnTo>
                    <a:cubicBezTo>
                      <a:pt x="868" y="728"/>
                      <a:pt x="868" y="751"/>
                      <a:pt x="861" y="753"/>
                    </a:cubicBezTo>
                    <a:lnTo>
                      <a:pt x="847" y="702"/>
                    </a:lnTo>
                    <a:cubicBezTo>
                      <a:pt x="847" y="720"/>
                      <a:pt x="838" y="724"/>
                      <a:pt x="827" y="724"/>
                    </a:cubicBezTo>
                    <a:cubicBezTo>
                      <a:pt x="817" y="724"/>
                      <a:pt x="803" y="720"/>
                      <a:pt x="792" y="720"/>
                    </a:cubicBezTo>
                    <a:cubicBezTo>
                      <a:pt x="784" y="720"/>
                      <a:pt x="777" y="723"/>
                      <a:pt x="775" y="733"/>
                    </a:cubicBezTo>
                    <a:cubicBezTo>
                      <a:pt x="783" y="727"/>
                      <a:pt x="790" y="724"/>
                      <a:pt x="795" y="724"/>
                    </a:cubicBezTo>
                    <a:cubicBezTo>
                      <a:pt x="816" y="724"/>
                      <a:pt x="819" y="765"/>
                      <a:pt x="847" y="774"/>
                    </a:cubicBezTo>
                    <a:cubicBezTo>
                      <a:pt x="842" y="791"/>
                      <a:pt x="835" y="797"/>
                      <a:pt x="826" y="797"/>
                    </a:cubicBezTo>
                    <a:cubicBezTo>
                      <a:pt x="803" y="797"/>
                      <a:pt x="768" y="754"/>
                      <a:pt x="735" y="754"/>
                    </a:cubicBezTo>
                    <a:cubicBezTo>
                      <a:pt x="726" y="754"/>
                      <a:pt x="718" y="757"/>
                      <a:pt x="709" y="765"/>
                    </a:cubicBezTo>
                    <a:lnTo>
                      <a:pt x="709" y="765"/>
                    </a:lnTo>
                    <a:cubicBezTo>
                      <a:pt x="711" y="764"/>
                      <a:pt x="715" y="763"/>
                      <a:pt x="718" y="763"/>
                    </a:cubicBezTo>
                    <a:cubicBezTo>
                      <a:pt x="731" y="763"/>
                      <a:pt x="751" y="772"/>
                      <a:pt x="749" y="788"/>
                    </a:cubicBezTo>
                    <a:cubicBezTo>
                      <a:pt x="731" y="788"/>
                      <a:pt x="710" y="786"/>
                      <a:pt x="691" y="777"/>
                    </a:cubicBezTo>
                    <a:lnTo>
                      <a:pt x="691" y="777"/>
                    </a:lnTo>
                    <a:cubicBezTo>
                      <a:pt x="659" y="811"/>
                      <a:pt x="724" y="804"/>
                      <a:pt x="724" y="835"/>
                    </a:cubicBezTo>
                    <a:cubicBezTo>
                      <a:pt x="716" y="829"/>
                      <a:pt x="710" y="827"/>
                      <a:pt x="707" y="827"/>
                    </a:cubicBezTo>
                    <a:cubicBezTo>
                      <a:pt x="692" y="827"/>
                      <a:pt x="716" y="869"/>
                      <a:pt x="712" y="886"/>
                    </a:cubicBezTo>
                    <a:lnTo>
                      <a:pt x="685" y="858"/>
                    </a:lnTo>
                    <a:lnTo>
                      <a:pt x="685" y="858"/>
                    </a:lnTo>
                    <a:cubicBezTo>
                      <a:pt x="627" y="869"/>
                      <a:pt x="729" y="927"/>
                      <a:pt x="673" y="932"/>
                    </a:cubicBezTo>
                    <a:lnTo>
                      <a:pt x="652" y="879"/>
                    </a:lnTo>
                    <a:lnTo>
                      <a:pt x="643" y="904"/>
                    </a:lnTo>
                    <a:lnTo>
                      <a:pt x="615" y="869"/>
                    </a:lnTo>
                    <a:lnTo>
                      <a:pt x="615" y="869"/>
                    </a:lnTo>
                    <a:cubicBezTo>
                      <a:pt x="617" y="911"/>
                      <a:pt x="603" y="911"/>
                      <a:pt x="576" y="920"/>
                    </a:cubicBezTo>
                    <a:cubicBezTo>
                      <a:pt x="599" y="934"/>
                      <a:pt x="624" y="971"/>
                      <a:pt x="608" y="988"/>
                    </a:cubicBezTo>
                    <a:cubicBezTo>
                      <a:pt x="588" y="984"/>
                      <a:pt x="585" y="971"/>
                      <a:pt x="579" y="971"/>
                    </a:cubicBezTo>
                    <a:cubicBezTo>
                      <a:pt x="577" y="971"/>
                      <a:pt x="573" y="974"/>
                      <a:pt x="566" y="983"/>
                    </a:cubicBezTo>
                    <a:cubicBezTo>
                      <a:pt x="557" y="964"/>
                      <a:pt x="545" y="944"/>
                      <a:pt x="559" y="944"/>
                    </a:cubicBezTo>
                    <a:cubicBezTo>
                      <a:pt x="563" y="944"/>
                      <a:pt x="568" y="945"/>
                      <a:pt x="576" y="948"/>
                    </a:cubicBezTo>
                    <a:cubicBezTo>
                      <a:pt x="566" y="939"/>
                      <a:pt x="562" y="927"/>
                      <a:pt x="555" y="916"/>
                    </a:cubicBezTo>
                    <a:cubicBezTo>
                      <a:pt x="552" y="915"/>
                      <a:pt x="549" y="915"/>
                      <a:pt x="547" y="915"/>
                    </a:cubicBezTo>
                    <a:cubicBezTo>
                      <a:pt x="521" y="915"/>
                      <a:pt x="517" y="944"/>
                      <a:pt x="508" y="951"/>
                    </a:cubicBezTo>
                    <a:cubicBezTo>
                      <a:pt x="512" y="949"/>
                      <a:pt x="516" y="947"/>
                      <a:pt x="520" y="947"/>
                    </a:cubicBezTo>
                    <a:cubicBezTo>
                      <a:pt x="522" y="947"/>
                      <a:pt x="523" y="948"/>
                      <a:pt x="525" y="948"/>
                    </a:cubicBezTo>
                    <a:cubicBezTo>
                      <a:pt x="525" y="948"/>
                      <a:pt x="527" y="967"/>
                      <a:pt x="529" y="983"/>
                    </a:cubicBezTo>
                    <a:lnTo>
                      <a:pt x="532" y="1018"/>
                    </a:lnTo>
                    <a:cubicBezTo>
                      <a:pt x="520" y="1013"/>
                      <a:pt x="508" y="1004"/>
                      <a:pt x="506" y="990"/>
                    </a:cubicBezTo>
                    <a:lnTo>
                      <a:pt x="506" y="990"/>
                    </a:lnTo>
                    <a:cubicBezTo>
                      <a:pt x="504" y="999"/>
                      <a:pt x="513" y="1015"/>
                      <a:pt x="506" y="1027"/>
                    </a:cubicBezTo>
                    <a:cubicBezTo>
                      <a:pt x="485" y="1004"/>
                      <a:pt x="458" y="984"/>
                      <a:pt x="460" y="961"/>
                    </a:cubicBezTo>
                    <a:lnTo>
                      <a:pt x="460" y="961"/>
                    </a:lnTo>
                    <a:lnTo>
                      <a:pt x="455" y="1018"/>
                    </a:lnTo>
                    <a:cubicBezTo>
                      <a:pt x="443" y="1011"/>
                      <a:pt x="411" y="1011"/>
                      <a:pt x="404" y="999"/>
                    </a:cubicBezTo>
                    <a:lnTo>
                      <a:pt x="404" y="999"/>
                    </a:lnTo>
                    <a:cubicBezTo>
                      <a:pt x="372" y="1006"/>
                      <a:pt x="413" y="1085"/>
                      <a:pt x="372" y="1094"/>
                    </a:cubicBezTo>
                    <a:cubicBezTo>
                      <a:pt x="376" y="1099"/>
                      <a:pt x="379" y="1106"/>
                      <a:pt x="379" y="1113"/>
                    </a:cubicBezTo>
                    <a:cubicBezTo>
                      <a:pt x="353" y="1134"/>
                      <a:pt x="302" y="1131"/>
                      <a:pt x="316" y="1189"/>
                    </a:cubicBezTo>
                    <a:lnTo>
                      <a:pt x="253" y="1178"/>
                    </a:lnTo>
                    <a:lnTo>
                      <a:pt x="253" y="1178"/>
                    </a:lnTo>
                    <a:cubicBezTo>
                      <a:pt x="246" y="1208"/>
                      <a:pt x="332" y="1192"/>
                      <a:pt x="323" y="1243"/>
                    </a:cubicBezTo>
                    <a:cubicBezTo>
                      <a:pt x="322" y="1253"/>
                      <a:pt x="318" y="1256"/>
                      <a:pt x="313" y="1256"/>
                    </a:cubicBezTo>
                    <a:cubicBezTo>
                      <a:pt x="298" y="1256"/>
                      <a:pt x="270" y="1231"/>
                      <a:pt x="255" y="1231"/>
                    </a:cubicBezTo>
                    <a:cubicBezTo>
                      <a:pt x="254" y="1231"/>
                      <a:pt x="254" y="1231"/>
                      <a:pt x="253" y="1231"/>
                    </a:cubicBezTo>
                    <a:cubicBezTo>
                      <a:pt x="270" y="1261"/>
                      <a:pt x="307" y="1312"/>
                      <a:pt x="249" y="1319"/>
                    </a:cubicBezTo>
                    <a:cubicBezTo>
                      <a:pt x="244" y="1305"/>
                      <a:pt x="256" y="1301"/>
                      <a:pt x="258" y="1289"/>
                    </a:cubicBezTo>
                    <a:lnTo>
                      <a:pt x="258" y="1289"/>
                    </a:lnTo>
                    <a:lnTo>
                      <a:pt x="216" y="1296"/>
                    </a:lnTo>
                    <a:cubicBezTo>
                      <a:pt x="184" y="1245"/>
                      <a:pt x="212" y="1233"/>
                      <a:pt x="158" y="1233"/>
                    </a:cubicBezTo>
                    <a:cubicBezTo>
                      <a:pt x="256" y="1289"/>
                      <a:pt x="119" y="1324"/>
                      <a:pt x="221" y="1375"/>
                    </a:cubicBezTo>
                    <a:lnTo>
                      <a:pt x="193" y="1379"/>
                    </a:lnTo>
                    <a:cubicBezTo>
                      <a:pt x="195" y="1377"/>
                      <a:pt x="188" y="1372"/>
                      <a:pt x="193" y="1368"/>
                    </a:cubicBezTo>
                    <a:lnTo>
                      <a:pt x="193" y="1368"/>
                    </a:lnTo>
                    <a:cubicBezTo>
                      <a:pt x="128" y="1375"/>
                      <a:pt x="256" y="1423"/>
                      <a:pt x="226" y="1449"/>
                    </a:cubicBezTo>
                    <a:cubicBezTo>
                      <a:pt x="219" y="1454"/>
                      <a:pt x="210" y="1456"/>
                      <a:pt x="203" y="1456"/>
                    </a:cubicBezTo>
                    <a:cubicBezTo>
                      <a:pt x="195" y="1456"/>
                      <a:pt x="188" y="1454"/>
                      <a:pt x="184" y="1447"/>
                    </a:cubicBezTo>
                    <a:lnTo>
                      <a:pt x="184" y="1447"/>
                    </a:lnTo>
                    <a:lnTo>
                      <a:pt x="198" y="1486"/>
                    </a:lnTo>
                    <a:cubicBezTo>
                      <a:pt x="197" y="1488"/>
                      <a:pt x="195" y="1488"/>
                      <a:pt x="192" y="1488"/>
                    </a:cubicBezTo>
                    <a:cubicBezTo>
                      <a:pt x="187" y="1488"/>
                      <a:pt x="182" y="1485"/>
                      <a:pt x="180" y="1482"/>
                    </a:cubicBezTo>
                    <a:lnTo>
                      <a:pt x="180" y="1482"/>
                    </a:lnTo>
                    <a:lnTo>
                      <a:pt x="170" y="1523"/>
                    </a:lnTo>
                    <a:lnTo>
                      <a:pt x="168" y="1521"/>
                    </a:lnTo>
                    <a:lnTo>
                      <a:pt x="168" y="1521"/>
                    </a:lnTo>
                    <a:cubicBezTo>
                      <a:pt x="181" y="1535"/>
                      <a:pt x="202" y="1558"/>
                      <a:pt x="212" y="1569"/>
                    </a:cubicBezTo>
                    <a:cubicBezTo>
                      <a:pt x="208" y="1571"/>
                      <a:pt x="205" y="1571"/>
                      <a:pt x="203" y="1571"/>
                    </a:cubicBezTo>
                    <a:cubicBezTo>
                      <a:pt x="193" y="1571"/>
                      <a:pt x="198" y="1560"/>
                      <a:pt x="186" y="1558"/>
                    </a:cubicBezTo>
                    <a:lnTo>
                      <a:pt x="186" y="1558"/>
                    </a:lnTo>
                    <a:cubicBezTo>
                      <a:pt x="191" y="1569"/>
                      <a:pt x="198" y="1581"/>
                      <a:pt x="205" y="1590"/>
                    </a:cubicBezTo>
                    <a:cubicBezTo>
                      <a:pt x="175" y="1590"/>
                      <a:pt x="151" y="1567"/>
                      <a:pt x="163" y="1546"/>
                    </a:cubicBezTo>
                    <a:cubicBezTo>
                      <a:pt x="156" y="1546"/>
                      <a:pt x="149" y="1546"/>
                      <a:pt x="144" y="1546"/>
                    </a:cubicBezTo>
                    <a:cubicBezTo>
                      <a:pt x="66" y="1546"/>
                      <a:pt x="157" y="1573"/>
                      <a:pt x="120" y="1601"/>
                    </a:cubicBezTo>
                    <a:lnTo>
                      <a:pt x="120" y="1601"/>
                    </a:lnTo>
                    <a:cubicBezTo>
                      <a:pt x="122" y="1600"/>
                      <a:pt x="125" y="1600"/>
                      <a:pt x="128" y="1600"/>
                    </a:cubicBezTo>
                    <a:cubicBezTo>
                      <a:pt x="170" y="1618"/>
                      <a:pt x="147" y="1618"/>
                      <a:pt x="130" y="1627"/>
                    </a:cubicBezTo>
                    <a:cubicBezTo>
                      <a:pt x="119" y="1632"/>
                      <a:pt x="112" y="1641"/>
                      <a:pt x="130" y="1660"/>
                    </a:cubicBezTo>
                    <a:cubicBezTo>
                      <a:pt x="124" y="1659"/>
                      <a:pt x="119" y="1658"/>
                      <a:pt x="115" y="1658"/>
                    </a:cubicBezTo>
                    <a:cubicBezTo>
                      <a:pt x="92" y="1658"/>
                      <a:pt x="96" y="1672"/>
                      <a:pt x="96" y="1688"/>
                    </a:cubicBezTo>
                    <a:lnTo>
                      <a:pt x="42" y="1674"/>
                    </a:lnTo>
                    <a:lnTo>
                      <a:pt x="42" y="1674"/>
                    </a:lnTo>
                    <a:cubicBezTo>
                      <a:pt x="52" y="1697"/>
                      <a:pt x="79" y="1702"/>
                      <a:pt x="100" y="1718"/>
                    </a:cubicBezTo>
                    <a:cubicBezTo>
                      <a:pt x="93" y="1735"/>
                      <a:pt x="62" y="1736"/>
                      <a:pt x="32" y="1736"/>
                    </a:cubicBezTo>
                    <a:cubicBezTo>
                      <a:pt x="25" y="1736"/>
                      <a:pt x="19" y="1736"/>
                      <a:pt x="12" y="1736"/>
                    </a:cubicBezTo>
                    <a:cubicBezTo>
                      <a:pt x="8" y="1747"/>
                      <a:pt x="13" y="1750"/>
                      <a:pt x="23" y="1750"/>
                    </a:cubicBezTo>
                    <a:cubicBezTo>
                      <a:pt x="32" y="1750"/>
                      <a:pt x="47" y="1747"/>
                      <a:pt x="60" y="1747"/>
                    </a:cubicBezTo>
                    <a:cubicBezTo>
                      <a:pt x="74" y="1747"/>
                      <a:pt x="86" y="1751"/>
                      <a:pt x="86" y="1767"/>
                    </a:cubicBezTo>
                    <a:cubicBezTo>
                      <a:pt x="61" y="1792"/>
                      <a:pt x="79" y="1818"/>
                      <a:pt x="107" y="1857"/>
                    </a:cubicBezTo>
                    <a:cubicBezTo>
                      <a:pt x="102" y="1862"/>
                      <a:pt x="96" y="1864"/>
                      <a:pt x="92" y="1864"/>
                    </a:cubicBezTo>
                    <a:cubicBezTo>
                      <a:pt x="82" y="1864"/>
                      <a:pt x="74" y="1856"/>
                      <a:pt x="65" y="1856"/>
                    </a:cubicBezTo>
                    <a:cubicBezTo>
                      <a:pt x="63" y="1856"/>
                      <a:pt x="61" y="1856"/>
                      <a:pt x="59" y="1857"/>
                    </a:cubicBezTo>
                    <a:lnTo>
                      <a:pt x="100" y="1878"/>
                    </a:lnTo>
                    <a:cubicBezTo>
                      <a:pt x="100" y="1880"/>
                      <a:pt x="98" y="1880"/>
                      <a:pt x="94" y="1880"/>
                    </a:cubicBezTo>
                    <a:cubicBezTo>
                      <a:pt x="90" y="1880"/>
                      <a:pt x="83" y="1879"/>
                      <a:pt x="79" y="1878"/>
                    </a:cubicBezTo>
                    <a:lnTo>
                      <a:pt x="79" y="1878"/>
                    </a:lnTo>
                    <a:cubicBezTo>
                      <a:pt x="96" y="1894"/>
                      <a:pt x="133" y="1882"/>
                      <a:pt x="147" y="1908"/>
                    </a:cubicBezTo>
                    <a:cubicBezTo>
                      <a:pt x="205" y="1913"/>
                      <a:pt x="59" y="1957"/>
                      <a:pt x="126" y="1984"/>
                    </a:cubicBezTo>
                    <a:cubicBezTo>
                      <a:pt x="122" y="1987"/>
                      <a:pt x="117" y="1988"/>
                      <a:pt x="112" y="1988"/>
                    </a:cubicBezTo>
                    <a:cubicBezTo>
                      <a:pt x="102" y="1988"/>
                      <a:pt x="91" y="1984"/>
                      <a:pt x="78" y="1984"/>
                    </a:cubicBezTo>
                    <a:cubicBezTo>
                      <a:pt x="76" y="1984"/>
                      <a:pt x="74" y="1984"/>
                      <a:pt x="73" y="1984"/>
                    </a:cubicBezTo>
                    <a:cubicBezTo>
                      <a:pt x="100" y="2015"/>
                      <a:pt x="133" y="2035"/>
                      <a:pt x="170" y="2049"/>
                    </a:cubicBezTo>
                    <a:lnTo>
                      <a:pt x="137" y="2079"/>
                    </a:lnTo>
                    <a:cubicBezTo>
                      <a:pt x="149" y="2072"/>
                      <a:pt x="163" y="2069"/>
                      <a:pt x="177" y="2069"/>
                    </a:cubicBezTo>
                    <a:cubicBezTo>
                      <a:pt x="207" y="2069"/>
                      <a:pt x="239" y="2082"/>
                      <a:pt x="267" y="2091"/>
                    </a:cubicBezTo>
                    <a:cubicBezTo>
                      <a:pt x="286" y="2084"/>
                      <a:pt x="302" y="2075"/>
                      <a:pt x="311" y="2070"/>
                    </a:cubicBezTo>
                    <a:lnTo>
                      <a:pt x="344" y="2100"/>
                    </a:lnTo>
                    <a:cubicBezTo>
                      <a:pt x="334" y="2103"/>
                      <a:pt x="324" y="2104"/>
                      <a:pt x="314" y="2104"/>
                    </a:cubicBezTo>
                    <a:cubicBezTo>
                      <a:pt x="307" y="2104"/>
                      <a:pt x="299" y="2104"/>
                      <a:pt x="293" y="2103"/>
                    </a:cubicBezTo>
                    <a:lnTo>
                      <a:pt x="293" y="2103"/>
                    </a:lnTo>
                    <a:cubicBezTo>
                      <a:pt x="297" y="2105"/>
                      <a:pt x="302" y="2105"/>
                      <a:pt x="307" y="2107"/>
                    </a:cubicBezTo>
                    <a:cubicBezTo>
                      <a:pt x="291" y="2115"/>
                      <a:pt x="274" y="2118"/>
                      <a:pt x="257" y="2118"/>
                    </a:cubicBezTo>
                    <a:cubicBezTo>
                      <a:pt x="246" y="2118"/>
                      <a:pt x="236" y="2117"/>
                      <a:pt x="226" y="2114"/>
                    </a:cubicBezTo>
                    <a:lnTo>
                      <a:pt x="258" y="2098"/>
                    </a:lnTo>
                    <a:cubicBezTo>
                      <a:pt x="236" y="2095"/>
                      <a:pt x="215" y="2093"/>
                      <a:pt x="194" y="2093"/>
                    </a:cubicBezTo>
                    <a:cubicBezTo>
                      <a:pt x="180" y="2093"/>
                      <a:pt x="167" y="2094"/>
                      <a:pt x="154" y="2096"/>
                    </a:cubicBezTo>
                    <a:cubicBezTo>
                      <a:pt x="161" y="2098"/>
                      <a:pt x="168" y="2100"/>
                      <a:pt x="172" y="2105"/>
                    </a:cubicBezTo>
                    <a:lnTo>
                      <a:pt x="149" y="2105"/>
                    </a:lnTo>
                    <a:cubicBezTo>
                      <a:pt x="142" y="2107"/>
                      <a:pt x="156" y="2110"/>
                      <a:pt x="170" y="2114"/>
                    </a:cubicBezTo>
                    <a:lnTo>
                      <a:pt x="112" y="2130"/>
                    </a:lnTo>
                    <a:lnTo>
                      <a:pt x="135" y="2130"/>
                    </a:lnTo>
                    <a:lnTo>
                      <a:pt x="107" y="2186"/>
                    </a:lnTo>
                    <a:cubicBezTo>
                      <a:pt x="175" y="2209"/>
                      <a:pt x="267" y="2219"/>
                      <a:pt x="307" y="2258"/>
                    </a:cubicBezTo>
                    <a:cubicBezTo>
                      <a:pt x="260" y="2258"/>
                      <a:pt x="235" y="2274"/>
                      <a:pt x="186" y="2288"/>
                    </a:cubicBezTo>
                    <a:cubicBezTo>
                      <a:pt x="235" y="2258"/>
                      <a:pt x="151" y="2253"/>
                      <a:pt x="154" y="2223"/>
                    </a:cubicBezTo>
                    <a:lnTo>
                      <a:pt x="154" y="2223"/>
                    </a:lnTo>
                    <a:cubicBezTo>
                      <a:pt x="151" y="2237"/>
                      <a:pt x="128" y="2239"/>
                      <a:pt x="119" y="2239"/>
                    </a:cubicBezTo>
                    <a:lnTo>
                      <a:pt x="149" y="2258"/>
                    </a:lnTo>
                    <a:lnTo>
                      <a:pt x="179" y="2277"/>
                    </a:lnTo>
                    <a:cubicBezTo>
                      <a:pt x="137" y="2286"/>
                      <a:pt x="151" y="2295"/>
                      <a:pt x="140" y="2311"/>
                    </a:cubicBezTo>
                    <a:cubicBezTo>
                      <a:pt x="157" y="2305"/>
                      <a:pt x="169" y="2302"/>
                      <a:pt x="179" y="2302"/>
                    </a:cubicBezTo>
                    <a:cubicBezTo>
                      <a:pt x="213" y="2302"/>
                      <a:pt x="212" y="2335"/>
                      <a:pt x="237" y="2344"/>
                    </a:cubicBezTo>
                    <a:cubicBezTo>
                      <a:pt x="225" y="2348"/>
                      <a:pt x="212" y="2351"/>
                      <a:pt x="202" y="2351"/>
                    </a:cubicBezTo>
                    <a:cubicBezTo>
                      <a:pt x="189" y="2351"/>
                      <a:pt x="180" y="2346"/>
                      <a:pt x="179" y="2332"/>
                    </a:cubicBezTo>
                    <a:lnTo>
                      <a:pt x="179" y="2332"/>
                    </a:lnTo>
                    <a:cubicBezTo>
                      <a:pt x="126" y="2379"/>
                      <a:pt x="283" y="2337"/>
                      <a:pt x="242" y="2376"/>
                    </a:cubicBezTo>
                    <a:cubicBezTo>
                      <a:pt x="240" y="2372"/>
                      <a:pt x="241" y="2369"/>
                      <a:pt x="234" y="2369"/>
                    </a:cubicBezTo>
                    <a:cubicBezTo>
                      <a:pt x="232" y="2369"/>
                      <a:pt x="230" y="2369"/>
                      <a:pt x="228" y="2369"/>
                    </a:cubicBezTo>
                    <a:cubicBezTo>
                      <a:pt x="256" y="2374"/>
                      <a:pt x="253" y="2413"/>
                      <a:pt x="226" y="2413"/>
                    </a:cubicBezTo>
                    <a:lnTo>
                      <a:pt x="221" y="2409"/>
                    </a:lnTo>
                    <a:lnTo>
                      <a:pt x="221" y="2409"/>
                    </a:lnTo>
                    <a:cubicBezTo>
                      <a:pt x="227" y="2444"/>
                      <a:pt x="261" y="2501"/>
                      <a:pt x="312" y="2501"/>
                    </a:cubicBezTo>
                    <a:cubicBezTo>
                      <a:pt x="321" y="2501"/>
                      <a:pt x="331" y="2499"/>
                      <a:pt x="341" y="2494"/>
                    </a:cubicBezTo>
                    <a:lnTo>
                      <a:pt x="341" y="2494"/>
                    </a:lnTo>
                    <a:cubicBezTo>
                      <a:pt x="332" y="2499"/>
                      <a:pt x="260" y="2527"/>
                      <a:pt x="246" y="2529"/>
                    </a:cubicBezTo>
                    <a:cubicBezTo>
                      <a:pt x="246" y="2529"/>
                      <a:pt x="309" y="2522"/>
                      <a:pt x="372" y="2511"/>
                    </a:cubicBezTo>
                    <a:cubicBezTo>
                      <a:pt x="434" y="2499"/>
                      <a:pt x="494" y="2485"/>
                      <a:pt x="494" y="2485"/>
                    </a:cubicBezTo>
                    <a:lnTo>
                      <a:pt x="494" y="2485"/>
                    </a:lnTo>
                    <a:cubicBezTo>
                      <a:pt x="441" y="2507"/>
                      <a:pt x="337" y="2584"/>
                      <a:pt x="283" y="2584"/>
                    </a:cubicBezTo>
                    <a:cubicBezTo>
                      <a:pt x="279" y="2584"/>
                      <a:pt x="275" y="2584"/>
                      <a:pt x="272" y="2583"/>
                    </a:cubicBezTo>
                    <a:lnTo>
                      <a:pt x="272" y="2583"/>
                    </a:lnTo>
                    <a:cubicBezTo>
                      <a:pt x="270" y="2594"/>
                      <a:pt x="267" y="2610"/>
                      <a:pt x="297" y="2617"/>
                    </a:cubicBezTo>
                    <a:cubicBezTo>
                      <a:pt x="302" y="2608"/>
                      <a:pt x="361" y="2566"/>
                      <a:pt x="375" y="2566"/>
                    </a:cubicBezTo>
                    <a:cubicBezTo>
                      <a:pt x="375" y="2566"/>
                      <a:pt x="376" y="2566"/>
                      <a:pt x="376" y="2566"/>
                    </a:cubicBezTo>
                    <a:cubicBezTo>
                      <a:pt x="331" y="2619"/>
                      <a:pt x="352" y="2600"/>
                      <a:pt x="320" y="2649"/>
                    </a:cubicBezTo>
                    <a:lnTo>
                      <a:pt x="320" y="2649"/>
                    </a:lnTo>
                    <a:cubicBezTo>
                      <a:pt x="332" y="2636"/>
                      <a:pt x="390" y="2610"/>
                      <a:pt x="411" y="2610"/>
                    </a:cubicBezTo>
                    <a:cubicBezTo>
                      <a:pt x="415" y="2610"/>
                      <a:pt x="417" y="2611"/>
                      <a:pt x="418" y="2613"/>
                    </a:cubicBezTo>
                    <a:cubicBezTo>
                      <a:pt x="405" y="2617"/>
                      <a:pt x="345" y="2656"/>
                      <a:pt x="328" y="2661"/>
                    </a:cubicBezTo>
                    <a:lnTo>
                      <a:pt x="328" y="2661"/>
                    </a:lnTo>
                    <a:cubicBezTo>
                      <a:pt x="335" y="2660"/>
                      <a:pt x="356" y="2656"/>
                      <a:pt x="376" y="2654"/>
                    </a:cubicBezTo>
                    <a:lnTo>
                      <a:pt x="420" y="2646"/>
                    </a:lnTo>
                    <a:lnTo>
                      <a:pt x="420" y="2646"/>
                    </a:lnTo>
                    <a:cubicBezTo>
                      <a:pt x="398" y="2653"/>
                      <a:pt x="356" y="2687"/>
                      <a:pt x="341" y="2705"/>
                    </a:cubicBezTo>
                    <a:cubicBezTo>
                      <a:pt x="343" y="2704"/>
                      <a:pt x="344" y="2703"/>
                      <a:pt x="345" y="2703"/>
                    </a:cubicBezTo>
                    <a:cubicBezTo>
                      <a:pt x="354" y="2703"/>
                      <a:pt x="360" y="2736"/>
                      <a:pt x="374" y="2738"/>
                    </a:cubicBezTo>
                    <a:lnTo>
                      <a:pt x="381" y="2712"/>
                    </a:lnTo>
                    <a:cubicBezTo>
                      <a:pt x="384" y="2722"/>
                      <a:pt x="393" y="2726"/>
                      <a:pt x="405" y="2726"/>
                    </a:cubicBezTo>
                    <a:cubicBezTo>
                      <a:pt x="436" y="2726"/>
                      <a:pt x="486" y="2701"/>
                      <a:pt x="516" y="2701"/>
                    </a:cubicBezTo>
                    <a:cubicBezTo>
                      <a:pt x="525" y="2701"/>
                      <a:pt x="532" y="2704"/>
                      <a:pt x="536" y="2710"/>
                    </a:cubicBezTo>
                    <a:cubicBezTo>
                      <a:pt x="520" y="2717"/>
                      <a:pt x="432" y="2768"/>
                      <a:pt x="439" y="2793"/>
                    </a:cubicBezTo>
                    <a:cubicBezTo>
                      <a:pt x="483" y="2773"/>
                      <a:pt x="650" y="2689"/>
                      <a:pt x="698" y="2689"/>
                    </a:cubicBezTo>
                    <a:lnTo>
                      <a:pt x="682" y="2712"/>
                    </a:lnTo>
                    <a:lnTo>
                      <a:pt x="724" y="2712"/>
                    </a:lnTo>
                    <a:cubicBezTo>
                      <a:pt x="634" y="2759"/>
                      <a:pt x="541" y="2793"/>
                      <a:pt x="441" y="2819"/>
                    </a:cubicBezTo>
                    <a:cubicBezTo>
                      <a:pt x="436" y="2845"/>
                      <a:pt x="420" y="2842"/>
                      <a:pt x="439" y="2858"/>
                    </a:cubicBezTo>
                    <a:cubicBezTo>
                      <a:pt x="432" y="2869"/>
                      <a:pt x="421" y="2874"/>
                      <a:pt x="410" y="2874"/>
                    </a:cubicBezTo>
                    <a:cubicBezTo>
                      <a:pt x="404" y="2874"/>
                      <a:pt x="398" y="2872"/>
                      <a:pt x="392" y="2868"/>
                    </a:cubicBezTo>
                    <a:lnTo>
                      <a:pt x="392" y="2868"/>
                    </a:lnTo>
                    <a:lnTo>
                      <a:pt x="420" y="2923"/>
                    </a:lnTo>
                    <a:cubicBezTo>
                      <a:pt x="441" y="2905"/>
                      <a:pt x="460" y="2904"/>
                      <a:pt x="477" y="2904"/>
                    </a:cubicBezTo>
                    <a:cubicBezTo>
                      <a:pt x="479" y="2904"/>
                      <a:pt x="480" y="2904"/>
                      <a:pt x="481" y="2904"/>
                    </a:cubicBezTo>
                    <a:cubicBezTo>
                      <a:pt x="497" y="2904"/>
                      <a:pt x="513" y="2904"/>
                      <a:pt x="529" y="2889"/>
                    </a:cubicBezTo>
                    <a:lnTo>
                      <a:pt x="485" y="2884"/>
                    </a:lnTo>
                    <a:lnTo>
                      <a:pt x="446" y="2877"/>
                    </a:lnTo>
                    <a:cubicBezTo>
                      <a:pt x="476" y="2852"/>
                      <a:pt x="540" y="2825"/>
                      <a:pt x="580" y="2825"/>
                    </a:cubicBezTo>
                    <a:cubicBezTo>
                      <a:pt x="595" y="2825"/>
                      <a:pt x="607" y="2829"/>
                      <a:pt x="613" y="2838"/>
                    </a:cubicBezTo>
                    <a:cubicBezTo>
                      <a:pt x="603" y="2861"/>
                      <a:pt x="534" y="2896"/>
                      <a:pt x="520" y="2912"/>
                    </a:cubicBezTo>
                    <a:cubicBezTo>
                      <a:pt x="525" y="2909"/>
                      <a:pt x="530" y="2908"/>
                      <a:pt x="536" y="2908"/>
                    </a:cubicBezTo>
                    <a:cubicBezTo>
                      <a:pt x="553" y="2908"/>
                      <a:pt x="571" y="2917"/>
                      <a:pt x="566" y="2926"/>
                    </a:cubicBezTo>
                    <a:lnTo>
                      <a:pt x="532" y="2933"/>
                    </a:lnTo>
                    <a:cubicBezTo>
                      <a:pt x="532" y="2941"/>
                      <a:pt x="538" y="2944"/>
                      <a:pt x="546" y="2944"/>
                    </a:cubicBezTo>
                    <a:cubicBezTo>
                      <a:pt x="557" y="2944"/>
                      <a:pt x="572" y="2939"/>
                      <a:pt x="583" y="2939"/>
                    </a:cubicBezTo>
                    <a:cubicBezTo>
                      <a:pt x="595" y="2939"/>
                      <a:pt x="603" y="2944"/>
                      <a:pt x="596" y="2965"/>
                    </a:cubicBezTo>
                    <a:cubicBezTo>
                      <a:pt x="600" y="2973"/>
                      <a:pt x="576" y="3017"/>
                      <a:pt x="584" y="3017"/>
                    </a:cubicBezTo>
                    <a:cubicBezTo>
                      <a:pt x="585" y="3017"/>
                      <a:pt x="588" y="3015"/>
                      <a:pt x="592" y="3011"/>
                    </a:cubicBezTo>
                    <a:cubicBezTo>
                      <a:pt x="624" y="2956"/>
                      <a:pt x="761" y="2819"/>
                      <a:pt x="800" y="2791"/>
                    </a:cubicBezTo>
                    <a:lnTo>
                      <a:pt x="800" y="2791"/>
                    </a:lnTo>
                    <a:cubicBezTo>
                      <a:pt x="796" y="2826"/>
                      <a:pt x="789" y="2858"/>
                      <a:pt x="777" y="2891"/>
                    </a:cubicBezTo>
                    <a:cubicBezTo>
                      <a:pt x="756" y="2937"/>
                      <a:pt x="680" y="2963"/>
                      <a:pt x="661" y="3002"/>
                    </a:cubicBezTo>
                    <a:cubicBezTo>
                      <a:pt x="673" y="2993"/>
                      <a:pt x="685" y="2986"/>
                      <a:pt x="698" y="2981"/>
                    </a:cubicBezTo>
                    <a:lnTo>
                      <a:pt x="698" y="2981"/>
                    </a:lnTo>
                    <a:cubicBezTo>
                      <a:pt x="698" y="2998"/>
                      <a:pt x="664" y="3011"/>
                      <a:pt x="685" y="3021"/>
                    </a:cubicBezTo>
                    <a:cubicBezTo>
                      <a:pt x="695" y="3011"/>
                      <a:pt x="702" y="3008"/>
                      <a:pt x="707" y="3008"/>
                    </a:cubicBezTo>
                    <a:cubicBezTo>
                      <a:pt x="716" y="3008"/>
                      <a:pt x="718" y="3017"/>
                      <a:pt x="720" y="3017"/>
                    </a:cubicBezTo>
                    <a:cubicBezTo>
                      <a:pt x="721" y="3017"/>
                      <a:pt x="722" y="3012"/>
                      <a:pt x="724" y="2993"/>
                    </a:cubicBezTo>
                    <a:cubicBezTo>
                      <a:pt x="752" y="2993"/>
                      <a:pt x="736" y="3014"/>
                      <a:pt x="756" y="3028"/>
                    </a:cubicBezTo>
                    <a:cubicBezTo>
                      <a:pt x="787" y="2988"/>
                      <a:pt x="828" y="2960"/>
                      <a:pt x="877" y="2944"/>
                    </a:cubicBezTo>
                    <a:lnTo>
                      <a:pt x="877" y="2944"/>
                    </a:lnTo>
                    <a:cubicBezTo>
                      <a:pt x="868" y="2956"/>
                      <a:pt x="861" y="2967"/>
                      <a:pt x="856" y="2979"/>
                    </a:cubicBezTo>
                    <a:cubicBezTo>
                      <a:pt x="884" y="3007"/>
                      <a:pt x="889" y="3037"/>
                      <a:pt x="921" y="3060"/>
                    </a:cubicBezTo>
                    <a:cubicBezTo>
                      <a:pt x="916" y="3072"/>
                      <a:pt x="923" y="3095"/>
                      <a:pt x="905" y="3111"/>
                    </a:cubicBezTo>
                    <a:cubicBezTo>
                      <a:pt x="913" y="3107"/>
                      <a:pt x="924" y="3096"/>
                      <a:pt x="935" y="3096"/>
                    </a:cubicBezTo>
                    <a:cubicBezTo>
                      <a:pt x="936" y="3096"/>
                      <a:pt x="938" y="3097"/>
                      <a:pt x="940" y="3097"/>
                    </a:cubicBezTo>
                    <a:cubicBezTo>
                      <a:pt x="936" y="3117"/>
                      <a:pt x="931" y="3120"/>
                      <a:pt x="926" y="3120"/>
                    </a:cubicBezTo>
                    <a:cubicBezTo>
                      <a:pt x="923" y="3120"/>
                      <a:pt x="920" y="3119"/>
                      <a:pt x="917" y="3119"/>
                    </a:cubicBezTo>
                    <a:cubicBezTo>
                      <a:pt x="910" y="3119"/>
                      <a:pt x="903" y="3123"/>
                      <a:pt x="895" y="3146"/>
                    </a:cubicBezTo>
                    <a:cubicBezTo>
                      <a:pt x="914" y="3120"/>
                      <a:pt x="944" y="3125"/>
                      <a:pt x="970" y="3118"/>
                    </a:cubicBezTo>
                    <a:cubicBezTo>
                      <a:pt x="983" y="3096"/>
                      <a:pt x="976" y="3089"/>
                      <a:pt x="962" y="3089"/>
                    </a:cubicBezTo>
                    <a:cubicBezTo>
                      <a:pt x="950" y="3089"/>
                      <a:pt x="931" y="3095"/>
                      <a:pt x="919" y="3100"/>
                    </a:cubicBezTo>
                    <a:cubicBezTo>
                      <a:pt x="953" y="3044"/>
                      <a:pt x="1011" y="3004"/>
                      <a:pt x="1076" y="2995"/>
                    </a:cubicBezTo>
                    <a:lnTo>
                      <a:pt x="1076" y="2995"/>
                    </a:lnTo>
                    <a:cubicBezTo>
                      <a:pt x="1111" y="2997"/>
                      <a:pt x="1068" y="3033"/>
                      <a:pt x="1071" y="3033"/>
                    </a:cubicBezTo>
                    <a:cubicBezTo>
                      <a:pt x="1071" y="3033"/>
                      <a:pt x="1071" y="3033"/>
                      <a:pt x="1072" y="3032"/>
                    </a:cubicBezTo>
                    <a:cubicBezTo>
                      <a:pt x="1079" y="3040"/>
                      <a:pt x="1088" y="3043"/>
                      <a:pt x="1097" y="3043"/>
                    </a:cubicBezTo>
                    <a:cubicBezTo>
                      <a:pt x="1126" y="3043"/>
                      <a:pt x="1160" y="3013"/>
                      <a:pt x="1182" y="3013"/>
                    </a:cubicBezTo>
                    <a:cubicBezTo>
                      <a:pt x="1191" y="3013"/>
                      <a:pt x="1199" y="3019"/>
                      <a:pt x="1201" y="3037"/>
                    </a:cubicBezTo>
                    <a:cubicBezTo>
                      <a:pt x="1190" y="3083"/>
                      <a:pt x="1146" y="3104"/>
                      <a:pt x="1130" y="3130"/>
                    </a:cubicBezTo>
                    <a:cubicBezTo>
                      <a:pt x="1099" y="3130"/>
                      <a:pt x="1116" y="3086"/>
                      <a:pt x="1099" y="3079"/>
                    </a:cubicBezTo>
                    <a:lnTo>
                      <a:pt x="1099" y="3079"/>
                    </a:lnTo>
                    <a:lnTo>
                      <a:pt x="1106" y="3106"/>
                    </a:lnTo>
                    <a:cubicBezTo>
                      <a:pt x="1100" y="3109"/>
                      <a:pt x="1093" y="3111"/>
                      <a:pt x="1087" y="3111"/>
                    </a:cubicBezTo>
                    <a:cubicBezTo>
                      <a:pt x="1077" y="3111"/>
                      <a:pt x="1069" y="3107"/>
                      <a:pt x="1069" y="3097"/>
                    </a:cubicBezTo>
                    <a:lnTo>
                      <a:pt x="1069" y="3097"/>
                    </a:lnTo>
                    <a:cubicBezTo>
                      <a:pt x="1058" y="3137"/>
                      <a:pt x="1146" y="3160"/>
                      <a:pt x="1155" y="3215"/>
                    </a:cubicBezTo>
                    <a:cubicBezTo>
                      <a:pt x="1171" y="3208"/>
                      <a:pt x="1192" y="3206"/>
                      <a:pt x="1199" y="3190"/>
                    </a:cubicBezTo>
                    <a:lnTo>
                      <a:pt x="1183" y="3185"/>
                    </a:lnTo>
                    <a:cubicBezTo>
                      <a:pt x="1197" y="3151"/>
                      <a:pt x="1239" y="3167"/>
                      <a:pt x="1234" y="3141"/>
                    </a:cubicBezTo>
                    <a:cubicBezTo>
                      <a:pt x="1250" y="3139"/>
                      <a:pt x="1270" y="3134"/>
                      <a:pt x="1286" y="3134"/>
                    </a:cubicBezTo>
                    <a:cubicBezTo>
                      <a:pt x="1303" y="3134"/>
                      <a:pt x="1316" y="3139"/>
                      <a:pt x="1320" y="3155"/>
                    </a:cubicBezTo>
                    <a:lnTo>
                      <a:pt x="1288" y="3196"/>
                    </a:lnTo>
                    <a:lnTo>
                      <a:pt x="1288" y="3196"/>
                    </a:lnTo>
                    <a:cubicBezTo>
                      <a:pt x="1296" y="3186"/>
                      <a:pt x="1292" y="3166"/>
                      <a:pt x="1280" y="3166"/>
                    </a:cubicBezTo>
                    <a:cubicBezTo>
                      <a:pt x="1278" y="3166"/>
                      <a:pt x="1277" y="3166"/>
                      <a:pt x="1276" y="3167"/>
                    </a:cubicBezTo>
                    <a:cubicBezTo>
                      <a:pt x="1277" y="3166"/>
                      <a:pt x="1278" y="3166"/>
                      <a:pt x="1278" y="3166"/>
                    </a:cubicBezTo>
                    <a:cubicBezTo>
                      <a:pt x="1294" y="3166"/>
                      <a:pt x="1275" y="3216"/>
                      <a:pt x="1295" y="3216"/>
                    </a:cubicBezTo>
                    <a:cubicBezTo>
                      <a:pt x="1300" y="3216"/>
                      <a:pt x="1307" y="3213"/>
                      <a:pt x="1317" y="3206"/>
                    </a:cubicBezTo>
                    <a:lnTo>
                      <a:pt x="1327" y="3167"/>
                    </a:lnTo>
                    <a:cubicBezTo>
                      <a:pt x="1345" y="3164"/>
                      <a:pt x="1372" y="3157"/>
                      <a:pt x="1393" y="3157"/>
                    </a:cubicBezTo>
                    <a:cubicBezTo>
                      <a:pt x="1409" y="3157"/>
                      <a:pt x="1421" y="3161"/>
                      <a:pt x="1424" y="3174"/>
                    </a:cubicBezTo>
                    <a:cubicBezTo>
                      <a:pt x="1454" y="3132"/>
                      <a:pt x="1417" y="3174"/>
                      <a:pt x="1445" y="3120"/>
                    </a:cubicBezTo>
                    <a:lnTo>
                      <a:pt x="1445" y="3120"/>
                    </a:lnTo>
                    <a:cubicBezTo>
                      <a:pt x="1436" y="3135"/>
                      <a:pt x="1428" y="3139"/>
                      <a:pt x="1421" y="3139"/>
                    </a:cubicBezTo>
                    <a:cubicBezTo>
                      <a:pt x="1407" y="3139"/>
                      <a:pt x="1397" y="3118"/>
                      <a:pt x="1385" y="3118"/>
                    </a:cubicBezTo>
                    <a:cubicBezTo>
                      <a:pt x="1380" y="3118"/>
                      <a:pt x="1374" y="3122"/>
                      <a:pt x="1368" y="3132"/>
                    </a:cubicBezTo>
                    <a:lnTo>
                      <a:pt x="1368" y="3132"/>
                    </a:lnTo>
                    <a:cubicBezTo>
                      <a:pt x="1391" y="3085"/>
                      <a:pt x="1358" y="3098"/>
                      <a:pt x="1378" y="3044"/>
                    </a:cubicBezTo>
                    <a:lnTo>
                      <a:pt x="1378" y="3044"/>
                    </a:lnTo>
                    <a:cubicBezTo>
                      <a:pt x="1372" y="3051"/>
                      <a:pt x="1368" y="3061"/>
                      <a:pt x="1362" y="3061"/>
                    </a:cubicBezTo>
                    <a:cubicBezTo>
                      <a:pt x="1359" y="3061"/>
                      <a:pt x="1356" y="3058"/>
                      <a:pt x="1352" y="3051"/>
                    </a:cubicBezTo>
                    <a:cubicBezTo>
                      <a:pt x="1348" y="3053"/>
                      <a:pt x="1343" y="3058"/>
                      <a:pt x="1338" y="3060"/>
                    </a:cubicBezTo>
                    <a:cubicBezTo>
                      <a:pt x="1338" y="3069"/>
                      <a:pt x="1334" y="3076"/>
                      <a:pt x="1329" y="3086"/>
                    </a:cubicBezTo>
                    <a:cubicBezTo>
                      <a:pt x="1318" y="3092"/>
                      <a:pt x="1307" y="3095"/>
                      <a:pt x="1298" y="3095"/>
                    </a:cubicBezTo>
                    <a:cubicBezTo>
                      <a:pt x="1282" y="3095"/>
                      <a:pt x="1269" y="3089"/>
                      <a:pt x="1257" y="3089"/>
                    </a:cubicBezTo>
                    <a:cubicBezTo>
                      <a:pt x="1254" y="3089"/>
                      <a:pt x="1251" y="3089"/>
                      <a:pt x="1248" y="3090"/>
                    </a:cubicBezTo>
                    <a:cubicBezTo>
                      <a:pt x="1243" y="3076"/>
                      <a:pt x="1264" y="3079"/>
                      <a:pt x="1271" y="3062"/>
                    </a:cubicBezTo>
                    <a:lnTo>
                      <a:pt x="1271" y="3062"/>
                    </a:lnTo>
                    <a:lnTo>
                      <a:pt x="1236" y="3074"/>
                    </a:lnTo>
                    <a:cubicBezTo>
                      <a:pt x="1259" y="3045"/>
                      <a:pt x="1251" y="3009"/>
                      <a:pt x="1284" y="3009"/>
                    </a:cubicBezTo>
                    <a:cubicBezTo>
                      <a:pt x="1285" y="3009"/>
                      <a:pt x="1286" y="3009"/>
                      <a:pt x="1287" y="3009"/>
                    </a:cubicBezTo>
                    <a:lnTo>
                      <a:pt x="1266" y="2991"/>
                    </a:lnTo>
                    <a:cubicBezTo>
                      <a:pt x="1266" y="2967"/>
                      <a:pt x="1255" y="2948"/>
                      <a:pt x="1237" y="2948"/>
                    </a:cubicBezTo>
                    <a:cubicBezTo>
                      <a:pt x="1236" y="2948"/>
                      <a:pt x="1234" y="2948"/>
                      <a:pt x="1232" y="2949"/>
                    </a:cubicBezTo>
                    <a:cubicBezTo>
                      <a:pt x="1230" y="2946"/>
                      <a:pt x="1227" y="2945"/>
                      <a:pt x="1223" y="2945"/>
                    </a:cubicBezTo>
                    <a:cubicBezTo>
                      <a:pt x="1213" y="2945"/>
                      <a:pt x="1198" y="2952"/>
                      <a:pt x="1197" y="2952"/>
                    </a:cubicBezTo>
                    <a:cubicBezTo>
                      <a:pt x="1197" y="2952"/>
                      <a:pt x="1199" y="2950"/>
                      <a:pt x="1206" y="2947"/>
                    </a:cubicBezTo>
                    <a:lnTo>
                      <a:pt x="1155" y="2940"/>
                    </a:lnTo>
                    <a:lnTo>
                      <a:pt x="1160" y="2933"/>
                    </a:lnTo>
                    <a:cubicBezTo>
                      <a:pt x="1146" y="2916"/>
                      <a:pt x="1116" y="2919"/>
                      <a:pt x="1093" y="2912"/>
                    </a:cubicBezTo>
                    <a:cubicBezTo>
                      <a:pt x="1067" y="2909"/>
                      <a:pt x="1046" y="2884"/>
                      <a:pt x="1053" y="2858"/>
                    </a:cubicBezTo>
                    <a:cubicBezTo>
                      <a:pt x="1050" y="2858"/>
                      <a:pt x="1047" y="2859"/>
                      <a:pt x="1043" y="2859"/>
                    </a:cubicBezTo>
                    <a:cubicBezTo>
                      <a:pt x="1031" y="2859"/>
                      <a:pt x="1019" y="2857"/>
                      <a:pt x="1011" y="2842"/>
                    </a:cubicBezTo>
                    <a:lnTo>
                      <a:pt x="1028" y="2817"/>
                    </a:lnTo>
                    <a:cubicBezTo>
                      <a:pt x="1012" y="2817"/>
                      <a:pt x="1011" y="2784"/>
                      <a:pt x="997" y="2784"/>
                    </a:cubicBezTo>
                    <a:cubicBezTo>
                      <a:pt x="994" y="2784"/>
                      <a:pt x="990" y="2785"/>
                      <a:pt x="986" y="2789"/>
                    </a:cubicBezTo>
                    <a:cubicBezTo>
                      <a:pt x="1028" y="2715"/>
                      <a:pt x="944" y="2733"/>
                      <a:pt x="935" y="2705"/>
                    </a:cubicBezTo>
                    <a:lnTo>
                      <a:pt x="905" y="2736"/>
                    </a:lnTo>
                    <a:cubicBezTo>
                      <a:pt x="893" y="2722"/>
                      <a:pt x="872" y="2719"/>
                      <a:pt x="844" y="2717"/>
                    </a:cubicBezTo>
                    <a:lnTo>
                      <a:pt x="819" y="2742"/>
                    </a:lnTo>
                    <a:cubicBezTo>
                      <a:pt x="816" y="2743"/>
                      <a:pt x="814" y="2743"/>
                      <a:pt x="812" y="2743"/>
                    </a:cubicBezTo>
                    <a:cubicBezTo>
                      <a:pt x="785" y="2743"/>
                      <a:pt x="801" y="2690"/>
                      <a:pt x="780" y="2673"/>
                    </a:cubicBezTo>
                    <a:cubicBezTo>
                      <a:pt x="783" y="2671"/>
                      <a:pt x="785" y="2670"/>
                      <a:pt x="787" y="2670"/>
                    </a:cubicBezTo>
                    <a:cubicBezTo>
                      <a:pt x="792" y="2670"/>
                      <a:pt x="793" y="2676"/>
                      <a:pt x="791" y="2682"/>
                    </a:cubicBezTo>
                    <a:cubicBezTo>
                      <a:pt x="831" y="2603"/>
                      <a:pt x="691" y="2666"/>
                      <a:pt x="717" y="2603"/>
                    </a:cubicBezTo>
                    <a:lnTo>
                      <a:pt x="717" y="2603"/>
                    </a:lnTo>
                    <a:cubicBezTo>
                      <a:pt x="715" y="2604"/>
                      <a:pt x="713" y="2604"/>
                      <a:pt x="711" y="2604"/>
                    </a:cubicBezTo>
                    <a:cubicBezTo>
                      <a:pt x="701" y="2604"/>
                      <a:pt x="701" y="2597"/>
                      <a:pt x="705" y="2587"/>
                    </a:cubicBezTo>
                    <a:lnTo>
                      <a:pt x="705" y="2587"/>
                    </a:lnTo>
                    <a:cubicBezTo>
                      <a:pt x="705" y="2588"/>
                      <a:pt x="706" y="2589"/>
                      <a:pt x="707" y="2589"/>
                    </a:cubicBezTo>
                    <a:cubicBezTo>
                      <a:pt x="707" y="2589"/>
                      <a:pt x="708" y="2588"/>
                      <a:pt x="708" y="2587"/>
                    </a:cubicBezTo>
                    <a:cubicBezTo>
                      <a:pt x="708" y="2587"/>
                      <a:pt x="708" y="2585"/>
                      <a:pt x="708" y="2585"/>
                    </a:cubicBezTo>
                    <a:cubicBezTo>
                      <a:pt x="698" y="2578"/>
                      <a:pt x="689" y="2573"/>
                      <a:pt x="680" y="2573"/>
                    </a:cubicBezTo>
                    <a:lnTo>
                      <a:pt x="710" y="2548"/>
                    </a:lnTo>
                    <a:lnTo>
                      <a:pt x="708" y="2548"/>
                    </a:lnTo>
                    <a:cubicBezTo>
                      <a:pt x="709" y="2544"/>
                      <a:pt x="709" y="2542"/>
                      <a:pt x="707" y="2542"/>
                    </a:cubicBezTo>
                    <a:cubicBezTo>
                      <a:pt x="702" y="2542"/>
                      <a:pt x="683" y="2558"/>
                      <a:pt x="666" y="2573"/>
                    </a:cubicBezTo>
                    <a:cubicBezTo>
                      <a:pt x="657" y="2573"/>
                      <a:pt x="647" y="2573"/>
                      <a:pt x="638" y="2576"/>
                    </a:cubicBezTo>
                    <a:cubicBezTo>
                      <a:pt x="689" y="2536"/>
                      <a:pt x="606" y="2569"/>
                      <a:pt x="659" y="2522"/>
                    </a:cubicBezTo>
                    <a:lnTo>
                      <a:pt x="659" y="2522"/>
                    </a:lnTo>
                    <a:cubicBezTo>
                      <a:pt x="654" y="2524"/>
                      <a:pt x="649" y="2525"/>
                      <a:pt x="644" y="2525"/>
                    </a:cubicBezTo>
                    <a:cubicBezTo>
                      <a:pt x="629" y="2525"/>
                      <a:pt x="614" y="2515"/>
                      <a:pt x="591" y="2515"/>
                    </a:cubicBezTo>
                    <a:cubicBezTo>
                      <a:pt x="582" y="2515"/>
                      <a:pt x="572" y="2517"/>
                      <a:pt x="559" y="2521"/>
                    </a:cubicBezTo>
                    <a:lnTo>
                      <a:pt x="559" y="2521"/>
                    </a:lnTo>
                    <a:cubicBezTo>
                      <a:pt x="559" y="2509"/>
                      <a:pt x="561" y="2499"/>
                      <a:pt x="544" y="2499"/>
                    </a:cubicBezTo>
                    <a:cubicBezTo>
                      <a:pt x="542" y="2499"/>
                      <a:pt x="540" y="2499"/>
                      <a:pt x="538" y="2499"/>
                    </a:cubicBezTo>
                    <a:lnTo>
                      <a:pt x="580" y="2469"/>
                    </a:lnTo>
                    <a:lnTo>
                      <a:pt x="508" y="2483"/>
                    </a:lnTo>
                    <a:cubicBezTo>
                      <a:pt x="525" y="2455"/>
                      <a:pt x="552" y="2439"/>
                      <a:pt x="583" y="2436"/>
                    </a:cubicBezTo>
                    <a:cubicBezTo>
                      <a:pt x="513" y="2436"/>
                      <a:pt x="550" y="2423"/>
                      <a:pt x="483" y="2423"/>
                    </a:cubicBezTo>
                    <a:lnTo>
                      <a:pt x="513" y="2411"/>
                    </a:lnTo>
                    <a:cubicBezTo>
                      <a:pt x="508" y="2402"/>
                      <a:pt x="460" y="2406"/>
                      <a:pt x="481" y="2390"/>
                    </a:cubicBezTo>
                    <a:cubicBezTo>
                      <a:pt x="529" y="2346"/>
                      <a:pt x="441" y="2281"/>
                      <a:pt x="483" y="2212"/>
                    </a:cubicBezTo>
                    <a:lnTo>
                      <a:pt x="483" y="2212"/>
                    </a:lnTo>
                    <a:cubicBezTo>
                      <a:pt x="465" y="2219"/>
                      <a:pt x="455" y="2221"/>
                      <a:pt x="451" y="2221"/>
                    </a:cubicBezTo>
                    <a:cubicBezTo>
                      <a:pt x="437" y="2221"/>
                      <a:pt x="486" y="2188"/>
                      <a:pt x="461" y="2188"/>
                    </a:cubicBezTo>
                    <a:cubicBezTo>
                      <a:pt x="457" y="2188"/>
                      <a:pt x="451" y="2189"/>
                      <a:pt x="443" y="2191"/>
                    </a:cubicBezTo>
                    <a:cubicBezTo>
                      <a:pt x="463" y="2185"/>
                      <a:pt x="474" y="2176"/>
                      <a:pt x="490" y="2176"/>
                    </a:cubicBezTo>
                    <a:cubicBezTo>
                      <a:pt x="493" y="2176"/>
                      <a:pt x="496" y="2176"/>
                      <a:pt x="499" y="2177"/>
                    </a:cubicBezTo>
                    <a:cubicBezTo>
                      <a:pt x="471" y="2154"/>
                      <a:pt x="525" y="2130"/>
                      <a:pt x="457" y="2124"/>
                    </a:cubicBezTo>
                    <a:cubicBezTo>
                      <a:pt x="469" y="2120"/>
                      <a:pt x="478" y="2120"/>
                      <a:pt x="485" y="2120"/>
                    </a:cubicBezTo>
                    <a:cubicBezTo>
                      <a:pt x="493" y="2120"/>
                      <a:pt x="499" y="2120"/>
                      <a:pt x="506" y="2117"/>
                    </a:cubicBezTo>
                    <a:cubicBezTo>
                      <a:pt x="501" y="2117"/>
                      <a:pt x="483" y="2112"/>
                      <a:pt x="497" y="2107"/>
                    </a:cubicBezTo>
                    <a:cubicBezTo>
                      <a:pt x="501" y="2106"/>
                      <a:pt x="505" y="2105"/>
                      <a:pt x="508" y="2105"/>
                    </a:cubicBezTo>
                    <a:cubicBezTo>
                      <a:pt x="515" y="2105"/>
                      <a:pt x="521" y="2108"/>
                      <a:pt x="529" y="2110"/>
                    </a:cubicBezTo>
                    <a:cubicBezTo>
                      <a:pt x="524" y="2098"/>
                      <a:pt x="503" y="2094"/>
                      <a:pt x="473" y="2094"/>
                    </a:cubicBezTo>
                    <a:cubicBezTo>
                      <a:pt x="447" y="2094"/>
                      <a:pt x="413" y="2097"/>
                      <a:pt x="381" y="2100"/>
                    </a:cubicBezTo>
                    <a:cubicBezTo>
                      <a:pt x="409" y="2082"/>
                      <a:pt x="404" y="2075"/>
                      <a:pt x="360" y="2068"/>
                    </a:cubicBezTo>
                    <a:cubicBezTo>
                      <a:pt x="372" y="2064"/>
                      <a:pt x="385" y="2058"/>
                      <a:pt x="396" y="2058"/>
                    </a:cubicBezTo>
                    <a:cubicBezTo>
                      <a:pt x="403" y="2058"/>
                      <a:pt x="409" y="2060"/>
                      <a:pt x="413" y="2068"/>
                    </a:cubicBezTo>
                    <a:cubicBezTo>
                      <a:pt x="413" y="2057"/>
                      <a:pt x="438" y="2005"/>
                      <a:pt x="387" y="2005"/>
                    </a:cubicBezTo>
                    <a:cubicBezTo>
                      <a:pt x="385" y="2005"/>
                      <a:pt x="384" y="2005"/>
                      <a:pt x="383" y="2005"/>
                    </a:cubicBezTo>
                    <a:cubicBezTo>
                      <a:pt x="397" y="2001"/>
                      <a:pt x="388" y="1989"/>
                      <a:pt x="381" y="1987"/>
                    </a:cubicBezTo>
                    <a:cubicBezTo>
                      <a:pt x="383" y="1964"/>
                      <a:pt x="388" y="1961"/>
                      <a:pt x="383" y="1940"/>
                    </a:cubicBezTo>
                    <a:lnTo>
                      <a:pt x="383" y="1940"/>
                    </a:lnTo>
                    <a:lnTo>
                      <a:pt x="374" y="1945"/>
                    </a:lnTo>
                    <a:cubicBezTo>
                      <a:pt x="309" y="1936"/>
                      <a:pt x="360" y="1926"/>
                      <a:pt x="353" y="1908"/>
                    </a:cubicBezTo>
                    <a:lnTo>
                      <a:pt x="358" y="1908"/>
                    </a:lnTo>
                    <a:cubicBezTo>
                      <a:pt x="409" y="1869"/>
                      <a:pt x="337" y="1887"/>
                      <a:pt x="395" y="1850"/>
                    </a:cubicBezTo>
                    <a:lnTo>
                      <a:pt x="355" y="1848"/>
                    </a:lnTo>
                    <a:cubicBezTo>
                      <a:pt x="267" y="1834"/>
                      <a:pt x="411" y="1815"/>
                      <a:pt x="383" y="1787"/>
                    </a:cubicBezTo>
                    <a:lnTo>
                      <a:pt x="383" y="1787"/>
                    </a:lnTo>
                    <a:lnTo>
                      <a:pt x="360" y="1792"/>
                    </a:lnTo>
                    <a:cubicBezTo>
                      <a:pt x="332" y="1773"/>
                      <a:pt x="483" y="1776"/>
                      <a:pt x="497" y="1767"/>
                    </a:cubicBezTo>
                    <a:cubicBezTo>
                      <a:pt x="504" y="1767"/>
                      <a:pt x="508" y="1773"/>
                      <a:pt x="513" y="1778"/>
                    </a:cubicBezTo>
                    <a:cubicBezTo>
                      <a:pt x="571" y="1757"/>
                      <a:pt x="462" y="1764"/>
                      <a:pt x="455" y="1736"/>
                    </a:cubicBezTo>
                    <a:lnTo>
                      <a:pt x="455" y="1736"/>
                    </a:lnTo>
                    <a:cubicBezTo>
                      <a:pt x="475" y="1738"/>
                      <a:pt x="503" y="1749"/>
                      <a:pt x="520" y="1749"/>
                    </a:cubicBezTo>
                    <a:cubicBezTo>
                      <a:pt x="526" y="1749"/>
                      <a:pt x="531" y="1748"/>
                      <a:pt x="534" y="1743"/>
                    </a:cubicBezTo>
                    <a:cubicBezTo>
                      <a:pt x="557" y="1743"/>
                      <a:pt x="457" y="1671"/>
                      <a:pt x="518" y="1665"/>
                    </a:cubicBezTo>
                    <a:cubicBezTo>
                      <a:pt x="494" y="1662"/>
                      <a:pt x="471" y="1662"/>
                      <a:pt x="460" y="1646"/>
                    </a:cubicBezTo>
                    <a:cubicBezTo>
                      <a:pt x="457" y="1639"/>
                      <a:pt x="481" y="1634"/>
                      <a:pt x="497" y="1630"/>
                    </a:cubicBezTo>
                    <a:cubicBezTo>
                      <a:pt x="513" y="1625"/>
                      <a:pt x="525" y="1614"/>
                      <a:pt x="494" y="1593"/>
                    </a:cubicBezTo>
                    <a:cubicBezTo>
                      <a:pt x="501" y="1593"/>
                      <a:pt x="508" y="1595"/>
                      <a:pt x="513" y="1597"/>
                    </a:cubicBezTo>
                    <a:cubicBezTo>
                      <a:pt x="501" y="1576"/>
                      <a:pt x="506" y="1542"/>
                      <a:pt x="476" y="1518"/>
                    </a:cubicBezTo>
                    <a:lnTo>
                      <a:pt x="476" y="1518"/>
                    </a:lnTo>
                    <a:cubicBezTo>
                      <a:pt x="493" y="1525"/>
                      <a:pt x="506" y="1527"/>
                      <a:pt x="514" y="1527"/>
                    </a:cubicBezTo>
                    <a:cubicBezTo>
                      <a:pt x="561" y="1527"/>
                      <a:pt x="503" y="1453"/>
                      <a:pt x="536" y="1453"/>
                    </a:cubicBezTo>
                    <a:cubicBezTo>
                      <a:pt x="544" y="1453"/>
                      <a:pt x="555" y="1457"/>
                      <a:pt x="573" y="1465"/>
                    </a:cubicBezTo>
                    <a:lnTo>
                      <a:pt x="589" y="1426"/>
                    </a:lnTo>
                    <a:lnTo>
                      <a:pt x="601" y="1433"/>
                    </a:lnTo>
                    <a:cubicBezTo>
                      <a:pt x="622" y="1414"/>
                      <a:pt x="601" y="1391"/>
                      <a:pt x="583" y="1365"/>
                    </a:cubicBezTo>
                    <a:cubicBezTo>
                      <a:pt x="592" y="1365"/>
                      <a:pt x="601" y="1375"/>
                      <a:pt x="606" y="1379"/>
                    </a:cubicBezTo>
                    <a:cubicBezTo>
                      <a:pt x="650" y="1361"/>
                      <a:pt x="647" y="1356"/>
                      <a:pt x="620" y="1291"/>
                    </a:cubicBezTo>
                    <a:lnTo>
                      <a:pt x="620" y="1291"/>
                    </a:lnTo>
                    <a:lnTo>
                      <a:pt x="654" y="1312"/>
                    </a:lnTo>
                    <a:cubicBezTo>
                      <a:pt x="643" y="1289"/>
                      <a:pt x="745" y="1303"/>
                      <a:pt x="736" y="1243"/>
                    </a:cubicBezTo>
                    <a:lnTo>
                      <a:pt x="736" y="1243"/>
                    </a:lnTo>
                    <a:cubicBezTo>
                      <a:pt x="740" y="1247"/>
                      <a:pt x="745" y="1252"/>
                      <a:pt x="747" y="1259"/>
                    </a:cubicBezTo>
                    <a:cubicBezTo>
                      <a:pt x="742" y="1192"/>
                      <a:pt x="905" y="1259"/>
                      <a:pt x="812" y="1145"/>
                    </a:cubicBezTo>
                    <a:lnTo>
                      <a:pt x="810" y="1099"/>
                    </a:lnTo>
                    <a:cubicBezTo>
                      <a:pt x="805" y="1101"/>
                      <a:pt x="801" y="1102"/>
                      <a:pt x="797" y="1102"/>
                    </a:cubicBezTo>
                    <a:cubicBezTo>
                      <a:pt x="769" y="1102"/>
                      <a:pt x="765" y="1049"/>
                      <a:pt x="740" y="1041"/>
                    </a:cubicBezTo>
                    <a:cubicBezTo>
                      <a:pt x="742" y="1037"/>
                      <a:pt x="747" y="1035"/>
                      <a:pt x="753" y="1035"/>
                    </a:cubicBezTo>
                    <a:cubicBezTo>
                      <a:pt x="771" y="1035"/>
                      <a:pt x="800" y="1050"/>
                      <a:pt x="791" y="1064"/>
                    </a:cubicBezTo>
                    <a:lnTo>
                      <a:pt x="784" y="1062"/>
                    </a:lnTo>
                    <a:lnTo>
                      <a:pt x="784" y="1062"/>
                    </a:lnTo>
                    <a:cubicBezTo>
                      <a:pt x="799" y="1081"/>
                      <a:pt x="810" y="1087"/>
                      <a:pt x="820" y="1087"/>
                    </a:cubicBezTo>
                    <a:cubicBezTo>
                      <a:pt x="834" y="1087"/>
                      <a:pt x="844" y="1076"/>
                      <a:pt x="856" y="1076"/>
                    </a:cubicBezTo>
                    <a:cubicBezTo>
                      <a:pt x="862" y="1076"/>
                      <a:pt x="869" y="1079"/>
                      <a:pt x="877" y="1090"/>
                    </a:cubicBezTo>
                    <a:cubicBezTo>
                      <a:pt x="940" y="1036"/>
                      <a:pt x="1030" y="1027"/>
                      <a:pt x="1095" y="997"/>
                    </a:cubicBezTo>
                    <a:lnTo>
                      <a:pt x="1055" y="951"/>
                    </a:lnTo>
                    <a:lnTo>
                      <a:pt x="1083" y="939"/>
                    </a:lnTo>
                    <a:cubicBezTo>
                      <a:pt x="1097" y="946"/>
                      <a:pt x="1118" y="974"/>
                      <a:pt x="1097" y="981"/>
                    </a:cubicBezTo>
                    <a:cubicBezTo>
                      <a:pt x="1101" y="984"/>
                      <a:pt x="1105" y="986"/>
                      <a:pt x="1107" y="986"/>
                    </a:cubicBezTo>
                    <a:cubicBezTo>
                      <a:pt x="1122" y="986"/>
                      <a:pt x="1112" y="938"/>
                      <a:pt x="1106" y="930"/>
                    </a:cubicBezTo>
                    <a:cubicBezTo>
                      <a:pt x="1156" y="930"/>
                      <a:pt x="1131" y="990"/>
                      <a:pt x="1140" y="990"/>
                    </a:cubicBezTo>
                    <a:cubicBezTo>
                      <a:pt x="1140" y="990"/>
                      <a:pt x="1141" y="990"/>
                      <a:pt x="1141" y="990"/>
                    </a:cubicBezTo>
                    <a:lnTo>
                      <a:pt x="1155" y="976"/>
                    </a:lnTo>
                    <a:lnTo>
                      <a:pt x="1148" y="974"/>
                    </a:lnTo>
                    <a:cubicBezTo>
                      <a:pt x="1148" y="946"/>
                      <a:pt x="1134" y="925"/>
                      <a:pt x="1160" y="913"/>
                    </a:cubicBezTo>
                    <a:cubicBezTo>
                      <a:pt x="1166" y="913"/>
                      <a:pt x="1172" y="917"/>
                      <a:pt x="1177" y="921"/>
                    </a:cubicBezTo>
                    <a:lnTo>
                      <a:pt x="1177" y="921"/>
                    </a:lnTo>
                    <a:cubicBezTo>
                      <a:pt x="1178" y="916"/>
                      <a:pt x="1179" y="914"/>
                      <a:pt x="1181" y="914"/>
                    </a:cubicBezTo>
                    <a:cubicBezTo>
                      <a:pt x="1183" y="914"/>
                      <a:pt x="1185" y="920"/>
                      <a:pt x="1188" y="927"/>
                    </a:cubicBezTo>
                    <a:lnTo>
                      <a:pt x="1180" y="924"/>
                    </a:lnTo>
                    <a:lnTo>
                      <a:pt x="1180" y="924"/>
                    </a:lnTo>
                    <a:cubicBezTo>
                      <a:pt x="1186" y="930"/>
                      <a:pt x="1190" y="937"/>
                      <a:pt x="1194" y="937"/>
                    </a:cubicBezTo>
                    <a:cubicBezTo>
                      <a:pt x="1194" y="937"/>
                      <a:pt x="1194" y="937"/>
                      <a:pt x="1195" y="937"/>
                    </a:cubicBezTo>
                    <a:cubicBezTo>
                      <a:pt x="1196" y="939"/>
                      <a:pt x="1196" y="940"/>
                      <a:pt x="1198" y="940"/>
                    </a:cubicBezTo>
                    <a:cubicBezTo>
                      <a:pt x="1199" y="940"/>
                      <a:pt x="1201" y="937"/>
                      <a:pt x="1204" y="932"/>
                    </a:cubicBezTo>
                    <a:lnTo>
                      <a:pt x="1241" y="916"/>
                    </a:lnTo>
                    <a:lnTo>
                      <a:pt x="1199" y="888"/>
                    </a:lnTo>
                    <a:cubicBezTo>
                      <a:pt x="1199" y="859"/>
                      <a:pt x="1229" y="869"/>
                      <a:pt x="1190" y="841"/>
                    </a:cubicBezTo>
                    <a:lnTo>
                      <a:pt x="1190" y="841"/>
                    </a:lnTo>
                    <a:cubicBezTo>
                      <a:pt x="1202" y="848"/>
                      <a:pt x="1214" y="851"/>
                      <a:pt x="1225" y="851"/>
                    </a:cubicBezTo>
                    <a:cubicBezTo>
                      <a:pt x="1276" y="851"/>
                      <a:pt x="1320" y="788"/>
                      <a:pt x="1344" y="788"/>
                    </a:cubicBezTo>
                    <a:cubicBezTo>
                      <a:pt x="1345" y="788"/>
                      <a:pt x="1346" y="788"/>
                      <a:pt x="1348" y="788"/>
                    </a:cubicBezTo>
                    <a:cubicBezTo>
                      <a:pt x="1343" y="758"/>
                      <a:pt x="1359" y="730"/>
                      <a:pt x="1389" y="719"/>
                    </a:cubicBezTo>
                    <a:cubicBezTo>
                      <a:pt x="1375" y="716"/>
                      <a:pt x="1336" y="679"/>
                      <a:pt x="1359" y="670"/>
                    </a:cubicBezTo>
                    <a:lnTo>
                      <a:pt x="1359" y="670"/>
                    </a:lnTo>
                    <a:cubicBezTo>
                      <a:pt x="1386" y="702"/>
                      <a:pt x="1402" y="710"/>
                      <a:pt x="1416" y="710"/>
                    </a:cubicBezTo>
                    <a:cubicBezTo>
                      <a:pt x="1430" y="710"/>
                      <a:pt x="1441" y="702"/>
                      <a:pt x="1459" y="702"/>
                    </a:cubicBezTo>
                    <a:cubicBezTo>
                      <a:pt x="1468" y="702"/>
                      <a:pt x="1479" y="704"/>
                      <a:pt x="1493" y="711"/>
                    </a:cubicBezTo>
                    <a:lnTo>
                      <a:pt x="1493" y="711"/>
                    </a:lnTo>
                    <a:cubicBezTo>
                      <a:pt x="1454" y="688"/>
                      <a:pt x="1539" y="655"/>
                      <a:pt x="1466" y="626"/>
                    </a:cubicBezTo>
                    <a:cubicBezTo>
                      <a:pt x="1468" y="625"/>
                      <a:pt x="1471" y="624"/>
                      <a:pt x="1473" y="624"/>
                    </a:cubicBezTo>
                    <a:cubicBezTo>
                      <a:pt x="1490" y="624"/>
                      <a:pt x="1502" y="652"/>
                      <a:pt x="1528" y="658"/>
                    </a:cubicBezTo>
                    <a:cubicBezTo>
                      <a:pt x="1533" y="596"/>
                      <a:pt x="1628" y="596"/>
                      <a:pt x="1656" y="540"/>
                    </a:cubicBezTo>
                    <a:cubicBezTo>
                      <a:pt x="1644" y="531"/>
                      <a:pt x="1621" y="524"/>
                      <a:pt x="1612" y="501"/>
                    </a:cubicBezTo>
                    <a:lnTo>
                      <a:pt x="1612" y="501"/>
                    </a:lnTo>
                    <a:lnTo>
                      <a:pt x="1691" y="519"/>
                    </a:lnTo>
                    <a:cubicBezTo>
                      <a:pt x="1693" y="507"/>
                      <a:pt x="1644" y="471"/>
                      <a:pt x="1670" y="471"/>
                    </a:cubicBezTo>
                    <a:cubicBezTo>
                      <a:pt x="1673" y="471"/>
                      <a:pt x="1678" y="472"/>
                      <a:pt x="1684" y="473"/>
                    </a:cubicBezTo>
                    <a:cubicBezTo>
                      <a:pt x="1672" y="468"/>
                      <a:pt x="1656" y="461"/>
                      <a:pt x="1656" y="454"/>
                    </a:cubicBezTo>
                    <a:cubicBezTo>
                      <a:pt x="1721" y="427"/>
                      <a:pt x="1744" y="366"/>
                      <a:pt x="1772" y="315"/>
                    </a:cubicBezTo>
                    <a:cubicBezTo>
                      <a:pt x="1795" y="250"/>
                      <a:pt x="1851" y="202"/>
                      <a:pt x="1916" y="185"/>
                    </a:cubicBezTo>
                    <a:lnTo>
                      <a:pt x="1916" y="185"/>
                    </a:lnTo>
                    <a:cubicBezTo>
                      <a:pt x="1912" y="186"/>
                      <a:pt x="1909" y="186"/>
                      <a:pt x="1906" y="186"/>
                    </a:cubicBezTo>
                    <a:cubicBezTo>
                      <a:pt x="1884" y="186"/>
                      <a:pt x="1886" y="177"/>
                      <a:pt x="1890" y="167"/>
                    </a:cubicBezTo>
                    <a:lnTo>
                      <a:pt x="1890" y="167"/>
                    </a:lnTo>
                    <a:cubicBezTo>
                      <a:pt x="1889" y="167"/>
                      <a:pt x="1888" y="168"/>
                      <a:pt x="1887" y="168"/>
                    </a:cubicBezTo>
                    <a:cubicBezTo>
                      <a:pt x="1876" y="168"/>
                      <a:pt x="1856" y="150"/>
                      <a:pt x="1839" y="144"/>
                    </a:cubicBezTo>
                    <a:lnTo>
                      <a:pt x="1913" y="123"/>
                    </a:lnTo>
                    <a:cubicBezTo>
                      <a:pt x="1865" y="93"/>
                      <a:pt x="1932" y="74"/>
                      <a:pt x="1885" y="49"/>
                    </a:cubicBezTo>
                    <a:lnTo>
                      <a:pt x="1885" y="49"/>
                    </a:lnTo>
                    <a:lnTo>
                      <a:pt x="1888" y="67"/>
                    </a:lnTo>
                    <a:cubicBezTo>
                      <a:pt x="1839" y="23"/>
                      <a:pt x="1749" y="37"/>
                      <a:pt x="16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59" name="Google Shape;18559;p66"/>
              <p:cNvSpPr/>
              <p:nvPr/>
            </p:nvSpPr>
            <p:spPr>
              <a:xfrm>
                <a:off x="467975" y="1653650"/>
                <a:ext cx="525" cy="225"/>
              </a:xfrm>
              <a:custGeom>
                <a:avLst/>
                <a:gdLst/>
                <a:ahLst/>
                <a:cxnLst/>
                <a:rect l="l" t="t" r="r" b="b"/>
                <a:pathLst>
                  <a:path w="21" h="9" extrusionOk="0">
                    <a:moveTo>
                      <a:pt x="16" y="1"/>
                    </a:moveTo>
                    <a:cubicBezTo>
                      <a:pt x="11" y="1"/>
                      <a:pt x="5" y="3"/>
                      <a:pt x="0" y="9"/>
                    </a:cubicBezTo>
                    <a:cubicBezTo>
                      <a:pt x="7" y="4"/>
                      <a:pt x="14" y="4"/>
                      <a:pt x="21" y="2"/>
                    </a:cubicBezTo>
                    <a:cubicBezTo>
                      <a:pt x="19" y="1"/>
                      <a:pt x="1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60" name="Google Shape;18560;p66"/>
              <p:cNvSpPr/>
              <p:nvPr/>
            </p:nvSpPr>
            <p:spPr>
              <a:xfrm>
                <a:off x="473650" y="1628475"/>
                <a:ext cx="125" cy="125"/>
              </a:xfrm>
              <a:custGeom>
                <a:avLst/>
                <a:gdLst/>
                <a:ahLst/>
                <a:cxnLst/>
                <a:rect l="l" t="t" r="r" b="b"/>
                <a:pathLst>
                  <a:path w="5" h="5" extrusionOk="0">
                    <a:moveTo>
                      <a:pt x="0" y="0"/>
                    </a:moveTo>
                    <a:cubicBezTo>
                      <a:pt x="0" y="3"/>
                      <a:pt x="3" y="5"/>
                      <a:pt x="5"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61" name="Google Shape;18561;p66"/>
              <p:cNvSpPr/>
              <p:nvPr/>
            </p:nvSpPr>
            <p:spPr>
              <a:xfrm>
                <a:off x="480825" y="1676350"/>
                <a:ext cx="325" cy="600"/>
              </a:xfrm>
              <a:custGeom>
                <a:avLst/>
                <a:gdLst/>
                <a:ahLst/>
                <a:cxnLst/>
                <a:rect l="l" t="t" r="r" b="b"/>
                <a:pathLst>
                  <a:path w="13" h="24" extrusionOk="0">
                    <a:moveTo>
                      <a:pt x="12" y="0"/>
                    </a:moveTo>
                    <a:lnTo>
                      <a:pt x="12" y="0"/>
                    </a:lnTo>
                    <a:cubicBezTo>
                      <a:pt x="5" y="7"/>
                      <a:pt x="1" y="14"/>
                      <a:pt x="8" y="23"/>
                    </a:cubicBezTo>
                    <a:cubicBezTo>
                      <a:pt x="5" y="14"/>
                      <a:pt x="8"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62" name="Google Shape;18562;p66"/>
              <p:cNvSpPr/>
              <p:nvPr/>
            </p:nvSpPr>
            <p:spPr>
              <a:xfrm>
                <a:off x="499675" y="1678300"/>
                <a:ext cx="600" cy="625"/>
              </a:xfrm>
              <a:custGeom>
                <a:avLst/>
                <a:gdLst/>
                <a:ahLst/>
                <a:cxnLst/>
                <a:rect l="l" t="t" r="r" b="b"/>
                <a:pathLst>
                  <a:path w="24" h="25" extrusionOk="0">
                    <a:moveTo>
                      <a:pt x="0" y="1"/>
                    </a:moveTo>
                    <a:lnTo>
                      <a:pt x="0" y="1"/>
                    </a:lnTo>
                    <a:cubicBezTo>
                      <a:pt x="9" y="8"/>
                      <a:pt x="5" y="15"/>
                      <a:pt x="5" y="24"/>
                    </a:cubicBezTo>
                    <a:cubicBezTo>
                      <a:pt x="10" y="18"/>
                      <a:pt x="16" y="8"/>
                      <a:pt x="21" y="7"/>
                    </a:cubicBezTo>
                    <a:lnTo>
                      <a:pt x="21" y="7"/>
                    </a:lnTo>
                    <a:lnTo>
                      <a:pt x="23" y="8"/>
                    </a:lnTo>
                    <a:cubicBezTo>
                      <a:pt x="23" y="7"/>
                      <a:pt x="22" y="7"/>
                      <a:pt x="21" y="7"/>
                    </a:cubicBezTo>
                    <a:cubicBezTo>
                      <a:pt x="21" y="7"/>
                      <a:pt x="21" y="7"/>
                      <a:pt x="21" y="7"/>
                    </a:cubicBezTo>
                    <a:lnTo>
                      <a:pt x="21" y="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63" name="Google Shape;18563;p66"/>
              <p:cNvSpPr/>
              <p:nvPr/>
            </p:nvSpPr>
            <p:spPr>
              <a:xfrm>
                <a:off x="498700" y="1685225"/>
                <a:ext cx="650" cy="425"/>
              </a:xfrm>
              <a:custGeom>
                <a:avLst/>
                <a:gdLst/>
                <a:ahLst/>
                <a:cxnLst/>
                <a:rect l="l" t="t" r="r" b="b"/>
                <a:pathLst>
                  <a:path w="26" h="17" extrusionOk="0">
                    <a:moveTo>
                      <a:pt x="14" y="1"/>
                    </a:moveTo>
                    <a:cubicBezTo>
                      <a:pt x="7" y="1"/>
                      <a:pt x="1" y="5"/>
                      <a:pt x="2" y="14"/>
                    </a:cubicBezTo>
                    <a:cubicBezTo>
                      <a:pt x="6" y="14"/>
                      <a:pt x="7" y="17"/>
                      <a:pt x="9" y="17"/>
                    </a:cubicBezTo>
                    <a:cubicBezTo>
                      <a:pt x="10" y="17"/>
                      <a:pt x="10" y="17"/>
                      <a:pt x="11" y="16"/>
                    </a:cubicBezTo>
                    <a:lnTo>
                      <a:pt x="25" y="4"/>
                    </a:lnTo>
                    <a:cubicBezTo>
                      <a:pt x="22" y="2"/>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64" name="Google Shape;18564;p66"/>
              <p:cNvSpPr/>
              <p:nvPr/>
            </p:nvSpPr>
            <p:spPr>
              <a:xfrm>
                <a:off x="497725" y="1681100"/>
                <a:ext cx="1625" cy="725"/>
              </a:xfrm>
              <a:custGeom>
                <a:avLst/>
                <a:gdLst/>
                <a:ahLst/>
                <a:cxnLst/>
                <a:rect l="l" t="t" r="r" b="b"/>
                <a:pathLst>
                  <a:path w="65" h="29" extrusionOk="0">
                    <a:moveTo>
                      <a:pt x="23" y="0"/>
                    </a:moveTo>
                    <a:cubicBezTo>
                      <a:pt x="0" y="23"/>
                      <a:pt x="14" y="23"/>
                      <a:pt x="28" y="28"/>
                    </a:cubicBezTo>
                    <a:lnTo>
                      <a:pt x="28" y="28"/>
                    </a:lnTo>
                    <a:cubicBezTo>
                      <a:pt x="64" y="0"/>
                      <a:pt x="43" y="0"/>
                      <a:pt x="23" y="0"/>
                    </a:cubicBezTo>
                    <a:close/>
                    <a:moveTo>
                      <a:pt x="28" y="28"/>
                    </a:moveTo>
                    <a:cubicBezTo>
                      <a:pt x="28" y="28"/>
                      <a:pt x="27" y="28"/>
                      <a:pt x="27" y="28"/>
                    </a:cubicBezTo>
                    <a:lnTo>
                      <a:pt x="30" y="28"/>
                    </a:lnTo>
                    <a:cubicBezTo>
                      <a:pt x="29" y="28"/>
                      <a:pt x="28" y="28"/>
                      <a:pt x="28"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65" name="Google Shape;18565;p66"/>
              <p:cNvSpPr/>
              <p:nvPr/>
            </p:nvSpPr>
            <p:spPr>
              <a:xfrm>
                <a:off x="498575" y="1681800"/>
                <a:ext cx="600" cy="300"/>
              </a:xfrm>
              <a:custGeom>
                <a:avLst/>
                <a:gdLst/>
                <a:ahLst/>
                <a:cxnLst/>
                <a:rect l="l" t="t" r="r" b="b"/>
                <a:pathLst>
                  <a:path w="24" h="12" extrusionOk="0">
                    <a:moveTo>
                      <a:pt x="0" y="2"/>
                    </a:moveTo>
                    <a:lnTo>
                      <a:pt x="0" y="2"/>
                    </a:lnTo>
                    <a:cubicBezTo>
                      <a:pt x="2" y="5"/>
                      <a:pt x="7" y="7"/>
                      <a:pt x="9" y="12"/>
                    </a:cubicBezTo>
                    <a:cubicBezTo>
                      <a:pt x="23" y="0"/>
                      <a:pt x="9" y="5"/>
                      <a:pt x="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66" name="Google Shape;18566;p66"/>
              <p:cNvSpPr/>
              <p:nvPr/>
            </p:nvSpPr>
            <p:spPr>
              <a:xfrm>
                <a:off x="496125" y="1676550"/>
                <a:ext cx="1700" cy="725"/>
              </a:xfrm>
              <a:custGeom>
                <a:avLst/>
                <a:gdLst/>
                <a:ahLst/>
                <a:cxnLst/>
                <a:rect l="l" t="t" r="r" b="b"/>
                <a:pathLst>
                  <a:path w="68" h="29" extrusionOk="0">
                    <a:moveTo>
                      <a:pt x="62" y="0"/>
                    </a:moveTo>
                    <a:cubicBezTo>
                      <a:pt x="48" y="0"/>
                      <a:pt x="1" y="22"/>
                      <a:pt x="33" y="27"/>
                    </a:cubicBezTo>
                    <a:cubicBezTo>
                      <a:pt x="33" y="28"/>
                      <a:pt x="34" y="28"/>
                      <a:pt x="34" y="28"/>
                    </a:cubicBezTo>
                    <a:cubicBezTo>
                      <a:pt x="39" y="28"/>
                      <a:pt x="57" y="8"/>
                      <a:pt x="59" y="8"/>
                    </a:cubicBezTo>
                    <a:cubicBezTo>
                      <a:pt x="60" y="8"/>
                      <a:pt x="60" y="9"/>
                      <a:pt x="59" y="11"/>
                    </a:cubicBezTo>
                    <a:cubicBezTo>
                      <a:pt x="68" y="3"/>
                      <a:pt x="67"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67" name="Google Shape;18567;p66"/>
              <p:cNvSpPr/>
              <p:nvPr/>
            </p:nvSpPr>
            <p:spPr>
              <a:xfrm>
                <a:off x="496375" y="1682375"/>
                <a:ext cx="775" cy="825"/>
              </a:xfrm>
              <a:custGeom>
                <a:avLst/>
                <a:gdLst/>
                <a:ahLst/>
                <a:cxnLst/>
                <a:rect l="l" t="t" r="r" b="b"/>
                <a:pathLst>
                  <a:path w="31" h="33" extrusionOk="0">
                    <a:moveTo>
                      <a:pt x="30" y="0"/>
                    </a:moveTo>
                    <a:lnTo>
                      <a:pt x="0" y="19"/>
                    </a:lnTo>
                    <a:lnTo>
                      <a:pt x="5" y="33"/>
                    </a:lnTo>
                    <a:lnTo>
                      <a:pt x="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68" name="Google Shape;18568;p66"/>
              <p:cNvSpPr/>
              <p:nvPr/>
            </p:nvSpPr>
            <p:spPr>
              <a:xfrm>
                <a:off x="495025" y="1680900"/>
                <a:ext cx="600" cy="625"/>
              </a:xfrm>
              <a:custGeom>
                <a:avLst/>
                <a:gdLst/>
                <a:ahLst/>
                <a:cxnLst/>
                <a:rect l="l" t="t" r="r" b="b"/>
                <a:pathLst>
                  <a:path w="24" h="25" extrusionOk="0">
                    <a:moveTo>
                      <a:pt x="7" y="1"/>
                    </a:moveTo>
                    <a:cubicBezTo>
                      <a:pt x="5" y="1"/>
                      <a:pt x="3" y="1"/>
                      <a:pt x="1" y="4"/>
                    </a:cubicBezTo>
                    <a:lnTo>
                      <a:pt x="10" y="24"/>
                    </a:lnTo>
                    <a:cubicBezTo>
                      <a:pt x="12" y="20"/>
                      <a:pt x="19" y="18"/>
                      <a:pt x="24" y="18"/>
                    </a:cubicBezTo>
                    <a:cubicBezTo>
                      <a:pt x="17" y="10"/>
                      <a:pt x="12"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69" name="Google Shape;18569;p66"/>
              <p:cNvSpPr/>
              <p:nvPr/>
            </p:nvSpPr>
            <p:spPr>
              <a:xfrm>
                <a:off x="495550" y="1681325"/>
                <a:ext cx="500" cy="200"/>
              </a:xfrm>
              <a:custGeom>
                <a:avLst/>
                <a:gdLst/>
                <a:ahLst/>
                <a:cxnLst/>
                <a:rect l="l" t="t" r="r" b="b"/>
                <a:pathLst>
                  <a:path w="20" h="8" extrusionOk="0">
                    <a:moveTo>
                      <a:pt x="1" y="1"/>
                    </a:moveTo>
                    <a:cubicBezTo>
                      <a:pt x="5" y="5"/>
                      <a:pt x="12" y="7"/>
                      <a:pt x="19" y="7"/>
                    </a:cubicBezTo>
                    <a:cubicBezTo>
                      <a:pt x="15" y="3"/>
                      <a:pt x="8"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70" name="Google Shape;18570;p66"/>
              <p:cNvSpPr/>
              <p:nvPr/>
            </p:nvSpPr>
            <p:spPr>
              <a:xfrm>
                <a:off x="495550" y="1682375"/>
                <a:ext cx="250" cy="550"/>
              </a:xfrm>
              <a:custGeom>
                <a:avLst/>
                <a:gdLst/>
                <a:ahLst/>
                <a:cxnLst/>
                <a:rect l="l" t="t" r="r" b="b"/>
                <a:pathLst>
                  <a:path w="10" h="22" extrusionOk="0">
                    <a:moveTo>
                      <a:pt x="1" y="0"/>
                    </a:moveTo>
                    <a:lnTo>
                      <a:pt x="8" y="21"/>
                    </a:lnTo>
                    <a:lnTo>
                      <a:pt x="10" y="1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71" name="Google Shape;18571;p66"/>
              <p:cNvSpPr/>
              <p:nvPr/>
            </p:nvSpPr>
            <p:spPr>
              <a:xfrm>
                <a:off x="489650" y="1677375"/>
                <a:ext cx="950" cy="550"/>
              </a:xfrm>
              <a:custGeom>
                <a:avLst/>
                <a:gdLst/>
                <a:ahLst/>
                <a:cxnLst/>
                <a:rect l="l" t="t" r="r" b="b"/>
                <a:pathLst>
                  <a:path w="38" h="22" extrusionOk="0">
                    <a:moveTo>
                      <a:pt x="12" y="1"/>
                    </a:moveTo>
                    <a:cubicBezTo>
                      <a:pt x="0" y="12"/>
                      <a:pt x="2" y="22"/>
                      <a:pt x="12" y="22"/>
                    </a:cubicBezTo>
                    <a:cubicBezTo>
                      <a:pt x="23" y="17"/>
                      <a:pt x="33" y="17"/>
                      <a:pt x="37" y="3"/>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72" name="Google Shape;18572;p66"/>
              <p:cNvSpPr/>
              <p:nvPr/>
            </p:nvSpPr>
            <p:spPr>
              <a:xfrm>
                <a:off x="489825" y="1679925"/>
                <a:ext cx="775" cy="1025"/>
              </a:xfrm>
              <a:custGeom>
                <a:avLst/>
                <a:gdLst/>
                <a:ahLst/>
                <a:cxnLst/>
                <a:rect l="l" t="t" r="r" b="b"/>
                <a:pathLst>
                  <a:path w="31" h="41" extrusionOk="0">
                    <a:moveTo>
                      <a:pt x="30" y="1"/>
                    </a:moveTo>
                    <a:lnTo>
                      <a:pt x="0" y="40"/>
                    </a:lnTo>
                    <a:lnTo>
                      <a:pt x="21" y="29"/>
                    </a:lnTo>
                    <a:cubicBezTo>
                      <a:pt x="21" y="19"/>
                      <a:pt x="26" y="8"/>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73" name="Google Shape;18573;p66"/>
              <p:cNvSpPr/>
              <p:nvPr/>
            </p:nvSpPr>
            <p:spPr>
              <a:xfrm>
                <a:off x="487550" y="1680000"/>
                <a:ext cx="1525" cy="700"/>
              </a:xfrm>
              <a:custGeom>
                <a:avLst/>
                <a:gdLst/>
                <a:ahLst/>
                <a:cxnLst/>
                <a:rect l="l" t="t" r="r" b="b"/>
                <a:pathLst>
                  <a:path w="61" h="28" extrusionOk="0">
                    <a:moveTo>
                      <a:pt x="52" y="0"/>
                    </a:moveTo>
                    <a:lnTo>
                      <a:pt x="52" y="0"/>
                    </a:lnTo>
                    <a:cubicBezTo>
                      <a:pt x="40" y="9"/>
                      <a:pt x="1" y="16"/>
                      <a:pt x="26" y="28"/>
                    </a:cubicBezTo>
                    <a:cubicBezTo>
                      <a:pt x="35" y="19"/>
                      <a:pt x="61" y="19"/>
                      <a:pt x="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74" name="Google Shape;18574;p66"/>
              <p:cNvSpPr/>
              <p:nvPr/>
            </p:nvSpPr>
            <p:spPr>
              <a:xfrm>
                <a:off x="482675" y="1672350"/>
                <a:ext cx="1600" cy="1525"/>
              </a:xfrm>
              <a:custGeom>
                <a:avLst/>
                <a:gdLst/>
                <a:ahLst/>
                <a:cxnLst/>
                <a:rect l="l" t="t" r="r" b="b"/>
                <a:pathLst>
                  <a:path w="64" h="61" extrusionOk="0">
                    <a:moveTo>
                      <a:pt x="64" y="0"/>
                    </a:moveTo>
                    <a:lnTo>
                      <a:pt x="1" y="58"/>
                    </a:lnTo>
                    <a:lnTo>
                      <a:pt x="6" y="60"/>
                    </a:lnTo>
                    <a:lnTo>
                      <a:pt x="6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75" name="Google Shape;18575;p66"/>
              <p:cNvSpPr/>
              <p:nvPr/>
            </p:nvSpPr>
            <p:spPr>
              <a:xfrm>
                <a:off x="473300" y="1670550"/>
                <a:ext cx="1650" cy="950"/>
              </a:xfrm>
              <a:custGeom>
                <a:avLst/>
                <a:gdLst/>
                <a:ahLst/>
                <a:cxnLst/>
                <a:rect l="l" t="t" r="r" b="b"/>
                <a:pathLst>
                  <a:path w="66" h="38" extrusionOk="0">
                    <a:moveTo>
                      <a:pt x="40" y="0"/>
                    </a:moveTo>
                    <a:cubicBezTo>
                      <a:pt x="32" y="0"/>
                      <a:pt x="23" y="6"/>
                      <a:pt x="0" y="26"/>
                    </a:cubicBezTo>
                    <a:cubicBezTo>
                      <a:pt x="1" y="35"/>
                      <a:pt x="4" y="37"/>
                      <a:pt x="9" y="37"/>
                    </a:cubicBezTo>
                    <a:cubicBezTo>
                      <a:pt x="18" y="37"/>
                      <a:pt x="32" y="26"/>
                      <a:pt x="40" y="26"/>
                    </a:cubicBezTo>
                    <a:cubicBezTo>
                      <a:pt x="44" y="26"/>
                      <a:pt x="46" y="29"/>
                      <a:pt x="44" y="37"/>
                    </a:cubicBezTo>
                    <a:cubicBezTo>
                      <a:pt x="65" y="30"/>
                      <a:pt x="47" y="10"/>
                      <a:pt x="65" y="5"/>
                    </a:cubicBezTo>
                    <a:cubicBezTo>
                      <a:pt x="53" y="4"/>
                      <a:pt x="47"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76" name="Google Shape;18576;p66"/>
              <p:cNvSpPr/>
              <p:nvPr/>
            </p:nvSpPr>
            <p:spPr>
              <a:xfrm>
                <a:off x="513575" y="1603900"/>
                <a:ext cx="775" cy="300"/>
              </a:xfrm>
              <a:custGeom>
                <a:avLst/>
                <a:gdLst/>
                <a:ahLst/>
                <a:cxnLst/>
                <a:rect l="l" t="t" r="r" b="b"/>
                <a:pathLst>
                  <a:path w="31" h="12" extrusionOk="0">
                    <a:moveTo>
                      <a:pt x="1" y="0"/>
                    </a:moveTo>
                    <a:lnTo>
                      <a:pt x="8" y="12"/>
                    </a:lnTo>
                    <a:lnTo>
                      <a:pt x="31"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77" name="Google Shape;18577;p66"/>
              <p:cNvSpPr/>
              <p:nvPr/>
            </p:nvSpPr>
            <p:spPr>
              <a:xfrm>
                <a:off x="512650" y="1602500"/>
                <a:ext cx="1350" cy="725"/>
              </a:xfrm>
              <a:custGeom>
                <a:avLst/>
                <a:gdLst/>
                <a:ahLst/>
                <a:cxnLst/>
                <a:rect l="l" t="t" r="r" b="b"/>
                <a:pathLst>
                  <a:path w="54" h="29" extrusionOk="0">
                    <a:moveTo>
                      <a:pt x="12" y="1"/>
                    </a:moveTo>
                    <a:cubicBezTo>
                      <a:pt x="12" y="5"/>
                      <a:pt x="14" y="10"/>
                      <a:pt x="5" y="10"/>
                    </a:cubicBezTo>
                    <a:cubicBezTo>
                      <a:pt x="4" y="10"/>
                      <a:pt x="2" y="10"/>
                      <a:pt x="0" y="10"/>
                    </a:cubicBezTo>
                    <a:lnTo>
                      <a:pt x="0" y="10"/>
                    </a:lnTo>
                    <a:lnTo>
                      <a:pt x="54" y="29"/>
                    </a:lnTo>
                    <a:lnTo>
                      <a:pt x="54" y="29"/>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78" name="Google Shape;18578;p66"/>
              <p:cNvSpPr/>
              <p:nvPr/>
            </p:nvSpPr>
            <p:spPr>
              <a:xfrm>
                <a:off x="464825" y="1642425"/>
                <a:ext cx="900" cy="325"/>
              </a:xfrm>
              <a:custGeom>
                <a:avLst/>
                <a:gdLst/>
                <a:ahLst/>
                <a:cxnLst/>
                <a:rect l="l" t="t" r="r" b="b"/>
                <a:pathLst>
                  <a:path w="36" h="13" extrusionOk="0">
                    <a:moveTo>
                      <a:pt x="36" y="1"/>
                    </a:moveTo>
                    <a:lnTo>
                      <a:pt x="1" y="8"/>
                    </a:lnTo>
                    <a:lnTo>
                      <a:pt x="13" y="13"/>
                    </a:lnTo>
                    <a:cubicBezTo>
                      <a:pt x="29" y="13"/>
                      <a:pt x="31" y="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79" name="Google Shape;18579;p66"/>
              <p:cNvSpPr/>
              <p:nvPr/>
            </p:nvSpPr>
            <p:spPr>
              <a:xfrm>
                <a:off x="468075" y="1636400"/>
                <a:ext cx="1250" cy="450"/>
              </a:xfrm>
              <a:custGeom>
                <a:avLst/>
                <a:gdLst/>
                <a:ahLst/>
                <a:cxnLst/>
                <a:rect l="l" t="t" r="r" b="b"/>
                <a:pathLst>
                  <a:path w="50" h="18" extrusionOk="0">
                    <a:moveTo>
                      <a:pt x="3" y="1"/>
                    </a:moveTo>
                    <a:lnTo>
                      <a:pt x="1" y="6"/>
                    </a:lnTo>
                    <a:lnTo>
                      <a:pt x="49" y="17"/>
                    </a:lnTo>
                    <a:lnTo>
                      <a:pt x="49" y="17"/>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80" name="Google Shape;18580;p66"/>
              <p:cNvSpPr/>
              <p:nvPr/>
            </p:nvSpPr>
            <p:spPr>
              <a:xfrm>
                <a:off x="469250" y="1630800"/>
                <a:ext cx="1475" cy="775"/>
              </a:xfrm>
              <a:custGeom>
                <a:avLst/>
                <a:gdLst/>
                <a:ahLst/>
                <a:cxnLst/>
                <a:rect l="l" t="t" r="r" b="b"/>
                <a:pathLst>
                  <a:path w="59" h="31" extrusionOk="0">
                    <a:moveTo>
                      <a:pt x="12" y="0"/>
                    </a:moveTo>
                    <a:lnTo>
                      <a:pt x="12" y="0"/>
                    </a:lnTo>
                    <a:cubicBezTo>
                      <a:pt x="6" y="5"/>
                      <a:pt x="6" y="16"/>
                      <a:pt x="4" y="24"/>
                    </a:cubicBezTo>
                    <a:lnTo>
                      <a:pt x="4" y="24"/>
                    </a:lnTo>
                    <a:cubicBezTo>
                      <a:pt x="17" y="11"/>
                      <a:pt x="59" y="25"/>
                      <a:pt x="12" y="0"/>
                    </a:cubicBezTo>
                    <a:close/>
                    <a:moveTo>
                      <a:pt x="4" y="24"/>
                    </a:moveTo>
                    <a:cubicBezTo>
                      <a:pt x="2" y="25"/>
                      <a:pt x="1" y="27"/>
                      <a:pt x="0" y="30"/>
                    </a:cubicBezTo>
                    <a:cubicBezTo>
                      <a:pt x="2" y="28"/>
                      <a:pt x="3" y="26"/>
                      <a:pt x="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81" name="Google Shape;18581;p66"/>
              <p:cNvSpPr/>
              <p:nvPr/>
            </p:nvSpPr>
            <p:spPr>
              <a:xfrm>
                <a:off x="514225" y="1602775"/>
                <a:ext cx="1000" cy="575"/>
              </a:xfrm>
              <a:custGeom>
                <a:avLst/>
                <a:gdLst/>
                <a:ahLst/>
                <a:cxnLst/>
                <a:rect l="l" t="t" r="r" b="b"/>
                <a:pathLst>
                  <a:path w="40" h="23" extrusionOk="0">
                    <a:moveTo>
                      <a:pt x="6" y="1"/>
                    </a:moveTo>
                    <a:cubicBezTo>
                      <a:pt x="6" y="1"/>
                      <a:pt x="6" y="1"/>
                      <a:pt x="7" y="1"/>
                    </a:cubicBezTo>
                    <a:lnTo>
                      <a:pt x="7" y="1"/>
                    </a:lnTo>
                    <a:cubicBezTo>
                      <a:pt x="7" y="1"/>
                      <a:pt x="7" y="1"/>
                      <a:pt x="7" y="1"/>
                    </a:cubicBezTo>
                    <a:cubicBezTo>
                      <a:pt x="6" y="1"/>
                      <a:pt x="6" y="1"/>
                      <a:pt x="6" y="1"/>
                    </a:cubicBezTo>
                    <a:close/>
                    <a:moveTo>
                      <a:pt x="7" y="1"/>
                    </a:moveTo>
                    <a:lnTo>
                      <a:pt x="7" y="1"/>
                    </a:lnTo>
                    <a:cubicBezTo>
                      <a:pt x="0" y="8"/>
                      <a:pt x="35" y="18"/>
                      <a:pt x="39" y="22"/>
                    </a:cubicBezTo>
                    <a:cubicBezTo>
                      <a:pt x="38" y="11"/>
                      <a:pt x="13"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82" name="Google Shape;18582;p66"/>
              <p:cNvSpPr/>
              <p:nvPr/>
            </p:nvSpPr>
            <p:spPr>
              <a:xfrm>
                <a:off x="513450" y="1598575"/>
                <a:ext cx="675" cy="700"/>
              </a:xfrm>
              <a:custGeom>
                <a:avLst/>
                <a:gdLst/>
                <a:ahLst/>
                <a:cxnLst/>
                <a:rect l="l" t="t" r="r" b="b"/>
                <a:pathLst>
                  <a:path w="27" h="28" extrusionOk="0">
                    <a:moveTo>
                      <a:pt x="1" y="0"/>
                    </a:moveTo>
                    <a:lnTo>
                      <a:pt x="13" y="23"/>
                    </a:lnTo>
                    <a:lnTo>
                      <a:pt x="26"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83" name="Google Shape;18583;p66"/>
              <p:cNvSpPr/>
              <p:nvPr/>
            </p:nvSpPr>
            <p:spPr>
              <a:xfrm>
                <a:off x="513500" y="1596300"/>
                <a:ext cx="1375" cy="2050"/>
              </a:xfrm>
              <a:custGeom>
                <a:avLst/>
                <a:gdLst/>
                <a:ahLst/>
                <a:cxnLst/>
                <a:rect l="l" t="t" r="r" b="b"/>
                <a:pathLst>
                  <a:path w="55" h="82" extrusionOk="0">
                    <a:moveTo>
                      <a:pt x="44" y="0"/>
                    </a:moveTo>
                    <a:cubicBezTo>
                      <a:pt x="1" y="0"/>
                      <a:pt x="48" y="46"/>
                      <a:pt x="22" y="59"/>
                    </a:cubicBezTo>
                    <a:lnTo>
                      <a:pt x="8" y="59"/>
                    </a:lnTo>
                    <a:lnTo>
                      <a:pt x="50" y="82"/>
                    </a:lnTo>
                    <a:cubicBezTo>
                      <a:pt x="50" y="54"/>
                      <a:pt x="31" y="12"/>
                      <a:pt x="55" y="1"/>
                    </a:cubicBezTo>
                    <a:cubicBezTo>
                      <a:pt x="51" y="0"/>
                      <a:pt x="47"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84" name="Google Shape;18584;p66"/>
              <p:cNvSpPr/>
              <p:nvPr/>
            </p:nvSpPr>
            <p:spPr>
              <a:xfrm>
                <a:off x="518050" y="1595425"/>
                <a:ext cx="425" cy="550"/>
              </a:xfrm>
              <a:custGeom>
                <a:avLst/>
                <a:gdLst/>
                <a:ahLst/>
                <a:cxnLst/>
                <a:rect l="l" t="t" r="r" b="b"/>
                <a:pathLst>
                  <a:path w="17" h="22" extrusionOk="0">
                    <a:moveTo>
                      <a:pt x="1" y="1"/>
                    </a:moveTo>
                    <a:lnTo>
                      <a:pt x="1" y="1"/>
                    </a:lnTo>
                    <a:cubicBezTo>
                      <a:pt x="1" y="1"/>
                      <a:pt x="1" y="1"/>
                      <a:pt x="1" y="1"/>
                    </a:cubicBezTo>
                    <a:lnTo>
                      <a:pt x="1" y="1"/>
                    </a:lnTo>
                    <a:cubicBezTo>
                      <a:pt x="1" y="1"/>
                      <a:pt x="1" y="1"/>
                      <a:pt x="1" y="1"/>
                    </a:cubicBezTo>
                    <a:close/>
                    <a:moveTo>
                      <a:pt x="1" y="1"/>
                    </a:moveTo>
                    <a:cubicBezTo>
                      <a:pt x="2" y="2"/>
                      <a:pt x="4" y="8"/>
                      <a:pt x="5" y="22"/>
                    </a:cubicBezTo>
                    <a:cubicBezTo>
                      <a:pt x="6" y="21"/>
                      <a:pt x="7" y="20"/>
                      <a:pt x="8" y="20"/>
                    </a:cubicBezTo>
                    <a:cubicBezTo>
                      <a:pt x="9" y="20"/>
                      <a:pt x="10" y="21"/>
                      <a:pt x="12" y="22"/>
                    </a:cubicBezTo>
                    <a:cubicBezTo>
                      <a:pt x="12" y="17"/>
                      <a:pt x="14" y="12"/>
                      <a:pt x="16" y="8"/>
                    </a:cubicBezTo>
                    <a:cubicBezTo>
                      <a:pt x="6" y="7"/>
                      <a:pt x="2" y="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85" name="Google Shape;18585;p66"/>
              <p:cNvSpPr/>
              <p:nvPr/>
            </p:nvSpPr>
            <p:spPr>
              <a:xfrm>
                <a:off x="518300" y="1595900"/>
                <a:ext cx="375" cy="175"/>
              </a:xfrm>
              <a:custGeom>
                <a:avLst/>
                <a:gdLst/>
                <a:ahLst/>
                <a:cxnLst/>
                <a:rect l="l" t="t" r="r" b="b"/>
                <a:pathLst>
                  <a:path w="15" h="7" extrusionOk="0">
                    <a:moveTo>
                      <a:pt x="5" y="0"/>
                    </a:moveTo>
                    <a:cubicBezTo>
                      <a:pt x="4" y="0"/>
                      <a:pt x="3" y="0"/>
                      <a:pt x="2" y="0"/>
                    </a:cubicBezTo>
                    <a:cubicBezTo>
                      <a:pt x="1" y="5"/>
                      <a:pt x="3" y="6"/>
                      <a:pt x="5" y="6"/>
                    </a:cubicBezTo>
                    <a:cubicBezTo>
                      <a:pt x="9" y="6"/>
                      <a:pt x="1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86" name="Google Shape;18586;p66"/>
              <p:cNvSpPr/>
              <p:nvPr/>
            </p:nvSpPr>
            <p:spPr>
              <a:xfrm>
                <a:off x="518500" y="1594300"/>
                <a:ext cx="1125" cy="575"/>
              </a:xfrm>
              <a:custGeom>
                <a:avLst/>
                <a:gdLst/>
                <a:ahLst/>
                <a:cxnLst/>
                <a:rect l="l" t="t" r="r" b="b"/>
                <a:pathLst>
                  <a:path w="45" h="23" extrusionOk="0">
                    <a:moveTo>
                      <a:pt x="21" y="0"/>
                    </a:moveTo>
                    <a:cubicBezTo>
                      <a:pt x="15" y="0"/>
                      <a:pt x="8" y="1"/>
                      <a:pt x="1" y="2"/>
                    </a:cubicBezTo>
                    <a:lnTo>
                      <a:pt x="15" y="23"/>
                    </a:lnTo>
                    <a:cubicBezTo>
                      <a:pt x="26" y="23"/>
                      <a:pt x="34" y="14"/>
                      <a:pt x="40" y="14"/>
                    </a:cubicBezTo>
                    <a:cubicBezTo>
                      <a:pt x="42" y="14"/>
                      <a:pt x="43" y="14"/>
                      <a:pt x="45" y="16"/>
                    </a:cubicBezTo>
                    <a:cubicBezTo>
                      <a:pt x="40" y="3"/>
                      <a:pt x="32"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87" name="Google Shape;18587;p66"/>
              <p:cNvSpPr/>
              <p:nvPr/>
            </p:nvSpPr>
            <p:spPr>
              <a:xfrm>
                <a:off x="517525" y="1593650"/>
                <a:ext cx="375" cy="300"/>
              </a:xfrm>
              <a:custGeom>
                <a:avLst/>
                <a:gdLst/>
                <a:ahLst/>
                <a:cxnLst/>
                <a:rect l="l" t="t" r="r" b="b"/>
                <a:pathLst>
                  <a:path w="15" h="12" extrusionOk="0">
                    <a:moveTo>
                      <a:pt x="0" y="0"/>
                    </a:moveTo>
                    <a:lnTo>
                      <a:pt x="5" y="12"/>
                    </a:lnTo>
                    <a:cubicBezTo>
                      <a:pt x="12" y="12"/>
                      <a:pt x="14" y="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88" name="Google Shape;18588;p66"/>
              <p:cNvSpPr/>
              <p:nvPr/>
            </p:nvSpPr>
            <p:spPr>
              <a:xfrm>
                <a:off x="517225" y="1593900"/>
                <a:ext cx="775" cy="625"/>
              </a:xfrm>
              <a:custGeom>
                <a:avLst/>
                <a:gdLst/>
                <a:ahLst/>
                <a:cxnLst/>
                <a:rect l="l" t="t" r="r" b="b"/>
                <a:pathLst>
                  <a:path w="31" h="25" extrusionOk="0">
                    <a:moveTo>
                      <a:pt x="5" y="1"/>
                    </a:moveTo>
                    <a:cubicBezTo>
                      <a:pt x="1" y="1"/>
                      <a:pt x="2" y="3"/>
                      <a:pt x="21" y="11"/>
                    </a:cubicBezTo>
                    <a:cubicBezTo>
                      <a:pt x="18" y="10"/>
                      <a:pt x="17" y="10"/>
                      <a:pt x="16" y="10"/>
                    </a:cubicBezTo>
                    <a:cubicBezTo>
                      <a:pt x="11" y="10"/>
                      <a:pt x="23" y="17"/>
                      <a:pt x="31" y="25"/>
                    </a:cubicBezTo>
                    <a:lnTo>
                      <a:pt x="17" y="2"/>
                    </a:lnTo>
                    <a:cubicBezTo>
                      <a:pt x="13" y="2"/>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89" name="Google Shape;18589;p66"/>
              <p:cNvSpPr/>
              <p:nvPr/>
            </p:nvSpPr>
            <p:spPr>
              <a:xfrm>
                <a:off x="516600" y="1594575"/>
                <a:ext cx="1125" cy="750"/>
              </a:xfrm>
              <a:custGeom>
                <a:avLst/>
                <a:gdLst/>
                <a:ahLst/>
                <a:cxnLst/>
                <a:rect l="l" t="t" r="r" b="b"/>
                <a:pathLst>
                  <a:path w="45" h="30" extrusionOk="0">
                    <a:moveTo>
                      <a:pt x="0" y="0"/>
                    </a:moveTo>
                    <a:cubicBezTo>
                      <a:pt x="0" y="19"/>
                      <a:pt x="13" y="30"/>
                      <a:pt x="24" y="30"/>
                    </a:cubicBezTo>
                    <a:cubicBezTo>
                      <a:pt x="34" y="30"/>
                      <a:pt x="43" y="23"/>
                      <a:pt x="44" y="7"/>
                    </a:cubicBezTo>
                    <a:lnTo>
                      <a:pt x="44" y="7"/>
                    </a:lnTo>
                    <a:cubicBezTo>
                      <a:pt x="36" y="10"/>
                      <a:pt x="29" y="13"/>
                      <a:pt x="22" y="13"/>
                    </a:cubicBezTo>
                    <a:cubicBezTo>
                      <a:pt x="16" y="13"/>
                      <a:pt x="9" y="1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90" name="Google Shape;18590;p66"/>
              <p:cNvSpPr/>
              <p:nvPr/>
            </p:nvSpPr>
            <p:spPr>
              <a:xfrm>
                <a:off x="512875" y="1595725"/>
                <a:ext cx="950" cy="550"/>
              </a:xfrm>
              <a:custGeom>
                <a:avLst/>
                <a:gdLst/>
                <a:ahLst/>
                <a:cxnLst/>
                <a:rect l="l" t="t" r="r" b="b"/>
                <a:pathLst>
                  <a:path w="38" h="22" extrusionOk="0">
                    <a:moveTo>
                      <a:pt x="22" y="0"/>
                    </a:moveTo>
                    <a:lnTo>
                      <a:pt x="1" y="7"/>
                    </a:lnTo>
                    <a:lnTo>
                      <a:pt x="16" y="21"/>
                    </a:lnTo>
                    <a:lnTo>
                      <a:pt x="16" y="21"/>
                    </a:lnTo>
                    <a:cubicBezTo>
                      <a:pt x="9" y="14"/>
                      <a:pt x="37" y="5"/>
                      <a:pt x="22" y="0"/>
                    </a:cubicBezTo>
                    <a:close/>
                    <a:moveTo>
                      <a:pt x="16" y="21"/>
                    </a:moveTo>
                    <a:cubicBezTo>
                      <a:pt x="16" y="21"/>
                      <a:pt x="17" y="21"/>
                      <a:pt x="17" y="21"/>
                    </a:cubicBezTo>
                    <a:lnTo>
                      <a:pt x="16" y="2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91" name="Google Shape;18591;p66"/>
              <p:cNvSpPr/>
              <p:nvPr/>
            </p:nvSpPr>
            <p:spPr>
              <a:xfrm>
                <a:off x="518625" y="1591725"/>
                <a:ext cx="1300" cy="425"/>
              </a:xfrm>
              <a:custGeom>
                <a:avLst/>
                <a:gdLst/>
                <a:ahLst/>
                <a:cxnLst/>
                <a:rect l="l" t="t" r="r" b="b"/>
                <a:pathLst>
                  <a:path w="52" h="17" extrusionOk="0">
                    <a:moveTo>
                      <a:pt x="0" y="1"/>
                    </a:moveTo>
                    <a:lnTo>
                      <a:pt x="12" y="17"/>
                    </a:lnTo>
                    <a:cubicBezTo>
                      <a:pt x="23" y="7"/>
                      <a:pt x="37" y="3"/>
                      <a:pt x="51" y="3"/>
                    </a:cubicBezTo>
                    <a:cubicBezTo>
                      <a:pt x="33" y="1"/>
                      <a:pt x="1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92" name="Google Shape;18592;p66"/>
              <p:cNvSpPr/>
              <p:nvPr/>
            </p:nvSpPr>
            <p:spPr>
              <a:xfrm>
                <a:off x="518050" y="1591150"/>
                <a:ext cx="600" cy="600"/>
              </a:xfrm>
              <a:custGeom>
                <a:avLst/>
                <a:gdLst/>
                <a:ahLst/>
                <a:cxnLst/>
                <a:rect l="l" t="t" r="r" b="b"/>
                <a:pathLst>
                  <a:path w="24" h="24" extrusionOk="0">
                    <a:moveTo>
                      <a:pt x="5" y="0"/>
                    </a:moveTo>
                    <a:lnTo>
                      <a:pt x="5" y="0"/>
                    </a:lnTo>
                    <a:cubicBezTo>
                      <a:pt x="0" y="17"/>
                      <a:pt x="9" y="21"/>
                      <a:pt x="23" y="24"/>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93" name="Google Shape;18593;p66"/>
              <p:cNvSpPr/>
              <p:nvPr/>
            </p:nvSpPr>
            <p:spPr>
              <a:xfrm>
                <a:off x="515900" y="1593050"/>
                <a:ext cx="900" cy="1200"/>
              </a:xfrm>
              <a:custGeom>
                <a:avLst/>
                <a:gdLst/>
                <a:ahLst/>
                <a:cxnLst/>
                <a:rect l="l" t="t" r="r" b="b"/>
                <a:pathLst>
                  <a:path w="36" h="48" extrusionOk="0">
                    <a:moveTo>
                      <a:pt x="0" y="1"/>
                    </a:moveTo>
                    <a:lnTo>
                      <a:pt x="0" y="8"/>
                    </a:lnTo>
                    <a:lnTo>
                      <a:pt x="35" y="4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94" name="Google Shape;18594;p66"/>
              <p:cNvSpPr/>
              <p:nvPr/>
            </p:nvSpPr>
            <p:spPr>
              <a:xfrm>
                <a:off x="519950" y="1589650"/>
                <a:ext cx="1075" cy="650"/>
              </a:xfrm>
              <a:custGeom>
                <a:avLst/>
                <a:gdLst/>
                <a:ahLst/>
                <a:cxnLst/>
                <a:rect l="l" t="t" r="r" b="b"/>
                <a:pathLst>
                  <a:path w="43" h="26" extrusionOk="0">
                    <a:moveTo>
                      <a:pt x="1" y="0"/>
                    </a:moveTo>
                    <a:lnTo>
                      <a:pt x="14" y="12"/>
                    </a:lnTo>
                    <a:lnTo>
                      <a:pt x="42" y="26"/>
                    </a:lnTo>
                    <a:lnTo>
                      <a:pt x="42"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95" name="Google Shape;18595;p66"/>
              <p:cNvSpPr/>
              <p:nvPr/>
            </p:nvSpPr>
            <p:spPr>
              <a:xfrm>
                <a:off x="520350" y="1587675"/>
                <a:ext cx="1475" cy="1050"/>
              </a:xfrm>
              <a:custGeom>
                <a:avLst/>
                <a:gdLst/>
                <a:ahLst/>
                <a:cxnLst/>
                <a:rect l="l" t="t" r="r" b="b"/>
                <a:pathLst>
                  <a:path w="59" h="42" extrusionOk="0">
                    <a:moveTo>
                      <a:pt x="19" y="0"/>
                    </a:moveTo>
                    <a:lnTo>
                      <a:pt x="19" y="0"/>
                    </a:lnTo>
                    <a:cubicBezTo>
                      <a:pt x="29" y="14"/>
                      <a:pt x="24" y="26"/>
                      <a:pt x="1" y="37"/>
                    </a:cubicBezTo>
                    <a:cubicBezTo>
                      <a:pt x="7" y="41"/>
                      <a:pt x="14" y="42"/>
                      <a:pt x="20" y="42"/>
                    </a:cubicBezTo>
                    <a:cubicBezTo>
                      <a:pt x="30" y="42"/>
                      <a:pt x="39" y="39"/>
                      <a:pt x="47" y="39"/>
                    </a:cubicBezTo>
                    <a:cubicBezTo>
                      <a:pt x="52" y="39"/>
                      <a:pt x="55" y="40"/>
                      <a:pt x="59" y="42"/>
                    </a:cubicBezTo>
                    <a:cubicBezTo>
                      <a:pt x="56" y="28"/>
                      <a:pt x="36" y="14"/>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96" name="Google Shape;18596;p66"/>
              <p:cNvSpPr/>
              <p:nvPr/>
            </p:nvSpPr>
            <p:spPr>
              <a:xfrm>
                <a:off x="520175" y="1587150"/>
                <a:ext cx="675" cy="550"/>
              </a:xfrm>
              <a:custGeom>
                <a:avLst/>
                <a:gdLst/>
                <a:ahLst/>
                <a:cxnLst/>
                <a:rect l="l" t="t" r="r" b="b"/>
                <a:pathLst>
                  <a:path w="27" h="22" extrusionOk="0">
                    <a:moveTo>
                      <a:pt x="1" y="0"/>
                    </a:moveTo>
                    <a:lnTo>
                      <a:pt x="1" y="0"/>
                    </a:lnTo>
                    <a:cubicBezTo>
                      <a:pt x="8" y="10"/>
                      <a:pt x="17" y="17"/>
                      <a:pt x="26" y="21"/>
                    </a:cubicBezTo>
                    <a:cubicBezTo>
                      <a:pt x="19" y="12"/>
                      <a:pt x="10"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97" name="Google Shape;18597;p66"/>
              <p:cNvSpPr/>
              <p:nvPr/>
            </p:nvSpPr>
            <p:spPr>
              <a:xfrm>
                <a:off x="518500" y="1590100"/>
                <a:ext cx="950" cy="250"/>
              </a:xfrm>
              <a:custGeom>
                <a:avLst/>
                <a:gdLst/>
                <a:ahLst/>
                <a:cxnLst/>
                <a:rect l="l" t="t" r="r" b="b"/>
                <a:pathLst>
                  <a:path w="38" h="10" extrusionOk="0">
                    <a:moveTo>
                      <a:pt x="1" y="1"/>
                    </a:moveTo>
                    <a:cubicBezTo>
                      <a:pt x="1" y="5"/>
                      <a:pt x="1" y="8"/>
                      <a:pt x="1" y="10"/>
                    </a:cubicBezTo>
                    <a:cubicBezTo>
                      <a:pt x="12" y="10"/>
                      <a:pt x="26" y="8"/>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98" name="Google Shape;18598;p66"/>
              <p:cNvSpPr/>
              <p:nvPr/>
            </p:nvSpPr>
            <p:spPr>
              <a:xfrm>
                <a:off x="518500" y="1589750"/>
                <a:ext cx="150" cy="425"/>
              </a:xfrm>
              <a:custGeom>
                <a:avLst/>
                <a:gdLst/>
                <a:ahLst/>
                <a:cxnLst/>
                <a:rect l="l" t="t" r="r" b="b"/>
                <a:pathLst>
                  <a:path w="6" h="17" extrusionOk="0">
                    <a:moveTo>
                      <a:pt x="5" y="1"/>
                    </a:moveTo>
                    <a:lnTo>
                      <a:pt x="1" y="17"/>
                    </a:lnTo>
                    <a:cubicBezTo>
                      <a:pt x="3" y="10"/>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599" name="Google Shape;18599;p66"/>
              <p:cNvSpPr/>
              <p:nvPr/>
            </p:nvSpPr>
            <p:spPr>
              <a:xfrm>
                <a:off x="518325" y="1590325"/>
                <a:ext cx="200" cy="100"/>
              </a:xfrm>
              <a:custGeom>
                <a:avLst/>
                <a:gdLst/>
                <a:ahLst/>
                <a:cxnLst/>
                <a:rect l="l" t="t" r="r" b="b"/>
                <a:pathLst>
                  <a:path w="8" h="4" extrusionOk="0">
                    <a:moveTo>
                      <a:pt x="8" y="1"/>
                    </a:moveTo>
                    <a:cubicBezTo>
                      <a:pt x="3" y="1"/>
                      <a:pt x="1" y="3"/>
                      <a:pt x="8" y="3"/>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00" name="Google Shape;18600;p66"/>
              <p:cNvSpPr/>
              <p:nvPr/>
            </p:nvSpPr>
            <p:spPr>
              <a:xfrm>
                <a:off x="515250" y="1591425"/>
                <a:ext cx="1775" cy="800"/>
              </a:xfrm>
              <a:custGeom>
                <a:avLst/>
                <a:gdLst/>
                <a:ahLst/>
                <a:cxnLst/>
                <a:rect l="l" t="t" r="r" b="b"/>
                <a:pathLst>
                  <a:path w="71" h="32" extrusionOk="0">
                    <a:moveTo>
                      <a:pt x="22" y="0"/>
                    </a:moveTo>
                    <a:cubicBezTo>
                      <a:pt x="16" y="0"/>
                      <a:pt x="9" y="2"/>
                      <a:pt x="1" y="6"/>
                    </a:cubicBezTo>
                    <a:cubicBezTo>
                      <a:pt x="24" y="17"/>
                      <a:pt x="44" y="8"/>
                      <a:pt x="69" y="30"/>
                    </a:cubicBezTo>
                    <a:lnTo>
                      <a:pt x="69" y="30"/>
                    </a:lnTo>
                    <a:cubicBezTo>
                      <a:pt x="55" y="17"/>
                      <a:pt x="42" y="0"/>
                      <a:pt x="22" y="0"/>
                    </a:cubicBezTo>
                    <a:close/>
                    <a:moveTo>
                      <a:pt x="69" y="30"/>
                    </a:moveTo>
                    <a:cubicBezTo>
                      <a:pt x="69" y="30"/>
                      <a:pt x="70" y="31"/>
                      <a:pt x="70" y="31"/>
                    </a:cubicBezTo>
                    <a:cubicBezTo>
                      <a:pt x="70" y="31"/>
                      <a:pt x="69" y="30"/>
                      <a:pt x="69" y="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01" name="Google Shape;18601;p66"/>
              <p:cNvSpPr/>
              <p:nvPr/>
            </p:nvSpPr>
            <p:spPr>
              <a:xfrm>
                <a:off x="517000" y="1590450"/>
                <a:ext cx="825" cy="675"/>
              </a:xfrm>
              <a:custGeom>
                <a:avLst/>
                <a:gdLst/>
                <a:ahLst/>
                <a:cxnLst/>
                <a:rect l="l" t="t" r="r" b="b"/>
                <a:pathLst>
                  <a:path w="33" h="27" extrusionOk="0">
                    <a:moveTo>
                      <a:pt x="12" y="1"/>
                    </a:moveTo>
                    <a:lnTo>
                      <a:pt x="0" y="19"/>
                    </a:lnTo>
                    <a:cubicBezTo>
                      <a:pt x="10" y="19"/>
                      <a:pt x="24" y="19"/>
                      <a:pt x="33" y="26"/>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02" name="Google Shape;18602;p66"/>
              <p:cNvSpPr/>
              <p:nvPr/>
            </p:nvSpPr>
            <p:spPr>
              <a:xfrm>
                <a:off x="517050" y="1590150"/>
                <a:ext cx="375" cy="325"/>
              </a:xfrm>
              <a:custGeom>
                <a:avLst/>
                <a:gdLst/>
                <a:ahLst/>
                <a:cxnLst/>
                <a:rect l="l" t="t" r="r" b="b"/>
                <a:pathLst>
                  <a:path w="15" h="13" extrusionOk="0">
                    <a:moveTo>
                      <a:pt x="1" y="1"/>
                    </a:moveTo>
                    <a:lnTo>
                      <a:pt x="10" y="13"/>
                    </a:lnTo>
                    <a:lnTo>
                      <a:pt x="15"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03" name="Google Shape;18603;p66"/>
              <p:cNvSpPr/>
              <p:nvPr/>
            </p:nvSpPr>
            <p:spPr>
              <a:xfrm>
                <a:off x="518450" y="1587150"/>
                <a:ext cx="775" cy="1025"/>
              </a:xfrm>
              <a:custGeom>
                <a:avLst/>
                <a:gdLst/>
                <a:ahLst/>
                <a:cxnLst/>
                <a:rect l="l" t="t" r="r" b="b"/>
                <a:pathLst>
                  <a:path w="31" h="41" extrusionOk="0">
                    <a:moveTo>
                      <a:pt x="14" y="0"/>
                    </a:moveTo>
                    <a:cubicBezTo>
                      <a:pt x="7" y="12"/>
                      <a:pt x="3" y="24"/>
                      <a:pt x="0" y="35"/>
                    </a:cubicBezTo>
                    <a:cubicBezTo>
                      <a:pt x="7" y="37"/>
                      <a:pt x="16" y="40"/>
                      <a:pt x="23" y="40"/>
                    </a:cubicBezTo>
                    <a:cubicBezTo>
                      <a:pt x="27" y="40"/>
                      <a:pt x="30" y="39"/>
                      <a:pt x="30" y="33"/>
                    </a:cubicBezTo>
                    <a:cubicBezTo>
                      <a:pt x="21" y="26"/>
                      <a:pt x="14" y="14"/>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04" name="Google Shape;18604;p66"/>
              <p:cNvSpPr/>
              <p:nvPr/>
            </p:nvSpPr>
            <p:spPr>
              <a:xfrm>
                <a:off x="518625" y="1589000"/>
                <a:ext cx="200" cy="75"/>
              </a:xfrm>
              <a:custGeom>
                <a:avLst/>
                <a:gdLst/>
                <a:ahLst/>
                <a:cxnLst/>
                <a:rect l="l" t="t" r="r" b="b"/>
                <a:pathLst>
                  <a:path w="8" h="3" extrusionOk="0">
                    <a:moveTo>
                      <a:pt x="5" y="1"/>
                    </a:moveTo>
                    <a:cubicBezTo>
                      <a:pt x="3" y="1"/>
                      <a:pt x="0" y="1"/>
                      <a:pt x="7"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05" name="Google Shape;18605;p66"/>
              <p:cNvSpPr/>
              <p:nvPr/>
            </p:nvSpPr>
            <p:spPr>
              <a:xfrm>
                <a:off x="518900" y="1584475"/>
                <a:ext cx="150" cy="25"/>
              </a:xfrm>
              <a:custGeom>
                <a:avLst/>
                <a:gdLst/>
                <a:ahLst/>
                <a:cxnLst/>
                <a:rect l="l" t="t" r="r" b="b"/>
                <a:pathLst>
                  <a:path w="6" h="1" extrusionOk="0">
                    <a:moveTo>
                      <a:pt x="5" y="1"/>
                    </a:moveTo>
                    <a:lnTo>
                      <a:pt x="1" y="1"/>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06" name="Google Shape;18606;p66"/>
              <p:cNvSpPr/>
              <p:nvPr/>
            </p:nvSpPr>
            <p:spPr>
              <a:xfrm>
                <a:off x="518050" y="1588000"/>
                <a:ext cx="475" cy="625"/>
              </a:xfrm>
              <a:custGeom>
                <a:avLst/>
                <a:gdLst/>
                <a:ahLst/>
                <a:cxnLst/>
                <a:rect l="l" t="t" r="r" b="b"/>
                <a:pathLst>
                  <a:path w="19" h="25" extrusionOk="0">
                    <a:moveTo>
                      <a:pt x="10" y="1"/>
                    </a:moveTo>
                    <a:cubicBezTo>
                      <a:pt x="9" y="1"/>
                      <a:pt x="8" y="1"/>
                      <a:pt x="9" y="3"/>
                    </a:cubicBezTo>
                    <a:cubicBezTo>
                      <a:pt x="0" y="10"/>
                      <a:pt x="9" y="17"/>
                      <a:pt x="19" y="24"/>
                    </a:cubicBezTo>
                    <a:cubicBezTo>
                      <a:pt x="16" y="17"/>
                      <a:pt x="14" y="8"/>
                      <a:pt x="16" y="1"/>
                    </a:cubicBezTo>
                    <a:cubicBezTo>
                      <a:pt x="14" y="1"/>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07" name="Google Shape;18607;p66"/>
              <p:cNvSpPr/>
              <p:nvPr/>
            </p:nvSpPr>
            <p:spPr>
              <a:xfrm>
                <a:off x="519250" y="1586325"/>
                <a:ext cx="850" cy="375"/>
              </a:xfrm>
              <a:custGeom>
                <a:avLst/>
                <a:gdLst/>
                <a:ahLst/>
                <a:cxnLst/>
                <a:rect l="l" t="t" r="r" b="b"/>
                <a:pathLst>
                  <a:path w="34" h="15" extrusionOk="0">
                    <a:moveTo>
                      <a:pt x="24" y="1"/>
                    </a:moveTo>
                    <a:lnTo>
                      <a:pt x="24" y="1"/>
                    </a:lnTo>
                    <a:cubicBezTo>
                      <a:pt x="15" y="6"/>
                      <a:pt x="8" y="10"/>
                      <a:pt x="1" y="15"/>
                    </a:cubicBezTo>
                    <a:cubicBezTo>
                      <a:pt x="15" y="13"/>
                      <a:pt x="33" y="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08" name="Google Shape;18608;p66"/>
              <p:cNvSpPr/>
              <p:nvPr/>
            </p:nvSpPr>
            <p:spPr>
              <a:xfrm>
                <a:off x="519025" y="1588950"/>
                <a:ext cx="250" cy="25"/>
              </a:xfrm>
              <a:custGeom>
                <a:avLst/>
                <a:gdLst/>
                <a:ahLst/>
                <a:cxnLst/>
                <a:rect l="l" t="t" r="r" b="b"/>
                <a:pathLst>
                  <a:path w="10" h="1" extrusionOk="0">
                    <a:moveTo>
                      <a:pt x="0" y="0"/>
                    </a:moveTo>
                    <a:lnTo>
                      <a:pt x="0" y="0"/>
                    </a:lnTo>
                    <a:cubicBezTo>
                      <a:pt x="10" y="0"/>
                      <a:pt x="5"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09" name="Google Shape;18609;p66"/>
              <p:cNvSpPr/>
              <p:nvPr/>
            </p:nvSpPr>
            <p:spPr>
              <a:xfrm>
                <a:off x="518500" y="1588600"/>
                <a:ext cx="550" cy="425"/>
              </a:xfrm>
              <a:custGeom>
                <a:avLst/>
                <a:gdLst/>
                <a:ahLst/>
                <a:cxnLst/>
                <a:rect l="l" t="t" r="r" b="b"/>
                <a:pathLst>
                  <a:path w="22" h="17" extrusionOk="0">
                    <a:moveTo>
                      <a:pt x="1" y="0"/>
                    </a:moveTo>
                    <a:lnTo>
                      <a:pt x="1" y="0"/>
                    </a:lnTo>
                    <a:cubicBezTo>
                      <a:pt x="3" y="5"/>
                      <a:pt x="5" y="10"/>
                      <a:pt x="10" y="17"/>
                    </a:cubicBezTo>
                    <a:cubicBezTo>
                      <a:pt x="15" y="14"/>
                      <a:pt x="17" y="14"/>
                      <a:pt x="21" y="14"/>
                    </a:cubicBezTo>
                    <a:cubicBezTo>
                      <a:pt x="15" y="7"/>
                      <a:pt x="8"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10" name="Google Shape;18610;p66"/>
              <p:cNvSpPr/>
              <p:nvPr/>
            </p:nvSpPr>
            <p:spPr>
              <a:xfrm>
                <a:off x="513275" y="1583025"/>
                <a:ext cx="5650" cy="1825"/>
              </a:xfrm>
              <a:custGeom>
                <a:avLst/>
                <a:gdLst/>
                <a:ahLst/>
                <a:cxnLst/>
                <a:rect l="l" t="t" r="r" b="b"/>
                <a:pathLst>
                  <a:path w="226" h="73" extrusionOk="0">
                    <a:moveTo>
                      <a:pt x="25" y="0"/>
                    </a:moveTo>
                    <a:cubicBezTo>
                      <a:pt x="21" y="0"/>
                      <a:pt x="17" y="0"/>
                      <a:pt x="13" y="1"/>
                    </a:cubicBezTo>
                    <a:lnTo>
                      <a:pt x="33" y="22"/>
                    </a:lnTo>
                    <a:cubicBezTo>
                      <a:pt x="27" y="22"/>
                      <a:pt x="17" y="17"/>
                      <a:pt x="9" y="17"/>
                    </a:cubicBezTo>
                    <a:cubicBezTo>
                      <a:pt x="6" y="17"/>
                      <a:pt x="3" y="17"/>
                      <a:pt x="1" y="19"/>
                    </a:cubicBezTo>
                    <a:cubicBezTo>
                      <a:pt x="33" y="22"/>
                      <a:pt x="64" y="43"/>
                      <a:pt x="26" y="59"/>
                    </a:cubicBezTo>
                    <a:cubicBezTo>
                      <a:pt x="38" y="69"/>
                      <a:pt x="69" y="73"/>
                      <a:pt x="104" y="73"/>
                    </a:cubicBezTo>
                    <a:cubicBezTo>
                      <a:pt x="145" y="73"/>
                      <a:pt x="191" y="67"/>
                      <a:pt x="226" y="59"/>
                    </a:cubicBezTo>
                    <a:cubicBezTo>
                      <a:pt x="207" y="59"/>
                      <a:pt x="189" y="52"/>
                      <a:pt x="177" y="38"/>
                    </a:cubicBezTo>
                    <a:cubicBezTo>
                      <a:pt x="162" y="42"/>
                      <a:pt x="143" y="66"/>
                      <a:pt x="120" y="66"/>
                    </a:cubicBezTo>
                    <a:cubicBezTo>
                      <a:pt x="115" y="66"/>
                      <a:pt x="109" y="65"/>
                      <a:pt x="103" y="61"/>
                    </a:cubicBezTo>
                    <a:cubicBezTo>
                      <a:pt x="87" y="36"/>
                      <a:pt x="117" y="40"/>
                      <a:pt x="135" y="29"/>
                    </a:cubicBezTo>
                    <a:lnTo>
                      <a:pt x="135" y="29"/>
                    </a:lnTo>
                    <a:cubicBezTo>
                      <a:pt x="131" y="30"/>
                      <a:pt x="128" y="30"/>
                      <a:pt x="124" y="30"/>
                    </a:cubicBezTo>
                    <a:cubicBezTo>
                      <a:pt x="92" y="30"/>
                      <a:pt x="71"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11" name="Google Shape;18611;p66"/>
              <p:cNvSpPr/>
              <p:nvPr/>
            </p:nvSpPr>
            <p:spPr>
              <a:xfrm>
                <a:off x="518725" y="1584550"/>
                <a:ext cx="1300" cy="1175"/>
              </a:xfrm>
              <a:custGeom>
                <a:avLst/>
                <a:gdLst/>
                <a:ahLst/>
                <a:cxnLst/>
                <a:rect l="l" t="t" r="r" b="b"/>
                <a:pathLst>
                  <a:path w="52" h="47" extrusionOk="0">
                    <a:moveTo>
                      <a:pt x="12" y="0"/>
                    </a:moveTo>
                    <a:lnTo>
                      <a:pt x="6" y="39"/>
                    </a:lnTo>
                    <a:lnTo>
                      <a:pt x="1" y="37"/>
                    </a:lnTo>
                    <a:lnTo>
                      <a:pt x="6" y="46"/>
                    </a:lnTo>
                    <a:cubicBezTo>
                      <a:pt x="10" y="37"/>
                      <a:pt x="24" y="30"/>
                      <a:pt x="52" y="19"/>
                    </a:cubicBezTo>
                    <a:cubicBezTo>
                      <a:pt x="43" y="7"/>
                      <a:pt x="29"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12" name="Google Shape;18612;p66"/>
              <p:cNvSpPr/>
              <p:nvPr/>
            </p:nvSpPr>
            <p:spPr>
              <a:xfrm>
                <a:off x="516475" y="1585650"/>
                <a:ext cx="2800" cy="1525"/>
              </a:xfrm>
              <a:custGeom>
                <a:avLst/>
                <a:gdLst/>
                <a:ahLst/>
                <a:cxnLst/>
                <a:rect l="l" t="t" r="r" b="b"/>
                <a:pathLst>
                  <a:path w="112" h="61" extrusionOk="0">
                    <a:moveTo>
                      <a:pt x="96" y="0"/>
                    </a:moveTo>
                    <a:cubicBezTo>
                      <a:pt x="89" y="12"/>
                      <a:pt x="89" y="26"/>
                      <a:pt x="91" y="40"/>
                    </a:cubicBezTo>
                    <a:cubicBezTo>
                      <a:pt x="94" y="36"/>
                      <a:pt x="96" y="34"/>
                      <a:pt x="98" y="34"/>
                    </a:cubicBezTo>
                    <a:cubicBezTo>
                      <a:pt x="102" y="34"/>
                      <a:pt x="103" y="40"/>
                      <a:pt x="105" y="42"/>
                    </a:cubicBezTo>
                    <a:lnTo>
                      <a:pt x="109" y="42"/>
                    </a:lnTo>
                    <a:cubicBezTo>
                      <a:pt x="107" y="43"/>
                      <a:pt x="105" y="44"/>
                      <a:pt x="105" y="44"/>
                    </a:cubicBezTo>
                    <a:cubicBezTo>
                      <a:pt x="104" y="44"/>
                      <a:pt x="104" y="43"/>
                      <a:pt x="105" y="42"/>
                    </a:cubicBezTo>
                    <a:lnTo>
                      <a:pt x="91" y="40"/>
                    </a:lnTo>
                    <a:cubicBezTo>
                      <a:pt x="61" y="32"/>
                      <a:pt x="46" y="15"/>
                      <a:pt x="16" y="15"/>
                    </a:cubicBezTo>
                    <a:cubicBezTo>
                      <a:pt x="12" y="15"/>
                      <a:pt x="6" y="15"/>
                      <a:pt x="0" y="16"/>
                    </a:cubicBezTo>
                    <a:cubicBezTo>
                      <a:pt x="0" y="42"/>
                      <a:pt x="31" y="37"/>
                      <a:pt x="45" y="53"/>
                    </a:cubicBezTo>
                    <a:cubicBezTo>
                      <a:pt x="43" y="41"/>
                      <a:pt x="44" y="37"/>
                      <a:pt x="47" y="37"/>
                    </a:cubicBezTo>
                    <a:cubicBezTo>
                      <a:pt x="52" y="37"/>
                      <a:pt x="61" y="47"/>
                      <a:pt x="72" y="47"/>
                    </a:cubicBezTo>
                    <a:cubicBezTo>
                      <a:pt x="76" y="47"/>
                      <a:pt x="81" y="45"/>
                      <a:pt x="86" y="40"/>
                    </a:cubicBezTo>
                    <a:cubicBezTo>
                      <a:pt x="91" y="46"/>
                      <a:pt x="93" y="53"/>
                      <a:pt x="93" y="60"/>
                    </a:cubicBezTo>
                    <a:cubicBezTo>
                      <a:pt x="100" y="53"/>
                      <a:pt x="105" y="49"/>
                      <a:pt x="112" y="42"/>
                    </a:cubicBezTo>
                    <a:lnTo>
                      <a:pt x="9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13" name="Google Shape;18613;p66"/>
              <p:cNvSpPr/>
              <p:nvPr/>
            </p:nvSpPr>
            <p:spPr>
              <a:xfrm>
                <a:off x="513450" y="1590625"/>
                <a:ext cx="275" cy="75"/>
              </a:xfrm>
              <a:custGeom>
                <a:avLst/>
                <a:gdLst/>
                <a:ahLst/>
                <a:cxnLst/>
                <a:rect l="l" t="t" r="r" b="b"/>
                <a:pathLst>
                  <a:path w="11" h="3" extrusionOk="0">
                    <a:moveTo>
                      <a:pt x="4" y="0"/>
                    </a:moveTo>
                    <a:cubicBezTo>
                      <a:pt x="3" y="0"/>
                      <a:pt x="2" y="1"/>
                      <a:pt x="1" y="3"/>
                    </a:cubicBezTo>
                    <a:lnTo>
                      <a:pt x="10" y="3"/>
                    </a:lnTo>
                    <a:cubicBezTo>
                      <a:pt x="8" y="1"/>
                      <a:pt x="6" y="0"/>
                      <a:pt x="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14" name="Google Shape;18614;p66"/>
              <p:cNvSpPr/>
              <p:nvPr/>
            </p:nvSpPr>
            <p:spPr>
              <a:xfrm>
                <a:off x="513700" y="1590300"/>
                <a:ext cx="2675" cy="800"/>
              </a:xfrm>
              <a:custGeom>
                <a:avLst/>
                <a:gdLst/>
                <a:ahLst/>
                <a:cxnLst/>
                <a:rect l="l" t="t" r="r" b="b"/>
                <a:pathLst>
                  <a:path w="107" h="32" extrusionOk="0">
                    <a:moveTo>
                      <a:pt x="80" y="1"/>
                    </a:moveTo>
                    <a:cubicBezTo>
                      <a:pt x="59" y="1"/>
                      <a:pt x="38" y="3"/>
                      <a:pt x="16" y="4"/>
                    </a:cubicBezTo>
                    <a:cubicBezTo>
                      <a:pt x="21" y="9"/>
                      <a:pt x="33" y="13"/>
                      <a:pt x="28" y="20"/>
                    </a:cubicBezTo>
                    <a:cubicBezTo>
                      <a:pt x="25" y="22"/>
                      <a:pt x="23" y="22"/>
                      <a:pt x="21" y="22"/>
                    </a:cubicBezTo>
                    <a:cubicBezTo>
                      <a:pt x="14" y="22"/>
                      <a:pt x="9" y="18"/>
                      <a:pt x="0" y="16"/>
                    </a:cubicBezTo>
                    <a:lnTo>
                      <a:pt x="0" y="16"/>
                    </a:lnTo>
                    <a:cubicBezTo>
                      <a:pt x="5" y="21"/>
                      <a:pt x="15" y="31"/>
                      <a:pt x="28" y="31"/>
                    </a:cubicBezTo>
                    <a:cubicBezTo>
                      <a:pt x="32" y="31"/>
                      <a:pt x="37" y="30"/>
                      <a:pt x="42" y="27"/>
                    </a:cubicBezTo>
                    <a:lnTo>
                      <a:pt x="37" y="23"/>
                    </a:lnTo>
                    <a:cubicBezTo>
                      <a:pt x="58" y="11"/>
                      <a:pt x="81" y="4"/>
                      <a:pt x="107" y="2"/>
                    </a:cubicBezTo>
                    <a:cubicBezTo>
                      <a:pt x="98" y="1"/>
                      <a:pt x="89" y="1"/>
                      <a:pt x="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15" name="Google Shape;18615;p66"/>
              <p:cNvSpPr/>
              <p:nvPr/>
            </p:nvSpPr>
            <p:spPr>
              <a:xfrm>
                <a:off x="515025" y="1587725"/>
                <a:ext cx="1250" cy="850"/>
              </a:xfrm>
              <a:custGeom>
                <a:avLst/>
                <a:gdLst/>
                <a:ahLst/>
                <a:cxnLst/>
                <a:rect l="l" t="t" r="r" b="b"/>
                <a:pathLst>
                  <a:path w="50" h="34" extrusionOk="0">
                    <a:moveTo>
                      <a:pt x="35" y="1"/>
                    </a:moveTo>
                    <a:lnTo>
                      <a:pt x="1" y="12"/>
                    </a:lnTo>
                    <a:lnTo>
                      <a:pt x="21" y="12"/>
                    </a:lnTo>
                    <a:cubicBezTo>
                      <a:pt x="10" y="31"/>
                      <a:pt x="35" y="31"/>
                      <a:pt x="49" y="33"/>
                    </a:cubicBezTo>
                    <a:lnTo>
                      <a:pt x="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16" name="Google Shape;18616;p66"/>
              <p:cNvSpPr/>
              <p:nvPr/>
            </p:nvSpPr>
            <p:spPr>
              <a:xfrm>
                <a:off x="519150" y="1584025"/>
                <a:ext cx="1350" cy="550"/>
              </a:xfrm>
              <a:custGeom>
                <a:avLst/>
                <a:gdLst/>
                <a:ahLst/>
                <a:cxnLst/>
                <a:rect l="l" t="t" r="r" b="b"/>
                <a:pathLst>
                  <a:path w="54" h="22" extrusionOk="0">
                    <a:moveTo>
                      <a:pt x="0" y="0"/>
                    </a:moveTo>
                    <a:lnTo>
                      <a:pt x="14" y="14"/>
                    </a:lnTo>
                    <a:lnTo>
                      <a:pt x="53" y="21"/>
                    </a:lnTo>
                    <a:lnTo>
                      <a:pt x="53" y="21"/>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17" name="Google Shape;18617;p66"/>
              <p:cNvSpPr/>
              <p:nvPr/>
            </p:nvSpPr>
            <p:spPr>
              <a:xfrm>
                <a:off x="519425" y="1583025"/>
                <a:ext cx="850" cy="325"/>
              </a:xfrm>
              <a:custGeom>
                <a:avLst/>
                <a:gdLst/>
                <a:ahLst/>
                <a:cxnLst/>
                <a:rect l="l" t="t" r="r" b="b"/>
                <a:pathLst>
                  <a:path w="34" h="13" extrusionOk="0">
                    <a:moveTo>
                      <a:pt x="15" y="1"/>
                    </a:moveTo>
                    <a:lnTo>
                      <a:pt x="1" y="10"/>
                    </a:lnTo>
                    <a:lnTo>
                      <a:pt x="33" y="12"/>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18" name="Google Shape;18618;p66"/>
              <p:cNvSpPr/>
              <p:nvPr/>
            </p:nvSpPr>
            <p:spPr>
              <a:xfrm>
                <a:off x="527300" y="1532300"/>
                <a:ext cx="150" cy="400"/>
              </a:xfrm>
              <a:custGeom>
                <a:avLst/>
                <a:gdLst/>
                <a:ahLst/>
                <a:cxnLst/>
                <a:rect l="l" t="t" r="r" b="b"/>
                <a:pathLst>
                  <a:path w="6" h="16" extrusionOk="0">
                    <a:moveTo>
                      <a:pt x="2" y="1"/>
                    </a:moveTo>
                    <a:cubicBezTo>
                      <a:pt x="2" y="1"/>
                      <a:pt x="1" y="1"/>
                      <a:pt x="1" y="1"/>
                    </a:cubicBezTo>
                    <a:lnTo>
                      <a:pt x="6" y="15"/>
                    </a:lnTo>
                    <a:cubicBezTo>
                      <a:pt x="6" y="7"/>
                      <a:pt x="4"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19" name="Google Shape;18619;p66"/>
              <p:cNvSpPr/>
              <p:nvPr/>
            </p:nvSpPr>
            <p:spPr>
              <a:xfrm>
                <a:off x="517525" y="1559800"/>
                <a:ext cx="2100" cy="475"/>
              </a:xfrm>
              <a:custGeom>
                <a:avLst/>
                <a:gdLst/>
                <a:ahLst/>
                <a:cxnLst/>
                <a:rect l="l" t="t" r="r" b="b"/>
                <a:pathLst>
                  <a:path w="84" h="19" extrusionOk="0">
                    <a:moveTo>
                      <a:pt x="9" y="0"/>
                    </a:moveTo>
                    <a:cubicBezTo>
                      <a:pt x="14" y="9"/>
                      <a:pt x="9" y="16"/>
                      <a:pt x="0" y="19"/>
                    </a:cubicBezTo>
                    <a:cubicBezTo>
                      <a:pt x="33" y="12"/>
                      <a:pt x="84" y="7"/>
                      <a:pt x="47" y="3"/>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20" name="Google Shape;18620;p66"/>
              <p:cNvSpPr/>
              <p:nvPr/>
            </p:nvSpPr>
            <p:spPr>
              <a:xfrm>
                <a:off x="518275" y="1544425"/>
                <a:ext cx="600" cy="725"/>
              </a:xfrm>
              <a:custGeom>
                <a:avLst/>
                <a:gdLst/>
                <a:ahLst/>
                <a:cxnLst/>
                <a:rect l="l" t="t" r="r" b="b"/>
                <a:pathLst>
                  <a:path w="24" h="29" extrusionOk="0">
                    <a:moveTo>
                      <a:pt x="0" y="1"/>
                    </a:moveTo>
                    <a:lnTo>
                      <a:pt x="0" y="1"/>
                    </a:lnTo>
                    <a:cubicBezTo>
                      <a:pt x="10" y="10"/>
                      <a:pt x="17" y="19"/>
                      <a:pt x="24" y="29"/>
                    </a:cubicBezTo>
                    <a:lnTo>
                      <a:pt x="12" y="6"/>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21" name="Google Shape;18621;p66"/>
              <p:cNvSpPr/>
              <p:nvPr/>
            </p:nvSpPr>
            <p:spPr>
              <a:xfrm>
                <a:off x="538775" y="1527325"/>
                <a:ext cx="550" cy="975"/>
              </a:xfrm>
              <a:custGeom>
                <a:avLst/>
                <a:gdLst/>
                <a:ahLst/>
                <a:cxnLst/>
                <a:rect l="l" t="t" r="r" b="b"/>
                <a:pathLst>
                  <a:path w="22" h="39" extrusionOk="0">
                    <a:moveTo>
                      <a:pt x="22" y="1"/>
                    </a:moveTo>
                    <a:cubicBezTo>
                      <a:pt x="1" y="3"/>
                      <a:pt x="13" y="20"/>
                      <a:pt x="15" y="38"/>
                    </a:cubicBezTo>
                    <a:lnTo>
                      <a:pt x="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22" name="Google Shape;18622;p66"/>
              <p:cNvSpPr/>
              <p:nvPr/>
            </p:nvSpPr>
            <p:spPr>
              <a:xfrm>
                <a:off x="517250" y="1571500"/>
                <a:ext cx="1100" cy="900"/>
              </a:xfrm>
              <a:custGeom>
                <a:avLst/>
                <a:gdLst/>
                <a:ahLst/>
                <a:cxnLst/>
                <a:rect l="l" t="t" r="r" b="b"/>
                <a:pathLst>
                  <a:path w="44" h="36" extrusionOk="0">
                    <a:moveTo>
                      <a:pt x="44" y="0"/>
                    </a:moveTo>
                    <a:lnTo>
                      <a:pt x="44" y="0"/>
                    </a:lnTo>
                    <a:cubicBezTo>
                      <a:pt x="26" y="20"/>
                      <a:pt x="1" y="35"/>
                      <a:pt x="22" y="35"/>
                    </a:cubicBezTo>
                    <a:cubicBezTo>
                      <a:pt x="24" y="35"/>
                      <a:pt x="25" y="35"/>
                      <a:pt x="27" y="35"/>
                    </a:cubicBezTo>
                    <a:cubicBezTo>
                      <a:pt x="37" y="26"/>
                      <a:pt x="41"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23" name="Google Shape;18623;p66"/>
              <p:cNvSpPr/>
              <p:nvPr/>
            </p:nvSpPr>
            <p:spPr>
              <a:xfrm>
                <a:off x="532125" y="1539800"/>
                <a:ext cx="200" cy="550"/>
              </a:xfrm>
              <a:custGeom>
                <a:avLst/>
                <a:gdLst/>
                <a:ahLst/>
                <a:cxnLst/>
                <a:rect l="l" t="t" r="r" b="b"/>
                <a:pathLst>
                  <a:path w="8" h="22" extrusionOk="0">
                    <a:moveTo>
                      <a:pt x="5" y="0"/>
                    </a:moveTo>
                    <a:lnTo>
                      <a:pt x="5" y="0"/>
                    </a:lnTo>
                    <a:cubicBezTo>
                      <a:pt x="0" y="7"/>
                      <a:pt x="3" y="14"/>
                      <a:pt x="7" y="21"/>
                    </a:cubicBezTo>
                    <a:cubicBezTo>
                      <a:pt x="7" y="14"/>
                      <a:pt x="7"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24" name="Google Shape;18624;p66"/>
              <p:cNvSpPr/>
              <p:nvPr/>
            </p:nvSpPr>
            <p:spPr>
              <a:xfrm>
                <a:off x="517975" y="1570850"/>
                <a:ext cx="900" cy="675"/>
              </a:xfrm>
              <a:custGeom>
                <a:avLst/>
                <a:gdLst/>
                <a:ahLst/>
                <a:cxnLst/>
                <a:rect l="l" t="t" r="r" b="b"/>
                <a:pathLst>
                  <a:path w="36" h="27" extrusionOk="0">
                    <a:moveTo>
                      <a:pt x="8" y="1"/>
                    </a:moveTo>
                    <a:cubicBezTo>
                      <a:pt x="5" y="3"/>
                      <a:pt x="3" y="6"/>
                      <a:pt x="1" y="8"/>
                    </a:cubicBezTo>
                    <a:cubicBezTo>
                      <a:pt x="8" y="15"/>
                      <a:pt x="15" y="17"/>
                      <a:pt x="15" y="26"/>
                    </a:cubicBezTo>
                    <a:cubicBezTo>
                      <a:pt x="26" y="15"/>
                      <a:pt x="36" y="6"/>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25" name="Google Shape;18625;p66"/>
              <p:cNvSpPr/>
              <p:nvPr/>
            </p:nvSpPr>
            <p:spPr>
              <a:xfrm>
                <a:off x="572350" y="1530925"/>
                <a:ext cx="75" cy="150"/>
              </a:xfrm>
              <a:custGeom>
                <a:avLst/>
                <a:gdLst/>
                <a:ahLst/>
                <a:cxnLst/>
                <a:rect l="l" t="t" r="r" b="b"/>
                <a:pathLst>
                  <a:path w="3" h="6" extrusionOk="0">
                    <a:moveTo>
                      <a:pt x="0" y="1"/>
                    </a:moveTo>
                    <a:cubicBezTo>
                      <a:pt x="0" y="3"/>
                      <a:pt x="3" y="3"/>
                      <a:pt x="3" y="5"/>
                    </a:cubicBezTo>
                    <a:cubicBezTo>
                      <a:pt x="3" y="1"/>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26" name="Google Shape;18626;p66"/>
              <p:cNvSpPr/>
              <p:nvPr/>
            </p:nvSpPr>
            <p:spPr>
              <a:xfrm>
                <a:off x="583475" y="1537200"/>
                <a:ext cx="425" cy="200"/>
              </a:xfrm>
              <a:custGeom>
                <a:avLst/>
                <a:gdLst/>
                <a:ahLst/>
                <a:cxnLst/>
                <a:rect l="l" t="t" r="r" b="b"/>
                <a:pathLst>
                  <a:path w="17" h="8" extrusionOk="0">
                    <a:moveTo>
                      <a:pt x="17" y="0"/>
                    </a:moveTo>
                    <a:lnTo>
                      <a:pt x="17" y="0"/>
                    </a:lnTo>
                    <a:cubicBezTo>
                      <a:pt x="12" y="2"/>
                      <a:pt x="5" y="5"/>
                      <a:pt x="0" y="7"/>
                    </a:cubicBezTo>
                    <a:cubicBezTo>
                      <a:pt x="2" y="8"/>
                      <a:pt x="3" y="8"/>
                      <a:pt x="4" y="8"/>
                    </a:cubicBezTo>
                    <a:cubicBezTo>
                      <a:pt x="7" y="8"/>
                      <a:pt x="11"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27" name="Google Shape;18627;p66"/>
              <p:cNvSpPr/>
              <p:nvPr/>
            </p:nvSpPr>
            <p:spPr>
              <a:xfrm>
                <a:off x="519725" y="1578850"/>
                <a:ext cx="75" cy="150"/>
              </a:xfrm>
              <a:custGeom>
                <a:avLst/>
                <a:gdLst/>
                <a:ahLst/>
                <a:cxnLst/>
                <a:rect l="l" t="t" r="r" b="b"/>
                <a:pathLst>
                  <a:path w="3" h="6" extrusionOk="0">
                    <a:moveTo>
                      <a:pt x="0" y="1"/>
                    </a:moveTo>
                    <a:cubicBezTo>
                      <a:pt x="1" y="4"/>
                      <a:pt x="2" y="5"/>
                      <a:pt x="2" y="5"/>
                    </a:cubicBezTo>
                    <a:cubicBezTo>
                      <a:pt x="2" y="5"/>
                      <a:pt x="2"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28" name="Google Shape;18628;p66"/>
              <p:cNvSpPr/>
              <p:nvPr/>
            </p:nvSpPr>
            <p:spPr>
              <a:xfrm>
                <a:off x="512075" y="1569875"/>
                <a:ext cx="125" cy="75"/>
              </a:xfrm>
              <a:custGeom>
                <a:avLst/>
                <a:gdLst/>
                <a:ahLst/>
                <a:cxnLst/>
                <a:rect l="l" t="t" r="r" b="b"/>
                <a:pathLst>
                  <a:path w="5" h="3" extrusionOk="0">
                    <a:moveTo>
                      <a:pt x="5" y="1"/>
                    </a:moveTo>
                    <a:cubicBezTo>
                      <a:pt x="1" y="2"/>
                      <a:pt x="0" y="2"/>
                      <a:pt x="1" y="2"/>
                    </a:cubicBezTo>
                    <a:cubicBezTo>
                      <a:pt x="1" y="2"/>
                      <a:pt x="3"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29" name="Google Shape;18629;p66"/>
              <p:cNvSpPr/>
              <p:nvPr/>
            </p:nvSpPr>
            <p:spPr>
              <a:xfrm>
                <a:off x="519650" y="1579200"/>
                <a:ext cx="275" cy="225"/>
              </a:xfrm>
              <a:custGeom>
                <a:avLst/>
                <a:gdLst/>
                <a:ahLst/>
                <a:cxnLst/>
                <a:rect l="l" t="t" r="r" b="b"/>
                <a:pathLst>
                  <a:path w="11" h="9" extrusionOk="0">
                    <a:moveTo>
                      <a:pt x="3" y="1"/>
                    </a:moveTo>
                    <a:lnTo>
                      <a:pt x="1" y="8"/>
                    </a:lnTo>
                    <a:cubicBezTo>
                      <a:pt x="3" y="8"/>
                      <a:pt x="4" y="9"/>
                      <a:pt x="6" y="9"/>
                    </a:cubicBezTo>
                    <a:cubicBezTo>
                      <a:pt x="9" y="9"/>
                      <a:pt x="10" y="6"/>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30" name="Google Shape;18630;p66"/>
              <p:cNvSpPr/>
              <p:nvPr/>
            </p:nvSpPr>
            <p:spPr>
              <a:xfrm>
                <a:off x="519550" y="1578575"/>
                <a:ext cx="200" cy="375"/>
              </a:xfrm>
              <a:custGeom>
                <a:avLst/>
                <a:gdLst/>
                <a:ahLst/>
                <a:cxnLst/>
                <a:rect l="l" t="t" r="r" b="b"/>
                <a:pathLst>
                  <a:path w="8" h="15" extrusionOk="0">
                    <a:moveTo>
                      <a:pt x="3" y="0"/>
                    </a:moveTo>
                    <a:cubicBezTo>
                      <a:pt x="3" y="1"/>
                      <a:pt x="3" y="2"/>
                      <a:pt x="3" y="3"/>
                    </a:cubicBezTo>
                    <a:lnTo>
                      <a:pt x="3" y="3"/>
                    </a:lnTo>
                    <a:cubicBezTo>
                      <a:pt x="3" y="2"/>
                      <a:pt x="3" y="1"/>
                      <a:pt x="3" y="0"/>
                    </a:cubicBezTo>
                    <a:close/>
                    <a:moveTo>
                      <a:pt x="7" y="12"/>
                    </a:moveTo>
                    <a:cubicBezTo>
                      <a:pt x="7" y="12"/>
                      <a:pt x="7" y="12"/>
                      <a:pt x="7" y="12"/>
                    </a:cubicBezTo>
                    <a:lnTo>
                      <a:pt x="7" y="12"/>
                    </a:lnTo>
                    <a:cubicBezTo>
                      <a:pt x="7" y="12"/>
                      <a:pt x="7" y="12"/>
                      <a:pt x="7" y="12"/>
                    </a:cubicBezTo>
                    <a:cubicBezTo>
                      <a:pt x="7" y="12"/>
                      <a:pt x="7" y="12"/>
                      <a:pt x="7" y="12"/>
                    </a:cubicBezTo>
                    <a:close/>
                    <a:moveTo>
                      <a:pt x="3" y="3"/>
                    </a:moveTo>
                    <a:cubicBezTo>
                      <a:pt x="4" y="7"/>
                      <a:pt x="2" y="10"/>
                      <a:pt x="0" y="14"/>
                    </a:cubicBezTo>
                    <a:cubicBezTo>
                      <a:pt x="3" y="14"/>
                      <a:pt x="5" y="12"/>
                      <a:pt x="7" y="12"/>
                    </a:cubicBezTo>
                    <a:lnTo>
                      <a:pt x="7" y="12"/>
                    </a:lnTo>
                    <a:cubicBezTo>
                      <a:pt x="6" y="11"/>
                      <a:pt x="5" y="7"/>
                      <a:pt x="3"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31" name="Google Shape;18631;p66"/>
              <p:cNvSpPr/>
              <p:nvPr/>
            </p:nvSpPr>
            <p:spPr>
              <a:xfrm>
                <a:off x="556000" y="1532175"/>
                <a:ext cx="250" cy="225"/>
              </a:xfrm>
              <a:custGeom>
                <a:avLst/>
                <a:gdLst/>
                <a:ahLst/>
                <a:cxnLst/>
                <a:rect l="l" t="t" r="r" b="b"/>
                <a:pathLst>
                  <a:path w="10" h="9" extrusionOk="0">
                    <a:moveTo>
                      <a:pt x="9" y="1"/>
                    </a:moveTo>
                    <a:cubicBezTo>
                      <a:pt x="9" y="1"/>
                      <a:pt x="5" y="3"/>
                      <a:pt x="1" y="6"/>
                    </a:cubicBezTo>
                    <a:cubicBezTo>
                      <a:pt x="1" y="6"/>
                      <a:pt x="1" y="9"/>
                      <a:pt x="1" y="9"/>
                    </a:cubicBezTo>
                    <a:cubicBezTo>
                      <a:pt x="7" y="3"/>
                      <a:pt x="10"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32" name="Google Shape;18632;p66"/>
              <p:cNvSpPr/>
              <p:nvPr/>
            </p:nvSpPr>
            <p:spPr>
              <a:xfrm>
                <a:off x="509450" y="1553175"/>
                <a:ext cx="100" cy="100"/>
              </a:xfrm>
              <a:custGeom>
                <a:avLst/>
                <a:gdLst/>
                <a:ahLst/>
                <a:cxnLst/>
                <a:rect l="l" t="t" r="r" b="b"/>
                <a:pathLst>
                  <a:path w="4" h="4" extrusionOk="0">
                    <a:moveTo>
                      <a:pt x="1" y="1"/>
                    </a:moveTo>
                    <a:lnTo>
                      <a:pt x="1"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33" name="Google Shape;18633;p66"/>
              <p:cNvSpPr/>
              <p:nvPr/>
            </p:nvSpPr>
            <p:spPr>
              <a:xfrm>
                <a:off x="509050" y="1552250"/>
                <a:ext cx="3100" cy="1475"/>
              </a:xfrm>
              <a:custGeom>
                <a:avLst/>
                <a:gdLst/>
                <a:ahLst/>
                <a:cxnLst/>
                <a:rect l="l" t="t" r="r" b="b"/>
                <a:pathLst>
                  <a:path w="124" h="59" extrusionOk="0">
                    <a:moveTo>
                      <a:pt x="1" y="1"/>
                    </a:moveTo>
                    <a:cubicBezTo>
                      <a:pt x="40" y="26"/>
                      <a:pt x="31" y="31"/>
                      <a:pt x="19" y="40"/>
                    </a:cubicBezTo>
                    <a:lnTo>
                      <a:pt x="124" y="59"/>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34" name="Google Shape;18634;p66"/>
              <p:cNvSpPr/>
              <p:nvPr/>
            </p:nvSpPr>
            <p:spPr>
              <a:xfrm>
                <a:off x="517975" y="1576900"/>
                <a:ext cx="725" cy="425"/>
              </a:xfrm>
              <a:custGeom>
                <a:avLst/>
                <a:gdLst/>
                <a:ahLst/>
                <a:cxnLst/>
                <a:rect l="l" t="t" r="r" b="b"/>
                <a:pathLst>
                  <a:path w="29" h="17" extrusionOk="0">
                    <a:moveTo>
                      <a:pt x="19" y="0"/>
                    </a:moveTo>
                    <a:lnTo>
                      <a:pt x="19" y="0"/>
                    </a:lnTo>
                    <a:cubicBezTo>
                      <a:pt x="8" y="2"/>
                      <a:pt x="1" y="7"/>
                      <a:pt x="12" y="16"/>
                    </a:cubicBezTo>
                    <a:cubicBezTo>
                      <a:pt x="17" y="16"/>
                      <a:pt x="24" y="16"/>
                      <a:pt x="29" y="14"/>
                    </a:cubicBezTo>
                    <a:cubicBezTo>
                      <a:pt x="17" y="14"/>
                      <a:pt x="17"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35" name="Google Shape;18635;p66"/>
              <p:cNvSpPr/>
              <p:nvPr/>
            </p:nvSpPr>
            <p:spPr>
              <a:xfrm>
                <a:off x="505525" y="1527225"/>
                <a:ext cx="80400" cy="55550"/>
              </a:xfrm>
              <a:custGeom>
                <a:avLst/>
                <a:gdLst/>
                <a:ahLst/>
                <a:cxnLst/>
                <a:rect l="l" t="t" r="r" b="b"/>
                <a:pathLst>
                  <a:path w="3216" h="2222" extrusionOk="0">
                    <a:moveTo>
                      <a:pt x="1505" y="14"/>
                    </a:moveTo>
                    <a:cubicBezTo>
                      <a:pt x="1503" y="15"/>
                      <a:pt x="1502" y="17"/>
                      <a:pt x="1500" y="18"/>
                    </a:cubicBezTo>
                    <a:lnTo>
                      <a:pt x="1500" y="18"/>
                    </a:lnTo>
                    <a:lnTo>
                      <a:pt x="1505" y="14"/>
                    </a:lnTo>
                    <a:close/>
                    <a:moveTo>
                      <a:pt x="2618" y="156"/>
                    </a:moveTo>
                    <a:lnTo>
                      <a:pt x="2618" y="156"/>
                    </a:lnTo>
                    <a:cubicBezTo>
                      <a:pt x="2618" y="157"/>
                      <a:pt x="2619" y="157"/>
                      <a:pt x="2620" y="157"/>
                    </a:cubicBezTo>
                    <a:lnTo>
                      <a:pt x="2620" y="157"/>
                    </a:lnTo>
                    <a:lnTo>
                      <a:pt x="2618" y="156"/>
                    </a:lnTo>
                    <a:close/>
                    <a:moveTo>
                      <a:pt x="914" y="195"/>
                    </a:moveTo>
                    <a:cubicBezTo>
                      <a:pt x="912" y="196"/>
                      <a:pt x="911" y="196"/>
                      <a:pt x="910" y="198"/>
                    </a:cubicBezTo>
                    <a:lnTo>
                      <a:pt x="910" y="198"/>
                    </a:lnTo>
                    <a:lnTo>
                      <a:pt x="914" y="195"/>
                    </a:lnTo>
                    <a:close/>
                    <a:moveTo>
                      <a:pt x="787" y="242"/>
                    </a:moveTo>
                    <a:cubicBezTo>
                      <a:pt x="789" y="242"/>
                      <a:pt x="792" y="244"/>
                      <a:pt x="795" y="248"/>
                    </a:cubicBezTo>
                    <a:cubicBezTo>
                      <a:pt x="804" y="271"/>
                      <a:pt x="804" y="277"/>
                      <a:pt x="798" y="277"/>
                    </a:cubicBezTo>
                    <a:cubicBezTo>
                      <a:pt x="794" y="277"/>
                      <a:pt x="786" y="272"/>
                      <a:pt x="777" y="269"/>
                    </a:cubicBezTo>
                    <a:cubicBezTo>
                      <a:pt x="779" y="262"/>
                      <a:pt x="779" y="242"/>
                      <a:pt x="787" y="242"/>
                    </a:cubicBezTo>
                    <a:close/>
                    <a:moveTo>
                      <a:pt x="2056" y="461"/>
                    </a:moveTo>
                    <a:cubicBezTo>
                      <a:pt x="2060" y="461"/>
                      <a:pt x="2055" y="467"/>
                      <a:pt x="2050" y="476"/>
                    </a:cubicBezTo>
                    <a:lnTo>
                      <a:pt x="2047" y="464"/>
                    </a:lnTo>
                    <a:cubicBezTo>
                      <a:pt x="2052" y="462"/>
                      <a:pt x="2055" y="461"/>
                      <a:pt x="2056" y="461"/>
                    </a:cubicBezTo>
                    <a:close/>
                    <a:moveTo>
                      <a:pt x="2423" y="526"/>
                    </a:moveTo>
                    <a:cubicBezTo>
                      <a:pt x="2424" y="528"/>
                      <a:pt x="2424" y="531"/>
                      <a:pt x="2425" y="534"/>
                    </a:cubicBezTo>
                    <a:cubicBezTo>
                      <a:pt x="2425" y="531"/>
                      <a:pt x="2424" y="528"/>
                      <a:pt x="2423" y="526"/>
                    </a:cubicBezTo>
                    <a:close/>
                    <a:moveTo>
                      <a:pt x="448" y="675"/>
                    </a:moveTo>
                    <a:cubicBezTo>
                      <a:pt x="448" y="682"/>
                      <a:pt x="441" y="687"/>
                      <a:pt x="429" y="687"/>
                    </a:cubicBezTo>
                    <a:cubicBezTo>
                      <a:pt x="420" y="677"/>
                      <a:pt x="432" y="675"/>
                      <a:pt x="448" y="675"/>
                    </a:cubicBezTo>
                    <a:close/>
                    <a:moveTo>
                      <a:pt x="339" y="705"/>
                    </a:moveTo>
                    <a:cubicBezTo>
                      <a:pt x="339" y="705"/>
                      <a:pt x="338" y="705"/>
                      <a:pt x="338" y="706"/>
                    </a:cubicBezTo>
                    <a:lnTo>
                      <a:pt x="338" y="706"/>
                    </a:lnTo>
                    <a:cubicBezTo>
                      <a:pt x="338" y="705"/>
                      <a:pt x="339" y="705"/>
                      <a:pt x="339" y="705"/>
                    </a:cubicBezTo>
                    <a:close/>
                    <a:moveTo>
                      <a:pt x="133" y="1119"/>
                    </a:moveTo>
                    <a:cubicBezTo>
                      <a:pt x="132" y="1119"/>
                      <a:pt x="131" y="1120"/>
                      <a:pt x="130" y="1120"/>
                    </a:cubicBezTo>
                    <a:cubicBezTo>
                      <a:pt x="131" y="1120"/>
                      <a:pt x="132" y="1120"/>
                      <a:pt x="133" y="1119"/>
                    </a:cubicBezTo>
                    <a:close/>
                    <a:moveTo>
                      <a:pt x="385" y="1178"/>
                    </a:moveTo>
                    <a:cubicBezTo>
                      <a:pt x="394" y="1178"/>
                      <a:pt x="399" y="1178"/>
                      <a:pt x="399" y="1182"/>
                    </a:cubicBezTo>
                    <a:lnTo>
                      <a:pt x="399" y="1182"/>
                    </a:lnTo>
                    <a:cubicBezTo>
                      <a:pt x="395" y="1181"/>
                      <a:pt x="390" y="1179"/>
                      <a:pt x="385" y="1178"/>
                    </a:cubicBezTo>
                    <a:close/>
                    <a:moveTo>
                      <a:pt x="530" y="1960"/>
                    </a:moveTo>
                    <a:cubicBezTo>
                      <a:pt x="529" y="1962"/>
                      <a:pt x="526" y="1966"/>
                      <a:pt x="524" y="1971"/>
                    </a:cubicBezTo>
                    <a:lnTo>
                      <a:pt x="522" y="1971"/>
                    </a:lnTo>
                    <a:cubicBezTo>
                      <a:pt x="526" y="1965"/>
                      <a:pt x="529" y="1962"/>
                      <a:pt x="530" y="1960"/>
                    </a:cubicBezTo>
                    <a:close/>
                    <a:moveTo>
                      <a:pt x="517" y="1987"/>
                    </a:moveTo>
                    <a:lnTo>
                      <a:pt x="517" y="1987"/>
                    </a:lnTo>
                    <a:cubicBezTo>
                      <a:pt x="515" y="1994"/>
                      <a:pt x="517" y="2001"/>
                      <a:pt x="527" y="2001"/>
                    </a:cubicBezTo>
                    <a:cubicBezTo>
                      <a:pt x="524" y="2002"/>
                      <a:pt x="521" y="2003"/>
                      <a:pt x="518" y="2003"/>
                    </a:cubicBezTo>
                    <a:cubicBezTo>
                      <a:pt x="516" y="2003"/>
                      <a:pt x="513" y="2002"/>
                      <a:pt x="510" y="2001"/>
                    </a:cubicBezTo>
                    <a:cubicBezTo>
                      <a:pt x="499" y="1994"/>
                      <a:pt x="506" y="1989"/>
                      <a:pt x="517" y="1987"/>
                    </a:cubicBezTo>
                    <a:close/>
                    <a:moveTo>
                      <a:pt x="427" y="2117"/>
                    </a:moveTo>
                    <a:lnTo>
                      <a:pt x="427" y="2117"/>
                    </a:lnTo>
                    <a:cubicBezTo>
                      <a:pt x="428" y="2117"/>
                      <a:pt x="428" y="2118"/>
                      <a:pt x="429" y="2118"/>
                    </a:cubicBezTo>
                    <a:lnTo>
                      <a:pt x="429" y="2118"/>
                    </a:lnTo>
                    <a:cubicBezTo>
                      <a:pt x="429" y="2118"/>
                      <a:pt x="428" y="2117"/>
                      <a:pt x="427" y="2117"/>
                    </a:cubicBezTo>
                    <a:close/>
                    <a:moveTo>
                      <a:pt x="1430" y="1"/>
                    </a:moveTo>
                    <a:cubicBezTo>
                      <a:pt x="1405" y="1"/>
                      <a:pt x="1381" y="52"/>
                      <a:pt x="1351" y="52"/>
                    </a:cubicBezTo>
                    <a:cubicBezTo>
                      <a:pt x="1347" y="52"/>
                      <a:pt x="1342" y="51"/>
                      <a:pt x="1338" y="49"/>
                    </a:cubicBezTo>
                    <a:cubicBezTo>
                      <a:pt x="1338" y="56"/>
                      <a:pt x="1333" y="63"/>
                      <a:pt x="1329" y="68"/>
                    </a:cubicBezTo>
                    <a:cubicBezTo>
                      <a:pt x="1309" y="66"/>
                      <a:pt x="1288" y="55"/>
                      <a:pt x="1269" y="55"/>
                    </a:cubicBezTo>
                    <a:cubicBezTo>
                      <a:pt x="1255" y="55"/>
                      <a:pt x="1242" y="61"/>
                      <a:pt x="1229" y="81"/>
                    </a:cubicBezTo>
                    <a:lnTo>
                      <a:pt x="1197" y="30"/>
                    </a:lnTo>
                    <a:lnTo>
                      <a:pt x="1197" y="30"/>
                    </a:lnTo>
                    <a:cubicBezTo>
                      <a:pt x="1169" y="49"/>
                      <a:pt x="1241" y="93"/>
                      <a:pt x="1197" y="123"/>
                    </a:cubicBezTo>
                    <a:cubicBezTo>
                      <a:pt x="1192" y="127"/>
                      <a:pt x="1188" y="129"/>
                      <a:pt x="1184" y="129"/>
                    </a:cubicBezTo>
                    <a:cubicBezTo>
                      <a:pt x="1166" y="129"/>
                      <a:pt x="1169" y="77"/>
                      <a:pt x="1155" y="68"/>
                    </a:cubicBezTo>
                    <a:cubicBezTo>
                      <a:pt x="1146" y="91"/>
                      <a:pt x="1135" y="136"/>
                      <a:pt x="1109" y="136"/>
                    </a:cubicBezTo>
                    <a:cubicBezTo>
                      <a:pt x="1102" y="136"/>
                      <a:pt x="1094" y="133"/>
                      <a:pt x="1085" y="126"/>
                    </a:cubicBezTo>
                    <a:cubicBezTo>
                      <a:pt x="1092" y="112"/>
                      <a:pt x="1104" y="119"/>
                      <a:pt x="1111" y="112"/>
                    </a:cubicBezTo>
                    <a:lnTo>
                      <a:pt x="1078" y="88"/>
                    </a:lnTo>
                    <a:cubicBezTo>
                      <a:pt x="1092" y="30"/>
                      <a:pt x="1122" y="42"/>
                      <a:pt x="1085" y="5"/>
                    </a:cubicBezTo>
                    <a:lnTo>
                      <a:pt x="1085" y="5"/>
                    </a:lnTo>
                    <a:cubicBezTo>
                      <a:pt x="1113" y="109"/>
                      <a:pt x="988" y="44"/>
                      <a:pt x="1020" y="149"/>
                    </a:cubicBezTo>
                    <a:lnTo>
                      <a:pt x="997" y="132"/>
                    </a:lnTo>
                    <a:cubicBezTo>
                      <a:pt x="1002" y="132"/>
                      <a:pt x="999" y="126"/>
                      <a:pt x="1004" y="126"/>
                    </a:cubicBezTo>
                    <a:cubicBezTo>
                      <a:pt x="997" y="120"/>
                      <a:pt x="993" y="118"/>
                      <a:pt x="989" y="118"/>
                    </a:cubicBezTo>
                    <a:cubicBezTo>
                      <a:pt x="969" y="118"/>
                      <a:pt x="1005" y="207"/>
                      <a:pt x="967" y="207"/>
                    </a:cubicBezTo>
                    <a:cubicBezTo>
                      <a:pt x="951" y="202"/>
                      <a:pt x="935" y="193"/>
                      <a:pt x="937" y="177"/>
                    </a:cubicBezTo>
                    <a:lnTo>
                      <a:pt x="937" y="177"/>
                    </a:lnTo>
                    <a:lnTo>
                      <a:pt x="918" y="214"/>
                    </a:lnTo>
                    <a:cubicBezTo>
                      <a:pt x="911" y="214"/>
                      <a:pt x="906" y="203"/>
                      <a:pt x="910" y="198"/>
                    </a:cubicBezTo>
                    <a:lnTo>
                      <a:pt x="910" y="198"/>
                    </a:lnTo>
                    <a:lnTo>
                      <a:pt x="872" y="223"/>
                    </a:lnTo>
                    <a:lnTo>
                      <a:pt x="872" y="218"/>
                    </a:lnTo>
                    <a:cubicBezTo>
                      <a:pt x="872" y="239"/>
                      <a:pt x="872" y="260"/>
                      <a:pt x="870" y="281"/>
                    </a:cubicBezTo>
                    <a:cubicBezTo>
                      <a:pt x="851" y="272"/>
                      <a:pt x="870" y="267"/>
                      <a:pt x="860" y="255"/>
                    </a:cubicBezTo>
                    <a:lnTo>
                      <a:pt x="860" y="255"/>
                    </a:lnTo>
                    <a:lnTo>
                      <a:pt x="849" y="290"/>
                    </a:lnTo>
                    <a:cubicBezTo>
                      <a:pt x="826" y="272"/>
                      <a:pt x="833" y="237"/>
                      <a:pt x="851" y="232"/>
                    </a:cubicBezTo>
                    <a:cubicBezTo>
                      <a:pt x="831" y="209"/>
                      <a:pt x="821" y="201"/>
                      <a:pt x="816" y="201"/>
                    </a:cubicBezTo>
                    <a:cubicBezTo>
                      <a:pt x="805" y="201"/>
                      <a:pt x="817" y="241"/>
                      <a:pt x="787" y="241"/>
                    </a:cubicBezTo>
                    <a:cubicBezTo>
                      <a:pt x="781" y="241"/>
                      <a:pt x="774" y="240"/>
                      <a:pt x="765" y="237"/>
                    </a:cubicBezTo>
                    <a:lnTo>
                      <a:pt x="782" y="211"/>
                    </a:lnTo>
                    <a:cubicBezTo>
                      <a:pt x="735" y="167"/>
                      <a:pt x="728" y="195"/>
                      <a:pt x="680" y="177"/>
                    </a:cubicBezTo>
                    <a:lnTo>
                      <a:pt x="680" y="177"/>
                    </a:lnTo>
                    <a:cubicBezTo>
                      <a:pt x="698" y="190"/>
                      <a:pt x="784" y="232"/>
                      <a:pt x="772" y="269"/>
                    </a:cubicBezTo>
                    <a:cubicBezTo>
                      <a:pt x="770" y="268"/>
                      <a:pt x="767" y="268"/>
                      <a:pt x="765" y="268"/>
                    </a:cubicBezTo>
                    <a:cubicBezTo>
                      <a:pt x="756" y="268"/>
                      <a:pt x="749" y="275"/>
                      <a:pt x="747" y="295"/>
                    </a:cubicBezTo>
                    <a:cubicBezTo>
                      <a:pt x="737" y="280"/>
                      <a:pt x="730" y="275"/>
                      <a:pt x="724" y="275"/>
                    </a:cubicBezTo>
                    <a:cubicBezTo>
                      <a:pt x="716" y="275"/>
                      <a:pt x="709" y="283"/>
                      <a:pt x="700" y="290"/>
                    </a:cubicBezTo>
                    <a:lnTo>
                      <a:pt x="673" y="246"/>
                    </a:lnTo>
                    <a:lnTo>
                      <a:pt x="673" y="246"/>
                    </a:lnTo>
                    <a:cubicBezTo>
                      <a:pt x="661" y="269"/>
                      <a:pt x="677" y="290"/>
                      <a:pt x="682" y="316"/>
                    </a:cubicBezTo>
                    <a:cubicBezTo>
                      <a:pt x="679" y="317"/>
                      <a:pt x="676" y="317"/>
                      <a:pt x="673" y="317"/>
                    </a:cubicBezTo>
                    <a:cubicBezTo>
                      <a:pt x="652" y="317"/>
                      <a:pt x="628" y="292"/>
                      <a:pt x="605" y="272"/>
                    </a:cubicBezTo>
                    <a:lnTo>
                      <a:pt x="605" y="272"/>
                    </a:lnTo>
                    <a:cubicBezTo>
                      <a:pt x="566" y="285"/>
                      <a:pt x="666" y="309"/>
                      <a:pt x="633" y="341"/>
                    </a:cubicBezTo>
                    <a:cubicBezTo>
                      <a:pt x="596" y="343"/>
                      <a:pt x="589" y="374"/>
                      <a:pt x="582" y="420"/>
                    </a:cubicBezTo>
                    <a:cubicBezTo>
                      <a:pt x="552" y="420"/>
                      <a:pt x="564" y="392"/>
                      <a:pt x="547" y="385"/>
                    </a:cubicBezTo>
                    <a:lnTo>
                      <a:pt x="547" y="385"/>
                    </a:lnTo>
                    <a:lnTo>
                      <a:pt x="561" y="429"/>
                    </a:lnTo>
                    <a:cubicBezTo>
                      <a:pt x="561" y="429"/>
                      <a:pt x="560" y="430"/>
                      <a:pt x="560" y="430"/>
                    </a:cubicBezTo>
                    <a:cubicBezTo>
                      <a:pt x="555" y="430"/>
                      <a:pt x="549" y="420"/>
                      <a:pt x="545" y="415"/>
                    </a:cubicBezTo>
                    <a:lnTo>
                      <a:pt x="545" y="415"/>
                    </a:lnTo>
                    <a:cubicBezTo>
                      <a:pt x="543" y="438"/>
                      <a:pt x="580" y="455"/>
                      <a:pt x="571" y="480"/>
                    </a:cubicBezTo>
                    <a:cubicBezTo>
                      <a:pt x="581" y="493"/>
                      <a:pt x="578" y="496"/>
                      <a:pt x="568" y="496"/>
                    </a:cubicBezTo>
                    <a:cubicBezTo>
                      <a:pt x="557" y="496"/>
                      <a:pt x="536" y="491"/>
                      <a:pt x="520" y="491"/>
                    </a:cubicBezTo>
                    <a:cubicBezTo>
                      <a:pt x="501" y="491"/>
                      <a:pt x="487" y="498"/>
                      <a:pt x="496" y="524"/>
                    </a:cubicBezTo>
                    <a:cubicBezTo>
                      <a:pt x="480" y="520"/>
                      <a:pt x="476" y="499"/>
                      <a:pt x="459" y="487"/>
                    </a:cubicBezTo>
                    <a:lnTo>
                      <a:pt x="459" y="487"/>
                    </a:lnTo>
                    <a:cubicBezTo>
                      <a:pt x="455" y="524"/>
                      <a:pt x="462" y="564"/>
                      <a:pt x="478" y="596"/>
                    </a:cubicBezTo>
                    <a:lnTo>
                      <a:pt x="432" y="596"/>
                    </a:lnTo>
                    <a:cubicBezTo>
                      <a:pt x="478" y="603"/>
                      <a:pt x="499" y="654"/>
                      <a:pt x="515" y="691"/>
                    </a:cubicBezTo>
                    <a:cubicBezTo>
                      <a:pt x="536" y="698"/>
                      <a:pt x="554" y="703"/>
                      <a:pt x="561" y="705"/>
                    </a:cubicBezTo>
                    <a:lnTo>
                      <a:pt x="566" y="747"/>
                    </a:lnTo>
                    <a:cubicBezTo>
                      <a:pt x="550" y="740"/>
                      <a:pt x="538" y="728"/>
                      <a:pt x="527" y="714"/>
                    </a:cubicBezTo>
                    <a:lnTo>
                      <a:pt x="527" y="714"/>
                    </a:lnTo>
                    <a:cubicBezTo>
                      <a:pt x="529" y="719"/>
                      <a:pt x="531" y="724"/>
                      <a:pt x="534" y="726"/>
                    </a:cubicBezTo>
                    <a:cubicBezTo>
                      <a:pt x="508" y="719"/>
                      <a:pt x="485" y="703"/>
                      <a:pt x="471" y="680"/>
                    </a:cubicBezTo>
                    <a:lnTo>
                      <a:pt x="471" y="680"/>
                    </a:lnTo>
                    <a:lnTo>
                      <a:pt x="506" y="689"/>
                    </a:lnTo>
                    <a:cubicBezTo>
                      <a:pt x="485" y="661"/>
                      <a:pt x="462" y="638"/>
                      <a:pt x="434" y="619"/>
                    </a:cubicBezTo>
                    <a:lnTo>
                      <a:pt x="434" y="619"/>
                    </a:lnTo>
                    <a:cubicBezTo>
                      <a:pt x="436" y="624"/>
                      <a:pt x="438" y="631"/>
                      <a:pt x="438" y="638"/>
                    </a:cubicBezTo>
                    <a:cubicBezTo>
                      <a:pt x="434" y="631"/>
                      <a:pt x="429" y="626"/>
                      <a:pt x="422" y="622"/>
                    </a:cubicBezTo>
                    <a:cubicBezTo>
                      <a:pt x="422" y="621"/>
                      <a:pt x="421" y="621"/>
                      <a:pt x="421" y="621"/>
                    </a:cubicBezTo>
                    <a:cubicBezTo>
                      <a:pt x="419" y="621"/>
                      <a:pt x="425" y="630"/>
                      <a:pt x="432" y="642"/>
                    </a:cubicBezTo>
                    <a:lnTo>
                      <a:pt x="376" y="615"/>
                    </a:lnTo>
                    <a:lnTo>
                      <a:pt x="376" y="615"/>
                    </a:lnTo>
                    <a:lnTo>
                      <a:pt x="394" y="631"/>
                    </a:lnTo>
                    <a:lnTo>
                      <a:pt x="334" y="649"/>
                    </a:lnTo>
                    <a:cubicBezTo>
                      <a:pt x="364" y="710"/>
                      <a:pt x="425" y="779"/>
                      <a:pt x="420" y="833"/>
                    </a:cubicBezTo>
                    <a:cubicBezTo>
                      <a:pt x="387" y="800"/>
                      <a:pt x="357" y="796"/>
                      <a:pt x="313" y="770"/>
                    </a:cubicBezTo>
                    <a:lnTo>
                      <a:pt x="313" y="770"/>
                    </a:lnTo>
                    <a:cubicBezTo>
                      <a:pt x="319" y="771"/>
                      <a:pt x="323" y="772"/>
                      <a:pt x="327" y="772"/>
                    </a:cubicBezTo>
                    <a:cubicBezTo>
                      <a:pt x="358" y="772"/>
                      <a:pt x="317" y="723"/>
                      <a:pt x="338" y="706"/>
                    </a:cubicBezTo>
                    <a:lnTo>
                      <a:pt x="338" y="706"/>
                    </a:lnTo>
                    <a:cubicBezTo>
                      <a:pt x="336" y="707"/>
                      <a:pt x="333" y="708"/>
                      <a:pt x="329" y="708"/>
                    </a:cubicBezTo>
                    <a:cubicBezTo>
                      <a:pt x="318" y="708"/>
                      <a:pt x="305" y="699"/>
                      <a:pt x="302" y="694"/>
                    </a:cubicBezTo>
                    <a:lnTo>
                      <a:pt x="302" y="694"/>
                    </a:lnTo>
                    <a:cubicBezTo>
                      <a:pt x="302" y="694"/>
                      <a:pt x="306" y="710"/>
                      <a:pt x="309" y="726"/>
                    </a:cubicBezTo>
                    <a:cubicBezTo>
                      <a:pt x="313" y="745"/>
                      <a:pt x="318" y="761"/>
                      <a:pt x="318" y="761"/>
                    </a:cubicBezTo>
                    <a:cubicBezTo>
                      <a:pt x="302" y="752"/>
                      <a:pt x="294" y="749"/>
                      <a:pt x="288" y="749"/>
                    </a:cubicBezTo>
                    <a:cubicBezTo>
                      <a:pt x="280" y="749"/>
                      <a:pt x="276" y="754"/>
                      <a:pt x="262" y="758"/>
                    </a:cubicBezTo>
                    <a:cubicBezTo>
                      <a:pt x="341" y="786"/>
                      <a:pt x="288" y="821"/>
                      <a:pt x="304" y="849"/>
                    </a:cubicBezTo>
                    <a:cubicBezTo>
                      <a:pt x="279" y="837"/>
                      <a:pt x="253" y="823"/>
                      <a:pt x="272" y="800"/>
                    </a:cubicBezTo>
                    <a:lnTo>
                      <a:pt x="272" y="800"/>
                    </a:lnTo>
                    <a:cubicBezTo>
                      <a:pt x="200" y="802"/>
                      <a:pt x="346" y="874"/>
                      <a:pt x="285" y="877"/>
                    </a:cubicBezTo>
                    <a:cubicBezTo>
                      <a:pt x="288" y="870"/>
                      <a:pt x="292" y="870"/>
                      <a:pt x="281" y="860"/>
                    </a:cubicBezTo>
                    <a:lnTo>
                      <a:pt x="281" y="860"/>
                    </a:lnTo>
                    <a:cubicBezTo>
                      <a:pt x="293" y="878"/>
                      <a:pt x="277" y="896"/>
                      <a:pt x="260" y="896"/>
                    </a:cubicBezTo>
                    <a:cubicBezTo>
                      <a:pt x="255" y="896"/>
                      <a:pt x="250" y="894"/>
                      <a:pt x="246" y="891"/>
                    </a:cubicBezTo>
                    <a:lnTo>
                      <a:pt x="248" y="886"/>
                    </a:lnTo>
                    <a:lnTo>
                      <a:pt x="248" y="886"/>
                    </a:lnTo>
                    <a:cubicBezTo>
                      <a:pt x="221" y="916"/>
                      <a:pt x="200" y="997"/>
                      <a:pt x="267" y="1025"/>
                    </a:cubicBezTo>
                    <a:cubicBezTo>
                      <a:pt x="258" y="1023"/>
                      <a:pt x="186" y="993"/>
                      <a:pt x="174" y="986"/>
                    </a:cubicBezTo>
                    <a:lnTo>
                      <a:pt x="174" y="986"/>
                    </a:lnTo>
                    <a:cubicBezTo>
                      <a:pt x="174" y="986"/>
                      <a:pt x="223" y="1023"/>
                      <a:pt x="276" y="1055"/>
                    </a:cubicBezTo>
                    <a:cubicBezTo>
                      <a:pt x="327" y="1088"/>
                      <a:pt x="383" y="1120"/>
                      <a:pt x="383" y="1120"/>
                    </a:cubicBezTo>
                    <a:cubicBezTo>
                      <a:pt x="325" y="1097"/>
                      <a:pt x="177" y="1081"/>
                      <a:pt x="153" y="1039"/>
                    </a:cubicBezTo>
                    <a:cubicBezTo>
                      <a:pt x="142" y="1046"/>
                      <a:pt x="128" y="1055"/>
                      <a:pt x="142" y="1081"/>
                    </a:cubicBezTo>
                    <a:cubicBezTo>
                      <a:pt x="144" y="1080"/>
                      <a:pt x="147" y="1080"/>
                      <a:pt x="152" y="1080"/>
                    </a:cubicBezTo>
                    <a:cubicBezTo>
                      <a:pt x="177" y="1080"/>
                      <a:pt x="235" y="1089"/>
                      <a:pt x="237" y="1097"/>
                    </a:cubicBezTo>
                    <a:cubicBezTo>
                      <a:pt x="164" y="1104"/>
                      <a:pt x="194" y="1104"/>
                      <a:pt x="133" y="1119"/>
                    </a:cubicBezTo>
                    <a:lnTo>
                      <a:pt x="133" y="1119"/>
                    </a:lnTo>
                    <a:cubicBezTo>
                      <a:pt x="134" y="1119"/>
                      <a:pt x="135" y="1119"/>
                      <a:pt x="137" y="1119"/>
                    </a:cubicBezTo>
                    <a:cubicBezTo>
                      <a:pt x="163" y="1119"/>
                      <a:pt x="236" y="1147"/>
                      <a:pt x="232" y="1159"/>
                    </a:cubicBezTo>
                    <a:cubicBezTo>
                      <a:pt x="197" y="1153"/>
                      <a:pt x="163" y="1143"/>
                      <a:pt x="130" y="1134"/>
                    </a:cubicBezTo>
                    <a:lnTo>
                      <a:pt x="130" y="1134"/>
                    </a:lnTo>
                    <a:cubicBezTo>
                      <a:pt x="130" y="1134"/>
                      <a:pt x="149" y="1148"/>
                      <a:pt x="172" y="1162"/>
                    </a:cubicBezTo>
                    <a:lnTo>
                      <a:pt x="209" y="1189"/>
                    </a:lnTo>
                    <a:lnTo>
                      <a:pt x="209" y="1189"/>
                    </a:lnTo>
                    <a:cubicBezTo>
                      <a:pt x="194" y="1180"/>
                      <a:pt x="157" y="1177"/>
                      <a:pt x="129" y="1177"/>
                    </a:cubicBezTo>
                    <a:cubicBezTo>
                      <a:pt x="121" y="1177"/>
                      <a:pt x="113" y="1178"/>
                      <a:pt x="107" y="1178"/>
                    </a:cubicBezTo>
                    <a:cubicBezTo>
                      <a:pt x="126" y="1178"/>
                      <a:pt x="98" y="1210"/>
                      <a:pt x="107" y="1222"/>
                    </a:cubicBezTo>
                    <a:lnTo>
                      <a:pt x="130" y="1210"/>
                    </a:lnTo>
                    <a:lnTo>
                      <a:pt x="130" y="1210"/>
                    </a:lnTo>
                    <a:cubicBezTo>
                      <a:pt x="109" y="1250"/>
                      <a:pt x="255" y="1271"/>
                      <a:pt x="246" y="1310"/>
                    </a:cubicBezTo>
                    <a:cubicBezTo>
                      <a:pt x="233" y="1305"/>
                      <a:pt x="180" y="1292"/>
                      <a:pt x="144" y="1292"/>
                    </a:cubicBezTo>
                    <a:cubicBezTo>
                      <a:pt x="129" y="1292"/>
                      <a:pt x="116" y="1295"/>
                      <a:pt x="112" y="1301"/>
                    </a:cubicBezTo>
                    <a:cubicBezTo>
                      <a:pt x="158" y="1317"/>
                      <a:pt x="339" y="1370"/>
                      <a:pt x="374" y="1403"/>
                    </a:cubicBezTo>
                    <a:lnTo>
                      <a:pt x="346" y="1408"/>
                    </a:lnTo>
                    <a:lnTo>
                      <a:pt x="374" y="1433"/>
                    </a:lnTo>
                    <a:cubicBezTo>
                      <a:pt x="279" y="1408"/>
                      <a:pt x="183" y="1370"/>
                      <a:pt x="95" y="1322"/>
                    </a:cubicBezTo>
                    <a:cubicBezTo>
                      <a:pt x="72" y="1336"/>
                      <a:pt x="63" y="1322"/>
                      <a:pt x="63" y="1347"/>
                    </a:cubicBezTo>
                    <a:cubicBezTo>
                      <a:pt x="60" y="1348"/>
                      <a:pt x="57" y="1348"/>
                      <a:pt x="55" y="1348"/>
                    </a:cubicBezTo>
                    <a:cubicBezTo>
                      <a:pt x="39" y="1348"/>
                      <a:pt x="25" y="1338"/>
                      <a:pt x="24" y="1322"/>
                    </a:cubicBezTo>
                    <a:lnTo>
                      <a:pt x="0" y="1380"/>
                    </a:lnTo>
                    <a:cubicBezTo>
                      <a:pt x="65" y="1382"/>
                      <a:pt x="63" y="1428"/>
                      <a:pt x="109" y="1428"/>
                    </a:cubicBezTo>
                    <a:lnTo>
                      <a:pt x="84" y="1396"/>
                    </a:lnTo>
                    <a:cubicBezTo>
                      <a:pt x="70" y="1380"/>
                      <a:pt x="56" y="1361"/>
                      <a:pt x="56" y="1361"/>
                    </a:cubicBezTo>
                    <a:lnTo>
                      <a:pt x="56" y="1361"/>
                    </a:lnTo>
                    <a:cubicBezTo>
                      <a:pt x="114" y="1363"/>
                      <a:pt x="214" y="1410"/>
                      <a:pt x="200" y="1445"/>
                    </a:cubicBezTo>
                    <a:cubicBezTo>
                      <a:pt x="195" y="1446"/>
                      <a:pt x="190" y="1447"/>
                      <a:pt x="182" y="1447"/>
                    </a:cubicBezTo>
                    <a:cubicBezTo>
                      <a:pt x="151" y="1447"/>
                      <a:pt x="97" y="1433"/>
                      <a:pt x="81" y="1433"/>
                    </a:cubicBezTo>
                    <a:cubicBezTo>
                      <a:pt x="100" y="1440"/>
                      <a:pt x="116" y="1472"/>
                      <a:pt x="102" y="1477"/>
                    </a:cubicBezTo>
                    <a:lnTo>
                      <a:pt x="75" y="1459"/>
                    </a:lnTo>
                    <a:lnTo>
                      <a:pt x="75" y="1459"/>
                    </a:lnTo>
                    <a:cubicBezTo>
                      <a:pt x="51" y="1482"/>
                      <a:pt x="149" y="1498"/>
                      <a:pt x="95" y="1526"/>
                    </a:cubicBezTo>
                    <a:cubicBezTo>
                      <a:pt x="91" y="1535"/>
                      <a:pt x="24" y="1556"/>
                      <a:pt x="56" y="1556"/>
                    </a:cubicBezTo>
                    <a:cubicBezTo>
                      <a:pt x="134" y="1542"/>
                      <a:pt x="211" y="1535"/>
                      <a:pt x="290" y="1535"/>
                    </a:cubicBezTo>
                    <a:cubicBezTo>
                      <a:pt x="317" y="1535"/>
                      <a:pt x="344" y="1536"/>
                      <a:pt x="371" y="1537"/>
                    </a:cubicBezTo>
                    <a:cubicBezTo>
                      <a:pt x="341" y="1558"/>
                      <a:pt x="311" y="1577"/>
                      <a:pt x="279" y="1595"/>
                    </a:cubicBezTo>
                    <a:cubicBezTo>
                      <a:pt x="268" y="1599"/>
                      <a:pt x="255" y="1600"/>
                      <a:pt x="243" y="1600"/>
                    </a:cubicBezTo>
                    <a:cubicBezTo>
                      <a:pt x="210" y="1600"/>
                      <a:pt x="172" y="1592"/>
                      <a:pt x="142" y="1592"/>
                    </a:cubicBezTo>
                    <a:cubicBezTo>
                      <a:pt x="132" y="1592"/>
                      <a:pt x="122" y="1593"/>
                      <a:pt x="114" y="1595"/>
                    </a:cubicBezTo>
                    <a:cubicBezTo>
                      <a:pt x="128" y="1595"/>
                      <a:pt x="142" y="1598"/>
                      <a:pt x="156" y="1605"/>
                    </a:cubicBezTo>
                    <a:cubicBezTo>
                      <a:pt x="144" y="1614"/>
                      <a:pt x="107" y="1605"/>
                      <a:pt x="116" y="1623"/>
                    </a:cubicBezTo>
                    <a:cubicBezTo>
                      <a:pt x="157" y="1623"/>
                      <a:pt x="140" y="1644"/>
                      <a:pt x="144" y="1644"/>
                    </a:cubicBezTo>
                    <a:cubicBezTo>
                      <a:pt x="146" y="1644"/>
                      <a:pt x="151" y="1640"/>
                      <a:pt x="165" y="1630"/>
                    </a:cubicBezTo>
                    <a:lnTo>
                      <a:pt x="165" y="1630"/>
                    </a:lnTo>
                    <a:cubicBezTo>
                      <a:pt x="183" y="1649"/>
                      <a:pt x="156" y="1651"/>
                      <a:pt x="160" y="1674"/>
                    </a:cubicBezTo>
                    <a:cubicBezTo>
                      <a:pt x="172" y="1673"/>
                      <a:pt x="183" y="1672"/>
                      <a:pt x="194" y="1672"/>
                    </a:cubicBezTo>
                    <a:cubicBezTo>
                      <a:pt x="234" y="1672"/>
                      <a:pt x="273" y="1681"/>
                      <a:pt x="309" y="1697"/>
                    </a:cubicBezTo>
                    <a:cubicBezTo>
                      <a:pt x="295" y="1700"/>
                      <a:pt x="281" y="1702"/>
                      <a:pt x="267" y="1707"/>
                    </a:cubicBezTo>
                    <a:cubicBezTo>
                      <a:pt x="267" y="1746"/>
                      <a:pt x="246" y="1771"/>
                      <a:pt x="253" y="1809"/>
                    </a:cubicBezTo>
                    <a:cubicBezTo>
                      <a:pt x="242" y="1813"/>
                      <a:pt x="229" y="1832"/>
                      <a:pt x="206" y="1832"/>
                    </a:cubicBezTo>
                    <a:cubicBezTo>
                      <a:pt x="205" y="1832"/>
                      <a:pt x="203" y="1832"/>
                      <a:pt x="202" y="1832"/>
                    </a:cubicBezTo>
                    <a:lnTo>
                      <a:pt x="202" y="1832"/>
                    </a:lnTo>
                    <a:cubicBezTo>
                      <a:pt x="214" y="1836"/>
                      <a:pt x="232" y="1836"/>
                      <a:pt x="237" y="1846"/>
                    </a:cubicBezTo>
                    <a:cubicBezTo>
                      <a:pt x="226" y="1853"/>
                      <a:pt x="220" y="1856"/>
                      <a:pt x="215" y="1856"/>
                    </a:cubicBezTo>
                    <a:cubicBezTo>
                      <a:pt x="206" y="1856"/>
                      <a:pt x="207" y="1844"/>
                      <a:pt x="195" y="1844"/>
                    </a:cubicBezTo>
                    <a:cubicBezTo>
                      <a:pt x="190" y="1844"/>
                      <a:pt x="182" y="1846"/>
                      <a:pt x="170" y="1853"/>
                    </a:cubicBezTo>
                    <a:cubicBezTo>
                      <a:pt x="174" y="1852"/>
                      <a:pt x="178" y="1851"/>
                      <a:pt x="181" y="1851"/>
                    </a:cubicBezTo>
                    <a:cubicBezTo>
                      <a:pt x="207" y="1851"/>
                      <a:pt x="223" y="1870"/>
                      <a:pt x="244" y="1880"/>
                    </a:cubicBezTo>
                    <a:cubicBezTo>
                      <a:pt x="295" y="1867"/>
                      <a:pt x="246" y="1843"/>
                      <a:pt x="223" y="1834"/>
                    </a:cubicBezTo>
                    <a:cubicBezTo>
                      <a:pt x="244" y="1829"/>
                      <a:pt x="266" y="1827"/>
                      <a:pt x="287" y="1827"/>
                    </a:cubicBezTo>
                    <a:cubicBezTo>
                      <a:pt x="337" y="1827"/>
                      <a:pt x="384" y="1839"/>
                      <a:pt x="413" y="1862"/>
                    </a:cubicBezTo>
                    <a:cubicBezTo>
                      <a:pt x="436" y="1892"/>
                      <a:pt x="369" y="1883"/>
                      <a:pt x="381" y="1887"/>
                    </a:cubicBezTo>
                    <a:cubicBezTo>
                      <a:pt x="378" y="1945"/>
                      <a:pt x="515" y="1918"/>
                      <a:pt x="469" y="1973"/>
                    </a:cubicBezTo>
                    <a:cubicBezTo>
                      <a:pt x="427" y="1999"/>
                      <a:pt x="381" y="1985"/>
                      <a:pt x="348" y="1994"/>
                    </a:cubicBezTo>
                    <a:cubicBezTo>
                      <a:pt x="327" y="1971"/>
                      <a:pt x="371" y="1952"/>
                      <a:pt x="367" y="1936"/>
                    </a:cubicBezTo>
                    <a:lnTo>
                      <a:pt x="367" y="1936"/>
                    </a:lnTo>
                    <a:lnTo>
                      <a:pt x="348" y="1959"/>
                    </a:lnTo>
                    <a:cubicBezTo>
                      <a:pt x="332" y="1955"/>
                      <a:pt x="318" y="1938"/>
                      <a:pt x="330" y="1929"/>
                    </a:cubicBezTo>
                    <a:lnTo>
                      <a:pt x="330" y="1929"/>
                    </a:lnTo>
                    <a:cubicBezTo>
                      <a:pt x="292" y="1950"/>
                      <a:pt x="336" y="2024"/>
                      <a:pt x="302" y="2071"/>
                    </a:cubicBezTo>
                    <a:cubicBezTo>
                      <a:pt x="314" y="2076"/>
                      <a:pt x="326" y="2083"/>
                      <a:pt x="338" y="2083"/>
                    </a:cubicBezTo>
                    <a:cubicBezTo>
                      <a:pt x="343" y="2083"/>
                      <a:pt x="348" y="2082"/>
                      <a:pt x="353" y="2080"/>
                    </a:cubicBezTo>
                    <a:lnTo>
                      <a:pt x="346" y="2068"/>
                    </a:lnTo>
                    <a:cubicBezTo>
                      <a:pt x="352" y="2065"/>
                      <a:pt x="358" y="2064"/>
                      <a:pt x="364" y="2064"/>
                    </a:cubicBezTo>
                    <a:cubicBezTo>
                      <a:pt x="381" y="2064"/>
                      <a:pt x="394" y="2076"/>
                      <a:pt x="404" y="2076"/>
                    </a:cubicBezTo>
                    <a:cubicBezTo>
                      <a:pt x="407" y="2076"/>
                      <a:pt x="410" y="2074"/>
                      <a:pt x="413" y="2071"/>
                    </a:cubicBezTo>
                    <a:cubicBezTo>
                      <a:pt x="441" y="2089"/>
                      <a:pt x="485" y="2108"/>
                      <a:pt x="464" y="2138"/>
                    </a:cubicBezTo>
                    <a:lnTo>
                      <a:pt x="416" y="2144"/>
                    </a:lnTo>
                    <a:lnTo>
                      <a:pt x="416" y="2144"/>
                    </a:lnTo>
                    <a:cubicBezTo>
                      <a:pt x="429" y="2141"/>
                      <a:pt x="440" y="2127"/>
                      <a:pt x="429" y="2118"/>
                    </a:cubicBezTo>
                    <a:lnTo>
                      <a:pt x="429" y="2118"/>
                    </a:lnTo>
                    <a:cubicBezTo>
                      <a:pt x="443" y="2131"/>
                      <a:pt x="360" y="2161"/>
                      <a:pt x="427" y="2173"/>
                    </a:cubicBezTo>
                    <a:lnTo>
                      <a:pt x="462" y="2152"/>
                    </a:lnTo>
                    <a:cubicBezTo>
                      <a:pt x="489" y="2170"/>
                      <a:pt x="545" y="2196"/>
                      <a:pt x="527" y="2221"/>
                    </a:cubicBezTo>
                    <a:cubicBezTo>
                      <a:pt x="578" y="2210"/>
                      <a:pt x="522" y="2214"/>
                      <a:pt x="582" y="2198"/>
                    </a:cubicBezTo>
                    <a:lnTo>
                      <a:pt x="582" y="2198"/>
                    </a:lnTo>
                    <a:cubicBezTo>
                      <a:pt x="576" y="2199"/>
                      <a:pt x="570" y="2200"/>
                      <a:pt x="566" y="2200"/>
                    </a:cubicBezTo>
                    <a:cubicBezTo>
                      <a:pt x="527" y="2200"/>
                      <a:pt x="560" y="2153"/>
                      <a:pt x="530" y="2153"/>
                    </a:cubicBezTo>
                    <a:cubicBezTo>
                      <a:pt x="527" y="2153"/>
                      <a:pt x="522" y="2154"/>
                      <a:pt x="517" y="2155"/>
                    </a:cubicBezTo>
                    <a:lnTo>
                      <a:pt x="517" y="2155"/>
                    </a:lnTo>
                    <a:cubicBezTo>
                      <a:pt x="571" y="2136"/>
                      <a:pt x="537" y="2125"/>
                      <a:pt x="591" y="2098"/>
                    </a:cubicBezTo>
                    <a:cubicBezTo>
                      <a:pt x="584" y="2098"/>
                      <a:pt x="577" y="2100"/>
                      <a:pt x="572" y="2100"/>
                    </a:cubicBezTo>
                    <a:cubicBezTo>
                      <a:pt x="566" y="2100"/>
                      <a:pt x="564" y="2098"/>
                      <a:pt x="566" y="2087"/>
                    </a:cubicBezTo>
                    <a:cubicBezTo>
                      <a:pt x="561" y="2084"/>
                      <a:pt x="557" y="2084"/>
                      <a:pt x="552" y="2082"/>
                    </a:cubicBezTo>
                    <a:lnTo>
                      <a:pt x="552" y="2080"/>
                    </a:lnTo>
                    <a:lnTo>
                      <a:pt x="550" y="2080"/>
                    </a:lnTo>
                    <a:cubicBezTo>
                      <a:pt x="543" y="2087"/>
                      <a:pt x="534" y="2091"/>
                      <a:pt x="524" y="2094"/>
                    </a:cubicBezTo>
                    <a:cubicBezTo>
                      <a:pt x="485" y="2084"/>
                      <a:pt x="483" y="2052"/>
                      <a:pt x="462" y="2043"/>
                    </a:cubicBezTo>
                    <a:cubicBezTo>
                      <a:pt x="464" y="2038"/>
                      <a:pt x="467" y="2037"/>
                      <a:pt x="470" y="2037"/>
                    </a:cubicBezTo>
                    <a:cubicBezTo>
                      <a:pt x="476" y="2037"/>
                      <a:pt x="482" y="2040"/>
                      <a:pt x="490" y="2040"/>
                    </a:cubicBezTo>
                    <a:cubicBezTo>
                      <a:pt x="493" y="2040"/>
                      <a:pt x="496" y="2039"/>
                      <a:pt x="499" y="2038"/>
                    </a:cubicBezTo>
                    <a:lnTo>
                      <a:pt x="466" y="2024"/>
                    </a:lnTo>
                    <a:cubicBezTo>
                      <a:pt x="495" y="2021"/>
                      <a:pt x="512" y="2002"/>
                      <a:pt x="530" y="2002"/>
                    </a:cubicBezTo>
                    <a:cubicBezTo>
                      <a:pt x="537" y="2002"/>
                      <a:pt x="544" y="2005"/>
                      <a:pt x="552" y="2013"/>
                    </a:cubicBezTo>
                    <a:lnTo>
                      <a:pt x="550" y="1985"/>
                    </a:lnTo>
                    <a:cubicBezTo>
                      <a:pt x="571" y="1966"/>
                      <a:pt x="575" y="1943"/>
                      <a:pt x="557" y="1931"/>
                    </a:cubicBezTo>
                    <a:cubicBezTo>
                      <a:pt x="562" y="1920"/>
                      <a:pt x="530" y="1911"/>
                      <a:pt x="531" y="1911"/>
                    </a:cubicBezTo>
                    <a:cubicBezTo>
                      <a:pt x="532" y="1911"/>
                      <a:pt x="534" y="1911"/>
                      <a:pt x="540" y="1913"/>
                    </a:cubicBezTo>
                    <a:lnTo>
                      <a:pt x="510" y="1876"/>
                    </a:lnTo>
                    <a:lnTo>
                      <a:pt x="520" y="1873"/>
                    </a:lnTo>
                    <a:cubicBezTo>
                      <a:pt x="520" y="1853"/>
                      <a:pt x="499" y="1834"/>
                      <a:pt x="487" y="1816"/>
                    </a:cubicBezTo>
                    <a:cubicBezTo>
                      <a:pt x="469" y="1795"/>
                      <a:pt x="476" y="1762"/>
                      <a:pt x="499" y="1751"/>
                    </a:cubicBezTo>
                    <a:cubicBezTo>
                      <a:pt x="487" y="1741"/>
                      <a:pt x="473" y="1732"/>
                      <a:pt x="480" y="1711"/>
                    </a:cubicBezTo>
                    <a:lnTo>
                      <a:pt x="513" y="1704"/>
                    </a:lnTo>
                    <a:cubicBezTo>
                      <a:pt x="499" y="1690"/>
                      <a:pt x="538" y="1658"/>
                      <a:pt x="503" y="1658"/>
                    </a:cubicBezTo>
                    <a:cubicBezTo>
                      <a:pt x="589" y="1632"/>
                      <a:pt x="515" y="1588"/>
                      <a:pt x="529" y="1563"/>
                    </a:cubicBezTo>
                    <a:lnTo>
                      <a:pt x="487" y="1563"/>
                    </a:lnTo>
                    <a:cubicBezTo>
                      <a:pt x="487" y="1547"/>
                      <a:pt x="476" y="1530"/>
                      <a:pt x="457" y="1510"/>
                    </a:cubicBezTo>
                    <a:lnTo>
                      <a:pt x="420" y="1512"/>
                    </a:lnTo>
                    <a:cubicBezTo>
                      <a:pt x="387" y="1493"/>
                      <a:pt x="445" y="1465"/>
                      <a:pt x="443" y="1438"/>
                    </a:cubicBezTo>
                    <a:lnTo>
                      <a:pt x="443" y="1438"/>
                    </a:lnTo>
                    <a:cubicBezTo>
                      <a:pt x="459" y="1440"/>
                      <a:pt x="455" y="1447"/>
                      <a:pt x="443" y="1452"/>
                    </a:cubicBezTo>
                    <a:cubicBezTo>
                      <a:pt x="531" y="1424"/>
                      <a:pt x="385" y="1375"/>
                      <a:pt x="452" y="1347"/>
                    </a:cubicBezTo>
                    <a:cubicBezTo>
                      <a:pt x="441" y="1338"/>
                      <a:pt x="445" y="1331"/>
                      <a:pt x="457" y="1329"/>
                    </a:cubicBezTo>
                    <a:cubicBezTo>
                      <a:pt x="457" y="1329"/>
                      <a:pt x="457" y="1329"/>
                      <a:pt x="457" y="1326"/>
                    </a:cubicBezTo>
                    <a:cubicBezTo>
                      <a:pt x="464" y="1324"/>
                      <a:pt x="473" y="1322"/>
                      <a:pt x="480" y="1317"/>
                    </a:cubicBezTo>
                    <a:lnTo>
                      <a:pt x="480" y="1317"/>
                    </a:lnTo>
                    <a:cubicBezTo>
                      <a:pt x="471" y="1319"/>
                      <a:pt x="464" y="1322"/>
                      <a:pt x="457" y="1324"/>
                    </a:cubicBezTo>
                    <a:cubicBezTo>
                      <a:pt x="457" y="1315"/>
                      <a:pt x="452" y="1306"/>
                      <a:pt x="448" y="1299"/>
                    </a:cubicBezTo>
                    <a:lnTo>
                      <a:pt x="448" y="1299"/>
                    </a:lnTo>
                    <a:lnTo>
                      <a:pt x="487" y="1301"/>
                    </a:lnTo>
                    <a:cubicBezTo>
                      <a:pt x="487" y="1299"/>
                      <a:pt x="487" y="1299"/>
                      <a:pt x="487" y="1299"/>
                    </a:cubicBezTo>
                    <a:cubicBezTo>
                      <a:pt x="503" y="1292"/>
                      <a:pt x="469" y="1287"/>
                      <a:pt x="438" y="1287"/>
                    </a:cubicBezTo>
                    <a:cubicBezTo>
                      <a:pt x="432" y="1282"/>
                      <a:pt x="425" y="1278"/>
                      <a:pt x="415" y="1273"/>
                    </a:cubicBezTo>
                    <a:lnTo>
                      <a:pt x="415" y="1273"/>
                    </a:lnTo>
                    <a:cubicBezTo>
                      <a:pt x="418" y="1273"/>
                      <a:pt x="420" y="1273"/>
                      <a:pt x="422" y="1273"/>
                    </a:cubicBezTo>
                    <a:cubicBezTo>
                      <a:pt x="475" y="1273"/>
                      <a:pt x="407" y="1245"/>
                      <a:pt x="464" y="1245"/>
                    </a:cubicBezTo>
                    <a:cubicBezTo>
                      <a:pt x="466" y="1245"/>
                      <a:pt x="468" y="1245"/>
                      <a:pt x="471" y="1245"/>
                    </a:cubicBezTo>
                    <a:cubicBezTo>
                      <a:pt x="441" y="1232"/>
                      <a:pt x="453" y="1202"/>
                      <a:pt x="399" y="1182"/>
                    </a:cubicBezTo>
                    <a:lnTo>
                      <a:pt x="399" y="1182"/>
                    </a:lnTo>
                    <a:cubicBezTo>
                      <a:pt x="409" y="1173"/>
                      <a:pt x="420" y="1166"/>
                      <a:pt x="404" y="1153"/>
                    </a:cubicBezTo>
                    <a:lnTo>
                      <a:pt x="404" y="1153"/>
                    </a:lnTo>
                    <a:lnTo>
                      <a:pt x="455" y="1162"/>
                    </a:lnTo>
                    <a:lnTo>
                      <a:pt x="455" y="1162"/>
                    </a:lnTo>
                    <a:lnTo>
                      <a:pt x="394" y="1120"/>
                    </a:lnTo>
                    <a:cubicBezTo>
                      <a:pt x="402" y="1118"/>
                      <a:pt x="410" y="1117"/>
                      <a:pt x="418" y="1117"/>
                    </a:cubicBezTo>
                    <a:cubicBezTo>
                      <a:pt x="441" y="1117"/>
                      <a:pt x="463" y="1125"/>
                      <a:pt x="480" y="1139"/>
                    </a:cubicBezTo>
                    <a:cubicBezTo>
                      <a:pt x="432" y="1092"/>
                      <a:pt x="466" y="1108"/>
                      <a:pt x="420" y="1062"/>
                    </a:cubicBezTo>
                    <a:lnTo>
                      <a:pt x="420" y="1062"/>
                    </a:lnTo>
                    <a:lnTo>
                      <a:pt x="450" y="1074"/>
                    </a:lnTo>
                    <a:cubicBezTo>
                      <a:pt x="452" y="1065"/>
                      <a:pt x="418" y="1036"/>
                      <a:pt x="442" y="1036"/>
                    </a:cubicBezTo>
                    <a:cubicBezTo>
                      <a:pt x="443" y="1036"/>
                      <a:pt x="444" y="1037"/>
                      <a:pt x="445" y="1037"/>
                    </a:cubicBezTo>
                    <a:cubicBezTo>
                      <a:pt x="478" y="1037"/>
                      <a:pt x="492" y="1011"/>
                      <a:pt x="506" y="983"/>
                    </a:cubicBezTo>
                    <a:cubicBezTo>
                      <a:pt x="522" y="953"/>
                      <a:pt x="540" y="918"/>
                      <a:pt x="578" y="914"/>
                    </a:cubicBezTo>
                    <a:cubicBezTo>
                      <a:pt x="487" y="877"/>
                      <a:pt x="629" y="914"/>
                      <a:pt x="566" y="874"/>
                    </a:cubicBezTo>
                    <a:lnTo>
                      <a:pt x="566" y="874"/>
                    </a:lnTo>
                    <a:cubicBezTo>
                      <a:pt x="587" y="884"/>
                      <a:pt x="603" y="881"/>
                      <a:pt x="615" y="900"/>
                    </a:cubicBezTo>
                    <a:cubicBezTo>
                      <a:pt x="612" y="863"/>
                      <a:pt x="670" y="884"/>
                      <a:pt x="629" y="833"/>
                    </a:cubicBezTo>
                    <a:lnTo>
                      <a:pt x="629" y="833"/>
                    </a:lnTo>
                    <a:cubicBezTo>
                      <a:pt x="649" y="844"/>
                      <a:pt x="654" y="856"/>
                      <a:pt x="666" y="863"/>
                    </a:cubicBezTo>
                    <a:cubicBezTo>
                      <a:pt x="664" y="859"/>
                      <a:pt x="657" y="848"/>
                      <a:pt x="663" y="848"/>
                    </a:cubicBezTo>
                    <a:cubicBezTo>
                      <a:pt x="665" y="848"/>
                      <a:pt x="666" y="848"/>
                      <a:pt x="668" y="849"/>
                    </a:cubicBezTo>
                    <a:cubicBezTo>
                      <a:pt x="682" y="853"/>
                      <a:pt x="682" y="863"/>
                      <a:pt x="687" y="872"/>
                    </a:cubicBezTo>
                    <a:cubicBezTo>
                      <a:pt x="700" y="847"/>
                      <a:pt x="645" y="805"/>
                      <a:pt x="591" y="768"/>
                    </a:cubicBezTo>
                    <a:lnTo>
                      <a:pt x="591" y="768"/>
                    </a:lnTo>
                    <a:cubicBezTo>
                      <a:pt x="597" y="768"/>
                      <a:pt x="602" y="769"/>
                      <a:pt x="605" y="769"/>
                    </a:cubicBezTo>
                    <a:cubicBezTo>
                      <a:pt x="626" y="769"/>
                      <a:pt x="622" y="758"/>
                      <a:pt x="598" y="731"/>
                    </a:cubicBezTo>
                    <a:lnTo>
                      <a:pt x="598" y="731"/>
                    </a:lnTo>
                    <a:cubicBezTo>
                      <a:pt x="619" y="738"/>
                      <a:pt x="645" y="745"/>
                      <a:pt x="638" y="763"/>
                    </a:cubicBezTo>
                    <a:cubicBezTo>
                      <a:pt x="647" y="756"/>
                      <a:pt x="705" y="735"/>
                      <a:pt x="666" y="700"/>
                    </a:cubicBezTo>
                    <a:lnTo>
                      <a:pt x="666" y="700"/>
                    </a:lnTo>
                    <a:cubicBezTo>
                      <a:pt x="668" y="702"/>
                      <a:pt x="670" y="702"/>
                      <a:pt x="671" y="702"/>
                    </a:cubicBezTo>
                    <a:cubicBezTo>
                      <a:pt x="677" y="702"/>
                      <a:pt x="677" y="692"/>
                      <a:pt x="675" y="687"/>
                    </a:cubicBezTo>
                    <a:cubicBezTo>
                      <a:pt x="693" y="673"/>
                      <a:pt x="700" y="675"/>
                      <a:pt x="712" y="654"/>
                    </a:cubicBezTo>
                    <a:lnTo>
                      <a:pt x="700" y="654"/>
                    </a:lnTo>
                    <a:cubicBezTo>
                      <a:pt x="663" y="605"/>
                      <a:pt x="707" y="631"/>
                      <a:pt x="717" y="615"/>
                    </a:cubicBezTo>
                    <a:lnTo>
                      <a:pt x="719" y="619"/>
                    </a:lnTo>
                    <a:cubicBezTo>
                      <a:pt x="723" y="620"/>
                      <a:pt x="727" y="620"/>
                      <a:pt x="730" y="620"/>
                    </a:cubicBezTo>
                    <a:cubicBezTo>
                      <a:pt x="770" y="620"/>
                      <a:pt x="740" y="600"/>
                      <a:pt x="764" y="600"/>
                    </a:cubicBezTo>
                    <a:cubicBezTo>
                      <a:pt x="769" y="600"/>
                      <a:pt x="777" y="601"/>
                      <a:pt x="789" y="603"/>
                    </a:cubicBezTo>
                    <a:lnTo>
                      <a:pt x="763" y="573"/>
                    </a:lnTo>
                    <a:cubicBezTo>
                      <a:pt x="747" y="552"/>
                      <a:pt x="747" y="545"/>
                      <a:pt x="755" y="545"/>
                    </a:cubicBezTo>
                    <a:cubicBezTo>
                      <a:pt x="768" y="545"/>
                      <a:pt x="798" y="560"/>
                      <a:pt x="815" y="560"/>
                    </a:cubicBezTo>
                    <a:cubicBezTo>
                      <a:pt x="822" y="560"/>
                      <a:pt x="827" y="557"/>
                      <a:pt x="828" y="550"/>
                    </a:cubicBezTo>
                    <a:lnTo>
                      <a:pt x="805" y="536"/>
                    </a:lnTo>
                    <a:cubicBezTo>
                      <a:pt x="804" y="532"/>
                      <a:pt x="806" y="530"/>
                      <a:pt x="809" y="530"/>
                    </a:cubicBezTo>
                    <a:cubicBezTo>
                      <a:pt x="828" y="530"/>
                      <a:pt x="909" y="608"/>
                      <a:pt x="921" y="610"/>
                    </a:cubicBezTo>
                    <a:cubicBezTo>
                      <a:pt x="928" y="615"/>
                      <a:pt x="925" y="622"/>
                      <a:pt x="925" y="629"/>
                    </a:cubicBezTo>
                    <a:cubicBezTo>
                      <a:pt x="933" y="632"/>
                      <a:pt x="938" y="633"/>
                      <a:pt x="941" y="633"/>
                    </a:cubicBezTo>
                    <a:cubicBezTo>
                      <a:pt x="960" y="633"/>
                      <a:pt x="902" y="581"/>
                      <a:pt x="916" y="561"/>
                    </a:cubicBezTo>
                    <a:lnTo>
                      <a:pt x="916" y="561"/>
                    </a:lnTo>
                    <a:cubicBezTo>
                      <a:pt x="934" y="582"/>
                      <a:pt x="948" y="619"/>
                      <a:pt x="963" y="619"/>
                    </a:cubicBezTo>
                    <a:cubicBezTo>
                      <a:pt x="964" y="619"/>
                      <a:pt x="964" y="619"/>
                      <a:pt x="965" y="619"/>
                    </a:cubicBezTo>
                    <a:cubicBezTo>
                      <a:pt x="966" y="620"/>
                      <a:pt x="967" y="621"/>
                      <a:pt x="968" y="621"/>
                    </a:cubicBezTo>
                    <a:cubicBezTo>
                      <a:pt x="979" y="621"/>
                      <a:pt x="969" y="548"/>
                      <a:pt x="995" y="548"/>
                    </a:cubicBezTo>
                    <a:cubicBezTo>
                      <a:pt x="999" y="548"/>
                      <a:pt x="1005" y="550"/>
                      <a:pt x="1011" y="554"/>
                    </a:cubicBezTo>
                    <a:cubicBezTo>
                      <a:pt x="997" y="538"/>
                      <a:pt x="983" y="522"/>
                      <a:pt x="986" y="503"/>
                    </a:cubicBezTo>
                    <a:cubicBezTo>
                      <a:pt x="987" y="501"/>
                      <a:pt x="990" y="501"/>
                      <a:pt x="993" y="501"/>
                    </a:cubicBezTo>
                    <a:cubicBezTo>
                      <a:pt x="1006" y="501"/>
                      <a:pt x="1030" y="517"/>
                      <a:pt x="1044" y="517"/>
                    </a:cubicBezTo>
                    <a:cubicBezTo>
                      <a:pt x="1054" y="517"/>
                      <a:pt x="1059" y="510"/>
                      <a:pt x="1055" y="487"/>
                    </a:cubicBezTo>
                    <a:lnTo>
                      <a:pt x="1055" y="487"/>
                    </a:lnTo>
                    <a:cubicBezTo>
                      <a:pt x="1060" y="489"/>
                      <a:pt x="1062" y="494"/>
                      <a:pt x="1064" y="501"/>
                    </a:cubicBezTo>
                    <a:cubicBezTo>
                      <a:pt x="1071" y="480"/>
                      <a:pt x="1099" y="457"/>
                      <a:pt x="1095" y="422"/>
                    </a:cubicBezTo>
                    <a:lnTo>
                      <a:pt x="1095" y="422"/>
                    </a:lnTo>
                    <a:cubicBezTo>
                      <a:pt x="1109" y="450"/>
                      <a:pt x="1120" y="460"/>
                      <a:pt x="1130" y="460"/>
                    </a:cubicBezTo>
                    <a:cubicBezTo>
                      <a:pt x="1140" y="460"/>
                      <a:pt x="1148" y="448"/>
                      <a:pt x="1155" y="436"/>
                    </a:cubicBezTo>
                    <a:cubicBezTo>
                      <a:pt x="1163" y="424"/>
                      <a:pt x="1171" y="411"/>
                      <a:pt x="1180" y="411"/>
                    </a:cubicBezTo>
                    <a:cubicBezTo>
                      <a:pt x="1187" y="411"/>
                      <a:pt x="1195" y="421"/>
                      <a:pt x="1203" y="448"/>
                    </a:cubicBezTo>
                    <a:lnTo>
                      <a:pt x="1245" y="432"/>
                    </a:lnTo>
                    <a:lnTo>
                      <a:pt x="1248" y="443"/>
                    </a:lnTo>
                    <a:cubicBezTo>
                      <a:pt x="1249" y="443"/>
                      <a:pt x="1250" y="443"/>
                      <a:pt x="1250" y="443"/>
                    </a:cubicBezTo>
                    <a:cubicBezTo>
                      <a:pt x="1276" y="443"/>
                      <a:pt x="1280" y="414"/>
                      <a:pt x="1285" y="385"/>
                    </a:cubicBezTo>
                    <a:cubicBezTo>
                      <a:pt x="1294" y="392"/>
                      <a:pt x="1292" y="404"/>
                      <a:pt x="1292" y="411"/>
                    </a:cubicBezTo>
                    <a:cubicBezTo>
                      <a:pt x="1306" y="415"/>
                      <a:pt x="1316" y="418"/>
                      <a:pt x="1324" y="418"/>
                    </a:cubicBezTo>
                    <a:cubicBezTo>
                      <a:pt x="1344" y="418"/>
                      <a:pt x="1351" y="401"/>
                      <a:pt x="1370" y="355"/>
                    </a:cubicBezTo>
                    <a:lnTo>
                      <a:pt x="1380" y="394"/>
                    </a:lnTo>
                    <a:cubicBezTo>
                      <a:pt x="1381" y="391"/>
                      <a:pt x="1383" y="389"/>
                      <a:pt x="1386" y="389"/>
                    </a:cubicBezTo>
                    <a:cubicBezTo>
                      <a:pt x="1399" y="389"/>
                      <a:pt x="1428" y="415"/>
                      <a:pt x="1456" y="415"/>
                    </a:cubicBezTo>
                    <a:cubicBezTo>
                      <a:pt x="1467" y="415"/>
                      <a:pt x="1477" y="411"/>
                      <a:pt x="1486" y="399"/>
                    </a:cubicBezTo>
                    <a:lnTo>
                      <a:pt x="1486" y="399"/>
                    </a:lnTo>
                    <a:cubicBezTo>
                      <a:pt x="1486" y="406"/>
                      <a:pt x="1484" y="413"/>
                      <a:pt x="1482" y="418"/>
                    </a:cubicBezTo>
                    <a:cubicBezTo>
                      <a:pt x="1489" y="411"/>
                      <a:pt x="1496" y="408"/>
                      <a:pt x="1504" y="408"/>
                    </a:cubicBezTo>
                    <a:cubicBezTo>
                      <a:pt x="1531" y="408"/>
                      <a:pt x="1559" y="444"/>
                      <a:pt x="1581" y="444"/>
                    </a:cubicBezTo>
                    <a:cubicBezTo>
                      <a:pt x="1595" y="444"/>
                      <a:pt x="1607" y="430"/>
                      <a:pt x="1614" y="383"/>
                    </a:cubicBezTo>
                    <a:lnTo>
                      <a:pt x="1646" y="348"/>
                    </a:lnTo>
                    <a:cubicBezTo>
                      <a:pt x="1605" y="334"/>
                      <a:pt x="1658" y="285"/>
                      <a:pt x="1639" y="260"/>
                    </a:cubicBezTo>
                    <a:cubicBezTo>
                      <a:pt x="1640" y="260"/>
                      <a:pt x="1642" y="259"/>
                      <a:pt x="1643" y="259"/>
                    </a:cubicBezTo>
                    <a:cubicBezTo>
                      <a:pt x="1661" y="259"/>
                      <a:pt x="1682" y="307"/>
                      <a:pt x="1660" y="313"/>
                    </a:cubicBezTo>
                    <a:lnTo>
                      <a:pt x="1658" y="304"/>
                    </a:lnTo>
                    <a:lnTo>
                      <a:pt x="1658" y="304"/>
                    </a:lnTo>
                    <a:cubicBezTo>
                      <a:pt x="1646" y="378"/>
                      <a:pt x="1709" y="334"/>
                      <a:pt x="1704" y="385"/>
                    </a:cubicBezTo>
                    <a:cubicBezTo>
                      <a:pt x="1788" y="390"/>
                      <a:pt x="1855" y="443"/>
                      <a:pt x="1927" y="464"/>
                    </a:cubicBezTo>
                    <a:lnTo>
                      <a:pt x="1931" y="406"/>
                    </a:lnTo>
                    <a:lnTo>
                      <a:pt x="1962" y="415"/>
                    </a:lnTo>
                    <a:cubicBezTo>
                      <a:pt x="1966" y="430"/>
                      <a:pt x="1962" y="456"/>
                      <a:pt x="1945" y="456"/>
                    </a:cubicBezTo>
                    <a:cubicBezTo>
                      <a:pt x="1943" y="456"/>
                      <a:pt x="1941" y="455"/>
                      <a:pt x="1938" y="455"/>
                    </a:cubicBezTo>
                    <a:lnTo>
                      <a:pt x="1938" y="455"/>
                    </a:lnTo>
                    <a:cubicBezTo>
                      <a:pt x="1939" y="463"/>
                      <a:pt x="1943" y="466"/>
                      <a:pt x="1947" y="466"/>
                    </a:cubicBezTo>
                    <a:cubicBezTo>
                      <a:pt x="1960" y="466"/>
                      <a:pt x="1984" y="434"/>
                      <a:pt x="1987" y="427"/>
                    </a:cubicBezTo>
                    <a:lnTo>
                      <a:pt x="1987" y="427"/>
                    </a:lnTo>
                    <a:cubicBezTo>
                      <a:pt x="2022" y="459"/>
                      <a:pt x="1952" y="487"/>
                      <a:pt x="1966" y="492"/>
                    </a:cubicBezTo>
                    <a:lnTo>
                      <a:pt x="1985" y="492"/>
                    </a:lnTo>
                    <a:lnTo>
                      <a:pt x="1982" y="485"/>
                    </a:lnTo>
                    <a:cubicBezTo>
                      <a:pt x="2000" y="467"/>
                      <a:pt x="2008" y="448"/>
                      <a:pt x="2025" y="448"/>
                    </a:cubicBezTo>
                    <a:cubicBezTo>
                      <a:pt x="2028" y="448"/>
                      <a:pt x="2032" y="449"/>
                      <a:pt x="2036" y="450"/>
                    </a:cubicBezTo>
                    <a:cubicBezTo>
                      <a:pt x="2050" y="464"/>
                      <a:pt x="2036" y="485"/>
                      <a:pt x="2043" y="489"/>
                    </a:cubicBezTo>
                    <a:cubicBezTo>
                      <a:pt x="2043" y="492"/>
                      <a:pt x="2043" y="494"/>
                      <a:pt x="2045" y="494"/>
                    </a:cubicBezTo>
                    <a:cubicBezTo>
                      <a:pt x="2046" y="494"/>
                      <a:pt x="2048" y="494"/>
                      <a:pt x="2052" y="492"/>
                    </a:cubicBezTo>
                    <a:lnTo>
                      <a:pt x="2089" y="506"/>
                    </a:lnTo>
                    <a:lnTo>
                      <a:pt x="2084" y="457"/>
                    </a:lnTo>
                    <a:cubicBezTo>
                      <a:pt x="2105" y="438"/>
                      <a:pt x="2119" y="466"/>
                      <a:pt x="2112" y="413"/>
                    </a:cubicBezTo>
                    <a:lnTo>
                      <a:pt x="2112" y="413"/>
                    </a:lnTo>
                    <a:cubicBezTo>
                      <a:pt x="2124" y="496"/>
                      <a:pt x="2251" y="462"/>
                      <a:pt x="2265" y="487"/>
                    </a:cubicBezTo>
                    <a:cubicBezTo>
                      <a:pt x="2278" y="469"/>
                      <a:pt x="2299" y="459"/>
                      <a:pt x="2319" y="459"/>
                    </a:cubicBezTo>
                    <a:cubicBezTo>
                      <a:pt x="2328" y="459"/>
                      <a:pt x="2336" y="461"/>
                      <a:pt x="2344" y="464"/>
                    </a:cubicBezTo>
                    <a:cubicBezTo>
                      <a:pt x="2340" y="453"/>
                      <a:pt x="2337" y="408"/>
                      <a:pt x="2358" y="408"/>
                    </a:cubicBezTo>
                    <a:cubicBezTo>
                      <a:pt x="2359" y="408"/>
                      <a:pt x="2361" y="408"/>
                      <a:pt x="2363" y="408"/>
                    </a:cubicBezTo>
                    <a:cubicBezTo>
                      <a:pt x="2347" y="511"/>
                      <a:pt x="2403" y="461"/>
                      <a:pt x="2423" y="526"/>
                    </a:cubicBezTo>
                    <a:lnTo>
                      <a:pt x="2423" y="526"/>
                    </a:lnTo>
                    <a:cubicBezTo>
                      <a:pt x="2416" y="486"/>
                      <a:pt x="2498" y="516"/>
                      <a:pt x="2469" y="448"/>
                    </a:cubicBezTo>
                    <a:lnTo>
                      <a:pt x="2469" y="448"/>
                    </a:lnTo>
                    <a:cubicBezTo>
                      <a:pt x="2492" y="457"/>
                      <a:pt x="2472" y="487"/>
                      <a:pt x="2488" y="513"/>
                    </a:cubicBezTo>
                    <a:cubicBezTo>
                      <a:pt x="2501" y="502"/>
                      <a:pt x="2515" y="498"/>
                      <a:pt x="2529" y="498"/>
                    </a:cubicBezTo>
                    <a:cubicBezTo>
                      <a:pt x="2563" y="498"/>
                      <a:pt x="2600" y="518"/>
                      <a:pt x="2639" y="518"/>
                    </a:cubicBezTo>
                    <a:cubicBezTo>
                      <a:pt x="2650" y="518"/>
                      <a:pt x="2660" y="516"/>
                      <a:pt x="2671" y="513"/>
                    </a:cubicBezTo>
                    <a:cubicBezTo>
                      <a:pt x="2671" y="499"/>
                      <a:pt x="2655" y="478"/>
                      <a:pt x="2666" y="457"/>
                    </a:cubicBezTo>
                    <a:lnTo>
                      <a:pt x="2666" y="457"/>
                    </a:lnTo>
                    <a:lnTo>
                      <a:pt x="2710" y="522"/>
                    </a:lnTo>
                    <a:cubicBezTo>
                      <a:pt x="2719" y="515"/>
                      <a:pt x="2714" y="471"/>
                      <a:pt x="2724" y="471"/>
                    </a:cubicBezTo>
                    <a:cubicBezTo>
                      <a:pt x="2727" y="471"/>
                      <a:pt x="2732" y="475"/>
                      <a:pt x="2738" y="485"/>
                    </a:cubicBezTo>
                    <a:cubicBezTo>
                      <a:pt x="2734" y="473"/>
                      <a:pt x="2727" y="457"/>
                      <a:pt x="2734" y="452"/>
                    </a:cubicBezTo>
                    <a:lnTo>
                      <a:pt x="2734" y="452"/>
                    </a:lnTo>
                    <a:cubicBezTo>
                      <a:pt x="2754" y="460"/>
                      <a:pt x="2773" y="463"/>
                      <a:pt x="2792" y="463"/>
                    </a:cubicBezTo>
                    <a:cubicBezTo>
                      <a:pt x="2837" y="463"/>
                      <a:pt x="2879" y="446"/>
                      <a:pt x="2921" y="432"/>
                    </a:cubicBezTo>
                    <a:cubicBezTo>
                      <a:pt x="2951" y="417"/>
                      <a:pt x="2983" y="410"/>
                      <a:pt x="3015" y="410"/>
                    </a:cubicBezTo>
                    <a:cubicBezTo>
                      <a:pt x="3051" y="410"/>
                      <a:pt x="3088" y="419"/>
                      <a:pt x="3121" y="436"/>
                    </a:cubicBezTo>
                    <a:cubicBezTo>
                      <a:pt x="3095" y="418"/>
                      <a:pt x="3104" y="411"/>
                      <a:pt x="3116" y="406"/>
                    </a:cubicBezTo>
                    <a:cubicBezTo>
                      <a:pt x="3107" y="401"/>
                      <a:pt x="3104" y="374"/>
                      <a:pt x="3097" y="355"/>
                    </a:cubicBezTo>
                    <a:lnTo>
                      <a:pt x="3097" y="355"/>
                    </a:lnTo>
                    <a:lnTo>
                      <a:pt x="3165" y="390"/>
                    </a:lnTo>
                    <a:cubicBezTo>
                      <a:pt x="3155" y="336"/>
                      <a:pt x="3216" y="369"/>
                      <a:pt x="3202" y="320"/>
                    </a:cubicBezTo>
                    <a:lnTo>
                      <a:pt x="3202" y="320"/>
                    </a:lnTo>
                    <a:lnTo>
                      <a:pt x="3190" y="334"/>
                    </a:lnTo>
                    <a:cubicBezTo>
                      <a:pt x="3188" y="272"/>
                      <a:pt x="3114" y="218"/>
                      <a:pt x="3091" y="146"/>
                    </a:cubicBezTo>
                    <a:lnTo>
                      <a:pt x="3091" y="146"/>
                    </a:lnTo>
                    <a:cubicBezTo>
                      <a:pt x="3091" y="162"/>
                      <a:pt x="3087" y="167"/>
                      <a:pt x="3081" y="167"/>
                    </a:cubicBezTo>
                    <a:cubicBezTo>
                      <a:pt x="3066" y="167"/>
                      <a:pt x="3036" y="135"/>
                      <a:pt x="3016" y="135"/>
                    </a:cubicBezTo>
                    <a:cubicBezTo>
                      <a:pt x="3006" y="135"/>
                      <a:pt x="2998" y="144"/>
                      <a:pt x="2998" y="172"/>
                    </a:cubicBezTo>
                    <a:cubicBezTo>
                      <a:pt x="2986" y="160"/>
                      <a:pt x="2998" y="146"/>
                      <a:pt x="2989" y="132"/>
                    </a:cubicBezTo>
                    <a:lnTo>
                      <a:pt x="2989" y="132"/>
                    </a:lnTo>
                    <a:cubicBezTo>
                      <a:pt x="2989" y="157"/>
                      <a:pt x="2985" y="168"/>
                      <a:pt x="2972" y="168"/>
                    </a:cubicBezTo>
                    <a:cubicBezTo>
                      <a:pt x="2967" y="168"/>
                      <a:pt x="2962" y="167"/>
                      <a:pt x="2956" y="165"/>
                    </a:cubicBezTo>
                    <a:lnTo>
                      <a:pt x="2956" y="158"/>
                    </a:lnTo>
                    <a:cubicBezTo>
                      <a:pt x="2941" y="165"/>
                      <a:pt x="2927" y="168"/>
                      <a:pt x="2913" y="168"/>
                    </a:cubicBezTo>
                    <a:cubicBezTo>
                      <a:pt x="2881" y="168"/>
                      <a:pt x="2851" y="154"/>
                      <a:pt x="2805" y="149"/>
                    </a:cubicBezTo>
                    <a:lnTo>
                      <a:pt x="2805" y="149"/>
                    </a:lnTo>
                    <a:lnTo>
                      <a:pt x="2819" y="183"/>
                    </a:lnTo>
                    <a:cubicBezTo>
                      <a:pt x="2805" y="181"/>
                      <a:pt x="2798" y="170"/>
                      <a:pt x="2789" y="163"/>
                    </a:cubicBezTo>
                    <a:lnTo>
                      <a:pt x="2789" y="163"/>
                    </a:lnTo>
                    <a:cubicBezTo>
                      <a:pt x="2788" y="188"/>
                      <a:pt x="2796" y="190"/>
                      <a:pt x="2804" y="190"/>
                    </a:cubicBezTo>
                    <a:cubicBezTo>
                      <a:pt x="2806" y="190"/>
                      <a:pt x="2808" y="190"/>
                      <a:pt x="2810" y="190"/>
                    </a:cubicBezTo>
                    <a:cubicBezTo>
                      <a:pt x="2820" y="190"/>
                      <a:pt x="2829" y="193"/>
                      <a:pt x="2829" y="223"/>
                    </a:cubicBezTo>
                    <a:cubicBezTo>
                      <a:pt x="2816" y="197"/>
                      <a:pt x="2801" y="192"/>
                      <a:pt x="2784" y="192"/>
                    </a:cubicBezTo>
                    <a:cubicBezTo>
                      <a:pt x="2773" y="192"/>
                      <a:pt x="2761" y="195"/>
                      <a:pt x="2750" y="195"/>
                    </a:cubicBezTo>
                    <a:cubicBezTo>
                      <a:pt x="2732" y="195"/>
                      <a:pt x="2717" y="188"/>
                      <a:pt x="2706" y="156"/>
                    </a:cubicBezTo>
                    <a:lnTo>
                      <a:pt x="2706" y="156"/>
                    </a:lnTo>
                    <a:cubicBezTo>
                      <a:pt x="2685" y="158"/>
                      <a:pt x="2720" y="197"/>
                      <a:pt x="2699" y="200"/>
                    </a:cubicBezTo>
                    <a:lnTo>
                      <a:pt x="2689" y="177"/>
                    </a:lnTo>
                    <a:lnTo>
                      <a:pt x="2689" y="209"/>
                    </a:lnTo>
                    <a:cubicBezTo>
                      <a:pt x="2676" y="204"/>
                      <a:pt x="2664" y="177"/>
                      <a:pt x="2659" y="158"/>
                    </a:cubicBezTo>
                    <a:lnTo>
                      <a:pt x="2659" y="158"/>
                    </a:lnTo>
                    <a:cubicBezTo>
                      <a:pt x="2660" y="158"/>
                      <a:pt x="2660" y="158"/>
                      <a:pt x="2661" y="158"/>
                    </a:cubicBezTo>
                    <a:cubicBezTo>
                      <a:pt x="2665" y="158"/>
                      <a:pt x="2669" y="151"/>
                      <a:pt x="2671" y="149"/>
                    </a:cubicBezTo>
                    <a:cubicBezTo>
                      <a:pt x="2666" y="143"/>
                      <a:pt x="2661" y="140"/>
                      <a:pt x="2655" y="140"/>
                    </a:cubicBezTo>
                    <a:cubicBezTo>
                      <a:pt x="2641" y="140"/>
                      <a:pt x="2627" y="157"/>
                      <a:pt x="2620" y="157"/>
                    </a:cubicBezTo>
                    <a:cubicBezTo>
                      <a:pt x="2620" y="157"/>
                      <a:pt x="2620" y="157"/>
                      <a:pt x="2620" y="157"/>
                    </a:cubicBezTo>
                    <a:lnTo>
                      <a:pt x="2620" y="157"/>
                    </a:lnTo>
                    <a:lnTo>
                      <a:pt x="2638" y="167"/>
                    </a:lnTo>
                    <a:cubicBezTo>
                      <a:pt x="2585" y="195"/>
                      <a:pt x="2518" y="170"/>
                      <a:pt x="2465" y="218"/>
                    </a:cubicBezTo>
                    <a:lnTo>
                      <a:pt x="2469" y="234"/>
                    </a:lnTo>
                    <a:cubicBezTo>
                      <a:pt x="2459" y="243"/>
                      <a:pt x="2451" y="246"/>
                      <a:pt x="2446" y="246"/>
                    </a:cubicBezTo>
                    <a:cubicBezTo>
                      <a:pt x="2431" y="246"/>
                      <a:pt x="2427" y="227"/>
                      <a:pt x="2405" y="227"/>
                    </a:cubicBezTo>
                    <a:cubicBezTo>
                      <a:pt x="2401" y="227"/>
                      <a:pt x="2396" y="228"/>
                      <a:pt x="2390" y="230"/>
                    </a:cubicBezTo>
                    <a:lnTo>
                      <a:pt x="2393" y="225"/>
                    </a:lnTo>
                    <a:lnTo>
                      <a:pt x="2393" y="225"/>
                    </a:lnTo>
                    <a:cubicBezTo>
                      <a:pt x="2382" y="242"/>
                      <a:pt x="2372" y="251"/>
                      <a:pt x="2360" y="251"/>
                    </a:cubicBezTo>
                    <a:cubicBezTo>
                      <a:pt x="2358" y="251"/>
                      <a:pt x="2357" y="251"/>
                      <a:pt x="2356" y="251"/>
                    </a:cubicBezTo>
                    <a:cubicBezTo>
                      <a:pt x="2370" y="230"/>
                      <a:pt x="2337" y="207"/>
                      <a:pt x="2353" y="186"/>
                    </a:cubicBezTo>
                    <a:lnTo>
                      <a:pt x="2353" y="186"/>
                    </a:lnTo>
                    <a:cubicBezTo>
                      <a:pt x="2307" y="218"/>
                      <a:pt x="2330" y="211"/>
                      <a:pt x="2293" y="276"/>
                    </a:cubicBezTo>
                    <a:lnTo>
                      <a:pt x="2291" y="246"/>
                    </a:lnTo>
                    <a:cubicBezTo>
                      <a:pt x="2277" y="272"/>
                      <a:pt x="2275" y="285"/>
                      <a:pt x="2249" y="290"/>
                    </a:cubicBezTo>
                    <a:cubicBezTo>
                      <a:pt x="2272" y="267"/>
                      <a:pt x="2240" y="246"/>
                      <a:pt x="2265" y="214"/>
                    </a:cubicBezTo>
                    <a:cubicBezTo>
                      <a:pt x="2256" y="198"/>
                      <a:pt x="2247" y="192"/>
                      <a:pt x="2238" y="192"/>
                    </a:cubicBezTo>
                    <a:cubicBezTo>
                      <a:pt x="2221" y="192"/>
                      <a:pt x="2205" y="212"/>
                      <a:pt x="2193" y="212"/>
                    </a:cubicBezTo>
                    <a:cubicBezTo>
                      <a:pt x="2186" y="212"/>
                      <a:pt x="2181" y="203"/>
                      <a:pt x="2179" y="174"/>
                    </a:cubicBezTo>
                    <a:lnTo>
                      <a:pt x="2179" y="174"/>
                    </a:lnTo>
                    <a:cubicBezTo>
                      <a:pt x="2142" y="251"/>
                      <a:pt x="2212" y="223"/>
                      <a:pt x="2198" y="239"/>
                    </a:cubicBezTo>
                    <a:cubicBezTo>
                      <a:pt x="2202" y="264"/>
                      <a:pt x="2178" y="288"/>
                      <a:pt x="2162" y="288"/>
                    </a:cubicBezTo>
                    <a:cubicBezTo>
                      <a:pt x="2159" y="288"/>
                      <a:pt x="2156" y="287"/>
                      <a:pt x="2154" y="285"/>
                    </a:cubicBezTo>
                    <a:cubicBezTo>
                      <a:pt x="2138" y="283"/>
                      <a:pt x="2147" y="179"/>
                      <a:pt x="2110" y="174"/>
                    </a:cubicBezTo>
                    <a:cubicBezTo>
                      <a:pt x="2112" y="174"/>
                      <a:pt x="2115" y="170"/>
                      <a:pt x="2119" y="170"/>
                    </a:cubicBezTo>
                    <a:cubicBezTo>
                      <a:pt x="2117" y="164"/>
                      <a:pt x="2114" y="163"/>
                      <a:pt x="2111" y="163"/>
                    </a:cubicBezTo>
                    <a:cubicBezTo>
                      <a:pt x="2104" y="163"/>
                      <a:pt x="2095" y="171"/>
                      <a:pt x="2088" y="171"/>
                    </a:cubicBezTo>
                    <a:cubicBezTo>
                      <a:pt x="2082" y="171"/>
                      <a:pt x="2078" y="167"/>
                      <a:pt x="2075" y="156"/>
                    </a:cubicBezTo>
                    <a:cubicBezTo>
                      <a:pt x="2067" y="174"/>
                      <a:pt x="2062" y="176"/>
                      <a:pt x="2058" y="176"/>
                    </a:cubicBezTo>
                    <a:cubicBezTo>
                      <a:pt x="2056" y="176"/>
                      <a:pt x="2055" y="176"/>
                      <a:pt x="2054" y="176"/>
                    </a:cubicBezTo>
                    <a:cubicBezTo>
                      <a:pt x="2049" y="176"/>
                      <a:pt x="2045" y="179"/>
                      <a:pt x="2036" y="209"/>
                    </a:cubicBezTo>
                    <a:lnTo>
                      <a:pt x="2073" y="202"/>
                    </a:lnTo>
                    <a:lnTo>
                      <a:pt x="2073" y="202"/>
                    </a:lnTo>
                    <a:cubicBezTo>
                      <a:pt x="2055" y="211"/>
                      <a:pt x="2030" y="252"/>
                      <a:pt x="2007" y="252"/>
                    </a:cubicBezTo>
                    <a:cubicBezTo>
                      <a:pt x="2000" y="252"/>
                      <a:pt x="1993" y="247"/>
                      <a:pt x="1987" y="237"/>
                    </a:cubicBezTo>
                    <a:cubicBezTo>
                      <a:pt x="1994" y="225"/>
                      <a:pt x="2003" y="214"/>
                      <a:pt x="2015" y="204"/>
                    </a:cubicBezTo>
                    <a:cubicBezTo>
                      <a:pt x="2014" y="199"/>
                      <a:pt x="2011" y="198"/>
                      <a:pt x="2009" y="198"/>
                    </a:cubicBezTo>
                    <a:cubicBezTo>
                      <a:pt x="2005" y="198"/>
                      <a:pt x="2000" y="200"/>
                      <a:pt x="1996" y="200"/>
                    </a:cubicBezTo>
                    <a:cubicBezTo>
                      <a:pt x="1993" y="200"/>
                      <a:pt x="1989" y="198"/>
                      <a:pt x="1987" y="190"/>
                    </a:cubicBezTo>
                    <a:cubicBezTo>
                      <a:pt x="1996" y="166"/>
                      <a:pt x="2005" y="162"/>
                      <a:pt x="2016" y="162"/>
                    </a:cubicBezTo>
                    <a:cubicBezTo>
                      <a:pt x="2022" y="162"/>
                      <a:pt x="2028" y="163"/>
                      <a:pt x="2035" y="163"/>
                    </a:cubicBezTo>
                    <a:cubicBezTo>
                      <a:pt x="2045" y="163"/>
                      <a:pt x="2055" y="161"/>
                      <a:pt x="2066" y="146"/>
                    </a:cubicBezTo>
                    <a:cubicBezTo>
                      <a:pt x="2065" y="141"/>
                      <a:pt x="2063" y="139"/>
                      <a:pt x="2060" y="139"/>
                    </a:cubicBezTo>
                    <a:cubicBezTo>
                      <a:pt x="2053" y="139"/>
                      <a:pt x="2042" y="148"/>
                      <a:pt x="2037" y="148"/>
                    </a:cubicBezTo>
                    <a:cubicBezTo>
                      <a:pt x="2033" y="148"/>
                      <a:pt x="2033" y="141"/>
                      <a:pt x="2043" y="119"/>
                    </a:cubicBezTo>
                    <a:lnTo>
                      <a:pt x="2043" y="119"/>
                    </a:lnTo>
                    <a:cubicBezTo>
                      <a:pt x="2031" y="144"/>
                      <a:pt x="2024" y="151"/>
                      <a:pt x="2017" y="151"/>
                    </a:cubicBezTo>
                    <a:cubicBezTo>
                      <a:pt x="2013" y="151"/>
                      <a:pt x="2010" y="149"/>
                      <a:pt x="2006" y="146"/>
                    </a:cubicBezTo>
                    <a:cubicBezTo>
                      <a:pt x="2001" y="143"/>
                      <a:pt x="1995" y="138"/>
                      <a:pt x="1987" y="138"/>
                    </a:cubicBezTo>
                    <a:cubicBezTo>
                      <a:pt x="1979" y="138"/>
                      <a:pt x="1970" y="142"/>
                      <a:pt x="1959" y="156"/>
                    </a:cubicBezTo>
                    <a:lnTo>
                      <a:pt x="1971" y="121"/>
                    </a:lnTo>
                    <a:lnTo>
                      <a:pt x="1971" y="121"/>
                    </a:lnTo>
                    <a:cubicBezTo>
                      <a:pt x="1964" y="125"/>
                      <a:pt x="1952" y="137"/>
                      <a:pt x="1943" y="137"/>
                    </a:cubicBezTo>
                    <a:cubicBezTo>
                      <a:pt x="1942" y="137"/>
                      <a:pt x="1941" y="137"/>
                      <a:pt x="1941" y="137"/>
                    </a:cubicBezTo>
                    <a:lnTo>
                      <a:pt x="1971" y="93"/>
                    </a:lnTo>
                    <a:lnTo>
                      <a:pt x="1971" y="93"/>
                    </a:lnTo>
                    <a:cubicBezTo>
                      <a:pt x="1965" y="99"/>
                      <a:pt x="1959" y="102"/>
                      <a:pt x="1954" y="102"/>
                    </a:cubicBezTo>
                    <a:cubicBezTo>
                      <a:pt x="1935" y="102"/>
                      <a:pt x="1926" y="61"/>
                      <a:pt x="1907" y="61"/>
                    </a:cubicBezTo>
                    <a:cubicBezTo>
                      <a:pt x="1904" y="61"/>
                      <a:pt x="1902" y="61"/>
                      <a:pt x="1899" y="63"/>
                    </a:cubicBezTo>
                    <a:cubicBezTo>
                      <a:pt x="1950" y="72"/>
                      <a:pt x="1901" y="109"/>
                      <a:pt x="1918" y="142"/>
                    </a:cubicBezTo>
                    <a:cubicBezTo>
                      <a:pt x="1909" y="147"/>
                      <a:pt x="1902" y="149"/>
                      <a:pt x="1897" y="149"/>
                    </a:cubicBezTo>
                    <a:cubicBezTo>
                      <a:pt x="1858" y="149"/>
                      <a:pt x="1890" y="44"/>
                      <a:pt x="1830" y="44"/>
                    </a:cubicBezTo>
                    <a:cubicBezTo>
                      <a:pt x="1829" y="44"/>
                      <a:pt x="1829" y="44"/>
                      <a:pt x="1828" y="44"/>
                    </a:cubicBezTo>
                    <a:lnTo>
                      <a:pt x="1828" y="44"/>
                    </a:lnTo>
                    <a:cubicBezTo>
                      <a:pt x="1828" y="44"/>
                      <a:pt x="1827" y="44"/>
                      <a:pt x="1827" y="44"/>
                    </a:cubicBezTo>
                    <a:cubicBezTo>
                      <a:pt x="1826" y="44"/>
                      <a:pt x="1825" y="44"/>
                      <a:pt x="1825" y="44"/>
                    </a:cubicBezTo>
                    <a:cubicBezTo>
                      <a:pt x="1826" y="44"/>
                      <a:pt x="1827" y="44"/>
                      <a:pt x="1828" y="44"/>
                    </a:cubicBezTo>
                    <a:lnTo>
                      <a:pt x="1828" y="44"/>
                    </a:lnTo>
                    <a:cubicBezTo>
                      <a:pt x="1839" y="47"/>
                      <a:pt x="1855" y="76"/>
                      <a:pt x="1839" y="86"/>
                    </a:cubicBezTo>
                    <a:cubicBezTo>
                      <a:pt x="1825" y="75"/>
                      <a:pt x="1811" y="58"/>
                      <a:pt x="1806" y="40"/>
                    </a:cubicBezTo>
                    <a:lnTo>
                      <a:pt x="1806" y="40"/>
                    </a:lnTo>
                    <a:cubicBezTo>
                      <a:pt x="1758" y="42"/>
                      <a:pt x="1809" y="79"/>
                      <a:pt x="1785" y="100"/>
                    </a:cubicBezTo>
                    <a:cubicBezTo>
                      <a:pt x="1782" y="88"/>
                      <a:pt x="1779" y="83"/>
                      <a:pt x="1775" y="83"/>
                    </a:cubicBezTo>
                    <a:cubicBezTo>
                      <a:pt x="1765" y="83"/>
                      <a:pt x="1752" y="120"/>
                      <a:pt x="1737" y="130"/>
                    </a:cubicBezTo>
                    <a:lnTo>
                      <a:pt x="1741" y="91"/>
                    </a:lnTo>
                    <a:cubicBezTo>
                      <a:pt x="1735" y="87"/>
                      <a:pt x="1730" y="86"/>
                      <a:pt x="1726" y="86"/>
                    </a:cubicBezTo>
                    <a:cubicBezTo>
                      <a:pt x="1701" y="86"/>
                      <a:pt x="1711" y="143"/>
                      <a:pt x="1691" y="143"/>
                    </a:cubicBezTo>
                    <a:cubicBezTo>
                      <a:pt x="1687" y="143"/>
                      <a:pt x="1682" y="141"/>
                      <a:pt x="1676" y="137"/>
                    </a:cubicBezTo>
                    <a:lnTo>
                      <a:pt x="1700" y="84"/>
                    </a:lnTo>
                    <a:lnTo>
                      <a:pt x="1674" y="98"/>
                    </a:lnTo>
                    <a:lnTo>
                      <a:pt x="1681" y="54"/>
                    </a:lnTo>
                    <a:lnTo>
                      <a:pt x="1681" y="54"/>
                    </a:lnTo>
                    <a:cubicBezTo>
                      <a:pt x="1667" y="69"/>
                      <a:pt x="1658" y="74"/>
                      <a:pt x="1649" y="74"/>
                    </a:cubicBezTo>
                    <a:cubicBezTo>
                      <a:pt x="1640" y="74"/>
                      <a:pt x="1631" y="69"/>
                      <a:pt x="1618" y="63"/>
                    </a:cubicBezTo>
                    <a:lnTo>
                      <a:pt x="1618" y="63"/>
                    </a:lnTo>
                    <a:cubicBezTo>
                      <a:pt x="1623" y="91"/>
                      <a:pt x="1611" y="132"/>
                      <a:pt x="1588" y="132"/>
                    </a:cubicBezTo>
                    <a:cubicBezTo>
                      <a:pt x="1575" y="113"/>
                      <a:pt x="1590" y="101"/>
                      <a:pt x="1577" y="101"/>
                    </a:cubicBezTo>
                    <a:cubicBezTo>
                      <a:pt x="1575" y="101"/>
                      <a:pt x="1571" y="101"/>
                      <a:pt x="1565" y="102"/>
                    </a:cubicBezTo>
                    <a:cubicBezTo>
                      <a:pt x="1570" y="85"/>
                      <a:pt x="1575" y="66"/>
                      <a:pt x="1583" y="66"/>
                    </a:cubicBezTo>
                    <a:cubicBezTo>
                      <a:pt x="1586" y="66"/>
                      <a:pt x="1591" y="71"/>
                      <a:pt x="1595" y="84"/>
                    </a:cubicBezTo>
                    <a:cubicBezTo>
                      <a:pt x="1598" y="70"/>
                      <a:pt x="1602" y="58"/>
                      <a:pt x="1605" y="47"/>
                    </a:cubicBezTo>
                    <a:cubicBezTo>
                      <a:pt x="1598" y="36"/>
                      <a:pt x="1589" y="33"/>
                      <a:pt x="1581" y="33"/>
                    </a:cubicBezTo>
                    <a:cubicBezTo>
                      <a:pt x="1568" y="33"/>
                      <a:pt x="1555" y="40"/>
                      <a:pt x="1547" y="40"/>
                    </a:cubicBezTo>
                    <a:cubicBezTo>
                      <a:pt x="1554" y="42"/>
                      <a:pt x="1558" y="44"/>
                      <a:pt x="1560" y="49"/>
                    </a:cubicBezTo>
                    <a:lnTo>
                      <a:pt x="1512" y="105"/>
                    </a:lnTo>
                    <a:cubicBezTo>
                      <a:pt x="1507" y="93"/>
                      <a:pt x="1507" y="77"/>
                      <a:pt x="1516" y="68"/>
                    </a:cubicBezTo>
                    <a:lnTo>
                      <a:pt x="1516" y="68"/>
                    </a:lnTo>
                    <a:cubicBezTo>
                      <a:pt x="1505" y="70"/>
                      <a:pt x="1500" y="88"/>
                      <a:pt x="1484" y="93"/>
                    </a:cubicBezTo>
                    <a:cubicBezTo>
                      <a:pt x="1486" y="63"/>
                      <a:pt x="1484" y="33"/>
                      <a:pt x="1500" y="18"/>
                    </a:cubicBezTo>
                    <a:lnTo>
                      <a:pt x="1500" y="18"/>
                    </a:lnTo>
                    <a:lnTo>
                      <a:pt x="1458" y="51"/>
                    </a:lnTo>
                    <a:cubicBezTo>
                      <a:pt x="1456" y="37"/>
                      <a:pt x="1431" y="14"/>
                      <a:pt x="1438" y="3"/>
                    </a:cubicBezTo>
                    <a:cubicBezTo>
                      <a:pt x="1435" y="1"/>
                      <a:pt x="1432" y="1"/>
                      <a:pt x="1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36" name="Google Shape;18636;p66"/>
              <p:cNvSpPr/>
              <p:nvPr/>
            </p:nvSpPr>
            <p:spPr>
              <a:xfrm>
                <a:off x="516000" y="1542475"/>
                <a:ext cx="550" cy="250"/>
              </a:xfrm>
              <a:custGeom>
                <a:avLst/>
                <a:gdLst/>
                <a:ahLst/>
                <a:cxnLst/>
                <a:rect l="l" t="t" r="r" b="b"/>
                <a:pathLst>
                  <a:path w="22" h="10" extrusionOk="0">
                    <a:moveTo>
                      <a:pt x="1" y="0"/>
                    </a:moveTo>
                    <a:cubicBezTo>
                      <a:pt x="8" y="2"/>
                      <a:pt x="15" y="7"/>
                      <a:pt x="22" y="9"/>
                    </a:cubicBezTo>
                    <a:cubicBezTo>
                      <a:pt x="17" y="2"/>
                      <a:pt x="10"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37" name="Google Shape;18637;p66"/>
              <p:cNvSpPr/>
              <p:nvPr/>
            </p:nvSpPr>
            <p:spPr>
              <a:xfrm>
                <a:off x="539075" y="1528275"/>
                <a:ext cx="25" cy="200"/>
              </a:xfrm>
              <a:custGeom>
                <a:avLst/>
                <a:gdLst/>
                <a:ahLst/>
                <a:cxnLst/>
                <a:rect l="l" t="t" r="r" b="b"/>
                <a:pathLst>
                  <a:path w="1" h="8" extrusionOk="0">
                    <a:moveTo>
                      <a:pt x="1" y="7"/>
                    </a:moveTo>
                    <a:lnTo>
                      <a:pt x="1" y="7"/>
                    </a:lnTo>
                    <a:cubicBezTo>
                      <a:pt x="1" y="5"/>
                      <a:pt x="1"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38" name="Google Shape;18638;p66"/>
              <p:cNvSpPr/>
              <p:nvPr/>
            </p:nvSpPr>
            <p:spPr>
              <a:xfrm>
                <a:off x="507850" y="1567100"/>
                <a:ext cx="525" cy="300"/>
              </a:xfrm>
              <a:custGeom>
                <a:avLst/>
                <a:gdLst/>
                <a:ahLst/>
                <a:cxnLst/>
                <a:rect l="l" t="t" r="r" b="b"/>
                <a:pathLst>
                  <a:path w="21" h="12" extrusionOk="0">
                    <a:moveTo>
                      <a:pt x="21" y="0"/>
                    </a:moveTo>
                    <a:cubicBezTo>
                      <a:pt x="12" y="0"/>
                      <a:pt x="2" y="3"/>
                      <a:pt x="0" y="12"/>
                    </a:cubicBezTo>
                    <a:cubicBezTo>
                      <a:pt x="7" y="7"/>
                      <a:pt x="14" y="3"/>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39" name="Google Shape;18639;p66"/>
              <p:cNvSpPr/>
              <p:nvPr/>
            </p:nvSpPr>
            <p:spPr>
              <a:xfrm>
                <a:off x="519650" y="1580775"/>
                <a:ext cx="675" cy="475"/>
              </a:xfrm>
              <a:custGeom>
                <a:avLst/>
                <a:gdLst/>
                <a:ahLst/>
                <a:cxnLst/>
                <a:rect l="l" t="t" r="r" b="b"/>
                <a:pathLst>
                  <a:path w="27" h="19" extrusionOk="0">
                    <a:moveTo>
                      <a:pt x="15" y="0"/>
                    </a:moveTo>
                    <a:lnTo>
                      <a:pt x="15" y="0"/>
                    </a:lnTo>
                    <a:cubicBezTo>
                      <a:pt x="17" y="10"/>
                      <a:pt x="8" y="14"/>
                      <a:pt x="1" y="19"/>
                    </a:cubicBezTo>
                    <a:cubicBezTo>
                      <a:pt x="9" y="19"/>
                      <a:pt x="16" y="17"/>
                      <a:pt x="21" y="17"/>
                    </a:cubicBezTo>
                    <a:cubicBezTo>
                      <a:pt x="24" y="17"/>
                      <a:pt x="25" y="17"/>
                      <a:pt x="26" y="18"/>
                    </a:cubicBezTo>
                    <a:lnTo>
                      <a:pt x="26" y="18"/>
                    </a:lnTo>
                    <a:lnTo>
                      <a:pt x="15" y="0"/>
                    </a:lnTo>
                    <a:close/>
                    <a:moveTo>
                      <a:pt x="26" y="18"/>
                    </a:moveTo>
                    <a:lnTo>
                      <a:pt x="26" y="19"/>
                    </a:lnTo>
                    <a:cubicBezTo>
                      <a:pt x="26" y="19"/>
                      <a:pt x="26" y="19"/>
                      <a:pt x="2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40" name="Google Shape;18640;p66"/>
              <p:cNvSpPr/>
              <p:nvPr/>
            </p:nvSpPr>
            <p:spPr>
              <a:xfrm>
                <a:off x="513875" y="1585150"/>
                <a:ext cx="600" cy="350"/>
              </a:xfrm>
              <a:custGeom>
                <a:avLst/>
                <a:gdLst/>
                <a:ahLst/>
                <a:cxnLst/>
                <a:rect l="l" t="t" r="r" b="b"/>
                <a:pathLst>
                  <a:path w="24" h="14" extrusionOk="0">
                    <a:moveTo>
                      <a:pt x="11" y="0"/>
                    </a:moveTo>
                    <a:cubicBezTo>
                      <a:pt x="7" y="0"/>
                      <a:pt x="4" y="2"/>
                      <a:pt x="0" y="6"/>
                    </a:cubicBezTo>
                    <a:cubicBezTo>
                      <a:pt x="5" y="9"/>
                      <a:pt x="0" y="11"/>
                      <a:pt x="5" y="13"/>
                    </a:cubicBezTo>
                    <a:lnTo>
                      <a:pt x="23" y="13"/>
                    </a:lnTo>
                    <a:cubicBezTo>
                      <a:pt x="23" y="6"/>
                      <a:pt x="18"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41" name="Google Shape;18641;p66"/>
              <p:cNvSpPr/>
              <p:nvPr/>
            </p:nvSpPr>
            <p:spPr>
              <a:xfrm>
                <a:off x="516075" y="1581825"/>
                <a:ext cx="1525" cy="650"/>
              </a:xfrm>
              <a:custGeom>
                <a:avLst/>
                <a:gdLst/>
                <a:ahLst/>
                <a:cxnLst/>
                <a:rect l="l" t="t" r="r" b="b"/>
                <a:pathLst>
                  <a:path w="61" h="26" extrusionOk="0">
                    <a:moveTo>
                      <a:pt x="35" y="0"/>
                    </a:moveTo>
                    <a:cubicBezTo>
                      <a:pt x="0" y="0"/>
                      <a:pt x="12" y="12"/>
                      <a:pt x="19" y="26"/>
                    </a:cubicBezTo>
                    <a:lnTo>
                      <a:pt x="19" y="23"/>
                    </a:lnTo>
                    <a:cubicBezTo>
                      <a:pt x="25" y="24"/>
                      <a:pt x="30" y="24"/>
                      <a:pt x="34" y="24"/>
                    </a:cubicBezTo>
                    <a:cubicBezTo>
                      <a:pt x="61" y="24"/>
                      <a:pt x="47" y="12"/>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42" name="Google Shape;18642;p66"/>
              <p:cNvSpPr/>
              <p:nvPr/>
            </p:nvSpPr>
            <p:spPr>
              <a:xfrm>
                <a:off x="516525" y="1582500"/>
                <a:ext cx="550" cy="375"/>
              </a:xfrm>
              <a:custGeom>
                <a:avLst/>
                <a:gdLst/>
                <a:ahLst/>
                <a:cxnLst/>
                <a:rect l="l" t="t" r="r" b="b"/>
                <a:pathLst>
                  <a:path w="22" h="15" extrusionOk="0">
                    <a:moveTo>
                      <a:pt x="1" y="1"/>
                    </a:moveTo>
                    <a:lnTo>
                      <a:pt x="1" y="1"/>
                    </a:lnTo>
                    <a:cubicBezTo>
                      <a:pt x="3" y="6"/>
                      <a:pt x="3" y="10"/>
                      <a:pt x="1" y="15"/>
                    </a:cubicBezTo>
                    <a:cubicBezTo>
                      <a:pt x="22" y="15"/>
                      <a:pt x="5"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43" name="Google Shape;18643;p66"/>
              <p:cNvSpPr/>
              <p:nvPr/>
            </p:nvSpPr>
            <p:spPr>
              <a:xfrm>
                <a:off x="518725" y="1577850"/>
                <a:ext cx="1725" cy="525"/>
              </a:xfrm>
              <a:custGeom>
                <a:avLst/>
                <a:gdLst/>
                <a:ahLst/>
                <a:cxnLst/>
                <a:rect l="l" t="t" r="r" b="b"/>
                <a:pathLst>
                  <a:path w="69" h="21" extrusionOk="0">
                    <a:moveTo>
                      <a:pt x="11" y="1"/>
                    </a:moveTo>
                    <a:cubicBezTo>
                      <a:pt x="4" y="1"/>
                      <a:pt x="1" y="4"/>
                      <a:pt x="8" y="13"/>
                    </a:cubicBezTo>
                    <a:cubicBezTo>
                      <a:pt x="4" y="17"/>
                      <a:pt x="15" y="17"/>
                      <a:pt x="26" y="17"/>
                    </a:cubicBezTo>
                    <a:cubicBezTo>
                      <a:pt x="36" y="17"/>
                      <a:pt x="46" y="17"/>
                      <a:pt x="40" y="20"/>
                    </a:cubicBezTo>
                    <a:cubicBezTo>
                      <a:pt x="41" y="20"/>
                      <a:pt x="43" y="20"/>
                      <a:pt x="44" y="20"/>
                    </a:cubicBezTo>
                    <a:cubicBezTo>
                      <a:pt x="69" y="20"/>
                      <a:pt x="28"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44" name="Google Shape;18644;p66"/>
              <p:cNvSpPr/>
              <p:nvPr/>
            </p:nvSpPr>
            <p:spPr>
              <a:xfrm>
                <a:off x="514100" y="1581825"/>
                <a:ext cx="1075" cy="300"/>
              </a:xfrm>
              <a:custGeom>
                <a:avLst/>
                <a:gdLst/>
                <a:ahLst/>
                <a:cxnLst/>
                <a:rect l="l" t="t" r="r" b="b"/>
                <a:pathLst>
                  <a:path w="43" h="12" extrusionOk="0">
                    <a:moveTo>
                      <a:pt x="7" y="0"/>
                    </a:moveTo>
                    <a:lnTo>
                      <a:pt x="0" y="12"/>
                    </a:lnTo>
                    <a:lnTo>
                      <a:pt x="42" y="5"/>
                    </a:lnTo>
                    <a:lnTo>
                      <a:pt x="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45" name="Google Shape;18645;p66"/>
              <p:cNvSpPr/>
              <p:nvPr/>
            </p:nvSpPr>
            <p:spPr>
              <a:xfrm>
                <a:off x="514500" y="1579550"/>
                <a:ext cx="600" cy="675"/>
              </a:xfrm>
              <a:custGeom>
                <a:avLst/>
                <a:gdLst/>
                <a:ahLst/>
                <a:cxnLst/>
                <a:rect l="l" t="t" r="r" b="b"/>
                <a:pathLst>
                  <a:path w="24" h="27" extrusionOk="0">
                    <a:moveTo>
                      <a:pt x="10" y="1"/>
                    </a:moveTo>
                    <a:lnTo>
                      <a:pt x="1" y="22"/>
                    </a:lnTo>
                    <a:cubicBezTo>
                      <a:pt x="5" y="22"/>
                      <a:pt x="10" y="24"/>
                      <a:pt x="15" y="26"/>
                    </a:cubicBezTo>
                    <a:cubicBezTo>
                      <a:pt x="17" y="15"/>
                      <a:pt x="2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46" name="Google Shape;18646;p66"/>
              <p:cNvSpPr/>
              <p:nvPr/>
            </p:nvSpPr>
            <p:spPr>
              <a:xfrm>
                <a:off x="514800" y="1580200"/>
                <a:ext cx="250" cy="425"/>
              </a:xfrm>
              <a:custGeom>
                <a:avLst/>
                <a:gdLst/>
                <a:ahLst/>
                <a:cxnLst/>
                <a:rect l="l" t="t" r="r" b="b"/>
                <a:pathLst>
                  <a:path w="10" h="17" extrusionOk="0">
                    <a:moveTo>
                      <a:pt x="3" y="0"/>
                    </a:moveTo>
                    <a:lnTo>
                      <a:pt x="3" y="0"/>
                    </a:lnTo>
                    <a:cubicBezTo>
                      <a:pt x="0" y="7"/>
                      <a:pt x="5" y="14"/>
                      <a:pt x="10" y="16"/>
                    </a:cubicBezTo>
                    <a:cubicBezTo>
                      <a:pt x="10" y="12"/>
                      <a:pt x="7"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47" name="Google Shape;18647;p66"/>
              <p:cNvSpPr/>
              <p:nvPr/>
            </p:nvSpPr>
            <p:spPr>
              <a:xfrm>
                <a:off x="513750" y="1580900"/>
                <a:ext cx="325" cy="525"/>
              </a:xfrm>
              <a:custGeom>
                <a:avLst/>
                <a:gdLst/>
                <a:ahLst/>
                <a:cxnLst/>
                <a:rect l="l" t="t" r="r" b="b"/>
                <a:pathLst>
                  <a:path w="13" h="21" extrusionOk="0">
                    <a:moveTo>
                      <a:pt x="12" y="0"/>
                    </a:moveTo>
                    <a:lnTo>
                      <a:pt x="1" y="21"/>
                    </a:lnTo>
                    <a:lnTo>
                      <a:pt x="10" y="14"/>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48" name="Google Shape;18648;p66"/>
              <p:cNvSpPr/>
              <p:nvPr/>
            </p:nvSpPr>
            <p:spPr>
              <a:xfrm>
                <a:off x="513225" y="1573650"/>
                <a:ext cx="1025" cy="600"/>
              </a:xfrm>
              <a:custGeom>
                <a:avLst/>
                <a:gdLst/>
                <a:ahLst/>
                <a:cxnLst/>
                <a:rect l="l" t="t" r="r" b="b"/>
                <a:pathLst>
                  <a:path w="41" h="24" extrusionOk="0">
                    <a:moveTo>
                      <a:pt x="24" y="0"/>
                    </a:moveTo>
                    <a:cubicBezTo>
                      <a:pt x="8" y="0"/>
                      <a:pt x="1" y="10"/>
                      <a:pt x="8" y="16"/>
                    </a:cubicBezTo>
                    <a:cubicBezTo>
                      <a:pt x="12" y="21"/>
                      <a:pt x="19" y="24"/>
                      <a:pt x="26" y="24"/>
                    </a:cubicBezTo>
                    <a:cubicBezTo>
                      <a:pt x="30" y="24"/>
                      <a:pt x="35" y="23"/>
                      <a:pt x="40" y="21"/>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49" name="Google Shape;18649;p66"/>
              <p:cNvSpPr/>
              <p:nvPr/>
            </p:nvSpPr>
            <p:spPr>
              <a:xfrm>
                <a:off x="511075" y="1575850"/>
                <a:ext cx="1375" cy="375"/>
              </a:xfrm>
              <a:custGeom>
                <a:avLst/>
                <a:gdLst/>
                <a:ahLst/>
                <a:cxnLst/>
                <a:rect l="l" t="t" r="r" b="b"/>
                <a:pathLst>
                  <a:path w="55" h="15" extrusionOk="0">
                    <a:moveTo>
                      <a:pt x="54" y="0"/>
                    </a:moveTo>
                    <a:lnTo>
                      <a:pt x="1" y="10"/>
                    </a:lnTo>
                    <a:lnTo>
                      <a:pt x="22" y="14"/>
                    </a:lnTo>
                    <a:cubicBezTo>
                      <a:pt x="31" y="7"/>
                      <a:pt x="43" y="5"/>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50" name="Google Shape;18650;p66"/>
              <p:cNvSpPr/>
              <p:nvPr/>
            </p:nvSpPr>
            <p:spPr>
              <a:xfrm>
                <a:off x="510000" y="1574550"/>
                <a:ext cx="1100" cy="475"/>
              </a:xfrm>
              <a:custGeom>
                <a:avLst/>
                <a:gdLst/>
                <a:ahLst/>
                <a:cxnLst/>
                <a:rect l="l" t="t" r="r" b="b"/>
                <a:pathLst>
                  <a:path w="44" h="19" extrusionOk="0">
                    <a:moveTo>
                      <a:pt x="9" y="0"/>
                    </a:moveTo>
                    <a:cubicBezTo>
                      <a:pt x="3" y="0"/>
                      <a:pt x="1" y="3"/>
                      <a:pt x="4" y="13"/>
                    </a:cubicBezTo>
                    <a:cubicBezTo>
                      <a:pt x="13" y="13"/>
                      <a:pt x="22" y="19"/>
                      <a:pt x="30" y="19"/>
                    </a:cubicBezTo>
                    <a:cubicBezTo>
                      <a:pt x="36" y="19"/>
                      <a:pt x="40" y="16"/>
                      <a:pt x="44" y="8"/>
                    </a:cubicBezTo>
                    <a:cubicBezTo>
                      <a:pt x="34" y="8"/>
                      <a:pt x="17"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51" name="Google Shape;18651;p66"/>
              <p:cNvSpPr/>
              <p:nvPr/>
            </p:nvSpPr>
            <p:spPr>
              <a:xfrm>
                <a:off x="511375" y="1566275"/>
                <a:ext cx="2225" cy="200"/>
              </a:xfrm>
              <a:custGeom>
                <a:avLst/>
                <a:gdLst/>
                <a:ahLst/>
                <a:cxnLst/>
                <a:rect l="l" t="t" r="r" b="b"/>
                <a:pathLst>
                  <a:path w="89" h="8" extrusionOk="0">
                    <a:moveTo>
                      <a:pt x="0" y="1"/>
                    </a:moveTo>
                    <a:lnTo>
                      <a:pt x="3" y="8"/>
                    </a:lnTo>
                    <a:lnTo>
                      <a:pt x="89" y="3"/>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52" name="Google Shape;18652;p66"/>
              <p:cNvSpPr/>
              <p:nvPr/>
            </p:nvSpPr>
            <p:spPr>
              <a:xfrm>
                <a:off x="506100" y="1558275"/>
                <a:ext cx="2225" cy="1000"/>
              </a:xfrm>
              <a:custGeom>
                <a:avLst/>
                <a:gdLst/>
                <a:ahLst/>
                <a:cxnLst/>
                <a:rect l="l" t="t" r="r" b="b"/>
                <a:pathLst>
                  <a:path w="89" h="40" extrusionOk="0">
                    <a:moveTo>
                      <a:pt x="26" y="1"/>
                    </a:moveTo>
                    <a:cubicBezTo>
                      <a:pt x="1" y="26"/>
                      <a:pt x="77" y="15"/>
                      <a:pt x="49" y="38"/>
                    </a:cubicBezTo>
                    <a:cubicBezTo>
                      <a:pt x="51" y="39"/>
                      <a:pt x="53" y="39"/>
                      <a:pt x="55" y="39"/>
                    </a:cubicBezTo>
                    <a:cubicBezTo>
                      <a:pt x="66" y="39"/>
                      <a:pt x="72" y="26"/>
                      <a:pt x="81" y="26"/>
                    </a:cubicBezTo>
                    <a:cubicBezTo>
                      <a:pt x="83" y="26"/>
                      <a:pt x="86" y="27"/>
                      <a:pt x="89" y="29"/>
                    </a:cubicBezTo>
                    <a:cubicBezTo>
                      <a:pt x="70" y="8"/>
                      <a:pt x="84"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53" name="Google Shape;18653;p66"/>
              <p:cNvSpPr/>
              <p:nvPr/>
            </p:nvSpPr>
            <p:spPr>
              <a:xfrm>
                <a:off x="585850" y="1537375"/>
                <a:ext cx="650" cy="525"/>
              </a:xfrm>
              <a:custGeom>
                <a:avLst/>
                <a:gdLst/>
                <a:ahLst/>
                <a:cxnLst/>
                <a:rect l="l" t="t" r="r" b="b"/>
                <a:pathLst>
                  <a:path w="26" h="21" extrusionOk="0">
                    <a:moveTo>
                      <a:pt x="5" y="0"/>
                    </a:moveTo>
                    <a:lnTo>
                      <a:pt x="0" y="12"/>
                    </a:lnTo>
                    <a:lnTo>
                      <a:pt x="26" y="21"/>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54" name="Google Shape;18654;p66"/>
              <p:cNvSpPr/>
              <p:nvPr/>
            </p:nvSpPr>
            <p:spPr>
              <a:xfrm>
                <a:off x="586125" y="1535975"/>
                <a:ext cx="675" cy="1175"/>
              </a:xfrm>
              <a:custGeom>
                <a:avLst/>
                <a:gdLst/>
                <a:ahLst/>
                <a:cxnLst/>
                <a:rect l="l" t="t" r="r" b="b"/>
                <a:pathLst>
                  <a:path w="27" h="47" extrusionOk="0">
                    <a:moveTo>
                      <a:pt x="20" y="0"/>
                    </a:moveTo>
                    <a:cubicBezTo>
                      <a:pt x="17" y="2"/>
                      <a:pt x="14" y="5"/>
                      <a:pt x="10" y="5"/>
                    </a:cubicBezTo>
                    <a:cubicBezTo>
                      <a:pt x="7" y="5"/>
                      <a:pt x="4" y="4"/>
                      <a:pt x="1" y="0"/>
                    </a:cubicBezTo>
                    <a:lnTo>
                      <a:pt x="1" y="0"/>
                    </a:lnTo>
                    <a:lnTo>
                      <a:pt x="26" y="47"/>
                    </a:lnTo>
                    <a:lnTo>
                      <a:pt x="2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55" name="Google Shape;18655;p66"/>
              <p:cNvSpPr/>
              <p:nvPr/>
            </p:nvSpPr>
            <p:spPr>
              <a:xfrm>
                <a:off x="522275" y="1532425"/>
                <a:ext cx="775" cy="500"/>
              </a:xfrm>
              <a:custGeom>
                <a:avLst/>
                <a:gdLst/>
                <a:ahLst/>
                <a:cxnLst/>
                <a:rect l="l" t="t" r="r" b="b"/>
                <a:pathLst>
                  <a:path w="31" h="20" extrusionOk="0">
                    <a:moveTo>
                      <a:pt x="0" y="1"/>
                    </a:moveTo>
                    <a:lnTo>
                      <a:pt x="5" y="13"/>
                    </a:lnTo>
                    <a:cubicBezTo>
                      <a:pt x="9" y="17"/>
                      <a:pt x="15" y="20"/>
                      <a:pt x="21" y="20"/>
                    </a:cubicBezTo>
                    <a:cubicBezTo>
                      <a:pt x="24" y="20"/>
                      <a:pt x="27" y="19"/>
                      <a:pt x="30" y="1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56" name="Google Shape;18656;p66"/>
              <p:cNvSpPr/>
              <p:nvPr/>
            </p:nvSpPr>
            <p:spPr>
              <a:xfrm>
                <a:off x="529100" y="1530225"/>
                <a:ext cx="675" cy="1075"/>
              </a:xfrm>
              <a:custGeom>
                <a:avLst/>
                <a:gdLst/>
                <a:ahLst/>
                <a:cxnLst/>
                <a:rect l="l" t="t" r="r" b="b"/>
                <a:pathLst>
                  <a:path w="27" h="43" extrusionOk="0">
                    <a:moveTo>
                      <a:pt x="1" y="1"/>
                    </a:moveTo>
                    <a:lnTo>
                      <a:pt x="26" y="43"/>
                    </a:lnTo>
                    <a:lnTo>
                      <a:pt x="26" y="43"/>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57" name="Google Shape;18657;p66"/>
              <p:cNvSpPr/>
              <p:nvPr/>
            </p:nvSpPr>
            <p:spPr>
              <a:xfrm>
                <a:off x="533850" y="1527175"/>
                <a:ext cx="900" cy="650"/>
              </a:xfrm>
              <a:custGeom>
                <a:avLst/>
                <a:gdLst/>
                <a:ahLst/>
                <a:cxnLst/>
                <a:rect l="l" t="t" r="r" b="b"/>
                <a:pathLst>
                  <a:path w="36" h="26" extrusionOk="0">
                    <a:moveTo>
                      <a:pt x="8" y="12"/>
                    </a:moveTo>
                    <a:cubicBezTo>
                      <a:pt x="5" y="12"/>
                      <a:pt x="3" y="12"/>
                      <a:pt x="1" y="14"/>
                    </a:cubicBezTo>
                    <a:cubicBezTo>
                      <a:pt x="3" y="14"/>
                      <a:pt x="6" y="13"/>
                      <a:pt x="8" y="12"/>
                    </a:cubicBezTo>
                    <a:lnTo>
                      <a:pt x="8" y="12"/>
                    </a:lnTo>
                    <a:cubicBezTo>
                      <a:pt x="8" y="12"/>
                      <a:pt x="8" y="12"/>
                      <a:pt x="8" y="12"/>
                    </a:cubicBezTo>
                    <a:close/>
                    <a:moveTo>
                      <a:pt x="29" y="0"/>
                    </a:moveTo>
                    <a:cubicBezTo>
                      <a:pt x="22" y="0"/>
                      <a:pt x="15" y="8"/>
                      <a:pt x="8" y="12"/>
                    </a:cubicBezTo>
                    <a:lnTo>
                      <a:pt x="8" y="12"/>
                    </a:lnTo>
                    <a:cubicBezTo>
                      <a:pt x="18" y="12"/>
                      <a:pt x="29" y="25"/>
                      <a:pt x="33" y="25"/>
                    </a:cubicBezTo>
                    <a:cubicBezTo>
                      <a:pt x="35" y="25"/>
                      <a:pt x="34" y="19"/>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58" name="Google Shape;18658;p66"/>
              <p:cNvSpPr/>
              <p:nvPr/>
            </p:nvSpPr>
            <p:spPr>
              <a:xfrm>
                <a:off x="587125" y="1537100"/>
                <a:ext cx="675" cy="925"/>
              </a:xfrm>
              <a:custGeom>
                <a:avLst/>
                <a:gdLst/>
                <a:ahLst/>
                <a:cxnLst/>
                <a:rect l="l" t="t" r="r" b="b"/>
                <a:pathLst>
                  <a:path w="27" h="37" extrusionOk="0">
                    <a:moveTo>
                      <a:pt x="9" y="0"/>
                    </a:moveTo>
                    <a:cubicBezTo>
                      <a:pt x="9" y="0"/>
                      <a:pt x="9" y="1"/>
                      <a:pt x="10" y="2"/>
                    </a:cubicBezTo>
                    <a:cubicBezTo>
                      <a:pt x="0" y="2"/>
                      <a:pt x="17" y="30"/>
                      <a:pt x="17" y="37"/>
                    </a:cubicBezTo>
                    <a:cubicBezTo>
                      <a:pt x="27" y="28"/>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59" name="Google Shape;18659;p66"/>
              <p:cNvSpPr/>
              <p:nvPr/>
            </p:nvSpPr>
            <p:spPr>
              <a:xfrm>
                <a:off x="589675" y="1533475"/>
                <a:ext cx="200" cy="1025"/>
              </a:xfrm>
              <a:custGeom>
                <a:avLst/>
                <a:gdLst/>
                <a:ahLst/>
                <a:cxnLst/>
                <a:rect l="l" t="t" r="r" b="b"/>
                <a:pathLst>
                  <a:path w="8" h="41" extrusionOk="0">
                    <a:moveTo>
                      <a:pt x="7" y="1"/>
                    </a:moveTo>
                    <a:lnTo>
                      <a:pt x="0" y="26"/>
                    </a:lnTo>
                    <a:lnTo>
                      <a:pt x="5"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60" name="Google Shape;18660;p66"/>
              <p:cNvSpPr/>
              <p:nvPr/>
            </p:nvSpPr>
            <p:spPr>
              <a:xfrm>
                <a:off x="590650" y="1532425"/>
                <a:ext cx="1950" cy="1775"/>
              </a:xfrm>
              <a:custGeom>
                <a:avLst/>
                <a:gdLst/>
                <a:ahLst/>
                <a:cxnLst/>
                <a:rect l="l" t="t" r="r" b="b"/>
                <a:pathLst>
                  <a:path w="78" h="71" extrusionOk="0">
                    <a:moveTo>
                      <a:pt x="56" y="1"/>
                    </a:moveTo>
                    <a:cubicBezTo>
                      <a:pt x="39" y="1"/>
                      <a:pt x="34" y="37"/>
                      <a:pt x="15" y="37"/>
                    </a:cubicBezTo>
                    <a:cubicBezTo>
                      <a:pt x="14" y="37"/>
                      <a:pt x="12" y="36"/>
                      <a:pt x="10" y="36"/>
                    </a:cubicBezTo>
                    <a:lnTo>
                      <a:pt x="1" y="24"/>
                    </a:lnTo>
                    <a:lnTo>
                      <a:pt x="1" y="24"/>
                    </a:lnTo>
                    <a:lnTo>
                      <a:pt x="12" y="71"/>
                    </a:lnTo>
                    <a:cubicBezTo>
                      <a:pt x="34" y="53"/>
                      <a:pt x="50" y="15"/>
                      <a:pt x="73" y="15"/>
                    </a:cubicBezTo>
                    <a:cubicBezTo>
                      <a:pt x="75" y="15"/>
                      <a:pt x="76" y="15"/>
                      <a:pt x="77" y="15"/>
                    </a:cubicBezTo>
                    <a:cubicBezTo>
                      <a:pt x="68" y="5"/>
                      <a:pt x="61"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61" name="Google Shape;18661;p66"/>
              <p:cNvSpPr/>
              <p:nvPr/>
            </p:nvSpPr>
            <p:spPr>
              <a:xfrm>
                <a:off x="595225" y="1534325"/>
                <a:ext cx="500" cy="575"/>
              </a:xfrm>
              <a:custGeom>
                <a:avLst/>
                <a:gdLst/>
                <a:ahLst/>
                <a:cxnLst/>
                <a:rect l="l" t="t" r="r" b="b"/>
                <a:pathLst>
                  <a:path w="20" h="23" extrusionOk="0">
                    <a:moveTo>
                      <a:pt x="12" y="1"/>
                    </a:moveTo>
                    <a:cubicBezTo>
                      <a:pt x="12" y="1"/>
                      <a:pt x="11" y="6"/>
                      <a:pt x="1" y="18"/>
                    </a:cubicBezTo>
                    <a:lnTo>
                      <a:pt x="6" y="22"/>
                    </a:lnTo>
                    <a:cubicBezTo>
                      <a:pt x="10" y="20"/>
                      <a:pt x="15" y="18"/>
                      <a:pt x="19" y="15"/>
                    </a:cubicBezTo>
                    <a:cubicBezTo>
                      <a:pt x="11" y="7"/>
                      <a:pt x="12"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62" name="Google Shape;18662;p66"/>
              <p:cNvSpPr/>
              <p:nvPr/>
            </p:nvSpPr>
            <p:spPr>
              <a:xfrm>
                <a:off x="595200" y="1534875"/>
                <a:ext cx="375" cy="200"/>
              </a:xfrm>
              <a:custGeom>
                <a:avLst/>
                <a:gdLst/>
                <a:ahLst/>
                <a:cxnLst/>
                <a:rect l="l" t="t" r="r" b="b"/>
                <a:pathLst>
                  <a:path w="15" h="8" extrusionOk="0">
                    <a:moveTo>
                      <a:pt x="7" y="0"/>
                    </a:moveTo>
                    <a:lnTo>
                      <a:pt x="7" y="0"/>
                    </a:lnTo>
                    <a:cubicBezTo>
                      <a:pt x="0" y="4"/>
                      <a:pt x="7" y="7"/>
                      <a:pt x="10" y="7"/>
                    </a:cubicBezTo>
                    <a:cubicBezTo>
                      <a:pt x="13" y="7"/>
                      <a:pt x="15" y="5"/>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63" name="Google Shape;18663;p66"/>
              <p:cNvSpPr/>
              <p:nvPr/>
            </p:nvSpPr>
            <p:spPr>
              <a:xfrm>
                <a:off x="596450" y="1533825"/>
                <a:ext cx="1025" cy="1075"/>
              </a:xfrm>
              <a:custGeom>
                <a:avLst/>
                <a:gdLst/>
                <a:ahLst/>
                <a:cxnLst/>
                <a:rect l="l" t="t" r="r" b="b"/>
                <a:pathLst>
                  <a:path w="41" h="43" extrusionOk="0">
                    <a:moveTo>
                      <a:pt x="8" y="1"/>
                    </a:moveTo>
                    <a:lnTo>
                      <a:pt x="1" y="26"/>
                    </a:lnTo>
                    <a:cubicBezTo>
                      <a:pt x="12" y="35"/>
                      <a:pt x="28" y="28"/>
                      <a:pt x="28" y="42"/>
                    </a:cubicBezTo>
                    <a:cubicBezTo>
                      <a:pt x="40" y="21"/>
                      <a:pt x="28" y="12"/>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64" name="Google Shape;18664;p66"/>
              <p:cNvSpPr/>
              <p:nvPr/>
            </p:nvSpPr>
            <p:spPr>
              <a:xfrm>
                <a:off x="596325" y="1532725"/>
                <a:ext cx="200" cy="350"/>
              </a:xfrm>
              <a:custGeom>
                <a:avLst/>
                <a:gdLst/>
                <a:ahLst/>
                <a:cxnLst/>
                <a:rect l="l" t="t" r="r" b="b"/>
                <a:pathLst>
                  <a:path w="8" h="14" extrusionOk="0">
                    <a:moveTo>
                      <a:pt x="6" y="1"/>
                    </a:moveTo>
                    <a:lnTo>
                      <a:pt x="1" y="12"/>
                    </a:lnTo>
                    <a:cubicBezTo>
                      <a:pt x="3" y="13"/>
                      <a:pt x="4" y="14"/>
                      <a:pt x="5" y="14"/>
                    </a:cubicBezTo>
                    <a:cubicBezTo>
                      <a:pt x="7" y="14"/>
                      <a:pt x="7" y="1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65" name="Google Shape;18665;p66"/>
              <p:cNvSpPr/>
              <p:nvPr/>
            </p:nvSpPr>
            <p:spPr>
              <a:xfrm>
                <a:off x="596075" y="1532750"/>
                <a:ext cx="275" cy="875"/>
              </a:xfrm>
              <a:custGeom>
                <a:avLst/>
                <a:gdLst/>
                <a:ahLst/>
                <a:cxnLst/>
                <a:rect l="l" t="t" r="r" b="b"/>
                <a:pathLst>
                  <a:path w="11" h="35" extrusionOk="0">
                    <a:moveTo>
                      <a:pt x="1" y="1"/>
                    </a:moveTo>
                    <a:cubicBezTo>
                      <a:pt x="0" y="1"/>
                      <a:pt x="1" y="6"/>
                      <a:pt x="6" y="20"/>
                    </a:cubicBezTo>
                    <a:cubicBezTo>
                      <a:pt x="4" y="16"/>
                      <a:pt x="3" y="14"/>
                      <a:pt x="3" y="14"/>
                    </a:cubicBezTo>
                    <a:cubicBezTo>
                      <a:pt x="2" y="14"/>
                      <a:pt x="4" y="25"/>
                      <a:pt x="4" y="34"/>
                    </a:cubicBezTo>
                    <a:lnTo>
                      <a:pt x="11" y="11"/>
                    </a:lnTo>
                    <a:cubicBezTo>
                      <a:pt x="7" y="7"/>
                      <a:pt x="3"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66" name="Google Shape;18666;p66"/>
              <p:cNvSpPr/>
              <p:nvPr/>
            </p:nvSpPr>
            <p:spPr>
              <a:xfrm>
                <a:off x="594650" y="1532775"/>
                <a:ext cx="1125" cy="1050"/>
              </a:xfrm>
              <a:custGeom>
                <a:avLst/>
                <a:gdLst/>
                <a:ahLst/>
                <a:cxnLst/>
                <a:rect l="l" t="t" r="r" b="b"/>
                <a:pathLst>
                  <a:path w="45" h="42" extrusionOk="0">
                    <a:moveTo>
                      <a:pt x="19" y="1"/>
                    </a:moveTo>
                    <a:cubicBezTo>
                      <a:pt x="0" y="18"/>
                      <a:pt x="10" y="41"/>
                      <a:pt x="27" y="41"/>
                    </a:cubicBezTo>
                    <a:cubicBezTo>
                      <a:pt x="32" y="41"/>
                      <a:pt x="39" y="39"/>
                      <a:pt x="45" y="33"/>
                    </a:cubicBezTo>
                    <a:cubicBezTo>
                      <a:pt x="31" y="26"/>
                      <a:pt x="15" y="26"/>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67" name="Google Shape;18667;p66"/>
              <p:cNvSpPr/>
              <p:nvPr/>
            </p:nvSpPr>
            <p:spPr>
              <a:xfrm>
                <a:off x="591475" y="1531225"/>
                <a:ext cx="650" cy="550"/>
              </a:xfrm>
              <a:custGeom>
                <a:avLst/>
                <a:gdLst/>
                <a:ahLst/>
                <a:cxnLst/>
                <a:rect l="l" t="t" r="r" b="b"/>
                <a:pathLst>
                  <a:path w="26" h="22" extrusionOk="0">
                    <a:moveTo>
                      <a:pt x="0" y="0"/>
                    </a:moveTo>
                    <a:lnTo>
                      <a:pt x="0" y="21"/>
                    </a:lnTo>
                    <a:cubicBezTo>
                      <a:pt x="0" y="17"/>
                      <a:pt x="5" y="17"/>
                      <a:pt x="10" y="17"/>
                    </a:cubicBezTo>
                    <a:cubicBezTo>
                      <a:pt x="12" y="17"/>
                      <a:pt x="13" y="17"/>
                      <a:pt x="14" y="17"/>
                    </a:cubicBezTo>
                    <a:cubicBezTo>
                      <a:pt x="21" y="17"/>
                      <a:pt x="26" y="17"/>
                      <a:pt x="21" y="1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68" name="Google Shape;18668;p66"/>
              <p:cNvSpPr/>
              <p:nvPr/>
            </p:nvSpPr>
            <p:spPr>
              <a:xfrm>
                <a:off x="598600" y="1532100"/>
                <a:ext cx="1000" cy="875"/>
              </a:xfrm>
              <a:custGeom>
                <a:avLst/>
                <a:gdLst/>
                <a:ahLst/>
                <a:cxnLst/>
                <a:rect l="l" t="t" r="r" b="b"/>
                <a:pathLst>
                  <a:path w="40" h="35" extrusionOk="0">
                    <a:moveTo>
                      <a:pt x="5" y="0"/>
                    </a:moveTo>
                    <a:lnTo>
                      <a:pt x="0" y="19"/>
                    </a:lnTo>
                    <a:cubicBezTo>
                      <a:pt x="14" y="19"/>
                      <a:pt x="28" y="26"/>
                      <a:pt x="40" y="35"/>
                    </a:cubicBezTo>
                    <a:cubicBezTo>
                      <a:pt x="33" y="23"/>
                      <a:pt x="14"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69" name="Google Shape;18669;p66"/>
              <p:cNvSpPr/>
              <p:nvPr/>
            </p:nvSpPr>
            <p:spPr>
              <a:xfrm>
                <a:off x="598425" y="1531325"/>
                <a:ext cx="425" cy="800"/>
              </a:xfrm>
              <a:custGeom>
                <a:avLst/>
                <a:gdLst/>
                <a:ahLst/>
                <a:cxnLst/>
                <a:rect l="l" t="t" r="r" b="b"/>
                <a:pathLst>
                  <a:path w="17" h="32" extrusionOk="0">
                    <a:moveTo>
                      <a:pt x="17" y="1"/>
                    </a:moveTo>
                    <a:cubicBezTo>
                      <a:pt x="0" y="10"/>
                      <a:pt x="3" y="19"/>
                      <a:pt x="12" y="31"/>
                    </a:cubicBez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70" name="Google Shape;18670;p66"/>
              <p:cNvSpPr/>
              <p:nvPr/>
            </p:nvSpPr>
            <p:spPr>
              <a:xfrm>
                <a:off x="595525" y="1531225"/>
                <a:ext cx="250" cy="1475"/>
              </a:xfrm>
              <a:custGeom>
                <a:avLst/>
                <a:gdLst/>
                <a:ahLst/>
                <a:cxnLst/>
                <a:rect l="l" t="t" r="r" b="b"/>
                <a:pathLst>
                  <a:path w="10" h="59" extrusionOk="0">
                    <a:moveTo>
                      <a:pt x="10" y="0"/>
                    </a:moveTo>
                    <a:lnTo>
                      <a:pt x="5" y="5"/>
                    </a:lnTo>
                    <a:lnTo>
                      <a:pt x="1" y="58"/>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71" name="Google Shape;18671;p66"/>
              <p:cNvSpPr/>
              <p:nvPr/>
            </p:nvSpPr>
            <p:spPr>
              <a:xfrm>
                <a:off x="601200" y="1531450"/>
                <a:ext cx="250" cy="1175"/>
              </a:xfrm>
              <a:custGeom>
                <a:avLst/>
                <a:gdLst/>
                <a:ahLst/>
                <a:cxnLst/>
                <a:rect l="l" t="t" r="r" b="b"/>
                <a:pathLst>
                  <a:path w="10" h="47" extrusionOk="0">
                    <a:moveTo>
                      <a:pt x="1" y="1"/>
                    </a:moveTo>
                    <a:lnTo>
                      <a:pt x="3" y="19"/>
                    </a:lnTo>
                    <a:lnTo>
                      <a:pt x="10" y="47"/>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72" name="Google Shape;18672;p66"/>
              <p:cNvSpPr/>
              <p:nvPr/>
            </p:nvSpPr>
            <p:spPr>
              <a:xfrm>
                <a:off x="602250" y="1530650"/>
                <a:ext cx="1175" cy="1400"/>
              </a:xfrm>
              <a:custGeom>
                <a:avLst/>
                <a:gdLst/>
                <a:ahLst/>
                <a:cxnLst/>
                <a:rect l="l" t="t" r="r" b="b"/>
                <a:pathLst>
                  <a:path w="47" h="56" extrusionOk="0">
                    <a:moveTo>
                      <a:pt x="42" y="0"/>
                    </a:moveTo>
                    <a:cubicBezTo>
                      <a:pt x="40" y="12"/>
                      <a:pt x="32" y="18"/>
                      <a:pt x="17" y="18"/>
                    </a:cubicBezTo>
                    <a:cubicBezTo>
                      <a:pt x="12" y="18"/>
                      <a:pt x="7" y="17"/>
                      <a:pt x="0" y="16"/>
                    </a:cubicBezTo>
                    <a:lnTo>
                      <a:pt x="0" y="16"/>
                    </a:lnTo>
                    <a:cubicBezTo>
                      <a:pt x="10" y="40"/>
                      <a:pt x="38" y="40"/>
                      <a:pt x="38" y="56"/>
                    </a:cubicBezTo>
                    <a:cubicBezTo>
                      <a:pt x="47" y="40"/>
                      <a:pt x="47" y="19"/>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73" name="Google Shape;18673;p66"/>
              <p:cNvSpPr/>
              <p:nvPr/>
            </p:nvSpPr>
            <p:spPr>
              <a:xfrm>
                <a:off x="603225" y="1529875"/>
                <a:ext cx="150" cy="800"/>
              </a:xfrm>
              <a:custGeom>
                <a:avLst/>
                <a:gdLst/>
                <a:ahLst/>
                <a:cxnLst/>
                <a:rect l="l" t="t" r="r" b="b"/>
                <a:pathLst>
                  <a:path w="6" h="32" extrusionOk="0">
                    <a:moveTo>
                      <a:pt x="1" y="1"/>
                    </a:moveTo>
                    <a:cubicBezTo>
                      <a:pt x="1" y="10"/>
                      <a:pt x="1" y="22"/>
                      <a:pt x="3" y="31"/>
                    </a:cubicBezTo>
                    <a:cubicBezTo>
                      <a:pt x="6" y="22"/>
                      <a:pt x="3"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74" name="Google Shape;18674;p66"/>
              <p:cNvSpPr/>
              <p:nvPr/>
            </p:nvSpPr>
            <p:spPr>
              <a:xfrm>
                <a:off x="599575" y="1530925"/>
                <a:ext cx="950" cy="600"/>
              </a:xfrm>
              <a:custGeom>
                <a:avLst/>
                <a:gdLst/>
                <a:ahLst/>
                <a:cxnLst/>
                <a:rect l="l" t="t" r="r" b="b"/>
                <a:pathLst>
                  <a:path w="38" h="24" extrusionOk="0">
                    <a:moveTo>
                      <a:pt x="8" y="1"/>
                    </a:moveTo>
                    <a:lnTo>
                      <a:pt x="1" y="3"/>
                    </a:lnTo>
                    <a:cubicBezTo>
                      <a:pt x="10" y="15"/>
                      <a:pt x="24" y="22"/>
                      <a:pt x="38" y="24"/>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75" name="Google Shape;18675;p66"/>
              <p:cNvSpPr/>
              <p:nvPr/>
            </p:nvSpPr>
            <p:spPr>
              <a:xfrm>
                <a:off x="599750" y="1530700"/>
                <a:ext cx="500" cy="250"/>
              </a:xfrm>
              <a:custGeom>
                <a:avLst/>
                <a:gdLst/>
                <a:ahLst/>
                <a:cxnLst/>
                <a:rect l="l" t="t" r="r" b="b"/>
                <a:pathLst>
                  <a:path w="20" h="10" extrusionOk="0">
                    <a:moveTo>
                      <a:pt x="19" y="0"/>
                    </a:moveTo>
                    <a:lnTo>
                      <a:pt x="1" y="10"/>
                    </a:lnTo>
                    <a:lnTo>
                      <a:pt x="1" y="1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76" name="Google Shape;18676;p66"/>
              <p:cNvSpPr/>
              <p:nvPr/>
            </p:nvSpPr>
            <p:spPr>
              <a:xfrm>
                <a:off x="599575" y="1530950"/>
                <a:ext cx="100" cy="125"/>
              </a:xfrm>
              <a:custGeom>
                <a:avLst/>
                <a:gdLst/>
                <a:ahLst/>
                <a:cxnLst/>
                <a:rect l="l" t="t" r="r" b="b"/>
                <a:pathLst>
                  <a:path w="4" h="5" extrusionOk="0">
                    <a:moveTo>
                      <a:pt x="1" y="1"/>
                    </a:moveTo>
                    <a:cubicBezTo>
                      <a:pt x="0" y="1"/>
                      <a:pt x="1" y="2"/>
                      <a:pt x="3" y="4"/>
                    </a:cubicBezTo>
                    <a:cubicBezTo>
                      <a:pt x="2" y="2"/>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77" name="Google Shape;18677;p66"/>
              <p:cNvSpPr/>
              <p:nvPr/>
            </p:nvSpPr>
            <p:spPr>
              <a:xfrm>
                <a:off x="596450" y="1529725"/>
                <a:ext cx="925" cy="1625"/>
              </a:xfrm>
              <a:custGeom>
                <a:avLst/>
                <a:gdLst/>
                <a:ahLst/>
                <a:cxnLst/>
                <a:rect l="l" t="t" r="r" b="b"/>
                <a:pathLst>
                  <a:path w="37" h="65" extrusionOk="0">
                    <a:moveTo>
                      <a:pt x="1" y="0"/>
                    </a:moveTo>
                    <a:lnTo>
                      <a:pt x="1" y="0"/>
                    </a:lnTo>
                    <a:cubicBezTo>
                      <a:pt x="7" y="25"/>
                      <a:pt x="27" y="30"/>
                      <a:pt x="31" y="62"/>
                    </a:cubicBezTo>
                    <a:lnTo>
                      <a:pt x="31" y="62"/>
                    </a:lnTo>
                    <a:cubicBezTo>
                      <a:pt x="29" y="40"/>
                      <a:pt x="36" y="13"/>
                      <a:pt x="1" y="0"/>
                    </a:cubicBezTo>
                    <a:close/>
                    <a:moveTo>
                      <a:pt x="31" y="62"/>
                    </a:moveTo>
                    <a:lnTo>
                      <a:pt x="31" y="62"/>
                    </a:lnTo>
                    <a:cubicBezTo>
                      <a:pt x="31" y="63"/>
                      <a:pt x="31" y="64"/>
                      <a:pt x="31" y="65"/>
                    </a:cubicBezTo>
                    <a:cubicBezTo>
                      <a:pt x="31" y="64"/>
                      <a:pt x="31" y="63"/>
                      <a:pt x="31" y="6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78" name="Google Shape;18678;p66"/>
              <p:cNvSpPr/>
              <p:nvPr/>
            </p:nvSpPr>
            <p:spPr>
              <a:xfrm>
                <a:off x="598200" y="1530300"/>
                <a:ext cx="550" cy="825"/>
              </a:xfrm>
              <a:custGeom>
                <a:avLst/>
                <a:gdLst/>
                <a:ahLst/>
                <a:cxnLst/>
                <a:rect l="l" t="t" r="r" b="b"/>
                <a:pathLst>
                  <a:path w="22" h="33" extrusionOk="0">
                    <a:moveTo>
                      <a:pt x="21" y="0"/>
                    </a:moveTo>
                    <a:lnTo>
                      <a:pt x="0" y="5"/>
                    </a:lnTo>
                    <a:cubicBezTo>
                      <a:pt x="5" y="12"/>
                      <a:pt x="16" y="21"/>
                      <a:pt x="16" y="33"/>
                    </a:cubicBez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79" name="Google Shape;18679;p66"/>
              <p:cNvSpPr/>
              <p:nvPr/>
            </p:nvSpPr>
            <p:spPr>
              <a:xfrm>
                <a:off x="598725" y="1529950"/>
                <a:ext cx="250" cy="375"/>
              </a:xfrm>
              <a:custGeom>
                <a:avLst/>
                <a:gdLst/>
                <a:ahLst/>
                <a:cxnLst/>
                <a:rect l="l" t="t" r="r" b="b"/>
                <a:pathLst>
                  <a:path w="10" h="15" extrusionOk="0">
                    <a:moveTo>
                      <a:pt x="2" y="0"/>
                    </a:moveTo>
                    <a:lnTo>
                      <a:pt x="0" y="14"/>
                    </a:lnTo>
                    <a:lnTo>
                      <a:pt x="9" y="12"/>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80" name="Google Shape;18680;p66"/>
              <p:cNvSpPr/>
              <p:nvPr/>
            </p:nvSpPr>
            <p:spPr>
              <a:xfrm>
                <a:off x="601325" y="1528950"/>
                <a:ext cx="950" cy="975"/>
              </a:xfrm>
              <a:custGeom>
                <a:avLst/>
                <a:gdLst/>
                <a:ahLst/>
                <a:cxnLst/>
                <a:rect l="l" t="t" r="r" b="b"/>
                <a:pathLst>
                  <a:path w="38" h="39" extrusionOk="0">
                    <a:moveTo>
                      <a:pt x="37" y="1"/>
                    </a:moveTo>
                    <a:lnTo>
                      <a:pt x="37" y="1"/>
                    </a:lnTo>
                    <a:cubicBezTo>
                      <a:pt x="24" y="3"/>
                      <a:pt x="12" y="8"/>
                      <a:pt x="0" y="17"/>
                    </a:cubicBezTo>
                    <a:cubicBezTo>
                      <a:pt x="6" y="25"/>
                      <a:pt x="12" y="38"/>
                      <a:pt x="20" y="38"/>
                    </a:cubicBezTo>
                    <a:cubicBezTo>
                      <a:pt x="22" y="38"/>
                      <a:pt x="24" y="37"/>
                      <a:pt x="26" y="36"/>
                    </a:cubicBezTo>
                    <a:cubicBezTo>
                      <a:pt x="24" y="22"/>
                      <a:pt x="28" y="1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81" name="Google Shape;18681;p66"/>
              <p:cNvSpPr/>
              <p:nvPr/>
            </p:nvSpPr>
            <p:spPr>
              <a:xfrm>
                <a:off x="600775" y="1530200"/>
                <a:ext cx="100" cy="125"/>
              </a:xfrm>
              <a:custGeom>
                <a:avLst/>
                <a:gdLst/>
                <a:ahLst/>
                <a:cxnLst/>
                <a:rect l="l" t="t" r="r" b="b"/>
                <a:pathLst>
                  <a:path w="4" h="5" extrusionOk="0">
                    <a:moveTo>
                      <a:pt x="1" y="0"/>
                    </a:moveTo>
                    <a:cubicBezTo>
                      <a:pt x="1" y="0"/>
                      <a:pt x="1" y="2"/>
                      <a:pt x="4" y="4"/>
                    </a:cubicBezTo>
                    <a:lnTo>
                      <a:pt x="4" y="2"/>
                    </a:ln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82" name="Google Shape;18682;p66"/>
              <p:cNvSpPr/>
              <p:nvPr/>
            </p:nvSpPr>
            <p:spPr>
              <a:xfrm>
                <a:off x="604325" y="1527100"/>
                <a:ext cx="150" cy="200"/>
              </a:xfrm>
              <a:custGeom>
                <a:avLst/>
                <a:gdLst/>
                <a:ahLst/>
                <a:cxnLst/>
                <a:rect l="l" t="t" r="r" b="b"/>
                <a:pathLst>
                  <a:path w="6" h="8" extrusionOk="0">
                    <a:moveTo>
                      <a:pt x="1" y="1"/>
                    </a:moveTo>
                    <a:lnTo>
                      <a:pt x="3" y="8"/>
                    </a:lnTo>
                    <a:lnTo>
                      <a:pt x="6" y="8"/>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83" name="Google Shape;18683;p66"/>
              <p:cNvSpPr/>
              <p:nvPr/>
            </p:nvSpPr>
            <p:spPr>
              <a:xfrm>
                <a:off x="600925" y="1529225"/>
                <a:ext cx="425" cy="575"/>
              </a:xfrm>
              <a:custGeom>
                <a:avLst/>
                <a:gdLst/>
                <a:ahLst/>
                <a:cxnLst/>
                <a:rect l="l" t="t" r="r" b="b"/>
                <a:pathLst>
                  <a:path w="17" h="23" extrusionOk="0">
                    <a:moveTo>
                      <a:pt x="13" y="1"/>
                    </a:moveTo>
                    <a:cubicBezTo>
                      <a:pt x="13" y="1"/>
                      <a:pt x="12" y="1"/>
                      <a:pt x="12" y="1"/>
                    </a:cubicBezTo>
                    <a:cubicBezTo>
                      <a:pt x="0" y="1"/>
                      <a:pt x="0" y="11"/>
                      <a:pt x="2" y="22"/>
                    </a:cubicBezTo>
                    <a:cubicBezTo>
                      <a:pt x="7" y="15"/>
                      <a:pt x="12" y="11"/>
                      <a:pt x="16" y="6"/>
                    </a:cubicBezTo>
                    <a:cubicBezTo>
                      <a:pt x="15" y="3"/>
                      <a:pt x="14"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84" name="Google Shape;18684;p66"/>
              <p:cNvSpPr/>
              <p:nvPr/>
            </p:nvSpPr>
            <p:spPr>
              <a:xfrm>
                <a:off x="602950" y="1528950"/>
                <a:ext cx="700" cy="225"/>
              </a:xfrm>
              <a:custGeom>
                <a:avLst/>
                <a:gdLst/>
                <a:ahLst/>
                <a:cxnLst/>
                <a:rect l="l" t="t" r="r" b="b"/>
                <a:pathLst>
                  <a:path w="28" h="9" extrusionOk="0">
                    <a:moveTo>
                      <a:pt x="0" y="1"/>
                    </a:moveTo>
                    <a:cubicBezTo>
                      <a:pt x="8" y="4"/>
                      <a:pt x="20" y="8"/>
                      <a:pt x="24" y="8"/>
                    </a:cubicBezTo>
                    <a:cubicBezTo>
                      <a:pt x="26" y="8"/>
                      <a:pt x="27" y="8"/>
                      <a:pt x="26" y="6"/>
                    </a:cubicBezTo>
                    <a:cubicBezTo>
                      <a:pt x="19" y="1"/>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85" name="Google Shape;18685;p66"/>
              <p:cNvSpPr/>
              <p:nvPr/>
            </p:nvSpPr>
            <p:spPr>
              <a:xfrm>
                <a:off x="601100" y="1530350"/>
                <a:ext cx="125" cy="150"/>
              </a:xfrm>
              <a:custGeom>
                <a:avLst/>
                <a:gdLst/>
                <a:ahLst/>
                <a:cxnLst/>
                <a:rect l="l" t="t" r="r" b="b"/>
                <a:pathLst>
                  <a:path w="5" h="6" extrusionOk="0">
                    <a:moveTo>
                      <a:pt x="0" y="1"/>
                    </a:moveTo>
                    <a:lnTo>
                      <a:pt x="0" y="3"/>
                    </a:lnTo>
                    <a:cubicBezTo>
                      <a:pt x="3" y="5"/>
                      <a:pt x="4" y="5"/>
                      <a:pt x="4" y="5"/>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86" name="Google Shape;18686;p66"/>
              <p:cNvSpPr/>
              <p:nvPr/>
            </p:nvSpPr>
            <p:spPr>
              <a:xfrm>
                <a:off x="600850" y="1529775"/>
                <a:ext cx="275" cy="600"/>
              </a:xfrm>
              <a:custGeom>
                <a:avLst/>
                <a:gdLst/>
                <a:ahLst/>
                <a:cxnLst/>
                <a:rect l="l" t="t" r="r" b="b"/>
                <a:pathLst>
                  <a:path w="11" h="24" extrusionOk="0">
                    <a:moveTo>
                      <a:pt x="5" y="0"/>
                    </a:moveTo>
                    <a:cubicBezTo>
                      <a:pt x="3" y="5"/>
                      <a:pt x="1" y="12"/>
                      <a:pt x="1" y="19"/>
                    </a:cubicBezTo>
                    <a:lnTo>
                      <a:pt x="10" y="24"/>
                    </a:lnTo>
                    <a:cubicBezTo>
                      <a:pt x="10" y="17"/>
                      <a:pt x="8" y="7"/>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87" name="Google Shape;18687;p66"/>
              <p:cNvSpPr/>
              <p:nvPr/>
            </p:nvSpPr>
            <p:spPr>
              <a:xfrm>
                <a:off x="600850" y="1522575"/>
                <a:ext cx="3500" cy="4550"/>
              </a:xfrm>
              <a:custGeom>
                <a:avLst/>
                <a:gdLst/>
                <a:ahLst/>
                <a:cxnLst/>
                <a:rect l="l" t="t" r="r" b="b"/>
                <a:pathLst>
                  <a:path w="140" h="182" extrusionOk="0">
                    <a:moveTo>
                      <a:pt x="36" y="1"/>
                    </a:moveTo>
                    <a:lnTo>
                      <a:pt x="36" y="29"/>
                    </a:lnTo>
                    <a:cubicBezTo>
                      <a:pt x="29" y="24"/>
                      <a:pt x="24" y="8"/>
                      <a:pt x="12" y="6"/>
                    </a:cubicBezTo>
                    <a:lnTo>
                      <a:pt x="12" y="6"/>
                    </a:lnTo>
                    <a:cubicBezTo>
                      <a:pt x="32" y="26"/>
                      <a:pt x="37" y="54"/>
                      <a:pt x="14" y="54"/>
                    </a:cubicBezTo>
                    <a:cubicBezTo>
                      <a:pt x="10" y="54"/>
                      <a:pt x="6" y="53"/>
                      <a:pt x="1" y="52"/>
                    </a:cubicBezTo>
                    <a:lnTo>
                      <a:pt x="1" y="52"/>
                    </a:lnTo>
                    <a:cubicBezTo>
                      <a:pt x="3" y="82"/>
                      <a:pt x="84" y="152"/>
                      <a:pt x="140" y="182"/>
                    </a:cubicBezTo>
                    <a:cubicBezTo>
                      <a:pt x="128" y="170"/>
                      <a:pt x="121" y="154"/>
                      <a:pt x="124" y="135"/>
                    </a:cubicBezTo>
                    <a:cubicBezTo>
                      <a:pt x="105" y="128"/>
                      <a:pt x="61" y="135"/>
                      <a:pt x="52" y="103"/>
                    </a:cubicBezTo>
                    <a:cubicBezTo>
                      <a:pt x="55" y="93"/>
                      <a:pt x="60" y="89"/>
                      <a:pt x="65" y="89"/>
                    </a:cubicBezTo>
                    <a:cubicBezTo>
                      <a:pt x="74" y="89"/>
                      <a:pt x="85" y="99"/>
                      <a:pt x="98" y="101"/>
                    </a:cubicBezTo>
                    <a:cubicBezTo>
                      <a:pt x="63" y="80"/>
                      <a:pt x="82" y="3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88" name="Google Shape;18688;p66"/>
              <p:cNvSpPr/>
              <p:nvPr/>
            </p:nvSpPr>
            <p:spPr>
              <a:xfrm>
                <a:off x="603400" y="1527275"/>
                <a:ext cx="1375" cy="1025"/>
              </a:xfrm>
              <a:custGeom>
                <a:avLst/>
                <a:gdLst/>
                <a:ahLst/>
                <a:cxnLst/>
                <a:rect l="l" t="t" r="r" b="b"/>
                <a:pathLst>
                  <a:path w="55" h="41" extrusionOk="0">
                    <a:moveTo>
                      <a:pt x="40" y="1"/>
                    </a:moveTo>
                    <a:lnTo>
                      <a:pt x="5" y="24"/>
                    </a:lnTo>
                    <a:lnTo>
                      <a:pt x="5" y="19"/>
                    </a:lnTo>
                    <a:lnTo>
                      <a:pt x="1" y="26"/>
                    </a:lnTo>
                    <a:cubicBezTo>
                      <a:pt x="19" y="26"/>
                      <a:pt x="38" y="31"/>
                      <a:pt x="54" y="40"/>
                    </a:cubicBezTo>
                    <a:cubicBezTo>
                      <a:pt x="54" y="26"/>
                      <a:pt x="50" y="10"/>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89" name="Google Shape;18689;p66"/>
              <p:cNvSpPr/>
              <p:nvPr/>
            </p:nvSpPr>
            <p:spPr>
              <a:xfrm>
                <a:off x="601025" y="1526700"/>
                <a:ext cx="2400" cy="2350"/>
              </a:xfrm>
              <a:custGeom>
                <a:avLst/>
                <a:gdLst/>
                <a:ahLst/>
                <a:cxnLst/>
                <a:rect l="l" t="t" r="r" b="b"/>
                <a:pathLst>
                  <a:path w="96" h="94" extrusionOk="0">
                    <a:moveTo>
                      <a:pt x="17" y="0"/>
                    </a:moveTo>
                    <a:lnTo>
                      <a:pt x="17" y="0"/>
                    </a:lnTo>
                    <a:cubicBezTo>
                      <a:pt x="1" y="17"/>
                      <a:pt x="24" y="33"/>
                      <a:pt x="22" y="54"/>
                    </a:cubicBezTo>
                    <a:cubicBezTo>
                      <a:pt x="27" y="47"/>
                      <a:pt x="31" y="44"/>
                      <a:pt x="33" y="44"/>
                    </a:cubicBezTo>
                    <a:cubicBezTo>
                      <a:pt x="39" y="44"/>
                      <a:pt x="33" y="72"/>
                      <a:pt x="59" y="72"/>
                    </a:cubicBezTo>
                    <a:cubicBezTo>
                      <a:pt x="59" y="72"/>
                      <a:pt x="60" y="72"/>
                      <a:pt x="61" y="72"/>
                    </a:cubicBezTo>
                    <a:lnTo>
                      <a:pt x="61" y="72"/>
                    </a:lnTo>
                    <a:cubicBezTo>
                      <a:pt x="59" y="82"/>
                      <a:pt x="56" y="89"/>
                      <a:pt x="49" y="93"/>
                    </a:cubicBezTo>
                    <a:lnTo>
                      <a:pt x="80" y="93"/>
                    </a:lnTo>
                    <a:lnTo>
                      <a:pt x="75" y="91"/>
                    </a:lnTo>
                    <a:cubicBezTo>
                      <a:pt x="70" y="89"/>
                      <a:pt x="68" y="86"/>
                      <a:pt x="73" y="86"/>
                    </a:cubicBezTo>
                    <a:cubicBezTo>
                      <a:pt x="70" y="84"/>
                      <a:pt x="68" y="79"/>
                      <a:pt x="66" y="77"/>
                    </a:cubicBezTo>
                    <a:cubicBezTo>
                      <a:pt x="68" y="77"/>
                      <a:pt x="69" y="77"/>
                      <a:pt x="70" y="77"/>
                    </a:cubicBezTo>
                    <a:cubicBezTo>
                      <a:pt x="78" y="77"/>
                      <a:pt x="73" y="82"/>
                      <a:pt x="73" y="86"/>
                    </a:cubicBezTo>
                    <a:lnTo>
                      <a:pt x="75" y="91"/>
                    </a:lnTo>
                    <a:lnTo>
                      <a:pt x="96" y="51"/>
                    </a:lnTo>
                    <a:lnTo>
                      <a:pt x="96" y="51"/>
                    </a:lnTo>
                    <a:cubicBezTo>
                      <a:pt x="84" y="54"/>
                      <a:pt x="77" y="61"/>
                      <a:pt x="66" y="75"/>
                    </a:cubicBezTo>
                    <a:cubicBezTo>
                      <a:pt x="47" y="47"/>
                      <a:pt x="52"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90" name="Google Shape;18690;p66"/>
              <p:cNvSpPr/>
              <p:nvPr/>
            </p:nvSpPr>
            <p:spPr>
              <a:xfrm>
                <a:off x="595825" y="1527900"/>
                <a:ext cx="200" cy="225"/>
              </a:xfrm>
              <a:custGeom>
                <a:avLst/>
                <a:gdLst/>
                <a:ahLst/>
                <a:cxnLst/>
                <a:rect l="l" t="t" r="r" b="b"/>
                <a:pathLst>
                  <a:path w="8" h="9" extrusionOk="0">
                    <a:moveTo>
                      <a:pt x="2" y="1"/>
                    </a:moveTo>
                    <a:cubicBezTo>
                      <a:pt x="2" y="1"/>
                      <a:pt x="1" y="1"/>
                      <a:pt x="0" y="1"/>
                    </a:cubicBezTo>
                    <a:cubicBezTo>
                      <a:pt x="2" y="3"/>
                      <a:pt x="5" y="6"/>
                      <a:pt x="7" y="8"/>
                    </a:cubicBezTo>
                    <a:cubicBezTo>
                      <a:pt x="7" y="4"/>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91" name="Google Shape;18691;p66"/>
              <p:cNvSpPr/>
              <p:nvPr/>
            </p:nvSpPr>
            <p:spPr>
              <a:xfrm>
                <a:off x="595925" y="1528100"/>
                <a:ext cx="2225" cy="1525"/>
              </a:xfrm>
              <a:custGeom>
                <a:avLst/>
                <a:gdLst/>
                <a:ahLst/>
                <a:cxnLst/>
                <a:rect l="l" t="t" r="r" b="b"/>
                <a:pathLst>
                  <a:path w="89" h="61" extrusionOk="0">
                    <a:moveTo>
                      <a:pt x="3" y="0"/>
                    </a:moveTo>
                    <a:cubicBezTo>
                      <a:pt x="3" y="9"/>
                      <a:pt x="1" y="30"/>
                      <a:pt x="26" y="35"/>
                    </a:cubicBezTo>
                    <a:lnTo>
                      <a:pt x="26" y="30"/>
                    </a:lnTo>
                    <a:cubicBezTo>
                      <a:pt x="49" y="35"/>
                      <a:pt x="70" y="44"/>
                      <a:pt x="89" y="60"/>
                    </a:cubicBezTo>
                    <a:cubicBezTo>
                      <a:pt x="68" y="40"/>
                      <a:pt x="47" y="21"/>
                      <a:pt x="24" y="2"/>
                    </a:cubicBezTo>
                    <a:lnTo>
                      <a:pt x="24" y="2"/>
                    </a:lnTo>
                    <a:cubicBezTo>
                      <a:pt x="24" y="9"/>
                      <a:pt x="29" y="21"/>
                      <a:pt x="19" y="23"/>
                    </a:cubicBezTo>
                    <a:cubicBezTo>
                      <a:pt x="8" y="19"/>
                      <a:pt x="10" y="9"/>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92" name="Google Shape;18692;p66"/>
              <p:cNvSpPr/>
              <p:nvPr/>
            </p:nvSpPr>
            <p:spPr>
              <a:xfrm>
                <a:off x="598775" y="1527100"/>
                <a:ext cx="1000" cy="1200"/>
              </a:xfrm>
              <a:custGeom>
                <a:avLst/>
                <a:gdLst/>
                <a:ahLst/>
                <a:cxnLst/>
                <a:rect l="l" t="t" r="r" b="b"/>
                <a:pathLst>
                  <a:path w="40" h="48" extrusionOk="0">
                    <a:moveTo>
                      <a:pt x="7" y="1"/>
                    </a:moveTo>
                    <a:lnTo>
                      <a:pt x="21" y="15"/>
                    </a:lnTo>
                    <a:cubicBezTo>
                      <a:pt x="0" y="22"/>
                      <a:pt x="19" y="33"/>
                      <a:pt x="26" y="47"/>
                    </a:cubicBezTo>
                    <a:lnTo>
                      <a:pt x="40" y="15"/>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93" name="Google Shape;18693;p66"/>
              <p:cNvSpPr/>
              <p:nvPr/>
            </p:nvSpPr>
            <p:spPr>
              <a:xfrm>
                <a:off x="604850" y="1526925"/>
                <a:ext cx="600" cy="1300"/>
              </a:xfrm>
              <a:custGeom>
                <a:avLst/>
                <a:gdLst/>
                <a:ahLst/>
                <a:cxnLst/>
                <a:rect l="l" t="t" r="r" b="b"/>
                <a:pathLst>
                  <a:path w="24" h="52" extrusionOk="0">
                    <a:moveTo>
                      <a:pt x="1" y="1"/>
                    </a:moveTo>
                    <a:lnTo>
                      <a:pt x="1" y="22"/>
                    </a:lnTo>
                    <a:lnTo>
                      <a:pt x="24" y="5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94" name="Google Shape;18694;p66"/>
              <p:cNvSpPr/>
              <p:nvPr/>
            </p:nvSpPr>
            <p:spPr>
              <a:xfrm>
                <a:off x="605600" y="1526650"/>
                <a:ext cx="625" cy="600"/>
              </a:xfrm>
              <a:custGeom>
                <a:avLst/>
                <a:gdLst/>
                <a:ahLst/>
                <a:cxnLst/>
                <a:rect l="l" t="t" r="r" b="b"/>
                <a:pathLst>
                  <a:path w="25" h="24" extrusionOk="0">
                    <a:moveTo>
                      <a:pt x="1" y="0"/>
                    </a:moveTo>
                    <a:lnTo>
                      <a:pt x="24" y="23"/>
                    </a:lnTo>
                    <a:lnTo>
                      <a:pt x="24" y="23"/>
                    </a:lnTo>
                    <a:lnTo>
                      <a:pt x="17"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95" name="Google Shape;18695;p66"/>
              <p:cNvSpPr/>
              <p:nvPr/>
            </p:nvSpPr>
            <p:spPr>
              <a:xfrm>
                <a:off x="649550" y="1495875"/>
                <a:ext cx="300" cy="375"/>
              </a:xfrm>
              <a:custGeom>
                <a:avLst/>
                <a:gdLst/>
                <a:ahLst/>
                <a:cxnLst/>
                <a:rect l="l" t="t" r="r" b="b"/>
                <a:pathLst>
                  <a:path w="12" h="15" extrusionOk="0">
                    <a:moveTo>
                      <a:pt x="7" y="0"/>
                    </a:moveTo>
                    <a:lnTo>
                      <a:pt x="0" y="14"/>
                    </a:lnTo>
                    <a:cubicBezTo>
                      <a:pt x="7" y="7"/>
                      <a:pt x="12"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96" name="Google Shape;18696;p66"/>
              <p:cNvSpPr/>
              <p:nvPr/>
            </p:nvSpPr>
            <p:spPr>
              <a:xfrm>
                <a:off x="621675" y="1508975"/>
                <a:ext cx="1275" cy="925"/>
              </a:xfrm>
              <a:custGeom>
                <a:avLst/>
                <a:gdLst/>
                <a:ahLst/>
                <a:cxnLst/>
                <a:rect l="l" t="t" r="r" b="b"/>
                <a:pathLst>
                  <a:path w="51" h="37" extrusionOk="0">
                    <a:moveTo>
                      <a:pt x="19" y="0"/>
                    </a:moveTo>
                    <a:cubicBezTo>
                      <a:pt x="17" y="6"/>
                      <a:pt x="12" y="8"/>
                      <a:pt x="7" y="8"/>
                    </a:cubicBezTo>
                    <a:cubicBezTo>
                      <a:pt x="5" y="8"/>
                      <a:pt x="2" y="8"/>
                      <a:pt x="0" y="7"/>
                    </a:cubicBezTo>
                    <a:lnTo>
                      <a:pt x="0" y="7"/>
                    </a:lnTo>
                    <a:cubicBezTo>
                      <a:pt x="20" y="19"/>
                      <a:pt x="44" y="37"/>
                      <a:pt x="48" y="37"/>
                    </a:cubicBezTo>
                    <a:cubicBezTo>
                      <a:pt x="50" y="37"/>
                      <a:pt x="49" y="34"/>
                      <a:pt x="42" y="26"/>
                    </a:cubicBez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97" name="Google Shape;18697;p66"/>
              <p:cNvSpPr/>
              <p:nvPr/>
            </p:nvSpPr>
            <p:spPr>
              <a:xfrm>
                <a:off x="634000" y="1498425"/>
                <a:ext cx="275" cy="875"/>
              </a:xfrm>
              <a:custGeom>
                <a:avLst/>
                <a:gdLst/>
                <a:ahLst/>
                <a:cxnLst/>
                <a:rect l="l" t="t" r="r" b="b"/>
                <a:pathLst>
                  <a:path w="11" h="35" extrusionOk="0">
                    <a:moveTo>
                      <a:pt x="5" y="0"/>
                    </a:moveTo>
                    <a:cubicBezTo>
                      <a:pt x="3" y="14"/>
                      <a:pt x="3" y="26"/>
                      <a:pt x="1" y="35"/>
                    </a:cubicBezTo>
                    <a:lnTo>
                      <a:pt x="10"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98" name="Google Shape;18698;p66"/>
              <p:cNvSpPr/>
              <p:nvPr/>
            </p:nvSpPr>
            <p:spPr>
              <a:xfrm>
                <a:off x="661125" y="1500275"/>
                <a:ext cx="850" cy="600"/>
              </a:xfrm>
              <a:custGeom>
                <a:avLst/>
                <a:gdLst/>
                <a:ahLst/>
                <a:cxnLst/>
                <a:rect l="l" t="t" r="r" b="b"/>
                <a:pathLst>
                  <a:path w="34" h="24" extrusionOk="0">
                    <a:moveTo>
                      <a:pt x="25" y="0"/>
                    </a:moveTo>
                    <a:cubicBezTo>
                      <a:pt x="15" y="0"/>
                      <a:pt x="10" y="14"/>
                      <a:pt x="1" y="24"/>
                    </a:cubicBezTo>
                    <a:lnTo>
                      <a:pt x="33" y="3"/>
                    </a:lnTo>
                    <a:cubicBezTo>
                      <a:pt x="30"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699" name="Google Shape;18699;p66"/>
              <p:cNvSpPr/>
              <p:nvPr/>
            </p:nvSpPr>
            <p:spPr>
              <a:xfrm>
                <a:off x="612400" y="1517600"/>
                <a:ext cx="1350" cy="375"/>
              </a:xfrm>
              <a:custGeom>
                <a:avLst/>
                <a:gdLst/>
                <a:ahLst/>
                <a:cxnLst/>
                <a:rect l="l" t="t" r="r" b="b"/>
                <a:pathLst>
                  <a:path w="54" h="15" extrusionOk="0">
                    <a:moveTo>
                      <a:pt x="53" y="1"/>
                    </a:moveTo>
                    <a:lnTo>
                      <a:pt x="53" y="1"/>
                    </a:lnTo>
                    <a:cubicBezTo>
                      <a:pt x="48" y="1"/>
                      <a:pt x="42" y="1"/>
                      <a:pt x="37" y="1"/>
                    </a:cubicBezTo>
                    <a:cubicBezTo>
                      <a:pt x="33" y="1"/>
                      <a:pt x="30" y="1"/>
                      <a:pt x="26" y="1"/>
                    </a:cubicBezTo>
                    <a:cubicBezTo>
                      <a:pt x="10" y="1"/>
                      <a:pt x="1" y="2"/>
                      <a:pt x="16" y="14"/>
                    </a:cubicBezTo>
                    <a:cubicBezTo>
                      <a:pt x="30" y="14"/>
                      <a:pt x="42" y="10"/>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00" name="Google Shape;18700;p66"/>
              <p:cNvSpPr/>
              <p:nvPr/>
            </p:nvSpPr>
            <p:spPr>
              <a:xfrm>
                <a:off x="647050" y="1504325"/>
                <a:ext cx="425" cy="500"/>
              </a:xfrm>
              <a:custGeom>
                <a:avLst/>
                <a:gdLst/>
                <a:ahLst/>
                <a:cxnLst/>
                <a:rect l="l" t="t" r="r" b="b"/>
                <a:pathLst>
                  <a:path w="17" h="20" extrusionOk="0">
                    <a:moveTo>
                      <a:pt x="17" y="1"/>
                    </a:moveTo>
                    <a:cubicBezTo>
                      <a:pt x="10" y="5"/>
                      <a:pt x="3" y="10"/>
                      <a:pt x="0" y="19"/>
                    </a:cubicBezTo>
                    <a:cubicBezTo>
                      <a:pt x="7" y="15"/>
                      <a:pt x="12"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01" name="Google Shape;18701;p66"/>
              <p:cNvSpPr/>
              <p:nvPr/>
            </p:nvSpPr>
            <p:spPr>
              <a:xfrm>
                <a:off x="613725" y="1517025"/>
                <a:ext cx="825" cy="600"/>
              </a:xfrm>
              <a:custGeom>
                <a:avLst/>
                <a:gdLst/>
                <a:ahLst/>
                <a:cxnLst/>
                <a:rect l="l" t="t" r="r" b="b"/>
                <a:pathLst>
                  <a:path w="33" h="24" extrusionOk="0">
                    <a:moveTo>
                      <a:pt x="5" y="0"/>
                    </a:moveTo>
                    <a:cubicBezTo>
                      <a:pt x="7" y="10"/>
                      <a:pt x="5" y="17"/>
                      <a:pt x="0" y="24"/>
                    </a:cubicBezTo>
                    <a:cubicBezTo>
                      <a:pt x="19" y="24"/>
                      <a:pt x="33"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02" name="Google Shape;18702;p66"/>
              <p:cNvSpPr/>
              <p:nvPr/>
            </p:nvSpPr>
            <p:spPr>
              <a:xfrm>
                <a:off x="682525" y="1524725"/>
                <a:ext cx="75" cy="150"/>
              </a:xfrm>
              <a:custGeom>
                <a:avLst/>
                <a:gdLst/>
                <a:ahLst/>
                <a:cxnLst/>
                <a:rect l="l" t="t" r="r" b="b"/>
                <a:pathLst>
                  <a:path w="3" h="6" extrusionOk="0">
                    <a:moveTo>
                      <a:pt x="0" y="1"/>
                    </a:moveTo>
                    <a:cubicBezTo>
                      <a:pt x="0" y="1"/>
                      <a:pt x="0" y="3"/>
                      <a:pt x="0" y="5"/>
                    </a:cubicBezTo>
                    <a:cubicBezTo>
                      <a:pt x="3" y="3"/>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03" name="Google Shape;18703;p66"/>
              <p:cNvSpPr/>
              <p:nvPr/>
            </p:nvSpPr>
            <p:spPr>
              <a:xfrm>
                <a:off x="685600" y="1536675"/>
                <a:ext cx="425" cy="125"/>
              </a:xfrm>
              <a:custGeom>
                <a:avLst/>
                <a:gdLst/>
                <a:ahLst/>
                <a:cxnLst/>
                <a:rect l="l" t="t" r="r" b="b"/>
                <a:pathLst>
                  <a:path w="17" h="5" extrusionOk="0">
                    <a:moveTo>
                      <a:pt x="0" y="0"/>
                    </a:moveTo>
                    <a:cubicBezTo>
                      <a:pt x="0" y="3"/>
                      <a:pt x="5" y="5"/>
                      <a:pt x="16" y="5"/>
                    </a:cubicBezTo>
                    <a:cubicBezTo>
                      <a:pt x="9" y="5"/>
                      <a:pt x="5"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04" name="Google Shape;18704;p66"/>
              <p:cNvSpPr/>
              <p:nvPr/>
            </p:nvSpPr>
            <p:spPr>
              <a:xfrm>
                <a:off x="609100" y="1523750"/>
                <a:ext cx="100" cy="100"/>
              </a:xfrm>
              <a:custGeom>
                <a:avLst/>
                <a:gdLst/>
                <a:ahLst/>
                <a:cxnLst/>
                <a:rect l="l" t="t" r="r" b="b"/>
                <a:pathLst>
                  <a:path w="4" h="4" extrusionOk="0">
                    <a:moveTo>
                      <a:pt x="2" y="0"/>
                    </a:moveTo>
                    <a:lnTo>
                      <a:pt x="2" y="0"/>
                    </a:lnTo>
                    <a:cubicBezTo>
                      <a:pt x="1" y="3"/>
                      <a:pt x="0" y="4"/>
                      <a:pt x="1" y="4"/>
                    </a:cubicBezTo>
                    <a:cubicBezTo>
                      <a:pt x="2" y="4"/>
                      <a:pt x="4" y="2"/>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05" name="Google Shape;18705;p66"/>
              <p:cNvSpPr/>
              <p:nvPr/>
            </p:nvSpPr>
            <p:spPr>
              <a:xfrm>
                <a:off x="605425" y="1521950"/>
                <a:ext cx="275" cy="375"/>
              </a:xfrm>
              <a:custGeom>
                <a:avLst/>
                <a:gdLst/>
                <a:ahLst/>
                <a:cxnLst/>
                <a:rect l="l" t="t" r="r" b="b"/>
                <a:pathLst>
                  <a:path w="11" h="15" extrusionOk="0">
                    <a:moveTo>
                      <a:pt x="1" y="0"/>
                    </a:moveTo>
                    <a:cubicBezTo>
                      <a:pt x="3" y="3"/>
                      <a:pt x="8" y="7"/>
                      <a:pt x="10" y="14"/>
                    </a:cubicBezTo>
                    <a:cubicBezTo>
                      <a:pt x="8" y="7"/>
                      <a:pt x="3"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06" name="Google Shape;18706;p66"/>
              <p:cNvSpPr/>
              <p:nvPr/>
            </p:nvSpPr>
            <p:spPr>
              <a:xfrm>
                <a:off x="610475" y="1512350"/>
                <a:ext cx="150" cy="50"/>
              </a:xfrm>
              <a:custGeom>
                <a:avLst/>
                <a:gdLst/>
                <a:ahLst/>
                <a:cxnLst/>
                <a:rect l="l" t="t" r="r" b="b"/>
                <a:pathLst>
                  <a:path w="6" h="2" extrusionOk="0">
                    <a:moveTo>
                      <a:pt x="1" y="0"/>
                    </a:moveTo>
                    <a:cubicBezTo>
                      <a:pt x="1" y="0"/>
                      <a:pt x="2" y="1"/>
                      <a:pt x="5" y="2"/>
                    </a:cubicBezTo>
                    <a:cubicBezTo>
                      <a:pt x="3" y="1"/>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07" name="Google Shape;18707;p66"/>
              <p:cNvSpPr/>
              <p:nvPr/>
            </p:nvSpPr>
            <p:spPr>
              <a:xfrm>
                <a:off x="608750" y="1523975"/>
                <a:ext cx="200" cy="200"/>
              </a:xfrm>
              <a:custGeom>
                <a:avLst/>
                <a:gdLst/>
                <a:ahLst/>
                <a:cxnLst/>
                <a:rect l="l" t="t" r="r" b="b"/>
                <a:pathLst>
                  <a:path w="8" h="8" extrusionOk="0">
                    <a:moveTo>
                      <a:pt x="7" y="1"/>
                    </a:moveTo>
                    <a:lnTo>
                      <a:pt x="0" y="5"/>
                    </a:lnTo>
                    <a:cubicBezTo>
                      <a:pt x="1" y="6"/>
                      <a:pt x="3" y="7"/>
                      <a:pt x="4" y="7"/>
                    </a:cubicBezTo>
                    <a:cubicBezTo>
                      <a:pt x="6" y="7"/>
                      <a:pt x="7" y="6"/>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08" name="Google Shape;18708;p66"/>
              <p:cNvSpPr/>
              <p:nvPr/>
            </p:nvSpPr>
            <p:spPr>
              <a:xfrm>
                <a:off x="608975" y="1523450"/>
                <a:ext cx="375" cy="325"/>
              </a:xfrm>
              <a:custGeom>
                <a:avLst/>
                <a:gdLst/>
                <a:ahLst/>
                <a:cxnLst/>
                <a:rect l="l" t="t" r="r" b="b"/>
                <a:pathLst>
                  <a:path w="15" h="13" extrusionOk="0">
                    <a:moveTo>
                      <a:pt x="14" y="1"/>
                    </a:moveTo>
                    <a:cubicBezTo>
                      <a:pt x="10" y="5"/>
                      <a:pt x="5" y="8"/>
                      <a:pt x="0" y="10"/>
                    </a:cubicBezTo>
                    <a:cubicBezTo>
                      <a:pt x="5" y="10"/>
                      <a:pt x="5" y="10"/>
                      <a:pt x="7" y="12"/>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09" name="Google Shape;18709;p66"/>
              <p:cNvSpPr/>
              <p:nvPr/>
            </p:nvSpPr>
            <p:spPr>
              <a:xfrm>
                <a:off x="669875" y="1514875"/>
                <a:ext cx="500" cy="150"/>
              </a:xfrm>
              <a:custGeom>
                <a:avLst/>
                <a:gdLst/>
                <a:ahLst/>
                <a:cxnLst/>
                <a:rect l="l" t="t" r="r" b="b"/>
                <a:pathLst>
                  <a:path w="20" h="6" extrusionOk="0">
                    <a:moveTo>
                      <a:pt x="3" y="1"/>
                    </a:moveTo>
                    <a:cubicBezTo>
                      <a:pt x="3" y="3"/>
                      <a:pt x="3" y="3"/>
                      <a:pt x="1" y="5"/>
                    </a:cubicBezTo>
                    <a:cubicBezTo>
                      <a:pt x="19" y="3"/>
                      <a:pt x="15"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10" name="Google Shape;18710;p66"/>
              <p:cNvSpPr/>
              <p:nvPr/>
            </p:nvSpPr>
            <p:spPr>
              <a:xfrm>
                <a:off x="621250" y="1498775"/>
                <a:ext cx="100" cy="75"/>
              </a:xfrm>
              <a:custGeom>
                <a:avLst/>
                <a:gdLst/>
                <a:ahLst/>
                <a:cxnLst/>
                <a:rect l="l" t="t" r="r" b="b"/>
                <a:pathLst>
                  <a:path w="4" h="3" extrusionOk="0">
                    <a:moveTo>
                      <a:pt x="1" y="0"/>
                    </a:moveTo>
                    <a:lnTo>
                      <a:pt x="1" y="2"/>
                    </a:lnTo>
                    <a:lnTo>
                      <a:pt x="3"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11" name="Google Shape;18711;p66"/>
              <p:cNvSpPr/>
              <p:nvPr/>
            </p:nvSpPr>
            <p:spPr>
              <a:xfrm>
                <a:off x="621250" y="1497850"/>
                <a:ext cx="1550" cy="3075"/>
              </a:xfrm>
              <a:custGeom>
                <a:avLst/>
                <a:gdLst/>
                <a:ahLst/>
                <a:cxnLst/>
                <a:rect l="l" t="t" r="r" b="b"/>
                <a:pathLst>
                  <a:path w="62" h="123" extrusionOk="0">
                    <a:moveTo>
                      <a:pt x="19" y="0"/>
                    </a:moveTo>
                    <a:cubicBezTo>
                      <a:pt x="25" y="34"/>
                      <a:pt x="20" y="40"/>
                      <a:pt x="11" y="40"/>
                    </a:cubicBezTo>
                    <a:cubicBezTo>
                      <a:pt x="8" y="40"/>
                      <a:pt x="4" y="40"/>
                      <a:pt x="1" y="39"/>
                    </a:cubicBezTo>
                    <a:lnTo>
                      <a:pt x="1" y="39"/>
                    </a:lnTo>
                    <a:lnTo>
                      <a:pt x="61" y="123"/>
                    </a:ln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12" name="Google Shape;18712;p66"/>
              <p:cNvSpPr/>
              <p:nvPr/>
            </p:nvSpPr>
            <p:spPr>
              <a:xfrm>
                <a:off x="609325" y="1521375"/>
                <a:ext cx="475" cy="550"/>
              </a:xfrm>
              <a:custGeom>
                <a:avLst/>
                <a:gdLst/>
                <a:ahLst/>
                <a:cxnLst/>
                <a:rect l="l" t="t" r="r" b="b"/>
                <a:pathLst>
                  <a:path w="19" h="22" extrusionOk="0">
                    <a:moveTo>
                      <a:pt x="7" y="1"/>
                    </a:moveTo>
                    <a:cubicBezTo>
                      <a:pt x="3" y="1"/>
                      <a:pt x="0" y="3"/>
                      <a:pt x="0" y="9"/>
                    </a:cubicBezTo>
                    <a:cubicBezTo>
                      <a:pt x="3" y="16"/>
                      <a:pt x="7" y="19"/>
                      <a:pt x="12" y="21"/>
                    </a:cubicBezTo>
                    <a:cubicBezTo>
                      <a:pt x="7" y="14"/>
                      <a:pt x="10" y="7"/>
                      <a:pt x="19" y="3"/>
                    </a:cubicBezTo>
                    <a:cubicBezTo>
                      <a:pt x="14" y="2"/>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13" name="Google Shape;18713;p66"/>
              <p:cNvSpPr/>
              <p:nvPr/>
            </p:nvSpPr>
            <p:spPr>
              <a:xfrm>
                <a:off x="604075" y="1492275"/>
                <a:ext cx="85875" cy="45000"/>
              </a:xfrm>
              <a:custGeom>
                <a:avLst/>
                <a:gdLst/>
                <a:ahLst/>
                <a:cxnLst/>
                <a:rect l="l" t="t" r="r" b="b"/>
                <a:pathLst>
                  <a:path w="3435" h="1800" extrusionOk="0">
                    <a:moveTo>
                      <a:pt x="1731" y="113"/>
                    </a:moveTo>
                    <a:cubicBezTo>
                      <a:pt x="1733" y="115"/>
                      <a:pt x="1734" y="116"/>
                      <a:pt x="1735" y="117"/>
                    </a:cubicBezTo>
                    <a:lnTo>
                      <a:pt x="1735" y="117"/>
                    </a:lnTo>
                    <a:cubicBezTo>
                      <a:pt x="1734" y="115"/>
                      <a:pt x="1733" y="113"/>
                      <a:pt x="1731" y="113"/>
                    </a:cubicBezTo>
                    <a:close/>
                    <a:moveTo>
                      <a:pt x="1710" y="0"/>
                    </a:moveTo>
                    <a:cubicBezTo>
                      <a:pt x="1712" y="21"/>
                      <a:pt x="1737" y="93"/>
                      <a:pt x="1715" y="121"/>
                    </a:cubicBezTo>
                    <a:lnTo>
                      <a:pt x="1715" y="121"/>
                    </a:lnTo>
                    <a:cubicBezTo>
                      <a:pt x="1720" y="117"/>
                      <a:pt x="1726" y="113"/>
                      <a:pt x="1730" y="113"/>
                    </a:cubicBezTo>
                    <a:cubicBezTo>
                      <a:pt x="1730" y="113"/>
                      <a:pt x="1731" y="113"/>
                      <a:pt x="1731" y="113"/>
                    </a:cubicBezTo>
                    <a:lnTo>
                      <a:pt x="1731" y="113"/>
                    </a:lnTo>
                    <a:cubicBezTo>
                      <a:pt x="1729" y="110"/>
                      <a:pt x="1727" y="105"/>
                      <a:pt x="1724" y="100"/>
                    </a:cubicBezTo>
                    <a:lnTo>
                      <a:pt x="1754" y="93"/>
                    </a:lnTo>
                    <a:cubicBezTo>
                      <a:pt x="1757" y="28"/>
                      <a:pt x="1729" y="45"/>
                      <a:pt x="1710" y="0"/>
                    </a:cubicBezTo>
                    <a:close/>
                    <a:moveTo>
                      <a:pt x="1715" y="121"/>
                    </a:moveTo>
                    <a:cubicBezTo>
                      <a:pt x="1711" y="123"/>
                      <a:pt x="1708" y="126"/>
                      <a:pt x="1706" y="128"/>
                    </a:cubicBezTo>
                    <a:cubicBezTo>
                      <a:pt x="1709" y="126"/>
                      <a:pt x="1712" y="124"/>
                      <a:pt x="1715" y="121"/>
                    </a:cubicBezTo>
                    <a:close/>
                    <a:moveTo>
                      <a:pt x="1152" y="184"/>
                    </a:moveTo>
                    <a:cubicBezTo>
                      <a:pt x="1156" y="184"/>
                      <a:pt x="1162" y="188"/>
                      <a:pt x="1169" y="196"/>
                    </a:cubicBezTo>
                    <a:lnTo>
                      <a:pt x="1169" y="196"/>
                    </a:lnTo>
                    <a:cubicBezTo>
                      <a:pt x="1166" y="197"/>
                      <a:pt x="1164" y="198"/>
                      <a:pt x="1161" y="198"/>
                    </a:cubicBezTo>
                    <a:cubicBezTo>
                      <a:pt x="1157" y="198"/>
                      <a:pt x="1152" y="196"/>
                      <a:pt x="1147" y="191"/>
                    </a:cubicBezTo>
                    <a:cubicBezTo>
                      <a:pt x="1148" y="186"/>
                      <a:pt x="1150" y="184"/>
                      <a:pt x="1152" y="184"/>
                    </a:cubicBezTo>
                    <a:close/>
                    <a:moveTo>
                      <a:pt x="915" y="221"/>
                    </a:moveTo>
                    <a:cubicBezTo>
                      <a:pt x="913" y="225"/>
                      <a:pt x="911" y="229"/>
                      <a:pt x="908" y="232"/>
                    </a:cubicBezTo>
                    <a:lnTo>
                      <a:pt x="908" y="232"/>
                    </a:lnTo>
                    <a:cubicBezTo>
                      <a:pt x="914" y="230"/>
                      <a:pt x="917" y="231"/>
                      <a:pt x="915" y="221"/>
                    </a:cubicBezTo>
                    <a:close/>
                    <a:moveTo>
                      <a:pt x="908" y="232"/>
                    </a:moveTo>
                    <a:cubicBezTo>
                      <a:pt x="907" y="232"/>
                      <a:pt x="906" y="232"/>
                      <a:pt x="906" y="232"/>
                    </a:cubicBezTo>
                    <a:cubicBezTo>
                      <a:pt x="906" y="232"/>
                      <a:pt x="906" y="233"/>
                      <a:pt x="906" y="233"/>
                    </a:cubicBezTo>
                    <a:lnTo>
                      <a:pt x="906" y="233"/>
                    </a:lnTo>
                    <a:cubicBezTo>
                      <a:pt x="907" y="232"/>
                      <a:pt x="907" y="232"/>
                      <a:pt x="908" y="232"/>
                    </a:cubicBezTo>
                    <a:close/>
                    <a:moveTo>
                      <a:pt x="611" y="304"/>
                    </a:moveTo>
                    <a:cubicBezTo>
                      <a:pt x="613" y="305"/>
                      <a:pt x="614" y="306"/>
                      <a:pt x="615" y="306"/>
                    </a:cubicBezTo>
                    <a:lnTo>
                      <a:pt x="615" y="306"/>
                    </a:lnTo>
                    <a:cubicBezTo>
                      <a:pt x="614" y="305"/>
                      <a:pt x="612" y="304"/>
                      <a:pt x="611" y="304"/>
                    </a:cubicBezTo>
                    <a:close/>
                    <a:moveTo>
                      <a:pt x="2419" y="432"/>
                    </a:moveTo>
                    <a:lnTo>
                      <a:pt x="2420" y="432"/>
                    </a:lnTo>
                    <a:cubicBezTo>
                      <a:pt x="2419" y="432"/>
                      <a:pt x="2419" y="432"/>
                      <a:pt x="2419" y="432"/>
                    </a:cubicBezTo>
                    <a:close/>
                    <a:moveTo>
                      <a:pt x="741" y="513"/>
                    </a:moveTo>
                    <a:lnTo>
                      <a:pt x="741" y="513"/>
                    </a:lnTo>
                    <a:cubicBezTo>
                      <a:pt x="745" y="519"/>
                      <a:pt x="749" y="521"/>
                      <a:pt x="747" y="525"/>
                    </a:cubicBezTo>
                    <a:lnTo>
                      <a:pt x="747" y="525"/>
                    </a:lnTo>
                    <a:cubicBezTo>
                      <a:pt x="746" y="521"/>
                      <a:pt x="744" y="517"/>
                      <a:pt x="741" y="513"/>
                    </a:cubicBezTo>
                    <a:close/>
                    <a:moveTo>
                      <a:pt x="2621" y="663"/>
                    </a:moveTo>
                    <a:lnTo>
                      <a:pt x="2621" y="663"/>
                    </a:lnTo>
                    <a:cubicBezTo>
                      <a:pt x="2622" y="664"/>
                      <a:pt x="2623" y="665"/>
                      <a:pt x="2624" y="666"/>
                    </a:cubicBezTo>
                    <a:lnTo>
                      <a:pt x="2624" y="666"/>
                    </a:lnTo>
                    <a:cubicBezTo>
                      <a:pt x="2623" y="665"/>
                      <a:pt x="2622" y="664"/>
                      <a:pt x="2621" y="663"/>
                    </a:cubicBezTo>
                    <a:close/>
                    <a:moveTo>
                      <a:pt x="679" y="666"/>
                    </a:moveTo>
                    <a:cubicBezTo>
                      <a:pt x="686" y="668"/>
                      <a:pt x="692" y="673"/>
                      <a:pt x="699" y="675"/>
                    </a:cubicBezTo>
                    <a:cubicBezTo>
                      <a:pt x="692" y="670"/>
                      <a:pt x="688" y="666"/>
                      <a:pt x="679" y="666"/>
                    </a:cubicBezTo>
                    <a:close/>
                    <a:moveTo>
                      <a:pt x="2457" y="1106"/>
                    </a:moveTo>
                    <a:lnTo>
                      <a:pt x="2457" y="1106"/>
                    </a:lnTo>
                    <a:cubicBezTo>
                      <a:pt x="2475" y="1111"/>
                      <a:pt x="2464" y="1113"/>
                      <a:pt x="2452" y="1116"/>
                    </a:cubicBezTo>
                    <a:lnTo>
                      <a:pt x="2457" y="1106"/>
                    </a:lnTo>
                    <a:close/>
                    <a:moveTo>
                      <a:pt x="248" y="1159"/>
                    </a:moveTo>
                    <a:lnTo>
                      <a:pt x="248" y="1159"/>
                    </a:lnTo>
                    <a:cubicBezTo>
                      <a:pt x="247" y="1159"/>
                      <a:pt x="246" y="1159"/>
                      <a:pt x="245" y="1160"/>
                    </a:cubicBezTo>
                    <a:lnTo>
                      <a:pt x="243" y="1160"/>
                    </a:lnTo>
                    <a:cubicBezTo>
                      <a:pt x="245" y="1159"/>
                      <a:pt x="246" y="1159"/>
                      <a:pt x="248" y="1159"/>
                    </a:cubicBezTo>
                    <a:close/>
                    <a:moveTo>
                      <a:pt x="2879" y="1171"/>
                    </a:moveTo>
                    <a:cubicBezTo>
                      <a:pt x="2879" y="1171"/>
                      <a:pt x="2879" y="1172"/>
                      <a:pt x="2880" y="1172"/>
                    </a:cubicBezTo>
                    <a:lnTo>
                      <a:pt x="2880" y="1172"/>
                    </a:lnTo>
                    <a:cubicBezTo>
                      <a:pt x="2881" y="1172"/>
                      <a:pt x="2882" y="1171"/>
                      <a:pt x="2883" y="1171"/>
                    </a:cubicBezTo>
                    <a:close/>
                    <a:moveTo>
                      <a:pt x="217" y="1165"/>
                    </a:moveTo>
                    <a:cubicBezTo>
                      <a:pt x="220" y="1165"/>
                      <a:pt x="224" y="1166"/>
                      <a:pt x="229" y="1167"/>
                    </a:cubicBezTo>
                    <a:lnTo>
                      <a:pt x="227" y="1167"/>
                    </a:lnTo>
                    <a:cubicBezTo>
                      <a:pt x="220" y="1171"/>
                      <a:pt x="217" y="1178"/>
                      <a:pt x="222" y="1185"/>
                    </a:cubicBezTo>
                    <a:cubicBezTo>
                      <a:pt x="217" y="1183"/>
                      <a:pt x="213" y="1180"/>
                      <a:pt x="210" y="1173"/>
                    </a:cubicBezTo>
                    <a:cubicBezTo>
                      <a:pt x="210" y="1167"/>
                      <a:pt x="213" y="1165"/>
                      <a:pt x="217" y="1165"/>
                    </a:cubicBezTo>
                    <a:close/>
                    <a:moveTo>
                      <a:pt x="3094" y="1269"/>
                    </a:moveTo>
                    <a:cubicBezTo>
                      <a:pt x="3094" y="1269"/>
                      <a:pt x="3094" y="1269"/>
                      <a:pt x="3095" y="1270"/>
                    </a:cubicBezTo>
                    <a:lnTo>
                      <a:pt x="3095" y="1270"/>
                    </a:lnTo>
                    <a:lnTo>
                      <a:pt x="3094" y="1269"/>
                    </a:lnTo>
                    <a:close/>
                    <a:moveTo>
                      <a:pt x="2678" y="1403"/>
                    </a:moveTo>
                    <a:lnTo>
                      <a:pt x="2678" y="1403"/>
                    </a:lnTo>
                    <a:cubicBezTo>
                      <a:pt x="2677" y="1404"/>
                      <a:pt x="2676" y="1406"/>
                      <a:pt x="2675" y="1408"/>
                    </a:cubicBezTo>
                    <a:cubicBezTo>
                      <a:pt x="2676" y="1406"/>
                      <a:pt x="2677" y="1404"/>
                      <a:pt x="2678" y="1403"/>
                    </a:cubicBezTo>
                    <a:close/>
                    <a:moveTo>
                      <a:pt x="1579" y="17"/>
                    </a:moveTo>
                    <a:cubicBezTo>
                      <a:pt x="1559" y="17"/>
                      <a:pt x="1599" y="84"/>
                      <a:pt x="1557" y="86"/>
                    </a:cubicBezTo>
                    <a:cubicBezTo>
                      <a:pt x="1547" y="79"/>
                      <a:pt x="1538" y="75"/>
                      <a:pt x="1528" y="75"/>
                    </a:cubicBezTo>
                    <a:cubicBezTo>
                      <a:pt x="1508" y="75"/>
                      <a:pt x="1488" y="89"/>
                      <a:pt x="1460" y="107"/>
                    </a:cubicBezTo>
                    <a:cubicBezTo>
                      <a:pt x="1439" y="89"/>
                      <a:pt x="1467" y="77"/>
                      <a:pt x="1460" y="61"/>
                    </a:cubicBezTo>
                    <a:lnTo>
                      <a:pt x="1460" y="61"/>
                    </a:lnTo>
                    <a:lnTo>
                      <a:pt x="1437" y="100"/>
                    </a:lnTo>
                    <a:cubicBezTo>
                      <a:pt x="1432" y="98"/>
                      <a:pt x="1434" y="86"/>
                      <a:pt x="1437" y="82"/>
                    </a:cubicBezTo>
                    <a:lnTo>
                      <a:pt x="1437" y="82"/>
                    </a:lnTo>
                    <a:cubicBezTo>
                      <a:pt x="1418" y="96"/>
                      <a:pt x="1432" y="130"/>
                      <a:pt x="1404" y="144"/>
                    </a:cubicBezTo>
                    <a:cubicBezTo>
                      <a:pt x="1403" y="154"/>
                      <a:pt x="1401" y="158"/>
                      <a:pt x="1397" y="158"/>
                    </a:cubicBezTo>
                    <a:cubicBezTo>
                      <a:pt x="1386" y="158"/>
                      <a:pt x="1363" y="108"/>
                      <a:pt x="1341" y="108"/>
                    </a:cubicBezTo>
                    <a:cubicBezTo>
                      <a:pt x="1334" y="108"/>
                      <a:pt x="1327" y="113"/>
                      <a:pt x="1321" y="126"/>
                    </a:cubicBezTo>
                    <a:cubicBezTo>
                      <a:pt x="1314" y="112"/>
                      <a:pt x="1323" y="93"/>
                      <a:pt x="1321" y="75"/>
                    </a:cubicBezTo>
                    <a:lnTo>
                      <a:pt x="1321" y="75"/>
                    </a:lnTo>
                    <a:cubicBezTo>
                      <a:pt x="1291" y="98"/>
                      <a:pt x="1270" y="130"/>
                      <a:pt x="1253" y="165"/>
                    </a:cubicBezTo>
                    <a:lnTo>
                      <a:pt x="1221" y="135"/>
                    </a:lnTo>
                    <a:lnTo>
                      <a:pt x="1221" y="135"/>
                    </a:lnTo>
                    <a:cubicBezTo>
                      <a:pt x="1247" y="170"/>
                      <a:pt x="1223" y="218"/>
                      <a:pt x="1207" y="258"/>
                    </a:cubicBezTo>
                    <a:cubicBezTo>
                      <a:pt x="1219" y="274"/>
                      <a:pt x="1226" y="290"/>
                      <a:pt x="1230" y="297"/>
                    </a:cubicBezTo>
                    <a:lnTo>
                      <a:pt x="1202" y="327"/>
                    </a:lnTo>
                    <a:cubicBezTo>
                      <a:pt x="1196" y="313"/>
                      <a:pt x="1196" y="297"/>
                      <a:pt x="1200" y="281"/>
                    </a:cubicBezTo>
                    <a:lnTo>
                      <a:pt x="1200" y="281"/>
                    </a:lnTo>
                    <a:lnTo>
                      <a:pt x="1196" y="295"/>
                    </a:lnTo>
                    <a:cubicBezTo>
                      <a:pt x="1182" y="272"/>
                      <a:pt x="1177" y="244"/>
                      <a:pt x="1186" y="218"/>
                    </a:cubicBezTo>
                    <a:lnTo>
                      <a:pt x="1186" y="218"/>
                    </a:lnTo>
                    <a:cubicBezTo>
                      <a:pt x="1191" y="228"/>
                      <a:pt x="1198" y="237"/>
                      <a:pt x="1202" y="246"/>
                    </a:cubicBezTo>
                    <a:cubicBezTo>
                      <a:pt x="1209" y="216"/>
                      <a:pt x="1209" y="184"/>
                      <a:pt x="1205" y="151"/>
                    </a:cubicBezTo>
                    <a:lnTo>
                      <a:pt x="1205" y="151"/>
                    </a:lnTo>
                    <a:cubicBezTo>
                      <a:pt x="1205" y="158"/>
                      <a:pt x="1200" y="163"/>
                      <a:pt x="1196" y="167"/>
                    </a:cubicBezTo>
                    <a:cubicBezTo>
                      <a:pt x="1196" y="160"/>
                      <a:pt x="1196" y="153"/>
                      <a:pt x="1196" y="147"/>
                    </a:cubicBezTo>
                    <a:cubicBezTo>
                      <a:pt x="1195" y="145"/>
                      <a:pt x="1195" y="144"/>
                      <a:pt x="1194" y="144"/>
                    </a:cubicBezTo>
                    <a:cubicBezTo>
                      <a:pt x="1192" y="144"/>
                      <a:pt x="1190" y="154"/>
                      <a:pt x="1186" y="165"/>
                    </a:cubicBezTo>
                    <a:lnTo>
                      <a:pt x="1168" y="109"/>
                    </a:lnTo>
                    <a:lnTo>
                      <a:pt x="1168" y="133"/>
                    </a:lnTo>
                    <a:lnTo>
                      <a:pt x="1110" y="107"/>
                    </a:lnTo>
                    <a:cubicBezTo>
                      <a:pt x="1084" y="170"/>
                      <a:pt x="1075" y="258"/>
                      <a:pt x="1031" y="293"/>
                    </a:cubicBezTo>
                    <a:cubicBezTo>
                      <a:pt x="1031" y="249"/>
                      <a:pt x="1015" y="228"/>
                      <a:pt x="1001" y="179"/>
                    </a:cubicBezTo>
                    <a:lnTo>
                      <a:pt x="1001" y="179"/>
                    </a:lnTo>
                    <a:cubicBezTo>
                      <a:pt x="1008" y="190"/>
                      <a:pt x="1013" y="194"/>
                      <a:pt x="1018" y="194"/>
                    </a:cubicBezTo>
                    <a:cubicBezTo>
                      <a:pt x="1035" y="194"/>
                      <a:pt x="1045" y="151"/>
                      <a:pt x="1068" y="151"/>
                    </a:cubicBezTo>
                    <a:cubicBezTo>
                      <a:pt x="1068" y="151"/>
                      <a:pt x="1069" y="151"/>
                      <a:pt x="1070" y="151"/>
                    </a:cubicBezTo>
                    <a:cubicBezTo>
                      <a:pt x="1054" y="149"/>
                      <a:pt x="1052" y="126"/>
                      <a:pt x="1054" y="116"/>
                    </a:cubicBezTo>
                    <a:lnTo>
                      <a:pt x="1054" y="116"/>
                    </a:lnTo>
                    <a:cubicBezTo>
                      <a:pt x="1054" y="116"/>
                      <a:pt x="1043" y="130"/>
                      <a:pt x="1033" y="144"/>
                    </a:cubicBezTo>
                    <a:lnTo>
                      <a:pt x="1012" y="174"/>
                    </a:lnTo>
                    <a:cubicBezTo>
                      <a:pt x="1003" y="135"/>
                      <a:pt x="994" y="149"/>
                      <a:pt x="975" y="135"/>
                    </a:cubicBezTo>
                    <a:lnTo>
                      <a:pt x="975" y="135"/>
                    </a:lnTo>
                    <a:cubicBezTo>
                      <a:pt x="1008" y="209"/>
                      <a:pt x="952" y="198"/>
                      <a:pt x="941" y="228"/>
                    </a:cubicBezTo>
                    <a:cubicBezTo>
                      <a:pt x="931" y="202"/>
                      <a:pt x="927" y="174"/>
                      <a:pt x="954" y="172"/>
                    </a:cubicBezTo>
                    <a:cubicBezTo>
                      <a:pt x="948" y="166"/>
                      <a:pt x="943" y="163"/>
                      <a:pt x="939" y="163"/>
                    </a:cubicBezTo>
                    <a:cubicBezTo>
                      <a:pt x="920" y="163"/>
                      <a:pt x="937" y="239"/>
                      <a:pt x="918" y="239"/>
                    </a:cubicBezTo>
                    <a:cubicBezTo>
                      <a:pt x="915" y="239"/>
                      <a:pt x="911" y="237"/>
                      <a:pt x="906" y="233"/>
                    </a:cubicBezTo>
                    <a:lnTo>
                      <a:pt x="906" y="233"/>
                    </a:lnTo>
                    <a:cubicBezTo>
                      <a:pt x="902" y="236"/>
                      <a:pt x="897" y="238"/>
                      <a:pt x="892" y="238"/>
                    </a:cubicBezTo>
                    <a:cubicBezTo>
                      <a:pt x="880" y="238"/>
                      <a:pt x="869" y="230"/>
                      <a:pt x="866" y="216"/>
                    </a:cubicBezTo>
                    <a:lnTo>
                      <a:pt x="873" y="214"/>
                    </a:lnTo>
                    <a:lnTo>
                      <a:pt x="873" y="214"/>
                    </a:lnTo>
                    <a:cubicBezTo>
                      <a:pt x="829" y="218"/>
                      <a:pt x="753" y="262"/>
                      <a:pt x="778" y="325"/>
                    </a:cubicBezTo>
                    <a:cubicBezTo>
                      <a:pt x="774" y="318"/>
                      <a:pt x="746" y="251"/>
                      <a:pt x="741" y="237"/>
                    </a:cubicBezTo>
                    <a:lnTo>
                      <a:pt x="741" y="237"/>
                    </a:lnTo>
                    <a:cubicBezTo>
                      <a:pt x="741" y="237"/>
                      <a:pt x="750" y="295"/>
                      <a:pt x="762" y="353"/>
                    </a:cubicBezTo>
                    <a:cubicBezTo>
                      <a:pt x="776" y="411"/>
                      <a:pt x="790" y="469"/>
                      <a:pt x="790" y="469"/>
                    </a:cubicBezTo>
                    <a:cubicBezTo>
                      <a:pt x="767" y="415"/>
                      <a:pt x="672" y="306"/>
                      <a:pt x="686" y="260"/>
                    </a:cubicBezTo>
                    <a:cubicBezTo>
                      <a:pt x="682" y="259"/>
                      <a:pt x="679" y="259"/>
                      <a:pt x="675" y="259"/>
                    </a:cubicBezTo>
                    <a:cubicBezTo>
                      <a:pt x="665" y="259"/>
                      <a:pt x="655" y="263"/>
                      <a:pt x="648" y="283"/>
                    </a:cubicBezTo>
                    <a:cubicBezTo>
                      <a:pt x="658" y="288"/>
                      <a:pt x="706" y="348"/>
                      <a:pt x="702" y="357"/>
                    </a:cubicBezTo>
                    <a:cubicBezTo>
                      <a:pt x="647" y="314"/>
                      <a:pt x="668" y="336"/>
                      <a:pt x="615" y="306"/>
                    </a:cubicBezTo>
                    <a:lnTo>
                      <a:pt x="615" y="306"/>
                    </a:lnTo>
                    <a:cubicBezTo>
                      <a:pt x="633" y="320"/>
                      <a:pt x="666" y="393"/>
                      <a:pt x="653" y="399"/>
                    </a:cubicBezTo>
                    <a:cubicBezTo>
                      <a:pt x="635" y="369"/>
                      <a:pt x="616" y="341"/>
                      <a:pt x="602" y="311"/>
                    </a:cubicBezTo>
                    <a:lnTo>
                      <a:pt x="602" y="311"/>
                    </a:lnTo>
                    <a:lnTo>
                      <a:pt x="609" y="360"/>
                    </a:lnTo>
                    <a:lnTo>
                      <a:pt x="617" y="399"/>
                    </a:lnTo>
                    <a:lnTo>
                      <a:pt x="617" y="399"/>
                    </a:lnTo>
                    <a:cubicBezTo>
                      <a:pt x="610" y="378"/>
                      <a:pt x="574" y="339"/>
                      <a:pt x="553" y="325"/>
                    </a:cubicBezTo>
                    <a:lnTo>
                      <a:pt x="553" y="325"/>
                    </a:lnTo>
                    <a:cubicBezTo>
                      <a:pt x="567" y="339"/>
                      <a:pt x="523" y="344"/>
                      <a:pt x="519" y="355"/>
                    </a:cubicBezTo>
                    <a:lnTo>
                      <a:pt x="546" y="362"/>
                    </a:lnTo>
                    <a:cubicBezTo>
                      <a:pt x="500" y="376"/>
                      <a:pt x="586" y="490"/>
                      <a:pt x="551" y="508"/>
                    </a:cubicBezTo>
                    <a:cubicBezTo>
                      <a:pt x="542" y="492"/>
                      <a:pt x="491" y="415"/>
                      <a:pt x="463" y="415"/>
                    </a:cubicBezTo>
                    <a:cubicBezTo>
                      <a:pt x="462" y="415"/>
                      <a:pt x="461" y="415"/>
                      <a:pt x="461" y="415"/>
                    </a:cubicBezTo>
                    <a:cubicBezTo>
                      <a:pt x="482" y="459"/>
                      <a:pt x="572" y="615"/>
                      <a:pt x="572" y="661"/>
                    </a:cubicBezTo>
                    <a:lnTo>
                      <a:pt x="549" y="645"/>
                    </a:lnTo>
                    <a:lnTo>
                      <a:pt x="549" y="684"/>
                    </a:lnTo>
                    <a:cubicBezTo>
                      <a:pt x="500" y="601"/>
                      <a:pt x="461" y="513"/>
                      <a:pt x="435" y="420"/>
                    </a:cubicBezTo>
                    <a:cubicBezTo>
                      <a:pt x="415" y="417"/>
                      <a:pt x="411" y="409"/>
                      <a:pt x="404" y="409"/>
                    </a:cubicBezTo>
                    <a:cubicBezTo>
                      <a:pt x="401" y="409"/>
                      <a:pt x="398" y="411"/>
                      <a:pt x="391" y="418"/>
                    </a:cubicBezTo>
                    <a:cubicBezTo>
                      <a:pt x="375" y="408"/>
                      <a:pt x="370" y="388"/>
                      <a:pt x="382" y="374"/>
                    </a:cubicBezTo>
                    <a:lnTo>
                      <a:pt x="382" y="374"/>
                    </a:lnTo>
                    <a:lnTo>
                      <a:pt x="322" y="399"/>
                    </a:lnTo>
                    <a:cubicBezTo>
                      <a:pt x="361" y="439"/>
                      <a:pt x="324" y="469"/>
                      <a:pt x="359" y="501"/>
                    </a:cubicBezTo>
                    <a:cubicBezTo>
                      <a:pt x="359" y="501"/>
                      <a:pt x="361" y="480"/>
                      <a:pt x="363" y="459"/>
                    </a:cubicBezTo>
                    <a:cubicBezTo>
                      <a:pt x="366" y="441"/>
                      <a:pt x="370" y="418"/>
                      <a:pt x="370" y="418"/>
                    </a:cubicBezTo>
                    <a:cubicBezTo>
                      <a:pt x="407" y="457"/>
                      <a:pt x="447" y="557"/>
                      <a:pt x="412" y="575"/>
                    </a:cubicBezTo>
                    <a:cubicBezTo>
                      <a:pt x="389" y="566"/>
                      <a:pt x="347" y="499"/>
                      <a:pt x="333" y="487"/>
                    </a:cubicBezTo>
                    <a:lnTo>
                      <a:pt x="333" y="487"/>
                    </a:lnTo>
                    <a:cubicBezTo>
                      <a:pt x="342" y="504"/>
                      <a:pt x="333" y="532"/>
                      <a:pt x="321" y="532"/>
                    </a:cubicBezTo>
                    <a:cubicBezTo>
                      <a:pt x="320" y="532"/>
                      <a:pt x="318" y="532"/>
                      <a:pt x="317" y="531"/>
                    </a:cubicBezTo>
                    <a:lnTo>
                      <a:pt x="310" y="499"/>
                    </a:lnTo>
                    <a:lnTo>
                      <a:pt x="310" y="499"/>
                    </a:lnTo>
                    <a:cubicBezTo>
                      <a:pt x="281" y="501"/>
                      <a:pt x="324" y="560"/>
                      <a:pt x="293" y="560"/>
                    </a:cubicBezTo>
                    <a:cubicBezTo>
                      <a:pt x="289" y="560"/>
                      <a:pt x="284" y="559"/>
                      <a:pt x="278" y="557"/>
                    </a:cubicBezTo>
                    <a:cubicBezTo>
                      <a:pt x="277" y="557"/>
                      <a:pt x="276" y="557"/>
                      <a:pt x="275" y="557"/>
                    </a:cubicBezTo>
                    <a:cubicBezTo>
                      <a:pt x="264" y="557"/>
                      <a:pt x="235" y="546"/>
                      <a:pt x="225" y="546"/>
                    </a:cubicBezTo>
                    <a:cubicBezTo>
                      <a:pt x="220" y="546"/>
                      <a:pt x="220" y="548"/>
                      <a:pt x="227" y="555"/>
                    </a:cubicBezTo>
                    <a:cubicBezTo>
                      <a:pt x="312" y="610"/>
                      <a:pt x="391" y="675"/>
                      <a:pt x="461" y="749"/>
                    </a:cubicBezTo>
                    <a:cubicBezTo>
                      <a:pt x="424" y="747"/>
                      <a:pt x="389" y="740"/>
                      <a:pt x="354" y="728"/>
                    </a:cubicBezTo>
                    <a:cubicBezTo>
                      <a:pt x="305" y="708"/>
                      <a:pt x="278" y="638"/>
                      <a:pt x="238" y="619"/>
                    </a:cubicBezTo>
                    <a:lnTo>
                      <a:pt x="238" y="619"/>
                    </a:lnTo>
                    <a:cubicBezTo>
                      <a:pt x="247" y="629"/>
                      <a:pt x="254" y="640"/>
                      <a:pt x="259" y="654"/>
                    </a:cubicBezTo>
                    <a:cubicBezTo>
                      <a:pt x="247" y="654"/>
                      <a:pt x="234" y="636"/>
                      <a:pt x="225" y="636"/>
                    </a:cubicBezTo>
                    <a:cubicBezTo>
                      <a:pt x="222" y="636"/>
                      <a:pt x="219" y="638"/>
                      <a:pt x="217" y="643"/>
                    </a:cubicBezTo>
                    <a:cubicBezTo>
                      <a:pt x="259" y="680"/>
                      <a:pt x="185" y="670"/>
                      <a:pt x="245" y="680"/>
                    </a:cubicBezTo>
                    <a:cubicBezTo>
                      <a:pt x="245" y="703"/>
                      <a:pt x="222" y="689"/>
                      <a:pt x="208" y="708"/>
                    </a:cubicBezTo>
                    <a:cubicBezTo>
                      <a:pt x="247" y="735"/>
                      <a:pt x="280" y="775"/>
                      <a:pt x="296" y="821"/>
                    </a:cubicBezTo>
                    <a:cubicBezTo>
                      <a:pt x="284" y="812"/>
                      <a:pt x="271" y="807"/>
                      <a:pt x="259" y="803"/>
                    </a:cubicBezTo>
                    <a:cubicBezTo>
                      <a:pt x="229" y="830"/>
                      <a:pt x="194" y="833"/>
                      <a:pt x="173" y="863"/>
                    </a:cubicBezTo>
                    <a:cubicBezTo>
                      <a:pt x="159" y="858"/>
                      <a:pt x="134" y="865"/>
                      <a:pt x="118" y="847"/>
                    </a:cubicBezTo>
                    <a:lnTo>
                      <a:pt x="118" y="847"/>
                    </a:lnTo>
                    <a:cubicBezTo>
                      <a:pt x="125" y="856"/>
                      <a:pt x="138" y="870"/>
                      <a:pt x="131" y="879"/>
                    </a:cubicBezTo>
                    <a:cubicBezTo>
                      <a:pt x="78" y="872"/>
                      <a:pt x="141" y="856"/>
                      <a:pt x="80" y="840"/>
                    </a:cubicBezTo>
                    <a:lnTo>
                      <a:pt x="80" y="840"/>
                    </a:lnTo>
                    <a:cubicBezTo>
                      <a:pt x="108" y="856"/>
                      <a:pt x="104" y="886"/>
                      <a:pt x="111" y="909"/>
                    </a:cubicBezTo>
                    <a:cubicBezTo>
                      <a:pt x="119" y="913"/>
                      <a:pt x="126" y="915"/>
                      <a:pt x="130" y="915"/>
                    </a:cubicBezTo>
                    <a:cubicBezTo>
                      <a:pt x="151" y="915"/>
                      <a:pt x="139" y="879"/>
                      <a:pt x="131" y="861"/>
                    </a:cubicBezTo>
                    <a:lnTo>
                      <a:pt x="131" y="861"/>
                    </a:lnTo>
                    <a:cubicBezTo>
                      <a:pt x="192" y="895"/>
                      <a:pt x="240" y="958"/>
                      <a:pt x="243" y="1007"/>
                    </a:cubicBezTo>
                    <a:cubicBezTo>
                      <a:pt x="242" y="1017"/>
                      <a:pt x="238" y="1021"/>
                      <a:pt x="233" y="1021"/>
                    </a:cubicBezTo>
                    <a:cubicBezTo>
                      <a:pt x="221" y="1021"/>
                      <a:pt x="204" y="1003"/>
                      <a:pt x="203" y="1003"/>
                    </a:cubicBezTo>
                    <a:lnTo>
                      <a:pt x="203" y="1003"/>
                    </a:lnTo>
                    <a:cubicBezTo>
                      <a:pt x="202" y="1003"/>
                      <a:pt x="203" y="1003"/>
                      <a:pt x="203" y="1004"/>
                    </a:cubicBezTo>
                    <a:cubicBezTo>
                      <a:pt x="157" y="1044"/>
                      <a:pt x="273" y="1113"/>
                      <a:pt x="199" y="1125"/>
                    </a:cubicBezTo>
                    <a:cubicBezTo>
                      <a:pt x="150" y="1113"/>
                      <a:pt x="127" y="1074"/>
                      <a:pt x="97" y="1058"/>
                    </a:cubicBezTo>
                    <a:cubicBezTo>
                      <a:pt x="101" y="1030"/>
                      <a:pt x="145" y="1044"/>
                      <a:pt x="155" y="1030"/>
                    </a:cubicBezTo>
                    <a:lnTo>
                      <a:pt x="155" y="1030"/>
                    </a:lnTo>
                    <a:lnTo>
                      <a:pt x="125" y="1034"/>
                    </a:lnTo>
                    <a:cubicBezTo>
                      <a:pt x="118" y="1018"/>
                      <a:pt x="118" y="1000"/>
                      <a:pt x="136" y="1000"/>
                    </a:cubicBezTo>
                    <a:cubicBezTo>
                      <a:pt x="134" y="999"/>
                      <a:pt x="131" y="999"/>
                      <a:pt x="129" y="999"/>
                    </a:cubicBezTo>
                    <a:cubicBezTo>
                      <a:pt x="89" y="999"/>
                      <a:pt x="66" y="1072"/>
                      <a:pt x="9" y="1081"/>
                    </a:cubicBezTo>
                    <a:cubicBezTo>
                      <a:pt x="18" y="1099"/>
                      <a:pt x="20" y="1120"/>
                      <a:pt x="39" y="1127"/>
                    </a:cubicBezTo>
                    <a:lnTo>
                      <a:pt x="43" y="1113"/>
                    </a:lnTo>
                    <a:cubicBezTo>
                      <a:pt x="78" y="1124"/>
                      <a:pt x="66" y="1160"/>
                      <a:pt x="86" y="1160"/>
                    </a:cubicBezTo>
                    <a:cubicBezTo>
                      <a:pt x="87" y="1160"/>
                      <a:pt x="88" y="1160"/>
                      <a:pt x="90" y="1160"/>
                    </a:cubicBezTo>
                    <a:lnTo>
                      <a:pt x="90" y="1160"/>
                    </a:lnTo>
                    <a:cubicBezTo>
                      <a:pt x="97" y="1190"/>
                      <a:pt x="111" y="1231"/>
                      <a:pt x="76" y="1238"/>
                    </a:cubicBezTo>
                    <a:lnTo>
                      <a:pt x="37" y="1213"/>
                    </a:lnTo>
                    <a:lnTo>
                      <a:pt x="37" y="1213"/>
                    </a:lnTo>
                    <a:cubicBezTo>
                      <a:pt x="41" y="1215"/>
                      <a:pt x="46" y="1216"/>
                      <a:pt x="50" y="1216"/>
                    </a:cubicBezTo>
                    <a:cubicBezTo>
                      <a:pt x="59" y="1216"/>
                      <a:pt x="66" y="1211"/>
                      <a:pt x="62" y="1201"/>
                    </a:cubicBezTo>
                    <a:lnTo>
                      <a:pt x="62" y="1201"/>
                    </a:lnTo>
                    <a:cubicBezTo>
                      <a:pt x="65" y="1209"/>
                      <a:pt x="58" y="1210"/>
                      <a:pt x="48" y="1210"/>
                    </a:cubicBezTo>
                    <a:cubicBezTo>
                      <a:pt x="43" y="1210"/>
                      <a:pt x="37" y="1210"/>
                      <a:pt x="32" y="1210"/>
                    </a:cubicBezTo>
                    <a:cubicBezTo>
                      <a:pt x="15" y="1210"/>
                      <a:pt x="1" y="1213"/>
                      <a:pt x="23" y="1241"/>
                    </a:cubicBezTo>
                    <a:lnTo>
                      <a:pt x="62" y="1250"/>
                    </a:lnTo>
                    <a:cubicBezTo>
                      <a:pt x="67" y="1280"/>
                      <a:pt x="87" y="1333"/>
                      <a:pt x="57" y="1340"/>
                    </a:cubicBezTo>
                    <a:cubicBezTo>
                      <a:pt x="72" y="1350"/>
                      <a:pt x="77" y="1352"/>
                      <a:pt x="79" y="1352"/>
                    </a:cubicBezTo>
                    <a:cubicBezTo>
                      <a:pt x="81" y="1352"/>
                      <a:pt x="80" y="1349"/>
                      <a:pt x="84" y="1349"/>
                    </a:cubicBezTo>
                    <a:cubicBezTo>
                      <a:pt x="88" y="1349"/>
                      <a:pt x="96" y="1351"/>
                      <a:pt x="113" y="1359"/>
                    </a:cubicBezTo>
                    <a:cubicBezTo>
                      <a:pt x="50" y="1323"/>
                      <a:pt x="156" y="1315"/>
                      <a:pt x="97" y="1286"/>
                    </a:cubicBezTo>
                    <a:lnTo>
                      <a:pt x="97" y="1286"/>
                    </a:lnTo>
                    <a:cubicBezTo>
                      <a:pt x="113" y="1293"/>
                      <a:pt x="123" y="1295"/>
                      <a:pt x="131" y="1295"/>
                    </a:cubicBezTo>
                    <a:cubicBezTo>
                      <a:pt x="143" y="1295"/>
                      <a:pt x="149" y="1291"/>
                      <a:pt x="164" y="1291"/>
                    </a:cubicBezTo>
                    <a:cubicBezTo>
                      <a:pt x="171" y="1291"/>
                      <a:pt x="182" y="1292"/>
                      <a:pt x="196" y="1296"/>
                    </a:cubicBezTo>
                    <a:cubicBezTo>
                      <a:pt x="182" y="1287"/>
                      <a:pt x="164" y="1282"/>
                      <a:pt x="187" y="1271"/>
                    </a:cubicBezTo>
                    <a:cubicBezTo>
                      <a:pt x="182" y="1269"/>
                      <a:pt x="180" y="1264"/>
                      <a:pt x="178" y="1259"/>
                    </a:cubicBezTo>
                    <a:cubicBezTo>
                      <a:pt x="169" y="1259"/>
                      <a:pt x="159" y="1257"/>
                      <a:pt x="150" y="1252"/>
                    </a:cubicBezTo>
                    <a:cubicBezTo>
                      <a:pt x="129" y="1220"/>
                      <a:pt x="152" y="1194"/>
                      <a:pt x="145" y="1173"/>
                    </a:cubicBezTo>
                    <a:cubicBezTo>
                      <a:pt x="147" y="1173"/>
                      <a:pt x="148" y="1173"/>
                      <a:pt x="149" y="1173"/>
                    </a:cubicBezTo>
                    <a:cubicBezTo>
                      <a:pt x="159" y="1173"/>
                      <a:pt x="159" y="1190"/>
                      <a:pt x="173" y="1194"/>
                    </a:cubicBezTo>
                    <a:lnTo>
                      <a:pt x="162" y="1164"/>
                    </a:lnTo>
                    <a:lnTo>
                      <a:pt x="162" y="1164"/>
                    </a:lnTo>
                    <a:cubicBezTo>
                      <a:pt x="189" y="1185"/>
                      <a:pt x="231" y="1176"/>
                      <a:pt x="229" y="1213"/>
                    </a:cubicBezTo>
                    <a:lnTo>
                      <a:pt x="250" y="1192"/>
                    </a:lnTo>
                    <a:cubicBezTo>
                      <a:pt x="275" y="1192"/>
                      <a:pt x="298" y="1178"/>
                      <a:pt x="294" y="1160"/>
                    </a:cubicBezTo>
                    <a:cubicBezTo>
                      <a:pt x="304" y="1154"/>
                      <a:pt x="291" y="1127"/>
                      <a:pt x="291" y="1127"/>
                    </a:cubicBezTo>
                    <a:lnTo>
                      <a:pt x="291" y="1127"/>
                    </a:lnTo>
                    <a:cubicBezTo>
                      <a:pt x="291" y="1127"/>
                      <a:pt x="292" y="1130"/>
                      <a:pt x="296" y="1136"/>
                    </a:cubicBezTo>
                    <a:lnTo>
                      <a:pt x="303" y="1088"/>
                    </a:lnTo>
                    <a:lnTo>
                      <a:pt x="312" y="1092"/>
                    </a:lnTo>
                    <a:cubicBezTo>
                      <a:pt x="326" y="1078"/>
                      <a:pt x="326" y="1051"/>
                      <a:pt x="333" y="1030"/>
                    </a:cubicBezTo>
                    <a:cubicBezTo>
                      <a:pt x="337" y="1005"/>
                      <a:pt x="358" y="990"/>
                      <a:pt x="382" y="990"/>
                    </a:cubicBezTo>
                    <a:cubicBezTo>
                      <a:pt x="385" y="990"/>
                      <a:pt x="388" y="990"/>
                      <a:pt x="391" y="990"/>
                    </a:cubicBezTo>
                    <a:cubicBezTo>
                      <a:pt x="389" y="976"/>
                      <a:pt x="386" y="963"/>
                      <a:pt x="405" y="953"/>
                    </a:cubicBezTo>
                    <a:lnTo>
                      <a:pt x="435" y="967"/>
                    </a:lnTo>
                    <a:cubicBezTo>
                      <a:pt x="435" y="951"/>
                      <a:pt x="486" y="953"/>
                      <a:pt x="463" y="930"/>
                    </a:cubicBezTo>
                    <a:lnTo>
                      <a:pt x="463" y="930"/>
                    </a:lnTo>
                    <a:cubicBezTo>
                      <a:pt x="478" y="937"/>
                      <a:pt x="490" y="940"/>
                      <a:pt x="499" y="940"/>
                    </a:cubicBezTo>
                    <a:cubicBezTo>
                      <a:pt x="536" y="940"/>
                      <a:pt x="527" y="889"/>
                      <a:pt x="551" y="881"/>
                    </a:cubicBezTo>
                    <a:lnTo>
                      <a:pt x="519" y="854"/>
                    </a:lnTo>
                    <a:cubicBezTo>
                      <a:pt x="533" y="842"/>
                      <a:pt x="535" y="823"/>
                      <a:pt x="539" y="796"/>
                    </a:cubicBezTo>
                    <a:lnTo>
                      <a:pt x="509" y="772"/>
                    </a:lnTo>
                    <a:cubicBezTo>
                      <a:pt x="502" y="738"/>
                      <a:pt x="565" y="754"/>
                      <a:pt x="586" y="733"/>
                    </a:cubicBezTo>
                    <a:lnTo>
                      <a:pt x="586" y="733"/>
                    </a:lnTo>
                    <a:cubicBezTo>
                      <a:pt x="591" y="742"/>
                      <a:pt x="588" y="745"/>
                      <a:pt x="581" y="745"/>
                    </a:cubicBezTo>
                    <a:cubicBezTo>
                      <a:pt x="579" y="745"/>
                      <a:pt x="577" y="745"/>
                      <a:pt x="574" y="745"/>
                    </a:cubicBezTo>
                    <a:lnTo>
                      <a:pt x="574" y="745"/>
                    </a:lnTo>
                    <a:cubicBezTo>
                      <a:pt x="585" y="749"/>
                      <a:pt x="593" y="751"/>
                      <a:pt x="599" y="751"/>
                    </a:cubicBezTo>
                    <a:cubicBezTo>
                      <a:pt x="639" y="751"/>
                      <a:pt x="609" y="672"/>
                      <a:pt x="646" y="672"/>
                    </a:cubicBezTo>
                    <a:cubicBezTo>
                      <a:pt x="650" y="672"/>
                      <a:pt x="654" y="673"/>
                      <a:pt x="660" y="675"/>
                    </a:cubicBezTo>
                    <a:cubicBezTo>
                      <a:pt x="659" y="666"/>
                      <a:pt x="661" y="663"/>
                      <a:pt x="666" y="663"/>
                    </a:cubicBezTo>
                    <a:cubicBezTo>
                      <a:pt x="668" y="663"/>
                      <a:pt x="672" y="664"/>
                      <a:pt x="676" y="666"/>
                    </a:cubicBezTo>
                    <a:lnTo>
                      <a:pt x="676" y="668"/>
                    </a:lnTo>
                    <a:cubicBezTo>
                      <a:pt x="676" y="668"/>
                      <a:pt x="676" y="666"/>
                      <a:pt x="679" y="666"/>
                    </a:cubicBezTo>
                    <a:cubicBezTo>
                      <a:pt x="686" y="657"/>
                      <a:pt x="690" y="650"/>
                      <a:pt x="692" y="638"/>
                    </a:cubicBezTo>
                    <a:lnTo>
                      <a:pt x="718" y="668"/>
                    </a:lnTo>
                    <a:lnTo>
                      <a:pt x="718" y="666"/>
                    </a:lnTo>
                    <a:cubicBezTo>
                      <a:pt x="720" y="667"/>
                      <a:pt x="721" y="667"/>
                      <a:pt x="722" y="667"/>
                    </a:cubicBezTo>
                    <a:cubicBezTo>
                      <a:pt x="729" y="667"/>
                      <a:pt x="711" y="645"/>
                      <a:pt x="692" y="626"/>
                    </a:cubicBezTo>
                    <a:cubicBezTo>
                      <a:pt x="692" y="617"/>
                      <a:pt x="690" y="608"/>
                      <a:pt x="688" y="601"/>
                    </a:cubicBezTo>
                    <a:lnTo>
                      <a:pt x="688" y="601"/>
                    </a:lnTo>
                    <a:cubicBezTo>
                      <a:pt x="699" y="613"/>
                      <a:pt x="705" y="616"/>
                      <a:pt x="709" y="616"/>
                    </a:cubicBezTo>
                    <a:cubicBezTo>
                      <a:pt x="716" y="616"/>
                      <a:pt x="714" y="602"/>
                      <a:pt x="722" y="602"/>
                    </a:cubicBezTo>
                    <a:cubicBezTo>
                      <a:pt x="726" y="602"/>
                      <a:pt x="733" y="607"/>
                      <a:pt x="746" y="619"/>
                    </a:cubicBezTo>
                    <a:cubicBezTo>
                      <a:pt x="733" y="592"/>
                      <a:pt x="769" y="576"/>
                      <a:pt x="748" y="527"/>
                    </a:cubicBezTo>
                    <a:lnTo>
                      <a:pt x="748" y="527"/>
                    </a:lnTo>
                    <a:cubicBezTo>
                      <a:pt x="761" y="527"/>
                      <a:pt x="776" y="526"/>
                      <a:pt x="774" y="506"/>
                    </a:cubicBezTo>
                    <a:lnTo>
                      <a:pt x="774" y="506"/>
                    </a:lnTo>
                    <a:lnTo>
                      <a:pt x="801" y="545"/>
                    </a:lnTo>
                    <a:lnTo>
                      <a:pt x="801" y="545"/>
                    </a:lnTo>
                    <a:lnTo>
                      <a:pt x="790" y="478"/>
                    </a:lnTo>
                    <a:lnTo>
                      <a:pt x="790" y="478"/>
                    </a:lnTo>
                    <a:cubicBezTo>
                      <a:pt x="815" y="492"/>
                      <a:pt x="834" y="520"/>
                      <a:pt x="839" y="550"/>
                    </a:cubicBezTo>
                    <a:cubicBezTo>
                      <a:pt x="839" y="483"/>
                      <a:pt x="850" y="517"/>
                      <a:pt x="850" y="455"/>
                    </a:cubicBezTo>
                    <a:lnTo>
                      <a:pt x="864" y="483"/>
                    </a:lnTo>
                    <a:cubicBezTo>
                      <a:pt x="871" y="479"/>
                      <a:pt x="871" y="448"/>
                      <a:pt x="880" y="448"/>
                    </a:cubicBezTo>
                    <a:cubicBezTo>
                      <a:pt x="882" y="448"/>
                      <a:pt x="884" y="450"/>
                      <a:pt x="887" y="455"/>
                    </a:cubicBezTo>
                    <a:cubicBezTo>
                      <a:pt x="898" y="465"/>
                      <a:pt x="909" y="468"/>
                      <a:pt x="922" y="468"/>
                    </a:cubicBezTo>
                    <a:cubicBezTo>
                      <a:pt x="954" y="468"/>
                      <a:pt x="991" y="446"/>
                      <a:pt x="1032" y="446"/>
                    </a:cubicBezTo>
                    <a:cubicBezTo>
                      <a:pt x="1047" y="446"/>
                      <a:pt x="1062" y="449"/>
                      <a:pt x="1077" y="457"/>
                    </a:cubicBezTo>
                    <a:cubicBezTo>
                      <a:pt x="1066" y="431"/>
                      <a:pt x="1065" y="423"/>
                      <a:pt x="1068" y="423"/>
                    </a:cubicBezTo>
                    <a:cubicBezTo>
                      <a:pt x="1073" y="423"/>
                      <a:pt x="1089" y="443"/>
                      <a:pt x="1097" y="443"/>
                    </a:cubicBezTo>
                    <a:cubicBezTo>
                      <a:pt x="1101" y="443"/>
                      <a:pt x="1102" y="437"/>
                      <a:pt x="1098" y="420"/>
                    </a:cubicBezTo>
                    <a:lnTo>
                      <a:pt x="1098" y="420"/>
                    </a:lnTo>
                    <a:cubicBezTo>
                      <a:pt x="1107" y="441"/>
                      <a:pt x="1119" y="448"/>
                      <a:pt x="1114" y="471"/>
                    </a:cubicBezTo>
                    <a:cubicBezTo>
                      <a:pt x="1120" y="463"/>
                      <a:pt x="1126" y="461"/>
                      <a:pt x="1132" y="461"/>
                    </a:cubicBezTo>
                    <a:cubicBezTo>
                      <a:pt x="1140" y="461"/>
                      <a:pt x="1147" y="465"/>
                      <a:pt x="1153" y="465"/>
                    </a:cubicBezTo>
                    <a:cubicBezTo>
                      <a:pt x="1162" y="465"/>
                      <a:pt x="1168" y="459"/>
                      <a:pt x="1172" y="432"/>
                    </a:cubicBezTo>
                    <a:cubicBezTo>
                      <a:pt x="1179" y="453"/>
                      <a:pt x="1172" y="464"/>
                      <a:pt x="1177" y="478"/>
                    </a:cubicBezTo>
                    <a:cubicBezTo>
                      <a:pt x="1177" y="473"/>
                      <a:pt x="1181" y="464"/>
                      <a:pt x="1184" y="464"/>
                    </a:cubicBezTo>
                    <a:cubicBezTo>
                      <a:pt x="1186" y="464"/>
                      <a:pt x="1187" y="466"/>
                      <a:pt x="1189" y="469"/>
                    </a:cubicBezTo>
                    <a:cubicBezTo>
                      <a:pt x="1193" y="483"/>
                      <a:pt x="1189" y="487"/>
                      <a:pt x="1186" y="499"/>
                    </a:cubicBezTo>
                    <a:cubicBezTo>
                      <a:pt x="1212" y="490"/>
                      <a:pt x="1205" y="422"/>
                      <a:pt x="1196" y="360"/>
                    </a:cubicBezTo>
                    <a:lnTo>
                      <a:pt x="1196" y="360"/>
                    </a:lnTo>
                    <a:cubicBezTo>
                      <a:pt x="1204" y="371"/>
                      <a:pt x="1211" y="377"/>
                      <a:pt x="1216" y="377"/>
                    </a:cubicBezTo>
                    <a:cubicBezTo>
                      <a:pt x="1223" y="377"/>
                      <a:pt x="1228" y="365"/>
                      <a:pt x="1230" y="339"/>
                    </a:cubicBezTo>
                    <a:cubicBezTo>
                      <a:pt x="1240" y="360"/>
                      <a:pt x="1251" y="381"/>
                      <a:pt x="1233" y="390"/>
                    </a:cubicBezTo>
                    <a:cubicBezTo>
                      <a:pt x="1238" y="390"/>
                      <a:pt x="1254" y="395"/>
                      <a:pt x="1269" y="395"/>
                    </a:cubicBezTo>
                    <a:cubicBezTo>
                      <a:pt x="1285" y="395"/>
                      <a:pt x="1299" y="389"/>
                      <a:pt x="1298" y="364"/>
                    </a:cubicBezTo>
                    <a:lnTo>
                      <a:pt x="1298" y="364"/>
                    </a:lnTo>
                    <a:cubicBezTo>
                      <a:pt x="1299" y="368"/>
                      <a:pt x="1302" y="370"/>
                      <a:pt x="1304" y="370"/>
                    </a:cubicBezTo>
                    <a:cubicBezTo>
                      <a:pt x="1309" y="370"/>
                      <a:pt x="1315" y="364"/>
                      <a:pt x="1316" y="360"/>
                    </a:cubicBezTo>
                    <a:cubicBezTo>
                      <a:pt x="1327" y="363"/>
                      <a:pt x="1337" y="364"/>
                      <a:pt x="1347" y="364"/>
                    </a:cubicBezTo>
                    <a:cubicBezTo>
                      <a:pt x="1354" y="364"/>
                      <a:pt x="1360" y="363"/>
                      <a:pt x="1367" y="362"/>
                    </a:cubicBezTo>
                    <a:lnTo>
                      <a:pt x="1362" y="353"/>
                    </a:lnTo>
                    <a:cubicBezTo>
                      <a:pt x="1366" y="329"/>
                      <a:pt x="1370" y="322"/>
                      <a:pt x="1375" y="322"/>
                    </a:cubicBezTo>
                    <a:cubicBezTo>
                      <a:pt x="1381" y="322"/>
                      <a:pt x="1389" y="335"/>
                      <a:pt x="1398" y="335"/>
                    </a:cubicBezTo>
                    <a:cubicBezTo>
                      <a:pt x="1399" y="335"/>
                      <a:pt x="1401" y="335"/>
                      <a:pt x="1402" y="334"/>
                    </a:cubicBezTo>
                    <a:lnTo>
                      <a:pt x="1402" y="339"/>
                    </a:lnTo>
                    <a:cubicBezTo>
                      <a:pt x="1415" y="354"/>
                      <a:pt x="1422" y="358"/>
                      <a:pt x="1427" y="358"/>
                    </a:cubicBezTo>
                    <a:cubicBezTo>
                      <a:pt x="1432" y="358"/>
                      <a:pt x="1435" y="352"/>
                      <a:pt x="1440" y="352"/>
                    </a:cubicBezTo>
                    <a:cubicBezTo>
                      <a:pt x="1445" y="352"/>
                      <a:pt x="1452" y="356"/>
                      <a:pt x="1464" y="374"/>
                    </a:cubicBezTo>
                    <a:lnTo>
                      <a:pt x="1467" y="337"/>
                    </a:lnTo>
                    <a:cubicBezTo>
                      <a:pt x="1470" y="317"/>
                      <a:pt x="1474" y="310"/>
                      <a:pt x="1478" y="310"/>
                    </a:cubicBezTo>
                    <a:cubicBezTo>
                      <a:pt x="1489" y="310"/>
                      <a:pt x="1503" y="365"/>
                      <a:pt x="1521" y="365"/>
                    </a:cubicBezTo>
                    <a:cubicBezTo>
                      <a:pt x="1524" y="365"/>
                      <a:pt x="1527" y="364"/>
                      <a:pt x="1529" y="362"/>
                    </a:cubicBezTo>
                    <a:lnTo>
                      <a:pt x="1525" y="339"/>
                    </a:lnTo>
                    <a:cubicBezTo>
                      <a:pt x="1526" y="337"/>
                      <a:pt x="1528" y="336"/>
                      <a:pt x="1529" y="336"/>
                    </a:cubicBezTo>
                    <a:cubicBezTo>
                      <a:pt x="1545" y="336"/>
                      <a:pt x="1542" y="456"/>
                      <a:pt x="1550" y="469"/>
                    </a:cubicBezTo>
                    <a:cubicBezTo>
                      <a:pt x="1550" y="476"/>
                      <a:pt x="1543" y="478"/>
                      <a:pt x="1539" y="483"/>
                    </a:cubicBezTo>
                    <a:cubicBezTo>
                      <a:pt x="1543" y="494"/>
                      <a:pt x="1547" y="498"/>
                      <a:pt x="1550" y="498"/>
                    </a:cubicBezTo>
                    <a:cubicBezTo>
                      <a:pt x="1561" y="498"/>
                      <a:pt x="1561" y="433"/>
                      <a:pt x="1585" y="429"/>
                    </a:cubicBezTo>
                    <a:lnTo>
                      <a:pt x="1585" y="429"/>
                    </a:lnTo>
                    <a:cubicBezTo>
                      <a:pt x="1583" y="457"/>
                      <a:pt x="1562" y="494"/>
                      <a:pt x="1576" y="504"/>
                    </a:cubicBezTo>
                    <a:cubicBezTo>
                      <a:pt x="1576" y="506"/>
                      <a:pt x="1577" y="507"/>
                      <a:pt x="1578" y="507"/>
                    </a:cubicBezTo>
                    <a:cubicBezTo>
                      <a:pt x="1588" y="507"/>
                      <a:pt x="1624" y="470"/>
                      <a:pt x="1645" y="470"/>
                    </a:cubicBezTo>
                    <a:cubicBezTo>
                      <a:pt x="1652" y="470"/>
                      <a:pt x="1658" y="474"/>
                      <a:pt x="1659" y="487"/>
                    </a:cubicBezTo>
                    <a:cubicBezTo>
                      <a:pt x="1661" y="466"/>
                      <a:pt x="1664" y="446"/>
                      <a:pt x="1680" y="434"/>
                    </a:cubicBezTo>
                    <a:cubicBezTo>
                      <a:pt x="1680" y="434"/>
                      <a:pt x="1681" y="434"/>
                      <a:pt x="1681" y="434"/>
                    </a:cubicBezTo>
                    <a:cubicBezTo>
                      <a:pt x="1690" y="434"/>
                      <a:pt x="1694" y="456"/>
                      <a:pt x="1699" y="471"/>
                    </a:cubicBezTo>
                    <a:cubicBezTo>
                      <a:pt x="1701" y="479"/>
                      <a:pt x="1706" y="485"/>
                      <a:pt x="1713" y="485"/>
                    </a:cubicBezTo>
                    <a:cubicBezTo>
                      <a:pt x="1719" y="485"/>
                      <a:pt x="1727" y="480"/>
                      <a:pt x="1738" y="469"/>
                    </a:cubicBezTo>
                    <a:lnTo>
                      <a:pt x="1738" y="469"/>
                    </a:lnTo>
                    <a:cubicBezTo>
                      <a:pt x="1738" y="473"/>
                      <a:pt x="1736" y="480"/>
                      <a:pt x="1733" y="485"/>
                    </a:cubicBezTo>
                    <a:cubicBezTo>
                      <a:pt x="1754" y="476"/>
                      <a:pt x="1791" y="478"/>
                      <a:pt x="1814" y="450"/>
                    </a:cubicBezTo>
                    <a:lnTo>
                      <a:pt x="1814" y="450"/>
                    </a:lnTo>
                    <a:cubicBezTo>
                      <a:pt x="1798" y="494"/>
                      <a:pt x="1808" y="505"/>
                      <a:pt x="1826" y="505"/>
                    </a:cubicBezTo>
                    <a:cubicBezTo>
                      <a:pt x="1841" y="505"/>
                      <a:pt x="1862" y="497"/>
                      <a:pt x="1875" y="497"/>
                    </a:cubicBezTo>
                    <a:cubicBezTo>
                      <a:pt x="1888" y="497"/>
                      <a:pt x="1892" y="506"/>
                      <a:pt x="1872" y="541"/>
                    </a:cubicBezTo>
                    <a:lnTo>
                      <a:pt x="1917" y="557"/>
                    </a:lnTo>
                    <a:lnTo>
                      <a:pt x="1910" y="566"/>
                    </a:lnTo>
                    <a:cubicBezTo>
                      <a:pt x="1916" y="572"/>
                      <a:pt x="1922" y="575"/>
                      <a:pt x="1929" y="575"/>
                    </a:cubicBezTo>
                    <a:cubicBezTo>
                      <a:pt x="1945" y="575"/>
                      <a:pt x="1961" y="561"/>
                      <a:pt x="1979" y="550"/>
                    </a:cubicBezTo>
                    <a:lnTo>
                      <a:pt x="1979" y="550"/>
                    </a:lnTo>
                    <a:cubicBezTo>
                      <a:pt x="1979" y="559"/>
                      <a:pt x="1970" y="566"/>
                      <a:pt x="1965" y="571"/>
                    </a:cubicBezTo>
                    <a:cubicBezTo>
                      <a:pt x="1977" y="593"/>
                      <a:pt x="1983" y="603"/>
                      <a:pt x="1998" y="603"/>
                    </a:cubicBezTo>
                    <a:cubicBezTo>
                      <a:pt x="2010" y="603"/>
                      <a:pt x="2028" y="596"/>
                      <a:pt x="2060" y="585"/>
                    </a:cubicBezTo>
                    <a:lnTo>
                      <a:pt x="2060" y="585"/>
                    </a:lnTo>
                    <a:lnTo>
                      <a:pt x="2037" y="617"/>
                    </a:lnTo>
                    <a:cubicBezTo>
                      <a:pt x="2038" y="616"/>
                      <a:pt x="2040" y="616"/>
                      <a:pt x="2041" y="616"/>
                    </a:cubicBezTo>
                    <a:cubicBezTo>
                      <a:pt x="2060" y="616"/>
                      <a:pt x="2051" y="694"/>
                      <a:pt x="2103" y="694"/>
                    </a:cubicBezTo>
                    <a:cubicBezTo>
                      <a:pt x="2105" y="694"/>
                      <a:pt x="2108" y="694"/>
                      <a:pt x="2111" y="694"/>
                    </a:cubicBezTo>
                    <a:lnTo>
                      <a:pt x="2111" y="694"/>
                    </a:lnTo>
                    <a:cubicBezTo>
                      <a:pt x="2107" y="698"/>
                      <a:pt x="2100" y="701"/>
                      <a:pt x="2095" y="703"/>
                    </a:cubicBezTo>
                    <a:cubicBezTo>
                      <a:pt x="2096" y="703"/>
                      <a:pt x="2096" y="703"/>
                      <a:pt x="2097" y="703"/>
                    </a:cubicBezTo>
                    <a:cubicBezTo>
                      <a:pt x="2150" y="703"/>
                      <a:pt x="2120" y="793"/>
                      <a:pt x="2160" y="793"/>
                    </a:cubicBezTo>
                    <a:cubicBezTo>
                      <a:pt x="2171" y="793"/>
                      <a:pt x="2189" y="785"/>
                      <a:pt x="2216" y="765"/>
                    </a:cubicBezTo>
                    <a:lnTo>
                      <a:pt x="2264" y="763"/>
                    </a:lnTo>
                    <a:cubicBezTo>
                      <a:pt x="2246" y="726"/>
                      <a:pt x="2318" y="724"/>
                      <a:pt x="2325" y="696"/>
                    </a:cubicBezTo>
                    <a:lnTo>
                      <a:pt x="2325" y="696"/>
                    </a:lnTo>
                    <a:cubicBezTo>
                      <a:pt x="2342" y="702"/>
                      <a:pt x="2323" y="748"/>
                      <a:pt x="2304" y="748"/>
                    </a:cubicBezTo>
                    <a:cubicBezTo>
                      <a:pt x="2302" y="748"/>
                      <a:pt x="2301" y="748"/>
                      <a:pt x="2299" y="747"/>
                    </a:cubicBezTo>
                    <a:lnTo>
                      <a:pt x="2304" y="740"/>
                    </a:lnTo>
                    <a:lnTo>
                      <a:pt x="2304" y="740"/>
                    </a:lnTo>
                    <a:cubicBezTo>
                      <a:pt x="2239" y="784"/>
                      <a:pt x="2318" y="796"/>
                      <a:pt x="2274" y="826"/>
                    </a:cubicBezTo>
                    <a:cubicBezTo>
                      <a:pt x="2329" y="884"/>
                      <a:pt x="2341" y="969"/>
                      <a:pt x="2373" y="1030"/>
                    </a:cubicBezTo>
                    <a:lnTo>
                      <a:pt x="2422" y="993"/>
                    </a:lnTo>
                    <a:lnTo>
                      <a:pt x="2433" y="1018"/>
                    </a:lnTo>
                    <a:cubicBezTo>
                      <a:pt x="2429" y="1028"/>
                      <a:pt x="2414" y="1040"/>
                      <a:pt x="2402" y="1040"/>
                    </a:cubicBezTo>
                    <a:cubicBezTo>
                      <a:pt x="2397" y="1040"/>
                      <a:pt x="2392" y="1038"/>
                      <a:pt x="2389" y="1032"/>
                    </a:cubicBezTo>
                    <a:lnTo>
                      <a:pt x="2389" y="1032"/>
                    </a:lnTo>
                    <a:cubicBezTo>
                      <a:pt x="2377" y="1045"/>
                      <a:pt x="2388" y="1049"/>
                      <a:pt x="2403" y="1049"/>
                    </a:cubicBezTo>
                    <a:cubicBezTo>
                      <a:pt x="2419" y="1049"/>
                      <a:pt x="2439" y="1045"/>
                      <a:pt x="2445" y="1041"/>
                    </a:cubicBezTo>
                    <a:lnTo>
                      <a:pt x="2445" y="1041"/>
                    </a:lnTo>
                    <a:cubicBezTo>
                      <a:pt x="2445" y="1067"/>
                      <a:pt x="2423" y="1071"/>
                      <a:pt x="2405" y="1071"/>
                    </a:cubicBezTo>
                    <a:cubicBezTo>
                      <a:pt x="2398" y="1071"/>
                      <a:pt x="2392" y="1070"/>
                      <a:pt x="2388" y="1070"/>
                    </a:cubicBezTo>
                    <a:cubicBezTo>
                      <a:pt x="2382" y="1070"/>
                      <a:pt x="2379" y="1071"/>
                      <a:pt x="2380" y="1074"/>
                    </a:cubicBezTo>
                    <a:lnTo>
                      <a:pt x="2394" y="1085"/>
                    </a:lnTo>
                    <a:lnTo>
                      <a:pt x="2396" y="1081"/>
                    </a:lnTo>
                    <a:cubicBezTo>
                      <a:pt x="2413" y="1081"/>
                      <a:pt x="2427" y="1077"/>
                      <a:pt x="2439" y="1077"/>
                    </a:cubicBezTo>
                    <a:cubicBezTo>
                      <a:pt x="2448" y="1077"/>
                      <a:pt x="2456" y="1079"/>
                      <a:pt x="2461" y="1090"/>
                    </a:cubicBezTo>
                    <a:cubicBezTo>
                      <a:pt x="2461" y="1109"/>
                      <a:pt x="2433" y="1116"/>
                      <a:pt x="2436" y="1122"/>
                    </a:cubicBezTo>
                    <a:cubicBezTo>
                      <a:pt x="2433" y="1125"/>
                      <a:pt x="2431" y="1127"/>
                      <a:pt x="2440" y="1132"/>
                    </a:cubicBezTo>
                    <a:lnTo>
                      <a:pt x="2459" y="1167"/>
                    </a:lnTo>
                    <a:lnTo>
                      <a:pt x="2489" y="1127"/>
                    </a:lnTo>
                    <a:cubicBezTo>
                      <a:pt x="2506" y="1127"/>
                      <a:pt x="2510" y="1136"/>
                      <a:pt x="2517" y="1136"/>
                    </a:cubicBezTo>
                    <a:cubicBezTo>
                      <a:pt x="2522" y="1136"/>
                      <a:pt x="2529" y="1131"/>
                      <a:pt x="2545" y="1113"/>
                    </a:cubicBezTo>
                    <a:lnTo>
                      <a:pt x="2545" y="1113"/>
                    </a:lnTo>
                    <a:cubicBezTo>
                      <a:pt x="2489" y="1180"/>
                      <a:pt x="2605" y="1241"/>
                      <a:pt x="2596" y="1269"/>
                    </a:cubicBezTo>
                    <a:cubicBezTo>
                      <a:pt x="2600" y="1267"/>
                      <a:pt x="2605" y="1267"/>
                      <a:pt x="2610" y="1267"/>
                    </a:cubicBezTo>
                    <a:cubicBezTo>
                      <a:pt x="2635" y="1267"/>
                      <a:pt x="2658" y="1282"/>
                      <a:pt x="2670" y="1306"/>
                    </a:cubicBezTo>
                    <a:cubicBezTo>
                      <a:pt x="2672" y="1295"/>
                      <a:pt x="2696" y="1271"/>
                      <a:pt x="2712" y="1271"/>
                    </a:cubicBezTo>
                    <a:cubicBezTo>
                      <a:pt x="2717" y="1271"/>
                      <a:pt x="2721" y="1273"/>
                      <a:pt x="2723" y="1278"/>
                    </a:cubicBezTo>
                    <a:cubicBezTo>
                      <a:pt x="2635" y="1341"/>
                      <a:pt x="2715" y="1340"/>
                      <a:pt x="2678" y="1403"/>
                    </a:cubicBezTo>
                    <a:lnTo>
                      <a:pt x="2678" y="1403"/>
                    </a:lnTo>
                    <a:cubicBezTo>
                      <a:pt x="2683" y="1396"/>
                      <a:pt x="2688" y="1393"/>
                      <a:pt x="2694" y="1393"/>
                    </a:cubicBezTo>
                    <a:cubicBezTo>
                      <a:pt x="2708" y="1393"/>
                      <a:pt x="2723" y="1406"/>
                      <a:pt x="2738" y="1406"/>
                    </a:cubicBezTo>
                    <a:cubicBezTo>
                      <a:pt x="2749" y="1406"/>
                      <a:pt x="2759" y="1400"/>
                      <a:pt x="2770" y="1377"/>
                    </a:cubicBezTo>
                    <a:lnTo>
                      <a:pt x="2770" y="1377"/>
                    </a:lnTo>
                    <a:cubicBezTo>
                      <a:pt x="2779" y="1398"/>
                      <a:pt x="2739" y="1405"/>
                      <a:pt x="2735" y="1435"/>
                    </a:cubicBezTo>
                    <a:cubicBezTo>
                      <a:pt x="2800" y="1438"/>
                      <a:pt x="2800" y="1528"/>
                      <a:pt x="2862" y="1556"/>
                    </a:cubicBezTo>
                    <a:cubicBezTo>
                      <a:pt x="2872" y="1544"/>
                      <a:pt x="2876" y="1524"/>
                      <a:pt x="2902" y="1514"/>
                    </a:cubicBezTo>
                    <a:lnTo>
                      <a:pt x="2902" y="1514"/>
                    </a:lnTo>
                    <a:lnTo>
                      <a:pt x="2883" y="1588"/>
                    </a:lnTo>
                    <a:cubicBezTo>
                      <a:pt x="2893" y="1588"/>
                      <a:pt x="2918" y="1560"/>
                      <a:pt x="2929" y="1560"/>
                    </a:cubicBezTo>
                    <a:cubicBezTo>
                      <a:pt x="2934" y="1560"/>
                      <a:pt x="2935" y="1566"/>
                      <a:pt x="2932" y="1581"/>
                    </a:cubicBezTo>
                    <a:cubicBezTo>
                      <a:pt x="2936" y="1571"/>
                      <a:pt x="2943" y="1556"/>
                      <a:pt x="2951" y="1556"/>
                    </a:cubicBezTo>
                    <a:cubicBezTo>
                      <a:pt x="2952" y="1556"/>
                      <a:pt x="2952" y="1556"/>
                      <a:pt x="2953" y="1556"/>
                    </a:cubicBezTo>
                    <a:cubicBezTo>
                      <a:pt x="2983" y="1616"/>
                      <a:pt x="3043" y="1639"/>
                      <a:pt x="3101" y="1663"/>
                    </a:cubicBezTo>
                    <a:cubicBezTo>
                      <a:pt x="3159" y="1688"/>
                      <a:pt x="3212" y="1716"/>
                      <a:pt x="3238" y="1799"/>
                    </a:cubicBezTo>
                    <a:cubicBezTo>
                      <a:pt x="3236" y="1779"/>
                      <a:pt x="3241" y="1773"/>
                      <a:pt x="3248" y="1773"/>
                    </a:cubicBezTo>
                    <a:cubicBezTo>
                      <a:pt x="3251" y="1773"/>
                      <a:pt x="3255" y="1775"/>
                      <a:pt x="3259" y="1776"/>
                    </a:cubicBezTo>
                    <a:cubicBezTo>
                      <a:pt x="3254" y="1767"/>
                      <a:pt x="3275" y="1746"/>
                      <a:pt x="3284" y="1728"/>
                    </a:cubicBezTo>
                    <a:lnTo>
                      <a:pt x="3305" y="1797"/>
                    </a:lnTo>
                    <a:cubicBezTo>
                      <a:pt x="3315" y="1784"/>
                      <a:pt x="3323" y="1780"/>
                      <a:pt x="3331" y="1780"/>
                    </a:cubicBezTo>
                    <a:cubicBezTo>
                      <a:pt x="3342" y="1780"/>
                      <a:pt x="3351" y="1788"/>
                      <a:pt x="3361" y="1788"/>
                    </a:cubicBezTo>
                    <a:cubicBezTo>
                      <a:pt x="3369" y="1788"/>
                      <a:pt x="3376" y="1784"/>
                      <a:pt x="3384" y="1772"/>
                    </a:cubicBezTo>
                    <a:lnTo>
                      <a:pt x="3384" y="1772"/>
                    </a:lnTo>
                    <a:lnTo>
                      <a:pt x="3365" y="1774"/>
                    </a:lnTo>
                    <a:cubicBezTo>
                      <a:pt x="3412" y="1728"/>
                      <a:pt x="3398" y="1642"/>
                      <a:pt x="3435" y="1575"/>
                    </a:cubicBezTo>
                    <a:lnTo>
                      <a:pt x="3435" y="1575"/>
                    </a:lnTo>
                    <a:cubicBezTo>
                      <a:pt x="3428" y="1582"/>
                      <a:pt x="3422" y="1585"/>
                      <a:pt x="3418" y="1585"/>
                    </a:cubicBezTo>
                    <a:cubicBezTo>
                      <a:pt x="3400" y="1585"/>
                      <a:pt x="3411" y="1515"/>
                      <a:pt x="3383" y="1515"/>
                    </a:cubicBezTo>
                    <a:cubicBezTo>
                      <a:pt x="3376" y="1515"/>
                      <a:pt x="3366" y="1520"/>
                      <a:pt x="3351" y="1533"/>
                    </a:cubicBezTo>
                    <a:cubicBezTo>
                      <a:pt x="3351" y="1514"/>
                      <a:pt x="3370" y="1514"/>
                      <a:pt x="3375" y="1496"/>
                    </a:cubicBezTo>
                    <a:lnTo>
                      <a:pt x="3375" y="1496"/>
                    </a:lnTo>
                    <a:cubicBezTo>
                      <a:pt x="3362" y="1509"/>
                      <a:pt x="3353" y="1515"/>
                      <a:pt x="3345" y="1515"/>
                    </a:cubicBezTo>
                    <a:cubicBezTo>
                      <a:pt x="3338" y="1515"/>
                      <a:pt x="3331" y="1510"/>
                      <a:pt x="3326" y="1500"/>
                    </a:cubicBezTo>
                    <a:lnTo>
                      <a:pt x="3333" y="1493"/>
                    </a:lnTo>
                    <a:cubicBezTo>
                      <a:pt x="3277" y="1475"/>
                      <a:pt x="3275" y="1435"/>
                      <a:pt x="3233" y="1387"/>
                    </a:cubicBezTo>
                    <a:lnTo>
                      <a:pt x="3215" y="1422"/>
                    </a:lnTo>
                    <a:cubicBezTo>
                      <a:pt x="3208" y="1410"/>
                      <a:pt x="3210" y="1398"/>
                      <a:pt x="3212" y="1387"/>
                    </a:cubicBezTo>
                    <a:lnTo>
                      <a:pt x="3212" y="1387"/>
                    </a:lnTo>
                    <a:cubicBezTo>
                      <a:pt x="3166" y="1428"/>
                      <a:pt x="3240" y="1410"/>
                      <a:pt x="3194" y="1456"/>
                    </a:cubicBezTo>
                    <a:cubicBezTo>
                      <a:pt x="3224" y="1382"/>
                      <a:pt x="3113" y="1403"/>
                      <a:pt x="3157" y="1326"/>
                    </a:cubicBezTo>
                    <a:cubicBezTo>
                      <a:pt x="3155" y="1325"/>
                      <a:pt x="3154" y="1325"/>
                      <a:pt x="3152" y="1325"/>
                    </a:cubicBezTo>
                    <a:cubicBezTo>
                      <a:pt x="3140" y="1325"/>
                      <a:pt x="3134" y="1356"/>
                      <a:pt x="3122" y="1356"/>
                    </a:cubicBezTo>
                    <a:cubicBezTo>
                      <a:pt x="3121" y="1356"/>
                      <a:pt x="3119" y="1356"/>
                      <a:pt x="3117" y="1354"/>
                    </a:cubicBezTo>
                    <a:lnTo>
                      <a:pt x="3129" y="1331"/>
                    </a:lnTo>
                    <a:lnTo>
                      <a:pt x="3129" y="1331"/>
                    </a:lnTo>
                    <a:lnTo>
                      <a:pt x="3106" y="1352"/>
                    </a:lnTo>
                    <a:cubicBezTo>
                      <a:pt x="3096" y="1340"/>
                      <a:pt x="3110" y="1315"/>
                      <a:pt x="3124" y="1299"/>
                    </a:cubicBezTo>
                    <a:cubicBezTo>
                      <a:pt x="3124" y="1299"/>
                      <a:pt x="3125" y="1300"/>
                      <a:pt x="3127" y="1300"/>
                    </a:cubicBezTo>
                    <a:cubicBezTo>
                      <a:pt x="3130" y="1300"/>
                      <a:pt x="3135" y="1299"/>
                      <a:pt x="3138" y="1299"/>
                    </a:cubicBezTo>
                    <a:cubicBezTo>
                      <a:pt x="3143" y="1268"/>
                      <a:pt x="3099" y="1277"/>
                      <a:pt x="3095" y="1270"/>
                    </a:cubicBezTo>
                    <a:lnTo>
                      <a:pt x="3095" y="1270"/>
                    </a:lnTo>
                    <a:lnTo>
                      <a:pt x="3101" y="1292"/>
                    </a:lnTo>
                    <a:cubicBezTo>
                      <a:pt x="3043" y="1275"/>
                      <a:pt x="3013" y="1213"/>
                      <a:pt x="2941" y="1213"/>
                    </a:cubicBezTo>
                    <a:lnTo>
                      <a:pt x="2930" y="1229"/>
                    </a:lnTo>
                    <a:cubicBezTo>
                      <a:pt x="2875" y="1225"/>
                      <a:pt x="2919" y="1193"/>
                      <a:pt x="2880" y="1172"/>
                    </a:cubicBezTo>
                    <a:lnTo>
                      <a:pt x="2880" y="1172"/>
                    </a:lnTo>
                    <a:cubicBezTo>
                      <a:pt x="2874" y="1173"/>
                      <a:pt x="2869" y="1173"/>
                      <a:pt x="2864" y="1173"/>
                    </a:cubicBezTo>
                    <a:cubicBezTo>
                      <a:pt x="2853" y="1173"/>
                      <a:pt x="2844" y="1170"/>
                      <a:pt x="2839" y="1164"/>
                    </a:cubicBezTo>
                    <a:cubicBezTo>
                      <a:pt x="2865" y="1157"/>
                      <a:pt x="2858" y="1120"/>
                      <a:pt x="2886" y="1118"/>
                    </a:cubicBezTo>
                    <a:cubicBezTo>
                      <a:pt x="2872" y="1116"/>
                      <a:pt x="2863" y="1115"/>
                      <a:pt x="2856" y="1115"/>
                    </a:cubicBezTo>
                    <a:cubicBezTo>
                      <a:pt x="2833" y="1115"/>
                      <a:pt x="2833" y="1125"/>
                      <a:pt x="2777" y="1141"/>
                    </a:cubicBezTo>
                    <a:lnTo>
                      <a:pt x="2795" y="1116"/>
                    </a:lnTo>
                    <a:lnTo>
                      <a:pt x="2795" y="1116"/>
                    </a:lnTo>
                    <a:cubicBezTo>
                      <a:pt x="2778" y="1121"/>
                      <a:pt x="2766" y="1127"/>
                      <a:pt x="2755" y="1127"/>
                    </a:cubicBezTo>
                    <a:cubicBezTo>
                      <a:pt x="2749" y="1127"/>
                      <a:pt x="2743" y="1125"/>
                      <a:pt x="2735" y="1120"/>
                    </a:cubicBezTo>
                    <a:cubicBezTo>
                      <a:pt x="2767" y="1120"/>
                      <a:pt x="2763" y="1083"/>
                      <a:pt x="2804" y="1078"/>
                    </a:cubicBezTo>
                    <a:cubicBezTo>
                      <a:pt x="2828" y="1004"/>
                      <a:pt x="2705" y="1062"/>
                      <a:pt x="2772" y="990"/>
                    </a:cubicBezTo>
                    <a:lnTo>
                      <a:pt x="2772" y="990"/>
                    </a:lnTo>
                    <a:cubicBezTo>
                      <a:pt x="2688" y="1020"/>
                      <a:pt x="2758" y="1048"/>
                      <a:pt x="2735" y="1048"/>
                    </a:cubicBezTo>
                    <a:cubicBezTo>
                      <a:pt x="2726" y="1060"/>
                      <a:pt x="2710" y="1065"/>
                      <a:pt x="2696" y="1065"/>
                    </a:cubicBezTo>
                    <a:cubicBezTo>
                      <a:pt x="2683" y="1065"/>
                      <a:pt x="2671" y="1061"/>
                      <a:pt x="2670" y="1053"/>
                    </a:cubicBezTo>
                    <a:cubicBezTo>
                      <a:pt x="2661" y="1039"/>
                      <a:pt x="2746" y="972"/>
                      <a:pt x="2723" y="944"/>
                    </a:cubicBezTo>
                    <a:lnTo>
                      <a:pt x="2723" y="944"/>
                    </a:lnTo>
                    <a:cubicBezTo>
                      <a:pt x="2724" y="945"/>
                      <a:pt x="2726" y="945"/>
                      <a:pt x="2728" y="945"/>
                    </a:cubicBezTo>
                    <a:cubicBezTo>
                      <a:pt x="2730" y="945"/>
                      <a:pt x="2731" y="945"/>
                      <a:pt x="2733" y="946"/>
                    </a:cubicBezTo>
                    <a:cubicBezTo>
                      <a:pt x="2744" y="925"/>
                      <a:pt x="2691" y="942"/>
                      <a:pt x="2714" y="909"/>
                    </a:cubicBezTo>
                    <a:lnTo>
                      <a:pt x="2714" y="909"/>
                    </a:lnTo>
                    <a:cubicBezTo>
                      <a:pt x="2704" y="912"/>
                      <a:pt x="2698" y="914"/>
                      <a:pt x="2693" y="914"/>
                    </a:cubicBezTo>
                    <a:cubicBezTo>
                      <a:pt x="2682" y="914"/>
                      <a:pt x="2685" y="906"/>
                      <a:pt x="2677" y="906"/>
                    </a:cubicBezTo>
                    <a:cubicBezTo>
                      <a:pt x="2672" y="906"/>
                      <a:pt x="2663" y="909"/>
                      <a:pt x="2644" y="918"/>
                    </a:cubicBezTo>
                    <a:lnTo>
                      <a:pt x="2677" y="939"/>
                    </a:lnTo>
                    <a:cubicBezTo>
                      <a:pt x="2672" y="938"/>
                      <a:pt x="2666" y="938"/>
                      <a:pt x="2659" y="938"/>
                    </a:cubicBezTo>
                    <a:cubicBezTo>
                      <a:pt x="2650" y="938"/>
                      <a:pt x="2640" y="938"/>
                      <a:pt x="2630" y="938"/>
                    </a:cubicBezTo>
                    <a:cubicBezTo>
                      <a:pt x="2604" y="938"/>
                      <a:pt x="2581" y="935"/>
                      <a:pt x="2589" y="907"/>
                    </a:cubicBezTo>
                    <a:cubicBezTo>
                      <a:pt x="2600" y="905"/>
                      <a:pt x="2611" y="904"/>
                      <a:pt x="2621" y="904"/>
                    </a:cubicBezTo>
                    <a:cubicBezTo>
                      <a:pt x="2626" y="904"/>
                      <a:pt x="2630" y="904"/>
                      <a:pt x="2635" y="905"/>
                    </a:cubicBezTo>
                    <a:cubicBezTo>
                      <a:pt x="2647" y="886"/>
                      <a:pt x="2614" y="895"/>
                      <a:pt x="2626" y="874"/>
                    </a:cubicBezTo>
                    <a:cubicBezTo>
                      <a:pt x="2637" y="870"/>
                      <a:pt x="2646" y="868"/>
                      <a:pt x="2652" y="868"/>
                    </a:cubicBezTo>
                    <a:cubicBezTo>
                      <a:pt x="2677" y="868"/>
                      <a:pt x="2672" y="898"/>
                      <a:pt x="2707" y="898"/>
                    </a:cubicBezTo>
                    <a:cubicBezTo>
                      <a:pt x="2710" y="898"/>
                      <a:pt x="2713" y="898"/>
                      <a:pt x="2716" y="898"/>
                    </a:cubicBezTo>
                    <a:cubicBezTo>
                      <a:pt x="2735" y="874"/>
                      <a:pt x="2654" y="888"/>
                      <a:pt x="2721" y="863"/>
                    </a:cubicBezTo>
                    <a:lnTo>
                      <a:pt x="2721" y="863"/>
                    </a:lnTo>
                    <a:cubicBezTo>
                      <a:pt x="2705" y="868"/>
                      <a:pt x="2695" y="870"/>
                      <a:pt x="2688" y="870"/>
                    </a:cubicBezTo>
                    <a:cubicBezTo>
                      <a:pt x="2677" y="870"/>
                      <a:pt x="2676" y="864"/>
                      <a:pt x="2675" y="856"/>
                    </a:cubicBezTo>
                    <a:cubicBezTo>
                      <a:pt x="2673" y="846"/>
                      <a:pt x="2672" y="832"/>
                      <a:pt x="2645" y="832"/>
                    </a:cubicBezTo>
                    <a:cubicBezTo>
                      <a:pt x="2642" y="832"/>
                      <a:pt x="2638" y="832"/>
                      <a:pt x="2633" y="833"/>
                    </a:cubicBezTo>
                    <a:lnTo>
                      <a:pt x="2670" y="814"/>
                    </a:lnTo>
                    <a:cubicBezTo>
                      <a:pt x="2661" y="814"/>
                      <a:pt x="2640" y="814"/>
                      <a:pt x="2635" y="807"/>
                    </a:cubicBezTo>
                    <a:lnTo>
                      <a:pt x="2688" y="793"/>
                    </a:lnTo>
                    <a:lnTo>
                      <a:pt x="2688" y="793"/>
                    </a:lnTo>
                    <a:cubicBezTo>
                      <a:pt x="2688" y="793"/>
                      <a:pt x="2687" y="793"/>
                      <a:pt x="2686" y="793"/>
                    </a:cubicBezTo>
                    <a:cubicBezTo>
                      <a:pt x="2639" y="793"/>
                      <a:pt x="2692" y="733"/>
                      <a:pt x="2658" y="726"/>
                    </a:cubicBezTo>
                    <a:lnTo>
                      <a:pt x="2658" y="726"/>
                    </a:lnTo>
                    <a:cubicBezTo>
                      <a:pt x="2691" y="765"/>
                      <a:pt x="2626" y="761"/>
                      <a:pt x="2614" y="793"/>
                    </a:cubicBezTo>
                    <a:cubicBezTo>
                      <a:pt x="2537" y="775"/>
                      <a:pt x="2677" y="712"/>
                      <a:pt x="2624" y="666"/>
                    </a:cubicBezTo>
                    <a:lnTo>
                      <a:pt x="2624" y="666"/>
                    </a:lnTo>
                    <a:cubicBezTo>
                      <a:pt x="2631" y="675"/>
                      <a:pt x="2622" y="703"/>
                      <a:pt x="2602" y="703"/>
                    </a:cubicBezTo>
                    <a:cubicBezTo>
                      <a:pt x="2602" y="703"/>
                      <a:pt x="2601" y="703"/>
                      <a:pt x="2600" y="703"/>
                    </a:cubicBezTo>
                    <a:cubicBezTo>
                      <a:pt x="2598" y="684"/>
                      <a:pt x="2603" y="666"/>
                      <a:pt x="2612" y="650"/>
                    </a:cubicBezTo>
                    <a:cubicBezTo>
                      <a:pt x="2604" y="643"/>
                      <a:pt x="2598" y="640"/>
                      <a:pt x="2594" y="640"/>
                    </a:cubicBezTo>
                    <a:cubicBezTo>
                      <a:pt x="2576" y="640"/>
                      <a:pt x="2575" y="677"/>
                      <a:pt x="2552" y="677"/>
                    </a:cubicBezTo>
                    <a:cubicBezTo>
                      <a:pt x="2562" y="663"/>
                      <a:pt x="2560" y="658"/>
                      <a:pt x="2553" y="658"/>
                    </a:cubicBezTo>
                    <a:cubicBezTo>
                      <a:pt x="2542" y="658"/>
                      <a:pt x="2520" y="667"/>
                      <a:pt x="2504" y="667"/>
                    </a:cubicBezTo>
                    <a:cubicBezTo>
                      <a:pt x="2501" y="667"/>
                      <a:pt x="2499" y="666"/>
                      <a:pt x="2496" y="666"/>
                    </a:cubicBezTo>
                    <a:lnTo>
                      <a:pt x="2529" y="643"/>
                    </a:lnTo>
                    <a:cubicBezTo>
                      <a:pt x="2525" y="630"/>
                      <a:pt x="2519" y="626"/>
                      <a:pt x="2512" y="626"/>
                    </a:cubicBezTo>
                    <a:cubicBezTo>
                      <a:pt x="2496" y="626"/>
                      <a:pt x="2474" y="648"/>
                      <a:pt x="2460" y="648"/>
                    </a:cubicBezTo>
                    <a:cubicBezTo>
                      <a:pt x="2454" y="648"/>
                      <a:pt x="2449" y="644"/>
                      <a:pt x="2447" y="631"/>
                    </a:cubicBezTo>
                    <a:lnTo>
                      <a:pt x="2505" y="610"/>
                    </a:lnTo>
                    <a:lnTo>
                      <a:pt x="2478" y="601"/>
                    </a:lnTo>
                    <a:lnTo>
                      <a:pt x="2515" y="578"/>
                    </a:lnTo>
                    <a:cubicBezTo>
                      <a:pt x="2471" y="578"/>
                      <a:pt x="2471" y="566"/>
                      <a:pt x="2461" y="538"/>
                    </a:cubicBezTo>
                    <a:cubicBezTo>
                      <a:pt x="2448" y="557"/>
                      <a:pt x="2421" y="575"/>
                      <a:pt x="2402" y="575"/>
                    </a:cubicBezTo>
                    <a:cubicBezTo>
                      <a:pt x="2397" y="575"/>
                      <a:pt x="2393" y="574"/>
                      <a:pt x="2389" y="571"/>
                    </a:cubicBezTo>
                    <a:cubicBezTo>
                      <a:pt x="2394" y="543"/>
                      <a:pt x="2422" y="550"/>
                      <a:pt x="2394" y="531"/>
                    </a:cubicBezTo>
                    <a:cubicBezTo>
                      <a:pt x="2407" y="525"/>
                      <a:pt x="2422" y="517"/>
                      <a:pt x="2430" y="517"/>
                    </a:cubicBezTo>
                    <a:cubicBezTo>
                      <a:pt x="2436" y="517"/>
                      <a:pt x="2438" y="523"/>
                      <a:pt x="2431" y="538"/>
                    </a:cubicBezTo>
                    <a:cubicBezTo>
                      <a:pt x="2440" y="531"/>
                      <a:pt x="2454" y="527"/>
                      <a:pt x="2464" y="520"/>
                    </a:cubicBezTo>
                    <a:cubicBezTo>
                      <a:pt x="2473" y="490"/>
                      <a:pt x="2436" y="485"/>
                      <a:pt x="2429" y="478"/>
                    </a:cubicBezTo>
                    <a:lnTo>
                      <a:pt x="2429" y="478"/>
                    </a:lnTo>
                    <a:cubicBezTo>
                      <a:pt x="2431" y="483"/>
                      <a:pt x="2431" y="487"/>
                      <a:pt x="2431" y="492"/>
                    </a:cubicBezTo>
                    <a:lnTo>
                      <a:pt x="2394" y="497"/>
                    </a:lnTo>
                    <a:lnTo>
                      <a:pt x="2357" y="499"/>
                    </a:lnTo>
                    <a:cubicBezTo>
                      <a:pt x="2362" y="485"/>
                      <a:pt x="2373" y="478"/>
                      <a:pt x="2387" y="473"/>
                    </a:cubicBezTo>
                    <a:cubicBezTo>
                      <a:pt x="2386" y="473"/>
                      <a:pt x="2384" y="473"/>
                      <a:pt x="2383" y="473"/>
                    </a:cubicBezTo>
                    <a:cubicBezTo>
                      <a:pt x="2375" y="473"/>
                      <a:pt x="2365" y="476"/>
                      <a:pt x="2357" y="476"/>
                    </a:cubicBezTo>
                    <a:cubicBezTo>
                      <a:pt x="2352" y="476"/>
                      <a:pt x="2349" y="475"/>
                      <a:pt x="2345" y="473"/>
                    </a:cubicBezTo>
                    <a:cubicBezTo>
                      <a:pt x="2370" y="456"/>
                      <a:pt x="2390" y="432"/>
                      <a:pt x="2416" y="432"/>
                    </a:cubicBezTo>
                    <a:cubicBezTo>
                      <a:pt x="2417" y="432"/>
                      <a:pt x="2418" y="432"/>
                      <a:pt x="2419" y="432"/>
                    </a:cubicBezTo>
                    <a:lnTo>
                      <a:pt x="2419" y="432"/>
                    </a:lnTo>
                    <a:lnTo>
                      <a:pt x="2359" y="427"/>
                    </a:lnTo>
                    <a:cubicBezTo>
                      <a:pt x="2366" y="415"/>
                      <a:pt x="2366" y="385"/>
                      <a:pt x="2378" y="381"/>
                    </a:cubicBezTo>
                    <a:cubicBezTo>
                      <a:pt x="2375" y="369"/>
                      <a:pt x="2362" y="367"/>
                      <a:pt x="2347" y="367"/>
                    </a:cubicBezTo>
                    <a:cubicBezTo>
                      <a:pt x="2337" y="367"/>
                      <a:pt x="2327" y="367"/>
                      <a:pt x="2317" y="367"/>
                    </a:cubicBezTo>
                    <a:cubicBezTo>
                      <a:pt x="2298" y="367"/>
                      <a:pt x="2281" y="364"/>
                      <a:pt x="2276" y="348"/>
                    </a:cubicBezTo>
                    <a:cubicBezTo>
                      <a:pt x="2271" y="353"/>
                      <a:pt x="2264" y="355"/>
                      <a:pt x="2257" y="355"/>
                    </a:cubicBezTo>
                    <a:cubicBezTo>
                      <a:pt x="2239" y="335"/>
                      <a:pt x="2237" y="295"/>
                      <a:pt x="2194" y="295"/>
                    </a:cubicBezTo>
                    <a:cubicBezTo>
                      <a:pt x="2188" y="295"/>
                      <a:pt x="2181" y="296"/>
                      <a:pt x="2174" y="297"/>
                    </a:cubicBezTo>
                    <a:lnTo>
                      <a:pt x="2188" y="239"/>
                    </a:lnTo>
                    <a:cubicBezTo>
                      <a:pt x="2186" y="239"/>
                      <a:pt x="2185" y="239"/>
                      <a:pt x="2184" y="239"/>
                    </a:cubicBezTo>
                    <a:cubicBezTo>
                      <a:pt x="2156" y="239"/>
                      <a:pt x="2168" y="305"/>
                      <a:pt x="2126" y="305"/>
                    </a:cubicBezTo>
                    <a:cubicBezTo>
                      <a:pt x="2124" y="305"/>
                      <a:pt x="2121" y="305"/>
                      <a:pt x="2118" y="304"/>
                    </a:cubicBezTo>
                    <a:cubicBezTo>
                      <a:pt x="2076" y="302"/>
                      <a:pt x="2132" y="258"/>
                      <a:pt x="2130" y="239"/>
                    </a:cubicBezTo>
                    <a:lnTo>
                      <a:pt x="2130" y="239"/>
                    </a:lnTo>
                    <a:cubicBezTo>
                      <a:pt x="2110" y="248"/>
                      <a:pt x="2084" y="263"/>
                      <a:pt x="2064" y="263"/>
                    </a:cubicBezTo>
                    <a:cubicBezTo>
                      <a:pt x="2050" y="263"/>
                      <a:pt x="2040" y="256"/>
                      <a:pt x="2037" y="235"/>
                    </a:cubicBezTo>
                    <a:cubicBezTo>
                      <a:pt x="2039" y="234"/>
                      <a:pt x="2041" y="234"/>
                      <a:pt x="2043" y="234"/>
                    </a:cubicBezTo>
                    <a:cubicBezTo>
                      <a:pt x="2053" y="234"/>
                      <a:pt x="2057" y="242"/>
                      <a:pt x="2065" y="242"/>
                    </a:cubicBezTo>
                    <a:lnTo>
                      <a:pt x="2058" y="204"/>
                    </a:lnTo>
                    <a:cubicBezTo>
                      <a:pt x="2114" y="172"/>
                      <a:pt x="2125" y="200"/>
                      <a:pt x="2125" y="149"/>
                    </a:cubicBezTo>
                    <a:lnTo>
                      <a:pt x="2125" y="149"/>
                    </a:lnTo>
                    <a:cubicBezTo>
                      <a:pt x="2108" y="177"/>
                      <a:pt x="2092" y="185"/>
                      <a:pt x="2077" y="185"/>
                    </a:cubicBezTo>
                    <a:cubicBezTo>
                      <a:pt x="2057" y="185"/>
                      <a:pt x="2039" y="172"/>
                      <a:pt x="2021" y="172"/>
                    </a:cubicBezTo>
                    <a:cubicBezTo>
                      <a:pt x="2006" y="172"/>
                      <a:pt x="1991" y="180"/>
                      <a:pt x="1974" y="209"/>
                    </a:cubicBezTo>
                    <a:lnTo>
                      <a:pt x="1970" y="181"/>
                    </a:lnTo>
                    <a:lnTo>
                      <a:pt x="1970" y="181"/>
                    </a:lnTo>
                    <a:cubicBezTo>
                      <a:pt x="1971" y="182"/>
                      <a:pt x="1972" y="183"/>
                      <a:pt x="1973" y="183"/>
                    </a:cubicBezTo>
                    <a:cubicBezTo>
                      <a:pt x="1975" y="183"/>
                      <a:pt x="1977" y="181"/>
                      <a:pt x="1979" y="181"/>
                    </a:cubicBezTo>
                    <a:cubicBezTo>
                      <a:pt x="1980" y="181"/>
                      <a:pt x="1981" y="181"/>
                      <a:pt x="1981" y="181"/>
                    </a:cubicBezTo>
                    <a:cubicBezTo>
                      <a:pt x="1980" y="170"/>
                      <a:pt x="1977" y="165"/>
                      <a:pt x="1973" y="165"/>
                    </a:cubicBezTo>
                    <a:cubicBezTo>
                      <a:pt x="1958" y="165"/>
                      <a:pt x="1928" y="219"/>
                      <a:pt x="1904" y="219"/>
                    </a:cubicBezTo>
                    <a:cubicBezTo>
                      <a:pt x="1900" y="219"/>
                      <a:pt x="1897" y="217"/>
                      <a:pt x="1893" y="214"/>
                    </a:cubicBezTo>
                    <a:cubicBezTo>
                      <a:pt x="1884" y="202"/>
                      <a:pt x="1882" y="184"/>
                      <a:pt x="1896" y="174"/>
                    </a:cubicBezTo>
                    <a:lnTo>
                      <a:pt x="1896" y="174"/>
                    </a:lnTo>
                    <a:lnTo>
                      <a:pt x="1856" y="188"/>
                    </a:lnTo>
                    <a:cubicBezTo>
                      <a:pt x="1851" y="185"/>
                      <a:pt x="1855" y="174"/>
                      <a:pt x="1860" y="171"/>
                    </a:cubicBezTo>
                    <a:lnTo>
                      <a:pt x="1860" y="171"/>
                    </a:lnTo>
                    <a:lnTo>
                      <a:pt x="1865" y="172"/>
                    </a:lnTo>
                    <a:cubicBezTo>
                      <a:pt x="1864" y="171"/>
                      <a:pt x="1863" y="170"/>
                      <a:pt x="1862" y="170"/>
                    </a:cubicBezTo>
                    <a:cubicBezTo>
                      <a:pt x="1861" y="170"/>
                      <a:pt x="1861" y="171"/>
                      <a:pt x="1860" y="171"/>
                    </a:cubicBezTo>
                    <a:lnTo>
                      <a:pt x="1860" y="171"/>
                    </a:lnTo>
                    <a:lnTo>
                      <a:pt x="1817" y="163"/>
                    </a:lnTo>
                    <a:lnTo>
                      <a:pt x="1819" y="160"/>
                    </a:lnTo>
                    <a:lnTo>
                      <a:pt x="1819" y="160"/>
                    </a:lnTo>
                    <a:cubicBezTo>
                      <a:pt x="1805" y="172"/>
                      <a:pt x="1777" y="191"/>
                      <a:pt x="1766" y="200"/>
                    </a:cubicBezTo>
                    <a:cubicBezTo>
                      <a:pt x="1759" y="181"/>
                      <a:pt x="1777" y="191"/>
                      <a:pt x="1777" y="177"/>
                    </a:cubicBezTo>
                    <a:lnTo>
                      <a:pt x="1777" y="177"/>
                    </a:lnTo>
                    <a:cubicBezTo>
                      <a:pt x="1766" y="181"/>
                      <a:pt x="1754" y="188"/>
                      <a:pt x="1743" y="195"/>
                    </a:cubicBezTo>
                    <a:cubicBezTo>
                      <a:pt x="1743" y="170"/>
                      <a:pt x="1760" y="151"/>
                      <a:pt x="1780" y="151"/>
                    </a:cubicBezTo>
                    <a:cubicBezTo>
                      <a:pt x="1784" y="151"/>
                      <a:pt x="1788" y="152"/>
                      <a:pt x="1791" y="153"/>
                    </a:cubicBezTo>
                    <a:cubicBezTo>
                      <a:pt x="1793" y="118"/>
                      <a:pt x="1790" y="108"/>
                      <a:pt x="1784" y="108"/>
                    </a:cubicBezTo>
                    <a:cubicBezTo>
                      <a:pt x="1776" y="108"/>
                      <a:pt x="1764" y="124"/>
                      <a:pt x="1750" y="124"/>
                    </a:cubicBezTo>
                    <a:cubicBezTo>
                      <a:pt x="1745" y="124"/>
                      <a:pt x="1740" y="122"/>
                      <a:pt x="1735" y="117"/>
                    </a:cubicBezTo>
                    <a:lnTo>
                      <a:pt x="1735" y="117"/>
                    </a:lnTo>
                    <a:cubicBezTo>
                      <a:pt x="1735" y="119"/>
                      <a:pt x="1736" y="121"/>
                      <a:pt x="1736" y="123"/>
                    </a:cubicBezTo>
                    <a:cubicBezTo>
                      <a:pt x="1727" y="140"/>
                      <a:pt x="1722" y="146"/>
                      <a:pt x="1718" y="146"/>
                    </a:cubicBezTo>
                    <a:cubicBezTo>
                      <a:pt x="1713" y="146"/>
                      <a:pt x="1711" y="136"/>
                      <a:pt x="1706" y="128"/>
                    </a:cubicBezTo>
                    <a:cubicBezTo>
                      <a:pt x="1703" y="122"/>
                      <a:pt x="1698" y="117"/>
                      <a:pt x="1692" y="117"/>
                    </a:cubicBezTo>
                    <a:cubicBezTo>
                      <a:pt x="1686" y="117"/>
                      <a:pt x="1678" y="121"/>
                      <a:pt x="1668" y="128"/>
                    </a:cubicBezTo>
                    <a:cubicBezTo>
                      <a:pt x="1680" y="91"/>
                      <a:pt x="1661" y="96"/>
                      <a:pt x="1641" y="93"/>
                    </a:cubicBezTo>
                    <a:lnTo>
                      <a:pt x="1655" y="45"/>
                    </a:lnTo>
                    <a:lnTo>
                      <a:pt x="1655" y="45"/>
                    </a:lnTo>
                    <a:cubicBezTo>
                      <a:pt x="1629" y="54"/>
                      <a:pt x="1624" y="82"/>
                      <a:pt x="1608" y="100"/>
                    </a:cubicBezTo>
                    <a:cubicBezTo>
                      <a:pt x="1585" y="91"/>
                      <a:pt x="1587" y="51"/>
                      <a:pt x="1587" y="19"/>
                    </a:cubicBezTo>
                    <a:cubicBezTo>
                      <a:pt x="1584" y="18"/>
                      <a:pt x="1581" y="17"/>
                      <a:pt x="1579" y="1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14" name="Google Shape;18714;p66"/>
              <p:cNvSpPr/>
              <p:nvPr/>
            </p:nvSpPr>
            <p:spPr>
              <a:xfrm>
                <a:off x="634075" y="1495525"/>
                <a:ext cx="200" cy="550"/>
              </a:xfrm>
              <a:custGeom>
                <a:avLst/>
                <a:gdLst/>
                <a:ahLst/>
                <a:cxnLst/>
                <a:rect l="l" t="t" r="r" b="b"/>
                <a:pathLst>
                  <a:path w="8" h="22" extrusionOk="0">
                    <a:moveTo>
                      <a:pt x="0" y="0"/>
                    </a:moveTo>
                    <a:lnTo>
                      <a:pt x="0" y="0"/>
                    </a:lnTo>
                    <a:cubicBezTo>
                      <a:pt x="2" y="7"/>
                      <a:pt x="5" y="14"/>
                      <a:pt x="5" y="21"/>
                    </a:cubicBezTo>
                    <a:cubicBezTo>
                      <a:pt x="7" y="14"/>
                      <a:pt x="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15" name="Google Shape;18715;p66"/>
              <p:cNvSpPr/>
              <p:nvPr/>
            </p:nvSpPr>
            <p:spPr>
              <a:xfrm>
                <a:off x="660950" y="1500850"/>
                <a:ext cx="150" cy="150"/>
              </a:xfrm>
              <a:custGeom>
                <a:avLst/>
                <a:gdLst/>
                <a:ahLst/>
                <a:cxnLst/>
                <a:rect l="l" t="t" r="r" b="b"/>
                <a:pathLst>
                  <a:path w="6" h="6" extrusionOk="0">
                    <a:moveTo>
                      <a:pt x="1" y="5"/>
                    </a:moveTo>
                    <a:lnTo>
                      <a:pt x="1"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16" name="Google Shape;18716;p66"/>
              <p:cNvSpPr/>
              <p:nvPr/>
            </p:nvSpPr>
            <p:spPr>
              <a:xfrm>
                <a:off x="609425" y="1507675"/>
                <a:ext cx="675" cy="225"/>
              </a:xfrm>
              <a:custGeom>
                <a:avLst/>
                <a:gdLst/>
                <a:ahLst/>
                <a:cxnLst/>
                <a:rect l="l" t="t" r="r" b="b"/>
                <a:pathLst>
                  <a:path w="27" h="9" extrusionOk="0">
                    <a:moveTo>
                      <a:pt x="11" y="0"/>
                    </a:moveTo>
                    <a:cubicBezTo>
                      <a:pt x="7" y="0"/>
                      <a:pt x="4" y="2"/>
                      <a:pt x="1" y="3"/>
                    </a:cubicBezTo>
                    <a:cubicBezTo>
                      <a:pt x="3" y="3"/>
                      <a:pt x="6" y="3"/>
                      <a:pt x="8" y="3"/>
                    </a:cubicBezTo>
                    <a:cubicBezTo>
                      <a:pt x="14" y="3"/>
                      <a:pt x="20" y="5"/>
                      <a:pt x="26" y="8"/>
                    </a:cubicBezTo>
                    <a:cubicBezTo>
                      <a:pt x="22" y="3"/>
                      <a:pt x="17"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17" name="Google Shape;18717;p66"/>
              <p:cNvSpPr/>
              <p:nvPr/>
            </p:nvSpPr>
            <p:spPr>
              <a:xfrm>
                <a:off x="607350" y="1525250"/>
                <a:ext cx="600" cy="550"/>
              </a:xfrm>
              <a:custGeom>
                <a:avLst/>
                <a:gdLst/>
                <a:ahLst/>
                <a:cxnLst/>
                <a:rect l="l" t="t" r="r" b="b"/>
                <a:pathLst>
                  <a:path w="24" h="22" extrusionOk="0">
                    <a:moveTo>
                      <a:pt x="24" y="1"/>
                    </a:moveTo>
                    <a:cubicBezTo>
                      <a:pt x="20" y="5"/>
                      <a:pt x="16" y="6"/>
                      <a:pt x="12" y="6"/>
                    </a:cubicBezTo>
                    <a:cubicBezTo>
                      <a:pt x="8" y="6"/>
                      <a:pt x="4" y="5"/>
                      <a:pt x="0" y="5"/>
                    </a:cubicBezTo>
                    <a:cubicBezTo>
                      <a:pt x="6" y="11"/>
                      <a:pt x="17" y="15"/>
                      <a:pt x="18" y="19"/>
                    </a:cubicBezTo>
                    <a:lnTo>
                      <a:pt x="18" y="19"/>
                    </a:lnTo>
                    <a:lnTo>
                      <a:pt x="24" y="1"/>
                    </a:lnTo>
                    <a:close/>
                    <a:moveTo>
                      <a:pt x="18" y="19"/>
                    </a:moveTo>
                    <a:lnTo>
                      <a:pt x="17" y="21"/>
                    </a:lnTo>
                    <a:cubicBezTo>
                      <a:pt x="18" y="21"/>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18" name="Google Shape;18718;p66"/>
              <p:cNvSpPr/>
              <p:nvPr/>
            </p:nvSpPr>
            <p:spPr>
              <a:xfrm>
                <a:off x="600100" y="1524375"/>
                <a:ext cx="600" cy="550"/>
              </a:xfrm>
              <a:custGeom>
                <a:avLst/>
                <a:gdLst/>
                <a:ahLst/>
                <a:cxnLst/>
                <a:rect l="l" t="t" r="r" b="b"/>
                <a:pathLst>
                  <a:path w="24" h="22" extrusionOk="0">
                    <a:moveTo>
                      <a:pt x="8" y="1"/>
                    </a:moveTo>
                    <a:cubicBezTo>
                      <a:pt x="7" y="1"/>
                      <a:pt x="6" y="1"/>
                      <a:pt x="5" y="1"/>
                    </a:cubicBezTo>
                    <a:cubicBezTo>
                      <a:pt x="5" y="5"/>
                      <a:pt x="1" y="5"/>
                      <a:pt x="1" y="10"/>
                    </a:cubicBezTo>
                    <a:lnTo>
                      <a:pt x="15" y="22"/>
                    </a:lnTo>
                    <a:cubicBezTo>
                      <a:pt x="23" y="15"/>
                      <a:pt x="18"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19" name="Google Shape;18719;p66"/>
              <p:cNvSpPr/>
              <p:nvPr/>
            </p:nvSpPr>
            <p:spPr>
              <a:xfrm>
                <a:off x="604150" y="1523675"/>
                <a:ext cx="850" cy="900"/>
              </a:xfrm>
              <a:custGeom>
                <a:avLst/>
                <a:gdLst/>
                <a:ahLst/>
                <a:cxnLst/>
                <a:rect l="l" t="t" r="r" b="b"/>
                <a:pathLst>
                  <a:path w="34" h="36" extrusionOk="0">
                    <a:moveTo>
                      <a:pt x="14" y="0"/>
                    </a:moveTo>
                    <a:cubicBezTo>
                      <a:pt x="6" y="0"/>
                      <a:pt x="4" y="10"/>
                      <a:pt x="1" y="19"/>
                    </a:cubicBezTo>
                    <a:lnTo>
                      <a:pt x="3" y="17"/>
                    </a:lnTo>
                    <a:cubicBezTo>
                      <a:pt x="15" y="31"/>
                      <a:pt x="22" y="36"/>
                      <a:pt x="26" y="36"/>
                    </a:cubicBezTo>
                    <a:cubicBezTo>
                      <a:pt x="33" y="36"/>
                      <a:pt x="33" y="23"/>
                      <a:pt x="33" y="10"/>
                    </a:cubicBezTo>
                    <a:cubicBezTo>
                      <a:pt x="25" y="3"/>
                      <a:pt x="19"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20" name="Google Shape;18720;p66"/>
              <p:cNvSpPr/>
              <p:nvPr/>
            </p:nvSpPr>
            <p:spPr>
              <a:xfrm>
                <a:off x="603925" y="1524200"/>
                <a:ext cx="275" cy="400"/>
              </a:xfrm>
              <a:custGeom>
                <a:avLst/>
                <a:gdLst/>
                <a:ahLst/>
                <a:cxnLst/>
                <a:rect l="l" t="t" r="r" b="b"/>
                <a:pathLst>
                  <a:path w="11" h="16" extrusionOk="0">
                    <a:moveTo>
                      <a:pt x="10" y="1"/>
                    </a:moveTo>
                    <a:cubicBezTo>
                      <a:pt x="8" y="3"/>
                      <a:pt x="3" y="8"/>
                      <a:pt x="1" y="10"/>
                    </a:cubicBezTo>
                    <a:cubicBezTo>
                      <a:pt x="4" y="14"/>
                      <a:pt x="6" y="16"/>
                      <a:pt x="7" y="16"/>
                    </a:cubicBezTo>
                    <a:cubicBezTo>
                      <a:pt x="10" y="16"/>
                      <a:pt x="8" y="6"/>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21" name="Google Shape;18721;p66"/>
              <p:cNvSpPr/>
              <p:nvPr/>
            </p:nvSpPr>
            <p:spPr>
              <a:xfrm>
                <a:off x="608875" y="1522425"/>
                <a:ext cx="1100" cy="1075"/>
              </a:xfrm>
              <a:custGeom>
                <a:avLst/>
                <a:gdLst/>
                <a:ahLst/>
                <a:cxnLst/>
                <a:rect l="l" t="t" r="r" b="b"/>
                <a:pathLst>
                  <a:path w="44" h="43" extrusionOk="0">
                    <a:moveTo>
                      <a:pt x="16" y="1"/>
                    </a:moveTo>
                    <a:cubicBezTo>
                      <a:pt x="13" y="1"/>
                      <a:pt x="11" y="4"/>
                      <a:pt x="9" y="12"/>
                    </a:cubicBezTo>
                    <a:cubicBezTo>
                      <a:pt x="0" y="12"/>
                      <a:pt x="36" y="38"/>
                      <a:pt x="30" y="38"/>
                    </a:cubicBezTo>
                    <a:cubicBezTo>
                      <a:pt x="29" y="38"/>
                      <a:pt x="29" y="37"/>
                      <a:pt x="28" y="37"/>
                    </a:cubicBezTo>
                    <a:lnTo>
                      <a:pt x="28" y="37"/>
                    </a:lnTo>
                    <a:cubicBezTo>
                      <a:pt x="31" y="41"/>
                      <a:pt x="34" y="43"/>
                      <a:pt x="36" y="43"/>
                    </a:cubicBezTo>
                    <a:cubicBezTo>
                      <a:pt x="44" y="43"/>
                      <a:pt x="2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22" name="Google Shape;18722;p66"/>
              <p:cNvSpPr/>
              <p:nvPr/>
            </p:nvSpPr>
            <p:spPr>
              <a:xfrm>
                <a:off x="602775" y="1522175"/>
                <a:ext cx="825" cy="725"/>
              </a:xfrm>
              <a:custGeom>
                <a:avLst/>
                <a:gdLst/>
                <a:ahLst/>
                <a:cxnLst/>
                <a:rect l="l" t="t" r="r" b="b"/>
                <a:pathLst>
                  <a:path w="33" h="29" extrusionOk="0">
                    <a:moveTo>
                      <a:pt x="14" y="1"/>
                    </a:moveTo>
                    <a:lnTo>
                      <a:pt x="0" y="3"/>
                    </a:lnTo>
                    <a:lnTo>
                      <a:pt x="33" y="2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23" name="Google Shape;18723;p66"/>
              <p:cNvSpPr/>
              <p:nvPr/>
            </p:nvSpPr>
            <p:spPr>
              <a:xfrm>
                <a:off x="604575" y="1520900"/>
                <a:ext cx="825" cy="550"/>
              </a:xfrm>
              <a:custGeom>
                <a:avLst/>
                <a:gdLst/>
                <a:ahLst/>
                <a:cxnLst/>
                <a:rect l="l" t="t" r="r" b="b"/>
                <a:pathLst>
                  <a:path w="33" h="22" extrusionOk="0">
                    <a:moveTo>
                      <a:pt x="21" y="1"/>
                    </a:moveTo>
                    <a:lnTo>
                      <a:pt x="0" y="10"/>
                    </a:lnTo>
                    <a:cubicBezTo>
                      <a:pt x="3" y="12"/>
                      <a:pt x="7" y="17"/>
                      <a:pt x="7" y="22"/>
                    </a:cubicBezTo>
                    <a:cubicBezTo>
                      <a:pt x="16" y="15"/>
                      <a:pt x="33" y="8"/>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24" name="Google Shape;18724;p66"/>
              <p:cNvSpPr/>
              <p:nvPr/>
            </p:nvSpPr>
            <p:spPr>
              <a:xfrm>
                <a:off x="604500" y="1521425"/>
                <a:ext cx="275" cy="500"/>
              </a:xfrm>
              <a:custGeom>
                <a:avLst/>
                <a:gdLst/>
                <a:ahLst/>
                <a:cxnLst/>
                <a:rect l="l" t="t" r="r" b="b"/>
                <a:pathLst>
                  <a:path w="11" h="20" extrusionOk="0">
                    <a:moveTo>
                      <a:pt x="10" y="1"/>
                    </a:moveTo>
                    <a:lnTo>
                      <a:pt x="10" y="1"/>
                    </a:lnTo>
                    <a:cubicBezTo>
                      <a:pt x="3" y="5"/>
                      <a:pt x="1" y="12"/>
                      <a:pt x="3" y="19"/>
                    </a:cubicBezTo>
                    <a:cubicBezTo>
                      <a:pt x="6" y="12"/>
                      <a:pt x="8" y="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25" name="Google Shape;18725;p66"/>
              <p:cNvSpPr/>
              <p:nvPr/>
            </p:nvSpPr>
            <p:spPr>
              <a:xfrm>
                <a:off x="603000" y="1521375"/>
                <a:ext cx="600" cy="250"/>
              </a:xfrm>
              <a:custGeom>
                <a:avLst/>
                <a:gdLst/>
                <a:ahLst/>
                <a:cxnLst/>
                <a:rect l="l" t="t" r="r" b="b"/>
                <a:pathLst>
                  <a:path w="24" h="10" extrusionOk="0">
                    <a:moveTo>
                      <a:pt x="24" y="0"/>
                    </a:moveTo>
                    <a:lnTo>
                      <a:pt x="1" y="7"/>
                    </a:lnTo>
                    <a:lnTo>
                      <a:pt x="12"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26" name="Google Shape;18726;p66"/>
              <p:cNvSpPr/>
              <p:nvPr/>
            </p:nvSpPr>
            <p:spPr>
              <a:xfrm>
                <a:off x="608325" y="1515925"/>
                <a:ext cx="625" cy="825"/>
              </a:xfrm>
              <a:custGeom>
                <a:avLst/>
                <a:gdLst/>
                <a:ahLst/>
                <a:cxnLst/>
                <a:rect l="l" t="t" r="r" b="b"/>
                <a:pathLst>
                  <a:path w="25" h="33" extrusionOk="0">
                    <a:moveTo>
                      <a:pt x="8" y="0"/>
                    </a:moveTo>
                    <a:cubicBezTo>
                      <a:pt x="4" y="0"/>
                      <a:pt x="1" y="3"/>
                      <a:pt x="1" y="7"/>
                    </a:cubicBezTo>
                    <a:cubicBezTo>
                      <a:pt x="8" y="17"/>
                      <a:pt x="8" y="26"/>
                      <a:pt x="19" y="33"/>
                    </a:cubicBezTo>
                    <a:lnTo>
                      <a:pt x="24" y="7"/>
                    </a:ln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27" name="Google Shape;18727;p66"/>
              <p:cNvSpPr/>
              <p:nvPr/>
            </p:nvSpPr>
            <p:spPr>
              <a:xfrm>
                <a:off x="605200" y="1516025"/>
                <a:ext cx="1075" cy="725"/>
              </a:xfrm>
              <a:custGeom>
                <a:avLst/>
                <a:gdLst/>
                <a:ahLst/>
                <a:cxnLst/>
                <a:rect l="l" t="t" r="r" b="b"/>
                <a:pathLst>
                  <a:path w="43" h="29" extrusionOk="0">
                    <a:moveTo>
                      <a:pt x="1" y="1"/>
                    </a:moveTo>
                    <a:lnTo>
                      <a:pt x="10" y="19"/>
                    </a:lnTo>
                    <a:cubicBezTo>
                      <a:pt x="22" y="22"/>
                      <a:pt x="33" y="24"/>
                      <a:pt x="42" y="29"/>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28" name="Google Shape;18728;p66"/>
              <p:cNvSpPr/>
              <p:nvPr/>
            </p:nvSpPr>
            <p:spPr>
              <a:xfrm>
                <a:off x="605425" y="1514275"/>
                <a:ext cx="725" cy="850"/>
              </a:xfrm>
              <a:custGeom>
                <a:avLst/>
                <a:gdLst/>
                <a:ahLst/>
                <a:cxnLst/>
                <a:rect l="l" t="t" r="r" b="b"/>
                <a:pathLst>
                  <a:path w="29" h="34" extrusionOk="0">
                    <a:moveTo>
                      <a:pt x="8" y="1"/>
                    </a:moveTo>
                    <a:cubicBezTo>
                      <a:pt x="6" y="1"/>
                      <a:pt x="4" y="3"/>
                      <a:pt x="1" y="8"/>
                    </a:cubicBezTo>
                    <a:cubicBezTo>
                      <a:pt x="9" y="16"/>
                      <a:pt x="8" y="34"/>
                      <a:pt x="20" y="34"/>
                    </a:cubicBezTo>
                    <a:cubicBezTo>
                      <a:pt x="23" y="34"/>
                      <a:pt x="25" y="33"/>
                      <a:pt x="29" y="32"/>
                    </a:cubicBezTo>
                    <a:cubicBezTo>
                      <a:pt x="20" y="24"/>
                      <a:pt x="15"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29" name="Google Shape;18729;p66"/>
              <p:cNvSpPr/>
              <p:nvPr/>
            </p:nvSpPr>
            <p:spPr>
              <a:xfrm>
                <a:off x="612675" y="1509325"/>
                <a:ext cx="1650" cy="1525"/>
              </a:xfrm>
              <a:custGeom>
                <a:avLst/>
                <a:gdLst/>
                <a:ahLst/>
                <a:cxnLst/>
                <a:rect l="l" t="t" r="r" b="b"/>
                <a:pathLst>
                  <a:path w="66" h="61" extrusionOk="0">
                    <a:moveTo>
                      <a:pt x="3" y="0"/>
                    </a:moveTo>
                    <a:lnTo>
                      <a:pt x="1" y="5"/>
                    </a:lnTo>
                    <a:lnTo>
                      <a:pt x="66" y="60"/>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30" name="Google Shape;18730;p66"/>
              <p:cNvSpPr/>
              <p:nvPr/>
            </p:nvSpPr>
            <p:spPr>
              <a:xfrm>
                <a:off x="614650" y="1500550"/>
                <a:ext cx="1950" cy="1550"/>
              </a:xfrm>
              <a:custGeom>
                <a:avLst/>
                <a:gdLst/>
                <a:ahLst/>
                <a:cxnLst/>
                <a:rect l="l" t="t" r="r" b="b"/>
                <a:pathLst>
                  <a:path w="78" h="62" extrusionOk="0">
                    <a:moveTo>
                      <a:pt x="35" y="1"/>
                    </a:moveTo>
                    <a:lnTo>
                      <a:pt x="35" y="1"/>
                    </a:lnTo>
                    <a:cubicBezTo>
                      <a:pt x="0" y="3"/>
                      <a:pt x="55" y="41"/>
                      <a:pt x="29" y="41"/>
                    </a:cubicBezTo>
                    <a:cubicBezTo>
                      <a:pt x="27" y="41"/>
                      <a:pt x="26" y="41"/>
                      <a:pt x="24" y="40"/>
                    </a:cubicBezTo>
                    <a:lnTo>
                      <a:pt x="24" y="40"/>
                    </a:lnTo>
                    <a:cubicBezTo>
                      <a:pt x="31" y="59"/>
                      <a:pt x="54" y="43"/>
                      <a:pt x="59" y="61"/>
                    </a:cubicBezTo>
                    <a:cubicBezTo>
                      <a:pt x="61" y="36"/>
                      <a:pt x="77" y="38"/>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31" name="Google Shape;18731;p66"/>
              <p:cNvSpPr/>
              <p:nvPr/>
            </p:nvSpPr>
            <p:spPr>
              <a:xfrm>
                <a:off x="687050" y="1538300"/>
                <a:ext cx="250" cy="775"/>
              </a:xfrm>
              <a:custGeom>
                <a:avLst/>
                <a:gdLst/>
                <a:ahLst/>
                <a:cxnLst/>
                <a:rect l="l" t="t" r="r" b="b"/>
                <a:pathLst>
                  <a:path w="10" h="31" extrusionOk="0">
                    <a:moveTo>
                      <a:pt x="9" y="0"/>
                    </a:moveTo>
                    <a:lnTo>
                      <a:pt x="0" y="7"/>
                    </a:lnTo>
                    <a:lnTo>
                      <a:pt x="9" y="30"/>
                    </a:ln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32" name="Google Shape;18732;p66"/>
              <p:cNvSpPr/>
              <p:nvPr/>
            </p:nvSpPr>
            <p:spPr>
              <a:xfrm>
                <a:off x="688025" y="1537425"/>
                <a:ext cx="825" cy="1250"/>
              </a:xfrm>
              <a:custGeom>
                <a:avLst/>
                <a:gdLst/>
                <a:ahLst/>
                <a:cxnLst/>
                <a:rect l="l" t="t" r="r" b="b"/>
                <a:pathLst>
                  <a:path w="33" h="50" extrusionOk="0">
                    <a:moveTo>
                      <a:pt x="19" y="0"/>
                    </a:moveTo>
                    <a:lnTo>
                      <a:pt x="0" y="49"/>
                    </a:lnTo>
                    <a:lnTo>
                      <a:pt x="0" y="49"/>
                    </a:lnTo>
                    <a:lnTo>
                      <a:pt x="33" y="12"/>
                    </a:lnTo>
                    <a:lnTo>
                      <a:pt x="33" y="12"/>
                    </a:lnTo>
                    <a:cubicBezTo>
                      <a:pt x="32" y="13"/>
                      <a:pt x="30" y="13"/>
                      <a:pt x="28" y="13"/>
                    </a:cubicBezTo>
                    <a:cubicBezTo>
                      <a:pt x="23" y="13"/>
                      <a:pt x="17" y="1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33" name="Google Shape;18733;p66"/>
              <p:cNvSpPr/>
              <p:nvPr/>
            </p:nvSpPr>
            <p:spPr>
              <a:xfrm>
                <a:off x="645900" y="1492575"/>
                <a:ext cx="350" cy="825"/>
              </a:xfrm>
              <a:custGeom>
                <a:avLst/>
                <a:gdLst/>
                <a:ahLst/>
                <a:cxnLst/>
                <a:rect l="l" t="t" r="r" b="b"/>
                <a:pathLst>
                  <a:path w="14" h="33" extrusionOk="0">
                    <a:moveTo>
                      <a:pt x="5" y="0"/>
                    </a:moveTo>
                    <a:lnTo>
                      <a:pt x="0" y="12"/>
                    </a:lnTo>
                    <a:cubicBezTo>
                      <a:pt x="0" y="28"/>
                      <a:pt x="5" y="28"/>
                      <a:pt x="14" y="33"/>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34" name="Google Shape;18734;p66"/>
              <p:cNvSpPr/>
              <p:nvPr/>
            </p:nvSpPr>
            <p:spPr>
              <a:xfrm>
                <a:off x="652200" y="1495625"/>
                <a:ext cx="425" cy="1125"/>
              </a:xfrm>
              <a:custGeom>
                <a:avLst/>
                <a:gdLst/>
                <a:ahLst/>
                <a:cxnLst/>
                <a:rect l="l" t="t" r="r" b="b"/>
                <a:pathLst>
                  <a:path w="17" h="45" extrusionOk="0">
                    <a:moveTo>
                      <a:pt x="12" y="1"/>
                    </a:moveTo>
                    <a:lnTo>
                      <a:pt x="1" y="45"/>
                    </a:lnTo>
                    <a:lnTo>
                      <a:pt x="17" y="3"/>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35" name="Google Shape;18735;p66"/>
              <p:cNvSpPr/>
              <p:nvPr/>
            </p:nvSpPr>
            <p:spPr>
              <a:xfrm>
                <a:off x="657825" y="1496725"/>
                <a:ext cx="850" cy="800"/>
              </a:xfrm>
              <a:custGeom>
                <a:avLst/>
                <a:gdLst/>
                <a:ahLst/>
                <a:cxnLst/>
                <a:rect l="l" t="t" r="r" b="b"/>
                <a:pathLst>
                  <a:path w="34" h="32" extrusionOk="0">
                    <a:moveTo>
                      <a:pt x="1" y="1"/>
                    </a:moveTo>
                    <a:lnTo>
                      <a:pt x="1" y="1"/>
                    </a:lnTo>
                    <a:cubicBezTo>
                      <a:pt x="3" y="3"/>
                      <a:pt x="6" y="4"/>
                      <a:pt x="8" y="4"/>
                    </a:cubicBezTo>
                    <a:lnTo>
                      <a:pt x="8" y="4"/>
                    </a:lnTo>
                    <a:cubicBezTo>
                      <a:pt x="7" y="3"/>
                      <a:pt x="4" y="1"/>
                      <a:pt x="1" y="1"/>
                    </a:cubicBezTo>
                    <a:close/>
                    <a:moveTo>
                      <a:pt x="8" y="4"/>
                    </a:moveTo>
                    <a:cubicBezTo>
                      <a:pt x="17" y="12"/>
                      <a:pt x="13" y="31"/>
                      <a:pt x="18" y="31"/>
                    </a:cubicBezTo>
                    <a:cubicBezTo>
                      <a:pt x="20" y="31"/>
                      <a:pt x="24" y="26"/>
                      <a:pt x="33" y="10"/>
                    </a:cubicBezTo>
                    <a:cubicBezTo>
                      <a:pt x="26" y="5"/>
                      <a:pt x="17" y="6"/>
                      <a:pt x="8"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36" name="Google Shape;18736;p66"/>
              <p:cNvSpPr/>
              <p:nvPr/>
            </p:nvSpPr>
            <p:spPr>
              <a:xfrm>
                <a:off x="687900" y="1539000"/>
                <a:ext cx="625" cy="825"/>
              </a:xfrm>
              <a:custGeom>
                <a:avLst/>
                <a:gdLst/>
                <a:ahLst/>
                <a:cxnLst/>
                <a:rect l="l" t="t" r="r" b="b"/>
                <a:pathLst>
                  <a:path w="25" h="33" extrusionOk="0">
                    <a:moveTo>
                      <a:pt x="24" y="1"/>
                    </a:moveTo>
                    <a:cubicBezTo>
                      <a:pt x="24" y="1"/>
                      <a:pt x="24" y="1"/>
                      <a:pt x="24" y="2"/>
                    </a:cubicBezTo>
                    <a:cubicBezTo>
                      <a:pt x="23" y="2"/>
                      <a:pt x="23" y="1"/>
                      <a:pt x="22" y="1"/>
                    </a:cubicBezTo>
                    <a:cubicBezTo>
                      <a:pt x="15" y="1"/>
                      <a:pt x="5" y="28"/>
                      <a:pt x="1" y="32"/>
                    </a:cubicBezTo>
                    <a:cubicBezTo>
                      <a:pt x="17" y="3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37" name="Google Shape;18737;p66"/>
              <p:cNvSpPr/>
              <p:nvPr/>
            </p:nvSpPr>
            <p:spPr>
              <a:xfrm>
                <a:off x="692250" y="1538175"/>
                <a:ext cx="775" cy="600"/>
              </a:xfrm>
              <a:custGeom>
                <a:avLst/>
                <a:gdLst/>
                <a:ahLst/>
                <a:cxnLst/>
                <a:rect l="l" t="t" r="r" b="b"/>
                <a:pathLst>
                  <a:path w="31" h="24" extrusionOk="0">
                    <a:moveTo>
                      <a:pt x="31" y="0"/>
                    </a:moveTo>
                    <a:lnTo>
                      <a:pt x="8" y="12"/>
                    </a:lnTo>
                    <a:lnTo>
                      <a:pt x="1" y="24"/>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38" name="Google Shape;18738;p66"/>
              <p:cNvSpPr/>
              <p:nvPr/>
            </p:nvSpPr>
            <p:spPr>
              <a:xfrm>
                <a:off x="693250" y="1538350"/>
                <a:ext cx="2275" cy="1125"/>
              </a:xfrm>
              <a:custGeom>
                <a:avLst/>
                <a:gdLst/>
                <a:ahLst/>
                <a:cxnLst/>
                <a:rect l="l" t="t" r="r" b="b"/>
                <a:pathLst>
                  <a:path w="91" h="45" extrusionOk="0">
                    <a:moveTo>
                      <a:pt x="26" y="0"/>
                    </a:moveTo>
                    <a:lnTo>
                      <a:pt x="0" y="40"/>
                    </a:lnTo>
                    <a:cubicBezTo>
                      <a:pt x="2" y="40"/>
                      <a:pt x="4" y="40"/>
                      <a:pt x="7" y="40"/>
                    </a:cubicBezTo>
                    <a:cubicBezTo>
                      <a:pt x="24" y="40"/>
                      <a:pt x="45" y="35"/>
                      <a:pt x="62" y="35"/>
                    </a:cubicBezTo>
                    <a:cubicBezTo>
                      <a:pt x="74" y="35"/>
                      <a:pt x="83" y="38"/>
                      <a:pt x="88" y="44"/>
                    </a:cubicBezTo>
                    <a:cubicBezTo>
                      <a:pt x="91" y="22"/>
                      <a:pt x="84" y="16"/>
                      <a:pt x="74" y="16"/>
                    </a:cubicBezTo>
                    <a:cubicBezTo>
                      <a:pt x="64" y="16"/>
                      <a:pt x="50" y="22"/>
                      <a:pt x="40" y="22"/>
                    </a:cubicBezTo>
                    <a:cubicBezTo>
                      <a:pt x="34" y="22"/>
                      <a:pt x="29" y="20"/>
                      <a:pt x="26" y="14"/>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39" name="Google Shape;18739;p66"/>
              <p:cNvSpPr/>
              <p:nvPr/>
            </p:nvSpPr>
            <p:spPr>
              <a:xfrm>
                <a:off x="695800" y="1542475"/>
                <a:ext cx="575" cy="425"/>
              </a:xfrm>
              <a:custGeom>
                <a:avLst/>
                <a:gdLst/>
                <a:ahLst/>
                <a:cxnLst/>
                <a:rect l="l" t="t" r="r" b="b"/>
                <a:pathLst>
                  <a:path w="23" h="17" extrusionOk="0">
                    <a:moveTo>
                      <a:pt x="22" y="1"/>
                    </a:moveTo>
                    <a:cubicBezTo>
                      <a:pt x="22" y="1"/>
                      <a:pt x="21" y="1"/>
                      <a:pt x="21" y="1"/>
                    </a:cubicBezTo>
                    <a:lnTo>
                      <a:pt x="21" y="1"/>
                    </a:lnTo>
                    <a:cubicBezTo>
                      <a:pt x="22" y="1"/>
                      <a:pt x="22" y="1"/>
                      <a:pt x="22" y="1"/>
                    </a:cubicBezTo>
                    <a:close/>
                    <a:moveTo>
                      <a:pt x="21" y="1"/>
                    </a:moveTo>
                    <a:lnTo>
                      <a:pt x="21" y="1"/>
                    </a:lnTo>
                    <a:cubicBezTo>
                      <a:pt x="19" y="2"/>
                      <a:pt x="13" y="4"/>
                      <a:pt x="0" y="5"/>
                    </a:cubicBezTo>
                    <a:lnTo>
                      <a:pt x="0" y="12"/>
                    </a:lnTo>
                    <a:cubicBezTo>
                      <a:pt x="5" y="12"/>
                      <a:pt x="9" y="14"/>
                      <a:pt x="14" y="16"/>
                    </a:cubicBezTo>
                    <a:cubicBezTo>
                      <a:pt x="15" y="7"/>
                      <a:pt x="19"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40" name="Google Shape;18740;p66"/>
              <p:cNvSpPr/>
              <p:nvPr/>
            </p:nvSpPr>
            <p:spPr>
              <a:xfrm>
                <a:off x="695625" y="1542750"/>
                <a:ext cx="275" cy="250"/>
              </a:xfrm>
              <a:custGeom>
                <a:avLst/>
                <a:gdLst/>
                <a:ahLst/>
                <a:cxnLst/>
                <a:rect l="l" t="t" r="r" b="b"/>
                <a:pathLst>
                  <a:path w="11" h="10" extrusionOk="0">
                    <a:moveTo>
                      <a:pt x="8" y="0"/>
                    </a:moveTo>
                    <a:cubicBezTo>
                      <a:pt x="1" y="0"/>
                      <a:pt x="5" y="9"/>
                      <a:pt x="8" y="9"/>
                    </a:cubicBezTo>
                    <a:cubicBezTo>
                      <a:pt x="9" y="9"/>
                      <a:pt x="10" y="7"/>
                      <a:pt x="9" y="1"/>
                    </a:cubicBezTo>
                    <a:cubicBezTo>
                      <a:pt x="9" y="1"/>
                      <a:pt x="8"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41" name="Google Shape;18741;p66"/>
              <p:cNvSpPr/>
              <p:nvPr/>
            </p:nvSpPr>
            <p:spPr>
              <a:xfrm>
                <a:off x="696950" y="1542875"/>
                <a:ext cx="725" cy="1050"/>
              </a:xfrm>
              <a:custGeom>
                <a:avLst/>
                <a:gdLst/>
                <a:ahLst/>
                <a:cxnLst/>
                <a:rect l="l" t="t" r="r" b="b"/>
                <a:pathLst>
                  <a:path w="29" h="42" extrusionOk="0">
                    <a:moveTo>
                      <a:pt x="24" y="0"/>
                    </a:moveTo>
                    <a:lnTo>
                      <a:pt x="0" y="14"/>
                    </a:lnTo>
                    <a:cubicBezTo>
                      <a:pt x="0" y="28"/>
                      <a:pt x="17" y="35"/>
                      <a:pt x="7" y="42"/>
                    </a:cubicBezTo>
                    <a:cubicBezTo>
                      <a:pt x="28" y="37"/>
                      <a:pt x="28"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42" name="Google Shape;18742;p66"/>
              <p:cNvSpPr/>
              <p:nvPr/>
            </p:nvSpPr>
            <p:spPr>
              <a:xfrm>
                <a:off x="697925" y="1541950"/>
                <a:ext cx="325" cy="275"/>
              </a:xfrm>
              <a:custGeom>
                <a:avLst/>
                <a:gdLst/>
                <a:ahLst/>
                <a:cxnLst/>
                <a:rect l="l" t="t" r="r" b="b"/>
                <a:pathLst>
                  <a:path w="13" h="11" extrusionOk="0">
                    <a:moveTo>
                      <a:pt x="12" y="0"/>
                    </a:moveTo>
                    <a:lnTo>
                      <a:pt x="1" y="7"/>
                    </a:lnTo>
                    <a:cubicBezTo>
                      <a:pt x="1" y="9"/>
                      <a:pt x="1" y="11"/>
                      <a:pt x="3" y="11"/>
                    </a:cubicBezTo>
                    <a:cubicBezTo>
                      <a:pt x="4" y="11"/>
                      <a:pt x="7" y="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43" name="Google Shape;18743;p66"/>
              <p:cNvSpPr/>
              <p:nvPr/>
            </p:nvSpPr>
            <p:spPr>
              <a:xfrm>
                <a:off x="697350" y="1541750"/>
                <a:ext cx="650" cy="675"/>
              </a:xfrm>
              <a:custGeom>
                <a:avLst/>
                <a:gdLst/>
                <a:ahLst/>
                <a:cxnLst/>
                <a:rect l="l" t="t" r="r" b="b"/>
                <a:pathLst>
                  <a:path w="26" h="27" extrusionOk="0">
                    <a:moveTo>
                      <a:pt x="24" y="1"/>
                    </a:moveTo>
                    <a:cubicBezTo>
                      <a:pt x="23" y="1"/>
                      <a:pt x="20" y="5"/>
                      <a:pt x="15" y="17"/>
                    </a:cubicBezTo>
                    <a:cubicBezTo>
                      <a:pt x="16" y="13"/>
                      <a:pt x="16" y="12"/>
                      <a:pt x="16" y="12"/>
                    </a:cubicBezTo>
                    <a:cubicBezTo>
                      <a:pt x="15" y="12"/>
                      <a:pt x="9" y="20"/>
                      <a:pt x="1" y="27"/>
                    </a:cubicBezTo>
                    <a:lnTo>
                      <a:pt x="24" y="15"/>
                    </a:lnTo>
                    <a:cubicBezTo>
                      <a:pt x="24" y="1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44" name="Google Shape;18744;p66"/>
              <p:cNvSpPr/>
              <p:nvPr/>
            </p:nvSpPr>
            <p:spPr>
              <a:xfrm>
                <a:off x="696200" y="1541125"/>
                <a:ext cx="1075" cy="1025"/>
              </a:xfrm>
              <a:custGeom>
                <a:avLst/>
                <a:gdLst/>
                <a:ahLst/>
                <a:cxnLst/>
                <a:rect l="l" t="t" r="r" b="b"/>
                <a:pathLst>
                  <a:path w="43" h="41" extrusionOk="0">
                    <a:moveTo>
                      <a:pt x="42" y="1"/>
                    </a:moveTo>
                    <a:cubicBezTo>
                      <a:pt x="7" y="1"/>
                      <a:pt x="0" y="40"/>
                      <a:pt x="37" y="40"/>
                    </a:cubicBezTo>
                    <a:cubicBezTo>
                      <a:pt x="30" y="24"/>
                      <a:pt x="19" y="15"/>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45" name="Google Shape;18745;p66"/>
              <p:cNvSpPr/>
              <p:nvPr/>
            </p:nvSpPr>
            <p:spPr>
              <a:xfrm>
                <a:off x="695450" y="1537600"/>
                <a:ext cx="600" cy="675"/>
              </a:xfrm>
              <a:custGeom>
                <a:avLst/>
                <a:gdLst/>
                <a:ahLst/>
                <a:cxnLst/>
                <a:rect l="l" t="t" r="r" b="b"/>
                <a:pathLst>
                  <a:path w="24" h="27" extrusionOk="0">
                    <a:moveTo>
                      <a:pt x="16" y="0"/>
                    </a:moveTo>
                    <a:lnTo>
                      <a:pt x="0" y="17"/>
                    </a:lnTo>
                    <a:cubicBezTo>
                      <a:pt x="1" y="16"/>
                      <a:pt x="2" y="15"/>
                      <a:pt x="3" y="15"/>
                    </a:cubicBezTo>
                    <a:cubicBezTo>
                      <a:pt x="9" y="15"/>
                      <a:pt x="15" y="26"/>
                      <a:pt x="19" y="26"/>
                    </a:cubicBezTo>
                    <a:cubicBezTo>
                      <a:pt x="21" y="26"/>
                      <a:pt x="22" y="25"/>
                      <a:pt x="23" y="21"/>
                    </a:cubicBezTo>
                    <a:lnTo>
                      <a:pt x="1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46" name="Google Shape;18746;p66"/>
              <p:cNvSpPr/>
              <p:nvPr/>
            </p:nvSpPr>
            <p:spPr>
              <a:xfrm>
                <a:off x="699900" y="1542975"/>
                <a:ext cx="425" cy="1250"/>
              </a:xfrm>
              <a:custGeom>
                <a:avLst/>
                <a:gdLst/>
                <a:ahLst/>
                <a:cxnLst/>
                <a:rect l="l" t="t" r="r" b="b"/>
                <a:pathLst>
                  <a:path w="17" h="50" extrusionOk="0">
                    <a:moveTo>
                      <a:pt x="17" y="1"/>
                    </a:moveTo>
                    <a:lnTo>
                      <a:pt x="1" y="12"/>
                    </a:lnTo>
                    <a:cubicBezTo>
                      <a:pt x="5" y="22"/>
                      <a:pt x="14" y="29"/>
                      <a:pt x="15" y="42"/>
                    </a:cubicBezTo>
                    <a:lnTo>
                      <a:pt x="15" y="42"/>
                    </a:lnTo>
                    <a:cubicBezTo>
                      <a:pt x="15" y="28"/>
                      <a:pt x="17" y="15"/>
                      <a:pt x="17" y="1"/>
                    </a:cubicBezTo>
                    <a:close/>
                    <a:moveTo>
                      <a:pt x="15" y="42"/>
                    </a:moveTo>
                    <a:cubicBezTo>
                      <a:pt x="15" y="44"/>
                      <a:pt x="15" y="47"/>
                      <a:pt x="15" y="50"/>
                    </a:cubicBezTo>
                    <a:cubicBezTo>
                      <a:pt x="15" y="47"/>
                      <a:pt x="15" y="44"/>
                      <a:pt x="15"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47" name="Google Shape;18747;p66"/>
              <p:cNvSpPr/>
              <p:nvPr/>
            </p:nvSpPr>
            <p:spPr>
              <a:xfrm>
                <a:off x="700300" y="1542550"/>
                <a:ext cx="675" cy="450"/>
              </a:xfrm>
              <a:custGeom>
                <a:avLst/>
                <a:gdLst/>
                <a:ahLst/>
                <a:cxnLst/>
                <a:rect l="l" t="t" r="r" b="b"/>
                <a:pathLst>
                  <a:path w="27" h="18" extrusionOk="0">
                    <a:moveTo>
                      <a:pt x="18" y="0"/>
                    </a:moveTo>
                    <a:cubicBezTo>
                      <a:pt x="6" y="0"/>
                      <a:pt x="3" y="8"/>
                      <a:pt x="1" y="18"/>
                    </a:cubicBezTo>
                    <a:lnTo>
                      <a:pt x="26" y="2"/>
                    </a:lnTo>
                    <a:cubicBezTo>
                      <a:pt x="23" y="1"/>
                      <a:pt x="20"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48" name="Google Shape;18748;p66"/>
              <p:cNvSpPr/>
              <p:nvPr/>
            </p:nvSpPr>
            <p:spPr>
              <a:xfrm>
                <a:off x="697650" y="1540425"/>
                <a:ext cx="1225" cy="900"/>
              </a:xfrm>
              <a:custGeom>
                <a:avLst/>
                <a:gdLst/>
                <a:ahLst/>
                <a:cxnLst/>
                <a:rect l="l" t="t" r="r" b="b"/>
                <a:pathLst>
                  <a:path w="49" h="36" extrusionOk="0">
                    <a:moveTo>
                      <a:pt x="42" y="1"/>
                    </a:moveTo>
                    <a:lnTo>
                      <a:pt x="0" y="36"/>
                    </a:lnTo>
                    <a:lnTo>
                      <a:pt x="0" y="36"/>
                    </a:lnTo>
                    <a:lnTo>
                      <a:pt x="49" y="3"/>
                    </a:lnTo>
                    <a:lnTo>
                      <a:pt x="4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49" name="Google Shape;18749;p66"/>
              <p:cNvSpPr/>
              <p:nvPr/>
            </p:nvSpPr>
            <p:spPr>
              <a:xfrm>
                <a:off x="701825" y="1544250"/>
                <a:ext cx="700" cy="1025"/>
              </a:xfrm>
              <a:custGeom>
                <a:avLst/>
                <a:gdLst/>
                <a:ahLst/>
                <a:cxnLst/>
                <a:rect l="l" t="t" r="r" b="b"/>
                <a:pathLst>
                  <a:path w="28" h="41" extrusionOk="0">
                    <a:moveTo>
                      <a:pt x="28" y="1"/>
                    </a:moveTo>
                    <a:lnTo>
                      <a:pt x="16" y="15"/>
                    </a:lnTo>
                    <a:lnTo>
                      <a:pt x="0" y="40"/>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50" name="Google Shape;18750;p66"/>
              <p:cNvSpPr/>
              <p:nvPr/>
            </p:nvSpPr>
            <p:spPr>
              <a:xfrm>
                <a:off x="703325" y="1544675"/>
                <a:ext cx="1300" cy="1350"/>
              </a:xfrm>
              <a:custGeom>
                <a:avLst/>
                <a:gdLst/>
                <a:ahLst/>
                <a:cxnLst/>
                <a:rect l="l" t="t" r="r" b="b"/>
                <a:pathLst>
                  <a:path w="52" h="54" extrusionOk="0">
                    <a:moveTo>
                      <a:pt x="12" y="0"/>
                    </a:moveTo>
                    <a:lnTo>
                      <a:pt x="12" y="0"/>
                    </a:lnTo>
                    <a:cubicBezTo>
                      <a:pt x="0" y="21"/>
                      <a:pt x="19" y="40"/>
                      <a:pt x="7" y="53"/>
                    </a:cubicBezTo>
                    <a:cubicBezTo>
                      <a:pt x="24" y="51"/>
                      <a:pt x="38" y="33"/>
                      <a:pt x="51" y="16"/>
                    </a:cubicBezTo>
                    <a:lnTo>
                      <a:pt x="51" y="16"/>
                    </a:lnTo>
                    <a:cubicBezTo>
                      <a:pt x="47" y="19"/>
                      <a:pt x="43" y="21"/>
                      <a:pt x="38" y="21"/>
                    </a:cubicBezTo>
                    <a:cubicBezTo>
                      <a:pt x="30" y="21"/>
                      <a:pt x="21" y="1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51" name="Google Shape;18751;p66"/>
              <p:cNvSpPr/>
              <p:nvPr/>
            </p:nvSpPr>
            <p:spPr>
              <a:xfrm>
                <a:off x="704600" y="1544425"/>
                <a:ext cx="600" cy="675"/>
              </a:xfrm>
              <a:custGeom>
                <a:avLst/>
                <a:gdLst/>
                <a:ahLst/>
                <a:cxnLst/>
                <a:rect l="l" t="t" r="r" b="b"/>
                <a:pathLst>
                  <a:path w="24" h="27" extrusionOk="0">
                    <a:moveTo>
                      <a:pt x="24" y="1"/>
                    </a:moveTo>
                    <a:lnTo>
                      <a:pt x="24" y="1"/>
                    </a:lnTo>
                    <a:cubicBezTo>
                      <a:pt x="14" y="8"/>
                      <a:pt x="7" y="17"/>
                      <a:pt x="0" y="26"/>
                    </a:cubicBezTo>
                    <a:cubicBezTo>
                      <a:pt x="10" y="19"/>
                      <a:pt x="17" y="1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52" name="Google Shape;18752;p66"/>
              <p:cNvSpPr/>
              <p:nvPr/>
            </p:nvSpPr>
            <p:spPr>
              <a:xfrm>
                <a:off x="701700" y="1542875"/>
                <a:ext cx="325" cy="950"/>
              </a:xfrm>
              <a:custGeom>
                <a:avLst/>
                <a:gdLst/>
                <a:ahLst/>
                <a:cxnLst/>
                <a:rect l="l" t="t" r="r" b="b"/>
                <a:pathLst>
                  <a:path w="13" h="38" extrusionOk="0">
                    <a:moveTo>
                      <a:pt x="3" y="0"/>
                    </a:moveTo>
                    <a:cubicBezTo>
                      <a:pt x="1" y="14"/>
                      <a:pt x="5" y="26"/>
                      <a:pt x="12" y="37"/>
                    </a:cubicBezTo>
                    <a:lnTo>
                      <a:pt x="10" y="3"/>
                    </a:lnTo>
                    <a:cubicBezTo>
                      <a:pt x="7" y="3"/>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53" name="Google Shape;18753;p66"/>
              <p:cNvSpPr/>
              <p:nvPr/>
            </p:nvSpPr>
            <p:spPr>
              <a:xfrm>
                <a:off x="701925" y="1542925"/>
                <a:ext cx="500" cy="150"/>
              </a:xfrm>
              <a:custGeom>
                <a:avLst/>
                <a:gdLst/>
                <a:ahLst/>
                <a:cxnLst/>
                <a:rect l="l" t="t" r="r" b="b"/>
                <a:pathLst>
                  <a:path w="20" h="6" extrusionOk="0">
                    <a:moveTo>
                      <a:pt x="1" y="1"/>
                    </a:moveTo>
                    <a:lnTo>
                      <a:pt x="19"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54" name="Google Shape;18754;p66"/>
              <p:cNvSpPr/>
              <p:nvPr/>
            </p:nvSpPr>
            <p:spPr>
              <a:xfrm>
                <a:off x="701700" y="1542800"/>
                <a:ext cx="75" cy="100"/>
              </a:xfrm>
              <a:custGeom>
                <a:avLst/>
                <a:gdLst/>
                <a:ahLst/>
                <a:cxnLst/>
                <a:rect l="l" t="t" r="r" b="b"/>
                <a:pathLst>
                  <a:path w="3" h="4" extrusionOk="0">
                    <a:moveTo>
                      <a:pt x="2" y="1"/>
                    </a:moveTo>
                    <a:cubicBezTo>
                      <a:pt x="2" y="1"/>
                      <a:pt x="2" y="1"/>
                      <a:pt x="1" y="3"/>
                    </a:cubicBezTo>
                    <a:lnTo>
                      <a:pt x="3" y="3"/>
                    </a:lnTo>
                    <a:cubicBezTo>
                      <a:pt x="3" y="2"/>
                      <a:pt x="3"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55" name="Google Shape;18755;p66"/>
              <p:cNvSpPr/>
              <p:nvPr/>
            </p:nvSpPr>
            <p:spPr>
              <a:xfrm>
                <a:off x="699800" y="1539850"/>
                <a:ext cx="1100" cy="1650"/>
              </a:xfrm>
              <a:custGeom>
                <a:avLst/>
                <a:gdLst/>
                <a:ahLst/>
                <a:cxnLst/>
                <a:rect l="l" t="t" r="r" b="b"/>
                <a:pathLst>
                  <a:path w="44" h="66" extrusionOk="0">
                    <a:moveTo>
                      <a:pt x="28" y="1"/>
                    </a:moveTo>
                    <a:lnTo>
                      <a:pt x="28" y="1"/>
                    </a:lnTo>
                    <a:cubicBezTo>
                      <a:pt x="14" y="21"/>
                      <a:pt x="25" y="41"/>
                      <a:pt x="3" y="63"/>
                    </a:cubicBezTo>
                    <a:lnTo>
                      <a:pt x="3" y="63"/>
                    </a:lnTo>
                    <a:cubicBezTo>
                      <a:pt x="19" y="48"/>
                      <a:pt x="43" y="34"/>
                      <a:pt x="28" y="1"/>
                    </a:cubicBezTo>
                    <a:close/>
                    <a:moveTo>
                      <a:pt x="3" y="63"/>
                    </a:moveTo>
                    <a:cubicBezTo>
                      <a:pt x="2" y="64"/>
                      <a:pt x="1" y="65"/>
                      <a:pt x="0" y="66"/>
                    </a:cubicBezTo>
                    <a:cubicBezTo>
                      <a:pt x="1" y="65"/>
                      <a:pt x="2" y="64"/>
                      <a:pt x="3" y="6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56" name="Google Shape;18756;p66"/>
              <p:cNvSpPr/>
              <p:nvPr/>
            </p:nvSpPr>
            <p:spPr>
              <a:xfrm>
                <a:off x="701000" y="1541475"/>
                <a:ext cx="725" cy="850"/>
              </a:xfrm>
              <a:custGeom>
                <a:avLst/>
                <a:gdLst/>
                <a:ahLst/>
                <a:cxnLst/>
                <a:rect l="l" t="t" r="r" b="b"/>
                <a:pathLst>
                  <a:path w="29" h="34" extrusionOk="0">
                    <a:moveTo>
                      <a:pt x="8" y="1"/>
                    </a:moveTo>
                    <a:cubicBezTo>
                      <a:pt x="5" y="10"/>
                      <a:pt x="8" y="24"/>
                      <a:pt x="1" y="33"/>
                    </a:cubicBezTo>
                    <a:lnTo>
                      <a:pt x="29" y="1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57" name="Google Shape;18757;p66"/>
              <p:cNvSpPr/>
              <p:nvPr/>
            </p:nvSpPr>
            <p:spPr>
              <a:xfrm>
                <a:off x="701650" y="1541600"/>
                <a:ext cx="375" cy="300"/>
              </a:xfrm>
              <a:custGeom>
                <a:avLst/>
                <a:gdLst/>
                <a:ahLst/>
                <a:cxnLst/>
                <a:rect l="l" t="t" r="r" b="b"/>
                <a:pathLst>
                  <a:path w="15" h="12" extrusionOk="0">
                    <a:moveTo>
                      <a:pt x="14" y="0"/>
                    </a:moveTo>
                    <a:lnTo>
                      <a:pt x="0" y="7"/>
                    </a:lnTo>
                    <a:lnTo>
                      <a:pt x="9" y="12"/>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58" name="Google Shape;18758;p66"/>
              <p:cNvSpPr/>
              <p:nvPr/>
            </p:nvSpPr>
            <p:spPr>
              <a:xfrm>
                <a:off x="703950" y="1542875"/>
                <a:ext cx="1200" cy="725"/>
              </a:xfrm>
              <a:custGeom>
                <a:avLst/>
                <a:gdLst/>
                <a:ahLst/>
                <a:cxnLst/>
                <a:rect l="l" t="t" r="r" b="b"/>
                <a:pathLst>
                  <a:path w="48" h="29" extrusionOk="0">
                    <a:moveTo>
                      <a:pt x="13" y="0"/>
                    </a:moveTo>
                    <a:cubicBezTo>
                      <a:pt x="8" y="10"/>
                      <a:pt x="1" y="28"/>
                      <a:pt x="15" y="28"/>
                    </a:cubicBezTo>
                    <a:cubicBezTo>
                      <a:pt x="21" y="20"/>
                      <a:pt x="32" y="14"/>
                      <a:pt x="43" y="14"/>
                    </a:cubicBezTo>
                    <a:cubicBezTo>
                      <a:pt x="44" y="14"/>
                      <a:pt x="46" y="14"/>
                      <a:pt x="47" y="14"/>
                    </a:cubicBezTo>
                    <a:cubicBezTo>
                      <a:pt x="38" y="5"/>
                      <a:pt x="24"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59" name="Google Shape;18759;p66"/>
              <p:cNvSpPr/>
              <p:nvPr/>
            </p:nvSpPr>
            <p:spPr>
              <a:xfrm>
                <a:off x="703150" y="1543075"/>
                <a:ext cx="75" cy="100"/>
              </a:xfrm>
              <a:custGeom>
                <a:avLst/>
                <a:gdLst/>
                <a:ahLst/>
                <a:cxnLst/>
                <a:rect l="l" t="t" r="r" b="b"/>
                <a:pathLst>
                  <a:path w="3" h="4" extrusionOk="0">
                    <a:moveTo>
                      <a:pt x="3" y="0"/>
                    </a:moveTo>
                    <a:cubicBezTo>
                      <a:pt x="2" y="0"/>
                      <a:pt x="2" y="2"/>
                      <a:pt x="1" y="4"/>
                    </a:cubicBezTo>
                    <a:lnTo>
                      <a:pt x="3" y="4"/>
                    </a:ln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60" name="Google Shape;18760;p66"/>
              <p:cNvSpPr/>
              <p:nvPr/>
            </p:nvSpPr>
            <p:spPr>
              <a:xfrm>
                <a:off x="708025" y="1543275"/>
                <a:ext cx="75" cy="150"/>
              </a:xfrm>
              <a:custGeom>
                <a:avLst/>
                <a:gdLst/>
                <a:ahLst/>
                <a:cxnLst/>
                <a:rect l="l" t="t" r="r" b="b"/>
                <a:pathLst>
                  <a:path w="3" h="6" extrusionOk="0">
                    <a:moveTo>
                      <a:pt x="0" y="0"/>
                    </a:moveTo>
                    <a:lnTo>
                      <a:pt x="0" y="5"/>
                    </a:lnTo>
                    <a:lnTo>
                      <a:pt x="3" y="5"/>
                    </a:lnTo>
                    <a:cubicBezTo>
                      <a:pt x="0" y="5"/>
                      <a:pt x="0"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61" name="Google Shape;18761;p66"/>
              <p:cNvSpPr/>
              <p:nvPr/>
            </p:nvSpPr>
            <p:spPr>
              <a:xfrm>
                <a:off x="703675" y="1542600"/>
                <a:ext cx="625" cy="350"/>
              </a:xfrm>
              <a:custGeom>
                <a:avLst/>
                <a:gdLst/>
                <a:ahLst/>
                <a:cxnLst/>
                <a:rect l="l" t="t" r="r" b="b"/>
                <a:pathLst>
                  <a:path w="25" h="14" extrusionOk="0">
                    <a:moveTo>
                      <a:pt x="15" y="0"/>
                    </a:moveTo>
                    <a:cubicBezTo>
                      <a:pt x="10" y="0"/>
                      <a:pt x="5" y="7"/>
                      <a:pt x="0" y="14"/>
                    </a:cubicBezTo>
                    <a:cubicBezTo>
                      <a:pt x="5" y="12"/>
                      <a:pt x="10" y="10"/>
                      <a:pt x="16" y="10"/>
                    </a:cubicBezTo>
                    <a:cubicBezTo>
                      <a:pt x="18" y="10"/>
                      <a:pt x="21" y="11"/>
                      <a:pt x="24" y="11"/>
                    </a:cubicBezTo>
                    <a:cubicBezTo>
                      <a:pt x="24" y="6"/>
                      <a:pt x="25" y="3"/>
                      <a:pt x="24" y="3"/>
                    </a:cubicBezTo>
                    <a:cubicBezTo>
                      <a:pt x="23" y="3"/>
                      <a:pt x="22" y="4"/>
                      <a:pt x="21" y="4"/>
                    </a:cubicBezTo>
                    <a:cubicBezTo>
                      <a:pt x="19" y="2"/>
                      <a:pt x="17"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62" name="Google Shape;18762;p66"/>
              <p:cNvSpPr/>
              <p:nvPr/>
            </p:nvSpPr>
            <p:spPr>
              <a:xfrm>
                <a:off x="705650" y="1543625"/>
                <a:ext cx="425" cy="600"/>
              </a:xfrm>
              <a:custGeom>
                <a:avLst/>
                <a:gdLst/>
                <a:ahLst/>
                <a:cxnLst/>
                <a:rect l="l" t="t" r="r" b="b"/>
                <a:pathLst>
                  <a:path w="17" h="24" extrusionOk="0">
                    <a:moveTo>
                      <a:pt x="0" y="0"/>
                    </a:moveTo>
                    <a:lnTo>
                      <a:pt x="0" y="0"/>
                    </a:lnTo>
                    <a:cubicBezTo>
                      <a:pt x="4" y="10"/>
                      <a:pt x="9" y="24"/>
                      <a:pt x="14" y="24"/>
                    </a:cubicBezTo>
                    <a:cubicBezTo>
                      <a:pt x="15" y="24"/>
                      <a:pt x="16" y="23"/>
                      <a:pt x="16" y="21"/>
                    </a:cubicBezTo>
                    <a:cubicBezTo>
                      <a:pt x="12" y="14"/>
                      <a:pt x="7"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63" name="Google Shape;18763;p66"/>
              <p:cNvSpPr/>
              <p:nvPr/>
            </p:nvSpPr>
            <p:spPr>
              <a:xfrm>
                <a:off x="703200" y="1543400"/>
                <a:ext cx="100" cy="175"/>
              </a:xfrm>
              <a:custGeom>
                <a:avLst/>
                <a:gdLst/>
                <a:ahLst/>
                <a:cxnLst/>
                <a:rect l="l" t="t" r="r" b="b"/>
                <a:pathLst>
                  <a:path w="4" h="7" extrusionOk="0">
                    <a:moveTo>
                      <a:pt x="3" y="0"/>
                    </a:moveTo>
                    <a:lnTo>
                      <a:pt x="1" y="2"/>
                    </a:lnTo>
                    <a:cubicBezTo>
                      <a:pt x="2" y="5"/>
                      <a:pt x="2" y="7"/>
                      <a:pt x="3" y="7"/>
                    </a:cubicBezTo>
                    <a:cubicBezTo>
                      <a:pt x="3" y="7"/>
                      <a:pt x="3" y="4"/>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64" name="Google Shape;18764;p66"/>
              <p:cNvSpPr/>
              <p:nvPr/>
            </p:nvSpPr>
            <p:spPr>
              <a:xfrm>
                <a:off x="703200" y="1542925"/>
                <a:ext cx="500" cy="500"/>
              </a:xfrm>
              <a:custGeom>
                <a:avLst/>
                <a:gdLst/>
                <a:ahLst/>
                <a:cxnLst/>
                <a:rect l="l" t="t" r="r" b="b"/>
                <a:pathLst>
                  <a:path w="20" h="20" extrusionOk="0">
                    <a:moveTo>
                      <a:pt x="19" y="1"/>
                    </a:moveTo>
                    <a:cubicBezTo>
                      <a:pt x="12" y="3"/>
                      <a:pt x="8" y="5"/>
                      <a:pt x="1" y="10"/>
                    </a:cubicBezTo>
                    <a:cubicBezTo>
                      <a:pt x="1" y="12"/>
                      <a:pt x="1" y="14"/>
                      <a:pt x="3" y="19"/>
                    </a:cubicBezTo>
                    <a:cubicBezTo>
                      <a:pt x="10" y="12"/>
                      <a:pt x="15"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65" name="Google Shape;18765;p66"/>
              <p:cNvSpPr/>
              <p:nvPr/>
            </p:nvSpPr>
            <p:spPr>
              <a:xfrm>
                <a:off x="707500" y="1538000"/>
                <a:ext cx="2275" cy="5300"/>
              </a:xfrm>
              <a:custGeom>
                <a:avLst/>
                <a:gdLst/>
                <a:ahLst/>
                <a:cxnLst/>
                <a:rect l="l" t="t" r="r" b="b"/>
                <a:pathLst>
                  <a:path w="91" h="212" extrusionOk="0">
                    <a:moveTo>
                      <a:pt x="65" y="1"/>
                    </a:moveTo>
                    <a:lnTo>
                      <a:pt x="65" y="1"/>
                    </a:lnTo>
                    <a:cubicBezTo>
                      <a:pt x="64" y="22"/>
                      <a:pt x="52" y="42"/>
                      <a:pt x="39" y="42"/>
                    </a:cubicBezTo>
                    <a:cubicBezTo>
                      <a:pt x="33" y="42"/>
                      <a:pt x="27" y="37"/>
                      <a:pt x="21" y="26"/>
                    </a:cubicBezTo>
                    <a:cubicBezTo>
                      <a:pt x="0" y="47"/>
                      <a:pt x="5" y="151"/>
                      <a:pt x="21" y="211"/>
                    </a:cubicBezTo>
                    <a:cubicBezTo>
                      <a:pt x="21" y="193"/>
                      <a:pt x="31" y="177"/>
                      <a:pt x="44" y="167"/>
                    </a:cubicBezTo>
                    <a:cubicBezTo>
                      <a:pt x="37" y="149"/>
                      <a:pt x="0" y="126"/>
                      <a:pt x="19" y="98"/>
                    </a:cubicBezTo>
                    <a:cubicBezTo>
                      <a:pt x="25" y="94"/>
                      <a:pt x="30" y="93"/>
                      <a:pt x="34" y="93"/>
                    </a:cubicBezTo>
                    <a:cubicBezTo>
                      <a:pt x="47" y="93"/>
                      <a:pt x="45" y="113"/>
                      <a:pt x="54" y="126"/>
                    </a:cubicBezTo>
                    <a:cubicBezTo>
                      <a:pt x="44" y="86"/>
                      <a:pt x="91" y="68"/>
                      <a:pt x="84" y="12"/>
                    </a:cubicBezTo>
                    <a:lnTo>
                      <a:pt x="84" y="12"/>
                    </a:lnTo>
                    <a:lnTo>
                      <a:pt x="63" y="33"/>
                    </a:lnTo>
                    <a:cubicBezTo>
                      <a:pt x="63" y="24"/>
                      <a:pt x="70" y="10"/>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66" name="Google Shape;18766;p66"/>
              <p:cNvSpPr/>
              <p:nvPr/>
            </p:nvSpPr>
            <p:spPr>
              <a:xfrm>
                <a:off x="706750" y="1543100"/>
                <a:ext cx="1225" cy="1250"/>
              </a:xfrm>
              <a:custGeom>
                <a:avLst/>
                <a:gdLst/>
                <a:ahLst/>
                <a:cxnLst/>
                <a:rect l="l" t="t" r="r" b="b"/>
                <a:pathLst>
                  <a:path w="49" h="50" extrusionOk="0">
                    <a:moveTo>
                      <a:pt x="10" y="1"/>
                    </a:moveTo>
                    <a:lnTo>
                      <a:pt x="0" y="5"/>
                    </a:lnTo>
                    <a:cubicBezTo>
                      <a:pt x="10" y="12"/>
                      <a:pt x="16" y="24"/>
                      <a:pt x="28" y="49"/>
                    </a:cubicBezTo>
                    <a:cubicBezTo>
                      <a:pt x="40" y="40"/>
                      <a:pt x="47" y="26"/>
                      <a:pt x="49" y="12"/>
                    </a:cubicBezTo>
                    <a:lnTo>
                      <a:pt x="7" y="5"/>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67" name="Google Shape;18767;p66"/>
              <p:cNvSpPr/>
              <p:nvPr/>
            </p:nvSpPr>
            <p:spPr>
              <a:xfrm>
                <a:off x="705125" y="1541025"/>
                <a:ext cx="1650" cy="2675"/>
              </a:xfrm>
              <a:custGeom>
                <a:avLst/>
                <a:gdLst/>
                <a:ahLst/>
                <a:cxnLst/>
                <a:rect l="l" t="t" r="r" b="b"/>
                <a:pathLst>
                  <a:path w="66" h="107" extrusionOk="0">
                    <a:moveTo>
                      <a:pt x="24" y="86"/>
                    </a:moveTo>
                    <a:lnTo>
                      <a:pt x="24" y="86"/>
                    </a:lnTo>
                    <a:cubicBezTo>
                      <a:pt x="35" y="93"/>
                      <a:pt x="24" y="95"/>
                      <a:pt x="21" y="97"/>
                    </a:cubicBezTo>
                    <a:lnTo>
                      <a:pt x="21" y="102"/>
                    </a:lnTo>
                    <a:cubicBezTo>
                      <a:pt x="19" y="99"/>
                      <a:pt x="19" y="97"/>
                      <a:pt x="20" y="97"/>
                    </a:cubicBezTo>
                    <a:cubicBezTo>
                      <a:pt x="20" y="97"/>
                      <a:pt x="21" y="97"/>
                      <a:pt x="21" y="97"/>
                    </a:cubicBezTo>
                    <a:cubicBezTo>
                      <a:pt x="21" y="93"/>
                      <a:pt x="24" y="90"/>
                      <a:pt x="24" y="86"/>
                    </a:cubicBezTo>
                    <a:close/>
                    <a:moveTo>
                      <a:pt x="49" y="0"/>
                    </a:moveTo>
                    <a:cubicBezTo>
                      <a:pt x="24" y="0"/>
                      <a:pt x="28" y="28"/>
                      <a:pt x="12" y="42"/>
                    </a:cubicBezTo>
                    <a:cubicBezTo>
                      <a:pt x="16" y="41"/>
                      <a:pt x="19" y="41"/>
                      <a:pt x="21" y="41"/>
                    </a:cubicBezTo>
                    <a:cubicBezTo>
                      <a:pt x="44" y="41"/>
                      <a:pt x="1" y="60"/>
                      <a:pt x="26" y="81"/>
                    </a:cubicBezTo>
                    <a:cubicBezTo>
                      <a:pt x="19" y="86"/>
                      <a:pt x="10" y="88"/>
                      <a:pt x="0" y="88"/>
                    </a:cubicBezTo>
                    <a:cubicBezTo>
                      <a:pt x="10" y="93"/>
                      <a:pt x="17" y="100"/>
                      <a:pt x="21" y="107"/>
                    </a:cubicBezTo>
                    <a:lnTo>
                      <a:pt x="21" y="104"/>
                    </a:lnTo>
                    <a:lnTo>
                      <a:pt x="65" y="88"/>
                    </a:lnTo>
                    <a:cubicBezTo>
                      <a:pt x="57" y="85"/>
                      <a:pt x="48" y="83"/>
                      <a:pt x="40" y="83"/>
                    </a:cubicBezTo>
                    <a:cubicBezTo>
                      <a:pt x="35" y="83"/>
                      <a:pt x="30" y="84"/>
                      <a:pt x="26" y="86"/>
                    </a:cubicBezTo>
                    <a:cubicBezTo>
                      <a:pt x="35" y="51"/>
                      <a:pt x="58" y="39"/>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68" name="Google Shape;18768;p66"/>
              <p:cNvSpPr/>
              <p:nvPr/>
            </p:nvSpPr>
            <p:spPr>
              <a:xfrm>
                <a:off x="701400" y="1538175"/>
                <a:ext cx="150" cy="250"/>
              </a:xfrm>
              <a:custGeom>
                <a:avLst/>
                <a:gdLst/>
                <a:ahLst/>
                <a:cxnLst/>
                <a:rect l="l" t="t" r="r" b="b"/>
                <a:pathLst>
                  <a:path w="6" h="10" extrusionOk="0">
                    <a:moveTo>
                      <a:pt x="1" y="0"/>
                    </a:moveTo>
                    <a:cubicBezTo>
                      <a:pt x="1" y="3"/>
                      <a:pt x="1" y="5"/>
                      <a:pt x="1" y="10"/>
                    </a:cubicBezTo>
                    <a:cubicBezTo>
                      <a:pt x="3" y="5"/>
                      <a:pt x="6"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69" name="Google Shape;18769;p66"/>
              <p:cNvSpPr/>
              <p:nvPr/>
            </p:nvSpPr>
            <p:spPr>
              <a:xfrm>
                <a:off x="700775" y="1538400"/>
                <a:ext cx="1075" cy="2525"/>
              </a:xfrm>
              <a:custGeom>
                <a:avLst/>
                <a:gdLst/>
                <a:ahLst/>
                <a:cxnLst/>
                <a:rect l="l" t="t" r="r" b="b"/>
                <a:pathLst>
                  <a:path w="43" h="101" extrusionOk="0">
                    <a:moveTo>
                      <a:pt x="26" y="1"/>
                    </a:moveTo>
                    <a:lnTo>
                      <a:pt x="26" y="1"/>
                    </a:lnTo>
                    <a:cubicBezTo>
                      <a:pt x="19" y="8"/>
                      <a:pt x="0" y="19"/>
                      <a:pt x="14" y="40"/>
                    </a:cubicBezTo>
                    <a:lnTo>
                      <a:pt x="19" y="36"/>
                    </a:lnTo>
                    <a:cubicBezTo>
                      <a:pt x="31" y="54"/>
                      <a:pt x="40" y="77"/>
                      <a:pt x="40" y="100"/>
                    </a:cubicBezTo>
                    <a:cubicBezTo>
                      <a:pt x="42" y="70"/>
                      <a:pt x="40" y="42"/>
                      <a:pt x="38" y="15"/>
                    </a:cubicBezTo>
                    <a:cubicBezTo>
                      <a:pt x="34" y="19"/>
                      <a:pt x="30" y="27"/>
                      <a:pt x="23" y="27"/>
                    </a:cubicBezTo>
                    <a:cubicBezTo>
                      <a:pt x="22" y="27"/>
                      <a:pt x="20" y="27"/>
                      <a:pt x="19" y="26"/>
                    </a:cubicBezTo>
                    <a:cubicBezTo>
                      <a:pt x="14" y="15"/>
                      <a:pt x="24" y="10"/>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70" name="Google Shape;18770;p66"/>
              <p:cNvSpPr/>
              <p:nvPr/>
            </p:nvSpPr>
            <p:spPr>
              <a:xfrm>
                <a:off x="703675" y="1539675"/>
                <a:ext cx="900" cy="1125"/>
              </a:xfrm>
              <a:custGeom>
                <a:avLst/>
                <a:gdLst/>
                <a:ahLst/>
                <a:cxnLst/>
                <a:rect l="l" t="t" r="r" b="b"/>
                <a:pathLst>
                  <a:path w="36" h="45" extrusionOk="0">
                    <a:moveTo>
                      <a:pt x="24" y="1"/>
                    </a:moveTo>
                    <a:lnTo>
                      <a:pt x="21" y="19"/>
                    </a:lnTo>
                    <a:cubicBezTo>
                      <a:pt x="18" y="17"/>
                      <a:pt x="16" y="16"/>
                      <a:pt x="14" y="16"/>
                    </a:cubicBezTo>
                    <a:cubicBezTo>
                      <a:pt x="5" y="16"/>
                      <a:pt x="4" y="34"/>
                      <a:pt x="0" y="45"/>
                    </a:cubicBezTo>
                    <a:lnTo>
                      <a:pt x="35" y="31"/>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71" name="Google Shape;18771;p66"/>
              <p:cNvSpPr/>
              <p:nvPr/>
            </p:nvSpPr>
            <p:spPr>
              <a:xfrm>
                <a:off x="707950" y="1543500"/>
                <a:ext cx="625" cy="1250"/>
              </a:xfrm>
              <a:custGeom>
                <a:avLst/>
                <a:gdLst/>
                <a:ahLst/>
                <a:cxnLst/>
                <a:rect l="l" t="t" r="r" b="b"/>
                <a:pathLst>
                  <a:path w="25" h="50" extrusionOk="0">
                    <a:moveTo>
                      <a:pt x="24" y="1"/>
                    </a:moveTo>
                    <a:lnTo>
                      <a:pt x="8" y="15"/>
                    </a:lnTo>
                    <a:lnTo>
                      <a:pt x="1" y="49"/>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72" name="Google Shape;18772;p66"/>
              <p:cNvSpPr/>
              <p:nvPr/>
            </p:nvSpPr>
            <p:spPr>
              <a:xfrm>
                <a:off x="709225" y="1543800"/>
                <a:ext cx="325" cy="775"/>
              </a:xfrm>
              <a:custGeom>
                <a:avLst/>
                <a:gdLst/>
                <a:ahLst/>
                <a:cxnLst/>
                <a:rect l="l" t="t" r="r" b="b"/>
                <a:pathLst>
                  <a:path w="13" h="31" extrusionOk="0">
                    <a:moveTo>
                      <a:pt x="3" y="0"/>
                    </a:moveTo>
                    <a:lnTo>
                      <a:pt x="1" y="31"/>
                    </a:lnTo>
                    <a:lnTo>
                      <a:pt x="13" y="12"/>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73" name="Google Shape;18773;p66"/>
              <p:cNvSpPr/>
              <p:nvPr/>
            </p:nvSpPr>
            <p:spPr>
              <a:xfrm>
                <a:off x="763250" y="1551150"/>
                <a:ext cx="425" cy="150"/>
              </a:xfrm>
              <a:custGeom>
                <a:avLst/>
                <a:gdLst/>
                <a:ahLst/>
                <a:cxnLst/>
                <a:rect l="l" t="t" r="r" b="b"/>
                <a:pathLst>
                  <a:path w="17" h="6" extrusionOk="0">
                    <a:moveTo>
                      <a:pt x="17" y="1"/>
                    </a:moveTo>
                    <a:lnTo>
                      <a:pt x="1" y="5"/>
                    </a:lnTo>
                    <a:cubicBezTo>
                      <a:pt x="10" y="5"/>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74" name="Google Shape;18774;p66"/>
              <p:cNvSpPr/>
              <p:nvPr/>
            </p:nvSpPr>
            <p:spPr>
              <a:xfrm>
                <a:off x="733875" y="1542000"/>
                <a:ext cx="475" cy="1375"/>
              </a:xfrm>
              <a:custGeom>
                <a:avLst/>
                <a:gdLst/>
                <a:ahLst/>
                <a:cxnLst/>
                <a:rect l="l" t="t" r="r" b="b"/>
                <a:pathLst>
                  <a:path w="19" h="55" extrusionOk="0">
                    <a:moveTo>
                      <a:pt x="0" y="0"/>
                    </a:moveTo>
                    <a:lnTo>
                      <a:pt x="0" y="0"/>
                    </a:lnTo>
                    <a:cubicBezTo>
                      <a:pt x="5" y="23"/>
                      <a:pt x="9" y="55"/>
                      <a:pt x="13" y="55"/>
                    </a:cubicBezTo>
                    <a:cubicBezTo>
                      <a:pt x="14" y="55"/>
                      <a:pt x="15" y="51"/>
                      <a:pt x="16" y="42"/>
                    </a:cubicBezTo>
                    <a:lnTo>
                      <a:pt x="19" y="7"/>
                    </a:lnTo>
                    <a:lnTo>
                      <a:pt x="19" y="7"/>
                    </a:lnTo>
                    <a:cubicBezTo>
                      <a:pt x="16" y="9"/>
                      <a:pt x="13" y="10"/>
                      <a:pt x="10" y="10"/>
                    </a:cubicBezTo>
                    <a:cubicBezTo>
                      <a:pt x="5" y="10"/>
                      <a:pt x="2"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75" name="Google Shape;18775;p66"/>
              <p:cNvSpPr/>
              <p:nvPr/>
            </p:nvSpPr>
            <p:spPr>
              <a:xfrm>
                <a:off x="749975" y="1542700"/>
                <a:ext cx="775" cy="550"/>
              </a:xfrm>
              <a:custGeom>
                <a:avLst/>
                <a:gdLst/>
                <a:ahLst/>
                <a:cxnLst/>
                <a:rect l="l" t="t" r="r" b="b"/>
                <a:pathLst>
                  <a:path w="31" h="22" extrusionOk="0">
                    <a:moveTo>
                      <a:pt x="31" y="0"/>
                    </a:moveTo>
                    <a:lnTo>
                      <a:pt x="1" y="21"/>
                    </a:lnTo>
                    <a:lnTo>
                      <a:pt x="1" y="21"/>
                    </a:lnTo>
                    <a:lnTo>
                      <a:pt x="26" y="12"/>
                    </a:lnTo>
                    <a:cubicBezTo>
                      <a:pt x="26" y="7"/>
                      <a:pt x="28" y="5"/>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76" name="Google Shape;18776;p66"/>
              <p:cNvSpPr/>
              <p:nvPr/>
            </p:nvSpPr>
            <p:spPr>
              <a:xfrm>
                <a:off x="768000" y="1562125"/>
                <a:ext cx="1025" cy="300"/>
              </a:xfrm>
              <a:custGeom>
                <a:avLst/>
                <a:gdLst/>
                <a:ahLst/>
                <a:cxnLst/>
                <a:rect l="l" t="t" r="r" b="b"/>
                <a:pathLst>
                  <a:path w="41" h="12" extrusionOk="0">
                    <a:moveTo>
                      <a:pt x="29" y="1"/>
                    </a:moveTo>
                    <a:cubicBezTo>
                      <a:pt x="21" y="1"/>
                      <a:pt x="11" y="5"/>
                      <a:pt x="1" y="5"/>
                    </a:cubicBezTo>
                    <a:lnTo>
                      <a:pt x="40" y="12"/>
                    </a:lnTo>
                    <a:cubicBezTo>
                      <a:pt x="39" y="3"/>
                      <a:pt x="35"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77" name="Google Shape;18777;p66"/>
              <p:cNvSpPr/>
              <p:nvPr/>
            </p:nvSpPr>
            <p:spPr>
              <a:xfrm>
                <a:off x="720925" y="1542050"/>
                <a:ext cx="975" cy="675"/>
              </a:xfrm>
              <a:custGeom>
                <a:avLst/>
                <a:gdLst/>
                <a:ahLst/>
                <a:cxnLst/>
                <a:rect l="l" t="t" r="r" b="b"/>
                <a:pathLst>
                  <a:path w="39" h="27" extrusionOk="0">
                    <a:moveTo>
                      <a:pt x="5" y="0"/>
                    </a:moveTo>
                    <a:cubicBezTo>
                      <a:pt x="2" y="0"/>
                      <a:pt x="0" y="3"/>
                      <a:pt x="1" y="12"/>
                    </a:cubicBezTo>
                    <a:cubicBezTo>
                      <a:pt x="10" y="22"/>
                      <a:pt x="24" y="26"/>
                      <a:pt x="38" y="26"/>
                    </a:cubicBezTo>
                    <a:cubicBezTo>
                      <a:pt x="24" y="15"/>
                      <a:pt x="11"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78" name="Google Shape;18778;p66"/>
              <p:cNvSpPr/>
              <p:nvPr/>
            </p:nvSpPr>
            <p:spPr>
              <a:xfrm>
                <a:off x="755125" y="1555700"/>
                <a:ext cx="625" cy="150"/>
              </a:xfrm>
              <a:custGeom>
                <a:avLst/>
                <a:gdLst/>
                <a:ahLst/>
                <a:cxnLst/>
                <a:rect l="l" t="t" r="r" b="b"/>
                <a:pathLst>
                  <a:path w="25" h="6" extrusionOk="0">
                    <a:moveTo>
                      <a:pt x="18" y="1"/>
                    </a:moveTo>
                    <a:cubicBezTo>
                      <a:pt x="12" y="1"/>
                      <a:pt x="6" y="3"/>
                      <a:pt x="1" y="4"/>
                    </a:cubicBezTo>
                    <a:cubicBezTo>
                      <a:pt x="4" y="5"/>
                      <a:pt x="7" y="6"/>
                      <a:pt x="10" y="6"/>
                    </a:cubicBezTo>
                    <a:cubicBezTo>
                      <a:pt x="15" y="6"/>
                      <a:pt x="20" y="5"/>
                      <a:pt x="24" y="2"/>
                    </a:cubicBezTo>
                    <a:cubicBezTo>
                      <a:pt x="22" y="1"/>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79" name="Google Shape;18779;p66"/>
              <p:cNvSpPr/>
              <p:nvPr/>
            </p:nvSpPr>
            <p:spPr>
              <a:xfrm>
                <a:off x="721875" y="1542400"/>
                <a:ext cx="725" cy="625"/>
              </a:xfrm>
              <a:custGeom>
                <a:avLst/>
                <a:gdLst/>
                <a:ahLst/>
                <a:cxnLst/>
                <a:rect l="l" t="t" r="r" b="b"/>
                <a:pathLst>
                  <a:path w="29" h="25" extrusionOk="0">
                    <a:moveTo>
                      <a:pt x="21" y="1"/>
                    </a:moveTo>
                    <a:cubicBezTo>
                      <a:pt x="15" y="7"/>
                      <a:pt x="11" y="13"/>
                      <a:pt x="4" y="13"/>
                    </a:cubicBezTo>
                    <a:cubicBezTo>
                      <a:pt x="3" y="13"/>
                      <a:pt x="2" y="13"/>
                      <a:pt x="0" y="12"/>
                    </a:cubicBezTo>
                    <a:lnTo>
                      <a:pt x="0" y="12"/>
                    </a:lnTo>
                    <a:cubicBezTo>
                      <a:pt x="6" y="19"/>
                      <a:pt x="12" y="25"/>
                      <a:pt x="16" y="25"/>
                    </a:cubicBezTo>
                    <a:cubicBezTo>
                      <a:pt x="21" y="25"/>
                      <a:pt x="25" y="20"/>
                      <a:pt x="28" y="8"/>
                    </a:cubicBezTo>
                    <a:cubicBezTo>
                      <a:pt x="26" y="5"/>
                      <a:pt x="23"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80" name="Google Shape;18780;p66"/>
              <p:cNvSpPr/>
              <p:nvPr/>
            </p:nvSpPr>
            <p:spPr>
              <a:xfrm>
                <a:off x="765050" y="1593400"/>
                <a:ext cx="150" cy="100"/>
              </a:xfrm>
              <a:custGeom>
                <a:avLst/>
                <a:gdLst/>
                <a:ahLst/>
                <a:cxnLst/>
                <a:rect l="l" t="t" r="r" b="b"/>
                <a:pathLst>
                  <a:path w="6" h="4" extrusionOk="0">
                    <a:moveTo>
                      <a:pt x="5" y="1"/>
                    </a:moveTo>
                    <a:cubicBezTo>
                      <a:pt x="3" y="1"/>
                      <a:pt x="3" y="3"/>
                      <a:pt x="0" y="3"/>
                    </a:cubicBezTo>
                    <a:cubicBezTo>
                      <a:pt x="5" y="3"/>
                      <a:pt x="5"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81" name="Google Shape;18781;p66"/>
              <p:cNvSpPr/>
              <p:nvPr/>
            </p:nvSpPr>
            <p:spPr>
              <a:xfrm>
                <a:off x="758275" y="1603850"/>
                <a:ext cx="250" cy="350"/>
              </a:xfrm>
              <a:custGeom>
                <a:avLst/>
                <a:gdLst/>
                <a:ahLst/>
                <a:cxnLst/>
                <a:rect l="l" t="t" r="r" b="b"/>
                <a:pathLst>
                  <a:path w="10" h="14" extrusionOk="0">
                    <a:moveTo>
                      <a:pt x="0" y="0"/>
                    </a:moveTo>
                    <a:cubicBezTo>
                      <a:pt x="0" y="2"/>
                      <a:pt x="0" y="7"/>
                      <a:pt x="9" y="14"/>
                    </a:cubicBezTo>
                    <a:cubicBezTo>
                      <a:pt x="5" y="9"/>
                      <a:pt x="2"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82" name="Google Shape;18782;p66"/>
              <p:cNvSpPr/>
              <p:nvPr/>
            </p:nvSpPr>
            <p:spPr>
              <a:xfrm>
                <a:off x="713850" y="1544025"/>
                <a:ext cx="175" cy="100"/>
              </a:xfrm>
              <a:custGeom>
                <a:avLst/>
                <a:gdLst/>
                <a:ahLst/>
                <a:cxnLst/>
                <a:rect l="l" t="t" r="r" b="b"/>
                <a:pathLst>
                  <a:path w="7" h="4" extrusionOk="0">
                    <a:moveTo>
                      <a:pt x="6" y="1"/>
                    </a:moveTo>
                    <a:lnTo>
                      <a:pt x="6" y="1"/>
                    </a:lnTo>
                    <a:cubicBezTo>
                      <a:pt x="1" y="2"/>
                      <a:pt x="1" y="3"/>
                      <a:pt x="3" y="3"/>
                    </a:cubicBezTo>
                    <a:cubicBezTo>
                      <a:pt x="4" y="3"/>
                      <a:pt x="6" y="3"/>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83" name="Google Shape;18783;p66"/>
              <p:cNvSpPr/>
              <p:nvPr/>
            </p:nvSpPr>
            <p:spPr>
              <a:xfrm>
                <a:off x="723500" y="1536850"/>
                <a:ext cx="125" cy="200"/>
              </a:xfrm>
              <a:custGeom>
                <a:avLst/>
                <a:gdLst/>
                <a:ahLst/>
                <a:cxnLst/>
                <a:rect l="l" t="t" r="r" b="b"/>
                <a:pathLst>
                  <a:path w="5" h="8" extrusionOk="0">
                    <a:moveTo>
                      <a:pt x="5" y="7"/>
                    </a:moveTo>
                    <a:lnTo>
                      <a:pt x="5" y="7"/>
                    </a:lnTo>
                    <a:cubicBezTo>
                      <a:pt x="0" y="0"/>
                      <a:pt x="0" y="0"/>
                      <a:pt x="5"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84" name="Google Shape;18784;p66"/>
              <p:cNvSpPr/>
              <p:nvPr/>
            </p:nvSpPr>
            <p:spPr>
              <a:xfrm>
                <a:off x="713425" y="1544025"/>
                <a:ext cx="250" cy="175"/>
              </a:xfrm>
              <a:custGeom>
                <a:avLst/>
                <a:gdLst/>
                <a:ahLst/>
                <a:cxnLst/>
                <a:rect l="l" t="t" r="r" b="b"/>
                <a:pathLst>
                  <a:path w="10" h="7" extrusionOk="0">
                    <a:moveTo>
                      <a:pt x="2" y="1"/>
                    </a:moveTo>
                    <a:cubicBezTo>
                      <a:pt x="1" y="4"/>
                      <a:pt x="1" y="7"/>
                      <a:pt x="3" y="7"/>
                    </a:cubicBezTo>
                    <a:cubicBezTo>
                      <a:pt x="5" y="7"/>
                      <a:pt x="7" y="6"/>
                      <a:pt x="9" y="3"/>
                    </a:cubicBez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85" name="Google Shape;18785;p66"/>
              <p:cNvSpPr/>
              <p:nvPr/>
            </p:nvSpPr>
            <p:spPr>
              <a:xfrm>
                <a:off x="713925" y="1543900"/>
                <a:ext cx="425" cy="150"/>
              </a:xfrm>
              <a:custGeom>
                <a:avLst/>
                <a:gdLst/>
                <a:ahLst/>
                <a:cxnLst/>
                <a:rect l="l" t="t" r="r" b="b"/>
                <a:pathLst>
                  <a:path w="17" h="6" extrusionOk="0">
                    <a:moveTo>
                      <a:pt x="1" y="1"/>
                    </a:moveTo>
                    <a:cubicBezTo>
                      <a:pt x="1" y="1"/>
                      <a:pt x="2" y="2"/>
                      <a:pt x="2" y="2"/>
                    </a:cubicBezTo>
                    <a:lnTo>
                      <a:pt x="2" y="2"/>
                    </a:lnTo>
                    <a:cubicBezTo>
                      <a:pt x="2" y="1"/>
                      <a:pt x="1" y="1"/>
                      <a:pt x="1" y="1"/>
                    </a:cubicBezTo>
                    <a:close/>
                    <a:moveTo>
                      <a:pt x="2" y="2"/>
                    </a:moveTo>
                    <a:cubicBezTo>
                      <a:pt x="3" y="3"/>
                      <a:pt x="3" y="4"/>
                      <a:pt x="3" y="6"/>
                    </a:cubicBezTo>
                    <a:cubicBezTo>
                      <a:pt x="8" y="6"/>
                      <a:pt x="10" y="3"/>
                      <a:pt x="17" y="3"/>
                    </a:cubicBezTo>
                    <a:cubicBezTo>
                      <a:pt x="11" y="3"/>
                      <a:pt x="6" y="3"/>
                      <a:pt x="2"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86" name="Google Shape;18786;p66"/>
              <p:cNvSpPr/>
              <p:nvPr/>
            </p:nvSpPr>
            <p:spPr>
              <a:xfrm>
                <a:off x="763600" y="1578050"/>
                <a:ext cx="225" cy="225"/>
              </a:xfrm>
              <a:custGeom>
                <a:avLst/>
                <a:gdLst/>
                <a:ahLst/>
                <a:cxnLst/>
                <a:rect l="l" t="t" r="r" b="b"/>
                <a:pathLst>
                  <a:path w="9" h="9" extrusionOk="0">
                    <a:moveTo>
                      <a:pt x="0" y="0"/>
                    </a:moveTo>
                    <a:cubicBezTo>
                      <a:pt x="6" y="6"/>
                      <a:pt x="8" y="8"/>
                      <a:pt x="9" y="8"/>
                    </a:cubicBezTo>
                    <a:cubicBezTo>
                      <a:pt x="9" y="8"/>
                      <a:pt x="6"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87" name="Google Shape;18787;p66"/>
              <p:cNvSpPr/>
              <p:nvPr/>
            </p:nvSpPr>
            <p:spPr>
              <a:xfrm>
                <a:off x="741350" y="1534400"/>
                <a:ext cx="75" cy="100"/>
              </a:xfrm>
              <a:custGeom>
                <a:avLst/>
                <a:gdLst/>
                <a:ahLst/>
                <a:cxnLst/>
                <a:rect l="l" t="t" r="r" b="b"/>
                <a:pathLst>
                  <a:path w="3" h="4" extrusionOk="0">
                    <a:moveTo>
                      <a:pt x="3" y="1"/>
                    </a:moveTo>
                    <a:lnTo>
                      <a:pt x="0" y="3"/>
                    </a:lnTo>
                    <a:lnTo>
                      <a:pt x="3"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88" name="Google Shape;18788;p66"/>
              <p:cNvSpPr/>
              <p:nvPr/>
            </p:nvSpPr>
            <p:spPr>
              <a:xfrm>
                <a:off x="740875" y="1534050"/>
                <a:ext cx="1600" cy="2925"/>
              </a:xfrm>
              <a:custGeom>
                <a:avLst/>
                <a:gdLst/>
                <a:ahLst/>
                <a:cxnLst/>
                <a:rect l="l" t="t" r="r" b="b"/>
                <a:pathLst>
                  <a:path w="64" h="117" extrusionOk="0">
                    <a:moveTo>
                      <a:pt x="63" y="1"/>
                    </a:moveTo>
                    <a:cubicBezTo>
                      <a:pt x="48" y="21"/>
                      <a:pt x="39" y="27"/>
                      <a:pt x="33" y="27"/>
                    </a:cubicBezTo>
                    <a:cubicBezTo>
                      <a:pt x="28" y="27"/>
                      <a:pt x="25" y="22"/>
                      <a:pt x="22" y="17"/>
                    </a:cubicBezTo>
                    <a:lnTo>
                      <a:pt x="1" y="117"/>
                    </a:lnTo>
                    <a:lnTo>
                      <a:pt x="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89" name="Google Shape;18789;p66"/>
              <p:cNvSpPr/>
              <p:nvPr/>
            </p:nvSpPr>
            <p:spPr>
              <a:xfrm>
                <a:off x="709825" y="1530925"/>
                <a:ext cx="59650" cy="74850"/>
              </a:xfrm>
              <a:custGeom>
                <a:avLst/>
                <a:gdLst/>
                <a:ahLst/>
                <a:cxnLst/>
                <a:rect l="l" t="t" r="r" b="b"/>
                <a:pathLst>
                  <a:path w="2386" h="2994" extrusionOk="0">
                    <a:moveTo>
                      <a:pt x="1159" y="119"/>
                    </a:moveTo>
                    <a:lnTo>
                      <a:pt x="1159" y="119"/>
                    </a:lnTo>
                    <a:cubicBezTo>
                      <a:pt x="1159" y="119"/>
                      <a:pt x="1159" y="119"/>
                      <a:pt x="1159" y="120"/>
                    </a:cubicBezTo>
                    <a:lnTo>
                      <a:pt x="1159" y="120"/>
                    </a:lnTo>
                    <a:cubicBezTo>
                      <a:pt x="1159" y="119"/>
                      <a:pt x="1159" y="119"/>
                      <a:pt x="1159" y="119"/>
                    </a:cubicBezTo>
                    <a:close/>
                    <a:moveTo>
                      <a:pt x="1173" y="119"/>
                    </a:moveTo>
                    <a:lnTo>
                      <a:pt x="1173" y="119"/>
                    </a:lnTo>
                    <a:cubicBezTo>
                      <a:pt x="1173" y="120"/>
                      <a:pt x="1174" y="120"/>
                      <a:pt x="1174" y="121"/>
                    </a:cubicBezTo>
                    <a:lnTo>
                      <a:pt x="1174" y="121"/>
                    </a:lnTo>
                    <a:cubicBezTo>
                      <a:pt x="1174" y="120"/>
                      <a:pt x="1173" y="120"/>
                      <a:pt x="1173" y="119"/>
                    </a:cubicBezTo>
                    <a:close/>
                    <a:moveTo>
                      <a:pt x="1449" y="260"/>
                    </a:moveTo>
                    <a:lnTo>
                      <a:pt x="1449" y="260"/>
                    </a:lnTo>
                    <a:cubicBezTo>
                      <a:pt x="1445" y="264"/>
                      <a:pt x="1440" y="265"/>
                      <a:pt x="1435" y="265"/>
                    </a:cubicBezTo>
                    <a:cubicBezTo>
                      <a:pt x="1435" y="265"/>
                      <a:pt x="1434" y="265"/>
                      <a:pt x="1433" y="265"/>
                    </a:cubicBezTo>
                    <a:lnTo>
                      <a:pt x="1433" y="265"/>
                    </a:lnTo>
                    <a:cubicBezTo>
                      <a:pt x="1436" y="266"/>
                      <a:pt x="1438" y="268"/>
                      <a:pt x="1440" y="268"/>
                    </a:cubicBezTo>
                    <a:cubicBezTo>
                      <a:pt x="1442" y="268"/>
                      <a:pt x="1444" y="266"/>
                      <a:pt x="1449" y="260"/>
                    </a:cubicBezTo>
                    <a:close/>
                    <a:moveTo>
                      <a:pt x="109" y="392"/>
                    </a:moveTo>
                    <a:cubicBezTo>
                      <a:pt x="109" y="393"/>
                      <a:pt x="108" y="394"/>
                      <a:pt x="108" y="394"/>
                    </a:cubicBezTo>
                    <a:lnTo>
                      <a:pt x="108" y="394"/>
                    </a:lnTo>
                    <a:cubicBezTo>
                      <a:pt x="108" y="394"/>
                      <a:pt x="109" y="393"/>
                      <a:pt x="109" y="392"/>
                    </a:cubicBezTo>
                    <a:close/>
                    <a:moveTo>
                      <a:pt x="1646" y="392"/>
                    </a:moveTo>
                    <a:cubicBezTo>
                      <a:pt x="1651" y="392"/>
                      <a:pt x="1652" y="401"/>
                      <a:pt x="1651" y="413"/>
                    </a:cubicBezTo>
                    <a:cubicBezTo>
                      <a:pt x="1644" y="413"/>
                      <a:pt x="1639" y="406"/>
                      <a:pt x="1639" y="395"/>
                    </a:cubicBezTo>
                    <a:cubicBezTo>
                      <a:pt x="1642" y="393"/>
                      <a:pt x="1644" y="392"/>
                      <a:pt x="1646" y="392"/>
                    </a:cubicBezTo>
                    <a:close/>
                    <a:moveTo>
                      <a:pt x="244" y="465"/>
                    </a:moveTo>
                    <a:cubicBezTo>
                      <a:pt x="248" y="465"/>
                      <a:pt x="251" y="470"/>
                      <a:pt x="253" y="476"/>
                    </a:cubicBezTo>
                    <a:cubicBezTo>
                      <a:pt x="244" y="476"/>
                      <a:pt x="237" y="476"/>
                      <a:pt x="237" y="488"/>
                    </a:cubicBezTo>
                    <a:cubicBezTo>
                      <a:pt x="234" y="481"/>
                      <a:pt x="234" y="476"/>
                      <a:pt x="237" y="471"/>
                    </a:cubicBezTo>
                    <a:cubicBezTo>
                      <a:pt x="239" y="467"/>
                      <a:pt x="242" y="465"/>
                      <a:pt x="244" y="465"/>
                    </a:cubicBezTo>
                    <a:close/>
                    <a:moveTo>
                      <a:pt x="271" y="481"/>
                    </a:moveTo>
                    <a:cubicBezTo>
                      <a:pt x="280" y="487"/>
                      <a:pt x="283" y="490"/>
                      <a:pt x="283" y="490"/>
                    </a:cubicBezTo>
                    <a:cubicBezTo>
                      <a:pt x="282" y="490"/>
                      <a:pt x="277" y="487"/>
                      <a:pt x="271" y="483"/>
                    </a:cubicBezTo>
                    <a:cubicBezTo>
                      <a:pt x="271" y="483"/>
                      <a:pt x="271" y="483"/>
                      <a:pt x="271" y="481"/>
                    </a:cubicBezTo>
                    <a:close/>
                    <a:moveTo>
                      <a:pt x="2112" y="727"/>
                    </a:moveTo>
                    <a:cubicBezTo>
                      <a:pt x="2111" y="730"/>
                      <a:pt x="2111" y="732"/>
                      <a:pt x="2111" y="735"/>
                    </a:cubicBezTo>
                    <a:lnTo>
                      <a:pt x="2111" y="735"/>
                    </a:lnTo>
                    <a:cubicBezTo>
                      <a:pt x="2114" y="731"/>
                      <a:pt x="2114" y="729"/>
                      <a:pt x="2112" y="727"/>
                    </a:cubicBezTo>
                    <a:close/>
                    <a:moveTo>
                      <a:pt x="2131" y="812"/>
                    </a:moveTo>
                    <a:lnTo>
                      <a:pt x="2131" y="812"/>
                    </a:lnTo>
                    <a:lnTo>
                      <a:pt x="2131" y="812"/>
                    </a:lnTo>
                    <a:cubicBezTo>
                      <a:pt x="2131" y="812"/>
                      <a:pt x="2132" y="812"/>
                      <a:pt x="2133" y="812"/>
                    </a:cubicBezTo>
                    <a:close/>
                    <a:moveTo>
                      <a:pt x="2155" y="847"/>
                    </a:moveTo>
                    <a:lnTo>
                      <a:pt x="2158" y="852"/>
                    </a:lnTo>
                    <a:cubicBezTo>
                      <a:pt x="2158" y="849"/>
                      <a:pt x="2157" y="848"/>
                      <a:pt x="2155" y="847"/>
                    </a:cubicBezTo>
                    <a:close/>
                    <a:moveTo>
                      <a:pt x="2357" y="1405"/>
                    </a:moveTo>
                    <a:lnTo>
                      <a:pt x="2358" y="1406"/>
                    </a:lnTo>
                    <a:cubicBezTo>
                      <a:pt x="2358" y="1405"/>
                      <a:pt x="2357" y="1405"/>
                      <a:pt x="2357" y="1405"/>
                    </a:cubicBezTo>
                    <a:close/>
                    <a:moveTo>
                      <a:pt x="2325" y="1705"/>
                    </a:moveTo>
                    <a:lnTo>
                      <a:pt x="2325" y="1705"/>
                    </a:lnTo>
                    <a:cubicBezTo>
                      <a:pt x="2325" y="1706"/>
                      <a:pt x="2325" y="1707"/>
                      <a:pt x="2325" y="1708"/>
                    </a:cubicBezTo>
                    <a:lnTo>
                      <a:pt x="2325" y="1708"/>
                    </a:lnTo>
                    <a:cubicBezTo>
                      <a:pt x="2326" y="1707"/>
                      <a:pt x="2326" y="1706"/>
                      <a:pt x="2325" y="1705"/>
                    </a:cubicBezTo>
                    <a:close/>
                    <a:moveTo>
                      <a:pt x="1876" y="1911"/>
                    </a:moveTo>
                    <a:cubicBezTo>
                      <a:pt x="1880" y="1919"/>
                      <a:pt x="1880" y="1921"/>
                      <a:pt x="1878" y="1921"/>
                    </a:cubicBezTo>
                    <a:cubicBezTo>
                      <a:pt x="1876" y="1921"/>
                      <a:pt x="1870" y="1918"/>
                      <a:pt x="1864" y="1916"/>
                    </a:cubicBezTo>
                    <a:lnTo>
                      <a:pt x="1876" y="1911"/>
                    </a:lnTo>
                    <a:close/>
                    <a:moveTo>
                      <a:pt x="1812" y="2262"/>
                    </a:moveTo>
                    <a:cubicBezTo>
                      <a:pt x="1810" y="2262"/>
                      <a:pt x="1808" y="2263"/>
                      <a:pt x="1806" y="2263"/>
                    </a:cubicBezTo>
                    <a:cubicBezTo>
                      <a:pt x="1808" y="2263"/>
                      <a:pt x="1810" y="2262"/>
                      <a:pt x="1812" y="2262"/>
                    </a:cubicBezTo>
                    <a:close/>
                    <a:moveTo>
                      <a:pt x="2209" y="2446"/>
                    </a:moveTo>
                    <a:lnTo>
                      <a:pt x="2209" y="2446"/>
                    </a:lnTo>
                    <a:cubicBezTo>
                      <a:pt x="2209" y="2447"/>
                      <a:pt x="2208" y="2447"/>
                      <a:pt x="2208" y="2448"/>
                    </a:cubicBezTo>
                    <a:lnTo>
                      <a:pt x="2208" y="2448"/>
                    </a:lnTo>
                    <a:lnTo>
                      <a:pt x="2209" y="2446"/>
                    </a:lnTo>
                    <a:close/>
                    <a:moveTo>
                      <a:pt x="897" y="1"/>
                    </a:moveTo>
                    <a:cubicBezTo>
                      <a:pt x="897" y="54"/>
                      <a:pt x="844" y="52"/>
                      <a:pt x="846" y="96"/>
                    </a:cubicBezTo>
                    <a:lnTo>
                      <a:pt x="879" y="70"/>
                    </a:lnTo>
                    <a:lnTo>
                      <a:pt x="916" y="47"/>
                    </a:lnTo>
                    <a:lnTo>
                      <a:pt x="916" y="47"/>
                    </a:lnTo>
                    <a:cubicBezTo>
                      <a:pt x="914" y="96"/>
                      <a:pt x="869" y="184"/>
                      <a:pt x="831" y="184"/>
                    </a:cubicBezTo>
                    <a:cubicBezTo>
                      <a:pt x="829" y="184"/>
                      <a:pt x="827" y="184"/>
                      <a:pt x="825" y="184"/>
                    </a:cubicBezTo>
                    <a:cubicBezTo>
                      <a:pt x="816" y="161"/>
                      <a:pt x="839" y="89"/>
                      <a:pt x="839" y="70"/>
                    </a:cubicBezTo>
                    <a:lnTo>
                      <a:pt x="839" y="70"/>
                    </a:lnTo>
                    <a:cubicBezTo>
                      <a:pt x="834" y="84"/>
                      <a:pt x="813" y="96"/>
                      <a:pt x="801" y="96"/>
                    </a:cubicBezTo>
                    <a:cubicBezTo>
                      <a:pt x="797" y="96"/>
                      <a:pt x="794" y="95"/>
                      <a:pt x="793" y="91"/>
                    </a:cubicBezTo>
                    <a:lnTo>
                      <a:pt x="811" y="61"/>
                    </a:lnTo>
                    <a:cubicBezTo>
                      <a:pt x="809" y="59"/>
                      <a:pt x="807" y="58"/>
                      <a:pt x="805" y="58"/>
                    </a:cubicBezTo>
                    <a:cubicBezTo>
                      <a:pt x="790" y="58"/>
                      <a:pt x="777" y="98"/>
                      <a:pt x="760" y="98"/>
                    </a:cubicBezTo>
                    <a:cubicBezTo>
                      <a:pt x="755" y="98"/>
                      <a:pt x="749" y="93"/>
                      <a:pt x="742" y="82"/>
                    </a:cubicBezTo>
                    <a:cubicBezTo>
                      <a:pt x="733" y="80"/>
                      <a:pt x="717" y="37"/>
                      <a:pt x="711" y="37"/>
                    </a:cubicBezTo>
                    <a:cubicBezTo>
                      <a:pt x="710" y="37"/>
                      <a:pt x="709" y="39"/>
                      <a:pt x="709" y="45"/>
                    </a:cubicBezTo>
                    <a:cubicBezTo>
                      <a:pt x="728" y="142"/>
                      <a:pt x="735" y="242"/>
                      <a:pt x="728" y="341"/>
                    </a:cubicBezTo>
                    <a:cubicBezTo>
                      <a:pt x="707" y="314"/>
                      <a:pt x="686" y="284"/>
                      <a:pt x="668" y="253"/>
                    </a:cubicBezTo>
                    <a:cubicBezTo>
                      <a:pt x="649" y="207"/>
                      <a:pt x="684" y="137"/>
                      <a:pt x="668" y="98"/>
                    </a:cubicBezTo>
                    <a:lnTo>
                      <a:pt x="668" y="98"/>
                    </a:lnTo>
                    <a:cubicBezTo>
                      <a:pt x="668" y="112"/>
                      <a:pt x="665" y="126"/>
                      <a:pt x="658" y="137"/>
                    </a:cubicBezTo>
                    <a:cubicBezTo>
                      <a:pt x="648" y="127"/>
                      <a:pt x="656" y="99"/>
                      <a:pt x="644" y="99"/>
                    </a:cubicBezTo>
                    <a:cubicBezTo>
                      <a:pt x="642" y="99"/>
                      <a:pt x="640" y="99"/>
                      <a:pt x="638" y="100"/>
                    </a:cubicBezTo>
                    <a:cubicBezTo>
                      <a:pt x="638" y="123"/>
                      <a:pt x="630" y="126"/>
                      <a:pt x="623" y="126"/>
                    </a:cubicBezTo>
                    <a:cubicBezTo>
                      <a:pt x="621" y="126"/>
                      <a:pt x="618" y="126"/>
                      <a:pt x="617" y="126"/>
                    </a:cubicBezTo>
                    <a:cubicBezTo>
                      <a:pt x="614" y="126"/>
                      <a:pt x="616" y="129"/>
                      <a:pt x="631" y="147"/>
                    </a:cubicBezTo>
                    <a:cubicBezTo>
                      <a:pt x="626" y="151"/>
                      <a:pt x="622" y="152"/>
                      <a:pt x="619" y="152"/>
                    </a:cubicBezTo>
                    <a:cubicBezTo>
                      <a:pt x="610" y="152"/>
                      <a:pt x="603" y="142"/>
                      <a:pt x="590" y="142"/>
                    </a:cubicBezTo>
                    <a:cubicBezTo>
                      <a:pt x="588" y="142"/>
                      <a:pt x="586" y="142"/>
                      <a:pt x="584" y="142"/>
                    </a:cubicBezTo>
                    <a:cubicBezTo>
                      <a:pt x="591" y="191"/>
                      <a:pt x="582" y="239"/>
                      <a:pt x="559" y="281"/>
                    </a:cubicBezTo>
                    <a:cubicBezTo>
                      <a:pt x="556" y="267"/>
                      <a:pt x="554" y="253"/>
                      <a:pt x="550" y="242"/>
                    </a:cubicBezTo>
                    <a:cubicBezTo>
                      <a:pt x="514" y="242"/>
                      <a:pt x="488" y="226"/>
                      <a:pt x="457" y="226"/>
                    </a:cubicBezTo>
                    <a:cubicBezTo>
                      <a:pt x="452" y="226"/>
                      <a:pt x="446" y="227"/>
                      <a:pt x="441" y="228"/>
                    </a:cubicBezTo>
                    <a:cubicBezTo>
                      <a:pt x="436" y="216"/>
                      <a:pt x="413" y="205"/>
                      <a:pt x="415" y="182"/>
                    </a:cubicBezTo>
                    <a:lnTo>
                      <a:pt x="415" y="182"/>
                    </a:lnTo>
                    <a:cubicBezTo>
                      <a:pt x="410" y="191"/>
                      <a:pt x="410" y="209"/>
                      <a:pt x="401" y="214"/>
                    </a:cubicBezTo>
                    <a:cubicBezTo>
                      <a:pt x="369" y="172"/>
                      <a:pt x="424" y="202"/>
                      <a:pt x="394" y="149"/>
                    </a:cubicBezTo>
                    <a:lnTo>
                      <a:pt x="394" y="149"/>
                    </a:lnTo>
                    <a:cubicBezTo>
                      <a:pt x="399" y="182"/>
                      <a:pt x="376" y="198"/>
                      <a:pt x="364" y="221"/>
                    </a:cubicBezTo>
                    <a:cubicBezTo>
                      <a:pt x="368" y="236"/>
                      <a:pt x="374" y="241"/>
                      <a:pt x="380" y="241"/>
                    </a:cubicBezTo>
                    <a:cubicBezTo>
                      <a:pt x="393" y="241"/>
                      <a:pt x="407" y="216"/>
                      <a:pt x="415" y="200"/>
                    </a:cubicBezTo>
                    <a:lnTo>
                      <a:pt x="415" y="200"/>
                    </a:lnTo>
                    <a:cubicBezTo>
                      <a:pt x="429" y="265"/>
                      <a:pt x="417" y="339"/>
                      <a:pt x="383" y="379"/>
                    </a:cubicBezTo>
                    <a:cubicBezTo>
                      <a:pt x="378" y="382"/>
                      <a:pt x="374" y="384"/>
                      <a:pt x="371" y="384"/>
                    </a:cubicBezTo>
                    <a:cubicBezTo>
                      <a:pt x="356" y="384"/>
                      <a:pt x="358" y="348"/>
                      <a:pt x="357" y="348"/>
                    </a:cubicBezTo>
                    <a:lnTo>
                      <a:pt x="357" y="348"/>
                    </a:lnTo>
                    <a:cubicBezTo>
                      <a:pt x="357" y="348"/>
                      <a:pt x="357" y="348"/>
                      <a:pt x="357" y="348"/>
                    </a:cubicBezTo>
                    <a:cubicBezTo>
                      <a:pt x="357" y="348"/>
                      <a:pt x="356" y="348"/>
                      <a:pt x="355" y="348"/>
                    </a:cubicBezTo>
                    <a:cubicBezTo>
                      <a:pt x="304" y="348"/>
                      <a:pt x="316" y="440"/>
                      <a:pt x="283" y="440"/>
                    </a:cubicBezTo>
                    <a:cubicBezTo>
                      <a:pt x="277" y="440"/>
                      <a:pt x="271" y="438"/>
                      <a:pt x="262" y="432"/>
                    </a:cubicBezTo>
                    <a:cubicBezTo>
                      <a:pt x="237" y="392"/>
                      <a:pt x="250" y="348"/>
                      <a:pt x="241" y="318"/>
                    </a:cubicBezTo>
                    <a:cubicBezTo>
                      <a:pt x="246" y="315"/>
                      <a:pt x="250" y="313"/>
                      <a:pt x="254" y="313"/>
                    </a:cubicBezTo>
                    <a:cubicBezTo>
                      <a:pt x="271" y="313"/>
                      <a:pt x="287" y="335"/>
                      <a:pt x="301" y="335"/>
                    </a:cubicBezTo>
                    <a:cubicBezTo>
                      <a:pt x="302" y="335"/>
                      <a:pt x="303" y="335"/>
                      <a:pt x="304" y="335"/>
                    </a:cubicBezTo>
                    <a:lnTo>
                      <a:pt x="278" y="318"/>
                    </a:lnTo>
                    <a:cubicBezTo>
                      <a:pt x="282" y="308"/>
                      <a:pt x="292" y="297"/>
                      <a:pt x="302" y="297"/>
                    </a:cubicBezTo>
                    <a:cubicBezTo>
                      <a:pt x="305" y="297"/>
                      <a:pt x="308" y="298"/>
                      <a:pt x="311" y="300"/>
                    </a:cubicBezTo>
                    <a:cubicBezTo>
                      <a:pt x="303" y="289"/>
                      <a:pt x="290" y="286"/>
                      <a:pt x="274" y="286"/>
                    </a:cubicBezTo>
                    <a:cubicBezTo>
                      <a:pt x="255" y="286"/>
                      <a:pt x="233" y="289"/>
                      <a:pt x="211" y="289"/>
                    </a:cubicBezTo>
                    <a:cubicBezTo>
                      <a:pt x="193" y="289"/>
                      <a:pt x="175" y="287"/>
                      <a:pt x="160" y="277"/>
                    </a:cubicBezTo>
                    <a:cubicBezTo>
                      <a:pt x="153" y="290"/>
                      <a:pt x="142" y="307"/>
                      <a:pt x="148" y="323"/>
                    </a:cubicBezTo>
                    <a:lnTo>
                      <a:pt x="162" y="316"/>
                    </a:lnTo>
                    <a:lnTo>
                      <a:pt x="162" y="316"/>
                    </a:lnTo>
                    <a:cubicBezTo>
                      <a:pt x="179" y="348"/>
                      <a:pt x="139" y="365"/>
                      <a:pt x="158" y="381"/>
                    </a:cubicBezTo>
                    <a:cubicBezTo>
                      <a:pt x="144" y="402"/>
                      <a:pt x="126" y="432"/>
                      <a:pt x="104" y="432"/>
                    </a:cubicBezTo>
                    <a:cubicBezTo>
                      <a:pt x="99" y="432"/>
                      <a:pt x="94" y="431"/>
                      <a:pt x="88" y="427"/>
                    </a:cubicBezTo>
                    <a:lnTo>
                      <a:pt x="82" y="383"/>
                    </a:lnTo>
                    <a:lnTo>
                      <a:pt x="82" y="383"/>
                    </a:lnTo>
                    <a:cubicBezTo>
                      <a:pt x="84" y="391"/>
                      <a:pt x="93" y="398"/>
                      <a:pt x="100" y="398"/>
                    </a:cubicBezTo>
                    <a:cubicBezTo>
                      <a:pt x="103" y="398"/>
                      <a:pt x="106" y="397"/>
                      <a:pt x="108" y="394"/>
                    </a:cubicBezTo>
                    <a:lnTo>
                      <a:pt x="108" y="394"/>
                    </a:lnTo>
                    <a:cubicBezTo>
                      <a:pt x="107" y="395"/>
                      <a:pt x="106" y="396"/>
                      <a:pt x="105" y="396"/>
                    </a:cubicBezTo>
                    <a:cubicBezTo>
                      <a:pt x="96" y="396"/>
                      <a:pt x="79" y="368"/>
                      <a:pt x="66" y="368"/>
                    </a:cubicBezTo>
                    <a:cubicBezTo>
                      <a:pt x="60" y="368"/>
                      <a:pt x="54" y="374"/>
                      <a:pt x="51" y="392"/>
                    </a:cubicBezTo>
                    <a:lnTo>
                      <a:pt x="74" y="425"/>
                    </a:lnTo>
                    <a:cubicBezTo>
                      <a:pt x="56" y="447"/>
                      <a:pt x="32" y="490"/>
                      <a:pt x="9" y="490"/>
                    </a:cubicBezTo>
                    <a:cubicBezTo>
                      <a:pt x="6" y="490"/>
                      <a:pt x="3" y="489"/>
                      <a:pt x="0" y="488"/>
                    </a:cubicBezTo>
                    <a:lnTo>
                      <a:pt x="0" y="488"/>
                    </a:lnTo>
                    <a:cubicBezTo>
                      <a:pt x="6" y="506"/>
                      <a:pt x="8" y="509"/>
                      <a:pt x="10" y="509"/>
                    </a:cubicBezTo>
                    <a:cubicBezTo>
                      <a:pt x="11" y="509"/>
                      <a:pt x="11" y="508"/>
                      <a:pt x="12" y="508"/>
                    </a:cubicBezTo>
                    <a:cubicBezTo>
                      <a:pt x="15" y="508"/>
                      <a:pt x="19" y="511"/>
                      <a:pt x="28" y="536"/>
                    </a:cubicBezTo>
                    <a:cubicBezTo>
                      <a:pt x="20" y="505"/>
                      <a:pt x="33" y="502"/>
                      <a:pt x="47" y="502"/>
                    </a:cubicBezTo>
                    <a:cubicBezTo>
                      <a:pt x="50" y="502"/>
                      <a:pt x="53" y="502"/>
                      <a:pt x="56" y="502"/>
                    </a:cubicBezTo>
                    <a:cubicBezTo>
                      <a:pt x="69" y="502"/>
                      <a:pt x="80" y="500"/>
                      <a:pt x="73" y="476"/>
                    </a:cubicBezTo>
                    <a:lnTo>
                      <a:pt x="73" y="476"/>
                    </a:lnTo>
                    <a:cubicBezTo>
                      <a:pt x="92" y="528"/>
                      <a:pt x="106" y="495"/>
                      <a:pt x="132" y="548"/>
                    </a:cubicBezTo>
                    <a:cubicBezTo>
                      <a:pt x="132" y="535"/>
                      <a:pt x="126" y="523"/>
                      <a:pt x="136" y="523"/>
                    </a:cubicBezTo>
                    <a:cubicBezTo>
                      <a:pt x="139" y="523"/>
                      <a:pt x="142" y="523"/>
                      <a:pt x="146" y="525"/>
                    </a:cubicBezTo>
                    <a:cubicBezTo>
                      <a:pt x="146" y="518"/>
                      <a:pt x="148" y="513"/>
                      <a:pt x="148" y="508"/>
                    </a:cubicBezTo>
                    <a:lnTo>
                      <a:pt x="151" y="508"/>
                    </a:lnTo>
                    <a:cubicBezTo>
                      <a:pt x="144" y="501"/>
                      <a:pt x="139" y="492"/>
                      <a:pt x="137" y="483"/>
                    </a:cubicBezTo>
                    <a:cubicBezTo>
                      <a:pt x="146" y="446"/>
                      <a:pt x="181" y="446"/>
                      <a:pt x="190" y="425"/>
                    </a:cubicBezTo>
                    <a:lnTo>
                      <a:pt x="190" y="425"/>
                    </a:lnTo>
                    <a:cubicBezTo>
                      <a:pt x="204" y="432"/>
                      <a:pt x="188" y="443"/>
                      <a:pt x="195" y="462"/>
                    </a:cubicBezTo>
                    <a:lnTo>
                      <a:pt x="211" y="432"/>
                    </a:lnTo>
                    <a:cubicBezTo>
                      <a:pt x="216" y="467"/>
                      <a:pt x="253" y="488"/>
                      <a:pt x="223" y="511"/>
                    </a:cubicBezTo>
                    <a:lnTo>
                      <a:pt x="253" y="511"/>
                    </a:lnTo>
                    <a:cubicBezTo>
                      <a:pt x="264" y="520"/>
                      <a:pt x="277" y="526"/>
                      <a:pt x="288" y="526"/>
                    </a:cubicBezTo>
                    <a:cubicBezTo>
                      <a:pt x="297" y="526"/>
                      <a:pt x="305" y="523"/>
                      <a:pt x="311" y="515"/>
                    </a:cubicBezTo>
                    <a:cubicBezTo>
                      <a:pt x="312" y="516"/>
                      <a:pt x="313" y="516"/>
                      <a:pt x="313" y="516"/>
                    </a:cubicBezTo>
                    <a:cubicBezTo>
                      <a:pt x="323" y="516"/>
                      <a:pt x="331" y="492"/>
                      <a:pt x="331" y="492"/>
                    </a:cubicBezTo>
                    <a:lnTo>
                      <a:pt x="331" y="492"/>
                    </a:lnTo>
                    <a:cubicBezTo>
                      <a:pt x="332" y="492"/>
                      <a:pt x="331" y="494"/>
                      <a:pt x="329" y="501"/>
                    </a:cubicBezTo>
                    <a:lnTo>
                      <a:pt x="371" y="471"/>
                    </a:lnTo>
                    <a:lnTo>
                      <a:pt x="373" y="481"/>
                    </a:lnTo>
                    <a:cubicBezTo>
                      <a:pt x="394" y="481"/>
                      <a:pt x="413" y="460"/>
                      <a:pt x="434" y="448"/>
                    </a:cubicBezTo>
                    <a:cubicBezTo>
                      <a:pt x="442" y="443"/>
                      <a:pt x="452" y="440"/>
                      <a:pt x="462" y="440"/>
                    </a:cubicBezTo>
                    <a:cubicBezTo>
                      <a:pt x="477" y="440"/>
                      <a:pt x="493" y="448"/>
                      <a:pt x="503" y="462"/>
                    </a:cubicBezTo>
                    <a:cubicBezTo>
                      <a:pt x="511" y="453"/>
                      <a:pt x="520" y="442"/>
                      <a:pt x="534" y="442"/>
                    </a:cubicBezTo>
                    <a:cubicBezTo>
                      <a:pt x="537" y="442"/>
                      <a:pt x="541" y="442"/>
                      <a:pt x="545" y="443"/>
                    </a:cubicBezTo>
                    <a:lnTo>
                      <a:pt x="554" y="474"/>
                    </a:lnTo>
                    <a:cubicBezTo>
                      <a:pt x="556" y="471"/>
                      <a:pt x="559" y="470"/>
                      <a:pt x="562" y="470"/>
                    </a:cubicBezTo>
                    <a:cubicBezTo>
                      <a:pt x="571" y="470"/>
                      <a:pt x="584" y="478"/>
                      <a:pt x="593" y="478"/>
                    </a:cubicBezTo>
                    <a:cubicBezTo>
                      <a:pt x="599" y="478"/>
                      <a:pt x="603" y="475"/>
                      <a:pt x="603" y="464"/>
                    </a:cubicBezTo>
                    <a:cubicBezTo>
                      <a:pt x="613" y="495"/>
                      <a:pt x="625" y="504"/>
                      <a:pt x="639" y="504"/>
                    </a:cubicBezTo>
                    <a:cubicBezTo>
                      <a:pt x="658" y="504"/>
                      <a:pt x="678" y="488"/>
                      <a:pt x="694" y="488"/>
                    </a:cubicBezTo>
                    <a:cubicBezTo>
                      <a:pt x="697" y="488"/>
                      <a:pt x="700" y="489"/>
                      <a:pt x="703" y="490"/>
                    </a:cubicBezTo>
                    <a:lnTo>
                      <a:pt x="703" y="448"/>
                    </a:lnTo>
                    <a:cubicBezTo>
                      <a:pt x="723" y="446"/>
                      <a:pt x="744" y="437"/>
                      <a:pt x="760" y="420"/>
                    </a:cubicBezTo>
                    <a:lnTo>
                      <a:pt x="758" y="383"/>
                    </a:lnTo>
                    <a:cubicBezTo>
                      <a:pt x="762" y="377"/>
                      <a:pt x="766" y="375"/>
                      <a:pt x="771" y="375"/>
                    </a:cubicBezTo>
                    <a:cubicBezTo>
                      <a:pt x="789" y="375"/>
                      <a:pt x="812" y="406"/>
                      <a:pt x="835" y="406"/>
                    </a:cubicBezTo>
                    <a:cubicBezTo>
                      <a:pt x="836" y="406"/>
                      <a:pt x="836" y="406"/>
                      <a:pt x="837" y="406"/>
                    </a:cubicBezTo>
                    <a:lnTo>
                      <a:pt x="837" y="406"/>
                    </a:lnTo>
                    <a:cubicBezTo>
                      <a:pt x="836" y="413"/>
                      <a:pt x="834" y="415"/>
                      <a:pt x="831" y="415"/>
                    </a:cubicBezTo>
                    <a:cubicBezTo>
                      <a:pt x="828" y="415"/>
                      <a:pt x="825" y="411"/>
                      <a:pt x="821" y="406"/>
                    </a:cubicBezTo>
                    <a:lnTo>
                      <a:pt x="821" y="406"/>
                    </a:lnTo>
                    <a:cubicBezTo>
                      <a:pt x="829" y="427"/>
                      <a:pt x="838" y="434"/>
                      <a:pt x="848" y="434"/>
                    </a:cubicBezTo>
                    <a:cubicBezTo>
                      <a:pt x="869" y="434"/>
                      <a:pt x="894" y="399"/>
                      <a:pt x="914" y="399"/>
                    </a:cubicBezTo>
                    <a:cubicBezTo>
                      <a:pt x="922" y="399"/>
                      <a:pt x="928" y="403"/>
                      <a:pt x="934" y="416"/>
                    </a:cubicBezTo>
                    <a:cubicBezTo>
                      <a:pt x="938" y="411"/>
                      <a:pt x="942" y="409"/>
                      <a:pt x="945" y="409"/>
                    </a:cubicBezTo>
                    <a:cubicBezTo>
                      <a:pt x="949" y="409"/>
                      <a:pt x="953" y="413"/>
                      <a:pt x="955" y="418"/>
                    </a:cubicBezTo>
                    <a:cubicBezTo>
                      <a:pt x="953" y="418"/>
                      <a:pt x="953" y="420"/>
                      <a:pt x="953" y="420"/>
                    </a:cubicBezTo>
                    <a:lnTo>
                      <a:pt x="955" y="420"/>
                    </a:lnTo>
                    <a:cubicBezTo>
                      <a:pt x="958" y="427"/>
                      <a:pt x="960" y="434"/>
                      <a:pt x="964" y="441"/>
                    </a:cubicBezTo>
                    <a:cubicBezTo>
                      <a:pt x="962" y="434"/>
                      <a:pt x="960" y="427"/>
                      <a:pt x="958" y="420"/>
                    </a:cubicBezTo>
                    <a:cubicBezTo>
                      <a:pt x="967" y="420"/>
                      <a:pt x="978" y="416"/>
                      <a:pt x="985" y="411"/>
                    </a:cubicBezTo>
                    <a:lnTo>
                      <a:pt x="985" y="411"/>
                    </a:lnTo>
                    <a:lnTo>
                      <a:pt x="983" y="448"/>
                    </a:lnTo>
                    <a:lnTo>
                      <a:pt x="985" y="448"/>
                    </a:lnTo>
                    <a:cubicBezTo>
                      <a:pt x="987" y="451"/>
                      <a:pt x="989" y="452"/>
                      <a:pt x="990" y="452"/>
                    </a:cubicBezTo>
                    <a:cubicBezTo>
                      <a:pt x="995" y="452"/>
                      <a:pt x="997" y="427"/>
                      <a:pt x="997" y="404"/>
                    </a:cubicBezTo>
                    <a:cubicBezTo>
                      <a:pt x="1004" y="397"/>
                      <a:pt x="1009" y="390"/>
                      <a:pt x="1013" y="383"/>
                    </a:cubicBezTo>
                    <a:lnTo>
                      <a:pt x="1013" y="383"/>
                    </a:lnTo>
                    <a:cubicBezTo>
                      <a:pt x="1012" y="403"/>
                      <a:pt x="1015" y="408"/>
                      <a:pt x="1020" y="408"/>
                    </a:cubicBezTo>
                    <a:cubicBezTo>
                      <a:pt x="1024" y="408"/>
                      <a:pt x="1030" y="404"/>
                      <a:pt x="1034" y="404"/>
                    </a:cubicBezTo>
                    <a:cubicBezTo>
                      <a:pt x="1039" y="404"/>
                      <a:pt x="1043" y="409"/>
                      <a:pt x="1043" y="432"/>
                    </a:cubicBezTo>
                    <a:cubicBezTo>
                      <a:pt x="1057" y="404"/>
                      <a:pt x="1094" y="418"/>
                      <a:pt x="1115" y="353"/>
                    </a:cubicBezTo>
                    <a:lnTo>
                      <a:pt x="1115" y="353"/>
                    </a:lnTo>
                    <a:cubicBezTo>
                      <a:pt x="1113" y="362"/>
                      <a:pt x="1115" y="367"/>
                      <a:pt x="1111" y="367"/>
                    </a:cubicBezTo>
                    <a:cubicBezTo>
                      <a:pt x="1116" y="373"/>
                      <a:pt x="1122" y="378"/>
                      <a:pt x="1128" y="378"/>
                    </a:cubicBezTo>
                    <a:cubicBezTo>
                      <a:pt x="1133" y="378"/>
                      <a:pt x="1137" y="376"/>
                      <a:pt x="1143" y="369"/>
                    </a:cubicBezTo>
                    <a:lnTo>
                      <a:pt x="1143" y="369"/>
                    </a:lnTo>
                    <a:lnTo>
                      <a:pt x="1134" y="418"/>
                    </a:lnTo>
                    <a:lnTo>
                      <a:pt x="1134" y="418"/>
                    </a:lnTo>
                    <a:lnTo>
                      <a:pt x="1175" y="360"/>
                    </a:lnTo>
                    <a:lnTo>
                      <a:pt x="1175" y="360"/>
                    </a:lnTo>
                    <a:cubicBezTo>
                      <a:pt x="1185" y="390"/>
                      <a:pt x="1178" y="420"/>
                      <a:pt x="1157" y="443"/>
                    </a:cubicBezTo>
                    <a:cubicBezTo>
                      <a:pt x="1208" y="397"/>
                      <a:pt x="1189" y="430"/>
                      <a:pt x="1238" y="386"/>
                    </a:cubicBezTo>
                    <a:lnTo>
                      <a:pt x="1238" y="386"/>
                    </a:lnTo>
                    <a:lnTo>
                      <a:pt x="1226" y="413"/>
                    </a:lnTo>
                    <a:cubicBezTo>
                      <a:pt x="1227" y="413"/>
                      <a:pt x="1227" y="413"/>
                      <a:pt x="1227" y="413"/>
                    </a:cubicBezTo>
                    <a:cubicBezTo>
                      <a:pt x="1235" y="413"/>
                      <a:pt x="1252" y="398"/>
                      <a:pt x="1261" y="398"/>
                    </a:cubicBezTo>
                    <a:cubicBezTo>
                      <a:pt x="1264" y="398"/>
                      <a:pt x="1267" y="401"/>
                      <a:pt x="1266" y="409"/>
                    </a:cubicBezTo>
                    <a:cubicBezTo>
                      <a:pt x="1266" y="439"/>
                      <a:pt x="1291" y="453"/>
                      <a:pt x="1324" y="467"/>
                    </a:cubicBezTo>
                    <a:cubicBezTo>
                      <a:pt x="1354" y="481"/>
                      <a:pt x="1391" y="497"/>
                      <a:pt x="1396" y="532"/>
                    </a:cubicBezTo>
                    <a:cubicBezTo>
                      <a:pt x="1406" y="510"/>
                      <a:pt x="1411" y="502"/>
                      <a:pt x="1414" y="502"/>
                    </a:cubicBezTo>
                    <a:cubicBezTo>
                      <a:pt x="1419" y="502"/>
                      <a:pt x="1414" y="536"/>
                      <a:pt x="1423" y="536"/>
                    </a:cubicBezTo>
                    <a:cubicBezTo>
                      <a:pt x="1426" y="536"/>
                      <a:pt x="1432" y="532"/>
                      <a:pt x="1440" y="520"/>
                    </a:cubicBezTo>
                    <a:lnTo>
                      <a:pt x="1440" y="520"/>
                    </a:lnTo>
                    <a:cubicBezTo>
                      <a:pt x="1430" y="541"/>
                      <a:pt x="1430" y="557"/>
                      <a:pt x="1410" y="566"/>
                    </a:cubicBezTo>
                    <a:cubicBezTo>
                      <a:pt x="1410" y="566"/>
                      <a:pt x="1411" y="566"/>
                      <a:pt x="1412" y="566"/>
                    </a:cubicBezTo>
                    <a:cubicBezTo>
                      <a:pt x="1438" y="566"/>
                      <a:pt x="1435" y="594"/>
                      <a:pt x="1452" y="594"/>
                    </a:cubicBezTo>
                    <a:cubicBezTo>
                      <a:pt x="1459" y="594"/>
                      <a:pt x="1467" y="591"/>
                      <a:pt x="1481" y="580"/>
                    </a:cubicBezTo>
                    <a:lnTo>
                      <a:pt x="1481" y="580"/>
                    </a:lnTo>
                    <a:cubicBezTo>
                      <a:pt x="1472" y="599"/>
                      <a:pt x="1456" y="603"/>
                      <a:pt x="1451" y="615"/>
                    </a:cubicBezTo>
                    <a:cubicBezTo>
                      <a:pt x="1454" y="614"/>
                      <a:pt x="1461" y="610"/>
                      <a:pt x="1465" y="610"/>
                    </a:cubicBezTo>
                    <a:cubicBezTo>
                      <a:pt x="1467" y="610"/>
                      <a:pt x="1468" y="612"/>
                      <a:pt x="1465" y="617"/>
                    </a:cubicBezTo>
                    <a:cubicBezTo>
                      <a:pt x="1461" y="629"/>
                      <a:pt x="1451" y="629"/>
                      <a:pt x="1442" y="636"/>
                    </a:cubicBezTo>
                    <a:cubicBezTo>
                      <a:pt x="1444" y="637"/>
                      <a:pt x="1447" y="638"/>
                      <a:pt x="1450" y="638"/>
                    </a:cubicBezTo>
                    <a:cubicBezTo>
                      <a:pt x="1476" y="638"/>
                      <a:pt x="1516" y="590"/>
                      <a:pt x="1553" y="546"/>
                    </a:cubicBezTo>
                    <a:lnTo>
                      <a:pt x="1553" y="546"/>
                    </a:lnTo>
                    <a:cubicBezTo>
                      <a:pt x="1551" y="563"/>
                      <a:pt x="1552" y="571"/>
                      <a:pt x="1558" y="571"/>
                    </a:cubicBezTo>
                    <a:cubicBezTo>
                      <a:pt x="1565" y="571"/>
                      <a:pt x="1575" y="564"/>
                      <a:pt x="1593" y="552"/>
                    </a:cubicBezTo>
                    <a:lnTo>
                      <a:pt x="1593" y="552"/>
                    </a:lnTo>
                    <a:cubicBezTo>
                      <a:pt x="1584" y="569"/>
                      <a:pt x="1578" y="590"/>
                      <a:pt x="1563" y="590"/>
                    </a:cubicBezTo>
                    <a:cubicBezTo>
                      <a:pt x="1561" y="590"/>
                      <a:pt x="1560" y="590"/>
                      <a:pt x="1558" y="590"/>
                    </a:cubicBezTo>
                    <a:lnTo>
                      <a:pt x="1558" y="590"/>
                    </a:lnTo>
                    <a:cubicBezTo>
                      <a:pt x="1563" y="596"/>
                      <a:pt x="1576" y="627"/>
                      <a:pt x="1597" y="627"/>
                    </a:cubicBezTo>
                    <a:cubicBezTo>
                      <a:pt x="1604" y="627"/>
                      <a:pt x="1613" y="623"/>
                      <a:pt x="1623" y="613"/>
                    </a:cubicBezTo>
                    <a:lnTo>
                      <a:pt x="1623" y="613"/>
                    </a:lnTo>
                    <a:cubicBezTo>
                      <a:pt x="1620" y="623"/>
                      <a:pt x="1626" y="625"/>
                      <a:pt x="1632" y="625"/>
                    </a:cubicBezTo>
                    <a:cubicBezTo>
                      <a:pt x="1634" y="625"/>
                      <a:pt x="1637" y="625"/>
                      <a:pt x="1639" y="624"/>
                    </a:cubicBezTo>
                    <a:cubicBezTo>
                      <a:pt x="1655" y="641"/>
                      <a:pt x="1653" y="645"/>
                      <a:pt x="1674" y="659"/>
                    </a:cubicBezTo>
                    <a:lnTo>
                      <a:pt x="1674" y="648"/>
                    </a:lnTo>
                    <a:cubicBezTo>
                      <a:pt x="1690" y="637"/>
                      <a:pt x="1698" y="633"/>
                      <a:pt x="1703" y="633"/>
                    </a:cubicBezTo>
                    <a:cubicBezTo>
                      <a:pt x="1715" y="633"/>
                      <a:pt x="1705" y="655"/>
                      <a:pt x="1718" y="661"/>
                    </a:cubicBezTo>
                    <a:lnTo>
                      <a:pt x="1713" y="666"/>
                    </a:lnTo>
                    <a:cubicBezTo>
                      <a:pt x="1706" y="726"/>
                      <a:pt x="1743" y="666"/>
                      <a:pt x="1732" y="731"/>
                    </a:cubicBezTo>
                    <a:lnTo>
                      <a:pt x="1760" y="705"/>
                    </a:lnTo>
                    <a:cubicBezTo>
                      <a:pt x="1772" y="697"/>
                      <a:pt x="1780" y="694"/>
                      <a:pt x="1784" y="694"/>
                    </a:cubicBezTo>
                    <a:cubicBezTo>
                      <a:pt x="1804" y="694"/>
                      <a:pt x="1751" y="766"/>
                      <a:pt x="1785" y="766"/>
                    </a:cubicBezTo>
                    <a:lnTo>
                      <a:pt x="1799" y="745"/>
                    </a:lnTo>
                    <a:cubicBezTo>
                      <a:pt x="1799" y="745"/>
                      <a:pt x="1800" y="745"/>
                      <a:pt x="1800" y="745"/>
                    </a:cubicBezTo>
                    <a:cubicBezTo>
                      <a:pt x="1831" y="745"/>
                      <a:pt x="1725" y="840"/>
                      <a:pt x="1720" y="856"/>
                    </a:cubicBezTo>
                    <a:cubicBezTo>
                      <a:pt x="1718" y="858"/>
                      <a:pt x="1715" y="859"/>
                      <a:pt x="1712" y="859"/>
                    </a:cubicBezTo>
                    <a:cubicBezTo>
                      <a:pt x="1709" y="859"/>
                      <a:pt x="1705" y="858"/>
                      <a:pt x="1702" y="858"/>
                    </a:cubicBezTo>
                    <a:cubicBezTo>
                      <a:pt x="1695" y="872"/>
                      <a:pt x="1695" y="876"/>
                      <a:pt x="1699" y="876"/>
                    </a:cubicBezTo>
                    <a:cubicBezTo>
                      <a:pt x="1709" y="876"/>
                      <a:pt x="1743" y="847"/>
                      <a:pt x="1765" y="847"/>
                    </a:cubicBezTo>
                    <a:cubicBezTo>
                      <a:pt x="1768" y="847"/>
                      <a:pt x="1771" y="848"/>
                      <a:pt x="1774" y="849"/>
                    </a:cubicBezTo>
                    <a:cubicBezTo>
                      <a:pt x="1750" y="868"/>
                      <a:pt x="1709" y="879"/>
                      <a:pt x="1711" y="896"/>
                    </a:cubicBezTo>
                    <a:cubicBezTo>
                      <a:pt x="1695" y="912"/>
                      <a:pt x="1818" y="893"/>
                      <a:pt x="1780" y="940"/>
                    </a:cubicBezTo>
                    <a:cubicBezTo>
                      <a:pt x="1794" y="923"/>
                      <a:pt x="1815" y="914"/>
                      <a:pt x="1836" y="914"/>
                    </a:cubicBezTo>
                    <a:cubicBezTo>
                      <a:pt x="1851" y="927"/>
                      <a:pt x="1792" y="982"/>
                      <a:pt x="1840" y="982"/>
                    </a:cubicBezTo>
                    <a:cubicBezTo>
                      <a:pt x="1843" y="982"/>
                      <a:pt x="1848" y="982"/>
                      <a:pt x="1852" y="981"/>
                    </a:cubicBezTo>
                    <a:lnTo>
                      <a:pt x="1852" y="981"/>
                    </a:lnTo>
                    <a:cubicBezTo>
                      <a:pt x="1848" y="984"/>
                      <a:pt x="1843" y="988"/>
                      <a:pt x="1838" y="991"/>
                    </a:cubicBezTo>
                    <a:cubicBezTo>
                      <a:pt x="1860" y="995"/>
                      <a:pt x="1881" y="1017"/>
                      <a:pt x="1913" y="1017"/>
                    </a:cubicBezTo>
                    <a:cubicBezTo>
                      <a:pt x="1916" y="1017"/>
                      <a:pt x="1919" y="1016"/>
                      <a:pt x="1922" y="1016"/>
                    </a:cubicBezTo>
                    <a:lnTo>
                      <a:pt x="1922" y="1016"/>
                    </a:lnTo>
                    <a:cubicBezTo>
                      <a:pt x="1859" y="1046"/>
                      <a:pt x="1883" y="1060"/>
                      <a:pt x="1908" y="1074"/>
                    </a:cubicBezTo>
                    <a:cubicBezTo>
                      <a:pt x="1931" y="1090"/>
                      <a:pt x="1957" y="1104"/>
                      <a:pt x="1894" y="1118"/>
                    </a:cubicBezTo>
                    <a:lnTo>
                      <a:pt x="1913" y="1158"/>
                    </a:lnTo>
                    <a:lnTo>
                      <a:pt x="1899" y="1160"/>
                    </a:lnTo>
                    <a:cubicBezTo>
                      <a:pt x="1896" y="1190"/>
                      <a:pt x="1929" y="1192"/>
                      <a:pt x="1961" y="1197"/>
                    </a:cubicBezTo>
                    <a:cubicBezTo>
                      <a:pt x="1957" y="1201"/>
                      <a:pt x="1951" y="1202"/>
                      <a:pt x="1946" y="1202"/>
                    </a:cubicBezTo>
                    <a:cubicBezTo>
                      <a:pt x="1942" y="1202"/>
                      <a:pt x="1939" y="1202"/>
                      <a:pt x="1936" y="1202"/>
                    </a:cubicBezTo>
                    <a:cubicBezTo>
                      <a:pt x="1917" y="1248"/>
                      <a:pt x="1924" y="1250"/>
                      <a:pt x="1994" y="1276"/>
                    </a:cubicBezTo>
                    <a:lnTo>
                      <a:pt x="1952" y="1285"/>
                    </a:lnTo>
                    <a:cubicBezTo>
                      <a:pt x="1980" y="1292"/>
                      <a:pt x="1894" y="1350"/>
                      <a:pt x="1947" y="1385"/>
                    </a:cubicBezTo>
                    <a:cubicBezTo>
                      <a:pt x="1940" y="1385"/>
                      <a:pt x="1934" y="1382"/>
                      <a:pt x="1927" y="1380"/>
                    </a:cubicBezTo>
                    <a:lnTo>
                      <a:pt x="1927" y="1380"/>
                    </a:lnTo>
                    <a:cubicBezTo>
                      <a:pt x="1980" y="1426"/>
                      <a:pt x="1813" y="1484"/>
                      <a:pt x="1966" y="1503"/>
                    </a:cubicBezTo>
                    <a:lnTo>
                      <a:pt x="2003" y="1535"/>
                    </a:lnTo>
                    <a:cubicBezTo>
                      <a:pt x="2007" y="1523"/>
                      <a:pt x="2014" y="1520"/>
                      <a:pt x="2023" y="1520"/>
                    </a:cubicBezTo>
                    <a:cubicBezTo>
                      <a:pt x="2040" y="1520"/>
                      <a:pt x="2063" y="1532"/>
                      <a:pt x="2080" y="1532"/>
                    </a:cubicBezTo>
                    <a:cubicBezTo>
                      <a:pt x="2085" y="1532"/>
                      <a:pt x="2090" y="1531"/>
                      <a:pt x="2093" y="1528"/>
                    </a:cubicBezTo>
                    <a:lnTo>
                      <a:pt x="2093" y="1528"/>
                    </a:lnTo>
                    <a:cubicBezTo>
                      <a:pt x="2100" y="1542"/>
                      <a:pt x="2072" y="1557"/>
                      <a:pt x="2054" y="1557"/>
                    </a:cubicBezTo>
                    <a:cubicBezTo>
                      <a:pt x="2047" y="1557"/>
                      <a:pt x="2041" y="1554"/>
                      <a:pt x="2040" y="1549"/>
                    </a:cubicBezTo>
                    <a:lnTo>
                      <a:pt x="2047" y="1547"/>
                    </a:lnTo>
                    <a:cubicBezTo>
                      <a:pt x="2040" y="1546"/>
                      <a:pt x="2034" y="1545"/>
                      <a:pt x="2028" y="1545"/>
                    </a:cubicBezTo>
                    <a:cubicBezTo>
                      <a:pt x="1978" y="1545"/>
                      <a:pt x="2007" y="1589"/>
                      <a:pt x="1965" y="1589"/>
                    </a:cubicBezTo>
                    <a:cubicBezTo>
                      <a:pt x="1963" y="1589"/>
                      <a:pt x="1961" y="1589"/>
                      <a:pt x="1959" y="1589"/>
                    </a:cubicBezTo>
                    <a:cubicBezTo>
                      <a:pt x="1957" y="1668"/>
                      <a:pt x="1899" y="1732"/>
                      <a:pt x="1876" y="1797"/>
                    </a:cubicBezTo>
                    <a:lnTo>
                      <a:pt x="1938" y="1804"/>
                    </a:lnTo>
                    <a:lnTo>
                      <a:pt x="1929" y="1830"/>
                    </a:lnTo>
                    <a:cubicBezTo>
                      <a:pt x="1925" y="1831"/>
                      <a:pt x="1920" y="1831"/>
                      <a:pt x="1915" y="1831"/>
                    </a:cubicBezTo>
                    <a:cubicBezTo>
                      <a:pt x="1899" y="1831"/>
                      <a:pt x="1880" y="1825"/>
                      <a:pt x="1887" y="1809"/>
                    </a:cubicBezTo>
                    <a:lnTo>
                      <a:pt x="1887" y="1809"/>
                    </a:lnTo>
                    <a:cubicBezTo>
                      <a:pt x="1850" y="1811"/>
                      <a:pt x="1906" y="1851"/>
                      <a:pt x="1920" y="1853"/>
                    </a:cubicBezTo>
                    <a:cubicBezTo>
                      <a:pt x="1912" y="1860"/>
                      <a:pt x="1905" y="1863"/>
                      <a:pt x="1898" y="1863"/>
                    </a:cubicBezTo>
                    <a:cubicBezTo>
                      <a:pt x="1875" y="1863"/>
                      <a:pt x="1856" y="1833"/>
                      <a:pt x="1849" y="1833"/>
                    </a:cubicBezTo>
                    <a:cubicBezTo>
                      <a:pt x="1849" y="1833"/>
                      <a:pt x="1848" y="1833"/>
                      <a:pt x="1848" y="1834"/>
                    </a:cubicBezTo>
                    <a:lnTo>
                      <a:pt x="1848" y="1851"/>
                    </a:lnTo>
                    <a:lnTo>
                      <a:pt x="1857" y="1848"/>
                    </a:lnTo>
                    <a:cubicBezTo>
                      <a:pt x="1878" y="1869"/>
                      <a:pt x="1903" y="1874"/>
                      <a:pt x="1894" y="1899"/>
                    </a:cubicBezTo>
                    <a:cubicBezTo>
                      <a:pt x="1888" y="1904"/>
                      <a:pt x="1881" y="1905"/>
                      <a:pt x="1875" y="1905"/>
                    </a:cubicBezTo>
                    <a:cubicBezTo>
                      <a:pt x="1867" y="1905"/>
                      <a:pt x="1860" y="1903"/>
                      <a:pt x="1856" y="1903"/>
                    </a:cubicBezTo>
                    <a:cubicBezTo>
                      <a:pt x="1854" y="1903"/>
                      <a:pt x="1853" y="1903"/>
                      <a:pt x="1852" y="1904"/>
                    </a:cubicBezTo>
                    <a:cubicBezTo>
                      <a:pt x="1848" y="1904"/>
                      <a:pt x="1845" y="1904"/>
                      <a:pt x="1848" y="1913"/>
                    </a:cubicBezTo>
                    <a:lnTo>
                      <a:pt x="1834" y="1950"/>
                    </a:lnTo>
                    <a:lnTo>
                      <a:pt x="1885" y="1943"/>
                    </a:lnTo>
                    <a:lnTo>
                      <a:pt x="1885" y="1943"/>
                    </a:lnTo>
                    <a:cubicBezTo>
                      <a:pt x="1902" y="1961"/>
                      <a:pt x="1885" y="1973"/>
                      <a:pt x="1910" y="1973"/>
                    </a:cubicBezTo>
                    <a:cubicBezTo>
                      <a:pt x="1915" y="1973"/>
                      <a:pt x="1922" y="1973"/>
                      <a:pt x="1931" y="1971"/>
                    </a:cubicBezTo>
                    <a:lnTo>
                      <a:pt x="1931" y="1971"/>
                    </a:lnTo>
                    <a:cubicBezTo>
                      <a:pt x="1846" y="1983"/>
                      <a:pt x="1882" y="2101"/>
                      <a:pt x="1855" y="2113"/>
                    </a:cubicBezTo>
                    <a:cubicBezTo>
                      <a:pt x="1880" y="2129"/>
                      <a:pt x="1892" y="2161"/>
                      <a:pt x="1880" y="2189"/>
                    </a:cubicBezTo>
                    <a:cubicBezTo>
                      <a:pt x="1884" y="2187"/>
                      <a:pt x="1893" y="2185"/>
                      <a:pt x="1904" y="2185"/>
                    </a:cubicBezTo>
                    <a:cubicBezTo>
                      <a:pt x="1922" y="2185"/>
                      <a:pt x="1943" y="2190"/>
                      <a:pt x="1938" y="2203"/>
                    </a:cubicBezTo>
                    <a:cubicBezTo>
                      <a:pt x="1927" y="2202"/>
                      <a:pt x="1918" y="2201"/>
                      <a:pt x="1910" y="2201"/>
                    </a:cubicBezTo>
                    <a:cubicBezTo>
                      <a:pt x="1837" y="2201"/>
                      <a:pt x="1877" y="2244"/>
                      <a:pt x="1812" y="2262"/>
                    </a:cubicBezTo>
                    <a:lnTo>
                      <a:pt x="1812" y="2262"/>
                    </a:lnTo>
                    <a:cubicBezTo>
                      <a:pt x="1814" y="2261"/>
                      <a:pt x="1816" y="2261"/>
                      <a:pt x="1818" y="2261"/>
                    </a:cubicBezTo>
                    <a:cubicBezTo>
                      <a:pt x="1848" y="2261"/>
                      <a:pt x="1834" y="2311"/>
                      <a:pt x="1869" y="2311"/>
                    </a:cubicBezTo>
                    <a:cubicBezTo>
                      <a:pt x="1876" y="2311"/>
                      <a:pt x="1885" y="2309"/>
                      <a:pt x="1896" y="2305"/>
                    </a:cubicBezTo>
                    <a:lnTo>
                      <a:pt x="1896" y="2305"/>
                    </a:lnTo>
                    <a:cubicBezTo>
                      <a:pt x="1892" y="2315"/>
                      <a:pt x="1881" y="2316"/>
                      <a:pt x="1868" y="2316"/>
                    </a:cubicBezTo>
                    <a:cubicBezTo>
                      <a:pt x="1866" y="2316"/>
                      <a:pt x="1864" y="2316"/>
                      <a:pt x="1863" y="2316"/>
                    </a:cubicBezTo>
                    <a:cubicBezTo>
                      <a:pt x="1851" y="2316"/>
                      <a:pt x="1838" y="2316"/>
                      <a:pt x="1827" y="2324"/>
                    </a:cubicBezTo>
                    <a:cubicBezTo>
                      <a:pt x="1871" y="2370"/>
                      <a:pt x="1804" y="2433"/>
                      <a:pt x="1827" y="2493"/>
                    </a:cubicBezTo>
                    <a:cubicBezTo>
                      <a:pt x="1837" y="2493"/>
                      <a:pt x="1851" y="2486"/>
                      <a:pt x="1867" y="2486"/>
                    </a:cubicBezTo>
                    <a:cubicBezTo>
                      <a:pt x="1874" y="2486"/>
                      <a:pt x="1880" y="2487"/>
                      <a:pt x="1887" y="2490"/>
                    </a:cubicBezTo>
                    <a:lnTo>
                      <a:pt x="1818" y="2530"/>
                    </a:lnTo>
                    <a:cubicBezTo>
                      <a:pt x="1827" y="2541"/>
                      <a:pt x="1903" y="2530"/>
                      <a:pt x="1857" y="2560"/>
                    </a:cubicBezTo>
                    <a:cubicBezTo>
                      <a:pt x="1865" y="2557"/>
                      <a:pt x="1875" y="2551"/>
                      <a:pt x="1883" y="2551"/>
                    </a:cubicBezTo>
                    <a:cubicBezTo>
                      <a:pt x="1887" y="2551"/>
                      <a:pt x="1890" y="2553"/>
                      <a:pt x="1892" y="2555"/>
                    </a:cubicBezTo>
                    <a:cubicBezTo>
                      <a:pt x="1866" y="2618"/>
                      <a:pt x="1894" y="2674"/>
                      <a:pt x="1915" y="2729"/>
                    </a:cubicBezTo>
                    <a:cubicBezTo>
                      <a:pt x="1936" y="2783"/>
                      <a:pt x="1952" y="2841"/>
                      <a:pt x="1908" y="2915"/>
                    </a:cubicBezTo>
                    <a:cubicBezTo>
                      <a:pt x="1917" y="2904"/>
                      <a:pt x="1924" y="2900"/>
                      <a:pt x="1929" y="2900"/>
                    </a:cubicBezTo>
                    <a:cubicBezTo>
                      <a:pt x="1935" y="2900"/>
                      <a:pt x="1938" y="2906"/>
                      <a:pt x="1940" y="2912"/>
                    </a:cubicBezTo>
                    <a:cubicBezTo>
                      <a:pt x="1945" y="2903"/>
                      <a:pt x="1975" y="2901"/>
                      <a:pt x="1996" y="2894"/>
                    </a:cubicBezTo>
                    <a:lnTo>
                      <a:pt x="1996" y="2894"/>
                    </a:lnTo>
                    <a:lnTo>
                      <a:pt x="1959" y="2956"/>
                    </a:lnTo>
                    <a:cubicBezTo>
                      <a:pt x="1963" y="2956"/>
                      <a:pt x="1967" y="2955"/>
                      <a:pt x="1970" y="2955"/>
                    </a:cubicBezTo>
                    <a:cubicBezTo>
                      <a:pt x="2006" y="2955"/>
                      <a:pt x="1991" y="2993"/>
                      <a:pt x="2019" y="2993"/>
                    </a:cubicBezTo>
                    <a:cubicBezTo>
                      <a:pt x="2023" y="2993"/>
                      <a:pt x="2028" y="2993"/>
                      <a:pt x="2033" y="2991"/>
                    </a:cubicBezTo>
                    <a:lnTo>
                      <a:pt x="2019" y="2982"/>
                    </a:lnTo>
                    <a:cubicBezTo>
                      <a:pt x="2084" y="2980"/>
                      <a:pt x="2140" y="2910"/>
                      <a:pt x="2219" y="2887"/>
                    </a:cubicBezTo>
                    <a:lnTo>
                      <a:pt x="2219" y="2887"/>
                    </a:lnTo>
                    <a:cubicBezTo>
                      <a:pt x="2218" y="2887"/>
                      <a:pt x="2217" y="2887"/>
                      <a:pt x="2216" y="2887"/>
                    </a:cubicBezTo>
                    <a:cubicBezTo>
                      <a:pt x="2146" y="2887"/>
                      <a:pt x="2298" y="2803"/>
                      <a:pt x="2191" y="2801"/>
                    </a:cubicBezTo>
                    <a:cubicBezTo>
                      <a:pt x="2197" y="2796"/>
                      <a:pt x="2202" y="2796"/>
                      <a:pt x="2208" y="2796"/>
                    </a:cubicBezTo>
                    <a:cubicBezTo>
                      <a:pt x="2211" y="2796"/>
                      <a:pt x="2215" y="2796"/>
                      <a:pt x="2218" y="2796"/>
                    </a:cubicBezTo>
                    <a:cubicBezTo>
                      <a:pt x="2224" y="2796"/>
                      <a:pt x="2229" y="2795"/>
                      <a:pt x="2235" y="2792"/>
                    </a:cubicBezTo>
                    <a:cubicBezTo>
                      <a:pt x="2198" y="2792"/>
                      <a:pt x="2189" y="2785"/>
                      <a:pt x="2198" y="2762"/>
                    </a:cubicBezTo>
                    <a:lnTo>
                      <a:pt x="2207" y="2762"/>
                    </a:lnTo>
                    <a:cubicBezTo>
                      <a:pt x="2182" y="2713"/>
                      <a:pt x="2209" y="2681"/>
                      <a:pt x="2216" y="2620"/>
                    </a:cubicBezTo>
                    <a:lnTo>
                      <a:pt x="2216" y="2620"/>
                    </a:lnTo>
                    <a:lnTo>
                      <a:pt x="2179" y="2632"/>
                    </a:lnTo>
                    <a:cubicBezTo>
                      <a:pt x="2182" y="2620"/>
                      <a:pt x="2193" y="2613"/>
                      <a:pt x="2200" y="2606"/>
                    </a:cubicBezTo>
                    <a:cubicBezTo>
                      <a:pt x="2198" y="2606"/>
                      <a:pt x="2196" y="2606"/>
                      <a:pt x="2195" y="2606"/>
                    </a:cubicBezTo>
                    <a:cubicBezTo>
                      <a:pt x="2142" y="2606"/>
                      <a:pt x="2205" y="2641"/>
                      <a:pt x="2138" y="2643"/>
                    </a:cubicBezTo>
                    <a:cubicBezTo>
                      <a:pt x="2212" y="2611"/>
                      <a:pt x="2119" y="2553"/>
                      <a:pt x="2209" y="2528"/>
                    </a:cubicBezTo>
                    <a:cubicBezTo>
                      <a:pt x="2208" y="2523"/>
                      <a:pt x="2205" y="2521"/>
                      <a:pt x="2200" y="2521"/>
                    </a:cubicBezTo>
                    <a:cubicBezTo>
                      <a:pt x="2191" y="2521"/>
                      <a:pt x="2177" y="2527"/>
                      <a:pt x="2169" y="2527"/>
                    </a:cubicBezTo>
                    <a:cubicBezTo>
                      <a:pt x="2164" y="2527"/>
                      <a:pt x="2161" y="2525"/>
                      <a:pt x="2161" y="2521"/>
                    </a:cubicBezTo>
                    <a:lnTo>
                      <a:pt x="2184" y="2511"/>
                    </a:lnTo>
                    <a:lnTo>
                      <a:pt x="2151" y="2511"/>
                    </a:lnTo>
                    <a:cubicBezTo>
                      <a:pt x="2156" y="2497"/>
                      <a:pt x="2186" y="2488"/>
                      <a:pt x="2207" y="2486"/>
                    </a:cubicBezTo>
                    <a:lnTo>
                      <a:pt x="2207" y="2486"/>
                    </a:lnTo>
                    <a:cubicBezTo>
                      <a:pt x="2205" y="2488"/>
                      <a:pt x="2214" y="2493"/>
                      <a:pt x="2216" y="2495"/>
                    </a:cubicBezTo>
                    <a:cubicBezTo>
                      <a:pt x="2240" y="2478"/>
                      <a:pt x="2205" y="2457"/>
                      <a:pt x="2208" y="2448"/>
                    </a:cubicBezTo>
                    <a:lnTo>
                      <a:pt x="2208" y="2448"/>
                    </a:lnTo>
                    <a:lnTo>
                      <a:pt x="2195" y="2465"/>
                    </a:lnTo>
                    <a:cubicBezTo>
                      <a:pt x="2165" y="2416"/>
                      <a:pt x="2193" y="2351"/>
                      <a:pt x="2142" y="2303"/>
                    </a:cubicBezTo>
                    <a:lnTo>
                      <a:pt x="2124" y="2307"/>
                    </a:lnTo>
                    <a:cubicBezTo>
                      <a:pt x="2087" y="2268"/>
                      <a:pt x="2144" y="2275"/>
                      <a:pt x="2128" y="2233"/>
                    </a:cubicBezTo>
                    <a:lnTo>
                      <a:pt x="2128" y="2233"/>
                    </a:lnTo>
                    <a:lnTo>
                      <a:pt x="2133" y="2235"/>
                    </a:lnTo>
                    <a:cubicBezTo>
                      <a:pt x="2114" y="2226"/>
                      <a:pt x="2103" y="2212"/>
                      <a:pt x="2107" y="2201"/>
                    </a:cubicBezTo>
                    <a:lnTo>
                      <a:pt x="2107" y="2201"/>
                    </a:lnTo>
                    <a:cubicBezTo>
                      <a:pt x="2111" y="2203"/>
                      <a:pt x="2115" y="2204"/>
                      <a:pt x="2119" y="2204"/>
                    </a:cubicBezTo>
                    <a:cubicBezTo>
                      <a:pt x="2133" y="2204"/>
                      <a:pt x="2148" y="2194"/>
                      <a:pt x="2162" y="2194"/>
                    </a:cubicBezTo>
                    <a:cubicBezTo>
                      <a:pt x="2167" y="2194"/>
                      <a:pt x="2172" y="2195"/>
                      <a:pt x="2177" y="2198"/>
                    </a:cubicBezTo>
                    <a:cubicBezTo>
                      <a:pt x="2142" y="2154"/>
                      <a:pt x="2147" y="2178"/>
                      <a:pt x="2080" y="2143"/>
                    </a:cubicBezTo>
                    <a:lnTo>
                      <a:pt x="2112" y="2138"/>
                    </a:lnTo>
                    <a:cubicBezTo>
                      <a:pt x="2084" y="2127"/>
                      <a:pt x="2070" y="2124"/>
                      <a:pt x="2066" y="2101"/>
                    </a:cubicBezTo>
                    <a:lnTo>
                      <a:pt x="2066" y="2101"/>
                    </a:lnTo>
                    <a:cubicBezTo>
                      <a:pt x="2073" y="2107"/>
                      <a:pt x="2080" y="2109"/>
                      <a:pt x="2087" y="2109"/>
                    </a:cubicBezTo>
                    <a:cubicBezTo>
                      <a:pt x="2096" y="2109"/>
                      <a:pt x="2106" y="2106"/>
                      <a:pt x="2116" y="2106"/>
                    </a:cubicBezTo>
                    <a:cubicBezTo>
                      <a:pt x="2126" y="2106"/>
                      <a:pt x="2136" y="2109"/>
                      <a:pt x="2147" y="2117"/>
                    </a:cubicBezTo>
                    <a:cubicBezTo>
                      <a:pt x="2221" y="2080"/>
                      <a:pt x="2089" y="2041"/>
                      <a:pt x="2191" y="2034"/>
                    </a:cubicBezTo>
                    <a:cubicBezTo>
                      <a:pt x="2174" y="2027"/>
                      <a:pt x="2162" y="2025"/>
                      <a:pt x="2153" y="2025"/>
                    </a:cubicBezTo>
                    <a:cubicBezTo>
                      <a:pt x="2123" y="2025"/>
                      <a:pt x="2131" y="2054"/>
                      <a:pt x="2123" y="2054"/>
                    </a:cubicBezTo>
                    <a:cubicBezTo>
                      <a:pt x="2122" y="2054"/>
                      <a:pt x="2121" y="2054"/>
                      <a:pt x="2119" y="2052"/>
                    </a:cubicBezTo>
                    <a:cubicBezTo>
                      <a:pt x="2117" y="2053"/>
                      <a:pt x="2115" y="2053"/>
                      <a:pt x="2113" y="2053"/>
                    </a:cubicBezTo>
                    <a:cubicBezTo>
                      <a:pt x="2087" y="2053"/>
                      <a:pt x="2059" y="2024"/>
                      <a:pt x="2070" y="2011"/>
                    </a:cubicBezTo>
                    <a:cubicBezTo>
                      <a:pt x="2075" y="1997"/>
                      <a:pt x="2184" y="2004"/>
                      <a:pt x="2191" y="1969"/>
                    </a:cubicBezTo>
                    <a:cubicBezTo>
                      <a:pt x="2191" y="1974"/>
                      <a:pt x="2195" y="1974"/>
                      <a:pt x="2193" y="1978"/>
                    </a:cubicBezTo>
                    <a:cubicBezTo>
                      <a:pt x="2219" y="1969"/>
                      <a:pt x="2170" y="1946"/>
                      <a:pt x="2209" y="1936"/>
                    </a:cubicBezTo>
                    <a:cubicBezTo>
                      <a:pt x="2161" y="1918"/>
                      <a:pt x="2219" y="1918"/>
                      <a:pt x="2154" y="1899"/>
                    </a:cubicBezTo>
                    <a:lnTo>
                      <a:pt x="2154" y="1899"/>
                    </a:lnTo>
                    <a:lnTo>
                      <a:pt x="2161" y="1936"/>
                    </a:lnTo>
                    <a:cubicBezTo>
                      <a:pt x="2147" y="1913"/>
                      <a:pt x="2077" y="1878"/>
                      <a:pt x="2121" y="1855"/>
                    </a:cubicBezTo>
                    <a:lnTo>
                      <a:pt x="2121" y="1855"/>
                    </a:lnTo>
                    <a:cubicBezTo>
                      <a:pt x="2135" y="1862"/>
                      <a:pt x="2147" y="1874"/>
                      <a:pt x="2156" y="1883"/>
                    </a:cubicBezTo>
                    <a:cubicBezTo>
                      <a:pt x="2179" y="1878"/>
                      <a:pt x="2149" y="1865"/>
                      <a:pt x="2170" y="1858"/>
                    </a:cubicBezTo>
                    <a:lnTo>
                      <a:pt x="2170" y="1858"/>
                    </a:lnTo>
                    <a:cubicBezTo>
                      <a:pt x="2235" y="1878"/>
                      <a:pt x="2175" y="1902"/>
                      <a:pt x="2219" y="1934"/>
                    </a:cubicBezTo>
                    <a:cubicBezTo>
                      <a:pt x="2242" y="1931"/>
                      <a:pt x="2208" y="1904"/>
                      <a:pt x="2221" y="1904"/>
                    </a:cubicBezTo>
                    <a:cubicBezTo>
                      <a:pt x="2224" y="1904"/>
                      <a:pt x="2233" y="1907"/>
                      <a:pt x="2249" y="1913"/>
                    </a:cubicBezTo>
                    <a:cubicBezTo>
                      <a:pt x="2205" y="1895"/>
                      <a:pt x="2209" y="1888"/>
                      <a:pt x="2219" y="1878"/>
                    </a:cubicBezTo>
                    <a:cubicBezTo>
                      <a:pt x="2228" y="1869"/>
                      <a:pt x="2240" y="1855"/>
                      <a:pt x="2209" y="1832"/>
                    </a:cubicBezTo>
                    <a:lnTo>
                      <a:pt x="2209" y="1832"/>
                    </a:lnTo>
                    <a:lnTo>
                      <a:pt x="2246" y="1844"/>
                    </a:lnTo>
                    <a:cubicBezTo>
                      <a:pt x="2242" y="1837"/>
                      <a:pt x="2226" y="1825"/>
                      <a:pt x="2230" y="1816"/>
                    </a:cubicBezTo>
                    <a:lnTo>
                      <a:pt x="2230" y="1816"/>
                    </a:lnTo>
                    <a:lnTo>
                      <a:pt x="2277" y="1841"/>
                    </a:lnTo>
                    <a:cubicBezTo>
                      <a:pt x="2240" y="1809"/>
                      <a:pt x="2325" y="1802"/>
                      <a:pt x="2304" y="1774"/>
                    </a:cubicBezTo>
                    <a:lnTo>
                      <a:pt x="2304" y="1774"/>
                    </a:lnTo>
                    <a:cubicBezTo>
                      <a:pt x="2301" y="1792"/>
                      <a:pt x="2294" y="1797"/>
                      <a:pt x="2284" y="1797"/>
                    </a:cubicBezTo>
                    <a:cubicBezTo>
                      <a:pt x="2271" y="1797"/>
                      <a:pt x="2254" y="1788"/>
                      <a:pt x="2237" y="1788"/>
                    </a:cubicBezTo>
                    <a:cubicBezTo>
                      <a:pt x="2233" y="1788"/>
                      <a:pt x="2228" y="1788"/>
                      <a:pt x="2223" y="1790"/>
                    </a:cubicBezTo>
                    <a:cubicBezTo>
                      <a:pt x="2182" y="1724"/>
                      <a:pt x="2328" y="1775"/>
                      <a:pt x="2325" y="1708"/>
                    </a:cubicBezTo>
                    <a:lnTo>
                      <a:pt x="2325" y="1708"/>
                    </a:lnTo>
                    <a:cubicBezTo>
                      <a:pt x="2324" y="1715"/>
                      <a:pt x="2309" y="1725"/>
                      <a:pt x="2296" y="1725"/>
                    </a:cubicBezTo>
                    <a:cubicBezTo>
                      <a:pt x="2290" y="1725"/>
                      <a:pt x="2285" y="1723"/>
                      <a:pt x="2281" y="1719"/>
                    </a:cubicBezTo>
                    <a:cubicBezTo>
                      <a:pt x="2293" y="1702"/>
                      <a:pt x="2311" y="1693"/>
                      <a:pt x="2330" y="1686"/>
                    </a:cubicBezTo>
                    <a:cubicBezTo>
                      <a:pt x="2329" y="1670"/>
                      <a:pt x="2324" y="1665"/>
                      <a:pt x="2316" y="1665"/>
                    </a:cubicBezTo>
                    <a:cubicBezTo>
                      <a:pt x="2306" y="1665"/>
                      <a:pt x="2293" y="1673"/>
                      <a:pt x="2281" y="1673"/>
                    </a:cubicBezTo>
                    <a:cubicBezTo>
                      <a:pt x="2276" y="1673"/>
                      <a:pt x="2271" y="1672"/>
                      <a:pt x="2267" y="1668"/>
                    </a:cubicBezTo>
                    <a:cubicBezTo>
                      <a:pt x="2316" y="1658"/>
                      <a:pt x="2249" y="1642"/>
                      <a:pt x="2235" y="1623"/>
                    </a:cubicBezTo>
                    <a:lnTo>
                      <a:pt x="2235" y="1623"/>
                    </a:lnTo>
                    <a:lnTo>
                      <a:pt x="2277" y="1626"/>
                    </a:lnTo>
                    <a:cubicBezTo>
                      <a:pt x="2307" y="1579"/>
                      <a:pt x="2193" y="1607"/>
                      <a:pt x="2228" y="1566"/>
                    </a:cubicBezTo>
                    <a:lnTo>
                      <a:pt x="2228" y="1566"/>
                    </a:lnTo>
                    <a:lnTo>
                      <a:pt x="2284" y="1586"/>
                    </a:lnTo>
                    <a:lnTo>
                      <a:pt x="2270" y="1563"/>
                    </a:lnTo>
                    <a:lnTo>
                      <a:pt x="2316" y="1570"/>
                    </a:lnTo>
                    <a:cubicBezTo>
                      <a:pt x="2284" y="1542"/>
                      <a:pt x="2293" y="1535"/>
                      <a:pt x="2307" y="1510"/>
                    </a:cubicBezTo>
                    <a:lnTo>
                      <a:pt x="2307" y="1510"/>
                    </a:lnTo>
                    <a:cubicBezTo>
                      <a:pt x="2302" y="1511"/>
                      <a:pt x="2296" y="1511"/>
                      <a:pt x="2291" y="1511"/>
                    </a:cubicBezTo>
                    <a:cubicBezTo>
                      <a:pt x="2263" y="1511"/>
                      <a:pt x="2233" y="1502"/>
                      <a:pt x="2233" y="1484"/>
                    </a:cubicBezTo>
                    <a:cubicBezTo>
                      <a:pt x="2241" y="1479"/>
                      <a:pt x="2248" y="1478"/>
                      <a:pt x="2253" y="1478"/>
                    </a:cubicBezTo>
                    <a:cubicBezTo>
                      <a:pt x="2255" y="1478"/>
                      <a:pt x="2257" y="1478"/>
                      <a:pt x="2259" y="1478"/>
                    </a:cubicBezTo>
                    <a:cubicBezTo>
                      <a:pt x="2265" y="1478"/>
                      <a:pt x="2267" y="1476"/>
                      <a:pt x="2265" y="1461"/>
                    </a:cubicBezTo>
                    <a:lnTo>
                      <a:pt x="2265" y="1461"/>
                    </a:lnTo>
                    <a:cubicBezTo>
                      <a:pt x="2291" y="1468"/>
                      <a:pt x="2323" y="1477"/>
                      <a:pt x="2284" y="1489"/>
                    </a:cubicBezTo>
                    <a:cubicBezTo>
                      <a:pt x="2297" y="1491"/>
                      <a:pt x="2309" y="1498"/>
                      <a:pt x="2323" y="1498"/>
                    </a:cubicBezTo>
                    <a:cubicBezTo>
                      <a:pt x="2353" y="1482"/>
                      <a:pt x="2330" y="1457"/>
                      <a:pt x="2330" y="1445"/>
                    </a:cubicBezTo>
                    <a:lnTo>
                      <a:pt x="2330" y="1445"/>
                    </a:lnTo>
                    <a:cubicBezTo>
                      <a:pt x="2328" y="1452"/>
                      <a:pt x="2325" y="1457"/>
                      <a:pt x="2321" y="1459"/>
                    </a:cubicBezTo>
                    <a:lnTo>
                      <a:pt x="2263" y="1413"/>
                    </a:lnTo>
                    <a:cubicBezTo>
                      <a:pt x="2268" y="1410"/>
                      <a:pt x="2274" y="1409"/>
                      <a:pt x="2280" y="1409"/>
                    </a:cubicBezTo>
                    <a:cubicBezTo>
                      <a:pt x="2288" y="1409"/>
                      <a:pt x="2296" y="1411"/>
                      <a:pt x="2302" y="1415"/>
                    </a:cubicBezTo>
                    <a:cubicBezTo>
                      <a:pt x="2297" y="1406"/>
                      <a:pt x="2279" y="1401"/>
                      <a:pt x="2272" y="1387"/>
                    </a:cubicBezTo>
                    <a:lnTo>
                      <a:pt x="2272" y="1387"/>
                    </a:lnTo>
                    <a:cubicBezTo>
                      <a:pt x="2306" y="1389"/>
                      <a:pt x="2341" y="1387"/>
                      <a:pt x="2357" y="1405"/>
                    </a:cubicBezTo>
                    <a:lnTo>
                      <a:pt x="2357" y="1405"/>
                    </a:lnTo>
                    <a:lnTo>
                      <a:pt x="2318" y="1362"/>
                    </a:lnTo>
                    <a:cubicBezTo>
                      <a:pt x="2330" y="1359"/>
                      <a:pt x="2350" y="1342"/>
                      <a:pt x="2363" y="1342"/>
                    </a:cubicBezTo>
                    <a:cubicBezTo>
                      <a:pt x="2366" y="1342"/>
                      <a:pt x="2368" y="1342"/>
                      <a:pt x="2369" y="1343"/>
                    </a:cubicBezTo>
                    <a:cubicBezTo>
                      <a:pt x="2386" y="1313"/>
                      <a:pt x="2300" y="1285"/>
                      <a:pt x="2321" y="1250"/>
                    </a:cubicBezTo>
                    <a:cubicBezTo>
                      <a:pt x="2311" y="1248"/>
                      <a:pt x="2307" y="1246"/>
                      <a:pt x="2300" y="1241"/>
                    </a:cubicBezTo>
                    <a:cubicBezTo>
                      <a:pt x="2304" y="1209"/>
                      <a:pt x="2339" y="1174"/>
                      <a:pt x="2286" y="1146"/>
                    </a:cubicBezTo>
                    <a:lnTo>
                      <a:pt x="2339" y="1116"/>
                    </a:lnTo>
                    <a:cubicBezTo>
                      <a:pt x="2336" y="1111"/>
                      <a:pt x="2332" y="1110"/>
                      <a:pt x="2328" y="1110"/>
                    </a:cubicBezTo>
                    <a:cubicBezTo>
                      <a:pt x="2312" y="1110"/>
                      <a:pt x="2288" y="1130"/>
                      <a:pt x="2267" y="1130"/>
                    </a:cubicBezTo>
                    <a:cubicBezTo>
                      <a:pt x="2258" y="1130"/>
                      <a:pt x="2249" y="1126"/>
                      <a:pt x="2242" y="1116"/>
                    </a:cubicBezTo>
                    <a:cubicBezTo>
                      <a:pt x="2214" y="1086"/>
                      <a:pt x="2288" y="1093"/>
                      <a:pt x="2300" y="1076"/>
                    </a:cubicBezTo>
                    <a:cubicBezTo>
                      <a:pt x="2265" y="1067"/>
                      <a:pt x="2198" y="1053"/>
                      <a:pt x="2235" y="1011"/>
                    </a:cubicBezTo>
                    <a:lnTo>
                      <a:pt x="2235" y="1011"/>
                    </a:lnTo>
                    <a:cubicBezTo>
                      <a:pt x="2251" y="1018"/>
                      <a:pt x="2244" y="1028"/>
                      <a:pt x="2251" y="1037"/>
                    </a:cubicBezTo>
                    <a:lnTo>
                      <a:pt x="2277" y="1005"/>
                    </a:lnTo>
                    <a:cubicBezTo>
                      <a:pt x="2316" y="1013"/>
                      <a:pt x="2324" y="1028"/>
                      <a:pt x="2336" y="1028"/>
                    </a:cubicBezTo>
                    <a:cubicBezTo>
                      <a:pt x="2342" y="1028"/>
                      <a:pt x="2349" y="1024"/>
                      <a:pt x="2362" y="1011"/>
                    </a:cubicBezTo>
                    <a:lnTo>
                      <a:pt x="2362" y="1011"/>
                    </a:lnTo>
                    <a:cubicBezTo>
                      <a:pt x="2351" y="1014"/>
                      <a:pt x="2342" y="1015"/>
                      <a:pt x="2334" y="1015"/>
                    </a:cubicBezTo>
                    <a:cubicBezTo>
                      <a:pt x="2272" y="1015"/>
                      <a:pt x="2299" y="946"/>
                      <a:pt x="2241" y="946"/>
                    </a:cubicBezTo>
                    <a:cubicBezTo>
                      <a:pt x="2233" y="946"/>
                      <a:pt x="2222" y="948"/>
                      <a:pt x="2209" y="951"/>
                    </a:cubicBezTo>
                    <a:lnTo>
                      <a:pt x="2228" y="930"/>
                    </a:lnTo>
                    <a:cubicBezTo>
                      <a:pt x="2228" y="935"/>
                      <a:pt x="2235" y="933"/>
                      <a:pt x="2235" y="937"/>
                    </a:cubicBezTo>
                    <a:cubicBezTo>
                      <a:pt x="2251" y="920"/>
                      <a:pt x="2242" y="916"/>
                      <a:pt x="2226" y="916"/>
                    </a:cubicBezTo>
                    <a:cubicBezTo>
                      <a:pt x="2214" y="916"/>
                      <a:pt x="2198" y="918"/>
                      <a:pt x="2184" y="918"/>
                    </a:cubicBezTo>
                    <a:cubicBezTo>
                      <a:pt x="2165" y="918"/>
                      <a:pt x="2149" y="915"/>
                      <a:pt x="2149" y="900"/>
                    </a:cubicBezTo>
                    <a:cubicBezTo>
                      <a:pt x="2151" y="887"/>
                      <a:pt x="2161" y="874"/>
                      <a:pt x="2176" y="874"/>
                    </a:cubicBezTo>
                    <a:cubicBezTo>
                      <a:pt x="2177" y="874"/>
                      <a:pt x="2178" y="875"/>
                      <a:pt x="2179" y="875"/>
                    </a:cubicBezTo>
                    <a:lnTo>
                      <a:pt x="2140" y="856"/>
                    </a:lnTo>
                    <a:cubicBezTo>
                      <a:pt x="2140" y="852"/>
                      <a:pt x="2148" y="847"/>
                      <a:pt x="2153" y="847"/>
                    </a:cubicBezTo>
                    <a:cubicBezTo>
                      <a:pt x="2154" y="847"/>
                      <a:pt x="2155" y="847"/>
                      <a:pt x="2155" y="847"/>
                    </a:cubicBezTo>
                    <a:lnTo>
                      <a:pt x="2155" y="847"/>
                    </a:lnTo>
                    <a:lnTo>
                      <a:pt x="2131" y="812"/>
                    </a:lnTo>
                    <a:lnTo>
                      <a:pt x="2131" y="812"/>
                    </a:lnTo>
                    <a:cubicBezTo>
                      <a:pt x="2124" y="813"/>
                      <a:pt x="2118" y="813"/>
                      <a:pt x="2112" y="813"/>
                    </a:cubicBezTo>
                    <a:cubicBezTo>
                      <a:pt x="2098" y="813"/>
                      <a:pt x="2083" y="812"/>
                      <a:pt x="2068" y="812"/>
                    </a:cubicBezTo>
                    <a:cubicBezTo>
                      <a:pt x="2071" y="805"/>
                      <a:pt x="2074" y="803"/>
                      <a:pt x="2077" y="803"/>
                    </a:cubicBezTo>
                    <a:cubicBezTo>
                      <a:pt x="2080" y="803"/>
                      <a:pt x="2083" y="806"/>
                      <a:pt x="2087" y="806"/>
                    </a:cubicBezTo>
                    <a:cubicBezTo>
                      <a:pt x="2089" y="806"/>
                      <a:pt x="2091" y="805"/>
                      <a:pt x="2093" y="803"/>
                    </a:cubicBezTo>
                    <a:lnTo>
                      <a:pt x="2056" y="791"/>
                    </a:lnTo>
                    <a:cubicBezTo>
                      <a:pt x="2067" y="782"/>
                      <a:pt x="2079" y="778"/>
                      <a:pt x="2090" y="778"/>
                    </a:cubicBezTo>
                    <a:cubicBezTo>
                      <a:pt x="2104" y="778"/>
                      <a:pt x="2116" y="784"/>
                      <a:pt x="2119" y="794"/>
                    </a:cubicBezTo>
                    <a:cubicBezTo>
                      <a:pt x="2198" y="733"/>
                      <a:pt x="2112" y="773"/>
                      <a:pt x="2111" y="735"/>
                    </a:cubicBezTo>
                    <a:lnTo>
                      <a:pt x="2111" y="735"/>
                    </a:lnTo>
                    <a:cubicBezTo>
                      <a:pt x="2110" y="736"/>
                      <a:pt x="2109" y="737"/>
                      <a:pt x="2107" y="738"/>
                    </a:cubicBezTo>
                    <a:cubicBezTo>
                      <a:pt x="2094" y="742"/>
                      <a:pt x="2086" y="744"/>
                      <a:pt x="2082" y="744"/>
                    </a:cubicBezTo>
                    <a:cubicBezTo>
                      <a:pt x="2071" y="744"/>
                      <a:pt x="2081" y="733"/>
                      <a:pt x="2084" y="722"/>
                    </a:cubicBezTo>
                    <a:cubicBezTo>
                      <a:pt x="2092" y="722"/>
                      <a:pt x="2107" y="723"/>
                      <a:pt x="2112" y="727"/>
                    </a:cubicBezTo>
                    <a:lnTo>
                      <a:pt x="2112" y="727"/>
                    </a:lnTo>
                    <a:cubicBezTo>
                      <a:pt x="2113" y="723"/>
                      <a:pt x="2114" y="718"/>
                      <a:pt x="2117" y="712"/>
                    </a:cubicBezTo>
                    <a:lnTo>
                      <a:pt x="2117" y="712"/>
                    </a:lnTo>
                    <a:lnTo>
                      <a:pt x="2142" y="729"/>
                    </a:lnTo>
                    <a:cubicBezTo>
                      <a:pt x="2191" y="685"/>
                      <a:pt x="2161" y="678"/>
                      <a:pt x="2179" y="631"/>
                    </a:cubicBezTo>
                    <a:lnTo>
                      <a:pt x="2179" y="631"/>
                    </a:lnTo>
                    <a:cubicBezTo>
                      <a:pt x="2166" y="649"/>
                      <a:pt x="2127" y="720"/>
                      <a:pt x="2088" y="720"/>
                    </a:cubicBezTo>
                    <a:cubicBezTo>
                      <a:pt x="2085" y="720"/>
                      <a:pt x="2082" y="720"/>
                      <a:pt x="2080" y="719"/>
                    </a:cubicBezTo>
                    <a:cubicBezTo>
                      <a:pt x="2084" y="708"/>
                      <a:pt x="2080" y="699"/>
                      <a:pt x="2054" y="696"/>
                    </a:cubicBezTo>
                    <a:cubicBezTo>
                      <a:pt x="2089" y="675"/>
                      <a:pt x="2073" y="666"/>
                      <a:pt x="2059" y="652"/>
                    </a:cubicBezTo>
                    <a:lnTo>
                      <a:pt x="2105" y="627"/>
                    </a:lnTo>
                    <a:cubicBezTo>
                      <a:pt x="2099" y="625"/>
                      <a:pt x="2094" y="624"/>
                      <a:pt x="2089" y="624"/>
                    </a:cubicBezTo>
                    <a:cubicBezTo>
                      <a:pt x="2070" y="624"/>
                      <a:pt x="2053" y="634"/>
                      <a:pt x="2031" y="636"/>
                    </a:cubicBezTo>
                    <a:cubicBezTo>
                      <a:pt x="2022" y="613"/>
                      <a:pt x="2052" y="587"/>
                      <a:pt x="2080" y="564"/>
                    </a:cubicBezTo>
                    <a:cubicBezTo>
                      <a:pt x="2077" y="558"/>
                      <a:pt x="2074" y="556"/>
                      <a:pt x="2071" y="556"/>
                    </a:cubicBezTo>
                    <a:cubicBezTo>
                      <a:pt x="2058" y="556"/>
                      <a:pt x="2042" y="598"/>
                      <a:pt x="2020" y="598"/>
                    </a:cubicBezTo>
                    <a:cubicBezTo>
                      <a:pt x="2015" y="598"/>
                      <a:pt x="2010" y="596"/>
                      <a:pt x="2005" y="592"/>
                    </a:cubicBezTo>
                    <a:cubicBezTo>
                      <a:pt x="2001" y="555"/>
                      <a:pt x="1971" y="550"/>
                      <a:pt x="1922" y="543"/>
                    </a:cubicBezTo>
                    <a:cubicBezTo>
                      <a:pt x="1922" y="515"/>
                      <a:pt x="1950" y="525"/>
                      <a:pt x="1954" y="511"/>
                    </a:cubicBezTo>
                    <a:lnTo>
                      <a:pt x="1954" y="511"/>
                    </a:lnTo>
                    <a:lnTo>
                      <a:pt x="1910" y="522"/>
                    </a:lnTo>
                    <a:cubicBezTo>
                      <a:pt x="1908" y="518"/>
                      <a:pt x="1920" y="511"/>
                      <a:pt x="1924" y="508"/>
                    </a:cubicBezTo>
                    <a:cubicBezTo>
                      <a:pt x="1904" y="508"/>
                      <a:pt x="1887" y="533"/>
                      <a:pt x="1865" y="533"/>
                    </a:cubicBezTo>
                    <a:cubicBezTo>
                      <a:pt x="1861" y="533"/>
                      <a:pt x="1858" y="533"/>
                      <a:pt x="1855" y="532"/>
                    </a:cubicBezTo>
                    <a:cubicBezTo>
                      <a:pt x="1849" y="536"/>
                      <a:pt x="1845" y="538"/>
                      <a:pt x="1843" y="538"/>
                    </a:cubicBezTo>
                    <a:cubicBezTo>
                      <a:pt x="1826" y="538"/>
                      <a:pt x="1865" y="459"/>
                      <a:pt x="1824" y="459"/>
                    </a:cubicBezTo>
                    <a:cubicBezTo>
                      <a:pt x="1820" y="459"/>
                      <a:pt x="1815" y="460"/>
                      <a:pt x="1808" y="462"/>
                    </a:cubicBezTo>
                    <a:cubicBezTo>
                      <a:pt x="1813" y="448"/>
                      <a:pt x="1834" y="443"/>
                      <a:pt x="1848" y="427"/>
                    </a:cubicBezTo>
                    <a:cubicBezTo>
                      <a:pt x="1840" y="426"/>
                      <a:pt x="1832" y="426"/>
                      <a:pt x="1824" y="426"/>
                    </a:cubicBezTo>
                    <a:cubicBezTo>
                      <a:pt x="1792" y="426"/>
                      <a:pt x="1761" y="433"/>
                      <a:pt x="1732" y="446"/>
                    </a:cubicBezTo>
                    <a:lnTo>
                      <a:pt x="1732" y="402"/>
                    </a:lnTo>
                    <a:cubicBezTo>
                      <a:pt x="1723" y="446"/>
                      <a:pt x="1672" y="464"/>
                      <a:pt x="1630" y="481"/>
                    </a:cubicBezTo>
                    <a:cubicBezTo>
                      <a:pt x="1625" y="499"/>
                      <a:pt x="1618" y="515"/>
                      <a:pt x="1616" y="525"/>
                    </a:cubicBezTo>
                    <a:lnTo>
                      <a:pt x="1572" y="527"/>
                    </a:lnTo>
                    <a:cubicBezTo>
                      <a:pt x="1579" y="513"/>
                      <a:pt x="1590" y="501"/>
                      <a:pt x="1604" y="492"/>
                    </a:cubicBezTo>
                    <a:lnTo>
                      <a:pt x="1604" y="492"/>
                    </a:lnTo>
                    <a:lnTo>
                      <a:pt x="1593" y="497"/>
                    </a:lnTo>
                    <a:cubicBezTo>
                      <a:pt x="1595" y="476"/>
                      <a:pt x="1618" y="455"/>
                      <a:pt x="1644" y="439"/>
                    </a:cubicBezTo>
                    <a:lnTo>
                      <a:pt x="1644" y="439"/>
                    </a:lnTo>
                    <a:cubicBezTo>
                      <a:pt x="1639" y="448"/>
                      <a:pt x="1637" y="460"/>
                      <a:pt x="1634" y="471"/>
                    </a:cubicBezTo>
                    <a:cubicBezTo>
                      <a:pt x="1662" y="453"/>
                      <a:pt x="1685" y="430"/>
                      <a:pt x="1706" y="404"/>
                    </a:cubicBezTo>
                    <a:lnTo>
                      <a:pt x="1706" y="404"/>
                    </a:lnTo>
                    <a:cubicBezTo>
                      <a:pt x="1702" y="406"/>
                      <a:pt x="1695" y="409"/>
                      <a:pt x="1688" y="409"/>
                    </a:cubicBezTo>
                    <a:cubicBezTo>
                      <a:pt x="1695" y="404"/>
                      <a:pt x="1699" y="399"/>
                      <a:pt x="1704" y="392"/>
                    </a:cubicBezTo>
                    <a:cubicBezTo>
                      <a:pt x="1705" y="391"/>
                      <a:pt x="1704" y="391"/>
                      <a:pt x="1704" y="391"/>
                    </a:cubicBezTo>
                    <a:cubicBezTo>
                      <a:pt x="1702" y="391"/>
                      <a:pt x="1694" y="396"/>
                      <a:pt x="1683" y="402"/>
                    </a:cubicBezTo>
                    <a:lnTo>
                      <a:pt x="1711" y="351"/>
                    </a:lnTo>
                    <a:lnTo>
                      <a:pt x="1695" y="367"/>
                    </a:lnTo>
                    <a:lnTo>
                      <a:pt x="1676" y="309"/>
                    </a:lnTo>
                    <a:cubicBezTo>
                      <a:pt x="1612" y="338"/>
                      <a:pt x="1543" y="388"/>
                      <a:pt x="1486" y="388"/>
                    </a:cubicBezTo>
                    <a:cubicBezTo>
                      <a:pt x="1484" y="388"/>
                      <a:pt x="1482" y="388"/>
                      <a:pt x="1479" y="388"/>
                    </a:cubicBezTo>
                    <a:cubicBezTo>
                      <a:pt x="1514" y="360"/>
                      <a:pt x="1519" y="330"/>
                      <a:pt x="1546" y="290"/>
                    </a:cubicBezTo>
                    <a:lnTo>
                      <a:pt x="1546" y="290"/>
                    </a:lnTo>
                    <a:cubicBezTo>
                      <a:pt x="1540" y="309"/>
                      <a:pt x="1545" y="314"/>
                      <a:pt x="1555" y="314"/>
                    </a:cubicBezTo>
                    <a:cubicBezTo>
                      <a:pt x="1566" y="314"/>
                      <a:pt x="1582" y="308"/>
                      <a:pt x="1595" y="308"/>
                    </a:cubicBezTo>
                    <a:cubicBezTo>
                      <a:pt x="1603" y="308"/>
                      <a:pt x="1609" y="310"/>
                      <a:pt x="1614" y="316"/>
                    </a:cubicBezTo>
                    <a:cubicBezTo>
                      <a:pt x="1604" y="302"/>
                      <a:pt x="1621" y="286"/>
                      <a:pt x="1630" y="279"/>
                    </a:cubicBezTo>
                    <a:lnTo>
                      <a:pt x="1630" y="279"/>
                    </a:lnTo>
                    <a:lnTo>
                      <a:pt x="1593" y="286"/>
                    </a:lnTo>
                    <a:lnTo>
                      <a:pt x="1558" y="295"/>
                    </a:lnTo>
                    <a:cubicBezTo>
                      <a:pt x="1579" y="260"/>
                      <a:pt x="1565" y="263"/>
                      <a:pt x="1560" y="242"/>
                    </a:cubicBezTo>
                    <a:lnTo>
                      <a:pt x="1560" y="242"/>
                    </a:lnTo>
                    <a:cubicBezTo>
                      <a:pt x="1546" y="276"/>
                      <a:pt x="1531" y="284"/>
                      <a:pt x="1515" y="284"/>
                    </a:cubicBezTo>
                    <a:cubicBezTo>
                      <a:pt x="1502" y="284"/>
                      <a:pt x="1489" y="279"/>
                      <a:pt x="1476" y="279"/>
                    </a:cubicBezTo>
                    <a:cubicBezTo>
                      <a:pt x="1471" y="279"/>
                      <a:pt x="1467" y="279"/>
                      <a:pt x="1463" y="281"/>
                    </a:cubicBezTo>
                    <a:cubicBezTo>
                      <a:pt x="1472" y="264"/>
                      <a:pt x="1481" y="247"/>
                      <a:pt x="1497" y="247"/>
                    </a:cubicBezTo>
                    <a:cubicBezTo>
                      <a:pt x="1502" y="247"/>
                      <a:pt x="1507" y="249"/>
                      <a:pt x="1514" y="253"/>
                    </a:cubicBezTo>
                    <a:cubicBezTo>
                      <a:pt x="1513" y="240"/>
                      <a:pt x="1510" y="234"/>
                      <a:pt x="1505" y="234"/>
                    </a:cubicBezTo>
                    <a:cubicBezTo>
                      <a:pt x="1489" y="234"/>
                      <a:pt x="1457" y="280"/>
                      <a:pt x="1441" y="280"/>
                    </a:cubicBezTo>
                    <a:cubicBezTo>
                      <a:pt x="1437" y="280"/>
                      <a:pt x="1434" y="276"/>
                      <a:pt x="1433" y="265"/>
                    </a:cubicBezTo>
                    <a:lnTo>
                      <a:pt x="1433" y="265"/>
                    </a:lnTo>
                    <a:cubicBezTo>
                      <a:pt x="1433" y="265"/>
                      <a:pt x="1433" y="265"/>
                      <a:pt x="1433" y="265"/>
                    </a:cubicBezTo>
                    <a:lnTo>
                      <a:pt x="1433" y="265"/>
                    </a:lnTo>
                    <a:cubicBezTo>
                      <a:pt x="1433" y="265"/>
                      <a:pt x="1433" y="265"/>
                      <a:pt x="1433" y="265"/>
                    </a:cubicBezTo>
                    <a:lnTo>
                      <a:pt x="1433" y="265"/>
                    </a:lnTo>
                    <a:cubicBezTo>
                      <a:pt x="1433" y="265"/>
                      <a:pt x="1433" y="265"/>
                      <a:pt x="1433" y="265"/>
                    </a:cubicBezTo>
                    <a:lnTo>
                      <a:pt x="1433" y="265"/>
                    </a:lnTo>
                    <a:cubicBezTo>
                      <a:pt x="1417" y="263"/>
                      <a:pt x="1405" y="244"/>
                      <a:pt x="1419" y="228"/>
                    </a:cubicBezTo>
                    <a:lnTo>
                      <a:pt x="1419" y="228"/>
                    </a:lnTo>
                    <a:lnTo>
                      <a:pt x="1423" y="230"/>
                    </a:lnTo>
                    <a:cubicBezTo>
                      <a:pt x="1407" y="217"/>
                      <a:pt x="1376" y="205"/>
                      <a:pt x="1346" y="205"/>
                    </a:cubicBezTo>
                    <a:cubicBezTo>
                      <a:pt x="1318" y="205"/>
                      <a:pt x="1290" y="216"/>
                      <a:pt x="1275" y="246"/>
                    </a:cubicBezTo>
                    <a:cubicBezTo>
                      <a:pt x="1277" y="239"/>
                      <a:pt x="1310" y="172"/>
                      <a:pt x="1317" y="161"/>
                    </a:cubicBezTo>
                    <a:lnTo>
                      <a:pt x="1317" y="161"/>
                    </a:lnTo>
                    <a:cubicBezTo>
                      <a:pt x="1317" y="161"/>
                      <a:pt x="1277" y="207"/>
                      <a:pt x="1243" y="256"/>
                    </a:cubicBezTo>
                    <a:cubicBezTo>
                      <a:pt x="1206" y="307"/>
                      <a:pt x="1173" y="355"/>
                      <a:pt x="1173" y="355"/>
                    </a:cubicBezTo>
                    <a:cubicBezTo>
                      <a:pt x="1199" y="302"/>
                      <a:pt x="1215" y="163"/>
                      <a:pt x="1259" y="140"/>
                    </a:cubicBezTo>
                    <a:cubicBezTo>
                      <a:pt x="1254" y="134"/>
                      <a:pt x="1249" y="125"/>
                      <a:pt x="1237" y="125"/>
                    </a:cubicBezTo>
                    <a:cubicBezTo>
                      <a:pt x="1231" y="125"/>
                      <a:pt x="1224" y="127"/>
                      <a:pt x="1215" y="133"/>
                    </a:cubicBezTo>
                    <a:cubicBezTo>
                      <a:pt x="1219" y="142"/>
                      <a:pt x="1208" y="216"/>
                      <a:pt x="1196" y="219"/>
                    </a:cubicBezTo>
                    <a:cubicBezTo>
                      <a:pt x="1192" y="152"/>
                      <a:pt x="1192" y="181"/>
                      <a:pt x="1174" y="121"/>
                    </a:cubicBezTo>
                    <a:lnTo>
                      <a:pt x="1174" y="121"/>
                    </a:lnTo>
                    <a:cubicBezTo>
                      <a:pt x="1178" y="140"/>
                      <a:pt x="1147" y="214"/>
                      <a:pt x="1133" y="214"/>
                    </a:cubicBezTo>
                    <a:cubicBezTo>
                      <a:pt x="1133" y="214"/>
                      <a:pt x="1132" y="214"/>
                      <a:pt x="1131" y="214"/>
                    </a:cubicBezTo>
                    <a:cubicBezTo>
                      <a:pt x="1136" y="203"/>
                      <a:pt x="1149" y="132"/>
                      <a:pt x="1159" y="120"/>
                    </a:cubicBezTo>
                    <a:lnTo>
                      <a:pt x="1159" y="120"/>
                    </a:lnTo>
                    <a:cubicBezTo>
                      <a:pt x="1155" y="124"/>
                      <a:pt x="1141" y="140"/>
                      <a:pt x="1129" y="158"/>
                    </a:cubicBezTo>
                    <a:lnTo>
                      <a:pt x="1102" y="194"/>
                    </a:lnTo>
                    <a:lnTo>
                      <a:pt x="1102" y="194"/>
                    </a:lnTo>
                    <a:cubicBezTo>
                      <a:pt x="1113" y="175"/>
                      <a:pt x="1117" y="122"/>
                      <a:pt x="1113" y="98"/>
                    </a:cubicBezTo>
                    <a:lnTo>
                      <a:pt x="1113" y="98"/>
                    </a:lnTo>
                    <a:cubicBezTo>
                      <a:pt x="1113" y="102"/>
                      <a:pt x="1111" y="104"/>
                      <a:pt x="1107" y="104"/>
                    </a:cubicBezTo>
                    <a:cubicBezTo>
                      <a:pt x="1100" y="104"/>
                      <a:pt x="1085" y="96"/>
                      <a:pt x="1075" y="96"/>
                    </a:cubicBezTo>
                    <a:cubicBezTo>
                      <a:pt x="1071" y="96"/>
                      <a:pt x="1069" y="97"/>
                      <a:pt x="1066" y="98"/>
                    </a:cubicBezTo>
                    <a:lnTo>
                      <a:pt x="1080" y="121"/>
                    </a:lnTo>
                    <a:cubicBezTo>
                      <a:pt x="1077" y="120"/>
                      <a:pt x="1074" y="119"/>
                      <a:pt x="1071" y="119"/>
                    </a:cubicBezTo>
                    <a:cubicBezTo>
                      <a:pt x="1035" y="119"/>
                      <a:pt x="1014" y="228"/>
                      <a:pt x="978" y="228"/>
                    </a:cubicBezTo>
                    <a:cubicBezTo>
                      <a:pt x="976" y="228"/>
                      <a:pt x="975" y="228"/>
                      <a:pt x="974" y="228"/>
                    </a:cubicBezTo>
                    <a:cubicBezTo>
                      <a:pt x="983" y="209"/>
                      <a:pt x="1004" y="117"/>
                      <a:pt x="983" y="103"/>
                    </a:cubicBezTo>
                    <a:lnTo>
                      <a:pt x="983" y="103"/>
                    </a:lnTo>
                    <a:cubicBezTo>
                      <a:pt x="964" y="147"/>
                      <a:pt x="911" y="316"/>
                      <a:pt x="874" y="348"/>
                    </a:cubicBezTo>
                    <a:lnTo>
                      <a:pt x="869" y="323"/>
                    </a:lnTo>
                    <a:lnTo>
                      <a:pt x="842" y="351"/>
                    </a:lnTo>
                    <a:cubicBezTo>
                      <a:pt x="869" y="260"/>
                      <a:pt x="909" y="172"/>
                      <a:pt x="960" y="91"/>
                    </a:cubicBezTo>
                    <a:cubicBezTo>
                      <a:pt x="946" y="68"/>
                      <a:pt x="960" y="59"/>
                      <a:pt x="932" y="59"/>
                    </a:cubicBezTo>
                    <a:cubicBezTo>
                      <a:pt x="927" y="42"/>
                      <a:pt x="939" y="24"/>
                      <a:pt x="958" y="24"/>
                    </a:cubicBezTo>
                    <a:lnTo>
                      <a:pt x="8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90" name="Google Shape;18790;p66"/>
              <p:cNvSpPr/>
              <p:nvPr/>
            </p:nvSpPr>
            <p:spPr>
              <a:xfrm>
                <a:off x="715675" y="1542525"/>
                <a:ext cx="475" cy="550"/>
              </a:xfrm>
              <a:custGeom>
                <a:avLst/>
                <a:gdLst/>
                <a:ahLst/>
                <a:cxnLst/>
                <a:rect l="l" t="t" r="r" b="b"/>
                <a:pathLst>
                  <a:path w="19" h="22" extrusionOk="0">
                    <a:moveTo>
                      <a:pt x="10" y="1"/>
                    </a:moveTo>
                    <a:cubicBezTo>
                      <a:pt x="8" y="1"/>
                      <a:pt x="6" y="2"/>
                      <a:pt x="3" y="5"/>
                    </a:cubicBezTo>
                    <a:cubicBezTo>
                      <a:pt x="0" y="10"/>
                      <a:pt x="0" y="17"/>
                      <a:pt x="3" y="21"/>
                    </a:cubicBezTo>
                    <a:cubicBezTo>
                      <a:pt x="3" y="12"/>
                      <a:pt x="12" y="12"/>
                      <a:pt x="19" y="12"/>
                    </a:cubicBezTo>
                    <a:cubicBezTo>
                      <a:pt x="17" y="6"/>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91" name="Google Shape;18791;p66"/>
              <p:cNvSpPr/>
              <p:nvPr/>
            </p:nvSpPr>
            <p:spPr>
              <a:xfrm>
                <a:off x="752575" y="1540600"/>
                <a:ext cx="325" cy="450"/>
              </a:xfrm>
              <a:custGeom>
                <a:avLst/>
                <a:gdLst/>
                <a:ahLst/>
                <a:cxnLst/>
                <a:rect l="l" t="t" r="r" b="b"/>
                <a:pathLst>
                  <a:path w="13" h="18" extrusionOk="0">
                    <a:moveTo>
                      <a:pt x="13" y="1"/>
                    </a:moveTo>
                    <a:cubicBezTo>
                      <a:pt x="8" y="5"/>
                      <a:pt x="6" y="12"/>
                      <a:pt x="1" y="17"/>
                    </a:cubicBezTo>
                    <a:cubicBezTo>
                      <a:pt x="8" y="15"/>
                      <a:pt x="13" y="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92" name="Google Shape;18792;p66"/>
              <p:cNvSpPr/>
              <p:nvPr/>
            </p:nvSpPr>
            <p:spPr>
              <a:xfrm>
                <a:off x="767825" y="1562225"/>
                <a:ext cx="200" cy="25"/>
              </a:xfrm>
              <a:custGeom>
                <a:avLst/>
                <a:gdLst/>
                <a:ahLst/>
                <a:cxnLst/>
                <a:rect l="l" t="t" r="r" b="b"/>
                <a:pathLst>
                  <a:path w="8" h="1" extrusionOk="0">
                    <a:moveTo>
                      <a:pt x="1" y="1"/>
                    </a:moveTo>
                    <a:lnTo>
                      <a:pt x="1" y="1"/>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93" name="Google Shape;18793;p66"/>
              <p:cNvSpPr/>
              <p:nvPr/>
            </p:nvSpPr>
            <p:spPr>
              <a:xfrm>
                <a:off x="726225" y="1532900"/>
                <a:ext cx="425" cy="550"/>
              </a:xfrm>
              <a:custGeom>
                <a:avLst/>
                <a:gdLst/>
                <a:ahLst/>
                <a:cxnLst/>
                <a:rect l="l" t="t" r="r" b="b"/>
                <a:pathLst>
                  <a:path w="17" h="22" extrusionOk="0">
                    <a:moveTo>
                      <a:pt x="0" y="1"/>
                    </a:moveTo>
                    <a:cubicBezTo>
                      <a:pt x="7" y="5"/>
                      <a:pt x="12" y="12"/>
                      <a:pt x="16" y="21"/>
                    </a:cubicBezTo>
                    <a:cubicBezTo>
                      <a:pt x="14" y="12"/>
                      <a:pt x="1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94" name="Google Shape;18794;p66"/>
              <p:cNvSpPr/>
              <p:nvPr/>
            </p:nvSpPr>
            <p:spPr>
              <a:xfrm>
                <a:off x="711450" y="1544025"/>
                <a:ext cx="525" cy="550"/>
              </a:xfrm>
              <a:custGeom>
                <a:avLst/>
                <a:gdLst/>
                <a:ahLst/>
                <a:cxnLst/>
                <a:rect l="l" t="t" r="r" b="b"/>
                <a:pathLst>
                  <a:path w="21" h="22" extrusionOk="0">
                    <a:moveTo>
                      <a:pt x="2" y="1"/>
                    </a:moveTo>
                    <a:cubicBezTo>
                      <a:pt x="2" y="8"/>
                      <a:pt x="5" y="17"/>
                      <a:pt x="3" y="20"/>
                    </a:cubicBezTo>
                    <a:lnTo>
                      <a:pt x="3" y="20"/>
                    </a:lnTo>
                    <a:lnTo>
                      <a:pt x="21" y="12"/>
                    </a:lnTo>
                    <a:lnTo>
                      <a:pt x="21" y="12"/>
                    </a:lnTo>
                    <a:cubicBezTo>
                      <a:pt x="20" y="12"/>
                      <a:pt x="19" y="13"/>
                      <a:pt x="18" y="13"/>
                    </a:cubicBezTo>
                    <a:cubicBezTo>
                      <a:pt x="11" y="13"/>
                      <a:pt x="6" y="5"/>
                      <a:pt x="2" y="1"/>
                    </a:cubicBezTo>
                    <a:close/>
                    <a:moveTo>
                      <a:pt x="3" y="20"/>
                    </a:moveTo>
                    <a:lnTo>
                      <a:pt x="0" y="22"/>
                    </a:lnTo>
                    <a:cubicBezTo>
                      <a:pt x="1" y="22"/>
                      <a:pt x="2" y="21"/>
                      <a:pt x="3"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95" name="Google Shape;18795;p66"/>
              <p:cNvSpPr/>
              <p:nvPr/>
            </p:nvSpPr>
            <p:spPr>
              <a:xfrm>
                <a:off x="706975" y="1538575"/>
                <a:ext cx="550" cy="550"/>
              </a:xfrm>
              <a:custGeom>
                <a:avLst/>
                <a:gdLst/>
                <a:ahLst/>
                <a:cxnLst/>
                <a:rect l="l" t="t" r="r" b="b"/>
                <a:pathLst>
                  <a:path w="22" h="22" extrusionOk="0">
                    <a:moveTo>
                      <a:pt x="10" y="1"/>
                    </a:moveTo>
                    <a:cubicBezTo>
                      <a:pt x="7" y="3"/>
                      <a:pt x="6" y="3"/>
                      <a:pt x="4" y="3"/>
                    </a:cubicBezTo>
                    <a:cubicBezTo>
                      <a:pt x="3" y="3"/>
                      <a:pt x="2" y="3"/>
                      <a:pt x="1" y="5"/>
                    </a:cubicBezTo>
                    <a:lnTo>
                      <a:pt x="1" y="22"/>
                    </a:lnTo>
                    <a:cubicBezTo>
                      <a:pt x="10" y="22"/>
                      <a:pt x="21" y="8"/>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96" name="Google Shape;18796;p66"/>
              <p:cNvSpPr/>
              <p:nvPr/>
            </p:nvSpPr>
            <p:spPr>
              <a:xfrm>
                <a:off x="710175" y="1540875"/>
                <a:ext cx="775" cy="925"/>
              </a:xfrm>
              <a:custGeom>
                <a:avLst/>
                <a:gdLst/>
                <a:ahLst/>
                <a:cxnLst/>
                <a:rect l="l" t="t" r="r" b="b"/>
                <a:pathLst>
                  <a:path w="31" h="37" extrusionOk="0">
                    <a:moveTo>
                      <a:pt x="18" y="0"/>
                    </a:moveTo>
                    <a:cubicBezTo>
                      <a:pt x="13" y="0"/>
                      <a:pt x="7" y="4"/>
                      <a:pt x="0" y="6"/>
                    </a:cubicBezTo>
                    <a:lnTo>
                      <a:pt x="2" y="6"/>
                    </a:lnTo>
                    <a:cubicBezTo>
                      <a:pt x="0" y="29"/>
                      <a:pt x="3" y="37"/>
                      <a:pt x="8" y="37"/>
                    </a:cubicBezTo>
                    <a:cubicBezTo>
                      <a:pt x="14" y="37"/>
                      <a:pt x="22" y="29"/>
                      <a:pt x="30" y="22"/>
                    </a:cubicBezTo>
                    <a:cubicBezTo>
                      <a:pt x="29" y="5"/>
                      <a:pt x="24"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97" name="Google Shape;18797;p66"/>
              <p:cNvSpPr/>
              <p:nvPr/>
            </p:nvSpPr>
            <p:spPr>
              <a:xfrm>
                <a:off x="709750" y="1541075"/>
                <a:ext cx="375" cy="250"/>
              </a:xfrm>
              <a:custGeom>
                <a:avLst/>
                <a:gdLst/>
                <a:ahLst/>
                <a:cxnLst/>
                <a:rect l="l" t="t" r="r" b="b"/>
                <a:pathLst>
                  <a:path w="15" h="10" extrusionOk="0">
                    <a:moveTo>
                      <a:pt x="1" y="0"/>
                    </a:moveTo>
                    <a:cubicBezTo>
                      <a:pt x="1" y="7"/>
                      <a:pt x="2" y="10"/>
                      <a:pt x="3" y="10"/>
                    </a:cubicBezTo>
                    <a:cubicBezTo>
                      <a:pt x="6" y="10"/>
                      <a:pt x="10" y="3"/>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98" name="Google Shape;18798;p66"/>
              <p:cNvSpPr/>
              <p:nvPr/>
            </p:nvSpPr>
            <p:spPr>
              <a:xfrm>
                <a:off x="714600" y="1543175"/>
                <a:ext cx="750" cy="1150"/>
              </a:xfrm>
              <a:custGeom>
                <a:avLst/>
                <a:gdLst/>
                <a:ahLst/>
                <a:cxnLst/>
                <a:rect l="l" t="t" r="r" b="b"/>
                <a:pathLst>
                  <a:path w="30" h="46" extrusionOk="0">
                    <a:moveTo>
                      <a:pt x="16" y="1"/>
                    </a:moveTo>
                    <a:cubicBezTo>
                      <a:pt x="13" y="1"/>
                      <a:pt x="10" y="2"/>
                      <a:pt x="6" y="4"/>
                    </a:cubicBezTo>
                    <a:cubicBezTo>
                      <a:pt x="6" y="4"/>
                      <a:pt x="5" y="4"/>
                      <a:pt x="5" y="4"/>
                    </a:cubicBezTo>
                    <a:cubicBezTo>
                      <a:pt x="1" y="4"/>
                      <a:pt x="5" y="36"/>
                      <a:pt x="3" y="36"/>
                    </a:cubicBezTo>
                    <a:cubicBezTo>
                      <a:pt x="2" y="36"/>
                      <a:pt x="2" y="36"/>
                      <a:pt x="2" y="35"/>
                    </a:cubicBezTo>
                    <a:lnTo>
                      <a:pt x="2" y="35"/>
                    </a:lnTo>
                    <a:cubicBezTo>
                      <a:pt x="1" y="42"/>
                      <a:pt x="2" y="45"/>
                      <a:pt x="3" y="45"/>
                    </a:cubicBezTo>
                    <a:cubicBezTo>
                      <a:pt x="10" y="45"/>
                      <a:pt x="30"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799" name="Google Shape;18799;p66"/>
              <p:cNvSpPr/>
              <p:nvPr/>
            </p:nvSpPr>
            <p:spPr>
              <a:xfrm>
                <a:off x="710575" y="1538750"/>
                <a:ext cx="375" cy="1025"/>
              </a:xfrm>
              <a:custGeom>
                <a:avLst/>
                <a:gdLst/>
                <a:ahLst/>
                <a:cxnLst/>
                <a:rect l="l" t="t" r="r" b="b"/>
                <a:pathLst>
                  <a:path w="15" h="41" extrusionOk="0">
                    <a:moveTo>
                      <a:pt x="0" y="1"/>
                    </a:moveTo>
                    <a:lnTo>
                      <a:pt x="7" y="40"/>
                    </a:lnTo>
                    <a:lnTo>
                      <a:pt x="14"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00" name="Google Shape;18800;p66"/>
              <p:cNvSpPr/>
              <p:nvPr/>
            </p:nvSpPr>
            <p:spPr>
              <a:xfrm>
                <a:off x="712600" y="1539150"/>
                <a:ext cx="675" cy="425"/>
              </a:xfrm>
              <a:custGeom>
                <a:avLst/>
                <a:gdLst/>
                <a:ahLst/>
                <a:cxnLst/>
                <a:rect l="l" t="t" r="r" b="b"/>
                <a:pathLst>
                  <a:path w="27" h="17" extrusionOk="0">
                    <a:moveTo>
                      <a:pt x="5" y="1"/>
                    </a:moveTo>
                    <a:cubicBezTo>
                      <a:pt x="5" y="6"/>
                      <a:pt x="3" y="10"/>
                      <a:pt x="0" y="15"/>
                    </a:cubicBezTo>
                    <a:cubicBezTo>
                      <a:pt x="7" y="15"/>
                      <a:pt x="14" y="17"/>
                      <a:pt x="20" y="17"/>
                    </a:cubicBezTo>
                    <a:cubicBezTo>
                      <a:pt x="24" y="17"/>
                      <a:pt x="27" y="15"/>
                      <a:pt x="26" y="10"/>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01" name="Google Shape;18801;p66"/>
              <p:cNvSpPr/>
              <p:nvPr/>
            </p:nvSpPr>
            <p:spPr>
              <a:xfrm>
                <a:off x="712125" y="1539500"/>
                <a:ext cx="500" cy="200"/>
              </a:xfrm>
              <a:custGeom>
                <a:avLst/>
                <a:gdLst/>
                <a:ahLst/>
                <a:cxnLst/>
                <a:rect l="l" t="t" r="r" b="b"/>
                <a:pathLst>
                  <a:path w="20" h="8" extrusionOk="0">
                    <a:moveTo>
                      <a:pt x="19" y="1"/>
                    </a:moveTo>
                    <a:cubicBezTo>
                      <a:pt x="12" y="1"/>
                      <a:pt x="5" y="1"/>
                      <a:pt x="1" y="8"/>
                    </a:cubicBezTo>
                    <a:cubicBezTo>
                      <a:pt x="8" y="8"/>
                      <a:pt x="15" y="5"/>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02" name="Google Shape;18802;p66"/>
              <p:cNvSpPr/>
              <p:nvPr/>
            </p:nvSpPr>
            <p:spPr>
              <a:xfrm>
                <a:off x="711325" y="1538475"/>
                <a:ext cx="550" cy="250"/>
              </a:xfrm>
              <a:custGeom>
                <a:avLst/>
                <a:gdLst/>
                <a:ahLst/>
                <a:cxnLst/>
                <a:rect l="l" t="t" r="r" b="b"/>
                <a:pathLst>
                  <a:path w="22" h="10" extrusionOk="0">
                    <a:moveTo>
                      <a:pt x="0" y="0"/>
                    </a:moveTo>
                    <a:lnTo>
                      <a:pt x="5" y="7"/>
                    </a:lnTo>
                    <a:lnTo>
                      <a:pt x="21" y="9"/>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03" name="Google Shape;18803;p66"/>
              <p:cNvSpPr/>
              <p:nvPr/>
            </p:nvSpPr>
            <p:spPr>
              <a:xfrm>
                <a:off x="718925" y="1538050"/>
                <a:ext cx="650" cy="850"/>
              </a:xfrm>
              <a:custGeom>
                <a:avLst/>
                <a:gdLst/>
                <a:ahLst/>
                <a:cxnLst/>
                <a:rect l="l" t="t" r="r" b="b"/>
                <a:pathLst>
                  <a:path w="26" h="34" extrusionOk="0">
                    <a:moveTo>
                      <a:pt x="16" y="0"/>
                    </a:moveTo>
                    <a:cubicBezTo>
                      <a:pt x="14" y="0"/>
                      <a:pt x="12" y="1"/>
                      <a:pt x="9" y="3"/>
                    </a:cubicBezTo>
                    <a:cubicBezTo>
                      <a:pt x="2" y="10"/>
                      <a:pt x="0" y="22"/>
                      <a:pt x="5" y="33"/>
                    </a:cubicBezTo>
                    <a:lnTo>
                      <a:pt x="26" y="17"/>
                    </a:lnTo>
                    <a:cubicBezTo>
                      <a:pt x="26" y="7"/>
                      <a:pt x="22"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04" name="Google Shape;18804;p66"/>
              <p:cNvSpPr/>
              <p:nvPr/>
            </p:nvSpPr>
            <p:spPr>
              <a:xfrm>
                <a:off x="716825" y="1535975"/>
                <a:ext cx="425" cy="1250"/>
              </a:xfrm>
              <a:custGeom>
                <a:avLst/>
                <a:gdLst/>
                <a:ahLst/>
                <a:cxnLst/>
                <a:rect l="l" t="t" r="r" b="b"/>
                <a:pathLst>
                  <a:path w="17" h="50" extrusionOk="0">
                    <a:moveTo>
                      <a:pt x="8" y="0"/>
                    </a:moveTo>
                    <a:lnTo>
                      <a:pt x="1" y="19"/>
                    </a:lnTo>
                    <a:cubicBezTo>
                      <a:pt x="8" y="28"/>
                      <a:pt x="12" y="37"/>
                      <a:pt x="17" y="49"/>
                    </a:cubicBezTo>
                    <a:lnTo>
                      <a:pt x="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05" name="Google Shape;18805;p66"/>
              <p:cNvSpPr/>
              <p:nvPr/>
            </p:nvSpPr>
            <p:spPr>
              <a:xfrm>
                <a:off x="717825" y="1535025"/>
                <a:ext cx="1050" cy="925"/>
              </a:xfrm>
              <a:custGeom>
                <a:avLst/>
                <a:gdLst/>
                <a:ahLst/>
                <a:cxnLst/>
                <a:rect l="l" t="t" r="r" b="b"/>
                <a:pathLst>
                  <a:path w="42" h="37" extrusionOk="0">
                    <a:moveTo>
                      <a:pt x="26" y="0"/>
                    </a:moveTo>
                    <a:cubicBezTo>
                      <a:pt x="24" y="0"/>
                      <a:pt x="22" y="1"/>
                      <a:pt x="19" y="1"/>
                    </a:cubicBezTo>
                    <a:cubicBezTo>
                      <a:pt x="19" y="15"/>
                      <a:pt x="0" y="29"/>
                      <a:pt x="23" y="36"/>
                    </a:cubicBezTo>
                    <a:cubicBezTo>
                      <a:pt x="23" y="24"/>
                      <a:pt x="4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06" name="Google Shape;18806;p66"/>
              <p:cNvSpPr/>
              <p:nvPr/>
            </p:nvSpPr>
            <p:spPr>
              <a:xfrm>
                <a:off x="727250" y="1536250"/>
                <a:ext cx="200" cy="2075"/>
              </a:xfrm>
              <a:custGeom>
                <a:avLst/>
                <a:gdLst/>
                <a:ahLst/>
                <a:cxnLst/>
                <a:rect l="l" t="t" r="r" b="b"/>
                <a:pathLst>
                  <a:path w="8" h="83" extrusionOk="0">
                    <a:moveTo>
                      <a:pt x="1" y="1"/>
                    </a:moveTo>
                    <a:lnTo>
                      <a:pt x="6" y="8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07" name="Google Shape;18807;p66"/>
              <p:cNvSpPr/>
              <p:nvPr/>
            </p:nvSpPr>
            <p:spPr>
              <a:xfrm>
                <a:off x="734800" y="1531750"/>
                <a:ext cx="1175" cy="1650"/>
              </a:xfrm>
              <a:custGeom>
                <a:avLst/>
                <a:gdLst/>
                <a:ahLst/>
                <a:cxnLst/>
                <a:rect l="l" t="t" r="r" b="b"/>
                <a:pathLst>
                  <a:path w="47" h="66" extrusionOk="0">
                    <a:moveTo>
                      <a:pt x="37" y="0"/>
                    </a:moveTo>
                    <a:cubicBezTo>
                      <a:pt x="25" y="0"/>
                      <a:pt x="27" y="32"/>
                      <a:pt x="18" y="32"/>
                    </a:cubicBezTo>
                    <a:cubicBezTo>
                      <a:pt x="16" y="32"/>
                      <a:pt x="13" y="30"/>
                      <a:pt x="10" y="26"/>
                    </a:cubicBezTo>
                    <a:lnTo>
                      <a:pt x="10" y="26"/>
                    </a:lnTo>
                    <a:cubicBezTo>
                      <a:pt x="0" y="44"/>
                      <a:pt x="28" y="49"/>
                      <a:pt x="19" y="65"/>
                    </a:cubicBezTo>
                    <a:cubicBezTo>
                      <a:pt x="40" y="47"/>
                      <a:pt x="47" y="60"/>
                      <a:pt x="47" y="5"/>
                    </a:cubicBezTo>
                    <a:cubicBezTo>
                      <a:pt x="43" y="1"/>
                      <a:pt x="40"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08" name="Google Shape;18808;p66"/>
              <p:cNvSpPr/>
              <p:nvPr/>
            </p:nvSpPr>
            <p:spPr>
              <a:xfrm>
                <a:off x="757675" y="1606050"/>
                <a:ext cx="625" cy="600"/>
              </a:xfrm>
              <a:custGeom>
                <a:avLst/>
                <a:gdLst/>
                <a:ahLst/>
                <a:cxnLst/>
                <a:rect l="l" t="t" r="r" b="b"/>
                <a:pathLst>
                  <a:path w="25" h="24" extrusionOk="0">
                    <a:moveTo>
                      <a:pt x="13" y="0"/>
                    </a:moveTo>
                    <a:lnTo>
                      <a:pt x="1" y="23"/>
                    </a:lnTo>
                    <a:lnTo>
                      <a:pt x="24" y="2"/>
                    </a:lnTo>
                    <a:lnTo>
                      <a:pt x="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09" name="Google Shape;18809;p66"/>
              <p:cNvSpPr/>
              <p:nvPr/>
            </p:nvSpPr>
            <p:spPr>
              <a:xfrm>
                <a:off x="758500" y="1606325"/>
                <a:ext cx="1300" cy="600"/>
              </a:xfrm>
              <a:custGeom>
                <a:avLst/>
                <a:gdLst/>
                <a:ahLst/>
                <a:cxnLst/>
                <a:rect l="l" t="t" r="r" b="b"/>
                <a:pathLst>
                  <a:path w="52" h="24" extrusionOk="0">
                    <a:moveTo>
                      <a:pt x="51" y="1"/>
                    </a:moveTo>
                    <a:lnTo>
                      <a:pt x="0" y="24"/>
                    </a:lnTo>
                    <a:lnTo>
                      <a:pt x="51" y="17"/>
                    </a:lnTo>
                    <a:cubicBezTo>
                      <a:pt x="49" y="12"/>
                      <a:pt x="40" y="8"/>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10" name="Google Shape;18810;p66"/>
              <p:cNvSpPr/>
              <p:nvPr/>
            </p:nvSpPr>
            <p:spPr>
              <a:xfrm>
                <a:off x="762950" y="1546475"/>
                <a:ext cx="625" cy="700"/>
              </a:xfrm>
              <a:custGeom>
                <a:avLst/>
                <a:gdLst/>
                <a:ahLst/>
                <a:cxnLst/>
                <a:rect l="l" t="t" r="r" b="b"/>
                <a:pathLst>
                  <a:path w="25" h="28" extrusionOk="0">
                    <a:moveTo>
                      <a:pt x="24" y="0"/>
                    </a:moveTo>
                    <a:lnTo>
                      <a:pt x="13" y="5"/>
                    </a:lnTo>
                    <a:cubicBezTo>
                      <a:pt x="1" y="14"/>
                      <a:pt x="3" y="19"/>
                      <a:pt x="8" y="28"/>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11" name="Google Shape;18811;p66"/>
              <p:cNvSpPr/>
              <p:nvPr/>
            </p:nvSpPr>
            <p:spPr>
              <a:xfrm>
                <a:off x="764750" y="1552850"/>
                <a:ext cx="1125" cy="650"/>
              </a:xfrm>
              <a:custGeom>
                <a:avLst/>
                <a:gdLst/>
                <a:ahLst/>
                <a:cxnLst/>
                <a:rect l="l" t="t" r="r" b="b"/>
                <a:pathLst>
                  <a:path w="45" h="26" extrusionOk="0">
                    <a:moveTo>
                      <a:pt x="45" y="0"/>
                    </a:moveTo>
                    <a:lnTo>
                      <a:pt x="1" y="26"/>
                    </a:lnTo>
                    <a:lnTo>
                      <a:pt x="1" y="26"/>
                    </a:lnTo>
                    <a:lnTo>
                      <a:pt x="45" y="5"/>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12" name="Google Shape;18812;p66"/>
              <p:cNvSpPr/>
              <p:nvPr/>
            </p:nvSpPr>
            <p:spPr>
              <a:xfrm>
                <a:off x="768300" y="1557250"/>
                <a:ext cx="875" cy="875"/>
              </a:xfrm>
              <a:custGeom>
                <a:avLst/>
                <a:gdLst/>
                <a:ahLst/>
                <a:cxnLst/>
                <a:rect l="l" t="t" r="r" b="b"/>
                <a:pathLst>
                  <a:path w="35" h="35" extrusionOk="0">
                    <a:moveTo>
                      <a:pt x="21" y="0"/>
                    </a:moveTo>
                    <a:cubicBezTo>
                      <a:pt x="21" y="3"/>
                      <a:pt x="22" y="6"/>
                      <a:pt x="23" y="8"/>
                    </a:cubicBezTo>
                    <a:lnTo>
                      <a:pt x="23" y="8"/>
                    </a:lnTo>
                    <a:cubicBezTo>
                      <a:pt x="23" y="6"/>
                      <a:pt x="23" y="3"/>
                      <a:pt x="21" y="0"/>
                    </a:cubicBezTo>
                    <a:close/>
                    <a:moveTo>
                      <a:pt x="23" y="8"/>
                    </a:moveTo>
                    <a:cubicBezTo>
                      <a:pt x="22" y="22"/>
                      <a:pt x="1" y="35"/>
                      <a:pt x="12" y="35"/>
                    </a:cubicBezTo>
                    <a:cubicBezTo>
                      <a:pt x="16" y="35"/>
                      <a:pt x="23" y="33"/>
                      <a:pt x="35" y="30"/>
                    </a:cubicBezTo>
                    <a:cubicBezTo>
                      <a:pt x="35" y="22"/>
                      <a:pt x="27" y="16"/>
                      <a:pt x="23"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13" name="Google Shape;18813;p66"/>
              <p:cNvSpPr/>
              <p:nvPr/>
            </p:nvSpPr>
            <p:spPr>
              <a:xfrm>
                <a:off x="757575" y="1607350"/>
                <a:ext cx="1025" cy="350"/>
              </a:xfrm>
              <a:custGeom>
                <a:avLst/>
                <a:gdLst/>
                <a:ahLst/>
                <a:cxnLst/>
                <a:rect l="l" t="t" r="r" b="b"/>
                <a:pathLst>
                  <a:path w="41" h="14" extrusionOk="0">
                    <a:moveTo>
                      <a:pt x="36" y="1"/>
                    </a:moveTo>
                    <a:cubicBezTo>
                      <a:pt x="27" y="1"/>
                      <a:pt x="6" y="11"/>
                      <a:pt x="0" y="11"/>
                    </a:cubicBezTo>
                    <a:cubicBezTo>
                      <a:pt x="3" y="12"/>
                      <a:pt x="6" y="13"/>
                      <a:pt x="10" y="13"/>
                    </a:cubicBezTo>
                    <a:cubicBezTo>
                      <a:pt x="21" y="13"/>
                      <a:pt x="36" y="6"/>
                      <a:pt x="40" y="4"/>
                    </a:cubicBezTo>
                    <a:lnTo>
                      <a:pt x="40" y="4"/>
                    </a:lnTo>
                    <a:cubicBezTo>
                      <a:pt x="40" y="4"/>
                      <a:pt x="40" y="4"/>
                      <a:pt x="40" y="4"/>
                    </a:cubicBezTo>
                    <a:cubicBezTo>
                      <a:pt x="40" y="3"/>
                      <a:pt x="41" y="3"/>
                      <a:pt x="41" y="3"/>
                    </a:cubicBezTo>
                    <a:lnTo>
                      <a:pt x="41" y="3"/>
                    </a:lnTo>
                    <a:cubicBezTo>
                      <a:pt x="41" y="3"/>
                      <a:pt x="40" y="3"/>
                      <a:pt x="40" y="4"/>
                    </a:cubicBezTo>
                    <a:lnTo>
                      <a:pt x="40" y="4"/>
                    </a:lnTo>
                    <a:cubicBezTo>
                      <a:pt x="40" y="2"/>
                      <a:pt x="38"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14" name="Google Shape;18814;p66"/>
              <p:cNvSpPr/>
              <p:nvPr/>
            </p:nvSpPr>
            <p:spPr>
              <a:xfrm>
                <a:off x="761400" y="1609625"/>
                <a:ext cx="1075" cy="200"/>
              </a:xfrm>
              <a:custGeom>
                <a:avLst/>
                <a:gdLst/>
                <a:ahLst/>
                <a:cxnLst/>
                <a:rect l="l" t="t" r="r" b="b"/>
                <a:pathLst>
                  <a:path w="43" h="8" extrusionOk="0">
                    <a:moveTo>
                      <a:pt x="14" y="1"/>
                    </a:moveTo>
                    <a:lnTo>
                      <a:pt x="0" y="6"/>
                    </a:lnTo>
                    <a:lnTo>
                      <a:pt x="42" y="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15" name="Google Shape;18815;p66"/>
              <p:cNvSpPr/>
              <p:nvPr/>
            </p:nvSpPr>
            <p:spPr>
              <a:xfrm>
                <a:off x="761675" y="1610550"/>
                <a:ext cx="2700" cy="1825"/>
              </a:xfrm>
              <a:custGeom>
                <a:avLst/>
                <a:gdLst/>
                <a:ahLst/>
                <a:cxnLst/>
                <a:rect l="l" t="t" r="r" b="b"/>
                <a:pathLst>
                  <a:path w="108" h="73" extrusionOk="0">
                    <a:moveTo>
                      <a:pt x="50" y="1"/>
                    </a:moveTo>
                    <a:lnTo>
                      <a:pt x="1" y="13"/>
                    </a:lnTo>
                    <a:cubicBezTo>
                      <a:pt x="22" y="31"/>
                      <a:pt x="64" y="50"/>
                      <a:pt x="59" y="73"/>
                    </a:cubicBezTo>
                    <a:cubicBezTo>
                      <a:pt x="108" y="36"/>
                      <a:pt x="31" y="38"/>
                      <a:pt x="38" y="10"/>
                    </a:cubicBezTo>
                    <a:lnTo>
                      <a:pt x="5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16" name="Google Shape;18816;p66"/>
              <p:cNvSpPr/>
              <p:nvPr/>
            </p:nvSpPr>
            <p:spPr>
              <a:xfrm>
                <a:off x="761000" y="1614800"/>
                <a:ext cx="775" cy="550"/>
              </a:xfrm>
              <a:custGeom>
                <a:avLst/>
                <a:gdLst/>
                <a:ahLst/>
                <a:cxnLst/>
                <a:rect l="l" t="t" r="r" b="b"/>
                <a:pathLst>
                  <a:path w="31" h="22" extrusionOk="0">
                    <a:moveTo>
                      <a:pt x="2" y="0"/>
                    </a:moveTo>
                    <a:cubicBezTo>
                      <a:pt x="2" y="3"/>
                      <a:pt x="0" y="5"/>
                      <a:pt x="0" y="7"/>
                    </a:cubicBezTo>
                    <a:cubicBezTo>
                      <a:pt x="2" y="9"/>
                      <a:pt x="2" y="14"/>
                      <a:pt x="5" y="19"/>
                    </a:cubicBezTo>
                    <a:cubicBezTo>
                      <a:pt x="23" y="5"/>
                      <a:pt x="30" y="21"/>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17" name="Google Shape;18817;p66"/>
              <p:cNvSpPr/>
              <p:nvPr/>
            </p:nvSpPr>
            <p:spPr>
              <a:xfrm>
                <a:off x="760725" y="1614900"/>
                <a:ext cx="300" cy="225"/>
              </a:xfrm>
              <a:custGeom>
                <a:avLst/>
                <a:gdLst/>
                <a:ahLst/>
                <a:cxnLst/>
                <a:rect l="l" t="t" r="r" b="b"/>
                <a:pathLst>
                  <a:path w="12" h="9" extrusionOk="0">
                    <a:moveTo>
                      <a:pt x="7" y="0"/>
                    </a:moveTo>
                    <a:cubicBezTo>
                      <a:pt x="2" y="0"/>
                      <a:pt x="1" y="8"/>
                      <a:pt x="4" y="8"/>
                    </a:cubicBezTo>
                    <a:cubicBezTo>
                      <a:pt x="6" y="8"/>
                      <a:pt x="8" y="7"/>
                      <a:pt x="11" y="3"/>
                    </a:cubicBezTo>
                    <a:cubicBezTo>
                      <a:pt x="9" y="1"/>
                      <a:pt x="8"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18" name="Google Shape;18818;p66"/>
              <p:cNvSpPr/>
              <p:nvPr/>
            </p:nvSpPr>
            <p:spPr>
              <a:xfrm>
                <a:off x="761000" y="1616000"/>
                <a:ext cx="1125" cy="750"/>
              </a:xfrm>
              <a:custGeom>
                <a:avLst/>
                <a:gdLst/>
                <a:ahLst/>
                <a:cxnLst/>
                <a:rect l="l" t="t" r="r" b="b"/>
                <a:pathLst>
                  <a:path w="45" h="30" extrusionOk="0">
                    <a:moveTo>
                      <a:pt x="14" y="1"/>
                    </a:moveTo>
                    <a:cubicBezTo>
                      <a:pt x="7" y="10"/>
                      <a:pt x="12" y="26"/>
                      <a:pt x="0" y="26"/>
                    </a:cubicBezTo>
                    <a:cubicBezTo>
                      <a:pt x="5" y="29"/>
                      <a:pt x="9" y="30"/>
                      <a:pt x="13" y="30"/>
                    </a:cubicBezTo>
                    <a:cubicBezTo>
                      <a:pt x="24" y="30"/>
                      <a:pt x="32" y="21"/>
                      <a:pt x="44" y="6"/>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19" name="Google Shape;18819;p66"/>
              <p:cNvSpPr/>
              <p:nvPr/>
            </p:nvSpPr>
            <p:spPr>
              <a:xfrm>
                <a:off x="762850" y="1615900"/>
                <a:ext cx="425" cy="150"/>
              </a:xfrm>
              <a:custGeom>
                <a:avLst/>
                <a:gdLst/>
                <a:ahLst/>
                <a:cxnLst/>
                <a:rect l="l" t="t" r="r" b="b"/>
                <a:pathLst>
                  <a:path w="17" h="6" extrusionOk="0">
                    <a:moveTo>
                      <a:pt x="5" y="0"/>
                    </a:moveTo>
                    <a:lnTo>
                      <a:pt x="5" y="0"/>
                    </a:lnTo>
                    <a:cubicBezTo>
                      <a:pt x="2" y="4"/>
                      <a:pt x="1" y="6"/>
                      <a:pt x="7" y="6"/>
                    </a:cubicBezTo>
                    <a:cubicBezTo>
                      <a:pt x="9" y="6"/>
                      <a:pt x="12" y="5"/>
                      <a:pt x="17" y="5"/>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20" name="Google Shape;18820;p66"/>
              <p:cNvSpPr/>
              <p:nvPr/>
            </p:nvSpPr>
            <p:spPr>
              <a:xfrm>
                <a:off x="762275" y="1615650"/>
                <a:ext cx="1050" cy="275"/>
              </a:xfrm>
              <a:custGeom>
                <a:avLst/>
                <a:gdLst/>
                <a:ahLst/>
                <a:cxnLst/>
                <a:rect l="l" t="t" r="r" b="b"/>
                <a:pathLst>
                  <a:path w="42" h="11" extrusionOk="0">
                    <a:moveTo>
                      <a:pt x="37" y="0"/>
                    </a:moveTo>
                    <a:cubicBezTo>
                      <a:pt x="34" y="0"/>
                      <a:pt x="28" y="2"/>
                      <a:pt x="16" y="6"/>
                    </a:cubicBezTo>
                    <a:cubicBezTo>
                      <a:pt x="24" y="2"/>
                      <a:pt x="24" y="2"/>
                      <a:pt x="20" y="2"/>
                    </a:cubicBezTo>
                    <a:cubicBezTo>
                      <a:pt x="18" y="2"/>
                      <a:pt x="15" y="2"/>
                      <a:pt x="12" y="2"/>
                    </a:cubicBezTo>
                    <a:cubicBezTo>
                      <a:pt x="8" y="2"/>
                      <a:pt x="4" y="2"/>
                      <a:pt x="0" y="1"/>
                    </a:cubicBezTo>
                    <a:lnTo>
                      <a:pt x="0" y="1"/>
                    </a:lnTo>
                    <a:lnTo>
                      <a:pt x="28" y="10"/>
                    </a:lnTo>
                    <a:cubicBezTo>
                      <a:pt x="32" y="6"/>
                      <a:pt x="41"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21" name="Google Shape;18821;p66"/>
              <p:cNvSpPr/>
              <p:nvPr/>
            </p:nvSpPr>
            <p:spPr>
              <a:xfrm>
                <a:off x="761900" y="1614500"/>
                <a:ext cx="1325" cy="900"/>
              </a:xfrm>
              <a:custGeom>
                <a:avLst/>
                <a:gdLst/>
                <a:ahLst/>
                <a:cxnLst/>
                <a:rect l="l" t="t" r="r" b="b"/>
                <a:pathLst>
                  <a:path w="53" h="36" extrusionOk="0">
                    <a:moveTo>
                      <a:pt x="30" y="0"/>
                    </a:moveTo>
                    <a:cubicBezTo>
                      <a:pt x="13" y="0"/>
                      <a:pt x="1" y="17"/>
                      <a:pt x="17" y="35"/>
                    </a:cubicBezTo>
                    <a:cubicBezTo>
                      <a:pt x="23" y="21"/>
                      <a:pt x="24" y="9"/>
                      <a:pt x="43" y="9"/>
                    </a:cubicBezTo>
                    <a:cubicBezTo>
                      <a:pt x="45" y="9"/>
                      <a:pt x="48" y="9"/>
                      <a:pt x="52" y="10"/>
                    </a:cubicBezTo>
                    <a:cubicBezTo>
                      <a:pt x="45" y="3"/>
                      <a:pt x="37"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22" name="Google Shape;18822;p66"/>
              <p:cNvSpPr/>
              <p:nvPr/>
            </p:nvSpPr>
            <p:spPr>
              <a:xfrm>
                <a:off x="764225" y="1611325"/>
                <a:ext cx="675" cy="525"/>
              </a:xfrm>
              <a:custGeom>
                <a:avLst/>
                <a:gdLst/>
                <a:ahLst/>
                <a:cxnLst/>
                <a:rect l="l" t="t" r="r" b="b"/>
                <a:pathLst>
                  <a:path w="27" h="21" extrusionOk="0">
                    <a:moveTo>
                      <a:pt x="1" y="0"/>
                    </a:moveTo>
                    <a:cubicBezTo>
                      <a:pt x="11" y="0"/>
                      <a:pt x="2" y="21"/>
                      <a:pt x="10" y="21"/>
                    </a:cubicBezTo>
                    <a:cubicBezTo>
                      <a:pt x="11" y="21"/>
                      <a:pt x="13" y="20"/>
                      <a:pt x="15" y="19"/>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23" name="Google Shape;18823;p66"/>
              <p:cNvSpPr/>
              <p:nvPr/>
            </p:nvSpPr>
            <p:spPr>
              <a:xfrm>
                <a:off x="762950" y="1617975"/>
                <a:ext cx="1025" cy="950"/>
              </a:xfrm>
              <a:custGeom>
                <a:avLst/>
                <a:gdLst/>
                <a:ahLst/>
                <a:cxnLst/>
                <a:rect l="l" t="t" r="r" b="b"/>
                <a:pathLst>
                  <a:path w="41" h="38" extrusionOk="0">
                    <a:moveTo>
                      <a:pt x="19" y="1"/>
                    </a:moveTo>
                    <a:cubicBezTo>
                      <a:pt x="17" y="11"/>
                      <a:pt x="17" y="23"/>
                      <a:pt x="6" y="34"/>
                    </a:cubicBezTo>
                    <a:lnTo>
                      <a:pt x="6" y="34"/>
                    </a:lnTo>
                    <a:cubicBezTo>
                      <a:pt x="18" y="24"/>
                      <a:pt x="30" y="16"/>
                      <a:pt x="40" y="5"/>
                    </a:cubicBezTo>
                    <a:lnTo>
                      <a:pt x="19" y="1"/>
                    </a:lnTo>
                    <a:close/>
                    <a:moveTo>
                      <a:pt x="6" y="34"/>
                    </a:moveTo>
                    <a:lnTo>
                      <a:pt x="6" y="34"/>
                    </a:lnTo>
                    <a:cubicBezTo>
                      <a:pt x="4" y="35"/>
                      <a:pt x="3" y="36"/>
                      <a:pt x="1" y="38"/>
                    </a:cubicBezTo>
                    <a:cubicBezTo>
                      <a:pt x="3" y="36"/>
                      <a:pt x="4" y="35"/>
                      <a:pt x="6" y="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24" name="Google Shape;18824;p66"/>
              <p:cNvSpPr/>
              <p:nvPr/>
            </p:nvSpPr>
            <p:spPr>
              <a:xfrm>
                <a:off x="763950" y="1617925"/>
                <a:ext cx="725" cy="300"/>
              </a:xfrm>
              <a:custGeom>
                <a:avLst/>
                <a:gdLst/>
                <a:ahLst/>
                <a:cxnLst/>
                <a:rect l="l" t="t" r="r" b="b"/>
                <a:pathLst>
                  <a:path w="29" h="12" extrusionOk="0">
                    <a:moveTo>
                      <a:pt x="15" y="0"/>
                    </a:moveTo>
                    <a:cubicBezTo>
                      <a:pt x="11" y="0"/>
                      <a:pt x="6" y="3"/>
                      <a:pt x="0" y="7"/>
                    </a:cubicBezTo>
                    <a:lnTo>
                      <a:pt x="28" y="12"/>
                    </a:lnTo>
                    <a:cubicBezTo>
                      <a:pt x="25" y="3"/>
                      <a:pt x="20"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25" name="Google Shape;18825;p66"/>
              <p:cNvSpPr/>
              <p:nvPr/>
            </p:nvSpPr>
            <p:spPr>
              <a:xfrm>
                <a:off x="763300" y="1615075"/>
                <a:ext cx="1550" cy="325"/>
              </a:xfrm>
              <a:custGeom>
                <a:avLst/>
                <a:gdLst/>
                <a:ahLst/>
                <a:cxnLst/>
                <a:rect l="l" t="t" r="r" b="b"/>
                <a:pathLst>
                  <a:path w="62" h="13" extrusionOk="0">
                    <a:moveTo>
                      <a:pt x="1" y="1"/>
                    </a:moveTo>
                    <a:lnTo>
                      <a:pt x="61" y="12"/>
                    </a:lnTo>
                    <a:lnTo>
                      <a:pt x="61" y="12"/>
                    </a:lnTo>
                    <a:lnTo>
                      <a:pt x="56"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26" name="Google Shape;18826;p66"/>
              <p:cNvSpPr/>
              <p:nvPr/>
            </p:nvSpPr>
            <p:spPr>
              <a:xfrm>
                <a:off x="763300" y="1620475"/>
                <a:ext cx="1300" cy="200"/>
              </a:xfrm>
              <a:custGeom>
                <a:avLst/>
                <a:gdLst/>
                <a:ahLst/>
                <a:cxnLst/>
                <a:rect l="l" t="t" r="r" b="b"/>
                <a:pathLst>
                  <a:path w="52" h="8" extrusionOk="0">
                    <a:moveTo>
                      <a:pt x="33" y="0"/>
                    </a:moveTo>
                    <a:lnTo>
                      <a:pt x="1" y="7"/>
                    </a:ln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27" name="Google Shape;18827;p66"/>
              <p:cNvSpPr/>
              <p:nvPr/>
            </p:nvSpPr>
            <p:spPr>
              <a:xfrm>
                <a:off x="763950" y="1621450"/>
                <a:ext cx="1525" cy="1050"/>
              </a:xfrm>
              <a:custGeom>
                <a:avLst/>
                <a:gdLst/>
                <a:ahLst/>
                <a:cxnLst/>
                <a:rect l="l" t="t" r="r" b="b"/>
                <a:pathLst>
                  <a:path w="61" h="42" extrusionOk="0">
                    <a:moveTo>
                      <a:pt x="44" y="1"/>
                    </a:moveTo>
                    <a:cubicBezTo>
                      <a:pt x="19" y="8"/>
                      <a:pt x="19" y="33"/>
                      <a:pt x="0" y="36"/>
                    </a:cubicBezTo>
                    <a:cubicBezTo>
                      <a:pt x="11" y="39"/>
                      <a:pt x="21" y="41"/>
                      <a:pt x="33" y="41"/>
                    </a:cubicBezTo>
                    <a:cubicBezTo>
                      <a:pt x="42" y="41"/>
                      <a:pt x="51" y="40"/>
                      <a:pt x="61" y="38"/>
                    </a:cubicBezTo>
                    <a:cubicBezTo>
                      <a:pt x="44" y="36"/>
                      <a:pt x="37" y="24"/>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28" name="Google Shape;18828;p66"/>
              <p:cNvSpPr/>
              <p:nvPr/>
            </p:nvSpPr>
            <p:spPr>
              <a:xfrm>
                <a:off x="765450" y="1622325"/>
                <a:ext cx="850" cy="100"/>
              </a:xfrm>
              <a:custGeom>
                <a:avLst/>
                <a:gdLst/>
                <a:ahLst/>
                <a:cxnLst/>
                <a:rect l="l" t="t" r="r" b="b"/>
                <a:pathLst>
                  <a:path w="34" h="4" extrusionOk="0">
                    <a:moveTo>
                      <a:pt x="33" y="1"/>
                    </a:moveTo>
                    <a:cubicBezTo>
                      <a:pt x="21" y="1"/>
                      <a:pt x="10" y="1"/>
                      <a:pt x="1" y="3"/>
                    </a:cubicBezTo>
                    <a:cubicBezTo>
                      <a:pt x="3" y="4"/>
                      <a:pt x="6" y="4"/>
                      <a:pt x="9" y="4"/>
                    </a:cubicBezTo>
                    <a:cubicBezTo>
                      <a:pt x="17" y="4"/>
                      <a:pt x="25" y="2"/>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29" name="Google Shape;18829;p66"/>
              <p:cNvSpPr/>
              <p:nvPr/>
            </p:nvSpPr>
            <p:spPr>
              <a:xfrm>
                <a:off x="764525" y="1618975"/>
                <a:ext cx="675" cy="825"/>
              </a:xfrm>
              <a:custGeom>
                <a:avLst/>
                <a:gdLst/>
                <a:ahLst/>
                <a:cxnLst/>
                <a:rect l="l" t="t" r="r" b="b"/>
                <a:pathLst>
                  <a:path w="27" h="33" extrusionOk="0">
                    <a:moveTo>
                      <a:pt x="21" y="0"/>
                    </a:moveTo>
                    <a:cubicBezTo>
                      <a:pt x="17" y="5"/>
                      <a:pt x="1" y="19"/>
                      <a:pt x="1" y="33"/>
                    </a:cubicBezTo>
                    <a:lnTo>
                      <a:pt x="26" y="7"/>
                    </a:lnTo>
                    <a:cubicBezTo>
                      <a:pt x="26" y="5"/>
                      <a:pt x="24" y="2"/>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30" name="Google Shape;18830;p66"/>
              <p:cNvSpPr/>
              <p:nvPr/>
            </p:nvSpPr>
            <p:spPr>
              <a:xfrm>
                <a:off x="765175" y="1619100"/>
                <a:ext cx="250" cy="425"/>
              </a:xfrm>
              <a:custGeom>
                <a:avLst/>
                <a:gdLst/>
                <a:ahLst/>
                <a:cxnLst/>
                <a:rect l="l" t="t" r="r" b="b"/>
                <a:pathLst>
                  <a:path w="10" h="17" extrusionOk="0">
                    <a:moveTo>
                      <a:pt x="1" y="1"/>
                    </a:moveTo>
                    <a:lnTo>
                      <a:pt x="1" y="1"/>
                    </a:lnTo>
                    <a:cubicBezTo>
                      <a:pt x="4" y="9"/>
                      <a:pt x="8" y="16"/>
                      <a:pt x="9" y="16"/>
                    </a:cubicBezTo>
                    <a:cubicBezTo>
                      <a:pt x="9" y="16"/>
                      <a:pt x="9" y="16"/>
                      <a:pt x="9" y="16"/>
                    </a:cubicBezTo>
                    <a:cubicBezTo>
                      <a:pt x="7" y="14"/>
                      <a:pt x="5" y="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31" name="Google Shape;18831;p66"/>
              <p:cNvSpPr/>
              <p:nvPr/>
            </p:nvSpPr>
            <p:spPr>
              <a:xfrm>
                <a:off x="765050" y="1618900"/>
                <a:ext cx="150" cy="100"/>
              </a:xfrm>
              <a:custGeom>
                <a:avLst/>
                <a:gdLst/>
                <a:ahLst/>
                <a:cxnLst/>
                <a:rect l="l" t="t" r="r" b="b"/>
                <a:pathLst>
                  <a:path w="6" h="4" extrusionOk="0">
                    <a:moveTo>
                      <a:pt x="0" y="1"/>
                    </a:moveTo>
                    <a:lnTo>
                      <a:pt x="0" y="3"/>
                    </a:lnTo>
                    <a:cubicBezTo>
                      <a:pt x="3" y="1"/>
                      <a:pt x="5"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32" name="Google Shape;18832;p66"/>
              <p:cNvSpPr/>
              <p:nvPr/>
            </p:nvSpPr>
            <p:spPr>
              <a:xfrm>
                <a:off x="764750" y="1616000"/>
                <a:ext cx="1725" cy="750"/>
              </a:xfrm>
              <a:custGeom>
                <a:avLst/>
                <a:gdLst/>
                <a:ahLst/>
                <a:cxnLst/>
                <a:rect l="l" t="t" r="r" b="b"/>
                <a:pathLst>
                  <a:path w="69" h="30" extrusionOk="0">
                    <a:moveTo>
                      <a:pt x="68" y="1"/>
                    </a:moveTo>
                    <a:lnTo>
                      <a:pt x="68" y="1"/>
                    </a:lnTo>
                    <a:cubicBezTo>
                      <a:pt x="43" y="6"/>
                      <a:pt x="36" y="26"/>
                      <a:pt x="1" y="29"/>
                    </a:cubicBezTo>
                    <a:cubicBezTo>
                      <a:pt x="7" y="29"/>
                      <a:pt x="15" y="29"/>
                      <a:pt x="22" y="29"/>
                    </a:cubicBezTo>
                    <a:cubicBezTo>
                      <a:pt x="40" y="29"/>
                      <a:pt x="58" y="26"/>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33" name="Google Shape;18833;p66"/>
              <p:cNvSpPr/>
              <p:nvPr/>
            </p:nvSpPr>
            <p:spPr>
              <a:xfrm>
                <a:off x="764925" y="1617575"/>
                <a:ext cx="900" cy="550"/>
              </a:xfrm>
              <a:custGeom>
                <a:avLst/>
                <a:gdLst/>
                <a:ahLst/>
                <a:cxnLst/>
                <a:rect l="l" t="t" r="r" b="b"/>
                <a:pathLst>
                  <a:path w="36" h="22" extrusionOk="0">
                    <a:moveTo>
                      <a:pt x="31" y="0"/>
                    </a:moveTo>
                    <a:cubicBezTo>
                      <a:pt x="24" y="7"/>
                      <a:pt x="15" y="17"/>
                      <a:pt x="1" y="19"/>
                    </a:cubicBezTo>
                    <a:lnTo>
                      <a:pt x="36" y="21"/>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34" name="Google Shape;18834;p66"/>
              <p:cNvSpPr/>
              <p:nvPr/>
            </p:nvSpPr>
            <p:spPr>
              <a:xfrm>
                <a:off x="765800" y="1618100"/>
                <a:ext cx="425" cy="250"/>
              </a:xfrm>
              <a:custGeom>
                <a:avLst/>
                <a:gdLst/>
                <a:ahLst/>
                <a:cxnLst/>
                <a:rect l="l" t="t" r="r" b="b"/>
                <a:pathLst>
                  <a:path w="17" h="10" extrusionOk="0">
                    <a:moveTo>
                      <a:pt x="1" y="0"/>
                    </a:moveTo>
                    <a:lnTo>
                      <a:pt x="3" y="10"/>
                    </a:lnTo>
                    <a:lnTo>
                      <a:pt x="17"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35" name="Google Shape;18835;p66"/>
              <p:cNvSpPr/>
              <p:nvPr/>
            </p:nvSpPr>
            <p:spPr>
              <a:xfrm>
                <a:off x="766100" y="1620600"/>
                <a:ext cx="1175" cy="875"/>
              </a:xfrm>
              <a:custGeom>
                <a:avLst/>
                <a:gdLst/>
                <a:ahLst/>
                <a:cxnLst/>
                <a:rect l="l" t="t" r="r" b="b"/>
                <a:pathLst>
                  <a:path w="47" h="35" extrusionOk="0">
                    <a:moveTo>
                      <a:pt x="30" y="0"/>
                    </a:moveTo>
                    <a:cubicBezTo>
                      <a:pt x="21" y="5"/>
                      <a:pt x="0" y="12"/>
                      <a:pt x="9" y="21"/>
                    </a:cubicBezTo>
                    <a:cubicBezTo>
                      <a:pt x="23" y="21"/>
                      <a:pt x="35" y="26"/>
                      <a:pt x="46" y="35"/>
                    </a:cubicBezTo>
                    <a:cubicBezTo>
                      <a:pt x="42" y="21"/>
                      <a:pt x="37" y="9"/>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36" name="Google Shape;18836;p66"/>
              <p:cNvSpPr/>
              <p:nvPr/>
            </p:nvSpPr>
            <p:spPr>
              <a:xfrm>
                <a:off x="765800" y="1620050"/>
                <a:ext cx="150" cy="100"/>
              </a:xfrm>
              <a:custGeom>
                <a:avLst/>
                <a:gdLst/>
                <a:ahLst/>
                <a:cxnLst/>
                <a:rect l="l" t="t" r="r" b="b"/>
                <a:pathLst>
                  <a:path w="6" h="4" extrusionOk="0">
                    <a:moveTo>
                      <a:pt x="5" y="1"/>
                    </a:moveTo>
                    <a:cubicBezTo>
                      <a:pt x="5" y="1"/>
                      <a:pt x="3" y="2"/>
                      <a:pt x="1" y="3"/>
                    </a:cubicBezTo>
                    <a:lnTo>
                      <a:pt x="5" y="3"/>
                    </a:lnTo>
                    <a:cubicBezTo>
                      <a:pt x="5" y="2"/>
                      <a:pt x="6"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37" name="Google Shape;18837;p66"/>
              <p:cNvSpPr/>
              <p:nvPr/>
            </p:nvSpPr>
            <p:spPr>
              <a:xfrm>
                <a:off x="769050" y="1623375"/>
                <a:ext cx="125" cy="125"/>
              </a:xfrm>
              <a:custGeom>
                <a:avLst/>
                <a:gdLst/>
                <a:ahLst/>
                <a:cxnLst/>
                <a:rect l="l" t="t" r="r" b="b"/>
                <a:pathLst>
                  <a:path w="5" h="5" extrusionOk="0">
                    <a:moveTo>
                      <a:pt x="5" y="0"/>
                    </a:moveTo>
                    <a:lnTo>
                      <a:pt x="0" y="3"/>
                    </a:lnTo>
                    <a:lnTo>
                      <a:pt x="0" y="5"/>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38" name="Google Shape;18838;p66"/>
              <p:cNvSpPr/>
              <p:nvPr/>
            </p:nvSpPr>
            <p:spPr>
              <a:xfrm>
                <a:off x="766375" y="1620200"/>
                <a:ext cx="675" cy="425"/>
              </a:xfrm>
              <a:custGeom>
                <a:avLst/>
                <a:gdLst/>
                <a:ahLst/>
                <a:cxnLst/>
                <a:rect l="l" t="t" r="r" b="b"/>
                <a:pathLst>
                  <a:path w="27" h="17" extrusionOk="0">
                    <a:moveTo>
                      <a:pt x="13" y="1"/>
                    </a:moveTo>
                    <a:cubicBezTo>
                      <a:pt x="9" y="1"/>
                      <a:pt x="5" y="1"/>
                      <a:pt x="1" y="2"/>
                    </a:cubicBezTo>
                    <a:cubicBezTo>
                      <a:pt x="8" y="4"/>
                      <a:pt x="15" y="9"/>
                      <a:pt x="19" y="16"/>
                    </a:cubicBezTo>
                    <a:cubicBezTo>
                      <a:pt x="24" y="14"/>
                      <a:pt x="26" y="11"/>
                      <a:pt x="24" y="9"/>
                    </a:cubicBezTo>
                    <a:cubicBezTo>
                      <a:pt x="24" y="3"/>
                      <a:pt x="20"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39" name="Google Shape;18839;p66"/>
              <p:cNvSpPr/>
              <p:nvPr/>
            </p:nvSpPr>
            <p:spPr>
              <a:xfrm>
                <a:off x="766950" y="1622100"/>
                <a:ext cx="325" cy="625"/>
              </a:xfrm>
              <a:custGeom>
                <a:avLst/>
                <a:gdLst/>
                <a:ahLst/>
                <a:cxnLst/>
                <a:rect l="l" t="t" r="r" b="b"/>
                <a:pathLst>
                  <a:path w="13" h="25" extrusionOk="0">
                    <a:moveTo>
                      <a:pt x="12" y="0"/>
                    </a:moveTo>
                    <a:lnTo>
                      <a:pt x="12" y="0"/>
                    </a:lnTo>
                    <a:cubicBezTo>
                      <a:pt x="6" y="9"/>
                      <a:pt x="0" y="24"/>
                      <a:pt x="5" y="24"/>
                    </a:cubicBezTo>
                    <a:cubicBezTo>
                      <a:pt x="6" y="24"/>
                      <a:pt x="7" y="24"/>
                      <a:pt x="8" y="23"/>
                    </a:cubicBezTo>
                    <a:cubicBezTo>
                      <a:pt x="10" y="17"/>
                      <a:pt x="10"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40" name="Google Shape;18840;p66"/>
              <p:cNvSpPr/>
              <p:nvPr/>
            </p:nvSpPr>
            <p:spPr>
              <a:xfrm>
                <a:off x="765625" y="1620350"/>
                <a:ext cx="150" cy="100"/>
              </a:xfrm>
              <a:custGeom>
                <a:avLst/>
                <a:gdLst/>
                <a:ahLst/>
                <a:cxnLst/>
                <a:rect l="l" t="t" r="r" b="b"/>
                <a:pathLst>
                  <a:path w="6" h="4" extrusionOk="0">
                    <a:moveTo>
                      <a:pt x="3" y="1"/>
                    </a:moveTo>
                    <a:cubicBezTo>
                      <a:pt x="1" y="3"/>
                      <a:pt x="1" y="3"/>
                      <a:pt x="1" y="3"/>
                    </a:cubicBezTo>
                    <a:cubicBezTo>
                      <a:pt x="2" y="3"/>
                      <a:pt x="4"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41" name="Google Shape;18841;p66"/>
              <p:cNvSpPr/>
              <p:nvPr/>
            </p:nvSpPr>
            <p:spPr>
              <a:xfrm>
                <a:off x="765750" y="1620125"/>
                <a:ext cx="650" cy="250"/>
              </a:xfrm>
              <a:custGeom>
                <a:avLst/>
                <a:gdLst/>
                <a:ahLst/>
                <a:cxnLst/>
                <a:rect l="l" t="t" r="r" b="b"/>
                <a:pathLst>
                  <a:path w="26" h="10" extrusionOk="0">
                    <a:moveTo>
                      <a:pt x="7" y="0"/>
                    </a:moveTo>
                    <a:cubicBezTo>
                      <a:pt x="5" y="3"/>
                      <a:pt x="3" y="5"/>
                      <a:pt x="0" y="10"/>
                    </a:cubicBezTo>
                    <a:cubicBezTo>
                      <a:pt x="9" y="10"/>
                      <a:pt x="16" y="7"/>
                      <a:pt x="26" y="5"/>
                    </a:cubicBezTo>
                    <a:cubicBezTo>
                      <a:pt x="19" y="3"/>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42" name="Google Shape;18842;p66"/>
              <p:cNvSpPr/>
              <p:nvPr/>
            </p:nvSpPr>
            <p:spPr>
              <a:xfrm>
                <a:off x="769150" y="1620125"/>
                <a:ext cx="4975" cy="3275"/>
              </a:xfrm>
              <a:custGeom>
                <a:avLst/>
                <a:gdLst/>
                <a:ahLst/>
                <a:cxnLst/>
                <a:rect l="l" t="t" r="r" b="b"/>
                <a:pathLst>
                  <a:path w="199" h="131" extrusionOk="0">
                    <a:moveTo>
                      <a:pt x="140" y="0"/>
                    </a:moveTo>
                    <a:cubicBezTo>
                      <a:pt x="110" y="3"/>
                      <a:pt x="36" y="79"/>
                      <a:pt x="1" y="130"/>
                    </a:cubicBezTo>
                    <a:cubicBezTo>
                      <a:pt x="12" y="121"/>
                      <a:pt x="26" y="115"/>
                      <a:pt x="40" y="115"/>
                    </a:cubicBezTo>
                    <a:cubicBezTo>
                      <a:pt x="44" y="115"/>
                      <a:pt x="48" y="115"/>
                      <a:pt x="52" y="116"/>
                    </a:cubicBezTo>
                    <a:cubicBezTo>
                      <a:pt x="61" y="98"/>
                      <a:pt x="52" y="56"/>
                      <a:pt x="87" y="49"/>
                    </a:cubicBezTo>
                    <a:cubicBezTo>
                      <a:pt x="117" y="56"/>
                      <a:pt x="94" y="72"/>
                      <a:pt x="89" y="93"/>
                    </a:cubicBezTo>
                    <a:cubicBezTo>
                      <a:pt x="112" y="58"/>
                      <a:pt x="156" y="77"/>
                      <a:pt x="198" y="33"/>
                    </a:cubicBezTo>
                    <a:lnTo>
                      <a:pt x="166" y="33"/>
                    </a:lnTo>
                    <a:cubicBezTo>
                      <a:pt x="173" y="26"/>
                      <a:pt x="189" y="21"/>
                      <a:pt x="191" y="12"/>
                    </a:cubicBezTo>
                    <a:lnTo>
                      <a:pt x="191" y="12"/>
                    </a:lnTo>
                    <a:cubicBezTo>
                      <a:pt x="179" y="22"/>
                      <a:pt x="165" y="27"/>
                      <a:pt x="155" y="27"/>
                    </a:cubicBezTo>
                    <a:cubicBezTo>
                      <a:pt x="142" y="27"/>
                      <a:pt x="134" y="19"/>
                      <a:pt x="1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43" name="Google Shape;18843;p66"/>
              <p:cNvSpPr/>
              <p:nvPr/>
            </p:nvSpPr>
            <p:spPr>
              <a:xfrm>
                <a:off x="768000" y="1622500"/>
                <a:ext cx="1075" cy="1250"/>
              </a:xfrm>
              <a:custGeom>
                <a:avLst/>
                <a:gdLst/>
                <a:ahLst/>
                <a:cxnLst/>
                <a:rect l="l" t="t" r="r" b="b"/>
                <a:pathLst>
                  <a:path w="43" h="50" extrusionOk="0">
                    <a:moveTo>
                      <a:pt x="15" y="1"/>
                    </a:moveTo>
                    <a:lnTo>
                      <a:pt x="15" y="1"/>
                    </a:lnTo>
                    <a:cubicBezTo>
                      <a:pt x="17" y="10"/>
                      <a:pt x="12" y="24"/>
                      <a:pt x="1" y="49"/>
                    </a:cubicBezTo>
                    <a:cubicBezTo>
                      <a:pt x="3" y="50"/>
                      <a:pt x="6" y="50"/>
                      <a:pt x="9" y="50"/>
                    </a:cubicBezTo>
                    <a:cubicBezTo>
                      <a:pt x="22" y="50"/>
                      <a:pt x="33" y="45"/>
                      <a:pt x="42" y="38"/>
                    </a:cubicBezTo>
                    <a:lnTo>
                      <a:pt x="17" y="5"/>
                    </a:lnTo>
                    <a:lnTo>
                      <a:pt x="24" y="5"/>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44" name="Google Shape;18844;p66"/>
              <p:cNvSpPr/>
              <p:nvPr/>
            </p:nvSpPr>
            <p:spPr>
              <a:xfrm>
                <a:off x="767200" y="1620500"/>
                <a:ext cx="2450" cy="2025"/>
              </a:xfrm>
              <a:custGeom>
                <a:avLst/>
                <a:gdLst/>
                <a:ahLst/>
                <a:cxnLst/>
                <a:rect l="l" t="t" r="r" b="b"/>
                <a:pathLst>
                  <a:path w="98" h="81" extrusionOk="0">
                    <a:moveTo>
                      <a:pt x="83" y="1"/>
                    </a:moveTo>
                    <a:cubicBezTo>
                      <a:pt x="71" y="1"/>
                      <a:pt x="58" y="11"/>
                      <a:pt x="43" y="11"/>
                    </a:cubicBezTo>
                    <a:cubicBezTo>
                      <a:pt x="42" y="11"/>
                      <a:pt x="41" y="11"/>
                      <a:pt x="40" y="11"/>
                    </a:cubicBezTo>
                    <a:lnTo>
                      <a:pt x="40" y="11"/>
                    </a:lnTo>
                    <a:cubicBezTo>
                      <a:pt x="79" y="36"/>
                      <a:pt x="22" y="14"/>
                      <a:pt x="23" y="47"/>
                    </a:cubicBezTo>
                    <a:lnTo>
                      <a:pt x="23" y="47"/>
                    </a:lnTo>
                    <a:cubicBezTo>
                      <a:pt x="52" y="35"/>
                      <a:pt x="76" y="36"/>
                      <a:pt x="98" y="6"/>
                    </a:cubicBezTo>
                    <a:cubicBezTo>
                      <a:pt x="93" y="2"/>
                      <a:pt x="88" y="1"/>
                      <a:pt x="83" y="1"/>
                    </a:cubicBezTo>
                    <a:close/>
                    <a:moveTo>
                      <a:pt x="16" y="53"/>
                    </a:moveTo>
                    <a:cubicBezTo>
                      <a:pt x="18" y="58"/>
                      <a:pt x="16" y="60"/>
                      <a:pt x="14" y="60"/>
                    </a:cubicBezTo>
                    <a:cubicBezTo>
                      <a:pt x="12" y="60"/>
                      <a:pt x="8" y="58"/>
                      <a:pt x="5" y="57"/>
                    </a:cubicBezTo>
                    <a:lnTo>
                      <a:pt x="4" y="58"/>
                    </a:lnTo>
                    <a:lnTo>
                      <a:pt x="4" y="58"/>
                    </a:lnTo>
                    <a:cubicBezTo>
                      <a:pt x="5" y="57"/>
                      <a:pt x="5" y="56"/>
                      <a:pt x="5" y="56"/>
                    </a:cubicBezTo>
                    <a:cubicBezTo>
                      <a:pt x="5" y="56"/>
                      <a:pt x="5" y="57"/>
                      <a:pt x="5" y="57"/>
                    </a:cubicBezTo>
                    <a:cubicBezTo>
                      <a:pt x="7" y="55"/>
                      <a:pt x="12" y="53"/>
                      <a:pt x="16" y="53"/>
                    </a:cubicBezTo>
                    <a:close/>
                    <a:moveTo>
                      <a:pt x="2" y="39"/>
                    </a:moveTo>
                    <a:cubicBezTo>
                      <a:pt x="2" y="45"/>
                      <a:pt x="2" y="52"/>
                      <a:pt x="2" y="60"/>
                    </a:cubicBezTo>
                    <a:lnTo>
                      <a:pt x="2" y="60"/>
                    </a:lnTo>
                    <a:lnTo>
                      <a:pt x="0" y="62"/>
                    </a:lnTo>
                    <a:lnTo>
                      <a:pt x="42" y="81"/>
                    </a:lnTo>
                    <a:cubicBezTo>
                      <a:pt x="42" y="71"/>
                      <a:pt x="33" y="62"/>
                      <a:pt x="16" y="50"/>
                    </a:cubicBezTo>
                    <a:cubicBezTo>
                      <a:pt x="18" y="49"/>
                      <a:pt x="20" y="49"/>
                      <a:pt x="22" y="48"/>
                    </a:cubicBezTo>
                    <a:lnTo>
                      <a:pt x="22" y="48"/>
                    </a:lnTo>
                    <a:cubicBezTo>
                      <a:pt x="22" y="48"/>
                      <a:pt x="23" y="48"/>
                      <a:pt x="23" y="48"/>
                    </a:cubicBezTo>
                    <a:cubicBezTo>
                      <a:pt x="23" y="48"/>
                      <a:pt x="23" y="47"/>
                      <a:pt x="23" y="47"/>
                    </a:cubicBezTo>
                    <a:lnTo>
                      <a:pt x="23" y="47"/>
                    </a:lnTo>
                    <a:cubicBezTo>
                      <a:pt x="23" y="47"/>
                      <a:pt x="22" y="48"/>
                      <a:pt x="22" y="48"/>
                    </a:cubicBezTo>
                    <a:lnTo>
                      <a:pt x="22" y="48"/>
                    </a:lnTo>
                    <a:cubicBezTo>
                      <a:pt x="13" y="46"/>
                      <a:pt x="7" y="43"/>
                      <a:pt x="2" y="3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45" name="Google Shape;18845;p66"/>
              <p:cNvSpPr/>
              <p:nvPr/>
            </p:nvSpPr>
            <p:spPr>
              <a:xfrm>
                <a:off x="768175" y="1615425"/>
                <a:ext cx="250" cy="150"/>
              </a:xfrm>
              <a:custGeom>
                <a:avLst/>
                <a:gdLst/>
                <a:ahLst/>
                <a:cxnLst/>
                <a:rect l="l" t="t" r="r" b="b"/>
                <a:pathLst>
                  <a:path w="10" h="6" extrusionOk="0">
                    <a:moveTo>
                      <a:pt x="8" y="1"/>
                    </a:moveTo>
                    <a:cubicBezTo>
                      <a:pt x="5" y="1"/>
                      <a:pt x="3" y="3"/>
                      <a:pt x="1" y="5"/>
                    </a:cubicBezTo>
                    <a:cubicBezTo>
                      <a:pt x="5" y="5"/>
                      <a:pt x="10" y="3"/>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46" name="Google Shape;18846;p66"/>
              <p:cNvSpPr/>
              <p:nvPr/>
            </p:nvSpPr>
            <p:spPr>
              <a:xfrm>
                <a:off x="766550" y="1615550"/>
                <a:ext cx="1650" cy="2000"/>
              </a:xfrm>
              <a:custGeom>
                <a:avLst/>
                <a:gdLst/>
                <a:ahLst/>
                <a:cxnLst/>
                <a:rect l="l" t="t" r="r" b="b"/>
                <a:pathLst>
                  <a:path w="66" h="80" extrusionOk="0">
                    <a:moveTo>
                      <a:pt x="60" y="0"/>
                    </a:moveTo>
                    <a:cubicBezTo>
                      <a:pt x="49" y="0"/>
                      <a:pt x="32" y="2"/>
                      <a:pt x="28" y="21"/>
                    </a:cubicBezTo>
                    <a:lnTo>
                      <a:pt x="33" y="21"/>
                    </a:lnTo>
                    <a:cubicBezTo>
                      <a:pt x="28" y="44"/>
                      <a:pt x="17" y="63"/>
                      <a:pt x="1" y="79"/>
                    </a:cubicBezTo>
                    <a:cubicBezTo>
                      <a:pt x="24" y="61"/>
                      <a:pt x="45" y="40"/>
                      <a:pt x="63" y="19"/>
                    </a:cubicBezTo>
                    <a:cubicBezTo>
                      <a:pt x="59" y="19"/>
                      <a:pt x="53" y="21"/>
                      <a:pt x="49" y="21"/>
                    </a:cubicBezTo>
                    <a:cubicBezTo>
                      <a:pt x="46" y="21"/>
                      <a:pt x="43" y="20"/>
                      <a:pt x="42" y="17"/>
                    </a:cubicBezTo>
                    <a:cubicBezTo>
                      <a:pt x="47" y="3"/>
                      <a:pt x="56" y="7"/>
                      <a:pt x="66" y="0"/>
                    </a:cubicBezTo>
                    <a:cubicBezTo>
                      <a:pt x="64" y="0"/>
                      <a:pt x="62"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47" name="Google Shape;18847;p66"/>
              <p:cNvSpPr/>
              <p:nvPr/>
            </p:nvSpPr>
            <p:spPr>
              <a:xfrm>
                <a:off x="768000" y="1618325"/>
                <a:ext cx="1250" cy="775"/>
              </a:xfrm>
              <a:custGeom>
                <a:avLst/>
                <a:gdLst/>
                <a:ahLst/>
                <a:cxnLst/>
                <a:rect l="l" t="t" r="r" b="b"/>
                <a:pathLst>
                  <a:path w="50" h="31" extrusionOk="0">
                    <a:moveTo>
                      <a:pt x="49" y="1"/>
                    </a:moveTo>
                    <a:lnTo>
                      <a:pt x="35" y="12"/>
                    </a:lnTo>
                    <a:cubicBezTo>
                      <a:pt x="34" y="6"/>
                      <a:pt x="31" y="4"/>
                      <a:pt x="27" y="4"/>
                    </a:cubicBezTo>
                    <a:cubicBezTo>
                      <a:pt x="20" y="4"/>
                      <a:pt x="10" y="12"/>
                      <a:pt x="1" y="17"/>
                    </a:cubicBezTo>
                    <a:lnTo>
                      <a:pt x="35" y="31"/>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48" name="Google Shape;18848;p66"/>
              <p:cNvSpPr/>
              <p:nvPr/>
            </p:nvSpPr>
            <p:spPr>
              <a:xfrm>
                <a:off x="768050" y="1623825"/>
                <a:ext cx="1375" cy="550"/>
              </a:xfrm>
              <a:custGeom>
                <a:avLst/>
                <a:gdLst/>
                <a:ahLst/>
                <a:cxnLst/>
                <a:rect l="l" t="t" r="r" b="b"/>
                <a:pathLst>
                  <a:path w="55" h="22" extrusionOk="0">
                    <a:moveTo>
                      <a:pt x="31" y="1"/>
                    </a:moveTo>
                    <a:lnTo>
                      <a:pt x="1" y="22"/>
                    </a:lnTo>
                    <a:lnTo>
                      <a:pt x="54" y="3"/>
                    </a:ln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49" name="Google Shape;18849;p66"/>
              <p:cNvSpPr/>
              <p:nvPr/>
            </p:nvSpPr>
            <p:spPr>
              <a:xfrm>
                <a:off x="769100" y="1624575"/>
                <a:ext cx="675" cy="550"/>
              </a:xfrm>
              <a:custGeom>
                <a:avLst/>
                <a:gdLst/>
                <a:ahLst/>
                <a:cxnLst/>
                <a:rect l="l" t="t" r="r" b="b"/>
                <a:pathLst>
                  <a:path w="27" h="22" extrusionOk="0">
                    <a:moveTo>
                      <a:pt x="26" y="1"/>
                    </a:moveTo>
                    <a:lnTo>
                      <a:pt x="1" y="22"/>
                    </a:lnTo>
                    <a:lnTo>
                      <a:pt x="24" y="17"/>
                    </a:lnTo>
                    <a:lnTo>
                      <a:pt x="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50" name="Google Shape;18850;p66"/>
              <p:cNvSpPr/>
              <p:nvPr/>
            </p:nvSpPr>
            <p:spPr>
              <a:xfrm>
                <a:off x="802200" y="1665725"/>
                <a:ext cx="375" cy="250"/>
              </a:xfrm>
              <a:custGeom>
                <a:avLst/>
                <a:gdLst/>
                <a:ahLst/>
                <a:cxnLst/>
                <a:rect l="l" t="t" r="r" b="b"/>
                <a:pathLst>
                  <a:path w="15" h="10" extrusionOk="0">
                    <a:moveTo>
                      <a:pt x="0" y="1"/>
                    </a:moveTo>
                    <a:cubicBezTo>
                      <a:pt x="5" y="6"/>
                      <a:pt x="9" y="10"/>
                      <a:pt x="12" y="10"/>
                    </a:cubicBezTo>
                    <a:cubicBezTo>
                      <a:pt x="13" y="10"/>
                      <a:pt x="14" y="9"/>
                      <a:pt x="14" y="8"/>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51" name="Google Shape;18851;p66"/>
              <p:cNvSpPr/>
              <p:nvPr/>
            </p:nvSpPr>
            <p:spPr>
              <a:xfrm>
                <a:off x="787475" y="1639600"/>
                <a:ext cx="1175" cy="1200"/>
              </a:xfrm>
              <a:custGeom>
                <a:avLst/>
                <a:gdLst/>
                <a:ahLst/>
                <a:cxnLst/>
                <a:rect l="l" t="t" r="r" b="b"/>
                <a:pathLst>
                  <a:path w="47" h="48" extrusionOk="0">
                    <a:moveTo>
                      <a:pt x="38" y="0"/>
                    </a:moveTo>
                    <a:lnTo>
                      <a:pt x="38" y="0"/>
                    </a:lnTo>
                    <a:cubicBezTo>
                      <a:pt x="23" y="20"/>
                      <a:pt x="0" y="47"/>
                      <a:pt x="5" y="47"/>
                    </a:cubicBezTo>
                    <a:cubicBezTo>
                      <a:pt x="6" y="47"/>
                      <a:pt x="10" y="45"/>
                      <a:pt x="17" y="40"/>
                    </a:cubicBezTo>
                    <a:lnTo>
                      <a:pt x="47" y="19"/>
                    </a:lnTo>
                    <a:cubicBezTo>
                      <a:pt x="35" y="17"/>
                      <a:pt x="35" y="1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52" name="Google Shape;18852;p66"/>
              <p:cNvSpPr/>
              <p:nvPr/>
            </p:nvSpPr>
            <p:spPr>
              <a:xfrm>
                <a:off x="798950" y="1651200"/>
                <a:ext cx="900" cy="250"/>
              </a:xfrm>
              <a:custGeom>
                <a:avLst/>
                <a:gdLst/>
                <a:ahLst/>
                <a:cxnLst/>
                <a:rect l="l" t="t" r="r" b="b"/>
                <a:pathLst>
                  <a:path w="36" h="10" extrusionOk="0">
                    <a:moveTo>
                      <a:pt x="1" y="0"/>
                    </a:moveTo>
                    <a:lnTo>
                      <a:pt x="1" y="0"/>
                    </a:lnTo>
                    <a:cubicBezTo>
                      <a:pt x="7" y="5"/>
                      <a:pt x="14" y="7"/>
                      <a:pt x="26" y="9"/>
                    </a:cubicBezTo>
                    <a:lnTo>
                      <a:pt x="35"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53" name="Google Shape;18853;p66"/>
              <p:cNvSpPr/>
              <p:nvPr/>
            </p:nvSpPr>
            <p:spPr>
              <a:xfrm>
                <a:off x="797200" y="1676575"/>
                <a:ext cx="975" cy="825"/>
              </a:xfrm>
              <a:custGeom>
                <a:avLst/>
                <a:gdLst/>
                <a:ahLst/>
                <a:cxnLst/>
                <a:rect l="l" t="t" r="r" b="b"/>
                <a:pathLst>
                  <a:path w="39" h="33" extrusionOk="0">
                    <a:moveTo>
                      <a:pt x="1" y="0"/>
                    </a:moveTo>
                    <a:lnTo>
                      <a:pt x="24" y="33"/>
                    </a:lnTo>
                    <a:cubicBezTo>
                      <a:pt x="38" y="17"/>
                      <a:pt x="15"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54" name="Google Shape;18854;p66"/>
              <p:cNvSpPr/>
              <p:nvPr/>
            </p:nvSpPr>
            <p:spPr>
              <a:xfrm>
                <a:off x="779025" y="1631125"/>
                <a:ext cx="400" cy="1075"/>
              </a:xfrm>
              <a:custGeom>
                <a:avLst/>
                <a:gdLst/>
                <a:ahLst/>
                <a:cxnLst/>
                <a:rect l="l" t="t" r="r" b="b"/>
                <a:pathLst>
                  <a:path w="16" h="43" extrusionOk="0">
                    <a:moveTo>
                      <a:pt x="9" y="1"/>
                    </a:moveTo>
                    <a:cubicBezTo>
                      <a:pt x="7" y="1"/>
                      <a:pt x="4" y="3"/>
                      <a:pt x="0" y="8"/>
                    </a:cubicBezTo>
                    <a:cubicBezTo>
                      <a:pt x="0" y="22"/>
                      <a:pt x="5" y="33"/>
                      <a:pt x="14" y="43"/>
                    </a:cubicBezTo>
                    <a:cubicBezTo>
                      <a:pt x="12" y="23"/>
                      <a:pt x="16"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55" name="Google Shape;18855;p66"/>
              <p:cNvSpPr/>
              <p:nvPr/>
            </p:nvSpPr>
            <p:spPr>
              <a:xfrm>
                <a:off x="793050" y="1663425"/>
                <a:ext cx="475" cy="375"/>
              </a:xfrm>
              <a:custGeom>
                <a:avLst/>
                <a:gdLst/>
                <a:ahLst/>
                <a:cxnLst/>
                <a:rect l="l" t="t" r="r" b="b"/>
                <a:pathLst>
                  <a:path w="19" h="15" extrusionOk="0">
                    <a:moveTo>
                      <a:pt x="0" y="0"/>
                    </a:moveTo>
                    <a:cubicBezTo>
                      <a:pt x="5" y="7"/>
                      <a:pt x="12" y="12"/>
                      <a:pt x="19" y="14"/>
                    </a:cubicBezTo>
                    <a:cubicBezTo>
                      <a:pt x="14" y="7"/>
                      <a:pt x="7"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56" name="Google Shape;18856;p66"/>
              <p:cNvSpPr/>
              <p:nvPr/>
            </p:nvSpPr>
            <p:spPr>
              <a:xfrm>
                <a:off x="779350" y="1632175"/>
                <a:ext cx="675" cy="525"/>
              </a:xfrm>
              <a:custGeom>
                <a:avLst/>
                <a:gdLst/>
                <a:ahLst/>
                <a:cxnLst/>
                <a:rect l="l" t="t" r="r" b="b"/>
                <a:pathLst>
                  <a:path w="27" h="21" extrusionOk="0">
                    <a:moveTo>
                      <a:pt x="1" y="1"/>
                    </a:moveTo>
                    <a:cubicBezTo>
                      <a:pt x="1" y="12"/>
                      <a:pt x="2" y="21"/>
                      <a:pt x="10" y="21"/>
                    </a:cubicBezTo>
                    <a:cubicBezTo>
                      <a:pt x="14" y="21"/>
                      <a:pt x="19" y="19"/>
                      <a:pt x="26" y="15"/>
                    </a:cubicBezTo>
                    <a:lnTo>
                      <a:pt x="26" y="5"/>
                    </a:lnTo>
                    <a:cubicBezTo>
                      <a:pt x="24" y="6"/>
                      <a:pt x="22" y="6"/>
                      <a:pt x="19" y="6"/>
                    </a:cubicBezTo>
                    <a:cubicBezTo>
                      <a:pt x="12" y="6"/>
                      <a:pt x="6"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57" name="Google Shape;18857;p66"/>
              <p:cNvSpPr/>
              <p:nvPr/>
            </p:nvSpPr>
            <p:spPr>
              <a:xfrm>
                <a:off x="771650" y="1696675"/>
                <a:ext cx="150" cy="75"/>
              </a:xfrm>
              <a:custGeom>
                <a:avLst/>
                <a:gdLst/>
                <a:ahLst/>
                <a:cxnLst/>
                <a:rect l="l" t="t" r="r" b="b"/>
                <a:pathLst>
                  <a:path w="6" h="3" extrusionOk="0">
                    <a:moveTo>
                      <a:pt x="1" y="1"/>
                    </a:moveTo>
                    <a:cubicBezTo>
                      <a:pt x="2" y="2"/>
                      <a:pt x="3" y="3"/>
                      <a:pt x="4" y="3"/>
                    </a:cubicBezTo>
                    <a:cubicBezTo>
                      <a:pt x="5" y="3"/>
                      <a:pt x="5"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58" name="Google Shape;18858;p66"/>
              <p:cNvSpPr/>
              <p:nvPr/>
            </p:nvSpPr>
            <p:spPr>
              <a:xfrm>
                <a:off x="758900" y="1699525"/>
                <a:ext cx="150" cy="425"/>
              </a:xfrm>
              <a:custGeom>
                <a:avLst/>
                <a:gdLst/>
                <a:ahLst/>
                <a:cxnLst/>
                <a:rect l="l" t="t" r="r" b="b"/>
                <a:pathLst>
                  <a:path w="6" h="17" extrusionOk="0">
                    <a:moveTo>
                      <a:pt x="5" y="0"/>
                    </a:moveTo>
                    <a:cubicBezTo>
                      <a:pt x="3" y="3"/>
                      <a:pt x="1" y="5"/>
                      <a:pt x="1" y="17"/>
                    </a:cubicBezTo>
                    <a:cubicBezTo>
                      <a:pt x="1"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59" name="Google Shape;18859;p66"/>
              <p:cNvSpPr/>
              <p:nvPr/>
            </p:nvSpPr>
            <p:spPr>
              <a:xfrm>
                <a:off x="772700" y="1627850"/>
                <a:ext cx="150" cy="75"/>
              </a:xfrm>
              <a:custGeom>
                <a:avLst/>
                <a:gdLst/>
                <a:ahLst/>
                <a:cxnLst/>
                <a:rect l="l" t="t" r="r" b="b"/>
                <a:pathLst>
                  <a:path w="6" h="3" extrusionOk="0">
                    <a:moveTo>
                      <a:pt x="1" y="0"/>
                    </a:moveTo>
                    <a:cubicBezTo>
                      <a:pt x="1" y="0"/>
                      <a:pt x="3" y="2"/>
                      <a:pt x="5" y="2"/>
                    </a:cubicBez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60" name="Google Shape;18860;p66"/>
              <p:cNvSpPr/>
              <p:nvPr/>
            </p:nvSpPr>
            <p:spPr>
              <a:xfrm>
                <a:off x="774375" y="1624350"/>
                <a:ext cx="375" cy="250"/>
              </a:xfrm>
              <a:custGeom>
                <a:avLst/>
                <a:gdLst/>
                <a:ahLst/>
                <a:cxnLst/>
                <a:rect l="l" t="t" r="r" b="b"/>
                <a:pathLst>
                  <a:path w="15" h="10" extrusionOk="0">
                    <a:moveTo>
                      <a:pt x="15" y="1"/>
                    </a:moveTo>
                    <a:cubicBezTo>
                      <a:pt x="10" y="5"/>
                      <a:pt x="5" y="8"/>
                      <a:pt x="1" y="10"/>
                    </a:cubicBezTo>
                    <a:cubicBezTo>
                      <a:pt x="5" y="8"/>
                      <a:pt x="10" y="5"/>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61" name="Google Shape;18861;p66"/>
              <p:cNvSpPr/>
              <p:nvPr/>
            </p:nvSpPr>
            <p:spPr>
              <a:xfrm>
                <a:off x="784925" y="1629100"/>
                <a:ext cx="75" cy="200"/>
              </a:xfrm>
              <a:custGeom>
                <a:avLst/>
                <a:gdLst/>
                <a:ahLst/>
                <a:cxnLst/>
                <a:rect l="l" t="t" r="r" b="b"/>
                <a:pathLst>
                  <a:path w="3" h="8" extrusionOk="0">
                    <a:moveTo>
                      <a:pt x="1" y="8"/>
                    </a:moveTo>
                    <a:lnTo>
                      <a:pt x="1" y="8"/>
                    </a:lnTo>
                    <a:cubicBezTo>
                      <a:pt x="3" y="1"/>
                      <a:pt x="3" y="1"/>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62" name="Google Shape;18862;p66"/>
              <p:cNvSpPr/>
              <p:nvPr/>
            </p:nvSpPr>
            <p:spPr>
              <a:xfrm>
                <a:off x="772300" y="1627475"/>
                <a:ext cx="300" cy="200"/>
              </a:xfrm>
              <a:custGeom>
                <a:avLst/>
                <a:gdLst/>
                <a:ahLst/>
                <a:cxnLst/>
                <a:rect l="l" t="t" r="r" b="b"/>
                <a:pathLst>
                  <a:path w="12" h="8" extrusionOk="0">
                    <a:moveTo>
                      <a:pt x="7" y="1"/>
                    </a:moveTo>
                    <a:cubicBezTo>
                      <a:pt x="2" y="6"/>
                      <a:pt x="0" y="8"/>
                      <a:pt x="12" y="8"/>
                    </a:cubicBezTo>
                    <a:cubicBezTo>
                      <a:pt x="12" y="6"/>
                      <a:pt x="9"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63" name="Google Shape;18863;p66"/>
              <p:cNvSpPr/>
              <p:nvPr/>
            </p:nvSpPr>
            <p:spPr>
              <a:xfrm>
                <a:off x="772825" y="1627725"/>
                <a:ext cx="350" cy="375"/>
              </a:xfrm>
              <a:custGeom>
                <a:avLst/>
                <a:gdLst/>
                <a:ahLst/>
                <a:cxnLst/>
                <a:rect l="l" t="t" r="r" b="b"/>
                <a:pathLst>
                  <a:path w="14" h="15" extrusionOk="0">
                    <a:moveTo>
                      <a:pt x="2" y="0"/>
                    </a:moveTo>
                    <a:cubicBezTo>
                      <a:pt x="2" y="2"/>
                      <a:pt x="2" y="5"/>
                      <a:pt x="0" y="7"/>
                    </a:cubicBezTo>
                    <a:lnTo>
                      <a:pt x="14" y="14"/>
                    </a:lnTo>
                    <a:cubicBezTo>
                      <a:pt x="9" y="9"/>
                      <a:pt x="5" y="5"/>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64" name="Google Shape;18864;p66"/>
              <p:cNvSpPr/>
              <p:nvPr/>
            </p:nvSpPr>
            <p:spPr>
              <a:xfrm>
                <a:off x="782200" y="1684800"/>
                <a:ext cx="75" cy="350"/>
              </a:xfrm>
              <a:custGeom>
                <a:avLst/>
                <a:gdLst/>
                <a:ahLst/>
                <a:cxnLst/>
                <a:rect l="l" t="t" r="r" b="b"/>
                <a:pathLst>
                  <a:path w="3" h="14" extrusionOk="0">
                    <a:moveTo>
                      <a:pt x="1" y="1"/>
                    </a:moveTo>
                    <a:cubicBezTo>
                      <a:pt x="1" y="10"/>
                      <a:pt x="1" y="13"/>
                      <a:pt x="2" y="13"/>
                    </a:cubicBezTo>
                    <a:cubicBezTo>
                      <a:pt x="2" y="13"/>
                      <a:pt x="3" y="9"/>
                      <a:pt x="3" y="3"/>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65" name="Google Shape;18865;p66"/>
              <p:cNvSpPr/>
              <p:nvPr/>
            </p:nvSpPr>
            <p:spPr>
              <a:xfrm>
                <a:off x="799425" y="1639250"/>
                <a:ext cx="75" cy="75"/>
              </a:xfrm>
              <a:custGeom>
                <a:avLst/>
                <a:gdLst/>
                <a:ahLst/>
                <a:cxnLst/>
                <a:rect l="l" t="t" r="r" b="b"/>
                <a:pathLst>
                  <a:path w="3" h="3" extrusionOk="0">
                    <a:moveTo>
                      <a:pt x="0" y="0"/>
                    </a:moveTo>
                    <a:lnTo>
                      <a:pt x="0" y="3"/>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66" name="Google Shape;18866;p66"/>
              <p:cNvSpPr/>
              <p:nvPr/>
            </p:nvSpPr>
            <p:spPr>
              <a:xfrm>
                <a:off x="797200" y="1639250"/>
                <a:ext cx="3275" cy="1475"/>
              </a:xfrm>
              <a:custGeom>
                <a:avLst/>
                <a:gdLst/>
                <a:ahLst/>
                <a:cxnLst/>
                <a:rect l="l" t="t" r="r" b="b"/>
                <a:pathLst>
                  <a:path w="131" h="59" extrusionOk="0">
                    <a:moveTo>
                      <a:pt x="87" y="0"/>
                    </a:moveTo>
                    <a:lnTo>
                      <a:pt x="1" y="58"/>
                    </a:lnTo>
                    <a:lnTo>
                      <a:pt x="131" y="17"/>
                    </a:lnTo>
                    <a:lnTo>
                      <a:pt x="131" y="17"/>
                    </a:lnTo>
                    <a:cubicBezTo>
                      <a:pt x="120" y="18"/>
                      <a:pt x="112" y="19"/>
                      <a:pt x="105" y="19"/>
                    </a:cubicBezTo>
                    <a:cubicBezTo>
                      <a:pt x="85" y="19"/>
                      <a:pt x="85" y="11"/>
                      <a:pt x="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67" name="Google Shape;18867;p66"/>
              <p:cNvSpPr/>
              <p:nvPr/>
            </p:nvSpPr>
            <p:spPr>
              <a:xfrm>
                <a:off x="758025" y="1623300"/>
                <a:ext cx="48300" cy="80425"/>
              </a:xfrm>
              <a:custGeom>
                <a:avLst/>
                <a:gdLst/>
                <a:ahLst/>
                <a:cxnLst/>
                <a:rect l="l" t="t" r="r" b="b"/>
                <a:pathLst>
                  <a:path w="1932" h="3217" extrusionOk="0">
                    <a:moveTo>
                      <a:pt x="655" y="54"/>
                    </a:moveTo>
                    <a:lnTo>
                      <a:pt x="655" y="54"/>
                    </a:lnTo>
                    <a:cubicBezTo>
                      <a:pt x="654" y="54"/>
                      <a:pt x="654" y="54"/>
                      <a:pt x="653" y="55"/>
                    </a:cubicBezTo>
                    <a:lnTo>
                      <a:pt x="653" y="55"/>
                    </a:lnTo>
                    <a:cubicBezTo>
                      <a:pt x="654" y="55"/>
                      <a:pt x="654" y="54"/>
                      <a:pt x="655" y="54"/>
                    </a:cubicBezTo>
                    <a:close/>
                    <a:moveTo>
                      <a:pt x="686" y="191"/>
                    </a:moveTo>
                    <a:cubicBezTo>
                      <a:pt x="696" y="191"/>
                      <a:pt x="694" y="199"/>
                      <a:pt x="689" y="207"/>
                    </a:cubicBezTo>
                    <a:cubicBezTo>
                      <a:pt x="686" y="203"/>
                      <a:pt x="683" y="199"/>
                      <a:pt x="679" y="199"/>
                    </a:cubicBezTo>
                    <a:cubicBezTo>
                      <a:pt x="677" y="199"/>
                      <a:pt x="674" y="200"/>
                      <a:pt x="671" y="203"/>
                    </a:cubicBezTo>
                    <a:cubicBezTo>
                      <a:pt x="673" y="196"/>
                      <a:pt x="678" y="193"/>
                      <a:pt x="682" y="191"/>
                    </a:cubicBezTo>
                    <a:cubicBezTo>
                      <a:pt x="684" y="191"/>
                      <a:pt x="685" y="191"/>
                      <a:pt x="686" y="191"/>
                    </a:cubicBezTo>
                    <a:close/>
                    <a:moveTo>
                      <a:pt x="699" y="224"/>
                    </a:moveTo>
                    <a:cubicBezTo>
                      <a:pt x="700" y="232"/>
                      <a:pt x="700" y="235"/>
                      <a:pt x="700" y="235"/>
                    </a:cubicBezTo>
                    <a:cubicBezTo>
                      <a:pt x="700" y="235"/>
                      <a:pt x="699" y="230"/>
                      <a:pt x="696" y="224"/>
                    </a:cubicBezTo>
                    <a:close/>
                    <a:moveTo>
                      <a:pt x="1610" y="567"/>
                    </a:moveTo>
                    <a:cubicBezTo>
                      <a:pt x="1609" y="567"/>
                      <a:pt x="1609" y="568"/>
                      <a:pt x="1609" y="568"/>
                    </a:cubicBezTo>
                    <a:lnTo>
                      <a:pt x="1609" y="568"/>
                    </a:lnTo>
                    <a:cubicBezTo>
                      <a:pt x="1609" y="568"/>
                      <a:pt x="1609" y="567"/>
                      <a:pt x="1610" y="567"/>
                    </a:cubicBezTo>
                    <a:close/>
                    <a:moveTo>
                      <a:pt x="1387" y="694"/>
                    </a:moveTo>
                    <a:cubicBezTo>
                      <a:pt x="1381" y="697"/>
                      <a:pt x="1378" y="701"/>
                      <a:pt x="1375" y="701"/>
                    </a:cubicBezTo>
                    <a:cubicBezTo>
                      <a:pt x="1375" y="701"/>
                      <a:pt x="1374" y="700"/>
                      <a:pt x="1374" y="700"/>
                    </a:cubicBezTo>
                    <a:lnTo>
                      <a:pt x="1374" y="700"/>
                    </a:lnTo>
                    <a:cubicBezTo>
                      <a:pt x="1378" y="698"/>
                      <a:pt x="1382" y="696"/>
                      <a:pt x="1387" y="694"/>
                    </a:cubicBezTo>
                    <a:close/>
                    <a:moveTo>
                      <a:pt x="1686" y="843"/>
                    </a:moveTo>
                    <a:cubicBezTo>
                      <a:pt x="1687" y="847"/>
                      <a:pt x="1687" y="850"/>
                      <a:pt x="1693" y="850"/>
                    </a:cubicBezTo>
                    <a:cubicBezTo>
                      <a:pt x="1695" y="850"/>
                      <a:pt x="1697" y="850"/>
                      <a:pt x="1700" y="849"/>
                    </a:cubicBezTo>
                    <a:cubicBezTo>
                      <a:pt x="1694" y="849"/>
                      <a:pt x="1689" y="847"/>
                      <a:pt x="1686" y="843"/>
                    </a:cubicBezTo>
                    <a:close/>
                    <a:moveTo>
                      <a:pt x="1772" y="995"/>
                    </a:moveTo>
                    <a:cubicBezTo>
                      <a:pt x="1772" y="995"/>
                      <a:pt x="1772" y="995"/>
                      <a:pt x="1772" y="995"/>
                    </a:cubicBezTo>
                    <a:cubicBezTo>
                      <a:pt x="1772" y="995"/>
                      <a:pt x="1772" y="995"/>
                      <a:pt x="1772" y="995"/>
                    </a:cubicBezTo>
                    <a:close/>
                    <a:moveTo>
                      <a:pt x="1730" y="1067"/>
                    </a:moveTo>
                    <a:lnTo>
                      <a:pt x="1730" y="1067"/>
                    </a:lnTo>
                    <a:cubicBezTo>
                      <a:pt x="1744" y="1070"/>
                      <a:pt x="1740" y="1077"/>
                      <a:pt x="1726" y="1088"/>
                    </a:cubicBezTo>
                    <a:cubicBezTo>
                      <a:pt x="1721" y="1084"/>
                      <a:pt x="1721" y="1077"/>
                      <a:pt x="1730" y="1067"/>
                    </a:cubicBezTo>
                    <a:close/>
                    <a:moveTo>
                      <a:pt x="1815" y="1616"/>
                    </a:moveTo>
                    <a:lnTo>
                      <a:pt x="1815" y="1616"/>
                    </a:lnTo>
                    <a:cubicBezTo>
                      <a:pt x="1813" y="1617"/>
                      <a:pt x="1812" y="1618"/>
                      <a:pt x="1811" y="1619"/>
                    </a:cubicBezTo>
                    <a:lnTo>
                      <a:pt x="1811" y="1619"/>
                    </a:lnTo>
                    <a:cubicBezTo>
                      <a:pt x="1813" y="1619"/>
                      <a:pt x="1815" y="1618"/>
                      <a:pt x="1815" y="1616"/>
                    </a:cubicBezTo>
                    <a:close/>
                    <a:moveTo>
                      <a:pt x="1932" y="1594"/>
                    </a:moveTo>
                    <a:cubicBezTo>
                      <a:pt x="1919" y="1596"/>
                      <a:pt x="1880" y="1607"/>
                      <a:pt x="1846" y="1607"/>
                    </a:cubicBezTo>
                    <a:cubicBezTo>
                      <a:pt x="1829" y="1607"/>
                      <a:pt x="1813" y="1604"/>
                      <a:pt x="1804" y="1596"/>
                    </a:cubicBezTo>
                    <a:lnTo>
                      <a:pt x="1804" y="1596"/>
                    </a:lnTo>
                    <a:cubicBezTo>
                      <a:pt x="1809" y="1603"/>
                      <a:pt x="1816" y="1611"/>
                      <a:pt x="1815" y="1616"/>
                    </a:cubicBezTo>
                    <a:lnTo>
                      <a:pt x="1815" y="1616"/>
                    </a:lnTo>
                    <a:cubicBezTo>
                      <a:pt x="1818" y="1614"/>
                      <a:pt x="1822" y="1612"/>
                      <a:pt x="1828" y="1610"/>
                    </a:cubicBezTo>
                    <a:lnTo>
                      <a:pt x="1828" y="1610"/>
                    </a:lnTo>
                    <a:lnTo>
                      <a:pt x="1837" y="1635"/>
                    </a:lnTo>
                    <a:cubicBezTo>
                      <a:pt x="1840" y="1635"/>
                      <a:pt x="1842" y="1635"/>
                      <a:pt x="1845" y="1635"/>
                    </a:cubicBezTo>
                    <a:cubicBezTo>
                      <a:pt x="1901" y="1635"/>
                      <a:pt x="1888" y="1611"/>
                      <a:pt x="1932" y="1594"/>
                    </a:cubicBezTo>
                    <a:close/>
                    <a:moveTo>
                      <a:pt x="1754" y="1739"/>
                    </a:moveTo>
                    <a:lnTo>
                      <a:pt x="1753" y="1742"/>
                    </a:lnTo>
                    <a:cubicBezTo>
                      <a:pt x="1754" y="1741"/>
                      <a:pt x="1754" y="1740"/>
                      <a:pt x="1754" y="1739"/>
                    </a:cubicBezTo>
                    <a:close/>
                    <a:moveTo>
                      <a:pt x="1473" y="2258"/>
                    </a:moveTo>
                    <a:lnTo>
                      <a:pt x="1473" y="2259"/>
                    </a:lnTo>
                    <a:cubicBezTo>
                      <a:pt x="1473" y="2259"/>
                      <a:pt x="1473" y="2258"/>
                      <a:pt x="1473" y="2258"/>
                    </a:cubicBezTo>
                    <a:close/>
                    <a:moveTo>
                      <a:pt x="752" y="2295"/>
                    </a:moveTo>
                    <a:cubicBezTo>
                      <a:pt x="753" y="2296"/>
                      <a:pt x="753" y="2296"/>
                      <a:pt x="754" y="2297"/>
                    </a:cubicBezTo>
                    <a:lnTo>
                      <a:pt x="754" y="2297"/>
                    </a:lnTo>
                    <a:cubicBezTo>
                      <a:pt x="754" y="2297"/>
                      <a:pt x="754" y="2296"/>
                      <a:pt x="754" y="2296"/>
                    </a:cubicBezTo>
                    <a:lnTo>
                      <a:pt x="752" y="2295"/>
                    </a:lnTo>
                    <a:close/>
                    <a:moveTo>
                      <a:pt x="1223" y="2451"/>
                    </a:moveTo>
                    <a:lnTo>
                      <a:pt x="1223" y="2451"/>
                    </a:lnTo>
                    <a:cubicBezTo>
                      <a:pt x="1222" y="2452"/>
                      <a:pt x="1221" y="2453"/>
                      <a:pt x="1221" y="2453"/>
                    </a:cubicBezTo>
                    <a:lnTo>
                      <a:pt x="1221" y="2453"/>
                    </a:lnTo>
                    <a:cubicBezTo>
                      <a:pt x="1222" y="2453"/>
                      <a:pt x="1222" y="2452"/>
                      <a:pt x="1223" y="2451"/>
                    </a:cubicBezTo>
                    <a:close/>
                    <a:moveTo>
                      <a:pt x="434" y="2505"/>
                    </a:moveTo>
                    <a:cubicBezTo>
                      <a:pt x="436" y="2506"/>
                      <a:pt x="438" y="2507"/>
                      <a:pt x="440" y="2507"/>
                    </a:cubicBezTo>
                    <a:lnTo>
                      <a:pt x="440" y="2507"/>
                    </a:lnTo>
                    <a:cubicBezTo>
                      <a:pt x="438" y="2506"/>
                      <a:pt x="436" y="2506"/>
                      <a:pt x="434" y="2505"/>
                    </a:cubicBezTo>
                    <a:close/>
                    <a:moveTo>
                      <a:pt x="249" y="2746"/>
                    </a:moveTo>
                    <a:cubicBezTo>
                      <a:pt x="249" y="2746"/>
                      <a:pt x="250" y="2746"/>
                      <a:pt x="250" y="2746"/>
                    </a:cubicBezTo>
                    <a:lnTo>
                      <a:pt x="250" y="2746"/>
                    </a:lnTo>
                    <a:cubicBezTo>
                      <a:pt x="250" y="2746"/>
                      <a:pt x="249" y="2746"/>
                      <a:pt x="249" y="2746"/>
                    </a:cubicBezTo>
                    <a:close/>
                    <a:moveTo>
                      <a:pt x="582" y="2899"/>
                    </a:moveTo>
                    <a:cubicBezTo>
                      <a:pt x="581" y="2899"/>
                      <a:pt x="581" y="2899"/>
                      <a:pt x="580" y="2899"/>
                    </a:cubicBezTo>
                    <a:lnTo>
                      <a:pt x="580" y="2899"/>
                    </a:lnTo>
                    <a:lnTo>
                      <a:pt x="583" y="2899"/>
                    </a:lnTo>
                    <a:cubicBezTo>
                      <a:pt x="582" y="2899"/>
                      <a:pt x="582" y="2899"/>
                      <a:pt x="582" y="2899"/>
                    </a:cubicBezTo>
                    <a:close/>
                    <a:moveTo>
                      <a:pt x="775" y="1"/>
                    </a:moveTo>
                    <a:cubicBezTo>
                      <a:pt x="759" y="8"/>
                      <a:pt x="738" y="10"/>
                      <a:pt x="731" y="29"/>
                    </a:cubicBezTo>
                    <a:lnTo>
                      <a:pt x="747" y="31"/>
                    </a:lnTo>
                    <a:cubicBezTo>
                      <a:pt x="736" y="68"/>
                      <a:pt x="694" y="54"/>
                      <a:pt x="699" y="77"/>
                    </a:cubicBezTo>
                    <a:cubicBezTo>
                      <a:pt x="682" y="81"/>
                      <a:pt x="663" y="86"/>
                      <a:pt x="646" y="86"/>
                    </a:cubicBezTo>
                    <a:cubicBezTo>
                      <a:pt x="630" y="86"/>
                      <a:pt x="616" y="81"/>
                      <a:pt x="613" y="64"/>
                    </a:cubicBezTo>
                    <a:lnTo>
                      <a:pt x="643" y="28"/>
                    </a:lnTo>
                    <a:lnTo>
                      <a:pt x="643" y="28"/>
                    </a:lnTo>
                    <a:cubicBezTo>
                      <a:pt x="635" y="39"/>
                      <a:pt x="637" y="55"/>
                      <a:pt x="650" y="55"/>
                    </a:cubicBezTo>
                    <a:cubicBezTo>
                      <a:pt x="651" y="55"/>
                      <a:pt x="652" y="55"/>
                      <a:pt x="653" y="55"/>
                    </a:cubicBezTo>
                    <a:lnTo>
                      <a:pt x="653" y="55"/>
                    </a:lnTo>
                    <a:cubicBezTo>
                      <a:pt x="653" y="55"/>
                      <a:pt x="652" y="55"/>
                      <a:pt x="652" y="55"/>
                    </a:cubicBezTo>
                    <a:cubicBezTo>
                      <a:pt x="636" y="55"/>
                      <a:pt x="657" y="5"/>
                      <a:pt x="636" y="5"/>
                    </a:cubicBezTo>
                    <a:cubicBezTo>
                      <a:pt x="631" y="5"/>
                      <a:pt x="623" y="8"/>
                      <a:pt x="613" y="15"/>
                    </a:cubicBezTo>
                    <a:lnTo>
                      <a:pt x="604" y="52"/>
                    </a:lnTo>
                    <a:cubicBezTo>
                      <a:pt x="584" y="55"/>
                      <a:pt x="556" y="63"/>
                      <a:pt x="534" y="63"/>
                    </a:cubicBezTo>
                    <a:cubicBezTo>
                      <a:pt x="520" y="63"/>
                      <a:pt x="509" y="59"/>
                      <a:pt x="506" y="47"/>
                    </a:cubicBezTo>
                    <a:lnTo>
                      <a:pt x="506" y="47"/>
                    </a:lnTo>
                    <a:cubicBezTo>
                      <a:pt x="476" y="89"/>
                      <a:pt x="513" y="47"/>
                      <a:pt x="485" y="101"/>
                    </a:cubicBezTo>
                    <a:cubicBezTo>
                      <a:pt x="495" y="86"/>
                      <a:pt x="502" y="82"/>
                      <a:pt x="509" y="82"/>
                    </a:cubicBezTo>
                    <a:cubicBezTo>
                      <a:pt x="523" y="82"/>
                      <a:pt x="533" y="103"/>
                      <a:pt x="545" y="103"/>
                    </a:cubicBezTo>
                    <a:cubicBezTo>
                      <a:pt x="550" y="103"/>
                      <a:pt x="556" y="99"/>
                      <a:pt x="563" y="89"/>
                    </a:cubicBezTo>
                    <a:lnTo>
                      <a:pt x="563" y="89"/>
                    </a:lnTo>
                    <a:cubicBezTo>
                      <a:pt x="539" y="136"/>
                      <a:pt x="570" y="123"/>
                      <a:pt x="553" y="177"/>
                    </a:cubicBezTo>
                    <a:cubicBezTo>
                      <a:pt x="559" y="169"/>
                      <a:pt x="563" y="159"/>
                      <a:pt x="569" y="159"/>
                    </a:cubicBezTo>
                    <a:cubicBezTo>
                      <a:pt x="571" y="159"/>
                      <a:pt x="574" y="162"/>
                      <a:pt x="578" y="168"/>
                    </a:cubicBezTo>
                    <a:cubicBezTo>
                      <a:pt x="583" y="166"/>
                      <a:pt x="590" y="163"/>
                      <a:pt x="592" y="161"/>
                    </a:cubicBezTo>
                    <a:cubicBezTo>
                      <a:pt x="592" y="152"/>
                      <a:pt x="597" y="142"/>
                      <a:pt x="601" y="135"/>
                    </a:cubicBezTo>
                    <a:cubicBezTo>
                      <a:pt x="613" y="129"/>
                      <a:pt x="623" y="126"/>
                      <a:pt x="633" y="126"/>
                    </a:cubicBezTo>
                    <a:cubicBezTo>
                      <a:pt x="648" y="126"/>
                      <a:pt x="662" y="132"/>
                      <a:pt x="673" y="132"/>
                    </a:cubicBezTo>
                    <a:cubicBezTo>
                      <a:pt x="677" y="132"/>
                      <a:pt x="680" y="132"/>
                      <a:pt x="682" y="131"/>
                    </a:cubicBezTo>
                    <a:lnTo>
                      <a:pt x="682" y="131"/>
                    </a:lnTo>
                    <a:cubicBezTo>
                      <a:pt x="689" y="142"/>
                      <a:pt x="666" y="140"/>
                      <a:pt x="659" y="159"/>
                    </a:cubicBezTo>
                    <a:lnTo>
                      <a:pt x="694" y="147"/>
                    </a:lnTo>
                    <a:lnTo>
                      <a:pt x="694" y="147"/>
                    </a:lnTo>
                    <a:cubicBezTo>
                      <a:pt x="672" y="176"/>
                      <a:pt x="682" y="212"/>
                      <a:pt x="646" y="212"/>
                    </a:cubicBezTo>
                    <a:cubicBezTo>
                      <a:pt x="645" y="212"/>
                      <a:pt x="644" y="212"/>
                      <a:pt x="643" y="212"/>
                    </a:cubicBezTo>
                    <a:lnTo>
                      <a:pt x="643" y="212"/>
                    </a:lnTo>
                    <a:lnTo>
                      <a:pt x="664" y="230"/>
                    </a:lnTo>
                    <a:cubicBezTo>
                      <a:pt x="664" y="255"/>
                      <a:pt x="676" y="272"/>
                      <a:pt x="695" y="272"/>
                    </a:cubicBezTo>
                    <a:cubicBezTo>
                      <a:pt x="696" y="272"/>
                      <a:pt x="697" y="272"/>
                      <a:pt x="699" y="272"/>
                    </a:cubicBezTo>
                    <a:cubicBezTo>
                      <a:pt x="700" y="275"/>
                      <a:pt x="703" y="276"/>
                      <a:pt x="707" y="276"/>
                    </a:cubicBezTo>
                    <a:cubicBezTo>
                      <a:pt x="718" y="276"/>
                      <a:pt x="732" y="269"/>
                      <a:pt x="733" y="269"/>
                    </a:cubicBezTo>
                    <a:lnTo>
                      <a:pt x="733" y="269"/>
                    </a:lnTo>
                    <a:cubicBezTo>
                      <a:pt x="733" y="269"/>
                      <a:pt x="731" y="271"/>
                      <a:pt x="724" y="275"/>
                    </a:cubicBezTo>
                    <a:lnTo>
                      <a:pt x="775" y="281"/>
                    </a:lnTo>
                    <a:lnTo>
                      <a:pt x="771" y="288"/>
                    </a:lnTo>
                    <a:cubicBezTo>
                      <a:pt x="787" y="302"/>
                      <a:pt x="815" y="302"/>
                      <a:pt x="838" y="309"/>
                    </a:cubicBezTo>
                    <a:cubicBezTo>
                      <a:pt x="866" y="312"/>
                      <a:pt x="884" y="337"/>
                      <a:pt x="877" y="363"/>
                    </a:cubicBezTo>
                    <a:cubicBezTo>
                      <a:pt x="883" y="362"/>
                      <a:pt x="888" y="361"/>
                      <a:pt x="893" y="361"/>
                    </a:cubicBezTo>
                    <a:cubicBezTo>
                      <a:pt x="903" y="361"/>
                      <a:pt x="913" y="364"/>
                      <a:pt x="919" y="377"/>
                    </a:cubicBezTo>
                    <a:lnTo>
                      <a:pt x="903" y="407"/>
                    </a:lnTo>
                    <a:cubicBezTo>
                      <a:pt x="920" y="407"/>
                      <a:pt x="920" y="438"/>
                      <a:pt x="933" y="438"/>
                    </a:cubicBezTo>
                    <a:cubicBezTo>
                      <a:pt x="936" y="438"/>
                      <a:pt x="939" y="437"/>
                      <a:pt x="944" y="432"/>
                    </a:cubicBezTo>
                    <a:lnTo>
                      <a:pt x="944" y="432"/>
                    </a:lnTo>
                    <a:cubicBezTo>
                      <a:pt x="903" y="506"/>
                      <a:pt x="986" y="488"/>
                      <a:pt x="995" y="516"/>
                    </a:cubicBezTo>
                    <a:lnTo>
                      <a:pt x="1026" y="488"/>
                    </a:lnTo>
                    <a:cubicBezTo>
                      <a:pt x="1037" y="499"/>
                      <a:pt x="1058" y="502"/>
                      <a:pt x="1086" y="504"/>
                    </a:cubicBezTo>
                    <a:lnTo>
                      <a:pt x="1111" y="479"/>
                    </a:lnTo>
                    <a:cubicBezTo>
                      <a:pt x="1113" y="478"/>
                      <a:pt x="1115" y="478"/>
                      <a:pt x="1117" y="478"/>
                    </a:cubicBezTo>
                    <a:cubicBezTo>
                      <a:pt x="1146" y="478"/>
                      <a:pt x="1129" y="531"/>
                      <a:pt x="1153" y="548"/>
                    </a:cubicBezTo>
                    <a:cubicBezTo>
                      <a:pt x="1149" y="551"/>
                      <a:pt x="1146" y="552"/>
                      <a:pt x="1144" y="552"/>
                    </a:cubicBezTo>
                    <a:cubicBezTo>
                      <a:pt x="1138" y="552"/>
                      <a:pt x="1137" y="545"/>
                      <a:pt x="1139" y="539"/>
                    </a:cubicBezTo>
                    <a:lnTo>
                      <a:pt x="1139" y="539"/>
                    </a:lnTo>
                    <a:cubicBezTo>
                      <a:pt x="1100" y="618"/>
                      <a:pt x="1239" y="555"/>
                      <a:pt x="1213" y="620"/>
                    </a:cubicBezTo>
                    <a:cubicBezTo>
                      <a:pt x="1215" y="620"/>
                      <a:pt x="1217" y="619"/>
                      <a:pt x="1219" y="619"/>
                    </a:cubicBezTo>
                    <a:cubicBezTo>
                      <a:pt x="1229" y="619"/>
                      <a:pt x="1229" y="626"/>
                      <a:pt x="1225" y="634"/>
                    </a:cubicBezTo>
                    <a:lnTo>
                      <a:pt x="1223" y="634"/>
                    </a:lnTo>
                    <a:cubicBezTo>
                      <a:pt x="1220" y="634"/>
                      <a:pt x="1223" y="634"/>
                      <a:pt x="1223" y="636"/>
                    </a:cubicBezTo>
                    <a:cubicBezTo>
                      <a:pt x="1220" y="643"/>
                      <a:pt x="1216" y="650"/>
                      <a:pt x="1213" y="657"/>
                    </a:cubicBezTo>
                    <a:cubicBezTo>
                      <a:pt x="1218" y="650"/>
                      <a:pt x="1220" y="645"/>
                      <a:pt x="1223" y="638"/>
                    </a:cubicBezTo>
                    <a:cubicBezTo>
                      <a:pt x="1232" y="643"/>
                      <a:pt x="1241" y="648"/>
                      <a:pt x="1250" y="650"/>
                    </a:cubicBezTo>
                    <a:lnTo>
                      <a:pt x="1220" y="676"/>
                    </a:lnTo>
                    <a:lnTo>
                      <a:pt x="1223" y="676"/>
                    </a:lnTo>
                    <a:cubicBezTo>
                      <a:pt x="1221" y="679"/>
                      <a:pt x="1221" y="680"/>
                      <a:pt x="1222" y="680"/>
                    </a:cubicBezTo>
                    <a:cubicBezTo>
                      <a:pt x="1227" y="680"/>
                      <a:pt x="1246" y="664"/>
                      <a:pt x="1264" y="648"/>
                    </a:cubicBezTo>
                    <a:cubicBezTo>
                      <a:pt x="1267" y="648"/>
                      <a:pt x="1270" y="649"/>
                      <a:pt x="1272" y="649"/>
                    </a:cubicBezTo>
                    <a:cubicBezTo>
                      <a:pt x="1279" y="649"/>
                      <a:pt x="1286" y="647"/>
                      <a:pt x="1292" y="645"/>
                    </a:cubicBezTo>
                    <a:lnTo>
                      <a:pt x="1292" y="645"/>
                    </a:lnTo>
                    <a:cubicBezTo>
                      <a:pt x="1243" y="687"/>
                      <a:pt x="1327" y="652"/>
                      <a:pt x="1274" y="699"/>
                    </a:cubicBezTo>
                    <a:cubicBezTo>
                      <a:pt x="1278" y="697"/>
                      <a:pt x="1283" y="696"/>
                      <a:pt x="1287" y="696"/>
                    </a:cubicBezTo>
                    <a:cubicBezTo>
                      <a:pt x="1303" y="696"/>
                      <a:pt x="1317" y="706"/>
                      <a:pt x="1340" y="706"/>
                    </a:cubicBezTo>
                    <a:cubicBezTo>
                      <a:pt x="1349" y="706"/>
                      <a:pt x="1360" y="705"/>
                      <a:pt x="1373" y="700"/>
                    </a:cubicBezTo>
                    <a:lnTo>
                      <a:pt x="1373" y="700"/>
                    </a:lnTo>
                    <a:cubicBezTo>
                      <a:pt x="1373" y="713"/>
                      <a:pt x="1372" y="724"/>
                      <a:pt x="1394" y="724"/>
                    </a:cubicBezTo>
                    <a:lnTo>
                      <a:pt x="1350" y="752"/>
                    </a:lnTo>
                    <a:lnTo>
                      <a:pt x="1350" y="752"/>
                    </a:lnTo>
                    <a:lnTo>
                      <a:pt x="1424" y="740"/>
                    </a:lnTo>
                    <a:lnTo>
                      <a:pt x="1424" y="740"/>
                    </a:lnTo>
                    <a:cubicBezTo>
                      <a:pt x="1408" y="766"/>
                      <a:pt x="1380" y="785"/>
                      <a:pt x="1348" y="787"/>
                    </a:cubicBezTo>
                    <a:cubicBezTo>
                      <a:pt x="1417" y="787"/>
                      <a:pt x="1383" y="798"/>
                      <a:pt x="1450" y="798"/>
                    </a:cubicBezTo>
                    <a:lnTo>
                      <a:pt x="1420" y="810"/>
                    </a:lnTo>
                    <a:cubicBezTo>
                      <a:pt x="1424" y="819"/>
                      <a:pt x="1473" y="817"/>
                      <a:pt x="1450" y="833"/>
                    </a:cubicBezTo>
                    <a:cubicBezTo>
                      <a:pt x="1403" y="877"/>
                      <a:pt x="1489" y="940"/>
                      <a:pt x="1447" y="1012"/>
                    </a:cubicBezTo>
                    <a:cubicBezTo>
                      <a:pt x="1467" y="1004"/>
                      <a:pt x="1477" y="1001"/>
                      <a:pt x="1481" y="1001"/>
                    </a:cubicBezTo>
                    <a:cubicBezTo>
                      <a:pt x="1494" y="1001"/>
                      <a:pt x="1445" y="1033"/>
                      <a:pt x="1470" y="1033"/>
                    </a:cubicBezTo>
                    <a:cubicBezTo>
                      <a:pt x="1474" y="1033"/>
                      <a:pt x="1479" y="1032"/>
                      <a:pt x="1487" y="1030"/>
                    </a:cubicBezTo>
                    <a:lnTo>
                      <a:pt x="1487" y="1030"/>
                    </a:lnTo>
                    <a:cubicBezTo>
                      <a:pt x="1470" y="1038"/>
                      <a:pt x="1459" y="1045"/>
                      <a:pt x="1444" y="1045"/>
                    </a:cubicBezTo>
                    <a:cubicBezTo>
                      <a:pt x="1441" y="1045"/>
                      <a:pt x="1437" y="1045"/>
                      <a:pt x="1434" y="1044"/>
                    </a:cubicBezTo>
                    <a:lnTo>
                      <a:pt x="1434" y="1044"/>
                    </a:lnTo>
                    <a:cubicBezTo>
                      <a:pt x="1461" y="1067"/>
                      <a:pt x="1406" y="1093"/>
                      <a:pt x="1473" y="1097"/>
                    </a:cubicBezTo>
                    <a:cubicBezTo>
                      <a:pt x="1465" y="1101"/>
                      <a:pt x="1457" y="1102"/>
                      <a:pt x="1451" y="1102"/>
                    </a:cubicBezTo>
                    <a:cubicBezTo>
                      <a:pt x="1447" y="1102"/>
                      <a:pt x="1443" y="1102"/>
                      <a:pt x="1439" y="1102"/>
                    </a:cubicBezTo>
                    <a:cubicBezTo>
                      <a:pt x="1435" y="1102"/>
                      <a:pt x="1430" y="1102"/>
                      <a:pt x="1427" y="1104"/>
                    </a:cubicBezTo>
                    <a:cubicBezTo>
                      <a:pt x="1431" y="1104"/>
                      <a:pt x="1447" y="1109"/>
                      <a:pt x="1434" y="1114"/>
                    </a:cubicBezTo>
                    <a:cubicBezTo>
                      <a:pt x="1430" y="1115"/>
                      <a:pt x="1427" y="1116"/>
                      <a:pt x="1424" y="1116"/>
                    </a:cubicBezTo>
                    <a:cubicBezTo>
                      <a:pt x="1417" y="1116"/>
                      <a:pt x="1411" y="1113"/>
                      <a:pt x="1403" y="1111"/>
                    </a:cubicBezTo>
                    <a:lnTo>
                      <a:pt x="1403" y="1111"/>
                    </a:lnTo>
                    <a:cubicBezTo>
                      <a:pt x="1408" y="1125"/>
                      <a:pt x="1430" y="1129"/>
                      <a:pt x="1459" y="1129"/>
                    </a:cubicBezTo>
                    <a:cubicBezTo>
                      <a:pt x="1486" y="1129"/>
                      <a:pt x="1519" y="1125"/>
                      <a:pt x="1552" y="1121"/>
                    </a:cubicBezTo>
                    <a:lnTo>
                      <a:pt x="1552" y="1121"/>
                    </a:lnTo>
                    <a:cubicBezTo>
                      <a:pt x="1522" y="1142"/>
                      <a:pt x="1526" y="1146"/>
                      <a:pt x="1573" y="1153"/>
                    </a:cubicBezTo>
                    <a:cubicBezTo>
                      <a:pt x="1560" y="1157"/>
                      <a:pt x="1546" y="1164"/>
                      <a:pt x="1536" y="1164"/>
                    </a:cubicBezTo>
                    <a:cubicBezTo>
                      <a:pt x="1529" y="1164"/>
                      <a:pt x="1524" y="1161"/>
                      <a:pt x="1519" y="1155"/>
                    </a:cubicBezTo>
                    <a:lnTo>
                      <a:pt x="1519" y="1155"/>
                    </a:lnTo>
                    <a:cubicBezTo>
                      <a:pt x="1519" y="1167"/>
                      <a:pt x="1495" y="1218"/>
                      <a:pt x="1546" y="1218"/>
                    </a:cubicBezTo>
                    <a:cubicBezTo>
                      <a:pt x="1547" y="1218"/>
                      <a:pt x="1548" y="1218"/>
                      <a:pt x="1549" y="1218"/>
                    </a:cubicBezTo>
                    <a:lnTo>
                      <a:pt x="1549" y="1218"/>
                    </a:lnTo>
                    <a:cubicBezTo>
                      <a:pt x="1536" y="1220"/>
                      <a:pt x="1545" y="1232"/>
                      <a:pt x="1552" y="1234"/>
                    </a:cubicBezTo>
                    <a:cubicBezTo>
                      <a:pt x="1549" y="1257"/>
                      <a:pt x="1545" y="1260"/>
                      <a:pt x="1549" y="1283"/>
                    </a:cubicBezTo>
                    <a:lnTo>
                      <a:pt x="1559" y="1276"/>
                    </a:lnTo>
                    <a:cubicBezTo>
                      <a:pt x="1624" y="1285"/>
                      <a:pt x="1573" y="1295"/>
                      <a:pt x="1580" y="1313"/>
                    </a:cubicBezTo>
                    <a:lnTo>
                      <a:pt x="1573" y="1313"/>
                    </a:lnTo>
                    <a:cubicBezTo>
                      <a:pt x="1524" y="1352"/>
                      <a:pt x="1596" y="1334"/>
                      <a:pt x="1538" y="1371"/>
                    </a:cubicBezTo>
                    <a:lnTo>
                      <a:pt x="1577" y="1373"/>
                    </a:lnTo>
                    <a:cubicBezTo>
                      <a:pt x="1665" y="1390"/>
                      <a:pt x="1522" y="1406"/>
                      <a:pt x="1549" y="1434"/>
                    </a:cubicBezTo>
                    <a:lnTo>
                      <a:pt x="1573" y="1429"/>
                    </a:lnTo>
                    <a:lnTo>
                      <a:pt x="1573" y="1429"/>
                    </a:lnTo>
                    <a:cubicBezTo>
                      <a:pt x="1600" y="1448"/>
                      <a:pt x="1450" y="1445"/>
                      <a:pt x="1436" y="1454"/>
                    </a:cubicBezTo>
                    <a:cubicBezTo>
                      <a:pt x="1427" y="1454"/>
                      <a:pt x="1424" y="1448"/>
                      <a:pt x="1420" y="1443"/>
                    </a:cubicBezTo>
                    <a:lnTo>
                      <a:pt x="1420" y="1443"/>
                    </a:lnTo>
                    <a:cubicBezTo>
                      <a:pt x="1362" y="1464"/>
                      <a:pt x="1471" y="1457"/>
                      <a:pt x="1478" y="1485"/>
                    </a:cubicBezTo>
                    <a:cubicBezTo>
                      <a:pt x="1457" y="1483"/>
                      <a:pt x="1429" y="1473"/>
                      <a:pt x="1412" y="1473"/>
                    </a:cubicBezTo>
                    <a:cubicBezTo>
                      <a:pt x="1406" y="1473"/>
                      <a:pt x="1401" y="1474"/>
                      <a:pt x="1399" y="1478"/>
                    </a:cubicBezTo>
                    <a:cubicBezTo>
                      <a:pt x="1376" y="1478"/>
                      <a:pt x="1475" y="1550"/>
                      <a:pt x="1415" y="1556"/>
                    </a:cubicBezTo>
                    <a:cubicBezTo>
                      <a:pt x="1418" y="1556"/>
                      <a:pt x="1420" y="1556"/>
                      <a:pt x="1423" y="1556"/>
                    </a:cubicBezTo>
                    <a:cubicBezTo>
                      <a:pt x="1441" y="1556"/>
                      <a:pt x="1459" y="1563"/>
                      <a:pt x="1473" y="1575"/>
                    </a:cubicBezTo>
                    <a:cubicBezTo>
                      <a:pt x="1473" y="1584"/>
                      <a:pt x="1452" y="1589"/>
                      <a:pt x="1436" y="1591"/>
                    </a:cubicBezTo>
                    <a:cubicBezTo>
                      <a:pt x="1417" y="1596"/>
                      <a:pt x="1408" y="1607"/>
                      <a:pt x="1436" y="1628"/>
                    </a:cubicBezTo>
                    <a:cubicBezTo>
                      <a:pt x="1431" y="1628"/>
                      <a:pt x="1424" y="1628"/>
                      <a:pt x="1420" y="1626"/>
                    </a:cubicBezTo>
                    <a:lnTo>
                      <a:pt x="1420" y="1626"/>
                    </a:lnTo>
                    <a:cubicBezTo>
                      <a:pt x="1431" y="1645"/>
                      <a:pt x="1427" y="1679"/>
                      <a:pt x="1457" y="1703"/>
                    </a:cubicBezTo>
                    <a:cubicBezTo>
                      <a:pt x="1440" y="1696"/>
                      <a:pt x="1427" y="1694"/>
                      <a:pt x="1419" y="1694"/>
                    </a:cubicBezTo>
                    <a:cubicBezTo>
                      <a:pt x="1372" y="1694"/>
                      <a:pt x="1429" y="1769"/>
                      <a:pt x="1397" y="1769"/>
                    </a:cubicBezTo>
                    <a:cubicBezTo>
                      <a:pt x="1390" y="1769"/>
                      <a:pt x="1378" y="1765"/>
                      <a:pt x="1359" y="1756"/>
                    </a:cubicBezTo>
                    <a:lnTo>
                      <a:pt x="1343" y="1798"/>
                    </a:lnTo>
                    <a:lnTo>
                      <a:pt x="1332" y="1788"/>
                    </a:lnTo>
                    <a:lnTo>
                      <a:pt x="1332" y="1788"/>
                    </a:lnTo>
                    <a:cubicBezTo>
                      <a:pt x="1311" y="1809"/>
                      <a:pt x="1332" y="1832"/>
                      <a:pt x="1350" y="1856"/>
                    </a:cubicBezTo>
                    <a:cubicBezTo>
                      <a:pt x="1341" y="1856"/>
                      <a:pt x="1332" y="1846"/>
                      <a:pt x="1327" y="1842"/>
                    </a:cubicBezTo>
                    <a:cubicBezTo>
                      <a:pt x="1283" y="1860"/>
                      <a:pt x="1285" y="1865"/>
                      <a:pt x="1313" y="1930"/>
                    </a:cubicBezTo>
                    <a:lnTo>
                      <a:pt x="1278" y="1909"/>
                    </a:lnTo>
                    <a:lnTo>
                      <a:pt x="1278" y="1909"/>
                    </a:lnTo>
                    <a:cubicBezTo>
                      <a:pt x="1290" y="1930"/>
                      <a:pt x="1188" y="1918"/>
                      <a:pt x="1197" y="1976"/>
                    </a:cubicBezTo>
                    <a:cubicBezTo>
                      <a:pt x="1192" y="1971"/>
                      <a:pt x="1188" y="1967"/>
                      <a:pt x="1185" y="1962"/>
                    </a:cubicBezTo>
                    <a:lnTo>
                      <a:pt x="1185" y="1962"/>
                    </a:lnTo>
                    <a:cubicBezTo>
                      <a:pt x="1190" y="2029"/>
                      <a:pt x="1028" y="1962"/>
                      <a:pt x="1121" y="2073"/>
                    </a:cubicBezTo>
                    <a:lnTo>
                      <a:pt x="1123" y="2120"/>
                    </a:lnTo>
                    <a:cubicBezTo>
                      <a:pt x="1127" y="2118"/>
                      <a:pt x="1131" y="2117"/>
                      <a:pt x="1134" y="2117"/>
                    </a:cubicBezTo>
                    <a:cubicBezTo>
                      <a:pt x="1163" y="2117"/>
                      <a:pt x="1168" y="2172"/>
                      <a:pt x="1192" y="2178"/>
                    </a:cubicBezTo>
                    <a:cubicBezTo>
                      <a:pt x="1191" y="2183"/>
                      <a:pt x="1186" y="2185"/>
                      <a:pt x="1179" y="2185"/>
                    </a:cubicBezTo>
                    <a:cubicBezTo>
                      <a:pt x="1161" y="2185"/>
                      <a:pt x="1132" y="2168"/>
                      <a:pt x="1139" y="2155"/>
                    </a:cubicBezTo>
                    <a:lnTo>
                      <a:pt x="1139" y="2155"/>
                    </a:lnTo>
                    <a:lnTo>
                      <a:pt x="1148" y="2159"/>
                    </a:lnTo>
                    <a:cubicBezTo>
                      <a:pt x="1133" y="2139"/>
                      <a:pt x="1122" y="2133"/>
                      <a:pt x="1112" y="2133"/>
                    </a:cubicBezTo>
                    <a:cubicBezTo>
                      <a:pt x="1099" y="2133"/>
                      <a:pt x="1089" y="2143"/>
                      <a:pt x="1077" y="2143"/>
                    </a:cubicBezTo>
                    <a:cubicBezTo>
                      <a:pt x="1070" y="2143"/>
                      <a:pt x="1062" y="2139"/>
                      <a:pt x="1053" y="2129"/>
                    </a:cubicBezTo>
                    <a:cubicBezTo>
                      <a:pt x="993" y="2182"/>
                      <a:pt x="903" y="2192"/>
                      <a:pt x="838" y="2222"/>
                    </a:cubicBezTo>
                    <a:lnTo>
                      <a:pt x="877" y="2268"/>
                    </a:lnTo>
                    <a:lnTo>
                      <a:pt x="849" y="2280"/>
                    </a:lnTo>
                    <a:cubicBezTo>
                      <a:pt x="835" y="2271"/>
                      <a:pt x="815" y="2245"/>
                      <a:pt x="835" y="2236"/>
                    </a:cubicBezTo>
                    <a:cubicBezTo>
                      <a:pt x="832" y="2233"/>
                      <a:pt x="828" y="2232"/>
                      <a:pt x="826" y="2232"/>
                    </a:cubicBezTo>
                    <a:cubicBezTo>
                      <a:pt x="811" y="2232"/>
                      <a:pt x="820" y="2279"/>
                      <a:pt x="826" y="2289"/>
                    </a:cubicBezTo>
                    <a:cubicBezTo>
                      <a:pt x="777" y="2289"/>
                      <a:pt x="801" y="2229"/>
                      <a:pt x="792" y="2229"/>
                    </a:cubicBezTo>
                    <a:cubicBezTo>
                      <a:pt x="792" y="2229"/>
                      <a:pt x="792" y="2229"/>
                      <a:pt x="791" y="2229"/>
                    </a:cubicBezTo>
                    <a:lnTo>
                      <a:pt x="777" y="2240"/>
                    </a:lnTo>
                    <a:lnTo>
                      <a:pt x="784" y="2245"/>
                    </a:lnTo>
                    <a:cubicBezTo>
                      <a:pt x="784" y="2275"/>
                      <a:pt x="798" y="2294"/>
                      <a:pt x="773" y="2305"/>
                    </a:cubicBezTo>
                    <a:cubicBezTo>
                      <a:pt x="765" y="2305"/>
                      <a:pt x="759" y="2301"/>
                      <a:pt x="754" y="2297"/>
                    </a:cubicBezTo>
                    <a:lnTo>
                      <a:pt x="754" y="2297"/>
                    </a:lnTo>
                    <a:cubicBezTo>
                      <a:pt x="752" y="2303"/>
                      <a:pt x="751" y="2306"/>
                      <a:pt x="750" y="2306"/>
                    </a:cubicBezTo>
                    <a:cubicBezTo>
                      <a:pt x="748" y="2306"/>
                      <a:pt x="746" y="2299"/>
                      <a:pt x="745" y="2291"/>
                    </a:cubicBezTo>
                    <a:lnTo>
                      <a:pt x="745" y="2291"/>
                    </a:lnTo>
                    <a:lnTo>
                      <a:pt x="752" y="2295"/>
                    </a:lnTo>
                    <a:lnTo>
                      <a:pt x="752" y="2295"/>
                    </a:lnTo>
                    <a:cubicBezTo>
                      <a:pt x="746" y="2289"/>
                      <a:pt x="743" y="2282"/>
                      <a:pt x="739" y="2282"/>
                    </a:cubicBezTo>
                    <a:cubicBezTo>
                      <a:pt x="739" y="2282"/>
                      <a:pt x="738" y="2282"/>
                      <a:pt x="738" y="2282"/>
                    </a:cubicBezTo>
                    <a:cubicBezTo>
                      <a:pt x="737" y="2280"/>
                      <a:pt x="736" y="2279"/>
                      <a:pt x="735" y="2279"/>
                    </a:cubicBezTo>
                    <a:cubicBezTo>
                      <a:pt x="733" y="2279"/>
                      <a:pt x="732" y="2281"/>
                      <a:pt x="729" y="2287"/>
                    </a:cubicBezTo>
                    <a:lnTo>
                      <a:pt x="692" y="2303"/>
                    </a:lnTo>
                    <a:lnTo>
                      <a:pt x="733" y="2331"/>
                    </a:lnTo>
                    <a:cubicBezTo>
                      <a:pt x="731" y="2360"/>
                      <a:pt x="703" y="2350"/>
                      <a:pt x="744" y="2379"/>
                    </a:cubicBezTo>
                    <a:lnTo>
                      <a:pt x="744" y="2379"/>
                    </a:lnTo>
                    <a:cubicBezTo>
                      <a:pt x="731" y="2371"/>
                      <a:pt x="719" y="2367"/>
                      <a:pt x="707" y="2367"/>
                    </a:cubicBezTo>
                    <a:cubicBezTo>
                      <a:pt x="655" y="2367"/>
                      <a:pt x="612" y="2431"/>
                      <a:pt x="587" y="2431"/>
                    </a:cubicBezTo>
                    <a:cubicBezTo>
                      <a:pt x="585" y="2431"/>
                      <a:pt x="584" y="2431"/>
                      <a:pt x="583" y="2430"/>
                    </a:cubicBezTo>
                    <a:lnTo>
                      <a:pt x="583" y="2430"/>
                    </a:lnTo>
                    <a:cubicBezTo>
                      <a:pt x="590" y="2461"/>
                      <a:pt x="571" y="2488"/>
                      <a:pt x="543" y="2500"/>
                    </a:cubicBezTo>
                    <a:cubicBezTo>
                      <a:pt x="557" y="2502"/>
                      <a:pt x="597" y="2539"/>
                      <a:pt x="573" y="2549"/>
                    </a:cubicBezTo>
                    <a:cubicBezTo>
                      <a:pt x="547" y="2516"/>
                      <a:pt x="531" y="2508"/>
                      <a:pt x="517" y="2508"/>
                    </a:cubicBezTo>
                    <a:cubicBezTo>
                      <a:pt x="503" y="2508"/>
                      <a:pt x="491" y="2516"/>
                      <a:pt x="474" y="2516"/>
                    </a:cubicBezTo>
                    <a:cubicBezTo>
                      <a:pt x="465" y="2516"/>
                      <a:pt x="454" y="2514"/>
                      <a:pt x="440" y="2507"/>
                    </a:cubicBezTo>
                    <a:lnTo>
                      <a:pt x="440" y="2507"/>
                    </a:lnTo>
                    <a:cubicBezTo>
                      <a:pt x="478" y="2531"/>
                      <a:pt x="393" y="2564"/>
                      <a:pt x="467" y="2593"/>
                    </a:cubicBezTo>
                    <a:cubicBezTo>
                      <a:pt x="465" y="2594"/>
                      <a:pt x="462" y="2594"/>
                      <a:pt x="460" y="2594"/>
                    </a:cubicBezTo>
                    <a:cubicBezTo>
                      <a:pt x="443" y="2594"/>
                      <a:pt x="431" y="2564"/>
                      <a:pt x="404" y="2560"/>
                    </a:cubicBezTo>
                    <a:cubicBezTo>
                      <a:pt x="400" y="2623"/>
                      <a:pt x="307" y="2623"/>
                      <a:pt x="277" y="2679"/>
                    </a:cubicBezTo>
                    <a:cubicBezTo>
                      <a:pt x="288" y="2688"/>
                      <a:pt x="312" y="2695"/>
                      <a:pt x="321" y="2716"/>
                    </a:cubicBezTo>
                    <a:lnTo>
                      <a:pt x="242" y="2699"/>
                    </a:lnTo>
                    <a:lnTo>
                      <a:pt x="242" y="2699"/>
                    </a:lnTo>
                    <a:cubicBezTo>
                      <a:pt x="240" y="2712"/>
                      <a:pt x="289" y="2748"/>
                      <a:pt x="263" y="2748"/>
                    </a:cubicBezTo>
                    <a:cubicBezTo>
                      <a:pt x="260" y="2748"/>
                      <a:pt x="255" y="2747"/>
                      <a:pt x="250" y="2746"/>
                    </a:cubicBezTo>
                    <a:lnTo>
                      <a:pt x="250" y="2746"/>
                    </a:lnTo>
                    <a:cubicBezTo>
                      <a:pt x="261" y="2749"/>
                      <a:pt x="277" y="2758"/>
                      <a:pt x="277" y="2764"/>
                    </a:cubicBezTo>
                    <a:cubicBezTo>
                      <a:pt x="212" y="2792"/>
                      <a:pt x="189" y="2852"/>
                      <a:pt x="161" y="2903"/>
                    </a:cubicBezTo>
                    <a:cubicBezTo>
                      <a:pt x="138" y="2968"/>
                      <a:pt x="82" y="3017"/>
                      <a:pt x="17" y="3031"/>
                    </a:cubicBezTo>
                    <a:cubicBezTo>
                      <a:pt x="50" y="3031"/>
                      <a:pt x="47" y="3040"/>
                      <a:pt x="43" y="3052"/>
                    </a:cubicBezTo>
                    <a:cubicBezTo>
                      <a:pt x="44" y="3051"/>
                      <a:pt x="45" y="3051"/>
                      <a:pt x="46" y="3051"/>
                    </a:cubicBezTo>
                    <a:cubicBezTo>
                      <a:pt x="56" y="3051"/>
                      <a:pt x="77" y="3069"/>
                      <a:pt x="94" y="3075"/>
                    </a:cubicBezTo>
                    <a:lnTo>
                      <a:pt x="19" y="3096"/>
                    </a:lnTo>
                    <a:cubicBezTo>
                      <a:pt x="66" y="3126"/>
                      <a:pt x="1" y="3144"/>
                      <a:pt x="47" y="3170"/>
                    </a:cubicBezTo>
                    <a:lnTo>
                      <a:pt x="45" y="3151"/>
                    </a:lnTo>
                    <a:lnTo>
                      <a:pt x="45" y="3151"/>
                    </a:lnTo>
                    <a:cubicBezTo>
                      <a:pt x="94" y="3193"/>
                      <a:pt x="184" y="3179"/>
                      <a:pt x="256" y="3216"/>
                    </a:cubicBezTo>
                    <a:cubicBezTo>
                      <a:pt x="200" y="3168"/>
                      <a:pt x="376" y="3212"/>
                      <a:pt x="302" y="3138"/>
                    </a:cubicBezTo>
                    <a:cubicBezTo>
                      <a:pt x="321" y="3138"/>
                      <a:pt x="321" y="3156"/>
                      <a:pt x="342" y="3161"/>
                    </a:cubicBezTo>
                    <a:cubicBezTo>
                      <a:pt x="314" y="3138"/>
                      <a:pt x="312" y="3126"/>
                      <a:pt x="337" y="3114"/>
                    </a:cubicBezTo>
                    <a:lnTo>
                      <a:pt x="337" y="3114"/>
                    </a:lnTo>
                    <a:lnTo>
                      <a:pt x="342" y="3121"/>
                    </a:lnTo>
                    <a:cubicBezTo>
                      <a:pt x="363" y="3070"/>
                      <a:pt x="404" y="3066"/>
                      <a:pt x="458" y="3026"/>
                    </a:cubicBezTo>
                    <a:lnTo>
                      <a:pt x="420" y="3010"/>
                    </a:lnTo>
                    <a:cubicBezTo>
                      <a:pt x="425" y="3007"/>
                      <a:pt x="430" y="3006"/>
                      <a:pt x="435" y="3006"/>
                    </a:cubicBezTo>
                    <a:cubicBezTo>
                      <a:pt x="442" y="3006"/>
                      <a:pt x="449" y="3008"/>
                      <a:pt x="455" y="3008"/>
                    </a:cubicBezTo>
                    <a:cubicBezTo>
                      <a:pt x="445" y="2996"/>
                      <a:pt x="438" y="2993"/>
                      <a:pt x="433" y="2993"/>
                    </a:cubicBezTo>
                    <a:cubicBezTo>
                      <a:pt x="424" y="2993"/>
                      <a:pt x="421" y="3006"/>
                      <a:pt x="410" y="3006"/>
                    </a:cubicBezTo>
                    <a:cubicBezTo>
                      <a:pt x="404" y="3006"/>
                      <a:pt x="396" y="3003"/>
                      <a:pt x="383" y="2991"/>
                    </a:cubicBezTo>
                    <a:lnTo>
                      <a:pt x="383" y="2991"/>
                    </a:lnTo>
                    <a:cubicBezTo>
                      <a:pt x="392" y="2994"/>
                      <a:pt x="400" y="2996"/>
                      <a:pt x="407" y="2996"/>
                    </a:cubicBezTo>
                    <a:cubicBezTo>
                      <a:pt x="448" y="2996"/>
                      <a:pt x="450" y="2947"/>
                      <a:pt x="488" y="2947"/>
                    </a:cubicBezTo>
                    <a:cubicBezTo>
                      <a:pt x="497" y="2947"/>
                      <a:pt x="508" y="2949"/>
                      <a:pt x="522" y="2957"/>
                    </a:cubicBezTo>
                    <a:cubicBezTo>
                      <a:pt x="534" y="2940"/>
                      <a:pt x="481" y="2936"/>
                      <a:pt x="492" y="2920"/>
                    </a:cubicBezTo>
                    <a:lnTo>
                      <a:pt x="492" y="2920"/>
                    </a:lnTo>
                    <a:lnTo>
                      <a:pt x="516" y="2929"/>
                    </a:lnTo>
                    <a:lnTo>
                      <a:pt x="492" y="2908"/>
                    </a:lnTo>
                    <a:cubicBezTo>
                      <a:pt x="495" y="2907"/>
                      <a:pt x="499" y="2906"/>
                      <a:pt x="503" y="2906"/>
                    </a:cubicBezTo>
                    <a:cubicBezTo>
                      <a:pt x="517" y="2906"/>
                      <a:pt x="537" y="2915"/>
                      <a:pt x="550" y="2924"/>
                    </a:cubicBezTo>
                    <a:cubicBezTo>
                      <a:pt x="548" y="2924"/>
                      <a:pt x="550" y="2934"/>
                      <a:pt x="550" y="2938"/>
                    </a:cubicBezTo>
                    <a:cubicBezTo>
                      <a:pt x="552" y="2938"/>
                      <a:pt x="553" y="2938"/>
                      <a:pt x="555" y="2938"/>
                    </a:cubicBezTo>
                    <a:cubicBezTo>
                      <a:pt x="581" y="2938"/>
                      <a:pt x="574" y="2904"/>
                      <a:pt x="580" y="2899"/>
                    </a:cubicBezTo>
                    <a:lnTo>
                      <a:pt x="580" y="2899"/>
                    </a:lnTo>
                    <a:lnTo>
                      <a:pt x="560" y="2903"/>
                    </a:lnTo>
                    <a:cubicBezTo>
                      <a:pt x="576" y="2848"/>
                      <a:pt x="643" y="2820"/>
                      <a:pt x="643" y="2753"/>
                    </a:cubicBezTo>
                    <a:lnTo>
                      <a:pt x="627" y="2743"/>
                    </a:lnTo>
                    <a:cubicBezTo>
                      <a:pt x="631" y="2692"/>
                      <a:pt x="664" y="2734"/>
                      <a:pt x="685" y="2695"/>
                    </a:cubicBezTo>
                    <a:lnTo>
                      <a:pt x="687" y="2699"/>
                    </a:lnTo>
                    <a:cubicBezTo>
                      <a:pt x="680" y="2681"/>
                      <a:pt x="682" y="2665"/>
                      <a:pt x="694" y="2658"/>
                    </a:cubicBezTo>
                    <a:cubicBezTo>
                      <a:pt x="701" y="2681"/>
                      <a:pt x="740" y="2676"/>
                      <a:pt x="745" y="2702"/>
                    </a:cubicBezTo>
                    <a:cubicBezTo>
                      <a:pt x="752" y="2648"/>
                      <a:pt x="740" y="2667"/>
                      <a:pt x="720" y="2600"/>
                    </a:cubicBezTo>
                    <a:lnTo>
                      <a:pt x="720" y="2600"/>
                    </a:lnTo>
                    <a:lnTo>
                      <a:pt x="745" y="2618"/>
                    </a:lnTo>
                    <a:cubicBezTo>
                      <a:pt x="733" y="2590"/>
                      <a:pt x="726" y="2579"/>
                      <a:pt x="740" y="2560"/>
                    </a:cubicBezTo>
                    <a:lnTo>
                      <a:pt x="740" y="2560"/>
                    </a:lnTo>
                    <a:cubicBezTo>
                      <a:pt x="740" y="2590"/>
                      <a:pt x="780" y="2586"/>
                      <a:pt x="787" y="2625"/>
                    </a:cubicBezTo>
                    <a:cubicBezTo>
                      <a:pt x="794" y="2627"/>
                      <a:pt x="800" y="2628"/>
                      <a:pt x="805" y="2628"/>
                    </a:cubicBezTo>
                    <a:cubicBezTo>
                      <a:pt x="842" y="2628"/>
                      <a:pt x="825" y="2576"/>
                      <a:pt x="845" y="2576"/>
                    </a:cubicBezTo>
                    <a:cubicBezTo>
                      <a:pt x="851" y="2576"/>
                      <a:pt x="861" y="2581"/>
                      <a:pt x="877" y="2595"/>
                    </a:cubicBezTo>
                    <a:cubicBezTo>
                      <a:pt x="865" y="2563"/>
                      <a:pt x="853" y="2555"/>
                      <a:pt x="842" y="2555"/>
                    </a:cubicBezTo>
                    <a:cubicBezTo>
                      <a:pt x="831" y="2555"/>
                      <a:pt x="822" y="2565"/>
                      <a:pt x="817" y="2565"/>
                    </a:cubicBezTo>
                    <a:cubicBezTo>
                      <a:pt x="816" y="2565"/>
                      <a:pt x="815" y="2563"/>
                      <a:pt x="815" y="2560"/>
                    </a:cubicBezTo>
                    <a:cubicBezTo>
                      <a:pt x="789" y="2546"/>
                      <a:pt x="794" y="2502"/>
                      <a:pt x="810" y="2500"/>
                    </a:cubicBezTo>
                    <a:cubicBezTo>
                      <a:pt x="811" y="2499"/>
                      <a:pt x="812" y="2499"/>
                      <a:pt x="813" y="2499"/>
                    </a:cubicBezTo>
                    <a:cubicBezTo>
                      <a:pt x="832" y="2499"/>
                      <a:pt x="885" y="2554"/>
                      <a:pt x="916" y="2554"/>
                    </a:cubicBezTo>
                    <a:cubicBezTo>
                      <a:pt x="919" y="2554"/>
                      <a:pt x="922" y="2553"/>
                      <a:pt x="925" y="2552"/>
                    </a:cubicBezTo>
                    <a:lnTo>
                      <a:pt x="925" y="2552"/>
                    </a:lnTo>
                    <a:cubicBezTo>
                      <a:pt x="924" y="2553"/>
                      <a:pt x="925" y="2556"/>
                      <a:pt x="924" y="2558"/>
                    </a:cubicBezTo>
                    <a:cubicBezTo>
                      <a:pt x="926" y="2559"/>
                      <a:pt x="928" y="2560"/>
                      <a:pt x="930" y="2560"/>
                    </a:cubicBezTo>
                    <a:cubicBezTo>
                      <a:pt x="941" y="2560"/>
                      <a:pt x="937" y="2535"/>
                      <a:pt x="952" y="2535"/>
                    </a:cubicBezTo>
                    <a:cubicBezTo>
                      <a:pt x="955" y="2535"/>
                      <a:pt x="960" y="2536"/>
                      <a:pt x="965" y="2539"/>
                    </a:cubicBezTo>
                    <a:cubicBezTo>
                      <a:pt x="947" y="2493"/>
                      <a:pt x="986" y="2532"/>
                      <a:pt x="954" y="2477"/>
                    </a:cubicBezTo>
                    <a:lnTo>
                      <a:pt x="954" y="2477"/>
                    </a:lnTo>
                    <a:lnTo>
                      <a:pt x="930" y="2505"/>
                    </a:lnTo>
                    <a:cubicBezTo>
                      <a:pt x="939" y="2483"/>
                      <a:pt x="920" y="2422"/>
                      <a:pt x="954" y="2422"/>
                    </a:cubicBezTo>
                    <a:cubicBezTo>
                      <a:pt x="957" y="2422"/>
                      <a:pt x="961" y="2422"/>
                      <a:pt x="965" y="2424"/>
                    </a:cubicBezTo>
                    <a:cubicBezTo>
                      <a:pt x="970" y="2437"/>
                      <a:pt x="970" y="2451"/>
                      <a:pt x="970" y="2465"/>
                    </a:cubicBezTo>
                    <a:cubicBezTo>
                      <a:pt x="973" y="2467"/>
                      <a:pt x="975" y="2468"/>
                      <a:pt x="977" y="2468"/>
                    </a:cubicBezTo>
                    <a:cubicBezTo>
                      <a:pt x="984" y="2468"/>
                      <a:pt x="982" y="2454"/>
                      <a:pt x="991" y="2454"/>
                    </a:cubicBezTo>
                    <a:cubicBezTo>
                      <a:pt x="993" y="2454"/>
                      <a:pt x="995" y="2455"/>
                      <a:pt x="998" y="2456"/>
                    </a:cubicBezTo>
                    <a:cubicBezTo>
                      <a:pt x="1028" y="2514"/>
                      <a:pt x="968" y="2491"/>
                      <a:pt x="975" y="2542"/>
                    </a:cubicBezTo>
                    <a:cubicBezTo>
                      <a:pt x="977" y="2544"/>
                      <a:pt x="979" y="2545"/>
                      <a:pt x="981" y="2545"/>
                    </a:cubicBezTo>
                    <a:cubicBezTo>
                      <a:pt x="990" y="2545"/>
                      <a:pt x="990" y="2521"/>
                      <a:pt x="996" y="2521"/>
                    </a:cubicBezTo>
                    <a:cubicBezTo>
                      <a:pt x="999" y="2521"/>
                      <a:pt x="1003" y="2528"/>
                      <a:pt x="1012" y="2546"/>
                    </a:cubicBezTo>
                    <a:cubicBezTo>
                      <a:pt x="995" y="2505"/>
                      <a:pt x="1005" y="2502"/>
                      <a:pt x="1019" y="2502"/>
                    </a:cubicBezTo>
                    <a:cubicBezTo>
                      <a:pt x="1030" y="2502"/>
                      <a:pt x="1051" y="2500"/>
                      <a:pt x="1044" y="2463"/>
                    </a:cubicBezTo>
                    <a:lnTo>
                      <a:pt x="1044" y="2463"/>
                    </a:lnTo>
                    <a:lnTo>
                      <a:pt x="1065" y="2498"/>
                    </a:lnTo>
                    <a:cubicBezTo>
                      <a:pt x="1065" y="2488"/>
                      <a:pt x="1065" y="2468"/>
                      <a:pt x="1072" y="2465"/>
                    </a:cubicBezTo>
                    <a:lnTo>
                      <a:pt x="1086" y="2514"/>
                    </a:lnTo>
                    <a:cubicBezTo>
                      <a:pt x="1085" y="2498"/>
                      <a:pt x="1092" y="2494"/>
                      <a:pt x="1103" y="2494"/>
                    </a:cubicBezTo>
                    <a:cubicBezTo>
                      <a:pt x="1114" y="2494"/>
                      <a:pt x="1129" y="2499"/>
                      <a:pt x="1140" y="2499"/>
                    </a:cubicBezTo>
                    <a:cubicBezTo>
                      <a:pt x="1149" y="2499"/>
                      <a:pt x="1156" y="2496"/>
                      <a:pt x="1158" y="2486"/>
                    </a:cubicBezTo>
                    <a:lnTo>
                      <a:pt x="1158" y="2486"/>
                    </a:lnTo>
                    <a:cubicBezTo>
                      <a:pt x="1150" y="2491"/>
                      <a:pt x="1143" y="2493"/>
                      <a:pt x="1138" y="2493"/>
                    </a:cubicBezTo>
                    <a:cubicBezTo>
                      <a:pt x="1115" y="2493"/>
                      <a:pt x="1114" y="2452"/>
                      <a:pt x="1086" y="2442"/>
                    </a:cubicBezTo>
                    <a:cubicBezTo>
                      <a:pt x="1090" y="2426"/>
                      <a:pt x="1097" y="2420"/>
                      <a:pt x="1106" y="2420"/>
                    </a:cubicBezTo>
                    <a:cubicBezTo>
                      <a:pt x="1129" y="2420"/>
                      <a:pt x="1165" y="2465"/>
                      <a:pt x="1197" y="2465"/>
                    </a:cubicBezTo>
                    <a:cubicBezTo>
                      <a:pt x="1205" y="2465"/>
                      <a:pt x="1213" y="2462"/>
                      <a:pt x="1221" y="2453"/>
                    </a:cubicBezTo>
                    <a:lnTo>
                      <a:pt x="1221" y="2453"/>
                    </a:lnTo>
                    <a:cubicBezTo>
                      <a:pt x="1219" y="2455"/>
                      <a:pt x="1216" y="2455"/>
                      <a:pt x="1212" y="2455"/>
                    </a:cubicBezTo>
                    <a:cubicBezTo>
                      <a:pt x="1200" y="2455"/>
                      <a:pt x="1181" y="2447"/>
                      <a:pt x="1181" y="2430"/>
                    </a:cubicBezTo>
                    <a:cubicBezTo>
                      <a:pt x="1184" y="2430"/>
                      <a:pt x="1188" y="2430"/>
                      <a:pt x="1191" y="2430"/>
                    </a:cubicBezTo>
                    <a:cubicBezTo>
                      <a:pt x="1208" y="2430"/>
                      <a:pt x="1223" y="2434"/>
                      <a:pt x="1239" y="2442"/>
                    </a:cubicBezTo>
                    <a:cubicBezTo>
                      <a:pt x="1271" y="2407"/>
                      <a:pt x="1209" y="2414"/>
                      <a:pt x="1211" y="2384"/>
                    </a:cubicBezTo>
                    <a:lnTo>
                      <a:pt x="1211" y="2384"/>
                    </a:lnTo>
                    <a:cubicBezTo>
                      <a:pt x="1219" y="2389"/>
                      <a:pt x="1223" y="2391"/>
                      <a:pt x="1227" y="2391"/>
                    </a:cubicBezTo>
                    <a:cubicBezTo>
                      <a:pt x="1241" y="2391"/>
                      <a:pt x="1216" y="2350"/>
                      <a:pt x="1220" y="2333"/>
                    </a:cubicBezTo>
                    <a:lnTo>
                      <a:pt x="1220" y="2333"/>
                    </a:lnTo>
                    <a:lnTo>
                      <a:pt x="1248" y="2361"/>
                    </a:lnTo>
                    <a:cubicBezTo>
                      <a:pt x="1306" y="2347"/>
                      <a:pt x="1204" y="2291"/>
                      <a:pt x="1260" y="2287"/>
                    </a:cubicBezTo>
                    <a:lnTo>
                      <a:pt x="1260" y="2287"/>
                    </a:lnTo>
                    <a:lnTo>
                      <a:pt x="1281" y="2338"/>
                    </a:lnTo>
                    <a:lnTo>
                      <a:pt x="1290" y="2312"/>
                    </a:lnTo>
                    <a:lnTo>
                      <a:pt x="1318" y="2349"/>
                    </a:lnTo>
                    <a:cubicBezTo>
                      <a:pt x="1318" y="2308"/>
                      <a:pt x="1329" y="2308"/>
                      <a:pt x="1357" y="2298"/>
                    </a:cubicBezTo>
                    <a:cubicBezTo>
                      <a:pt x="1334" y="2282"/>
                      <a:pt x="1311" y="2245"/>
                      <a:pt x="1325" y="2229"/>
                    </a:cubicBezTo>
                    <a:lnTo>
                      <a:pt x="1325" y="2229"/>
                    </a:lnTo>
                    <a:cubicBezTo>
                      <a:pt x="1345" y="2234"/>
                      <a:pt x="1347" y="2247"/>
                      <a:pt x="1353" y="2247"/>
                    </a:cubicBezTo>
                    <a:cubicBezTo>
                      <a:pt x="1356" y="2247"/>
                      <a:pt x="1360" y="2244"/>
                      <a:pt x="1366" y="2236"/>
                    </a:cubicBezTo>
                    <a:cubicBezTo>
                      <a:pt x="1375" y="2252"/>
                      <a:pt x="1388" y="2273"/>
                      <a:pt x="1374" y="2273"/>
                    </a:cubicBezTo>
                    <a:cubicBezTo>
                      <a:pt x="1370" y="2273"/>
                      <a:pt x="1365" y="2272"/>
                      <a:pt x="1357" y="2268"/>
                    </a:cubicBezTo>
                    <a:lnTo>
                      <a:pt x="1357" y="2268"/>
                    </a:lnTo>
                    <a:cubicBezTo>
                      <a:pt x="1366" y="2280"/>
                      <a:pt x="1371" y="2291"/>
                      <a:pt x="1378" y="2301"/>
                    </a:cubicBezTo>
                    <a:cubicBezTo>
                      <a:pt x="1381" y="2301"/>
                      <a:pt x="1384" y="2302"/>
                      <a:pt x="1386" y="2302"/>
                    </a:cubicBezTo>
                    <a:cubicBezTo>
                      <a:pt x="1411" y="2302"/>
                      <a:pt x="1416" y="2274"/>
                      <a:pt x="1424" y="2266"/>
                    </a:cubicBezTo>
                    <a:lnTo>
                      <a:pt x="1424" y="2266"/>
                    </a:lnTo>
                    <a:cubicBezTo>
                      <a:pt x="1420" y="2268"/>
                      <a:pt x="1413" y="2271"/>
                      <a:pt x="1408" y="2271"/>
                    </a:cubicBezTo>
                    <a:cubicBezTo>
                      <a:pt x="1408" y="2271"/>
                      <a:pt x="1408" y="2252"/>
                      <a:pt x="1403" y="2233"/>
                    </a:cubicBezTo>
                    <a:cubicBezTo>
                      <a:pt x="1401" y="2217"/>
                      <a:pt x="1399" y="2199"/>
                      <a:pt x="1399" y="2199"/>
                    </a:cubicBezTo>
                    <a:lnTo>
                      <a:pt x="1399" y="2199"/>
                    </a:lnTo>
                    <a:cubicBezTo>
                      <a:pt x="1417" y="2203"/>
                      <a:pt x="1422" y="2215"/>
                      <a:pt x="1427" y="2229"/>
                    </a:cubicBezTo>
                    <a:cubicBezTo>
                      <a:pt x="1429" y="2220"/>
                      <a:pt x="1420" y="2201"/>
                      <a:pt x="1427" y="2189"/>
                    </a:cubicBezTo>
                    <a:lnTo>
                      <a:pt x="1427" y="2189"/>
                    </a:lnTo>
                    <a:cubicBezTo>
                      <a:pt x="1447" y="2212"/>
                      <a:pt x="1475" y="2233"/>
                      <a:pt x="1473" y="2258"/>
                    </a:cubicBezTo>
                    <a:lnTo>
                      <a:pt x="1473" y="2258"/>
                    </a:lnTo>
                    <a:lnTo>
                      <a:pt x="1478" y="2201"/>
                    </a:lnTo>
                    <a:cubicBezTo>
                      <a:pt x="1489" y="2208"/>
                      <a:pt x="1522" y="2208"/>
                      <a:pt x="1529" y="2220"/>
                    </a:cubicBezTo>
                    <a:cubicBezTo>
                      <a:pt x="1561" y="2213"/>
                      <a:pt x="1519" y="2134"/>
                      <a:pt x="1561" y="2124"/>
                    </a:cubicBezTo>
                    <a:cubicBezTo>
                      <a:pt x="1556" y="2118"/>
                      <a:pt x="1554" y="2111"/>
                      <a:pt x="1554" y="2104"/>
                    </a:cubicBezTo>
                    <a:cubicBezTo>
                      <a:pt x="1580" y="2085"/>
                      <a:pt x="1631" y="2087"/>
                      <a:pt x="1617" y="2029"/>
                    </a:cubicBezTo>
                    <a:lnTo>
                      <a:pt x="1617" y="2029"/>
                    </a:lnTo>
                    <a:lnTo>
                      <a:pt x="1679" y="2041"/>
                    </a:lnTo>
                    <a:cubicBezTo>
                      <a:pt x="1686" y="2009"/>
                      <a:pt x="1600" y="2027"/>
                      <a:pt x="1610" y="1974"/>
                    </a:cubicBezTo>
                    <a:cubicBezTo>
                      <a:pt x="1610" y="1964"/>
                      <a:pt x="1614" y="1960"/>
                      <a:pt x="1620" y="1960"/>
                    </a:cubicBezTo>
                    <a:cubicBezTo>
                      <a:pt x="1635" y="1960"/>
                      <a:pt x="1664" y="1988"/>
                      <a:pt x="1679" y="1988"/>
                    </a:cubicBezTo>
                    <a:cubicBezTo>
                      <a:pt x="1665" y="1958"/>
                      <a:pt x="1626" y="1904"/>
                      <a:pt x="1684" y="1900"/>
                    </a:cubicBezTo>
                    <a:lnTo>
                      <a:pt x="1684" y="1900"/>
                    </a:lnTo>
                    <a:cubicBezTo>
                      <a:pt x="1689" y="1913"/>
                      <a:pt x="1677" y="1918"/>
                      <a:pt x="1677" y="1930"/>
                    </a:cubicBezTo>
                    <a:lnTo>
                      <a:pt x="1716" y="1923"/>
                    </a:lnTo>
                    <a:cubicBezTo>
                      <a:pt x="1751" y="1971"/>
                      <a:pt x="1721" y="1983"/>
                      <a:pt x="1774" y="1985"/>
                    </a:cubicBezTo>
                    <a:cubicBezTo>
                      <a:pt x="1677" y="1930"/>
                      <a:pt x="1814" y="1893"/>
                      <a:pt x="1712" y="1842"/>
                    </a:cubicBezTo>
                    <a:lnTo>
                      <a:pt x="1740" y="1839"/>
                    </a:lnTo>
                    <a:lnTo>
                      <a:pt x="1740" y="1839"/>
                    </a:lnTo>
                    <a:cubicBezTo>
                      <a:pt x="1737" y="1842"/>
                      <a:pt x="1744" y="1846"/>
                      <a:pt x="1740" y="1849"/>
                    </a:cubicBezTo>
                    <a:cubicBezTo>
                      <a:pt x="1804" y="1844"/>
                      <a:pt x="1675" y="1795"/>
                      <a:pt x="1707" y="1767"/>
                    </a:cubicBezTo>
                    <a:cubicBezTo>
                      <a:pt x="1713" y="1763"/>
                      <a:pt x="1720" y="1761"/>
                      <a:pt x="1727" y="1761"/>
                    </a:cubicBezTo>
                    <a:cubicBezTo>
                      <a:pt x="1735" y="1761"/>
                      <a:pt x="1743" y="1764"/>
                      <a:pt x="1749" y="1770"/>
                    </a:cubicBezTo>
                    <a:lnTo>
                      <a:pt x="1735" y="1733"/>
                    </a:lnTo>
                    <a:cubicBezTo>
                      <a:pt x="1736" y="1731"/>
                      <a:pt x="1738" y="1730"/>
                      <a:pt x="1740" y="1730"/>
                    </a:cubicBezTo>
                    <a:cubicBezTo>
                      <a:pt x="1746" y="1730"/>
                      <a:pt x="1753" y="1734"/>
                      <a:pt x="1754" y="1739"/>
                    </a:cubicBezTo>
                    <a:lnTo>
                      <a:pt x="1754" y="1739"/>
                    </a:lnTo>
                    <a:lnTo>
                      <a:pt x="1763" y="1696"/>
                    </a:lnTo>
                    <a:lnTo>
                      <a:pt x="1765" y="1696"/>
                    </a:lnTo>
                    <a:cubicBezTo>
                      <a:pt x="1751" y="1684"/>
                      <a:pt x="1730" y="1658"/>
                      <a:pt x="1723" y="1647"/>
                    </a:cubicBezTo>
                    <a:cubicBezTo>
                      <a:pt x="1726" y="1646"/>
                      <a:pt x="1728" y="1645"/>
                      <a:pt x="1730" y="1645"/>
                    </a:cubicBezTo>
                    <a:cubicBezTo>
                      <a:pt x="1740" y="1645"/>
                      <a:pt x="1735" y="1658"/>
                      <a:pt x="1746" y="1658"/>
                    </a:cubicBezTo>
                    <a:cubicBezTo>
                      <a:pt x="1742" y="1647"/>
                      <a:pt x="1735" y="1635"/>
                      <a:pt x="1728" y="1626"/>
                    </a:cubicBezTo>
                    <a:cubicBezTo>
                      <a:pt x="1760" y="1626"/>
                      <a:pt x="1781" y="1649"/>
                      <a:pt x="1770" y="1670"/>
                    </a:cubicBezTo>
                    <a:cubicBezTo>
                      <a:pt x="1777" y="1670"/>
                      <a:pt x="1783" y="1671"/>
                      <a:pt x="1789" y="1671"/>
                    </a:cubicBezTo>
                    <a:cubicBezTo>
                      <a:pt x="1865" y="1671"/>
                      <a:pt x="1779" y="1645"/>
                      <a:pt x="1811" y="1619"/>
                    </a:cubicBezTo>
                    <a:lnTo>
                      <a:pt x="1811" y="1619"/>
                    </a:lnTo>
                    <a:cubicBezTo>
                      <a:pt x="1810" y="1619"/>
                      <a:pt x="1809" y="1619"/>
                      <a:pt x="1808" y="1619"/>
                    </a:cubicBezTo>
                    <a:cubicBezTo>
                      <a:pt x="1807" y="1619"/>
                      <a:pt x="1806" y="1619"/>
                      <a:pt x="1804" y="1619"/>
                    </a:cubicBezTo>
                    <a:cubicBezTo>
                      <a:pt x="1761" y="1601"/>
                      <a:pt x="1783" y="1601"/>
                      <a:pt x="1799" y="1592"/>
                    </a:cubicBezTo>
                    <a:lnTo>
                      <a:pt x="1799" y="1592"/>
                    </a:lnTo>
                    <a:cubicBezTo>
                      <a:pt x="1801" y="1593"/>
                      <a:pt x="1802" y="1595"/>
                      <a:pt x="1804" y="1596"/>
                    </a:cubicBezTo>
                    <a:lnTo>
                      <a:pt x="1804" y="1596"/>
                    </a:lnTo>
                    <a:cubicBezTo>
                      <a:pt x="1802" y="1594"/>
                      <a:pt x="1801" y="1593"/>
                      <a:pt x="1800" y="1591"/>
                    </a:cubicBezTo>
                    <a:lnTo>
                      <a:pt x="1800" y="1591"/>
                    </a:lnTo>
                    <a:cubicBezTo>
                      <a:pt x="1800" y="1591"/>
                      <a:pt x="1799" y="1591"/>
                      <a:pt x="1799" y="1592"/>
                    </a:cubicBezTo>
                    <a:lnTo>
                      <a:pt x="1799" y="1592"/>
                    </a:lnTo>
                    <a:cubicBezTo>
                      <a:pt x="1799" y="1591"/>
                      <a:pt x="1798" y="1590"/>
                      <a:pt x="1797" y="1589"/>
                    </a:cubicBezTo>
                    <a:cubicBezTo>
                      <a:pt x="1809" y="1584"/>
                      <a:pt x="1816" y="1575"/>
                      <a:pt x="1797" y="1556"/>
                    </a:cubicBezTo>
                    <a:lnTo>
                      <a:pt x="1797" y="1556"/>
                    </a:lnTo>
                    <a:cubicBezTo>
                      <a:pt x="1806" y="1558"/>
                      <a:pt x="1812" y="1559"/>
                      <a:pt x="1817" y="1559"/>
                    </a:cubicBezTo>
                    <a:cubicBezTo>
                      <a:pt x="1837" y="1559"/>
                      <a:pt x="1833" y="1546"/>
                      <a:pt x="1835" y="1531"/>
                    </a:cubicBezTo>
                    <a:lnTo>
                      <a:pt x="1835" y="1531"/>
                    </a:lnTo>
                    <a:lnTo>
                      <a:pt x="1888" y="1543"/>
                    </a:lnTo>
                    <a:cubicBezTo>
                      <a:pt x="1876" y="1519"/>
                      <a:pt x="1848" y="1515"/>
                      <a:pt x="1830" y="1499"/>
                    </a:cubicBezTo>
                    <a:cubicBezTo>
                      <a:pt x="1836" y="1484"/>
                      <a:pt x="1858" y="1482"/>
                      <a:pt x="1883" y="1482"/>
                    </a:cubicBezTo>
                    <a:cubicBezTo>
                      <a:pt x="1894" y="1482"/>
                      <a:pt x="1905" y="1482"/>
                      <a:pt x="1916" y="1482"/>
                    </a:cubicBezTo>
                    <a:cubicBezTo>
                      <a:pt x="1921" y="1471"/>
                      <a:pt x="1916" y="1468"/>
                      <a:pt x="1907" y="1468"/>
                    </a:cubicBezTo>
                    <a:cubicBezTo>
                      <a:pt x="1897" y="1468"/>
                      <a:pt x="1882" y="1471"/>
                      <a:pt x="1869" y="1471"/>
                    </a:cubicBezTo>
                    <a:cubicBezTo>
                      <a:pt x="1856" y="1471"/>
                      <a:pt x="1845" y="1468"/>
                      <a:pt x="1844" y="1452"/>
                    </a:cubicBezTo>
                    <a:cubicBezTo>
                      <a:pt x="1869" y="1427"/>
                      <a:pt x="1851" y="1401"/>
                      <a:pt x="1821" y="1362"/>
                    </a:cubicBezTo>
                    <a:cubicBezTo>
                      <a:pt x="1826" y="1357"/>
                      <a:pt x="1832" y="1355"/>
                      <a:pt x="1836" y="1355"/>
                    </a:cubicBezTo>
                    <a:cubicBezTo>
                      <a:pt x="1846" y="1355"/>
                      <a:pt x="1854" y="1363"/>
                      <a:pt x="1863" y="1363"/>
                    </a:cubicBezTo>
                    <a:cubicBezTo>
                      <a:pt x="1865" y="1363"/>
                      <a:pt x="1867" y="1363"/>
                      <a:pt x="1869" y="1362"/>
                    </a:cubicBezTo>
                    <a:lnTo>
                      <a:pt x="1828" y="1341"/>
                    </a:lnTo>
                    <a:cubicBezTo>
                      <a:pt x="1828" y="1339"/>
                      <a:pt x="1831" y="1338"/>
                      <a:pt x="1834" y="1338"/>
                    </a:cubicBezTo>
                    <a:cubicBezTo>
                      <a:pt x="1839" y="1338"/>
                      <a:pt x="1846" y="1340"/>
                      <a:pt x="1848" y="1341"/>
                    </a:cubicBezTo>
                    <a:cubicBezTo>
                      <a:pt x="1835" y="1322"/>
                      <a:pt x="1795" y="1336"/>
                      <a:pt x="1781" y="1311"/>
                    </a:cubicBezTo>
                    <a:cubicBezTo>
                      <a:pt x="1723" y="1304"/>
                      <a:pt x="1872" y="1262"/>
                      <a:pt x="1802" y="1232"/>
                    </a:cubicBezTo>
                    <a:cubicBezTo>
                      <a:pt x="1806" y="1230"/>
                      <a:pt x="1810" y="1229"/>
                      <a:pt x="1815" y="1229"/>
                    </a:cubicBezTo>
                    <a:cubicBezTo>
                      <a:pt x="1825" y="1229"/>
                      <a:pt x="1836" y="1232"/>
                      <a:pt x="1848" y="1232"/>
                    </a:cubicBezTo>
                    <a:cubicBezTo>
                      <a:pt x="1851" y="1232"/>
                      <a:pt x="1853" y="1232"/>
                      <a:pt x="1855" y="1232"/>
                    </a:cubicBezTo>
                    <a:cubicBezTo>
                      <a:pt x="1830" y="1204"/>
                      <a:pt x="1795" y="1183"/>
                      <a:pt x="1760" y="1169"/>
                    </a:cubicBezTo>
                    <a:lnTo>
                      <a:pt x="1793" y="1139"/>
                    </a:lnTo>
                    <a:lnTo>
                      <a:pt x="1793" y="1139"/>
                    </a:lnTo>
                    <a:cubicBezTo>
                      <a:pt x="1780" y="1147"/>
                      <a:pt x="1766" y="1150"/>
                      <a:pt x="1752" y="1150"/>
                    </a:cubicBezTo>
                    <a:cubicBezTo>
                      <a:pt x="1722" y="1150"/>
                      <a:pt x="1689" y="1136"/>
                      <a:pt x="1661" y="1125"/>
                    </a:cubicBezTo>
                    <a:cubicBezTo>
                      <a:pt x="1642" y="1135"/>
                      <a:pt x="1626" y="1144"/>
                      <a:pt x="1619" y="1146"/>
                    </a:cubicBezTo>
                    <a:lnTo>
                      <a:pt x="1584" y="1118"/>
                    </a:lnTo>
                    <a:cubicBezTo>
                      <a:pt x="1594" y="1115"/>
                      <a:pt x="1605" y="1114"/>
                      <a:pt x="1616" y="1114"/>
                    </a:cubicBezTo>
                    <a:cubicBezTo>
                      <a:pt x="1622" y="1114"/>
                      <a:pt x="1629" y="1114"/>
                      <a:pt x="1635" y="1116"/>
                    </a:cubicBezTo>
                    <a:cubicBezTo>
                      <a:pt x="1631" y="1114"/>
                      <a:pt x="1626" y="1114"/>
                      <a:pt x="1621" y="1111"/>
                    </a:cubicBezTo>
                    <a:cubicBezTo>
                      <a:pt x="1639" y="1104"/>
                      <a:pt x="1657" y="1099"/>
                      <a:pt x="1676" y="1099"/>
                    </a:cubicBezTo>
                    <a:cubicBezTo>
                      <a:pt x="1685" y="1099"/>
                      <a:pt x="1694" y="1100"/>
                      <a:pt x="1702" y="1102"/>
                    </a:cubicBezTo>
                    <a:lnTo>
                      <a:pt x="1672" y="1121"/>
                    </a:lnTo>
                    <a:cubicBezTo>
                      <a:pt x="1691" y="1123"/>
                      <a:pt x="1711" y="1125"/>
                      <a:pt x="1731" y="1125"/>
                    </a:cubicBezTo>
                    <a:cubicBezTo>
                      <a:pt x="1746" y="1125"/>
                      <a:pt x="1760" y="1124"/>
                      <a:pt x="1774" y="1123"/>
                    </a:cubicBezTo>
                    <a:cubicBezTo>
                      <a:pt x="1767" y="1121"/>
                      <a:pt x="1760" y="1116"/>
                      <a:pt x="1758" y="1111"/>
                    </a:cubicBezTo>
                    <a:lnTo>
                      <a:pt x="1758" y="1111"/>
                    </a:lnTo>
                    <a:cubicBezTo>
                      <a:pt x="1762" y="1113"/>
                      <a:pt x="1765" y="1113"/>
                      <a:pt x="1769" y="1113"/>
                    </a:cubicBezTo>
                    <a:cubicBezTo>
                      <a:pt x="1772" y="1113"/>
                      <a:pt x="1775" y="1113"/>
                      <a:pt x="1779" y="1111"/>
                    </a:cubicBezTo>
                    <a:cubicBezTo>
                      <a:pt x="1786" y="1109"/>
                      <a:pt x="1772" y="1107"/>
                      <a:pt x="1758" y="1104"/>
                    </a:cubicBezTo>
                    <a:lnTo>
                      <a:pt x="1816" y="1088"/>
                    </a:lnTo>
                    <a:lnTo>
                      <a:pt x="1793" y="1088"/>
                    </a:lnTo>
                    <a:lnTo>
                      <a:pt x="1821" y="1033"/>
                    </a:lnTo>
                    <a:cubicBezTo>
                      <a:pt x="1753" y="1009"/>
                      <a:pt x="1661" y="1000"/>
                      <a:pt x="1624" y="958"/>
                    </a:cubicBezTo>
                    <a:cubicBezTo>
                      <a:pt x="1670" y="958"/>
                      <a:pt x="1693" y="944"/>
                      <a:pt x="1744" y="931"/>
                    </a:cubicBezTo>
                    <a:lnTo>
                      <a:pt x="1744" y="931"/>
                    </a:lnTo>
                    <a:cubicBezTo>
                      <a:pt x="1693" y="958"/>
                      <a:pt x="1776" y="965"/>
                      <a:pt x="1772" y="995"/>
                    </a:cubicBezTo>
                    <a:lnTo>
                      <a:pt x="1772" y="995"/>
                    </a:lnTo>
                    <a:cubicBezTo>
                      <a:pt x="1774" y="983"/>
                      <a:pt x="1790" y="978"/>
                      <a:pt x="1802" y="978"/>
                    </a:cubicBezTo>
                    <a:cubicBezTo>
                      <a:pt x="1805" y="978"/>
                      <a:pt x="1807" y="979"/>
                      <a:pt x="1809" y="979"/>
                    </a:cubicBezTo>
                    <a:lnTo>
                      <a:pt x="1779" y="961"/>
                    </a:lnTo>
                    <a:lnTo>
                      <a:pt x="1746" y="942"/>
                    </a:lnTo>
                    <a:cubicBezTo>
                      <a:pt x="1788" y="933"/>
                      <a:pt x="1777" y="924"/>
                      <a:pt x="1788" y="905"/>
                    </a:cubicBezTo>
                    <a:lnTo>
                      <a:pt x="1788" y="905"/>
                    </a:lnTo>
                    <a:cubicBezTo>
                      <a:pt x="1770" y="912"/>
                      <a:pt x="1757" y="915"/>
                      <a:pt x="1747" y="915"/>
                    </a:cubicBezTo>
                    <a:cubicBezTo>
                      <a:pt x="1713" y="915"/>
                      <a:pt x="1716" y="882"/>
                      <a:pt x="1691" y="875"/>
                    </a:cubicBezTo>
                    <a:cubicBezTo>
                      <a:pt x="1702" y="870"/>
                      <a:pt x="1714" y="867"/>
                      <a:pt x="1724" y="867"/>
                    </a:cubicBezTo>
                    <a:cubicBezTo>
                      <a:pt x="1737" y="867"/>
                      <a:pt x="1748" y="872"/>
                      <a:pt x="1749" y="887"/>
                    </a:cubicBezTo>
                    <a:cubicBezTo>
                      <a:pt x="1800" y="840"/>
                      <a:pt x="1644" y="881"/>
                      <a:pt x="1683" y="841"/>
                    </a:cubicBezTo>
                    <a:lnTo>
                      <a:pt x="1683" y="841"/>
                    </a:lnTo>
                    <a:cubicBezTo>
                      <a:pt x="1684" y="842"/>
                      <a:pt x="1685" y="843"/>
                      <a:pt x="1686" y="843"/>
                    </a:cubicBezTo>
                    <a:lnTo>
                      <a:pt x="1686" y="843"/>
                    </a:lnTo>
                    <a:cubicBezTo>
                      <a:pt x="1685" y="842"/>
                      <a:pt x="1685" y="841"/>
                      <a:pt x="1684" y="840"/>
                    </a:cubicBezTo>
                    <a:lnTo>
                      <a:pt x="1684" y="840"/>
                    </a:lnTo>
                    <a:cubicBezTo>
                      <a:pt x="1684" y="840"/>
                      <a:pt x="1683" y="841"/>
                      <a:pt x="1683" y="841"/>
                    </a:cubicBezTo>
                    <a:lnTo>
                      <a:pt x="1683" y="841"/>
                    </a:lnTo>
                    <a:cubicBezTo>
                      <a:pt x="1673" y="828"/>
                      <a:pt x="1680" y="805"/>
                      <a:pt x="1700" y="805"/>
                    </a:cubicBezTo>
                    <a:cubicBezTo>
                      <a:pt x="1701" y="805"/>
                      <a:pt x="1702" y="805"/>
                      <a:pt x="1702" y="805"/>
                    </a:cubicBezTo>
                    <a:lnTo>
                      <a:pt x="1705" y="810"/>
                    </a:lnTo>
                    <a:cubicBezTo>
                      <a:pt x="1701" y="774"/>
                      <a:pt x="1666" y="717"/>
                      <a:pt x="1614" y="717"/>
                    </a:cubicBezTo>
                    <a:cubicBezTo>
                      <a:pt x="1606" y="717"/>
                      <a:pt x="1598" y="718"/>
                      <a:pt x="1590" y="721"/>
                    </a:cubicBezTo>
                    <a:lnTo>
                      <a:pt x="1590" y="721"/>
                    </a:lnTo>
                    <a:cubicBezTo>
                      <a:pt x="1605" y="715"/>
                      <a:pt x="1667" y="691"/>
                      <a:pt x="1682" y="687"/>
                    </a:cubicBezTo>
                    <a:lnTo>
                      <a:pt x="1682" y="687"/>
                    </a:lnTo>
                    <a:cubicBezTo>
                      <a:pt x="1682" y="687"/>
                      <a:pt x="1617" y="696"/>
                      <a:pt x="1556" y="708"/>
                    </a:cubicBezTo>
                    <a:cubicBezTo>
                      <a:pt x="1494" y="720"/>
                      <a:pt x="1434" y="734"/>
                      <a:pt x="1434" y="734"/>
                    </a:cubicBezTo>
                    <a:cubicBezTo>
                      <a:pt x="1487" y="712"/>
                      <a:pt x="1591" y="635"/>
                      <a:pt x="1643" y="635"/>
                    </a:cubicBezTo>
                    <a:cubicBezTo>
                      <a:pt x="1647" y="635"/>
                      <a:pt x="1650" y="635"/>
                      <a:pt x="1654" y="636"/>
                    </a:cubicBezTo>
                    <a:cubicBezTo>
                      <a:pt x="1658" y="625"/>
                      <a:pt x="1661" y="606"/>
                      <a:pt x="1631" y="601"/>
                    </a:cubicBezTo>
                    <a:cubicBezTo>
                      <a:pt x="1626" y="610"/>
                      <a:pt x="1570" y="651"/>
                      <a:pt x="1554" y="651"/>
                    </a:cubicBezTo>
                    <a:cubicBezTo>
                      <a:pt x="1553" y="651"/>
                      <a:pt x="1552" y="651"/>
                      <a:pt x="1552" y="650"/>
                    </a:cubicBezTo>
                    <a:cubicBezTo>
                      <a:pt x="1598" y="600"/>
                      <a:pt x="1575" y="620"/>
                      <a:pt x="1609" y="568"/>
                    </a:cubicBezTo>
                    <a:lnTo>
                      <a:pt x="1609" y="568"/>
                    </a:lnTo>
                    <a:cubicBezTo>
                      <a:pt x="1599" y="581"/>
                      <a:pt x="1538" y="609"/>
                      <a:pt x="1517" y="609"/>
                    </a:cubicBezTo>
                    <a:cubicBezTo>
                      <a:pt x="1513" y="609"/>
                      <a:pt x="1511" y="608"/>
                      <a:pt x="1510" y="606"/>
                    </a:cubicBezTo>
                    <a:cubicBezTo>
                      <a:pt x="1538" y="587"/>
                      <a:pt x="1570" y="571"/>
                      <a:pt x="1600" y="557"/>
                    </a:cubicBezTo>
                    <a:lnTo>
                      <a:pt x="1600" y="557"/>
                    </a:lnTo>
                    <a:lnTo>
                      <a:pt x="1549" y="564"/>
                    </a:lnTo>
                    <a:lnTo>
                      <a:pt x="1498" y="574"/>
                    </a:lnTo>
                    <a:cubicBezTo>
                      <a:pt x="1533" y="560"/>
                      <a:pt x="1563" y="539"/>
                      <a:pt x="1587" y="511"/>
                    </a:cubicBezTo>
                    <a:lnTo>
                      <a:pt x="1587" y="511"/>
                    </a:lnTo>
                    <a:cubicBezTo>
                      <a:pt x="1585" y="513"/>
                      <a:pt x="1583" y="514"/>
                      <a:pt x="1581" y="514"/>
                    </a:cubicBezTo>
                    <a:cubicBezTo>
                      <a:pt x="1571" y="514"/>
                      <a:pt x="1566" y="482"/>
                      <a:pt x="1554" y="479"/>
                    </a:cubicBezTo>
                    <a:lnTo>
                      <a:pt x="1545" y="504"/>
                    </a:lnTo>
                    <a:cubicBezTo>
                      <a:pt x="1542" y="494"/>
                      <a:pt x="1534" y="491"/>
                      <a:pt x="1523" y="491"/>
                    </a:cubicBezTo>
                    <a:cubicBezTo>
                      <a:pt x="1492" y="491"/>
                      <a:pt x="1440" y="517"/>
                      <a:pt x="1409" y="517"/>
                    </a:cubicBezTo>
                    <a:cubicBezTo>
                      <a:pt x="1400" y="517"/>
                      <a:pt x="1393" y="515"/>
                      <a:pt x="1389" y="509"/>
                    </a:cubicBezTo>
                    <a:cubicBezTo>
                      <a:pt x="1408" y="502"/>
                      <a:pt x="1494" y="451"/>
                      <a:pt x="1489" y="425"/>
                    </a:cubicBezTo>
                    <a:lnTo>
                      <a:pt x="1489" y="425"/>
                    </a:lnTo>
                    <a:cubicBezTo>
                      <a:pt x="1443" y="444"/>
                      <a:pt x="1278" y="527"/>
                      <a:pt x="1227" y="530"/>
                    </a:cubicBezTo>
                    <a:lnTo>
                      <a:pt x="1246" y="506"/>
                    </a:lnTo>
                    <a:lnTo>
                      <a:pt x="1246" y="506"/>
                    </a:lnTo>
                    <a:lnTo>
                      <a:pt x="1204" y="509"/>
                    </a:lnTo>
                    <a:cubicBezTo>
                      <a:pt x="1292" y="462"/>
                      <a:pt x="1387" y="425"/>
                      <a:pt x="1485" y="402"/>
                    </a:cubicBezTo>
                    <a:cubicBezTo>
                      <a:pt x="1491" y="374"/>
                      <a:pt x="1508" y="379"/>
                      <a:pt x="1489" y="360"/>
                    </a:cubicBezTo>
                    <a:cubicBezTo>
                      <a:pt x="1495" y="350"/>
                      <a:pt x="1505" y="346"/>
                      <a:pt x="1516" y="346"/>
                    </a:cubicBezTo>
                    <a:cubicBezTo>
                      <a:pt x="1522" y="346"/>
                      <a:pt x="1529" y="347"/>
                      <a:pt x="1536" y="351"/>
                    </a:cubicBezTo>
                    <a:lnTo>
                      <a:pt x="1505" y="295"/>
                    </a:lnTo>
                    <a:cubicBezTo>
                      <a:pt x="1485" y="314"/>
                      <a:pt x="1466" y="315"/>
                      <a:pt x="1448" y="315"/>
                    </a:cubicBezTo>
                    <a:cubicBezTo>
                      <a:pt x="1447" y="315"/>
                      <a:pt x="1446" y="315"/>
                      <a:pt x="1445" y="315"/>
                    </a:cubicBezTo>
                    <a:cubicBezTo>
                      <a:pt x="1428" y="315"/>
                      <a:pt x="1413" y="315"/>
                      <a:pt x="1396" y="330"/>
                    </a:cubicBezTo>
                    <a:lnTo>
                      <a:pt x="1440" y="335"/>
                    </a:lnTo>
                    <a:lnTo>
                      <a:pt x="1485" y="339"/>
                    </a:lnTo>
                    <a:cubicBezTo>
                      <a:pt x="1454" y="366"/>
                      <a:pt x="1392" y="392"/>
                      <a:pt x="1352" y="392"/>
                    </a:cubicBezTo>
                    <a:cubicBezTo>
                      <a:pt x="1337" y="392"/>
                      <a:pt x="1325" y="388"/>
                      <a:pt x="1320" y="379"/>
                    </a:cubicBezTo>
                    <a:cubicBezTo>
                      <a:pt x="1329" y="358"/>
                      <a:pt x="1399" y="321"/>
                      <a:pt x="1413" y="307"/>
                    </a:cubicBezTo>
                    <a:lnTo>
                      <a:pt x="1413" y="307"/>
                    </a:lnTo>
                    <a:cubicBezTo>
                      <a:pt x="1408" y="309"/>
                      <a:pt x="1403" y="310"/>
                      <a:pt x="1398" y="310"/>
                    </a:cubicBezTo>
                    <a:cubicBezTo>
                      <a:pt x="1379" y="310"/>
                      <a:pt x="1359" y="300"/>
                      <a:pt x="1364" y="291"/>
                    </a:cubicBezTo>
                    <a:lnTo>
                      <a:pt x="1399" y="284"/>
                    </a:lnTo>
                    <a:cubicBezTo>
                      <a:pt x="1398" y="276"/>
                      <a:pt x="1393" y="274"/>
                      <a:pt x="1386" y="274"/>
                    </a:cubicBezTo>
                    <a:cubicBezTo>
                      <a:pt x="1375" y="274"/>
                      <a:pt x="1359" y="280"/>
                      <a:pt x="1347" y="280"/>
                    </a:cubicBezTo>
                    <a:cubicBezTo>
                      <a:pt x="1336" y="280"/>
                      <a:pt x="1329" y="274"/>
                      <a:pt x="1336" y="254"/>
                    </a:cubicBezTo>
                    <a:cubicBezTo>
                      <a:pt x="1332" y="246"/>
                      <a:pt x="1357" y="201"/>
                      <a:pt x="1348" y="201"/>
                    </a:cubicBezTo>
                    <a:cubicBezTo>
                      <a:pt x="1347" y="201"/>
                      <a:pt x="1345" y="202"/>
                      <a:pt x="1341" y="205"/>
                    </a:cubicBezTo>
                    <a:cubicBezTo>
                      <a:pt x="1281" y="288"/>
                      <a:pt x="1211" y="360"/>
                      <a:pt x="1132" y="425"/>
                    </a:cubicBezTo>
                    <a:cubicBezTo>
                      <a:pt x="1137" y="393"/>
                      <a:pt x="1144" y="358"/>
                      <a:pt x="1153" y="326"/>
                    </a:cubicBezTo>
                    <a:cubicBezTo>
                      <a:pt x="1176" y="281"/>
                      <a:pt x="1250" y="256"/>
                      <a:pt x="1269" y="217"/>
                    </a:cubicBezTo>
                    <a:lnTo>
                      <a:pt x="1269" y="217"/>
                    </a:lnTo>
                    <a:cubicBezTo>
                      <a:pt x="1260" y="226"/>
                      <a:pt x="1246" y="233"/>
                      <a:pt x="1232" y="237"/>
                    </a:cubicBezTo>
                    <a:cubicBezTo>
                      <a:pt x="1232" y="221"/>
                      <a:pt x="1269" y="205"/>
                      <a:pt x="1246" y="198"/>
                    </a:cubicBezTo>
                    <a:lnTo>
                      <a:pt x="1246" y="198"/>
                    </a:lnTo>
                    <a:cubicBezTo>
                      <a:pt x="1236" y="207"/>
                      <a:pt x="1230" y="210"/>
                      <a:pt x="1225" y="210"/>
                    </a:cubicBezTo>
                    <a:cubicBezTo>
                      <a:pt x="1216" y="210"/>
                      <a:pt x="1214" y="200"/>
                      <a:pt x="1212" y="200"/>
                    </a:cubicBezTo>
                    <a:cubicBezTo>
                      <a:pt x="1210" y="200"/>
                      <a:pt x="1209" y="206"/>
                      <a:pt x="1206" y="226"/>
                    </a:cubicBezTo>
                    <a:cubicBezTo>
                      <a:pt x="1181" y="226"/>
                      <a:pt x="1197" y="205"/>
                      <a:pt x="1176" y="191"/>
                    </a:cubicBezTo>
                    <a:cubicBezTo>
                      <a:pt x="1144" y="230"/>
                      <a:pt x="1102" y="258"/>
                      <a:pt x="1056" y="272"/>
                    </a:cubicBezTo>
                    <a:cubicBezTo>
                      <a:pt x="1063" y="263"/>
                      <a:pt x="1070" y="251"/>
                      <a:pt x="1077" y="237"/>
                    </a:cubicBezTo>
                    <a:cubicBezTo>
                      <a:pt x="1046" y="212"/>
                      <a:pt x="1042" y="179"/>
                      <a:pt x="1009" y="159"/>
                    </a:cubicBezTo>
                    <a:cubicBezTo>
                      <a:pt x="1014" y="145"/>
                      <a:pt x="1007" y="122"/>
                      <a:pt x="1028" y="108"/>
                    </a:cubicBezTo>
                    <a:lnTo>
                      <a:pt x="1028" y="108"/>
                    </a:lnTo>
                    <a:cubicBezTo>
                      <a:pt x="1018" y="111"/>
                      <a:pt x="1007" y="120"/>
                      <a:pt x="998" y="120"/>
                    </a:cubicBezTo>
                    <a:cubicBezTo>
                      <a:pt x="996" y="120"/>
                      <a:pt x="995" y="120"/>
                      <a:pt x="993" y="119"/>
                    </a:cubicBezTo>
                    <a:cubicBezTo>
                      <a:pt x="996" y="99"/>
                      <a:pt x="1000" y="96"/>
                      <a:pt x="1006" y="96"/>
                    </a:cubicBezTo>
                    <a:cubicBezTo>
                      <a:pt x="1009" y="96"/>
                      <a:pt x="1012" y="97"/>
                      <a:pt x="1015" y="97"/>
                    </a:cubicBezTo>
                    <a:cubicBezTo>
                      <a:pt x="1022" y="97"/>
                      <a:pt x="1030" y="93"/>
                      <a:pt x="1037" y="71"/>
                    </a:cubicBezTo>
                    <a:lnTo>
                      <a:pt x="1037" y="71"/>
                    </a:lnTo>
                    <a:cubicBezTo>
                      <a:pt x="1016" y="96"/>
                      <a:pt x="986" y="91"/>
                      <a:pt x="961" y="101"/>
                    </a:cubicBezTo>
                    <a:cubicBezTo>
                      <a:pt x="948" y="122"/>
                      <a:pt x="957" y="129"/>
                      <a:pt x="971" y="129"/>
                    </a:cubicBezTo>
                    <a:cubicBezTo>
                      <a:pt x="983" y="129"/>
                      <a:pt x="1001" y="124"/>
                      <a:pt x="1012" y="119"/>
                    </a:cubicBezTo>
                    <a:lnTo>
                      <a:pt x="1012" y="119"/>
                    </a:lnTo>
                    <a:cubicBezTo>
                      <a:pt x="977" y="175"/>
                      <a:pt x="921" y="212"/>
                      <a:pt x="856" y="224"/>
                    </a:cubicBezTo>
                    <a:cubicBezTo>
                      <a:pt x="821" y="219"/>
                      <a:pt x="865" y="184"/>
                      <a:pt x="860" y="184"/>
                    </a:cubicBezTo>
                    <a:cubicBezTo>
                      <a:pt x="860" y="184"/>
                      <a:pt x="859" y="184"/>
                      <a:pt x="859" y="184"/>
                    </a:cubicBezTo>
                    <a:cubicBezTo>
                      <a:pt x="852" y="177"/>
                      <a:pt x="843" y="174"/>
                      <a:pt x="835" y="174"/>
                    </a:cubicBezTo>
                    <a:cubicBezTo>
                      <a:pt x="806" y="174"/>
                      <a:pt x="772" y="206"/>
                      <a:pt x="751" y="206"/>
                    </a:cubicBezTo>
                    <a:cubicBezTo>
                      <a:pt x="741" y="206"/>
                      <a:pt x="734" y="199"/>
                      <a:pt x="731" y="182"/>
                    </a:cubicBezTo>
                    <a:cubicBezTo>
                      <a:pt x="743" y="135"/>
                      <a:pt x="784" y="115"/>
                      <a:pt x="803" y="87"/>
                    </a:cubicBezTo>
                    <a:cubicBezTo>
                      <a:pt x="833" y="89"/>
                      <a:pt x="817" y="131"/>
                      <a:pt x="831" y="140"/>
                    </a:cubicBezTo>
                    <a:lnTo>
                      <a:pt x="826" y="110"/>
                    </a:lnTo>
                    <a:cubicBezTo>
                      <a:pt x="832" y="107"/>
                      <a:pt x="838" y="106"/>
                      <a:pt x="844" y="106"/>
                    </a:cubicBezTo>
                    <a:cubicBezTo>
                      <a:pt x="855" y="106"/>
                      <a:pt x="863" y="110"/>
                      <a:pt x="863" y="119"/>
                    </a:cubicBezTo>
                    <a:cubicBezTo>
                      <a:pt x="873" y="80"/>
                      <a:pt x="784" y="57"/>
                      <a:pt x="7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68" name="Google Shape;18868;p66"/>
              <p:cNvSpPr/>
              <p:nvPr/>
            </p:nvSpPr>
            <p:spPr>
              <a:xfrm>
                <a:off x="774775" y="1628050"/>
                <a:ext cx="650" cy="450"/>
              </a:xfrm>
              <a:custGeom>
                <a:avLst/>
                <a:gdLst/>
                <a:ahLst/>
                <a:cxnLst/>
                <a:rect l="l" t="t" r="r" b="b"/>
                <a:pathLst>
                  <a:path w="26" h="18" extrusionOk="0">
                    <a:moveTo>
                      <a:pt x="16" y="1"/>
                    </a:moveTo>
                    <a:cubicBezTo>
                      <a:pt x="15" y="1"/>
                      <a:pt x="14" y="1"/>
                      <a:pt x="12" y="1"/>
                    </a:cubicBezTo>
                    <a:cubicBezTo>
                      <a:pt x="8" y="3"/>
                      <a:pt x="3" y="6"/>
                      <a:pt x="1" y="13"/>
                    </a:cubicBezTo>
                    <a:cubicBezTo>
                      <a:pt x="4" y="10"/>
                      <a:pt x="7" y="9"/>
                      <a:pt x="9" y="9"/>
                    </a:cubicBezTo>
                    <a:cubicBezTo>
                      <a:pt x="13" y="9"/>
                      <a:pt x="16" y="13"/>
                      <a:pt x="19" y="17"/>
                    </a:cubicBezTo>
                    <a:cubicBezTo>
                      <a:pt x="24" y="9"/>
                      <a:pt x="2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69" name="Google Shape;18869;p66"/>
              <p:cNvSpPr/>
              <p:nvPr/>
            </p:nvSpPr>
            <p:spPr>
              <a:xfrm>
                <a:off x="802375" y="1651250"/>
                <a:ext cx="550" cy="150"/>
              </a:xfrm>
              <a:custGeom>
                <a:avLst/>
                <a:gdLst/>
                <a:ahLst/>
                <a:cxnLst/>
                <a:rect l="l" t="t" r="r" b="b"/>
                <a:pathLst>
                  <a:path w="22" h="6" extrusionOk="0">
                    <a:moveTo>
                      <a:pt x="21" y="0"/>
                    </a:moveTo>
                    <a:cubicBezTo>
                      <a:pt x="14" y="3"/>
                      <a:pt x="7" y="3"/>
                      <a:pt x="0" y="5"/>
                    </a:cubicBezTo>
                    <a:cubicBezTo>
                      <a:pt x="2" y="6"/>
                      <a:pt x="4" y="6"/>
                      <a:pt x="6" y="6"/>
                    </a:cubicBezTo>
                    <a:cubicBezTo>
                      <a:pt x="11" y="6"/>
                      <a:pt x="16" y="4"/>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70" name="Google Shape;18870;p66"/>
              <p:cNvSpPr/>
              <p:nvPr/>
            </p:nvSpPr>
            <p:spPr>
              <a:xfrm>
                <a:off x="797150" y="1676450"/>
                <a:ext cx="150" cy="150"/>
              </a:xfrm>
              <a:custGeom>
                <a:avLst/>
                <a:gdLst/>
                <a:ahLst/>
                <a:cxnLst/>
                <a:rect l="l" t="t" r="r" b="b"/>
                <a:pathLst>
                  <a:path w="6" h="6" extrusionOk="0">
                    <a:moveTo>
                      <a:pt x="1" y="1"/>
                    </a:moveTo>
                    <a:cubicBezTo>
                      <a:pt x="1" y="3"/>
                      <a:pt x="3" y="3"/>
                      <a:pt x="5" y="5"/>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71" name="Google Shape;18871;p66"/>
              <p:cNvSpPr/>
              <p:nvPr/>
            </p:nvSpPr>
            <p:spPr>
              <a:xfrm>
                <a:off x="789800" y="1628175"/>
                <a:ext cx="250" cy="550"/>
              </a:xfrm>
              <a:custGeom>
                <a:avLst/>
                <a:gdLst/>
                <a:ahLst/>
                <a:cxnLst/>
                <a:rect l="l" t="t" r="r" b="b"/>
                <a:pathLst>
                  <a:path w="10" h="22" extrusionOk="0">
                    <a:moveTo>
                      <a:pt x="5" y="1"/>
                    </a:moveTo>
                    <a:cubicBezTo>
                      <a:pt x="5" y="8"/>
                      <a:pt x="3" y="15"/>
                      <a:pt x="0" y="22"/>
                    </a:cubicBezTo>
                    <a:cubicBezTo>
                      <a:pt x="7" y="17"/>
                      <a:pt x="10" y="8"/>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72" name="Google Shape;18872;p66"/>
              <p:cNvSpPr/>
              <p:nvPr/>
            </p:nvSpPr>
            <p:spPr>
              <a:xfrm>
                <a:off x="770600" y="1626200"/>
                <a:ext cx="625" cy="550"/>
              </a:xfrm>
              <a:custGeom>
                <a:avLst/>
                <a:gdLst/>
                <a:ahLst/>
                <a:cxnLst/>
                <a:rect l="l" t="t" r="r" b="b"/>
                <a:pathLst>
                  <a:path w="25" h="22" extrusionOk="0">
                    <a:moveTo>
                      <a:pt x="19" y="1"/>
                    </a:moveTo>
                    <a:cubicBezTo>
                      <a:pt x="14" y="6"/>
                      <a:pt x="8" y="15"/>
                      <a:pt x="4" y="16"/>
                    </a:cubicBezTo>
                    <a:lnTo>
                      <a:pt x="4" y="16"/>
                    </a:lnTo>
                    <a:lnTo>
                      <a:pt x="1" y="15"/>
                    </a:lnTo>
                    <a:lnTo>
                      <a:pt x="1" y="15"/>
                    </a:lnTo>
                    <a:cubicBezTo>
                      <a:pt x="2" y="16"/>
                      <a:pt x="2" y="16"/>
                      <a:pt x="3" y="16"/>
                    </a:cubicBezTo>
                    <a:cubicBezTo>
                      <a:pt x="4" y="16"/>
                      <a:pt x="4" y="16"/>
                      <a:pt x="4" y="16"/>
                    </a:cubicBezTo>
                    <a:lnTo>
                      <a:pt x="4" y="16"/>
                    </a:lnTo>
                    <a:lnTo>
                      <a:pt x="24" y="22"/>
                    </a:lnTo>
                    <a:cubicBezTo>
                      <a:pt x="15" y="17"/>
                      <a:pt x="19"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73" name="Google Shape;18873;p66"/>
              <p:cNvSpPr/>
              <p:nvPr/>
            </p:nvSpPr>
            <p:spPr>
              <a:xfrm>
                <a:off x="771550" y="1619400"/>
                <a:ext cx="650" cy="475"/>
              </a:xfrm>
              <a:custGeom>
                <a:avLst/>
                <a:gdLst/>
                <a:ahLst/>
                <a:cxnLst/>
                <a:rect l="l" t="t" r="r" b="b"/>
                <a:pathLst>
                  <a:path w="26" h="19" extrusionOk="0">
                    <a:moveTo>
                      <a:pt x="17" y="1"/>
                    </a:moveTo>
                    <a:cubicBezTo>
                      <a:pt x="16" y="1"/>
                      <a:pt x="15" y="1"/>
                      <a:pt x="14" y="2"/>
                    </a:cubicBezTo>
                    <a:lnTo>
                      <a:pt x="0" y="13"/>
                    </a:lnTo>
                    <a:cubicBezTo>
                      <a:pt x="3" y="17"/>
                      <a:pt x="7" y="18"/>
                      <a:pt x="11" y="18"/>
                    </a:cubicBezTo>
                    <a:cubicBezTo>
                      <a:pt x="19" y="18"/>
                      <a:pt x="26" y="13"/>
                      <a:pt x="26" y="4"/>
                    </a:cubicBezTo>
                    <a:cubicBezTo>
                      <a:pt x="20" y="4"/>
                      <a:pt x="20"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74" name="Google Shape;18874;p66"/>
              <p:cNvSpPr/>
              <p:nvPr/>
            </p:nvSpPr>
            <p:spPr>
              <a:xfrm>
                <a:off x="771550" y="1623250"/>
                <a:ext cx="1675" cy="725"/>
              </a:xfrm>
              <a:custGeom>
                <a:avLst/>
                <a:gdLst/>
                <a:ahLst/>
                <a:cxnLst/>
                <a:rect l="l" t="t" r="r" b="b"/>
                <a:pathLst>
                  <a:path w="67" h="29" extrusionOk="0">
                    <a:moveTo>
                      <a:pt x="35" y="1"/>
                    </a:moveTo>
                    <a:cubicBezTo>
                      <a:pt x="35" y="1"/>
                      <a:pt x="36" y="1"/>
                      <a:pt x="37" y="1"/>
                    </a:cubicBezTo>
                    <a:lnTo>
                      <a:pt x="37" y="1"/>
                    </a:lnTo>
                    <a:cubicBezTo>
                      <a:pt x="37" y="1"/>
                      <a:pt x="37" y="1"/>
                      <a:pt x="37" y="1"/>
                    </a:cubicBezTo>
                    <a:close/>
                    <a:moveTo>
                      <a:pt x="37" y="1"/>
                    </a:moveTo>
                    <a:cubicBezTo>
                      <a:pt x="0" y="28"/>
                      <a:pt x="21" y="28"/>
                      <a:pt x="44" y="28"/>
                    </a:cubicBezTo>
                    <a:cubicBezTo>
                      <a:pt x="66" y="6"/>
                      <a:pt x="50" y="3"/>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75" name="Google Shape;18875;p66"/>
              <p:cNvSpPr/>
              <p:nvPr/>
            </p:nvSpPr>
            <p:spPr>
              <a:xfrm>
                <a:off x="771700" y="1622975"/>
                <a:ext cx="675" cy="300"/>
              </a:xfrm>
              <a:custGeom>
                <a:avLst/>
                <a:gdLst/>
                <a:ahLst/>
                <a:cxnLst/>
                <a:rect l="l" t="t" r="r" b="b"/>
                <a:pathLst>
                  <a:path w="27" h="12" extrusionOk="0">
                    <a:moveTo>
                      <a:pt x="17" y="0"/>
                    </a:moveTo>
                    <a:cubicBezTo>
                      <a:pt x="1" y="12"/>
                      <a:pt x="17" y="7"/>
                      <a:pt x="26" y="9"/>
                    </a:cubicBezTo>
                    <a:cubicBezTo>
                      <a:pt x="22" y="7"/>
                      <a:pt x="17"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76" name="Google Shape;18876;p66"/>
              <p:cNvSpPr/>
              <p:nvPr/>
            </p:nvSpPr>
            <p:spPr>
              <a:xfrm>
                <a:off x="773050" y="1627800"/>
                <a:ext cx="1700" cy="725"/>
              </a:xfrm>
              <a:custGeom>
                <a:avLst/>
                <a:gdLst/>
                <a:ahLst/>
                <a:cxnLst/>
                <a:rect l="l" t="t" r="r" b="b"/>
                <a:pathLst>
                  <a:path w="68" h="29" extrusionOk="0">
                    <a:moveTo>
                      <a:pt x="34" y="0"/>
                    </a:moveTo>
                    <a:cubicBezTo>
                      <a:pt x="29" y="0"/>
                      <a:pt x="11" y="21"/>
                      <a:pt x="9" y="21"/>
                    </a:cubicBezTo>
                    <a:cubicBezTo>
                      <a:pt x="8" y="21"/>
                      <a:pt x="8" y="20"/>
                      <a:pt x="10" y="18"/>
                    </a:cubicBezTo>
                    <a:lnTo>
                      <a:pt x="10" y="18"/>
                    </a:lnTo>
                    <a:cubicBezTo>
                      <a:pt x="0" y="25"/>
                      <a:pt x="1" y="28"/>
                      <a:pt x="6" y="28"/>
                    </a:cubicBezTo>
                    <a:cubicBezTo>
                      <a:pt x="20" y="28"/>
                      <a:pt x="67" y="7"/>
                      <a:pt x="35" y="2"/>
                    </a:cubicBezTo>
                    <a:cubicBezTo>
                      <a:pt x="35" y="1"/>
                      <a:pt x="35"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77" name="Google Shape;18877;p66"/>
              <p:cNvSpPr/>
              <p:nvPr/>
            </p:nvSpPr>
            <p:spPr>
              <a:xfrm>
                <a:off x="773750" y="1621875"/>
                <a:ext cx="775" cy="825"/>
              </a:xfrm>
              <a:custGeom>
                <a:avLst/>
                <a:gdLst/>
                <a:ahLst/>
                <a:cxnLst/>
                <a:rect l="l" t="t" r="r" b="b"/>
                <a:pathLst>
                  <a:path w="31" h="33" extrusionOk="0">
                    <a:moveTo>
                      <a:pt x="28" y="0"/>
                    </a:moveTo>
                    <a:lnTo>
                      <a:pt x="0" y="32"/>
                    </a:lnTo>
                    <a:lnTo>
                      <a:pt x="30" y="14"/>
                    </a:lnTo>
                    <a:lnTo>
                      <a:pt x="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78" name="Google Shape;18878;p66"/>
              <p:cNvSpPr/>
              <p:nvPr/>
            </p:nvSpPr>
            <p:spPr>
              <a:xfrm>
                <a:off x="775250" y="1623600"/>
                <a:ext cx="600" cy="625"/>
              </a:xfrm>
              <a:custGeom>
                <a:avLst/>
                <a:gdLst/>
                <a:ahLst/>
                <a:cxnLst/>
                <a:rect l="l" t="t" r="r" b="b"/>
                <a:pathLst>
                  <a:path w="24" h="25" extrusionOk="0">
                    <a:moveTo>
                      <a:pt x="14" y="1"/>
                    </a:moveTo>
                    <a:cubicBezTo>
                      <a:pt x="12" y="3"/>
                      <a:pt x="5" y="5"/>
                      <a:pt x="0" y="5"/>
                    </a:cubicBezTo>
                    <a:cubicBezTo>
                      <a:pt x="8" y="13"/>
                      <a:pt x="14" y="24"/>
                      <a:pt x="19" y="24"/>
                    </a:cubicBezTo>
                    <a:cubicBezTo>
                      <a:pt x="21" y="24"/>
                      <a:pt x="22" y="23"/>
                      <a:pt x="24" y="21"/>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79" name="Google Shape;18879;p66"/>
              <p:cNvSpPr/>
              <p:nvPr/>
            </p:nvSpPr>
            <p:spPr>
              <a:xfrm>
                <a:off x="774850" y="1623575"/>
                <a:ext cx="425" cy="175"/>
              </a:xfrm>
              <a:custGeom>
                <a:avLst/>
                <a:gdLst/>
                <a:ahLst/>
                <a:cxnLst/>
                <a:rect l="l" t="t" r="r" b="b"/>
                <a:pathLst>
                  <a:path w="17" h="7" extrusionOk="0">
                    <a:moveTo>
                      <a:pt x="5" y="1"/>
                    </a:moveTo>
                    <a:cubicBezTo>
                      <a:pt x="3" y="1"/>
                      <a:pt x="1" y="1"/>
                      <a:pt x="0" y="2"/>
                    </a:cubicBezTo>
                    <a:cubicBezTo>
                      <a:pt x="5" y="4"/>
                      <a:pt x="12" y="6"/>
                      <a:pt x="16" y="6"/>
                    </a:cubicBezTo>
                    <a:cubicBezTo>
                      <a:pt x="15" y="3"/>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80" name="Google Shape;18880;p66"/>
              <p:cNvSpPr/>
              <p:nvPr/>
            </p:nvSpPr>
            <p:spPr>
              <a:xfrm>
                <a:off x="775125" y="1622150"/>
                <a:ext cx="275" cy="550"/>
              </a:xfrm>
              <a:custGeom>
                <a:avLst/>
                <a:gdLst/>
                <a:ahLst/>
                <a:cxnLst/>
                <a:rect l="l" t="t" r="r" b="b"/>
                <a:pathLst>
                  <a:path w="11" h="22" extrusionOk="0">
                    <a:moveTo>
                      <a:pt x="1" y="1"/>
                    </a:moveTo>
                    <a:lnTo>
                      <a:pt x="1" y="10"/>
                    </a:lnTo>
                    <a:lnTo>
                      <a:pt x="10" y="2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81" name="Google Shape;18881;p66"/>
              <p:cNvSpPr/>
              <p:nvPr/>
            </p:nvSpPr>
            <p:spPr>
              <a:xfrm>
                <a:off x="780300" y="1627125"/>
                <a:ext cx="950" cy="550"/>
              </a:xfrm>
              <a:custGeom>
                <a:avLst/>
                <a:gdLst/>
                <a:ahLst/>
                <a:cxnLst/>
                <a:rect l="l" t="t" r="r" b="b"/>
                <a:pathLst>
                  <a:path w="38" h="22" extrusionOk="0">
                    <a:moveTo>
                      <a:pt x="28" y="1"/>
                    </a:moveTo>
                    <a:cubicBezTo>
                      <a:pt x="16" y="6"/>
                      <a:pt x="5" y="6"/>
                      <a:pt x="0" y="20"/>
                    </a:cubicBezTo>
                    <a:lnTo>
                      <a:pt x="28" y="22"/>
                    </a:lnTo>
                    <a:cubicBezTo>
                      <a:pt x="37" y="10"/>
                      <a:pt x="37"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82" name="Google Shape;18882;p66"/>
              <p:cNvSpPr/>
              <p:nvPr/>
            </p:nvSpPr>
            <p:spPr>
              <a:xfrm>
                <a:off x="780300" y="1624175"/>
                <a:ext cx="825" cy="1025"/>
              </a:xfrm>
              <a:custGeom>
                <a:avLst/>
                <a:gdLst/>
                <a:ahLst/>
                <a:cxnLst/>
                <a:rect l="l" t="t" r="r" b="b"/>
                <a:pathLst>
                  <a:path w="33" h="41" extrusionOk="0">
                    <a:moveTo>
                      <a:pt x="33" y="1"/>
                    </a:moveTo>
                    <a:lnTo>
                      <a:pt x="12" y="10"/>
                    </a:lnTo>
                    <a:cubicBezTo>
                      <a:pt x="9" y="22"/>
                      <a:pt x="5" y="31"/>
                      <a:pt x="0" y="40"/>
                    </a:cubicBezTo>
                    <a:lnTo>
                      <a:pt x="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83" name="Google Shape;18883;p66"/>
              <p:cNvSpPr/>
              <p:nvPr/>
            </p:nvSpPr>
            <p:spPr>
              <a:xfrm>
                <a:off x="781800" y="1624350"/>
                <a:ext cx="1525" cy="775"/>
              </a:xfrm>
              <a:custGeom>
                <a:avLst/>
                <a:gdLst/>
                <a:ahLst/>
                <a:cxnLst/>
                <a:rect l="l" t="t" r="r" b="b"/>
                <a:pathLst>
                  <a:path w="61" h="31" extrusionOk="0">
                    <a:moveTo>
                      <a:pt x="35" y="1"/>
                    </a:moveTo>
                    <a:lnTo>
                      <a:pt x="35" y="1"/>
                    </a:lnTo>
                    <a:cubicBezTo>
                      <a:pt x="26" y="12"/>
                      <a:pt x="0" y="10"/>
                      <a:pt x="10" y="31"/>
                    </a:cubicBezTo>
                    <a:cubicBezTo>
                      <a:pt x="21" y="19"/>
                      <a:pt x="61" y="15"/>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84" name="Google Shape;18884;p66"/>
              <p:cNvSpPr/>
              <p:nvPr/>
            </p:nvSpPr>
            <p:spPr>
              <a:xfrm>
                <a:off x="786600" y="1631200"/>
                <a:ext cx="1600" cy="1525"/>
              </a:xfrm>
              <a:custGeom>
                <a:avLst/>
                <a:gdLst/>
                <a:ahLst/>
                <a:cxnLst/>
                <a:rect l="l" t="t" r="r" b="b"/>
                <a:pathLst>
                  <a:path w="64" h="61" extrusionOk="0">
                    <a:moveTo>
                      <a:pt x="59" y="0"/>
                    </a:moveTo>
                    <a:lnTo>
                      <a:pt x="1" y="61"/>
                    </a:lnTo>
                    <a:lnTo>
                      <a:pt x="1" y="61"/>
                    </a:lnTo>
                    <a:lnTo>
                      <a:pt x="63" y="3"/>
                    </a:lnTo>
                    <a:lnTo>
                      <a:pt x="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85" name="Google Shape;18885;p66"/>
              <p:cNvSpPr/>
              <p:nvPr/>
            </p:nvSpPr>
            <p:spPr>
              <a:xfrm>
                <a:off x="795925" y="1633575"/>
                <a:ext cx="1650" cy="975"/>
              </a:xfrm>
              <a:custGeom>
                <a:avLst/>
                <a:gdLst/>
                <a:ahLst/>
                <a:cxnLst/>
                <a:rect l="l" t="t" r="r" b="b"/>
                <a:pathLst>
                  <a:path w="66" h="39" extrusionOk="0">
                    <a:moveTo>
                      <a:pt x="22" y="0"/>
                    </a:moveTo>
                    <a:lnTo>
                      <a:pt x="22" y="0"/>
                    </a:lnTo>
                    <a:cubicBezTo>
                      <a:pt x="1" y="7"/>
                      <a:pt x="20" y="30"/>
                      <a:pt x="1" y="35"/>
                    </a:cubicBezTo>
                    <a:cubicBezTo>
                      <a:pt x="15" y="35"/>
                      <a:pt x="21" y="38"/>
                      <a:pt x="28" y="38"/>
                    </a:cubicBezTo>
                    <a:cubicBezTo>
                      <a:pt x="36" y="38"/>
                      <a:pt x="44" y="33"/>
                      <a:pt x="66" y="12"/>
                    </a:cubicBezTo>
                    <a:cubicBezTo>
                      <a:pt x="65" y="3"/>
                      <a:pt x="62" y="1"/>
                      <a:pt x="58" y="1"/>
                    </a:cubicBezTo>
                    <a:cubicBezTo>
                      <a:pt x="49" y="1"/>
                      <a:pt x="35" y="13"/>
                      <a:pt x="28" y="13"/>
                    </a:cubicBezTo>
                    <a:cubicBezTo>
                      <a:pt x="24" y="13"/>
                      <a:pt x="21"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86" name="Google Shape;18886;p66"/>
              <p:cNvSpPr/>
              <p:nvPr/>
            </p:nvSpPr>
            <p:spPr>
              <a:xfrm>
                <a:off x="756525" y="1700925"/>
                <a:ext cx="775" cy="250"/>
              </a:xfrm>
              <a:custGeom>
                <a:avLst/>
                <a:gdLst/>
                <a:ahLst/>
                <a:cxnLst/>
                <a:rect l="l" t="t" r="r" b="b"/>
                <a:pathLst>
                  <a:path w="31" h="10" extrusionOk="0">
                    <a:moveTo>
                      <a:pt x="24" y="0"/>
                    </a:moveTo>
                    <a:lnTo>
                      <a:pt x="1" y="9"/>
                    </a:lnTo>
                    <a:lnTo>
                      <a:pt x="31"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87" name="Google Shape;18887;p66"/>
              <p:cNvSpPr/>
              <p:nvPr/>
            </p:nvSpPr>
            <p:spPr>
              <a:xfrm>
                <a:off x="756925" y="1701850"/>
                <a:ext cx="1300" cy="700"/>
              </a:xfrm>
              <a:custGeom>
                <a:avLst/>
                <a:gdLst/>
                <a:ahLst/>
                <a:cxnLst/>
                <a:rect l="l" t="t" r="r" b="b"/>
                <a:pathLst>
                  <a:path w="52" h="28" extrusionOk="0">
                    <a:moveTo>
                      <a:pt x="1" y="0"/>
                    </a:moveTo>
                    <a:lnTo>
                      <a:pt x="40" y="28"/>
                    </a:lnTo>
                    <a:cubicBezTo>
                      <a:pt x="40" y="24"/>
                      <a:pt x="40" y="18"/>
                      <a:pt x="48" y="18"/>
                    </a:cubicBezTo>
                    <a:cubicBezTo>
                      <a:pt x="49" y="18"/>
                      <a:pt x="50" y="18"/>
                      <a:pt x="52" y="19"/>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88" name="Google Shape;18888;p66"/>
              <p:cNvSpPr/>
              <p:nvPr/>
            </p:nvSpPr>
            <p:spPr>
              <a:xfrm>
                <a:off x="805200" y="1662325"/>
                <a:ext cx="850" cy="375"/>
              </a:xfrm>
              <a:custGeom>
                <a:avLst/>
                <a:gdLst/>
                <a:ahLst/>
                <a:cxnLst/>
                <a:rect l="l" t="t" r="r" b="b"/>
                <a:pathLst>
                  <a:path w="34" h="15" extrusionOk="0">
                    <a:moveTo>
                      <a:pt x="22" y="0"/>
                    </a:moveTo>
                    <a:cubicBezTo>
                      <a:pt x="8" y="2"/>
                      <a:pt x="6" y="5"/>
                      <a:pt x="1" y="14"/>
                    </a:cubicBezTo>
                    <a:lnTo>
                      <a:pt x="33" y="5"/>
                    </a:lnTo>
                    <a:lnTo>
                      <a:pt x="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89" name="Google Shape;18889;p66"/>
              <p:cNvSpPr/>
              <p:nvPr/>
            </p:nvSpPr>
            <p:spPr>
              <a:xfrm>
                <a:off x="801625" y="1668225"/>
                <a:ext cx="1225" cy="425"/>
              </a:xfrm>
              <a:custGeom>
                <a:avLst/>
                <a:gdLst/>
                <a:ahLst/>
                <a:cxnLst/>
                <a:rect l="l" t="t" r="r" b="b"/>
                <a:pathLst>
                  <a:path w="49" h="17" extrusionOk="0">
                    <a:moveTo>
                      <a:pt x="0" y="1"/>
                    </a:moveTo>
                    <a:lnTo>
                      <a:pt x="44" y="17"/>
                    </a:lnTo>
                    <a:lnTo>
                      <a:pt x="49" y="1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90" name="Google Shape;18890;p66"/>
              <p:cNvSpPr/>
              <p:nvPr/>
            </p:nvSpPr>
            <p:spPr>
              <a:xfrm>
                <a:off x="800125" y="1673550"/>
                <a:ext cx="1525" cy="725"/>
              </a:xfrm>
              <a:custGeom>
                <a:avLst/>
                <a:gdLst/>
                <a:ahLst/>
                <a:cxnLst/>
                <a:rect l="l" t="t" r="r" b="b"/>
                <a:pathLst>
                  <a:path w="61" h="29" extrusionOk="0">
                    <a:moveTo>
                      <a:pt x="60" y="1"/>
                    </a:moveTo>
                    <a:cubicBezTo>
                      <a:pt x="59" y="2"/>
                      <a:pt x="58" y="4"/>
                      <a:pt x="57" y="6"/>
                    </a:cubicBezTo>
                    <a:lnTo>
                      <a:pt x="57" y="6"/>
                    </a:lnTo>
                    <a:cubicBezTo>
                      <a:pt x="59" y="5"/>
                      <a:pt x="60" y="3"/>
                      <a:pt x="60" y="1"/>
                    </a:cubicBezTo>
                    <a:close/>
                    <a:moveTo>
                      <a:pt x="57" y="6"/>
                    </a:moveTo>
                    <a:lnTo>
                      <a:pt x="57" y="6"/>
                    </a:lnTo>
                    <a:cubicBezTo>
                      <a:pt x="44" y="18"/>
                      <a:pt x="1" y="4"/>
                      <a:pt x="49" y="29"/>
                    </a:cubicBezTo>
                    <a:cubicBezTo>
                      <a:pt x="56" y="23"/>
                      <a:pt x="55" y="13"/>
                      <a:pt x="5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91" name="Google Shape;18891;p66"/>
              <p:cNvSpPr/>
              <p:nvPr/>
            </p:nvSpPr>
            <p:spPr>
              <a:xfrm>
                <a:off x="755650" y="1701725"/>
                <a:ext cx="1025" cy="550"/>
              </a:xfrm>
              <a:custGeom>
                <a:avLst/>
                <a:gdLst/>
                <a:ahLst/>
                <a:cxnLst/>
                <a:rect l="l" t="t" r="r" b="b"/>
                <a:pathLst>
                  <a:path w="41" h="22" extrusionOk="0">
                    <a:moveTo>
                      <a:pt x="1" y="1"/>
                    </a:moveTo>
                    <a:cubicBezTo>
                      <a:pt x="3" y="15"/>
                      <a:pt x="33" y="22"/>
                      <a:pt x="35" y="22"/>
                    </a:cubicBezTo>
                    <a:cubicBezTo>
                      <a:pt x="35" y="22"/>
                      <a:pt x="34" y="22"/>
                      <a:pt x="33" y="21"/>
                    </a:cubicBezTo>
                    <a:cubicBezTo>
                      <a:pt x="40" y="14"/>
                      <a:pt x="8"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92" name="Google Shape;18892;p66"/>
              <p:cNvSpPr/>
              <p:nvPr/>
            </p:nvSpPr>
            <p:spPr>
              <a:xfrm>
                <a:off x="756825" y="1705775"/>
                <a:ext cx="650" cy="725"/>
              </a:xfrm>
              <a:custGeom>
                <a:avLst/>
                <a:gdLst/>
                <a:ahLst/>
                <a:cxnLst/>
                <a:rect l="l" t="t" r="r" b="b"/>
                <a:pathLst>
                  <a:path w="26" h="29" extrusionOk="0">
                    <a:moveTo>
                      <a:pt x="0" y="1"/>
                    </a:moveTo>
                    <a:lnTo>
                      <a:pt x="26" y="29"/>
                    </a:lnTo>
                    <a:lnTo>
                      <a:pt x="12"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93" name="Google Shape;18893;p66"/>
              <p:cNvSpPr/>
              <p:nvPr/>
            </p:nvSpPr>
            <p:spPr>
              <a:xfrm>
                <a:off x="756075" y="1706700"/>
                <a:ext cx="1350" cy="2075"/>
              </a:xfrm>
              <a:custGeom>
                <a:avLst/>
                <a:gdLst/>
                <a:ahLst/>
                <a:cxnLst/>
                <a:rect l="l" t="t" r="r" b="b"/>
                <a:pathLst>
                  <a:path w="54" h="83" extrusionOk="0">
                    <a:moveTo>
                      <a:pt x="5" y="1"/>
                    </a:moveTo>
                    <a:cubicBezTo>
                      <a:pt x="2" y="29"/>
                      <a:pt x="21" y="70"/>
                      <a:pt x="0" y="82"/>
                    </a:cubicBezTo>
                    <a:cubicBezTo>
                      <a:pt x="4" y="82"/>
                      <a:pt x="7" y="83"/>
                      <a:pt x="10" y="83"/>
                    </a:cubicBezTo>
                    <a:cubicBezTo>
                      <a:pt x="54" y="83"/>
                      <a:pt x="6" y="37"/>
                      <a:pt x="33" y="24"/>
                    </a:cubicBezTo>
                    <a:lnTo>
                      <a:pt x="46" y="24"/>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94" name="Google Shape;18894;p66"/>
              <p:cNvSpPr/>
              <p:nvPr/>
            </p:nvSpPr>
            <p:spPr>
              <a:xfrm>
                <a:off x="752350" y="1709125"/>
                <a:ext cx="475" cy="525"/>
              </a:xfrm>
              <a:custGeom>
                <a:avLst/>
                <a:gdLst/>
                <a:ahLst/>
                <a:cxnLst/>
                <a:rect l="l" t="t" r="r" b="b"/>
                <a:pathLst>
                  <a:path w="19" h="21" extrusionOk="0">
                    <a:moveTo>
                      <a:pt x="12" y="1"/>
                    </a:moveTo>
                    <a:cubicBezTo>
                      <a:pt x="6" y="1"/>
                      <a:pt x="1" y="7"/>
                      <a:pt x="3" y="13"/>
                    </a:cubicBezTo>
                    <a:cubicBezTo>
                      <a:pt x="12" y="14"/>
                      <a:pt x="16" y="17"/>
                      <a:pt x="18" y="19"/>
                    </a:cubicBezTo>
                    <a:lnTo>
                      <a:pt x="18" y="19"/>
                    </a:lnTo>
                    <a:cubicBezTo>
                      <a:pt x="17" y="17"/>
                      <a:pt x="15" y="12"/>
                      <a:pt x="15" y="1"/>
                    </a:cubicBezTo>
                    <a:cubicBezTo>
                      <a:pt x="14" y="1"/>
                      <a:pt x="13" y="1"/>
                      <a:pt x="12" y="1"/>
                    </a:cubicBezTo>
                    <a:close/>
                    <a:moveTo>
                      <a:pt x="18" y="19"/>
                    </a:moveTo>
                    <a:cubicBezTo>
                      <a:pt x="18" y="20"/>
                      <a:pt x="18" y="20"/>
                      <a:pt x="18" y="20"/>
                    </a:cubicBezTo>
                    <a:cubicBezTo>
                      <a:pt x="18" y="20"/>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95" name="Google Shape;18895;p66"/>
              <p:cNvSpPr/>
              <p:nvPr/>
            </p:nvSpPr>
            <p:spPr>
              <a:xfrm>
                <a:off x="752200" y="1709000"/>
                <a:ext cx="375" cy="175"/>
              </a:xfrm>
              <a:custGeom>
                <a:avLst/>
                <a:gdLst/>
                <a:ahLst/>
                <a:cxnLst/>
                <a:rect l="l" t="t" r="r" b="b"/>
                <a:pathLst>
                  <a:path w="15" h="7" extrusionOk="0">
                    <a:moveTo>
                      <a:pt x="11" y="1"/>
                    </a:moveTo>
                    <a:cubicBezTo>
                      <a:pt x="6" y="1"/>
                      <a:pt x="0" y="6"/>
                      <a:pt x="10" y="6"/>
                    </a:cubicBezTo>
                    <a:cubicBezTo>
                      <a:pt x="11" y="6"/>
                      <a:pt x="12" y="6"/>
                      <a:pt x="14" y="6"/>
                    </a:cubicBezTo>
                    <a:cubicBezTo>
                      <a:pt x="14" y="2"/>
                      <a:pt x="13"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96" name="Google Shape;18896;p66"/>
              <p:cNvSpPr/>
              <p:nvPr/>
            </p:nvSpPr>
            <p:spPr>
              <a:xfrm>
                <a:off x="751300" y="1710175"/>
                <a:ext cx="1125" cy="625"/>
              </a:xfrm>
              <a:custGeom>
                <a:avLst/>
                <a:gdLst/>
                <a:ahLst/>
                <a:cxnLst/>
                <a:rect l="l" t="t" r="r" b="b"/>
                <a:pathLst>
                  <a:path w="45" h="25" extrusionOk="0">
                    <a:moveTo>
                      <a:pt x="31" y="1"/>
                    </a:moveTo>
                    <a:cubicBezTo>
                      <a:pt x="18" y="1"/>
                      <a:pt x="11" y="10"/>
                      <a:pt x="5" y="10"/>
                    </a:cubicBezTo>
                    <a:cubicBezTo>
                      <a:pt x="4" y="10"/>
                      <a:pt x="2" y="9"/>
                      <a:pt x="1" y="8"/>
                    </a:cubicBezTo>
                    <a:lnTo>
                      <a:pt x="1" y="8"/>
                    </a:lnTo>
                    <a:cubicBezTo>
                      <a:pt x="4" y="21"/>
                      <a:pt x="10" y="25"/>
                      <a:pt x="21" y="25"/>
                    </a:cubicBezTo>
                    <a:cubicBezTo>
                      <a:pt x="28" y="25"/>
                      <a:pt x="35" y="24"/>
                      <a:pt x="45" y="22"/>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97" name="Google Shape;18897;p66"/>
              <p:cNvSpPr/>
              <p:nvPr/>
            </p:nvSpPr>
            <p:spPr>
              <a:xfrm>
                <a:off x="753000" y="1711125"/>
                <a:ext cx="425" cy="300"/>
              </a:xfrm>
              <a:custGeom>
                <a:avLst/>
                <a:gdLst/>
                <a:ahLst/>
                <a:cxnLst/>
                <a:rect l="l" t="t" r="r" b="b"/>
                <a:pathLst>
                  <a:path w="17" h="12" extrusionOk="0">
                    <a:moveTo>
                      <a:pt x="9" y="0"/>
                    </a:moveTo>
                    <a:cubicBezTo>
                      <a:pt x="2" y="0"/>
                      <a:pt x="0" y="2"/>
                      <a:pt x="16" y="12"/>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98" name="Google Shape;18898;p66"/>
              <p:cNvSpPr/>
              <p:nvPr/>
            </p:nvSpPr>
            <p:spPr>
              <a:xfrm>
                <a:off x="752875" y="1710525"/>
                <a:ext cx="775" cy="625"/>
              </a:xfrm>
              <a:custGeom>
                <a:avLst/>
                <a:gdLst/>
                <a:ahLst/>
                <a:cxnLst/>
                <a:rect l="l" t="t" r="r" b="b"/>
                <a:pathLst>
                  <a:path w="31" h="25" extrusionOk="0">
                    <a:moveTo>
                      <a:pt x="1" y="1"/>
                    </a:moveTo>
                    <a:lnTo>
                      <a:pt x="14" y="24"/>
                    </a:lnTo>
                    <a:cubicBezTo>
                      <a:pt x="18" y="24"/>
                      <a:pt x="23" y="25"/>
                      <a:pt x="26" y="25"/>
                    </a:cubicBezTo>
                    <a:cubicBezTo>
                      <a:pt x="30" y="25"/>
                      <a:pt x="29" y="23"/>
                      <a:pt x="10" y="15"/>
                    </a:cubicBezTo>
                    <a:lnTo>
                      <a:pt x="10" y="15"/>
                    </a:lnTo>
                    <a:cubicBezTo>
                      <a:pt x="13" y="16"/>
                      <a:pt x="15" y="16"/>
                      <a:pt x="16" y="16"/>
                    </a:cubicBezTo>
                    <a:cubicBezTo>
                      <a:pt x="19" y="16"/>
                      <a:pt x="8"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899" name="Google Shape;18899;p66"/>
              <p:cNvSpPr/>
              <p:nvPr/>
            </p:nvSpPr>
            <p:spPr>
              <a:xfrm>
                <a:off x="753225" y="1709775"/>
                <a:ext cx="1075" cy="725"/>
              </a:xfrm>
              <a:custGeom>
                <a:avLst/>
                <a:gdLst/>
                <a:ahLst/>
                <a:cxnLst/>
                <a:rect l="l" t="t" r="r" b="b"/>
                <a:pathLst>
                  <a:path w="43" h="29" extrusionOk="0">
                    <a:moveTo>
                      <a:pt x="19" y="1"/>
                    </a:moveTo>
                    <a:cubicBezTo>
                      <a:pt x="9" y="1"/>
                      <a:pt x="0" y="8"/>
                      <a:pt x="0" y="24"/>
                    </a:cubicBezTo>
                    <a:cubicBezTo>
                      <a:pt x="8" y="20"/>
                      <a:pt x="15" y="16"/>
                      <a:pt x="22" y="16"/>
                    </a:cubicBezTo>
                    <a:cubicBezTo>
                      <a:pt x="28" y="16"/>
                      <a:pt x="35" y="19"/>
                      <a:pt x="42" y="29"/>
                    </a:cubicBezTo>
                    <a:cubicBezTo>
                      <a:pt x="42" y="11"/>
                      <a:pt x="3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00" name="Google Shape;18900;p66"/>
              <p:cNvSpPr/>
              <p:nvPr/>
            </p:nvSpPr>
            <p:spPr>
              <a:xfrm>
                <a:off x="757050" y="1708800"/>
                <a:ext cx="1000" cy="550"/>
              </a:xfrm>
              <a:custGeom>
                <a:avLst/>
                <a:gdLst/>
                <a:ahLst/>
                <a:cxnLst/>
                <a:rect l="l" t="t" r="r" b="b"/>
                <a:pathLst>
                  <a:path w="40" h="22" extrusionOk="0">
                    <a:moveTo>
                      <a:pt x="24" y="0"/>
                    </a:moveTo>
                    <a:cubicBezTo>
                      <a:pt x="31" y="7"/>
                      <a:pt x="0" y="17"/>
                      <a:pt x="19" y="21"/>
                    </a:cubicBezTo>
                    <a:lnTo>
                      <a:pt x="40" y="17"/>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01" name="Google Shape;18901;p66"/>
              <p:cNvSpPr/>
              <p:nvPr/>
            </p:nvSpPr>
            <p:spPr>
              <a:xfrm>
                <a:off x="750975" y="1712975"/>
                <a:ext cx="1350" cy="375"/>
              </a:xfrm>
              <a:custGeom>
                <a:avLst/>
                <a:gdLst/>
                <a:ahLst/>
                <a:cxnLst/>
                <a:rect l="l" t="t" r="r" b="b"/>
                <a:pathLst>
                  <a:path w="54" h="15" extrusionOk="0">
                    <a:moveTo>
                      <a:pt x="42" y="0"/>
                    </a:moveTo>
                    <a:cubicBezTo>
                      <a:pt x="30" y="7"/>
                      <a:pt x="16" y="12"/>
                      <a:pt x="0" y="12"/>
                    </a:cubicBezTo>
                    <a:cubicBezTo>
                      <a:pt x="7" y="14"/>
                      <a:pt x="16" y="15"/>
                      <a:pt x="25" y="15"/>
                    </a:cubicBezTo>
                    <a:cubicBezTo>
                      <a:pt x="34" y="15"/>
                      <a:pt x="44" y="14"/>
                      <a:pt x="53" y="14"/>
                    </a:cubicBezTo>
                    <a:lnTo>
                      <a:pt x="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02" name="Google Shape;18902;p66"/>
              <p:cNvSpPr/>
              <p:nvPr/>
            </p:nvSpPr>
            <p:spPr>
              <a:xfrm>
                <a:off x="752300" y="1713325"/>
                <a:ext cx="600" cy="600"/>
              </a:xfrm>
              <a:custGeom>
                <a:avLst/>
                <a:gdLst/>
                <a:ahLst/>
                <a:cxnLst/>
                <a:rect l="l" t="t" r="r" b="b"/>
                <a:pathLst>
                  <a:path w="24" h="24" extrusionOk="0">
                    <a:moveTo>
                      <a:pt x="0" y="0"/>
                    </a:moveTo>
                    <a:lnTo>
                      <a:pt x="17" y="23"/>
                    </a:lnTo>
                    <a:cubicBezTo>
                      <a:pt x="24" y="7"/>
                      <a:pt x="14"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03" name="Google Shape;18903;p66"/>
              <p:cNvSpPr/>
              <p:nvPr/>
            </p:nvSpPr>
            <p:spPr>
              <a:xfrm>
                <a:off x="754100" y="1710825"/>
                <a:ext cx="875" cy="1175"/>
              </a:xfrm>
              <a:custGeom>
                <a:avLst/>
                <a:gdLst/>
                <a:ahLst/>
                <a:cxnLst/>
                <a:rect l="l" t="t" r="r" b="b"/>
                <a:pathLst>
                  <a:path w="35" h="47" extrusionOk="0">
                    <a:moveTo>
                      <a:pt x="0" y="0"/>
                    </a:moveTo>
                    <a:lnTo>
                      <a:pt x="35" y="47"/>
                    </a:lnTo>
                    <a:lnTo>
                      <a:pt x="35" y="42"/>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04" name="Google Shape;18904;p66"/>
              <p:cNvSpPr/>
              <p:nvPr/>
            </p:nvSpPr>
            <p:spPr>
              <a:xfrm>
                <a:off x="749925" y="1714775"/>
                <a:ext cx="1000" cy="700"/>
              </a:xfrm>
              <a:custGeom>
                <a:avLst/>
                <a:gdLst/>
                <a:ahLst/>
                <a:cxnLst/>
                <a:rect l="l" t="t" r="r" b="b"/>
                <a:pathLst>
                  <a:path w="40" h="28" extrusionOk="0">
                    <a:moveTo>
                      <a:pt x="0" y="0"/>
                    </a:moveTo>
                    <a:lnTo>
                      <a:pt x="40" y="28"/>
                    </a:lnTo>
                    <a:lnTo>
                      <a:pt x="26" y="16"/>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05" name="Google Shape;18905;p66"/>
              <p:cNvSpPr/>
              <p:nvPr/>
            </p:nvSpPr>
            <p:spPr>
              <a:xfrm>
                <a:off x="749050" y="1716325"/>
                <a:ext cx="1475" cy="1075"/>
              </a:xfrm>
              <a:custGeom>
                <a:avLst/>
                <a:gdLst/>
                <a:ahLst/>
                <a:cxnLst/>
                <a:rect l="l" t="t" r="r" b="b"/>
                <a:pathLst>
                  <a:path w="59" h="43" extrusionOk="0">
                    <a:moveTo>
                      <a:pt x="1" y="1"/>
                    </a:moveTo>
                    <a:lnTo>
                      <a:pt x="1" y="1"/>
                    </a:lnTo>
                    <a:cubicBezTo>
                      <a:pt x="3" y="15"/>
                      <a:pt x="21" y="29"/>
                      <a:pt x="40" y="42"/>
                    </a:cubicBezTo>
                    <a:cubicBezTo>
                      <a:pt x="33" y="31"/>
                      <a:pt x="38" y="17"/>
                      <a:pt x="58" y="5"/>
                    </a:cubicBezTo>
                    <a:cubicBezTo>
                      <a:pt x="52" y="2"/>
                      <a:pt x="47" y="1"/>
                      <a:pt x="41" y="1"/>
                    </a:cubicBezTo>
                    <a:cubicBezTo>
                      <a:pt x="31" y="1"/>
                      <a:pt x="22" y="5"/>
                      <a:pt x="14" y="5"/>
                    </a:cubicBezTo>
                    <a:cubicBezTo>
                      <a:pt x="9" y="5"/>
                      <a:pt x="5"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06" name="Google Shape;18906;p66"/>
              <p:cNvSpPr/>
              <p:nvPr/>
            </p:nvSpPr>
            <p:spPr>
              <a:xfrm>
                <a:off x="750100" y="1717375"/>
                <a:ext cx="650" cy="550"/>
              </a:xfrm>
              <a:custGeom>
                <a:avLst/>
                <a:gdLst/>
                <a:ahLst/>
                <a:cxnLst/>
                <a:rect l="l" t="t" r="r" b="b"/>
                <a:pathLst>
                  <a:path w="26" h="22" extrusionOk="0">
                    <a:moveTo>
                      <a:pt x="0" y="0"/>
                    </a:moveTo>
                    <a:lnTo>
                      <a:pt x="0" y="0"/>
                    </a:lnTo>
                    <a:cubicBezTo>
                      <a:pt x="7" y="10"/>
                      <a:pt x="14" y="17"/>
                      <a:pt x="26" y="21"/>
                    </a:cubicBezTo>
                    <a:cubicBezTo>
                      <a:pt x="16" y="12"/>
                      <a:pt x="1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07" name="Google Shape;18907;p66"/>
              <p:cNvSpPr/>
              <p:nvPr/>
            </p:nvSpPr>
            <p:spPr>
              <a:xfrm>
                <a:off x="751425" y="1714700"/>
                <a:ext cx="1000" cy="275"/>
              </a:xfrm>
              <a:custGeom>
                <a:avLst/>
                <a:gdLst/>
                <a:ahLst/>
                <a:cxnLst/>
                <a:rect l="l" t="t" r="r" b="b"/>
                <a:pathLst>
                  <a:path w="40" h="11" extrusionOk="0">
                    <a:moveTo>
                      <a:pt x="33" y="0"/>
                    </a:moveTo>
                    <a:cubicBezTo>
                      <a:pt x="21" y="0"/>
                      <a:pt x="10" y="4"/>
                      <a:pt x="1" y="10"/>
                    </a:cubicBezTo>
                    <a:lnTo>
                      <a:pt x="38" y="8"/>
                    </a:lnTo>
                    <a:cubicBezTo>
                      <a:pt x="38" y="5"/>
                      <a:pt x="38" y="3"/>
                      <a:pt x="40" y="1"/>
                    </a:cubicBezTo>
                    <a:cubicBezTo>
                      <a:pt x="38" y="0"/>
                      <a:pt x="35"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08" name="Google Shape;18908;p66"/>
              <p:cNvSpPr/>
              <p:nvPr/>
            </p:nvSpPr>
            <p:spPr>
              <a:xfrm>
                <a:off x="752250" y="1714875"/>
                <a:ext cx="125" cy="425"/>
              </a:xfrm>
              <a:custGeom>
                <a:avLst/>
                <a:gdLst/>
                <a:ahLst/>
                <a:cxnLst/>
                <a:rect l="l" t="t" r="r" b="b"/>
                <a:pathLst>
                  <a:path w="5" h="17" extrusionOk="0">
                    <a:moveTo>
                      <a:pt x="5" y="1"/>
                    </a:moveTo>
                    <a:cubicBezTo>
                      <a:pt x="2" y="10"/>
                      <a:pt x="0" y="15"/>
                      <a:pt x="0" y="17"/>
                    </a:cubicBezTo>
                    <a:cubicBezTo>
                      <a:pt x="2" y="15"/>
                      <a:pt x="2" y="10"/>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09" name="Google Shape;18909;p66"/>
              <p:cNvSpPr/>
              <p:nvPr/>
            </p:nvSpPr>
            <p:spPr>
              <a:xfrm>
                <a:off x="752400" y="1714650"/>
                <a:ext cx="100" cy="75"/>
              </a:xfrm>
              <a:custGeom>
                <a:avLst/>
                <a:gdLst/>
                <a:ahLst/>
                <a:cxnLst/>
                <a:rect l="l" t="t" r="r" b="b"/>
                <a:pathLst>
                  <a:path w="4" h="3" extrusionOk="0">
                    <a:moveTo>
                      <a:pt x="1" y="0"/>
                    </a:moveTo>
                    <a:lnTo>
                      <a:pt x="1" y="0"/>
                    </a:lnTo>
                    <a:cubicBezTo>
                      <a:pt x="2" y="2"/>
                      <a:pt x="3" y="2"/>
                      <a:pt x="4" y="2"/>
                    </a:cubicBezTo>
                    <a:cubicBezTo>
                      <a:pt x="4" y="2"/>
                      <a:pt x="3"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10" name="Google Shape;18910;p66"/>
              <p:cNvSpPr/>
              <p:nvPr/>
            </p:nvSpPr>
            <p:spPr>
              <a:xfrm>
                <a:off x="753925" y="1712850"/>
                <a:ext cx="1700" cy="825"/>
              </a:xfrm>
              <a:custGeom>
                <a:avLst/>
                <a:gdLst/>
                <a:ahLst/>
                <a:cxnLst/>
                <a:rect l="l" t="t" r="r" b="b"/>
                <a:pathLst>
                  <a:path w="68" h="33" extrusionOk="0">
                    <a:moveTo>
                      <a:pt x="0" y="1"/>
                    </a:moveTo>
                    <a:cubicBezTo>
                      <a:pt x="13" y="14"/>
                      <a:pt x="26" y="32"/>
                      <a:pt x="49" y="32"/>
                    </a:cubicBezTo>
                    <a:cubicBezTo>
                      <a:pt x="54" y="32"/>
                      <a:pt x="60" y="31"/>
                      <a:pt x="68" y="28"/>
                    </a:cubicBezTo>
                    <a:cubicBezTo>
                      <a:pt x="44" y="15"/>
                      <a:pt x="26" y="2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11" name="Google Shape;18911;p66"/>
              <p:cNvSpPr/>
              <p:nvPr/>
            </p:nvSpPr>
            <p:spPr>
              <a:xfrm>
                <a:off x="753050" y="1713950"/>
                <a:ext cx="825" cy="675"/>
              </a:xfrm>
              <a:custGeom>
                <a:avLst/>
                <a:gdLst/>
                <a:ahLst/>
                <a:cxnLst/>
                <a:rect l="l" t="t" r="r" b="b"/>
                <a:pathLst>
                  <a:path w="33" h="27" extrusionOk="0">
                    <a:moveTo>
                      <a:pt x="0" y="1"/>
                    </a:moveTo>
                    <a:lnTo>
                      <a:pt x="21" y="26"/>
                    </a:lnTo>
                    <a:lnTo>
                      <a:pt x="33" y="8"/>
                    </a:lnTo>
                    <a:cubicBezTo>
                      <a:pt x="24" y="8"/>
                      <a:pt x="10" y="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12" name="Google Shape;18912;p66"/>
              <p:cNvSpPr/>
              <p:nvPr/>
            </p:nvSpPr>
            <p:spPr>
              <a:xfrm>
                <a:off x="753450" y="1714600"/>
                <a:ext cx="375" cy="300"/>
              </a:xfrm>
              <a:custGeom>
                <a:avLst/>
                <a:gdLst/>
                <a:ahLst/>
                <a:cxnLst/>
                <a:rect l="l" t="t" r="r" b="b"/>
                <a:pathLst>
                  <a:path w="15" h="12" extrusionOk="0">
                    <a:moveTo>
                      <a:pt x="5" y="0"/>
                    </a:moveTo>
                    <a:lnTo>
                      <a:pt x="1" y="7"/>
                    </a:lnTo>
                    <a:lnTo>
                      <a:pt x="15"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13" name="Google Shape;18913;p66"/>
              <p:cNvSpPr/>
              <p:nvPr/>
            </p:nvSpPr>
            <p:spPr>
              <a:xfrm>
                <a:off x="751650" y="1716900"/>
                <a:ext cx="775" cy="1025"/>
              </a:xfrm>
              <a:custGeom>
                <a:avLst/>
                <a:gdLst/>
                <a:ahLst/>
                <a:cxnLst/>
                <a:rect l="l" t="t" r="r" b="b"/>
                <a:pathLst>
                  <a:path w="31" h="41" extrusionOk="0">
                    <a:moveTo>
                      <a:pt x="9" y="0"/>
                    </a:moveTo>
                    <a:cubicBezTo>
                      <a:pt x="4" y="0"/>
                      <a:pt x="1" y="2"/>
                      <a:pt x="1" y="8"/>
                    </a:cubicBezTo>
                    <a:cubicBezTo>
                      <a:pt x="10" y="15"/>
                      <a:pt x="17" y="26"/>
                      <a:pt x="17" y="40"/>
                    </a:cubicBezTo>
                    <a:cubicBezTo>
                      <a:pt x="24" y="29"/>
                      <a:pt x="29" y="17"/>
                      <a:pt x="31" y="6"/>
                    </a:cubicBezTo>
                    <a:cubicBezTo>
                      <a:pt x="26" y="4"/>
                      <a:pt x="16"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14" name="Google Shape;18914;p66"/>
              <p:cNvSpPr/>
              <p:nvPr/>
            </p:nvSpPr>
            <p:spPr>
              <a:xfrm>
                <a:off x="752075" y="1716050"/>
                <a:ext cx="200" cy="75"/>
              </a:xfrm>
              <a:custGeom>
                <a:avLst/>
                <a:gdLst/>
                <a:ahLst/>
                <a:cxnLst/>
                <a:rect l="l" t="t" r="r" b="b"/>
                <a:pathLst>
                  <a:path w="8" h="3" extrusionOk="0">
                    <a:moveTo>
                      <a:pt x="0" y="0"/>
                    </a:moveTo>
                    <a:lnTo>
                      <a:pt x="0" y="2"/>
                    </a:lnTo>
                    <a:cubicBezTo>
                      <a:pt x="5" y="0"/>
                      <a:pt x="7"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15" name="Google Shape;18915;p66"/>
              <p:cNvSpPr/>
              <p:nvPr/>
            </p:nvSpPr>
            <p:spPr>
              <a:xfrm>
                <a:off x="751825" y="1720550"/>
                <a:ext cx="200" cy="100"/>
              </a:xfrm>
              <a:custGeom>
                <a:avLst/>
                <a:gdLst/>
                <a:ahLst/>
                <a:cxnLst/>
                <a:rect l="l" t="t" r="r" b="b"/>
                <a:pathLst>
                  <a:path w="8" h="4" extrusionOk="0">
                    <a:moveTo>
                      <a:pt x="1" y="1"/>
                    </a:moveTo>
                    <a:lnTo>
                      <a:pt x="1" y="3"/>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16" name="Google Shape;18916;p66"/>
              <p:cNvSpPr/>
              <p:nvPr/>
            </p:nvSpPr>
            <p:spPr>
              <a:xfrm>
                <a:off x="752350" y="1716500"/>
                <a:ext cx="500" cy="600"/>
              </a:xfrm>
              <a:custGeom>
                <a:avLst/>
                <a:gdLst/>
                <a:ahLst/>
                <a:cxnLst/>
                <a:rect l="l" t="t" r="r" b="b"/>
                <a:pathLst>
                  <a:path w="20" h="24" extrusionOk="0">
                    <a:moveTo>
                      <a:pt x="1" y="1"/>
                    </a:moveTo>
                    <a:lnTo>
                      <a:pt x="1" y="1"/>
                    </a:lnTo>
                    <a:cubicBezTo>
                      <a:pt x="3" y="8"/>
                      <a:pt x="5" y="15"/>
                      <a:pt x="3" y="22"/>
                    </a:cubicBezTo>
                    <a:cubicBezTo>
                      <a:pt x="6" y="23"/>
                      <a:pt x="9" y="23"/>
                      <a:pt x="10" y="23"/>
                    </a:cubicBezTo>
                    <a:cubicBezTo>
                      <a:pt x="11" y="23"/>
                      <a:pt x="11" y="23"/>
                      <a:pt x="10" y="22"/>
                    </a:cubicBezTo>
                    <a:cubicBezTo>
                      <a:pt x="19" y="12"/>
                      <a:pt x="10"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17" name="Google Shape;18917;p66"/>
              <p:cNvSpPr/>
              <p:nvPr/>
            </p:nvSpPr>
            <p:spPr>
              <a:xfrm>
                <a:off x="750850" y="1718350"/>
                <a:ext cx="775" cy="375"/>
              </a:xfrm>
              <a:custGeom>
                <a:avLst/>
                <a:gdLst/>
                <a:ahLst/>
                <a:cxnLst/>
                <a:rect l="l" t="t" r="r" b="b"/>
                <a:pathLst>
                  <a:path w="31" h="15" extrusionOk="0">
                    <a:moveTo>
                      <a:pt x="31" y="1"/>
                    </a:moveTo>
                    <a:lnTo>
                      <a:pt x="31" y="1"/>
                    </a:lnTo>
                    <a:cubicBezTo>
                      <a:pt x="19" y="3"/>
                      <a:pt x="0" y="12"/>
                      <a:pt x="10" y="15"/>
                    </a:cubicBezTo>
                    <a:cubicBezTo>
                      <a:pt x="17" y="10"/>
                      <a:pt x="24" y="5"/>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18" name="Google Shape;18918;p66"/>
              <p:cNvSpPr/>
              <p:nvPr/>
            </p:nvSpPr>
            <p:spPr>
              <a:xfrm>
                <a:off x="751675" y="1716100"/>
                <a:ext cx="175" cy="50"/>
              </a:xfrm>
              <a:custGeom>
                <a:avLst/>
                <a:gdLst/>
                <a:ahLst/>
                <a:cxnLst/>
                <a:rect l="l" t="t" r="r" b="b"/>
                <a:pathLst>
                  <a:path w="7" h="2" extrusionOk="0">
                    <a:moveTo>
                      <a:pt x="7" y="0"/>
                    </a:moveTo>
                    <a:cubicBezTo>
                      <a:pt x="1" y="0"/>
                      <a:pt x="2" y="1"/>
                      <a:pt x="4" y="1"/>
                    </a:cubicBezTo>
                    <a:cubicBezTo>
                      <a:pt x="5" y="1"/>
                      <a:pt x="6" y="1"/>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19" name="Google Shape;18919;p66"/>
              <p:cNvSpPr/>
              <p:nvPr/>
            </p:nvSpPr>
            <p:spPr>
              <a:xfrm>
                <a:off x="751825" y="1716100"/>
                <a:ext cx="550" cy="425"/>
              </a:xfrm>
              <a:custGeom>
                <a:avLst/>
                <a:gdLst/>
                <a:ahLst/>
                <a:cxnLst/>
                <a:rect l="l" t="t" r="r" b="b"/>
                <a:pathLst>
                  <a:path w="22" h="17" extrusionOk="0">
                    <a:moveTo>
                      <a:pt x="1" y="0"/>
                    </a:moveTo>
                    <a:cubicBezTo>
                      <a:pt x="8" y="7"/>
                      <a:pt x="15" y="12"/>
                      <a:pt x="22" y="17"/>
                    </a:cubicBezTo>
                    <a:cubicBezTo>
                      <a:pt x="19" y="10"/>
                      <a:pt x="17" y="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20" name="Google Shape;18920;p66"/>
              <p:cNvSpPr/>
              <p:nvPr/>
            </p:nvSpPr>
            <p:spPr>
              <a:xfrm>
                <a:off x="752000" y="1720200"/>
                <a:ext cx="5600" cy="1900"/>
              </a:xfrm>
              <a:custGeom>
                <a:avLst/>
                <a:gdLst/>
                <a:ahLst/>
                <a:cxnLst/>
                <a:rect l="l" t="t" r="r" b="b"/>
                <a:pathLst>
                  <a:path w="224" h="76" extrusionOk="0">
                    <a:moveTo>
                      <a:pt x="121" y="1"/>
                    </a:moveTo>
                    <a:cubicBezTo>
                      <a:pt x="81" y="1"/>
                      <a:pt x="34" y="6"/>
                      <a:pt x="1" y="15"/>
                    </a:cubicBezTo>
                    <a:cubicBezTo>
                      <a:pt x="3" y="15"/>
                      <a:pt x="5" y="15"/>
                      <a:pt x="6" y="15"/>
                    </a:cubicBezTo>
                    <a:cubicBezTo>
                      <a:pt x="23" y="15"/>
                      <a:pt x="37" y="23"/>
                      <a:pt x="47" y="36"/>
                    </a:cubicBezTo>
                    <a:cubicBezTo>
                      <a:pt x="62" y="32"/>
                      <a:pt x="82" y="8"/>
                      <a:pt x="105" y="8"/>
                    </a:cubicBezTo>
                    <a:cubicBezTo>
                      <a:pt x="110" y="8"/>
                      <a:pt x="116" y="10"/>
                      <a:pt x="121" y="13"/>
                    </a:cubicBezTo>
                    <a:cubicBezTo>
                      <a:pt x="138" y="40"/>
                      <a:pt x="110" y="33"/>
                      <a:pt x="91" y="45"/>
                    </a:cubicBezTo>
                    <a:cubicBezTo>
                      <a:pt x="95" y="44"/>
                      <a:pt x="99" y="44"/>
                      <a:pt x="103" y="44"/>
                    </a:cubicBezTo>
                    <a:cubicBezTo>
                      <a:pt x="135" y="44"/>
                      <a:pt x="155" y="76"/>
                      <a:pt x="203" y="76"/>
                    </a:cubicBezTo>
                    <a:cubicBezTo>
                      <a:pt x="206" y="76"/>
                      <a:pt x="209" y="75"/>
                      <a:pt x="212" y="75"/>
                    </a:cubicBezTo>
                    <a:lnTo>
                      <a:pt x="191" y="52"/>
                    </a:lnTo>
                    <a:cubicBezTo>
                      <a:pt x="198" y="52"/>
                      <a:pt x="208" y="57"/>
                      <a:pt x="216" y="57"/>
                    </a:cubicBezTo>
                    <a:cubicBezTo>
                      <a:pt x="219" y="57"/>
                      <a:pt x="221" y="56"/>
                      <a:pt x="223" y="54"/>
                    </a:cubicBezTo>
                    <a:cubicBezTo>
                      <a:pt x="191" y="52"/>
                      <a:pt x="161" y="31"/>
                      <a:pt x="198" y="15"/>
                    </a:cubicBezTo>
                    <a:cubicBezTo>
                      <a:pt x="187" y="5"/>
                      <a:pt x="157" y="1"/>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21" name="Google Shape;18921;p66"/>
              <p:cNvSpPr/>
              <p:nvPr/>
            </p:nvSpPr>
            <p:spPr>
              <a:xfrm>
                <a:off x="750850" y="1719400"/>
                <a:ext cx="1300" cy="1175"/>
              </a:xfrm>
              <a:custGeom>
                <a:avLst/>
                <a:gdLst/>
                <a:ahLst/>
                <a:cxnLst/>
                <a:rect l="l" t="t" r="r" b="b"/>
                <a:pathLst>
                  <a:path w="52" h="47" extrusionOk="0">
                    <a:moveTo>
                      <a:pt x="49" y="1"/>
                    </a:moveTo>
                    <a:cubicBezTo>
                      <a:pt x="42" y="8"/>
                      <a:pt x="28" y="14"/>
                      <a:pt x="0" y="26"/>
                    </a:cubicBezTo>
                    <a:cubicBezTo>
                      <a:pt x="12" y="38"/>
                      <a:pt x="26" y="45"/>
                      <a:pt x="40" y="47"/>
                    </a:cubicBezTo>
                    <a:lnTo>
                      <a:pt x="47" y="5"/>
                    </a:lnTo>
                    <a:lnTo>
                      <a:pt x="51" y="8"/>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22" name="Google Shape;18922;p66"/>
              <p:cNvSpPr/>
              <p:nvPr/>
            </p:nvSpPr>
            <p:spPr>
              <a:xfrm>
                <a:off x="751600" y="1717900"/>
                <a:ext cx="2800" cy="1525"/>
              </a:xfrm>
              <a:custGeom>
                <a:avLst/>
                <a:gdLst/>
                <a:ahLst/>
                <a:cxnLst/>
                <a:rect l="l" t="t" r="r" b="b"/>
                <a:pathLst>
                  <a:path w="112" h="61" extrusionOk="0">
                    <a:moveTo>
                      <a:pt x="19" y="0"/>
                    </a:moveTo>
                    <a:cubicBezTo>
                      <a:pt x="12" y="7"/>
                      <a:pt x="7" y="12"/>
                      <a:pt x="1" y="19"/>
                    </a:cubicBezTo>
                    <a:lnTo>
                      <a:pt x="3" y="19"/>
                    </a:lnTo>
                    <a:lnTo>
                      <a:pt x="17" y="61"/>
                    </a:lnTo>
                    <a:cubicBezTo>
                      <a:pt x="24" y="49"/>
                      <a:pt x="26" y="35"/>
                      <a:pt x="21" y="21"/>
                    </a:cubicBezTo>
                    <a:lnTo>
                      <a:pt x="21" y="21"/>
                    </a:lnTo>
                    <a:cubicBezTo>
                      <a:pt x="18" y="25"/>
                      <a:pt x="16" y="26"/>
                      <a:pt x="15" y="26"/>
                    </a:cubicBezTo>
                    <a:cubicBezTo>
                      <a:pt x="12" y="26"/>
                      <a:pt x="11" y="20"/>
                      <a:pt x="7" y="19"/>
                    </a:cubicBezTo>
                    <a:lnTo>
                      <a:pt x="7" y="19"/>
                    </a:lnTo>
                    <a:lnTo>
                      <a:pt x="21" y="21"/>
                    </a:lnTo>
                    <a:cubicBezTo>
                      <a:pt x="21" y="21"/>
                      <a:pt x="21" y="21"/>
                      <a:pt x="21" y="21"/>
                    </a:cubicBezTo>
                    <a:lnTo>
                      <a:pt x="21" y="21"/>
                    </a:lnTo>
                    <a:cubicBezTo>
                      <a:pt x="53" y="31"/>
                      <a:pt x="66" y="46"/>
                      <a:pt x="95" y="46"/>
                    </a:cubicBezTo>
                    <a:cubicBezTo>
                      <a:pt x="100" y="46"/>
                      <a:pt x="106" y="45"/>
                      <a:pt x="112" y="44"/>
                    </a:cubicBezTo>
                    <a:cubicBezTo>
                      <a:pt x="112" y="21"/>
                      <a:pt x="82" y="26"/>
                      <a:pt x="68" y="10"/>
                    </a:cubicBezTo>
                    <a:lnTo>
                      <a:pt x="68" y="10"/>
                    </a:lnTo>
                    <a:cubicBezTo>
                      <a:pt x="70" y="21"/>
                      <a:pt x="69" y="25"/>
                      <a:pt x="66" y="25"/>
                    </a:cubicBezTo>
                    <a:cubicBezTo>
                      <a:pt x="62" y="25"/>
                      <a:pt x="52" y="14"/>
                      <a:pt x="41" y="14"/>
                    </a:cubicBezTo>
                    <a:cubicBezTo>
                      <a:pt x="36" y="14"/>
                      <a:pt x="31" y="16"/>
                      <a:pt x="26" y="21"/>
                    </a:cubicBezTo>
                    <a:cubicBezTo>
                      <a:pt x="21" y="14"/>
                      <a:pt x="19"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23" name="Google Shape;18923;p66"/>
              <p:cNvSpPr/>
              <p:nvPr/>
            </p:nvSpPr>
            <p:spPr>
              <a:xfrm>
                <a:off x="757225" y="1714350"/>
                <a:ext cx="200" cy="150"/>
              </a:xfrm>
              <a:custGeom>
                <a:avLst/>
                <a:gdLst/>
                <a:ahLst/>
                <a:cxnLst/>
                <a:rect l="l" t="t" r="r" b="b"/>
                <a:pathLst>
                  <a:path w="8" h="6" extrusionOk="0">
                    <a:moveTo>
                      <a:pt x="0" y="1"/>
                    </a:moveTo>
                    <a:cubicBezTo>
                      <a:pt x="2" y="3"/>
                      <a:pt x="3" y="5"/>
                      <a:pt x="4" y="5"/>
                    </a:cubicBezTo>
                    <a:cubicBezTo>
                      <a:pt x="5" y="5"/>
                      <a:pt x="6" y="4"/>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24" name="Google Shape;18924;p66"/>
              <p:cNvSpPr/>
              <p:nvPr/>
            </p:nvSpPr>
            <p:spPr>
              <a:xfrm>
                <a:off x="754550" y="1714000"/>
                <a:ext cx="2700" cy="750"/>
              </a:xfrm>
              <a:custGeom>
                <a:avLst/>
                <a:gdLst/>
                <a:ahLst/>
                <a:cxnLst/>
                <a:rect l="l" t="t" r="r" b="b"/>
                <a:pathLst>
                  <a:path w="108" h="30" extrusionOk="0">
                    <a:moveTo>
                      <a:pt x="79" y="0"/>
                    </a:moveTo>
                    <a:cubicBezTo>
                      <a:pt x="75" y="0"/>
                      <a:pt x="69" y="2"/>
                      <a:pt x="63" y="6"/>
                    </a:cubicBezTo>
                    <a:lnTo>
                      <a:pt x="68" y="8"/>
                    </a:lnTo>
                    <a:cubicBezTo>
                      <a:pt x="47" y="22"/>
                      <a:pt x="24" y="29"/>
                      <a:pt x="1" y="29"/>
                    </a:cubicBezTo>
                    <a:cubicBezTo>
                      <a:pt x="10" y="29"/>
                      <a:pt x="18" y="30"/>
                      <a:pt x="27" y="30"/>
                    </a:cubicBezTo>
                    <a:cubicBezTo>
                      <a:pt x="49" y="30"/>
                      <a:pt x="70" y="28"/>
                      <a:pt x="91" y="26"/>
                    </a:cubicBezTo>
                    <a:cubicBezTo>
                      <a:pt x="87" y="22"/>
                      <a:pt x="73" y="17"/>
                      <a:pt x="77" y="10"/>
                    </a:cubicBezTo>
                    <a:cubicBezTo>
                      <a:pt x="80" y="9"/>
                      <a:pt x="82" y="9"/>
                      <a:pt x="85" y="9"/>
                    </a:cubicBezTo>
                    <a:cubicBezTo>
                      <a:pt x="92" y="9"/>
                      <a:pt x="97" y="13"/>
                      <a:pt x="107" y="15"/>
                    </a:cubicBezTo>
                    <a:cubicBezTo>
                      <a:pt x="101" y="10"/>
                      <a:pt x="92"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25" name="Google Shape;18925;p66"/>
              <p:cNvSpPr/>
              <p:nvPr/>
            </p:nvSpPr>
            <p:spPr>
              <a:xfrm>
                <a:off x="754675" y="1716500"/>
                <a:ext cx="1175" cy="850"/>
              </a:xfrm>
              <a:custGeom>
                <a:avLst/>
                <a:gdLst/>
                <a:ahLst/>
                <a:cxnLst/>
                <a:rect l="l" t="t" r="r" b="b"/>
                <a:pathLst>
                  <a:path w="47" h="34" extrusionOk="0">
                    <a:moveTo>
                      <a:pt x="0" y="1"/>
                    </a:moveTo>
                    <a:lnTo>
                      <a:pt x="12" y="33"/>
                    </a:lnTo>
                    <a:lnTo>
                      <a:pt x="47" y="22"/>
                    </a:lnTo>
                    <a:lnTo>
                      <a:pt x="28" y="22"/>
                    </a:lnTo>
                    <a:cubicBezTo>
                      <a:pt x="38" y="3"/>
                      <a:pt x="14" y="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26" name="Google Shape;18926;p66"/>
              <p:cNvSpPr/>
              <p:nvPr/>
            </p:nvSpPr>
            <p:spPr>
              <a:xfrm>
                <a:off x="750450" y="1720500"/>
                <a:ext cx="1350" cy="600"/>
              </a:xfrm>
              <a:custGeom>
                <a:avLst/>
                <a:gdLst/>
                <a:ahLst/>
                <a:cxnLst/>
                <a:rect l="l" t="t" r="r" b="b"/>
                <a:pathLst>
                  <a:path w="54" h="24" extrusionOk="0">
                    <a:moveTo>
                      <a:pt x="0" y="1"/>
                    </a:moveTo>
                    <a:lnTo>
                      <a:pt x="53" y="24"/>
                    </a:lnTo>
                    <a:lnTo>
                      <a:pt x="37"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27" name="Google Shape;18927;p66"/>
              <p:cNvSpPr/>
              <p:nvPr/>
            </p:nvSpPr>
            <p:spPr>
              <a:xfrm>
                <a:off x="750625" y="1721725"/>
                <a:ext cx="825" cy="300"/>
              </a:xfrm>
              <a:custGeom>
                <a:avLst/>
                <a:gdLst/>
                <a:ahLst/>
                <a:cxnLst/>
                <a:rect l="l" t="t" r="r" b="b"/>
                <a:pathLst>
                  <a:path w="33" h="12" extrusionOk="0">
                    <a:moveTo>
                      <a:pt x="0" y="0"/>
                    </a:moveTo>
                    <a:lnTo>
                      <a:pt x="21" y="12"/>
                    </a:lnTo>
                    <a:lnTo>
                      <a:pt x="33"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28" name="Google Shape;18928;p66"/>
              <p:cNvSpPr/>
              <p:nvPr/>
            </p:nvSpPr>
            <p:spPr>
              <a:xfrm>
                <a:off x="743425" y="1772375"/>
                <a:ext cx="150" cy="375"/>
              </a:xfrm>
              <a:custGeom>
                <a:avLst/>
                <a:gdLst/>
                <a:ahLst/>
                <a:cxnLst/>
                <a:rect l="l" t="t" r="r" b="b"/>
                <a:pathLst>
                  <a:path w="6" h="15" extrusionOk="0">
                    <a:moveTo>
                      <a:pt x="1" y="0"/>
                    </a:moveTo>
                    <a:cubicBezTo>
                      <a:pt x="1" y="10"/>
                      <a:pt x="3" y="14"/>
                      <a:pt x="5" y="14"/>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29" name="Google Shape;18929;p66"/>
              <p:cNvSpPr/>
              <p:nvPr/>
            </p:nvSpPr>
            <p:spPr>
              <a:xfrm>
                <a:off x="751250" y="1744775"/>
                <a:ext cx="2125" cy="500"/>
              </a:xfrm>
              <a:custGeom>
                <a:avLst/>
                <a:gdLst/>
                <a:ahLst/>
                <a:cxnLst/>
                <a:rect l="l" t="t" r="r" b="b"/>
                <a:pathLst>
                  <a:path w="85" h="20" extrusionOk="0">
                    <a:moveTo>
                      <a:pt x="84" y="1"/>
                    </a:moveTo>
                    <a:lnTo>
                      <a:pt x="84" y="1"/>
                    </a:lnTo>
                    <a:cubicBezTo>
                      <a:pt x="52" y="8"/>
                      <a:pt x="1" y="13"/>
                      <a:pt x="38" y="17"/>
                    </a:cubicBezTo>
                    <a:lnTo>
                      <a:pt x="75" y="20"/>
                    </a:lnTo>
                    <a:cubicBezTo>
                      <a:pt x="70" y="10"/>
                      <a:pt x="75" y="6"/>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30" name="Google Shape;18930;p66"/>
              <p:cNvSpPr/>
              <p:nvPr/>
            </p:nvSpPr>
            <p:spPr>
              <a:xfrm>
                <a:off x="752000" y="1759925"/>
                <a:ext cx="600" cy="700"/>
              </a:xfrm>
              <a:custGeom>
                <a:avLst/>
                <a:gdLst/>
                <a:ahLst/>
                <a:cxnLst/>
                <a:rect l="l" t="t" r="r" b="b"/>
                <a:pathLst>
                  <a:path w="24" h="28" extrusionOk="0">
                    <a:moveTo>
                      <a:pt x="1" y="0"/>
                    </a:moveTo>
                    <a:lnTo>
                      <a:pt x="12" y="26"/>
                    </a:lnTo>
                    <a:lnTo>
                      <a:pt x="24"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31" name="Google Shape;18931;p66"/>
              <p:cNvSpPr/>
              <p:nvPr/>
            </p:nvSpPr>
            <p:spPr>
              <a:xfrm>
                <a:off x="731550" y="1776825"/>
                <a:ext cx="550" cy="900"/>
              </a:xfrm>
              <a:custGeom>
                <a:avLst/>
                <a:gdLst/>
                <a:ahLst/>
                <a:cxnLst/>
                <a:rect l="l" t="t" r="r" b="b"/>
                <a:pathLst>
                  <a:path w="22" h="36" extrusionOk="0">
                    <a:moveTo>
                      <a:pt x="7" y="1"/>
                    </a:moveTo>
                    <a:lnTo>
                      <a:pt x="0" y="36"/>
                    </a:lnTo>
                    <a:cubicBezTo>
                      <a:pt x="21" y="33"/>
                      <a:pt x="10" y="17"/>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32" name="Google Shape;18932;p66"/>
              <p:cNvSpPr/>
              <p:nvPr/>
            </p:nvSpPr>
            <p:spPr>
              <a:xfrm>
                <a:off x="752575" y="1732675"/>
                <a:ext cx="1050" cy="900"/>
              </a:xfrm>
              <a:custGeom>
                <a:avLst/>
                <a:gdLst/>
                <a:ahLst/>
                <a:cxnLst/>
                <a:rect l="l" t="t" r="r" b="b"/>
                <a:pathLst>
                  <a:path w="42" h="36" extrusionOk="0">
                    <a:moveTo>
                      <a:pt x="19" y="0"/>
                    </a:moveTo>
                    <a:cubicBezTo>
                      <a:pt x="18" y="0"/>
                      <a:pt x="17" y="0"/>
                      <a:pt x="15" y="0"/>
                    </a:cubicBezTo>
                    <a:cubicBezTo>
                      <a:pt x="6" y="10"/>
                      <a:pt x="1" y="21"/>
                      <a:pt x="1" y="35"/>
                    </a:cubicBezTo>
                    <a:cubicBezTo>
                      <a:pt x="16" y="18"/>
                      <a:pt x="42"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33" name="Google Shape;18933;p66"/>
              <p:cNvSpPr/>
              <p:nvPr/>
            </p:nvSpPr>
            <p:spPr>
              <a:xfrm>
                <a:off x="738550" y="1764725"/>
                <a:ext cx="200" cy="600"/>
              </a:xfrm>
              <a:custGeom>
                <a:avLst/>
                <a:gdLst/>
                <a:ahLst/>
                <a:cxnLst/>
                <a:rect l="l" t="t" r="r" b="b"/>
                <a:pathLst>
                  <a:path w="8" h="24" extrusionOk="0">
                    <a:moveTo>
                      <a:pt x="3" y="0"/>
                    </a:moveTo>
                    <a:lnTo>
                      <a:pt x="3" y="0"/>
                    </a:lnTo>
                    <a:cubicBezTo>
                      <a:pt x="1" y="7"/>
                      <a:pt x="1" y="17"/>
                      <a:pt x="6" y="24"/>
                    </a:cubicBezTo>
                    <a:cubicBezTo>
                      <a:pt x="8" y="14"/>
                      <a:pt x="6" y="7"/>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34" name="Google Shape;18934;p66"/>
              <p:cNvSpPr/>
              <p:nvPr/>
            </p:nvSpPr>
            <p:spPr>
              <a:xfrm>
                <a:off x="752000" y="1733550"/>
                <a:ext cx="900" cy="650"/>
              </a:xfrm>
              <a:custGeom>
                <a:avLst/>
                <a:gdLst/>
                <a:ahLst/>
                <a:cxnLst/>
                <a:rect l="l" t="t" r="r" b="b"/>
                <a:pathLst>
                  <a:path w="36" h="26" extrusionOk="0">
                    <a:moveTo>
                      <a:pt x="24" y="0"/>
                    </a:moveTo>
                    <a:cubicBezTo>
                      <a:pt x="10" y="12"/>
                      <a:pt x="1" y="21"/>
                      <a:pt x="29" y="26"/>
                    </a:cubicBezTo>
                    <a:cubicBezTo>
                      <a:pt x="31" y="23"/>
                      <a:pt x="33" y="21"/>
                      <a:pt x="36" y="19"/>
                    </a:cubicBezTo>
                    <a:cubicBezTo>
                      <a:pt x="29" y="14"/>
                      <a:pt x="24" y="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35" name="Google Shape;18935;p66"/>
              <p:cNvSpPr/>
              <p:nvPr/>
            </p:nvSpPr>
            <p:spPr>
              <a:xfrm>
                <a:off x="698450" y="1774050"/>
                <a:ext cx="100" cy="125"/>
              </a:xfrm>
              <a:custGeom>
                <a:avLst/>
                <a:gdLst/>
                <a:ahLst/>
                <a:cxnLst/>
                <a:rect l="l" t="t" r="r" b="b"/>
                <a:pathLst>
                  <a:path w="4" h="5" extrusionOk="0">
                    <a:moveTo>
                      <a:pt x="1" y="1"/>
                    </a:moveTo>
                    <a:cubicBezTo>
                      <a:pt x="1" y="3"/>
                      <a:pt x="1" y="5"/>
                      <a:pt x="1" y="5"/>
                    </a:cubicBezTo>
                    <a:cubicBezTo>
                      <a:pt x="2" y="5"/>
                      <a:pt x="2" y="4"/>
                      <a:pt x="3" y="3"/>
                    </a:cubicBezTo>
                    <a:cubicBezTo>
                      <a:pt x="3" y="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36" name="Google Shape;18936;p66"/>
              <p:cNvSpPr/>
              <p:nvPr/>
            </p:nvSpPr>
            <p:spPr>
              <a:xfrm>
                <a:off x="687050" y="1767675"/>
                <a:ext cx="350" cy="200"/>
              </a:xfrm>
              <a:custGeom>
                <a:avLst/>
                <a:gdLst/>
                <a:ahLst/>
                <a:cxnLst/>
                <a:rect l="l" t="t" r="r" b="b"/>
                <a:pathLst>
                  <a:path w="14" h="8" extrusionOk="0">
                    <a:moveTo>
                      <a:pt x="14" y="1"/>
                    </a:moveTo>
                    <a:cubicBezTo>
                      <a:pt x="12" y="1"/>
                      <a:pt x="7" y="1"/>
                      <a:pt x="0" y="8"/>
                    </a:cubicBezTo>
                    <a:cubicBezTo>
                      <a:pt x="5" y="5"/>
                      <a:pt x="9" y="3"/>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37" name="Google Shape;18937;p66"/>
              <p:cNvSpPr/>
              <p:nvPr/>
            </p:nvSpPr>
            <p:spPr>
              <a:xfrm>
                <a:off x="751100" y="1726075"/>
                <a:ext cx="125" cy="125"/>
              </a:xfrm>
              <a:custGeom>
                <a:avLst/>
                <a:gdLst/>
                <a:ahLst/>
                <a:cxnLst/>
                <a:rect l="l" t="t" r="r" b="b"/>
                <a:pathLst>
                  <a:path w="5" h="5" extrusionOk="0">
                    <a:moveTo>
                      <a:pt x="1" y="1"/>
                    </a:moveTo>
                    <a:cubicBezTo>
                      <a:pt x="0" y="1"/>
                      <a:pt x="1" y="5"/>
                      <a:pt x="4" y="5"/>
                    </a:cubicBezTo>
                    <a:cubicBezTo>
                      <a:pt x="3" y="2"/>
                      <a:pt x="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38" name="Google Shape;18938;p66"/>
              <p:cNvSpPr/>
              <p:nvPr/>
            </p:nvSpPr>
            <p:spPr>
              <a:xfrm>
                <a:off x="758675" y="1735100"/>
                <a:ext cx="200" cy="100"/>
              </a:xfrm>
              <a:custGeom>
                <a:avLst/>
                <a:gdLst/>
                <a:ahLst/>
                <a:cxnLst/>
                <a:rect l="l" t="t" r="r" b="b"/>
                <a:pathLst>
                  <a:path w="8" h="4" extrusionOk="0">
                    <a:moveTo>
                      <a:pt x="0" y="3"/>
                    </a:moveTo>
                    <a:lnTo>
                      <a:pt x="0" y="3"/>
                    </a:lnTo>
                    <a:cubicBezTo>
                      <a:pt x="7" y="1"/>
                      <a:pt x="7" y="1"/>
                      <a:pt x="0"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39" name="Google Shape;18939;p66"/>
              <p:cNvSpPr/>
              <p:nvPr/>
            </p:nvSpPr>
            <p:spPr>
              <a:xfrm>
                <a:off x="750975" y="1725650"/>
                <a:ext cx="250" cy="275"/>
              </a:xfrm>
              <a:custGeom>
                <a:avLst/>
                <a:gdLst/>
                <a:ahLst/>
                <a:cxnLst/>
                <a:rect l="l" t="t" r="r" b="b"/>
                <a:pathLst>
                  <a:path w="10" h="11" extrusionOk="0">
                    <a:moveTo>
                      <a:pt x="9" y="1"/>
                    </a:moveTo>
                    <a:cubicBezTo>
                      <a:pt x="2" y="1"/>
                      <a:pt x="0" y="1"/>
                      <a:pt x="7" y="10"/>
                    </a:cubicBezTo>
                    <a:lnTo>
                      <a:pt x="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40" name="Google Shape;18940;p66"/>
              <p:cNvSpPr/>
              <p:nvPr/>
            </p:nvSpPr>
            <p:spPr>
              <a:xfrm>
                <a:off x="751200" y="1726125"/>
                <a:ext cx="125" cy="375"/>
              </a:xfrm>
              <a:custGeom>
                <a:avLst/>
                <a:gdLst/>
                <a:ahLst/>
                <a:cxnLst/>
                <a:rect l="l" t="t" r="r" b="b"/>
                <a:pathLst>
                  <a:path w="5" h="15" extrusionOk="0">
                    <a:moveTo>
                      <a:pt x="5" y="0"/>
                    </a:moveTo>
                    <a:cubicBezTo>
                      <a:pt x="3" y="0"/>
                      <a:pt x="3" y="3"/>
                      <a:pt x="0" y="3"/>
                    </a:cubicBezTo>
                    <a:cubicBezTo>
                      <a:pt x="0" y="5"/>
                      <a:pt x="0" y="10"/>
                      <a:pt x="3" y="14"/>
                    </a:cubicBezTo>
                    <a:cubicBezTo>
                      <a:pt x="3"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41" name="Google Shape;18941;p66"/>
              <p:cNvSpPr/>
              <p:nvPr/>
            </p:nvSpPr>
            <p:spPr>
              <a:xfrm>
                <a:off x="714650" y="1772675"/>
                <a:ext cx="225" cy="225"/>
              </a:xfrm>
              <a:custGeom>
                <a:avLst/>
                <a:gdLst/>
                <a:ahLst/>
                <a:cxnLst/>
                <a:rect l="l" t="t" r="r" b="b"/>
                <a:pathLst>
                  <a:path w="9" h="9" extrusionOk="0">
                    <a:moveTo>
                      <a:pt x="9" y="0"/>
                    </a:moveTo>
                    <a:cubicBezTo>
                      <a:pt x="3" y="6"/>
                      <a:pt x="1" y="8"/>
                      <a:pt x="1" y="8"/>
                    </a:cubicBezTo>
                    <a:cubicBezTo>
                      <a:pt x="1" y="8"/>
                      <a:pt x="4" y="6"/>
                      <a:pt x="9" y="2"/>
                    </a:cubicBezTo>
                    <a:cubicBezTo>
                      <a:pt x="9" y="2"/>
                      <a:pt x="9"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42" name="Google Shape;18942;p66"/>
              <p:cNvSpPr/>
              <p:nvPr/>
            </p:nvSpPr>
            <p:spPr>
              <a:xfrm>
                <a:off x="761350" y="1751850"/>
                <a:ext cx="75" cy="25"/>
              </a:xfrm>
              <a:custGeom>
                <a:avLst/>
                <a:gdLst/>
                <a:ahLst/>
                <a:cxnLst/>
                <a:rect l="l" t="t" r="r" b="b"/>
                <a:pathLst>
                  <a:path w="3" h="1" extrusionOk="0">
                    <a:moveTo>
                      <a:pt x="2" y="1"/>
                    </a:moveTo>
                    <a:lnTo>
                      <a:pt x="2"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43" name="Google Shape;18943;p66"/>
              <p:cNvSpPr/>
              <p:nvPr/>
            </p:nvSpPr>
            <p:spPr>
              <a:xfrm>
                <a:off x="758725" y="1751325"/>
                <a:ext cx="3100" cy="1550"/>
              </a:xfrm>
              <a:custGeom>
                <a:avLst/>
                <a:gdLst/>
                <a:ahLst/>
                <a:cxnLst/>
                <a:rect l="l" t="t" r="r" b="b"/>
                <a:pathLst>
                  <a:path w="124" h="62" extrusionOk="0">
                    <a:moveTo>
                      <a:pt x="1" y="1"/>
                    </a:moveTo>
                    <a:lnTo>
                      <a:pt x="124" y="61"/>
                    </a:lnTo>
                    <a:cubicBezTo>
                      <a:pt x="84" y="36"/>
                      <a:pt x="93" y="29"/>
                      <a:pt x="105" y="22"/>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44" name="Google Shape;18944;p66"/>
              <p:cNvSpPr/>
              <p:nvPr/>
            </p:nvSpPr>
            <p:spPr>
              <a:xfrm>
                <a:off x="752175" y="1727750"/>
                <a:ext cx="725" cy="475"/>
              </a:xfrm>
              <a:custGeom>
                <a:avLst/>
                <a:gdLst/>
                <a:ahLst/>
                <a:cxnLst/>
                <a:rect l="l" t="t" r="r" b="b"/>
                <a:pathLst>
                  <a:path w="29" h="19" extrusionOk="0">
                    <a:moveTo>
                      <a:pt x="9" y="1"/>
                    </a:moveTo>
                    <a:cubicBezTo>
                      <a:pt x="6" y="1"/>
                      <a:pt x="3" y="2"/>
                      <a:pt x="1" y="3"/>
                    </a:cubicBezTo>
                    <a:cubicBezTo>
                      <a:pt x="12" y="3"/>
                      <a:pt x="12" y="10"/>
                      <a:pt x="12" y="19"/>
                    </a:cubicBezTo>
                    <a:cubicBezTo>
                      <a:pt x="22" y="14"/>
                      <a:pt x="29" y="10"/>
                      <a:pt x="19" y="3"/>
                    </a:cubicBezTo>
                    <a:cubicBezTo>
                      <a:pt x="16"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45" name="Google Shape;18945;p66"/>
              <p:cNvSpPr/>
              <p:nvPr/>
            </p:nvSpPr>
            <p:spPr>
              <a:xfrm>
                <a:off x="684900" y="1722300"/>
                <a:ext cx="80350" cy="55600"/>
              </a:xfrm>
              <a:custGeom>
                <a:avLst/>
                <a:gdLst/>
                <a:ahLst/>
                <a:cxnLst/>
                <a:rect l="l" t="t" r="r" b="b"/>
                <a:pathLst>
                  <a:path w="3214" h="2224" extrusionOk="0">
                    <a:moveTo>
                      <a:pt x="2700" y="219"/>
                    </a:moveTo>
                    <a:cubicBezTo>
                      <a:pt x="2703" y="219"/>
                      <a:pt x="2707" y="220"/>
                      <a:pt x="2710" y="221"/>
                    </a:cubicBezTo>
                    <a:cubicBezTo>
                      <a:pt x="2720" y="228"/>
                      <a:pt x="2713" y="232"/>
                      <a:pt x="2703" y="237"/>
                    </a:cubicBezTo>
                    <a:cubicBezTo>
                      <a:pt x="2703" y="228"/>
                      <a:pt x="2703" y="221"/>
                      <a:pt x="2692" y="221"/>
                    </a:cubicBezTo>
                    <a:cubicBezTo>
                      <a:pt x="2694" y="220"/>
                      <a:pt x="2697" y="219"/>
                      <a:pt x="2700" y="219"/>
                    </a:cubicBezTo>
                    <a:close/>
                    <a:moveTo>
                      <a:pt x="2699" y="253"/>
                    </a:moveTo>
                    <a:cubicBezTo>
                      <a:pt x="2693" y="260"/>
                      <a:pt x="2690" y="263"/>
                      <a:pt x="2690" y="263"/>
                    </a:cubicBezTo>
                    <a:cubicBezTo>
                      <a:pt x="2689" y="263"/>
                      <a:pt x="2692" y="258"/>
                      <a:pt x="2696" y="253"/>
                    </a:cubicBezTo>
                    <a:close/>
                    <a:moveTo>
                      <a:pt x="3084" y="1104"/>
                    </a:moveTo>
                    <a:lnTo>
                      <a:pt x="3084" y="1104"/>
                    </a:lnTo>
                    <a:cubicBezTo>
                      <a:pt x="3082" y="1104"/>
                      <a:pt x="3081" y="1104"/>
                      <a:pt x="3080" y="1105"/>
                    </a:cubicBezTo>
                    <a:lnTo>
                      <a:pt x="3080" y="1105"/>
                    </a:lnTo>
                    <a:cubicBezTo>
                      <a:pt x="3082" y="1105"/>
                      <a:pt x="3083" y="1104"/>
                      <a:pt x="3084" y="1104"/>
                    </a:cubicBezTo>
                    <a:close/>
                    <a:moveTo>
                      <a:pt x="2875" y="1516"/>
                    </a:moveTo>
                    <a:cubicBezTo>
                      <a:pt x="2875" y="1516"/>
                      <a:pt x="2875" y="1516"/>
                      <a:pt x="2875" y="1517"/>
                    </a:cubicBezTo>
                    <a:cubicBezTo>
                      <a:pt x="2875" y="1516"/>
                      <a:pt x="2875" y="1516"/>
                      <a:pt x="2875" y="1516"/>
                    </a:cubicBezTo>
                    <a:close/>
                    <a:moveTo>
                      <a:pt x="2789" y="1533"/>
                    </a:moveTo>
                    <a:cubicBezTo>
                      <a:pt x="2796" y="1544"/>
                      <a:pt x="2792" y="1548"/>
                      <a:pt x="2781" y="1548"/>
                    </a:cubicBezTo>
                    <a:cubicBezTo>
                      <a:pt x="2778" y="1548"/>
                      <a:pt x="2775" y="1547"/>
                      <a:pt x="2771" y="1547"/>
                    </a:cubicBezTo>
                    <a:cubicBezTo>
                      <a:pt x="2771" y="1540"/>
                      <a:pt x="2777" y="1535"/>
                      <a:pt x="2789" y="1533"/>
                    </a:cubicBezTo>
                    <a:close/>
                    <a:moveTo>
                      <a:pt x="791" y="1688"/>
                    </a:moveTo>
                    <a:cubicBezTo>
                      <a:pt x="791" y="1690"/>
                      <a:pt x="792" y="1692"/>
                      <a:pt x="793" y="1694"/>
                    </a:cubicBezTo>
                    <a:lnTo>
                      <a:pt x="793" y="1694"/>
                    </a:lnTo>
                    <a:cubicBezTo>
                      <a:pt x="792" y="1693"/>
                      <a:pt x="792" y="1690"/>
                      <a:pt x="791" y="1688"/>
                    </a:cubicBezTo>
                    <a:close/>
                    <a:moveTo>
                      <a:pt x="1169" y="1746"/>
                    </a:moveTo>
                    <a:lnTo>
                      <a:pt x="1171" y="1758"/>
                    </a:lnTo>
                    <a:cubicBezTo>
                      <a:pt x="1167" y="1760"/>
                      <a:pt x="1165" y="1761"/>
                      <a:pt x="1163" y="1761"/>
                    </a:cubicBezTo>
                    <a:cubicBezTo>
                      <a:pt x="1160" y="1761"/>
                      <a:pt x="1164" y="1754"/>
                      <a:pt x="1169" y="1746"/>
                    </a:cubicBezTo>
                    <a:close/>
                    <a:moveTo>
                      <a:pt x="2420" y="1945"/>
                    </a:moveTo>
                    <a:cubicBezTo>
                      <a:pt x="2425" y="1945"/>
                      <a:pt x="2433" y="1949"/>
                      <a:pt x="2441" y="1952"/>
                    </a:cubicBezTo>
                    <a:cubicBezTo>
                      <a:pt x="2440" y="1960"/>
                      <a:pt x="2439" y="1979"/>
                      <a:pt x="2432" y="1979"/>
                    </a:cubicBezTo>
                    <a:cubicBezTo>
                      <a:pt x="2429" y="1979"/>
                      <a:pt x="2427" y="1978"/>
                      <a:pt x="2423" y="1973"/>
                    </a:cubicBezTo>
                    <a:cubicBezTo>
                      <a:pt x="2414" y="1951"/>
                      <a:pt x="2415" y="1945"/>
                      <a:pt x="2420" y="1945"/>
                    </a:cubicBezTo>
                    <a:close/>
                    <a:moveTo>
                      <a:pt x="2306" y="2027"/>
                    </a:moveTo>
                    <a:lnTo>
                      <a:pt x="2302" y="2029"/>
                    </a:lnTo>
                    <a:cubicBezTo>
                      <a:pt x="2304" y="2029"/>
                      <a:pt x="2305" y="2028"/>
                      <a:pt x="2306" y="2027"/>
                    </a:cubicBezTo>
                    <a:close/>
                    <a:moveTo>
                      <a:pt x="596" y="2067"/>
                    </a:moveTo>
                    <a:lnTo>
                      <a:pt x="598" y="2068"/>
                    </a:lnTo>
                    <a:cubicBezTo>
                      <a:pt x="598" y="2067"/>
                      <a:pt x="597" y="2067"/>
                      <a:pt x="596" y="2067"/>
                    </a:cubicBezTo>
                    <a:close/>
                    <a:moveTo>
                      <a:pt x="1713" y="2209"/>
                    </a:moveTo>
                    <a:lnTo>
                      <a:pt x="1711" y="2210"/>
                    </a:lnTo>
                    <a:cubicBezTo>
                      <a:pt x="1712" y="2209"/>
                      <a:pt x="1712" y="2209"/>
                      <a:pt x="1713" y="2209"/>
                    </a:cubicBezTo>
                    <a:close/>
                    <a:moveTo>
                      <a:pt x="2692" y="0"/>
                    </a:moveTo>
                    <a:lnTo>
                      <a:pt x="2692" y="0"/>
                    </a:lnTo>
                    <a:cubicBezTo>
                      <a:pt x="2641" y="12"/>
                      <a:pt x="2699" y="7"/>
                      <a:pt x="2638" y="24"/>
                    </a:cubicBezTo>
                    <a:cubicBezTo>
                      <a:pt x="2644" y="23"/>
                      <a:pt x="2649" y="22"/>
                      <a:pt x="2653" y="22"/>
                    </a:cubicBezTo>
                    <a:cubicBezTo>
                      <a:pt x="2694" y="22"/>
                      <a:pt x="2659" y="69"/>
                      <a:pt x="2689" y="69"/>
                    </a:cubicBezTo>
                    <a:cubicBezTo>
                      <a:pt x="2693" y="69"/>
                      <a:pt x="2698" y="68"/>
                      <a:pt x="2705" y="66"/>
                    </a:cubicBezTo>
                    <a:lnTo>
                      <a:pt x="2705" y="66"/>
                    </a:lnTo>
                    <a:cubicBezTo>
                      <a:pt x="2649" y="85"/>
                      <a:pt x="2682" y="97"/>
                      <a:pt x="2627" y="123"/>
                    </a:cubicBezTo>
                    <a:cubicBezTo>
                      <a:pt x="2636" y="123"/>
                      <a:pt x="2643" y="121"/>
                      <a:pt x="2648" y="121"/>
                    </a:cubicBezTo>
                    <a:cubicBezTo>
                      <a:pt x="2654" y="121"/>
                      <a:pt x="2656" y="124"/>
                      <a:pt x="2652" y="135"/>
                    </a:cubicBezTo>
                    <a:cubicBezTo>
                      <a:pt x="2657" y="137"/>
                      <a:pt x="2664" y="137"/>
                      <a:pt x="2669" y="140"/>
                    </a:cubicBezTo>
                    <a:cubicBezTo>
                      <a:pt x="2678" y="133"/>
                      <a:pt x="2685" y="130"/>
                      <a:pt x="2694" y="128"/>
                    </a:cubicBezTo>
                    <a:cubicBezTo>
                      <a:pt x="2736" y="135"/>
                      <a:pt x="2736" y="167"/>
                      <a:pt x="2757" y="179"/>
                    </a:cubicBezTo>
                    <a:cubicBezTo>
                      <a:pt x="2755" y="182"/>
                      <a:pt x="2752" y="183"/>
                      <a:pt x="2749" y="183"/>
                    </a:cubicBezTo>
                    <a:cubicBezTo>
                      <a:pt x="2745" y="183"/>
                      <a:pt x="2739" y="181"/>
                      <a:pt x="2732" y="181"/>
                    </a:cubicBezTo>
                    <a:cubicBezTo>
                      <a:pt x="2728" y="181"/>
                      <a:pt x="2724" y="181"/>
                      <a:pt x="2720" y="184"/>
                    </a:cubicBezTo>
                    <a:lnTo>
                      <a:pt x="2752" y="198"/>
                    </a:lnTo>
                    <a:cubicBezTo>
                      <a:pt x="2725" y="201"/>
                      <a:pt x="2707" y="220"/>
                      <a:pt x="2689" y="220"/>
                    </a:cubicBezTo>
                    <a:cubicBezTo>
                      <a:pt x="2681" y="220"/>
                      <a:pt x="2674" y="217"/>
                      <a:pt x="2666" y="209"/>
                    </a:cubicBezTo>
                    <a:lnTo>
                      <a:pt x="2666" y="209"/>
                    </a:lnTo>
                    <a:lnTo>
                      <a:pt x="2669" y="237"/>
                    </a:lnTo>
                    <a:cubicBezTo>
                      <a:pt x="2650" y="253"/>
                      <a:pt x="2645" y="276"/>
                      <a:pt x="2662" y="288"/>
                    </a:cubicBezTo>
                    <a:cubicBezTo>
                      <a:pt x="2658" y="300"/>
                      <a:pt x="2695" y="310"/>
                      <a:pt x="2687" y="310"/>
                    </a:cubicBezTo>
                    <a:cubicBezTo>
                      <a:pt x="2686" y="310"/>
                      <a:pt x="2683" y="310"/>
                      <a:pt x="2678" y="309"/>
                    </a:cubicBezTo>
                    <a:lnTo>
                      <a:pt x="2678" y="309"/>
                    </a:lnTo>
                    <a:lnTo>
                      <a:pt x="2708" y="346"/>
                    </a:lnTo>
                    <a:lnTo>
                      <a:pt x="2699" y="348"/>
                    </a:lnTo>
                    <a:cubicBezTo>
                      <a:pt x="2699" y="369"/>
                      <a:pt x="2722" y="385"/>
                      <a:pt x="2733" y="406"/>
                    </a:cubicBezTo>
                    <a:cubicBezTo>
                      <a:pt x="2750" y="427"/>
                      <a:pt x="2745" y="457"/>
                      <a:pt x="2720" y="471"/>
                    </a:cubicBezTo>
                    <a:cubicBezTo>
                      <a:pt x="2731" y="478"/>
                      <a:pt x="2745" y="490"/>
                      <a:pt x="2738" y="508"/>
                    </a:cubicBezTo>
                    <a:lnTo>
                      <a:pt x="2706" y="517"/>
                    </a:lnTo>
                    <a:cubicBezTo>
                      <a:pt x="2720" y="529"/>
                      <a:pt x="2680" y="561"/>
                      <a:pt x="2715" y="564"/>
                    </a:cubicBezTo>
                    <a:cubicBezTo>
                      <a:pt x="2629" y="589"/>
                      <a:pt x="2703" y="631"/>
                      <a:pt x="2689" y="657"/>
                    </a:cubicBezTo>
                    <a:lnTo>
                      <a:pt x="2733" y="657"/>
                    </a:lnTo>
                    <a:cubicBezTo>
                      <a:pt x="2733" y="673"/>
                      <a:pt x="2745" y="689"/>
                      <a:pt x="2761" y="710"/>
                    </a:cubicBezTo>
                    <a:lnTo>
                      <a:pt x="2798" y="708"/>
                    </a:lnTo>
                    <a:lnTo>
                      <a:pt x="2798" y="708"/>
                    </a:lnTo>
                    <a:cubicBezTo>
                      <a:pt x="2831" y="724"/>
                      <a:pt x="2773" y="754"/>
                      <a:pt x="2775" y="782"/>
                    </a:cubicBezTo>
                    <a:cubicBezTo>
                      <a:pt x="2761" y="779"/>
                      <a:pt x="2764" y="772"/>
                      <a:pt x="2773" y="768"/>
                    </a:cubicBezTo>
                    <a:lnTo>
                      <a:pt x="2773" y="768"/>
                    </a:lnTo>
                    <a:cubicBezTo>
                      <a:pt x="2687" y="796"/>
                      <a:pt x="2831" y="844"/>
                      <a:pt x="2764" y="872"/>
                    </a:cubicBezTo>
                    <a:cubicBezTo>
                      <a:pt x="2777" y="881"/>
                      <a:pt x="2773" y="886"/>
                      <a:pt x="2761" y="891"/>
                    </a:cubicBezTo>
                    <a:lnTo>
                      <a:pt x="2759" y="888"/>
                    </a:lnTo>
                    <a:cubicBezTo>
                      <a:pt x="2759" y="891"/>
                      <a:pt x="2759" y="891"/>
                      <a:pt x="2759" y="893"/>
                    </a:cubicBezTo>
                    <a:cubicBezTo>
                      <a:pt x="2752" y="895"/>
                      <a:pt x="2745" y="898"/>
                      <a:pt x="2738" y="900"/>
                    </a:cubicBezTo>
                    <a:cubicBezTo>
                      <a:pt x="2745" y="900"/>
                      <a:pt x="2752" y="898"/>
                      <a:pt x="2759" y="895"/>
                    </a:cubicBezTo>
                    <a:cubicBezTo>
                      <a:pt x="2761" y="905"/>
                      <a:pt x="2764" y="914"/>
                      <a:pt x="2771" y="921"/>
                    </a:cubicBezTo>
                    <a:lnTo>
                      <a:pt x="2731" y="919"/>
                    </a:lnTo>
                    <a:lnTo>
                      <a:pt x="2731" y="921"/>
                    </a:lnTo>
                    <a:cubicBezTo>
                      <a:pt x="2718" y="927"/>
                      <a:pt x="2737" y="931"/>
                      <a:pt x="2763" y="931"/>
                    </a:cubicBezTo>
                    <a:cubicBezTo>
                      <a:pt x="2768" y="931"/>
                      <a:pt x="2774" y="931"/>
                      <a:pt x="2780" y="930"/>
                    </a:cubicBezTo>
                    <a:cubicBezTo>
                      <a:pt x="2787" y="937"/>
                      <a:pt x="2794" y="942"/>
                      <a:pt x="2801" y="946"/>
                    </a:cubicBezTo>
                    <a:cubicBezTo>
                      <a:pt x="2798" y="946"/>
                      <a:pt x="2796" y="946"/>
                      <a:pt x="2794" y="946"/>
                    </a:cubicBezTo>
                    <a:cubicBezTo>
                      <a:pt x="2743" y="946"/>
                      <a:pt x="2812" y="974"/>
                      <a:pt x="2754" y="974"/>
                    </a:cubicBezTo>
                    <a:cubicBezTo>
                      <a:pt x="2752" y="974"/>
                      <a:pt x="2750" y="974"/>
                      <a:pt x="2747" y="974"/>
                    </a:cubicBezTo>
                    <a:lnTo>
                      <a:pt x="2747" y="974"/>
                    </a:lnTo>
                    <a:cubicBezTo>
                      <a:pt x="2780" y="986"/>
                      <a:pt x="2764" y="1021"/>
                      <a:pt x="2833" y="1041"/>
                    </a:cubicBezTo>
                    <a:cubicBezTo>
                      <a:pt x="2824" y="1039"/>
                      <a:pt x="2817" y="1041"/>
                      <a:pt x="2819" y="1037"/>
                    </a:cubicBezTo>
                    <a:lnTo>
                      <a:pt x="2819" y="1037"/>
                    </a:lnTo>
                    <a:cubicBezTo>
                      <a:pt x="2808" y="1044"/>
                      <a:pt x="2796" y="1053"/>
                      <a:pt x="2815" y="1067"/>
                    </a:cubicBezTo>
                    <a:lnTo>
                      <a:pt x="2764" y="1058"/>
                    </a:lnTo>
                    <a:lnTo>
                      <a:pt x="2764" y="1058"/>
                    </a:lnTo>
                    <a:lnTo>
                      <a:pt x="2824" y="1099"/>
                    </a:lnTo>
                    <a:cubicBezTo>
                      <a:pt x="2816" y="1101"/>
                      <a:pt x="2808" y="1102"/>
                      <a:pt x="2800" y="1102"/>
                    </a:cubicBezTo>
                    <a:cubicBezTo>
                      <a:pt x="2778" y="1102"/>
                      <a:pt x="2755" y="1095"/>
                      <a:pt x="2736" y="1081"/>
                    </a:cubicBezTo>
                    <a:lnTo>
                      <a:pt x="2736" y="1081"/>
                    </a:lnTo>
                    <a:cubicBezTo>
                      <a:pt x="2784" y="1127"/>
                      <a:pt x="2750" y="1111"/>
                      <a:pt x="2798" y="1157"/>
                    </a:cubicBezTo>
                    <a:lnTo>
                      <a:pt x="2768" y="1146"/>
                    </a:lnTo>
                    <a:lnTo>
                      <a:pt x="2768" y="1146"/>
                    </a:lnTo>
                    <a:cubicBezTo>
                      <a:pt x="2764" y="1154"/>
                      <a:pt x="2796" y="1181"/>
                      <a:pt x="2778" y="1181"/>
                    </a:cubicBezTo>
                    <a:cubicBezTo>
                      <a:pt x="2776" y="1181"/>
                      <a:pt x="2775" y="1181"/>
                      <a:pt x="2773" y="1180"/>
                    </a:cubicBezTo>
                    <a:cubicBezTo>
                      <a:pt x="2738" y="1180"/>
                      <a:pt x="2726" y="1206"/>
                      <a:pt x="2710" y="1236"/>
                    </a:cubicBezTo>
                    <a:cubicBezTo>
                      <a:pt x="2696" y="1266"/>
                      <a:pt x="2678" y="1301"/>
                      <a:pt x="2641" y="1303"/>
                    </a:cubicBezTo>
                    <a:cubicBezTo>
                      <a:pt x="2731" y="1340"/>
                      <a:pt x="2587" y="1306"/>
                      <a:pt x="2652" y="1345"/>
                    </a:cubicBezTo>
                    <a:cubicBezTo>
                      <a:pt x="2629" y="1336"/>
                      <a:pt x="2615" y="1336"/>
                      <a:pt x="2601" y="1320"/>
                    </a:cubicBezTo>
                    <a:lnTo>
                      <a:pt x="2601" y="1320"/>
                    </a:lnTo>
                    <a:cubicBezTo>
                      <a:pt x="2606" y="1354"/>
                      <a:pt x="2546" y="1336"/>
                      <a:pt x="2590" y="1387"/>
                    </a:cubicBezTo>
                    <a:cubicBezTo>
                      <a:pt x="2567" y="1375"/>
                      <a:pt x="2564" y="1364"/>
                      <a:pt x="2550" y="1357"/>
                    </a:cubicBezTo>
                    <a:lnTo>
                      <a:pt x="2550" y="1357"/>
                    </a:lnTo>
                    <a:cubicBezTo>
                      <a:pt x="2552" y="1361"/>
                      <a:pt x="2559" y="1371"/>
                      <a:pt x="2553" y="1371"/>
                    </a:cubicBezTo>
                    <a:cubicBezTo>
                      <a:pt x="2551" y="1371"/>
                      <a:pt x="2550" y="1371"/>
                      <a:pt x="2548" y="1371"/>
                    </a:cubicBezTo>
                    <a:cubicBezTo>
                      <a:pt x="2536" y="1364"/>
                      <a:pt x="2536" y="1357"/>
                      <a:pt x="2529" y="1347"/>
                    </a:cubicBezTo>
                    <a:lnTo>
                      <a:pt x="2529" y="1347"/>
                    </a:lnTo>
                    <a:cubicBezTo>
                      <a:pt x="2516" y="1371"/>
                      <a:pt x="2573" y="1412"/>
                      <a:pt x="2627" y="1452"/>
                    </a:cubicBezTo>
                    <a:cubicBezTo>
                      <a:pt x="2620" y="1451"/>
                      <a:pt x="2615" y="1450"/>
                      <a:pt x="2610" y="1450"/>
                    </a:cubicBezTo>
                    <a:cubicBezTo>
                      <a:pt x="2591" y="1450"/>
                      <a:pt x="2595" y="1460"/>
                      <a:pt x="2618" y="1489"/>
                    </a:cubicBezTo>
                    <a:cubicBezTo>
                      <a:pt x="2597" y="1482"/>
                      <a:pt x="2573" y="1475"/>
                      <a:pt x="2578" y="1456"/>
                    </a:cubicBezTo>
                    <a:lnTo>
                      <a:pt x="2578" y="1456"/>
                    </a:lnTo>
                    <a:cubicBezTo>
                      <a:pt x="2569" y="1463"/>
                      <a:pt x="2513" y="1484"/>
                      <a:pt x="2553" y="1519"/>
                    </a:cubicBezTo>
                    <a:cubicBezTo>
                      <a:pt x="2550" y="1518"/>
                      <a:pt x="2549" y="1517"/>
                      <a:pt x="2547" y="1517"/>
                    </a:cubicBezTo>
                    <a:cubicBezTo>
                      <a:pt x="2540" y="1517"/>
                      <a:pt x="2539" y="1527"/>
                      <a:pt x="2541" y="1533"/>
                    </a:cubicBezTo>
                    <a:cubicBezTo>
                      <a:pt x="2522" y="1547"/>
                      <a:pt x="2518" y="1544"/>
                      <a:pt x="2504" y="1563"/>
                    </a:cubicBezTo>
                    <a:lnTo>
                      <a:pt x="2516" y="1565"/>
                    </a:lnTo>
                    <a:cubicBezTo>
                      <a:pt x="2555" y="1616"/>
                      <a:pt x="2511" y="1588"/>
                      <a:pt x="2502" y="1607"/>
                    </a:cubicBezTo>
                    <a:lnTo>
                      <a:pt x="2497" y="1602"/>
                    </a:lnTo>
                    <a:cubicBezTo>
                      <a:pt x="2491" y="1602"/>
                      <a:pt x="2486" y="1601"/>
                      <a:pt x="2482" y="1601"/>
                    </a:cubicBezTo>
                    <a:cubicBezTo>
                      <a:pt x="2449" y="1601"/>
                      <a:pt x="2478" y="1621"/>
                      <a:pt x="2450" y="1621"/>
                    </a:cubicBezTo>
                    <a:cubicBezTo>
                      <a:pt x="2445" y="1621"/>
                      <a:pt x="2438" y="1620"/>
                      <a:pt x="2427" y="1619"/>
                    </a:cubicBezTo>
                    <a:lnTo>
                      <a:pt x="2427" y="1619"/>
                    </a:lnTo>
                    <a:lnTo>
                      <a:pt x="2455" y="1646"/>
                    </a:lnTo>
                    <a:cubicBezTo>
                      <a:pt x="2471" y="1668"/>
                      <a:pt x="2470" y="1674"/>
                      <a:pt x="2461" y="1674"/>
                    </a:cubicBezTo>
                    <a:cubicBezTo>
                      <a:pt x="2449" y="1674"/>
                      <a:pt x="2420" y="1661"/>
                      <a:pt x="2403" y="1661"/>
                    </a:cubicBezTo>
                    <a:cubicBezTo>
                      <a:pt x="2396" y="1661"/>
                      <a:pt x="2390" y="1663"/>
                      <a:pt x="2390" y="1672"/>
                    </a:cubicBezTo>
                    <a:lnTo>
                      <a:pt x="2411" y="1684"/>
                    </a:lnTo>
                    <a:cubicBezTo>
                      <a:pt x="2412" y="1688"/>
                      <a:pt x="2410" y="1690"/>
                      <a:pt x="2407" y="1690"/>
                    </a:cubicBezTo>
                    <a:cubicBezTo>
                      <a:pt x="2389" y="1690"/>
                      <a:pt x="2309" y="1614"/>
                      <a:pt x="2295" y="1612"/>
                    </a:cubicBezTo>
                    <a:cubicBezTo>
                      <a:pt x="2288" y="1607"/>
                      <a:pt x="2293" y="1600"/>
                      <a:pt x="2293" y="1593"/>
                    </a:cubicBezTo>
                    <a:cubicBezTo>
                      <a:pt x="2285" y="1590"/>
                      <a:pt x="2280" y="1588"/>
                      <a:pt x="2277" y="1588"/>
                    </a:cubicBezTo>
                    <a:cubicBezTo>
                      <a:pt x="2259" y="1588"/>
                      <a:pt x="2316" y="1640"/>
                      <a:pt x="2302" y="1660"/>
                    </a:cubicBezTo>
                    <a:cubicBezTo>
                      <a:pt x="2285" y="1641"/>
                      <a:pt x="2271" y="1602"/>
                      <a:pt x="2254" y="1602"/>
                    </a:cubicBezTo>
                    <a:cubicBezTo>
                      <a:pt x="2253" y="1602"/>
                      <a:pt x="2252" y="1602"/>
                      <a:pt x="2251" y="1602"/>
                    </a:cubicBezTo>
                    <a:cubicBezTo>
                      <a:pt x="2250" y="1601"/>
                      <a:pt x="2249" y="1601"/>
                      <a:pt x="2248" y="1601"/>
                    </a:cubicBezTo>
                    <a:cubicBezTo>
                      <a:pt x="2239" y="1601"/>
                      <a:pt x="2247" y="1674"/>
                      <a:pt x="2221" y="1674"/>
                    </a:cubicBezTo>
                    <a:cubicBezTo>
                      <a:pt x="2217" y="1674"/>
                      <a:pt x="2211" y="1672"/>
                      <a:pt x="2205" y="1667"/>
                    </a:cubicBezTo>
                    <a:lnTo>
                      <a:pt x="2205" y="1667"/>
                    </a:lnTo>
                    <a:cubicBezTo>
                      <a:pt x="2221" y="1684"/>
                      <a:pt x="2235" y="1700"/>
                      <a:pt x="2233" y="1718"/>
                    </a:cubicBezTo>
                    <a:cubicBezTo>
                      <a:pt x="2231" y="1720"/>
                      <a:pt x="2228" y="1721"/>
                      <a:pt x="2225" y="1721"/>
                    </a:cubicBezTo>
                    <a:cubicBezTo>
                      <a:pt x="2211" y="1721"/>
                      <a:pt x="2187" y="1704"/>
                      <a:pt x="2172" y="1704"/>
                    </a:cubicBezTo>
                    <a:cubicBezTo>
                      <a:pt x="2162" y="1704"/>
                      <a:pt x="2157" y="1711"/>
                      <a:pt x="2161" y="1735"/>
                    </a:cubicBezTo>
                    <a:cubicBezTo>
                      <a:pt x="2159" y="1730"/>
                      <a:pt x="2154" y="1725"/>
                      <a:pt x="2152" y="1721"/>
                    </a:cubicBezTo>
                    <a:cubicBezTo>
                      <a:pt x="2145" y="1741"/>
                      <a:pt x="2119" y="1762"/>
                      <a:pt x="2124" y="1799"/>
                    </a:cubicBezTo>
                    <a:cubicBezTo>
                      <a:pt x="2108" y="1772"/>
                      <a:pt x="2097" y="1762"/>
                      <a:pt x="2088" y="1762"/>
                    </a:cubicBezTo>
                    <a:cubicBezTo>
                      <a:pt x="2077" y="1762"/>
                      <a:pt x="2070" y="1773"/>
                      <a:pt x="2061" y="1786"/>
                    </a:cubicBezTo>
                    <a:cubicBezTo>
                      <a:pt x="2054" y="1798"/>
                      <a:pt x="2047" y="1810"/>
                      <a:pt x="2038" y="1810"/>
                    </a:cubicBezTo>
                    <a:cubicBezTo>
                      <a:pt x="2031" y="1810"/>
                      <a:pt x="2024" y="1800"/>
                      <a:pt x="2015" y="1772"/>
                    </a:cubicBezTo>
                    <a:lnTo>
                      <a:pt x="1973" y="1790"/>
                    </a:lnTo>
                    <a:lnTo>
                      <a:pt x="1971" y="1776"/>
                    </a:lnTo>
                    <a:cubicBezTo>
                      <a:pt x="1941" y="1776"/>
                      <a:pt x="1936" y="1806"/>
                      <a:pt x="1931" y="1834"/>
                    </a:cubicBezTo>
                    <a:cubicBezTo>
                      <a:pt x="1924" y="1827"/>
                      <a:pt x="1927" y="1816"/>
                      <a:pt x="1924" y="1811"/>
                    </a:cubicBezTo>
                    <a:cubicBezTo>
                      <a:pt x="1910" y="1806"/>
                      <a:pt x="1899" y="1803"/>
                      <a:pt x="1891" y="1803"/>
                    </a:cubicBezTo>
                    <a:cubicBezTo>
                      <a:pt x="1873" y="1803"/>
                      <a:pt x="1867" y="1819"/>
                      <a:pt x="1848" y="1864"/>
                    </a:cubicBezTo>
                    <a:lnTo>
                      <a:pt x="1839" y="1827"/>
                    </a:lnTo>
                    <a:cubicBezTo>
                      <a:pt x="1837" y="1830"/>
                      <a:pt x="1835" y="1832"/>
                      <a:pt x="1832" y="1832"/>
                    </a:cubicBezTo>
                    <a:cubicBezTo>
                      <a:pt x="1819" y="1832"/>
                      <a:pt x="1790" y="1804"/>
                      <a:pt x="1762" y="1804"/>
                    </a:cubicBezTo>
                    <a:cubicBezTo>
                      <a:pt x="1752" y="1804"/>
                      <a:pt x="1741" y="1808"/>
                      <a:pt x="1732" y="1820"/>
                    </a:cubicBezTo>
                    <a:cubicBezTo>
                      <a:pt x="1732" y="1816"/>
                      <a:pt x="1732" y="1809"/>
                      <a:pt x="1734" y="1802"/>
                    </a:cubicBezTo>
                    <a:lnTo>
                      <a:pt x="1734" y="1802"/>
                    </a:lnTo>
                    <a:cubicBezTo>
                      <a:pt x="1727" y="1809"/>
                      <a:pt x="1720" y="1812"/>
                      <a:pt x="1712" y="1812"/>
                    </a:cubicBezTo>
                    <a:cubicBezTo>
                      <a:pt x="1686" y="1812"/>
                      <a:pt x="1658" y="1778"/>
                      <a:pt x="1636" y="1778"/>
                    </a:cubicBezTo>
                    <a:cubicBezTo>
                      <a:pt x="1622" y="1778"/>
                      <a:pt x="1611" y="1792"/>
                      <a:pt x="1604" y="1839"/>
                    </a:cubicBezTo>
                    <a:lnTo>
                      <a:pt x="1570" y="1874"/>
                    </a:lnTo>
                    <a:cubicBezTo>
                      <a:pt x="1611" y="1885"/>
                      <a:pt x="1560" y="1936"/>
                      <a:pt x="1577" y="1959"/>
                    </a:cubicBezTo>
                    <a:cubicBezTo>
                      <a:pt x="1575" y="1960"/>
                      <a:pt x="1574" y="1960"/>
                      <a:pt x="1572" y="1960"/>
                    </a:cubicBezTo>
                    <a:cubicBezTo>
                      <a:pt x="1555" y="1960"/>
                      <a:pt x="1537" y="1915"/>
                      <a:pt x="1556" y="1908"/>
                    </a:cubicBezTo>
                    <a:lnTo>
                      <a:pt x="1556" y="1908"/>
                    </a:lnTo>
                    <a:lnTo>
                      <a:pt x="1558" y="1915"/>
                    </a:lnTo>
                    <a:cubicBezTo>
                      <a:pt x="1572" y="1841"/>
                      <a:pt x="1507" y="1888"/>
                      <a:pt x="1514" y="1834"/>
                    </a:cubicBezTo>
                    <a:cubicBezTo>
                      <a:pt x="1431" y="1832"/>
                      <a:pt x="1361" y="1776"/>
                      <a:pt x="1292" y="1758"/>
                    </a:cubicBezTo>
                    <a:lnTo>
                      <a:pt x="1285" y="1816"/>
                    </a:lnTo>
                    <a:lnTo>
                      <a:pt x="1254" y="1804"/>
                    </a:lnTo>
                    <a:cubicBezTo>
                      <a:pt x="1252" y="1791"/>
                      <a:pt x="1254" y="1764"/>
                      <a:pt x="1272" y="1764"/>
                    </a:cubicBezTo>
                    <a:cubicBezTo>
                      <a:pt x="1273" y="1764"/>
                      <a:pt x="1275" y="1764"/>
                      <a:pt x="1278" y="1765"/>
                    </a:cubicBezTo>
                    <a:cubicBezTo>
                      <a:pt x="1277" y="1756"/>
                      <a:pt x="1274" y="1753"/>
                      <a:pt x="1270" y="1753"/>
                    </a:cubicBezTo>
                    <a:cubicBezTo>
                      <a:pt x="1258" y="1753"/>
                      <a:pt x="1233" y="1787"/>
                      <a:pt x="1231" y="1797"/>
                    </a:cubicBezTo>
                    <a:cubicBezTo>
                      <a:pt x="1194" y="1762"/>
                      <a:pt x="1264" y="1735"/>
                      <a:pt x="1252" y="1730"/>
                    </a:cubicBezTo>
                    <a:lnTo>
                      <a:pt x="1231" y="1730"/>
                    </a:lnTo>
                    <a:lnTo>
                      <a:pt x="1236" y="1737"/>
                    </a:lnTo>
                    <a:cubicBezTo>
                      <a:pt x="1218" y="1755"/>
                      <a:pt x="1210" y="1775"/>
                      <a:pt x="1191" y="1775"/>
                    </a:cubicBezTo>
                    <a:cubicBezTo>
                      <a:pt x="1189" y="1775"/>
                      <a:pt x="1186" y="1775"/>
                      <a:pt x="1183" y="1774"/>
                    </a:cubicBezTo>
                    <a:cubicBezTo>
                      <a:pt x="1169" y="1758"/>
                      <a:pt x="1183" y="1737"/>
                      <a:pt x="1176" y="1735"/>
                    </a:cubicBezTo>
                    <a:cubicBezTo>
                      <a:pt x="1176" y="1731"/>
                      <a:pt x="1176" y="1729"/>
                      <a:pt x="1172" y="1729"/>
                    </a:cubicBezTo>
                    <a:cubicBezTo>
                      <a:pt x="1171" y="1729"/>
                      <a:pt x="1169" y="1729"/>
                      <a:pt x="1166" y="1730"/>
                    </a:cubicBezTo>
                    <a:lnTo>
                      <a:pt x="1127" y="1716"/>
                    </a:lnTo>
                    <a:lnTo>
                      <a:pt x="1134" y="1765"/>
                    </a:lnTo>
                    <a:cubicBezTo>
                      <a:pt x="1111" y="1783"/>
                      <a:pt x="1097" y="1756"/>
                      <a:pt x="1103" y="1809"/>
                    </a:cubicBezTo>
                    <a:lnTo>
                      <a:pt x="1103" y="1809"/>
                    </a:lnTo>
                    <a:cubicBezTo>
                      <a:pt x="1092" y="1726"/>
                      <a:pt x="965" y="1762"/>
                      <a:pt x="953" y="1737"/>
                    </a:cubicBezTo>
                    <a:cubicBezTo>
                      <a:pt x="938" y="1754"/>
                      <a:pt x="916" y="1764"/>
                      <a:pt x="894" y="1764"/>
                    </a:cubicBezTo>
                    <a:cubicBezTo>
                      <a:pt x="887" y="1764"/>
                      <a:pt x="879" y="1762"/>
                      <a:pt x="872" y="1760"/>
                    </a:cubicBezTo>
                    <a:lnTo>
                      <a:pt x="872" y="1760"/>
                    </a:lnTo>
                    <a:cubicBezTo>
                      <a:pt x="878" y="1769"/>
                      <a:pt x="879" y="1814"/>
                      <a:pt x="860" y="1814"/>
                    </a:cubicBezTo>
                    <a:cubicBezTo>
                      <a:pt x="859" y="1814"/>
                      <a:pt x="857" y="1814"/>
                      <a:pt x="856" y="1813"/>
                    </a:cubicBezTo>
                    <a:cubicBezTo>
                      <a:pt x="869" y="1710"/>
                      <a:pt x="815" y="1764"/>
                      <a:pt x="793" y="1694"/>
                    </a:cubicBezTo>
                    <a:lnTo>
                      <a:pt x="793" y="1694"/>
                    </a:lnTo>
                    <a:cubicBezTo>
                      <a:pt x="801" y="1736"/>
                      <a:pt x="718" y="1705"/>
                      <a:pt x="747" y="1774"/>
                    </a:cubicBezTo>
                    <a:cubicBezTo>
                      <a:pt x="726" y="1765"/>
                      <a:pt x="744" y="1735"/>
                      <a:pt x="728" y="1709"/>
                    </a:cubicBezTo>
                    <a:lnTo>
                      <a:pt x="728" y="1709"/>
                    </a:lnTo>
                    <a:cubicBezTo>
                      <a:pt x="715" y="1720"/>
                      <a:pt x="701" y="1724"/>
                      <a:pt x="686" y="1724"/>
                    </a:cubicBezTo>
                    <a:cubicBezTo>
                      <a:pt x="652" y="1724"/>
                      <a:pt x="615" y="1705"/>
                      <a:pt x="577" y="1705"/>
                    </a:cubicBezTo>
                    <a:cubicBezTo>
                      <a:pt x="567" y="1705"/>
                      <a:pt x="557" y="1706"/>
                      <a:pt x="547" y="1709"/>
                    </a:cubicBezTo>
                    <a:cubicBezTo>
                      <a:pt x="547" y="1723"/>
                      <a:pt x="561" y="1744"/>
                      <a:pt x="550" y="1765"/>
                    </a:cubicBezTo>
                    <a:lnTo>
                      <a:pt x="508" y="1700"/>
                    </a:lnTo>
                    <a:cubicBezTo>
                      <a:pt x="497" y="1707"/>
                      <a:pt x="503" y="1751"/>
                      <a:pt x="493" y="1751"/>
                    </a:cubicBezTo>
                    <a:cubicBezTo>
                      <a:pt x="489" y="1751"/>
                      <a:pt x="485" y="1747"/>
                      <a:pt x="478" y="1737"/>
                    </a:cubicBezTo>
                    <a:lnTo>
                      <a:pt x="478" y="1737"/>
                    </a:lnTo>
                    <a:cubicBezTo>
                      <a:pt x="482" y="1748"/>
                      <a:pt x="492" y="1765"/>
                      <a:pt x="482" y="1772"/>
                    </a:cubicBezTo>
                    <a:cubicBezTo>
                      <a:pt x="462" y="1764"/>
                      <a:pt x="443" y="1761"/>
                      <a:pt x="424" y="1761"/>
                    </a:cubicBezTo>
                    <a:cubicBezTo>
                      <a:pt x="379" y="1761"/>
                      <a:pt x="338" y="1778"/>
                      <a:pt x="297" y="1792"/>
                    </a:cubicBezTo>
                    <a:cubicBezTo>
                      <a:pt x="267" y="1805"/>
                      <a:pt x="235" y="1812"/>
                      <a:pt x="203" y="1812"/>
                    </a:cubicBezTo>
                    <a:cubicBezTo>
                      <a:pt x="167" y="1812"/>
                      <a:pt x="130" y="1803"/>
                      <a:pt x="98" y="1786"/>
                    </a:cubicBezTo>
                    <a:lnTo>
                      <a:pt x="98" y="1786"/>
                    </a:lnTo>
                    <a:cubicBezTo>
                      <a:pt x="123" y="1806"/>
                      <a:pt x="112" y="1811"/>
                      <a:pt x="100" y="1816"/>
                    </a:cubicBezTo>
                    <a:cubicBezTo>
                      <a:pt x="109" y="1820"/>
                      <a:pt x="112" y="1850"/>
                      <a:pt x="118" y="1867"/>
                    </a:cubicBezTo>
                    <a:lnTo>
                      <a:pt x="51" y="1832"/>
                    </a:lnTo>
                    <a:lnTo>
                      <a:pt x="51" y="1832"/>
                    </a:lnTo>
                    <a:cubicBezTo>
                      <a:pt x="63" y="1885"/>
                      <a:pt x="0" y="1853"/>
                      <a:pt x="14" y="1904"/>
                    </a:cubicBezTo>
                    <a:lnTo>
                      <a:pt x="26" y="1888"/>
                    </a:lnTo>
                    <a:cubicBezTo>
                      <a:pt x="28" y="1952"/>
                      <a:pt x="102" y="2003"/>
                      <a:pt x="128" y="2075"/>
                    </a:cubicBezTo>
                    <a:cubicBezTo>
                      <a:pt x="127" y="2060"/>
                      <a:pt x="131" y="2055"/>
                      <a:pt x="137" y="2055"/>
                    </a:cubicBezTo>
                    <a:cubicBezTo>
                      <a:pt x="152" y="2055"/>
                      <a:pt x="181" y="2087"/>
                      <a:pt x="200" y="2087"/>
                    </a:cubicBezTo>
                    <a:cubicBezTo>
                      <a:pt x="210" y="2087"/>
                      <a:pt x="218" y="2078"/>
                      <a:pt x="218" y="2050"/>
                    </a:cubicBezTo>
                    <a:cubicBezTo>
                      <a:pt x="230" y="2064"/>
                      <a:pt x="220" y="2075"/>
                      <a:pt x="230" y="2092"/>
                    </a:cubicBezTo>
                    <a:cubicBezTo>
                      <a:pt x="228" y="2065"/>
                      <a:pt x="233" y="2053"/>
                      <a:pt x="246" y="2053"/>
                    </a:cubicBezTo>
                    <a:cubicBezTo>
                      <a:pt x="250" y="2053"/>
                      <a:pt x="254" y="2055"/>
                      <a:pt x="260" y="2057"/>
                    </a:cubicBezTo>
                    <a:lnTo>
                      <a:pt x="260" y="2066"/>
                    </a:lnTo>
                    <a:cubicBezTo>
                      <a:pt x="277" y="2059"/>
                      <a:pt x="292" y="2056"/>
                      <a:pt x="306" y="2056"/>
                    </a:cubicBezTo>
                    <a:cubicBezTo>
                      <a:pt x="338" y="2056"/>
                      <a:pt x="368" y="2069"/>
                      <a:pt x="411" y="2075"/>
                    </a:cubicBezTo>
                    <a:lnTo>
                      <a:pt x="399" y="2038"/>
                    </a:lnTo>
                    <a:lnTo>
                      <a:pt x="399" y="2038"/>
                    </a:lnTo>
                    <a:cubicBezTo>
                      <a:pt x="413" y="2041"/>
                      <a:pt x="418" y="2052"/>
                      <a:pt x="427" y="2059"/>
                    </a:cubicBezTo>
                    <a:cubicBezTo>
                      <a:pt x="428" y="2035"/>
                      <a:pt x="421" y="2032"/>
                      <a:pt x="414" y="2032"/>
                    </a:cubicBezTo>
                    <a:cubicBezTo>
                      <a:pt x="411" y="2032"/>
                      <a:pt x="408" y="2032"/>
                      <a:pt x="406" y="2032"/>
                    </a:cubicBezTo>
                    <a:cubicBezTo>
                      <a:pt x="397" y="2032"/>
                      <a:pt x="390" y="2029"/>
                      <a:pt x="390" y="2001"/>
                    </a:cubicBezTo>
                    <a:lnTo>
                      <a:pt x="390" y="2001"/>
                    </a:lnTo>
                    <a:cubicBezTo>
                      <a:pt x="402" y="2025"/>
                      <a:pt x="417" y="2030"/>
                      <a:pt x="432" y="2030"/>
                    </a:cubicBezTo>
                    <a:cubicBezTo>
                      <a:pt x="445" y="2030"/>
                      <a:pt x="457" y="2027"/>
                      <a:pt x="469" y="2027"/>
                    </a:cubicBezTo>
                    <a:cubicBezTo>
                      <a:pt x="486" y="2027"/>
                      <a:pt x="502" y="2034"/>
                      <a:pt x="513" y="2066"/>
                    </a:cubicBezTo>
                    <a:cubicBezTo>
                      <a:pt x="533" y="2064"/>
                      <a:pt x="499" y="2024"/>
                      <a:pt x="520" y="2022"/>
                    </a:cubicBezTo>
                    <a:lnTo>
                      <a:pt x="520" y="2022"/>
                    </a:lnTo>
                    <a:lnTo>
                      <a:pt x="529" y="2045"/>
                    </a:lnTo>
                    <a:lnTo>
                      <a:pt x="529" y="2015"/>
                    </a:lnTo>
                    <a:cubicBezTo>
                      <a:pt x="543" y="2020"/>
                      <a:pt x="554" y="2047"/>
                      <a:pt x="557" y="2066"/>
                    </a:cubicBezTo>
                    <a:cubicBezTo>
                      <a:pt x="556" y="2066"/>
                      <a:pt x="556" y="2066"/>
                      <a:pt x="556" y="2066"/>
                    </a:cubicBezTo>
                    <a:cubicBezTo>
                      <a:pt x="553" y="2066"/>
                      <a:pt x="549" y="2073"/>
                      <a:pt x="545" y="2075"/>
                    </a:cubicBezTo>
                    <a:cubicBezTo>
                      <a:pt x="550" y="2081"/>
                      <a:pt x="555" y="2084"/>
                      <a:pt x="561" y="2084"/>
                    </a:cubicBezTo>
                    <a:cubicBezTo>
                      <a:pt x="575" y="2084"/>
                      <a:pt x="589" y="2067"/>
                      <a:pt x="596" y="2067"/>
                    </a:cubicBezTo>
                    <a:cubicBezTo>
                      <a:pt x="596" y="2067"/>
                      <a:pt x="596" y="2067"/>
                      <a:pt x="596" y="2067"/>
                    </a:cubicBezTo>
                    <a:lnTo>
                      <a:pt x="596" y="2067"/>
                    </a:lnTo>
                    <a:lnTo>
                      <a:pt x="577" y="2057"/>
                    </a:lnTo>
                    <a:cubicBezTo>
                      <a:pt x="631" y="2029"/>
                      <a:pt x="698" y="2054"/>
                      <a:pt x="751" y="2006"/>
                    </a:cubicBezTo>
                    <a:lnTo>
                      <a:pt x="747" y="1990"/>
                    </a:lnTo>
                    <a:cubicBezTo>
                      <a:pt x="757" y="1981"/>
                      <a:pt x="765" y="1978"/>
                      <a:pt x="771" y="1978"/>
                    </a:cubicBezTo>
                    <a:cubicBezTo>
                      <a:pt x="786" y="1978"/>
                      <a:pt x="791" y="1997"/>
                      <a:pt x="813" y="1997"/>
                    </a:cubicBezTo>
                    <a:cubicBezTo>
                      <a:pt x="817" y="1997"/>
                      <a:pt x="822" y="1996"/>
                      <a:pt x="828" y="1994"/>
                    </a:cubicBezTo>
                    <a:lnTo>
                      <a:pt x="828" y="1994"/>
                    </a:lnTo>
                    <a:lnTo>
                      <a:pt x="826" y="1999"/>
                    </a:lnTo>
                    <a:cubicBezTo>
                      <a:pt x="834" y="1982"/>
                      <a:pt x="846" y="1973"/>
                      <a:pt x="857" y="1973"/>
                    </a:cubicBezTo>
                    <a:cubicBezTo>
                      <a:pt x="858" y="1973"/>
                      <a:pt x="859" y="1973"/>
                      <a:pt x="860" y="1973"/>
                    </a:cubicBezTo>
                    <a:cubicBezTo>
                      <a:pt x="846" y="1994"/>
                      <a:pt x="879" y="2015"/>
                      <a:pt x="863" y="2038"/>
                    </a:cubicBezTo>
                    <a:cubicBezTo>
                      <a:pt x="909" y="2006"/>
                      <a:pt x="886" y="2013"/>
                      <a:pt x="921" y="1948"/>
                    </a:cubicBezTo>
                    <a:lnTo>
                      <a:pt x="925" y="1978"/>
                    </a:lnTo>
                    <a:cubicBezTo>
                      <a:pt x="939" y="1952"/>
                      <a:pt x="941" y="1939"/>
                      <a:pt x="967" y="1934"/>
                    </a:cubicBezTo>
                    <a:lnTo>
                      <a:pt x="967" y="1934"/>
                    </a:lnTo>
                    <a:cubicBezTo>
                      <a:pt x="944" y="1957"/>
                      <a:pt x="974" y="1980"/>
                      <a:pt x="951" y="2010"/>
                    </a:cubicBezTo>
                    <a:cubicBezTo>
                      <a:pt x="960" y="2026"/>
                      <a:pt x="969" y="2032"/>
                      <a:pt x="978" y="2032"/>
                    </a:cubicBezTo>
                    <a:cubicBezTo>
                      <a:pt x="995" y="2032"/>
                      <a:pt x="1011" y="2013"/>
                      <a:pt x="1022" y="2013"/>
                    </a:cubicBezTo>
                    <a:cubicBezTo>
                      <a:pt x="1030" y="2013"/>
                      <a:pt x="1035" y="2022"/>
                      <a:pt x="1037" y="2052"/>
                    </a:cubicBezTo>
                    <a:cubicBezTo>
                      <a:pt x="1074" y="1973"/>
                      <a:pt x="1004" y="2001"/>
                      <a:pt x="1018" y="1985"/>
                    </a:cubicBezTo>
                    <a:cubicBezTo>
                      <a:pt x="1014" y="1960"/>
                      <a:pt x="1038" y="1936"/>
                      <a:pt x="1054" y="1936"/>
                    </a:cubicBezTo>
                    <a:cubicBezTo>
                      <a:pt x="1057" y="1936"/>
                      <a:pt x="1060" y="1937"/>
                      <a:pt x="1062" y="1939"/>
                    </a:cubicBezTo>
                    <a:cubicBezTo>
                      <a:pt x="1078" y="1941"/>
                      <a:pt x="1069" y="2045"/>
                      <a:pt x="1106" y="2050"/>
                    </a:cubicBezTo>
                    <a:cubicBezTo>
                      <a:pt x="1101" y="2050"/>
                      <a:pt x="1101" y="2054"/>
                      <a:pt x="1097" y="2054"/>
                    </a:cubicBezTo>
                    <a:cubicBezTo>
                      <a:pt x="1099" y="2060"/>
                      <a:pt x="1102" y="2061"/>
                      <a:pt x="1105" y="2061"/>
                    </a:cubicBezTo>
                    <a:cubicBezTo>
                      <a:pt x="1112" y="2061"/>
                      <a:pt x="1121" y="2053"/>
                      <a:pt x="1128" y="2053"/>
                    </a:cubicBezTo>
                    <a:cubicBezTo>
                      <a:pt x="1133" y="2053"/>
                      <a:pt x="1138" y="2057"/>
                      <a:pt x="1141" y="2068"/>
                    </a:cubicBezTo>
                    <a:cubicBezTo>
                      <a:pt x="1149" y="2050"/>
                      <a:pt x="1154" y="2048"/>
                      <a:pt x="1158" y="2048"/>
                    </a:cubicBezTo>
                    <a:cubicBezTo>
                      <a:pt x="1160" y="2048"/>
                      <a:pt x="1161" y="2048"/>
                      <a:pt x="1163" y="2048"/>
                    </a:cubicBezTo>
                    <a:cubicBezTo>
                      <a:pt x="1167" y="2048"/>
                      <a:pt x="1172" y="2045"/>
                      <a:pt x="1180" y="2017"/>
                    </a:cubicBezTo>
                    <a:lnTo>
                      <a:pt x="1180" y="2017"/>
                    </a:lnTo>
                    <a:lnTo>
                      <a:pt x="1143" y="2022"/>
                    </a:lnTo>
                    <a:cubicBezTo>
                      <a:pt x="1161" y="2013"/>
                      <a:pt x="1186" y="1972"/>
                      <a:pt x="1209" y="1972"/>
                    </a:cubicBezTo>
                    <a:cubicBezTo>
                      <a:pt x="1216" y="1972"/>
                      <a:pt x="1223" y="1977"/>
                      <a:pt x="1229" y="1987"/>
                    </a:cubicBezTo>
                    <a:cubicBezTo>
                      <a:pt x="1222" y="1999"/>
                      <a:pt x="1213" y="2010"/>
                      <a:pt x="1201" y="2020"/>
                    </a:cubicBezTo>
                    <a:cubicBezTo>
                      <a:pt x="1203" y="2026"/>
                      <a:pt x="1205" y="2028"/>
                      <a:pt x="1208" y="2028"/>
                    </a:cubicBezTo>
                    <a:cubicBezTo>
                      <a:pt x="1211" y="2028"/>
                      <a:pt x="1215" y="2025"/>
                      <a:pt x="1219" y="2025"/>
                    </a:cubicBezTo>
                    <a:cubicBezTo>
                      <a:pt x="1223" y="2025"/>
                      <a:pt x="1226" y="2027"/>
                      <a:pt x="1229" y="2034"/>
                    </a:cubicBezTo>
                    <a:cubicBezTo>
                      <a:pt x="1219" y="2058"/>
                      <a:pt x="1210" y="2062"/>
                      <a:pt x="1199" y="2062"/>
                    </a:cubicBezTo>
                    <a:cubicBezTo>
                      <a:pt x="1193" y="2062"/>
                      <a:pt x="1187" y="2061"/>
                      <a:pt x="1180" y="2061"/>
                    </a:cubicBezTo>
                    <a:cubicBezTo>
                      <a:pt x="1170" y="2061"/>
                      <a:pt x="1160" y="2064"/>
                      <a:pt x="1148" y="2078"/>
                    </a:cubicBezTo>
                    <a:cubicBezTo>
                      <a:pt x="1149" y="2083"/>
                      <a:pt x="1151" y="2085"/>
                      <a:pt x="1155" y="2085"/>
                    </a:cubicBezTo>
                    <a:cubicBezTo>
                      <a:pt x="1162" y="2085"/>
                      <a:pt x="1173" y="2076"/>
                      <a:pt x="1177" y="2076"/>
                    </a:cubicBezTo>
                    <a:cubicBezTo>
                      <a:pt x="1181" y="2076"/>
                      <a:pt x="1181" y="2083"/>
                      <a:pt x="1171" y="2105"/>
                    </a:cubicBezTo>
                    <a:cubicBezTo>
                      <a:pt x="1183" y="2080"/>
                      <a:pt x="1191" y="2073"/>
                      <a:pt x="1198" y="2073"/>
                    </a:cubicBezTo>
                    <a:cubicBezTo>
                      <a:pt x="1201" y="2073"/>
                      <a:pt x="1205" y="2075"/>
                      <a:pt x="1208" y="2078"/>
                    </a:cubicBezTo>
                    <a:cubicBezTo>
                      <a:pt x="1213" y="2081"/>
                      <a:pt x="1219" y="2086"/>
                      <a:pt x="1227" y="2086"/>
                    </a:cubicBezTo>
                    <a:cubicBezTo>
                      <a:pt x="1235" y="2086"/>
                      <a:pt x="1244" y="2082"/>
                      <a:pt x="1257" y="2068"/>
                    </a:cubicBezTo>
                    <a:lnTo>
                      <a:pt x="1257" y="2068"/>
                    </a:lnTo>
                    <a:lnTo>
                      <a:pt x="1245" y="2105"/>
                    </a:lnTo>
                    <a:cubicBezTo>
                      <a:pt x="1249" y="2099"/>
                      <a:pt x="1264" y="2087"/>
                      <a:pt x="1271" y="2087"/>
                    </a:cubicBezTo>
                    <a:cubicBezTo>
                      <a:pt x="1272" y="2087"/>
                      <a:pt x="1272" y="2087"/>
                      <a:pt x="1273" y="2087"/>
                    </a:cubicBezTo>
                    <a:lnTo>
                      <a:pt x="1245" y="2131"/>
                    </a:lnTo>
                    <a:cubicBezTo>
                      <a:pt x="1251" y="2125"/>
                      <a:pt x="1257" y="2122"/>
                      <a:pt x="1261" y="2122"/>
                    </a:cubicBezTo>
                    <a:cubicBezTo>
                      <a:pt x="1281" y="2122"/>
                      <a:pt x="1290" y="2163"/>
                      <a:pt x="1309" y="2163"/>
                    </a:cubicBezTo>
                    <a:cubicBezTo>
                      <a:pt x="1312" y="2163"/>
                      <a:pt x="1314" y="2163"/>
                      <a:pt x="1317" y="2161"/>
                    </a:cubicBezTo>
                    <a:cubicBezTo>
                      <a:pt x="1264" y="2152"/>
                      <a:pt x="1315" y="2115"/>
                      <a:pt x="1298" y="2082"/>
                    </a:cubicBezTo>
                    <a:cubicBezTo>
                      <a:pt x="1307" y="2077"/>
                      <a:pt x="1314" y="2075"/>
                      <a:pt x="1319" y="2075"/>
                    </a:cubicBezTo>
                    <a:cubicBezTo>
                      <a:pt x="1358" y="2075"/>
                      <a:pt x="1326" y="2180"/>
                      <a:pt x="1386" y="2180"/>
                    </a:cubicBezTo>
                    <a:cubicBezTo>
                      <a:pt x="1387" y="2180"/>
                      <a:pt x="1388" y="2180"/>
                      <a:pt x="1390" y="2180"/>
                    </a:cubicBezTo>
                    <a:lnTo>
                      <a:pt x="1390" y="2180"/>
                    </a:lnTo>
                    <a:cubicBezTo>
                      <a:pt x="1390" y="2180"/>
                      <a:pt x="1390" y="2180"/>
                      <a:pt x="1390" y="2180"/>
                    </a:cubicBezTo>
                    <a:cubicBezTo>
                      <a:pt x="1390" y="2180"/>
                      <a:pt x="1391" y="2180"/>
                      <a:pt x="1391" y="2180"/>
                    </a:cubicBezTo>
                    <a:lnTo>
                      <a:pt x="1391" y="2180"/>
                    </a:lnTo>
                    <a:cubicBezTo>
                      <a:pt x="1391" y="2180"/>
                      <a:pt x="1390" y="2180"/>
                      <a:pt x="1390" y="2180"/>
                    </a:cubicBezTo>
                    <a:lnTo>
                      <a:pt x="1390" y="2180"/>
                    </a:lnTo>
                    <a:cubicBezTo>
                      <a:pt x="1378" y="2179"/>
                      <a:pt x="1357" y="2151"/>
                      <a:pt x="1375" y="2136"/>
                    </a:cubicBezTo>
                    <a:lnTo>
                      <a:pt x="1375" y="2136"/>
                    </a:lnTo>
                    <a:cubicBezTo>
                      <a:pt x="1391" y="2147"/>
                      <a:pt x="1403" y="2166"/>
                      <a:pt x="1410" y="2184"/>
                    </a:cubicBezTo>
                    <a:cubicBezTo>
                      <a:pt x="1458" y="2182"/>
                      <a:pt x="1407" y="2145"/>
                      <a:pt x="1431" y="2124"/>
                    </a:cubicBezTo>
                    <a:lnTo>
                      <a:pt x="1431" y="2124"/>
                    </a:lnTo>
                    <a:cubicBezTo>
                      <a:pt x="1433" y="2136"/>
                      <a:pt x="1436" y="2141"/>
                      <a:pt x="1439" y="2141"/>
                    </a:cubicBezTo>
                    <a:cubicBezTo>
                      <a:pt x="1449" y="2141"/>
                      <a:pt x="1462" y="2104"/>
                      <a:pt x="1477" y="2094"/>
                    </a:cubicBezTo>
                    <a:lnTo>
                      <a:pt x="1477" y="2094"/>
                    </a:lnTo>
                    <a:lnTo>
                      <a:pt x="1475" y="2133"/>
                    </a:lnTo>
                    <a:cubicBezTo>
                      <a:pt x="1481" y="2137"/>
                      <a:pt x="1486" y="2138"/>
                      <a:pt x="1490" y="2138"/>
                    </a:cubicBezTo>
                    <a:cubicBezTo>
                      <a:pt x="1515" y="2138"/>
                      <a:pt x="1505" y="2081"/>
                      <a:pt x="1525" y="2081"/>
                    </a:cubicBezTo>
                    <a:cubicBezTo>
                      <a:pt x="1529" y="2081"/>
                      <a:pt x="1534" y="2083"/>
                      <a:pt x="1540" y="2087"/>
                    </a:cubicBezTo>
                    <a:lnTo>
                      <a:pt x="1514" y="2140"/>
                    </a:lnTo>
                    <a:lnTo>
                      <a:pt x="1542" y="2126"/>
                    </a:lnTo>
                    <a:lnTo>
                      <a:pt x="1542" y="2126"/>
                    </a:lnTo>
                    <a:lnTo>
                      <a:pt x="1533" y="2170"/>
                    </a:lnTo>
                    <a:cubicBezTo>
                      <a:pt x="1548" y="2156"/>
                      <a:pt x="1557" y="2151"/>
                      <a:pt x="1567" y="2151"/>
                    </a:cubicBezTo>
                    <a:cubicBezTo>
                      <a:pt x="1575" y="2151"/>
                      <a:pt x="1584" y="2155"/>
                      <a:pt x="1598" y="2161"/>
                    </a:cubicBezTo>
                    <a:cubicBezTo>
                      <a:pt x="1593" y="2133"/>
                      <a:pt x="1602" y="2092"/>
                      <a:pt x="1628" y="2092"/>
                    </a:cubicBezTo>
                    <a:cubicBezTo>
                      <a:pt x="1639" y="2111"/>
                      <a:pt x="1625" y="2123"/>
                      <a:pt x="1638" y="2123"/>
                    </a:cubicBezTo>
                    <a:cubicBezTo>
                      <a:pt x="1641" y="2123"/>
                      <a:pt x="1645" y="2123"/>
                      <a:pt x="1651" y="2122"/>
                    </a:cubicBezTo>
                    <a:lnTo>
                      <a:pt x="1651" y="2122"/>
                    </a:lnTo>
                    <a:cubicBezTo>
                      <a:pt x="1646" y="2139"/>
                      <a:pt x="1641" y="2158"/>
                      <a:pt x="1633" y="2158"/>
                    </a:cubicBezTo>
                    <a:cubicBezTo>
                      <a:pt x="1630" y="2158"/>
                      <a:pt x="1625" y="2153"/>
                      <a:pt x="1621" y="2140"/>
                    </a:cubicBezTo>
                    <a:cubicBezTo>
                      <a:pt x="1618" y="2154"/>
                      <a:pt x="1611" y="2166"/>
                      <a:pt x="1611" y="2177"/>
                    </a:cubicBezTo>
                    <a:cubicBezTo>
                      <a:pt x="1618" y="2187"/>
                      <a:pt x="1626" y="2191"/>
                      <a:pt x="1635" y="2191"/>
                    </a:cubicBezTo>
                    <a:cubicBezTo>
                      <a:pt x="1648" y="2191"/>
                      <a:pt x="1661" y="2183"/>
                      <a:pt x="1669" y="2182"/>
                    </a:cubicBezTo>
                    <a:cubicBezTo>
                      <a:pt x="1662" y="2182"/>
                      <a:pt x="1658" y="2180"/>
                      <a:pt x="1655" y="2175"/>
                    </a:cubicBezTo>
                    <a:lnTo>
                      <a:pt x="1704" y="2119"/>
                    </a:lnTo>
                    <a:lnTo>
                      <a:pt x="1704" y="2119"/>
                    </a:lnTo>
                    <a:cubicBezTo>
                      <a:pt x="1709" y="2131"/>
                      <a:pt x="1709" y="2147"/>
                      <a:pt x="1700" y="2156"/>
                    </a:cubicBezTo>
                    <a:cubicBezTo>
                      <a:pt x="1711" y="2154"/>
                      <a:pt x="1716" y="2136"/>
                      <a:pt x="1730" y="2131"/>
                    </a:cubicBezTo>
                    <a:lnTo>
                      <a:pt x="1730" y="2131"/>
                    </a:lnTo>
                    <a:cubicBezTo>
                      <a:pt x="1727" y="2163"/>
                      <a:pt x="1730" y="2194"/>
                      <a:pt x="1713" y="2209"/>
                    </a:cubicBezTo>
                    <a:lnTo>
                      <a:pt x="1713" y="2209"/>
                    </a:lnTo>
                    <a:lnTo>
                      <a:pt x="1757" y="2173"/>
                    </a:lnTo>
                    <a:cubicBezTo>
                      <a:pt x="1760" y="2187"/>
                      <a:pt x="1785" y="2210"/>
                      <a:pt x="1778" y="2221"/>
                    </a:cubicBezTo>
                    <a:cubicBezTo>
                      <a:pt x="1781" y="2223"/>
                      <a:pt x="1784" y="2223"/>
                      <a:pt x="1786" y="2223"/>
                    </a:cubicBezTo>
                    <a:cubicBezTo>
                      <a:pt x="1811" y="2223"/>
                      <a:pt x="1835" y="2172"/>
                      <a:pt x="1863" y="2172"/>
                    </a:cubicBezTo>
                    <a:cubicBezTo>
                      <a:pt x="1867" y="2172"/>
                      <a:pt x="1872" y="2173"/>
                      <a:pt x="1876" y="2175"/>
                    </a:cubicBezTo>
                    <a:cubicBezTo>
                      <a:pt x="1878" y="2168"/>
                      <a:pt x="1883" y="2161"/>
                      <a:pt x="1887" y="2156"/>
                    </a:cubicBezTo>
                    <a:cubicBezTo>
                      <a:pt x="1907" y="2158"/>
                      <a:pt x="1927" y="2169"/>
                      <a:pt x="1947" y="2169"/>
                    </a:cubicBezTo>
                    <a:cubicBezTo>
                      <a:pt x="1961" y="2169"/>
                      <a:pt x="1974" y="2163"/>
                      <a:pt x="1987" y="2143"/>
                    </a:cubicBezTo>
                    <a:lnTo>
                      <a:pt x="2019" y="2194"/>
                    </a:lnTo>
                    <a:cubicBezTo>
                      <a:pt x="2047" y="2177"/>
                      <a:pt x="1975" y="2131"/>
                      <a:pt x="2019" y="2101"/>
                    </a:cubicBezTo>
                    <a:cubicBezTo>
                      <a:pt x="2024" y="2097"/>
                      <a:pt x="2028" y="2095"/>
                      <a:pt x="2031" y="2095"/>
                    </a:cubicBezTo>
                    <a:cubicBezTo>
                      <a:pt x="2049" y="2095"/>
                      <a:pt x="2047" y="2147"/>
                      <a:pt x="2061" y="2156"/>
                    </a:cubicBezTo>
                    <a:cubicBezTo>
                      <a:pt x="2070" y="2133"/>
                      <a:pt x="2081" y="2088"/>
                      <a:pt x="2107" y="2088"/>
                    </a:cubicBezTo>
                    <a:cubicBezTo>
                      <a:pt x="2114" y="2088"/>
                      <a:pt x="2122" y="2091"/>
                      <a:pt x="2131" y="2098"/>
                    </a:cubicBezTo>
                    <a:cubicBezTo>
                      <a:pt x="2124" y="2112"/>
                      <a:pt x="2112" y="2105"/>
                      <a:pt x="2103" y="2112"/>
                    </a:cubicBezTo>
                    <a:lnTo>
                      <a:pt x="2138" y="2136"/>
                    </a:lnTo>
                    <a:cubicBezTo>
                      <a:pt x="2121" y="2194"/>
                      <a:pt x="2094" y="2182"/>
                      <a:pt x="2131" y="2217"/>
                    </a:cubicBezTo>
                    <a:cubicBezTo>
                      <a:pt x="2103" y="2115"/>
                      <a:pt x="2228" y="2180"/>
                      <a:pt x="2196" y="2075"/>
                    </a:cubicBezTo>
                    <a:lnTo>
                      <a:pt x="2196" y="2075"/>
                    </a:lnTo>
                    <a:lnTo>
                      <a:pt x="2219" y="2092"/>
                    </a:lnTo>
                    <a:cubicBezTo>
                      <a:pt x="2214" y="2092"/>
                      <a:pt x="2214" y="2098"/>
                      <a:pt x="2210" y="2098"/>
                    </a:cubicBezTo>
                    <a:cubicBezTo>
                      <a:pt x="2217" y="2104"/>
                      <a:pt x="2222" y="2106"/>
                      <a:pt x="2225" y="2106"/>
                    </a:cubicBezTo>
                    <a:cubicBezTo>
                      <a:pt x="2247" y="2106"/>
                      <a:pt x="2211" y="2017"/>
                      <a:pt x="2249" y="2017"/>
                    </a:cubicBezTo>
                    <a:cubicBezTo>
                      <a:pt x="2265" y="2020"/>
                      <a:pt x="2281" y="2031"/>
                      <a:pt x="2277" y="2047"/>
                    </a:cubicBezTo>
                    <a:lnTo>
                      <a:pt x="2295" y="2010"/>
                    </a:lnTo>
                    <a:cubicBezTo>
                      <a:pt x="2303" y="2010"/>
                      <a:pt x="2309" y="2022"/>
                      <a:pt x="2306" y="2027"/>
                    </a:cubicBezTo>
                    <a:lnTo>
                      <a:pt x="2306" y="2027"/>
                    </a:lnTo>
                    <a:lnTo>
                      <a:pt x="2344" y="2001"/>
                    </a:lnTo>
                    <a:lnTo>
                      <a:pt x="2344" y="2001"/>
                    </a:lnTo>
                    <a:cubicBezTo>
                      <a:pt x="2344" y="2003"/>
                      <a:pt x="2344" y="2004"/>
                      <a:pt x="2344" y="2006"/>
                    </a:cubicBezTo>
                    <a:lnTo>
                      <a:pt x="2344" y="2001"/>
                    </a:lnTo>
                    <a:lnTo>
                      <a:pt x="2344" y="2001"/>
                    </a:lnTo>
                    <a:lnTo>
                      <a:pt x="2344" y="2001"/>
                    </a:lnTo>
                    <a:cubicBezTo>
                      <a:pt x="2342" y="1982"/>
                      <a:pt x="2344" y="1963"/>
                      <a:pt x="2344" y="1943"/>
                    </a:cubicBezTo>
                    <a:cubicBezTo>
                      <a:pt x="2363" y="1952"/>
                      <a:pt x="2344" y="1957"/>
                      <a:pt x="2353" y="1966"/>
                    </a:cubicBezTo>
                    <a:lnTo>
                      <a:pt x="2365" y="1932"/>
                    </a:lnTo>
                    <a:lnTo>
                      <a:pt x="2365" y="1932"/>
                    </a:lnTo>
                    <a:cubicBezTo>
                      <a:pt x="2388" y="1952"/>
                      <a:pt x="2383" y="1987"/>
                      <a:pt x="2363" y="1990"/>
                    </a:cubicBezTo>
                    <a:cubicBezTo>
                      <a:pt x="2384" y="2013"/>
                      <a:pt x="2394" y="2021"/>
                      <a:pt x="2399" y="2021"/>
                    </a:cubicBezTo>
                    <a:cubicBezTo>
                      <a:pt x="2410" y="2021"/>
                      <a:pt x="2398" y="1982"/>
                      <a:pt x="2428" y="1982"/>
                    </a:cubicBezTo>
                    <a:cubicBezTo>
                      <a:pt x="2434" y="1982"/>
                      <a:pt x="2441" y="1984"/>
                      <a:pt x="2451" y="1987"/>
                    </a:cubicBezTo>
                    <a:lnTo>
                      <a:pt x="2434" y="2013"/>
                    </a:lnTo>
                    <a:cubicBezTo>
                      <a:pt x="2460" y="2037"/>
                      <a:pt x="2474" y="2039"/>
                      <a:pt x="2489" y="2039"/>
                    </a:cubicBezTo>
                    <a:cubicBezTo>
                      <a:pt x="2493" y="2039"/>
                      <a:pt x="2496" y="2039"/>
                      <a:pt x="2500" y="2039"/>
                    </a:cubicBezTo>
                    <a:cubicBezTo>
                      <a:pt x="2510" y="2039"/>
                      <a:pt x="2521" y="2040"/>
                      <a:pt x="2536" y="2045"/>
                    </a:cubicBezTo>
                    <a:cubicBezTo>
                      <a:pt x="2518" y="2034"/>
                      <a:pt x="2430" y="1992"/>
                      <a:pt x="2444" y="1955"/>
                    </a:cubicBezTo>
                    <a:lnTo>
                      <a:pt x="2444" y="1955"/>
                    </a:lnTo>
                    <a:cubicBezTo>
                      <a:pt x="2446" y="1955"/>
                      <a:pt x="2448" y="1955"/>
                      <a:pt x="2450" y="1955"/>
                    </a:cubicBezTo>
                    <a:cubicBezTo>
                      <a:pt x="2459" y="1955"/>
                      <a:pt x="2467" y="1950"/>
                      <a:pt x="2469" y="1929"/>
                    </a:cubicBezTo>
                    <a:cubicBezTo>
                      <a:pt x="2478" y="1943"/>
                      <a:pt x="2485" y="1948"/>
                      <a:pt x="2491" y="1948"/>
                    </a:cubicBezTo>
                    <a:cubicBezTo>
                      <a:pt x="2498" y="1948"/>
                      <a:pt x="2504" y="1940"/>
                      <a:pt x="2513" y="1934"/>
                    </a:cubicBezTo>
                    <a:lnTo>
                      <a:pt x="2543" y="1978"/>
                    </a:lnTo>
                    <a:cubicBezTo>
                      <a:pt x="2553" y="1955"/>
                      <a:pt x="2536" y="1934"/>
                      <a:pt x="2534" y="1908"/>
                    </a:cubicBezTo>
                    <a:cubicBezTo>
                      <a:pt x="2537" y="1907"/>
                      <a:pt x="2540" y="1907"/>
                      <a:pt x="2543" y="1907"/>
                    </a:cubicBezTo>
                    <a:cubicBezTo>
                      <a:pt x="2564" y="1907"/>
                      <a:pt x="2588" y="1932"/>
                      <a:pt x="2611" y="1952"/>
                    </a:cubicBezTo>
                    <a:cubicBezTo>
                      <a:pt x="2648" y="1936"/>
                      <a:pt x="2548" y="1915"/>
                      <a:pt x="2580" y="1883"/>
                    </a:cubicBezTo>
                    <a:cubicBezTo>
                      <a:pt x="2620" y="1881"/>
                      <a:pt x="2624" y="1850"/>
                      <a:pt x="2631" y="1804"/>
                    </a:cubicBezTo>
                    <a:cubicBezTo>
                      <a:pt x="2662" y="1804"/>
                      <a:pt x="2650" y="1832"/>
                      <a:pt x="2666" y="1837"/>
                    </a:cubicBezTo>
                    <a:lnTo>
                      <a:pt x="2655" y="1795"/>
                    </a:lnTo>
                    <a:cubicBezTo>
                      <a:pt x="2655" y="1795"/>
                      <a:pt x="2656" y="1794"/>
                      <a:pt x="2656" y="1794"/>
                    </a:cubicBezTo>
                    <a:cubicBezTo>
                      <a:pt x="2661" y="1794"/>
                      <a:pt x="2666" y="1802"/>
                      <a:pt x="2669" y="1809"/>
                    </a:cubicBezTo>
                    <a:cubicBezTo>
                      <a:pt x="2671" y="1786"/>
                      <a:pt x="2636" y="1769"/>
                      <a:pt x="2643" y="1741"/>
                    </a:cubicBezTo>
                    <a:cubicBezTo>
                      <a:pt x="2633" y="1730"/>
                      <a:pt x="2637" y="1727"/>
                      <a:pt x="2646" y="1727"/>
                    </a:cubicBezTo>
                    <a:cubicBezTo>
                      <a:pt x="2658" y="1727"/>
                      <a:pt x="2678" y="1731"/>
                      <a:pt x="2695" y="1731"/>
                    </a:cubicBezTo>
                    <a:cubicBezTo>
                      <a:pt x="2713" y="1731"/>
                      <a:pt x="2727" y="1725"/>
                      <a:pt x="2717" y="1700"/>
                    </a:cubicBezTo>
                    <a:lnTo>
                      <a:pt x="2717" y="1700"/>
                    </a:lnTo>
                    <a:cubicBezTo>
                      <a:pt x="2733" y="1704"/>
                      <a:pt x="2740" y="1725"/>
                      <a:pt x="2757" y="1737"/>
                    </a:cubicBezTo>
                    <a:cubicBezTo>
                      <a:pt x="2759" y="1697"/>
                      <a:pt x="2752" y="1660"/>
                      <a:pt x="2736" y="1628"/>
                    </a:cubicBezTo>
                    <a:lnTo>
                      <a:pt x="2782" y="1628"/>
                    </a:lnTo>
                    <a:cubicBezTo>
                      <a:pt x="2736" y="1619"/>
                      <a:pt x="2717" y="1570"/>
                      <a:pt x="2699" y="1533"/>
                    </a:cubicBezTo>
                    <a:cubicBezTo>
                      <a:pt x="2678" y="1526"/>
                      <a:pt x="2662" y="1521"/>
                      <a:pt x="2652" y="1519"/>
                    </a:cubicBezTo>
                    <a:lnTo>
                      <a:pt x="2650" y="1477"/>
                    </a:lnTo>
                    <a:lnTo>
                      <a:pt x="2650" y="1477"/>
                    </a:lnTo>
                    <a:cubicBezTo>
                      <a:pt x="2664" y="1484"/>
                      <a:pt x="2678" y="1496"/>
                      <a:pt x="2687" y="1510"/>
                    </a:cubicBezTo>
                    <a:cubicBezTo>
                      <a:pt x="2685" y="1505"/>
                      <a:pt x="2682" y="1500"/>
                      <a:pt x="2680" y="1498"/>
                    </a:cubicBezTo>
                    <a:lnTo>
                      <a:pt x="2680" y="1498"/>
                    </a:lnTo>
                    <a:cubicBezTo>
                      <a:pt x="2708" y="1503"/>
                      <a:pt x="2731" y="1521"/>
                      <a:pt x="2745" y="1544"/>
                    </a:cubicBezTo>
                    <a:cubicBezTo>
                      <a:pt x="2733" y="1542"/>
                      <a:pt x="2722" y="1540"/>
                      <a:pt x="2710" y="1535"/>
                    </a:cubicBezTo>
                    <a:lnTo>
                      <a:pt x="2710" y="1535"/>
                    </a:lnTo>
                    <a:cubicBezTo>
                      <a:pt x="2731" y="1561"/>
                      <a:pt x="2754" y="1584"/>
                      <a:pt x="2780" y="1605"/>
                    </a:cubicBezTo>
                    <a:cubicBezTo>
                      <a:pt x="2777" y="1600"/>
                      <a:pt x="2777" y="1593"/>
                      <a:pt x="2777" y="1586"/>
                    </a:cubicBezTo>
                    <a:lnTo>
                      <a:pt x="2777" y="1586"/>
                    </a:lnTo>
                    <a:cubicBezTo>
                      <a:pt x="2782" y="1593"/>
                      <a:pt x="2787" y="1598"/>
                      <a:pt x="2794" y="1602"/>
                    </a:cubicBezTo>
                    <a:cubicBezTo>
                      <a:pt x="2794" y="1603"/>
                      <a:pt x="2794" y="1603"/>
                      <a:pt x="2795" y="1603"/>
                    </a:cubicBezTo>
                    <a:cubicBezTo>
                      <a:pt x="2797" y="1603"/>
                      <a:pt x="2791" y="1592"/>
                      <a:pt x="2784" y="1582"/>
                    </a:cubicBezTo>
                    <a:lnTo>
                      <a:pt x="2784" y="1582"/>
                    </a:lnTo>
                    <a:lnTo>
                      <a:pt x="2838" y="1609"/>
                    </a:lnTo>
                    <a:lnTo>
                      <a:pt x="2819" y="1593"/>
                    </a:lnTo>
                    <a:lnTo>
                      <a:pt x="2880" y="1575"/>
                    </a:lnTo>
                    <a:cubicBezTo>
                      <a:pt x="2852" y="1512"/>
                      <a:pt x="2791" y="1445"/>
                      <a:pt x="2796" y="1391"/>
                    </a:cubicBezTo>
                    <a:lnTo>
                      <a:pt x="2796" y="1391"/>
                    </a:lnTo>
                    <a:cubicBezTo>
                      <a:pt x="2829" y="1424"/>
                      <a:pt x="2856" y="1429"/>
                      <a:pt x="2903" y="1454"/>
                    </a:cubicBezTo>
                    <a:cubicBezTo>
                      <a:pt x="2896" y="1452"/>
                      <a:pt x="2891" y="1451"/>
                      <a:pt x="2887" y="1451"/>
                    </a:cubicBezTo>
                    <a:cubicBezTo>
                      <a:pt x="2859" y="1451"/>
                      <a:pt x="2897" y="1499"/>
                      <a:pt x="2875" y="1516"/>
                    </a:cubicBezTo>
                    <a:lnTo>
                      <a:pt x="2875" y="1516"/>
                    </a:lnTo>
                    <a:cubicBezTo>
                      <a:pt x="2878" y="1515"/>
                      <a:pt x="2880" y="1514"/>
                      <a:pt x="2883" y="1514"/>
                    </a:cubicBezTo>
                    <a:cubicBezTo>
                      <a:pt x="2895" y="1514"/>
                      <a:pt x="2908" y="1525"/>
                      <a:pt x="2912" y="1531"/>
                    </a:cubicBezTo>
                    <a:cubicBezTo>
                      <a:pt x="2912" y="1531"/>
                      <a:pt x="2907" y="1514"/>
                      <a:pt x="2905" y="1498"/>
                    </a:cubicBezTo>
                    <a:cubicBezTo>
                      <a:pt x="2903" y="1480"/>
                      <a:pt x="2896" y="1463"/>
                      <a:pt x="2896" y="1463"/>
                    </a:cubicBezTo>
                    <a:lnTo>
                      <a:pt x="2896" y="1463"/>
                    </a:lnTo>
                    <a:cubicBezTo>
                      <a:pt x="2911" y="1472"/>
                      <a:pt x="2920" y="1475"/>
                      <a:pt x="2927" y="1475"/>
                    </a:cubicBezTo>
                    <a:cubicBezTo>
                      <a:pt x="2935" y="1475"/>
                      <a:pt x="2940" y="1470"/>
                      <a:pt x="2954" y="1466"/>
                    </a:cubicBezTo>
                    <a:cubicBezTo>
                      <a:pt x="2873" y="1438"/>
                      <a:pt x="2926" y="1403"/>
                      <a:pt x="2910" y="1375"/>
                    </a:cubicBezTo>
                    <a:lnTo>
                      <a:pt x="2910" y="1375"/>
                    </a:lnTo>
                    <a:cubicBezTo>
                      <a:pt x="2935" y="1387"/>
                      <a:pt x="2961" y="1401"/>
                      <a:pt x="2942" y="1422"/>
                    </a:cubicBezTo>
                    <a:cubicBezTo>
                      <a:pt x="3014" y="1419"/>
                      <a:pt x="2868" y="1350"/>
                      <a:pt x="2928" y="1347"/>
                    </a:cubicBezTo>
                    <a:lnTo>
                      <a:pt x="2928" y="1347"/>
                    </a:lnTo>
                    <a:cubicBezTo>
                      <a:pt x="2928" y="1354"/>
                      <a:pt x="2921" y="1354"/>
                      <a:pt x="2935" y="1361"/>
                    </a:cubicBezTo>
                    <a:cubicBezTo>
                      <a:pt x="2921" y="1345"/>
                      <a:pt x="2937" y="1328"/>
                      <a:pt x="2954" y="1328"/>
                    </a:cubicBezTo>
                    <a:cubicBezTo>
                      <a:pt x="2959" y="1328"/>
                      <a:pt x="2965" y="1330"/>
                      <a:pt x="2970" y="1333"/>
                    </a:cubicBezTo>
                    <a:lnTo>
                      <a:pt x="2968" y="1338"/>
                    </a:lnTo>
                    <a:cubicBezTo>
                      <a:pt x="2993" y="1308"/>
                      <a:pt x="3016" y="1227"/>
                      <a:pt x="2949" y="1199"/>
                    </a:cubicBezTo>
                    <a:lnTo>
                      <a:pt x="2949" y="1199"/>
                    </a:lnTo>
                    <a:cubicBezTo>
                      <a:pt x="2956" y="1201"/>
                      <a:pt x="3028" y="1231"/>
                      <a:pt x="3042" y="1238"/>
                    </a:cubicBezTo>
                    <a:cubicBezTo>
                      <a:pt x="3042" y="1238"/>
                      <a:pt x="2991" y="1201"/>
                      <a:pt x="2937" y="1169"/>
                    </a:cubicBezTo>
                    <a:cubicBezTo>
                      <a:pt x="2886" y="1134"/>
                      <a:pt x="2833" y="1104"/>
                      <a:pt x="2833" y="1104"/>
                    </a:cubicBezTo>
                    <a:lnTo>
                      <a:pt x="2833" y="1104"/>
                    </a:lnTo>
                    <a:cubicBezTo>
                      <a:pt x="2891" y="1127"/>
                      <a:pt x="3039" y="1143"/>
                      <a:pt x="3063" y="1185"/>
                    </a:cubicBezTo>
                    <a:cubicBezTo>
                      <a:pt x="3074" y="1178"/>
                      <a:pt x="3088" y="1169"/>
                      <a:pt x="3072" y="1143"/>
                    </a:cubicBezTo>
                    <a:lnTo>
                      <a:pt x="3072" y="1143"/>
                    </a:lnTo>
                    <a:cubicBezTo>
                      <a:pt x="3070" y="1144"/>
                      <a:pt x="3067" y="1144"/>
                      <a:pt x="3063" y="1144"/>
                    </a:cubicBezTo>
                    <a:cubicBezTo>
                      <a:pt x="3039" y="1144"/>
                      <a:pt x="2981" y="1135"/>
                      <a:pt x="2979" y="1125"/>
                    </a:cubicBezTo>
                    <a:cubicBezTo>
                      <a:pt x="3050" y="1120"/>
                      <a:pt x="3020" y="1120"/>
                      <a:pt x="3080" y="1105"/>
                    </a:cubicBezTo>
                    <a:lnTo>
                      <a:pt x="3080" y="1105"/>
                    </a:lnTo>
                    <a:cubicBezTo>
                      <a:pt x="3079" y="1105"/>
                      <a:pt x="3078" y="1105"/>
                      <a:pt x="3077" y="1105"/>
                    </a:cubicBezTo>
                    <a:cubicBezTo>
                      <a:pt x="3051" y="1105"/>
                      <a:pt x="2978" y="1077"/>
                      <a:pt x="2984" y="1065"/>
                    </a:cubicBezTo>
                    <a:lnTo>
                      <a:pt x="2984" y="1065"/>
                    </a:lnTo>
                    <a:cubicBezTo>
                      <a:pt x="3019" y="1072"/>
                      <a:pt x="3051" y="1081"/>
                      <a:pt x="3086" y="1090"/>
                    </a:cubicBezTo>
                    <a:cubicBezTo>
                      <a:pt x="3086" y="1090"/>
                      <a:pt x="3065" y="1076"/>
                      <a:pt x="3044" y="1062"/>
                    </a:cubicBezTo>
                    <a:lnTo>
                      <a:pt x="3002" y="1036"/>
                    </a:lnTo>
                    <a:lnTo>
                      <a:pt x="3002" y="1036"/>
                    </a:lnTo>
                    <a:cubicBezTo>
                      <a:pt x="3016" y="1043"/>
                      <a:pt x="3051" y="1048"/>
                      <a:pt x="3081" y="1048"/>
                    </a:cubicBezTo>
                    <a:cubicBezTo>
                      <a:pt x="3091" y="1048"/>
                      <a:pt x="3101" y="1047"/>
                      <a:pt x="3109" y="1046"/>
                    </a:cubicBezTo>
                    <a:cubicBezTo>
                      <a:pt x="3088" y="1046"/>
                      <a:pt x="3116" y="1016"/>
                      <a:pt x="3109" y="1004"/>
                    </a:cubicBezTo>
                    <a:lnTo>
                      <a:pt x="3109" y="1004"/>
                    </a:lnTo>
                    <a:lnTo>
                      <a:pt x="3084" y="1016"/>
                    </a:lnTo>
                    <a:cubicBezTo>
                      <a:pt x="3104" y="976"/>
                      <a:pt x="2958" y="953"/>
                      <a:pt x="2970" y="916"/>
                    </a:cubicBezTo>
                    <a:lnTo>
                      <a:pt x="2970" y="916"/>
                    </a:lnTo>
                    <a:cubicBezTo>
                      <a:pt x="2983" y="921"/>
                      <a:pt x="3033" y="933"/>
                      <a:pt x="3068" y="933"/>
                    </a:cubicBezTo>
                    <a:cubicBezTo>
                      <a:pt x="3084" y="933"/>
                      <a:pt x="3098" y="931"/>
                      <a:pt x="3102" y="923"/>
                    </a:cubicBezTo>
                    <a:cubicBezTo>
                      <a:pt x="3056" y="907"/>
                      <a:pt x="2875" y="856"/>
                      <a:pt x="2840" y="823"/>
                    </a:cubicBezTo>
                    <a:lnTo>
                      <a:pt x="2868" y="819"/>
                    </a:lnTo>
                    <a:lnTo>
                      <a:pt x="2840" y="791"/>
                    </a:lnTo>
                    <a:lnTo>
                      <a:pt x="2840" y="791"/>
                    </a:lnTo>
                    <a:cubicBezTo>
                      <a:pt x="2937" y="819"/>
                      <a:pt x="3030" y="856"/>
                      <a:pt x="3118" y="905"/>
                    </a:cubicBezTo>
                    <a:cubicBezTo>
                      <a:pt x="3144" y="891"/>
                      <a:pt x="3153" y="905"/>
                      <a:pt x="3153" y="879"/>
                    </a:cubicBezTo>
                    <a:cubicBezTo>
                      <a:pt x="3156" y="878"/>
                      <a:pt x="3160" y="877"/>
                      <a:pt x="3163" y="877"/>
                    </a:cubicBezTo>
                    <a:cubicBezTo>
                      <a:pt x="3177" y="877"/>
                      <a:pt x="3190" y="887"/>
                      <a:pt x="3190" y="902"/>
                    </a:cubicBezTo>
                    <a:lnTo>
                      <a:pt x="3213" y="844"/>
                    </a:lnTo>
                    <a:cubicBezTo>
                      <a:pt x="3155" y="844"/>
                      <a:pt x="3160" y="796"/>
                      <a:pt x="3111" y="796"/>
                    </a:cubicBezTo>
                    <a:lnTo>
                      <a:pt x="3141" y="828"/>
                    </a:lnTo>
                    <a:lnTo>
                      <a:pt x="3167" y="863"/>
                    </a:lnTo>
                    <a:cubicBezTo>
                      <a:pt x="3109" y="861"/>
                      <a:pt x="3009" y="817"/>
                      <a:pt x="3023" y="779"/>
                    </a:cubicBezTo>
                    <a:cubicBezTo>
                      <a:pt x="3027" y="778"/>
                      <a:pt x="3033" y="777"/>
                      <a:pt x="3041" y="777"/>
                    </a:cubicBezTo>
                    <a:cubicBezTo>
                      <a:pt x="3072" y="777"/>
                      <a:pt x="3127" y="791"/>
                      <a:pt x="3144" y="791"/>
                    </a:cubicBezTo>
                    <a:cubicBezTo>
                      <a:pt x="3123" y="784"/>
                      <a:pt x="3107" y="752"/>
                      <a:pt x="3121" y="747"/>
                    </a:cubicBezTo>
                    <a:lnTo>
                      <a:pt x="3121" y="747"/>
                    </a:lnTo>
                    <a:lnTo>
                      <a:pt x="3151" y="766"/>
                    </a:lnTo>
                    <a:cubicBezTo>
                      <a:pt x="3172" y="742"/>
                      <a:pt x="3074" y="728"/>
                      <a:pt x="3128" y="701"/>
                    </a:cubicBezTo>
                    <a:cubicBezTo>
                      <a:pt x="3132" y="689"/>
                      <a:pt x="3202" y="668"/>
                      <a:pt x="3167" y="668"/>
                    </a:cubicBezTo>
                    <a:cubicBezTo>
                      <a:pt x="3084" y="683"/>
                      <a:pt x="3000" y="690"/>
                      <a:pt x="2917" y="690"/>
                    </a:cubicBezTo>
                    <a:cubicBezTo>
                      <a:pt x="2896" y="690"/>
                      <a:pt x="2875" y="690"/>
                      <a:pt x="2854" y="689"/>
                    </a:cubicBezTo>
                    <a:cubicBezTo>
                      <a:pt x="2882" y="666"/>
                      <a:pt x="2912" y="647"/>
                      <a:pt x="2944" y="631"/>
                    </a:cubicBezTo>
                    <a:cubicBezTo>
                      <a:pt x="2956" y="627"/>
                      <a:pt x="2969" y="625"/>
                      <a:pt x="2982" y="625"/>
                    </a:cubicBezTo>
                    <a:cubicBezTo>
                      <a:pt x="3015" y="625"/>
                      <a:pt x="3053" y="635"/>
                      <a:pt x="3083" y="635"/>
                    </a:cubicBezTo>
                    <a:cubicBezTo>
                      <a:pt x="3092" y="635"/>
                      <a:pt x="3101" y="634"/>
                      <a:pt x="3109" y="631"/>
                    </a:cubicBezTo>
                    <a:cubicBezTo>
                      <a:pt x="3095" y="629"/>
                      <a:pt x="3081" y="626"/>
                      <a:pt x="3067" y="619"/>
                    </a:cubicBezTo>
                    <a:cubicBezTo>
                      <a:pt x="3081" y="610"/>
                      <a:pt x="3116" y="619"/>
                      <a:pt x="3107" y="601"/>
                    </a:cubicBezTo>
                    <a:cubicBezTo>
                      <a:pt x="3067" y="601"/>
                      <a:pt x="3082" y="581"/>
                      <a:pt x="3079" y="581"/>
                    </a:cubicBezTo>
                    <a:cubicBezTo>
                      <a:pt x="3078" y="581"/>
                      <a:pt x="3073" y="585"/>
                      <a:pt x="3058" y="596"/>
                    </a:cubicBezTo>
                    <a:cubicBezTo>
                      <a:pt x="3039" y="578"/>
                      <a:pt x="3067" y="573"/>
                      <a:pt x="3063" y="550"/>
                    </a:cubicBezTo>
                    <a:lnTo>
                      <a:pt x="3063" y="550"/>
                    </a:lnTo>
                    <a:cubicBezTo>
                      <a:pt x="3050" y="552"/>
                      <a:pt x="3038" y="552"/>
                      <a:pt x="3025" y="552"/>
                    </a:cubicBezTo>
                    <a:cubicBezTo>
                      <a:pt x="2987" y="552"/>
                      <a:pt x="2949" y="544"/>
                      <a:pt x="2914" y="527"/>
                    </a:cubicBezTo>
                    <a:cubicBezTo>
                      <a:pt x="2931" y="527"/>
                      <a:pt x="2944" y="522"/>
                      <a:pt x="2956" y="517"/>
                    </a:cubicBezTo>
                    <a:cubicBezTo>
                      <a:pt x="2956" y="478"/>
                      <a:pt x="2977" y="453"/>
                      <a:pt x="2970" y="418"/>
                    </a:cubicBezTo>
                    <a:cubicBezTo>
                      <a:pt x="2983" y="411"/>
                      <a:pt x="2993" y="392"/>
                      <a:pt x="3014" y="392"/>
                    </a:cubicBezTo>
                    <a:cubicBezTo>
                      <a:pt x="3016" y="392"/>
                      <a:pt x="3019" y="392"/>
                      <a:pt x="3021" y="392"/>
                    </a:cubicBezTo>
                    <a:cubicBezTo>
                      <a:pt x="3012" y="388"/>
                      <a:pt x="2991" y="388"/>
                      <a:pt x="2986" y="378"/>
                    </a:cubicBezTo>
                    <a:cubicBezTo>
                      <a:pt x="2997" y="371"/>
                      <a:pt x="3003" y="368"/>
                      <a:pt x="3007" y="368"/>
                    </a:cubicBezTo>
                    <a:cubicBezTo>
                      <a:pt x="3017" y="368"/>
                      <a:pt x="3016" y="380"/>
                      <a:pt x="3029" y="380"/>
                    </a:cubicBezTo>
                    <a:cubicBezTo>
                      <a:pt x="3035" y="380"/>
                      <a:pt x="3043" y="378"/>
                      <a:pt x="3056" y="371"/>
                    </a:cubicBezTo>
                    <a:lnTo>
                      <a:pt x="3056" y="371"/>
                    </a:lnTo>
                    <a:cubicBezTo>
                      <a:pt x="3051" y="372"/>
                      <a:pt x="3047" y="373"/>
                      <a:pt x="3043" y="373"/>
                    </a:cubicBezTo>
                    <a:cubicBezTo>
                      <a:pt x="3016" y="373"/>
                      <a:pt x="2999" y="354"/>
                      <a:pt x="2979" y="344"/>
                    </a:cubicBezTo>
                    <a:lnTo>
                      <a:pt x="2979" y="344"/>
                    </a:lnTo>
                    <a:cubicBezTo>
                      <a:pt x="2931" y="357"/>
                      <a:pt x="2977" y="381"/>
                      <a:pt x="3002" y="390"/>
                    </a:cubicBezTo>
                    <a:cubicBezTo>
                      <a:pt x="2982" y="394"/>
                      <a:pt x="2960" y="396"/>
                      <a:pt x="2940" y="396"/>
                    </a:cubicBezTo>
                    <a:cubicBezTo>
                      <a:pt x="2887" y="396"/>
                      <a:pt x="2838" y="383"/>
                      <a:pt x="2808" y="360"/>
                    </a:cubicBezTo>
                    <a:cubicBezTo>
                      <a:pt x="2782" y="330"/>
                      <a:pt x="2849" y="339"/>
                      <a:pt x="2838" y="334"/>
                    </a:cubicBezTo>
                    <a:cubicBezTo>
                      <a:pt x="2840" y="276"/>
                      <a:pt x="2706" y="306"/>
                      <a:pt x="2750" y="249"/>
                    </a:cubicBezTo>
                    <a:cubicBezTo>
                      <a:pt x="2791" y="223"/>
                      <a:pt x="2840" y="237"/>
                      <a:pt x="2873" y="228"/>
                    </a:cubicBezTo>
                    <a:lnTo>
                      <a:pt x="2873" y="228"/>
                    </a:lnTo>
                    <a:cubicBezTo>
                      <a:pt x="2891" y="251"/>
                      <a:pt x="2847" y="269"/>
                      <a:pt x="2854" y="286"/>
                    </a:cubicBezTo>
                    <a:lnTo>
                      <a:pt x="2870" y="262"/>
                    </a:lnTo>
                    <a:cubicBezTo>
                      <a:pt x="2886" y="267"/>
                      <a:pt x="2900" y="283"/>
                      <a:pt x="2889" y="293"/>
                    </a:cubicBezTo>
                    <a:cubicBezTo>
                      <a:pt x="2926" y="272"/>
                      <a:pt x="2882" y="198"/>
                      <a:pt x="2917" y="151"/>
                    </a:cubicBezTo>
                    <a:cubicBezTo>
                      <a:pt x="2904" y="148"/>
                      <a:pt x="2892" y="139"/>
                      <a:pt x="2879" y="139"/>
                    </a:cubicBezTo>
                    <a:cubicBezTo>
                      <a:pt x="2874" y="139"/>
                      <a:pt x="2870" y="140"/>
                      <a:pt x="2866" y="142"/>
                    </a:cubicBezTo>
                    <a:lnTo>
                      <a:pt x="2875" y="153"/>
                    </a:lnTo>
                    <a:cubicBezTo>
                      <a:pt x="2868" y="157"/>
                      <a:pt x="2862" y="158"/>
                      <a:pt x="2856" y="158"/>
                    </a:cubicBezTo>
                    <a:cubicBezTo>
                      <a:pt x="2838" y="158"/>
                      <a:pt x="2826" y="146"/>
                      <a:pt x="2816" y="146"/>
                    </a:cubicBezTo>
                    <a:cubicBezTo>
                      <a:pt x="2812" y="146"/>
                      <a:pt x="2809" y="147"/>
                      <a:pt x="2805" y="151"/>
                    </a:cubicBezTo>
                    <a:cubicBezTo>
                      <a:pt x="2777" y="135"/>
                      <a:pt x="2736" y="114"/>
                      <a:pt x="2754" y="84"/>
                    </a:cubicBezTo>
                    <a:lnTo>
                      <a:pt x="2803" y="78"/>
                    </a:lnTo>
                    <a:lnTo>
                      <a:pt x="2803" y="78"/>
                    </a:lnTo>
                    <a:cubicBezTo>
                      <a:pt x="2789" y="81"/>
                      <a:pt x="2779" y="99"/>
                      <a:pt x="2794" y="105"/>
                    </a:cubicBezTo>
                    <a:cubicBezTo>
                      <a:pt x="2771" y="93"/>
                      <a:pt x="2861" y="61"/>
                      <a:pt x="2794" y="49"/>
                    </a:cubicBezTo>
                    <a:lnTo>
                      <a:pt x="2794" y="49"/>
                    </a:lnTo>
                    <a:lnTo>
                      <a:pt x="2759" y="70"/>
                    </a:lnTo>
                    <a:cubicBezTo>
                      <a:pt x="2731" y="51"/>
                      <a:pt x="2675" y="26"/>
                      <a:pt x="2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46" name="Google Shape;18946;p66"/>
              <p:cNvSpPr/>
              <p:nvPr/>
            </p:nvSpPr>
            <p:spPr>
              <a:xfrm>
                <a:off x="754375" y="1762350"/>
                <a:ext cx="500" cy="250"/>
              </a:xfrm>
              <a:custGeom>
                <a:avLst/>
                <a:gdLst/>
                <a:ahLst/>
                <a:cxnLst/>
                <a:rect l="l" t="t" r="r" b="b"/>
                <a:pathLst>
                  <a:path w="20" h="10" extrusionOk="0">
                    <a:moveTo>
                      <a:pt x="1" y="0"/>
                    </a:moveTo>
                    <a:lnTo>
                      <a:pt x="1" y="0"/>
                    </a:lnTo>
                    <a:cubicBezTo>
                      <a:pt x="3" y="7"/>
                      <a:pt x="12" y="10"/>
                      <a:pt x="19" y="10"/>
                    </a:cubicBezTo>
                    <a:cubicBezTo>
                      <a:pt x="12" y="7"/>
                      <a:pt x="5"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47" name="Google Shape;18947;p66"/>
              <p:cNvSpPr/>
              <p:nvPr/>
            </p:nvSpPr>
            <p:spPr>
              <a:xfrm>
                <a:off x="731775" y="1776650"/>
                <a:ext cx="25" cy="200"/>
              </a:xfrm>
              <a:custGeom>
                <a:avLst/>
                <a:gdLst/>
                <a:ahLst/>
                <a:cxnLst/>
                <a:rect l="l" t="t" r="r" b="b"/>
                <a:pathLst>
                  <a:path w="1" h="8" extrusionOk="0">
                    <a:moveTo>
                      <a:pt x="1" y="1"/>
                    </a:moveTo>
                    <a:lnTo>
                      <a:pt x="1" y="1"/>
                    </a:lnTo>
                    <a:cubicBezTo>
                      <a:pt x="1" y="1"/>
                      <a:pt x="1" y="6"/>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48" name="Google Shape;18948;p66"/>
              <p:cNvSpPr/>
              <p:nvPr/>
            </p:nvSpPr>
            <p:spPr>
              <a:xfrm>
                <a:off x="762500" y="1737725"/>
                <a:ext cx="550" cy="300"/>
              </a:xfrm>
              <a:custGeom>
                <a:avLst/>
                <a:gdLst/>
                <a:ahLst/>
                <a:cxnLst/>
                <a:rect l="l" t="t" r="r" b="b"/>
                <a:pathLst>
                  <a:path w="22" h="12" extrusionOk="0">
                    <a:moveTo>
                      <a:pt x="21" y="0"/>
                    </a:moveTo>
                    <a:lnTo>
                      <a:pt x="21" y="0"/>
                    </a:lnTo>
                    <a:cubicBezTo>
                      <a:pt x="17" y="5"/>
                      <a:pt x="10" y="9"/>
                      <a:pt x="0" y="12"/>
                    </a:cubicBezTo>
                    <a:cubicBezTo>
                      <a:pt x="12" y="12"/>
                      <a:pt x="19" y="7"/>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49" name="Google Shape;18949;p66"/>
              <p:cNvSpPr/>
              <p:nvPr/>
            </p:nvSpPr>
            <p:spPr>
              <a:xfrm>
                <a:off x="750550" y="1723800"/>
                <a:ext cx="675" cy="500"/>
              </a:xfrm>
              <a:custGeom>
                <a:avLst/>
                <a:gdLst/>
                <a:ahLst/>
                <a:cxnLst/>
                <a:rect l="l" t="t" r="r" b="b"/>
                <a:pathLst>
                  <a:path w="27" h="20" extrusionOk="0">
                    <a:moveTo>
                      <a:pt x="1" y="1"/>
                    </a:moveTo>
                    <a:lnTo>
                      <a:pt x="1" y="1"/>
                    </a:lnTo>
                    <a:cubicBezTo>
                      <a:pt x="1" y="1"/>
                      <a:pt x="1" y="1"/>
                      <a:pt x="1" y="1"/>
                    </a:cubicBezTo>
                    <a:lnTo>
                      <a:pt x="1" y="1"/>
                    </a:lnTo>
                    <a:lnTo>
                      <a:pt x="1" y="1"/>
                    </a:lnTo>
                    <a:close/>
                    <a:moveTo>
                      <a:pt x="26" y="1"/>
                    </a:moveTo>
                    <a:cubicBezTo>
                      <a:pt x="20" y="1"/>
                      <a:pt x="12" y="3"/>
                      <a:pt x="6" y="3"/>
                    </a:cubicBezTo>
                    <a:cubicBezTo>
                      <a:pt x="4" y="3"/>
                      <a:pt x="2" y="2"/>
                      <a:pt x="1" y="1"/>
                    </a:cubicBezTo>
                    <a:lnTo>
                      <a:pt x="1" y="1"/>
                    </a:lnTo>
                    <a:lnTo>
                      <a:pt x="12" y="19"/>
                    </a:lnTo>
                    <a:cubicBezTo>
                      <a:pt x="10" y="10"/>
                      <a:pt x="19" y="5"/>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50" name="Google Shape;18950;p66"/>
              <p:cNvSpPr/>
              <p:nvPr/>
            </p:nvSpPr>
            <p:spPr>
              <a:xfrm>
                <a:off x="756400" y="1719575"/>
                <a:ext cx="625" cy="375"/>
              </a:xfrm>
              <a:custGeom>
                <a:avLst/>
                <a:gdLst/>
                <a:ahLst/>
                <a:cxnLst/>
                <a:rect l="l" t="t" r="r" b="b"/>
                <a:pathLst>
                  <a:path w="25" h="15" extrusionOk="0">
                    <a:moveTo>
                      <a:pt x="1" y="1"/>
                    </a:moveTo>
                    <a:cubicBezTo>
                      <a:pt x="1" y="8"/>
                      <a:pt x="8" y="14"/>
                      <a:pt x="15" y="14"/>
                    </a:cubicBezTo>
                    <a:cubicBezTo>
                      <a:pt x="19" y="14"/>
                      <a:pt x="22" y="13"/>
                      <a:pt x="24" y="10"/>
                    </a:cubicBezTo>
                    <a:cubicBezTo>
                      <a:pt x="20" y="5"/>
                      <a:pt x="24" y="3"/>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51" name="Google Shape;18951;p66"/>
              <p:cNvSpPr/>
              <p:nvPr/>
            </p:nvSpPr>
            <p:spPr>
              <a:xfrm>
                <a:off x="753300" y="1722600"/>
                <a:ext cx="1525" cy="700"/>
              </a:xfrm>
              <a:custGeom>
                <a:avLst/>
                <a:gdLst/>
                <a:ahLst/>
                <a:cxnLst/>
                <a:rect l="l" t="t" r="r" b="b"/>
                <a:pathLst>
                  <a:path w="61" h="28" extrusionOk="0">
                    <a:moveTo>
                      <a:pt x="44" y="0"/>
                    </a:moveTo>
                    <a:lnTo>
                      <a:pt x="44" y="2"/>
                    </a:lnTo>
                    <a:cubicBezTo>
                      <a:pt x="38" y="2"/>
                      <a:pt x="34" y="2"/>
                      <a:pt x="30" y="2"/>
                    </a:cubicBezTo>
                    <a:cubicBezTo>
                      <a:pt x="1" y="2"/>
                      <a:pt x="13" y="16"/>
                      <a:pt x="28" y="28"/>
                    </a:cubicBezTo>
                    <a:cubicBezTo>
                      <a:pt x="60" y="26"/>
                      <a:pt x="48"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52" name="Google Shape;18952;p66"/>
              <p:cNvSpPr/>
              <p:nvPr/>
            </p:nvSpPr>
            <p:spPr>
              <a:xfrm>
                <a:off x="753950" y="1722225"/>
                <a:ext cx="400" cy="325"/>
              </a:xfrm>
              <a:custGeom>
                <a:avLst/>
                <a:gdLst/>
                <a:ahLst/>
                <a:cxnLst/>
                <a:rect l="l" t="t" r="r" b="b"/>
                <a:pathLst>
                  <a:path w="16" h="13" extrusionOk="0">
                    <a:moveTo>
                      <a:pt x="10" y="1"/>
                    </a:moveTo>
                    <a:cubicBezTo>
                      <a:pt x="1" y="1"/>
                      <a:pt x="11" y="7"/>
                      <a:pt x="15" y="13"/>
                    </a:cubicBezTo>
                    <a:cubicBezTo>
                      <a:pt x="15" y="8"/>
                      <a:pt x="15" y="3"/>
                      <a:pt x="15" y="1"/>
                    </a:cubicBezTo>
                    <a:cubicBezTo>
                      <a:pt x="13" y="1"/>
                      <a:pt x="11"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53" name="Google Shape;18953;p66"/>
              <p:cNvSpPr/>
              <p:nvPr/>
            </p:nvSpPr>
            <p:spPr>
              <a:xfrm>
                <a:off x="750550" y="1726750"/>
                <a:ext cx="1600" cy="500"/>
              </a:xfrm>
              <a:custGeom>
                <a:avLst/>
                <a:gdLst/>
                <a:ahLst/>
                <a:cxnLst/>
                <a:rect l="l" t="t" r="r" b="b"/>
                <a:pathLst>
                  <a:path w="64" h="20" extrusionOk="0">
                    <a:moveTo>
                      <a:pt x="21" y="1"/>
                    </a:moveTo>
                    <a:cubicBezTo>
                      <a:pt x="1" y="1"/>
                      <a:pt x="38" y="19"/>
                      <a:pt x="54" y="19"/>
                    </a:cubicBezTo>
                    <a:cubicBezTo>
                      <a:pt x="61" y="19"/>
                      <a:pt x="64" y="16"/>
                      <a:pt x="56" y="6"/>
                    </a:cubicBezTo>
                    <a:cubicBezTo>
                      <a:pt x="59" y="3"/>
                      <a:pt x="53" y="2"/>
                      <a:pt x="46" y="2"/>
                    </a:cubicBezTo>
                    <a:cubicBezTo>
                      <a:pt x="39" y="2"/>
                      <a:pt x="32" y="3"/>
                      <a:pt x="28" y="3"/>
                    </a:cubicBezTo>
                    <a:cubicBezTo>
                      <a:pt x="24" y="3"/>
                      <a:pt x="22" y="2"/>
                      <a:pt x="26" y="1"/>
                    </a:cubicBezTo>
                    <a:cubicBezTo>
                      <a:pt x="24" y="1"/>
                      <a:pt x="22"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54" name="Google Shape;18954;p66"/>
              <p:cNvSpPr/>
              <p:nvPr/>
            </p:nvSpPr>
            <p:spPr>
              <a:xfrm>
                <a:off x="755725" y="1723000"/>
                <a:ext cx="1125" cy="300"/>
              </a:xfrm>
              <a:custGeom>
                <a:avLst/>
                <a:gdLst/>
                <a:ahLst/>
                <a:cxnLst/>
                <a:rect l="l" t="t" r="r" b="b"/>
                <a:pathLst>
                  <a:path w="45" h="12" extrusionOk="0">
                    <a:moveTo>
                      <a:pt x="44" y="0"/>
                    </a:moveTo>
                    <a:lnTo>
                      <a:pt x="0" y="5"/>
                    </a:lnTo>
                    <a:lnTo>
                      <a:pt x="35" y="12"/>
                    </a:lnTo>
                    <a:lnTo>
                      <a:pt x="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55" name="Google Shape;18955;p66"/>
              <p:cNvSpPr/>
              <p:nvPr/>
            </p:nvSpPr>
            <p:spPr>
              <a:xfrm>
                <a:off x="755825" y="1724850"/>
                <a:ext cx="550" cy="650"/>
              </a:xfrm>
              <a:custGeom>
                <a:avLst/>
                <a:gdLst/>
                <a:ahLst/>
                <a:cxnLst/>
                <a:rect l="l" t="t" r="r" b="b"/>
                <a:pathLst>
                  <a:path w="22" h="26" extrusionOk="0">
                    <a:moveTo>
                      <a:pt x="8" y="0"/>
                    </a:moveTo>
                    <a:cubicBezTo>
                      <a:pt x="8" y="12"/>
                      <a:pt x="1" y="26"/>
                      <a:pt x="12" y="26"/>
                    </a:cubicBezTo>
                    <a:lnTo>
                      <a:pt x="22" y="5"/>
                    </a:lnTo>
                    <a:cubicBezTo>
                      <a:pt x="17" y="5"/>
                      <a:pt x="10" y="3"/>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56" name="Google Shape;18956;p66"/>
              <p:cNvSpPr/>
              <p:nvPr/>
            </p:nvSpPr>
            <p:spPr>
              <a:xfrm>
                <a:off x="755825" y="1724450"/>
                <a:ext cx="200" cy="425"/>
              </a:xfrm>
              <a:custGeom>
                <a:avLst/>
                <a:gdLst/>
                <a:ahLst/>
                <a:cxnLst/>
                <a:rect l="l" t="t" r="r" b="b"/>
                <a:pathLst>
                  <a:path w="8" h="17" extrusionOk="0">
                    <a:moveTo>
                      <a:pt x="1" y="0"/>
                    </a:moveTo>
                    <a:cubicBezTo>
                      <a:pt x="1" y="7"/>
                      <a:pt x="3" y="12"/>
                      <a:pt x="8" y="16"/>
                    </a:cubicBezTo>
                    <a:cubicBezTo>
                      <a:pt x="8" y="10"/>
                      <a:pt x="5"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57" name="Google Shape;18957;p66"/>
              <p:cNvSpPr/>
              <p:nvPr/>
            </p:nvSpPr>
            <p:spPr>
              <a:xfrm>
                <a:off x="756875" y="1723625"/>
                <a:ext cx="250" cy="550"/>
              </a:xfrm>
              <a:custGeom>
                <a:avLst/>
                <a:gdLst/>
                <a:ahLst/>
                <a:cxnLst/>
                <a:rect l="l" t="t" r="r" b="b"/>
                <a:pathLst>
                  <a:path w="10" h="22" extrusionOk="0">
                    <a:moveTo>
                      <a:pt x="10" y="1"/>
                    </a:moveTo>
                    <a:lnTo>
                      <a:pt x="3" y="8"/>
                    </a:lnTo>
                    <a:lnTo>
                      <a:pt x="1" y="2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58" name="Google Shape;18958;p66"/>
              <p:cNvSpPr/>
              <p:nvPr/>
            </p:nvSpPr>
            <p:spPr>
              <a:xfrm>
                <a:off x="756700" y="1730850"/>
                <a:ext cx="950" cy="575"/>
              </a:xfrm>
              <a:custGeom>
                <a:avLst/>
                <a:gdLst/>
                <a:ahLst/>
                <a:cxnLst/>
                <a:rect l="l" t="t" r="r" b="b"/>
                <a:pathLst>
                  <a:path w="38" h="23" extrusionOk="0">
                    <a:moveTo>
                      <a:pt x="12" y="0"/>
                    </a:moveTo>
                    <a:cubicBezTo>
                      <a:pt x="9" y="0"/>
                      <a:pt x="5" y="1"/>
                      <a:pt x="1" y="4"/>
                    </a:cubicBezTo>
                    <a:lnTo>
                      <a:pt x="17" y="22"/>
                    </a:lnTo>
                    <a:cubicBezTo>
                      <a:pt x="31" y="22"/>
                      <a:pt x="38" y="15"/>
                      <a:pt x="31" y="9"/>
                    </a:cubicBezTo>
                    <a:cubicBezTo>
                      <a:pt x="26" y="4"/>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59" name="Google Shape;18959;p66"/>
              <p:cNvSpPr/>
              <p:nvPr/>
            </p:nvSpPr>
            <p:spPr>
              <a:xfrm>
                <a:off x="758500" y="1728850"/>
                <a:ext cx="1300" cy="375"/>
              </a:xfrm>
              <a:custGeom>
                <a:avLst/>
                <a:gdLst/>
                <a:ahLst/>
                <a:cxnLst/>
                <a:rect l="l" t="t" r="r" b="b"/>
                <a:pathLst>
                  <a:path w="52" h="15" extrusionOk="0">
                    <a:moveTo>
                      <a:pt x="31" y="0"/>
                    </a:moveTo>
                    <a:cubicBezTo>
                      <a:pt x="21" y="7"/>
                      <a:pt x="10" y="12"/>
                      <a:pt x="0" y="14"/>
                    </a:cubicBezTo>
                    <a:lnTo>
                      <a:pt x="51" y="7"/>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60" name="Google Shape;18960;p66"/>
              <p:cNvSpPr/>
              <p:nvPr/>
            </p:nvSpPr>
            <p:spPr>
              <a:xfrm>
                <a:off x="759825" y="1730050"/>
                <a:ext cx="1050" cy="475"/>
              </a:xfrm>
              <a:custGeom>
                <a:avLst/>
                <a:gdLst/>
                <a:ahLst/>
                <a:cxnLst/>
                <a:rect l="l" t="t" r="r" b="b"/>
                <a:pathLst>
                  <a:path w="42" h="19" extrusionOk="0">
                    <a:moveTo>
                      <a:pt x="12" y="0"/>
                    </a:moveTo>
                    <a:cubicBezTo>
                      <a:pt x="7" y="0"/>
                      <a:pt x="3" y="3"/>
                      <a:pt x="1" y="10"/>
                    </a:cubicBezTo>
                    <a:cubicBezTo>
                      <a:pt x="9" y="10"/>
                      <a:pt x="25" y="18"/>
                      <a:pt x="34" y="18"/>
                    </a:cubicBezTo>
                    <a:cubicBezTo>
                      <a:pt x="39" y="18"/>
                      <a:pt x="41" y="15"/>
                      <a:pt x="38" y="6"/>
                    </a:cubicBezTo>
                    <a:lnTo>
                      <a:pt x="38" y="6"/>
                    </a:lnTo>
                    <a:cubicBezTo>
                      <a:pt x="37" y="6"/>
                      <a:pt x="36" y="6"/>
                      <a:pt x="36" y="6"/>
                    </a:cubicBezTo>
                    <a:cubicBezTo>
                      <a:pt x="29" y="6"/>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61" name="Google Shape;18961;p66"/>
              <p:cNvSpPr/>
              <p:nvPr/>
            </p:nvSpPr>
            <p:spPr>
              <a:xfrm>
                <a:off x="757275" y="1738575"/>
                <a:ext cx="2225" cy="200"/>
              </a:xfrm>
              <a:custGeom>
                <a:avLst/>
                <a:gdLst/>
                <a:ahLst/>
                <a:cxnLst/>
                <a:rect l="l" t="t" r="r" b="b"/>
                <a:pathLst>
                  <a:path w="89" h="8" extrusionOk="0">
                    <a:moveTo>
                      <a:pt x="89" y="1"/>
                    </a:moveTo>
                    <a:lnTo>
                      <a:pt x="1" y="8"/>
                    </a:lnTo>
                    <a:lnTo>
                      <a:pt x="89" y="8"/>
                    </a:lnTo>
                    <a:lnTo>
                      <a:pt x="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62" name="Google Shape;18962;p66"/>
              <p:cNvSpPr/>
              <p:nvPr/>
            </p:nvSpPr>
            <p:spPr>
              <a:xfrm>
                <a:off x="762550" y="1745850"/>
                <a:ext cx="2225" cy="925"/>
              </a:xfrm>
              <a:custGeom>
                <a:avLst/>
                <a:gdLst/>
                <a:ahLst/>
                <a:cxnLst/>
                <a:rect l="l" t="t" r="r" b="b"/>
                <a:pathLst>
                  <a:path w="89" h="37" extrusionOk="0">
                    <a:moveTo>
                      <a:pt x="34" y="0"/>
                    </a:moveTo>
                    <a:cubicBezTo>
                      <a:pt x="22" y="0"/>
                      <a:pt x="17" y="13"/>
                      <a:pt x="7" y="13"/>
                    </a:cubicBezTo>
                    <a:cubicBezTo>
                      <a:pt x="5" y="13"/>
                      <a:pt x="3" y="13"/>
                      <a:pt x="1" y="11"/>
                    </a:cubicBezTo>
                    <a:lnTo>
                      <a:pt x="1" y="11"/>
                    </a:lnTo>
                    <a:cubicBezTo>
                      <a:pt x="19" y="30"/>
                      <a:pt x="5" y="37"/>
                      <a:pt x="63" y="37"/>
                    </a:cubicBezTo>
                    <a:cubicBezTo>
                      <a:pt x="89" y="11"/>
                      <a:pt x="12" y="23"/>
                      <a:pt x="42" y="2"/>
                    </a:cubicBezTo>
                    <a:cubicBezTo>
                      <a:pt x="39" y="1"/>
                      <a:pt x="37"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63" name="Google Shape;18963;p66"/>
              <p:cNvSpPr/>
              <p:nvPr/>
            </p:nvSpPr>
            <p:spPr>
              <a:xfrm>
                <a:off x="684375" y="1767150"/>
                <a:ext cx="650" cy="550"/>
              </a:xfrm>
              <a:custGeom>
                <a:avLst/>
                <a:gdLst/>
                <a:ahLst/>
                <a:cxnLst/>
                <a:rect l="l" t="t" r="r" b="b"/>
                <a:pathLst>
                  <a:path w="26" h="22" extrusionOk="0">
                    <a:moveTo>
                      <a:pt x="0" y="1"/>
                    </a:moveTo>
                    <a:lnTo>
                      <a:pt x="24" y="22"/>
                    </a:lnTo>
                    <a:lnTo>
                      <a:pt x="26" y="1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64" name="Google Shape;18964;p66"/>
              <p:cNvSpPr/>
              <p:nvPr/>
            </p:nvSpPr>
            <p:spPr>
              <a:xfrm>
                <a:off x="684150" y="1767900"/>
                <a:ext cx="600" cy="1200"/>
              </a:xfrm>
              <a:custGeom>
                <a:avLst/>
                <a:gdLst/>
                <a:ahLst/>
                <a:cxnLst/>
                <a:rect l="l" t="t" r="r" b="b"/>
                <a:pathLst>
                  <a:path w="24" h="48" extrusionOk="0">
                    <a:moveTo>
                      <a:pt x="0" y="1"/>
                    </a:moveTo>
                    <a:lnTo>
                      <a:pt x="7" y="47"/>
                    </a:lnTo>
                    <a:cubicBezTo>
                      <a:pt x="9" y="46"/>
                      <a:pt x="12" y="43"/>
                      <a:pt x="16" y="43"/>
                    </a:cubicBezTo>
                    <a:cubicBezTo>
                      <a:pt x="18" y="43"/>
                      <a:pt x="21" y="44"/>
                      <a:pt x="23" y="4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65" name="Google Shape;18965;p66"/>
              <p:cNvSpPr/>
              <p:nvPr/>
            </p:nvSpPr>
            <p:spPr>
              <a:xfrm>
                <a:off x="747825" y="1772150"/>
                <a:ext cx="775" cy="475"/>
              </a:xfrm>
              <a:custGeom>
                <a:avLst/>
                <a:gdLst/>
                <a:ahLst/>
                <a:cxnLst/>
                <a:rect l="l" t="t" r="r" b="b"/>
                <a:pathLst>
                  <a:path w="31" h="19" extrusionOk="0">
                    <a:moveTo>
                      <a:pt x="11" y="0"/>
                    </a:moveTo>
                    <a:cubicBezTo>
                      <a:pt x="7" y="0"/>
                      <a:pt x="4" y="1"/>
                      <a:pt x="1" y="2"/>
                    </a:cubicBezTo>
                    <a:lnTo>
                      <a:pt x="31" y="19"/>
                    </a:lnTo>
                    <a:lnTo>
                      <a:pt x="24" y="7"/>
                    </a:lnTo>
                    <a:cubicBezTo>
                      <a:pt x="21" y="3"/>
                      <a:pt x="16"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66" name="Google Shape;18966;p66"/>
              <p:cNvSpPr/>
              <p:nvPr/>
            </p:nvSpPr>
            <p:spPr>
              <a:xfrm>
                <a:off x="741100" y="1773775"/>
                <a:ext cx="725" cy="1050"/>
              </a:xfrm>
              <a:custGeom>
                <a:avLst/>
                <a:gdLst/>
                <a:ahLst/>
                <a:cxnLst/>
                <a:rect l="l" t="t" r="r" b="b"/>
                <a:pathLst>
                  <a:path w="29" h="42" extrusionOk="0">
                    <a:moveTo>
                      <a:pt x="1" y="0"/>
                    </a:moveTo>
                    <a:lnTo>
                      <a:pt x="22" y="42"/>
                    </a:lnTo>
                    <a:lnTo>
                      <a:pt x="29" y="4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67" name="Google Shape;18967;p66"/>
              <p:cNvSpPr/>
              <p:nvPr/>
            </p:nvSpPr>
            <p:spPr>
              <a:xfrm>
                <a:off x="736150" y="1777250"/>
                <a:ext cx="875" cy="650"/>
              </a:xfrm>
              <a:custGeom>
                <a:avLst/>
                <a:gdLst/>
                <a:ahLst/>
                <a:cxnLst/>
                <a:rect l="l" t="t" r="r" b="b"/>
                <a:pathLst>
                  <a:path w="35" h="26" extrusionOk="0">
                    <a:moveTo>
                      <a:pt x="3" y="0"/>
                    </a:moveTo>
                    <a:cubicBezTo>
                      <a:pt x="0" y="0"/>
                      <a:pt x="1" y="6"/>
                      <a:pt x="7" y="26"/>
                    </a:cubicBezTo>
                    <a:cubicBezTo>
                      <a:pt x="14" y="26"/>
                      <a:pt x="21" y="19"/>
                      <a:pt x="28" y="16"/>
                    </a:cubicBezTo>
                    <a:lnTo>
                      <a:pt x="28" y="16"/>
                    </a:lnTo>
                    <a:cubicBezTo>
                      <a:pt x="28" y="16"/>
                      <a:pt x="28" y="16"/>
                      <a:pt x="29" y="16"/>
                    </a:cubicBezTo>
                    <a:cubicBezTo>
                      <a:pt x="31" y="16"/>
                      <a:pt x="33" y="15"/>
                      <a:pt x="34" y="14"/>
                    </a:cubicBezTo>
                    <a:cubicBezTo>
                      <a:pt x="32" y="14"/>
                      <a:pt x="30" y="15"/>
                      <a:pt x="28" y="16"/>
                    </a:cubicBezTo>
                    <a:lnTo>
                      <a:pt x="28" y="16"/>
                    </a:lnTo>
                    <a:cubicBezTo>
                      <a:pt x="17" y="15"/>
                      <a:pt x="6"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68" name="Google Shape;18968;p66"/>
              <p:cNvSpPr/>
              <p:nvPr/>
            </p:nvSpPr>
            <p:spPr>
              <a:xfrm>
                <a:off x="530275" y="1642300"/>
                <a:ext cx="125" cy="275"/>
              </a:xfrm>
              <a:custGeom>
                <a:avLst/>
                <a:gdLst/>
                <a:ahLst/>
                <a:cxnLst/>
                <a:rect l="l" t="t" r="r" b="b"/>
                <a:pathLst>
                  <a:path w="5" h="11" extrusionOk="0">
                    <a:moveTo>
                      <a:pt x="3" y="0"/>
                    </a:moveTo>
                    <a:cubicBezTo>
                      <a:pt x="2" y="0"/>
                      <a:pt x="1" y="4"/>
                      <a:pt x="0" y="11"/>
                    </a:cubicBezTo>
                    <a:lnTo>
                      <a:pt x="5" y="11"/>
                    </a:lnTo>
                    <a:cubicBezTo>
                      <a:pt x="4" y="4"/>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69" name="Google Shape;18969;p66"/>
              <p:cNvSpPr/>
              <p:nvPr/>
            </p:nvSpPr>
            <p:spPr>
              <a:xfrm>
                <a:off x="520250" y="1654675"/>
                <a:ext cx="24875" cy="21900"/>
              </a:xfrm>
              <a:custGeom>
                <a:avLst/>
                <a:gdLst/>
                <a:ahLst/>
                <a:cxnLst/>
                <a:rect l="l" t="t" r="r" b="b"/>
                <a:pathLst>
                  <a:path w="995" h="876" extrusionOk="0">
                    <a:moveTo>
                      <a:pt x="801" y="0"/>
                    </a:moveTo>
                    <a:cubicBezTo>
                      <a:pt x="796" y="0"/>
                      <a:pt x="786" y="6"/>
                      <a:pt x="767" y="26"/>
                    </a:cubicBezTo>
                    <a:lnTo>
                      <a:pt x="758" y="70"/>
                    </a:lnTo>
                    <a:cubicBezTo>
                      <a:pt x="769" y="59"/>
                      <a:pt x="782" y="49"/>
                      <a:pt x="787" y="49"/>
                    </a:cubicBezTo>
                    <a:cubicBezTo>
                      <a:pt x="790" y="49"/>
                      <a:pt x="791" y="51"/>
                      <a:pt x="791" y="56"/>
                    </a:cubicBezTo>
                    <a:cubicBezTo>
                      <a:pt x="788" y="63"/>
                      <a:pt x="777" y="81"/>
                      <a:pt x="770" y="102"/>
                    </a:cubicBezTo>
                    <a:cubicBezTo>
                      <a:pt x="770" y="103"/>
                      <a:pt x="771" y="103"/>
                      <a:pt x="771" y="103"/>
                    </a:cubicBezTo>
                    <a:cubicBezTo>
                      <a:pt x="777" y="103"/>
                      <a:pt x="796" y="83"/>
                      <a:pt x="805" y="81"/>
                    </a:cubicBezTo>
                    <a:cubicBezTo>
                      <a:pt x="853" y="26"/>
                      <a:pt x="818" y="30"/>
                      <a:pt x="823" y="9"/>
                    </a:cubicBezTo>
                    <a:lnTo>
                      <a:pt x="823" y="9"/>
                    </a:lnTo>
                    <a:cubicBezTo>
                      <a:pt x="820" y="11"/>
                      <a:pt x="818" y="11"/>
                      <a:pt x="817" y="11"/>
                    </a:cubicBezTo>
                    <a:cubicBezTo>
                      <a:pt x="809" y="11"/>
                      <a:pt x="809" y="0"/>
                      <a:pt x="801" y="0"/>
                    </a:cubicBezTo>
                    <a:close/>
                    <a:moveTo>
                      <a:pt x="793" y="454"/>
                    </a:moveTo>
                    <a:lnTo>
                      <a:pt x="749" y="510"/>
                    </a:lnTo>
                    <a:lnTo>
                      <a:pt x="781" y="487"/>
                    </a:lnTo>
                    <a:lnTo>
                      <a:pt x="793" y="454"/>
                    </a:lnTo>
                    <a:close/>
                    <a:moveTo>
                      <a:pt x="953" y="573"/>
                    </a:moveTo>
                    <a:lnTo>
                      <a:pt x="971" y="584"/>
                    </a:lnTo>
                    <a:cubicBezTo>
                      <a:pt x="965" y="591"/>
                      <a:pt x="960" y="598"/>
                      <a:pt x="958" y="607"/>
                    </a:cubicBezTo>
                    <a:cubicBezTo>
                      <a:pt x="959" y="608"/>
                      <a:pt x="960" y="608"/>
                      <a:pt x="961" y="608"/>
                    </a:cubicBezTo>
                    <a:cubicBezTo>
                      <a:pt x="969" y="608"/>
                      <a:pt x="978" y="591"/>
                      <a:pt x="995" y="573"/>
                    </a:cubicBezTo>
                    <a:close/>
                    <a:moveTo>
                      <a:pt x="591" y="649"/>
                    </a:moveTo>
                    <a:cubicBezTo>
                      <a:pt x="590" y="651"/>
                      <a:pt x="588" y="653"/>
                      <a:pt x="587" y="655"/>
                    </a:cubicBezTo>
                    <a:lnTo>
                      <a:pt x="587" y="655"/>
                    </a:lnTo>
                    <a:cubicBezTo>
                      <a:pt x="588" y="653"/>
                      <a:pt x="590" y="651"/>
                      <a:pt x="591" y="649"/>
                    </a:cubicBezTo>
                    <a:close/>
                    <a:moveTo>
                      <a:pt x="723" y="645"/>
                    </a:moveTo>
                    <a:lnTo>
                      <a:pt x="716" y="656"/>
                    </a:lnTo>
                    <a:lnTo>
                      <a:pt x="723" y="670"/>
                    </a:lnTo>
                    <a:lnTo>
                      <a:pt x="723" y="645"/>
                    </a:lnTo>
                    <a:close/>
                    <a:moveTo>
                      <a:pt x="587" y="655"/>
                    </a:moveTo>
                    <a:cubicBezTo>
                      <a:pt x="553" y="703"/>
                      <a:pt x="558" y="708"/>
                      <a:pt x="569" y="708"/>
                    </a:cubicBezTo>
                    <a:cubicBezTo>
                      <a:pt x="572" y="708"/>
                      <a:pt x="575" y="707"/>
                      <a:pt x="579" y="707"/>
                    </a:cubicBezTo>
                    <a:cubicBezTo>
                      <a:pt x="585" y="707"/>
                      <a:pt x="591" y="709"/>
                      <a:pt x="591" y="716"/>
                    </a:cubicBezTo>
                    <a:cubicBezTo>
                      <a:pt x="603" y="698"/>
                      <a:pt x="598" y="677"/>
                      <a:pt x="626" y="661"/>
                    </a:cubicBezTo>
                    <a:cubicBezTo>
                      <a:pt x="626" y="658"/>
                      <a:pt x="624" y="657"/>
                      <a:pt x="621" y="657"/>
                    </a:cubicBezTo>
                    <a:cubicBezTo>
                      <a:pt x="611" y="657"/>
                      <a:pt x="593" y="666"/>
                      <a:pt x="586" y="666"/>
                    </a:cubicBezTo>
                    <a:cubicBezTo>
                      <a:pt x="582" y="666"/>
                      <a:pt x="582" y="663"/>
                      <a:pt x="587" y="655"/>
                    </a:cubicBezTo>
                    <a:close/>
                    <a:moveTo>
                      <a:pt x="635" y="675"/>
                    </a:moveTo>
                    <a:lnTo>
                      <a:pt x="624" y="716"/>
                    </a:lnTo>
                    <a:lnTo>
                      <a:pt x="584" y="735"/>
                    </a:lnTo>
                    <a:cubicBezTo>
                      <a:pt x="570" y="767"/>
                      <a:pt x="596" y="767"/>
                      <a:pt x="580" y="798"/>
                    </a:cubicBezTo>
                    <a:cubicBezTo>
                      <a:pt x="594" y="789"/>
                      <a:pt x="607" y="785"/>
                      <a:pt x="617" y="785"/>
                    </a:cubicBezTo>
                    <a:cubicBezTo>
                      <a:pt x="626" y="785"/>
                      <a:pt x="632" y="789"/>
                      <a:pt x="633" y="798"/>
                    </a:cubicBezTo>
                    <a:cubicBezTo>
                      <a:pt x="649" y="742"/>
                      <a:pt x="635" y="758"/>
                      <a:pt x="624" y="742"/>
                    </a:cubicBezTo>
                    <a:lnTo>
                      <a:pt x="661" y="691"/>
                    </a:lnTo>
                    <a:lnTo>
                      <a:pt x="661" y="691"/>
                    </a:lnTo>
                    <a:cubicBezTo>
                      <a:pt x="650" y="703"/>
                      <a:pt x="644" y="707"/>
                      <a:pt x="640" y="707"/>
                    </a:cubicBezTo>
                    <a:cubicBezTo>
                      <a:pt x="631" y="707"/>
                      <a:pt x="640" y="678"/>
                      <a:pt x="635" y="675"/>
                    </a:cubicBezTo>
                    <a:close/>
                    <a:moveTo>
                      <a:pt x="132" y="693"/>
                    </a:moveTo>
                    <a:lnTo>
                      <a:pt x="107" y="735"/>
                    </a:lnTo>
                    <a:lnTo>
                      <a:pt x="77" y="703"/>
                    </a:lnTo>
                    <a:lnTo>
                      <a:pt x="77" y="703"/>
                    </a:lnTo>
                    <a:cubicBezTo>
                      <a:pt x="58" y="716"/>
                      <a:pt x="84" y="707"/>
                      <a:pt x="72" y="726"/>
                    </a:cubicBezTo>
                    <a:lnTo>
                      <a:pt x="28" y="758"/>
                    </a:lnTo>
                    <a:cubicBezTo>
                      <a:pt x="53" y="705"/>
                      <a:pt x="37" y="737"/>
                      <a:pt x="33" y="710"/>
                    </a:cubicBezTo>
                    <a:lnTo>
                      <a:pt x="33" y="710"/>
                    </a:lnTo>
                    <a:cubicBezTo>
                      <a:pt x="28" y="721"/>
                      <a:pt x="21" y="730"/>
                      <a:pt x="12" y="740"/>
                    </a:cubicBezTo>
                    <a:lnTo>
                      <a:pt x="0" y="749"/>
                    </a:lnTo>
                    <a:cubicBezTo>
                      <a:pt x="17" y="772"/>
                      <a:pt x="25" y="802"/>
                      <a:pt x="61" y="802"/>
                    </a:cubicBezTo>
                    <a:cubicBezTo>
                      <a:pt x="68" y="802"/>
                      <a:pt x="76" y="800"/>
                      <a:pt x="86" y="798"/>
                    </a:cubicBezTo>
                    <a:lnTo>
                      <a:pt x="132" y="693"/>
                    </a:lnTo>
                    <a:close/>
                    <a:moveTo>
                      <a:pt x="76" y="835"/>
                    </a:moveTo>
                    <a:cubicBezTo>
                      <a:pt x="75" y="835"/>
                      <a:pt x="71" y="837"/>
                      <a:pt x="63" y="844"/>
                    </a:cubicBezTo>
                    <a:cubicBezTo>
                      <a:pt x="49" y="868"/>
                      <a:pt x="45" y="875"/>
                      <a:pt x="47" y="875"/>
                    </a:cubicBezTo>
                    <a:cubicBezTo>
                      <a:pt x="49" y="875"/>
                      <a:pt x="57" y="866"/>
                      <a:pt x="63" y="863"/>
                    </a:cubicBezTo>
                    <a:lnTo>
                      <a:pt x="63" y="863"/>
                    </a:lnTo>
                    <a:cubicBezTo>
                      <a:pt x="59" y="867"/>
                      <a:pt x="59" y="872"/>
                      <a:pt x="62" y="872"/>
                    </a:cubicBezTo>
                    <a:cubicBezTo>
                      <a:pt x="63" y="872"/>
                      <a:pt x="65" y="871"/>
                      <a:pt x="67" y="869"/>
                    </a:cubicBezTo>
                    <a:cubicBezTo>
                      <a:pt x="69" y="863"/>
                      <a:pt x="68" y="861"/>
                      <a:pt x="67" y="861"/>
                    </a:cubicBezTo>
                    <a:cubicBezTo>
                      <a:pt x="66" y="861"/>
                      <a:pt x="64" y="862"/>
                      <a:pt x="63" y="863"/>
                    </a:cubicBezTo>
                    <a:cubicBezTo>
                      <a:pt x="68" y="851"/>
                      <a:pt x="80" y="835"/>
                      <a:pt x="76" y="83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70" name="Google Shape;18970;p66"/>
              <p:cNvSpPr/>
              <p:nvPr/>
            </p:nvSpPr>
            <p:spPr>
              <a:xfrm>
                <a:off x="542275" y="1667775"/>
                <a:ext cx="25" cy="175"/>
              </a:xfrm>
              <a:custGeom>
                <a:avLst/>
                <a:gdLst/>
                <a:ahLst/>
                <a:cxnLst/>
                <a:rect l="l" t="t" r="r" b="b"/>
                <a:pathLst>
                  <a:path w="1" h="7" extrusionOk="0">
                    <a:moveTo>
                      <a:pt x="0" y="0"/>
                    </a:moveTo>
                    <a:lnTo>
                      <a:pt x="0" y="0"/>
                    </a:lnTo>
                    <a:cubicBezTo>
                      <a:pt x="0" y="7"/>
                      <a:pt x="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71" name="Google Shape;18971;p66"/>
              <p:cNvSpPr/>
              <p:nvPr/>
            </p:nvSpPr>
            <p:spPr>
              <a:xfrm>
                <a:off x="637775" y="1556250"/>
                <a:ext cx="1125" cy="1025"/>
              </a:xfrm>
              <a:custGeom>
                <a:avLst/>
                <a:gdLst/>
                <a:ahLst/>
                <a:cxnLst/>
                <a:rect l="l" t="t" r="r" b="b"/>
                <a:pathLst>
                  <a:path w="45" h="41" extrusionOk="0">
                    <a:moveTo>
                      <a:pt x="7" y="1"/>
                    </a:moveTo>
                    <a:cubicBezTo>
                      <a:pt x="3" y="15"/>
                      <a:pt x="1" y="26"/>
                      <a:pt x="1" y="40"/>
                    </a:cubicBezTo>
                    <a:cubicBezTo>
                      <a:pt x="17" y="36"/>
                      <a:pt x="31" y="31"/>
                      <a:pt x="45" y="26"/>
                    </a:cubicBezTo>
                    <a:cubicBezTo>
                      <a:pt x="33" y="17"/>
                      <a:pt x="19" y="10"/>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72" name="Google Shape;18972;p66"/>
              <p:cNvSpPr/>
              <p:nvPr/>
            </p:nvSpPr>
            <p:spPr>
              <a:xfrm>
                <a:off x="623125" y="1549300"/>
                <a:ext cx="125" cy="550"/>
              </a:xfrm>
              <a:custGeom>
                <a:avLst/>
                <a:gdLst/>
                <a:ahLst/>
                <a:cxnLst/>
                <a:rect l="l" t="t" r="r" b="b"/>
                <a:pathLst>
                  <a:path w="5" h="22" extrusionOk="0">
                    <a:moveTo>
                      <a:pt x="2" y="1"/>
                    </a:moveTo>
                    <a:lnTo>
                      <a:pt x="2" y="1"/>
                    </a:lnTo>
                    <a:cubicBezTo>
                      <a:pt x="0" y="8"/>
                      <a:pt x="2" y="15"/>
                      <a:pt x="5" y="21"/>
                    </a:cubicBezTo>
                    <a:cubicBezTo>
                      <a:pt x="5" y="15"/>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73" name="Google Shape;18973;p66"/>
              <p:cNvSpPr/>
              <p:nvPr/>
            </p:nvSpPr>
            <p:spPr>
              <a:xfrm>
                <a:off x="622875" y="1550450"/>
                <a:ext cx="425" cy="975"/>
              </a:xfrm>
              <a:custGeom>
                <a:avLst/>
                <a:gdLst/>
                <a:ahLst/>
                <a:cxnLst/>
                <a:rect l="l" t="t" r="r" b="b"/>
                <a:pathLst>
                  <a:path w="17" h="39" extrusionOk="0">
                    <a:moveTo>
                      <a:pt x="17" y="1"/>
                    </a:moveTo>
                    <a:lnTo>
                      <a:pt x="1" y="38"/>
                    </a:lnTo>
                    <a:cubicBezTo>
                      <a:pt x="8" y="24"/>
                      <a:pt x="12" y="15"/>
                      <a:pt x="17" y="6"/>
                    </a:cubicBezTo>
                    <a:cubicBezTo>
                      <a:pt x="17" y="3"/>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74" name="Google Shape;18974;p66"/>
              <p:cNvSpPr/>
              <p:nvPr/>
            </p:nvSpPr>
            <p:spPr>
              <a:xfrm>
                <a:off x="633600" y="1555050"/>
                <a:ext cx="1625" cy="2500"/>
              </a:xfrm>
              <a:custGeom>
                <a:avLst/>
                <a:gdLst/>
                <a:ahLst/>
                <a:cxnLst/>
                <a:rect l="l" t="t" r="r" b="b"/>
                <a:pathLst>
                  <a:path w="65" h="100" extrusionOk="0">
                    <a:moveTo>
                      <a:pt x="53" y="0"/>
                    </a:moveTo>
                    <a:cubicBezTo>
                      <a:pt x="48" y="0"/>
                      <a:pt x="41" y="5"/>
                      <a:pt x="28" y="16"/>
                    </a:cubicBezTo>
                    <a:lnTo>
                      <a:pt x="42" y="30"/>
                    </a:lnTo>
                    <a:lnTo>
                      <a:pt x="5" y="67"/>
                    </a:lnTo>
                    <a:cubicBezTo>
                      <a:pt x="17" y="58"/>
                      <a:pt x="26" y="56"/>
                      <a:pt x="47" y="42"/>
                    </a:cubicBezTo>
                    <a:cubicBezTo>
                      <a:pt x="55" y="30"/>
                      <a:pt x="65" y="0"/>
                      <a:pt x="53" y="0"/>
                    </a:cubicBezTo>
                    <a:close/>
                    <a:moveTo>
                      <a:pt x="29" y="78"/>
                    </a:moveTo>
                    <a:cubicBezTo>
                      <a:pt x="24" y="78"/>
                      <a:pt x="13" y="84"/>
                      <a:pt x="1" y="91"/>
                    </a:cubicBezTo>
                    <a:lnTo>
                      <a:pt x="28" y="100"/>
                    </a:lnTo>
                    <a:cubicBezTo>
                      <a:pt x="35" y="83"/>
                      <a:pt x="34" y="78"/>
                      <a:pt x="29" y="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75" name="Google Shape;18975;p66"/>
              <p:cNvSpPr/>
              <p:nvPr/>
            </p:nvSpPr>
            <p:spPr>
              <a:xfrm>
                <a:off x="539175" y="1719325"/>
                <a:ext cx="4500" cy="8100"/>
              </a:xfrm>
              <a:custGeom>
                <a:avLst/>
                <a:gdLst/>
                <a:ahLst/>
                <a:cxnLst/>
                <a:rect l="l" t="t" r="r" b="b"/>
                <a:pathLst>
                  <a:path w="180" h="324" extrusionOk="0">
                    <a:moveTo>
                      <a:pt x="150" y="0"/>
                    </a:moveTo>
                    <a:cubicBezTo>
                      <a:pt x="145" y="0"/>
                      <a:pt x="133" y="11"/>
                      <a:pt x="124" y="11"/>
                    </a:cubicBezTo>
                    <a:lnTo>
                      <a:pt x="152" y="11"/>
                    </a:lnTo>
                    <a:cubicBezTo>
                      <a:pt x="153" y="3"/>
                      <a:pt x="152" y="0"/>
                      <a:pt x="150" y="0"/>
                    </a:cubicBezTo>
                    <a:close/>
                    <a:moveTo>
                      <a:pt x="52" y="101"/>
                    </a:moveTo>
                    <a:lnTo>
                      <a:pt x="31" y="126"/>
                    </a:lnTo>
                    <a:cubicBezTo>
                      <a:pt x="38" y="119"/>
                      <a:pt x="48" y="110"/>
                      <a:pt x="52" y="101"/>
                    </a:cubicBezTo>
                    <a:close/>
                    <a:moveTo>
                      <a:pt x="1" y="113"/>
                    </a:moveTo>
                    <a:lnTo>
                      <a:pt x="1" y="113"/>
                    </a:lnTo>
                    <a:cubicBezTo>
                      <a:pt x="0" y="119"/>
                      <a:pt x="0" y="124"/>
                      <a:pt x="1" y="127"/>
                    </a:cubicBezTo>
                    <a:lnTo>
                      <a:pt x="1" y="127"/>
                    </a:lnTo>
                    <a:lnTo>
                      <a:pt x="1" y="113"/>
                    </a:lnTo>
                    <a:close/>
                    <a:moveTo>
                      <a:pt x="163" y="101"/>
                    </a:moveTo>
                    <a:lnTo>
                      <a:pt x="163" y="101"/>
                    </a:lnTo>
                    <a:cubicBezTo>
                      <a:pt x="154" y="110"/>
                      <a:pt x="147" y="119"/>
                      <a:pt x="143" y="131"/>
                    </a:cubicBezTo>
                    <a:lnTo>
                      <a:pt x="163" y="101"/>
                    </a:lnTo>
                    <a:close/>
                    <a:moveTo>
                      <a:pt x="31" y="126"/>
                    </a:moveTo>
                    <a:cubicBezTo>
                      <a:pt x="24" y="133"/>
                      <a:pt x="17" y="136"/>
                      <a:pt x="12" y="136"/>
                    </a:cubicBezTo>
                    <a:cubicBezTo>
                      <a:pt x="7" y="136"/>
                      <a:pt x="3" y="133"/>
                      <a:pt x="1" y="127"/>
                    </a:cubicBezTo>
                    <a:lnTo>
                      <a:pt x="1" y="127"/>
                    </a:lnTo>
                    <a:lnTo>
                      <a:pt x="1" y="161"/>
                    </a:lnTo>
                    <a:lnTo>
                      <a:pt x="31" y="126"/>
                    </a:lnTo>
                    <a:close/>
                    <a:moveTo>
                      <a:pt x="119" y="115"/>
                    </a:moveTo>
                    <a:lnTo>
                      <a:pt x="119" y="115"/>
                    </a:lnTo>
                    <a:cubicBezTo>
                      <a:pt x="101" y="133"/>
                      <a:pt x="89" y="161"/>
                      <a:pt x="87" y="187"/>
                    </a:cubicBezTo>
                    <a:lnTo>
                      <a:pt x="106" y="198"/>
                    </a:lnTo>
                    <a:cubicBezTo>
                      <a:pt x="112" y="184"/>
                      <a:pt x="101" y="189"/>
                      <a:pt x="112" y="170"/>
                    </a:cubicBezTo>
                    <a:cubicBezTo>
                      <a:pt x="119" y="175"/>
                      <a:pt x="147" y="166"/>
                      <a:pt x="126" y="194"/>
                    </a:cubicBezTo>
                    <a:cubicBezTo>
                      <a:pt x="180" y="140"/>
                      <a:pt x="133" y="157"/>
                      <a:pt x="143" y="131"/>
                    </a:cubicBezTo>
                    <a:lnTo>
                      <a:pt x="143" y="131"/>
                    </a:lnTo>
                    <a:lnTo>
                      <a:pt x="129" y="154"/>
                    </a:lnTo>
                    <a:cubicBezTo>
                      <a:pt x="124" y="157"/>
                      <a:pt x="121" y="158"/>
                      <a:pt x="119" y="158"/>
                    </a:cubicBezTo>
                    <a:cubicBezTo>
                      <a:pt x="107" y="158"/>
                      <a:pt x="129" y="121"/>
                      <a:pt x="119" y="115"/>
                    </a:cubicBezTo>
                    <a:close/>
                    <a:moveTo>
                      <a:pt x="120" y="233"/>
                    </a:moveTo>
                    <a:cubicBezTo>
                      <a:pt x="118" y="233"/>
                      <a:pt x="114" y="234"/>
                      <a:pt x="110" y="235"/>
                    </a:cubicBezTo>
                    <a:cubicBezTo>
                      <a:pt x="109" y="240"/>
                      <a:pt x="103" y="249"/>
                      <a:pt x="104" y="249"/>
                    </a:cubicBezTo>
                    <a:cubicBezTo>
                      <a:pt x="105" y="249"/>
                      <a:pt x="107" y="247"/>
                      <a:pt x="112" y="242"/>
                    </a:cubicBezTo>
                    <a:lnTo>
                      <a:pt x="112" y="242"/>
                    </a:lnTo>
                    <a:lnTo>
                      <a:pt x="71" y="303"/>
                    </a:lnTo>
                    <a:cubicBezTo>
                      <a:pt x="73" y="302"/>
                      <a:pt x="75" y="302"/>
                      <a:pt x="76" y="302"/>
                    </a:cubicBezTo>
                    <a:cubicBezTo>
                      <a:pt x="92" y="302"/>
                      <a:pt x="85" y="323"/>
                      <a:pt x="95" y="323"/>
                    </a:cubicBezTo>
                    <a:cubicBezTo>
                      <a:pt x="99" y="323"/>
                      <a:pt x="106" y="320"/>
                      <a:pt x="117" y="312"/>
                    </a:cubicBezTo>
                    <a:cubicBezTo>
                      <a:pt x="107" y="299"/>
                      <a:pt x="146" y="233"/>
                      <a:pt x="120" y="2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sp>
        <p:nvSpPr>
          <p:cNvPr id="18976" name="Google Shape;18976;p66"/>
          <p:cNvSpPr txBox="1">
            <a:spLocks noGrp="1"/>
          </p:cNvSpPr>
          <p:nvPr>
            <p:ph type="title"/>
          </p:nvPr>
        </p:nvSpPr>
        <p:spPr>
          <a:xfrm>
            <a:off x="1186325" y="1250138"/>
            <a:ext cx="2872800" cy="1039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Phone mockup</a:t>
            </a:r>
          </a:p>
        </p:txBody>
      </p:sp>
      <p:sp>
        <p:nvSpPr>
          <p:cNvPr id="18977" name="Google Shape;18977;p66"/>
          <p:cNvSpPr txBox="1">
            <a:spLocks noGrp="1"/>
          </p:cNvSpPr>
          <p:nvPr>
            <p:ph type="subTitle" idx="1"/>
          </p:nvPr>
        </p:nvSpPr>
        <p:spPr>
          <a:xfrm>
            <a:off x="1186325" y="2655863"/>
            <a:ext cx="2872800" cy="12375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latin typeface="Calibri"/>
                <a:ea typeface="微软雅黑"/>
                <a:sym typeface="Calibri"/>
              </a:rPr>
              <a:t>You can replace the image on the screen with your own work. Just right-click on it and select “Replace image”</a:t>
            </a:r>
          </a:p>
        </p:txBody>
      </p:sp>
      <p:cxnSp>
        <p:nvCxnSpPr>
          <p:cNvPr id="18978" name="Google Shape;18978;p66"/>
          <p:cNvCxnSpPr/>
          <p:nvPr/>
        </p:nvCxnSpPr>
        <p:spPr>
          <a:xfrm>
            <a:off x="1285775" y="2502013"/>
            <a:ext cx="2673900" cy="0"/>
          </a:xfrm>
          <a:prstGeom prst="straightConnector1">
            <a:avLst/>
          </a:prstGeom>
          <a:noFill/>
          <a:ln w="19050" cap="flat" cmpd="sng">
            <a:solidFill>
              <a:schemeClr val="accent2"/>
            </a:solidFill>
            <a:prstDash val="dash"/>
            <a:round/>
            <a:headEnd type="none" w="med" len="med"/>
            <a:tailEnd type="none" w="med" len="med"/>
          </a:ln>
        </p:spPr>
      </p:cxnSp>
      <p:grpSp>
        <p:nvGrpSpPr>
          <p:cNvPr id="18979" name="Google Shape;18979;p66"/>
          <p:cNvGrpSpPr/>
          <p:nvPr/>
        </p:nvGrpSpPr>
        <p:grpSpPr>
          <a:xfrm>
            <a:off x="5441828" y="1061087"/>
            <a:ext cx="1611383" cy="3021326"/>
            <a:chOff x="1623400" y="736850"/>
            <a:chExt cx="1957225" cy="3669775"/>
          </a:xfrm>
        </p:grpSpPr>
        <p:sp>
          <p:nvSpPr>
            <p:cNvPr id="18980" name="Google Shape;18980;p66"/>
            <p:cNvSpPr/>
            <p:nvPr/>
          </p:nvSpPr>
          <p:spPr>
            <a:xfrm>
              <a:off x="1623400" y="736850"/>
              <a:ext cx="1957225" cy="3669775"/>
            </a:xfrm>
            <a:custGeom>
              <a:avLst/>
              <a:gdLst/>
              <a:ahLst/>
              <a:cxnLst/>
              <a:rect l="l" t="t" r="r" b="b"/>
              <a:pathLst>
                <a:path w="78289" h="146791" extrusionOk="0">
                  <a:moveTo>
                    <a:pt x="4893" y="1"/>
                  </a:moveTo>
                  <a:cubicBezTo>
                    <a:pt x="2186" y="1"/>
                    <a:pt x="0" y="2186"/>
                    <a:pt x="0" y="4894"/>
                  </a:cubicBezTo>
                  <a:lnTo>
                    <a:pt x="0" y="141897"/>
                  </a:lnTo>
                  <a:cubicBezTo>
                    <a:pt x="0" y="144605"/>
                    <a:pt x="2186" y="146790"/>
                    <a:pt x="4893" y="146790"/>
                  </a:cubicBezTo>
                  <a:lnTo>
                    <a:pt x="73395" y="146790"/>
                  </a:lnTo>
                  <a:cubicBezTo>
                    <a:pt x="76103" y="146790"/>
                    <a:pt x="78288" y="144605"/>
                    <a:pt x="78288" y="141897"/>
                  </a:cubicBezTo>
                  <a:lnTo>
                    <a:pt x="78288" y="4894"/>
                  </a:lnTo>
                  <a:cubicBezTo>
                    <a:pt x="78288" y="2186"/>
                    <a:pt x="76103" y="1"/>
                    <a:pt x="733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81" name="Google Shape;18981;p66"/>
            <p:cNvSpPr/>
            <p:nvPr/>
          </p:nvSpPr>
          <p:spPr>
            <a:xfrm>
              <a:off x="2561225" y="818400"/>
              <a:ext cx="81575" cy="81575"/>
            </a:xfrm>
            <a:custGeom>
              <a:avLst/>
              <a:gdLst/>
              <a:ahLst/>
              <a:cxnLst/>
              <a:rect l="l" t="t" r="r" b="b"/>
              <a:pathLst>
                <a:path w="3263" h="3263" extrusionOk="0">
                  <a:moveTo>
                    <a:pt x="1631" y="1"/>
                  </a:moveTo>
                  <a:cubicBezTo>
                    <a:pt x="718" y="1"/>
                    <a:pt x="0" y="718"/>
                    <a:pt x="0" y="1632"/>
                  </a:cubicBezTo>
                  <a:cubicBezTo>
                    <a:pt x="0" y="2545"/>
                    <a:pt x="718" y="3263"/>
                    <a:pt x="1631" y="3263"/>
                  </a:cubicBezTo>
                  <a:cubicBezTo>
                    <a:pt x="2512" y="3263"/>
                    <a:pt x="3262" y="2545"/>
                    <a:pt x="3262" y="1632"/>
                  </a:cubicBezTo>
                  <a:cubicBezTo>
                    <a:pt x="3262" y="718"/>
                    <a:pt x="2512" y="1"/>
                    <a:pt x="1631"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82" name="Google Shape;18982;p66"/>
            <p:cNvSpPr/>
            <p:nvPr/>
          </p:nvSpPr>
          <p:spPr>
            <a:xfrm>
              <a:off x="2357350" y="940725"/>
              <a:ext cx="489325" cy="81575"/>
            </a:xfrm>
            <a:custGeom>
              <a:avLst/>
              <a:gdLst/>
              <a:ahLst/>
              <a:cxnLst/>
              <a:rect l="l" t="t" r="r" b="b"/>
              <a:pathLst>
                <a:path w="19573" h="3263" extrusionOk="0">
                  <a:moveTo>
                    <a:pt x="1631" y="1"/>
                  </a:moveTo>
                  <a:cubicBezTo>
                    <a:pt x="718" y="1"/>
                    <a:pt x="0" y="718"/>
                    <a:pt x="0" y="1632"/>
                  </a:cubicBezTo>
                  <a:cubicBezTo>
                    <a:pt x="0" y="2545"/>
                    <a:pt x="718" y="3263"/>
                    <a:pt x="1631" y="3263"/>
                  </a:cubicBezTo>
                  <a:lnTo>
                    <a:pt x="17941" y="3263"/>
                  </a:lnTo>
                  <a:cubicBezTo>
                    <a:pt x="18822" y="3263"/>
                    <a:pt x="19572" y="2545"/>
                    <a:pt x="19572" y="1632"/>
                  </a:cubicBezTo>
                  <a:cubicBezTo>
                    <a:pt x="19572" y="718"/>
                    <a:pt x="18822" y="1"/>
                    <a:pt x="17941" y="1"/>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83" name="Google Shape;18983;p66"/>
            <p:cNvSpPr/>
            <p:nvPr/>
          </p:nvSpPr>
          <p:spPr>
            <a:xfrm>
              <a:off x="2438900" y="3958075"/>
              <a:ext cx="326225" cy="326225"/>
            </a:xfrm>
            <a:custGeom>
              <a:avLst/>
              <a:gdLst/>
              <a:ahLst/>
              <a:cxnLst/>
              <a:rect l="l" t="t" r="r" b="b"/>
              <a:pathLst>
                <a:path w="13049" h="13049" extrusionOk="0">
                  <a:moveTo>
                    <a:pt x="6524" y="0"/>
                  </a:moveTo>
                  <a:cubicBezTo>
                    <a:pt x="2904" y="0"/>
                    <a:pt x="0" y="2936"/>
                    <a:pt x="0" y="6524"/>
                  </a:cubicBezTo>
                  <a:cubicBezTo>
                    <a:pt x="0" y="10112"/>
                    <a:pt x="2904" y="13048"/>
                    <a:pt x="6524" y="13048"/>
                  </a:cubicBezTo>
                  <a:cubicBezTo>
                    <a:pt x="10113" y="13048"/>
                    <a:pt x="13048" y="10112"/>
                    <a:pt x="13048" y="6524"/>
                  </a:cubicBezTo>
                  <a:cubicBezTo>
                    <a:pt x="13048" y="2936"/>
                    <a:pt x="10113" y="0"/>
                    <a:pt x="6524" y="0"/>
                  </a:cubicBezTo>
                  <a:close/>
                </a:path>
              </a:pathLst>
            </a:cu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pic>
        <p:nvPicPr>
          <p:cNvPr id="18984" name="Google Shape;18984;p66"/>
          <p:cNvPicPr preferRelativeResize="0"/>
          <p:nvPr/>
        </p:nvPicPr>
        <p:blipFill rotWithShape="1">
          <a:blip r:embed="rId3" cstate="email">
            <a:extLst>
              <a:ext uri="{28A0092B-C50C-407E-A947-70E740481C1C}">
                <a14:useLocalDpi xmlns:a14="http://schemas.microsoft.com/office/drawing/2010/main"/>
              </a:ext>
            </a:extLst>
          </a:blip>
          <a:srcRect/>
          <a:stretch>
            <a:fillRect/>
          </a:stretch>
        </p:blipFill>
        <p:spPr>
          <a:xfrm>
            <a:off x="5521975" y="1440125"/>
            <a:ext cx="1451076" cy="2100249"/>
          </a:xfrm>
          <a:prstGeom prst="rect">
            <a:avLst/>
          </a:prstGeom>
          <a:noFill/>
          <a:ln>
            <a:noFill/>
          </a:ln>
        </p:spPr>
      </p:pic>
      <p:grpSp>
        <p:nvGrpSpPr>
          <p:cNvPr id="18985" name="Google Shape;18985;p66"/>
          <p:cNvGrpSpPr/>
          <p:nvPr/>
        </p:nvGrpSpPr>
        <p:grpSpPr>
          <a:xfrm>
            <a:off x="468504" y="658715"/>
            <a:ext cx="783204" cy="1030251"/>
            <a:chOff x="504200" y="3277650"/>
            <a:chExt cx="1523150" cy="2003600"/>
          </a:xfrm>
        </p:grpSpPr>
        <p:sp>
          <p:nvSpPr>
            <p:cNvPr id="18986" name="Google Shape;18986;p66"/>
            <p:cNvSpPr/>
            <p:nvPr/>
          </p:nvSpPr>
          <p:spPr>
            <a:xfrm>
              <a:off x="504200" y="3277650"/>
              <a:ext cx="1523150" cy="2003600"/>
            </a:xfrm>
            <a:custGeom>
              <a:avLst/>
              <a:gdLst/>
              <a:ahLst/>
              <a:cxnLst/>
              <a:rect l="l" t="t" r="r" b="b"/>
              <a:pathLst>
                <a:path w="60926" h="80144" extrusionOk="0">
                  <a:moveTo>
                    <a:pt x="60925" y="3884"/>
                  </a:moveTo>
                  <a:cubicBezTo>
                    <a:pt x="60925" y="3884"/>
                    <a:pt x="60924" y="3884"/>
                    <a:pt x="60923" y="3884"/>
                  </a:cubicBezTo>
                  <a:lnTo>
                    <a:pt x="60923" y="3884"/>
                  </a:lnTo>
                  <a:lnTo>
                    <a:pt x="60923" y="3886"/>
                  </a:lnTo>
                  <a:lnTo>
                    <a:pt x="60925" y="3884"/>
                  </a:lnTo>
                  <a:close/>
                  <a:moveTo>
                    <a:pt x="1841" y="1"/>
                  </a:moveTo>
                  <a:cubicBezTo>
                    <a:pt x="1841" y="1016"/>
                    <a:pt x="1015" y="1841"/>
                    <a:pt x="0" y="1841"/>
                  </a:cubicBezTo>
                  <a:lnTo>
                    <a:pt x="0" y="3886"/>
                  </a:lnTo>
                  <a:cubicBezTo>
                    <a:pt x="1018" y="3886"/>
                    <a:pt x="1841" y="4709"/>
                    <a:pt x="1841" y="5724"/>
                  </a:cubicBezTo>
                  <a:cubicBezTo>
                    <a:pt x="1841" y="6742"/>
                    <a:pt x="1018" y="7565"/>
                    <a:pt x="0" y="7565"/>
                  </a:cubicBezTo>
                  <a:lnTo>
                    <a:pt x="0" y="9610"/>
                  </a:lnTo>
                  <a:cubicBezTo>
                    <a:pt x="1018" y="9610"/>
                    <a:pt x="1841" y="10433"/>
                    <a:pt x="1841" y="11450"/>
                  </a:cubicBezTo>
                  <a:cubicBezTo>
                    <a:pt x="1841" y="12466"/>
                    <a:pt x="1018" y="13289"/>
                    <a:pt x="0" y="13291"/>
                  </a:cubicBezTo>
                  <a:lnTo>
                    <a:pt x="0" y="15336"/>
                  </a:lnTo>
                  <a:cubicBezTo>
                    <a:pt x="1018" y="15336"/>
                    <a:pt x="1841" y="16159"/>
                    <a:pt x="1841" y="17174"/>
                  </a:cubicBezTo>
                  <a:cubicBezTo>
                    <a:pt x="1841" y="18192"/>
                    <a:pt x="1018" y="19015"/>
                    <a:pt x="0" y="19015"/>
                  </a:cubicBezTo>
                  <a:lnTo>
                    <a:pt x="0" y="21059"/>
                  </a:lnTo>
                  <a:cubicBezTo>
                    <a:pt x="1018" y="21059"/>
                    <a:pt x="1841" y="21882"/>
                    <a:pt x="1841" y="22900"/>
                  </a:cubicBezTo>
                  <a:cubicBezTo>
                    <a:pt x="1841" y="23915"/>
                    <a:pt x="1018" y="24741"/>
                    <a:pt x="0" y="24741"/>
                  </a:cubicBezTo>
                  <a:lnTo>
                    <a:pt x="0" y="26783"/>
                  </a:lnTo>
                  <a:cubicBezTo>
                    <a:pt x="1018" y="26783"/>
                    <a:pt x="1841" y="27608"/>
                    <a:pt x="1841" y="28624"/>
                  </a:cubicBezTo>
                  <a:cubicBezTo>
                    <a:pt x="1841" y="29641"/>
                    <a:pt x="1018" y="30464"/>
                    <a:pt x="0" y="30464"/>
                  </a:cubicBezTo>
                  <a:lnTo>
                    <a:pt x="0" y="32509"/>
                  </a:lnTo>
                  <a:cubicBezTo>
                    <a:pt x="1018" y="32509"/>
                    <a:pt x="1841" y="33332"/>
                    <a:pt x="1841" y="34350"/>
                  </a:cubicBezTo>
                  <a:cubicBezTo>
                    <a:pt x="1841" y="35365"/>
                    <a:pt x="1018" y="36188"/>
                    <a:pt x="0" y="36188"/>
                  </a:cubicBezTo>
                  <a:lnTo>
                    <a:pt x="0" y="38230"/>
                  </a:lnTo>
                  <a:cubicBezTo>
                    <a:pt x="1018" y="38230"/>
                    <a:pt x="1841" y="39053"/>
                    <a:pt x="1841" y="40071"/>
                  </a:cubicBezTo>
                  <a:cubicBezTo>
                    <a:pt x="1841" y="41086"/>
                    <a:pt x="1018" y="41912"/>
                    <a:pt x="0" y="41912"/>
                  </a:cubicBezTo>
                  <a:lnTo>
                    <a:pt x="0" y="43954"/>
                  </a:lnTo>
                  <a:cubicBezTo>
                    <a:pt x="1018" y="43954"/>
                    <a:pt x="1841" y="44779"/>
                    <a:pt x="1841" y="45795"/>
                  </a:cubicBezTo>
                  <a:cubicBezTo>
                    <a:pt x="1841" y="46810"/>
                    <a:pt x="1018" y="47635"/>
                    <a:pt x="0" y="47635"/>
                  </a:cubicBezTo>
                  <a:lnTo>
                    <a:pt x="0" y="49680"/>
                  </a:lnTo>
                  <a:cubicBezTo>
                    <a:pt x="1018" y="49680"/>
                    <a:pt x="1841" y="50503"/>
                    <a:pt x="1841" y="51518"/>
                  </a:cubicBezTo>
                  <a:cubicBezTo>
                    <a:pt x="1841" y="52536"/>
                    <a:pt x="1018" y="53359"/>
                    <a:pt x="0" y="53359"/>
                  </a:cubicBezTo>
                  <a:lnTo>
                    <a:pt x="0" y="55404"/>
                  </a:lnTo>
                  <a:cubicBezTo>
                    <a:pt x="1018" y="55404"/>
                    <a:pt x="1841" y="56227"/>
                    <a:pt x="1841" y="57244"/>
                  </a:cubicBezTo>
                  <a:cubicBezTo>
                    <a:pt x="1841" y="58260"/>
                    <a:pt x="1018" y="59085"/>
                    <a:pt x="0" y="59085"/>
                  </a:cubicBezTo>
                  <a:lnTo>
                    <a:pt x="0" y="61130"/>
                  </a:lnTo>
                  <a:cubicBezTo>
                    <a:pt x="1018" y="61130"/>
                    <a:pt x="1841" y="61953"/>
                    <a:pt x="1841" y="62968"/>
                  </a:cubicBezTo>
                  <a:cubicBezTo>
                    <a:pt x="1841" y="63986"/>
                    <a:pt x="1018" y="64809"/>
                    <a:pt x="0" y="64809"/>
                  </a:cubicBezTo>
                  <a:lnTo>
                    <a:pt x="0" y="66854"/>
                  </a:lnTo>
                  <a:cubicBezTo>
                    <a:pt x="1018" y="66854"/>
                    <a:pt x="1841" y="67676"/>
                    <a:pt x="1841" y="68694"/>
                  </a:cubicBezTo>
                  <a:cubicBezTo>
                    <a:pt x="1841" y="69710"/>
                    <a:pt x="1018" y="70533"/>
                    <a:pt x="0" y="70533"/>
                  </a:cubicBezTo>
                  <a:lnTo>
                    <a:pt x="0" y="72577"/>
                  </a:lnTo>
                  <a:cubicBezTo>
                    <a:pt x="1018" y="72577"/>
                    <a:pt x="1841" y="73402"/>
                    <a:pt x="1841" y="74418"/>
                  </a:cubicBezTo>
                  <a:cubicBezTo>
                    <a:pt x="1841" y="75433"/>
                    <a:pt x="1018" y="76259"/>
                    <a:pt x="0" y="76259"/>
                  </a:cubicBezTo>
                  <a:lnTo>
                    <a:pt x="0" y="78303"/>
                  </a:lnTo>
                  <a:cubicBezTo>
                    <a:pt x="1018" y="78303"/>
                    <a:pt x="1841" y="79126"/>
                    <a:pt x="1841" y="80144"/>
                  </a:cubicBezTo>
                  <a:lnTo>
                    <a:pt x="4252" y="80144"/>
                  </a:lnTo>
                  <a:cubicBezTo>
                    <a:pt x="4252" y="79126"/>
                    <a:pt x="5075" y="78303"/>
                    <a:pt x="6092" y="78303"/>
                  </a:cubicBezTo>
                  <a:cubicBezTo>
                    <a:pt x="7108" y="78303"/>
                    <a:pt x="7933" y="79126"/>
                    <a:pt x="7933" y="80144"/>
                  </a:cubicBezTo>
                  <a:lnTo>
                    <a:pt x="10344" y="80144"/>
                  </a:lnTo>
                  <a:cubicBezTo>
                    <a:pt x="10344" y="79126"/>
                    <a:pt x="11167" y="78303"/>
                    <a:pt x="12185" y="78303"/>
                  </a:cubicBezTo>
                  <a:cubicBezTo>
                    <a:pt x="13200" y="78303"/>
                    <a:pt x="14025" y="79126"/>
                    <a:pt x="14025" y="80144"/>
                  </a:cubicBezTo>
                  <a:lnTo>
                    <a:pt x="16436" y="80144"/>
                  </a:lnTo>
                  <a:cubicBezTo>
                    <a:pt x="16436" y="79126"/>
                    <a:pt x="17262" y="78303"/>
                    <a:pt x="18277" y="78303"/>
                  </a:cubicBezTo>
                  <a:cubicBezTo>
                    <a:pt x="19292" y="78303"/>
                    <a:pt x="20118" y="79126"/>
                    <a:pt x="20118" y="80144"/>
                  </a:cubicBezTo>
                  <a:lnTo>
                    <a:pt x="22529" y="80144"/>
                  </a:lnTo>
                  <a:cubicBezTo>
                    <a:pt x="22529" y="79126"/>
                    <a:pt x="23354" y="78303"/>
                    <a:pt x="24369" y="78303"/>
                  </a:cubicBezTo>
                  <a:cubicBezTo>
                    <a:pt x="25385" y="78303"/>
                    <a:pt x="26210" y="79126"/>
                    <a:pt x="26210" y="80144"/>
                  </a:cubicBezTo>
                  <a:lnTo>
                    <a:pt x="28623" y="80144"/>
                  </a:lnTo>
                  <a:cubicBezTo>
                    <a:pt x="28623" y="79126"/>
                    <a:pt x="29446" y="78303"/>
                    <a:pt x="30462" y="78303"/>
                  </a:cubicBezTo>
                  <a:cubicBezTo>
                    <a:pt x="31479" y="78303"/>
                    <a:pt x="32302" y="79126"/>
                    <a:pt x="32302" y="80144"/>
                  </a:cubicBezTo>
                  <a:lnTo>
                    <a:pt x="34716" y="80144"/>
                  </a:lnTo>
                  <a:cubicBezTo>
                    <a:pt x="34716" y="79126"/>
                    <a:pt x="35539" y="78303"/>
                    <a:pt x="36554" y="78303"/>
                  </a:cubicBezTo>
                  <a:cubicBezTo>
                    <a:pt x="37572" y="78303"/>
                    <a:pt x="38395" y="79126"/>
                    <a:pt x="38395" y="80144"/>
                  </a:cubicBezTo>
                  <a:lnTo>
                    <a:pt x="40808" y="80144"/>
                  </a:lnTo>
                  <a:cubicBezTo>
                    <a:pt x="40808" y="79126"/>
                    <a:pt x="41631" y="78303"/>
                    <a:pt x="42649" y="78303"/>
                  </a:cubicBezTo>
                  <a:cubicBezTo>
                    <a:pt x="43664" y="78303"/>
                    <a:pt x="44487" y="79126"/>
                    <a:pt x="44487" y="80144"/>
                  </a:cubicBezTo>
                  <a:lnTo>
                    <a:pt x="46900" y="80144"/>
                  </a:lnTo>
                  <a:cubicBezTo>
                    <a:pt x="46900" y="79126"/>
                    <a:pt x="47723" y="78303"/>
                    <a:pt x="48741" y="78303"/>
                  </a:cubicBezTo>
                  <a:cubicBezTo>
                    <a:pt x="49756" y="78303"/>
                    <a:pt x="50582" y="79126"/>
                    <a:pt x="50582" y="80144"/>
                  </a:cubicBezTo>
                  <a:lnTo>
                    <a:pt x="52992" y="80144"/>
                  </a:lnTo>
                  <a:cubicBezTo>
                    <a:pt x="52992" y="79126"/>
                    <a:pt x="53815" y="78303"/>
                    <a:pt x="54833" y="78303"/>
                  </a:cubicBezTo>
                  <a:cubicBezTo>
                    <a:pt x="55849" y="78303"/>
                    <a:pt x="56674" y="79126"/>
                    <a:pt x="56674" y="80144"/>
                  </a:cubicBezTo>
                  <a:lnTo>
                    <a:pt x="59085" y="80144"/>
                  </a:lnTo>
                  <a:cubicBezTo>
                    <a:pt x="59085" y="79126"/>
                    <a:pt x="59908" y="78303"/>
                    <a:pt x="60925" y="78303"/>
                  </a:cubicBezTo>
                  <a:lnTo>
                    <a:pt x="60925" y="76259"/>
                  </a:lnTo>
                  <a:cubicBezTo>
                    <a:pt x="59908" y="76259"/>
                    <a:pt x="59085" y="75433"/>
                    <a:pt x="59085" y="74418"/>
                  </a:cubicBezTo>
                  <a:cubicBezTo>
                    <a:pt x="59085" y="73402"/>
                    <a:pt x="59908" y="72577"/>
                    <a:pt x="60925" y="72577"/>
                  </a:cubicBezTo>
                  <a:lnTo>
                    <a:pt x="60925" y="70533"/>
                  </a:lnTo>
                  <a:cubicBezTo>
                    <a:pt x="59908" y="70533"/>
                    <a:pt x="59085" y="69710"/>
                    <a:pt x="59085" y="68694"/>
                  </a:cubicBezTo>
                  <a:cubicBezTo>
                    <a:pt x="59085" y="67676"/>
                    <a:pt x="59908" y="66854"/>
                    <a:pt x="60925" y="66854"/>
                  </a:cubicBezTo>
                  <a:lnTo>
                    <a:pt x="60925" y="64809"/>
                  </a:lnTo>
                  <a:cubicBezTo>
                    <a:pt x="59908" y="64809"/>
                    <a:pt x="59085" y="63986"/>
                    <a:pt x="59085" y="62968"/>
                  </a:cubicBezTo>
                  <a:cubicBezTo>
                    <a:pt x="59085" y="61953"/>
                    <a:pt x="59908" y="61130"/>
                    <a:pt x="60925" y="61130"/>
                  </a:cubicBezTo>
                  <a:lnTo>
                    <a:pt x="60925" y="59085"/>
                  </a:lnTo>
                  <a:cubicBezTo>
                    <a:pt x="59908" y="59085"/>
                    <a:pt x="59085" y="58260"/>
                    <a:pt x="59085" y="57244"/>
                  </a:cubicBezTo>
                  <a:cubicBezTo>
                    <a:pt x="59085" y="56227"/>
                    <a:pt x="59908" y="55404"/>
                    <a:pt x="60925" y="55404"/>
                  </a:cubicBezTo>
                  <a:lnTo>
                    <a:pt x="60925" y="53359"/>
                  </a:lnTo>
                  <a:cubicBezTo>
                    <a:pt x="59908" y="53359"/>
                    <a:pt x="59085" y="52536"/>
                    <a:pt x="59085" y="51518"/>
                  </a:cubicBezTo>
                  <a:cubicBezTo>
                    <a:pt x="59085" y="50503"/>
                    <a:pt x="59908" y="49680"/>
                    <a:pt x="60925" y="49680"/>
                  </a:cubicBezTo>
                  <a:lnTo>
                    <a:pt x="60925" y="47635"/>
                  </a:lnTo>
                  <a:cubicBezTo>
                    <a:pt x="59908" y="47635"/>
                    <a:pt x="59085" y="46810"/>
                    <a:pt x="59085" y="45795"/>
                  </a:cubicBezTo>
                  <a:cubicBezTo>
                    <a:pt x="59085" y="44779"/>
                    <a:pt x="59908" y="43954"/>
                    <a:pt x="60925" y="43954"/>
                  </a:cubicBezTo>
                  <a:lnTo>
                    <a:pt x="60925" y="41912"/>
                  </a:lnTo>
                  <a:cubicBezTo>
                    <a:pt x="59908" y="41912"/>
                    <a:pt x="59085" y="41086"/>
                    <a:pt x="59085" y="40071"/>
                  </a:cubicBezTo>
                  <a:cubicBezTo>
                    <a:pt x="59085" y="39053"/>
                    <a:pt x="59908" y="38230"/>
                    <a:pt x="60925" y="38230"/>
                  </a:cubicBezTo>
                  <a:lnTo>
                    <a:pt x="60925" y="36186"/>
                  </a:lnTo>
                  <a:cubicBezTo>
                    <a:pt x="59908" y="36186"/>
                    <a:pt x="59085" y="35363"/>
                    <a:pt x="59085" y="34347"/>
                  </a:cubicBezTo>
                  <a:cubicBezTo>
                    <a:pt x="59085" y="33330"/>
                    <a:pt x="59908" y="32507"/>
                    <a:pt x="60925" y="32507"/>
                  </a:cubicBezTo>
                  <a:lnTo>
                    <a:pt x="60925" y="30462"/>
                  </a:lnTo>
                  <a:cubicBezTo>
                    <a:pt x="59908" y="30462"/>
                    <a:pt x="59085" y="29637"/>
                    <a:pt x="59085" y="28621"/>
                  </a:cubicBezTo>
                  <a:cubicBezTo>
                    <a:pt x="59085" y="27606"/>
                    <a:pt x="59908" y="26781"/>
                    <a:pt x="60925" y="26781"/>
                  </a:cubicBezTo>
                  <a:lnTo>
                    <a:pt x="60925" y="24736"/>
                  </a:lnTo>
                  <a:cubicBezTo>
                    <a:pt x="59908" y="24736"/>
                    <a:pt x="59085" y="23913"/>
                    <a:pt x="59085" y="22898"/>
                  </a:cubicBezTo>
                  <a:cubicBezTo>
                    <a:pt x="59085" y="21880"/>
                    <a:pt x="59908" y="21057"/>
                    <a:pt x="60925" y="21057"/>
                  </a:cubicBezTo>
                  <a:lnTo>
                    <a:pt x="60925" y="19012"/>
                  </a:lnTo>
                  <a:cubicBezTo>
                    <a:pt x="59908" y="19012"/>
                    <a:pt x="59085" y="18189"/>
                    <a:pt x="59085" y="17172"/>
                  </a:cubicBezTo>
                  <a:cubicBezTo>
                    <a:pt x="59085" y="16156"/>
                    <a:pt x="59908" y="15331"/>
                    <a:pt x="60925" y="15331"/>
                  </a:cubicBezTo>
                  <a:lnTo>
                    <a:pt x="60925" y="13289"/>
                  </a:lnTo>
                  <a:cubicBezTo>
                    <a:pt x="59908" y="13289"/>
                    <a:pt x="59085" y="12466"/>
                    <a:pt x="59085" y="11450"/>
                  </a:cubicBezTo>
                  <a:cubicBezTo>
                    <a:pt x="59085" y="10433"/>
                    <a:pt x="59908" y="9610"/>
                    <a:pt x="60925" y="9610"/>
                  </a:cubicBezTo>
                  <a:lnTo>
                    <a:pt x="60925" y="7565"/>
                  </a:lnTo>
                  <a:cubicBezTo>
                    <a:pt x="59908" y="7565"/>
                    <a:pt x="59085" y="6742"/>
                    <a:pt x="59085" y="5724"/>
                  </a:cubicBezTo>
                  <a:cubicBezTo>
                    <a:pt x="59085" y="4710"/>
                    <a:pt x="59906" y="3885"/>
                    <a:pt x="60923" y="3884"/>
                  </a:cubicBezTo>
                  <a:lnTo>
                    <a:pt x="60923" y="3884"/>
                  </a:lnTo>
                  <a:lnTo>
                    <a:pt x="60923" y="1841"/>
                  </a:lnTo>
                  <a:cubicBezTo>
                    <a:pt x="59908" y="1841"/>
                    <a:pt x="59082" y="1018"/>
                    <a:pt x="59082" y="1"/>
                  </a:cubicBezTo>
                  <a:lnTo>
                    <a:pt x="56672" y="1"/>
                  </a:lnTo>
                  <a:cubicBezTo>
                    <a:pt x="56672" y="1018"/>
                    <a:pt x="55846" y="1841"/>
                    <a:pt x="54831" y="1841"/>
                  </a:cubicBezTo>
                  <a:cubicBezTo>
                    <a:pt x="53815" y="1841"/>
                    <a:pt x="52990" y="1018"/>
                    <a:pt x="52990" y="1"/>
                  </a:cubicBezTo>
                  <a:lnTo>
                    <a:pt x="50577" y="1"/>
                  </a:lnTo>
                  <a:cubicBezTo>
                    <a:pt x="50577" y="1018"/>
                    <a:pt x="49754" y="1841"/>
                    <a:pt x="48739" y="1841"/>
                  </a:cubicBezTo>
                  <a:cubicBezTo>
                    <a:pt x="47721" y="1841"/>
                    <a:pt x="46898" y="1018"/>
                    <a:pt x="46898" y="1"/>
                  </a:cubicBezTo>
                  <a:lnTo>
                    <a:pt x="44485" y="1"/>
                  </a:lnTo>
                  <a:cubicBezTo>
                    <a:pt x="44485" y="1018"/>
                    <a:pt x="43662" y="1841"/>
                    <a:pt x="42644" y="1841"/>
                  </a:cubicBezTo>
                  <a:cubicBezTo>
                    <a:pt x="41629" y="1841"/>
                    <a:pt x="40806" y="1018"/>
                    <a:pt x="40806" y="1"/>
                  </a:cubicBezTo>
                  <a:lnTo>
                    <a:pt x="38392" y="1"/>
                  </a:lnTo>
                  <a:cubicBezTo>
                    <a:pt x="38392" y="1018"/>
                    <a:pt x="37569" y="1841"/>
                    <a:pt x="36552" y="1841"/>
                  </a:cubicBezTo>
                  <a:cubicBezTo>
                    <a:pt x="35536" y="1841"/>
                    <a:pt x="34711" y="1018"/>
                    <a:pt x="34711" y="1"/>
                  </a:cubicBezTo>
                  <a:lnTo>
                    <a:pt x="32302" y="1"/>
                  </a:lnTo>
                  <a:cubicBezTo>
                    <a:pt x="32302" y="1018"/>
                    <a:pt x="31479" y="1841"/>
                    <a:pt x="30462" y="1841"/>
                  </a:cubicBezTo>
                  <a:cubicBezTo>
                    <a:pt x="29446" y="1841"/>
                    <a:pt x="28623" y="1018"/>
                    <a:pt x="28623" y="1"/>
                  </a:cubicBezTo>
                  <a:lnTo>
                    <a:pt x="26210" y="1"/>
                  </a:lnTo>
                  <a:cubicBezTo>
                    <a:pt x="26210" y="1018"/>
                    <a:pt x="25387" y="1841"/>
                    <a:pt x="24369" y="1841"/>
                  </a:cubicBezTo>
                  <a:cubicBezTo>
                    <a:pt x="23354" y="1841"/>
                    <a:pt x="22529" y="1018"/>
                    <a:pt x="22529" y="1"/>
                  </a:cubicBezTo>
                  <a:lnTo>
                    <a:pt x="20118" y="1"/>
                  </a:lnTo>
                  <a:cubicBezTo>
                    <a:pt x="20118" y="1018"/>
                    <a:pt x="19295" y="1841"/>
                    <a:pt x="18277" y="1841"/>
                  </a:cubicBezTo>
                  <a:cubicBezTo>
                    <a:pt x="17262" y="1841"/>
                    <a:pt x="16436" y="1018"/>
                    <a:pt x="16436" y="1"/>
                  </a:cubicBezTo>
                  <a:lnTo>
                    <a:pt x="14025" y="1"/>
                  </a:lnTo>
                  <a:cubicBezTo>
                    <a:pt x="14025" y="1018"/>
                    <a:pt x="13200" y="1841"/>
                    <a:pt x="12185" y="1841"/>
                  </a:cubicBezTo>
                  <a:cubicBezTo>
                    <a:pt x="11169" y="1841"/>
                    <a:pt x="10344" y="1018"/>
                    <a:pt x="10344" y="1"/>
                  </a:cubicBezTo>
                  <a:lnTo>
                    <a:pt x="7933" y="1"/>
                  </a:lnTo>
                  <a:cubicBezTo>
                    <a:pt x="7933" y="1018"/>
                    <a:pt x="7108" y="1841"/>
                    <a:pt x="6092" y="1841"/>
                  </a:cubicBezTo>
                  <a:cubicBezTo>
                    <a:pt x="5075" y="1841"/>
                    <a:pt x="4252" y="1018"/>
                    <a:pt x="4252" y="1"/>
                  </a:cubicBezTo>
                  <a:close/>
                </a:path>
              </a:pathLst>
            </a:custGeom>
            <a:solidFill>
              <a:schemeClr val="accent1"/>
            </a:solidFill>
            <a:ln w="9525" cap="flat" cmpd="sng">
              <a:solidFill>
                <a:schemeClr val="accent1"/>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87" name="Google Shape;18987;p66"/>
            <p:cNvSpPr/>
            <p:nvPr/>
          </p:nvSpPr>
          <p:spPr>
            <a:xfrm>
              <a:off x="617950" y="3384400"/>
              <a:ext cx="1305950" cy="1794450"/>
            </a:xfrm>
            <a:custGeom>
              <a:avLst/>
              <a:gdLst/>
              <a:ahLst/>
              <a:cxnLst/>
              <a:rect l="l" t="t" r="r" b="b"/>
              <a:pathLst>
                <a:path w="52238" h="71778" extrusionOk="0">
                  <a:moveTo>
                    <a:pt x="1" y="1"/>
                  </a:moveTo>
                  <a:lnTo>
                    <a:pt x="1" y="71778"/>
                  </a:lnTo>
                  <a:lnTo>
                    <a:pt x="52237" y="71778"/>
                  </a:lnTo>
                  <a:lnTo>
                    <a:pt x="52237"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8988" name="Google Shape;18988;p66"/>
          <p:cNvGrpSpPr/>
          <p:nvPr/>
        </p:nvGrpSpPr>
        <p:grpSpPr>
          <a:xfrm>
            <a:off x="822191" y="334282"/>
            <a:ext cx="991385" cy="983984"/>
            <a:chOff x="235675" y="491100"/>
            <a:chExt cx="663800" cy="658800"/>
          </a:xfrm>
        </p:grpSpPr>
        <p:sp>
          <p:nvSpPr>
            <p:cNvPr id="18989" name="Google Shape;18989;p66"/>
            <p:cNvSpPr/>
            <p:nvPr/>
          </p:nvSpPr>
          <p:spPr>
            <a:xfrm>
              <a:off x="336750" y="943075"/>
              <a:ext cx="675" cy="500"/>
            </a:xfrm>
            <a:custGeom>
              <a:avLst/>
              <a:gdLst/>
              <a:ahLst/>
              <a:cxnLst/>
              <a:rect l="l" t="t" r="r" b="b"/>
              <a:pathLst>
                <a:path w="27" h="20" extrusionOk="0">
                  <a:moveTo>
                    <a:pt x="23" y="0"/>
                  </a:moveTo>
                  <a:cubicBezTo>
                    <a:pt x="21" y="0"/>
                    <a:pt x="13" y="5"/>
                    <a:pt x="1" y="13"/>
                  </a:cubicBezTo>
                  <a:lnTo>
                    <a:pt x="5" y="20"/>
                  </a:lnTo>
                  <a:cubicBezTo>
                    <a:pt x="21" y="6"/>
                    <a:pt x="26" y="0"/>
                    <a:pt x="2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90" name="Google Shape;18990;p66"/>
            <p:cNvSpPr/>
            <p:nvPr/>
          </p:nvSpPr>
          <p:spPr>
            <a:xfrm>
              <a:off x="370825" y="634600"/>
              <a:ext cx="5825" cy="11775"/>
            </a:xfrm>
            <a:custGeom>
              <a:avLst/>
              <a:gdLst/>
              <a:ahLst/>
              <a:cxnLst/>
              <a:rect l="l" t="t" r="r" b="b"/>
              <a:pathLst>
                <a:path w="233" h="471" extrusionOk="0">
                  <a:moveTo>
                    <a:pt x="56" y="0"/>
                  </a:moveTo>
                  <a:cubicBezTo>
                    <a:pt x="42" y="86"/>
                    <a:pt x="24" y="174"/>
                    <a:pt x="1" y="260"/>
                  </a:cubicBezTo>
                  <a:cubicBezTo>
                    <a:pt x="19" y="258"/>
                    <a:pt x="36" y="251"/>
                    <a:pt x="54" y="251"/>
                  </a:cubicBezTo>
                  <a:cubicBezTo>
                    <a:pt x="92" y="251"/>
                    <a:pt x="137" y="283"/>
                    <a:pt x="230" y="471"/>
                  </a:cubicBezTo>
                  <a:lnTo>
                    <a:pt x="233" y="466"/>
                  </a:lnTo>
                  <a:cubicBezTo>
                    <a:pt x="186" y="329"/>
                    <a:pt x="195" y="176"/>
                    <a:pt x="5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91" name="Google Shape;18991;p66"/>
            <p:cNvSpPr/>
            <p:nvPr/>
          </p:nvSpPr>
          <p:spPr>
            <a:xfrm>
              <a:off x="605950" y="561450"/>
              <a:ext cx="7625" cy="7625"/>
            </a:xfrm>
            <a:custGeom>
              <a:avLst/>
              <a:gdLst/>
              <a:ahLst/>
              <a:cxnLst/>
              <a:rect l="l" t="t" r="r" b="b"/>
              <a:pathLst>
                <a:path w="305" h="305" extrusionOk="0">
                  <a:moveTo>
                    <a:pt x="155" y="1"/>
                  </a:moveTo>
                  <a:cubicBezTo>
                    <a:pt x="99" y="1"/>
                    <a:pt x="43" y="27"/>
                    <a:pt x="1" y="123"/>
                  </a:cubicBezTo>
                  <a:cubicBezTo>
                    <a:pt x="22" y="149"/>
                    <a:pt x="31" y="165"/>
                    <a:pt x="22" y="167"/>
                  </a:cubicBezTo>
                  <a:cubicBezTo>
                    <a:pt x="142" y="229"/>
                    <a:pt x="186" y="265"/>
                    <a:pt x="206" y="265"/>
                  </a:cubicBezTo>
                  <a:cubicBezTo>
                    <a:pt x="207" y="265"/>
                    <a:pt x="208" y="265"/>
                    <a:pt x="209" y="265"/>
                  </a:cubicBezTo>
                  <a:cubicBezTo>
                    <a:pt x="230" y="281"/>
                    <a:pt x="247" y="295"/>
                    <a:pt x="263" y="304"/>
                  </a:cubicBezTo>
                  <a:lnTo>
                    <a:pt x="305" y="77"/>
                  </a:lnTo>
                  <a:cubicBezTo>
                    <a:pt x="300" y="63"/>
                    <a:pt x="298" y="47"/>
                    <a:pt x="293" y="31"/>
                  </a:cubicBezTo>
                  <a:cubicBezTo>
                    <a:pt x="251" y="20"/>
                    <a:pt x="203" y="1"/>
                    <a:pt x="15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92" name="Google Shape;18992;p66"/>
            <p:cNvSpPr/>
            <p:nvPr/>
          </p:nvSpPr>
          <p:spPr>
            <a:xfrm>
              <a:off x="613550" y="565325"/>
              <a:ext cx="6050" cy="5775"/>
            </a:xfrm>
            <a:custGeom>
              <a:avLst/>
              <a:gdLst/>
              <a:ahLst/>
              <a:cxnLst/>
              <a:rect l="l" t="t" r="r" b="b"/>
              <a:pathLst>
                <a:path w="242" h="231" extrusionOk="0">
                  <a:moveTo>
                    <a:pt x="190" y="1"/>
                  </a:moveTo>
                  <a:cubicBezTo>
                    <a:pt x="115" y="1"/>
                    <a:pt x="48" y="37"/>
                    <a:pt x="1" y="177"/>
                  </a:cubicBezTo>
                  <a:cubicBezTo>
                    <a:pt x="86" y="230"/>
                    <a:pt x="123" y="219"/>
                    <a:pt x="198" y="228"/>
                  </a:cubicBezTo>
                  <a:cubicBezTo>
                    <a:pt x="207" y="161"/>
                    <a:pt x="221" y="87"/>
                    <a:pt x="242" y="5"/>
                  </a:cubicBezTo>
                  <a:cubicBezTo>
                    <a:pt x="224" y="2"/>
                    <a:pt x="207" y="1"/>
                    <a:pt x="19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93" name="Google Shape;18993;p66"/>
            <p:cNvSpPr/>
            <p:nvPr/>
          </p:nvSpPr>
          <p:spPr>
            <a:xfrm>
              <a:off x="360275" y="641725"/>
              <a:ext cx="15400" cy="18950"/>
            </a:xfrm>
            <a:custGeom>
              <a:avLst/>
              <a:gdLst/>
              <a:ahLst/>
              <a:cxnLst/>
              <a:rect l="l" t="t" r="r" b="b"/>
              <a:pathLst>
                <a:path w="616" h="758" extrusionOk="0">
                  <a:moveTo>
                    <a:pt x="19" y="730"/>
                  </a:moveTo>
                  <a:cubicBezTo>
                    <a:pt x="17" y="730"/>
                    <a:pt x="17" y="731"/>
                    <a:pt x="17" y="733"/>
                  </a:cubicBezTo>
                  <a:lnTo>
                    <a:pt x="17" y="733"/>
                  </a:lnTo>
                  <a:lnTo>
                    <a:pt x="19" y="730"/>
                  </a:lnTo>
                  <a:close/>
                  <a:moveTo>
                    <a:pt x="416" y="0"/>
                  </a:moveTo>
                  <a:cubicBezTo>
                    <a:pt x="335" y="283"/>
                    <a:pt x="200" y="545"/>
                    <a:pt x="19" y="742"/>
                  </a:cubicBezTo>
                  <a:cubicBezTo>
                    <a:pt x="18" y="738"/>
                    <a:pt x="17" y="735"/>
                    <a:pt x="17" y="733"/>
                  </a:cubicBezTo>
                  <a:lnTo>
                    <a:pt x="17" y="733"/>
                  </a:lnTo>
                  <a:lnTo>
                    <a:pt x="1" y="749"/>
                  </a:lnTo>
                  <a:cubicBezTo>
                    <a:pt x="44" y="754"/>
                    <a:pt x="88" y="757"/>
                    <a:pt x="132" y="757"/>
                  </a:cubicBezTo>
                  <a:cubicBezTo>
                    <a:pt x="185" y="757"/>
                    <a:pt x="237" y="753"/>
                    <a:pt x="288" y="744"/>
                  </a:cubicBezTo>
                  <a:cubicBezTo>
                    <a:pt x="416" y="598"/>
                    <a:pt x="525" y="438"/>
                    <a:pt x="615" y="267"/>
                  </a:cubicBezTo>
                  <a:cubicBezTo>
                    <a:pt x="583" y="193"/>
                    <a:pt x="527" y="107"/>
                    <a:pt x="41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94" name="Google Shape;18994;p66"/>
            <p:cNvSpPr/>
            <p:nvPr/>
          </p:nvSpPr>
          <p:spPr>
            <a:xfrm>
              <a:off x="533100" y="529600"/>
              <a:ext cx="5650" cy="8925"/>
            </a:xfrm>
            <a:custGeom>
              <a:avLst/>
              <a:gdLst/>
              <a:ahLst/>
              <a:cxnLst/>
              <a:rect l="l" t="t" r="r" b="b"/>
              <a:pathLst>
                <a:path w="226" h="357" extrusionOk="0">
                  <a:moveTo>
                    <a:pt x="49" y="1"/>
                  </a:moveTo>
                  <a:cubicBezTo>
                    <a:pt x="34" y="1"/>
                    <a:pt x="18" y="9"/>
                    <a:pt x="1" y="30"/>
                  </a:cubicBezTo>
                  <a:cubicBezTo>
                    <a:pt x="175" y="257"/>
                    <a:pt x="131" y="259"/>
                    <a:pt x="158" y="356"/>
                  </a:cubicBezTo>
                  <a:lnTo>
                    <a:pt x="186" y="340"/>
                  </a:lnTo>
                  <a:cubicBezTo>
                    <a:pt x="198" y="289"/>
                    <a:pt x="209" y="238"/>
                    <a:pt x="226" y="190"/>
                  </a:cubicBezTo>
                  <a:cubicBezTo>
                    <a:pt x="157" y="110"/>
                    <a:pt x="105" y="1"/>
                    <a:pt x="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95" name="Google Shape;18995;p66"/>
            <p:cNvSpPr/>
            <p:nvPr/>
          </p:nvSpPr>
          <p:spPr>
            <a:xfrm>
              <a:off x="535425" y="525800"/>
              <a:ext cx="5125" cy="7800"/>
            </a:xfrm>
            <a:custGeom>
              <a:avLst/>
              <a:gdLst/>
              <a:ahLst/>
              <a:cxnLst/>
              <a:rect l="l" t="t" r="r" b="b"/>
              <a:pathLst>
                <a:path w="205" h="312" extrusionOk="0">
                  <a:moveTo>
                    <a:pt x="205" y="1"/>
                  </a:moveTo>
                  <a:lnTo>
                    <a:pt x="205" y="1"/>
                  </a:lnTo>
                  <a:cubicBezTo>
                    <a:pt x="133" y="31"/>
                    <a:pt x="65" y="66"/>
                    <a:pt x="1" y="105"/>
                  </a:cubicBezTo>
                  <a:cubicBezTo>
                    <a:pt x="42" y="177"/>
                    <a:pt x="91" y="247"/>
                    <a:pt x="140" y="311"/>
                  </a:cubicBezTo>
                  <a:cubicBezTo>
                    <a:pt x="172" y="207"/>
                    <a:pt x="205" y="94"/>
                    <a:pt x="20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96" name="Google Shape;18996;p66"/>
            <p:cNvSpPr/>
            <p:nvPr/>
          </p:nvSpPr>
          <p:spPr>
            <a:xfrm>
              <a:off x="529925" y="538725"/>
              <a:ext cx="4125" cy="4600"/>
            </a:xfrm>
            <a:custGeom>
              <a:avLst/>
              <a:gdLst/>
              <a:ahLst/>
              <a:cxnLst/>
              <a:rect l="l" t="t" r="r" b="b"/>
              <a:pathLst>
                <a:path w="165" h="184" extrusionOk="0">
                  <a:moveTo>
                    <a:pt x="63" y="1"/>
                  </a:moveTo>
                  <a:cubicBezTo>
                    <a:pt x="49" y="52"/>
                    <a:pt x="28" y="98"/>
                    <a:pt x="0" y="142"/>
                  </a:cubicBezTo>
                  <a:cubicBezTo>
                    <a:pt x="10" y="156"/>
                    <a:pt x="17" y="170"/>
                    <a:pt x="23" y="184"/>
                  </a:cubicBezTo>
                  <a:cubicBezTo>
                    <a:pt x="70" y="144"/>
                    <a:pt x="116" y="107"/>
                    <a:pt x="165" y="73"/>
                  </a:cubicBezTo>
                  <a:cubicBezTo>
                    <a:pt x="130" y="49"/>
                    <a:pt x="95" y="26"/>
                    <a:pt x="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97" name="Google Shape;18997;p66"/>
            <p:cNvSpPr/>
            <p:nvPr/>
          </p:nvSpPr>
          <p:spPr>
            <a:xfrm>
              <a:off x="457950" y="586275"/>
              <a:ext cx="1625" cy="225"/>
            </a:xfrm>
            <a:custGeom>
              <a:avLst/>
              <a:gdLst/>
              <a:ahLst/>
              <a:cxnLst/>
              <a:rect l="l" t="t" r="r" b="b"/>
              <a:pathLst>
                <a:path w="65" h="9" extrusionOk="0">
                  <a:moveTo>
                    <a:pt x="28" y="1"/>
                  </a:moveTo>
                  <a:cubicBezTo>
                    <a:pt x="19" y="1"/>
                    <a:pt x="9" y="3"/>
                    <a:pt x="0" y="7"/>
                  </a:cubicBezTo>
                  <a:cubicBezTo>
                    <a:pt x="21" y="7"/>
                    <a:pt x="44" y="9"/>
                    <a:pt x="65" y="9"/>
                  </a:cubicBezTo>
                  <a:cubicBezTo>
                    <a:pt x="53" y="4"/>
                    <a:pt x="41" y="1"/>
                    <a:pt x="2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98" name="Google Shape;18998;p66"/>
            <p:cNvSpPr/>
            <p:nvPr/>
          </p:nvSpPr>
          <p:spPr>
            <a:xfrm>
              <a:off x="372625" y="571000"/>
              <a:ext cx="86325" cy="69175"/>
            </a:xfrm>
            <a:custGeom>
              <a:avLst/>
              <a:gdLst/>
              <a:ahLst/>
              <a:cxnLst/>
              <a:rect l="l" t="t" r="r" b="b"/>
              <a:pathLst>
                <a:path w="3453" h="2767" extrusionOk="0">
                  <a:moveTo>
                    <a:pt x="2088" y="0"/>
                  </a:moveTo>
                  <a:cubicBezTo>
                    <a:pt x="1677" y="0"/>
                    <a:pt x="1221" y="113"/>
                    <a:pt x="835" y="358"/>
                  </a:cubicBezTo>
                  <a:cubicBezTo>
                    <a:pt x="541" y="594"/>
                    <a:pt x="339" y="945"/>
                    <a:pt x="235" y="1174"/>
                  </a:cubicBezTo>
                  <a:cubicBezTo>
                    <a:pt x="98" y="1383"/>
                    <a:pt x="84" y="1800"/>
                    <a:pt x="1" y="2004"/>
                  </a:cubicBezTo>
                  <a:cubicBezTo>
                    <a:pt x="8" y="2057"/>
                    <a:pt x="8" y="2113"/>
                    <a:pt x="10" y="2171"/>
                  </a:cubicBezTo>
                  <a:lnTo>
                    <a:pt x="256" y="2405"/>
                  </a:lnTo>
                  <a:lnTo>
                    <a:pt x="107" y="2563"/>
                  </a:lnTo>
                  <a:lnTo>
                    <a:pt x="260" y="2767"/>
                  </a:lnTo>
                  <a:cubicBezTo>
                    <a:pt x="327" y="2558"/>
                    <a:pt x="365" y="2340"/>
                    <a:pt x="367" y="2120"/>
                  </a:cubicBezTo>
                  <a:cubicBezTo>
                    <a:pt x="304" y="1781"/>
                    <a:pt x="385" y="1624"/>
                    <a:pt x="464" y="1218"/>
                  </a:cubicBezTo>
                  <a:cubicBezTo>
                    <a:pt x="596" y="1111"/>
                    <a:pt x="696" y="805"/>
                    <a:pt x="986" y="553"/>
                  </a:cubicBezTo>
                  <a:cubicBezTo>
                    <a:pt x="1278" y="339"/>
                    <a:pt x="1617" y="263"/>
                    <a:pt x="1932" y="263"/>
                  </a:cubicBezTo>
                  <a:cubicBezTo>
                    <a:pt x="2208" y="263"/>
                    <a:pt x="2465" y="321"/>
                    <a:pt x="2657" y="395"/>
                  </a:cubicBezTo>
                  <a:cubicBezTo>
                    <a:pt x="2882" y="518"/>
                    <a:pt x="3133" y="592"/>
                    <a:pt x="3388" y="615"/>
                  </a:cubicBezTo>
                  <a:lnTo>
                    <a:pt x="3452" y="479"/>
                  </a:lnTo>
                  <a:cubicBezTo>
                    <a:pt x="3422" y="404"/>
                    <a:pt x="3350" y="314"/>
                    <a:pt x="3260" y="228"/>
                  </a:cubicBezTo>
                  <a:cubicBezTo>
                    <a:pt x="3130" y="214"/>
                    <a:pt x="2996" y="191"/>
                    <a:pt x="2854" y="163"/>
                  </a:cubicBezTo>
                  <a:cubicBezTo>
                    <a:pt x="2838" y="154"/>
                    <a:pt x="2820" y="147"/>
                    <a:pt x="2801" y="138"/>
                  </a:cubicBezTo>
                  <a:lnTo>
                    <a:pt x="2796" y="147"/>
                  </a:lnTo>
                  <a:cubicBezTo>
                    <a:pt x="2796" y="142"/>
                    <a:pt x="2796" y="140"/>
                    <a:pt x="2796" y="135"/>
                  </a:cubicBezTo>
                  <a:cubicBezTo>
                    <a:pt x="2600" y="47"/>
                    <a:pt x="2354" y="0"/>
                    <a:pt x="208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8999" name="Google Shape;18999;p66"/>
            <p:cNvSpPr/>
            <p:nvPr/>
          </p:nvSpPr>
          <p:spPr>
            <a:xfrm>
              <a:off x="647575" y="575950"/>
              <a:ext cx="1400" cy="1625"/>
            </a:xfrm>
            <a:custGeom>
              <a:avLst/>
              <a:gdLst/>
              <a:ahLst/>
              <a:cxnLst/>
              <a:rect l="l" t="t" r="r" b="b"/>
              <a:pathLst>
                <a:path w="56" h="65" extrusionOk="0">
                  <a:moveTo>
                    <a:pt x="26" y="0"/>
                  </a:moveTo>
                  <a:cubicBezTo>
                    <a:pt x="0" y="0"/>
                    <a:pt x="3" y="26"/>
                    <a:pt x="19" y="65"/>
                  </a:cubicBezTo>
                  <a:cubicBezTo>
                    <a:pt x="33" y="46"/>
                    <a:pt x="44" y="26"/>
                    <a:pt x="56" y="7"/>
                  </a:cubicBezTo>
                  <a:cubicBezTo>
                    <a:pt x="43" y="2"/>
                    <a:pt x="33" y="0"/>
                    <a:pt x="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00" name="Google Shape;19000;p66"/>
            <p:cNvSpPr/>
            <p:nvPr/>
          </p:nvSpPr>
          <p:spPr>
            <a:xfrm>
              <a:off x="613025" y="560975"/>
              <a:ext cx="3900" cy="4850"/>
            </a:xfrm>
            <a:custGeom>
              <a:avLst/>
              <a:gdLst/>
              <a:ahLst/>
              <a:cxnLst/>
              <a:rect l="l" t="t" r="r" b="b"/>
              <a:pathLst>
                <a:path w="156" h="194" extrusionOk="0">
                  <a:moveTo>
                    <a:pt x="1" y="1"/>
                  </a:moveTo>
                  <a:lnTo>
                    <a:pt x="1" y="1"/>
                  </a:lnTo>
                  <a:cubicBezTo>
                    <a:pt x="5" y="17"/>
                    <a:pt x="8" y="33"/>
                    <a:pt x="10" y="50"/>
                  </a:cubicBezTo>
                  <a:lnTo>
                    <a:pt x="28" y="54"/>
                  </a:lnTo>
                  <a:lnTo>
                    <a:pt x="22" y="96"/>
                  </a:lnTo>
                  <a:cubicBezTo>
                    <a:pt x="33" y="147"/>
                    <a:pt x="52" y="186"/>
                    <a:pt x="91" y="193"/>
                  </a:cubicBezTo>
                  <a:cubicBezTo>
                    <a:pt x="119" y="135"/>
                    <a:pt x="140" y="87"/>
                    <a:pt x="156" y="47"/>
                  </a:cubicBezTo>
                  <a:cubicBezTo>
                    <a:pt x="89" y="38"/>
                    <a:pt x="42" y="3"/>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01" name="Google Shape;19001;p66"/>
            <p:cNvSpPr/>
            <p:nvPr/>
          </p:nvSpPr>
          <p:spPr>
            <a:xfrm>
              <a:off x="572575" y="528125"/>
              <a:ext cx="34400" cy="35100"/>
            </a:xfrm>
            <a:custGeom>
              <a:avLst/>
              <a:gdLst/>
              <a:ahLst/>
              <a:cxnLst/>
              <a:rect l="l" t="t" r="r" b="b"/>
              <a:pathLst>
                <a:path w="1376" h="1404" extrusionOk="0">
                  <a:moveTo>
                    <a:pt x="149" y="1"/>
                  </a:moveTo>
                  <a:cubicBezTo>
                    <a:pt x="114" y="123"/>
                    <a:pt x="65" y="225"/>
                    <a:pt x="1" y="256"/>
                  </a:cubicBezTo>
                  <a:cubicBezTo>
                    <a:pt x="47" y="265"/>
                    <a:pt x="89" y="281"/>
                    <a:pt x="130" y="302"/>
                  </a:cubicBezTo>
                  <a:cubicBezTo>
                    <a:pt x="395" y="529"/>
                    <a:pt x="552" y="738"/>
                    <a:pt x="742" y="923"/>
                  </a:cubicBezTo>
                  <a:cubicBezTo>
                    <a:pt x="951" y="1118"/>
                    <a:pt x="974" y="1208"/>
                    <a:pt x="1060" y="1252"/>
                  </a:cubicBezTo>
                  <a:cubicBezTo>
                    <a:pt x="1141" y="1292"/>
                    <a:pt x="1218" y="1343"/>
                    <a:pt x="1285" y="1403"/>
                  </a:cubicBezTo>
                  <a:cubicBezTo>
                    <a:pt x="1303" y="1296"/>
                    <a:pt x="1334" y="1194"/>
                    <a:pt x="1375" y="1095"/>
                  </a:cubicBezTo>
                  <a:cubicBezTo>
                    <a:pt x="1357" y="1069"/>
                    <a:pt x="1345" y="1044"/>
                    <a:pt x="1336" y="1014"/>
                  </a:cubicBezTo>
                  <a:cubicBezTo>
                    <a:pt x="1306" y="1005"/>
                    <a:pt x="1130" y="837"/>
                    <a:pt x="1116" y="837"/>
                  </a:cubicBezTo>
                  <a:cubicBezTo>
                    <a:pt x="1116" y="837"/>
                    <a:pt x="1116" y="837"/>
                    <a:pt x="1116" y="837"/>
                  </a:cubicBezTo>
                  <a:cubicBezTo>
                    <a:pt x="932" y="490"/>
                    <a:pt x="615" y="288"/>
                    <a:pt x="300" y="86"/>
                  </a:cubicBezTo>
                  <a:cubicBezTo>
                    <a:pt x="251" y="54"/>
                    <a:pt x="200" y="26"/>
                    <a:pt x="1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02" name="Google Shape;19002;p66"/>
            <p:cNvSpPr/>
            <p:nvPr/>
          </p:nvSpPr>
          <p:spPr>
            <a:xfrm>
              <a:off x="509125" y="553975"/>
              <a:ext cx="1925" cy="2175"/>
            </a:xfrm>
            <a:custGeom>
              <a:avLst/>
              <a:gdLst/>
              <a:ahLst/>
              <a:cxnLst/>
              <a:rect l="l" t="t" r="r" b="b"/>
              <a:pathLst>
                <a:path w="77" h="87" extrusionOk="0">
                  <a:moveTo>
                    <a:pt x="77" y="0"/>
                  </a:moveTo>
                  <a:cubicBezTo>
                    <a:pt x="51" y="28"/>
                    <a:pt x="26" y="54"/>
                    <a:pt x="0" y="79"/>
                  </a:cubicBezTo>
                  <a:cubicBezTo>
                    <a:pt x="7" y="84"/>
                    <a:pt x="15" y="87"/>
                    <a:pt x="24" y="87"/>
                  </a:cubicBezTo>
                  <a:cubicBezTo>
                    <a:pt x="37" y="87"/>
                    <a:pt x="53" y="82"/>
                    <a:pt x="72" y="72"/>
                  </a:cubicBezTo>
                  <a:cubicBezTo>
                    <a:pt x="72" y="47"/>
                    <a:pt x="74" y="24"/>
                    <a:pt x="7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03" name="Google Shape;19003;p66"/>
            <p:cNvSpPr/>
            <p:nvPr/>
          </p:nvSpPr>
          <p:spPr>
            <a:xfrm>
              <a:off x="571700" y="525975"/>
              <a:ext cx="2750" cy="2350"/>
            </a:xfrm>
            <a:custGeom>
              <a:avLst/>
              <a:gdLst/>
              <a:ahLst/>
              <a:cxnLst/>
              <a:rect l="l" t="t" r="r" b="b"/>
              <a:pathLst>
                <a:path w="110" h="94" extrusionOk="0">
                  <a:moveTo>
                    <a:pt x="1" y="1"/>
                  </a:moveTo>
                  <a:cubicBezTo>
                    <a:pt x="1" y="68"/>
                    <a:pt x="18" y="94"/>
                    <a:pt x="41" y="94"/>
                  </a:cubicBezTo>
                  <a:cubicBezTo>
                    <a:pt x="61" y="94"/>
                    <a:pt x="86" y="75"/>
                    <a:pt x="110" y="47"/>
                  </a:cubicBezTo>
                  <a:cubicBezTo>
                    <a:pt x="75" y="31"/>
                    <a:pt x="38" y="15"/>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04" name="Google Shape;19004;p66"/>
            <p:cNvSpPr/>
            <p:nvPr/>
          </p:nvSpPr>
          <p:spPr>
            <a:xfrm>
              <a:off x="525400" y="534850"/>
              <a:ext cx="5250" cy="5350"/>
            </a:xfrm>
            <a:custGeom>
              <a:avLst/>
              <a:gdLst/>
              <a:ahLst/>
              <a:cxnLst/>
              <a:rect l="l" t="t" r="r" b="b"/>
              <a:pathLst>
                <a:path w="210" h="214" extrusionOk="0">
                  <a:moveTo>
                    <a:pt x="63" y="0"/>
                  </a:moveTo>
                  <a:cubicBezTo>
                    <a:pt x="42" y="19"/>
                    <a:pt x="21" y="38"/>
                    <a:pt x="0" y="58"/>
                  </a:cubicBezTo>
                  <a:cubicBezTo>
                    <a:pt x="51" y="105"/>
                    <a:pt x="96" y="156"/>
                    <a:pt x="130" y="214"/>
                  </a:cubicBezTo>
                  <a:cubicBezTo>
                    <a:pt x="151" y="181"/>
                    <a:pt x="179" y="153"/>
                    <a:pt x="209" y="130"/>
                  </a:cubicBezTo>
                  <a:cubicBezTo>
                    <a:pt x="163" y="91"/>
                    <a:pt x="112" y="47"/>
                    <a:pt x="6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05" name="Google Shape;19005;p66"/>
            <p:cNvSpPr/>
            <p:nvPr/>
          </p:nvSpPr>
          <p:spPr>
            <a:xfrm>
              <a:off x="649950" y="570500"/>
              <a:ext cx="4025" cy="3425"/>
            </a:xfrm>
            <a:custGeom>
              <a:avLst/>
              <a:gdLst/>
              <a:ahLst/>
              <a:cxnLst/>
              <a:rect l="l" t="t" r="r" b="b"/>
              <a:pathLst>
                <a:path w="161" h="137" extrusionOk="0">
                  <a:moveTo>
                    <a:pt x="160" y="0"/>
                  </a:moveTo>
                  <a:lnTo>
                    <a:pt x="160" y="0"/>
                  </a:lnTo>
                  <a:cubicBezTo>
                    <a:pt x="123" y="2"/>
                    <a:pt x="85" y="3"/>
                    <a:pt x="47" y="3"/>
                  </a:cubicBezTo>
                  <a:cubicBezTo>
                    <a:pt x="32" y="3"/>
                    <a:pt x="16" y="3"/>
                    <a:pt x="0" y="2"/>
                  </a:cubicBezTo>
                  <a:lnTo>
                    <a:pt x="0" y="2"/>
                  </a:lnTo>
                  <a:cubicBezTo>
                    <a:pt x="26" y="14"/>
                    <a:pt x="49" y="23"/>
                    <a:pt x="77" y="30"/>
                  </a:cubicBezTo>
                  <a:cubicBezTo>
                    <a:pt x="81" y="28"/>
                    <a:pt x="85" y="27"/>
                    <a:pt x="89" y="27"/>
                  </a:cubicBezTo>
                  <a:cubicBezTo>
                    <a:pt x="100" y="27"/>
                    <a:pt x="110" y="37"/>
                    <a:pt x="119" y="63"/>
                  </a:cubicBezTo>
                  <a:cubicBezTo>
                    <a:pt x="133" y="86"/>
                    <a:pt x="142" y="111"/>
                    <a:pt x="144" y="137"/>
                  </a:cubicBezTo>
                  <a:cubicBezTo>
                    <a:pt x="149" y="91"/>
                    <a:pt x="153" y="44"/>
                    <a:pt x="16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06" name="Google Shape;19006;p66"/>
            <p:cNvSpPr/>
            <p:nvPr/>
          </p:nvSpPr>
          <p:spPr>
            <a:xfrm>
              <a:off x="638650" y="569750"/>
              <a:ext cx="1225" cy="475"/>
            </a:xfrm>
            <a:custGeom>
              <a:avLst/>
              <a:gdLst/>
              <a:ahLst/>
              <a:cxnLst/>
              <a:rect l="l" t="t" r="r" b="b"/>
              <a:pathLst>
                <a:path w="49" h="19" extrusionOk="0">
                  <a:moveTo>
                    <a:pt x="0" y="0"/>
                  </a:moveTo>
                  <a:cubicBezTo>
                    <a:pt x="6" y="12"/>
                    <a:pt x="12" y="19"/>
                    <a:pt x="22" y="19"/>
                  </a:cubicBezTo>
                  <a:cubicBezTo>
                    <a:pt x="29" y="19"/>
                    <a:pt x="38" y="15"/>
                    <a:pt x="49" y="7"/>
                  </a:cubicBezTo>
                  <a:lnTo>
                    <a:pt x="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07" name="Google Shape;19007;p66"/>
            <p:cNvSpPr/>
            <p:nvPr/>
          </p:nvSpPr>
          <p:spPr>
            <a:xfrm>
              <a:off x="284600" y="690050"/>
              <a:ext cx="22625" cy="53200"/>
            </a:xfrm>
            <a:custGeom>
              <a:avLst/>
              <a:gdLst/>
              <a:ahLst/>
              <a:cxnLst/>
              <a:rect l="l" t="t" r="r" b="b"/>
              <a:pathLst>
                <a:path w="905" h="2128" extrusionOk="0">
                  <a:moveTo>
                    <a:pt x="874" y="1"/>
                  </a:moveTo>
                  <a:cubicBezTo>
                    <a:pt x="554" y="232"/>
                    <a:pt x="290" y="527"/>
                    <a:pt x="160" y="851"/>
                  </a:cubicBezTo>
                  <a:cubicBezTo>
                    <a:pt x="105" y="988"/>
                    <a:pt x="63" y="1134"/>
                    <a:pt x="40" y="1283"/>
                  </a:cubicBezTo>
                  <a:lnTo>
                    <a:pt x="70" y="1308"/>
                  </a:lnTo>
                  <a:cubicBezTo>
                    <a:pt x="64" y="1307"/>
                    <a:pt x="59" y="1306"/>
                    <a:pt x="54" y="1306"/>
                  </a:cubicBezTo>
                  <a:cubicBezTo>
                    <a:pt x="48" y="1306"/>
                    <a:pt x="43" y="1307"/>
                    <a:pt x="37" y="1308"/>
                  </a:cubicBezTo>
                  <a:cubicBezTo>
                    <a:pt x="0" y="1572"/>
                    <a:pt x="26" y="1841"/>
                    <a:pt x="111" y="2096"/>
                  </a:cubicBezTo>
                  <a:cubicBezTo>
                    <a:pt x="141" y="2113"/>
                    <a:pt x="169" y="2128"/>
                    <a:pt x="186" y="2128"/>
                  </a:cubicBezTo>
                  <a:cubicBezTo>
                    <a:pt x="213" y="2128"/>
                    <a:pt x="210" y="2090"/>
                    <a:pt x="139" y="1960"/>
                  </a:cubicBezTo>
                  <a:lnTo>
                    <a:pt x="139" y="1960"/>
                  </a:lnTo>
                  <a:cubicBezTo>
                    <a:pt x="202" y="2004"/>
                    <a:pt x="269" y="2041"/>
                    <a:pt x="339" y="2075"/>
                  </a:cubicBezTo>
                  <a:lnTo>
                    <a:pt x="378" y="2075"/>
                  </a:lnTo>
                  <a:cubicBezTo>
                    <a:pt x="290" y="1693"/>
                    <a:pt x="304" y="1292"/>
                    <a:pt x="418" y="916"/>
                  </a:cubicBezTo>
                  <a:cubicBezTo>
                    <a:pt x="350" y="875"/>
                    <a:pt x="292" y="819"/>
                    <a:pt x="244" y="754"/>
                  </a:cubicBezTo>
                  <a:lnTo>
                    <a:pt x="313" y="601"/>
                  </a:lnTo>
                  <a:lnTo>
                    <a:pt x="464" y="833"/>
                  </a:lnTo>
                  <a:cubicBezTo>
                    <a:pt x="478" y="812"/>
                    <a:pt x="492" y="793"/>
                    <a:pt x="506" y="775"/>
                  </a:cubicBezTo>
                  <a:lnTo>
                    <a:pt x="501" y="726"/>
                  </a:lnTo>
                  <a:cubicBezTo>
                    <a:pt x="503" y="726"/>
                    <a:pt x="506" y="726"/>
                    <a:pt x="508" y="726"/>
                  </a:cubicBezTo>
                  <a:cubicBezTo>
                    <a:pt x="519" y="726"/>
                    <a:pt x="529" y="730"/>
                    <a:pt x="538" y="736"/>
                  </a:cubicBezTo>
                  <a:cubicBezTo>
                    <a:pt x="575" y="687"/>
                    <a:pt x="617" y="640"/>
                    <a:pt x="663" y="599"/>
                  </a:cubicBezTo>
                  <a:cubicBezTo>
                    <a:pt x="635" y="541"/>
                    <a:pt x="652" y="511"/>
                    <a:pt x="515" y="351"/>
                  </a:cubicBezTo>
                  <a:cubicBezTo>
                    <a:pt x="560" y="293"/>
                    <a:pt x="667" y="171"/>
                    <a:pt x="840" y="171"/>
                  </a:cubicBezTo>
                  <a:cubicBezTo>
                    <a:pt x="861" y="171"/>
                    <a:pt x="882" y="173"/>
                    <a:pt x="904" y="177"/>
                  </a:cubicBezTo>
                  <a:cubicBezTo>
                    <a:pt x="890" y="119"/>
                    <a:pt x="881" y="59"/>
                    <a:pt x="87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08" name="Google Shape;19008;p66"/>
            <p:cNvSpPr/>
            <p:nvPr/>
          </p:nvSpPr>
          <p:spPr>
            <a:xfrm>
              <a:off x="647500" y="570500"/>
              <a:ext cx="1025" cy="725"/>
            </a:xfrm>
            <a:custGeom>
              <a:avLst/>
              <a:gdLst/>
              <a:ahLst/>
              <a:cxnLst/>
              <a:rect l="l" t="t" r="r" b="b"/>
              <a:pathLst>
                <a:path w="41" h="29" extrusionOk="0">
                  <a:moveTo>
                    <a:pt x="3" y="0"/>
                  </a:moveTo>
                  <a:lnTo>
                    <a:pt x="1" y="26"/>
                  </a:lnTo>
                  <a:cubicBezTo>
                    <a:pt x="7" y="28"/>
                    <a:pt x="12" y="29"/>
                    <a:pt x="16" y="29"/>
                  </a:cubicBezTo>
                  <a:cubicBezTo>
                    <a:pt x="30" y="29"/>
                    <a:pt x="39" y="18"/>
                    <a:pt x="40" y="2"/>
                  </a:cubicBezTo>
                  <a:cubicBezTo>
                    <a:pt x="29" y="2"/>
                    <a:pt x="17" y="2"/>
                    <a:pt x="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09" name="Google Shape;19009;p66"/>
            <p:cNvSpPr/>
            <p:nvPr/>
          </p:nvSpPr>
          <p:spPr>
            <a:xfrm>
              <a:off x="725800" y="572275"/>
              <a:ext cx="33650" cy="76225"/>
            </a:xfrm>
            <a:custGeom>
              <a:avLst/>
              <a:gdLst/>
              <a:ahLst/>
              <a:cxnLst/>
              <a:rect l="l" t="t" r="r" b="b"/>
              <a:pathLst>
                <a:path w="1346" h="3049" extrusionOk="0">
                  <a:moveTo>
                    <a:pt x="68" y="1"/>
                  </a:moveTo>
                  <a:cubicBezTo>
                    <a:pt x="24" y="1"/>
                    <a:pt x="1" y="25"/>
                    <a:pt x="17" y="103"/>
                  </a:cubicBezTo>
                  <a:cubicBezTo>
                    <a:pt x="156" y="249"/>
                    <a:pt x="117" y="328"/>
                    <a:pt x="110" y="421"/>
                  </a:cubicBezTo>
                  <a:cubicBezTo>
                    <a:pt x="203" y="548"/>
                    <a:pt x="73" y="523"/>
                    <a:pt x="284" y="678"/>
                  </a:cubicBezTo>
                  <a:cubicBezTo>
                    <a:pt x="247" y="752"/>
                    <a:pt x="295" y="859"/>
                    <a:pt x="279" y="956"/>
                  </a:cubicBezTo>
                  <a:cubicBezTo>
                    <a:pt x="488" y="1225"/>
                    <a:pt x="346" y="1332"/>
                    <a:pt x="432" y="1410"/>
                  </a:cubicBezTo>
                  <a:cubicBezTo>
                    <a:pt x="430" y="1812"/>
                    <a:pt x="476" y="2057"/>
                    <a:pt x="761" y="2335"/>
                  </a:cubicBezTo>
                  <a:cubicBezTo>
                    <a:pt x="666" y="2614"/>
                    <a:pt x="1070" y="2845"/>
                    <a:pt x="1084" y="3026"/>
                  </a:cubicBezTo>
                  <a:cubicBezTo>
                    <a:pt x="1101" y="3041"/>
                    <a:pt x="1123" y="3049"/>
                    <a:pt x="1145" y="3049"/>
                  </a:cubicBezTo>
                  <a:cubicBezTo>
                    <a:pt x="1164" y="3049"/>
                    <a:pt x="1183" y="3043"/>
                    <a:pt x="1199" y="3031"/>
                  </a:cubicBezTo>
                  <a:cubicBezTo>
                    <a:pt x="1200" y="3035"/>
                    <a:pt x="1203" y="3037"/>
                    <a:pt x="1207" y="3037"/>
                  </a:cubicBezTo>
                  <a:cubicBezTo>
                    <a:pt x="1212" y="3037"/>
                    <a:pt x="1221" y="3033"/>
                    <a:pt x="1234" y="3024"/>
                  </a:cubicBezTo>
                  <a:lnTo>
                    <a:pt x="1244" y="3036"/>
                  </a:lnTo>
                  <a:lnTo>
                    <a:pt x="1320" y="2929"/>
                  </a:lnTo>
                  <a:lnTo>
                    <a:pt x="1299" y="2915"/>
                  </a:lnTo>
                  <a:cubicBezTo>
                    <a:pt x="1318" y="2887"/>
                    <a:pt x="1334" y="2857"/>
                    <a:pt x="1346" y="2839"/>
                  </a:cubicBezTo>
                  <a:cubicBezTo>
                    <a:pt x="1313" y="2825"/>
                    <a:pt x="1297" y="2778"/>
                    <a:pt x="1271" y="2771"/>
                  </a:cubicBezTo>
                  <a:cubicBezTo>
                    <a:pt x="1285" y="2771"/>
                    <a:pt x="1301" y="2771"/>
                    <a:pt x="1318" y="2769"/>
                  </a:cubicBezTo>
                  <a:cubicBezTo>
                    <a:pt x="1053" y="2528"/>
                    <a:pt x="1056" y="2454"/>
                    <a:pt x="852" y="2206"/>
                  </a:cubicBezTo>
                  <a:cubicBezTo>
                    <a:pt x="710" y="1962"/>
                    <a:pt x="673" y="1675"/>
                    <a:pt x="750" y="1404"/>
                  </a:cubicBezTo>
                  <a:cubicBezTo>
                    <a:pt x="618" y="1281"/>
                    <a:pt x="604" y="1116"/>
                    <a:pt x="594" y="956"/>
                  </a:cubicBezTo>
                  <a:cubicBezTo>
                    <a:pt x="534" y="747"/>
                    <a:pt x="516" y="655"/>
                    <a:pt x="527" y="481"/>
                  </a:cubicBezTo>
                  <a:cubicBezTo>
                    <a:pt x="388" y="363"/>
                    <a:pt x="332" y="295"/>
                    <a:pt x="404" y="251"/>
                  </a:cubicBezTo>
                  <a:cubicBezTo>
                    <a:pt x="217" y="145"/>
                    <a:pt x="198" y="89"/>
                    <a:pt x="156" y="50"/>
                  </a:cubicBezTo>
                  <a:cubicBezTo>
                    <a:pt x="138" y="33"/>
                    <a:pt x="124" y="20"/>
                    <a:pt x="108" y="6"/>
                  </a:cubicBezTo>
                  <a:cubicBezTo>
                    <a:pt x="93" y="3"/>
                    <a:pt x="80" y="1"/>
                    <a:pt x="6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10" name="Google Shape;19010;p66"/>
            <p:cNvSpPr/>
            <p:nvPr/>
          </p:nvSpPr>
          <p:spPr>
            <a:xfrm>
              <a:off x="308925" y="685300"/>
              <a:ext cx="5200" cy="4700"/>
            </a:xfrm>
            <a:custGeom>
              <a:avLst/>
              <a:gdLst/>
              <a:ahLst/>
              <a:cxnLst/>
              <a:rect l="l" t="t" r="r" b="b"/>
              <a:pathLst>
                <a:path w="208" h="188" extrusionOk="0">
                  <a:moveTo>
                    <a:pt x="207" y="1"/>
                  </a:moveTo>
                  <a:lnTo>
                    <a:pt x="207" y="1"/>
                  </a:lnTo>
                  <a:cubicBezTo>
                    <a:pt x="135" y="38"/>
                    <a:pt x="68" y="79"/>
                    <a:pt x="1" y="123"/>
                  </a:cubicBezTo>
                  <a:cubicBezTo>
                    <a:pt x="36" y="148"/>
                    <a:pt x="71" y="187"/>
                    <a:pt x="104" y="187"/>
                  </a:cubicBezTo>
                  <a:cubicBezTo>
                    <a:pt x="140" y="187"/>
                    <a:pt x="174" y="145"/>
                    <a:pt x="20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11" name="Google Shape;19011;p66"/>
            <p:cNvSpPr/>
            <p:nvPr/>
          </p:nvSpPr>
          <p:spPr>
            <a:xfrm>
              <a:off x="818825" y="778325"/>
              <a:ext cx="49650" cy="111925"/>
            </a:xfrm>
            <a:custGeom>
              <a:avLst/>
              <a:gdLst/>
              <a:ahLst/>
              <a:cxnLst/>
              <a:rect l="l" t="t" r="r" b="b"/>
              <a:pathLst>
                <a:path w="1986" h="4477" extrusionOk="0">
                  <a:moveTo>
                    <a:pt x="274" y="0"/>
                  </a:moveTo>
                  <a:lnTo>
                    <a:pt x="274" y="0"/>
                  </a:lnTo>
                  <a:cubicBezTo>
                    <a:pt x="230" y="19"/>
                    <a:pt x="171" y="27"/>
                    <a:pt x="117" y="27"/>
                  </a:cubicBezTo>
                  <a:cubicBezTo>
                    <a:pt x="69" y="27"/>
                    <a:pt x="26" y="20"/>
                    <a:pt x="1" y="10"/>
                  </a:cubicBezTo>
                  <a:lnTo>
                    <a:pt x="1" y="10"/>
                  </a:lnTo>
                  <a:cubicBezTo>
                    <a:pt x="281" y="598"/>
                    <a:pt x="492" y="1037"/>
                    <a:pt x="877" y="1533"/>
                  </a:cubicBezTo>
                  <a:cubicBezTo>
                    <a:pt x="1086" y="1547"/>
                    <a:pt x="1086" y="1676"/>
                    <a:pt x="1174" y="1866"/>
                  </a:cubicBezTo>
                  <a:cubicBezTo>
                    <a:pt x="1264" y="1894"/>
                    <a:pt x="1408" y="2087"/>
                    <a:pt x="1429" y="2115"/>
                  </a:cubicBezTo>
                  <a:cubicBezTo>
                    <a:pt x="1521" y="2272"/>
                    <a:pt x="1510" y="2458"/>
                    <a:pt x="1603" y="2506"/>
                  </a:cubicBezTo>
                  <a:cubicBezTo>
                    <a:pt x="1577" y="2794"/>
                    <a:pt x="1709" y="2873"/>
                    <a:pt x="1610" y="2954"/>
                  </a:cubicBezTo>
                  <a:cubicBezTo>
                    <a:pt x="1535" y="3281"/>
                    <a:pt x="1563" y="3459"/>
                    <a:pt x="1528" y="3600"/>
                  </a:cubicBezTo>
                  <a:cubicBezTo>
                    <a:pt x="1484" y="3693"/>
                    <a:pt x="1454" y="3665"/>
                    <a:pt x="1299" y="3925"/>
                  </a:cubicBezTo>
                  <a:cubicBezTo>
                    <a:pt x="1264" y="3971"/>
                    <a:pt x="1227" y="4013"/>
                    <a:pt x="1185" y="4050"/>
                  </a:cubicBezTo>
                  <a:cubicBezTo>
                    <a:pt x="1192" y="4055"/>
                    <a:pt x="1199" y="4057"/>
                    <a:pt x="1204" y="4062"/>
                  </a:cubicBezTo>
                  <a:cubicBezTo>
                    <a:pt x="1139" y="4242"/>
                    <a:pt x="1093" y="4301"/>
                    <a:pt x="1057" y="4301"/>
                  </a:cubicBezTo>
                  <a:cubicBezTo>
                    <a:pt x="1026" y="4301"/>
                    <a:pt x="1002" y="4258"/>
                    <a:pt x="979" y="4212"/>
                  </a:cubicBezTo>
                  <a:cubicBezTo>
                    <a:pt x="909" y="4259"/>
                    <a:pt x="842" y="4296"/>
                    <a:pt x="787" y="4328"/>
                  </a:cubicBezTo>
                  <a:cubicBezTo>
                    <a:pt x="876" y="4359"/>
                    <a:pt x="914" y="4477"/>
                    <a:pt x="980" y="4477"/>
                  </a:cubicBezTo>
                  <a:cubicBezTo>
                    <a:pt x="1010" y="4477"/>
                    <a:pt x="1046" y="4452"/>
                    <a:pt x="1095" y="4384"/>
                  </a:cubicBezTo>
                  <a:cubicBezTo>
                    <a:pt x="1113" y="4396"/>
                    <a:pt x="1123" y="4419"/>
                    <a:pt x="1116" y="4442"/>
                  </a:cubicBezTo>
                  <a:cubicBezTo>
                    <a:pt x="1266" y="4335"/>
                    <a:pt x="1417" y="4229"/>
                    <a:pt x="1566" y="3985"/>
                  </a:cubicBezTo>
                  <a:cubicBezTo>
                    <a:pt x="1600" y="3964"/>
                    <a:pt x="1756" y="3802"/>
                    <a:pt x="1737" y="3605"/>
                  </a:cubicBezTo>
                  <a:cubicBezTo>
                    <a:pt x="1848" y="3373"/>
                    <a:pt x="1971" y="3262"/>
                    <a:pt x="1897" y="3162"/>
                  </a:cubicBezTo>
                  <a:cubicBezTo>
                    <a:pt x="1985" y="2873"/>
                    <a:pt x="1976" y="2740"/>
                    <a:pt x="1946" y="2490"/>
                  </a:cubicBezTo>
                  <a:cubicBezTo>
                    <a:pt x="1839" y="2379"/>
                    <a:pt x="1779" y="2261"/>
                    <a:pt x="1684" y="2126"/>
                  </a:cubicBezTo>
                  <a:cubicBezTo>
                    <a:pt x="1651" y="1913"/>
                    <a:pt x="1521" y="1702"/>
                    <a:pt x="1433" y="1642"/>
                  </a:cubicBezTo>
                  <a:cubicBezTo>
                    <a:pt x="1301" y="1542"/>
                    <a:pt x="1181" y="1431"/>
                    <a:pt x="1074" y="1308"/>
                  </a:cubicBezTo>
                  <a:cubicBezTo>
                    <a:pt x="761" y="981"/>
                    <a:pt x="483" y="670"/>
                    <a:pt x="369" y="72"/>
                  </a:cubicBezTo>
                  <a:lnTo>
                    <a:pt x="316" y="26"/>
                  </a:lnTo>
                  <a:cubicBezTo>
                    <a:pt x="289" y="132"/>
                    <a:pt x="275" y="367"/>
                    <a:pt x="214" y="367"/>
                  </a:cubicBezTo>
                  <a:cubicBezTo>
                    <a:pt x="212" y="367"/>
                    <a:pt x="211" y="367"/>
                    <a:pt x="209" y="367"/>
                  </a:cubicBezTo>
                  <a:lnTo>
                    <a:pt x="274"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12" name="Google Shape;19012;p66"/>
            <p:cNvSpPr/>
            <p:nvPr/>
          </p:nvSpPr>
          <p:spPr>
            <a:xfrm>
              <a:off x="513800" y="537225"/>
              <a:ext cx="15275" cy="23775"/>
            </a:xfrm>
            <a:custGeom>
              <a:avLst/>
              <a:gdLst/>
              <a:ahLst/>
              <a:cxnLst/>
              <a:rect l="l" t="t" r="r" b="b"/>
              <a:pathLst>
                <a:path w="611" h="951" extrusionOk="0">
                  <a:moveTo>
                    <a:pt x="437" y="408"/>
                  </a:moveTo>
                  <a:cubicBezTo>
                    <a:pt x="403" y="477"/>
                    <a:pt x="378" y="527"/>
                    <a:pt x="363" y="527"/>
                  </a:cubicBezTo>
                  <a:cubicBezTo>
                    <a:pt x="363" y="527"/>
                    <a:pt x="363" y="527"/>
                    <a:pt x="362" y="527"/>
                  </a:cubicBezTo>
                  <a:cubicBezTo>
                    <a:pt x="381" y="483"/>
                    <a:pt x="404" y="443"/>
                    <a:pt x="437" y="408"/>
                  </a:cubicBezTo>
                  <a:close/>
                  <a:moveTo>
                    <a:pt x="427" y="0"/>
                  </a:moveTo>
                  <a:cubicBezTo>
                    <a:pt x="267" y="165"/>
                    <a:pt x="126" y="346"/>
                    <a:pt x="8" y="543"/>
                  </a:cubicBezTo>
                  <a:lnTo>
                    <a:pt x="1" y="805"/>
                  </a:lnTo>
                  <a:cubicBezTo>
                    <a:pt x="29" y="768"/>
                    <a:pt x="107" y="826"/>
                    <a:pt x="119" y="698"/>
                  </a:cubicBezTo>
                  <a:lnTo>
                    <a:pt x="110" y="654"/>
                  </a:lnTo>
                  <a:lnTo>
                    <a:pt x="247" y="633"/>
                  </a:lnTo>
                  <a:lnTo>
                    <a:pt x="63" y="946"/>
                  </a:lnTo>
                  <a:cubicBezTo>
                    <a:pt x="66" y="946"/>
                    <a:pt x="70" y="949"/>
                    <a:pt x="73" y="951"/>
                  </a:cubicBezTo>
                  <a:cubicBezTo>
                    <a:pt x="140" y="856"/>
                    <a:pt x="203" y="756"/>
                    <a:pt x="254" y="650"/>
                  </a:cubicBezTo>
                  <a:cubicBezTo>
                    <a:pt x="365" y="534"/>
                    <a:pt x="481" y="408"/>
                    <a:pt x="611" y="293"/>
                  </a:cubicBezTo>
                  <a:lnTo>
                    <a:pt x="594" y="265"/>
                  </a:lnTo>
                  <a:cubicBezTo>
                    <a:pt x="543" y="318"/>
                    <a:pt x="485" y="355"/>
                    <a:pt x="437" y="408"/>
                  </a:cubicBezTo>
                  <a:cubicBezTo>
                    <a:pt x="469" y="344"/>
                    <a:pt x="509" y="260"/>
                    <a:pt x="550" y="188"/>
                  </a:cubicBezTo>
                  <a:cubicBezTo>
                    <a:pt x="513" y="123"/>
                    <a:pt x="471" y="61"/>
                    <a:pt x="42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13" name="Google Shape;19013;p66"/>
            <p:cNvSpPr/>
            <p:nvPr/>
          </p:nvSpPr>
          <p:spPr>
            <a:xfrm>
              <a:off x="807000" y="901600"/>
              <a:ext cx="16850" cy="34100"/>
            </a:xfrm>
            <a:custGeom>
              <a:avLst/>
              <a:gdLst/>
              <a:ahLst/>
              <a:cxnLst/>
              <a:rect l="l" t="t" r="r" b="b"/>
              <a:pathLst>
                <a:path w="674" h="1364" extrusionOk="0">
                  <a:moveTo>
                    <a:pt x="562" y="0"/>
                  </a:moveTo>
                  <a:cubicBezTo>
                    <a:pt x="499" y="207"/>
                    <a:pt x="454" y="269"/>
                    <a:pt x="415" y="269"/>
                  </a:cubicBezTo>
                  <a:cubicBezTo>
                    <a:pt x="375" y="269"/>
                    <a:pt x="342" y="207"/>
                    <a:pt x="302" y="167"/>
                  </a:cubicBezTo>
                  <a:cubicBezTo>
                    <a:pt x="265" y="223"/>
                    <a:pt x="230" y="283"/>
                    <a:pt x="193" y="348"/>
                  </a:cubicBezTo>
                  <a:cubicBezTo>
                    <a:pt x="216" y="366"/>
                    <a:pt x="226" y="422"/>
                    <a:pt x="226" y="587"/>
                  </a:cubicBezTo>
                  <a:cubicBezTo>
                    <a:pt x="168" y="832"/>
                    <a:pt x="89" y="777"/>
                    <a:pt x="22" y="978"/>
                  </a:cubicBezTo>
                  <a:cubicBezTo>
                    <a:pt x="1" y="1187"/>
                    <a:pt x="26" y="1296"/>
                    <a:pt x="70" y="1363"/>
                  </a:cubicBezTo>
                  <a:cubicBezTo>
                    <a:pt x="117" y="1206"/>
                    <a:pt x="177" y="1053"/>
                    <a:pt x="249" y="907"/>
                  </a:cubicBezTo>
                  <a:lnTo>
                    <a:pt x="249" y="907"/>
                  </a:lnTo>
                  <a:cubicBezTo>
                    <a:pt x="228" y="923"/>
                    <a:pt x="197" y="931"/>
                    <a:pt x="163" y="931"/>
                  </a:cubicBezTo>
                  <a:cubicBezTo>
                    <a:pt x="127" y="931"/>
                    <a:pt x="89" y="922"/>
                    <a:pt x="56" y="907"/>
                  </a:cubicBezTo>
                  <a:cubicBezTo>
                    <a:pt x="153" y="898"/>
                    <a:pt x="270" y="878"/>
                    <a:pt x="298" y="878"/>
                  </a:cubicBezTo>
                  <a:cubicBezTo>
                    <a:pt x="302" y="878"/>
                    <a:pt x="304" y="878"/>
                    <a:pt x="304" y="879"/>
                  </a:cubicBezTo>
                  <a:cubicBezTo>
                    <a:pt x="381" y="645"/>
                    <a:pt x="508" y="431"/>
                    <a:pt x="673" y="248"/>
                  </a:cubicBezTo>
                  <a:cubicBezTo>
                    <a:pt x="634" y="200"/>
                    <a:pt x="597" y="123"/>
                    <a:pt x="56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14" name="Google Shape;19014;p66"/>
            <p:cNvSpPr/>
            <p:nvPr/>
          </p:nvSpPr>
          <p:spPr>
            <a:xfrm>
              <a:off x="663500" y="987650"/>
              <a:ext cx="143075" cy="121050"/>
            </a:xfrm>
            <a:custGeom>
              <a:avLst/>
              <a:gdLst/>
              <a:ahLst/>
              <a:cxnLst/>
              <a:rect l="l" t="t" r="r" b="b"/>
              <a:pathLst>
                <a:path w="5723" h="4842" extrusionOk="0">
                  <a:moveTo>
                    <a:pt x="2414" y="1725"/>
                  </a:moveTo>
                  <a:cubicBezTo>
                    <a:pt x="2432" y="1725"/>
                    <a:pt x="2441" y="1753"/>
                    <a:pt x="2430" y="1832"/>
                  </a:cubicBezTo>
                  <a:cubicBezTo>
                    <a:pt x="2410" y="1915"/>
                    <a:pt x="2321" y="1984"/>
                    <a:pt x="2337" y="2070"/>
                  </a:cubicBezTo>
                  <a:lnTo>
                    <a:pt x="2337" y="2070"/>
                  </a:lnTo>
                  <a:lnTo>
                    <a:pt x="2294" y="1851"/>
                  </a:lnTo>
                  <a:cubicBezTo>
                    <a:pt x="2328" y="1803"/>
                    <a:pt x="2384" y="1725"/>
                    <a:pt x="2414" y="1725"/>
                  </a:cubicBezTo>
                  <a:close/>
                  <a:moveTo>
                    <a:pt x="2134" y="2011"/>
                  </a:moveTo>
                  <a:cubicBezTo>
                    <a:pt x="2154" y="2050"/>
                    <a:pt x="2180" y="2087"/>
                    <a:pt x="2210" y="2122"/>
                  </a:cubicBezTo>
                  <a:cubicBezTo>
                    <a:pt x="2209" y="2122"/>
                    <a:pt x="2207" y="2122"/>
                    <a:pt x="2206" y="2122"/>
                  </a:cubicBezTo>
                  <a:cubicBezTo>
                    <a:pt x="2180" y="2122"/>
                    <a:pt x="2158" y="2059"/>
                    <a:pt x="2134" y="2011"/>
                  </a:cubicBezTo>
                  <a:close/>
                  <a:moveTo>
                    <a:pt x="5629" y="1"/>
                  </a:moveTo>
                  <a:lnTo>
                    <a:pt x="5629" y="1"/>
                  </a:lnTo>
                  <a:cubicBezTo>
                    <a:pt x="5654" y="115"/>
                    <a:pt x="5617" y="339"/>
                    <a:pt x="5586" y="339"/>
                  </a:cubicBezTo>
                  <a:cubicBezTo>
                    <a:pt x="5582" y="339"/>
                    <a:pt x="5578" y="334"/>
                    <a:pt x="5574" y="325"/>
                  </a:cubicBezTo>
                  <a:cubicBezTo>
                    <a:pt x="5562" y="594"/>
                    <a:pt x="5518" y="654"/>
                    <a:pt x="5326" y="726"/>
                  </a:cubicBezTo>
                  <a:cubicBezTo>
                    <a:pt x="5307" y="854"/>
                    <a:pt x="5226" y="1007"/>
                    <a:pt x="4966" y="1097"/>
                  </a:cubicBezTo>
                  <a:cubicBezTo>
                    <a:pt x="4941" y="1150"/>
                    <a:pt x="4778" y="1352"/>
                    <a:pt x="4649" y="1352"/>
                  </a:cubicBezTo>
                  <a:cubicBezTo>
                    <a:pt x="4648" y="1352"/>
                    <a:pt x="4647" y="1352"/>
                    <a:pt x="4647" y="1352"/>
                  </a:cubicBezTo>
                  <a:cubicBezTo>
                    <a:pt x="4571" y="1342"/>
                    <a:pt x="4507" y="1338"/>
                    <a:pt x="4450" y="1338"/>
                  </a:cubicBezTo>
                  <a:cubicBezTo>
                    <a:pt x="4345" y="1338"/>
                    <a:pt x="4261" y="1353"/>
                    <a:pt x="4167" y="1380"/>
                  </a:cubicBezTo>
                  <a:cubicBezTo>
                    <a:pt x="4114" y="1390"/>
                    <a:pt x="3965" y="1453"/>
                    <a:pt x="3848" y="1453"/>
                  </a:cubicBezTo>
                  <a:cubicBezTo>
                    <a:pt x="3806" y="1453"/>
                    <a:pt x="3768" y="1444"/>
                    <a:pt x="3740" y="1422"/>
                  </a:cubicBezTo>
                  <a:cubicBezTo>
                    <a:pt x="3110" y="1429"/>
                    <a:pt x="2646" y="1503"/>
                    <a:pt x="2048" y="1892"/>
                  </a:cubicBezTo>
                  <a:cubicBezTo>
                    <a:pt x="2064" y="1892"/>
                    <a:pt x="2085" y="1925"/>
                    <a:pt x="2110" y="1967"/>
                  </a:cubicBezTo>
                  <a:cubicBezTo>
                    <a:pt x="2103" y="1958"/>
                    <a:pt x="2096" y="1953"/>
                    <a:pt x="2088" y="1953"/>
                  </a:cubicBezTo>
                  <a:cubicBezTo>
                    <a:pt x="2080" y="1953"/>
                    <a:pt x="2072" y="1958"/>
                    <a:pt x="2064" y="1971"/>
                  </a:cubicBezTo>
                  <a:cubicBezTo>
                    <a:pt x="1443" y="2337"/>
                    <a:pt x="1223" y="2713"/>
                    <a:pt x="995" y="3309"/>
                  </a:cubicBezTo>
                  <a:cubicBezTo>
                    <a:pt x="991" y="3782"/>
                    <a:pt x="652" y="4315"/>
                    <a:pt x="152" y="4517"/>
                  </a:cubicBezTo>
                  <a:cubicBezTo>
                    <a:pt x="168" y="4575"/>
                    <a:pt x="161" y="4633"/>
                    <a:pt x="135" y="4686"/>
                  </a:cubicBezTo>
                  <a:cubicBezTo>
                    <a:pt x="131" y="4685"/>
                    <a:pt x="127" y="4685"/>
                    <a:pt x="123" y="4685"/>
                  </a:cubicBezTo>
                  <a:cubicBezTo>
                    <a:pt x="67" y="4685"/>
                    <a:pt x="31" y="4755"/>
                    <a:pt x="1" y="4841"/>
                  </a:cubicBezTo>
                  <a:cubicBezTo>
                    <a:pt x="476" y="4670"/>
                    <a:pt x="849" y="4364"/>
                    <a:pt x="1063" y="3972"/>
                  </a:cubicBezTo>
                  <a:lnTo>
                    <a:pt x="1063" y="3972"/>
                  </a:lnTo>
                  <a:cubicBezTo>
                    <a:pt x="1052" y="3979"/>
                    <a:pt x="1041" y="3982"/>
                    <a:pt x="1031" y="3982"/>
                  </a:cubicBezTo>
                  <a:cubicBezTo>
                    <a:pt x="995" y="3982"/>
                    <a:pt x="962" y="3935"/>
                    <a:pt x="935" y="3800"/>
                  </a:cubicBezTo>
                  <a:lnTo>
                    <a:pt x="1046" y="3647"/>
                  </a:lnTo>
                  <a:cubicBezTo>
                    <a:pt x="1066" y="3699"/>
                    <a:pt x="1107" y="3713"/>
                    <a:pt x="1153" y="3713"/>
                  </a:cubicBezTo>
                  <a:cubicBezTo>
                    <a:pt x="1161" y="3713"/>
                    <a:pt x="1168" y="3713"/>
                    <a:pt x="1176" y="3712"/>
                  </a:cubicBezTo>
                  <a:cubicBezTo>
                    <a:pt x="1216" y="3596"/>
                    <a:pt x="1243" y="3478"/>
                    <a:pt x="1255" y="3357"/>
                  </a:cubicBezTo>
                  <a:cubicBezTo>
                    <a:pt x="1433" y="2880"/>
                    <a:pt x="1774" y="2572"/>
                    <a:pt x="2215" y="2127"/>
                  </a:cubicBezTo>
                  <a:cubicBezTo>
                    <a:pt x="2224" y="2136"/>
                    <a:pt x="2234" y="2142"/>
                    <a:pt x="2243" y="2142"/>
                  </a:cubicBezTo>
                  <a:cubicBezTo>
                    <a:pt x="2249" y="2142"/>
                    <a:pt x="2255" y="2139"/>
                    <a:pt x="2261" y="2133"/>
                  </a:cubicBezTo>
                  <a:cubicBezTo>
                    <a:pt x="2412" y="2025"/>
                    <a:pt x="2574" y="1932"/>
                    <a:pt x="2748" y="1860"/>
                  </a:cubicBezTo>
                  <a:lnTo>
                    <a:pt x="2702" y="1621"/>
                  </a:lnTo>
                  <a:lnTo>
                    <a:pt x="2732" y="1586"/>
                  </a:lnTo>
                  <a:lnTo>
                    <a:pt x="2783" y="1846"/>
                  </a:lnTo>
                  <a:cubicBezTo>
                    <a:pt x="2962" y="1779"/>
                    <a:pt x="3137" y="1750"/>
                    <a:pt x="3319" y="1750"/>
                  </a:cubicBezTo>
                  <a:cubicBezTo>
                    <a:pt x="3452" y="1750"/>
                    <a:pt x="3589" y="1765"/>
                    <a:pt x="3736" y="1793"/>
                  </a:cubicBezTo>
                  <a:cubicBezTo>
                    <a:pt x="3849" y="1790"/>
                    <a:pt x="4083" y="1804"/>
                    <a:pt x="4313" y="1623"/>
                  </a:cubicBezTo>
                  <a:cubicBezTo>
                    <a:pt x="4342" y="1636"/>
                    <a:pt x="4369" y="1641"/>
                    <a:pt x="4396" y="1641"/>
                  </a:cubicBezTo>
                  <a:cubicBezTo>
                    <a:pt x="4503" y="1641"/>
                    <a:pt x="4598" y="1556"/>
                    <a:pt x="4709" y="1473"/>
                  </a:cubicBezTo>
                  <a:cubicBezTo>
                    <a:pt x="4776" y="1519"/>
                    <a:pt x="4831" y="1540"/>
                    <a:pt x="4889" y="1540"/>
                  </a:cubicBezTo>
                  <a:cubicBezTo>
                    <a:pt x="4970" y="1540"/>
                    <a:pt x="5054" y="1498"/>
                    <a:pt x="5177" y="1426"/>
                  </a:cubicBezTo>
                  <a:cubicBezTo>
                    <a:pt x="5332" y="1206"/>
                    <a:pt x="5457" y="1051"/>
                    <a:pt x="5565" y="1051"/>
                  </a:cubicBezTo>
                  <a:cubicBezTo>
                    <a:pt x="5567" y="1051"/>
                    <a:pt x="5569" y="1051"/>
                    <a:pt x="5572" y="1051"/>
                  </a:cubicBezTo>
                  <a:cubicBezTo>
                    <a:pt x="5623" y="958"/>
                    <a:pt x="5662" y="886"/>
                    <a:pt x="5704" y="814"/>
                  </a:cubicBezTo>
                  <a:cubicBezTo>
                    <a:pt x="5660" y="666"/>
                    <a:pt x="5634" y="471"/>
                    <a:pt x="5592" y="425"/>
                  </a:cubicBezTo>
                  <a:lnTo>
                    <a:pt x="5722" y="188"/>
                  </a:lnTo>
                  <a:lnTo>
                    <a:pt x="5629"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15" name="Google Shape;19015;p66"/>
            <p:cNvSpPr/>
            <p:nvPr/>
          </p:nvSpPr>
          <p:spPr>
            <a:xfrm>
              <a:off x="616050" y="1093375"/>
              <a:ext cx="2575" cy="4475"/>
            </a:xfrm>
            <a:custGeom>
              <a:avLst/>
              <a:gdLst/>
              <a:ahLst/>
              <a:cxnLst/>
              <a:rect l="l" t="t" r="r" b="b"/>
              <a:pathLst>
                <a:path w="103" h="179" extrusionOk="0">
                  <a:moveTo>
                    <a:pt x="42" y="0"/>
                  </a:moveTo>
                  <a:cubicBezTo>
                    <a:pt x="37" y="63"/>
                    <a:pt x="23" y="121"/>
                    <a:pt x="0" y="179"/>
                  </a:cubicBezTo>
                  <a:lnTo>
                    <a:pt x="102" y="37"/>
                  </a:lnTo>
                  <a:lnTo>
                    <a:pt x="42"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16" name="Google Shape;19016;p66"/>
            <p:cNvSpPr/>
            <p:nvPr/>
          </p:nvSpPr>
          <p:spPr>
            <a:xfrm>
              <a:off x="620325" y="1095500"/>
              <a:ext cx="12325" cy="8350"/>
            </a:xfrm>
            <a:custGeom>
              <a:avLst/>
              <a:gdLst/>
              <a:ahLst/>
              <a:cxnLst/>
              <a:rect l="l" t="t" r="r" b="b"/>
              <a:pathLst>
                <a:path w="493" h="334" extrusionOk="0">
                  <a:moveTo>
                    <a:pt x="8" y="1"/>
                  </a:moveTo>
                  <a:lnTo>
                    <a:pt x="1" y="82"/>
                  </a:lnTo>
                  <a:cubicBezTo>
                    <a:pt x="29" y="72"/>
                    <a:pt x="54" y="68"/>
                    <a:pt x="75" y="68"/>
                  </a:cubicBezTo>
                  <a:cubicBezTo>
                    <a:pt x="243" y="68"/>
                    <a:pt x="230" y="333"/>
                    <a:pt x="341" y="333"/>
                  </a:cubicBezTo>
                  <a:cubicBezTo>
                    <a:pt x="376" y="333"/>
                    <a:pt x="423" y="307"/>
                    <a:pt x="492" y="237"/>
                  </a:cubicBezTo>
                  <a:cubicBezTo>
                    <a:pt x="342" y="175"/>
                    <a:pt x="158" y="98"/>
                    <a:pt x="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17" name="Google Shape;19017;p66"/>
            <p:cNvSpPr/>
            <p:nvPr/>
          </p:nvSpPr>
          <p:spPr>
            <a:xfrm>
              <a:off x="354250" y="665950"/>
              <a:ext cx="850" cy="825"/>
            </a:xfrm>
            <a:custGeom>
              <a:avLst/>
              <a:gdLst/>
              <a:ahLst/>
              <a:cxnLst/>
              <a:rect l="l" t="t" r="r" b="b"/>
              <a:pathLst>
                <a:path w="34" h="33" extrusionOk="0">
                  <a:moveTo>
                    <a:pt x="33" y="0"/>
                  </a:moveTo>
                  <a:lnTo>
                    <a:pt x="1" y="33"/>
                  </a:lnTo>
                  <a:cubicBezTo>
                    <a:pt x="2" y="33"/>
                    <a:pt x="3" y="33"/>
                    <a:pt x="5" y="33"/>
                  </a:cubicBezTo>
                  <a:cubicBezTo>
                    <a:pt x="19" y="33"/>
                    <a:pt x="29" y="21"/>
                    <a:pt x="3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18" name="Google Shape;19018;p66"/>
            <p:cNvSpPr/>
            <p:nvPr/>
          </p:nvSpPr>
          <p:spPr>
            <a:xfrm>
              <a:off x="819700" y="897475"/>
              <a:ext cx="1700" cy="4150"/>
            </a:xfrm>
            <a:custGeom>
              <a:avLst/>
              <a:gdLst/>
              <a:ahLst/>
              <a:cxnLst/>
              <a:rect l="l" t="t" r="r" b="b"/>
              <a:pathLst>
                <a:path w="68" h="166" extrusionOk="0">
                  <a:moveTo>
                    <a:pt x="68" y="1"/>
                  </a:moveTo>
                  <a:lnTo>
                    <a:pt x="68" y="1"/>
                  </a:lnTo>
                  <a:cubicBezTo>
                    <a:pt x="45" y="21"/>
                    <a:pt x="24" y="42"/>
                    <a:pt x="0" y="65"/>
                  </a:cubicBezTo>
                  <a:cubicBezTo>
                    <a:pt x="24" y="96"/>
                    <a:pt x="42" y="130"/>
                    <a:pt x="54" y="165"/>
                  </a:cubicBezTo>
                  <a:lnTo>
                    <a:pt x="68"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19" name="Google Shape;19019;p66"/>
            <p:cNvSpPr/>
            <p:nvPr/>
          </p:nvSpPr>
          <p:spPr>
            <a:xfrm>
              <a:off x="314025" y="667400"/>
              <a:ext cx="42925" cy="27600"/>
            </a:xfrm>
            <a:custGeom>
              <a:avLst/>
              <a:gdLst/>
              <a:ahLst/>
              <a:cxnLst/>
              <a:rect l="l" t="t" r="r" b="b"/>
              <a:pathLst>
                <a:path w="1717" h="1104" extrusionOk="0">
                  <a:moveTo>
                    <a:pt x="1584" y="0"/>
                  </a:moveTo>
                  <a:cubicBezTo>
                    <a:pt x="1475" y="105"/>
                    <a:pt x="1371" y="186"/>
                    <a:pt x="1292" y="193"/>
                  </a:cubicBezTo>
                  <a:cubicBezTo>
                    <a:pt x="1088" y="341"/>
                    <a:pt x="854" y="441"/>
                    <a:pt x="606" y="482"/>
                  </a:cubicBezTo>
                  <a:cubicBezTo>
                    <a:pt x="397" y="533"/>
                    <a:pt x="198" y="610"/>
                    <a:pt x="10" y="712"/>
                  </a:cubicBezTo>
                  <a:cubicBezTo>
                    <a:pt x="1" y="876"/>
                    <a:pt x="38" y="1068"/>
                    <a:pt x="122" y="1068"/>
                  </a:cubicBezTo>
                  <a:cubicBezTo>
                    <a:pt x="143" y="1068"/>
                    <a:pt x="167" y="1056"/>
                    <a:pt x="193" y="1030"/>
                  </a:cubicBezTo>
                  <a:lnTo>
                    <a:pt x="193" y="1030"/>
                  </a:lnTo>
                  <a:cubicBezTo>
                    <a:pt x="168" y="1055"/>
                    <a:pt x="142" y="1078"/>
                    <a:pt x="117" y="1099"/>
                  </a:cubicBezTo>
                  <a:lnTo>
                    <a:pt x="124" y="1104"/>
                  </a:lnTo>
                  <a:cubicBezTo>
                    <a:pt x="279" y="1036"/>
                    <a:pt x="439" y="983"/>
                    <a:pt x="604" y="944"/>
                  </a:cubicBezTo>
                  <a:cubicBezTo>
                    <a:pt x="875" y="781"/>
                    <a:pt x="1192" y="686"/>
                    <a:pt x="1387" y="582"/>
                  </a:cubicBezTo>
                  <a:cubicBezTo>
                    <a:pt x="1510" y="468"/>
                    <a:pt x="1619" y="360"/>
                    <a:pt x="1716" y="262"/>
                  </a:cubicBezTo>
                  <a:cubicBezTo>
                    <a:pt x="1705" y="251"/>
                    <a:pt x="1693" y="241"/>
                    <a:pt x="1682" y="230"/>
                  </a:cubicBezTo>
                  <a:lnTo>
                    <a:pt x="1584"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20" name="Google Shape;19020;p66"/>
            <p:cNvSpPr/>
            <p:nvPr/>
          </p:nvSpPr>
          <p:spPr>
            <a:xfrm>
              <a:off x="629600" y="1101475"/>
              <a:ext cx="31550" cy="11700"/>
            </a:xfrm>
            <a:custGeom>
              <a:avLst/>
              <a:gdLst/>
              <a:ahLst/>
              <a:cxnLst/>
              <a:rect l="l" t="t" r="r" b="b"/>
              <a:pathLst>
                <a:path w="1262" h="468" extrusionOk="0">
                  <a:moveTo>
                    <a:pt x="128" y="1"/>
                  </a:moveTo>
                  <a:cubicBezTo>
                    <a:pt x="75" y="105"/>
                    <a:pt x="33" y="216"/>
                    <a:pt x="1" y="328"/>
                  </a:cubicBezTo>
                  <a:cubicBezTo>
                    <a:pt x="135" y="369"/>
                    <a:pt x="274" y="399"/>
                    <a:pt x="413" y="416"/>
                  </a:cubicBezTo>
                  <a:cubicBezTo>
                    <a:pt x="505" y="445"/>
                    <a:pt x="631" y="467"/>
                    <a:pt x="769" y="467"/>
                  </a:cubicBezTo>
                  <a:cubicBezTo>
                    <a:pt x="906" y="467"/>
                    <a:pt x="1054" y="445"/>
                    <a:pt x="1190" y="383"/>
                  </a:cubicBezTo>
                  <a:cubicBezTo>
                    <a:pt x="1208" y="281"/>
                    <a:pt x="1246" y="170"/>
                    <a:pt x="1262" y="70"/>
                  </a:cubicBezTo>
                  <a:lnTo>
                    <a:pt x="1262" y="70"/>
                  </a:lnTo>
                  <a:cubicBezTo>
                    <a:pt x="1234" y="84"/>
                    <a:pt x="1204" y="98"/>
                    <a:pt x="1176" y="110"/>
                  </a:cubicBezTo>
                  <a:lnTo>
                    <a:pt x="1176" y="117"/>
                  </a:lnTo>
                  <a:cubicBezTo>
                    <a:pt x="1171" y="117"/>
                    <a:pt x="1169" y="114"/>
                    <a:pt x="1167" y="114"/>
                  </a:cubicBezTo>
                  <a:cubicBezTo>
                    <a:pt x="1076" y="149"/>
                    <a:pt x="981" y="170"/>
                    <a:pt x="886" y="177"/>
                  </a:cubicBezTo>
                  <a:cubicBezTo>
                    <a:pt x="884" y="184"/>
                    <a:pt x="882" y="188"/>
                    <a:pt x="877" y="193"/>
                  </a:cubicBezTo>
                  <a:lnTo>
                    <a:pt x="877" y="179"/>
                  </a:lnTo>
                  <a:cubicBezTo>
                    <a:pt x="851" y="181"/>
                    <a:pt x="826" y="181"/>
                    <a:pt x="801" y="181"/>
                  </a:cubicBezTo>
                  <a:cubicBezTo>
                    <a:pt x="634" y="181"/>
                    <a:pt x="468" y="149"/>
                    <a:pt x="314" y="86"/>
                  </a:cubicBezTo>
                  <a:cubicBezTo>
                    <a:pt x="253" y="54"/>
                    <a:pt x="191" y="26"/>
                    <a:pt x="12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21" name="Google Shape;19021;p66"/>
            <p:cNvSpPr/>
            <p:nvPr/>
          </p:nvSpPr>
          <p:spPr>
            <a:xfrm>
              <a:off x="653725" y="558325"/>
              <a:ext cx="70150" cy="18800"/>
            </a:xfrm>
            <a:custGeom>
              <a:avLst/>
              <a:gdLst/>
              <a:ahLst/>
              <a:cxnLst/>
              <a:rect l="l" t="t" r="r" b="b"/>
              <a:pathLst>
                <a:path w="2806" h="752" extrusionOk="0">
                  <a:moveTo>
                    <a:pt x="1537" y="0"/>
                  </a:moveTo>
                  <a:cubicBezTo>
                    <a:pt x="1224" y="0"/>
                    <a:pt x="946" y="135"/>
                    <a:pt x="656" y="281"/>
                  </a:cubicBezTo>
                  <a:cubicBezTo>
                    <a:pt x="501" y="383"/>
                    <a:pt x="322" y="450"/>
                    <a:pt x="135" y="473"/>
                  </a:cubicBezTo>
                  <a:lnTo>
                    <a:pt x="260" y="666"/>
                  </a:lnTo>
                  <a:lnTo>
                    <a:pt x="260" y="666"/>
                  </a:lnTo>
                  <a:lnTo>
                    <a:pt x="97" y="478"/>
                  </a:lnTo>
                  <a:cubicBezTo>
                    <a:pt x="79" y="480"/>
                    <a:pt x="60" y="483"/>
                    <a:pt x="42" y="485"/>
                  </a:cubicBezTo>
                  <a:cubicBezTo>
                    <a:pt x="28" y="568"/>
                    <a:pt x="16" y="659"/>
                    <a:pt x="0" y="751"/>
                  </a:cubicBezTo>
                  <a:cubicBezTo>
                    <a:pt x="255" y="721"/>
                    <a:pt x="482" y="656"/>
                    <a:pt x="689" y="538"/>
                  </a:cubicBezTo>
                  <a:cubicBezTo>
                    <a:pt x="914" y="433"/>
                    <a:pt x="1138" y="351"/>
                    <a:pt x="1371" y="351"/>
                  </a:cubicBezTo>
                  <a:cubicBezTo>
                    <a:pt x="1457" y="351"/>
                    <a:pt x="1545" y="362"/>
                    <a:pt x="1634" y="387"/>
                  </a:cubicBezTo>
                  <a:cubicBezTo>
                    <a:pt x="1654" y="390"/>
                    <a:pt x="1673" y="391"/>
                    <a:pt x="1690" y="391"/>
                  </a:cubicBezTo>
                  <a:cubicBezTo>
                    <a:pt x="1800" y="391"/>
                    <a:pt x="1865" y="348"/>
                    <a:pt x="1921" y="348"/>
                  </a:cubicBezTo>
                  <a:cubicBezTo>
                    <a:pt x="1947" y="348"/>
                    <a:pt x="1971" y="357"/>
                    <a:pt x="1996" y="383"/>
                  </a:cubicBezTo>
                  <a:cubicBezTo>
                    <a:pt x="2001" y="383"/>
                    <a:pt x="2007" y="383"/>
                    <a:pt x="2012" y="383"/>
                  </a:cubicBezTo>
                  <a:cubicBezTo>
                    <a:pt x="2244" y="383"/>
                    <a:pt x="2395" y="532"/>
                    <a:pt x="2532" y="587"/>
                  </a:cubicBezTo>
                  <a:cubicBezTo>
                    <a:pt x="2529" y="594"/>
                    <a:pt x="2545" y="612"/>
                    <a:pt x="2571" y="638"/>
                  </a:cubicBezTo>
                  <a:cubicBezTo>
                    <a:pt x="2539" y="591"/>
                    <a:pt x="2501" y="534"/>
                    <a:pt x="2455" y="462"/>
                  </a:cubicBezTo>
                  <a:lnTo>
                    <a:pt x="2805" y="404"/>
                  </a:lnTo>
                  <a:cubicBezTo>
                    <a:pt x="2738" y="360"/>
                    <a:pt x="2666" y="325"/>
                    <a:pt x="2590" y="299"/>
                  </a:cubicBezTo>
                  <a:cubicBezTo>
                    <a:pt x="2425" y="202"/>
                    <a:pt x="2353" y="186"/>
                    <a:pt x="2084" y="88"/>
                  </a:cubicBezTo>
                  <a:cubicBezTo>
                    <a:pt x="2064" y="94"/>
                    <a:pt x="2039" y="97"/>
                    <a:pt x="2007" y="97"/>
                  </a:cubicBezTo>
                  <a:cubicBezTo>
                    <a:pt x="1914" y="97"/>
                    <a:pt x="1768" y="70"/>
                    <a:pt x="1553" y="0"/>
                  </a:cubicBezTo>
                  <a:cubicBezTo>
                    <a:pt x="1548" y="0"/>
                    <a:pt x="1543" y="0"/>
                    <a:pt x="153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22" name="Google Shape;19022;p66"/>
            <p:cNvSpPr/>
            <p:nvPr/>
          </p:nvSpPr>
          <p:spPr>
            <a:xfrm>
              <a:off x="577450" y="1082875"/>
              <a:ext cx="36875" cy="15500"/>
            </a:xfrm>
            <a:custGeom>
              <a:avLst/>
              <a:gdLst/>
              <a:ahLst/>
              <a:cxnLst/>
              <a:rect l="l" t="t" r="r" b="b"/>
              <a:pathLst>
                <a:path w="1475" h="620" extrusionOk="0">
                  <a:moveTo>
                    <a:pt x="326" y="0"/>
                  </a:moveTo>
                  <a:cubicBezTo>
                    <a:pt x="239" y="0"/>
                    <a:pt x="151" y="7"/>
                    <a:pt x="61" y="21"/>
                  </a:cubicBezTo>
                  <a:cubicBezTo>
                    <a:pt x="59" y="19"/>
                    <a:pt x="57" y="18"/>
                    <a:pt x="55" y="18"/>
                  </a:cubicBezTo>
                  <a:cubicBezTo>
                    <a:pt x="28" y="18"/>
                    <a:pt x="0" y="220"/>
                    <a:pt x="95" y="327"/>
                  </a:cubicBezTo>
                  <a:cubicBezTo>
                    <a:pt x="139" y="325"/>
                    <a:pt x="183" y="323"/>
                    <a:pt x="227" y="323"/>
                  </a:cubicBezTo>
                  <a:cubicBezTo>
                    <a:pt x="334" y="323"/>
                    <a:pt x="440" y="331"/>
                    <a:pt x="545" y="346"/>
                  </a:cubicBezTo>
                  <a:cubicBezTo>
                    <a:pt x="559" y="286"/>
                    <a:pt x="575" y="228"/>
                    <a:pt x="594" y="172"/>
                  </a:cubicBezTo>
                  <a:lnTo>
                    <a:pt x="700" y="360"/>
                  </a:lnTo>
                  <a:lnTo>
                    <a:pt x="689" y="369"/>
                  </a:lnTo>
                  <a:cubicBezTo>
                    <a:pt x="918" y="418"/>
                    <a:pt x="1139" y="504"/>
                    <a:pt x="1340" y="620"/>
                  </a:cubicBezTo>
                  <a:cubicBezTo>
                    <a:pt x="1377" y="543"/>
                    <a:pt x="1424" y="443"/>
                    <a:pt x="1475" y="358"/>
                  </a:cubicBezTo>
                  <a:cubicBezTo>
                    <a:pt x="1100" y="144"/>
                    <a:pt x="726" y="0"/>
                    <a:pt x="3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23" name="Google Shape;19023;p66"/>
            <p:cNvSpPr/>
            <p:nvPr/>
          </p:nvSpPr>
          <p:spPr>
            <a:xfrm>
              <a:off x="269350" y="746150"/>
              <a:ext cx="309325" cy="373150"/>
            </a:xfrm>
            <a:custGeom>
              <a:avLst/>
              <a:gdLst/>
              <a:ahLst/>
              <a:cxnLst/>
              <a:rect l="l" t="t" r="r" b="b"/>
              <a:pathLst>
                <a:path w="12373" h="14926" extrusionOk="0">
                  <a:moveTo>
                    <a:pt x="775" y="1"/>
                  </a:moveTo>
                  <a:lnTo>
                    <a:pt x="775" y="1"/>
                  </a:lnTo>
                  <a:cubicBezTo>
                    <a:pt x="854" y="184"/>
                    <a:pt x="953" y="358"/>
                    <a:pt x="1069" y="522"/>
                  </a:cubicBezTo>
                  <a:cubicBezTo>
                    <a:pt x="1192" y="773"/>
                    <a:pt x="1315" y="1028"/>
                    <a:pt x="1317" y="1334"/>
                  </a:cubicBezTo>
                  <a:cubicBezTo>
                    <a:pt x="1440" y="1503"/>
                    <a:pt x="1440" y="1681"/>
                    <a:pt x="1387" y="2082"/>
                  </a:cubicBezTo>
                  <a:cubicBezTo>
                    <a:pt x="1380" y="2090"/>
                    <a:pt x="1389" y="2092"/>
                    <a:pt x="1407" y="2092"/>
                  </a:cubicBezTo>
                  <a:cubicBezTo>
                    <a:pt x="1430" y="2092"/>
                    <a:pt x="1467" y="2089"/>
                    <a:pt x="1505" y="2089"/>
                  </a:cubicBezTo>
                  <a:cubicBezTo>
                    <a:pt x="1533" y="2089"/>
                    <a:pt x="1562" y="2090"/>
                    <a:pt x="1586" y="2096"/>
                  </a:cubicBezTo>
                  <a:cubicBezTo>
                    <a:pt x="1571" y="2095"/>
                    <a:pt x="1555" y="2094"/>
                    <a:pt x="1539" y="2094"/>
                  </a:cubicBezTo>
                  <a:cubicBezTo>
                    <a:pt x="1469" y="2094"/>
                    <a:pt x="1408" y="2115"/>
                    <a:pt x="1410" y="2189"/>
                  </a:cubicBezTo>
                  <a:cubicBezTo>
                    <a:pt x="1347" y="2518"/>
                    <a:pt x="1232" y="2836"/>
                    <a:pt x="1069" y="3130"/>
                  </a:cubicBezTo>
                  <a:cubicBezTo>
                    <a:pt x="1060" y="3221"/>
                    <a:pt x="1072" y="3353"/>
                    <a:pt x="1146" y="3436"/>
                  </a:cubicBezTo>
                  <a:lnTo>
                    <a:pt x="965" y="3404"/>
                  </a:lnTo>
                  <a:cubicBezTo>
                    <a:pt x="1021" y="3376"/>
                    <a:pt x="1037" y="3274"/>
                    <a:pt x="1065" y="3140"/>
                  </a:cubicBezTo>
                  <a:lnTo>
                    <a:pt x="1065" y="3140"/>
                  </a:lnTo>
                  <a:cubicBezTo>
                    <a:pt x="1018" y="3228"/>
                    <a:pt x="967" y="3313"/>
                    <a:pt x="909" y="3408"/>
                  </a:cubicBezTo>
                  <a:lnTo>
                    <a:pt x="902" y="3434"/>
                  </a:lnTo>
                  <a:lnTo>
                    <a:pt x="895" y="3434"/>
                  </a:lnTo>
                  <a:cubicBezTo>
                    <a:pt x="854" y="3499"/>
                    <a:pt x="812" y="3566"/>
                    <a:pt x="766" y="3636"/>
                  </a:cubicBezTo>
                  <a:cubicBezTo>
                    <a:pt x="506" y="3754"/>
                    <a:pt x="339" y="3949"/>
                    <a:pt x="209" y="4169"/>
                  </a:cubicBezTo>
                  <a:lnTo>
                    <a:pt x="251" y="4176"/>
                  </a:lnTo>
                  <a:cubicBezTo>
                    <a:pt x="205" y="4296"/>
                    <a:pt x="179" y="4338"/>
                    <a:pt x="162" y="4338"/>
                  </a:cubicBezTo>
                  <a:cubicBezTo>
                    <a:pt x="152" y="4338"/>
                    <a:pt x="145" y="4322"/>
                    <a:pt x="140" y="4299"/>
                  </a:cubicBezTo>
                  <a:cubicBezTo>
                    <a:pt x="130" y="4313"/>
                    <a:pt x="123" y="4326"/>
                    <a:pt x="116" y="4340"/>
                  </a:cubicBezTo>
                  <a:cubicBezTo>
                    <a:pt x="121" y="4642"/>
                    <a:pt x="1" y="4911"/>
                    <a:pt x="49" y="5312"/>
                  </a:cubicBezTo>
                  <a:cubicBezTo>
                    <a:pt x="160" y="6135"/>
                    <a:pt x="865" y="6728"/>
                    <a:pt x="1382" y="6941"/>
                  </a:cubicBezTo>
                  <a:cubicBezTo>
                    <a:pt x="1340" y="6877"/>
                    <a:pt x="1324" y="6802"/>
                    <a:pt x="1336" y="6728"/>
                  </a:cubicBezTo>
                  <a:lnTo>
                    <a:pt x="1336" y="6728"/>
                  </a:lnTo>
                  <a:cubicBezTo>
                    <a:pt x="1359" y="6779"/>
                    <a:pt x="1389" y="6874"/>
                    <a:pt x="1424" y="6955"/>
                  </a:cubicBezTo>
                  <a:cubicBezTo>
                    <a:pt x="1487" y="6976"/>
                    <a:pt x="1547" y="7002"/>
                    <a:pt x="1607" y="7034"/>
                  </a:cubicBezTo>
                  <a:cubicBezTo>
                    <a:pt x="1623" y="6995"/>
                    <a:pt x="1637" y="6955"/>
                    <a:pt x="1649" y="6916"/>
                  </a:cubicBezTo>
                  <a:lnTo>
                    <a:pt x="1649" y="6916"/>
                  </a:lnTo>
                  <a:lnTo>
                    <a:pt x="1628" y="7043"/>
                  </a:lnTo>
                  <a:cubicBezTo>
                    <a:pt x="1767" y="7120"/>
                    <a:pt x="1892" y="7213"/>
                    <a:pt x="2006" y="7324"/>
                  </a:cubicBezTo>
                  <a:cubicBezTo>
                    <a:pt x="2029" y="7261"/>
                    <a:pt x="2045" y="7196"/>
                    <a:pt x="2054" y="7132"/>
                  </a:cubicBezTo>
                  <a:lnTo>
                    <a:pt x="2027" y="7067"/>
                  </a:lnTo>
                  <a:lnTo>
                    <a:pt x="2027" y="7067"/>
                  </a:lnTo>
                  <a:cubicBezTo>
                    <a:pt x="2050" y="7071"/>
                    <a:pt x="2054" y="7097"/>
                    <a:pt x="2054" y="7132"/>
                  </a:cubicBezTo>
                  <a:lnTo>
                    <a:pt x="2087" y="7206"/>
                  </a:lnTo>
                  <a:cubicBezTo>
                    <a:pt x="2050" y="7261"/>
                    <a:pt x="2052" y="7322"/>
                    <a:pt x="2071" y="7389"/>
                  </a:cubicBezTo>
                  <a:cubicBezTo>
                    <a:pt x="2173" y="7498"/>
                    <a:pt x="2270" y="7614"/>
                    <a:pt x="2358" y="7734"/>
                  </a:cubicBezTo>
                  <a:lnTo>
                    <a:pt x="2388" y="7690"/>
                  </a:lnTo>
                  <a:cubicBezTo>
                    <a:pt x="2397" y="7654"/>
                    <a:pt x="2385" y="7647"/>
                    <a:pt x="2368" y="7647"/>
                  </a:cubicBezTo>
                  <a:cubicBezTo>
                    <a:pt x="2358" y="7647"/>
                    <a:pt x="2345" y="7649"/>
                    <a:pt x="2335" y="7649"/>
                  </a:cubicBezTo>
                  <a:cubicBezTo>
                    <a:pt x="2322" y="7649"/>
                    <a:pt x="2312" y="7646"/>
                    <a:pt x="2309" y="7632"/>
                  </a:cubicBezTo>
                  <a:lnTo>
                    <a:pt x="2400" y="7563"/>
                  </a:lnTo>
                  <a:lnTo>
                    <a:pt x="2400" y="7563"/>
                  </a:lnTo>
                  <a:cubicBezTo>
                    <a:pt x="2395" y="7621"/>
                    <a:pt x="2395" y="7706"/>
                    <a:pt x="2386" y="7771"/>
                  </a:cubicBezTo>
                  <a:cubicBezTo>
                    <a:pt x="2416" y="7811"/>
                    <a:pt x="2444" y="7850"/>
                    <a:pt x="2472" y="7887"/>
                  </a:cubicBezTo>
                  <a:cubicBezTo>
                    <a:pt x="2442" y="7892"/>
                    <a:pt x="2411" y="7903"/>
                    <a:pt x="2388" y="7922"/>
                  </a:cubicBezTo>
                  <a:cubicBezTo>
                    <a:pt x="2755" y="8546"/>
                    <a:pt x="2868" y="9046"/>
                    <a:pt x="2657" y="9529"/>
                  </a:cubicBezTo>
                  <a:cubicBezTo>
                    <a:pt x="2595" y="10122"/>
                    <a:pt x="2676" y="10950"/>
                    <a:pt x="3077" y="11397"/>
                  </a:cubicBezTo>
                  <a:cubicBezTo>
                    <a:pt x="3239" y="11603"/>
                    <a:pt x="3654" y="11791"/>
                    <a:pt x="3707" y="11858"/>
                  </a:cubicBezTo>
                  <a:cubicBezTo>
                    <a:pt x="3803" y="11871"/>
                    <a:pt x="3988" y="11923"/>
                    <a:pt x="4097" y="11923"/>
                  </a:cubicBezTo>
                  <a:cubicBezTo>
                    <a:pt x="4108" y="11923"/>
                    <a:pt x="4119" y="11922"/>
                    <a:pt x="4129" y="11921"/>
                  </a:cubicBezTo>
                  <a:cubicBezTo>
                    <a:pt x="4223" y="11970"/>
                    <a:pt x="4341" y="11984"/>
                    <a:pt x="4477" y="11984"/>
                  </a:cubicBezTo>
                  <a:cubicBezTo>
                    <a:pt x="4646" y="11984"/>
                    <a:pt x="4843" y="11962"/>
                    <a:pt x="5059" y="11958"/>
                  </a:cubicBezTo>
                  <a:cubicBezTo>
                    <a:pt x="5112" y="11941"/>
                    <a:pt x="5167" y="11932"/>
                    <a:pt x="5222" y="11932"/>
                  </a:cubicBezTo>
                  <a:cubicBezTo>
                    <a:pt x="5284" y="11932"/>
                    <a:pt x="5345" y="11943"/>
                    <a:pt x="5404" y="11965"/>
                  </a:cubicBezTo>
                  <a:cubicBezTo>
                    <a:pt x="5501" y="11960"/>
                    <a:pt x="5561" y="11944"/>
                    <a:pt x="5613" y="11944"/>
                  </a:cubicBezTo>
                  <a:cubicBezTo>
                    <a:pt x="5660" y="11944"/>
                    <a:pt x="5700" y="11956"/>
                    <a:pt x="5754" y="12000"/>
                  </a:cubicBezTo>
                  <a:cubicBezTo>
                    <a:pt x="5859" y="12014"/>
                    <a:pt x="6030" y="12067"/>
                    <a:pt x="6091" y="12116"/>
                  </a:cubicBezTo>
                  <a:cubicBezTo>
                    <a:pt x="6097" y="12116"/>
                    <a:pt x="6104" y="12104"/>
                    <a:pt x="6109" y="12093"/>
                  </a:cubicBezTo>
                  <a:cubicBezTo>
                    <a:pt x="6320" y="12222"/>
                    <a:pt x="6318" y="12211"/>
                    <a:pt x="6524" y="12290"/>
                  </a:cubicBezTo>
                  <a:cubicBezTo>
                    <a:pt x="6522" y="12278"/>
                    <a:pt x="6515" y="12266"/>
                    <a:pt x="6505" y="12257"/>
                  </a:cubicBezTo>
                  <a:lnTo>
                    <a:pt x="6505" y="12257"/>
                  </a:lnTo>
                  <a:cubicBezTo>
                    <a:pt x="6522" y="12265"/>
                    <a:pt x="6539" y="12269"/>
                    <a:pt x="6555" y="12269"/>
                  </a:cubicBezTo>
                  <a:cubicBezTo>
                    <a:pt x="6596" y="12269"/>
                    <a:pt x="6635" y="12247"/>
                    <a:pt x="6668" y="12215"/>
                  </a:cubicBezTo>
                  <a:lnTo>
                    <a:pt x="6668" y="12215"/>
                  </a:lnTo>
                  <a:cubicBezTo>
                    <a:pt x="6653" y="12263"/>
                    <a:pt x="6635" y="12306"/>
                    <a:pt x="6654" y="12306"/>
                  </a:cubicBezTo>
                  <a:cubicBezTo>
                    <a:pt x="6655" y="12306"/>
                    <a:pt x="6657" y="12306"/>
                    <a:pt x="6658" y="12306"/>
                  </a:cubicBezTo>
                  <a:cubicBezTo>
                    <a:pt x="7108" y="12603"/>
                    <a:pt x="7433" y="12950"/>
                    <a:pt x="7590" y="13518"/>
                  </a:cubicBezTo>
                  <a:cubicBezTo>
                    <a:pt x="7676" y="13678"/>
                    <a:pt x="7774" y="13831"/>
                    <a:pt x="7883" y="13977"/>
                  </a:cubicBezTo>
                  <a:cubicBezTo>
                    <a:pt x="7922" y="14000"/>
                    <a:pt x="7950" y="14035"/>
                    <a:pt x="7966" y="14079"/>
                  </a:cubicBezTo>
                  <a:cubicBezTo>
                    <a:pt x="7973" y="14089"/>
                    <a:pt x="7980" y="14098"/>
                    <a:pt x="7987" y="14105"/>
                  </a:cubicBezTo>
                  <a:lnTo>
                    <a:pt x="8045" y="13929"/>
                  </a:lnTo>
                  <a:lnTo>
                    <a:pt x="8186" y="14295"/>
                  </a:lnTo>
                  <a:cubicBezTo>
                    <a:pt x="8184" y="14306"/>
                    <a:pt x="8182" y="14313"/>
                    <a:pt x="8177" y="14323"/>
                  </a:cubicBezTo>
                  <a:cubicBezTo>
                    <a:pt x="8221" y="14429"/>
                    <a:pt x="8411" y="14571"/>
                    <a:pt x="8497" y="14636"/>
                  </a:cubicBezTo>
                  <a:cubicBezTo>
                    <a:pt x="8567" y="14652"/>
                    <a:pt x="8708" y="14746"/>
                    <a:pt x="8783" y="14746"/>
                  </a:cubicBezTo>
                  <a:cubicBezTo>
                    <a:pt x="8796" y="14746"/>
                    <a:pt x="8806" y="14744"/>
                    <a:pt x="8814" y="14738"/>
                  </a:cubicBezTo>
                  <a:cubicBezTo>
                    <a:pt x="8845" y="14835"/>
                    <a:pt x="8995" y="14840"/>
                    <a:pt x="9053" y="14918"/>
                  </a:cubicBezTo>
                  <a:cubicBezTo>
                    <a:pt x="9079" y="14907"/>
                    <a:pt x="9113" y="14904"/>
                    <a:pt x="9150" y="14904"/>
                  </a:cubicBezTo>
                  <a:cubicBezTo>
                    <a:pt x="9236" y="14904"/>
                    <a:pt x="9340" y="14925"/>
                    <a:pt x="9401" y="14925"/>
                  </a:cubicBezTo>
                  <a:cubicBezTo>
                    <a:pt x="9434" y="14925"/>
                    <a:pt x="9455" y="14919"/>
                    <a:pt x="9454" y="14900"/>
                  </a:cubicBezTo>
                  <a:lnTo>
                    <a:pt x="9454" y="14900"/>
                  </a:lnTo>
                  <a:cubicBezTo>
                    <a:pt x="9464" y="14900"/>
                    <a:pt x="9473" y="14900"/>
                    <a:pt x="9482" y="14900"/>
                  </a:cubicBezTo>
                  <a:cubicBezTo>
                    <a:pt x="9648" y="14900"/>
                    <a:pt x="9648" y="14847"/>
                    <a:pt x="9809" y="14847"/>
                  </a:cubicBezTo>
                  <a:cubicBezTo>
                    <a:pt x="9827" y="14847"/>
                    <a:pt x="9848" y="14847"/>
                    <a:pt x="9872" y="14849"/>
                  </a:cubicBezTo>
                  <a:cubicBezTo>
                    <a:pt x="9881" y="14840"/>
                    <a:pt x="9853" y="14809"/>
                    <a:pt x="10004" y="14712"/>
                  </a:cubicBezTo>
                  <a:cubicBezTo>
                    <a:pt x="10016" y="14712"/>
                    <a:pt x="10029" y="14713"/>
                    <a:pt x="10040" y="14713"/>
                  </a:cubicBezTo>
                  <a:cubicBezTo>
                    <a:pt x="10259" y="14713"/>
                    <a:pt x="10350" y="14651"/>
                    <a:pt x="10444" y="14508"/>
                  </a:cubicBezTo>
                  <a:cubicBezTo>
                    <a:pt x="10757" y="14487"/>
                    <a:pt x="10750" y="14443"/>
                    <a:pt x="10954" y="14344"/>
                  </a:cubicBezTo>
                  <a:cubicBezTo>
                    <a:pt x="11070" y="14128"/>
                    <a:pt x="11469" y="13973"/>
                    <a:pt x="11541" y="13917"/>
                  </a:cubicBezTo>
                  <a:cubicBezTo>
                    <a:pt x="11766" y="13801"/>
                    <a:pt x="11994" y="13772"/>
                    <a:pt x="12224" y="13772"/>
                  </a:cubicBezTo>
                  <a:cubicBezTo>
                    <a:pt x="12273" y="13772"/>
                    <a:pt x="12323" y="13773"/>
                    <a:pt x="12373" y="13776"/>
                  </a:cubicBezTo>
                  <a:cubicBezTo>
                    <a:pt x="12344" y="13715"/>
                    <a:pt x="12269" y="13474"/>
                    <a:pt x="12279" y="13448"/>
                  </a:cubicBezTo>
                  <a:lnTo>
                    <a:pt x="12279" y="13448"/>
                  </a:lnTo>
                  <a:cubicBezTo>
                    <a:pt x="12282" y="13448"/>
                    <a:pt x="12285" y="13448"/>
                    <a:pt x="12287" y="13449"/>
                  </a:cubicBezTo>
                  <a:cubicBezTo>
                    <a:pt x="12285" y="13447"/>
                    <a:pt x="12283" y="13446"/>
                    <a:pt x="12282" y="13446"/>
                  </a:cubicBezTo>
                  <a:cubicBezTo>
                    <a:pt x="12281" y="13446"/>
                    <a:pt x="12280" y="13447"/>
                    <a:pt x="12279" y="13448"/>
                  </a:cubicBezTo>
                  <a:lnTo>
                    <a:pt x="12279" y="13448"/>
                  </a:lnTo>
                  <a:cubicBezTo>
                    <a:pt x="12212" y="13443"/>
                    <a:pt x="12140" y="13438"/>
                    <a:pt x="12067" y="13438"/>
                  </a:cubicBezTo>
                  <a:cubicBezTo>
                    <a:pt x="11858" y="13438"/>
                    <a:pt x="11639" y="13475"/>
                    <a:pt x="11473" y="13630"/>
                  </a:cubicBezTo>
                  <a:cubicBezTo>
                    <a:pt x="11274" y="13764"/>
                    <a:pt x="10922" y="13783"/>
                    <a:pt x="10757" y="14061"/>
                  </a:cubicBezTo>
                  <a:cubicBezTo>
                    <a:pt x="10662" y="14200"/>
                    <a:pt x="10428" y="14230"/>
                    <a:pt x="10270" y="14290"/>
                  </a:cubicBezTo>
                  <a:cubicBezTo>
                    <a:pt x="10293" y="14464"/>
                    <a:pt x="10073" y="14457"/>
                    <a:pt x="10048" y="14561"/>
                  </a:cubicBezTo>
                  <a:cubicBezTo>
                    <a:pt x="9960" y="14554"/>
                    <a:pt x="9897" y="14546"/>
                    <a:pt x="9854" y="14546"/>
                  </a:cubicBezTo>
                  <a:cubicBezTo>
                    <a:pt x="9806" y="14546"/>
                    <a:pt x="9782" y="14556"/>
                    <a:pt x="9772" y="14589"/>
                  </a:cubicBezTo>
                  <a:cubicBezTo>
                    <a:pt x="9710" y="14572"/>
                    <a:pt x="9669" y="14566"/>
                    <a:pt x="9622" y="14566"/>
                  </a:cubicBezTo>
                  <a:cubicBezTo>
                    <a:pt x="9573" y="14566"/>
                    <a:pt x="9516" y="14573"/>
                    <a:pt x="9417" y="14580"/>
                  </a:cubicBezTo>
                  <a:cubicBezTo>
                    <a:pt x="9412" y="14591"/>
                    <a:pt x="9391" y="14594"/>
                    <a:pt x="9362" y="14594"/>
                  </a:cubicBezTo>
                  <a:cubicBezTo>
                    <a:pt x="9331" y="14594"/>
                    <a:pt x="9290" y="14590"/>
                    <a:pt x="9254" y="14590"/>
                  </a:cubicBezTo>
                  <a:cubicBezTo>
                    <a:pt x="9197" y="14590"/>
                    <a:pt x="9151" y="14599"/>
                    <a:pt x="9165" y="14643"/>
                  </a:cubicBezTo>
                  <a:cubicBezTo>
                    <a:pt x="8972" y="14503"/>
                    <a:pt x="8883" y="14451"/>
                    <a:pt x="8822" y="14451"/>
                  </a:cubicBezTo>
                  <a:cubicBezTo>
                    <a:pt x="8802" y="14451"/>
                    <a:pt x="8785" y="14457"/>
                    <a:pt x="8768" y="14466"/>
                  </a:cubicBezTo>
                  <a:cubicBezTo>
                    <a:pt x="8657" y="14369"/>
                    <a:pt x="8420" y="14165"/>
                    <a:pt x="8437" y="14144"/>
                  </a:cubicBezTo>
                  <a:cubicBezTo>
                    <a:pt x="8388" y="14114"/>
                    <a:pt x="8344" y="14082"/>
                    <a:pt x="8300" y="14047"/>
                  </a:cubicBezTo>
                  <a:lnTo>
                    <a:pt x="8300" y="14047"/>
                  </a:lnTo>
                  <a:cubicBezTo>
                    <a:pt x="8293" y="14163"/>
                    <a:pt x="8481" y="14047"/>
                    <a:pt x="8399" y="14337"/>
                  </a:cubicBezTo>
                  <a:lnTo>
                    <a:pt x="8237" y="13991"/>
                  </a:lnTo>
                  <a:cubicBezTo>
                    <a:pt x="8070" y="13834"/>
                    <a:pt x="7950" y="13632"/>
                    <a:pt x="7896" y="13409"/>
                  </a:cubicBezTo>
                  <a:cubicBezTo>
                    <a:pt x="7590" y="12800"/>
                    <a:pt x="7259" y="12440"/>
                    <a:pt x="6740" y="12120"/>
                  </a:cubicBezTo>
                  <a:cubicBezTo>
                    <a:pt x="6770" y="12062"/>
                    <a:pt x="6777" y="12009"/>
                    <a:pt x="6747" y="12002"/>
                  </a:cubicBezTo>
                  <a:lnTo>
                    <a:pt x="6747" y="12002"/>
                  </a:lnTo>
                  <a:cubicBezTo>
                    <a:pt x="6742" y="12013"/>
                    <a:pt x="6718" y="12024"/>
                    <a:pt x="6700" y="12024"/>
                  </a:cubicBezTo>
                  <a:cubicBezTo>
                    <a:pt x="6680" y="12024"/>
                    <a:pt x="6670" y="12008"/>
                    <a:pt x="6716" y="11958"/>
                  </a:cubicBezTo>
                  <a:cubicBezTo>
                    <a:pt x="6556" y="11942"/>
                    <a:pt x="6408" y="11946"/>
                    <a:pt x="6403" y="11858"/>
                  </a:cubicBezTo>
                  <a:cubicBezTo>
                    <a:pt x="6267" y="11833"/>
                    <a:pt x="6135" y="11782"/>
                    <a:pt x="6014" y="11708"/>
                  </a:cubicBezTo>
                  <a:cubicBezTo>
                    <a:pt x="5961" y="11708"/>
                    <a:pt x="5989" y="11691"/>
                    <a:pt x="5805" y="11647"/>
                  </a:cubicBezTo>
                  <a:cubicBezTo>
                    <a:pt x="5756" y="11674"/>
                    <a:pt x="5702" y="11687"/>
                    <a:pt x="5648" y="11687"/>
                  </a:cubicBezTo>
                  <a:cubicBezTo>
                    <a:pt x="5603" y="11687"/>
                    <a:pt x="5558" y="11678"/>
                    <a:pt x="5516" y="11659"/>
                  </a:cubicBezTo>
                  <a:cubicBezTo>
                    <a:pt x="5464" y="11657"/>
                    <a:pt x="5419" y="11657"/>
                    <a:pt x="5378" y="11657"/>
                  </a:cubicBezTo>
                  <a:cubicBezTo>
                    <a:pt x="5197" y="11657"/>
                    <a:pt x="5103" y="11672"/>
                    <a:pt x="4917" y="11687"/>
                  </a:cubicBezTo>
                  <a:cubicBezTo>
                    <a:pt x="4730" y="11708"/>
                    <a:pt x="4596" y="11748"/>
                    <a:pt x="4459" y="11748"/>
                  </a:cubicBezTo>
                  <a:cubicBezTo>
                    <a:pt x="4382" y="11748"/>
                    <a:pt x="4304" y="11735"/>
                    <a:pt x="4215" y="11701"/>
                  </a:cubicBezTo>
                  <a:cubicBezTo>
                    <a:pt x="3907" y="11654"/>
                    <a:pt x="3608" y="11406"/>
                    <a:pt x="3448" y="11228"/>
                  </a:cubicBezTo>
                  <a:cubicBezTo>
                    <a:pt x="2868" y="10669"/>
                    <a:pt x="2891" y="10027"/>
                    <a:pt x="2919" y="9498"/>
                  </a:cubicBezTo>
                  <a:cubicBezTo>
                    <a:pt x="3170" y="9067"/>
                    <a:pt x="3051" y="8453"/>
                    <a:pt x="2683" y="7899"/>
                  </a:cubicBezTo>
                  <a:lnTo>
                    <a:pt x="2697" y="7890"/>
                  </a:lnTo>
                  <a:cubicBezTo>
                    <a:pt x="2692" y="7876"/>
                    <a:pt x="2687" y="7864"/>
                    <a:pt x="2680" y="7852"/>
                  </a:cubicBezTo>
                  <a:cubicBezTo>
                    <a:pt x="2694" y="7848"/>
                    <a:pt x="2697" y="7846"/>
                    <a:pt x="2678" y="7846"/>
                  </a:cubicBezTo>
                  <a:cubicBezTo>
                    <a:pt x="2367" y="7150"/>
                    <a:pt x="1962" y="6826"/>
                    <a:pt x="1433" y="6640"/>
                  </a:cubicBezTo>
                  <a:cubicBezTo>
                    <a:pt x="1037" y="6422"/>
                    <a:pt x="439" y="5894"/>
                    <a:pt x="385" y="5416"/>
                  </a:cubicBezTo>
                  <a:cubicBezTo>
                    <a:pt x="246" y="5040"/>
                    <a:pt x="353" y="4639"/>
                    <a:pt x="367" y="4505"/>
                  </a:cubicBezTo>
                  <a:cubicBezTo>
                    <a:pt x="571" y="4190"/>
                    <a:pt x="719" y="3935"/>
                    <a:pt x="956" y="3742"/>
                  </a:cubicBezTo>
                  <a:cubicBezTo>
                    <a:pt x="1398" y="3337"/>
                    <a:pt x="1593" y="2840"/>
                    <a:pt x="1725" y="2133"/>
                  </a:cubicBezTo>
                  <a:cubicBezTo>
                    <a:pt x="1702" y="2124"/>
                    <a:pt x="1677" y="2115"/>
                    <a:pt x="1653" y="2110"/>
                  </a:cubicBezTo>
                  <a:cubicBezTo>
                    <a:pt x="1709" y="1730"/>
                    <a:pt x="1704" y="1526"/>
                    <a:pt x="1605" y="1329"/>
                  </a:cubicBezTo>
                  <a:cubicBezTo>
                    <a:pt x="1556" y="1090"/>
                    <a:pt x="1512" y="761"/>
                    <a:pt x="1359" y="539"/>
                  </a:cubicBezTo>
                  <a:cubicBezTo>
                    <a:pt x="1327" y="520"/>
                    <a:pt x="1289" y="506"/>
                    <a:pt x="1252" y="494"/>
                  </a:cubicBezTo>
                  <a:lnTo>
                    <a:pt x="1201" y="348"/>
                  </a:lnTo>
                  <a:cubicBezTo>
                    <a:pt x="1183" y="318"/>
                    <a:pt x="1164" y="286"/>
                    <a:pt x="1143" y="251"/>
                  </a:cubicBezTo>
                  <a:cubicBezTo>
                    <a:pt x="1084" y="248"/>
                    <a:pt x="963" y="142"/>
                    <a:pt x="919" y="142"/>
                  </a:cubicBezTo>
                  <a:cubicBezTo>
                    <a:pt x="895" y="142"/>
                    <a:pt x="893" y="171"/>
                    <a:pt x="930" y="258"/>
                  </a:cubicBezTo>
                  <a:lnTo>
                    <a:pt x="775"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24" name="Google Shape;19024;p66"/>
            <p:cNvSpPr/>
            <p:nvPr/>
          </p:nvSpPr>
          <p:spPr>
            <a:xfrm>
              <a:off x="541050" y="522950"/>
              <a:ext cx="30500" cy="11975"/>
            </a:xfrm>
            <a:custGeom>
              <a:avLst/>
              <a:gdLst/>
              <a:ahLst/>
              <a:cxnLst/>
              <a:rect l="l" t="t" r="r" b="b"/>
              <a:pathLst>
                <a:path w="1220" h="479" extrusionOk="0">
                  <a:moveTo>
                    <a:pt x="508" y="1"/>
                  </a:moveTo>
                  <a:cubicBezTo>
                    <a:pt x="492" y="1"/>
                    <a:pt x="476" y="1"/>
                    <a:pt x="459" y="1"/>
                  </a:cubicBezTo>
                  <a:cubicBezTo>
                    <a:pt x="302" y="10"/>
                    <a:pt x="146" y="45"/>
                    <a:pt x="0" y="106"/>
                  </a:cubicBezTo>
                  <a:lnTo>
                    <a:pt x="149" y="479"/>
                  </a:lnTo>
                  <a:cubicBezTo>
                    <a:pt x="272" y="435"/>
                    <a:pt x="401" y="412"/>
                    <a:pt x="534" y="409"/>
                  </a:cubicBezTo>
                  <a:cubicBezTo>
                    <a:pt x="599" y="403"/>
                    <a:pt x="666" y="401"/>
                    <a:pt x="732" y="401"/>
                  </a:cubicBezTo>
                  <a:cubicBezTo>
                    <a:pt x="876" y="401"/>
                    <a:pt x="1021" y="414"/>
                    <a:pt x="1162" y="439"/>
                  </a:cubicBezTo>
                  <a:lnTo>
                    <a:pt x="1220" y="117"/>
                  </a:lnTo>
                  <a:cubicBezTo>
                    <a:pt x="1020" y="40"/>
                    <a:pt x="795" y="1"/>
                    <a:pt x="50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25" name="Google Shape;19025;p66"/>
            <p:cNvSpPr/>
            <p:nvPr/>
          </p:nvSpPr>
          <p:spPr>
            <a:xfrm>
              <a:off x="722275" y="576475"/>
              <a:ext cx="4775" cy="5525"/>
            </a:xfrm>
            <a:custGeom>
              <a:avLst/>
              <a:gdLst/>
              <a:ahLst/>
              <a:cxnLst/>
              <a:rect l="l" t="t" r="r" b="b"/>
              <a:pathLst>
                <a:path w="191" h="221" extrusionOk="0">
                  <a:moveTo>
                    <a:pt x="27" y="0"/>
                  </a:moveTo>
                  <a:cubicBezTo>
                    <a:pt x="10" y="0"/>
                    <a:pt x="9" y="34"/>
                    <a:pt x="1" y="56"/>
                  </a:cubicBezTo>
                  <a:cubicBezTo>
                    <a:pt x="38" y="86"/>
                    <a:pt x="77" y="116"/>
                    <a:pt x="116" y="146"/>
                  </a:cubicBezTo>
                  <a:cubicBezTo>
                    <a:pt x="126" y="178"/>
                    <a:pt x="109" y="190"/>
                    <a:pt x="191" y="220"/>
                  </a:cubicBezTo>
                  <a:cubicBezTo>
                    <a:pt x="89" y="48"/>
                    <a:pt x="47" y="0"/>
                    <a:pt x="2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26" name="Google Shape;19026;p66"/>
            <p:cNvSpPr/>
            <p:nvPr/>
          </p:nvSpPr>
          <p:spPr>
            <a:xfrm>
              <a:off x="759425" y="650075"/>
              <a:ext cx="5650" cy="7500"/>
            </a:xfrm>
            <a:custGeom>
              <a:avLst/>
              <a:gdLst/>
              <a:ahLst/>
              <a:cxnLst/>
              <a:rect l="l" t="t" r="r" b="b"/>
              <a:pathLst>
                <a:path w="226" h="300" extrusionOk="0">
                  <a:moveTo>
                    <a:pt x="179" y="0"/>
                  </a:moveTo>
                  <a:cubicBezTo>
                    <a:pt x="167" y="42"/>
                    <a:pt x="160" y="86"/>
                    <a:pt x="158" y="130"/>
                  </a:cubicBezTo>
                  <a:cubicBezTo>
                    <a:pt x="193" y="137"/>
                    <a:pt x="193" y="137"/>
                    <a:pt x="202" y="181"/>
                  </a:cubicBezTo>
                  <a:cubicBezTo>
                    <a:pt x="128" y="167"/>
                    <a:pt x="70" y="93"/>
                    <a:pt x="1" y="53"/>
                  </a:cubicBezTo>
                  <a:lnTo>
                    <a:pt x="1" y="53"/>
                  </a:lnTo>
                  <a:cubicBezTo>
                    <a:pt x="70" y="139"/>
                    <a:pt x="147" y="223"/>
                    <a:pt x="225" y="299"/>
                  </a:cubicBezTo>
                  <a:cubicBezTo>
                    <a:pt x="221" y="197"/>
                    <a:pt x="205" y="97"/>
                    <a:pt x="17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27" name="Google Shape;19027;p66"/>
            <p:cNvSpPr/>
            <p:nvPr/>
          </p:nvSpPr>
          <p:spPr>
            <a:xfrm>
              <a:off x="834700" y="718975"/>
              <a:ext cx="3350" cy="12025"/>
            </a:xfrm>
            <a:custGeom>
              <a:avLst/>
              <a:gdLst/>
              <a:ahLst/>
              <a:cxnLst/>
              <a:rect l="l" t="t" r="r" b="b"/>
              <a:pathLst>
                <a:path w="134" h="481" extrusionOk="0">
                  <a:moveTo>
                    <a:pt x="84" y="0"/>
                  </a:moveTo>
                  <a:cubicBezTo>
                    <a:pt x="6" y="209"/>
                    <a:pt x="1" y="397"/>
                    <a:pt x="52" y="480"/>
                  </a:cubicBezTo>
                  <a:cubicBezTo>
                    <a:pt x="80" y="399"/>
                    <a:pt x="110" y="311"/>
                    <a:pt x="133" y="223"/>
                  </a:cubicBezTo>
                  <a:cubicBezTo>
                    <a:pt x="103" y="186"/>
                    <a:pt x="82" y="123"/>
                    <a:pt x="8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28" name="Google Shape;19028;p66"/>
            <p:cNvSpPr/>
            <p:nvPr/>
          </p:nvSpPr>
          <p:spPr>
            <a:xfrm>
              <a:off x="772050" y="654700"/>
              <a:ext cx="40500" cy="19375"/>
            </a:xfrm>
            <a:custGeom>
              <a:avLst/>
              <a:gdLst/>
              <a:ahLst/>
              <a:cxnLst/>
              <a:rect l="l" t="t" r="r" b="b"/>
              <a:pathLst>
                <a:path w="1620" h="775" extrusionOk="0">
                  <a:moveTo>
                    <a:pt x="87" y="1"/>
                  </a:moveTo>
                  <a:cubicBezTo>
                    <a:pt x="84" y="14"/>
                    <a:pt x="82" y="28"/>
                    <a:pt x="77" y="45"/>
                  </a:cubicBezTo>
                  <a:cubicBezTo>
                    <a:pt x="87" y="70"/>
                    <a:pt x="96" y="93"/>
                    <a:pt x="101" y="109"/>
                  </a:cubicBezTo>
                  <a:lnTo>
                    <a:pt x="68" y="91"/>
                  </a:lnTo>
                  <a:cubicBezTo>
                    <a:pt x="52" y="163"/>
                    <a:pt x="29" y="244"/>
                    <a:pt x="1" y="334"/>
                  </a:cubicBezTo>
                  <a:cubicBezTo>
                    <a:pt x="73" y="381"/>
                    <a:pt x="147" y="422"/>
                    <a:pt x="226" y="457"/>
                  </a:cubicBezTo>
                  <a:cubicBezTo>
                    <a:pt x="228" y="450"/>
                    <a:pt x="230" y="443"/>
                    <a:pt x="230" y="436"/>
                  </a:cubicBezTo>
                  <a:lnTo>
                    <a:pt x="233" y="462"/>
                  </a:lnTo>
                  <a:cubicBezTo>
                    <a:pt x="437" y="550"/>
                    <a:pt x="652" y="608"/>
                    <a:pt x="873" y="633"/>
                  </a:cubicBezTo>
                  <a:cubicBezTo>
                    <a:pt x="893" y="632"/>
                    <a:pt x="913" y="631"/>
                    <a:pt x="934" y="631"/>
                  </a:cubicBezTo>
                  <a:cubicBezTo>
                    <a:pt x="1128" y="631"/>
                    <a:pt x="1353" y="704"/>
                    <a:pt x="1598" y="775"/>
                  </a:cubicBezTo>
                  <a:cubicBezTo>
                    <a:pt x="1600" y="705"/>
                    <a:pt x="1607" y="636"/>
                    <a:pt x="1619" y="568"/>
                  </a:cubicBezTo>
                  <a:cubicBezTo>
                    <a:pt x="1423" y="438"/>
                    <a:pt x="1211" y="309"/>
                    <a:pt x="992" y="309"/>
                  </a:cubicBezTo>
                  <a:cubicBezTo>
                    <a:pt x="978" y="309"/>
                    <a:pt x="963" y="310"/>
                    <a:pt x="949" y="311"/>
                  </a:cubicBezTo>
                  <a:cubicBezTo>
                    <a:pt x="648" y="249"/>
                    <a:pt x="358" y="142"/>
                    <a:pt x="8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29" name="Google Shape;19029;p66"/>
            <p:cNvSpPr/>
            <p:nvPr/>
          </p:nvSpPr>
          <p:spPr>
            <a:xfrm>
              <a:off x="815700" y="671925"/>
              <a:ext cx="25525" cy="46200"/>
            </a:xfrm>
            <a:custGeom>
              <a:avLst/>
              <a:gdLst/>
              <a:ahLst/>
              <a:cxnLst/>
              <a:rect l="l" t="t" r="r" b="b"/>
              <a:pathLst>
                <a:path w="1021" h="1848" extrusionOk="0">
                  <a:moveTo>
                    <a:pt x="332" y="132"/>
                  </a:moveTo>
                  <a:lnTo>
                    <a:pt x="329" y="159"/>
                  </a:lnTo>
                  <a:lnTo>
                    <a:pt x="329" y="159"/>
                  </a:lnTo>
                  <a:cubicBezTo>
                    <a:pt x="331" y="150"/>
                    <a:pt x="332" y="142"/>
                    <a:pt x="332" y="132"/>
                  </a:cubicBezTo>
                  <a:close/>
                  <a:moveTo>
                    <a:pt x="114" y="0"/>
                  </a:moveTo>
                  <a:lnTo>
                    <a:pt x="114" y="0"/>
                  </a:lnTo>
                  <a:cubicBezTo>
                    <a:pt x="1" y="269"/>
                    <a:pt x="165" y="107"/>
                    <a:pt x="140" y="299"/>
                  </a:cubicBezTo>
                  <a:cubicBezTo>
                    <a:pt x="286" y="450"/>
                    <a:pt x="427" y="638"/>
                    <a:pt x="599" y="862"/>
                  </a:cubicBezTo>
                  <a:cubicBezTo>
                    <a:pt x="731" y="1129"/>
                    <a:pt x="735" y="1423"/>
                    <a:pt x="687" y="1711"/>
                  </a:cubicBezTo>
                  <a:cubicBezTo>
                    <a:pt x="752" y="1801"/>
                    <a:pt x="854" y="1822"/>
                    <a:pt x="949" y="1848"/>
                  </a:cubicBezTo>
                  <a:cubicBezTo>
                    <a:pt x="1021" y="1451"/>
                    <a:pt x="1018" y="1029"/>
                    <a:pt x="877" y="693"/>
                  </a:cubicBezTo>
                  <a:cubicBezTo>
                    <a:pt x="858" y="658"/>
                    <a:pt x="840" y="626"/>
                    <a:pt x="821" y="593"/>
                  </a:cubicBezTo>
                  <a:cubicBezTo>
                    <a:pt x="784" y="641"/>
                    <a:pt x="737" y="760"/>
                    <a:pt x="684" y="760"/>
                  </a:cubicBezTo>
                  <a:cubicBezTo>
                    <a:pt x="661" y="760"/>
                    <a:pt x="637" y="739"/>
                    <a:pt x="613" y="682"/>
                  </a:cubicBezTo>
                  <a:cubicBezTo>
                    <a:pt x="661" y="556"/>
                    <a:pt x="698" y="487"/>
                    <a:pt x="731" y="457"/>
                  </a:cubicBezTo>
                  <a:cubicBezTo>
                    <a:pt x="664" y="369"/>
                    <a:pt x="589" y="287"/>
                    <a:pt x="506" y="216"/>
                  </a:cubicBezTo>
                  <a:cubicBezTo>
                    <a:pt x="455" y="262"/>
                    <a:pt x="390" y="325"/>
                    <a:pt x="293" y="431"/>
                  </a:cubicBezTo>
                  <a:lnTo>
                    <a:pt x="329" y="159"/>
                  </a:lnTo>
                  <a:lnTo>
                    <a:pt x="329" y="159"/>
                  </a:lnTo>
                  <a:cubicBezTo>
                    <a:pt x="320" y="190"/>
                    <a:pt x="298" y="217"/>
                    <a:pt x="274" y="248"/>
                  </a:cubicBezTo>
                  <a:cubicBezTo>
                    <a:pt x="267" y="183"/>
                    <a:pt x="267" y="121"/>
                    <a:pt x="272" y="58"/>
                  </a:cubicBezTo>
                  <a:cubicBezTo>
                    <a:pt x="221" y="32"/>
                    <a:pt x="167" y="14"/>
                    <a:pt x="11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30" name="Google Shape;19030;p66"/>
            <p:cNvSpPr/>
            <p:nvPr/>
          </p:nvSpPr>
          <p:spPr>
            <a:xfrm>
              <a:off x="816275" y="720875"/>
              <a:ext cx="19625" cy="58100"/>
            </a:xfrm>
            <a:custGeom>
              <a:avLst/>
              <a:gdLst/>
              <a:ahLst/>
              <a:cxnLst/>
              <a:rect l="l" t="t" r="r" b="b"/>
              <a:pathLst>
                <a:path w="785" h="2324" extrusionOk="0">
                  <a:moveTo>
                    <a:pt x="123" y="2281"/>
                  </a:moveTo>
                  <a:lnTo>
                    <a:pt x="123" y="2281"/>
                  </a:lnTo>
                  <a:cubicBezTo>
                    <a:pt x="123" y="2282"/>
                    <a:pt x="124" y="2282"/>
                    <a:pt x="124" y="2282"/>
                  </a:cubicBezTo>
                  <a:lnTo>
                    <a:pt x="124" y="2282"/>
                  </a:lnTo>
                  <a:cubicBezTo>
                    <a:pt x="124" y="2282"/>
                    <a:pt x="123" y="2282"/>
                    <a:pt x="123" y="2281"/>
                  </a:cubicBezTo>
                  <a:close/>
                  <a:moveTo>
                    <a:pt x="613" y="1"/>
                  </a:moveTo>
                  <a:cubicBezTo>
                    <a:pt x="559" y="214"/>
                    <a:pt x="490" y="418"/>
                    <a:pt x="437" y="601"/>
                  </a:cubicBezTo>
                  <a:cubicBezTo>
                    <a:pt x="147" y="1123"/>
                    <a:pt x="1" y="1547"/>
                    <a:pt x="123" y="2281"/>
                  </a:cubicBezTo>
                  <a:lnTo>
                    <a:pt x="123" y="2281"/>
                  </a:lnTo>
                  <a:cubicBezTo>
                    <a:pt x="113" y="2217"/>
                    <a:pt x="310" y="2240"/>
                    <a:pt x="446" y="2226"/>
                  </a:cubicBezTo>
                  <a:lnTo>
                    <a:pt x="446" y="2226"/>
                  </a:lnTo>
                  <a:cubicBezTo>
                    <a:pt x="439" y="2259"/>
                    <a:pt x="416" y="2284"/>
                    <a:pt x="386" y="2296"/>
                  </a:cubicBezTo>
                  <a:lnTo>
                    <a:pt x="418" y="2324"/>
                  </a:lnTo>
                  <a:cubicBezTo>
                    <a:pt x="425" y="2292"/>
                    <a:pt x="433" y="2273"/>
                    <a:pt x="444" y="2273"/>
                  </a:cubicBezTo>
                  <a:cubicBezTo>
                    <a:pt x="447" y="2273"/>
                    <a:pt x="451" y="2275"/>
                    <a:pt x="455" y="2280"/>
                  </a:cubicBezTo>
                  <a:cubicBezTo>
                    <a:pt x="453" y="2261"/>
                    <a:pt x="450" y="2245"/>
                    <a:pt x="448" y="2226"/>
                  </a:cubicBezTo>
                  <a:cubicBezTo>
                    <a:pt x="464" y="2224"/>
                    <a:pt x="481" y="2222"/>
                    <a:pt x="499" y="2217"/>
                  </a:cubicBezTo>
                  <a:cubicBezTo>
                    <a:pt x="406" y="1577"/>
                    <a:pt x="335" y="1118"/>
                    <a:pt x="643" y="738"/>
                  </a:cubicBezTo>
                  <a:cubicBezTo>
                    <a:pt x="698" y="634"/>
                    <a:pt x="745" y="527"/>
                    <a:pt x="784" y="418"/>
                  </a:cubicBezTo>
                  <a:cubicBezTo>
                    <a:pt x="627" y="316"/>
                    <a:pt x="661" y="138"/>
                    <a:pt x="61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31" name="Google Shape;19031;p66"/>
            <p:cNvSpPr/>
            <p:nvPr/>
          </p:nvSpPr>
          <p:spPr>
            <a:xfrm>
              <a:off x="374725" y="553800"/>
              <a:ext cx="5525" cy="5300"/>
            </a:xfrm>
            <a:custGeom>
              <a:avLst/>
              <a:gdLst/>
              <a:ahLst/>
              <a:cxnLst/>
              <a:rect l="l" t="t" r="r" b="b"/>
              <a:pathLst>
                <a:path w="221" h="212" extrusionOk="0">
                  <a:moveTo>
                    <a:pt x="58" y="0"/>
                  </a:moveTo>
                  <a:cubicBezTo>
                    <a:pt x="39" y="14"/>
                    <a:pt x="21" y="28"/>
                    <a:pt x="0" y="42"/>
                  </a:cubicBezTo>
                  <a:cubicBezTo>
                    <a:pt x="58" y="174"/>
                    <a:pt x="139" y="202"/>
                    <a:pt x="220" y="211"/>
                  </a:cubicBezTo>
                  <a:cubicBezTo>
                    <a:pt x="128" y="130"/>
                    <a:pt x="46" y="61"/>
                    <a:pt x="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32" name="Google Shape;19032;p66"/>
            <p:cNvSpPr/>
            <p:nvPr/>
          </p:nvSpPr>
          <p:spPr>
            <a:xfrm>
              <a:off x="386600" y="546950"/>
              <a:ext cx="3275" cy="3250"/>
            </a:xfrm>
            <a:custGeom>
              <a:avLst/>
              <a:gdLst/>
              <a:ahLst/>
              <a:cxnLst/>
              <a:rect l="l" t="t" r="r" b="b"/>
              <a:pathLst>
                <a:path w="131" h="130" extrusionOk="0">
                  <a:moveTo>
                    <a:pt x="74" y="1"/>
                  </a:moveTo>
                  <a:cubicBezTo>
                    <a:pt x="54" y="24"/>
                    <a:pt x="28" y="47"/>
                    <a:pt x="0" y="64"/>
                  </a:cubicBezTo>
                  <a:cubicBezTo>
                    <a:pt x="31" y="104"/>
                    <a:pt x="62" y="130"/>
                    <a:pt x="99" y="130"/>
                  </a:cubicBezTo>
                  <a:cubicBezTo>
                    <a:pt x="109" y="130"/>
                    <a:pt x="119" y="128"/>
                    <a:pt x="130" y="124"/>
                  </a:cubicBezTo>
                  <a:cubicBezTo>
                    <a:pt x="116" y="80"/>
                    <a:pt x="98" y="38"/>
                    <a:pt x="7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33" name="Google Shape;19033;p66"/>
            <p:cNvSpPr/>
            <p:nvPr/>
          </p:nvSpPr>
          <p:spPr>
            <a:xfrm>
              <a:off x="833725" y="648500"/>
              <a:ext cx="22050" cy="27900"/>
            </a:xfrm>
            <a:custGeom>
              <a:avLst/>
              <a:gdLst/>
              <a:ahLst/>
              <a:cxnLst/>
              <a:rect l="l" t="t" r="r" b="b"/>
              <a:pathLst>
                <a:path w="882" h="1116" extrusionOk="0">
                  <a:moveTo>
                    <a:pt x="100" y="0"/>
                  </a:moveTo>
                  <a:cubicBezTo>
                    <a:pt x="82" y="65"/>
                    <a:pt x="47" y="126"/>
                    <a:pt x="0" y="174"/>
                  </a:cubicBezTo>
                  <a:cubicBezTo>
                    <a:pt x="28" y="161"/>
                    <a:pt x="52" y="158"/>
                    <a:pt x="74" y="158"/>
                  </a:cubicBezTo>
                  <a:cubicBezTo>
                    <a:pt x="100" y="158"/>
                    <a:pt x="123" y="163"/>
                    <a:pt x="148" y="163"/>
                  </a:cubicBezTo>
                  <a:cubicBezTo>
                    <a:pt x="186" y="163"/>
                    <a:pt x="225" y="150"/>
                    <a:pt x="279" y="86"/>
                  </a:cubicBezTo>
                  <a:lnTo>
                    <a:pt x="279" y="86"/>
                  </a:lnTo>
                  <a:cubicBezTo>
                    <a:pt x="207" y="204"/>
                    <a:pt x="167" y="339"/>
                    <a:pt x="170" y="478"/>
                  </a:cubicBezTo>
                  <a:lnTo>
                    <a:pt x="181" y="480"/>
                  </a:lnTo>
                  <a:cubicBezTo>
                    <a:pt x="216" y="513"/>
                    <a:pt x="253" y="545"/>
                    <a:pt x="286" y="575"/>
                  </a:cubicBezTo>
                  <a:lnTo>
                    <a:pt x="286" y="578"/>
                  </a:lnTo>
                  <a:cubicBezTo>
                    <a:pt x="325" y="612"/>
                    <a:pt x="360" y="650"/>
                    <a:pt x="395" y="684"/>
                  </a:cubicBezTo>
                  <a:cubicBezTo>
                    <a:pt x="404" y="680"/>
                    <a:pt x="413" y="678"/>
                    <a:pt x="422" y="678"/>
                  </a:cubicBezTo>
                  <a:cubicBezTo>
                    <a:pt x="439" y="678"/>
                    <a:pt x="456" y="688"/>
                    <a:pt x="471" y="719"/>
                  </a:cubicBezTo>
                  <a:lnTo>
                    <a:pt x="459" y="752"/>
                  </a:lnTo>
                  <a:cubicBezTo>
                    <a:pt x="566" y="865"/>
                    <a:pt x="668" y="988"/>
                    <a:pt x="759" y="1116"/>
                  </a:cubicBezTo>
                  <a:cubicBezTo>
                    <a:pt x="830" y="696"/>
                    <a:pt x="487" y="1074"/>
                    <a:pt x="807" y="601"/>
                  </a:cubicBezTo>
                  <a:cubicBezTo>
                    <a:pt x="828" y="571"/>
                    <a:pt x="851" y="543"/>
                    <a:pt x="881" y="520"/>
                  </a:cubicBezTo>
                  <a:cubicBezTo>
                    <a:pt x="740" y="383"/>
                    <a:pt x="592" y="269"/>
                    <a:pt x="478" y="142"/>
                  </a:cubicBezTo>
                  <a:cubicBezTo>
                    <a:pt x="341" y="89"/>
                    <a:pt x="221" y="42"/>
                    <a:pt x="10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34" name="Google Shape;19034;p66"/>
            <p:cNvSpPr/>
            <p:nvPr/>
          </p:nvSpPr>
          <p:spPr>
            <a:xfrm>
              <a:off x="801375" y="1048400"/>
              <a:ext cx="4675" cy="3375"/>
            </a:xfrm>
            <a:custGeom>
              <a:avLst/>
              <a:gdLst/>
              <a:ahLst/>
              <a:cxnLst/>
              <a:rect l="l" t="t" r="r" b="b"/>
              <a:pathLst>
                <a:path w="187" h="135" extrusionOk="0">
                  <a:moveTo>
                    <a:pt x="186" y="0"/>
                  </a:moveTo>
                  <a:lnTo>
                    <a:pt x="186" y="0"/>
                  </a:lnTo>
                  <a:cubicBezTo>
                    <a:pt x="131" y="26"/>
                    <a:pt x="66" y="0"/>
                    <a:pt x="1" y="118"/>
                  </a:cubicBezTo>
                  <a:cubicBezTo>
                    <a:pt x="4" y="118"/>
                    <a:pt x="6" y="118"/>
                    <a:pt x="9" y="118"/>
                  </a:cubicBezTo>
                  <a:cubicBezTo>
                    <a:pt x="28" y="118"/>
                    <a:pt x="47" y="125"/>
                    <a:pt x="63" y="135"/>
                  </a:cubicBezTo>
                  <a:cubicBezTo>
                    <a:pt x="98" y="84"/>
                    <a:pt x="140" y="40"/>
                    <a:pt x="18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35" name="Google Shape;19035;p66"/>
            <p:cNvSpPr/>
            <p:nvPr/>
          </p:nvSpPr>
          <p:spPr>
            <a:xfrm>
              <a:off x="681825" y="529700"/>
              <a:ext cx="120050" cy="122875"/>
            </a:xfrm>
            <a:custGeom>
              <a:avLst/>
              <a:gdLst/>
              <a:ahLst/>
              <a:cxnLst/>
              <a:rect l="l" t="t" r="r" b="b"/>
              <a:pathLst>
                <a:path w="4802" h="4915" extrusionOk="0">
                  <a:moveTo>
                    <a:pt x="2513" y="1029"/>
                  </a:moveTo>
                  <a:lnTo>
                    <a:pt x="2657" y="1224"/>
                  </a:lnTo>
                  <a:cubicBezTo>
                    <a:pt x="2601" y="1166"/>
                    <a:pt x="2553" y="1101"/>
                    <a:pt x="2513" y="1029"/>
                  </a:cubicBezTo>
                  <a:close/>
                  <a:moveTo>
                    <a:pt x="3009" y="1340"/>
                  </a:moveTo>
                  <a:cubicBezTo>
                    <a:pt x="3009" y="1341"/>
                    <a:pt x="3011" y="1342"/>
                    <a:pt x="3012" y="1343"/>
                  </a:cubicBezTo>
                  <a:lnTo>
                    <a:pt x="3012" y="1343"/>
                  </a:lnTo>
                  <a:cubicBezTo>
                    <a:pt x="3011" y="1342"/>
                    <a:pt x="3010" y="1341"/>
                    <a:pt x="3009" y="1340"/>
                  </a:cubicBezTo>
                  <a:close/>
                  <a:moveTo>
                    <a:pt x="3012" y="1343"/>
                  </a:moveTo>
                  <a:cubicBezTo>
                    <a:pt x="3012" y="1344"/>
                    <a:pt x="3013" y="1346"/>
                    <a:pt x="3014" y="1347"/>
                  </a:cubicBezTo>
                  <a:lnTo>
                    <a:pt x="3014" y="1347"/>
                  </a:lnTo>
                  <a:cubicBezTo>
                    <a:pt x="3014" y="1347"/>
                    <a:pt x="3014" y="1347"/>
                    <a:pt x="3014" y="1347"/>
                  </a:cubicBezTo>
                  <a:cubicBezTo>
                    <a:pt x="3014" y="1346"/>
                    <a:pt x="3013" y="1345"/>
                    <a:pt x="3012" y="1343"/>
                  </a:cubicBezTo>
                  <a:close/>
                  <a:moveTo>
                    <a:pt x="3939" y="3728"/>
                  </a:moveTo>
                  <a:lnTo>
                    <a:pt x="3939" y="3728"/>
                  </a:lnTo>
                  <a:cubicBezTo>
                    <a:pt x="3941" y="3730"/>
                    <a:pt x="3942" y="3732"/>
                    <a:pt x="3944" y="3734"/>
                  </a:cubicBezTo>
                  <a:lnTo>
                    <a:pt x="3944" y="3734"/>
                  </a:lnTo>
                  <a:cubicBezTo>
                    <a:pt x="3943" y="3731"/>
                    <a:pt x="3941" y="3729"/>
                    <a:pt x="3939" y="3728"/>
                  </a:cubicBezTo>
                  <a:close/>
                  <a:moveTo>
                    <a:pt x="4567" y="4312"/>
                  </a:moveTo>
                  <a:cubicBezTo>
                    <a:pt x="4563" y="4329"/>
                    <a:pt x="4557" y="4346"/>
                    <a:pt x="4551" y="4364"/>
                  </a:cubicBezTo>
                  <a:lnTo>
                    <a:pt x="4551" y="4364"/>
                  </a:lnTo>
                  <a:cubicBezTo>
                    <a:pt x="4556" y="4346"/>
                    <a:pt x="4562" y="4328"/>
                    <a:pt x="4567" y="4312"/>
                  </a:cubicBezTo>
                  <a:close/>
                  <a:moveTo>
                    <a:pt x="4662" y="4338"/>
                  </a:moveTo>
                  <a:lnTo>
                    <a:pt x="4674" y="4400"/>
                  </a:lnTo>
                  <a:cubicBezTo>
                    <a:pt x="4671" y="4401"/>
                    <a:pt x="4669" y="4402"/>
                    <a:pt x="4667" y="4402"/>
                  </a:cubicBezTo>
                  <a:cubicBezTo>
                    <a:pt x="4653" y="4402"/>
                    <a:pt x="4654" y="4378"/>
                    <a:pt x="4662" y="4338"/>
                  </a:cubicBezTo>
                  <a:close/>
                  <a:moveTo>
                    <a:pt x="949" y="0"/>
                  </a:moveTo>
                  <a:cubicBezTo>
                    <a:pt x="629" y="49"/>
                    <a:pt x="281" y="153"/>
                    <a:pt x="51" y="394"/>
                  </a:cubicBezTo>
                  <a:cubicBezTo>
                    <a:pt x="35" y="397"/>
                    <a:pt x="17" y="401"/>
                    <a:pt x="0" y="403"/>
                  </a:cubicBezTo>
                  <a:cubicBezTo>
                    <a:pt x="28" y="434"/>
                    <a:pt x="61" y="459"/>
                    <a:pt x="93" y="485"/>
                  </a:cubicBezTo>
                  <a:cubicBezTo>
                    <a:pt x="109" y="377"/>
                    <a:pt x="153" y="366"/>
                    <a:pt x="203" y="366"/>
                  </a:cubicBezTo>
                  <a:cubicBezTo>
                    <a:pt x="215" y="366"/>
                    <a:pt x="228" y="367"/>
                    <a:pt x="241" y="367"/>
                  </a:cubicBezTo>
                  <a:cubicBezTo>
                    <a:pt x="264" y="367"/>
                    <a:pt x="287" y="365"/>
                    <a:pt x="309" y="352"/>
                  </a:cubicBezTo>
                  <a:cubicBezTo>
                    <a:pt x="305" y="350"/>
                    <a:pt x="303" y="348"/>
                    <a:pt x="304" y="348"/>
                  </a:cubicBezTo>
                  <a:lnTo>
                    <a:pt x="304" y="348"/>
                  </a:lnTo>
                  <a:cubicBezTo>
                    <a:pt x="304" y="348"/>
                    <a:pt x="306" y="349"/>
                    <a:pt x="309" y="352"/>
                  </a:cubicBezTo>
                  <a:cubicBezTo>
                    <a:pt x="311" y="350"/>
                    <a:pt x="316" y="350"/>
                    <a:pt x="318" y="348"/>
                  </a:cubicBezTo>
                  <a:cubicBezTo>
                    <a:pt x="318" y="350"/>
                    <a:pt x="318" y="355"/>
                    <a:pt x="318" y="359"/>
                  </a:cubicBezTo>
                  <a:cubicBezTo>
                    <a:pt x="430" y="280"/>
                    <a:pt x="567" y="199"/>
                    <a:pt x="725" y="199"/>
                  </a:cubicBezTo>
                  <a:cubicBezTo>
                    <a:pt x="852" y="199"/>
                    <a:pt x="993" y="251"/>
                    <a:pt x="1146" y="397"/>
                  </a:cubicBezTo>
                  <a:lnTo>
                    <a:pt x="1071" y="88"/>
                  </a:lnTo>
                  <a:lnTo>
                    <a:pt x="1071" y="88"/>
                  </a:lnTo>
                  <a:cubicBezTo>
                    <a:pt x="1224" y="288"/>
                    <a:pt x="1294" y="135"/>
                    <a:pt x="1380" y="385"/>
                  </a:cubicBezTo>
                  <a:lnTo>
                    <a:pt x="1415" y="308"/>
                  </a:lnTo>
                  <a:lnTo>
                    <a:pt x="1477" y="570"/>
                  </a:lnTo>
                  <a:cubicBezTo>
                    <a:pt x="1493" y="580"/>
                    <a:pt x="1505" y="594"/>
                    <a:pt x="1512" y="610"/>
                  </a:cubicBezTo>
                  <a:cubicBezTo>
                    <a:pt x="1556" y="610"/>
                    <a:pt x="1725" y="663"/>
                    <a:pt x="1980" y="698"/>
                  </a:cubicBezTo>
                  <a:cubicBezTo>
                    <a:pt x="2090" y="794"/>
                    <a:pt x="2211" y="976"/>
                    <a:pt x="2232" y="976"/>
                  </a:cubicBezTo>
                  <a:cubicBezTo>
                    <a:pt x="2232" y="976"/>
                    <a:pt x="2233" y="976"/>
                    <a:pt x="2233" y="976"/>
                  </a:cubicBezTo>
                  <a:cubicBezTo>
                    <a:pt x="2421" y="1070"/>
                    <a:pt x="2450" y="1149"/>
                    <a:pt x="2424" y="1149"/>
                  </a:cubicBezTo>
                  <a:cubicBezTo>
                    <a:pt x="2419" y="1149"/>
                    <a:pt x="2412" y="1146"/>
                    <a:pt x="2404" y="1141"/>
                  </a:cubicBezTo>
                  <a:lnTo>
                    <a:pt x="2404" y="1141"/>
                  </a:lnTo>
                  <a:cubicBezTo>
                    <a:pt x="2439" y="1171"/>
                    <a:pt x="2474" y="1203"/>
                    <a:pt x="2504" y="1238"/>
                  </a:cubicBezTo>
                  <a:lnTo>
                    <a:pt x="2511" y="1238"/>
                  </a:lnTo>
                  <a:lnTo>
                    <a:pt x="2518" y="1250"/>
                  </a:lnTo>
                  <a:cubicBezTo>
                    <a:pt x="2588" y="1331"/>
                    <a:pt x="2618" y="1384"/>
                    <a:pt x="2696" y="1414"/>
                  </a:cubicBezTo>
                  <a:cubicBezTo>
                    <a:pt x="2666" y="1447"/>
                    <a:pt x="2650" y="1491"/>
                    <a:pt x="2650" y="1535"/>
                  </a:cubicBezTo>
                  <a:lnTo>
                    <a:pt x="2673" y="1586"/>
                  </a:lnTo>
                  <a:lnTo>
                    <a:pt x="2822" y="1535"/>
                  </a:lnTo>
                  <a:lnTo>
                    <a:pt x="2843" y="1623"/>
                  </a:lnTo>
                  <a:lnTo>
                    <a:pt x="3042" y="1792"/>
                  </a:lnTo>
                  <a:cubicBezTo>
                    <a:pt x="3041" y="1812"/>
                    <a:pt x="3035" y="1820"/>
                    <a:pt x="3025" y="1820"/>
                  </a:cubicBezTo>
                  <a:cubicBezTo>
                    <a:pt x="2982" y="1820"/>
                    <a:pt x="2867" y="1678"/>
                    <a:pt x="2787" y="1609"/>
                  </a:cubicBezTo>
                  <a:lnTo>
                    <a:pt x="2787" y="1609"/>
                  </a:lnTo>
                  <a:lnTo>
                    <a:pt x="2940" y="1915"/>
                  </a:lnTo>
                  <a:cubicBezTo>
                    <a:pt x="2873" y="1804"/>
                    <a:pt x="2766" y="1704"/>
                    <a:pt x="2659" y="1593"/>
                  </a:cubicBezTo>
                  <a:lnTo>
                    <a:pt x="2659" y="1593"/>
                  </a:lnTo>
                  <a:cubicBezTo>
                    <a:pt x="2683" y="1674"/>
                    <a:pt x="2750" y="1769"/>
                    <a:pt x="2838" y="1899"/>
                  </a:cubicBezTo>
                  <a:cubicBezTo>
                    <a:pt x="2866" y="2017"/>
                    <a:pt x="2852" y="2195"/>
                    <a:pt x="2840" y="2316"/>
                  </a:cubicBezTo>
                  <a:cubicBezTo>
                    <a:pt x="2866" y="2708"/>
                    <a:pt x="2907" y="2993"/>
                    <a:pt x="2979" y="3264"/>
                  </a:cubicBezTo>
                  <a:cubicBezTo>
                    <a:pt x="3225" y="3549"/>
                    <a:pt x="3369" y="3749"/>
                    <a:pt x="3545" y="3934"/>
                  </a:cubicBezTo>
                  <a:cubicBezTo>
                    <a:pt x="3552" y="3918"/>
                    <a:pt x="3559" y="3902"/>
                    <a:pt x="3568" y="3881"/>
                  </a:cubicBezTo>
                  <a:cubicBezTo>
                    <a:pt x="3570" y="3911"/>
                    <a:pt x="3575" y="3941"/>
                    <a:pt x="3580" y="3967"/>
                  </a:cubicBezTo>
                  <a:cubicBezTo>
                    <a:pt x="3621" y="4008"/>
                    <a:pt x="3663" y="4050"/>
                    <a:pt x="3710" y="4092"/>
                  </a:cubicBezTo>
                  <a:cubicBezTo>
                    <a:pt x="3668" y="4142"/>
                    <a:pt x="3635" y="4177"/>
                    <a:pt x="3631" y="4178"/>
                  </a:cubicBezTo>
                  <a:lnTo>
                    <a:pt x="3631" y="4178"/>
                  </a:lnTo>
                  <a:cubicBezTo>
                    <a:pt x="3631" y="4178"/>
                    <a:pt x="3631" y="4178"/>
                    <a:pt x="3631" y="4178"/>
                  </a:cubicBezTo>
                  <a:lnTo>
                    <a:pt x="3631" y="4178"/>
                  </a:lnTo>
                  <a:cubicBezTo>
                    <a:pt x="3631" y="4178"/>
                    <a:pt x="3631" y="4178"/>
                    <a:pt x="3631" y="4178"/>
                  </a:cubicBezTo>
                  <a:cubicBezTo>
                    <a:pt x="3631" y="4178"/>
                    <a:pt x="3631" y="4178"/>
                    <a:pt x="3631" y="4178"/>
                  </a:cubicBezTo>
                  <a:lnTo>
                    <a:pt x="3631" y="4178"/>
                  </a:lnTo>
                  <a:cubicBezTo>
                    <a:pt x="4039" y="4560"/>
                    <a:pt x="4380" y="4785"/>
                    <a:pt x="4801" y="4915"/>
                  </a:cubicBezTo>
                  <a:cubicBezTo>
                    <a:pt x="4739" y="4739"/>
                    <a:pt x="4711" y="4553"/>
                    <a:pt x="4713" y="4365"/>
                  </a:cubicBezTo>
                  <a:cubicBezTo>
                    <a:pt x="4697" y="4356"/>
                    <a:pt x="4679" y="4347"/>
                    <a:pt x="4662" y="4335"/>
                  </a:cubicBezTo>
                  <a:cubicBezTo>
                    <a:pt x="4632" y="4319"/>
                    <a:pt x="4604" y="4303"/>
                    <a:pt x="4577" y="4287"/>
                  </a:cubicBezTo>
                  <a:lnTo>
                    <a:pt x="4567" y="4312"/>
                  </a:lnTo>
                  <a:cubicBezTo>
                    <a:pt x="4570" y="4303"/>
                    <a:pt x="4572" y="4293"/>
                    <a:pt x="4574" y="4284"/>
                  </a:cubicBezTo>
                  <a:cubicBezTo>
                    <a:pt x="4333" y="4142"/>
                    <a:pt x="4119" y="3954"/>
                    <a:pt x="3944" y="3734"/>
                  </a:cubicBezTo>
                  <a:lnTo>
                    <a:pt x="3944" y="3734"/>
                  </a:lnTo>
                  <a:cubicBezTo>
                    <a:pt x="3945" y="3738"/>
                    <a:pt x="3946" y="3742"/>
                    <a:pt x="3946" y="3746"/>
                  </a:cubicBezTo>
                  <a:cubicBezTo>
                    <a:pt x="3754" y="3503"/>
                    <a:pt x="3552" y="3352"/>
                    <a:pt x="3482" y="3081"/>
                  </a:cubicBezTo>
                  <a:cubicBezTo>
                    <a:pt x="3443" y="3065"/>
                    <a:pt x="3408" y="3042"/>
                    <a:pt x="3378" y="3011"/>
                  </a:cubicBezTo>
                  <a:cubicBezTo>
                    <a:pt x="3364" y="2900"/>
                    <a:pt x="3408" y="2601"/>
                    <a:pt x="3283" y="2277"/>
                  </a:cubicBezTo>
                  <a:cubicBezTo>
                    <a:pt x="3149" y="2056"/>
                    <a:pt x="3174" y="1936"/>
                    <a:pt x="3102" y="1753"/>
                  </a:cubicBezTo>
                  <a:cubicBezTo>
                    <a:pt x="3205" y="1613"/>
                    <a:pt x="3121" y="1510"/>
                    <a:pt x="3014" y="1347"/>
                  </a:cubicBezTo>
                  <a:lnTo>
                    <a:pt x="3014" y="1347"/>
                  </a:lnTo>
                  <a:cubicBezTo>
                    <a:pt x="2916" y="1238"/>
                    <a:pt x="2864" y="1203"/>
                    <a:pt x="2832" y="1203"/>
                  </a:cubicBezTo>
                  <a:cubicBezTo>
                    <a:pt x="2779" y="1203"/>
                    <a:pt x="2775" y="1290"/>
                    <a:pt x="2713" y="1303"/>
                  </a:cubicBezTo>
                  <a:lnTo>
                    <a:pt x="2657" y="1224"/>
                  </a:lnTo>
                  <a:lnTo>
                    <a:pt x="2657" y="1224"/>
                  </a:lnTo>
                  <a:cubicBezTo>
                    <a:pt x="2682" y="1249"/>
                    <a:pt x="2702" y="1259"/>
                    <a:pt x="2718" y="1259"/>
                  </a:cubicBezTo>
                  <a:cubicBezTo>
                    <a:pt x="2777" y="1259"/>
                    <a:pt x="2782" y="1119"/>
                    <a:pt x="2845" y="1119"/>
                  </a:cubicBezTo>
                  <a:cubicBezTo>
                    <a:pt x="2856" y="1119"/>
                    <a:pt x="2868" y="1123"/>
                    <a:pt x="2882" y="1131"/>
                  </a:cubicBezTo>
                  <a:cubicBezTo>
                    <a:pt x="2896" y="1155"/>
                    <a:pt x="2914" y="1178"/>
                    <a:pt x="2931" y="1199"/>
                  </a:cubicBezTo>
                  <a:cubicBezTo>
                    <a:pt x="2891" y="1064"/>
                    <a:pt x="2914" y="1111"/>
                    <a:pt x="2847" y="916"/>
                  </a:cubicBezTo>
                  <a:cubicBezTo>
                    <a:pt x="2792" y="876"/>
                    <a:pt x="2687" y="842"/>
                    <a:pt x="2713" y="716"/>
                  </a:cubicBezTo>
                  <a:cubicBezTo>
                    <a:pt x="2518" y="550"/>
                    <a:pt x="2277" y="392"/>
                    <a:pt x="2210" y="366"/>
                  </a:cubicBezTo>
                  <a:cubicBezTo>
                    <a:pt x="2145" y="334"/>
                    <a:pt x="2059" y="288"/>
                    <a:pt x="1976" y="250"/>
                  </a:cubicBezTo>
                  <a:lnTo>
                    <a:pt x="1976" y="250"/>
                  </a:lnTo>
                  <a:cubicBezTo>
                    <a:pt x="2050" y="366"/>
                    <a:pt x="2147" y="464"/>
                    <a:pt x="2265" y="538"/>
                  </a:cubicBezTo>
                  <a:cubicBezTo>
                    <a:pt x="2330" y="698"/>
                    <a:pt x="2295" y="772"/>
                    <a:pt x="2360" y="828"/>
                  </a:cubicBezTo>
                  <a:cubicBezTo>
                    <a:pt x="2159" y="802"/>
                    <a:pt x="1987" y="392"/>
                    <a:pt x="1827" y="244"/>
                  </a:cubicBezTo>
                  <a:cubicBezTo>
                    <a:pt x="1826" y="244"/>
                    <a:pt x="1825" y="244"/>
                    <a:pt x="1824" y="244"/>
                  </a:cubicBezTo>
                  <a:cubicBezTo>
                    <a:pt x="1807" y="244"/>
                    <a:pt x="1777" y="229"/>
                    <a:pt x="1732" y="190"/>
                  </a:cubicBezTo>
                  <a:lnTo>
                    <a:pt x="1732" y="190"/>
                  </a:lnTo>
                  <a:cubicBezTo>
                    <a:pt x="1769" y="197"/>
                    <a:pt x="1802" y="216"/>
                    <a:pt x="1827" y="244"/>
                  </a:cubicBezTo>
                  <a:cubicBezTo>
                    <a:pt x="1843" y="241"/>
                    <a:pt x="1848" y="223"/>
                    <a:pt x="1848" y="199"/>
                  </a:cubicBezTo>
                  <a:cubicBezTo>
                    <a:pt x="1803" y="186"/>
                    <a:pt x="1762" y="178"/>
                    <a:pt x="1729" y="178"/>
                  </a:cubicBezTo>
                  <a:cubicBezTo>
                    <a:pt x="1703" y="178"/>
                    <a:pt x="1681" y="183"/>
                    <a:pt x="1665" y="195"/>
                  </a:cubicBezTo>
                  <a:cubicBezTo>
                    <a:pt x="1646" y="183"/>
                    <a:pt x="1630" y="176"/>
                    <a:pt x="1614" y="167"/>
                  </a:cubicBezTo>
                  <a:lnTo>
                    <a:pt x="1614" y="167"/>
                  </a:lnTo>
                  <a:cubicBezTo>
                    <a:pt x="1670" y="250"/>
                    <a:pt x="1709" y="341"/>
                    <a:pt x="1663" y="343"/>
                  </a:cubicBezTo>
                  <a:lnTo>
                    <a:pt x="1517" y="116"/>
                  </a:lnTo>
                  <a:cubicBezTo>
                    <a:pt x="1319" y="30"/>
                    <a:pt x="1187" y="63"/>
                    <a:pt x="94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36" name="Google Shape;19036;p66"/>
            <p:cNvSpPr/>
            <p:nvPr/>
          </p:nvSpPr>
          <p:spPr>
            <a:xfrm>
              <a:off x="860975" y="667675"/>
              <a:ext cx="775" cy="1250"/>
            </a:xfrm>
            <a:custGeom>
              <a:avLst/>
              <a:gdLst/>
              <a:ahLst/>
              <a:cxnLst/>
              <a:rect l="l" t="t" r="r" b="b"/>
              <a:pathLst>
                <a:path w="31" h="50" extrusionOk="0">
                  <a:moveTo>
                    <a:pt x="0" y="1"/>
                  </a:moveTo>
                  <a:lnTo>
                    <a:pt x="0" y="1"/>
                  </a:lnTo>
                  <a:cubicBezTo>
                    <a:pt x="7" y="19"/>
                    <a:pt x="19" y="36"/>
                    <a:pt x="30" y="49"/>
                  </a:cubicBezTo>
                  <a:cubicBezTo>
                    <a:pt x="21" y="33"/>
                    <a:pt x="12" y="17"/>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37" name="Google Shape;19037;p66"/>
            <p:cNvSpPr/>
            <p:nvPr/>
          </p:nvSpPr>
          <p:spPr>
            <a:xfrm>
              <a:off x="827925" y="675025"/>
              <a:ext cx="71550" cy="271900"/>
            </a:xfrm>
            <a:custGeom>
              <a:avLst/>
              <a:gdLst/>
              <a:ahLst/>
              <a:cxnLst/>
              <a:rect l="l" t="t" r="r" b="b"/>
              <a:pathLst>
                <a:path w="2862" h="10876" extrusionOk="0">
                  <a:moveTo>
                    <a:pt x="1137" y="1856"/>
                  </a:moveTo>
                  <a:cubicBezTo>
                    <a:pt x="1137" y="1902"/>
                    <a:pt x="1134" y="1948"/>
                    <a:pt x="1125" y="1996"/>
                  </a:cubicBezTo>
                  <a:lnTo>
                    <a:pt x="1125" y="1996"/>
                  </a:lnTo>
                  <a:cubicBezTo>
                    <a:pt x="1125" y="1996"/>
                    <a:pt x="1125" y="1995"/>
                    <a:pt x="1125" y="1995"/>
                  </a:cubicBezTo>
                  <a:lnTo>
                    <a:pt x="1125" y="1995"/>
                  </a:lnTo>
                  <a:lnTo>
                    <a:pt x="1125" y="1997"/>
                  </a:lnTo>
                  <a:cubicBezTo>
                    <a:pt x="1125" y="1997"/>
                    <a:pt x="1125" y="1996"/>
                    <a:pt x="1125" y="1996"/>
                  </a:cubicBezTo>
                  <a:lnTo>
                    <a:pt x="1125" y="1996"/>
                  </a:lnTo>
                  <a:cubicBezTo>
                    <a:pt x="1147" y="2118"/>
                    <a:pt x="1273" y="2104"/>
                    <a:pt x="1116" y="2280"/>
                  </a:cubicBezTo>
                  <a:cubicBezTo>
                    <a:pt x="981" y="2183"/>
                    <a:pt x="1086" y="2190"/>
                    <a:pt x="1125" y="1995"/>
                  </a:cubicBezTo>
                  <a:lnTo>
                    <a:pt x="1125" y="1995"/>
                  </a:lnTo>
                  <a:lnTo>
                    <a:pt x="1125" y="1995"/>
                  </a:lnTo>
                  <a:cubicBezTo>
                    <a:pt x="1118" y="1949"/>
                    <a:pt x="1123" y="1900"/>
                    <a:pt x="1137" y="1856"/>
                  </a:cubicBezTo>
                  <a:close/>
                  <a:moveTo>
                    <a:pt x="900" y="2412"/>
                  </a:moveTo>
                  <a:lnTo>
                    <a:pt x="1141" y="2584"/>
                  </a:lnTo>
                  <a:cubicBezTo>
                    <a:pt x="1112" y="2648"/>
                    <a:pt x="1087" y="2671"/>
                    <a:pt x="1065" y="2671"/>
                  </a:cubicBezTo>
                  <a:cubicBezTo>
                    <a:pt x="1014" y="2671"/>
                    <a:pt x="982" y="2537"/>
                    <a:pt x="953" y="2537"/>
                  </a:cubicBezTo>
                  <a:cubicBezTo>
                    <a:pt x="935" y="2537"/>
                    <a:pt x="918" y="2588"/>
                    <a:pt x="898" y="2755"/>
                  </a:cubicBezTo>
                  <a:lnTo>
                    <a:pt x="900" y="2412"/>
                  </a:lnTo>
                  <a:close/>
                  <a:moveTo>
                    <a:pt x="2574" y="6376"/>
                  </a:moveTo>
                  <a:lnTo>
                    <a:pt x="2574" y="6376"/>
                  </a:lnTo>
                  <a:cubicBezTo>
                    <a:pt x="2579" y="6425"/>
                    <a:pt x="2576" y="6476"/>
                    <a:pt x="2567" y="6525"/>
                  </a:cubicBezTo>
                  <a:cubicBezTo>
                    <a:pt x="2521" y="6460"/>
                    <a:pt x="2537" y="6413"/>
                    <a:pt x="2574" y="6376"/>
                  </a:cubicBezTo>
                  <a:close/>
                  <a:moveTo>
                    <a:pt x="1234" y="0"/>
                  </a:moveTo>
                  <a:cubicBezTo>
                    <a:pt x="1161" y="0"/>
                    <a:pt x="1081" y="16"/>
                    <a:pt x="991" y="55"/>
                  </a:cubicBezTo>
                  <a:cubicBezTo>
                    <a:pt x="1028" y="106"/>
                    <a:pt x="1062" y="154"/>
                    <a:pt x="1099" y="210"/>
                  </a:cubicBezTo>
                  <a:cubicBezTo>
                    <a:pt x="1097" y="328"/>
                    <a:pt x="1301" y="453"/>
                    <a:pt x="1127" y="567"/>
                  </a:cubicBezTo>
                  <a:cubicBezTo>
                    <a:pt x="1197" y="838"/>
                    <a:pt x="1190" y="984"/>
                    <a:pt x="1317" y="1149"/>
                  </a:cubicBezTo>
                  <a:cubicBezTo>
                    <a:pt x="1204" y="1292"/>
                    <a:pt x="1148" y="1350"/>
                    <a:pt x="1127" y="1534"/>
                  </a:cubicBezTo>
                  <a:cubicBezTo>
                    <a:pt x="1042" y="1626"/>
                    <a:pt x="988" y="1821"/>
                    <a:pt x="858" y="2018"/>
                  </a:cubicBezTo>
                  <a:cubicBezTo>
                    <a:pt x="691" y="2581"/>
                    <a:pt x="494" y="3237"/>
                    <a:pt x="694" y="3977"/>
                  </a:cubicBezTo>
                  <a:cubicBezTo>
                    <a:pt x="698" y="3961"/>
                    <a:pt x="708" y="3949"/>
                    <a:pt x="724" y="3942"/>
                  </a:cubicBezTo>
                  <a:cubicBezTo>
                    <a:pt x="793" y="4772"/>
                    <a:pt x="1199" y="5196"/>
                    <a:pt x="1610" y="5630"/>
                  </a:cubicBezTo>
                  <a:cubicBezTo>
                    <a:pt x="1830" y="5683"/>
                    <a:pt x="1900" y="5907"/>
                    <a:pt x="1918" y="5907"/>
                  </a:cubicBezTo>
                  <a:cubicBezTo>
                    <a:pt x="1919" y="5907"/>
                    <a:pt x="1920" y="5907"/>
                    <a:pt x="1920" y="5906"/>
                  </a:cubicBezTo>
                  <a:cubicBezTo>
                    <a:pt x="2108" y="6080"/>
                    <a:pt x="2096" y="6330"/>
                    <a:pt x="2240" y="6420"/>
                  </a:cubicBezTo>
                  <a:cubicBezTo>
                    <a:pt x="2279" y="6643"/>
                    <a:pt x="2340" y="6562"/>
                    <a:pt x="2372" y="6775"/>
                  </a:cubicBezTo>
                  <a:cubicBezTo>
                    <a:pt x="2435" y="6914"/>
                    <a:pt x="2372" y="7130"/>
                    <a:pt x="2333" y="7315"/>
                  </a:cubicBezTo>
                  <a:cubicBezTo>
                    <a:pt x="2401" y="7532"/>
                    <a:pt x="2351" y="7695"/>
                    <a:pt x="2323" y="7695"/>
                  </a:cubicBezTo>
                  <a:cubicBezTo>
                    <a:pt x="2322" y="7695"/>
                    <a:pt x="2320" y="7694"/>
                    <a:pt x="2319" y="7693"/>
                  </a:cubicBezTo>
                  <a:cubicBezTo>
                    <a:pt x="2224" y="7874"/>
                    <a:pt x="2180" y="8096"/>
                    <a:pt x="2089" y="8185"/>
                  </a:cubicBezTo>
                  <a:cubicBezTo>
                    <a:pt x="1862" y="8484"/>
                    <a:pt x="1545" y="8657"/>
                    <a:pt x="1320" y="8799"/>
                  </a:cubicBezTo>
                  <a:cubicBezTo>
                    <a:pt x="1225" y="8855"/>
                    <a:pt x="1132" y="8912"/>
                    <a:pt x="1042" y="8975"/>
                  </a:cubicBezTo>
                  <a:lnTo>
                    <a:pt x="1102" y="9181"/>
                  </a:lnTo>
                  <a:cubicBezTo>
                    <a:pt x="1090" y="9187"/>
                    <a:pt x="1079" y="9190"/>
                    <a:pt x="1069" y="9190"/>
                  </a:cubicBezTo>
                  <a:cubicBezTo>
                    <a:pt x="1016" y="9190"/>
                    <a:pt x="997" y="9104"/>
                    <a:pt x="993" y="9010"/>
                  </a:cubicBezTo>
                  <a:cubicBezTo>
                    <a:pt x="608" y="9283"/>
                    <a:pt x="300" y="9626"/>
                    <a:pt x="142" y="10030"/>
                  </a:cubicBezTo>
                  <a:cubicBezTo>
                    <a:pt x="156" y="10021"/>
                    <a:pt x="170" y="10011"/>
                    <a:pt x="186" y="10004"/>
                  </a:cubicBezTo>
                  <a:lnTo>
                    <a:pt x="186" y="10004"/>
                  </a:lnTo>
                  <a:cubicBezTo>
                    <a:pt x="149" y="10041"/>
                    <a:pt x="121" y="10088"/>
                    <a:pt x="105" y="10136"/>
                  </a:cubicBezTo>
                  <a:cubicBezTo>
                    <a:pt x="98" y="10167"/>
                    <a:pt x="89" y="10192"/>
                    <a:pt x="82" y="10220"/>
                  </a:cubicBezTo>
                  <a:lnTo>
                    <a:pt x="79" y="10220"/>
                  </a:lnTo>
                  <a:cubicBezTo>
                    <a:pt x="49" y="10329"/>
                    <a:pt x="31" y="10442"/>
                    <a:pt x="1" y="10487"/>
                  </a:cubicBezTo>
                  <a:cubicBezTo>
                    <a:pt x="5" y="10814"/>
                    <a:pt x="70" y="10876"/>
                    <a:pt x="153" y="10876"/>
                  </a:cubicBezTo>
                  <a:cubicBezTo>
                    <a:pt x="204" y="10876"/>
                    <a:pt x="262" y="10853"/>
                    <a:pt x="317" y="10853"/>
                  </a:cubicBezTo>
                  <a:cubicBezTo>
                    <a:pt x="319" y="10853"/>
                    <a:pt x="322" y="10853"/>
                    <a:pt x="325" y="10853"/>
                  </a:cubicBezTo>
                  <a:cubicBezTo>
                    <a:pt x="358" y="10751"/>
                    <a:pt x="397" y="10651"/>
                    <a:pt x="443" y="10554"/>
                  </a:cubicBezTo>
                  <a:cubicBezTo>
                    <a:pt x="439" y="10480"/>
                    <a:pt x="376" y="10417"/>
                    <a:pt x="300" y="10364"/>
                  </a:cubicBezTo>
                  <a:cubicBezTo>
                    <a:pt x="318" y="10364"/>
                    <a:pt x="337" y="10364"/>
                    <a:pt x="355" y="10361"/>
                  </a:cubicBezTo>
                  <a:cubicBezTo>
                    <a:pt x="309" y="10299"/>
                    <a:pt x="290" y="10197"/>
                    <a:pt x="330" y="10028"/>
                  </a:cubicBezTo>
                  <a:cubicBezTo>
                    <a:pt x="391" y="9942"/>
                    <a:pt x="431" y="9907"/>
                    <a:pt x="457" y="9907"/>
                  </a:cubicBezTo>
                  <a:cubicBezTo>
                    <a:pt x="505" y="9907"/>
                    <a:pt x="504" y="10028"/>
                    <a:pt x="504" y="10162"/>
                  </a:cubicBezTo>
                  <a:cubicBezTo>
                    <a:pt x="724" y="9726"/>
                    <a:pt x="1067" y="9369"/>
                    <a:pt x="1589" y="9186"/>
                  </a:cubicBezTo>
                  <a:cubicBezTo>
                    <a:pt x="1827" y="9014"/>
                    <a:pt x="2196" y="8780"/>
                    <a:pt x="2435" y="8458"/>
                  </a:cubicBezTo>
                  <a:cubicBezTo>
                    <a:pt x="2504" y="8154"/>
                    <a:pt x="2581" y="8115"/>
                    <a:pt x="2697" y="7839"/>
                  </a:cubicBezTo>
                  <a:cubicBezTo>
                    <a:pt x="2840" y="7749"/>
                    <a:pt x="2738" y="7635"/>
                    <a:pt x="2799" y="7322"/>
                  </a:cubicBezTo>
                  <a:cubicBezTo>
                    <a:pt x="2861" y="7260"/>
                    <a:pt x="2822" y="7072"/>
                    <a:pt x="2808" y="6854"/>
                  </a:cubicBezTo>
                  <a:cubicBezTo>
                    <a:pt x="2727" y="6682"/>
                    <a:pt x="2676" y="6502"/>
                    <a:pt x="2653" y="6314"/>
                  </a:cubicBezTo>
                  <a:cubicBezTo>
                    <a:pt x="2625" y="6332"/>
                    <a:pt x="2599" y="6353"/>
                    <a:pt x="2574" y="6376"/>
                  </a:cubicBezTo>
                  <a:cubicBezTo>
                    <a:pt x="2546" y="6026"/>
                    <a:pt x="2110" y="6091"/>
                    <a:pt x="2365" y="5836"/>
                  </a:cubicBezTo>
                  <a:cubicBezTo>
                    <a:pt x="2349" y="5827"/>
                    <a:pt x="2333" y="5818"/>
                    <a:pt x="2314" y="5811"/>
                  </a:cubicBezTo>
                  <a:cubicBezTo>
                    <a:pt x="2138" y="5614"/>
                    <a:pt x="2096" y="5423"/>
                    <a:pt x="1878" y="5423"/>
                  </a:cubicBezTo>
                  <a:cubicBezTo>
                    <a:pt x="1873" y="5423"/>
                    <a:pt x="1868" y="5423"/>
                    <a:pt x="1862" y="5424"/>
                  </a:cubicBezTo>
                  <a:cubicBezTo>
                    <a:pt x="1545" y="4995"/>
                    <a:pt x="1338" y="4735"/>
                    <a:pt x="1208" y="4283"/>
                  </a:cubicBezTo>
                  <a:cubicBezTo>
                    <a:pt x="1171" y="4327"/>
                    <a:pt x="1141" y="4376"/>
                    <a:pt x="1116" y="4424"/>
                  </a:cubicBezTo>
                  <a:lnTo>
                    <a:pt x="1185" y="4204"/>
                  </a:lnTo>
                  <a:cubicBezTo>
                    <a:pt x="1169" y="4142"/>
                    <a:pt x="1155" y="4074"/>
                    <a:pt x="1141" y="4002"/>
                  </a:cubicBezTo>
                  <a:cubicBezTo>
                    <a:pt x="1139" y="4002"/>
                    <a:pt x="1137" y="4000"/>
                    <a:pt x="1134" y="4000"/>
                  </a:cubicBezTo>
                  <a:lnTo>
                    <a:pt x="1076" y="4030"/>
                  </a:lnTo>
                  <a:cubicBezTo>
                    <a:pt x="1087" y="4011"/>
                    <a:pt x="1107" y="4000"/>
                    <a:pt x="1128" y="4000"/>
                  </a:cubicBezTo>
                  <a:cubicBezTo>
                    <a:pt x="1130" y="4000"/>
                    <a:pt x="1132" y="4000"/>
                    <a:pt x="1134" y="4000"/>
                  </a:cubicBezTo>
                  <a:lnTo>
                    <a:pt x="1139" y="3998"/>
                  </a:lnTo>
                  <a:cubicBezTo>
                    <a:pt x="1134" y="3963"/>
                    <a:pt x="1127" y="3928"/>
                    <a:pt x="1120" y="3891"/>
                  </a:cubicBezTo>
                  <a:cubicBezTo>
                    <a:pt x="1122" y="3884"/>
                    <a:pt x="1114" y="3881"/>
                    <a:pt x="1101" y="3881"/>
                  </a:cubicBezTo>
                  <a:cubicBezTo>
                    <a:pt x="1049" y="3881"/>
                    <a:pt x="905" y="3923"/>
                    <a:pt x="808" y="3923"/>
                  </a:cubicBezTo>
                  <a:cubicBezTo>
                    <a:pt x="799" y="3923"/>
                    <a:pt x="790" y="3922"/>
                    <a:pt x="782" y="3921"/>
                  </a:cubicBezTo>
                  <a:cubicBezTo>
                    <a:pt x="919" y="3889"/>
                    <a:pt x="1160" y="3896"/>
                    <a:pt x="1095" y="3845"/>
                  </a:cubicBezTo>
                  <a:cubicBezTo>
                    <a:pt x="1081" y="3175"/>
                    <a:pt x="1106" y="2813"/>
                    <a:pt x="1403" y="2129"/>
                  </a:cubicBezTo>
                  <a:cubicBezTo>
                    <a:pt x="1394" y="2099"/>
                    <a:pt x="1554" y="1898"/>
                    <a:pt x="1589" y="1684"/>
                  </a:cubicBezTo>
                  <a:cubicBezTo>
                    <a:pt x="1691" y="1483"/>
                    <a:pt x="1679" y="1348"/>
                    <a:pt x="1642" y="1126"/>
                  </a:cubicBezTo>
                  <a:cubicBezTo>
                    <a:pt x="1772" y="919"/>
                    <a:pt x="1670" y="817"/>
                    <a:pt x="1756" y="518"/>
                  </a:cubicBezTo>
                  <a:cubicBezTo>
                    <a:pt x="1582" y="259"/>
                    <a:pt x="1475" y="101"/>
                    <a:pt x="1482" y="87"/>
                  </a:cubicBezTo>
                  <a:cubicBezTo>
                    <a:pt x="1480" y="73"/>
                    <a:pt x="1475" y="61"/>
                    <a:pt x="1473" y="50"/>
                  </a:cubicBezTo>
                  <a:cubicBezTo>
                    <a:pt x="1398" y="22"/>
                    <a:pt x="1321" y="0"/>
                    <a:pt x="123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38" name="Google Shape;19038;p66"/>
            <p:cNvSpPr/>
            <p:nvPr/>
          </p:nvSpPr>
          <p:spPr>
            <a:xfrm>
              <a:off x="371300" y="557750"/>
              <a:ext cx="725" cy="3200"/>
            </a:xfrm>
            <a:custGeom>
              <a:avLst/>
              <a:gdLst/>
              <a:ahLst/>
              <a:cxnLst/>
              <a:rect l="l" t="t" r="r" b="b"/>
              <a:pathLst>
                <a:path w="29" h="128" extrusionOk="0">
                  <a:moveTo>
                    <a:pt x="5" y="0"/>
                  </a:moveTo>
                  <a:cubicBezTo>
                    <a:pt x="5" y="42"/>
                    <a:pt x="5" y="86"/>
                    <a:pt x="0" y="128"/>
                  </a:cubicBezTo>
                  <a:lnTo>
                    <a:pt x="28" y="40"/>
                  </a:lnTo>
                  <a:lnTo>
                    <a:pt x="7"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39" name="Google Shape;19039;p66"/>
            <p:cNvSpPr/>
            <p:nvPr/>
          </p:nvSpPr>
          <p:spPr>
            <a:xfrm>
              <a:off x="371575" y="556575"/>
              <a:ext cx="1200" cy="1775"/>
            </a:xfrm>
            <a:custGeom>
              <a:avLst/>
              <a:gdLst/>
              <a:ahLst/>
              <a:cxnLst/>
              <a:rect l="l" t="t" r="r" b="b"/>
              <a:pathLst>
                <a:path w="48" h="71" extrusionOk="0">
                  <a:moveTo>
                    <a:pt x="47" y="1"/>
                  </a:moveTo>
                  <a:lnTo>
                    <a:pt x="1" y="42"/>
                  </a:lnTo>
                  <a:lnTo>
                    <a:pt x="24" y="70"/>
                  </a:lnTo>
                  <a:lnTo>
                    <a:pt x="47"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40" name="Google Shape;19040;p66"/>
            <p:cNvSpPr/>
            <p:nvPr/>
          </p:nvSpPr>
          <p:spPr>
            <a:xfrm>
              <a:off x="377375" y="542625"/>
              <a:ext cx="54850" cy="18100"/>
            </a:xfrm>
            <a:custGeom>
              <a:avLst/>
              <a:gdLst/>
              <a:ahLst/>
              <a:cxnLst/>
              <a:rect l="l" t="t" r="r" b="b"/>
              <a:pathLst>
                <a:path w="2194" h="724" extrusionOk="0">
                  <a:moveTo>
                    <a:pt x="1987" y="160"/>
                  </a:moveTo>
                  <a:cubicBezTo>
                    <a:pt x="1971" y="192"/>
                    <a:pt x="1957" y="220"/>
                    <a:pt x="1948" y="243"/>
                  </a:cubicBezTo>
                  <a:cubicBezTo>
                    <a:pt x="1955" y="213"/>
                    <a:pt x="1969" y="186"/>
                    <a:pt x="1987" y="160"/>
                  </a:cubicBezTo>
                  <a:close/>
                  <a:moveTo>
                    <a:pt x="1948" y="243"/>
                  </a:moveTo>
                  <a:lnTo>
                    <a:pt x="1948" y="243"/>
                  </a:lnTo>
                  <a:cubicBezTo>
                    <a:pt x="1941" y="262"/>
                    <a:pt x="1936" y="281"/>
                    <a:pt x="1932" y="306"/>
                  </a:cubicBezTo>
                  <a:cubicBezTo>
                    <a:pt x="1932" y="283"/>
                    <a:pt x="1936" y="262"/>
                    <a:pt x="1948" y="243"/>
                  </a:cubicBezTo>
                  <a:close/>
                  <a:moveTo>
                    <a:pt x="1127" y="0"/>
                  </a:moveTo>
                  <a:cubicBezTo>
                    <a:pt x="1093" y="14"/>
                    <a:pt x="1058" y="28"/>
                    <a:pt x="1025" y="39"/>
                  </a:cubicBezTo>
                  <a:cubicBezTo>
                    <a:pt x="1168" y="434"/>
                    <a:pt x="1094" y="524"/>
                    <a:pt x="954" y="524"/>
                  </a:cubicBezTo>
                  <a:cubicBezTo>
                    <a:pt x="837" y="524"/>
                    <a:pt x="674" y="462"/>
                    <a:pt x="552" y="462"/>
                  </a:cubicBezTo>
                  <a:cubicBezTo>
                    <a:pt x="444" y="462"/>
                    <a:pt x="368" y="510"/>
                    <a:pt x="381" y="689"/>
                  </a:cubicBezTo>
                  <a:cubicBezTo>
                    <a:pt x="212" y="591"/>
                    <a:pt x="165" y="480"/>
                    <a:pt x="77" y="336"/>
                  </a:cubicBezTo>
                  <a:cubicBezTo>
                    <a:pt x="42" y="345"/>
                    <a:pt x="12" y="364"/>
                    <a:pt x="24" y="394"/>
                  </a:cubicBezTo>
                  <a:cubicBezTo>
                    <a:pt x="15" y="399"/>
                    <a:pt x="8" y="406"/>
                    <a:pt x="1" y="410"/>
                  </a:cubicBezTo>
                  <a:cubicBezTo>
                    <a:pt x="24" y="487"/>
                    <a:pt x="93" y="573"/>
                    <a:pt x="168" y="663"/>
                  </a:cubicBezTo>
                  <a:cubicBezTo>
                    <a:pt x="230" y="668"/>
                    <a:pt x="290" y="675"/>
                    <a:pt x="339" y="723"/>
                  </a:cubicBezTo>
                  <a:cubicBezTo>
                    <a:pt x="374" y="691"/>
                    <a:pt x="404" y="700"/>
                    <a:pt x="518" y="607"/>
                  </a:cubicBezTo>
                  <a:lnTo>
                    <a:pt x="518" y="607"/>
                  </a:lnTo>
                  <a:cubicBezTo>
                    <a:pt x="510" y="637"/>
                    <a:pt x="516" y="646"/>
                    <a:pt x="527" y="646"/>
                  </a:cubicBezTo>
                  <a:cubicBezTo>
                    <a:pt x="543" y="646"/>
                    <a:pt x="570" y="630"/>
                    <a:pt x="589" y="630"/>
                  </a:cubicBezTo>
                  <a:cubicBezTo>
                    <a:pt x="602" y="630"/>
                    <a:pt x="612" y="638"/>
                    <a:pt x="610" y="665"/>
                  </a:cubicBezTo>
                  <a:cubicBezTo>
                    <a:pt x="741" y="599"/>
                    <a:pt x="809" y="581"/>
                    <a:pt x="872" y="581"/>
                  </a:cubicBezTo>
                  <a:cubicBezTo>
                    <a:pt x="926" y="581"/>
                    <a:pt x="976" y="594"/>
                    <a:pt x="1056" y="600"/>
                  </a:cubicBezTo>
                  <a:cubicBezTo>
                    <a:pt x="1204" y="518"/>
                    <a:pt x="1323" y="461"/>
                    <a:pt x="1440" y="461"/>
                  </a:cubicBezTo>
                  <a:cubicBezTo>
                    <a:pt x="1500" y="461"/>
                    <a:pt x="1559" y="476"/>
                    <a:pt x="1621" y="510"/>
                  </a:cubicBezTo>
                  <a:cubicBezTo>
                    <a:pt x="1749" y="533"/>
                    <a:pt x="1872" y="566"/>
                    <a:pt x="1994" y="612"/>
                  </a:cubicBezTo>
                  <a:cubicBezTo>
                    <a:pt x="2059" y="631"/>
                    <a:pt x="2122" y="647"/>
                    <a:pt x="2184" y="663"/>
                  </a:cubicBezTo>
                  <a:cubicBezTo>
                    <a:pt x="2171" y="568"/>
                    <a:pt x="2171" y="429"/>
                    <a:pt x="2194" y="223"/>
                  </a:cubicBezTo>
                  <a:cubicBezTo>
                    <a:pt x="2151" y="216"/>
                    <a:pt x="2094" y="130"/>
                    <a:pt x="2038" y="130"/>
                  </a:cubicBezTo>
                  <a:cubicBezTo>
                    <a:pt x="2021" y="130"/>
                    <a:pt x="2004" y="139"/>
                    <a:pt x="1987" y="160"/>
                  </a:cubicBezTo>
                  <a:lnTo>
                    <a:pt x="2006" y="121"/>
                  </a:lnTo>
                  <a:cubicBezTo>
                    <a:pt x="1865" y="100"/>
                    <a:pt x="1723" y="79"/>
                    <a:pt x="1656" y="42"/>
                  </a:cubicBezTo>
                  <a:cubicBezTo>
                    <a:pt x="1637" y="33"/>
                    <a:pt x="1617" y="29"/>
                    <a:pt x="1595" y="29"/>
                  </a:cubicBezTo>
                  <a:cubicBezTo>
                    <a:pt x="1516" y="29"/>
                    <a:pt x="1417" y="73"/>
                    <a:pt x="1316" y="73"/>
                  </a:cubicBezTo>
                  <a:cubicBezTo>
                    <a:pt x="1253" y="73"/>
                    <a:pt x="1188" y="56"/>
                    <a:pt x="112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41" name="Google Shape;19041;p66"/>
            <p:cNvSpPr/>
            <p:nvPr/>
          </p:nvSpPr>
          <p:spPr>
            <a:xfrm>
              <a:off x="454575" y="549750"/>
              <a:ext cx="13175" cy="12825"/>
            </a:xfrm>
            <a:custGeom>
              <a:avLst/>
              <a:gdLst/>
              <a:ahLst/>
              <a:cxnLst/>
              <a:rect l="l" t="t" r="r" b="b"/>
              <a:pathLst>
                <a:path w="527" h="513" extrusionOk="0">
                  <a:moveTo>
                    <a:pt x="527" y="0"/>
                  </a:moveTo>
                  <a:lnTo>
                    <a:pt x="527" y="0"/>
                  </a:lnTo>
                  <a:cubicBezTo>
                    <a:pt x="358" y="16"/>
                    <a:pt x="188" y="23"/>
                    <a:pt x="19" y="23"/>
                  </a:cubicBezTo>
                  <a:lnTo>
                    <a:pt x="17" y="26"/>
                  </a:lnTo>
                  <a:cubicBezTo>
                    <a:pt x="1" y="95"/>
                    <a:pt x="8" y="408"/>
                    <a:pt x="91" y="480"/>
                  </a:cubicBezTo>
                  <a:cubicBezTo>
                    <a:pt x="105" y="458"/>
                    <a:pt x="121" y="442"/>
                    <a:pt x="139" y="442"/>
                  </a:cubicBezTo>
                  <a:cubicBezTo>
                    <a:pt x="152" y="442"/>
                    <a:pt x="166" y="451"/>
                    <a:pt x="181" y="473"/>
                  </a:cubicBezTo>
                  <a:cubicBezTo>
                    <a:pt x="161" y="489"/>
                    <a:pt x="143" y="496"/>
                    <a:pt x="128" y="496"/>
                  </a:cubicBezTo>
                  <a:cubicBezTo>
                    <a:pt x="114" y="496"/>
                    <a:pt x="102" y="490"/>
                    <a:pt x="91" y="480"/>
                  </a:cubicBezTo>
                  <a:cubicBezTo>
                    <a:pt x="84" y="489"/>
                    <a:pt x="77" y="501"/>
                    <a:pt x="70" y="513"/>
                  </a:cubicBezTo>
                  <a:cubicBezTo>
                    <a:pt x="172" y="513"/>
                    <a:pt x="276" y="510"/>
                    <a:pt x="383" y="499"/>
                  </a:cubicBezTo>
                  <a:lnTo>
                    <a:pt x="506" y="360"/>
                  </a:lnTo>
                  <a:cubicBezTo>
                    <a:pt x="490" y="288"/>
                    <a:pt x="494" y="144"/>
                    <a:pt x="52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42" name="Google Shape;19042;p66"/>
            <p:cNvSpPr/>
            <p:nvPr/>
          </p:nvSpPr>
          <p:spPr>
            <a:xfrm>
              <a:off x="367300" y="561975"/>
              <a:ext cx="75" cy="300"/>
            </a:xfrm>
            <a:custGeom>
              <a:avLst/>
              <a:gdLst/>
              <a:ahLst/>
              <a:cxnLst/>
              <a:rect l="l" t="t" r="r" b="b"/>
              <a:pathLst>
                <a:path w="3" h="12" extrusionOk="0">
                  <a:moveTo>
                    <a:pt x="3" y="0"/>
                  </a:moveTo>
                  <a:lnTo>
                    <a:pt x="0" y="5"/>
                  </a:lnTo>
                  <a:cubicBezTo>
                    <a:pt x="0" y="7"/>
                    <a:pt x="3" y="10"/>
                    <a:pt x="3" y="12"/>
                  </a:cubicBezTo>
                  <a:lnTo>
                    <a:pt x="3"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43" name="Google Shape;19043;p66"/>
            <p:cNvSpPr/>
            <p:nvPr/>
          </p:nvSpPr>
          <p:spPr>
            <a:xfrm>
              <a:off x="440500" y="548925"/>
              <a:ext cx="14575" cy="7325"/>
            </a:xfrm>
            <a:custGeom>
              <a:avLst/>
              <a:gdLst/>
              <a:ahLst/>
              <a:cxnLst/>
              <a:rect l="l" t="t" r="r" b="b"/>
              <a:pathLst>
                <a:path w="583" h="293" extrusionOk="0">
                  <a:moveTo>
                    <a:pt x="21" y="1"/>
                  </a:moveTo>
                  <a:lnTo>
                    <a:pt x="0" y="73"/>
                  </a:lnTo>
                  <a:cubicBezTo>
                    <a:pt x="35" y="39"/>
                    <a:pt x="67" y="26"/>
                    <a:pt x="96" y="26"/>
                  </a:cubicBezTo>
                  <a:cubicBezTo>
                    <a:pt x="228" y="26"/>
                    <a:pt x="317" y="292"/>
                    <a:pt x="420" y="292"/>
                  </a:cubicBezTo>
                  <a:cubicBezTo>
                    <a:pt x="468" y="292"/>
                    <a:pt x="519" y="234"/>
                    <a:pt x="580" y="61"/>
                  </a:cubicBezTo>
                  <a:lnTo>
                    <a:pt x="582" y="56"/>
                  </a:lnTo>
                  <a:cubicBezTo>
                    <a:pt x="394" y="54"/>
                    <a:pt x="207" y="36"/>
                    <a:pt x="2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44" name="Google Shape;19044;p66"/>
            <p:cNvSpPr/>
            <p:nvPr/>
          </p:nvSpPr>
          <p:spPr>
            <a:xfrm>
              <a:off x="475150" y="546725"/>
              <a:ext cx="1600" cy="625"/>
            </a:xfrm>
            <a:custGeom>
              <a:avLst/>
              <a:gdLst/>
              <a:ahLst/>
              <a:cxnLst/>
              <a:rect l="l" t="t" r="r" b="b"/>
              <a:pathLst>
                <a:path w="64" h="25" extrusionOk="0">
                  <a:moveTo>
                    <a:pt x="63" y="1"/>
                  </a:moveTo>
                  <a:lnTo>
                    <a:pt x="1" y="24"/>
                  </a:lnTo>
                  <a:cubicBezTo>
                    <a:pt x="3" y="24"/>
                    <a:pt x="5" y="24"/>
                    <a:pt x="8" y="24"/>
                  </a:cubicBezTo>
                  <a:cubicBezTo>
                    <a:pt x="28" y="24"/>
                    <a:pt x="49" y="15"/>
                    <a:pt x="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45" name="Google Shape;19045;p66"/>
            <p:cNvSpPr/>
            <p:nvPr/>
          </p:nvSpPr>
          <p:spPr>
            <a:xfrm>
              <a:off x="712875" y="539775"/>
              <a:ext cx="5775" cy="4150"/>
            </a:xfrm>
            <a:custGeom>
              <a:avLst/>
              <a:gdLst/>
              <a:ahLst/>
              <a:cxnLst/>
              <a:rect l="l" t="t" r="r" b="b"/>
              <a:pathLst>
                <a:path w="231" h="166" extrusionOk="0">
                  <a:moveTo>
                    <a:pt x="38" y="0"/>
                  </a:moveTo>
                  <a:cubicBezTo>
                    <a:pt x="33" y="31"/>
                    <a:pt x="20" y="61"/>
                    <a:pt x="1" y="84"/>
                  </a:cubicBezTo>
                  <a:cubicBezTo>
                    <a:pt x="82" y="96"/>
                    <a:pt x="161" y="123"/>
                    <a:pt x="230" y="165"/>
                  </a:cubicBezTo>
                  <a:lnTo>
                    <a:pt x="38"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46" name="Google Shape;19046;p66"/>
            <p:cNvSpPr/>
            <p:nvPr/>
          </p:nvSpPr>
          <p:spPr>
            <a:xfrm>
              <a:off x="494625" y="536000"/>
              <a:ext cx="375" cy="600"/>
            </a:xfrm>
            <a:custGeom>
              <a:avLst/>
              <a:gdLst/>
              <a:ahLst/>
              <a:cxnLst/>
              <a:rect l="l" t="t" r="r" b="b"/>
              <a:pathLst>
                <a:path w="15" h="24" extrusionOk="0">
                  <a:moveTo>
                    <a:pt x="14" y="1"/>
                  </a:moveTo>
                  <a:lnTo>
                    <a:pt x="0" y="12"/>
                  </a:lnTo>
                  <a:lnTo>
                    <a:pt x="14" y="24"/>
                  </a:lnTo>
                  <a:cubicBezTo>
                    <a:pt x="14" y="15"/>
                    <a:pt x="14" y="8"/>
                    <a:pt x="1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47" name="Google Shape;19047;p66"/>
            <p:cNvSpPr/>
            <p:nvPr/>
          </p:nvSpPr>
          <p:spPr>
            <a:xfrm>
              <a:off x="630925" y="539825"/>
              <a:ext cx="57000" cy="15225"/>
            </a:xfrm>
            <a:custGeom>
              <a:avLst/>
              <a:gdLst/>
              <a:ahLst/>
              <a:cxnLst/>
              <a:rect l="l" t="t" r="r" b="b"/>
              <a:pathLst>
                <a:path w="2280" h="609" extrusionOk="0">
                  <a:moveTo>
                    <a:pt x="2027" y="1"/>
                  </a:moveTo>
                  <a:cubicBezTo>
                    <a:pt x="1668" y="79"/>
                    <a:pt x="1367" y="111"/>
                    <a:pt x="1058" y="111"/>
                  </a:cubicBezTo>
                  <a:cubicBezTo>
                    <a:pt x="782" y="111"/>
                    <a:pt x="499" y="85"/>
                    <a:pt x="163" y="45"/>
                  </a:cubicBezTo>
                  <a:lnTo>
                    <a:pt x="163" y="45"/>
                  </a:lnTo>
                  <a:cubicBezTo>
                    <a:pt x="191" y="49"/>
                    <a:pt x="214" y="66"/>
                    <a:pt x="228" y="94"/>
                  </a:cubicBezTo>
                  <a:cubicBezTo>
                    <a:pt x="175" y="68"/>
                    <a:pt x="124" y="43"/>
                    <a:pt x="75" y="12"/>
                  </a:cubicBezTo>
                  <a:lnTo>
                    <a:pt x="1" y="444"/>
                  </a:lnTo>
                  <a:cubicBezTo>
                    <a:pt x="38" y="446"/>
                    <a:pt x="75" y="453"/>
                    <a:pt x="112" y="462"/>
                  </a:cubicBezTo>
                  <a:lnTo>
                    <a:pt x="126" y="444"/>
                  </a:lnTo>
                  <a:cubicBezTo>
                    <a:pt x="128" y="446"/>
                    <a:pt x="131" y="448"/>
                    <a:pt x="133" y="451"/>
                  </a:cubicBezTo>
                  <a:cubicBezTo>
                    <a:pt x="126" y="434"/>
                    <a:pt x="122" y="416"/>
                    <a:pt x="122" y="397"/>
                  </a:cubicBezTo>
                  <a:lnTo>
                    <a:pt x="122" y="397"/>
                  </a:lnTo>
                  <a:cubicBezTo>
                    <a:pt x="123" y="399"/>
                    <a:pt x="124" y="400"/>
                    <a:pt x="125" y="400"/>
                  </a:cubicBezTo>
                  <a:cubicBezTo>
                    <a:pt x="144" y="400"/>
                    <a:pt x="199" y="227"/>
                    <a:pt x="249" y="156"/>
                  </a:cubicBezTo>
                  <a:lnTo>
                    <a:pt x="249" y="156"/>
                  </a:lnTo>
                  <a:cubicBezTo>
                    <a:pt x="275" y="272"/>
                    <a:pt x="242" y="441"/>
                    <a:pt x="163" y="495"/>
                  </a:cubicBezTo>
                  <a:cubicBezTo>
                    <a:pt x="166" y="502"/>
                    <a:pt x="170" y="511"/>
                    <a:pt x="175" y="520"/>
                  </a:cubicBezTo>
                  <a:cubicBezTo>
                    <a:pt x="332" y="543"/>
                    <a:pt x="479" y="562"/>
                    <a:pt x="613" y="578"/>
                  </a:cubicBezTo>
                  <a:cubicBezTo>
                    <a:pt x="613" y="566"/>
                    <a:pt x="622" y="555"/>
                    <a:pt x="643" y="536"/>
                  </a:cubicBezTo>
                  <a:cubicBezTo>
                    <a:pt x="680" y="546"/>
                    <a:pt x="703" y="543"/>
                    <a:pt x="736" y="590"/>
                  </a:cubicBezTo>
                  <a:lnTo>
                    <a:pt x="778" y="594"/>
                  </a:lnTo>
                  <a:cubicBezTo>
                    <a:pt x="787" y="571"/>
                    <a:pt x="794" y="548"/>
                    <a:pt x="801" y="522"/>
                  </a:cubicBezTo>
                  <a:lnTo>
                    <a:pt x="856" y="599"/>
                  </a:lnTo>
                  <a:cubicBezTo>
                    <a:pt x="940" y="606"/>
                    <a:pt x="1019" y="608"/>
                    <a:pt x="1093" y="608"/>
                  </a:cubicBezTo>
                  <a:cubicBezTo>
                    <a:pt x="1123" y="543"/>
                    <a:pt x="1158" y="481"/>
                    <a:pt x="1197" y="420"/>
                  </a:cubicBezTo>
                  <a:lnTo>
                    <a:pt x="1313" y="601"/>
                  </a:lnTo>
                  <a:cubicBezTo>
                    <a:pt x="1605" y="585"/>
                    <a:pt x="1883" y="488"/>
                    <a:pt x="2124" y="323"/>
                  </a:cubicBezTo>
                  <a:cubicBezTo>
                    <a:pt x="2101" y="254"/>
                    <a:pt x="2077" y="174"/>
                    <a:pt x="2043" y="174"/>
                  </a:cubicBezTo>
                  <a:cubicBezTo>
                    <a:pt x="2034" y="174"/>
                    <a:pt x="2024" y="180"/>
                    <a:pt x="2013" y="193"/>
                  </a:cubicBezTo>
                  <a:lnTo>
                    <a:pt x="2048" y="117"/>
                  </a:lnTo>
                  <a:cubicBezTo>
                    <a:pt x="2106" y="191"/>
                    <a:pt x="2157" y="244"/>
                    <a:pt x="2189" y="302"/>
                  </a:cubicBezTo>
                  <a:lnTo>
                    <a:pt x="2280" y="284"/>
                  </a:lnTo>
                  <a:cubicBezTo>
                    <a:pt x="2226" y="235"/>
                    <a:pt x="2175" y="182"/>
                    <a:pt x="2127" y="126"/>
                  </a:cubicBezTo>
                  <a:cubicBezTo>
                    <a:pt x="2124" y="135"/>
                    <a:pt x="2120" y="147"/>
                    <a:pt x="2118" y="158"/>
                  </a:cubicBezTo>
                  <a:cubicBezTo>
                    <a:pt x="2118" y="142"/>
                    <a:pt x="2118" y="128"/>
                    <a:pt x="2120" y="117"/>
                  </a:cubicBezTo>
                  <a:cubicBezTo>
                    <a:pt x="2090" y="82"/>
                    <a:pt x="2060" y="43"/>
                    <a:pt x="202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48" name="Google Shape;19048;p66"/>
            <p:cNvSpPr/>
            <p:nvPr/>
          </p:nvSpPr>
          <p:spPr>
            <a:xfrm>
              <a:off x="501800" y="527375"/>
              <a:ext cx="5550" cy="5650"/>
            </a:xfrm>
            <a:custGeom>
              <a:avLst/>
              <a:gdLst/>
              <a:ahLst/>
              <a:cxnLst/>
              <a:rect l="l" t="t" r="r" b="b"/>
              <a:pathLst>
                <a:path w="222" h="226" extrusionOk="0">
                  <a:moveTo>
                    <a:pt x="82" y="0"/>
                  </a:moveTo>
                  <a:cubicBezTo>
                    <a:pt x="57" y="31"/>
                    <a:pt x="29" y="58"/>
                    <a:pt x="1" y="88"/>
                  </a:cubicBezTo>
                  <a:cubicBezTo>
                    <a:pt x="54" y="105"/>
                    <a:pt x="124" y="144"/>
                    <a:pt x="221" y="225"/>
                  </a:cubicBezTo>
                  <a:cubicBezTo>
                    <a:pt x="191" y="167"/>
                    <a:pt x="131" y="77"/>
                    <a:pt x="8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49" name="Google Shape;19049;p66"/>
            <p:cNvSpPr/>
            <p:nvPr/>
          </p:nvSpPr>
          <p:spPr>
            <a:xfrm>
              <a:off x="479450" y="491100"/>
              <a:ext cx="153250" cy="64925"/>
            </a:xfrm>
            <a:custGeom>
              <a:avLst/>
              <a:gdLst/>
              <a:ahLst/>
              <a:cxnLst/>
              <a:rect l="l" t="t" r="r" b="b"/>
              <a:pathLst>
                <a:path w="6130" h="2597" extrusionOk="0">
                  <a:moveTo>
                    <a:pt x="4167" y="474"/>
                  </a:moveTo>
                  <a:cubicBezTo>
                    <a:pt x="4178" y="474"/>
                    <a:pt x="4193" y="486"/>
                    <a:pt x="4222" y="524"/>
                  </a:cubicBezTo>
                  <a:cubicBezTo>
                    <a:pt x="4266" y="596"/>
                    <a:pt x="4433" y="633"/>
                    <a:pt x="4507" y="837"/>
                  </a:cubicBezTo>
                  <a:cubicBezTo>
                    <a:pt x="4365" y="682"/>
                    <a:pt x="4164" y="615"/>
                    <a:pt x="4108" y="499"/>
                  </a:cubicBezTo>
                  <a:lnTo>
                    <a:pt x="4108" y="499"/>
                  </a:lnTo>
                  <a:cubicBezTo>
                    <a:pt x="4112" y="499"/>
                    <a:pt x="4115" y="500"/>
                    <a:pt x="4118" y="500"/>
                  </a:cubicBezTo>
                  <a:cubicBezTo>
                    <a:pt x="4144" y="500"/>
                    <a:pt x="4150" y="474"/>
                    <a:pt x="4167" y="474"/>
                  </a:cubicBezTo>
                  <a:close/>
                  <a:moveTo>
                    <a:pt x="3081" y="1"/>
                  </a:moveTo>
                  <a:cubicBezTo>
                    <a:pt x="3029" y="1"/>
                    <a:pt x="2979" y="4"/>
                    <a:pt x="2933" y="12"/>
                  </a:cubicBezTo>
                  <a:cubicBezTo>
                    <a:pt x="2930" y="14"/>
                    <a:pt x="2930" y="19"/>
                    <a:pt x="2928" y="21"/>
                  </a:cubicBezTo>
                  <a:cubicBezTo>
                    <a:pt x="2942" y="49"/>
                    <a:pt x="2954" y="77"/>
                    <a:pt x="2963" y="104"/>
                  </a:cubicBezTo>
                  <a:cubicBezTo>
                    <a:pt x="2838" y="167"/>
                    <a:pt x="2773" y="197"/>
                    <a:pt x="2754" y="452"/>
                  </a:cubicBezTo>
                  <a:cubicBezTo>
                    <a:pt x="2504" y="237"/>
                    <a:pt x="2557" y="334"/>
                    <a:pt x="2288" y="197"/>
                  </a:cubicBezTo>
                  <a:cubicBezTo>
                    <a:pt x="2323" y="179"/>
                    <a:pt x="2353" y="155"/>
                    <a:pt x="2381" y="128"/>
                  </a:cubicBezTo>
                  <a:lnTo>
                    <a:pt x="2379" y="128"/>
                  </a:lnTo>
                  <a:cubicBezTo>
                    <a:pt x="2163" y="276"/>
                    <a:pt x="1975" y="408"/>
                    <a:pt x="1910" y="508"/>
                  </a:cubicBezTo>
                  <a:cubicBezTo>
                    <a:pt x="1897" y="507"/>
                    <a:pt x="1883" y="506"/>
                    <a:pt x="1869" y="506"/>
                  </a:cubicBezTo>
                  <a:cubicBezTo>
                    <a:pt x="1849" y="506"/>
                    <a:pt x="1829" y="507"/>
                    <a:pt x="1808" y="510"/>
                  </a:cubicBezTo>
                  <a:cubicBezTo>
                    <a:pt x="1811" y="513"/>
                    <a:pt x="1811" y="515"/>
                    <a:pt x="1813" y="517"/>
                  </a:cubicBezTo>
                  <a:cubicBezTo>
                    <a:pt x="1845" y="615"/>
                    <a:pt x="1826" y="638"/>
                    <a:pt x="1792" y="638"/>
                  </a:cubicBezTo>
                  <a:cubicBezTo>
                    <a:pt x="1762" y="638"/>
                    <a:pt x="1719" y="619"/>
                    <a:pt x="1690" y="619"/>
                  </a:cubicBezTo>
                  <a:cubicBezTo>
                    <a:pt x="1655" y="619"/>
                    <a:pt x="1640" y="646"/>
                    <a:pt x="1688" y="761"/>
                  </a:cubicBezTo>
                  <a:cubicBezTo>
                    <a:pt x="1635" y="779"/>
                    <a:pt x="1583" y="797"/>
                    <a:pt x="1528" y="797"/>
                  </a:cubicBezTo>
                  <a:cubicBezTo>
                    <a:pt x="1505" y="797"/>
                    <a:pt x="1482" y="794"/>
                    <a:pt x="1458" y="786"/>
                  </a:cubicBezTo>
                  <a:cubicBezTo>
                    <a:pt x="1451" y="798"/>
                    <a:pt x="1447" y="812"/>
                    <a:pt x="1442" y="821"/>
                  </a:cubicBezTo>
                  <a:cubicBezTo>
                    <a:pt x="1421" y="1009"/>
                    <a:pt x="1233" y="1055"/>
                    <a:pt x="1136" y="1254"/>
                  </a:cubicBezTo>
                  <a:cubicBezTo>
                    <a:pt x="1090" y="1319"/>
                    <a:pt x="1041" y="1377"/>
                    <a:pt x="992" y="1435"/>
                  </a:cubicBezTo>
                  <a:lnTo>
                    <a:pt x="1150" y="1709"/>
                  </a:lnTo>
                  <a:cubicBezTo>
                    <a:pt x="1131" y="1698"/>
                    <a:pt x="1115" y="1693"/>
                    <a:pt x="1101" y="1693"/>
                  </a:cubicBezTo>
                  <a:cubicBezTo>
                    <a:pt x="983" y="1693"/>
                    <a:pt x="1094" y="2085"/>
                    <a:pt x="1007" y="2085"/>
                  </a:cubicBezTo>
                  <a:cubicBezTo>
                    <a:pt x="981" y="2085"/>
                    <a:pt x="938" y="2050"/>
                    <a:pt x="865" y="1959"/>
                  </a:cubicBezTo>
                  <a:cubicBezTo>
                    <a:pt x="895" y="1896"/>
                    <a:pt x="853" y="1776"/>
                    <a:pt x="777" y="1662"/>
                  </a:cubicBezTo>
                  <a:cubicBezTo>
                    <a:pt x="751" y="1686"/>
                    <a:pt x="726" y="1709"/>
                    <a:pt x="700" y="1732"/>
                  </a:cubicBezTo>
                  <a:cubicBezTo>
                    <a:pt x="723" y="1813"/>
                    <a:pt x="765" y="1922"/>
                    <a:pt x="774" y="2024"/>
                  </a:cubicBezTo>
                  <a:cubicBezTo>
                    <a:pt x="698" y="1873"/>
                    <a:pt x="645" y="1968"/>
                    <a:pt x="559" y="1848"/>
                  </a:cubicBezTo>
                  <a:cubicBezTo>
                    <a:pt x="399" y="1968"/>
                    <a:pt x="227" y="2070"/>
                    <a:pt x="46" y="2156"/>
                  </a:cubicBezTo>
                  <a:lnTo>
                    <a:pt x="0" y="2367"/>
                  </a:lnTo>
                  <a:cubicBezTo>
                    <a:pt x="79" y="2406"/>
                    <a:pt x="153" y="2508"/>
                    <a:pt x="197" y="2597"/>
                  </a:cubicBezTo>
                  <a:cubicBezTo>
                    <a:pt x="292" y="2569"/>
                    <a:pt x="385" y="2534"/>
                    <a:pt x="475" y="2495"/>
                  </a:cubicBezTo>
                  <a:cubicBezTo>
                    <a:pt x="399" y="2453"/>
                    <a:pt x="346" y="2379"/>
                    <a:pt x="334" y="2293"/>
                  </a:cubicBezTo>
                  <a:cubicBezTo>
                    <a:pt x="352" y="2267"/>
                    <a:pt x="368" y="2257"/>
                    <a:pt x="380" y="2257"/>
                  </a:cubicBezTo>
                  <a:cubicBezTo>
                    <a:pt x="430" y="2257"/>
                    <a:pt x="445" y="2418"/>
                    <a:pt x="492" y="2488"/>
                  </a:cubicBezTo>
                  <a:cubicBezTo>
                    <a:pt x="545" y="2462"/>
                    <a:pt x="596" y="2437"/>
                    <a:pt x="647" y="2409"/>
                  </a:cubicBezTo>
                  <a:cubicBezTo>
                    <a:pt x="705" y="2221"/>
                    <a:pt x="712" y="2100"/>
                    <a:pt x="696" y="2015"/>
                  </a:cubicBezTo>
                  <a:lnTo>
                    <a:pt x="696" y="2015"/>
                  </a:lnTo>
                  <a:lnTo>
                    <a:pt x="876" y="2045"/>
                  </a:lnTo>
                  <a:lnTo>
                    <a:pt x="693" y="2358"/>
                  </a:lnTo>
                  <a:cubicBezTo>
                    <a:pt x="693" y="2367"/>
                    <a:pt x="696" y="2372"/>
                    <a:pt x="698" y="2379"/>
                  </a:cubicBezTo>
                  <a:cubicBezTo>
                    <a:pt x="1022" y="2182"/>
                    <a:pt x="1268" y="1892"/>
                    <a:pt x="1379" y="1486"/>
                  </a:cubicBezTo>
                  <a:cubicBezTo>
                    <a:pt x="1339" y="1369"/>
                    <a:pt x="1373" y="1336"/>
                    <a:pt x="1437" y="1336"/>
                  </a:cubicBezTo>
                  <a:cubicBezTo>
                    <a:pt x="1478" y="1336"/>
                    <a:pt x="1532" y="1350"/>
                    <a:pt x="1586" y="1363"/>
                  </a:cubicBezTo>
                  <a:cubicBezTo>
                    <a:pt x="1628" y="1338"/>
                    <a:pt x="1665" y="1303"/>
                    <a:pt x="1690" y="1259"/>
                  </a:cubicBezTo>
                  <a:cubicBezTo>
                    <a:pt x="1672" y="1222"/>
                    <a:pt x="1658" y="1187"/>
                    <a:pt x="1644" y="1157"/>
                  </a:cubicBezTo>
                  <a:cubicBezTo>
                    <a:pt x="1630" y="1152"/>
                    <a:pt x="1616" y="1150"/>
                    <a:pt x="1602" y="1148"/>
                  </a:cubicBezTo>
                  <a:cubicBezTo>
                    <a:pt x="1608" y="1138"/>
                    <a:pt x="1617" y="1133"/>
                    <a:pt x="1628" y="1133"/>
                  </a:cubicBezTo>
                  <a:cubicBezTo>
                    <a:pt x="1630" y="1133"/>
                    <a:pt x="1632" y="1133"/>
                    <a:pt x="1634" y="1134"/>
                  </a:cubicBezTo>
                  <a:cubicBezTo>
                    <a:pt x="1625" y="1113"/>
                    <a:pt x="1616" y="1094"/>
                    <a:pt x="1604" y="1076"/>
                  </a:cubicBezTo>
                  <a:lnTo>
                    <a:pt x="1604" y="1076"/>
                  </a:lnTo>
                  <a:cubicBezTo>
                    <a:pt x="1625" y="1106"/>
                    <a:pt x="1651" y="1136"/>
                    <a:pt x="1679" y="1162"/>
                  </a:cubicBezTo>
                  <a:cubicBezTo>
                    <a:pt x="1695" y="1166"/>
                    <a:pt x="1706" y="1169"/>
                    <a:pt x="1723" y="1171"/>
                  </a:cubicBezTo>
                  <a:cubicBezTo>
                    <a:pt x="1727" y="1145"/>
                    <a:pt x="1730" y="1118"/>
                    <a:pt x="1730" y="1092"/>
                  </a:cubicBezTo>
                  <a:cubicBezTo>
                    <a:pt x="1741" y="1092"/>
                    <a:pt x="1755" y="1087"/>
                    <a:pt x="1764" y="1087"/>
                  </a:cubicBezTo>
                  <a:cubicBezTo>
                    <a:pt x="1764" y="1080"/>
                    <a:pt x="1762" y="1074"/>
                    <a:pt x="1762" y="1067"/>
                  </a:cubicBezTo>
                  <a:lnTo>
                    <a:pt x="1762" y="1067"/>
                  </a:lnTo>
                  <a:cubicBezTo>
                    <a:pt x="1764" y="1074"/>
                    <a:pt x="1764" y="1080"/>
                    <a:pt x="1764" y="1087"/>
                  </a:cubicBezTo>
                  <a:cubicBezTo>
                    <a:pt x="1936" y="1053"/>
                    <a:pt x="1901" y="900"/>
                    <a:pt x="2103" y="846"/>
                  </a:cubicBezTo>
                  <a:cubicBezTo>
                    <a:pt x="2295" y="744"/>
                    <a:pt x="2304" y="628"/>
                    <a:pt x="2599" y="554"/>
                  </a:cubicBezTo>
                  <a:cubicBezTo>
                    <a:pt x="2621" y="554"/>
                    <a:pt x="2639" y="539"/>
                    <a:pt x="2665" y="539"/>
                  </a:cubicBezTo>
                  <a:cubicBezTo>
                    <a:pt x="2685" y="539"/>
                    <a:pt x="2710" y="548"/>
                    <a:pt x="2745" y="582"/>
                  </a:cubicBezTo>
                  <a:cubicBezTo>
                    <a:pt x="2769" y="536"/>
                    <a:pt x="2805" y="478"/>
                    <a:pt x="2904" y="478"/>
                  </a:cubicBezTo>
                  <a:cubicBezTo>
                    <a:pt x="2946" y="478"/>
                    <a:pt x="2999" y="489"/>
                    <a:pt x="3067" y="515"/>
                  </a:cubicBezTo>
                  <a:cubicBezTo>
                    <a:pt x="3422" y="545"/>
                    <a:pt x="3675" y="645"/>
                    <a:pt x="3927" y="684"/>
                  </a:cubicBezTo>
                  <a:cubicBezTo>
                    <a:pt x="4249" y="934"/>
                    <a:pt x="4377" y="1043"/>
                    <a:pt x="4613" y="1433"/>
                  </a:cubicBezTo>
                  <a:cubicBezTo>
                    <a:pt x="4609" y="1463"/>
                    <a:pt x="4755" y="1537"/>
                    <a:pt x="4901" y="1739"/>
                  </a:cubicBezTo>
                  <a:cubicBezTo>
                    <a:pt x="5012" y="1797"/>
                    <a:pt x="5100" y="1852"/>
                    <a:pt x="5191" y="1906"/>
                  </a:cubicBezTo>
                  <a:cubicBezTo>
                    <a:pt x="5192" y="1905"/>
                    <a:pt x="5194" y="1905"/>
                    <a:pt x="5195" y="1905"/>
                  </a:cubicBezTo>
                  <a:cubicBezTo>
                    <a:pt x="5202" y="1905"/>
                    <a:pt x="5208" y="1910"/>
                    <a:pt x="5214" y="1917"/>
                  </a:cubicBezTo>
                  <a:cubicBezTo>
                    <a:pt x="5253" y="1943"/>
                    <a:pt x="5297" y="1966"/>
                    <a:pt x="5341" y="1989"/>
                  </a:cubicBezTo>
                  <a:cubicBezTo>
                    <a:pt x="5351" y="1994"/>
                    <a:pt x="5360" y="1998"/>
                    <a:pt x="5369" y="2005"/>
                  </a:cubicBezTo>
                  <a:cubicBezTo>
                    <a:pt x="5427" y="2100"/>
                    <a:pt x="5487" y="2172"/>
                    <a:pt x="5487" y="2202"/>
                  </a:cubicBezTo>
                  <a:cubicBezTo>
                    <a:pt x="5503" y="2201"/>
                    <a:pt x="5518" y="2200"/>
                    <a:pt x="5531" y="2200"/>
                  </a:cubicBezTo>
                  <a:cubicBezTo>
                    <a:pt x="5623" y="2200"/>
                    <a:pt x="5654" y="2233"/>
                    <a:pt x="5698" y="2249"/>
                  </a:cubicBezTo>
                  <a:cubicBezTo>
                    <a:pt x="5726" y="2172"/>
                    <a:pt x="5747" y="2096"/>
                    <a:pt x="5763" y="2017"/>
                  </a:cubicBezTo>
                  <a:cubicBezTo>
                    <a:pt x="5772" y="2068"/>
                    <a:pt x="5852" y="2144"/>
                    <a:pt x="5940" y="2144"/>
                  </a:cubicBezTo>
                  <a:cubicBezTo>
                    <a:pt x="6008" y="2144"/>
                    <a:pt x="6081" y="2098"/>
                    <a:pt x="6130" y="1959"/>
                  </a:cubicBezTo>
                  <a:cubicBezTo>
                    <a:pt x="6058" y="1913"/>
                    <a:pt x="5979" y="1873"/>
                    <a:pt x="5895" y="1843"/>
                  </a:cubicBezTo>
                  <a:lnTo>
                    <a:pt x="5895" y="1843"/>
                  </a:lnTo>
                  <a:cubicBezTo>
                    <a:pt x="5899" y="1869"/>
                    <a:pt x="5892" y="1878"/>
                    <a:pt x="5881" y="1878"/>
                  </a:cubicBezTo>
                  <a:cubicBezTo>
                    <a:pt x="5853" y="1878"/>
                    <a:pt x="5801" y="1820"/>
                    <a:pt x="5825" y="1820"/>
                  </a:cubicBezTo>
                  <a:cubicBezTo>
                    <a:pt x="5826" y="1820"/>
                    <a:pt x="5827" y="1820"/>
                    <a:pt x="5828" y="1820"/>
                  </a:cubicBezTo>
                  <a:cubicBezTo>
                    <a:pt x="5800" y="1799"/>
                    <a:pt x="5763" y="1785"/>
                    <a:pt x="5728" y="1783"/>
                  </a:cubicBezTo>
                  <a:cubicBezTo>
                    <a:pt x="5722" y="1802"/>
                    <a:pt x="5710" y="1812"/>
                    <a:pt x="5692" y="1812"/>
                  </a:cubicBezTo>
                  <a:cubicBezTo>
                    <a:pt x="5672" y="1812"/>
                    <a:pt x="5646" y="1800"/>
                    <a:pt x="5613" y="1774"/>
                  </a:cubicBezTo>
                  <a:cubicBezTo>
                    <a:pt x="5603" y="1771"/>
                    <a:pt x="5594" y="1769"/>
                    <a:pt x="5585" y="1764"/>
                  </a:cubicBezTo>
                  <a:cubicBezTo>
                    <a:pt x="5534" y="1667"/>
                    <a:pt x="5314" y="1479"/>
                    <a:pt x="5170" y="1373"/>
                  </a:cubicBezTo>
                  <a:cubicBezTo>
                    <a:pt x="5212" y="1333"/>
                    <a:pt x="4991" y="1243"/>
                    <a:pt x="5001" y="1194"/>
                  </a:cubicBezTo>
                  <a:cubicBezTo>
                    <a:pt x="4773" y="802"/>
                    <a:pt x="4539" y="663"/>
                    <a:pt x="4092" y="276"/>
                  </a:cubicBezTo>
                  <a:cubicBezTo>
                    <a:pt x="3810" y="134"/>
                    <a:pt x="3404" y="1"/>
                    <a:pt x="308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50" name="Google Shape;19050;p66"/>
            <p:cNvSpPr/>
            <p:nvPr/>
          </p:nvSpPr>
          <p:spPr>
            <a:xfrm>
              <a:off x="684500" y="539925"/>
              <a:ext cx="2900" cy="3275"/>
            </a:xfrm>
            <a:custGeom>
              <a:avLst/>
              <a:gdLst/>
              <a:ahLst/>
              <a:cxnLst/>
              <a:rect l="l" t="t" r="r" b="b"/>
              <a:pathLst>
                <a:path w="116" h="131" extrusionOk="0">
                  <a:moveTo>
                    <a:pt x="63" y="1"/>
                  </a:moveTo>
                  <a:cubicBezTo>
                    <a:pt x="47" y="1"/>
                    <a:pt x="27" y="25"/>
                    <a:pt x="0" y="87"/>
                  </a:cubicBezTo>
                  <a:cubicBezTo>
                    <a:pt x="48" y="120"/>
                    <a:pt x="78" y="130"/>
                    <a:pt x="102" y="130"/>
                  </a:cubicBezTo>
                  <a:cubicBezTo>
                    <a:pt x="107" y="130"/>
                    <a:pt x="112" y="130"/>
                    <a:pt x="116" y="129"/>
                  </a:cubicBezTo>
                  <a:cubicBezTo>
                    <a:pt x="102" y="64"/>
                    <a:pt x="88" y="1"/>
                    <a:pt x="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51" name="Google Shape;19051;p66"/>
            <p:cNvSpPr/>
            <p:nvPr/>
          </p:nvSpPr>
          <p:spPr>
            <a:xfrm>
              <a:off x="689125" y="538725"/>
              <a:ext cx="5600" cy="6800"/>
            </a:xfrm>
            <a:custGeom>
              <a:avLst/>
              <a:gdLst/>
              <a:ahLst/>
              <a:cxnLst/>
              <a:rect l="l" t="t" r="r" b="b"/>
              <a:pathLst>
                <a:path w="224" h="272" extrusionOk="0">
                  <a:moveTo>
                    <a:pt x="26" y="1"/>
                  </a:moveTo>
                  <a:cubicBezTo>
                    <a:pt x="19" y="59"/>
                    <a:pt x="7" y="117"/>
                    <a:pt x="0" y="163"/>
                  </a:cubicBezTo>
                  <a:cubicBezTo>
                    <a:pt x="3" y="163"/>
                    <a:pt x="5" y="163"/>
                    <a:pt x="7" y="163"/>
                  </a:cubicBezTo>
                  <a:cubicBezTo>
                    <a:pt x="49" y="163"/>
                    <a:pt x="109" y="184"/>
                    <a:pt x="223" y="272"/>
                  </a:cubicBezTo>
                  <a:cubicBezTo>
                    <a:pt x="177" y="156"/>
                    <a:pt x="63" y="40"/>
                    <a:pt x="2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52" name="Google Shape;19052;p66"/>
            <p:cNvSpPr/>
            <p:nvPr/>
          </p:nvSpPr>
          <p:spPr>
            <a:xfrm>
              <a:off x="647400" y="1135150"/>
              <a:ext cx="12025" cy="8075"/>
            </a:xfrm>
            <a:custGeom>
              <a:avLst/>
              <a:gdLst/>
              <a:ahLst/>
              <a:cxnLst/>
              <a:rect l="l" t="t" r="r" b="b"/>
              <a:pathLst>
                <a:path w="481" h="323" extrusionOk="0">
                  <a:moveTo>
                    <a:pt x="392" y="1"/>
                  </a:moveTo>
                  <a:cubicBezTo>
                    <a:pt x="391" y="2"/>
                    <a:pt x="389" y="4"/>
                    <a:pt x="388" y="6"/>
                  </a:cubicBezTo>
                  <a:lnTo>
                    <a:pt x="388" y="6"/>
                  </a:lnTo>
                  <a:cubicBezTo>
                    <a:pt x="389" y="4"/>
                    <a:pt x="391" y="2"/>
                    <a:pt x="392" y="1"/>
                  </a:cubicBezTo>
                  <a:close/>
                  <a:moveTo>
                    <a:pt x="364" y="174"/>
                  </a:moveTo>
                  <a:cubicBezTo>
                    <a:pt x="364" y="186"/>
                    <a:pt x="362" y="198"/>
                    <a:pt x="362" y="212"/>
                  </a:cubicBezTo>
                  <a:cubicBezTo>
                    <a:pt x="362" y="198"/>
                    <a:pt x="362" y="186"/>
                    <a:pt x="364" y="174"/>
                  </a:cubicBezTo>
                  <a:close/>
                  <a:moveTo>
                    <a:pt x="388" y="6"/>
                  </a:moveTo>
                  <a:cubicBezTo>
                    <a:pt x="251" y="196"/>
                    <a:pt x="124" y="212"/>
                    <a:pt x="0" y="304"/>
                  </a:cubicBezTo>
                  <a:cubicBezTo>
                    <a:pt x="128" y="314"/>
                    <a:pt x="274" y="323"/>
                    <a:pt x="425" y="323"/>
                  </a:cubicBezTo>
                  <a:cubicBezTo>
                    <a:pt x="445" y="293"/>
                    <a:pt x="466" y="228"/>
                    <a:pt x="480" y="103"/>
                  </a:cubicBezTo>
                  <a:cubicBezTo>
                    <a:pt x="480" y="42"/>
                    <a:pt x="465" y="16"/>
                    <a:pt x="446" y="16"/>
                  </a:cubicBezTo>
                  <a:cubicBezTo>
                    <a:pt x="416" y="16"/>
                    <a:pt x="374" y="82"/>
                    <a:pt x="364" y="174"/>
                  </a:cubicBezTo>
                  <a:cubicBezTo>
                    <a:pt x="360" y="122"/>
                    <a:pt x="324" y="97"/>
                    <a:pt x="388" y="6"/>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53" name="Google Shape;19053;p66"/>
            <p:cNvSpPr/>
            <p:nvPr/>
          </p:nvSpPr>
          <p:spPr>
            <a:xfrm>
              <a:off x="235675" y="663275"/>
              <a:ext cx="354825" cy="486625"/>
            </a:xfrm>
            <a:custGeom>
              <a:avLst/>
              <a:gdLst/>
              <a:ahLst/>
              <a:cxnLst/>
              <a:rect l="l" t="t" r="r" b="b"/>
              <a:pathLst>
                <a:path w="14193" h="19465" extrusionOk="0">
                  <a:moveTo>
                    <a:pt x="1695" y="5321"/>
                  </a:moveTo>
                  <a:cubicBezTo>
                    <a:pt x="1756" y="5328"/>
                    <a:pt x="1818" y="5330"/>
                    <a:pt x="1878" y="5330"/>
                  </a:cubicBezTo>
                  <a:cubicBezTo>
                    <a:pt x="1802" y="5346"/>
                    <a:pt x="1714" y="5363"/>
                    <a:pt x="1677" y="5367"/>
                  </a:cubicBezTo>
                  <a:cubicBezTo>
                    <a:pt x="1684" y="5353"/>
                    <a:pt x="1688" y="5337"/>
                    <a:pt x="1695" y="5321"/>
                  </a:cubicBezTo>
                  <a:close/>
                  <a:moveTo>
                    <a:pt x="1535" y="5629"/>
                  </a:moveTo>
                  <a:cubicBezTo>
                    <a:pt x="1535" y="5633"/>
                    <a:pt x="1535" y="5636"/>
                    <a:pt x="1536" y="5638"/>
                  </a:cubicBezTo>
                  <a:lnTo>
                    <a:pt x="1536" y="5638"/>
                  </a:lnTo>
                  <a:cubicBezTo>
                    <a:pt x="1536" y="5635"/>
                    <a:pt x="1535" y="5632"/>
                    <a:pt x="1535" y="5629"/>
                  </a:cubicBezTo>
                  <a:close/>
                  <a:moveTo>
                    <a:pt x="675" y="7755"/>
                  </a:moveTo>
                  <a:cubicBezTo>
                    <a:pt x="698" y="7778"/>
                    <a:pt x="715" y="7808"/>
                    <a:pt x="717" y="7841"/>
                  </a:cubicBezTo>
                  <a:lnTo>
                    <a:pt x="675" y="7755"/>
                  </a:lnTo>
                  <a:close/>
                  <a:moveTo>
                    <a:pt x="3049" y="1"/>
                  </a:moveTo>
                  <a:lnTo>
                    <a:pt x="3049" y="1"/>
                  </a:lnTo>
                  <a:cubicBezTo>
                    <a:pt x="2908" y="42"/>
                    <a:pt x="2771" y="100"/>
                    <a:pt x="2643" y="172"/>
                  </a:cubicBezTo>
                  <a:cubicBezTo>
                    <a:pt x="2497" y="221"/>
                    <a:pt x="2344" y="260"/>
                    <a:pt x="2198" y="309"/>
                  </a:cubicBezTo>
                  <a:cubicBezTo>
                    <a:pt x="2275" y="383"/>
                    <a:pt x="2337" y="413"/>
                    <a:pt x="2351" y="476"/>
                  </a:cubicBezTo>
                  <a:cubicBezTo>
                    <a:pt x="2296" y="429"/>
                    <a:pt x="2224" y="378"/>
                    <a:pt x="2161" y="323"/>
                  </a:cubicBezTo>
                  <a:cubicBezTo>
                    <a:pt x="2152" y="325"/>
                    <a:pt x="2143" y="327"/>
                    <a:pt x="2133" y="332"/>
                  </a:cubicBezTo>
                  <a:cubicBezTo>
                    <a:pt x="2217" y="508"/>
                    <a:pt x="1966" y="325"/>
                    <a:pt x="1994" y="522"/>
                  </a:cubicBezTo>
                  <a:cubicBezTo>
                    <a:pt x="1989" y="524"/>
                    <a:pt x="1983" y="525"/>
                    <a:pt x="1977" y="525"/>
                  </a:cubicBezTo>
                  <a:cubicBezTo>
                    <a:pt x="1945" y="525"/>
                    <a:pt x="1908" y="501"/>
                    <a:pt x="1867" y="464"/>
                  </a:cubicBezTo>
                  <a:cubicBezTo>
                    <a:pt x="1804" y="504"/>
                    <a:pt x="1746" y="550"/>
                    <a:pt x="1698" y="603"/>
                  </a:cubicBezTo>
                  <a:cubicBezTo>
                    <a:pt x="1605" y="643"/>
                    <a:pt x="1524" y="698"/>
                    <a:pt x="1452" y="766"/>
                  </a:cubicBezTo>
                  <a:lnTo>
                    <a:pt x="1630" y="882"/>
                  </a:lnTo>
                  <a:cubicBezTo>
                    <a:pt x="1627" y="881"/>
                    <a:pt x="1624" y="881"/>
                    <a:pt x="1620" y="881"/>
                  </a:cubicBezTo>
                  <a:cubicBezTo>
                    <a:pt x="1494" y="881"/>
                    <a:pt x="1388" y="1044"/>
                    <a:pt x="1332" y="1044"/>
                  </a:cubicBezTo>
                  <a:cubicBezTo>
                    <a:pt x="1330" y="1044"/>
                    <a:pt x="1328" y="1044"/>
                    <a:pt x="1327" y="1044"/>
                  </a:cubicBezTo>
                  <a:cubicBezTo>
                    <a:pt x="1308" y="868"/>
                    <a:pt x="1473" y="993"/>
                    <a:pt x="1426" y="789"/>
                  </a:cubicBezTo>
                  <a:lnTo>
                    <a:pt x="1426" y="789"/>
                  </a:lnTo>
                  <a:cubicBezTo>
                    <a:pt x="1220" y="986"/>
                    <a:pt x="1060" y="1262"/>
                    <a:pt x="1021" y="1417"/>
                  </a:cubicBezTo>
                  <a:cubicBezTo>
                    <a:pt x="1012" y="1413"/>
                    <a:pt x="1005" y="1411"/>
                    <a:pt x="998" y="1411"/>
                  </a:cubicBezTo>
                  <a:cubicBezTo>
                    <a:pt x="966" y="1411"/>
                    <a:pt x="953" y="1453"/>
                    <a:pt x="937" y="1461"/>
                  </a:cubicBezTo>
                  <a:cubicBezTo>
                    <a:pt x="938" y="1462"/>
                    <a:pt x="940" y="1463"/>
                    <a:pt x="941" y="1463"/>
                  </a:cubicBezTo>
                  <a:cubicBezTo>
                    <a:pt x="942" y="1463"/>
                    <a:pt x="943" y="1462"/>
                    <a:pt x="944" y="1461"/>
                  </a:cubicBezTo>
                  <a:lnTo>
                    <a:pt x="944" y="1461"/>
                  </a:lnTo>
                  <a:cubicBezTo>
                    <a:pt x="930" y="1480"/>
                    <a:pt x="919" y="1498"/>
                    <a:pt x="909" y="1521"/>
                  </a:cubicBezTo>
                  <a:cubicBezTo>
                    <a:pt x="722" y="1934"/>
                    <a:pt x="793" y="2136"/>
                    <a:pt x="849" y="2585"/>
                  </a:cubicBezTo>
                  <a:cubicBezTo>
                    <a:pt x="847" y="3056"/>
                    <a:pt x="1060" y="3241"/>
                    <a:pt x="1262" y="3712"/>
                  </a:cubicBezTo>
                  <a:cubicBezTo>
                    <a:pt x="1436" y="3898"/>
                    <a:pt x="1505" y="4192"/>
                    <a:pt x="1651" y="4394"/>
                  </a:cubicBezTo>
                  <a:cubicBezTo>
                    <a:pt x="1649" y="4632"/>
                    <a:pt x="1679" y="4857"/>
                    <a:pt x="1640" y="5312"/>
                  </a:cubicBezTo>
                  <a:cubicBezTo>
                    <a:pt x="1651" y="5316"/>
                    <a:pt x="1663" y="5319"/>
                    <a:pt x="1674" y="5319"/>
                  </a:cubicBezTo>
                  <a:cubicBezTo>
                    <a:pt x="1670" y="5333"/>
                    <a:pt x="1665" y="5349"/>
                    <a:pt x="1656" y="5372"/>
                  </a:cubicBezTo>
                  <a:lnTo>
                    <a:pt x="1677" y="5367"/>
                  </a:lnTo>
                  <a:lnTo>
                    <a:pt x="1677" y="5367"/>
                  </a:lnTo>
                  <a:cubicBezTo>
                    <a:pt x="1613" y="5523"/>
                    <a:pt x="1551" y="5639"/>
                    <a:pt x="1538" y="5639"/>
                  </a:cubicBezTo>
                  <a:cubicBezTo>
                    <a:pt x="1537" y="5639"/>
                    <a:pt x="1536" y="5638"/>
                    <a:pt x="1536" y="5638"/>
                  </a:cubicBezTo>
                  <a:lnTo>
                    <a:pt x="1536" y="5638"/>
                  </a:lnTo>
                  <a:cubicBezTo>
                    <a:pt x="1548" y="5857"/>
                    <a:pt x="1491" y="6057"/>
                    <a:pt x="1475" y="6125"/>
                  </a:cubicBezTo>
                  <a:cubicBezTo>
                    <a:pt x="1348" y="6167"/>
                    <a:pt x="1294" y="6394"/>
                    <a:pt x="1264" y="6501"/>
                  </a:cubicBezTo>
                  <a:cubicBezTo>
                    <a:pt x="1181" y="6517"/>
                    <a:pt x="1048" y="6617"/>
                    <a:pt x="865" y="6914"/>
                  </a:cubicBezTo>
                  <a:cubicBezTo>
                    <a:pt x="668" y="6990"/>
                    <a:pt x="379" y="7447"/>
                    <a:pt x="232" y="7788"/>
                  </a:cubicBezTo>
                  <a:cubicBezTo>
                    <a:pt x="142" y="8022"/>
                    <a:pt x="1" y="8541"/>
                    <a:pt x="193" y="8970"/>
                  </a:cubicBezTo>
                  <a:cubicBezTo>
                    <a:pt x="179" y="9028"/>
                    <a:pt x="304" y="9058"/>
                    <a:pt x="230" y="9216"/>
                  </a:cubicBezTo>
                  <a:cubicBezTo>
                    <a:pt x="326" y="9262"/>
                    <a:pt x="360" y="9414"/>
                    <a:pt x="376" y="9414"/>
                  </a:cubicBezTo>
                  <a:cubicBezTo>
                    <a:pt x="381" y="9414"/>
                    <a:pt x="385" y="9402"/>
                    <a:pt x="388" y="9371"/>
                  </a:cubicBezTo>
                  <a:cubicBezTo>
                    <a:pt x="529" y="9737"/>
                    <a:pt x="650" y="9904"/>
                    <a:pt x="694" y="10027"/>
                  </a:cubicBezTo>
                  <a:cubicBezTo>
                    <a:pt x="919" y="10166"/>
                    <a:pt x="1065" y="10192"/>
                    <a:pt x="1204" y="10331"/>
                  </a:cubicBezTo>
                  <a:cubicBezTo>
                    <a:pt x="1378" y="10402"/>
                    <a:pt x="1563" y="10481"/>
                    <a:pt x="1658" y="10648"/>
                  </a:cubicBezTo>
                  <a:cubicBezTo>
                    <a:pt x="2242" y="10836"/>
                    <a:pt x="2625" y="11216"/>
                    <a:pt x="2734" y="11863"/>
                  </a:cubicBezTo>
                  <a:cubicBezTo>
                    <a:pt x="2780" y="11849"/>
                    <a:pt x="2824" y="11831"/>
                    <a:pt x="2868" y="11807"/>
                  </a:cubicBezTo>
                  <a:cubicBezTo>
                    <a:pt x="3165" y="12361"/>
                    <a:pt x="3304" y="12927"/>
                    <a:pt x="3068" y="13379"/>
                  </a:cubicBezTo>
                  <a:cubicBezTo>
                    <a:pt x="2980" y="13678"/>
                    <a:pt x="3133" y="13852"/>
                    <a:pt x="3107" y="14061"/>
                  </a:cubicBezTo>
                  <a:cubicBezTo>
                    <a:pt x="3116" y="14239"/>
                    <a:pt x="3135" y="14413"/>
                    <a:pt x="3179" y="14531"/>
                  </a:cubicBezTo>
                  <a:cubicBezTo>
                    <a:pt x="2977" y="14714"/>
                    <a:pt x="3267" y="14939"/>
                    <a:pt x="3179" y="15046"/>
                  </a:cubicBezTo>
                  <a:cubicBezTo>
                    <a:pt x="3253" y="15148"/>
                    <a:pt x="3290" y="15350"/>
                    <a:pt x="3524" y="15380"/>
                  </a:cubicBezTo>
                  <a:cubicBezTo>
                    <a:pt x="3520" y="15379"/>
                    <a:pt x="3517" y="15379"/>
                    <a:pt x="3514" y="15379"/>
                  </a:cubicBezTo>
                  <a:cubicBezTo>
                    <a:pt x="3419" y="15379"/>
                    <a:pt x="3541" y="15564"/>
                    <a:pt x="3557" y="15669"/>
                  </a:cubicBezTo>
                  <a:cubicBezTo>
                    <a:pt x="3652" y="15813"/>
                    <a:pt x="3930" y="15938"/>
                    <a:pt x="4403" y="16073"/>
                  </a:cubicBezTo>
                  <a:cubicBezTo>
                    <a:pt x="4486" y="16242"/>
                    <a:pt x="4561" y="16142"/>
                    <a:pt x="4721" y="16288"/>
                  </a:cubicBezTo>
                  <a:cubicBezTo>
                    <a:pt x="4750" y="16285"/>
                    <a:pt x="4781" y="16283"/>
                    <a:pt x="4814" y="16283"/>
                  </a:cubicBezTo>
                  <a:cubicBezTo>
                    <a:pt x="5023" y="16283"/>
                    <a:pt x="5293" y="16350"/>
                    <a:pt x="5528" y="16350"/>
                  </a:cubicBezTo>
                  <a:cubicBezTo>
                    <a:pt x="5616" y="16350"/>
                    <a:pt x="5700" y="16340"/>
                    <a:pt x="5773" y="16314"/>
                  </a:cubicBezTo>
                  <a:cubicBezTo>
                    <a:pt x="5752" y="16214"/>
                    <a:pt x="5961" y="16258"/>
                    <a:pt x="6232" y="16179"/>
                  </a:cubicBezTo>
                  <a:cubicBezTo>
                    <a:pt x="6376" y="16219"/>
                    <a:pt x="6480" y="16244"/>
                    <a:pt x="6571" y="16344"/>
                  </a:cubicBezTo>
                  <a:cubicBezTo>
                    <a:pt x="6616" y="16308"/>
                    <a:pt x="6628" y="16297"/>
                    <a:pt x="6652" y="16297"/>
                  </a:cubicBezTo>
                  <a:cubicBezTo>
                    <a:pt x="6679" y="16297"/>
                    <a:pt x="6720" y="16311"/>
                    <a:pt x="6842" y="16316"/>
                  </a:cubicBezTo>
                  <a:cubicBezTo>
                    <a:pt x="6804" y="16356"/>
                    <a:pt x="6867" y="16407"/>
                    <a:pt x="6934" y="16407"/>
                  </a:cubicBezTo>
                  <a:cubicBezTo>
                    <a:pt x="6953" y="16407"/>
                    <a:pt x="6973" y="16403"/>
                    <a:pt x="6990" y="16393"/>
                  </a:cubicBezTo>
                  <a:cubicBezTo>
                    <a:pt x="7039" y="16495"/>
                    <a:pt x="7127" y="16423"/>
                    <a:pt x="7319" y="16590"/>
                  </a:cubicBezTo>
                  <a:cubicBezTo>
                    <a:pt x="7308" y="16581"/>
                    <a:pt x="7303" y="16577"/>
                    <a:pt x="7301" y="16577"/>
                  </a:cubicBezTo>
                  <a:cubicBezTo>
                    <a:pt x="7295" y="16577"/>
                    <a:pt x="7315" y="16606"/>
                    <a:pt x="7289" y="16625"/>
                  </a:cubicBezTo>
                  <a:cubicBezTo>
                    <a:pt x="7326" y="16618"/>
                    <a:pt x="7363" y="16571"/>
                    <a:pt x="7405" y="16513"/>
                  </a:cubicBezTo>
                  <a:lnTo>
                    <a:pt x="7405" y="16513"/>
                  </a:lnTo>
                  <a:cubicBezTo>
                    <a:pt x="7403" y="16541"/>
                    <a:pt x="7417" y="16562"/>
                    <a:pt x="7456" y="16564"/>
                  </a:cubicBezTo>
                  <a:cubicBezTo>
                    <a:pt x="7827" y="16933"/>
                    <a:pt x="8140" y="17248"/>
                    <a:pt x="8476" y="17788"/>
                  </a:cubicBezTo>
                  <a:cubicBezTo>
                    <a:pt x="8532" y="17791"/>
                    <a:pt x="8592" y="17840"/>
                    <a:pt x="8601" y="17988"/>
                  </a:cubicBezTo>
                  <a:lnTo>
                    <a:pt x="8601" y="17988"/>
                  </a:lnTo>
                  <a:cubicBezTo>
                    <a:pt x="8598" y="17977"/>
                    <a:pt x="8590" y="17972"/>
                    <a:pt x="8580" y="17969"/>
                  </a:cubicBezTo>
                  <a:lnTo>
                    <a:pt x="8580" y="17969"/>
                  </a:lnTo>
                  <a:cubicBezTo>
                    <a:pt x="8692" y="18315"/>
                    <a:pt x="8777" y="18595"/>
                    <a:pt x="8984" y="18813"/>
                  </a:cubicBezTo>
                  <a:cubicBezTo>
                    <a:pt x="9081" y="18880"/>
                    <a:pt x="9396" y="19128"/>
                    <a:pt x="9445" y="19142"/>
                  </a:cubicBezTo>
                  <a:cubicBezTo>
                    <a:pt x="9607" y="19263"/>
                    <a:pt x="9758" y="19332"/>
                    <a:pt x="9927" y="19355"/>
                  </a:cubicBezTo>
                  <a:cubicBezTo>
                    <a:pt x="9920" y="19346"/>
                    <a:pt x="9914" y="19340"/>
                    <a:pt x="9915" y="19340"/>
                  </a:cubicBezTo>
                  <a:cubicBezTo>
                    <a:pt x="9917" y="19340"/>
                    <a:pt x="9950" y="19364"/>
                    <a:pt x="10064" y="19420"/>
                  </a:cubicBezTo>
                  <a:cubicBezTo>
                    <a:pt x="10113" y="19433"/>
                    <a:pt x="10166" y="19437"/>
                    <a:pt x="10222" y="19437"/>
                  </a:cubicBezTo>
                  <a:cubicBezTo>
                    <a:pt x="10298" y="19437"/>
                    <a:pt x="10383" y="19430"/>
                    <a:pt x="10479" y="19430"/>
                  </a:cubicBezTo>
                  <a:cubicBezTo>
                    <a:pt x="10567" y="19430"/>
                    <a:pt x="10665" y="19436"/>
                    <a:pt x="10776" y="19457"/>
                  </a:cubicBezTo>
                  <a:cubicBezTo>
                    <a:pt x="10768" y="19463"/>
                    <a:pt x="10764" y="19465"/>
                    <a:pt x="10765" y="19465"/>
                  </a:cubicBezTo>
                  <a:cubicBezTo>
                    <a:pt x="10769" y="19465"/>
                    <a:pt x="10840" y="19431"/>
                    <a:pt x="10934" y="19431"/>
                  </a:cubicBezTo>
                  <a:cubicBezTo>
                    <a:pt x="10962" y="19431"/>
                    <a:pt x="10991" y="19434"/>
                    <a:pt x="11022" y="19441"/>
                  </a:cubicBezTo>
                  <a:cubicBezTo>
                    <a:pt x="11041" y="19446"/>
                    <a:pt x="11055" y="19449"/>
                    <a:pt x="11065" y="19449"/>
                  </a:cubicBezTo>
                  <a:cubicBezTo>
                    <a:pt x="11119" y="19449"/>
                    <a:pt x="11063" y="19383"/>
                    <a:pt x="11217" y="19383"/>
                  </a:cubicBezTo>
                  <a:cubicBezTo>
                    <a:pt x="11223" y="19383"/>
                    <a:pt x="11230" y="19383"/>
                    <a:pt x="11237" y="19383"/>
                  </a:cubicBezTo>
                  <a:cubicBezTo>
                    <a:pt x="11538" y="19323"/>
                    <a:pt x="11671" y="19189"/>
                    <a:pt x="11733" y="19047"/>
                  </a:cubicBezTo>
                  <a:cubicBezTo>
                    <a:pt x="11740" y="19048"/>
                    <a:pt x="11746" y="19048"/>
                    <a:pt x="11753" y="19048"/>
                  </a:cubicBezTo>
                  <a:cubicBezTo>
                    <a:pt x="11911" y="19048"/>
                    <a:pt x="11968" y="18884"/>
                    <a:pt x="12095" y="18734"/>
                  </a:cubicBezTo>
                  <a:cubicBezTo>
                    <a:pt x="12545" y="18634"/>
                    <a:pt x="12593" y="18435"/>
                    <a:pt x="12983" y="18338"/>
                  </a:cubicBezTo>
                  <a:cubicBezTo>
                    <a:pt x="12971" y="18322"/>
                    <a:pt x="12957" y="18308"/>
                    <a:pt x="12941" y="18296"/>
                  </a:cubicBezTo>
                  <a:cubicBezTo>
                    <a:pt x="12992" y="18291"/>
                    <a:pt x="13043" y="18282"/>
                    <a:pt x="13094" y="18273"/>
                  </a:cubicBezTo>
                  <a:cubicBezTo>
                    <a:pt x="13050" y="18247"/>
                    <a:pt x="13004" y="18231"/>
                    <a:pt x="12953" y="18222"/>
                  </a:cubicBezTo>
                  <a:cubicBezTo>
                    <a:pt x="12949" y="18222"/>
                    <a:pt x="12946" y="18223"/>
                    <a:pt x="12942" y="18223"/>
                  </a:cubicBezTo>
                  <a:cubicBezTo>
                    <a:pt x="12932" y="18223"/>
                    <a:pt x="12922" y="18220"/>
                    <a:pt x="12913" y="18215"/>
                  </a:cubicBezTo>
                  <a:lnTo>
                    <a:pt x="12913" y="18215"/>
                  </a:lnTo>
                  <a:lnTo>
                    <a:pt x="12953" y="18222"/>
                  </a:lnTo>
                  <a:cubicBezTo>
                    <a:pt x="13004" y="18215"/>
                    <a:pt x="13070" y="18159"/>
                    <a:pt x="13110" y="18159"/>
                  </a:cubicBezTo>
                  <a:cubicBezTo>
                    <a:pt x="13136" y="18159"/>
                    <a:pt x="13151" y="18184"/>
                    <a:pt x="13143" y="18264"/>
                  </a:cubicBezTo>
                  <a:cubicBezTo>
                    <a:pt x="13295" y="18228"/>
                    <a:pt x="13448" y="18183"/>
                    <a:pt x="13655" y="18183"/>
                  </a:cubicBezTo>
                  <a:cubicBezTo>
                    <a:pt x="13677" y="18183"/>
                    <a:pt x="13701" y="18184"/>
                    <a:pt x="13725" y="18185"/>
                  </a:cubicBezTo>
                  <a:lnTo>
                    <a:pt x="13732" y="18148"/>
                  </a:lnTo>
                  <a:lnTo>
                    <a:pt x="13732" y="18185"/>
                  </a:lnTo>
                  <a:cubicBezTo>
                    <a:pt x="13755" y="18185"/>
                    <a:pt x="13776" y="18185"/>
                    <a:pt x="13799" y="18189"/>
                  </a:cubicBezTo>
                  <a:cubicBezTo>
                    <a:pt x="13794" y="18145"/>
                    <a:pt x="13792" y="18104"/>
                    <a:pt x="13792" y="18062"/>
                  </a:cubicBezTo>
                  <a:lnTo>
                    <a:pt x="13792" y="18062"/>
                  </a:lnTo>
                  <a:cubicBezTo>
                    <a:pt x="13803" y="18118"/>
                    <a:pt x="13831" y="18171"/>
                    <a:pt x="13873" y="18215"/>
                  </a:cubicBezTo>
                  <a:cubicBezTo>
                    <a:pt x="13905" y="18210"/>
                    <a:pt x="13938" y="18208"/>
                    <a:pt x="13970" y="18206"/>
                  </a:cubicBezTo>
                  <a:cubicBezTo>
                    <a:pt x="14040" y="18069"/>
                    <a:pt x="14070" y="18057"/>
                    <a:pt x="14193" y="18013"/>
                  </a:cubicBezTo>
                  <a:cubicBezTo>
                    <a:pt x="14172" y="17948"/>
                    <a:pt x="14160" y="17883"/>
                    <a:pt x="14158" y="17816"/>
                  </a:cubicBezTo>
                  <a:cubicBezTo>
                    <a:pt x="14028" y="17809"/>
                    <a:pt x="13896" y="17805"/>
                    <a:pt x="13757" y="17800"/>
                  </a:cubicBezTo>
                  <a:cubicBezTo>
                    <a:pt x="13746" y="17759"/>
                    <a:pt x="13730" y="17732"/>
                    <a:pt x="13707" y="17732"/>
                  </a:cubicBezTo>
                  <a:cubicBezTo>
                    <a:pt x="13705" y="17732"/>
                    <a:pt x="13703" y="17732"/>
                    <a:pt x="13701" y="17733"/>
                  </a:cubicBezTo>
                  <a:cubicBezTo>
                    <a:pt x="13647" y="17725"/>
                    <a:pt x="13585" y="17721"/>
                    <a:pt x="13520" y="17721"/>
                  </a:cubicBezTo>
                  <a:cubicBezTo>
                    <a:pt x="13264" y="17721"/>
                    <a:pt x="12950" y="17781"/>
                    <a:pt x="12797" y="17925"/>
                  </a:cubicBezTo>
                  <a:cubicBezTo>
                    <a:pt x="12498" y="18087"/>
                    <a:pt x="12109" y="18224"/>
                    <a:pt x="11991" y="18509"/>
                  </a:cubicBezTo>
                  <a:cubicBezTo>
                    <a:pt x="11868" y="18521"/>
                    <a:pt x="11682" y="18667"/>
                    <a:pt x="11559" y="18748"/>
                  </a:cubicBezTo>
                  <a:cubicBezTo>
                    <a:pt x="11425" y="18753"/>
                    <a:pt x="11256" y="18815"/>
                    <a:pt x="11158" y="18936"/>
                  </a:cubicBezTo>
                  <a:cubicBezTo>
                    <a:pt x="11122" y="18920"/>
                    <a:pt x="11089" y="18913"/>
                    <a:pt x="11060" y="18913"/>
                  </a:cubicBezTo>
                  <a:cubicBezTo>
                    <a:pt x="10959" y="18913"/>
                    <a:pt x="10906" y="18992"/>
                    <a:pt x="10954" y="19033"/>
                  </a:cubicBezTo>
                  <a:cubicBezTo>
                    <a:pt x="10871" y="19017"/>
                    <a:pt x="10815" y="19013"/>
                    <a:pt x="10756" y="19013"/>
                  </a:cubicBezTo>
                  <a:cubicBezTo>
                    <a:pt x="10698" y="19013"/>
                    <a:pt x="10638" y="19017"/>
                    <a:pt x="10546" y="19017"/>
                  </a:cubicBezTo>
                  <a:cubicBezTo>
                    <a:pt x="10557" y="19025"/>
                    <a:pt x="10548" y="19028"/>
                    <a:pt x="10527" y="19028"/>
                  </a:cubicBezTo>
                  <a:cubicBezTo>
                    <a:pt x="10493" y="19028"/>
                    <a:pt x="10425" y="19021"/>
                    <a:pt x="10364" y="19021"/>
                  </a:cubicBezTo>
                  <a:cubicBezTo>
                    <a:pt x="10315" y="19021"/>
                    <a:pt x="10271" y="19025"/>
                    <a:pt x="10247" y="19040"/>
                  </a:cubicBezTo>
                  <a:cubicBezTo>
                    <a:pt x="10008" y="18940"/>
                    <a:pt x="9923" y="18850"/>
                    <a:pt x="9851" y="18813"/>
                  </a:cubicBezTo>
                  <a:cubicBezTo>
                    <a:pt x="9640" y="18681"/>
                    <a:pt x="9587" y="18574"/>
                    <a:pt x="9431" y="18500"/>
                  </a:cubicBezTo>
                  <a:cubicBezTo>
                    <a:pt x="9366" y="18447"/>
                    <a:pt x="9308" y="18396"/>
                    <a:pt x="9257" y="18342"/>
                  </a:cubicBezTo>
                  <a:cubicBezTo>
                    <a:pt x="9144" y="18447"/>
                    <a:pt x="9045" y="18532"/>
                    <a:pt x="8970" y="18532"/>
                  </a:cubicBezTo>
                  <a:cubicBezTo>
                    <a:pt x="8911" y="18532"/>
                    <a:pt x="8868" y="18481"/>
                    <a:pt x="8842" y="18349"/>
                  </a:cubicBezTo>
                  <a:cubicBezTo>
                    <a:pt x="8771" y="18335"/>
                    <a:pt x="8613" y="17707"/>
                    <a:pt x="8597" y="17445"/>
                  </a:cubicBezTo>
                  <a:lnTo>
                    <a:pt x="8597" y="17445"/>
                  </a:lnTo>
                  <a:cubicBezTo>
                    <a:pt x="8603" y="17447"/>
                    <a:pt x="8610" y="17447"/>
                    <a:pt x="8616" y="17447"/>
                  </a:cubicBezTo>
                  <a:cubicBezTo>
                    <a:pt x="8664" y="17447"/>
                    <a:pt x="8698" y="17411"/>
                    <a:pt x="8729" y="17359"/>
                  </a:cubicBezTo>
                  <a:cubicBezTo>
                    <a:pt x="8497" y="16882"/>
                    <a:pt x="8175" y="16571"/>
                    <a:pt x="7591" y="16254"/>
                  </a:cubicBezTo>
                  <a:cubicBezTo>
                    <a:pt x="7616" y="16228"/>
                    <a:pt x="7648" y="16210"/>
                    <a:pt x="7683" y="16203"/>
                  </a:cubicBezTo>
                  <a:cubicBezTo>
                    <a:pt x="7681" y="16175"/>
                    <a:pt x="7431" y="16161"/>
                    <a:pt x="7563" y="16156"/>
                  </a:cubicBezTo>
                  <a:cubicBezTo>
                    <a:pt x="7468" y="16066"/>
                    <a:pt x="7380" y="16033"/>
                    <a:pt x="7099" y="16010"/>
                  </a:cubicBezTo>
                  <a:cubicBezTo>
                    <a:pt x="7098" y="16010"/>
                    <a:pt x="7097" y="16010"/>
                    <a:pt x="7096" y="16010"/>
                  </a:cubicBezTo>
                  <a:cubicBezTo>
                    <a:pt x="7046" y="16010"/>
                    <a:pt x="7011" y="15892"/>
                    <a:pt x="6982" y="15892"/>
                  </a:cubicBezTo>
                  <a:cubicBezTo>
                    <a:pt x="6981" y="15892"/>
                    <a:pt x="6980" y="15892"/>
                    <a:pt x="6979" y="15892"/>
                  </a:cubicBezTo>
                  <a:cubicBezTo>
                    <a:pt x="6949" y="15870"/>
                    <a:pt x="6904" y="15865"/>
                    <a:pt x="6862" y="15865"/>
                  </a:cubicBezTo>
                  <a:cubicBezTo>
                    <a:pt x="6828" y="15865"/>
                    <a:pt x="6795" y="15868"/>
                    <a:pt x="6776" y="15868"/>
                  </a:cubicBezTo>
                  <a:cubicBezTo>
                    <a:pt x="6751" y="15868"/>
                    <a:pt x="6746" y="15863"/>
                    <a:pt x="6777" y="15841"/>
                  </a:cubicBezTo>
                  <a:cubicBezTo>
                    <a:pt x="6647" y="15802"/>
                    <a:pt x="6560" y="15790"/>
                    <a:pt x="6482" y="15790"/>
                  </a:cubicBezTo>
                  <a:cubicBezTo>
                    <a:pt x="6372" y="15790"/>
                    <a:pt x="6282" y="15814"/>
                    <a:pt x="6116" y="15814"/>
                  </a:cubicBezTo>
                  <a:cubicBezTo>
                    <a:pt x="6104" y="15814"/>
                    <a:pt x="6090" y="15814"/>
                    <a:pt x="6077" y="15813"/>
                  </a:cubicBezTo>
                  <a:cubicBezTo>
                    <a:pt x="6082" y="15794"/>
                    <a:pt x="6060" y="15789"/>
                    <a:pt x="6023" y="15789"/>
                  </a:cubicBezTo>
                  <a:cubicBezTo>
                    <a:pt x="5969" y="15789"/>
                    <a:pt x="5884" y="15801"/>
                    <a:pt x="5808" y="15801"/>
                  </a:cubicBezTo>
                  <a:cubicBezTo>
                    <a:pt x="5763" y="15801"/>
                    <a:pt x="5720" y="15796"/>
                    <a:pt x="5690" y="15783"/>
                  </a:cubicBezTo>
                  <a:cubicBezTo>
                    <a:pt x="5468" y="15783"/>
                    <a:pt x="5310" y="15838"/>
                    <a:pt x="5113" y="15838"/>
                  </a:cubicBezTo>
                  <a:cubicBezTo>
                    <a:pt x="5002" y="15838"/>
                    <a:pt x="4880" y="15821"/>
                    <a:pt x="4728" y="15767"/>
                  </a:cubicBezTo>
                  <a:cubicBezTo>
                    <a:pt x="4387" y="15676"/>
                    <a:pt x="4180" y="15544"/>
                    <a:pt x="3909" y="15326"/>
                  </a:cubicBezTo>
                  <a:cubicBezTo>
                    <a:pt x="3803" y="15201"/>
                    <a:pt x="3849" y="15241"/>
                    <a:pt x="3726" y="15053"/>
                  </a:cubicBezTo>
                  <a:cubicBezTo>
                    <a:pt x="3840" y="15037"/>
                    <a:pt x="3807" y="15006"/>
                    <a:pt x="3617" y="14976"/>
                  </a:cubicBezTo>
                  <a:cubicBezTo>
                    <a:pt x="3633" y="14802"/>
                    <a:pt x="3473" y="14617"/>
                    <a:pt x="3568" y="14483"/>
                  </a:cubicBezTo>
                  <a:cubicBezTo>
                    <a:pt x="3527" y="14367"/>
                    <a:pt x="3561" y="14193"/>
                    <a:pt x="3404" y="13924"/>
                  </a:cubicBezTo>
                  <a:cubicBezTo>
                    <a:pt x="3503" y="13882"/>
                    <a:pt x="3497" y="13771"/>
                    <a:pt x="3543" y="13581"/>
                  </a:cubicBezTo>
                  <a:cubicBezTo>
                    <a:pt x="3747" y="12869"/>
                    <a:pt x="3459" y="12285"/>
                    <a:pt x="3353" y="11636"/>
                  </a:cubicBezTo>
                  <a:cubicBezTo>
                    <a:pt x="3323" y="11604"/>
                    <a:pt x="3274" y="11591"/>
                    <a:pt x="3218" y="11591"/>
                  </a:cubicBezTo>
                  <a:cubicBezTo>
                    <a:pt x="3209" y="11591"/>
                    <a:pt x="3200" y="11591"/>
                    <a:pt x="3191" y="11592"/>
                  </a:cubicBezTo>
                  <a:cubicBezTo>
                    <a:pt x="3184" y="11598"/>
                    <a:pt x="3179" y="11601"/>
                    <a:pt x="3174" y="11601"/>
                  </a:cubicBezTo>
                  <a:cubicBezTo>
                    <a:pt x="3170" y="11601"/>
                    <a:pt x="3166" y="11598"/>
                    <a:pt x="3163" y="11594"/>
                  </a:cubicBezTo>
                  <a:cubicBezTo>
                    <a:pt x="3156" y="11594"/>
                    <a:pt x="3151" y="11594"/>
                    <a:pt x="3146" y="11596"/>
                  </a:cubicBezTo>
                  <a:cubicBezTo>
                    <a:pt x="3116" y="11522"/>
                    <a:pt x="3084" y="11453"/>
                    <a:pt x="3051" y="11385"/>
                  </a:cubicBezTo>
                  <a:cubicBezTo>
                    <a:pt x="3044" y="11413"/>
                    <a:pt x="3038" y="11443"/>
                    <a:pt x="3031" y="11476"/>
                  </a:cubicBezTo>
                  <a:lnTo>
                    <a:pt x="3044" y="11369"/>
                  </a:lnTo>
                  <a:cubicBezTo>
                    <a:pt x="2980" y="11244"/>
                    <a:pt x="2905" y="11123"/>
                    <a:pt x="2820" y="11012"/>
                  </a:cubicBezTo>
                  <a:cubicBezTo>
                    <a:pt x="2810" y="11038"/>
                    <a:pt x="2799" y="11063"/>
                    <a:pt x="2783" y="11086"/>
                  </a:cubicBezTo>
                  <a:cubicBezTo>
                    <a:pt x="2641" y="10718"/>
                    <a:pt x="2532" y="10868"/>
                    <a:pt x="2300" y="10743"/>
                  </a:cubicBezTo>
                  <a:lnTo>
                    <a:pt x="2300" y="10743"/>
                  </a:lnTo>
                  <a:cubicBezTo>
                    <a:pt x="2303" y="10744"/>
                    <a:pt x="2305" y="10744"/>
                    <a:pt x="2307" y="10744"/>
                  </a:cubicBezTo>
                  <a:cubicBezTo>
                    <a:pt x="2344" y="10744"/>
                    <a:pt x="2394" y="10695"/>
                    <a:pt x="2451" y="10639"/>
                  </a:cubicBezTo>
                  <a:cubicBezTo>
                    <a:pt x="2252" y="10479"/>
                    <a:pt x="2020" y="10340"/>
                    <a:pt x="1756" y="10201"/>
                  </a:cubicBezTo>
                  <a:cubicBezTo>
                    <a:pt x="1722" y="10082"/>
                    <a:pt x="1649" y="10023"/>
                    <a:pt x="1535" y="10023"/>
                  </a:cubicBezTo>
                  <a:cubicBezTo>
                    <a:pt x="1485" y="10023"/>
                    <a:pt x="1427" y="10034"/>
                    <a:pt x="1361" y="10057"/>
                  </a:cubicBezTo>
                  <a:cubicBezTo>
                    <a:pt x="1259" y="9999"/>
                    <a:pt x="1192" y="9906"/>
                    <a:pt x="1048" y="9633"/>
                  </a:cubicBezTo>
                  <a:cubicBezTo>
                    <a:pt x="979" y="9484"/>
                    <a:pt x="933" y="9559"/>
                    <a:pt x="770" y="9188"/>
                  </a:cubicBezTo>
                  <a:cubicBezTo>
                    <a:pt x="759" y="9139"/>
                    <a:pt x="664" y="9141"/>
                    <a:pt x="717" y="9072"/>
                  </a:cubicBezTo>
                  <a:lnTo>
                    <a:pt x="717" y="9072"/>
                  </a:lnTo>
                  <a:cubicBezTo>
                    <a:pt x="714" y="9072"/>
                    <a:pt x="712" y="9073"/>
                    <a:pt x="709" y="9073"/>
                  </a:cubicBezTo>
                  <a:cubicBezTo>
                    <a:pt x="640" y="9073"/>
                    <a:pt x="732" y="8883"/>
                    <a:pt x="624" y="8791"/>
                  </a:cubicBezTo>
                  <a:cubicBezTo>
                    <a:pt x="573" y="8508"/>
                    <a:pt x="594" y="8288"/>
                    <a:pt x="673" y="8087"/>
                  </a:cubicBezTo>
                  <a:cubicBezTo>
                    <a:pt x="696" y="8017"/>
                    <a:pt x="729" y="7920"/>
                    <a:pt x="717" y="7841"/>
                  </a:cubicBezTo>
                  <a:lnTo>
                    <a:pt x="717" y="7841"/>
                  </a:lnTo>
                  <a:lnTo>
                    <a:pt x="756" y="7920"/>
                  </a:lnTo>
                  <a:cubicBezTo>
                    <a:pt x="766" y="7901"/>
                    <a:pt x="777" y="7883"/>
                    <a:pt x="789" y="7864"/>
                  </a:cubicBezTo>
                  <a:cubicBezTo>
                    <a:pt x="849" y="7560"/>
                    <a:pt x="1113" y="7393"/>
                    <a:pt x="1273" y="7125"/>
                  </a:cubicBezTo>
                  <a:cubicBezTo>
                    <a:pt x="1287" y="7060"/>
                    <a:pt x="1417" y="6879"/>
                    <a:pt x="1635" y="6726"/>
                  </a:cubicBezTo>
                  <a:cubicBezTo>
                    <a:pt x="1659" y="6654"/>
                    <a:pt x="1652" y="6633"/>
                    <a:pt x="1632" y="6633"/>
                  </a:cubicBezTo>
                  <a:cubicBezTo>
                    <a:pt x="1603" y="6633"/>
                    <a:pt x="1548" y="6672"/>
                    <a:pt x="1506" y="6672"/>
                  </a:cubicBezTo>
                  <a:cubicBezTo>
                    <a:pt x="1473" y="6672"/>
                    <a:pt x="1449" y="6648"/>
                    <a:pt x="1452" y="6564"/>
                  </a:cubicBezTo>
                  <a:lnTo>
                    <a:pt x="1582" y="6158"/>
                  </a:lnTo>
                  <a:lnTo>
                    <a:pt x="1582" y="6158"/>
                  </a:lnTo>
                  <a:cubicBezTo>
                    <a:pt x="1562" y="6400"/>
                    <a:pt x="1610" y="6481"/>
                    <a:pt x="1687" y="6481"/>
                  </a:cubicBezTo>
                  <a:cubicBezTo>
                    <a:pt x="1710" y="6481"/>
                    <a:pt x="1735" y="6474"/>
                    <a:pt x="1762" y="6462"/>
                  </a:cubicBezTo>
                  <a:cubicBezTo>
                    <a:pt x="1797" y="6385"/>
                    <a:pt x="1813" y="6304"/>
                    <a:pt x="1816" y="6220"/>
                  </a:cubicBezTo>
                  <a:lnTo>
                    <a:pt x="1816" y="6220"/>
                  </a:lnTo>
                  <a:cubicBezTo>
                    <a:pt x="1815" y="6221"/>
                    <a:pt x="1815" y="6221"/>
                    <a:pt x="1814" y="6221"/>
                  </a:cubicBezTo>
                  <a:cubicBezTo>
                    <a:pt x="1790" y="6221"/>
                    <a:pt x="1918" y="6028"/>
                    <a:pt x="1922" y="5887"/>
                  </a:cubicBezTo>
                  <a:cubicBezTo>
                    <a:pt x="1973" y="5690"/>
                    <a:pt x="2001" y="5511"/>
                    <a:pt x="2122" y="5372"/>
                  </a:cubicBezTo>
                  <a:lnTo>
                    <a:pt x="2122" y="5372"/>
                  </a:lnTo>
                  <a:cubicBezTo>
                    <a:pt x="2109" y="5384"/>
                    <a:pt x="2103" y="5389"/>
                    <a:pt x="2100" y="5389"/>
                  </a:cubicBezTo>
                  <a:cubicBezTo>
                    <a:pt x="2090" y="5389"/>
                    <a:pt x="2105" y="5346"/>
                    <a:pt x="2055" y="5312"/>
                  </a:cubicBezTo>
                  <a:cubicBezTo>
                    <a:pt x="2089" y="5302"/>
                    <a:pt x="2115" y="5286"/>
                    <a:pt x="2115" y="5261"/>
                  </a:cubicBezTo>
                  <a:cubicBezTo>
                    <a:pt x="2145" y="4885"/>
                    <a:pt x="2124" y="4528"/>
                    <a:pt x="1980" y="4343"/>
                  </a:cubicBezTo>
                  <a:cubicBezTo>
                    <a:pt x="1876" y="4046"/>
                    <a:pt x="1756" y="3754"/>
                    <a:pt x="1619" y="3469"/>
                  </a:cubicBezTo>
                  <a:cubicBezTo>
                    <a:pt x="1475" y="3119"/>
                    <a:pt x="1324" y="2868"/>
                    <a:pt x="1299" y="2539"/>
                  </a:cubicBezTo>
                  <a:cubicBezTo>
                    <a:pt x="1292" y="2446"/>
                    <a:pt x="1287" y="2351"/>
                    <a:pt x="1285" y="2259"/>
                  </a:cubicBezTo>
                  <a:cubicBezTo>
                    <a:pt x="1219" y="2159"/>
                    <a:pt x="1150" y="2072"/>
                    <a:pt x="1062" y="2072"/>
                  </a:cubicBezTo>
                  <a:cubicBezTo>
                    <a:pt x="1033" y="2072"/>
                    <a:pt x="1001" y="2081"/>
                    <a:pt x="967" y="2103"/>
                  </a:cubicBezTo>
                  <a:lnTo>
                    <a:pt x="1090" y="1482"/>
                  </a:lnTo>
                  <a:cubicBezTo>
                    <a:pt x="1141" y="1614"/>
                    <a:pt x="1208" y="1681"/>
                    <a:pt x="1285" y="1725"/>
                  </a:cubicBezTo>
                  <a:cubicBezTo>
                    <a:pt x="1285" y="1718"/>
                    <a:pt x="1287" y="1711"/>
                    <a:pt x="1290" y="1705"/>
                  </a:cubicBezTo>
                  <a:cubicBezTo>
                    <a:pt x="1510" y="1378"/>
                    <a:pt x="1688" y="1099"/>
                    <a:pt x="1925" y="912"/>
                  </a:cubicBezTo>
                  <a:cubicBezTo>
                    <a:pt x="1909" y="895"/>
                    <a:pt x="1897" y="877"/>
                    <a:pt x="1888" y="856"/>
                  </a:cubicBezTo>
                  <a:cubicBezTo>
                    <a:pt x="1879" y="770"/>
                    <a:pt x="1909" y="739"/>
                    <a:pt x="1959" y="739"/>
                  </a:cubicBezTo>
                  <a:cubicBezTo>
                    <a:pt x="1991" y="739"/>
                    <a:pt x="2032" y="752"/>
                    <a:pt x="2075" y="773"/>
                  </a:cubicBezTo>
                  <a:cubicBezTo>
                    <a:pt x="2291" y="599"/>
                    <a:pt x="2516" y="557"/>
                    <a:pt x="2785" y="497"/>
                  </a:cubicBezTo>
                  <a:cubicBezTo>
                    <a:pt x="2852" y="480"/>
                    <a:pt x="2912" y="467"/>
                    <a:pt x="2970" y="453"/>
                  </a:cubicBezTo>
                  <a:cubicBezTo>
                    <a:pt x="2908" y="339"/>
                    <a:pt x="2912" y="42"/>
                    <a:pt x="2993" y="19"/>
                  </a:cubicBezTo>
                  <a:cubicBezTo>
                    <a:pt x="3002" y="25"/>
                    <a:pt x="3010" y="27"/>
                    <a:pt x="3016" y="27"/>
                  </a:cubicBezTo>
                  <a:cubicBezTo>
                    <a:pt x="3030" y="27"/>
                    <a:pt x="3040" y="17"/>
                    <a:pt x="30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54" name="Google Shape;19054;p66"/>
            <p:cNvSpPr/>
            <p:nvPr/>
          </p:nvSpPr>
          <p:spPr>
            <a:xfrm>
              <a:off x="591300" y="1108775"/>
              <a:ext cx="13175" cy="11800"/>
            </a:xfrm>
            <a:custGeom>
              <a:avLst/>
              <a:gdLst/>
              <a:ahLst/>
              <a:cxnLst/>
              <a:rect l="l" t="t" r="r" b="b"/>
              <a:pathLst>
                <a:path w="527" h="472" extrusionOk="0">
                  <a:moveTo>
                    <a:pt x="0" y="1"/>
                  </a:moveTo>
                  <a:cubicBezTo>
                    <a:pt x="95" y="471"/>
                    <a:pt x="221" y="411"/>
                    <a:pt x="471" y="457"/>
                  </a:cubicBezTo>
                  <a:cubicBezTo>
                    <a:pt x="489" y="372"/>
                    <a:pt x="499" y="247"/>
                    <a:pt x="527" y="209"/>
                  </a:cubicBezTo>
                  <a:lnTo>
                    <a:pt x="353" y="36"/>
                  </a:lnTo>
                  <a:cubicBezTo>
                    <a:pt x="239" y="19"/>
                    <a:pt x="121" y="8"/>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55" name="Google Shape;19055;p66"/>
            <p:cNvSpPr/>
            <p:nvPr/>
          </p:nvSpPr>
          <p:spPr>
            <a:xfrm>
              <a:off x="381150" y="563425"/>
              <a:ext cx="2225" cy="825"/>
            </a:xfrm>
            <a:custGeom>
              <a:avLst/>
              <a:gdLst/>
              <a:ahLst/>
              <a:cxnLst/>
              <a:rect l="l" t="t" r="r" b="b"/>
              <a:pathLst>
                <a:path w="89" h="33" extrusionOk="0">
                  <a:moveTo>
                    <a:pt x="0" y="0"/>
                  </a:moveTo>
                  <a:lnTo>
                    <a:pt x="0" y="0"/>
                  </a:lnTo>
                  <a:cubicBezTo>
                    <a:pt x="17" y="10"/>
                    <a:pt x="31" y="21"/>
                    <a:pt x="44" y="33"/>
                  </a:cubicBezTo>
                  <a:cubicBezTo>
                    <a:pt x="58" y="24"/>
                    <a:pt x="72" y="17"/>
                    <a:pt x="88" y="7"/>
                  </a:cubicBezTo>
                  <a:cubicBezTo>
                    <a:pt x="58" y="5"/>
                    <a:pt x="31" y="3"/>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56" name="Google Shape;19056;p66"/>
            <p:cNvSpPr/>
            <p:nvPr/>
          </p:nvSpPr>
          <p:spPr>
            <a:xfrm>
              <a:off x="376225" y="563375"/>
              <a:ext cx="2800" cy="3375"/>
            </a:xfrm>
            <a:custGeom>
              <a:avLst/>
              <a:gdLst/>
              <a:ahLst/>
              <a:cxnLst/>
              <a:rect l="l" t="t" r="r" b="b"/>
              <a:pathLst>
                <a:path w="112" h="135" extrusionOk="0">
                  <a:moveTo>
                    <a:pt x="112" y="0"/>
                  </a:moveTo>
                  <a:cubicBezTo>
                    <a:pt x="75" y="0"/>
                    <a:pt x="37" y="2"/>
                    <a:pt x="0" y="9"/>
                  </a:cubicBezTo>
                  <a:lnTo>
                    <a:pt x="95" y="134"/>
                  </a:lnTo>
                  <a:lnTo>
                    <a:pt x="98" y="132"/>
                  </a:lnTo>
                  <a:cubicBezTo>
                    <a:pt x="84" y="72"/>
                    <a:pt x="91" y="23"/>
                    <a:pt x="11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57" name="Google Shape;19057;p66"/>
            <p:cNvSpPr/>
            <p:nvPr/>
          </p:nvSpPr>
          <p:spPr>
            <a:xfrm>
              <a:off x="369150" y="564050"/>
              <a:ext cx="6750" cy="6675"/>
            </a:xfrm>
            <a:custGeom>
              <a:avLst/>
              <a:gdLst/>
              <a:ahLst/>
              <a:cxnLst/>
              <a:rect l="l" t="t" r="r" b="b"/>
              <a:pathLst>
                <a:path w="270" h="267" extrusionOk="0">
                  <a:moveTo>
                    <a:pt x="89" y="40"/>
                  </a:moveTo>
                  <a:cubicBezTo>
                    <a:pt x="58" y="54"/>
                    <a:pt x="28" y="68"/>
                    <a:pt x="1" y="87"/>
                  </a:cubicBezTo>
                  <a:lnTo>
                    <a:pt x="68" y="230"/>
                  </a:lnTo>
                  <a:cubicBezTo>
                    <a:pt x="89" y="240"/>
                    <a:pt x="107" y="251"/>
                    <a:pt x="121" y="265"/>
                  </a:cubicBezTo>
                  <a:cubicBezTo>
                    <a:pt x="129" y="266"/>
                    <a:pt x="137" y="266"/>
                    <a:pt x="145" y="266"/>
                  </a:cubicBezTo>
                  <a:cubicBezTo>
                    <a:pt x="164" y="266"/>
                    <a:pt x="182" y="264"/>
                    <a:pt x="200" y="263"/>
                  </a:cubicBezTo>
                  <a:cubicBezTo>
                    <a:pt x="202" y="263"/>
                    <a:pt x="205" y="260"/>
                    <a:pt x="207" y="258"/>
                  </a:cubicBezTo>
                  <a:cubicBezTo>
                    <a:pt x="174" y="221"/>
                    <a:pt x="140" y="186"/>
                    <a:pt x="103" y="156"/>
                  </a:cubicBezTo>
                  <a:lnTo>
                    <a:pt x="103" y="156"/>
                  </a:lnTo>
                  <a:lnTo>
                    <a:pt x="269" y="193"/>
                  </a:lnTo>
                  <a:cubicBezTo>
                    <a:pt x="179" y="1"/>
                    <a:pt x="154" y="77"/>
                    <a:pt x="89" y="4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58" name="Google Shape;19058;p66"/>
            <p:cNvSpPr/>
            <p:nvPr/>
          </p:nvSpPr>
          <p:spPr>
            <a:xfrm>
              <a:off x="659100" y="1138725"/>
              <a:ext cx="10625" cy="4500"/>
            </a:xfrm>
            <a:custGeom>
              <a:avLst/>
              <a:gdLst/>
              <a:ahLst/>
              <a:cxnLst/>
              <a:rect l="l" t="t" r="r" b="b"/>
              <a:pathLst>
                <a:path w="425" h="180" extrusionOk="0">
                  <a:moveTo>
                    <a:pt x="337" y="0"/>
                  </a:moveTo>
                  <a:cubicBezTo>
                    <a:pt x="271" y="0"/>
                    <a:pt x="180" y="69"/>
                    <a:pt x="99" y="69"/>
                  </a:cubicBezTo>
                  <a:cubicBezTo>
                    <a:pt x="75" y="69"/>
                    <a:pt x="52" y="63"/>
                    <a:pt x="31" y="48"/>
                  </a:cubicBezTo>
                  <a:lnTo>
                    <a:pt x="1" y="180"/>
                  </a:lnTo>
                  <a:cubicBezTo>
                    <a:pt x="142" y="180"/>
                    <a:pt x="286" y="164"/>
                    <a:pt x="425" y="131"/>
                  </a:cubicBezTo>
                  <a:cubicBezTo>
                    <a:pt x="414" y="30"/>
                    <a:pt x="381" y="0"/>
                    <a:pt x="33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59" name="Google Shape;19059;p66"/>
            <p:cNvSpPr/>
            <p:nvPr/>
          </p:nvSpPr>
          <p:spPr>
            <a:xfrm>
              <a:off x="672500" y="1024875"/>
              <a:ext cx="151675" cy="111925"/>
            </a:xfrm>
            <a:custGeom>
              <a:avLst/>
              <a:gdLst/>
              <a:ahLst/>
              <a:cxnLst/>
              <a:rect l="l" t="t" r="r" b="b"/>
              <a:pathLst>
                <a:path w="6067" h="4477" extrusionOk="0">
                  <a:moveTo>
                    <a:pt x="5552" y="580"/>
                  </a:moveTo>
                  <a:cubicBezTo>
                    <a:pt x="5552" y="624"/>
                    <a:pt x="5555" y="670"/>
                    <a:pt x="5562" y="714"/>
                  </a:cubicBezTo>
                  <a:cubicBezTo>
                    <a:pt x="5552" y="698"/>
                    <a:pt x="5548" y="656"/>
                    <a:pt x="5552" y="580"/>
                  </a:cubicBezTo>
                  <a:close/>
                  <a:moveTo>
                    <a:pt x="1521" y="2348"/>
                  </a:moveTo>
                  <a:lnTo>
                    <a:pt x="1600" y="2576"/>
                  </a:lnTo>
                  <a:lnTo>
                    <a:pt x="1637" y="2411"/>
                  </a:lnTo>
                  <a:lnTo>
                    <a:pt x="1600" y="2578"/>
                  </a:lnTo>
                  <a:lnTo>
                    <a:pt x="1563" y="2742"/>
                  </a:lnTo>
                  <a:lnTo>
                    <a:pt x="1521" y="2348"/>
                  </a:lnTo>
                  <a:close/>
                  <a:moveTo>
                    <a:pt x="5902" y="0"/>
                  </a:moveTo>
                  <a:cubicBezTo>
                    <a:pt x="5886" y="26"/>
                    <a:pt x="5868" y="53"/>
                    <a:pt x="5854" y="86"/>
                  </a:cubicBezTo>
                  <a:cubicBezTo>
                    <a:pt x="5786" y="86"/>
                    <a:pt x="5689" y="301"/>
                    <a:pt x="5589" y="408"/>
                  </a:cubicBezTo>
                  <a:cubicBezTo>
                    <a:pt x="5576" y="424"/>
                    <a:pt x="5562" y="436"/>
                    <a:pt x="5545" y="447"/>
                  </a:cubicBezTo>
                  <a:cubicBezTo>
                    <a:pt x="5325" y="482"/>
                    <a:pt x="5200" y="536"/>
                    <a:pt x="5089" y="545"/>
                  </a:cubicBezTo>
                  <a:cubicBezTo>
                    <a:pt x="5081" y="543"/>
                    <a:pt x="5074" y="543"/>
                    <a:pt x="5067" y="543"/>
                  </a:cubicBezTo>
                  <a:cubicBezTo>
                    <a:pt x="4963" y="543"/>
                    <a:pt x="4852" y="662"/>
                    <a:pt x="4735" y="662"/>
                  </a:cubicBezTo>
                  <a:cubicBezTo>
                    <a:pt x="4696" y="662"/>
                    <a:pt x="4656" y="649"/>
                    <a:pt x="4616" y="614"/>
                  </a:cubicBezTo>
                  <a:cubicBezTo>
                    <a:pt x="4589" y="600"/>
                    <a:pt x="4560" y="593"/>
                    <a:pt x="4527" y="593"/>
                  </a:cubicBezTo>
                  <a:cubicBezTo>
                    <a:pt x="4437" y="593"/>
                    <a:pt x="4321" y="650"/>
                    <a:pt x="4161" y="788"/>
                  </a:cubicBezTo>
                  <a:cubicBezTo>
                    <a:pt x="3984" y="719"/>
                    <a:pt x="3813" y="687"/>
                    <a:pt x="3645" y="687"/>
                  </a:cubicBezTo>
                  <a:cubicBezTo>
                    <a:pt x="3198" y="687"/>
                    <a:pt x="2765" y="912"/>
                    <a:pt x="2260" y="1270"/>
                  </a:cubicBezTo>
                  <a:cubicBezTo>
                    <a:pt x="2242" y="1236"/>
                    <a:pt x="2230" y="1196"/>
                    <a:pt x="2226" y="1154"/>
                  </a:cubicBezTo>
                  <a:cubicBezTo>
                    <a:pt x="1713" y="1611"/>
                    <a:pt x="1366" y="2181"/>
                    <a:pt x="1099" y="2733"/>
                  </a:cubicBezTo>
                  <a:cubicBezTo>
                    <a:pt x="1091" y="2951"/>
                    <a:pt x="1093" y="3171"/>
                    <a:pt x="987" y="3171"/>
                  </a:cubicBezTo>
                  <a:cubicBezTo>
                    <a:pt x="973" y="3171"/>
                    <a:pt x="956" y="3166"/>
                    <a:pt x="937" y="3157"/>
                  </a:cubicBezTo>
                  <a:cubicBezTo>
                    <a:pt x="849" y="3459"/>
                    <a:pt x="886" y="3545"/>
                    <a:pt x="682" y="3693"/>
                  </a:cubicBezTo>
                  <a:cubicBezTo>
                    <a:pt x="552" y="3728"/>
                    <a:pt x="499" y="3837"/>
                    <a:pt x="260" y="3990"/>
                  </a:cubicBezTo>
                  <a:cubicBezTo>
                    <a:pt x="160" y="4066"/>
                    <a:pt x="72" y="4157"/>
                    <a:pt x="0" y="4259"/>
                  </a:cubicBezTo>
                  <a:cubicBezTo>
                    <a:pt x="79" y="4319"/>
                    <a:pt x="123" y="4374"/>
                    <a:pt x="232" y="4476"/>
                  </a:cubicBezTo>
                  <a:cubicBezTo>
                    <a:pt x="306" y="4319"/>
                    <a:pt x="415" y="4166"/>
                    <a:pt x="436" y="3911"/>
                  </a:cubicBezTo>
                  <a:lnTo>
                    <a:pt x="436" y="3911"/>
                  </a:lnTo>
                  <a:cubicBezTo>
                    <a:pt x="428" y="4089"/>
                    <a:pt x="498" y="4219"/>
                    <a:pt x="585" y="4219"/>
                  </a:cubicBezTo>
                  <a:cubicBezTo>
                    <a:pt x="644" y="4219"/>
                    <a:pt x="711" y="4159"/>
                    <a:pt x="767" y="4013"/>
                  </a:cubicBezTo>
                  <a:cubicBezTo>
                    <a:pt x="764" y="4012"/>
                    <a:pt x="761" y="4012"/>
                    <a:pt x="758" y="4012"/>
                  </a:cubicBezTo>
                  <a:cubicBezTo>
                    <a:pt x="746" y="4012"/>
                    <a:pt x="732" y="4014"/>
                    <a:pt x="719" y="4014"/>
                  </a:cubicBezTo>
                  <a:cubicBezTo>
                    <a:pt x="690" y="4014"/>
                    <a:pt x="662" y="4005"/>
                    <a:pt x="652" y="3950"/>
                  </a:cubicBezTo>
                  <a:lnTo>
                    <a:pt x="652" y="3950"/>
                  </a:lnTo>
                  <a:cubicBezTo>
                    <a:pt x="659" y="3967"/>
                    <a:pt x="671" y="3975"/>
                    <a:pt x="685" y="3975"/>
                  </a:cubicBezTo>
                  <a:cubicBezTo>
                    <a:pt x="756" y="3975"/>
                    <a:pt x="897" y="3812"/>
                    <a:pt x="978" y="3812"/>
                  </a:cubicBezTo>
                  <a:cubicBezTo>
                    <a:pt x="1017" y="3812"/>
                    <a:pt x="1042" y="3849"/>
                    <a:pt x="1039" y="3962"/>
                  </a:cubicBezTo>
                  <a:cubicBezTo>
                    <a:pt x="1050" y="3948"/>
                    <a:pt x="1062" y="3932"/>
                    <a:pt x="1073" y="3918"/>
                  </a:cubicBezTo>
                  <a:cubicBezTo>
                    <a:pt x="1131" y="3825"/>
                    <a:pt x="1233" y="3698"/>
                    <a:pt x="1280" y="3561"/>
                  </a:cubicBezTo>
                  <a:lnTo>
                    <a:pt x="1280" y="3561"/>
                  </a:lnTo>
                  <a:cubicBezTo>
                    <a:pt x="1244" y="3583"/>
                    <a:pt x="1208" y="3617"/>
                    <a:pt x="1186" y="3617"/>
                  </a:cubicBezTo>
                  <a:cubicBezTo>
                    <a:pt x="1157" y="3617"/>
                    <a:pt x="1151" y="3563"/>
                    <a:pt x="1196" y="3361"/>
                  </a:cubicBezTo>
                  <a:lnTo>
                    <a:pt x="1296" y="3510"/>
                  </a:lnTo>
                  <a:cubicBezTo>
                    <a:pt x="1310" y="3463"/>
                    <a:pt x="1312" y="3415"/>
                    <a:pt x="1305" y="3368"/>
                  </a:cubicBezTo>
                  <a:cubicBezTo>
                    <a:pt x="1352" y="3331"/>
                    <a:pt x="1595" y="3188"/>
                    <a:pt x="1440" y="2986"/>
                  </a:cubicBezTo>
                  <a:cubicBezTo>
                    <a:pt x="1553" y="2763"/>
                    <a:pt x="1688" y="2552"/>
                    <a:pt x="1841" y="2355"/>
                  </a:cubicBezTo>
                  <a:cubicBezTo>
                    <a:pt x="1896" y="2186"/>
                    <a:pt x="1964" y="2038"/>
                    <a:pt x="1938" y="1991"/>
                  </a:cubicBezTo>
                  <a:cubicBezTo>
                    <a:pt x="2076" y="1603"/>
                    <a:pt x="2196" y="1518"/>
                    <a:pt x="2308" y="1518"/>
                  </a:cubicBezTo>
                  <a:cubicBezTo>
                    <a:pt x="2346" y="1518"/>
                    <a:pt x="2384" y="1528"/>
                    <a:pt x="2420" y="1539"/>
                  </a:cubicBezTo>
                  <a:cubicBezTo>
                    <a:pt x="2360" y="1456"/>
                    <a:pt x="2309" y="1370"/>
                    <a:pt x="2265" y="1280"/>
                  </a:cubicBezTo>
                  <a:lnTo>
                    <a:pt x="2265" y="1280"/>
                  </a:lnTo>
                  <a:cubicBezTo>
                    <a:pt x="2353" y="1282"/>
                    <a:pt x="2522" y="1498"/>
                    <a:pt x="2527" y="1567"/>
                  </a:cubicBezTo>
                  <a:lnTo>
                    <a:pt x="2548" y="1569"/>
                  </a:lnTo>
                  <a:cubicBezTo>
                    <a:pt x="2599" y="1542"/>
                    <a:pt x="2650" y="1516"/>
                    <a:pt x="2701" y="1493"/>
                  </a:cubicBezTo>
                  <a:cubicBezTo>
                    <a:pt x="2747" y="1430"/>
                    <a:pt x="2782" y="1361"/>
                    <a:pt x="2808" y="1289"/>
                  </a:cubicBezTo>
                  <a:cubicBezTo>
                    <a:pt x="2817" y="1335"/>
                    <a:pt x="2826" y="1382"/>
                    <a:pt x="2835" y="1428"/>
                  </a:cubicBezTo>
                  <a:cubicBezTo>
                    <a:pt x="3205" y="1258"/>
                    <a:pt x="3568" y="1135"/>
                    <a:pt x="3950" y="1135"/>
                  </a:cubicBezTo>
                  <a:cubicBezTo>
                    <a:pt x="4005" y="1135"/>
                    <a:pt x="4060" y="1138"/>
                    <a:pt x="4115" y="1143"/>
                  </a:cubicBezTo>
                  <a:cubicBezTo>
                    <a:pt x="4138" y="1142"/>
                    <a:pt x="4159" y="1142"/>
                    <a:pt x="4180" y="1142"/>
                  </a:cubicBezTo>
                  <a:cubicBezTo>
                    <a:pt x="4337" y="1142"/>
                    <a:pt x="4456" y="1161"/>
                    <a:pt x="4570" y="1161"/>
                  </a:cubicBezTo>
                  <a:cubicBezTo>
                    <a:pt x="4618" y="1161"/>
                    <a:pt x="4666" y="1158"/>
                    <a:pt x="4715" y="1148"/>
                  </a:cubicBezTo>
                  <a:cubicBezTo>
                    <a:pt x="4733" y="1151"/>
                    <a:pt x="4751" y="1152"/>
                    <a:pt x="4769" y="1152"/>
                  </a:cubicBezTo>
                  <a:cubicBezTo>
                    <a:pt x="4910" y="1152"/>
                    <a:pt x="5048" y="1063"/>
                    <a:pt x="5149" y="1057"/>
                  </a:cubicBezTo>
                  <a:cubicBezTo>
                    <a:pt x="5223" y="842"/>
                    <a:pt x="5441" y="730"/>
                    <a:pt x="5441" y="730"/>
                  </a:cubicBezTo>
                  <a:lnTo>
                    <a:pt x="5441" y="730"/>
                  </a:lnTo>
                  <a:cubicBezTo>
                    <a:pt x="5423" y="837"/>
                    <a:pt x="5399" y="888"/>
                    <a:pt x="5374" y="918"/>
                  </a:cubicBezTo>
                  <a:cubicBezTo>
                    <a:pt x="5439" y="874"/>
                    <a:pt x="5515" y="846"/>
                    <a:pt x="5592" y="837"/>
                  </a:cubicBezTo>
                  <a:cubicBezTo>
                    <a:pt x="5578" y="797"/>
                    <a:pt x="5569" y="756"/>
                    <a:pt x="5562" y="714"/>
                  </a:cubicBezTo>
                  <a:lnTo>
                    <a:pt x="5562" y="714"/>
                  </a:lnTo>
                  <a:cubicBezTo>
                    <a:pt x="5565" y="720"/>
                    <a:pt x="5570" y="723"/>
                    <a:pt x="5575" y="723"/>
                  </a:cubicBezTo>
                  <a:cubicBezTo>
                    <a:pt x="5610" y="723"/>
                    <a:pt x="5676" y="598"/>
                    <a:pt x="5728" y="598"/>
                  </a:cubicBezTo>
                  <a:cubicBezTo>
                    <a:pt x="5757" y="598"/>
                    <a:pt x="5781" y="635"/>
                    <a:pt x="5793" y="749"/>
                  </a:cubicBezTo>
                  <a:cubicBezTo>
                    <a:pt x="5875" y="635"/>
                    <a:pt x="5784" y="536"/>
                    <a:pt x="5831" y="415"/>
                  </a:cubicBezTo>
                  <a:lnTo>
                    <a:pt x="6067" y="199"/>
                  </a:lnTo>
                  <a:cubicBezTo>
                    <a:pt x="5979" y="183"/>
                    <a:pt x="5933" y="104"/>
                    <a:pt x="590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60" name="Google Shape;19060;p66"/>
            <p:cNvSpPr/>
            <p:nvPr/>
          </p:nvSpPr>
          <p:spPr>
            <a:xfrm>
              <a:off x="819225" y="1033675"/>
              <a:ext cx="4725" cy="9750"/>
            </a:xfrm>
            <a:custGeom>
              <a:avLst/>
              <a:gdLst/>
              <a:ahLst/>
              <a:cxnLst/>
              <a:rect l="l" t="t" r="r" b="b"/>
              <a:pathLst>
                <a:path w="189" h="390" extrusionOk="0">
                  <a:moveTo>
                    <a:pt x="91" y="0"/>
                  </a:moveTo>
                  <a:lnTo>
                    <a:pt x="1" y="390"/>
                  </a:lnTo>
                  <a:lnTo>
                    <a:pt x="154" y="253"/>
                  </a:lnTo>
                  <a:lnTo>
                    <a:pt x="189" y="144"/>
                  </a:lnTo>
                  <a:lnTo>
                    <a:pt x="9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61" name="Google Shape;19061;p66"/>
            <p:cNvSpPr/>
            <p:nvPr/>
          </p:nvSpPr>
          <p:spPr>
            <a:xfrm>
              <a:off x="803825" y="652700"/>
              <a:ext cx="3200" cy="1275"/>
            </a:xfrm>
            <a:custGeom>
              <a:avLst/>
              <a:gdLst/>
              <a:ahLst/>
              <a:cxnLst/>
              <a:rect l="l" t="t" r="r" b="b"/>
              <a:pathLst>
                <a:path w="128" h="51" extrusionOk="0">
                  <a:moveTo>
                    <a:pt x="34" y="1"/>
                  </a:moveTo>
                  <a:cubicBezTo>
                    <a:pt x="23" y="1"/>
                    <a:pt x="12" y="6"/>
                    <a:pt x="0" y="20"/>
                  </a:cubicBezTo>
                  <a:cubicBezTo>
                    <a:pt x="37" y="32"/>
                    <a:pt x="74" y="41"/>
                    <a:pt x="112" y="50"/>
                  </a:cubicBezTo>
                  <a:lnTo>
                    <a:pt x="128" y="27"/>
                  </a:lnTo>
                  <a:lnTo>
                    <a:pt x="128" y="27"/>
                  </a:lnTo>
                  <a:cubicBezTo>
                    <a:pt x="123" y="30"/>
                    <a:pt x="118" y="31"/>
                    <a:pt x="113" y="31"/>
                  </a:cubicBezTo>
                  <a:cubicBezTo>
                    <a:pt x="87" y="31"/>
                    <a:pt x="61" y="1"/>
                    <a:pt x="3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62" name="Google Shape;19062;p66"/>
            <p:cNvSpPr/>
            <p:nvPr/>
          </p:nvSpPr>
          <p:spPr>
            <a:xfrm>
              <a:off x="669700" y="1141700"/>
              <a:ext cx="325" cy="250"/>
            </a:xfrm>
            <a:custGeom>
              <a:avLst/>
              <a:gdLst/>
              <a:ahLst/>
              <a:cxnLst/>
              <a:rect l="l" t="t" r="r" b="b"/>
              <a:pathLst>
                <a:path w="13" h="10" extrusionOk="0">
                  <a:moveTo>
                    <a:pt x="1" y="1"/>
                  </a:moveTo>
                  <a:cubicBezTo>
                    <a:pt x="1" y="5"/>
                    <a:pt x="1" y="7"/>
                    <a:pt x="1" y="10"/>
                  </a:cubicBezTo>
                  <a:cubicBezTo>
                    <a:pt x="6" y="10"/>
                    <a:pt x="8" y="10"/>
                    <a:pt x="12" y="7"/>
                  </a:cubicBezTo>
                  <a:cubicBezTo>
                    <a:pt x="8" y="5"/>
                    <a:pt x="6" y="3"/>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63" name="Google Shape;19063;p66"/>
            <p:cNvSpPr/>
            <p:nvPr/>
          </p:nvSpPr>
          <p:spPr>
            <a:xfrm>
              <a:off x="662400" y="1132725"/>
              <a:ext cx="4375" cy="5825"/>
            </a:xfrm>
            <a:custGeom>
              <a:avLst/>
              <a:gdLst/>
              <a:ahLst/>
              <a:cxnLst/>
              <a:rect l="l" t="t" r="r" b="b"/>
              <a:pathLst>
                <a:path w="175" h="233" extrusionOk="0">
                  <a:moveTo>
                    <a:pt x="175" y="0"/>
                  </a:moveTo>
                  <a:lnTo>
                    <a:pt x="175" y="0"/>
                  </a:lnTo>
                  <a:cubicBezTo>
                    <a:pt x="142" y="2"/>
                    <a:pt x="110" y="3"/>
                    <a:pt x="78" y="3"/>
                  </a:cubicBezTo>
                  <a:cubicBezTo>
                    <a:pt x="65" y="3"/>
                    <a:pt x="51" y="3"/>
                    <a:pt x="38" y="3"/>
                  </a:cubicBezTo>
                  <a:lnTo>
                    <a:pt x="38" y="3"/>
                  </a:lnTo>
                  <a:cubicBezTo>
                    <a:pt x="5" y="109"/>
                    <a:pt x="1" y="223"/>
                    <a:pt x="59" y="232"/>
                  </a:cubicBezTo>
                  <a:cubicBezTo>
                    <a:pt x="84" y="125"/>
                    <a:pt x="135" y="77"/>
                    <a:pt x="17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64" name="Google Shape;19064;p66"/>
            <p:cNvSpPr/>
            <p:nvPr/>
          </p:nvSpPr>
          <p:spPr>
            <a:xfrm>
              <a:off x="364975" y="562150"/>
              <a:ext cx="2400" cy="5350"/>
            </a:xfrm>
            <a:custGeom>
              <a:avLst/>
              <a:gdLst/>
              <a:ahLst/>
              <a:cxnLst/>
              <a:rect l="l" t="t" r="r" b="b"/>
              <a:pathLst>
                <a:path w="96" h="214" extrusionOk="0">
                  <a:moveTo>
                    <a:pt x="91" y="0"/>
                  </a:moveTo>
                  <a:cubicBezTo>
                    <a:pt x="59" y="37"/>
                    <a:pt x="28" y="75"/>
                    <a:pt x="1" y="112"/>
                  </a:cubicBezTo>
                  <a:cubicBezTo>
                    <a:pt x="24" y="146"/>
                    <a:pt x="52" y="181"/>
                    <a:pt x="79" y="214"/>
                  </a:cubicBezTo>
                  <a:cubicBezTo>
                    <a:pt x="66" y="151"/>
                    <a:pt x="86" y="119"/>
                    <a:pt x="96" y="79"/>
                  </a:cubicBezTo>
                  <a:cubicBezTo>
                    <a:pt x="93" y="56"/>
                    <a:pt x="93" y="35"/>
                    <a:pt x="96" y="12"/>
                  </a:cubicBezTo>
                  <a:lnTo>
                    <a:pt x="9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65" name="Google Shape;19065;p66"/>
            <p:cNvSpPr/>
            <p:nvPr/>
          </p:nvSpPr>
          <p:spPr>
            <a:xfrm>
              <a:off x="723550" y="1073075"/>
              <a:ext cx="1250" cy="4775"/>
            </a:xfrm>
            <a:custGeom>
              <a:avLst/>
              <a:gdLst/>
              <a:ahLst/>
              <a:cxnLst/>
              <a:rect l="l" t="t" r="r" b="b"/>
              <a:pathLst>
                <a:path w="50" h="191" extrusionOk="0">
                  <a:moveTo>
                    <a:pt x="24" y="1"/>
                  </a:moveTo>
                  <a:cubicBezTo>
                    <a:pt x="17" y="61"/>
                    <a:pt x="10" y="126"/>
                    <a:pt x="1" y="191"/>
                  </a:cubicBezTo>
                  <a:cubicBezTo>
                    <a:pt x="17" y="172"/>
                    <a:pt x="33" y="156"/>
                    <a:pt x="49" y="140"/>
                  </a:cubicBezTo>
                  <a:lnTo>
                    <a:pt x="24"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66" name="Google Shape;19066;p66"/>
            <p:cNvSpPr/>
            <p:nvPr/>
          </p:nvSpPr>
          <p:spPr>
            <a:xfrm>
              <a:off x="696600" y="1124650"/>
              <a:ext cx="1250" cy="1200"/>
            </a:xfrm>
            <a:custGeom>
              <a:avLst/>
              <a:gdLst/>
              <a:ahLst/>
              <a:cxnLst/>
              <a:rect l="l" t="t" r="r" b="b"/>
              <a:pathLst>
                <a:path w="50" h="48" extrusionOk="0">
                  <a:moveTo>
                    <a:pt x="49" y="1"/>
                  </a:moveTo>
                  <a:lnTo>
                    <a:pt x="49" y="1"/>
                  </a:lnTo>
                  <a:cubicBezTo>
                    <a:pt x="31" y="13"/>
                    <a:pt x="12" y="29"/>
                    <a:pt x="1" y="47"/>
                  </a:cubicBezTo>
                  <a:cubicBezTo>
                    <a:pt x="17" y="33"/>
                    <a:pt x="33" y="20"/>
                    <a:pt x="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67" name="Google Shape;19067;p66"/>
            <p:cNvSpPr/>
            <p:nvPr/>
          </p:nvSpPr>
          <p:spPr>
            <a:xfrm>
              <a:off x="311250" y="570325"/>
              <a:ext cx="61975" cy="104000"/>
            </a:xfrm>
            <a:custGeom>
              <a:avLst/>
              <a:gdLst/>
              <a:ahLst/>
              <a:cxnLst/>
              <a:rect l="l" t="t" r="r" b="b"/>
              <a:pathLst>
                <a:path w="2479" h="4160" extrusionOk="0">
                  <a:moveTo>
                    <a:pt x="1807" y="1964"/>
                  </a:moveTo>
                  <a:lnTo>
                    <a:pt x="1786" y="2003"/>
                  </a:lnTo>
                  <a:cubicBezTo>
                    <a:pt x="1793" y="1978"/>
                    <a:pt x="1797" y="1968"/>
                    <a:pt x="1807" y="1964"/>
                  </a:cubicBezTo>
                  <a:close/>
                  <a:moveTo>
                    <a:pt x="1960" y="1648"/>
                  </a:moveTo>
                  <a:lnTo>
                    <a:pt x="2011" y="1913"/>
                  </a:lnTo>
                  <a:cubicBezTo>
                    <a:pt x="1977" y="2014"/>
                    <a:pt x="1946" y="2046"/>
                    <a:pt x="1918" y="2046"/>
                  </a:cubicBezTo>
                  <a:cubicBezTo>
                    <a:pt x="1874" y="2046"/>
                    <a:pt x="1838" y="1962"/>
                    <a:pt x="1812" y="1962"/>
                  </a:cubicBezTo>
                  <a:cubicBezTo>
                    <a:pt x="1810" y="1962"/>
                    <a:pt x="1808" y="1963"/>
                    <a:pt x="1807" y="1964"/>
                  </a:cubicBezTo>
                  <a:lnTo>
                    <a:pt x="1960" y="1648"/>
                  </a:lnTo>
                  <a:close/>
                  <a:moveTo>
                    <a:pt x="2004" y="0"/>
                  </a:moveTo>
                  <a:cubicBezTo>
                    <a:pt x="1973" y="44"/>
                    <a:pt x="1948" y="91"/>
                    <a:pt x="1922" y="137"/>
                  </a:cubicBezTo>
                  <a:cubicBezTo>
                    <a:pt x="1992" y="174"/>
                    <a:pt x="2038" y="153"/>
                    <a:pt x="2078" y="248"/>
                  </a:cubicBezTo>
                  <a:cubicBezTo>
                    <a:pt x="2020" y="220"/>
                    <a:pt x="1964" y="190"/>
                    <a:pt x="1911" y="156"/>
                  </a:cubicBezTo>
                  <a:cubicBezTo>
                    <a:pt x="1883" y="207"/>
                    <a:pt x="1853" y="258"/>
                    <a:pt x="1827" y="313"/>
                  </a:cubicBezTo>
                  <a:cubicBezTo>
                    <a:pt x="1776" y="617"/>
                    <a:pt x="1647" y="904"/>
                    <a:pt x="1781" y="1261"/>
                  </a:cubicBezTo>
                  <a:cubicBezTo>
                    <a:pt x="1665" y="1451"/>
                    <a:pt x="1691" y="1542"/>
                    <a:pt x="1656" y="1859"/>
                  </a:cubicBezTo>
                  <a:cubicBezTo>
                    <a:pt x="1688" y="1864"/>
                    <a:pt x="1563" y="1947"/>
                    <a:pt x="1572" y="2216"/>
                  </a:cubicBezTo>
                  <a:cubicBezTo>
                    <a:pt x="1466" y="2316"/>
                    <a:pt x="1514" y="2321"/>
                    <a:pt x="1308" y="2580"/>
                  </a:cubicBezTo>
                  <a:cubicBezTo>
                    <a:pt x="1252" y="2645"/>
                    <a:pt x="1222" y="2715"/>
                    <a:pt x="1139" y="2859"/>
                  </a:cubicBezTo>
                  <a:cubicBezTo>
                    <a:pt x="1236" y="2933"/>
                    <a:pt x="1322" y="3021"/>
                    <a:pt x="1394" y="3118"/>
                  </a:cubicBezTo>
                  <a:cubicBezTo>
                    <a:pt x="1257" y="3104"/>
                    <a:pt x="1086" y="2998"/>
                    <a:pt x="1065" y="2970"/>
                  </a:cubicBezTo>
                  <a:cubicBezTo>
                    <a:pt x="821" y="3253"/>
                    <a:pt x="645" y="3452"/>
                    <a:pt x="439" y="3559"/>
                  </a:cubicBezTo>
                  <a:cubicBezTo>
                    <a:pt x="341" y="3614"/>
                    <a:pt x="237" y="3658"/>
                    <a:pt x="126" y="3688"/>
                  </a:cubicBezTo>
                  <a:cubicBezTo>
                    <a:pt x="135" y="3830"/>
                    <a:pt x="163" y="3902"/>
                    <a:pt x="212" y="3911"/>
                  </a:cubicBezTo>
                  <a:cubicBezTo>
                    <a:pt x="137" y="4015"/>
                    <a:pt x="33" y="3969"/>
                    <a:pt x="1" y="4159"/>
                  </a:cubicBezTo>
                  <a:cubicBezTo>
                    <a:pt x="307" y="4092"/>
                    <a:pt x="492" y="4057"/>
                    <a:pt x="701" y="3946"/>
                  </a:cubicBezTo>
                  <a:cubicBezTo>
                    <a:pt x="942" y="3672"/>
                    <a:pt x="1164" y="3466"/>
                    <a:pt x="1429" y="3183"/>
                  </a:cubicBezTo>
                  <a:cubicBezTo>
                    <a:pt x="1433" y="3188"/>
                    <a:pt x="1436" y="3195"/>
                    <a:pt x="1438" y="3202"/>
                  </a:cubicBezTo>
                  <a:cubicBezTo>
                    <a:pt x="1438" y="3190"/>
                    <a:pt x="1440" y="3181"/>
                    <a:pt x="1440" y="3169"/>
                  </a:cubicBezTo>
                  <a:lnTo>
                    <a:pt x="1473" y="3137"/>
                  </a:lnTo>
                  <a:cubicBezTo>
                    <a:pt x="1603" y="3079"/>
                    <a:pt x="1654" y="2886"/>
                    <a:pt x="1765" y="2868"/>
                  </a:cubicBezTo>
                  <a:cubicBezTo>
                    <a:pt x="1813" y="2555"/>
                    <a:pt x="1881" y="2518"/>
                    <a:pt x="1920" y="2367"/>
                  </a:cubicBezTo>
                  <a:cubicBezTo>
                    <a:pt x="1922" y="2228"/>
                    <a:pt x="2094" y="1903"/>
                    <a:pt x="2031" y="1818"/>
                  </a:cubicBezTo>
                  <a:cubicBezTo>
                    <a:pt x="2159" y="1660"/>
                    <a:pt x="2145" y="1463"/>
                    <a:pt x="2159" y="1294"/>
                  </a:cubicBezTo>
                  <a:cubicBezTo>
                    <a:pt x="2140" y="976"/>
                    <a:pt x="2119" y="691"/>
                    <a:pt x="2226" y="422"/>
                  </a:cubicBezTo>
                  <a:cubicBezTo>
                    <a:pt x="2289" y="288"/>
                    <a:pt x="2374" y="162"/>
                    <a:pt x="2479" y="54"/>
                  </a:cubicBezTo>
                  <a:cubicBezTo>
                    <a:pt x="2465" y="42"/>
                    <a:pt x="2449" y="28"/>
                    <a:pt x="2437" y="16"/>
                  </a:cubicBezTo>
                  <a:cubicBezTo>
                    <a:pt x="2424" y="16"/>
                    <a:pt x="2411" y="16"/>
                    <a:pt x="2397" y="16"/>
                  </a:cubicBezTo>
                  <a:cubicBezTo>
                    <a:pt x="2297" y="16"/>
                    <a:pt x="2200" y="35"/>
                    <a:pt x="2157" y="246"/>
                  </a:cubicBezTo>
                  <a:cubicBezTo>
                    <a:pt x="2152" y="93"/>
                    <a:pt x="2064" y="37"/>
                    <a:pt x="200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68" name="Google Shape;19068;p66"/>
            <p:cNvSpPr/>
            <p:nvPr/>
          </p:nvSpPr>
          <p:spPr>
            <a:xfrm>
              <a:off x="637550" y="1126700"/>
              <a:ext cx="1925" cy="1750"/>
            </a:xfrm>
            <a:custGeom>
              <a:avLst/>
              <a:gdLst/>
              <a:ahLst/>
              <a:cxnLst/>
              <a:rect l="l" t="t" r="r" b="b"/>
              <a:pathLst>
                <a:path w="77" h="70" extrusionOk="0">
                  <a:moveTo>
                    <a:pt x="3" y="0"/>
                  </a:moveTo>
                  <a:cubicBezTo>
                    <a:pt x="0" y="23"/>
                    <a:pt x="3" y="46"/>
                    <a:pt x="3" y="70"/>
                  </a:cubicBezTo>
                  <a:cubicBezTo>
                    <a:pt x="33" y="63"/>
                    <a:pt x="58" y="44"/>
                    <a:pt x="77" y="21"/>
                  </a:cubicBezTo>
                  <a:lnTo>
                    <a:pt x="3"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69" name="Google Shape;19069;p66"/>
            <p:cNvSpPr/>
            <p:nvPr/>
          </p:nvSpPr>
          <p:spPr>
            <a:xfrm>
              <a:off x="361675" y="565400"/>
              <a:ext cx="5950" cy="5650"/>
            </a:xfrm>
            <a:custGeom>
              <a:avLst/>
              <a:gdLst/>
              <a:ahLst/>
              <a:cxnLst/>
              <a:rect l="l" t="t" r="r" b="b"/>
              <a:pathLst>
                <a:path w="238" h="226" extrusionOk="0">
                  <a:moveTo>
                    <a:pt x="119" y="0"/>
                  </a:moveTo>
                  <a:cubicBezTo>
                    <a:pt x="77" y="58"/>
                    <a:pt x="38" y="114"/>
                    <a:pt x="0" y="174"/>
                  </a:cubicBezTo>
                  <a:cubicBezTo>
                    <a:pt x="57" y="207"/>
                    <a:pt x="112" y="226"/>
                    <a:pt x="151" y="226"/>
                  </a:cubicBezTo>
                  <a:cubicBezTo>
                    <a:pt x="215" y="226"/>
                    <a:pt x="238" y="177"/>
                    <a:pt x="156" y="70"/>
                  </a:cubicBezTo>
                  <a:cubicBezTo>
                    <a:pt x="142" y="42"/>
                    <a:pt x="130" y="21"/>
                    <a:pt x="11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70" name="Google Shape;19070;p66"/>
            <p:cNvSpPr/>
            <p:nvPr/>
          </p:nvSpPr>
          <p:spPr>
            <a:xfrm>
              <a:off x="606775" y="1110800"/>
              <a:ext cx="1925" cy="4950"/>
            </a:xfrm>
            <a:custGeom>
              <a:avLst/>
              <a:gdLst/>
              <a:ahLst/>
              <a:cxnLst/>
              <a:rect l="l" t="t" r="r" b="b"/>
              <a:pathLst>
                <a:path w="77" h="198" extrusionOk="0">
                  <a:moveTo>
                    <a:pt x="0" y="1"/>
                  </a:moveTo>
                  <a:cubicBezTo>
                    <a:pt x="28" y="64"/>
                    <a:pt x="47" y="131"/>
                    <a:pt x="61" y="198"/>
                  </a:cubicBezTo>
                  <a:cubicBezTo>
                    <a:pt x="68" y="138"/>
                    <a:pt x="74" y="82"/>
                    <a:pt x="77" y="24"/>
                  </a:cubicBezTo>
                  <a:cubicBezTo>
                    <a:pt x="51" y="15"/>
                    <a:pt x="26" y="8"/>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71" name="Google Shape;19071;p66"/>
            <p:cNvSpPr/>
            <p:nvPr/>
          </p:nvSpPr>
          <p:spPr>
            <a:xfrm>
              <a:off x="560425" y="1122225"/>
              <a:ext cx="175" cy="375"/>
            </a:xfrm>
            <a:custGeom>
              <a:avLst/>
              <a:gdLst/>
              <a:ahLst/>
              <a:cxnLst/>
              <a:rect l="l" t="t" r="r" b="b"/>
              <a:pathLst>
                <a:path w="7" h="15" extrusionOk="0">
                  <a:moveTo>
                    <a:pt x="4" y="1"/>
                  </a:moveTo>
                  <a:lnTo>
                    <a:pt x="4" y="1"/>
                  </a:lnTo>
                  <a:cubicBezTo>
                    <a:pt x="1" y="10"/>
                    <a:pt x="2" y="15"/>
                    <a:pt x="3" y="15"/>
                  </a:cubicBezTo>
                  <a:cubicBezTo>
                    <a:pt x="5" y="15"/>
                    <a:pt x="7" y="10"/>
                    <a:pt x="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72" name="Google Shape;19072;p66"/>
            <p:cNvSpPr/>
            <p:nvPr/>
          </p:nvSpPr>
          <p:spPr>
            <a:xfrm>
              <a:off x="560225" y="1121600"/>
              <a:ext cx="675" cy="650"/>
            </a:xfrm>
            <a:custGeom>
              <a:avLst/>
              <a:gdLst/>
              <a:ahLst/>
              <a:cxnLst/>
              <a:rect l="l" t="t" r="r" b="b"/>
              <a:pathLst>
                <a:path w="27" h="26" extrusionOk="0">
                  <a:moveTo>
                    <a:pt x="26" y="0"/>
                  </a:moveTo>
                  <a:cubicBezTo>
                    <a:pt x="17" y="0"/>
                    <a:pt x="10" y="2"/>
                    <a:pt x="1" y="5"/>
                  </a:cubicBezTo>
                  <a:cubicBezTo>
                    <a:pt x="5" y="12"/>
                    <a:pt x="10" y="19"/>
                    <a:pt x="12" y="26"/>
                  </a:cubicBezTo>
                  <a:cubicBezTo>
                    <a:pt x="15" y="16"/>
                    <a:pt x="19" y="7"/>
                    <a:pt x="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73" name="Google Shape;19073;p66"/>
            <p:cNvSpPr/>
            <p:nvPr/>
          </p:nvSpPr>
          <p:spPr>
            <a:xfrm>
              <a:off x="288650" y="796175"/>
              <a:ext cx="1475" cy="1475"/>
            </a:xfrm>
            <a:custGeom>
              <a:avLst/>
              <a:gdLst/>
              <a:ahLst/>
              <a:cxnLst/>
              <a:rect l="l" t="t" r="r" b="b"/>
              <a:pathLst>
                <a:path w="59" h="59" extrusionOk="0">
                  <a:moveTo>
                    <a:pt x="58" y="0"/>
                  </a:moveTo>
                  <a:lnTo>
                    <a:pt x="58" y="0"/>
                  </a:lnTo>
                  <a:cubicBezTo>
                    <a:pt x="38" y="17"/>
                    <a:pt x="19" y="37"/>
                    <a:pt x="0" y="58"/>
                  </a:cubicBezTo>
                  <a:cubicBezTo>
                    <a:pt x="12" y="47"/>
                    <a:pt x="31" y="26"/>
                    <a:pt x="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74" name="Google Shape;19074;p66"/>
            <p:cNvSpPr/>
            <p:nvPr/>
          </p:nvSpPr>
          <p:spPr>
            <a:xfrm>
              <a:off x="258575" y="699450"/>
              <a:ext cx="600" cy="475"/>
            </a:xfrm>
            <a:custGeom>
              <a:avLst/>
              <a:gdLst/>
              <a:ahLst/>
              <a:cxnLst/>
              <a:rect l="l" t="t" r="r" b="b"/>
              <a:pathLst>
                <a:path w="24" h="19" extrusionOk="0">
                  <a:moveTo>
                    <a:pt x="0" y="0"/>
                  </a:moveTo>
                  <a:lnTo>
                    <a:pt x="0" y="0"/>
                  </a:lnTo>
                  <a:cubicBezTo>
                    <a:pt x="6" y="12"/>
                    <a:pt x="11" y="18"/>
                    <a:pt x="17" y="18"/>
                  </a:cubicBezTo>
                  <a:cubicBezTo>
                    <a:pt x="19" y="18"/>
                    <a:pt x="21" y="18"/>
                    <a:pt x="24" y="16"/>
                  </a:cubicBezTo>
                  <a:cubicBezTo>
                    <a:pt x="14" y="14"/>
                    <a:pt x="7" y="9"/>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75" name="Google Shape;19075;p66"/>
            <p:cNvSpPr/>
            <p:nvPr/>
          </p:nvSpPr>
          <p:spPr>
            <a:xfrm>
              <a:off x="338775" y="641075"/>
              <a:ext cx="950" cy="1550"/>
            </a:xfrm>
            <a:custGeom>
              <a:avLst/>
              <a:gdLst/>
              <a:ahLst/>
              <a:cxnLst/>
              <a:rect l="l" t="t" r="r" b="b"/>
              <a:pathLst>
                <a:path w="38" h="62" extrusionOk="0">
                  <a:moveTo>
                    <a:pt x="1" y="1"/>
                  </a:moveTo>
                  <a:cubicBezTo>
                    <a:pt x="0" y="1"/>
                    <a:pt x="1" y="2"/>
                    <a:pt x="3" y="3"/>
                  </a:cubicBezTo>
                  <a:cubicBezTo>
                    <a:pt x="22" y="17"/>
                    <a:pt x="29" y="42"/>
                    <a:pt x="17" y="61"/>
                  </a:cubicBezTo>
                  <a:lnTo>
                    <a:pt x="38" y="29"/>
                  </a:lnTo>
                  <a:cubicBezTo>
                    <a:pt x="16" y="10"/>
                    <a:pt x="1" y="1"/>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76" name="Google Shape;19076;p66"/>
            <p:cNvSpPr/>
            <p:nvPr/>
          </p:nvSpPr>
          <p:spPr>
            <a:xfrm>
              <a:off x="338200" y="642600"/>
              <a:ext cx="1000" cy="1625"/>
            </a:xfrm>
            <a:custGeom>
              <a:avLst/>
              <a:gdLst/>
              <a:ahLst/>
              <a:cxnLst/>
              <a:rect l="l" t="t" r="r" b="b"/>
              <a:pathLst>
                <a:path w="40" h="65" extrusionOk="0">
                  <a:moveTo>
                    <a:pt x="40" y="0"/>
                  </a:moveTo>
                  <a:lnTo>
                    <a:pt x="40" y="0"/>
                  </a:lnTo>
                  <a:cubicBezTo>
                    <a:pt x="28" y="21"/>
                    <a:pt x="14" y="42"/>
                    <a:pt x="1" y="65"/>
                  </a:cubicBezTo>
                  <a:cubicBezTo>
                    <a:pt x="17" y="44"/>
                    <a:pt x="31" y="23"/>
                    <a:pt x="4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77" name="Google Shape;19077;p66"/>
            <p:cNvSpPr/>
            <p:nvPr/>
          </p:nvSpPr>
          <p:spPr>
            <a:xfrm>
              <a:off x="347175" y="650350"/>
              <a:ext cx="675" cy="2225"/>
            </a:xfrm>
            <a:custGeom>
              <a:avLst/>
              <a:gdLst/>
              <a:ahLst/>
              <a:cxnLst/>
              <a:rect l="l" t="t" r="r" b="b"/>
              <a:pathLst>
                <a:path w="27" h="89" extrusionOk="0">
                  <a:moveTo>
                    <a:pt x="1" y="1"/>
                  </a:moveTo>
                  <a:lnTo>
                    <a:pt x="1" y="1"/>
                  </a:lnTo>
                  <a:cubicBezTo>
                    <a:pt x="3" y="31"/>
                    <a:pt x="10" y="61"/>
                    <a:pt x="26" y="89"/>
                  </a:cubicBezTo>
                  <a:cubicBezTo>
                    <a:pt x="22" y="59"/>
                    <a:pt x="15" y="28"/>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78" name="Google Shape;19078;p66"/>
            <p:cNvSpPr/>
            <p:nvPr/>
          </p:nvSpPr>
          <p:spPr>
            <a:xfrm>
              <a:off x="615400" y="546100"/>
              <a:ext cx="1300" cy="375"/>
            </a:xfrm>
            <a:custGeom>
              <a:avLst/>
              <a:gdLst/>
              <a:ahLst/>
              <a:cxnLst/>
              <a:rect l="l" t="t" r="r" b="b"/>
              <a:pathLst>
                <a:path w="52" h="15" extrusionOk="0">
                  <a:moveTo>
                    <a:pt x="52" y="0"/>
                  </a:moveTo>
                  <a:cubicBezTo>
                    <a:pt x="35" y="2"/>
                    <a:pt x="19" y="5"/>
                    <a:pt x="1" y="7"/>
                  </a:cubicBezTo>
                  <a:cubicBezTo>
                    <a:pt x="16" y="12"/>
                    <a:pt x="28" y="14"/>
                    <a:pt x="36" y="14"/>
                  </a:cubicBezTo>
                  <a:cubicBezTo>
                    <a:pt x="47" y="14"/>
                    <a:pt x="52" y="10"/>
                    <a:pt x="5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79" name="Google Shape;19079;p66"/>
            <p:cNvSpPr/>
            <p:nvPr/>
          </p:nvSpPr>
          <p:spPr>
            <a:xfrm>
              <a:off x="768575" y="605450"/>
              <a:ext cx="1550" cy="1375"/>
            </a:xfrm>
            <a:custGeom>
              <a:avLst/>
              <a:gdLst/>
              <a:ahLst/>
              <a:cxnLst/>
              <a:rect l="l" t="t" r="r" b="b"/>
              <a:pathLst>
                <a:path w="62" h="55" extrusionOk="0">
                  <a:moveTo>
                    <a:pt x="1" y="0"/>
                  </a:moveTo>
                  <a:cubicBezTo>
                    <a:pt x="3" y="19"/>
                    <a:pt x="10" y="35"/>
                    <a:pt x="12" y="51"/>
                  </a:cubicBezTo>
                  <a:cubicBezTo>
                    <a:pt x="21" y="54"/>
                    <a:pt x="28" y="55"/>
                    <a:pt x="33" y="55"/>
                  </a:cubicBezTo>
                  <a:cubicBezTo>
                    <a:pt x="62" y="55"/>
                    <a:pt x="53" y="23"/>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80" name="Google Shape;19080;p66"/>
            <p:cNvSpPr/>
            <p:nvPr/>
          </p:nvSpPr>
          <p:spPr>
            <a:xfrm>
              <a:off x="845250" y="774425"/>
              <a:ext cx="200" cy="800"/>
            </a:xfrm>
            <a:custGeom>
              <a:avLst/>
              <a:gdLst/>
              <a:ahLst/>
              <a:cxnLst/>
              <a:rect l="l" t="t" r="r" b="b"/>
              <a:pathLst>
                <a:path w="8" h="32" extrusionOk="0">
                  <a:moveTo>
                    <a:pt x="1" y="1"/>
                  </a:moveTo>
                  <a:cubicBezTo>
                    <a:pt x="1" y="13"/>
                    <a:pt x="3" y="22"/>
                    <a:pt x="8" y="31"/>
                  </a:cubicBezTo>
                  <a:cubicBezTo>
                    <a:pt x="5" y="22"/>
                    <a:pt x="3" y="10"/>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81" name="Google Shape;19081;p66"/>
            <p:cNvSpPr/>
            <p:nvPr/>
          </p:nvSpPr>
          <p:spPr>
            <a:xfrm>
              <a:off x="455400" y="890000"/>
              <a:ext cx="141775" cy="60575"/>
            </a:xfrm>
            <a:custGeom>
              <a:avLst/>
              <a:gdLst/>
              <a:ahLst/>
              <a:cxnLst/>
              <a:rect l="l" t="t" r="r" b="b"/>
              <a:pathLst>
                <a:path w="5671" h="2423" extrusionOk="0">
                  <a:moveTo>
                    <a:pt x="102" y="1"/>
                  </a:moveTo>
                  <a:cubicBezTo>
                    <a:pt x="102" y="1"/>
                    <a:pt x="103" y="1"/>
                    <a:pt x="105" y="2"/>
                  </a:cubicBezTo>
                  <a:lnTo>
                    <a:pt x="105" y="2"/>
                  </a:lnTo>
                  <a:cubicBezTo>
                    <a:pt x="104" y="1"/>
                    <a:pt x="103" y="1"/>
                    <a:pt x="102" y="1"/>
                  </a:cubicBezTo>
                  <a:close/>
                  <a:moveTo>
                    <a:pt x="105" y="2"/>
                  </a:moveTo>
                  <a:cubicBezTo>
                    <a:pt x="157" y="30"/>
                    <a:pt x="1" y="9"/>
                    <a:pt x="53" y="77"/>
                  </a:cubicBezTo>
                  <a:cubicBezTo>
                    <a:pt x="12" y="114"/>
                    <a:pt x="44" y="172"/>
                    <a:pt x="146" y="216"/>
                  </a:cubicBezTo>
                  <a:cubicBezTo>
                    <a:pt x="146" y="216"/>
                    <a:pt x="146" y="216"/>
                    <a:pt x="146" y="216"/>
                  </a:cubicBezTo>
                  <a:lnTo>
                    <a:pt x="146" y="216"/>
                  </a:lnTo>
                  <a:cubicBezTo>
                    <a:pt x="143" y="216"/>
                    <a:pt x="4503" y="1992"/>
                    <a:pt x="5351" y="2335"/>
                  </a:cubicBezTo>
                  <a:cubicBezTo>
                    <a:pt x="5354" y="2334"/>
                    <a:pt x="5357" y="2333"/>
                    <a:pt x="5361" y="2333"/>
                  </a:cubicBezTo>
                  <a:cubicBezTo>
                    <a:pt x="5364" y="2333"/>
                    <a:pt x="5368" y="2334"/>
                    <a:pt x="5371" y="2335"/>
                  </a:cubicBezTo>
                  <a:lnTo>
                    <a:pt x="5369" y="2342"/>
                  </a:lnTo>
                  <a:cubicBezTo>
                    <a:pt x="5447" y="2373"/>
                    <a:pt x="5493" y="2389"/>
                    <a:pt x="5494" y="2389"/>
                  </a:cubicBezTo>
                  <a:cubicBezTo>
                    <a:pt x="5494" y="2389"/>
                    <a:pt x="5494" y="2389"/>
                    <a:pt x="5494" y="2389"/>
                  </a:cubicBezTo>
                  <a:lnTo>
                    <a:pt x="5494" y="2389"/>
                  </a:lnTo>
                  <a:cubicBezTo>
                    <a:pt x="5546" y="2411"/>
                    <a:pt x="5584" y="2422"/>
                    <a:pt x="5606" y="2422"/>
                  </a:cubicBezTo>
                  <a:cubicBezTo>
                    <a:pt x="5646" y="2422"/>
                    <a:pt x="5635" y="2388"/>
                    <a:pt x="5561" y="2321"/>
                  </a:cubicBezTo>
                  <a:cubicBezTo>
                    <a:pt x="5615" y="2293"/>
                    <a:pt x="5670" y="2268"/>
                    <a:pt x="5571" y="2233"/>
                  </a:cubicBezTo>
                  <a:lnTo>
                    <a:pt x="5571" y="2233"/>
                  </a:lnTo>
                  <a:cubicBezTo>
                    <a:pt x="5547" y="2222"/>
                    <a:pt x="243" y="65"/>
                    <a:pt x="105" y="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82" name="Google Shape;19082;p66"/>
            <p:cNvSpPr/>
            <p:nvPr/>
          </p:nvSpPr>
          <p:spPr>
            <a:xfrm>
              <a:off x="483150" y="919625"/>
              <a:ext cx="85100" cy="37300"/>
            </a:xfrm>
            <a:custGeom>
              <a:avLst/>
              <a:gdLst/>
              <a:ahLst/>
              <a:cxnLst/>
              <a:rect l="l" t="t" r="r" b="b"/>
              <a:pathLst>
                <a:path w="3404" h="1492" extrusionOk="0">
                  <a:moveTo>
                    <a:pt x="0" y="0"/>
                  </a:moveTo>
                  <a:lnTo>
                    <a:pt x="17" y="162"/>
                  </a:lnTo>
                  <a:cubicBezTo>
                    <a:pt x="890" y="517"/>
                    <a:pt x="3217" y="1468"/>
                    <a:pt x="3223" y="1468"/>
                  </a:cubicBezTo>
                  <a:cubicBezTo>
                    <a:pt x="3223" y="1468"/>
                    <a:pt x="3223" y="1468"/>
                    <a:pt x="3223" y="1468"/>
                  </a:cubicBezTo>
                  <a:cubicBezTo>
                    <a:pt x="3256" y="1483"/>
                    <a:pt x="3299" y="1491"/>
                    <a:pt x="3334" y="1491"/>
                  </a:cubicBezTo>
                  <a:cubicBezTo>
                    <a:pt x="3369" y="1491"/>
                    <a:pt x="3398" y="1483"/>
                    <a:pt x="3404" y="1463"/>
                  </a:cubicBezTo>
                  <a:cubicBezTo>
                    <a:pt x="3357" y="1405"/>
                    <a:pt x="3357" y="1368"/>
                    <a:pt x="3357" y="1368"/>
                  </a:cubicBezTo>
                  <a:cubicBezTo>
                    <a:pt x="3302" y="1342"/>
                    <a:pt x="786" y="32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83" name="Google Shape;19083;p66"/>
            <p:cNvSpPr/>
            <p:nvPr/>
          </p:nvSpPr>
          <p:spPr>
            <a:xfrm>
              <a:off x="479500" y="920475"/>
              <a:ext cx="2175" cy="2475"/>
            </a:xfrm>
            <a:custGeom>
              <a:avLst/>
              <a:gdLst/>
              <a:ahLst/>
              <a:cxnLst/>
              <a:rect l="l" t="t" r="r" b="b"/>
              <a:pathLst>
                <a:path w="87" h="99" extrusionOk="0">
                  <a:moveTo>
                    <a:pt x="51" y="0"/>
                  </a:moveTo>
                  <a:cubicBezTo>
                    <a:pt x="40" y="0"/>
                    <a:pt x="24" y="18"/>
                    <a:pt x="0" y="63"/>
                  </a:cubicBezTo>
                  <a:lnTo>
                    <a:pt x="86" y="98"/>
                  </a:lnTo>
                  <a:cubicBezTo>
                    <a:pt x="76" y="47"/>
                    <a:pt x="70" y="0"/>
                    <a:pt x="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84" name="Google Shape;19084;p66"/>
            <p:cNvSpPr/>
            <p:nvPr/>
          </p:nvSpPr>
          <p:spPr>
            <a:xfrm>
              <a:off x="472950" y="917000"/>
              <a:ext cx="6875" cy="4900"/>
            </a:xfrm>
            <a:custGeom>
              <a:avLst/>
              <a:gdLst/>
              <a:ahLst/>
              <a:cxnLst/>
              <a:rect l="l" t="t" r="r" b="b"/>
              <a:pathLst>
                <a:path w="275" h="196" extrusionOk="0">
                  <a:moveTo>
                    <a:pt x="129" y="1"/>
                  </a:moveTo>
                  <a:cubicBezTo>
                    <a:pt x="97" y="1"/>
                    <a:pt x="65" y="14"/>
                    <a:pt x="26" y="26"/>
                  </a:cubicBezTo>
                  <a:cubicBezTo>
                    <a:pt x="12" y="63"/>
                    <a:pt x="0" y="98"/>
                    <a:pt x="100" y="138"/>
                  </a:cubicBezTo>
                  <a:cubicBezTo>
                    <a:pt x="105" y="138"/>
                    <a:pt x="158" y="161"/>
                    <a:pt x="249" y="196"/>
                  </a:cubicBezTo>
                  <a:lnTo>
                    <a:pt x="274" y="49"/>
                  </a:lnTo>
                  <a:lnTo>
                    <a:pt x="177" y="12"/>
                  </a:lnTo>
                  <a:cubicBezTo>
                    <a:pt x="160" y="4"/>
                    <a:pt x="145" y="1"/>
                    <a:pt x="12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085" name="Google Shape;19085;p66"/>
          <p:cNvGrpSpPr/>
          <p:nvPr/>
        </p:nvGrpSpPr>
        <p:grpSpPr>
          <a:xfrm>
            <a:off x="7591617" y="3343586"/>
            <a:ext cx="1065063" cy="974125"/>
            <a:chOff x="3658375" y="1440350"/>
            <a:chExt cx="602650" cy="551225"/>
          </a:xfrm>
        </p:grpSpPr>
        <p:sp>
          <p:nvSpPr>
            <p:cNvPr id="19086" name="Google Shape;19086;p66"/>
            <p:cNvSpPr/>
            <p:nvPr/>
          </p:nvSpPr>
          <p:spPr>
            <a:xfrm>
              <a:off x="3927575" y="1676875"/>
              <a:ext cx="5825" cy="72225"/>
            </a:xfrm>
            <a:custGeom>
              <a:avLst/>
              <a:gdLst/>
              <a:ahLst/>
              <a:cxnLst/>
              <a:rect l="l" t="t" r="r" b="b"/>
              <a:pathLst>
                <a:path w="233" h="2889" extrusionOk="0">
                  <a:moveTo>
                    <a:pt x="38" y="0"/>
                  </a:moveTo>
                  <a:cubicBezTo>
                    <a:pt x="1" y="23"/>
                    <a:pt x="86" y="86"/>
                    <a:pt x="82" y="118"/>
                  </a:cubicBezTo>
                  <a:cubicBezTo>
                    <a:pt x="84" y="118"/>
                    <a:pt x="205" y="125"/>
                    <a:pt x="211" y="127"/>
                  </a:cubicBezTo>
                  <a:lnTo>
                    <a:pt x="211" y="127"/>
                  </a:lnTo>
                  <a:cubicBezTo>
                    <a:pt x="204" y="122"/>
                    <a:pt x="38" y="0"/>
                    <a:pt x="38" y="0"/>
                  </a:cubicBezTo>
                  <a:close/>
                  <a:moveTo>
                    <a:pt x="211" y="127"/>
                  </a:moveTo>
                  <a:cubicBezTo>
                    <a:pt x="212" y="127"/>
                    <a:pt x="212" y="128"/>
                    <a:pt x="212" y="128"/>
                  </a:cubicBezTo>
                  <a:cubicBezTo>
                    <a:pt x="212" y="127"/>
                    <a:pt x="212" y="127"/>
                    <a:pt x="211" y="127"/>
                  </a:cubicBezTo>
                  <a:close/>
                  <a:moveTo>
                    <a:pt x="77" y="2749"/>
                  </a:moveTo>
                  <a:cubicBezTo>
                    <a:pt x="77" y="2749"/>
                    <a:pt x="77" y="2749"/>
                    <a:pt x="77" y="2749"/>
                  </a:cubicBezTo>
                  <a:lnTo>
                    <a:pt x="77" y="2750"/>
                  </a:lnTo>
                  <a:lnTo>
                    <a:pt x="77" y="2750"/>
                  </a:lnTo>
                  <a:cubicBezTo>
                    <a:pt x="77" y="2749"/>
                    <a:pt x="77" y="2749"/>
                    <a:pt x="77" y="2749"/>
                  </a:cubicBezTo>
                  <a:close/>
                  <a:moveTo>
                    <a:pt x="77" y="2750"/>
                  </a:moveTo>
                  <a:cubicBezTo>
                    <a:pt x="80" y="2754"/>
                    <a:pt x="82" y="2889"/>
                    <a:pt x="84" y="2889"/>
                  </a:cubicBezTo>
                  <a:cubicBezTo>
                    <a:pt x="86" y="2889"/>
                    <a:pt x="233" y="2831"/>
                    <a:pt x="233" y="2831"/>
                  </a:cubicBezTo>
                  <a:lnTo>
                    <a:pt x="77" y="275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87" name="Google Shape;19087;p66"/>
            <p:cNvSpPr/>
            <p:nvPr/>
          </p:nvSpPr>
          <p:spPr>
            <a:xfrm>
              <a:off x="3977550" y="1750350"/>
              <a:ext cx="2225" cy="2225"/>
            </a:xfrm>
            <a:custGeom>
              <a:avLst/>
              <a:gdLst/>
              <a:ahLst/>
              <a:cxnLst/>
              <a:rect l="l" t="t" r="r" b="b"/>
              <a:pathLst>
                <a:path w="89" h="89" extrusionOk="0">
                  <a:moveTo>
                    <a:pt x="86" y="1"/>
                  </a:moveTo>
                  <a:lnTo>
                    <a:pt x="86" y="1"/>
                  </a:lnTo>
                  <a:cubicBezTo>
                    <a:pt x="58" y="17"/>
                    <a:pt x="28" y="33"/>
                    <a:pt x="0" y="52"/>
                  </a:cubicBezTo>
                  <a:cubicBezTo>
                    <a:pt x="28" y="61"/>
                    <a:pt x="58" y="72"/>
                    <a:pt x="83" y="89"/>
                  </a:cubicBezTo>
                  <a:cubicBezTo>
                    <a:pt x="88" y="89"/>
                    <a:pt x="86" y="1"/>
                    <a:pt x="8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88" name="Google Shape;19088;p66"/>
            <p:cNvSpPr/>
            <p:nvPr/>
          </p:nvSpPr>
          <p:spPr>
            <a:xfrm>
              <a:off x="3975750" y="1752500"/>
              <a:ext cx="250" cy="375"/>
            </a:xfrm>
            <a:custGeom>
              <a:avLst/>
              <a:gdLst/>
              <a:ahLst/>
              <a:cxnLst/>
              <a:rect l="l" t="t" r="r" b="b"/>
              <a:pathLst>
                <a:path w="10" h="15" extrusionOk="0">
                  <a:moveTo>
                    <a:pt x="7" y="0"/>
                  </a:moveTo>
                  <a:lnTo>
                    <a:pt x="0" y="5"/>
                  </a:lnTo>
                  <a:cubicBezTo>
                    <a:pt x="2" y="7"/>
                    <a:pt x="5" y="10"/>
                    <a:pt x="9" y="14"/>
                  </a:cubicBezTo>
                  <a:cubicBezTo>
                    <a:pt x="7" y="10"/>
                    <a:pt x="9" y="5"/>
                    <a:pt x="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89" name="Google Shape;19089;p66"/>
            <p:cNvSpPr/>
            <p:nvPr/>
          </p:nvSpPr>
          <p:spPr>
            <a:xfrm>
              <a:off x="3995550" y="1744375"/>
              <a:ext cx="1025" cy="1425"/>
            </a:xfrm>
            <a:custGeom>
              <a:avLst/>
              <a:gdLst/>
              <a:ahLst/>
              <a:cxnLst/>
              <a:rect l="l" t="t" r="r" b="b"/>
              <a:pathLst>
                <a:path w="41" h="57" extrusionOk="0">
                  <a:moveTo>
                    <a:pt x="1" y="1"/>
                  </a:moveTo>
                  <a:cubicBezTo>
                    <a:pt x="1" y="22"/>
                    <a:pt x="1" y="38"/>
                    <a:pt x="1" y="56"/>
                  </a:cubicBezTo>
                  <a:cubicBezTo>
                    <a:pt x="1" y="56"/>
                    <a:pt x="40" y="36"/>
                    <a:pt x="38" y="36"/>
                  </a:cubicBezTo>
                  <a:cubicBezTo>
                    <a:pt x="38" y="33"/>
                    <a:pt x="38" y="17"/>
                    <a:pt x="38" y="17"/>
                  </a:cubicBezTo>
                  <a:cubicBezTo>
                    <a:pt x="36" y="17"/>
                    <a:pt x="3" y="1"/>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90" name="Google Shape;19090;p66"/>
            <p:cNvSpPr/>
            <p:nvPr/>
          </p:nvSpPr>
          <p:spPr>
            <a:xfrm>
              <a:off x="3975925" y="1751225"/>
              <a:ext cx="1650" cy="1300"/>
            </a:xfrm>
            <a:custGeom>
              <a:avLst/>
              <a:gdLst/>
              <a:ahLst/>
              <a:cxnLst/>
              <a:rect l="l" t="t" r="r" b="b"/>
              <a:pathLst>
                <a:path w="66" h="52" extrusionOk="0">
                  <a:moveTo>
                    <a:pt x="5" y="0"/>
                  </a:moveTo>
                  <a:cubicBezTo>
                    <a:pt x="0" y="17"/>
                    <a:pt x="0" y="35"/>
                    <a:pt x="0" y="51"/>
                  </a:cubicBezTo>
                  <a:cubicBezTo>
                    <a:pt x="21" y="40"/>
                    <a:pt x="44" y="28"/>
                    <a:pt x="65" y="14"/>
                  </a:cubicBezTo>
                  <a:cubicBezTo>
                    <a:pt x="46" y="7"/>
                    <a:pt x="26" y="3"/>
                    <a:pt x="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91" name="Google Shape;19091;p66"/>
            <p:cNvSpPr/>
            <p:nvPr/>
          </p:nvSpPr>
          <p:spPr>
            <a:xfrm>
              <a:off x="3907525" y="1935400"/>
              <a:ext cx="1700" cy="900"/>
            </a:xfrm>
            <a:custGeom>
              <a:avLst/>
              <a:gdLst/>
              <a:ahLst/>
              <a:cxnLst/>
              <a:rect l="l" t="t" r="r" b="b"/>
              <a:pathLst>
                <a:path w="68" h="36" extrusionOk="0">
                  <a:moveTo>
                    <a:pt x="1" y="1"/>
                  </a:moveTo>
                  <a:cubicBezTo>
                    <a:pt x="1" y="12"/>
                    <a:pt x="1" y="24"/>
                    <a:pt x="1" y="35"/>
                  </a:cubicBezTo>
                  <a:lnTo>
                    <a:pt x="68" y="35"/>
                  </a:lnTo>
                  <a:cubicBezTo>
                    <a:pt x="42" y="24"/>
                    <a:pt x="21" y="10"/>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92" name="Google Shape;19092;p66"/>
            <p:cNvSpPr/>
            <p:nvPr/>
          </p:nvSpPr>
          <p:spPr>
            <a:xfrm>
              <a:off x="3758525" y="1894650"/>
              <a:ext cx="17250" cy="24700"/>
            </a:xfrm>
            <a:custGeom>
              <a:avLst/>
              <a:gdLst/>
              <a:ahLst/>
              <a:cxnLst/>
              <a:rect l="l" t="t" r="r" b="b"/>
              <a:pathLst>
                <a:path w="690" h="988" extrusionOk="0">
                  <a:moveTo>
                    <a:pt x="469" y="471"/>
                  </a:moveTo>
                  <a:cubicBezTo>
                    <a:pt x="469" y="472"/>
                    <a:pt x="469" y="472"/>
                    <a:pt x="469" y="472"/>
                  </a:cubicBezTo>
                  <a:lnTo>
                    <a:pt x="469" y="472"/>
                  </a:lnTo>
                  <a:cubicBezTo>
                    <a:pt x="469" y="472"/>
                    <a:pt x="469" y="472"/>
                    <a:pt x="469" y="471"/>
                  </a:cubicBezTo>
                  <a:close/>
                  <a:moveTo>
                    <a:pt x="142" y="1"/>
                  </a:moveTo>
                  <a:cubicBezTo>
                    <a:pt x="113" y="1"/>
                    <a:pt x="88" y="28"/>
                    <a:pt x="70" y="121"/>
                  </a:cubicBezTo>
                  <a:cubicBezTo>
                    <a:pt x="81" y="120"/>
                    <a:pt x="92" y="119"/>
                    <a:pt x="103" y="119"/>
                  </a:cubicBezTo>
                  <a:cubicBezTo>
                    <a:pt x="311" y="119"/>
                    <a:pt x="314" y="418"/>
                    <a:pt x="290" y="564"/>
                  </a:cubicBezTo>
                  <a:cubicBezTo>
                    <a:pt x="202" y="446"/>
                    <a:pt x="146" y="400"/>
                    <a:pt x="109" y="400"/>
                  </a:cubicBezTo>
                  <a:cubicBezTo>
                    <a:pt x="38" y="400"/>
                    <a:pt x="34" y="564"/>
                    <a:pt x="0" y="703"/>
                  </a:cubicBezTo>
                  <a:cubicBezTo>
                    <a:pt x="21" y="740"/>
                    <a:pt x="42" y="777"/>
                    <a:pt x="68" y="815"/>
                  </a:cubicBezTo>
                  <a:cubicBezTo>
                    <a:pt x="72" y="815"/>
                    <a:pt x="76" y="815"/>
                    <a:pt x="80" y="815"/>
                  </a:cubicBezTo>
                  <a:cubicBezTo>
                    <a:pt x="141" y="815"/>
                    <a:pt x="201" y="799"/>
                    <a:pt x="255" y="768"/>
                  </a:cubicBezTo>
                  <a:lnTo>
                    <a:pt x="255" y="768"/>
                  </a:lnTo>
                  <a:cubicBezTo>
                    <a:pt x="248" y="780"/>
                    <a:pt x="318" y="942"/>
                    <a:pt x="323" y="942"/>
                  </a:cubicBezTo>
                  <a:cubicBezTo>
                    <a:pt x="421" y="974"/>
                    <a:pt x="483" y="988"/>
                    <a:pt x="519" y="988"/>
                  </a:cubicBezTo>
                  <a:cubicBezTo>
                    <a:pt x="689" y="988"/>
                    <a:pt x="281" y="674"/>
                    <a:pt x="469" y="472"/>
                  </a:cubicBezTo>
                  <a:lnTo>
                    <a:pt x="469" y="472"/>
                  </a:lnTo>
                  <a:cubicBezTo>
                    <a:pt x="469" y="472"/>
                    <a:pt x="469" y="472"/>
                    <a:pt x="469" y="472"/>
                  </a:cubicBezTo>
                  <a:cubicBezTo>
                    <a:pt x="463" y="472"/>
                    <a:pt x="218" y="33"/>
                    <a:pt x="216" y="33"/>
                  </a:cubicBezTo>
                  <a:cubicBezTo>
                    <a:pt x="190" y="17"/>
                    <a:pt x="165" y="1"/>
                    <a:pt x="1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93" name="Google Shape;19093;p66"/>
            <p:cNvSpPr/>
            <p:nvPr/>
          </p:nvSpPr>
          <p:spPr>
            <a:xfrm>
              <a:off x="3768900" y="1870300"/>
              <a:ext cx="49050" cy="68200"/>
            </a:xfrm>
            <a:custGeom>
              <a:avLst/>
              <a:gdLst/>
              <a:ahLst/>
              <a:cxnLst/>
              <a:rect l="l" t="t" r="r" b="b"/>
              <a:pathLst>
                <a:path w="1962" h="2728" extrusionOk="0">
                  <a:moveTo>
                    <a:pt x="691" y="1406"/>
                  </a:moveTo>
                  <a:cubicBezTo>
                    <a:pt x="691" y="1406"/>
                    <a:pt x="691" y="1406"/>
                    <a:pt x="691" y="1406"/>
                  </a:cubicBezTo>
                  <a:cubicBezTo>
                    <a:pt x="692" y="1407"/>
                    <a:pt x="692" y="1407"/>
                    <a:pt x="692" y="1408"/>
                  </a:cubicBezTo>
                  <a:lnTo>
                    <a:pt x="692" y="1408"/>
                  </a:lnTo>
                  <a:cubicBezTo>
                    <a:pt x="692" y="1407"/>
                    <a:pt x="691" y="1406"/>
                    <a:pt x="691" y="1406"/>
                  </a:cubicBezTo>
                  <a:close/>
                  <a:moveTo>
                    <a:pt x="339" y="0"/>
                  </a:moveTo>
                  <a:cubicBezTo>
                    <a:pt x="324" y="0"/>
                    <a:pt x="38" y="165"/>
                    <a:pt x="14" y="165"/>
                  </a:cubicBezTo>
                  <a:cubicBezTo>
                    <a:pt x="12" y="165"/>
                    <a:pt x="12" y="164"/>
                    <a:pt x="12" y="164"/>
                  </a:cubicBezTo>
                  <a:lnTo>
                    <a:pt x="12" y="164"/>
                  </a:lnTo>
                  <a:cubicBezTo>
                    <a:pt x="0" y="184"/>
                    <a:pt x="656" y="1346"/>
                    <a:pt x="652" y="1362"/>
                  </a:cubicBezTo>
                  <a:cubicBezTo>
                    <a:pt x="663" y="1320"/>
                    <a:pt x="879" y="1253"/>
                    <a:pt x="904" y="1246"/>
                  </a:cubicBezTo>
                  <a:lnTo>
                    <a:pt x="904" y="1246"/>
                  </a:lnTo>
                  <a:cubicBezTo>
                    <a:pt x="958" y="1381"/>
                    <a:pt x="700" y="1297"/>
                    <a:pt x="860" y="1483"/>
                  </a:cubicBezTo>
                  <a:cubicBezTo>
                    <a:pt x="803" y="1432"/>
                    <a:pt x="726" y="1456"/>
                    <a:pt x="692" y="1408"/>
                  </a:cubicBezTo>
                  <a:lnTo>
                    <a:pt x="692" y="1408"/>
                  </a:lnTo>
                  <a:cubicBezTo>
                    <a:pt x="716" y="1449"/>
                    <a:pt x="1103" y="2171"/>
                    <a:pt x="1129" y="2171"/>
                  </a:cubicBezTo>
                  <a:cubicBezTo>
                    <a:pt x="1129" y="2171"/>
                    <a:pt x="1129" y="2171"/>
                    <a:pt x="1129" y="2171"/>
                  </a:cubicBezTo>
                  <a:cubicBezTo>
                    <a:pt x="1264" y="2389"/>
                    <a:pt x="1405" y="2572"/>
                    <a:pt x="1523" y="2727"/>
                  </a:cubicBezTo>
                  <a:cubicBezTo>
                    <a:pt x="1653" y="2704"/>
                    <a:pt x="1823" y="2584"/>
                    <a:pt x="1962" y="2570"/>
                  </a:cubicBezTo>
                  <a:cubicBezTo>
                    <a:pt x="1772" y="2442"/>
                    <a:pt x="1616" y="2183"/>
                    <a:pt x="1470" y="1972"/>
                  </a:cubicBezTo>
                  <a:lnTo>
                    <a:pt x="1470" y="1972"/>
                  </a:lnTo>
                  <a:cubicBezTo>
                    <a:pt x="1470" y="1972"/>
                    <a:pt x="1470" y="1972"/>
                    <a:pt x="1470" y="1972"/>
                  </a:cubicBezTo>
                  <a:cubicBezTo>
                    <a:pt x="1489" y="1972"/>
                    <a:pt x="360" y="1"/>
                    <a:pt x="339" y="1"/>
                  </a:cubicBezTo>
                  <a:cubicBezTo>
                    <a:pt x="339" y="1"/>
                    <a:pt x="339" y="1"/>
                    <a:pt x="339" y="1"/>
                  </a:cubicBezTo>
                  <a:lnTo>
                    <a:pt x="339" y="1"/>
                  </a:lnTo>
                  <a:cubicBezTo>
                    <a:pt x="339" y="0"/>
                    <a:pt x="339" y="0"/>
                    <a:pt x="33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94" name="Google Shape;19094;p66"/>
            <p:cNvSpPr/>
            <p:nvPr/>
          </p:nvSpPr>
          <p:spPr>
            <a:xfrm>
              <a:off x="3745075" y="1887000"/>
              <a:ext cx="15275" cy="20425"/>
            </a:xfrm>
            <a:custGeom>
              <a:avLst/>
              <a:gdLst/>
              <a:ahLst/>
              <a:cxnLst/>
              <a:rect l="l" t="t" r="r" b="b"/>
              <a:pathLst>
                <a:path w="611" h="817" extrusionOk="0">
                  <a:moveTo>
                    <a:pt x="114" y="0"/>
                  </a:moveTo>
                  <a:cubicBezTo>
                    <a:pt x="106" y="0"/>
                    <a:pt x="11" y="61"/>
                    <a:pt x="1" y="61"/>
                  </a:cubicBezTo>
                  <a:cubicBezTo>
                    <a:pt x="1" y="61"/>
                    <a:pt x="1" y="61"/>
                    <a:pt x="1" y="61"/>
                  </a:cubicBezTo>
                  <a:lnTo>
                    <a:pt x="1" y="61"/>
                  </a:lnTo>
                  <a:cubicBezTo>
                    <a:pt x="1" y="66"/>
                    <a:pt x="432" y="814"/>
                    <a:pt x="432" y="817"/>
                  </a:cubicBezTo>
                  <a:lnTo>
                    <a:pt x="432" y="817"/>
                  </a:lnTo>
                  <a:cubicBezTo>
                    <a:pt x="548" y="706"/>
                    <a:pt x="515" y="638"/>
                    <a:pt x="610" y="465"/>
                  </a:cubicBezTo>
                  <a:cubicBezTo>
                    <a:pt x="610" y="463"/>
                    <a:pt x="584" y="458"/>
                    <a:pt x="565" y="458"/>
                  </a:cubicBezTo>
                  <a:cubicBezTo>
                    <a:pt x="555" y="458"/>
                    <a:pt x="547" y="459"/>
                    <a:pt x="548" y="465"/>
                  </a:cubicBezTo>
                  <a:cubicBezTo>
                    <a:pt x="540" y="475"/>
                    <a:pt x="525" y="482"/>
                    <a:pt x="499" y="482"/>
                  </a:cubicBezTo>
                  <a:cubicBezTo>
                    <a:pt x="476" y="482"/>
                    <a:pt x="445" y="477"/>
                    <a:pt x="404" y="465"/>
                  </a:cubicBezTo>
                  <a:cubicBezTo>
                    <a:pt x="448" y="458"/>
                    <a:pt x="492" y="453"/>
                    <a:pt x="536" y="453"/>
                  </a:cubicBezTo>
                  <a:cubicBezTo>
                    <a:pt x="569" y="407"/>
                    <a:pt x="480" y="258"/>
                    <a:pt x="515" y="191"/>
                  </a:cubicBezTo>
                  <a:lnTo>
                    <a:pt x="515" y="191"/>
                  </a:lnTo>
                  <a:cubicBezTo>
                    <a:pt x="493" y="202"/>
                    <a:pt x="472" y="207"/>
                    <a:pt x="451" y="207"/>
                  </a:cubicBezTo>
                  <a:cubicBezTo>
                    <a:pt x="344" y="207"/>
                    <a:pt x="240" y="88"/>
                    <a:pt x="114" y="1"/>
                  </a:cubicBezTo>
                  <a:cubicBezTo>
                    <a:pt x="114" y="0"/>
                    <a:pt x="114" y="0"/>
                    <a:pt x="114" y="0"/>
                  </a:cubicBezTo>
                  <a:close/>
                  <a:moveTo>
                    <a:pt x="432" y="817"/>
                  </a:moveTo>
                  <a:cubicBezTo>
                    <a:pt x="432" y="817"/>
                    <a:pt x="432" y="817"/>
                    <a:pt x="432" y="817"/>
                  </a:cubicBezTo>
                  <a:cubicBezTo>
                    <a:pt x="432" y="817"/>
                    <a:pt x="432" y="817"/>
                    <a:pt x="432" y="81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95" name="Google Shape;19095;p66"/>
            <p:cNvSpPr/>
            <p:nvPr/>
          </p:nvSpPr>
          <p:spPr>
            <a:xfrm>
              <a:off x="3751275" y="1882150"/>
              <a:ext cx="6975" cy="5175"/>
            </a:xfrm>
            <a:custGeom>
              <a:avLst/>
              <a:gdLst/>
              <a:ahLst/>
              <a:cxnLst/>
              <a:rect l="l" t="t" r="r" b="b"/>
              <a:pathLst>
                <a:path w="279" h="207" extrusionOk="0">
                  <a:moveTo>
                    <a:pt x="205" y="0"/>
                  </a:moveTo>
                  <a:cubicBezTo>
                    <a:pt x="205" y="0"/>
                    <a:pt x="205" y="0"/>
                    <a:pt x="205" y="0"/>
                  </a:cubicBezTo>
                  <a:lnTo>
                    <a:pt x="205" y="0"/>
                  </a:lnTo>
                  <a:cubicBezTo>
                    <a:pt x="205" y="0"/>
                    <a:pt x="205" y="0"/>
                    <a:pt x="205" y="0"/>
                  </a:cubicBezTo>
                  <a:close/>
                  <a:moveTo>
                    <a:pt x="1" y="116"/>
                  </a:moveTo>
                  <a:cubicBezTo>
                    <a:pt x="1" y="116"/>
                    <a:pt x="1" y="116"/>
                    <a:pt x="1" y="116"/>
                  </a:cubicBezTo>
                  <a:cubicBezTo>
                    <a:pt x="1" y="116"/>
                    <a:pt x="1" y="116"/>
                    <a:pt x="1" y="116"/>
                  </a:cubicBezTo>
                  <a:close/>
                  <a:moveTo>
                    <a:pt x="205" y="0"/>
                  </a:moveTo>
                  <a:cubicBezTo>
                    <a:pt x="200" y="4"/>
                    <a:pt x="8" y="111"/>
                    <a:pt x="1" y="116"/>
                  </a:cubicBezTo>
                  <a:lnTo>
                    <a:pt x="1" y="116"/>
                  </a:lnTo>
                  <a:cubicBezTo>
                    <a:pt x="1" y="116"/>
                    <a:pt x="1" y="116"/>
                    <a:pt x="1" y="116"/>
                  </a:cubicBezTo>
                  <a:cubicBezTo>
                    <a:pt x="10" y="116"/>
                    <a:pt x="274" y="206"/>
                    <a:pt x="277" y="206"/>
                  </a:cubicBezTo>
                  <a:cubicBezTo>
                    <a:pt x="279" y="204"/>
                    <a:pt x="229" y="120"/>
                    <a:pt x="226" y="118"/>
                  </a:cubicBezTo>
                  <a:lnTo>
                    <a:pt x="226" y="118"/>
                  </a:lnTo>
                  <a:cubicBezTo>
                    <a:pt x="228" y="119"/>
                    <a:pt x="279" y="132"/>
                    <a:pt x="279" y="132"/>
                  </a:cubicBezTo>
                  <a:cubicBezTo>
                    <a:pt x="279" y="132"/>
                    <a:pt x="205" y="4"/>
                    <a:pt x="20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96" name="Google Shape;19096;p66"/>
            <p:cNvSpPr/>
            <p:nvPr/>
          </p:nvSpPr>
          <p:spPr>
            <a:xfrm>
              <a:off x="3736775" y="1800775"/>
              <a:ext cx="153350" cy="10325"/>
            </a:xfrm>
            <a:custGeom>
              <a:avLst/>
              <a:gdLst/>
              <a:ahLst/>
              <a:cxnLst/>
              <a:rect l="l" t="t" r="r" b="b"/>
              <a:pathLst>
                <a:path w="6134" h="413" extrusionOk="0">
                  <a:moveTo>
                    <a:pt x="5048" y="0"/>
                  </a:moveTo>
                  <a:cubicBezTo>
                    <a:pt x="4501" y="0"/>
                    <a:pt x="3949" y="2"/>
                    <a:pt x="3972" y="3"/>
                  </a:cubicBezTo>
                  <a:cubicBezTo>
                    <a:pt x="3952" y="41"/>
                    <a:pt x="3880" y="72"/>
                    <a:pt x="3813" y="72"/>
                  </a:cubicBezTo>
                  <a:cubicBezTo>
                    <a:pt x="3761" y="72"/>
                    <a:pt x="3711" y="53"/>
                    <a:pt x="3694" y="3"/>
                  </a:cubicBezTo>
                  <a:cubicBezTo>
                    <a:pt x="3691" y="3"/>
                    <a:pt x="2500" y="1"/>
                    <a:pt x="1475" y="1"/>
                  </a:cubicBezTo>
                  <a:cubicBezTo>
                    <a:pt x="707" y="1"/>
                    <a:pt x="34" y="2"/>
                    <a:pt x="27" y="5"/>
                  </a:cubicBezTo>
                  <a:cubicBezTo>
                    <a:pt x="27" y="5"/>
                    <a:pt x="26" y="5"/>
                    <a:pt x="26" y="5"/>
                  </a:cubicBezTo>
                  <a:cubicBezTo>
                    <a:pt x="1" y="5"/>
                    <a:pt x="342" y="408"/>
                    <a:pt x="326" y="408"/>
                  </a:cubicBezTo>
                  <a:cubicBezTo>
                    <a:pt x="299" y="410"/>
                    <a:pt x="2160" y="412"/>
                    <a:pt x="3631" y="412"/>
                  </a:cubicBezTo>
                  <a:cubicBezTo>
                    <a:pt x="4581" y="412"/>
                    <a:pt x="5368" y="411"/>
                    <a:pt x="5379" y="408"/>
                  </a:cubicBezTo>
                  <a:cubicBezTo>
                    <a:pt x="5597" y="276"/>
                    <a:pt x="5901" y="135"/>
                    <a:pt x="6086" y="5"/>
                  </a:cubicBezTo>
                  <a:cubicBezTo>
                    <a:pt x="6134" y="2"/>
                    <a:pt x="5594" y="0"/>
                    <a:pt x="504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97" name="Google Shape;19097;p66"/>
            <p:cNvSpPr/>
            <p:nvPr/>
          </p:nvSpPr>
          <p:spPr>
            <a:xfrm>
              <a:off x="3742400" y="1880125"/>
              <a:ext cx="9025" cy="6850"/>
            </a:xfrm>
            <a:custGeom>
              <a:avLst/>
              <a:gdLst/>
              <a:ahLst/>
              <a:cxnLst/>
              <a:rect l="l" t="t" r="r" b="b"/>
              <a:pathLst>
                <a:path w="361" h="274" extrusionOk="0">
                  <a:moveTo>
                    <a:pt x="270" y="0"/>
                  </a:moveTo>
                  <a:lnTo>
                    <a:pt x="270" y="0"/>
                  </a:lnTo>
                  <a:cubicBezTo>
                    <a:pt x="184" y="49"/>
                    <a:pt x="94" y="104"/>
                    <a:pt x="1" y="151"/>
                  </a:cubicBezTo>
                  <a:cubicBezTo>
                    <a:pt x="13" y="179"/>
                    <a:pt x="29" y="206"/>
                    <a:pt x="45" y="232"/>
                  </a:cubicBezTo>
                  <a:cubicBezTo>
                    <a:pt x="64" y="219"/>
                    <a:pt x="86" y="213"/>
                    <a:pt x="107" y="213"/>
                  </a:cubicBezTo>
                  <a:cubicBezTo>
                    <a:pt x="132" y="213"/>
                    <a:pt x="157" y="221"/>
                    <a:pt x="177" y="239"/>
                  </a:cubicBezTo>
                  <a:cubicBezTo>
                    <a:pt x="193" y="250"/>
                    <a:pt x="212" y="260"/>
                    <a:pt x="228" y="274"/>
                  </a:cubicBezTo>
                  <a:cubicBezTo>
                    <a:pt x="270" y="243"/>
                    <a:pt x="314" y="218"/>
                    <a:pt x="358" y="195"/>
                  </a:cubicBezTo>
                  <a:cubicBezTo>
                    <a:pt x="360" y="195"/>
                    <a:pt x="221" y="151"/>
                    <a:pt x="221" y="148"/>
                  </a:cubicBezTo>
                  <a:cubicBezTo>
                    <a:pt x="240" y="100"/>
                    <a:pt x="256" y="51"/>
                    <a:pt x="27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98" name="Google Shape;19098;p66"/>
            <p:cNvSpPr/>
            <p:nvPr/>
          </p:nvSpPr>
          <p:spPr>
            <a:xfrm>
              <a:off x="3658375" y="1612000"/>
              <a:ext cx="96125" cy="267475"/>
            </a:xfrm>
            <a:custGeom>
              <a:avLst/>
              <a:gdLst/>
              <a:ahLst/>
              <a:cxnLst/>
              <a:rect l="l" t="t" r="r" b="b"/>
              <a:pathLst>
                <a:path w="3845" h="10699" extrusionOk="0">
                  <a:moveTo>
                    <a:pt x="2751" y="9112"/>
                  </a:moveTo>
                  <a:cubicBezTo>
                    <a:pt x="2769" y="9138"/>
                    <a:pt x="2780" y="9178"/>
                    <a:pt x="2794" y="9178"/>
                  </a:cubicBezTo>
                  <a:cubicBezTo>
                    <a:pt x="2803" y="9178"/>
                    <a:pt x="2812" y="9165"/>
                    <a:pt x="2824" y="9130"/>
                  </a:cubicBezTo>
                  <a:cubicBezTo>
                    <a:pt x="2833" y="9267"/>
                    <a:pt x="2942" y="9289"/>
                    <a:pt x="3016" y="9355"/>
                  </a:cubicBezTo>
                  <a:lnTo>
                    <a:pt x="3016" y="9355"/>
                  </a:lnTo>
                  <a:cubicBezTo>
                    <a:pt x="3013" y="9417"/>
                    <a:pt x="3013" y="9497"/>
                    <a:pt x="2970" y="9559"/>
                  </a:cubicBezTo>
                  <a:cubicBezTo>
                    <a:pt x="2874" y="9518"/>
                    <a:pt x="2745" y="9405"/>
                    <a:pt x="2681" y="9405"/>
                  </a:cubicBezTo>
                  <a:cubicBezTo>
                    <a:pt x="2654" y="9405"/>
                    <a:pt x="2638" y="9426"/>
                    <a:pt x="2643" y="9482"/>
                  </a:cubicBezTo>
                  <a:cubicBezTo>
                    <a:pt x="2481" y="9378"/>
                    <a:pt x="2741" y="9397"/>
                    <a:pt x="2780" y="9202"/>
                  </a:cubicBezTo>
                  <a:cubicBezTo>
                    <a:pt x="2767" y="9156"/>
                    <a:pt x="2758" y="9128"/>
                    <a:pt x="2751" y="9112"/>
                  </a:cubicBezTo>
                  <a:close/>
                  <a:moveTo>
                    <a:pt x="3615" y="10618"/>
                  </a:moveTo>
                  <a:lnTo>
                    <a:pt x="3615" y="10618"/>
                  </a:lnTo>
                  <a:cubicBezTo>
                    <a:pt x="3632" y="10620"/>
                    <a:pt x="3648" y="10624"/>
                    <a:pt x="3663" y="10631"/>
                  </a:cubicBezTo>
                  <a:lnTo>
                    <a:pt x="3663" y="10631"/>
                  </a:lnTo>
                  <a:cubicBezTo>
                    <a:pt x="3656" y="10633"/>
                    <a:pt x="3649" y="10634"/>
                    <a:pt x="3644" y="10634"/>
                  </a:cubicBezTo>
                  <a:cubicBezTo>
                    <a:pt x="3626" y="10634"/>
                    <a:pt x="3616" y="10625"/>
                    <a:pt x="3615" y="10618"/>
                  </a:cubicBezTo>
                  <a:close/>
                  <a:moveTo>
                    <a:pt x="1999" y="1"/>
                  </a:moveTo>
                  <a:cubicBezTo>
                    <a:pt x="1979" y="1"/>
                    <a:pt x="1961" y="69"/>
                    <a:pt x="1911" y="69"/>
                  </a:cubicBezTo>
                  <a:cubicBezTo>
                    <a:pt x="1904" y="69"/>
                    <a:pt x="1895" y="68"/>
                    <a:pt x="1885" y="64"/>
                  </a:cubicBezTo>
                  <a:cubicBezTo>
                    <a:pt x="1886" y="59"/>
                    <a:pt x="1886" y="58"/>
                    <a:pt x="1885" y="58"/>
                  </a:cubicBezTo>
                  <a:cubicBezTo>
                    <a:pt x="1850" y="58"/>
                    <a:pt x="1050" y="1554"/>
                    <a:pt x="1023" y="1556"/>
                  </a:cubicBezTo>
                  <a:cubicBezTo>
                    <a:pt x="1104" y="1675"/>
                    <a:pt x="1190" y="1788"/>
                    <a:pt x="1285" y="1897"/>
                  </a:cubicBezTo>
                  <a:cubicBezTo>
                    <a:pt x="1037" y="2022"/>
                    <a:pt x="1208" y="2080"/>
                    <a:pt x="1032" y="2168"/>
                  </a:cubicBezTo>
                  <a:cubicBezTo>
                    <a:pt x="1025" y="1999"/>
                    <a:pt x="1016" y="2043"/>
                    <a:pt x="1118" y="1985"/>
                  </a:cubicBezTo>
                  <a:cubicBezTo>
                    <a:pt x="1107" y="1919"/>
                    <a:pt x="1042" y="1886"/>
                    <a:pt x="969" y="1886"/>
                  </a:cubicBezTo>
                  <a:cubicBezTo>
                    <a:pt x="903" y="1886"/>
                    <a:pt x="830" y="1913"/>
                    <a:pt x="784" y="1969"/>
                  </a:cubicBezTo>
                  <a:cubicBezTo>
                    <a:pt x="790" y="2046"/>
                    <a:pt x="758" y="2009"/>
                    <a:pt x="724" y="2058"/>
                  </a:cubicBezTo>
                  <a:lnTo>
                    <a:pt x="724" y="2058"/>
                  </a:lnTo>
                  <a:cubicBezTo>
                    <a:pt x="716" y="2051"/>
                    <a:pt x="707" y="2047"/>
                    <a:pt x="695" y="2047"/>
                  </a:cubicBezTo>
                  <a:cubicBezTo>
                    <a:pt x="692" y="2047"/>
                    <a:pt x="688" y="2047"/>
                    <a:pt x="684" y="2048"/>
                  </a:cubicBezTo>
                  <a:cubicBezTo>
                    <a:pt x="686" y="2081"/>
                    <a:pt x="698" y="2087"/>
                    <a:pt x="707" y="2087"/>
                  </a:cubicBezTo>
                  <a:cubicBezTo>
                    <a:pt x="713" y="2087"/>
                    <a:pt x="718" y="2085"/>
                    <a:pt x="720" y="2085"/>
                  </a:cubicBezTo>
                  <a:cubicBezTo>
                    <a:pt x="722" y="2085"/>
                    <a:pt x="719" y="2087"/>
                    <a:pt x="710" y="2099"/>
                  </a:cubicBezTo>
                  <a:cubicBezTo>
                    <a:pt x="716" y="2167"/>
                    <a:pt x="718" y="2207"/>
                    <a:pt x="716" y="2207"/>
                  </a:cubicBezTo>
                  <a:cubicBezTo>
                    <a:pt x="713" y="2207"/>
                    <a:pt x="708" y="2180"/>
                    <a:pt x="698" y="2117"/>
                  </a:cubicBezTo>
                  <a:lnTo>
                    <a:pt x="698" y="2117"/>
                  </a:lnTo>
                  <a:cubicBezTo>
                    <a:pt x="31" y="3448"/>
                    <a:pt x="1" y="5001"/>
                    <a:pt x="701" y="6279"/>
                  </a:cubicBezTo>
                  <a:cubicBezTo>
                    <a:pt x="706" y="6342"/>
                    <a:pt x="805" y="6441"/>
                    <a:pt x="827" y="6441"/>
                  </a:cubicBezTo>
                  <a:cubicBezTo>
                    <a:pt x="829" y="6441"/>
                    <a:pt x="830" y="6439"/>
                    <a:pt x="831" y="6437"/>
                  </a:cubicBezTo>
                  <a:lnTo>
                    <a:pt x="831" y="6437"/>
                  </a:lnTo>
                  <a:cubicBezTo>
                    <a:pt x="835" y="6446"/>
                    <a:pt x="839" y="6449"/>
                    <a:pt x="843" y="6449"/>
                  </a:cubicBezTo>
                  <a:cubicBezTo>
                    <a:pt x="855" y="6449"/>
                    <a:pt x="868" y="6423"/>
                    <a:pt x="873" y="6423"/>
                  </a:cubicBezTo>
                  <a:lnTo>
                    <a:pt x="873" y="6423"/>
                  </a:lnTo>
                  <a:cubicBezTo>
                    <a:pt x="876" y="6423"/>
                    <a:pt x="876" y="6439"/>
                    <a:pt x="866" y="6494"/>
                  </a:cubicBezTo>
                  <a:lnTo>
                    <a:pt x="866" y="6494"/>
                  </a:lnTo>
                  <a:cubicBezTo>
                    <a:pt x="865" y="6491"/>
                    <a:pt x="864" y="6489"/>
                    <a:pt x="864" y="6489"/>
                  </a:cubicBezTo>
                  <a:lnTo>
                    <a:pt x="864" y="6489"/>
                  </a:lnTo>
                  <a:cubicBezTo>
                    <a:pt x="863" y="6489"/>
                    <a:pt x="863" y="6492"/>
                    <a:pt x="865" y="6501"/>
                  </a:cubicBezTo>
                  <a:cubicBezTo>
                    <a:pt x="866" y="6499"/>
                    <a:pt x="866" y="6497"/>
                    <a:pt x="866" y="6494"/>
                  </a:cubicBezTo>
                  <a:lnTo>
                    <a:pt x="866" y="6494"/>
                  </a:lnTo>
                  <a:cubicBezTo>
                    <a:pt x="868" y="6499"/>
                    <a:pt x="869" y="6505"/>
                    <a:pt x="870" y="6508"/>
                  </a:cubicBezTo>
                  <a:lnTo>
                    <a:pt x="870" y="6508"/>
                  </a:lnTo>
                  <a:cubicBezTo>
                    <a:pt x="861" y="6497"/>
                    <a:pt x="855" y="6491"/>
                    <a:pt x="852" y="6491"/>
                  </a:cubicBezTo>
                  <a:cubicBezTo>
                    <a:pt x="852" y="6491"/>
                    <a:pt x="852" y="6492"/>
                    <a:pt x="851" y="6492"/>
                  </a:cubicBezTo>
                  <a:cubicBezTo>
                    <a:pt x="861" y="6507"/>
                    <a:pt x="866" y="6513"/>
                    <a:pt x="868" y="6513"/>
                  </a:cubicBezTo>
                  <a:cubicBezTo>
                    <a:pt x="869" y="6513"/>
                    <a:pt x="870" y="6511"/>
                    <a:pt x="870" y="6508"/>
                  </a:cubicBezTo>
                  <a:lnTo>
                    <a:pt x="870" y="6508"/>
                  </a:lnTo>
                  <a:cubicBezTo>
                    <a:pt x="1093" y="6798"/>
                    <a:pt x="3231" y="10698"/>
                    <a:pt x="3282" y="10698"/>
                  </a:cubicBezTo>
                  <a:cubicBezTo>
                    <a:pt x="3283" y="10698"/>
                    <a:pt x="3283" y="10697"/>
                    <a:pt x="3283" y="10695"/>
                  </a:cubicBezTo>
                  <a:cubicBezTo>
                    <a:pt x="3315" y="10687"/>
                    <a:pt x="3346" y="10684"/>
                    <a:pt x="3375" y="10684"/>
                  </a:cubicBezTo>
                  <a:cubicBezTo>
                    <a:pt x="3428" y="10684"/>
                    <a:pt x="3477" y="10693"/>
                    <a:pt x="3524" y="10693"/>
                  </a:cubicBezTo>
                  <a:cubicBezTo>
                    <a:pt x="3575" y="10693"/>
                    <a:pt x="3625" y="10682"/>
                    <a:pt x="3675" y="10637"/>
                  </a:cubicBezTo>
                  <a:lnTo>
                    <a:pt x="3675" y="10637"/>
                  </a:lnTo>
                  <a:cubicBezTo>
                    <a:pt x="3710" y="10655"/>
                    <a:pt x="3738" y="10679"/>
                    <a:pt x="3766" y="10679"/>
                  </a:cubicBezTo>
                  <a:cubicBezTo>
                    <a:pt x="3788" y="10679"/>
                    <a:pt x="3809" y="10663"/>
                    <a:pt x="3833" y="10616"/>
                  </a:cubicBezTo>
                  <a:cubicBezTo>
                    <a:pt x="3844" y="10528"/>
                    <a:pt x="3040" y="9367"/>
                    <a:pt x="3049" y="9260"/>
                  </a:cubicBezTo>
                  <a:lnTo>
                    <a:pt x="3049" y="9260"/>
                  </a:lnTo>
                  <a:cubicBezTo>
                    <a:pt x="3025" y="9271"/>
                    <a:pt x="3019" y="9304"/>
                    <a:pt x="3017" y="9346"/>
                  </a:cubicBezTo>
                  <a:lnTo>
                    <a:pt x="3017" y="9346"/>
                  </a:lnTo>
                  <a:cubicBezTo>
                    <a:pt x="2894" y="9094"/>
                    <a:pt x="1200" y="6013"/>
                    <a:pt x="1162" y="5968"/>
                  </a:cubicBezTo>
                  <a:cubicBezTo>
                    <a:pt x="541" y="4846"/>
                    <a:pt x="555" y="3494"/>
                    <a:pt x="1204" y="2347"/>
                  </a:cubicBezTo>
                  <a:lnTo>
                    <a:pt x="1204" y="2347"/>
                  </a:lnTo>
                  <a:cubicBezTo>
                    <a:pt x="1204" y="2347"/>
                    <a:pt x="1204" y="2348"/>
                    <a:pt x="1204" y="2348"/>
                  </a:cubicBezTo>
                  <a:cubicBezTo>
                    <a:pt x="1213" y="2348"/>
                    <a:pt x="2388" y="263"/>
                    <a:pt x="2400" y="73"/>
                  </a:cubicBezTo>
                  <a:lnTo>
                    <a:pt x="2400" y="73"/>
                  </a:lnTo>
                  <a:cubicBezTo>
                    <a:pt x="2349" y="126"/>
                    <a:pt x="2233" y="230"/>
                    <a:pt x="2103" y="233"/>
                  </a:cubicBezTo>
                  <a:cubicBezTo>
                    <a:pt x="2085" y="224"/>
                    <a:pt x="2072" y="221"/>
                    <a:pt x="2062" y="221"/>
                  </a:cubicBezTo>
                  <a:cubicBezTo>
                    <a:pt x="2013" y="221"/>
                    <a:pt x="2044" y="304"/>
                    <a:pt x="2021" y="304"/>
                  </a:cubicBezTo>
                  <a:cubicBezTo>
                    <a:pt x="2017" y="304"/>
                    <a:pt x="2012" y="302"/>
                    <a:pt x="2006" y="298"/>
                  </a:cubicBezTo>
                  <a:cubicBezTo>
                    <a:pt x="1806" y="154"/>
                    <a:pt x="2089" y="247"/>
                    <a:pt x="2013" y="13"/>
                  </a:cubicBezTo>
                  <a:cubicBezTo>
                    <a:pt x="2008" y="4"/>
                    <a:pt x="2003" y="1"/>
                    <a:pt x="199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099" name="Google Shape;19099;p66"/>
            <p:cNvSpPr/>
            <p:nvPr/>
          </p:nvSpPr>
          <p:spPr>
            <a:xfrm>
              <a:off x="3696750" y="1743775"/>
              <a:ext cx="78325" cy="126275"/>
            </a:xfrm>
            <a:custGeom>
              <a:avLst/>
              <a:gdLst/>
              <a:ahLst/>
              <a:cxnLst/>
              <a:rect l="l" t="t" r="r" b="b"/>
              <a:pathLst>
                <a:path w="3133" h="5051" extrusionOk="0">
                  <a:moveTo>
                    <a:pt x="220" y="574"/>
                  </a:moveTo>
                  <a:cubicBezTo>
                    <a:pt x="223" y="575"/>
                    <a:pt x="226" y="575"/>
                    <a:pt x="229" y="575"/>
                  </a:cubicBezTo>
                  <a:lnTo>
                    <a:pt x="229" y="575"/>
                  </a:lnTo>
                  <a:cubicBezTo>
                    <a:pt x="227" y="577"/>
                    <a:pt x="226" y="579"/>
                    <a:pt x="224" y="580"/>
                  </a:cubicBezTo>
                  <a:lnTo>
                    <a:pt x="224" y="580"/>
                  </a:lnTo>
                  <a:cubicBezTo>
                    <a:pt x="223" y="578"/>
                    <a:pt x="221" y="576"/>
                    <a:pt x="220" y="574"/>
                  </a:cubicBezTo>
                  <a:close/>
                  <a:moveTo>
                    <a:pt x="177" y="596"/>
                  </a:moveTo>
                  <a:cubicBezTo>
                    <a:pt x="177" y="600"/>
                    <a:pt x="176" y="605"/>
                    <a:pt x="176" y="611"/>
                  </a:cubicBezTo>
                  <a:cubicBezTo>
                    <a:pt x="177" y="606"/>
                    <a:pt x="177" y="601"/>
                    <a:pt x="177" y="596"/>
                  </a:cubicBezTo>
                  <a:close/>
                  <a:moveTo>
                    <a:pt x="1642" y="2255"/>
                  </a:moveTo>
                  <a:cubicBezTo>
                    <a:pt x="1646" y="2262"/>
                    <a:pt x="1648" y="2266"/>
                    <a:pt x="1648" y="2266"/>
                  </a:cubicBezTo>
                  <a:cubicBezTo>
                    <a:pt x="1658" y="2258"/>
                    <a:pt x="1649" y="2257"/>
                    <a:pt x="1642" y="2255"/>
                  </a:cubicBezTo>
                  <a:close/>
                  <a:moveTo>
                    <a:pt x="1878" y="2642"/>
                  </a:moveTo>
                  <a:cubicBezTo>
                    <a:pt x="1878" y="2643"/>
                    <a:pt x="1878" y="2644"/>
                    <a:pt x="1878" y="2645"/>
                  </a:cubicBezTo>
                  <a:lnTo>
                    <a:pt x="1878" y="2645"/>
                  </a:lnTo>
                  <a:cubicBezTo>
                    <a:pt x="1878" y="2644"/>
                    <a:pt x="1878" y="2643"/>
                    <a:pt x="1878" y="2642"/>
                  </a:cubicBezTo>
                  <a:close/>
                  <a:moveTo>
                    <a:pt x="3132" y="4861"/>
                  </a:moveTo>
                  <a:cubicBezTo>
                    <a:pt x="3132" y="4861"/>
                    <a:pt x="3132" y="4861"/>
                    <a:pt x="3132" y="4861"/>
                  </a:cubicBezTo>
                  <a:lnTo>
                    <a:pt x="3132" y="4861"/>
                  </a:lnTo>
                  <a:cubicBezTo>
                    <a:pt x="3132" y="4861"/>
                    <a:pt x="3132" y="4861"/>
                    <a:pt x="3132" y="4861"/>
                  </a:cubicBezTo>
                  <a:cubicBezTo>
                    <a:pt x="3132" y="4861"/>
                    <a:pt x="3132" y="4861"/>
                    <a:pt x="3132" y="4861"/>
                  </a:cubicBezTo>
                  <a:close/>
                  <a:moveTo>
                    <a:pt x="73" y="1"/>
                  </a:moveTo>
                  <a:cubicBezTo>
                    <a:pt x="52" y="1"/>
                    <a:pt x="28" y="3"/>
                    <a:pt x="0" y="6"/>
                  </a:cubicBezTo>
                  <a:cubicBezTo>
                    <a:pt x="130" y="76"/>
                    <a:pt x="88" y="194"/>
                    <a:pt x="12" y="203"/>
                  </a:cubicBezTo>
                  <a:cubicBezTo>
                    <a:pt x="40" y="238"/>
                    <a:pt x="74" y="423"/>
                    <a:pt x="125" y="463"/>
                  </a:cubicBezTo>
                  <a:cubicBezTo>
                    <a:pt x="130" y="456"/>
                    <a:pt x="135" y="453"/>
                    <a:pt x="140" y="453"/>
                  </a:cubicBezTo>
                  <a:cubicBezTo>
                    <a:pt x="163" y="453"/>
                    <a:pt x="180" y="527"/>
                    <a:pt x="177" y="596"/>
                  </a:cubicBezTo>
                  <a:lnTo>
                    <a:pt x="177" y="596"/>
                  </a:lnTo>
                  <a:cubicBezTo>
                    <a:pt x="181" y="577"/>
                    <a:pt x="192" y="574"/>
                    <a:pt x="207" y="574"/>
                  </a:cubicBezTo>
                  <a:cubicBezTo>
                    <a:pt x="207" y="574"/>
                    <a:pt x="208" y="574"/>
                    <a:pt x="209" y="574"/>
                  </a:cubicBezTo>
                  <a:lnTo>
                    <a:pt x="209" y="574"/>
                  </a:lnTo>
                  <a:cubicBezTo>
                    <a:pt x="207" y="569"/>
                    <a:pt x="206" y="561"/>
                    <a:pt x="204" y="551"/>
                  </a:cubicBezTo>
                  <a:lnTo>
                    <a:pt x="204" y="551"/>
                  </a:lnTo>
                  <a:cubicBezTo>
                    <a:pt x="205" y="551"/>
                    <a:pt x="211" y="559"/>
                    <a:pt x="220" y="574"/>
                  </a:cubicBezTo>
                  <a:lnTo>
                    <a:pt x="220" y="574"/>
                  </a:lnTo>
                  <a:cubicBezTo>
                    <a:pt x="216" y="574"/>
                    <a:pt x="212" y="574"/>
                    <a:pt x="209" y="574"/>
                  </a:cubicBezTo>
                  <a:lnTo>
                    <a:pt x="209" y="574"/>
                  </a:lnTo>
                  <a:cubicBezTo>
                    <a:pt x="211" y="581"/>
                    <a:pt x="214" y="584"/>
                    <a:pt x="217" y="584"/>
                  </a:cubicBezTo>
                  <a:cubicBezTo>
                    <a:pt x="219" y="584"/>
                    <a:pt x="221" y="583"/>
                    <a:pt x="224" y="580"/>
                  </a:cubicBezTo>
                  <a:lnTo>
                    <a:pt x="224" y="580"/>
                  </a:lnTo>
                  <a:cubicBezTo>
                    <a:pt x="462" y="968"/>
                    <a:pt x="2758" y="5051"/>
                    <a:pt x="2800" y="5051"/>
                  </a:cubicBezTo>
                  <a:cubicBezTo>
                    <a:pt x="2800" y="5051"/>
                    <a:pt x="2801" y="5051"/>
                    <a:pt x="2801" y="5051"/>
                  </a:cubicBezTo>
                  <a:cubicBezTo>
                    <a:pt x="2882" y="4993"/>
                    <a:pt x="3021" y="4963"/>
                    <a:pt x="3132" y="4861"/>
                  </a:cubicBezTo>
                  <a:lnTo>
                    <a:pt x="3132" y="4861"/>
                  </a:lnTo>
                  <a:cubicBezTo>
                    <a:pt x="3123" y="4845"/>
                    <a:pt x="1894" y="2741"/>
                    <a:pt x="1878" y="2645"/>
                  </a:cubicBezTo>
                  <a:lnTo>
                    <a:pt x="1878" y="2645"/>
                  </a:lnTo>
                  <a:cubicBezTo>
                    <a:pt x="1871" y="2718"/>
                    <a:pt x="1612" y="2684"/>
                    <a:pt x="1632" y="2721"/>
                  </a:cubicBezTo>
                  <a:cubicBezTo>
                    <a:pt x="1528" y="2679"/>
                    <a:pt x="1426" y="2612"/>
                    <a:pt x="1442" y="2510"/>
                  </a:cubicBezTo>
                  <a:cubicBezTo>
                    <a:pt x="1428" y="2401"/>
                    <a:pt x="1526" y="2297"/>
                    <a:pt x="1635" y="2246"/>
                  </a:cubicBezTo>
                  <a:lnTo>
                    <a:pt x="1635" y="2246"/>
                  </a:lnTo>
                  <a:cubicBezTo>
                    <a:pt x="1633" y="2251"/>
                    <a:pt x="1637" y="2253"/>
                    <a:pt x="1642" y="2255"/>
                  </a:cubicBezTo>
                  <a:lnTo>
                    <a:pt x="1642" y="2255"/>
                  </a:lnTo>
                  <a:cubicBezTo>
                    <a:pt x="1561" y="2112"/>
                    <a:pt x="741" y="700"/>
                    <a:pt x="721" y="667"/>
                  </a:cubicBezTo>
                  <a:cubicBezTo>
                    <a:pt x="703" y="690"/>
                    <a:pt x="689" y="718"/>
                    <a:pt x="677" y="746"/>
                  </a:cubicBezTo>
                  <a:cubicBezTo>
                    <a:pt x="679" y="691"/>
                    <a:pt x="678" y="650"/>
                    <a:pt x="683" y="650"/>
                  </a:cubicBezTo>
                  <a:cubicBezTo>
                    <a:pt x="686" y="650"/>
                    <a:pt x="689" y="656"/>
                    <a:pt x="693" y="672"/>
                  </a:cubicBezTo>
                  <a:cubicBezTo>
                    <a:pt x="714" y="649"/>
                    <a:pt x="568" y="347"/>
                    <a:pt x="521" y="347"/>
                  </a:cubicBezTo>
                  <a:cubicBezTo>
                    <a:pt x="521" y="347"/>
                    <a:pt x="520" y="347"/>
                    <a:pt x="519" y="347"/>
                  </a:cubicBezTo>
                  <a:cubicBezTo>
                    <a:pt x="508" y="357"/>
                    <a:pt x="500" y="360"/>
                    <a:pt x="494" y="360"/>
                  </a:cubicBezTo>
                  <a:cubicBezTo>
                    <a:pt x="483" y="360"/>
                    <a:pt x="478" y="348"/>
                    <a:pt x="468" y="348"/>
                  </a:cubicBezTo>
                  <a:cubicBezTo>
                    <a:pt x="461" y="348"/>
                    <a:pt x="453" y="352"/>
                    <a:pt x="441" y="368"/>
                  </a:cubicBezTo>
                  <a:cubicBezTo>
                    <a:pt x="438" y="358"/>
                    <a:pt x="436" y="353"/>
                    <a:pt x="434" y="353"/>
                  </a:cubicBezTo>
                  <a:lnTo>
                    <a:pt x="434" y="353"/>
                  </a:lnTo>
                  <a:cubicBezTo>
                    <a:pt x="429" y="353"/>
                    <a:pt x="436" y="423"/>
                    <a:pt x="448" y="458"/>
                  </a:cubicBezTo>
                  <a:lnTo>
                    <a:pt x="448" y="458"/>
                  </a:lnTo>
                  <a:cubicBezTo>
                    <a:pt x="414" y="442"/>
                    <a:pt x="325" y="440"/>
                    <a:pt x="245" y="440"/>
                  </a:cubicBezTo>
                  <a:cubicBezTo>
                    <a:pt x="212" y="440"/>
                    <a:pt x="181" y="441"/>
                    <a:pt x="156" y="441"/>
                  </a:cubicBezTo>
                  <a:cubicBezTo>
                    <a:pt x="126" y="441"/>
                    <a:pt x="106" y="440"/>
                    <a:pt x="105" y="437"/>
                  </a:cubicBezTo>
                  <a:cubicBezTo>
                    <a:pt x="96" y="390"/>
                    <a:pt x="401" y="1"/>
                    <a:pt x="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00" name="Google Shape;19100;p66"/>
            <p:cNvSpPr/>
            <p:nvPr/>
          </p:nvSpPr>
          <p:spPr>
            <a:xfrm>
              <a:off x="4101400" y="1488400"/>
              <a:ext cx="64625" cy="99400"/>
            </a:xfrm>
            <a:custGeom>
              <a:avLst/>
              <a:gdLst/>
              <a:ahLst/>
              <a:cxnLst/>
              <a:rect l="l" t="t" r="r" b="b"/>
              <a:pathLst>
                <a:path w="2585" h="3976" extrusionOk="0">
                  <a:moveTo>
                    <a:pt x="239" y="0"/>
                  </a:moveTo>
                  <a:cubicBezTo>
                    <a:pt x="181" y="51"/>
                    <a:pt x="109" y="26"/>
                    <a:pt x="111" y="237"/>
                  </a:cubicBezTo>
                  <a:cubicBezTo>
                    <a:pt x="98" y="312"/>
                    <a:pt x="64" y="326"/>
                    <a:pt x="24" y="326"/>
                  </a:cubicBezTo>
                  <a:cubicBezTo>
                    <a:pt x="16" y="326"/>
                    <a:pt x="8" y="325"/>
                    <a:pt x="0" y="325"/>
                  </a:cubicBezTo>
                  <a:lnTo>
                    <a:pt x="0" y="325"/>
                  </a:lnTo>
                  <a:cubicBezTo>
                    <a:pt x="223" y="499"/>
                    <a:pt x="427" y="696"/>
                    <a:pt x="582" y="1020"/>
                  </a:cubicBezTo>
                  <a:cubicBezTo>
                    <a:pt x="582" y="1020"/>
                    <a:pt x="582" y="1020"/>
                    <a:pt x="582" y="1020"/>
                  </a:cubicBezTo>
                  <a:cubicBezTo>
                    <a:pt x="610" y="1020"/>
                    <a:pt x="2237" y="3948"/>
                    <a:pt x="2272" y="3960"/>
                  </a:cubicBezTo>
                  <a:cubicBezTo>
                    <a:pt x="2283" y="3957"/>
                    <a:pt x="2295" y="3955"/>
                    <a:pt x="2306" y="3955"/>
                  </a:cubicBezTo>
                  <a:cubicBezTo>
                    <a:pt x="2330" y="3955"/>
                    <a:pt x="2354" y="3962"/>
                    <a:pt x="2376" y="3976"/>
                  </a:cubicBezTo>
                  <a:cubicBezTo>
                    <a:pt x="2395" y="3920"/>
                    <a:pt x="2270" y="3804"/>
                    <a:pt x="2267" y="3758"/>
                  </a:cubicBezTo>
                  <a:cubicBezTo>
                    <a:pt x="2314" y="3742"/>
                    <a:pt x="2450" y="3742"/>
                    <a:pt x="2585" y="3707"/>
                  </a:cubicBezTo>
                  <a:cubicBezTo>
                    <a:pt x="2578" y="3677"/>
                    <a:pt x="930" y="809"/>
                    <a:pt x="904" y="781"/>
                  </a:cubicBezTo>
                  <a:cubicBezTo>
                    <a:pt x="735" y="480"/>
                    <a:pt x="510" y="213"/>
                    <a:pt x="23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01" name="Google Shape;19101;p66"/>
            <p:cNvSpPr/>
            <p:nvPr/>
          </p:nvSpPr>
          <p:spPr>
            <a:xfrm>
              <a:off x="3845700" y="1494075"/>
              <a:ext cx="232475" cy="10400"/>
            </a:xfrm>
            <a:custGeom>
              <a:avLst/>
              <a:gdLst/>
              <a:ahLst/>
              <a:cxnLst/>
              <a:rect l="l" t="t" r="r" b="b"/>
              <a:pathLst>
                <a:path w="9299" h="416" extrusionOk="0">
                  <a:moveTo>
                    <a:pt x="255" y="0"/>
                  </a:moveTo>
                  <a:cubicBezTo>
                    <a:pt x="249" y="0"/>
                    <a:pt x="249" y="0"/>
                    <a:pt x="254" y="0"/>
                  </a:cubicBezTo>
                  <a:lnTo>
                    <a:pt x="254" y="0"/>
                  </a:lnTo>
                  <a:cubicBezTo>
                    <a:pt x="254" y="0"/>
                    <a:pt x="255" y="0"/>
                    <a:pt x="255" y="0"/>
                  </a:cubicBezTo>
                  <a:close/>
                  <a:moveTo>
                    <a:pt x="3169" y="5"/>
                  </a:moveTo>
                  <a:cubicBezTo>
                    <a:pt x="3165" y="5"/>
                    <a:pt x="3165" y="5"/>
                    <a:pt x="3168" y="5"/>
                  </a:cubicBezTo>
                  <a:lnTo>
                    <a:pt x="3168" y="5"/>
                  </a:lnTo>
                  <a:cubicBezTo>
                    <a:pt x="3169" y="5"/>
                    <a:pt x="3169" y="5"/>
                    <a:pt x="3169" y="5"/>
                  </a:cubicBezTo>
                  <a:close/>
                  <a:moveTo>
                    <a:pt x="3125" y="77"/>
                  </a:moveTo>
                  <a:cubicBezTo>
                    <a:pt x="3109" y="77"/>
                    <a:pt x="3110" y="84"/>
                    <a:pt x="3120" y="94"/>
                  </a:cubicBezTo>
                  <a:lnTo>
                    <a:pt x="3120" y="94"/>
                  </a:lnTo>
                  <a:cubicBezTo>
                    <a:pt x="3121" y="84"/>
                    <a:pt x="3122" y="78"/>
                    <a:pt x="3125" y="77"/>
                  </a:cubicBezTo>
                  <a:close/>
                  <a:moveTo>
                    <a:pt x="1895" y="144"/>
                  </a:moveTo>
                  <a:lnTo>
                    <a:pt x="1895" y="144"/>
                  </a:lnTo>
                  <a:cubicBezTo>
                    <a:pt x="1884" y="146"/>
                    <a:pt x="1872" y="147"/>
                    <a:pt x="1857" y="147"/>
                  </a:cubicBezTo>
                  <a:cubicBezTo>
                    <a:pt x="1855" y="147"/>
                    <a:pt x="1852" y="147"/>
                    <a:pt x="1849" y="147"/>
                  </a:cubicBezTo>
                  <a:lnTo>
                    <a:pt x="1849" y="147"/>
                  </a:lnTo>
                  <a:cubicBezTo>
                    <a:pt x="1850" y="152"/>
                    <a:pt x="1850" y="157"/>
                    <a:pt x="1852" y="161"/>
                  </a:cubicBezTo>
                  <a:lnTo>
                    <a:pt x="1852" y="161"/>
                  </a:lnTo>
                  <a:cubicBezTo>
                    <a:pt x="1876" y="160"/>
                    <a:pt x="1893" y="153"/>
                    <a:pt x="1895" y="144"/>
                  </a:cubicBezTo>
                  <a:close/>
                  <a:moveTo>
                    <a:pt x="1602" y="0"/>
                  </a:moveTo>
                  <a:cubicBezTo>
                    <a:pt x="1539" y="17"/>
                    <a:pt x="1535" y="26"/>
                    <a:pt x="1498" y="35"/>
                  </a:cubicBezTo>
                  <a:cubicBezTo>
                    <a:pt x="1488" y="35"/>
                    <a:pt x="1560" y="204"/>
                    <a:pt x="1477" y="207"/>
                  </a:cubicBezTo>
                  <a:cubicBezTo>
                    <a:pt x="1469" y="202"/>
                    <a:pt x="1461" y="200"/>
                    <a:pt x="1453" y="200"/>
                  </a:cubicBezTo>
                  <a:cubicBezTo>
                    <a:pt x="1379" y="200"/>
                    <a:pt x="1311" y="373"/>
                    <a:pt x="1251" y="373"/>
                  </a:cubicBezTo>
                  <a:cubicBezTo>
                    <a:pt x="1232" y="373"/>
                    <a:pt x="1214" y="356"/>
                    <a:pt x="1196" y="311"/>
                  </a:cubicBezTo>
                  <a:cubicBezTo>
                    <a:pt x="1289" y="244"/>
                    <a:pt x="1319" y="68"/>
                    <a:pt x="1298" y="3"/>
                  </a:cubicBezTo>
                  <a:cubicBezTo>
                    <a:pt x="1346" y="0"/>
                    <a:pt x="324" y="0"/>
                    <a:pt x="254" y="0"/>
                  </a:cubicBezTo>
                  <a:lnTo>
                    <a:pt x="254" y="0"/>
                  </a:lnTo>
                  <a:cubicBezTo>
                    <a:pt x="44" y="1"/>
                    <a:pt x="0" y="84"/>
                    <a:pt x="32" y="195"/>
                  </a:cubicBezTo>
                  <a:cubicBezTo>
                    <a:pt x="68" y="221"/>
                    <a:pt x="99" y="228"/>
                    <a:pt x="126" y="228"/>
                  </a:cubicBezTo>
                  <a:cubicBezTo>
                    <a:pt x="164" y="228"/>
                    <a:pt x="196" y="214"/>
                    <a:pt x="230" y="214"/>
                  </a:cubicBezTo>
                  <a:cubicBezTo>
                    <a:pt x="269" y="214"/>
                    <a:pt x="311" y="234"/>
                    <a:pt x="366" y="317"/>
                  </a:cubicBezTo>
                  <a:lnTo>
                    <a:pt x="366" y="317"/>
                  </a:lnTo>
                  <a:cubicBezTo>
                    <a:pt x="330" y="332"/>
                    <a:pt x="284" y="370"/>
                    <a:pt x="308" y="411"/>
                  </a:cubicBezTo>
                  <a:lnTo>
                    <a:pt x="3570" y="411"/>
                  </a:lnTo>
                  <a:cubicBezTo>
                    <a:pt x="3573" y="411"/>
                    <a:pt x="3574" y="411"/>
                    <a:pt x="3576" y="411"/>
                  </a:cubicBezTo>
                  <a:cubicBezTo>
                    <a:pt x="3606" y="411"/>
                    <a:pt x="3499" y="354"/>
                    <a:pt x="3618" y="353"/>
                  </a:cubicBezTo>
                  <a:lnTo>
                    <a:pt x="3618" y="353"/>
                  </a:lnTo>
                  <a:cubicBezTo>
                    <a:pt x="3512" y="354"/>
                    <a:pt x="3803" y="413"/>
                    <a:pt x="3746" y="415"/>
                  </a:cubicBezTo>
                  <a:cubicBezTo>
                    <a:pt x="3811" y="413"/>
                    <a:pt x="8974" y="413"/>
                    <a:pt x="8999" y="411"/>
                  </a:cubicBezTo>
                  <a:cubicBezTo>
                    <a:pt x="9004" y="411"/>
                    <a:pt x="9008" y="411"/>
                    <a:pt x="9013" y="411"/>
                  </a:cubicBezTo>
                  <a:cubicBezTo>
                    <a:pt x="9190" y="411"/>
                    <a:pt x="9294" y="320"/>
                    <a:pt x="9298" y="211"/>
                  </a:cubicBezTo>
                  <a:cubicBezTo>
                    <a:pt x="9120" y="95"/>
                    <a:pt x="9048" y="10"/>
                    <a:pt x="8916" y="3"/>
                  </a:cubicBezTo>
                  <a:lnTo>
                    <a:pt x="8916" y="3"/>
                  </a:lnTo>
                  <a:cubicBezTo>
                    <a:pt x="8918" y="5"/>
                    <a:pt x="8459" y="7"/>
                    <a:pt x="8438" y="10"/>
                  </a:cubicBezTo>
                  <a:cubicBezTo>
                    <a:pt x="8496" y="37"/>
                    <a:pt x="8230" y="72"/>
                    <a:pt x="8214" y="81"/>
                  </a:cubicBezTo>
                  <a:cubicBezTo>
                    <a:pt x="8225" y="56"/>
                    <a:pt x="8214" y="28"/>
                    <a:pt x="8153" y="5"/>
                  </a:cubicBezTo>
                  <a:cubicBezTo>
                    <a:pt x="8128" y="6"/>
                    <a:pt x="6419" y="8"/>
                    <a:pt x="5009" y="8"/>
                  </a:cubicBezTo>
                  <a:cubicBezTo>
                    <a:pt x="4046" y="8"/>
                    <a:pt x="3222" y="7"/>
                    <a:pt x="3168" y="5"/>
                  </a:cubicBezTo>
                  <a:lnTo>
                    <a:pt x="3168" y="5"/>
                  </a:lnTo>
                  <a:cubicBezTo>
                    <a:pt x="3144" y="21"/>
                    <a:pt x="3278" y="47"/>
                    <a:pt x="3239" y="183"/>
                  </a:cubicBezTo>
                  <a:lnTo>
                    <a:pt x="3239" y="183"/>
                  </a:lnTo>
                  <a:cubicBezTo>
                    <a:pt x="3219" y="163"/>
                    <a:pt x="3143" y="118"/>
                    <a:pt x="3120" y="94"/>
                  </a:cubicBezTo>
                  <a:lnTo>
                    <a:pt x="3120" y="94"/>
                  </a:lnTo>
                  <a:cubicBezTo>
                    <a:pt x="3115" y="143"/>
                    <a:pt x="3126" y="283"/>
                    <a:pt x="3016" y="283"/>
                  </a:cubicBezTo>
                  <a:cubicBezTo>
                    <a:pt x="3015" y="283"/>
                    <a:pt x="3015" y="283"/>
                    <a:pt x="3014" y="283"/>
                  </a:cubicBezTo>
                  <a:cubicBezTo>
                    <a:pt x="2972" y="237"/>
                    <a:pt x="2921" y="126"/>
                    <a:pt x="2960" y="21"/>
                  </a:cubicBezTo>
                  <a:cubicBezTo>
                    <a:pt x="2939" y="19"/>
                    <a:pt x="2919" y="18"/>
                    <a:pt x="2901" y="18"/>
                  </a:cubicBezTo>
                  <a:cubicBezTo>
                    <a:pt x="2606" y="18"/>
                    <a:pt x="2683" y="316"/>
                    <a:pt x="2244" y="318"/>
                  </a:cubicBezTo>
                  <a:cubicBezTo>
                    <a:pt x="2300" y="210"/>
                    <a:pt x="2273" y="182"/>
                    <a:pt x="2213" y="182"/>
                  </a:cubicBezTo>
                  <a:cubicBezTo>
                    <a:pt x="2144" y="182"/>
                    <a:pt x="2031" y="220"/>
                    <a:pt x="1949" y="220"/>
                  </a:cubicBezTo>
                  <a:cubicBezTo>
                    <a:pt x="1900" y="220"/>
                    <a:pt x="1862" y="206"/>
                    <a:pt x="1852" y="161"/>
                  </a:cubicBezTo>
                  <a:lnTo>
                    <a:pt x="1852" y="161"/>
                  </a:lnTo>
                  <a:cubicBezTo>
                    <a:pt x="1849" y="162"/>
                    <a:pt x="1846" y="162"/>
                    <a:pt x="1844" y="162"/>
                  </a:cubicBezTo>
                  <a:cubicBezTo>
                    <a:pt x="1814" y="162"/>
                    <a:pt x="1775" y="153"/>
                    <a:pt x="1734" y="130"/>
                  </a:cubicBezTo>
                  <a:lnTo>
                    <a:pt x="1734" y="130"/>
                  </a:lnTo>
                  <a:cubicBezTo>
                    <a:pt x="1781" y="141"/>
                    <a:pt x="1819" y="146"/>
                    <a:pt x="1849" y="147"/>
                  </a:cubicBezTo>
                  <a:lnTo>
                    <a:pt x="1849" y="147"/>
                  </a:lnTo>
                  <a:cubicBezTo>
                    <a:pt x="1849" y="138"/>
                    <a:pt x="1849" y="128"/>
                    <a:pt x="1850" y="116"/>
                  </a:cubicBezTo>
                  <a:lnTo>
                    <a:pt x="1850" y="116"/>
                  </a:lnTo>
                  <a:cubicBezTo>
                    <a:pt x="1885" y="124"/>
                    <a:pt x="1898" y="135"/>
                    <a:pt x="1895" y="144"/>
                  </a:cubicBezTo>
                  <a:lnTo>
                    <a:pt x="1895" y="144"/>
                  </a:lnTo>
                  <a:cubicBezTo>
                    <a:pt x="1970" y="130"/>
                    <a:pt x="1957" y="71"/>
                    <a:pt x="1882" y="7"/>
                  </a:cubicBezTo>
                  <a:cubicBezTo>
                    <a:pt x="1871" y="3"/>
                    <a:pt x="1611" y="7"/>
                    <a:pt x="160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02" name="Google Shape;19102;p66"/>
            <p:cNvSpPr/>
            <p:nvPr/>
          </p:nvSpPr>
          <p:spPr>
            <a:xfrm>
              <a:off x="3961125" y="1757525"/>
              <a:ext cx="10400" cy="7925"/>
            </a:xfrm>
            <a:custGeom>
              <a:avLst/>
              <a:gdLst/>
              <a:ahLst/>
              <a:cxnLst/>
              <a:rect l="l" t="t" r="r" b="b"/>
              <a:pathLst>
                <a:path w="416" h="317" extrusionOk="0">
                  <a:moveTo>
                    <a:pt x="372" y="1"/>
                  </a:moveTo>
                  <a:cubicBezTo>
                    <a:pt x="290" y="16"/>
                    <a:pt x="190" y="21"/>
                    <a:pt x="244" y="109"/>
                  </a:cubicBezTo>
                  <a:lnTo>
                    <a:pt x="244" y="109"/>
                  </a:lnTo>
                  <a:cubicBezTo>
                    <a:pt x="225" y="82"/>
                    <a:pt x="202" y="57"/>
                    <a:pt x="175" y="36"/>
                  </a:cubicBezTo>
                  <a:cubicBezTo>
                    <a:pt x="117" y="68"/>
                    <a:pt x="61" y="98"/>
                    <a:pt x="1" y="131"/>
                  </a:cubicBezTo>
                  <a:cubicBezTo>
                    <a:pt x="1" y="131"/>
                    <a:pt x="3" y="308"/>
                    <a:pt x="1" y="316"/>
                  </a:cubicBezTo>
                  <a:lnTo>
                    <a:pt x="1" y="316"/>
                  </a:lnTo>
                  <a:cubicBezTo>
                    <a:pt x="9" y="309"/>
                    <a:pt x="223" y="189"/>
                    <a:pt x="219" y="186"/>
                  </a:cubicBezTo>
                  <a:cubicBezTo>
                    <a:pt x="239" y="159"/>
                    <a:pt x="260" y="147"/>
                    <a:pt x="280" y="147"/>
                  </a:cubicBezTo>
                  <a:cubicBezTo>
                    <a:pt x="285" y="147"/>
                    <a:pt x="290" y="148"/>
                    <a:pt x="295" y="149"/>
                  </a:cubicBezTo>
                  <a:cubicBezTo>
                    <a:pt x="335" y="124"/>
                    <a:pt x="374" y="101"/>
                    <a:pt x="416" y="82"/>
                  </a:cubicBezTo>
                  <a:cubicBezTo>
                    <a:pt x="397" y="52"/>
                    <a:pt x="372" y="22"/>
                    <a:pt x="372" y="1"/>
                  </a:cubicBezTo>
                  <a:close/>
                  <a:moveTo>
                    <a:pt x="1" y="316"/>
                  </a:moveTo>
                  <a:lnTo>
                    <a:pt x="1" y="316"/>
                  </a:lnTo>
                  <a:cubicBezTo>
                    <a:pt x="1" y="316"/>
                    <a:pt x="1" y="316"/>
                    <a:pt x="1" y="316"/>
                  </a:cubicBezTo>
                  <a:cubicBezTo>
                    <a:pt x="1" y="316"/>
                    <a:pt x="1" y="316"/>
                    <a:pt x="1" y="316"/>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03" name="Google Shape;19103;p66"/>
            <p:cNvSpPr/>
            <p:nvPr/>
          </p:nvSpPr>
          <p:spPr>
            <a:xfrm>
              <a:off x="3993475" y="1764850"/>
              <a:ext cx="6625" cy="2100"/>
            </a:xfrm>
            <a:custGeom>
              <a:avLst/>
              <a:gdLst/>
              <a:ahLst/>
              <a:cxnLst/>
              <a:rect l="l" t="t" r="r" b="b"/>
              <a:pathLst>
                <a:path w="265" h="84" extrusionOk="0">
                  <a:moveTo>
                    <a:pt x="1" y="0"/>
                  </a:moveTo>
                  <a:lnTo>
                    <a:pt x="1" y="0"/>
                  </a:lnTo>
                  <a:cubicBezTo>
                    <a:pt x="1" y="0"/>
                    <a:pt x="1" y="0"/>
                    <a:pt x="1" y="0"/>
                  </a:cubicBezTo>
                  <a:lnTo>
                    <a:pt x="1" y="0"/>
                  </a:lnTo>
                  <a:cubicBezTo>
                    <a:pt x="1" y="0"/>
                    <a:pt x="1" y="0"/>
                    <a:pt x="1" y="0"/>
                  </a:cubicBezTo>
                  <a:close/>
                  <a:moveTo>
                    <a:pt x="1" y="0"/>
                  </a:moveTo>
                  <a:cubicBezTo>
                    <a:pt x="17" y="5"/>
                    <a:pt x="253" y="84"/>
                    <a:pt x="253" y="84"/>
                  </a:cubicBezTo>
                  <a:cubicBezTo>
                    <a:pt x="253" y="84"/>
                    <a:pt x="262" y="19"/>
                    <a:pt x="262" y="19"/>
                  </a:cubicBezTo>
                  <a:cubicBezTo>
                    <a:pt x="265" y="19"/>
                    <a:pt x="17" y="3"/>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04" name="Google Shape;19104;p66"/>
            <p:cNvSpPr/>
            <p:nvPr/>
          </p:nvSpPr>
          <p:spPr>
            <a:xfrm>
              <a:off x="3846850" y="1502650"/>
              <a:ext cx="650" cy="425"/>
            </a:xfrm>
            <a:custGeom>
              <a:avLst/>
              <a:gdLst/>
              <a:ahLst/>
              <a:cxnLst/>
              <a:rect l="l" t="t" r="r" b="b"/>
              <a:pathLst>
                <a:path w="26" h="17" extrusionOk="0">
                  <a:moveTo>
                    <a:pt x="0" y="0"/>
                  </a:moveTo>
                  <a:cubicBezTo>
                    <a:pt x="5" y="7"/>
                    <a:pt x="12" y="12"/>
                    <a:pt x="17" y="17"/>
                  </a:cubicBezTo>
                  <a:cubicBezTo>
                    <a:pt x="19" y="14"/>
                    <a:pt x="21" y="12"/>
                    <a:pt x="26" y="10"/>
                  </a:cubicBezTo>
                  <a:cubicBezTo>
                    <a:pt x="17" y="7"/>
                    <a:pt x="10" y="5"/>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05" name="Google Shape;19105;p66"/>
            <p:cNvSpPr/>
            <p:nvPr/>
          </p:nvSpPr>
          <p:spPr>
            <a:xfrm>
              <a:off x="3687750" y="1534875"/>
              <a:ext cx="103475" cy="209125"/>
            </a:xfrm>
            <a:custGeom>
              <a:avLst/>
              <a:gdLst/>
              <a:ahLst/>
              <a:cxnLst/>
              <a:rect l="l" t="t" r="r" b="b"/>
              <a:pathLst>
                <a:path w="4139" h="8365" extrusionOk="0">
                  <a:moveTo>
                    <a:pt x="3763" y="0"/>
                  </a:moveTo>
                  <a:cubicBezTo>
                    <a:pt x="3759" y="8"/>
                    <a:pt x="3756" y="16"/>
                    <a:pt x="3754" y="24"/>
                  </a:cubicBezTo>
                  <a:lnTo>
                    <a:pt x="3754" y="24"/>
                  </a:lnTo>
                  <a:cubicBezTo>
                    <a:pt x="3758" y="16"/>
                    <a:pt x="3761" y="8"/>
                    <a:pt x="3763" y="0"/>
                  </a:cubicBezTo>
                  <a:close/>
                  <a:moveTo>
                    <a:pt x="4137" y="65"/>
                  </a:moveTo>
                  <a:lnTo>
                    <a:pt x="4137" y="65"/>
                  </a:lnTo>
                  <a:cubicBezTo>
                    <a:pt x="4082" y="90"/>
                    <a:pt x="4035" y="142"/>
                    <a:pt x="4020" y="147"/>
                  </a:cubicBezTo>
                  <a:lnTo>
                    <a:pt x="4020" y="147"/>
                  </a:lnTo>
                  <a:cubicBezTo>
                    <a:pt x="4019" y="136"/>
                    <a:pt x="4020" y="125"/>
                    <a:pt x="4021" y="114"/>
                  </a:cubicBezTo>
                  <a:lnTo>
                    <a:pt x="4021" y="114"/>
                  </a:lnTo>
                  <a:cubicBezTo>
                    <a:pt x="4013" y="138"/>
                    <a:pt x="4012" y="147"/>
                    <a:pt x="4017" y="147"/>
                  </a:cubicBezTo>
                  <a:cubicBezTo>
                    <a:pt x="4018" y="147"/>
                    <a:pt x="4019" y="147"/>
                    <a:pt x="4020" y="147"/>
                  </a:cubicBezTo>
                  <a:lnTo>
                    <a:pt x="4020" y="147"/>
                  </a:lnTo>
                  <a:cubicBezTo>
                    <a:pt x="4020" y="192"/>
                    <a:pt x="4028" y="233"/>
                    <a:pt x="4029" y="272"/>
                  </a:cubicBezTo>
                  <a:lnTo>
                    <a:pt x="4029" y="272"/>
                  </a:lnTo>
                  <a:cubicBezTo>
                    <a:pt x="4099" y="145"/>
                    <a:pt x="4139" y="68"/>
                    <a:pt x="4137" y="65"/>
                  </a:cubicBezTo>
                  <a:close/>
                  <a:moveTo>
                    <a:pt x="2657" y="2199"/>
                  </a:moveTo>
                  <a:cubicBezTo>
                    <a:pt x="2683" y="2199"/>
                    <a:pt x="2712" y="2205"/>
                    <a:pt x="2743" y="2219"/>
                  </a:cubicBezTo>
                  <a:cubicBezTo>
                    <a:pt x="2936" y="2425"/>
                    <a:pt x="2581" y="2377"/>
                    <a:pt x="2604" y="2601"/>
                  </a:cubicBezTo>
                  <a:cubicBezTo>
                    <a:pt x="2434" y="2577"/>
                    <a:pt x="2456" y="2199"/>
                    <a:pt x="2657" y="2199"/>
                  </a:cubicBezTo>
                  <a:close/>
                  <a:moveTo>
                    <a:pt x="3754" y="24"/>
                  </a:moveTo>
                  <a:lnTo>
                    <a:pt x="3754" y="24"/>
                  </a:lnTo>
                  <a:cubicBezTo>
                    <a:pt x="3717" y="107"/>
                    <a:pt x="3628" y="169"/>
                    <a:pt x="3602" y="169"/>
                  </a:cubicBezTo>
                  <a:cubicBezTo>
                    <a:pt x="3600" y="169"/>
                    <a:pt x="3598" y="168"/>
                    <a:pt x="3596" y="167"/>
                  </a:cubicBezTo>
                  <a:lnTo>
                    <a:pt x="3596" y="167"/>
                  </a:lnTo>
                  <a:cubicBezTo>
                    <a:pt x="3603" y="205"/>
                    <a:pt x="3610" y="213"/>
                    <a:pt x="3617" y="213"/>
                  </a:cubicBezTo>
                  <a:cubicBezTo>
                    <a:pt x="3623" y="213"/>
                    <a:pt x="3628" y="208"/>
                    <a:pt x="3632" y="208"/>
                  </a:cubicBezTo>
                  <a:cubicBezTo>
                    <a:pt x="3635" y="208"/>
                    <a:pt x="3639" y="212"/>
                    <a:pt x="3640" y="228"/>
                  </a:cubicBezTo>
                  <a:cubicBezTo>
                    <a:pt x="3646" y="232"/>
                    <a:pt x="3650" y="236"/>
                    <a:pt x="3654" y="240"/>
                  </a:cubicBezTo>
                  <a:lnTo>
                    <a:pt x="3654" y="240"/>
                  </a:lnTo>
                  <a:cubicBezTo>
                    <a:pt x="3627" y="250"/>
                    <a:pt x="3591" y="313"/>
                    <a:pt x="3563" y="353"/>
                  </a:cubicBezTo>
                  <a:lnTo>
                    <a:pt x="3563" y="353"/>
                  </a:lnTo>
                  <a:cubicBezTo>
                    <a:pt x="3564" y="347"/>
                    <a:pt x="3566" y="342"/>
                    <a:pt x="3566" y="342"/>
                  </a:cubicBezTo>
                  <a:lnTo>
                    <a:pt x="3566" y="342"/>
                  </a:lnTo>
                  <a:cubicBezTo>
                    <a:pt x="3566" y="342"/>
                    <a:pt x="3560" y="353"/>
                    <a:pt x="3536" y="383"/>
                  </a:cubicBezTo>
                  <a:cubicBezTo>
                    <a:pt x="3543" y="379"/>
                    <a:pt x="3552" y="367"/>
                    <a:pt x="3563" y="353"/>
                  </a:cubicBezTo>
                  <a:lnTo>
                    <a:pt x="3563" y="353"/>
                  </a:lnTo>
                  <a:cubicBezTo>
                    <a:pt x="3561" y="361"/>
                    <a:pt x="3561" y="371"/>
                    <a:pt x="3569" y="381"/>
                  </a:cubicBezTo>
                  <a:lnTo>
                    <a:pt x="3569" y="381"/>
                  </a:lnTo>
                  <a:cubicBezTo>
                    <a:pt x="3563" y="389"/>
                    <a:pt x="2525" y="2218"/>
                    <a:pt x="1759" y="3554"/>
                  </a:cubicBezTo>
                  <a:lnTo>
                    <a:pt x="1759" y="3554"/>
                  </a:lnTo>
                  <a:cubicBezTo>
                    <a:pt x="1778" y="3549"/>
                    <a:pt x="1888" y="3412"/>
                    <a:pt x="2006" y="3366"/>
                  </a:cubicBezTo>
                  <a:cubicBezTo>
                    <a:pt x="2013" y="3345"/>
                    <a:pt x="2047" y="3340"/>
                    <a:pt x="2090" y="3340"/>
                  </a:cubicBezTo>
                  <a:cubicBezTo>
                    <a:pt x="2130" y="3340"/>
                    <a:pt x="2178" y="3345"/>
                    <a:pt x="2218" y="3345"/>
                  </a:cubicBezTo>
                  <a:cubicBezTo>
                    <a:pt x="2263" y="3345"/>
                    <a:pt x="2299" y="3339"/>
                    <a:pt x="2305" y="3315"/>
                  </a:cubicBezTo>
                  <a:lnTo>
                    <a:pt x="2305" y="3315"/>
                  </a:lnTo>
                  <a:cubicBezTo>
                    <a:pt x="2305" y="3316"/>
                    <a:pt x="2305" y="3316"/>
                    <a:pt x="2305" y="3316"/>
                  </a:cubicBezTo>
                  <a:cubicBezTo>
                    <a:pt x="2326" y="3316"/>
                    <a:pt x="3582" y="1091"/>
                    <a:pt x="4002" y="323"/>
                  </a:cubicBezTo>
                  <a:lnTo>
                    <a:pt x="4002" y="323"/>
                  </a:lnTo>
                  <a:cubicBezTo>
                    <a:pt x="4012" y="331"/>
                    <a:pt x="4019" y="337"/>
                    <a:pt x="4023" y="341"/>
                  </a:cubicBezTo>
                  <a:cubicBezTo>
                    <a:pt x="4029" y="318"/>
                    <a:pt x="4030" y="296"/>
                    <a:pt x="4029" y="272"/>
                  </a:cubicBezTo>
                  <a:lnTo>
                    <a:pt x="4029" y="272"/>
                  </a:lnTo>
                  <a:cubicBezTo>
                    <a:pt x="4021" y="288"/>
                    <a:pt x="4011" y="305"/>
                    <a:pt x="4002" y="323"/>
                  </a:cubicBezTo>
                  <a:lnTo>
                    <a:pt x="4002" y="323"/>
                  </a:lnTo>
                  <a:cubicBezTo>
                    <a:pt x="3931" y="269"/>
                    <a:pt x="3727" y="139"/>
                    <a:pt x="3754" y="24"/>
                  </a:cubicBezTo>
                  <a:close/>
                  <a:moveTo>
                    <a:pt x="1759" y="3554"/>
                  </a:moveTo>
                  <a:cubicBezTo>
                    <a:pt x="1759" y="3554"/>
                    <a:pt x="1758" y="3554"/>
                    <a:pt x="1758" y="3554"/>
                  </a:cubicBezTo>
                  <a:cubicBezTo>
                    <a:pt x="1758" y="3555"/>
                    <a:pt x="1758" y="3555"/>
                    <a:pt x="1758" y="3555"/>
                  </a:cubicBezTo>
                  <a:lnTo>
                    <a:pt x="1758" y="3555"/>
                  </a:lnTo>
                  <a:cubicBezTo>
                    <a:pt x="1759" y="3555"/>
                    <a:pt x="1759" y="3554"/>
                    <a:pt x="1759" y="3554"/>
                  </a:cubicBezTo>
                  <a:close/>
                  <a:moveTo>
                    <a:pt x="2052" y="3807"/>
                  </a:moveTo>
                  <a:cubicBezTo>
                    <a:pt x="2053" y="3808"/>
                    <a:pt x="2053" y="3809"/>
                    <a:pt x="2053" y="3810"/>
                  </a:cubicBezTo>
                  <a:lnTo>
                    <a:pt x="2053" y="3810"/>
                  </a:lnTo>
                  <a:cubicBezTo>
                    <a:pt x="2053" y="3809"/>
                    <a:pt x="2053" y="3808"/>
                    <a:pt x="2052" y="3807"/>
                  </a:cubicBezTo>
                  <a:close/>
                  <a:moveTo>
                    <a:pt x="2053" y="3810"/>
                  </a:moveTo>
                  <a:cubicBezTo>
                    <a:pt x="2053" y="3816"/>
                    <a:pt x="2049" y="3828"/>
                    <a:pt x="2042" y="3845"/>
                  </a:cubicBezTo>
                  <a:lnTo>
                    <a:pt x="2042" y="3845"/>
                  </a:lnTo>
                  <a:cubicBezTo>
                    <a:pt x="2050" y="3837"/>
                    <a:pt x="2056" y="3825"/>
                    <a:pt x="2053" y="3810"/>
                  </a:cubicBezTo>
                  <a:close/>
                  <a:moveTo>
                    <a:pt x="954" y="4852"/>
                  </a:moveTo>
                  <a:cubicBezTo>
                    <a:pt x="945" y="4860"/>
                    <a:pt x="942" y="4869"/>
                    <a:pt x="943" y="4878"/>
                  </a:cubicBezTo>
                  <a:lnTo>
                    <a:pt x="943" y="4878"/>
                  </a:lnTo>
                  <a:cubicBezTo>
                    <a:pt x="944" y="4872"/>
                    <a:pt x="947" y="4864"/>
                    <a:pt x="954" y="4852"/>
                  </a:cubicBezTo>
                  <a:close/>
                  <a:moveTo>
                    <a:pt x="943" y="4878"/>
                  </a:moveTo>
                  <a:lnTo>
                    <a:pt x="943" y="4878"/>
                  </a:lnTo>
                  <a:cubicBezTo>
                    <a:pt x="941" y="4889"/>
                    <a:pt x="944" y="4895"/>
                    <a:pt x="948" y="4902"/>
                  </a:cubicBezTo>
                  <a:lnTo>
                    <a:pt x="948" y="4902"/>
                  </a:lnTo>
                  <a:cubicBezTo>
                    <a:pt x="946" y="4894"/>
                    <a:pt x="943" y="4886"/>
                    <a:pt x="943" y="4878"/>
                  </a:cubicBezTo>
                  <a:close/>
                  <a:moveTo>
                    <a:pt x="948" y="4902"/>
                  </a:moveTo>
                  <a:cubicBezTo>
                    <a:pt x="952" y="4914"/>
                    <a:pt x="957" y="4924"/>
                    <a:pt x="954" y="4931"/>
                  </a:cubicBezTo>
                  <a:cubicBezTo>
                    <a:pt x="954" y="4931"/>
                    <a:pt x="954" y="4931"/>
                    <a:pt x="954" y="4931"/>
                  </a:cubicBezTo>
                  <a:cubicBezTo>
                    <a:pt x="954" y="4931"/>
                    <a:pt x="955" y="4931"/>
                    <a:pt x="957" y="4929"/>
                  </a:cubicBezTo>
                  <a:lnTo>
                    <a:pt x="957" y="4929"/>
                  </a:lnTo>
                  <a:cubicBezTo>
                    <a:pt x="956" y="4916"/>
                    <a:pt x="952" y="4908"/>
                    <a:pt x="948" y="4902"/>
                  </a:cubicBezTo>
                  <a:close/>
                  <a:moveTo>
                    <a:pt x="1758" y="3555"/>
                  </a:moveTo>
                  <a:cubicBezTo>
                    <a:pt x="1334" y="4296"/>
                    <a:pt x="992" y="4886"/>
                    <a:pt x="957" y="4929"/>
                  </a:cubicBezTo>
                  <a:lnTo>
                    <a:pt x="957" y="4929"/>
                  </a:lnTo>
                  <a:cubicBezTo>
                    <a:pt x="957" y="4940"/>
                    <a:pt x="956" y="4955"/>
                    <a:pt x="949" y="4978"/>
                  </a:cubicBezTo>
                  <a:cubicBezTo>
                    <a:pt x="953" y="4997"/>
                    <a:pt x="555" y="5657"/>
                    <a:pt x="508" y="5657"/>
                  </a:cubicBezTo>
                  <a:cubicBezTo>
                    <a:pt x="503" y="5657"/>
                    <a:pt x="502" y="5652"/>
                    <a:pt x="504" y="5641"/>
                  </a:cubicBezTo>
                  <a:lnTo>
                    <a:pt x="504" y="5641"/>
                  </a:lnTo>
                  <a:cubicBezTo>
                    <a:pt x="22" y="6605"/>
                    <a:pt x="1" y="7537"/>
                    <a:pt x="288" y="8365"/>
                  </a:cubicBezTo>
                  <a:cubicBezTo>
                    <a:pt x="397" y="8239"/>
                    <a:pt x="492" y="8103"/>
                    <a:pt x="569" y="7954"/>
                  </a:cubicBezTo>
                  <a:cubicBezTo>
                    <a:pt x="409" y="7372"/>
                    <a:pt x="485" y="6593"/>
                    <a:pt x="879" y="5923"/>
                  </a:cubicBezTo>
                  <a:cubicBezTo>
                    <a:pt x="838" y="5917"/>
                    <a:pt x="1922" y="4134"/>
                    <a:pt x="2042" y="3845"/>
                  </a:cubicBezTo>
                  <a:lnTo>
                    <a:pt x="2042" y="3845"/>
                  </a:lnTo>
                  <a:cubicBezTo>
                    <a:pt x="2031" y="3857"/>
                    <a:pt x="2016" y="3863"/>
                    <a:pt x="2015" y="3865"/>
                  </a:cubicBezTo>
                  <a:lnTo>
                    <a:pt x="2015" y="3865"/>
                  </a:lnTo>
                  <a:cubicBezTo>
                    <a:pt x="1858" y="3833"/>
                    <a:pt x="1784" y="3629"/>
                    <a:pt x="1758" y="355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06" name="Google Shape;19106;p66"/>
            <p:cNvSpPr/>
            <p:nvPr/>
          </p:nvSpPr>
          <p:spPr>
            <a:xfrm>
              <a:off x="4189250" y="1838900"/>
              <a:ext cx="1775" cy="1650"/>
            </a:xfrm>
            <a:custGeom>
              <a:avLst/>
              <a:gdLst/>
              <a:ahLst/>
              <a:cxnLst/>
              <a:rect l="l" t="t" r="r" b="b"/>
              <a:pathLst>
                <a:path w="71" h="66" extrusionOk="0">
                  <a:moveTo>
                    <a:pt x="31" y="1"/>
                  </a:moveTo>
                  <a:cubicBezTo>
                    <a:pt x="31" y="1"/>
                    <a:pt x="1" y="54"/>
                    <a:pt x="1" y="56"/>
                  </a:cubicBezTo>
                  <a:cubicBezTo>
                    <a:pt x="24" y="63"/>
                    <a:pt x="45" y="66"/>
                    <a:pt x="70" y="66"/>
                  </a:cubicBezTo>
                  <a:cubicBezTo>
                    <a:pt x="70" y="66"/>
                    <a:pt x="31" y="1"/>
                    <a:pt x="3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07" name="Google Shape;19107;p66"/>
            <p:cNvSpPr/>
            <p:nvPr/>
          </p:nvSpPr>
          <p:spPr>
            <a:xfrm>
              <a:off x="4191050" y="1787800"/>
              <a:ext cx="42975" cy="61450"/>
            </a:xfrm>
            <a:custGeom>
              <a:avLst/>
              <a:gdLst/>
              <a:ahLst/>
              <a:cxnLst/>
              <a:rect l="l" t="t" r="r" b="b"/>
              <a:pathLst>
                <a:path w="1719" h="2458" extrusionOk="0">
                  <a:moveTo>
                    <a:pt x="1718" y="0"/>
                  </a:moveTo>
                  <a:cubicBezTo>
                    <a:pt x="1718" y="0"/>
                    <a:pt x="1717" y="1"/>
                    <a:pt x="1717" y="2"/>
                  </a:cubicBezTo>
                  <a:lnTo>
                    <a:pt x="1717" y="2"/>
                  </a:lnTo>
                  <a:cubicBezTo>
                    <a:pt x="1717" y="1"/>
                    <a:pt x="1718" y="1"/>
                    <a:pt x="1718" y="0"/>
                  </a:cubicBezTo>
                  <a:cubicBezTo>
                    <a:pt x="1718" y="0"/>
                    <a:pt x="1718" y="0"/>
                    <a:pt x="1718" y="0"/>
                  </a:cubicBezTo>
                  <a:close/>
                  <a:moveTo>
                    <a:pt x="342" y="1941"/>
                  </a:moveTo>
                  <a:cubicBezTo>
                    <a:pt x="400" y="1941"/>
                    <a:pt x="495" y="2013"/>
                    <a:pt x="539" y="2013"/>
                  </a:cubicBezTo>
                  <a:cubicBezTo>
                    <a:pt x="541" y="2013"/>
                    <a:pt x="543" y="2013"/>
                    <a:pt x="545" y="2012"/>
                  </a:cubicBezTo>
                  <a:lnTo>
                    <a:pt x="545" y="2012"/>
                  </a:lnTo>
                  <a:cubicBezTo>
                    <a:pt x="538" y="2047"/>
                    <a:pt x="443" y="2047"/>
                    <a:pt x="457" y="2126"/>
                  </a:cubicBezTo>
                  <a:lnTo>
                    <a:pt x="457" y="2126"/>
                  </a:lnTo>
                  <a:cubicBezTo>
                    <a:pt x="454" y="2122"/>
                    <a:pt x="302" y="2073"/>
                    <a:pt x="299" y="2073"/>
                  </a:cubicBezTo>
                  <a:cubicBezTo>
                    <a:pt x="282" y="1972"/>
                    <a:pt x="304" y="1941"/>
                    <a:pt x="342" y="1941"/>
                  </a:cubicBezTo>
                  <a:close/>
                  <a:moveTo>
                    <a:pt x="1717" y="2"/>
                  </a:moveTo>
                  <a:lnTo>
                    <a:pt x="1717" y="2"/>
                  </a:lnTo>
                  <a:cubicBezTo>
                    <a:pt x="1708" y="6"/>
                    <a:pt x="1675" y="1"/>
                    <a:pt x="1679" y="12"/>
                  </a:cubicBezTo>
                  <a:cubicBezTo>
                    <a:pt x="1624" y="49"/>
                    <a:pt x="1543" y="61"/>
                    <a:pt x="1456" y="61"/>
                  </a:cubicBezTo>
                  <a:cubicBezTo>
                    <a:pt x="1359" y="61"/>
                    <a:pt x="1256" y="46"/>
                    <a:pt x="1178" y="35"/>
                  </a:cubicBezTo>
                  <a:lnTo>
                    <a:pt x="1178" y="35"/>
                  </a:lnTo>
                  <a:cubicBezTo>
                    <a:pt x="1296" y="94"/>
                    <a:pt x="1286" y="247"/>
                    <a:pt x="1381" y="247"/>
                  </a:cubicBezTo>
                  <a:cubicBezTo>
                    <a:pt x="1400" y="247"/>
                    <a:pt x="1422" y="241"/>
                    <a:pt x="1449" y="228"/>
                  </a:cubicBezTo>
                  <a:lnTo>
                    <a:pt x="1449" y="228"/>
                  </a:lnTo>
                  <a:cubicBezTo>
                    <a:pt x="1449" y="228"/>
                    <a:pt x="1448" y="228"/>
                    <a:pt x="1448" y="228"/>
                  </a:cubicBezTo>
                  <a:cubicBezTo>
                    <a:pt x="1438" y="228"/>
                    <a:pt x="1432" y="215"/>
                    <a:pt x="1417" y="211"/>
                  </a:cubicBezTo>
                  <a:cubicBezTo>
                    <a:pt x="1417" y="211"/>
                    <a:pt x="1417" y="211"/>
                    <a:pt x="1418" y="211"/>
                  </a:cubicBezTo>
                  <a:cubicBezTo>
                    <a:pt x="1422" y="211"/>
                    <a:pt x="1438" y="216"/>
                    <a:pt x="1456" y="225"/>
                  </a:cubicBezTo>
                  <a:lnTo>
                    <a:pt x="1456" y="225"/>
                  </a:lnTo>
                  <a:cubicBezTo>
                    <a:pt x="1458" y="224"/>
                    <a:pt x="1459" y="223"/>
                    <a:pt x="1461" y="223"/>
                  </a:cubicBezTo>
                  <a:lnTo>
                    <a:pt x="1461" y="223"/>
                  </a:lnTo>
                  <a:cubicBezTo>
                    <a:pt x="1460" y="224"/>
                    <a:pt x="1458" y="224"/>
                    <a:pt x="1457" y="225"/>
                  </a:cubicBezTo>
                  <a:lnTo>
                    <a:pt x="1457" y="225"/>
                  </a:lnTo>
                  <a:cubicBezTo>
                    <a:pt x="1457" y="225"/>
                    <a:pt x="1457" y="225"/>
                    <a:pt x="1456" y="225"/>
                  </a:cubicBezTo>
                  <a:lnTo>
                    <a:pt x="1456" y="225"/>
                  </a:lnTo>
                  <a:cubicBezTo>
                    <a:pt x="1454" y="226"/>
                    <a:pt x="1452" y="227"/>
                    <a:pt x="1449" y="228"/>
                  </a:cubicBezTo>
                  <a:lnTo>
                    <a:pt x="1449" y="228"/>
                  </a:lnTo>
                  <a:cubicBezTo>
                    <a:pt x="1452" y="228"/>
                    <a:pt x="1454" y="227"/>
                    <a:pt x="1457" y="225"/>
                  </a:cubicBezTo>
                  <a:lnTo>
                    <a:pt x="1457" y="225"/>
                  </a:lnTo>
                  <a:cubicBezTo>
                    <a:pt x="1499" y="244"/>
                    <a:pt x="1555" y="276"/>
                    <a:pt x="1535" y="290"/>
                  </a:cubicBezTo>
                  <a:cubicBezTo>
                    <a:pt x="1503" y="275"/>
                    <a:pt x="1475" y="268"/>
                    <a:pt x="1450" y="268"/>
                  </a:cubicBezTo>
                  <a:cubicBezTo>
                    <a:pt x="1261" y="268"/>
                    <a:pt x="1282" y="668"/>
                    <a:pt x="991" y="668"/>
                  </a:cubicBezTo>
                  <a:cubicBezTo>
                    <a:pt x="985" y="668"/>
                    <a:pt x="978" y="668"/>
                    <a:pt x="972" y="668"/>
                  </a:cubicBezTo>
                  <a:cubicBezTo>
                    <a:pt x="1053" y="487"/>
                    <a:pt x="1213" y="385"/>
                    <a:pt x="1350" y="301"/>
                  </a:cubicBezTo>
                  <a:cubicBezTo>
                    <a:pt x="1252" y="290"/>
                    <a:pt x="1097" y="211"/>
                    <a:pt x="1106" y="33"/>
                  </a:cubicBezTo>
                  <a:lnTo>
                    <a:pt x="1106" y="33"/>
                  </a:lnTo>
                  <a:cubicBezTo>
                    <a:pt x="1085" y="56"/>
                    <a:pt x="0" y="1950"/>
                    <a:pt x="21" y="1950"/>
                  </a:cubicBezTo>
                  <a:cubicBezTo>
                    <a:pt x="21" y="1950"/>
                    <a:pt x="21" y="1950"/>
                    <a:pt x="21" y="1950"/>
                  </a:cubicBezTo>
                  <a:lnTo>
                    <a:pt x="21" y="1950"/>
                  </a:lnTo>
                  <a:cubicBezTo>
                    <a:pt x="18" y="1954"/>
                    <a:pt x="19" y="1956"/>
                    <a:pt x="23" y="1956"/>
                  </a:cubicBezTo>
                  <a:cubicBezTo>
                    <a:pt x="41" y="1956"/>
                    <a:pt x="121" y="1920"/>
                    <a:pt x="144" y="1920"/>
                  </a:cubicBezTo>
                  <a:cubicBezTo>
                    <a:pt x="149" y="1920"/>
                    <a:pt x="151" y="1921"/>
                    <a:pt x="151" y="1924"/>
                  </a:cubicBezTo>
                  <a:cubicBezTo>
                    <a:pt x="244" y="1952"/>
                    <a:pt x="19" y="2188"/>
                    <a:pt x="84" y="2300"/>
                  </a:cubicBezTo>
                  <a:cubicBezTo>
                    <a:pt x="40" y="2344"/>
                    <a:pt x="165" y="2392"/>
                    <a:pt x="309" y="2457"/>
                  </a:cubicBezTo>
                  <a:cubicBezTo>
                    <a:pt x="320" y="2448"/>
                    <a:pt x="1662" y="75"/>
                    <a:pt x="1717" y="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08" name="Google Shape;19108;p66"/>
            <p:cNvSpPr/>
            <p:nvPr/>
          </p:nvSpPr>
          <p:spPr>
            <a:xfrm>
              <a:off x="4234750" y="1648650"/>
              <a:ext cx="3800" cy="4175"/>
            </a:xfrm>
            <a:custGeom>
              <a:avLst/>
              <a:gdLst/>
              <a:ahLst/>
              <a:cxnLst/>
              <a:rect l="l" t="t" r="r" b="b"/>
              <a:pathLst>
                <a:path w="152" h="167" extrusionOk="0">
                  <a:moveTo>
                    <a:pt x="58" y="0"/>
                  </a:moveTo>
                  <a:cubicBezTo>
                    <a:pt x="0" y="42"/>
                    <a:pt x="65" y="107"/>
                    <a:pt x="144" y="162"/>
                  </a:cubicBezTo>
                  <a:cubicBezTo>
                    <a:pt x="146" y="165"/>
                    <a:pt x="149" y="165"/>
                    <a:pt x="151" y="167"/>
                  </a:cubicBezTo>
                  <a:cubicBezTo>
                    <a:pt x="151" y="165"/>
                    <a:pt x="58" y="0"/>
                    <a:pt x="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09" name="Google Shape;19109;p66"/>
            <p:cNvSpPr/>
            <p:nvPr/>
          </p:nvSpPr>
          <p:spPr>
            <a:xfrm>
              <a:off x="4138175" y="1863375"/>
              <a:ext cx="51225" cy="65925"/>
            </a:xfrm>
            <a:custGeom>
              <a:avLst/>
              <a:gdLst/>
              <a:ahLst/>
              <a:cxnLst/>
              <a:rect l="l" t="t" r="r" b="b"/>
              <a:pathLst>
                <a:path w="2049" h="2637" extrusionOk="0">
                  <a:moveTo>
                    <a:pt x="1215" y="504"/>
                  </a:moveTo>
                  <a:cubicBezTo>
                    <a:pt x="1215" y="505"/>
                    <a:pt x="1214" y="505"/>
                    <a:pt x="1214" y="505"/>
                  </a:cubicBezTo>
                  <a:cubicBezTo>
                    <a:pt x="1213" y="506"/>
                    <a:pt x="1213" y="506"/>
                    <a:pt x="1214" y="506"/>
                  </a:cubicBezTo>
                  <a:cubicBezTo>
                    <a:pt x="1214" y="506"/>
                    <a:pt x="1214" y="506"/>
                    <a:pt x="1215" y="504"/>
                  </a:cubicBezTo>
                  <a:close/>
                  <a:moveTo>
                    <a:pt x="588" y="2314"/>
                  </a:moveTo>
                  <a:cubicBezTo>
                    <a:pt x="585" y="2315"/>
                    <a:pt x="583" y="2316"/>
                    <a:pt x="580" y="2317"/>
                  </a:cubicBezTo>
                  <a:lnTo>
                    <a:pt x="580" y="2317"/>
                  </a:lnTo>
                  <a:cubicBezTo>
                    <a:pt x="582" y="2321"/>
                    <a:pt x="584" y="2323"/>
                    <a:pt x="585" y="2323"/>
                  </a:cubicBezTo>
                  <a:cubicBezTo>
                    <a:pt x="587" y="2323"/>
                    <a:pt x="588" y="2320"/>
                    <a:pt x="588" y="2314"/>
                  </a:cubicBezTo>
                  <a:close/>
                  <a:moveTo>
                    <a:pt x="1953" y="0"/>
                  </a:moveTo>
                  <a:lnTo>
                    <a:pt x="1953" y="0"/>
                  </a:lnTo>
                  <a:cubicBezTo>
                    <a:pt x="1851" y="37"/>
                    <a:pt x="1645" y="70"/>
                    <a:pt x="1770" y="232"/>
                  </a:cubicBezTo>
                  <a:cubicBezTo>
                    <a:pt x="1715" y="167"/>
                    <a:pt x="1642" y="150"/>
                    <a:pt x="1565" y="150"/>
                  </a:cubicBezTo>
                  <a:cubicBezTo>
                    <a:pt x="1517" y="150"/>
                    <a:pt x="1469" y="156"/>
                    <a:pt x="1422" y="162"/>
                  </a:cubicBezTo>
                  <a:cubicBezTo>
                    <a:pt x="1423" y="162"/>
                    <a:pt x="1423" y="161"/>
                    <a:pt x="1423" y="161"/>
                  </a:cubicBezTo>
                  <a:lnTo>
                    <a:pt x="1423" y="161"/>
                  </a:lnTo>
                  <a:cubicBezTo>
                    <a:pt x="1422" y="162"/>
                    <a:pt x="1235" y="478"/>
                    <a:pt x="1215" y="504"/>
                  </a:cubicBezTo>
                  <a:lnTo>
                    <a:pt x="1215" y="504"/>
                  </a:lnTo>
                  <a:cubicBezTo>
                    <a:pt x="1342" y="428"/>
                    <a:pt x="1458" y="287"/>
                    <a:pt x="1601" y="269"/>
                  </a:cubicBezTo>
                  <a:lnTo>
                    <a:pt x="1601" y="269"/>
                  </a:lnTo>
                  <a:cubicBezTo>
                    <a:pt x="1846" y="686"/>
                    <a:pt x="1323" y="505"/>
                    <a:pt x="1253" y="777"/>
                  </a:cubicBezTo>
                  <a:cubicBezTo>
                    <a:pt x="1253" y="779"/>
                    <a:pt x="1252" y="780"/>
                    <a:pt x="1251" y="780"/>
                  </a:cubicBezTo>
                  <a:cubicBezTo>
                    <a:pt x="1237" y="780"/>
                    <a:pt x="1168" y="659"/>
                    <a:pt x="1151" y="659"/>
                  </a:cubicBezTo>
                  <a:cubicBezTo>
                    <a:pt x="1150" y="659"/>
                    <a:pt x="1149" y="659"/>
                    <a:pt x="1149" y="661"/>
                  </a:cubicBezTo>
                  <a:cubicBezTo>
                    <a:pt x="1149" y="661"/>
                    <a:pt x="1149" y="661"/>
                    <a:pt x="1149" y="661"/>
                  </a:cubicBezTo>
                  <a:cubicBezTo>
                    <a:pt x="1128" y="661"/>
                    <a:pt x="0" y="2637"/>
                    <a:pt x="12" y="2637"/>
                  </a:cubicBezTo>
                  <a:cubicBezTo>
                    <a:pt x="12" y="2637"/>
                    <a:pt x="12" y="2636"/>
                    <a:pt x="13" y="2636"/>
                  </a:cubicBezTo>
                  <a:cubicBezTo>
                    <a:pt x="186" y="2636"/>
                    <a:pt x="412" y="2395"/>
                    <a:pt x="580" y="2317"/>
                  </a:cubicBezTo>
                  <a:lnTo>
                    <a:pt x="580" y="2317"/>
                  </a:lnTo>
                  <a:cubicBezTo>
                    <a:pt x="569" y="2298"/>
                    <a:pt x="546" y="2239"/>
                    <a:pt x="523" y="2226"/>
                  </a:cubicBezTo>
                  <a:cubicBezTo>
                    <a:pt x="664" y="2117"/>
                    <a:pt x="824" y="2061"/>
                    <a:pt x="942" y="1989"/>
                  </a:cubicBezTo>
                  <a:cubicBezTo>
                    <a:pt x="943" y="1989"/>
                    <a:pt x="943" y="1990"/>
                    <a:pt x="943" y="1990"/>
                  </a:cubicBezTo>
                  <a:cubicBezTo>
                    <a:pt x="985" y="1990"/>
                    <a:pt x="2016" y="178"/>
                    <a:pt x="2027" y="169"/>
                  </a:cubicBezTo>
                  <a:lnTo>
                    <a:pt x="2027" y="169"/>
                  </a:lnTo>
                  <a:cubicBezTo>
                    <a:pt x="1991" y="176"/>
                    <a:pt x="1972" y="189"/>
                    <a:pt x="1943" y="189"/>
                  </a:cubicBezTo>
                  <a:cubicBezTo>
                    <a:pt x="1930" y="189"/>
                    <a:pt x="1915" y="186"/>
                    <a:pt x="1895" y="179"/>
                  </a:cubicBezTo>
                  <a:cubicBezTo>
                    <a:pt x="1951" y="107"/>
                    <a:pt x="2048" y="109"/>
                    <a:pt x="195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10" name="Google Shape;19110;p66"/>
            <p:cNvSpPr/>
            <p:nvPr/>
          </p:nvSpPr>
          <p:spPr>
            <a:xfrm>
              <a:off x="4207500" y="1618500"/>
              <a:ext cx="25700" cy="28600"/>
            </a:xfrm>
            <a:custGeom>
              <a:avLst/>
              <a:gdLst/>
              <a:ahLst/>
              <a:cxnLst/>
              <a:rect l="l" t="t" r="r" b="b"/>
              <a:pathLst>
                <a:path w="1028" h="1144" extrusionOk="0">
                  <a:moveTo>
                    <a:pt x="448" y="1"/>
                  </a:moveTo>
                  <a:lnTo>
                    <a:pt x="448" y="1"/>
                  </a:lnTo>
                  <a:cubicBezTo>
                    <a:pt x="444" y="3"/>
                    <a:pt x="439" y="5"/>
                    <a:pt x="435" y="8"/>
                  </a:cubicBezTo>
                  <a:lnTo>
                    <a:pt x="435" y="8"/>
                  </a:lnTo>
                  <a:cubicBezTo>
                    <a:pt x="443" y="3"/>
                    <a:pt x="448" y="1"/>
                    <a:pt x="448" y="1"/>
                  </a:cubicBezTo>
                  <a:close/>
                  <a:moveTo>
                    <a:pt x="1" y="262"/>
                  </a:moveTo>
                  <a:cubicBezTo>
                    <a:pt x="1" y="262"/>
                    <a:pt x="1" y="262"/>
                    <a:pt x="1" y="263"/>
                  </a:cubicBezTo>
                  <a:cubicBezTo>
                    <a:pt x="1" y="262"/>
                    <a:pt x="1" y="262"/>
                    <a:pt x="1" y="262"/>
                  </a:cubicBezTo>
                  <a:close/>
                  <a:moveTo>
                    <a:pt x="743" y="999"/>
                  </a:moveTo>
                  <a:lnTo>
                    <a:pt x="743" y="999"/>
                  </a:lnTo>
                  <a:cubicBezTo>
                    <a:pt x="743" y="999"/>
                    <a:pt x="743" y="1000"/>
                    <a:pt x="743" y="1000"/>
                  </a:cubicBezTo>
                  <a:cubicBezTo>
                    <a:pt x="743" y="1000"/>
                    <a:pt x="743" y="1000"/>
                    <a:pt x="743" y="1000"/>
                  </a:cubicBezTo>
                  <a:cubicBezTo>
                    <a:pt x="743" y="1000"/>
                    <a:pt x="743" y="1000"/>
                    <a:pt x="743" y="999"/>
                  </a:cubicBezTo>
                  <a:close/>
                  <a:moveTo>
                    <a:pt x="435" y="8"/>
                  </a:moveTo>
                  <a:lnTo>
                    <a:pt x="435" y="8"/>
                  </a:lnTo>
                  <a:cubicBezTo>
                    <a:pt x="363" y="50"/>
                    <a:pt x="14" y="254"/>
                    <a:pt x="1" y="262"/>
                  </a:cubicBezTo>
                  <a:lnTo>
                    <a:pt x="1" y="262"/>
                  </a:lnTo>
                  <a:cubicBezTo>
                    <a:pt x="1" y="262"/>
                    <a:pt x="1" y="262"/>
                    <a:pt x="1" y="262"/>
                  </a:cubicBezTo>
                  <a:cubicBezTo>
                    <a:pt x="18" y="262"/>
                    <a:pt x="509" y="1140"/>
                    <a:pt x="508" y="1143"/>
                  </a:cubicBezTo>
                  <a:lnTo>
                    <a:pt x="508" y="1143"/>
                  </a:lnTo>
                  <a:cubicBezTo>
                    <a:pt x="559" y="1060"/>
                    <a:pt x="418" y="881"/>
                    <a:pt x="379" y="824"/>
                  </a:cubicBezTo>
                  <a:lnTo>
                    <a:pt x="379" y="824"/>
                  </a:lnTo>
                  <a:cubicBezTo>
                    <a:pt x="426" y="855"/>
                    <a:pt x="477" y="874"/>
                    <a:pt x="521" y="874"/>
                  </a:cubicBezTo>
                  <a:cubicBezTo>
                    <a:pt x="571" y="874"/>
                    <a:pt x="612" y="851"/>
                    <a:pt x="629" y="798"/>
                  </a:cubicBezTo>
                  <a:cubicBezTo>
                    <a:pt x="629" y="802"/>
                    <a:pt x="740" y="986"/>
                    <a:pt x="743" y="999"/>
                  </a:cubicBezTo>
                  <a:lnTo>
                    <a:pt x="743" y="999"/>
                  </a:lnTo>
                  <a:cubicBezTo>
                    <a:pt x="804" y="926"/>
                    <a:pt x="1027" y="955"/>
                    <a:pt x="886" y="830"/>
                  </a:cubicBezTo>
                  <a:lnTo>
                    <a:pt x="886" y="830"/>
                  </a:lnTo>
                  <a:cubicBezTo>
                    <a:pt x="905" y="847"/>
                    <a:pt x="923" y="858"/>
                    <a:pt x="944" y="865"/>
                  </a:cubicBezTo>
                  <a:cubicBezTo>
                    <a:pt x="947" y="863"/>
                    <a:pt x="615" y="255"/>
                    <a:pt x="595" y="255"/>
                  </a:cubicBezTo>
                  <a:cubicBezTo>
                    <a:pt x="594" y="255"/>
                    <a:pt x="594" y="255"/>
                    <a:pt x="594" y="256"/>
                  </a:cubicBezTo>
                  <a:cubicBezTo>
                    <a:pt x="604" y="258"/>
                    <a:pt x="457" y="420"/>
                    <a:pt x="462" y="432"/>
                  </a:cubicBezTo>
                  <a:cubicBezTo>
                    <a:pt x="434" y="443"/>
                    <a:pt x="401" y="449"/>
                    <a:pt x="370" y="449"/>
                  </a:cubicBezTo>
                  <a:cubicBezTo>
                    <a:pt x="289" y="449"/>
                    <a:pt x="217" y="408"/>
                    <a:pt x="253" y="311"/>
                  </a:cubicBezTo>
                  <a:lnTo>
                    <a:pt x="253" y="311"/>
                  </a:lnTo>
                  <a:cubicBezTo>
                    <a:pt x="249" y="319"/>
                    <a:pt x="122" y="356"/>
                    <a:pt x="88" y="356"/>
                  </a:cubicBezTo>
                  <a:cubicBezTo>
                    <a:pt x="82" y="356"/>
                    <a:pt x="79" y="355"/>
                    <a:pt x="80" y="353"/>
                  </a:cubicBezTo>
                  <a:cubicBezTo>
                    <a:pt x="119" y="250"/>
                    <a:pt x="177" y="223"/>
                    <a:pt x="244" y="223"/>
                  </a:cubicBezTo>
                  <a:cubicBezTo>
                    <a:pt x="320" y="223"/>
                    <a:pt x="408" y="259"/>
                    <a:pt x="493" y="259"/>
                  </a:cubicBezTo>
                  <a:cubicBezTo>
                    <a:pt x="529" y="259"/>
                    <a:pt x="565" y="252"/>
                    <a:pt x="599" y="234"/>
                  </a:cubicBezTo>
                  <a:lnTo>
                    <a:pt x="599" y="234"/>
                  </a:lnTo>
                  <a:cubicBezTo>
                    <a:pt x="599" y="234"/>
                    <a:pt x="599" y="234"/>
                    <a:pt x="599" y="234"/>
                  </a:cubicBezTo>
                  <a:cubicBezTo>
                    <a:pt x="600" y="234"/>
                    <a:pt x="601" y="233"/>
                    <a:pt x="601" y="232"/>
                  </a:cubicBezTo>
                  <a:lnTo>
                    <a:pt x="601" y="232"/>
                  </a:lnTo>
                  <a:cubicBezTo>
                    <a:pt x="600" y="233"/>
                    <a:pt x="600" y="233"/>
                    <a:pt x="599" y="234"/>
                  </a:cubicBezTo>
                  <a:lnTo>
                    <a:pt x="599" y="234"/>
                  </a:lnTo>
                  <a:cubicBezTo>
                    <a:pt x="585" y="234"/>
                    <a:pt x="541" y="149"/>
                    <a:pt x="548" y="147"/>
                  </a:cubicBezTo>
                  <a:cubicBezTo>
                    <a:pt x="478" y="133"/>
                    <a:pt x="427" y="119"/>
                    <a:pt x="360" y="112"/>
                  </a:cubicBezTo>
                  <a:cubicBezTo>
                    <a:pt x="373" y="68"/>
                    <a:pt x="398" y="32"/>
                    <a:pt x="435" y="8"/>
                  </a:cubicBezTo>
                  <a:close/>
                  <a:moveTo>
                    <a:pt x="508" y="1143"/>
                  </a:moveTo>
                  <a:lnTo>
                    <a:pt x="508" y="1143"/>
                  </a:lnTo>
                  <a:cubicBezTo>
                    <a:pt x="508" y="1143"/>
                    <a:pt x="508" y="1143"/>
                    <a:pt x="508" y="1143"/>
                  </a:cubicBezTo>
                  <a:cubicBezTo>
                    <a:pt x="508" y="1143"/>
                    <a:pt x="508" y="1143"/>
                    <a:pt x="508" y="1143"/>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11" name="Google Shape;19111;p66"/>
            <p:cNvSpPr/>
            <p:nvPr/>
          </p:nvSpPr>
          <p:spPr>
            <a:xfrm>
              <a:off x="4140275" y="1689450"/>
              <a:ext cx="13825" cy="78150"/>
            </a:xfrm>
            <a:custGeom>
              <a:avLst/>
              <a:gdLst/>
              <a:ahLst/>
              <a:cxnLst/>
              <a:rect l="l" t="t" r="r" b="b"/>
              <a:pathLst>
                <a:path w="553" h="3126" extrusionOk="0">
                  <a:moveTo>
                    <a:pt x="383" y="0"/>
                  </a:moveTo>
                  <a:cubicBezTo>
                    <a:pt x="383" y="0"/>
                    <a:pt x="383" y="0"/>
                    <a:pt x="383" y="0"/>
                  </a:cubicBezTo>
                  <a:cubicBezTo>
                    <a:pt x="381" y="2"/>
                    <a:pt x="460" y="132"/>
                    <a:pt x="460" y="132"/>
                  </a:cubicBezTo>
                  <a:cubicBezTo>
                    <a:pt x="457" y="132"/>
                    <a:pt x="552" y="162"/>
                    <a:pt x="552" y="162"/>
                  </a:cubicBezTo>
                  <a:cubicBezTo>
                    <a:pt x="550" y="158"/>
                    <a:pt x="386" y="0"/>
                    <a:pt x="383" y="0"/>
                  </a:cubicBezTo>
                  <a:close/>
                  <a:moveTo>
                    <a:pt x="160" y="3024"/>
                  </a:moveTo>
                  <a:cubicBezTo>
                    <a:pt x="100" y="3024"/>
                    <a:pt x="1" y="3026"/>
                    <a:pt x="1" y="3028"/>
                  </a:cubicBezTo>
                  <a:cubicBezTo>
                    <a:pt x="1" y="3028"/>
                    <a:pt x="182" y="3123"/>
                    <a:pt x="184" y="3125"/>
                  </a:cubicBezTo>
                  <a:lnTo>
                    <a:pt x="184" y="3125"/>
                  </a:lnTo>
                  <a:cubicBezTo>
                    <a:pt x="184" y="3123"/>
                    <a:pt x="202" y="3025"/>
                    <a:pt x="202" y="3025"/>
                  </a:cubicBezTo>
                  <a:cubicBezTo>
                    <a:pt x="202" y="3025"/>
                    <a:pt x="184" y="3024"/>
                    <a:pt x="160" y="3024"/>
                  </a:cubicBezTo>
                  <a:close/>
                  <a:moveTo>
                    <a:pt x="184" y="3125"/>
                  </a:moveTo>
                  <a:cubicBezTo>
                    <a:pt x="184" y="3125"/>
                    <a:pt x="184" y="3125"/>
                    <a:pt x="184" y="3125"/>
                  </a:cubicBezTo>
                  <a:cubicBezTo>
                    <a:pt x="184" y="3125"/>
                    <a:pt x="184" y="3125"/>
                    <a:pt x="184" y="312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12" name="Google Shape;19112;p66"/>
            <p:cNvSpPr/>
            <p:nvPr/>
          </p:nvSpPr>
          <p:spPr>
            <a:xfrm>
              <a:off x="4139400" y="1651350"/>
              <a:ext cx="17025" cy="12450"/>
            </a:xfrm>
            <a:custGeom>
              <a:avLst/>
              <a:gdLst/>
              <a:ahLst/>
              <a:cxnLst/>
              <a:rect l="l" t="t" r="r" b="b"/>
              <a:pathLst>
                <a:path w="681" h="498" extrusionOk="0">
                  <a:moveTo>
                    <a:pt x="680" y="1"/>
                  </a:moveTo>
                  <a:cubicBezTo>
                    <a:pt x="680" y="1"/>
                    <a:pt x="679" y="1"/>
                    <a:pt x="679" y="2"/>
                  </a:cubicBezTo>
                  <a:lnTo>
                    <a:pt x="679" y="2"/>
                  </a:lnTo>
                  <a:cubicBezTo>
                    <a:pt x="679" y="1"/>
                    <a:pt x="680" y="1"/>
                    <a:pt x="680" y="1"/>
                  </a:cubicBezTo>
                  <a:close/>
                  <a:moveTo>
                    <a:pt x="679" y="2"/>
                  </a:moveTo>
                  <a:lnTo>
                    <a:pt x="679" y="2"/>
                  </a:lnTo>
                  <a:cubicBezTo>
                    <a:pt x="459" y="122"/>
                    <a:pt x="232" y="251"/>
                    <a:pt x="8" y="379"/>
                  </a:cubicBezTo>
                  <a:lnTo>
                    <a:pt x="8" y="379"/>
                  </a:lnTo>
                  <a:cubicBezTo>
                    <a:pt x="8" y="378"/>
                    <a:pt x="8" y="378"/>
                    <a:pt x="8" y="378"/>
                  </a:cubicBezTo>
                  <a:lnTo>
                    <a:pt x="8" y="378"/>
                  </a:lnTo>
                  <a:cubicBezTo>
                    <a:pt x="8" y="378"/>
                    <a:pt x="8" y="379"/>
                    <a:pt x="8" y="379"/>
                  </a:cubicBezTo>
                  <a:cubicBezTo>
                    <a:pt x="8" y="379"/>
                    <a:pt x="8" y="379"/>
                    <a:pt x="8" y="379"/>
                  </a:cubicBezTo>
                  <a:lnTo>
                    <a:pt x="8" y="379"/>
                  </a:lnTo>
                  <a:cubicBezTo>
                    <a:pt x="9" y="385"/>
                    <a:pt x="1" y="495"/>
                    <a:pt x="1" y="497"/>
                  </a:cubicBezTo>
                  <a:lnTo>
                    <a:pt x="1" y="497"/>
                  </a:lnTo>
                  <a:cubicBezTo>
                    <a:pt x="2" y="490"/>
                    <a:pt x="462" y="237"/>
                    <a:pt x="464" y="230"/>
                  </a:cubicBezTo>
                  <a:cubicBezTo>
                    <a:pt x="532" y="161"/>
                    <a:pt x="601" y="89"/>
                    <a:pt x="671" y="29"/>
                  </a:cubicBezTo>
                  <a:cubicBezTo>
                    <a:pt x="675" y="27"/>
                    <a:pt x="673" y="6"/>
                    <a:pt x="679" y="2"/>
                  </a:cubicBezTo>
                  <a:close/>
                  <a:moveTo>
                    <a:pt x="1" y="497"/>
                  </a:moveTo>
                  <a:cubicBezTo>
                    <a:pt x="1" y="497"/>
                    <a:pt x="1" y="497"/>
                    <a:pt x="1" y="497"/>
                  </a:cubicBezTo>
                  <a:cubicBezTo>
                    <a:pt x="1" y="497"/>
                    <a:pt x="1" y="497"/>
                    <a:pt x="1" y="49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13" name="Google Shape;19113;p66"/>
            <p:cNvSpPr/>
            <p:nvPr/>
          </p:nvSpPr>
          <p:spPr>
            <a:xfrm>
              <a:off x="4220725" y="1647575"/>
              <a:ext cx="3025" cy="5375"/>
            </a:xfrm>
            <a:custGeom>
              <a:avLst/>
              <a:gdLst/>
              <a:ahLst/>
              <a:cxnLst/>
              <a:rect l="l" t="t" r="r" b="b"/>
              <a:pathLst>
                <a:path w="121" h="215" extrusionOk="0">
                  <a:moveTo>
                    <a:pt x="29" y="0"/>
                  </a:moveTo>
                  <a:cubicBezTo>
                    <a:pt x="17" y="0"/>
                    <a:pt x="8" y="2"/>
                    <a:pt x="0" y="6"/>
                  </a:cubicBezTo>
                  <a:cubicBezTo>
                    <a:pt x="0" y="6"/>
                    <a:pt x="119" y="215"/>
                    <a:pt x="121" y="215"/>
                  </a:cubicBezTo>
                  <a:cubicBezTo>
                    <a:pt x="91" y="152"/>
                    <a:pt x="98" y="80"/>
                    <a:pt x="91" y="11"/>
                  </a:cubicBezTo>
                  <a:cubicBezTo>
                    <a:pt x="65" y="4"/>
                    <a:pt x="45" y="0"/>
                    <a:pt x="2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14" name="Google Shape;19114;p66"/>
            <p:cNvSpPr/>
            <p:nvPr/>
          </p:nvSpPr>
          <p:spPr>
            <a:xfrm>
              <a:off x="4218925" y="1651450"/>
              <a:ext cx="42100" cy="138150"/>
            </a:xfrm>
            <a:custGeom>
              <a:avLst/>
              <a:gdLst/>
              <a:ahLst/>
              <a:cxnLst/>
              <a:rect l="l" t="t" r="r" b="b"/>
              <a:pathLst>
                <a:path w="1684" h="5526" extrusionOk="0">
                  <a:moveTo>
                    <a:pt x="184" y="115"/>
                  </a:moveTo>
                  <a:cubicBezTo>
                    <a:pt x="184" y="115"/>
                    <a:pt x="184" y="115"/>
                    <a:pt x="184" y="115"/>
                  </a:cubicBezTo>
                  <a:cubicBezTo>
                    <a:pt x="184" y="115"/>
                    <a:pt x="184" y="115"/>
                    <a:pt x="184" y="115"/>
                  </a:cubicBezTo>
                  <a:close/>
                  <a:moveTo>
                    <a:pt x="1380" y="3331"/>
                  </a:moveTo>
                  <a:lnTo>
                    <a:pt x="1380" y="3331"/>
                  </a:lnTo>
                  <a:cubicBezTo>
                    <a:pt x="1384" y="3332"/>
                    <a:pt x="1387" y="3334"/>
                    <a:pt x="1390" y="3335"/>
                  </a:cubicBezTo>
                  <a:lnTo>
                    <a:pt x="1390" y="3335"/>
                  </a:lnTo>
                  <a:cubicBezTo>
                    <a:pt x="1388" y="3336"/>
                    <a:pt x="1386" y="3336"/>
                    <a:pt x="1385" y="3336"/>
                  </a:cubicBezTo>
                  <a:cubicBezTo>
                    <a:pt x="1382" y="3336"/>
                    <a:pt x="1381" y="3334"/>
                    <a:pt x="1380" y="3331"/>
                  </a:cubicBezTo>
                  <a:close/>
                  <a:moveTo>
                    <a:pt x="663" y="5375"/>
                  </a:moveTo>
                  <a:cubicBezTo>
                    <a:pt x="663" y="5375"/>
                    <a:pt x="663" y="5375"/>
                    <a:pt x="663" y="5375"/>
                  </a:cubicBezTo>
                  <a:cubicBezTo>
                    <a:pt x="663" y="5375"/>
                    <a:pt x="663" y="5375"/>
                    <a:pt x="663" y="5375"/>
                  </a:cubicBezTo>
                  <a:cubicBezTo>
                    <a:pt x="663" y="5375"/>
                    <a:pt x="663" y="5375"/>
                    <a:pt x="663" y="5375"/>
                  </a:cubicBezTo>
                  <a:close/>
                  <a:moveTo>
                    <a:pt x="704" y="1"/>
                  </a:moveTo>
                  <a:cubicBezTo>
                    <a:pt x="541" y="1"/>
                    <a:pt x="471" y="122"/>
                    <a:pt x="309" y="180"/>
                  </a:cubicBezTo>
                  <a:cubicBezTo>
                    <a:pt x="279" y="116"/>
                    <a:pt x="244" y="82"/>
                    <a:pt x="217" y="82"/>
                  </a:cubicBezTo>
                  <a:cubicBezTo>
                    <a:pt x="202" y="82"/>
                    <a:pt x="190" y="93"/>
                    <a:pt x="184" y="115"/>
                  </a:cubicBezTo>
                  <a:lnTo>
                    <a:pt x="184" y="115"/>
                  </a:lnTo>
                  <a:cubicBezTo>
                    <a:pt x="185" y="110"/>
                    <a:pt x="188" y="108"/>
                    <a:pt x="192" y="108"/>
                  </a:cubicBezTo>
                  <a:cubicBezTo>
                    <a:pt x="252" y="108"/>
                    <a:pt x="581" y="724"/>
                    <a:pt x="594" y="739"/>
                  </a:cubicBezTo>
                  <a:cubicBezTo>
                    <a:pt x="1238" y="1852"/>
                    <a:pt x="1224" y="3335"/>
                    <a:pt x="599" y="4406"/>
                  </a:cubicBezTo>
                  <a:cubicBezTo>
                    <a:pt x="596" y="4411"/>
                    <a:pt x="14" y="5463"/>
                    <a:pt x="1" y="5526"/>
                  </a:cubicBezTo>
                  <a:lnTo>
                    <a:pt x="1" y="5526"/>
                  </a:lnTo>
                  <a:cubicBezTo>
                    <a:pt x="13" y="5520"/>
                    <a:pt x="429" y="5419"/>
                    <a:pt x="567" y="5419"/>
                  </a:cubicBezTo>
                  <a:cubicBezTo>
                    <a:pt x="592" y="5419"/>
                    <a:pt x="608" y="5423"/>
                    <a:pt x="610" y="5431"/>
                  </a:cubicBezTo>
                  <a:cubicBezTo>
                    <a:pt x="623" y="5418"/>
                    <a:pt x="607" y="5377"/>
                    <a:pt x="593" y="5326"/>
                  </a:cubicBezTo>
                  <a:lnTo>
                    <a:pt x="593" y="5326"/>
                  </a:lnTo>
                  <a:cubicBezTo>
                    <a:pt x="607" y="5356"/>
                    <a:pt x="631" y="5365"/>
                    <a:pt x="663" y="5375"/>
                  </a:cubicBezTo>
                  <a:lnTo>
                    <a:pt x="663" y="5375"/>
                  </a:lnTo>
                  <a:cubicBezTo>
                    <a:pt x="665" y="5367"/>
                    <a:pt x="1018" y="4760"/>
                    <a:pt x="1020" y="4687"/>
                  </a:cubicBezTo>
                  <a:cubicBezTo>
                    <a:pt x="1271" y="4297"/>
                    <a:pt x="1424" y="3859"/>
                    <a:pt x="1505" y="3321"/>
                  </a:cubicBezTo>
                  <a:lnTo>
                    <a:pt x="1505" y="3321"/>
                  </a:lnTo>
                  <a:cubicBezTo>
                    <a:pt x="1492" y="3328"/>
                    <a:pt x="1481" y="3331"/>
                    <a:pt x="1472" y="3331"/>
                  </a:cubicBezTo>
                  <a:cubicBezTo>
                    <a:pt x="1458" y="3331"/>
                    <a:pt x="1446" y="3325"/>
                    <a:pt x="1432" y="3320"/>
                  </a:cubicBezTo>
                  <a:lnTo>
                    <a:pt x="1432" y="3320"/>
                  </a:lnTo>
                  <a:cubicBezTo>
                    <a:pt x="1472" y="3273"/>
                    <a:pt x="1491" y="3228"/>
                    <a:pt x="1528" y="3226"/>
                  </a:cubicBezTo>
                  <a:cubicBezTo>
                    <a:pt x="1683" y="2285"/>
                    <a:pt x="1526" y="1344"/>
                    <a:pt x="1037" y="532"/>
                  </a:cubicBezTo>
                  <a:cubicBezTo>
                    <a:pt x="1047" y="509"/>
                    <a:pt x="815" y="94"/>
                    <a:pt x="801" y="94"/>
                  </a:cubicBezTo>
                  <a:lnTo>
                    <a:pt x="801" y="94"/>
                  </a:lnTo>
                  <a:cubicBezTo>
                    <a:pt x="800" y="94"/>
                    <a:pt x="800" y="97"/>
                    <a:pt x="803" y="104"/>
                  </a:cubicBezTo>
                  <a:cubicBezTo>
                    <a:pt x="772" y="64"/>
                    <a:pt x="789" y="87"/>
                    <a:pt x="791" y="11"/>
                  </a:cubicBezTo>
                  <a:cubicBezTo>
                    <a:pt x="759" y="4"/>
                    <a:pt x="730" y="1"/>
                    <a:pt x="704" y="1"/>
                  </a:cubicBezTo>
                  <a:close/>
                  <a:moveTo>
                    <a:pt x="1" y="5526"/>
                  </a:moveTo>
                  <a:cubicBezTo>
                    <a:pt x="0" y="5526"/>
                    <a:pt x="0" y="5526"/>
                    <a:pt x="0" y="5526"/>
                  </a:cubicBezTo>
                  <a:cubicBezTo>
                    <a:pt x="0" y="5526"/>
                    <a:pt x="0" y="5526"/>
                    <a:pt x="1" y="5526"/>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15" name="Google Shape;19115;p66"/>
            <p:cNvSpPr/>
            <p:nvPr/>
          </p:nvSpPr>
          <p:spPr>
            <a:xfrm>
              <a:off x="4218975" y="1618450"/>
              <a:ext cx="25" cy="25"/>
            </a:xfrm>
            <a:custGeom>
              <a:avLst/>
              <a:gdLst/>
              <a:ahLst/>
              <a:cxnLst/>
              <a:rect l="l" t="t" r="r" b="b"/>
              <a:pathLst>
                <a:path w="1" h="1" extrusionOk="0">
                  <a:moveTo>
                    <a:pt x="1" y="0"/>
                  </a:moveTo>
                  <a:cubicBezTo>
                    <a:pt x="1" y="0"/>
                    <a:pt x="1" y="0"/>
                    <a:pt x="1" y="0"/>
                  </a:cubicBezTo>
                  <a:lnTo>
                    <a:pt x="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16" name="Google Shape;19116;p66"/>
            <p:cNvSpPr/>
            <p:nvPr/>
          </p:nvSpPr>
          <p:spPr>
            <a:xfrm>
              <a:off x="3842625" y="1949825"/>
              <a:ext cx="100100" cy="13950"/>
            </a:xfrm>
            <a:custGeom>
              <a:avLst/>
              <a:gdLst/>
              <a:ahLst/>
              <a:cxnLst/>
              <a:rect l="l" t="t" r="r" b="b"/>
              <a:pathLst>
                <a:path w="4004" h="558" extrusionOk="0">
                  <a:moveTo>
                    <a:pt x="690" y="277"/>
                  </a:moveTo>
                  <a:lnTo>
                    <a:pt x="690" y="277"/>
                  </a:lnTo>
                  <a:cubicBezTo>
                    <a:pt x="672" y="291"/>
                    <a:pt x="661" y="305"/>
                    <a:pt x="651" y="305"/>
                  </a:cubicBezTo>
                  <a:cubicBezTo>
                    <a:pt x="645" y="305"/>
                    <a:pt x="639" y="299"/>
                    <a:pt x="631" y="284"/>
                  </a:cubicBezTo>
                  <a:cubicBezTo>
                    <a:pt x="631" y="282"/>
                    <a:pt x="676" y="278"/>
                    <a:pt x="690" y="277"/>
                  </a:cubicBezTo>
                  <a:close/>
                  <a:moveTo>
                    <a:pt x="841" y="259"/>
                  </a:moveTo>
                  <a:cubicBezTo>
                    <a:pt x="737" y="291"/>
                    <a:pt x="955" y="434"/>
                    <a:pt x="728" y="490"/>
                  </a:cubicBezTo>
                  <a:cubicBezTo>
                    <a:pt x="707" y="411"/>
                    <a:pt x="784" y="337"/>
                    <a:pt x="703" y="274"/>
                  </a:cubicBezTo>
                  <a:cubicBezTo>
                    <a:pt x="703" y="274"/>
                    <a:pt x="703" y="274"/>
                    <a:pt x="702" y="274"/>
                  </a:cubicBezTo>
                  <a:cubicBezTo>
                    <a:pt x="701" y="274"/>
                    <a:pt x="698" y="275"/>
                    <a:pt x="696" y="275"/>
                  </a:cubicBezTo>
                  <a:lnTo>
                    <a:pt x="696" y="275"/>
                  </a:lnTo>
                  <a:cubicBezTo>
                    <a:pt x="698" y="273"/>
                    <a:pt x="699" y="271"/>
                    <a:pt x="703" y="270"/>
                  </a:cubicBezTo>
                  <a:cubicBezTo>
                    <a:pt x="704" y="269"/>
                    <a:pt x="704" y="268"/>
                    <a:pt x="704" y="268"/>
                  </a:cubicBezTo>
                  <a:lnTo>
                    <a:pt x="704" y="268"/>
                  </a:lnTo>
                  <a:cubicBezTo>
                    <a:pt x="706" y="268"/>
                    <a:pt x="703" y="274"/>
                    <a:pt x="705" y="274"/>
                  </a:cubicBezTo>
                  <a:cubicBezTo>
                    <a:pt x="705" y="273"/>
                    <a:pt x="794" y="265"/>
                    <a:pt x="841" y="259"/>
                  </a:cubicBezTo>
                  <a:close/>
                  <a:moveTo>
                    <a:pt x="0" y="1"/>
                  </a:moveTo>
                  <a:cubicBezTo>
                    <a:pt x="151" y="177"/>
                    <a:pt x="362" y="214"/>
                    <a:pt x="364" y="395"/>
                  </a:cubicBezTo>
                  <a:cubicBezTo>
                    <a:pt x="288" y="464"/>
                    <a:pt x="232" y="488"/>
                    <a:pt x="202" y="490"/>
                  </a:cubicBezTo>
                  <a:cubicBezTo>
                    <a:pt x="394" y="526"/>
                    <a:pt x="604" y="554"/>
                    <a:pt x="783" y="554"/>
                  </a:cubicBezTo>
                  <a:cubicBezTo>
                    <a:pt x="802" y="554"/>
                    <a:pt x="821" y="553"/>
                    <a:pt x="839" y="553"/>
                  </a:cubicBezTo>
                  <a:cubicBezTo>
                    <a:pt x="881" y="553"/>
                    <a:pt x="2709" y="558"/>
                    <a:pt x="3249" y="558"/>
                  </a:cubicBezTo>
                  <a:cubicBezTo>
                    <a:pt x="3338" y="558"/>
                    <a:pt x="3392" y="558"/>
                    <a:pt x="3396" y="557"/>
                  </a:cubicBezTo>
                  <a:cubicBezTo>
                    <a:pt x="3554" y="448"/>
                    <a:pt x="3651" y="318"/>
                    <a:pt x="3668" y="193"/>
                  </a:cubicBezTo>
                  <a:cubicBezTo>
                    <a:pt x="3693" y="207"/>
                    <a:pt x="3756" y="263"/>
                    <a:pt x="3795" y="284"/>
                  </a:cubicBezTo>
                  <a:cubicBezTo>
                    <a:pt x="3869" y="247"/>
                    <a:pt x="3941" y="198"/>
                    <a:pt x="4004" y="142"/>
                  </a:cubicBezTo>
                  <a:lnTo>
                    <a:pt x="4004" y="142"/>
                  </a:lnTo>
                  <a:cubicBezTo>
                    <a:pt x="3994" y="147"/>
                    <a:pt x="841" y="149"/>
                    <a:pt x="835" y="149"/>
                  </a:cubicBezTo>
                  <a:lnTo>
                    <a:pt x="835" y="149"/>
                  </a:lnTo>
                  <a:cubicBezTo>
                    <a:pt x="550" y="142"/>
                    <a:pt x="269" y="94"/>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17" name="Google Shape;19117;p66"/>
            <p:cNvSpPr/>
            <p:nvPr/>
          </p:nvSpPr>
          <p:spPr>
            <a:xfrm>
              <a:off x="3730175" y="1566025"/>
              <a:ext cx="2825" cy="4275"/>
            </a:xfrm>
            <a:custGeom>
              <a:avLst/>
              <a:gdLst/>
              <a:ahLst/>
              <a:cxnLst/>
              <a:rect l="l" t="t" r="r" b="b"/>
              <a:pathLst>
                <a:path w="113" h="171" extrusionOk="0">
                  <a:moveTo>
                    <a:pt x="98" y="1"/>
                  </a:moveTo>
                  <a:cubicBezTo>
                    <a:pt x="98" y="1"/>
                    <a:pt x="97" y="2"/>
                    <a:pt x="96" y="2"/>
                  </a:cubicBezTo>
                  <a:cubicBezTo>
                    <a:pt x="94" y="2"/>
                    <a:pt x="1" y="171"/>
                    <a:pt x="1" y="171"/>
                  </a:cubicBezTo>
                  <a:cubicBezTo>
                    <a:pt x="61" y="152"/>
                    <a:pt x="112" y="57"/>
                    <a:pt x="98" y="2"/>
                  </a:cubicBezTo>
                  <a:cubicBezTo>
                    <a:pt x="98" y="1"/>
                    <a:pt x="98" y="1"/>
                    <a:pt x="9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18" name="Google Shape;19118;p66"/>
            <p:cNvSpPr/>
            <p:nvPr/>
          </p:nvSpPr>
          <p:spPr>
            <a:xfrm>
              <a:off x="3859650" y="1925900"/>
              <a:ext cx="155925" cy="10450"/>
            </a:xfrm>
            <a:custGeom>
              <a:avLst/>
              <a:gdLst/>
              <a:ahLst/>
              <a:cxnLst/>
              <a:rect l="l" t="t" r="r" b="b"/>
              <a:pathLst>
                <a:path w="6237" h="418" extrusionOk="0">
                  <a:moveTo>
                    <a:pt x="2718" y="3"/>
                  </a:moveTo>
                  <a:cubicBezTo>
                    <a:pt x="2718" y="3"/>
                    <a:pt x="2718" y="3"/>
                    <a:pt x="2718" y="3"/>
                  </a:cubicBezTo>
                  <a:lnTo>
                    <a:pt x="2718" y="3"/>
                  </a:lnTo>
                  <a:cubicBezTo>
                    <a:pt x="2718" y="3"/>
                    <a:pt x="2718" y="3"/>
                    <a:pt x="2718" y="3"/>
                  </a:cubicBezTo>
                  <a:close/>
                  <a:moveTo>
                    <a:pt x="2435" y="3"/>
                  </a:moveTo>
                  <a:lnTo>
                    <a:pt x="2435" y="3"/>
                  </a:lnTo>
                  <a:cubicBezTo>
                    <a:pt x="2428" y="3"/>
                    <a:pt x="2428" y="4"/>
                    <a:pt x="2434" y="4"/>
                  </a:cubicBezTo>
                  <a:lnTo>
                    <a:pt x="2434" y="4"/>
                  </a:lnTo>
                  <a:cubicBezTo>
                    <a:pt x="2434" y="3"/>
                    <a:pt x="2435" y="3"/>
                    <a:pt x="2435" y="3"/>
                  </a:cubicBezTo>
                  <a:close/>
                  <a:moveTo>
                    <a:pt x="464" y="112"/>
                  </a:moveTo>
                  <a:lnTo>
                    <a:pt x="464" y="112"/>
                  </a:lnTo>
                  <a:cubicBezTo>
                    <a:pt x="559" y="144"/>
                    <a:pt x="708" y="228"/>
                    <a:pt x="629" y="306"/>
                  </a:cubicBezTo>
                  <a:cubicBezTo>
                    <a:pt x="573" y="251"/>
                    <a:pt x="369" y="258"/>
                    <a:pt x="464" y="112"/>
                  </a:cubicBezTo>
                  <a:close/>
                  <a:moveTo>
                    <a:pt x="2548" y="415"/>
                  </a:moveTo>
                  <a:lnTo>
                    <a:pt x="2548" y="415"/>
                  </a:lnTo>
                  <a:cubicBezTo>
                    <a:pt x="2548" y="415"/>
                    <a:pt x="2548" y="415"/>
                    <a:pt x="2548" y="415"/>
                  </a:cubicBezTo>
                  <a:cubicBezTo>
                    <a:pt x="2548" y="415"/>
                    <a:pt x="2548" y="415"/>
                    <a:pt x="2548" y="415"/>
                  </a:cubicBezTo>
                  <a:close/>
                  <a:moveTo>
                    <a:pt x="2669" y="0"/>
                  </a:moveTo>
                  <a:cubicBezTo>
                    <a:pt x="2681" y="2"/>
                    <a:pt x="2690" y="3"/>
                    <a:pt x="2696" y="4"/>
                  </a:cubicBezTo>
                  <a:lnTo>
                    <a:pt x="2696" y="4"/>
                  </a:lnTo>
                  <a:cubicBezTo>
                    <a:pt x="2660" y="5"/>
                    <a:pt x="2585" y="5"/>
                    <a:pt x="2524" y="5"/>
                  </a:cubicBezTo>
                  <a:cubicBezTo>
                    <a:pt x="2482" y="5"/>
                    <a:pt x="2446" y="5"/>
                    <a:pt x="2434" y="4"/>
                  </a:cubicBezTo>
                  <a:lnTo>
                    <a:pt x="2434" y="4"/>
                  </a:lnTo>
                  <a:cubicBezTo>
                    <a:pt x="2423" y="18"/>
                    <a:pt x="2366" y="125"/>
                    <a:pt x="2374" y="149"/>
                  </a:cubicBezTo>
                  <a:lnTo>
                    <a:pt x="2374" y="149"/>
                  </a:lnTo>
                  <a:cubicBezTo>
                    <a:pt x="2344" y="136"/>
                    <a:pt x="2217" y="102"/>
                    <a:pt x="2206" y="102"/>
                  </a:cubicBezTo>
                  <a:cubicBezTo>
                    <a:pt x="2206" y="102"/>
                    <a:pt x="2206" y="102"/>
                    <a:pt x="2206" y="102"/>
                  </a:cubicBezTo>
                  <a:lnTo>
                    <a:pt x="2206" y="102"/>
                  </a:lnTo>
                  <a:cubicBezTo>
                    <a:pt x="2219" y="60"/>
                    <a:pt x="2208" y="26"/>
                    <a:pt x="2335" y="7"/>
                  </a:cubicBezTo>
                  <a:cubicBezTo>
                    <a:pt x="2298" y="5"/>
                    <a:pt x="1804" y="4"/>
                    <a:pt x="1326" y="4"/>
                  </a:cubicBezTo>
                  <a:cubicBezTo>
                    <a:pt x="849" y="4"/>
                    <a:pt x="388" y="5"/>
                    <a:pt x="418" y="7"/>
                  </a:cubicBezTo>
                  <a:cubicBezTo>
                    <a:pt x="348" y="77"/>
                    <a:pt x="263" y="127"/>
                    <a:pt x="114" y="127"/>
                  </a:cubicBezTo>
                  <a:cubicBezTo>
                    <a:pt x="80" y="127"/>
                    <a:pt x="42" y="124"/>
                    <a:pt x="1" y="119"/>
                  </a:cubicBezTo>
                  <a:lnTo>
                    <a:pt x="1" y="119"/>
                  </a:lnTo>
                  <a:cubicBezTo>
                    <a:pt x="221" y="225"/>
                    <a:pt x="277" y="151"/>
                    <a:pt x="351" y="286"/>
                  </a:cubicBezTo>
                  <a:cubicBezTo>
                    <a:pt x="390" y="286"/>
                    <a:pt x="367" y="411"/>
                    <a:pt x="348" y="411"/>
                  </a:cubicBezTo>
                  <a:cubicBezTo>
                    <a:pt x="317" y="411"/>
                    <a:pt x="1712" y="415"/>
                    <a:pt x="1777" y="417"/>
                  </a:cubicBezTo>
                  <a:lnTo>
                    <a:pt x="1777" y="417"/>
                  </a:lnTo>
                  <a:cubicBezTo>
                    <a:pt x="1742" y="412"/>
                    <a:pt x="1691" y="283"/>
                    <a:pt x="1705" y="281"/>
                  </a:cubicBezTo>
                  <a:lnTo>
                    <a:pt x="1705" y="281"/>
                  </a:lnTo>
                  <a:cubicBezTo>
                    <a:pt x="1706" y="281"/>
                    <a:pt x="1708" y="281"/>
                    <a:pt x="1709" y="281"/>
                  </a:cubicBezTo>
                  <a:cubicBezTo>
                    <a:pt x="1770" y="281"/>
                    <a:pt x="1832" y="190"/>
                    <a:pt x="1920" y="190"/>
                  </a:cubicBezTo>
                  <a:cubicBezTo>
                    <a:pt x="1934" y="276"/>
                    <a:pt x="2180" y="248"/>
                    <a:pt x="2147" y="415"/>
                  </a:cubicBezTo>
                  <a:cubicBezTo>
                    <a:pt x="2171" y="415"/>
                    <a:pt x="2224" y="416"/>
                    <a:pt x="2252" y="416"/>
                  </a:cubicBezTo>
                  <a:cubicBezTo>
                    <a:pt x="2266" y="416"/>
                    <a:pt x="2273" y="416"/>
                    <a:pt x="2268" y="415"/>
                  </a:cubicBezTo>
                  <a:cubicBezTo>
                    <a:pt x="2367" y="392"/>
                    <a:pt x="2429" y="365"/>
                    <a:pt x="2418" y="323"/>
                  </a:cubicBezTo>
                  <a:lnTo>
                    <a:pt x="2418" y="323"/>
                  </a:lnTo>
                  <a:cubicBezTo>
                    <a:pt x="2481" y="364"/>
                    <a:pt x="2571" y="414"/>
                    <a:pt x="2548" y="415"/>
                  </a:cubicBezTo>
                  <a:lnTo>
                    <a:pt x="2548" y="415"/>
                  </a:lnTo>
                  <a:cubicBezTo>
                    <a:pt x="2569" y="415"/>
                    <a:pt x="4306" y="413"/>
                    <a:pt x="4340" y="413"/>
                  </a:cubicBezTo>
                  <a:cubicBezTo>
                    <a:pt x="4354" y="355"/>
                    <a:pt x="4345" y="318"/>
                    <a:pt x="4412" y="304"/>
                  </a:cubicBezTo>
                  <a:cubicBezTo>
                    <a:pt x="4537" y="316"/>
                    <a:pt x="4704" y="352"/>
                    <a:pt x="4833" y="352"/>
                  </a:cubicBezTo>
                  <a:cubicBezTo>
                    <a:pt x="4936" y="352"/>
                    <a:pt x="5016" y="329"/>
                    <a:pt x="5031" y="251"/>
                  </a:cubicBezTo>
                  <a:cubicBezTo>
                    <a:pt x="5101" y="251"/>
                    <a:pt x="5050" y="360"/>
                    <a:pt x="5073" y="362"/>
                  </a:cubicBezTo>
                  <a:cubicBezTo>
                    <a:pt x="5086" y="364"/>
                    <a:pt x="5101" y="364"/>
                    <a:pt x="5116" y="364"/>
                  </a:cubicBezTo>
                  <a:cubicBezTo>
                    <a:pt x="5313" y="364"/>
                    <a:pt x="5661" y="245"/>
                    <a:pt x="5887" y="144"/>
                  </a:cubicBezTo>
                  <a:cubicBezTo>
                    <a:pt x="5947" y="144"/>
                    <a:pt x="5819" y="28"/>
                    <a:pt x="5854" y="28"/>
                  </a:cubicBezTo>
                  <a:cubicBezTo>
                    <a:pt x="5920" y="58"/>
                    <a:pt x="5981" y="69"/>
                    <a:pt x="6035" y="69"/>
                  </a:cubicBezTo>
                  <a:cubicBezTo>
                    <a:pt x="6130" y="69"/>
                    <a:pt x="6203" y="35"/>
                    <a:pt x="6237" y="5"/>
                  </a:cubicBezTo>
                  <a:cubicBezTo>
                    <a:pt x="6230" y="5"/>
                    <a:pt x="2750" y="3"/>
                    <a:pt x="2669" y="0"/>
                  </a:cubicBezTo>
                  <a:close/>
                  <a:moveTo>
                    <a:pt x="1777" y="417"/>
                  </a:moveTo>
                  <a:lnTo>
                    <a:pt x="1777" y="417"/>
                  </a:lnTo>
                  <a:cubicBezTo>
                    <a:pt x="1777" y="418"/>
                    <a:pt x="1778" y="418"/>
                    <a:pt x="1779" y="418"/>
                  </a:cubicBezTo>
                  <a:cubicBezTo>
                    <a:pt x="1779" y="418"/>
                    <a:pt x="1778" y="418"/>
                    <a:pt x="1777" y="41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19" name="Google Shape;19119;p66"/>
            <p:cNvSpPr/>
            <p:nvPr/>
          </p:nvSpPr>
          <p:spPr>
            <a:xfrm>
              <a:off x="3812650" y="1937725"/>
              <a:ext cx="18925" cy="14100"/>
            </a:xfrm>
            <a:custGeom>
              <a:avLst/>
              <a:gdLst/>
              <a:ahLst/>
              <a:cxnLst/>
              <a:rect l="l" t="t" r="r" b="b"/>
              <a:pathLst>
                <a:path w="757" h="564" extrusionOk="0">
                  <a:moveTo>
                    <a:pt x="439" y="200"/>
                  </a:moveTo>
                  <a:cubicBezTo>
                    <a:pt x="439" y="200"/>
                    <a:pt x="439" y="200"/>
                    <a:pt x="439" y="200"/>
                  </a:cubicBezTo>
                  <a:lnTo>
                    <a:pt x="439" y="200"/>
                  </a:lnTo>
                  <a:cubicBezTo>
                    <a:pt x="439" y="200"/>
                    <a:pt x="439" y="200"/>
                    <a:pt x="439" y="200"/>
                  </a:cubicBezTo>
                  <a:cubicBezTo>
                    <a:pt x="439" y="200"/>
                    <a:pt x="439" y="200"/>
                    <a:pt x="439" y="200"/>
                  </a:cubicBezTo>
                  <a:close/>
                  <a:moveTo>
                    <a:pt x="334" y="0"/>
                  </a:moveTo>
                  <a:cubicBezTo>
                    <a:pt x="274" y="70"/>
                    <a:pt x="137" y="167"/>
                    <a:pt x="1" y="251"/>
                  </a:cubicBezTo>
                  <a:cubicBezTo>
                    <a:pt x="130" y="367"/>
                    <a:pt x="274" y="473"/>
                    <a:pt x="423" y="564"/>
                  </a:cubicBezTo>
                  <a:cubicBezTo>
                    <a:pt x="529" y="494"/>
                    <a:pt x="671" y="399"/>
                    <a:pt x="756" y="295"/>
                  </a:cubicBezTo>
                  <a:cubicBezTo>
                    <a:pt x="687" y="255"/>
                    <a:pt x="620" y="211"/>
                    <a:pt x="557" y="165"/>
                  </a:cubicBezTo>
                  <a:cubicBezTo>
                    <a:pt x="548" y="165"/>
                    <a:pt x="446" y="198"/>
                    <a:pt x="439" y="200"/>
                  </a:cubicBezTo>
                  <a:lnTo>
                    <a:pt x="439" y="200"/>
                  </a:lnTo>
                  <a:cubicBezTo>
                    <a:pt x="440" y="194"/>
                    <a:pt x="432" y="79"/>
                    <a:pt x="432" y="77"/>
                  </a:cubicBezTo>
                  <a:cubicBezTo>
                    <a:pt x="397" y="56"/>
                    <a:pt x="365" y="30"/>
                    <a:pt x="33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20" name="Google Shape;19120;p66"/>
            <p:cNvSpPr/>
            <p:nvPr/>
          </p:nvSpPr>
          <p:spPr>
            <a:xfrm>
              <a:off x="3786325" y="1468675"/>
              <a:ext cx="312125" cy="59275"/>
            </a:xfrm>
            <a:custGeom>
              <a:avLst/>
              <a:gdLst/>
              <a:ahLst/>
              <a:cxnLst/>
              <a:rect l="l" t="t" r="r" b="b"/>
              <a:pathLst>
                <a:path w="12485" h="2371" extrusionOk="0">
                  <a:moveTo>
                    <a:pt x="3952" y="31"/>
                  </a:moveTo>
                  <a:cubicBezTo>
                    <a:pt x="3952" y="31"/>
                    <a:pt x="3952" y="31"/>
                    <a:pt x="3951" y="31"/>
                  </a:cubicBezTo>
                  <a:cubicBezTo>
                    <a:pt x="3952" y="31"/>
                    <a:pt x="3952" y="31"/>
                    <a:pt x="3953" y="31"/>
                  </a:cubicBezTo>
                  <a:lnTo>
                    <a:pt x="3953" y="31"/>
                  </a:lnTo>
                  <a:cubicBezTo>
                    <a:pt x="3953" y="31"/>
                    <a:pt x="3952" y="31"/>
                    <a:pt x="3952" y="31"/>
                  </a:cubicBezTo>
                  <a:close/>
                  <a:moveTo>
                    <a:pt x="3338" y="70"/>
                  </a:moveTo>
                  <a:cubicBezTo>
                    <a:pt x="3344" y="71"/>
                    <a:pt x="3350" y="72"/>
                    <a:pt x="3356" y="73"/>
                  </a:cubicBezTo>
                  <a:cubicBezTo>
                    <a:pt x="3350" y="72"/>
                    <a:pt x="3344" y="71"/>
                    <a:pt x="3338" y="70"/>
                  </a:cubicBezTo>
                  <a:close/>
                  <a:moveTo>
                    <a:pt x="2644" y="57"/>
                  </a:moveTo>
                  <a:cubicBezTo>
                    <a:pt x="2664" y="57"/>
                    <a:pt x="2660" y="66"/>
                    <a:pt x="2706" y="70"/>
                  </a:cubicBezTo>
                  <a:lnTo>
                    <a:pt x="2706" y="70"/>
                  </a:lnTo>
                  <a:cubicBezTo>
                    <a:pt x="2681" y="71"/>
                    <a:pt x="2626" y="96"/>
                    <a:pt x="2584" y="122"/>
                  </a:cubicBezTo>
                  <a:lnTo>
                    <a:pt x="2584" y="122"/>
                  </a:lnTo>
                  <a:cubicBezTo>
                    <a:pt x="2580" y="102"/>
                    <a:pt x="2575" y="81"/>
                    <a:pt x="2567" y="69"/>
                  </a:cubicBezTo>
                  <a:lnTo>
                    <a:pt x="2567" y="69"/>
                  </a:lnTo>
                  <a:cubicBezTo>
                    <a:pt x="2612" y="60"/>
                    <a:pt x="2632" y="57"/>
                    <a:pt x="2644" y="57"/>
                  </a:cubicBezTo>
                  <a:close/>
                  <a:moveTo>
                    <a:pt x="12061" y="305"/>
                  </a:moveTo>
                  <a:cubicBezTo>
                    <a:pt x="12086" y="312"/>
                    <a:pt x="12106" y="318"/>
                    <a:pt x="12123" y="322"/>
                  </a:cubicBezTo>
                  <a:lnTo>
                    <a:pt x="12123" y="322"/>
                  </a:lnTo>
                  <a:cubicBezTo>
                    <a:pt x="12104" y="316"/>
                    <a:pt x="12083" y="310"/>
                    <a:pt x="12061" y="305"/>
                  </a:cubicBezTo>
                  <a:close/>
                  <a:moveTo>
                    <a:pt x="12123" y="322"/>
                  </a:moveTo>
                  <a:lnTo>
                    <a:pt x="12123" y="322"/>
                  </a:lnTo>
                  <a:cubicBezTo>
                    <a:pt x="12143" y="328"/>
                    <a:pt x="12162" y="335"/>
                    <a:pt x="12178" y="341"/>
                  </a:cubicBezTo>
                  <a:lnTo>
                    <a:pt x="12178" y="341"/>
                  </a:lnTo>
                  <a:cubicBezTo>
                    <a:pt x="12174" y="337"/>
                    <a:pt x="12156" y="331"/>
                    <a:pt x="12123" y="322"/>
                  </a:cubicBezTo>
                  <a:close/>
                  <a:moveTo>
                    <a:pt x="501" y="1969"/>
                  </a:moveTo>
                  <a:lnTo>
                    <a:pt x="501" y="1969"/>
                  </a:lnTo>
                  <a:cubicBezTo>
                    <a:pt x="501" y="1969"/>
                    <a:pt x="503" y="1970"/>
                    <a:pt x="504" y="1971"/>
                  </a:cubicBezTo>
                  <a:cubicBezTo>
                    <a:pt x="503" y="1971"/>
                    <a:pt x="501" y="1971"/>
                    <a:pt x="499" y="1971"/>
                  </a:cubicBezTo>
                  <a:lnTo>
                    <a:pt x="499" y="1971"/>
                  </a:lnTo>
                  <a:cubicBezTo>
                    <a:pt x="500" y="1970"/>
                    <a:pt x="500" y="1969"/>
                    <a:pt x="501" y="1969"/>
                  </a:cubicBezTo>
                  <a:close/>
                  <a:moveTo>
                    <a:pt x="574" y="2063"/>
                  </a:moveTo>
                  <a:cubicBezTo>
                    <a:pt x="570" y="2078"/>
                    <a:pt x="569" y="2088"/>
                    <a:pt x="575" y="2088"/>
                  </a:cubicBezTo>
                  <a:cubicBezTo>
                    <a:pt x="575" y="2088"/>
                    <a:pt x="576" y="2087"/>
                    <a:pt x="576" y="2087"/>
                  </a:cubicBezTo>
                  <a:cubicBezTo>
                    <a:pt x="598" y="2086"/>
                    <a:pt x="592" y="2076"/>
                    <a:pt x="574" y="2063"/>
                  </a:cubicBezTo>
                  <a:close/>
                  <a:moveTo>
                    <a:pt x="3293" y="1"/>
                  </a:moveTo>
                  <a:lnTo>
                    <a:pt x="3293" y="1"/>
                  </a:lnTo>
                  <a:cubicBezTo>
                    <a:pt x="3218" y="20"/>
                    <a:pt x="3198" y="33"/>
                    <a:pt x="3169" y="33"/>
                  </a:cubicBezTo>
                  <a:cubicBezTo>
                    <a:pt x="3163" y="33"/>
                    <a:pt x="3157" y="32"/>
                    <a:pt x="3149" y="31"/>
                  </a:cubicBezTo>
                  <a:cubicBezTo>
                    <a:pt x="3113" y="19"/>
                    <a:pt x="3044" y="13"/>
                    <a:pt x="2963" y="13"/>
                  </a:cubicBezTo>
                  <a:cubicBezTo>
                    <a:pt x="2831" y="13"/>
                    <a:pt x="2666" y="29"/>
                    <a:pt x="2561" y="61"/>
                  </a:cubicBezTo>
                  <a:lnTo>
                    <a:pt x="2561" y="61"/>
                  </a:lnTo>
                  <a:cubicBezTo>
                    <a:pt x="2558" y="58"/>
                    <a:pt x="2554" y="57"/>
                    <a:pt x="2550" y="57"/>
                  </a:cubicBezTo>
                  <a:cubicBezTo>
                    <a:pt x="2550" y="57"/>
                    <a:pt x="2549" y="57"/>
                    <a:pt x="2549" y="57"/>
                  </a:cubicBezTo>
                  <a:cubicBezTo>
                    <a:pt x="1610" y="221"/>
                    <a:pt x="928" y="794"/>
                    <a:pt x="460" y="1596"/>
                  </a:cubicBezTo>
                  <a:cubicBezTo>
                    <a:pt x="460" y="1596"/>
                    <a:pt x="460" y="1596"/>
                    <a:pt x="459" y="1596"/>
                  </a:cubicBezTo>
                  <a:cubicBezTo>
                    <a:pt x="386" y="1596"/>
                    <a:pt x="0" y="2192"/>
                    <a:pt x="17" y="2192"/>
                  </a:cubicBezTo>
                  <a:cubicBezTo>
                    <a:pt x="17" y="2192"/>
                    <a:pt x="17" y="2192"/>
                    <a:pt x="17" y="2192"/>
                  </a:cubicBezTo>
                  <a:cubicBezTo>
                    <a:pt x="87" y="2211"/>
                    <a:pt x="116" y="2220"/>
                    <a:pt x="137" y="2220"/>
                  </a:cubicBezTo>
                  <a:cubicBezTo>
                    <a:pt x="167" y="2220"/>
                    <a:pt x="177" y="2200"/>
                    <a:pt x="273" y="2168"/>
                  </a:cubicBezTo>
                  <a:lnTo>
                    <a:pt x="273" y="2168"/>
                  </a:lnTo>
                  <a:cubicBezTo>
                    <a:pt x="216" y="2218"/>
                    <a:pt x="215" y="2357"/>
                    <a:pt x="145" y="2370"/>
                  </a:cubicBezTo>
                  <a:cubicBezTo>
                    <a:pt x="424" y="2369"/>
                    <a:pt x="334" y="2238"/>
                    <a:pt x="328" y="2151"/>
                  </a:cubicBezTo>
                  <a:lnTo>
                    <a:pt x="328" y="2151"/>
                  </a:lnTo>
                  <a:cubicBezTo>
                    <a:pt x="329" y="2150"/>
                    <a:pt x="329" y="2150"/>
                    <a:pt x="330" y="2150"/>
                  </a:cubicBezTo>
                  <a:cubicBezTo>
                    <a:pt x="329" y="2150"/>
                    <a:pt x="328" y="2150"/>
                    <a:pt x="328" y="2150"/>
                  </a:cubicBezTo>
                  <a:lnTo>
                    <a:pt x="328" y="2150"/>
                  </a:lnTo>
                  <a:cubicBezTo>
                    <a:pt x="325" y="2110"/>
                    <a:pt x="339" y="2080"/>
                    <a:pt x="411" y="2073"/>
                  </a:cubicBezTo>
                  <a:cubicBezTo>
                    <a:pt x="474" y="2067"/>
                    <a:pt x="493" y="2040"/>
                    <a:pt x="499" y="2015"/>
                  </a:cubicBezTo>
                  <a:lnTo>
                    <a:pt x="499" y="2015"/>
                  </a:lnTo>
                  <a:cubicBezTo>
                    <a:pt x="524" y="2031"/>
                    <a:pt x="556" y="2049"/>
                    <a:pt x="574" y="2063"/>
                  </a:cubicBezTo>
                  <a:lnTo>
                    <a:pt x="574" y="2063"/>
                  </a:lnTo>
                  <a:cubicBezTo>
                    <a:pt x="597" y="1989"/>
                    <a:pt x="719" y="1774"/>
                    <a:pt x="778" y="1774"/>
                  </a:cubicBezTo>
                  <a:cubicBezTo>
                    <a:pt x="1262" y="933"/>
                    <a:pt x="2071" y="441"/>
                    <a:pt x="2999" y="411"/>
                  </a:cubicBezTo>
                  <a:cubicBezTo>
                    <a:pt x="3066" y="425"/>
                    <a:pt x="5420" y="429"/>
                    <a:pt x="7529" y="429"/>
                  </a:cubicBezTo>
                  <a:cubicBezTo>
                    <a:pt x="9269" y="429"/>
                    <a:pt x="10842" y="426"/>
                    <a:pt x="10824" y="425"/>
                  </a:cubicBezTo>
                  <a:lnTo>
                    <a:pt x="10824" y="425"/>
                  </a:lnTo>
                  <a:cubicBezTo>
                    <a:pt x="11164" y="435"/>
                    <a:pt x="11236" y="455"/>
                    <a:pt x="11474" y="499"/>
                  </a:cubicBezTo>
                  <a:cubicBezTo>
                    <a:pt x="11641" y="474"/>
                    <a:pt x="11592" y="402"/>
                    <a:pt x="11699" y="235"/>
                  </a:cubicBezTo>
                  <a:cubicBezTo>
                    <a:pt x="12084" y="254"/>
                    <a:pt x="11822" y="421"/>
                    <a:pt x="12063" y="548"/>
                  </a:cubicBezTo>
                  <a:cubicBezTo>
                    <a:pt x="12135" y="565"/>
                    <a:pt x="12211" y="570"/>
                    <a:pt x="12278" y="570"/>
                  </a:cubicBezTo>
                  <a:cubicBezTo>
                    <a:pt x="12369" y="570"/>
                    <a:pt x="12445" y="561"/>
                    <a:pt x="12474" y="561"/>
                  </a:cubicBezTo>
                  <a:cubicBezTo>
                    <a:pt x="12479" y="561"/>
                    <a:pt x="12483" y="561"/>
                    <a:pt x="12485" y="562"/>
                  </a:cubicBezTo>
                  <a:cubicBezTo>
                    <a:pt x="12363" y="491"/>
                    <a:pt x="12364" y="412"/>
                    <a:pt x="12178" y="341"/>
                  </a:cubicBezTo>
                  <a:lnTo>
                    <a:pt x="12178" y="341"/>
                  </a:lnTo>
                  <a:cubicBezTo>
                    <a:pt x="12183" y="345"/>
                    <a:pt x="12175" y="349"/>
                    <a:pt x="12156" y="356"/>
                  </a:cubicBezTo>
                  <a:cubicBezTo>
                    <a:pt x="12040" y="307"/>
                    <a:pt x="12051" y="300"/>
                    <a:pt x="11968" y="277"/>
                  </a:cubicBezTo>
                  <a:cubicBezTo>
                    <a:pt x="11910" y="179"/>
                    <a:pt x="11738" y="145"/>
                    <a:pt x="11546" y="77"/>
                  </a:cubicBezTo>
                  <a:cubicBezTo>
                    <a:pt x="11467" y="107"/>
                    <a:pt x="11358" y="123"/>
                    <a:pt x="11275" y="123"/>
                  </a:cubicBezTo>
                  <a:cubicBezTo>
                    <a:pt x="11236" y="123"/>
                    <a:pt x="11203" y="120"/>
                    <a:pt x="11182" y="112"/>
                  </a:cubicBezTo>
                  <a:cubicBezTo>
                    <a:pt x="11277" y="73"/>
                    <a:pt x="11414" y="89"/>
                    <a:pt x="11361" y="64"/>
                  </a:cubicBezTo>
                  <a:cubicBezTo>
                    <a:pt x="11247" y="31"/>
                    <a:pt x="10962" y="22"/>
                    <a:pt x="10920" y="10"/>
                  </a:cubicBezTo>
                  <a:cubicBezTo>
                    <a:pt x="10919" y="10"/>
                    <a:pt x="10895" y="10"/>
                    <a:pt x="10849" y="10"/>
                  </a:cubicBezTo>
                  <a:cubicBezTo>
                    <a:pt x="10125" y="10"/>
                    <a:pt x="4060" y="26"/>
                    <a:pt x="3953" y="31"/>
                  </a:cubicBezTo>
                  <a:lnTo>
                    <a:pt x="3953" y="31"/>
                  </a:lnTo>
                  <a:cubicBezTo>
                    <a:pt x="3958" y="33"/>
                    <a:pt x="3971" y="53"/>
                    <a:pt x="3928" y="53"/>
                  </a:cubicBezTo>
                  <a:cubicBezTo>
                    <a:pt x="3912" y="53"/>
                    <a:pt x="3887" y="50"/>
                    <a:pt x="3852" y="43"/>
                  </a:cubicBezTo>
                  <a:cubicBezTo>
                    <a:pt x="4014" y="33"/>
                    <a:pt x="3801" y="45"/>
                    <a:pt x="3891" y="22"/>
                  </a:cubicBezTo>
                  <a:cubicBezTo>
                    <a:pt x="3946" y="12"/>
                    <a:pt x="3892" y="6"/>
                    <a:pt x="3827" y="6"/>
                  </a:cubicBezTo>
                  <a:cubicBezTo>
                    <a:pt x="3753" y="6"/>
                    <a:pt x="3663" y="14"/>
                    <a:pt x="3696" y="33"/>
                  </a:cubicBezTo>
                  <a:cubicBezTo>
                    <a:pt x="3671" y="70"/>
                    <a:pt x="3754" y="108"/>
                    <a:pt x="3849" y="131"/>
                  </a:cubicBezTo>
                  <a:cubicBezTo>
                    <a:pt x="3846" y="131"/>
                    <a:pt x="3843" y="131"/>
                    <a:pt x="3840" y="131"/>
                  </a:cubicBezTo>
                  <a:cubicBezTo>
                    <a:pt x="3644" y="131"/>
                    <a:pt x="3462" y="353"/>
                    <a:pt x="3349" y="353"/>
                  </a:cubicBezTo>
                  <a:cubicBezTo>
                    <a:pt x="3314" y="353"/>
                    <a:pt x="3285" y="330"/>
                    <a:pt x="3265" y="272"/>
                  </a:cubicBezTo>
                  <a:cubicBezTo>
                    <a:pt x="3263" y="272"/>
                    <a:pt x="3261" y="273"/>
                    <a:pt x="3259" y="273"/>
                  </a:cubicBezTo>
                  <a:cubicBezTo>
                    <a:pt x="3173" y="273"/>
                    <a:pt x="3137" y="69"/>
                    <a:pt x="3312" y="69"/>
                  </a:cubicBezTo>
                  <a:cubicBezTo>
                    <a:pt x="3320" y="69"/>
                    <a:pt x="3329" y="70"/>
                    <a:pt x="3338" y="70"/>
                  </a:cubicBezTo>
                  <a:lnTo>
                    <a:pt x="3338" y="70"/>
                  </a:lnTo>
                  <a:cubicBezTo>
                    <a:pt x="3151" y="45"/>
                    <a:pt x="3264" y="44"/>
                    <a:pt x="32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21" name="Google Shape;19121;p66"/>
            <p:cNvSpPr/>
            <p:nvPr/>
          </p:nvSpPr>
          <p:spPr>
            <a:xfrm>
              <a:off x="3738825" y="1619450"/>
              <a:ext cx="292975" cy="10250"/>
            </a:xfrm>
            <a:custGeom>
              <a:avLst/>
              <a:gdLst/>
              <a:ahLst/>
              <a:cxnLst/>
              <a:rect l="l" t="t" r="r" b="b"/>
              <a:pathLst>
                <a:path w="11719" h="410" extrusionOk="0">
                  <a:moveTo>
                    <a:pt x="11352" y="210"/>
                  </a:moveTo>
                  <a:cubicBezTo>
                    <a:pt x="11360" y="210"/>
                    <a:pt x="11350" y="212"/>
                    <a:pt x="11343" y="215"/>
                  </a:cubicBezTo>
                  <a:lnTo>
                    <a:pt x="11343" y="215"/>
                  </a:lnTo>
                  <a:cubicBezTo>
                    <a:pt x="11329" y="213"/>
                    <a:pt x="11324" y="211"/>
                    <a:pt x="11341" y="211"/>
                  </a:cubicBezTo>
                  <a:cubicBezTo>
                    <a:pt x="11346" y="210"/>
                    <a:pt x="11350" y="210"/>
                    <a:pt x="11352" y="210"/>
                  </a:cubicBezTo>
                  <a:close/>
                  <a:moveTo>
                    <a:pt x="11339" y="224"/>
                  </a:moveTo>
                  <a:cubicBezTo>
                    <a:pt x="11338" y="224"/>
                    <a:pt x="11337" y="224"/>
                    <a:pt x="11336" y="224"/>
                  </a:cubicBezTo>
                  <a:cubicBezTo>
                    <a:pt x="11334" y="224"/>
                    <a:pt x="11332" y="224"/>
                    <a:pt x="11339" y="224"/>
                  </a:cubicBezTo>
                  <a:close/>
                  <a:moveTo>
                    <a:pt x="0" y="408"/>
                  </a:moveTo>
                  <a:cubicBezTo>
                    <a:pt x="1" y="408"/>
                    <a:pt x="1" y="408"/>
                    <a:pt x="2" y="408"/>
                  </a:cubicBezTo>
                  <a:cubicBezTo>
                    <a:pt x="2" y="408"/>
                    <a:pt x="3" y="408"/>
                    <a:pt x="3" y="408"/>
                  </a:cubicBezTo>
                  <a:lnTo>
                    <a:pt x="3" y="408"/>
                  </a:lnTo>
                  <a:cubicBezTo>
                    <a:pt x="2" y="408"/>
                    <a:pt x="1" y="408"/>
                    <a:pt x="0" y="408"/>
                  </a:cubicBezTo>
                  <a:close/>
                  <a:moveTo>
                    <a:pt x="2018" y="0"/>
                  </a:moveTo>
                  <a:cubicBezTo>
                    <a:pt x="926" y="0"/>
                    <a:pt x="182" y="1"/>
                    <a:pt x="139" y="2"/>
                  </a:cubicBezTo>
                  <a:cubicBezTo>
                    <a:pt x="140" y="2"/>
                    <a:pt x="140" y="2"/>
                    <a:pt x="141" y="2"/>
                  </a:cubicBezTo>
                  <a:cubicBezTo>
                    <a:pt x="334" y="2"/>
                    <a:pt x="65" y="401"/>
                    <a:pt x="3" y="408"/>
                  </a:cubicBezTo>
                  <a:lnTo>
                    <a:pt x="3" y="408"/>
                  </a:lnTo>
                  <a:cubicBezTo>
                    <a:pt x="218" y="408"/>
                    <a:pt x="10697" y="408"/>
                    <a:pt x="10808" y="410"/>
                  </a:cubicBezTo>
                  <a:cubicBezTo>
                    <a:pt x="10866" y="364"/>
                    <a:pt x="10801" y="324"/>
                    <a:pt x="10826" y="271"/>
                  </a:cubicBezTo>
                  <a:lnTo>
                    <a:pt x="10826" y="271"/>
                  </a:lnTo>
                  <a:cubicBezTo>
                    <a:pt x="10875" y="302"/>
                    <a:pt x="10955" y="322"/>
                    <a:pt x="11049" y="322"/>
                  </a:cubicBezTo>
                  <a:cubicBezTo>
                    <a:pt x="11159" y="322"/>
                    <a:pt x="11288" y="294"/>
                    <a:pt x="11409" y="225"/>
                  </a:cubicBezTo>
                  <a:lnTo>
                    <a:pt x="11409" y="225"/>
                  </a:lnTo>
                  <a:cubicBezTo>
                    <a:pt x="11423" y="225"/>
                    <a:pt x="11441" y="226"/>
                    <a:pt x="11462" y="227"/>
                  </a:cubicBezTo>
                  <a:cubicBezTo>
                    <a:pt x="11469" y="245"/>
                    <a:pt x="11476" y="253"/>
                    <a:pt x="11483" y="253"/>
                  </a:cubicBezTo>
                  <a:cubicBezTo>
                    <a:pt x="11517" y="253"/>
                    <a:pt x="11566" y="97"/>
                    <a:pt x="11719" y="4"/>
                  </a:cubicBezTo>
                  <a:cubicBezTo>
                    <a:pt x="11708" y="4"/>
                    <a:pt x="5295" y="0"/>
                    <a:pt x="201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22" name="Google Shape;19122;p66"/>
            <p:cNvSpPr/>
            <p:nvPr/>
          </p:nvSpPr>
          <p:spPr>
            <a:xfrm>
              <a:off x="3708450" y="1571000"/>
              <a:ext cx="32475" cy="40225"/>
            </a:xfrm>
            <a:custGeom>
              <a:avLst/>
              <a:gdLst/>
              <a:ahLst/>
              <a:cxnLst/>
              <a:rect l="l" t="t" r="r" b="b"/>
              <a:pathLst>
                <a:path w="1299" h="1609" extrusionOk="0">
                  <a:moveTo>
                    <a:pt x="803" y="65"/>
                  </a:moveTo>
                  <a:cubicBezTo>
                    <a:pt x="803" y="65"/>
                    <a:pt x="803" y="65"/>
                    <a:pt x="803" y="65"/>
                  </a:cubicBezTo>
                  <a:lnTo>
                    <a:pt x="803" y="65"/>
                  </a:lnTo>
                  <a:cubicBezTo>
                    <a:pt x="803" y="65"/>
                    <a:pt x="803" y="65"/>
                    <a:pt x="803" y="65"/>
                  </a:cubicBezTo>
                  <a:close/>
                  <a:moveTo>
                    <a:pt x="987" y="103"/>
                  </a:moveTo>
                  <a:cubicBezTo>
                    <a:pt x="995" y="107"/>
                    <a:pt x="1007" y="114"/>
                    <a:pt x="1016" y="129"/>
                  </a:cubicBezTo>
                  <a:cubicBezTo>
                    <a:pt x="986" y="114"/>
                    <a:pt x="985" y="113"/>
                    <a:pt x="987" y="103"/>
                  </a:cubicBezTo>
                  <a:close/>
                  <a:moveTo>
                    <a:pt x="777" y="445"/>
                  </a:moveTo>
                  <a:cubicBezTo>
                    <a:pt x="777" y="445"/>
                    <a:pt x="777" y="445"/>
                    <a:pt x="777" y="445"/>
                  </a:cubicBezTo>
                  <a:cubicBezTo>
                    <a:pt x="612" y="600"/>
                    <a:pt x="935" y="493"/>
                    <a:pt x="745" y="605"/>
                  </a:cubicBezTo>
                  <a:cubicBezTo>
                    <a:pt x="718" y="609"/>
                    <a:pt x="696" y="616"/>
                    <a:pt x="678" y="616"/>
                  </a:cubicBezTo>
                  <a:cubicBezTo>
                    <a:pt x="649" y="616"/>
                    <a:pt x="632" y="599"/>
                    <a:pt x="626" y="531"/>
                  </a:cubicBezTo>
                  <a:lnTo>
                    <a:pt x="626" y="531"/>
                  </a:lnTo>
                  <a:cubicBezTo>
                    <a:pt x="629" y="530"/>
                    <a:pt x="770" y="445"/>
                    <a:pt x="777" y="445"/>
                  </a:cubicBezTo>
                  <a:close/>
                  <a:moveTo>
                    <a:pt x="0" y="1476"/>
                  </a:moveTo>
                  <a:cubicBezTo>
                    <a:pt x="0" y="1476"/>
                    <a:pt x="0" y="1476"/>
                    <a:pt x="0" y="1476"/>
                  </a:cubicBezTo>
                  <a:cubicBezTo>
                    <a:pt x="0" y="1476"/>
                    <a:pt x="0" y="1476"/>
                    <a:pt x="0" y="1476"/>
                  </a:cubicBezTo>
                  <a:lnTo>
                    <a:pt x="0" y="1476"/>
                  </a:lnTo>
                  <a:cubicBezTo>
                    <a:pt x="0" y="1476"/>
                    <a:pt x="0" y="1476"/>
                    <a:pt x="0" y="1476"/>
                  </a:cubicBezTo>
                  <a:close/>
                  <a:moveTo>
                    <a:pt x="1062" y="1"/>
                  </a:moveTo>
                  <a:cubicBezTo>
                    <a:pt x="1018" y="1"/>
                    <a:pt x="975" y="37"/>
                    <a:pt x="978" y="89"/>
                  </a:cubicBezTo>
                  <a:lnTo>
                    <a:pt x="978" y="89"/>
                  </a:lnTo>
                  <a:cubicBezTo>
                    <a:pt x="951" y="77"/>
                    <a:pt x="925" y="74"/>
                    <a:pt x="900" y="74"/>
                  </a:cubicBezTo>
                  <a:cubicBezTo>
                    <a:pt x="887" y="74"/>
                    <a:pt x="874" y="75"/>
                    <a:pt x="861" y="75"/>
                  </a:cubicBezTo>
                  <a:cubicBezTo>
                    <a:pt x="840" y="75"/>
                    <a:pt x="821" y="73"/>
                    <a:pt x="803" y="65"/>
                  </a:cubicBezTo>
                  <a:lnTo>
                    <a:pt x="803" y="65"/>
                  </a:lnTo>
                  <a:cubicBezTo>
                    <a:pt x="804" y="66"/>
                    <a:pt x="11" y="1460"/>
                    <a:pt x="0" y="1476"/>
                  </a:cubicBezTo>
                  <a:lnTo>
                    <a:pt x="0" y="1476"/>
                  </a:lnTo>
                  <a:cubicBezTo>
                    <a:pt x="53" y="1538"/>
                    <a:pt x="121" y="1551"/>
                    <a:pt x="195" y="1551"/>
                  </a:cubicBezTo>
                  <a:cubicBezTo>
                    <a:pt x="242" y="1551"/>
                    <a:pt x="291" y="1546"/>
                    <a:pt x="339" y="1546"/>
                  </a:cubicBezTo>
                  <a:cubicBezTo>
                    <a:pt x="410" y="1546"/>
                    <a:pt x="479" y="1556"/>
                    <a:pt x="536" y="1608"/>
                  </a:cubicBezTo>
                  <a:cubicBezTo>
                    <a:pt x="536" y="1608"/>
                    <a:pt x="536" y="1608"/>
                    <a:pt x="536" y="1608"/>
                  </a:cubicBezTo>
                  <a:cubicBezTo>
                    <a:pt x="539" y="1608"/>
                    <a:pt x="1192" y="454"/>
                    <a:pt x="1199" y="447"/>
                  </a:cubicBezTo>
                  <a:cubicBezTo>
                    <a:pt x="1161" y="446"/>
                    <a:pt x="1124" y="444"/>
                    <a:pt x="1090" y="444"/>
                  </a:cubicBezTo>
                  <a:cubicBezTo>
                    <a:pt x="1006" y="444"/>
                    <a:pt x="937" y="453"/>
                    <a:pt x="902" y="498"/>
                  </a:cubicBezTo>
                  <a:cubicBezTo>
                    <a:pt x="816" y="255"/>
                    <a:pt x="1132" y="354"/>
                    <a:pt x="1213" y="278"/>
                  </a:cubicBezTo>
                  <a:cubicBezTo>
                    <a:pt x="1037" y="167"/>
                    <a:pt x="1299" y="157"/>
                    <a:pt x="1120" y="25"/>
                  </a:cubicBezTo>
                  <a:cubicBezTo>
                    <a:pt x="1103" y="8"/>
                    <a:pt x="1083" y="1"/>
                    <a:pt x="106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23" name="Google Shape;19123;p66"/>
            <p:cNvSpPr/>
            <p:nvPr/>
          </p:nvSpPr>
          <p:spPr>
            <a:xfrm>
              <a:off x="3985350" y="1953375"/>
              <a:ext cx="74975" cy="10450"/>
            </a:xfrm>
            <a:custGeom>
              <a:avLst/>
              <a:gdLst/>
              <a:ahLst/>
              <a:cxnLst/>
              <a:rect l="l" t="t" r="r" b="b"/>
              <a:pathLst>
                <a:path w="2999" h="418" extrusionOk="0">
                  <a:moveTo>
                    <a:pt x="2558" y="3"/>
                  </a:moveTo>
                  <a:cubicBezTo>
                    <a:pt x="2554" y="3"/>
                    <a:pt x="2553" y="3"/>
                    <a:pt x="2556" y="3"/>
                  </a:cubicBezTo>
                  <a:lnTo>
                    <a:pt x="2556" y="3"/>
                  </a:lnTo>
                  <a:cubicBezTo>
                    <a:pt x="2557" y="3"/>
                    <a:pt x="2557" y="3"/>
                    <a:pt x="2558" y="3"/>
                  </a:cubicBezTo>
                  <a:close/>
                  <a:moveTo>
                    <a:pt x="632" y="223"/>
                  </a:moveTo>
                  <a:cubicBezTo>
                    <a:pt x="602" y="234"/>
                    <a:pt x="567" y="238"/>
                    <a:pt x="524" y="238"/>
                  </a:cubicBezTo>
                  <a:cubicBezTo>
                    <a:pt x="496" y="238"/>
                    <a:pt x="465" y="236"/>
                    <a:pt x="430" y="234"/>
                  </a:cubicBezTo>
                  <a:cubicBezTo>
                    <a:pt x="427" y="234"/>
                    <a:pt x="424" y="234"/>
                    <a:pt x="422" y="234"/>
                  </a:cubicBezTo>
                  <a:lnTo>
                    <a:pt x="422" y="234"/>
                  </a:lnTo>
                  <a:cubicBezTo>
                    <a:pt x="426" y="234"/>
                    <a:pt x="430" y="234"/>
                    <a:pt x="434" y="234"/>
                  </a:cubicBezTo>
                  <a:cubicBezTo>
                    <a:pt x="425" y="233"/>
                    <a:pt x="419" y="232"/>
                    <a:pt x="416" y="232"/>
                  </a:cubicBezTo>
                  <a:cubicBezTo>
                    <a:pt x="410" y="232"/>
                    <a:pt x="413" y="234"/>
                    <a:pt x="422" y="234"/>
                  </a:cubicBezTo>
                  <a:lnTo>
                    <a:pt x="422" y="234"/>
                  </a:lnTo>
                  <a:cubicBezTo>
                    <a:pt x="406" y="234"/>
                    <a:pt x="402" y="232"/>
                    <a:pt x="407" y="229"/>
                  </a:cubicBezTo>
                  <a:lnTo>
                    <a:pt x="407" y="229"/>
                  </a:lnTo>
                  <a:cubicBezTo>
                    <a:pt x="417" y="228"/>
                    <a:pt x="421" y="227"/>
                    <a:pt x="423" y="227"/>
                  </a:cubicBezTo>
                  <a:cubicBezTo>
                    <a:pt x="427" y="227"/>
                    <a:pt x="428" y="229"/>
                    <a:pt x="441" y="230"/>
                  </a:cubicBezTo>
                  <a:cubicBezTo>
                    <a:pt x="432" y="227"/>
                    <a:pt x="585" y="230"/>
                    <a:pt x="632" y="223"/>
                  </a:cubicBezTo>
                  <a:close/>
                  <a:moveTo>
                    <a:pt x="2187" y="216"/>
                  </a:moveTo>
                  <a:lnTo>
                    <a:pt x="2187" y="216"/>
                  </a:lnTo>
                  <a:cubicBezTo>
                    <a:pt x="2131" y="237"/>
                    <a:pt x="2115" y="260"/>
                    <a:pt x="2097" y="262"/>
                  </a:cubicBezTo>
                  <a:cubicBezTo>
                    <a:pt x="2090" y="244"/>
                    <a:pt x="2113" y="225"/>
                    <a:pt x="2187" y="216"/>
                  </a:cubicBezTo>
                  <a:close/>
                  <a:moveTo>
                    <a:pt x="2187" y="0"/>
                  </a:moveTo>
                  <a:cubicBezTo>
                    <a:pt x="2164" y="5"/>
                    <a:pt x="404" y="7"/>
                    <a:pt x="395" y="7"/>
                  </a:cubicBezTo>
                  <a:cubicBezTo>
                    <a:pt x="444" y="63"/>
                    <a:pt x="414" y="136"/>
                    <a:pt x="389" y="222"/>
                  </a:cubicBezTo>
                  <a:lnTo>
                    <a:pt x="389" y="222"/>
                  </a:lnTo>
                  <a:cubicBezTo>
                    <a:pt x="355" y="219"/>
                    <a:pt x="321" y="216"/>
                    <a:pt x="288" y="216"/>
                  </a:cubicBezTo>
                  <a:cubicBezTo>
                    <a:pt x="197" y="216"/>
                    <a:pt x="117" y="238"/>
                    <a:pt x="98" y="336"/>
                  </a:cubicBezTo>
                  <a:cubicBezTo>
                    <a:pt x="54" y="367"/>
                    <a:pt x="8" y="394"/>
                    <a:pt x="1" y="415"/>
                  </a:cubicBezTo>
                  <a:cubicBezTo>
                    <a:pt x="11" y="416"/>
                    <a:pt x="462" y="417"/>
                    <a:pt x="986" y="417"/>
                  </a:cubicBezTo>
                  <a:cubicBezTo>
                    <a:pt x="1728" y="417"/>
                    <a:pt x="2617" y="416"/>
                    <a:pt x="2611" y="413"/>
                  </a:cubicBezTo>
                  <a:cubicBezTo>
                    <a:pt x="2616" y="388"/>
                    <a:pt x="2646" y="368"/>
                    <a:pt x="2638" y="365"/>
                  </a:cubicBezTo>
                  <a:lnTo>
                    <a:pt x="2638" y="365"/>
                  </a:lnTo>
                  <a:cubicBezTo>
                    <a:pt x="2668" y="364"/>
                    <a:pt x="2795" y="360"/>
                    <a:pt x="2799" y="360"/>
                  </a:cubicBezTo>
                  <a:lnTo>
                    <a:pt x="2799" y="360"/>
                  </a:lnTo>
                  <a:cubicBezTo>
                    <a:pt x="2832" y="380"/>
                    <a:pt x="2797" y="401"/>
                    <a:pt x="2794" y="418"/>
                  </a:cubicBezTo>
                  <a:cubicBezTo>
                    <a:pt x="2822" y="418"/>
                    <a:pt x="2850" y="415"/>
                    <a:pt x="2876" y="411"/>
                  </a:cubicBezTo>
                  <a:cubicBezTo>
                    <a:pt x="2906" y="411"/>
                    <a:pt x="2943" y="415"/>
                    <a:pt x="2964" y="418"/>
                  </a:cubicBezTo>
                  <a:cubicBezTo>
                    <a:pt x="2998" y="341"/>
                    <a:pt x="2938" y="248"/>
                    <a:pt x="2943" y="163"/>
                  </a:cubicBezTo>
                  <a:lnTo>
                    <a:pt x="2943" y="163"/>
                  </a:lnTo>
                  <a:cubicBezTo>
                    <a:pt x="2940" y="163"/>
                    <a:pt x="2938" y="163"/>
                    <a:pt x="2935" y="163"/>
                  </a:cubicBezTo>
                  <a:cubicBezTo>
                    <a:pt x="2867" y="163"/>
                    <a:pt x="2785" y="50"/>
                    <a:pt x="2665" y="5"/>
                  </a:cubicBezTo>
                  <a:cubicBezTo>
                    <a:pt x="2669" y="4"/>
                    <a:pt x="2636" y="4"/>
                    <a:pt x="2604" y="4"/>
                  </a:cubicBezTo>
                  <a:cubicBezTo>
                    <a:pt x="2583" y="4"/>
                    <a:pt x="2562" y="4"/>
                    <a:pt x="2556" y="3"/>
                  </a:cubicBezTo>
                  <a:lnTo>
                    <a:pt x="2556" y="3"/>
                  </a:lnTo>
                  <a:cubicBezTo>
                    <a:pt x="2520" y="20"/>
                    <a:pt x="2490" y="42"/>
                    <a:pt x="2465" y="72"/>
                  </a:cubicBezTo>
                  <a:cubicBezTo>
                    <a:pt x="2486" y="86"/>
                    <a:pt x="2519" y="105"/>
                    <a:pt x="2516" y="109"/>
                  </a:cubicBezTo>
                  <a:cubicBezTo>
                    <a:pt x="2647" y="123"/>
                    <a:pt x="2691" y="159"/>
                    <a:pt x="2764" y="201"/>
                  </a:cubicBezTo>
                  <a:lnTo>
                    <a:pt x="2764" y="201"/>
                  </a:lnTo>
                  <a:cubicBezTo>
                    <a:pt x="2723" y="184"/>
                    <a:pt x="2601" y="171"/>
                    <a:pt x="2523" y="116"/>
                  </a:cubicBezTo>
                  <a:cubicBezTo>
                    <a:pt x="2501" y="114"/>
                    <a:pt x="2480" y="113"/>
                    <a:pt x="2459" y="113"/>
                  </a:cubicBezTo>
                  <a:cubicBezTo>
                    <a:pt x="2354" y="113"/>
                    <a:pt x="2260" y="143"/>
                    <a:pt x="2187" y="216"/>
                  </a:cubicBezTo>
                  <a:cubicBezTo>
                    <a:pt x="2159" y="165"/>
                    <a:pt x="2187" y="93"/>
                    <a:pt x="218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24" name="Google Shape;19124;p66"/>
            <p:cNvSpPr/>
            <p:nvPr/>
          </p:nvSpPr>
          <p:spPr>
            <a:xfrm>
              <a:off x="4068350" y="1926600"/>
              <a:ext cx="7625" cy="9750"/>
            </a:xfrm>
            <a:custGeom>
              <a:avLst/>
              <a:gdLst/>
              <a:ahLst/>
              <a:cxnLst/>
              <a:rect l="l" t="t" r="r" b="b"/>
              <a:pathLst>
                <a:path w="305" h="390" extrusionOk="0">
                  <a:moveTo>
                    <a:pt x="188" y="0"/>
                  </a:moveTo>
                  <a:cubicBezTo>
                    <a:pt x="184" y="5"/>
                    <a:pt x="179" y="0"/>
                    <a:pt x="170" y="9"/>
                  </a:cubicBezTo>
                  <a:cubicBezTo>
                    <a:pt x="151" y="109"/>
                    <a:pt x="1" y="227"/>
                    <a:pt x="63" y="387"/>
                  </a:cubicBezTo>
                  <a:cubicBezTo>
                    <a:pt x="64" y="389"/>
                    <a:pt x="66" y="389"/>
                    <a:pt x="66" y="389"/>
                  </a:cubicBezTo>
                  <a:cubicBezTo>
                    <a:pt x="67" y="389"/>
                    <a:pt x="68" y="389"/>
                    <a:pt x="68" y="390"/>
                  </a:cubicBezTo>
                  <a:cubicBezTo>
                    <a:pt x="81" y="317"/>
                    <a:pt x="130" y="299"/>
                    <a:pt x="184" y="299"/>
                  </a:cubicBezTo>
                  <a:cubicBezTo>
                    <a:pt x="208" y="299"/>
                    <a:pt x="233" y="303"/>
                    <a:pt x="256" y="306"/>
                  </a:cubicBezTo>
                  <a:cubicBezTo>
                    <a:pt x="286" y="271"/>
                    <a:pt x="304" y="225"/>
                    <a:pt x="304" y="179"/>
                  </a:cubicBezTo>
                  <a:cubicBezTo>
                    <a:pt x="302" y="102"/>
                    <a:pt x="258" y="35"/>
                    <a:pt x="18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25" name="Google Shape;19125;p66"/>
            <p:cNvSpPr/>
            <p:nvPr/>
          </p:nvSpPr>
          <p:spPr>
            <a:xfrm>
              <a:off x="4052425" y="1926025"/>
              <a:ext cx="20300" cy="10275"/>
            </a:xfrm>
            <a:custGeom>
              <a:avLst/>
              <a:gdLst/>
              <a:ahLst/>
              <a:cxnLst/>
              <a:rect l="l" t="t" r="r" b="b"/>
              <a:pathLst>
                <a:path w="812" h="411" extrusionOk="0">
                  <a:moveTo>
                    <a:pt x="239" y="0"/>
                  </a:moveTo>
                  <a:cubicBezTo>
                    <a:pt x="130" y="116"/>
                    <a:pt x="16" y="253"/>
                    <a:pt x="0" y="406"/>
                  </a:cubicBezTo>
                  <a:cubicBezTo>
                    <a:pt x="7" y="408"/>
                    <a:pt x="172" y="408"/>
                    <a:pt x="172" y="410"/>
                  </a:cubicBezTo>
                  <a:cubicBezTo>
                    <a:pt x="182" y="383"/>
                    <a:pt x="199" y="356"/>
                    <a:pt x="231" y="356"/>
                  </a:cubicBezTo>
                  <a:cubicBezTo>
                    <a:pt x="250" y="356"/>
                    <a:pt x="274" y="365"/>
                    <a:pt x="304" y="390"/>
                  </a:cubicBezTo>
                  <a:cubicBezTo>
                    <a:pt x="232" y="230"/>
                    <a:pt x="508" y="352"/>
                    <a:pt x="387" y="134"/>
                  </a:cubicBezTo>
                  <a:cubicBezTo>
                    <a:pt x="501" y="123"/>
                    <a:pt x="728" y="49"/>
                    <a:pt x="812" y="16"/>
                  </a:cubicBezTo>
                  <a:cubicBezTo>
                    <a:pt x="788" y="5"/>
                    <a:pt x="761" y="0"/>
                    <a:pt x="73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26" name="Google Shape;19126;p66"/>
            <p:cNvSpPr/>
            <p:nvPr/>
          </p:nvSpPr>
          <p:spPr>
            <a:xfrm>
              <a:off x="4018400" y="1934000"/>
              <a:ext cx="2925" cy="2300"/>
            </a:xfrm>
            <a:custGeom>
              <a:avLst/>
              <a:gdLst/>
              <a:ahLst/>
              <a:cxnLst/>
              <a:rect l="l" t="t" r="r" b="b"/>
              <a:pathLst>
                <a:path w="117" h="92" extrusionOk="0">
                  <a:moveTo>
                    <a:pt x="79" y="1"/>
                  </a:moveTo>
                  <a:cubicBezTo>
                    <a:pt x="63" y="40"/>
                    <a:pt x="35" y="71"/>
                    <a:pt x="0" y="91"/>
                  </a:cubicBezTo>
                  <a:lnTo>
                    <a:pt x="116" y="91"/>
                  </a:lnTo>
                  <a:cubicBezTo>
                    <a:pt x="116" y="91"/>
                    <a:pt x="79" y="1"/>
                    <a:pt x="7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27" name="Google Shape;19127;p66"/>
            <p:cNvSpPr/>
            <p:nvPr/>
          </p:nvSpPr>
          <p:spPr>
            <a:xfrm>
              <a:off x="4047425" y="1936225"/>
              <a:ext cx="1725" cy="75"/>
            </a:xfrm>
            <a:custGeom>
              <a:avLst/>
              <a:gdLst/>
              <a:ahLst/>
              <a:cxnLst/>
              <a:rect l="l" t="t" r="r" b="b"/>
              <a:pathLst>
                <a:path w="69" h="3" extrusionOk="0">
                  <a:moveTo>
                    <a:pt x="35" y="1"/>
                  </a:moveTo>
                  <a:cubicBezTo>
                    <a:pt x="24" y="1"/>
                    <a:pt x="12" y="1"/>
                    <a:pt x="1" y="2"/>
                  </a:cubicBezTo>
                  <a:lnTo>
                    <a:pt x="68" y="2"/>
                  </a:lnTo>
                  <a:cubicBezTo>
                    <a:pt x="58" y="1"/>
                    <a:pt x="47" y="1"/>
                    <a:pt x="3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28" name="Google Shape;19128;p66"/>
            <p:cNvSpPr/>
            <p:nvPr/>
          </p:nvSpPr>
          <p:spPr>
            <a:xfrm>
              <a:off x="4061225" y="1935250"/>
              <a:ext cx="6400" cy="1050"/>
            </a:xfrm>
            <a:custGeom>
              <a:avLst/>
              <a:gdLst/>
              <a:ahLst/>
              <a:cxnLst/>
              <a:rect l="l" t="t" r="r" b="b"/>
              <a:pathLst>
                <a:path w="256" h="42" extrusionOk="0">
                  <a:moveTo>
                    <a:pt x="105" y="1"/>
                  </a:moveTo>
                  <a:cubicBezTo>
                    <a:pt x="68" y="1"/>
                    <a:pt x="33" y="12"/>
                    <a:pt x="1" y="41"/>
                  </a:cubicBezTo>
                  <a:lnTo>
                    <a:pt x="256" y="41"/>
                  </a:lnTo>
                  <a:cubicBezTo>
                    <a:pt x="203" y="19"/>
                    <a:pt x="153" y="1"/>
                    <a:pt x="10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29" name="Google Shape;19129;p66"/>
            <p:cNvSpPr/>
            <p:nvPr/>
          </p:nvSpPr>
          <p:spPr>
            <a:xfrm>
              <a:off x="4035325" y="1926050"/>
              <a:ext cx="5700" cy="3575"/>
            </a:xfrm>
            <a:custGeom>
              <a:avLst/>
              <a:gdLst/>
              <a:ahLst/>
              <a:cxnLst/>
              <a:rect l="l" t="t" r="r" b="b"/>
              <a:pathLst>
                <a:path w="228" h="143" extrusionOk="0">
                  <a:moveTo>
                    <a:pt x="62" y="0"/>
                  </a:moveTo>
                  <a:cubicBezTo>
                    <a:pt x="29" y="0"/>
                    <a:pt x="3" y="1"/>
                    <a:pt x="3" y="1"/>
                  </a:cubicBezTo>
                  <a:cubicBezTo>
                    <a:pt x="5" y="1"/>
                    <a:pt x="3" y="1"/>
                    <a:pt x="0" y="6"/>
                  </a:cubicBezTo>
                  <a:cubicBezTo>
                    <a:pt x="3" y="55"/>
                    <a:pt x="14" y="101"/>
                    <a:pt x="37" y="143"/>
                  </a:cubicBezTo>
                  <a:cubicBezTo>
                    <a:pt x="63" y="59"/>
                    <a:pt x="137" y="20"/>
                    <a:pt x="227" y="1"/>
                  </a:cubicBezTo>
                  <a:cubicBezTo>
                    <a:pt x="227" y="1"/>
                    <a:pt x="129" y="0"/>
                    <a:pt x="6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30" name="Google Shape;19130;p66"/>
            <p:cNvSpPr/>
            <p:nvPr/>
          </p:nvSpPr>
          <p:spPr>
            <a:xfrm>
              <a:off x="4026000" y="1926025"/>
              <a:ext cx="9450" cy="3200"/>
            </a:xfrm>
            <a:custGeom>
              <a:avLst/>
              <a:gdLst/>
              <a:ahLst/>
              <a:cxnLst/>
              <a:rect l="l" t="t" r="r" b="b"/>
              <a:pathLst>
                <a:path w="378" h="128" extrusionOk="0">
                  <a:moveTo>
                    <a:pt x="187" y="1"/>
                  </a:moveTo>
                  <a:cubicBezTo>
                    <a:pt x="93" y="1"/>
                    <a:pt x="0" y="1"/>
                    <a:pt x="2" y="2"/>
                  </a:cubicBezTo>
                  <a:cubicBezTo>
                    <a:pt x="56" y="37"/>
                    <a:pt x="104" y="81"/>
                    <a:pt x="148" y="128"/>
                  </a:cubicBezTo>
                  <a:cubicBezTo>
                    <a:pt x="206" y="93"/>
                    <a:pt x="355" y="90"/>
                    <a:pt x="378" y="7"/>
                  </a:cubicBezTo>
                  <a:cubicBezTo>
                    <a:pt x="378" y="7"/>
                    <a:pt x="373" y="2"/>
                    <a:pt x="376" y="2"/>
                  </a:cubicBezTo>
                  <a:cubicBezTo>
                    <a:pt x="376" y="1"/>
                    <a:pt x="281" y="1"/>
                    <a:pt x="18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31" name="Google Shape;19131;p66"/>
            <p:cNvSpPr/>
            <p:nvPr/>
          </p:nvSpPr>
          <p:spPr>
            <a:xfrm>
              <a:off x="4047075" y="1925950"/>
              <a:ext cx="9550" cy="3875"/>
            </a:xfrm>
            <a:custGeom>
              <a:avLst/>
              <a:gdLst/>
              <a:ahLst/>
              <a:cxnLst/>
              <a:rect l="l" t="t" r="r" b="b"/>
              <a:pathLst>
                <a:path w="382" h="155" extrusionOk="0">
                  <a:moveTo>
                    <a:pt x="50" y="1"/>
                  </a:moveTo>
                  <a:cubicBezTo>
                    <a:pt x="24" y="47"/>
                    <a:pt x="8" y="98"/>
                    <a:pt x="1" y="149"/>
                  </a:cubicBezTo>
                  <a:cubicBezTo>
                    <a:pt x="31" y="111"/>
                    <a:pt x="60" y="98"/>
                    <a:pt x="88" y="98"/>
                  </a:cubicBezTo>
                  <a:cubicBezTo>
                    <a:pt x="147" y="98"/>
                    <a:pt x="203" y="154"/>
                    <a:pt x="264" y="154"/>
                  </a:cubicBezTo>
                  <a:cubicBezTo>
                    <a:pt x="300" y="154"/>
                    <a:pt x="339" y="133"/>
                    <a:pt x="381" y="66"/>
                  </a:cubicBezTo>
                  <a:cubicBezTo>
                    <a:pt x="369" y="42"/>
                    <a:pt x="351" y="22"/>
                    <a:pt x="325" y="10"/>
                  </a:cubicBezTo>
                  <a:cubicBezTo>
                    <a:pt x="339" y="8"/>
                    <a:pt x="351" y="3"/>
                    <a:pt x="3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32" name="Google Shape;19132;p66"/>
            <p:cNvSpPr/>
            <p:nvPr/>
          </p:nvSpPr>
          <p:spPr>
            <a:xfrm>
              <a:off x="4034400" y="1659900"/>
              <a:ext cx="36650" cy="31075"/>
            </a:xfrm>
            <a:custGeom>
              <a:avLst/>
              <a:gdLst/>
              <a:ahLst/>
              <a:cxnLst/>
              <a:rect l="l" t="t" r="r" b="b"/>
              <a:pathLst>
                <a:path w="1466" h="1243" extrusionOk="0">
                  <a:moveTo>
                    <a:pt x="1303" y="48"/>
                  </a:moveTo>
                  <a:cubicBezTo>
                    <a:pt x="1302" y="48"/>
                    <a:pt x="1302" y="48"/>
                    <a:pt x="1301" y="48"/>
                  </a:cubicBezTo>
                  <a:cubicBezTo>
                    <a:pt x="1301" y="49"/>
                    <a:pt x="1300" y="49"/>
                    <a:pt x="1300" y="49"/>
                  </a:cubicBezTo>
                  <a:lnTo>
                    <a:pt x="1300" y="49"/>
                  </a:lnTo>
                  <a:cubicBezTo>
                    <a:pt x="1301" y="49"/>
                    <a:pt x="1302" y="49"/>
                    <a:pt x="1303" y="48"/>
                  </a:cubicBezTo>
                  <a:cubicBezTo>
                    <a:pt x="1303" y="48"/>
                    <a:pt x="1303" y="48"/>
                    <a:pt x="1303" y="48"/>
                  </a:cubicBezTo>
                  <a:close/>
                  <a:moveTo>
                    <a:pt x="1300" y="49"/>
                  </a:moveTo>
                  <a:cubicBezTo>
                    <a:pt x="1285" y="52"/>
                    <a:pt x="1270" y="61"/>
                    <a:pt x="1259" y="72"/>
                  </a:cubicBezTo>
                  <a:cubicBezTo>
                    <a:pt x="1275" y="67"/>
                    <a:pt x="1289" y="60"/>
                    <a:pt x="1300" y="49"/>
                  </a:cubicBezTo>
                  <a:close/>
                  <a:moveTo>
                    <a:pt x="1402" y="1"/>
                  </a:moveTo>
                  <a:cubicBezTo>
                    <a:pt x="1365" y="1"/>
                    <a:pt x="1330" y="28"/>
                    <a:pt x="1303" y="48"/>
                  </a:cubicBezTo>
                  <a:lnTo>
                    <a:pt x="1303" y="48"/>
                  </a:lnTo>
                  <a:cubicBezTo>
                    <a:pt x="1304" y="48"/>
                    <a:pt x="1304" y="48"/>
                    <a:pt x="1305" y="48"/>
                  </a:cubicBezTo>
                  <a:cubicBezTo>
                    <a:pt x="1345" y="48"/>
                    <a:pt x="1353" y="112"/>
                    <a:pt x="1384" y="112"/>
                  </a:cubicBezTo>
                  <a:cubicBezTo>
                    <a:pt x="1401" y="112"/>
                    <a:pt x="1425" y="93"/>
                    <a:pt x="1465" y="35"/>
                  </a:cubicBezTo>
                  <a:cubicBezTo>
                    <a:pt x="1445" y="10"/>
                    <a:pt x="1423" y="1"/>
                    <a:pt x="1402" y="1"/>
                  </a:cubicBezTo>
                  <a:close/>
                  <a:moveTo>
                    <a:pt x="36" y="1067"/>
                  </a:moveTo>
                  <a:cubicBezTo>
                    <a:pt x="34" y="1067"/>
                    <a:pt x="32" y="1067"/>
                    <a:pt x="30" y="1068"/>
                  </a:cubicBezTo>
                  <a:cubicBezTo>
                    <a:pt x="33" y="1068"/>
                    <a:pt x="0" y="1233"/>
                    <a:pt x="0" y="1233"/>
                  </a:cubicBezTo>
                  <a:cubicBezTo>
                    <a:pt x="0" y="1233"/>
                    <a:pt x="98" y="1236"/>
                    <a:pt x="138" y="1236"/>
                  </a:cubicBezTo>
                  <a:cubicBezTo>
                    <a:pt x="144" y="1236"/>
                    <a:pt x="148" y="1236"/>
                    <a:pt x="151" y="1236"/>
                  </a:cubicBezTo>
                  <a:lnTo>
                    <a:pt x="151" y="1236"/>
                  </a:lnTo>
                  <a:cubicBezTo>
                    <a:pt x="152" y="1237"/>
                    <a:pt x="154" y="1237"/>
                    <a:pt x="156" y="1238"/>
                  </a:cubicBezTo>
                  <a:lnTo>
                    <a:pt x="163" y="1238"/>
                  </a:lnTo>
                  <a:cubicBezTo>
                    <a:pt x="160" y="1237"/>
                    <a:pt x="158" y="1236"/>
                    <a:pt x="156" y="1235"/>
                  </a:cubicBezTo>
                  <a:cubicBezTo>
                    <a:pt x="155" y="1236"/>
                    <a:pt x="154" y="1236"/>
                    <a:pt x="151" y="1236"/>
                  </a:cubicBezTo>
                  <a:lnTo>
                    <a:pt x="151" y="1236"/>
                  </a:lnTo>
                  <a:cubicBezTo>
                    <a:pt x="66" y="1200"/>
                    <a:pt x="62" y="1067"/>
                    <a:pt x="36" y="1067"/>
                  </a:cubicBezTo>
                  <a:close/>
                  <a:moveTo>
                    <a:pt x="163" y="1238"/>
                  </a:moveTo>
                  <a:lnTo>
                    <a:pt x="163" y="1238"/>
                  </a:lnTo>
                  <a:cubicBezTo>
                    <a:pt x="174" y="1241"/>
                    <a:pt x="186" y="1243"/>
                    <a:pt x="198" y="1243"/>
                  </a:cubicBezTo>
                  <a:cubicBezTo>
                    <a:pt x="210" y="1243"/>
                    <a:pt x="223" y="1241"/>
                    <a:pt x="234" y="1238"/>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33" name="Google Shape;19133;p66"/>
            <p:cNvSpPr/>
            <p:nvPr/>
          </p:nvSpPr>
          <p:spPr>
            <a:xfrm>
              <a:off x="4071725" y="1951800"/>
              <a:ext cx="950" cy="1250"/>
            </a:xfrm>
            <a:custGeom>
              <a:avLst/>
              <a:gdLst/>
              <a:ahLst/>
              <a:cxnLst/>
              <a:rect l="l" t="t" r="r" b="b"/>
              <a:pathLst>
                <a:path w="38" h="50" extrusionOk="0">
                  <a:moveTo>
                    <a:pt x="23" y="1"/>
                  </a:moveTo>
                  <a:cubicBezTo>
                    <a:pt x="16" y="1"/>
                    <a:pt x="7" y="3"/>
                    <a:pt x="0" y="5"/>
                  </a:cubicBezTo>
                  <a:cubicBezTo>
                    <a:pt x="14" y="17"/>
                    <a:pt x="26" y="33"/>
                    <a:pt x="37" y="49"/>
                  </a:cubicBezTo>
                  <a:cubicBezTo>
                    <a:pt x="28" y="33"/>
                    <a:pt x="23" y="17"/>
                    <a:pt x="2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34" name="Google Shape;19134;p66"/>
            <p:cNvSpPr/>
            <p:nvPr/>
          </p:nvSpPr>
          <p:spPr>
            <a:xfrm>
              <a:off x="3880225" y="1800725"/>
              <a:ext cx="119700" cy="10375"/>
            </a:xfrm>
            <a:custGeom>
              <a:avLst/>
              <a:gdLst/>
              <a:ahLst/>
              <a:cxnLst/>
              <a:rect l="l" t="t" r="r" b="b"/>
              <a:pathLst>
                <a:path w="4788" h="415" extrusionOk="0">
                  <a:moveTo>
                    <a:pt x="4313" y="2"/>
                  </a:moveTo>
                  <a:cubicBezTo>
                    <a:pt x="4312" y="2"/>
                    <a:pt x="4312" y="2"/>
                    <a:pt x="4312" y="2"/>
                  </a:cubicBezTo>
                  <a:lnTo>
                    <a:pt x="4312" y="2"/>
                  </a:lnTo>
                  <a:cubicBezTo>
                    <a:pt x="4314" y="2"/>
                    <a:pt x="4316" y="2"/>
                    <a:pt x="4316" y="2"/>
                  </a:cubicBezTo>
                  <a:lnTo>
                    <a:pt x="4316" y="2"/>
                  </a:lnTo>
                  <a:cubicBezTo>
                    <a:pt x="4315" y="2"/>
                    <a:pt x="4314" y="2"/>
                    <a:pt x="4313" y="2"/>
                  </a:cubicBezTo>
                  <a:close/>
                  <a:moveTo>
                    <a:pt x="4316" y="2"/>
                  </a:moveTo>
                  <a:cubicBezTo>
                    <a:pt x="4317" y="2"/>
                    <a:pt x="4317" y="2"/>
                    <a:pt x="4317" y="2"/>
                  </a:cubicBezTo>
                  <a:cubicBezTo>
                    <a:pt x="4317" y="2"/>
                    <a:pt x="4317" y="2"/>
                    <a:pt x="4316" y="2"/>
                  </a:cubicBezTo>
                  <a:close/>
                  <a:moveTo>
                    <a:pt x="724" y="0"/>
                  </a:moveTo>
                  <a:cubicBezTo>
                    <a:pt x="738" y="7"/>
                    <a:pt x="1" y="410"/>
                    <a:pt x="73" y="415"/>
                  </a:cubicBezTo>
                  <a:lnTo>
                    <a:pt x="73" y="415"/>
                  </a:lnTo>
                  <a:cubicBezTo>
                    <a:pt x="141" y="415"/>
                    <a:pt x="4351" y="415"/>
                    <a:pt x="4317" y="408"/>
                  </a:cubicBezTo>
                  <a:cubicBezTo>
                    <a:pt x="4433" y="290"/>
                    <a:pt x="4549" y="183"/>
                    <a:pt x="4788" y="116"/>
                  </a:cubicBezTo>
                  <a:lnTo>
                    <a:pt x="4788" y="116"/>
                  </a:lnTo>
                  <a:cubicBezTo>
                    <a:pt x="4773" y="120"/>
                    <a:pt x="4757" y="122"/>
                    <a:pt x="4741" y="122"/>
                  </a:cubicBezTo>
                  <a:cubicBezTo>
                    <a:pt x="4632" y="122"/>
                    <a:pt x="4486" y="47"/>
                    <a:pt x="4348" y="47"/>
                  </a:cubicBezTo>
                  <a:cubicBezTo>
                    <a:pt x="4299" y="47"/>
                    <a:pt x="4250" y="57"/>
                    <a:pt x="4205" y="83"/>
                  </a:cubicBezTo>
                  <a:lnTo>
                    <a:pt x="4205" y="83"/>
                  </a:lnTo>
                  <a:cubicBezTo>
                    <a:pt x="4232" y="54"/>
                    <a:pt x="4264" y="3"/>
                    <a:pt x="4312" y="2"/>
                  </a:cubicBezTo>
                  <a:lnTo>
                    <a:pt x="4312" y="2"/>
                  </a:lnTo>
                  <a:cubicBezTo>
                    <a:pt x="4155" y="0"/>
                    <a:pt x="747" y="0"/>
                    <a:pt x="724" y="0"/>
                  </a:cubicBezTo>
                  <a:close/>
                  <a:moveTo>
                    <a:pt x="73" y="415"/>
                  </a:moveTo>
                  <a:cubicBezTo>
                    <a:pt x="71" y="415"/>
                    <a:pt x="71" y="415"/>
                    <a:pt x="73" y="415"/>
                  </a:cubicBezTo>
                  <a:cubicBezTo>
                    <a:pt x="73" y="415"/>
                    <a:pt x="73" y="415"/>
                    <a:pt x="73" y="41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35" name="Google Shape;19135;p66"/>
            <p:cNvSpPr/>
            <p:nvPr/>
          </p:nvSpPr>
          <p:spPr>
            <a:xfrm>
              <a:off x="4188900" y="1587475"/>
              <a:ext cx="10800" cy="12450"/>
            </a:xfrm>
            <a:custGeom>
              <a:avLst/>
              <a:gdLst/>
              <a:ahLst/>
              <a:cxnLst/>
              <a:rect l="l" t="t" r="r" b="b"/>
              <a:pathLst>
                <a:path w="432" h="498" extrusionOk="0">
                  <a:moveTo>
                    <a:pt x="432" y="147"/>
                  </a:moveTo>
                  <a:cubicBezTo>
                    <a:pt x="432" y="147"/>
                    <a:pt x="432" y="147"/>
                    <a:pt x="432" y="147"/>
                  </a:cubicBezTo>
                  <a:cubicBezTo>
                    <a:pt x="432" y="147"/>
                    <a:pt x="432" y="147"/>
                    <a:pt x="432" y="147"/>
                  </a:cubicBezTo>
                  <a:close/>
                  <a:moveTo>
                    <a:pt x="279" y="1"/>
                  </a:moveTo>
                  <a:cubicBezTo>
                    <a:pt x="187" y="1"/>
                    <a:pt x="101" y="141"/>
                    <a:pt x="1" y="187"/>
                  </a:cubicBezTo>
                  <a:cubicBezTo>
                    <a:pt x="5" y="187"/>
                    <a:pt x="179" y="489"/>
                    <a:pt x="179" y="497"/>
                  </a:cubicBezTo>
                  <a:lnTo>
                    <a:pt x="179" y="497"/>
                  </a:lnTo>
                  <a:cubicBezTo>
                    <a:pt x="230" y="405"/>
                    <a:pt x="404" y="351"/>
                    <a:pt x="219" y="210"/>
                  </a:cubicBezTo>
                  <a:lnTo>
                    <a:pt x="219" y="210"/>
                  </a:lnTo>
                  <a:cubicBezTo>
                    <a:pt x="219" y="210"/>
                    <a:pt x="219" y="210"/>
                    <a:pt x="220" y="210"/>
                  </a:cubicBezTo>
                  <a:cubicBezTo>
                    <a:pt x="236" y="210"/>
                    <a:pt x="427" y="147"/>
                    <a:pt x="432" y="147"/>
                  </a:cubicBezTo>
                  <a:cubicBezTo>
                    <a:pt x="432" y="147"/>
                    <a:pt x="432" y="147"/>
                    <a:pt x="432" y="147"/>
                  </a:cubicBezTo>
                  <a:lnTo>
                    <a:pt x="432" y="147"/>
                  </a:lnTo>
                  <a:cubicBezTo>
                    <a:pt x="377" y="39"/>
                    <a:pt x="327" y="1"/>
                    <a:pt x="279" y="1"/>
                  </a:cubicBezTo>
                  <a:close/>
                  <a:moveTo>
                    <a:pt x="179" y="497"/>
                  </a:moveTo>
                  <a:cubicBezTo>
                    <a:pt x="179" y="497"/>
                    <a:pt x="179" y="497"/>
                    <a:pt x="179" y="497"/>
                  </a:cubicBezTo>
                  <a:cubicBezTo>
                    <a:pt x="179" y="497"/>
                    <a:pt x="179" y="497"/>
                    <a:pt x="179" y="49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36" name="Google Shape;19136;p66"/>
            <p:cNvSpPr/>
            <p:nvPr/>
          </p:nvSpPr>
          <p:spPr>
            <a:xfrm>
              <a:off x="3733550" y="1440350"/>
              <a:ext cx="375275" cy="132675"/>
            </a:xfrm>
            <a:custGeom>
              <a:avLst/>
              <a:gdLst/>
              <a:ahLst/>
              <a:cxnLst/>
              <a:rect l="l" t="t" r="r" b="b"/>
              <a:pathLst>
                <a:path w="15011" h="5307" extrusionOk="0">
                  <a:moveTo>
                    <a:pt x="11044" y="94"/>
                  </a:moveTo>
                  <a:cubicBezTo>
                    <a:pt x="11121" y="94"/>
                    <a:pt x="11212" y="197"/>
                    <a:pt x="11285" y="197"/>
                  </a:cubicBezTo>
                  <a:cubicBezTo>
                    <a:pt x="11318" y="197"/>
                    <a:pt x="11346" y="176"/>
                    <a:pt x="11369" y="116"/>
                  </a:cubicBezTo>
                  <a:cubicBezTo>
                    <a:pt x="11406" y="415"/>
                    <a:pt x="11557" y="181"/>
                    <a:pt x="11575" y="399"/>
                  </a:cubicBezTo>
                  <a:cubicBezTo>
                    <a:pt x="11587" y="399"/>
                    <a:pt x="11468" y="464"/>
                    <a:pt x="11462" y="464"/>
                  </a:cubicBezTo>
                  <a:cubicBezTo>
                    <a:pt x="11462" y="464"/>
                    <a:pt x="11462" y="464"/>
                    <a:pt x="11462" y="464"/>
                  </a:cubicBezTo>
                  <a:cubicBezTo>
                    <a:pt x="11515" y="237"/>
                    <a:pt x="11051" y="362"/>
                    <a:pt x="11005" y="105"/>
                  </a:cubicBezTo>
                  <a:cubicBezTo>
                    <a:pt x="11017" y="97"/>
                    <a:pt x="11031" y="94"/>
                    <a:pt x="11044" y="94"/>
                  </a:cubicBezTo>
                  <a:close/>
                  <a:moveTo>
                    <a:pt x="13833" y="158"/>
                  </a:moveTo>
                  <a:lnTo>
                    <a:pt x="13833" y="158"/>
                  </a:lnTo>
                  <a:cubicBezTo>
                    <a:pt x="13829" y="160"/>
                    <a:pt x="13564" y="353"/>
                    <a:pt x="13555" y="353"/>
                  </a:cubicBezTo>
                  <a:cubicBezTo>
                    <a:pt x="13563" y="420"/>
                    <a:pt x="13591" y="442"/>
                    <a:pt x="13628" y="442"/>
                  </a:cubicBezTo>
                  <a:cubicBezTo>
                    <a:pt x="13691" y="442"/>
                    <a:pt x="13782" y="379"/>
                    <a:pt x="13849" y="379"/>
                  </a:cubicBezTo>
                  <a:cubicBezTo>
                    <a:pt x="13889" y="379"/>
                    <a:pt x="13920" y="401"/>
                    <a:pt x="13933" y="471"/>
                  </a:cubicBezTo>
                  <a:cubicBezTo>
                    <a:pt x="13933" y="471"/>
                    <a:pt x="13933" y="471"/>
                    <a:pt x="13933" y="471"/>
                  </a:cubicBezTo>
                  <a:cubicBezTo>
                    <a:pt x="13922" y="471"/>
                    <a:pt x="13759" y="413"/>
                    <a:pt x="13750" y="413"/>
                  </a:cubicBezTo>
                  <a:cubicBezTo>
                    <a:pt x="13750" y="413"/>
                    <a:pt x="13750" y="413"/>
                    <a:pt x="13750" y="413"/>
                  </a:cubicBezTo>
                  <a:cubicBezTo>
                    <a:pt x="13703" y="501"/>
                    <a:pt x="13587" y="538"/>
                    <a:pt x="13715" y="608"/>
                  </a:cubicBezTo>
                  <a:cubicBezTo>
                    <a:pt x="13646" y="589"/>
                    <a:pt x="13530" y="420"/>
                    <a:pt x="13456" y="420"/>
                  </a:cubicBezTo>
                  <a:cubicBezTo>
                    <a:pt x="13428" y="420"/>
                    <a:pt x="13406" y="444"/>
                    <a:pt x="13395" y="508"/>
                  </a:cubicBezTo>
                  <a:cubicBezTo>
                    <a:pt x="13309" y="438"/>
                    <a:pt x="13379" y="397"/>
                    <a:pt x="13325" y="343"/>
                  </a:cubicBezTo>
                  <a:lnTo>
                    <a:pt x="13325" y="343"/>
                  </a:lnTo>
                  <a:cubicBezTo>
                    <a:pt x="13325" y="343"/>
                    <a:pt x="13325" y="343"/>
                    <a:pt x="13326" y="343"/>
                  </a:cubicBezTo>
                  <a:cubicBezTo>
                    <a:pt x="13332" y="343"/>
                    <a:pt x="13829" y="158"/>
                    <a:pt x="13833" y="158"/>
                  </a:cubicBezTo>
                  <a:close/>
                  <a:moveTo>
                    <a:pt x="14771" y="850"/>
                  </a:moveTo>
                  <a:cubicBezTo>
                    <a:pt x="14784" y="851"/>
                    <a:pt x="14798" y="852"/>
                    <a:pt x="14814" y="853"/>
                  </a:cubicBezTo>
                  <a:cubicBezTo>
                    <a:pt x="14799" y="852"/>
                    <a:pt x="14785" y="851"/>
                    <a:pt x="14771" y="850"/>
                  </a:cubicBezTo>
                  <a:close/>
                  <a:moveTo>
                    <a:pt x="14591" y="862"/>
                  </a:moveTo>
                  <a:lnTo>
                    <a:pt x="14591" y="862"/>
                  </a:lnTo>
                  <a:cubicBezTo>
                    <a:pt x="14595" y="868"/>
                    <a:pt x="14617" y="877"/>
                    <a:pt x="14658" y="888"/>
                  </a:cubicBezTo>
                  <a:cubicBezTo>
                    <a:pt x="14636" y="879"/>
                    <a:pt x="14613" y="871"/>
                    <a:pt x="14591" y="862"/>
                  </a:cubicBezTo>
                  <a:close/>
                  <a:moveTo>
                    <a:pt x="1458" y="2152"/>
                  </a:moveTo>
                  <a:lnTo>
                    <a:pt x="1458" y="2152"/>
                  </a:lnTo>
                  <a:cubicBezTo>
                    <a:pt x="1459" y="2152"/>
                    <a:pt x="1460" y="2152"/>
                    <a:pt x="1460" y="2152"/>
                  </a:cubicBezTo>
                  <a:lnTo>
                    <a:pt x="1460" y="2152"/>
                  </a:lnTo>
                  <a:cubicBezTo>
                    <a:pt x="1460" y="2152"/>
                    <a:pt x="1459" y="2152"/>
                    <a:pt x="1458" y="2152"/>
                  </a:cubicBezTo>
                  <a:close/>
                  <a:moveTo>
                    <a:pt x="1901" y="2579"/>
                  </a:moveTo>
                  <a:lnTo>
                    <a:pt x="1901" y="2579"/>
                  </a:lnTo>
                  <a:cubicBezTo>
                    <a:pt x="1896" y="2587"/>
                    <a:pt x="1843" y="2723"/>
                    <a:pt x="1839" y="2733"/>
                  </a:cubicBezTo>
                  <a:lnTo>
                    <a:pt x="1839" y="2733"/>
                  </a:lnTo>
                  <a:cubicBezTo>
                    <a:pt x="1822" y="2728"/>
                    <a:pt x="1715" y="2692"/>
                    <a:pt x="1711" y="2692"/>
                  </a:cubicBezTo>
                  <a:cubicBezTo>
                    <a:pt x="1716" y="2692"/>
                    <a:pt x="1892" y="2586"/>
                    <a:pt x="1901" y="2579"/>
                  </a:cubicBezTo>
                  <a:close/>
                  <a:moveTo>
                    <a:pt x="90" y="4852"/>
                  </a:moveTo>
                  <a:cubicBezTo>
                    <a:pt x="65" y="4862"/>
                    <a:pt x="61" y="4878"/>
                    <a:pt x="68" y="4898"/>
                  </a:cubicBezTo>
                  <a:lnTo>
                    <a:pt x="68" y="4898"/>
                  </a:lnTo>
                  <a:cubicBezTo>
                    <a:pt x="75" y="4883"/>
                    <a:pt x="82" y="4868"/>
                    <a:pt x="90" y="4852"/>
                  </a:cubicBezTo>
                  <a:close/>
                  <a:moveTo>
                    <a:pt x="68" y="4898"/>
                  </a:moveTo>
                  <a:cubicBezTo>
                    <a:pt x="22" y="4994"/>
                    <a:pt x="1" y="5054"/>
                    <a:pt x="14" y="5063"/>
                  </a:cubicBezTo>
                  <a:cubicBezTo>
                    <a:pt x="29" y="5058"/>
                    <a:pt x="38" y="5056"/>
                    <a:pt x="42" y="5056"/>
                  </a:cubicBezTo>
                  <a:cubicBezTo>
                    <a:pt x="61" y="5056"/>
                    <a:pt x="10" y="5090"/>
                    <a:pt x="66" y="5090"/>
                  </a:cubicBezTo>
                  <a:cubicBezTo>
                    <a:pt x="84" y="5090"/>
                    <a:pt x="114" y="5087"/>
                    <a:pt x="160" y="5077"/>
                  </a:cubicBezTo>
                  <a:cubicBezTo>
                    <a:pt x="180" y="5082"/>
                    <a:pt x="194" y="5084"/>
                    <a:pt x="203" y="5084"/>
                  </a:cubicBezTo>
                  <a:cubicBezTo>
                    <a:pt x="270" y="5084"/>
                    <a:pt x="94" y="4969"/>
                    <a:pt x="68" y="4898"/>
                  </a:cubicBezTo>
                  <a:close/>
                  <a:moveTo>
                    <a:pt x="381" y="5294"/>
                  </a:moveTo>
                  <a:cubicBezTo>
                    <a:pt x="379" y="5295"/>
                    <a:pt x="377" y="5295"/>
                    <a:pt x="376" y="5295"/>
                  </a:cubicBezTo>
                  <a:cubicBezTo>
                    <a:pt x="383" y="5295"/>
                    <a:pt x="388" y="5295"/>
                    <a:pt x="391" y="5295"/>
                  </a:cubicBezTo>
                  <a:cubicBezTo>
                    <a:pt x="402" y="5295"/>
                    <a:pt x="396" y="5295"/>
                    <a:pt x="381" y="5294"/>
                  </a:cubicBezTo>
                  <a:close/>
                  <a:moveTo>
                    <a:pt x="13077" y="0"/>
                  </a:moveTo>
                  <a:cubicBezTo>
                    <a:pt x="13070" y="51"/>
                    <a:pt x="10696" y="69"/>
                    <a:pt x="8566" y="69"/>
                  </a:cubicBezTo>
                  <a:cubicBezTo>
                    <a:pt x="6810" y="69"/>
                    <a:pt x="5219" y="57"/>
                    <a:pt x="5256" y="42"/>
                  </a:cubicBezTo>
                  <a:cubicBezTo>
                    <a:pt x="5218" y="41"/>
                    <a:pt x="5180" y="41"/>
                    <a:pt x="5142" y="41"/>
                  </a:cubicBezTo>
                  <a:cubicBezTo>
                    <a:pt x="3604" y="41"/>
                    <a:pt x="2367" y="862"/>
                    <a:pt x="1704" y="1985"/>
                  </a:cubicBezTo>
                  <a:cubicBezTo>
                    <a:pt x="1722" y="1982"/>
                    <a:pt x="1745" y="1888"/>
                    <a:pt x="1845" y="1888"/>
                  </a:cubicBezTo>
                  <a:cubicBezTo>
                    <a:pt x="1896" y="1888"/>
                    <a:pt x="1969" y="1913"/>
                    <a:pt x="2073" y="1989"/>
                  </a:cubicBezTo>
                  <a:cubicBezTo>
                    <a:pt x="1665" y="2110"/>
                    <a:pt x="1982" y="2038"/>
                    <a:pt x="1493" y="2131"/>
                  </a:cubicBezTo>
                  <a:cubicBezTo>
                    <a:pt x="1665" y="2153"/>
                    <a:pt x="1636" y="2164"/>
                    <a:pt x="1572" y="2164"/>
                  </a:cubicBezTo>
                  <a:cubicBezTo>
                    <a:pt x="1536" y="2164"/>
                    <a:pt x="1487" y="2160"/>
                    <a:pt x="1460" y="2152"/>
                  </a:cubicBezTo>
                  <a:lnTo>
                    <a:pt x="1460" y="2152"/>
                  </a:lnTo>
                  <a:cubicBezTo>
                    <a:pt x="1633" y="2215"/>
                    <a:pt x="417" y="4192"/>
                    <a:pt x="90" y="4852"/>
                  </a:cubicBezTo>
                  <a:lnTo>
                    <a:pt x="90" y="4852"/>
                  </a:lnTo>
                  <a:cubicBezTo>
                    <a:pt x="95" y="4851"/>
                    <a:pt x="100" y="4849"/>
                    <a:pt x="107" y="4848"/>
                  </a:cubicBezTo>
                  <a:cubicBezTo>
                    <a:pt x="297" y="4848"/>
                    <a:pt x="216" y="4864"/>
                    <a:pt x="394" y="5008"/>
                  </a:cubicBezTo>
                  <a:cubicBezTo>
                    <a:pt x="388" y="5012"/>
                    <a:pt x="380" y="5014"/>
                    <a:pt x="372" y="5014"/>
                  </a:cubicBezTo>
                  <a:cubicBezTo>
                    <a:pt x="331" y="5014"/>
                    <a:pt x="274" y="4966"/>
                    <a:pt x="238" y="4966"/>
                  </a:cubicBezTo>
                  <a:cubicBezTo>
                    <a:pt x="228" y="4966"/>
                    <a:pt x="220" y="4970"/>
                    <a:pt x="214" y="4980"/>
                  </a:cubicBezTo>
                  <a:cubicBezTo>
                    <a:pt x="371" y="5068"/>
                    <a:pt x="227" y="5075"/>
                    <a:pt x="114" y="5307"/>
                  </a:cubicBezTo>
                  <a:cubicBezTo>
                    <a:pt x="149" y="5295"/>
                    <a:pt x="227" y="5292"/>
                    <a:pt x="292" y="5292"/>
                  </a:cubicBezTo>
                  <a:cubicBezTo>
                    <a:pt x="329" y="5292"/>
                    <a:pt x="362" y="5293"/>
                    <a:pt x="381" y="5294"/>
                  </a:cubicBezTo>
                  <a:lnTo>
                    <a:pt x="381" y="5294"/>
                  </a:lnTo>
                  <a:cubicBezTo>
                    <a:pt x="577" y="5226"/>
                    <a:pt x="2145" y="2423"/>
                    <a:pt x="2084" y="2423"/>
                  </a:cubicBezTo>
                  <a:lnTo>
                    <a:pt x="2084" y="2423"/>
                  </a:lnTo>
                  <a:cubicBezTo>
                    <a:pt x="2084" y="2423"/>
                    <a:pt x="2084" y="2423"/>
                    <a:pt x="2084" y="2423"/>
                  </a:cubicBezTo>
                  <a:cubicBezTo>
                    <a:pt x="2773" y="1243"/>
                    <a:pt x="3876" y="587"/>
                    <a:pt x="5353" y="534"/>
                  </a:cubicBezTo>
                  <a:lnTo>
                    <a:pt x="5353" y="534"/>
                  </a:lnTo>
                  <a:cubicBezTo>
                    <a:pt x="5089" y="545"/>
                    <a:pt x="12994" y="564"/>
                    <a:pt x="13038" y="566"/>
                  </a:cubicBezTo>
                  <a:cubicBezTo>
                    <a:pt x="13305" y="575"/>
                    <a:pt x="13947" y="714"/>
                    <a:pt x="14473" y="879"/>
                  </a:cubicBezTo>
                  <a:cubicBezTo>
                    <a:pt x="14499" y="870"/>
                    <a:pt x="14526" y="857"/>
                    <a:pt x="14547" y="840"/>
                  </a:cubicBezTo>
                  <a:lnTo>
                    <a:pt x="14547" y="840"/>
                  </a:lnTo>
                  <a:cubicBezTo>
                    <a:pt x="14560" y="848"/>
                    <a:pt x="14575" y="855"/>
                    <a:pt x="14591" y="862"/>
                  </a:cubicBezTo>
                  <a:lnTo>
                    <a:pt x="14591" y="862"/>
                  </a:lnTo>
                  <a:cubicBezTo>
                    <a:pt x="14585" y="852"/>
                    <a:pt x="14615" y="847"/>
                    <a:pt x="14672" y="847"/>
                  </a:cubicBezTo>
                  <a:cubicBezTo>
                    <a:pt x="14699" y="847"/>
                    <a:pt x="14733" y="848"/>
                    <a:pt x="14771" y="850"/>
                  </a:cubicBezTo>
                  <a:lnTo>
                    <a:pt x="14771" y="850"/>
                  </a:lnTo>
                  <a:cubicBezTo>
                    <a:pt x="14566" y="835"/>
                    <a:pt x="14677" y="839"/>
                    <a:pt x="14719" y="828"/>
                  </a:cubicBezTo>
                  <a:cubicBezTo>
                    <a:pt x="14811" y="766"/>
                    <a:pt x="14773" y="741"/>
                    <a:pt x="14802" y="741"/>
                  </a:cubicBezTo>
                  <a:cubicBezTo>
                    <a:pt x="14816" y="741"/>
                    <a:pt x="14844" y="747"/>
                    <a:pt x="14906" y="756"/>
                  </a:cubicBezTo>
                  <a:cubicBezTo>
                    <a:pt x="14955" y="749"/>
                    <a:pt x="15011" y="721"/>
                    <a:pt x="14969" y="638"/>
                  </a:cubicBezTo>
                  <a:cubicBezTo>
                    <a:pt x="14376" y="232"/>
                    <a:pt x="13680" y="0"/>
                    <a:pt x="1307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37" name="Google Shape;19137;p66"/>
            <p:cNvSpPr/>
            <p:nvPr/>
          </p:nvSpPr>
          <p:spPr>
            <a:xfrm>
              <a:off x="3936850" y="1771100"/>
              <a:ext cx="6000" cy="3375"/>
            </a:xfrm>
            <a:custGeom>
              <a:avLst/>
              <a:gdLst/>
              <a:ahLst/>
              <a:cxnLst/>
              <a:rect l="l" t="t" r="r" b="b"/>
              <a:pathLst>
                <a:path w="240" h="135" extrusionOk="0">
                  <a:moveTo>
                    <a:pt x="239" y="0"/>
                  </a:moveTo>
                  <a:cubicBezTo>
                    <a:pt x="239" y="0"/>
                    <a:pt x="239" y="0"/>
                    <a:pt x="239" y="0"/>
                  </a:cubicBezTo>
                  <a:lnTo>
                    <a:pt x="239" y="0"/>
                  </a:lnTo>
                  <a:cubicBezTo>
                    <a:pt x="239" y="0"/>
                    <a:pt x="239" y="0"/>
                    <a:pt x="239" y="0"/>
                  </a:cubicBezTo>
                  <a:close/>
                  <a:moveTo>
                    <a:pt x="239" y="0"/>
                  </a:moveTo>
                  <a:lnTo>
                    <a:pt x="239" y="0"/>
                  </a:lnTo>
                  <a:cubicBezTo>
                    <a:pt x="161" y="47"/>
                    <a:pt x="82" y="88"/>
                    <a:pt x="1" y="135"/>
                  </a:cubicBezTo>
                  <a:lnTo>
                    <a:pt x="1" y="135"/>
                  </a:lnTo>
                  <a:cubicBezTo>
                    <a:pt x="5" y="134"/>
                    <a:pt x="63" y="133"/>
                    <a:pt x="121" y="133"/>
                  </a:cubicBezTo>
                  <a:cubicBezTo>
                    <a:pt x="179" y="133"/>
                    <a:pt x="236" y="134"/>
                    <a:pt x="237" y="135"/>
                  </a:cubicBezTo>
                  <a:lnTo>
                    <a:pt x="237" y="135"/>
                  </a:lnTo>
                  <a:cubicBezTo>
                    <a:pt x="239" y="130"/>
                    <a:pt x="237" y="3"/>
                    <a:pt x="239" y="0"/>
                  </a:cubicBezTo>
                  <a:close/>
                  <a:moveTo>
                    <a:pt x="1" y="135"/>
                  </a:moveTo>
                  <a:cubicBezTo>
                    <a:pt x="1" y="135"/>
                    <a:pt x="1" y="135"/>
                    <a:pt x="1" y="135"/>
                  </a:cubicBezTo>
                  <a:cubicBezTo>
                    <a:pt x="1" y="135"/>
                    <a:pt x="1" y="135"/>
                    <a:pt x="1" y="135"/>
                  </a:cubicBezTo>
                  <a:close/>
                  <a:moveTo>
                    <a:pt x="237" y="135"/>
                  </a:moveTo>
                  <a:lnTo>
                    <a:pt x="237" y="135"/>
                  </a:lnTo>
                  <a:cubicBezTo>
                    <a:pt x="237" y="135"/>
                    <a:pt x="237" y="135"/>
                    <a:pt x="237" y="135"/>
                  </a:cubicBezTo>
                  <a:cubicBezTo>
                    <a:pt x="237" y="135"/>
                    <a:pt x="237" y="135"/>
                    <a:pt x="237" y="13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38" name="Google Shape;19138;p66"/>
            <p:cNvSpPr/>
            <p:nvPr/>
          </p:nvSpPr>
          <p:spPr>
            <a:xfrm>
              <a:off x="3763750" y="1921325"/>
              <a:ext cx="3250" cy="3775"/>
            </a:xfrm>
            <a:custGeom>
              <a:avLst/>
              <a:gdLst/>
              <a:ahLst/>
              <a:cxnLst/>
              <a:rect l="l" t="t" r="r" b="b"/>
              <a:pathLst>
                <a:path w="130" h="151" extrusionOk="0">
                  <a:moveTo>
                    <a:pt x="0" y="0"/>
                  </a:moveTo>
                  <a:cubicBezTo>
                    <a:pt x="0" y="0"/>
                    <a:pt x="86" y="151"/>
                    <a:pt x="88" y="151"/>
                  </a:cubicBezTo>
                  <a:cubicBezTo>
                    <a:pt x="102" y="139"/>
                    <a:pt x="116" y="128"/>
                    <a:pt x="130" y="118"/>
                  </a:cubicBezTo>
                  <a:cubicBezTo>
                    <a:pt x="81" y="35"/>
                    <a:pt x="39" y="3"/>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39" name="Google Shape;19139;p66"/>
            <p:cNvSpPr/>
            <p:nvPr/>
          </p:nvSpPr>
          <p:spPr>
            <a:xfrm>
              <a:off x="3857500" y="1926050"/>
              <a:ext cx="4200" cy="5200"/>
            </a:xfrm>
            <a:custGeom>
              <a:avLst/>
              <a:gdLst/>
              <a:ahLst/>
              <a:cxnLst/>
              <a:rect l="l" t="t" r="r" b="b"/>
              <a:pathLst>
                <a:path w="168" h="208" extrusionOk="0">
                  <a:moveTo>
                    <a:pt x="43" y="0"/>
                  </a:moveTo>
                  <a:cubicBezTo>
                    <a:pt x="18" y="0"/>
                    <a:pt x="0" y="1"/>
                    <a:pt x="1" y="1"/>
                  </a:cubicBezTo>
                  <a:cubicBezTo>
                    <a:pt x="1" y="1"/>
                    <a:pt x="96" y="203"/>
                    <a:pt x="96" y="208"/>
                  </a:cubicBezTo>
                  <a:lnTo>
                    <a:pt x="96" y="208"/>
                  </a:lnTo>
                  <a:cubicBezTo>
                    <a:pt x="128" y="140"/>
                    <a:pt x="152" y="71"/>
                    <a:pt x="166" y="1"/>
                  </a:cubicBezTo>
                  <a:cubicBezTo>
                    <a:pt x="167" y="1"/>
                    <a:pt x="92" y="0"/>
                    <a:pt x="43" y="0"/>
                  </a:cubicBezTo>
                  <a:close/>
                  <a:moveTo>
                    <a:pt x="96" y="208"/>
                  </a:moveTo>
                  <a:cubicBezTo>
                    <a:pt x="96" y="208"/>
                    <a:pt x="96" y="208"/>
                    <a:pt x="96" y="208"/>
                  </a:cubicBezTo>
                  <a:cubicBezTo>
                    <a:pt x="96" y="208"/>
                    <a:pt x="96" y="208"/>
                    <a:pt x="96" y="208"/>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40" name="Google Shape;19140;p66"/>
            <p:cNvSpPr/>
            <p:nvPr/>
          </p:nvSpPr>
          <p:spPr>
            <a:xfrm>
              <a:off x="3886900" y="1753700"/>
              <a:ext cx="6625" cy="8950"/>
            </a:xfrm>
            <a:custGeom>
              <a:avLst/>
              <a:gdLst/>
              <a:ahLst/>
              <a:cxnLst/>
              <a:rect l="l" t="t" r="r" b="b"/>
              <a:pathLst>
                <a:path w="265" h="358" extrusionOk="0">
                  <a:moveTo>
                    <a:pt x="42" y="1"/>
                  </a:moveTo>
                  <a:cubicBezTo>
                    <a:pt x="37" y="33"/>
                    <a:pt x="23" y="66"/>
                    <a:pt x="0" y="94"/>
                  </a:cubicBezTo>
                  <a:lnTo>
                    <a:pt x="0" y="94"/>
                  </a:lnTo>
                  <a:cubicBezTo>
                    <a:pt x="0" y="94"/>
                    <a:pt x="0" y="94"/>
                    <a:pt x="0" y="94"/>
                  </a:cubicBezTo>
                  <a:cubicBezTo>
                    <a:pt x="0" y="94"/>
                    <a:pt x="0" y="94"/>
                    <a:pt x="0" y="94"/>
                  </a:cubicBezTo>
                  <a:cubicBezTo>
                    <a:pt x="0" y="94"/>
                    <a:pt x="0" y="94"/>
                    <a:pt x="0" y="94"/>
                  </a:cubicBezTo>
                  <a:lnTo>
                    <a:pt x="0" y="94"/>
                  </a:lnTo>
                  <a:cubicBezTo>
                    <a:pt x="0" y="100"/>
                    <a:pt x="3" y="358"/>
                    <a:pt x="3" y="358"/>
                  </a:cubicBezTo>
                  <a:cubicBezTo>
                    <a:pt x="5" y="356"/>
                    <a:pt x="149" y="314"/>
                    <a:pt x="146" y="314"/>
                  </a:cubicBezTo>
                  <a:cubicBezTo>
                    <a:pt x="265" y="217"/>
                    <a:pt x="160" y="75"/>
                    <a:pt x="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41" name="Google Shape;19141;p66"/>
            <p:cNvSpPr/>
            <p:nvPr/>
          </p:nvSpPr>
          <p:spPr>
            <a:xfrm>
              <a:off x="3845625" y="1926025"/>
              <a:ext cx="8775" cy="6800"/>
            </a:xfrm>
            <a:custGeom>
              <a:avLst/>
              <a:gdLst/>
              <a:ahLst/>
              <a:cxnLst/>
              <a:rect l="l" t="t" r="r" b="b"/>
              <a:pathLst>
                <a:path w="351" h="272" extrusionOk="0">
                  <a:moveTo>
                    <a:pt x="205" y="0"/>
                  </a:moveTo>
                  <a:cubicBezTo>
                    <a:pt x="91" y="2"/>
                    <a:pt x="3" y="95"/>
                    <a:pt x="1" y="206"/>
                  </a:cubicBezTo>
                  <a:cubicBezTo>
                    <a:pt x="3" y="230"/>
                    <a:pt x="5" y="250"/>
                    <a:pt x="8" y="271"/>
                  </a:cubicBezTo>
                  <a:cubicBezTo>
                    <a:pt x="8" y="269"/>
                    <a:pt x="168" y="216"/>
                    <a:pt x="172" y="213"/>
                  </a:cubicBezTo>
                  <a:cubicBezTo>
                    <a:pt x="149" y="203"/>
                    <a:pt x="60" y="135"/>
                    <a:pt x="71" y="135"/>
                  </a:cubicBezTo>
                  <a:cubicBezTo>
                    <a:pt x="74" y="135"/>
                    <a:pt x="87" y="142"/>
                    <a:pt x="117" y="160"/>
                  </a:cubicBezTo>
                  <a:cubicBezTo>
                    <a:pt x="134" y="165"/>
                    <a:pt x="149" y="167"/>
                    <a:pt x="163" y="167"/>
                  </a:cubicBezTo>
                  <a:cubicBezTo>
                    <a:pt x="257" y="167"/>
                    <a:pt x="292" y="65"/>
                    <a:pt x="351" y="0"/>
                  </a:cubicBezTo>
                  <a:cubicBezTo>
                    <a:pt x="348" y="0"/>
                    <a:pt x="284" y="1"/>
                    <a:pt x="242" y="1"/>
                  </a:cubicBezTo>
                  <a:cubicBezTo>
                    <a:pt x="220" y="1"/>
                    <a:pt x="205" y="1"/>
                    <a:pt x="20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42" name="Google Shape;19142;p66"/>
            <p:cNvSpPr/>
            <p:nvPr/>
          </p:nvSpPr>
          <p:spPr>
            <a:xfrm>
              <a:off x="3832250" y="1954975"/>
              <a:ext cx="17800" cy="6825"/>
            </a:xfrm>
            <a:custGeom>
              <a:avLst/>
              <a:gdLst/>
              <a:ahLst/>
              <a:cxnLst/>
              <a:rect l="l" t="t" r="r" b="b"/>
              <a:pathLst>
                <a:path w="712" h="273" extrusionOk="0">
                  <a:moveTo>
                    <a:pt x="711" y="108"/>
                  </a:moveTo>
                  <a:cubicBezTo>
                    <a:pt x="711" y="108"/>
                    <a:pt x="710" y="108"/>
                    <a:pt x="710" y="108"/>
                  </a:cubicBezTo>
                  <a:lnTo>
                    <a:pt x="710" y="108"/>
                  </a:lnTo>
                  <a:cubicBezTo>
                    <a:pt x="710" y="108"/>
                    <a:pt x="711" y="108"/>
                    <a:pt x="712" y="108"/>
                  </a:cubicBezTo>
                  <a:cubicBezTo>
                    <a:pt x="712" y="108"/>
                    <a:pt x="712" y="108"/>
                    <a:pt x="711" y="108"/>
                  </a:cubicBezTo>
                  <a:close/>
                  <a:moveTo>
                    <a:pt x="212" y="0"/>
                  </a:moveTo>
                  <a:cubicBezTo>
                    <a:pt x="152" y="0"/>
                    <a:pt x="84" y="18"/>
                    <a:pt x="0" y="68"/>
                  </a:cubicBezTo>
                  <a:cubicBezTo>
                    <a:pt x="186" y="159"/>
                    <a:pt x="383" y="226"/>
                    <a:pt x="587" y="272"/>
                  </a:cubicBezTo>
                  <a:cubicBezTo>
                    <a:pt x="554" y="254"/>
                    <a:pt x="519" y="242"/>
                    <a:pt x="482" y="242"/>
                  </a:cubicBezTo>
                  <a:cubicBezTo>
                    <a:pt x="487" y="242"/>
                    <a:pt x="685" y="116"/>
                    <a:pt x="710" y="108"/>
                  </a:cubicBezTo>
                  <a:lnTo>
                    <a:pt x="710" y="108"/>
                  </a:lnTo>
                  <a:cubicBezTo>
                    <a:pt x="689" y="110"/>
                    <a:pt x="670" y="111"/>
                    <a:pt x="652" y="111"/>
                  </a:cubicBezTo>
                  <a:cubicBezTo>
                    <a:pt x="463" y="111"/>
                    <a:pt x="361" y="0"/>
                    <a:pt x="21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43" name="Google Shape;19143;p66"/>
            <p:cNvSpPr/>
            <p:nvPr/>
          </p:nvSpPr>
          <p:spPr>
            <a:xfrm>
              <a:off x="3972200" y="1961250"/>
              <a:ext cx="12775" cy="2525"/>
            </a:xfrm>
            <a:custGeom>
              <a:avLst/>
              <a:gdLst/>
              <a:ahLst/>
              <a:cxnLst/>
              <a:rect l="l" t="t" r="r" b="b"/>
              <a:pathLst>
                <a:path w="511" h="101" extrusionOk="0">
                  <a:moveTo>
                    <a:pt x="450" y="1"/>
                  </a:moveTo>
                  <a:cubicBezTo>
                    <a:pt x="355" y="39"/>
                    <a:pt x="236" y="54"/>
                    <a:pt x="149" y="54"/>
                  </a:cubicBezTo>
                  <a:cubicBezTo>
                    <a:pt x="103" y="54"/>
                    <a:pt x="66" y="49"/>
                    <a:pt x="45" y="42"/>
                  </a:cubicBezTo>
                  <a:cubicBezTo>
                    <a:pt x="36" y="63"/>
                    <a:pt x="19" y="84"/>
                    <a:pt x="1" y="100"/>
                  </a:cubicBezTo>
                  <a:lnTo>
                    <a:pt x="511" y="100"/>
                  </a:lnTo>
                  <a:cubicBezTo>
                    <a:pt x="492" y="65"/>
                    <a:pt x="471" y="33"/>
                    <a:pt x="45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44" name="Google Shape;19144;p66"/>
            <p:cNvSpPr/>
            <p:nvPr/>
          </p:nvSpPr>
          <p:spPr>
            <a:xfrm>
              <a:off x="3767625" y="1919400"/>
              <a:ext cx="23900" cy="28200"/>
            </a:xfrm>
            <a:custGeom>
              <a:avLst/>
              <a:gdLst/>
              <a:ahLst/>
              <a:cxnLst/>
              <a:rect l="l" t="t" r="r" b="b"/>
              <a:pathLst>
                <a:path w="956" h="1128" extrusionOk="0">
                  <a:moveTo>
                    <a:pt x="406" y="1"/>
                  </a:moveTo>
                  <a:lnTo>
                    <a:pt x="406" y="1"/>
                  </a:lnTo>
                  <a:cubicBezTo>
                    <a:pt x="248" y="82"/>
                    <a:pt x="72" y="170"/>
                    <a:pt x="0" y="304"/>
                  </a:cubicBezTo>
                  <a:cubicBezTo>
                    <a:pt x="5" y="304"/>
                    <a:pt x="74" y="324"/>
                    <a:pt x="79" y="340"/>
                  </a:cubicBezTo>
                  <a:lnTo>
                    <a:pt x="79" y="340"/>
                  </a:lnTo>
                  <a:cubicBezTo>
                    <a:pt x="79" y="340"/>
                    <a:pt x="78" y="339"/>
                    <a:pt x="76" y="339"/>
                  </a:cubicBezTo>
                  <a:cubicBezTo>
                    <a:pt x="64" y="339"/>
                    <a:pt x="14" y="371"/>
                    <a:pt x="14" y="381"/>
                  </a:cubicBezTo>
                  <a:cubicBezTo>
                    <a:pt x="17" y="381"/>
                    <a:pt x="226" y="761"/>
                    <a:pt x="239" y="761"/>
                  </a:cubicBezTo>
                  <a:cubicBezTo>
                    <a:pt x="239" y="761"/>
                    <a:pt x="239" y="761"/>
                    <a:pt x="239" y="761"/>
                  </a:cubicBezTo>
                  <a:cubicBezTo>
                    <a:pt x="311" y="886"/>
                    <a:pt x="388" y="1009"/>
                    <a:pt x="471" y="1127"/>
                  </a:cubicBezTo>
                  <a:cubicBezTo>
                    <a:pt x="527" y="1111"/>
                    <a:pt x="585" y="1097"/>
                    <a:pt x="643" y="1088"/>
                  </a:cubicBezTo>
                  <a:cubicBezTo>
                    <a:pt x="648" y="1091"/>
                    <a:pt x="655" y="1092"/>
                    <a:pt x="663" y="1092"/>
                  </a:cubicBezTo>
                  <a:cubicBezTo>
                    <a:pt x="727" y="1092"/>
                    <a:pt x="857" y="1014"/>
                    <a:pt x="955" y="910"/>
                  </a:cubicBezTo>
                  <a:cubicBezTo>
                    <a:pt x="853" y="770"/>
                    <a:pt x="775" y="636"/>
                    <a:pt x="687" y="513"/>
                  </a:cubicBezTo>
                  <a:cubicBezTo>
                    <a:pt x="694" y="497"/>
                    <a:pt x="399" y="12"/>
                    <a:pt x="40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45" name="Google Shape;19145;p66"/>
            <p:cNvSpPr/>
            <p:nvPr/>
          </p:nvSpPr>
          <p:spPr>
            <a:xfrm>
              <a:off x="4074900" y="1633875"/>
              <a:ext cx="159175" cy="321725"/>
            </a:xfrm>
            <a:custGeom>
              <a:avLst/>
              <a:gdLst/>
              <a:ahLst/>
              <a:cxnLst/>
              <a:rect l="l" t="t" r="r" b="b"/>
              <a:pathLst>
                <a:path w="6367" h="12869" extrusionOk="0">
                  <a:moveTo>
                    <a:pt x="5858" y="3937"/>
                  </a:moveTo>
                  <a:cubicBezTo>
                    <a:pt x="5856" y="3946"/>
                    <a:pt x="5850" y="3946"/>
                    <a:pt x="5833" y="3946"/>
                  </a:cubicBezTo>
                  <a:lnTo>
                    <a:pt x="5833" y="3946"/>
                  </a:lnTo>
                  <a:cubicBezTo>
                    <a:pt x="5843" y="3945"/>
                    <a:pt x="5851" y="3942"/>
                    <a:pt x="5858" y="3937"/>
                  </a:cubicBezTo>
                  <a:close/>
                  <a:moveTo>
                    <a:pt x="5745" y="3960"/>
                  </a:moveTo>
                  <a:lnTo>
                    <a:pt x="5745" y="3960"/>
                  </a:lnTo>
                  <a:cubicBezTo>
                    <a:pt x="5781" y="3973"/>
                    <a:pt x="5803" y="4005"/>
                    <a:pt x="5795" y="4005"/>
                  </a:cubicBezTo>
                  <a:cubicBezTo>
                    <a:pt x="5790" y="4005"/>
                    <a:pt x="5775" y="3994"/>
                    <a:pt x="5745" y="3960"/>
                  </a:cubicBezTo>
                  <a:close/>
                  <a:moveTo>
                    <a:pt x="4918" y="6257"/>
                  </a:moveTo>
                  <a:lnTo>
                    <a:pt x="4918" y="6257"/>
                  </a:lnTo>
                  <a:cubicBezTo>
                    <a:pt x="4919" y="6279"/>
                    <a:pt x="4925" y="6298"/>
                    <a:pt x="4938" y="6308"/>
                  </a:cubicBezTo>
                  <a:cubicBezTo>
                    <a:pt x="4937" y="6278"/>
                    <a:pt x="4929" y="6263"/>
                    <a:pt x="4918" y="6257"/>
                  </a:cubicBezTo>
                  <a:close/>
                  <a:moveTo>
                    <a:pt x="4960" y="6534"/>
                  </a:moveTo>
                  <a:cubicBezTo>
                    <a:pt x="4951" y="6534"/>
                    <a:pt x="4937" y="6544"/>
                    <a:pt x="4918" y="6563"/>
                  </a:cubicBezTo>
                  <a:lnTo>
                    <a:pt x="4918" y="6563"/>
                  </a:lnTo>
                  <a:cubicBezTo>
                    <a:pt x="4934" y="6560"/>
                    <a:pt x="4951" y="6552"/>
                    <a:pt x="4969" y="6540"/>
                  </a:cubicBezTo>
                  <a:cubicBezTo>
                    <a:pt x="4967" y="6536"/>
                    <a:pt x="4964" y="6534"/>
                    <a:pt x="4960" y="6534"/>
                  </a:cubicBezTo>
                  <a:close/>
                  <a:moveTo>
                    <a:pt x="4361" y="6584"/>
                  </a:moveTo>
                  <a:lnTo>
                    <a:pt x="4361" y="6584"/>
                  </a:lnTo>
                  <a:cubicBezTo>
                    <a:pt x="4382" y="6781"/>
                    <a:pt x="4368" y="6621"/>
                    <a:pt x="4347" y="6771"/>
                  </a:cubicBezTo>
                  <a:cubicBezTo>
                    <a:pt x="4356" y="6767"/>
                    <a:pt x="4389" y="6718"/>
                    <a:pt x="4438" y="6638"/>
                  </a:cubicBezTo>
                  <a:lnTo>
                    <a:pt x="4438" y="6638"/>
                  </a:lnTo>
                  <a:cubicBezTo>
                    <a:pt x="4415" y="6623"/>
                    <a:pt x="4389" y="6605"/>
                    <a:pt x="4361" y="6584"/>
                  </a:cubicBezTo>
                  <a:close/>
                  <a:moveTo>
                    <a:pt x="3873" y="7615"/>
                  </a:moveTo>
                  <a:cubicBezTo>
                    <a:pt x="3854" y="7635"/>
                    <a:pt x="3838" y="7666"/>
                    <a:pt x="3826" y="7714"/>
                  </a:cubicBezTo>
                  <a:lnTo>
                    <a:pt x="3826" y="7714"/>
                  </a:lnTo>
                  <a:cubicBezTo>
                    <a:pt x="3836" y="7686"/>
                    <a:pt x="3853" y="7652"/>
                    <a:pt x="3873" y="7615"/>
                  </a:cubicBezTo>
                  <a:close/>
                  <a:moveTo>
                    <a:pt x="2868" y="9331"/>
                  </a:moveTo>
                  <a:lnTo>
                    <a:pt x="2868" y="9331"/>
                  </a:lnTo>
                  <a:cubicBezTo>
                    <a:pt x="2891" y="9338"/>
                    <a:pt x="2910" y="9352"/>
                    <a:pt x="2924" y="9370"/>
                  </a:cubicBezTo>
                  <a:lnTo>
                    <a:pt x="2922" y="9370"/>
                  </a:lnTo>
                  <a:cubicBezTo>
                    <a:pt x="2896" y="9368"/>
                    <a:pt x="2878" y="9352"/>
                    <a:pt x="2868" y="9331"/>
                  </a:cubicBezTo>
                  <a:close/>
                  <a:moveTo>
                    <a:pt x="3040" y="9356"/>
                  </a:moveTo>
                  <a:cubicBezTo>
                    <a:pt x="3064" y="9356"/>
                    <a:pt x="3073" y="9370"/>
                    <a:pt x="3051" y="9423"/>
                  </a:cubicBezTo>
                  <a:cubicBezTo>
                    <a:pt x="3024" y="9446"/>
                    <a:pt x="3004" y="9455"/>
                    <a:pt x="2990" y="9455"/>
                  </a:cubicBezTo>
                  <a:cubicBezTo>
                    <a:pt x="2956" y="9455"/>
                    <a:pt x="2947" y="9409"/>
                    <a:pt x="2922" y="9370"/>
                  </a:cubicBezTo>
                  <a:lnTo>
                    <a:pt x="2922" y="9370"/>
                  </a:lnTo>
                  <a:cubicBezTo>
                    <a:pt x="2927" y="9371"/>
                    <a:pt x="2933" y="9371"/>
                    <a:pt x="2938" y="9371"/>
                  </a:cubicBezTo>
                  <a:cubicBezTo>
                    <a:pt x="2974" y="9371"/>
                    <a:pt x="3015" y="9356"/>
                    <a:pt x="3040" y="9356"/>
                  </a:cubicBezTo>
                  <a:close/>
                  <a:moveTo>
                    <a:pt x="4796" y="1"/>
                  </a:moveTo>
                  <a:cubicBezTo>
                    <a:pt x="4791" y="1"/>
                    <a:pt x="4789" y="4"/>
                    <a:pt x="4788" y="11"/>
                  </a:cubicBezTo>
                  <a:cubicBezTo>
                    <a:pt x="4792" y="11"/>
                    <a:pt x="4795" y="11"/>
                    <a:pt x="4795" y="11"/>
                  </a:cubicBezTo>
                  <a:lnTo>
                    <a:pt x="4795" y="11"/>
                  </a:lnTo>
                  <a:cubicBezTo>
                    <a:pt x="4803" y="11"/>
                    <a:pt x="4413" y="60"/>
                    <a:pt x="4396" y="195"/>
                  </a:cubicBezTo>
                  <a:cubicBezTo>
                    <a:pt x="4398" y="219"/>
                    <a:pt x="5428" y="1837"/>
                    <a:pt x="5470" y="1837"/>
                  </a:cubicBezTo>
                  <a:cubicBezTo>
                    <a:pt x="5472" y="1837"/>
                    <a:pt x="5472" y="1836"/>
                    <a:pt x="5472" y="1834"/>
                  </a:cubicBezTo>
                  <a:lnTo>
                    <a:pt x="5472" y="1834"/>
                  </a:lnTo>
                  <a:cubicBezTo>
                    <a:pt x="5796" y="2636"/>
                    <a:pt x="5952" y="3234"/>
                    <a:pt x="5768" y="3920"/>
                  </a:cubicBezTo>
                  <a:cubicBezTo>
                    <a:pt x="5788" y="3937"/>
                    <a:pt x="5808" y="3946"/>
                    <a:pt x="5826" y="3946"/>
                  </a:cubicBezTo>
                  <a:lnTo>
                    <a:pt x="5826" y="3946"/>
                  </a:lnTo>
                  <a:cubicBezTo>
                    <a:pt x="5809" y="3947"/>
                    <a:pt x="5783" y="3949"/>
                    <a:pt x="5744" y="3959"/>
                  </a:cubicBezTo>
                  <a:lnTo>
                    <a:pt x="5744" y="3959"/>
                  </a:lnTo>
                  <a:cubicBezTo>
                    <a:pt x="5737" y="3951"/>
                    <a:pt x="5729" y="3941"/>
                    <a:pt x="5720" y="3929"/>
                  </a:cubicBezTo>
                  <a:cubicBezTo>
                    <a:pt x="5671" y="4136"/>
                    <a:pt x="5657" y="4314"/>
                    <a:pt x="5481" y="4597"/>
                  </a:cubicBezTo>
                  <a:cubicBezTo>
                    <a:pt x="5546" y="4698"/>
                    <a:pt x="4721" y="6180"/>
                    <a:pt x="4438" y="6638"/>
                  </a:cubicBezTo>
                  <a:lnTo>
                    <a:pt x="4438" y="6638"/>
                  </a:lnTo>
                  <a:cubicBezTo>
                    <a:pt x="4532" y="6700"/>
                    <a:pt x="4582" y="6727"/>
                    <a:pt x="4556" y="6836"/>
                  </a:cubicBezTo>
                  <a:cubicBezTo>
                    <a:pt x="4540" y="6996"/>
                    <a:pt x="4535" y="7071"/>
                    <a:pt x="4458" y="7071"/>
                  </a:cubicBezTo>
                  <a:cubicBezTo>
                    <a:pt x="4436" y="7071"/>
                    <a:pt x="4407" y="7065"/>
                    <a:pt x="4371" y="7052"/>
                  </a:cubicBezTo>
                  <a:cubicBezTo>
                    <a:pt x="4357" y="7057"/>
                    <a:pt x="4143" y="7170"/>
                    <a:pt x="4136" y="7210"/>
                  </a:cubicBezTo>
                  <a:cubicBezTo>
                    <a:pt x="4137" y="7209"/>
                    <a:pt x="4137" y="7209"/>
                    <a:pt x="4137" y="7209"/>
                  </a:cubicBezTo>
                  <a:lnTo>
                    <a:pt x="4137" y="7209"/>
                  </a:lnTo>
                  <a:cubicBezTo>
                    <a:pt x="4144" y="7209"/>
                    <a:pt x="3967" y="7445"/>
                    <a:pt x="3873" y="7615"/>
                  </a:cubicBezTo>
                  <a:lnTo>
                    <a:pt x="3873" y="7615"/>
                  </a:lnTo>
                  <a:cubicBezTo>
                    <a:pt x="3892" y="7595"/>
                    <a:pt x="3913" y="7587"/>
                    <a:pt x="3933" y="7587"/>
                  </a:cubicBezTo>
                  <a:cubicBezTo>
                    <a:pt x="3968" y="7587"/>
                    <a:pt x="3999" y="7611"/>
                    <a:pt x="4011" y="7638"/>
                  </a:cubicBezTo>
                  <a:cubicBezTo>
                    <a:pt x="4029" y="7707"/>
                    <a:pt x="3994" y="7730"/>
                    <a:pt x="3932" y="7730"/>
                  </a:cubicBezTo>
                  <a:cubicBezTo>
                    <a:pt x="3902" y="7730"/>
                    <a:pt x="3865" y="7724"/>
                    <a:pt x="3826" y="7715"/>
                  </a:cubicBezTo>
                  <a:lnTo>
                    <a:pt x="3826" y="7715"/>
                  </a:lnTo>
                  <a:cubicBezTo>
                    <a:pt x="3826" y="7715"/>
                    <a:pt x="3826" y="7715"/>
                    <a:pt x="3826" y="7714"/>
                  </a:cubicBezTo>
                  <a:lnTo>
                    <a:pt x="3826" y="7714"/>
                  </a:lnTo>
                  <a:cubicBezTo>
                    <a:pt x="3826" y="7715"/>
                    <a:pt x="3826" y="7715"/>
                    <a:pt x="3826" y="7715"/>
                  </a:cubicBezTo>
                  <a:lnTo>
                    <a:pt x="3826" y="7715"/>
                  </a:lnTo>
                  <a:cubicBezTo>
                    <a:pt x="3801" y="7710"/>
                    <a:pt x="3775" y="7703"/>
                    <a:pt x="3749" y="7696"/>
                  </a:cubicBezTo>
                  <a:cubicBezTo>
                    <a:pt x="3742" y="7733"/>
                    <a:pt x="1614" y="11359"/>
                    <a:pt x="1663" y="11496"/>
                  </a:cubicBezTo>
                  <a:cubicBezTo>
                    <a:pt x="1329" y="11983"/>
                    <a:pt x="703" y="12351"/>
                    <a:pt x="1" y="12750"/>
                  </a:cubicBezTo>
                  <a:cubicBezTo>
                    <a:pt x="6" y="12749"/>
                    <a:pt x="10" y="12749"/>
                    <a:pt x="15" y="12749"/>
                  </a:cubicBezTo>
                  <a:cubicBezTo>
                    <a:pt x="66" y="12749"/>
                    <a:pt x="71" y="12806"/>
                    <a:pt x="90" y="12806"/>
                  </a:cubicBezTo>
                  <a:cubicBezTo>
                    <a:pt x="95" y="12806"/>
                    <a:pt x="100" y="12803"/>
                    <a:pt x="107" y="12794"/>
                  </a:cubicBezTo>
                  <a:cubicBezTo>
                    <a:pt x="194" y="12847"/>
                    <a:pt x="278" y="12868"/>
                    <a:pt x="359" y="12868"/>
                  </a:cubicBezTo>
                  <a:cubicBezTo>
                    <a:pt x="710" y="12868"/>
                    <a:pt x="1013" y="12464"/>
                    <a:pt x="1334" y="12464"/>
                  </a:cubicBezTo>
                  <a:cubicBezTo>
                    <a:pt x="1362" y="12464"/>
                    <a:pt x="1391" y="12467"/>
                    <a:pt x="1419" y="12474"/>
                  </a:cubicBezTo>
                  <a:cubicBezTo>
                    <a:pt x="1642" y="12180"/>
                    <a:pt x="1848" y="11871"/>
                    <a:pt x="2036" y="11552"/>
                  </a:cubicBezTo>
                  <a:lnTo>
                    <a:pt x="2036" y="11552"/>
                  </a:lnTo>
                  <a:cubicBezTo>
                    <a:pt x="2036" y="11552"/>
                    <a:pt x="2036" y="11552"/>
                    <a:pt x="2036" y="11552"/>
                  </a:cubicBezTo>
                  <a:cubicBezTo>
                    <a:pt x="2042" y="11552"/>
                    <a:pt x="2759" y="10269"/>
                    <a:pt x="2757" y="10219"/>
                  </a:cubicBezTo>
                  <a:lnTo>
                    <a:pt x="2757" y="10219"/>
                  </a:lnTo>
                  <a:cubicBezTo>
                    <a:pt x="2687" y="10231"/>
                    <a:pt x="2703" y="10245"/>
                    <a:pt x="2698" y="10245"/>
                  </a:cubicBezTo>
                  <a:cubicBezTo>
                    <a:pt x="2695" y="10245"/>
                    <a:pt x="2687" y="10242"/>
                    <a:pt x="2660" y="10233"/>
                  </a:cubicBezTo>
                  <a:cubicBezTo>
                    <a:pt x="2727" y="10103"/>
                    <a:pt x="3017" y="10200"/>
                    <a:pt x="2827" y="10001"/>
                  </a:cubicBezTo>
                  <a:cubicBezTo>
                    <a:pt x="2783" y="9924"/>
                    <a:pt x="2595" y="9940"/>
                    <a:pt x="2655" y="9676"/>
                  </a:cubicBezTo>
                  <a:lnTo>
                    <a:pt x="2655" y="9676"/>
                  </a:lnTo>
                  <a:cubicBezTo>
                    <a:pt x="2987" y="9820"/>
                    <a:pt x="2678" y="9662"/>
                    <a:pt x="2952" y="10084"/>
                  </a:cubicBezTo>
                  <a:cubicBezTo>
                    <a:pt x="2913" y="9914"/>
                    <a:pt x="3145" y="9589"/>
                    <a:pt x="3193" y="9552"/>
                  </a:cubicBezTo>
                  <a:lnTo>
                    <a:pt x="3193" y="9552"/>
                  </a:lnTo>
                  <a:cubicBezTo>
                    <a:pt x="3197" y="9552"/>
                    <a:pt x="3200" y="9553"/>
                    <a:pt x="3202" y="9553"/>
                  </a:cubicBezTo>
                  <a:cubicBezTo>
                    <a:pt x="3203" y="9550"/>
                    <a:pt x="3202" y="9548"/>
                    <a:pt x="3200" y="9548"/>
                  </a:cubicBezTo>
                  <a:cubicBezTo>
                    <a:pt x="3199" y="9548"/>
                    <a:pt x="3197" y="9550"/>
                    <a:pt x="3193" y="9552"/>
                  </a:cubicBezTo>
                  <a:lnTo>
                    <a:pt x="3193" y="9552"/>
                  </a:lnTo>
                  <a:cubicBezTo>
                    <a:pt x="3184" y="9551"/>
                    <a:pt x="3172" y="9551"/>
                    <a:pt x="3164" y="9551"/>
                  </a:cubicBezTo>
                  <a:cubicBezTo>
                    <a:pt x="3152" y="9551"/>
                    <a:pt x="3148" y="9551"/>
                    <a:pt x="3165" y="9549"/>
                  </a:cubicBezTo>
                  <a:cubicBezTo>
                    <a:pt x="3175" y="9501"/>
                    <a:pt x="3179" y="9467"/>
                    <a:pt x="3175" y="9445"/>
                  </a:cubicBezTo>
                  <a:lnTo>
                    <a:pt x="3175" y="9445"/>
                  </a:lnTo>
                  <a:cubicBezTo>
                    <a:pt x="3209" y="9465"/>
                    <a:pt x="3240" y="9493"/>
                    <a:pt x="3228" y="9521"/>
                  </a:cubicBezTo>
                  <a:cubicBezTo>
                    <a:pt x="3227" y="9535"/>
                    <a:pt x="3227" y="9541"/>
                    <a:pt x="3227" y="9541"/>
                  </a:cubicBezTo>
                  <a:cubicBezTo>
                    <a:pt x="3229" y="9541"/>
                    <a:pt x="3245" y="9398"/>
                    <a:pt x="3262" y="9372"/>
                  </a:cubicBezTo>
                  <a:lnTo>
                    <a:pt x="3262" y="9372"/>
                  </a:lnTo>
                  <a:cubicBezTo>
                    <a:pt x="3268" y="9380"/>
                    <a:pt x="3274" y="9390"/>
                    <a:pt x="3281" y="9403"/>
                  </a:cubicBezTo>
                  <a:cubicBezTo>
                    <a:pt x="3277" y="9378"/>
                    <a:pt x="3272" y="9368"/>
                    <a:pt x="3268" y="9368"/>
                  </a:cubicBezTo>
                  <a:cubicBezTo>
                    <a:pt x="3266" y="9368"/>
                    <a:pt x="3264" y="9370"/>
                    <a:pt x="3262" y="9372"/>
                  </a:cubicBezTo>
                  <a:lnTo>
                    <a:pt x="3262" y="9372"/>
                  </a:lnTo>
                  <a:cubicBezTo>
                    <a:pt x="3248" y="9351"/>
                    <a:pt x="3239" y="9346"/>
                    <a:pt x="3234" y="9346"/>
                  </a:cubicBezTo>
                  <a:cubicBezTo>
                    <a:pt x="3229" y="9346"/>
                    <a:pt x="3227" y="9350"/>
                    <a:pt x="3227" y="9350"/>
                  </a:cubicBezTo>
                  <a:cubicBezTo>
                    <a:pt x="3227" y="9350"/>
                    <a:pt x="3231" y="9340"/>
                    <a:pt x="3235" y="9284"/>
                  </a:cubicBezTo>
                  <a:cubicBezTo>
                    <a:pt x="3184" y="9113"/>
                    <a:pt x="3288" y="8957"/>
                    <a:pt x="3429" y="8802"/>
                  </a:cubicBezTo>
                  <a:cubicBezTo>
                    <a:pt x="3446" y="8787"/>
                    <a:pt x="3464" y="8763"/>
                    <a:pt x="3488" y="8763"/>
                  </a:cubicBezTo>
                  <a:cubicBezTo>
                    <a:pt x="3516" y="8763"/>
                    <a:pt x="3551" y="8791"/>
                    <a:pt x="3603" y="8888"/>
                  </a:cubicBezTo>
                  <a:cubicBezTo>
                    <a:pt x="3565" y="8821"/>
                    <a:pt x="4661" y="6828"/>
                    <a:pt x="4918" y="6563"/>
                  </a:cubicBezTo>
                  <a:lnTo>
                    <a:pt x="4918" y="6563"/>
                  </a:lnTo>
                  <a:cubicBezTo>
                    <a:pt x="4913" y="6564"/>
                    <a:pt x="4908" y="6564"/>
                    <a:pt x="4903" y="6564"/>
                  </a:cubicBezTo>
                  <a:cubicBezTo>
                    <a:pt x="4837" y="6564"/>
                    <a:pt x="4795" y="6478"/>
                    <a:pt x="4781" y="6370"/>
                  </a:cubicBezTo>
                  <a:cubicBezTo>
                    <a:pt x="4686" y="6301"/>
                    <a:pt x="4732" y="6264"/>
                    <a:pt x="4765" y="6261"/>
                  </a:cubicBezTo>
                  <a:lnTo>
                    <a:pt x="4765" y="6261"/>
                  </a:lnTo>
                  <a:cubicBezTo>
                    <a:pt x="4767" y="6284"/>
                    <a:pt x="4777" y="6292"/>
                    <a:pt x="4790" y="6292"/>
                  </a:cubicBezTo>
                  <a:cubicBezTo>
                    <a:pt x="4820" y="6292"/>
                    <a:pt x="4869" y="6254"/>
                    <a:pt x="4903" y="6254"/>
                  </a:cubicBezTo>
                  <a:cubicBezTo>
                    <a:pt x="4908" y="6254"/>
                    <a:pt x="4913" y="6255"/>
                    <a:pt x="4918" y="6257"/>
                  </a:cubicBezTo>
                  <a:lnTo>
                    <a:pt x="4918" y="6257"/>
                  </a:lnTo>
                  <a:cubicBezTo>
                    <a:pt x="4914" y="6200"/>
                    <a:pt x="4934" y="6122"/>
                    <a:pt x="4901" y="6122"/>
                  </a:cubicBezTo>
                  <a:cubicBezTo>
                    <a:pt x="4886" y="6122"/>
                    <a:pt x="4859" y="6139"/>
                    <a:pt x="4813" y="6183"/>
                  </a:cubicBezTo>
                  <a:cubicBezTo>
                    <a:pt x="4856" y="6111"/>
                    <a:pt x="4890" y="6098"/>
                    <a:pt x="4928" y="6098"/>
                  </a:cubicBezTo>
                  <a:cubicBezTo>
                    <a:pt x="4952" y="6098"/>
                    <a:pt x="4977" y="6103"/>
                    <a:pt x="5007" y="6103"/>
                  </a:cubicBezTo>
                  <a:cubicBezTo>
                    <a:pt x="5047" y="6103"/>
                    <a:pt x="5096" y="6094"/>
                    <a:pt x="5161" y="6050"/>
                  </a:cubicBezTo>
                  <a:cubicBezTo>
                    <a:pt x="5124" y="6002"/>
                    <a:pt x="5840" y="4984"/>
                    <a:pt x="5824" y="4813"/>
                  </a:cubicBezTo>
                  <a:cubicBezTo>
                    <a:pt x="6367" y="4006"/>
                    <a:pt x="6360" y="2719"/>
                    <a:pt x="5861" y="1655"/>
                  </a:cubicBezTo>
                  <a:lnTo>
                    <a:pt x="5861" y="1655"/>
                  </a:lnTo>
                  <a:cubicBezTo>
                    <a:pt x="5860" y="1657"/>
                    <a:pt x="5858" y="1658"/>
                    <a:pt x="5856" y="1658"/>
                  </a:cubicBezTo>
                  <a:cubicBezTo>
                    <a:pt x="5766" y="1658"/>
                    <a:pt x="4890" y="1"/>
                    <a:pt x="479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46" name="Google Shape;19146;p66"/>
            <p:cNvSpPr/>
            <p:nvPr/>
          </p:nvSpPr>
          <p:spPr>
            <a:xfrm>
              <a:off x="4013075" y="1800775"/>
              <a:ext cx="172150" cy="10325"/>
            </a:xfrm>
            <a:custGeom>
              <a:avLst/>
              <a:gdLst/>
              <a:ahLst/>
              <a:cxnLst/>
              <a:rect l="l" t="t" r="r" b="b"/>
              <a:pathLst>
                <a:path w="6886" h="413" extrusionOk="0">
                  <a:moveTo>
                    <a:pt x="4530" y="107"/>
                  </a:moveTo>
                  <a:cubicBezTo>
                    <a:pt x="4532" y="107"/>
                    <a:pt x="4778" y="188"/>
                    <a:pt x="4778" y="188"/>
                  </a:cubicBezTo>
                  <a:cubicBezTo>
                    <a:pt x="4778" y="188"/>
                    <a:pt x="4777" y="188"/>
                    <a:pt x="4775" y="188"/>
                  </a:cubicBezTo>
                  <a:cubicBezTo>
                    <a:pt x="4748" y="188"/>
                    <a:pt x="4516" y="172"/>
                    <a:pt x="4516" y="172"/>
                  </a:cubicBezTo>
                  <a:cubicBezTo>
                    <a:pt x="4516" y="172"/>
                    <a:pt x="4528" y="107"/>
                    <a:pt x="4530" y="107"/>
                  </a:cubicBezTo>
                  <a:close/>
                  <a:moveTo>
                    <a:pt x="2708" y="0"/>
                  </a:moveTo>
                  <a:cubicBezTo>
                    <a:pt x="2613" y="0"/>
                    <a:pt x="492" y="0"/>
                    <a:pt x="399" y="5"/>
                  </a:cubicBezTo>
                  <a:cubicBezTo>
                    <a:pt x="471" y="49"/>
                    <a:pt x="499" y="109"/>
                    <a:pt x="489" y="202"/>
                  </a:cubicBezTo>
                  <a:cubicBezTo>
                    <a:pt x="457" y="202"/>
                    <a:pt x="304" y="144"/>
                    <a:pt x="223" y="144"/>
                  </a:cubicBezTo>
                  <a:cubicBezTo>
                    <a:pt x="314" y="335"/>
                    <a:pt x="292" y="378"/>
                    <a:pt x="236" y="378"/>
                  </a:cubicBezTo>
                  <a:cubicBezTo>
                    <a:pt x="190" y="378"/>
                    <a:pt x="123" y="350"/>
                    <a:pt x="74" y="350"/>
                  </a:cubicBezTo>
                  <a:cubicBezTo>
                    <a:pt x="40" y="350"/>
                    <a:pt x="14" y="364"/>
                    <a:pt x="12" y="411"/>
                  </a:cubicBezTo>
                  <a:cubicBezTo>
                    <a:pt x="0" y="412"/>
                    <a:pt x="1659" y="413"/>
                    <a:pt x="3305" y="413"/>
                  </a:cubicBezTo>
                  <a:cubicBezTo>
                    <a:pt x="4951" y="413"/>
                    <a:pt x="6585" y="412"/>
                    <a:pt x="6524" y="408"/>
                  </a:cubicBezTo>
                  <a:cubicBezTo>
                    <a:pt x="6591" y="408"/>
                    <a:pt x="6885" y="5"/>
                    <a:pt x="6883" y="3"/>
                  </a:cubicBezTo>
                  <a:cubicBezTo>
                    <a:pt x="6816" y="3"/>
                    <a:pt x="2896" y="5"/>
                    <a:pt x="2919" y="5"/>
                  </a:cubicBezTo>
                  <a:cubicBezTo>
                    <a:pt x="2979" y="21"/>
                    <a:pt x="2870" y="40"/>
                    <a:pt x="2882" y="61"/>
                  </a:cubicBezTo>
                  <a:cubicBezTo>
                    <a:pt x="2754" y="93"/>
                    <a:pt x="2928" y="170"/>
                    <a:pt x="2921" y="267"/>
                  </a:cubicBezTo>
                  <a:cubicBezTo>
                    <a:pt x="2838" y="183"/>
                    <a:pt x="2733" y="144"/>
                    <a:pt x="2664" y="144"/>
                  </a:cubicBezTo>
                  <a:cubicBezTo>
                    <a:pt x="2634" y="144"/>
                    <a:pt x="2611" y="151"/>
                    <a:pt x="2599" y="165"/>
                  </a:cubicBezTo>
                  <a:cubicBezTo>
                    <a:pt x="2617" y="98"/>
                    <a:pt x="2715" y="58"/>
                    <a:pt x="270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47" name="Google Shape;19147;p66"/>
            <p:cNvSpPr/>
            <p:nvPr/>
          </p:nvSpPr>
          <p:spPr>
            <a:xfrm>
              <a:off x="3766575" y="1926250"/>
              <a:ext cx="1125" cy="1350"/>
            </a:xfrm>
            <a:custGeom>
              <a:avLst/>
              <a:gdLst/>
              <a:ahLst/>
              <a:cxnLst/>
              <a:rect l="l" t="t" r="r" b="b"/>
              <a:pathLst>
                <a:path w="45" h="54" extrusionOk="0">
                  <a:moveTo>
                    <a:pt x="1" y="0"/>
                  </a:moveTo>
                  <a:lnTo>
                    <a:pt x="31" y="54"/>
                  </a:lnTo>
                  <a:cubicBezTo>
                    <a:pt x="33" y="42"/>
                    <a:pt x="40" y="30"/>
                    <a:pt x="45" y="21"/>
                  </a:cubicBezTo>
                  <a:cubicBezTo>
                    <a:pt x="45" y="21"/>
                    <a:pt x="1" y="0"/>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48" name="Google Shape;19148;p66"/>
            <p:cNvSpPr/>
            <p:nvPr/>
          </p:nvSpPr>
          <p:spPr>
            <a:xfrm>
              <a:off x="4027600" y="1629225"/>
              <a:ext cx="1300" cy="475"/>
            </a:xfrm>
            <a:custGeom>
              <a:avLst/>
              <a:gdLst/>
              <a:ahLst/>
              <a:cxnLst/>
              <a:rect l="l" t="t" r="r" b="b"/>
              <a:pathLst>
                <a:path w="52" h="19" extrusionOk="0">
                  <a:moveTo>
                    <a:pt x="43" y="0"/>
                  </a:moveTo>
                  <a:lnTo>
                    <a:pt x="1" y="19"/>
                  </a:lnTo>
                  <a:lnTo>
                    <a:pt x="52" y="19"/>
                  </a:lnTo>
                  <a:cubicBezTo>
                    <a:pt x="52" y="19"/>
                    <a:pt x="43" y="0"/>
                    <a:pt x="4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49" name="Google Shape;19149;p66"/>
            <p:cNvSpPr/>
            <p:nvPr/>
          </p:nvSpPr>
          <p:spPr>
            <a:xfrm>
              <a:off x="3680525" y="1656525"/>
              <a:ext cx="425" cy="600"/>
            </a:xfrm>
            <a:custGeom>
              <a:avLst/>
              <a:gdLst/>
              <a:ahLst/>
              <a:cxnLst/>
              <a:rect l="l" t="t" r="r" b="b"/>
              <a:pathLst>
                <a:path w="17" h="24" extrusionOk="0">
                  <a:moveTo>
                    <a:pt x="14" y="0"/>
                  </a:moveTo>
                  <a:cubicBezTo>
                    <a:pt x="14" y="0"/>
                    <a:pt x="0" y="23"/>
                    <a:pt x="0" y="23"/>
                  </a:cubicBezTo>
                  <a:cubicBezTo>
                    <a:pt x="7" y="21"/>
                    <a:pt x="12" y="21"/>
                    <a:pt x="16" y="17"/>
                  </a:cubicBezTo>
                  <a:cubicBezTo>
                    <a:pt x="16" y="12"/>
                    <a:pt x="14" y="7"/>
                    <a:pt x="1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50" name="Google Shape;19150;p66"/>
            <p:cNvSpPr/>
            <p:nvPr/>
          </p:nvSpPr>
          <p:spPr>
            <a:xfrm>
              <a:off x="4170300" y="1619425"/>
              <a:ext cx="11950" cy="10275"/>
            </a:xfrm>
            <a:custGeom>
              <a:avLst/>
              <a:gdLst/>
              <a:ahLst/>
              <a:cxnLst/>
              <a:rect l="l" t="t" r="r" b="b"/>
              <a:pathLst>
                <a:path w="478" h="411" extrusionOk="0">
                  <a:moveTo>
                    <a:pt x="244" y="1"/>
                  </a:moveTo>
                  <a:lnTo>
                    <a:pt x="244" y="1"/>
                  </a:lnTo>
                  <a:cubicBezTo>
                    <a:pt x="244" y="1"/>
                    <a:pt x="244" y="1"/>
                    <a:pt x="244" y="1"/>
                  </a:cubicBezTo>
                  <a:lnTo>
                    <a:pt x="244" y="1"/>
                  </a:lnTo>
                  <a:cubicBezTo>
                    <a:pt x="244" y="1"/>
                    <a:pt x="244" y="1"/>
                    <a:pt x="244" y="1"/>
                  </a:cubicBezTo>
                  <a:close/>
                  <a:moveTo>
                    <a:pt x="244" y="1"/>
                  </a:moveTo>
                  <a:lnTo>
                    <a:pt x="244" y="1"/>
                  </a:lnTo>
                  <a:cubicBezTo>
                    <a:pt x="239" y="3"/>
                    <a:pt x="77" y="5"/>
                    <a:pt x="77" y="5"/>
                  </a:cubicBezTo>
                  <a:cubicBezTo>
                    <a:pt x="114" y="73"/>
                    <a:pt x="133" y="122"/>
                    <a:pt x="186" y="122"/>
                  </a:cubicBezTo>
                  <a:cubicBezTo>
                    <a:pt x="190" y="122"/>
                    <a:pt x="194" y="122"/>
                    <a:pt x="198" y="121"/>
                  </a:cubicBezTo>
                  <a:lnTo>
                    <a:pt x="198" y="121"/>
                  </a:lnTo>
                  <a:cubicBezTo>
                    <a:pt x="295" y="226"/>
                    <a:pt x="119" y="365"/>
                    <a:pt x="0" y="411"/>
                  </a:cubicBezTo>
                  <a:cubicBezTo>
                    <a:pt x="0" y="411"/>
                    <a:pt x="473" y="411"/>
                    <a:pt x="476" y="406"/>
                  </a:cubicBezTo>
                  <a:cubicBezTo>
                    <a:pt x="476" y="406"/>
                    <a:pt x="476" y="406"/>
                    <a:pt x="476" y="406"/>
                  </a:cubicBezTo>
                  <a:cubicBezTo>
                    <a:pt x="478" y="406"/>
                    <a:pt x="244" y="9"/>
                    <a:pt x="24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51" name="Google Shape;19151;p66"/>
            <p:cNvSpPr/>
            <p:nvPr/>
          </p:nvSpPr>
          <p:spPr>
            <a:xfrm>
              <a:off x="4198050" y="1599250"/>
              <a:ext cx="20150" cy="23925"/>
            </a:xfrm>
            <a:custGeom>
              <a:avLst/>
              <a:gdLst/>
              <a:ahLst/>
              <a:cxnLst/>
              <a:rect l="l" t="t" r="r" b="b"/>
              <a:pathLst>
                <a:path w="806" h="957" extrusionOk="0">
                  <a:moveTo>
                    <a:pt x="326" y="921"/>
                  </a:moveTo>
                  <a:cubicBezTo>
                    <a:pt x="325" y="921"/>
                    <a:pt x="325" y="921"/>
                    <a:pt x="325" y="921"/>
                  </a:cubicBezTo>
                  <a:cubicBezTo>
                    <a:pt x="325" y="921"/>
                    <a:pt x="326" y="921"/>
                    <a:pt x="326" y="921"/>
                  </a:cubicBezTo>
                  <a:close/>
                  <a:moveTo>
                    <a:pt x="402" y="1"/>
                  </a:moveTo>
                  <a:lnTo>
                    <a:pt x="402" y="1"/>
                  </a:lnTo>
                  <a:cubicBezTo>
                    <a:pt x="258" y="24"/>
                    <a:pt x="108" y="54"/>
                    <a:pt x="1" y="205"/>
                  </a:cubicBezTo>
                  <a:cubicBezTo>
                    <a:pt x="1" y="207"/>
                    <a:pt x="24" y="388"/>
                    <a:pt x="31" y="397"/>
                  </a:cubicBezTo>
                  <a:cubicBezTo>
                    <a:pt x="31" y="397"/>
                    <a:pt x="31" y="397"/>
                    <a:pt x="31" y="397"/>
                  </a:cubicBezTo>
                  <a:cubicBezTo>
                    <a:pt x="36" y="397"/>
                    <a:pt x="302" y="868"/>
                    <a:pt x="295" y="882"/>
                  </a:cubicBezTo>
                  <a:cubicBezTo>
                    <a:pt x="302" y="883"/>
                    <a:pt x="309" y="884"/>
                    <a:pt x="316" y="884"/>
                  </a:cubicBezTo>
                  <a:cubicBezTo>
                    <a:pt x="323" y="884"/>
                    <a:pt x="330" y="883"/>
                    <a:pt x="337" y="882"/>
                  </a:cubicBezTo>
                  <a:lnTo>
                    <a:pt x="337" y="882"/>
                  </a:lnTo>
                  <a:cubicBezTo>
                    <a:pt x="326" y="898"/>
                    <a:pt x="330" y="893"/>
                    <a:pt x="326" y="921"/>
                  </a:cubicBezTo>
                  <a:lnTo>
                    <a:pt x="326" y="921"/>
                  </a:lnTo>
                  <a:cubicBezTo>
                    <a:pt x="326" y="921"/>
                    <a:pt x="326" y="921"/>
                    <a:pt x="326" y="921"/>
                  </a:cubicBezTo>
                  <a:cubicBezTo>
                    <a:pt x="328" y="921"/>
                    <a:pt x="344" y="956"/>
                    <a:pt x="346" y="956"/>
                  </a:cubicBezTo>
                  <a:cubicBezTo>
                    <a:pt x="346" y="956"/>
                    <a:pt x="346" y="956"/>
                    <a:pt x="346" y="956"/>
                  </a:cubicBezTo>
                  <a:cubicBezTo>
                    <a:pt x="492" y="866"/>
                    <a:pt x="643" y="782"/>
                    <a:pt x="798" y="708"/>
                  </a:cubicBezTo>
                  <a:cubicBezTo>
                    <a:pt x="805" y="694"/>
                    <a:pt x="397" y="10"/>
                    <a:pt x="40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52" name="Google Shape;19152;p66"/>
            <p:cNvSpPr/>
            <p:nvPr/>
          </p:nvSpPr>
          <p:spPr>
            <a:xfrm>
              <a:off x="4175450" y="1614275"/>
              <a:ext cx="18575" cy="20825"/>
            </a:xfrm>
            <a:custGeom>
              <a:avLst/>
              <a:gdLst/>
              <a:ahLst/>
              <a:cxnLst/>
              <a:rect l="l" t="t" r="r" b="b"/>
              <a:pathLst>
                <a:path w="743" h="833" extrusionOk="0">
                  <a:moveTo>
                    <a:pt x="388" y="0"/>
                  </a:moveTo>
                  <a:cubicBezTo>
                    <a:pt x="388" y="0"/>
                    <a:pt x="388" y="0"/>
                    <a:pt x="388" y="0"/>
                  </a:cubicBezTo>
                  <a:cubicBezTo>
                    <a:pt x="263" y="63"/>
                    <a:pt x="134" y="111"/>
                    <a:pt x="2" y="148"/>
                  </a:cubicBezTo>
                  <a:lnTo>
                    <a:pt x="2" y="148"/>
                  </a:lnTo>
                  <a:cubicBezTo>
                    <a:pt x="2" y="148"/>
                    <a:pt x="2" y="148"/>
                    <a:pt x="1" y="148"/>
                  </a:cubicBezTo>
                  <a:cubicBezTo>
                    <a:pt x="1" y="148"/>
                    <a:pt x="1" y="148"/>
                    <a:pt x="1" y="149"/>
                  </a:cubicBezTo>
                  <a:cubicBezTo>
                    <a:pt x="1" y="149"/>
                    <a:pt x="2" y="148"/>
                    <a:pt x="2" y="148"/>
                  </a:cubicBezTo>
                  <a:lnTo>
                    <a:pt x="2" y="148"/>
                  </a:lnTo>
                  <a:cubicBezTo>
                    <a:pt x="9" y="153"/>
                    <a:pt x="33" y="204"/>
                    <a:pt x="35" y="204"/>
                  </a:cubicBezTo>
                  <a:cubicBezTo>
                    <a:pt x="36" y="204"/>
                    <a:pt x="36" y="203"/>
                    <a:pt x="36" y="202"/>
                  </a:cubicBezTo>
                  <a:lnTo>
                    <a:pt x="36" y="202"/>
                  </a:lnTo>
                  <a:cubicBezTo>
                    <a:pt x="38" y="205"/>
                    <a:pt x="94" y="206"/>
                    <a:pt x="158" y="206"/>
                  </a:cubicBezTo>
                  <a:cubicBezTo>
                    <a:pt x="242" y="206"/>
                    <a:pt x="338" y="204"/>
                    <a:pt x="339" y="204"/>
                  </a:cubicBezTo>
                  <a:lnTo>
                    <a:pt x="339" y="204"/>
                  </a:lnTo>
                  <a:cubicBezTo>
                    <a:pt x="448" y="211"/>
                    <a:pt x="550" y="302"/>
                    <a:pt x="546" y="411"/>
                  </a:cubicBezTo>
                  <a:cubicBezTo>
                    <a:pt x="546" y="524"/>
                    <a:pt x="458" y="619"/>
                    <a:pt x="344" y="626"/>
                  </a:cubicBezTo>
                  <a:lnTo>
                    <a:pt x="344" y="626"/>
                  </a:lnTo>
                  <a:cubicBezTo>
                    <a:pt x="344" y="626"/>
                    <a:pt x="308" y="621"/>
                    <a:pt x="288" y="621"/>
                  </a:cubicBezTo>
                  <a:cubicBezTo>
                    <a:pt x="281" y="621"/>
                    <a:pt x="276" y="622"/>
                    <a:pt x="277" y="624"/>
                  </a:cubicBezTo>
                  <a:cubicBezTo>
                    <a:pt x="276" y="623"/>
                    <a:pt x="276" y="623"/>
                    <a:pt x="276" y="623"/>
                  </a:cubicBezTo>
                  <a:lnTo>
                    <a:pt x="276" y="623"/>
                  </a:lnTo>
                  <a:cubicBezTo>
                    <a:pt x="275" y="623"/>
                    <a:pt x="390" y="826"/>
                    <a:pt x="388" y="833"/>
                  </a:cubicBezTo>
                  <a:cubicBezTo>
                    <a:pt x="511" y="775"/>
                    <a:pt x="629" y="707"/>
                    <a:pt x="743" y="631"/>
                  </a:cubicBezTo>
                  <a:cubicBezTo>
                    <a:pt x="743" y="629"/>
                    <a:pt x="397" y="0"/>
                    <a:pt x="38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53" name="Google Shape;19153;p66"/>
            <p:cNvSpPr/>
            <p:nvPr/>
          </p:nvSpPr>
          <p:spPr>
            <a:xfrm>
              <a:off x="4119875" y="1473850"/>
              <a:ext cx="79650" cy="115700"/>
            </a:xfrm>
            <a:custGeom>
              <a:avLst/>
              <a:gdLst/>
              <a:ahLst/>
              <a:cxnLst/>
              <a:rect l="l" t="t" r="r" b="b"/>
              <a:pathLst>
                <a:path w="3186" h="4628" extrusionOk="0">
                  <a:moveTo>
                    <a:pt x="2115" y="2560"/>
                  </a:moveTo>
                  <a:cubicBezTo>
                    <a:pt x="2115" y="2560"/>
                    <a:pt x="2115" y="2560"/>
                    <a:pt x="2115" y="2560"/>
                  </a:cubicBezTo>
                  <a:lnTo>
                    <a:pt x="2115" y="2560"/>
                  </a:lnTo>
                  <a:cubicBezTo>
                    <a:pt x="2115" y="2560"/>
                    <a:pt x="2115" y="2560"/>
                    <a:pt x="2115" y="2560"/>
                  </a:cubicBezTo>
                  <a:close/>
                  <a:moveTo>
                    <a:pt x="2448" y="3141"/>
                  </a:moveTo>
                  <a:cubicBezTo>
                    <a:pt x="2457" y="3157"/>
                    <a:pt x="2462" y="3165"/>
                    <a:pt x="2463" y="3165"/>
                  </a:cubicBezTo>
                  <a:cubicBezTo>
                    <a:pt x="2463" y="3165"/>
                    <a:pt x="2463" y="3165"/>
                    <a:pt x="2463" y="3165"/>
                  </a:cubicBezTo>
                  <a:cubicBezTo>
                    <a:pt x="2462" y="3154"/>
                    <a:pt x="2456" y="3147"/>
                    <a:pt x="2448" y="3141"/>
                  </a:cubicBezTo>
                  <a:close/>
                  <a:moveTo>
                    <a:pt x="2487" y="3170"/>
                  </a:moveTo>
                  <a:lnTo>
                    <a:pt x="2487" y="3170"/>
                  </a:lnTo>
                  <a:cubicBezTo>
                    <a:pt x="2487" y="3170"/>
                    <a:pt x="2487" y="3171"/>
                    <a:pt x="2488" y="3172"/>
                  </a:cubicBezTo>
                  <a:lnTo>
                    <a:pt x="2488" y="3172"/>
                  </a:lnTo>
                  <a:cubicBezTo>
                    <a:pt x="2488" y="3172"/>
                    <a:pt x="2488" y="3172"/>
                    <a:pt x="2488" y="3172"/>
                  </a:cubicBezTo>
                  <a:cubicBezTo>
                    <a:pt x="2487" y="3171"/>
                    <a:pt x="2487" y="3170"/>
                    <a:pt x="2487" y="3170"/>
                  </a:cubicBezTo>
                  <a:close/>
                  <a:moveTo>
                    <a:pt x="492" y="0"/>
                  </a:moveTo>
                  <a:lnTo>
                    <a:pt x="492" y="0"/>
                  </a:lnTo>
                  <a:cubicBezTo>
                    <a:pt x="504" y="91"/>
                    <a:pt x="476" y="128"/>
                    <a:pt x="492" y="139"/>
                  </a:cubicBezTo>
                  <a:cubicBezTo>
                    <a:pt x="325" y="160"/>
                    <a:pt x="163" y="195"/>
                    <a:pt x="1" y="241"/>
                  </a:cubicBezTo>
                  <a:cubicBezTo>
                    <a:pt x="288" y="492"/>
                    <a:pt x="487" y="795"/>
                    <a:pt x="678" y="1060"/>
                  </a:cubicBezTo>
                  <a:cubicBezTo>
                    <a:pt x="671" y="1115"/>
                    <a:pt x="2694" y="4604"/>
                    <a:pt x="2729" y="4627"/>
                  </a:cubicBezTo>
                  <a:cubicBezTo>
                    <a:pt x="2861" y="4593"/>
                    <a:pt x="3007" y="4481"/>
                    <a:pt x="3186" y="4470"/>
                  </a:cubicBezTo>
                  <a:cubicBezTo>
                    <a:pt x="3166" y="4445"/>
                    <a:pt x="2512" y="3230"/>
                    <a:pt x="2488" y="3172"/>
                  </a:cubicBezTo>
                  <a:lnTo>
                    <a:pt x="2488" y="3172"/>
                  </a:lnTo>
                  <a:cubicBezTo>
                    <a:pt x="2469" y="3196"/>
                    <a:pt x="2397" y="3251"/>
                    <a:pt x="2390" y="3251"/>
                  </a:cubicBezTo>
                  <a:cubicBezTo>
                    <a:pt x="2389" y="3251"/>
                    <a:pt x="2390" y="3250"/>
                    <a:pt x="2393" y="3246"/>
                  </a:cubicBezTo>
                  <a:cubicBezTo>
                    <a:pt x="2341" y="3232"/>
                    <a:pt x="2304" y="3104"/>
                    <a:pt x="2347" y="3104"/>
                  </a:cubicBezTo>
                  <a:cubicBezTo>
                    <a:pt x="2347" y="3104"/>
                    <a:pt x="2348" y="3104"/>
                    <a:pt x="2349" y="3104"/>
                  </a:cubicBezTo>
                  <a:cubicBezTo>
                    <a:pt x="2354" y="3134"/>
                    <a:pt x="2419" y="3123"/>
                    <a:pt x="2448" y="3141"/>
                  </a:cubicBezTo>
                  <a:lnTo>
                    <a:pt x="2448" y="3141"/>
                  </a:lnTo>
                  <a:cubicBezTo>
                    <a:pt x="2387" y="3037"/>
                    <a:pt x="2148" y="2626"/>
                    <a:pt x="2124" y="2626"/>
                  </a:cubicBezTo>
                  <a:cubicBezTo>
                    <a:pt x="2122" y="2626"/>
                    <a:pt x="2121" y="2628"/>
                    <a:pt x="2122" y="2631"/>
                  </a:cubicBezTo>
                  <a:cubicBezTo>
                    <a:pt x="2120" y="2630"/>
                    <a:pt x="2117" y="2629"/>
                    <a:pt x="2114" y="2629"/>
                  </a:cubicBezTo>
                  <a:cubicBezTo>
                    <a:pt x="2099" y="2629"/>
                    <a:pt x="2077" y="2653"/>
                    <a:pt x="2067" y="2653"/>
                  </a:cubicBezTo>
                  <a:cubicBezTo>
                    <a:pt x="2061" y="2653"/>
                    <a:pt x="2060" y="2642"/>
                    <a:pt x="2071" y="2604"/>
                  </a:cubicBezTo>
                  <a:cubicBezTo>
                    <a:pt x="2071" y="2600"/>
                    <a:pt x="2072" y="2598"/>
                    <a:pt x="2074" y="2598"/>
                  </a:cubicBezTo>
                  <a:cubicBezTo>
                    <a:pt x="2077" y="2598"/>
                    <a:pt x="2083" y="2606"/>
                    <a:pt x="2090" y="2606"/>
                  </a:cubicBezTo>
                  <a:cubicBezTo>
                    <a:pt x="2098" y="2606"/>
                    <a:pt x="2107" y="2597"/>
                    <a:pt x="2115" y="2560"/>
                  </a:cubicBezTo>
                  <a:lnTo>
                    <a:pt x="2115" y="2560"/>
                  </a:lnTo>
                  <a:cubicBezTo>
                    <a:pt x="2114" y="2561"/>
                    <a:pt x="2114" y="2561"/>
                    <a:pt x="2114" y="2561"/>
                  </a:cubicBezTo>
                  <a:cubicBezTo>
                    <a:pt x="2082" y="2561"/>
                    <a:pt x="1104" y="825"/>
                    <a:pt x="1130" y="788"/>
                  </a:cubicBezTo>
                  <a:cubicBezTo>
                    <a:pt x="981" y="610"/>
                    <a:pt x="868" y="387"/>
                    <a:pt x="708" y="267"/>
                  </a:cubicBezTo>
                  <a:cubicBezTo>
                    <a:pt x="732" y="265"/>
                    <a:pt x="694" y="221"/>
                    <a:pt x="669" y="221"/>
                  </a:cubicBezTo>
                  <a:cubicBezTo>
                    <a:pt x="667" y="221"/>
                    <a:pt x="666" y="221"/>
                    <a:pt x="664" y="221"/>
                  </a:cubicBezTo>
                  <a:lnTo>
                    <a:pt x="664" y="221"/>
                  </a:lnTo>
                  <a:cubicBezTo>
                    <a:pt x="674" y="202"/>
                    <a:pt x="679" y="181"/>
                    <a:pt x="678" y="160"/>
                  </a:cubicBezTo>
                  <a:lnTo>
                    <a:pt x="678" y="160"/>
                  </a:lnTo>
                  <a:cubicBezTo>
                    <a:pt x="677" y="160"/>
                    <a:pt x="676" y="160"/>
                    <a:pt x="675" y="160"/>
                  </a:cubicBezTo>
                  <a:cubicBezTo>
                    <a:pt x="607" y="160"/>
                    <a:pt x="575" y="55"/>
                    <a:pt x="49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54" name="Google Shape;19154;p66"/>
            <p:cNvSpPr/>
            <p:nvPr/>
          </p:nvSpPr>
          <p:spPr>
            <a:xfrm>
              <a:off x="4098200" y="1457150"/>
              <a:ext cx="27675" cy="17425"/>
            </a:xfrm>
            <a:custGeom>
              <a:avLst/>
              <a:gdLst/>
              <a:ahLst/>
              <a:cxnLst/>
              <a:rect l="l" t="t" r="r" b="b"/>
              <a:pathLst>
                <a:path w="1107" h="697" extrusionOk="0">
                  <a:moveTo>
                    <a:pt x="343" y="316"/>
                  </a:moveTo>
                  <a:cubicBezTo>
                    <a:pt x="348" y="338"/>
                    <a:pt x="376" y="414"/>
                    <a:pt x="374" y="416"/>
                  </a:cubicBezTo>
                  <a:cubicBezTo>
                    <a:pt x="341" y="375"/>
                    <a:pt x="334" y="344"/>
                    <a:pt x="343" y="316"/>
                  </a:cubicBezTo>
                  <a:close/>
                  <a:moveTo>
                    <a:pt x="539" y="356"/>
                  </a:moveTo>
                  <a:lnTo>
                    <a:pt x="539" y="356"/>
                  </a:lnTo>
                  <a:cubicBezTo>
                    <a:pt x="549" y="376"/>
                    <a:pt x="559" y="401"/>
                    <a:pt x="569" y="418"/>
                  </a:cubicBezTo>
                  <a:cubicBezTo>
                    <a:pt x="567" y="418"/>
                    <a:pt x="567" y="419"/>
                    <a:pt x="567" y="422"/>
                  </a:cubicBezTo>
                  <a:lnTo>
                    <a:pt x="567" y="422"/>
                  </a:lnTo>
                  <a:cubicBezTo>
                    <a:pt x="565" y="418"/>
                    <a:pt x="563" y="415"/>
                    <a:pt x="562" y="411"/>
                  </a:cubicBezTo>
                  <a:cubicBezTo>
                    <a:pt x="548" y="411"/>
                    <a:pt x="524" y="358"/>
                    <a:pt x="515" y="358"/>
                  </a:cubicBezTo>
                  <a:cubicBezTo>
                    <a:pt x="525" y="358"/>
                    <a:pt x="535" y="358"/>
                    <a:pt x="539" y="356"/>
                  </a:cubicBezTo>
                  <a:close/>
                  <a:moveTo>
                    <a:pt x="562" y="1"/>
                  </a:moveTo>
                  <a:cubicBezTo>
                    <a:pt x="501" y="28"/>
                    <a:pt x="483" y="75"/>
                    <a:pt x="518" y="121"/>
                  </a:cubicBezTo>
                  <a:cubicBezTo>
                    <a:pt x="546" y="201"/>
                    <a:pt x="584" y="224"/>
                    <a:pt x="625" y="224"/>
                  </a:cubicBezTo>
                  <a:cubicBezTo>
                    <a:pt x="678" y="224"/>
                    <a:pt x="736" y="184"/>
                    <a:pt x="783" y="184"/>
                  </a:cubicBezTo>
                  <a:cubicBezTo>
                    <a:pt x="819" y="184"/>
                    <a:pt x="848" y="208"/>
                    <a:pt x="863" y="295"/>
                  </a:cubicBezTo>
                  <a:cubicBezTo>
                    <a:pt x="833" y="247"/>
                    <a:pt x="801" y="229"/>
                    <a:pt x="768" y="229"/>
                  </a:cubicBezTo>
                  <a:cubicBezTo>
                    <a:pt x="698" y="229"/>
                    <a:pt x="622" y="305"/>
                    <a:pt x="542" y="337"/>
                  </a:cubicBezTo>
                  <a:lnTo>
                    <a:pt x="542" y="337"/>
                  </a:lnTo>
                  <a:cubicBezTo>
                    <a:pt x="547" y="268"/>
                    <a:pt x="552" y="210"/>
                    <a:pt x="450" y="128"/>
                  </a:cubicBezTo>
                  <a:cubicBezTo>
                    <a:pt x="448" y="184"/>
                    <a:pt x="366" y="230"/>
                    <a:pt x="347" y="296"/>
                  </a:cubicBezTo>
                  <a:lnTo>
                    <a:pt x="347" y="296"/>
                  </a:lnTo>
                  <a:cubicBezTo>
                    <a:pt x="339" y="258"/>
                    <a:pt x="296" y="112"/>
                    <a:pt x="293" y="112"/>
                  </a:cubicBezTo>
                  <a:cubicBezTo>
                    <a:pt x="293" y="112"/>
                    <a:pt x="293" y="112"/>
                    <a:pt x="293" y="112"/>
                  </a:cubicBezTo>
                  <a:cubicBezTo>
                    <a:pt x="276" y="112"/>
                    <a:pt x="260" y="110"/>
                    <a:pt x="244" y="105"/>
                  </a:cubicBezTo>
                  <a:cubicBezTo>
                    <a:pt x="200" y="121"/>
                    <a:pt x="151" y="121"/>
                    <a:pt x="114" y="147"/>
                  </a:cubicBezTo>
                  <a:cubicBezTo>
                    <a:pt x="144" y="170"/>
                    <a:pt x="177" y="186"/>
                    <a:pt x="214" y="198"/>
                  </a:cubicBezTo>
                  <a:cubicBezTo>
                    <a:pt x="142" y="202"/>
                    <a:pt x="70" y="214"/>
                    <a:pt x="1" y="230"/>
                  </a:cubicBezTo>
                  <a:cubicBezTo>
                    <a:pt x="14" y="286"/>
                    <a:pt x="37" y="301"/>
                    <a:pt x="65" y="301"/>
                  </a:cubicBezTo>
                  <a:cubicBezTo>
                    <a:pt x="97" y="301"/>
                    <a:pt x="135" y="283"/>
                    <a:pt x="174" y="283"/>
                  </a:cubicBezTo>
                  <a:cubicBezTo>
                    <a:pt x="193" y="283"/>
                    <a:pt x="212" y="287"/>
                    <a:pt x="230" y="300"/>
                  </a:cubicBezTo>
                  <a:cubicBezTo>
                    <a:pt x="188" y="314"/>
                    <a:pt x="149" y="327"/>
                    <a:pt x="112" y="348"/>
                  </a:cubicBezTo>
                  <a:cubicBezTo>
                    <a:pt x="302" y="448"/>
                    <a:pt x="483" y="564"/>
                    <a:pt x="652" y="696"/>
                  </a:cubicBezTo>
                  <a:cubicBezTo>
                    <a:pt x="786" y="578"/>
                    <a:pt x="939" y="483"/>
                    <a:pt x="1106" y="416"/>
                  </a:cubicBezTo>
                  <a:cubicBezTo>
                    <a:pt x="946" y="256"/>
                    <a:pt x="763" y="130"/>
                    <a:pt x="56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55" name="Google Shape;19155;p66"/>
            <p:cNvSpPr/>
            <p:nvPr/>
          </p:nvSpPr>
          <p:spPr>
            <a:xfrm>
              <a:off x="4139475" y="1650950"/>
              <a:ext cx="1050" cy="2750"/>
            </a:xfrm>
            <a:custGeom>
              <a:avLst/>
              <a:gdLst/>
              <a:ahLst/>
              <a:cxnLst/>
              <a:rect l="l" t="t" r="r" b="b"/>
              <a:pathLst>
                <a:path w="42" h="110" extrusionOk="0">
                  <a:moveTo>
                    <a:pt x="2" y="1"/>
                  </a:moveTo>
                  <a:cubicBezTo>
                    <a:pt x="0" y="1"/>
                    <a:pt x="2" y="87"/>
                    <a:pt x="2" y="87"/>
                  </a:cubicBezTo>
                  <a:cubicBezTo>
                    <a:pt x="7" y="93"/>
                    <a:pt x="14" y="100"/>
                    <a:pt x="21" y="110"/>
                  </a:cubicBezTo>
                  <a:cubicBezTo>
                    <a:pt x="21" y="110"/>
                    <a:pt x="42" y="1"/>
                    <a:pt x="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56" name="Google Shape;19156;p66"/>
            <p:cNvSpPr/>
            <p:nvPr/>
          </p:nvSpPr>
          <p:spPr>
            <a:xfrm>
              <a:off x="4032775" y="1619425"/>
              <a:ext cx="10500" cy="3925"/>
            </a:xfrm>
            <a:custGeom>
              <a:avLst/>
              <a:gdLst/>
              <a:ahLst/>
              <a:cxnLst/>
              <a:rect l="l" t="t" r="r" b="b"/>
              <a:pathLst>
                <a:path w="420" h="157" extrusionOk="0">
                  <a:moveTo>
                    <a:pt x="12" y="1"/>
                  </a:moveTo>
                  <a:cubicBezTo>
                    <a:pt x="0" y="80"/>
                    <a:pt x="122" y="156"/>
                    <a:pt x="250" y="156"/>
                  </a:cubicBezTo>
                  <a:cubicBezTo>
                    <a:pt x="299" y="156"/>
                    <a:pt x="349" y="145"/>
                    <a:pt x="392" y="119"/>
                  </a:cubicBezTo>
                  <a:cubicBezTo>
                    <a:pt x="376" y="35"/>
                    <a:pt x="385" y="10"/>
                    <a:pt x="420" y="3"/>
                  </a:cubicBezTo>
                  <a:cubicBezTo>
                    <a:pt x="418" y="3"/>
                    <a:pt x="14" y="3"/>
                    <a:pt x="1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57" name="Google Shape;19157;p66"/>
            <p:cNvSpPr/>
            <p:nvPr/>
          </p:nvSpPr>
          <p:spPr>
            <a:xfrm>
              <a:off x="4143750" y="1650950"/>
              <a:ext cx="3925" cy="875"/>
            </a:xfrm>
            <a:custGeom>
              <a:avLst/>
              <a:gdLst/>
              <a:ahLst/>
              <a:cxnLst/>
              <a:rect l="l" t="t" r="r" b="b"/>
              <a:pathLst>
                <a:path w="157" h="35" extrusionOk="0">
                  <a:moveTo>
                    <a:pt x="1" y="1"/>
                  </a:moveTo>
                  <a:cubicBezTo>
                    <a:pt x="30" y="25"/>
                    <a:pt x="57" y="35"/>
                    <a:pt x="81" y="35"/>
                  </a:cubicBezTo>
                  <a:cubicBezTo>
                    <a:pt x="109" y="35"/>
                    <a:pt x="134" y="22"/>
                    <a:pt x="15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58" name="Google Shape;19158;p66"/>
            <p:cNvSpPr/>
            <p:nvPr/>
          </p:nvSpPr>
          <p:spPr>
            <a:xfrm>
              <a:off x="4163750" y="1592800"/>
              <a:ext cx="19200" cy="20625"/>
            </a:xfrm>
            <a:custGeom>
              <a:avLst/>
              <a:gdLst/>
              <a:ahLst/>
              <a:cxnLst/>
              <a:rect l="l" t="t" r="r" b="b"/>
              <a:pathLst>
                <a:path w="768" h="825" extrusionOk="0">
                  <a:moveTo>
                    <a:pt x="326" y="1"/>
                  </a:moveTo>
                  <a:cubicBezTo>
                    <a:pt x="262" y="1"/>
                    <a:pt x="195" y="90"/>
                    <a:pt x="112" y="90"/>
                  </a:cubicBezTo>
                  <a:cubicBezTo>
                    <a:pt x="111" y="90"/>
                    <a:pt x="109" y="90"/>
                    <a:pt x="107" y="90"/>
                  </a:cubicBezTo>
                  <a:lnTo>
                    <a:pt x="107" y="90"/>
                  </a:lnTo>
                  <a:cubicBezTo>
                    <a:pt x="150" y="165"/>
                    <a:pt x="190" y="218"/>
                    <a:pt x="226" y="218"/>
                  </a:cubicBezTo>
                  <a:cubicBezTo>
                    <a:pt x="250" y="218"/>
                    <a:pt x="273" y="195"/>
                    <a:pt x="295" y="141"/>
                  </a:cubicBezTo>
                  <a:cubicBezTo>
                    <a:pt x="510" y="186"/>
                    <a:pt x="307" y="451"/>
                    <a:pt x="411" y="451"/>
                  </a:cubicBezTo>
                  <a:cubicBezTo>
                    <a:pt x="430" y="451"/>
                    <a:pt x="458" y="443"/>
                    <a:pt x="499" y="423"/>
                  </a:cubicBezTo>
                  <a:lnTo>
                    <a:pt x="499" y="423"/>
                  </a:lnTo>
                  <a:cubicBezTo>
                    <a:pt x="513" y="435"/>
                    <a:pt x="355" y="514"/>
                    <a:pt x="353" y="521"/>
                  </a:cubicBezTo>
                  <a:cubicBezTo>
                    <a:pt x="318" y="363"/>
                    <a:pt x="42" y="382"/>
                    <a:pt x="17" y="173"/>
                  </a:cubicBezTo>
                  <a:cubicBezTo>
                    <a:pt x="12" y="175"/>
                    <a:pt x="12" y="180"/>
                    <a:pt x="5" y="194"/>
                  </a:cubicBezTo>
                  <a:cubicBezTo>
                    <a:pt x="5" y="194"/>
                    <a:pt x="5" y="194"/>
                    <a:pt x="5" y="194"/>
                  </a:cubicBezTo>
                  <a:lnTo>
                    <a:pt x="5" y="194"/>
                  </a:lnTo>
                  <a:cubicBezTo>
                    <a:pt x="1" y="194"/>
                    <a:pt x="358" y="820"/>
                    <a:pt x="364" y="825"/>
                  </a:cubicBezTo>
                  <a:cubicBezTo>
                    <a:pt x="428" y="801"/>
                    <a:pt x="450" y="769"/>
                    <a:pt x="490" y="769"/>
                  </a:cubicBezTo>
                  <a:cubicBezTo>
                    <a:pt x="511" y="769"/>
                    <a:pt x="536" y="777"/>
                    <a:pt x="573" y="799"/>
                  </a:cubicBezTo>
                  <a:cubicBezTo>
                    <a:pt x="573" y="762"/>
                    <a:pt x="571" y="723"/>
                    <a:pt x="564" y="683"/>
                  </a:cubicBezTo>
                  <a:cubicBezTo>
                    <a:pt x="525" y="681"/>
                    <a:pt x="524" y="665"/>
                    <a:pt x="572" y="628"/>
                  </a:cubicBezTo>
                  <a:lnTo>
                    <a:pt x="572" y="628"/>
                  </a:lnTo>
                  <a:cubicBezTo>
                    <a:pt x="569" y="639"/>
                    <a:pt x="575" y="683"/>
                    <a:pt x="573" y="683"/>
                  </a:cubicBezTo>
                  <a:cubicBezTo>
                    <a:pt x="638" y="692"/>
                    <a:pt x="703" y="699"/>
                    <a:pt x="768" y="702"/>
                  </a:cubicBezTo>
                  <a:cubicBezTo>
                    <a:pt x="763" y="692"/>
                    <a:pt x="448" y="155"/>
                    <a:pt x="450" y="150"/>
                  </a:cubicBezTo>
                  <a:lnTo>
                    <a:pt x="450" y="150"/>
                  </a:lnTo>
                  <a:cubicBezTo>
                    <a:pt x="441" y="152"/>
                    <a:pt x="434" y="157"/>
                    <a:pt x="427" y="162"/>
                  </a:cubicBezTo>
                  <a:cubicBezTo>
                    <a:pt x="425" y="150"/>
                    <a:pt x="427" y="136"/>
                    <a:pt x="432" y="124"/>
                  </a:cubicBezTo>
                  <a:cubicBezTo>
                    <a:pt x="413" y="85"/>
                    <a:pt x="390" y="48"/>
                    <a:pt x="364" y="13"/>
                  </a:cubicBezTo>
                  <a:cubicBezTo>
                    <a:pt x="352" y="4"/>
                    <a:pt x="339" y="1"/>
                    <a:pt x="32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59" name="Google Shape;19159;p66"/>
            <p:cNvSpPr/>
            <p:nvPr/>
          </p:nvSpPr>
          <p:spPr>
            <a:xfrm>
              <a:off x="4166075" y="1627775"/>
              <a:ext cx="2000" cy="1925"/>
            </a:xfrm>
            <a:custGeom>
              <a:avLst/>
              <a:gdLst/>
              <a:ahLst/>
              <a:cxnLst/>
              <a:rect l="l" t="t" r="r" b="b"/>
              <a:pathLst>
                <a:path w="80" h="77" extrusionOk="0">
                  <a:moveTo>
                    <a:pt x="58" y="0"/>
                  </a:moveTo>
                  <a:cubicBezTo>
                    <a:pt x="42" y="28"/>
                    <a:pt x="23" y="54"/>
                    <a:pt x="0" y="77"/>
                  </a:cubicBezTo>
                  <a:lnTo>
                    <a:pt x="79" y="77"/>
                  </a:lnTo>
                  <a:cubicBezTo>
                    <a:pt x="79" y="75"/>
                    <a:pt x="58" y="0"/>
                    <a:pt x="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60" name="Google Shape;19160;p66"/>
            <p:cNvSpPr/>
            <p:nvPr/>
          </p:nvSpPr>
          <p:spPr>
            <a:xfrm>
              <a:off x="3787375" y="1951925"/>
              <a:ext cx="322050" cy="39650"/>
            </a:xfrm>
            <a:custGeom>
              <a:avLst/>
              <a:gdLst/>
              <a:ahLst/>
              <a:cxnLst/>
              <a:rect l="l" t="t" r="r" b="b"/>
              <a:pathLst>
                <a:path w="12882" h="1586" extrusionOk="0">
                  <a:moveTo>
                    <a:pt x="853" y="295"/>
                  </a:moveTo>
                  <a:cubicBezTo>
                    <a:pt x="852" y="295"/>
                    <a:pt x="852" y="295"/>
                    <a:pt x="852" y="295"/>
                  </a:cubicBezTo>
                  <a:cubicBezTo>
                    <a:pt x="852" y="296"/>
                    <a:pt x="853" y="298"/>
                    <a:pt x="854" y="299"/>
                  </a:cubicBezTo>
                  <a:lnTo>
                    <a:pt x="854" y="299"/>
                  </a:lnTo>
                  <a:cubicBezTo>
                    <a:pt x="856" y="296"/>
                    <a:pt x="856" y="295"/>
                    <a:pt x="853" y="295"/>
                  </a:cubicBezTo>
                  <a:close/>
                  <a:moveTo>
                    <a:pt x="3059" y="1041"/>
                  </a:moveTo>
                  <a:lnTo>
                    <a:pt x="3059" y="1041"/>
                  </a:lnTo>
                  <a:cubicBezTo>
                    <a:pt x="3058" y="1041"/>
                    <a:pt x="3057" y="1041"/>
                    <a:pt x="3058" y="1042"/>
                  </a:cubicBezTo>
                  <a:lnTo>
                    <a:pt x="3058" y="1042"/>
                  </a:lnTo>
                  <a:cubicBezTo>
                    <a:pt x="3058" y="1041"/>
                    <a:pt x="3058" y="1041"/>
                    <a:pt x="3059" y="1041"/>
                  </a:cubicBezTo>
                  <a:close/>
                  <a:moveTo>
                    <a:pt x="7832" y="1043"/>
                  </a:moveTo>
                  <a:lnTo>
                    <a:pt x="7832" y="1043"/>
                  </a:lnTo>
                  <a:cubicBezTo>
                    <a:pt x="7833" y="1044"/>
                    <a:pt x="7834" y="1045"/>
                    <a:pt x="7836" y="1046"/>
                  </a:cubicBezTo>
                  <a:lnTo>
                    <a:pt x="7836" y="1046"/>
                  </a:lnTo>
                  <a:cubicBezTo>
                    <a:pt x="7852" y="1045"/>
                    <a:pt x="7854" y="1044"/>
                    <a:pt x="7832" y="1043"/>
                  </a:cubicBezTo>
                  <a:close/>
                  <a:moveTo>
                    <a:pt x="2551" y="1050"/>
                  </a:moveTo>
                  <a:lnTo>
                    <a:pt x="2551" y="1050"/>
                  </a:lnTo>
                  <a:cubicBezTo>
                    <a:pt x="2554" y="1050"/>
                    <a:pt x="2557" y="1050"/>
                    <a:pt x="2560" y="1050"/>
                  </a:cubicBezTo>
                  <a:cubicBezTo>
                    <a:pt x="2557" y="1050"/>
                    <a:pt x="2554" y="1050"/>
                    <a:pt x="2551" y="1050"/>
                  </a:cubicBezTo>
                  <a:close/>
                  <a:moveTo>
                    <a:pt x="2345" y="1055"/>
                  </a:moveTo>
                  <a:cubicBezTo>
                    <a:pt x="2365" y="1056"/>
                    <a:pt x="2374" y="1058"/>
                    <a:pt x="2376" y="1060"/>
                  </a:cubicBezTo>
                  <a:lnTo>
                    <a:pt x="2376" y="1060"/>
                  </a:lnTo>
                  <a:cubicBezTo>
                    <a:pt x="2366" y="1058"/>
                    <a:pt x="2355" y="1056"/>
                    <a:pt x="2345" y="1055"/>
                  </a:cubicBezTo>
                  <a:close/>
                  <a:moveTo>
                    <a:pt x="6818" y="1059"/>
                  </a:moveTo>
                  <a:cubicBezTo>
                    <a:pt x="6818" y="1059"/>
                    <a:pt x="6817" y="1059"/>
                    <a:pt x="6817" y="1060"/>
                  </a:cubicBezTo>
                  <a:cubicBezTo>
                    <a:pt x="6747" y="1062"/>
                    <a:pt x="6768" y="1063"/>
                    <a:pt x="6823" y="1064"/>
                  </a:cubicBezTo>
                  <a:lnTo>
                    <a:pt x="6823" y="1064"/>
                  </a:lnTo>
                  <a:cubicBezTo>
                    <a:pt x="6822" y="1061"/>
                    <a:pt x="6820" y="1059"/>
                    <a:pt x="6818" y="1059"/>
                  </a:cubicBezTo>
                  <a:close/>
                  <a:moveTo>
                    <a:pt x="12841" y="1053"/>
                  </a:moveTo>
                  <a:cubicBezTo>
                    <a:pt x="12832" y="1053"/>
                    <a:pt x="12819" y="1054"/>
                    <a:pt x="12800" y="1055"/>
                  </a:cubicBezTo>
                  <a:cubicBezTo>
                    <a:pt x="12795" y="1058"/>
                    <a:pt x="12790" y="1060"/>
                    <a:pt x="12785" y="1063"/>
                  </a:cubicBezTo>
                  <a:lnTo>
                    <a:pt x="12785" y="1063"/>
                  </a:lnTo>
                  <a:cubicBezTo>
                    <a:pt x="12788" y="1063"/>
                    <a:pt x="12791" y="1063"/>
                    <a:pt x="12794" y="1063"/>
                  </a:cubicBezTo>
                  <a:cubicBezTo>
                    <a:pt x="12804" y="1063"/>
                    <a:pt x="12814" y="1063"/>
                    <a:pt x="12823" y="1064"/>
                  </a:cubicBezTo>
                  <a:cubicBezTo>
                    <a:pt x="12824" y="1065"/>
                    <a:pt x="12826" y="1065"/>
                    <a:pt x="12828" y="1065"/>
                  </a:cubicBezTo>
                  <a:cubicBezTo>
                    <a:pt x="12844" y="1065"/>
                    <a:pt x="12882" y="1053"/>
                    <a:pt x="12841" y="1053"/>
                  </a:cubicBezTo>
                  <a:close/>
                  <a:moveTo>
                    <a:pt x="7113" y="1088"/>
                  </a:moveTo>
                  <a:lnTo>
                    <a:pt x="7113" y="1088"/>
                  </a:lnTo>
                  <a:cubicBezTo>
                    <a:pt x="7124" y="1089"/>
                    <a:pt x="7133" y="1090"/>
                    <a:pt x="7140" y="1090"/>
                  </a:cubicBezTo>
                  <a:lnTo>
                    <a:pt x="7140" y="1090"/>
                  </a:lnTo>
                  <a:cubicBezTo>
                    <a:pt x="7133" y="1092"/>
                    <a:pt x="7128" y="1093"/>
                    <a:pt x="7124" y="1093"/>
                  </a:cubicBezTo>
                  <a:cubicBezTo>
                    <a:pt x="7119" y="1093"/>
                    <a:pt x="7116" y="1091"/>
                    <a:pt x="7113" y="1088"/>
                  </a:cubicBezTo>
                  <a:close/>
                  <a:moveTo>
                    <a:pt x="2438" y="1088"/>
                  </a:moveTo>
                  <a:cubicBezTo>
                    <a:pt x="2457" y="1091"/>
                    <a:pt x="2465" y="1094"/>
                    <a:pt x="2451" y="1098"/>
                  </a:cubicBezTo>
                  <a:lnTo>
                    <a:pt x="2451" y="1098"/>
                  </a:lnTo>
                  <a:cubicBezTo>
                    <a:pt x="2447" y="1095"/>
                    <a:pt x="2443" y="1091"/>
                    <a:pt x="2438" y="1088"/>
                  </a:cubicBezTo>
                  <a:close/>
                  <a:moveTo>
                    <a:pt x="10904" y="1101"/>
                  </a:moveTo>
                  <a:cubicBezTo>
                    <a:pt x="10910" y="1110"/>
                    <a:pt x="10922" y="1118"/>
                    <a:pt x="10934" y="1129"/>
                  </a:cubicBezTo>
                  <a:cubicBezTo>
                    <a:pt x="10903" y="1119"/>
                    <a:pt x="10899" y="1110"/>
                    <a:pt x="10904" y="1101"/>
                  </a:cubicBezTo>
                  <a:close/>
                  <a:moveTo>
                    <a:pt x="12640" y="1090"/>
                  </a:moveTo>
                  <a:lnTo>
                    <a:pt x="12640" y="1090"/>
                  </a:lnTo>
                  <a:cubicBezTo>
                    <a:pt x="12592" y="1106"/>
                    <a:pt x="12550" y="1124"/>
                    <a:pt x="12527" y="1139"/>
                  </a:cubicBezTo>
                  <a:lnTo>
                    <a:pt x="12527" y="1139"/>
                  </a:lnTo>
                  <a:cubicBezTo>
                    <a:pt x="12535" y="1114"/>
                    <a:pt x="12576" y="1100"/>
                    <a:pt x="12640" y="1090"/>
                  </a:cubicBezTo>
                  <a:close/>
                  <a:moveTo>
                    <a:pt x="6302" y="1206"/>
                  </a:moveTo>
                  <a:lnTo>
                    <a:pt x="6302" y="1206"/>
                  </a:lnTo>
                  <a:cubicBezTo>
                    <a:pt x="6293" y="1207"/>
                    <a:pt x="6285" y="1212"/>
                    <a:pt x="6276" y="1221"/>
                  </a:cubicBezTo>
                  <a:lnTo>
                    <a:pt x="6276" y="1221"/>
                  </a:lnTo>
                  <a:cubicBezTo>
                    <a:pt x="6285" y="1217"/>
                    <a:pt x="6294" y="1213"/>
                    <a:pt x="6302" y="1206"/>
                  </a:cubicBezTo>
                  <a:close/>
                  <a:moveTo>
                    <a:pt x="7540" y="1271"/>
                  </a:moveTo>
                  <a:cubicBezTo>
                    <a:pt x="7503" y="1274"/>
                    <a:pt x="7486" y="1276"/>
                    <a:pt x="7478" y="1279"/>
                  </a:cubicBezTo>
                  <a:lnTo>
                    <a:pt x="7478" y="1279"/>
                  </a:lnTo>
                  <a:cubicBezTo>
                    <a:pt x="7488" y="1276"/>
                    <a:pt x="7506" y="1273"/>
                    <a:pt x="7540" y="1271"/>
                  </a:cubicBezTo>
                  <a:close/>
                  <a:moveTo>
                    <a:pt x="7435" y="1278"/>
                  </a:moveTo>
                  <a:lnTo>
                    <a:pt x="7435" y="1278"/>
                  </a:lnTo>
                  <a:cubicBezTo>
                    <a:pt x="7446" y="1279"/>
                    <a:pt x="7456" y="1279"/>
                    <a:pt x="7468" y="1279"/>
                  </a:cubicBezTo>
                  <a:cubicBezTo>
                    <a:pt x="7470" y="1279"/>
                    <a:pt x="7473" y="1279"/>
                    <a:pt x="7475" y="1279"/>
                  </a:cubicBezTo>
                  <a:lnTo>
                    <a:pt x="7475" y="1279"/>
                  </a:lnTo>
                  <a:cubicBezTo>
                    <a:pt x="7468" y="1282"/>
                    <a:pt x="7469" y="1283"/>
                    <a:pt x="7467" y="1283"/>
                  </a:cubicBezTo>
                  <a:cubicBezTo>
                    <a:pt x="7465" y="1283"/>
                    <a:pt x="7459" y="1281"/>
                    <a:pt x="7435" y="1278"/>
                  </a:cubicBezTo>
                  <a:close/>
                  <a:moveTo>
                    <a:pt x="7583" y="1265"/>
                  </a:moveTo>
                  <a:cubicBezTo>
                    <a:pt x="7593" y="1273"/>
                    <a:pt x="7603" y="1279"/>
                    <a:pt x="7613" y="1285"/>
                  </a:cubicBezTo>
                  <a:lnTo>
                    <a:pt x="7613" y="1285"/>
                  </a:lnTo>
                  <a:cubicBezTo>
                    <a:pt x="7490" y="1294"/>
                    <a:pt x="7545" y="1301"/>
                    <a:pt x="7422" y="1305"/>
                  </a:cubicBezTo>
                  <a:cubicBezTo>
                    <a:pt x="7493" y="1299"/>
                    <a:pt x="7450" y="1288"/>
                    <a:pt x="7475" y="1279"/>
                  </a:cubicBezTo>
                  <a:lnTo>
                    <a:pt x="7475" y="1279"/>
                  </a:lnTo>
                  <a:cubicBezTo>
                    <a:pt x="7512" y="1279"/>
                    <a:pt x="7552" y="1272"/>
                    <a:pt x="7583" y="1265"/>
                  </a:cubicBezTo>
                  <a:close/>
                  <a:moveTo>
                    <a:pt x="11385" y="1055"/>
                  </a:moveTo>
                  <a:cubicBezTo>
                    <a:pt x="11406" y="1055"/>
                    <a:pt x="11435" y="1063"/>
                    <a:pt x="11478" y="1083"/>
                  </a:cubicBezTo>
                  <a:cubicBezTo>
                    <a:pt x="11328" y="1171"/>
                    <a:pt x="11569" y="1324"/>
                    <a:pt x="11323" y="1382"/>
                  </a:cubicBezTo>
                  <a:cubicBezTo>
                    <a:pt x="11448" y="1302"/>
                    <a:pt x="11276" y="1055"/>
                    <a:pt x="11385" y="1055"/>
                  </a:cubicBezTo>
                  <a:close/>
                  <a:moveTo>
                    <a:pt x="5699" y="1298"/>
                  </a:moveTo>
                  <a:cubicBezTo>
                    <a:pt x="5740" y="1298"/>
                    <a:pt x="5745" y="1404"/>
                    <a:pt x="5762" y="1517"/>
                  </a:cubicBezTo>
                  <a:lnTo>
                    <a:pt x="5762" y="1517"/>
                  </a:lnTo>
                  <a:cubicBezTo>
                    <a:pt x="5654" y="1497"/>
                    <a:pt x="5541" y="1477"/>
                    <a:pt x="5553" y="1475"/>
                  </a:cubicBezTo>
                  <a:cubicBezTo>
                    <a:pt x="5628" y="1346"/>
                    <a:pt x="5672" y="1298"/>
                    <a:pt x="5699" y="1298"/>
                  </a:cubicBezTo>
                  <a:close/>
                  <a:moveTo>
                    <a:pt x="7577" y="1565"/>
                  </a:moveTo>
                  <a:cubicBezTo>
                    <a:pt x="7577" y="1566"/>
                    <a:pt x="7576" y="1566"/>
                    <a:pt x="7575" y="1566"/>
                  </a:cubicBezTo>
                  <a:cubicBezTo>
                    <a:pt x="7575" y="1566"/>
                    <a:pt x="7574" y="1566"/>
                    <a:pt x="7573" y="1565"/>
                  </a:cubicBezTo>
                  <a:lnTo>
                    <a:pt x="7573" y="1565"/>
                  </a:lnTo>
                  <a:cubicBezTo>
                    <a:pt x="7575" y="1565"/>
                    <a:pt x="7577" y="1565"/>
                    <a:pt x="7577" y="1565"/>
                  </a:cubicBezTo>
                  <a:close/>
                  <a:moveTo>
                    <a:pt x="7621" y="1290"/>
                  </a:moveTo>
                  <a:cubicBezTo>
                    <a:pt x="7776" y="1379"/>
                    <a:pt x="7902" y="1305"/>
                    <a:pt x="7871" y="1458"/>
                  </a:cubicBezTo>
                  <a:cubicBezTo>
                    <a:pt x="7857" y="1505"/>
                    <a:pt x="7871" y="1568"/>
                    <a:pt x="7829" y="1568"/>
                  </a:cubicBezTo>
                  <a:cubicBezTo>
                    <a:pt x="7801" y="1568"/>
                    <a:pt x="7750" y="1542"/>
                    <a:pt x="7653" y="1470"/>
                  </a:cubicBezTo>
                  <a:cubicBezTo>
                    <a:pt x="7640" y="1469"/>
                    <a:pt x="7629" y="1468"/>
                    <a:pt x="7621" y="1468"/>
                  </a:cubicBezTo>
                  <a:cubicBezTo>
                    <a:pt x="7543" y="1468"/>
                    <a:pt x="7647" y="1519"/>
                    <a:pt x="7571" y="1565"/>
                  </a:cubicBezTo>
                  <a:lnTo>
                    <a:pt x="7571" y="1565"/>
                  </a:lnTo>
                  <a:cubicBezTo>
                    <a:pt x="7553" y="1555"/>
                    <a:pt x="7498" y="1506"/>
                    <a:pt x="7391" y="1506"/>
                  </a:cubicBezTo>
                  <a:cubicBezTo>
                    <a:pt x="7380" y="1506"/>
                    <a:pt x="7368" y="1506"/>
                    <a:pt x="7357" y="1507"/>
                  </a:cubicBezTo>
                  <a:cubicBezTo>
                    <a:pt x="7293" y="1411"/>
                    <a:pt x="7527" y="1403"/>
                    <a:pt x="7621" y="1290"/>
                  </a:cubicBezTo>
                  <a:close/>
                  <a:moveTo>
                    <a:pt x="5764" y="1574"/>
                  </a:moveTo>
                  <a:cubicBezTo>
                    <a:pt x="5762" y="1578"/>
                    <a:pt x="5766" y="1581"/>
                    <a:pt x="5776" y="1581"/>
                  </a:cubicBezTo>
                  <a:cubicBezTo>
                    <a:pt x="5778" y="1580"/>
                    <a:pt x="5780" y="1579"/>
                    <a:pt x="5780" y="1579"/>
                  </a:cubicBezTo>
                  <a:lnTo>
                    <a:pt x="5780" y="1579"/>
                  </a:lnTo>
                  <a:cubicBezTo>
                    <a:pt x="5778" y="1579"/>
                    <a:pt x="5775" y="1579"/>
                    <a:pt x="5773" y="1579"/>
                  </a:cubicBezTo>
                  <a:cubicBezTo>
                    <a:pt x="5773" y="1578"/>
                    <a:pt x="5773" y="1576"/>
                    <a:pt x="5772" y="1575"/>
                  </a:cubicBezTo>
                  <a:lnTo>
                    <a:pt x="5772" y="1575"/>
                  </a:lnTo>
                  <a:cubicBezTo>
                    <a:pt x="5770" y="1574"/>
                    <a:pt x="5768" y="1574"/>
                    <a:pt x="5764" y="1574"/>
                  </a:cubicBezTo>
                  <a:close/>
                  <a:moveTo>
                    <a:pt x="390" y="1"/>
                  </a:moveTo>
                  <a:cubicBezTo>
                    <a:pt x="311" y="1"/>
                    <a:pt x="203" y="69"/>
                    <a:pt x="154" y="116"/>
                  </a:cubicBezTo>
                  <a:cubicBezTo>
                    <a:pt x="162" y="128"/>
                    <a:pt x="168" y="140"/>
                    <a:pt x="198" y="140"/>
                  </a:cubicBezTo>
                  <a:cubicBezTo>
                    <a:pt x="208" y="140"/>
                    <a:pt x="222" y="138"/>
                    <a:pt x="240" y="135"/>
                  </a:cubicBezTo>
                  <a:lnTo>
                    <a:pt x="240" y="135"/>
                  </a:lnTo>
                  <a:cubicBezTo>
                    <a:pt x="89" y="183"/>
                    <a:pt x="135" y="225"/>
                    <a:pt x="1" y="237"/>
                  </a:cubicBezTo>
                  <a:cubicBezTo>
                    <a:pt x="885" y="1057"/>
                    <a:pt x="1961" y="1570"/>
                    <a:pt x="2929" y="1570"/>
                  </a:cubicBezTo>
                  <a:cubicBezTo>
                    <a:pt x="2946" y="1570"/>
                    <a:pt x="2963" y="1570"/>
                    <a:pt x="2980" y="1570"/>
                  </a:cubicBezTo>
                  <a:cubicBezTo>
                    <a:pt x="2990" y="1569"/>
                    <a:pt x="3017" y="1569"/>
                    <a:pt x="3059" y="1569"/>
                  </a:cubicBezTo>
                  <a:cubicBezTo>
                    <a:pt x="3430" y="1569"/>
                    <a:pt x="4920" y="1586"/>
                    <a:pt x="5043" y="1586"/>
                  </a:cubicBezTo>
                  <a:cubicBezTo>
                    <a:pt x="5078" y="1493"/>
                    <a:pt x="5152" y="1417"/>
                    <a:pt x="5247" y="1377"/>
                  </a:cubicBezTo>
                  <a:cubicBezTo>
                    <a:pt x="5248" y="1370"/>
                    <a:pt x="5250" y="1367"/>
                    <a:pt x="5253" y="1367"/>
                  </a:cubicBezTo>
                  <a:cubicBezTo>
                    <a:pt x="5274" y="1367"/>
                    <a:pt x="5356" y="1538"/>
                    <a:pt x="5452" y="1538"/>
                  </a:cubicBezTo>
                  <a:cubicBezTo>
                    <a:pt x="5473" y="1538"/>
                    <a:pt x="5495" y="1530"/>
                    <a:pt x="5518" y="1509"/>
                  </a:cubicBezTo>
                  <a:lnTo>
                    <a:pt x="5518" y="1509"/>
                  </a:lnTo>
                  <a:cubicBezTo>
                    <a:pt x="5531" y="1525"/>
                    <a:pt x="5565" y="1543"/>
                    <a:pt x="5537" y="1563"/>
                  </a:cubicBezTo>
                  <a:cubicBezTo>
                    <a:pt x="5544" y="1563"/>
                    <a:pt x="5712" y="1566"/>
                    <a:pt x="5764" y="1574"/>
                  </a:cubicBezTo>
                  <a:lnTo>
                    <a:pt x="5764" y="1574"/>
                  </a:lnTo>
                  <a:cubicBezTo>
                    <a:pt x="5766" y="1572"/>
                    <a:pt x="5768" y="1570"/>
                    <a:pt x="5771" y="1568"/>
                  </a:cubicBezTo>
                  <a:lnTo>
                    <a:pt x="5771" y="1568"/>
                  </a:lnTo>
                  <a:cubicBezTo>
                    <a:pt x="5771" y="1570"/>
                    <a:pt x="5772" y="1573"/>
                    <a:pt x="5772" y="1575"/>
                  </a:cubicBezTo>
                  <a:lnTo>
                    <a:pt x="5772" y="1575"/>
                  </a:lnTo>
                  <a:cubicBezTo>
                    <a:pt x="5777" y="1576"/>
                    <a:pt x="5780" y="1577"/>
                    <a:pt x="5780" y="1579"/>
                  </a:cubicBezTo>
                  <a:lnTo>
                    <a:pt x="5780" y="1579"/>
                  </a:lnTo>
                  <a:cubicBezTo>
                    <a:pt x="5995" y="1568"/>
                    <a:pt x="7448" y="1570"/>
                    <a:pt x="7569" y="1566"/>
                  </a:cubicBezTo>
                  <a:lnTo>
                    <a:pt x="7569" y="1566"/>
                  </a:lnTo>
                  <a:cubicBezTo>
                    <a:pt x="7564" y="1569"/>
                    <a:pt x="7558" y="1571"/>
                    <a:pt x="7551" y="1574"/>
                  </a:cubicBezTo>
                  <a:cubicBezTo>
                    <a:pt x="7550" y="1575"/>
                    <a:pt x="7629" y="1576"/>
                    <a:pt x="7764" y="1576"/>
                  </a:cubicBezTo>
                  <a:cubicBezTo>
                    <a:pt x="8424" y="1576"/>
                    <a:pt x="10419" y="1565"/>
                    <a:pt x="10761" y="1565"/>
                  </a:cubicBezTo>
                  <a:cubicBezTo>
                    <a:pt x="10787" y="1565"/>
                    <a:pt x="10803" y="1565"/>
                    <a:pt x="10808" y="1565"/>
                  </a:cubicBezTo>
                  <a:cubicBezTo>
                    <a:pt x="10841" y="1566"/>
                    <a:pt x="10873" y="1566"/>
                    <a:pt x="10905" y="1566"/>
                  </a:cubicBezTo>
                  <a:cubicBezTo>
                    <a:pt x="11573" y="1566"/>
                    <a:pt x="12162" y="1388"/>
                    <a:pt x="12754" y="1079"/>
                  </a:cubicBezTo>
                  <a:lnTo>
                    <a:pt x="12754" y="1079"/>
                  </a:lnTo>
                  <a:cubicBezTo>
                    <a:pt x="12783" y="1077"/>
                    <a:pt x="12815" y="1076"/>
                    <a:pt x="12849" y="1074"/>
                  </a:cubicBezTo>
                  <a:lnTo>
                    <a:pt x="12849" y="1074"/>
                  </a:lnTo>
                  <a:cubicBezTo>
                    <a:pt x="12846" y="1074"/>
                    <a:pt x="12843" y="1074"/>
                    <a:pt x="12840" y="1074"/>
                  </a:cubicBezTo>
                  <a:cubicBezTo>
                    <a:pt x="12819" y="1074"/>
                    <a:pt x="12795" y="1072"/>
                    <a:pt x="12775" y="1068"/>
                  </a:cubicBezTo>
                  <a:lnTo>
                    <a:pt x="12775" y="1068"/>
                  </a:lnTo>
                  <a:cubicBezTo>
                    <a:pt x="12779" y="1066"/>
                    <a:pt x="12782" y="1065"/>
                    <a:pt x="12785" y="1063"/>
                  </a:cubicBezTo>
                  <a:lnTo>
                    <a:pt x="12785" y="1063"/>
                  </a:lnTo>
                  <a:cubicBezTo>
                    <a:pt x="12776" y="1063"/>
                    <a:pt x="12768" y="1064"/>
                    <a:pt x="12759" y="1065"/>
                  </a:cubicBezTo>
                  <a:lnTo>
                    <a:pt x="12759" y="1065"/>
                  </a:lnTo>
                  <a:cubicBezTo>
                    <a:pt x="12721" y="1055"/>
                    <a:pt x="12712" y="1041"/>
                    <a:pt x="12804" y="1034"/>
                  </a:cubicBezTo>
                  <a:cubicBezTo>
                    <a:pt x="12759" y="1010"/>
                    <a:pt x="12700" y="1001"/>
                    <a:pt x="12635" y="1001"/>
                  </a:cubicBezTo>
                  <a:cubicBezTo>
                    <a:pt x="12445" y="1001"/>
                    <a:pt x="12201" y="1081"/>
                    <a:pt x="12081" y="1113"/>
                  </a:cubicBezTo>
                  <a:lnTo>
                    <a:pt x="12081" y="1113"/>
                  </a:lnTo>
                  <a:cubicBezTo>
                    <a:pt x="12025" y="1079"/>
                    <a:pt x="11922" y="1043"/>
                    <a:pt x="11814" y="1030"/>
                  </a:cubicBezTo>
                  <a:lnTo>
                    <a:pt x="11814" y="1030"/>
                  </a:lnTo>
                  <a:cubicBezTo>
                    <a:pt x="11932" y="1029"/>
                    <a:pt x="12115" y="923"/>
                    <a:pt x="12084" y="923"/>
                  </a:cubicBezTo>
                  <a:cubicBezTo>
                    <a:pt x="12083" y="923"/>
                    <a:pt x="12082" y="923"/>
                    <a:pt x="12081" y="923"/>
                  </a:cubicBezTo>
                  <a:cubicBezTo>
                    <a:pt x="12067" y="897"/>
                    <a:pt x="11926" y="888"/>
                    <a:pt x="11924" y="865"/>
                  </a:cubicBezTo>
                  <a:cubicBezTo>
                    <a:pt x="11513" y="974"/>
                    <a:pt x="11339" y="1037"/>
                    <a:pt x="10975" y="1041"/>
                  </a:cubicBezTo>
                  <a:cubicBezTo>
                    <a:pt x="10952" y="1051"/>
                    <a:pt x="10936" y="1059"/>
                    <a:pt x="10924" y="1066"/>
                  </a:cubicBezTo>
                  <a:lnTo>
                    <a:pt x="10924" y="1066"/>
                  </a:lnTo>
                  <a:cubicBezTo>
                    <a:pt x="10922" y="1057"/>
                    <a:pt x="10912" y="1048"/>
                    <a:pt x="10887" y="1037"/>
                  </a:cubicBezTo>
                  <a:lnTo>
                    <a:pt x="10887" y="1037"/>
                  </a:lnTo>
                  <a:cubicBezTo>
                    <a:pt x="10839" y="1041"/>
                    <a:pt x="10859" y="1050"/>
                    <a:pt x="10790" y="1057"/>
                  </a:cubicBezTo>
                  <a:cubicBezTo>
                    <a:pt x="10795" y="1058"/>
                    <a:pt x="10765" y="1058"/>
                    <a:pt x="10706" y="1058"/>
                  </a:cubicBezTo>
                  <a:cubicBezTo>
                    <a:pt x="10460" y="1058"/>
                    <a:pt x="9721" y="1054"/>
                    <a:pt x="9132" y="1054"/>
                  </a:cubicBezTo>
                  <a:cubicBezTo>
                    <a:pt x="8689" y="1054"/>
                    <a:pt x="8331" y="1056"/>
                    <a:pt x="8333" y="1064"/>
                  </a:cubicBezTo>
                  <a:cubicBezTo>
                    <a:pt x="8407" y="1081"/>
                    <a:pt x="8391" y="1141"/>
                    <a:pt x="8187" y="1159"/>
                  </a:cubicBezTo>
                  <a:cubicBezTo>
                    <a:pt x="8237" y="1121"/>
                    <a:pt x="8158" y="1067"/>
                    <a:pt x="8081" y="1067"/>
                  </a:cubicBezTo>
                  <a:cubicBezTo>
                    <a:pt x="8038" y="1067"/>
                    <a:pt x="7996" y="1085"/>
                    <a:pt x="7978" y="1132"/>
                  </a:cubicBezTo>
                  <a:cubicBezTo>
                    <a:pt x="7984" y="1131"/>
                    <a:pt x="7991" y="1130"/>
                    <a:pt x="7997" y="1130"/>
                  </a:cubicBezTo>
                  <a:cubicBezTo>
                    <a:pt x="8075" y="1130"/>
                    <a:pt x="8119" y="1195"/>
                    <a:pt x="8138" y="1210"/>
                  </a:cubicBezTo>
                  <a:lnTo>
                    <a:pt x="8138" y="1210"/>
                  </a:lnTo>
                  <a:cubicBezTo>
                    <a:pt x="7885" y="1193"/>
                    <a:pt x="7977" y="1132"/>
                    <a:pt x="7836" y="1046"/>
                  </a:cubicBezTo>
                  <a:lnTo>
                    <a:pt x="7836" y="1046"/>
                  </a:lnTo>
                  <a:cubicBezTo>
                    <a:pt x="7760" y="1049"/>
                    <a:pt x="7366" y="1051"/>
                    <a:pt x="7357" y="1053"/>
                  </a:cubicBezTo>
                  <a:cubicBezTo>
                    <a:pt x="7251" y="1059"/>
                    <a:pt x="7193" y="1075"/>
                    <a:pt x="7159" y="1085"/>
                  </a:cubicBezTo>
                  <a:lnTo>
                    <a:pt x="7159" y="1085"/>
                  </a:lnTo>
                  <a:cubicBezTo>
                    <a:pt x="7144" y="1079"/>
                    <a:pt x="7106" y="1069"/>
                    <a:pt x="7085" y="1066"/>
                  </a:cubicBezTo>
                  <a:lnTo>
                    <a:pt x="7085" y="1066"/>
                  </a:lnTo>
                  <a:cubicBezTo>
                    <a:pt x="7166" y="1064"/>
                    <a:pt x="6931" y="1065"/>
                    <a:pt x="6823" y="1064"/>
                  </a:cubicBezTo>
                  <a:lnTo>
                    <a:pt x="6823" y="1064"/>
                  </a:lnTo>
                  <a:cubicBezTo>
                    <a:pt x="6832" y="1083"/>
                    <a:pt x="6822" y="1166"/>
                    <a:pt x="6826" y="1229"/>
                  </a:cubicBezTo>
                  <a:lnTo>
                    <a:pt x="6826" y="1229"/>
                  </a:lnTo>
                  <a:cubicBezTo>
                    <a:pt x="6794" y="1174"/>
                    <a:pt x="6749" y="1116"/>
                    <a:pt x="6684" y="1116"/>
                  </a:cubicBezTo>
                  <a:cubicBezTo>
                    <a:pt x="6649" y="1116"/>
                    <a:pt x="6609" y="1133"/>
                    <a:pt x="6561" y="1176"/>
                  </a:cubicBezTo>
                  <a:cubicBezTo>
                    <a:pt x="6710" y="1241"/>
                    <a:pt x="6735" y="1298"/>
                    <a:pt x="6643" y="1403"/>
                  </a:cubicBezTo>
                  <a:cubicBezTo>
                    <a:pt x="6640" y="1403"/>
                    <a:pt x="6638" y="1403"/>
                    <a:pt x="6635" y="1403"/>
                  </a:cubicBezTo>
                  <a:cubicBezTo>
                    <a:pt x="6532" y="1403"/>
                    <a:pt x="6396" y="1224"/>
                    <a:pt x="6390" y="1224"/>
                  </a:cubicBezTo>
                  <a:cubicBezTo>
                    <a:pt x="6390" y="1224"/>
                    <a:pt x="6390" y="1224"/>
                    <a:pt x="6390" y="1224"/>
                  </a:cubicBezTo>
                  <a:cubicBezTo>
                    <a:pt x="6413" y="1245"/>
                    <a:pt x="6348" y="1298"/>
                    <a:pt x="6355" y="1356"/>
                  </a:cubicBezTo>
                  <a:cubicBezTo>
                    <a:pt x="6298" y="1358"/>
                    <a:pt x="6261" y="1360"/>
                    <a:pt x="6314" y="1360"/>
                  </a:cubicBezTo>
                  <a:cubicBezTo>
                    <a:pt x="6337" y="1360"/>
                    <a:pt x="6374" y="1359"/>
                    <a:pt x="6432" y="1359"/>
                  </a:cubicBezTo>
                  <a:lnTo>
                    <a:pt x="6432" y="1359"/>
                  </a:lnTo>
                  <a:cubicBezTo>
                    <a:pt x="6391" y="1365"/>
                    <a:pt x="6264" y="1414"/>
                    <a:pt x="6232" y="1441"/>
                  </a:cubicBezTo>
                  <a:lnTo>
                    <a:pt x="6232" y="1441"/>
                  </a:lnTo>
                  <a:cubicBezTo>
                    <a:pt x="6203" y="1393"/>
                    <a:pt x="6234" y="1265"/>
                    <a:pt x="6276" y="1221"/>
                  </a:cubicBezTo>
                  <a:lnTo>
                    <a:pt x="6276" y="1221"/>
                  </a:lnTo>
                  <a:cubicBezTo>
                    <a:pt x="6268" y="1224"/>
                    <a:pt x="6258" y="1225"/>
                    <a:pt x="6248" y="1225"/>
                  </a:cubicBezTo>
                  <a:cubicBezTo>
                    <a:pt x="6166" y="1225"/>
                    <a:pt x="6060" y="1119"/>
                    <a:pt x="6010" y="1055"/>
                  </a:cubicBezTo>
                  <a:cubicBezTo>
                    <a:pt x="5956" y="1046"/>
                    <a:pt x="5202" y="1045"/>
                    <a:pt x="4469" y="1045"/>
                  </a:cubicBezTo>
                  <a:cubicBezTo>
                    <a:pt x="4225" y="1045"/>
                    <a:pt x="3983" y="1045"/>
                    <a:pt x="3770" y="1045"/>
                  </a:cubicBezTo>
                  <a:cubicBezTo>
                    <a:pt x="3366" y="1045"/>
                    <a:pt x="3067" y="1044"/>
                    <a:pt x="3058" y="1042"/>
                  </a:cubicBezTo>
                  <a:lnTo>
                    <a:pt x="3058" y="1042"/>
                  </a:lnTo>
                  <a:cubicBezTo>
                    <a:pt x="3045" y="1047"/>
                    <a:pt x="3020" y="1051"/>
                    <a:pt x="2977" y="1051"/>
                  </a:cubicBezTo>
                  <a:cubicBezTo>
                    <a:pt x="2919" y="1051"/>
                    <a:pt x="2829" y="1044"/>
                    <a:pt x="2695" y="1027"/>
                  </a:cubicBezTo>
                  <a:lnTo>
                    <a:pt x="2695" y="1027"/>
                  </a:lnTo>
                  <a:cubicBezTo>
                    <a:pt x="2748" y="1062"/>
                    <a:pt x="2744" y="1071"/>
                    <a:pt x="2721" y="1071"/>
                  </a:cubicBezTo>
                  <a:cubicBezTo>
                    <a:pt x="2693" y="1071"/>
                    <a:pt x="2636" y="1056"/>
                    <a:pt x="2628" y="1056"/>
                  </a:cubicBezTo>
                  <a:cubicBezTo>
                    <a:pt x="2627" y="1056"/>
                    <a:pt x="2626" y="1057"/>
                    <a:pt x="2627" y="1057"/>
                  </a:cubicBezTo>
                  <a:cubicBezTo>
                    <a:pt x="2559" y="1069"/>
                    <a:pt x="2490" y="1076"/>
                    <a:pt x="2421" y="1078"/>
                  </a:cubicBezTo>
                  <a:lnTo>
                    <a:pt x="2421" y="1078"/>
                  </a:lnTo>
                  <a:cubicBezTo>
                    <a:pt x="2411" y="1073"/>
                    <a:pt x="2400" y="1068"/>
                    <a:pt x="2389" y="1064"/>
                  </a:cubicBezTo>
                  <a:lnTo>
                    <a:pt x="2389" y="1064"/>
                  </a:lnTo>
                  <a:cubicBezTo>
                    <a:pt x="2401" y="1055"/>
                    <a:pt x="2441" y="1047"/>
                    <a:pt x="2495" y="1047"/>
                  </a:cubicBezTo>
                  <a:cubicBezTo>
                    <a:pt x="2513" y="1047"/>
                    <a:pt x="2531" y="1048"/>
                    <a:pt x="2551" y="1050"/>
                  </a:cubicBezTo>
                  <a:lnTo>
                    <a:pt x="2551" y="1050"/>
                  </a:lnTo>
                  <a:cubicBezTo>
                    <a:pt x="2508" y="1043"/>
                    <a:pt x="2642" y="1019"/>
                    <a:pt x="2518" y="1004"/>
                  </a:cubicBezTo>
                  <a:cubicBezTo>
                    <a:pt x="2055" y="937"/>
                    <a:pt x="1559" y="779"/>
                    <a:pt x="1248" y="527"/>
                  </a:cubicBezTo>
                  <a:cubicBezTo>
                    <a:pt x="1241" y="532"/>
                    <a:pt x="1227" y="535"/>
                    <a:pt x="1207" y="535"/>
                  </a:cubicBezTo>
                  <a:cubicBezTo>
                    <a:pt x="1164" y="535"/>
                    <a:pt x="1096" y="524"/>
                    <a:pt x="1027" y="512"/>
                  </a:cubicBezTo>
                  <a:lnTo>
                    <a:pt x="1027" y="512"/>
                  </a:lnTo>
                  <a:cubicBezTo>
                    <a:pt x="1006" y="492"/>
                    <a:pt x="958" y="500"/>
                    <a:pt x="968" y="496"/>
                  </a:cubicBezTo>
                  <a:cubicBezTo>
                    <a:pt x="1090" y="492"/>
                    <a:pt x="1104" y="478"/>
                    <a:pt x="984" y="476"/>
                  </a:cubicBezTo>
                  <a:cubicBezTo>
                    <a:pt x="1136" y="412"/>
                    <a:pt x="891" y="362"/>
                    <a:pt x="854" y="299"/>
                  </a:cubicBezTo>
                  <a:lnTo>
                    <a:pt x="854" y="299"/>
                  </a:lnTo>
                  <a:cubicBezTo>
                    <a:pt x="842" y="317"/>
                    <a:pt x="749" y="380"/>
                    <a:pt x="717" y="390"/>
                  </a:cubicBezTo>
                  <a:cubicBezTo>
                    <a:pt x="795" y="326"/>
                    <a:pt x="777" y="298"/>
                    <a:pt x="710" y="298"/>
                  </a:cubicBezTo>
                  <a:cubicBezTo>
                    <a:pt x="624" y="298"/>
                    <a:pt x="454" y="347"/>
                    <a:pt x="307" y="434"/>
                  </a:cubicBezTo>
                  <a:cubicBezTo>
                    <a:pt x="270" y="394"/>
                    <a:pt x="117" y="378"/>
                    <a:pt x="376" y="302"/>
                  </a:cubicBezTo>
                  <a:cubicBezTo>
                    <a:pt x="389" y="304"/>
                    <a:pt x="400" y="305"/>
                    <a:pt x="412" y="305"/>
                  </a:cubicBezTo>
                  <a:cubicBezTo>
                    <a:pt x="499" y="305"/>
                    <a:pt x="554" y="239"/>
                    <a:pt x="478" y="79"/>
                  </a:cubicBezTo>
                  <a:cubicBezTo>
                    <a:pt x="468" y="22"/>
                    <a:pt x="434" y="1"/>
                    <a:pt x="39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61" name="Google Shape;19161;p66"/>
            <p:cNvSpPr/>
            <p:nvPr/>
          </p:nvSpPr>
          <p:spPr>
            <a:xfrm>
              <a:off x="4044025" y="1619475"/>
              <a:ext cx="2150" cy="175"/>
            </a:xfrm>
            <a:custGeom>
              <a:avLst/>
              <a:gdLst/>
              <a:ahLst/>
              <a:cxnLst/>
              <a:rect l="l" t="t" r="r" b="b"/>
              <a:pathLst>
                <a:path w="86" h="7" extrusionOk="0">
                  <a:moveTo>
                    <a:pt x="0" y="1"/>
                  </a:moveTo>
                  <a:cubicBezTo>
                    <a:pt x="19" y="2"/>
                    <a:pt x="39" y="7"/>
                    <a:pt x="57" y="7"/>
                  </a:cubicBezTo>
                  <a:cubicBezTo>
                    <a:pt x="67" y="7"/>
                    <a:pt x="77" y="5"/>
                    <a:pt x="8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62" name="Google Shape;19162;p66"/>
            <p:cNvSpPr/>
            <p:nvPr/>
          </p:nvSpPr>
          <p:spPr>
            <a:xfrm>
              <a:off x="4035900" y="1619475"/>
              <a:ext cx="131525" cy="10350"/>
            </a:xfrm>
            <a:custGeom>
              <a:avLst/>
              <a:gdLst/>
              <a:ahLst/>
              <a:cxnLst/>
              <a:rect l="l" t="t" r="r" b="b"/>
              <a:pathLst>
                <a:path w="5261" h="414" extrusionOk="0">
                  <a:moveTo>
                    <a:pt x="881" y="40"/>
                  </a:moveTo>
                  <a:cubicBezTo>
                    <a:pt x="1113" y="45"/>
                    <a:pt x="805" y="82"/>
                    <a:pt x="944" y="237"/>
                  </a:cubicBezTo>
                  <a:cubicBezTo>
                    <a:pt x="943" y="237"/>
                    <a:pt x="942" y="237"/>
                    <a:pt x="942" y="237"/>
                  </a:cubicBezTo>
                  <a:cubicBezTo>
                    <a:pt x="844" y="237"/>
                    <a:pt x="835" y="96"/>
                    <a:pt x="881" y="40"/>
                  </a:cubicBezTo>
                  <a:close/>
                  <a:moveTo>
                    <a:pt x="531" y="1"/>
                  </a:moveTo>
                  <a:cubicBezTo>
                    <a:pt x="552" y="6"/>
                    <a:pt x="698" y="152"/>
                    <a:pt x="691" y="152"/>
                  </a:cubicBezTo>
                  <a:cubicBezTo>
                    <a:pt x="691" y="152"/>
                    <a:pt x="691" y="152"/>
                    <a:pt x="691" y="152"/>
                  </a:cubicBezTo>
                  <a:cubicBezTo>
                    <a:pt x="645" y="230"/>
                    <a:pt x="207" y="186"/>
                    <a:pt x="26" y="411"/>
                  </a:cubicBezTo>
                  <a:cubicBezTo>
                    <a:pt x="0" y="411"/>
                    <a:pt x="75" y="414"/>
                    <a:pt x="147" y="414"/>
                  </a:cubicBezTo>
                  <a:cubicBezTo>
                    <a:pt x="114" y="381"/>
                    <a:pt x="160" y="353"/>
                    <a:pt x="225" y="349"/>
                  </a:cubicBezTo>
                  <a:lnTo>
                    <a:pt x="225" y="349"/>
                  </a:lnTo>
                  <a:cubicBezTo>
                    <a:pt x="218" y="374"/>
                    <a:pt x="214" y="390"/>
                    <a:pt x="160" y="411"/>
                  </a:cubicBezTo>
                  <a:cubicBezTo>
                    <a:pt x="164" y="412"/>
                    <a:pt x="249" y="412"/>
                    <a:pt x="393" y="412"/>
                  </a:cubicBezTo>
                  <a:cubicBezTo>
                    <a:pt x="1253" y="412"/>
                    <a:pt x="4204" y="407"/>
                    <a:pt x="4155" y="407"/>
                  </a:cubicBezTo>
                  <a:cubicBezTo>
                    <a:pt x="4271" y="370"/>
                    <a:pt x="4447" y="330"/>
                    <a:pt x="4498" y="277"/>
                  </a:cubicBezTo>
                  <a:cubicBezTo>
                    <a:pt x="4435" y="272"/>
                    <a:pt x="4384" y="224"/>
                    <a:pt x="4375" y="161"/>
                  </a:cubicBezTo>
                  <a:cubicBezTo>
                    <a:pt x="4368" y="138"/>
                    <a:pt x="4292" y="115"/>
                    <a:pt x="4273" y="75"/>
                  </a:cubicBezTo>
                  <a:cubicBezTo>
                    <a:pt x="4276" y="75"/>
                    <a:pt x="4279" y="75"/>
                    <a:pt x="4282" y="75"/>
                  </a:cubicBezTo>
                  <a:cubicBezTo>
                    <a:pt x="4381" y="75"/>
                    <a:pt x="4398" y="114"/>
                    <a:pt x="4398" y="159"/>
                  </a:cubicBezTo>
                  <a:cubicBezTo>
                    <a:pt x="4514" y="257"/>
                    <a:pt x="4592" y="279"/>
                    <a:pt x="4665" y="279"/>
                  </a:cubicBezTo>
                  <a:cubicBezTo>
                    <a:pt x="4724" y="279"/>
                    <a:pt x="4779" y="265"/>
                    <a:pt x="4847" y="265"/>
                  </a:cubicBezTo>
                  <a:cubicBezTo>
                    <a:pt x="4921" y="265"/>
                    <a:pt x="5012" y="282"/>
                    <a:pt x="5140" y="356"/>
                  </a:cubicBezTo>
                  <a:cubicBezTo>
                    <a:pt x="5066" y="256"/>
                    <a:pt x="5161" y="101"/>
                    <a:pt x="5261" y="1"/>
                  </a:cubicBezTo>
                  <a:lnTo>
                    <a:pt x="2625" y="1"/>
                  </a:lnTo>
                  <a:cubicBezTo>
                    <a:pt x="2613" y="41"/>
                    <a:pt x="2582" y="58"/>
                    <a:pt x="2548" y="58"/>
                  </a:cubicBezTo>
                  <a:cubicBezTo>
                    <a:pt x="2508" y="58"/>
                    <a:pt x="2465" y="35"/>
                    <a:pt x="244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163" name="Google Shape;19163;p66"/>
          <p:cNvGrpSpPr/>
          <p:nvPr/>
        </p:nvGrpSpPr>
        <p:grpSpPr>
          <a:xfrm rot="-899761">
            <a:off x="7232227" y="3772517"/>
            <a:ext cx="1511342" cy="1083123"/>
            <a:chOff x="446923" y="1007091"/>
            <a:chExt cx="1303108" cy="933791"/>
          </a:xfrm>
        </p:grpSpPr>
        <p:sp>
          <p:nvSpPr>
            <p:cNvPr id="19164" name="Google Shape;19164;p66"/>
            <p:cNvSpPr/>
            <p:nvPr/>
          </p:nvSpPr>
          <p:spPr>
            <a:xfrm>
              <a:off x="524000" y="1257300"/>
              <a:ext cx="1145700" cy="435600"/>
            </a:xfrm>
            <a:prstGeom prst="roundRect">
              <a:avLst>
                <a:gd name="adj" fmla="val 16667"/>
              </a:avLst>
            </a:prstGeom>
            <a:solidFill>
              <a:schemeClr val="lt2"/>
            </a:solidFill>
            <a:ln w="114300" cap="flat" cmpd="sng">
              <a:solidFill>
                <a:schemeClr val="lt2"/>
              </a:solidFill>
              <a:prstDash val="solid"/>
              <a:round/>
              <a:headEnd type="none" w="sm" len="sm"/>
              <a:tailEnd type="none" w="sm" len="sm"/>
            </a:ln>
            <a:effectLst>
              <a:outerShdw blurRad="42863"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65" name="Google Shape;19165;p66"/>
            <p:cNvSpPr/>
            <p:nvPr/>
          </p:nvSpPr>
          <p:spPr>
            <a:xfrm rot="-851263">
              <a:off x="510601" y="1141023"/>
              <a:ext cx="1175753" cy="665926"/>
            </a:xfrm>
            <a:custGeom>
              <a:avLst/>
              <a:gdLst/>
              <a:ahLst/>
              <a:cxnLst/>
              <a:rect l="l" t="t" r="r" b="b"/>
              <a:pathLst>
                <a:path w="47030" h="26637" extrusionOk="0">
                  <a:moveTo>
                    <a:pt x="7892" y="308"/>
                  </a:moveTo>
                  <a:cubicBezTo>
                    <a:pt x="7884" y="308"/>
                    <a:pt x="7882" y="309"/>
                    <a:pt x="7884" y="312"/>
                  </a:cubicBezTo>
                  <a:lnTo>
                    <a:pt x="7884" y="312"/>
                  </a:lnTo>
                  <a:cubicBezTo>
                    <a:pt x="7887" y="310"/>
                    <a:pt x="7889" y="309"/>
                    <a:pt x="7892" y="308"/>
                  </a:cubicBezTo>
                  <a:close/>
                  <a:moveTo>
                    <a:pt x="6018" y="132"/>
                  </a:moveTo>
                  <a:cubicBezTo>
                    <a:pt x="6418" y="132"/>
                    <a:pt x="6955" y="318"/>
                    <a:pt x="7432" y="318"/>
                  </a:cubicBezTo>
                  <a:cubicBezTo>
                    <a:pt x="7440" y="318"/>
                    <a:pt x="7448" y="318"/>
                    <a:pt x="7456" y="317"/>
                  </a:cubicBezTo>
                  <a:lnTo>
                    <a:pt x="7456" y="317"/>
                  </a:lnTo>
                  <a:cubicBezTo>
                    <a:pt x="7316" y="396"/>
                    <a:pt x="7184" y="426"/>
                    <a:pt x="7055" y="426"/>
                  </a:cubicBezTo>
                  <a:cubicBezTo>
                    <a:pt x="6682" y="426"/>
                    <a:pt x="6336" y="175"/>
                    <a:pt x="5891" y="139"/>
                  </a:cubicBezTo>
                  <a:cubicBezTo>
                    <a:pt x="5931" y="134"/>
                    <a:pt x="5974" y="132"/>
                    <a:pt x="6018" y="132"/>
                  </a:cubicBezTo>
                  <a:close/>
                  <a:moveTo>
                    <a:pt x="3346" y="2823"/>
                  </a:moveTo>
                  <a:lnTo>
                    <a:pt x="3346" y="2823"/>
                  </a:lnTo>
                  <a:cubicBezTo>
                    <a:pt x="3347" y="2823"/>
                    <a:pt x="3344" y="2829"/>
                    <a:pt x="3336" y="2840"/>
                  </a:cubicBezTo>
                  <a:lnTo>
                    <a:pt x="3336" y="2840"/>
                  </a:lnTo>
                  <a:cubicBezTo>
                    <a:pt x="3342" y="2828"/>
                    <a:pt x="3346" y="2823"/>
                    <a:pt x="3346" y="2823"/>
                  </a:cubicBezTo>
                  <a:close/>
                  <a:moveTo>
                    <a:pt x="2968" y="2890"/>
                  </a:moveTo>
                  <a:cubicBezTo>
                    <a:pt x="2968" y="2890"/>
                    <a:pt x="2968" y="2890"/>
                    <a:pt x="2968" y="2891"/>
                  </a:cubicBezTo>
                  <a:lnTo>
                    <a:pt x="2968" y="2891"/>
                  </a:lnTo>
                  <a:cubicBezTo>
                    <a:pt x="2968" y="2890"/>
                    <a:pt x="2968" y="2890"/>
                    <a:pt x="2968" y="2890"/>
                  </a:cubicBezTo>
                  <a:close/>
                  <a:moveTo>
                    <a:pt x="2968" y="2891"/>
                  </a:moveTo>
                  <a:cubicBezTo>
                    <a:pt x="2968" y="2891"/>
                    <a:pt x="2968" y="2891"/>
                    <a:pt x="2968" y="2891"/>
                  </a:cubicBezTo>
                  <a:cubicBezTo>
                    <a:pt x="2968" y="2891"/>
                    <a:pt x="2968" y="2891"/>
                    <a:pt x="2968" y="2891"/>
                  </a:cubicBezTo>
                  <a:cubicBezTo>
                    <a:pt x="2968" y="2891"/>
                    <a:pt x="2968" y="2891"/>
                    <a:pt x="2968" y="2891"/>
                  </a:cubicBezTo>
                  <a:close/>
                  <a:moveTo>
                    <a:pt x="3183" y="3628"/>
                  </a:moveTo>
                  <a:lnTo>
                    <a:pt x="3183" y="3628"/>
                  </a:lnTo>
                  <a:cubicBezTo>
                    <a:pt x="3123" y="3718"/>
                    <a:pt x="3064" y="3810"/>
                    <a:pt x="3004" y="3904"/>
                  </a:cubicBezTo>
                  <a:lnTo>
                    <a:pt x="3004" y="3904"/>
                  </a:lnTo>
                  <a:cubicBezTo>
                    <a:pt x="3061" y="3956"/>
                    <a:pt x="3103" y="4026"/>
                    <a:pt x="3132" y="4111"/>
                  </a:cubicBezTo>
                  <a:lnTo>
                    <a:pt x="3132" y="4111"/>
                  </a:lnTo>
                  <a:cubicBezTo>
                    <a:pt x="3076" y="4084"/>
                    <a:pt x="3001" y="4068"/>
                    <a:pt x="2903" y="4066"/>
                  </a:cubicBezTo>
                  <a:cubicBezTo>
                    <a:pt x="2937" y="4011"/>
                    <a:pt x="2970" y="3957"/>
                    <a:pt x="3004" y="3904"/>
                  </a:cubicBezTo>
                  <a:lnTo>
                    <a:pt x="3004" y="3904"/>
                  </a:lnTo>
                  <a:cubicBezTo>
                    <a:pt x="2978" y="3880"/>
                    <a:pt x="2948" y="3859"/>
                    <a:pt x="2914" y="3843"/>
                  </a:cubicBezTo>
                  <a:cubicBezTo>
                    <a:pt x="3005" y="3771"/>
                    <a:pt x="3095" y="3699"/>
                    <a:pt x="3183" y="3628"/>
                  </a:cubicBezTo>
                  <a:close/>
                  <a:moveTo>
                    <a:pt x="4669" y="4368"/>
                  </a:moveTo>
                  <a:lnTo>
                    <a:pt x="4669" y="4368"/>
                  </a:lnTo>
                  <a:cubicBezTo>
                    <a:pt x="4674" y="4375"/>
                    <a:pt x="4678" y="4383"/>
                    <a:pt x="4683" y="4391"/>
                  </a:cubicBezTo>
                  <a:cubicBezTo>
                    <a:pt x="4679" y="4381"/>
                    <a:pt x="4674" y="4374"/>
                    <a:pt x="4669" y="4368"/>
                  </a:cubicBezTo>
                  <a:close/>
                  <a:moveTo>
                    <a:pt x="3132" y="4111"/>
                  </a:moveTo>
                  <a:lnTo>
                    <a:pt x="3132" y="4111"/>
                  </a:lnTo>
                  <a:cubicBezTo>
                    <a:pt x="3280" y="4182"/>
                    <a:pt x="3284" y="4327"/>
                    <a:pt x="3182" y="4458"/>
                  </a:cubicBezTo>
                  <a:lnTo>
                    <a:pt x="3182" y="4458"/>
                  </a:lnTo>
                  <a:cubicBezTo>
                    <a:pt x="3180" y="4326"/>
                    <a:pt x="3164" y="4209"/>
                    <a:pt x="3132" y="4111"/>
                  </a:cubicBezTo>
                  <a:close/>
                  <a:moveTo>
                    <a:pt x="2243" y="4386"/>
                  </a:moveTo>
                  <a:lnTo>
                    <a:pt x="2243" y="4386"/>
                  </a:lnTo>
                  <a:cubicBezTo>
                    <a:pt x="2109" y="4404"/>
                    <a:pt x="1961" y="4436"/>
                    <a:pt x="1827" y="4486"/>
                  </a:cubicBezTo>
                  <a:cubicBezTo>
                    <a:pt x="1875" y="4491"/>
                    <a:pt x="1919" y="4494"/>
                    <a:pt x="1958" y="4494"/>
                  </a:cubicBezTo>
                  <a:cubicBezTo>
                    <a:pt x="2115" y="4494"/>
                    <a:pt x="2203" y="4451"/>
                    <a:pt x="2243" y="4386"/>
                  </a:cubicBezTo>
                  <a:close/>
                  <a:moveTo>
                    <a:pt x="1738" y="4588"/>
                  </a:moveTo>
                  <a:cubicBezTo>
                    <a:pt x="1737" y="4588"/>
                    <a:pt x="1736" y="4588"/>
                    <a:pt x="1735" y="4588"/>
                  </a:cubicBezTo>
                  <a:lnTo>
                    <a:pt x="1735" y="4588"/>
                  </a:lnTo>
                  <a:cubicBezTo>
                    <a:pt x="1768" y="4596"/>
                    <a:pt x="1789" y="4599"/>
                    <a:pt x="1800" y="4599"/>
                  </a:cubicBezTo>
                  <a:cubicBezTo>
                    <a:pt x="1821" y="4599"/>
                    <a:pt x="1799" y="4588"/>
                    <a:pt x="1738" y="4588"/>
                  </a:cubicBezTo>
                  <a:close/>
                  <a:moveTo>
                    <a:pt x="2879" y="5096"/>
                  </a:moveTo>
                  <a:cubicBezTo>
                    <a:pt x="2892" y="5100"/>
                    <a:pt x="2905" y="5105"/>
                    <a:pt x="2919" y="5109"/>
                  </a:cubicBezTo>
                  <a:cubicBezTo>
                    <a:pt x="2906" y="5102"/>
                    <a:pt x="2893" y="5098"/>
                    <a:pt x="2879" y="5096"/>
                  </a:cubicBezTo>
                  <a:close/>
                  <a:moveTo>
                    <a:pt x="2236" y="5968"/>
                  </a:moveTo>
                  <a:cubicBezTo>
                    <a:pt x="2236" y="5971"/>
                    <a:pt x="2235" y="5974"/>
                    <a:pt x="2234" y="5977"/>
                  </a:cubicBezTo>
                  <a:lnTo>
                    <a:pt x="2234" y="5977"/>
                  </a:lnTo>
                  <a:cubicBezTo>
                    <a:pt x="2246" y="5975"/>
                    <a:pt x="2258" y="5974"/>
                    <a:pt x="2268" y="5972"/>
                  </a:cubicBezTo>
                  <a:lnTo>
                    <a:pt x="2268" y="5972"/>
                  </a:lnTo>
                  <a:cubicBezTo>
                    <a:pt x="2284" y="5974"/>
                    <a:pt x="2300" y="5975"/>
                    <a:pt x="2317" y="5975"/>
                  </a:cubicBezTo>
                  <a:cubicBezTo>
                    <a:pt x="2336" y="5975"/>
                    <a:pt x="2355" y="5974"/>
                    <a:pt x="2374" y="5972"/>
                  </a:cubicBezTo>
                  <a:cubicBezTo>
                    <a:pt x="2366" y="5969"/>
                    <a:pt x="2353" y="5968"/>
                    <a:pt x="2337" y="5968"/>
                  </a:cubicBezTo>
                  <a:cubicBezTo>
                    <a:pt x="2319" y="5968"/>
                    <a:pt x="2295" y="5969"/>
                    <a:pt x="2268" y="5972"/>
                  </a:cubicBezTo>
                  <a:lnTo>
                    <a:pt x="2268" y="5972"/>
                  </a:lnTo>
                  <a:cubicBezTo>
                    <a:pt x="2258" y="5971"/>
                    <a:pt x="2247" y="5970"/>
                    <a:pt x="2236" y="5968"/>
                  </a:cubicBezTo>
                  <a:close/>
                  <a:moveTo>
                    <a:pt x="1880" y="6136"/>
                  </a:moveTo>
                  <a:lnTo>
                    <a:pt x="1880" y="6136"/>
                  </a:lnTo>
                  <a:cubicBezTo>
                    <a:pt x="1879" y="6138"/>
                    <a:pt x="1879" y="6139"/>
                    <a:pt x="1878" y="6140"/>
                  </a:cubicBezTo>
                  <a:lnTo>
                    <a:pt x="1878" y="6140"/>
                  </a:lnTo>
                  <a:cubicBezTo>
                    <a:pt x="1880" y="6139"/>
                    <a:pt x="1881" y="6138"/>
                    <a:pt x="1882" y="6136"/>
                  </a:cubicBezTo>
                  <a:lnTo>
                    <a:pt x="1882" y="6136"/>
                  </a:lnTo>
                  <a:cubicBezTo>
                    <a:pt x="1882" y="6136"/>
                    <a:pt x="1881" y="6136"/>
                    <a:pt x="1880" y="6136"/>
                  </a:cubicBezTo>
                  <a:close/>
                  <a:moveTo>
                    <a:pt x="1604" y="6146"/>
                  </a:moveTo>
                  <a:cubicBezTo>
                    <a:pt x="1551" y="6156"/>
                    <a:pt x="1528" y="6171"/>
                    <a:pt x="1521" y="6188"/>
                  </a:cubicBezTo>
                  <a:lnTo>
                    <a:pt x="1521" y="6188"/>
                  </a:lnTo>
                  <a:cubicBezTo>
                    <a:pt x="1545" y="6173"/>
                    <a:pt x="1573" y="6160"/>
                    <a:pt x="1604" y="6146"/>
                  </a:cubicBezTo>
                  <a:close/>
                  <a:moveTo>
                    <a:pt x="1521" y="6188"/>
                  </a:moveTo>
                  <a:cubicBezTo>
                    <a:pt x="1451" y="6228"/>
                    <a:pt x="1409" y="6270"/>
                    <a:pt x="1417" y="6312"/>
                  </a:cubicBezTo>
                  <a:cubicBezTo>
                    <a:pt x="1608" y="6310"/>
                    <a:pt x="1497" y="6239"/>
                    <a:pt x="1521" y="6188"/>
                  </a:cubicBezTo>
                  <a:close/>
                  <a:moveTo>
                    <a:pt x="2234" y="5977"/>
                  </a:moveTo>
                  <a:cubicBezTo>
                    <a:pt x="2064" y="5999"/>
                    <a:pt x="1787" y="6065"/>
                    <a:pt x="1604" y="6146"/>
                  </a:cubicBezTo>
                  <a:lnTo>
                    <a:pt x="1604" y="6146"/>
                  </a:lnTo>
                  <a:cubicBezTo>
                    <a:pt x="1644" y="6139"/>
                    <a:pt x="1701" y="6134"/>
                    <a:pt x="1782" y="6134"/>
                  </a:cubicBezTo>
                  <a:cubicBezTo>
                    <a:pt x="1812" y="6134"/>
                    <a:pt x="1844" y="6135"/>
                    <a:pt x="1880" y="6136"/>
                  </a:cubicBezTo>
                  <a:lnTo>
                    <a:pt x="1880" y="6136"/>
                  </a:lnTo>
                  <a:cubicBezTo>
                    <a:pt x="1891" y="6110"/>
                    <a:pt x="1927" y="6076"/>
                    <a:pt x="2001" y="6032"/>
                  </a:cubicBezTo>
                  <a:lnTo>
                    <a:pt x="2001" y="6032"/>
                  </a:lnTo>
                  <a:cubicBezTo>
                    <a:pt x="1954" y="6071"/>
                    <a:pt x="1915" y="6105"/>
                    <a:pt x="1882" y="6136"/>
                  </a:cubicBezTo>
                  <a:lnTo>
                    <a:pt x="1882" y="6136"/>
                  </a:lnTo>
                  <a:cubicBezTo>
                    <a:pt x="1899" y="6137"/>
                    <a:pt x="1917" y="6138"/>
                    <a:pt x="1936" y="6138"/>
                  </a:cubicBezTo>
                  <a:cubicBezTo>
                    <a:pt x="2182" y="6175"/>
                    <a:pt x="2110" y="6211"/>
                    <a:pt x="2014" y="6211"/>
                  </a:cubicBezTo>
                  <a:cubicBezTo>
                    <a:pt x="1944" y="6211"/>
                    <a:pt x="1861" y="6192"/>
                    <a:pt x="1878" y="6140"/>
                  </a:cubicBezTo>
                  <a:lnTo>
                    <a:pt x="1878" y="6140"/>
                  </a:lnTo>
                  <a:cubicBezTo>
                    <a:pt x="1578" y="6429"/>
                    <a:pt x="1857" y="6417"/>
                    <a:pt x="2273" y="6620"/>
                  </a:cubicBezTo>
                  <a:lnTo>
                    <a:pt x="2273" y="6620"/>
                  </a:lnTo>
                  <a:cubicBezTo>
                    <a:pt x="2166" y="6462"/>
                    <a:pt x="2170" y="6221"/>
                    <a:pt x="2234" y="5977"/>
                  </a:cubicBezTo>
                  <a:close/>
                  <a:moveTo>
                    <a:pt x="2273" y="6620"/>
                  </a:moveTo>
                  <a:lnTo>
                    <a:pt x="2273" y="6620"/>
                  </a:lnTo>
                  <a:cubicBezTo>
                    <a:pt x="2332" y="6708"/>
                    <a:pt x="2427" y="6770"/>
                    <a:pt x="2564" y="6792"/>
                  </a:cubicBezTo>
                  <a:cubicBezTo>
                    <a:pt x="2464" y="6720"/>
                    <a:pt x="2365" y="6665"/>
                    <a:pt x="2273" y="6620"/>
                  </a:cubicBezTo>
                  <a:close/>
                  <a:moveTo>
                    <a:pt x="33682" y="6885"/>
                  </a:moveTo>
                  <a:lnTo>
                    <a:pt x="33682" y="6885"/>
                  </a:lnTo>
                  <a:cubicBezTo>
                    <a:pt x="33683" y="6891"/>
                    <a:pt x="33685" y="6896"/>
                    <a:pt x="33687" y="6902"/>
                  </a:cubicBezTo>
                  <a:lnTo>
                    <a:pt x="33687" y="6902"/>
                  </a:lnTo>
                  <a:cubicBezTo>
                    <a:pt x="33817" y="6936"/>
                    <a:pt x="33944" y="6969"/>
                    <a:pt x="34069" y="7001"/>
                  </a:cubicBezTo>
                  <a:lnTo>
                    <a:pt x="34069" y="7001"/>
                  </a:lnTo>
                  <a:cubicBezTo>
                    <a:pt x="33956" y="6961"/>
                    <a:pt x="33827" y="6922"/>
                    <a:pt x="33682" y="6885"/>
                  </a:cubicBezTo>
                  <a:close/>
                  <a:moveTo>
                    <a:pt x="1580" y="7206"/>
                  </a:moveTo>
                  <a:cubicBezTo>
                    <a:pt x="1604" y="7208"/>
                    <a:pt x="1619" y="7208"/>
                    <a:pt x="1591" y="7235"/>
                  </a:cubicBezTo>
                  <a:cubicBezTo>
                    <a:pt x="1587" y="7225"/>
                    <a:pt x="1583" y="7215"/>
                    <a:pt x="1580" y="7206"/>
                  </a:cubicBezTo>
                  <a:close/>
                  <a:moveTo>
                    <a:pt x="38325" y="7949"/>
                  </a:moveTo>
                  <a:cubicBezTo>
                    <a:pt x="38325" y="7949"/>
                    <a:pt x="38325" y="7949"/>
                    <a:pt x="38326" y="7949"/>
                  </a:cubicBezTo>
                  <a:lnTo>
                    <a:pt x="38326" y="7949"/>
                  </a:lnTo>
                  <a:cubicBezTo>
                    <a:pt x="38326" y="7949"/>
                    <a:pt x="38325" y="7949"/>
                    <a:pt x="38325" y="7949"/>
                  </a:cubicBezTo>
                  <a:close/>
                  <a:moveTo>
                    <a:pt x="3595" y="8005"/>
                  </a:moveTo>
                  <a:cubicBezTo>
                    <a:pt x="3625" y="8020"/>
                    <a:pt x="3658" y="8031"/>
                    <a:pt x="3693" y="8039"/>
                  </a:cubicBezTo>
                  <a:cubicBezTo>
                    <a:pt x="3659" y="8028"/>
                    <a:pt x="3626" y="8016"/>
                    <a:pt x="3595" y="8005"/>
                  </a:cubicBezTo>
                  <a:close/>
                  <a:moveTo>
                    <a:pt x="35063" y="8055"/>
                  </a:moveTo>
                  <a:cubicBezTo>
                    <a:pt x="35081" y="8060"/>
                    <a:pt x="35092" y="8063"/>
                    <a:pt x="35092" y="8063"/>
                  </a:cubicBezTo>
                  <a:cubicBezTo>
                    <a:pt x="35092" y="8063"/>
                    <a:pt x="35092" y="8063"/>
                    <a:pt x="35091" y="8063"/>
                  </a:cubicBezTo>
                  <a:cubicBezTo>
                    <a:pt x="35082" y="8060"/>
                    <a:pt x="35072" y="8058"/>
                    <a:pt x="35063" y="8055"/>
                  </a:cubicBezTo>
                  <a:close/>
                  <a:moveTo>
                    <a:pt x="35315" y="8036"/>
                  </a:moveTo>
                  <a:cubicBezTo>
                    <a:pt x="35342" y="8045"/>
                    <a:pt x="35374" y="8055"/>
                    <a:pt x="35416" y="8064"/>
                  </a:cubicBezTo>
                  <a:lnTo>
                    <a:pt x="35416" y="8064"/>
                  </a:lnTo>
                  <a:cubicBezTo>
                    <a:pt x="35362" y="8071"/>
                    <a:pt x="35306" y="8079"/>
                    <a:pt x="35252" y="8087"/>
                  </a:cubicBezTo>
                  <a:lnTo>
                    <a:pt x="35252" y="8087"/>
                  </a:lnTo>
                  <a:cubicBezTo>
                    <a:pt x="35279" y="8067"/>
                    <a:pt x="35300" y="8050"/>
                    <a:pt x="35315" y="8036"/>
                  </a:cubicBezTo>
                  <a:close/>
                  <a:moveTo>
                    <a:pt x="38326" y="7949"/>
                  </a:moveTo>
                  <a:cubicBezTo>
                    <a:pt x="38571" y="8141"/>
                    <a:pt x="38948" y="8183"/>
                    <a:pt x="39280" y="8192"/>
                  </a:cubicBezTo>
                  <a:lnTo>
                    <a:pt x="39280" y="8192"/>
                  </a:lnTo>
                  <a:cubicBezTo>
                    <a:pt x="39244" y="8185"/>
                    <a:pt x="38347" y="7957"/>
                    <a:pt x="38326" y="7949"/>
                  </a:cubicBezTo>
                  <a:close/>
                  <a:moveTo>
                    <a:pt x="39280" y="8192"/>
                  </a:moveTo>
                  <a:cubicBezTo>
                    <a:pt x="39280" y="8192"/>
                    <a:pt x="39281" y="8193"/>
                    <a:pt x="39281" y="8193"/>
                  </a:cubicBezTo>
                  <a:cubicBezTo>
                    <a:pt x="39281" y="8193"/>
                    <a:pt x="39281" y="8193"/>
                    <a:pt x="39280" y="8192"/>
                  </a:cubicBezTo>
                  <a:cubicBezTo>
                    <a:pt x="39280" y="8192"/>
                    <a:pt x="39280" y="8192"/>
                    <a:pt x="39280" y="8192"/>
                  </a:cubicBezTo>
                  <a:close/>
                  <a:moveTo>
                    <a:pt x="34069" y="7001"/>
                  </a:moveTo>
                  <a:cubicBezTo>
                    <a:pt x="35163" y="7386"/>
                    <a:pt x="34883" y="7859"/>
                    <a:pt x="35015" y="7998"/>
                  </a:cubicBezTo>
                  <a:cubicBezTo>
                    <a:pt x="35059" y="7991"/>
                    <a:pt x="35094" y="7988"/>
                    <a:pt x="35124" y="7988"/>
                  </a:cubicBezTo>
                  <a:cubicBezTo>
                    <a:pt x="35159" y="7988"/>
                    <a:pt x="35187" y="7992"/>
                    <a:pt x="35212" y="7999"/>
                  </a:cubicBezTo>
                  <a:lnTo>
                    <a:pt x="35212" y="7999"/>
                  </a:lnTo>
                  <a:cubicBezTo>
                    <a:pt x="35252" y="7992"/>
                    <a:pt x="35282" y="7988"/>
                    <a:pt x="35302" y="7988"/>
                  </a:cubicBezTo>
                  <a:cubicBezTo>
                    <a:pt x="35347" y="7988"/>
                    <a:pt x="35347" y="8005"/>
                    <a:pt x="35315" y="8036"/>
                  </a:cubicBezTo>
                  <a:lnTo>
                    <a:pt x="35315" y="8036"/>
                  </a:lnTo>
                  <a:cubicBezTo>
                    <a:pt x="35275" y="8022"/>
                    <a:pt x="35245" y="8008"/>
                    <a:pt x="35212" y="7999"/>
                  </a:cubicBezTo>
                  <a:lnTo>
                    <a:pt x="35212" y="7999"/>
                  </a:lnTo>
                  <a:cubicBezTo>
                    <a:pt x="35164" y="8008"/>
                    <a:pt x="35103" y="8021"/>
                    <a:pt x="35025" y="8041"/>
                  </a:cubicBezTo>
                  <a:lnTo>
                    <a:pt x="35025" y="8041"/>
                  </a:lnTo>
                  <a:cubicBezTo>
                    <a:pt x="34978" y="8020"/>
                    <a:pt x="34937" y="7990"/>
                    <a:pt x="34904" y="7951"/>
                  </a:cubicBezTo>
                  <a:cubicBezTo>
                    <a:pt x="34894" y="7950"/>
                    <a:pt x="34885" y="7949"/>
                    <a:pt x="34875" y="7949"/>
                  </a:cubicBezTo>
                  <a:cubicBezTo>
                    <a:pt x="34835" y="7949"/>
                    <a:pt x="34796" y="7960"/>
                    <a:pt x="34762" y="7979"/>
                  </a:cubicBezTo>
                  <a:lnTo>
                    <a:pt x="34762" y="7979"/>
                  </a:lnTo>
                  <a:cubicBezTo>
                    <a:pt x="34762" y="7979"/>
                    <a:pt x="34762" y="7979"/>
                    <a:pt x="34762" y="7979"/>
                  </a:cubicBezTo>
                  <a:lnTo>
                    <a:pt x="34762" y="7979"/>
                  </a:lnTo>
                  <a:cubicBezTo>
                    <a:pt x="34762" y="7979"/>
                    <a:pt x="34762" y="7979"/>
                    <a:pt x="34762" y="7979"/>
                  </a:cubicBezTo>
                  <a:cubicBezTo>
                    <a:pt x="34762" y="7979"/>
                    <a:pt x="34762" y="7979"/>
                    <a:pt x="34762" y="7979"/>
                  </a:cubicBezTo>
                  <a:lnTo>
                    <a:pt x="34762" y="7979"/>
                  </a:lnTo>
                  <a:cubicBezTo>
                    <a:pt x="34768" y="7980"/>
                    <a:pt x="34920" y="8019"/>
                    <a:pt x="35016" y="8043"/>
                  </a:cubicBezTo>
                  <a:lnTo>
                    <a:pt x="35016" y="8043"/>
                  </a:lnTo>
                  <a:cubicBezTo>
                    <a:pt x="34976" y="8053"/>
                    <a:pt x="34933" y="8064"/>
                    <a:pt x="34885" y="8077"/>
                  </a:cubicBezTo>
                  <a:cubicBezTo>
                    <a:pt x="34879" y="8104"/>
                    <a:pt x="34916" y="8114"/>
                    <a:pt x="34977" y="8114"/>
                  </a:cubicBezTo>
                  <a:cubicBezTo>
                    <a:pt x="35045" y="8114"/>
                    <a:pt x="35146" y="8101"/>
                    <a:pt x="35252" y="8087"/>
                  </a:cubicBezTo>
                  <a:lnTo>
                    <a:pt x="35252" y="8087"/>
                  </a:lnTo>
                  <a:cubicBezTo>
                    <a:pt x="35245" y="8092"/>
                    <a:pt x="35238" y="8097"/>
                    <a:pt x="35230" y="8102"/>
                  </a:cubicBezTo>
                  <a:cubicBezTo>
                    <a:pt x="35249" y="8097"/>
                    <a:pt x="35265" y="8095"/>
                    <a:pt x="35280" y="8095"/>
                  </a:cubicBezTo>
                  <a:cubicBezTo>
                    <a:pt x="35395" y="8095"/>
                    <a:pt x="35408" y="8227"/>
                    <a:pt x="35954" y="8250"/>
                  </a:cubicBezTo>
                  <a:lnTo>
                    <a:pt x="35954" y="8250"/>
                  </a:lnTo>
                  <a:cubicBezTo>
                    <a:pt x="36133" y="8292"/>
                    <a:pt x="36431" y="8365"/>
                    <a:pt x="36602" y="8440"/>
                  </a:cubicBezTo>
                  <a:lnTo>
                    <a:pt x="36602" y="8440"/>
                  </a:lnTo>
                  <a:cubicBezTo>
                    <a:pt x="36642" y="8358"/>
                    <a:pt x="36696" y="8307"/>
                    <a:pt x="36686" y="8263"/>
                  </a:cubicBezTo>
                  <a:lnTo>
                    <a:pt x="36686" y="8263"/>
                  </a:lnTo>
                  <a:cubicBezTo>
                    <a:pt x="36689" y="8263"/>
                    <a:pt x="36692" y="8263"/>
                    <a:pt x="36695" y="8263"/>
                  </a:cubicBezTo>
                  <a:cubicBezTo>
                    <a:pt x="36754" y="8263"/>
                    <a:pt x="36819" y="8262"/>
                    <a:pt x="36890" y="8260"/>
                  </a:cubicBezTo>
                  <a:cubicBezTo>
                    <a:pt x="36752" y="8090"/>
                    <a:pt x="36406" y="7970"/>
                    <a:pt x="36648" y="7970"/>
                  </a:cubicBezTo>
                  <a:cubicBezTo>
                    <a:pt x="36691" y="7970"/>
                    <a:pt x="36752" y="7974"/>
                    <a:pt x="36836" y="7982"/>
                  </a:cubicBezTo>
                  <a:lnTo>
                    <a:pt x="36836" y="7982"/>
                  </a:lnTo>
                  <a:cubicBezTo>
                    <a:pt x="36688" y="7987"/>
                    <a:pt x="36769" y="8060"/>
                    <a:pt x="36801" y="8060"/>
                  </a:cubicBezTo>
                  <a:cubicBezTo>
                    <a:pt x="36815" y="8060"/>
                    <a:pt x="36820" y="8046"/>
                    <a:pt x="36793" y="8007"/>
                  </a:cubicBezTo>
                  <a:lnTo>
                    <a:pt x="36793" y="8007"/>
                  </a:lnTo>
                  <a:cubicBezTo>
                    <a:pt x="37310" y="8062"/>
                    <a:pt x="37724" y="8191"/>
                    <a:pt x="37858" y="8191"/>
                  </a:cubicBezTo>
                  <a:cubicBezTo>
                    <a:pt x="37932" y="8191"/>
                    <a:pt x="37921" y="8152"/>
                    <a:pt x="37794" y="8039"/>
                  </a:cubicBezTo>
                  <a:cubicBezTo>
                    <a:pt x="37729" y="7973"/>
                    <a:pt x="36288" y="7579"/>
                    <a:pt x="34069" y="7001"/>
                  </a:cubicBezTo>
                  <a:close/>
                  <a:moveTo>
                    <a:pt x="36698" y="8341"/>
                  </a:moveTo>
                  <a:lnTo>
                    <a:pt x="36698" y="8341"/>
                  </a:lnTo>
                  <a:cubicBezTo>
                    <a:pt x="36768" y="8407"/>
                    <a:pt x="36973" y="8494"/>
                    <a:pt x="37270" y="8591"/>
                  </a:cubicBezTo>
                  <a:lnTo>
                    <a:pt x="37270" y="8591"/>
                  </a:lnTo>
                  <a:cubicBezTo>
                    <a:pt x="37268" y="8590"/>
                    <a:pt x="37266" y="8590"/>
                    <a:pt x="37264" y="8589"/>
                  </a:cubicBezTo>
                  <a:cubicBezTo>
                    <a:pt x="37229" y="8437"/>
                    <a:pt x="37252" y="8405"/>
                    <a:pt x="37239" y="8405"/>
                  </a:cubicBezTo>
                  <a:lnTo>
                    <a:pt x="37239" y="8405"/>
                  </a:lnTo>
                  <a:cubicBezTo>
                    <a:pt x="37230" y="8405"/>
                    <a:pt x="37203" y="8421"/>
                    <a:pt x="37122" y="8421"/>
                  </a:cubicBezTo>
                  <a:cubicBezTo>
                    <a:pt x="37043" y="8421"/>
                    <a:pt x="36913" y="8405"/>
                    <a:pt x="36698" y="8341"/>
                  </a:cubicBezTo>
                  <a:close/>
                  <a:moveTo>
                    <a:pt x="36602" y="8440"/>
                  </a:moveTo>
                  <a:cubicBezTo>
                    <a:pt x="36577" y="8491"/>
                    <a:pt x="36558" y="8552"/>
                    <a:pt x="36561" y="8631"/>
                  </a:cubicBezTo>
                  <a:cubicBezTo>
                    <a:pt x="36808" y="8580"/>
                    <a:pt x="36759" y="8509"/>
                    <a:pt x="36602" y="8440"/>
                  </a:cubicBezTo>
                  <a:close/>
                  <a:moveTo>
                    <a:pt x="37270" y="8591"/>
                  </a:moveTo>
                  <a:cubicBezTo>
                    <a:pt x="37334" y="8616"/>
                    <a:pt x="37407" y="8639"/>
                    <a:pt x="37488" y="8660"/>
                  </a:cubicBezTo>
                  <a:lnTo>
                    <a:pt x="37488" y="8660"/>
                  </a:lnTo>
                  <a:cubicBezTo>
                    <a:pt x="37411" y="8637"/>
                    <a:pt x="37338" y="8614"/>
                    <a:pt x="37270" y="8591"/>
                  </a:cubicBezTo>
                  <a:close/>
                  <a:moveTo>
                    <a:pt x="41064" y="8668"/>
                  </a:moveTo>
                  <a:cubicBezTo>
                    <a:pt x="41084" y="8681"/>
                    <a:pt x="41109" y="8694"/>
                    <a:pt x="41141" y="8708"/>
                  </a:cubicBezTo>
                  <a:lnTo>
                    <a:pt x="41141" y="8708"/>
                  </a:lnTo>
                  <a:cubicBezTo>
                    <a:pt x="41139" y="8711"/>
                    <a:pt x="41137" y="8714"/>
                    <a:pt x="41135" y="8717"/>
                  </a:cubicBezTo>
                  <a:lnTo>
                    <a:pt x="41135" y="8717"/>
                  </a:lnTo>
                  <a:cubicBezTo>
                    <a:pt x="41099" y="8707"/>
                    <a:pt x="41066" y="8698"/>
                    <a:pt x="41035" y="8691"/>
                  </a:cubicBezTo>
                  <a:lnTo>
                    <a:pt x="41035" y="8691"/>
                  </a:lnTo>
                  <a:cubicBezTo>
                    <a:pt x="41046" y="8682"/>
                    <a:pt x="41055" y="8675"/>
                    <a:pt x="41064" y="8668"/>
                  </a:cubicBezTo>
                  <a:close/>
                  <a:moveTo>
                    <a:pt x="41239" y="8746"/>
                  </a:moveTo>
                  <a:cubicBezTo>
                    <a:pt x="41238" y="8746"/>
                    <a:pt x="41238" y="8746"/>
                    <a:pt x="41238" y="8746"/>
                  </a:cubicBezTo>
                  <a:lnTo>
                    <a:pt x="41238" y="8746"/>
                  </a:lnTo>
                  <a:cubicBezTo>
                    <a:pt x="41241" y="8747"/>
                    <a:pt x="41244" y="8748"/>
                    <a:pt x="41246" y="8749"/>
                  </a:cubicBezTo>
                  <a:cubicBezTo>
                    <a:pt x="41244" y="8748"/>
                    <a:pt x="41241" y="8747"/>
                    <a:pt x="41239" y="8746"/>
                  </a:cubicBezTo>
                  <a:close/>
                  <a:moveTo>
                    <a:pt x="41008" y="8710"/>
                  </a:moveTo>
                  <a:cubicBezTo>
                    <a:pt x="41014" y="8750"/>
                    <a:pt x="41043" y="8779"/>
                    <a:pt x="41100" y="8780"/>
                  </a:cubicBezTo>
                  <a:lnTo>
                    <a:pt x="41100" y="8780"/>
                  </a:lnTo>
                  <a:cubicBezTo>
                    <a:pt x="41066" y="8843"/>
                    <a:pt x="41053" y="8884"/>
                    <a:pt x="41041" y="8884"/>
                  </a:cubicBezTo>
                  <a:cubicBezTo>
                    <a:pt x="41029" y="8884"/>
                    <a:pt x="41017" y="8839"/>
                    <a:pt x="40984" y="8728"/>
                  </a:cubicBezTo>
                  <a:cubicBezTo>
                    <a:pt x="40993" y="8722"/>
                    <a:pt x="41001" y="8716"/>
                    <a:pt x="41008" y="8710"/>
                  </a:cubicBezTo>
                  <a:close/>
                  <a:moveTo>
                    <a:pt x="42028" y="8832"/>
                  </a:moveTo>
                  <a:lnTo>
                    <a:pt x="42028" y="8832"/>
                  </a:lnTo>
                  <a:cubicBezTo>
                    <a:pt x="42040" y="8881"/>
                    <a:pt x="42051" y="8928"/>
                    <a:pt x="42061" y="8971"/>
                  </a:cubicBezTo>
                  <a:lnTo>
                    <a:pt x="42061" y="8971"/>
                  </a:lnTo>
                  <a:cubicBezTo>
                    <a:pt x="42122" y="8999"/>
                    <a:pt x="42185" y="9026"/>
                    <a:pt x="42248" y="9053"/>
                  </a:cubicBezTo>
                  <a:lnTo>
                    <a:pt x="42248" y="9053"/>
                  </a:lnTo>
                  <a:cubicBezTo>
                    <a:pt x="42190" y="8978"/>
                    <a:pt x="42120" y="8904"/>
                    <a:pt x="42028" y="8832"/>
                  </a:cubicBezTo>
                  <a:close/>
                  <a:moveTo>
                    <a:pt x="43359" y="9265"/>
                  </a:moveTo>
                  <a:cubicBezTo>
                    <a:pt x="43257" y="9265"/>
                    <a:pt x="43156" y="9294"/>
                    <a:pt x="43021" y="9352"/>
                  </a:cubicBezTo>
                  <a:lnTo>
                    <a:pt x="43021" y="9352"/>
                  </a:lnTo>
                  <a:cubicBezTo>
                    <a:pt x="43298" y="9447"/>
                    <a:pt x="43529" y="9508"/>
                    <a:pt x="43646" y="9508"/>
                  </a:cubicBezTo>
                  <a:cubicBezTo>
                    <a:pt x="43696" y="9508"/>
                    <a:pt x="43724" y="9497"/>
                    <a:pt x="43727" y="9472"/>
                  </a:cubicBezTo>
                  <a:cubicBezTo>
                    <a:pt x="43944" y="9515"/>
                    <a:pt x="44148" y="9570"/>
                    <a:pt x="44338" y="9637"/>
                  </a:cubicBezTo>
                  <a:lnTo>
                    <a:pt x="44338" y="9637"/>
                  </a:lnTo>
                  <a:cubicBezTo>
                    <a:pt x="44341" y="9634"/>
                    <a:pt x="44343" y="9632"/>
                    <a:pt x="44346" y="9630"/>
                  </a:cubicBezTo>
                  <a:cubicBezTo>
                    <a:pt x="43793" y="9392"/>
                    <a:pt x="43574" y="9265"/>
                    <a:pt x="43359" y="9265"/>
                  </a:cubicBezTo>
                  <a:close/>
                  <a:moveTo>
                    <a:pt x="43052" y="9683"/>
                  </a:moveTo>
                  <a:cubicBezTo>
                    <a:pt x="42943" y="9809"/>
                    <a:pt x="42994" y="9840"/>
                    <a:pt x="43185" y="9856"/>
                  </a:cubicBezTo>
                  <a:lnTo>
                    <a:pt x="43185" y="9856"/>
                  </a:lnTo>
                  <a:cubicBezTo>
                    <a:pt x="43149" y="9774"/>
                    <a:pt x="43102" y="9718"/>
                    <a:pt x="43052" y="9683"/>
                  </a:cubicBezTo>
                  <a:close/>
                  <a:moveTo>
                    <a:pt x="42750" y="9816"/>
                  </a:moveTo>
                  <a:cubicBezTo>
                    <a:pt x="42767" y="9837"/>
                    <a:pt x="42790" y="9856"/>
                    <a:pt x="42820" y="9872"/>
                  </a:cubicBezTo>
                  <a:lnTo>
                    <a:pt x="42820" y="9872"/>
                  </a:lnTo>
                  <a:cubicBezTo>
                    <a:pt x="42855" y="9907"/>
                    <a:pt x="42907" y="9943"/>
                    <a:pt x="42980" y="9977"/>
                  </a:cubicBezTo>
                  <a:cubicBezTo>
                    <a:pt x="42938" y="9948"/>
                    <a:pt x="42899" y="9919"/>
                    <a:pt x="42863" y="9890"/>
                  </a:cubicBezTo>
                  <a:lnTo>
                    <a:pt x="42863" y="9890"/>
                  </a:lnTo>
                  <a:cubicBezTo>
                    <a:pt x="42910" y="9905"/>
                    <a:pt x="42971" y="9915"/>
                    <a:pt x="43051" y="9915"/>
                  </a:cubicBezTo>
                  <a:cubicBezTo>
                    <a:pt x="43095" y="9915"/>
                    <a:pt x="43146" y="9912"/>
                    <a:pt x="43203" y="9906"/>
                  </a:cubicBezTo>
                  <a:cubicBezTo>
                    <a:pt x="43199" y="9894"/>
                    <a:pt x="43195" y="9884"/>
                    <a:pt x="43191" y="9873"/>
                  </a:cubicBezTo>
                  <a:lnTo>
                    <a:pt x="43191" y="9873"/>
                  </a:lnTo>
                  <a:cubicBezTo>
                    <a:pt x="43281" y="9882"/>
                    <a:pt x="43354" y="9887"/>
                    <a:pt x="43408" y="9887"/>
                  </a:cubicBezTo>
                  <a:cubicBezTo>
                    <a:pt x="43455" y="9887"/>
                    <a:pt x="43487" y="9883"/>
                    <a:pt x="43502" y="9875"/>
                  </a:cubicBezTo>
                  <a:cubicBezTo>
                    <a:pt x="43372" y="9868"/>
                    <a:pt x="43266" y="9863"/>
                    <a:pt x="43185" y="9856"/>
                  </a:cubicBezTo>
                  <a:lnTo>
                    <a:pt x="43185" y="9856"/>
                  </a:lnTo>
                  <a:cubicBezTo>
                    <a:pt x="43187" y="9862"/>
                    <a:pt x="43189" y="9868"/>
                    <a:pt x="43191" y="9873"/>
                  </a:cubicBezTo>
                  <a:lnTo>
                    <a:pt x="43191" y="9873"/>
                  </a:lnTo>
                  <a:cubicBezTo>
                    <a:pt x="43080" y="9862"/>
                    <a:pt x="42942" y="9844"/>
                    <a:pt x="42783" y="9821"/>
                  </a:cubicBezTo>
                  <a:lnTo>
                    <a:pt x="42783" y="9821"/>
                  </a:lnTo>
                  <a:cubicBezTo>
                    <a:pt x="42781" y="9819"/>
                    <a:pt x="42780" y="9818"/>
                    <a:pt x="42779" y="9817"/>
                  </a:cubicBezTo>
                  <a:lnTo>
                    <a:pt x="42779" y="9817"/>
                  </a:lnTo>
                  <a:cubicBezTo>
                    <a:pt x="42779" y="9818"/>
                    <a:pt x="42780" y="9819"/>
                    <a:pt x="42781" y="9820"/>
                  </a:cubicBezTo>
                  <a:lnTo>
                    <a:pt x="42781" y="9820"/>
                  </a:lnTo>
                  <a:cubicBezTo>
                    <a:pt x="42771" y="9819"/>
                    <a:pt x="42761" y="9817"/>
                    <a:pt x="42750" y="9816"/>
                  </a:cubicBezTo>
                  <a:close/>
                  <a:moveTo>
                    <a:pt x="40708" y="8355"/>
                  </a:moveTo>
                  <a:cubicBezTo>
                    <a:pt x="40706" y="8588"/>
                    <a:pt x="40838" y="8631"/>
                    <a:pt x="40951" y="8631"/>
                  </a:cubicBezTo>
                  <a:cubicBezTo>
                    <a:pt x="40972" y="8631"/>
                    <a:pt x="40992" y="8630"/>
                    <a:pt x="41011" y="8628"/>
                  </a:cubicBezTo>
                  <a:lnTo>
                    <a:pt x="41011" y="8628"/>
                  </a:lnTo>
                  <a:cubicBezTo>
                    <a:pt x="41013" y="8630"/>
                    <a:pt x="41015" y="8632"/>
                    <a:pt x="41017" y="8634"/>
                  </a:cubicBezTo>
                  <a:lnTo>
                    <a:pt x="41017" y="8634"/>
                  </a:lnTo>
                  <a:cubicBezTo>
                    <a:pt x="41011" y="8651"/>
                    <a:pt x="41008" y="8668"/>
                    <a:pt x="41007" y="8684"/>
                  </a:cubicBezTo>
                  <a:lnTo>
                    <a:pt x="41007" y="8684"/>
                  </a:lnTo>
                  <a:cubicBezTo>
                    <a:pt x="40857" y="8647"/>
                    <a:pt x="40764" y="8636"/>
                    <a:pt x="40679" y="8636"/>
                  </a:cubicBezTo>
                  <a:cubicBezTo>
                    <a:pt x="40534" y="8636"/>
                    <a:pt x="40410" y="8670"/>
                    <a:pt x="40059" y="8670"/>
                  </a:cubicBezTo>
                  <a:cubicBezTo>
                    <a:pt x="39934" y="8670"/>
                    <a:pt x="39780" y="8665"/>
                    <a:pt x="39586" y="8654"/>
                  </a:cubicBezTo>
                  <a:lnTo>
                    <a:pt x="39586" y="8654"/>
                  </a:lnTo>
                  <a:cubicBezTo>
                    <a:pt x="39475" y="8668"/>
                    <a:pt x="40300" y="8786"/>
                    <a:pt x="40282" y="8988"/>
                  </a:cubicBezTo>
                  <a:cubicBezTo>
                    <a:pt x="39482" y="8907"/>
                    <a:pt x="38192" y="8844"/>
                    <a:pt x="37488" y="8660"/>
                  </a:cubicBezTo>
                  <a:lnTo>
                    <a:pt x="37488" y="8660"/>
                  </a:lnTo>
                  <a:cubicBezTo>
                    <a:pt x="38622" y="9005"/>
                    <a:pt x="40692" y="9457"/>
                    <a:pt x="42084" y="9705"/>
                  </a:cubicBezTo>
                  <a:lnTo>
                    <a:pt x="42084" y="9705"/>
                  </a:lnTo>
                  <a:cubicBezTo>
                    <a:pt x="42079" y="9776"/>
                    <a:pt x="42080" y="9873"/>
                    <a:pt x="42085" y="10003"/>
                  </a:cubicBezTo>
                  <a:cubicBezTo>
                    <a:pt x="42090" y="9869"/>
                    <a:pt x="42113" y="9795"/>
                    <a:pt x="42129" y="9713"/>
                  </a:cubicBezTo>
                  <a:lnTo>
                    <a:pt x="42129" y="9713"/>
                  </a:lnTo>
                  <a:cubicBezTo>
                    <a:pt x="42358" y="9753"/>
                    <a:pt x="42567" y="9788"/>
                    <a:pt x="42750" y="9816"/>
                  </a:cubicBezTo>
                  <a:lnTo>
                    <a:pt x="42750" y="9816"/>
                  </a:lnTo>
                  <a:cubicBezTo>
                    <a:pt x="42735" y="9797"/>
                    <a:pt x="42724" y="9776"/>
                    <a:pt x="42716" y="9755"/>
                  </a:cubicBezTo>
                  <a:lnTo>
                    <a:pt x="42716" y="9755"/>
                  </a:lnTo>
                  <a:cubicBezTo>
                    <a:pt x="42735" y="9775"/>
                    <a:pt x="42756" y="9796"/>
                    <a:pt x="42779" y="9817"/>
                  </a:cubicBezTo>
                  <a:lnTo>
                    <a:pt x="42779" y="9817"/>
                  </a:lnTo>
                  <a:cubicBezTo>
                    <a:pt x="42728" y="9718"/>
                    <a:pt x="42806" y="9638"/>
                    <a:pt x="42913" y="9638"/>
                  </a:cubicBezTo>
                  <a:cubicBezTo>
                    <a:pt x="42957" y="9638"/>
                    <a:pt x="43006" y="9651"/>
                    <a:pt x="43052" y="9683"/>
                  </a:cubicBezTo>
                  <a:lnTo>
                    <a:pt x="43052" y="9683"/>
                  </a:lnTo>
                  <a:cubicBezTo>
                    <a:pt x="43063" y="9671"/>
                    <a:pt x="43075" y="9658"/>
                    <a:pt x="43089" y="9644"/>
                  </a:cubicBezTo>
                  <a:cubicBezTo>
                    <a:pt x="42985" y="9577"/>
                    <a:pt x="42898" y="9553"/>
                    <a:pt x="42828" y="9553"/>
                  </a:cubicBezTo>
                  <a:cubicBezTo>
                    <a:pt x="42760" y="9553"/>
                    <a:pt x="42708" y="9576"/>
                    <a:pt x="42671" y="9602"/>
                  </a:cubicBezTo>
                  <a:lnTo>
                    <a:pt x="42671" y="9602"/>
                  </a:lnTo>
                  <a:cubicBezTo>
                    <a:pt x="42666" y="9590"/>
                    <a:pt x="42661" y="9578"/>
                    <a:pt x="42653" y="9567"/>
                  </a:cubicBezTo>
                  <a:cubicBezTo>
                    <a:pt x="43026" y="9430"/>
                    <a:pt x="43067" y="9369"/>
                    <a:pt x="42986" y="9368"/>
                  </a:cubicBezTo>
                  <a:lnTo>
                    <a:pt x="42986" y="9368"/>
                  </a:lnTo>
                  <a:cubicBezTo>
                    <a:pt x="42998" y="9362"/>
                    <a:pt x="43009" y="9357"/>
                    <a:pt x="43021" y="9352"/>
                  </a:cubicBezTo>
                  <a:lnTo>
                    <a:pt x="43021" y="9352"/>
                  </a:lnTo>
                  <a:cubicBezTo>
                    <a:pt x="42782" y="9271"/>
                    <a:pt x="42510" y="9166"/>
                    <a:pt x="42248" y="9053"/>
                  </a:cubicBezTo>
                  <a:lnTo>
                    <a:pt x="42248" y="9053"/>
                  </a:lnTo>
                  <a:cubicBezTo>
                    <a:pt x="42374" y="9218"/>
                    <a:pt x="42442" y="9388"/>
                    <a:pt x="42562" y="9565"/>
                  </a:cubicBezTo>
                  <a:lnTo>
                    <a:pt x="42562" y="9565"/>
                  </a:lnTo>
                  <a:cubicBezTo>
                    <a:pt x="42557" y="9572"/>
                    <a:pt x="42552" y="9579"/>
                    <a:pt x="42547" y="9586"/>
                  </a:cubicBezTo>
                  <a:cubicBezTo>
                    <a:pt x="42554" y="9582"/>
                    <a:pt x="42562" y="9578"/>
                    <a:pt x="42569" y="9574"/>
                  </a:cubicBezTo>
                  <a:lnTo>
                    <a:pt x="42569" y="9574"/>
                  </a:lnTo>
                  <a:cubicBezTo>
                    <a:pt x="42580" y="9590"/>
                    <a:pt x="42591" y="9605"/>
                    <a:pt x="42602" y="9621"/>
                  </a:cubicBezTo>
                  <a:lnTo>
                    <a:pt x="42602" y="9621"/>
                  </a:lnTo>
                  <a:cubicBezTo>
                    <a:pt x="42402" y="9596"/>
                    <a:pt x="42271" y="9527"/>
                    <a:pt x="42189" y="9527"/>
                  </a:cubicBezTo>
                  <a:cubicBezTo>
                    <a:pt x="42174" y="9527"/>
                    <a:pt x="42160" y="9530"/>
                    <a:pt x="42148" y="9536"/>
                  </a:cubicBezTo>
                  <a:lnTo>
                    <a:pt x="42148" y="9536"/>
                  </a:lnTo>
                  <a:cubicBezTo>
                    <a:pt x="42147" y="9419"/>
                    <a:pt x="42127" y="9253"/>
                    <a:pt x="42061" y="8971"/>
                  </a:cubicBezTo>
                  <a:lnTo>
                    <a:pt x="42061" y="8971"/>
                  </a:lnTo>
                  <a:cubicBezTo>
                    <a:pt x="41870" y="8885"/>
                    <a:pt x="41691" y="8798"/>
                    <a:pt x="41540" y="8716"/>
                  </a:cubicBezTo>
                  <a:lnTo>
                    <a:pt x="41540" y="8716"/>
                  </a:lnTo>
                  <a:cubicBezTo>
                    <a:pt x="41486" y="8808"/>
                    <a:pt x="41415" y="8845"/>
                    <a:pt x="41351" y="8845"/>
                  </a:cubicBezTo>
                  <a:cubicBezTo>
                    <a:pt x="41289" y="8845"/>
                    <a:pt x="41235" y="8810"/>
                    <a:pt x="41211" y="8757"/>
                  </a:cubicBezTo>
                  <a:lnTo>
                    <a:pt x="41211" y="8757"/>
                  </a:lnTo>
                  <a:cubicBezTo>
                    <a:pt x="41220" y="8754"/>
                    <a:pt x="41229" y="8750"/>
                    <a:pt x="41238" y="8746"/>
                  </a:cubicBezTo>
                  <a:lnTo>
                    <a:pt x="41238" y="8746"/>
                  </a:lnTo>
                  <a:cubicBezTo>
                    <a:pt x="41226" y="8743"/>
                    <a:pt x="41215" y="8740"/>
                    <a:pt x="41203" y="8736"/>
                  </a:cubicBezTo>
                  <a:lnTo>
                    <a:pt x="41203" y="8736"/>
                  </a:lnTo>
                  <a:cubicBezTo>
                    <a:pt x="41203" y="8735"/>
                    <a:pt x="41203" y="8734"/>
                    <a:pt x="41202" y="8733"/>
                  </a:cubicBezTo>
                  <a:lnTo>
                    <a:pt x="41202" y="8733"/>
                  </a:lnTo>
                  <a:cubicBezTo>
                    <a:pt x="41214" y="8737"/>
                    <a:pt x="41226" y="8741"/>
                    <a:pt x="41239" y="8746"/>
                  </a:cubicBezTo>
                  <a:lnTo>
                    <a:pt x="41239" y="8746"/>
                  </a:lnTo>
                  <a:cubicBezTo>
                    <a:pt x="41289" y="8725"/>
                    <a:pt x="41349" y="8693"/>
                    <a:pt x="41420" y="8648"/>
                  </a:cubicBezTo>
                  <a:lnTo>
                    <a:pt x="41420" y="8648"/>
                  </a:lnTo>
                  <a:cubicBezTo>
                    <a:pt x="41457" y="8670"/>
                    <a:pt x="41497" y="8693"/>
                    <a:pt x="41540" y="8716"/>
                  </a:cubicBezTo>
                  <a:lnTo>
                    <a:pt x="41540" y="8716"/>
                  </a:lnTo>
                  <a:cubicBezTo>
                    <a:pt x="41570" y="8666"/>
                    <a:pt x="41595" y="8599"/>
                    <a:pt x="41610" y="8512"/>
                  </a:cubicBezTo>
                  <a:lnTo>
                    <a:pt x="41610" y="8512"/>
                  </a:lnTo>
                  <a:cubicBezTo>
                    <a:pt x="41540" y="8567"/>
                    <a:pt x="41476" y="8612"/>
                    <a:pt x="41420" y="8648"/>
                  </a:cubicBezTo>
                  <a:lnTo>
                    <a:pt x="41420" y="8648"/>
                  </a:lnTo>
                  <a:cubicBezTo>
                    <a:pt x="41362" y="8614"/>
                    <a:pt x="41311" y="8582"/>
                    <a:pt x="41268" y="8552"/>
                  </a:cubicBezTo>
                  <a:lnTo>
                    <a:pt x="41268" y="8552"/>
                  </a:lnTo>
                  <a:cubicBezTo>
                    <a:pt x="41256" y="8564"/>
                    <a:pt x="41245" y="8575"/>
                    <a:pt x="41235" y="8586"/>
                  </a:cubicBezTo>
                  <a:lnTo>
                    <a:pt x="41235" y="8586"/>
                  </a:lnTo>
                  <a:cubicBezTo>
                    <a:pt x="41243" y="8574"/>
                    <a:pt x="41253" y="8562"/>
                    <a:pt x="41265" y="8550"/>
                  </a:cubicBezTo>
                  <a:lnTo>
                    <a:pt x="41265" y="8550"/>
                  </a:lnTo>
                  <a:cubicBezTo>
                    <a:pt x="41266" y="8550"/>
                    <a:pt x="41267" y="8551"/>
                    <a:pt x="41268" y="8552"/>
                  </a:cubicBezTo>
                  <a:lnTo>
                    <a:pt x="41268" y="8552"/>
                  </a:lnTo>
                  <a:cubicBezTo>
                    <a:pt x="41289" y="8530"/>
                    <a:pt x="41313" y="8509"/>
                    <a:pt x="41339" y="8487"/>
                  </a:cubicBezTo>
                  <a:lnTo>
                    <a:pt x="41339" y="8487"/>
                  </a:lnTo>
                  <a:cubicBezTo>
                    <a:pt x="41309" y="8507"/>
                    <a:pt x="41284" y="8529"/>
                    <a:pt x="41265" y="8550"/>
                  </a:cubicBezTo>
                  <a:lnTo>
                    <a:pt x="41265" y="8550"/>
                  </a:lnTo>
                  <a:cubicBezTo>
                    <a:pt x="41230" y="8525"/>
                    <a:pt x="41200" y="8501"/>
                    <a:pt x="41177" y="8480"/>
                  </a:cubicBezTo>
                  <a:cubicBezTo>
                    <a:pt x="41104" y="8497"/>
                    <a:pt x="41045" y="8562"/>
                    <a:pt x="41020" y="8627"/>
                  </a:cubicBezTo>
                  <a:lnTo>
                    <a:pt x="41020" y="8627"/>
                  </a:lnTo>
                  <a:cubicBezTo>
                    <a:pt x="41017" y="8627"/>
                    <a:pt x="41014" y="8627"/>
                    <a:pt x="41011" y="8628"/>
                  </a:cubicBezTo>
                  <a:lnTo>
                    <a:pt x="41011" y="8628"/>
                  </a:lnTo>
                  <a:cubicBezTo>
                    <a:pt x="40948" y="8567"/>
                    <a:pt x="40946" y="8502"/>
                    <a:pt x="40708" y="8355"/>
                  </a:cubicBezTo>
                  <a:close/>
                  <a:moveTo>
                    <a:pt x="645" y="10226"/>
                  </a:moveTo>
                  <a:cubicBezTo>
                    <a:pt x="642" y="10226"/>
                    <a:pt x="634" y="10232"/>
                    <a:pt x="619" y="10244"/>
                  </a:cubicBezTo>
                  <a:cubicBezTo>
                    <a:pt x="622" y="10256"/>
                    <a:pt x="623" y="10271"/>
                    <a:pt x="623" y="10286"/>
                  </a:cubicBezTo>
                  <a:lnTo>
                    <a:pt x="623" y="10286"/>
                  </a:lnTo>
                  <a:cubicBezTo>
                    <a:pt x="638" y="10249"/>
                    <a:pt x="651" y="10226"/>
                    <a:pt x="645" y="10226"/>
                  </a:cubicBezTo>
                  <a:close/>
                  <a:moveTo>
                    <a:pt x="43163" y="10613"/>
                  </a:moveTo>
                  <a:cubicBezTo>
                    <a:pt x="43436" y="10839"/>
                    <a:pt x="43596" y="10923"/>
                    <a:pt x="43665" y="10923"/>
                  </a:cubicBezTo>
                  <a:cubicBezTo>
                    <a:pt x="43677" y="10923"/>
                    <a:pt x="43686" y="10920"/>
                    <a:pt x="43693" y="10915"/>
                  </a:cubicBezTo>
                  <a:lnTo>
                    <a:pt x="43693" y="10915"/>
                  </a:lnTo>
                  <a:cubicBezTo>
                    <a:pt x="43575" y="10847"/>
                    <a:pt x="43372" y="10759"/>
                    <a:pt x="43163" y="10613"/>
                  </a:cubicBezTo>
                  <a:close/>
                  <a:moveTo>
                    <a:pt x="40274" y="10964"/>
                  </a:moveTo>
                  <a:cubicBezTo>
                    <a:pt x="40264" y="10968"/>
                    <a:pt x="40255" y="10972"/>
                    <a:pt x="40247" y="10977"/>
                  </a:cubicBezTo>
                  <a:cubicBezTo>
                    <a:pt x="40257" y="10973"/>
                    <a:pt x="40266" y="10968"/>
                    <a:pt x="40274" y="10964"/>
                  </a:cubicBezTo>
                  <a:close/>
                  <a:moveTo>
                    <a:pt x="6441" y="1"/>
                  </a:moveTo>
                  <a:cubicBezTo>
                    <a:pt x="5418" y="1"/>
                    <a:pt x="3315" y="879"/>
                    <a:pt x="3288" y="2499"/>
                  </a:cubicBezTo>
                  <a:lnTo>
                    <a:pt x="3288" y="2499"/>
                  </a:lnTo>
                  <a:cubicBezTo>
                    <a:pt x="3320" y="2460"/>
                    <a:pt x="3342" y="2434"/>
                    <a:pt x="3343" y="2432"/>
                  </a:cubicBezTo>
                  <a:lnTo>
                    <a:pt x="3343" y="2432"/>
                  </a:lnTo>
                  <a:cubicBezTo>
                    <a:pt x="3340" y="2437"/>
                    <a:pt x="3333" y="2678"/>
                    <a:pt x="3326" y="2853"/>
                  </a:cubicBezTo>
                  <a:lnTo>
                    <a:pt x="3326" y="2853"/>
                  </a:lnTo>
                  <a:cubicBezTo>
                    <a:pt x="3323" y="2856"/>
                    <a:pt x="3320" y="2859"/>
                    <a:pt x="3317" y="2863"/>
                  </a:cubicBezTo>
                  <a:lnTo>
                    <a:pt x="3317" y="2863"/>
                  </a:lnTo>
                  <a:cubicBezTo>
                    <a:pt x="3296" y="2738"/>
                    <a:pt x="3287" y="2616"/>
                    <a:pt x="3288" y="2499"/>
                  </a:cubicBezTo>
                  <a:lnTo>
                    <a:pt x="3288" y="2499"/>
                  </a:lnTo>
                  <a:cubicBezTo>
                    <a:pt x="3186" y="2623"/>
                    <a:pt x="2975" y="2879"/>
                    <a:pt x="2968" y="2890"/>
                  </a:cubicBezTo>
                  <a:lnTo>
                    <a:pt x="2968" y="2890"/>
                  </a:lnTo>
                  <a:cubicBezTo>
                    <a:pt x="2968" y="2890"/>
                    <a:pt x="2968" y="2890"/>
                    <a:pt x="2968" y="2890"/>
                  </a:cubicBezTo>
                  <a:cubicBezTo>
                    <a:pt x="2977" y="2890"/>
                    <a:pt x="3090" y="2937"/>
                    <a:pt x="3184" y="2976"/>
                  </a:cubicBezTo>
                  <a:lnTo>
                    <a:pt x="3184" y="2976"/>
                  </a:lnTo>
                  <a:cubicBezTo>
                    <a:pt x="3251" y="2929"/>
                    <a:pt x="3293" y="2890"/>
                    <a:pt x="3317" y="2863"/>
                  </a:cubicBezTo>
                  <a:lnTo>
                    <a:pt x="3317" y="2863"/>
                  </a:lnTo>
                  <a:cubicBezTo>
                    <a:pt x="3318" y="2869"/>
                    <a:pt x="3319" y="2875"/>
                    <a:pt x="3320" y="2881"/>
                  </a:cubicBezTo>
                  <a:cubicBezTo>
                    <a:pt x="3322" y="2876"/>
                    <a:pt x="3324" y="2871"/>
                    <a:pt x="3325" y="2866"/>
                  </a:cubicBezTo>
                  <a:lnTo>
                    <a:pt x="3325" y="2866"/>
                  </a:lnTo>
                  <a:cubicBezTo>
                    <a:pt x="3322" y="2959"/>
                    <a:pt x="3318" y="3030"/>
                    <a:pt x="3316" y="3030"/>
                  </a:cubicBezTo>
                  <a:cubicBezTo>
                    <a:pt x="3316" y="3030"/>
                    <a:pt x="3316" y="3030"/>
                    <a:pt x="3316" y="3030"/>
                  </a:cubicBezTo>
                  <a:lnTo>
                    <a:pt x="3316" y="3030"/>
                  </a:lnTo>
                  <a:cubicBezTo>
                    <a:pt x="3316" y="3030"/>
                    <a:pt x="3316" y="3030"/>
                    <a:pt x="3316" y="3030"/>
                  </a:cubicBezTo>
                  <a:cubicBezTo>
                    <a:pt x="3316" y="3030"/>
                    <a:pt x="3316" y="3030"/>
                    <a:pt x="3315" y="3030"/>
                  </a:cubicBezTo>
                  <a:lnTo>
                    <a:pt x="3315" y="3030"/>
                  </a:lnTo>
                  <a:cubicBezTo>
                    <a:pt x="3315" y="3030"/>
                    <a:pt x="3315" y="3030"/>
                    <a:pt x="3316" y="3030"/>
                  </a:cubicBezTo>
                  <a:lnTo>
                    <a:pt x="3316" y="3030"/>
                  </a:lnTo>
                  <a:cubicBezTo>
                    <a:pt x="3313" y="3030"/>
                    <a:pt x="3253" y="3005"/>
                    <a:pt x="3184" y="2976"/>
                  </a:cubicBezTo>
                  <a:lnTo>
                    <a:pt x="3184" y="2976"/>
                  </a:lnTo>
                  <a:cubicBezTo>
                    <a:pt x="3137" y="3009"/>
                    <a:pt x="3078" y="3046"/>
                    <a:pt x="3002" y="3085"/>
                  </a:cubicBezTo>
                  <a:cubicBezTo>
                    <a:pt x="2921" y="3081"/>
                    <a:pt x="3239" y="3058"/>
                    <a:pt x="2585" y="2909"/>
                  </a:cubicBezTo>
                  <a:lnTo>
                    <a:pt x="2585" y="2909"/>
                  </a:lnTo>
                  <a:cubicBezTo>
                    <a:pt x="2655" y="3136"/>
                    <a:pt x="2478" y="3510"/>
                    <a:pt x="1820" y="3709"/>
                  </a:cubicBezTo>
                  <a:cubicBezTo>
                    <a:pt x="1996" y="3719"/>
                    <a:pt x="2374" y="4174"/>
                    <a:pt x="2243" y="4386"/>
                  </a:cubicBezTo>
                  <a:lnTo>
                    <a:pt x="2243" y="4386"/>
                  </a:lnTo>
                  <a:cubicBezTo>
                    <a:pt x="2336" y="4374"/>
                    <a:pt x="2421" y="4369"/>
                    <a:pt x="2491" y="4369"/>
                  </a:cubicBezTo>
                  <a:cubicBezTo>
                    <a:pt x="2673" y="4369"/>
                    <a:pt x="2747" y="4405"/>
                    <a:pt x="2550" y="4455"/>
                  </a:cubicBezTo>
                  <a:cubicBezTo>
                    <a:pt x="2443" y="4582"/>
                    <a:pt x="2470" y="4674"/>
                    <a:pt x="2170" y="4674"/>
                  </a:cubicBezTo>
                  <a:cubicBezTo>
                    <a:pt x="2038" y="4674"/>
                    <a:pt x="1842" y="4656"/>
                    <a:pt x="1542" y="4615"/>
                  </a:cubicBezTo>
                  <a:cubicBezTo>
                    <a:pt x="1625" y="4594"/>
                    <a:pt x="1690" y="4588"/>
                    <a:pt x="1735" y="4588"/>
                  </a:cubicBezTo>
                  <a:lnTo>
                    <a:pt x="1735" y="4588"/>
                  </a:lnTo>
                  <a:cubicBezTo>
                    <a:pt x="1664" y="4569"/>
                    <a:pt x="1539" y="4523"/>
                    <a:pt x="1354" y="4421"/>
                  </a:cubicBezTo>
                  <a:lnTo>
                    <a:pt x="1354" y="4421"/>
                  </a:lnTo>
                  <a:cubicBezTo>
                    <a:pt x="1492" y="4574"/>
                    <a:pt x="1645" y="5860"/>
                    <a:pt x="2236" y="5968"/>
                  </a:cubicBezTo>
                  <a:lnTo>
                    <a:pt x="2236" y="5968"/>
                  </a:lnTo>
                  <a:cubicBezTo>
                    <a:pt x="2352" y="5535"/>
                    <a:pt x="2652" y="5094"/>
                    <a:pt x="2858" y="5094"/>
                  </a:cubicBezTo>
                  <a:cubicBezTo>
                    <a:pt x="2865" y="5094"/>
                    <a:pt x="2872" y="5095"/>
                    <a:pt x="2879" y="5096"/>
                  </a:cubicBezTo>
                  <a:lnTo>
                    <a:pt x="2879" y="5096"/>
                  </a:lnTo>
                  <a:cubicBezTo>
                    <a:pt x="2610" y="5007"/>
                    <a:pt x="2540" y="4981"/>
                    <a:pt x="2497" y="4981"/>
                  </a:cubicBezTo>
                  <a:cubicBezTo>
                    <a:pt x="2440" y="4981"/>
                    <a:pt x="2428" y="5024"/>
                    <a:pt x="2084" y="5024"/>
                  </a:cubicBezTo>
                  <a:cubicBezTo>
                    <a:pt x="1978" y="5024"/>
                    <a:pt x="1841" y="5020"/>
                    <a:pt x="1662" y="5009"/>
                  </a:cubicBezTo>
                  <a:cubicBezTo>
                    <a:pt x="1971" y="4824"/>
                    <a:pt x="2392" y="4740"/>
                    <a:pt x="2599" y="4665"/>
                  </a:cubicBezTo>
                  <a:lnTo>
                    <a:pt x="2599" y="4665"/>
                  </a:lnTo>
                  <a:cubicBezTo>
                    <a:pt x="2661" y="4689"/>
                    <a:pt x="2703" y="4704"/>
                    <a:pt x="2592" y="4727"/>
                  </a:cubicBezTo>
                  <a:cubicBezTo>
                    <a:pt x="2868" y="4710"/>
                    <a:pt x="3079" y="4591"/>
                    <a:pt x="3182" y="4458"/>
                  </a:cubicBezTo>
                  <a:lnTo>
                    <a:pt x="3182" y="4458"/>
                  </a:lnTo>
                  <a:cubicBezTo>
                    <a:pt x="3196" y="5536"/>
                    <a:pt x="2296" y="7562"/>
                    <a:pt x="2632" y="7562"/>
                  </a:cubicBezTo>
                  <a:cubicBezTo>
                    <a:pt x="2641" y="7562"/>
                    <a:pt x="2651" y="7560"/>
                    <a:pt x="2662" y="7557"/>
                  </a:cubicBezTo>
                  <a:lnTo>
                    <a:pt x="2662" y="7557"/>
                  </a:lnTo>
                  <a:cubicBezTo>
                    <a:pt x="2437" y="7630"/>
                    <a:pt x="2384" y="7707"/>
                    <a:pt x="2517" y="7745"/>
                  </a:cubicBezTo>
                  <a:lnTo>
                    <a:pt x="2517" y="7745"/>
                  </a:lnTo>
                  <a:cubicBezTo>
                    <a:pt x="2521" y="7732"/>
                    <a:pt x="2532" y="7724"/>
                    <a:pt x="2547" y="7724"/>
                  </a:cubicBezTo>
                  <a:cubicBezTo>
                    <a:pt x="2565" y="7724"/>
                    <a:pt x="2590" y="7735"/>
                    <a:pt x="2622" y="7762"/>
                  </a:cubicBezTo>
                  <a:lnTo>
                    <a:pt x="2622" y="7762"/>
                  </a:lnTo>
                  <a:cubicBezTo>
                    <a:pt x="2579" y="7758"/>
                    <a:pt x="2544" y="7752"/>
                    <a:pt x="2517" y="7745"/>
                  </a:cubicBezTo>
                  <a:lnTo>
                    <a:pt x="2517" y="7745"/>
                  </a:lnTo>
                  <a:cubicBezTo>
                    <a:pt x="2502" y="7785"/>
                    <a:pt x="2542" y="7877"/>
                    <a:pt x="2661" y="7945"/>
                  </a:cubicBezTo>
                  <a:lnTo>
                    <a:pt x="2661" y="7945"/>
                  </a:lnTo>
                  <a:cubicBezTo>
                    <a:pt x="2663" y="7916"/>
                    <a:pt x="2677" y="7886"/>
                    <a:pt x="2705" y="7856"/>
                  </a:cubicBezTo>
                  <a:lnTo>
                    <a:pt x="2705" y="7856"/>
                  </a:lnTo>
                  <a:cubicBezTo>
                    <a:pt x="2674" y="7814"/>
                    <a:pt x="2646" y="7783"/>
                    <a:pt x="2622" y="7762"/>
                  </a:cubicBezTo>
                  <a:lnTo>
                    <a:pt x="2622" y="7762"/>
                  </a:lnTo>
                  <a:cubicBezTo>
                    <a:pt x="2660" y="7766"/>
                    <a:pt x="2705" y="7768"/>
                    <a:pt x="2757" y="7768"/>
                  </a:cubicBezTo>
                  <a:cubicBezTo>
                    <a:pt x="2781" y="7768"/>
                    <a:pt x="2807" y="7767"/>
                    <a:pt x="2834" y="7766"/>
                  </a:cubicBezTo>
                  <a:lnTo>
                    <a:pt x="2834" y="7766"/>
                  </a:lnTo>
                  <a:cubicBezTo>
                    <a:pt x="2777" y="7792"/>
                    <a:pt x="2734" y="7824"/>
                    <a:pt x="2705" y="7856"/>
                  </a:cubicBezTo>
                  <a:lnTo>
                    <a:pt x="2705" y="7856"/>
                  </a:lnTo>
                  <a:cubicBezTo>
                    <a:pt x="2732" y="7893"/>
                    <a:pt x="2762" y="7940"/>
                    <a:pt x="2794" y="7998"/>
                  </a:cubicBezTo>
                  <a:lnTo>
                    <a:pt x="2794" y="7998"/>
                  </a:lnTo>
                  <a:cubicBezTo>
                    <a:pt x="2742" y="7984"/>
                    <a:pt x="2697" y="7966"/>
                    <a:pt x="2661" y="7945"/>
                  </a:cubicBezTo>
                  <a:lnTo>
                    <a:pt x="2661" y="7945"/>
                  </a:lnTo>
                  <a:cubicBezTo>
                    <a:pt x="2656" y="8007"/>
                    <a:pt x="2710" y="8056"/>
                    <a:pt x="2822" y="8056"/>
                  </a:cubicBezTo>
                  <a:cubicBezTo>
                    <a:pt x="2872" y="8056"/>
                    <a:pt x="2934" y="8046"/>
                    <a:pt x="3007" y="8023"/>
                  </a:cubicBezTo>
                  <a:cubicBezTo>
                    <a:pt x="2948" y="8023"/>
                    <a:pt x="2895" y="8018"/>
                    <a:pt x="2847" y="8010"/>
                  </a:cubicBezTo>
                  <a:lnTo>
                    <a:pt x="2847" y="8010"/>
                  </a:lnTo>
                  <a:cubicBezTo>
                    <a:pt x="3165" y="7942"/>
                    <a:pt x="3278" y="7925"/>
                    <a:pt x="3282" y="7884"/>
                  </a:cubicBezTo>
                  <a:lnTo>
                    <a:pt x="3282" y="7884"/>
                  </a:lnTo>
                  <a:cubicBezTo>
                    <a:pt x="3360" y="7919"/>
                    <a:pt x="3461" y="7958"/>
                    <a:pt x="3595" y="8005"/>
                  </a:cubicBezTo>
                  <a:lnTo>
                    <a:pt x="3595" y="8005"/>
                  </a:lnTo>
                  <a:cubicBezTo>
                    <a:pt x="3482" y="7950"/>
                    <a:pt x="3409" y="7848"/>
                    <a:pt x="3368" y="7713"/>
                  </a:cubicBezTo>
                  <a:lnTo>
                    <a:pt x="3368" y="7713"/>
                  </a:lnTo>
                  <a:cubicBezTo>
                    <a:pt x="3380" y="7711"/>
                    <a:pt x="3392" y="7710"/>
                    <a:pt x="3403" y="7708"/>
                  </a:cubicBezTo>
                  <a:cubicBezTo>
                    <a:pt x="3391" y="7706"/>
                    <a:pt x="3378" y="7705"/>
                    <a:pt x="3366" y="7704"/>
                  </a:cubicBezTo>
                  <a:lnTo>
                    <a:pt x="3366" y="7704"/>
                  </a:lnTo>
                  <a:cubicBezTo>
                    <a:pt x="3102" y="6781"/>
                    <a:pt x="4310" y="4349"/>
                    <a:pt x="4628" y="4349"/>
                  </a:cubicBezTo>
                  <a:cubicBezTo>
                    <a:pt x="4644" y="4349"/>
                    <a:pt x="4658" y="4355"/>
                    <a:pt x="4669" y="4368"/>
                  </a:cubicBezTo>
                  <a:lnTo>
                    <a:pt x="4669" y="4368"/>
                  </a:lnTo>
                  <a:cubicBezTo>
                    <a:pt x="3916" y="3130"/>
                    <a:pt x="5084" y="2051"/>
                    <a:pt x="6037" y="2051"/>
                  </a:cubicBezTo>
                  <a:cubicBezTo>
                    <a:pt x="6114" y="2051"/>
                    <a:pt x="6189" y="2058"/>
                    <a:pt x="6262" y="2072"/>
                  </a:cubicBezTo>
                  <a:cubicBezTo>
                    <a:pt x="6274" y="2071"/>
                    <a:pt x="6288" y="2071"/>
                    <a:pt x="6305" y="2071"/>
                  </a:cubicBezTo>
                  <a:cubicBezTo>
                    <a:pt x="8261" y="2071"/>
                    <a:pt x="40267" y="10504"/>
                    <a:pt x="40122" y="10856"/>
                  </a:cubicBezTo>
                  <a:cubicBezTo>
                    <a:pt x="40691" y="10630"/>
                    <a:pt x="40513" y="10497"/>
                    <a:pt x="40542" y="10497"/>
                  </a:cubicBezTo>
                  <a:lnTo>
                    <a:pt x="40542" y="10497"/>
                  </a:lnTo>
                  <a:cubicBezTo>
                    <a:pt x="40562" y="10497"/>
                    <a:pt x="40681" y="10560"/>
                    <a:pt x="41214" y="10701"/>
                  </a:cubicBezTo>
                  <a:cubicBezTo>
                    <a:pt x="41188" y="10700"/>
                    <a:pt x="41163" y="10700"/>
                    <a:pt x="41140" y="10700"/>
                  </a:cubicBezTo>
                  <a:cubicBezTo>
                    <a:pt x="40358" y="10700"/>
                    <a:pt x="40444" y="10872"/>
                    <a:pt x="40274" y="10964"/>
                  </a:cubicBezTo>
                  <a:lnTo>
                    <a:pt x="40274" y="10964"/>
                  </a:lnTo>
                  <a:cubicBezTo>
                    <a:pt x="40368" y="10925"/>
                    <a:pt x="40548" y="10909"/>
                    <a:pt x="40770" y="10909"/>
                  </a:cubicBezTo>
                  <a:cubicBezTo>
                    <a:pt x="41660" y="10909"/>
                    <a:pt x="43230" y="11162"/>
                    <a:pt x="42755" y="11204"/>
                  </a:cubicBezTo>
                  <a:cubicBezTo>
                    <a:pt x="43438" y="11542"/>
                    <a:pt x="44448" y="12006"/>
                    <a:pt x="45124" y="12664"/>
                  </a:cubicBezTo>
                  <a:lnTo>
                    <a:pt x="45124" y="12664"/>
                  </a:lnTo>
                  <a:cubicBezTo>
                    <a:pt x="44728" y="11600"/>
                    <a:pt x="44303" y="10811"/>
                    <a:pt x="43567" y="10673"/>
                  </a:cubicBezTo>
                  <a:lnTo>
                    <a:pt x="43567" y="10673"/>
                  </a:lnTo>
                  <a:cubicBezTo>
                    <a:pt x="43682" y="10788"/>
                    <a:pt x="43731" y="10888"/>
                    <a:pt x="43693" y="10915"/>
                  </a:cubicBezTo>
                  <a:lnTo>
                    <a:pt x="43693" y="10915"/>
                  </a:lnTo>
                  <a:cubicBezTo>
                    <a:pt x="43831" y="10995"/>
                    <a:pt x="43853" y="11048"/>
                    <a:pt x="43628" y="11136"/>
                  </a:cubicBezTo>
                  <a:lnTo>
                    <a:pt x="43628" y="11136"/>
                  </a:lnTo>
                  <a:cubicBezTo>
                    <a:pt x="43597" y="11093"/>
                    <a:pt x="43443" y="11058"/>
                    <a:pt x="43181" y="11058"/>
                  </a:cubicBezTo>
                  <a:cubicBezTo>
                    <a:pt x="43120" y="11058"/>
                    <a:pt x="43052" y="11060"/>
                    <a:pt x="42978" y="11065"/>
                  </a:cubicBezTo>
                  <a:cubicBezTo>
                    <a:pt x="43293" y="10949"/>
                    <a:pt x="6329" y="1945"/>
                    <a:pt x="6721" y="1558"/>
                  </a:cubicBezTo>
                  <a:cubicBezTo>
                    <a:pt x="6597" y="1460"/>
                    <a:pt x="6462" y="1415"/>
                    <a:pt x="6316" y="1415"/>
                  </a:cubicBezTo>
                  <a:cubicBezTo>
                    <a:pt x="5602" y="1415"/>
                    <a:pt x="4604" y="2472"/>
                    <a:pt x="3183" y="3628"/>
                  </a:cubicBezTo>
                  <a:lnTo>
                    <a:pt x="3183" y="3628"/>
                  </a:lnTo>
                  <a:cubicBezTo>
                    <a:pt x="4311" y="1925"/>
                    <a:pt x="5470" y="906"/>
                    <a:pt x="6555" y="906"/>
                  </a:cubicBezTo>
                  <a:cubicBezTo>
                    <a:pt x="6685" y="906"/>
                    <a:pt x="6814" y="921"/>
                    <a:pt x="6941" y="950"/>
                  </a:cubicBezTo>
                  <a:cubicBezTo>
                    <a:pt x="7438" y="1178"/>
                    <a:pt x="34241" y="7830"/>
                    <a:pt x="34488" y="7830"/>
                  </a:cubicBezTo>
                  <a:cubicBezTo>
                    <a:pt x="34490" y="7830"/>
                    <a:pt x="34490" y="7829"/>
                    <a:pt x="34489" y="7828"/>
                  </a:cubicBezTo>
                  <a:cubicBezTo>
                    <a:pt x="34217" y="7525"/>
                    <a:pt x="33740" y="7548"/>
                    <a:pt x="34486" y="7532"/>
                  </a:cubicBezTo>
                  <a:cubicBezTo>
                    <a:pt x="34121" y="7091"/>
                    <a:pt x="33800" y="7285"/>
                    <a:pt x="33687" y="6902"/>
                  </a:cubicBezTo>
                  <a:lnTo>
                    <a:pt x="33687" y="6902"/>
                  </a:lnTo>
                  <a:cubicBezTo>
                    <a:pt x="25521" y="4782"/>
                    <a:pt x="8025" y="452"/>
                    <a:pt x="7884" y="312"/>
                  </a:cubicBezTo>
                  <a:lnTo>
                    <a:pt x="7884" y="312"/>
                  </a:lnTo>
                  <a:cubicBezTo>
                    <a:pt x="7505" y="490"/>
                    <a:pt x="7587" y="366"/>
                    <a:pt x="8165" y="649"/>
                  </a:cubicBezTo>
                  <a:cubicBezTo>
                    <a:pt x="8125" y="652"/>
                    <a:pt x="8086" y="654"/>
                    <a:pt x="8050" y="654"/>
                  </a:cubicBezTo>
                  <a:cubicBezTo>
                    <a:pt x="7424" y="654"/>
                    <a:pt x="7343" y="208"/>
                    <a:pt x="7797" y="127"/>
                  </a:cubicBezTo>
                  <a:lnTo>
                    <a:pt x="7797" y="127"/>
                  </a:lnTo>
                  <a:cubicBezTo>
                    <a:pt x="7560" y="163"/>
                    <a:pt x="7522" y="203"/>
                    <a:pt x="7426" y="203"/>
                  </a:cubicBezTo>
                  <a:cubicBezTo>
                    <a:pt x="7341" y="203"/>
                    <a:pt x="7209" y="172"/>
                    <a:pt x="6855" y="79"/>
                  </a:cubicBezTo>
                  <a:cubicBezTo>
                    <a:pt x="6759" y="26"/>
                    <a:pt x="6616" y="1"/>
                    <a:pt x="6441" y="1"/>
                  </a:cubicBezTo>
                  <a:close/>
                  <a:moveTo>
                    <a:pt x="45124" y="12664"/>
                  </a:moveTo>
                  <a:cubicBezTo>
                    <a:pt x="45307" y="13157"/>
                    <a:pt x="45484" y="13710"/>
                    <a:pt x="45684" y="14284"/>
                  </a:cubicBezTo>
                  <a:lnTo>
                    <a:pt x="45684" y="14284"/>
                  </a:lnTo>
                  <a:cubicBezTo>
                    <a:pt x="45740" y="14226"/>
                    <a:pt x="45791" y="14167"/>
                    <a:pt x="45835" y="14105"/>
                  </a:cubicBezTo>
                  <a:lnTo>
                    <a:pt x="45835" y="14105"/>
                  </a:lnTo>
                  <a:cubicBezTo>
                    <a:pt x="45825" y="13542"/>
                    <a:pt x="45537" y="13067"/>
                    <a:pt x="45124" y="12664"/>
                  </a:cubicBezTo>
                  <a:close/>
                  <a:moveTo>
                    <a:pt x="2247" y="6915"/>
                  </a:moveTo>
                  <a:lnTo>
                    <a:pt x="2247" y="6915"/>
                  </a:lnTo>
                  <a:cubicBezTo>
                    <a:pt x="2088" y="6976"/>
                    <a:pt x="1957" y="6926"/>
                    <a:pt x="1572" y="7185"/>
                  </a:cubicBezTo>
                  <a:lnTo>
                    <a:pt x="1572" y="7185"/>
                  </a:lnTo>
                  <a:cubicBezTo>
                    <a:pt x="1541" y="7100"/>
                    <a:pt x="1515" y="7026"/>
                    <a:pt x="1410" y="6950"/>
                  </a:cubicBezTo>
                  <a:lnTo>
                    <a:pt x="1410" y="6950"/>
                  </a:lnTo>
                  <a:cubicBezTo>
                    <a:pt x="1453" y="7130"/>
                    <a:pt x="955" y="8825"/>
                    <a:pt x="964" y="8825"/>
                  </a:cubicBezTo>
                  <a:cubicBezTo>
                    <a:pt x="964" y="8825"/>
                    <a:pt x="964" y="8824"/>
                    <a:pt x="965" y="8823"/>
                  </a:cubicBezTo>
                  <a:lnTo>
                    <a:pt x="965" y="8823"/>
                  </a:lnTo>
                  <a:cubicBezTo>
                    <a:pt x="961" y="8873"/>
                    <a:pt x="965" y="8925"/>
                    <a:pt x="980" y="8958"/>
                  </a:cubicBezTo>
                  <a:lnTo>
                    <a:pt x="980" y="8958"/>
                  </a:lnTo>
                  <a:cubicBezTo>
                    <a:pt x="965" y="8978"/>
                    <a:pt x="955" y="9014"/>
                    <a:pt x="951" y="9014"/>
                  </a:cubicBezTo>
                  <a:cubicBezTo>
                    <a:pt x="949" y="9014"/>
                    <a:pt x="948" y="9008"/>
                    <a:pt x="948" y="8992"/>
                  </a:cubicBezTo>
                  <a:cubicBezTo>
                    <a:pt x="914" y="8992"/>
                    <a:pt x="749" y="9514"/>
                    <a:pt x="765" y="9799"/>
                  </a:cubicBezTo>
                  <a:cubicBezTo>
                    <a:pt x="897" y="9846"/>
                    <a:pt x="968" y="9994"/>
                    <a:pt x="919" y="9994"/>
                  </a:cubicBezTo>
                  <a:cubicBezTo>
                    <a:pt x="900" y="9994"/>
                    <a:pt x="863" y="9971"/>
                    <a:pt x="805" y="9913"/>
                  </a:cubicBezTo>
                  <a:lnTo>
                    <a:pt x="805" y="9913"/>
                  </a:lnTo>
                  <a:cubicBezTo>
                    <a:pt x="807" y="9959"/>
                    <a:pt x="800" y="9973"/>
                    <a:pt x="791" y="9973"/>
                  </a:cubicBezTo>
                  <a:cubicBezTo>
                    <a:pt x="779" y="9973"/>
                    <a:pt x="762" y="9946"/>
                    <a:pt x="758" y="9946"/>
                  </a:cubicBezTo>
                  <a:lnTo>
                    <a:pt x="758" y="9946"/>
                  </a:lnTo>
                  <a:cubicBezTo>
                    <a:pt x="756" y="9946"/>
                    <a:pt x="758" y="9956"/>
                    <a:pt x="768" y="9984"/>
                  </a:cubicBezTo>
                  <a:cubicBezTo>
                    <a:pt x="759" y="9968"/>
                    <a:pt x="750" y="9960"/>
                    <a:pt x="741" y="9960"/>
                  </a:cubicBezTo>
                  <a:cubicBezTo>
                    <a:pt x="693" y="9960"/>
                    <a:pt x="654" y="10188"/>
                    <a:pt x="663" y="10362"/>
                  </a:cubicBezTo>
                  <a:cubicBezTo>
                    <a:pt x="656" y="10365"/>
                    <a:pt x="650" y="10367"/>
                    <a:pt x="646" y="10367"/>
                  </a:cubicBezTo>
                  <a:cubicBezTo>
                    <a:pt x="619" y="10367"/>
                    <a:pt x="623" y="10326"/>
                    <a:pt x="623" y="10286"/>
                  </a:cubicBezTo>
                  <a:lnTo>
                    <a:pt x="623" y="10286"/>
                  </a:lnTo>
                  <a:cubicBezTo>
                    <a:pt x="607" y="10324"/>
                    <a:pt x="590" y="10376"/>
                    <a:pt x="587" y="10436"/>
                  </a:cubicBezTo>
                  <a:cubicBezTo>
                    <a:pt x="589" y="10428"/>
                    <a:pt x="591" y="10425"/>
                    <a:pt x="591" y="10425"/>
                  </a:cubicBezTo>
                  <a:lnTo>
                    <a:pt x="591" y="10425"/>
                  </a:lnTo>
                  <a:cubicBezTo>
                    <a:pt x="593" y="10425"/>
                    <a:pt x="229" y="11638"/>
                    <a:pt x="290" y="11783"/>
                  </a:cubicBezTo>
                  <a:cubicBezTo>
                    <a:pt x="0" y="12743"/>
                    <a:pt x="47" y="13752"/>
                    <a:pt x="302" y="14642"/>
                  </a:cubicBezTo>
                  <a:cubicBezTo>
                    <a:pt x="325" y="14533"/>
                    <a:pt x="330" y="14405"/>
                    <a:pt x="311" y="14357"/>
                  </a:cubicBezTo>
                  <a:lnTo>
                    <a:pt x="311" y="14357"/>
                  </a:lnTo>
                  <a:cubicBezTo>
                    <a:pt x="621" y="14765"/>
                    <a:pt x="1007" y="14611"/>
                    <a:pt x="1324" y="14725"/>
                  </a:cubicBezTo>
                  <a:cubicBezTo>
                    <a:pt x="904" y="13983"/>
                    <a:pt x="798" y="12905"/>
                    <a:pt x="1030" y="11966"/>
                  </a:cubicBezTo>
                  <a:lnTo>
                    <a:pt x="1030" y="11966"/>
                  </a:lnTo>
                  <a:cubicBezTo>
                    <a:pt x="1030" y="11968"/>
                    <a:pt x="1030" y="11968"/>
                    <a:pt x="1030" y="11968"/>
                  </a:cubicBezTo>
                  <a:cubicBezTo>
                    <a:pt x="1055" y="11968"/>
                    <a:pt x="1844" y="8806"/>
                    <a:pt x="1817" y="8493"/>
                  </a:cubicBezTo>
                  <a:lnTo>
                    <a:pt x="1817" y="8493"/>
                  </a:lnTo>
                  <a:cubicBezTo>
                    <a:pt x="1838" y="8501"/>
                    <a:pt x="1859" y="8508"/>
                    <a:pt x="1878" y="8519"/>
                  </a:cubicBezTo>
                  <a:cubicBezTo>
                    <a:pt x="1878" y="8519"/>
                    <a:pt x="1878" y="8519"/>
                    <a:pt x="1878" y="8519"/>
                  </a:cubicBezTo>
                  <a:cubicBezTo>
                    <a:pt x="1881" y="8519"/>
                    <a:pt x="1915" y="8369"/>
                    <a:pt x="1917" y="8366"/>
                  </a:cubicBezTo>
                  <a:cubicBezTo>
                    <a:pt x="1853" y="8352"/>
                    <a:pt x="1797" y="8334"/>
                    <a:pt x="1767" y="8299"/>
                  </a:cubicBezTo>
                  <a:lnTo>
                    <a:pt x="1767" y="8299"/>
                  </a:lnTo>
                  <a:cubicBezTo>
                    <a:pt x="1708" y="8440"/>
                    <a:pt x="1756" y="8469"/>
                    <a:pt x="1815" y="8492"/>
                  </a:cubicBezTo>
                  <a:lnTo>
                    <a:pt x="1815" y="8492"/>
                  </a:lnTo>
                  <a:cubicBezTo>
                    <a:pt x="1813" y="8549"/>
                    <a:pt x="1797" y="8570"/>
                    <a:pt x="1772" y="8570"/>
                  </a:cubicBezTo>
                  <a:cubicBezTo>
                    <a:pt x="1708" y="8570"/>
                    <a:pt x="1591" y="8428"/>
                    <a:pt x="1544" y="8427"/>
                  </a:cubicBezTo>
                  <a:lnTo>
                    <a:pt x="1544" y="8427"/>
                  </a:lnTo>
                  <a:cubicBezTo>
                    <a:pt x="1618" y="8223"/>
                    <a:pt x="1797" y="8054"/>
                    <a:pt x="1987" y="8035"/>
                  </a:cubicBezTo>
                  <a:cubicBezTo>
                    <a:pt x="1988" y="8040"/>
                    <a:pt x="1989" y="8043"/>
                    <a:pt x="1991" y="8043"/>
                  </a:cubicBezTo>
                  <a:cubicBezTo>
                    <a:pt x="2025" y="8043"/>
                    <a:pt x="2275" y="7116"/>
                    <a:pt x="2247" y="6915"/>
                  </a:cubicBezTo>
                  <a:close/>
                  <a:moveTo>
                    <a:pt x="2119" y="14714"/>
                  </a:moveTo>
                  <a:lnTo>
                    <a:pt x="2119" y="14714"/>
                  </a:lnTo>
                  <a:cubicBezTo>
                    <a:pt x="2109" y="14735"/>
                    <a:pt x="2171" y="14770"/>
                    <a:pt x="2248" y="14794"/>
                  </a:cubicBezTo>
                  <a:lnTo>
                    <a:pt x="2248" y="14794"/>
                  </a:lnTo>
                  <a:cubicBezTo>
                    <a:pt x="2208" y="14764"/>
                    <a:pt x="2165" y="14737"/>
                    <a:pt x="2119" y="14714"/>
                  </a:cubicBezTo>
                  <a:close/>
                  <a:moveTo>
                    <a:pt x="3303" y="15299"/>
                  </a:moveTo>
                  <a:cubicBezTo>
                    <a:pt x="3300" y="15299"/>
                    <a:pt x="3298" y="15299"/>
                    <a:pt x="3295" y="15299"/>
                  </a:cubicBezTo>
                  <a:lnTo>
                    <a:pt x="3295" y="15299"/>
                  </a:lnTo>
                  <a:cubicBezTo>
                    <a:pt x="3361" y="15331"/>
                    <a:pt x="3428" y="15360"/>
                    <a:pt x="3496" y="15386"/>
                  </a:cubicBezTo>
                  <a:cubicBezTo>
                    <a:pt x="3427" y="15325"/>
                    <a:pt x="3361" y="15299"/>
                    <a:pt x="3303" y="15299"/>
                  </a:cubicBezTo>
                  <a:close/>
                  <a:moveTo>
                    <a:pt x="4354" y="15509"/>
                  </a:moveTo>
                  <a:lnTo>
                    <a:pt x="4354" y="15509"/>
                  </a:lnTo>
                  <a:cubicBezTo>
                    <a:pt x="4350" y="15509"/>
                    <a:pt x="4358" y="15512"/>
                    <a:pt x="4395" y="15520"/>
                  </a:cubicBezTo>
                  <a:lnTo>
                    <a:pt x="4395" y="15520"/>
                  </a:lnTo>
                  <a:cubicBezTo>
                    <a:pt x="4409" y="15518"/>
                    <a:pt x="4362" y="15509"/>
                    <a:pt x="4354" y="15509"/>
                  </a:cubicBezTo>
                  <a:close/>
                  <a:moveTo>
                    <a:pt x="2677" y="8565"/>
                  </a:moveTo>
                  <a:cubicBezTo>
                    <a:pt x="2590" y="8565"/>
                    <a:pt x="2516" y="8615"/>
                    <a:pt x="2439" y="8765"/>
                  </a:cubicBezTo>
                  <a:cubicBezTo>
                    <a:pt x="2382" y="8788"/>
                    <a:pt x="1549" y="12018"/>
                    <a:pt x="1526" y="12018"/>
                  </a:cubicBezTo>
                  <a:cubicBezTo>
                    <a:pt x="1526" y="12018"/>
                    <a:pt x="1526" y="12018"/>
                    <a:pt x="1526" y="12017"/>
                  </a:cubicBezTo>
                  <a:lnTo>
                    <a:pt x="1526" y="12017"/>
                  </a:lnTo>
                  <a:cubicBezTo>
                    <a:pt x="1359" y="12903"/>
                    <a:pt x="1465" y="13879"/>
                    <a:pt x="1901" y="14732"/>
                  </a:cubicBezTo>
                  <a:cubicBezTo>
                    <a:pt x="1990" y="14684"/>
                    <a:pt x="2075" y="14667"/>
                    <a:pt x="2154" y="14667"/>
                  </a:cubicBezTo>
                  <a:cubicBezTo>
                    <a:pt x="2292" y="14667"/>
                    <a:pt x="2411" y="14718"/>
                    <a:pt x="2499" y="14741"/>
                  </a:cubicBezTo>
                  <a:cubicBezTo>
                    <a:pt x="2514" y="14801"/>
                    <a:pt x="2468" y="14822"/>
                    <a:pt x="2404" y="14822"/>
                  </a:cubicBezTo>
                  <a:cubicBezTo>
                    <a:pt x="2357" y="14822"/>
                    <a:pt x="2299" y="14810"/>
                    <a:pt x="2248" y="14794"/>
                  </a:cubicBezTo>
                  <a:lnTo>
                    <a:pt x="2248" y="14794"/>
                  </a:lnTo>
                  <a:cubicBezTo>
                    <a:pt x="2562" y="15027"/>
                    <a:pt x="2722" y="15425"/>
                    <a:pt x="3067" y="15639"/>
                  </a:cubicBezTo>
                  <a:lnTo>
                    <a:pt x="3067" y="15639"/>
                  </a:lnTo>
                  <a:cubicBezTo>
                    <a:pt x="3071" y="15664"/>
                    <a:pt x="3080" y="15698"/>
                    <a:pt x="3093" y="15698"/>
                  </a:cubicBezTo>
                  <a:cubicBezTo>
                    <a:pt x="3098" y="15698"/>
                    <a:pt x="3103" y="15693"/>
                    <a:pt x="3109" y="15683"/>
                  </a:cubicBezTo>
                  <a:cubicBezTo>
                    <a:pt x="3065" y="15471"/>
                    <a:pt x="3154" y="15305"/>
                    <a:pt x="3295" y="15299"/>
                  </a:cubicBezTo>
                  <a:lnTo>
                    <a:pt x="3295" y="15299"/>
                  </a:lnTo>
                  <a:cubicBezTo>
                    <a:pt x="2283" y="14800"/>
                    <a:pt x="1694" y="13559"/>
                    <a:pt x="2006" y="12055"/>
                  </a:cubicBezTo>
                  <a:lnTo>
                    <a:pt x="2006" y="12055"/>
                  </a:lnTo>
                  <a:cubicBezTo>
                    <a:pt x="2006" y="12057"/>
                    <a:pt x="2006" y="12058"/>
                    <a:pt x="2007" y="12058"/>
                  </a:cubicBezTo>
                  <a:cubicBezTo>
                    <a:pt x="2045" y="12058"/>
                    <a:pt x="2885" y="8710"/>
                    <a:pt x="2957" y="8657"/>
                  </a:cubicBezTo>
                  <a:lnTo>
                    <a:pt x="2957" y="8657"/>
                  </a:lnTo>
                  <a:cubicBezTo>
                    <a:pt x="2958" y="8657"/>
                    <a:pt x="2959" y="8658"/>
                    <a:pt x="2961" y="8658"/>
                  </a:cubicBezTo>
                  <a:cubicBezTo>
                    <a:pt x="2960" y="8657"/>
                    <a:pt x="2959" y="8656"/>
                    <a:pt x="2959" y="8656"/>
                  </a:cubicBezTo>
                  <a:cubicBezTo>
                    <a:pt x="2958" y="8656"/>
                    <a:pt x="2958" y="8656"/>
                    <a:pt x="2957" y="8657"/>
                  </a:cubicBezTo>
                  <a:lnTo>
                    <a:pt x="2957" y="8657"/>
                  </a:lnTo>
                  <a:cubicBezTo>
                    <a:pt x="2847" y="8608"/>
                    <a:pt x="2757" y="8565"/>
                    <a:pt x="2677" y="8565"/>
                  </a:cubicBezTo>
                  <a:close/>
                  <a:moveTo>
                    <a:pt x="5070" y="15757"/>
                  </a:moveTo>
                  <a:cubicBezTo>
                    <a:pt x="5081" y="15840"/>
                    <a:pt x="5104" y="15956"/>
                    <a:pt x="5096" y="16005"/>
                  </a:cubicBezTo>
                  <a:cubicBezTo>
                    <a:pt x="4862" y="15982"/>
                    <a:pt x="4780" y="15891"/>
                    <a:pt x="4797" y="15815"/>
                  </a:cubicBezTo>
                  <a:lnTo>
                    <a:pt x="4797" y="15815"/>
                  </a:lnTo>
                  <a:cubicBezTo>
                    <a:pt x="4800" y="15820"/>
                    <a:pt x="4813" y="15823"/>
                    <a:pt x="4831" y="15823"/>
                  </a:cubicBezTo>
                  <a:cubicBezTo>
                    <a:pt x="4890" y="15823"/>
                    <a:pt x="5011" y="15795"/>
                    <a:pt x="5070" y="15757"/>
                  </a:cubicBezTo>
                  <a:close/>
                  <a:moveTo>
                    <a:pt x="2696" y="16267"/>
                  </a:moveTo>
                  <a:lnTo>
                    <a:pt x="2696" y="16267"/>
                  </a:lnTo>
                  <a:cubicBezTo>
                    <a:pt x="2714" y="16270"/>
                    <a:pt x="2732" y="16272"/>
                    <a:pt x="2751" y="16275"/>
                  </a:cubicBezTo>
                  <a:lnTo>
                    <a:pt x="2751" y="16275"/>
                  </a:lnTo>
                  <a:cubicBezTo>
                    <a:pt x="2736" y="16270"/>
                    <a:pt x="2717" y="16267"/>
                    <a:pt x="2696" y="16267"/>
                  </a:cubicBezTo>
                  <a:close/>
                  <a:moveTo>
                    <a:pt x="1753" y="16254"/>
                  </a:moveTo>
                  <a:cubicBezTo>
                    <a:pt x="1630" y="16254"/>
                    <a:pt x="1502" y="16262"/>
                    <a:pt x="1375" y="16276"/>
                  </a:cubicBezTo>
                  <a:cubicBezTo>
                    <a:pt x="1656" y="16587"/>
                    <a:pt x="1994" y="16835"/>
                    <a:pt x="2374" y="17011"/>
                  </a:cubicBezTo>
                  <a:cubicBezTo>
                    <a:pt x="2518" y="16867"/>
                    <a:pt x="2680" y="16737"/>
                    <a:pt x="2546" y="16499"/>
                  </a:cubicBezTo>
                  <a:cubicBezTo>
                    <a:pt x="2422" y="16320"/>
                    <a:pt x="2108" y="16254"/>
                    <a:pt x="1753" y="16254"/>
                  </a:cubicBezTo>
                  <a:close/>
                  <a:moveTo>
                    <a:pt x="2905" y="17245"/>
                  </a:moveTo>
                  <a:lnTo>
                    <a:pt x="2905" y="17247"/>
                  </a:lnTo>
                  <a:cubicBezTo>
                    <a:pt x="2908" y="17247"/>
                    <a:pt x="2910" y="17248"/>
                    <a:pt x="2913" y="17248"/>
                  </a:cubicBezTo>
                  <a:lnTo>
                    <a:pt x="2913" y="17248"/>
                  </a:lnTo>
                  <a:cubicBezTo>
                    <a:pt x="2910" y="17247"/>
                    <a:pt x="2907" y="17246"/>
                    <a:pt x="2905" y="17245"/>
                  </a:cubicBezTo>
                  <a:close/>
                  <a:moveTo>
                    <a:pt x="15423" y="18804"/>
                  </a:moveTo>
                  <a:cubicBezTo>
                    <a:pt x="15428" y="18804"/>
                    <a:pt x="15438" y="18805"/>
                    <a:pt x="15454" y="18807"/>
                  </a:cubicBezTo>
                  <a:lnTo>
                    <a:pt x="15454" y="18807"/>
                  </a:lnTo>
                  <a:cubicBezTo>
                    <a:pt x="15450" y="18810"/>
                    <a:pt x="15445" y="18810"/>
                    <a:pt x="15440" y="18810"/>
                  </a:cubicBezTo>
                  <a:cubicBezTo>
                    <a:pt x="15424" y="18810"/>
                    <a:pt x="15409" y="18804"/>
                    <a:pt x="15423" y="18804"/>
                  </a:cubicBezTo>
                  <a:close/>
                  <a:moveTo>
                    <a:pt x="16247" y="18911"/>
                  </a:moveTo>
                  <a:lnTo>
                    <a:pt x="16247" y="18911"/>
                  </a:lnTo>
                  <a:cubicBezTo>
                    <a:pt x="16262" y="18914"/>
                    <a:pt x="16279" y="18917"/>
                    <a:pt x="16300" y="18921"/>
                  </a:cubicBezTo>
                  <a:cubicBezTo>
                    <a:pt x="16267" y="18921"/>
                    <a:pt x="16250" y="18917"/>
                    <a:pt x="16247" y="18911"/>
                  </a:cubicBezTo>
                  <a:close/>
                  <a:moveTo>
                    <a:pt x="4213" y="15506"/>
                  </a:moveTo>
                  <a:cubicBezTo>
                    <a:pt x="4468" y="15586"/>
                    <a:pt x="3944" y="15895"/>
                    <a:pt x="4036" y="15895"/>
                  </a:cubicBezTo>
                  <a:cubicBezTo>
                    <a:pt x="4040" y="15895"/>
                    <a:pt x="4046" y="15895"/>
                    <a:pt x="4053" y="15894"/>
                  </a:cubicBezTo>
                  <a:lnTo>
                    <a:pt x="4053" y="15894"/>
                  </a:lnTo>
                  <a:cubicBezTo>
                    <a:pt x="3895" y="15928"/>
                    <a:pt x="13253" y="18315"/>
                    <a:pt x="14957" y="18678"/>
                  </a:cubicBezTo>
                  <a:lnTo>
                    <a:pt x="14957" y="18678"/>
                  </a:lnTo>
                  <a:cubicBezTo>
                    <a:pt x="14941" y="18707"/>
                    <a:pt x="14950" y="18746"/>
                    <a:pt x="14990" y="18796"/>
                  </a:cubicBezTo>
                  <a:cubicBezTo>
                    <a:pt x="15019" y="18792"/>
                    <a:pt x="15050" y="18790"/>
                    <a:pt x="15080" y="18790"/>
                  </a:cubicBezTo>
                  <a:cubicBezTo>
                    <a:pt x="15221" y="18790"/>
                    <a:pt x="15364" y="18828"/>
                    <a:pt x="15430" y="18828"/>
                  </a:cubicBezTo>
                  <a:cubicBezTo>
                    <a:pt x="15454" y="18828"/>
                    <a:pt x="15468" y="18823"/>
                    <a:pt x="15468" y="18810"/>
                  </a:cubicBezTo>
                  <a:lnTo>
                    <a:pt x="15468" y="18810"/>
                  </a:lnTo>
                  <a:cubicBezTo>
                    <a:pt x="15485" y="18813"/>
                    <a:pt x="15507" y="18817"/>
                    <a:pt x="15535" y="18824"/>
                  </a:cubicBezTo>
                  <a:cubicBezTo>
                    <a:pt x="15461" y="18722"/>
                    <a:pt x="15484" y="18678"/>
                    <a:pt x="15551" y="18678"/>
                  </a:cubicBezTo>
                  <a:cubicBezTo>
                    <a:pt x="15656" y="18678"/>
                    <a:pt x="15867" y="18786"/>
                    <a:pt x="15980" y="18951"/>
                  </a:cubicBezTo>
                  <a:cubicBezTo>
                    <a:pt x="15659" y="18962"/>
                    <a:pt x="16110" y="19034"/>
                    <a:pt x="16162" y="19034"/>
                  </a:cubicBezTo>
                  <a:cubicBezTo>
                    <a:pt x="16169" y="19034"/>
                    <a:pt x="16169" y="19033"/>
                    <a:pt x="16161" y="19030"/>
                  </a:cubicBezTo>
                  <a:cubicBezTo>
                    <a:pt x="16456" y="18989"/>
                    <a:pt x="16418" y="18969"/>
                    <a:pt x="16348" y="18969"/>
                  </a:cubicBezTo>
                  <a:cubicBezTo>
                    <a:pt x="16332" y="18969"/>
                    <a:pt x="16314" y="18970"/>
                    <a:pt x="16299" y="18972"/>
                  </a:cubicBezTo>
                  <a:lnTo>
                    <a:pt x="16299" y="18972"/>
                  </a:lnTo>
                  <a:cubicBezTo>
                    <a:pt x="16370" y="18943"/>
                    <a:pt x="16307" y="18917"/>
                    <a:pt x="16247" y="18902"/>
                  </a:cubicBezTo>
                  <a:lnTo>
                    <a:pt x="16247" y="18902"/>
                  </a:lnTo>
                  <a:cubicBezTo>
                    <a:pt x="16282" y="18848"/>
                    <a:pt x="16794" y="18698"/>
                    <a:pt x="16793" y="18698"/>
                  </a:cubicBezTo>
                  <a:lnTo>
                    <a:pt x="16793" y="18698"/>
                  </a:lnTo>
                  <a:cubicBezTo>
                    <a:pt x="16793" y="18698"/>
                    <a:pt x="16791" y="18698"/>
                    <a:pt x="16789" y="18699"/>
                  </a:cubicBezTo>
                  <a:cubicBezTo>
                    <a:pt x="16905" y="18655"/>
                    <a:pt x="5634" y="15765"/>
                    <a:pt x="5084" y="15678"/>
                  </a:cubicBezTo>
                  <a:lnTo>
                    <a:pt x="5084" y="15678"/>
                  </a:lnTo>
                  <a:cubicBezTo>
                    <a:pt x="5066" y="15663"/>
                    <a:pt x="5036" y="15648"/>
                    <a:pt x="4989" y="15634"/>
                  </a:cubicBezTo>
                  <a:lnTo>
                    <a:pt x="4989" y="15634"/>
                  </a:lnTo>
                  <a:cubicBezTo>
                    <a:pt x="4990" y="15656"/>
                    <a:pt x="4970" y="15666"/>
                    <a:pt x="4939" y="15666"/>
                  </a:cubicBezTo>
                  <a:cubicBezTo>
                    <a:pt x="4812" y="15666"/>
                    <a:pt x="4488" y="15518"/>
                    <a:pt x="4463" y="15518"/>
                  </a:cubicBezTo>
                  <a:lnTo>
                    <a:pt x="4463" y="15518"/>
                  </a:lnTo>
                  <a:cubicBezTo>
                    <a:pt x="4458" y="15518"/>
                    <a:pt x="4465" y="15524"/>
                    <a:pt x="4488" y="15539"/>
                  </a:cubicBezTo>
                  <a:cubicBezTo>
                    <a:pt x="4446" y="15531"/>
                    <a:pt x="4415" y="15524"/>
                    <a:pt x="4395" y="15520"/>
                  </a:cubicBezTo>
                  <a:lnTo>
                    <a:pt x="4395" y="15520"/>
                  </a:lnTo>
                  <a:cubicBezTo>
                    <a:pt x="4393" y="15520"/>
                    <a:pt x="4390" y="15520"/>
                    <a:pt x="4386" y="15520"/>
                  </a:cubicBezTo>
                  <a:cubicBezTo>
                    <a:pt x="4365" y="15520"/>
                    <a:pt x="4316" y="15517"/>
                    <a:pt x="4213" y="15506"/>
                  </a:cubicBezTo>
                  <a:close/>
                  <a:moveTo>
                    <a:pt x="11223" y="19255"/>
                  </a:moveTo>
                  <a:cubicBezTo>
                    <a:pt x="11226" y="19255"/>
                    <a:pt x="11240" y="19266"/>
                    <a:pt x="11268" y="19294"/>
                  </a:cubicBezTo>
                  <a:lnTo>
                    <a:pt x="11268" y="19294"/>
                  </a:lnTo>
                  <a:cubicBezTo>
                    <a:pt x="11236" y="19271"/>
                    <a:pt x="11221" y="19255"/>
                    <a:pt x="11223" y="19255"/>
                  </a:cubicBezTo>
                  <a:close/>
                  <a:moveTo>
                    <a:pt x="14816" y="19314"/>
                  </a:moveTo>
                  <a:cubicBezTo>
                    <a:pt x="14813" y="19314"/>
                    <a:pt x="14807" y="19318"/>
                    <a:pt x="14799" y="19324"/>
                  </a:cubicBezTo>
                  <a:lnTo>
                    <a:pt x="14799" y="19324"/>
                  </a:lnTo>
                  <a:cubicBezTo>
                    <a:pt x="14804" y="19322"/>
                    <a:pt x="14811" y="19321"/>
                    <a:pt x="14818" y="19320"/>
                  </a:cubicBezTo>
                  <a:cubicBezTo>
                    <a:pt x="14819" y="19316"/>
                    <a:pt x="14818" y="19314"/>
                    <a:pt x="14816" y="19314"/>
                  </a:cubicBezTo>
                  <a:close/>
                  <a:moveTo>
                    <a:pt x="14799" y="19324"/>
                  </a:moveTo>
                  <a:cubicBezTo>
                    <a:pt x="14785" y="19328"/>
                    <a:pt x="14780" y="19333"/>
                    <a:pt x="14781" y="19339"/>
                  </a:cubicBezTo>
                  <a:lnTo>
                    <a:pt x="14781" y="19339"/>
                  </a:lnTo>
                  <a:cubicBezTo>
                    <a:pt x="14788" y="19333"/>
                    <a:pt x="14794" y="19328"/>
                    <a:pt x="14799" y="19324"/>
                  </a:cubicBezTo>
                  <a:close/>
                  <a:moveTo>
                    <a:pt x="14781" y="19339"/>
                  </a:moveTo>
                  <a:lnTo>
                    <a:pt x="14781" y="19339"/>
                  </a:lnTo>
                  <a:cubicBezTo>
                    <a:pt x="14773" y="19347"/>
                    <a:pt x="14765" y="19355"/>
                    <a:pt x="14755" y="19364"/>
                  </a:cubicBezTo>
                  <a:lnTo>
                    <a:pt x="14755" y="19364"/>
                  </a:lnTo>
                  <a:cubicBezTo>
                    <a:pt x="14790" y="19373"/>
                    <a:pt x="14824" y="19382"/>
                    <a:pt x="14857" y="19390"/>
                  </a:cubicBezTo>
                  <a:lnTo>
                    <a:pt x="14857" y="19390"/>
                  </a:lnTo>
                  <a:cubicBezTo>
                    <a:pt x="14814" y="19371"/>
                    <a:pt x="14783" y="19353"/>
                    <a:pt x="14781" y="19339"/>
                  </a:cubicBezTo>
                  <a:close/>
                  <a:moveTo>
                    <a:pt x="13228" y="19303"/>
                  </a:moveTo>
                  <a:cubicBezTo>
                    <a:pt x="13420" y="19303"/>
                    <a:pt x="13406" y="19525"/>
                    <a:pt x="13750" y="19589"/>
                  </a:cubicBezTo>
                  <a:cubicBezTo>
                    <a:pt x="13609" y="19590"/>
                    <a:pt x="13467" y="19607"/>
                    <a:pt x="13330" y="19639"/>
                  </a:cubicBezTo>
                  <a:lnTo>
                    <a:pt x="13330" y="19639"/>
                  </a:lnTo>
                  <a:cubicBezTo>
                    <a:pt x="13362" y="19497"/>
                    <a:pt x="13126" y="19450"/>
                    <a:pt x="13140" y="19315"/>
                  </a:cubicBezTo>
                  <a:cubicBezTo>
                    <a:pt x="13174" y="19307"/>
                    <a:pt x="13203" y="19303"/>
                    <a:pt x="13228" y="19303"/>
                  </a:cubicBezTo>
                  <a:close/>
                  <a:moveTo>
                    <a:pt x="12504" y="19656"/>
                  </a:moveTo>
                  <a:cubicBezTo>
                    <a:pt x="12460" y="19666"/>
                    <a:pt x="12470" y="19687"/>
                    <a:pt x="12623" y="19709"/>
                  </a:cubicBezTo>
                  <a:cubicBezTo>
                    <a:pt x="12579" y="19700"/>
                    <a:pt x="12539" y="19681"/>
                    <a:pt x="12504" y="19656"/>
                  </a:cubicBezTo>
                  <a:close/>
                  <a:moveTo>
                    <a:pt x="12741" y="19698"/>
                  </a:moveTo>
                  <a:cubicBezTo>
                    <a:pt x="12744" y="19702"/>
                    <a:pt x="12747" y="19705"/>
                    <a:pt x="12751" y="19709"/>
                  </a:cubicBezTo>
                  <a:cubicBezTo>
                    <a:pt x="12748" y="19705"/>
                    <a:pt x="12745" y="19702"/>
                    <a:pt x="12741" y="19698"/>
                  </a:cubicBezTo>
                  <a:close/>
                  <a:moveTo>
                    <a:pt x="45151" y="15682"/>
                  </a:moveTo>
                  <a:cubicBezTo>
                    <a:pt x="44473" y="16916"/>
                    <a:pt x="43623" y="19151"/>
                    <a:pt x="43397" y="19435"/>
                  </a:cubicBezTo>
                  <a:lnTo>
                    <a:pt x="43397" y="19435"/>
                  </a:lnTo>
                  <a:cubicBezTo>
                    <a:pt x="43378" y="19427"/>
                    <a:pt x="43359" y="19419"/>
                    <a:pt x="43340" y="19410"/>
                  </a:cubicBezTo>
                  <a:lnTo>
                    <a:pt x="43340" y="19410"/>
                  </a:lnTo>
                  <a:cubicBezTo>
                    <a:pt x="43340" y="19447"/>
                    <a:pt x="43347" y="19465"/>
                    <a:pt x="43359" y="19465"/>
                  </a:cubicBezTo>
                  <a:cubicBezTo>
                    <a:pt x="43369" y="19465"/>
                    <a:pt x="43381" y="19454"/>
                    <a:pt x="43397" y="19435"/>
                  </a:cubicBezTo>
                  <a:lnTo>
                    <a:pt x="43397" y="19435"/>
                  </a:lnTo>
                  <a:cubicBezTo>
                    <a:pt x="43874" y="19639"/>
                    <a:pt x="44042" y="19731"/>
                    <a:pt x="44064" y="19731"/>
                  </a:cubicBezTo>
                  <a:cubicBezTo>
                    <a:pt x="44083" y="19731"/>
                    <a:pt x="43980" y="19654"/>
                    <a:pt x="43877" y="19517"/>
                  </a:cubicBezTo>
                  <a:cubicBezTo>
                    <a:pt x="44082" y="19436"/>
                    <a:pt x="44630" y="17128"/>
                    <a:pt x="45151" y="15682"/>
                  </a:cubicBezTo>
                  <a:close/>
                  <a:moveTo>
                    <a:pt x="14901" y="19716"/>
                  </a:moveTo>
                  <a:cubicBezTo>
                    <a:pt x="14911" y="19716"/>
                    <a:pt x="14921" y="19717"/>
                    <a:pt x="14930" y="19719"/>
                  </a:cubicBezTo>
                  <a:cubicBezTo>
                    <a:pt x="14982" y="19758"/>
                    <a:pt x="15002" y="19793"/>
                    <a:pt x="14967" y="19793"/>
                  </a:cubicBezTo>
                  <a:cubicBezTo>
                    <a:pt x="14946" y="19793"/>
                    <a:pt x="14905" y="19780"/>
                    <a:pt x="14837" y="19746"/>
                  </a:cubicBezTo>
                  <a:lnTo>
                    <a:pt x="14837" y="19746"/>
                  </a:lnTo>
                  <a:cubicBezTo>
                    <a:pt x="14917" y="19794"/>
                    <a:pt x="15007" y="19823"/>
                    <a:pt x="15067" y="19850"/>
                  </a:cubicBezTo>
                  <a:lnTo>
                    <a:pt x="15067" y="19850"/>
                  </a:lnTo>
                  <a:cubicBezTo>
                    <a:pt x="14737" y="19776"/>
                    <a:pt x="14817" y="19716"/>
                    <a:pt x="14901" y="19716"/>
                  </a:cubicBezTo>
                  <a:close/>
                  <a:moveTo>
                    <a:pt x="44483" y="19862"/>
                  </a:moveTo>
                  <a:cubicBezTo>
                    <a:pt x="44488" y="19870"/>
                    <a:pt x="44494" y="19877"/>
                    <a:pt x="44499" y="19884"/>
                  </a:cubicBezTo>
                  <a:lnTo>
                    <a:pt x="44499" y="19884"/>
                  </a:lnTo>
                  <a:cubicBezTo>
                    <a:pt x="44494" y="19876"/>
                    <a:pt x="44488" y="19869"/>
                    <a:pt x="44483" y="19862"/>
                  </a:cubicBezTo>
                  <a:close/>
                  <a:moveTo>
                    <a:pt x="2751" y="16275"/>
                  </a:moveTo>
                  <a:cubicBezTo>
                    <a:pt x="3021" y="16362"/>
                    <a:pt x="2501" y="17090"/>
                    <a:pt x="2733" y="17222"/>
                  </a:cubicBezTo>
                  <a:cubicBezTo>
                    <a:pt x="2734" y="17215"/>
                    <a:pt x="2754" y="17213"/>
                    <a:pt x="2783" y="17213"/>
                  </a:cubicBezTo>
                  <a:cubicBezTo>
                    <a:pt x="2887" y="17213"/>
                    <a:pt x="3110" y="17248"/>
                    <a:pt x="2945" y="17248"/>
                  </a:cubicBezTo>
                  <a:cubicBezTo>
                    <a:pt x="2936" y="17248"/>
                    <a:pt x="2925" y="17248"/>
                    <a:pt x="2913" y="17248"/>
                  </a:cubicBezTo>
                  <a:lnTo>
                    <a:pt x="2913" y="17248"/>
                  </a:lnTo>
                  <a:cubicBezTo>
                    <a:pt x="3255" y="17352"/>
                    <a:pt x="7839" y="18486"/>
                    <a:pt x="8110" y="18486"/>
                  </a:cubicBezTo>
                  <a:cubicBezTo>
                    <a:pt x="8114" y="18486"/>
                    <a:pt x="8116" y="18486"/>
                    <a:pt x="8118" y="18485"/>
                  </a:cubicBezTo>
                  <a:lnTo>
                    <a:pt x="8118" y="18485"/>
                  </a:lnTo>
                  <a:cubicBezTo>
                    <a:pt x="8067" y="18494"/>
                    <a:pt x="8134" y="18539"/>
                    <a:pt x="8308" y="18578"/>
                  </a:cubicBezTo>
                  <a:lnTo>
                    <a:pt x="8308" y="18578"/>
                  </a:lnTo>
                  <a:lnTo>
                    <a:pt x="8279" y="18590"/>
                  </a:lnTo>
                  <a:lnTo>
                    <a:pt x="8302" y="18597"/>
                  </a:lnTo>
                  <a:cubicBezTo>
                    <a:pt x="8304" y="18590"/>
                    <a:pt x="8306" y="18585"/>
                    <a:pt x="8309" y="18578"/>
                  </a:cubicBezTo>
                  <a:lnTo>
                    <a:pt x="8309" y="18578"/>
                  </a:lnTo>
                  <a:cubicBezTo>
                    <a:pt x="8373" y="18593"/>
                    <a:pt x="8451" y="18606"/>
                    <a:pt x="8543" y="18617"/>
                  </a:cubicBezTo>
                  <a:lnTo>
                    <a:pt x="8543" y="18617"/>
                  </a:lnTo>
                  <a:cubicBezTo>
                    <a:pt x="8670" y="18660"/>
                    <a:pt x="11197" y="19391"/>
                    <a:pt x="11430" y="19391"/>
                  </a:cubicBezTo>
                  <a:cubicBezTo>
                    <a:pt x="11436" y="19391"/>
                    <a:pt x="11440" y="19390"/>
                    <a:pt x="11443" y="19389"/>
                  </a:cubicBezTo>
                  <a:cubicBezTo>
                    <a:pt x="11405" y="19374"/>
                    <a:pt x="11372" y="19358"/>
                    <a:pt x="11343" y="19342"/>
                  </a:cubicBezTo>
                  <a:lnTo>
                    <a:pt x="11343" y="19342"/>
                  </a:lnTo>
                  <a:cubicBezTo>
                    <a:pt x="11461" y="19273"/>
                    <a:pt x="11558" y="19248"/>
                    <a:pt x="11640" y="19248"/>
                  </a:cubicBezTo>
                  <a:cubicBezTo>
                    <a:pt x="11868" y="19248"/>
                    <a:pt x="11974" y="19447"/>
                    <a:pt x="12080" y="19447"/>
                  </a:cubicBezTo>
                  <a:cubicBezTo>
                    <a:pt x="12131" y="19447"/>
                    <a:pt x="12182" y="19402"/>
                    <a:pt x="12245" y="19269"/>
                  </a:cubicBezTo>
                  <a:cubicBezTo>
                    <a:pt x="12279" y="19327"/>
                    <a:pt x="12349" y="19548"/>
                    <a:pt x="12504" y="19656"/>
                  </a:cubicBezTo>
                  <a:lnTo>
                    <a:pt x="12504" y="19656"/>
                  </a:lnTo>
                  <a:cubicBezTo>
                    <a:pt x="12519" y="19653"/>
                    <a:pt x="12539" y="19651"/>
                    <a:pt x="12562" y="19651"/>
                  </a:cubicBezTo>
                  <a:cubicBezTo>
                    <a:pt x="12624" y="19651"/>
                    <a:pt x="12705" y="19664"/>
                    <a:pt x="12741" y="19698"/>
                  </a:cubicBezTo>
                  <a:lnTo>
                    <a:pt x="12741" y="19698"/>
                  </a:lnTo>
                  <a:cubicBezTo>
                    <a:pt x="12710" y="19661"/>
                    <a:pt x="12709" y="19647"/>
                    <a:pt x="12728" y="19647"/>
                  </a:cubicBezTo>
                  <a:cubicBezTo>
                    <a:pt x="12785" y="19647"/>
                    <a:pt x="13033" y="19779"/>
                    <a:pt x="13219" y="19793"/>
                  </a:cubicBezTo>
                  <a:cubicBezTo>
                    <a:pt x="13228" y="19785"/>
                    <a:pt x="13236" y="19777"/>
                    <a:pt x="13243" y="19770"/>
                  </a:cubicBezTo>
                  <a:lnTo>
                    <a:pt x="13243" y="19770"/>
                  </a:lnTo>
                  <a:cubicBezTo>
                    <a:pt x="13347" y="19901"/>
                    <a:pt x="13462" y="19946"/>
                    <a:pt x="13579" y="19946"/>
                  </a:cubicBezTo>
                  <a:cubicBezTo>
                    <a:pt x="13819" y="19946"/>
                    <a:pt x="14070" y="19762"/>
                    <a:pt x="14273" y="19762"/>
                  </a:cubicBezTo>
                  <a:cubicBezTo>
                    <a:pt x="14302" y="19762"/>
                    <a:pt x="14330" y="19766"/>
                    <a:pt x="14357" y="19774"/>
                  </a:cubicBezTo>
                  <a:cubicBezTo>
                    <a:pt x="14357" y="19777"/>
                    <a:pt x="14357" y="19778"/>
                    <a:pt x="14359" y="19778"/>
                  </a:cubicBezTo>
                  <a:cubicBezTo>
                    <a:pt x="14384" y="19778"/>
                    <a:pt x="14635" y="19484"/>
                    <a:pt x="14755" y="19364"/>
                  </a:cubicBezTo>
                  <a:lnTo>
                    <a:pt x="14755" y="19364"/>
                  </a:lnTo>
                  <a:cubicBezTo>
                    <a:pt x="11784" y="18605"/>
                    <a:pt x="3128" y="16466"/>
                    <a:pt x="3230" y="16401"/>
                  </a:cubicBezTo>
                  <a:cubicBezTo>
                    <a:pt x="3313" y="16326"/>
                    <a:pt x="2988" y="16309"/>
                    <a:pt x="2751" y="16275"/>
                  </a:cubicBezTo>
                  <a:close/>
                  <a:moveTo>
                    <a:pt x="14857" y="19390"/>
                  </a:moveTo>
                  <a:cubicBezTo>
                    <a:pt x="14973" y="19443"/>
                    <a:pt x="15179" y="19507"/>
                    <a:pt x="15122" y="19522"/>
                  </a:cubicBezTo>
                  <a:cubicBezTo>
                    <a:pt x="15144" y="19614"/>
                    <a:pt x="15101" y="19635"/>
                    <a:pt x="15025" y="19635"/>
                  </a:cubicBezTo>
                  <a:cubicBezTo>
                    <a:pt x="14961" y="19635"/>
                    <a:pt x="14874" y="19620"/>
                    <a:pt x="14782" y="19620"/>
                  </a:cubicBezTo>
                  <a:cubicBezTo>
                    <a:pt x="14641" y="19620"/>
                    <a:pt x="14490" y="19656"/>
                    <a:pt x="14401" y="19837"/>
                  </a:cubicBezTo>
                  <a:cubicBezTo>
                    <a:pt x="14439" y="19959"/>
                    <a:pt x="14527" y="20000"/>
                    <a:pt x="14629" y="20000"/>
                  </a:cubicBezTo>
                  <a:cubicBezTo>
                    <a:pt x="14792" y="20000"/>
                    <a:pt x="14990" y="19895"/>
                    <a:pt x="15069" y="19851"/>
                  </a:cubicBezTo>
                  <a:lnTo>
                    <a:pt x="15069" y="19851"/>
                  </a:lnTo>
                  <a:cubicBezTo>
                    <a:pt x="15153" y="19889"/>
                    <a:pt x="15180" y="19925"/>
                    <a:pt x="15037" y="20002"/>
                  </a:cubicBezTo>
                  <a:lnTo>
                    <a:pt x="15037" y="20002"/>
                  </a:lnTo>
                  <a:cubicBezTo>
                    <a:pt x="15451" y="19807"/>
                    <a:pt x="15697" y="19727"/>
                    <a:pt x="15741" y="19628"/>
                  </a:cubicBezTo>
                  <a:cubicBezTo>
                    <a:pt x="15757" y="19624"/>
                    <a:pt x="15424" y="19535"/>
                    <a:pt x="14857" y="19390"/>
                  </a:cubicBezTo>
                  <a:close/>
                  <a:moveTo>
                    <a:pt x="15037" y="20002"/>
                  </a:moveTo>
                  <a:lnTo>
                    <a:pt x="15037" y="20002"/>
                  </a:lnTo>
                  <a:cubicBezTo>
                    <a:pt x="14996" y="20022"/>
                    <a:pt x="14953" y="20042"/>
                    <a:pt x="14909" y="20064"/>
                  </a:cubicBezTo>
                  <a:cubicBezTo>
                    <a:pt x="14962" y="20041"/>
                    <a:pt x="15004" y="20020"/>
                    <a:pt x="15037" y="20002"/>
                  </a:cubicBezTo>
                  <a:close/>
                  <a:moveTo>
                    <a:pt x="14137" y="19902"/>
                  </a:moveTo>
                  <a:cubicBezTo>
                    <a:pt x="14130" y="19955"/>
                    <a:pt x="14111" y="20004"/>
                    <a:pt x="14081" y="20048"/>
                  </a:cubicBezTo>
                  <a:lnTo>
                    <a:pt x="14081" y="20048"/>
                  </a:lnTo>
                  <a:cubicBezTo>
                    <a:pt x="14081" y="20048"/>
                    <a:pt x="14081" y="20048"/>
                    <a:pt x="14081" y="20048"/>
                  </a:cubicBezTo>
                  <a:lnTo>
                    <a:pt x="14081" y="20048"/>
                  </a:lnTo>
                  <a:cubicBezTo>
                    <a:pt x="14081" y="20048"/>
                    <a:pt x="14081" y="20048"/>
                    <a:pt x="14081" y="20048"/>
                  </a:cubicBezTo>
                  <a:cubicBezTo>
                    <a:pt x="14081" y="20048"/>
                    <a:pt x="14081" y="20048"/>
                    <a:pt x="14081" y="20048"/>
                  </a:cubicBezTo>
                  <a:lnTo>
                    <a:pt x="14081" y="20048"/>
                  </a:lnTo>
                  <a:cubicBezTo>
                    <a:pt x="14087" y="20048"/>
                    <a:pt x="14335" y="20113"/>
                    <a:pt x="14336" y="20113"/>
                  </a:cubicBezTo>
                  <a:cubicBezTo>
                    <a:pt x="14336" y="20113"/>
                    <a:pt x="14336" y="20113"/>
                    <a:pt x="14336" y="20113"/>
                  </a:cubicBezTo>
                  <a:cubicBezTo>
                    <a:pt x="14346" y="20006"/>
                    <a:pt x="14281" y="19904"/>
                    <a:pt x="14137" y="19902"/>
                  </a:cubicBezTo>
                  <a:close/>
                  <a:moveTo>
                    <a:pt x="44868" y="20028"/>
                  </a:moveTo>
                  <a:cubicBezTo>
                    <a:pt x="44877" y="20113"/>
                    <a:pt x="44891" y="20178"/>
                    <a:pt x="44914" y="20219"/>
                  </a:cubicBezTo>
                  <a:cubicBezTo>
                    <a:pt x="44864" y="20186"/>
                    <a:pt x="44820" y="20154"/>
                    <a:pt x="44783" y="20122"/>
                  </a:cubicBezTo>
                  <a:lnTo>
                    <a:pt x="44783" y="20122"/>
                  </a:lnTo>
                  <a:cubicBezTo>
                    <a:pt x="44784" y="20122"/>
                    <a:pt x="44785" y="20122"/>
                    <a:pt x="44786" y="20122"/>
                  </a:cubicBezTo>
                  <a:cubicBezTo>
                    <a:pt x="44829" y="20122"/>
                    <a:pt x="44855" y="20087"/>
                    <a:pt x="44868" y="20028"/>
                  </a:cubicBezTo>
                  <a:close/>
                  <a:moveTo>
                    <a:pt x="17279" y="20546"/>
                  </a:moveTo>
                  <a:lnTo>
                    <a:pt x="17279" y="20546"/>
                  </a:lnTo>
                  <a:cubicBezTo>
                    <a:pt x="17285" y="20558"/>
                    <a:pt x="17322" y="20583"/>
                    <a:pt x="17336" y="20637"/>
                  </a:cubicBezTo>
                  <a:cubicBezTo>
                    <a:pt x="17328" y="20640"/>
                    <a:pt x="17323" y="20643"/>
                    <a:pt x="17319" y="20645"/>
                  </a:cubicBezTo>
                  <a:lnTo>
                    <a:pt x="17319" y="20645"/>
                  </a:lnTo>
                  <a:cubicBezTo>
                    <a:pt x="17315" y="20635"/>
                    <a:pt x="17309" y="20623"/>
                    <a:pt x="17304" y="20604"/>
                  </a:cubicBezTo>
                  <a:cubicBezTo>
                    <a:pt x="17291" y="20596"/>
                    <a:pt x="17271" y="20569"/>
                    <a:pt x="17279" y="20546"/>
                  </a:cubicBezTo>
                  <a:close/>
                  <a:moveTo>
                    <a:pt x="17291" y="20661"/>
                  </a:moveTo>
                  <a:cubicBezTo>
                    <a:pt x="17292" y="20661"/>
                    <a:pt x="17295" y="20662"/>
                    <a:pt x="17298" y="20666"/>
                  </a:cubicBezTo>
                  <a:lnTo>
                    <a:pt x="17298" y="20666"/>
                  </a:lnTo>
                  <a:cubicBezTo>
                    <a:pt x="17291" y="20665"/>
                    <a:pt x="17290" y="20661"/>
                    <a:pt x="17291" y="20661"/>
                  </a:cubicBezTo>
                  <a:close/>
                  <a:moveTo>
                    <a:pt x="21787" y="20166"/>
                  </a:moveTo>
                  <a:cubicBezTo>
                    <a:pt x="21643" y="20166"/>
                    <a:pt x="21483" y="20172"/>
                    <a:pt x="21298" y="20173"/>
                  </a:cubicBezTo>
                  <a:cubicBezTo>
                    <a:pt x="21275" y="20212"/>
                    <a:pt x="21284" y="20263"/>
                    <a:pt x="21319" y="20293"/>
                  </a:cubicBezTo>
                  <a:lnTo>
                    <a:pt x="21319" y="20293"/>
                  </a:lnTo>
                  <a:cubicBezTo>
                    <a:pt x="21319" y="20293"/>
                    <a:pt x="21318" y="20293"/>
                    <a:pt x="21318" y="20293"/>
                  </a:cubicBezTo>
                  <a:lnTo>
                    <a:pt x="21318" y="20293"/>
                  </a:lnTo>
                  <a:cubicBezTo>
                    <a:pt x="21318" y="20293"/>
                    <a:pt x="21318" y="20293"/>
                    <a:pt x="21319" y="20294"/>
                  </a:cubicBezTo>
                  <a:cubicBezTo>
                    <a:pt x="21319" y="20293"/>
                    <a:pt x="21319" y="20293"/>
                    <a:pt x="21319" y="20293"/>
                  </a:cubicBezTo>
                  <a:lnTo>
                    <a:pt x="21319" y="20293"/>
                  </a:lnTo>
                  <a:cubicBezTo>
                    <a:pt x="21339" y="20297"/>
                    <a:pt x="22813" y="20683"/>
                    <a:pt x="22844" y="20683"/>
                  </a:cubicBezTo>
                  <a:cubicBezTo>
                    <a:pt x="22844" y="20683"/>
                    <a:pt x="22844" y="20683"/>
                    <a:pt x="22844" y="20683"/>
                  </a:cubicBezTo>
                  <a:cubicBezTo>
                    <a:pt x="22819" y="20683"/>
                    <a:pt x="22907" y="20613"/>
                    <a:pt x="22853" y="20606"/>
                  </a:cubicBezTo>
                  <a:cubicBezTo>
                    <a:pt x="22476" y="20218"/>
                    <a:pt x="22192" y="20166"/>
                    <a:pt x="21787" y="20166"/>
                  </a:cubicBezTo>
                  <a:close/>
                  <a:moveTo>
                    <a:pt x="17338" y="20662"/>
                  </a:moveTo>
                  <a:lnTo>
                    <a:pt x="17338" y="20662"/>
                  </a:lnTo>
                  <a:cubicBezTo>
                    <a:pt x="17336" y="20728"/>
                    <a:pt x="17328" y="20805"/>
                    <a:pt x="17320" y="20805"/>
                  </a:cubicBezTo>
                  <a:cubicBezTo>
                    <a:pt x="17314" y="20805"/>
                    <a:pt x="17309" y="20771"/>
                    <a:pt x="17304" y="20675"/>
                  </a:cubicBezTo>
                  <a:lnTo>
                    <a:pt x="17304" y="20675"/>
                  </a:lnTo>
                  <a:cubicBezTo>
                    <a:pt x="17305" y="20677"/>
                    <a:pt x="17307" y="20680"/>
                    <a:pt x="17308" y="20683"/>
                  </a:cubicBezTo>
                  <a:cubicBezTo>
                    <a:pt x="17318" y="20675"/>
                    <a:pt x="17322" y="20670"/>
                    <a:pt x="17323" y="20664"/>
                  </a:cubicBezTo>
                  <a:lnTo>
                    <a:pt x="17323" y="20664"/>
                  </a:lnTo>
                  <a:cubicBezTo>
                    <a:pt x="17324" y="20664"/>
                    <a:pt x="17325" y="20664"/>
                    <a:pt x="17326" y="20664"/>
                  </a:cubicBezTo>
                  <a:cubicBezTo>
                    <a:pt x="17329" y="20664"/>
                    <a:pt x="17333" y="20664"/>
                    <a:pt x="17338" y="20662"/>
                  </a:cubicBezTo>
                  <a:close/>
                  <a:moveTo>
                    <a:pt x="20955" y="20857"/>
                  </a:moveTo>
                  <a:cubicBezTo>
                    <a:pt x="20954" y="20857"/>
                    <a:pt x="20954" y="20858"/>
                    <a:pt x="20954" y="20858"/>
                  </a:cubicBezTo>
                  <a:lnTo>
                    <a:pt x="20954" y="20858"/>
                  </a:lnTo>
                  <a:cubicBezTo>
                    <a:pt x="20955" y="20858"/>
                    <a:pt x="20955" y="20857"/>
                    <a:pt x="20955" y="20857"/>
                  </a:cubicBezTo>
                  <a:close/>
                  <a:moveTo>
                    <a:pt x="17260" y="20136"/>
                  </a:moveTo>
                  <a:cubicBezTo>
                    <a:pt x="16872" y="20198"/>
                    <a:pt x="17037" y="20562"/>
                    <a:pt x="16960" y="20776"/>
                  </a:cubicBezTo>
                  <a:cubicBezTo>
                    <a:pt x="16960" y="20776"/>
                    <a:pt x="16960" y="20776"/>
                    <a:pt x="16960" y="20776"/>
                  </a:cubicBezTo>
                  <a:lnTo>
                    <a:pt x="16960" y="20776"/>
                  </a:lnTo>
                  <a:cubicBezTo>
                    <a:pt x="16936" y="20776"/>
                    <a:pt x="18483" y="21152"/>
                    <a:pt x="18487" y="21152"/>
                  </a:cubicBezTo>
                  <a:cubicBezTo>
                    <a:pt x="18487" y="21152"/>
                    <a:pt x="18487" y="21152"/>
                    <a:pt x="18486" y="21151"/>
                  </a:cubicBezTo>
                  <a:cubicBezTo>
                    <a:pt x="18667" y="20808"/>
                    <a:pt x="18563" y="20732"/>
                    <a:pt x="18353" y="20732"/>
                  </a:cubicBezTo>
                  <a:cubicBezTo>
                    <a:pt x="18187" y="20732"/>
                    <a:pt x="17955" y="20779"/>
                    <a:pt x="17748" y="20779"/>
                  </a:cubicBezTo>
                  <a:cubicBezTo>
                    <a:pt x="17583" y="20779"/>
                    <a:pt x="17434" y="20750"/>
                    <a:pt x="17343" y="20644"/>
                  </a:cubicBezTo>
                  <a:cubicBezTo>
                    <a:pt x="17333" y="20649"/>
                    <a:pt x="17327" y="20653"/>
                    <a:pt x="17323" y="20657"/>
                  </a:cubicBezTo>
                  <a:lnTo>
                    <a:pt x="17323" y="20657"/>
                  </a:lnTo>
                  <a:cubicBezTo>
                    <a:pt x="17323" y="20656"/>
                    <a:pt x="17323" y="20655"/>
                    <a:pt x="17322" y="20653"/>
                  </a:cubicBezTo>
                  <a:lnTo>
                    <a:pt x="17322" y="20653"/>
                  </a:lnTo>
                  <a:cubicBezTo>
                    <a:pt x="17514" y="20579"/>
                    <a:pt x="17310" y="20161"/>
                    <a:pt x="17260" y="20136"/>
                  </a:cubicBezTo>
                  <a:close/>
                  <a:moveTo>
                    <a:pt x="20371" y="21325"/>
                  </a:moveTo>
                  <a:lnTo>
                    <a:pt x="20371" y="21325"/>
                  </a:lnTo>
                  <a:cubicBezTo>
                    <a:pt x="20370" y="21326"/>
                    <a:pt x="20370" y="21326"/>
                    <a:pt x="20370" y="21327"/>
                  </a:cubicBezTo>
                  <a:lnTo>
                    <a:pt x="20370" y="21327"/>
                  </a:lnTo>
                  <a:cubicBezTo>
                    <a:pt x="20371" y="21326"/>
                    <a:pt x="20371" y="21325"/>
                    <a:pt x="20371" y="21325"/>
                  </a:cubicBezTo>
                  <a:close/>
                  <a:moveTo>
                    <a:pt x="18855" y="21172"/>
                  </a:moveTo>
                  <a:cubicBezTo>
                    <a:pt x="18801" y="21172"/>
                    <a:pt x="18741" y="21182"/>
                    <a:pt x="18671" y="21205"/>
                  </a:cubicBezTo>
                  <a:cubicBezTo>
                    <a:pt x="18685" y="21209"/>
                    <a:pt x="19404" y="21388"/>
                    <a:pt x="19411" y="21388"/>
                  </a:cubicBezTo>
                  <a:cubicBezTo>
                    <a:pt x="19177" y="21323"/>
                    <a:pt x="19067" y="21172"/>
                    <a:pt x="18855" y="21172"/>
                  </a:cubicBezTo>
                  <a:close/>
                  <a:moveTo>
                    <a:pt x="19909" y="21383"/>
                  </a:moveTo>
                  <a:cubicBezTo>
                    <a:pt x="19799" y="21408"/>
                    <a:pt x="19711" y="21419"/>
                    <a:pt x="19632" y="21419"/>
                  </a:cubicBezTo>
                  <a:cubicBezTo>
                    <a:pt x="19564" y="21419"/>
                    <a:pt x="19503" y="21411"/>
                    <a:pt x="19441" y="21397"/>
                  </a:cubicBezTo>
                  <a:lnTo>
                    <a:pt x="19441" y="21397"/>
                  </a:lnTo>
                  <a:cubicBezTo>
                    <a:pt x="19450" y="21402"/>
                    <a:pt x="19935" y="21522"/>
                    <a:pt x="19948" y="21522"/>
                  </a:cubicBezTo>
                  <a:cubicBezTo>
                    <a:pt x="19948" y="21522"/>
                    <a:pt x="19949" y="21522"/>
                    <a:pt x="19949" y="21522"/>
                  </a:cubicBezTo>
                  <a:lnTo>
                    <a:pt x="19949" y="21522"/>
                  </a:lnTo>
                  <a:cubicBezTo>
                    <a:pt x="19949" y="21522"/>
                    <a:pt x="19949" y="21522"/>
                    <a:pt x="19949" y="21522"/>
                  </a:cubicBezTo>
                  <a:cubicBezTo>
                    <a:pt x="19949" y="21522"/>
                    <a:pt x="19949" y="21522"/>
                    <a:pt x="19949" y="21522"/>
                  </a:cubicBezTo>
                  <a:lnTo>
                    <a:pt x="19949" y="21522"/>
                  </a:lnTo>
                  <a:cubicBezTo>
                    <a:pt x="19949" y="21522"/>
                    <a:pt x="19949" y="21522"/>
                    <a:pt x="19949" y="21522"/>
                  </a:cubicBezTo>
                  <a:lnTo>
                    <a:pt x="19949" y="21522"/>
                  </a:lnTo>
                  <a:cubicBezTo>
                    <a:pt x="19943" y="21522"/>
                    <a:pt x="19900" y="21385"/>
                    <a:pt x="19909" y="21383"/>
                  </a:cubicBezTo>
                  <a:close/>
                  <a:moveTo>
                    <a:pt x="24794" y="21599"/>
                  </a:moveTo>
                  <a:lnTo>
                    <a:pt x="24794" y="21599"/>
                  </a:lnTo>
                  <a:cubicBezTo>
                    <a:pt x="24796" y="21609"/>
                    <a:pt x="24802" y="21620"/>
                    <a:pt x="24810" y="21632"/>
                  </a:cubicBezTo>
                  <a:lnTo>
                    <a:pt x="24810" y="21632"/>
                  </a:lnTo>
                  <a:cubicBezTo>
                    <a:pt x="24805" y="21621"/>
                    <a:pt x="24800" y="21610"/>
                    <a:pt x="24794" y="21599"/>
                  </a:cubicBezTo>
                  <a:close/>
                  <a:moveTo>
                    <a:pt x="20370" y="21327"/>
                  </a:moveTo>
                  <a:lnTo>
                    <a:pt x="20370" y="21327"/>
                  </a:lnTo>
                  <a:cubicBezTo>
                    <a:pt x="20355" y="21350"/>
                    <a:pt x="20119" y="21563"/>
                    <a:pt x="20118" y="21564"/>
                  </a:cubicBezTo>
                  <a:lnTo>
                    <a:pt x="20118" y="21564"/>
                  </a:lnTo>
                  <a:cubicBezTo>
                    <a:pt x="20118" y="21564"/>
                    <a:pt x="20118" y="21564"/>
                    <a:pt x="20118" y="21564"/>
                  </a:cubicBezTo>
                  <a:lnTo>
                    <a:pt x="20118" y="21564"/>
                  </a:lnTo>
                  <a:cubicBezTo>
                    <a:pt x="20118" y="21564"/>
                    <a:pt x="20118" y="21564"/>
                    <a:pt x="20118" y="21564"/>
                  </a:cubicBezTo>
                  <a:cubicBezTo>
                    <a:pt x="20118" y="21564"/>
                    <a:pt x="20118" y="21564"/>
                    <a:pt x="20118" y="21564"/>
                  </a:cubicBezTo>
                  <a:lnTo>
                    <a:pt x="20118" y="21564"/>
                  </a:lnTo>
                  <a:cubicBezTo>
                    <a:pt x="20117" y="21566"/>
                    <a:pt x="20390" y="21638"/>
                    <a:pt x="20405" y="21638"/>
                  </a:cubicBezTo>
                  <a:cubicBezTo>
                    <a:pt x="20405" y="21638"/>
                    <a:pt x="20405" y="21638"/>
                    <a:pt x="20405" y="21638"/>
                  </a:cubicBezTo>
                  <a:cubicBezTo>
                    <a:pt x="20348" y="21546"/>
                    <a:pt x="20334" y="21431"/>
                    <a:pt x="20370" y="21327"/>
                  </a:cubicBezTo>
                  <a:close/>
                  <a:moveTo>
                    <a:pt x="27981" y="21745"/>
                  </a:moveTo>
                  <a:cubicBezTo>
                    <a:pt x="28206" y="21847"/>
                    <a:pt x="28964" y="21689"/>
                    <a:pt x="28545" y="22086"/>
                  </a:cubicBezTo>
                  <a:cubicBezTo>
                    <a:pt x="28494" y="21840"/>
                    <a:pt x="28141" y="21900"/>
                    <a:pt x="27979" y="21745"/>
                  </a:cubicBezTo>
                  <a:close/>
                  <a:moveTo>
                    <a:pt x="23127" y="20201"/>
                  </a:moveTo>
                  <a:lnTo>
                    <a:pt x="23129" y="20203"/>
                  </a:lnTo>
                  <a:cubicBezTo>
                    <a:pt x="23273" y="20289"/>
                    <a:pt x="23122" y="20331"/>
                    <a:pt x="22784" y="20400"/>
                  </a:cubicBezTo>
                  <a:cubicBezTo>
                    <a:pt x="22860" y="20419"/>
                    <a:pt x="22960" y="20600"/>
                    <a:pt x="23146" y="20759"/>
                  </a:cubicBezTo>
                  <a:cubicBezTo>
                    <a:pt x="23083" y="20783"/>
                    <a:pt x="28927" y="22188"/>
                    <a:pt x="29041" y="22220"/>
                  </a:cubicBezTo>
                  <a:cubicBezTo>
                    <a:pt x="29073" y="22079"/>
                    <a:pt x="29242" y="21919"/>
                    <a:pt x="29528" y="21775"/>
                  </a:cubicBezTo>
                  <a:lnTo>
                    <a:pt x="29528" y="21775"/>
                  </a:lnTo>
                  <a:cubicBezTo>
                    <a:pt x="29527" y="21775"/>
                    <a:pt x="29527" y="21775"/>
                    <a:pt x="29526" y="21775"/>
                  </a:cubicBezTo>
                  <a:cubicBezTo>
                    <a:pt x="29382" y="21775"/>
                    <a:pt x="23265" y="20249"/>
                    <a:pt x="23127" y="20201"/>
                  </a:cubicBezTo>
                  <a:close/>
                  <a:moveTo>
                    <a:pt x="42995" y="22487"/>
                  </a:moveTo>
                  <a:cubicBezTo>
                    <a:pt x="42976" y="22487"/>
                    <a:pt x="42935" y="22495"/>
                    <a:pt x="42904" y="22513"/>
                  </a:cubicBezTo>
                  <a:lnTo>
                    <a:pt x="42904" y="22513"/>
                  </a:lnTo>
                  <a:cubicBezTo>
                    <a:pt x="43010" y="22499"/>
                    <a:pt x="43019" y="22487"/>
                    <a:pt x="42995" y="22487"/>
                  </a:cubicBezTo>
                  <a:close/>
                  <a:moveTo>
                    <a:pt x="28591" y="22505"/>
                  </a:moveTo>
                  <a:cubicBezTo>
                    <a:pt x="28553" y="22505"/>
                    <a:pt x="28500" y="22519"/>
                    <a:pt x="28438" y="22542"/>
                  </a:cubicBezTo>
                  <a:lnTo>
                    <a:pt x="28438" y="22542"/>
                  </a:lnTo>
                  <a:cubicBezTo>
                    <a:pt x="28526" y="22540"/>
                    <a:pt x="28592" y="22532"/>
                    <a:pt x="28633" y="22514"/>
                  </a:cubicBezTo>
                  <a:cubicBezTo>
                    <a:pt x="28623" y="22508"/>
                    <a:pt x="28608" y="22505"/>
                    <a:pt x="28591" y="22505"/>
                  </a:cubicBezTo>
                  <a:close/>
                  <a:moveTo>
                    <a:pt x="28751" y="22480"/>
                  </a:moveTo>
                  <a:lnTo>
                    <a:pt x="28751" y="22480"/>
                  </a:lnTo>
                  <a:cubicBezTo>
                    <a:pt x="28677" y="22588"/>
                    <a:pt x="28628" y="22665"/>
                    <a:pt x="28599" y="22719"/>
                  </a:cubicBezTo>
                  <a:lnTo>
                    <a:pt x="28599" y="22719"/>
                  </a:lnTo>
                  <a:cubicBezTo>
                    <a:pt x="28619" y="22718"/>
                    <a:pt x="28639" y="22718"/>
                    <a:pt x="28660" y="22718"/>
                  </a:cubicBezTo>
                  <a:cubicBezTo>
                    <a:pt x="28665" y="22718"/>
                    <a:pt x="28670" y="22718"/>
                    <a:pt x="28675" y="22718"/>
                  </a:cubicBezTo>
                  <a:lnTo>
                    <a:pt x="28675" y="22718"/>
                  </a:lnTo>
                  <a:cubicBezTo>
                    <a:pt x="28681" y="22659"/>
                    <a:pt x="28703" y="22581"/>
                    <a:pt x="28751" y="22480"/>
                  </a:cubicBezTo>
                  <a:close/>
                  <a:moveTo>
                    <a:pt x="43862" y="19942"/>
                  </a:moveTo>
                  <a:cubicBezTo>
                    <a:pt x="43827" y="19942"/>
                    <a:pt x="43799" y="19961"/>
                    <a:pt x="43806" y="19992"/>
                  </a:cubicBezTo>
                  <a:cubicBezTo>
                    <a:pt x="43800" y="19991"/>
                    <a:pt x="43795" y="19991"/>
                    <a:pt x="43789" y="19991"/>
                  </a:cubicBezTo>
                  <a:cubicBezTo>
                    <a:pt x="43419" y="19991"/>
                    <a:pt x="43120" y="22403"/>
                    <a:pt x="43191" y="22540"/>
                  </a:cubicBezTo>
                  <a:cubicBezTo>
                    <a:pt x="43137" y="22546"/>
                    <a:pt x="43091" y="22551"/>
                    <a:pt x="43051" y="22554"/>
                  </a:cubicBezTo>
                  <a:lnTo>
                    <a:pt x="43051" y="22554"/>
                  </a:lnTo>
                  <a:cubicBezTo>
                    <a:pt x="43031" y="22539"/>
                    <a:pt x="43005" y="22530"/>
                    <a:pt x="42972" y="22530"/>
                  </a:cubicBezTo>
                  <a:cubicBezTo>
                    <a:pt x="42944" y="22530"/>
                    <a:pt x="42911" y="22536"/>
                    <a:pt x="42869" y="22549"/>
                  </a:cubicBezTo>
                  <a:cubicBezTo>
                    <a:pt x="42876" y="22534"/>
                    <a:pt x="42889" y="22522"/>
                    <a:pt x="42904" y="22513"/>
                  </a:cubicBezTo>
                  <a:lnTo>
                    <a:pt x="42904" y="22513"/>
                  </a:lnTo>
                  <a:cubicBezTo>
                    <a:pt x="42863" y="22519"/>
                    <a:pt x="42809" y="22525"/>
                    <a:pt x="42737" y="22531"/>
                  </a:cubicBezTo>
                  <a:cubicBezTo>
                    <a:pt x="42799" y="22534"/>
                    <a:pt x="42800" y="22559"/>
                    <a:pt x="42928" y="22559"/>
                  </a:cubicBezTo>
                  <a:cubicBezTo>
                    <a:pt x="42960" y="22559"/>
                    <a:pt x="43000" y="22558"/>
                    <a:pt x="43051" y="22554"/>
                  </a:cubicBezTo>
                  <a:lnTo>
                    <a:pt x="43051" y="22554"/>
                  </a:lnTo>
                  <a:cubicBezTo>
                    <a:pt x="43129" y="22608"/>
                    <a:pt x="43149" y="22746"/>
                    <a:pt x="43332" y="22830"/>
                  </a:cubicBezTo>
                  <a:lnTo>
                    <a:pt x="43332" y="22830"/>
                  </a:lnTo>
                  <a:cubicBezTo>
                    <a:pt x="43362" y="22752"/>
                    <a:pt x="43390" y="22672"/>
                    <a:pt x="43416" y="22591"/>
                  </a:cubicBezTo>
                  <a:cubicBezTo>
                    <a:pt x="43197" y="22591"/>
                    <a:pt x="43757" y="20295"/>
                    <a:pt x="43904" y="20295"/>
                  </a:cubicBezTo>
                  <a:cubicBezTo>
                    <a:pt x="43910" y="20295"/>
                    <a:pt x="43915" y="20298"/>
                    <a:pt x="43919" y="20305"/>
                  </a:cubicBezTo>
                  <a:cubicBezTo>
                    <a:pt x="44174" y="20270"/>
                    <a:pt x="44026" y="20321"/>
                    <a:pt x="43928" y="20171"/>
                  </a:cubicBezTo>
                  <a:cubicBezTo>
                    <a:pt x="44000" y="20003"/>
                    <a:pt x="43922" y="19942"/>
                    <a:pt x="43862" y="19942"/>
                  </a:cubicBezTo>
                  <a:close/>
                  <a:moveTo>
                    <a:pt x="43332" y="22830"/>
                  </a:moveTo>
                  <a:cubicBezTo>
                    <a:pt x="43328" y="22840"/>
                    <a:pt x="43324" y="22850"/>
                    <a:pt x="43320" y="22860"/>
                  </a:cubicBezTo>
                  <a:lnTo>
                    <a:pt x="43320" y="22860"/>
                  </a:lnTo>
                  <a:cubicBezTo>
                    <a:pt x="43362" y="22865"/>
                    <a:pt x="43404" y="22868"/>
                    <a:pt x="43446" y="22869"/>
                  </a:cubicBezTo>
                  <a:cubicBezTo>
                    <a:pt x="43402" y="22858"/>
                    <a:pt x="43364" y="22845"/>
                    <a:pt x="43332" y="22830"/>
                  </a:cubicBezTo>
                  <a:close/>
                  <a:moveTo>
                    <a:pt x="28675" y="22718"/>
                  </a:moveTo>
                  <a:lnTo>
                    <a:pt x="28675" y="22718"/>
                  </a:lnTo>
                  <a:cubicBezTo>
                    <a:pt x="28664" y="22831"/>
                    <a:pt x="28713" y="22872"/>
                    <a:pt x="28754" y="22872"/>
                  </a:cubicBezTo>
                  <a:cubicBezTo>
                    <a:pt x="28809" y="22872"/>
                    <a:pt x="28849" y="22796"/>
                    <a:pt x="28700" y="22718"/>
                  </a:cubicBezTo>
                  <a:cubicBezTo>
                    <a:pt x="28692" y="22718"/>
                    <a:pt x="28683" y="22718"/>
                    <a:pt x="28675" y="22718"/>
                  </a:cubicBezTo>
                  <a:close/>
                  <a:moveTo>
                    <a:pt x="30054" y="23143"/>
                  </a:moveTo>
                  <a:cubicBezTo>
                    <a:pt x="30054" y="23143"/>
                    <a:pt x="30054" y="23143"/>
                    <a:pt x="30054" y="23143"/>
                  </a:cubicBezTo>
                  <a:lnTo>
                    <a:pt x="30054" y="23143"/>
                  </a:lnTo>
                  <a:cubicBezTo>
                    <a:pt x="30054" y="23143"/>
                    <a:pt x="30054" y="23143"/>
                    <a:pt x="30054" y="23143"/>
                  </a:cubicBezTo>
                  <a:close/>
                  <a:moveTo>
                    <a:pt x="30054" y="23143"/>
                  </a:moveTo>
                  <a:cubicBezTo>
                    <a:pt x="30049" y="23147"/>
                    <a:pt x="30047" y="23154"/>
                    <a:pt x="30047" y="23163"/>
                  </a:cubicBezTo>
                  <a:cubicBezTo>
                    <a:pt x="30045" y="23163"/>
                    <a:pt x="30225" y="23187"/>
                    <a:pt x="30223" y="23187"/>
                  </a:cubicBezTo>
                  <a:cubicBezTo>
                    <a:pt x="30230" y="23187"/>
                    <a:pt x="30055" y="23144"/>
                    <a:pt x="30054" y="23143"/>
                  </a:cubicBezTo>
                  <a:close/>
                  <a:moveTo>
                    <a:pt x="26595" y="22948"/>
                  </a:moveTo>
                  <a:cubicBezTo>
                    <a:pt x="26271" y="22983"/>
                    <a:pt x="26268" y="23036"/>
                    <a:pt x="26326" y="23124"/>
                  </a:cubicBezTo>
                  <a:cubicBezTo>
                    <a:pt x="26322" y="23126"/>
                    <a:pt x="26707" y="23228"/>
                    <a:pt x="26724" y="23228"/>
                  </a:cubicBezTo>
                  <a:cubicBezTo>
                    <a:pt x="26725" y="23228"/>
                    <a:pt x="26725" y="23228"/>
                    <a:pt x="26725" y="23228"/>
                  </a:cubicBezTo>
                  <a:cubicBezTo>
                    <a:pt x="26669" y="23140"/>
                    <a:pt x="26628" y="23045"/>
                    <a:pt x="26595" y="22948"/>
                  </a:cubicBezTo>
                  <a:close/>
                  <a:moveTo>
                    <a:pt x="27637" y="23066"/>
                  </a:moveTo>
                  <a:lnTo>
                    <a:pt x="27637" y="23066"/>
                  </a:lnTo>
                  <a:cubicBezTo>
                    <a:pt x="28157" y="23260"/>
                    <a:pt x="28114" y="23332"/>
                    <a:pt x="28274" y="23436"/>
                  </a:cubicBezTo>
                  <a:lnTo>
                    <a:pt x="28274" y="23436"/>
                  </a:lnTo>
                  <a:cubicBezTo>
                    <a:pt x="28220" y="23426"/>
                    <a:pt x="28172" y="23421"/>
                    <a:pt x="28129" y="23421"/>
                  </a:cubicBezTo>
                  <a:cubicBezTo>
                    <a:pt x="28107" y="23421"/>
                    <a:pt x="28087" y="23422"/>
                    <a:pt x="28068" y="23424"/>
                  </a:cubicBezTo>
                  <a:lnTo>
                    <a:pt x="28068" y="23424"/>
                  </a:lnTo>
                  <a:cubicBezTo>
                    <a:pt x="27864" y="23376"/>
                    <a:pt x="27696" y="23337"/>
                    <a:pt x="27574" y="23309"/>
                  </a:cubicBezTo>
                  <a:lnTo>
                    <a:pt x="27574" y="23309"/>
                  </a:lnTo>
                  <a:cubicBezTo>
                    <a:pt x="27555" y="23328"/>
                    <a:pt x="27534" y="23345"/>
                    <a:pt x="27508" y="23357"/>
                  </a:cubicBezTo>
                  <a:lnTo>
                    <a:pt x="27508" y="23357"/>
                  </a:lnTo>
                  <a:cubicBezTo>
                    <a:pt x="27469" y="23333"/>
                    <a:pt x="27426" y="23303"/>
                    <a:pt x="27381" y="23265"/>
                  </a:cubicBezTo>
                  <a:lnTo>
                    <a:pt x="27381" y="23265"/>
                  </a:lnTo>
                  <a:cubicBezTo>
                    <a:pt x="27421" y="23274"/>
                    <a:pt x="27486" y="23289"/>
                    <a:pt x="27574" y="23309"/>
                  </a:cubicBezTo>
                  <a:lnTo>
                    <a:pt x="27574" y="23309"/>
                  </a:lnTo>
                  <a:cubicBezTo>
                    <a:pt x="27648" y="23229"/>
                    <a:pt x="27665" y="23106"/>
                    <a:pt x="27637" y="23066"/>
                  </a:cubicBezTo>
                  <a:close/>
                  <a:moveTo>
                    <a:pt x="20954" y="20858"/>
                  </a:moveTo>
                  <a:lnTo>
                    <a:pt x="20954" y="20858"/>
                  </a:lnTo>
                  <a:cubicBezTo>
                    <a:pt x="20930" y="20935"/>
                    <a:pt x="20969" y="20990"/>
                    <a:pt x="21046" y="21113"/>
                  </a:cubicBezTo>
                  <a:lnTo>
                    <a:pt x="21046" y="21113"/>
                  </a:lnTo>
                  <a:cubicBezTo>
                    <a:pt x="20990" y="21155"/>
                    <a:pt x="20842" y="21488"/>
                    <a:pt x="20591" y="21666"/>
                  </a:cubicBezTo>
                  <a:cubicBezTo>
                    <a:pt x="20602" y="21696"/>
                    <a:pt x="23245" y="22366"/>
                    <a:pt x="23322" y="22389"/>
                  </a:cubicBezTo>
                  <a:cubicBezTo>
                    <a:pt x="23611" y="22218"/>
                    <a:pt x="24018" y="21963"/>
                    <a:pt x="24466" y="21963"/>
                  </a:cubicBezTo>
                  <a:cubicBezTo>
                    <a:pt x="24543" y="21963"/>
                    <a:pt x="24621" y="21971"/>
                    <a:pt x="24701" y="21988"/>
                  </a:cubicBezTo>
                  <a:lnTo>
                    <a:pt x="24701" y="21988"/>
                  </a:lnTo>
                  <a:cubicBezTo>
                    <a:pt x="25917" y="22642"/>
                    <a:pt x="27100" y="22301"/>
                    <a:pt x="27617" y="22753"/>
                  </a:cubicBezTo>
                  <a:cubicBezTo>
                    <a:pt x="27646" y="22745"/>
                    <a:pt x="27664" y="22741"/>
                    <a:pt x="27673" y="22741"/>
                  </a:cubicBezTo>
                  <a:cubicBezTo>
                    <a:pt x="27750" y="22741"/>
                    <a:pt x="27201" y="23017"/>
                    <a:pt x="26996" y="23284"/>
                  </a:cubicBezTo>
                  <a:cubicBezTo>
                    <a:pt x="27230" y="23384"/>
                    <a:pt x="27342" y="23414"/>
                    <a:pt x="27381" y="23414"/>
                  </a:cubicBezTo>
                  <a:cubicBezTo>
                    <a:pt x="27415" y="23414"/>
                    <a:pt x="27393" y="23391"/>
                    <a:pt x="27348" y="23372"/>
                  </a:cubicBezTo>
                  <a:lnTo>
                    <a:pt x="27348" y="23372"/>
                  </a:lnTo>
                  <a:cubicBezTo>
                    <a:pt x="27370" y="23377"/>
                    <a:pt x="27391" y="23379"/>
                    <a:pt x="27410" y="23379"/>
                  </a:cubicBezTo>
                  <a:cubicBezTo>
                    <a:pt x="27447" y="23379"/>
                    <a:pt x="27480" y="23371"/>
                    <a:pt x="27508" y="23357"/>
                  </a:cubicBezTo>
                  <a:lnTo>
                    <a:pt x="27508" y="23357"/>
                  </a:lnTo>
                  <a:cubicBezTo>
                    <a:pt x="27630" y="23431"/>
                    <a:pt x="27728" y="23451"/>
                    <a:pt x="27802" y="23451"/>
                  </a:cubicBezTo>
                  <a:cubicBezTo>
                    <a:pt x="27887" y="23451"/>
                    <a:pt x="27940" y="23425"/>
                    <a:pt x="27962" y="23425"/>
                  </a:cubicBezTo>
                  <a:cubicBezTo>
                    <a:pt x="27972" y="23425"/>
                    <a:pt x="27975" y="23431"/>
                    <a:pt x="27971" y="23447"/>
                  </a:cubicBezTo>
                  <a:lnTo>
                    <a:pt x="27971" y="23447"/>
                  </a:lnTo>
                  <a:cubicBezTo>
                    <a:pt x="27999" y="23436"/>
                    <a:pt x="28031" y="23428"/>
                    <a:pt x="28068" y="23424"/>
                  </a:cubicBezTo>
                  <a:lnTo>
                    <a:pt x="28068" y="23424"/>
                  </a:lnTo>
                  <a:cubicBezTo>
                    <a:pt x="28226" y="23462"/>
                    <a:pt x="28407" y="23504"/>
                    <a:pt x="28606" y="23552"/>
                  </a:cubicBezTo>
                  <a:lnTo>
                    <a:pt x="28606" y="23552"/>
                  </a:lnTo>
                  <a:cubicBezTo>
                    <a:pt x="28495" y="23499"/>
                    <a:pt x="28398" y="23465"/>
                    <a:pt x="28313" y="23445"/>
                  </a:cubicBezTo>
                  <a:lnTo>
                    <a:pt x="28313" y="23445"/>
                  </a:lnTo>
                  <a:cubicBezTo>
                    <a:pt x="28422" y="23369"/>
                    <a:pt x="28489" y="23294"/>
                    <a:pt x="28541" y="23294"/>
                  </a:cubicBezTo>
                  <a:cubicBezTo>
                    <a:pt x="28589" y="23294"/>
                    <a:pt x="28623" y="23363"/>
                    <a:pt x="28662" y="23565"/>
                  </a:cubicBezTo>
                  <a:lnTo>
                    <a:pt x="28662" y="23565"/>
                  </a:lnTo>
                  <a:cubicBezTo>
                    <a:pt x="28643" y="23561"/>
                    <a:pt x="28625" y="23556"/>
                    <a:pt x="28606" y="23552"/>
                  </a:cubicBezTo>
                  <a:lnTo>
                    <a:pt x="28606" y="23552"/>
                  </a:lnTo>
                  <a:cubicBezTo>
                    <a:pt x="28625" y="23561"/>
                    <a:pt x="28645" y="23571"/>
                    <a:pt x="28665" y="23581"/>
                  </a:cubicBezTo>
                  <a:cubicBezTo>
                    <a:pt x="28664" y="23575"/>
                    <a:pt x="28663" y="23570"/>
                    <a:pt x="28662" y="23565"/>
                  </a:cubicBezTo>
                  <a:lnTo>
                    <a:pt x="28662" y="23565"/>
                  </a:lnTo>
                  <a:cubicBezTo>
                    <a:pt x="28797" y="23597"/>
                    <a:pt x="28939" y="23631"/>
                    <a:pt x="29089" y="23667"/>
                  </a:cubicBezTo>
                  <a:lnTo>
                    <a:pt x="29089" y="23667"/>
                  </a:lnTo>
                  <a:cubicBezTo>
                    <a:pt x="28873" y="23293"/>
                    <a:pt x="28734" y="23162"/>
                    <a:pt x="28940" y="23162"/>
                  </a:cubicBezTo>
                  <a:cubicBezTo>
                    <a:pt x="28965" y="23162"/>
                    <a:pt x="28997" y="23164"/>
                    <a:pt x="29034" y="23168"/>
                  </a:cubicBezTo>
                  <a:cubicBezTo>
                    <a:pt x="28819" y="22716"/>
                    <a:pt x="28457" y="22992"/>
                    <a:pt x="28599" y="22719"/>
                  </a:cubicBezTo>
                  <a:lnTo>
                    <a:pt x="28599" y="22719"/>
                  </a:lnTo>
                  <a:cubicBezTo>
                    <a:pt x="28138" y="22743"/>
                    <a:pt x="28094" y="23034"/>
                    <a:pt x="27925" y="23034"/>
                  </a:cubicBezTo>
                  <a:cubicBezTo>
                    <a:pt x="27877" y="23034"/>
                    <a:pt x="27819" y="23010"/>
                    <a:pt x="27738" y="22950"/>
                  </a:cubicBezTo>
                  <a:cubicBezTo>
                    <a:pt x="27859" y="22846"/>
                    <a:pt x="28209" y="22629"/>
                    <a:pt x="28438" y="22542"/>
                  </a:cubicBezTo>
                  <a:lnTo>
                    <a:pt x="28438" y="22542"/>
                  </a:lnTo>
                  <a:cubicBezTo>
                    <a:pt x="28428" y="22542"/>
                    <a:pt x="28418" y="22542"/>
                    <a:pt x="28407" y="22542"/>
                  </a:cubicBezTo>
                  <a:cubicBezTo>
                    <a:pt x="27567" y="22542"/>
                    <a:pt x="25051" y="21957"/>
                    <a:pt x="24810" y="21632"/>
                  </a:cubicBezTo>
                  <a:lnTo>
                    <a:pt x="24810" y="21632"/>
                  </a:lnTo>
                  <a:cubicBezTo>
                    <a:pt x="24937" y="21884"/>
                    <a:pt x="24965" y="21948"/>
                    <a:pt x="24938" y="21948"/>
                  </a:cubicBezTo>
                  <a:cubicBezTo>
                    <a:pt x="24917" y="21948"/>
                    <a:pt x="24865" y="21911"/>
                    <a:pt x="24800" y="21893"/>
                  </a:cubicBezTo>
                  <a:lnTo>
                    <a:pt x="24800" y="21893"/>
                  </a:lnTo>
                  <a:cubicBezTo>
                    <a:pt x="24798" y="21870"/>
                    <a:pt x="24796" y="21847"/>
                    <a:pt x="24789" y="21826"/>
                  </a:cubicBezTo>
                  <a:cubicBezTo>
                    <a:pt x="24928" y="21815"/>
                    <a:pt x="23371" y="21456"/>
                    <a:pt x="23242" y="21456"/>
                  </a:cubicBezTo>
                  <a:cubicBezTo>
                    <a:pt x="23237" y="21456"/>
                    <a:pt x="23234" y="21456"/>
                    <a:pt x="23234" y="21457"/>
                  </a:cubicBezTo>
                  <a:cubicBezTo>
                    <a:pt x="23321" y="21483"/>
                    <a:pt x="23342" y="21549"/>
                    <a:pt x="23188" y="21582"/>
                  </a:cubicBezTo>
                  <a:lnTo>
                    <a:pt x="23188" y="21582"/>
                  </a:lnTo>
                  <a:cubicBezTo>
                    <a:pt x="23136" y="21553"/>
                    <a:pt x="22804" y="21393"/>
                    <a:pt x="22849" y="21383"/>
                  </a:cubicBezTo>
                  <a:cubicBezTo>
                    <a:pt x="22895" y="21369"/>
                    <a:pt x="22944" y="21360"/>
                    <a:pt x="22993" y="21353"/>
                  </a:cubicBezTo>
                  <a:cubicBezTo>
                    <a:pt x="22920" y="21330"/>
                    <a:pt x="20980" y="20888"/>
                    <a:pt x="20954" y="20858"/>
                  </a:cubicBezTo>
                  <a:close/>
                  <a:moveTo>
                    <a:pt x="27971" y="23447"/>
                  </a:moveTo>
                  <a:lnTo>
                    <a:pt x="27971" y="23447"/>
                  </a:lnTo>
                  <a:cubicBezTo>
                    <a:pt x="27787" y="23517"/>
                    <a:pt x="27784" y="23704"/>
                    <a:pt x="27871" y="23704"/>
                  </a:cubicBezTo>
                  <a:cubicBezTo>
                    <a:pt x="27872" y="23704"/>
                    <a:pt x="27872" y="23704"/>
                    <a:pt x="27872" y="23704"/>
                  </a:cubicBezTo>
                  <a:cubicBezTo>
                    <a:pt x="27931" y="23552"/>
                    <a:pt x="27964" y="23479"/>
                    <a:pt x="27971" y="23447"/>
                  </a:cubicBezTo>
                  <a:close/>
                  <a:moveTo>
                    <a:pt x="30762" y="22067"/>
                  </a:moveTo>
                  <a:cubicBezTo>
                    <a:pt x="30755" y="22067"/>
                    <a:pt x="30752" y="22067"/>
                    <a:pt x="30752" y="22069"/>
                  </a:cubicBezTo>
                  <a:cubicBezTo>
                    <a:pt x="30478" y="22389"/>
                    <a:pt x="30448" y="22248"/>
                    <a:pt x="29657" y="22317"/>
                  </a:cubicBezTo>
                  <a:cubicBezTo>
                    <a:pt x="29821" y="22394"/>
                    <a:pt x="29852" y="22415"/>
                    <a:pt x="29867" y="22415"/>
                  </a:cubicBezTo>
                  <a:cubicBezTo>
                    <a:pt x="29882" y="22415"/>
                    <a:pt x="29879" y="22394"/>
                    <a:pt x="29980" y="22389"/>
                  </a:cubicBezTo>
                  <a:lnTo>
                    <a:pt x="29980" y="22389"/>
                  </a:lnTo>
                  <a:cubicBezTo>
                    <a:pt x="29793" y="22442"/>
                    <a:pt x="39686" y="24979"/>
                    <a:pt x="40099" y="24979"/>
                  </a:cubicBezTo>
                  <a:cubicBezTo>
                    <a:pt x="40101" y="24979"/>
                    <a:pt x="40104" y="24979"/>
                    <a:pt x="40106" y="24979"/>
                  </a:cubicBezTo>
                  <a:cubicBezTo>
                    <a:pt x="40259" y="25015"/>
                    <a:pt x="40415" y="25032"/>
                    <a:pt x="40574" y="25032"/>
                  </a:cubicBezTo>
                  <a:cubicBezTo>
                    <a:pt x="41638" y="25032"/>
                    <a:pt x="42779" y="24233"/>
                    <a:pt x="43320" y="22860"/>
                  </a:cubicBezTo>
                  <a:lnTo>
                    <a:pt x="43320" y="22860"/>
                  </a:lnTo>
                  <a:cubicBezTo>
                    <a:pt x="43091" y="22832"/>
                    <a:pt x="42874" y="22750"/>
                    <a:pt x="42788" y="22750"/>
                  </a:cubicBezTo>
                  <a:cubicBezTo>
                    <a:pt x="42779" y="22750"/>
                    <a:pt x="42771" y="22751"/>
                    <a:pt x="42765" y="22753"/>
                  </a:cubicBezTo>
                  <a:cubicBezTo>
                    <a:pt x="42517" y="23805"/>
                    <a:pt x="41594" y="24485"/>
                    <a:pt x="40472" y="24485"/>
                  </a:cubicBezTo>
                  <a:cubicBezTo>
                    <a:pt x="40281" y="24485"/>
                    <a:pt x="40085" y="24465"/>
                    <a:pt x="39885" y="24425"/>
                  </a:cubicBezTo>
                  <a:cubicBezTo>
                    <a:pt x="39885" y="24426"/>
                    <a:pt x="39883" y="24427"/>
                    <a:pt x="39878" y="24427"/>
                  </a:cubicBezTo>
                  <a:cubicBezTo>
                    <a:pt x="39594" y="24427"/>
                    <a:pt x="31098" y="22067"/>
                    <a:pt x="30762" y="22067"/>
                  </a:cubicBezTo>
                  <a:close/>
                  <a:moveTo>
                    <a:pt x="44338" y="9637"/>
                  </a:moveTo>
                  <a:lnTo>
                    <a:pt x="44338" y="9637"/>
                  </a:lnTo>
                  <a:cubicBezTo>
                    <a:pt x="43287" y="10668"/>
                    <a:pt x="44538" y="10540"/>
                    <a:pt x="44615" y="11123"/>
                  </a:cubicBezTo>
                  <a:cubicBezTo>
                    <a:pt x="44703" y="11077"/>
                    <a:pt x="44775" y="11027"/>
                    <a:pt x="44825" y="10983"/>
                  </a:cubicBezTo>
                  <a:lnTo>
                    <a:pt x="44825" y="10983"/>
                  </a:lnTo>
                  <a:cubicBezTo>
                    <a:pt x="44848" y="10995"/>
                    <a:pt x="44879" y="11000"/>
                    <a:pt x="44916" y="11000"/>
                  </a:cubicBezTo>
                  <a:cubicBezTo>
                    <a:pt x="45102" y="11000"/>
                    <a:pt x="45443" y="10884"/>
                    <a:pt x="45647" y="10884"/>
                  </a:cubicBezTo>
                  <a:cubicBezTo>
                    <a:pt x="45750" y="10884"/>
                    <a:pt x="45818" y="10913"/>
                    <a:pt x="45813" y="11002"/>
                  </a:cubicBezTo>
                  <a:cubicBezTo>
                    <a:pt x="45500" y="11146"/>
                    <a:pt x="45521" y="11264"/>
                    <a:pt x="45370" y="11382"/>
                  </a:cubicBezTo>
                  <a:cubicBezTo>
                    <a:pt x="46030" y="12339"/>
                    <a:pt x="46375" y="13358"/>
                    <a:pt x="45835" y="14105"/>
                  </a:cubicBezTo>
                  <a:lnTo>
                    <a:pt x="45835" y="14105"/>
                  </a:lnTo>
                  <a:cubicBezTo>
                    <a:pt x="45838" y="14244"/>
                    <a:pt x="45823" y="14388"/>
                    <a:pt x="45790" y="14537"/>
                  </a:cubicBezTo>
                  <a:cubicBezTo>
                    <a:pt x="45785" y="14539"/>
                    <a:pt x="45780" y="14540"/>
                    <a:pt x="45774" y="14542"/>
                  </a:cubicBezTo>
                  <a:lnTo>
                    <a:pt x="45774" y="14542"/>
                  </a:lnTo>
                  <a:cubicBezTo>
                    <a:pt x="45744" y="14455"/>
                    <a:pt x="45713" y="14369"/>
                    <a:pt x="45684" y="14284"/>
                  </a:cubicBezTo>
                  <a:lnTo>
                    <a:pt x="45684" y="14284"/>
                  </a:lnTo>
                  <a:cubicBezTo>
                    <a:pt x="45647" y="14320"/>
                    <a:pt x="45609" y="14356"/>
                    <a:pt x="45567" y="14391"/>
                  </a:cubicBezTo>
                  <a:cubicBezTo>
                    <a:pt x="45568" y="14475"/>
                    <a:pt x="45554" y="14620"/>
                    <a:pt x="45530" y="14810"/>
                  </a:cubicBezTo>
                  <a:lnTo>
                    <a:pt x="45530" y="14810"/>
                  </a:lnTo>
                  <a:cubicBezTo>
                    <a:pt x="45409" y="15016"/>
                    <a:pt x="45281" y="15322"/>
                    <a:pt x="45151" y="15682"/>
                  </a:cubicBezTo>
                  <a:lnTo>
                    <a:pt x="45151" y="15682"/>
                  </a:lnTo>
                  <a:cubicBezTo>
                    <a:pt x="45268" y="15469"/>
                    <a:pt x="45380" y="15286"/>
                    <a:pt x="45483" y="15148"/>
                  </a:cubicBezTo>
                  <a:lnTo>
                    <a:pt x="45483" y="15148"/>
                  </a:lnTo>
                  <a:cubicBezTo>
                    <a:pt x="45300" y="16385"/>
                    <a:pt x="44885" y="18666"/>
                    <a:pt x="44860" y="19715"/>
                  </a:cubicBezTo>
                  <a:lnTo>
                    <a:pt x="44860" y="19715"/>
                  </a:lnTo>
                  <a:cubicBezTo>
                    <a:pt x="44879" y="19843"/>
                    <a:pt x="44884" y="19954"/>
                    <a:pt x="44868" y="20028"/>
                  </a:cubicBezTo>
                  <a:lnTo>
                    <a:pt x="44868" y="20028"/>
                  </a:lnTo>
                  <a:cubicBezTo>
                    <a:pt x="44859" y="19943"/>
                    <a:pt x="44857" y="19837"/>
                    <a:pt x="44860" y="19715"/>
                  </a:cubicBezTo>
                  <a:lnTo>
                    <a:pt x="44860" y="19715"/>
                  </a:lnTo>
                  <a:cubicBezTo>
                    <a:pt x="44859" y="19706"/>
                    <a:pt x="44857" y="19697"/>
                    <a:pt x="44856" y="19688"/>
                  </a:cubicBezTo>
                  <a:cubicBezTo>
                    <a:pt x="44823" y="19668"/>
                    <a:pt x="44788" y="19659"/>
                    <a:pt x="44754" y="19659"/>
                  </a:cubicBezTo>
                  <a:cubicBezTo>
                    <a:pt x="44600" y="19659"/>
                    <a:pt x="44475" y="19858"/>
                    <a:pt x="44783" y="20122"/>
                  </a:cubicBezTo>
                  <a:lnTo>
                    <a:pt x="44783" y="20122"/>
                  </a:lnTo>
                  <a:cubicBezTo>
                    <a:pt x="44723" y="20120"/>
                    <a:pt x="44631" y="20050"/>
                    <a:pt x="44499" y="19884"/>
                  </a:cubicBezTo>
                  <a:lnTo>
                    <a:pt x="44499" y="19884"/>
                  </a:lnTo>
                  <a:cubicBezTo>
                    <a:pt x="44769" y="20284"/>
                    <a:pt x="44380" y="22732"/>
                    <a:pt x="43884" y="23050"/>
                  </a:cubicBezTo>
                  <a:cubicBezTo>
                    <a:pt x="43766" y="24854"/>
                    <a:pt x="42266" y="25953"/>
                    <a:pt x="40431" y="25953"/>
                  </a:cubicBezTo>
                  <a:cubicBezTo>
                    <a:pt x="40174" y="25953"/>
                    <a:pt x="39911" y="25931"/>
                    <a:pt x="39644" y="25887"/>
                  </a:cubicBezTo>
                  <a:cubicBezTo>
                    <a:pt x="39807" y="25769"/>
                    <a:pt x="30578" y="23657"/>
                    <a:pt x="30777" y="23265"/>
                  </a:cubicBezTo>
                  <a:cubicBezTo>
                    <a:pt x="30817" y="23232"/>
                    <a:pt x="30823" y="23216"/>
                    <a:pt x="30807" y="23216"/>
                  </a:cubicBezTo>
                  <a:cubicBezTo>
                    <a:pt x="30747" y="23216"/>
                    <a:pt x="30397" y="23413"/>
                    <a:pt x="30274" y="23660"/>
                  </a:cubicBezTo>
                  <a:cubicBezTo>
                    <a:pt x="30317" y="23564"/>
                    <a:pt x="30082" y="23438"/>
                    <a:pt x="29824" y="23438"/>
                  </a:cubicBezTo>
                  <a:cubicBezTo>
                    <a:pt x="29629" y="23438"/>
                    <a:pt x="29421" y="23509"/>
                    <a:pt x="29311" y="23720"/>
                  </a:cubicBezTo>
                  <a:lnTo>
                    <a:pt x="29311" y="23720"/>
                  </a:lnTo>
                  <a:cubicBezTo>
                    <a:pt x="29235" y="23702"/>
                    <a:pt x="29161" y="23684"/>
                    <a:pt x="29089" y="23667"/>
                  </a:cubicBezTo>
                  <a:lnTo>
                    <a:pt x="29089" y="23667"/>
                  </a:lnTo>
                  <a:cubicBezTo>
                    <a:pt x="29137" y="23749"/>
                    <a:pt x="29188" y="23843"/>
                    <a:pt x="29240" y="23949"/>
                  </a:cubicBezTo>
                  <a:cubicBezTo>
                    <a:pt x="29253" y="23859"/>
                    <a:pt x="29277" y="23783"/>
                    <a:pt x="29311" y="23720"/>
                  </a:cubicBezTo>
                  <a:lnTo>
                    <a:pt x="29311" y="23720"/>
                  </a:lnTo>
                  <a:cubicBezTo>
                    <a:pt x="32803" y="24558"/>
                    <a:pt x="39680" y="26254"/>
                    <a:pt x="39413" y="26397"/>
                  </a:cubicBezTo>
                  <a:cubicBezTo>
                    <a:pt x="39805" y="26560"/>
                    <a:pt x="40225" y="26637"/>
                    <a:pt x="40653" y="26637"/>
                  </a:cubicBezTo>
                  <a:cubicBezTo>
                    <a:pt x="42558" y="26637"/>
                    <a:pt x="44620" y="25122"/>
                    <a:pt x="45076" y="22925"/>
                  </a:cubicBezTo>
                  <a:cubicBezTo>
                    <a:pt x="44407" y="22567"/>
                    <a:pt x="46422" y="14722"/>
                    <a:pt x="46879" y="14722"/>
                  </a:cubicBezTo>
                  <a:cubicBezTo>
                    <a:pt x="46882" y="14722"/>
                    <a:pt x="46884" y="14722"/>
                    <a:pt x="46887" y="14723"/>
                  </a:cubicBezTo>
                  <a:cubicBezTo>
                    <a:pt x="47029" y="12710"/>
                    <a:pt x="46531" y="10406"/>
                    <a:pt x="44338" y="963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Tree>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Shape 19169"/>
        <p:cNvGrpSpPr/>
        <p:nvPr/>
      </p:nvGrpSpPr>
      <p:grpSpPr>
        <a:xfrm>
          <a:off x="0" y="0"/>
          <a:ext cx="0" cy="0"/>
          <a:chOff x="0" y="0"/>
          <a:chExt cx="0" cy="0"/>
        </a:xfrm>
      </p:grpSpPr>
      <p:pic>
        <p:nvPicPr>
          <p:cNvPr id="19170" name="Google Shape;19170;p67"/>
          <p:cNvPicPr preferRelativeResize="0"/>
          <p:nvPr/>
        </p:nvPicPr>
        <p:blipFill rotWithShape="1">
          <a:blip r:embed="rId3" cstate="email">
            <a:extLst>
              <a:ext uri="{28A0092B-C50C-407E-A947-70E740481C1C}">
                <a14:useLocalDpi xmlns:a14="http://schemas.microsoft.com/office/drawing/2010/main"/>
              </a:ext>
            </a:extLst>
          </a:blip>
          <a:srcRect/>
          <a:stretch>
            <a:fillRect/>
          </a:stretch>
        </p:blipFill>
        <p:spPr>
          <a:xfrm>
            <a:off x="1715900" y="1218125"/>
            <a:ext cx="2231625" cy="2206850"/>
          </a:xfrm>
          <a:prstGeom prst="rect">
            <a:avLst/>
          </a:prstGeom>
          <a:noFill/>
          <a:ln>
            <a:noFill/>
          </a:ln>
        </p:spPr>
      </p:pic>
      <p:grpSp>
        <p:nvGrpSpPr>
          <p:cNvPr id="19171" name="Google Shape;19171;p67"/>
          <p:cNvGrpSpPr/>
          <p:nvPr/>
        </p:nvGrpSpPr>
        <p:grpSpPr>
          <a:xfrm rot="-1800077">
            <a:off x="926249" y="835396"/>
            <a:ext cx="1309256" cy="978140"/>
            <a:chOff x="3355075" y="3306025"/>
            <a:chExt cx="1749475" cy="1307025"/>
          </a:xfrm>
        </p:grpSpPr>
        <p:sp>
          <p:nvSpPr>
            <p:cNvPr id="19172" name="Google Shape;19172;p67"/>
            <p:cNvSpPr/>
            <p:nvPr/>
          </p:nvSpPr>
          <p:spPr>
            <a:xfrm>
              <a:off x="3355075" y="4328500"/>
              <a:ext cx="1500" cy="1225"/>
            </a:xfrm>
            <a:custGeom>
              <a:avLst/>
              <a:gdLst/>
              <a:ahLst/>
              <a:cxnLst/>
              <a:rect l="l" t="t" r="r" b="b"/>
              <a:pathLst>
                <a:path w="60" h="49" extrusionOk="0">
                  <a:moveTo>
                    <a:pt x="1" y="0"/>
                  </a:moveTo>
                  <a:lnTo>
                    <a:pt x="1" y="0"/>
                  </a:lnTo>
                  <a:cubicBezTo>
                    <a:pt x="13" y="21"/>
                    <a:pt x="32" y="38"/>
                    <a:pt x="55" y="49"/>
                  </a:cubicBezTo>
                  <a:cubicBezTo>
                    <a:pt x="55" y="34"/>
                    <a:pt x="58" y="21"/>
                    <a:pt x="60" y="9"/>
                  </a:cubicBezTo>
                  <a:lnTo>
                    <a:pt x="60" y="9"/>
                  </a:lnTo>
                  <a:cubicBezTo>
                    <a:pt x="56" y="9"/>
                    <a:pt x="52" y="9"/>
                    <a:pt x="49" y="9"/>
                  </a:cubicBezTo>
                  <a:cubicBezTo>
                    <a:pt x="32" y="9"/>
                    <a:pt x="16" y="5"/>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73" name="Google Shape;19173;p67"/>
            <p:cNvSpPr/>
            <p:nvPr/>
          </p:nvSpPr>
          <p:spPr>
            <a:xfrm>
              <a:off x="5072925" y="3724250"/>
              <a:ext cx="4325" cy="3875"/>
            </a:xfrm>
            <a:custGeom>
              <a:avLst/>
              <a:gdLst/>
              <a:ahLst/>
              <a:cxnLst/>
              <a:rect l="l" t="t" r="r" b="b"/>
              <a:pathLst>
                <a:path w="173" h="155" extrusionOk="0">
                  <a:moveTo>
                    <a:pt x="173" y="1"/>
                  </a:moveTo>
                  <a:lnTo>
                    <a:pt x="173" y="1"/>
                  </a:lnTo>
                  <a:cubicBezTo>
                    <a:pt x="51" y="36"/>
                    <a:pt x="0" y="80"/>
                    <a:pt x="145" y="154"/>
                  </a:cubicBezTo>
                  <a:cubicBezTo>
                    <a:pt x="154" y="101"/>
                    <a:pt x="164" y="51"/>
                    <a:pt x="1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74" name="Google Shape;19174;p67"/>
            <p:cNvSpPr/>
            <p:nvPr/>
          </p:nvSpPr>
          <p:spPr>
            <a:xfrm>
              <a:off x="3355250" y="4329700"/>
              <a:ext cx="1342900" cy="254500"/>
            </a:xfrm>
            <a:custGeom>
              <a:avLst/>
              <a:gdLst/>
              <a:ahLst/>
              <a:cxnLst/>
              <a:rect l="l" t="t" r="r" b="b"/>
              <a:pathLst>
                <a:path w="53716" h="10180" extrusionOk="0">
                  <a:moveTo>
                    <a:pt x="17232" y="3839"/>
                  </a:moveTo>
                  <a:lnTo>
                    <a:pt x="17672" y="3967"/>
                  </a:lnTo>
                  <a:lnTo>
                    <a:pt x="17653" y="4116"/>
                  </a:lnTo>
                  <a:lnTo>
                    <a:pt x="17232" y="3839"/>
                  </a:lnTo>
                  <a:close/>
                  <a:moveTo>
                    <a:pt x="39148" y="7083"/>
                  </a:moveTo>
                  <a:lnTo>
                    <a:pt x="39673" y="7258"/>
                  </a:lnTo>
                  <a:lnTo>
                    <a:pt x="39269" y="7275"/>
                  </a:lnTo>
                  <a:lnTo>
                    <a:pt x="39299" y="7323"/>
                  </a:lnTo>
                  <a:lnTo>
                    <a:pt x="39299" y="7323"/>
                  </a:lnTo>
                  <a:lnTo>
                    <a:pt x="39211" y="7277"/>
                  </a:lnTo>
                  <a:lnTo>
                    <a:pt x="39267" y="7275"/>
                  </a:lnTo>
                  <a:lnTo>
                    <a:pt x="39148" y="7083"/>
                  </a:lnTo>
                  <a:close/>
                  <a:moveTo>
                    <a:pt x="41552" y="7693"/>
                  </a:moveTo>
                  <a:cubicBezTo>
                    <a:pt x="41566" y="7693"/>
                    <a:pt x="41589" y="7698"/>
                    <a:pt x="41625" y="7710"/>
                  </a:cubicBezTo>
                  <a:cubicBezTo>
                    <a:pt x="41554" y="7748"/>
                    <a:pt x="41746" y="7925"/>
                    <a:pt x="41603" y="7925"/>
                  </a:cubicBezTo>
                  <a:cubicBezTo>
                    <a:pt x="41547" y="7925"/>
                    <a:pt x="41439" y="7898"/>
                    <a:pt x="41242" y="7824"/>
                  </a:cubicBezTo>
                  <a:lnTo>
                    <a:pt x="41242" y="7824"/>
                  </a:lnTo>
                  <a:cubicBezTo>
                    <a:pt x="41309" y="7833"/>
                    <a:pt x="41361" y="7837"/>
                    <a:pt x="41402" y="7837"/>
                  </a:cubicBezTo>
                  <a:cubicBezTo>
                    <a:pt x="41646" y="7837"/>
                    <a:pt x="41475" y="7693"/>
                    <a:pt x="41552" y="7693"/>
                  </a:cubicBezTo>
                  <a:close/>
                  <a:moveTo>
                    <a:pt x="40769" y="7944"/>
                  </a:moveTo>
                  <a:cubicBezTo>
                    <a:pt x="40908" y="7944"/>
                    <a:pt x="41047" y="7963"/>
                    <a:pt x="41181" y="8000"/>
                  </a:cubicBezTo>
                  <a:cubicBezTo>
                    <a:pt x="41068" y="7984"/>
                    <a:pt x="40935" y="7967"/>
                    <a:pt x="40769" y="7944"/>
                  </a:cubicBezTo>
                  <a:close/>
                  <a:moveTo>
                    <a:pt x="41181" y="8000"/>
                  </a:moveTo>
                  <a:cubicBezTo>
                    <a:pt x="41619" y="8068"/>
                    <a:pt x="41715" y="8120"/>
                    <a:pt x="41898" y="8383"/>
                  </a:cubicBezTo>
                  <a:cubicBezTo>
                    <a:pt x="41892" y="8383"/>
                    <a:pt x="41885" y="8384"/>
                    <a:pt x="41879" y="8384"/>
                  </a:cubicBezTo>
                  <a:cubicBezTo>
                    <a:pt x="41602" y="8384"/>
                    <a:pt x="41570" y="8120"/>
                    <a:pt x="41181" y="8000"/>
                  </a:cubicBezTo>
                  <a:close/>
                  <a:moveTo>
                    <a:pt x="51975" y="9100"/>
                  </a:moveTo>
                  <a:cubicBezTo>
                    <a:pt x="52006" y="9100"/>
                    <a:pt x="52038" y="9103"/>
                    <a:pt x="52068" y="9111"/>
                  </a:cubicBezTo>
                  <a:lnTo>
                    <a:pt x="51932" y="9409"/>
                  </a:lnTo>
                  <a:lnTo>
                    <a:pt x="51505" y="9182"/>
                  </a:lnTo>
                  <a:cubicBezTo>
                    <a:pt x="51655" y="9175"/>
                    <a:pt x="51820" y="9100"/>
                    <a:pt x="51975" y="9100"/>
                  </a:cubicBezTo>
                  <a:close/>
                  <a:moveTo>
                    <a:pt x="51" y="1"/>
                  </a:moveTo>
                  <a:lnTo>
                    <a:pt x="51" y="1"/>
                  </a:lnTo>
                  <a:cubicBezTo>
                    <a:pt x="1" y="602"/>
                    <a:pt x="14" y="933"/>
                    <a:pt x="105" y="933"/>
                  </a:cubicBezTo>
                  <a:cubicBezTo>
                    <a:pt x="115" y="933"/>
                    <a:pt x="127" y="928"/>
                    <a:pt x="140" y="919"/>
                  </a:cubicBezTo>
                  <a:lnTo>
                    <a:pt x="140" y="919"/>
                  </a:lnTo>
                  <a:cubicBezTo>
                    <a:pt x="5" y="1151"/>
                    <a:pt x="15089" y="3924"/>
                    <a:pt x="30376" y="6551"/>
                  </a:cubicBezTo>
                  <a:cubicBezTo>
                    <a:pt x="30367" y="6530"/>
                    <a:pt x="30396" y="6516"/>
                    <a:pt x="30498" y="6516"/>
                  </a:cubicBezTo>
                  <a:cubicBezTo>
                    <a:pt x="30547" y="6516"/>
                    <a:pt x="30612" y="6519"/>
                    <a:pt x="30698" y="6526"/>
                  </a:cubicBezTo>
                  <a:cubicBezTo>
                    <a:pt x="31028" y="6753"/>
                    <a:pt x="31413" y="6598"/>
                    <a:pt x="31663" y="6772"/>
                  </a:cubicBezTo>
                  <a:cubicBezTo>
                    <a:pt x="34948" y="7336"/>
                    <a:pt x="38226" y="7887"/>
                    <a:pt x="41343" y="8402"/>
                  </a:cubicBezTo>
                  <a:cubicBezTo>
                    <a:pt x="41179" y="8316"/>
                    <a:pt x="41002" y="8259"/>
                    <a:pt x="40817" y="8234"/>
                  </a:cubicBezTo>
                  <a:lnTo>
                    <a:pt x="40840" y="8087"/>
                  </a:lnTo>
                  <a:cubicBezTo>
                    <a:pt x="41284" y="8215"/>
                    <a:pt x="40979" y="8375"/>
                    <a:pt x="41709" y="8442"/>
                  </a:cubicBezTo>
                  <a:cubicBezTo>
                    <a:pt x="41692" y="8446"/>
                    <a:pt x="41675" y="8450"/>
                    <a:pt x="41658" y="8455"/>
                  </a:cubicBezTo>
                  <a:cubicBezTo>
                    <a:pt x="42897" y="8659"/>
                    <a:pt x="44108" y="8856"/>
                    <a:pt x="45286" y="9048"/>
                  </a:cubicBezTo>
                  <a:lnTo>
                    <a:pt x="45385" y="9014"/>
                  </a:lnTo>
                  <a:cubicBezTo>
                    <a:pt x="45480" y="9039"/>
                    <a:pt x="45572" y="9071"/>
                    <a:pt x="45665" y="9109"/>
                  </a:cubicBezTo>
                  <a:cubicBezTo>
                    <a:pt x="47690" y="9437"/>
                    <a:pt x="49604" y="9740"/>
                    <a:pt x="51360" y="10011"/>
                  </a:cubicBezTo>
                  <a:lnTo>
                    <a:pt x="51475" y="10017"/>
                  </a:lnTo>
                  <a:cubicBezTo>
                    <a:pt x="51482" y="10023"/>
                    <a:pt x="51488" y="10026"/>
                    <a:pt x="51492" y="10030"/>
                  </a:cubicBezTo>
                  <a:cubicBezTo>
                    <a:pt x="51820" y="10080"/>
                    <a:pt x="52140" y="10131"/>
                    <a:pt x="52455" y="10179"/>
                  </a:cubicBezTo>
                  <a:cubicBezTo>
                    <a:pt x="52302" y="10070"/>
                    <a:pt x="52129" y="9992"/>
                    <a:pt x="51946" y="9948"/>
                  </a:cubicBezTo>
                  <a:cubicBezTo>
                    <a:pt x="52616" y="9919"/>
                    <a:pt x="52457" y="9410"/>
                    <a:pt x="53415" y="9410"/>
                  </a:cubicBezTo>
                  <a:cubicBezTo>
                    <a:pt x="53505" y="9410"/>
                    <a:pt x="53604" y="9414"/>
                    <a:pt x="53715" y="9424"/>
                  </a:cubicBezTo>
                  <a:lnTo>
                    <a:pt x="53715" y="9409"/>
                  </a:lnTo>
                  <a:cubicBezTo>
                    <a:pt x="53595" y="9365"/>
                    <a:pt x="53494" y="9327"/>
                    <a:pt x="53404" y="9292"/>
                  </a:cubicBezTo>
                  <a:cubicBezTo>
                    <a:pt x="48161" y="8503"/>
                    <a:pt x="41162" y="7397"/>
                    <a:pt x="33959" y="6219"/>
                  </a:cubicBezTo>
                  <a:cubicBezTo>
                    <a:pt x="33926" y="6263"/>
                    <a:pt x="33888" y="6303"/>
                    <a:pt x="33842" y="6339"/>
                  </a:cubicBezTo>
                  <a:cubicBezTo>
                    <a:pt x="33843" y="6339"/>
                    <a:pt x="33844" y="6339"/>
                    <a:pt x="33845" y="6339"/>
                  </a:cubicBezTo>
                  <a:cubicBezTo>
                    <a:pt x="33939" y="6339"/>
                    <a:pt x="34183" y="6569"/>
                    <a:pt x="34529" y="6650"/>
                  </a:cubicBezTo>
                  <a:cubicBezTo>
                    <a:pt x="34222" y="6909"/>
                    <a:pt x="33146" y="6713"/>
                    <a:pt x="32843" y="6922"/>
                  </a:cubicBezTo>
                  <a:cubicBezTo>
                    <a:pt x="32337" y="6746"/>
                    <a:pt x="32487" y="6722"/>
                    <a:pt x="32722" y="6722"/>
                  </a:cubicBezTo>
                  <a:cubicBezTo>
                    <a:pt x="32810" y="6722"/>
                    <a:pt x="32911" y="6725"/>
                    <a:pt x="32992" y="6725"/>
                  </a:cubicBezTo>
                  <a:cubicBezTo>
                    <a:pt x="33067" y="6725"/>
                    <a:pt x="33126" y="6722"/>
                    <a:pt x="33146" y="6711"/>
                  </a:cubicBezTo>
                  <a:lnTo>
                    <a:pt x="33146" y="6711"/>
                  </a:lnTo>
                  <a:cubicBezTo>
                    <a:pt x="33144" y="6711"/>
                    <a:pt x="33143" y="6711"/>
                    <a:pt x="33141" y="6711"/>
                  </a:cubicBezTo>
                  <a:cubicBezTo>
                    <a:pt x="33066" y="6711"/>
                    <a:pt x="32648" y="6644"/>
                    <a:pt x="32376" y="6644"/>
                  </a:cubicBezTo>
                  <a:cubicBezTo>
                    <a:pt x="32243" y="6644"/>
                    <a:pt x="32146" y="6660"/>
                    <a:pt x="32138" y="6707"/>
                  </a:cubicBezTo>
                  <a:cubicBezTo>
                    <a:pt x="31537" y="6440"/>
                    <a:pt x="30660" y="6135"/>
                    <a:pt x="31493" y="6099"/>
                  </a:cubicBezTo>
                  <a:cubicBezTo>
                    <a:pt x="31318" y="5960"/>
                    <a:pt x="31259" y="5857"/>
                    <a:pt x="31268" y="5775"/>
                  </a:cubicBezTo>
                  <a:cubicBezTo>
                    <a:pt x="16191" y="3290"/>
                    <a:pt x="1075" y="625"/>
                    <a:pt x="5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75" name="Google Shape;19175;p67"/>
            <p:cNvSpPr/>
            <p:nvPr/>
          </p:nvSpPr>
          <p:spPr>
            <a:xfrm>
              <a:off x="4944950" y="4108200"/>
              <a:ext cx="65600" cy="250925"/>
            </a:xfrm>
            <a:custGeom>
              <a:avLst/>
              <a:gdLst/>
              <a:ahLst/>
              <a:cxnLst/>
              <a:rect l="l" t="t" r="r" b="b"/>
              <a:pathLst>
                <a:path w="2624" h="10037" extrusionOk="0">
                  <a:moveTo>
                    <a:pt x="1872" y="1"/>
                  </a:moveTo>
                  <a:cubicBezTo>
                    <a:pt x="1538" y="1685"/>
                    <a:pt x="1210" y="3359"/>
                    <a:pt x="899" y="4981"/>
                  </a:cubicBezTo>
                  <a:cubicBezTo>
                    <a:pt x="984" y="4970"/>
                    <a:pt x="1084" y="4954"/>
                    <a:pt x="1200" y="4954"/>
                  </a:cubicBezTo>
                  <a:cubicBezTo>
                    <a:pt x="1324" y="4954"/>
                    <a:pt x="1467" y="4973"/>
                    <a:pt x="1628" y="5039"/>
                  </a:cubicBezTo>
                  <a:cubicBezTo>
                    <a:pt x="1592" y="5037"/>
                    <a:pt x="1556" y="5036"/>
                    <a:pt x="1521" y="5036"/>
                  </a:cubicBezTo>
                  <a:cubicBezTo>
                    <a:pt x="1283" y="5036"/>
                    <a:pt x="1064" y="5081"/>
                    <a:pt x="875" y="5103"/>
                  </a:cubicBezTo>
                  <a:cubicBezTo>
                    <a:pt x="625" y="6400"/>
                    <a:pt x="388" y="7662"/>
                    <a:pt x="165" y="8865"/>
                  </a:cubicBezTo>
                  <a:cubicBezTo>
                    <a:pt x="194" y="8869"/>
                    <a:pt x="224" y="8871"/>
                    <a:pt x="249" y="8873"/>
                  </a:cubicBezTo>
                  <a:cubicBezTo>
                    <a:pt x="221" y="8884"/>
                    <a:pt x="190" y="8890"/>
                    <a:pt x="160" y="8892"/>
                  </a:cubicBezTo>
                  <a:cubicBezTo>
                    <a:pt x="144" y="8987"/>
                    <a:pt x="125" y="9079"/>
                    <a:pt x="108" y="9172"/>
                  </a:cubicBezTo>
                  <a:cubicBezTo>
                    <a:pt x="173" y="9210"/>
                    <a:pt x="270" y="9252"/>
                    <a:pt x="461" y="9304"/>
                  </a:cubicBezTo>
                  <a:cubicBezTo>
                    <a:pt x="394" y="9382"/>
                    <a:pt x="249" y="9433"/>
                    <a:pt x="53" y="9462"/>
                  </a:cubicBezTo>
                  <a:cubicBezTo>
                    <a:pt x="36" y="9561"/>
                    <a:pt x="20" y="9658"/>
                    <a:pt x="1" y="9756"/>
                  </a:cubicBezTo>
                  <a:cubicBezTo>
                    <a:pt x="312" y="9836"/>
                    <a:pt x="629" y="9952"/>
                    <a:pt x="918" y="10036"/>
                  </a:cubicBezTo>
                  <a:cubicBezTo>
                    <a:pt x="1466" y="7046"/>
                    <a:pt x="2047" y="3645"/>
                    <a:pt x="2623" y="209"/>
                  </a:cubicBezTo>
                  <a:cubicBezTo>
                    <a:pt x="2375" y="144"/>
                    <a:pt x="2114" y="66"/>
                    <a:pt x="187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76" name="Google Shape;19176;p67"/>
            <p:cNvSpPr/>
            <p:nvPr/>
          </p:nvSpPr>
          <p:spPr>
            <a:xfrm>
              <a:off x="5034200" y="3902975"/>
              <a:ext cx="11150" cy="8575"/>
            </a:xfrm>
            <a:custGeom>
              <a:avLst/>
              <a:gdLst/>
              <a:ahLst/>
              <a:cxnLst/>
              <a:rect l="l" t="t" r="r" b="b"/>
              <a:pathLst>
                <a:path w="446" h="343" extrusionOk="0">
                  <a:moveTo>
                    <a:pt x="111" y="1"/>
                  </a:moveTo>
                  <a:cubicBezTo>
                    <a:pt x="38" y="1"/>
                    <a:pt x="1" y="40"/>
                    <a:pt x="14" y="128"/>
                  </a:cubicBezTo>
                  <a:cubicBezTo>
                    <a:pt x="170" y="296"/>
                    <a:pt x="277" y="305"/>
                    <a:pt x="407" y="342"/>
                  </a:cubicBezTo>
                  <a:cubicBezTo>
                    <a:pt x="420" y="271"/>
                    <a:pt x="433" y="197"/>
                    <a:pt x="445" y="126"/>
                  </a:cubicBezTo>
                  <a:cubicBezTo>
                    <a:pt x="306" y="46"/>
                    <a:pt x="189" y="1"/>
                    <a:pt x="11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77" name="Google Shape;19177;p67"/>
            <p:cNvSpPr/>
            <p:nvPr/>
          </p:nvSpPr>
          <p:spPr>
            <a:xfrm>
              <a:off x="5090800" y="3594925"/>
              <a:ext cx="13750" cy="48875"/>
            </a:xfrm>
            <a:custGeom>
              <a:avLst/>
              <a:gdLst/>
              <a:ahLst/>
              <a:cxnLst/>
              <a:rect l="l" t="t" r="r" b="b"/>
              <a:pathLst>
                <a:path w="550" h="1955" extrusionOk="0">
                  <a:moveTo>
                    <a:pt x="522" y="0"/>
                  </a:moveTo>
                  <a:cubicBezTo>
                    <a:pt x="408" y="332"/>
                    <a:pt x="230" y="1007"/>
                    <a:pt x="0" y="1954"/>
                  </a:cubicBezTo>
                  <a:cubicBezTo>
                    <a:pt x="8" y="1954"/>
                    <a:pt x="15" y="1955"/>
                    <a:pt x="23" y="1955"/>
                  </a:cubicBezTo>
                  <a:cubicBezTo>
                    <a:pt x="47" y="1955"/>
                    <a:pt x="71" y="1952"/>
                    <a:pt x="95" y="1945"/>
                  </a:cubicBezTo>
                  <a:cubicBezTo>
                    <a:pt x="116" y="1847"/>
                    <a:pt x="137" y="1750"/>
                    <a:pt x="156" y="1657"/>
                  </a:cubicBezTo>
                  <a:lnTo>
                    <a:pt x="108" y="1603"/>
                  </a:lnTo>
                  <a:cubicBezTo>
                    <a:pt x="106" y="1447"/>
                    <a:pt x="150" y="1369"/>
                    <a:pt x="225" y="1346"/>
                  </a:cubicBezTo>
                  <a:cubicBezTo>
                    <a:pt x="341" y="833"/>
                    <a:pt x="448" y="387"/>
                    <a:pt x="549" y="11"/>
                  </a:cubicBezTo>
                  <a:lnTo>
                    <a:pt x="522"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78" name="Google Shape;19178;p67"/>
            <p:cNvSpPr/>
            <p:nvPr/>
          </p:nvSpPr>
          <p:spPr>
            <a:xfrm>
              <a:off x="4992475" y="4078925"/>
              <a:ext cx="13900" cy="12800"/>
            </a:xfrm>
            <a:custGeom>
              <a:avLst/>
              <a:gdLst/>
              <a:ahLst/>
              <a:cxnLst/>
              <a:rect l="l" t="t" r="r" b="b"/>
              <a:pathLst>
                <a:path w="556" h="512" extrusionOk="0">
                  <a:moveTo>
                    <a:pt x="535" y="0"/>
                  </a:moveTo>
                  <a:lnTo>
                    <a:pt x="205" y="15"/>
                  </a:lnTo>
                  <a:cubicBezTo>
                    <a:pt x="171" y="179"/>
                    <a:pt x="137" y="345"/>
                    <a:pt x="104" y="511"/>
                  </a:cubicBezTo>
                  <a:cubicBezTo>
                    <a:pt x="556" y="482"/>
                    <a:pt x="1" y="114"/>
                    <a:pt x="53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79" name="Google Shape;19179;p67"/>
            <p:cNvSpPr/>
            <p:nvPr/>
          </p:nvSpPr>
          <p:spPr>
            <a:xfrm>
              <a:off x="4993000" y="4092325"/>
              <a:ext cx="12625" cy="10025"/>
            </a:xfrm>
            <a:custGeom>
              <a:avLst/>
              <a:gdLst/>
              <a:ahLst/>
              <a:cxnLst/>
              <a:rect l="l" t="t" r="r" b="b"/>
              <a:pathLst>
                <a:path w="505" h="401" extrusionOk="0">
                  <a:moveTo>
                    <a:pt x="79" y="1"/>
                  </a:moveTo>
                  <a:lnTo>
                    <a:pt x="1" y="400"/>
                  </a:lnTo>
                  <a:cubicBezTo>
                    <a:pt x="15" y="401"/>
                    <a:pt x="30" y="401"/>
                    <a:pt x="44" y="401"/>
                  </a:cubicBezTo>
                  <a:cubicBezTo>
                    <a:pt x="397" y="401"/>
                    <a:pt x="505" y="225"/>
                    <a:pt x="333" y="59"/>
                  </a:cubicBezTo>
                  <a:lnTo>
                    <a:pt x="79"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80" name="Google Shape;19180;p67"/>
            <p:cNvSpPr/>
            <p:nvPr/>
          </p:nvSpPr>
          <p:spPr>
            <a:xfrm>
              <a:off x="4756950" y="4355400"/>
              <a:ext cx="210575" cy="257650"/>
            </a:xfrm>
            <a:custGeom>
              <a:avLst/>
              <a:gdLst/>
              <a:ahLst/>
              <a:cxnLst/>
              <a:rect l="l" t="t" r="r" b="b"/>
              <a:pathLst>
                <a:path w="8423" h="10306" extrusionOk="0">
                  <a:moveTo>
                    <a:pt x="7497" y="1"/>
                  </a:moveTo>
                  <a:cubicBezTo>
                    <a:pt x="6526" y="5324"/>
                    <a:pt x="5922" y="9248"/>
                    <a:pt x="6179" y="9450"/>
                  </a:cubicBezTo>
                  <a:cubicBezTo>
                    <a:pt x="6168" y="9450"/>
                    <a:pt x="6155" y="9450"/>
                    <a:pt x="6141" y="9450"/>
                  </a:cubicBezTo>
                  <a:cubicBezTo>
                    <a:pt x="5899" y="9450"/>
                    <a:pt x="5245" y="9381"/>
                    <a:pt x="4255" y="9254"/>
                  </a:cubicBezTo>
                  <a:lnTo>
                    <a:pt x="4051" y="9490"/>
                  </a:lnTo>
                  <a:lnTo>
                    <a:pt x="4028" y="9225"/>
                  </a:lnTo>
                  <a:cubicBezTo>
                    <a:pt x="3853" y="9202"/>
                    <a:pt x="3668" y="9178"/>
                    <a:pt x="3474" y="9151"/>
                  </a:cubicBezTo>
                  <a:cubicBezTo>
                    <a:pt x="3436" y="9195"/>
                    <a:pt x="3385" y="9232"/>
                    <a:pt x="3279" y="9232"/>
                  </a:cubicBezTo>
                  <a:cubicBezTo>
                    <a:pt x="3197" y="9232"/>
                    <a:pt x="3081" y="9209"/>
                    <a:pt x="2911" y="9149"/>
                  </a:cubicBezTo>
                  <a:lnTo>
                    <a:pt x="3323" y="9132"/>
                  </a:lnTo>
                  <a:cubicBezTo>
                    <a:pt x="2701" y="9048"/>
                    <a:pt x="1990" y="8947"/>
                    <a:pt x="1201" y="8834"/>
                  </a:cubicBezTo>
                  <a:cubicBezTo>
                    <a:pt x="1012" y="8926"/>
                    <a:pt x="791" y="9017"/>
                    <a:pt x="892" y="9138"/>
                  </a:cubicBezTo>
                  <a:cubicBezTo>
                    <a:pt x="812" y="9096"/>
                    <a:pt x="650" y="9012"/>
                    <a:pt x="473" y="9012"/>
                  </a:cubicBezTo>
                  <a:cubicBezTo>
                    <a:pt x="465" y="9012"/>
                    <a:pt x="456" y="9012"/>
                    <a:pt x="448" y="9012"/>
                  </a:cubicBezTo>
                  <a:cubicBezTo>
                    <a:pt x="442" y="9056"/>
                    <a:pt x="423" y="9099"/>
                    <a:pt x="394" y="9132"/>
                  </a:cubicBezTo>
                  <a:cubicBezTo>
                    <a:pt x="434" y="9138"/>
                    <a:pt x="476" y="9145"/>
                    <a:pt x="526" y="9157"/>
                  </a:cubicBezTo>
                  <a:cubicBezTo>
                    <a:pt x="646" y="9260"/>
                    <a:pt x="431" y="9244"/>
                    <a:pt x="269" y="9250"/>
                  </a:cubicBezTo>
                  <a:cubicBezTo>
                    <a:pt x="137" y="9359"/>
                    <a:pt x="0" y="9471"/>
                    <a:pt x="101" y="9700"/>
                  </a:cubicBezTo>
                  <a:cubicBezTo>
                    <a:pt x="2793" y="10080"/>
                    <a:pt x="4691" y="10305"/>
                    <a:pt x="5430" y="10305"/>
                  </a:cubicBezTo>
                  <a:cubicBezTo>
                    <a:pt x="5673" y="10305"/>
                    <a:pt x="5791" y="10281"/>
                    <a:pt x="5771" y="10230"/>
                  </a:cubicBezTo>
                  <a:lnTo>
                    <a:pt x="5771" y="10230"/>
                  </a:lnTo>
                  <a:cubicBezTo>
                    <a:pt x="5788" y="10238"/>
                    <a:pt x="5806" y="10242"/>
                    <a:pt x="5823" y="10242"/>
                  </a:cubicBezTo>
                  <a:cubicBezTo>
                    <a:pt x="6297" y="10242"/>
                    <a:pt x="7007" y="7489"/>
                    <a:pt x="7821" y="3393"/>
                  </a:cubicBezTo>
                  <a:lnTo>
                    <a:pt x="7821" y="3393"/>
                  </a:lnTo>
                  <a:lnTo>
                    <a:pt x="7687" y="3399"/>
                  </a:lnTo>
                  <a:lnTo>
                    <a:pt x="7809" y="3198"/>
                  </a:lnTo>
                  <a:lnTo>
                    <a:pt x="7857" y="3210"/>
                  </a:lnTo>
                  <a:cubicBezTo>
                    <a:pt x="8040" y="2279"/>
                    <a:pt x="8231" y="1282"/>
                    <a:pt x="8423" y="230"/>
                  </a:cubicBezTo>
                  <a:cubicBezTo>
                    <a:pt x="8133" y="169"/>
                    <a:pt x="7807" y="79"/>
                    <a:pt x="749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81" name="Google Shape;19181;p67"/>
            <p:cNvSpPr/>
            <p:nvPr/>
          </p:nvSpPr>
          <p:spPr>
            <a:xfrm>
              <a:off x="5076350" y="3665675"/>
              <a:ext cx="12150" cy="40150"/>
            </a:xfrm>
            <a:custGeom>
              <a:avLst/>
              <a:gdLst/>
              <a:ahLst/>
              <a:cxnLst/>
              <a:rect l="l" t="t" r="r" b="b"/>
              <a:pathLst>
                <a:path w="486" h="1606" extrusionOk="0">
                  <a:moveTo>
                    <a:pt x="368" y="1"/>
                  </a:moveTo>
                  <a:cubicBezTo>
                    <a:pt x="257" y="487"/>
                    <a:pt x="133" y="1025"/>
                    <a:pt x="0" y="1605"/>
                  </a:cubicBezTo>
                  <a:lnTo>
                    <a:pt x="175" y="1597"/>
                  </a:lnTo>
                  <a:cubicBezTo>
                    <a:pt x="282" y="1035"/>
                    <a:pt x="385" y="506"/>
                    <a:pt x="486" y="11"/>
                  </a:cubicBezTo>
                  <a:cubicBezTo>
                    <a:pt x="448" y="7"/>
                    <a:pt x="408" y="3"/>
                    <a:pt x="36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82" name="Google Shape;19182;p67"/>
            <p:cNvSpPr/>
            <p:nvPr/>
          </p:nvSpPr>
          <p:spPr>
            <a:xfrm>
              <a:off x="5046475" y="3784500"/>
              <a:ext cx="19850" cy="58025"/>
            </a:xfrm>
            <a:custGeom>
              <a:avLst/>
              <a:gdLst/>
              <a:ahLst/>
              <a:cxnLst/>
              <a:rect l="l" t="t" r="r" b="b"/>
              <a:pathLst>
                <a:path w="794" h="2321" extrusionOk="0">
                  <a:moveTo>
                    <a:pt x="793" y="1"/>
                  </a:moveTo>
                  <a:lnTo>
                    <a:pt x="793" y="1"/>
                  </a:lnTo>
                  <a:cubicBezTo>
                    <a:pt x="690" y="9"/>
                    <a:pt x="589" y="13"/>
                    <a:pt x="495" y="17"/>
                  </a:cubicBezTo>
                  <a:cubicBezTo>
                    <a:pt x="337" y="753"/>
                    <a:pt x="171" y="1523"/>
                    <a:pt x="1" y="2320"/>
                  </a:cubicBezTo>
                  <a:lnTo>
                    <a:pt x="396" y="2272"/>
                  </a:lnTo>
                  <a:lnTo>
                    <a:pt x="415" y="2171"/>
                  </a:lnTo>
                  <a:cubicBezTo>
                    <a:pt x="385" y="2045"/>
                    <a:pt x="453" y="1904"/>
                    <a:pt x="387" y="1868"/>
                  </a:cubicBezTo>
                  <a:lnTo>
                    <a:pt x="387" y="1868"/>
                  </a:lnTo>
                  <a:cubicBezTo>
                    <a:pt x="413" y="1876"/>
                    <a:pt x="438" y="1887"/>
                    <a:pt x="461" y="1900"/>
                  </a:cubicBezTo>
                  <a:cubicBezTo>
                    <a:pt x="573" y="1248"/>
                    <a:pt x="684" y="615"/>
                    <a:pt x="7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83" name="Google Shape;19183;p67"/>
            <p:cNvSpPr/>
            <p:nvPr/>
          </p:nvSpPr>
          <p:spPr>
            <a:xfrm>
              <a:off x="5036275" y="3843225"/>
              <a:ext cx="19000" cy="59750"/>
            </a:xfrm>
            <a:custGeom>
              <a:avLst/>
              <a:gdLst/>
              <a:ahLst/>
              <a:cxnLst/>
              <a:rect l="l" t="t" r="r" b="b"/>
              <a:pathLst>
                <a:path w="760" h="2390" extrusionOk="0">
                  <a:moveTo>
                    <a:pt x="402" y="1"/>
                  </a:moveTo>
                  <a:cubicBezTo>
                    <a:pt x="282" y="560"/>
                    <a:pt x="162" y="1134"/>
                    <a:pt x="38" y="1721"/>
                  </a:cubicBezTo>
                  <a:lnTo>
                    <a:pt x="87" y="1702"/>
                  </a:lnTo>
                  <a:lnTo>
                    <a:pt x="87" y="1702"/>
                  </a:lnTo>
                  <a:cubicBezTo>
                    <a:pt x="72" y="1723"/>
                    <a:pt x="53" y="1740"/>
                    <a:pt x="32" y="1752"/>
                  </a:cubicBezTo>
                  <a:cubicBezTo>
                    <a:pt x="22" y="1803"/>
                    <a:pt x="11" y="1853"/>
                    <a:pt x="1" y="1906"/>
                  </a:cubicBezTo>
                  <a:cubicBezTo>
                    <a:pt x="524" y="2356"/>
                    <a:pt x="148" y="2026"/>
                    <a:pt x="383" y="2390"/>
                  </a:cubicBezTo>
                  <a:cubicBezTo>
                    <a:pt x="421" y="2165"/>
                    <a:pt x="459" y="1940"/>
                    <a:pt x="499" y="1715"/>
                  </a:cubicBezTo>
                  <a:lnTo>
                    <a:pt x="387" y="1515"/>
                  </a:lnTo>
                  <a:lnTo>
                    <a:pt x="507" y="1660"/>
                  </a:lnTo>
                  <a:cubicBezTo>
                    <a:pt x="594" y="1159"/>
                    <a:pt x="678" y="665"/>
                    <a:pt x="760" y="181"/>
                  </a:cubicBezTo>
                  <a:cubicBezTo>
                    <a:pt x="636" y="118"/>
                    <a:pt x="514" y="59"/>
                    <a:pt x="40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84" name="Google Shape;19184;p67"/>
            <p:cNvSpPr/>
            <p:nvPr/>
          </p:nvSpPr>
          <p:spPr>
            <a:xfrm>
              <a:off x="4997850" y="4025075"/>
              <a:ext cx="25050" cy="52975"/>
            </a:xfrm>
            <a:custGeom>
              <a:avLst/>
              <a:gdLst/>
              <a:ahLst/>
              <a:cxnLst/>
              <a:rect l="l" t="t" r="r" b="b"/>
              <a:pathLst>
                <a:path w="1002" h="2119" extrusionOk="0">
                  <a:moveTo>
                    <a:pt x="427" y="1"/>
                  </a:moveTo>
                  <a:cubicBezTo>
                    <a:pt x="284" y="703"/>
                    <a:pt x="141" y="1410"/>
                    <a:pt x="0" y="2119"/>
                  </a:cubicBezTo>
                  <a:lnTo>
                    <a:pt x="692" y="2087"/>
                  </a:lnTo>
                  <a:cubicBezTo>
                    <a:pt x="713" y="2093"/>
                    <a:pt x="730" y="2100"/>
                    <a:pt x="749" y="2106"/>
                  </a:cubicBezTo>
                  <a:cubicBezTo>
                    <a:pt x="833" y="1601"/>
                    <a:pt x="917" y="1097"/>
                    <a:pt x="1001" y="592"/>
                  </a:cubicBezTo>
                  <a:lnTo>
                    <a:pt x="427"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85" name="Google Shape;19185;p67"/>
            <p:cNvSpPr/>
            <p:nvPr/>
          </p:nvSpPr>
          <p:spPr>
            <a:xfrm>
              <a:off x="5011100" y="4104100"/>
              <a:ext cx="1075" cy="1775"/>
            </a:xfrm>
            <a:custGeom>
              <a:avLst/>
              <a:gdLst/>
              <a:ahLst/>
              <a:cxnLst/>
              <a:rect l="l" t="t" r="r" b="b"/>
              <a:pathLst>
                <a:path w="43" h="71" extrusionOk="0">
                  <a:moveTo>
                    <a:pt x="42" y="1"/>
                  </a:moveTo>
                  <a:cubicBezTo>
                    <a:pt x="23" y="17"/>
                    <a:pt x="9" y="39"/>
                    <a:pt x="0" y="62"/>
                  </a:cubicBezTo>
                  <a:cubicBezTo>
                    <a:pt x="11" y="64"/>
                    <a:pt x="19" y="68"/>
                    <a:pt x="30" y="70"/>
                  </a:cubicBezTo>
                  <a:cubicBezTo>
                    <a:pt x="34" y="47"/>
                    <a:pt x="38" y="24"/>
                    <a:pt x="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86" name="Google Shape;19186;p67"/>
            <p:cNvSpPr/>
            <p:nvPr/>
          </p:nvSpPr>
          <p:spPr>
            <a:xfrm>
              <a:off x="5012450" y="4094050"/>
              <a:ext cx="1400" cy="3075"/>
            </a:xfrm>
            <a:custGeom>
              <a:avLst/>
              <a:gdLst/>
              <a:ahLst/>
              <a:cxnLst/>
              <a:rect l="l" t="t" r="r" b="b"/>
              <a:pathLst>
                <a:path w="56" h="123" extrusionOk="0">
                  <a:moveTo>
                    <a:pt x="56" y="1"/>
                  </a:moveTo>
                  <a:cubicBezTo>
                    <a:pt x="14" y="35"/>
                    <a:pt x="1" y="75"/>
                    <a:pt x="35" y="123"/>
                  </a:cubicBezTo>
                  <a:cubicBezTo>
                    <a:pt x="41" y="83"/>
                    <a:pt x="47" y="41"/>
                    <a:pt x="5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87" name="Google Shape;19187;p67"/>
            <p:cNvSpPr/>
            <p:nvPr/>
          </p:nvSpPr>
          <p:spPr>
            <a:xfrm>
              <a:off x="5075075" y="3707050"/>
              <a:ext cx="5025" cy="4450"/>
            </a:xfrm>
            <a:custGeom>
              <a:avLst/>
              <a:gdLst/>
              <a:ahLst/>
              <a:cxnLst/>
              <a:rect l="l" t="t" r="r" b="b"/>
              <a:pathLst>
                <a:path w="201" h="178" extrusionOk="0">
                  <a:moveTo>
                    <a:pt x="41" y="1"/>
                  </a:moveTo>
                  <a:lnTo>
                    <a:pt x="41" y="1"/>
                  </a:lnTo>
                  <a:cubicBezTo>
                    <a:pt x="28" y="60"/>
                    <a:pt x="15" y="119"/>
                    <a:pt x="1" y="177"/>
                  </a:cubicBezTo>
                  <a:cubicBezTo>
                    <a:pt x="139" y="131"/>
                    <a:pt x="200" y="79"/>
                    <a:pt x="4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88" name="Google Shape;19188;p67"/>
            <p:cNvSpPr/>
            <p:nvPr/>
          </p:nvSpPr>
          <p:spPr>
            <a:xfrm>
              <a:off x="4698050" y="4563125"/>
              <a:ext cx="68900" cy="33725"/>
            </a:xfrm>
            <a:custGeom>
              <a:avLst/>
              <a:gdLst/>
              <a:ahLst/>
              <a:cxnLst/>
              <a:rect l="l" t="t" r="r" b="b"/>
              <a:pathLst>
                <a:path w="2756" h="1349" extrusionOk="0">
                  <a:moveTo>
                    <a:pt x="703" y="649"/>
                  </a:moveTo>
                  <a:lnTo>
                    <a:pt x="703" y="649"/>
                  </a:lnTo>
                  <a:cubicBezTo>
                    <a:pt x="829" y="665"/>
                    <a:pt x="954" y="689"/>
                    <a:pt x="1076" y="720"/>
                  </a:cubicBezTo>
                  <a:lnTo>
                    <a:pt x="703" y="649"/>
                  </a:lnTo>
                  <a:close/>
                  <a:moveTo>
                    <a:pt x="1444" y="615"/>
                  </a:moveTo>
                  <a:lnTo>
                    <a:pt x="1444" y="615"/>
                  </a:lnTo>
                  <a:cubicBezTo>
                    <a:pt x="1654" y="655"/>
                    <a:pt x="1770" y="699"/>
                    <a:pt x="1841" y="745"/>
                  </a:cubicBezTo>
                  <a:lnTo>
                    <a:pt x="1444" y="615"/>
                  </a:lnTo>
                  <a:close/>
                  <a:moveTo>
                    <a:pt x="1076" y="720"/>
                  </a:moveTo>
                  <a:lnTo>
                    <a:pt x="1330" y="768"/>
                  </a:lnTo>
                  <a:cubicBezTo>
                    <a:pt x="1322" y="777"/>
                    <a:pt x="1315" y="787"/>
                    <a:pt x="1311" y="798"/>
                  </a:cubicBezTo>
                  <a:cubicBezTo>
                    <a:pt x="1235" y="766"/>
                    <a:pt x="1155" y="741"/>
                    <a:pt x="1076" y="720"/>
                  </a:cubicBezTo>
                  <a:close/>
                  <a:moveTo>
                    <a:pt x="9" y="1"/>
                  </a:moveTo>
                  <a:cubicBezTo>
                    <a:pt x="5" y="24"/>
                    <a:pt x="1" y="47"/>
                    <a:pt x="1" y="72"/>
                  </a:cubicBezTo>
                  <a:lnTo>
                    <a:pt x="51" y="89"/>
                  </a:lnTo>
                  <a:cubicBezTo>
                    <a:pt x="32" y="87"/>
                    <a:pt x="18" y="87"/>
                    <a:pt x="1" y="87"/>
                  </a:cubicBezTo>
                  <a:cubicBezTo>
                    <a:pt x="5" y="356"/>
                    <a:pt x="232" y="676"/>
                    <a:pt x="5" y="1033"/>
                  </a:cubicBezTo>
                  <a:cubicBezTo>
                    <a:pt x="771" y="1147"/>
                    <a:pt x="1494" y="1252"/>
                    <a:pt x="2169" y="1349"/>
                  </a:cubicBezTo>
                  <a:cubicBezTo>
                    <a:pt x="2358" y="1261"/>
                    <a:pt x="2377" y="1130"/>
                    <a:pt x="2018" y="1082"/>
                  </a:cubicBezTo>
                  <a:cubicBezTo>
                    <a:pt x="1813" y="1018"/>
                    <a:pt x="1685" y="995"/>
                    <a:pt x="1601" y="995"/>
                  </a:cubicBezTo>
                  <a:cubicBezTo>
                    <a:pt x="1384" y="995"/>
                    <a:pt x="1463" y="1149"/>
                    <a:pt x="1275" y="1149"/>
                  </a:cubicBezTo>
                  <a:cubicBezTo>
                    <a:pt x="1193" y="1149"/>
                    <a:pt x="1062" y="1120"/>
                    <a:pt x="836" y="1038"/>
                  </a:cubicBezTo>
                  <a:lnTo>
                    <a:pt x="836" y="1038"/>
                  </a:lnTo>
                  <a:cubicBezTo>
                    <a:pt x="972" y="1069"/>
                    <a:pt x="1070" y="1082"/>
                    <a:pt x="1140" y="1082"/>
                  </a:cubicBezTo>
                  <a:cubicBezTo>
                    <a:pt x="1405" y="1082"/>
                    <a:pt x="1278" y="896"/>
                    <a:pt x="1311" y="798"/>
                  </a:cubicBezTo>
                  <a:lnTo>
                    <a:pt x="1311" y="798"/>
                  </a:lnTo>
                  <a:cubicBezTo>
                    <a:pt x="1542" y="890"/>
                    <a:pt x="1664" y="985"/>
                    <a:pt x="2121" y="1027"/>
                  </a:cubicBezTo>
                  <a:cubicBezTo>
                    <a:pt x="1950" y="937"/>
                    <a:pt x="1982" y="838"/>
                    <a:pt x="1841" y="745"/>
                  </a:cubicBezTo>
                  <a:lnTo>
                    <a:pt x="1841" y="745"/>
                  </a:lnTo>
                  <a:lnTo>
                    <a:pt x="2493" y="962"/>
                  </a:lnTo>
                  <a:cubicBezTo>
                    <a:pt x="2531" y="949"/>
                    <a:pt x="2572" y="941"/>
                    <a:pt x="2612" y="941"/>
                  </a:cubicBezTo>
                  <a:cubicBezTo>
                    <a:pt x="2616" y="941"/>
                    <a:pt x="2621" y="941"/>
                    <a:pt x="2625" y="941"/>
                  </a:cubicBezTo>
                  <a:cubicBezTo>
                    <a:pt x="2670" y="905"/>
                    <a:pt x="2712" y="865"/>
                    <a:pt x="2747" y="823"/>
                  </a:cubicBezTo>
                  <a:cubicBezTo>
                    <a:pt x="2683" y="816"/>
                    <a:pt x="2618" y="812"/>
                    <a:pt x="2553" y="812"/>
                  </a:cubicBezTo>
                  <a:cubicBezTo>
                    <a:pt x="2509" y="812"/>
                    <a:pt x="2465" y="814"/>
                    <a:pt x="2421" y="817"/>
                  </a:cubicBezTo>
                  <a:lnTo>
                    <a:pt x="2720" y="657"/>
                  </a:lnTo>
                  <a:cubicBezTo>
                    <a:pt x="2575" y="610"/>
                    <a:pt x="2488" y="593"/>
                    <a:pt x="2431" y="593"/>
                  </a:cubicBezTo>
                  <a:cubicBezTo>
                    <a:pt x="2295" y="593"/>
                    <a:pt x="2327" y="688"/>
                    <a:pt x="2139" y="688"/>
                  </a:cubicBezTo>
                  <a:cubicBezTo>
                    <a:pt x="2120" y="688"/>
                    <a:pt x="2097" y="687"/>
                    <a:pt x="2072" y="684"/>
                  </a:cubicBezTo>
                  <a:lnTo>
                    <a:pt x="2293" y="430"/>
                  </a:lnTo>
                  <a:lnTo>
                    <a:pt x="1675" y="262"/>
                  </a:lnTo>
                  <a:lnTo>
                    <a:pt x="2756" y="409"/>
                  </a:lnTo>
                  <a:lnTo>
                    <a:pt x="2756" y="409"/>
                  </a:lnTo>
                  <a:lnTo>
                    <a:pt x="2754" y="407"/>
                  </a:lnTo>
                  <a:cubicBezTo>
                    <a:pt x="1910" y="285"/>
                    <a:pt x="991" y="148"/>
                    <a:pt x="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89" name="Google Shape;19189;p67"/>
            <p:cNvSpPr/>
            <p:nvPr/>
          </p:nvSpPr>
          <p:spPr>
            <a:xfrm>
              <a:off x="5059875" y="3779925"/>
              <a:ext cx="600" cy="350"/>
            </a:xfrm>
            <a:custGeom>
              <a:avLst/>
              <a:gdLst/>
              <a:ahLst/>
              <a:cxnLst/>
              <a:rect l="l" t="t" r="r" b="b"/>
              <a:pathLst>
                <a:path w="24" h="14" extrusionOk="0">
                  <a:moveTo>
                    <a:pt x="3" y="1"/>
                  </a:moveTo>
                  <a:lnTo>
                    <a:pt x="1" y="13"/>
                  </a:lnTo>
                  <a:cubicBezTo>
                    <a:pt x="7" y="9"/>
                    <a:pt x="16" y="7"/>
                    <a:pt x="24" y="3"/>
                  </a:cubicBezTo>
                  <a:lnTo>
                    <a:pt x="3"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90" name="Google Shape;19190;p67"/>
            <p:cNvSpPr/>
            <p:nvPr/>
          </p:nvSpPr>
          <p:spPr>
            <a:xfrm>
              <a:off x="5010350" y="3935375"/>
              <a:ext cx="36375" cy="84325"/>
            </a:xfrm>
            <a:custGeom>
              <a:avLst/>
              <a:gdLst/>
              <a:ahLst/>
              <a:cxnLst/>
              <a:rect l="l" t="t" r="r" b="b"/>
              <a:pathLst>
                <a:path w="1455" h="3373" extrusionOk="0">
                  <a:moveTo>
                    <a:pt x="567" y="2528"/>
                  </a:moveTo>
                  <a:cubicBezTo>
                    <a:pt x="601" y="2528"/>
                    <a:pt x="637" y="2534"/>
                    <a:pt x="676" y="2548"/>
                  </a:cubicBezTo>
                  <a:lnTo>
                    <a:pt x="335" y="2592"/>
                  </a:lnTo>
                  <a:cubicBezTo>
                    <a:pt x="409" y="2563"/>
                    <a:pt x="481" y="2528"/>
                    <a:pt x="567" y="2528"/>
                  </a:cubicBezTo>
                  <a:close/>
                  <a:moveTo>
                    <a:pt x="169" y="2868"/>
                  </a:moveTo>
                  <a:lnTo>
                    <a:pt x="320" y="2912"/>
                  </a:lnTo>
                  <a:cubicBezTo>
                    <a:pt x="312" y="2948"/>
                    <a:pt x="298" y="2963"/>
                    <a:pt x="281" y="2963"/>
                  </a:cubicBezTo>
                  <a:cubicBezTo>
                    <a:pt x="253" y="2963"/>
                    <a:pt x="214" y="2921"/>
                    <a:pt x="169" y="2868"/>
                  </a:cubicBezTo>
                  <a:close/>
                  <a:moveTo>
                    <a:pt x="933" y="1"/>
                  </a:moveTo>
                  <a:cubicBezTo>
                    <a:pt x="816" y="1"/>
                    <a:pt x="717" y="22"/>
                    <a:pt x="653" y="60"/>
                  </a:cubicBezTo>
                  <a:cubicBezTo>
                    <a:pt x="642" y="111"/>
                    <a:pt x="632" y="159"/>
                    <a:pt x="621" y="209"/>
                  </a:cubicBezTo>
                  <a:cubicBezTo>
                    <a:pt x="632" y="249"/>
                    <a:pt x="646" y="289"/>
                    <a:pt x="663" y="327"/>
                  </a:cubicBezTo>
                  <a:cubicBezTo>
                    <a:pt x="642" y="308"/>
                    <a:pt x="625" y="289"/>
                    <a:pt x="611" y="266"/>
                  </a:cubicBezTo>
                  <a:cubicBezTo>
                    <a:pt x="592" y="357"/>
                    <a:pt x="573" y="445"/>
                    <a:pt x="554" y="535"/>
                  </a:cubicBezTo>
                  <a:cubicBezTo>
                    <a:pt x="695" y="609"/>
                    <a:pt x="846" y="661"/>
                    <a:pt x="1002" y="689"/>
                  </a:cubicBezTo>
                  <a:cubicBezTo>
                    <a:pt x="835" y="670"/>
                    <a:pt x="723" y="663"/>
                    <a:pt x="651" y="663"/>
                  </a:cubicBezTo>
                  <a:cubicBezTo>
                    <a:pt x="184" y="663"/>
                    <a:pt x="1454" y="1002"/>
                    <a:pt x="605" y="1002"/>
                  </a:cubicBezTo>
                  <a:cubicBezTo>
                    <a:pt x="601" y="1002"/>
                    <a:pt x="596" y="1002"/>
                    <a:pt x="592" y="1002"/>
                  </a:cubicBezTo>
                  <a:cubicBezTo>
                    <a:pt x="545" y="990"/>
                    <a:pt x="503" y="977"/>
                    <a:pt x="466" y="966"/>
                  </a:cubicBezTo>
                  <a:cubicBezTo>
                    <a:pt x="421" y="1179"/>
                    <a:pt x="377" y="1391"/>
                    <a:pt x="333" y="1606"/>
                  </a:cubicBezTo>
                  <a:lnTo>
                    <a:pt x="489" y="1688"/>
                  </a:lnTo>
                  <a:lnTo>
                    <a:pt x="291" y="1810"/>
                  </a:lnTo>
                  <a:lnTo>
                    <a:pt x="125" y="2621"/>
                  </a:lnTo>
                  <a:lnTo>
                    <a:pt x="335" y="2592"/>
                  </a:lnTo>
                  <a:lnTo>
                    <a:pt x="335" y="2592"/>
                  </a:lnTo>
                  <a:cubicBezTo>
                    <a:pt x="283" y="2619"/>
                    <a:pt x="225" y="2632"/>
                    <a:pt x="167" y="2632"/>
                  </a:cubicBezTo>
                  <a:cubicBezTo>
                    <a:pt x="152" y="2632"/>
                    <a:pt x="137" y="2632"/>
                    <a:pt x="123" y="2630"/>
                  </a:cubicBezTo>
                  <a:lnTo>
                    <a:pt x="93" y="2777"/>
                  </a:lnTo>
                  <a:cubicBezTo>
                    <a:pt x="119" y="2809"/>
                    <a:pt x="146" y="2838"/>
                    <a:pt x="169" y="2868"/>
                  </a:cubicBezTo>
                  <a:lnTo>
                    <a:pt x="81" y="2840"/>
                  </a:lnTo>
                  <a:cubicBezTo>
                    <a:pt x="53" y="2968"/>
                    <a:pt x="28" y="3099"/>
                    <a:pt x="1" y="3227"/>
                  </a:cubicBezTo>
                  <a:lnTo>
                    <a:pt x="53" y="3324"/>
                  </a:lnTo>
                  <a:cubicBezTo>
                    <a:pt x="95" y="3280"/>
                    <a:pt x="153" y="3262"/>
                    <a:pt x="222" y="3262"/>
                  </a:cubicBezTo>
                  <a:cubicBezTo>
                    <a:pt x="338" y="3262"/>
                    <a:pt x="484" y="3312"/>
                    <a:pt x="638" y="3372"/>
                  </a:cubicBezTo>
                  <a:cubicBezTo>
                    <a:pt x="825" y="2245"/>
                    <a:pt x="1012" y="1126"/>
                    <a:pt x="1197" y="33"/>
                  </a:cubicBezTo>
                  <a:cubicBezTo>
                    <a:pt x="1105" y="11"/>
                    <a:pt x="1015" y="1"/>
                    <a:pt x="93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91" name="Google Shape;19191;p67"/>
            <p:cNvSpPr/>
            <p:nvPr/>
          </p:nvSpPr>
          <p:spPr>
            <a:xfrm>
              <a:off x="5063025" y="3726975"/>
              <a:ext cx="13450" cy="38875"/>
            </a:xfrm>
            <a:custGeom>
              <a:avLst/>
              <a:gdLst/>
              <a:ahLst/>
              <a:cxnLst/>
              <a:rect l="l" t="t" r="r" b="b"/>
              <a:pathLst>
                <a:path w="538" h="1555" extrusionOk="0">
                  <a:moveTo>
                    <a:pt x="344" y="1"/>
                  </a:moveTo>
                  <a:cubicBezTo>
                    <a:pt x="270" y="329"/>
                    <a:pt x="194" y="670"/>
                    <a:pt x="117" y="1023"/>
                  </a:cubicBezTo>
                  <a:lnTo>
                    <a:pt x="142" y="1031"/>
                  </a:lnTo>
                  <a:lnTo>
                    <a:pt x="117" y="1033"/>
                  </a:lnTo>
                  <a:cubicBezTo>
                    <a:pt x="79" y="1204"/>
                    <a:pt x="39" y="1378"/>
                    <a:pt x="1" y="1555"/>
                  </a:cubicBezTo>
                  <a:cubicBezTo>
                    <a:pt x="81" y="1549"/>
                    <a:pt x="169" y="1544"/>
                    <a:pt x="268" y="1544"/>
                  </a:cubicBezTo>
                  <a:cubicBezTo>
                    <a:pt x="358" y="1036"/>
                    <a:pt x="449" y="543"/>
                    <a:pt x="537" y="68"/>
                  </a:cubicBezTo>
                  <a:cubicBezTo>
                    <a:pt x="455" y="43"/>
                    <a:pt x="392" y="20"/>
                    <a:pt x="34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92" name="Google Shape;19192;p67"/>
            <p:cNvSpPr/>
            <p:nvPr/>
          </p:nvSpPr>
          <p:spPr>
            <a:xfrm>
              <a:off x="3548825" y="3306025"/>
              <a:ext cx="811725" cy="142525"/>
            </a:xfrm>
            <a:custGeom>
              <a:avLst/>
              <a:gdLst/>
              <a:ahLst/>
              <a:cxnLst/>
              <a:rect l="l" t="t" r="r" b="b"/>
              <a:pathLst>
                <a:path w="32469" h="5701" extrusionOk="0">
                  <a:moveTo>
                    <a:pt x="467" y="1"/>
                  </a:moveTo>
                  <a:cubicBezTo>
                    <a:pt x="435" y="1"/>
                    <a:pt x="435" y="6"/>
                    <a:pt x="469" y="17"/>
                  </a:cubicBezTo>
                  <a:cubicBezTo>
                    <a:pt x="471" y="16"/>
                    <a:pt x="472" y="16"/>
                    <a:pt x="473" y="16"/>
                  </a:cubicBezTo>
                  <a:cubicBezTo>
                    <a:pt x="476" y="16"/>
                    <a:pt x="478" y="18"/>
                    <a:pt x="480" y="19"/>
                  </a:cubicBezTo>
                  <a:lnTo>
                    <a:pt x="469" y="17"/>
                  </a:lnTo>
                  <a:cubicBezTo>
                    <a:pt x="408" y="32"/>
                    <a:pt x="242" y="583"/>
                    <a:pt x="0" y="1548"/>
                  </a:cubicBezTo>
                  <a:cubicBezTo>
                    <a:pt x="63" y="1556"/>
                    <a:pt x="122" y="1561"/>
                    <a:pt x="175" y="1565"/>
                  </a:cubicBezTo>
                  <a:cubicBezTo>
                    <a:pt x="349" y="992"/>
                    <a:pt x="498" y="676"/>
                    <a:pt x="618" y="676"/>
                  </a:cubicBezTo>
                  <a:cubicBezTo>
                    <a:pt x="622" y="676"/>
                    <a:pt x="627" y="676"/>
                    <a:pt x="631" y="677"/>
                  </a:cubicBezTo>
                  <a:cubicBezTo>
                    <a:pt x="613" y="664"/>
                    <a:pt x="632" y="657"/>
                    <a:pt x="688" y="657"/>
                  </a:cubicBezTo>
                  <a:cubicBezTo>
                    <a:pt x="1073" y="657"/>
                    <a:pt x="3173" y="972"/>
                    <a:pt x="6381" y="1491"/>
                  </a:cubicBezTo>
                  <a:lnTo>
                    <a:pt x="6507" y="1468"/>
                  </a:lnTo>
                  <a:cubicBezTo>
                    <a:pt x="6499" y="1462"/>
                    <a:pt x="6492" y="1455"/>
                    <a:pt x="6484" y="1451"/>
                  </a:cubicBezTo>
                  <a:lnTo>
                    <a:pt x="6484" y="1451"/>
                  </a:lnTo>
                  <a:lnTo>
                    <a:pt x="6553" y="1460"/>
                  </a:lnTo>
                  <a:cubicBezTo>
                    <a:pt x="6861" y="1398"/>
                    <a:pt x="7047" y="1352"/>
                    <a:pt x="7287" y="1352"/>
                  </a:cubicBezTo>
                  <a:cubicBezTo>
                    <a:pt x="7459" y="1352"/>
                    <a:pt x="7657" y="1376"/>
                    <a:pt x="7948" y="1434"/>
                  </a:cubicBezTo>
                  <a:cubicBezTo>
                    <a:pt x="7934" y="1533"/>
                    <a:pt x="7797" y="1567"/>
                    <a:pt x="7597" y="1567"/>
                  </a:cubicBezTo>
                  <a:cubicBezTo>
                    <a:pt x="7317" y="1567"/>
                    <a:pt x="6913" y="1501"/>
                    <a:pt x="6553" y="1460"/>
                  </a:cubicBezTo>
                  <a:lnTo>
                    <a:pt x="6507" y="1468"/>
                  </a:lnTo>
                  <a:cubicBezTo>
                    <a:pt x="6528" y="1485"/>
                    <a:pt x="6551" y="1502"/>
                    <a:pt x="6572" y="1521"/>
                  </a:cubicBezTo>
                  <a:cubicBezTo>
                    <a:pt x="9056" y="1924"/>
                    <a:pt x="12179" y="2446"/>
                    <a:pt x="15674" y="3041"/>
                  </a:cubicBezTo>
                  <a:cubicBezTo>
                    <a:pt x="15486" y="2930"/>
                    <a:pt x="15158" y="2802"/>
                    <a:pt x="15492" y="2802"/>
                  </a:cubicBezTo>
                  <a:cubicBezTo>
                    <a:pt x="15531" y="2802"/>
                    <a:pt x="15580" y="2804"/>
                    <a:pt x="15638" y="2808"/>
                  </a:cubicBezTo>
                  <a:cubicBezTo>
                    <a:pt x="15483" y="2867"/>
                    <a:pt x="15664" y="2968"/>
                    <a:pt x="15889" y="3077"/>
                  </a:cubicBezTo>
                  <a:cubicBezTo>
                    <a:pt x="18805" y="3573"/>
                    <a:pt x="21973" y="4118"/>
                    <a:pt x="25238" y="4684"/>
                  </a:cubicBezTo>
                  <a:lnTo>
                    <a:pt x="25930" y="4608"/>
                  </a:lnTo>
                  <a:lnTo>
                    <a:pt x="25930" y="4608"/>
                  </a:lnTo>
                  <a:cubicBezTo>
                    <a:pt x="26011" y="4704"/>
                    <a:pt x="25883" y="4733"/>
                    <a:pt x="25704" y="4733"/>
                  </a:cubicBezTo>
                  <a:cubicBezTo>
                    <a:pt x="25625" y="4733"/>
                    <a:pt x="25535" y="4727"/>
                    <a:pt x="25449" y="4719"/>
                  </a:cubicBezTo>
                  <a:lnTo>
                    <a:pt x="25449" y="4719"/>
                  </a:lnTo>
                  <a:cubicBezTo>
                    <a:pt x="27022" y="4993"/>
                    <a:pt x="28616" y="5270"/>
                    <a:pt x="30216" y="5548"/>
                  </a:cubicBezTo>
                  <a:cubicBezTo>
                    <a:pt x="30218" y="5506"/>
                    <a:pt x="30239" y="5468"/>
                    <a:pt x="30305" y="5443"/>
                  </a:cubicBezTo>
                  <a:lnTo>
                    <a:pt x="31186" y="5699"/>
                  </a:lnTo>
                  <a:cubicBezTo>
                    <a:pt x="31208" y="5700"/>
                    <a:pt x="31229" y="5700"/>
                    <a:pt x="31249" y="5700"/>
                  </a:cubicBezTo>
                  <a:cubicBezTo>
                    <a:pt x="31821" y="5700"/>
                    <a:pt x="31765" y="5422"/>
                    <a:pt x="31434" y="5247"/>
                  </a:cubicBezTo>
                  <a:lnTo>
                    <a:pt x="31434" y="5247"/>
                  </a:lnTo>
                  <a:cubicBezTo>
                    <a:pt x="31298" y="5253"/>
                    <a:pt x="31246" y="5360"/>
                    <a:pt x="31201" y="5360"/>
                  </a:cubicBezTo>
                  <a:cubicBezTo>
                    <a:pt x="31184" y="5360"/>
                    <a:pt x="31169" y="5346"/>
                    <a:pt x="31150" y="5308"/>
                  </a:cubicBezTo>
                  <a:lnTo>
                    <a:pt x="31278" y="5058"/>
                  </a:lnTo>
                  <a:lnTo>
                    <a:pt x="31613" y="5289"/>
                  </a:lnTo>
                  <a:cubicBezTo>
                    <a:pt x="31662" y="5291"/>
                    <a:pt x="31709" y="5291"/>
                    <a:pt x="31754" y="5291"/>
                  </a:cubicBezTo>
                  <a:cubicBezTo>
                    <a:pt x="32333" y="5291"/>
                    <a:pt x="32469" y="5167"/>
                    <a:pt x="32445" y="4997"/>
                  </a:cubicBezTo>
                  <a:cubicBezTo>
                    <a:pt x="23018" y="3466"/>
                    <a:pt x="13489" y="1950"/>
                    <a:pt x="7310" y="997"/>
                  </a:cubicBezTo>
                  <a:lnTo>
                    <a:pt x="7310" y="997"/>
                  </a:lnTo>
                  <a:cubicBezTo>
                    <a:pt x="7420" y="1024"/>
                    <a:pt x="7527" y="1062"/>
                    <a:pt x="7632" y="1106"/>
                  </a:cubicBezTo>
                  <a:lnTo>
                    <a:pt x="7127" y="968"/>
                  </a:lnTo>
                  <a:lnTo>
                    <a:pt x="7092" y="961"/>
                  </a:lnTo>
                  <a:cubicBezTo>
                    <a:pt x="7084" y="961"/>
                    <a:pt x="7077" y="961"/>
                    <a:pt x="7070" y="961"/>
                  </a:cubicBezTo>
                  <a:cubicBezTo>
                    <a:pt x="6878" y="961"/>
                    <a:pt x="6774" y="1035"/>
                    <a:pt x="6529" y="1035"/>
                  </a:cubicBezTo>
                  <a:cubicBezTo>
                    <a:pt x="6419" y="1035"/>
                    <a:pt x="6280" y="1020"/>
                    <a:pt x="6091" y="976"/>
                  </a:cubicBezTo>
                  <a:cubicBezTo>
                    <a:pt x="6090" y="976"/>
                    <a:pt x="6089" y="976"/>
                    <a:pt x="6088" y="976"/>
                  </a:cubicBezTo>
                  <a:cubicBezTo>
                    <a:pt x="6031" y="976"/>
                    <a:pt x="5805" y="836"/>
                    <a:pt x="5533" y="724"/>
                  </a:cubicBezTo>
                  <a:cubicBezTo>
                    <a:pt x="2569" y="270"/>
                    <a:pt x="697" y="1"/>
                    <a:pt x="46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93" name="Google Shape;19193;p67"/>
            <p:cNvSpPr/>
            <p:nvPr/>
          </p:nvSpPr>
          <p:spPr>
            <a:xfrm>
              <a:off x="3472000" y="3681975"/>
              <a:ext cx="15900" cy="13850"/>
            </a:xfrm>
            <a:custGeom>
              <a:avLst/>
              <a:gdLst/>
              <a:ahLst/>
              <a:cxnLst/>
              <a:rect l="l" t="t" r="r" b="b"/>
              <a:pathLst>
                <a:path w="636" h="554" extrusionOk="0">
                  <a:moveTo>
                    <a:pt x="114" y="1"/>
                  </a:moveTo>
                  <a:cubicBezTo>
                    <a:pt x="77" y="184"/>
                    <a:pt x="39" y="369"/>
                    <a:pt x="1" y="554"/>
                  </a:cubicBezTo>
                  <a:cubicBezTo>
                    <a:pt x="105" y="527"/>
                    <a:pt x="211" y="514"/>
                    <a:pt x="318" y="514"/>
                  </a:cubicBezTo>
                  <a:cubicBezTo>
                    <a:pt x="404" y="514"/>
                    <a:pt x="490" y="522"/>
                    <a:pt x="575" y="539"/>
                  </a:cubicBezTo>
                  <a:lnTo>
                    <a:pt x="611" y="318"/>
                  </a:lnTo>
                  <a:cubicBezTo>
                    <a:pt x="590" y="314"/>
                    <a:pt x="575" y="304"/>
                    <a:pt x="577" y="287"/>
                  </a:cubicBezTo>
                  <a:cubicBezTo>
                    <a:pt x="592" y="280"/>
                    <a:pt x="607" y="274"/>
                    <a:pt x="619" y="266"/>
                  </a:cubicBezTo>
                  <a:lnTo>
                    <a:pt x="636" y="177"/>
                  </a:lnTo>
                  <a:cubicBezTo>
                    <a:pt x="560" y="114"/>
                    <a:pt x="329" y="51"/>
                    <a:pt x="11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94" name="Google Shape;19194;p67"/>
            <p:cNvSpPr/>
            <p:nvPr/>
          </p:nvSpPr>
          <p:spPr>
            <a:xfrm>
              <a:off x="3440525" y="3959475"/>
              <a:ext cx="1375" cy="400"/>
            </a:xfrm>
            <a:custGeom>
              <a:avLst/>
              <a:gdLst/>
              <a:ahLst/>
              <a:cxnLst/>
              <a:rect l="l" t="t" r="r" b="b"/>
              <a:pathLst>
                <a:path w="55" h="16" extrusionOk="0">
                  <a:moveTo>
                    <a:pt x="0" y="0"/>
                  </a:moveTo>
                  <a:cubicBezTo>
                    <a:pt x="21" y="5"/>
                    <a:pt x="36" y="11"/>
                    <a:pt x="53" y="15"/>
                  </a:cubicBezTo>
                  <a:cubicBezTo>
                    <a:pt x="53" y="11"/>
                    <a:pt x="55" y="7"/>
                    <a:pt x="55" y="5"/>
                  </a:cubicBezTo>
                  <a:cubicBezTo>
                    <a:pt x="36" y="2"/>
                    <a:pt x="21" y="2"/>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95" name="Google Shape;19195;p67"/>
            <p:cNvSpPr/>
            <p:nvPr/>
          </p:nvSpPr>
          <p:spPr>
            <a:xfrm>
              <a:off x="3391975" y="3964050"/>
              <a:ext cx="47200" cy="127675"/>
            </a:xfrm>
            <a:custGeom>
              <a:avLst/>
              <a:gdLst/>
              <a:ahLst/>
              <a:cxnLst/>
              <a:rect l="l" t="t" r="r" b="b"/>
              <a:pathLst>
                <a:path w="1888" h="5107" extrusionOk="0">
                  <a:moveTo>
                    <a:pt x="1088" y="0"/>
                  </a:moveTo>
                  <a:cubicBezTo>
                    <a:pt x="1332" y="129"/>
                    <a:pt x="1193" y="177"/>
                    <a:pt x="1021" y="204"/>
                  </a:cubicBezTo>
                  <a:cubicBezTo>
                    <a:pt x="699" y="1868"/>
                    <a:pt x="396" y="3483"/>
                    <a:pt x="117" y="4999"/>
                  </a:cubicBezTo>
                  <a:lnTo>
                    <a:pt x="449" y="5077"/>
                  </a:lnTo>
                  <a:cubicBezTo>
                    <a:pt x="534" y="5029"/>
                    <a:pt x="371" y="4808"/>
                    <a:pt x="562" y="4808"/>
                  </a:cubicBezTo>
                  <a:cubicBezTo>
                    <a:pt x="589" y="4808"/>
                    <a:pt x="624" y="4812"/>
                    <a:pt x="668" y="4822"/>
                  </a:cubicBezTo>
                  <a:cubicBezTo>
                    <a:pt x="268" y="4839"/>
                    <a:pt x="609" y="5010"/>
                    <a:pt x="996" y="5106"/>
                  </a:cubicBezTo>
                  <a:lnTo>
                    <a:pt x="937" y="5050"/>
                  </a:lnTo>
                  <a:lnTo>
                    <a:pt x="1078" y="4801"/>
                  </a:lnTo>
                  <a:lnTo>
                    <a:pt x="1101" y="4877"/>
                  </a:lnTo>
                  <a:cubicBezTo>
                    <a:pt x="1128" y="4728"/>
                    <a:pt x="1156" y="4576"/>
                    <a:pt x="1183" y="4425"/>
                  </a:cubicBezTo>
                  <a:lnTo>
                    <a:pt x="1095" y="4412"/>
                  </a:lnTo>
                  <a:cubicBezTo>
                    <a:pt x="1447" y="4306"/>
                    <a:pt x="1" y="3871"/>
                    <a:pt x="660" y="3871"/>
                  </a:cubicBezTo>
                  <a:cubicBezTo>
                    <a:pt x="721" y="3871"/>
                    <a:pt x="800" y="3874"/>
                    <a:pt x="899" y="3882"/>
                  </a:cubicBezTo>
                  <a:cubicBezTo>
                    <a:pt x="1179" y="4032"/>
                    <a:pt x="1065" y="4156"/>
                    <a:pt x="1210" y="4282"/>
                  </a:cubicBezTo>
                  <a:cubicBezTo>
                    <a:pt x="1431" y="3062"/>
                    <a:pt x="1658" y="1777"/>
                    <a:pt x="1887" y="457"/>
                  </a:cubicBezTo>
                  <a:cubicBezTo>
                    <a:pt x="1719" y="320"/>
                    <a:pt x="1587" y="137"/>
                    <a:pt x="108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96" name="Google Shape;19196;p67"/>
            <p:cNvSpPr/>
            <p:nvPr/>
          </p:nvSpPr>
          <p:spPr>
            <a:xfrm>
              <a:off x="3475325" y="3673525"/>
              <a:ext cx="2975" cy="6175"/>
            </a:xfrm>
            <a:custGeom>
              <a:avLst/>
              <a:gdLst/>
              <a:ahLst/>
              <a:cxnLst/>
              <a:rect l="l" t="t" r="r" b="b"/>
              <a:pathLst>
                <a:path w="119" h="247" extrusionOk="0">
                  <a:moveTo>
                    <a:pt x="51" y="0"/>
                  </a:moveTo>
                  <a:lnTo>
                    <a:pt x="0" y="246"/>
                  </a:lnTo>
                  <a:cubicBezTo>
                    <a:pt x="74" y="189"/>
                    <a:pt x="118" y="99"/>
                    <a:pt x="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97" name="Google Shape;19197;p67"/>
            <p:cNvSpPr/>
            <p:nvPr/>
          </p:nvSpPr>
          <p:spPr>
            <a:xfrm>
              <a:off x="3441250" y="3844425"/>
              <a:ext cx="5400" cy="3450"/>
            </a:xfrm>
            <a:custGeom>
              <a:avLst/>
              <a:gdLst/>
              <a:ahLst/>
              <a:cxnLst/>
              <a:rect l="l" t="t" r="r" b="b"/>
              <a:pathLst>
                <a:path w="216" h="138" extrusionOk="0">
                  <a:moveTo>
                    <a:pt x="28" y="1"/>
                  </a:moveTo>
                  <a:cubicBezTo>
                    <a:pt x="17" y="45"/>
                    <a:pt x="9" y="91"/>
                    <a:pt x="1" y="138"/>
                  </a:cubicBezTo>
                  <a:cubicBezTo>
                    <a:pt x="215" y="108"/>
                    <a:pt x="173" y="58"/>
                    <a:pt x="2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98" name="Google Shape;19198;p67"/>
            <p:cNvSpPr/>
            <p:nvPr/>
          </p:nvSpPr>
          <p:spPr>
            <a:xfrm>
              <a:off x="4503325" y="3476200"/>
              <a:ext cx="24000" cy="7225"/>
            </a:xfrm>
            <a:custGeom>
              <a:avLst/>
              <a:gdLst/>
              <a:ahLst/>
              <a:cxnLst/>
              <a:rect l="l" t="t" r="r" b="b"/>
              <a:pathLst>
                <a:path w="960" h="289" extrusionOk="0">
                  <a:moveTo>
                    <a:pt x="93" y="1"/>
                  </a:moveTo>
                  <a:cubicBezTo>
                    <a:pt x="7" y="32"/>
                    <a:pt x="0" y="83"/>
                    <a:pt x="49" y="146"/>
                  </a:cubicBezTo>
                  <a:lnTo>
                    <a:pt x="856" y="289"/>
                  </a:lnTo>
                  <a:lnTo>
                    <a:pt x="959" y="276"/>
                  </a:lnTo>
                  <a:cubicBezTo>
                    <a:pt x="926" y="118"/>
                    <a:pt x="415" y="171"/>
                    <a:pt x="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199" name="Google Shape;19199;p67"/>
            <p:cNvSpPr/>
            <p:nvPr/>
          </p:nvSpPr>
          <p:spPr>
            <a:xfrm>
              <a:off x="3477325" y="3631350"/>
              <a:ext cx="19050" cy="41250"/>
            </a:xfrm>
            <a:custGeom>
              <a:avLst/>
              <a:gdLst/>
              <a:ahLst/>
              <a:cxnLst/>
              <a:rect l="l" t="t" r="r" b="b"/>
              <a:pathLst>
                <a:path w="762" h="1650" extrusionOk="0">
                  <a:moveTo>
                    <a:pt x="322" y="1"/>
                  </a:moveTo>
                  <a:cubicBezTo>
                    <a:pt x="215" y="507"/>
                    <a:pt x="107" y="1023"/>
                    <a:pt x="0" y="1546"/>
                  </a:cubicBezTo>
                  <a:lnTo>
                    <a:pt x="515" y="1649"/>
                  </a:lnTo>
                  <a:cubicBezTo>
                    <a:pt x="524" y="1601"/>
                    <a:pt x="532" y="1550"/>
                    <a:pt x="539" y="1502"/>
                  </a:cubicBezTo>
                  <a:lnTo>
                    <a:pt x="484" y="1473"/>
                  </a:lnTo>
                  <a:cubicBezTo>
                    <a:pt x="505" y="1458"/>
                    <a:pt x="526" y="1447"/>
                    <a:pt x="549" y="1441"/>
                  </a:cubicBezTo>
                  <a:cubicBezTo>
                    <a:pt x="597" y="1153"/>
                    <a:pt x="646" y="869"/>
                    <a:pt x="694" y="585"/>
                  </a:cubicBezTo>
                  <a:cubicBezTo>
                    <a:pt x="642" y="570"/>
                    <a:pt x="589" y="556"/>
                    <a:pt x="528" y="539"/>
                  </a:cubicBezTo>
                  <a:lnTo>
                    <a:pt x="715" y="461"/>
                  </a:lnTo>
                  <a:cubicBezTo>
                    <a:pt x="732" y="369"/>
                    <a:pt x="747" y="276"/>
                    <a:pt x="762" y="183"/>
                  </a:cubicBezTo>
                  <a:cubicBezTo>
                    <a:pt x="612" y="131"/>
                    <a:pt x="465" y="70"/>
                    <a:pt x="32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00" name="Google Shape;19200;p67"/>
            <p:cNvSpPr/>
            <p:nvPr/>
          </p:nvSpPr>
          <p:spPr>
            <a:xfrm>
              <a:off x="3420900" y="3934075"/>
              <a:ext cx="24700" cy="19475"/>
            </a:xfrm>
            <a:custGeom>
              <a:avLst/>
              <a:gdLst/>
              <a:ahLst/>
              <a:cxnLst/>
              <a:rect l="l" t="t" r="r" b="b"/>
              <a:pathLst>
                <a:path w="988" h="779" extrusionOk="0">
                  <a:moveTo>
                    <a:pt x="135" y="1"/>
                  </a:moveTo>
                  <a:cubicBezTo>
                    <a:pt x="89" y="232"/>
                    <a:pt x="45" y="461"/>
                    <a:pt x="1" y="690"/>
                  </a:cubicBezTo>
                  <a:cubicBezTo>
                    <a:pt x="64" y="701"/>
                    <a:pt x="125" y="720"/>
                    <a:pt x="182" y="747"/>
                  </a:cubicBezTo>
                  <a:cubicBezTo>
                    <a:pt x="392" y="756"/>
                    <a:pt x="640" y="770"/>
                    <a:pt x="882" y="779"/>
                  </a:cubicBezTo>
                  <a:lnTo>
                    <a:pt x="928" y="507"/>
                  </a:lnTo>
                  <a:lnTo>
                    <a:pt x="608" y="337"/>
                  </a:lnTo>
                  <a:lnTo>
                    <a:pt x="608" y="337"/>
                  </a:lnTo>
                  <a:lnTo>
                    <a:pt x="937" y="455"/>
                  </a:lnTo>
                  <a:cubicBezTo>
                    <a:pt x="953" y="356"/>
                    <a:pt x="970" y="257"/>
                    <a:pt x="987" y="156"/>
                  </a:cubicBezTo>
                  <a:cubicBezTo>
                    <a:pt x="733" y="68"/>
                    <a:pt x="465" y="20"/>
                    <a:pt x="196" y="13"/>
                  </a:cubicBezTo>
                  <a:cubicBezTo>
                    <a:pt x="175" y="9"/>
                    <a:pt x="156" y="5"/>
                    <a:pt x="13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01" name="Google Shape;19201;p67"/>
            <p:cNvSpPr/>
            <p:nvPr/>
          </p:nvSpPr>
          <p:spPr>
            <a:xfrm>
              <a:off x="3418700" y="3954425"/>
              <a:ext cx="25900" cy="9325"/>
            </a:xfrm>
            <a:custGeom>
              <a:avLst/>
              <a:gdLst/>
              <a:ahLst/>
              <a:cxnLst/>
              <a:rect l="l" t="t" r="r" b="b"/>
              <a:pathLst>
                <a:path w="1036" h="373" extrusionOk="0">
                  <a:moveTo>
                    <a:pt x="66" y="0"/>
                  </a:moveTo>
                  <a:cubicBezTo>
                    <a:pt x="45" y="114"/>
                    <a:pt x="21" y="228"/>
                    <a:pt x="0" y="341"/>
                  </a:cubicBezTo>
                  <a:cubicBezTo>
                    <a:pt x="467" y="335"/>
                    <a:pt x="1035" y="373"/>
                    <a:pt x="535" y="21"/>
                  </a:cubicBezTo>
                  <a:cubicBezTo>
                    <a:pt x="377" y="13"/>
                    <a:pt x="219" y="9"/>
                    <a:pt x="6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02" name="Google Shape;19202;p67"/>
            <p:cNvSpPr/>
            <p:nvPr/>
          </p:nvSpPr>
          <p:spPr>
            <a:xfrm>
              <a:off x="3437475" y="3853150"/>
              <a:ext cx="22100" cy="14050"/>
            </a:xfrm>
            <a:custGeom>
              <a:avLst/>
              <a:gdLst/>
              <a:ahLst/>
              <a:cxnLst/>
              <a:rect l="l" t="t" r="r" b="b"/>
              <a:pathLst>
                <a:path w="884" h="562" extrusionOk="0">
                  <a:moveTo>
                    <a:pt x="525" y="1"/>
                  </a:moveTo>
                  <a:cubicBezTo>
                    <a:pt x="417" y="1"/>
                    <a:pt x="310" y="19"/>
                    <a:pt x="173" y="19"/>
                  </a:cubicBezTo>
                  <a:cubicBezTo>
                    <a:pt x="151" y="19"/>
                    <a:pt x="129" y="19"/>
                    <a:pt x="105" y="18"/>
                  </a:cubicBezTo>
                  <a:cubicBezTo>
                    <a:pt x="70" y="195"/>
                    <a:pt x="34" y="369"/>
                    <a:pt x="0" y="546"/>
                  </a:cubicBezTo>
                  <a:cubicBezTo>
                    <a:pt x="88" y="555"/>
                    <a:pt x="191" y="562"/>
                    <a:pt x="288" y="562"/>
                  </a:cubicBezTo>
                  <a:cubicBezTo>
                    <a:pt x="502" y="562"/>
                    <a:pt x="683" y="528"/>
                    <a:pt x="587" y="409"/>
                  </a:cubicBezTo>
                  <a:lnTo>
                    <a:pt x="135" y="331"/>
                  </a:lnTo>
                  <a:cubicBezTo>
                    <a:pt x="224" y="316"/>
                    <a:pt x="304" y="309"/>
                    <a:pt x="375" y="309"/>
                  </a:cubicBezTo>
                  <a:cubicBezTo>
                    <a:pt x="565" y="309"/>
                    <a:pt x="700" y="357"/>
                    <a:pt x="829" y="413"/>
                  </a:cubicBezTo>
                  <a:cubicBezTo>
                    <a:pt x="848" y="306"/>
                    <a:pt x="865" y="199"/>
                    <a:pt x="883" y="91"/>
                  </a:cubicBezTo>
                  <a:cubicBezTo>
                    <a:pt x="741" y="19"/>
                    <a:pt x="632" y="1"/>
                    <a:pt x="52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03" name="Google Shape;19203;p67"/>
            <p:cNvSpPr/>
            <p:nvPr/>
          </p:nvSpPr>
          <p:spPr>
            <a:xfrm>
              <a:off x="3451925" y="3700275"/>
              <a:ext cx="33450" cy="94025"/>
            </a:xfrm>
            <a:custGeom>
              <a:avLst/>
              <a:gdLst/>
              <a:ahLst/>
              <a:cxnLst/>
              <a:rect l="l" t="t" r="r" b="b"/>
              <a:pathLst>
                <a:path w="1338" h="3761" extrusionOk="0">
                  <a:moveTo>
                    <a:pt x="1222" y="1"/>
                  </a:moveTo>
                  <a:lnTo>
                    <a:pt x="926" y="162"/>
                  </a:lnTo>
                  <a:cubicBezTo>
                    <a:pt x="848" y="133"/>
                    <a:pt x="791" y="110"/>
                    <a:pt x="747" y="89"/>
                  </a:cubicBezTo>
                  <a:cubicBezTo>
                    <a:pt x="623" y="697"/>
                    <a:pt x="497" y="1309"/>
                    <a:pt x="373" y="1927"/>
                  </a:cubicBezTo>
                  <a:cubicBezTo>
                    <a:pt x="543" y="2007"/>
                    <a:pt x="629" y="2095"/>
                    <a:pt x="543" y="2188"/>
                  </a:cubicBezTo>
                  <a:lnTo>
                    <a:pt x="329" y="2146"/>
                  </a:lnTo>
                  <a:cubicBezTo>
                    <a:pt x="219" y="2682"/>
                    <a:pt x="110" y="3220"/>
                    <a:pt x="0" y="3761"/>
                  </a:cubicBezTo>
                  <a:lnTo>
                    <a:pt x="737" y="3624"/>
                  </a:lnTo>
                  <a:cubicBezTo>
                    <a:pt x="941" y="2415"/>
                    <a:pt x="1140" y="1212"/>
                    <a:pt x="1338" y="34"/>
                  </a:cubicBezTo>
                  <a:cubicBezTo>
                    <a:pt x="1300" y="22"/>
                    <a:pt x="1260" y="11"/>
                    <a:pt x="122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04" name="Google Shape;19204;p67"/>
            <p:cNvSpPr/>
            <p:nvPr/>
          </p:nvSpPr>
          <p:spPr>
            <a:xfrm>
              <a:off x="3400250" y="4182275"/>
              <a:ext cx="700" cy="1725"/>
            </a:xfrm>
            <a:custGeom>
              <a:avLst/>
              <a:gdLst/>
              <a:ahLst/>
              <a:cxnLst/>
              <a:rect l="l" t="t" r="r" b="b"/>
              <a:pathLst>
                <a:path w="28" h="69" extrusionOk="0">
                  <a:moveTo>
                    <a:pt x="28" y="1"/>
                  </a:moveTo>
                  <a:cubicBezTo>
                    <a:pt x="7" y="18"/>
                    <a:pt x="0" y="45"/>
                    <a:pt x="13" y="68"/>
                  </a:cubicBezTo>
                  <a:lnTo>
                    <a:pt x="28"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05" name="Google Shape;19205;p67"/>
            <p:cNvSpPr/>
            <p:nvPr/>
          </p:nvSpPr>
          <p:spPr>
            <a:xfrm>
              <a:off x="3391300" y="4092225"/>
              <a:ext cx="26050" cy="29200"/>
            </a:xfrm>
            <a:custGeom>
              <a:avLst/>
              <a:gdLst/>
              <a:ahLst/>
              <a:cxnLst/>
              <a:rect l="l" t="t" r="r" b="b"/>
              <a:pathLst>
                <a:path w="1042" h="1168" extrusionOk="0">
                  <a:moveTo>
                    <a:pt x="463" y="0"/>
                  </a:moveTo>
                  <a:lnTo>
                    <a:pt x="463" y="0"/>
                  </a:lnTo>
                  <a:cubicBezTo>
                    <a:pt x="438" y="196"/>
                    <a:pt x="678" y="482"/>
                    <a:pt x="383" y="593"/>
                  </a:cubicBezTo>
                  <a:cubicBezTo>
                    <a:pt x="243" y="562"/>
                    <a:pt x="125" y="532"/>
                    <a:pt x="28" y="507"/>
                  </a:cubicBezTo>
                  <a:lnTo>
                    <a:pt x="1" y="646"/>
                  </a:lnTo>
                  <a:cubicBezTo>
                    <a:pt x="32" y="730"/>
                    <a:pt x="62" y="816"/>
                    <a:pt x="93" y="911"/>
                  </a:cubicBezTo>
                  <a:cubicBezTo>
                    <a:pt x="114" y="907"/>
                    <a:pt x="133" y="900"/>
                    <a:pt x="156" y="896"/>
                  </a:cubicBezTo>
                  <a:lnTo>
                    <a:pt x="156" y="896"/>
                  </a:lnTo>
                  <a:cubicBezTo>
                    <a:pt x="320" y="1035"/>
                    <a:pt x="127" y="1092"/>
                    <a:pt x="667" y="1168"/>
                  </a:cubicBezTo>
                  <a:cubicBezTo>
                    <a:pt x="681" y="1076"/>
                    <a:pt x="864" y="892"/>
                    <a:pt x="321" y="774"/>
                  </a:cubicBezTo>
                  <a:lnTo>
                    <a:pt x="321" y="774"/>
                  </a:lnTo>
                  <a:cubicBezTo>
                    <a:pt x="438" y="793"/>
                    <a:pt x="537" y="801"/>
                    <a:pt x="621" y="801"/>
                  </a:cubicBezTo>
                  <a:cubicBezTo>
                    <a:pt x="760" y="801"/>
                    <a:pt x="861" y="779"/>
                    <a:pt x="941" y="747"/>
                  </a:cubicBezTo>
                  <a:cubicBezTo>
                    <a:pt x="974" y="568"/>
                    <a:pt x="1008" y="387"/>
                    <a:pt x="1042" y="204"/>
                  </a:cubicBezTo>
                  <a:lnTo>
                    <a:pt x="463"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06" name="Google Shape;19206;p67"/>
            <p:cNvSpPr/>
            <p:nvPr/>
          </p:nvSpPr>
          <p:spPr>
            <a:xfrm>
              <a:off x="3402450" y="4143700"/>
              <a:ext cx="6025" cy="5125"/>
            </a:xfrm>
            <a:custGeom>
              <a:avLst/>
              <a:gdLst/>
              <a:ahLst/>
              <a:cxnLst/>
              <a:rect l="l" t="t" r="r" b="b"/>
              <a:pathLst>
                <a:path w="241" h="205" extrusionOk="0">
                  <a:moveTo>
                    <a:pt x="1" y="0"/>
                  </a:moveTo>
                  <a:cubicBezTo>
                    <a:pt x="74" y="63"/>
                    <a:pt x="144" y="131"/>
                    <a:pt x="207" y="204"/>
                  </a:cubicBezTo>
                  <a:cubicBezTo>
                    <a:pt x="217" y="147"/>
                    <a:pt x="230" y="91"/>
                    <a:pt x="240" y="32"/>
                  </a:cubicBezTo>
                  <a:cubicBezTo>
                    <a:pt x="160" y="23"/>
                    <a:pt x="83" y="13"/>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07" name="Google Shape;19207;p67"/>
            <p:cNvSpPr/>
            <p:nvPr/>
          </p:nvSpPr>
          <p:spPr>
            <a:xfrm>
              <a:off x="3471175" y="3695975"/>
              <a:ext cx="16200" cy="4325"/>
            </a:xfrm>
            <a:custGeom>
              <a:avLst/>
              <a:gdLst/>
              <a:ahLst/>
              <a:cxnLst/>
              <a:rect l="l" t="t" r="r" b="b"/>
              <a:pathLst>
                <a:path w="648" h="173" extrusionOk="0">
                  <a:moveTo>
                    <a:pt x="32" y="0"/>
                  </a:moveTo>
                  <a:lnTo>
                    <a:pt x="0" y="149"/>
                  </a:lnTo>
                  <a:cubicBezTo>
                    <a:pt x="234" y="135"/>
                    <a:pt x="648" y="173"/>
                    <a:pt x="3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08" name="Google Shape;19208;p67"/>
            <p:cNvSpPr/>
            <p:nvPr/>
          </p:nvSpPr>
          <p:spPr>
            <a:xfrm>
              <a:off x="3442400" y="3794850"/>
              <a:ext cx="26700" cy="55775"/>
            </a:xfrm>
            <a:custGeom>
              <a:avLst/>
              <a:gdLst/>
              <a:ahLst/>
              <a:cxnLst/>
              <a:rect l="l" t="t" r="r" b="b"/>
              <a:pathLst>
                <a:path w="1068" h="2231" extrusionOk="0">
                  <a:moveTo>
                    <a:pt x="377" y="1"/>
                  </a:moveTo>
                  <a:cubicBezTo>
                    <a:pt x="327" y="251"/>
                    <a:pt x="276" y="501"/>
                    <a:pt x="226" y="754"/>
                  </a:cubicBezTo>
                  <a:cubicBezTo>
                    <a:pt x="508" y="859"/>
                    <a:pt x="327" y="932"/>
                    <a:pt x="175" y="1000"/>
                  </a:cubicBezTo>
                  <a:cubicBezTo>
                    <a:pt x="117" y="1292"/>
                    <a:pt x="60" y="1584"/>
                    <a:pt x="1" y="1879"/>
                  </a:cubicBezTo>
                  <a:lnTo>
                    <a:pt x="411" y="1957"/>
                  </a:lnTo>
                  <a:cubicBezTo>
                    <a:pt x="638" y="2032"/>
                    <a:pt x="384" y="2127"/>
                    <a:pt x="720" y="2230"/>
                  </a:cubicBezTo>
                  <a:cubicBezTo>
                    <a:pt x="811" y="1681"/>
                    <a:pt x="903" y="1134"/>
                    <a:pt x="996" y="585"/>
                  </a:cubicBezTo>
                  <a:lnTo>
                    <a:pt x="968" y="583"/>
                  </a:lnTo>
                  <a:cubicBezTo>
                    <a:pt x="909" y="583"/>
                    <a:pt x="850" y="577"/>
                    <a:pt x="792" y="567"/>
                  </a:cubicBezTo>
                  <a:lnTo>
                    <a:pt x="792" y="567"/>
                  </a:lnTo>
                  <a:lnTo>
                    <a:pt x="968" y="583"/>
                  </a:lnTo>
                  <a:cubicBezTo>
                    <a:pt x="979" y="583"/>
                    <a:pt x="987" y="583"/>
                    <a:pt x="996" y="581"/>
                  </a:cubicBezTo>
                  <a:lnTo>
                    <a:pt x="1067" y="142"/>
                  </a:lnTo>
                  <a:cubicBezTo>
                    <a:pt x="829" y="77"/>
                    <a:pt x="575" y="11"/>
                    <a:pt x="37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09" name="Google Shape;19209;p67"/>
            <p:cNvSpPr/>
            <p:nvPr/>
          </p:nvSpPr>
          <p:spPr>
            <a:xfrm>
              <a:off x="4516950" y="3459175"/>
              <a:ext cx="251475" cy="67475"/>
            </a:xfrm>
            <a:custGeom>
              <a:avLst/>
              <a:gdLst/>
              <a:ahLst/>
              <a:cxnLst/>
              <a:rect l="l" t="t" r="r" b="b"/>
              <a:pathLst>
                <a:path w="10059" h="2699" extrusionOk="0">
                  <a:moveTo>
                    <a:pt x="1834" y="467"/>
                  </a:moveTo>
                  <a:lnTo>
                    <a:pt x="1834" y="467"/>
                  </a:lnTo>
                  <a:cubicBezTo>
                    <a:pt x="1815" y="473"/>
                    <a:pt x="1798" y="478"/>
                    <a:pt x="1777" y="482"/>
                  </a:cubicBezTo>
                  <a:cubicBezTo>
                    <a:pt x="1777" y="473"/>
                    <a:pt x="1802" y="469"/>
                    <a:pt x="1834" y="467"/>
                  </a:cubicBezTo>
                  <a:close/>
                  <a:moveTo>
                    <a:pt x="3438" y="1350"/>
                  </a:moveTo>
                  <a:lnTo>
                    <a:pt x="3438" y="1350"/>
                  </a:lnTo>
                  <a:cubicBezTo>
                    <a:pt x="3394" y="1371"/>
                    <a:pt x="3346" y="1386"/>
                    <a:pt x="3298" y="1395"/>
                  </a:cubicBezTo>
                  <a:cubicBezTo>
                    <a:pt x="3344" y="1382"/>
                    <a:pt x="3394" y="1367"/>
                    <a:pt x="3438" y="1350"/>
                  </a:cubicBezTo>
                  <a:close/>
                  <a:moveTo>
                    <a:pt x="5075" y="1550"/>
                  </a:moveTo>
                  <a:lnTo>
                    <a:pt x="5075" y="1550"/>
                  </a:lnTo>
                  <a:cubicBezTo>
                    <a:pt x="5076" y="1550"/>
                    <a:pt x="5090" y="1555"/>
                    <a:pt x="5115" y="1563"/>
                  </a:cubicBezTo>
                  <a:lnTo>
                    <a:pt x="5110" y="1563"/>
                  </a:lnTo>
                  <a:cubicBezTo>
                    <a:pt x="5086" y="1554"/>
                    <a:pt x="5075" y="1550"/>
                    <a:pt x="5075" y="1550"/>
                  </a:cubicBezTo>
                  <a:close/>
                  <a:moveTo>
                    <a:pt x="5118" y="1563"/>
                  </a:moveTo>
                  <a:lnTo>
                    <a:pt x="6105" y="1666"/>
                  </a:lnTo>
                  <a:cubicBezTo>
                    <a:pt x="6117" y="1720"/>
                    <a:pt x="6061" y="1740"/>
                    <a:pt x="5970" y="1740"/>
                  </a:cubicBezTo>
                  <a:cubicBezTo>
                    <a:pt x="5733" y="1740"/>
                    <a:pt x="5259" y="1604"/>
                    <a:pt x="5118" y="1563"/>
                  </a:cubicBezTo>
                  <a:close/>
                  <a:moveTo>
                    <a:pt x="7218" y="1567"/>
                  </a:moveTo>
                  <a:cubicBezTo>
                    <a:pt x="7306" y="1573"/>
                    <a:pt x="7392" y="1590"/>
                    <a:pt x="7476" y="1622"/>
                  </a:cubicBezTo>
                  <a:lnTo>
                    <a:pt x="8553" y="1851"/>
                  </a:lnTo>
                  <a:cubicBezTo>
                    <a:pt x="8524" y="1890"/>
                    <a:pt x="8393" y="1901"/>
                    <a:pt x="8224" y="1901"/>
                  </a:cubicBezTo>
                  <a:cubicBezTo>
                    <a:pt x="7974" y="1901"/>
                    <a:pt x="7643" y="1876"/>
                    <a:pt x="7442" y="1876"/>
                  </a:cubicBezTo>
                  <a:cubicBezTo>
                    <a:pt x="7374" y="1876"/>
                    <a:pt x="7321" y="1879"/>
                    <a:pt x="7291" y="1887"/>
                  </a:cubicBezTo>
                  <a:cubicBezTo>
                    <a:pt x="7373" y="1838"/>
                    <a:pt x="7880" y="1889"/>
                    <a:pt x="7827" y="1784"/>
                  </a:cubicBezTo>
                  <a:cubicBezTo>
                    <a:pt x="7705" y="1756"/>
                    <a:pt x="7630" y="1676"/>
                    <a:pt x="7474" y="1622"/>
                  </a:cubicBezTo>
                  <a:lnTo>
                    <a:pt x="7218" y="1567"/>
                  </a:lnTo>
                  <a:close/>
                  <a:moveTo>
                    <a:pt x="6567" y="1719"/>
                  </a:moveTo>
                  <a:cubicBezTo>
                    <a:pt x="6605" y="1719"/>
                    <a:pt x="6659" y="1723"/>
                    <a:pt x="6732" y="1733"/>
                  </a:cubicBezTo>
                  <a:cubicBezTo>
                    <a:pt x="6971" y="1860"/>
                    <a:pt x="6674" y="1883"/>
                    <a:pt x="6550" y="1930"/>
                  </a:cubicBezTo>
                  <a:lnTo>
                    <a:pt x="6550" y="1930"/>
                  </a:lnTo>
                  <a:cubicBezTo>
                    <a:pt x="6643" y="1868"/>
                    <a:pt x="6342" y="1719"/>
                    <a:pt x="6567" y="1719"/>
                  </a:cubicBezTo>
                  <a:close/>
                  <a:moveTo>
                    <a:pt x="7291" y="1887"/>
                  </a:moveTo>
                  <a:lnTo>
                    <a:pt x="7291" y="1887"/>
                  </a:lnTo>
                  <a:cubicBezTo>
                    <a:pt x="7262" y="1906"/>
                    <a:pt x="7289" y="1937"/>
                    <a:pt x="7432" y="1998"/>
                  </a:cubicBezTo>
                  <a:cubicBezTo>
                    <a:pt x="7262" y="1933"/>
                    <a:pt x="7234" y="1901"/>
                    <a:pt x="7291" y="1887"/>
                  </a:cubicBezTo>
                  <a:close/>
                  <a:moveTo>
                    <a:pt x="639" y="0"/>
                  </a:moveTo>
                  <a:lnTo>
                    <a:pt x="639" y="0"/>
                  </a:lnTo>
                  <a:cubicBezTo>
                    <a:pt x="450" y="57"/>
                    <a:pt x="406" y="141"/>
                    <a:pt x="1153" y="364"/>
                  </a:cubicBezTo>
                  <a:cubicBezTo>
                    <a:pt x="792" y="429"/>
                    <a:pt x="566" y="710"/>
                    <a:pt x="60" y="710"/>
                  </a:cubicBezTo>
                  <a:cubicBezTo>
                    <a:pt x="40" y="710"/>
                    <a:pt x="20" y="710"/>
                    <a:pt x="0" y="709"/>
                  </a:cubicBezTo>
                  <a:lnTo>
                    <a:pt x="0" y="709"/>
                  </a:lnTo>
                  <a:lnTo>
                    <a:pt x="1268" y="852"/>
                  </a:lnTo>
                  <a:lnTo>
                    <a:pt x="414" y="957"/>
                  </a:lnTo>
                  <a:cubicBezTo>
                    <a:pt x="416" y="968"/>
                    <a:pt x="425" y="976"/>
                    <a:pt x="423" y="987"/>
                  </a:cubicBezTo>
                  <a:lnTo>
                    <a:pt x="406" y="987"/>
                  </a:lnTo>
                  <a:lnTo>
                    <a:pt x="2532" y="1363"/>
                  </a:lnTo>
                  <a:cubicBezTo>
                    <a:pt x="2515" y="1352"/>
                    <a:pt x="2503" y="1344"/>
                    <a:pt x="2482" y="1336"/>
                  </a:cubicBezTo>
                  <a:lnTo>
                    <a:pt x="2482" y="1336"/>
                  </a:lnTo>
                  <a:cubicBezTo>
                    <a:pt x="2658" y="1359"/>
                    <a:pt x="2835" y="1397"/>
                    <a:pt x="3005" y="1445"/>
                  </a:cubicBezTo>
                  <a:lnTo>
                    <a:pt x="4248" y="1666"/>
                  </a:lnTo>
                  <a:cubicBezTo>
                    <a:pt x="4254" y="1655"/>
                    <a:pt x="4273" y="1649"/>
                    <a:pt x="4320" y="1649"/>
                  </a:cubicBezTo>
                  <a:cubicBezTo>
                    <a:pt x="4376" y="1649"/>
                    <a:pt x="4472" y="1659"/>
                    <a:pt x="4631" y="1681"/>
                  </a:cubicBezTo>
                  <a:lnTo>
                    <a:pt x="4574" y="1723"/>
                  </a:lnTo>
                  <a:cubicBezTo>
                    <a:pt x="6486" y="2061"/>
                    <a:pt x="8326" y="2389"/>
                    <a:pt x="10059" y="2698"/>
                  </a:cubicBezTo>
                  <a:cubicBezTo>
                    <a:pt x="10029" y="2503"/>
                    <a:pt x="9287" y="2265"/>
                    <a:pt x="9167" y="2067"/>
                  </a:cubicBezTo>
                  <a:lnTo>
                    <a:pt x="9903" y="2034"/>
                  </a:lnTo>
                  <a:cubicBezTo>
                    <a:pt x="8934" y="1746"/>
                    <a:pt x="9844" y="1689"/>
                    <a:pt x="9499" y="1468"/>
                  </a:cubicBezTo>
                  <a:cubicBezTo>
                    <a:pt x="8921" y="1371"/>
                    <a:pt x="8334" y="1273"/>
                    <a:pt x="7737" y="1174"/>
                  </a:cubicBezTo>
                  <a:cubicBezTo>
                    <a:pt x="7733" y="1182"/>
                    <a:pt x="7731" y="1191"/>
                    <a:pt x="7731" y="1201"/>
                  </a:cubicBezTo>
                  <a:lnTo>
                    <a:pt x="8265" y="1273"/>
                  </a:lnTo>
                  <a:lnTo>
                    <a:pt x="7787" y="1443"/>
                  </a:lnTo>
                  <a:lnTo>
                    <a:pt x="7964" y="1483"/>
                  </a:lnTo>
                  <a:lnTo>
                    <a:pt x="7501" y="1504"/>
                  </a:lnTo>
                  <a:cubicBezTo>
                    <a:pt x="7424" y="1411"/>
                    <a:pt x="7609" y="1403"/>
                    <a:pt x="7623" y="1302"/>
                  </a:cubicBezTo>
                  <a:lnTo>
                    <a:pt x="7623" y="1302"/>
                  </a:lnTo>
                  <a:cubicBezTo>
                    <a:pt x="7622" y="1302"/>
                    <a:pt x="7620" y="1302"/>
                    <a:pt x="7619" y="1302"/>
                  </a:cubicBezTo>
                  <a:cubicBezTo>
                    <a:pt x="7535" y="1302"/>
                    <a:pt x="7289" y="1216"/>
                    <a:pt x="7150" y="1216"/>
                  </a:cubicBezTo>
                  <a:cubicBezTo>
                    <a:pt x="7122" y="1216"/>
                    <a:pt x="7098" y="1220"/>
                    <a:pt x="7081" y="1228"/>
                  </a:cubicBezTo>
                  <a:lnTo>
                    <a:pt x="7154" y="1077"/>
                  </a:lnTo>
                  <a:lnTo>
                    <a:pt x="5060" y="730"/>
                  </a:lnTo>
                  <a:lnTo>
                    <a:pt x="5060" y="730"/>
                  </a:lnTo>
                  <a:cubicBezTo>
                    <a:pt x="4990" y="827"/>
                    <a:pt x="4925" y="917"/>
                    <a:pt x="5459" y="1056"/>
                  </a:cubicBezTo>
                  <a:cubicBezTo>
                    <a:pt x="5600" y="1192"/>
                    <a:pt x="5552" y="1233"/>
                    <a:pt x="5423" y="1233"/>
                  </a:cubicBezTo>
                  <a:cubicBezTo>
                    <a:pt x="5229" y="1233"/>
                    <a:pt x="4851" y="1140"/>
                    <a:pt x="4659" y="1140"/>
                  </a:cubicBezTo>
                  <a:cubicBezTo>
                    <a:pt x="4540" y="1140"/>
                    <a:pt x="4492" y="1175"/>
                    <a:pt x="4599" y="1289"/>
                  </a:cubicBezTo>
                  <a:cubicBezTo>
                    <a:pt x="4734" y="1322"/>
                    <a:pt x="4976" y="1377"/>
                    <a:pt x="5127" y="1377"/>
                  </a:cubicBezTo>
                  <a:cubicBezTo>
                    <a:pt x="5171" y="1377"/>
                    <a:pt x="5207" y="1372"/>
                    <a:pt x="5230" y="1361"/>
                  </a:cubicBezTo>
                  <a:cubicBezTo>
                    <a:pt x="5390" y="1421"/>
                    <a:pt x="5381" y="1437"/>
                    <a:pt x="5315" y="1437"/>
                  </a:cubicBezTo>
                  <a:cubicBezTo>
                    <a:pt x="5242" y="1437"/>
                    <a:pt x="5101" y="1417"/>
                    <a:pt x="5045" y="1417"/>
                  </a:cubicBezTo>
                  <a:cubicBezTo>
                    <a:pt x="5042" y="1417"/>
                    <a:pt x="5039" y="1418"/>
                    <a:pt x="5037" y="1418"/>
                  </a:cubicBezTo>
                  <a:cubicBezTo>
                    <a:pt x="5033" y="1418"/>
                    <a:pt x="5030" y="1418"/>
                    <a:pt x="5026" y="1418"/>
                  </a:cubicBezTo>
                  <a:cubicBezTo>
                    <a:pt x="4827" y="1418"/>
                    <a:pt x="4154" y="1209"/>
                    <a:pt x="4172" y="1064"/>
                  </a:cubicBezTo>
                  <a:lnTo>
                    <a:pt x="4172" y="1064"/>
                  </a:lnTo>
                  <a:cubicBezTo>
                    <a:pt x="4434" y="1113"/>
                    <a:pt x="4597" y="1133"/>
                    <a:pt x="4689" y="1133"/>
                  </a:cubicBezTo>
                  <a:cubicBezTo>
                    <a:pt x="5107" y="1133"/>
                    <a:pt x="4109" y="721"/>
                    <a:pt x="4238" y="593"/>
                  </a:cubicBezTo>
                  <a:lnTo>
                    <a:pt x="3287" y="436"/>
                  </a:lnTo>
                  <a:cubicBezTo>
                    <a:pt x="2993" y="440"/>
                    <a:pt x="2864" y="505"/>
                    <a:pt x="3211" y="713"/>
                  </a:cubicBezTo>
                  <a:lnTo>
                    <a:pt x="3457" y="740"/>
                  </a:lnTo>
                  <a:cubicBezTo>
                    <a:pt x="3480" y="734"/>
                    <a:pt x="3508" y="730"/>
                    <a:pt x="3543" y="730"/>
                  </a:cubicBezTo>
                  <a:cubicBezTo>
                    <a:pt x="3611" y="730"/>
                    <a:pt x="3708" y="745"/>
                    <a:pt x="3849" y="783"/>
                  </a:cubicBezTo>
                  <a:lnTo>
                    <a:pt x="3457" y="740"/>
                  </a:lnTo>
                  <a:cubicBezTo>
                    <a:pt x="3327" y="776"/>
                    <a:pt x="3365" y="902"/>
                    <a:pt x="3184" y="911"/>
                  </a:cubicBezTo>
                  <a:lnTo>
                    <a:pt x="3706" y="1081"/>
                  </a:lnTo>
                  <a:cubicBezTo>
                    <a:pt x="3817" y="1140"/>
                    <a:pt x="3659" y="1249"/>
                    <a:pt x="3506" y="1321"/>
                  </a:cubicBezTo>
                  <a:cubicBezTo>
                    <a:pt x="3588" y="1275"/>
                    <a:pt x="3573" y="1209"/>
                    <a:pt x="3251" y="1104"/>
                  </a:cubicBezTo>
                  <a:cubicBezTo>
                    <a:pt x="3047" y="1076"/>
                    <a:pt x="2692" y="1027"/>
                    <a:pt x="2485" y="1027"/>
                  </a:cubicBezTo>
                  <a:cubicBezTo>
                    <a:pt x="2416" y="1027"/>
                    <a:pt x="2364" y="1032"/>
                    <a:pt x="2339" y="1045"/>
                  </a:cubicBezTo>
                  <a:cubicBezTo>
                    <a:pt x="2269" y="902"/>
                    <a:pt x="2549" y="839"/>
                    <a:pt x="2126" y="614"/>
                  </a:cubicBezTo>
                  <a:lnTo>
                    <a:pt x="2126" y="614"/>
                  </a:lnTo>
                  <a:lnTo>
                    <a:pt x="2726" y="881"/>
                  </a:lnTo>
                  <a:lnTo>
                    <a:pt x="2681" y="589"/>
                  </a:lnTo>
                  <a:cubicBezTo>
                    <a:pt x="2403" y="525"/>
                    <a:pt x="2016" y="467"/>
                    <a:pt x="1856" y="467"/>
                  </a:cubicBezTo>
                  <a:cubicBezTo>
                    <a:pt x="1848" y="467"/>
                    <a:pt x="1841" y="467"/>
                    <a:pt x="1834" y="467"/>
                  </a:cubicBezTo>
                  <a:cubicBezTo>
                    <a:pt x="2017" y="425"/>
                    <a:pt x="2097" y="343"/>
                    <a:pt x="2135" y="246"/>
                  </a:cubicBezTo>
                  <a:lnTo>
                    <a:pt x="639"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10" name="Google Shape;19210;p67"/>
            <p:cNvSpPr/>
            <p:nvPr/>
          </p:nvSpPr>
          <p:spPr>
            <a:xfrm>
              <a:off x="3560550" y="3306425"/>
              <a:ext cx="275" cy="100"/>
            </a:xfrm>
            <a:custGeom>
              <a:avLst/>
              <a:gdLst/>
              <a:ahLst/>
              <a:cxnLst/>
              <a:rect l="l" t="t" r="r" b="b"/>
              <a:pathLst>
                <a:path w="11" h="4" extrusionOk="0">
                  <a:moveTo>
                    <a:pt x="4" y="0"/>
                  </a:moveTo>
                  <a:cubicBezTo>
                    <a:pt x="3" y="0"/>
                    <a:pt x="2" y="0"/>
                    <a:pt x="0" y="1"/>
                  </a:cubicBezTo>
                  <a:lnTo>
                    <a:pt x="11" y="3"/>
                  </a:lnTo>
                  <a:cubicBezTo>
                    <a:pt x="9" y="2"/>
                    <a:pt x="7" y="0"/>
                    <a:pt x="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11" name="Google Shape;19211;p67"/>
            <p:cNvSpPr/>
            <p:nvPr/>
          </p:nvSpPr>
          <p:spPr>
            <a:xfrm>
              <a:off x="3426100" y="3867100"/>
              <a:ext cx="31150" cy="65375"/>
            </a:xfrm>
            <a:custGeom>
              <a:avLst/>
              <a:gdLst/>
              <a:ahLst/>
              <a:cxnLst/>
              <a:rect l="l" t="t" r="r" b="b"/>
              <a:pathLst>
                <a:path w="1246" h="2615" extrusionOk="0">
                  <a:moveTo>
                    <a:pt x="453" y="0"/>
                  </a:moveTo>
                  <a:cubicBezTo>
                    <a:pt x="300" y="772"/>
                    <a:pt x="148" y="1540"/>
                    <a:pt x="1" y="2303"/>
                  </a:cubicBezTo>
                  <a:cubicBezTo>
                    <a:pt x="249" y="2398"/>
                    <a:pt x="543" y="2505"/>
                    <a:pt x="817" y="2614"/>
                  </a:cubicBezTo>
                  <a:cubicBezTo>
                    <a:pt x="960" y="1779"/>
                    <a:pt x="1103" y="934"/>
                    <a:pt x="1246" y="82"/>
                  </a:cubicBezTo>
                  <a:cubicBezTo>
                    <a:pt x="1107" y="82"/>
                    <a:pt x="1006" y="97"/>
                    <a:pt x="1000" y="148"/>
                  </a:cubicBezTo>
                  <a:cubicBezTo>
                    <a:pt x="995" y="148"/>
                    <a:pt x="990" y="148"/>
                    <a:pt x="985" y="148"/>
                  </a:cubicBezTo>
                  <a:cubicBezTo>
                    <a:pt x="825" y="148"/>
                    <a:pt x="618" y="53"/>
                    <a:pt x="45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12" name="Google Shape;19212;p67"/>
            <p:cNvSpPr/>
            <p:nvPr/>
          </p:nvSpPr>
          <p:spPr>
            <a:xfrm>
              <a:off x="4755700" y="3498700"/>
              <a:ext cx="239125" cy="59750"/>
            </a:xfrm>
            <a:custGeom>
              <a:avLst/>
              <a:gdLst/>
              <a:ahLst/>
              <a:cxnLst/>
              <a:rect l="l" t="t" r="r" b="b"/>
              <a:pathLst>
                <a:path w="9565" h="2390" extrusionOk="0">
                  <a:moveTo>
                    <a:pt x="639" y="1"/>
                  </a:moveTo>
                  <a:lnTo>
                    <a:pt x="639" y="1"/>
                  </a:lnTo>
                  <a:cubicBezTo>
                    <a:pt x="484" y="60"/>
                    <a:pt x="686" y="239"/>
                    <a:pt x="543" y="239"/>
                  </a:cubicBezTo>
                  <a:cubicBezTo>
                    <a:pt x="483" y="239"/>
                    <a:pt x="361" y="207"/>
                    <a:pt x="124" y="121"/>
                  </a:cubicBezTo>
                  <a:lnTo>
                    <a:pt x="124" y="121"/>
                  </a:lnTo>
                  <a:cubicBezTo>
                    <a:pt x="260" y="239"/>
                    <a:pt x="770" y="442"/>
                    <a:pt x="1051" y="442"/>
                  </a:cubicBezTo>
                  <a:cubicBezTo>
                    <a:pt x="1105" y="442"/>
                    <a:pt x="1151" y="434"/>
                    <a:pt x="1184" y="417"/>
                  </a:cubicBezTo>
                  <a:lnTo>
                    <a:pt x="1184" y="417"/>
                  </a:lnTo>
                  <a:cubicBezTo>
                    <a:pt x="1252" y="536"/>
                    <a:pt x="1155" y="568"/>
                    <a:pt x="993" y="568"/>
                  </a:cubicBezTo>
                  <a:cubicBezTo>
                    <a:pt x="811" y="568"/>
                    <a:pt x="548" y="528"/>
                    <a:pt x="343" y="528"/>
                  </a:cubicBezTo>
                  <a:cubicBezTo>
                    <a:pt x="144" y="528"/>
                    <a:pt x="0" y="566"/>
                    <a:pt x="42" y="714"/>
                  </a:cubicBezTo>
                  <a:cubicBezTo>
                    <a:pt x="271" y="795"/>
                    <a:pt x="419" y="811"/>
                    <a:pt x="552" y="811"/>
                  </a:cubicBezTo>
                  <a:cubicBezTo>
                    <a:pt x="642" y="811"/>
                    <a:pt x="725" y="804"/>
                    <a:pt x="820" y="804"/>
                  </a:cubicBezTo>
                  <a:cubicBezTo>
                    <a:pt x="961" y="804"/>
                    <a:pt x="1129" y="820"/>
                    <a:pt x="1388" y="899"/>
                  </a:cubicBezTo>
                  <a:cubicBezTo>
                    <a:pt x="1381" y="953"/>
                    <a:pt x="1348" y="972"/>
                    <a:pt x="1300" y="972"/>
                  </a:cubicBezTo>
                  <a:cubicBezTo>
                    <a:pt x="1170" y="972"/>
                    <a:pt x="929" y="827"/>
                    <a:pt x="813" y="827"/>
                  </a:cubicBezTo>
                  <a:cubicBezTo>
                    <a:pt x="777" y="827"/>
                    <a:pt x="754" y="841"/>
                    <a:pt x="748" y="878"/>
                  </a:cubicBezTo>
                  <a:lnTo>
                    <a:pt x="1077" y="1157"/>
                  </a:lnTo>
                  <a:lnTo>
                    <a:pt x="1262" y="1149"/>
                  </a:lnTo>
                  <a:lnTo>
                    <a:pt x="1262" y="1149"/>
                  </a:lnTo>
                  <a:lnTo>
                    <a:pt x="896" y="1185"/>
                  </a:lnTo>
                  <a:cubicBezTo>
                    <a:pt x="2252" y="1429"/>
                    <a:pt x="3539" y="1658"/>
                    <a:pt x="4740" y="1877"/>
                  </a:cubicBezTo>
                  <a:lnTo>
                    <a:pt x="5653" y="1837"/>
                  </a:lnTo>
                  <a:lnTo>
                    <a:pt x="5552" y="1940"/>
                  </a:lnTo>
                  <a:cubicBezTo>
                    <a:pt x="5588" y="1938"/>
                    <a:pt x="5624" y="1937"/>
                    <a:pt x="5659" y="1937"/>
                  </a:cubicBezTo>
                  <a:cubicBezTo>
                    <a:pt x="6084" y="1937"/>
                    <a:pt x="6351" y="2064"/>
                    <a:pt x="6483" y="2192"/>
                  </a:cubicBezTo>
                  <a:lnTo>
                    <a:pt x="7571" y="2390"/>
                  </a:lnTo>
                  <a:cubicBezTo>
                    <a:pt x="7283" y="2232"/>
                    <a:pt x="6900" y="2064"/>
                    <a:pt x="7026" y="1874"/>
                  </a:cubicBezTo>
                  <a:lnTo>
                    <a:pt x="7026" y="1874"/>
                  </a:lnTo>
                  <a:lnTo>
                    <a:pt x="7575" y="1900"/>
                  </a:lnTo>
                  <a:lnTo>
                    <a:pt x="7062" y="1626"/>
                  </a:lnTo>
                  <a:lnTo>
                    <a:pt x="7718" y="1548"/>
                  </a:lnTo>
                  <a:lnTo>
                    <a:pt x="7718" y="1548"/>
                  </a:lnTo>
                  <a:cubicBezTo>
                    <a:pt x="9209" y="2022"/>
                    <a:pt x="7320" y="1763"/>
                    <a:pt x="8000" y="2125"/>
                  </a:cubicBezTo>
                  <a:cubicBezTo>
                    <a:pt x="8302" y="1801"/>
                    <a:pt x="9114" y="1721"/>
                    <a:pt x="9564" y="1534"/>
                  </a:cubicBezTo>
                  <a:lnTo>
                    <a:pt x="9272" y="1481"/>
                  </a:lnTo>
                  <a:cubicBezTo>
                    <a:pt x="9157" y="1491"/>
                    <a:pt x="9030" y="1571"/>
                    <a:pt x="8870" y="1571"/>
                  </a:cubicBezTo>
                  <a:cubicBezTo>
                    <a:pt x="8778" y="1571"/>
                    <a:pt x="8675" y="1544"/>
                    <a:pt x="8557" y="1462"/>
                  </a:cubicBezTo>
                  <a:cubicBezTo>
                    <a:pt x="8544" y="1427"/>
                    <a:pt x="8540" y="1389"/>
                    <a:pt x="8546" y="1353"/>
                  </a:cubicBezTo>
                  <a:cubicBezTo>
                    <a:pt x="6347" y="966"/>
                    <a:pt x="3651" y="508"/>
                    <a:pt x="63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13" name="Google Shape;19213;p67"/>
            <p:cNvSpPr/>
            <p:nvPr/>
          </p:nvSpPr>
          <p:spPr>
            <a:xfrm>
              <a:off x="4879925" y="3546650"/>
              <a:ext cx="8050" cy="1450"/>
            </a:xfrm>
            <a:custGeom>
              <a:avLst/>
              <a:gdLst/>
              <a:ahLst/>
              <a:cxnLst/>
              <a:rect l="l" t="t" r="r" b="b"/>
              <a:pathLst>
                <a:path w="322" h="58" extrusionOk="0">
                  <a:moveTo>
                    <a:pt x="0" y="1"/>
                  </a:moveTo>
                  <a:lnTo>
                    <a:pt x="322" y="57"/>
                  </a:lnTo>
                  <a:cubicBezTo>
                    <a:pt x="316" y="49"/>
                    <a:pt x="311" y="43"/>
                    <a:pt x="303" y="34"/>
                  </a:cubicBezTo>
                  <a:lnTo>
                    <a:pt x="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14" name="Google Shape;19214;p67"/>
            <p:cNvSpPr/>
            <p:nvPr/>
          </p:nvSpPr>
          <p:spPr>
            <a:xfrm>
              <a:off x="3356500" y="4182400"/>
              <a:ext cx="43350" cy="146325"/>
            </a:xfrm>
            <a:custGeom>
              <a:avLst/>
              <a:gdLst/>
              <a:ahLst/>
              <a:cxnLst/>
              <a:rect l="l" t="t" r="r" b="b"/>
              <a:pathLst>
                <a:path w="1734" h="5853" extrusionOk="0">
                  <a:moveTo>
                    <a:pt x="867" y="0"/>
                  </a:moveTo>
                  <a:cubicBezTo>
                    <a:pt x="657" y="1228"/>
                    <a:pt x="476" y="2334"/>
                    <a:pt x="331" y="3283"/>
                  </a:cubicBezTo>
                  <a:cubicBezTo>
                    <a:pt x="392" y="3373"/>
                    <a:pt x="461" y="3455"/>
                    <a:pt x="537" y="3533"/>
                  </a:cubicBezTo>
                  <a:cubicBezTo>
                    <a:pt x="457" y="3720"/>
                    <a:pt x="360" y="3788"/>
                    <a:pt x="249" y="3844"/>
                  </a:cubicBezTo>
                  <a:cubicBezTo>
                    <a:pt x="129" y="4673"/>
                    <a:pt x="45" y="5352"/>
                    <a:pt x="1" y="5853"/>
                  </a:cubicBezTo>
                  <a:cubicBezTo>
                    <a:pt x="295" y="5836"/>
                    <a:pt x="674" y="4772"/>
                    <a:pt x="1111" y="3001"/>
                  </a:cubicBezTo>
                  <a:lnTo>
                    <a:pt x="1111" y="3001"/>
                  </a:lnTo>
                  <a:cubicBezTo>
                    <a:pt x="1082" y="3004"/>
                    <a:pt x="1056" y="3005"/>
                    <a:pt x="1032" y="3005"/>
                  </a:cubicBezTo>
                  <a:cubicBezTo>
                    <a:pt x="637" y="3005"/>
                    <a:pt x="843" y="2654"/>
                    <a:pt x="688" y="2164"/>
                  </a:cubicBezTo>
                  <a:cubicBezTo>
                    <a:pt x="696" y="2163"/>
                    <a:pt x="705" y="2162"/>
                    <a:pt x="714" y="2162"/>
                  </a:cubicBezTo>
                  <a:cubicBezTo>
                    <a:pt x="872" y="2162"/>
                    <a:pt x="1133" y="2319"/>
                    <a:pt x="1218" y="2559"/>
                  </a:cubicBezTo>
                  <a:cubicBezTo>
                    <a:pt x="1382" y="1863"/>
                    <a:pt x="1555" y="1075"/>
                    <a:pt x="1733" y="208"/>
                  </a:cubicBezTo>
                  <a:cubicBezTo>
                    <a:pt x="1456" y="151"/>
                    <a:pt x="1140" y="61"/>
                    <a:pt x="86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15" name="Google Shape;19215;p67"/>
            <p:cNvSpPr/>
            <p:nvPr/>
          </p:nvSpPr>
          <p:spPr>
            <a:xfrm>
              <a:off x="3485675" y="3344825"/>
              <a:ext cx="67325" cy="284775"/>
            </a:xfrm>
            <a:custGeom>
              <a:avLst/>
              <a:gdLst/>
              <a:ahLst/>
              <a:cxnLst/>
              <a:rect l="l" t="t" r="r" b="b"/>
              <a:pathLst>
                <a:path w="2693" h="11391" extrusionOk="0">
                  <a:moveTo>
                    <a:pt x="2524" y="0"/>
                  </a:moveTo>
                  <a:cubicBezTo>
                    <a:pt x="1977" y="2168"/>
                    <a:pt x="1040" y="6427"/>
                    <a:pt x="1" y="11390"/>
                  </a:cubicBezTo>
                  <a:lnTo>
                    <a:pt x="501" y="11209"/>
                  </a:lnTo>
                  <a:cubicBezTo>
                    <a:pt x="1372" y="6109"/>
                    <a:pt x="2152" y="1834"/>
                    <a:pt x="2692" y="36"/>
                  </a:cubicBezTo>
                  <a:cubicBezTo>
                    <a:pt x="2644" y="23"/>
                    <a:pt x="2587" y="11"/>
                    <a:pt x="252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16" name="Google Shape;19216;p67"/>
            <p:cNvSpPr/>
            <p:nvPr/>
          </p:nvSpPr>
          <p:spPr>
            <a:xfrm>
              <a:off x="4429975" y="4364150"/>
              <a:ext cx="47250" cy="10525"/>
            </a:xfrm>
            <a:custGeom>
              <a:avLst/>
              <a:gdLst/>
              <a:ahLst/>
              <a:cxnLst/>
              <a:rect l="l" t="t" r="r" b="b"/>
              <a:pathLst>
                <a:path w="1890" h="421" extrusionOk="0">
                  <a:moveTo>
                    <a:pt x="440" y="0"/>
                  </a:moveTo>
                  <a:lnTo>
                    <a:pt x="440" y="0"/>
                  </a:lnTo>
                  <a:cubicBezTo>
                    <a:pt x="501" y="19"/>
                    <a:pt x="566" y="42"/>
                    <a:pt x="640" y="67"/>
                  </a:cubicBezTo>
                  <a:lnTo>
                    <a:pt x="1" y="97"/>
                  </a:lnTo>
                  <a:cubicBezTo>
                    <a:pt x="421" y="322"/>
                    <a:pt x="890" y="252"/>
                    <a:pt x="1509" y="421"/>
                  </a:cubicBezTo>
                  <a:cubicBezTo>
                    <a:pt x="1889" y="339"/>
                    <a:pt x="1527" y="244"/>
                    <a:pt x="1229" y="133"/>
                  </a:cubicBezTo>
                  <a:lnTo>
                    <a:pt x="44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17" name="Google Shape;19217;p67"/>
            <p:cNvSpPr/>
            <p:nvPr/>
          </p:nvSpPr>
          <p:spPr>
            <a:xfrm>
              <a:off x="3843625" y="4263450"/>
              <a:ext cx="93550" cy="22950"/>
            </a:xfrm>
            <a:custGeom>
              <a:avLst/>
              <a:gdLst/>
              <a:ahLst/>
              <a:cxnLst/>
              <a:rect l="l" t="t" r="r" b="b"/>
              <a:pathLst>
                <a:path w="3742" h="918" extrusionOk="0">
                  <a:moveTo>
                    <a:pt x="2" y="1"/>
                  </a:moveTo>
                  <a:lnTo>
                    <a:pt x="2" y="1"/>
                  </a:lnTo>
                  <a:cubicBezTo>
                    <a:pt x="1" y="1"/>
                    <a:pt x="17" y="4"/>
                    <a:pt x="51" y="10"/>
                  </a:cubicBezTo>
                  <a:lnTo>
                    <a:pt x="51" y="10"/>
                  </a:lnTo>
                  <a:cubicBezTo>
                    <a:pt x="36" y="7"/>
                    <a:pt x="19" y="4"/>
                    <a:pt x="2" y="1"/>
                  </a:cubicBezTo>
                  <a:close/>
                  <a:moveTo>
                    <a:pt x="51" y="10"/>
                  </a:moveTo>
                  <a:lnTo>
                    <a:pt x="51" y="10"/>
                  </a:lnTo>
                  <a:cubicBezTo>
                    <a:pt x="642" y="124"/>
                    <a:pt x="74" y="312"/>
                    <a:pt x="580" y="405"/>
                  </a:cubicBezTo>
                  <a:lnTo>
                    <a:pt x="3636" y="918"/>
                  </a:lnTo>
                  <a:cubicBezTo>
                    <a:pt x="3657" y="817"/>
                    <a:pt x="3693" y="722"/>
                    <a:pt x="3741" y="634"/>
                  </a:cubicBezTo>
                  <a:cubicBezTo>
                    <a:pt x="1725" y="293"/>
                    <a:pt x="325" y="57"/>
                    <a:pt x="51" y="1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18" name="Google Shape;19218;p67"/>
            <p:cNvSpPr/>
            <p:nvPr/>
          </p:nvSpPr>
          <p:spPr>
            <a:xfrm>
              <a:off x="4170575" y="4320925"/>
              <a:ext cx="249450" cy="45600"/>
            </a:xfrm>
            <a:custGeom>
              <a:avLst/>
              <a:gdLst/>
              <a:ahLst/>
              <a:cxnLst/>
              <a:rect l="l" t="t" r="r" b="b"/>
              <a:pathLst>
                <a:path w="9978" h="1824" extrusionOk="0">
                  <a:moveTo>
                    <a:pt x="619" y="45"/>
                  </a:moveTo>
                  <a:lnTo>
                    <a:pt x="619" y="45"/>
                  </a:lnTo>
                  <a:cubicBezTo>
                    <a:pt x="652" y="47"/>
                    <a:pt x="688" y="47"/>
                    <a:pt x="724" y="49"/>
                  </a:cubicBezTo>
                  <a:lnTo>
                    <a:pt x="629" y="53"/>
                  </a:lnTo>
                  <a:lnTo>
                    <a:pt x="619" y="45"/>
                  </a:lnTo>
                  <a:close/>
                  <a:moveTo>
                    <a:pt x="7698" y="1249"/>
                  </a:moveTo>
                  <a:cubicBezTo>
                    <a:pt x="7910" y="1249"/>
                    <a:pt x="8246" y="1394"/>
                    <a:pt x="8314" y="1475"/>
                  </a:cubicBezTo>
                  <a:cubicBezTo>
                    <a:pt x="8217" y="1499"/>
                    <a:pt x="8160" y="1509"/>
                    <a:pt x="8125" y="1509"/>
                  </a:cubicBezTo>
                  <a:cubicBezTo>
                    <a:pt x="7988" y="1509"/>
                    <a:pt x="8186" y="1352"/>
                    <a:pt x="7611" y="1260"/>
                  </a:cubicBezTo>
                  <a:cubicBezTo>
                    <a:pt x="7636" y="1253"/>
                    <a:pt x="7666" y="1249"/>
                    <a:pt x="7698" y="1249"/>
                  </a:cubicBezTo>
                  <a:close/>
                  <a:moveTo>
                    <a:pt x="554" y="0"/>
                  </a:moveTo>
                  <a:lnTo>
                    <a:pt x="554" y="0"/>
                  </a:lnTo>
                  <a:cubicBezTo>
                    <a:pt x="575" y="15"/>
                    <a:pt x="596" y="30"/>
                    <a:pt x="619" y="45"/>
                  </a:cubicBezTo>
                  <a:cubicBezTo>
                    <a:pt x="597" y="44"/>
                    <a:pt x="576" y="44"/>
                    <a:pt x="555" y="44"/>
                  </a:cubicBezTo>
                  <a:cubicBezTo>
                    <a:pt x="213" y="44"/>
                    <a:pt x="62" y="109"/>
                    <a:pt x="0" y="204"/>
                  </a:cubicBezTo>
                  <a:cubicBezTo>
                    <a:pt x="3294" y="760"/>
                    <a:pt x="6577" y="1311"/>
                    <a:pt x="8930" y="1708"/>
                  </a:cubicBezTo>
                  <a:lnTo>
                    <a:pt x="8924" y="1693"/>
                  </a:lnTo>
                  <a:lnTo>
                    <a:pt x="8924" y="1693"/>
                  </a:lnTo>
                  <a:cubicBezTo>
                    <a:pt x="8957" y="1704"/>
                    <a:pt x="8987" y="1712"/>
                    <a:pt x="9018" y="1723"/>
                  </a:cubicBezTo>
                  <a:lnTo>
                    <a:pt x="9622" y="1824"/>
                  </a:lnTo>
                  <a:cubicBezTo>
                    <a:pt x="9840" y="1811"/>
                    <a:pt x="9914" y="1706"/>
                    <a:pt x="9977" y="1588"/>
                  </a:cubicBezTo>
                  <a:cubicBezTo>
                    <a:pt x="7666" y="1197"/>
                    <a:pt x="4150" y="606"/>
                    <a:pt x="55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19" name="Google Shape;19219;p67"/>
            <p:cNvSpPr/>
            <p:nvPr/>
          </p:nvSpPr>
          <p:spPr>
            <a:xfrm>
              <a:off x="3952075" y="4283800"/>
              <a:ext cx="196225" cy="35675"/>
            </a:xfrm>
            <a:custGeom>
              <a:avLst/>
              <a:gdLst/>
              <a:ahLst/>
              <a:cxnLst/>
              <a:rect l="l" t="t" r="r" b="b"/>
              <a:pathLst>
                <a:path w="7849" h="1427" extrusionOk="0">
                  <a:moveTo>
                    <a:pt x="2445" y="449"/>
                  </a:moveTo>
                  <a:cubicBezTo>
                    <a:pt x="2540" y="449"/>
                    <a:pt x="2683" y="475"/>
                    <a:pt x="2909" y="550"/>
                  </a:cubicBezTo>
                  <a:cubicBezTo>
                    <a:pt x="2721" y="498"/>
                    <a:pt x="2596" y="480"/>
                    <a:pt x="2505" y="480"/>
                  </a:cubicBezTo>
                  <a:cubicBezTo>
                    <a:pt x="2352" y="480"/>
                    <a:pt x="2296" y="532"/>
                    <a:pt x="2202" y="562"/>
                  </a:cubicBezTo>
                  <a:cubicBezTo>
                    <a:pt x="2260" y="523"/>
                    <a:pt x="2285" y="449"/>
                    <a:pt x="2445" y="449"/>
                  </a:cubicBezTo>
                  <a:close/>
                  <a:moveTo>
                    <a:pt x="474" y="1"/>
                  </a:moveTo>
                  <a:lnTo>
                    <a:pt x="474" y="1"/>
                  </a:lnTo>
                  <a:cubicBezTo>
                    <a:pt x="492" y="85"/>
                    <a:pt x="574" y="211"/>
                    <a:pt x="385" y="217"/>
                  </a:cubicBezTo>
                  <a:cubicBezTo>
                    <a:pt x="342" y="195"/>
                    <a:pt x="295" y="187"/>
                    <a:pt x="244" y="187"/>
                  </a:cubicBezTo>
                  <a:cubicBezTo>
                    <a:pt x="169" y="187"/>
                    <a:pt x="87" y="204"/>
                    <a:pt x="0" y="222"/>
                  </a:cubicBezTo>
                  <a:lnTo>
                    <a:pt x="2127" y="579"/>
                  </a:lnTo>
                  <a:cubicBezTo>
                    <a:pt x="2152" y="575"/>
                    <a:pt x="2177" y="571"/>
                    <a:pt x="2202" y="562"/>
                  </a:cubicBezTo>
                  <a:lnTo>
                    <a:pt x="2202" y="562"/>
                  </a:lnTo>
                  <a:cubicBezTo>
                    <a:pt x="2188" y="573"/>
                    <a:pt x="2171" y="579"/>
                    <a:pt x="2152" y="583"/>
                  </a:cubicBezTo>
                  <a:lnTo>
                    <a:pt x="7174" y="1427"/>
                  </a:lnTo>
                  <a:cubicBezTo>
                    <a:pt x="7216" y="1363"/>
                    <a:pt x="7308" y="1311"/>
                    <a:pt x="7481" y="1277"/>
                  </a:cubicBezTo>
                  <a:cubicBezTo>
                    <a:pt x="7523" y="1280"/>
                    <a:pt x="7561" y="1281"/>
                    <a:pt x="7596" y="1281"/>
                  </a:cubicBezTo>
                  <a:cubicBezTo>
                    <a:pt x="7714" y="1281"/>
                    <a:pt x="7792" y="1266"/>
                    <a:pt x="7849" y="1241"/>
                  </a:cubicBezTo>
                  <a:lnTo>
                    <a:pt x="474"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20" name="Google Shape;19220;p67"/>
            <p:cNvSpPr/>
            <p:nvPr/>
          </p:nvSpPr>
          <p:spPr>
            <a:xfrm>
              <a:off x="4366050" y="4173350"/>
              <a:ext cx="5800" cy="1900"/>
            </a:xfrm>
            <a:custGeom>
              <a:avLst/>
              <a:gdLst/>
              <a:ahLst/>
              <a:cxnLst/>
              <a:rect l="l" t="t" r="r" b="b"/>
              <a:pathLst>
                <a:path w="232" h="76" extrusionOk="0">
                  <a:moveTo>
                    <a:pt x="0" y="0"/>
                  </a:moveTo>
                  <a:lnTo>
                    <a:pt x="0" y="0"/>
                  </a:lnTo>
                  <a:cubicBezTo>
                    <a:pt x="26" y="15"/>
                    <a:pt x="51" y="30"/>
                    <a:pt x="76" y="49"/>
                  </a:cubicBezTo>
                  <a:lnTo>
                    <a:pt x="232" y="76"/>
                  </a:lnTo>
                  <a:cubicBezTo>
                    <a:pt x="158" y="36"/>
                    <a:pt x="80" y="11"/>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21" name="Google Shape;19221;p67"/>
            <p:cNvSpPr/>
            <p:nvPr/>
          </p:nvSpPr>
          <p:spPr>
            <a:xfrm>
              <a:off x="4140600" y="4130650"/>
              <a:ext cx="384875" cy="68000"/>
            </a:xfrm>
            <a:custGeom>
              <a:avLst/>
              <a:gdLst/>
              <a:ahLst/>
              <a:cxnLst/>
              <a:rect l="l" t="t" r="r" b="b"/>
              <a:pathLst>
                <a:path w="15395" h="2720" extrusionOk="0">
                  <a:moveTo>
                    <a:pt x="1" y="1"/>
                  </a:moveTo>
                  <a:lnTo>
                    <a:pt x="1" y="1"/>
                  </a:lnTo>
                  <a:cubicBezTo>
                    <a:pt x="34" y="8"/>
                    <a:pt x="67" y="15"/>
                    <a:pt x="100" y="21"/>
                  </a:cubicBezTo>
                  <a:lnTo>
                    <a:pt x="100" y="21"/>
                  </a:lnTo>
                  <a:cubicBezTo>
                    <a:pt x="71" y="14"/>
                    <a:pt x="38" y="8"/>
                    <a:pt x="1" y="1"/>
                  </a:cubicBezTo>
                  <a:close/>
                  <a:moveTo>
                    <a:pt x="15391" y="2522"/>
                  </a:moveTo>
                  <a:lnTo>
                    <a:pt x="15391" y="2522"/>
                  </a:lnTo>
                  <a:cubicBezTo>
                    <a:pt x="15393" y="2522"/>
                    <a:pt x="15394" y="2522"/>
                    <a:pt x="15394" y="2522"/>
                  </a:cubicBezTo>
                  <a:lnTo>
                    <a:pt x="15394" y="2522"/>
                  </a:lnTo>
                  <a:cubicBezTo>
                    <a:pt x="15393" y="2522"/>
                    <a:pt x="15392" y="2522"/>
                    <a:pt x="15391" y="2522"/>
                  </a:cubicBezTo>
                  <a:close/>
                  <a:moveTo>
                    <a:pt x="15394" y="2522"/>
                  </a:moveTo>
                  <a:cubicBezTo>
                    <a:pt x="15395" y="2522"/>
                    <a:pt x="15395" y="2522"/>
                    <a:pt x="15395" y="2522"/>
                  </a:cubicBezTo>
                  <a:cubicBezTo>
                    <a:pt x="15395" y="2522"/>
                    <a:pt x="15395" y="2522"/>
                    <a:pt x="15394" y="2522"/>
                  </a:cubicBezTo>
                  <a:close/>
                  <a:moveTo>
                    <a:pt x="100" y="21"/>
                  </a:moveTo>
                  <a:cubicBezTo>
                    <a:pt x="430" y="97"/>
                    <a:pt x="266" y="155"/>
                    <a:pt x="144" y="217"/>
                  </a:cubicBezTo>
                  <a:cubicBezTo>
                    <a:pt x="198" y="234"/>
                    <a:pt x="230" y="251"/>
                    <a:pt x="219" y="264"/>
                  </a:cubicBezTo>
                  <a:lnTo>
                    <a:pt x="1075" y="409"/>
                  </a:lnTo>
                  <a:lnTo>
                    <a:pt x="966" y="299"/>
                  </a:lnTo>
                  <a:lnTo>
                    <a:pt x="966" y="299"/>
                  </a:lnTo>
                  <a:cubicBezTo>
                    <a:pt x="1069" y="339"/>
                    <a:pt x="1168" y="388"/>
                    <a:pt x="1265" y="440"/>
                  </a:cubicBezTo>
                  <a:lnTo>
                    <a:pt x="8857" y="1717"/>
                  </a:lnTo>
                  <a:cubicBezTo>
                    <a:pt x="8934" y="1706"/>
                    <a:pt x="9014" y="1699"/>
                    <a:pt x="9097" y="1699"/>
                  </a:cubicBezTo>
                  <a:cubicBezTo>
                    <a:pt x="9241" y="1699"/>
                    <a:pt x="9393" y="1720"/>
                    <a:pt x="9555" y="1782"/>
                  </a:cubicBezTo>
                  <a:lnTo>
                    <a:pt x="9574" y="1837"/>
                  </a:lnTo>
                  <a:cubicBezTo>
                    <a:pt x="12547" y="2337"/>
                    <a:pt x="14641" y="2689"/>
                    <a:pt x="14648" y="2689"/>
                  </a:cubicBezTo>
                  <a:cubicBezTo>
                    <a:pt x="14649" y="2689"/>
                    <a:pt x="14644" y="2688"/>
                    <a:pt x="14633" y="2686"/>
                  </a:cubicBezTo>
                  <a:lnTo>
                    <a:pt x="14633" y="2686"/>
                  </a:lnTo>
                  <a:cubicBezTo>
                    <a:pt x="14777" y="2710"/>
                    <a:pt x="14890" y="2719"/>
                    <a:pt x="14980" y="2719"/>
                  </a:cubicBezTo>
                  <a:cubicBezTo>
                    <a:pt x="15388" y="2719"/>
                    <a:pt x="15315" y="2521"/>
                    <a:pt x="15385" y="2521"/>
                  </a:cubicBezTo>
                  <a:cubicBezTo>
                    <a:pt x="15387" y="2521"/>
                    <a:pt x="15389" y="2521"/>
                    <a:pt x="15391" y="2522"/>
                  </a:cubicBezTo>
                  <a:lnTo>
                    <a:pt x="15391" y="2522"/>
                  </a:lnTo>
                  <a:cubicBezTo>
                    <a:pt x="15285" y="2502"/>
                    <a:pt x="12700" y="2068"/>
                    <a:pt x="9195" y="1479"/>
                  </a:cubicBezTo>
                  <a:lnTo>
                    <a:pt x="9195" y="1479"/>
                  </a:lnTo>
                  <a:cubicBezTo>
                    <a:pt x="9269" y="1506"/>
                    <a:pt x="9292" y="1546"/>
                    <a:pt x="9218" y="1603"/>
                  </a:cubicBezTo>
                  <a:lnTo>
                    <a:pt x="8886" y="1427"/>
                  </a:lnTo>
                  <a:lnTo>
                    <a:pt x="8819" y="1414"/>
                  </a:lnTo>
                  <a:lnTo>
                    <a:pt x="8819" y="1414"/>
                  </a:lnTo>
                  <a:cubicBezTo>
                    <a:pt x="8747" y="1420"/>
                    <a:pt x="8848" y="1519"/>
                    <a:pt x="8770" y="1523"/>
                  </a:cubicBezTo>
                  <a:lnTo>
                    <a:pt x="8608" y="1384"/>
                  </a:lnTo>
                  <a:lnTo>
                    <a:pt x="8608" y="1384"/>
                  </a:lnTo>
                  <a:cubicBezTo>
                    <a:pt x="8640" y="1389"/>
                    <a:pt x="8676" y="1393"/>
                    <a:pt x="8716" y="1397"/>
                  </a:cubicBezTo>
                  <a:lnTo>
                    <a:pt x="1014" y="102"/>
                  </a:lnTo>
                  <a:cubicBezTo>
                    <a:pt x="966" y="104"/>
                    <a:pt x="915" y="106"/>
                    <a:pt x="861" y="106"/>
                  </a:cubicBezTo>
                  <a:cubicBezTo>
                    <a:pt x="658" y="106"/>
                    <a:pt x="414" y="84"/>
                    <a:pt x="100" y="2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22" name="Google Shape;19222;p67"/>
            <p:cNvSpPr/>
            <p:nvPr/>
          </p:nvSpPr>
          <p:spPr>
            <a:xfrm>
              <a:off x="3890975" y="4086900"/>
              <a:ext cx="9600" cy="1850"/>
            </a:xfrm>
            <a:custGeom>
              <a:avLst/>
              <a:gdLst/>
              <a:ahLst/>
              <a:cxnLst/>
              <a:rect l="l" t="t" r="r" b="b"/>
              <a:pathLst>
                <a:path w="384" h="74" extrusionOk="0">
                  <a:moveTo>
                    <a:pt x="1" y="1"/>
                  </a:moveTo>
                  <a:cubicBezTo>
                    <a:pt x="155" y="52"/>
                    <a:pt x="255" y="73"/>
                    <a:pt x="321" y="73"/>
                  </a:cubicBezTo>
                  <a:cubicBezTo>
                    <a:pt x="347" y="73"/>
                    <a:pt x="367" y="70"/>
                    <a:pt x="383" y="64"/>
                  </a:cubicBezTo>
                  <a:lnTo>
                    <a:pt x="1"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23" name="Google Shape;19223;p67"/>
            <p:cNvSpPr/>
            <p:nvPr/>
          </p:nvSpPr>
          <p:spPr>
            <a:xfrm>
              <a:off x="3982925" y="4102375"/>
              <a:ext cx="161275" cy="34350"/>
            </a:xfrm>
            <a:custGeom>
              <a:avLst/>
              <a:gdLst/>
              <a:ahLst/>
              <a:cxnLst/>
              <a:rect l="l" t="t" r="r" b="b"/>
              <a:pathLst>
                <a:path w="6451" h="1374" extrusionOk="0">
                  <a:moveTo>
                    <a:pt x="1" y="0"/>
                  </a:moveTo>
                  <a:lnTo>
                    <a:pt x="1" y="0"/>
                  </a:lnTo>
                  <a:cubicBezTo>
                    <a:pt x="135" y="126"/>
                    <a:pt x="285" y="259"/>
                    <a:pt x="325" y="351"/>
                  </a:cubicBezTo>
                  <a:lnTo>
                    <a:pt x="6402" y="1374"/>
                  </a:lnTo>
                  <a:cubicBezTo>
                    <a:pt x="6417" y="1365"/>
                    <a:pt x="6432" y="1357"/>
                    <a:pt x="6451" y="1348"/>
                  </a:cubicBezTo>
                  <a:cubicBezTo>
                    <a:pt x="6235" y="1279"/>
                    <a:pt x="5643" y="1192"/>
                    <a:pt x="5647" y="1192"/>
                  </a:cubicBezTo>
                  <a:lnTo>
                    <a:pt x="5647" y="1192"/>
                  </a:lnTo>
                  <a:cubicBezTo>
                    <a:pt x="5648" y="1192"/>
                    <a:pt x="5677" y="1196"/>
                    <a:pt x="5744" y="1205"/>
                  </a:cubicBezTo>
                  <a:cubicBezTo>
                    <a:pt x="5765" y="1083"/>
                    <a:pt x="6369" y="1201"/>
                    <a:pt x="6201" y="1043"/>
                  </a:cubicBezTo>
                  <a:lnTo>
                    <a:pt x="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24" name="Google Shape;19224;p67"/>
            <p:cNvSpPr/>
            <p:nvPr/>
          </p:nvSpPr>
          <p:spPr>
            <a:xfrm>
              <a:off x="3872375" y="4083750"/>
              <a:ext cx="39975" cy="11750"/>
            </a:xfrm>
            <a:custGeom>
              <a:avLst/>
              <a:gdLst/>
              <a:ahLst/>
              <a:cxnLst/>
              <a:rect l="l" t="t" r="r" b="b"/>
              <a:pathLst>
                <a:path w="1599" h="470" extrusionOk="0">
                  <a:moveTo>
                    <a:pt x="0" y="1"/>
                  </a:moveTo>
                  <a:lnTo>
                    <a:pt x="0" y="1"/>
                  </a:lnTo>
                  <a:cubicBezTo>
                    <a:pt x="0" y="1"/>
                    <a:pt x="0" y="1"/>
                    <a:pt x="0" y="1"/>
                  </a:cubicBezTo>
                  <a:cubicBezTo>
                    <a:pt x="694" y="118"/>
                    <a:pt x="766" y="367"/>
                    <a:pt x="455" y="367"/>
                  </a:cubicBezTo>
                  <a:cubicBezTo>
                    <a:pt x="419" y="367"/>
                    <a:pt x="378" y="363"/>
                    <a:pt x="332" y="356"/>
                  </a:cubicBezTo>
                  <a:lnTo>
                    <a:pt x="332" y="356"/>
                  </a:lnTo>
                  <a:lnTo>
                    <a:pt x="1012" y="470"/>
                  </a:lnTo>
                  <a:cubicBezTo>
                    <a:pt x="1281" y="445"/>
                    <a:pt x="1599" y="428"/>
                    <a:pt x="736" y="125"/>
                  </a:cubicBezTo>
                  <a:cubicBezTo>
                    <a:pt x="271" y="47"/>
                    <a:pt x="6" y="1"/>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25" name="Google Shape;19225;p67"/>
            <p:cNvSpPr/>
            <p:nvPr/>
          </p:nvSpPr>
          <p:spPr>
            <a:xfrm>
              <a:off x="3880400" y="4092600"/>
              <a:ext cx="300" cy="75"/>
            </a:xfrm>
            <a:custGeom>
              <a:avLst/>
              <a:gdLst/>
              <a:ahLst/>
              <a:cxnLst/>
              <a:rect l="l" t="t" r="r" b="b"/>
              <a:pathLst>
                <a:path w="12" h="3" extrusionOk="0">
                  <a:moveTo>
                    <a:pt x="2" y="1"/>
                  </a:moveTo>
                  <a:cubicBezTo>
                    <a:pt x="0" y="1"/>
                    <a:pt x="2" y="1"/>
                    <a:pt x="7" y="2"/>
                  </a:cubicBezTo>
                  <a:lnTo>
                    <a:pt x="11" y="2"/>
                  </a:lnTo>
                  <a:cubicBezTo>
                    <a:pt x="6" y="1"/>
                    <a:pt x="3" y="1"/>
                    <a:pt x="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26" name="Google Shape;19226;p67"/>
            <p:cNvSpPr/>
            <p:nvPr/>
          </p:nvSpPr>
          <p:spPr>
            <a:xfrm>
              <a:off x="3904025" y="3904225"/>
              <a:ext cx="650050" cy="115000"/>
            </a:xfrm>
            <a:custGeom>
              <a:avLst/>
              <a:gdLst/>
              <a:ahLst/>
              <a:cxnLst/>
              <a:rect l="l" t="t" r="r" b="b"/>
              <a:pathLst>
                <a:path w="26002" h="4600" extrusionOk="0">
                  <a:moveTo>
                    <a:pt x="0" y="0"/>
                  </a:moveTo>
                  <a:cubicBezTo>
                    <a:pt x="63" y="19"/>
                    <a:pt x="654" y="408"/>
                    <a:pt x="598" y="408"/>
                  </a:cubicBezTo>
                  <a:cubicBezTo>
                    <a:pt x="598" y="408"/>
                    <a:pt x="598" y="408"/>
                    <a:pt x="597" y="408"/>
                  </a:cubicBezTo>
                  <a:lnTo>
                    <a:pt x="597" y="408"/>
                  </a:lnTo>
                  <a:cubicBezTo>
                    <a:pt x="654" y="421"/>
                    <a:pt x="25442" y="4581"/>
                    <a:pt x="25450" y="4581"/>
                  </a:cubicBezTo>
                  <a:cubicBezTo>
                    <a:pt x="25450" y="4581"/>
                    <a:pt x="25445" y="4580"/>
                    <a:pt x="25436" y="4578"/>
                  </a:cubicBezTo>
                  <a:lnTo>
                    <a:pt x="25436" y="4578"/>
                  </a:lnTo>
                  <a:cubicBezTo>
                    <a:pt x="25525" y="4593"/>
                    <a:pt x="25596" y="4600"/>
                    <a:pt x="25651" y="4600"/>
                  </a:cubicBezTo>
                  <a:cubicBezTo>
                    <a:pt x="26002" y="4600"/>
                    <a:pt x="25696" y="4330"/>
                    <a:pt x="25444" y="4286"/>
                  </a:cubicBezTo>
                  <a:lnTo>
                    <a:pt x="25444" y="4286"/>
                  </a:lnTo>
                  <a:cubicBezTo>
                    <a:pt x="25445" y="4286"/>
                    <a:pt x="25446" y="4286"/>
                    <a:pt x="25446" y="4286"/>
                  </a:cubicBezTo>
                  <a:cubicBezTo>
                    <a:pt x="25425" y="4286"/>
                    <a:pt x="444" y="8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27" name="Google Shape;19227;p67"/>
            <p:cNvSpPr/>
            <p:nvPr/>
          </p:nvSpPr>
          <p:spPr>
            <a:xfrm>
              <a:off x="4151025" y="3765950"/>
              <a:ext cx="19100" cy="6000"/>
            </a:xfrm>
            <a:custGeom>
              <a:avLst/>
              <a:gdLst/>
              <a:ahLst/>
              <a:cxnLst/>
              <a:rect l="l" t="t" r="r" b="b"/>
              <a:pathLst>
                <a:path w="764" h="240" extrusionOk="0">
                  <a:moveTo>
                    <a:pt x="309" y="0"/>
                  </a:moveTo>
                  <a:cubicBezTo>
                    <a:pt x="276" y="2"/>
                    <a:pt x="240" y="7"/>
                    <a:pt x="206" y="11"/>
                  </a:cubicBezTo>
                  <a:cubicBezTo>
                    <a:pt x="212" y="56"/>
                    <a:pt x="180" y="87"/>
                    <a:pt x="71" y="87"/>
                  </a:cubicBezTo>
                  <a:cubicBezTo>
                    <a:pt x="53" y="87"/>
                    <a:pt x="33" y="86"/>
                    <a:pt x="11" y="84"/>
                  </a:cubicBezTo>
                  <a:cubicBezTo>
                    <a:pt x="4" y="93"/>
                    <a:pt x="0" y="101"/>
                    <a:pt x="0" y="112"/>
                  </a:cubicBezTo>
                  <a:lnTo>
                    <a:pt x="764" y="240"/>
                  </a:lnTo>
                  <a:lnTo>
                    <a:pt x="309"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28" name="Google Shape;19228;p67"/>
            <p:cNvSpPr/>
            <p:nvPr/>
          </p:nvSpPr>
          <p:spPr>
            <a:xfrm>
              <a:off x="3967275" y="3731300"/>
              <a:ext cx="86300" cy="19800"/>
            </a:xfrm>
            <a:custGeom>
              <a:avLst/>
              <a:gdLst/>
              <a:ahLst/>
              <a:cxnLst/>
              <a:rect l="l" t="t" r="r" b="b"/>
              <a:pathLst>
                <a:path w="3452" h="792" extrusionOk="0">
                  <a:moveTo>
                    <a:pt x="229" y="0"/>
                  </a:moveTo>
                  <a:cubicBezTo>
                    <a:pt x="185" y="84"/>
                    <a:pt x="0" y="131"/>
                    <a:pt x="55" y="272"/>
                  </a:cubicBezTo>
                  <a:lnTo>
                    <a:pt x="2469" y="677"/>
                  </a:lnTo>
                  <a:cubicBezTo>
                    <a:pt x="2438" y="633"/>
                    <a:pt x="2381" y="589"/>
                    <a:pt x="2278" y="545"/>
                  </a:cubicBezTo>
                  <a:lnTo>
                    <a:pt x="2278" y="545"/>
                  </a:lnTo>
                  <a:lnTo>
                    <a:pt x="3436" y="791"/>
                  </a:lnTo>
                  <a:cubicBezTo>
                    <a:pt x="3451" y="692"/>
                    <a:pt x="3102" y="560"/>
                    <a:pt x="2663" y="431"/>
                  </a:cubicBezTo>
                  <a:lnTo>
                    <a:pt x="2663" y="431"/>
                  </a:lnTo>
                  <a:lnTo>
                    <a:pt x="3201" y="507"/>
                  </a:lnTo>
                  <a:cubicBezTo>
                    <a:pt x="3157" y="499"/>
                    <a:pt x="3117" y="488"/>
                    <a:pt x="3073" y="478"/>
                  </a:cubicBezTo>
                  <a:cubicBezTo>
                    <a:pt x="2196" y="330"/>
                    <a:pt x="1405" y="198"/>
                    <a:pt x="736" y="84"/>
                  </a:cubicBezTo>
                  <a:lnTo>
                    <a:pt x="736" y="84"/>
                  </a:lnTo>
                  <a:lnTo>
                    <a:pt x="772" y="173"/>
                  </a:lnTo>
                  <a:cubicBezTo>
                    <a:pt x="746" y="178"/>
                    <a:pt x="723" y="181"/>
                    <a:pt x="702" y="181"/>
                  </a:cubicBezTo>
                  <a:cubicBezTo>
                    <a:pt x="595" y="181"/>
                    <a:pt x="544" y="114"/>
                    <a:pt x="475" y="40"/>
                  </a:cubicBezTo>
                  <a:lnTo>
                    <a:pt x="229"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29" name="Google Shape;19229;p67"/>
            <p:cNvSpPr/>
            <p:nvPr/>
          </p:nvSpPr>
          <p:spPr>
            <a:xfrm>
              <a:off x="4057750" y="3745550"/>
              <a:ext cx="36150" cy="12000"/>
            </a:xfrm>
            <a:custGeom>
              <a:avLst/>
              <a:gdLst/>
              <a:ahLst/>
              <a:cxnLst/>
              <a:rect l="l" t="t" r="r" b="b"/>
              <a:pathLst>
                <a:path w="1446" h="480" extrusionOk="0">
                  <a:moveTo>
                    <a:pt x="0" y="0"/>
                  </a:moveTo>
                  <a:lnTo>
                    <a:pt x="0" y="0"/>
                  </a:lnTo>
                  <a:cubicBezTo>
                    <a:pt x="196" y="131"/>
                    <a:pt x="371" y="259"/>
                    <a:pt x="478" y="381"/>
                  </a:cubicBezTo>
                  <a:lnTo>
                    <a:pt x="1071" y="480"/>
                  </a:lnTo>
                  <a:cubicBezTo>
                    <a:pt x="1117" y="387"/>
                    <a:pt x="1311" y="320"/>
                    <a:pt x="1445" y="244"/>
                  </a:cubicBezTo>
                  <a:lnTo>
                    <a:pt x="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30" name="Google Shape;19230;p67"/>
            <p:cNvSpPr/>
            <p:nvPr/>
          </p:nvSpPr>
          <p:spPr>
            <a:xfrm>
              <a:off x="4127350" y="3758225"/>
              <a:ext cx="28850" cy="9850"/>
            </a:xfrm>
            <a:custGeom>
              <a:avLst/>
              <a:gdLst/>
              <a:ahLst/>
              <a:cxnLst/>
              <a:rect l="l" t="t" r="r" b="b"/>
              <a:pathLst>
                <a:path w="1154" h="394" extrusionOk="0">
                  <a:moveTo>
                    <a:pt x="226" y="0"/>
                  </a:moveTo>
                  <a:lnTo>
                    <a:pt x="226" y="0"/>
                  </a:lnTo>
                  <a:cubicBezTo>
                    <a:pt x="1" y="46"/>
                    <a:pt x="325" y="271"/>
                    <a:pt x="613" y="339"/>
                  </a:cubicBezTo>
                  <a:cubicBezTo>
                    <a:pt x="726" y="364"/>
                    <a:pt x="842" y="383"/>
                    <a:pt x="958" y="393"/>
                  </a:cubicBezTo>
                  <a:cubicBezTo>
                    <a:pt x="989" y="360"/>
                    <a:pt x="1065" y="334"/>
                    <a:pt x="1153" y="320"/>
                  </a:cubicBezTo>
                  <a:cubicBezTo>
                    <a:pt x="1147" y="271"/>
                    <a:pt x="1099" y="206"/>
                    <a:pt x="1057" y="141"/>
                  </a:cubicBezTo>
                  <a:lnTo>
                    <a:pt x="226"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31" name="Google Shape;19231;p67"/>
            <p:cNvSpPr/>
            <p:nvPr/>
          </p:nvSpPr>
          <p:spPr>
            <a:xfrm>
              <a:off x="3928475" y="3723725"/>
              <a:ext cx="17250" cy="7650"/>
            </a:xfrm>
            <a:custGeom>
              <a:avLst/>
              <a:gdLst/>
              <a:ahLst/>
              <a:cxnLst/>
              <a:rect l="l" t="t" r="r" b="b"/>
              <a:pathLst>
                <a:path w="690" h="306" extrusionOk="0">
                  <a:moveTo>
                    <a:pt x="0" y="0"/>
                  </a:moveTo>
                  <a:lnTo>
                    <a:pt x="0" y="0"/>
                  </a:lnTo>
                  <a:cubicBezTo>
                    <a:pt x="168" y="34"/>
                    <a:pt x="356" y="198"/>
                    <a:pt x="469" y="305"/>
                  </a:cubicBezTo>
                  <a:cubicBezTo>
                    <a:pt x="549" y="242"/>
                    <a:pt x="633" y="179"/>
                    <a:pt x="690" y="118"/>
                  </a:cubicBezTo>
                  <a:lnTo>
                    <a:pt x="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32" name="Google Shape;19232;p67"/>
            <p:cNvSpPr/>
            <p:nvPr/>
          </p:nvSpPr>
          <p:spPr>
            <a:xfrm>
              <a:off x="4171825" y="3765150"/>
              <a:ext cx="87000" cy="19325"/>
            </a:xfrm>
            <a:custGeom>
              <a:avLst/>
              <a:gdLst/>
              <a:ahLst/>
              <a:cxnLst/>
              <a:rect l="l" t="t" r="r" b="b"/>
              <a:pathLst>
                <a:path w="3480" h="773" extrusionOk="0">
                  <a:moveTo>
                    <a:pt x="98" y="1"/>
                  </a:moveTo>
                  <a:lnTo>
                    <a:pt x="1" y="282"/>
                  </a:lnTo>
                  <a:lnTo>
                    <a:pt x="2091" y="634"/>
                  </a:lnTo>
                  <a:cubicBezTo>
                    <a:pt x="2114" y="635"/>
                    <a:pt x="2136" y="635"/>
                    <a:pt x="2157" y="635"/>
                  </a:cubicBezTo>
                  <a:cubicBezTo>
                    <a:pt x="2347" y="635"/>
                    <a:pt x="2427" y="589"/>
                    <a:pt x="2266" y="449"/>
                  </a:cubicBezTo>
                  <a:lnTo>
                    <a:pt x="2266" y="449"/>
                  </a:lnTo>
                  <a:lnTo>
                    <a:pt x="3134" y="754"/>
                  </a:lnTo>
                  <a:cubicBezTo>
                    <a:pt x="3212" y="767"/>
                    <a:pt x="3266" y="773"/>
                    <a:pt x="3303" y="773"/>
                  </a:cubicBezTo>
                  <a:cubicBezTo>
                    <a:pt x="3480" y="773"/>
                    <a:pt x="3260" y="641"/>
                    <a:pt x="3341" y="596"/>
                  </a:cubicBezTo>
                  <a:cubicBezTo>
                    <a:pt x="3143" y="543"/>
                    <a:pt x="2970" y="499"/>
                    <a:pt x="2823" y="459"/>
                  </a:cubicBezTo>
                  <a:lnTo>
                    <a:pt x="98"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33" name="Google Shape;19233;p67"/>
            <p:cNvSpPr/>
            <p:nvPr/>
          </p:nvSpPr>
          <p:spPr>
            <a:xfrm>
              <a:off x="4273525" y="3781925"/>
              <a:ext cx="109325" cy="23900"/>
            </a:xfrm>
            <a:custGeom>
              <a:avLst/>
              <a:gdLst/>
              <a:ahLst/>
              <a:cxnLst/>
              <a:rect l="l" t="t" r="r" b="b"/>
              <a:pathLst>
                <a:path w="4373" h="956" extrusionOk="0">
                  <a:moveTo>
                    <a:pt x="17" y="1"/>
                  </a:moveTo>
                  <a:lnTo>
                    <a:pt x="17" y="1"/>
                  </a:lnTo>
                  <a:cubicBezTo>
                    <a:pt x="0" y="106"/>
                    <a:pt x="15" y="211"/>
                    <a:pt x="55" y="305"/>
                  </a:cubicBezTo>
                  <a:lnTo>
                    <a:pt x="3914" y="955"/>
                  </a:lnTo>
                  <a:cubicBezTo>
                    <a:pt x="4061" y="871"/>
                    <a:pt x="4215" y="798"/>
                    <a:pt x="4372" y="734"/>
                  </a:cubicBezTo>
                  <a:lnTo>
                    <a:pt x="2459" y="413"/>
                  </a:lnTo>
                  <a:lnTo>
                    <a:pt x="2459" y="413"/>
                  </a:lnTo>
                  <a:cubicBezTo>
                    <a:pt x="2463" y="421"/>
                    <a:pt x="2467" y="429"/>
                    <a:pt x="2472" y="436"/>
                  </a:cubicBezTo>
                  <a:lnTo>
                    <a:pt x="2472" y="436"/>
                  </a:lnTo>
                  <a:lnTo>
                    <a:pt x="2450" y="411"/>
                  </a:lnTo>
                  <a:lnTo>
                    <a:pt x="17"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34" name="Google Shape;19234;p67"/>
            <p:cNvSpPr/>
            <p:nvPr/>
          </p:nvSpPr>
          <p:spPr>
            <a:xfrm>
              <a:off x="4393600" y="3802125"/>
              <a:ext cx="142350" cy="31350"/>
            </a:xfrm>
            <a:custGeom>
              <a:avLst/>
              <a:gdLst/>
              <a:ahLst/>
              <a:cxnLst/>
              <a:rect l="l" t="t" r="r" b="b"/>
              <a:pathLst>
                <a:path w="5694" h="1254" extrusionOk="0">
                  <a:moveTo>
                    <a:pt x="0" y="0"/>
                  </a:moveTo>
                  <a:lnTo>
                    <a:pt x="0" y="0"/>
                  </a:lnTo>
                  <a:cubicBezTo>
                    <a:pt x="68" y="99"/>
                    <a:pt x="211" y="229"/>
                    <a:pt x="301" y="347"/>
                  </a:cubicBezTo>
                  <a:lnTo>
                    <a:pt x="2225" y="669"/>
                  </a:lnTo>
                  <a:cubicBezTo>
                    <a:pt x="2243" y="656"/>
                    <a:pt x="2270" y="650"/>
                    <a:pt x="2304" y="650"/>
                  </a:cubicBezTo>
                  <a:cubicBezTo>
                    <a:pt x="2408" y="650"/>
                    <a:pt x="2579" y="704"/>
                    <a:pt x="2764" y="759"/>
                  </a:cubicBezTo>
                  <a:lnTo>
                    <a:pt x="3460" y="877"/>
                  </a:lnTo>
                  <a:lnTo>
                    <a:pt x="3483" y="877"/>
                  </a:lnTo>
                  <a:cubicBezTo>
                    <a:pt x="3480" y="878"/>
                    <a:pt x="3476" y="878"/>
                    <a:pt x="3473" y="878"/>
                  </a:cubicBezTo>
                  <a:cubicBezTo>
                    <a:pt x="3469" y="878"/>
                    <a:pt x="3466" y="878"/>
                    <a:pt x="3464" y="879"/>
                  </a:cubicBezTo>
                  <a:lnTo>
                    <a:pt x="4036" y="974"/>
                  </a:lnTo>
                  <a:cubicBezTo>
                    <a:pt x="3822" y="864"/>
                    <a:pt x="4049" y="778"/>
                    <a:pt x="4059" y="705"/>
                  </a:cubicBezTo>
                  <a:lnTo>
                    <a:pt x="4591" y="827"/>
                  </a:lnTo>
                  <a:lnTo>
                    <a:pt x="4410" y="1037"/>
                  </a:lnTo>
                  <a:lnTo>
                    <a:pt x="5693" y="1253"/>
                  </a:lnTo>
                  <a:cubicBezTo>
                    <a:pt x="5500" y="1150"/>
                    <a:pt x="5296" y="1047"/>
                    <a:pt x="5567" y="938"/>
                  </a:cubicBezTo>
                  <a:lnTo>
                    <a:pt x="5439" y="915"/>
                  </a:lnTo>
                  <a:cubicBezTo>
                    <a:pt x="5287" y="925"/>
                    <a:pt x="5109" y="930"/>
                    <a:pt x="5029" y="953"/>
                  </a:cubicBezTo>
                  <a:cubicBezTo>
                    <a:pt x="5035" y="906"/>
                    <a:pt x="5100" y="881"/>
                    <a:pt x="5193" y="873"/>
                  </a:cubicBezTo>
                  <a:lnTo>
                    <a:pt x="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35" name="Google Shape;19235;p67"/>
            <p:cNvSpPr/>
            <p:nvPr/>
          </p:nvSpPr>
          <p:spPr>
            <a:xfrm>
              <a:off x="3976725" y="3547175"/>
              <a:ext cx="102600" cy="24225"/>
            </a:xfrm>
            <a:custGeom>
              <a:avLst/>
              <a:gdLst/>
              <a:ahLst/>
              <a:cxnLst/>
              <a:rect l="l" t="t" r="r" b="b"/>
              <a:pathLst>
                <a:path w="4104" h="969" extrusionOk="0">
                  <a:moveTo>
                    <a:pt x="1" y="1"/>
                  </a:moveTo>
                  <a:lnTo>
                    <a:pt x="5" y="55"/>
                  </a:lnTo>
                  <a:lnTo>
                    <a:pt x="545" y="131"/>
                  </a:lnTo>
                  <a:cubicBezTo>
                    <a:pt x="709" y="217"/>
                    <a:pt x="857" y="331"/>
                    <a:pt x="981" y="468"/>
                  </a:cubicBezTo>
                  <a:lnTo>
                    <a:pt x="3944" y="968"/>
                  </a:lnTo>
                  <a:cubicBezTo>
                    <a:pt x="3994" y="941"/>
                    <a:pt x="4049" y="918"/>
                    <a:pt x="4104" y="903"/>
                  </a:cubicBezTo>
                  <a:lnTo>
                    <a:pt x="3569" y="779"/>
                  </a:lnTo>
                  <a:cubicBezTo>
                    <a:pt x="3521" y="703"/>
                    <a:pt x="3612" y="661"/>
                    <a:pt x="3721" y="627"/>
                  </a:cubicBezTo>
                  <a:lnTo>
                    <a:pt x="1124" y="190"/>
                  </a:lnTo>
                  <a:cubicBezTo>
                    <a:pt x="1111" y="194"/>
                    <a:pt x="1098" y="198"/>
                    <a:pt x="1086" y="205"/>
                  </a:cubicBezTo>
                  <a:lnTo>
                    <a:pt x="1031" y="175"/>
                  </a:lnTo>
                  <a:lnTo>
                    <a:pt x="1"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36" name="Google Shape;19236;p67"/>
            <p:cNvSpPr/>
            <p:nvPr/>
          </p:nvSpPr>
          <p:spPr>
            <a:xfrm>
              <a:off x="4085625" y="3565525"/>
              <a:ext cx="20300" cy="4700"/>
            </a:xfrm>
            <a:custGeom>
              <a:avLst/>
              <a:gdLst/>
              <a:ahLst/>
              <a:cxnLst/>
              <a:rect l="l" t="t" r="r" b="b"/>
              <a:pathLst>
                <a:path w="812" h="188" extrusionOk="0">
                  <a:moveTo>
                    <a:pt x="0" y="1"/>
                  </a:moveTo>
                  <a:lnTo>
                    <a:pt x="0" y="1"/>
                  </a:lnTo>
                  <a:cubicBezTo>
                    <a:pt x="48" y="85"/>
                    <a:pt x="183" y="160"/>
                    <a:pt x="479" y="186"/>
                  </a:cubicBezTo>
                  <a:cubicBezTo>
                    <a:pt x="501" y="187"/>
                    <a:pt x="522" y="187"/>
                    <a:pt x="542" y="187"/>
                  </a:cubicBezTo>
                  <a:cubicBezTo>
                    <a:pt x="670" y="187"/>
                    <a:pt x="750" y="165"/>
                    <a:pt x="812" y="137"/>
                  </a:cubicBezTo>
                  <a:lnTo>
                    <a:pt x="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37" name="Google Shape;19237;p67"/>
            <p:cNvSpPr/>
            <p:nvPr/>
          </p:nvSpPr>
          <p:spPr>
            <a:xfrm>
              <a:off x="4106550" y="3569675"/>
              <a:ext cx="234550" cy="44150"/>
            </a:xfrm>
            <a:custGeom>
              <a:avLst/>
              <a:gdLst/>
              <a:ahLst/>
              <a:cxnLst/>
              <a:rect l="l" t="t" r="r" b="b"/>
              <a:pathLst>
                <a:path w="9382" h="1766" extrusionOk="0">
                  <a:moveTo>
                    <a:pt x="145" y="1"/>
                  </a:moveTo>
                  <a:cubicBezTo>
                    <a:pt x="0" y="64"/>
                    <a:pt x="46" y="190"/>
                    <a:pt x="44" y="287"/>
                  </a:cubicBezTo>
                  <a:lnTo>
                    <a:pt x="458" y="356"/>
                  </a:lnTo>
                  <a:cubicBezTo>
                    <a:pt x="468" y="340"/>
                    <a:pt x="494" y="331"/>
                    <a:pt x="545" y="331"/>
                  </a:cubicBezTo>
                  <a:cubicBezTo>
                    <a:pt x="597" y="331"/>
                    <a:pt x="673" y="340"/>
                    <a:pt x="782" y="362"/>
                  </a:cubicBezTo>
                  <a:cubicBezTo>
                    <a:pt x="799" y="381"/>
                    <a:pt x="816" y="400"/>
                    <a:pt x="833" y="419"/>
                  </a:cubicBezTo>
                  <a:lnTo>
                    <a:pt x="8824" y="1765"/>
                  </a:lnTo>
                  <a:cubicBezTo>
                    <a:pt x="8986" y="1643"/>
                    <a:pt x="9180" y="1572"/>
                    <a:pt x="9382" y="1555"/>
                  </a:cubicBezTo>
                  <a:lnTo>
                    <a:pt x="145"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38" name="Google Shape;19238;p67"/>
            <p:cNvSpPr/>
            <p:nvPr/>
          </p:nvSpPr>
          <p:spPr>
            <a:xfrm>
              <a:off x="4091075" y="3574025"/>
              <a:ext cx="14125" cy="2400"/>
            </a:xfrm>
            <a:custGeom>
              <a:avLst/>
              <a:gdLst/>
              <a:ahLst/>
              <a:cxnLst/>
              <a:rect l="l" t="t" r="r" b="b"/>
              <a:pathLst>
                <a:path w="565" h="96" extrusionOk="0">
                  <a:moveTo>
                    <a:pt x="54" y="0"/>
                  </a:moveTo>
                  <a:cubicBezTo>
                    <a:pt x="36" y="0"/>
                    <a:pt x="18" y="1"/>
                    <a:pt x="1" y="1"/>
                  </a:cubicBezTo>
                  <a:lnTo>
                    <a:pt x="564" y="96"/>
                  </a:lnTo>
                  <a:cubicBezTo>
                    <a:pt x="516" y="71"/>
                    <a:pt x="468" y="50"/>
                    <a:pt x="415" y="35"/>
                  </a:cubicBezTo>
                  <a:cubicBezTo>
                    <a:pt x="296" y="13"/>
                    <a:pt x="175" y="0"/>
                    <a:pt x="5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39" name="Google Shape;19239;p67"/>
            <p:cNvSpPr/>
            <p:nvPr/>
          </p:nvSpPr>
          <p:spPr>
            <a:xfrm>
              <a:off x="4367725" y="3613000"/>
              <a:ext cx="239975" cy="46125"/>
            </a:xfrm>
            <a:custGeom>
              <a:avLst/>
              <a:gdLst/>
              <a:ahLst/>
              <a:cxnLst/>
              <a:rect l="l" t="t" r="r" b="b"/>
              <a:pathLst>
                <a:path w="9599" h="1845" extrusionOk="0">
                  <a:moveTo>
                    <a:pt x="1" y="1"/>
                  </a:moveTo>
                  <a:lnTo>
                    <a:pt x="1" y="1"/>
                  </a:lnTo>
                  <a:cubicBezTo>
                    <a:pt x="255" y="95"/>
                    <a:pt x="499" y="179"/>
                    <a:pt x="705" y="226"/>
                  </a:cubicBezTo>
                  <a:cubicBezTo>
                    <a:pt x="802" y="236"/>
                    <a:pt x="907" y="249"/>
                    <a:pt x="1019" y="263"/>
                  </a:cubicBezTo>
                  <a:cubicBezTo>
                    <a:pt x="911" y="263"/>
                    <a:pt x="806" y="251"/>
                    <a:pt x="703" y="226"/>
                  </a:cubicBezTo>
                  <a:cubicBezTo>
                    <a:pt x="590" y="215"/>
                    <a:pt x="488" y="208"/>
                    <a:pt x="404" y="208"/>
                  </a:cubicBezTo>
                  <a:cubicBezTo>
                    <a:pt x="213" y="208"/>
                    <a:pt x="112" y="242"/>
                    <a:pt x="173" y="335"/>
                  </a:cubicBezTo>
                  <a:cubicBezTo>
                    <a:pt x="5053" y="1156"/>
                    <a:pt x="9147" y="1845"/>
                    <a:pt x="9153" y="1845"/>
                  </a:cubicBezTo>
                  <a:cubicBezTo>
                    <a:pt x="9153" y="1845"/>
                    <a:pt x="9149" y="1844"/>
                    <a:pt x="9140" y="1843"/>
                  </a:cubicBezTo>
                  <a:lnTo>
                    <a:pt x="9140" y="1843"/>
                  </a:lnTo>
                  <a:cubicBezTo>
                    <a:pt x="9144" y="1843"/>
                    <a:pt x="9147" y="1843"/>
                    <a:pt x="9151" y="1843"/>
                  </a:cubicBezTo>
                  <a:cubicBezTo>
                    <a:pt x="9202" y="1843"/>
                    <a:pt x="9276" y="1804"/>
                    <a:pt x="9351" y="1759"/>
                  </a:cubicBezTo>
                  <a:lnTo>
                    <a:pt x="9338" y="1759"/>
                  </a:lnTo>
                  <a:lnTo>
                    <a:pt x="9355" y="1757"/>
                  </a:lnTo>
                  <a:cubicBezTo>
                    <a:pt x="9435" y="1710"/>
                    <a:pt x="9508" y="1656"/>
                    <a:pt x="9557" y="1633"/>
                  </a:cubicBezTo>
                  <a:lnTo>
                    <a:pt x="9452" y="1607"/>
                  </a:lnTo>
                  <a:lnTo>
                    <a:pt x="9557" y="1630"/>
                  </a:lnTo>
                  <a:cubicBezTo>
                    <a:pt x="9569" y="1622"/>
                    <a:pt x="9584" y="1618"/>
                    <a:pt x="9599" y="1616"/>
                  </a:cubicBezTo>
                  <a:cubicBezTo>
                    <a:pt x="9534" y="1605"/>
                    <a:pt x="5136" y="865"/>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pic>
        <p:nvPicPr>
          <p:cNvPr id="19240" name="Google Shape;19240;p67"/>
          <p:cNvPicPr preferRelativeResize="0"/>
          <p:nvPr/>
        </p:nvPicPr>
        <p:blipFill rotWithShape="1">
          <a:blip r:embed="rId4" cstate="email">
            <a:extLst>
              <a:ext uri="{28A0092B-C50C-407E-A947-70E740481C1C}">
                <a14:useLocalDpi xmlns:a14="http://schemas.microsoft.com/office/drawing/2010/main"/>
              </a:ext>
            </a:extLst>
          </a:blip>
          <a:srcRect/>
          <a:stretch>
            <a:fillRect/>
          </a:stretch>
        </p:blipFill>
        <p:spPr>
          <a:xfrm>
            <a:off x="5196450" y="1218125"/>
            <a:ext cx="2231625" cy="2206850"/>
          </a:xfrm>
          <a:prstGeom prst="rect">
            <a:avLst/>
          </a:prstGeom>
          <a:noFill/>
          <a:ln>
            <a:noFill/>
          </a:ln>
        </p:spPr>
      </p:pic>
      <p:sp>
        <p:nvSpPr>
          <p:cNvPr id="19241" name="Google Shape;19241;p67"/>
          <p:cNvSpPr txBox="1">
            <a:spLocks noGrp="1"/>
          </p:cNvSpPr>
          <p:nvPr>
            <p:ph type="title"/>
          </p:nvPr>
        </p:nvSpPr>
        <p:spPr>
          <a:xfrm>
            <a:off x="1460425" y="3612250"/>
            <a:ext cx="2742600" cy="388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Susan Bones</a:t>
            </a:r>
          </a:p>
        </p:txBody>
      </p:sp>
      <p:sp>
        <p:nvSpPr>
          <p:cNvPr id="19242" name="Google Shape;19242;p67"/>
          <p:cNvSpPr txBox="1">
            <a:spLocks noGrp="1"/>
          </p:cNvSpPr>
          <p:nvPr>
            <p:ph type="title" idx="2"/>
          </p:nvPr>
        </p:nvSpPr>
        <p:spPr>
          <a:xfrm>
            <a:off x="4940974" y="3612250"/>
            <a:ext cx="2742600" cy="388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Timmy Jimmy</a:t>
            </a:r>
          </a:p>
        </p:txBody>
      </p:sp>
      <p:sp>
        <p:nvSpPr>
          <p:cNvPr id="19243" name="Google Shape;19243;p67"/>
          <p:cNvSpPr txBox="1">
            <a:spLocks noGrp="1"/>
          </p:cNvSpPr>
          <p:nvPr>
            <p:ph type="subTitle" idx="1"/>
          </p:nvPr>
        </p:nvSpPr>
        <p:spPr>
          <a:xfrm>
            <a:off x="4940975" y="4000775"/>
            <a:ext cx="2742600" cy="60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latin typeface="Calibri"/>
                <a:ea typeface="微软雅黑"/>
                <a:sym typeface="Calibri"/>
              </a:rPr>
              <a:t>You can talk a bit about this person here</a:t>
            </a:r>
          </a:p>
        </p:txBody>
      </p:sp>
      <p:sp>
        <p:nvSpPr>
          <p:cNvPr id="19244" name="Google Shape;19244;p67"/>
          <p:cNvSpPr txBox="1">
            <a:spLocks noGrp="1"/>
          </p:cNvSpPr>
          <p:nvPr>
            <p:ph type="subTitle" idx="3"/>
          </p:nvPr>
        </p:nvSpPr>
        <p:spPr>
          <a:xfrm>
            <a:off x="1460425" y="4000775"/>
            <a:ext cx="2742600" cy="6078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latin typeface="Calibri"/>
                <a:ea typeface="微软雅黑"/>
                <a:sym typeface="Calibri"/>
              </a:rPr>
              <a:t>You can talk a bit about this person here</a:t>
            </a:r>
          </a:p>
        </p:txBody>
      </p:sp>
      <p:sp>
        <p:nvSpPr>
          <p:cNvPr id="19245" name="Google Shape;19245;p67"/>
          <p:cNvSpPr txBox="1">
            <a:spLocks noGrp="1"/>
          </p:cNvSpPr>
          <p:nvPr>
            <p:ph type="title" idx="4"/>
          </p:nvPr>
        </p:nvSpPr>
        <p:spPr>
          <a:xfrm>
            <a:off x="713225" y="539500"/>
            <a:ext cx="77175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Our team</a:t>
            </a:r>
          </a:p>
        </p:txBody>
      </p:sp>
      <p:sp>
        <p:nvSpPr>
          <p:cNvPr id="19246" name="Google Shape;19246;p67"/>
          <p:cNvSpPr/>
          <p:nvPr/>
        </p:nvSpPr>
        <p:spPr>
          <a:xfrm>
            <a:off x="1715888" y="3318318"/>
            <a:ext cx="2231642" cy="165559"/>
          </a:xfrm>
          <a:custGeom>
            <a:avLst/>
            <a:gdLst/>
            <a:ahLst/>
            <a:cxnLst/>
            <a:rect l="l" t="t" r="r" b="b"/>
            <a:pathLst>
              <a:path w="65267" h="2666" extrusionOk="0">
                <a:moveTo>
                  <a:pt x="55311" y="399"/>
                </a:moveTo>
                <a:lnTo>
                  <a:pt x="55311" y="399"/>
                </a:lnTo>
                <a:cubicBezTo>
                  <a:pt x="55312" y="400"/>
                  <a:pt x="55314" y="401"/>
                  <a:pt x="55315" y="402"/>
                </a:cubicBezTo>
                <a:lnTo>
                  <a:pt x="55315" y="402"/>
                </a:lnTo>
                <a:cubicBezTo>
                  <a:pt x="55314" y="401"/>
                  <a:pt x="55313" y="400"/>
                  <a:pt x="55311" y="399"/>
                </a:cubicBezTo>
                <a:close/>
                <a:moveTo>
                  <a:pt x="50017" y="577"/>
                </a:moveTo>
                <a:cubicBezTo>
                  <a:pt x="49996" y="610"/>
                  <a:pt x="49984" y="621"/>
                  <a:pt x="49979" y="621"/>
                </a:cubicBezTo>
                <a:cubicBezTo>
                  <a:pt x="49970" y="621"/>
                  <a:pt x="49986" y="582"/>
                  <a:pt x="50017" y="577"/>
                </a:cubicBezTo>
                <a:close/>
                <a:moveTo>
                  <a:pt x="37986" y="674"/>
                </a:moveTo>
                <a:cubicBezTo>
                  <a:pt x="38085" y="674"/>
                  <a:pt x="38225" y="716"/>
                  <a:pt x="37974" y="716"/>
                </a:cubicBezTo>
                <a:cubicBezTo>
                  <a:pt x="37958" y="716"/>
                  <a:pt x="37941" y="716"/>
                  <a:pt x="37922" y="716"/>
                </a:cubicBezTo>
                <a:cubicBezTo>
                  <a:pt x="37938" y="706"/>
                  <a:pt x="37953" y="692"/>
                  <a:pt x="37965" y="675"/>
                </a:cubicBezTo>
                <a:cubicBezTo>
                  <a:pt x="37972" y="675"/>
                  <a:pt x="37979" y="674"/>
                  <a:pt x="37986" y="674"/>
                </a:cubicBezTo>
                <a:close/>
                <a:moveTo>
                  <a:pt x="15099" y="2106"/>
                </a:moveTo>
                <a:cubicBezTo>
                  <a:pt x="15108" y="2106"/>
                  <a:pt x="15092" y="2144"/>
                  <a:pt x="15061" y="2149"/>
                </a:cubicBezTo>
                <a:cubicBezTo>
                  <a:pt x="15082" y="2116"/>
                  <a:pt x="15094" y="2106"/>
                  <a:pt x="15099" y="2106"/>
                </a:cubicBezTo>
                <a:close/>
                <a:moveTo>
                  <a:pt x="31031" y="2147"/>
                </a:moveTo>
                <a:cubicBezTo>
                  <a:pt x="31034" y="2147"/>
                  <a:pt x="31038" y="2161"/>
                  <a:pt x="31044" y="2177"/>
                </a:cubicBezTo>
                <a:cubicBezTo>
                  <a:pt x="31044" y="2177"/>
                  <a:pt x="31043" y="2177"/>
                  <a:pt x="31043" y="2177"/>
                </a:cubicBezTo>
                <a:cubicBezTo>
                  <a:pt x="31036" y="2177"/>
                  <a:pt x="31031" y="2183"/>
                  <a:pt x="31029" y="2200"/>
                </a:cubicBezTo>
                <a:lnTo>
                  <a:pt x="31029" y="2200"/>
                </a:lnTo>
                <a:cubicBezTo>
                  <a:pt x="31028" y="2160"/>
                  <a:pt x="31029" y="2147"/>
                  <a:pt x="31031" y="2147"/>
                </a:cubicBezTo>
                <a:close/>
                <a:moveTo>
                  <a:pt x="43" y="1"/>
                </a:moveTo>
                <a:cubicBezTo>
                  <a:pt x="29" y="1"/>
                  <a:pt x="15" y="3"/>
                  <a:pt x="1" y="9"/>
                </a:cubicBezTo>
                <a:cubicBezTo>
                  <a:pt x="1" y="57"/>
                  <a:pt x="1" y="67"/>
                  <a:pt x="2" y="99"/>
                </a:cubicBezTo>
                <a:cubicBezTo>
                  <a:pt x="2" y="97"/>
                  <a:pt x="2" y="97"/>
                  <a:pt x="2" y="97"/>
                </a:cubicBezTo>
                <a:cubicBezTo>
                  <a:pt x="2" y="97"/>
                  <a:pt x="2" y="164"/>
                  <a:pt x="3" y="221"/>
                </a:cubicBezTo>
                <a:cubicBezTo>
                  <a:pt x="5" y="310"/>
                  <a:pt x="5" y="329"/>
                  <a:pt x="5" y="336"/>
                </a:cubicBezTo>
                <a:cubicBezTo>
                  <a:pt x="5" y="375"/>
                  <a:pt x="6" y="416"/>
                  <a:pt x="6" y="454"/>
                </a:cubicBezTo>
                <a:lnTo>
                  <a:pt x="6" y="496"/>
                </a:lnTo>
                <a:cubicBezTo>
                  <a:pt x="6" y="514"/>
                  <a:pt x="6" y="543"/>
                  <a:pt x="7" y="572"/>
                </a:cubicBezTo>
                <a:lnTo>
                  <a:pt x="7" y="631"/>
                </a:lnTo>
                <a:lnTo>
                  <a:pt x="7" y="677"/>
                </a:lnTo>
                <a:lnTo>
                  <a:pt x="7" y="678"/>
                </a:lnTo>
                <a:cubicBezTo>
                  <a:pt x="7" y="682"/>
                  <a:pt x="7" y="704"/>
                  <a:pt x="10" y="850"/>
                </a:cubicBezTo>
                <a:cubicBezTo>
                  <a:pt x="11" y="979"/>
                  <a:pt x="11" y="996"/>
                  <a:pt x="12" y="1056"/>
                </a:cubicBezTo>
                <a:lnTo>
                  <a:pt x="12" y="1076"/>
                </a:lnTo>
                <a:cubicBezTo>
                  <a:pt x="17" y="1495"/>
                  <a:pt x="16" y="1430"/>
                  <a:pt x="21" y="1848"/>
                </a:cubicBezTo>
                <a:cubicBezTo>
                  <a:pt x="23" y="1996"/>
                  <a:pt x="28" y="2436"/>
                  <a:pt x="28" y="2436"/>
                </a:cubicBezTo>
                <a:cubicBezTo>
                  <a:pt x="77" y="2466"/>
                  <a:pt x="130" y="2478"/>
                  <a:pt x="220" y="2478"/>
                </a:cubicBezTo>
                <a:cubicBezTo>
                  <a:pt x="328" y="2478"/>
                  <a:pt x="489" y="2461"/>
                  <a:pt x="757" y="2435"/>
                </a:cubicBezTo>
                <a:cubicBezTo>
                  <a:pt x="760" y="2448"/>
                  <a:pt x="867" y="2456"/>
                  <a:pt x="960" y="2456"/>
                </a:cubicBezTo>
                <a:cubicBezTo>
                  <a:pt x="1026" y="2456"/>
                  <a:pt x="1085" y="2452"/>
                  <a:pt x="1093" y="2444"/>
                </a:cubicBezTo>
                <a:cubicBezTo>
                  <a:pt x="1093" y="2443"/>
                  <a:pt x="1097" y="2443"/>
                  <a:pt x="1103" y="2443"/>
                </a:cubicBezTo>
                <a:cubicBezTo>
                  <a:pt x="1169" y="2443"/>
                  <a:pt x="1522" y="2479"/>
                  <a:pt x="1611" y="2535"/>
                </a:cubicBezTo>
                <a:cubicBezTo>
                  <a:pt x="1655" y="2505"/>
                  <a:pt x="1716" y="2495"/>
                  <a:pt x="1781" y="2495"/>
                </a:cubicBezTo>
                <a:cubicBezTo>
                  <a:pt x="1869" y="2495"/>
                  <a:pt x="1964" y="2514"/>
                  <a:pt x="2029" y="2524"/>
                </a:cubicBezTo>
                <a:cubicBezTo>
                  <a:pt x="2030" y="2524"/>
                  <a:pt x="2031" y="2524"/>
                  <a:pt x="2033" y="2524"/>
                </a:cubicBezTo>
                <a:cubicBezTo>
                  <a:pt x="2069" y="2524"/>
                  <a:pt x="2106" y="2556"/>
                  <a:pt x="2144" y="2556"/>
                </a:cubicBezTo>
                <a:cubicBezTo>
                  <a:pt x="2173" y="2556"/>
                  <a:pt x="2202" y="2538"/>
                  <a:pt x="2233" y="2477"/>
                </a:cubicBezTo>
                <a:cubicBezTo>
                  <a:pt x="2244" y="2479"/>
                  <a:pt x="2255" y="2480"/>
                  <a:pt x="2266" y="2480"/>
                </a:cubicBezTo>
                <a:cubicBezTo>
                  <a:pt x="2330" y="2480"/>
                  <a:pt x="2392" y="2448"/>
                  <a:pt x="2453" y="2427"/>
                </a:cubicBezTo>
                <a:cubicBezTo>
                  <a:pt x="2457" y="2419"/>
                  <a:pt x="2466" y="2415"/>
                  <a:pt x="2479" y="2415"/>
                </a:cubicBezTo>
                <a:cubicBezTo>
                  <a:pt x="2543" y="2415"/>
                  <a:pt x="2706" y="2505"/>
                  <a:pt x="2903" y="2505"/>
                </a:cubicBezTo>
                <a:cubicBezTo>
                  <a:pt x="2958" y="2505"/>
                  <a:pt x="3016" y="2498"/>
                  <a:pt x="3075" y="2479"/>
                </a:cubicBezTo>
                <a:cubicBezTo>
                  <a:pt x="3088" y="2475"/>
                  <a:pt x="3105" y="2474"/>
                  <a:pt x="3124" y="2474"/>
                </a:cubicBezTo>
                <a:cubicBezTo>
                  <a:pt x="3215" y="2474"/>
                  <a:pt x="3364" y="2512"/>
                  <a:pt x="3493" y="2512"/>
                </a:cubicBezTo>
                <a:cubicBezTo>
                  <a:pt x="3593" y="2512"/>
                  <a:pt x="3682" y="2489"/>
                  <a:pt x="3723" y="2409"/>
                </a:cubicBezTo>
                <a:cubicBezTo>
                  <a:pt x="3735" y="2405"/>
                  <a:pt x="3749" y="2403"/>
                  <a:pt x="3764" y="2403"/>
                </a:cubicBezTo>
                <a:cubicBezTo>
                  <a:pt x="3863" y="2403"/>
                  <a:pt x="4004" y="2487"/>
                  <a:pt x="4129" y="2487"/>
                </a:cubicBezTo>
                <a:cubicBezTo>
                  <a:pt x="4147" y="2487"/>
                  <a:pt x="4164" y="2486"/>
                  <a:pt x="4181" y="2482"/>
                </a:cubicBezTo>
                <a:cubicBezTo>
                  <a:pt x="4198" y="2478"/>
                  <a:pt x="4215" y="2476"/>
                  <a:pt x="4233" y="2476"/>
                </a:cubicBezTo>
                <a:cubicBezTo>
                  <a:pt x="4261" y="2476"/>
                  <a:pt x="4290" y="2480"/>
                  <a:pt x="4319" y="2480"/>
                </a:cubicBezTo>
                <a:cubicBezTo>
                  <a:pt x="4356" y="2480"/>
                  <a:pt x="4394" y="2475"/>
                  <a:pt x="4433" y="2453"/>
                </a:cubicBezTo>
                <a:cubicBezTo>
                  <a:pt x="4532" y="2449"/>
                  <a:pt x="4630" y="2431"/>
                  <a:pt x="4725" y="2401"/>
                </a:cubicBezTo>
                <a:cubicBezTo>
                  <a:pt x="4755" y="2421"/>
                  <a:pt x="4786" y="2429"/>
                  <a:pt x="4817" y="2429"/>
                </a:cubicBezTo>
                <a:cubicBezTo>
                  <a:pt x="4894" y="2429"/>
                  <a:pt x="4974" y="2377"/>
                  <a:pt x="5059" y="2329"/>
                </a:cubicBezTo>
                <a:cubicBezTo>
                  <a:pt x="5085" y="2348"/>
                  <a:pt x="5112" y="2355"/>
                  <a:pt x="5139" y="2355"/>
                </a:cubicBezTo>
                <a:cubicBezTo>
                  <a:pt x="5206" y="2355"/>
                  <a:pt x="5275" y="2313"/>
                  <a:pt x="5346" y="2313"/>
                </a:cubicBezTo>
                <a:cubicBezTo>
                  <a:pt x="5376" y="2313"/>
                  <a:pt x="5406" y="2320"/>
                  <a:pt x="5437" y="2341"/>
                </a:cubicBezTo>
                <a:cubicBezTo>
                  <a:pt x="5436" y="2284"/>
                  <a:pt x="5454" y="2255"/>
                  <a:pt x="5489" y="2255"/>
                </a:cubicBezTo>
                <a:cubicBezTo>
                  <a:pt x="5525" y="2255"/>
                  <a:pt x="5579" y="2287"/>
                  <a:pt x="5648" y="2348"/>
                </a:cubicBezTo>
                <a:cubicBezTo>
                  <a:pt x="5672" y="2300"/>
                  <a:pt x="5698" y="2271"/>
                  <a:pt x="5727" y="2271"/>
                </a:cubicBezTo>
                <a:cubicBezTo>
                  <a:pt x="5737" y="2271"/>
                  <a:pt x="5747" y="2274"/>
                  <a:pt x="5757" y="2281"/>
                </a:cubicBezTo>
                <a:cubicBezTo>
                  <a:pt x="5763" y="2275"/>
                  <a:pt x="5769" y="2272"/>
                  <a:pt x="5775" y="2272"/>
                </a:cubicBezTo>
                <a:cubicBezTo>
                  <a:pt x="5810" y="2272"/>
                  <a:pt x="5848" y="2363"/>
                  <a:pt x="5888" y="2366"/>
                </a:cubicBezTo>
                <a:cubicBezTo>
                  <a:pt x="5931" y="2405"/>
                  <a:pt x="5975" y="2421"/>
                  <a:pt x="6022" y="2421"/>
                </a:cubicBezTo>
                <a:cubicBezTo>
                  <a:pt x="6077" y="2421"/>
                  <a:pt x="6135" y="2398"/>
                  <a:pt x="6196" y="2364"/>
                </a:cubicBezTo>
                <a:cubicBezTo>
                  <a:pt x="6233" y="2406"/>
                  <a:pt x="6270" y="2426"/>
                  <a:pt x="6308" y="2426"/>
                </a:cubicBezTo>
                <a:cubicBezTo>
                  <a:pt x="6349" y="2426"/>
                  <a:pt x="6390" y="2402"/>
                  <a:pt x="6433" y="2354"/>
                </a:cubicBezTo>
                <a:cubicBezTo>
                  <a:pt x="6483" y="2347"/>
                  <a:pt x="6533" y="2317"/>
                  <a:pt x="6585" y="2317"/>
                </a:cubicBezTo>
                <a:cubicBezTo>
                  <a:pt x="6619" y="2317"/>
                  <a:pt x="6654" y="2331"/>
                  <a:pt x="6690" y="2373"/>
                </a:cubicBezTo>
                <a:cubicBezTo>
                  <a:pt x="6724" y="2402"/>
                  <a:pt x="6757" y="2412"/>
                  <a:pt x="6791" y="2412"/>
                </a:cubicBezTo>
                <a:cubicBezTo>
                  <a:pt x="6873" y="2412"/>
                  <a:pt x="6956" y="2353"/>
                  <a:pt x="7041" y="2353"/>
                </a:cubicBezTo>
                <a:cubicBezTo>
                  <a:pt x="7069" y="2353"/>
                  <a:pt x="7098" y="2359"/>
                  <a:pt x="7128" y="2378"/>
                </a:cubicBezTo>
                <a:cubicBezTo>
                  <a:pt x="7203" y="2381"/>
                  <a:pt x="7279" y="2403"/>
                  <a:pt x="7355" y="2415"/>
                </a:cubicBezTo>
                <a:cubicBezTo>
                  <a:pt x="7381" y="2418"/>
                  <a:pt x="7406" y="2420"/>
                  <a:pt x="7432" y="2420"/>
                </a:cubicBezTo>
                <a:cubicBezTo>
                  <a:pt x="7483" y="2420"/>
                  <a:pt x="7534" y="2411"/>
                  <a:pt x="7584" y="2384"/>
                </a:cubicBezTo>
                <a:cubicBezTo>
                  <a:pt x="7649" y="2350"/>
                  <a:pt x="7746" y="2337"/>
                  <a:pt x="7855" y="2337"/>
                </a:cubicBezTo>
                <a:cubicBezTo>
                  <a:pt x="8053" y="2337"/>
                  <a:pt x="8287" y="2380"/>
                  <a:pt x="8425" y="2415"/>
                </a:cubicBezTo>
                <a:lnTo>
                  <a:pt x="8534" y="2305"/>
                </a:lnTo>
                <a:cubicBezTo>
                  <a:pt x="8563" y="2349"/>
                  <a:pt x="8591" y="2367"/>
                  <a:pt x="8618" y="2367"/>
                </a:cubicBezTo>
                <a:cubicBezTo>
                  <a:pt x="8714" y="2367"/>
                  <a:pt x="8810" y="2147"/>
                  <a:pt x="9027" y="2065"/>
                </a:cubicBezTo>
                <a:cubicBezTo>
                  <a:pt x="9048" y="2102"/>
                  <a:pt x="9068" y="2140"/>
                  <a:pt x="9088" y="2177"/>
                </a:cubicBezTo>
                <a:cubicBezTo>
                  <a:pt x="9124" y="2123"/>
                  <a:pt x="9207" y="2098"/>
                  <a:pt x="9294" y="2098"/>
                </a:cubicBezTo>
                <a:cubicBezTo>
                  <a:pt x="9421" y="2098"/>
                  <a:pt x="9556" y="2150"/>
                  <a:pt x="9567" y="2236"/>
                </a:cubicBezTo>
                <a:cubicBezTo>
                  <a:pt x="9631" y="2073"/>
                  <a:pt x="9801" y="2056"/>
                  <a:pt x="9974" y="2056"/>
                </a:cubicBezTo>
                <a:cubicBezTo>
                  <a:pt x="10019" y="2056"/>
                  <a:pt x="10064" y="2057"/>
                  <a:pt x="10108" y="2057"/>
                </a:cubicBezTo>
                <a:cubicBezTo>
                  <a:pt x="10228" y="2057"/>
                  <a:pt x="10336" y="2048"/>
                  <a:pt x="10392" y="1982"/>
                </a:cubicBezTo>
                <a:cubicBezTo>
                  <a:pt x="10427" y="2035"/>
                  <a:pt x="10462" y="2060"/>
                  <a:pt x="10495" y="2060"/>
                </a:cubicBezTo>
                <a:cubicBezTo>
                  <a:pt x="10543" y="2060"/>
                  <a:pt x="10589" y="2008"/>
                  <a:pt x="10633" y="1912"/>
                </a:cubicBezTo>
                <a:cubicBezTo>
                  <a:pt x="10643" y="1874"/>
                  <a:pt x="10653" y="1862"/>
                  <a:pt x="10664" y="1862"/>
                </a:cubicBezTo>
                <a:cubicBezTo>
                  <a:pt x="10683" y="1862"/>
                  <a:pt x="10702" y="1904"/>
                  <a:pt x="10721" y="1904"/>
                </a:cubicBezTo>
                <a:cubicBezTo>
                  <a:pt x="10730" y="1904"/>
                  <a:pt x="10739" y="1894"/>
                  <a:pt x="10747" y="1867"/>
                </a:cubicBezTo>
                <a:cubicBezTo>
                  <a:pt x="10768" y="1846"/>
                  <a:pt x="10787" y="1772"/>
                  <a:pt x="10808" y="1772"/>
                </a:cubicBezTo>
                <a:cubicBezTo>
                  <a:pt x="10824" y="1772"/>
                  <a:pt x="10840" y="1819"/>
                  <a:pt x="10858" y="1977"/>
                </a:cubicBezTo>
                <a:cubicBezTo>
                  <a:pt x="10872" y="1952"/>
                  <a:pt x="10887" y="1943"/>
                  <a:pt x="10901" y="1943"/>
                </a:cubicBezTo>
                <a:cubicBezTo>
                  <a:pt x="10948" y="1943"/>
                  <a:pt x="10995" y="2043"/>
                  <a:pt x="11039" y="2043"/>
                </a:cubicBezTo>
                <a:cubicBezTo>
                  <a:pt x="11048" y="2043"/>
                  <a:pt x="11057" y="2039"/>
                  <a:pt x="11066" y="2029"/>
                </a:cubicBezTo>
                <a:cubicBezTo>
                  <a:pt x="11082" y="2060"/>
                  <a:pt x="11099" y="2071"/>
                  <a:pt x="11115" y="2071"/>
                </a:cubicBezTo>
                <a:cubicBezTo>
                  <a:pt x="11163" y="2071"/>
                  <a:pt x="11208" y="1967"/>
                  <a:pt x="11253" y="1954"/>
                </a:cubicBezTo>
                <a:cubicBezTo>
                  <a:pt x="11262" y="1942"/>
                  <a:pt x="11271" y="1937"/>
                  <a:pt x="11280" y="1937"/>
                </a:cubicBezTo>
                <a:cubicBezTo>
                  <a:pt x="11308" y="1937"/>
                  <a:pt x="11336" y="1978"/>
                  <a:pt x="11363" y="1978"/>
                </a:cubicBezTo>
                <a:cubicBezTo>
                  <a:pt x="11382" y="1978"/>
                  <a:pt x="11402" y="1955"/>
                  <a:pt x="11419" y="1878"/>
                </a:cubicBezTo>
                <a:cubicBezTo>
                  <a:pt x="11421" y="1878"/>
                  <a:pt x="11423" y="1878"/>
                  <a:pt x="11425" y="1878"/>
                </a:cubicBezTo>
                <a:cubicBezTo>
                  <a:pt x="11454" y="1878"/>
                  <a:pt x="11481" y="1846"/>
                  <a:pt x="11508" y="1846"/>
                </a:cubicBezTo>
                <a:cubicBezTo>
                  <a:pt x="11528" y="1846"/>
                  <a:pt x="11548" y="1865"/>
                  <a:pt x="11568" y="1932"/>
                </a:cubicBezTo>
                <a:cubicBezTo>
                  <a:pt x="11661" y="2037"/>
                  <a:pt x="11956" y="2038"/>
                  <a:pt x="12020" y="2123"/>
                </a:cubicBezTo>
                <a:cubicBezTo>
                  <a:pt x="12034" y="2046"/>
                  <a:pt x="12055" y="2016"/>
                  <a:pt x="12078" y="2016"/>
                </a:cubicBezTo>
                <a:cubicBezTo>
                  <a:pt x="12150" y="2016"/>
                  <a:pt x="12248" y="2304"/>
                  <a:pt x="12272" y="2304"/>
                </a:cubicBezTo>
                <a:cubicBezTo>
                  <a:pt x="12274" y="2305"/>
                  <a:pt x="12275" y="2306"/>
                  <a:pt x="12276" y="2306"/>
                </a:cubicBezTo>
                <a:cubicBezTo>
                  <a:pt x="12294" y="2306"/>
                  <a:pt x="12222" y="2129"/>
                  <a:pt x="12214" y="2129"/>
                </a:cubicBezTo>
                <a:cubicBezTo>
                  <a:pt x="12214" y="2129"/>
                  <a:pt x="12213" y="2129"/>
                  <a:pt x="12213" y="2131"/>
                </a:cubicBezTo>
                <a:cubicBezTo>
                  <a:pt x="12213" y="2110"/>
                  <a:pt x="12215" y="2101"/>
                  <a:pt x="12220" y="2101"/>
                </a:cubicBezTo>
                <a:cubicBezTo>
                  <a:pt x="12241" y="2101"/>
                  <a:pt x="12308" y="2321"/>
                  <a:pt x="12328" y="2321"/>
                </a:cubicBezTo>
                <a:cubicBezTo>
                  <a:pt x="12329" y="2321"/>
                  <a:pt x="12330" y="2321"/>
                  <a:pt x="12330" y="2319"/>
                </a:cubicBezTo>
                <a:cubicBezTo>
                  <a:pt x="12316" y="2299"/>
                  <a:pt x="12265" y="2158"/>
                  <a:pt x="12301" y="2142"/>
                </a:cubicBezTo>
                <a:lnTo>
                  <a:pt x="12301" y="2142"/>
                </a:lnTo>
                <a:cubicBezTo>
                  <a:pt x="12320" y="2149"/>
                  <a:pt x="12344" y="2240"/>
                  <a:pt x="12371" y="2240"/>
                </a:cubicBezTo>
                <a:cubicBezTo>
                  <a:pt x="12376" y="2240"/>
                  <a:pt x="12381" y="2237"/>
                  <a:pt x="12386" y="2229"/>
                </a:cubicBezTo>
                <a:cubicBezTo>
                  <a:pt x="12399" y="2202"/>
                  <a:pt x="12414" y="2111"/>
                  <a:pt x="12431" y="2111"/>
                </a:cubicBezTo>
                <a:cubicBezTo>
                  <a:pt x="12434" y="2111"/>
                  <a:pt x="12438" y="2114"/>
                  <a:pt x="12441" y="2122"/>
                </a:cubicBezTo>
                <a:cubicBezTo>
                  <a:pt x="12450" y="2153"/>
                  <a:pt x="12459" y="2159"/>
                  <a:pt x="12469" y="2159"/>
                </a:cubicBezTo>
                <a:cubicBezTo>
                  <a:pt x="12476" y="2159"/>
                  <a:pt x="12483" y="2156"/>
                  <a:pt x="12491" y="2156"/>
                </a:cubicBezTo>
                <a:cubicBezTo>
                  <a:pt x="12497" y="2156"/>
                  <a:pt x="12503" y="2158"/>
                  <a:pt x="12510" y="2166"/>
                </a:cubicBezTo>
                <a:cubicBezTo>
                  <a:pt x="12529" y="2116"/>
                  <a:pt x="12548" y="2050"/>
                  <a:pt x="12570" y="2050"/>
                </a:cubicBezTo>
                <a:cubicBezTo>
                  <a:pt x="12577" y="2050"/>
                  <a:pt x="12583" y="2055"/>
                  <a:pt x="12590" y="2067"/>
                </a:cubicBezTo>
                <a:cubicBezTo>
                  <a:pt x="12597" y="2064"/>
                  <a:pt x="12604" y="2062"/>
                  <a:pt x="12611" y="2062"/>
                </a:cubicBezTo>
                <a:cubicBezTo>
                  <a:pt x="12634" y="2062"/>
                  <a:pt x="12658" y="2079"/>
                  <a:pt x="12684" y="2118"/>
                </a:cubicBezTo>
                <a:cubicBezTo>
                  <a:pt x="12735" y="2154"/>
                  <a:pt x="12792" y="2276"/>
                  <a:pt x="12854" y="2276"/>
                </a:cubicBezTo>
                <a:cubicBezTo>
                  <a:pt x="12875" y="2276"/>
                  <a:pt x="12896" y="2262"/>
                  <a:pt x="12917" y="2228"/>
                </a:cubicBezTo>
                <a:cubicBezTo>
                  <a:pt x="13001" y="2238"/>
                  <a:pt x="13066" y="2268"/>
                  <a:pt x="13116" y="2268"/>
                </a:cubicBezTo>
                <a:cubicBezTo>
                  <a:pt x="13135" y="2268"/>
                  <a:pt x="13152" y="2264"/>
                  <a:pt x="13168" y="2252"/>
                </a:cubicBezTo>
                <a:cubicBezTo>
                  <a:pt x="13170" y="2252"/>
                  <a:pt x="13173" y="2252"/>
                  <a:pt x="13176" y="2252"/>
                </a:cubicBezTo>
                <a:cubicBezTo>
                  <a:pt x="13207" y="2252"/>
                  <a:pt x="13231" y="2237"/>
                  <a:pt x="13251" y="2237"/>
                </a:cubicBezTo>
                <a:cubicBezTo>
                  <a:pt x="13263" y="2237"/>
                  <a:pt x="13274" y="2243"/>
                  <a:pt x="13285" y="2263"/>
                </a:cubicBezTo>
                <a:cubicBezTo>
                  <a:pt x="13296" y="2266"/>
                  <a:pt x="13307" y="2267"/>
                  <a:pt x="13318" y="2267"/>
                </a:cubicBezTo>
                <a:cubicBezTo>
                  <a:pt x="13360" y="2267"/>
                  <a:pt x="13404" y="2248"/>
                  <a:pt x="13517" y="2189"/>
                </a:cubicBezTo>
                <a:cubicBezTo>
                  <a:pt x="13534" y="2147"/>
                  <a:pt x="13553" y="2133"/>
                  <a:pt x="13574" y="2133"/>
                </a:cubicBezTo>
                <a:cubicBezTo>
                  <a:pt x="13619" y="2133"/>
                  <a:pt x="13672" y="2197"/>
                  <a:pt x="13735" y="2197"/>
                </a:cubicBezTo>
                <a:cubicBezTo>
                  <a:pt x="13766" y="2197"/>
                  <a:pt x="13799" y="2182"/>
                  <a:pt x="13834" y="2137"/>
                </a:cubicBezTo>
                <a:cubicBezTo>
                  <a:pt x="13870" y="2128"/>
                  <a:pt x="13910" y="2123"/>
                  <a:pt x="13952" y="2123"/>
                </a:cubicBezTo>
                <a:cubicBezTo>
                  <a:pt x="14078" y="2123"/>
                  <a:pt x="14232" y="2161"/>
                  <a:pt x="14420" y="2210"/>
                </a:cubicBezTo>
                <a:cubicBezTo>
                  <a:pt x="14519" y="2216"/>
                  <a:pt x="14605" y="2221"/>
                  <a:pt x="14680" y="2222"/>
                </a:cubicBezTo>
                <a:cubicBezTo>
                  <a:pt x="14680" y="2214"/>
                  <a:pt x="14683" y="2208"/>
                  <a:pt x="14692" y="2208"/>
                </a:cubicBezTo>
                <a:cubicBezTo>
                  <a:pt x="14698" y="2208"/>
                  <a:pt x="14708" y="2212"/>
                  <a:pt x="14721" y="2221"/>
                </a:cubicBezTo>
                <a:lnTo>
                  <a:pt x="14752" y="2221"/>
                </a:lnTo>
                <a:lnTo>
                  <a:pt x="14749" y="2224"/>
                </a:lnTo>
                <a:cubicBezTo>
                  <a:pt x="14815" y="2224"/>
                  <a:pt x="14881" y="2217"/>
                  <a:pt x="14945" y="2205"/>
                </a:cubicBezTo>
                <a:cubicBezTo>
                  <a:pt x="14970" y="2205"/>
                  <a:pt x="14996" y="2208"/>
                  <a:pt x="15021" y="2214"/>
                </a:cubicBezTo>
                <a:cubicBezTo>
                  <a:pt x="15048" y="2185"/>
                  <a:pt x="15077" y="2176"/>
                  <a:pt x="15107" y="2176"/>
                </a:cubicBezTo>
                <a:cubicBezTo>
                  <a:pt x="15179" y="2176"/>
                  <a:pt x="15263" y="2231"/>
                  <a:pt x="15362" y="2231"/>
                </a:cubicBezTo>
                <a:cubicBezTo>
                  <a:pt x="15392" y="2231"/>
                  <a:pt x="15423" y="2226"/>
                  <a:pt x="15455" y="2214"/>
                </a:cubicBezTo>
                <a:cubicBezTo>
                  <a:pt x="15516" y="2210"/>
                  <a:pt x="15580" y="2137"/>
                  <a:pt x="15653" y="2137"/>
                </a:cubicBezTo>
                <a:cubicBezTo>
                  <a:pt x="15694" y="2137"/>
                  <a:pt x="15739" y="2161"/>
                  <a:pt x="15786" y="2236"/>
                </a:cubicBezTo>
                <a:cubicBezTo>
                  <a:pt x="15813" y="2246"/>
                  <a:pt x="15841" y="2249"/>
                  <a:pt x="15870" y="2249"/>
                </a:cubicBezTo>
                <a:cubicBezTo>
                  <a:pt x="15924" y="2249"/>
                  <a:pt x="15982" y="2238"/>
                  <a:pt x="16043" y="2238"/>
                </a:cubicBezTo>
                <a:cubicBezTo>
                  <a:pt x="16100" y="2238"/>
                  <a:pt x="16161" y="2247"/>
                  <a:pt x="16225" y="2285"/>
                </a:cubicBezTo>
                <a:cubicBezTo>
                  <a:pt x="16248" y="2302"/>
                  <a:pt x="16270" y="2308"/>
                  <a:pt x="16291" y="2308"/>
                </a:cubicBezTo>
                <a:cubicBezTo>
                  <a:pt x="16364" y="2308"/>
                  <a:pt x="16424" y="2226"/>
                  <a:pt x="16475" y="2226"/>
                </a:cubicBezTo>
                <a:cubicBezTo>
                  <a:pt x="16489" y="2226"/>
                  <a:pt x="16502" y="2232"/>
                  <a:pt x="16515" y="2248"/>
                </a:cubicBezTo>
                <a:cubicBezTo>
                  <a:pt x="16570" y="2292"/>
                  <a:pt x="16611" y="2334"/>
                  <a:pt x="16642" y="2334"/>
                </a:cubicBezTo>
                <a:cubicBezTo>
                  <a:pt x="16651" y="2334"/>
                  <a:pt x="16660" y="2330"/>
                  <a:pt x="16668" y="2320"/>
                </a:cubicBezTo>
                <a:cubicBezTo>
                  <a:pt x="16719" y="2330"/>
                  <a:pt x="16735" y="2346"/>
                  <a:pt x="16745" y="2346"/>
                </a:cubicBezTo>
                <a:cubicBezTo>
                  <a:pt x="16748" y="2346"/>
                  <a:pt x="16750" y="2345"/>
                  <a:pt x="16753" y="2342"/>
                </a:cubicBezTo>
                <a:cubicBezTo>
                  <a:pt x="16756" y="2352"/>
                  <a:pt x="16759" y="2356"/>
                  <a:pt x="16763" y="2356"/>
                </a:cubicBezTo>
                <a:cubicBezTo>
                  <a:pt x="16777" y="2356"/>
                  <a:pt x="16804" y="2308"/>
                  <a:pt x="16874" y="2306"/>
                </a:cubicBezTo>
                <a:cubicBezTo>
                  <a:pt x="16905" y="2347"/>
                  <a:pt x="16946" y="2411"/>
                  <a:pt x="16996" y="2411"/>
                </a:cubicBezTo>
                <a:cubicBezTo>
                  <a:pt x="17020" y="2411"/>
                  <a:pt x="17046" y="2397"/>
                  <a:pt x="17074" y="2360"/>
                </a:cubicBezTo>
                <a:cubicBezTo>
                  <a:pt x="17126" y="2368"/>
                  <a:pt x="17188" y="2381"/>
                  <a:pt x="17261" y="2381"/>
                </a:cubicBezTo>
                <a:cubicBezTo>
                  <a:pt x="17312" y="2381"/>
                  <a:pt x="17368" y="2375"/>
                  <a:pt x="17430" y="2356"/>
                </a:cubicBezTo>
                <a:cubicBezTo>
                  <a:pt x="17574" y="2415"/>
                  <a:pt x="17684" y="2441"/>
                  <a:pt x="17767" y="2441"/>
                </a:cubicBezTo>
                <a:cubicBezTo>
                  <a:pt x="17857" y="2441"/>
                  <a:pt x="17915" y="2410"/>
                  <a:pt x="17950" y="2356"/>
                </a:cubicBezTo>
                <a:cubicBezTo>
                  <a:pt x="17957" y="2347"/>
                  <a:pt x="17963" y="2341"/>
                  <a:pt x="17968" y="2333"/>
                </a:cubicBezTo>
                <a:cubicBezTo>
                  <a:pt x="17961" y="2318"/>
                  <a:pt x="17961" y="2299"/>
                  <a:pt x="17978" y="2291"/>
                </a:cubicBezTo>
                <a:cubicBezTo>
                  <a:pt x="17984" y="2277"/>
                  <a:pt x="17992" y="2271"/>
                  <a:pt x="18002" y="2271"/>
                </a:cubicBezTo>
                <a:cubicBezTo>
                  <a:pt x="18048" y="2271"/>
                  <a:pt x="18144" y="2393"/>
                  <a:pt x="18323" y="2393"/>
                </a:cubicBezTo>
                <a:cubicBezTo>
                  <a:pt x="18326" y="2393"/>
                  <a:pt x="18329" y="2393"/>
                  <a:pt x="18332" y="2393"/>
                </a:cubicBezTo>
                <a:cubicBezTo>
                  <a:pt x="18525" y="2362"/>
                  <a:pt x="18635" y="2321"/>
                  <a:pt x="18692" y="2321"/>
                </a:cubicBezTo>
                <a:cubicBezTo>
                  <a:pt x="18702" y="2321"/>
                  <a:pt x="18710" y="2322"/>
                  <a:pt x="18716" y="2324"/>
                </a:cubicBezTo>
                <a:cubicBezTo>
                  <a:pt x="18751" y="2330"/>
                  <a:pt x="18751" y="2371"/>
                  <a:pt x="18735" y="2371"/>
                </a:cubicBezTo>
                <a:cubicBezTo>
                  <a:pt x="18728" y="2371"/>
                  <a:pt x="18719" y="2364"/>
                  <a:pt x="18707" y="2345"/>
                </a:cubicBezTo>
                <a:cubicBezTo>
                  <a:pt x="18688" y="2364"/>
                  <a:pt x="18663" y="2370"/>
                  <a:pt x="18639" y="2370"/>
                </a:cubicBezTo>
                <a:cubicBezTo>
                  <a:pt x="18611" y="2370"/>
                  <a:pt x="18585" y="2362"/>
                  <a:pt x="18574" y="2362"/>
                </a:cubicBezTo>
                <a:cubicBezTo>
                  <a:pt x="18560" y="2362"/>
                  <a:pt x="18570" y="2375"/>
                  <a:pt x="18634" y="2435"/>
                </a:cubicBezTo>
                <a:cubicBezTo>
                  <a:pt x="18668" y="2448"/>
                  <a:pt x="18702" y="2451"/>
                  <a:pt x="18736" y="2451"/>
                </a:cubicBezTo>
                <a:cubicBezTo>
                  <a:pt x="18769" y="2451"/>
                  <a:pt x="18803" y="2448"/>
                  <a:pt x="18839" y="2448"/>
                </a:cubicBezTo>
                <a:cubicBezTo>
                  <a:pt x="18876" y="2448"/>
                  <a:pt x="18915" y="2451"/>
                  <a:pt x="18957" y="2464"/>
                </a:cubicBezTo>
                <a:cubicBezTo>
                  <a:pt x="19078" y="2359"/>
                  <a:pt x="19223" y="2318"/>
                  <a:pt x="19411" y="2312"/>
                </a:cubicBezTo>
                <a:cubicBezTo>
                  <a:pt x="19414" y="2311"/>
                  <a:pt x="19416" y="2311"/>
                  <a:pt x="19418" y="2311"/>
                </a:cubicBezTo>
                <a:cubicBezTo>
                  <a:pt x="19511" y="2311"/>
                  <a:pt x="19638" y="2619"/>
                  <a:pt x="19751" y="2619"/>
                </a:cubicBezTo>
                <a:cubicBezTo>
                  <a:pt x="19755" y="2619"/>
                  <a:pt x="19758" y="2619"/>
                  <a:pt x="19761" y="2618"/>
                </a:cubicBezTo>
                <a:cubicBezTo>
                  <a:pt x="19796" y="2614"/>
                  <a:pt x="19832" y="2612"/>
                  <a:pt x="19870" y="2612"/>
                </a:cubicBezTo>
                <a:cubicBezTo>
                  <a:pt x="19961" y="2612"/>
                  <a:pt x="20059" y="2624"/>
                  <a:pt x="20166" y="2647"/>
                </a:cubicBezTo>
                <a:cubicBezTo>
                  <a:pt x="20316" y="2625"/>
                  <a:pt x="20416" y="2603"/>
                  <a:pt x="20484" y="2490"/>
                </a:cubicBezTo>
                <a:cubicBezTo>
                  <a:pt x="20518" y="2505"/>
                  <a:pt x="20544" y="2516"/>
                  <a:pt x="20566" y="2516"/>
                </a:cubicBezTo>
                <a:cubicBezTo>
                  <a:pt x="20589" y="2516"/>
                  <a:pt x="20606" y="2503"/>
                  <a:pt x="20620" y="2469"/>
                </a:cubicBezTo>
                <a:cubicBezTo>
                  <a:pt x="20656" y="2473"/>
                  <a:pt x="20674" y="2522"/>
                  <a:pt x="20714" y="2522"/>
                </a:cubicBezTo>
                <a:cubicBezTo>
                  <a:pt x="20737" y="2522"/>
                  <a:pt x="20766" y="2507"/>
                  <a:pt x="20809" y="2459"/>
                </a:cubicBezTo>
                <a:cubicBezTo>
                  <a:pt x="20871" y="2402"/>
                  <a:pt x="20960" y="2417"/>
                  <a:pt x="21096" y="2407"/>
                </a:cubicBezTo>
                <a:cubicBezTo>
                  <a:pt x="21169" y="2446"/>
                  <a:pt x="21238" y="2461"/>
                  <a:pt x="21304" y="2461"/>
                </a:cubicBezTo>
                <a:cubicBezTo>
                  <a:pt x="21491" y="2461"/>
                  <a:pt x="21657" y="2347"/>
                  <a:pt x="21855" y="2347"/>
                </a:cubicBezTo>
                <a:cubicBezTo>
                  <a:pt x="21868" y="2347"/>
                  <a:pt x="21882" y="2347"/>
                  <a:pt x="21896" y="2348"/>
                </a:cubicBezTo>
                <a:cubicBezTo>
                  <a:pt x="22017" y="2360"/>
                  <a:pt x="22475" y="2495"/>
                  <a:pt x="22498" y="2495"/>
                </a:cubicBezTo>
                <a:cubicBezTo>
                  <a:pt x="23137" y="2466"/>
                  <a:pt x="23741" y="2253"/>
                  <a:pt x="24388" y="2253"/>
                </a:cubicBezTo>
                <a:cubicBezTo>
                  <a:pt x="24563" y="2253"/>
                  <a:pt x="24742" y="2268"/>
                  <a:pt x="24926" y="2308"/>
                </a:cubicBezTo>
                <a:cubicBezTo>
                  <a:pt x="24951" y="2317"/>
                  <a:pt x="24977" y="2320"/>
                  <a:pt x="25003" y="2320"/>
                </a:cubicBezTo>
                <a:cubicBezTo>
                  <a:pt x="25093" y="2320"/>
                  <a:pt x="25193" y="2280"/>
                  <a:pt x="25306" y="2280"/>
                </a:cubicBezTo>
                <a:cubicBezTo>
                  <a:pt x="25359" y="2280"/>
                  <a:pt x="25416" y="2289"/>
                  <a:pt x="25475" y="2315"/>
                </a:cubicBezTo>
                <a:cubicBezTo>
                  <a:pt x="25550" y="2331"/>
                  <a:pt x="25631" y="2336"/>
                  <a:pt x="25716" y="2336"/>
                </a:cubicBezTo>
                <a:cubicBezTo>
                  <a:pt x="25757" y="2336"/>
                  <a:pt x="25799" y="2335"/>
                  <a:pt x="25842" y="2333"/>
                </a:cubicBezTo>
                <a:cubicBezTo>
                  <a:pt x="25975" y="2327"/>
                  <a:pt x="26120" y="2313"/>
                  <a:pt x="26279" y="2305"/>
                </a:cubicBezTo>
                <a:cubicBezTo>
                  <a:pt x="26312" y="2299"/>
                  <a:pt x="26343" y="2296"/>
                  <a:pt x="26373" y="2296"/>
                </a:cubicBezTo>
                <a:cubicBezTo>
                  <a:pt x="26437" y="2296"/>
                  <a:pt x="26496" y="2306"/>
                  <a:pt x="26551" y="2306"/>
                </a:cubicBezTo>
                <a:cubicBezTo>
                  <a:pt x="26566" y="2306"/>
                  <a:pt x="26580" y="2306"/>
                  <a:pt x="26594" y="2304"/>
                </a:cubicBezTo>
                <a:cubicBezTo>
                  <a:pt x="26625" y="2335"/>
                  <a:pt x="26655" y="2344"/>
                  <a:pt x="26682" y="2344"/>
                </a:cubicBezTo>
                <a:cubicBezTo>
                  <a:pt x="26722" y="2344"/>
                  <a:pt x="26757" y="2326"/>
                  <a:pt x="26791" y="2326"/>
                </a:cubicBezTo>
                <a:cubicBezTo>
                  <a:pt x="26804" y="2326"/>
                  <a:pt x="26817" y="2329"/>
                  <a:pt x="26829" y="2337"/>
                </a:cubicBezTo>
                <a:cubicBezTo>
                  <a:pt x="26916" y="2352"/>
                  <a:pt x="26984" y="2402"/>
                  <a:pt x="27035" y="2402"/>
                </a:cubicBezTo>
                <a:cubicBezTo>
                  <a:pt x="27061" y="2402"/>
                  <a:pt x="27082" y="2389"/>
                  <a:pt x="27099" y="2351"/>
                </a:cubicBezTo>
                <a:cubicBezTo>
                  <a:pt x="27161" y="2305"/>
                  <a:pt x="27176" y="2278"/>
                  <a:pt x="27167" y="2278"/>
                </a:cubicBezTo>
                <a:cubicBezTo>
                  <a:pt x="27160" y="2278"/>
                  <a:pt x="27142" y="2291"/>
                  <a:pt x="27119" y="2319"/>
                </a:cubicBezTo>
                <a:cubicBezTo>
                  <a:pt x="27126" y="2311"/>
                  <a:pt x="27080" y="2310"/>
                  <a:pt x="27038" y="2310"/>
                </a:cubicBezTo>
                <a:cubicBezTo>
                  <a:pt x="27032" y="2310"/>
                  <a:pt x="27025" y="2310"/>
                  <a:pt x="27020" y="2310"/>
                </a:cubicBezTo>
                <a:cubicBezTo>
                  <a:pt x="26957" y="2310"/>
                  <a:pt x="26926" y="2309"/>
                  <a:pt x="27151" y="2277"/>
                </a:cubicBezTo>
                <a:cubicBezTo>
                  <a:pt x="27320" y="2253"/>
                  <a:pt x="27616" y="2242"/>
                  <a:pt x="27863" y="2242"/>
                </a:cubicBezTo>
                <a:cubicBezTo>
                  <a:pt x="27944" y="2242"/>
                  <a:pt x="28020" y="2243"/>
                  <a:pt x="28084" y="2245"/>
                </a:cubicBezTo>
                <a:cubicBezTo>
                  <a:pt x="28726" y="2270"/>
                  <a:pt x="28720" y="2362"/>
                  <a:pt x="29362" y="2387"/>
                </a:cubicBezTo>
                <a:cubicBezTo>
                  <a:pt x="29283" y="2360"/>
                  <a:pt x="29252" y="2286"/>
                  <a:pt x="29297" y="2238"/>
                </a:cubicBezTo>
                <a:lnTo>
                  <a:pt x="29297" y="2238"/>
                </a:lnTo>
                <a:cubicBezTo>
                  <a:pt x="29330" y="2278"/>
                  <a:pt x="29397" y="2297"/>
                  <a:pt x="29465" y="2297"/>
                </a:cubicBezTo>
                <a:cubicBezTo>
                  <a:pt x="29539" y="2297"/>
                  <a:pt x="29612" y="2274"/>
                  <a:pt x="29640" y="2228"/>
                </a:cubicBezTo>
                <a:cubicBezTo>
                  <a:pt x="29710" y="2234"/>
                  <a:pt x="29817" y="2236"/>
                  <a:pt x="29941" y="2236"/>
                </a:cubicBezTo>
                <a:cubicBezTo>
                  <a:pt x="30176" y="2236"/>
                  <a:pt x="30474" y="2229"/>
                  <a:pt x="30712" y="2229"/>
                </a:cubicBezTo>
                <a:cubicBezTo>
                  <a:pt x="30932" y="2229"/>
                  <a:pt x="31101" y="2235"/>
                  <a:pt x="31121" y="2261"/>
                </a:cubicBezTo>
                <a:cubicBezTo>
                  <a:pt x="31109" y="2245"/>
                  <a:pt x="31094" y="2225"/>
                  <a:pt x="31080" y="2208"/>
                </a:cubicBezTo>
                <a:cubicBezTo>
                  <a:pt x="31082" y="2208"/>
                  <a:pt x="31084" y="2208"/>
                  <a:pt x="31086" y="2208"/>
                </a:cubicBezTo>
                <a:cubicBezTo>
                  <a:pt x="31116" y="2208"/>
                  <a:pt x="31161" y="2272"/>
                  <a:pt x="31221" y="2312"/>
                </a:cubicBezTo>
                <a:cubicBezTo>
                  <a:pt x="31221" y="2317"/>
                  <a:pt x="31224" y="2320"/>
                  <a:pt x="31226" y="2324"/>
                </a:cubicBezTo>
                <a:cubicBezTo>
                  <a:pt x="31229" y="2339"/>
                  <a:pt x="31232" y="2345"/>
                  <a:pt x="31235" y="2345"/>
                </a:cubicBezTo>
                <a:cubicBezTo>
                  <a:pt x="31238" y="2345"/>
                  <a:pt x="31242" y="2338"/>
                  <a:pt x="31246" y="2326"/>
                </a:cubicBezTo>
                <a:cubicBezTo>
                  <a:pt x="31247" y="2326"/>
                  <a:pt x="31248" y="2327"/>
                  <a:pt x="31249" y="2328"/>
                </a:cubicBezTo>
                <a:cubicBezTo>
                  <a:pt x="31308" y="2338"/>
                  <a:pt x="31345" y="2341"/>
                  <a:pt x="31366" y="2341"/>
                </a:cubicBezTo>
                <a:cubicBezTo>
                  <a:pt x="31441" y="2341"/>
                  <a:pt x="31318" y="2295"/>
                  <a:pt x="31255" y="2295"/>
                </a:cubicBezTo>
                <a:cubicBezTo>
                  <a:pt x="31254" y="2295"/>
                  <a:pt x="31254" y="2295"/>
                  <a:pt x="31253" y="2295"/>
                </a:cubicBezTo>
                <a:cubicBezTo>
                  <a:pt x="31276" y="2192"/>
                  <a:pt x="31309" y="1970"/>
                  <a:pt x="31370" y="1970"/>
                </a:cubicBezTo>
                <a:cubicBezTo>
                  <a:pt x="31374" y="1970"/>
                  <a:pt x="31379" y="1971"/>
                  <a:pt x="31383" y="1973"/>
                </a:cubicBezTo>
                <a:cubicBezTo>
                  <a:pt x="31419" y="1981"/>
                  <a:pt x="31464" y="2029"/>
                  <a:pt x="31519" y="2029"/>
                </a:cubicBezTo>
                <a:cubicBezTo>
                  <a:pt x="31540" y="2029"/>
                  <a:pt x="31563" y="2021"/>
                  <a:pt x="31588" y="2001"/>
                </a:cubicBezTo>
                <a:lnTo>
                  <a:pt x="31588" y="2001"/>
                </a:lnTo>
                <a:cubicBezTo>
                  <a:pt x="31557" y="2027"/>
                  <a:pt x="32020" y="2048"/>
                  <a:pt x="32491" y="2048"/>
                </a:cubicBezTo>
                <a:cubicBezTo>
                  <a:pt x="32905" y="2048"/>
                  <a:pt x="33326" y="2032"/>
                  <a:pt x="33425" y="1987"/>
                </a:cubicBezTo>
                <a:cubicBezTo>
                  <a:pt x="33536" y="2180"/>
                  <a:pt x="34057" y="2226"/>
                  <a:pt x="34275" y="2226"/>
                </a:cubicBezTo>
                <a:cubicBezTo>
                  <a:pt x="34319" y="2226"/>
                  <a:pt x="34351" y="2224"/>
                  <a:pt x="34364" y="2221"/>
                </a:cubicBezTo>
                <a:cubicBezTo>
                  <a:pt x="34385" y="2217"/>
                  <a:pt x="34406" y="2215"/>
                  <a:pt x="34427" y="2215"/>
                </a:cubicBezTo>
                <a:cubicBezTo>
                  <a:pt x="34488" y="2215"/>
                  <a:pt x="34550" y="2230"/>
                  <a:pt x="34608" y="2245"/>
                </a:cubicBezTo>
                <a:cubicBezTo>
                  <a:pt x="34685" y="2266"/>
                  <a:pt x="35031" y="2266"/>
                  <a:pt x="35363" y="2266"/>
                </a:cubicBezTo>
                <a:cubicBezTo>
                  <a:pt x="35694" y="2266"/>
                  <a:pt x="36011" y="2266"/>
                  <a:pt x="36027" y="2287"/>
                </a:cubicBezTo>
                <a:cubicBezTo>
                  <a:pt x="36051" y="2285"/>
                  <a:pt x="36069" y="2282"/>
                  <a:pt x="36090" y="2282"/>
                </a:cubicBezTo>
                <a:cubicBezTo>
                  <a:pt x="36122" y="2282"/>
                  <a:pt x="36162" y="2288"/>
                  <a:pt x="36242" y="2314"/>
                </a:cubicBezTo>
                <a:cubicBezTo>
                  <a:pt x="36290" y="2318"/>
                  <a:pt x="36353" y="2340"/>
                  <a:pt x="36436" y="2340"/>
                </a:cubicBezTo>
                <a:cubicBezTo>
                  <a:pt x="36469" y="2340"/>
                  <a:pt x="36505" y="2336"/>
                  <a:pt x="36545" y="2327"/>
                </a:cubicBezTo>
                <a:cubicBezTo>
                  <a:pt x="36582" y="2344"/>
                  <a:pt x="36621" y="2350"/>
                  <a:pt x="36664" y="2350"/>
                </a:cubicBezTo>
                <a:cubicBezTo>
                  <a:pt x="36735" y="2350"/>
                  <a:pt x="36814" y="2335"/>
                  <a:pt x="36904" y="2335"/>
                </a:cubicBezTo>
                <a:cubicBezTo>
                  <a:pt x="36971" y="2335"/>
                  <a:pt x="37044" y="2343"/>
                  <a:pt x="37124" y="2371"/>
                </a:cubicBezTo>
                <a:cubicBezTo>
                  <a:pt x="37331" y="2388"/>
                  <a:pt x="37480" y="2393"/>
                  <a:pt x="37587" y="2397"/>
                </a:cubicBezTo>
                <a:cubicBezTo>
                  <a:pt x="37598" y="2390"/>
                  <a:pt x="37611" y="2384"/>
                  <a:pt x="37626" y="2375"/>
                </a:cubicBezTo>
                <a:cubicBezTo>
                  <a:pt x="37652" y="2379"/>
                  <a:pt x="37675" y="2383"/>
                  <a:pt x="37695" y="2385"/>
                </a:cubicBezTo>
                <a:cubicBezTo>
                  <a:pt x="37665" y="2385"/>
                  <a:pt x="37633" y="2389"/>
                  <a:pt x="37604" y="2397"/>
                </a:cubicBezTo>
                <a:cubicBezTo>
                  <a:pt x="37682" y="2401"/>
                  <a:pt x="37735" y="2404"/>
                  <a:pt x="37768" y="2413"/>
                </a:cubicBezTo>
                <a:cubicBezTo>
                  <a:pt x="37789" y="2425"/>
                  <a:pt x="37803" y="2430"/>
                  <a:pt x="37810" y="2430"/>
                </a:cubicBezTo>
                <a:cubicBezTo>
                  <a:pt x="37828" y="2430"/>
                  <a:pt x="37801" y="2399"/>
                  <a:pt x="37756" y="2399"/>
                </a:cubicBezTo>
                <a:cubicBezTo>
                  <a:pt x="37755" y="2399"/>
                  <a:pt x="37754" y="2399"/>
                  <a:pt x="37752" y="2399"/>
                </a:cubicBezTo>
                <a:cubicBezTo>
                  <a:pt x="37742" y="2395"/>
                  <a:pt x="37733" y="2392"/>
                  <a:pt x="37723" y="2390"/>
                </a:cubicBezTo>
                <a:lnTo>
                  <a:pt x="37723" y="2390"/>
                </a:lnTo>
                <a:cubicBezTo>
                  <a:pt x="37756" y="2394"/>
                  <a:pt x="37782" y="2395"/>
                  <a:pt x="37803" y="2395"/>
                </a:cubicBezTo>
                <a:cubicBezTo>
                  <a:pt x="37879" y="2395"/>
                  <a:pt x="37882" y="2375"/>
                  <a:pt x="37890" y="2366"/>
                </a:cubicBezTo>
                <a:cubicBezTo>
                  <a:pt x="37890" y="2366"/>
                  <a:pt x="37890" y="2366"/>
                  <a:pt x="37891" y="2366"/>
                </a:cubicBezTo>
                <a:cubicBezTo>
                  <a:pt x="37904" y="2366"/>
                  <a:pt x="37933" y="2311"/>
                  <a:pt x="38227" y="2289"/>
                </a:cubicBezTo>
                <a:cubicBezTo>
                  <a:pt x="38245" y="2294"/>
                  <a:pt x="38262" y="2296"/>
                  <a:pt x="38280" y="2296"/>
                </a:cubicBezTo>
                <a:cubicBezTo>
                  <a:pt x="38340" y="2296"/>
                  <a:pt x="38396" y="2271"/>
                  <a:pt x="38449" y="2271"/>
                </a:cubicBezTo>
                <a:cubicBezTo>
                  <a:pt x="38466" y="2271"/>
                  <a:pt x="38482" y="2273"/>
                  <a:pt x="38498" y="2280"/>
                </a:cubicBezTo>
                <a:cubicBezTo>
                  <a:pt x="38524" y="2258"/>
                  <a:pt x="38549" y="2249"/>
                  <a:pt x="38574" y="2249"/>
                </a:cubicBezTo>
                <a:cubicBezTo>
                  <a:pt x="38625" y="2249"/>
                  <a:pt x="38673" y="2285"/>
                  <a:pt x="38718" y="2318"/>
                </a:cubicBezTo>
                <a:cubicBezTo>
                  <a:pt x="38787" y="2411"/>
                  <a:pt x="39053" y="2553"/>
                  <a:pt x="39113" y="2641"/>
                </a:cubicBezTo>
                <a:cubicBezTo>
                  <a:pt x="39137" y="2622"/>
                  <a:pt x="39162" y="2612"/>
                  <a:pt x="39187" y="2612"/>
                </a:cubicBezTo>
                <a:cubicBezTo>
                  <a:pt x="39219" y="2612"/>
                  <a:pt x="39251" y="2628"/>
                  <a:pt x="39283" y="2660"/>
                </a:cubicBezTo>
                <a:cubicBezTo>
                  <a:pt x="39287" y="2664"/>
                  <a:pt x="39292" y="2665"/>
                  <a:pt x="39299" y="2665"/>
                </a:cubicBezTo>
                <a:cubicBezTo>
                  <a:pt x="39392" y="2665"/>
                  <a:pt x="39757" y="2373"/>
                  <a:pt x="39856" y="2373"/>
                </a:cubicBezTo>
                <a:cubicBezTo>
                  <a:pt x="39864" y="2373"/>
                  <a:pt x="39871" y="2375"/>
                  <a:pt x="39875" y="2379"/>
                </a:cubicBezTo>
                <a:cubicBezTo>
                  <a:pt x="39933" y="2387"/>
                  <a:pt x="39994" y="2371"/>
                  <a:pt x="40063" y="2440"/>
                </a:cubicBezTo>
                <a:cubicBezTo>
                  <a:pt x="40090" y="2438"/>
                  <a:pt x="40113" y="2437"/>
                  <a:pt x="40133" y="2437"/>
                </a:cubicBezTo>
                <a:cubicBezTo>
                  <a:pt x="40246" y="2437"/>
                  <a:pt x="40263" y="2468"/>
                  <a:pt x="40273" y="2468"/>
                </a:cubicBezTo>
                <a:cubicBezTo>
                  <a:pt x="40274" y="2468"/>
                  <a:pt x="40275" y="2467"/>
                  <a:pt x="40277" y="2465"/>
                </a:cubicBezTo>
                <a:cubicBezTo>
                  <a:pt x="40282" y="2463"/>
                  <a:pt x="40287" y="2374"/>
                  <a:pt x="40309" y="2374"/>
                </a:cubicBezTo>
                <a:cubicBezTo>
                  <a:pt x="40315" y="2374"/>
                  <a:pt x="40322" y="2380"/>
                  <a:pt x="40330" y="2395"/>
                </a:cubicBezTo>
                <a:cubicBezTo>
                  <a:pt x="40370" y="2395"/>
                  <a:pt x="40438" y="2375"/>
                  <a:pt x="40563" y="2354"/>
                </a:cubicBezTo>
                <a:cubicBezTo>
                  <a:pt x="40619" y="2378"/>
                  <a:pt x="40665" y="2386"/>
                  <a:pt x="40702" y="2386"/>
                </a:cubicBezTo>
                <a:cubicBezTo>
                  <a:pt x="40750" y="2386"/>
                  <a:pt x="40785" y="2374"/>
                  <a:pt x="40811" y="2370"/>
                </a:cubicBezTo>
                <a:cubicBezTo>
                  <a:pt x="40844" y="2311"/>
                  <a:pt x="40862" y="2286"/>
                  <a:pt x="40875" y="2286"/>
                </a:cubicBezTo>
                <a:cubicBezTo>
                  <a:pt x="40881" y="2286"/>
                  <a:pt x="40885" y="2290"/>
                  <a:pt x="40889" y="2298"/>
                </a:cubicBezTo>
                <a:cubicBezTo>
                  <a:pt x="40893" y="2300"/>
                  <a:pt x="40897" y="2301"/>
                  <a:pt x="40901" y="2301"/>
                </a:cubicBezTo>
                <a:cubicBezTo>
                  <a:pt x="40918" y="2301"/>
                  <a:pt x="40939" y="2278"/>
                  <a:pt x="41063" y="2273"/>
                </a:cubicBezTo>
                <a:cubicBezTo>
                  <a:pt x="41101" y="2293"/>
                  <a:pt x="41139" y="2305"/>
                  <a:pt x="41181" y="2305"/>
                </a:cubicBezTo>
                <a:cubicBezTo>
                  <a:pt x="41224" y="2305"/>
                  <a:pt x="41271" y="2293"/>
                  <a:pt x="41328" y="2263"/>
                </a:cubicBezTo>
                <a:lnTo>
                  <a:pt x="41328" y="2263"/>
                </a:lnTo>
                <a:cubicBezTo>
                  <a:pt x="41369" y="2271"/>
                  <a:pt x="41189" y="2499"/>
                  <a:pt x="41122" y="2577"/>
                </a:cubicBezTo>
                <a:cubicBezTo>
                  <a:pt x="41284" y="2477"/>
                  <a:pt x="42609" y="2393"/>
                  <a:pt x="42767" y="2393"/>
                </a:cubicBezTo>
                <a:cubicBezTo>
                  <a:pt x="42771" y="2393"/>
                  <a:pt x="42773" y="2393"/>
                  <a:pt x="42776" y="2393"/>
                </a:cubicBezTo>
                <a:cubicBezTo>
                  <a:pt x="42783" y="2397"/>
                  <a:pt x="42790" y="2399"/>
                  <a:pt x="42797" y="2399"/>
                </a:cubicBezTo>
                <a:cubicBezTo>
                  <a:pt x="42834" y="2399"/>
                  <a:pt x="42872" y="2349"/>
                  <a:pt x="42914" y="2349"/>
                </a:cubicBezTo>
                <a:cubicBezTo>
                  <a:pt x="42929" y="2349"/>
                  <a:pt x="42944" y="2356"/>
                  <a:pt x="42960" y="2374"/>
                </a:cubicBezTo>
                <a:cubicBezTo>
                  <a:pt x="42984" y="2392"/>
                  <a:pt x="43009" y="2395"/>
                  <a:pt x="43034" y="2395"/>
                </a:cubicBezTo>
                <a:cubicBezTo>
                  <a:pt x="43052" y="2395"/>
                  <a:pt x="43071" y="2393"/>
                  <a:pt x="43090" y="2393"/>
                </a:cubicBezTo>
                <a:cubicBezTo>
                  <a:pt x="43118" y="2393"/>
                  <a:pt x="43147" y="2398"/>
                  <a:pt x="43177" y="2418"/>
                </a:cubicBezTo>
                <a:cubicBezTo>
                  <a:pt x="43203" y="2428"/>
                  <a:pt x="43230" y="2432"/>
                  <a:pt x="43257" y="2432"/>
                </a:cubicBezTo>
                <a:cubicBezTo>
                  <a:pt x="43325" y="2432"/>
                  <a:pt x="43397" y="2411"/>
                  <a:pt x="43474" y="2411"/>
                </a:cubicBezTo>
                <a:cubicBezTo>
                  <a:pt x="43520" y="2411"/>
                  <a:pt x="43567" y="2418"/>
                  <a:pt x="43617" y="2443"/>
                </a:cubicBezTo>
                <a:cubicBezTo>
                  <a:pt x="43667" y="2417"/>
                  <a:pt x="43718" y="2392"/>
                  <a:pt x="43772" y="2392"/>
                </a:cubicBezTo>
                <a:cubicBezTo>
                  <a:pt x="43806" y="2392"/>
                  <a:pt x="43842" y="2403"/>
                  <a:pt x="43879" y="2431"/>
                </a:cubicBezTo>
                <a:cubicBezTo>
                  <a:pt x="43933" y="2472"/>
                  <a:pt x="43995" y="2488"/>
                  <a:pt x="44064" y="2488"/>
                </a:cubicBezTo>
                <a:cubicBezTo>
                  <a:pt x="44303" y="2488"/>
                  <a:pt x="44619" y="2291"/>
                  <a:pt x="44952" y="2291"/>
                </a:cubicBezTo>
                <a:cubicBezTo>
                  <a:pt x="44953" y="2291"/>
                  <a:pt x="44955" y="2291"/>
                  <a:pt x="44957" y="2291"/>
                </a:cubicBezTo>
                <a:cubicBezTo>
                  <a:pt x="45001" y="2291"/>
                  <a:pt x="45046" y="2295"/>
                  <a:pt x="45090" y="2301"/>
                </a:cubicBezTo>
                <a:cubicBezTo>
                  <a:pt x="45089" y="2296"/>
                  <a:pt x="45088" y="2290"/>
                  <a:pt x="45086" y="2284"/>
                </a:cubicBezTo>
                <a:cubicBezTo>
                  <a:pt x="45084" y="2277"/>
                  <a:pt x="45080" y="2270"/>
                  <a:pt x="45078" y="2264"/>
                </a:cubicBezTo>
                <a:lnTo>
                  <a:pt x="45078" y="2264"/>
                </a:lnTo>
                <a:cubicBezTo>
                  <a:pt x="45086" y="2269"/>
                  <a:pt x="45096" y="2272"/>
                  <a:pt x="45106" y="2272"/>
                </a:cubicBezTo>
                <a:cubicBezTo>
                  <a:pt x="45112" y="2272"/>
                  <a:pt x="45119" y="2271"/>
                  <a:pt x="45125" y="2268"/>
                </a:cubicBezTo>
                <a:cubicBezTo>
                  <a:pt x="45162" y="2244"/>
                  <a:pt x="45216" y="2233"/>
                  <a:pt x="45295" y="2219"/>
                </a:cubicBezTo>
                <a:cubicBezTo>
                  <a:pt x="45361" y="2230"/>
                  <a:pt x="45444" y="2283"/>
                  <a:pt x="45545" y="2283"/>
                </a:cubicBezTo>
                <a:cubicBezTo>
                  <a:pt x="45567" y="2283"/>
                  <a:pt x="45590" y="2280"/>
                  <a:pt x="45613" y="2275"/>
                </a:cubicBezTo>
                <a:cubicBezTo>
                  <a:pt x="45651" y="2291"/>
                  <a:pt x="45686" y="2297"/>
                  <a:pt x="45720" y="2297"/>
                </a:cubicBezTo>
                <a:cubicBezTo>
                  <a:pt x="45778" y="2297"/>
                  <a:pt x="45830" y="2279"/>
                  <a:pt x="45878" y="2266"/>
                </a:cubicBezTo>
                <a:lnTo>
                  <a:pt x="45893" y="2261"/>
                </a:lnTo>
                <a:cubicBezTo>
                  <a:pt x="45873" y="2228"/>
                  <a:pt x="45867" y="2169"/>
                  <a:pt x="45888" y="2169"/>
                </a:cubicBezTo>
                <a:cubicBezTo>
                  <a:pt x="45894" y="2169"/>
                  <a:pt x="45902" y="2174"/>
                  <a:pt x="45913" y="2187"/>
                </a:cubicBezTo>
                <a:cubicBezTo>
                  <a:pt x="45950" y="2124"/>
                  <a:pt x="45990" y="2146"/>
                  <a:pt x="46029" y="2109"/>
                </a:cubicBezTo>
                <a:cubicBezTo>
                  <a:pt x="46063" y="2139"/>
                  <a:pt x="46097" y="2183"/>
                  <a:pt x="46131" y="2183"/>
                </a:cubicBezTo>
                <a:cubicBezTo>
                  <a:pt x="46140" y="2183"/>
                  <a:pt x="46148" y="2180"/>
                  <a:pt x="46157" y="2174"/>
                </a:cubicBezTo>
                <a:cubicBezTo>
                  <a:pt x="46162" y="2168"/>
                  <a:pt x="46171" y="2164"/>
                  <a:pt x="46179" y="2164"/>
                </a:cubicBezTo>
                <a:cubicBezTo>
                  <a:pt x="46185" y="2164"/>
                  <a:pt x="46192" y="2166"/>
                  <a:pt x="46197" y="2170"/>
                </a:cubicBezTo>
                <a:cubicBezTo>
                  <a:pt x="46240" y="2170"/>
                  <a:pt x="46274" y="2201"/>
                  <a:pt x="46296" y="2247"/>
                </a:cubicBezTo>
                <a:cubicBezTo>
                  <a:pt x="46328" y="2270"/>
                  <a:pt x="46341" y="2287"/>
                  <a:pt x="46340" y="2296"/>
                </a:cubicBezTo>
                <a:cubicBezTo>
                  <a:pt x="46496" y="2366"/>
                  <a:pt x="46861" y="2410"/>
                  <a:pt x="47195" y="2410"/>
                </a:cubicBezTo>
                <a:cubicBezTo>
                  <a:pt x="47461" y="2410"/>
                  <a:pt x="47707" y="2382"/>
                  <a:pt x="47812" y="2318"/>
                </a:cubicBezTo>
                <a:cubicBezTo>
                  <a:pt x="47841" y="2350"/>
                  <a:pt x="47870" y="2362"/>
                  <a:pt x="47899" y="2362"/>
                </a:cubicBezTo>
                <a:cubicBezTo>
                  <a:pt x="47980" y="2362"/>
                  <a:pt x="48064" y="2270"/>
                  <a:pt x="48155" y="2270"/>
                </a:cubicBezTo>
                <a:cubicBezTo>
                  <a:pt x="48164" y="2270"/>
                  <a:pt x="48173" y="2271"/>
                  <a:pt x="48182" y="2273"/>
                </a:cubicBezTo>
                <a:cubicBezTo>
                  <a:pt x="48265" y="2196"/>
                  <a:pt x="48353" y="2152"/>
                  <a:pt x="48447" y="2152"/>
                </a:cubicBezTo>
                <a:cubicBezTo>
                  <a:pt x="48502" y="2152"/>
                  <a:pt x="48559" y="2167"/>
                  <a:pt x="48617" y="2200"/>
                </a:cubicBezTo>
                <a:cubicBezTo>
                  <a:pt x="48697" y="2267"/>
                  <a:pt x="48780" y="2300"/>
                  <a:pt x="48865" y="2301"/>
                </a:cubicBezTo>
                <a:cubicBezTo>
                  <a:pt x="48869" y="2301"/>
                  <a:pt x="48872" y="2301"/>
                  <a:pt x="48875" y="2301"/>
                </a:cubicBezTo>
                <a:cubicBezTo>
                  <a:pt x="48958" y="2301"/>
                  <a:pt x="49043" y="2271"/>
                  <a:pt x="49130" y="2212"/>
                </a:cubicBezTo>
                <a:cubicBezTo>
                  <a:pt x="49225" y="2276"/>
                  <a:pt x="49303" y="2298"/>
                  <a:pt x="49367" y="2298"/>
                </a:cubicBezTo>
                <a:cubicBezTo>
                  <a:pt x="49494" y="2298"/>
                  <a:pt x="49569" y="2214"/>
                  <a:pt x="49615" y="2198"/>
                </a:cubicBezTo>
                <a:cubicBezTo>
                  <a:pt x="49644" y="2237"/>
                  <a:pt x="49662" y="2249"/>
                  <a:pt x="49674" y="2249"/>
                </a:cubicBezTo>
                <a:cubicBezTo>
                  <a:pt x="49690" y="2249"/>
                  <a:pt x="49692" y="2224"/>
                  <a:pt x="49695" y="2221"/>
                </a:cubicBezTo>
                <a:cubicBezTo>
                  <a:pt x="49699" y="2211"/>
                  <a:pt x="49704" y="2189"/>
                  <a:pt x="49725" y="2189"/>
                </a:cubicBezTo>
                <a:cubicBezTo>
                  <a:pt x="49739" y="2189"/>
                  <a:pt x="49760" y="2199"/>
                  <a:pt x="49794" y="2230"/>
                </a:cubicBezTo>
                <a:cubicBezTo>
                  <a:pt x="49856" y="2285"/>
                  <a:pt x="50027" y="2303"/>
                  <a:pt x="50237" y="2303"/>
                </a:cubicBezTo>
                <a:cubicBezTo>
                  <a:pt x="50622" y="2303"/>
                  <a:pt x="51137" y="2243"/>
                  <a:pt x="51330" y="2243"/>
                </a:cubicBezTo>
                <a:cubicBezTo>
                  <a:pt x="51335" y="2243"/>
                  <a:pt x="51339" y="2243"/>
                  <a:pt x="51344" y="2243"/>
                </a:cubicBezTo>
                <a:lnTo>
                  <a:pt x="51787" y="2250"/>
                </a:lnTo>
                <a:cubicBezTo>
                  <a:pt x="51787" y="2250"/>
                  <a:pt x="51788" y="2250"/>
                  <a:pt x="51789" y="2250"/>
                </a:cubicBezTo>
                <a:cubicBezTo>
                  <a:pt x="51881" y="2250"/>
                  <a:pt x="52118" y="2182"/>
                  <a:pt x="52251" y="2182"/>
                </a:cubicBezTo>
                <a:cubicBezTo>
                  <a:pt x="52297" y="2182"/>
                  <a:pt x="52330" y="2190"/>
                  <a:pt x="52340" y="2212"/>
                </a:cubicBezTo>
                <a:cubicBezTo>
                  <a:pt x="52361" y="2254"/>
                  <a:pt x="52381" y="2264"/>
                  <a:pt x="52402" y="2264"/>
                </a:cubicBezTo>
                <a:cubicBezTo>
                  <a:pt x="52418" y="2264"/>
                  <a:pt x="52434" y="2258"/>
                  <a:pt x="52451" y="2258"/>
                </a:cubicBezTo>
                <a:cubicBezTo>
                  <a:pt x="52468" y="2258"/>
                  <a:pt x="52485" y="2264"/>
                  <a:pt x="52503" y="2286"/>
                </a:cubicBezTo>
                <a:cubicBezTo>
                  <a:pt x="52518" y="2300"/>
                  <a:pt x="52533" y="2306"/>
                  <a:pt x="52547" y="2306"/>
                </a:cubicBezTo>
                <a:cubicBezTo>
                  <a:pt x="52593" y="2306"/>
                  <a:pt x="52639" y="2254"/>
                  <a:pt x="52690" y="2243"/>
                </a:cubicBezTo>
                <a:cubicBezTo>
                  <a:pt x="52709" y="2207"/>
                  <a:pt x="52729" y="2194"/>
                  <a:pt x="52750" y="2194"/>
                </a:cubicBezTo>
                <a:cubicBezTo>
                  <a:pt x="52800" y="2194"/>
                  <a:pt x="52855" y="2271"/>
                  <a:pt x="52912" y="2280"/>
                </a:cubicBezTo>
                <a:cubicBezTo>
                  <a:pt x="52939" y="2315"/>
                  <a:pt x="52967" y="2326"/>
                  <a:pt x="52996" y="2326"/>
                </a:cubicBezTo>
                <a:cubicBezTo>
                  <a:pt x="53032" y="2326"/>
                  <a:pt x="53070" y="2309"/>
                  <a:pt x="53109" y="2309"/>
                </a:cubicBezTo>
                <a:cubicBezTo>
                  <a:pt x="53128" y="2309"/>
                  <a:pt x="53148" y="2313"/>
                  <a:pt x="53169" y="2326"/>
                </a:cubicBezTo>
                <a:cubicBezTo>
                  <a:pt x="53261" y="2371"/>
                  <a:pt x="53339" y="2418"/>
                  <a:pt x="53404" y="2425"/>
                </a:cubicBezTo>
                <a:cubicBezTo>
                  <a:pt x="53405" y="2425"/>
                  <a:pt x="53407" y="2425"/>
                  <a:pt x="53408" y="2425"/>
                </a:cubicBezTo>
                <a:cubicBezTo>
                  <a:pt x="53447" y="2425"/>
                  <a:pt x="53482" y="2479"/>
                  <a:pt x="53512" y="2479"/>
                </a:cubicBezTo>
                <a:cubicBezTo>
                  <a:pt x="53530" y="2479"/>
                  <a:pt x="53546" y="2460"/>
                  <a:pt x="53559" y="2397"/>
                </a:cubicBezTo>
                <a:cubicBezTo>
                  <a:pt x="53575" y="2414"/>
                  <a:pt x="53589" y="2421"/>
                  <a:pt x="53602" y="2421"/>
                </a:cubicBezTo>
                <a:cubicBezTo>
                  <a:pt x="53642" y="2421"/>
                  <a:pt x="53668" y="2354"/>
                  <a:pt x="53686" y="2354"/>
                </a:cubicBezTo>
                <a:cubicBezTo>
                  <a:pt x="53694" y="2354"/>
                  <a:pt x="53700" y="2364"/>
                  <a:pt x="53706" y="2393"/>
                </a:cubicBezTo>
                <a:cubicBezTo>
                  <a:pt x="53719" y="2379"/>
                  <a:pt x="53725" y="2376"/>
                  <a:pt x="53729" y="2376"/>
                </a:cubicBezTo>
                <a:cubicBezTo>
                  <a:pt x="53733" y="2376"/>
                  <a:pt x="53734" y="2378"/>
                  <a:pt x="53736" y="2378"/>
                </a:cubicBezTo>
                <a:cubicBezTo>
                  <a:pt x="53741" y="2378"/>
                  <a:pt x="53747" y="2371"/>
                  <a:pt x="53772" y="2329"/>
                </a:cubicBezTo>
                <a:cubicBezTo>
                  <a:pt x="53787" y="2238"/>
                  <a:pt x="53811" y="2177"/>
                  <a:pt x="53848" y="2177"/>
                </a:cubicBezTo>
                <a:cubicBezTo>
                  <a:pt x="53873" y="2177"/>
                  <a:pt x="53904" y="2203"/>
                  <a:pt x="53942" y="2266"/>
                </a:cubicBezTo>
                <a:cubicBezTo>
                  <a:pt x="53982" y="2264"/>
                  <a:pt x="54028" y="2191"/>
                  <a:pt x="54085" y="2191"/>
                </a:cubicBezTo>
                <a:cubicBezTo>
                  <a:pt x="54095" y="2191"/>
                  <a:pt x="54106" y="2193"/>
                  <a:pt x="54117" y="2198"/>
                </a:cubicBezTo>
                <a:cubicBezTo>
                  <a:pt x="54137" y="2182"/>
                  <a:pt x="54158" y="2177"/>
                  <a:pt x="54181" y="2177"/>
                </a:cubicBezTo>
                <a:cubicBezTo>
                  <a:pt x="54237" y="2177"/>
                  <a:pt x="54301" y="2211"/>
                  <a:pt x="54372" y="2215"/>
                </a:cubicBezTo>
                <a:cubicBezTo>
                  <a:pt x="54427" y="2180"/>
                  <a:pt x="54477" y="2170"/>
                  <a:pt x="54523" y="2170"/>
                </a:cubicBezTo>
                <a:cubicBezTo>
                  <a:pt x="54584" y="2170"/>
                  <a:pt x="54638" y="2188"/>
                  <a:pt x="54684" y="2188"/>
                </a:cubicBezTo>
                <a:cubicBezTo>
                  <a:pt x="54697" y="2188"/>
                  <a:pt x="54709" y="2187"/>
                  <a:pt x="54721" y="2183"/>
                </a:cubicBezTo>
                <a:cubicBezTo>
                  <a:pt x="54744" y="2203"/>
                  <a:pt x="54764" y="2210"/>
                  <a:pt x="54782" y="2210"/>
                </a:cubicBezTo>
                <a:cubicBezTo>
                  <a:pt x="54828" y="2210"/>
                  <a:pt x="54861" y="2167"/>
                  <a:pt x="54886" y="2167"/>
                </a:cubicBezTo>
                <a:cubicBezTo>
                  <a:pt x="54889" y="2167"/>
                  <a:pt x="54892" y="2168"/>
                  <a:pt x="54895" y="2169"/>
                </a:cubicBezTo>
                <a:cubicBezTo>
                  <a:pt x="54903" y="2168"/>
                  <a:pt x="54910" y="2165"/>
                  <a:pt x="54918" y="2163"/>
                </a:cubicBezTo>
                <a:lnTo>
                  <a:pt x="54918" y="2163"/>
                </a:lnTo>
                <a:cubicBezTo>
                  <a:pt x="54916" y="2175"/>
                  <a:pt x="54913" y="2191"/>
                  <a:pt x="54912" y="2205"/>
                </a:cubicBezTo>
                <a:cubicBezTo>
                  <a:pt x="54904" y="2214"/>
                  <a:pt x="54910" y="2231"/>
                  <a:pt x="54963" y="2249"/>
                </a:cubicBezTo>
                <a:cubicBezTo>
                  <a:pt x="55015" y="2266"/>
                  <a:pt x="55110" y="2284"/>
                  <a:pt x="55279" y="2294"/>
                </a:cubicBezTo>
                <a:cubicBezTo>
                  <a:pt x="55314" y="2348"/>
                  <a:pt x="55347" y="2367"/>
                  <a:pt x="55378" y="2367"/>
                </a:cubicBezTo>
                <a:cubicBezTo>
                  <a:pt x="55416" y="2367"/>
                  <a:pt x="55452" y="2337"/>
                  <a:pt x="55487" y="2305"/>
                </a:cubicBezTo>
                <a:cubicBezTo>
                  <a:pt x="55488" y="2305"/>
                  <a:pt x="55490" y="2305"/>
                  <a:pt x="55492" y="2305"/>
                </a:cubicBezTo>
                <a:cubicBezTo>
                  <a:pt x="55592" y="2305"/>
                  <a:pt x="56656" y="2211"/>
                  <a:pt x="56706" y="2103"/>
                </a:cubicBezTo>
                <a:cubicBezTo>
                  <a:pt x="56709" y="2102"/>
                  <a:pt x="56713" y="2102"/>
                  <a:pt x="56717" y="2102"/>
                </a:cubicBezTo>
                <a:cubicBezTo>
                  <a:pt x="56840" y="2102"/>
                  <a:pt x="57289" y="2440"/>
                  <a:pt x="57370" y="2465"/>
                </a:cubicBezTo>
                <a:cubicBezTo>
                  <a:pt x="57385" y="2461"/>
                  <a:pt x="57418" y="2458"/>
                  <a:pt x="57462" y="2458"/>
                </a:cubicBezTo>
                <a:cubicBezTo>
                  <a:pt x="57671" y="2458"/>
                  <a:pt x="58136" y="2509"/>
                  <a:pt x="58207" y="2589"/>
                </a:cubicBezTo>
                <a:cubicBezTo>
                  <a:pt x="58250" y="2646"/>
                  <a:pt x="58292" y="2616"/>
                  <a:pt x="58340" y="2664"/>
                </a:cubicBezTo>
                <a:cubicBezTo>
                  <a:pt x="58385" y="2621"/>
                  <a:pt x="58434" y="2599"/>
                  <a:pt x="58486" y="2567"/>
                </a:cubicBezTo>
                <a:cubicBezTo>
                  <a:pt x="58503" y="2560"/>
                  <a:pt x="58522" y="2557"/>
                  <a:pt x="58540" y="2557"/>
                </a:cubicBezTo>
                <a:cubicBezTo>
                  <a:pt x="58603" y="2557"/>
                  <a:pt x="58673" y="2590"/>
                  <a:pt x="58750" y="2590"/>
                </a:cubicBezTo>
                <a:cubicBezTo>
                  <a:pt x="58787" y="2590"/>
                  <a:pt x="58826" y="2582"/>
                  <a:pt x="58866" y="2560"/>
                </a:cubicBezTo>
                <a:cubicBezTo>
                  <a:pt x="58875" y="2562"/>
                  <a:pt x="58883" y="2563"/>
                  <a:pt x="58892" y="2563"/>
                </a:cubicBezTo>
                <a:cubicBezTo>
                  <a:pt x="58941" y="2563"/>
                  <a:pt x="58992" y="2530"/>
                  <a:pt x="59048" y="2530"/>
                </a:cubicBezTo>
                <a:cubicBezTo>
                  <a:pt x="59069" y="2530"/>
                  <a:pt x="59092" y="2535"/>
                  <a:pt x="59114" y="2549"/>
                </a:cubicBezTo>
                <a:cubicBezTo>
                  <a:pt x="59196" y="2543"/>
                  <a:pt x="59871" y="2461"/>
                  <a:pt x="60052" y="2461"/>
                </a:cubicBezTo>
                <a:cubicBezTo>
                  <a:pt x="60071" y="2461"/>
                  <a:pt x="60085" y="2462"/>
                  <a:pt x="60092" y="2464"/>
                </a:cubicBezTo>
                <a:cubicBezTo>
                  <a:pt x="60096" y="2467"/>
                  <a:pt x="60104" y="2469"/>
                  <a:pt x="60116" y="2469"/>
                </a:cubicBezTo>
                <a:cubicBezTo>
                  <a:pt x="60296" y="2469"/>
                  <a:pt x="61303" y="2124"/>
                  <a:pt x="61491" y="2058"/>
                </a:cubicBezTo>
                <a:cubicBezTo>
                  <a:pt x="61511" y="2148"/>
                  <a:pt x="61527" y="2172"/>
                  <a:pt x="61550" y="2172"/>
                </a:cubicBezTo>
                <a:cubicBezTo>
                  <a:pt x="61574" y="2172"/>
                  <a:pt x="61604" y="2146"/>
                  <a:pt x="61650" y="2144"/>
                </a:cubicBezTo>
                <a:cubicBezTo>
                  <a:pt x="61654" y="2143"/>
                  <a:pt x="61658" y="2143"/>
                  <a:pt x="61662" y="2143"/>
                </a:cubicBezTo>
                <a:cubicBezTo>
                  <a:pt x="61707" y="2143"/>
                  <a:pt x="61753" y="2153"/>
                  <a:pt x="61800" y="2153"/>
                </a:cubicBezTo>
                <a:cubicBezTo>
                  <a:pt x="61816" y="2153"/>
                  <a:pt x="61832" y="2152"/>
                  <a:pt x="61848" y="2149"/>
                </a:cubicBezTo>
                <a:cubicBezTo>
                  <a:pt x="61861" y="2165"/>
                  <a:pt x="61875" y="2171"/>
                  <a:pt x="61888" y="2171"/>
                </a:cubicBezTo>
                <a:cubicBezTo>
                  <a:pt x="61924" y="2171"/>
                  <a:pt x="61960" y="2129"/>
                  <a:pt x="61997" y="2129"/>
                </a:cubicBezTo>
                <a:cubicBezTo>
                  <a:pt x="62017" y="2129"/>
                  <a:pt x="62037" y="2141"/>
                  <a:pt x="62059" y="2180"/>
                </a:cubicBezTo>
                <a:cubicBezTo>
                  <a:pt x="62101" y="2183"/>
                  <a:pt x="62145" y="2223"/>
                  <a:pt x="62189" y="2223"/>
                </a:cubicBezTo>
                <a:cubicBezTo>
                  <a:pt x="62221" y="2223"/>
                  <a:pt x="62254" y="2202"/>
                  <a:pt x="62285" y="2130"/>
                </a:cubicBezTo>
                <a:cubicBezTo>
                  <a:pt x="62335" y="2171"/>
                  <a:pt x="62386" y="2200"/>
                  <a:pt x="62438" y="2200"/>
                </a:cubicBezTo>
                <a:cubicBezTo>
                  <a:pt x="62471" y="2200"/>
                  <a:pt x="62505" y="2188"/>
                  <a:pt x="62540" y="2159"/>
                </a:cubicBezTo>
                <a:cubicBezTo>
                  <a:pt x="62582" y="2122"/>
                  <a:pt x="62627" y="2106"/>
                  <a:pt x="62673" y="2106"/>
                </a:cubicBezTo>
                <a:cubicBezTo>
                  <a:pt x="62722" y="2106"/>
                  <a:pt x="62773" y="2124"/>
                  <a:pt x="62826" y="2154"/>
                </a:cubicBezTo>
                <a:cubicBezTo>
                  <a:pt x="62893" y="2158"/>
                  <a:pt x="62963" y="2177"/>
                  <a:pt x="63036" y="2177"/>
                </a:cubicBezTo>
                <a:cubicBezTo>
                  <a:pt x="63075" y="2177"/>
                  <a:pt x="63114" y="2172"/>
                  <a:pt x="63154" y="2156"/>
                </a:cubicBezTo>
                <a:cubicBezTo>
                  <a:pt x="63169" y="2182"/>
                  <a:pt x="63183" y="2190"/>
                  <a:pt x="63197" y="2190"/>
                </a:cubicBezTo>
                <a:cubicBezTo>
                  <a:pt x="63223" y="2190"/>
                  <a:pt x="63249" y="2160"/>
                  <a:pt x="63275" y="2160"/>
                </a:cubicBezTo>
                <a:cubicBezTo>
                  <a:pt x="63293" y="2160"/>
                  <a:pt x="63311" y="2174"/>
                  <a:pt x="63330" y="2222"/>
                </a:cubicBezTo>
                <a:cubicBezTo>
                  <a:pt x="63347" y="2235"/>
                  <a:pt x="63364" y="2240"/>
                  <a:pt x="63381" y="2240"/>
                </a:cubicBezTo>
                <a:cubicBezTo>
                  <a:pt x="63421" y="2240"/>
                  <a:pt x="63461" y="2211"/>
                  <a:pt x="63500" y="2188"/>
                </a:cubicBezTo>
                <a:cubicBezTo>
                  <a:pt x="63524" y="2194"/>
                  <a:pt x="63547" y="2195"/>
                  <a:pt x="63570" y="2195"/>
                </a:cubicBezTo>
                <a:cubicBezTo>
                  <a:pt x="63605" y="2195"/>
                  <a:pt x="63640" y="2192"/>
                  <a:pt x="63675" y="2192"/>
                </a:cubicBezTo>
                <a:cubicBezTo>
                  <a:pt x="63729" y="2192"/>
                  <a:pt x="63783" y="2201"/>
                  <a:pt x="63838" y="2247"/>
                </a:cubicBezTo>
                <a:cubicBezTo>
                  <a:pt x="63881" y="2307"/>
                  <a:pt x="63924" y="2324"/>
                  <a:pt x="63967" y="2324"/>
                </a:cubicBezTo>
                <a:cubicBezTo>
                  <a:pt x="64022" y="2324"/>
                  <a:pt x="64076" y="2296"/>
                  <a:pt x="64130" y="2296"/>
                </a:cubicBezTo>
                <a:cubicBezTo>
                  <a:pt x="64145" y="2296"/>
                  <a:pt x="64161" y="2298"/>
                  <a:pt x="64176" y="2304"/>
                </a:cubicBezTo>
                <a:cubicBezTo>
                  <a:pt x="64462" y="2418"/>
                  <a:pt x="64942" y="2402"/>
                  <a:pt x="65264" y="2436"/>
                </a:cubicBezTo>
                <a:cubicBezTo>
                  <a:pt x="65266" y="2227"/>
                  <a:pt x="65264" y="2018"/>
                  <a:pt x="65260" y="1808"/>
                </a:cubicBezTo>
                <a:lnTo>
                  <a:pt x="65260" y="1808"/>
                </a:lnTo>
                <a:cubicBezTo>
                  <a:pt x="65260" y="1819"/>
                  <a:pt x="65260" y="1831"/>
                  <a:pt x="65261" y="1846"/>
                </a:cubicBezTo>
                <a:cubicBezTo>
                  <a:pt x="65265" y="1778"/>
                  <a:pt x="65265" y="1727"/>
                  <a:pt x="65264" y="1692"/>
                </a:cubicBezTo>
                <a:lnTo>
                  <a:pt x="65236" y="463"/>
                </a:lnTo>
                <a:lnTo>
                  <a:pt x="64820" y="497"/>
                </a:lnTo>
                <a:cubicBezTo>
                  <a:pt x="64776" y="554"/>
                  <a:pt x="64730" y="572"/>
                  <a:pt x="64681" y="572"/>
                </a:cubicBezTo>
                <a:cubicBezTo>
                  <a:pt x="64602" y="572"/>
                  <a:pt x="64517" y="523"/>
                  <a:pt x="64433" y="519"/>
                </a:cubicBezTo>
                <a:cubicBezTo>
                  <a:pt x="64374" y="562"/>
                  <a:pt x="64307" y="590"/>
                  <a:pt x="64236" y="600"/>
                </a:cubicBezTo>
                <a:cubicBezTo>
                  <a:pt x="64225" y="601"/>
                  <a:pt x="64213" y="602"/>
                  <a:pt x="64202" y="602"/>
                </a:cubicBezTo>
                <a:cubicBezTo>
                  <a:pt x="64147" y="602"/>
                  <a:pt x="64093" y="587"/>
                  <a:pt x="64046" y="558"/>
                </a:cubicBezTo>
                <a:cubicBezTo>
                  <a:pt x="63860" y="596"/>
                  <a:pt x="63797" y="577"/>
                  <a:pt x="63748" y="589"/>
                </a:cubicBezTo>
                <a:cubicBezTo>
                  <a:pt x="63716" y="645"/>
                  <a:pt x="63690" y="667"/>
                  <a:pt x="63670" y="667"/>
                </a:cubicBezTo>
                <a:cubicBezTo>
                  <a:pt x="63648" y="667"/>
                  <a:pt x="63634" y="641"/>
                  <a:pt x="63630" y="605"/>
                </a:cubicBezTo>
                <a:cubicBezTo>
                  <a:pt x="63629" y="631"/>
                  <a:pt x="63625" y="667"/>
                  <a:pt x="63610" y="667"/>
                </a:cubicBezTo>
                <a:cubicBezTo>
                  <a:pt x="63599" y="667"/>
                  <a:pt x="63581" y="647"/>
                  <a:pt x="63554" y="589"/>
                </a:cubicBezTo>
                <a:cubicBezTo>
                  <a:pt x="63548" y="578"/>
                  <a:pt x="63541" y="575"/>
                  <a:pt x="63534" y="575"/>
                </a:cubicBezTo>
                <a:cubicBezTo>
                  <a:pt x="63529" y="575"/>
                  <a:pt x="63524" y="577"/>
                  <a:pt x="63518" y="577"/>
                </a:cubicBezTo>
                <a:cubicBezTo>
                  <a:pt x="63507" y="577"/>
                  <a:pt x="63495" y="572"/>
                  <a:pt x="63481" y="545"/>
                </a:cubicBezTo>
                <a:cubicBezTo>
                  <a:pt x="63468" y="479"/>
                  <a:pt x="63456" y="452"/>
                  <a:pt x="63443" y="452"/>
                </a:cubicBezTo>
                <a:cubicBezTo>
                  <a:pt x="63422" y="452"/>
                  <a:pt x="63400" y="520"/>
                  <a:pt x="63376" y="608"/>
                </a:cubicBezTo>
                <a:cubicBezTo>
                  <a:pt x="63332" y="599"/>
                  <a:pt x="63281" y="544"/>
                  <a:pt x="63224" y="538"/>
                </a:cubicBezTo>
                <a:cubicBezTo>
                  <a:pt x="63223" y="538"/>
                  <a:pt x="63222" y="538"/>
                  <a:pt x="63221" y="538"/>
                </a:cubicBezTo>
                <a:cubicBezTo>
                  <a:pt x="63189" y="538"/>
                  <a:pt x="63152" y="506"/>
                  <a:pt x="63114" y="506"/>
                </a:cubicBezTo>
                <a:cubicBezTo>
                  <a:pt x="63086" y="506"/>
                  <a:pt x="63056" y="524"/>
                  <a:pt x="63026" y="585"/>
                </a:cubicBezTo>
                <a:cubicBezTo>
                  <a:pt x="63015" y="583"/>
                  <a:pt x="63004" y="582"/>
                  <a:pt x="62993" y="582"/>
                </a:cubicBezTo>
                <a:cubicBezTo>
                  <a:pt x="62929" y="582"/>
                  <a:pt x="62867" y="614"/>
                  <a:pt x="62806" y="635"/>
                </a:cubicBezTo>
                <a:cubicBezTo>
                  <a:pt x="62783" y="680"/>
                  <a:pt x="62760" y="698"/>
                  <a:pt x="62736" y="698"/>
                </a:cubicBezTo>
                <a:cubicBezTo>
                  <a:pt x="62690" y="698"/>
                  <a:pt x="62643" y="628"/>
                  <a:pt x="62598" y="576"/>
                </a:cubicBezTo>
                <a:cubicBezTo>
                  <a:pt x="62564" y="543"/>
                  <a:pt x="62532" y="533"/>
                  <a:pt x="62501" y="533"/>
                </a:cubicBezTo>
                <a:cubicBezTo>
                  <a:pt x="62469" y="533"/>
                  <a:pt x="62439" y="543"/>
                  <a:pt x="62410" y="548"/>
                </a:cubicBezTo>
                <a:cubicBezTo>
                  <a:pt x="62399" y="540"/>
                  <a:pt x="62388" y="537"/>
                  <a:pt x="62377" y="537"/>
                </a:cubicBezTo>
                <a:cubicBezTo>
                  <a:pt x="62345" y="537"/>
                  <a:pt x="62313" y="566"/>
                  <a:pt x="62284" y="566"/>
                </a:cubicBezTo>
                <a:cubicBezTo>
                  <a:pt x="62271" y="566"/>
                  <a:pt x="62258" y="561"/>
                  <a:pt x="62246" y="545"/>
                </a:cubicBezTo>
                <a:cubicBezTo>
                  <a:pt x="62234" y="550"/>
                  <a:pt x="62222" y="553"/>
                  <a:pt x="62211" y="553"/>
                </a:cubicBezTo>
                <a:cubicBezTo>
                  <a:pt x="62126" y="553"/>
                  <a:pt x="62053" y="425"/>
                  <a:pt x="62004" y="414"/>
                </a:cubicBezTo>
                <a:cubicBezTo>
                  <a:pt x="61960" y="423"/>
                  <a:pt x="61932" y="492"/>
                  <a:pt x="61921" y="492"/>
                </a:cubicBezTo>
                <a:cubicBezTo>
                  <a:pt x="61918" y="492"/>
                  <a:pt x="61917" y="487"/>
                  <a:pt x="61916" y="472"/>
                </a:cubicBezTo>
                <a:cubicBezTo>
                  <a:pt x="61916" y="471"/>
                  <a:pt x="61916" y="470"/>
                  <a:pt x="61915" y="470"/>
                </a:cubicBezTo>
                <a:cubicBezTo>
                  <a:pt x="61910" y="470"/>
                  <a:pt x="61872" y="522"/>
                  <a:pt x="61789" y="522"/>
                </a:cubicBezTo>
                <a:cubicBezTo>
                  <a:pt x="61771" y="522"/>
                  <a:pt x="61750" y="520"/>
                  <a:pt x="61728" y="514"/>
                </a:cubicBezTo>
                <a:cubicBezTo>
                  <a:pt x="61713" y="550"/>
                  <a:pt x="61698" y="562"/>
                  <a:pt x="61680" y="562"/>
                </a:cubicBezTo>
                <a:cubicBezTo>
                  <a:pt x="61642" y="562"/>
                  <a:pt x="61598" y="502"/>
                  <a:pt x="61550" y="502"/>
                </a:cubicBezTo>
                <a:cubicBezTo>
                  <a:pt x="61523" y="502"/>
                  <a:pt x="61495" y="521"/>
                  <a:pt x="61466" y="577"/>
                </a:cubicBezTo>
                <a:cubicBezTo>
                  <a:pt x="61441" y="586"/>
                  <a:pt x="61415" y="589"/>
                  <a:pt x="61388" y="589"/>
                </a:cubicBezTo>
                <a:cubicBezTo>
                  <a:pt x="61322" y="589"/>
                  <a:pt x="61248" y="571"/>
                  <a:pt x="61167" y="571"/>
                </a:cubicBezTo>
                <a:cubicBezTo>
                  <a:pt x="61136" y="571"/>
                  <a:pt x="61104" y="573"/>
                  <a:pt x="61070" y="581"/>
                </a:cubicBezTo>
                <a:cubicBezTo>
                  <a:pt x="61053" y="585"/>
                  <a:pt x="61035" y="587"/>
                  <a:pt x="61017" y="587"/>
                </a:cubicBezTo>
                <a:cubicBezTo>
                  <a:pt x="60988" y="587"/>
                  <a:pt x="60959" y="583"/>
                  <a:pt x="60930" y="583"/>
                </a:cubicBezTo>
                <a:cubicBezTo>
                  <a:pt x="60893" y="583"/>
                  <a:pt x="60855" y="588"/>
                  <a:pt x="60817" y="610"/>
                </a:cubicBezTo>
                <a:cubicBezTo>
                  <a:pt x="60716" y="614"/>
                  <a:pt x="60618" y="632"/>
                  <a:pt x="60524" y="663"/>
                </a:cubicBezTo>
                <a:cubicBezTo>
                  <a:pt x="60493" y="642"/>
                  <a:pt x="60462" y="633"/>
                  <a:pt x="60431" y="633"/>
                </a:cubicBezTo>
                <a:cubicBezTo>
                  <a:pt x="60353" y="633"/>
                  <a:pt x="60274" y="685"/>
                  <a:pt x="60190" y="734"/>
                </a:cubicBezTo>
                <a:cubicBezTo>
                  <a:pt x="60163" y="715"/>
                  <a:pt x="60136" y="708"/>
                  <a:pt x="60109" y="708"/>
                </a:cubicBezTo>
                <a:cubicBezTo>
                  <a:pt x="60042" y="708"/>
                  <a:pt x="59974" y="750"/>
                  <a:pt x="59903" y="750"/>
                </a:cubicBezTo>
                <a:cubicBezTo>
                  <a:pt x="59873" y="750"/>
                  <a:pt x="59842" y="742"/>
                  <a:pt x="59810" y="721"/>
                </a:cubicBezTo>
                <a:lnTo>
                  <a:pt x="59810" y="721"/>
                </a:lnTo>
                <a:cubicBezTo>
                  <a:pt x="59812" y="779"/>
                  <a:pt x="59794" y="808"/>
                  <a:pt x="59759" y="808"/>
                </a:cubicBezTo>
                <a:cubicBezTo>
                  <a:pt x="59723" y="808"/>
                  <a:pt x="59668" y="776"/>
                  <a:pt x="59598" y="715"/>
                </a:cubicBezTo>
                <a:cubicBezTo>
                  <a:pt x="59574" y="763"/>
                  <a:pt x="59548" y="793"/>
                  <a:pt x="59519" y="793"/>
                </a:cubicBezTo>
                <a:cubicBezTo>
                  <a:pt x="59509" y="793"/>
                  <a:pt x="59499" y="789"/>
                  <a:pt x="59489" y="782"/>
                </a:cubicBezTo>
                <a:cubicBezTo>
                  <a:pt x="59483" y="788"/>
                  <a:pt x="59477" y="791"/>
                  <a:pt x="59471" y="791"/>
                </a:cubicBezTo>
                <a:cubicBezTo>
                  <a:pt x="59436" y="791"/>
                  <a:pt x="59397" y="700"/>
                  <a:pt x="59357" y="696"/>
                </a:cubicBezTo>
                <a:cubicBezTo>
                  <a:pt x="59315" y="658"/>
                  <a:pt x="59270" y="642"/>
                  <a:pt x="59223" y="642"/>
                </a:cubicBezTo>
                <a:cubicBezTo>
                  <a:pt x="59167" y="642"/>
                  <a:pt x="59108" y="665"/>
                  <a:pt x="59047" y="699"/>
                </a:cubicBezTo>
                <a:cubicBezTo>
                  <a:pt x="59010" y="657"/>
                  <a:pt x="58972" y="636"/>
                  <a:pt x="58934" y="636"/>
                </a:cubicBezTo>
                <a:cubicBezTo>
                  <a:pt x="58893" y="636"/>
                  <a:pt x="58851" y="661"/>
                  <a:pt x="58809" y="708"/>
                </a:cubicBezTo>
                <a:cubicBezTo>
                  <a:pt x="58759" y="715"/>
                  <a:pt x="58709" y="746"/>
                  <a:pt x="58657" y="746"/>
                </a:cubicBezTo>
                <a:cubicBezTo>
                  <a:pt x="58623" y="746"/>
                  <a:pt x="58588" y="732"/>
                  <a:pt x="58552" y="691"/>
                </a:cubicBezTo>
                <a:cubicBezTo>
                  <a:pt x="58518" y="661"/>
                  <a:pt x="58484" y="651"/>
                  <a:pt x="58449" y="651"/>
                </a:cubicBezTo>
                <a:cubicBezTo>
                  <a:pt x="58367" y="651"/>
                  <a:pt x="58284" y="710"/>
                  <a:pt x="58199" y="710"/>
                </a:cubicBezTo>
                <a:cubicBezTo>
                  <a:pt x="58170" y="710"/>
                  <a:pt x="58141" y="704"/>
                  <a:pt x="58112" y="685"/>
                </a:cubicBezTo>
                <a:cubicBezTo>
                  <a:pt x="58037" y="682"/>
                  <a:pt x="57960" y="660"/>
                  <a:pt x="57883" y="649"/>
                </a:cubicBezTo>
                <a:cubicBezTo>
                  <a:pt x="57857" y="645"/>
                  <a:pt x="57831" y="643"/>
                  <a:pt x="57805" y="643"/>
                </a:cubicBezTo>
                <a:cubicBezTo>
                  <a:pt x="57754" y="643"/>
                  <a:pt x="57704" y="652"/>
                  <a:pt x="57654" y="678"/>
                </a:cubicBezTo>
                <a:cubicBezTo>
                  <a:pt x="57626" y="695"/>
                  <a:pt x="57598" y="697"/>
                  <a:pt x="57569" y="697"/>
                </a:cubicBezTo>
                <a:cubicBezTo>
                  <a:pt x="57561" y="697"/>
                  <a:pt x="57552" y="697"/>
                  <a:pt x="57544" y="697"/>
                </a:cubicBezTo>
                <a:cubicBezTo>
                  <a:pt x="57503" y="697"/>
                  <a:pt x="57463" y="701"/>
                  <a:pt x="57423" y="750"/>
                </a:cubicBezTo>
                <a:cubicBezTo>
                  <a:pt x="57414" y="761"/>
                  <a:pt x="57404" y="766"/>
                  <a:pt x="57394" y="766"/>
                </a:cubicBezTo>
                <a:cubicBezTo>
                  <a:pt x="57344" y="766"/>
                  <a:pt x="57291" y="646"/>
                  <a:pt x="57240" y="646"/>
                </a:cubicBezTo>
                <a:cubicBezTo>
                  <a:pt x="57225" y="646"/>
                  <a:pt x="57209" y="658"/>
                  <a:pt x="57194" y="688"/>
                </a:cubicBezTo>
                <a:cubicBezTo>
                  <a:pt x="57156" y="665"/>
                  <a:pt x="57120" y="658"/>
                  <a:pt x="57086" y="658"/>
                </a:cubicBezTo>
                <a:cubicBezTo>
                  <a:pt x="57025" y="658"/>
                  <a:pt x="56972" y="682"/>
                  <a:pt x="56926" y="682"/>
                </a:cubicBezTo>
                <a:cubicBezTo>
                  <a:pt x="56896" y="682"/>
                  <a:pt x="56869" y="673"/>
                  <a:pt x="56845" y="642"/>
                </a:cubicBezTo>
                <a:cubicBezTo>
                  <a:pt x="56841" y="641"/>
                  <a:pt x="56837" y="641"/>
                  <a:pt x="56833" y="641"/>
                </a:cubicBezTo>
                <a:cubicBezTo>
                  <a:pt x="56776" y="641"/>
                  <a:pt x="56734" y="758"/>
                  <a:pt x="56701" y="758"/>
                </a:cubicBezTo>
                <a:cubicBezTo>
                  <a:pt x="56689" y="758"/>
                  <a:pt x="56678" y="742"/>
                  <a:pt x="56668" y="701"/>
                </a:cubicBezTo>
                <a:cubicBezTo>
                  <a:pt x="56650" y="672"/>
                  <a:pt x="56637" y="663"/>
                  <a:pt x="56627" y="663"/>
                </a:cubicBezTo>
                <a:cubicBezTo>
                  <a:pt x="56608" y="663"/>
                  <a:pt x="56602" y="700"/>
                  <a:pt x="56601" y="710"/>
                </a:cubicBezTo>
                <a:cubicBezTo>
                  <a:pt x="56601" y="706"/>
                  <a:pt x="56603" y="693"/>
                  <a:pt x="56603" y="669"/>
                </a:cubicBezTo>
                <a:cubicBezTo>
                  <a:pt x="56603" y="542"/>
                  <a:pt x="56607" y="491"/>
                  <a:pt x="56600" y="491"/>
                </a:cubicBezTo>
                <a:cubicBezTo>
                  <a:pt x="56595" y="491"/>
                  <a:pt x="56583" y="528"/>
                  <a:pt x="56556" y="589"/>
                </a:cubicBezTo>
                <a:cubicBezTo>
                  <a:pt x="56547" y="619"/>
                  <a:pt x="56538" y="630"/>
                  <a:pt x="56526" y="630"/>
                </a:cubicBezTo>
                <a:cubicBezTo>
                  <a:pt x="56502" y="630"/>
                  <a:pt x="56470" y="584"/>
                  <a:pt x="56430" y="584"/>
                </a:cubicBezTo>
                <a:cubicBezTo>
                  <a:pt x="56421" y="584"/>
                  <a:pt x="56412" y="587"/>
                  <a:pt x="56402" y="593"/>
                </a:cubicBezTo>
                <a:cubicBezTo>
                  <a:pt x="56390" y="561"/>
                  <a:pt x="56379" y="551"/>
                  <a:pt x="56367" y="551"/>
                </a:cubicBezTo>
                <a:cubicBezTo>
                  <a:pt x="56348" y="551"/>
                  <a:pt x="56328" y="579"/>
                  <a:pt x="56305" y="579"/>
                </a:cubicBezTo>
                <a:cubicBezTo>
                  <a:pt x="56293" y="579"/>
                  <a:pt x="56280" y="570"/>
                  <a:pt x="56266" y="544"/>
                </a:cubicBezTo>
                <a:cubicBezTo>
                  <a:pt x="56247" y="566"/>
                  <a:pt x="56227" y="578"/>
                  <a:pt x="56206" y="578"/>
                </a:cubicBezTo>
                <a:cubicBezTo>
                  <a:pt x="56169" y="578"/>
                  <a:pt x="56129" y="543"/>
                  <a:pt x="56084" y="468"/>
                </a:cubicBezTo>
                <a:cubicBezTo>
                  <a:pt x="56026" y="501"/>
                  <a:pt x="55972" y="453"/>
                  <a:pt x="55925" y="553"/>
                </a:cubicBezTo>
                <a:cubicBezTo>
                  <a:pt x="55916" y="587"/>
                  <a:pt x="55907" y="600"/>
                  <a:pt x="55897" y="600"/>
                </a:cubicBezTo>
                <a:cubicBezTo>
                  <a:pt x="55867" y="600"/>
                  <a:pt x="55836" y="464"/>
                  <a:pt x="55808" y="464"/>
                </a:cubicBezTo>
                <a:cubicBezTo>
                  <a:pt x="55800" y="464"/>
                  <a:pt x="55793" y="474"/>
                  <a:pt x="55786" y="502"/>
                </a:cubicBezTo>
                <a:cubicBezTo>
                  <a:pt x="55758" y="538"/>
                  <a:pt x="55732" y="547"/>
                  <a:pt x="55707" y="547"/>
                </a:cubicBezTo>
                <a:cubicBezTo>
                  <a:pt x="55679" y="547"/>
                  <a:pt x="55653" y="536"/>
                  <a:pt x="55629" y="536"/>
                </a:cubicBezTo>
                <a:cubicBezTo>
                  <a:pt x="55610" y="536"/>
                  <a:pt x="55591" y="543"/>
                  <a:pt x="55575" y="568"/>
                </a:cubicBezTo>
                <a:cubicBezTo>
                  <a:pt x="55561" y="573"/>
                  <a:pt x="55548" y="576"/>
                  <a:pt x="55535" y="576"/>
                </a:cubicBezTo>
                <a:cubicBezTo>
                  <a:pt x="55440" y="576"/>
                  <a:pt x="55372" y="444"/>
                  <a:pt x="55315" y="402"/>
                </a:cubicBezTo>
                <a:lnTo>
                  <a:pt x="55315" y="402"/>
                </a:lnTo>
                <a:cubicBezTo>
                  <a:pt x="55341" y="428"/>
                  <a:pt x="55209" y="558"/>
                  <a:pt x="55153" y="558"/>
                </a:cubicBezTo>
                <a:cubicBezTo>
                  <a:pt x="55131" y="558"/>
                  <a:pt x="55120" y="539"/>
                  <a:pt x="55133" y="488"/>
                </a:cubicBezTo>
                <a:lnTo>
                  <a:pt x="55133" y="488"/>
                </a:lnTo>
                <a:cubicBezTo>
                  <a:pt x="55108" y="554"/>
                  <a:pt x="55078" y="574"/>
                  <a:pt x="55044" y="574"/>
                </a:cubicBezTo>
                <a:cubicBezTo>
                  <a:pt x="54996" y="574"/>
                  <a:pt x="54938" y="536"/>
                  <a:pt x="54866" y="534"/>
                </a:cubicBezTo>
                <a:cubicBezTo>
                  <a:pt x="54857" y="526"/>
                  <a:pt x="54847" y="523"/>
                  <a:pt x="54837" y="523"/>
                </a:cubicBezTo>
                <a:cubicBezTo>
                  <a:pt x="54807" y="523"/>
                  <a:pt x="54775" y="552"/>
                  <a:pt x="54739" y="552"/>
                </a:cubicBezTo>
                <a:cubicBezTo>
                  <a:pt x="54725" y="552"/>
                  <a:pt x="54711" y="548"/>
                  <a:pt x="54697" y="537"/>
                </a:cubicBezTo>
                <a:cubicBezTo>
                  <a:pt x="54667" y="518"/>
                  <a:pt x="54636" y="504"/>
                  <a:pt x="54602" y="504"/>
                </a:cubicBezTo>
                <a:cubicBezTo>
                  <a:pt x="54563" y="504"/>
                  <a:pt x="54520" y="523"/>
                  <a:pt x="54475" y="576"/>
                </a:cubicBezTo>
                <a:cubicBezTo>
                  <a:pt x="54440" y="523"/>
                  <a:pt x="54406" y="498"/>
                  <a:pt x="54373" y="498"/>
                </a:cubicBezTo>
                <a:cubicBezTo>
                  <a:pt x="54325" y="498"/>
                  <a:pt x="54279" y="550"/>
                  <a:pt x="54235" y="646"/>
                </a:cubicBezTo>
                <a:cubicBezTo>
                  <a:pt x="54225" y="685"/>
                  <a:pt x="54214" y="697"/>
                  <a:pt x="54204" y="697"/>
                </a:cubicBezTo>
                <a:cubicBezTo>
                  <a:pt x="54184" y="697"/>
                  <a:pt x="54164" y="655"/>
                  <a:pt x="54146" y="655"/>
                </a:cubicBezTo>
                <a:cubicBezTo>
                  <a:pt x="54137" y="655"/>
                  <a:pt x="54128" y="664"/>
                  <a:pt x="54120" y="692"/>
                </a:cubicBezTo>
                <a:cubicBezTo>
                  <a:pt x="54100" y="712"/>
                  <a:pt x="54081" y="786"/>
                  <a:pt x="54061" y="786"/>
                </a:cubicBezTo>
                <a:cubicBezTo>
                  <a:pt x="54045" y="786"/>
                  <a:pt x="54028" y="739"/>
                  <a:pt x="54008" y="581"/>
                </a:cubicBezTo>
                <a:cubicBezTo>
                  <a:pt x="53994" y="606"/>
                  <a:pt x="53980" y="615"/>
                  <a:pt x="53966" y="615"/>
                </a:cubicBezTo>
                <a:cubicBezTo>
                  <a:pt x="53919" y="615"/>
                  <a:pt x="53871" y="514"/>
                  <a:pt x="53827" y="514"/>
                </a:cubicBezTo>
                <a:cubicBezTo>
                  <a:pt x="53818" y="514"/>
                  <a:pt x="53809" y="519"/>
                  <a:pt x="53800" y="529"/>
                </a:cubicBezTo>
                <a:cubicBezTo>
                  <a:pt x="53782" y="498"/>
                  <a:pt x="53766" y="487"/>
                  <a:pt x="53750" y="487"/>
                </a:cubicBezTo>
                <a:cubicBezTo>
                  <a:pt x="53702" y="487"/>
                  <a:pt x="53657" y="591"/>
                  <a:pt x="53613" y="604"/>
                </a:cubicBezTo>
                <a:cubicBezTo>
                  <a:pt x="53603" y="616"/>
                  <a:pt x="53594" y="621"/>
                  <a:pt x="53584" y="621"/>
                </a:cubicBezTo>
                <a:cubicBezTo>
                  <a:pt x="53556" y="621"/>
                  <a:pt x="53528" y="580"/>
                  <a:pt x="53502" y="580"/>
                </a:cubicBezTo>
                <a:cubicBezTo>
                  <a:pt x="53482" y="580"/>
                  <a:pt x="53463" y="603"/>
                  <a:pt x="53446" y="680"/>
                </a:cubicBezTo>
                <a:cubicBezTo>
                  <a:pt x="53444" y="680"/>
                  <a:pt x="53442" y="680"/>
                  <a:pt x="53440" y="680"/>
                </a:cubicBezTo>
                <a:cubicBezTo>
                  <a:pt x="53411" y="680"/>
                  <a:pt x="53384" y="712"/>
                  <a:pt x="53357" y="712"/>
                </a:cubicBezTo>
                <a:cubicBezTo>
                  <a:pt x="53337" y="712"/>
                  <a:pt x="53317" y="693"/>
                  <a:pt x="53296" y="626"/>
                </a:cubicBezTo>
                <a:cubicBezTo>
                  <a:pt x="53272" y="599"/>
                  <a:pt x="53249" y="590"/>
                  <a:pt x="53227" y="590"/>
                </a:cubicBezTo>
                <a:cubicBezTo>
                  <a:pt x="53183" y="590"/>
                  <a:pt x="53143" y="626"/>
                  <a:pt x="53107" y="626"/>
                </a:cubicBezTo>
                <a:cubicBezTo>
                  <a:pt x="53091" y="626"/>
                  <a:pt x="53076" y="619"/>
                  <a:pt x="53062" y="600"/>
                </a:cubicBezTo>
                <a:cubicBezTo>
                  <a:pt x="53039" y="728"/>
                  <a:pt x="53017" y="766"/>
                  <a:pt x="52997" y="766"/>
                </a:cubicBezTo>
                <a:cubicBezTo>
                  <a:pt x="52965" y="766"/>
                  <a:pt x="52938" y="677"/>
                  <a:pt x="52918" y="677"/>
                </a:cubicBezTo>
                <a:cubicBezTo>
                  <a:pt x="52890" y="657"/>
                  <a:pt x="52872" y="627"/>
                  <a:pt x="52867" y="593"/>
                </a:cubicBezTo>
                <a:lnTo>
                  <a:pt x="52867" y="593"/>
                </a:lnTo>
                <a:cubicBezTo>
                  <a:pt x="52868" y="644"/>
                  <a:pt x="52869" y="658"/>
                  <a:pt x="52868" y="658"/>
                </a:cubicBezTo>
                <a:cubicBezTo>
                  <a:pt x="52868" y="658"/>
                  <a:pt x="52866" y="644"/>
                  <a:pt x="52864" y="644"/>
                </a:cubicBezTo>
                <a:cubicBezTo>
                  <a:pt x="52862" y="644"/>
                  <a:pt x="52860" y="650"/>
                  <a:pt x="52858" y="669"/>
                </a:cubicBezTo>
                <a:cubicBezTo>
                  <a:pt x="52847" y="619"/>
                  <a:pt x="52829" y="577"/>
                  <a:pt x="52797" y="577"/>
                </a:cubicBezTo>
                <a:cubicBezTo>
                  <a:pt x="52791" y="577"/>
                  <a:pt x="52786" y="578"/>
                  <a:pt x="52779" y="581"/>
                </a:cubicBezTo>
                <a:cubicBezTo>
                  <a:pt x="52761" y="575"/>
                  <a:pt x="52737" y="483"/>
                  <a:pt x="52710" y="483"/>
                </a:cubicBezTo>
                <a:cubicBezTo>
                  <a:pt x="52705" y="483"/>
                  <a:pt x="52699" y="487"/>
                  <a:pt x="52694" y="495"/>
                </a:cubicBezTo>
                <a:cubicBezTo>
                  <a:pt x="52680" y="521"/>
                  <a:pt x="52666" y="614"/>
                  <a:pt x="52649" y="614"/>
                </a:cubicBezTo>
                <a:cubicBezTo>
                  <a:pt x="52646" y="614"/>
                  <a:pt x="52643" y="610"/>
                  <a:pt x="52639" y="603"/>
                </a:cubicBezTo>
                <a:cubicBezTo>
                  <a:pt x="52629" y="571"/>
                  <a:pt x="52620" y="564"/>
                  <a:pt x="52610" y="564"/>
                </a:cubicBezTo>
                <a:cubicBezTo>
                  <a:pt x="52603" y="564"/>
                  <a:pt x="52596" y="568"/>
                  <a:pt x="52589" y="568"/>
                </a:cubicBezTo>
                <a:cubicBezTo>
                  <a:pt x="52583" y="568"/>
                  <a:pt x="52577" y="565"/>
                  <a:pt x="52571" y="557"/>
                </a:cubicBezTo>
                <a:cubicBezTo>
                  <a:pt x="52552" y="608"/>
                  <a:pt x="52532" y="675"/>
                  <a:pt x="52510" y="675"/>
                </a:cubicBezTo>
                <a:cubicBezTo>
                  <a:pt x="52504" y="675"/>
                  <a:pt x="52498" y="670"/>
                  <a:pt x="52492" y="657"/>
                </a:cubicBezTo>
                <a:cubicBezTo>
                  <a:pt x="52485" y="660"/>
                  <a:pt x="52478" y="662"/>
                  <a:pt x="52471" y="662"/>
                </a:cubicBezTo>
                <a:cubicBezTo>
                  <a:pt x="52447" y="662"/>
                  <a:pt x="52423" y="645"/>
                  <a:pt x="52396" y="605"/>
                </a:cubicBezTo>
                <a:cubicBezTo>
                  <a:pt x="52345" y="570"/>
                  <a:pt x="52286" y="448"/>
                  <a:pt x="52224" y="448"/>
                </a:cubicBezTo>
                <a:cubicBezTo>
                  <a:pt x="52204" y="448"/>
                  <a:pt x="52183" y="461"/>
                  <a:pt x="52162" y="496"/>
                </a:cubicBezTo>
                <a:cubicBezTo>
                  <a:pt x="52077" y="486"/>
                  <a:pt x="52012" y="455"/>
                  <a:pt x="51962" y="455"/>
                </a:cubicBezTo>
                <a:cubicBezTo>
                  <a:pt x="51943" y="455"/>
                  <a:pt x="51925" y="460"/>
                  <a:pt x="51910" y="472"/>
                </a:cubicBezTo>
                <a:cubicBezTo>
                  <a:pt x="51908" y="472"/>
                  <a:pt x="51906" y="471"/>
                  <a:pt x="51904" y="471"/>
                </a:cubicBezTo>
                <a:cubicBezTo>
                  <a:pt x="51872" y="471"/>
                  <a:pt x="51847" y="488"/>
                  <a:pt x="51827" y="488"/>
                </a:cubicBezTo>
                <a:cubicBezTo>
                  <a:pt x="51814" y="488"/>
                  <a:pt x="51803" y="482"/>
                  <a:pt x="51792" y="461"/>
                </a:cubicBezTo>
                <a:cubicBezTo>
                  <a:pt x="51780" y="459"/>
                  <a:pt x="51769" y="457"/>
                  <a:pt x="51757" y="457"/>
                </a:cubicBezTo>
                <a:cubicBezTo>
                  <a:pt x="51716" y="457"/>
                  <a:pt x="51671" y="477"/>
                  <a:pt x="51559" y="534"/>
                </a:cubicBezTo>
                <a:cubicBezTo>
                  <a:pt x="51542" y="577"/>
                  <a:pt x="51524" y="591"/>
                  <a:pt x="51503" y="591"/>
                </a:cubicBezTo>
                <a:cubicBezTo>
                  <a:pt x="51458" y="591"/>
                  <a:pt x="51404" y="527"/>
                  <a:pt x="51341" y="527"/>
                </a:cubicBezTo>
                <a:cubicBezTo>
                  <a:pt x="51310" y="527"/>
                  <a:pt x="51277" y="542"/>
                  <a:pt x="51242" y="586"/>
                </a:cubicBezTo>
                <a:cubicBezTo>
                  <a:pt x="51205" y="596"/>
                  <a:pt x="51165" y="600"/>
                  <a:pt x="51122" y="600"/>
                </a:cubicBezTo>
                <a:cubicBezTo>
                  <a:pt x="50996" y="600"/>
                  <a:pt x="50842" y="563"/>
                  <a:pt x="50654" y="515"/>
                </a:cubicBezTo>
                <a:cubicBezTo>
                  <a:pt x="50555" y="507"/>
                  <a:pt x="50469" y="502"/>
                  <a:pt x="50394" y="501"/>
                </a:cubicBezTo>
                <a:lnTo>
                  <a:pt x="50394" y="501"/>
                </a:lnTo>
                <a:cubicBezTo>
                  <a:pt x="50394" y="509"/>
                  <a:pt x="50391" y="516"/>
                  <a:pt x="50382" y="516"/>
                </a:cubicBezTo>
                <a:cubicBezTo>
                  <a:pt x="50375" y="516"/>
                  <a:pt x="50366" y="512"/>
                  <a:pt x="50353" y="502"/>
                </a:cubicBezTo>
                <a:lnTo>
                  <a:pt x="50322" y="502"/>
                </a:lnTo>
                <a:lnTo>
                  <a:pt x="50324" y="501"/>
                </a:lnTo>
                <a:cubicBezTo>
                  <a:pt x="50318" y="501"/>
                  <a:pt x="50312" y="501"/>
                  <a:pt x="50307" y="501"/>
                </a:cubicBezTo>
                <a:cubicBezTo>
                  <a:pt x="50247" y="501"/>
                  <a:pt x="50187" y="507"/>
                  <a:pt x="50128" y="519"/>
                </a:cubicBezTo>
                <a:cubicBezTo>
                  <a:pt x="50102" y="519"/>
                  <a:pt x="50077" y="515"/>
                  <a:pt x="50051" y="510"/>
                </a:cubicBezTo>
                <a:cubicBezTo>
                  <a:pt x="50024" y="538"/>
                  <a:pt x="49996" y="548"/>
                  <a:pt x="49965" y="548"/>
                </a:cubicBezTo>
                <a:cubicBezTo>
                  <a:pt x="49893" y="548"/>
                  <a:pt x="49809" y="492"/>
                  <a:pt x="49709" y="492"/>
                </a:cubicBezTo>
                <a:cubicBezTo>
                  <a:pt x="49680" y="492"/>
                  <a:pt x="49649" y="497"/>
                  <a:pt x="49616" y="510"/>
                </a:cubicBezTo>
                <a:cubicBezTo>
                  <a:pt x="49556" y="514"/>
                  <a:pt x="49491" y="587"/>
                  <a:pt x="49418" y="587"/>
                </a:cubicBezTo>
                <a:cubicBezTo>
                  <a:pt x="49376" y="587"/>
                  <a:pt x="49332" y="563"/>
                  <a:pt x="49284" y="487"/>
                </a:cubicBezTo>
                <a:cubicBezTo>
                  <a:pt x="49257" y="478"/>
                  <a:pt x="49230" y="475"/>
                  <a:pt x="49201" y="475"/>
                </a:cubicBezTo>
                <a:cubicBezTo>
                  <a:pt x="49146" y="475"/>
                  <a:pt x="49088" y="486"/>
                  <a:pt x="49026" y="486"/>
                </a:cubicBezTo>
                <a:cubicBezTo>
                  <a:pt x="48969" y="486"/>
                  <a:pt x="48908" y="476"/>
                  <a:pt x="48844" y="439"/>
                </a:cubicBezTo>
                <a:cubicBezTo>
                  <a:pt x="48821" y="422"/>
                  <a:pt x="48799" y="416"/>
                  <a:pt x="48779" y="416"/>
                </a:cubicBezTo>
                <a:cubicBezTo>
                  <a:pt x="48705" y="416"/>
                  <a:pt x="48645" y="498"/>
                  <a:pt x="48594" y="498"/>
                </a:cubicBezTo>
                <a:cubicBezTo>
                  <a:pt x="48580" y="498"/>
                  <a:pt x="48567" y="492"/>
                  <a:pt x="48554" y="475"/>
                </a:cubicBezTo>
                <a:cubicBezTo>
                  <a:pt x="48498" y="433"/>
                  <a:pt x="48457" y="390"/>
                  <a:pt x="48426" y="390"/>
                </a:cubicBezTo>
                <a:cubicBezTo>
                  <a:pt x="48417" y="390"/>
                  <a:pt x="48408" y="394"/>
                  <a:pt x="48401" y="403"/>
                </a:cubicBezTo>
                <a:cubicBezTo>
                  <a:pt x="48349" y="394"/>
                  <a:pt x="48333" y="377"/>
                  <a:pt x="48323" y="377"/>
                </a:cubicBezTo>
                <a:cubicBezTo>
                  <a:pt x="48320" y="377"/>
                  <a:pt x="48318" y="378"/>
                  <a:pt x="48316" y="381"/>
                </a:cubicBezTo>
                <a:cubicBezTo>
                  <a:pt x="48313" y="371"/>
                  <a:pt x="48309" y="367"/>
                  <a:pt x="48305" y="367"/>
                </a:cubicBezTo>
                <a:cubicBezTo>
                  <a:pt x="48291" y="367"/>
                  <a:pt x="48265" y="416"/>
                  <a:pt x="48194" y="417"/>
                </a:cubicBezTo>
                <a:cubicBezTo>
                  <a:pt x="48161" y="377"/>
                  <a:pt x="48121" y="313"/>
                  <a:pt x="48071" y="313"/>
                </a:cubicBezTo>
                <a:cubicBezTo>
                  <a:pt x="48047" y="313"/>
                  <a:pt x="48022" y="327"/>
                  <a:pt x="47994" y="363"/>
                </a:cubicBezTo>
                <a:cubicBezTo>
                  <a:pt x="47941" y="356"/>
                  <a:pt x="47879" y="343"/>
                  <a:pt x="47806" y="343"/>
                </a:cubicBezTo>
                <a:cubicBezTo>
                  <a:pt x="47755" y="343"/>
                  <a:pt x="47698" y="350"/>
                  <a:pt x="47636" y="369"/>
                </a:cubicBezTo>
                <a:cubicBezTo>
                  <a:pt x="47491" y="309"/>
                  <a:pt x="47381" y="283"/>
                  <a:pt x="47298" y="283"/>
                </a:cubicBezTo>
                <a:cubicBezTo>
                  <a:pt x="47208" y="283"/>
                  <a:pt x="47150" y="314"/>
                  <a:pt x="47115" y="367"/>
                </a:cubicBezTo>
                <a:cubicBezTo>
                  <a:pt x="47108" y="376"/>
                  <a:pt x="47102" y="384"/>
                  <a:pt x="47097" y="390"/>
                </a:cubicBezTo>
                <a:cubicBezTo>
                  <a:pt x="47104" y="407"/>
                  <a:pt x="47104" y="425"/>
                  <a:pt x="47087" y="433"/>
                </a:cubicBezTo>
                <a:cubicBezTo>
                  <a:pt x="47081" y="447"/>
                  <a:pt x="47073" y="453"/>
                  <a:pt x="47064" y="453"/>
                </a:cubicBezTo>
                <a:cubicBezTo>
                  <a:pt x="47017" y="453"/>
                  <a:pt x="46921" y="330"/>
                  <a:pt x="46739" y="330"/>
                </a:cubicBezTo>
                <a:cubicBezTo>
                  <a:pt x="46736" y="330"/>
                  <a:pt x="46734" y="330"/>
                  <a:pt x="46732" y="330"/>
                </a:cubicBezTo>
                <a:cubicBezTo>
                  <a:pt x="46538" y="361"/>
                  <a:pt x="46428" y="404"/>
                  <a:pt x="46371" y="404"/>
                </a:cubicBezTo>
                <a:cubicBezTo>
                  <a:pt x="46362" y="404"/>
                  <a:pt x="46354" y="403"/>
                  <a:pt x="46347" y="400"/>
                </a:cubicBezTo>
                <a:cubicBezTo>
                  <a:pt x="46313" y="394"/>
                  <a:pt x="46312" y="353"/>
                  <a:pt x="46328" y="353"/>
                </a:cubicBezTo>
                <a:cubicBezTo>
                  <a:pt x="46335" y="353"/>
                  <a:pt x="46345" y="360"/>
                  <a:pt x="46356" y="380"/>
                </a:cubicBezTo>
                <a:cubicBezTo>
                  <a:pt x="46376" y="360"/>
                  <a:pt x="46401" y="355"/>
                  <a:pt x="46425" y="355"/>
                </a:cubicBezTo>
                <a:cubicBezTo>
                  <a:pt x="46453" y="355"/>
                  <a:pt x="46479" y="362"/>
                  <a:pt x="46490" y="362"/>
                </a:cubicBezTo>
                <a:cubicBezTo>
                  <a:pt x="46504" y="362"/>
                  <a:pt x="46493" y="349"/>
                  <a:pt x="46430" y="288"/>
                </a:cubicBezTo>
                <a:cubicBezTo>
                  <a:pt x="46397" y="276"/>
                  <a:pt x="46364" y="273"/>
                  <a:pt x="46330" y="273"/>
                </a:cubicBezTo>
                <a:cubicBezTo>
                  <a:pt x="46295" y="273"/>
                  <a:pt x="46260" y="276"/>
                  <a:pt x="46223" y="276"/>
                </a:cubicBezTo>
                <a:cubicBezTo>
                  <a:pt x="46186" y="276"/>
                  <a:pt x="46147" y="273"/>
                  <a:pt x="46106" y="260"/>
                </a:cubicBezTo>
                <a:cubicBezTo>
                  <a:pt x="45985" y="365"/>
                  <a:pt x="45840" y="407"/>
                  <a:pt x="45651" y="413"/>
                </a:cubicBezTo>
                <a:cubicBezTo>
                  <a:pt x="45642" y="415"/>
                  <a:pt x="45632" y="416"/>
                  <a:pt x="45622" y="416"/>
                </a:cubicBezTo>
                <a:cubicBezTo>
                  <a:pt x="45545" y="416"/>
                  <a:pt x="45462" y="372"/>
                  <a:pt x="45371" y="372"/>
                </a:cubicBezTo>
                <a:cubicBezTo>
                  <a:pt x="45357" y="372"/>
                  <a:pt x="45343" y="373"/>
                  <a:pt x="45329" y="375"/>
                </a:cubicBezTo>
                <a:cubicBezTo>
                  <a:pt x="45295" y="379"/>
                  <a:pt x="45258" y="381"/>
                  <a:pt x="45221" y="381"/>
                </a:cubicBezTo>
                <a:cubicBezTo>
                  <a:pt x="45130" y="381"/>
                  <a:pt x="45031" y="369"/>
                  <a:pt x="44924" y="346"/>
                </a:cubicBezTo>
                <a:cubicBezTo>
                  <a:pt x="44773" y="370"/>
                  <a:pt x="44674" y="390"/>
                  <a:pt x="44605" y="503"/>
                </a:cubicBezTo>
                <a:cubicBezTo>
                  <a:pt x="44572" y="488"/>
                  <a:pt x="44545" y="477"/>
                  <a:pt x="44524" y="477"/>
                </a:cubicBezTo>
                <a:cubicBezTo>
                  <a:pt x="44501" y="477"/>
                  <a:pt x="44483" y="490"/>
                  <a:pt x="44469" y="524"/>
                </a:cubicBezTo>
                <a:cubicBezTo>
                  <a:pt x="44434" y="521"/>
                  <a:pt x="44415" y="472"/>
                  <a:pt x="44375" y="472"/>
                </a:cubicBezTo>
                <a:cubicBezTo>
                  <a:pt x="44353" y="472"/>
                  <a:pt x="44323" y="487"/>
                  <a:pt x="44280" y="535"/>
                </a:cubicBezTo>
                <a:cubicBezTo>
                  <a:pt x="44220" y="593"/>
                  <a:pt x="44130" y="577"/>
                  <a:pt x="43993" y="586"/>
                </a:cubicBezTo>
                <a:cubicBezTo>
                  <a:pt x="43928" y="552"/>
                  <a:pt x="43857" y="534"/>
                  <a:pt x="43783" y="534"/>
                </a:cubicBezTo>
                <a:cubicBezTo>
                  <a:pt x="43772" y="534"/>
                  <a:pt x="43760" y="534"/>
                  <a:pt x="43749" y="535"/>
                </a:cubicBezTo>
                <a:cubicBezTo>
                  <a:pt x="43655" y="540"/>
                  <a:pt x="43546" y="524"/>
                  <a:pt x="43422" y="627"/>
                </a:cubicBezTo>
                <a:cubicBezTo>
                  <a:pt x="43390" y="639"/>
                  <a:pt x="43359" y="643"/>
                  <a:pt x="43328" y="643"/>
                </a:cubicBezTo>
                <a:cubicBezTo>
                  <a:pt x="43279" y="643"/>
                  <a:pt x="43232" y="633"/>
                  <a:pt x="43188" y="633"/>
                </a:cubicBezTo>
                <a:cubicBezTo>
                  <a:pt x="43155" y="633"/>
                  <a:pt x="43124" y="639"/>
                  <a:pt x="43095" y="659"/>
                </a:cubicBezTo>
                <a:cubicBezTo>
                  <a:pt x="43021" y="656"/>
                  <a:pt x="42955" y="634"/>
                  <a:pt x="42898" y="634"/>
                </a:cubicBezTo>
                <a:cubicBezTo>
                  <a:pt x="42883" y="634"/>
                  <a:pt x="42869" y="636"/>
                  <a:pt x="42855" y="640"/>
                </a:cubicBezTo>
                <a:cubicBezTo>
                  <a:pt x="42794" y="601"/>
                  <a:pt x="42744" y="592"/>
                  <a:pt x="42704" y="592"/>
                </a:cubicBezTo>
                <a:cubicBezTo>
                  <a:pt x="42662" y="592"/>
                  <a:pt x="42630" y="602"/>
                  <a:pt x="42606" y="602"/>
                </a:cubicBezTo>
                <a:cubicBezTo>
                  <a:pt x="42603" y="602"/>
                  <a:pt x="42600" y="602"/>
                  <a:pt x="42596" y="601"/>
                </a:cubicBezTo>
                <a:cubicBezTo>
                  <a:pt x="42546" y="586"/>
                  <a:pt x="42550" y="523"/>
                  <a:pt x="42553" y="523"/>
                </a:cubicBezTo>
                <a:lnTo>
                  <a:pt x="42553" y="523"/>
                </a:lnTo>
                <a:cubicBezTo>
                  <a:pt x="42554" y="523"/>
                  <a:pt x="42554" y="523"/>
                  <a:pt x="42554" y="525"/>
                </a:cubicBezTo>
                <a:cubicBezTo>
                  <a:pt x="42556" y="517"/>
                  <a:pt x="42559" y="515"/>
                  <a:pt x="42562" y="515"/>
                </a:cubicBezTo>
                <a:cubicBezTo>
                  <a:pt x="42571" y="515"/>
                  <a:pt x="42586" y="544"/>
                  <a:pt x="42602" y="544"/>
                </a:cubicBezTo>
                <a:cubicBezTo>
                  <a:pt x="42614" y="544"/>
                  <a:pt x="42626" y="531"/>
                  <a:pt x="42638" y="487"/>
                </a:cubicBezTo>
                <a:cubicBezTo>
                  <a:pt x="42717" y="482"/>
                  <a:pt x="42817" y="481"/>
                  <a:pt x="42815" y="395"/>
                </a:cubicBezTo>
                <a:cubicBezTo>
                  <a:pt x="42815" y="386"/>
                  <a:pt x="42813" y="382"/>
                  <a:pt x="42809" y="382"/>
                </a:cubicBezTo>
                <a:cubicBezTo>
                  <a:pt x="42795" y="382"/>
                  <a:pt x="42754" y="436"/>
                  <a:pt x="42696" y="436"/>
                </a:cubicBezTo>
                <a:cubicBezTo>
                  <a:pt x="42689" y="436"/>
                  <a:pt x="42682" y="435"/>
                  <a:pt x="42675" y="433"/>
                </a:cubicBezTo>
                <a:cubicBezTo>
                  <a:pt x="42658" y="421"/>
                  <a:pt x="42640" y="416"/>
                  <a:pt x="42621" y="416"/>
                </a:cubicBezTo>
                <a:cubicBezTo>
                  <a:pt x="42544" y="416"/>
                  <a:pt x="42456" y="497"/>
                  <a:pt x="42366" y="523"/>
                </a:cubicBezTo>
                <a:cubicBezTo>
                  <a:pt x="42254" y="570"/>
                  <a:pt x="42141" y="567"/>
                  <a:pt x="42056" y="575"/>
                </a:cubicBezTo>
                <a:cubicBezTo>
                  <a:pt x="42042" y="566"/>
                  <a:pt x="42029" y="562"/>
                  <a:pt x="42017" y="562"/>
                </a:cubicBezTo>
                <a:cubicBezTo>
                  <a:pt x="41966" y="562"/>
                  <a:pt x="41932" y="626"/>
                  <a:pt x="41920" y="626"/>
                </a:cubicBezTo>
                <a:cubicBezTo>
                  <a:pt x="41917" y="626"/>
                  <a:pt x="41916" y="622"/>
                  <a:pt x="41916" y="614"/>
                </a:cubicBezTo>
                <a:lnTo>
                  <a:pt x="41916" y="614"/>
                </a:lnTo>
                <a:cubicBezTo>
                  <a:pt x="41916" y="637"/>
                  <a:pt x="41900" y="644"/>
                  <a:pt x="41872" y="644"/>
                </a:cubicBezTo>
                <a:cubicBezTo>
                  <a:pt x="41815" y="644"/>
                  <a:pt x="41710" y="614"/>
                  <a:pt x="41587" y="614"/>
                </a:cubicBezTo>
                <a:cubicBezTo>
                  <a:pt x="41584" y="614"/>
                  <a:pt x="41581" y="614"/>
                  <a:pt x="41577" y="614"/>
                </a:cubicBezTo>
                <a:cubicBezTo>
                  <a:pt x="41541" y="623"/>
                  <a:pt x="41504" y="626"/>
                  <a:pt x="41466" y="626"/>
                </a:cubicBezTo>
                <a:cubicBezTo>
                  <a:pt x="41418" y="626"/>
                  <a:pt x="41370" y="622"/>
                  <a:pt x="41322" y="622"/>
                </a:cubicBezTo>
                <a:cubicBezTo>
                  <a:pt x="41308" y="622"/>
                  <a:pt x="41294" y="622"/>
                  <a:pt x="41281" y="623"/>
                </a:cubicBezTo>
                <a:cubicBezTo>
                  <a:pt x="41224" y="632"/>
                  <a:pt x="41170" y="651"/>
                  <a:pt x="41119" y="651"/>
                </a:cubicBezTo>
                <a:cubicBezTo>
                  <a:pt x="41081" y="651"/>
                  <a:pt x="41045" y="641"/>
                  <a:pt x="41012" y="607"/>
                </a:cubicBezTo>
                <a:cubicBezTo>
                  <a:pt x="40969" y="648"/>
                  <a:pt x="40932" y="660"/>
                  <a:pt x="40895" y="660"/>
                </a:cubicBezTo>
                <a:cubicBezTo>
                  <a:pt x="40845" y="660"/>
                  <a:pt x="40795" y="638"/>
                  <a:pt x="40730" y="632"/>
                </a:cubicBezTo>
                <a:cubicBezTo>
                  <a:pt x="40673" y="664"/>
                  <a:pt x="40603" y="636"/>
                  <a:pt x="40511" y="682"/>
                </a:cubicBezTo>
                <a:cubicBezTo>
                  <a:pt x="40460" y="695"/>
                  <a:pt x="40402" y="704"/>
                  <a:pt x="40335" y="704"/>
                </a:cubicBezTo>
                <a:cubicBezTo>
                  <a:pt x="40282" y="704"/>
                  <a:pt x="40223" y="698"/>
                  <a:pt x="40157" y="684"/>
                </a:cubicBezTo>
                <a:cubicBezTo>
                  <a:pt x="40133" y="675"/>
                  <a:pt x="40108" y="672"/>
                  <a:pt x="40082" y="672"/>
                </a:cubicBezTo>
                <a:cubicBezTo>
                  <a:pt x="39992" y="672"/>
                  <a:pt x="39892" y="713"/>
                  <a:pt x="39778" y="713"/>
                </a:cubicBezTo>
                <a:cubicBezTo>
                  <a:pt x="39725" y="713"/>
                  <a:pt x="39668" y="704"/>
                  <a:pt x="39609" y="678"/>
                </a:cubicBezTo>
                <a:cubicBezTo>
                  <a:pt x="39534" y="662"/>
                  <a:pt x="39453" y="657"/>
                  <a:pt x="39368" y="657"/>
                </a:cubicBezTo>
                <a:cubicBezTo>
                  <a:pt x="39327" y="657"/>
                  <a:pt x="39285" y="658"/>
                  <a:pt x="39242" y="660"/>
                </a:cubicBezTo>
                <a:cubicBezTo>
                  <a:pt x="39109" y="666"/>
                  <a:pt x="38962" y="680"/>
                  <a:pt x="38803" y="688"/>
                </a:cubicBezTo>
                <a:cubicBezTo>
                  <a:pt x="38771" y="695"/>
                  <a:pt x="38740" y="697"/>
                  <a:pt x="38710" y="697"/>
                </a:cubicBezTo>
                <a:cubicBezTo>
                  <a:pt x="38646" y="697"/>
                  <a:pt x="38587" y="687"/>
                  <a:pt x="38532" y="687"/>
                </a:cubicBezTo>
                <a:cubicBezTo>
                  <a:pt x="38517" y="687"/>
                  <a:pt x="38503" y="687"/>
                  <a:pt x="38489" y="689"/>
                </a:cubicBezTo>
                <a:cubicBezTo>
                  <a:pt x="38458" y="658"/>
                  <a:pt x="38428" y="649"/>
                  <a:pt x="38401" y="649"/>
                </a:cubicBezTo>
                <a:cubicBezTo>
                  <a:pt x="38362" y="649"/>
                  <a:pt x="38326" y="667"/>
                  <a:pt x="38293" y="667"/>
                </a:cubicBezTo>
                <a:cubicBezTo>
                  <a:pt x="38279" y="667"/>
                  <a:pt x="38266" y="664"/>
                  <a:pt x="38254" y="656"/>
                </a:cubicBezTo>
                <a:cubicBezTo>
                  <a:pt x="38166" y="641"/>
                  <a:pt x="38098" y="591"/>
                  <a:pt x="38048" y="591"/>
                </a:cubicBezTo>
                <a:cubicBezTo>
                  <a:pt x="38022" y="591"/>
                  <a:pt x="38001" y="604"/>
                  <a:pt x="37984" y="642"/>
                </a:cubicBezTo>
                <a:cubicBezTo>
                  <a:pt x="37929" y="683"/>
                  <a:pt x="37912" y="708"/>
                  <a:pt x="37914" y="713"/>
                </a:cubicBezTo>
                <a:cubicBezTo>
                  <a:pt x="37881" y="713"/>
                  <a:pt x="37844" y="712"/>
                  <a:pt x="37801" y="710"/>
                </a:cubicBezTo>
                <a:cubicBezTo>
                  <a:pt x="37745" y="669"/>
                  <a:pt x="37694" y="630"/>
                  <a:pt x="37646" y="630"/>
                </a:cubicBezTo>
                <a:cubicBezTo>
                  <a:pt x="37622" y="630"/>
                  <a:pt x="37599" y="640"/>
                  <a:pt x="37577" y="666"/>
                </a:cubicBezTo>
                <a:cubicBezTo>
                  <a:pt x="37569" y="662"/>
                  <a:pt x="37561" y="661"/>
                  <a:pt x="37553" y="661"/>
                </a:cubicBezTo>
                <a:cubicBezTo>
                  <a:pt x="37505" y="661"/>
                  <a:pt x="37463" y="724"/>
                  <a:pt x="37422" y="724"/>
                </a:cubicBezTo>
                <a:cubicBezTo>
                  <a:pt x="37415" y="724"/>
                  <a:pt x="37408" y="722"/>
                  <a:pt x="37401" y="717"/>
                </a:cubicBezTo>
                <a:cubicBezTo>
                  <a:pt x="37304" y="758"/>
                  <a:pt x="37229" y="795"/>
                  <a:pt x="37163" y="795"/>
                </a:cubicBezTo>
                <a:cubicBezTo>
                  <a:pt x="37113" y="795"/>
                  <a:pt x="37068" y="774"/>
                  <a:pt x="37022" y="716"/>
                </a:cubicBezTo>
                <a:cubicBezTo>
                  <a:pt x="36995" y="720"/>
                  <a:pt x="36968" y="722"/>
                  <a:pt x="36940" y="722"/>
                </a:cubicBezTo>
                <a:cubicBezTo>
                  <a:pt x="36862" y="722"/>
                  <a:pt x="36775" y="710"/>
                  <a:pt x="36653" y="706"/>
                </a:cubicBezTo>
                <a:cubicBezTo>
                  <a:pt x="36611" y="744"/>
                  <a:pt x="36565" y="769"/>
                  <a:pt x="36513" y="769"/>
                </a:cubicBezTo>
                <a:cubicBezTo>
                  <a:pt x="36463" y="769"/>
                  <a:pt x="36408" y="746"/>
                  <a:pt x="36346" y="688"/>
                </a:cubicBezTo>
                <a:cubicBezTo>
                  <a:pt x="36299" y="718"/>
                  <a:pt x="36248" y="727"/>
                  <a:pt x="36192" y="727"/>
                </a:cubicBezTo>
                <a:cubicBezTo>
                  <a:pt x="36104" y="727"/>
                  <a:pt x="36005" y="703"/>
                  <a:pt x="35894" y="694"/>
                </a:cubicBezTo>
                <a:cubicBezTo>
                  <a:pt x="35861" y="697"/>
                  <a:pt x="35829" y="698"/>
                  <a:pt x="35798" y="698"/>
                </a:cubicBezTo>
                <a:cubicBezTo>
                  <a:pt x="35619" y="698"/>
                  <a:pt x="35480" y="664"/>
                  <a:pt x="35374" y="664"/>
                </a:cubicBezTo>
                <a:cubicBezTo>
                  <a:pt x="35318" y="664"/>
                  <a:pt x="35272" y="673"/>
                  <a:pt x="35233" y="701"/>
                </a:cubicBezTo>
                <a:cubicBezTo>
                  <a:pt x="35196" y="706"/>
                  <a:pt x="35159" y="708"/>
                  <a:pt x="35121" y="708"/>
                </a:cubicBezTo>
                <a:cubicBezTo>
                  <a:pt x="35155" y="739"/>
                  <a:pt x="35188" y="780"/>
                  <a:pt x="35191" y="780"/>
                </a:cubicBezTo>
                <a:cubicBezTo>
                  <a:pt x="35191" y="780"/>
                  <a:pt x="35191" y="780"/>
                  <a:pt x="35191" y="780"/>
                </a:cubicBezTo>
                <a:lnTo>
                  <a:pt x="35191" y="780"/>
                </a:lnTo>
                <a:cubicBezTo>
                  <a:pt x="35191" y="799"/>
                  <a:pt x="35192" y="817"/>
                  <a:pt x="35160" y="817"/>
                </a:cubicBezTo>
                <a:cubicBezTo>
                  <a:pt x="35137" y="817"/>
                  <a:pt x="35097" y="807"/>
                  <a:pt x="35028" y="782"/>
                </a:cubicBezTo>
                <a:cubicBezTo>
                  <a:pt x="34994" y="782"/>
                  <a:pt x="34952" y="728"/>
                  <a:pt x="34902" y="728"/>
                </a:cubicBezTo>
                <a:cubicBezTo>
                  <a:pt x="34892" y="728"/>
                  <a:pt x="34882" y="730"/>
                  <a:pt x="34872" y="735"/>
                </a:cubicBezTo>
                <a:cubicBezTo>
                  <a:pt x="34842" y="822"/>
                  <a:pt x="34807" y="851"/>
                  <a:pt x="34768" y="851"/>
                </a:cubicBezTo>
                <a:cubicBezTo>
                  <a:pt x="34730" y="851"/>
                  <a:pt x="34688" y="823"/>
                  <a:pt x="34641" y="795"/>
                </a:cubicBezTo>
                <a:cubicBezTo>
                  <a:pt x="34590" y="808"/>
                  <a:pt x="34535" y="814"/>
                  <a:pt x="34474" y="814"/>
                </a:cubicBezTo>
                <a:cubicBezTo>
                  <a:pt x="34425" y="814"/>
                  <a:pt x="34374" y="811"/>
                  <a:pt x="34318" y="804"/>
                </a:cubicBezTo>
                <a:cubicBezTo>
                  <a:pt x="34288" y="791"/>
                  <a:pt x="34257" y="786"/>
                  <a:pt x="34225" y="786"/>
                </a:cubicBezTo>
                <a:cubicBezTo>
                  <a:pt x="34151" y="786"/>
                  <a:pt x="34071" y="811"/>
                  <a:pt x="33984" y="811"/>
                </a:cubicBezTo>
                <a:cubicBezTo>
                  <a:pt x="33953" y="811"/>
                  <a:pt x="33920" y="808"/>
                  <a:pt x="33887" y="799"/>
                </a:cubicBezTo>
                <a:cubicBezTo>
                  <a:pt x="33817" y="798"/>
                  <a:pt x="33754" y="791"/>
                  <a:pt x="33698" y="791"/>
                </a:cubicBezTo>
                <a:cubicBezTo>
                  <a:pt x="33624" y="791"/>
                  <a:pt x="33563" y="803"/>
                  <a:pt x="33513" y="855"/>
                </a:cubicBezTo>
                <a:cubicBezTo>
                  <a:pt x="33500" y="850"/>
                  <a:pt x="33488" y="849"/>
                  <a:pt x="33477" y="849"/>
                </a:cubicBezTo>
                <a:cubicBezTo>
                  <a:pt x="33451" y="849"/>
                  <a:pt x="33428" y="858"/>
                  <a:pt x="33409" y="866"/>
                </a:cubicBezTo>
                <a:cubicBezTo>
                  <a:pt x="33409" y="903"/>
                  <a:pt x="33408" y="916"/>
                  <a:pt x="33406" y="916"/>
                </a:cubicBezTo>
                <a:cubicBezTo>
                  <a:pt x="33403" y="916"/>
                  <a:pt x="33399" y="902"/>
                  <a:pt x="33393" y="886"/>
                </a:cubicBezTo>
                <a:cubicBezTo>
                  <a:pt x="33400" y="886"/>
                  <a:pt x="33406" y="881"/>
                  <a:pt x="33407" y="866"/>
                </a:cubicBezTo>
                <a:lnTo>
                  <a:pt x="33407" y="866"/>
                </a:lnTo>
                <a:cubicBezTo>
                  <a:pt x="33401" y="869"/>
                  <a:pt x="33393" y="871"/>
                  <a:pt x="33387" y="872"/>
                </a:cubicBezTo>
                <a:cubicBezTo>
                  <a:pt x="33382" y="861"/>
                  <a:pt x="33374" y="851"/>
                  <a:pt x="33364" y="844"/>
                </a:cubicBezTo>
                <a:cubicBezTo>
                  <a:pt x="33361" y="848"/>
                  <a:pt x="33358" y="851"/>
                  <a:pt x="33353" y="852"/>
                </a:cubicBezTo>
                <a:cubicBezTo>
                  <a:pt x="33359" y="860"/>
                  <a:pt x="33365" y="866"/>
                  <a:pt x="33373" y="874"/>
                </a:cubicBezTo>
                <a:cubicBezTo>
                  <a:pt x="33359" y="872"/>
                  <a:pt x="33346" y="864"/>
                  <a:pt x="33341" y="851"/>
                </a:cubicBezTo>
                <a:cubicBezTo>
                  <a:pt x="33326" y="844"/>
                  <a:pt x="33313" y="836"/>
                  <a:pt x="33302" y="824"/>
                </a:cubicBezTo>
                <a:cubicBezTo>
                  <a:pt x="33303" y="820"/>
                  <a:pt x="33304" y="816"/>
                  <a:pt x="33307" y="813"/>
                </a:cubicBezTo>
                <a:cubicBezTo>
                  <a:pt x="33304" y="812"/>
                  <a:pt x="33302" y="812"/>
                  <a:pt x="33299" y="812"/>
                </a:cubicBezTo>
                <a:cubicBezTo>
                  <a:pt x="33296" y="812"/>
                  <a:pt x="33293" y="812"/>
                  <a:pt x="33290" y="814"/>
                </a:cubicBezTo>
                <a:cubicBezTo>
                  <a:pt x="33261" y="787"/>
                  <a:pt x="33227" y="752"/>
                  <a:pt x="33185" y="732"/>
                </a:cubicBezTo>
                <a:cubicBezTo>
                  <a:pt x="33092" y="717"/>
                  <a:pt x="33024" y="713"/>
                  <a:pt x="32973" y="713"/>
                </a:cubicBezTo>
                <a:cubicBezTo>
                  <a:pt x="32900" y="713"/>
                  <a:pt x="32861" y="722"/>
                  <a:pt x="32837" y="722"/>
                </a:cubicBezTo>
                <a:cubicBezTo>
                  <a:pt x="32813" y="722"/>
                  <a:pt x="32801" y="714"/>
                  <a:pt x="32783" y="682"/>
                </a:cubicBezTo>
                <a:cubicBezTo>
                  <a:pt x="32773" y="635"/>
                  <a:pt x="32762" y="621"/>
                  <a:pt x="32747" y="621"/>
                </a:cubicBezTo>
                <a:cubicBezTo>
                  <a:pt x="32728" y="621"/>
                  <a:pt x="32703" y="645"/>
                  <a:pt x="32665" y="645"/>
                </a:cubicBezTo>
                <a:cubicBezTo>
                  <a:pt x="32651" y="645"/>
                  <a:pt x="32636" y="641"/>
                  <a:pt x="32618" y="633"/>
                </a:cubicBezTo>
                <a:cubicBezTo>
                  <a:pt x="32582" y="625"/>
                  <a:pt x="32538" y="578"/>
                  <a:pt x="32483" y="578"/>
                </a:cubicBezTo>
                <a:cubicBezTo>
                  <a:pt x="32462" y="578"/>
                  <a:pt x="32438" y="585"/>
                  <a:pt x="32414" y="605"/>
                </a:cubicBezTo>
                <a:cubicBezTo>
                  <a:pt x="32406" y="609"/>
                  <a:pt x="32398" y="610"/>
                  <a:pt x="32391" y="610"/>
                </a:cubicBezTo>
                <a:cubicBezTo>
                  <a:pt x="32323" y="610"/>
                  <a:pt x="32242" y="498"/>
                  <a:pt x="32147" y="498"/>
                </a:cubicBezTo>
                <a:cubicBezTo>
                  <a:pt x="32125" y="498"/>
                  <a:pt x="32102" y="504"/>
                  <a:pt x="32078" y="520"/>
                </a:cubicBezTo>
                <a:cubicBezTo>
                  <a:pt x="31948" y="476"/>
                  <a:pt x="31842" y="457"/>
                  <a:pt x="31755" y="457"/>
                </a:cubicBezTo>
                <a:cubicBezTo>
                  <a:pt x="31717" y="457"/>
                  <a:pt x="31683" y="460"/>
                  <a:pt x="31651" y="467"/>
                </a:cubicBezTo>
                <a:cubicBezTo>
                  <a:pt x="31578" y="458"/>
                  <a:pt x="31521" y="426"/>
                  <a:pt x="31475" y="426"/>
                </a:cubicBezTo>
                <a:cubicBezTo>
                  <a:pt x="31455" y="426"/>
                  <a:pt x="31438" y="431"/>
                  <a:pt x="31422" y="447"/>
                </a:cubicBezTo>
                <a:cubicBezTo>
                  <a:pt x="31409" y="447"/>
                  <a:pt x="31397" y="446"/>
                  <a:pt x="31386" y="446"/>
                </a:cubicBezTo>
                <a:cubicBezTo>
                  <a:pt x="31305" y="446"/>
                  <a:pt x="31267" y="472"/>
                  <a:pt x="31193" y="538"/>
                </a:cubicBezTo>
                <a:cubicBezTo>
                  <a:pt x="31180" y="577"/>
                  <a:pt x="31165" y="588"/>
                  <a:pt x="31149" y="588"/>
                </a:cubicBezTo>
                <a:cubicBezTo>
                  <a:pt x="31126" y="588"/>
                  <a:pt x="31099" y="567"/>
                  <a:pt x="31068" y="567"/>
                </a:cubicBezTo>
                <a:cubicBezTo>
                  <a:pt x="31052" y="567"/>
                  <a:pt x="31034" y="573"/>
                  <a:pt x="31015" y="591"/>
                </a:cubicBezTo>
                <a:cubicBezTo>
                  <a:pt x="31000" y="587"/>
                  <a:pt x="30985" y="586"/>
                  <a:pt x="30968" y="586"/>
                </a:cubicBezTo>
                <a:cubicBezTo>
                  <a:pt x="30893" y="586"/>
                  <a:pt x="30798" y="619"/>
                  <a:pt x="30674" y="621"/>
                </a:cubicBezTo>
                <a:cubicBezTo>
                  <a:pt x="30441" y="604"/>
                  <a:pt x="30328" y="590"/>
                  <a:pt x="30280" y="590"/>
                </a:cubicBezTo>
                <a:cubicBezTo>
                  <a:pt x="30235" y="590"/>
                  <a:pt x="30248" y="603"/>
                  <a:pt x="30273" y="637"/>
                </a:cubicBezTo>
                <a:cubicBezTo>
                  <a:pt x="30301" y="725"/>
                  <a:pt x="30342" y="764"/>
                  <a:pt x="30337" y="764"/>
                </a:cubicBezTo>
                <a:cubicBezTo>
                  <a:pt x="30333" y="764"/>
                  <a:pt x="30292" y="733"/>
                  <a:pt x="30173" y="678"/>
                </a:cubicBezTo>
                <a:cubicBezTo>
                  <a:pt x="30146" y="684"/>
                  <a:pt x="30121" y="686"/>
                  <a:pt x="30100" y="686"/>
                </a:cubicBezTo>
                <a:cubicBezTo>
                  <a:pt x="29985" y="686"/>
                  <a:pt x="29941" y="618"/>
                  <a:pt x="29917" y="618"/>
                </a:cubicBezTo>
                <a:cubicBezTo>
                  <a:pt x="29903" y="618"/>
                  <a:pt x="29896" y="639"/>
                  <a:pt x="29885" y="702"/>
                </a:cubicBezTo>
                <a:cubicBezTo>
                  <a:pt x="29879" y="704"/>
                  <a:pt x="29872" y="704"/>
                  <a:pt x="29863" y="704"/>
                </a:cubicBezTo>
                <a:cubicBezTo>
                  <a:pt x="29843" y="704"/>
                  <a:pt x="29814" y="702"/>
                  <a:pt x="29764" y="701"/>
                </a:cubicBezTo>
                <a:cubicBezTo>
                  <a:pt x="29754" y="697"/>
                  <a:pt x="29742" y="695"/>
                  <a:pt x="29729" y="695"/>
                </a:cubicBezTo>
                <a:cubicBezTo>
                  <a:pt x="29677" y="695"/>
                  <a:pt x="29608" y="721"/>
                  <a:pt x="29514" y="721"/>
                </a:cubicBezTo>
                <a:cubicBezTo>
                  <a:pt x="29472" y="721"/>
                  <a:pt x="29424" y="715"/>
                  <a:pt x="29371" y="701"/>
                </a:cubicBezTo>
                <a:cubicBezTo>
                  <a:pt x="29322" y="689"/>
                  <a:pt x="29279" y="685"/>
                  <a:pt x="29242" y="685"/>
                </a:cubicBezTo>
                <a:cubicBezTo>
                  <a:pt x="29117" y="685"/>
                  <a:pt x="29048" y="733"/>
                  <a:pt x="29002" y="733"/>
                </a:cubicBezTo>
                <a:cubicBezTo>
                  <a:pt x="28985" y="733"/>
                  <a:pt x="28971" y="727"/>
                  <a:pt x="28959" y="710"/>
                </a:cubicBezTo>
                <a:cubicBezTo>
                  <a:pt x="28935" y="713"/>
                  <a:pt x="28917" y="717"/>
                  <a:pt x="28895" y="717"/>
                </a:cubicBezTo>
                <a:cubicBezTo>
                  <a:pt x="28864" y="717"/>
                  <a:pt x="28824" y="710"/>
                  <a:pt x="28747" y="685"/>
                </a:cubicBezTo>
                <a:cubicBezTo>
                  <a:pt x="28698" y="682"/>
                  <a:pt x="28636" y="660"/>
                  <a:pt x="28553" y="660"/>
                </a:cubicBezTo>
                <a:cubicBezTo>
                  <a:pt x="28520" y="660"/>
                  <a:pt x="28483" y="663"/>
                  <a:pt x="28444" y="673"/>
                </a:cubicBezTo>
                <a:cubicBezTo>
                  <a:pt x="28407" y="655"/>
                  <a:pt x="28368" y="650"/>
                  <a:pt x="28325" y="650"/>
                </a:cubicBezTo>
                <a:cubicBezTo>
                  <a:pt x="28255" y="650"/>
                  <a:pt x="28175" y="664"/>
                  <a:pt x="28085" y="664"/>
                </a:cubicBezTo>
                <a:cubicBezTo>
                  <a:pt x="28018" y="664"/>
                  <a:pt x="27945" y="656"/>
                  <a:pt x="27865" y="628"/>
                </a:cubicBezTo>
                <a:cubicBezTo>
                  <a:pt x="27659" y="612"/>
                  <a:pt x="27510" y="607"/>
                  <a:pt x="27403" y="603"/>
                </a:cubicBezTo>
                <a:lnTo>
                  <a:pt x="27363" y="624"/>
                </a:lnTo>
                <a:cubicBezTo>
                  <a:pt x="27338" y="621"/>
                  <a:pt x="27315" y="617"/>
                  <a:pt x="27293" y="614"/>
                </a:cubicBezTo>
                <a:cubicBezTo>
                  <a:pt x="27325" y="614"/>
                  <a:pt x="27356" y="610"/>
                  <a:pt x="27386" y="603"/>
                </a:cubicBezTo>
                <a:cubicBezTo>
                  <a:pt x="27309" y="599"/>
                  <a:pt x="27255" y="596"/>
                  <a:pt x="27222" y="586"/>
                </a:cubicBezTo>
                <a:cubicBezTo>
                  <a:pt x="27201" y="574"/>
                  <a:pt x="27187" y="570"/>
                  <a:pt x="27181" y="570"/>
                </a:cubicBezTo>
                <a:cubicBezTo>
                  <a:pt x="27162" y="570"/>
                  <a:pt x="27190" y="600"/>
                  <a:pt x="27234" y="600"/>
                </a:cubicBezTo>
                <a:cubicBezTo>
                  <a:pt x="27235" y="600"/>
                  <a:pt x="27236" y="600"/>
                  <a:pt x="27238" y="600"/>
                </a:cubicBezTo>
                <a:cubicBezTo>
                  <a:pt x="27248" y="605"/>
                  <a:pt x="27258" y="608"/>
                  <a:pt x="27268" y="610"/>
                </a:cubicBezTo>
                <a:cubicBezTo>
                  <a:pt x="27233" y="606"/>
                  <a:pt x="27206" y="605"/>
                  <a:pt x="27185" y="605"/>
                </a:cubicBezTo>
                <a:cubicBezTo>
                  <a:pt x="27112" y="605"/>
                  <a:pt x="27109" y="624"/>
                  <a:pt x="27100" y="633"/>
                </a:cubicBezTo>
                <a:cubicBezTo>
                  <a:pt x="27100" y="633"/>
                  <a:pt x="27100" y="633"/>
                  <a:pt x="27099" y="633"/>
                </a:cubicBezTo>
                <a:cubicBezTo>
                  <a:pt x="27087" y="633"/>
                  <a:pt x="27058" y="690"/>
                  <a:pt x="26763" y="711"/>
                </a:cubicBezTo>
                <a:cubicBezTo>
                  <a:pt x="26745" y="706"/>
                  <a:pt x="26728" y="704"/>
                  <a:pt x="26710" y="704"/>
                </a:cubicBezTo>
                <a:cubicBezTo>
                  <a:pt x="26650" y="704"/>
                  <a:pt x="26595" y="729"/>
                  <a:pt x="26542" y="729"/>
                </a:cubicBezTo>
                <a:cubicBezTo>
                  <a:pt x="26525" y="729"/>
                  <a:pt x="26509" y="726"/>
                  <a:pt x="26493" y="720"/>
                </a:cubicBezTo>
                <a:cubicBezTo>
                  <a:pt x="26467" y="741"/>
                  <a:pt x="26441" y="750"/>
                  <a:pt x="26417" y="750"/>
                </a:cubicBezTo>
                <a:cubicBezTo>
                  <a:pt x="26366" y="750"/>
                  <a:pt x="26318" y="714"/>
                  <a:pt x="26272" y="682"/>
                </a:cubicBezTo>
                <a:cubicBezTo>
                  <a:pt x="26248" y="649"/>
                  <a:pt x="26224" y="641"/>
                  <a:pt x="26202" y="641"/>
                </a:cubicBezTo>
                <a:cubicBezTo>
                  <a:pt x="26184" y="641"/>
                  <a:pt x="26166" y="646"/>
                  <a:pt x="26148" y="646"/>
                </a:cubicBezTo>
                <a:cubicBezTo>
                  <a:pt x="26127" y="646"/>
                  <a:pt x="26106" y="639"/>
                  <a:pt x="26085" y="608"/>
                </a:cubicBezTo>
                <a:cubicBezTo>
                  <a:pt x="26059" y="628"/>
                  <a:pt x="26034" y="638"/>
                  <a:pt x="26010" y="638"/>
                </a:cubicBezTo>
                <a:cubicBezTo>
                  <a:pt x="25978" y="638"/>
                  <a:pt x="25946" y="621"/>
                  <a:pt x="25914" y="590"/>
                </a:cubicBezTo>
                <a:cubicBezTo>
                  <a:pt x="25901" y="577"/>
                  <a:pt x="25888" y="573"/>
                  <a:pt x="25874" y="573"/>
                </a:cubicBezTo>
                <a:cubicBezTo>
                  <a:pt x="25845" y="573"/>
                  <a:pt x="25817" y="594"/>
                  <a:pt x="25787" y="594"/>
                </a:cubicBezTo>
                <a:cubicBezTo>
                  <a:pt x="25773" y="594"/>
                  <a:pt x="25759" y="589"/>
                  <a:pt x="25744" y="575"/>
                </a:cubicBezTo>
                <a:cubicBezTo>
                  <a:pt x="25685" y="567"/>
                  <a:pt x="25624" y="582"/>
                  <a:pt x="25557" y="514"/>
                </a:cubicBezTo>
                <a:cubicBezTo>
                  <a:pt x="25530" y="516"/>
                  <a:pt x="25506" y="517"/>
                  <a:pt x="25486" y="517"/>
                </a:cubicBezTo>
                <a:cubicBezTo>
                  <a:pt x="25373" y="517"/>
                  <a:pt x="25357" y="486"/>
                  <a:pt x="25347" y="486"/>
                </a:cubicBezTo>
                <a:cubicBezTo>
                  <a:pt x="25346" y="486"/>
                  <a:pt x="25344" y="486"/>
                  <a:pt x="25343" y="488"/>
                </a:cubicBezTo>
                <a:cubicBezTo>
                  <a:pt x="25338" y="490"/>
                  <a:pt x="25332" y="579"/>
                  <a:pt x="25310" y="579"/>
                </a:cubicBezTo>
                <a:cubicBezTo>
                  <a:pt x="25304" y="579"/>
                  <a:pt x="25298" y="573"/>
                  <a:pt x="25289" y="558"/>
                </a:cubicBezTo>
                <a:cubicBezTo>
                  <a:pt x="25250" y="558"/>
                  <a:pt x="25181" y="579"/>
                  <a:pt x="25057" y="600"/>
                </a:cubicBezTo>
                <a:cubicBezTo>
                  <a:pt x="25001" y="576"/>
                  <a:pt x="24955" y="568"/>
                  <a:pt x="24917" y="568"/>
                </a:cubicBezTo>
                <a:cubicBezTo>
                  <a:pt x="24870" y="568"/>
                  <a:pt x="24835" y="580"/>
                  <a:pt x="24809" y="584"/>
                </a:cubicBezTo>
                <a:cubicBezTo>
                  <a:pt x="24776" y="643"/>
                  <a:pt x="24757" y="667"/>
                  <a:pt x="24744" y="667"/>
                </a:cubicBezTo>
                <a:cubicBezTo>
                  <a:pt x="24739" y="667"/>
                  <a:pt x="24735" y="663"/>
                  <a:pt x="24731" y="656"/>
                </a:cubicBezTo>
                <a:cubicBezTo>
                  <a:pt x="24726" y="654"/>
                  <a:pt x="24723" y="653"/>
                  <a:pt x="24719" y="653"/>
                </a:cubicBezTo>
                <a:cubicBezTo>
                  <a:pt x="24701" y="653"/>
                  <a:pt x="24680" y="675"/>
                  <a:pt x="24557" y="680"/>
                </a:cubicBezTo>
                <a:cubicBezTo>
                  <a:pt x="24519" y="660"/>
                  <a:pt x="24482" y="648"/>
                  <a:pt x="24440" y="648"/>
                </a:cubicBezTo>
                <a:cubicBezTo>
                  <a:pt x="24397" y="648"/>
                  <a:pt x="24350" y="661"/>
                  <a:pt x="24293" y="691"/>
                </a:cubicBezTo>
                <a:cubicBezTo>
                  <a:pt x="24253" y="683"/>
                  <a:pt x="24207" y="622"/>
                  <a:pt x="24157" y="622"/>
                </a:cubicBezTo>
                <a:cubicBezTo>
                  <a:pt x="24136" y="622"/>
                  <a:pt x="24114" y="632"/>
                  <a:pt x="24091" y="663"/>
                </a:cubicBezTo>
                <a:cubicBezTo>
                  <a:pt x="24064" y="698"/>
                  <a:pt x="24036" y="710"/>
                  <a:pt x="24006" y="710"/>
                </a:cubicBezTo>
                <a:cubicBezTo>
                  <a:pt x="23946" y="710"/>
                  <a:pt x="23879" y="663"/>
                  <a:pt x="23805" y="660"/>
                </a:cubicBezTo>
                <a:cubicBezTo>
                  <a:pt x="23798" y="656"/>
                  <a:pt x="23791" y="654"/>
                  <a:pt x="23784" y="654"/>
                </a:cubicBezTo>
                <a:cubicBezTo>
                  <a:pt x="23747" y="654"/>
                  <a:pt x="23709" y="704"/>
                  <a:pt x="23667" y="704"/>
                </a:cubicBezTo>
                <a:cubicBezTo>
                  <a:pt x="23652" y="704"/>
                  <a:pt x="23637" y="698"/>
                  <a:pt x="23621" y="680"/>
                </a:cubicBezTo>
                <a:cubicBezTo>
                  <a:pt x="23597" y="663"/>
                  <a:pt x="23573" y="659"/>
                  <a:pt x="23547" y="659"/>
                </a:cubicBezTo>
                <a:cubicBezTo>
                  <a:pt x="23529" y="659"/>
                  <a:pt x="23510" y="661"/>
                  <a:pt x="23491" y="661"/>
                </a:cubicBezTo>
                <a:cubicBezTo>
                  <a:pt x="23463" y="661"/>
                  <a:pt x="23435" y="657"/>
                  <a:pt x="23405" y="636"/>
                </a:cubicBezTo>
                <a:cubicBezTo>
                  <a:pt x="23378" y="626"/>
                  <a:pt x="23351" y="622"/>
                  <a:pt x="23323" y="622"/>
                </a:cubicBezTo>
                <a:cubicBezTo>
                  <a:pt x="23255" y="622"/>
                  <a:pt x="23184" y="643"/>
                  <a:pt x="23108" y="643"/>
                </a:cubicBezTo>
                <a:cubicBezTo>
                  <a:pt x="23062" y="643"/>
                  <a:pt x="23014" y="636"/>
                  <a:pt x="22965" y="612"/>
                </a:cubicBezTo>
                <a:cubicBezTo>
                  <a:pt x="22916" y="637"/>
                  <a:pt x="22865" y="662"/>
                  <a:pt x="22811" y="662"/>
                </a:cubicBezTo>
                <a:cubicBezTo>
                  <a:pt x="22776" y="662"/>
                  <a:pt x="22740" y="651"/>
                  <a:pt x="22703" y="623"/>
                </a:cubicBezTo>
                <a:cubicBezTo>
                  <a:pt x="22675" y="660"/>
                  <a:pt x="22646" y="673"/>
                  <a:pt x="22617" y="673"/>
                </a:cubicBezTo>
                <a:cubicBezTo>
                  <a:pt x="22551" y="673"/>
                  <a:pt x="22482" y="606"/>
                  <a:pt x="22410" y="586"/>
                </a:cubicBezTo>
                <a:cubicBezTo>
                  <a:pt x="22337" y="581"/>
                  <a:pt x="22259" y="545"/>
                  <a:pt x="22179" y="545"/>
                </a:cubicBezTo>
                <a:cubicBezTo>
                  <a:pt x="22148" y="545"/>
                  <a:pt x="22117" y="550"/>
                  <a:pt x="22086" y="565"/>
                </a:cubicBezTo>
                <a:cubicBezTo>
                  <a:pt x="22007" y="564"/>
                  <a:pt x="21927" y="537"/>
                  <a:pt x="21843" y="537"/>
                </a:cubicBezTo>
                <a:cubicBezTo>
                  <a:pt x="21805" y="537"/>
                  <a:pt x="21765" y="543"/>
                  <a:pt x="21726" y="559"/>
                </a:cubicBezTo>
                <a:cubicBezTo>
                  <a:pt x="21706" y="557"/>
                  <a:pt x="21686" y="556"/>
                  <a:pt x="21666" y="556"/>
                </a:cubicBezTo>
                <a:cubicBezTo>
                  <a:pt x="21586" y="556"/>
                  <a:pt x="21502" y="571"/>
                  <a:pt x="21416" y="571"/>
                </a:cubicBezTo>
                <a:cubicBezTo>
                  <a:pt x="21361" y="571"/>
                  <a:pt x="21304" y="565"/>
                  <a:pt x="21246" y="544"/>
                </a:cubicBezTo>
                <a:cubicBezTo>
                  <a:pt x="21228" y="551"/>
                  <a:pt x="21211" y="553"/>
                  <a:pt x="21193" y="553"/>
                </a:cubicBezTo>
                <a:cubicBezTo>
                  <a:pt x="21103" y="553"/>
                  <a:pt x="21018" y="480"/>
                  <a:pt x="20941" y="480"/>
                </a:cubicBezTo>
                <a:cubicBezTo>
                  <a:pt x="20938" y="480"/>
                  <a:pt x="20936" y="480"/>
                  <a:pt x="20934" y="481"/>
                </a:cubicBezTo>
                <a:cubicBezTo>
                  <a:pt x="20904" y="469"/>
                  <a:pt x="20876" y="465"/>
                  <a:pt x="20848" y="465"/>
                </a:cubicBezTo>
                <a:cubicBezTo>
                  <a:pt x="20804" y="465"/>
                  <a:pt x="20763" y="474"/>
                  <a:pt x="20724" y="474"/>
                </a:cubicBezTo>
                <a:cubicBezTo>
                  <a:pt x="20707" y="474"/>
                  <a:pt x="20691" y="472"/>
                  <a:pt x="20675" y="468"/>
                </a:cubicBezTo>
                <a:cubicBezTo>
                  <a:pt x="20608" y="516"/>
                  <a:pt x="20546" y="529"/>
                  <a:pt x="20490" y="529"/>
                </a:cubicBezTo>
                <a:cubicBezTo>
                  <a:pt x="20427" y="529"/>
                  <a:pt x="20370" y="512"/>
                  <a:pt x="20320" y="512"/>
                </a:cubicBezTo>
                <a:cubicBezTo>
                  <a:pt x="20313" y="512"/>
                  <a:pt x="20305" y="513"/>
                  <a:pt x="20298" y="514"/>
                </a:cubicBezTo>
                <a:cubicBezTo>
                  <a:pt x="20253" y="514"/>
                  <a:pt x="20209" y="510"/>
                  <a:pt x="20164" y="503"/>
                </a:cubicBezTo>
                <a:lnTo>
                  <a:pt x="20164" y="503"/>
                </a:lnTo>
                <a:cubicBezTo>
                  <a:pt x="20166" y="509"/>
                  <a:pt x="20167" y="515"/>
                  <a:pt x="20168" y="521"/>
                </a:cubicBezTo>
                <a:cubicBezTo>
                  <a:pt x="20171" y="528"/>
                  <a:pt x="20175" y="535"/>
                  <a:pt x="20177" y="540"/>
                </a:cubicBezTo>
                <a:cubicBezTo>
                  <a:pt x="20169" y="535"/>
                  <a:pt x="20159" y="533"/>
                  <a:pt x="20150" y="533"/>
                </a:cubicBezTo>
                <a:cubicBezTo>
                  <a:pt x="20143" y="533"/>
                  <a:pt x="20136" y="534"/>
                  <a:pt x="20130" y="537"/>
                </a:cubicBezTo>
                <a:cubicBezTo>
                  <a:pt x="20093" y="561"/>
                  <a:pt x="20038" y="572"/>
                  <a:pt x="19959" y="586"/>
                </a:cubicBezTo>
                <a:cubicBezTo>
                  <a:pt x="19894" y="575"/>
                  <a:pt x="19811" y="522"/>
                  <a:pt x="19710" y="522"/>
                </a:cubicBezTo>
                <a:cubicBezTo>
                  <a:pt x="19688" y="522"/>
                  <a:pt x="19665" y="524"/>
                  <a:pt x="19641" y="530"/>
                </a:cubicBezTo>
                <a:cubicBezTo>
                  <a:pt x="19604" y="514"/>
                  <a:pt x="19569" y="508"/>
                  <a:pt x="19535" y="508"/>
                </a:cubicBezTo>
                <a:cubicBezTo>
                  <a:pt x="19478" y="508"/>
                  <a:pt x="19425" y="525"/>
                  <a:pt x="19377" y="539"/>
                </a:cubicBezTo>
                <a:lnTo>
                  <a:pt x="19361" y="545"/>
                </a:lnTo>
                <a:cubicBezTo>
                  <a:pt x="19382" y="577"/>
                  <a:pt x="19388" y="636"/>
                  <a:pt x="19367" y="636"/>
                </a:cubicBezTo>
                <a:cubicBezTo>
                  <a:pt x="19361" y="636"/>
                  <a:pt x="19353" y="630"/>
                  <a:pt x="19342" y="618"/>
                </a:cubicBezTo>
                <a:cubicBezTo>
                  <a:pt x="19305" y="680"/>
                  <a:pt x="19266" y="659"/>
                  <a:pt x="19225" y="694"/>
                </a:cubicBezTo>
                <a:cubicBezTo>
                  <a:pt x="19193" y="666"/>
                  <a:pt x="19158" y="622"/>
                  <a:pt x="19124" y="622"/>
                </a:cubicBezTo>
                <a:cubicBezTo>
                  <a:pt x="19116" y="622"/>
                  <a:pt x="19108" y="624"/>
                  <a:pt x="19099" y="631"/>
                </a:cubicBezTo>
                <a:cubicBezTo>
                  <a:pt x="19094" y="637"/>
                  <a:pt x="19085" y="640"/>
                  <a:pt x="19077" y="640"/>
                </a:cubicBezTo>
                <a:cubicBezTo>
                  <a:pt x="19070" y="640"/>
                  <a:pt x="19064" y="638"/>
                  <a:pt x="19059" y="635"/>
                </a:cubicBezTo>
                <a:cubicBezTo>
                  <a:pt x="19015" y="635"/>
                  <a:pt x="18984" y="604"/>
                  <a:pt x="18961" y="558"/>
                </a:cubicBezTo>
                <a:cubicBezTo>
                  <a:pt x="18947" y="549"/>
                  <a:pt x="18935" y="538"/>
                  <a:pt x="18925" y="526"/>
                </a:cubicBezTo>
                <a:cubicBezTo>
                  <a:pt x="18916" y="524"/>
                  <a:pt x="18907" y="522"/>
                  <a:pt x="18897" y="522"/>
                </a:cubicBezTo>
                <a:cubicBezTo>
                  <a:pt x="18871" y="522"/>
                  <a:pt x="18846" y="533"/>
                  <a:pt x="18827" y="552"/>
                </a:cubicBezTo>
                <a:cubicBezTo>
                  <a:pt x="18811" y="565"/>
                  <a:pt x="18795" y="570"/>
                  <a:pt x="18779" y="570"/>
                </a:cubicBezTo>
                <a:cubicBezTo>
                  <a:pt x="18701" y="570"/>
                  <a:pt x="18619" y="449"/>
                  <a:pt x="18538" y="449"/>
                </a:cubicBezTo>
                <a:cubicBezTo>
                  <a:pt x="18537" y="449"/>
                  <a:pt x="18536" y="449"/>
                  <a:pt x="18536" y="449"/>
                </a:cubicBezTo>
                <a:cubicBezTo>
                  <a:pt x="18521" y="450"/>
                  <a:pt x="18506" y="451"/>
                  <a:pt x="18492" y="451"/>
                </a:cubicBezTo>
                <a:cubicBezTo>
                  <a:pt x="18402" y="451"/>
                  <a:pt x="18314" y="427"/>
                  <a:pt x="18235" y="383"/>
                </a:cubicBezTo>
                <a:cubicBezTo>
                  <a:pt x="18190" y="375"/>
                  <a:pt x="18141" y="330"/>
                  <a:pt x="18089" y="330"/>
                </a:cubicBezTo>
                <a:cubicBezTo>
                  <a:pt x="18065" y="330"/>
                  <a:pt x="18041" y="339"/>
                  <a:pt x="18017" y="365"/>
                </a:cubicBezTo>
                <a:cubicBezTo>
                  <a:pt x="18001" y="364"/>
                  <a:pt x="17985" y="363"/>
                  <a:pt x="17969" y="363"/>
                </a:cubicBezTo>
                <a:cubicBezTo>
                  <a:pt x="17904" y="363"/>
                  <a:pt x="17833" y="374"/>
                  <a:pt x="17757" y="418"/>
                </a:cubicBezTo>
                <a:cubicBezTo>
                  <a:pt x="17663" y="464"/>
                  <a:pt x="17560" y="418"/>
                  <a:pt x="17448" y="488"/>
                </a:cubicBezTo>
                <a:cubicBezTo>
                  <a:pt x="17419" y="456"/>
                  <a:pt x="17391" y="444"/>
                  <a:pt x="17362" y="444"/>
                </a:cubicBezTo>
                <a:cubicBezTo>
                  <a:pt x="17281" y="444"/>
                  <a:pt x="17197" y="534"/>
                  <a:pt x="17107" y="534"/>
                </a:cubicBezTo>
                <a:cubicBezTo>
                  <a:pt x="17098" y="534"/>
                  <a:pt x="17089" y="533"/>
                  <a:pt x="17080" y="531"/>
                </a:cubicBezTo>
                <a:cubicBezTo>
                  <a:pt x="16997" y="609"/>
                  <a:pt x="16909" y="654"/>
                  <a:pt x="16816" y="654"/>
                </a:cubicBezTo>
                <a:cubicBezTo>
                  <a:pt x="16761" y="654"/>
                  <a:pt x="16704" y="638"/>
                  <a:pt x="16645" y="605"/>
                </a:cubicBezTo>
                <a:cubicBezTo>
                  <a:pt x="16566" y="539"/>
                  <a:pt x="16483" y="505"/>
                  <a:pt x="16398" y="503"/>
                </a:cubicBezTo>
                <a:cubicBezTo>
                  <a:pt x="16396" y="503"/>
                  <a:pt x="16395" y="503"/>
                  <a:pt x="16393" y="503"/>
                </a:cubicBezTo>
                <a:cubicBezTo>
                  <a:pt x="16309" y="503"/>
                  <a:pt x="16223" y="533"/>
                  <a:pt x="16133" y="593"/>
                </a:cubicBezTo>
                <a:cubicBezTo>
                  <a:pt x="16040" y="529"/>
                  <a:pt x="15963" y="508"/>
                  <a:pt x="15898" y="508"/>
                </a:cubicBezTo>
                <a:cubicBezTo>
                  <a:pt x="15772" y="508"/>
                  <a:pt x="15696" y="591"/>
                  <a:pt x="15650" y="607"/>
                </a:cubicBezTo>
                <a:cubicBezTo>
                  <a:pt x="15621" y="568"/>
                  <a:pt x="15603" y="556"/>
                  <a:pt x="15592" y="556"/>
                </a:cubicBezTo>
                <a:cubicBezTo>
                  <a:pt x="15576" y="556"/>
                  <a:pt x="15574" y="581"/>
                  <a:pt x="15570" y="584"/>
                </a:cubicBezTo>
                <a:cubicBezTo>
                  <a:pt x="15567" y="593"/>
                  <a:pt x="15562" y="616"/>
                  <a:pt x="15541" y="616"/>
                </a:cubicBezTo>
                <a:cubicBezTo>
                  <a:pt x="15527" y="616"/>
                  <a:pt x="15506" y="605"/>
                  <a:pt x="15472" y="575"/>
                </a:cubicBezTo>
                <a:cubicBezTo>
                  <a:pt x="15462" y="596"/>
                  <a:pt x="15450" y="604"/>
                  <a:pt x="15437" y="604"/>
                </a:cubicBezTo>
                <a:cubicBezTo>
                  <a:pt x="15406" y="604"/>
                  <a:pt x="15366" y="556"/>
                  <a:pt x="15316" y="556"/>
                </a:cubicBezTo>
                <a:cubicBezTo>
                  <a:pt x="15305" y="556"/>
                  <a:pt x="15294" y="559"/>
                  <a:pt x="15282" y="565"/>
                </a:cubicBezTo>
                <a:cubicBezTo>
                  <a:pt x="15228" y="541"/>
                  <a:pt x="15163" y="512"/>
                  <a:pt x="15085" y="512"/>
                </a:cubicBezTo>
                <a:cubicBezTo>
                  <a:pt x="15038" y="512"/>
                  <a:pt x="14987" y="523"/>
                  <a:pt x="14931" y="552"/>
                </a:cubicBezTo>
                <a:cubicBezTo>
                  <a:pt x="14864" y="561"/>
                  <a:pt x="14804" y="567"/>
                  <a:pt x="14751" y="567"/>
                </a:cubicBezTo>
                <a:cubicBezTo>
                  <a:pt x="14686" y="567"/>
                  <a:pt x="14630" y="559"/>
                  <a:pt x="14584" y="540"/>
                </a:cubicBezTo>
                <a:cubicBezTo>
                  <a:pt x="14531" y="548"/>
                  <a:pt x="14489" y="583"/>
                  <a:pt x="14457" y="583"/>
                </a:cubicBezTo>
                <a:cubicBezTo>
                  <a:pt x="14438" y="583"/>
                  <a:pt x="14422" y="571"/>
                  <a:pt x="14408" y="535"/>
                </a:cubicBezTo>
                <a:cubicBezTo>
                  <a:pt x="14403" y="536"/>
                  <a:pt x="14398" y="536"/>
                  <a:pt x="14393" y="536"/>
                </a:cubicBezTo>
                <a:cubicBezTo>
                  <a:pt x="14385" y="536"/>
                  <a:pt x="14377" y="535"/>
                  <a:pt x="14369" y="533"/>
                </a:cubicBezTo>
                <a:lnTo>
                  <a:pt x="14369" y="539"/>
                </a:lnTo>
                <a:cubicBezTo>
                  <a:pt x="14370" y="566"/>
                  <a:pt x="14363" y="588"/>
                  <a:pt x="14337" y="588"/>
                </a:cubicBezTo>
                <a:cubicBezTo>
                  <a:pt x="14325" y="588"/>
                  <a:pt x="14310" y="584"/>
                  <a:pt x="14290" y="573"/>
                </a:cubicBezTo>
                <a:cubicBezTo>
                  <a:pt x="14226" y="539"/>
                  <a:pt x="14117" y="554"/>
                  <a:pt x="13928" y="544"/>
                </a:cubicBezTo>
                <a:cubicBezTo>
                  <a:pt x="13850" y="480"/>
                  <a:pt x="13784" y="459"/>
                  <a:pt x="13729" y="459"/>
                </a:cubicBezTo>
                <a:cubicBezTo>
                  <a:pt x="13623" y="459"/>
                  <a:pt x="13556" y="537"/>
                  <a:pt x="13514" y="537"/>
                </a:cubicBezTo>
                <a:cubicBezTo>
                  <a:pt x="13507" y="537"/>
                  <a:pt x="13501" y="535"/>
                  <a:pt x="13496" y="530"/>
                </a:cubicBezTo>
                <a:cubicBezTo>
                  <a:pt x="13481" y="515"/>
                  <a:pt x="13471" y="510"/>
                  <a:pt x="13464" y="510"/>
                </a:cubicBezTo>
                <a:cubicBezTo>
                  <a:pt x="13449" y="510"/>
                  <a:pt x="13457" y="541"/>
                  <a:pt x="13471" y="541"/>
                </a:cubicBezTo>
                <a:cubicBezTo>
                  <a:pt x="13473" y="541"/>
                  <a:pt x="13476" y="541"/>
                  <a:pt x="13478" y="539"/>
                </a:cubicBezTo>
                <a:cubicBezTo>
                  <a:pt x="13501" y="557"/>
                  <a:pt x="13536" y="566"/>
                  <a:pt x="13535" y="566"/>
                </a:cubicBezTo>
                <a:cubicBezTo>
                  <a:pt x="13533" y="566"/>
                  <a:pt x="13486" y="554"/>
                  <a:pt x="13327" y="530"/>
                </a:cubicBezTo>
                <a:cubicBezTo>
                  <a:pt x="13267" y="568"/>
                  <a:pt x="13212" y="582"/>
                  <a:pt x="13161" y="582"/>
                </a:cubicBezTo>
                <a:cubicBezTo>
                  <a:pt x="13042" y="582"/>
                  <a:pt x="12941" y="511"/>
                  <a:pt x="12840" y="511"/>
                </a:cubicBezTo>
                <a:cubicBezTo>
                  <a:pt x="12839" y="511"/>
                  <a:pt x="12838" y="511"/>
                  <a:pt x="12837" y="511"/>
                </a:cubicBezTo>
                <a:cubicBezTo>
                  <a:pt x="12809" y="499"/>
                  <a:pt x="12781" y="495"/>
                  <a:pt x="12753" y="495"/>
                </a:cubicBezTo>
                <a:cubicBezTo>
                  <a:pt x="12708" y="495"/>
                  <a:pt x="12661" y="506"/>
                  <a:pt x="12613" y="511"/>
                </a:cubicBezTo>
                <a:cubicBezTo>
                  <a:pt x="12606" y="513"/>
                  <a:pt x="12599" y="514"/>
                  <a:pt x="12592" y="514"/>
                </a:cubicBezTo>
                <a:cubicBezTo>
                  <a:pt x="12533" y="514"/>
                  <a:pt x="12470" y="442"/>
                  <a:pt x="12401" y="442"/>
                </a:cubicBezTo>
                <a:cubicBezTo>
                  <a:pt x="12383" y="442"/>
                  <a:pt x="12365" y="447"/>
                  <a:pt x="12347" y="459"/>
                </a:cubicBezTo>
                <a:cubicBezTo>
                  <a:pt x="12326" y="415"/>
                  <a:pt x="12306" y="405"/>
                  <a:pt x="12285" y="405"/>
                </a:cubicBezTo>
                <a:cubicBezTo>
                  <a:pt x="12269" y="405"/>
                  <a:pt x="12252" y="411"/>
                  <a:pt x="12236" y="411"/>
                </a:cubicBezTo>
                <a:cubicBezTo>
                  <a:pt x="12219" y="411"/>
                  <a:pt x="12202" y="405"/>
                  <a:pt x="12184" y="383"/>
                </a:cubicBezTo>
                <a:cubicBezTo>
                  <a:pt x="12170" y="369"/>
                  <a:pt x="12155" y="363"/>
                  <a:pt x="12141" y="363"/>
                </a:cubicBezTo>
                <a:cubicBezTo>
                  <a:pt x="12095" y="363"/>
                  <a:pt x="12048" y="415"/>
                  <a:pt x="11997" y="426"/>
                </a:cubicBezTo>
                <a:cubicBezTo>
                  <a:pt x="11978" y="461"/>
                  <a:pt x="11958" y="474"/>
                  <a:pt x="11937" y="474"/>
                </a:cubicBezTo>
                <a:cubicBezTo>
                  <a:pt x="11887" y="474"/>
                  <a:pt x="11833" y="398"/>
                  <a:pt x="11777" y="390"/>
                </a:cubicBezTo>
                <a:cubicBezTo>
                  <a:pt x="11750" y="354"/>
                  <a:pt x="11722" y="343"/>
                  <a:pt x="11693" y="343"/>
                </a:cubicBezTo>
                <a:cubicBezTo>
                  <a:pt x="11657" y="343"/>
                  <a:pt x="11620" y="359"/>
                  <a:pt x="11581" y="359"/>
                </a:cubicBezTo>
                <a:cubicBezTo>
                  <a:pt x="11561" y="359"/>
                  <a:pt x="11541" y="355"/>
                  <a:pt x="11521" y="343"/>
                </a:cubicBezTo>
                <a:cubicBezTo>
                  <a:pt x="11429" y="299"/>
                  <a:pt x="11352" y="252"/>
                  <a:pt x="11288" y="245"/>
                </a:cubicBezTo>
                <a:cubicBezTo>
                  <a:pt x="11287" y="245"/>
                  <a:pt x="11286" y="245"/>
                  <a:pt x="11284" y="245"/>
                </a:cubicBezTo>
                <a:cubicBezTo>
                  <a:pt x="11246" y="245"/>
                  <a:pt x="11211" y="190"/>
                  <a:pt x="11181" y="190"/>
                </a:cubicBezTo>
                <a:cubicBezTo>
                  <a:pt x="11163" y="190"/>
                  <a:pt x="11146" y="210"/>
                  <a:pt x="11132" y="273"/>
                </a:cubicBezTo>
                <a:cubicBezTo>
                  <a:pt x="11116" y="255"/>
                  <a:pt x="11102" y="249"/>
                  <a:pt x="11090" y="249"/>
                </a:cubicBezTo>
                <a:cubicBezTo>
                  <a:pt x="11050" y="249"/>
                  <a:pt x="11024" y="315"/>
                  <a:pt x="11005" y="315"/>
                </a:cubicBezTo>
                <a:cubicBezTo>
                  <a:pt x="10998" y="315"/>
                  <a:pt x="10992" y="304"/>
                  <a:pt x="10987" y="276"/>
                </a:cubicBezTo>
                <a:cubicBezTo>
                  <a:pt x="10973" y="290"/>
                  <a:pt x="10967" y="293"/>
                  <a:pt x="10963" y="293"/>
                </a:cubicBezTo>
                <a:cubicBezTo>
                  <a:pt x="10960" y="293"/>
                  <a:pt x="10958" y="292"/>
                  <a:pt x="10956" y="292"/>
                </a:cubicBezTo>
                <a:cubicBezTo>
                  <a:pt x="10952" y="292"/>
                  <a:pt x="10946" y="298"/>
                  <a:pt x="10921" y="339"/>
                </a:cubicBezTo>
                <a:cubicBezTo>
                  <a:pt x="10904" y="431"/>
                  <a:pt x="10881" y="492"/>
                  <a:pt x="10843" y="492"/>
                </a:cubicBezTo>
                <a:cubicBezTo>
                  <a:pt x="10819" y="492"/>
                  <a:pt x="10788" y="465"/>
                  <a:pt x="10750" y="403"/>
                </a:cubicBezTo>
                <a:cubicBezTo>
                  <a:pt x="10710" y="406"/>
                  <a:pt x="10664" y="479"/>
                  <a:pt x="10608" y="479"/>
                </a:cubicBezTo>
                <a:cubicBezTo>
                  <a:pt x="10597" y="479"/>
                  <a:pt x="10587" y="476"/>
                  <a:pt x="10576" y="470"/>
                </a:cubicBezTo>
                <a:cubicBezTo>
                  <a:pt x="10555" y="486"/>
                  <a:pt x="10534" y="492"/>
                  <a:pt x="10511" y="492"/>
                </a:cubicBezTo>
                <a:cubicBezTo>
                  <a:pt x="10455" y="492"/>
                  <a:pt x="10392" y="457"/>
                  <a:pt x="10321" y="454"/>
                </a:cubicBezTo>
                <a:cubicBezTo>
                  <a:pt x="10266" y="489"/>
                  <a:pt x="10216" y="499"/>
                  <a:pt x="10171" y="499"/>
                </a:cubicBezTo>
                <a:cubicBezTo>
                  <a:pt x="10109" y="499"/>
                  <a:pt x="10056" y="481"/>
                  <a:pt x="10011" y="481"/>
                </a:cubicBezTo>
                <a:cubicBezTo>
                  <a:pt x="9998" y="481"/>
                  <a:pt x="9986" y="482"/>
                  <a:pt x="9975" y="486"/>
                </a:cubicBezTo>
                <a:cubicBezTo>
                  <a:pt x="9952" y="466"/>
                  <a:pt x="9932" y="459"/>
                  <a:pt x="9914" y="459"/>
                </a:cubicBezTo>
                <a:cubicBezTo>
                  <a:pt x="9868" y="459"/>
                  <a:pt x="9835" y="502"/>
                  <a:pt x="9809" y="502"/>
                </a:cubicBezTo>
                <a:cubicBezTo>
                  <a:pt x="9805" y="502"/>
                  <a:pt x="9802" y="501"/>
                  <a:pt x="9800" y="500"/>
                </a:cubicBezTo>
                <a:cubicBezTo>
                  <a:pt x="9792" y="502"/>
                  <a:pt x="9784" y="503"/>
                  <a:pt x="9777" y="507"/>
                </a:cubicBezTo>
                <a:cubicBezTo>
                  <a:pt x="9780" y="493"/>
                  <a:pt x="9783" y="478"/>
                  <a:pt x="9784" y="464"/>
                </a:cubicBezTo>
                <a:cubicBezTo>
                  <a:pt x="9792" y="455"/>
                  <a:pt x="9784" y="437"/>
                  <a:pt x="9733" y="421"/>
                </a:cubicBezTo>
                <a:cubicBezTo>
                  <a:pt x="9682" y="403"/>
                  <a:pt x="9587" y="385"/>
                  <a:pt x="9418" y="376"/>
                </a:cubicBezTo>
                <a:cubicBezTo>
                  <a:pt x="9384" y="322"/>
                  <a:pt x="9351" y="302"/>
                  <a:pt x="9320" y="302"/>
                </a:cubicBezTo>
                <a:cubicBezTo>
                  <a:pt x="9282" y="302"/>
                  <a:pt x="9246" y="332"/>
                  <a:pt x="9212" y="363"/>
                </a:cubicBezTo>
                <a:cubicBezTo>
                  <a:pt x="9169" y="361"/>
                  <a:pt x="9129" y="310"/>
                  <a:pt x="9092" y="310"/>
                </a:cubicBezTo>
                <a:cubicBezTo>
                  <a:pt x="9074" y="310"/>
                  <a:pt x="9056" y="322"/>
                  <a:pt x="9039" y="358"/>
                </a:cubicBezTo>
                <a:cubicBezTo>
                  <a:pt x="8981" y="371"/>
                  <a:pt x="8929" y="378"/>
                  <a:pt x="8879" y="378"/>
                </a:cubicBezTo>
                <a:cubicBezTo>
                  <a:pt x="8838" y="378"/>
                  <a:pt x="8799" y="373"/>
                  <a:pt x="8761" y="361"/>
                </a:cubicBezTo>
                <a:cubicBezTo>
                  <a:pt x="8707" y="379"/>
                  <a:pt x="8656" y="420"/>
                  <a:pt x="8603" y="420"/>
                </a:cubicBezTo>
                <a:cubicBezTo>
                  <a:pt x="8575" y="420"/>
                  <a:pt x="8546" y="408"/>
                  <a:pt x="8516" y="374"/>
                </a:cubicBezTo>
                <a:cubicBezTo>
                  <a:pt x="8474" y="318"/>
                  <a:pt x="8430" y="347"/>
                  <a:pt x="8385" y="299"/>
                </a:cubicBezTo>
                <a:cubicBezTo>
                  <a:pt x="8339" y="342"/>
                  <a:pt x="8291" y="363"/>
                  <a:pt x="8238" y="395"/>
                </a:cubicBezTo>
                <a:cubicBezTo>
                  <a:pt x="8221" y="403"/>
                  <a:pt x="8202" y="406"/>
                  <a:pt x="8183" y="406"/>
                </a:cubicBezTo>
                <a:cubicBezTo>
                  <a:pt x="8121" y="406"/>
                  <a:pt x="8052" y="374"/>
                  <a:pt x="7976" y="374"/>
                </a:cubicBezTo>
                <a:cubicBezTo>
                  <a:pt x="7939" y="374"/>
                  <a:pt x="7901" y="381"/>
                  <a:pt x="7860" y="403"/>
                </a:cubicBezTo>
                <a:cubicBezTo>
                  <a:pt x="7852" y="401"/>
                  <a:pt x="7844" y="400"/>
                  <a:pt x="7835" y="400"/>
                </a:cubicBezTo>
                <a:cubicBezTo>
                  <a:pt x="7786" y="400"/>
                  <a:pt x="7735" y="432"/>
                  <a:pt x="7680" y="432"/>
                </a:cubicBezTo>
                <a:cubicBezTo>
                  <a:pt x="7658" y="432"/>
                  <a:pt x="7635" y="427"/>
                  <a:pt x="7612" y="413"/>
                </a:cubicBezTo>
                <a:cubicBezTo>
                  <a:pt x="7565" y="418"/>
                  <a:pt x="7515" y="439"/>
                  <a:pt x="7463" y="439"/>
                </a:cubicBezTo>
                <a:cubicBezTo>
                  <a:pt x="7416" y="439"/>
                  <a:pt x="7367" y="422"/>
                  <a:pt x="7315" y="358"/>
                </a:cubicBezTo>
                <a:cubicBezTo>
                  <a:pt x="7259" y="377"/>
                  <a:pt x="7206" y="388"/>
                  <a:pt x="7156" y="388"/>
                </a:cubicBezTo>
                <a:cubicBezTo>
                  <a:pt x="7109" y="388"/>
                  <a:pt x="7065" y="378"/>
                  <a:pt x="7023" y="356"/>
                </a:cubicBezTo>
                <a:cubicBezTo>
                  <a:pt x="6971" y="326"/>
                  <a:pt x="6922" y="326"/>
                  <a:pt x="6878" y="326"/>
                </a:cubicBezTo>
                <a:cubicBezTo>
                  <a:pt x="6876" y="326"/>
                  <a:pt x="6875" y="326"/>
                  <a:pt x="6874" y="326"/>
                </a:cubicBezTo>
                <a:cubicBezTo>
                  <a:pt x="6845" y="326"/>
                  <a:pt x="6819" y="325"/>
                  <a:pt x="6793" y="318"/>
                </a:cubicBezTo>
                <a:cubicBezTo>
                  <a:pt x="6774" y="304"/>
                  <a:pt x="6756" y="300"/>
                  <a:pt x="6738" y="300"/>
                </a:cubicBezTo>
                <a:cubicBezTo>
                  <a:pt x="6724" y="300"/>
                  <a:pt x="6710" y="303"/>
                  <a:pt x="6697" y="303"/>
                </a:cubicBezTo>
                <a:cubicBezTo>
                  <a:pt x="6668" y="303"/>
                  <a:pt x="6641" y="292"/>
                  <a:pt x="6615" y="227"/>
                </a:cubicBezTo>
                <a:cubicBezTo>
                  <a:pt x="6564" y="271"/>
                  <a:pt x="6521" y="268"/>
                  <a:pt x="6482" y="304"/>
                </a:cubicBezTo>
                <a:cubicBezTo>
                  <a:pt x="6478" y="304"/>
                  <a:pt x="6473" y="303"/>
                  <a:pt x="6469" y="303"/>
                </a:cubicBezTo>
                <a:cubicBezTo>
                  <a:pt x="6379" y="303"/>
                  <a:pt x="6324" y="341"/>
                  <a:pt x="6279" y="341"/>
                </a:cubicBezTo>
                <a:cubicBezTo>
                  <a:pt x="6253" y="341"/>
                  <a:pt x="6231" y="328"/>
                  <a:pt x="6208" y="288"/>
                </a:cubicBezTo>
                <a:cubicBezTo>
                  <a:pt x="6166" y="208"/>
                  <a:pt x="6124" y="182"/>
                  <a:pt x="6056" y="182"/>
                </a:cubicBezTo>
                <a:cubicBezTo>
                  <a:pt x="6017" y="182"/>
                  <a:pt x="5970" y="190"/>
                  <a:pt x="5910" y="202"/>
                </a:cubicBezTo>
                <a:cubicBezTo>
                  <a:pt x="5883" y="231"/>
                  <a:pt x="5855" y="243"/>
                  <a:pt x="5826" y="243"/>
                </a:cubicBezTo>
                <a:cubicBezTo>
                  <a:pt x="5768" y="243"/>
                  <a:pt x="5707" y="195"/>
                  <a:pt x="5645" y="151"/>
                </a:cubicBezTo>
                <a:cubicBezTo>
                  <a:pt x="5610" y="198"/>
                  <a:pt x="5574" y="295"/>
                  <a:pt x="5537" y="295"/>
                </a:cubicBezTo>
                <a:cubicBezTo>
                  <a:pt x="5527" y="295"/>
                  <a:pt x="5517" y="289"/>
                  <a:pt x="5508" y="273"/>
                </a:cubicBezTo>
                <a:cubicBezTo>
                  <a:pt x="5459" y="166"/>
                  <a:pt x="5412" y="241"/>
                  <a:pt x="5364" y="136"/>
                </a:cubicBezTo>
                <a:cubicBezTo>
                  <a:pt x="5357" y="130"/>
                  <a:pt x="5350" y="127"/>
                  <a:pt x="5343" y="127"/>
                </a:cubicBezTo>
                <a:cubicBezTo>
                  <a:pt x="5306" y="127"/>
                  <a:pt x="5270" y="197"/>
                  <a:pt x="5233" y="197"/>
                </a:cubicBezTo>
                <a:cubicBezTo>
                  <a:pt x="5230" y="197"/>
                  <a:pt x="5227" y="196"/>
                  <a:pt x="5224" y="196"/>
                </a:cubicBezTo>
                <a:cubicBezTo>
                  <a:pt x="5176" y="183"/>
                  <a:pt x="5130" y="206"/>
                  <a:pt x="5084" y="132"/>
                </a:cubicBezTo>
                <a:cubicBezTo>
                  <a:pt x="5072" y="121"/>
                  <a:pt x="5061" y="116"/>
                  <a:pt x="5049" y="116"/>
                </a:cubicBezTo>
                <a:cubicBezTo>
                  <a:pt x="5015" y="116"/>
                  <a:pt x="4982" y="160"/>
                  <a:pt x="4949" y="202"/>
                </a:cubicBezTo>
                <a:cubicBezTo>
                  <a:pt x="4943" y="197"/>
                  <a:pt x="4937" y="195"/>
                  <a:pt x="4931" y="195"/>
                </a:cubicBezTo>
                <a:cubicBezTo>
                  <a:pt x="4908" y="195"/>
                  <a:pt x="4886" y="221"/>
                  <a:pt x="4863" y="221"/>
                </a:cubicBezTo>
                <a:cubicBezTo>
                  <a:pt x="4849" y="221"/>
                  <a:pt x="4834" y="210"/>
                  <a:pt x="4819" y="173"/>
                </a:cubicBezTo>
                <a:cubicBezTo>
                  <a:pt x="4777" y="161"/>
                  <a:pt x="4735" y="157"/>
                  <a:pt x="4696" y="157"/>
                </a:cubicBezTo>
                <a:cubicBezTo>
                  <a:pt x="4594" y="157"/>
                  <a:pt x="4505" y="184"/>
                  <a:pt x="4434" y="184"/>
                </a:cubicBezTo>
                <a:cubicBezTo>
                  <a:pt x="4425" y="184"/>
                  <a:pt x="4417" y="184"/>
                  <a:pt x="4408" y="183"/>
                </a:cubicBezTo>
                <a:cubicBezTo>
                  <a:pt x="4377" y="116"/>
                  <a:pt x="4347" y="29"/>
                  <a:pt x="4320" y="29"/>
                </a:cubicBezTo>
                <a:cubicBezTo>
                  <a:pt x="4314" y="29"/>
                  <a:pt x="4308" y="33"/>
                  <a:pt x="4303" y="42"/>
                </a:cubicBezTo>
                <a:cubicBezTo>
                  <a:pt x="4293" y="31"/>
                  <a:pt x="4283" y="23"/>
                  <a:pt x="4273" y="23"/>
                </a:cubicBezTo>
                <a:cubicBezTo>
                  <a:pt x="4251" y="23"/>
                  <a:pt x="4231" y="59"/>
                  <a:pt x="4213" y="176"/>
                </a:cubicBezTo>
                <a:cubicBezTo>
                  <a:pt x="4185" y="239"/>
                  <a:pt x="4157" y="217"/>
                  <a:pt x="4130" y="273"/>
                </a:cubicBezTo>
                <a:cubicBezTo>
                  <a:pt x="4125" y="268"/>
                  <a:pt x="4120" y="266"/>
                  <a:pt x="4115" y="266"/>
                </a:cubicBezTo>
                <a:cubicBezTo>
                  <a:pt x="4100" y="266"/>
                  <a:pt x="4086" y="285"/>
                  <a:pt x="4071" y="285"/>
                </a:cubicBezTo>
                <a:cubicBezTo>
                  <a:pt x="4063" y="285"/>
                  <a:pt x="4055" y="280"/>
                  <a:pt x="4047" y="264"/>
                </a:cubicBezTo>
                <a:cubicBezTo>
                  <a:pt x="4044" y="265"/>
                  <a:pt x="4041" y="265"/>
                  <a:pt x="4038" y="265"/>
                </a:cubicBezTo>
                <a:cubicBezTo>
                  <a:pt x="4006" y="265"/>
                  <a:pt x="3972" y="228"/>
                  <a:pt x="3937" y="228"/>
                </a:cubicBezTo>
                <a:cubicBezTo>
                  <a:pt x="3912" y="228"/>
                  <a:pt x="3887" y="245"/>
                  <a:pt x="3861" y="304"/>
                </a:cubicBezTo>
                <a:cubicBezTo>
                  <a:pt x="3837" y="377"/>
                  <a:pt x="3810" y="408"/>
                  <a:pt x="3782" y="408"/>
                </a:cubicBezTo>
                <a:cubicBezTo>
                  <a:pt x="3771" y="408"/>
                  <a:pt x="3759" y="403"/>
                  <a:pt x="3747" y="394"/>
                </a:cubicBezTo>
                <a:cubicBezTo>
                  <a:pt x="3723" y="289"/>
                  <a:pt x="3698" y="250"/>
                  <a:pt x="3672" y="250"/>
                </a:cubicBezTo>
                <a:cubicBezTo>
                  <a:pt x="3652" y="250"/>
                  <a:pt x="3631" y="275"/>
                  <a:pt x="3609" y="310"/>
                </a:cubicBezTo>
                <a:cubicBezTo>
                  <a:pt x="3604" y="310"/>
                  <a:pt x="3598" y="311"/>
                  <a:pt x="3593" y="311"/>
                </a:cubicBezTo>
                <a:cubicBezTo>
                  <a:pt x="3547" y="311"/>
                  <a:pt x="3501" y="301"/>
                  <a:pt x="3455" y="301"/>
                </a:cubicBezTo>
                <a:cubicBezTo>
                  <a:pt x="3439" y="301"/>
                  <a:pt x="3423" y="302"/>
                  <a:pt x="3407" y="305"/>
                </a:cubicBezTo>
                <a:cubicBezTo>
                  <a:pt x="3394" y="289"/>
                  <a:pt x="3380" y="283"/>
                  <a:pt x="3367" y="283"/>
                </a:cubicBezTo>
                <a:cubicBezTo>
                  <a:pt x="3331" y="283"/>
                  <a:pt x="3296" y="325"/>
                  <a:pt x="3259" y="325"/>
                </a:cubicBezTo>
                <a:cubicBezTo>
                  <a:pt x="3239" y="325"/>
                  <a:pt x="3218" y="312"/>
                  <a:pt x="3197" y="273"/>
                </a:cubicBezTo>
                <a:cubicBezTo>
                  <a:pt x="3155" y="270"/>
                  <a:pt x="3112" y="231"/>
                  <a:pt x="3068" y="231"/>
                </a:cubicBezTo>
                <a:cubicBezTo>
                  <a:pt x="3036" y="231"/>
                  <a:pt x="3004" y="252"/>
                  <a:pt x="2971" y="324"/>
                </a:cubicBezTo>
                <a:cubicBezTo>
                  <a:pt x="2923" y="283"/>
                  <a:pt x="2873" y="254"/>
                  <a:pt x="2821" y="254"/>
                </a:cubicBezTo>
                <a:cubicBezTo>
                  <a:pt x="2788" y="254"/>
                  <a:pt x="2753" y="266"/>
                  <a:pt x="2719" y="296"/>
                </a:cubicBezTo>
                <a:cubicBezTo>
                  <a:pt x="2676" y="333"/>
                  <a:pt x="2632" y="349"/>
                  <a:pt x="2586" y="349"/>
                </a:cubicBezTo>
                <a:cubicBezTo>
                  <a:pt x="2537" y="349"/>
                  <a:pt x="2487" y="331"/>
                  <a:pt x="2434" y="300"/>
                </a:cubicBezTo>
                <a:cubicBezTo>
                  <a:pt x="2367" y="296"/>
                  <a:pt x="2298" y="277"/>
                  <a:pt x="2225" y="277"/>
                </a:cubicBezTo>
                <a:cubicBezTo>
                  <a:pt x="2187" y="277"/>
                  <a:pt x="2148" y="282"/>
                  <a:pt x="2108" y="297"/>
                </a:cubicBezTo>
                <a:cubicBezTo>
                  <a:pt x="2094" y="272"/>
                  <a:pt x="2080" y="263"/>
                  <a:pt x="2066" y="263"/>
                </a:cubicBezTo>
                <a:cubicBezTo>
                  <a:pt x="2040" y="263"/>
                  <a:pt x="2014" y="294"/>
                  <a:pt x="1987" y="294"/>
                </a:cubicBezTo>
                <a:cubicBezTo>
                  <a:pt x="1969" y="294"/>
                  <a:pt x="1951" y="280"/>
                  <a:pt x="1932" y="231"/>
                </a:cubicBezTo>
                <a:cubicBezTo>
                  <a:pt x="1916" y="219"/>
                  <a:pt x="1899" y="214"/>
                  <a:pt x="1882" y="214"/>
                </a:cubicBezTo>
                <a:cubicBezTo>
                  <a:pt x="1842" y="214"/>
                  <a:pt x="1803" y="242"/>
                  <a:pt x="1763" y="266"/>
                </a:cubicBezTo>
                <a:cubicBezTo>
                  <a:pt x="1740" y="260"/>
                  <a:pt x="1717" y="258"/>
                  <a:pt x="1694" y="258"/>
                </a:cubicBezTo>
                <a:cubicBezTo>
                  <a:pt x="1658" y="258"/>
                  <a:pt x="1623" y="262"/>
                  <a:pt x="1588" y="262"/>
                </a:cubicBezTo>
                <a:cubicBezTo>
                  <a:pt x="1535" y="262"/>
                  <a:pt x="1481" y="253"/>
                  <a:pt x="1427" y="208"/>
                </a:cubicBezTo>
                <a:cubicBezTo>
                  <a:pt x="1384" y="148"/>
                  <a:pt x="1341" y="131"/>
                  <a:pt x="1299" y="131"/>
                </a:cubicBezTo>
                <a:cubicBezTo>
                  <a:pt x="1245" y="131"/>
                  <a:pt x="1192" y="158"/>
                  <a:pt x="1138" y="158"/>
                </a:cubicBezTo>
                <a:cubicBezTo>
                  <a:pt x="1123" y="158"/>
                  <a:pt x="1107" y="155"/>
                  <a:pt x="1091" y="150"/>
                </a:cubicBezTo>
                <a:cubicBezTo>
                  <a:pt x="978" y="84"/>
                  <a:pt x="865" y="106"/>
                  <a:pt x="748" y="78"/>
                </a:cubicBezTo>
                <a:cubicBezTo>
                  <a:pt x="722" y="91"/>
                  <a:pt x="695" y="96"/>
                  <a:pt x="669" y="96"/>
                </a:cubicBezTo>
                <a:cubicBezTo>
                  <a:pt x="577" y="96"/>
                  <a:pt x="483" y="37"/>
                  <a:pt x="386" y="30"/>
                </a:cubicBezTo>
                <a:cubicBezTo>
                  <a:pt x="355" y="70"/>
                  <a:pt x="322" y="85"/>
                  <a:pt x="289" y="85"/>
                </a:cubicBezTo>
                <a:cubicBezTo>
                  <a:pt x="209" y="85"/>
                  <a:pt x="127" y="1"/>
                  <a:pt x="43" y="1"/>
                </a:cubicBezTo>
                <a:close/>
              </a:path>
            </a:pathLst>
          </a:custGeom>
          <a:solidFill>
            <a:srgbClr val="FFFFFF"/>
          </a:solidFill>
          <a:ln>
            <a:noFill/>
          </a:ln>
          <a:effectLst>
            <a:outerShdw blurRad="57150" dist="19050" dir="5400000" algn="bl" rotWithShape="0">
              <a:srgbClr val="263A43">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47" name="Google Shape;19247;p67"/>
          <p:cNvSpPr/>
          <p:nvPr/>
        </p:nvSpPr>
        <p:spPr>
          <a:xfrm>
            <a:off x="5196425" y="3318318"/>
            <a:ext cx="2231642" cy="165559"/>
          </a:xfrm>
          <a:custGeom>
            <a:avLst/>
            <a:gdLst/>
            <a:ahLst/>
            <a:cxnLst/>
            <a:rect l="l" t="t" r="r" b="b"/>
            <a:pathLst>
              <a:path w="65267" h="2666" extrusionOk="0">
                <a:moveTo>
                  <a:pt x="55311" y="399"/>
                </a:moveTo>
                <a:lnTo>
                  <a:pt x="55311" y="399"/>
                </a:lnTo>
                <a:cubicBezTo>
                  <a:pt x="55312" y="400"/>
                  <a:pt x="55314" y="401"/>
                  <a:pt x="55315" y="402"/>
                </a:cubicBezTo>
                <a:lnTo>
                  <a:pt x="55315" y="402"/>
                </a:lnTo>
                <a:cubicBezTo>
                  <a:pt x="55314" y="401"/>
                  <a:pt x="55313" y="400"/>
                  <a:pt x="55311" y="399"/>
                </a:cubicBezTo>
                <a:close/>
                <a:moveTo>
                  <a:pt x="50017" y="577"/>
                </a:moveTo>
                <a:cubicBezTo>
                  <a:pt x="49996" y="610"/>
                  <a:pt x="49984" y="621"/>
                  <a:pt x="49979" y="621"/>
                </a:cubicBezTo>
                <a:cubicBezTo>
                  <a:pt x="49970" y="621"/>
                  <a:pt x="49986" y="582"/>
                  <a:pt x="50017" y="577"/>
                </a:cubicBezTo>
                <a:close/>
                <a:moveTo>
                  <a:pt x="37986" y="674"/>
                </a:moveTo>
                <a:cubicBezTo>
                  <a:pt x="38085" y="674"/>
                  <a:pt x="38225" y="716"/>
                  <a:pt x="37974" y="716"/>
                </a:cubicBezTo>
                <a:cubicBezTo>
                  <a:pt x="37958" y="716"/>
                  <a:pt x="37941" y="716"/>
                  <a:pt x="37922" y="716"/>
                </a:cubicBezTo>
                <a:cubicBezTo>
                  <a:pt x="37938" y="706"/>
                  <a:pt x="37953" y="692"/>
                  <a:pt x="37965" y="675"/>
                </a:cubicBezTo>
                <a:cubicBezTo>
                  <a:pt x="37972" y="675"/>
                  <a:pt x="37979" y="674"/>
                  <a:pt x="37986" y="674"/>
                </a:cubicBezTo>
                <a:close/>
                <a:moveTo>
                  <a:pt x="15099" y="2106"/>
                </a:moveTo>
                <a:cubicBezTo>
                  <a:pt x="15108" y="2106"/>
                  <a:pt x="15092" y="2144"/>
                  <a:pt x="15061" y="2149"/>
                </a:cubicBezTo>
                <a:cubicBezTo>
                  <a:pt x="15082" y="2116"/>
                  <a:pt x="15094" y="2106"/>
                  <a:pt x="15099" y="2106"/>
                </a:cubicBezTo>
                <a:close/>
                <a:moveTo>
                  <a:pt x="31031" y="2147"/>
                </a:moveTo>
                <a:cubicBezTo>
                  <a:pt x="31034" y="2147"/>
                  <a:pt x="31038" y="2161"/>
                  <a:pt x="31044" y="2177"/>
                </a:cubicBezTo>
                <a:cubicBezTo>
                  <a:pt x="31044" y="2177"/>
                  <a:pt x="31043" y="2177"/>
                  <a:pt x="31043" y="2177"/>
                </a:cubicBezTo>
                <a:cubicBezTo>
                  <a:pt x="31036" y="2177"/>
                  <a:pt x="31031" y="2183"/>
                  <a:pt x="31029" y="2200"/>
                </a:cubicBezTo>
                <a:lnTo>
                  <a:pt x="31029" y="2200"/>
                </a:lnTo>
                <a:cubicBezTo>
                  <a:pt x="31028" y="2160"/>
                  <a:pt x="31029" y="2147"/>
                  <a:pt x="31031" y="2147"/>
                </a:cubicBezTo>
                <a:close/>
                <a:moveTo>
                  <a:pt x="43" y="1"/>
                </a:moveTo>
                <a:cubicBezTo>
                  <a:pt x="29" y="1"/>
                  <a:pt x="15" y="3"/>
                  <a:pt x="1" y="9"/>
                </a:cubicBezTo>
                <a:cubicBezTo>
                  <a:pt x="1" y="57"/>
                  <a:pt x="1" y="67"/>
                  <a:pt x="2" y="99"/>
                </a:cubicBezTo>
                <a:cubicBezTo>
                  <a:pt x="2" y="97"/>
                  <a:pt x="2" y="97"/>
                  <a:pt x="2" y="97"/>
                </a:cubicBezTo>
                <a:cubicBezTo>
                  <a:pt x="2" y="97"/>
                  <a:pt x="2" y="164"/>
                  <a:pt x="3" y="221"/>
                </a:cubicBezTo>
                <a:cubicBezTo>
                  <a:pt x="5" y="310"/>
                  <a:pt x="5" y="329"/>
                  <a:pt x="5" y="336"/>
                </a:cubicBezTo>
                <a:cubicBezTo>
                  <a:pt x="5" y="375"/>
                  <a:pt x="6" y="416"/>
                  <a:pt x="6" y="454"/>
                </a:cubicBezTo>
                <a:lnTo>
                  <a:pt x="6" y="496"/>
                </a:lnTo>
                <a:cubicBezTo>
                  <a:pt x="6" y="514"/>
                  <a:pt x="6" y="543"/>
                  <a:pt x="7" y="572"/>
                </a:cubicBezTo>
                <a:lnTo>
                  <a:pt x="7" y="631"/>
                </a:lnTo>
                <a:lnTo>
                  <a:pt x="7" y="677"/>
                </a:lnTo>
                <a:lnTo>
                  <a:pt x="7" y="678"/>
                </a:lnTo>
                <a:cubicBezTo>
                  <a:pt x="7" y="682"/>
                  <a:pt x="7" y="704"/>
                  <a:pt x="10" y="850"/>
                </a:cubicBezTo>
                <a:cubicBezTo>
                  <a:pt x="11" y="979"/>
                  <a:pt x="11" y="996"/>
                  <a:pt x="12" y="1056"/>
                </a:cubicBezTo>
                <a:lnTo>
                  <a:pt x="12" y="1076"/>
                </a:lnTo>
                <a:cubicBezTo>
                  <a:pt x="17" y="1495"/>
                  <a:pt x="16" y="1430"/>
                  <a:pt x="21" y="1848"/>
                </a:cubicBezTo>
                <a:cubicBezTo>
                  <a:pt x="23" y="1996"/>
                  <a:pt x="28" y="2436"/>
                  <a:pt x="28" y="2436"/>
                </a:cubicBezTo>
                <a:cubicBezTo>
                  <a:pt x="77" y="2466"/>
                  <a:pt x="130" y="2478"/>
                  <a:pt x="220" y="2478"/>
                </a:cubicBezTo>
                <a:cubicBezTo>
                  <a:pt x="328" y="2478"/>
                  <a:pt x="489" y="2461"/>
                  <a:pt x="757" y="2435"/>
                </a:cubicBezTo>
                <a:cubicBezTo>
                  <a:pt x="760" y="2448"/>
                  <a:pt x="867" y="2456"/>
                  <a:pt x="960" y="2456"/>
                </a:cubicBezTo>
                <a:cubicBezTo>
                  <a:pt x="1026" y="2456"/>
                  <a:pt x="1085" y="2452"/>
                  <a:pt x="1093" y="2444"/>
                </a:cubicBezTo>
                <a:cubicBezTo>
                  <a:pt x="1093" y="2443"/>
                  <a:pt x="1097" y="2443"/>
                  <a:pt x="1103" y="2443"/>
                </a:cubicBezTo>
                <a:cubicBezTo>
                  <a:pt x="1169" y="2443"/>
                  <a:pt x="1522" y="2479"/>
                  <a:pt x="1611" y="2535"/>
                </a:cubicBezTo>
                <a:cubicBezTo>
                  <a:pt x="1655" y="2505"/>
                  <a:pt x="1716" y="2495"/>
                  <a:pt x="1781" y="2495"/>
                </a:cubicBezTo>
                <a:cubicBezTo>
                  <a:pt x="1869" y="2495"/>
                  <a:pt x="1964" y="2514"/>
                  <a:pt x="2029" y="2524"/>
                </a:cubicBezTo>
                <a:cubicBezTo>
                  <a:pt x="2030" y="2524"/>
                  <a:pt x="2031" y="2524"/>
                  <a:pt x="2033" y="2524"/>
                </a:cubicBezTo>
                <a:cubicBezTo>
                  <a:pt x="2069" y="2524"/>
                  <a:pt x="2106" y="2556"/>
                  <a:pt x="2144" y="2556"/>
                </a:cubicBezTo>
                <a:cubicBezTo>
                  <a:pt x="2173" y="2556"/>
                  <a:pt x="2202" y="2538"/>
                  <a:pt x="2233" y="2477"/>
                </a:cubicBezTo>
                <a:cubicBezTo>
                  <a:pt x="2244" y="2479"/>
                  <a:pt x="2255" y="2480"/>
                  <a:pt x="2266" y="2480"/>
                </a:cubicBezTo>
                <a:cubicBezTo>
                  <a:pt x="2330" y="2480"/>
                  <a:pt x="2392" y="2448"/>
                  <a:pt x="2453" y="2427"/>
                </a:cubicBezTo>
                <a:cubicBezTo>
                  <a:pt x="2457" y="2419"/>
                  <a:pt x="2466" y="2415"/>
                  <a:pt x="2479" y="2415"/>
                </a:cubicBezTo>
                <a:cubicBezTo>
                  <a:pt x="2543" y="2415"/>
                  <a:pt x="2706" y="2505"/>
                  <a:pt x="2903" y="2505"/>
                </a:cubicBezTo>
                <a:cubicBezTo>
                  <a:pt x="2958" y="2505"/>
                  <a:pt x="3016" y="2498"/>
                  <a:pt x="3075" y="2479"/>
                </a:cubicBezTo>
                <a:cubicBezTo>
                  <a:pt x="3088" y="2475"/>
                  <a:pt x="3105" y="2474"/>
                  <a:pt x="3124" y="2474"/>
                </a:cubicBezTo>
                <a:cubicBezTo>
                  <a:pt x="3215" y="2474"/>
                  <a:pt x="3364" y="2512"/>
                  <a:pt x="3493" y="2512"/>
                </a:cubicBezTo>
                <a:cubicBezTo>
                  <a:pt x="3593" y="2512"/>
                  <a:pt x="3682" y="2489"/>
                  <a:pt x="3723" y="2409"/>
                </a:cubicBezTo>
                <a:cubicBezTo>
                  <a:pt x="3735" y="2405"/>
                  <a:pt x="3749" y="2403"/>
                  <a:pt x="3764" y="2403"/>
                </a:cubicBezTo>
                <a:cubicBezTo>
                  <a:pt x="3863" y="2403"/>
                  <a:pt x="4004" y="2487"/>
                  <a:pt x="4129" y="2487"/>
                </a:cubicBezTo>
                <a:cubicBezTo>
                  <a:pt x="4147" y="2487"/>
                  <a:pt x="4164" y="2486"/>
                  <a:pt x="4181" y="2482"/>
                </a:cubicBezTo>
                <a:cubicBezTo>
                  <a:pt x="4198" y="2478"/>
                  <a:pt x="4215" y="2476"/>
                  <a:pt x="4233" y="2476"/>
                </a:cubicBezTo>
                <a:cubicBezTo>
                  <a:pt x="4261" y="2476"/>
                  <a:pt x="4290" y="2480"/>
                  <a:pt x="4319" y="2480"/>
                </a:cubicBezTo>
                <a:cubicBezTo>
                  <a:pt x="4356" y="2480"/>
                  <a:pt x="4394" y="2475"/>
                  <a:pt x="4433" y="2453"/>
                </a:cubicBezTo>
                <a:cubicBezTo>
                  <a:pt x="4532" y="2449"/>
                  <a:pt x="4630" y="2431"/>
                  <a:pt x="4725" y="2401"/>
                </a:cubicBezTo>
                <a:cubicBezTo>
                  <a:pt x="4755" y="2421"/>
                  <a:pt x="4786" y="2429"/>
                  <a:pt x="4817" y="2429"/>
                </a:cubicBezTo>
                <a:cubicBezTo>
                  <a:pt x="4894" y="2429"/>
                  <a:pt x="4974" y="2377"/>
                  <a:pt x="5059" y="2329"/>
                </a:cubicBezTo>
                <a:cubicBezTo>
                  <a:pt x="5085" y="2348"/>
                  <a:pt x="5112" y="2355"/>
                  <a:pt x="5139" y="2355"/>
                </a:cubicBezTo>
                <a:cubicBezTo>
                  <a:pt x="5206" y="2355"/>
                  <a:pt x="5275" y="2313"/>
                  <a:pt x="5346" y="2313"/>
                </a:cubicBezTo>
                <a:cubicBezTo>
                  <a:pt x="5376" y="2313"/>
                  <a:pt x="5406" y="2320"/>
                  <a:pt x="5437" y="2341"/>
                </a:cubicBezTo>
                <a:cubicBezTo>
                  <a:pt x="5436" y="2284"/>
                  <a:pt x="5454" y="2255"/>
                  <a:pt x="5489" y="2255"/>
                </a:cubicBezTo>
                <a:cubicBezTo>
                  <a:pt x="5525" y="2255"/>
                  <a:pt x="5579" y="2287"/>
                  <a:pt x="5648" y="2348"/>
                </a:cubicBezTo>
                <a:cubicBezTo>
                  <a:pt x="5672" y="2300"/>
                  <a:pt x="5698" y="2271"/>
                  <a:pt x="5727" y="2271"/>
                </a:cubicBezTo>
                <a:cubicBezTo>
                  <a:pt x="5737" y="2271"/>
                  <a:pt x="5747" y="2274"/>
                  <a:pt x="5757" y="2281"/>
                </a:cubicBezTo>
                <a:cubicBezTo>
                  <a:pt x="5763" y="2275"/>
                  <a:pt x="5769" y="2272"/>
                  <a:pt x="5775" y="2272"/>
                </a:cubicBezTo>
                <a:cubicBezTo>
                  <a:pt x="5810" y="2272"/>
                  <a:pt x="5848" y="2363"/>
                  <a:pt x="5888" y="2366"/>
                </a:cubicBezTo>
                <a:cubicBezTo>
                  <a:pt x="5931" y="2405"/>
                  <a:pt x="5975" y="2421"/>
                  <a:pt x="6022" y="2421"/>
                </a:cubicBezTo>
                <a:cubicBezTo>
                  <a:pt x="6077" y="2421"/>
                  <a:pt x="6135" y="2398"/>
                  <a:pt x="6196" y="2364"/>
                </a:cubicBezTo>
                <a:cubicBezTo>
                  <a:pt x="6233" y="2406"/>
                  <a:pt x="6270" y="2426"/>
                  <a:pt x="6308" y="2426"/>
                </a:cubicBezTo>
                <a:cubicBezTo>
                  <a:pt x="6349" y="2426"/>
                  <a:pt x="6390" y="2402"/>
                  <a:pt x="6433" y="2354"/>
                </a:cubicBezTo>
                <a:cubicBezTo>
                  <a:pt x="6483" y="2347"/>
                  <a:pt x="6533" y="2317"/>
                  <a:pt x="6585" y="2317"/>
                </a:cubicBezTo>
                <a:cubicBezTo>
                  <a:pt x="6619" y="2317"/>
                  <a:pt x="6654" y="2331"/>
                  <a:pt x="6690" y="2373"/>
                </a:cubicBezTo>
                <a:cubicBezTo>
                  <a:pt x="6724" y="2402"/>
                  <a:pt x="6757" y="2412"/>
                  <a:pt x="6791" y="2412"/>
                </a:cubicBezTo>
                <a:cubicBezTo>
                  <a:pt x="6873" y="2412"/>
                  <a:pt x="6956" y="2353"/>
                  <a:pt x="7041" y="2353"/>
                </a:cubicBezTo>
                <a:cubicBezTo>
                  <a:pt x="7069" y="2353"/>
                  <a:pt x="7098" y="2359"/>
                  <a:pt x="7128" y="2378"/>
                </a:cubicBezTo>
                <a:cubicBezTo>
                  <a:pt x="7203" y="2381"/>
                  <a:pt x="7279" y="2403"/>
                  <a:pt x="7355" y="2415"/>
                </a:cubicBezTo>
                <a:cubicBezTo>
                  <a:pt x="7381" y="2418"/>
                  <a:pt x="7406" y="2420"/>
                  <a:pt x="7432" y="2420"/>
                </a:cubicBezTo>
                <a:cubicBezTo>
                  <a:pt x="7483" y="2420"/>
                  <a:pt x="7534" y="2411"/>
                  <a:pt x="7584" y="2384"/>
                </a:cubicBezTo>
                <a:cubicBezTo>
                  <a:pt x="7649" y="2350"/>
                  <a:pt x="7746" y="2337"/>
                  <a:pt x="7855" y="2337"/>
                </a:cubicBezTo>
                <a:cubicBezTo>
                  <a:pt x="8053" y="2337"/>
                  <a:pt x="8287" y="2380"/>
                  <a:pt x="8425" y="2415"/>
                </a:cubicBezTo>
                <a:lnTo>
                  <a:pt x="8534" y="2305"/>
                </a:lnTo>
                <a:cubicBezTo>
                  <a:pt x="8563" y="2349"/>
                  <a:pt x="8591" y="2367"/>
                  <a:pt x="8618" y="2367"/>
                </a:cubicBezTo>
                <a:cubicBezTo>
                  <a:pt x="8714" y="2367"/>
                  <a:pt x="8810" y="2147"/>
                  <a:pt x="9027" y="2065"/>
                </a:cubicBezTo>
                <a:cubicBezTo>
                  <a:pt x="9048" y="2102"/>
                  <a:pt x="9068" y="2140"/>
                  <a:pt x="9088" y="2177"/>
                </a:cubicBezTo>
                <a:cubicBezTo>
                  <a:pt x="9124" y="2123"/>
                  <a:pt x="9207" y="2098"/>
                  <a:pt x="9294" y="2098"/>
                </a:cubicBezTo>
                <a:cubicBezTo>
                  <a:pt x="9421" y="2098"/>
                  <a:pt x="9556" y="2150"/>
                  <a:pt x="9567" y="2236"/>
                </a:cubicBezTo>
                <a:cubicBezTo>
                  <a:pt x="9631" y="2073"/>
                  <a:pt x="9801" y="2056"/>
                  <a:pt x="9974" y="2056"/>
                </a:cubicBezTo>
                <a:cubicBezTo>
                  <a:pt x="10019" y="2056"/>
                  <a:pt x="10064" y="2057"/>
                  <a:pt x="10108" y="2057"/>
                </a:cubicBezTo>
                <a:cubicBezTo>
                  <a:pt x="10228" y="2057"/>
                  <a:pt x="10336" y="2048"/>
                  <a:pt x="10392" y="1982"/>
                </a:cubicBezTo>
                <a:cubicBezTo>
                  <a:pt x="10427" y="2035"/>
                  <a:pt x="10462" y="2060"/>
                  <a:pt x="10495" y="2060"/>
                </a:cubicBezTo>
                <a:cubicBezTo>
                  <a:pt x="10543" y="2060"/>
                  <a:pt x="10589" y="2008"/>
                  <a:pt x="10633" y="1912"/>
                </a:cubicBezTo>
                <a:cubicBezTo>
                  <a:pt x="10643" y="1874"/>
                  <a:pt x="10653" y="1862"/>
                  <a:pt x="10664" y="1862"/>
                </a:cubicBezTo>
                <a:cubicBezTo>
                  <a:pt x="10683" y="1862"/>
                  <a:pt x="10702" y="1904"/>
                  <a:pt x="10721" y="1904"/>
                </a:cubicBezTo>
                <a:cubicBezTo>
                  <a:pt x="10730" y="1904"/>
                  <a:pt x="10739" y="1894"/>
                  <a:pt x="10747" y="1867"/>
                </a:cubicBezTo>
                <a:cubicBezTo>
                  <a:pt x="10768" y="1846"/>
                  <a:pt x="10787" y="1772"/>
                  <a:pt x="10808" y="1772"/>
                </a:cubicBezTo>
                <a:cubicBezTo>
                  <a:pt x="10824" y="1772"/>
                  <a:pt x="10840" y="1819"/>
                  <a:pt x="10858" y="1977"/>
                </a:cubicBezTo>
                <a:cubicBezTo>
                  <a:pt x="10872" y="1952"/>
                  <a:pt x="10887" y="1943"/>
                  <a:pt x="10901" y="1943"/>
                </a:cubicBezTo>
                <a:cubicBezTo>
                  <a:pt x="10948" y="1943"/>
                  <a:pt x="10995" y="2043"/>
                  <a:pt x="11039" y="2043"/>
                </a:cubicBezTo>
                <a:cubicBezTo>
                  <a:pt x="11048" y="2043"/>
                  <a:pt x="11057" y="2039"/>
                  <a:pt x="11066" y="2029"/>
                </a:cubicBezTo>
                <a:cubicBezTo>
                  <a:pt x="11082" y="2060"/>
                  <a:pt x="11099" y="2071"/>
                  <a:pt x="11115" y="2071"/>
                </a:cubicBezTo>
                <a:cubicBezTo>
                  <a:pt x="11163" y="2071"/>
                  <a:pt x="11208" y="1967"/>
                  <a:pt x="11253" y="1954"/>
                </a:cubicBezTo>
                <a:cubicBezTo>
                  <a:pt x="11262" y="1942"/>
                  <a:pt x="11271" y="1937"/>
                  <a:pt x="11280" y="1937"/>
                </a:cubicBezTo>
                <a:cubicBezTo>
                  <a:pt x="11308" y="1937"/>
                  <a:pt x="11336" y="1978"/>
                  <a:pt x="11363" y="1978"/>
                </a:cubicBezTo>
                <a:cubicBezTo>
                  <a:pt x="11382" y="1978"/>
                  <a:pt x="11402" y="1955"/>
                  <a:pt x="11419" y="1878"/>
                </a:cubicBezTo>
                <a:cubicBezTo>
                  <a:pt x="11421" y="1878"/>
                  <a:pt x="11423" y="1878"/>
                  <a:pt x="11425" y="1878"/>
                </a:cubicBezTo>
                <a:cubicBezTo>
                  <a:pt x="11454" y="1878"/>
                  <a:pt x="11481" y="1846"/>
                  <a:pt x="11508" y="1846"/>
                </a:cubicBezTo>
                <a:cubicBezTo>
                  <a:pt x="11528" y="1846"/>
                  <a:pt x="11548" y="1865"/>
                  <a:pt x="11568" y="1932"/>
                </a:cubicBezTo>
                <a:cubicBezTo>
                  <a:pt x="11661" y="2037"/>
                  <a:pt x="11956" y="2038"/>
                  <a:pt x="12020" y="2123"/>
                </a:cubicBezTo>
                <a:cubicBezTo>
                  <a:pt x="12034" y="2046"/>
                  <a:pt x="12055" y="2016"/>
                  <a:pt x="12078" y="2016"/>
                </a:cubicBezTo>
                <a:cubicBezTo>
                  <a:pt x="12150" y="2016"/>
                  <a:pt x="12248" y="2304"/>
                  <a:pt x="12272" y="2304"/>
                </a:cubicBezTo>
                <a:cubicBezTo>
                  <a:pt x="12274" y="2305"/>
                  <a:pt x="12275" y="2306"/>
                  <a:pt x="12276" y="2306"/>
                </a:cubicBezTo>
                <a:cubicBezTo>
                  <a:pt x="12294" y="2306"/>
                  <a:pt x="12222" y="2129"/>
                  <a:pt x="12214" y="2129"/>
                </a:cubicBezTo>
                <a:cubicBezTo>
                  <a:pt x="12214" y="2129"/>
                  <a:pt x="12213" y="2129"/>
                  <a:pt x="12213" y="2131"/>
                </a:cubicBezTo>
                <a:cubicBezTo>
                  <a:pt x="12213" y="2110"/>
                  <a:pt x="12215" y="2101"/>
                  <a:pt x="12220" y="2101"/>
                </a:cubicBezTo>
                <a:cubicBezTo>
                  <a:pt x="12241" y="2101"/>
                  <a:pt x="12308" y="2321"/>
                  <a:pt x="12328" y="2321"/>
                </a:cubicBezTo>
                <a:cubicBezTo>
                  <a:pt x="12329" y="2321"/>
                  <a:pt x="12330" y="2321"/>
                  <a:pt x="12330" y="2319"/>
                </a:cubicBezTo>
                <a:cubicBezTo>
                  <a:pt x="12316" y="2299"/>
                  <a:pt x="12265" y="2158"/>
                  <a:pt x="12301" y="2142"/>
                </a:cubicBezTo>
                <a:lnTo>
                  <a:pt x="12301" y="2142"/>
                </a:lnTo>
                <a:cubicBezTo>
                  <a:pt x="12320" y="2149"/>
                  <a:pt x="12344" y="2240"/>
                  <a:pt x="12371" y="2240"/>
                </a:cubicBezTo>
                <a:cubicBezTo>
                  <a:pt x="12376" y="2240"/>
                  <a:pt x="12381" y="2237"/>
                  <a:pt x="12386" y="2229"/>
                </a:cubicBezTo>
                <a:cubicBezTo>
                  <a:pt x="12399" y="2202"/>
                  <a:pt x="12414" y="2111"/>
                  <a:pt x="12431" y="2111"/>
                </a:cubicBezTo>
                <a:cubicBezTo>
                  <a:pt x="12434" y="2111"/>
                  <a:pt x="12438" y="2114"/>
                  <a:pt x="12441" y="2122"/>
                </a:cubicBezTo>
                <a:cubicBezTo>
                  <a:pt x="12450" y="2153"/>
                  <a:pt x="12459" y="2159"/>
                  <a:pt x="12469" y="2159"/>
                </a:cubicBezTo>
                <a:cubicBezTo>
                  <a:pt x="12476" y="2159"/>
                  <a:pt x="12483" y="2156"/>
                  <a:pt x="12491" y="2156"/>
                </a:cubicBezTo>
                <a:cubicBezTo>
                  <a:pt x="12497" y="2156"/>
                  <a:pt x="12503" y="2158"/>
                  <a:pt x="12510" y="2166"/>
                </a:cubicBezTo>
                <a:cubicBezTo>
                  <a:pt x="12529" y="2116"/>
                  <a:pt x="12548" y="2050"/>
                  <a:pt x="12570" y="2050"/>
                </a:cubicBezTo>
                <a:cubicBezTo>
                  <a:pt x="12577" y="2050"/>
                  <a:pt x="12583" y="2055"/>
                  <a:pt x="12590" y="2067"/>
                </a:cubicBezTo>
                <a:cubicBezTo>
                  <a:pt x="12597" y="2064"/>
                  <a:pt x="12604" y="2062"/>
                  <a:pt x="12611" y="2062"/>
                </a:cubicBezTo>
                <a:cubicBezTo>
                  <a:pt x="12634" y="2062"/>
                  <a:pt x="12658" y="2079"/>
                  <a:pt x="12684" y="2118"/>
                </a:cubicBezTo>
                <a:cubicBezTo>
                  <a:pt x="12735" y="2154"/>
                  <a:pt x="12792" y="2276"/>
                  <a:pt x="12854" y="2276"/>
                </a:cubicBezTo>
                <a:cubicBezTo>
                  <a:pt x="12875" y="2276"/>
                  <a:pt x="12896" y="2262"/>
                  <a:pt x="12917" y="2228"/>
                </a:cubicBezTo>
                <a:cubicBezTo>
                  <a:pt x="13001" y="2238"/>
                  <a:pt x="13066" y="2268"/>
                  <a:pt x="13116" y="2268"/>
                </a:cubicBezTo>
                <a:cubicBezTo>
                  <a:pt x="13135" y="2268"/>
                  <a:pt x="13152" y="2264"/>
                  <a:pt x="13168" y="2252"/>
                </a:cubicBezTo>
                <a:cubicBezTo>
                  <a:pt x="13170" y="2252"/>
                  <a:pt x="13173" y="2252"/>
                  <a:pt x="13176" y="2252"/>
                </a:cubicBezTo>
                <a:cubicBezTo>
                  <a:pt x="13207" y="2252"/>
                  <a:pt x="13231" y="2237"/>
                  <a:pt x="13251" y="2237"/>
                </a:cubicBezTo>
                <a:cubicBezTo>
                  <a:pt x="13263" y="2237"/>
                  <a:pt x="13274" y="2243"/>
                  <a:pt x="13285" y="2263"/>
                </a:cubicBezTo>
                <a:cubicBezTo>
                  <a:pt x="13296" y="2266"/>
                  <a:pt x="13307" y="2267"/>
                  <a:pt x="13318" y="2267"/>
                </a:cubicBezTo>
                <a:cubicBezTo>
                  <a:pt x="13360" y="2267"/>
                  <a:pt x="13404" y="2248"/>
                  <a:pt x="13517" y="2189"/>
                </a:cubicBezTo>
                <a:cubicBezTo>
                  <a:pt x="13534" y="2147"/>
                  <a:pt x="13553" y="2133"/>
                  <a:pt x="13574" y="2133"/>
                </a:cubicBezTo>
                <a:cubicBezTo>
                  <a:pt x="13619" y="2133"/>
                  <a:pt x="13672" y="2197"/>
                  <a:pt x="13735" y="2197"/>
                </a:cubicBezTo>
                <a:cubicBezTo>
                  <a:pt x="13766" y="2197"/>
                  <a:pt x="13799" y="2182"/>
                  <a:pt x="13834" y="2137"/>
                </a:cubicBezTo>
                <a:cubicBezTo>
                  <a:pt x="13870" y="2128"/>
                  <a:pt x="13910" y="2123"/>
                  <a:pt x="13952" y="2123"/>
                </a:cubicBezTo>
                <a:cubicBezTo>
                  <a:pt x="14078" y="2123"/>
                  <a:pt x="14232" y="2161"/>
                  <a:pt x="14420" y="2210"/>
                </a:cubicBezTo>
                <a:cubicBezTo>
                  <a:pt x="14519" y="2216"/>
                  <a:pt x="14605" y="2221"/>
                  <a:pt x="14680" y="2222"/>
                </a:cubicBezTo>
                <a:cubicBezTo>
                  <a:pt x="14680" y="2214"/>
                  <a:pt x="14683" y="2208"/>
                  <a:pt x="14692" y="2208"/>
                </a:cubicBezTo>
                <a:cubicBezTo>
                  <a:pt x="14698" y="2208"/>
                  <a:pt x="14708" y="2212"/>
                  <a:pt x="14721" y="2221"/>
                </a:cubicBezTo>
                <a:lnTo>
                  <a:pt x="14752" y="2221"/>
                </a:lnTo>
                <a:lnTo>
                  <a:pt x="14749" y="2224"/>
                </a:lnTo>
                <a:cubicBezTo>
                  <a:pt x="14815" y="2224"/>
                  <a:pt x="14881" y="2217"/>
                  <a:pt x="14945" y="2205"/>
                </a:cubicBezTo>
                <a:cubicBezTo>
                  <a:pt x="14970" y="2205"/>
                  <a:pt x="14996" y="2208"/>
                  <a:pt x="15021" y="2214"/>
                </a:cubicBezTo>
                <a:cubicBezTo>
                  <a:pt x="15048" y="2185"/>
                  <a:pt x="15077" y="2176"/>
                  <a:pt x="15107" y="2176"/>
                </a:cubicBezTo>
                <a:cubicBezTo>
                  <a:pt x="15179" y="2176"/>
                  <a:pt x="15263" y="2231"/>
                  <a:pt x="15362" y="2231"/>
                </a:cubicBezTo>
                <a:cubicBezTo>
                  <a:pt x="15392" y="2231"/>
                  <a:pt x="15423" y="2226"/>
                  <a:pt x="15455" y="2214"/>
                </a:cubicBezTo>
                <a:cubicBezTo>
                  <a:pt x="15516" y="2210"/>
                  <a:pt x="15580" y="2137"/>
                  <a:pt x="15653" y="2137"/>
                </a:cubicBezTo>
                <a:cubicBezTo>
                  <a:pt x="15694" y="2137"/>
                  <a:pt x="15739" y="2161"/>
                  <a:pt x="15786" y="2236"/>
                </a:cubicBezTo>
                <a:cubicBezTo>
                  <a:pt x="15813" y="2246"/>
                  <a:pt x="15841" y="2249"/>
                  <a:pt x="15870" y="2249"/>
                </a:cubicBezTo>
                <a:cubicBezTo>
                  <a:pt x="15924" y="2249"/>
                  <a:pt x="15982" y="2238"/>
                  <a:pt x="16043" y="2238"/>
                </a:cubicBezTo>
                <a:cubicBezTo>
                  <a:pt x="16100" y="2238"/>
                  <a:pt x="16161" y="2247"/>
                  <a:pt x="16225" y="2285"/>
                </a:cubicBezTo>
                <a:cubicBezTo>
                  <a:pt x="16248" y="2302"/>
                  <a:pt x="16270" y="2308"/>
                  <a:pt x="16291" y="2308"/>
                </a:cubicBezTo>
                <a:cubicBezTo>
                  <a:pt x="16364" y="2308"/>
                  <a:pt x="16424" y="2226"/>
                  <a:pt x="16475" y="2226"/>
                </a:cubicBezTo>
                <a:cubicBezTo>
                  <a:pt x="16489" y="2226"/>
                  <a:pt x="16502" y="2232"/>
                  <a:pt x="16515" y="2248"/>
                </a:cubicBezTo>
                <a:cubicBezTo>
                  <a:pt x="16570" y="2292"/>
                  <a:pt x="16611" y="2334"/>
                  <a:pt x="16642" y="2334"/>
                </a:cubicBezTo>
                <a:cubicBezTo>
                  <a:pt x="16651" y="2334"/>
                  <a:pt x="16660" y="2330"/>
                  <a:pt x="16668" y="2320"/>
                </a:cubicBezTo>
                <a:cubicBezTo>
                  <a:pt x="16719" y="2330"/>
                  <a:pt x="16735" y="2346"/>
                  <a:pt x="16745" y="2346"/>
                </a:cubicBezTo>
                <a:cubicBezTo>
                  <a:pt x="16748" y="2346"/>
                  <a:pt x="16750" y="2345"/>
                  <a:pt x="16753" y="2342"/>
                </a:cubicBezTo>
                <a:cubicBezTo>
                  <a:pt x="16756" y="2352"/>
                  <a:pt x="16759" y="2356"/>
                  <a:pt x="16763" y="2356"/>
                </a:cubicBezTo>
                <a:cubicBezTo>
                  <a:pt x="16777" y="2356"/>
                  <a:pt x="16804" y="2308"/>
                  <a:pt x="16874" y="2306"/>
                </a:cubicBezTo>
                <a:cubicBezTo>
                  <a:pt x="16905" y="2347"/>
                  <a:pt x="16946" y="2411"/>
                  <a:pt x="16996" y="2411"/>
                </a:cubicBezTo>
                <a:cubicBezTo>
                  <a:pt x="17020" y="2411"/>
                  <a:pt x="17046" y="2397"/>
                  <a:pt x="17074" y="2360"/>
                </a:cubicBezTo>
                <a:cubicBezTo>
                  <a:pt x="17126" y="2368"/>
                  <a:pt x="17188" y="2381"/>
                  <a:pt x="17261" y="2381"/>
                </a:cubicBezTo>
                <a:cubicBezTo>
                  <a:pt x="17312" y="2381"/>
                  <a:pt x="17368" y="2375"/>
                  <a:pt x="17430" y="2356"/>
                </a:cubicBezTo>
                <a:cubicBezTo>
                  <a:pt x="17574" y="2415"/>
                  <a:pt x="17684" y="2441"/>
                  <a:pt x="17767" y="2441"/>
                </a:cubicBezTo>
                <a:cubicBezTo>
                  <a:pt x="17857" y="2441"/>
                  <a:pt x="17915" y="2410"/>
                  <a:pt x="17950" y="2356"/>
                </a:cubicBezTo>
                <a:cubicBezTo>
                  <a:pt x="17957" y="2347"/>
                  <a:pt x="17963" y="2341"/>
                  <a:pt x="17968" y="2333"/>
                </a:cubicBezTo>
                <a:cubicBezTo>
                  <a:pt x="17961" y="2318"/>
                  <a:pt x="17961" y="2299"/>
                  <a:pt x="17978" y="2291"/>
                </a:cubicBezTo>
                <a:cubicBezTo>
                  <a:pt x="17984" y="2277"/>
                  <a:pt x="17992" y="2271"/>
                  <a:pt x="18002" y="2271"/>
                </a:cubicBezTo>
                <a:cubicBezTo>
                  <a:pt x="18048" y="2271"/>
                  <a:pt x="18144" y="2393"/>
                  <a:pt x="18323" y="2393"/>
                </a:cubicBezTo>
                <a:cubicBezTo>
                  <a:pt x="18326" y="2393"/>
                  <a:pt x="18329" y="2393"/>
                  <a:pt x="18332" y="2393"/>
                </a:cubicBezTo>
                <a:cubicBezTo>
                  <a:pt x="18525" y="2362"/>
                  <a:pt x="18635" y="2321"/>
                  <a:pt x="18692" y="2321"/>
                </a:cubicBezTo>
                <a:cubicBezTo>
                  <a:pt x="18702" y="2321"/>
                  <a:pt x="18710" y="2322"/>
                  <a:pt x="18716" y="2324"/>
                </a:cubicBezTo>
                <a:cubicBezTo>
                  <a:pt x="18751" y="2330"/>
                  <a:pt x="18751" y="2371"/>
                  <a:pt x="18735" y="2371"/>
                </a:cubicBezTo>
                <a:cubicBezTo>
                  <a:pt x="18728" y="2371"/>
                  <a:pt x="18719" y="2364"/>
                  <a:pt x="18707" y="2345"/>
                </a:cubicBezTo>
                <a:cubicBezTo>
                  <a:pt x="18688" y="2364"/>
                  <a:pt x="18663" y="2370"/>
                  <a:pt x="18639" y="2370"/>
                </a:cubicBezTo>
                <a:cubicBezTo>
                  <a:pt x="18611" y="2370"/>
                  <a:pt x="18585" y="2362"/>
                  <a:pt x="18574" y="2362"/>
                </a:cubicBezTo>
                <a:cubicBezTo>
                  <a:pt x="18560" y="2362"/>
                  <a:pt x="18570" y="2375"/>
                  <a:pt x="18634" y="2435"/>
                </a:cubicBezTo>
                <a:cubicBezTo>
                  <a:pt x="18668" y="2448"/>
                  <a:pt x="18702" y="2451"/>
                  <a:pt x="18736" y="2451"/>
                </a:cubicBezTo>
                <a:cubicBezTo>
                  <a:pt x="18769" y="2451"/>
                  <a:pt x="18803" y="2448"/>
                  <a:pt x="18839" y="2448"/>
                </a:cubicBezTo>
                <a:cubicBezTo>
                  <a:pt x="18876" y="2448"/>
                  <a:pt x="18915" y="2451"/>
                  <a:pt x="18957" y="2464"/>
                </a:cubicBezTo>
                <a:cubicBezTo>
                  <a:pt x="19078" y="2359"/>
                  <a:pt x="19223" y="2318"/>
                  <a:pt x="19411" y="2312"/>
                </a:cubicBezTo>
                <a:cubicBezTo>
                  <a:pt x="19414" y="2311"/>
                  <a:pt x="19416" y="2311"/>
                  <a:pt x="19418" y="2311"/>
                </a:cubicBezTo>
                <a:cubicBezTo>
                  <a:pt x="19511" y="2311"/>
                  <a:pt x="19638" y="2619"/>
                  <a:pt x="19751" y="2619"/>
                </a:cubicBezTo>
                <a:cubicBezTo>
                  <a:pt x="19755" y="2619"/>
                  <a:pt x="19758" y="2619"/>
                  <a:pt x="19761" y="2618"/>
                </a:cubicBezTo>
                <a:cubicBezTo>
                  <a:pt x="19796" y="2614"/>
                  <a:pt x="19832" y="2612"/>
                  <a:pt x="19870" y="2612"/>
                </a:cubicBezTo>
                <a:cubicBezTo>
                  <a:pt x="19961" y="2612"/>
                  <a:pt x="20059" y="2624"/>
                  <a:pt x="20166" y="2647"/>
                </a:cubicBezTo>
                <a:cubicBezTo>
                  <a:pt x="20316" y="2625"/>
                  <a:pt x="20416" y="2603"/>
                  <a:pt x="20484" y="2490"/>
                </a:cubicBezTo>
                <a:cubicBezTo>
                  <a:pt x="20518" y="2505"/>
                  <a:pt x="20544" y="2516"/>
                  <a:pt x="20566" y="2516"/>
                </a:cubicBezTo>
                <a:cubicBezTo>
                  <a:pt x="20589" y="2516"/>
                  <a:pt x="20606" y="2503"/>
                  <a:pt x="20620" y="2469"/>
                </a:cubicBezTo>
                <a:cubicBezTo>
                  <a:pt x="20656" y="2473"/>
                  <a:pt x="20674" y="2522"/>
                  <a:pt x="20714" y="2522"/>
                </a:cubicBezTo>
                <a:cubicBezTo>
                  <a:pt x="20737" y="2522"/>
                  <a:pt x="20766" y="2507"/>
                  <a:pt x="20809" y="2459"/>
                </a:cubicBezTo>
                <a:cubicBezTo>
                  <a:pt x="20871" y="2402"/>
                  <a:pt x="20960" y="2417"/>
                  <a:pt x="21096" y="2407"/>
                </a:cubicBezTo>
                <a:cubicBezTo>
                  <a:pt x="21169" y="2446"/>
                  <a:pt x="21238" y="2461"/>
                  <a:pt x="21304" y="2461"/>
                </a:cubicBezTo>
                <a:cubicBezTo>
                  <a:pt x="21491" y="2461"/>
                  <a:pt x="21657" y="2347"/>
                  <a:pt x="21855" y="2347"/>
                </a:cubicBezTo>
                <a:cubicBezTo>
                  <a:pt x="21868" y="2347"/>
                  <a:pt x="21882" y="2347"/>
                  <a:pt x="21896" y="2348"/>
                </a:cubicBezTo>
                <a:cubicBezTo>
                  <a:pt x="22017" y="2360"/>
                  <a:pt x="22475" y="2495"/>
                  <a:pt x="22498" y="2495"/>
                </a:cubicBezTo>
                <a:cubicBezTo>
                  <a:pt x="23137" y="2466"/>
                  <a:pt x="23741" y="2253"/>
                  <a:pt x="24388" y="2253"/>
                </a:cubicBezTo>
                <a:cubicBezTo>
                  <a:pt x="24563" y="2253"/>
                  <a:pt x="24742" y="2268"/>
                  <a:pt x="24926" y="2308"/>
                </a:cubicBezTo>
                <a:cubicBezTo>
                  <a:pt x="24951" y="2317"/>
                  <a:pt x="24977" y="2320"/>
                  <a:pt x="25003" y="2320"/>
                </a:cubicBezTo>
                <a:cubicBezTo>
                  <a:pt x="25093" y="2320"/>
                  <a:pt x="25193" y="2280"/>
                  <a:pt x="25306" y="2280"/>
                </a:cubicBezTo>
                <a:cubicBezTo>
                  <a:pt x="25359" y="2280"/>
                  <a:pt x="25416" y="2289"/>
                  <a:pt x="25475" y="2315"/>
                </a:cubicBezTo>
                <a:cubicBezTo>
                  <a:pt x="25550" y="2331"/>
                  <a:pt x="25631" y="2336"/>
                  <a:pt x="25716" y="2336"/>
                </a:cubicBezTo>
                <a:cubicBezTo>
                  <a:pt x="25757" y="2336"/>
                  <a:pt x="25799" y="2335"/>
                  <a:pt x="25842" y="2333"/>
                </a:cubicBezTo>
                <a:cubicBezTo>
                  <a:pt x="25975" y="2327"/>
                  <a:pt x="26120" y="2313"/>
                  <a:pt x="26279" y="2305"/>
                </a:cubicBezTo>
                <a:cubicBezTo>
                  <a:pt x="26312" y="2299"/>
                  <a:pt x="26343" y="2296"/>
                  <a:pt x="26373" y="2296"/>
                </a:cubicBezTo>
                <a:cubicBezTo>
                  <a:pt x="26437" y="2296"/>
                  <a:pt x="26496" y="2306"/>
                  <a:pt x="26551" y="2306"/>
                </a:cubicBezTo>
                <a:cubicBezTo>
                  <a:pt x="26566" y="2306"/>
                  <a:pt x="26580" y="2306"/>
                  <a:pt x="26594" y="2304"/>
                </a:cubicBezTo>
                <a:cubicBezTo>
                  <a:pt x="26625" y="2335"/>
                  <a:pt x="26655" y="2344"/>
                  <a:pt x="26682" y="2344"/>
                </a:cubicBezTo>
                <a:cubicBezTo>
                  <a:pt x="26722" y="2344"/>
                  <a:pt x="26757" y="2326"/>
                  <a:pt x="26791" y="2326"/>
                </a:cubicBezTo>
                <a:cubicBezTo>
                  <a:pt x="26804" y="2326"/>
                  <a:pt x="26817" y="2329"/>
                  <a:pt x="26829" y="2337"/>
                </a:cubicBezTo>
                <a:cubicBezTo>
                  <a:pt x="26916" y="2352"/>
                  <a:pt x="26984" y="2402"/>
                  <a:pt x="27035" y="2402"/>
                </a:cubicBezTo>
                <a:cubicBezTo>
                  <a:pt x="27061" y="2402"/>
                  <a:pt x="27082" y="2389"/>
                  <a:pt x="27099" y="2351"/>
                </a:cubicBezTo>
                <a:cubicBezTo>
                  <a:pt x="27161" y="2305"/>
                  <a:pt x="27176" y="2278"/>
                  <a:pt x="27167" y="2278"/>
                </a:cubicBezTo>
                <a:cubicBezTo>
                  <a:pt x="27160" y="2278"/>
                  <a:pt x="27142" y="2291"/>
                  <a:pt x="27119" y="2319"/>
                </a:cubicBezTo>
                <a:cubicBezTo>
                  <a:pt x="27126" y="2311"/>
                  <a:pt x="27080" y="2310"/>
                  <a:pt x="27038" y="2310"/>
                </a:cubicBezTo>
                <a:cubicBezTo>
                  <a:pt x="27032" y="2310"/>
                  <a:pt x="27025" y="2310"/>
                  <a:pt x="27020" y="2310"/>
                </a:cubicBezTo>
                <a:cubicBezTo>
                  <a:pt x="26957" y="2310"/>
                  <a:pt x="26926" y="2309"/>
                  <a:pt x="27151" y="2277"/>
                </a:cubicBezTo>
                <a:cubicBezTo>
                  <a:pt x="27320" y="2253"/>
                  <a:pt x="27616" y="2242"/>
                  <a:pt x="27863" y="2242"/>
                </a:cubicBezTo>
                <a:cubicBezTo>
                  <a:pt x="27944" y="2242"/>
                  <a:pt x="28020" y="2243"/>
                  <a:pt x="28084" y="2245"/>
                </a:cubicBezTo>
                <a:cubicBezTo>
                  <a:pt x="28726" y="2270"/>
                  <a:pt x="28720" y="2362"/>
                  <a:pt x="29362" y="2387"/>
                </a:cubicBezTo>
                <a:cubicBezTo>
                  <a:pt x="29283" y="2360"/>
                  <a:pt x="29252" y="2286"/>
                  <a:pt x="29297" y="2238"/>
                </a:cubicBezTo>
                <a:lnTo>
                  <a:pt x="29297" y="2238"/>
                </a:lnTo>
                <a:cubicBezTo>
                  <a:pt x="29330" y="2278"/>
                  <a:pt x="29397" y="2297"/>
                  <a:pt x="29465" y="2297"/>
                </a:cubicBezTo>
                <a:cubicBezTo>
                  <a:pt x="29539" y="2297"/>
                  <a:pt x="29612" y="2274"/>
                  <a:pt x="29640" y="2228"/>
                </a:cubicBezTo>
                <a:cubicBezTo>
                  <a:pt x="29710" y="2234"/>
                  <a:pt x="29817" y="2236"/>
                  <a:pt x="29941" y="2236"/>
                </a:cubicBezTo>
                <a:cubicBezTo>
                  <a:pt x="30176" y="2236"/>
                  <a:pt x="30474" y="2229"/>
                  <a:pt x="30712" y="2229"/>
                </a:cubicBezTo>
                <a:cubicBezTo>
                  <a:pt x="30932" y="2229"/>
                  <a:pt x="31101" y="2235"/>
                  <a:pt x="31121" y="2261"/>
                </a:cubicBezTo>
                <a:cubicBezTo>
                  <a:pt x="31109" y="2245"/>
                  <a:pt x="31094" y="2225"/>
                  <a:pt x="31080" y="2208"/>
                </a:cubicBezTo>
                <a:cubicBezTo>
                  <a:pt x="31082" y="2208"/>
                  <a:pt x="31084" y="2208"/>
                  <a:pt x="31086" y="2208"/>
                </a:cubicBezTo>
                <a:cubicBezTo>
                  <a:pt x="31116" y="2208"/>
                  <a:pt x="31161" y="2272"/>
                  <a:pt x="31221" y="2312"/>
                </a:cubicBezTo>
                <a:cubicBezTo>
                  <a:pt x="31221" y="2317"/>
                  <a:pt x="31224" y="2320"/>
                  <a:pt x="31226" y="2324"/>
                </a:cubicBezTo>
                <a:cubicBezTo>
                  <a:pt x="31229" y="2339"/>
                  <a:pt x="31232" y="2345"/>
                  <a:pt x="31235" y="2345"/>
                </a:cubicBezTo>
                <a:cubicBezTo>
                  <a:pt x="31238" y="2345"/>
                  <a:pt x="31242" y="2338"/>
                  <a:pt x="31246" y="2326"/>
                </a:cubicBezTo>
                <a:cubicBezTo>
                  <a:pt x="31247" y="2326"/>
                  <a:pt x="31248" y="2327"/>
                  <a:pt x="31249" y="2328"/>
                </a:cubicBezTo>
                <a:cubicBezTo>
                  <a:pt x="31308" y="2338"/>
                  <a:pt x="31345" y="2341"/>
                  <a:pt x="31366" y="2341"/>
                </a:cubicBezTo>
                <a:cubicBezTo>
                  <a:pt x="31441" y="2341"/>
                  <a:pt x="31318" y="2295"/>
                  <a:pt x="31255" y="2295"/>
                </a:cubicBezTo>
                <a:cubicBezTo>
                  <a:pt x="31254" y="2295"/>
                  <a:pt x="31254" y="2295"/>
                  <a:pt x="31253" y="2295"/>
                </a:cubicBezTo>
                <a:cubicBezTo>
                  <a:pt x="31276" y="2192"/>
                  <a:pt x="31309" y="1970"/>
                  <a:pt x="31370" y="1970"/>
                </a:cubicBezTo>
                <a:cubicBezTo>
                  <a:pt x="31374" y="1970"/>
                  <a:pt x="31379" y="1971"/>
                  <a:pt x="31383" y="1973"/>
                </a:cubicBezTo>
                <a:cubicBezTo>
                  <a:pt x="31419" y="1981"/>
                  <a:pt x="31464" y="2029"/>
                  <a:pt x="31519" y="2029"/>
                </a:cubicBezTo>
                <a:cubicBezTo>
                  <a:pt x="31540" y="2029"/>
                  <a:pt x="31563" y="2021"/>
                  <a:pt x="31588" y="2001"/>
                </a:cubicBezTo>
                <a:lnTo>
                  <a:pt x="31588" y="2001"/>
                </a:lnTo>
                <a:cubicBezTo>
                  <a:pt x="31557" y="2027"/>
                  <a:pt x="32020" y="2048"/>
                  <a:pt x="32491" y="2048"/>
                </a:cubicBezTo>
                <a:cubicBezTo>
                  <a:pt x="32905" y="2048"/>
                  <a:pt x="33326" y="2032"/>
                  <a:pt x="33425" y="1987"/>
                </a:cubicBezTo>
                <a:cubicBezTo>
                  <a:pt x="33536" y="2180"/>
                  <a:pt x="34057" y="2226"/>
                  <a:pt x="34275" y="2226"/>
                </a:cubicBezTo>
                <a:cubicBezTo>
                  <a:pt x="34319" y="2226"/>
                  <a:pt x="34351" y="2224"/>
                  <a:pt x="34364" y="2221"/>
                </a:cubicBezTo>
                <a:cubicBezTo>
                  <a:pt x="34385" y="2217"/>
                  <a:pt x="34406" y="2215"/>
                  <a:pt x="34427" y="2215"/>
                </a:cubicBezTo>
                <a:cubicBezTo>
                  <a:pt x="34488" y="2215"/>
                  <a:pt x="34550" y="2230"/>
                  <a:pt x="34608" y="2245"/>
                </a:cubicBezTo>
                <a:cubicBezTo>
                  <a:pt x="34685" y="2266"/>
                  <a:pt x="35031" y="2266"/>
                  <a:pt x="35363" y="2266"/>
                </a:cubicBezTo>
                <a:cubicBezTo>
                  <a:pt x="35694" y="2266"/>
                  <a:pt x="36011" y="2266"/>
                  <a:pt x="36027" y="2287"/>
                </a:cubicBezTo>
                <a:cubicBezTo>
                  <a:pt x="36051" y="2285"/>
                  <a:pt x="36069" y="2282"/>
                  <a:pt x="36090" y="2282"/>
                </a:cubicBezTo>
                <a:cubicBezTo>
                  <a:pt x="36122" y="2282"/>
                  <a:pt x="36162" y="2288"/>
                  <a:pt x="36242" y="2314"/>
                </a:cubicBezTo>
                <a:cubicBezTo>
                  <a:pt x="36290" y="2318"/>
                  <a:pt x="36353" y="2340"/>
                  <a:pt x="36436" y="2340"/>
                </a:cubicBezTo>
                <a:cubicBezTo>
                  <a:pt x="36469" y="2340"/>
                  <a:pt x="36505" y="2336"/>
                  <a:pt x="36545" y="2327"/>
                </a:cubicBezTo>
                <a:cubicBezTo>
                  <a:pt x="36582" y="2344"/>
                  <a:pt x="36621" y="2350"/>
                  <a:pt x="36664" y="2350"/>
                </a:cubicBezTo>
                <a:cubicBezTo>
                  <a:pt x="36735" y="2350"/>
                  <a:pt x="36814" y="2335"/>
                  <a:pt x="36904" y="2335"/>
                </a:cubicBezTo>
                <a:cubicBezTo>
                  <a:pt x="36971" y="2335"/>
                  <a:pt x="37044" y="2343"/>
                  <a:pt x="37124" y="2371"/>
                </a:cubicBezTo>
                <a:cubicBezTo>
                  <a:pt x="37331" y="2388"/>
                  <a:pt x="37480" y="2393"/>
                  <a:pt x="37587" y="2397"/>
                </a:cubicBezTo>
                <a:cubicBezTo>
                  <a:pt x="37598" y="2390"/>
                  <a:pt x="37611" y="2384"/>
                  <a:pt x="37626" y="2375"/>
                </a:cubicBezTo>
                <a:cubicBezTo>
                  <a:pt x="37652" y="2379"/>
                  <a:pt x="37675" y="2383"/>
                  <a:pt x="37695" y="2385"/>
                </a:cubicBezTo>
                <a:cubicBezTo>
                  <a:pt x="37665" y="2385"/>
                  <a:pt x="37633" y="2389"/>
                  <a:pt x="37604" y="2397"/>
                </a:cubicBezTo>
                <a:cubicBezTo>
                  <a:pt x="37682" y="2401"/>
                  <a:pt x="37735" y="2404"/>
                  <a:pt x="37768" y="2413"/>
                </a:cubicBezTo>
                <a:cubicBezTo>
                  <a:pt x="37789" y="2425"/>
                  <a:pt x="37803" y="2430"/>
                  <a:pt x="37810" y="2430"/>
                </a:cubicBezTo>
                <a:cubicBezTo>
                  <a:pt x="37828" y="2430"/>
                  <a:pt x="37801" y="2399"/>
                  <a:pt x="37756" y="2399"/>
                </a:cubicBezTo>
                <a:cubicBezTo>
                  <a:pt x="37755" y="2399"/>
                  <a:pt x="37754" y="2399"/>
                  <a:pt x="37752" y="2399"/>
                </a:cubicBezTo>
                <a:cubicBezTo>
                  <a:pt x="37742" y="2395"/>
                  <a:pt x="37733" y="2392"/>
                  <a:pt x="37723" y="2390"/>
                </a:cubicBezTo>
                <a:lnTo>
                  <a:pt x="37723" y="2390"/>
                </a:lnTo>
                <a:cubicBezTo>
                  <a:pt x="37756" y="2394"/>
                  <a:pt x="37782" y="2395"/>
                  <a:pt x="37803" y="2395"/>
                </a:cubicBezTo>
                <a:cubicBezTo>
                  <a:pt x="37879" y="2395"/>
                  <a:pt x="37882" y="2375"/>
                  <a:pt x="37890" y="2366"/>
                </a:cubicBezTo>
                <a:cubicBezTo>
                  <a:pt x="37890" y="2366"/>
                  <a:pt x="37890" y="2366"/>
                  <a:pt x="37891" y="2366"/>
                </a:cubicBezTo>
                <a:cubicBezTo>
                  <a:pt x="37904" y="2366"/>
                  <a:pt x="37933" y="2311"/>
                  <a:pt x="38227" y="2289"/>
                </a:cubicBezTo>
                <a:cubicBezTo>
                  <a:pt x="38245" y="2294"/>
                  <a:pt x="38262" y="2296"/>
                  <a:pt x="38280" y="2296"/>
                </a:cubicBezTo>
                <a:cubicBezTo>
                  <a:pt x="38340" y="2296"/>
                  <a:pt x="38396" y="2271"/>
                  <a:pt x="38449" y="2271"/>
                </a:cubicBezTo>
                <a:cubicBezTo>
                  <a:pt x="38466" y="2271"/>
                  <a:pt x="38482" y="2273"/>
                  <a:pt x="38498" y="2280"/>
                </a:cubicBezTo>
                <a:cubicBezTo>
                  <a:pt x="38524" y="2258"/>
                  <a:pt x="38549" y="2249"/>
                  <a:pt x="38574" y="2249"/>
                </a:cubicBezTo>
                <a:cubicBezTo>
                  <a:pt x="38625" y="2249"/>
                  <a:pt x="38673" y="2285"/>
                  <a:pt x="38718" y="2318"/>
                </a:cubicBezTo>
                <a:cubicBezTo>
                  <a:pt x="38787" y="2411"/>
                  <a:pt x="39053" y="2553"/>
                  <a:pt x="39113" y="2641"/>
                </a:cubicBezTo>
                <a:cubicBezTo>
                  <a:pt x="39137" y="2622"/>
                  <a:pt x="39162" y="2612"/>
                  <a:pt x="39187" y="2612"/>
                </a:cubicBezTo>
                <a:cubicBezTo>
                  <a:pt x="39219" y="2612"/>
                  <a:pt x="39251" y="2628"/>
                  <a:pt x="39283" y="2660"/>
                </a:cubicBezTo>
                <a:cubicBezTo>
                  <a:pt x="39287" y="2664"/>
                  <a:pt x="39292" y="2665"/>
                  <a:pt x="39299" y="2665"/>
                </a:cubicBezTo>
                <a:cubicBezTo>
                  <a:pt x="39392" y="2665"/>
                  <a:pt x="39757" y="2373"/>
                  <a:pt x="39856" y="2373"/>
                </a:cubicBezTo>
                <a:cubicBezTo>
                  <a:pt x="39864" y="2373"/>
                  <a:pt x="39871" y="2375"/>
                  <a:pt x="39875" y="2379"/>
                </a:cubicBezTo>
                <a:cubicBezTo>
                  <a:pt x="39933" y="2387"/>
                  <a:pt x="39994" y="2371"/>
                  <a:pt x="40063" y="2440"/>
                </a:cubicBezTo>
                <a:cubicBezTo>
                  <a:pt x="40090" y="2438"/>
                  <a:pt x="40113" y="2437"/>
                  <a:pt x="40133" y="2437"/>
                </a:cubicBezTo>
                <a:cubicBezTo>
                  <a:pt x="40246" y="2437"/>
                  <a:pt x="40263" y="2468"/>
                  <a:pt x="40273" y="2468"/>
                </a:cubicBezTo>
                <a:cubicBezTo>
                  <a:pt x="40274" y="2468"/>
                  <a:pt x="40275" y="2467"/>
                  <a:pt x="40277" y="2465"/>
                </a:cubicBezTo>
                <a:cubicBezTo>
                  <a:pt x="40282" y="2463"/>
                  <a:pt x="40287" y="2374"/>
                  <a:pt x="40309" y="2374"/>
                </a:cubicBezTo>
                <a:cubicBezTo>
                  <a:pt x="40315" y="2374"/>
                  <a:pt x="40322" y="2380"/>
                  <a:pt x="40330" y="2395"/>
                </a:cubicBezTo>
                <a:cubicBezTo>
                  <a:pt x="40370" y="2395"/>
                  <a:pt x="40438" y="2375"/>
                  <a:pt x="40563" y="2354"/>
                </a:cubicBezTo>
                <a:cubicBezTo>
                  <a:pt x="40619" y="2378"/>
                  <a:pt x="40665" y="2386"/>
                  <a:pt x="40702" y="2386"/>
                </a:cubicBezTo>
                <a:cubicBezTo>
                  <a:pt x="40750" y="2386"/>
                  <a:pt x="40785" y="2374"/>
                  <a:pt x="40811" y="2370"/>
                </a:cubicBezTo>
                <a:cubicBezTo>
                  <a:pt x="40844" y="2311"/>
                  <a:pt x="40862" y="2286"/>
                  <a:pt x="40875" y="2286"/>
                </a:cubicBezTo>
                <a:cubicBezTo>
                  <a:pt x="40881" y="2286"/>
                  <a:pt x="40885" y="2290"/>
                  <a:pt x="40889" y="2298"/>
                </a:cubicBezTo>
                <a:cubicBezTo>
                  <a:pt x="40893" y="2300"/>
                  <a:pt x="40897" y="2301"/>
                  <a:pt x="40901" y="2301"/>
                </a:cubicBezTo>
                <a:cubicBezTo>
                  <a:pt x="40918" y="2301"/>
                  <a:pt x="40939" y="2278"/>
                  <a:pt x="41063" y="2273"/>
                </a:cubicBezTo>
                <a:cubicBezTo>
                  <a:pt x="41101" y="2293"/>
                  <a:pt x="41139" y="2305"/>
                  <a:pt x="41181" y="2305"/>
                </a:cubicBezTo>
                <a:cubicBezTo>
                  <a:pt x="41224" y="2305"/>
                  <a:pt x="41271" y="2293"/>
                  <a:pt x="41328" y="2263"/>
                </a:cubicBezTo>
                <a:lnTo>
                  <a:pt x="41328" y="2263"/>
                </a:lnTo>
                <a:cubicBezTo>
                  <a:pt x="41369" y="2271"/>
                  <a:pt x="41189" y="2499"/>
                  <a:pt x="41122" y="2577"/>
                </a:cubicBezTo>
                <a:cubicBezTo>
                  <a:pt x="41284" y="2477"/>
                  <a:pt x="42609" y="2393"/>
                  <a:pt x="42767" y="2393"/>
                </a:cubicBezTo>
                <a:cubicBezTo>
                  <a:pt x="42771" y="2393"/>
                  <a:pt x="42773" y="2393"/>
                  <a:pt x="42776" y="2393"/>
                </a:cubicBezTo>
                <a:cubicBezTo>
                  <a:pt x="42783" y="2397"/>
                  <a:pt x="42790" y="2399"/>
                  <a:pt x="42797" y="2399"/>
                </a:cubicBezTo>
                <a:cubicBezTo>
                  <a:pt x="42834" y="2399"/>
                  <a:pt x="42872" y="2349"/>
                  <a:pt x="42914" y="2349"/>
                </a:cubicBezTo>
                <a:cubicBezTo>
                  <a:pt x="42929" y="2349"/>
                  <a:pt x="42944" y="2356"/>
                  <a:pt x="42960" y="2374"/>
                </a:cubicBezTo>
                <a:cubicBezTo>
                  <a:pt x="42984" y="2392"/>
                  <a:pt x="43009" y="2395"/>
                  <a:pt x="43034" y="2395"/>
                </a:cubicBezTo>
                <a:cubicBezTo>
                  <a:pt x="43052" y="2395"/>
                  <a:pt x="43071" y="2393"/>
                  <a:pt x="43090" y="2393"/>
                </a:cubicBezTo>
                <a:cubicBezTo>
                  <a:pt x="43118" y="2393"/>
                  <a:pt x="43147" y="2398"/>
                  <a:pt x="43177" y="2418"/>
                </a:cubicBezTo>
                <a:cubicBezTo>
                  <a:pt x="43203" y="2428"/>
                  <a:pt x="43230" y="2432"/>
                  <a:pt x="43257" y="2432"/>
                </a:cubicBezTo>
                <a:cubicBezTo>
                  <a:pt x="43325" y="2432"/>
                  <a:pt x="43397" y="2411"/>
                  <a:pt x="43474" y="2411"/>
                </a:cubicBezTo>
                <a:cubicBezTo>
                  <a:pt x="43520" y="2411"/>
                  <a:pt x="43567" y="2418"/>
                  <a:pt x="43617" y="2443"/>
                </a:cubicBezTo>
                <a:cubicBezTo>
                  <a:pt x="43667" y="2417"/>
                  <a:pt x="43718" y="2392"/>
                  <a:pt x="43772" y="2392"/>
                </a:cubicBezTo>
                <a:cubicBezTo>
                  <a:pt x="43806" y="2392"/>
                  <a:pt x="43842" y="2403"/>
                  <a:pt x="43879" y="2431"/>
                </a:cubicBezTo>
                <a:cubicBezTo>
                  <a:pt x="43933" y="2472"/>
                  <a:pt x="43995" y="2488"/>
                  <a:pt x="44064" y="2488"/>
                </a:cubicBezTo>
                <a:cubicBezTo>
                  <a:pt x="44303" y="2488"/>
                  <a:pt x="44619" y="2291"/>
                  <a:pt x="44952" y="2291"/>
                </a:cubicBezTo>
                <a:cubicBezTo>
                  <a:pt x="44953" y="2291"/>
                  <a:pt x="44955" y="2291"/>
                  <a:pt x="44957" y="2291"/>
                </a:cubicBezTo>
                <a:cubicBezTo>
                  <a:pt x="45001" y="2291"/>
                  <a:pt x="45046" y="2295"/>
                  <a:pt x="45090" y="2301"/>
                </a:cubicBezTo>
                <a:cubicBezTo>
                  <a:pt x="45089" y="2296"/>
                  <a:pt x="45088" y="2290"/>
                  <a:pt x="45086" y="2284"/>
                </a:cubicBezTo>
                <a:cubicBezTo>
                  <a:pt x="45084" y="2277"/>
                  <a:pt x="45080" y="2270"/>
                  <a:pt x="45078" y="2264"/>
                </a:cubicBezTo>
                <a:lnTo>
                  <a:pt x="45078" y="2264"/>
                </a:lnTo>
                <a:cubicBezTo>
                  <a:pt x="45086" y="2269"/>
                  <a:pt x="45096" y="2272"/>
                  <a:pt x="45106" y="2272"/>
                </a:cubicBezTo>
                <a:cubicBezTo>
                  <a:pt x="45112" y="2272"/>
                  <a:pt x="45119" y="2271"/>
                  <a:pt x="45125" y="2268"/>
                </a:cubicBezTo>
                <a:cubicBezTo>
                  <a:pt x="45162" y="2244"/>
                  <a:pt x="45216" y="2233"/>
                  <a:pt x="45295" y="2219"/>
                </a:cubicBezTo>
                <a:cubicBezTo>
                  <a:pt x="45361" y="2230"/>
                  <a:pt x="45444" y="2283"/>
                  <a:pt x="45545" y="2283"/>
                </a:cubicBezTo>
                <a:cubicBezTo>
                  <a:pt x="45567" y="2283"/>
                  <a:pt x="45590" y="2280"/>
                  <a:pt x="45613" y="2275"/>
                </a:cubicBezTo>
                <a:cubicBezTo>
                  <a:pt x="45651" y="2291"/>
                  <a:pt x="45686" y="2297"/>
                  <a:pt x="45720" y="2297"/>
                </a:cubicBezTo>
                <a:cubicBezTo>
                  <a:pt x="45778" y="2297"/>
                  <a:pt x="45830" y="2279"/>
                  <a:pt x="45878" y="2266"/>
                </a:cubicBezTo>
                <a:lnTo>
                  <a:pt x="45893" y="2261"/>
                </a:lnTo>
                <a:cubicBezTo>
                  <a:pt x="45873" y="2228"/>
                  <a:pt x="45867" y="2169"/>
                  <a:pt x="45888" y="2169"/>
                </a:cubicBezTo>
                <a:cubicBezTo>
                  <a:pt x="45894" y="2169"/>
                  <a:pt x="45902" y="2174"/>
                  <a:pt x="45913" y="2187"/>
                </a:cubicBezTo>
                <a:cubicBezTo>
                  <a:pt x="45950" y="2124"/>
                  <a:pt x="45990" y="2146"/>
                  <a:pt x="46029" y="2109"/>
                </a:cubicBezTo>
                <a:cubicBezTo>
                  <a:pt x="46063" y="2139"/>
                  <a:pt x="46097" y="2183"/>
                  <a:pt x="46131" y="2183"/>
                </a:cubicBezTo>
                <a:cubicBezTo>
                  <a:pt x="46140" y="2183"/>
                  <a:pt x="46148" y="2180"/>
                  <a:pt x="46157" y="2174"/>
                </a:cubicBezTo>
                <a:cubicBezTo>
                  <a:pt x="46162" y="2168"/>
                  <a:pt x="46171" y="2164"/>
                  <a:pt x="46179" y="2164"/>
                </a:cubicBezTo>
                <a:cubicBezTo>
                  <a:pt x="46185" y="2164"/>
                  <a:pt x="46192" y="2166"/>
                  <a:pt x="46197" y="2170"/>
                </a:cubicBezTo>
                <a:cubicBezTo>
                  <a:pt x="46240" y="2170"/>
                  <a:pt x="46274" y="2201"/>
                  <a:pt x="46296" y="2247"/>
                </a:cubicBezTo>
                <a:cubicBezTo>
                  <a:pt x="46328" y="2270"/>
                  <a:pt x="46341" y="2287"/>
                  <a:pt x="46340" y="2296"/>
                </a:cubicBezTo>
                <a:cubicBezTo>
                  <a:pt x="46496" y="2366"/>
                  <a:pt x="46861" y="2410"/>
                  <a:pt x="47195" y="2410"/>
                </a:cubicBezTo>
                <a:cubicBezTo>
                  <a:pt x="47461" y="2410"/>
                  <a:pt x="47707" y="2382"/>
                  <a:pt x="47812" y="2318"/>
                </a:cubicBezTo>
                <a:cubicBezTo>
                  <a:pt x="47841" y="2350"/>
                  <a:pt x="47870" y="2362"/>
                  <a:pt x="47899" y="2362"/>
                </a:cubicBezTo>
                <a:cubicBezTo>
                  <a:pt x="47980" y="2362"/>
                  <a:pt x="48064" y="2270"/>
                  <a:pt x="48155" y="2270"/>
                </a:cubicBezTo>
                <a:cubicBezTo>
                  <a:pt x="48164" y="2270"/>
                  <a:pt x="48173" y="2271"/>
                  <a:pt x="48182" y="2273"/>
                </a:cubicBezTo>
                <a:cubicBezTo>
                  <a:pt x="48265" y="2196"/>
                  <a:pt x="48353" y="2152"/>
                  <a:pt x="48447" y="2152"/>
                </a:cubicBezTo>
                <a:cubicBezTo>
                  <a:pt x="48502" y="2152"/>
                  <a:pt x="48559" y="2167"/>
                  <a:pt x="48617" y="2200"/>
                </a:cubicBezTo>
                <a:cubicBezTo>
                  <a:pt x="48697" y="2267"/>
                  <a:pt x="48780" y="2300"/>
                  <a:pt x="48865" y="2301"/>
                </a:cubicBezTo>
                <a:cubicBezTo>
                  <a:pt x="48869" y="2301"/>
                  <a:pt x="48872" y="2301"/>
                  <a:pt x="48875" y="2301"/>
                </a:cubicBezTo>
                <a:cubicBezTo>
                  <a:pt x="48958" y="2301"/>
                  <a:pt x="49043" y="2271"/>
                  <a:pt x="49130" y="2212"/>
                </a:cubicBezTo>
                <a:cubicBezTo>
                  <a:pt x="49225" y="2276"/>
                  <a:pt x="49303" y="2298"/>
                  <a:pt x="49367" y="2298"/>
                </a:cubicBezTo>
                <a:cubicBezTo>
                  <a:pt x="49494" y="2298"/>
                  <a:pt x="49569" y="2214"/>
                  <a:pt x="49615" y="2198"/>
                </a:cubicBezTo>
                <a:cubicBezTo>
                  <a:pt x="49644" y="2237"/>
                  <a:pt x="49662" y="2249"/>
                  <a:pt x="49674" y="2249"/>
                </a:cubicBezTo>
                <a:cubicBezTo>
                  <a:pt x="49690" y="2249"/>
                  <a:pt x="49692" y="2224"/>
                  <a:pt x="49695" y="2221"/>
                </a:cubicBezTo>
                <a:cubicBezTo>
                  <a:pt x="49699" y="2211"/>
                  <a:pt x="49704" y="2189"/>
                  <a:pt x="49725" y="2189"/>
                </a:cubicBezTo>
                <a:cubicBezTo>
                  <a:pt x="49739" y="2189"/>
                  <a:pt x="49760" y="2199"/>
                  <a:pt x="49794" y="2230"/>
                </a:cubicBezTo>
                <a:cubicBezTo>
                  <a:pt x="49856" y="2285"/>
                  <a:pt x="50027" y="2303"/>
                  <a:pt x="50237" y="2303"/>
                </a:cubicBezTo>
                <a:cubicBezTo>
                  <a:pt x="50622" y="2303"/>
                  <a:pt x="51137" y="2243"/>
                  <a:pt x="51330" y="2243"/>
                </a:cubicBezTo>
                <a:cubicBezTo>
                  <a:pt x="51335" y="2243"/>
                  <a:pt x="51339" y="2243"/>
                  <a:pt x="51344" y="2243"/>
                </a:cubicBezTo>
                <a:lnTo>
                  <a:pt x="51787" y="2250"/>
                </a:lnTo>
                <a:cubicBezTo>
                  <a:pt x="51787" y="2250"/>
                  <a:pt x="51788" y="2250"/>
                  <a:pt x="51789" y="2250"/>
                </a:cubicBezTo>
                <a:cubicBezTo>
                  <a:pt x="51881" y="2250"/>
                  <a:pt x="52118" y="2182"/>
                  <a:pt x="52251" y="2182"/>
                </a:cubicBezTo>
                <a:cubicBezTo>
                  <a:pt x="52297" y="2182"/>
                  <a:pt x="52330" y="2190"/>
                  <a:pt x="52340" y="2212"/>
                </a:cubicBezTo>
                <a:cubicBezTo>
                  <a:pt x="52361" y="2254"/>
                  <a:pt x="52381" y="2264"/>
                  <a:pt x="52402" y="2264"/>
                </a:cubicBezTo>
                <a:cubicBezTo>
                  <a:pt x="52418" y="2264"/>
                  <a:pt x="52434" y="2258"/>
                  <a:pt x="52451" y="2258"/>
                </a:cubicBezTo>
                <a:cubicBezTo>
                  <a:pt x="52468" y="2258"/>
                  <a:pt x="52485" y="2264"/>
                  <a:pt x="52503" y="2286"/>
                </a:cubicBezTo>
                <a:cubicBezTo>
                  <a:pt x="52518" y="2300"/>
                  <a:pt x="52533" y="2306"/>
                  <a:pt x="52547" y="2306"/>
                </a:cubicBezTo>
                <a:cubicBezTo>
                  <a:pt x="52593" y="2306"/>
                  <a:pt x="52639" y="2254"/>
                  <a:pt x="52690" y="2243"/>
                </a:cubicBezTo>
                <a:cubicBezTo>
                  <a:pt x="52709" y="2207"/>
                  <a:pt x="52729" y="2194"/>
                  <a:pt x="52750" y="2194"/>
                </a:cubicBezTo>
                <a:cubicBezTo>
                  <a:pt x="52800" y="2194"/>
                  <a:pt x="52855" y="2271"/>
                  <a:pt x="52912" y="2280"/>
                </a:cubicBezTo>
                <a:cubicBezTo>
                  <a:pt x="52939" y="2315"/>
                  <a:pt x="52967" y="2326"/>
                  <a:pt x="52996" y="2326"/>
                </a:cubicBezTo>
                <a:cubicBezTo>
                  <a:pt x="53032" y="2326"/>
                  <a:pt x="53070" y="2309"/>
                  <a:pt x="53109" y="2309"/>
                </a:cubicBezTo>
                <a:cubicBezTo>
                  <a:pt x="53128" y="2309"/>
                  <a:pt x="53148" y="2313"/>
                  <a:pt x="53169" y="2326"/>
                </a:cubicBezTo>
                <a:cubicBezTo>
                  <a:pt x="53261" y="2371"/>
                  <a:pt x="53339" y="2418"/>
                  <a:pt x="53404" y="2425"/>
                </a:cubicBezTo>
                <a:cubicBezTo>
                  <a:pt x="53405" y="2425"/>
                  <a:pt x="53407" y="2425"/>
                  <a:pt x="53408" y="2425"/>
                </a:cubicBezTo>
                <a:cubicBezTo>
                  <a:pt x="53447" y="2425"/>
                  <a:pt x="53482" y="2479"/>
                  <a:pt x="53512" y="2479"/>
                </a:cubicBezTo>
                <a:cubicBezTo>
                  <a:pt x="53530" y="2479"/>
                  <a:pt x="53546" y="2460"/>
                  <a:pt x="53559" y="2397"/>
                </a:cubicBezTo>
                <a:cubicBezTo>
                  <a:pt x="53575" y="2414"/>
                  <a:pt x="53589" y="2421"/>
                  <a:pt x="53602" y="2421"/>
                </a:cubicBezTo>
                <a:cubicBezTo>
                  <a:pt x="53642" y="2421"/>
                  <a:pt x="53668" y="2354"/>
                  <a:pt x="53686" y="2354"/>
                </a:cubicBezTo>
                <a:cubicBezTo>
                  <a:pt x="53694" y="2354"/>
                  <a:pt x="53700" y="2364"/>
                  <a:pt x="53706" y="2393"/>
                </a:cubicBezTo>
                <a:cubicBezTo>
                  <a:pt x="53719" y="2379"/>
                  <a:pt x="53725" y="2376"/>
                  <a:pt x="53729" y="2376"/>
                </a:cubicBezTo>
                <a:cubicBezTo>
                  <a:pt x="53733" y="2376"/>
                  <a:pt x="53734" y="2378"/>
                  <a:pt x="53736" y="2378"/>
                </a:cubicBezTo>
                <a:cubicBezTo>
                  <a:pt x="53741" y="2378"/>
                  <a:pt x="53747" y="2371"/>
                  <a:pt x="53772" y="2329"/>
                </a:cubicBezTo>
                <a:cubicBezTo>
                  <a:pt x="53787" y="2238"/>
                  <a:pt x="53811" y="2177"/>
                  <a:pt x="53848" y="2177"/>
                </a:cubicBezTo>
                <a:cubicBezTo>
                  <a:pt x="53873" y="2177"/>
                  <a:pt x="53904" y="2203"/>
                  <a:pt x="53942" y="2266"/>
                </a:cubicBezTo>
                <a:cubicBezTo>
                  <a:pt x="53982" y="2264"/>
                  <a:pt x="54028" y="2191"/>
                  <a:pt x="54085" y="2191"/>
                </a:cubicBezTo>
                <a:cubicBezTo>
                  <a:pt x="54095" y="2191"/>
                  <a:pt x="54106" y="2193"/>
                  <a:pt x="54117" y="2198"/>
                </a:cubicBezTo>
                <a:cubicBezTo>
                  <a:pt x="54137" y="2182"/>
                  <a:pt x="54158" y="2177"/>
                  <a:pt x="54181" y="2177"/>
                </a:cubicBezTo>
                <a:cubicBezTo>
                  <a:pt x="54237" y="2177"/>
                  <a:pt x="54301" y="2211"/>
                  <a:pt x="54372" y="2215"/>
                </a:cubicBezTo>
                <a:cubicBezTo>
                  <a:pt x="54427" y="2180"/>
                  <a:pt x="54477" y="2170"/>
                  <a:pt x="54523" y="2170"/>
                </a:cubicBezTo>
                <a:cubicBezTo>
                  <a:pt x="54584" y="2170"/>
                  <a:pt x="54638" y="2188"/>
                  <a:pt x="54684" y="2188"/>
                </a:cubicBezTo>
                <a:cubicBezTo>
                  <a:pt x="54697" y="2188"/>
                  <a:pt x="54709" y="2187"/>
                  <a:pt x="54721" y="2183"/>
                </a:cubicBezTo>
                <a:cubicBezTo>
                  <a:pt x="54744" y="2203"/>
                  <a:pt x="54764" y="2210"/>
                  <a:pt x="54782" y="2210"/>
                </a:cubicBezTo>
                <a:cubicBezTo>
                  <a:pt x="54828" y="2210"/>
                  <a:pt x="54861" y="2167"/>
                  <a:pt x="54886" y="2167"/>
                </a:cubicBezTo>
                <a:cubicBezTo>
                  <a:pt x="54889" y="2167"/>
                  <a:pt x="54892" y="2168"/>
                  <a:pt x="54895" y="2169"/>
                </a:cubicBezTo>
                <a:cubicBezTo>
                  <a:pt x="54903" y="2168"/>
                  <a:pt x="54910" y="2165"/>
                  <a:pt x="54918" y="2163"/>
                </a:cubicBezTo>
                <a:lnTo>
                  <a:pt x="54918" y="2163"/>
                </a:lnTo>
                <a:cubicBezTo>
                  <a:pt x="54916" y="2175"/>
                  <a:pt x="54913" y="2191"/>
                  <a:pt x="54912" y="2205"/>
                </a:cubicBezTo>
                <a:cubicBezTo>
                  <a:pt x="54904" y="2214"/>
                  <a:pt x="54910" y="2231"/>
                  <a:pt x="54963" y="2249"/>
                </a:cubicBezTo>
                <a:cubicBezTo>
                  <a:pt x="55015" y="2266"/>
                  <a:pt x="55110" y="2284"/>
                  <a:pt x="55279" y="2294"/>
                </a:cubicBezTo>
                <a:cubicBezTo>
                  <a:pt x="55314" y="2348"/>
                  <a:pt x="55347" y="2367"/>
                  <a:pt x="55378" y="2367"/>
                </a:cubicBezTo>
                <a:cubicBezTo>
                  <a:pt x="55416" y="2367"/>
                  <a:pt x="55452" y="2337"/>
                  <a:pt x="55487" y="2305"/>
                </a:cubicBezTo>
                <a:cubicBezTo>
                  <a:pt x="55488" y="2305"/>
                  <a:pt x="55490" y="2305"/>
                  <a:pt x="55492" y="2305"/>
                </a:cubicBezTo>
                <a:cubicBezTo>
                  <a:pt x="55592" y="2305"/>
                  <a:pt x="56656" y="2211"/>
                  <a:pt x="56706" y="2103"/>
                </a:cubicBezTo>
                <a:cubicBezTo>
                  <a:pt x="56709" y="2102"/>
                  <a:pt x="56713" y="2102"/>
                  <a:pt x="56717" y="2102"/>
                </a:cubicBezTo>
                <a:cubicBezTo>
                  <a:pt x="56840" y="2102"/>
                  <a:pt x="57289" y="2440"/>
                  <a:pt x="57370" y="2465"/>
                </a:cubicBezTo>
                <a:cubicBezTo>
                  <a:pt x="57385" y="2461"/>
                  <a:pt x="57418" y="2458"/>
                  <a:pt x="57462" y="2458"/>
                </a:cubicBezTo>
                <a:cubicBezTo>
                  <a:pt x="57671" y="2458"/>
                  <a:pt x="58136" y="2509"/>
                  <a:pt x="58207" y="2589"/>
                </a:cubicBezTo>
                <a:cubicBezTo>
                  <a:pt x="58250" y="2646"/>
                  <a:pt x="58292" y="2616"/>
                  <a:pt x="58340" y="2664"/>
                </a:cubicBezTo>
                <a:cubicBezTo>
                  <a:pt x="58385" y="2621"/>
                  <a:pt x="58434" y="2599"/>
                  <a:pt x="58486" y="2567"/>
                </a:cubicBezTo>
                <a:cubicBezTo>
                  <a:pt x="58503" y="2560"/>
                  <a:pt x="58522" y="2557"/>
                  <a:pt x="58540" y="2557"/>
                </a:cubicBezTo>
                <a:cubicBezTo>
                  <a:pt x="58603" y="2557"/>
                  <a:pt x="58673" y="2590"/>
                  <a:pt x="58750" y="2590"/>
                </a:cubicBezTo>
                <a:cubicBezTo>
                  <a:pt x="58787" y="2590"/>
                  <a:pt x="58826" y="2582"/>
                  <a:pt x="58866" y="2560"/>
                </a:cubicBezTo>
                <a:cubicBezTo>
                  <a:pt x="58875" y="2562"/>
                  <a:pt x="58883" y="2563"/>
                  <a:pt x="58892" y="2563"/>
                </a:cubicBezTo>
                <a:cubicBezTo>
                  <a:pt x="58941" y="2563"/>
                  <a:pt x="58992" y="2530"/>
                  <a:pt x="59048" y="2530"/>
                </a:cubicBezTo>
                <a:cubicBezTo>
                  <a:pt x="59069" y="2530"/>
                  <a:pt x="59092" y="2535"/>
                  <a:pt x="59114" y="2549"/>
                </a:cubicBezTo>
                <a:cubicBezTo>
                  <a:pt x="59196" y="2543"/>
                  <a:pt x="59871" y="2461"/>
                  <a:pt x="60052" y="2461"/>
                </a:cubicBezTo>
                <a:cubicBezTo>
                  <a:pt x="60071" y="2461"/>
                  <a:pt x="60085" y="2462"/>
                  <a:pt x="60092" y="2464"/>
                </a:cubicBezTo>
                <a:cubicBezTo>
                  <a:pt x="60096" y="2467"/>
                  <a:pt x="60104" y="2469"/>
                  <a:pt x="60116" y="2469"/>
                </a:cubicBezTo>
                <a:cubicBezTo>
                  <a:pt x="60296" y="2469"/>
                  <a:pt x="61303" y="2124"/>
                  <a:pt x="61491" y="2058"/>
                </a:cubicBezTo>
                <a:cubicBezTo>
                  <a:pt x="61511" y="2148"/>
                  <a:pt x="61527" y="2172"/>
                  <a:pt x="61550" y="2172"/>
                </a:cubicBezTo>
                <a:cubicBezTo>
                  <a:pt x="61574" y="2172"/>
                  <a:pt x="61604" y="2146"/>
                  <a:pt x="61650" y="2144"/>
                </a:cubicBezTo>
                <a:cubicBezTo>
                  <a:pt x="61654" y="2143"/>
                  <a:pt x="61658" y="2143"/>
                  <a:pt x="61662" y="2143"/>
                </a:cubicBezTo>
                <a:cubicBezTo>
                  <a:pt x="61707" y="2143"/>
                  <a:pt x="61753" y="2153"/>
                  <a:pt x="61800" y="2153"/>
                </a:cubicBezTo>
                <a:cubicBezTo>
                  <a:pt x="61816" y="2153"/>
                  <a:pt x="61832" y="2152"/>
                  <a:pt x="61848" y="2149"/>
                </a:cubicBezTo>
                <a:cubicBezTo>
                  <a:pt x="61861" y="2165"/>
                  <a:pt x="61875" y="2171"/>
                  <a:pt x="61888" y="2171"/>
                </a:cubicBezTo>
                <a:cubicBezTo>
                  <a:pt x="61924" y="2171"/>
                  <a:pt x="61960" y="2129"/>
                  <a:pt x="61997" y="2129"/>
                </a:cubicBezTo>
                <a:cubicBezTo>
                  <a:pt x="62017" y="2129"/>
                  <a:pt x="62037" y="2141"/>
                  <a:pt x="62059" y="2180"/>
                </a:cubicBezTo>
                <a:cubicBezTo>
                  <a:pt x="62101" y="2183"/>
                  <a:pt x="62145" y="2223"/>
                  <a:pt x="62189" y="2223"/>
                </a:cubicBezTo>
                <a:cubicBezTo>
                  <a:pt x="62221" y="2223"/>
                  <a:pt x="62254" y="2202"/>
                  <a:pt x="62285" y="2130"/>
                </a:cubicBezTo>
                <a:cubicBezTo>
                  <a:pt x="62335" y="2171"/>
                  <a:pt x="62386" y="2200"/>
                  <a:pt x="62438" y="2200"/>
                </a:cubicBezTo>
                <a:cubicBezTo>
                  <a:pt x="62471" y="2200"/>
                  <a:pt x="62505" y="2188"/>
                  <a:pt x="62540" y="2159"/>
                </a:cubicBezTo>
                <a:cubicBezTo>
                  <a:pt x="62582" y="2122"/>
                  <a:pt x="62627" y="2106"/>
                  <a:pt x="62673" y="2106"/>
                </a:cubicBezTo>
                <a:cubicBezTo>
                  <a:pt x="62722" y="2106"/>
                  <a:pt x="62773" y="2124"/>
                  <a:pt x="62826" y="2154"/>
                </a:cubicBezTo>
                <a:cubicBezTo>
                  <a:pt x="62893" y="2158"/>
                  <a:pt x="62963" y="2177"/>
                  <a:pt x="63036" y="2177"/>
                </a:cubicBezTo>
                <a:cubicBezTo>
                  <a:pt x="63075" y="2177"/>
                  <a:pt x="63114" y="2172"/>
                  <a:pt x="63154" y="2156"/>
                </a:cubicBezTo>
                <a:cubicBezTo>
                  <a:pt x="63169" y="2182"/>
                  <a:pt x="63183" y="2190"/>
                  <a:pt x="63197" y="2190"/>
                </a:cubicBezTo>
                <a:cubicBezTo>
                  <a:pt x="63223" y="2190"/>
                  <a:pt x="63249" y="2160"/>
                  <a:pt x="63275" y="2160"/>
                </a:cubicBezTo>
                <a:cubicBezTo>
                  <a:pt x="63293" y="2160"/>
                  <a:pt x="63311" y="2174"/>
                  <a:pt x="63330" y="2222"/>
                </a:cubicBezTo>
                <a:cubicBezTo>
                  <a:pt x="63347" y="2235"/>
                  <a:pt x="63364" y="2240"/>
                  <a:pt x="63381" y="2240"/>
                </a:cubicBezTo>
                <a:cubicBezTo>
                  <a:pt x="63421" y="2240"/>
                  <a:pt x="63461" y="2211"/>
                  <a:pt x="63500" y="2188"/>
                </a:cubicBezTo>
                <a:cubicBezTo>
                  <a:pt x="63524" y="2194"/>
                  <a:pt x="63547" y="2195"/>
                  <a:pt x="63570" y="2195"/>
                </a:cubicBezTo>
                <a:cubicBezTo>
                  <a:pt x="63605" y="2195"/>
                  <a:pt x="63640" y="2192"/>
                  <a:pt x="63675" y="2192"/>
                </a:cubicBezTo>
                <a:cubicBezTo>
                  <a:pt x="63729" y="2192"/>
                  <a:pt x="63783" y="2201"/>
                  <a:pt x="63838" y="2247"/>
                </a:cubicBezTo>
                <a:cubicBezTo>
                  <a:pt x="63881" y="2307"/>
                  <a:pt x="63924" y="2324"/>
                  <a:pt x="63967" y="2324"/>
                </a:cubicBezTo>
                <a:cubicBezTo>
                  <a:pt x="64022" y="2324"/>
                  <a:pt x="64076" y="2296"/>
                  <a:pt x="64130" y="2296"/>
                </a:cubicBezTo>
                <a:cubicBezTo>
                  <a:pt x="64145" y="2296"/>
                  <a:pt x="64161" y="2298"/>
                  <a:pt x="64176" y="2304"/>
                </a:cubicBezTo>
                <a:cubicBezTo>
                  <a:pt x="64462" y="2418"/>
                  <a:pt x="64942" y="2402"/>
                  <a:pt x="65264" y="2436"/>
                </a:cubicBezTo>
                <a:cubicBezTo>
                  <a:pt x="65266" y="2227"/>
                  <a:pt x="65264" y="2018"/>
                  <a:pt x="65260" y="1808"/>
                </a:cubicBezTo>
                <a:lnTo>
                  <a:pt x="65260" y="1808"/>
                </a:lnTo>
                <a:cubicBezTo>
                  <a:pt x="65260" y="1819"/>
                  <a:pt x="65260" y="1831"/>
                  <a:pt x="65261" y="1846"/>
                </a:cubicBezTo>
                <a:cubicBezTo>
                  <a:pt x="65265" y="1778"/>
                  <a:pt x="65265" y="1727"/>
                  <a:pt x="65264" y="1692"/>
                </a:cubicBezTo>
                <a:lnTo>
                  <a:pt x="65236" y="463"/>
                </a:lnTo>
                <a:lnTo>
                  <a:pt x="64820" y="497"/>
                </a:lnTo>
                <a:cubicBezTo>
                  <a:pt x="64776" y="554"/>
                  <a:pt x="64730" y="572"/>
                  <a:pt x="64681" y="572"/>
                </a:cubicBezTo>
                <a:cubicBezTo>
                  <a:pt x="64602" y="572"/>
                  <a:pt x="64517" y="523"/>
                  <a:pt x="64433" y="519"/>
                </a:cubicBezTo>
                <a:cubicBezTo>
                  <a:pt x="64374" y="562"/>
                  <a:pt x="64307" y="590"/>
                  <a:pt x="64236" y="600"/>
                </a:cubicBezTo>
                <a:cubicBezTo>
                  <a:pt x="64225" y="601"/>
                  <a:pt x="64213" y="602"/>
                  <a:pt x="64202" y="602"/>
                </a:cubicBezTo>
                <a:cubicBezTo>
                  <a:pt x="64147" y="602"/>
                  <a:pt x="64093" y="587"/>
                  <a:pt x="64046" y="558"/>
                </a:cubicBezTo>
                <a:cubicBezTo>
                  <a:pt x="63860" y="596"/>
                  <a:pt x="63797" y="577"/>
                  <a:pt x="63748" y="589"/>
                </a:cubicBezTo>
                <a:cubicBezTo>
                  <a:pt x="63716" y="645"/>
                  <a:pt x="63690" y="667"/>
                  <a:pt x="63670" y="667"/>
                </a:cubicBezTo>
                <a:cubicBezTo>
                  <a:pt x="63648" y="667"/>
                  <a:pt x="63634" y="641"/>
                  <a:pt x="63630" y="605"/>
                </a:cubicBezTo>
                <a:cubicBezTo>
                  <a:pt x="63629" y="631"/>
                  <a:pt x="63625" y="667"/>
                  <a:pt x="63610" y="667"/>
                </a:cubicBezTo>
                <a:cubicBezTo>
                  <a:pt x="63599" y="667"/>
                  <a:pt x="63581" y="647"/>
                  <a:pt x="63554" y="589"/>
                </a:cubicBezTo>
                <a:cubicBezTo>
                  <a:pt x="63548" y="578"/>
                  <a:pt x="63541" y="575"/>
                  <a:pt x="63534" y="575"/>
                </a:cubicBezTo>
                <a:cubicBezTo>
                  <a:pt x="63529" y="575"/>
                  <a:pt x="63524" y="577"/>
                  <a:pt x="63518" y="577"/>
                </a:cubicBezTo>
                <a:cubicBezTo>
                  <a:pt x="63507" y="577"/>
                  <a:pt x="63495" y="572"/>
                  <a:pt x="63481" y="545"/>
                </a:cubicBezTo>
                <a:cubicBezTo>
                  <a:pt x="63468" y="479"/>
                  <a:pt x="63456" y="452"/>
                  <a:pt x="63443" y="452"/>
                </a:cubicBezTo>
                <a:cubicBezTo>
                  <a:pt x="63422" y="452"/>
                  <a:pt x="63400" y="520"/>
                  <a:pt x="63376" y="608"/>
                </a:cubicBezTo>
                <a:cubicBezTo>
                  <a:pt x="63332" y="599"/>
                  <a:pt x="63281" y="544"/>
                  <a:pt x="63224" y="538"/>
                </a:cubicBezTo>
                <a:cubicBezTo>
                  <a:pt x="63223" y="538"/>
                  <a:pt x="63222" y="538"/>
                  <a:pt x="63221" y="538"/>
                </a:cubicBezTo>
                <a:cubicBezTo>
                  <a:pt x="63189" y="538"/>
                  <a:pt x="63152" y="506"/>
                  <a:pt x="63114" y="506"/>
                </a:cubicBezTo>
                <a:cubicBezTo>
                  <a:pt x="63086" y="506"/>
                  <a:pt x="63056" y="524"/>
                  <a:pt x="63026" y="585"/>
                </a:cubicBezTo>
                <a:cubicBezTo>
                  <a:pt x="63015" y="583"/>
                  <a:pt x="63004" y="582"/>
                  <a:pt x="62993" y="582"/>
                </a:cubicBezTo>
                <a:cubicBezTo>
                  <a:pt x="62929" y="582"/>
                  <a:pt x="62867" y="614"/>
                  <a:pt x="62806" y="635"/>
                </a:cubicBezTo>
                <a:cubicBezTo>
                  <a:pt x="62783" y="680"/>
                  <a:pt x="62760" y="698"/>
                  <a:pt x="62736" y="698"/>
                </a:cubicBezTo>
                <a:cubicBezTo>
                  <a:pt x="62690" y="698"/>
                  <a:pt x="62643" y="628"/>
                  <a:pt x="62598" y="576"/>
                </a:cubicBezTo>
                <a:cubicBezTo>
                  <a:pt x="62564" y="543"/>
                  <a:pt x="62532" y="533"/>
                  <a:pt x="62501" y="533"/>
                </a:cubicBezTo>
                <a:cubicBezTo>
                  <a:pt x="62469" y="533"/>
                  <a:pt x="62439" y="543"/>
                  <a:pt x="62410" y="548"/>
                </a:cubicBezTo>
                <a:cubicBezTo>
                  <a:pt x="62399" y="540"/>
                  <a:pt x="62388" y="537"/>
                  <a:pt x="62377" y="537"/>
                </a:cubicBezTo>
                <a:cubicBezTo>
                  <a:pt x="62345" y="537"/>
                  <a:pt x="62313" y="566"/>
                  <a:pt x="62284" y="566"/>
                </a:cubicBezTo>
                <a:cubicBezTo>
                  <a:pt x="62271" y="566"/>
                  <a:pt x="62258" y="561"/>
                  <a:pt x="62246" y="545"/>
                </a:cubicBezTo>
                <a:cubicBezTo>
                  <a:pt x="62234" y="550"/>
                  <a:pt x="62222" y="553"/>
                  <a:pt x="62211" y="553"/>
                </a:cubicBezTo>
                <a:cubicBezTo>
                  <a:pt x="62126" y="553"/>
                  <a:pt x="62053" y="425"/>
                  <a:pt x="62004" y="414"/>
                </a:cubicBezTo>
                <a:cubicBezTo>
                  <a:pt x="61960" y="423"/>
                  <a:pt x="61932" y="492"/>
                  <a:pt x="61921" y="492"/>
                </a:cubicBezTo>
                <a:cubicBezTo>
                  <a:pt x="61918" y="492"/>
                  <a:pt x="61917" y="487"/>
                  <a:pt x="61916" y="472"/>
                </a:cubicBezTo>
                <a:cubicBezTo>
                  <a:pt x="61916" y="471"/>
                  <a:pt x="61916" y="470"/>
                  <a:pt x="61915" y="470"/>
                </a:cubicBezTo>
                <a:cubicBezTo>
                  <a:pt x="61910" y="470"/>
                  <a:pt x="61872" y="522"/>
                  <a:pt x="61789" y="522"/>
                </a:cubicBezTo>
                <a:cubicBezTo>
                  <a:pt x="61771" y="522"/>
                  <a:pt x="61750" y="520"/>
                  <a:pt x="61728" y="514"/>
                </a:cubicBezTo>
                <a:cubicBezTo>
                  <a:pt x="61713" y="550"/>
                  <a:pt x="61698" y="562"/>
                  <a:pt x="61680" y="562"/>
                </a:cubicBezTo>
                <a:cubicBezTo>
                  <a:pt x="61642" y="562"/>
                  <a:pt x="61598" y="502"/>
                  <a:pt x="61550" y="502"/>
                </a:cubicBezTo>
                <a:cubicBezTo>
                  <a:pt x="61523" y="502"/>
                  <a:pt x="61495" y="521"/>
                  <a:pt x="61466" y="577"/>
                </a:cubicBezTo>
                <a:cubicBezTo>
                  <a:pt x="61441" y="586"/>
                  <a:pt x="61415" y="589"/>
                  <a:pt x="61388" y="589"/>
                </a:cubicBezTo>
                <a:cubicBezTo>
                  <a:pt x="61322" y="589"/>
                  <a:pt x="61248" y="571"/>
                  <a:pt x="61167" y="571"/>
                </a:cubicBezTo>
                <a:cubicBezTo>
                  <a:pt x="61136" y="571"/>
                  <a:pt x="61104" y="573"/>
                  <a:pt x="61070" y="581"/>
                </a:cubicBezTo>
                <a:cubicBezTo>
                  <a:pt x="61053" y="585"/>
                  <a:pt x="61035" y="587"/>
                  <a:pt x="61017" y="587"/>
                </a:cubicBezTo>
                <a:cubicBezTo>
                  <a:pt x="60988" y="587"/>
                  <a:pt x="60959" y="583"/>
                  <a:pt x="60930" y="583"/>
                </a:cubicBezTo>
                <a:cubicBezTo>
                  <a:pt x="60893" y="583"/>
                  <a:pt x="60855" y="588"/>
                  <a:pt x="60817" y="610"/>
                </a:cubicBezTo>
                <a:cubicBezTo>
                  <a:pt x="60716" y="614"/>
                  <a:pt x="60618" y="632"/>
                  <a:pt x="60524" y="663"/>
                </a:cubicBezTo>
                <a:cubicBezTo>
                  <a:pt x="60493" y="642"/>
                  <a:pt x="60462" y="633"/>
                  <a:pt x="60431" y="633"/>
                </a:cubicBezTo>
                <a:cubicBezTo>
                  <a:pt x="60353" y="633"/>
                  <a:pt x="60274" y="685"/>
                  <a:pt x="60190" y="734"/>
                </a:cubicBezTo>
                <a:cubicBezTo>
                  <a:pt x="60163" y="715"/>
                  <a:pt x="60136" y="708"/>
                  <a:pt x="60109" y="708"/>
                </a:cubicBezTo>
                <a:cubicBezTo>
                  <a:pt x="60042" y="708"/>
                  <a:pt x="59974" y="750"/>
                  <a:pt x="59903" y="750"/>
                </a:cubicBezTo>
                <a:cubicBezTo>
                  <a:pt x="59873" y="750"/>
                  <a:pt x="59842" y="742"/>
                  <a:pt x="59810" y="721"/>
                </a:cubicBezTo>
                <a:lnTo>
                  <a:pt x="59810" y="721"/>
                </a:lnTo>
                <a:cubicBezTo>
                  <a:pt x="59812" y="779"/>
                  <a:pt x="59794" y="808"/>
                  <a:pt x="59759" y="808"/>
                </a:cubicBezTo>
                <a:cubicBezTo>
                  <a:pt x="59723" y="808"/>
                  <a:pt x="59668" y="776"/>
                  <a:pt x="59598" y="715"/>
                </a:cubicBezTo>
                <a:cubicBezTo>
                  <a:pt x="59574" y="763"/>
                  <a:pt x="59548" y="793"/>
                  <a:pt x="59519" y="793"/>
                </a:cubicBezTo>
                <a:cubicBezTo>
                  <a:pt x="59509" y="793"/>
                  <a:pt x="59499" y="789"/>
                  <a:pt x="59489" y="782"/>
                </a:cubicBezTo>
                <a:cubicBezTo>
                  <a:pt x="59483" y="788"/>
                  <a:pt x="59477" y="791"/>
                  <a:pt x="59471" y="791"/>
                </a:cubicBezTo>
                <a:cubicBezTo>
                  <a:pt x="59436" y="791"/>
                  <a:pt x="59397" y="700"/>
                  <a:pt x="59357" y="696"/>
                </a:cubicBezTo>
                <a:cubicBezTo>
                  <a:pt x="59315" y="658"/>
                  <a:pt x="59270" y="642"/>
                  <a:pt x="59223" y="642"/>
                </a:cubicBezTo>
                <a:cubicBezTo>
                  <a:pt x="59167" y="642"/>
                  <a:pt x="59108" y="665"/>
                  <a:pt x="59047" y="699"/>
                </a:cubicBezTo>
                <a:cubicBezTo>
                  <a:pt x="59010" y="657"/>
                  <a:pt x="58972" y="636"/>
                  <a:pt x="58934" y="636"/>
                </a:cubicBezTo>
                <a:cubicBezTo>
                  <a:pt x="58893" y="636"/>
                  <a:pt x="58851" y="661"/>
                  <a:pt x="58809" y="708"/>
                </a:cubicBezTo>
                <a:cubicBezTo>
                  <a:pt x="58759" y="715"/>
                  <a:pt x="58709" y="746"/>
                  <a:pt x="58657" y="746"/>
                </a:cubicBezTo>
                <a:cubicBezTo>
                  <a:pt x="58623" y="746"/>
                  <a:pt x="58588" y="732"/>
                  <a:pt x="58552" y="691"/>
                </a:cubicBezTo>
                <a:cubicBezTo>
                  <a:pt x="58518" y="661"/>
                  <a:pt x="58484" y="651"/>
                  <a:pt x="58449" y="651"/>
                </a:cubicBezTo>
                <a:cubicBezTo>
                  <a:pt x="58367" y="651"/>
                  <a:pt x="58284" y="710"/>
                  <a:pt x="58199" y="710"/>
                </a:cubicBezTo>
                <a:cubicBezTo>
                  <a:pt x="58170" y="710"/>
                  <a:pt x="58141" y="704"/>
                  <a:pt x="58112" y="685"/>
                </a:cubicBezTo>
                <a:cubicBezTo>
                  <a:pt x="58037" y="682"/>
                  <a:pt x="57960" y="660"/>
                  <a:pt x="57883" y="649"/>
                </a:cubicBezTo>
                <a:cubicBezTo>
                  <a:pt x="57857" y="645"/>
                  <a:pt x="57831" y="643"/>
                  <a:pt x="57805" y="643"/>
                </a:cubicBezTo>
                <a:cubicBezTo>
                  <a:pt x="57754" y="643"/>
                  <a:pt x="57704" y="652"/>
                  <a:pt x="57654" y="678"/>
                </a:cubicBezTo>
                <a:cubicBezTo>
                  <a:pt x="57626" y="695"/>
                  <a:pt x="57598" y="697"/>
                  <a:pt x="57569" y="697"/>
                </a:cubicBezTo>
                <a:cubicBezTo>
                  <a:pt x="57561" y="697"/>
                  <a:pt x="57552" y="697"/>
                  <a:pt x="57544" y="697"/>
                </a:cubicBezTo>
                <a:cubicBezTo>
                  <a:pt x="57503" y="697"/>
                  <a:pt x="57463" y="701"/>
                  <a:pt x="57423" y="750"/>
                </a:cubicBezTo>
                <a:cubicBezTo>
                  <a:pt x="57414" y="761"/>
                  <a:pt x="57404" y="766"/>
                  <a:pt x="57394" y="766"/>
                </a:cubicBezTo>
                <a:cubicBezTo>
                  <a:pt x="57344" y="766"/>
                  <a:pt x="57291" y="646"/>
                  <a:pt x="57240" y="646"/>
                </a:cubicBezTo>
                <a:cubicBezTo>
                  <a:pt x="57225" y="646"/>
                  <a:pt x="57209" y="658"/>
                  <a:pt x="57194" y="688"/>
                </a:cubicBezTo>
                <a:cubicBezTo>
                  <a:pt x="57156" y="665"/>
                  <a:pt x="57120" y="658"/>
                  <a:pt x="57086" y="658"/>
                </a:cubicBezTo>
                <a:cubicBezTo>
                  <a:pt x="57025" y="658"/>
                  <a:pt x="56972" y="682"/>
                  <a:pt x="56926" y="682"/>
                </a:cubicBezTo>
                <a:cubicBezTo>
                  <a:pt x="56896" y="682"/>
                  <a:pt x="56869" y="673"/>
                  <a:pt x="56845" y="642"/>
                </a:cubicBezTo>
                <a:cubicBezTo>
                  <a:pt x="56841" y="641"/>
                  <a:pt x="56837" y="641"/>
                  <a:pt x="56833" y="641"/>
                </a:cubicBezTo>
                <a:cubicBezTo>
                  <a:pt x="56776" y="641"/>
                  <a:pt x="56734" y="758"/>
                  <a:pt x="56701" y="758"/>
                </a:cubicBezTo>
                <a:cubicBezTo>
                  <a:pt x="56689" y="758"/>
                  <a:pt x="56678" y="742"/>
                  <a:pt x="56668" y="701"/>
                </a:cubicBezTo>
                <a:cubicBezTo>
                  <a:pt x="56650" y="672"/>
                  <a:pt x="56637" y="663"/>
                  <a:pt x="56627" y="663"/>
                </a:cubicBezTo>
                <a:cubicBezTo>
                  <a:pt x="56608" y="663"/>
                  <a:pt x="56602" y="700"/>
                  <a:pt x="56601" y="710"/>
                </a:cubicBezTo>
                <a:cubicBezTo>
                  <a:pt x="56601" y="706"/>
                  <a:pt x="56603" y="693"/>
                  <a:pt x="56603" y="669"/>
                </a:cubicBezTo>
                <a:cubicBezTo>
                  <a:pt x="56603" y="542"/>
                  <a:pt x="56607" y="491"/>
                  <a:pt x="56600" y="491"/>
                </a:cubicBezTo>
                <a:cubicBezTo>
                  <a:pt x="56595" y="491"/>
                  <a:pt x="56583" y="528"/>
                  <a:pt x="56556" y="589"/>
                </a:cubicBezTo>
                <a:cubicBezTo>
                  <a:pt x="56547" y="619"/>
                  <a:pt x="56538" y="630"/>
                  <a:pt x="56526" y="630"/>
                </a:cubicBezTo>
                <a:cubicBezTo>
                  <a:pt x="56502" y="630"/>
                  <a:pt x="56470" y="584"/>
                  <a:pt x="56430" y="584"/>
                </a:cubicBezTo>
                <a:cubicBezTo>
                  <a:pt x="56421" y="584"/>
                  <a:pt x="56412" y="587"/>
                  <a:pt x="56402" y="593"/>
                </a:cubicBezTo>
                <a:cubicBezTo>
                  <a:pt x="56390" y="561"/>
                  <a:pt x="56379" y="551"/>
                  <a:pt x="56367" y="551"/>
                </a:cubicBezTo>
                <a:cubicBezTo>
                  <a:pt x="56348" y="551"/>
                  <a:pt x="56328" y="579"/>
                  <a:pt x="56305" y="579"/>
                </a:cubicBezTo>
                <a:cubicBezTo>
                  <a:pt x="56293" y="579"/>
                  <a:pt x="56280" y="570"/>
                  <a:pt x="56266" y="544"/>
                </a:cubicBezTo>
                <a:cubicBezTo>
                  <a:pt x="56247" y="566"/>
                  <a:pt x="56227" y="578"/>
                  <a:pt x="56206" y="578"/>
                </a:cubicBezTo>
                <a:cubicBezTo>
                  <a:pt x="56169" y="578"/>
                  <a:pt x="56129" y="543"/>
                  <a:pt x="56084" y="468"/>
                </a:cubicBezTo>
                <a:cubicBezTo>
                  <a:pt x="56026" y="501"/>
                  <a:pt x="55972" y="453"/>
                  <a:pt x="55925" y="553"/>
                </a:cubicBezTo>
                <a:cubicBezTo>
                  <a:pt x="55916" y="587"/>
                  <a:pt x="55907" y="600"/>
                  <a:pt x="55897" y="600"/>
                </a:cubicBezTo>
                <a:cubicBezTo>
                  <a:pt x="55867" y="600"/>
                  <a:pt x="55836" y="464"/>
                  <a:pt x="55808" y="464"/>
                </a:cubicBezTo>
                <a:cubicBezTo>
                  <a:pt x="55800" y="464"/>
                  <a:pt x="55793" y="474"/>
                  <a:pt x="55786" y="502"/>
                </a:cubicBezTo>
                <a:cubicBezTo>
                  <a:pt x="55758" y="538"/>
                  <a:pt x="55732" y="547"/>
                  <a:pt x="55707" y="547"/>
                </a:cubicBezTo>
                <a:cubicBezTo>
                  <a:pt x="55679" y="547"/>
                  <a:pt x="55653" y="536"/>
                  <a:pt x="55629" y="536"/>
                </a:cubicBezTo>
                <a:cubicBezTo>
                  <a:pt x="55610" y="536"/>
                  <a:pt x="55591" y="543"/>
                  <a:pt x="55575" y="568"/>
                </a:cubicBezTo>
                <a:cubicBezTo>
                  <a:pt x="55561" y="573"/>
                  <a:pt x="55548" y="576"/>
                  <a:pt x="55535" y="576"/>
                </a:cubicBezTo>
                <a:cubicBezTo>
                  <a:pt x="55440" y="576"/>
                  <a:pt x="55372" y="444"/>
                  <a:pt x="55315" y="402"/>
                </a:cubicBezTo>
                <a:lnTo>
                  <a:pt x="55315" y="402"/>
                </a:lnTo>
                <a:cubicBezTo>
                  <a:pt x="55341" y="428"/>
                  <a:pt x="55209" y="558"/>
                  <a:pt x="55153" y="558"/>
                </a:cubicBezTo>
                <a:cubicBezTo>
                  <a:pt x="55131" y="558"/>
                  <a:pt x="55120" y="539"/>
                  <a:pt x="55133" y="488"/>
                </a:cubicBezTo>
                <a:lnTo>
                  <a:pt x="55133" y="488"/>
                </a:lnTo>
                <a:cubicBezTo>
                  <a:pt x="55108" y="554"/>
                  <a:pt x="55078" y="574"/>
                  <a:pt x="55044" y="574"/>
                </a:cubicBezTo>
                <a:cubicBezTo>
                  <a:pt x="54996" y="574"/>
                  <a:pt x="54938" y="536"/>
                  <a:pt x="54866" y="534"/>
                </a:cubicBezTo>
                <a:cubicBezTo>
                  <a:pt x="54857" y="526"/>
                  <a:pt x="54847" y="523"/>
                  <a:pt x="54837" y="523"/>
                </a:cubicBezTo>
                <a:cubicBezTo>
                  <a:pt x="54807" y="523"/>
                  <a:pt x="54775" y="552"/>
                  <a:pt x="54739" y="552"/>
                </a:cubicBezTo>
                <a:cubicBezTo>
                  <a:pt x="54725" y="552"/>
                  <a:pt x="54711" y="548"/>
                  <a:pt x="54697" y="537"/>
                </a:cubicBezTo>
                <a:cubicBezTo>
                  <a:pt x="54667" y="518"/>
                  <a:pt x="54636" y="504"/>
                  <a:pt x="54602" y="504"/>
                </a:cubicBezTo>
                <a:cubicBezTo>
                  <a:pt x="54563" y="504"/>
                  <a:pt x="54520" y="523"/>
                  <a:pt x="54475" y="576"/>
                </a:cubicBezTo>
                <a:cubicBezTo>
                  <a:pt x="54440" y="523"/>
                  <a:pt x="54406" y="498"/>
                  <a:pt x="54373" y="498"/>
                </a:cubicBezTo>
                <a:cubicBezTo>
                  <a:pt x="54325" y="498"/>
                  <a:pt x="54279" y="550"/>
                  <a:pt x="54235" y="646"/>
                </a:cubicBezTo>
                <a:cubicBezTo>
                  <a:pt x="54225" y="685"/>
                  <a:pt x="54214" y="697"/>
                  <a:pt x="54204" y="697"/>
                </a:cubicBezTo>
                <a:cubicBezTo>
                  <a:pt x="54184" y="697"/>
                  <a:pt x="54164" y="655"/>
                  <a:pt x="54146" y="655"/>
                </a:cubicBezTo>
                <a:cubicBezTo>
                  <a:pt x="54137" y="655"/>
                  <a:pt x="54128" y="664"/>
                  <a:pt x="54120" y="692"/>
                </a:cubicBezTo>
                <a:cubicBezTo>
                  <a:pt x="54100" y="712"/>
                  <a:pt x="54081" y="786"/>
                  <a:pt x="54061" y="786"/>
                </a:cubicBezTo>
                <a:cubicBezTo>
                  <a:pt x="54045" y="786"/>
                  <a:pt x="54028" y="739"/>
                  <a:pt x="54008" y="581"/>
                </a:cubicBezTo>
                <a:cubicBezTo>
                  <a:pt x="53994" y="606"/>
                  <a:pt x="53980" y="615"/>
                  <a:pt x="53966" y="615"/>
                </a:cubicBezTo>
                <a:cubicBezTo>
                  <a:pt x="53919" y="615"/>
                  <a:pt x="53871" y="514"/>
                  <a:pt x="53827" y="514"/>
                </a:cubicBezTo>
                <a:cubicBezTo>
                  <a:pt x="53818" y="514"/>
                  <a:pt x="53809" y="519"/>
                  <a:pt x="53800" y="529"/>
                </a:cubicBezTo>
                <a:cubicBezTo>
                  <a:pt x="53782" y="498"/>
                  <a:pt x="53766" y="487"/>
                  <a:pt x="53750" y="487"/>
                </a:cubicBezTo>
                <a:cubicBezTo>
                  <a:pt x="53702" y="487"/>
                  <a:pt x="53657" y="591"/>
                  <a:pt x="53613" y="604"/>
                </a:cubicBezTo>
                <a:cubicBezTo>
                  <a:pt x="53603" y="616"/>
                  <a:pt x="53594" y="621"/>
                  <a:pt x="53584" y="621"/>
                </a:cubicBezTo>
                <a:cubicBezTo>
                  <a:pt x="53556" y="621"/>
                  <a:pt x="53528" y="580"/>
                  <a:pt x="53502" y="580"/>
                </a:cubicBezTo>
                <a:cubicBezTo>
                  <a:pt x="53482" y="580"/>
                  <a:pt x="53463" y="603"/>
                  <a:pt x="53446" y="680"/>
                </a:cubicBezTo>
                <a:cubicBezTo>
                  <a:pt x="53444" y="680"/>
                  <a:pt x="53442" y="680"/>
                  <a:pt x="53440" y="680"/>
                </a:cubicBezTo>
                <a:cubicBezTo>
                  <a:pt x="53411" y="680"/>
                  <a:pt x="53384" y="712"/>
                  <a:pt x="53357" y="712"/>
                </a:cubicBezTo>
                <a:cubicBezTo>
                  <a:pt x="53337" y="712"/>
                  <a:pt x="53317" y="693"/>
                  <a:pt x="53296" y="626"/>
                </a:cubicBezTo>
                <a:cubicBezTo>
                  <a:pt x="53272" y="599"/>
                  <a:pt x="53249" y="590"/>
                  <a:pt x="53227" y="590"/>
                </a:cubicBezTo>
                <a:cubicBezTo>
                  <a:pt x="53183" y="590"/>
                  <a:pt x="53143" y="626"/>
                  <a:pt x="53107" y="626"/>
                </a:cubicBezTo>
                <a:cubicBezTo>
                  <a:pt x="53091" y="626"/>
                  <a:pt x="53076" y="619"/>
                  <a:pt x="53062" y="600"/>
                </a:cubicBezTo>
                <a:cubicBezTo>
                  <a:pt x="53039" y="728"/>
                  <a:pt x="53017" y="766"/>
                  <a:pt x="52997" y="766"/>
                </a:cubicBezTo>
                <a:cubicBezTo>
                  <a:pt x="52965" y="766"/>
                  <a:pt x="52938" y="677"/>
                  <a:pt x="52918" y="677"/>
                </a:cubicBezTo>
                <a:cubicBezTo>
                  <a:pt x="52890" y="657"/>
                  <a:pt x="52872" y="627"/>
                  <a:pt x="52867" y="593"/>
                </a:cubicBezTo>
                <a:lnTo>
                  <a:pt x="52867" y="593"/>
                </a:lnTo>
                <a:cubicBezTo>
                  <a:pt x="52868" y="644"/>
                  <a:pt x="52869" y="658"/>
                  <a:pt x="52868" y="658"/>
                </a:cubicBezTo>
                <a:cubicBezTo>
                  <a:pt x="52868" y="658"/>
                  <a:pt x="52866" y="644"/>
                  <a:pt x="52864" y="644"/>
                </a:cubicBezTo>
                <a:cubicBezTo>
                  <a:pt x="52862" y="644"/>
                  <a:pt x="52860" y="650"/>
                  <a:pt x="52858" y="669"/>
                </a:cubicBezTo>
                <a:cubicBezTo>
                  <a:pt x="52847" y="619"/>
                  <a:pt x="52829" y="577"/>
                  <a:pt x="52797" y="577"/>
                </a:cubicBezTo>
                <a:cubicBezTo>
                  <a:pt x="52791" y="577"/>
                  <a:pt x="52786" y="578"/>
                  <a:pt x="52779" y="581"/>
                </a:cubicBezTo>
                <a:cubicBezTo>
                  <a:pt x="52761" y="575"/>
                  <a:pt x="52737" y="483"/>
                  <a:pt x="52710" y="483"/>
                </a:cubicBezTo>
                <a:cubicBezTo>
                  <a:pt x="52705" y="483"/>
                  <a:pt x="52699" y="487"/>
                  <a:pt x="52694" y="495"/>
                </a:cubicBezTo>
                <a:cubicBezTo>
                  <a:pt x="52680" y="521"/>
                  <a:pt x="52666" y="614"/>
                  <a:pt x="52649" y="614"/>
                </a:cubicBezTo>
                <a:cubicBezTo>
                  <a:pt x="52646" y="614"/>
                  <a:pt x="52643" y="610"/>
                  <a:pt x="52639" y="603"/>
                </a:cubicBezTo>
                <a:cubicBezTo>
                  <a:pt x="52629" y="571"/>
                  <a:pt x="52620" y="564"/>
                  <a:pt x="52610" y="564"/>
                </a:cubicBezTo>
                <a:cubicBezTo>
                  <a:pt x="52603" y="564"/>
                  <a:pt x="52596" y="568"/>
                  <a:pt x="52589" y="568"/>
                </a:cubicBezTo>
                <a:cubicBezTo>
                  <a:pt x="52583" y="568"/>
                  <a:pt x="52577" y="565"/>
                  <a:pt x="52571" y="557"/>
                </a:cubicBezTo>
                <a:cubicBezTo>
                  <a:pt x="52552" y="608"/>
                  <a:pt x="52532" y="675"/>
                  <a:pt x="52510" y="675"/>
                </a:cubicBezTo>
                <a:cubicBezTo>
                  <a:pt x="52504" y="675"/>
                  <a:pt x="52498" y="670"/>
                  <a:pt x="52492" y="657"/>
                </a:cubicBezTo>
                <a:cubicBezTo>
                  <a:pt x="52485" y="660"/>
                  <a:pt x="52478" y="662"/>
                  <a:pt x="52471" y="662"/>
                </a:cubicBezTo>
                <a:cubicBezTo>
                  <a:pt x="52447" y="662"/>
                  <a:pt x="52423" y="645"/>
                  <a:pt x="52396" y="605"/>
                </a:cubicBezTo>
                <a:cubicBezTo>
                  <a:pt x="52345" y="570"/>
                  <a:pt x="52286" y="448"/>
                  <a:pt x="52224" y="448"/>
                </a:cubicBezTo>
                <a:cubicBezTo>
                  <a:pt x="52204" y="448"/>
                  <a:pt x="52183" y="461"/>
                  <a:pt x="52162" y="496"/>
                </a:cubicBezTo>
                <a:cubicBezTo>
                  <a:pt x="52077" y="486"/>
                  <a:pt x="52012" y="455"/>
                  <a:pt x="51962" y="455"/>
                </a:cubicBezTo>
                <a:cubicBezTo>
                  <a:pt x="51943" y="455"/>
                  <a:pt x="51925" y="460"/>
                  <a:pt x="51910" y="472"/>
                </a:cubicBezTo>
                <a:cubicBezTo>
                  <a:pt x="51908" y="472"/>
                  <a:pt x="51906" y="471"/>
                  <a:pt x="51904" y="471"/>
                </a:cubicBezTo>
                <a:cubicBezTo>
                  <a:pt x="51872" y="471"/>
                  <a:pt x="51847" y="488"/>
                  <a:pt x="51827" y="488"/>
                </a:cubicBezTo>
                <a:cubicBezTo>
                  <a:pt x="51814" y="488"/>
                  <a:pt x="51803" y="482"/>
                  <a:pt x="51792" y="461"/>
                </a:cubicBezTo>
                <a:cubicBezTo>
                  <a:pt x="51780" y="459"/>
                  <a:pt x="51769" y="457"/>
                  <a:pt x="51757" y="457"/>
                </a:cubicBezTo>
                <a:cubicBezTo>
                  <a:pt x="51716" y="457"/>
                  <a:pt x="51671" y="477"/>
                  <a:pt x="51559" y="534"/>
                </a:cubicBezTo>
                <a:cubicBezTo>
                  <a:pt x="51542" y="577"/>
                  <a:pt x="51524" y="591"/>
                  <a:pt x="51503" y="591"/>
                </a:cubicBezTo>
                <a:cubicBezTo>
                  <a:pt x="51458" y="591"/>
                  <a:pt x="51404" y="527"/>
                  <a:pt x="51341" y="527"/>
                </a:cubicBezTo>
                <a:cubicBezTo>
                  <a:pt x="51310" y="527"/>
                  <a:pt x="51277" y="542"/>
                  <a:pt x="51242" y="586"/>
                </a:cubicBezTo>
                <a:cubicBezTo>
                  <a:pt x="51205" y="596"/>
                  <a:pt x="51165" y="600"/>
                  <a:pt x="51122" y="600"/>
                </a:cubicBezTo>
                <a:cubicBezTo>
                  <a:pt x="50996" y="600"/>
                  <a:pt x="50842" y="563"/>
                  <a:pt x="50654" y="515"/>
                </a:cubicBezTo>
                <a:cubicBezTo>
                  <a:pt x="50555" y="507"/>
                  <a:pt x="50469" y="502"/>
                  <a:pt x="50394" y="501"/>
                </a:cubicBezTo>
                <a:lnTo>
                  <a:pt x="50394" y="501"/>
                </a:lnTo>
                <a:cubicBezTo>
                  <a:pt x="50394" y="509"/>
                  <a:pt x="50391" y="516"/>
                  <a:pt x="50382" y="516"/>
                </a:cubicBezTo>
                <a:cubicBezTo>
                  <a:pt x="50375" y="516"/>
                  <a:pt x="50366" y="512"/>
                  <a:pt x="50353" y="502"/>
                </a:cubicBezTo>
                <a:lnTo>
                  <a:pt x="50322" y="502"/>
                </a:lnTo>
                <a:lnTo>
                  <a:pt x="50324" y="501"/>
                </a:lnTo>
                <a:cubicBezTo>
                  <a:pt x="50318" y="501"/>
                  <a:pt x="50312" y="501"/>
                  <a:pt x="50307" y="501"/>
                </a:cubicBezTo>
                <a:cubicBezTo>
                  <a:pt x="50247" y="501"/>
                  <a:pt x="50187" y="507"/>
                  <a:pt x="50128" y="519"/>
                </a:cubicBezTo>
                <a:cubicBezTo>
                  <a:pt x="50102" y="519"/>
                  <a:pt x="50077" y="515"/>
                  <a:pt x="50051" y="510"/>
                </a:cubicBezTo>
                <a:cubicBezTo>
                  <a:pt x="50024" y="538"/>
                  <a:pt x="49996" y="548"/>
                  <a:pt x="49965" y="548"/>
                </a:cubicBezTo>
                <a:cubicBezTo>
                  <a:pt x="49893" y="548"/>
                  <a:pt x="49809" y="492"/>
                  <a:pt x="49709" y="492"/>
                </a:cubicBezTo>
                <a:cubicBezTo>
                  <a:pt x="49680" y="492"/>
                  <a:pt x="49649" y="497"/>
                  <a:pt x="49616" y="510"/>
                </a:cubicBezTo>
                <a:cubicBezTo>
                  <a:pt x="49556" y="514"/>
                  <a:pt x="49491" y="587"/>
                  <a:pt x="49418" y="587"/>
                </a:cubicBezTo>
                <a:cubicBezTo>
                  <a:pt x="49376" y="587"/>
                  <a:pt x="49332" y="563"/>
                  <a:pt x="49284" y="487"/>
                </a:cubicBezTo>
                <a:cubicBezTo>
                  <a:pt x="49257" y="478"/>
                  <a:pt x="49230" y="475"/>
                  <a:pt x="49201" y="475"/>
                </a:cubicBezTo>
                <a:cubicBezTo>
                  <a:pt x="49146" y="475"/>
                  <a:pt x="49088" y="486"/>
                  <a:pt x="49026" y="486"/>
                </a:cubicBezTo>
                <a:cubicBezTo>
                  <a:pt x="48969" y="486"/>
                  <a:pt x="48908" y="476"/>
                  <a:pt x="48844" y="439"/>
                </a:cubicBezTo>
                <a:cubicBezTo>
                  <a:pt x="48821" y="422"/>
                  <a:pt x="48799" y="416"/>
                  <a:pt x="48779" y="416"/>
                </a:cubicBezTo>
                <a:cubicBezTo>
                  <a:pt x="48705" y="416"/>
                  <a:pt x="48645" y="498"/>
                  <a:pt x="48594" y="498"/>
                </a:cubicBezTo>
                <a:cubicBezTo>
                  <a:pt x="48580" y="498"/>
                  <a:pt x="48567" y="492"/>
                  <a:pt x="48554" y="475"/>
                </a:cubicBezTo>
                <a:cubicBezTo>
                  <a:pt x="48498" y="433"/>
                  <a:pt x="48457" y="390"/>
                  <a:pt x="48426" y="390"/>
                </a:cubicBezTo>
                <a:cubicBezTo>
                  <a:pt x="48417" y="390"/>
                  <a:pt x="48408" y="394"/>
                  <a:pt x="48401" y="403"/>
                </a:cubicBezTo>
                <a:cubicBezTo>
                  <a:pt x="48349" y="394"/>
                  <a:pt x="48333" y="377"/>
                  <a:pt x="48323" y="377"/>
                </a:cubicBezTo>
                <a:cubicBezTo>
                  <a:pt x="48320" y="377"/>
                  <a:pt x="48318" y="378"/>
                  <a:pt x="48316" y="381"/>
                </a:cubicBezTo>
                <a:cubicBezTo>
                  <a:pt x="48313" y="371"/>
                  <a:pt x="48309" y="367"/>
                  <a:pt x="48305" y="367"/>
                </a:cubicBezTo>
                <a:cubicBezTo>
                  <a:pt x="48291" y="367"/>
                  <a:pt x="48265" y="416"/>
                  <a:pt x="48194" y="417"/>
                </a:cubicBezTo>
                <a:cubicBezTo>
                  <a:pt x="48161" y="377"/>
                  <a:pt x="48121" y="313"/>
                  <a:pt x="48071" y="313"/>
                </a:cubicBezTo>
                <a:cubicBezTo>
                  <a:pt x="48047" y="313"/>
                  <a:pt x="48022" y="327"/>
                  <a:pt x="47994" y="363"/>
                </a:cubicBezTo>
                <a:cubicBezTo>
                  <a:pt x="47941" y="356"/>
                  <a:pt x="47879" y="343"/>
                  <a:pt x="47806" y="343"/>
                </a:cubicBezTo>
                <a:cubicBezTo>
                  <a:pt x="47755" y="343"/>
                  <a:pt x="47698" y="350"/>
                  <a:pt x="47636" y="369"/>
                </a:cubicBezTo>
                <a:cubicBezTo>
                  <a:pt x="47491" y="309"/>
                  <a:pt x="47381" y="283"/>
                  <a:pt x="47298" y="283"/>
                </a:cubicBezTo>
                <a:cubicBezTo>
                  <a:pt x="47208" y="283"/>
                  <a:pt x="47150" y="314"/>
                  <a:pt x="47115" y="367"/>
                </a:cubicBezTo>
                <a:cubicBezTo>
                  <a:pt x="47108" y="376"/>
                  <a:pt x="47102" y="384"/>
                  <a:pt x="47097" y="390"/>
                </a:cubicBezTo>
                <a:cubicBezTo>
                  <a:pt x="47104" y="407"/>
                  <a:pt x="47104" y="425"/>
                  <a:pt x="47087" y="433"/>
                </a:cubicBezTo>
                <a:cubicBezTo>
                  <a:pt x="47081" y="447"/>
                  <a:pt x="47073" y="453"/>
                  <a:pt x="47064" y="453"/>
                </a:cubicBezTo>
                <a:cubicBezTo>
                  <a:pt x="47017" y="453"/>
                  <a:pt x="46921" y="330"/>
                  <a:pt x="46739" y="330"/>
                </a:cubicBezTo>
                <a:cubicBezTo>
                  <a:pt x="46736" y="330"/>
                  <a:pt x="46734" y="330"/>
                  <a:pt x="46732" y="330"/>
                </a:cubicBezTo>
                <a:cubicBezTo>
                  <a:pt x="46538" y="361"/>
                  <a:pt x="46428" y="404"/>
                  <a:pt x="46371" y="404"/>
                </a:cubicBezTo>
                <a:cubicBezTo>
                  <a:pt x="46362" y="404"/>
                  <a:pt x="46354" y="403"/>
                  <a:pt x="46347" y="400"/>
                </a:cubicBezTo>
                <a:cubicBezTo>
                  <a:pt x="46313" y="394"/>
                  <a:pt x="46312" y="353"/>
                  <a:pt x="46328" y="353"/>
                </a:cubicBezTo>
                <a:cubicBezTo>
                  <a:pt x="46335" y="353"/>
                  <a:pt x="46345" y="360"/>
                  <a:pt x="46356" y="380"/>
                </a:cubicBezTo>
                <a:cubicBezTo>
                  <a:pt x="46376" y="360"/>
                  <a:pt x="46401" y="355"/>
                  <a:pt x="46425" y="355"/>
                </a:cubicBezTo>
                <a:cubicBezTo>
                  <a:pt x="46453" y="355"/>
                  <a:pt x="46479" y="362"/>
                  <a:pt x="46490" y="362"/>
                </a:cubicBezTo>
                <a:cubicBezTo>
                  <a:pt x="46504" y="362"/>
                  <a:pt x="46493" y="349"/>
                  <a:pt x="46430" y="288"/>
                </a:cubicBezTo>
                <a:cubicBezTo>
                  <a:pt x="46397" y="276"/>
                  <a:pt x="46364" y="273"/>
                  <a:pt x="46330" y="273"/>
                </a:cubicBezTo>
                <a:cubicBezTo>
                  <a:pt x="46295" y="273"/>
                  <a:pt x="46260" y="276"/>
                  <a:pt x="46223" y="276"/>
                </a:cubicBezTo>
                <a:cubicBezTo>
                  <a:pt x="46186" y="276"/>
                  <a:pt x="46147" y="273"/>
                  <a:pt x="46106" y="260"/>
                </a:cubicBezTo>
                <a:cubicBezTo>
                  <a:pt x="45985" y="365"/>
                  <a:pt x="45840" y="407"/>
                  <a:pt x="45651" y="413"/>
                </a:cubicBezTo>
                <a:cubicBezTo>
                  <a:pt x="45642" y="415"/>
                  <a:pt x="45632" y="416"/>
                  <a:pt x="45622" y="416"/>
                </a:cubicBezTo>
                <a:cubicBezTo>
                  <a:pt x="45545" y="416"/>
                  <a:pt x="45462" y="372"/>
                  <a:pt x="45371" y="372"/>
                </a:cubicBezTo>
                <a:cubicBezTo>
                  <a:pt x="45357" y="372"/>
                  <a:pt x="45343" y="373"/>
                  <a:pt x="45329" y="375"/>
                </a:cubicBezTo>
                <a:cubicBezTo>
                  <a:pt x="45295" y="379"/>
                  <a:pt x="45258" y="381"/>
                  <a:pt x="45221" y="381"/>
                </a:cubicBezTo>
                <a:cubicBezTo>
                  <a:pt x="45130" y="381"/>
                  <a:pt x="45031" y="369"/>
                  <a:pt x="44924" y="346"/>
                </a:cubicBezTo>
                <a:cubicBezTo>
                  <a:pt x="44773" y="370"/>
                  <a:pt x="44674" y="390"/>
                  <a:pt x="44605" y="503"/>
                </a:cubicBezTo>
                <a:cubicBezTo>
                  <a:pt x="44572" y="488"/>
                  <a:pt x="44545" y="477"/>
                  <a:pt x="44524" y="477"/>
                </a:cubicBezTo>
                <a:cubicBezTo>
                  <a:pt x="44501" y="477"/>
                  <a:pt x="44483" y="490"/>
                  <a:pt x="44469" y="524"/>
                </a:cubicBezTo>
                <a:cubicBezTo>
                  <a:pt x="44434" y="521"/>
                  <a:pt x="44415" y="472"/>
                  <a:pt x="44375" y="472"/>
                </a:cubicBezTo>
                <a:cubicBezTo>
                  <a:pt x="44353" y="472"/>
                  <a:pt x="44323" y="487"/>
                  <a:pt x="44280" y="535"/>
                </a:cubicBezTo>
                <a:cubicBezTo>
                  <a:pt x="44220" y="593"/>
                  <a:pt x="44130" y="577"/>
                  <a:pt x="43993" y="586"/>
                </a:cubicBezTo>
                <a:cubicBezTo>
                  <a:pt x="43928" y="552"/>
                  <a:pt x="43857" y="534"/>
                  <a:pt x="43783" y="534"/>
                </a:cubicBezTo>
                <a:cubicBezTo>
                  <a:pt x="43772" y="534"/>
                  <a:pt x="43760" y="534"/>
                  <a:pt x="43749" y="535"/>
                </a:cubicBezTo>
                <a:cubicBezTo>
                  <a:pt x="43655" y="540"/>
                  <a:pt x="43546" y="524"/>
                  <a:pt x="43422" y="627"/>
                </a:cubicBezTo>
                <a:cubicBezTo>
                  <a:pt x="43390" y="639"/>
                  <a:pt x="43359" y="643"/>
                  <a:pt x="43328" y="643"/>
                </a:cubicBezTo>
                <a:cubicBezTo>
                  <a:pt x="43279" y="643"/>
                  <a:pt x="43232" y="633"/>
                  <a:pt x="43188" y="633"/>
                </a:cubicBezTo>
                <a:cubicBezTo>
                  <a:pt x="43155" y="633"/>
                  <a:pt x="43124" y="639"/>
                  <a:pt x="43095" y="659"/>
                </a:cubicBezTo>
                <a:cubicBezTo>
                  <a:pt x="43021" y="656"/>
                  <a:pt x="42955" y="634"/>
                  <a:pt x="42898" y="634"/>
                </a:cubicBezTo>
                <a:cubicBezTo>
                  <a:pt x="42883" y="634"/>
                  <a:pt x="42869" y="636"/>
                  <a:pt x="42855" y="640"/>
                </a:cubicBezTo>
                <a:cubicBezTo>
                  <a:pt x="42794" y="601"/>
                  <a:pt x="42744" y="592"/>
                  <a:pt x="42704" y="592"/>
                </a:cubicBezTo>
                <a:cubicBezTo>
                  <a:pt x="42662" y="592"/>
                  <a:pt x="42630" y="602"/>
                  <a:pt x="42606" y="602"/>
                </a:cubicBezTo>
                <a:cubicBezTo>
                  <a:pt x="42603" y="602"/>
                  <a:pt x="42600" y="602"/>
                  <a:pt x="42596" y="601"/>
                </a:cubicBezTo>
                <a:cubicBezTo>
                  <a:pt x="42546" y="586"/>
                  <a:pt x="42550" y="523"/>
                  <a:pt x="42553" y="523"/>
                </a:cubicBezTo>
                <a:lnTo>
                  <a:pt x="42553" y="523"/>
                </a:lnTo>
                <a:cubicBezTo>
                  <a:pt x="42554" y="523"/>
                  <a:pt x="42554" y="523"/>
                  <a:pt x="42554" y="525"/>
                </a:cubicBezTo>
                <a:cubicBezTo>
                  <a:pt x="42556" y="517"/>
                  <a:pt x="42559" y="515"/>
                  <a:pt x="42562" y="515"/>
                </a:cubicBezTo>
                <a:cubicBezTo>
                  <a:pt x="42571" y="515"/>
                  <a:pt x="42586" y="544"/>
                  <a:pt x="42602" y="544"/>
                </a:cubicBezTo>
                <a:cubicBezTo>
                  <a:pt x="42614" y="544"/>
                  <a:pt x="42626" y="531"/>
                  <a:pt x="42638" y="487"/>
                </a:cubicBezTo>
                <a:cubicBezTo>
                  <a:pt x="42717" y="482"/>
                  <a:pt x="42817" y="481"/>
                  <a:pt x="42815" y="395"/>
                </a:cubicBezTo>
                <a:cubicBezTo>
                  <a:pt x="42815" y="386"/>
                  <a:pt x="42813" y="382"/>
                  <a:pt x="42809" y="382"/>
                </a:cubicBezTo>
                <a:cubicBezTo>
                  <a:pt x="42795" y="382"/>
                  <a:pt x="42754" y="436"/>
                  <a:pt x="42696" y="436"/>
                </a:cubicBezTo>
                <a:cubicBezTo>
                  <a:pt x="42689" y="436"/>
                  <a:pt x="42682" y="435"/>
                  <a:pt x="42675" y="433"/>
                </a:cubicBezTo>
                <a:cubicBezTo>
                  <a:pt x="42658" y="421"/>
                  <a:pt x="42640" y="416"/>
                  <a:pt x="42621" y="416"/>
                </a:cubicBezTo>
                <a:cubicBezTo>
                  <a:pt x="42544" y="416"/>
                  <a:pt x="42456" y="497"/>
                  <a:pt x="42366" y="523"/>
                </a:cubicBezTo>
                <a:cubicBezTo>
                  <a:pt x="42254" y="570"/>
                  <a:pt x="42141" y="567"/>
                  <a:pt x="42056" y="575"/>
                </a:cubicBezTo>
                <a:cubicBezTo>
                  <a:pt x="42042" y="566"/>
                  <a:pt x="42029" y="562"/>
                  <a:pt x="42017" y="562"/>
                </a:cubicBezTo>
                <a:cubicBezTo>
                  <a:pt x="41966" y="562"/>
                  <a:pt x="41932" y="626"/>
                  <a:pt x="41920" y="626"/>
                </a:cubicBezTo>
                <a:cubicBezTo>
                  <a:pt x="41917" y="626"/>
                  <a:pt x="41916" y="622"/>
                  <a:pt x="41916" y="614"/>
                </a:cubicBezTo>
                <a:lnTo>
                  <a:pt x="41916" y="614"/>
                </a:lnTo>
                <a:cubicBezTo>
                  <a:pt x="41916" y="637"/>
                  <a:pt x="41900" y="644"/>
                  <a:pt x="41872" y="644"/>
                </a:cubicBezTo>
                <a:cubicBezTo>
                  <a:pt x="41815" y="644"/>
                  <a:pt x="41710" y="614"/>
                  <a:pt x="41587" y="614"/>
                </a:cubicBezTo>
                <a:cubicBezTo>
                  <a:pt x="41584" y="614"/>
                  <a:pt x="41581" y="614"/>
                  <a:pt x="41577" y="614"/>
                </a:cubicBezTo>
                <a:cubicBezTo>
                  <a:pt x="41541" y="623"/>
                  <a:pt x="41504" y="626"/>
                  <a:pt x="41466" y="626"/>
                </a:cubicBezTo>
                <a:cubicBezTo>
                  <a:pt x="41418" y="626"/>
                  <a:pt x="41370" y="622"/>
                  <a:pt x="41322" y="622"/>
                </a:cubicBezTo>
                <a:cubicBezTo>
                  <a:pt x="41308" y="622"/>
                  <a:pt x="41294" y="622"/>
                  <a:pt x="41281" y="623"/>
                </a:cubicBezTo>
                <a:cubicBezTo>
                  <a:pt x="41224" y="632"/>
                  <a:pt x="41170" y="651"/>
                  <a:pt x="41119" y="651"/>
                </a:cubicBezTo>
                <a:cubicBezTo>
                  <a:pt x="41081" y="651"/>
                  <a:pt x="41045" y="641"/>
                  <a:pt x="41012" y="607"/>
                </a:cubicBezTo>
                <a:cubicBezTo>
                  <a:pt x="40969" y="648"/>
                  <a:pt x="40932" y="660"/>
                  <a:pt x="40895" y="660"/>
                </a:cubicBezTo>
                <a:cubicBezTo>
                  <a:pt x="40845" y="660"/>
                  <a:pt x="40795" y="638"/>
                  <a:pt x="40730" y="632"/>
                </a:cubicBezTo>
                <a:cubicBezTo>
                  <a:pt x="40673" y="664"/>
                  <a:pt x="40603" y="636"/>
                  <a:pt x="40511" y="682"/>
                </a:cubicBezTo>
                <a:cubicBezTo>
                  <a:pt x="40460" y="695"/>
                  <a:pt x="40402" y="704"/>
                  <a:pt x="40335" y="704"/>
                </a:cubicBezTo>
                <a:cubicBezTo>
                  <a:pt x="40282" y="704"/>
                  <a:pt x="40223" y="698"/>
                  <a:pt x="40157" y="684"/>
                </a:cubicBezTo>
                <a:cubicBezTo>
                  <a:pt x="40133" y="675"/>
                  <a:pt x="40108" y="672"/>
                  <a:pt x="40082" y="672"/>
                </a:cubicBezTo>
                <a:cubicBezTo>
                  <a:pt x="39992" y="672"/>
                  <a:pt x="39892" y="713"/>
                  <a:pt x="39778" y="713"/>
                </a:cubicBezTo>
                <a:cubicBezTo>
                  <a:pt x="39725" y="713"/>
                  <a:pt x="39668" y="704"/>
                  <a:pt x="39609" y="678"/>
                </a:cubicBezTo>
                <a:cubicBezTo>
                  <a:pt x="39534" y="662"/>
                  <a:pt x="39453" y="657"/>
                  <a:pt x="39368" y="657"/>
                </a:cubicBezTo>
                <a:cubicBezTo>
                  <a:pt x="39327" y="657"/>
                  <a:pt x="39285" y="658"/>
                  <a:pt x="39242" y="660"/>
                </a:cubicBezTo>
                <a:cubicBezTo>
                  <a:pt x="39109" y="666"/>
                  <a:pt x="38962" y="680"/>
                  <a:pt x="38803" y="688"/>
                </a:cubicBezTo>
                <a:cubicBezTo>
                  <a:pt x="38771" y="695"/>
                  <a:pt x="38740" y="697"/>
                  <a:pt x="38710" y="697"/>
                </a:cubicBezTo>
                <a:cubicBezTo>
                  <a:pt x="38646" y="697"/>
                  <a:pt x="38587" y="687"/>
                  <a:pt x="38532" y="687"/>
                </a:cubicBezTo>
                <a:cubicBezTo>
                  <a:pt x="38517" y="687"/>
                  <a:pt x="38503" y="687"/>
                  <a:pt x="38489" y="689"/>
                </a:cubicBezTo>
                <a:cubicBezTo>
                  <a:pt x="38458" y="658"/>
                  <a:pt x="38428" y="649"/>
                  <a:pt x="38401" y="649"/>
                </a:cubicBezTo>
                <a:cubicBezTo>
                  <a:pt x="38362" y="649"/>
                  <a:pt x="38326" y="667"/>
                  <a:pt x="38293" y="667"/>
                </a:cubicBezTo>
                <a:cubicBezTo>
                  <a:pt x="38279" y="667"/>
                  <a:pt x="38266" y="664"/>
                  <a:pt x="38254" y="656"/>
                </a:cubicBezTo>
                <a:cubicBezTo>
                  <a:pt x="38166" y="641"/>
                  <a:pt x="38098" y="591"/>
                  <a:pt x="38048" y="591"/>
                </a:cubicBezTo>
                <a:cubicBezTo>
                  <a:pt x="38022" y="591"/>
                  <a:pt x="38001" y="604"/>
                  <a:pt x="37984" y="642"/>
                </a:cubicBezTo>
                <a:cubicBezTo>
                  <a:pt x="37929" y="683"/>
                  <a:pt x="37912" y="708"/>
                  <a:pt x="37914" y="713"/>
                </a:cubicBezTo>
                <a:cubicBezTo>
                  <a:pt x="37881" y="713"/>
                  <a:pt x="37844" y="712"/>
                  <a:pt x="37801" y="710"/>
                </a:cubicBezTo>
                <a:cubicBezTo>
                  <a:pt x="37745" y="669"/>
                  <a:pt x="37694" y="630"/>
                  <a:pt x="37646" y="630"/>
                </a:cubicBezTo>
                <a:cubicBezTo>
                  <a:pt x="37622" y="630"/>
                  <a:pt x="37599" y="640"/>
                  <a:pt x="37577" y="666"/>
                </a:cubicBezTo>
                <a:cubicBezTo>
                  <a:pt x="37569" y="662"/>
                  <a:pt x="37561" y="661"/>
                  <a:pt x="37553" y="661"/>
                </a:cubicBezTo>
                <a:cubicBezTo>
                  <a:pt x="37505" y="661"/>
                  <a:pt x="37463" y="724"/>
                  <a:pt x="37422" y="724"/>
                </a:cubicBezTo>
                <a:cubicBezTo>
                  <a:pt x="37415" y="724"/>
                  <a:pt x="37408" y="722"/>
                  <a:pt x="37401" y="717"/>
                </a:cubicBezTo>
                <a:cubicBezTo>
                  <a:pt x="37304" y="758"/>
                  <a:pt x="37229" y="795"/>
                  <a:pt x="37163" y="795"/>
                </a:cubicBezTo>
                <a:cubicBezTo>
                  <a:pt x="37113" y="795"/>
                  <a:pt x="37068" y="774"/>
                  <a:pt x="37022" y="716"/>
                </a:cubicBezTo>
                <a:cubicBezTo>
                  <a:pt x="36995" y="720"/>
                  <a:pt x="36968" y="722"/>
                  <a:pt x="36940" y="722"/>
                </a:cubicBezTo>
                <a:cubicBezTo>
                  <a:pt x="36862" y="722"/>
                  <a:pt x="36775" y="710"/>
                  <a:pt x="36653" y="706"/>
                </a:cubicBezTo>
                <a:cubicBezTo>
                  <a:pt x="36611" y="744"/>
                  <a:pt x="36565" y="769"/>
                  <a:pt x="36513" y="769"/>
                </a:cubicBezTo>
                <a:cubicBezTo>
                  <a:pt x="36463" y="769"/>
                  <a:pt x="36408" y="746"/>
                  <a:pt x="36346" y="688"/>
                </a:cubicBezTo>
                <a:cubicBezTo>
                  <a:pt x="36299" y="718"/>
                  <a:pt x="36248" y="727"/>
                  <a:pt x="36192" y="727"/>
                </a:cubicBezTo>
                <a:cubicBezTo>
                  <a:pt x="36104" y="727"/>
                  <a:pt x="36005" y="703"/>
                  <a:pt x="35894" y="694"/>
                </a:cubicBezTo>
                <a:cubicBezTo>
                  <a:pt x="35861" y="697"/>
                  <a:pt x="35829" y="698"/>
                  <a:pt x="35798" y="698"/>
                </a:cubicBezTo>
                <a:cubicBezTo>
                  <a:pt x="35619" y="698"/>
                  <a:pt x="35480" y="664"/>
                  <a:pt x="35374" y="664"/>
                </a:cubicBezTo>
                <a:cubicBezTo>
                  <a:pt x="35318" y="664"/>
                  <a:pt x="35272" y="673"/>
                  <a:pt x="35233" y="701"/>
                </a:cubicBezTo>
                <a:cubicBezTo>
                  <a:pt x="35196" y="706"/>
                  <a:pt x="35159" y="708"/>
                  <a:pt x="35121" y="708"/>
                </a:cubicBezTo>
                <a:cubicBezTo>
                  <a:pt x="35155" y="739"/>
                  <a:pt x="35188" y="780"/>
                  <a:pt x="35191" y="780"/>
                </a:cubicBezTo>
                <a:cubicBezTo>
                  <a:pt x="35191" y="780"/>
                  <a:pt x="35191" y="780"/>
                  <a:pt x="35191" y="780"/>
                </a:cubicBezTo>
                <a:lnTo>
                  <a:pt x="35191" y="780"/>
                </a:lnTo>
                <a:cubicBezTo>
                  <a:pt x="35191" y="799"/>
                  <a:pt x="35192" y="817"/>
                  <a:pt x="35160" y="817"/>
                </a:cubicBezTo>
                <a:cubicBezTo>
                  <a:pt x="35137" y="817"/>
                  <a:pt x="35097" y="807"/>
                  <a:pt x="35028" y="782"/>
                </a:cubicBezTo>
                <a:cubicBezTo>
                  <a:pt x="34994" y="782"/>
                  <a:pt x="34952" y="728"/>
                  <a:pt x="34902" y="728"/>
                </a:cubicBezTo>
                <a:cubicBezTo>
                  <a:pt x="34892" y="728"/>
                  <a:pt x="34882" y="730"/>
                  <a:pt x="34872" y="735"/>
                </a:cubicBezTo>
                <a:cubicBezTo>
                  <a:pt x="34842" y="822"/>
                  <a:pt x="34807" y="851"/>
                  <a:pt x="34768" y="851"/>
                </a:cubicBezTo>
                <a:cubicBezTo>
                  <a:pt x="34730" y="851"/>
                  <a:pt x="34688" y="823"/>
                  <a:pt x="34641" y="795"/>
                </a:cubicBezTo>
                <a:cubicBezTo>
                  <a:pt x="34590" y="808"/>
                  <a:pt x="34535" y="814"/>
                  <a:pt x="34474" y="814"/>
                </a:cubicBezTo>
                <a:cubicBezTo>
                  <a:pt x="34425" y="814"/>
                  <a:pt x="34374" y="811"/>
                  <a:pt x="34318" y="804"/>
                </a:cubicBezTo>
                <a:cubicBezTo>
                  <a:pt x="34288" y="791"/>
                  <a:pt x="34257" y="786"/>
                  <a:pt x="34225" y="786"/>
                </a:cubicBezTo>
                <a:cubicBezTo>
                  <a:pt x="34151" y="786"/>
                  <a:pt x="34071" y="811"/>
                  <a:pt x="33984" y="811"/>
                </a:cubicBezTo>
                <a:cubicBezTo>
                  <a:pt x="33953" y="811"/>
                  <a:pt x="33920" y="808"/>
                  <a:pt x="33887" y="799"/>
                </a:cubicBezTo>
                <a:cubicBezTo>
                  <a:pt x="33817" y="798"/>
                  <a:pt x="33754" y="791"/>
                  <a:pt x="33698" y="791"/>
                </a:cubicBezTo>
                <a:cubicBezTo>
                  <a:pt x="33624" y="791"/>
                  <a:pt x="33563" y="803"/>
                  <a:pt x="33513" y="855"/>
                </a:cubicBezTo>
                <a:cubicBezTo>
                  <a:pt x="33500" y="850"/>
                  <a:pt x="33488" y="849"/>
                  <a:pt x="33477" y="849"/>
                </a:cubicBezTo>
                <a:cubicBezTo>
                  <a:pt x="33451" y="849"/>
                  <a:pt x="33428" y="858"/>
                  <a:pt x="33409" y="866"/>
                </a:cubicBezTo>
                <a:cubicBezTo>
                  <a:pt x="33409" y="903"/>
                  <a:pt x="33408" y="916"/>
                  <a:pt x="33406" y="916"/>
                </a:cubicBezTo>
                <a:cubicBezTo>
                  <a:pt x="33403" y="916"/>
                  <a:pt x="33399" y="902"/>
                  <a:pt x="33393" y="886"/>
                </a:cubicBezTo>
                <a:cubicBezTo>
                  <a:pt x="33400" y="886"/>
                  <a:pt x="33406" y="881"/>
                  <a:pt x="33407" y="866"/>
                </a:cubicBezTo>
                <a:lnTo>
                  <a:pt x="33407" y="866"/>
                </a:lnTo>
                <a:cubicBezTo>
                  <a:pt x="33401" y="869"/>
                  <a:pt x="33393" y="871"/>
                  <a:pt x="33387" y="872"/>
                </a:cubicBezTo>
                <a:cubicBezTo>
                  <a:pt x="33382" y="861"/>
                  <a:pt x="33374" y="851"/>
                  <a:pt x="33364" y="844"/>
                </a:cubicBezTo>
                <a:cubicBezTo>
                  <a:pt x="33361" y="848"/>
                  <a:pt x="33358" y="851"/>
                  <a:pt x="33353" y="852"/>
                </a:cubicBezTo>
                <a:cubicBezTo>
                  <a:pt x="33359" y="860"/>
                  <a:pt x="33365" y="866"/>
                  <a:pt x="33373" y="874"/>
                </a:cubicBezTo>
                <a:cubicBezTo>
                  <a:pt x="33359" y="872"/>
                  <a:pt x="33346" y="864"/>
                  <a:pt x="33341" y="851"/>
                </a:cubicBezTo>
                <a:cubicBezTo>
                  <a:pt x="33326" y="844"/>
                  <a:pt x="33313" y="836"/>
                  <a:pt x="33302" y="824"/>
                </a:cubicBezTo>
                <a:cubicBezTo>
                  <a:pt x="33303" y="820"/>
                  <a:pt x="33304" y="816"/>
                  <a:pt x="33307" y="813"/>
                </a:cubicBezTo>
                <a:cubicBezTo>
                  <a:pt x="33304" y="812"/>
                  <a:pt x="33302" y="812"/>
                  <a:pt x="33299" y="812"/>
                </a:cubicBezTo>
                <a:cubicBezTo>
                  <a:pt x="33296" y="812"/>
                  <a:pt x="33293" y="812"/>
                  <a:pt x="33290" y="814"/>
                </a:cubicBezTo>
                <a:cubicBezTo>
                  <a:pt x="33261" y="787"/>
                  <a:pt x="33227" y="752"/>
                  <a:pt x="33185" y="732"/>
                </a:cubicBezTo>
                <a:cubicBezTo>
                  <a:pt x="33092" y="717"/>
                  <a:pt x="33024" y="713"/>
                  <a:pt x="32973" y="713"/>
                </a:cubicBezTo>
                <a:cubicBezTo>
                  <a:pt x="32900" y="713"/>
                  <a:pt x="32861" y="722"/>
                  <a:pt x="32837" y="722"/>
                </a:cubicBezTo>
                <a:cubicBezTo>
                  <a:pt x="32813" y="722"/>
                  <a:pt x="32801" y="714"/>
                  <a:pt x="32783" y="682"/>
                </a:cubicBezTo>
                <a:cubicBezTo>
                  <a:pt x="32773" y="635"/>
                  <a:pt x="32762" y="621"/>
                  <a:pt x="32747" y="621"/>
                </a:cubicBezTo>
                <a:cubicBezTo>
                  <a:pt x="32728" y="621"/>
                  <a:pt x="32703" y="645"/>
                  <a:pt x="32665" y="645"/>
                </a:cubicBezTo>
                <a:cubicBezTo>
                  <a:pt x="32651" y="645"/>
                  <a:pt x="32636" y="641"/>
                  <a:pt x="32618" y="633"/>
                </a:cubicBezTo>
                <a:cubicBezTo>
                  <a:pt x="32582" y="625"/>
                  <a:pt x="32538" y="578"/>
                  <a:pt x="32483" y="578"/>
                </a:cubicBezTo>
                <a:cubicBezTo>
                  <a:pt x="32462" y="578"/>
                  <a:pt x="32438" y="585"/>
                  <a:pt x="32414" y="605"/>
                </a:cubicBezTo>
                <a:cubicBezTo>
                  <a:pt x="32406" y="609"/>
                  <a:pt x="32398" y="610"/>
                  <a:pt x="32391" y="610"/>
                </a:cubicBezTo>
                <a:cubicBezTo>
                  <a:pt x="32323" y="610"/>
                  <a:pt x="32242" y="498"/>
                  <a:pt x="32147" y="498"/>
                </a:cubicBezTo>
                <a:cubicBezTo>
                  <a:pt x="32125" y="498"/>
                  <a:pt x="32102" y="504"/>
                  <a:pt x="32078" y="520"/>
                </a:cubicBezTo>
                <a:cubicBezTo>
                  <a:pt x="31948" y="476"/>
                  <a:pt x="31842" y="457"/>
                  <a:pt x="31755" y="457"/>
                </a:cubicBezTo>
                <a:cubicBezTo>
                  <a:pt x="31717" y="457"/>
                  <a:pt x="31683" y="460"/>
                  <a:pt x="31651" y="467"/>
                </a:cubicBezTo>
                <a:cubicBezTo>
                  <a:pt x="31578" y="458"/>
                  <a:pt x="31521" y="426"/>
                  <a:pt x="31475" y="426"/>
                </a:cubicBezTo>
                <a:cubicBezTo>
                  <a:pt x="31455" y="426"/>
                  <a:pt x="31438" y="431"/>
                  <a:pt x="31422" y="447"/>
                </a:cubicBezTo>
                <a:cubicBezTo>
                  <a:pt x="31409" y="447"/>
                  <a:pt x="31397" y="446"/>
                  <a:pt x="31386" y="446"/>
                </a:cubicBezTo>
                <a:cubicBezTo>
                  <a:pt x="31305" y="446"/>
                  <a:pt x="31267" y="472"/>
                  <a:pt x="31193" y="538"/>
                </a:cubicBezTo>
                <a:cubicBezTo>
                  <a:pt x="31180" y="577"/>
                  <a:pt x="31165" y="588"/>
                  <a:pt x="31149" y="588"/>
                </a:cubicBezTo>
                <a:cubicBezTo>
                  <a:pt x="31126" y="588"/>
                  <a:pt x="31099" y="567"/>
                  <a:pt x="31068" y="567"/>
                </a:cubicBezTo>
                <a:cubicBezTo>
                  <a:pt x="31052" y="567"/>
                  <a:pt x="31034" y="573"/>
                  <a:pt x="31015" y="591"/>
                </a:cubicBezTo>
                <a:cubicBezTo>
                  <a:pt x="31000" y="587"/>
                  <a:pt x="30985" y="586"/>
                  <a:pt x="30968" y="586"/>
                </a:cubicBezTo>
                <a:cubicBezTo>
                  <a:pt x="30893" y="586"/>
                  <a:pt x="30798" y="619"/>
                  <a:pt x="30674" y="621"/>
                </a:cubicBezTo>
                <a:cubicBezTo>
                  <a:pt x="30441" y="604"/>
                  <a:pt x="30328" y="590"/>
                  <a:pt x="30280" y="590"/>
                </a:cubicBezTo>
                <a:cubicBezTo>
                  <a:pt x="30235" y="590"/>
                  <a:pt x="30248" y="603"/>
                  <a:pt x="30273" y="637"/>
                </a:cubicBezTo>
                <a:cubicBezTo>
                  <a:pt x="30301" y="725"/>
                  <a:pt x="30342" y="764"/>
                  <a:pt x="30337" y="764"/>
                </a:cubicBezTo>
                <a:cubicBezTo>
                  <a:pt x="30333" y="764"/>
                  <a:pt x="30292" y="733"/>
                  <a:pt x="30173" y="678"/>
                </a:cubicBezTo>
                <a:cubicBezTo>
                  <a:pt x="30146" y="684"/>
                  <a:pt x="30121" y="686"/>
                  <a:pt x="30100" y="686"/>
                </a:cubicBezTo>
                <a:cubicBezTo>
                  <a:pt x="29985" y="686"/>
                  <a:pt x="29941" y="618"/>
                  <a:pt x="29917" y="618"/>
                </a:cubicBezTo>
                <a:cubicBezTo>
                  <a:pt x="29903" y="618"/>
                  <a:pt x="29896" y="639"/>
                  <a:pt x="29885" y="702"/>
                </a:cubicBezTo>
                <a:cubicBezTo>
                  <a:pt x="29879" y="704"/>
                  <a:pt x="29872" y="704"/>
                  <a:pt x="29863" y="704"/>
                </a:cubicBezTo>
                <a:cubicBezTo>
                  <a:pt x="29843" y="704"/>
                  <a:pt x="29814" y="702"/>
                  <a:pt x="29764" y="701"/>
                </a:cubicBezTo>
                <a:cubicBezTo>
                  <a:pt x="29754" y="697"/>
                  <a:pt x="29742" y="695"/>
                  <a:pt x="29729" y="695"/>
                </a:cubicBezTo>
                <a:cubicBezTo>
                  <a:pt x="29677" y="695"/>
                  <a:pt x="29608" y="721"/>
                  <a:pt x="29514" y="721"/>
                </a:cubicBezTo>
                <a:cubicBezTo>
                  <a:pt x="29472" y="721"/>
                  <a:pt x="29424" y="715"/>
                  <a:pt x="29371" y="701"/>
                </a:cubicBezTo>
                <a:cubicBezTo>
                  <a:pt x="29322" y="689"/>
                  <a:pt x="29279" y="685"/>
                  <a:pt x="29242" y="685"/>
                </a:cubicBezTo>
                <a:cubicBezTo>
                  <a:pt x="29117" y="685"/>
                  <a:pt x="29048" y="733"/>
                  <a:pt x="29002" y="733"/>
                </a:cubicBezTo>
                <a:cubicBezTo>
                  <a:pt x="28985" y="733"/>
                  <a:pt x="28971" y="727"/>
                  <a:pt x="28959" y="710"/>
                </a:cubicBezTo>
                <a:cubicBezTo>
                  <a:pt x="28935" y="713"/>
                  <a:pt x="28917" y="717"/>
                  <a:pt x="28895" y="717"/>
                </a:cubicBezTo>
                <a:cubicBezTo>
                  <a:pt x="28864" y="717"/>
                  <a:pt x="28824" y="710"/>
                  <a:pt x="28747" y="685"/>
                </a:cubicBezTo>
                <a:cubicBezTo>
                  <a:pt x="28698" y="682"/>
                  <a:pt x="28636" y="660"/>
                  <a:pt x="28553" y="660"/>
                </a:cubicBezTo>
                <a:cubicBezTo>
                  <a:pt x="28520" y="660"/>
                  <a:pt x="28483" y="663"/>
                  <a:pt x="28444" y="673"/>
                </a:cubicBezTo>
                <a:cubicBezTo>
                  <a:pt x="28407" y="655"/>
                  <a:pt x="28368" y="650"/>
                  <a:pt x="28325" y="650"/>
                </a:cubicBezTo>
                <a:cubicBezTo>
                  <a:pt x="28255" y="650"/>
                  <a:pt x="28175" y="664"/>
                  <a:pt x="28085" y="664"/>
                </a:cubicBezTo>
                <a:cubicBezTo>
                  <a:pt x="28018" y="664"/>
                  <a:pt x="27945" y="656"/>
                  <a:pt x="27865" y="628"/>
                </a:cubicBezTo>
                <a:cubicBezTo>
                  <a:pt x="27659" y="612"/>
                  <a:pt x="27510" y="607"/>
                  <a:pt x="27403" y="603"/>
                </a:cubicBezTo>
                <a:lnTo>
                  <a:pt x="27363" y="624"/>
                </a:lnTo>
                <a:cubicBezTo>
                  <a:pt x="27338" y="621"/>
                  <a:pt x="27315" y="617"/>
                  <a:pt x="27293" y="614"/>
                </a:cubicBezTo>
                <a:cubicBezTo>
                  <a:pt x="27325" y="614"/>
                  <a:pt x="27356" y="610"/>
                  <a:pt x="27386" y="603"/>
                </a:cubicBezTo>
                <a:cubicBezTo>
                  <a:pt x="27309" y="599"/>
                  <a:pt x="27255" y="596"/>
                  <a:pt x="27222" y="586"/>
                </a:cubicBezTo>
                <a:cubicBezTo>
                  <a:pt x="27201" y="574"/>
                  <a:pt x="27187" y="570"/>
                  <a:pt x="27181" y="570"/>
                </a:cubicBezTo>
                <a:cubicBezTo>
                  <a:pt x="27162" y="570"/>
                  <a:pt x="27190" y="600"/>
                  <a:pt x="27234" y="600"/>
                </a:cubicBezTo>
                <a:cubicBezTo>
                  <a:pt x="27235" y="600"/>
                  <a:pt x="27236" y="600"/>
                  <a:pt x="27238" y="600"/>
                </a:cubicBezTo>
                <a:cubicBezTo>
                  <a:pt x="27248" y="605"/>
                  <a:pt x="27258" y="608"/>
                  <a:pt x="27268" y="610"/>
                </a:cubicBezTo>
                <a:cubicBezTo>
                  <a:pt x="27233" y="606"/>
                  <a:pt x="27206" y="605"/>
                  <a:pt x="27185" y="605"/>
                </a:cubicBezTo>
                <a:cubicBezTo>
                  <a:pt x="27112" y="605"/>
                  <a:pt x="27109" y="624"/>
                  <a:pt x="27100" y="633"/>
                </a:cubicBezTo>
                <a:cubicBezTo>
                  <a:pt x="27100" y="633"/>
                  <a:pt x="27100" y="633"/>
                  <a:pt x="27099" y="633"/>
                </a:cubicBezTo>
                <a:cubicBezTo>
                  <a:pt x="27087" y="633"/>
                  <a:pt x="27058" y="690"/>
                  <a:pt x="26763" y="711"/>
                </a:cubicBezTo>
                <a:cubicBezTo>
                  <a:pt x="26745" y="706"/>
                  <a:pt x="26728" y="704"/>
                  <a:pt x="26710" y="704"/>
                </a:cubicBezTo>
                <a:cubicBezTo>
                  <a:pt x="26650" y="704"/>
                  <a:pt x="26595" y="729"/>
                  <a:pt x="26542" y="729"/>
                </a:cubicBezTo>
                <a:cubicBezTo>
                  <a:pt x="26525" y="729"/>
                  <a:pt x="26509" y="726"/>
                  <a:pt x="26493" y="720"/>
                </a:cubicBezTo>
                <a:cubicBezTo>
                  <a:pt x="26467" y="741"/>
                  <a:pt x="26441" y="750"/>
                  <a:pt x="26417" y="750"/>
                </a:cubicBezTo>
                <a:cubicBezTo>
                  <a:pt x="26366" y="750"/>
                  <a:pt x="26318" y="714"/>
                  <a:pt x="26272" y="682"/>
                </a:cubicBezTo>
                <a:cubicBezTo>
                  <a:pt x="26248" y="649"/>
                  <a:pt x="26224" y="641"/>
                  <a:pt x="26202" y="641"/>
                </a:cubicBezTo>
                <a:cubicBezTo>
                  <a:pt x="26184" y="641"/>
                  <a:pt x="26166" y="646"/>
                  <a:pt x="26148" y="646"/>
                </a:cubicBezTo>
                <a:cubicBezTo>
                  <a:pt x="26127" y="646"/>
                  <a:pt x="26106" y="639"/>
                  <a:pt x="26085" y="608"/>
                </a:cubicBezTo>
                <a:cubicBezTo>
                  <a:pt x="26059" y="628"/>
                  <a:pt x="26034" y="638"/>
                  <a:pt x="26010" y="638"/>
                </a:cubicBezTo>
                <a:cubicBezTo>
                  <a:pt x="25978" y="638"/>
                  <a:pt x="25946" y="621"/>
                  <a:pt x="25914" y="590"/>
                </a:cubicBezTo>
                <a:cubicBezTo>
                  <a:pt x="25901" y="577"/>
                  <a:pt x="25888" y="573"/>
                  <a:pt x="25874" y="573"/>
                </a:cubicBezTo>
                <a:cubicBezTo>
                  <a:pt x="25845" y="573"/>
                  <a:pt x="25817" y="594"/>
                  <a:pt x="25787" y="594"/>
                </a:cubicBezTo>
                <a:cubicBezTo>
                  <a:pt x="25773" y="594"/>
                  <a:pt x="25759" y="589"/>
                  <a:pt x="25744" y="575"/>
                </a:cubicBezTo>
                <a:cubicBezTo>
                  <a:pt x="25685" y="567"/>
                  <a:pt x="25624" y="582"/>
                  <a:pt x="25557" y="514"/>
                </a:cubicBezTo>
                <a:cubicBezTo>
                  <a:pt x="25530" y="516"/>
                  <a:pt x="25506" y="517"/>
                  <a:pt x="25486" y="517"/>
                </a:cubicBezTo>
                <a:cubicBezTo>
                  <a:pt x="25373" y="517"/>
                  <a:pt x="25357" y="486"/>
                  <a:pt x="25347" y="486"/>
                </a:cubicBezTo>
                <a:cubicBezTo>
                  <a:pt x="25346" y="486"/>
                  <a:pt x="25344" y="486"/>
                  <a:pt x="25343" y="488"/>
                </a:cubicBezTo>
                <a:cubicBezTo>
                  <a:pt x="25338" y="490"/>
                  <a:pt x="25332" y="579"/>
                  <a:pt x="25310" y="579"/>
                </a:cubicBezTo>
                <a:cubicBezTo>
                  <a:pt x="25304" y="579"/>
                  <a:pt x="25298" y="573"/>
                  <a:pt x="25289" y="558"/>
                </a:cubicBezTo>
                <a:cubicBezTo>
                  <a:pt x="25250" y="558"/>
                  <a:pt x="25181" y="579"/>
                  <a:pt x="25057" y="600"/>
                </a:cubicBezTo>
                <a:cubicBezTo>
                  <a:pt x="25001" y="576"/>
                  <a:pt x="24955" y="568"/>
                  <a:pt x="24917" y="568"/>
                </a:cubicBezTo>
                <a:cubicBezTo>
                  <a:pt x="24870" y="568"/>
                  <a:pt x="24835" y="580"/>
                  <a:pt x="24809" y="584"/>
                </a:cubicBezTo>
                <a:cubicBezTo>
                  <a:pt x="24776" y="643"/>
                  <a:pt x="24757" y="667"/>
                  <a:pt x="24744" y="667"/>
                </a:cubicBezTo>
                <a:cubicBezTo>
                  <a:pt x="24739" y="667"/>
                  <a:pt x="24735" y="663"/>
                  <a:pt x="24731" y="656"/>
                </a:cubicBezTo>
                <a:cubicBezTo>
                  <a:pt x="24726" y="654"/>
                  <a:pt x="24723" y="653"/>
                  <a:pt x="24719" y="653"/>
                </a:cubicBezTo>
                <a:cubicBezTo>
                  <a:pt x="24701" y="653"/>
                  <a:pt x="24680" y="675"/>
                  <a:pt x="24557" y="680"/>
                </a:cubicBezTo>
                <a:cubicBezTo>
                  <a:pt x="24519" y="660"/>
                  <a:pt x="24482" y="648"/>
                  <a:pt x="24440" y="648"/>
                </a:cubicBezTo>
                <a:cubicBezTo>
                  <a:pt x="24397" y="648"/>
                  <a:pt x="24350" y="661"/>
                  <a:pt x="24293" y="691"/>
                </a:cubicBezTo>
                <a:cubicBezTo>
                  <a:pt x="24253" y="683"/>
                  <a:pt x="24207" y="622"/>
                  <a:pt x="24157" y="622"/>
                </a:cubicBezTo>
                <a:cubicBezTo>
                  <a:pt x="24136" y="622"/>
                  <a:pt x="24114" y="632"/>
                  <a:pt x="24091" y="663"/>
                </a:cubicBezTo>
                <a:cubicBezTo>
                  <a:pt x="24064" y="698"/>
                  <a:pt x="24036" y="710"/>
                  <a:pt x="24006" y="710"/>
                </a:cubicBezTo>
                <a:cubicBezTo>
                  <a:pt x="23946" y="710"/>
                  <a:pt x="23879" y="663"/>
                  <a:pt x="23805" y="660"/>
                </a:cubicBezTo>
                <a:cubicBezTo>
                  <a:pt x="23798" y="656"/>
                  <a:pt x="23791" y="654"/>
                  <a:pt x="23784" y="654"/>
                </a:cubicBezTo>
                <a:cubicBezTo>
                  <a:pt x="23747" y="654"/>
                  <a:pt x="23709" y="704"/>
                  <a:pt x="23667" y="704"/>
                </a:cubicBezTo>
                <a:cubicBezTo>
                  <a:pt x="23652" y="704"/>
                  <a:pt x="23637" y="698"/>
                  <a:pt x="23621" y="680"/>
                </a:cubicBezTo>
                <a:cubicBezTo>
                  <a:pt x="23597" y="663"/>
                  <a:pt x="23573" y="659"/>
                  <a:pt x="23547" y="659"/>
                </a:cubicBezTo>
                <a:cubicBezTo>
                  <a:pt x="23529" y="659"/>
                  <a:pt x="23510" y="661"/>
                  <a:pt x="23491" y="661"/>
                </a:cubicBezTo>
                <a:cubicBezTo>
                  <a:pt x="23463" y="661"/>
                  <a:pt x="23435" y="657"/>
                  <a:pt x="23405" y="636"/>
                </a:cubicBezTo>
                <a:cubicBezTo>
                  <a:pt x="23378" y="626"/>
                  <a:pt x="23351" y="622"/>
                  <a:pt x="23323" y="622"/>
                </a:cubicBezTo>
                <a:cubicBezTo>
                  <a:pt x="23255" y="622"/>
                  <a:pt x="23184" y="643"/>
                  <a:pt x="23108" y="643"/>
                </a:cubicBezTo>
                <a:cubicBezTo>
                  <a:pt x="23062" y="643"/>
                  <a:pt x="23014" y="636"/>
                  <a:pt x="22965" y="612"/>
                </a:cubicBezTo>
                <a:cubicBezTo>
                  <a:pt x="22916" y="637"/>
                  <a:pt x="22865" y="662"/>
                  <a:pt x="22811" y="662"/>
                </a:cubicBezTo>
                <a:cubicBezTo>
                  <a:pt x="22776" y="662"/>
                  <a:pt x="22740" y="651"/>
                  <a:pt x="22703" y="623"/>
                </a:cubicBezTo>
                <a:cubicBezTo>
                  <a:pt x="22675" y="660"/>
                  <a:pt x="22646" y="673"/>
                  <a:pt x="22617" y="673"/>
                </a:cubicBezTo>
                <a:cubicBezTo>
                  <a:pt x="22551" y="673"/>
                  <a:pt x="22482" y="606"/>
                  <a:pt x="22410" y="586"/>
                </a:cubicBezTo>
                <a:cubicBezTo>
                  <a:pt x="22337" y="581"/>
                  <a:pt x="22259" y="545"/>
                  <a:pt x="22179" y="545"/>
                </a:cubicBezTo>
                <a:cubicBezTo>
                  <a:pt x="22148" y="545"/>
                  <a:pt x="22117" y="550"/>
                  <a:pt x="22086" y="565"/>
                </a:cubicBezTo>
                <a:cubicBezTo>
                  <a:pt x="22007" y="564"/>
                  <a:pt x="21927" y="537"/>
                  <a:pt x="21843" y="537"/>
                </a:cubicBezTo>
                <a:cubicBezTo>
                  <a:pt x="21805" y="537"/>
                  <a:pt x="21765" y="543"/>
                  <a:pt x="21726" y="559"/>
                </a:cubicBezTo>
                <a:cubicBezTo>
                  <a:pt x="21706" y="557"/>
                  <a:pt x="21686" y="556"/>
                  <a:pt x="21666" y="556"/>
                </a:cubicBezTo>
                <a:cubicBezTo>
                  <a:pt x="21586" y="556"/>
                  <a:pt x="21502" y="571"/>
                  <a:pt x="21416" y="571"/>
                </a:cubicBezTo>
                <a:cubicBezTo>
                  <a:pt x="21361" y="571"/>
                  <a:pt x="21304" y="565"/>
                  <a:pt x="21246" y="544"/>
                </a:cubicBezTo>
                <a:cubicBezTo>
                  <a:pt x="21228" y="551"/>
                  <a:pt x="21211" y="553"/>
                  <a:pt x="21193" y="553"/>
                </a:cubicBezTo>
                <a:cubicBezTo>
                  <a:pt x="21103" y="553"/>
                  <a:pt x="21018" y="480"/>
                  <a:pt x="20941" y="480"/>
                </a:cubicBezTo>
                <a:cubicBezTo>
                  <a:pt x="20938" y="480"/>
                  <a:pt x="20936" y="480"/>
                  <a:pt x="20934" y="481"/>
                </a:cubicBezTo>
                <a:cubicBezTo>
                  <a:pt x="20904" y="469"/>
                  <a:pt x="20876" y="465"/>
                  <a:pt x="20848" y="465"/>
                </a:cubicBezTo>
                <a:cubicBezTo>
                  <a:pt x="20804" y="465"/>
                  <a:pt x="20763" y="474"/>
                  <a:pt x="20724" y="474"/>
                </a:cubicBezTo>
                <a:cubicBezTo>
                  <a:pt x="20707" y="474"/>
                  <a:pt x="20691" y="472"/>
                  <a:pt x="20675" y="468"/>
                </a:cubicBezTo>
                <a:cubicBezTo>
                  <a:pt x="20608" y="516"/>
                  <a:pt x="20546" y="529"/>
                  <a:pt x="20490" y="529"/>
                </a:cubicBezTo>
                <a:cubicBezTo>
                  <a:pt x="20427" y="529"/>
                  <a:pt x="20370" y="512"/>
                  <a:pt x="20320" y="512"/>
                </a:cubicBezTo>
                <a:cubicBezTo>
                  <a:pt x="20313" y="512"/>
                  <a:pt x="20305" y="513"/>
                  <a:pt x="20298" y="514"/>
                </a:cubicBezTo>
                <a:cubicBezTo>
                  <a:pt x="20253" y="514"/>
                  <a:pt x="20209" y="510"/>
                  <a:pt x="20164" y="503"/>
                </a:cubicBezTo>
                <a:lnTo>
                  <a:pt x="20164" y="503"/>
                </a:lnTo>
                <a:cubicBezTo>
                  <a:pt x="20166" y="509"/>
                  <a:pt x="20167" y="515"/>
                  <a:pt x="20168" y="521"/>
                </a:cubicBezTo>
                <a:cubicBezTo>
                  <a:pt x="20171" y="528"/>
                  <a:pt x="20175" y="535"/>
                  <a:pt x="20177" y="540"/>
                </a:cubicBezTo>
                <a:cubicBezTo>
                  <a:pt x="20169" y="535"/>
                  <a:pt x="20159" y="533"/>
                  <a:pt x="20150" y="533"/>
                </a:cubicBezTo>
                <a:cubicBezTo>
                  <a:pt x="20143" y="533"/>
                  <a:pt x="20136" y="534"/>
                  <a:pt x="20130" y="537"/>
                </a:cubicBezTo>
                <a:cubicBezTo>
                  <a:pt x="20093" y="561"/>
                  <a:pt x="20038" y="572"/>
                  <a:pt x="19959" y="586"/>
                </a:cubicBezTo>
                <a:cubicBezTo>
                  <a:pt x="19894" y="575"/>
                  <a:pt x="19811" y="522"/>
                  <a:pt x="19710" y="522"/>
                </a:cubicBezTo>
                <a:cubicBezTo>
                  <a:pt x="19688" y="522"/>
                  <a:pt x="19665" y="524"/>
                  <a:pt x="19641" y="530"/>
                </a:cubicBezTo>
                <a:cubicBezTo>
                  <a:pt x="19604" y="514"/>
                  <a:pt x="19569" y="508"/>
                  <a:pt x="19535" y="508"/>
                </a:cubicBezTo>
                <a:cubicBezTo>
                  <a:pt x="19478" y="508"/>
                  <a:pt x="19425" y="525"/>
                  <a:pt x="19377" y="539"/>
                </a:cubicBezTo>
                <a:lnTo>
                  <a:pt x="19361" y="545"/>
                </a:lnTo>
                <a:cubicBezTo>
                  <a:pt x="19382" y="577"/>
                  <a:pt x="19388" y="636"/>
                  <a:pt x="19367" y="636"/>
                </a:cubicBezTo>
                <a:cubicBezTo>
                  <a:pt x="19361" y="636"/>
                  <a:pt x="19353" y="630"/>
                  <a:pt x="19342" y="618"/>
                </a:cubicBezTo>
                <a:cubicBezTo>
                  <a:pt x="19305" y="680"/>
                  <a:pt x="19266" y="659"/>
                  <a:pt x="19225" y="694"/>
                </a:cubicBezTo>
                <a:cubicBezTo>
                  <a:pt x="19193" y="666"/>
                  <a:pt x="19158" y="622"/>
                  <a:pt x="19124" y="622"/>
                </a:cubicBezTo>
                <a:cubicBezTo>
                  <a:pt x="19116" y="622"/>
                  <a:pt x="19108" y="624"/>
                  <a:pt x="19099" y="631"/>
                </a:cubicBezTo>
                <a:cubicBezTo>
                  <a:pt x="19094" y="637"/>
                  <a:pt x="19085" y="640"/>
                  <a:pt x="19077" y="640"/>
                </a:cubicBezTo>
                <a:cubicBezTo>
                  <a:pt x="19070" y="640"/>
                  <a:pt x="19064" y="638"/>
                  <a:pt x="19059" y="635"/>
                </a:cubicBezTo>
                <a:cubicBezTo>
                  <a:pt x="19015" y="635"/>
                  <a:pt x="18984" y="604"/>
                  <a:pt x="18961" y="558"/>
                </a:cubicBezTo>
                <a:cubicBezTo>
                  <a:pt x="18947" y="549"/>
                  <a:pt x="18935" y="538"/>
                  <a:pt x="18925" y="526"/>
                </a:cubicBezTo>
                <a:cubicBezTo>
                  <a:pt x="18916" y="524"/>
                  <a:pt x="18907" y="522"/>
                  <a:pt x="18897" y="522"/>
                </a:cubicBezTo>
                <a:cubicBezTo>
                  <a:pt x="18871" y="522"/>
                  <a:pt x="18846" y="533"/>
                  <a:pt x="18827" y="552"/>
                </a:cubicBezTo>
                <a:cubicBezTo>
                  <a:pt x="18811" y="565"/>
                  <a:pt x="18795" y="570"/>
                  <a:pt x="18779" y="570"/>
                </a:cubicBezTo>
                <a:cubicBezTo>
                  <a:pt x="18701" y="570"/>
                  <a:pt x="18619" y="449"/>
                  <a:pt x="18538" y="449"/>
                </a:cubicBezTo>
                <a:cubicBezTo>
                  <a:pt x="18537" y="449"/>
                  <a:pt x="18536" y="449"/>
                  <a:pt x="18536" y="449"/>
                </a:cubicBezTo>
                <a:cubicBezTo>
                  <a:pt x="18521" y="450"/>
                  <a:pt x="18506" y="451"/>
                  <a:pt x="18492" y="451"/>
                </a:cubicBezTo>
                <a:cubicBezTo>
                  <a:pt x="18402" y="451"/>
                  <a:pt x="18314" y="427"/>
                  <a:pt x="18235" y="383"/>
                </a:cubicBezTo>
                <a:cubicBezTo>
                  <a:pt x="18190" y="375"/>
                  <a:pt x="18141" y="330"/>
                  <a:pt x="18089" y="330"/>
                </a:cubicBezTo>
                <a:cubicBezTo>
                  <a:pt x="18065" y="330"/>
                  <a:pt x="18041" y="339"/>
                  <a:pt x="18017" y="365"/>
                </a:cubicBezTo>
                <a:cubicBezTo>
                  <a:pt x="18001" y="364"/>
                  <a:pt x="17985" y="363"/>
                  <a:pt x="17969" y="363"/>
                </a:cubicBezTo>
                <a:cubicBezTo>
                  <a:pt x="17904" y="363"/>
                  <a:pt x="17833" y="374"/>
                  <a:pt x="17757" y="418"/>
                </a:cubicBezTo>
                <a:cubicBezTo>
                  <a:pt x="17663" y="464"/>
                  <a:pt x="17560" y="418"/>
                  <a:pt x="17448" y="488"/>
                </a:cubicBezTo>
                <a:cubicBezTo>
                  <a:pt x="17419" y="456"/>
                  <a:pt x="17391" y="444"/>
                  <a:pt x="17362" y="444"/>
                </a:cubicBezTo>
                <a:cubicBezTo>
                  <a:pt x="17281" y="444"/>
                  <a:pt x="17197" y="534"/>
                  <a:pt x="17107" y="534"/>
                </a:cubicBezTo>
                <a:cubicBezTo>
                  <a:pt x="17098" y="534"/>
                  <a:pt x="17089" y="533"/>
                  <a:pt x="17080" y="531"/>
                </a:cubicBezTo>
                <a:cubicBezTo>
                  <a:pt x="16997" y="609"/>
                  <a:pt x="16909" y="654"/>
                  <a:pt x="16816" y="654"/>
                </a:cubicBezTo>
                <a:cubicBezTo>
                  <a:pt x="16761" y="654"/>
                  <a:pt x="16704" y="638"/>
                  <a:pt x="16645" y="605"/>
                </a:cubicBezTo>
                <a:cubicBezTo>
                  <a:pt x="16566" y="539"/>
                  <a:pt x="16483" y="505"/>
                  <a:pt x="16398" y="503"/>
                </a:cubicBezTo>
                <a:cubicBezTo>
                  <a:pt x="16396" y="503"/>
                  <a:pt x="16395" y="503"/>
                  <a:pt x="16393" y="503"/>
                </a:cubicBezTo>
                <a:cubicBezTo>
                  <a:pt x="16309" y="503"/>
                  <a:pt x="16223" y="533"/>
                  <a:pt x="16133" y="593"/>
                </a:cubicBezTo>
                <a:cubicBezTo>
                  <a:pt x="16040" y="529"/>
                  <a:pt x="15963" y="508"/>
                  <a:pt x="15898" y="508"/>
                </a:cubicBezTo>
                <a:cubicBezTo>
                  <a:pt x="15772" y="508"/>
                  <a:pt x="15696" y="591"/>
                  <a:pt x="15650" y="607"/>
                </a:cubicBezTo>
                <a:cubicBezTo>
                  <a:pt x="15621" y="568"/>
                  <a:pt x="15603" y="556"/>
                  <a:pt x="15592" y="556"/>
                </a:cubicBezTo>
                <a:cubicBezTo>
                  <a:pt x="15576" y="556"/>
                  <a:pt x="15574" y="581"/>
                  <a:pt x="15570" y="584"/>
                </a:cubicBezTo>
                <a:cubicBezTo>
                  <a:pt x="15567" y="593"/>
                  <a:pt x="15562" y="616"/>
                  <a:pt x="15541" y="616"/>
                </a:cubicBezTo>
                <a:cubicBezTo>
                  <a:pt x="15527" y="616"/>
                  <a:pt x="15506" y="605"/>
                  <a:pt x="15472" y="575"/>
                </a:cubicBezTo>
                <a:cubicBezTo>
                  <a:pt x="15462" y="596"/>
                  <a:pt x="15450" y="604"/>
                  <a:pt x="15437" y="604"/>
                </a:cubicBezTo>
                <a:cubicBezTo>
                  <a:pt x="15406" y="604"/>
                  <a:pt x="15366" y="556"/>
                  <a:pt x="15316" y="556"/>
                </a:cubicBezTo>
                <a:cubicBezTo>
                  <a:pt x="15305" y="556"/>
                  <a:pt x="15294" y="559"/>
                  <a:pt x="15282" y="565"/>
                </a:cubicBezTo>
                <a:cubicBezTo>
                  <a:pt x="15228" y="541"/>
                  <a:pt x="15163" y="512"/>
                  <a:pt x="15085" y="512"/>
                </a:cubicBezTo>
                <a:cubicBezTo>
                  <a:pt x="15038" y="512"/>
                  <a:pt x="14987" y="523"/>
                  <a:pt x="14931" y="552"/>
                </a:cubicBezTo>
                <a:cubicBezTo>
                  <a:pt x="14864" y="561"/>
                  <a:pt x="14804" y="567"/>
                  <a:pt x="14751" y="567"/>
                </a:cubicBezTo>
                <a:cubicBezTo>
                  <a:pt x="14686" y="567"/>
                  <a:pt x="14630" y="559"/>
                  <a:pt x="14584" y="540"/>
                </a:cubicBezTo>
                <a:cubicBezTo>
                  <a:pt x="14531" y="548"/>
                  <a:pt x="14489" y="583"/>
                  <a:pt x="14457" y="583"/>
                </a:cubicBezTo>
                <a:cubicBezTo>
                  <a:pt x="14438" y="583"/>
                  <a:pt x="14422" y="571"/>
                  <a:pt x="14408" y="535"/>
                </a:cubicBezTo>
                <a:cubicBezTo>
                  <a:pt x="14403" y="536"/>
                  <a:pt x="14398" y="536"/>
                  <a:pt x="14393" y="536"/>
                </a:cubicBezTo>
                <a:cubicBezTo>
                  <a:pt x="14385" y="536"/>
                  <a:pt x="14377" y="535"/>
                  <a:pt x="14369" y="533"/>
                </a:cubicBezTo>
                <a:lnTo>
                  <a:pt x="14369" y="539"/>
                </a:lnTo>
                <a:cubicBezTo>
                  <a:pt x="14370" y="566"/>
                  <a:pt x="14363" y="588"/>
                  <a:pt x="14337" y="588"/>
                </a:cubicBezTo>
                <a:cubicBezTo>
                  <a:pt x="14325" y="588"/>
                  <a:pt x="14310" y="584"/>
                  <a:pt x="14290" y="573"/>
                </a:cubicBezTo>
                <a:cubicBezTo>
                  <a:pt x="14226" y="539"/>
                  <a:pt x="14117" y="554"/>
                  <a:pt x="13928" y="544"/>
                </a:cubicBezTo>
                <a:cubicBezTo>
                  <a:pt x="13850" y="480"/>
                  <a:pt x="13784" y="459"/>
                  <a:pt x="13729" y="459"/>
                </a:cubicBezTo>
                <a:cubicBezTo>
                  <a:pt x="13623" y="459"/>
                  <a:pt x="13556" y="537"/>
                  <a:pt x="13514" y="537"/>
                </a:cubicBezTo>
                <a:cubicBezTo>
                  <a:pt x="13507" y="537"/>
                  <a:pt x="13501" y="535"/>
                  <a:pt x="13496" y="530"/>
                </a:cubicBezTo>
                <a:cubicBezTo>
                  <a:pt x="13481" y="515"/>
                  <a:pt x="13471" y="510"/>
                  <a:pt x="13464" y="510"/>
                </a:cubicBezTo>
                <a:cubicBezTo>
                  <a:pt x="13449" y="510"/>
                  <a:pt x="13457" y="541"/>
                  <a:pt x="13471" y="541"/>
                </a:cubicBezTo>
                <a:cubicBezTo>
                  <a:pt x="13473" y="541"/>
                  <a:pt x="13476" y="541"/>
                  <a:pt x="13478" y="539"/>
                </a:cubicBezTo>
                <a:cubicBezTo>
                  <a:pt x="13501" y="557"/>
                  <a:pt x="13536" y="566"/>
                  <a:pt x="13535" y="566"/>
                </a:cubicBezTo>
                <a:cubicBezTo>
                  <a:pt x="13533" y="566"/>
                  <a:pt x="13486" y="554"/>
                  <a:pt x="13327" y="530"/>
                </a:cubicBezTo>
                <a:cubicBezTo>
                  <a:pt x="13267" y="568"/>
                  <a:pt x="13212" y="582"/>
                  <a:pt x="13161" y="582"/>
                </a:cubicBezTo>
                <a:cubicBezTo>
                  <a:pt x="13042" y="582"/>
                  <a:pt x="12941" y="511"/>
                  <a:pt x="12840" y="511"/>
                </a:cubicBezTo>
                <a:cubicBezTo>
                  <a:pt x="12839" y="511"/>
                  <a:pt x="12838" y="511"/>
                  <a:pt x="12837" y="511"/>
                </a:cubicBezTo>
                <a:cubicBezTo>
                  <a:pt x="12809" y="499"/>
                  <a:pt x="12781" y="495"/>
                  <a:pt x="12753" y="495"/>
                </a:cubicBezTo>
                <a:cubicBezTo>
                  <a:pt x="12708" y="495"/>
                  <a:pt x="12661" y="506"/>
                  <a:pt x="12613" y="511"/>
                </a:cubicBezTo>
                <a:cubicBezTo>
                  <a:pt x="12606" y="513"/>
                  <a:pt x="12599" y="514"/>
                  <a:pt x="12592" y="514"/>
                </a:cubicBezTo>
                <a:cubicBezTo>
                  <a:pt x="12533" y="514"/>
                  <a:pt x="12470" y="442"/>
                  <a:pt x="12401" y="442"/>
                </a:cubicBezTo>
                <a:cubicBezTo>
                  <a:pt x="12383" y="442"/>
                  <a:pt x="12365" y="447"/>
                  <a:pt x="12347" y="459"/>
                </a:cubicBezTo>
                <a:cubicBezTo>
                  <a:pt x="12326" y="415"/>
                  <a:pt x="12306" y="405"/>
                  <a:pt x="12285" y="405"/>
                </a:cubicBezTo>
                <a:cubicBezTo>
                  <a:pt x="12269" y="405"/>
                  <a:pt x="12252" y="411"/>
                  <a:pt x="12236" y="411"/>
                </a:cubicBezTo>
                <a:cubicBezTo>
                  <a:pt x="12219" y="411"/>
                  <a:pt x="12202" y="405"/>
                  <a:pt x="12184" y="383"/>
                </a:cubicBezTo>
                <a:cubicBezTo>
                  <a:pt x="12170" y="369"/>
                  <a:pt x="12155" y="363"/>
                  <a:pt x="12141" y="363"/>
                </a:cubicBezTo>
                <a:cubicBezTo>
                  <a:pt x="12095" y="363"/>
                  <a:pt x="12048" y="415"/>
                  <a:pt x="11997" y="426"/>
                </a:cubicBezTo>
                <a:cubicBezTo>
                  <a:pt x="11978" y="461"/>
                  <a:pt x="11958" y="474"/>
                  <a:pt x="11937" y="474"/>
                </a:cubicBezTo>
                <a:cubicBezTo>
                  <a:pt x="11887" y="474"/>
                  <a:pt x="11833" y="398"/>
                  <a:pt x="11777" y="390"/>
                </a:cubicBezTo>
                <a:cubicBezTo>
                  <a:pt x="11750" y="354"/>
                  <a:pt x="11722" y="343"/>
                  <a:pt x="11693" y="343"/>
                </a:cubicBezTo>
                <a:cubicBezTo>
                  <a:pt x="11657" y="343"/>
                  <a:pt x="11620" y="359"/>
                  <a:pt x="11581" y="359"/>
                </a:cubicBezTo>
                <a:cubicBezTo>
                  <a:pt x="11561" y="359"/>
                  <a:pt x="11541" y="355"/>
                  <a:pt x="11521" y="343"/>
                </a:cubicBezTo>
                <a:cubicBezTo>
                  <a:pt x="11429" y="299"/>
                  <a:pt x="11352" y="252"/>
                  <a:pt x="11288" y="245"/>
                </a:cubicBezTo>
                <a:cubicBezTo>
                  <a:pt x="11287" y="245"/>
                  <a:pt x="11286" y="245"/>
                  <a:pt x="11284" y="245"/>
                </a:cubicBezTo>
                <a:cubicBezTo>
                  <a:pt x="11246" y="245"/>
                  <a:pt x="11211" y="190"/>
                  <a:pt x="11181" y="190"/>
                </a:cubicBezTo>
                <a:cubicBezTo>
                  <a:pt x="11163" y="190"/>
                  <a:pt x="11146" y="210"/>
                  <a:pt x="11132" y="273"/>
                </a:cubicBezTo>
                <a:cubicBezTo>
                  <a:pt x="11116" y="255"/>
                  <a:pt x="11102" y="249"/>
                  <a:pt x="11090" y="249"/>
                </a:cubicBezTo>
                <a:cubicBezTo>
                  <a:pt x="11050" y="249"/>
                  <a:pt x="11024" y="315"/>
                  <a:pt x="11005" y="315"/>
                </a:cubicBezTo>
                <a:cubicBezTo>
                  <a:pt x="10998" y="315"/>
                  <a:pt x="10992" y="304"/>
                  <a:pt x="10987" y="276"/>
                </a:cubicBezTo>
                <a:cubicBezTo>
                  <a:pt x="10973" y="290"/>
                  <a:pt x="10967" y="293"/>
                  <a:pt x="10963" y="293"/>
                </a:cubicBezTo>
                <a:cubicBezTo>
                  <a:pt x="10960" y="293"/>
                  <a:pt x="10958" y="292"/>
                  <a:pt x="10956" y="292"/>
                </a:cubicBezTo>
                <a:cubicBezTo>
                  <a:pt x="10952" y="292"/>
                  <a:pt x="10946" y="298"/>
                  <a:pt x="10921" y="339"/>
                </a:cubicBezTo>
                <a:cubicBezTo>
                  <a:pt x="10904" y="431"/>
                  <a:pt x="10881" y="492"/>
                  <a:pt x="10843" y="492"/>
                </a:cubicBezTo>
                <a:cubicBezTo>
                  <a:pt x="10819" y="492"/>
                  <a:pt x="10788" y="465"/>
                  <a:pt x="10750" y="403"/>
                </a:cubicBezTo>
                <a:cubicBezTo>
                  <a:pt x="10710" y="406"/>
                  <a:pt x="10664" y="479"/>
                  <a:pt x="10608" y="479"/>
                </a:cubicBezTo>
                <a:cubicBezTo>
                  <a:pt x="10597" y="479"/>
                  <a:pt x="10587" y="476"/>
                  <a:pt x="10576" y="470"/>
                </a:cubicBezTo>
                <a:cubicBezTo>
                  <a:pt x="10555" y="486"/>
                  <a:pt x="10534" y="492"/>
                  <a:pt x="10511" y="492"/>
                </a:cubicBezTo>
                <a:cubicBezTo>
                  <a:pt x="10455" y="492"/>
                  <a:pt x="10392" y="457"/>
                  <a:pt x="10321" y="454"/>
                </a:cubicBezTo>
                <a:cubicBezTo>
                  <a:pt x="10266" y="489"/>
                  <a:pt x="10216" y="499"/>
                  <a:pt x="10171" y="499"/>
                </a:cubicBezTo>
                <a:cubicBezTo>
                  <a:pt x="10109" y="499"/>
                  <a:pt x="10056" y="481"/>
                  <a:pt x="10011" y="481"/>
                </a:cubicBezTo>
                <a:cubicBezTo>
                  <a:pt x="9998" y="481"/>
                  <a:pt x="9986" y="482"/>
                  <a:pt x="9975" y="486"/>
                </a:cubicBezTo>
                <a:cubicBezTo>
                  <a:pt x="9952" y="466"/>
                  <a:pt x="9932" y="459"/>
                  <a:pt x="9914" y="459"/>
                </a:cubicBezTo>
                <a:cubicBezTo>
                  <a:pt x="9868" y="459"/>
                  <a:pt x="9835" y="502"/>
                  <a:pt x="9809" y="502"/>
                </a:cubicBezTo>
                <a:cubicBezTo>
                  <a:pt x="9805" y="502"/>
                  <a:pt x="9802" y="501"/>
                  <a:pt x="9800" y="500"/>
                </a:cubicBezTo>
                <a:cubicBezTo>
                  <a:pt x="9792" y="502"/>
                  <a:pt x="9784" y="503"/>
                  <a:pt x="9777" y="507"/>
                </a:cubicBezTo>
                <a:cubicBezTo>
                  <a:pt x="9780" y="493"/>
                  <a:pt x="9783" y="478"/>
                  <a:pt x="9784" y="464"/>
                </a:cubicBezTo>
                <a:cubicBezTo>
                  <a:pt x="9792" y="455"/>
                  <a:pt x="9784" y="437"/>
                  <a:pt x="9733" y="421"/>
                </a:cubicBezTo>
                <a:cubicBezTo>
                  <a:pt x="9682" y="403"/>
                  <a:pt x="9587" y="385"/>
                  <a:pt x="9418" y="376"/>
                </a:cubicBezTo>
                <a:cubicBezTo>
                  <a:pt x="9384" y="322"/>
                  <a:pt x="9351" y="302"/>
                  <a:pt x="9320" y="302"/>
                </a:cubicBezTo>
                <a:cubicBezTo>
                  <a:pt x="9282" y="302"/>
                  <a:pt x="9246" y="332"/>
                  <a:pt x="9212" y="363"/>
                </a:cubicBezTo>
                <a:cubicBezTo>
                  <a:pt x="9169" y="361"/>
                  <a:pt x="9129" y="310"/>
                  <a:pt x="9092" y="310"/>
                </a:cubicBezTo>
                <a:cubicBezTo>
                  <a:pt x="9074" y="310"/>
                  <a:pt x="9056" y="322"/>
                  <a:pt x="9039" y="358"/>
                </a:cubicBezTo>
                <a:cubicBezTo>
                  <a:pt x="8981" y="371"/>
                  <a:pt x="8929" y="378"/>
                  <a:pt x="8879" y="378"/>
                </a:cubicBezTo>
                <a:cubicBezTo>
                  <a:pt x="8838" y="378"/>
                  <a:pt x="8799" y="373"/>
                  <a:pt x="8761" y="361"/>
                </a:cubicBezTo>
                <a:cubicBezTo>
                  <a:pt x="8707" y="379"/>
                  <a:pt x="8656" y="420"/>
                  <a:pt x="8603" y="420"/>
                </a:cubicBezTo>
                <a:cubicBezTo>
                  <a:pt x="8575" y="420"/>
                  <a:pt x="8546" y="408"/>
                  <a:pt x="8516" y="374"/>
                </a:cubicBezTo>
                <a:cubicBezTo>
                  <a:pt x="8474" y="318"/>
                  <a:pt x="8430" y="347"/>
                  <a:pt x="8385" y="299"/>
                </a:cubicBezTo>
                <a:cubicBezTo>
                  <a:pt x="8339" y="342"/>
                  <a:pt x="8291" y="363"/>
                  <a:pt x="8238" y="395"/>
                </a:cubicBezTo>
                <a:cubicBezTo>
                  <a:pt x="8221" y="403"/>
                  <a:pt x="8202" y="406"/>
                  <a:pt x="8183" y="406"/>
                </a:cubicBezTo>
                <a:cubicBezTo>
                  <a:pt x="8121" y="406"/>
                  <a:pt x="8052" y="374"/>
                  <a:pt x="7976" y="374"/>
                </a:cubicBezTo>
                <a:cubicBezTo>
                  <a:pt x="7939" y="374"/>
                  <a:pt x="7901" y="381"/>
                  <a:pt x="7860" y="403"/>
                </a:cubicBezTo>
                <a:cubicBezTo>
                  <a:pt x="7852" y="401"/>
                  <a:pt x="7844" y="400"/>
                  <a:pt x="7835" y="400"/>
                </a:cubicBezTo>
                <a:cubicBezTo>
                  <a:pt x="7786" y="400"/>
                  <a:pt x="7735" y="432"/>
                  <a:pt x="7680" y="432"/>
                </a:cubicBezTo>
                <a:cubicBezTo>
                  <a:pt x="7658" y="432"/>
                  <a:pt x="7635" y="427"/>
                  <a:pt x="7612" y="413"/>
                </a:cubicBezTo>
                <a:cubicBezTo>
                  <a:pt x="7565" y="418"/>
                  <a:pt x="7515" y="439"/>
                  <a:pt x="7463" y="439"/>
                </a:cubicBezTo>
                <a:cubicBezTo>
                  <a:pt x="7416" y="439"/>
                  <a:pt x="7367" y="422"/>
                  <a:pt x="7315" y="358"/>
                </a:cubicBezTo>
                <a:cubicBezTo>
                  <a:pt x="7259" y="377"/>
                  <a:pt x="7206" y="388"/>
                  <a:pt x="7156" y="388"/>
                </a:cubicBezTo>
                <a:cubicBezTo>
                  <a:pt x="7109" y="388"/>
                  <a:pt x="7065" y="378"/>
                  <a:pt x="7023" y="356"/>
                </a:cubicBezTo>
                <a:cubicBezTo>
                  <a:pt x="6971" y="326"/>
                  <a:pt x="6922" y="326"/>
                  <a:pt x="6878" y="326"/>
                </a:cubicBezTo>
                <a:cubicBezTo>
                  <a:pt x="6876" y="326"/>
                  <a:pt x="6875" y="326"/>
                  <a:pt x="6874" y="326"/>
                </a:cubicBezTo>
                <a:cubicBezTo>
                  <a:pt x="6845" y="326"/>
                  <a:pt x="6819" y="325"/>
                  <a:pt x="6793" y="318"/>
                </a:cubicBezTo>
                <a:cubicBezTo>
                  <a:pt x="6774" y="304"/>
                  <a:pt x="6756" y="300"/>
                  <a:pt x="6738" y="300"/>
                </a:cubicBezTo>
                <a:cubicBezTo>
                  <a:pt x="6724" y="300"/>
                  <a:pt x="6710" y="303"/>
                  <a:pt x="6697" y="303"/>
                </a:cubicBezTo>
                <a:cubicBezTo>
                  <a:pt x="6668" y="303"/>
                  <a:pt x="6641" y="292"/>
                  <a:pt x="6615" y="227"/>
                </a:cubicBezTo>
                <a:cubicBezTo>
                  <a:pt x="6564" y="271"/>
                  <a:pt x="6521" y="268"/>
                  <a:pt x="6482" y="304"/>
                </a:cubicBezTo>
                <a:cubicBezTo>
                  <a:pt x="6478" y="304"/>
                  <a:pt x="6473" y="303"/>
                  <a:pt x="6469" y="303"/>
                </a:cubicBezTo>
                <a:cubicBezTo>
                  <a:pt x="6379" y="303"/>
                  <a:pt x="6324" y="341"/>
                  <a:pt x="6279" y="341"/>
                </a:cubicBezTo>
                <a:cubicBezTo>
                  <a:pt x="6253" y="341"/>
                  <a:pt x="6231" y="328"/>
                  <a:pt x="6208" y="288"/>
                </a:cubicBezTo>
                <a:cubicBezTo>
                  <a:pt x="6166" y="208"/>
                  <a:pt x="6124" y="182"/>
                  <a:pt x="6056" y="182"/>
                </a:cubicBezTo>
                <a:cubicBezTo>
                  <a:pt x="6017" y="182"/>
                  <a:pt x="5970" y="190"/>
                  <a:pt x="5910" y="202"/>
                </a:cubicBezTo>
                <a:cubicBezTo>
                  <a:pt x="5883" y="231"/>
                  <a:pt x="5855" y="243"/>
                  <a:pt x="5826" y="243"/>
                </a:cubicBezTo>
                <a:cubicBezTo>
                  <a:pt x="5768" y="243"/>
                  <a:pt x="5707" y="195"/>
                  <a:pt x="5645" y="151"/>
                </a:cubicBezTo>
                <a:cubicBezTo>
                  <a:pt x="5610" y="198"/>
                  <a:pt x="5574" y="295"/>
                  <a:pt x="5537" y="295"/>
                </a:cubicBezTo>
                <a:cubicBezTo>
                  <a:pt x="5527" y="295"/>
                  <a:pt x="5517" y="289"/>
                  <a:pt x="5508" y="273"/>
                </a:cubicBezTo>
                <a:cubicBezTo>
                  <a:pt x="5459" y="166"/>
                  <a:pt x="5412" y="241"/>
                  <a:pt x="5364" y="136"/>
                </a:cubicBezTo>
                <a:cubicBezTo>
                  <a:pt x="5357" y="130"/>
                  <a:pt x="5350" y="127"/>
                  <a:pt x="5343" y="127"/>
                </a:cubicBezTo>
                <a:cubicBezTo>
                  <a:pt x="5306" y="127"/>
                  <a:pt x="5270" y="197"/>
                  <a:pt x="5233" y="197"/>
                </a:cubicBezTo>
                <a:cubicBezTo>
                  <a:pt x="5230" y="197"/>
                  <a:pt x="5227" y="196"/>
                  <a:pt x="5224" y="196"/>
                </a:cubicBezTo>
                <a:cubicBezTo>
                  <a:pt x="5176" y="183"/>
                  <a:pt x="5130" y="206"/>
                  <a:pt x="5084" y="132"/>
                </a:cubicBezTo>
                <a:cubicBezTo>
                  <a:pt x="5072" y="121"/>
                  <a:pt x="5061" y="116"/>
                  <a:pt x="5049" y="116"/>
                </a:cubicBezTo>
                <a:cubicBezTo>
                  <a:pt x="5015" y="116"/>
                  <a:pt x="4982" y="160"/>
                  <a:pt x="4949" y="202"/>
                </a:cubicBezTo>
                <a:cubicBezTo>
                  <a:pt x="4943" y="197"/>
                  <a:pt x="4937" y="195"/>
                  <a:pt x="4931" y="195"/>
                </a:cubicBezTo>
                <a:cubicBezTo>
                  <a:pt x="4908" y="195"/>
                  <a:pt x="4886" y="221"/>
                  <a:pt x="4863" y="221"/>
                </a:cubicBezTo>
                <a:cubicBezTo>
                  <a:pt x="4849" y="221"/>
                  <a:pt x="4834" y="210"/>
                  <a:pt x="4819" y="173"/>
                </a:cubicBezTo>
                <a:cubicBezTo>
                  <a:pt x="4777" y="161"/>
                  <a:pt x="4735" y="157"/>
                  <a:pt x="4696" y="157"/>
                </a:cubicBezTo>
                <a:cubicBezTo>
                  <a:pt x="4594" y="157"/>
                  <a:pt x="4505" y="184"/>
                  <a:pt x="4434" y="184"/>
                </a:cubicBezTo>
                <a:cubicBezTo>
                  <a:pt x="4425" y="184"/>
                  <a:pt x="4417" y="184"/>
                  <a:pt x="4408" y="183"/>
                </a:cubicBezTo>
                <a:cubicBezTo>
                  <a:pt x="4377" y="116"/>
                  <a:pt x="4347" y="29"/>
                  <a:pt x="4320" y="29"/>
                </a:cubicBezTo>
                <a:cubicBezTo>
                  <a:pt x="4314" y="29"/>
                  <a:pt x="4308" y="33"/>
                  <a:pt x="4303" y="42"/>
                </a:cubicBezTo>
                <a:cubicBezTo>
                  <a:pt x="4293" y="31"/>
                  <a:pt x="4283" y="23"/>
                  <a:pt x="4273" y="23"/>
                </a:cubicBezTo>
                <a:cubicBezTo>
                  <a:pt x="4251" y="23"/>
                  <a:pt x="4231" y="59"/>
                  <a:pt x="4213" y="176"/>
                </a:cubicBezTo>
                <a:cubicBezTo>
                  <a:pt x="4185" y="239"/>
                  <a:pt x="4157" y="217"/>
                  <a:pt x="4130" y="273"/>
                </a:cubicBezTo>
                <a:cubicBezTo>
                  <a:pt x="4125" y="268"/>
                  <a:pt x="4120" y="266"/>
                  <a:pt x="4115" y="266"/>
                </a:cubicBezTo>
                <a:cubicBezTo>
                  <a:pt x="4100" y="266"/>
                  <a:pt x="4086" y="285"/>
                  <a:pt x="4071" y="285"/>
                </a:cubicBezTo>
                <a:cubicBezTo>
                  <a:pt x="4063" y="285"/>
                  <a:pt x="4055" y="280"/>
                  <a:pt x="4047" y="264"/>
                </a:cubicBezTo>
                <a:cubicBezTo>
                  <a:pt x="4044" y="265"/>
                  <a:pt x="4041" y="265"/>
                  <a:pt x="4038" y="265"/>
                </a:cubicBezTo>
                <a:cubicBezTo>
                  <a:pt x="4006" y="265"/>
                  <a:pt x="3972" y="228"/>
                  <a:pt x="3937" y="228"/>
                </a:cubicBezTo>
                <a:cubicBezTo>
                  <a:pt x="3912" y="228"/>
                  <a:pt x="3887" y="245"/>
                  <a:pt x="3861" y="304"/>
                </a:cubicBezTo>
                <a:cubicBezTo>
                  <a:pt x="3837" y="377"/>
                  <a:pt x="3810" y="408"/>
                  <a:pt x="3782" y="408"/>
                </a:cubicBezTo>
                <a:cubicBezTo>
                  <a:pt x="3771" y="408"/>
                  <a:pt x="3759" y="403"/>
                  <a:pt x="3747" y="394"/>
                </a:cubicBezTo>
                <a:cubicBezTo>
                  <a:pt x="3723" y="289"/>
                  <a:pt x="3698" y="250"/>
                  <a:pt x="3672" y="250"/>
                </a:cubicBezTo>
                <a:cubicBezTo>
                  <a:pt x="3652" y="250"/>
                  <a:pt x="3631" y="275"/>
                  <a:pt x="3609" y="310"/>
                </a:cubicBezTo>
                <a:cubicBezTo>
                  <a:pt x="3604" y="310"/>
                  <a:pt x="3598" y="311"/>
                  <a:pt x="3593" y="311"/>
                </a:cubicBezTo>
                <a:cubicBezTo>
                  <a:pt x="3547" y="311"/>
                  <a:pt x="3501" y="301"/>
                  <a:pt x="3455" y="301"/>
                </a:cubicBezTo>
                <a:cubicBezTo>
                  <a:pt x="3439" y="301"/>
                  <a:pt x="3423" y="302"/>
                  <a:pt x="3407" y="305"/>
                </a:cubicBezTo>
                <a:cubicBezTo>
                  <a:pt x="3394" y="289"/>
                  <a:pt x="3380" y="283"/>
                  <a:pt x="3367" y="283"/>
                </a:cubicBezTo>
                <a:cubicBezTo>
                  <a:pt x="3331" y="283"/>
                  <a:pt x="3296" y="325"/>
                  <a:pt x="3259" y="325"/>
                </a:cubicBezTo>
                <a:cubicBezTo>
                  <a:pt x="3239" y="325"/>
                  <a:pt x="3218" y="312"/>
                  <a:pt x="3197" y="273"/>
                </a:cubicBezTo>
                <a:cubicBezTo>
                  <a:pt x="3155" y="270"/>
                  <a:pt x="3112" y="231"/>
                  <a:pt x="3068" y="231"/>
                </a:cubicBezTo>
                <a:cubicBezTo>
                  <a:pt x="3036" y="231"/>
                  <a:pt x="3004" y="252"/>
                  <a:pt x="2971" y="324"/>
                </a:cubicBezTo>
                <a:cubicBezTo>
                  <a:pt x="2923" y="283"/>
                  <a:pt x="2873" y="254"/>
                  <a:pt x="2821" y="254"/>
                </a:cubicBezTo>
                <a:cubicBezTo>
                  <a:pt x="2788" y="254"/>
                  <a:pt x="2753" y="266"/>
                  <a:pt x="2719" y="296"/>
                </a:cubicBezTo>
                <a:cubicBezTo>
                  <a:pt x="2676" y="333"/>
                  <a:pt x="2632" y="349"/>
                  <a:pt x="2586" y="349"/>
                </a:cubicBezTo>
                <a:cubicBezTo>
                  <a:pt x="2537" y="349"/>
                  <a:pt x="2487" y="331"/>
                  <a:pt x="2434" y="300"/>
                </a:cubicBezTo>
                <a:cubicBezTo>
                  <a:pt x="2367" y="296"/>
                  <a:pt x="2298" y="277"/>
                  <a:pt x="2225" y="277"/>
                </a:cubicBezTo>
                <a:cubicBezTo>
                  <a:pt x="2187" y="277"/>
                  <a:pt x="2148" y="282"/>
                  <a:pt x="2108" y="297"/>
                </a:cubicBezTo>
                <a:cubicBezTo>
                  <a:pt x="2094" y="272"/>
                  <a:pt x="2080" y="263"/>
                  <a:pt x="2066" y="263"/>
                </a:cubicBezTo>
                <a:cubicBezTo>
                  <a:pt x="2040" y="263"/>
                  <a:pt x="2014" y="294"/>
                  <a:pt x="1987" y="294"/>
                </a:cubicBezTo>
                <a:cubicBezTo>
                  <a:pt x="1969" y="294"/>
                  <a:pt x="1951" y="280"/>
                  <a:pt x="1932" y="231"/>
                </a:cubicBezTo>
                <a:cubicBezTo>
                  <a:pt x="1916" y="219"/>
                  <a:pt x="1899" y="214"/>
                  <a:pt x="1882" y="214"/>
                </a:cubicBezTo>
                <a:cubicBezTo>
                  <a:pt x="1842" y="214"/>
                  <a:pt x="1803" y="242"/>
                  <a:pt x="1763" y="266"/>
                </a:cubicBezTo>
                <a:cubicBezTo>
                  <a:pt x="1740" y="260"/>
                  <a:pt x="1717" y="258"/>
                  <a:pt x="1694" y="258"/>
                </a:cubicBezTo>
                <a:cubicBezTo>
                  <a:pt x="1658" y="258"/>
                  <a:pt x="1623" y="262"/>
                  <a:pt x="1588" y="262"/>
                </a:cubicBezTo>
                <a:cubicBezTo>
                  <a:pt x="1535" y="262"/>
                  <a:pt x="1481" y="253"/>
                  <a:pt x="1427" y="208"/>
                </a:cubicBezTo>
                <a:cubicBezTo>
                  <a:pt x="1384" y="148"/>
                  <a:pt x="1341" y="131"/>
                  <a:pt x="1299" y="131"/>
                </a:cubicBezTo>
                <a:cubicBezTo>
                  <a:pt x="1245" y="131"/>
                  <a:pt x="1192" y="158"/>
                  <a:pt x="1138" y="158"/>
                </a:cubicBezTo>
                <a:cubicBezTo>
                  <a:pt x="1123" y="158"/>
                  <a:pt x="1107" y="155"/>
                  <a:pt x="1091" y="150"/>
                </a:cubicBezTo>
                <a:cubicBezTo>
                  <a:pt x="978" y="84"/>
                  <a:pt x="865" y="106"/>
                  <a:pt x="748" y="78"/>
                </a:cubicBezTo>
                <a:cubicBezTo>
                  <a:pt x="722" y="91"/>
                  <a:pt x="695" y="96"/>
                  <a:pt x="669" y="96"/>
                </a:cubicBezTo>
                <a:cubicBezTo>
                  <a:pt x="577" y="96"/>
                  <a:pt x="483" y="37"/>
                  <a:pt x="386" y="30"/>
                </a:cubicBezTo>
                <a:cubicBezTo>
                  <a:pt x="355" y="70"/>
                  <a:pt x="322" y="85"/>
                  <a:pt x="289" y="85"/>
                </a:cubicBezTo>
                <a:cubicBezTo>
                  <a:pt x="209" y="85"/>
                  <a:pt x="127" y="1"/>
                  <a:pt x="43" y="1"/>
                </a:cubicBezTo>
                <a:close/>
              </a:path>
            </a:pathLst>
          </a:custGeom>
          <a:solidFill>
            <a:srgbClr val="FFFFFF"/>
          </a:solidFill>
          <a:ln>
            <a:noFill/>
          </a:ln>
          <a:effectLst>
            <a:outerShdw blurRad="57150" dist="19050" dir="5400000" algn="bl" rotWithShape="0">
              <a:srgbClr val="263A43">
                <a:alpha val="50000"/>
              </a:srgb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9248" name="Google Shape;19248;p67"/>
          <p:cNvGrpSpPr/>
          <p:nvPr/>
        </p:nvGrpSpPr>
        <p:grpSpPr>
          <a:xfrm>
            <a:off x="534357" y="513984"/>
            <a:ext cx="991371" cy="974137"/>
            <a:chOff x="2489350" y="450675"/>
            <a:chExt cx="703200" cy="690975"/>
          </a:xfrm>
        </p:grpSpPr>
        <p:sp>
          <p:nvSpPr>
            <p:cNvPr id="19249" name="Google Shape;19249;p67"/>
            <p:cNvSpPr/>
            <p:nvPr/>
          </p:nvSpPr>
          <p:spPr>
            <a:xfrm>
              <a:off x="2489350" y="450713"/>
              <a:ext cx="703200" cy="690900"/>
            </a:xfrm>
            <a:prstGeom prst="ellipse">
              <a:avLst/>
            </a:prstGeom>
            <a:solidFill>
              <a:schemeClr val="accent3"/>
            </a:solidFill>
            <a:ln w="114300" cap="flat" cmpd="sng">
              <a:solidFill>
                <a:schemeClr val="accent3"/>
              </a:solidFill>
              <a:prstDash val="solid"/>
              <a:round/>
              <a:headEnd type="none" w="sm" len="sm"/>
              <a:tailEnd type="none" w="sm" len="sm"/>
            </a:ln>
            <a:effectLst>
              <a:outerShdw blurRad="28575" dist="19050" dir="432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9250" name="Google Shape;19250;p67"/>
            <p:cNvGrpSpPr/>
            <p:nvPr/>
          </p:nvGrpSpPr>
          <p:grpSpPr>
            <a:xfrm>
              <a:off x="2489400" y="450675"/>
              <a:ext cx="703100" cy="690975"/>
              <a:chOff x="2489400" y="450675"/>
              <a:chExt cx="703100" cy="690975"/>
            </a:xfrm>
          </p:grpSpPr>
          <p:sp>
            <p:nvSpPr>
              <p:cNvPr id="19251" name="Google Shape;19251;p67"/>
              <p:cNvSpPr/>
              <p:nvPr/>
            </p:nvSpPr>
            <p:spPr>
              <a:xfrm>
                <a:off x="2706800" y="506850"/>
                <a:ext cx="725" cy="425"/>
              </a:xfrm>
              <a:custGeom>
                <a:avLst/>
                <a:gdLst/>
                <a:ahLst/>
                <a:cxnLst/>
                <a:rect l="l" t="t" r="r" b="b"/>
                <a:pathLst>
                  <a:path w="29" h="17" extrusionOk="0">
                    <a:moveTo>
                      <a:pt x="7" y="1"/>
                    </a:moveTo>
                    <a:lnTo>
                      <a:pt x="0" y="5"/>
                    </a:lnTo>
                    <a:cubicBezTo>
                      <a:pt x="10" y="10"/>
                      <a:pt x="19" y="12"/>
                      <a:pt x="28" y="17"/>
                    </a:cubicBez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52" name="Google Shape;19252;p67"/>
              <p:cNvSpPr/>
              <p:nvPr/>
            </p:nvSpPr>
            <p:spPr>
              <a:xfrm>
                <a:off x="3006775" y="530375"/>
                <a:ext cx="32250" cy="22525"/>
              </a:xfrm>
              <a:custGeom>
                <a:avLst/>
                <a:gdLst/>
                <a:ahLst/>
                <a:cxnLst/>
                <a:rect l="l" t="t" r="r" b="b"/>
                <a:pathLst>
                  <a:path w="1290" h="901" extrusionOk="0">
                    <a:moveTo>
                      <a:pt x="156" y="1"/>
                    </a:moveTo>
                    <a:cubicBezTo>
                      <a:pt x="105" y="13"/>
                      <a:pt x="52" y="17"/>
                      <a:pt x="1" y="17"/>
                    </a:cubicBezTo>
                    <a:cubicBezTo>
                      <a:pt x="446" y="284"/>
                      <a:pt x="872" y="578"/>
                      <a:pt x="1280" y="900"/>
                    </a:cubicBezTo>
                    <a:lnTo>
                      <a:pt x="1290" y="896"/>
                    </a:lnTo>
                    <a:cubicBezTo>
                      <a:pt x="933" y="574"/>
                      <a:pt x="555" y="272"/>
                      <a:pt x="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53" name="Google Shape;19253;p67"/>
              <p:cNvSpPr/>
              <p:nvPr/>
            </p:nvSpPr>
            <p:spPr>
              <a:xfrm>
                <a:off x="3038950" y="552925"/>
                <a:ext cx="2575" cy="2125"/>
              </a:xfrm>
              <a:custGeom>
                <a:avLst/>
                <a:gdLst/>
                <a:ahLst/>
                <a:cxnLst/>
                <a:rect l="l" t="t" r="r" b="b"/>
                <a:pathLst>
                  <a:path w="103" h="85" extrusionOk="0">
                    <a:moveTo>
                      <a:pt x="12" y="1"/>
                    </a:moveTo>
                    <a:lnTo>
                      <a:pt x="0" y="3"/>
                    </a:lnTo>
                    <a:cubicBezTo>
                      <a:pt x="35" y="31"/>
                      <a:pt x="70" y="56"/>
                      <a:pt x="102" y="84"/>
                    </a:cubicBezTo>
                    <a:cubicBezTo>
                      <a:pt x="74" y="54"/>
                      <a:pt x="42" y="29"/>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54" name="Google Shape;19254;p67"/>
              <p:cNvSpPr/>
              <p:nvPr/>
            </p:nvSpPr>
            <p:spPr>
              <a:xfrm>
                <a:off x="2708300" y="478675"/>
                <a:ext cx="300775" cy="51400"/>
              </a:xfrm>
              <a:custGeom>
                <a:avLst/>
                <a:gdLst/>
                <a:ahLst/>
                <a:cxnLst/>
                <a:rect l="l" t="t" r="r" b="b"/>
                <a:pathLst>
                  <a:path w="12031" h="2056" extrusionOk="0">
                    <a:moveTo>
                      <a:pt x="8235" y="411"/>
                    </a:moveTo>
                    <a:lnTo>
                      <a:pt x="8047" y="497"/>
                    </a:lnTo>
                    <a:lnTo>
                      <a:pt x="8098" y="432"/>
                    </a:lnTo>
                    <a:lnTo>
                      <a:pt x="8235" y="411"/>
                    </a:lnTo>
                    <a:close/>
                    <a:moveTo>
                      <a:pt x="8803" y="527"/>
                    </a:moveTo>
                    <a:lnTo>
                      <a:pt x="8699" y="685"/>
                    </a:lnTo>
                    <a:lnTo>
                      <a:pt x="8527" y="597"/>
                    </a:lnTo>
                    <a:lnTo>
                      <a:pt x="8803" y="527"/>
                    </a:lnTo>
                    <a:close/>
                    <a:moveTo>
                      <a:pt x="5235" y="1"/>
                    </a:moveTo>
                    <a:cubicBezTo>
                      <a:pt x="3489" y="1"/>
                      <a:pt x="1703" y="354"/>
                      <a:pt x="5" y="1093"/>
                    </a:cubicBezTo>
                    <a:lnTo>
                      <a:pt x="1" y="1095"/>
                    </a:lnTo>
                    <a:cubicBezTo>
                      <a:pt x="24" y="1116"/>
                      <a:pt x="47" y="1137"/>
                      <a:pt x="73" y="1160"/>
                    </a:cubicBezTo>
                    <a:cubicBezTo>
                      <a:pt x="142" y="1200"/>
                      <a:pt x="221" y="1225"/>
                      <a:pt x="300" y="1232"/>
                    </a:cubicBezTo>
                    <a:cubicBezTo>
                      <a:pt x="587" y="1105"/>
                      <a:pt x="877" y="991"/>
                      <a:pt x="1174" y="887"/>
                    </a:cubicBezTo>
                    <a:cubicBezTo>
                      <a:pt x="1102" y="778"/>
                      <a:pt x="1058" y="748"/>
                      <a:pt x="1160" y="743"/>
                    </a:cubicBezTo>
                    <a:lnTo>
                      <a:pt x="1160" y="743"/>
                    </a:lnTo>
                    <a:cubicBezTo>
                      <a:pt x="1204" y="775"/>
                      <a:pt x="1248" y="810"/>
                      <a:pt x="1290" y="850"/>
                    </a:cubicBezTo>
                    <a:cubicBezTo>
                      <a:pt x="1487" y="782"/>
                      <a:pt x="1686" y="720"/>
                      <a:pt x="1888" y="664"/>
                    </a:cubicBezTo>
                    <a:cubicBezTo>
                      <a:pt x="1866" y="660"/>
                      <a:pt x="1844" y="658"/>
                      <a:pt x="1822" y="658"/>
                    </a:cubicBezTo>
                    <a:cubicBezTo>
                      <a:pt x="1791" y="658"/>
                      <a:pt x="1760" y="662"/>
                      <a:pt x="1730" y="669"/>
                    </a:cubicBezTo>
                    <a:cubicBezTo>
                      <a:pt x="1925" y="599"/>
                      <a:pt x="2166" y="553"/>
                      <a:pt x="2446" y="527"/>
                    </a:cubicBezTo>
                    <a:cubicBezTo>
                      <a:pt x="3335" y="329"/>
                      <a:pt x="4247" y="233"/>
                      <a:pt x="5159" y="233"/>
                    </a:cubicBezTo>
                    <a:cubicBezTo>
                      <a:pt x="6378" y="233"/>
                      <a:pt x="7598" y="404"/>
                      <a:pt x="8768" y="731"/>
                    </a:cubicBezTo>
                    <a:cubicBezTo>
                      <a:pt x="8822" y="713"/>
                      <a:pt x="8875" y="694"/>
                      <a:pt x="8921" y="680"/>
                    </a:cubicBezTo>
                    <a:cubicBezTo>
                      <a:pt x="8968" y="706"/>
                      <a:pt x="9012" y="764"/>
                      <a:pt x="9065" y="799"/>
                    </a:cubicBezTo>
                    <a:cubicBezTo>
                      <a:pt x="9077" y="798"/>
                      <a:pt x="9089" y="798"/>
                      <a:pt x="9101" y="798"/>
                    </a:cubicBezTo>
                    <a:cubicBezTo>
                      <a:pt x="9140" y="798"/>
                      <a:pt x="9180" y="801"/>
                      <a:pt x="9220" y="808"/>
                    </a:cubicBezTo>
                    <a:cubicBezTo>
                      <a:pt x="9199" y="821"/>
                      <a:pt x="9174" y="828"/>
                      <a:pt x="9150" y="828"/>
                    </a:cubicBezTo>
                    <a:cubicBezTo>
                      <a:pt x="9119" y="828"/>
                      <a:pt x="9089" y="818"/>
                      <a:pt x="9065" y="799"/>
                    </a:cubicBezTo>
                    <a:cubicBezTo>
                      <a:pt x="9046" y="801"/>
                      <a:pt x="9033" y="803"/>
                      <a:pt x="9016" y="806"/>
                    </a:cubicBezTo>
                    <a:cubicBezTo>
                      <a:pt x="10018" y="1105"/>
                      <a:pt x="10982" y="1524"/>
                      <a:pt x="11884" y="2055"/>
                    </a:cubicBezTo>
                    <a:lnTo>
                      <a:pt x="12030" y="2023"/>
                    </a:lnTo>
                    <a:cubicBezTo>
                      <a:pt x="10082" y="704"/>
                      <a:pt x="7698" y="1"/>
                      <a:pt x="5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55" name="Google Shape;19255;p67"/>
              <p:cNvSpPr/>
              <p:nvPr/>
            </p:nvSpPr>
            <p:spPr>
              <a:xfrm>
                <a:off x="2704125" y="508700"/>
                <a:ext cx="25" cy="25"/>
              </a:xfrm>
              <a:custGeom>
                <a:avLst/>
                <a:gdLst/>
                <a:ahLst/>
                <a:cxnLst/>
                <a:rect l="l" t="t" r="r" b="b"/>
                <a:pathLst>
                  <a:path w="1" h="1" extrusionOk="0">
                    <a:moveTo>
                      <a:pt x="1" y="1"/>
                    </a:move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56" name="Google Shape;19256;p67"/>
              <p:cNvSpPr/>
              <p:nvPr/>
            </p:nvSpPr>
            <p:spPr>
              <a:xfrm>
                <a:off x="2673950" y="515375"/>
                <a:ext cx="24350" cy="14800"/>
              </a:xfrm>
              <a:custGeom>
                <a:avLst/>
                <a:gdLst/>
                <a:ahLst/>
                <a:cxnLst/>
                <a:rect l="l" t="t" r="r" b="b"/>
                <a:pathLst>
                  <a:path w="974" h="592" extrusionOk="0">
                    <a:moveTo>
                      <a:pt x="800" y="1"/>
                    </a:moveTo>
                    <a:cubicBezTo>
                      <a:pt x="709" y="63"/>
                      <a:pt x="619" y="128"/>
                      <a:pt x="529" y="193"/>
                    </a:cubicBezTo>
                    <a:lnTo>
                      <a:pt x="670" y="216"/>
                    </a:lnTo>
                    <a:cubicBezTo>
                      <a:pt x="645" y="230"/>
                      <a:pt x="613" y="236"/>
                      <a:pt x="577" y="236"/>
                    </a:cubicBezTo>
                    <a:cubicBezTo>
                      <a:pt x="547" y="236"/>
                      <a:pt x="515" y="232"/>
                      <a:pt x="482" y="225"/>
                    </a:cubicBezTo>
                    <a:cubicBezTo>
                      <a:pt x="320" y="346"/>
                      <a:pt x="158" y="466"/>
                      <a:pt x="0" y="592"/>
                    </a:cubicBezTo>
                    <a:cubicBezTo>
                      <a:pt x="315" y="402"/>
                      <a:pt x="640" y="225"/>
                      <a:pt x="974" y="70"/>
                    </a:cubicBezTo>
                    <a:cubicBezTo>
                      <a:pt x="944" y="45"/>
                      <a:pt x="893" y="19"/>
                      <a:pt x="8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57" name="Google Shape;19257;p67"/>
              <p:cNvSpPr/>
              <p:nvPr/>
            </p:nvSpPr>
            <p:spPr>
              <a:xfrm>
                <a:off x="2694450" y="511250"/>
                <a:ext cx="6300" cy="3850"/>
              </a:xfrm>
              <a:custGeom>
                <a:avLst/>
                <a:gdLst/>
                <a:ahLst/>
                <a:cxnLst/>
                <a:rect l="l" t="t" r="r" b="b"/>
                <a:pathLst>
                  <a:path w="252" h="154" extrusionOk="0">
                    <a:moveTo>
                      <a:pt x="228" y="1"/>
                    </a:moveTo>
                    <a:lnTo>
                      <a:pt x="228" y="1"/>
                    </a:lnTo>
                    <a:cubicBezTo>
                      <a:pt x="151" y="50"/>
                      <a:pt x="75" y="103"/>
                      <a:pt x="1" y="154"/>
                    </a:cubicBezTo>
                    <a:cubicBezTo>
                      <a:pt x="216" y="149"/>
                      <a:pt x="251" y="80"/>
                      <a:pt x="2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58" name="Google Shape;19258;p67"/>
              <p:cNvSpPr/>
              <p:nvPr/>
            </p:nvSpPr>
            <p:spPr>
              <a:xfrm>
                <a:off x="3040225" y="980525"/>
                <a:ext cx="55900" cy="54800"/>
              </a:xfrm>
              <a:custGeom>
                <a:avLst/>
                <a:gdLst/>
                <a:ahLst/>
                <a:cxnLst/>
                <a:rect l="l" t="t" r="r" b="b"/>
                <a:pathLst>
                  <a:path w="2236" h="2192" extrusionOk="0">
                    <a:moveTo>
                      <a:pt x="2207" y="1"/>
                    </a:moveTo>
                    <a:cubicBezTo>
                      <a:pt x="1570" y="789"/>
                      <a:pt x="828" y="1489"/>
                      <a:pt x="0" y="2080"/>
                    </a:cubicBezTo>
                    <a:lnTo>
                      <a:pt x="81" y="2191"/>
                    </a:lnTo>
                    <a:cubicBezTo>
                      <a:pt x="98" y="2177"/>
                      <a:pt x="112" y="2147"/>
                      <a:pt x="146" y="2147"/>
                    </a:cubicBezTo>
                    <a:cubicBezTo>
                      <a:pt x="164" y="2147"/>
                      <a:pt x="187" y="2155"/>
                      <a:pt x="218" y="2177"/>
                    </a:cubicBezTo>
                    <a:cubicBezTo>
                      <a:pt x="990" y="1563"/>
                      <a:pt x="1667" y="842"/>
                      <a:pt x="2235" y="35"/>
                    </a:cubicBezTo>
                    <a:cubicBezTo>
                      <a:pt x="2228" y="21"/>
                      <a:pt x="2219" y="10"/>
                      <a:pt x="2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59" name="Google Shape;19259;p67"/>
              <p:cNvSpPr/>
              <p:nvPr/>
            </p:nvSpPr>
            <p:spPr>
              <a:xfrm>
                <a:off x="2954975" y="1075575"/>
                <a:ext cx="9000" cy="3975"/>
              </a:xfrm>
              <a:custGeom>
                <a:avLst/>
                <a:gdLst/>
                <a:ahLst/>
                <a:cxnLst/>
                <a:rect l="l" t="t" r="r" b="b"/>
                <a:pathLst>
                  <a:path w="360" h="159" extrusionOk="0">
                    <a:moveTo>
                      <a:pt x="339" y="0"/>
                    </a:moveTo>
                    <a:cubicBezTo>
                      <a:pt x="225" y="56"/>
                      <a:pt x="111" y="109"/>
                      <a:pt x="0" y="158"/>
                    </a:cubicBezTo>
                    <a:cubicBezTo>
                      <a:pt x="121" y="126"/>
                      <a:pt x="239" y="91"/>
                      <a:pt x="359" y="54"/>
                    </a:cubicBezTo>
                    <a:cubicBezTo>
                      <a:pt x="350" y="35"/>
                      <a:pt x="343" y="17"/>
                      <a:pt x="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60" name="Google Shape;19260;p67"/>
              <p:cNvSpPr/>
              <p:nvPr/>
            </p:nvSpPr>
            <p:spPr>
              <a:xfrm>
                <a:off x="3096950" y="972825"/>
                <a:ext cx="4900" cy="7275"/>
              </a:xfrm>
              <a:custGeom>
                <a:avLst/>
                <a:gdLst/>
                <a:ahLst/>
                <a:cxnLst/>
                <a:rect l="l" t="t" r="r" b="b"/>
                <a:pathLst>
                  <a:path w="196" h="291" extrusionOk="0">
                    <a:moveTo>
                      <a:pt x="196" y="0"/>
                    </a:moveTo>
                    <a:lnTo>
                      <a:pt x="172" y="12"/>
                    </a:lnTo>
                    <a:cubicBezTo>
                      <a:pt x="121" y="77"/>
                      <a:pt x="68" y="144"/>
                      <a:pt x="17" y="211"/>
                    </a:cubicBezTo>
                    <a:cubicBezTo>
                      <a:pt x="15" y="239"/>
                      <a:pt x="8" y="265"/>
                      <a:pt x="1" y="290"/>
                    </a:cubicBezTo>
                    <a:cubicBezTo>
                      <a:pt x="68" y="195"/>
                      <a:pt x="133" y="98"/>
                      <a:pt x="1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61" name="Google Shape;19261;p67"/>
              <p:cNvSpPr/>
              <p:nvPr/>
            </p:nvSpPr>
            <p:spPr>
              <a:xfrm>
                <a:off x="2982725" y="1061550"/>
                <a:ext cx="6700" cy="3850"/>
              </a:xfrm>
              <a:custGeom>
                <a:avLst/>
                <a:gdLst/>
                <a:ahLst/>
                <a:cxnLst/>
                <a:rect l="l" t="t" r="r" b="b"/>
                <a:pathLst>
                  <a:path w="268" h="154" extrusionOk="0">
                    <a:moveTo>
                      <a:pt x="260" y="0"/>
                    </a:moveTo>
                    <a:lnTo>
                      <a:pt x="260" y="0"/>
                    </a:lnTo>
                    <a:cubicBezTo>
                      <a:pt x="235" y="12"/>
                      <a:pt x="212" y="24"/>
                      <a:pt x="186" y="35"/>
                    </a:cubicBezTo>
                    <a:cubicBezTo>
                      <a:pt x="123" y="72"/>
                      <a:pt x="63" y="107"/>
                      <a:pt x="1" y="144"/>
                    </a:cubicBezTo>
                    <a:cubicBezTo>
                      <a:pt x="24" y="146"/>
                      <a:pt x="47" y="151"/>
                      <a:pt x="75" y="153"/>
                    </a:cubicBezTo>
                    <a:cubicBezTo>
                      <a:pt x="230" y="121"/>
                      <a:pt x="267" y="65"/>
                      <a:pt x="2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62" name="Google Shape;19262;p67"/>
              <p:cNvSpPr/>
              <p:nvPr/>
            </p:nvSpPr>
            <p:spPr>
              <a:xfrm>
                <a:off x="3102400" y="968475"/>
                <a:ext cx="2300" cy="3100"/>
              </a:xfrm>
              <a:custGeom>
                <a:avLst/>
                <a:gdLst/>
                <a:ahLst/>
                <a:cxnLst/>
                <a:rect l="l" t="t" r="r" b="b"/>
                <a:pathLst>
                  <a:path w="92" h="124" extrusionOk="0">
                    <a:moveTo>
                      <a:pt x="91" y="0"/>
                    </a:moveTo>
                    <a:lnTo>
                      <a:pt x="91" y="0"/>
                    </a:lnTo>
                    <a:cubicBezTo>
                      <a:pt x="63" y="40"/>
                      <a:pt x="31" y="82"/>
                      <a:pt x="1" y="121"/>
                    </a:cubicBezTo>
                    <a:lnTo>
                      <a:pt x="10" y="123"/>
                    </a:lnTo>
                    <a:cubicBezTo>
                      <a:pt x="38" y="82"/>
                      <a:pt x="66" y="42"/>
                      <a:pt x="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63" name="Google Shape;19263;p67"/>
              <p:cNvSpPr/>
              <p:nvPr/>
            </p:nvSpPr>
            <p:spPr>
              <a:xfrm>
                <a:off x="3003950" y="1032975"/>
                <a:ext cx="38200" cy="27550"/>
              </a:xfrm>
              <a:custGeom>
                <a:avLst/>
                <a:gdLst/>
                <a:ahLst/>
                <a:cxnLst/>
                <a:rect l="l" t="t" r="r" b="b"/>
                <a:pathLst>
                  <a:path w="1528" h="1102" extrusionOk="0">
                    <a:moveTo>
                      <a:pt x="1426" y="1"/>
                    </a:moveTo>
                    <a:cubicBezTo>
                      <a:pt x="1421" y="3"/>
                      <a:pt x="1416" y="8"/>
                      <a:pt x="1410" y="10"/>
                    </a:cubicBezTo>
                    <a:cubicBezTo>
                      <a:pt x="1467" y="96"/>
                      <a:pt x="1486" y="172"/>
                      <a:pt x="1396" y="202"/>
                    </a:cubicBezTo>
                    <a:cubicBezTo>
                      <a:pt x="1289" y="184"/>
                      <a:pt x="1226" y="174"/>
                      <a:pt x="1180" y="167"/>
                    </a:cubicBezTo>
                    <a:cubicBezTo>
                      <a:pt x="1046" y="260"/>
                      <a:pt x="906" y="348"/>
                      <a:pt x="765" y="436"/>
                    </a:cubicBezTo>
                    <a:cubicBezTo>
                      <a:pt x="807" y="439"/>
                      <a:pt x="860" y="443"/>
                      <a:pt x="925" y="446"/>
                    </a:cubicBezTo>
                    <a:cubicBezTo>
                      <a:pt x="878" y="451"/>
                      <a:pt x="831" y="453"/>
                      <a:pt x="785" y="453"/>
                    </a:cubicBezTo>
                    <a:cubicBezTo>
                      <a:pt x="770" y="453"/>
                      <a:pt x="755" y="453"/>
                      <a:pt x="740" y="453"/>
                    </a:cubicBezTo>
                    <a:cubicBezTo>
                      <a:pt x="603" y="536"/>
                      <a:pt x="461" y="615"/>
                      <a:pt x="320" y="694"/>
                    </a:cubicBezTo>
                    <a:cubicBezTo>
                      <a:pt x="345" y="712"/>
                      <a:pt x="369" y="731"/>
                      <a:pt x="396" y="747"/>
                    </a:cubicBezTo>
                    <a:lnTo>
                      <a:pt x="447" y="745"/>
                    </a:lnTo>
                    <a:lnTo>
                      <a:pt x="401" y="752"/>
                    </a:lnTo>
                    <a:lnTo>
                      <a:pt x="396" y="747"/>
                    </a:lnTo>
                    <a:cubicBezTo>
                      <a:pt x="0" y="777"/>
                      <a:pt x="77" y="946"/>
                      <a:pt x="90" y="1102"/>
                    </a:cubicBezTo>
                    <a:cubicBezTo>
                      <a:pt x="255" y="1016"/>
                      <a:pt x="415" y="930"/>
                      <a:pt x="573" y="835"/>
                    </a:cubicBezTo>
                    <a:lnTo>
                      <a:pt x="575" y="835"/>
                    </a:lnTo>
                    <a:cubicBezTo>
                      <a:pt x="904" y="640"/>
                      <a:pt x="1222" y="425"/>
                      <a:pt x="1528" y="193"/>
                    </a:cubicBezTo>
                    <a:lnTo>
                      <a:pt x="14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64" name="Google Shape;19264;p67"/>
              <p:cNvSpPr/>
              <p:nvPr/>
            </p:nvSpPr>
            <p:spPr>
              <a:xfrm>
                <a:off x="2489400" y="450675"/>
                <a:ext cx="413325" cy="428675"/>
              </a:xfrm>
              <a:custGeom>
                <a:avLst/>
                <a:gdLst/>
                <a:ahLst/>
                <a:cxnLst/>
                <a:rect l="l" t="t" r="r" b="b"/>
                <a:pathLst>
                  <a:path w="16533" h="17147" extrusionOk="0">
                    <a:moveTo>
                      <a:pt x="13038" y="36"/>
                    </a:moveTo>
                    <a:lnTo>
                      <a:pt x="13038" y="36"/>
                    </a:lnTo>
                    <a:cubicBezTo>
                      <a:pt x="12996" y="44"/>
                      <a:pt x="12953" y="48"/>
                      <a:pt x="12910" y="48"/>
                    </a:cubicBezTo>
                    <a:cubicBezTo>
                      <a:pt x="12890" y="48"/>
                      <a:pt x="12871" y="47"/>
                      <a:pt x="12851" y="45"/>
                    </a:cubicBezTo>
                    <a:cubicBezTo>
                      <a:pt x="12913" y="45"/>
                      <a:pt x="12976" y="41"/>
                      <a:pt x="13038" y="36"/>
                    </a:cubicBezTo>
                    <a:close/>
                    <a:moveTo>
                      <a:pt x="5880" y="3071"/>
                    </a:moveTo>
                    <a:cubicBezTo>
                      <a:pt x="6047" y="3099"/>
                      <a:pt x="6152" y="3346"/>
                      <a:pt x="5817" y="3346"/>
                    </a:cubicBezTo>
                    <a:cubicBezTo>
                      <a:pt x="5800" y="3346"/>
                      <a:pt x="5782" y="3346"/>
                      <a:pt x="5764" y="3344"/>
                    </a:cubicBezTo>
                    <a:lnTo>
                      <a:pt x="5764" y="3344"/>
                    </a:lnTo>
                    <a:cubicBezTo>
                      <a:pt x="5863" y="3244"/>
                      <a:pt x="5820" y="3223"/>
                      <a:pt x="5880" y="3071"/>
                    </a:cubicBezTo>
                    <a:close/>
                    <a:moveTo>
                      <a:pt x="4680" y="3880"/>
                    </a:moveTo>
                    <a:cubicBezTo>
                      <a:pt x="4717" y="3959"/>
                      <a:pt x="4888" y="3989"/>
                      <a:pt x="4751" y="4037"/>
                    </a:cubicBezTo>
                    <a:lnTo>
                      <a:pt x="4680" y="3880"/>
                    </a:lnTo>
                    <a:close/>
                    <a:moveTo>
                      <a:pt x="3478" y="5906"/>
                    </a:moveTo>
                    <a:lnTo>
                      <a:pt x="3334" y="6015"/>
                    </a:lnTo>
                    <a:lnTo>
                      <a:pt x="3297" y="5936"/>
                    </a:lnTo>
                    <a:lnTo>
                      <a:pt x="3478" y="5906"/>
                    </a:lnTo>
                    <a:close/>
                    <a:moveTo>
                      <a:pt x="13948" y="0"/>
                    </a:moveTo>
                    <a:cubicBezTo>
                      <a:pt x="13677" y="0"/>
                      <a:pt x="13407" y="7"/>
                      <a:pt x="13136" y="22"/>
                    </a:cubicBezTo>
                    <a:cubicBezTo>
                      <a:pt x="13106" y="27"/>
                      <a:pt x="13073" y="32"/>
                      <a:pt x="13038" y="36"/>
                    </a:cubicBezTo>
                    <a:cubicBezTo>
                      <a:pt x="13048" y="34"/>
                      <a:pt x="13055" y="29"/>
                      <a:pt x="13062" y="25"/>
                    </a:cubicBezTo>
                    <a:lnTo>
                      <a:pt x="13062" y="25"/>
                    </a:lnTo>
                    <a:cubicBezTo>
                      <a:pt x="12936" y="34"/>
                      <a:pt x="12809" y="43"/>
                      <a:pt x="12686" y="55"/>
                    </a:cubicBezTo>
                    <a:cubicBezTo>
                      <a:pt x="12772" y="136"/>
                      <a:pt x="12888" y="219"/>
                      <a:pt x="12749" y="254"/>
                    </a:cubicBezTo>
                    <a:cubicBezTo>
                      <a:pt x="12355" y="212"/>
                      <a:pt x="12677" y="131"/>
                      <a:pt x="12401" y="85"/>
                    </a:cubicBezTo>
                    <a:lnTo>
                      <a:pt x="12401" y="85"/>
                    </a:lnTo>
                    <a:cubicBezTo>
                      <a:pt x="11819" y="147"/>
                      <a:pt x="11242" y="249"/>
                      <a:pt x="10674" y="391"/>
                    </a:cubicBezTo>
                    <a:cubicBezTo>
                      <a:pt x="10660" y="525"/>
                      <a:pt x="10509" y="644"/>
                      <a:pt x="10915" y="699"/>
                    </a:cubicBezTo>
                    <a:cubicBezTo>
                      <a:pt x="10824" y="736"/>
                      <a:pt x="10741" y="751"/>
                      <a:pt x="10661" y="751"/>
                    </a:cubicBezTo>
                    <a:cubicBezTo>
                      <a:pt x="10441" y="751"/>
                      <a:pt x="10256" y="636"/>
                      <a:pt x="10053" y="565"/>
                    </a:cubicBezTo>
                    <a:cubicBezTo>
                      <a:pt x="9916" y="606"/>
                      <a:pt x="9777" y="650"/>
                      <a:pt x="9642" y="699"/>
                    </a:cubicBezTo>
                    <a:cubicBezTo>
                      <a:pt x="9733" y="713"/>
                      <a:pt x="9805" y="727"/>
                      <a:pt x="9747" y="757"/>
                    </a:cubicBezTo>
                    <a:lnTo>
                      <a:pt x="9547" y="732"/>
                    </a:lnTo>
                    <a:lnTo>
                      <a:pt x="9515" y="743"/>
                    </a:lnTo>
                    <a:cubicBezTo>
                      <a:pt x="9719" y="824"/>
                      <a:pt x="9406" y="896"/>
                      <a:pt x="9281" y="943"/>
                    </a:cubicBezTo>
                    <a:cubicBezTo>
                      <a:pt x="9151" y="919"/>
                      <a:pt x="9151" y="896"/>
                      <a:pt x="9179" y="871"/>
                    </a:cubicBezTo>
                    <a:lnTo>
                      <a:pt x="9179" y="871"/>
                    </a:lnTo>
                    <a:cubicBezTo>
                      <a:pt x="8854" y="998"/>
                      <a:pt x="8534" y="1140"/>
                      <a:pt x="8221" y="1297"/>
                    </a:cubicBezTo>
                    <a:cubicBezTo>
                      <a:pt x="7099" y="1851"/>
                      <a:pt x="6049" y="2542"/>
                      <a:pt x="5092" y="3354"/>
                    </a:cubicBezTo>
                    <a:lnTo>
                      <a:pt x="5439" y="3759"/>
                    </a:lnTo>
                    <a:cubicBezTo>
                      <a:pt x="5428" y="3766"/>
                      <a:pt x="5416" y="3769"/>
                      <a:pt x="5402" y="3769"/>
                    </a:cubicBezTo>
                    <a:cubicBezTo>
                      <a:pt x="5272" y="3769"/>
                      <a:pt x="5037" y="3475"/>
                      <a:pt x="5050" y="3395"/>
                    </a:cubicBezTo>
                    <a:lnTo>
                      <a:pt x="5048" y="3393"/>
                    </a:lnTo>
                    <a:cubicBezTo>
                      <a:pt x="4681" y="3708"/>
                      <a:pt x="4334" y="4035"/>
                      <a:pt x="4004" y="4378"/>
                    </a:cubicBezTo>
                    <a:lnTo>
                      <a:pt x="4030" y="4378"/>
                    </a:lnTo>
                    <a:cubicBezTo>
                      <a:pt x="4046" y="4375"/>
                      <a:pt x="4067" y="4373"/>
                      <a:pt x="4092" y="4373"/>
                    </a:cubicBezTo>
                    <a:cubicBezTo>
                      <a:pt x="4135" y="4373"/>
                      <a:pt x="4191" y="4378"/>
                      <a:pt x="4266" y="4394"/>
                    </a:cubicBezTo>
                    <a:lnTo>
                      <a:pt x="4030" y="4378"/>
                    </a:lnTo>
                    <a:cubicBezTo>
                      <a:pt x="3905" y="4408"/>
                      <a:pt x="3993" y="4534"/>
                      <a:pt x="3856" y="4534"/>
                    </a:cubicBezTo>
                    <a:cubicBezTo>
                      <a:pt x="3014" y="5435"/>
                      <a:pt x="2293" y="6441"/>
                      <a:pt x="1707" y="7526"/>
                    </a:cubicBezTo>
                    <a:lnTo>
                      <a:pt x="1744" y="7577"/>
                    </a:lnTo>
                    <a:lnTo>
                      <a:pt x="1681" y="7573"/>
                    </a:lnTo>
                    <a:cubicBezTo>
                      <a:pt x="912" y="9017"/>
                      <a:pt x="402" y="10586"/>
                      <a:pt x="175" y="12207"/>
                    </a:cubicBezTo>
                    <a:cubicBezTo>
                      <a:pt x="183" y="12207"/>
                      <a:pt x="191" y="12207"/>
                      <a:pt x="200" y="12206"/>
                    </a:cubicBezTo>
                    <a:lnTo>
                      <a:pt x="200" y="12206"/>
                    </a:lnTo>
                    <a:lnTo>
                      <a:pt x="172" y="12209"/>
                    </a:lnTo>
                    <a:cubicBezTo>
                      <a:pt x="156" y="12332"/>
                      <a:pt x="140" y="12455"/>
                      <a:pt x="126" y="12578"/>
                    </a:cubicBezTo>
                    <a:cubicBezTo>
                      <a:pt x="205" y="12601"/>
                      <a:pt x="279" y="12631"/>
                      <a:pt x="351" y="12670"/>
                    </a:cubicBezTo>
                    <a:lnTo>
                      <a:pt x="165" y="12726"/>
                    </a:lnTo>
                    <a:cubicBezTo>
                      <a:pt x="149" y="12712"/>
                      <a:pt x="133" y="12701"/>
                      <a:pt x="114" y="12691"/>
                    </a:cubicBezTo>
                    <a:lnTo>
                      <a:pt x="114" y="12691"/>
                    </a:lnTo>
                    <a:cubicBezTo>
                      <a:pt x="1" y="13774"/>
                      <a:pt x="15" y="14870"/>
                      <a:pt x="156" y="15951"/>
                    </a:cubicBezTo>
                    <a:cubicBezTo>
                      <a:pt x="242" y="16055"/>
                      <a:pt x="369" y="16171"/>
                      <a:pt x="186" y="16180"/>
                    </a:cubicBezTo>
                    <a:cubicBezTo>
                      <a:pt x="200" y="16275"/>
                      <a:pt x="216" y="16370"/>
                      <a:pt x="233" y="16465"/>
                    </a:cubicBezTo>
                    <a:cubicBezTo>
                      <a:pt x="260" y="16491"/>
                      <a:pt x="297" y="16528"/>
                      <a:pt x="346" y="16581"/>
                    </a:cubicBezTo>
                    <a:lnTo>
                      <a:pt x="631" y="16730"/>
                    </a:lnTo>
                    <a:cubicBezTo>
                      <a:pt x="131" y="16806"/>
                      <a:pt x="515" y="16975"/>
                      <a:pt x="455" y="17128"/>
                    </a:cubicBezTo>
                    <a:cubicBezTo>
                      <a:pt x="526" y="17141"/>
                      <a:pt x="579" y="17146"/>
                      <a:pt x="619" y="17146"/>
                    </a:cubicBezTo>
                    <a:cubicBezTo>
                      <a:pt x="757" y="17146"/>
                      <a:pt x="740" y="17082"/>
                      <a:pt x="770" y="17026"/>
                    </a:cubicBezTo>
                    <a:cubicBezTo>
                      <a:pt x="295" y="14462"/>
                      <a:pt x="615" y="11896"/>
                      <a:pt x="1545" y="9555"/>
                    </a:cubicBezTo>
                    <a:lnTo>
                      <a:pt x="1357" y="9501"/>
                    </a:lnTo>
                    <a:cubicBezTo>
                      <a:pt x="1374" y="9465"/>
                      <a:pt x="1421" y="9452"/>
                      <a:pt x="1479" y="9452"/>
                    </a:cubicBezTo>
                    <a:cubicBezTo>
                      <a:pt x="1511" y="9452"/>
                      <a:pt x="1546" y="9456"/>
                      <a:pt x="1582" y="9462"/>
                    </a:cubicBezTo>
                    <a:cubicBezTo>
                      <a:pt x="2018" y="8389"/>
                      <a:pt x="2576" y="7371"/>
                      <a:pt x="3242" y="6427"/>
                    </a:cubicBezTo>
                    <a:lnTo>
                      <a:pt x="3179" y="6314"/>
                    </a:lnTo>
                    <a:lnTo>
                      <a:pt x="3316" y="6323"/>
                    </a:lnTo>
                    <a:cubicBezTo>
                      <a:pt x="4619" y="4503"/>
                      <a:pt x="6288" y="2980"/>
                      <a:pt x="8217" y="1849"/>
                    </a:cubicBezTo>
                    <a:cubicBezTo>
                      <a:pt x="8154" y="1777"/>
                      <a:pt x="8098" y="1698"/>
                      <a:pt x="8052" y="1615"/>
                    </a:cubicBezTo>
                    <a:lnTo>
                      <a:pt x="8052" y="1615"/>
                    </a:lnTo>
                    <a:lnTo>
                      <a:pt x="8237" y="1666"/>
                    </a:lnTo>
                    <a:cubicBezTo>
                      <a:pt x="8251" y="1715"/>
                      <a:pt x="8275" y="1759"/>
                      <a:pt x="8305" y="1798"/>
                    </a:cubicBezTo>
                    <a:cubicBezTo>
                      <a:pt x="8421" y="1728"/>
                      <a:pt x="8541" y="1664"/>
                      <a:pt x="8662" y="1599"/>
                    </a:cubicBezTo>
                    <a:cubicBezTo>
                      <a:pt x="9172" y="1325"/>
                      <a:pt x="9703" y="1098"/>
                      <a:pt x="10252" y="915"/>
                    </a:cubicBezTo>
                    <a:cubicBezTo>
                      <a:pt x="10294" y="868"/>
                      <a:pt x="10229" y="850"/>
                      <a:pt x="10006" y="836"/>
                    </a:cubicBezTo>
                    <a:cubicBezTo>
                      <a:pt x="10047" y="784"/>
                      <a:pt x="9867" y="675"/>
                      <a:pt x="9990" y="675"/>
                    </a:cubicBezTo>
                    <a:cubicBezTo>
                      <a:pt x="10021" y="675"/>
                      <a:pt x="10073" y="682"/>
                      <a:pt x="10152" y="699"/>
                    </a:cubicBezTo>
                    <a:cubicBezTo>
                      <a:pt x="9795" y="752"/>
                      <a:pt x="10393" y="801"/>
                      <a:pt x="10447" y="852"/>
                    </a:cubicBezTo>
                    <a:cubicBezTo>
                      <a:pt x="11198" y="618"/>
                      <a:pt x="11970" y="467"/>
                      <a:pt x="12753" y="402"/>
                    </a:cubicBezTo>
                    <a:lnTo>
                      <a:pt x="12610" y="305"/>
                    </a:lnTo>
                    <a:lnTo>
                      <a:pt x="12832" y="300"/>
                    </a:lnTo>
                    <a:lnTo>
                      <a:pt x="12823" y="395"/>
                    </a:lnTo>
                    <a:cubicBezTo>
                      <a:pt x="13144" y="371"/>
                      <a:pt x="13465" y="358"/>
                      <a:pt x="13786" y="358"/>
                    </a:cubicBezTo>
                    <a:cubicBezTo>
                      <a:pt x="14608" y="358"/>
                      <a:pt x="15429" y="439"/>
                      <a:pt x="16238" y="597"/>
                    </a:cubicBezTo>
                    <a:cubicBezTo>
                      <a:pt x="16255" y="513"/>
                      <a:pt x="16191" y="374"/>
                      <a:pt x="16488" y="374"/>
                    </a:cubicBezTo>
                    <a:cubicBezTo>
                      <a:pt x="16502" y="374"/>
                      <a:pt x="16517" y="374"/>
                      <a:pt x="16532" y="375"/>
                    </a:cubicBezTo>
                    <a:cubicBezTo>
                      <a:pt x="16219" y="331"/>
                      <a:pt x="16282" y="266"/>
                      <a:pt x="16319" y="191"/>
                    </a:cubicBezTo>
                    <a:cubicBezTo>
                      <a:pt x="15534" y="64"/>
                      <a:pt x="14742" y="0"/>
                      <a:pt x="139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65" name="Google Shape;19265;p67"/>
              <p:cNvSpPr/>
              <p:nvPr/>
            </p:nvSpPr>
            <p:spPr>
              <a:xfrm>
                <a:off x="3179650" y="707900"/>
                <a:ext cx="3850" cy="2225"/>
              </a:xfrm>
              <a:custGeom>
                <a:avLst/>
                <a:gdLst/>
                <a:ahLst/>
                <a:cxnLst/>
                <a:rect l="l" t="t" r="r" b="b"/>
                <a:pathLst>
                  <a:path w="154" h="89" extrusionOk="0">
                    <a:moveTo>
                      <a:pt x="1" y="1"/>
                    </a:moveTo>
                    <a:cubicBezTo>
                      <a:pt x="8" y="28"/>
                      <a:pt x="17" y="59"/>
                      <a:pt x="24" y="89"/>
                    </a:cubicBezTo>
                    <a:cubicBezTo>
                      <a:pt x="108" y="75"/>
                      <a:pt x="154" y="54"/>
                      <a:pt x="105" y="17"/>
                    </a:cubicBezTo>
                    <a:cubicBezTo>
                      <a:pt x="70" y="5"/>
                      <a:pt x="36"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66" name="Google Shape;19266;p67"/>
              <p:cNvSpPr/>
              <p:nvPr/>
            </p:nvSpPr>
            <p:spPr>
              <a:xfrm>
                <a:off x="3188250" y="762850"/>
                <a:ext cx="3825" cy="13400"/>
              </a:xfrm>
              <a:custGeom>
                <a:avLst/>
                <a:gdLst/>
                <a:ahLst/>
                <a:cxnLst/>
                <a:rect l="l" t="t" r="r" b="b"/>
                <a:pathLst>
                  <a:path w="153" h="536" extrusionOk="0">
                    <a:moveTo>
                      <a:pt x="21" y="0"/>
                    </a:moveTo>
                    <a:lnTo>
                      <a:pt x="0" y="12"/>
                    </a:lnTo>
                    <a:cubicBezTo>
                      <a:pt x="2" y="47"/>
                      <a:pt x="5" y="84"/>
                      <a:pt x="7" y="119"/>
                    </a:cubicBezTo>
                    <a:lnTo>
                      <a:pt x="9" y="119"/>
                    </a:lnTo>
                    <a:cubicBezTo>
                      <a:pt x="46" y="146"/>
                      <a:pt x="37" y="167"/>
                      <a:pt x="9" y="183"/>
                    </a:cubicBezTo>
                    <a:cubicBezTo>
                      <a:pt x="16" y="299"/>
                      <a:pt x="21" y="413"/>
                      <a:pt x="23" y="529"/>
                    </a:cubicBezTo>
                    <a:cubicBezTo>
                      <a:pt x="67" y="531"/>
                      <a:pt x="109" y="534"/>
                      <a:pt x="153" y="536"/>
                    </a:cubicBezTo>
                    <a:cubicBezTo>
                      <a:pt x="148" y="371"/>
                      <a:pt x="141" y="209"/>
                      <a:pt x="132" y="44"/>
                    </a:cubicBez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67" name="Google Shape;19267;p67"/>
              <p:cNvSpPr/>
              <p:nvPr/>
            </p:nvSpPr>
            <p:spPr>
              <a:xfrm>
                <a:off x="3168875" y="783775"/>
                <a:ext cx="23625" cy="117025"/>
              </a:xfrm>
              <a:custGeom>
                <a:avLst/>
                <a:gdLst/>
                <a:ahLst/>
                <a:cxnLst/>
                <a:rect l="l" t="t" r="r" b="b"/>
                <a:pathLst>
                  <a:path w="945" h="4681" extrusionOk="0">
                    <a:moveTo>
                      <a:pt x="803" y="0"/>
                    </a:moveTo>
                    <a:cubicBezTo>
                      <a:pt x="805" y="1595"/>
                      <a:pt x="534" y="3178"/>
                      <a:pt x="1" y="4681"/>
                    </a:cubicBezTo>
                    <a:lnTo>
                      <a:pt x="265" y="4572"/>
                    </a:lnTo>
                    <a:cubicBezTo>
                      <a:pt x="277" y="4576"/>
                      <a:pt x="286" y="4581"/>
                      <a:pt x="297" y="4588"/>
                    </a:cubicBezTo>
                    <a:cubicBezTo>
                      <a:pt x="383" y="4298"/>
                      <a:pt x="460" y="4006"/>
                      <a:pt x="529" y="3709"/>
                    </a:cubicBezTo>
                    <a:lnTo>
                      <a:pt x="529" y="3709"/>
                    </a:lnTo>
                    <a:lnTo>
                      <a:pt x="490" y="3712"/>
                    </a:lnTo>
                    <a:lnTo>
                      <a:pt x="532" y="3693"/>
                    </a:lnTo>
                    <a:cubicBezTo>
                      <a:pt x="810" y="2492"/>
                      <a:pt x="944" y="1261"/>
                      <a:pt x="933" y="28"/>
                    </a:cubicBezTo>
                    <a:cubicBezTo>
                      <a:pt x="893" y="21"/>
                      <a:pt x="849" y="9"/>
                      <a:pt x="8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68" name="Google Shape;19268;p67"/>
              <p:cNvSpPr/>
              <p:nvPr/>
            </p:nvSpPr>
            <p:spPr>
              <a:xfrm>
                <a:off x="3185350" y="736475"/>
                <a:ext cx="3950" cy="2750"/>
              </a:xfrm>
              <a:custGeom>
                <a:avLst/>
                <a:gdLst/>
                <a:ahLst/>
                <a:cxnLst/>
                <a:rect l="l" t="t" r="r" b="b"/>
                <a:pathLst>
                  <a:path w="158" h="110" extrusionOk="0">
                    <a:moveTo>
                      <a:pt x="0" y="1"/>
                    </a:moveTo>
                    <a:cubicBezTo>
                      <a:pt x="5" y="28"/>
                      <a:pt x="7" y="54"/>
                      <a:pt x="12" y="79"/>
                    </a:cubicBezTo>
                    <a:cubicBezTo>
                      <a:pt x="60" y="91"/>
                      <a:pt x="111" y="100"/>
                      <a:pt x="158" y="109"/>
                    </a:cubicBezTo>
                    <a:cubicBezTo>
                      <a:pt x="153" y="82"/>
                      <a:pt x="151" y="54"/>
                      <a:pt x="148" y="26"/>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69" name="Google Shape;19269;p67"/>
              <p:cNvSpPr/>
              <p:nvPr/>
            </p:nvSpPr>
            <p:spPr>
              <a:xfrm>
                <a:off x="2501875" y="884550"/>
                <a:ext cx="12600" cy="17525"/>
              </a:xfrm>
              <a:custGeom>
                <a:avLst/>
                <a:gdLst/>
                <a:ahLst/>
                <a:cxnLst/>
                <a:rect l="l" t="t" r="r" b="b"/>
                <a:pathLst>
                  <a:path w="504" h="701" extrusionOk="0">
                    <a:moveTo>
                      <a:pt x="336" y="1"/>
                    </a:moveTo>
                    <a:cubicBezTo>
                      <a:pt x="248" y="114"/>
                      <a:pt x="311" y="270"/>
                      <a:pt x="281" y="376"/>
                    </a:cubicBezTo>
                    <a:lnTo>
                      <a:pt x="290" y="376"/>
                    </a:lnTo>
                    <a:lnTo>
                      <a:pt x="267" y="406"/>
                    </a:lnTo>
                    <a:cubicBezTo>
                      <a:pt x="274" y="397"/>
                      <a:pt x="278" y="388"/>
                      <a:pt x="281" y="376"/>
                    </a:cubicBezTo>
                    <a:cubicBezTo>
                      <a:pt x="179" y="374"/>
                      <a:pt x="88" y="372"/>
                      <a:pt x="0" y="372"/>
                    </a:cubicBezTo>
                    <a:cubicBezTo>
                      <a:pt x="30" y="480"/>
                      <a:pt x="58" y="589"/>
                      <a:pt x="91" y="701"/>
                    </a:cubicBezTo>
                    <a:lnTo>
                      <a:pt x="503" y="698"/>
                    </a:lnTo>
                    <a:cubicBezTo>
                      <a:pt x="441" y="467"/>
                      <a:pt x="385" y="232"/>
                      <a:pt x="3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70" name="Google Shape;19270;p67"/>
              <p:cNvSpPr/>
              <p:nvPr/>
            </p:nvSpPr>
            <p:spPr>
              <a:xfrm>
                <a:off x="2899275" y="456675"/>
                <a:ext cx="35200" cy="18800"/>
              </a:xfrm>
              <a:custGeom>
                <a:avLst/>
                <a:gdLst/>
                <a:ahLst/>
                <a:cxnLst/>
                <a:rect l="l" t="t" r="r" b="b"/>
                <a:pathLst>
                  <a:path w="1408" h="752" extrusionOk="0">
                    <a:moveTo>
                      <a:pt x="469" y="399"/>
                    </a:moveTo>
                    <a:cubicBezTo>
                      <a:pt x="448" y="410"/>
                      <a:pt x="436" y="434"/>
                      <a:pt x="441" y="457"/>
                    </a:cubicBezTo>
                    <a:cubicBezTo>
                      <a:pt x="401" y="445"/>
                      <a:pt x="394" y="429"/>
                      <a:pt x="469" y="399"/>
                    </a:cubicBezTo>
                    <a:close/>
                    <a:moveTo>
                      <a:pt x="211" y="0"/>
                    </a:moveTo>
                    <a:lnTo>
                      <a:pt x="211" y="0"/>
                    </a:lnTo>
                    <a:cubicBezTo>
                      <a:pt x="371" y="188"/>
                      <a:pt x="102" y="257"/>
                      <a:pt x="0" y="390"/>
                    </a:cubicBezTo>
                    <a:cubicBezTo>
                      <a:pt x="156" y="422"/>
                      <a:pt x="311" y="455"/>
                      <a:pt x="464" y="494"/>
                    </a:cubicBezTo>
                    <a:cubicBezTo>
                      <a:pt x="452" y="482"/>
                      <a:pt x="445" y="471"/>
                      <a:pt x="441" y="457"/>
                    </a:cubicBezTo>
                    <a:lnTo>
                      <a:pt x="441" y="457"/>
                    </a:lnTo>
                    <a:cubicBezTo>
                      <a:pt x="513" y="480"/>
                      <a:pt x="693" y="489"/>
                      <a:pt x="626" y="533"/>
                    </a:cubicBezTo>
                    <a:cubicBezTo>
                      <a:pt x="886" y="598"/>
                      <a:pt x="1148" y="672"/>
                      <a:pt x="1407" y="751"/>
                    </a:cubicBezTo>
                    <a:cubicBezTo>
                      <a:pt x="1389" y="700"/>
                      <a:pt x="1275" y="640"/>
                      <a:pt x="1127" y="561"/>
                    </a:cubicBezTo>
                    <a:cubicBezTo>
                      <a:pt x="1097" y="563"/>
                      <a:pt x="1064" y="568"/>
                      <a:pt x="1030" y="573"/>
                    </a:cubicBezTo>
                    <a:lnTo>
                      <a:pt x="1120" y="559"/>
                    </a:lnTo>
                    <a:lnTo>
                      <a:pt x="1125" y="561"/>
                    </a:lnTo>
                    <a:cubicBezTo>
                      <a:pt x="1220" y="552"/>
                      <a:pt x="1289" y="547"/>
                      <a:pt x="1259" y="510"/>
                    </a:cubicBezTo>
                    <a:lnTo>
                      <a:pt x="1037" y="485"/>
                    </a:lnTo>
                    <a:lnTo>
                      <a:pt x="1317" y="387"/>
                    </a:lnTo>
                    <a:cubicBezTo>
                      <a:pt x="1373" y="251"/>
                      <a:pt x="798" y="230"/>
                      <a:pt x="763" y="111"/>
                    </a:cubicBezTo>
                    <a:cubicBezTo>
                      <a:pt x="580" y="72"/>
                      <a:pt x="397" y="35"/>
                      <a:pt x="2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71" name="Google Shape;19271;p67"/>
              <p:cNvSpPr/>
              <p:nvPr/>
            </p:nvSpPr>
            <p:spPr>
              <a:xfrm>
                <a:off x="2526675" y="960425"/>
                <a:ext cx="471550" cy="181225"/>
              </a:xfrm>
              <a:custGeom>
                <a:avLst/>
                <a:gdLst/>
                <a:ahLst/>
                <a:cxnLst/>
                <a:rect l="l" t="t" r="r" b="b"/>
                <a:pathLst>
                  <a:path w="18862" h="7249" extrusionOk="0">
                    <a:moveTo>
                      <a:pt x="0" y="0"/>
                    </a:moveTo>
                    <a:lnTo>
                      <a:pt x="0" y="0"/>
                    </a:lnTo>
                    <a:cubicBezTo>
                      <a:pt x="10" y="12"/>
                      <a:pt x="14" y="28"/>
                      <a:pt x="12" y="44"/>
                    </a:cubicBezTo>
                    <a:cubicBezTo>
                      <a:pt x="44" y="104"/>
                      <a:pt x="79" y="165"/>
                      <a:pt x="114" y="225"/>
                    </a:cubicBezTo>
                    <a:lnTo>
                      <a:pt x="153" y="234"/>
                    </a:lnTo>
                    <a:cubicBezTo>
                      <a:pt x="146" y="241"/>
                      <a:pt x="139" y="248"/>
                      <a:pt x="133" y="255"/>
                    </a:cubicBezTo>
                    <a:cubicBezTo>
                      <a:pt x="2674" y="4563"/>
                      <a:pt x="7934" y="7248"/>
                      <a:pt x="13103" y="7248"/>
                    </a:cubicBezTo>
                    <a:cubicBezTo>
                      <a:pt x="14338" y="7248"/>
                      <a:pt x="15568" y="7095"/>
                      <a:pt x="16754" y="6774"/>
                    </a:cubicBezTo>
                    <a:lnTo>
                      <a:pt x="16747" y="6767"/>
                    </a:lnTo>
                    <a:lnTo>
                      <a:pt x="16747" y="6765"/>
                    </a:lnTo>
                    <a:lnTo>
                      <a:pt x="16592" y="6561"/>
                    </a:lnTo>
                    <a:cubicBezTo>
                      <a:pt x="16623" y="6521"/>
                      <a:pt x="16704" y="6485"/>
                      <a:pt x="16791" y="6485"/>
                    </a:cubicBezTo>
                    <a:cubicBezTo>
                      <a:pt x="16846" y="6485"/>
                      <a:pt x="16903" y="6500"/>
                      <a:pt x="16951" y="6538"/>
                    </a:cubicBezTo>
                    <a:lnTo>
                      <a:pt x="17053" y="6436"/>
                    </a:lnTo>
                    <a:lnTo>
                      <a:pt x="17053" y="6436"/>
                    </a:lnTo>
                    <a:cubicBezTo>
                      <a:pt x="17382" y="6672"/>
                      <a:pt x="16643" y="6586"/>
                      <a:pt x="16747" y="6765"/>
                    </a:cubicBezTo>
                    <a:lnTo>
                      <a:pt x="16750" y="6767"/>
                    </a:lnTo>
                    <a:lnTo>
                      <a:pt x="16789" y="6767"/>
                    </a:lnTo>
                    <a:cubicBezTo>
                      <a:pt x="17046" y="6695"/>
                      <a:pt x="17304" y="6616"/>
                      <a:pt x="17556" y="6531"/>
                    </a:cubicBezTo>
                    <a:lnTo>
                      <a:pt x="17556" y="6531"/>
                    </a:lnTo>
                    <a:lnTo>
                      <a:pt x="17533" y="6535"/>
                    </a:lnTo>
                    <a:cubicBezTo>
                      <a:pt x="17236" y="6382"/>
                      <a:pt x="17603" y="6299"/>
                      <a:pt x="17790" y="6213"/>
                    </a:cubicBezTo>
                    <a:lnTo>
                      <a:pt x="17790" y="6213"/>
                    </a:lnTo>
                    <a:cubicBezTo>
                      <a:pt x="17828" y="6262"/>
                      <a:pt x="17424" y="6350"/>
                      <a:pt x="17818" y="6438"/>
                    </a:cubicBezTo>
                    <a:cubicBezTo>
                      <a:pt x="18173" y="6308"/>
                      <a:pt x="18518" y="6162"/>
                      <a:pt x="18862" y="6002"/>
                    </a:cubicBezTo>
                    <a:cubicBezTo>
                      <a:pt x="18805" y="5991"/>
                      <a:pt x="18758" y="5984"/>
                      <a:pt x="18722" y="5984"/>
                    </a:cubicBezTo>
                    <a:cubicBezTo>
                      <a:pt x="18696" y="5984"/>
                      <a:pt x="18676" y="5988"/>
                      <a:pt x="18662" y="5997"/>
                    </a:cubicBezTo>
                    <a:cubicBezTo>
                      <a:pt x="18329" y="5967"/>
                      <a:pt x="18376" y="5704"/>
                      <a:pt x="18490" y="5704"/>
                    </a:cubicBezTo>
                    <a:cubicBezTo>
                      <a:pt x="18498" y="5704"/>
                      <a:pt x="18506" y="5705"/>
                      <a:pt x="18514" y="5708"/>
                    </a:cubicBezTo>
                    <a:lnTo>
                      <a:pt x="18641" y="5742"/>
                    </a:lnTo>
                    <a:cubicBezTo>
                      <a:pt x="18602" y="5705"/>
                      <a:pt x="18572" y="5661"/>
                      <a:pt x="18553" y="5610"/>
                    </a:cubicBezTo>
                    <a:cubicBezTo>
                      <a:pt x="16703" y="6448"/>
                      <a:pt x="14700" y="6881"/>
                      <a:pt x="12676" y="6881"/>
                    </a:cubicBezTo>
                    <a:cubicBezTo>
                      <a:pt x="12392" y="6881"/>
                      <a:pt x="12108" y="6872"/>
                      <a:pt x="11823" y="6855"/>
                    </a:cubicBezTo>
                    <a:lnTo>
                      <a:pt x="11823" y="6855"/>
                    </a:lnTo>
                    <a:lnTo>
                      <a:pt x="11867" y="6867"/>
                    </a:lnTo>
                    <a:lnTo>
                      <a:pt x="11858" y="6952"/>
                    </a:lnTo>
                    <a:lnTo>
                      <a:pt x="11700" y="6848"/>
                    </a:lnTo>
                    <a:cubicBezTo>
                      <a:pt x="7402" y="6561"/>
                      <a:pt x="3371" y="4382"/>
                      <a:pt x="997" y="946"/>
                    </a:cubicBezTo>
                    <a:lnTo>
                      <a:pt x="974" y="939"/>
                    </a:lnTo>
                    <a:cubicBezTo>
                      <a:pt x="888" y="893"/>
                      <a:pt x="900" y="881"/>
                      <a:pt x="951" y="881"/>
                    </a:cubicBezTo>
                    <a:cubicBezTo>
                      <a:pt x="770" y="614"/>
                      <a:pt x="601" y="343"/>
                      <a:pt x="439" y="63"/>
                    </a:cubicBezTo>
                    <a:cubicBezTo>
                      <a:pt x="434" y="63"/>
                      <a:pt x="429" y="63"/>
                      <a:pt x="424" y="63"/>
                    </a:cubicBezTo>
                    <a:cubicBezTo>
                      <a:pt x="340" y="63"/>
                      <a:pt x="204" y="4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72" name="Google Shape;19272;p67"/>
              <p:cNvSpPr/>
              <p:nvPr/>
            </p:nvSpPr>
            <p:spPr>
              <a:xfrm>
                <a:off x="3185625" y="738675"/>
                <a:ext cx="4425" cy="6925"/>
              </a:xfrm>
              <a:custGeom>
                <a:avLst/>
                <a:gdLst/>
                <a:ahLst/>
                <a:cxnLst/>
                <a:rect l="l" t="t" r="r" b="b"/>
                <a:pathLst>
                  <a:path w="177" h="277" extrusionOk="0">
                    <a:moveTo>
                      <a:pt x="1" y="1"/>
                    </a:moveTo>
                    <a:cubicBezTo>
                      <a:pt x="15" y="89"/>
                      <a:pt x="26" y="174"/>
                      <a:pt x="35" y="260"/>
                    </a:cubicBezTo>
                    <a:lnTo>
                      <a:pt x="177" y="276"/>
                    </a:lnTo>
                    <a:cubicBezTo>
                      <a:pt x="168" y="205"/>
                      <a:pt x="161" y="135"/>
                      <a:pt x="151" y="63"/>
                    </a:cubicBezTo>
                    <a:cubicBezTo>
                      <a:pt x="105" y="45"/>
                      <a:pt x="54" y="2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73" name="Google Shape;19273;p67"/>
              <p:cNvSpPr/>
              <p:nvPr/>
            </p:nvSpPr>
            <p:spPr>
              <a:xfrm>
                <a:off x="3148550" y="901600"/>
                <a:ext cx="26800" cy="53325"/>
              </a:xfrm>
              <a:custGeom>
                <a:avLst/>
                <a:gdLst/>
                <a:ahLst/>
                <a:cxnLst/>
                <a:rect l="l" t="t" r="r" b="b"/>
                <a:pathLst>
                  <a:path w="1072" h="2133" extrusionOk="0">
                    <a:moveTo>
                      <a:pt x="220" y="1843"/>
                    </a:moveTo>
                    <a:cubicBezTo>
                      <a:pt x="224" y="1843"/>
                      <a:pt x="233" y="1849"/>
                      <a:pt x="248" y="1862"/>
                    </a:cubicBezTo>
                    <a:cubicBezTo>
                      <a:pt x="250" y="1894"/>
                      <a:pt x="255" y="1922"/>
                      <a:pt x="260" y="1950"/>
                    </a:cubicBezTo>
                    <a:cubicBezTo>
                      <a:pt x="232" y="1891"/>
                      <a:pt x="207" y="1843"/>
                      <a:pt x="220" y="1843"/>
                    </a:cubicBezTo>
                    <a:close/>
                    <a:moveTo>
                      <a:pt x="1071" y="0"/>
                    </a:moveTo>
                    <a:cubicBezTo>
                      <a:pt x="1024" y="10"/>
                      <a:pt x="975" y="15"/>
                      <a:pt x="926" y="15"/>
                    </a:cubicBezTo>
                    <a:cubicBezTo>
                      <a:pt x="884" y="15"/>
                      <a:pt x="842" y="11"/>
                      <a:pt x="800" y="5"/>
                    </a:cubicBezTo>
                    <a:cubicBezTo>
                      <a:pt x="575" y="633"/>
                      <a:pt x="308" y="1245"/>
                      <a:pt x="0" y="1838"/>
                    </a:cubicBezTo>
                    <a:cubicBezTo>
                      <a:pt x="72" y="1922"/>
                      <a:pt x="128" y="2008"/>
                      <a:pt x="230" y="2133"/>
                    </a:cubicBezTo>
                    <a:cubicBezTo>
                      <a:pt x="243" y="2098"/>
                      <a:pt x="260" y="2066"/>
                      <a:pt x="276" y="2031"/>
                    </a:cubicBezTo>
                    <a:cubicBezTo>
                      <a:pt x="271" y="2005"/>
                      <a:pt x="264" y="1978"/>
                      <a:pt x="260" y="1950"/>
                    </a:cubicBezTo>
                    <a:lnTo>
                      <a:pt x="260" y="1950"/>
                    </a:lnTo>
                    <a:cubicBezTo>
                      <a:pt x="269" y="1968"/>
                      <a:pt x="278" y="1989"/>
                      <a:pt x="287" y="2008"/>
                    </a:cubicBezTo>
                    <a:cubicBezTo>
                      <a:pt x="598" y="1359"/>
                      <a:pt x="860" y="689"/>
                      <a:pt x="10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74" name="Google Shape;19274;p67"/>
              <p:cNvSpPr/>
              <p:nvPr/>
            </p:nvSpPr>
            <p:spPr>
              <a:xfrm>
                <a:off x="2934575" y="470625"/>
                <a:ext cx="145825" cy="70850"/>
              </a:xfrm>
              <a:custGeom>
                <a:avLst/>
                <a:gdLst/>
                <a:ahLst/>
                <a:cxnLst/>
                <a:rect l="l" t="t" r="r" b="b"/>
                <a:pathLst>
                  <a:path w="5833" h="2834" extrusionOk="0">
                    <a:moveTo>
                      <a:pt x="2056" y="620"/>
                    </a:moveTo>
                    <a:cubicBezTo>
                      <a:pt x="2024" y="631"/>
                      <a:pt x="1998" y="652"/>
                      <a:pt x="1985" y="682"/>
                    </a:cubicBezTo>
                    <a:cubicBezTo>
                      <a:pt x="1943" y="664"/>
                      <a:pt x="1947" y="643"/>
                      <a:pt x="2056" y="620"/>
                    </a:cubicBezTo>
                    <a:close/>
                    <a:moveTo>
                      <a:pt x="1985" y="682"/>
                    </a:moveTo>
                    <a:lnTo>
                      <a:pt x="1985" y="682"/>
                    </a:lnTo>
                    <a:cubicBezTo>
                      <a:pt x="2100" y="733"/>
                      <a:pt x="2578" y="770"/>
                      <a:pt x="2212" y="826"/>
                    </a:cubicBezTo>
                    <a:cubicBezTo>
                      <a:pt x="2017" y="782"/>
                      <a:pt x="1968" y="726"/>
                      <a:pt x="1985" y="682"/>
                    </a:cubicBezTo>
                    <a:close/>
                    <a:moveTo>
                      <a:pt x="969" y="1"/>
                    </a:moveTo>
                    <a:cubicBezTo>
                      <a:pt x="716" y="61"/>
                      <a:pt x="617" y="117"/>
                      <a:pt x="705" y="309"/>
                    </a:cubicBezTo>
                    <a:cubicBezTo>
                      <a:pt x="355" y="216"/>
                      <a:pt x="587" y="156"/>
                      <a:pt x="14" y="68"/>
                    </a:cubicBezTo>
                    <a:lnTo>
                      <a:pt x="0" y="196"/>
                    </a:lnTo>
                    <a:cubicBezTo>
                      <a:pt x="1778" y="752"/>
                      <a:pt x="3496" y="1651"/>
                      <a:pt x="5035" y="2827"/>
                    </a:cubicBezTo>
                    <a:lnTo>
                      <a:pt x="5082" y="2820"/>
                    </a:lnTo>
                    <a:lnTo>
                      <a:pt x="5082" y="2820"/>
                    </a:lnTo>
                    <a:cubicBezTo>
                      <a:pt x="5068" y="2822"/>
                      <a:pt x="5054" y="2827"/>
                      <a:pt x="5040" y="2829"/>
                    </a:cubicBezTo>
                    <a:lnTo>
                      <a:pt x="5047" y="2834"/>
                    </a:lnTo>
                    <a:cubicBezTo>
                      <a:pt x="5051" y="2834"/>
                      <a:pt x="5055" y="2834"/>
                      <a:pt x="5059" y="2834"/>
                    </a:cubicBezTo>
                    <a:cubicBezTo>
                      <a:pt x="5349" y="2834"/>
                      <a:pt x="5107" y="2668"/>
                      <a:pt x="5239" y="2595"/>
                    </a:cubicBezTo>
                    <a:lnTo>
                      <a:pt x="5239" y="2595"/>
                    </a:lnTo>
                    <a:lnTo>
                      <a:pt x="5675" y="2702"/>
                    </a:lnTo>
                    <a:cubicBezTo>
                      <a:pt x="5728" y="2702"/>
                      <a:pt x="5782" y="2690"/>
                      <a:pt x="5833" y="2671"/>
                    </a:cubicBezTo>
                    <a:cubicBezTo>
                      <a:pt x="4393" y="1489"/>
                      <a:pt x="2726" y="587"/>
                      <a:pt x="9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75" name="Google Shape;19275;p67"/>
              <p:cNvSpPr/>
              <p:nvPr/>
            </p:nvSpPr>
            <p:spPr>
              <a:xfrm>
                <a:off x="3013675" y="1053600"/>
                <a:ext cx="59950" cy="43850"/>
              </a:xfrm>
              <a:custGeom>
                <a:avLst/>
                <a:gdLst/>
                <a:ahLst/>
                <a:cxnLst/>
                <a:rect l="l" t="t" r="r" b="b"/>
                <a:pathLst>
                  <a:path w="2398" h="1754" extrusionOk="0">
                    <a:moveTo>
                      <a:pt x="2029" y="1"/>
                    </a:moveTo>
                    <a:lnTo>
                      <a:pt x="1976" y="45"/>
                    </a:lnTo>
                    <a:cubicBezTo>
                      <a:pt x="1950" y="189"/>
                      <a:pt x="1832" y="240"/>
                      <a:pt x="1693" y="277"/>
                    </a:cubicBezTo>
                    <a:cubicBezTo>
                      <a:pt x="1206" y="664"/>
                      <a:pt x="691" y="1014"/>
                      <a:pt x="153" y="1327"/>
                    </a:cubicBezTo>
                    <a:cubicBezTo>
                      <a:pt x="133" y="1466"/>
                      <a:pt x="12" y="1603"/>
                      <a:pt x="0" y="1721"/>
                    </a:cubicBezTo>
                    <a:cubicBezTo>
                      <a:pt x="35" y="1712"/>
                      <a:pt x="66" y="1708"/>
                      <a:pt x="96" y="1708"/>
                    </a:cubicBezTo>
                    <a:cubicBezTo>
                      <a:pt x="166" y="1708"/>
                      <a:pt x="224" y="1729"/>
                      <a:pt x="276" y="1749"/>
                    </a:cubicBezTo>
                    <a:cubicBezTo>
                      <a:pt x="304" y="1751"/>
                      <a:pt x="334" y="1751"/>
                      <a:pt x="364" y="1753"/>
                    </a:cubicBezTo>
                    <a:cubicBezTo>
                      <a:pt x="550" y="1647"/>
                      <a:pt x="733" y="1533"/>
                      <a:pt x="912" y="1417"/>
                    </a:cubicBezTo>
                    <a:cubicBezTo>
                      <a:pt x="870" y="1385"/>
                      <a:pt x="830" y="1348"/>
                      <a:pt x="796" y="1308"/>
                    </a:cubicBezTo>
                    <a:cubicBezTo>
                      <a:pt x="804" y="1293"/>
                      <a:pt x="820" y="1286"/>
                      <a:pt x="840" y="1286"/>
                    </a:cubicBezTo>
                    <a:cubicBezTo>
                      <a:pt x="881" y="1286"/>
                      <a:pt x="942" y="1312"/>
                      <a:pt x="1011" y="1352"/>
                    </a:cubicBezTo>
                    <a:lnTo>
                      <a:pt x="1116" y="1283"/>
                    </a:lnTo>
                    <a:cubicBezTo>
                      <a:pt x="1062" y="1176"/>
                      <a:pt x="988" y="1079"/>
                      <a:pt x="900" y="998"/>
                    </a:cubicBezTo>
                    <a:lnTo>
                      <a:pt x="900" y="998"/>
                    </a:lnTo>
                    <a:lnTo>
                      <a:pt x="1238" y="1070"/>
                    </a:lnTo>
                    <a:lnTo>
                      <a:pt x="1238" y="1070"/>
                    </a:lnTo>
                    <a:lnTo>
                      <a:pt x="1185" y="998"/>
                    </a:lnTo>
                    <a:lnTo>
                      <a:pt x="1185" y="998"/>
                    </a:lnTo>
                    <a:cubicBezTo>
                      <a:pt x="1243" y="1044"/>
                      <a:pt x="1308" y="1079"/>
                      <a:pt x="1378" y="1100"/>
                    </a:cubicBezTo>
                    <a:cubicBezTo>
                      <a:pt x="1730" y="849"/>
                      <a:pt x="2071" y="578"/>
                      <a:pt x="2398" y="293"/>
                    </a:cubicBezTo>
                    <a:lnTo>
                      <a:pt x="20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76" name="Google Shape;19276;p67"/>
              <p:cNvSpPr/>
              <p:nvPr/>
            </p:nvSpPr>
            <p:spPr>
              <a:xfrm>
                <a:off x="2995125" y="1097275"/>
                <a:ext cx="27025" cy="10200"/>
              </a:xfrm>
              <a:custGeom>
                <a:avLst/>
                <a:gdLst/>
                <a:ahLst/>
                <a:cxnLst/>
                <a:rect l="l" t="t" r="r" b="b"/>
                <a:pathLst>
                  <a:path w="1081" h="408" extrusionOk="0">
                    <a:moveTo>
                      <a:pt x="885" y="1"/>
                    </a:moveTo>
                    <a:cubicBezTo>
                      <a:pt x="379" y="1"/>
                      <a:pt x="652" y="177"/>
                      <a:pt x="1" y="199"/>
                    </a:cubicBezTo>
                    <a:cubicBezTo>
                      <a:pt x="156" y="234"/>
                      <a:pt x="304" y="322"/>
                      <a:pt x="372" y="407"/>
                    </a:cubicBezTo>
                    <a:cubicBezTo>
                      <a:pt x="487" y="350"/>
                      <a:pt x="601" y="289"/>
                      <a:pt x="715" y="227"/>
                    </a:cubicBezTo>
                    <a:cubicBezTo>
                      <a:pt x="838" y="162"/>
                      <a:pt x="960" y="92"/>
                      <a:pt x="1081" y="25"/>
                    </a:cubicBezTo>
                    <a:cubicBezTo>
                      <a:pt x="1060" y="18"/>
                      <a:pt x="1042" y="11"/>
                      <a:pt x="1021" y="4"/>
                    </a:cubicBezTo>
                    <a:cubicBezTo>
                      <a:pt x="970" y="2"/>
                      <a:pt x="925" y="1"/>
                      <a:pt x="8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77" name="Google Shape;19277;p67"/>
              <p:cNvSpPr/>
              <p:nvPr/>
            </p:nvSpPr>
            <p:spPr>
              <a:xfrm>
                <a:off x="3078700" y="1053950"/>
                <a:ext cx="2575" cy="2400"/>
              </a:xfrm>
              <a:custGeom>
                <a:avLst/>
                <a:gdLst/>
                <a:ahLst/>
                <a:cxnLst/>
                <a:rect l="l" t="t" r="r" b="b"/>
                <a:pathLst>
                  <a:path w="103" h="96" extrusionOk="0">
                    <a:moveTo>
                      <a:pt x="103" y="1"/>
                    </a:moveTo>
                    <a:lnTo>
                      <a:pt x="103" y="1"/>
                    </a:lnTo>
                    <a:cubicBezTo>
                      <a:pt x="58" y="19"/>
                      <a:pt x="21" y="52"/>
                      <a:pt x="1" y="96"/>
                    </a:cubicBezTo>
                    <a:cubicBezTo>
                      <a:pt x="35" y="66"/>
                      <a:pt x="68" y="33"/>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78" name="Google Shape;19278;p67"/>
              <p:cNvSpPr/>
              <p:nvPr/>
            </p:nvSpPr>
            <p:spPr>
              <a:xfrm>
                <a:off x="3182375" y="718325"/>
                <a:ext cx="4550" cy="4375"/>
              </a:xfrm>
              <a:custGeom>
                <a:avLst/>
                <a:gdLst/>
                <a:ahLst/>
                <a:cxnLst/>
                <a:rect l="l" t="t" r="r" b="b"/>
                <a:pathLst>
                  <a:path w="182" h="175" extrusionOk="0">
                    <a:moveTo>
                      <a:pt x="154" y="1"/>
                    </a:moveTo>
                    <a:cubicBezTo>
                      <a:pt x="123" y="30"/>
                      <a:pt x="101" y="60"/>
                      <a:pt x="39" y="60"/>
                    </a:cubicBezTo>
                    <a:cubicBezTo>
                      <a:pt x="28" y="60"/>
                      <a:pt x="15" y="59"/>
                      <a:pt x="1" y="57"/>
                    </a:cubicBezTo>
                    <a:lnTo>
                      <a:pt x="1" y="57"/>
                    </a:lnTo>
                    <a:cubicBezTo>
                      <a:pt x="3" y="68"/>
                      <a:pt x="5" y="82"/>
                      <a:pt x="8" y="94"/>
                    </a:cubicBezTo>
                    <a:lnTo>
                      <a:pt x="161" y="175"/>
                    </a:lnTo>
                    <a:lnTo>
                      <a:pt x="182" y="172"/>
                    </a:lnTo>
                    <a:cubicBezTo>
                      <a:pt x="172" y="115"/>
                      <a:pt x="163" y="57"/>
                      <a:pt x="1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79" name="Google Shape;19279;p67"/>
              <p:cNvSpPr/>
              <p:nvPr/>
            </p:nvSpPr>
            <p:spPr>
              <a:xfrm>
                <a:off x="3103900" y="968475"/>
                <a:ext cx="42225" cy="49450"/>
              </a:xfrm>
              <a:custGeom>
                <a:avLst/>
                <a:gdLst/>
                <a:ahLst/>
                <a:cxnLst/>
                <a:rect l="l" t="t" r="r" b="b"/>
                <a:pathLst>
                  <a:path w="1689" h="1978" extrusionOk="0">
                    <a:moveTo>
                      <a:pt x="1125" y="302"/>
                    </a:moveTo>
                    <a:lnTo>
                      <a:pt x="1125" y="302"/>
                    </a:lnTo>
                    <a:cubicBezTo>
                      <a:pt x="1246" y="443"/>
                      <a:pt x="1369" y="547"/>
                      <a:pt x="1339" y="652"/>
                    </a:cubicBezTo>
                    <a:cubicBezTo>
                      <a:pt x="1271" y="545"/>
                      <a:pt x="1200" y="422"/>
                      <a:pt x="1125" y="302"/>
                    </a:cubicBezTo>
                    <a:close/>
                    <a:moveTo>
                      <a:pt x="1313" y="0"/>
                    </a:moveTo>
                    <a:cubicBezTo>
                      <a:pt x="1253" y="102"/>
                      <a:pt x="1190" y="202"/>
                      <a:pt x="1125" y="302"/>
                    </a:cubicBezTo>
                    <a:lnTo>
                      <a:pt x="1058" y="406"/>
                    </a:lnTo>
                    <a:cubicBezTo>
                      <a:pt x="1079" y="413"/>
                      <a:pt x="1095" y="422"/>
                      <a:pt x="1111" y="436"/>
                    </a:cubicBezTo>
                    <a:cubicBezTo>
                      <a:pt x="1174" y="570"/>
                      <a:pt x="1182" y="612"/>
                      <a:pt x="1163" y="612"/>
                    </a:cubicBezTo>
                    <a:cubicBezTo>
                      <a:pt x="1134" y="612"/>
                      <a:pt x="1042" y="513"/>
                      <a:pt x="993" y="503"/>
                    </a:cubicBezTo>
                    <a:lnTo>
                      <a:pt x="965" y="547"/>
                    </a:lnTo>
                    <a:cubicBezTo>
                      <a:pt x="965" y="566"/>
                      <a:pt x="970" y="587"/>
                      <a:pt x="975" y="605"/>
                    </a:cubicBezTo>
                    <a:cubicBezTo>
                      <a:pt x="961" y="603"/>
                      <a:pt x="949" y="596"/>
                      <a:pt x="940" y="585"/>
                    </a:cubicBezTo>
                    <a:cubicBezTo>
                      <a:pt x="900" y="643"/>
                      <a:pt x="861" y="700"/>
                      <a:pt x="822" y="758"/>
                    </a:cubicBezTo>
                    <a:lnTo>
                      <a:pt x="836" y="772"/>
                    </a:lnTo>
                    <a:cubicBezTo>
                      <a:pt x="826" y="802"/>
                      <a:pt x="801" y="826"/>
                      <a:pt x="771" y="830"/>
                    </a:cubicBezTo>
                    <a:cubicBezTo>
                      <a:pt x="530" y="1171"/>
                      <a:pt x="272" y="1503"/>
                      <a:pt x="1" y="1822"/>
                    </a:cubicBezTo>
                    <a:cubicBezTo>
                      <a:pt x="60" y="1933"/>
                      <a:pt x="99" y="1968"/>
                      <a:pt x="128" y="1968"/>
                    </a:cubicBezTo>
                    <a:cubicBezTo>
                      <a:pt x="181" y="1968"/>
                      <a:pt x="206" y="1860"/>
                      <a:pt x="275" y="1860"/>
                    </a:cubicBezTo>
                    <a:cubicBezTo>
                      <a:pt x="310" y="1860"/>
                      <a:pt x="357" y="1889"/>
                      <a:pt x="425" y="1978"/>
                    </a:cubicBezTo>
                    <a:cubicBezTo>
                      <a:pt x="434" y="1966"/>
                      <a:pt x="446" y="1952"/>
                      <a:pt x="455" y="1938"/>
                    </a:cubicBezTo>
                    <a:cubicBezTo>
                      <a:pt x="404" y="1862"/>
                      <a:pt x="270" y="1737"/>
                      <a:pt x="416" y="1734"/>
                    </a:cubicBezTo>
                    <a:lnTo>
                      <a:pt x="416" y="1734"/>
                    </a:lnTo>
                    <a:cubicBezTo>
                      <a:pt x="451" y="1774"/>
                      <a:pt x="490" y="1811"/>
                      <a:pt x="530" y="1843"/>
                    </a:cubicBezTo>
                    <a:cubicBezTo>
                      <a:pt x="581" y="1778"/>
                      <a:pt x="632" y="1714"/>
                      <a:pt x="680" y="1646"/>
                    </a:cubicBezTo>
                    <a:lnTo>
                      <a:pt x="567" y="1618"/>
                    </a:lnTo>
                    <a:cubicBezTo>
                      <a:pt x="558" y="1583"/>
                      <a:pt x="595" y="1557"/>
                      <a:pt x="653" y="1557"/>
                    </a:cubicBezTo>
                    <a:cubicBezTo>
                      <a:pt x="677" y="1557"/>
                      <a:pt x="705" y="1562"/>
                      <a:pt x="736" y="1572"/>
                    </a:cubicBezTo>
                    <a:cubicBezTo>
                      <a:pt x="1030" y="1171"/>
                      <a:pt x="1304" y="754"/>
                      <a:pt x="1554" y="323"/>
                    </a:cubicBezTo>
                    <a:lnTo>
                      <a:pt x="1506" y="323"/>
                    </a:lnTo>
                    <a:lnTo>
                      <a:pt x="1566" y="302"/>
                    </a:lnTo>
                    <a:cubicBezTo>
                      <a:pt x="1608" y="230"/>
                      <a:pt x="1649" y="158"/>
                      <a:pt x="1689" y="86"/>
                    </a:cubicBezTo>
                    <a:lnTo>
                      <a:pt x="1689" y="86"/>
                    </a:lnTo>
                    <a:cubicBezTo>
                      <a:pt x="1673" y="91"/>
                      <a:pt x="1655" y="93"/>
                      <a:pt x="1637" y="93"/>
                    </a:cubicBezTo>
                    <a:cubicBezTo>
                      <a:pt x="1544" y="93"/>
                      <a:pt x="1425" y="37"/>
                      <a:pt x="1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80" name="Google Shape;19280;p67"/>
              <p:cNvSpPr/>
              <p:nvPr/>
            </p:nvSpPr>
            <p:spPr>
              <a:xfrm>
                <a:off x="3099800" y="568400"/>
                <a:ext cx="83650" cy="136175"/>
              </a:xfrm>
              <a:custGeom>
                <a:avLst/>
                <a:gdLst/>
                <a:ahLst/>
                <a:cxnLst/>
                <a:rect l="l" t="t" r="r" b="b"/>
                <a:pathLst>
                  <a:path w="3346" h="5447" extrusionOk="0">
                    <a:moveTo>
                      <a:pt x="320" y="1"/>
                    </a:moveTo>
                    <a:lnTo>
                      <a:pt x="88" y="91"/>
                    </a:lnTo>
                    <a:cubicBezTo>
                      <a:pt x="93" y="91"/>
                      <a:pt x="98" y="91"/>
                      <a:pt x="103" y="91"/>
                    </a:cubicBezTo>
                    <a:cubicBezTo>
                      <a:pt x="486" y="91"/>
                      <a:pt x="261" y="182"/>
                      <a:pt x="564" y="249"/>
                    </a:cubicBezTo>
                    <a:cubicBezTo>
                      <a:pt x="473" y="263"/>
                      <a:pt x="339" y="253"/>
                      <a:pt x="334" y="311"/>
                    </a:cubicBezTo>
                    <a:cubicBezTo>
                      <a:pt x="425" y="338"/>
                      <a:pt x="479" y="346"/>
                      <a:pt x="518" y="346"/>
                    </a:cubicBezTo>
                    <a:cubicBezTo>
                      <a:pt x="566" y="346"/>
                      <a:pt x="588" y="333"/>
                      <a:pt x="625" y="333"/>
                    </a:cubicBezTo>
                    <a:cubicBezTo>
                      <a:pt x="641" y="333"/>
                      <a:pt x="662" y="336"/>
                      <a:pt x="689" y="344"/>
                    </a:cubicBezTo>
                    <a:cubicBezTo>
                      <a:pt x="630" y="365"/>
                      <a:pt x="541" y="380"/>
                      <a:pt x="446" y="380"/>
                    </a:cubicBezTo>
                    <a:cubicBezTo>
                      <a:pt x="312" y="380"/>
                      <a:pt x="165" y="350"/>
                      <a:pt x="70" y="265"/>
                    </a:cubicBezTo>
                    <a:cubicBezTo>
                      <a:pt x="49" y="270"/>
                      <a:pt x="24" y="272"/>
                      <a:pt x="0" y="274"/>
                    </a:cubicBezTo>
                    <a:cubicBezTo>
                      <a:pt x="863" y="1116"/>
                      <a:pt x="1630" y="2048"/>
                      <a:pt x="2288" y="3056"/>
                    </a:cubicBezTo>
                    <a:cubicBezTo>
                      <a:pt x="2659" y="3821"/>
                      <a:pt x="2951" y="4621"/>
                      <a:pt x="3162" y="5446"/>
                    </a:cubicBezTo>
                    <a:lnTo>
                      <a:pt x="3346" y="5418"/>
                    </a:lnTo>
                    <a:cubicBezTo>
                      <a:pt x="3343" y="5409"/>
                      <a:pt x="3341" y="5400"/>
                      <a:pt x="3339" y="5391"/>
                    </a:cubicBezTo>
                    <a:lnTo>
                      <a:pt x="3193" y="5356"/>
                    </a:lnTo>
                    <a:cubicBezTo>
                      <a:pt x="3213" y="5354"/>
                      <a:pt x="3235" y="5353"/>
                      <a:pt x="3256" y="5353"/>
                    </a:cubicBezTo>
                    <a:cubicBezTo>
                      <a:pt x="3282" y="5353"/>
                      <a:pt x="3308" y="5354"/>
                      <a:pt x="3334" y="5358"/>
                    </a:cubicBezTo>
                    <a:cubicBezTo>
                      <a:pt x="3327" y="5330"/>
                      <a:pt x="3320" y="5300"/>
                      <a:pt x="3313" y="5270"/>
                    </a:cubicBezTo>
                    <a:cubicBezTo>
                      <a:pt x="3234" y="5231"/>
                      <a:pt x="3165" y="5189"/>
                      <a:pt x="3255" y="5175"/>
                    </a:cubicBezTo>
                    <a:lnTo>
                      <a:pt x="3255" y="5175"/>
                    </a:lnTo>
                    <a:cubicBezTo>
                      <a:pt x="3269" y="5177"/>
                      <a:pt x="3281" y="5180"/>
                      <a:pt x="3295" y="5182"/>
                    </a:cubicBezTo>
                    <a:cubicBezTo>
                      <a:pt x="3121" y="4408"/>
                      <a:pt x="2894" y="3647"/>
                      <a:pt x="2613" y="2903"/>
                    </a:cubicBezTo>
                    <a:cubicBezTo>
                      <a:pt x="2588" y="2850"/>
                      <a:pt x="2557" y="2799"/>
                      <a:pt x="2530" y="2748"/>
                    </a:cubicBezTo>
                    <a:lnTo>
                      <a:pt x="2395" y="2769"/>
                    </a:lnTo>
                    <a:cubicBezTo>
                      <a:pt x="2321" y="2728"/>
                      <a:pt x="2178" y="2654"/>
                      <a:pt x="2302" y="2654"/>
                    </a:cubicBezTo>
                    <a:cubicBezTo>
                      <a:pt x="2317" y="2654"/>
                      <a:pt x="2338" y="2655"/>
                      <a:pt x="2363" y="2657"/>
                    </a:cubicBezTo>
                    <a:cubicBezTo>
                      <a:pt x="2414" y="2674"/>
                      <a:pt x="2465" y="2692"/>
                      <a:pt x="2513" y="2715"/>
                    </a:cubicBezTo>
                    <a:cubicBezTo>
                      <a:pt x="2458" y="2611"/>
                      <a:pt x="2400" y="2509"/>
                      <a:pt x="2339" y="2405"/>
                    </a:cubicBezTo>
                    <a:lnTo>
                      <a:pt x="2117" y="2439"/>
                    </a:lnTo>
                    <a:lnTo>
                      <a:pt x="2075" y="2416"/>
                    </a:lnTo>
                    <a:lnTo>
                      <a:pt x="2323" y="2379"/>
                    </a:lnTo>
                    <a:cubicBezTo>
                      <a:pt x="1843" y="1554"/>
                      <a:pt x="1275" y="784"/>
                      <a:pt x="629" y="84"/>
                    </a:cubicBezTo>
                    <a:cubicBezTo>
                      <a:pt x="610" y="89"/>
                      <a:pt x="594" y="96"/>
                      <a:pt x="580" y="105"/>
                    </a:cubicBezTo>
                    <a:lnTo>
                      <a:pt x="3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81" name="Google Shape;19281;p67"/>
              <p:cNvSpPr/>
              <p:nvPr/>
            </p:nvSpPr>
            <p:spPr>
              <a:xfrm>
                <a:off x="3187775" y="757350"/>
                <a:ext cx="3500" cy="2400"/>
              </a:xfrm>
              <a:custGeom>
                <a:avLst/>
                <a:gdLst/>
                <a:ahLst/>
                <a:cxnLst/>
                <a:rect l="l" t="t" r="r" b="b"/>
                <a:pathLst>
                  <a:path w="140" h="96" extrusionOk="0">
                    <a:moveTo>
                      <a:pt x="133" y="0"/>
                    </a:moveTo>
                    <a:cubicBezTo>
                      <a:pt x="106" y="0"/>
                      <a:pt x="78" y="1"/>
                      <a:pt x="48" y="1"/>
                    </a:cubicBezTo>
                    <a:cubicBezTo>
                      <a:pt x="32" y="1"/>
                      <a:pt x="17" y="1"/>
                      <a:pt x="0" y="0"/>
                    </a:cubicBezTo>
                    <a:lnTo>
                      <a:pt x="0" y="0"/>
                    </a:lnTo>
                    <a:cubicBezTo>
                      <a:pt x="3" y="30"/>
                      <a:pt x="7" y="63"/>
                      <a:pt x="10" y="95"/>
                    </a:cubicBezTo>
                    <a:cubicBezTo>
                      <a:pt x="29" y="94"/>
                      <a:pt x="50" y="93"/>
                      <a:pt x="72" y="93"/>
                    </a:cubicBezTo>
                    <a:cubicBezTo>
                      <a:pt x="94" y="93"/>
                      <a:pt x="116" y="94"/>
                      <a:pt x="140" y="95"/>
                    </a:cubicBezTo>
                    <a:cubicBezTo>
                      <a:pt x="137" y="63"/>
                      <a:pt x="135" y="30"/>
                      <a:pt x="1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82" name="Google Shape;19282;p67"/>
              <p:cNvSpPr/>
              <p:nvPr/>
            </p:nvSpPr>
            <p:spPr>
              <a:xfrm>
                <a:off x="2592625" y="768225"/>
                <a:ext cx="1775" cy="17775"/>
              </a:xfrm>
              <a:custGeom>
                <a:avLst/>
                <a:gdLst/>
                <a:ahLst/>
                <a:cxnLst/>
                <a:rect l="l" t="t" r="r" b="b"/>
                <a:pathLst>
                  <a:path w="71" h="711" extrusionOk="0">
                    <a:moveTo>
                      <a:pt x="70" y="1"/>
                    </a:moveTo>
                    <a:cubicBezTo>
                      <a:pt x="40" y="237"/>
                      <a:pt x="14" y="472"/>
                      <a:pt x="1" y="710"/>
                    </a:cubicBezTo>
                    <a:cubicBezTo>
                      <a:pt x="24" y="706"/>
                      <a:pt x="45" y="696"/>
                      <a:pt x="65" y="685"/>
                    </a:cubicBezTo>
                    <a:cubicBezTo>
                      <a:pt x="56" y="455"/>
                      <a:pt x="58" y="228"/>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83" name="Google Shape;19283;p67"/>
              <p:cNvSpPr/>
              <p:nvPr/>
            </p:nvSpPr>
            <p:spPr>
              <a:xfrm>
                <a:off x="2585950" y="798200"/>
                <a:ext cx="3925" cy="2100"/>
              </a:xfrm>
              <a:custGeom>
                <a:avLst/>
                <a:gdLst/>
                <a:ahLst/>
                <a:cxnLst/>
                <a:rect l="l" t="t" r="r" b="b"/>
                <a:pathLst>
                  <a:path w="157" h="84" extrusionOk="0">
                    <a:moveTo>
                      <a:pt x="156" y="0"/>
                    </a:moveTo>
                    <a:lnTo>
                      <a:pt x="156" y="0"/>
                    </a:lnTo>
                    <a:cubicBezTo>
                      <a:pt x="77" y="42"/>
                      <a:pt x="26" y="70"/>
                      <a:pt x="1" y="84"/>
                    </a:cubicBezTo>
                    <a:cubicBezTo>
                      <a:pt x="59" y="72"/>
                      <a:pt x="112" y="44"/>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84" name="Google Shape;19284;p67"/>
              <p:cNvSpPr/>
              <p:nvPr/>
            </p:nvSpPr>
            <p:spPr>
              <a:xfrm>
                <a:off x="3078700" y="585325"/>
                <a:ext cx="11725" cy="16375"/>
              </a:xfrm>
              <a:custGeom>
                <a:avLst/>
                <a:gdLst/>
                <a:ahLst/>
                <a:cxnLst/>
                <a:rect l="l" t="t" r="r" b="b"/>
                <a:pathLst>
                  <a:path w="469" h="655" extrusionOk="0">
                    <a:moveTo>
                      <a:pt x="1" y="1"/>
                    </a:moveTo>
                    <a:lnTo>
                      <a:pt x="1" y="1"/>
                    </a:lnTo>
                    <a:cubicBezTo>
                      <a:pt x="149" y="221"/>
                      <a:pt x="307" y="436"/>
                      <a:pt x="469" y="654"/>
                    </a:cubicBezTo>
                    <a:cubicBezTo>
                      <a:pt x="351" y="432"/>
                      <a:pt x="214" y="221"/>
                      <a:pt x="63" y="19"/>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85" name="Google Shape;19285;p67"/>
              <p:cNvSpPr/>
              <p:nvPr/>
            </p:nvSpPr>
            <p:spPr>
              <a:xfrm>
                <a:off x="3106400" y="963375"/>
                <a:ext cx="1600" cy="2275"/>
              </a:xfrm>
              <a:custGeom>
                <a:avLst/>
                <a:gdLst/>
                <a:ahLst/>
                <a:cxnLst/>
                <a:rect l="l" t="t" r="r" b="b"/>
                <a:pathLst>
                  <a:path w="64" h="91" extrusionOk="0">
                    <a:moveTo>
                      <a:pt x="52" y="0"/>
                    </a:moveTo>
                    <a:cubicBezTo>
                      <a:pt x="35" y="28"/>
                      <a:pt x="17" y="58"/>
                      <a:pt x="1" y="86"/>
                    </a:cubicBezTo>
                    <a:cubicBezTo>
                      <a:pt x="3" y="86"/>
                      <a:pt x="5" y="88"/>
                      <a:pt x="10" y="91"/>
                    </a:cubicBezTo>
                    <a:cubicBezTo>
                      <a:pt x="28" y="65"/>
                      <a:pt x="45" y="37"/>
                      <a:pt x="63" y="12"/>
                    </a:cubicBez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86" name="Google Shape;19286;p67"/>
              <p:cNvSpPr/>
              <p:nvPr/>
            </p:nvSpPr>
            <p:spPr>
              <a:xfrm>
                <a:off x="3108325" y="938850"/>
                <a:ext cx="14625" cy="23450"/>
              </a:xfrm>
              <a:custGeom>
                <a:avLst/>
                <a:gdLst/>
                <a:ahLst/>
                <a:cxnLst/>
                <a:rect l="l" t="t" r="r" b="b"/>
                <a:pathLst>
                  <a:path w="585" h="938" extrusionOk="0">
                    <a:moveTo>
                      <a:pt x="489" y="1"/>
                    </a:moveTo>
                    <a:cubicBezTo>
                      <a:pt x="341" y="323"/>
                      <a:pt x="179" y="636"/>
                      <a:pt x="0" y="937"/>
                    </a:cubicBezTo>
                    <a:lnTo>
                      <a:pt x="23" y="937"/>
                    </a:lnTo>
                    <a:cubicBezTo>
                      <a:pt x="225" y="643"/>
                      <a:pt x="413" y="337"/>
                      <a:pt x="584" y="24"/>
                    </a:cubicBezTo>
                    <a:cubicBezTo>
                      <a:pt x="552" y="19"/>
                      <a:pt x="522" y="12"/>
                      <a:pt x="4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87" name="Google Shape;19287;p67"/>
              <p:cNvSpPr/>
              <p:nvPr/>
            </p:nvSpPr>
            <p:spPr>
              <a:xfrm>
                <a:off x="2524550" y="646650"/>
                <a:ext cx="51175" cy="224375"/>
              </a:xfrm>
              <a:custGeom>
                <a:avLst/>
                <a:gdLst/>
                <a:ahLst/>
                <a:cxnLst/>
                <a:rect l="l" t="t" r="r" b="b"/>
                <a:pathLst>
                  <a:path w="2047" h="8975" extrusionOk="0">
                    <a:moveTo>
                      <a:pt x="1704" y="0"/>
                    </a:moveTo>
                    <a:cubicBezTo>
                      <a:pt x="612" y="2101"/>
                      <a:pt x="85" y="4495"/>
                      <a:pt x="178" y="6807"/>
                    </a:cubicBezTo>
                    <a:cubicBezTo>
                      <a:pt x="79" y="6878"/>
                      <a:pt x="0" y="6938"/>
                      <a:pt x="13" y="6938"/>
                    </a:cubicBezTo>
                    <a:cubicBezTo>
                      <a:pt x="17" y="6938"/>
                      <a:pt x="26" y="6934"/>
                      <a:pt x="44" y="6925"/>
                    </a:cubicBezTo>
                    <a:cubicBezTo>
                      <a:pt x="104" y="7122"/>
                      <a:pt x="167" y="7312"/>
                      <a:pt x="227" y="7497"/>
                    </a:cubicBezTo>
                    <a:cubicBezTo>
                      <a:pt x="234" y="7588"/>
                      <a:pt x="248" y="7676"/>
                      <a:pt x="257" y="7764"/>
                    </a:cubicBezTo>
                    <a:lnTo>
                      <a:pt x="322" y="7787"/>
                    </a:lnTo>
                    <a:lnTo>
                      <a:pt x="262" y="7803"/>
                    </a:lnTo>
                    <a:cubicBezTo>
                      <a:pt x="310" y="8198"/>
                      <a:pt x="375" y="8589"/>
                      <a:pt x="461" y="8974"/>
                    </a:cubicBezTo>
                    <a:cubicBezTo>
                      <a:pt x="479" y="8965"/>
                      <a:pt x="498" y="8953"/>
                      <a:pt x="512" y="8937"/>
                    </a:cubicBezTo>
                    <a:lnTo>
                      <a:pt x="528" y="8812"/>
                    </a:lnTo>
                    <a:lnTo>
                      <a:pt x="528" y="8812"/>
                    </a:lnTo>
                    <a:cubicBezTo>
                      <a:pt x="554" y="8851"/>
                      <a:pt x="549" y="8905"/>
                      <a:pt x="514" y="8937"/>
                    </a:cubicBezTo>
                    <a:lnTo>
                      <a:pt x="512" y="8956"/>
                    </a:lnTo>
                    <a:cubicBezTo>
                      <a:pt x="521" y="8956"/>
                      <a:pt x="531" y="8956"/>
                      <a:pt x="540" y="8956"/>
                    </a:cubicBezTo>
                    <a:cubicBezTo>
                      <a:pt x="678" y="8956"/>
                      <a:pt x="772" y="8893"/>
                      <a:pt x="846" y="8821"/>
                    </a:cubicBezTo>
                    <a:cubicBezTo>
                      <a:pt x="721" y="8204"/>
                      <a:pt x="644" y="7581"/>
                      <a:pt x="614" y="6953"/>
                    </a:cubicBezTo>
                    <a:cubicBezTo>
                      <a:pt x="663" y="6934"/>
                      <a:pt x="721" y="6911"/>
                      <a:pt x="785" y="6883"/>
                    </a:cubicBezTo>
                    <a:cubicBezTo>
                      <a:pt x="586" y="6807"/>
                      <a:pt x="635" y="6661"/>
                      <a:pt x="498" y="6565"/>
                    </a:cubicBezTo>
                    <a:lnTo>
                      <a:pt x="600" y="6561"/>
                    </a:lnTo>
                    <a:cubicBezTo>
                      <a:pt x="563" y="4398"/>
                      <a:pt x="1071" y="2219"/>
                      <a:pt x="2047" y="234"/>
                    </a:cubicBezTo>
                    <a:lnTo>
                      <a:pt x="2047" y="234"/>
                    </a:lnTo>
                    <a:cubicBezTo>
                      <a:pt x="1982" y="237"/>
                      <a:pt x="1912" y="239"/>
                      <a:pt x="1840" y="241"/>
                    </a:cubicBezTo>
                    <a:lnTo>
                      <a:pt x="17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88" name="Google Shape;19288;p67"/>
              <p:cNvSpPr/>
              <p:nvPr/>
            </p:nvSpPr>
            <p:spPr>
              <a:xfrm>
                <a:off x="2564275" y="929475"/>
                <a:ext cx="46875" cy="66150"/>
              </a:xfrm>
              <a:custGeom>
                <a:avLst/>
                <a:gdLst/>
                <a:ahLst/>
                <a:cxnLst/>
                <a:rect l="l" t="t" r="r" b="b"/>
                <a:pathLst>
                  <a:path w="1875" h="2646" extrusionOk="0">
                    <a:moveTo>
                      <a:pt x="625" y="0"/>
                    </a:moveTo>
                    <a:cubicBezTo>
                      <a:pt x="576" y="109"/>
                      <a:pt x="451" y="195"/>
                      <a:pt x="316" y="281"/>
                    </a:cubicBezTo>
                    <a:cubicBezTo>
                      <a:pt x="525" y="617"/>
                      <a:pt x="708" y="948"/>
                      <a:pt x="877" y="1273"/>
                    </a:cubicBezTo>
                    <a:cubicBezTo>
                      <a:pt x="659" y="967"/>
                      <a:pt x="453" y="649"/>
                      <a:pt x="256" y="315"/>
                    </a:cubicBezTo>
                    <a:cubicBezTo>
                      <a:pt x="168" y="366"/>
                      <a:pt x="82" y="427"/>
                      <a:pt x="1" y="492"/>
                    </a:cubicBezTo>
                    <a:cubicBezTo>
                      <a:pt x="427" y="1150"/>
                      <a:pt x="905" y="1774"/>
                      <a:pt x="1427" y="2360"/>
                    </a:cubicBezTo>
                    <a:cubicBezTo>
                      <a:pt x="1478" y="2455"/>
                      <a:pt x="1529" y="2553"/>
                      <a:pt x="1580" y="2645"/>
                    </a:cubicBezTo>
                    <a:cubicBezTo>
                      <a:pt x="1684" y="2613"/>
                      <a:pt x="1784" y="2564"/>
                      <a:pt x="1874" y="2506"/>
                    </a:cubicBezTo>
                    <a:cubicBezTo>
                      <a:pt x="1846" y="2474"/>
                      <a:pt x="1816" y="2444"/>
                      <a:pt x="1788" y="2413"/>
                    </a:cubicBezTo>
                    <a:cubicBezTo>
                      <a:pt x="1777" y="2395"/>
                      <a:pt x="1765" y="2379"/>
                      <a:pt x="1756" y="2362"/>
                    </a:cubicBezTo>
                    <a:cubicBezTo>
                      <a:pt x="1744" y="2367"/>
                      <a:pt x="1735" y="2374"/>
                      <a:pt x="1723" y="2381"/>
                    </a:cubicBezTo>
                    <a:cubicBezTo>
                      <a:pt x="1503" y="2358"/>
                      <a:pt x="1436" y="2140"/>
                      <a:pt x="1271" y="2022"/>
                    </a:cubicBezTo>
                    <a:cubicBezTo>
                      <a:pt x="1292" y="1979"/>
                      <a:pt x="1367" y="1970"/>
                      <a:pt x="1466" y="1970"/>
                    </a:cubicBezTo>
                    <a:cubicBezTo>
                      <a:pt x="1480" y="1970"/>
                      <a:pt x="1495" y="1970"/>
                      <a:pt x="1510" y="1971"/>
                    </a:cubicBezTo>
                    <a:cubicBezTo>
                      <a:pt x="1174" y="1398"/>
                      <a:pt x="891" y="763"/>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89" name="Google Shape;19289;p67"/>
              <p:cNvSpPr/>
              <p:nvPr/>
            </p:nvSpPr>
            <p:spPr>
              <a:xfrm>
                <a:off x="3104675" y="966450"/>
                <a:ext cx="1400" cy="2050"/>
              </a:xfrm>
              <a:custGeom>
                <a:avLst/>
                <a:gdLst/>
                <a:ahLst/>
                <a:cxnLst/>
                <a:rect l="l" t="t" r="r" b="b"/>
                <a:pathLst>
                  <a:path w="56" h="82" extrusionOk="0">
                    <a:moveTo>
                      <a:pt x="49" y="0"/>
                    </a:moveTo>
                    <a:cubicBezTo>
                      <a:pt x="33" y="26"/>
                      <a:pt x="16" y="54"/>
                      <a:pt x="0" y="81"/>
                    </a:cubicBezTo>
                    <a:cubicBezTo>
                      <a:pt x="19" y="54"/>
                      <a:pt x="37" y="28"/>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90" name="Google Shape;19290;p67"/>
              <p:cNvSpPr/>
              <p:nvPr/>
            </p:nvSpPr>
            <p:spPr>
              <a:xfrm>
                <a:off x="3120825" y="935150"/>
                <a:ext cx="4100" cy="3725"/>
              </a:xfrm>
              <a:custGeom>
                <a:avLst/>
                <a:gdLst/>
                <a:ahLst/>
                <a:cxnLst/>
                <a:rect l="l" t="t" r="r" b="b"/>
                <a:pathLst>
                  <a:path w="164" h="149" extrusionOk="0">
                    <a:moveTo>
                      <a:pt x="59" y="0"/>
                    </a:moveTo>
                    <a:cubicBezTo>
                      <a:pt x="40" y="42"/>
                      <a:pt x="22" y="84"/>
                      <a:pt x="1" y="126"/>
                    </a:cubicBezTo>
                    <a:lnTo>
                      <a:pt x="98" y="149"/>
                    </a:lnTo>
                    <a:cubicBezTo>
                      <a:pt x="119" y="109"/>
                      <a:pt x="142" y="70"/>
                      <a:pt x="163" y="31"/>
                    </a:cubicBezTo>
                    <a:lnTo>
                      <a:pt x="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91" name="Google Shape;19291;p67"/>
              <p:cNvSpPr/>
              <p:nvPr/>
            </p:nvSpPr>
            <p:spPr>
              <a:xfrm>
                <a:off x="3136200" y="678125"/>
                <a:ext cx="6225" cy="1975"/>
              </a:xfrm>
              <a:custGeom>
                <a:avLst/>
                <a:gdLst/>
                <a:ahLst/>
                <a:cxnLst/>
                <a:rect l="l" t="t" r="r" b="b"/>
                <a:pathLst>
                  <a:path w="249" h="79" extrusionOk="0">
                    <a:moveTo>
                      <a:pt x="218" y="0"/>
                    </a:moveTo>
                    <a:cubicBezTo>
                      <a:pt x="144" y="14"/>
                      <a:pt x="72" y="33"/>
                      <a:pt x="0" y="58"/>
                    </a:cubicBezTo>
                    <a:cubicBezTo>
                      <a:pt x="84" y="58"/>
                      <a:pt x="167" y="65"/>
                      <a:pt x="248" y="79"/>
                    </a:cubicBezTo>
                    <a:cubicBezTo>
                      <a:pt x="239" y="53"/>
                      <a:pt x="227" y="28"/>
                      <a:pt x="2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92" name="Google Shape;19292;p67"/>
              <p:cNvSpPr/>
              <p:nvPr/>
            </p:nvSpPr>
            <p:spPr>
              <a:xfrm>
                <a:off x="3146000" y="693075"/>
                <a:ext cx="175" cy="125"/>
              </a:xfrm>
              <a:custGeom>
                <a:avLst/>
                <a:gdLst/>
                <a:ahLst/>
                <a:cxnLst/>
                <a:rect l="l" t="t" r="r" b="b"/>
                <a:pathLst>
                  <a:path w="7" h="5" extrusionOk="0">
                    <a:moveTo>
                      <a:pt x="0" y="0"/>
                    </a:moveTo>
                    <a:cubicBezTo>
                      <a:pt x="2" y="2"/>
                      <a:pt x="5" y="2"/>
                      <a:pt x="7" y="5"/>
                    </a:cubicBezTo>
                    <a:cubicBezTo>
                      <a:pt x="7" y="2"/>
                      <a:pt x="7" y="2"/>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93" name="Google Shape;19293;p67"/>
              <p:cNvSpPr/>
              <p:nvPr/>
            </p:nvSpPr>
            <p:spPr>
              <a:xfrm>
                <a:off x="3150275" y="716650"/>
                <a:ext cx="3800" cy="10225"/>
              </a:xfrm>
              <a:custGeom>
                <a:avLst/>
                <a:gdLst/>
                <a:ahLst/>
                <a:cxnLst/>
                <a:rect l="l" t="t" r="r" b="b"/>
                <a:pathLst>
                  <a:path w="152" h="409" extrusionOk="0">
                    <a:moveTo>
                      <a:pt x="1" y="1"/>
                    </a:moveTo>
                    <a:lnTo>
                      <a:pt x="1" y="1"/>
                    </a:lnTo>
                    <a:cubicBezTo>
                      <a:pt x="14" y="137"/>
                      <a:pt x="28" y="272"/>
                      <a:pt x="38" y="404"/>
                    </a:cubicBezTo>
                    <a:cubicBezTo>
                      <a:pt x="54" y="397"/>
                      <a:pt x="70" y="390"/>
                      <a:pt x="86" y="386"/>
                    </a:cubicBezTo>
                    <a:cubicBezTo>
                      <a:pt x="110" y="395"/>
                      <a:pt x="130" y="402"/>
                      <a:pt x="151" y="409"/>
                    </a:cubicBezTo>
                    <a:cubicBezTo>
                      <a:pt x="121" y="277"/>
                      <a:pt x="89" y="144"/>
                      <a:pt x="52" y="12"/>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94" name="Google Shape;19294;p67"/>
              <p:cNvSpPr/>
              <p:nvPr/>
            </p:nvSpPr>
            <p:spPr>
              <a:xfrm>
                <a:off x="3149700" y="712025"/>
                <a:ext cx="1575" cy="3950"/>
              </a:xfrm>
              <a:custGeom>
                <a:avLst/>
                <a:gdLst/>
                <a:ahLst/>
                <a:cxnLst/>
                <a:rect l="l" t="t" r="r" b="b"/>
                <a:pathLst>
                  <a:path w="63" h="158" extrusionOk="0">
                    <a:moveTo>
                      <a:pt x="0" y="0"/>
                    </a:moveTo>
                    <a:cubicBezTo>
                      <a:pt x="7" y="54"/>
                      <a:pt x="12" y="100"/>
                      <a:pt x="19" y="151"/>
                    </a:cubicBezTo>
                    <a:cubicBezTo>
                      <a:pt x="33" y="153"/>
                      <a:pt x="47" y="156"/>
                      <a:pt x="63" y="158"/>
                    </a:cubicBezTo>
                    <a:cubicBezTo>
                      <a:pt x="47" y="105"/>
                      <a:pt x="28" y="54"/>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95" name="Google Shape;19295;p67"/>
              <p:cNvSpPr/>
              <p:nvPr/>
            </p:nvSpPr>
            <p:spPr>
              <a:xfrm>
                <a:off x="3072100" y="588975"/>
                <a:ext cx="69150" cy="89225"/>
              </a:xfrm>
              <a:custGeom>
                <a:avLst/>
                <a:gdLst/>
                <a:ahLst/>
                <a:cxnLst/>
                <a:rect l="l" t="t" r="r" b="b"/>
                <a:pathLst>
                  <a:path w="2766" h="3569" extrusionOk="0">
                    <a:moveTo>
                      <a:pt x="0" y="1"/>
                    </a:moveTo>
                    <a:lnTo>
                      <a:pt x="0" y="1"/>
                    </a:lnTo>
                    <a:cubicBezTo>
                      <a:pt x="404" y="538"/>
                      <a:pt x="754" y="1118"/>
                      <a:pt x="1046" y="1725"/>
                    </a:cubicBezTo>
                    <a:cubicBezTo>
                      <a:pt x="1145" y="1760"/>
                      <a:pt x="1250" y="1788"/>
                      <a:pt x="1354" y="1809"/>
                    </a:cubicBezTo>
                    <a:cubicBezTo>
                      <a:pt x="1400" y="1809"/>
                      <a:pt x="1454" y="1811"/>
                      <a:pt x="1507" y="1816"/>
                    </a:cubicBezTo>
                    <a:cubicBezTo>
                      <a:pt x="1490" y="1817"/>
                      <a:pt x="1473" y="1818"/>
                      <a:pt x="1456" y="1818"/>
                    </a:cubicBezTo>
                    <a:cubicBezTo>
                      <a:pt x="1421" y="1818"/>
                      <a:pt x="1387" y="1815"/>
                      <a:pt x="1354" y="1809"/>
                    </a:cubicBezTo>
                    <a:cubicBezTo>
                      <a:pt x="1340" y="1809"/>
                      <a:pt x="1326" y="1808"/>
                      <a:pt x="1312" y="1808"/>
                    </a:cubicBezTo>
                    <a:cubicBezTo>
                      <a:pt x="1211" y="1808"/>
                      <a:pt x="1132" y="1817"/>
                      <a:pt x="1099" y="1839"/>
                    </a:cubicBezTo>
                    <a:cubicBezTo>
                      <a:pt x="1111" y="1865"/>
                      <a:pt x="1122" y="1888"/>
                      <a:pt x="1132" y="1911"/>
                    </a:cubicBezTo>
                    <a:lnTo>
                      <a:pt x="1185" y="1920"/>
                    </a:lnTo>
                    <a:lnTo>
                      <a:pt x="1141" y="1929"/>
                    </a:lnTo>
                    <a:cubicBezTo>
                      <a:pt x="1213" y="2087"/>
                      <a:pt x="1280" y="2247"/>
                      <a:pt x="1345" y="2409"/>
                    </a:cubicBezTo>
                    <a:cubicBezTo>
                      <a:pt x="1384" y="2486"/>
                      <a:pt x="1424" y="2562"/>
                      <a:pt x="1463" y="2639"/>
                    </a:cubicBezTo>
                    <a:cubicBezTo>
                      <a:pt x="1540" y="2613"/>
                      <a:pt x="1572" y="2585"/>
                      <a:pt x="1431" y="2539"/>
                    </a:cubicBezTo>
                    <a:lnTo>
                      <a:pt x="1431" y="2539"/>
                    </a:lnTo>
                    <a:cubicBezTo>
                      <a:pt x="1560" y="2576"/>
                      <a:pt x="1695" y="2585"/>
                      <a:pt x="1734" y="2636"/>
                    </a:cubicBezTo>
                    <a:lnTo>
                      <a:pt x="1961" y="2604"/>
                    </a:lnTo>
                    <a:lnTo>
                      <a:pt x="1961" y="2604"/>
                    </a:lnTo>
                    <a:cubicBezTo>
                      <a:pt x="1989" y="2741"/>
                      <a:pt x="1667" y="2817"/>
                      <a:pt x="1788" y="2970"/>
                    </a:cubicBezTo>
                    <a:cubicBezTo>
                      <a:pt x="1791" y="2970"/>
                      <a:pt x="1795" y="2970"/>
                      <a:pt x="1799" y="2970"/>
                    </a:cubicBezTo>
                    <a:cubicBezTo>
                      <a:pt x="2021" y="2970"/>
                      <a:pt x="2086" y="3291"/>
                      <a:pt x="2362" y="3291"/>
                    </a:cubicBezTo>
                    <a:cubicBezTo>
                      <a:pt x="2385" y="3291"/>
                      <a:pt x="2410" y="3288"/>
                      <a:pt x="2437" y="3283"/>
                    </a:cubicBezTo>
                    <a:lnTo>
                      <a:pt x="2437" y="3283"/>
                    </a:lnTo>
                    <a:lnTo>
                      <a:pt x="2286" y="3323"/>
                    </a:lnTo>
                    <a:cubicBezTo>
                      <a:pt x="2680" y="3408"/>
                      <a:pt x="2404" y="3478"/>
                      <a:pt x="2752" y="3568"/>
                    </a:cubicBezTo>
                    <a:cubicBezTo>
                      <a:pt x="2759" y="3554"/>
                      <a:pt x="2764" y="3538"/>
                      <a:pt x="2766" y="3522"/>
                    </a:cubicBezTo>
                    <a:cubicBezTo>
                      <a:pt x="2629" y="3142"/>
                      <a:pt x="2446" y="2778"/>
                      <a:pt x="2221" y="2439"/>
                    </a:cubicBezTo>
                    <a:cubicBezTo>
                      <a:pt x="2168" y="2363"/>
                      <a:pt x="2112" y="2291"/>
                      <a:pt x="2059" y="2217"/>
                    </a:cubicBezTo>
                    <a:cubicBezTo>
                      <a:pt x="1992" y="2217"/>
                      <a:pt x="1929" y="2226"/>
                      <a:pt x="1910" y="2240"/>
                    </a:cubicBezTo>
                    <a:cubicBezTo>
                      <a:pt x="1595" y="2262"/>
                      <a:pt x="2107" y="2508"/>
                      <a:pt x="1777" y="2508"/>
                    </a:cubicBezTo>
                    <a:cubicBezTo>
                      <a:pt x="1728" y="2508"/>
                      <a:pt x="1661" y="2503"/>
                      <a:pt x="1570" y="2490"/>
                    </a:cubicBezTo>
                    <a:cubicBezTo>
                      <a:pt x="1505" y="2342"/>
                      <a:pt x="1637" y="2092"/>
                      <a:pt x="1906" y="2018"/>
                    </a:cubicBezTo>
                    <a:cubicBezTo>
                      <a:pt x="1500" y="1484"/>
                      <a:pt x="1101" y="995"/>
                      <a:pt x="735" y="508"/>
                    </a:cubicBezTo>
                    <a:lnTo>
                      <a:pt x="735" y="508"/>
                    </a:lnTo>
                    <a:cubicBezTo>
                      <a:pt x="851" y="729"/>
                      <a:pt x="958" y="956"/>
                      <a:pt x="1050" y="1188"/>
                    </a:cubicBezTo>
                    <a:cubicBezTo>
                      <a:pt x="795" y="780"/>
                      <a:pt x="510" y="390"/>
                      <a:pt x="197" y="26"/>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96" name="Google Shape;19296;p67"/>
              <p:cNvSpPr/>
              <p:nvPr/>
            </p:nvSpPr>
            <p:spPr>
              <a:xfrm>
                <a:off x="3096500" y="715300"/>
                <a:ext cx="66900" cy="210925"/>
              </a:xfrm>
              <a:custGeom>
                <a:avLst/>
                <a:gdLst/>
                <a:ahLst/>
                <a:cxnLst/>
                <a:rect l="l" t="t" r="r" b="b"/>
                <a:pathLst>
                  <a:path w="2676" h="8437" extrusionOk="0">
                    <a:moveTo>
                      <a:pt x="2321" y="1339"/>
                    </a:moveTo>
                    <a:lnTo>
                      <a:pt x="2321" y="1339"/>
                    </a:lnTo>
                    <a:cubicBezTo>
                      <a:pt x="2289" y="1350"/>
                      <a:pt x="2256" y="1355"/>
                      <a:pt x="2223" y="1355"/>
                    </a:cubicBezTo>
                    <a:cubicBezTo>
                      <a:pt x="2205" y="1355"/>
                      <a:pt x="2188" y="1354"/>
                      <a:pt x="2170" y="1351"/>
                    </a:cubicBezTo>
                    <a:lnTo>
                      <a:pt x="2170" y="1351"/>
                    </a:lnTo>
                    <a:cubicBezTo>
                      <a:pt x="2183" y="1352"/>
                      <a:pt x="2196" y="1352"/>
                      <a:pt x="2210" y="1352"/>
                    </a:cubicBezTo>
                    <a:cubicBezTo>
                      <a:pt x="2247" y="1352"/>
                      <a:pt x="2285" y="1348"/>
                      <a:pt x="2321" y="1339"/>
                    </a:cubicBezTo>
                    <a:close/>
                    <a:moveTo>
                      <a:pt x="1785" y="1"/>
                    </a:moveTo>
                    <a:cubicBezTo>
                      <a:pt x="1728" y="1"/>
                      <a:pt x="1670" y="7"/>
                      <a:pt x="1614" y="20"/>
                    </a:cubicBezTo>
                    <a:cubicBezTo>
                      <a:pt x="2131" y="198"/>
                      <a:pt x="1760" y="340"/>
                      <a:pt x="2008" y="502"/>
                    </a:cubicBezTo>
                    <a:lnTo>
                      <a:pt x="1644" y="586"/>
                    </a:lnTo>
                    <a:lnTo>
                      <a:pt x="1632" y="579"/>
                    </a:lnTo>
                    <a:lnTo>
                      <a:pt x="1632" y="579"/>
                    </a:lnTo>
                    <a:cubicBezTo>
                      <a:pt x="1690" y="808"/>
                      <a:pt x="1744" y="1038"/>
                      <a:pt x="1790" y="1267"/>
                    </a:cubicBezTo>
                    <a:cubicBezTo>
                      <a:pt x="1890" y="1279"/>
                      <a:pt x="2043" y="1334"/>
                      <a:pt x="2170" y="1351"/>
                    </a:cubicBezTo>
                    <a:cubicBezTo>
                      <a:pt x="2053" y="1342"/>
                      <a:pt x="1919" y="1311"/>
                      <a:pt x="1819" y="1311"/>
                    </a:cubicBezTo>
                    <a:cubicBezTo>
                      <a:pt x="1812" y="1311"/>
                      <a:pt x="1806" y="1311"/>
                      <a:pt x="1799" y="1311"/>
                    </a:cubicBezTo>
                    <a:cubicBezTo>
                      <a:pt x="1846" y="1541"/>
                      <a:pt x="1885" y="1770"/>
                      <a:pt x="1920" y="1997"/>
                    </a:cubicBezTo>
                    <a:cubicBezTo>
                      <a:pt x="1739" y="2095"/>
                      <a:pt x="1516" y="2213"/>
                      <a:pt x="1259" y="2345"/>
                    </a:cubicBezTo>
                    <a:cubicBezTo>
                      <a:pt x="1361" y="2336"/>
                      <a:pt x="1435" y="2315"/>
                      <a:pt x="1428" y="2303"/>
                    </a:cubicBezTo>
                    <a:lnTo>
                      <a:pt x="1428" y="2303"/>
                    </a:lnTo>
                    <a:cubicBezTo>
                      <a:pt x="1590" y="2370"/>
                      <a:pt x="1685" y="2623"/>
                      <a:pt x="1340" y="2623"/>
                    </a:cubicBezTo>
                    <a:cubicBezTo>
                      <a:pt x="1339" y="2623"/>
                      <a:pt x="1337" y="2623"/>
                      <a:pt x="1336" y="2623"/>
                    </a:cubicBezTo>
                    <a:cubicBezTo>
                      <a:pt x="1266" y="2533"/>
                      <a:pt x="1509" y="2440"/>
                      <a:pt x="1201" y="2375"/>
                    </a:cubicBezTo>
                    <a:lnTo>
                      <a:pt x="1111" y="2422"/>
                    </a:lnTo>
                    <a:cubicBezTo>
                      <a:pt x="1143" y="2436"/>
                      <a:pt x="1176" y="2452"/>
                      <a:pt x="1173" y="2475"/>
                    </a:cubicBezTo>
                    <a:lnTo>
                      <a:pt x="1067" y="2445"/>
                    </a:lnTo>
                    <a:cubicBezTo>
                      <a:pt x="754" y="2607"/>
                      <a:pt x="397" y="2790"/>
                      <a:pt x="0" y="2994"/>
                    </a:cubicBezTo>
                    <a:cubicBezTo>
                      <a:pt x="251" y="3054"/>
                      <a:pt x="40" y="3156"/>
                      <a:pt x="167" y="3228"/>
                    </a:cubicBezTo>
                    <a:cubicBezTo>
                      <a:pt x="207" y="3231"/>
                      <a:pt x="246" y="3240"/>
                      <a:pt x="283" y="3249"/>
                    </a:cubicBezTo>
                    <a:cubicBezTo>
                      <a:pt x="1025" y="2885"/>
                      <a:pt x="1609" y="2602"/>
                      <a:pt x="1978" y="2433"/>
                    </a:cubicBezTo>
                    <a:lnTo>
                      <a:pt x="1978" y="2433"/>
                    </a:lnTo>
                    <a:cubicBezTo>
                      <a:pt x="2152" y="3954"/>
                      <a:pt x="2047" y="5493"/>
                      <a:pt x="1667" y="6975"/>
                    </a:cubicBezTo>
                    <a:cubicBezTo>
                      <a:pt x="1683" y="6975"/>
                      <a:pt x="1700" y="6968"/>
                      <a:pt x="1713" y="6956"/>
                    </a:cubicBezTo>
                    <a:lnTo>
                      <a:pt x="1713" y="6956"/>
                    </a:lnTo>
                    <a:cubicBezTo>
                      <a:pt x="1757" y="7146"/>
                      <a:pt x="1697" y="7183"/>
                      <a:pt x="1609" y="7186"/>
                    </a:cubicBezTo>
                    <a:cubicBezTo>
                      <a:pt x="1581" y="7292"/>
                      <a:pt x="1551" y="7399"/>
                      <a:pt x="1519" y="7503"/>
                    </a:cubicBezTo>
                    <a:lnTo>
                      <a:pt x="1528" y="7522"/>
                    </a:lnTo>
                    <a:lnTo>
                      <a:pt x="1514" y="7517"/>
                    </a:lnTo>
                    <a:cubicBezTo>
                      <a:pt x="1417" y="7828"/>
                      <a:pt x="1308" y="8134"/>
                      <a:pt x="1185" y="8433"/>
                    </a:cubicBezTo>
                    <a:cubicBezTo>
                      <a:pt x="1204" y="8436"/>
                      <a:pt x="1220" y="8437"/>
                      <a:pt x="1235" y="8437"/>
                    </a:cubicBezTo>
                    <a:cubicBezTo>
                      <a:pt x="1335" y="8437"/>
                      <a:pt x="1336" y="8374"/>
                      <a:pt x="1375" y="8349"/>
                    </a:cubicBezTo>
                    <a:cubicBezTo>
                      <a:pt x="2267" y="6451"/>
                      <a:pt x="2618" y="4341"/>
                      <a:pt x="2388" y="2257"/>
                    </a:cubicBezTo>
                    <a:cubicBezTo>
                      <a:pt x="2395" y="2255"/>
                      <a:pt x="2402" y="2252"/>
                      <a:pt x="2409" y="2252"/>
                    </a:cubicBezTo>
                    <a:cubicBezTo>
                      <a:pt x="2417" y="2155"/>
                      <a:pt x="2676" y="2053"/>
                      <a:pt x="2442" y="2053"/>
                    </a:cubicBezTo>
                    <a:cubicBezTo>
                      <a:pt x="2422" y="2053"/>
                      <a:pt x="2397" y="2054"/>
                      <a:pt x="2367" y="2055"/>
                    </a:cubicBezTo>
                    <a:cubicBezTo>
                      <a:pt x="2353" y="1960"/>
                      <a:pt x="2342" y="1863"/>
                      <a:pt x="2325" y="1766"/>
                    </a:cubicBezTo>
                    <a:cubicBezTo>
                      <a:pt x="2367" y="1742"/>
                      <a:pt x="2407" y="1717"/>
                      <a:pt x="2446" y="1689"/>
                    </a:cubicBezTo>
                    <a:cubicBezTo>
                      <a:pt x="2441" y="1508"/>
                      <a:pt x="2427" y="1327"/>
                      <a:pt x="2409" y="1144"/>
                    </a:cubicBezTo>
                    <a:cubicBezTo>
                      <a:pt x="2305" y="1144"/>
                      <a:pt x="2235" y="1135"/>
                      <a:pt x="2344" y="1133"/>
                    </a:cubicBezTo>
                    <a:cubicBezTo>
                      <a:pt x="2367" y="1128"/>
                      <a:pt x="2388" y="1121"/>
                      <a:pt x="2407" y="1116"/>
                    </a:cubicBezTo>
                    <a:cubicBezTo>
                      <a:pt x="2395" y="1017"/>
                      <a:pt x="2383" y="917"/>
                      <a:pt x="2367" y="817"/>
                    </a:cubicBezTo>
                    <a:cubicBezTo>
                      <a:pt x="2312" y="780"/>
                      <a:pt x="2251" y="741"/>
                      <a:pt x="2200" y="704"/>
                    </a:cubicBezTo>
                    <a:lnTo>
                      <a:pt x="2200" y="704"/>
                    </a:lnTo>
                    <a:cubicBezTo>
                      <a:pt x="2207" y="852"/>
                      <a:pt x="2214" y="998"/>
                      <a:pt x="2214" y="1140"/>
                    </a:cubicBezTo>
                    <a:cubicBezTo>
                      <a:pt x="2138" y="764"/>
                      <a:pt x="2040" y="389"/>
                      <a:pt x="1922" y="13"/>
                    </a:cubicBezTo>
                    <a:cubicBezTo>
                      <a:pt x="1877" y="5"/>
                      <a:pt x="1831" y="1"/>
                      <a:pt x="1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97" name="Google Shape;19297;p67"/>
              <p:cNvSpPr/>
              <p:nvPr/>
            </p:nvSpPr>
            <p:spPr>
              <a:xfrm>
                <a:off x="3049725" y="557800"/>
                <a:ext cx="75" cy="25"/>
              </a:xfrm>
              <a:custGeom>
                <a:avLst/>
                <a:gdLst/>
                <a:ahLst/>
                <a:cxnLst/>
                <a:rect l="l" t="t" r="r" b="b"/>
                <a:pathLst>
                  <a:path w="3" h="1" extrusionOk="0">
                    <a:moveTo>
                      <a:pt x="3"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98" name="Google Shape;19298;p67"/>
              <p:cNvSpPr/>
              <p:nvPr/>
            </p:nvSpPr>
            <p:spPr>
              <a:xfrm>
                <a:off x="3123725" y="932950"/>
                <a:ext cx="2700" cy="2925"/>
              </a:xfrm>
              <a:custGeom>
                <a:avLst/>
                <a:gdLst/>
                <a:ahLst/>
                <a:cxnLst/>
                <a:rect l="l" t="t" r="r" b="b"/>
                <a:pathLst>
                  <a:path w="108" h="117" extrusionOk="0">
                    <a:moveTo>
                      <a:pt x="107" y="0"/>
                    </a:moveTo>
                    <a:cubicBezTo>
                      <a:pt x="63" y="42"/>
                      <a:pt x="1" y="81"/>
                      <a:pt x="49" y="116"/>
                    </a:cubicBezTo>
                    <a:cubicBezTo>
                      <a:pt x="70" y="77"/>
                      <a:pt x="89" y="37"/>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299" name="Google Shape;19299;p67"/>
              <p:cNvSpPr/>
              <p:nvPr/>
            </p:nvSpPr>
            <p:spPr>
              <a:xfrm>
                <a:off x="2899150" y="924600"/>
                <a:ext cx="160450" cy="113850"/>
              </a:xfrm>
              <a:custGeom>
                <a:avLst/>
                <a:gdLst/>
                <a:ahLst/>
                <a:cxnLst/>
                <a:rect l="l" t="t" r="r" b="b"/>
                <a:pathLst>
                  <a:path w="6418" h="4554" extrusionOk="0">
                    <a:moveTo>
                      <a:pt x="5764" y="383"/>
                    </a:moveTo>
                    <a:lnTo>
                      <a:pt x="5977" y="464"/>
                    </a:lnTo>
                    <a:lnTo>
                      <a:pt x="5708" y="476"/>
                    </a:lnTo>
                    <a:lnTo>
                      <a:pt x="5764" y="383"/>
                    </a:lnTo>
                    <a:close/>
                    <a:moveTo>
                      <a:pt x="5991" y="0"/>
                    </a:moveTo>
                    <a:cubicBezTo>
                      <a:pt x="5414" y="953"/>
                      <a:pt x="4677" y="1802"/>
                      <a:pt x="3812" y="2504"/>
                    </a:cubicBezTo>
                    <a:cubicBezTo>
                      <a:pt x="3888" y="2620"/>
                      <a:pt x="3972" y="2743"/>
                      <a:pt x="3851" y="2831"/>
                    </a:cubicBezTo>
                    <a:cubicBezTo>
                      <a:pt x="3763" y="2804"/>
                      <a:pt x="3714" y="2793"/>
                      <a:pt x="3688" y="2793"/>
                    </a:cubicBezTo>
                    <a:cubicBezTo>
                      <a:pt x="3591" y="2793"/>
                      <a:pt x="3848" y="2952"/>
                      <a:pt x="3631" y="2952"/>
                    </a:cubicBezTo>
                    <a:cubicBezTo>
                      <a:pt x="3625" y="2952"/>
                      <a:pt x="3619" y="2952"/>
                      <a:pt x="3612" y="2952"/>
                    </a:cubicBezTo>
                    <a:lnTo>
                      <a:pt x="3309" y="2880"/>
                    </a:lnTo>
                    <a:cubicBezTo>
                      <a:pt x="2975" y="3112"/>
                      <a:pt x="2623" y="3322"/>
                      <a:pt x="2259" y="3506"/>
                    </a:cubicBezTo>
                    <a:cubicBezTo>
                      <a:pt x="1603" y="3865"/>
                      <a:pt x="900" y="4129"/>
                      <a:pt x="172" y="4294"/>
                    </a:cubicBezTo>
                    <a:lnTo>
                      <a:pt x="383" y="4317"/>
                    </a:lnTo>
                    <a:lnTo>
                      <a:pt x="379" y="4375"/>
                    </a:lnTo>
                    <a:lnTo>
                      <a:pt x="168" y="4294"/>
                    </a:lnTo>
                    <a:cubicBezTo>
                      <a:pt x="112" y="4308"/>
                      <a:pt x="56" y="4319"/>
                      <a:pt x="1" y="4331"/>
                    </a:cubicBezTo>
                    <a:cubicBezTo>
                      <a:pt x="177" y="4442"/>
                      <a:pt x="362" y="4456"/>
                      <a:pt x="395" y="4553"/>
                    </a:cubicBezTo>
                    <a:cubicBezTo>
                      <a:pt x="1039" y="4414"/>
                      <a:pt x="1665" y="4208"/>
                      <a:pt x="2268" y="3941"/>
                    </a:cubicBezTo>
                    <a:cubicBezTo>
                      <a:pt x="3958" y="3000"/>
                      <a:pt x="5384" y="1651"/>
                      <a:pt x="6418" y="17"/>
                    </a:cubicBezTo>
                    <a:cubicBezTo>
                      <a:pt x="6372" y="12"/>
                      <a:pt x="6328" y="8"/>
                      <a:pt x="6287" y="8"/>
                    </a:cubicBezTo>
                    <a:cubicBezTo>
                      <a:pt x="6216" y="8"/>
                      <a:pt x="6155" y="18"/>
                      <a:pt x="6109" y="45"/>
                    </a:cubicBezTo>
                    <a:cubicBezTo>
                      <a:pt x="6220" y="76"/>
                      <a:pt x="6341" y="309"/>
                      <a:pt x="6066" y="309"/>
                    </a:cubicBezTo>
                    <a:cubicBezTo>
                      <a:pt x="6015" y="309"/>
                      <a:pt x="5949" y="300"/>
                      <a:pt x="5866" y="281"/>
                    </a:cubicBezTo>
                    <a:lnTo>
                      <a:pt x="60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00" name="Google Shape;19300;p67"/>
              <p:cNvSpPr/>
              <p:nvPr/>
            </p:nvSpPr>
            <p:spPr>
              <a:xfrm>
                <a:off x="2567425" y="530100"/>
                <a:ext cx="106600" cy="116500"/>
              </a:xfrm>
              <a:custGeom>
                <a:avLst/>
                <a:gdLst/>
                <a:ahLst/>
                <a:cxnLst/>
                <a:rect l="l" t="t" r="r" b="b"/>
                <a:pathLst>
                  <a:path w="4264" h="4660" extrusionOk="0">
                    <a:moveTo>
                      <a:pt x="4263" y="0"/>
                    </a:moveTo>
                    <a:cubicBezTo>
                      <a:pt x="2416" y="1125"/>
                      <a:pt x="981" y="2764"/>
                      <a:pt x="0" y="4644"/>
                    </a:cubicBezTo>
                    <a:cubicBezTo>
                      <a:pt x="42" y="4655"/>
                      <a:pt x="89" y="4660"/>
                      <a:pt x="137" y="4660"/>
                    </a:cubicBezTo>
                    <a:cubicBezTo>
                      <a:pt x="283" y="4660"/>
                      <a:pt x="437" y="4617"/>
                      <a:pt x="475" y="4593"/>
                    </a:cubicBezTo>
                    <a:cubicBezTo>
                      <a:pt x="443" y="4588"/>
                      <a:pt x="410" y="4583"/>
                      <a:pt x="385" y="4577"/>
                    </a:cubicBezTo>
                    <a:lnTo>
                      <a:pt x="385" y="4577"/>
                    </a:lnTo>
                    <a:lnTo>
                      <a:pt x="475" y="4593"/>
                    </a:lnTo>
                    <a:lnTo>
                      <a:pt x="485" y="4595"/>
                    </a:lnTo>
                    <a:cubicBezTo>
                      <a:pt x="1410" y="2817"/>
                      <a:pt x="2696" y="1252"/>
                      <a:pt x="4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01" name="Google Shape;19301;p67"/>
              <p:cNvSpPr/>
              <p:nvPr/>
            </p:nvSpPr>
            <p:spPr>
              <a:xfrm>
                <a:off x="2819525" y="541625"/>
                <a:ext cx="142875" cy="36425"/>
              </a:xfrm>
              <a:custGeom>
                <a:avLst/>
                <a:gdLst/>
                <a:ahLst/>
                <a:cxnLst/>
                <a:rect l="l" t="t" r="r" b="b"/>
                <a:pathLst>
                  <a:path w="5715" h="1457" extrusionOk="0">
                    <a:moveTo>
                      <a:pt x="2634" y="316"/>
                    </a:moveTo>
                    <a:lnTo>
                      <a:pt x="2564" y="385"/>
                    </a:lnTo>
                    <a:cubicBezTo>
                      <a:pt x="2680" y="406"/>
                      <a:pt x="2938" y="420"/>
                      <a:pt x="2931" y="471"/>
                    </a:cubicBezTo>
                    <a:lnTo>
                      <a:pt x="2534" y="416"/>
                    </a:lnTo>
                    <a:lnTo>
                      <a:pt x="2564" y="385"/>
                    </a:lnTo>
                    <a:cubicBezTo>
                      <a:pt x="2488" y="369"/>
                      <a:pt x="2469" y="353"/>
                      <a:pt x="2634" y="316"/>
                    </a:cubicBezTo>
                    <a:close/>
                    <a:moveTo>
                      <a:pt x="1090" y="0"/>
                    </a:moveTo>
                    <a:cubicBezTo>
                      <a:pt x="790" y="0"/>
                      <a:pt x="491" y="12"/>
                      <a:pt x="193" y="35"/>
                    </a:cubicBezTo>
                    <a:cubicBezTo>
                      <a:pt x="153" y="44"/>
                      <a:pt x="114" y="48"/>
                      <a:pt x="73" y="48"/>
                    </a:cubicBezTo>
                    <a:cubicBezTo>
                      <a:pt x="61" y="48"/>
                      <a:pt x="49" y="48"/>
                      <a:pt x="37" y="47"/>
                    </a:cubicBezTo>
                    <a:lnTo>
                      <a:pt x="31" y="49"/>
                    </a:lnTo>
                    <a:cubicBezTo>
                      <a:pt x="159" y="86"/>
                      <a:pt x="279" y="104"/>
                      <a:pt x="373" y="104"/>
                    </a:cubicBezTo>
                    <a:cubicBezTo>
                      <a:pt x="468" y="104"/>
                      <a:pt x="536" y="86"/>
                      <a:pt x="561" y="54"/>
                    </a:cubicBezTo>
                    <a:lnTo>
                      <a:pt x="561" y="54"/>
                    </a:lnTo>
                    <a:cubicBezTo>
                      <a:pt x="450" y="270"/>
                      <a:pt x="109" y="121"/>
                      <a:pt x="0" y="309"/>
                    </a:cubicBezTo>
                    <a:lnTo>
                      <a:pt x="130" y="325"/>
                    </a:lnTo>
                    <a:cubicBezTo>
                      <a:pt x="377" y="306"/>
                      <a:pt x="623" y="297"/>
                      <a:pt x="869" y="297"/>
                    </a:cubicBezTo>
                    <a:cubicBezTo>
                      <a:pt x="1689" y="297"/>
                      <a:pt x="2507" y="401"/>
                      <a:pt x="3304" y="606"/>
                    </a:cubicBezTo>
                    <a:lnTo>
                      <a:pt x="3320" y="585"/>
                    </a:lnTo>
                    <a:lnTo>
                      <a:pt x="3424" y="638"/>
                    </a:lnTo>
                    <a:cubicBezTo>
                      <a:pt x="4062" y="812"/>
                      <a:pt x="4676" y="1060"/>
                      <a:pt x="5258" y="1373"/>
                    </a:cubicBezTo>
                    <a:cubicBezTo>
                      <a:pt x="5290" y="1371"/>
                      <a:pt x="5321" y="1368"/>
                      <a:pt x="5352" y="1364"/>
                    </a:cubicBezTo>
                    <a:lnTo>
                      <a:pt x="5352" y="1364"/>
                    </a:lnTo>
                    <a:lnTo>
                      <a:pt x="5265" y="1378"/>
                    </a:lnTo>
                    <a:cubicBezTo>
                      <a:pt x="5314" y="1403"/>
                      <a:pt x="5360" y="1431"/>
                      <a:pt x="5409" y="1457"/>
                    </a:cubicBezTo>
                    <a:cubicBezTo>
                      <a:pt x="5634" y="1433"/>
                      <a:pt x="5464" y="1234"/>
                      <a:pt x="5715" y="1197"/>
                    </a:cubicBezTo>
                    <a:cubicBezTo>
                      <a:pt x="5599" y="1155"/>
                      <a:pt x="5624" y="1095"/>
                      <a:pt x="5645" y="1025"/>
                    </a:cubicBezTo>
                    <a:cubicBezTo>
                      <a:pt x="4270" y="333"/>
                      <a:pt x="2677"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02" name="Google Shape;19302;p67"/>
              <p:cNvSpPr/>
              <p:nvPr/>
            </p:nvSpPr>
            <p:spPr>
              <a:xfrm>
                <a:off x="2745400" y="1020525"/>
                <a:ext cx="148850" cy="23775"/>
              </a:xfrm>
              <a:custGeom>
                <a:avLst/>
                <a:gdLst/>
                <a:ahLst/>
                <a:cxnLst/>
                <a:rect l="l" t="t" r="r" b="b"/>
                <a:pathLst>
                  <a:path w="5954" h="951" extrusionOk="0">
                    <a:moveTo>
                      <a:pt x="244" y="0"/>
                    </a:moveTo>
                    <a:lnTo>
                      <a:pt x="56" y="74"/>
                    </a:lnTo>
                    <a:cubicBezTo>
                      <a:pt x="37" y="74"/>
                      <a:pt x="19" y="74"/>
                      <a:pt x="0" y="72"/>
                    </a:cubicBezTo>
                    <a:lnTo>
                      <a:pt x="0" y="72"/>
                    </a:lnTo>
                    <a:cubicBezTo>
                      <a:pt x="1431" y="669"/>
                      <a:pt x="2906" y="951"/>
                      <a:pt x="4328" y="951"/>
                    </a:cubicBezTo>
                    <a:cubicBezTo>
                      <a:pt x="4820" y="951"/>
                      <a:pt x="5307" y="917"/>
                      <a:pt x="5782" y="851"/>
                    </a:cubicBezTo>
                    <a:cubicBezTo>
                      <a:pt x="5805" y="751"/>
                      <a:pt x="5863" y="608"/>
                      <a:pt x="5954" y="531"/>
                    </a:cubicBezTo>
                    <a:lnTo>
                      <a:pt x="5954" y="531"/>
                    </a:lnTo>
                    <a:cubicBezTo>
                      <a:pt x="5381" y="637"/>
                      <a:pt x="4791" y="688"/>
                      <a:pt x="4193" y="688"/>
                    </a:cubicBezTo>
                    <a:cubicBezTo>
                      <a:pt x="2943" y="688"/>
                      <a:pt x="1653" y="465"/>
                      <a:pt x="394" y="51"/>
                    </a:cubicBezTo>
                    <a:cubicBezTo>
                      <a:pt x="394" y="55"/>
                      <a:pt x="391" y="57"/>
                      <a:pt x="382" y="57"/>
                    </a:cubicBezTo>
                    <a:cubicBezTo>
                      <a:pt x="379" y="57"/>
                      <a:pt x="376" y="56"/>
                      <a:pt x="371" y="56"/>
                    </a:cubicBezTo>
                    <a:lnTo>
                      <a:pt x="346" y="35"/>
                    </a:lnTo>
                    <a:cubicBezTo>
                      <a:pt x="313" y="23"/>
                      <a:pt x="279" y="14"/>
                      <a:pt x="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03" name="Google Shape;19303;p67"/>
              <p:cNvSpPr/>
              <p:nvPr/>
            </p:nvSpPr>
            <p:spPr>
              <a:xfrm>
                <a:off x="2606125" y="543075"/>
                <a:ext cx="212500" cy="167575"/>
              </a:xfrm>
              <a:custGeom>
                <a:avLst/>
                <a:gdLst/>
                <a:ahLst/>
                <a:cxnLst/>
                <a:rect l="l" t="t" r="r" b="b"/>
                <a:pathLst>
                  <a:path w="8500" h="6703" extrusionOk="0">
                    <a:moveTo>
                      <a:pt x="8495" y="1"/>
                    </a:moveTo>
                    <a:lnTo>
                      <a:pt x="8495" y="1"/>
                    </a:lnTo>
                    <a:cubicBezTo>
                      <a:pt x="7257" y="123"/>
                      <a:pt x="6054" y="450"/>
                      <a:pt x="4994" y="967"/>
                    </a:cubicBezTo>
                    <a:cubicBezTo>
                      <a:pt x="2813" y="2075"/>
                      <a:pt x="870" y="4231"/>
                      <a:pt x="1" y="6703"/>
                    </a:cubicBezTo>
                    <a:lnTo>
                      <a:pt x="128" y="6698"/>
                    </a:lnTo>
                    <a:cubicBezTo>
                      <a:pt x="1016" y="4405"/>
                      <a:pt x="2750" y="2407"/>
                      <a:pt x="5228" y="1178"/>
                    </a:cubicBezTo>
                    <a:cubicBezTo>
                      <a:pt x="6244" y="689"/>
                      <a:pt x="7359" y="388"/>
                      <a:pt x="8499" y="283"/>
                    </a:cubicBezTo>
                    <a:cubicBezTo>
                      <a:pt x="8356" y="253"/>
                      <a:pt x="8214" y="202"/>
                      <a:pt x="8096" y="174"/>
                    </a:cubicBezTo>
                    <a:lnTo>
                      <a:pt x="8096" y="174"/>
                    </a:lnTo>
                    <a:cubicBezTo>
                      <a:pt x="8100" y="175"/>
                      <a:pt x="8104" y="175"/>
                      <a:pt x="8108" y="175"/>
                    </a:cubicBezTo>
                    <a:cubicBezTo>
                      <a:pt x="8386" y="175"/>
                      <a:pt x="8460" y="94"/>
                      <a:pt x="84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04" name="Google Shape;19304;p67"/>
              <p:cNvSpPr/>
              <p:nvPr/>
            </p:nvSpPr>
            <p:spPr>
              <a:xfrm>
                <a:off x="3058000" y="890650"/>
                <a:ext cx="19275" cy="22550"/>
              </a:xfrm>
              <a:custGeom>
                <a:avLst/>
                <a:gdLst/>
                <a:ahLst/>
                <a:cxnLst/>
                <a:rect l="l" t="t" r="r" b="b"/>
                <a:pathLst>
                  <a:path w="771" h="902" extrusionOk="0">
                    <a:moveTo>
                      <a:pt x="337" y="0"/>
                    </a:moveTo>
                    <a:cubicBezTo>
                      <a:pt x="233" y="243"/>
                      <a:pt x="121" y="480"/>
                      <a:pt x="1" y="714"/>
                    </a:cubicBezTo>
                    <a:cubicBezTo>
                      <a:pt x="10" y="714"/>
                      <a:pt x="20" y="713"/>
                      <a:pt x="30" y="713"/>
                    </a:cubicBezTo>
                    <a:cubicBezTo>
                      <a:pt x="85" y="713"/>
                      <a:pt x="151" y="720"/>
                      <a:pt x="201" y="720"/>
                    </a:cubicBezTo>
                    <a:cubicBezTo>
                      <a:pt x="229" y="720"/>
                      <a:pt x="252" y="718"/>
                      <a:pt x="265" y="712"/>
                    </a:cubicBezTo>
                    <a:lnTo>
                      <a:pt x="265" y="712"/>
                    </a:lnTo>
                    <a:lnTo>
                      <a:pt x="182" y="800"/>
                    </a:lnTo>
                    <a:cubicBezTo>
                      <a:pt x="196" y="846"/>
                      <a:pt x="258" y="879"/>
                      <a:pt x="346" y="902"/>
                    </a:cubicBezTo>
                    <a:cubicBezTo>
                      <a:pt x="499" y="631"/>
                      <a:pt x="641" y="352"/>
                      <a:pt x="771" y="70"/>
                    </a:cubicBezTo>
                    <a:lnTo>
                      <a:pt x="771" y="70"/>
                    </a:lnTo>
                    <a:cubicBezTo>
                      <a:pt x="657" y="121"/>
                      <a:pt x="506" y="155"/>
                      <a:pt x="293" y="155"/>
                    </a:cubicBezTo>
                    <a:lnTo>
                      <a:pt x="353" y="5"/>
                    </a:lnTo>
                    <a:lnTo>
                      <a:pt x="33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05" name="Google Shape;19305;p67"/>
              <p:cNvSpPr/>
              <p:nvPr/>
            </p:nvSpPr>
            <p:spPr>
              <a:xfrm>
                <a:off x="2904150" y="1038800"/>
                <a:ext cx="2450" cy="625"/>
              </a:xfrm>
              <a:custGeom>
                <a:avLst/>
                <a:gdLst/>
                <a:ahLst/>
                <a:cxnLst/>
                <a:rect l="l" t="t" r="r" b="b"/>
                <a:pathLst>
                  <a:path w="98" h="25" extrusionOk="0">
                    <a:moveTo>
                      <a:pt x="46" y="0"/>
                    </a:moveTo>
                    <a:cubicBezTo>
                      <a:pt x="16" y="0"/>
                      <a:pt x="3" y="10"/>
                      <a:pt x="0" y="25"/>
                    </a:cubicBezTo>
                    <a:cubicBezTo>
                      <a:pt x="32" y="20"/>
                      <a:pt x="65" y="11"/>
                      <a:pt x="97" y="6"/>
                    </a:cubicBezTo>
                    <a:cubicBezTo>
                      <a:pt x="76" y="2"/>
                      <a:pt x="60"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06" name="Google Shape;19306;p67"/>
              <p:cNvSpPr/>
              <p:nvPr/>
            </p:nvSpPr>
            <p:spPr>
              <a:xfrm>
                <a:off x="2982950" y="993150"/>
                <a:ext cx="4150" cy="2650"/>
              </a:xfrm>
              <a:custGeom>
                <a:avLst/>
                <a:gdLst/>
                <a:ahLst/>
                <a:cxnLst/>
                <a:rect l="l" t="t" r="r" b="b"/>
                <a:pathLst>
                  <a:path w="166" h="106" extrusionOk="0">
                    <a:moveTo>
                      <a:pt x="147" y="1"/>
                    </a:moveTo>
                    <a:cubicBezTo>
                      <a:pt x="98" y="36"/>
                      <a:pt x="50" y="70"/>
                      <a:pt x="1" y="105"/>
                    </a:cubicBezTo>
                    <a:cubicBezTo>
                      <a:pt x="135" y="96"/>
                      <a:pt x="165" y="54"/>
                      <a:pt x="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07" name="Google Shape;19307;p67"/>
              <p:cNvSpPr/>
              <p:nvPr/>
            </p:nvSpPr>
            <p:spPr>
              <a:xfrm>
                <a:off x="3068850" y="883575"/>
                <a:ext cx="475" cy="1175"/>
              </a:xfrm>
              <a:custGeom>
                <a:avLst/>
                <a:gdLst/>
                <a:ahLst/>
                <a:cxnLst/>
                <a:rect l="l" t="t" r="r" b="b"/>
                <a:pathLst>
                  <a:path w="19" h="47" extrusionOk="0">
                    <a:moveTo>
                      <a:pt x="19" y="0"/>
                    </a:moveTo>
                    <a:cubicBezTo>
                      <a:pt x="12" y="16"/>
                      <a:pt x="7" y="33"/>
                      <a:pt x="0" y="47"/>
                    </a:cubicBezTo>
                    <a:cubicBezTo>
                      <a:pt x="7" y="33"/>
                      <a:pt x="12" y="16"/>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08" name="Google Shape;19308;p67"/>
              <p:cNvSpPr/>
              <p:nvPr/>
            </p:nvSpPr>
            <p:spPr>
              <a:xfrm>
                <a:off x="3081300" y="875675"/>
                <a:ext cx="2825" cy="2400"/>
              </a:xfrm>
              <a:custGeom>
                <a:avLst/>
                <a:gdLst/>
                <a:ahLst/>
                <a:cxnLst/>
                <a:rect l="l" t="t" r="r" b="b"/>
                <a:pathLst>
                  <a:path w="113" h="96" extrusionOk="0">
                    <a:moveTo>
                      <a:pt x="22" y="1"/>
                    </a:moveTo>
                    <a:lnTo>
                      <a:pt x="22" y="1"/>
                    </a:lnTo>
                    <a:cubicBezTo>
                      <a:pt x="1" y="40"/>
                      <a:pt x="26" y="70"/>
                      <a:pt x="77" y="96"/>
                    </a:cubicBezTo>
                    <a:cubicBezTo>
                      <a:pt x="89" y="66"/>
                      <a:pt x="101" y="38"/>
                      <a:pt x="112" y="8"/>
                    </a:cubicBezTo>
                    <a:cubicBezTo>
                      <a:pt x="82" y="6"/>
                      <a:pt x="50" y="3"/>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09" name="Google Shape;19309;p67"/>
              <p:cNvSpPr/>
              <p:nvPr/>
            </p:nvSpPr>
            <p:spPr>
              <a:xfrm>
                <a:off x="2594425" y="716125"/>
                <a:ext cx="12375" cy="51725"/>
              </a:xfrm>
              <a:custGeom>
                <a:avLst/>
                <a:gdLst/>
                <a:ahLst/>
                <a:cxnLst/>
                <a:rect l="l" t="t" r="r" b="b"/>
                <a:pathLst>
                  <a:path w="495" h="2069" extrusionOk="0">
                    <a:moveTo>
                      <a:pt x="394" y="1"/>
                    </a:moveTo>
                    <a:cubicBezTo>
                      <a:pt x="174" y="671"/>
                      <a:pt x="42" y="1366"/>
                      <a:pt x="0" y="2069"/>
                    </a:cubicBezTo>
                    <a:cubicBezTo>
                      <a:pt x="44" y="1746"/>
                      <a:pt x="105" y="1427"/>
                      <a:pt x="181" y="1111"/>
                    </a:cubicBezTo>
                    <a:lnTo>
                      <a:pt x="177" y="1109"/>
                    </a:lnTo>
                    <a:lnTo>
                      <a:pt x="181" y="1109"/>
                    </a:lnTo>
                    <a:cubicBezTo>
                      <a:pt x="265" y="750"/>
                      <a:pt x="371" y="395"/>
                      <a:pt x="494" y="47"/>
                    </a:cubicBezTo>
                    <a:cubicBezTo>
                      <a:pt x="459" y="36"/>
                      <a:pt x="425" y="19"/>
                      <a:pt x="3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10" name="Google Shape;19310;p67"/>
              <p:cNvSpPr/>
              <p:nvPr/>
            </p:nvSpPr>
            <p:spPr>
              <a:xfrm>
                <a:off x="2604750" y="714325"/>
                <a:ext cx="600" cy="375"/>
              </a:xfrm>
              <a:custGeom>
                <a:avLst/>
                <a:gdLst/>
                <a:ahLst/>
                <a:cxnLst/>
                <a:rect l="l" t="t" r="r" b="b"/>
                <a:pathLst>
                  <a:path w="24" h="15" extrusionOk="0">
                    <a:moveTo>
                      <a:pt x="2" y="1"/>
                    </a:moveTo>
                    <a:cubicBezTo>
                      <a:pt x="2" y="6"/>
                      <a:pt x="0" y="10"/>
                      <a:pt x="0" y="15"/>
                    </a:cubicBezTo>
                    <a:cubicBezTo>
                      <a:pt x="7" y="10"/>
                      <a:pt x="16" y="6"/>
                      <a:pt x="23" y="3"/>
                    </a:cubicBezTo>
                    <a:cubicBezTo>
                      <a:pt x="16" y="3"/>
                      <a:pt x="12" y="3"/>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11" name="Google Shape;19311;p67"/>
              <p:cNvSpPr/>
              <p:nvPr/>
            </p:nvSpPr>
            <p:spPr>
              <a:xfrm>
                <a:off x="2554725" y="802375"/>
                <a:ext cx="8475" cy="4075"/>
              </a:xfrm>
              <a:custGeom>
                <a:avLst/>
                <a:gdLst/>
                <a:ahLst/>
                <a:cxnLst/>
                <a:rect l="l" t="t" r="r" b="b"/>
                <a:pathLst>
                  <a:path w="339" h="163" extrusionOk="0">
                    <a:moveTo>
                      <a:pt x="223" y="0"/>
                    </a:moveTo>
                    <a:cubicBezTo>
                      <a:pt x="144" y="35"/>
                      <a:pt x="70" y="68"/>
                      <a:pt x="0" y="98"/>
                    </a:cubicBezTo>
                    <a:cubicBezTo>
                      <a:pt x="26" y="121"/>
                      <a:pt x="49" y="144"/>
                      <a:pt x="68" y="163"/>
                    </a:cubicBezTo>
                    <a:cubicBezTo>
                      <a:pt x="158" y="149"/>
                      <a:pt x="339" y="151"/>
                      <a:pt x="297" y="100"/>
                    </a:cubicBezTo>
                    <a:cubicBezTo>
                      <a:pt x="302" y="51"/>
                      <a:pt x="274" y="21"/>
                      <a:pt x="2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12" name="Google Shape;19312;p67"/>
              <p:cNvSpPr/>
              <p:nvPr/>
            </p:nvSpPr>
            <p:spPr>
              <a:xfrm>
                <a:off x="2594425" y="768000"/>
                <a:ext cx="75" cy="250"/>
              </a:xfrm>
              <a:custGeom>
                <a:avLst/>
                <a:gdLst/>
                <a:ahLst/>
                <a:cxnLst/>
                <a:rect l="l" t="t" r="r" b="b"/>
                <a:pathLst>
                  <a:path w="3" h="10" extrusionOk="0">
                    <a:moveTo>
                      <a:pt x="0" y="1"/>
                    </a:moveTo>
                    <a:lnTo>
                      <a:pt x="0" y="10"/>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13" name="Google Shape;19313;p67"/>
              <p:cNvSpPr/>
              <p:nvPr/>
            </p:nvSpPr>
            <p:spPr>
              <a:xfrm>
                <a:off x="2733000" y="795000"/>
                <a:ext cx="370125" cy="185675"/>
              </a:xfrm>
              <a:custGeom>
                <a:avLst/>
                <a:gdLst/>
                <a:ahLst/>
                <a:cxnLst/>
                <a:rect l="l" t="t" r="r" b="b"/>
                <a:pathLst>
                  <a:path w="14805" h="7427" extrusionOk="0">
                    <a:moveTo>
                      <a:pt x="14162" y="1"/>
                    </a:moveTo>
                    <a:cubicBezTo>
                      <a:pt x="10495" y="1869"/>
                      <a:pt x="4104" y="5043"/>
                      <a:pt x="0" y="7111"/>
                    </a:cubicBezTo>
                    <a:cubicBezTo>
                      <a:pt x="74" y="7083"/>
                      <a:pt x="153" y="7067"/>
                      <a:pt x="232" y="7065"/>
                    </a:cubicBezTo>
                    <a:lnTo>
                      <a:pt x="232" y="7065"/>
                    </a:lnTo>
                    <a:lnTo>
                      <a:pt x="135" y="7136"/>
                    </a:lnTo>
                    <a:lnTo>
                      <a:pt x="629" y="7148"/>
                    </a:lnTo>
                    <a:cubicBezTo>
                      <a:pt x="627" y="7148"/>
                      <a:pt x="625" y="7148"/>
                      <a:pt x="623" y="7148"/>
                    </a:cubicBezTo>
                    <a:cubicBezTo>
                      <a:pt x="500" y="7148"/>
                      <a:pt x="455" y="7203"/>
                      <a:pt x="337" y="7203"/>
                    </a:cubicBezTo>
                    <a:cubicBezTo>
                      <a:pt x="287" y="7203"/>
                      <a:pt x="223" y="7193"/>
                      <a:pt x="135" y="7164"/>
                    </a:cubicBezTo>
                    <a:lnTo>
                      <a:pt x="135" y="7164"/>
                    </a:lnTo>
                    <a:cubicBezTo>
                      <a:pt x="223" y="7262"/>
                      <a:pt x="230" y="7345"/>
                      <a:pt x="262" y="7426"/>
                    </a:cubicBezTo>
                    <a:cubicBezTo>
                      <a:pt x="1505" y="6777"/>
                      <a:pt x="3417" y="5806"/>
                      <a:pt x="5430" y="4790"/>
                    </a:cubicBezTo>
                    <a:cubicBezTo>
                      <a:pt x="5432" y="4721"/>
                      <a:pt x="5450" y="4658"/>
                      <a:pt x="5455" y="4607"/>
                    </a:cubicBezTo>
                    <a:cubicBezTo>
                      <a:pt x="5511" y="4617"/>
                      <a:pt x="5567" y="4621"/>
                      <a:pt x="5623" y="4621"/>
                    </a:cubicBezTo>
                    <a:cubicBezTo>
                      <a:pt x="5679" y="4621"/>
                      <a:pt x="5736" y="4617"/>
                      <a:pt x="5791" y="4607"/>
                    </a:cubicBezTo>
                    <a:cubicBezTo>
                      <a:pt x="6510" y="4246"/>
                      <a:pt x="7240" y="3879"/>
                      <a:pt x="7950" y="3522"/>
                    </a:cubicBezTo>
                    <a:lnTo>
                      <a:pt x="7950" y="3522"/>
                    </a:lnTo>
                    <a:lnTo>
                      <a:pt x="7936" y="3525"/>
                    </a:lnTo>
                    <a:lnTo>
                      <a:pt x="8362" y="3290"/>
                    </a:lnTo>
                    <a:lnTo>
                      <a:pt x="8406" y="3293"/>
                    </a:lnTo>
                    <a:cubicBezTo>
                      <a:pt x="11471" y="1761"/>
                      <a:pt x="14103" y="462"/>
                      <a:pt x="14178" y="462"/>
                    </a:cubicBezTo>
                    <a:cubicBezTo>
                      <a:pt x="14180" y="462"/>
                      <a:pt x="14180" y="463"/>
                      <a:pt x="14179" y="465"/>
                    </a:cubicBezTo>
                    <a:cubicBezTo>
                      <a:pt x="14104" y="1290"/>
                      <a:pt x="13940" y="2106"/>
                      <a:pt x="13685" y="2894"/>
                    </a:cubicBezTo>
                    <a:lnTo>
                      <a:pt x="13724" y="2892"/>
                    </a:lnTo>
                    <a:lnTo>
                      <a:pt x="13724" y="2892"/>
                    </a:lnTo>
                    <a:cubicBezTo>
                      <a:pt x="13708" y="2917"/>
                      <a:pt x="13689" y="2938"/>
                      <a:pt x="13666" y="2959"/>
                    </a:cubicBezTo>
                    <a:cubicBezTo>
                      <a:pt x="13648" y="3015"/>
                      <a:pt x="13629" y="3068"/>
                      <a:pt x="13608" y="3124"/>
                    </a:cubicBezTo>
                    <a:cubicBezTo>
                      <a:pt x="13620" y="3137"/>
                      <a:pt x="13634" y="3149"/>
                      <a:pt x="13650" y="3158"/>
                    </a:cubicBezTo>
                    <a:cubicBezTo>
                      <a:pt x="13760" y="3158"/>
                      <a:pt x="13932" y="3196"/>
                      <a:pt x="14043" y="3196"/>
                    </a:cubicBezTo>
                    <a:cubicBezTo>
                      <a:pt x="14049" y="3196"/>
                      <a:pt x="14055" y="3196"/>
                      <a:pt x="14060" y="3195"/>
                    </a:cubicBezTo>
                    <a:cubicBezTo>
                      <a:pt x="14072" y="3165"/>
                      <a:pt x="14081" y="3133"/>
                      <a:pt x="14093" y="3103"/>
                    </a:cubicBezTo>
                    <a:cubicBezTo>
                      <a:pt x="14006" y="3025"/>
                      <a:pt x="13964" y="2954"/>
                      <a:pt x="14060" y="2954"/>
                    </a:cubicBezTo>
                    <a:cubicBezTo>
                      <a:pt x="14065" y="2954"/>
                      <a:pt x="14069" y="2954"/>
                      <a:pt x="14074" y="2954"/>
                    </a:cubicBezTo>
                    <a:cubicBezTo>
                      <a:pt x="14019" y="2994"/>
                      <a:pt x="14051" y="3012"/>
                      <a:pt x="14118" y="3031"/>
                    </a:cubicBezTo>
                    <a:cubicBezTo>
                      <a:pt x="14148" y="2950"/>
                      <a:pt x="14174" y="2869"/>
                      <a:pt x="14202" y="2787"/>
                    </a:cubicBezTo>
                    <a:cubicBezTo>
                      <a:pt x="14195" y="2780"/>
                      <a:pt x="14190" y="2774"/>
                      <a:pt x="14183" y="2767"/>
                    </a:cubicBezTo>
                    <a:cubicBezTo>
                      <a:pt x="14193" y="2767"/>
                      <a:pt x="14199" y="2764"/>
                      <a:pt x="14209" y="2764"/>
                    </a:cubicBezTo>
                    <a:cubicBezTo>
                      <a:pt x="14485" y="1913"/>
                      <a:pt x="14645" y="1028"/>
                      <a:pt x="14684" y="135"/>
                    </a:cubicBezTo>
                    <a:lnTo>
                      <a:pt x="14805" y="77"/>
                    </a:lnTo>
                    <a:cubicBezTo>
                      <a:pt x="14770" y="70"/>
                      <a:pt x="14740" y="59"/>
                      <a:pt x="14709" y="45"/>
                    </a:cubicBezTo>
                    <a:cubicBezTo>
                      <a:pt x="14697" y="44"/>
                      <a:pt x="14685" y="43"/>
                      <a:pt x="14673" y="43"/>
                    </a:cubicBezTo>
                    <a:cubicBezTo>
                      <a:pt x="14543" y="43"/>
                      <a:pt x="14493" y="111"/>
                      <a:pt x="14366" y="111"/>
                    </a:cubicBezTo>
                    <a:cubicBezTo>
                      <a:pt x="14343" y="111"/>
                      <a:pt x="14317" y="108"/>
                      <a:pt x="14288" y="103"/>
                    </a:cubicBezTo>
                    <a:cubicBezTo>
                      <a:pt x="14292" y="57"/>
                      <a:pt x="14223" y="29"/>
                      <a:pt x="141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14" name="Google Shape;19314;p67"/>
              <p:cNvSpPr/>
              <p:nvPr/>
            </p:nvSpPr>
            <p:spPr>
              <a:xfrm>
                <a:off x="2739725" y="1016800"/>
                <a:ext cx="5475" cy="2125"/>
              </a:xfrm>
              <a:custGeom>
                <a:avLst/>
                <a:gdLst/>
                <a:ahLst/>
                <a:cxnLst/>
                <a:rect l="l" t="t" r="r" b="b"/>
                <a:pathLst>
                  <a:path w="219" h="85" extrusionOk="0">
                    <a:moveTo>
                      <a:pt x="65" y="1"/>
                    </a:moveTo>
                    <a:lnTo>
                      <a:pt x="65" y="1"/>
                    </a:lnTo>
                    <a:cubicBezTo>
                      <a:pt x="67" y="19"/>
                      <a:pt x="0" y="26"/>
                      <a:pt x="74" y="84"/>
                    </a:cubicBezTo>
                    <a:cubicBezTo>
                      <a:pt x="121" y="70"/>
                      <a:pt x="169" y="61"/>
                      <a:pt x="218" y="59"/>
                    </a:cubicBezTo>
                    <a:cubicBezTo>
                      <a:pt x="167" y="40"/>
                      <a:pt x="116" y="22"/>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15" name="Google Shape;19315;p67"/>
              <p:cNvSpPr/>
              <p:nvPr/>
            </p:nvSpPr>
            <p:spPr>
              <a:xfrm>
                <a:off x="2611225" y="973400"/>
                <a:ext cx="343775" cy="129950"/>
              </a:xfrm>
              <a:custGeom>
                <a:avLst/>
                <a:gdLst/>
                <a:ahLst/>
                <a:cxnLst/>
                <a:rect l="l" t="t" r="r" b="b"/>
                <a:pathLst>
                  <a:path w="13751" h="5198" extrusionOk="0">
                    <a:moveTo>
                      <a:pt x="4820" y="0"/>
                    </a:moveTo>
                    <a:lnTo>
                      <a:pt x="4820" y="0"/>
                    </a:lnTo>
                    <a:cubicBezTo>
                      <a:pt x="2991" y="923"/>
                      <a:pt x="1623" y="1621"/>
                      <a:pt x="1174" y="1876"/>
                    </a:cubicBezTo>
                    <a:cubicBezTo>
                      <a:pt x="1035" y="1760"/>
                      <a:pt x="898" y="1637"/>
                      <a:pt x="763" y="1514"/>
                    </a:cubicBezTo>
                    <a:cubicBezTo>
                      <a:pt x="752" y="1515"/>
                      <a:pt x="740" y="1515"/>
                      <a:pt x="727" y="1515"/>
                    </a:cubicBezTo>
                    <a:cubicBezTo>
                      <a:pt x="518" y="1515"/>
                      <a:pt x="198" y="1412"/>
                      <a:pt x="1" y="1410"/>
                    </a:cubicBezTo>
                    <a:lnTo>
                      <a:pt x="1" y="1410"/>
                    </a:lnTo>
                    <a:cubicBezTo>
                      <a:pt x="212" y="1758"/>
                      <a:pt x="455" y="2082"/>
                      <a:pt x="731" y="2381"/>
                    </a:cubicBezTo>
                    <a:cubicBezTo>
                      <a:pt x="963" y="2291"/>
                      <a:pt x="1120" y="2240"/>
                      <a:pt x="1222" y="2200"/>
                    </a:cubicBezTo>
                    <a:cubicBezTo>
                      <a:pt x="3585" y="4125"/>
                      <a:pt x="6432" y="5197"/>
                      <a:pt x="9273" y="5197"/>
                    </a:cubicBezTo>
                    <a:cubicBezTo>
                      <a:pt x="10792" y="5197"/>
                      <a:pt x="12309" y="4891"/>
                      <a:pt x="13750" y="4245"/>
                    </a:cubicBezTo>
                    <a:lnTo>
                      <a:pt x="13750" y="4245"/>
                    </a:lnTo>
                    <a:cubicBezTo>
                      <a:pt x="12376" y="4630"/>
                      <a:pt x="10973" y="4825"/>
                      <a:pt x="9588" y="4825"/>
                    </a:cubicBezTo>
                    <a:cubicBezTo>
                      <a:pt x="8118" y="4825"/>
                      <a:pt x="6668" y="4605"/>
                      <a:pt x="5296" y="4155"/>
                    </a:cubicBezTo>
                    <a:cubicBezTo>
                      <a:pt x="5277" y="4153"/>
                      <a:pt x="5260" y="4152"/>
                      <a:pt x="5243" y="4152"/>
                    </a:cubicBezTo>
                    <a:cubicBezTo>
                      <a:pt x="5185" y="4152"/>
                      <a:pt x="5144" y="4164"/>
                      <a:pt x="5140" y="4196"/>
                    </a:cubicBezTo>
                    <a:cubicBezTo>
                      <a:pt x="5122" y="4155"/>
                      <a:pt x="5156" y="4136"/>
                      <a:pt x="5217" y="4129"/>
                    </a:cubicBezTo>
                    <a:cubicBezTo>
                      <a:pt x="3823" y="3666"/>
                      <a:pt x="2523" y="2958"/>
                      <a:pt x="1378" y="2043"/>
                    </a:cubicBezTo>
                    <a:cubicBezTo>
                      <a:pt x="1373" y="2034"/>
                      <a:pt x="1368" y="2027"/>
                      <a:pt x="1364" y="2017"/>
                    </a:cubicBezTo>
                    <a:cubicBezTo>
                      <a:pt x="1517" y="1973"/>
                      <a:pt x="2324" y="1591"/>
                      <a:pt x="3534" y="995"/>
                    </a:cubicBezTo>
                    <a:cubicBezTo>
                      <a:pt x="4027" y="1313"/>
                      <a:pt x="4544" y="1591"/>
                      <a:pt x="5080" y="1832"/>
                    </a:cubicBezTo>
                    <a:cubicBezTo>
                      <a:pt x="5034" y="1774"/>
                      <a:pt x="5029" y="1711"/>
                      <a:pt x="5047" y="1679"/>
                    </a:cubicBezTo>
                    <a:cubicBezTo>
                      <a:pt x="4588" y="1500"/>
                      <a:pt x="4141" y="1299"/>
                      <a:pt x="3703" y="1076"/>
                    </a:cubicBezTo>
                    <a:cubicBezTo>
                      <a:pt x="3680" y="1064"/>
                      <a:pt x="4002" y="884"/>
                      <a:pt x="4568" y="585"/>
                    </a:cubicBezTo>
                    <a:lnTo>
                      <a:pt x="4459" y="538"/>
                    </a:lnTo>
                    <a:cubicBezTo>
                      <a:pt x="4932" y="466"/>
                      <a:pt x="4598" y="149"/>
                      <a:pt x="4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16" name="Google Shape;19316;p67"/>
              <p:cNvSpPr/>
              <p:nvPr/>
            </p:nvSpPr>
            <p:spPr>
              <a:xfrm>
                <a:off x="3081200" y="882225"/>
                <a:ext cx="425" cy="200"/>
              </a:xfrm>
              <a:custGeom>
                <a:avLst/>
                <a:gdLst/>
                <a:ahLst/>
                <a:cxnLst/>
                <a:rect l="l" t="t" r="r" b="b"/>
                <a:pathLst>
                  <a:path w="17" h="8" extrusionOk="0">
                    <a:moveTo>
                      <a:pt x="0" y="1"/>
                    </a:moveTo>
                    <a:cubicBezTo>
                      <a:pt x="5" y="1"/>
                      <a:pt x="10" y="5"/>
                      <a:pt x="14" y="8"/>
                    </a:cubicBezTo>
                    <a:cubicBezTo>
                      <a:pt x="14" y="5"/>
                      <a:pt x="14" y="3"/>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17" name="Google Shape;19317;p67"/>
              <p:cNvSpPr/>
              <p:nvPr/>
            </p:nvSpPr>
            <p:spPr>
              <a:xfrm>
                <a:off x="3035050" y="559250"/>
                <a:ext cx="20100" cy="8225"/>
              </a:xfrm>
              <a:custGeom>
                <a:avLst/>
                <a:gdLst/>
                <a:ahLst/>
                <a:cxnLst/>
                <a:rect l="l" t="t" r="r" b="b"/>
                <a:pathLst>
                  <a:path w="804" h="329" extrusionOk="0">
                    <a:moveTo>
                      <a:pt x="437" y="0"/>
                    </a:moveTo>
                    <a:cubicBezTo>
                      <a:pt x="444" y="7"/>
                      <a:pt x="453" y="14"/>
                      <a:pt x="460" y="21"/>
                    </a:cubicBezTo>
                    <a:cubicBezTo>
                      <a:pt x="363" y="77"/>
                      <a:pt x="207" y="160"/>
                      <a:pt x="1" y="267"/>
                    </a:cubicBezTo>
                    <a:cubicBezTo>
                      <a:pt x="47" y="293"/>
                      <a:pt x="96" y="311"/>
                      <a:pt x="147" y="323"/>
                    </a:cubicBezTo>
                    <a:cubicBezTo>
                      <a:pt x="202" y="327"/>
                      <a:pt x="250" y="329"/>
                      <a:pt x="292" y="329"/>
                    </a:cubicBezTo>
                    <a:cubicBezTo>
                      <a:pt x="730" y="329"/>
                      <a:pt x="552" y="117"/>
                      <a:pt x="803" y="54"/>
                    </a:cubicBezTo>
                    <a:cubicBezTo>
                      <a:pt x="706" y="19"/>
                      <a:pt x="604" y="0"/>
                      <a:pt x="502" y="0"/>
                    </a:cubicBezTo>
                    <a:lnTo>
                      <a:pt x="478" y="12"/>
                    </a:lnTo>
                    <a:lnTo>
                      <a:pt x="46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18" name="Google Shape;19318;p67"/>
              <p:cNvSpPr/>
              <p:nvPr/>
            </p:nvSpPr>
            <p:spPr>
              <a:xfrm>
                <a:off x="2988350" y="598250"/>
                <a:ext cx="375" cy="250"/>
              </a:xfrm>
              <a:custGeom>
                <a:avLst/>
                <a:gdLst/>
                <a:ahLst/>
                <a:cxnLst/>
                <a:rect l="l" t="t" r="r" b="b"/>
                <a:pathLst>
                  <a:path w="15" h="10" extrusionOk="0">
                    <a:moveTo>
                      <a:pt x="10" y="1"/>
                    </a:moveTo>
                    <a:lnTo>
                      <a:pt x="0" y="10"/>
                    </a:lnTo>
                    <a:lnTo>
                      <a:pt x="14" y="3"/>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19" name="Google Shape;19319;p67"/>
              <p:cNvSpPr/>
              <p:nvPr/>
            </p:nvSpPr>
            <p:spPr>
              <a:xfrm>
                <a:off x="3093025" y="790550"/>
                <a:ext cx="4375" cy="1475"/>
              </a:xfrm>
              <a:custGeom>
                <a:avLst/>
                <a:gdLst/>
                <a:ahLst/>
                <a:cxnLst/>
                <a:rect l="l" t="t" r="r" b="b"/>
                <a:pathLst>
                  <a:path w="175" h="59" extrusionOk="0">
                    <a:moveTo>
                      <a:pt x="114" y="0"/>
                    </a:moveTo>
                    <a:lnTo>
                      <a:pt x="0" y="58"/>
                    </a:lnTo>
                    <a:cubicBezTo>
                      <a:pt x="104" y="51"/>
                      <a:pt x="174" y="42"/>
                      <a:pt x="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20" name="Google Shape;19320;p67"/>
              <p:cNvSpPr/>
              <p:nvPr/>
            </p:nvSpPr>
            <p:spPr>
              <a:xfrm>
                <a:off x="3074350" y="586550"/>
                <a:ext cx="2225" cy="2500"/>
              </a:xfrm>
              <a:custGeom>
                <a:avLst/>
                <a:gdLst/>
                <a:ahLst/>
                <a:cxnLst/>
                <a:rect l="l" t="t" r="r" b="b"/>
                <a:pathLst>
                  <a:path w="89" h="100" extrusionOk="0">
                    <a:moveTo>
                      <a:pt x="1" y="0"/>
                    </a:moveTo>
                    <a:cubicBezTo>
                      <a:pt x="19" y="42"/>
                      <a:pt x="49" y="77"/>
                      <a:pt x="89" y="100"/>
                    </a:cubicBezTo>
                    <a:cubicBezTo>
                      <a:pt x="59" y="68"/>
                      <a:pt x="31" y="3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21" name="Google Shape;19321;p67"/>
              <p:cNvSpPr/>
              <p:nvPr/>
            </p:nvSpPr>
            <p:spPr>
              <a:xfrm>
                <a:off x="2920825" y="603175"/>
                <a:ext cx="58275" cy="23850"/>
              </a:xfrm>
              <a:custGeom>
                <a:avLst/>
                <a:gdLst/>
                <a:ahLst/>
                <a:cxnLst/>
                <a:rect l="l" t="t" r="r" b="b"/>
                <a:pathLst>
                  <a:path w="2331" h="954" extrusionOk="0">
                    <a:moveTo>
                      <a:pt x="2331" y="1"/>
                    </a:moveTo>
                    <a:lnTo>
                      <a:pt x="2331" y="1"/>
                    </a:lnTo>
                    <a:cubicBezTo>
                      <a:pt x="2116" y="68"/>
                      <a:pt x="1894" y="101"/>
                      <a:pt x="1671" y="101"/>
                    </a:cubicBezTo>
                    <a:cubicBezTo>
                      <a:pt x="1619" y="101"/>
                      <a:pt x="1567" y="99"/>
                      <a:pt x="1514" y="96"/>
                    </a:cubicBezTo>
                    <a:cubicBezTo>
                      <a:pt x="1514" y="93"/>
                      <a:pt x="1512" y="89"/>
                      <a:pt x="1510" y="86"/>
                    </a:cubicBezTo>
                    <a:cubicBezTo>
                      <a:pt x="1157" y="267"/>
                      <a:pt x="791" y="453"/>
                      <a:pt x="406" y="647"/>
                    </a:cubicBezTo>
                    <a:cubicBezTo>
                      <a:pt x="277" y="712"/>
                      <a:pt x="140" y="780"/>
                      <a:pt x="1" y="849"/>
                    </a:cubicBezTo>
                    <a:cubicBezTo>
                      <a:pt x="15" y="870"/>
                      <a:pt x="28" y="893"/>
                      <a:pt x="45" y="912"/>
                    </a:cubicBezTo>
                    <a:lnTo>
                      <a:pt x="214" y="930"/>
                    </a:lnTo>
                    <a:cubicBezTo>
                      <a:pt x="224" y="930"/>
                      <a:pt x="233" y="930"/>
                      <a:pt x="243" y="930"/>
                    </a:cubicBezTo>
                    <a:cubicBezTo>
                      <a:pt x="313" y="930"/>
                      <a:pt x="383" y="937"/>
                      <a:pt x="450" y="953"/>
                    </a:cubicBezTo>
                    <a:lnTo>
                      <a:pt x="1095" y="627"/>
                    </a:lnTo>
                    <a:cubicBezTo>
                      <a:pt x="1072" y="511"/>
                      <a:pt x="1586" y="504"/>
                      <a:pt x="1088" y="360"/>
                    </a:cubicBezTo>
                    <a:lnTo>
                      <a:pt x="1088" y="360"/>
                    </a:lnTo>
                    <a:lnTo>
                      <a:pt x="1528" y="406"/>
                    </a:lnTo>
                    <a:lnTo>
                      <a:pt x="2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22" name="Google Shape;19322;p67"/>
              <p:cNvSpPr/>
              <p:nvPr/>
            </p:nvSpPr>
            <p:spPr>
              <a:xfrm>
                <a:off x="2625650" y="1007700"/>
                <a:ext cx="3400" cy="2400"/>
              </a:xfrm>
              <a:custGeom>
                <a:avLst/>
                <a:gdLst/>
                <a:ahLst/>
                <a:cxnLst/>
                <a:rect l="l" t="t" r="r" b="b"/>
                <a:pathLst>
                  <a:path w="136" h="96" extrusionOk="0">
                    <a:moveTo>
                      <a:pt x="33" y="1"/>
                    </a:moveTo>
                    <a:lnTo>
                      <a:pt x="33" y="1"/>
                    </a:lnTo>
                    <a:cubicBezTo>
                      <a:pt x="1" y="33"/>
                      <a:pt x="8" y="68"/>
                      <a:pt x="117" y="96"/>
                    </a:cubicBezTo>
                    <a:lnTo>
                      <a:pt x="135" y="96"/>
                    </a:lnTo>
                    <a:cubicBezTo>
                      <a:pt x="103" y="63"/>
                      <a:pt x="68" y="33"/>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23" name="Google Shape;19323;p67"/>
              <p:cNvSpPr/>
              <p:nvPr/>
            </p:nvSpPr>
            <p:spPr>
              <a:xfrm>
                <a:off x="2839750" y="626425"/>
                <a:ext cx="92175" cy="39775"/>
              </a:xfrm>
              <a:custGeom>
                <a:avLst/>
                <a:gdLst/>
                <a:ahLst/>
                <a:cxnLst/>
                <a:rect l="l" t="t" r="r" b="b"/>
                <a:pathLst>
                  <a:path w="3687" h="1591" extrusionOk="0">
                    <a:moveTo>
                      <a:pt x="3455" y="0"/>
                    </a:moveTo>
                    <a:cubicBezTo>
                      <a:pt x="3262" y="9"/>
                      <a:pt x="3095" y="72"/>
                      <a:pt x="2898" y="88"/>
                    </a:cubicBezTo>
                    <a:lnTo>
                      <a:pt x="2574" y="248"/>
                    </a:lnTo>
                    <a:lnTo>
                      <a:pt x="2984" y="283"/>
                    </a:lnTo>
                    <a:lnTo>
                      <a:pt x="2574" y="373"/>
                    </a:lnTo>
                    <a:lnTo>
                      <a:pt x="2518" y="276"/>
                    </a:lnTo>
                    <a:cubicBezTo>
                      <a:pt x="1755" y="654"/>
                      <a:pt x="898" y="1078"/>
                      <a:pt x="0" y="1523"/>
                    </a:cubicBezTo>
                    <a:lnTo>
                      <a:pt x="524" y="1591"/>
                    </a:lnTo>
                    <a:lnTo>
                      <a:pt x="531" y="1533"/>
                    </a:lnTo>
                    <a:cubicBezTo>
                      <a:pt x="555" y="1546"/>
                      <a:pt x="575" y="1567"/>
                      <a:pt x="592" y="1591"/>
                    </a:cubicBezTo>
                    <a:lnTo>
                      <a:pt x="1266" y="1250"/>
                    </a:lnTo>
                    <a:lnTo>
                      <a:pt x="1141" y="1243"/>
                    </a:lnTo>
                    <a:lnTo>
                      <a:pt x="1234" y="1229"/>
                    </a:lnTo>
                    <a:cubicBezTo>
                      <a:pt x="1250" y="1229"/>
                      <a:pt x="1275" y="1231"/>
                      <a:pt x="1303" y="1231"/>
                    </a:cubicBezTo>
                    <a:cubicBezTo>
                      <a:pt x="2133" y="812"/>
                      <a:pt x="2935" y="406"/>
                      <a:pt x="3686" y="26"/>
                    </a:cubicBezTo>
                    <a:lnTo>
                      <a:pt x="34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24" name="Google Shape;19324;p67"/>
              <p:cNvSpPr/>
              <p:nvPr/>
            </p:nvSpPr>
            <p:spPr>
              <a:xfrm>
                <a:off x="3055750" y="909825"/>
                <a:ext cx="6875" cy="2925"/>
              </a:xfrm>
              <a:custGeom>
                <a:avLst/>
                <a:gdLst/>
                <a:ahLst/>
                <a:cxnLst/>
                <a:rect l="l" t="t" r="r" b="b"/>
                <a:pathLst>
                  <a:path w="275" h="117" extrusionOk="0">
                    <a:moveTo>
                      <a:pt x="63" y="0"/>
                    </a:moveTo>
                    <a:cubicBezTo>
                      <a:pt x="42" y="37"/>
                      <a:pt x="21" y="77"/>
                      <a:pt x="1" y="116"/>
                    </a:cubicBezTo>
                    <a:cubicBezTo>
                      <a:pt x="154" y="100"/>
                      <a:pt x="274" y="81"/>
                      <a:pt x="225" y="40"/>
                    </a:cubicBezTo>
                    <a:lnTo>
                      <a:pt x="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25" name="Google Shape;19325;p67"/>
              <p:cNvSpPr/>
              <p:nvPr/>
            </p:nvSpPr>
            <p:spPr>
              <a:xfrm>
                <a:off x="3041500" y="555025"/>
                <a:ext cx="4375" cy="3725"/>
              </a:xfrm>
              <a:custGeom>
                <a:avLst/>
                <a:gdLst/>
                <a:ahLst/>
                <a:cxnLst/>
                <a:rect l="l" t="t" r="r" b="b"/>
                <a:pathLst>
                  <a:path w="175" h="149" extrusionOk="0">
                    <a:moveTo>
                      <a:pt x="0" y="0"/>
                    </a:moveTo>
                    <a:lnTo>
                      <a:pt x="0" y="0"/>
                    </a:lnTo>
                    <a:cubicBezTo>
                      <a:pt x="54" y="49"/>
                      <a:pt x="105" y="100"/>
                      <a:pt x="156" y="149"/>
                    </a:cubicBezTo>
                    <a:lnTo>
                      <a:pt x="174" y="144"/>
                    </a:lnTo>
                    <a:cubicBezTo>
                      <a:pt x="118" y="95"/>
                      <a:pt x="61" y="4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26" name="Google Shape;19326;p67"/>
              <p:cNvSpPr/>
              <p:nvPr/>
            </p:nvSpPr>
            <p:spPr>
              <a:xfrm>
                <a:off x="2981800" y="578200"/>
                <a:ext cx="37175" cy="18500"/>
              </a:xfrm>
              <a:custGeom>
                <a:avLst/>
                <a:gdLst/>
                <a:ahLst/>
                <a:cxnLst/>
                <a:rect l="l" t="t" r="r" b="b"/>
                <a:pathLst>
                  <a:path w="1487" h="740" extrusionOk="0">
                    <a:moveTo>
                      <a:pt x="1248" y="0"/>
                    </a:moveTo>
                    <a:cubicBezTo>
                      <a:pt x="1245" y="33"/>
                      <a:pt x="1185" y="47"/>
                      <a:pt x="1095" y="49"/>
                    </a:cubicBezTo>
                    <a:cubicBezTo>
                      <a:pt x="895" y="151"/>
                      <a:pt x="682" y="260"/>
                      <a:pt x="455" y="378"/>
                    </a:cubicBezTo>
                    <a:cubicBezTo>
                      <a:pt x="406" y="344"/>
                      <a:pt x="357" y="309"/>
                      <a:pt x="309" y="272"/>
                    </a:cubicBezTo>
                    <a:cubicBezTo>
                      <a:pt x="239" y="413"/>
                      <a:pt x="0" y="524"/>
                      <a:pt x="232" y="724"/>
                    </a:cubicBezTo>
                    <a:cubicBezTo>
                      <a:pt x="306" y="731"/>
                      <a:pt x="362" y="735"/>
                      <a:pt x="402" y="740"/>
                    </a:cubicBezTo>
                    <a:lnTo>
                      <a:pt x="1486" y="191"/>
                    </a:lnTo>
                    <a:cubicBezTo>
                      <a:pt x="1377" y="144"/>
                      <a:pt x="1275" y="121"/>
                      <a:pt x="12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27" name="Google Shape;19327;p67"/>
              <p:cNvSpPr/>
              <p:nvPr/>
            </p:nvSpPr>
            <p:spPr>
              <a:xfrm>
                <a:off x="2575250" y="920775"/>
                <a:ext cx="2675" cy="2975"/>
              </a:xfrm>
              <a:custGeom>
                <a:avLst/>
                <a:gdLst/>
                <a:ahLst/>
                <a:cxnLst/>
                <a:rect l="l" t="t" r="r" b="b"/>
                <a:pathLst>
                  <a:path w="107" h="119" extrusionOk="0">
                    <a:moveTo>
                      <a:pt x="44" y="0"/>
                    </a:moveTo>
                    <a:lnTo>
                      <a:pt x="44" y="0"/>
                    </a:lnTo>
                    <a:cubicBezTo>
                      <a:pt x="46" y="38"/>
                      <a:pt x="30" y="75"/>
                      <a:pt x="0" y="100"/>
                    </a:cubicBezTo>
                    <a:lnTo>
                      <a:pt x="107" y="119"/>
                    </a:lnTo>
                    <a:lnTo>
                      <a:pt x="104" y="107"/>
                    </a:lnTo>
                    <a:cubicBezTo>
                      <a:pt x="86" y="72"/>
                      <a:pt x="63" y="35"/>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28" name="Google Shape;19328;p67"/>
              <p:cNvSpPr/>
              <p:nvPr/>
            </p:nvSpPr>
            <p:spPr>
              <a:xfrm>
                <a:off x="2540525" y="664725"/>
                <a:ext cx="307825" cy="148750"/>
              </a:xfrm>
              <a:custGeom>
                <a:avLst/>
                <a:gdLst/>
                <a:ahLst/>
                <a:cxnLst/>
                <a:rect l="l" t="t" r="r" b="b"/>
                <a:pathLst>
                  <a:path w="12313" h="5950" extrusionOk="0">
                    <a:moveTo>
                      <a:pt x="11951" y="1"/>
                    </a:moveTo>
                    <a:lnTo>
                      <a:pt x="10266" y="837"/>
                    </a:lnTo>
                    <a:lnTo>
                      <a:pt x="10266" y="847"/>
                    </a:lnTo>
                    <a:lnTo>
                      <a:pt x="10534" y="835"/>
                    </a:lnTo>
                    <a:lnTo>
                      <a:pt x="10534" y="835"/>
                    </a:lnTo>
                    <a:cubicBezTo>
                      <a:pt x="10307" y="870"/>
                      <a:pt x="10518" y="981"/>
                      <a:pt x="10560" y="1002"/>
                    </a:cubicBezTo>
                    <a:cubicBezTo>
                      <a:pt x="10414" y="960"/>
                      <a:pt x="10282" y="914"/>
                      <a:pt x="10205" y="868"/>
                    </a:cubicBezTo>
                    <a:lnTo>
                      <a:pt x="8946" y="1491"/>
                    </a:lnTo>
                    <a:lnTo>
                      <a:pt x="8944" y="1498"/>
                    </a:lnTo>
                    <a:lnTo>
                      <a:pt x="9334" y="1612"/>
                    </a:lnTo>
                    <a:lnTo>
                      <a:pt x="9104" y="1674"/>
                    </a:lnTo>
                    <a:cubicBezTo>
                      <a:pt x="9153" y="1616"/>
                      <a:pt x="8933" y="1596"/>
                      <a:pt x="8796" y="1565"/>
                    </a:cubicBezTo>
                    <a:lnTo>
                      <a:pt x="8478" y="1723"/>
                    </a:lnTo>
                    <a:cubicBezTo>
                      <a:pt x="8358" y="1813"/>
                      <a:pt x="8283" y="1918"/>
                      <a:pt x="8351" y="2043"/>
                    </a:cubicBezTo>
                    <a:cubicBezTo>
                      <a:pt x="8287" y="2101"/>
                      <a:pt x="8226" y="2122"/>
                      <a:pt x="8163" y="2122"/>
                    </a:cubicBezTo>
                    <a:cubicBezTo>
                      <a:pt x="8072" y="2122"/>
                      <a:pt x="7976" y="2076"/>
                      <a:pt x="7862" y="2027"/>
                    </a:cubicBezTo>
                    <a:cubicBezTo>
                      <a:pt x="6654" y="2625"/>
                      <a:pt x="5516" y="3186"/>
                      <a:pt x="4572" y="3649"/>
                    </a:cubicBezTo>
                    <a:cubicBezTo>
                      <a:pt x="4572" y="3666"/>
                      <a:pt x="4565" y="3680"/>
                      <a:pt x="4556" y="3691"/>
                    </a:cubicBezTo>
                    <a:lnTo>
                      <a:pt x="4505" y="3684"/>
                    </a:lnTo>
                    <a:cubicBezTo>
                      <a:pt x="3972" y="3944"/>
                      <a:pt x="3503" y="4176"/>
                      <a:pt x="3125" y="4359"/>
                    </a:cubicBezTo>
                    <a:cubicBezTo>
                      <a:pt x="3190" y="4375"/>
                      <a:pt x="3253" y="4384"/>
                      <a:pt x="3320" y="4389"/>
                    </a:cubicBezTo>
                    <a:cubicBezTo>
                      <a:pt x="3121" y="4588"/>
                      <a:pt x="3214" y="4547"/>
                      <a:pt x="3100" y="4762"/>
                    </a:cubicBezTo>
                    <a:cubicBezTo>
                      <a:pt x="3063" y="4716"/>
                      <a:pt x="2919" y="4584"/>
                      <a:pt x="2676" y="4579"/>
                    </a:cubicBezTo>
                    <a:cubicBezTo>
                      <a:pt x="2421" y="4702"/>
                      <a:pt x="2240" y="4788"/>
                      <a:pt x="2149" y="4827"/>
                    </a:cubicBezTo>
                    <a:cubicBezTo>
                      <a:pt x="2149" y="4843"/>
                      <a:pt x="2149" y="4860"/>
                      <a:pt x="2152" y="4876"/>
                    </a:cubicBezTo>
                    <a:cubicBezTo>
                      <a:pt x="1635" y="5122"/>
                      <a:pt x="1190" y="5328"/>
                      <a:pt x="835" y="5488"/>
                    </a:cubicBezTo>
                    <a:cubicBezTo>
                      <a:pt x="930" y="5502"/>
                      <a:pt x="1018" y="5541"/>
                      <a:pt x="1090" y="5604"/>
                    </a:cubicBezTo>
                    <a:cubicBezTo>
                      <a:pt x="932" y="5626"/>
                      <a:pt x="798" y="5734"/>
                      <a:pt x="559" y="5734"/>
                    </a:cubicBezTo>
                    <a:cubicBezTo>
                      <a:pt x="525" y="5734"/>
                      <a:pt x="489" y="5731"/>
                      <a:pt x="450" y="5727"/>
                    </a:cubicBezTo>
                    <a:lnTo>
                      <a:pt x="485" y="5645"/>
                    </a:lnTo>
                    <a:lnTo>
                      <a:pt x="485" y="5645"/>
                    </a:lnTo>
                    <a:cubicBezTo>
                      <a:pt x="260" y="5743"/>
                      <a:pt x="95" y="5808"/>
                      <a:pt x="0" y="5838"/>
                    </a:cubicBezTo>
                    <a:cubicBezTo>
                      <a:pt x="265" y="5829"/>
                      <a:pt x="612" y="5822"/>
                      <a:pt x="800" y="5817"/>
                    </a:cubicBezTo>
                    <a:lnTo>
                      <a:pt x="800" y="5817"/>
                    </a:lnTo>
                    <a:lnTo>
                      <a:pt x="631" y="5949"/>
                    </a:lnTo>
                    <a:cubicBezTo>
                      <a:pt x="993" y="5787"/>
                      <a:pt x="1454" y="5569"/>
                      <a:pt x="1992" y="5312"/>
                    </a:cubicBezTo>
                    <a:lnTo>
                      <a:pt x="1992" y="5312"/>
                    </a:lnTo>
                    <a:cubicBezTo>
                      <a:pt x="1987" y="5321"/>
                      <a:pt x="1980" y="5332"/>
                      <a:pt x="1971" y="5342"/>
                    </a:cubicBezTo>
                    <a:cubicBezTo>
                      <a:pt x="2085" y="5281"/>
                      <a:pt x="2254" y="5193"/>
                      <a:pt x="2469" y="5082"/>
                    </a:cubicBezTo>
                    <a:cubicBezTo>
                      <a:pt x="3225" y="4716"/>
                      <a:pt x="4104" y="4287"/>
                      <a:pt x="5059" y="3814"/>
                    </a:cubicBezTo>
                    <a:cubicBezTo>
                      <a:pt x="5073" y="3733"/>
                      <a:pt x="5135" y="3668"/>
                      <a:pt x="5363" y="3654"/>
                    </a:cubicBezTo>
                    <a:cubicBezTo>
                      <a:pt x="5365" y="3656"/>
                      <a:pt x="5365" y="3659"/>
                      <a:pt x="5367" y="3661"/>
                    </a:cubicBezTo>
                    <a:cubicBezTo>
                      <a:pt x="7500" y="2604"/>
                      <a:pt x="9978" y="1361"/>
                      <a:pt x="12313" y="184"/>
                    </a:cubicBezTo>
                    <a:cubicBezTo>
                      <a:pt x="12266" y="121"/>
                      <a:pt x="12164" y="61"/>
                      <a:pt x="119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grpSp>
        <p:nvGrpSpPr>
          <p:cNvPr id="19329" name="Google Shape;19329;p67"/>
          <p:cNvGrpSpPr/>
          <p:nvPr/>
        </p:nvGrpSpPr>
        <p:grpSpPr>
          <a:xfrm rot="899761">
            <a:off x="7002314" y="333247"/>
            <a:ext cx="1511342" cy="1083123"/>
            <a:chOff x="446923" y="1007091"/>
            <a:chExt cx="1303108" cy="933791"/>
          </a:xfrm>
        </p:grpSpPr>
        <p:sp>
          <p:nvSpPr>
            <p:cNvPr id="19330" name="Google Shape;19330;p67"/>
            <p:cNvSpPr/>
            <p:nvPr/>
          </p:nvSpPr>
          <p:spPr>
            <a:xfrm>
              <a:off x="524000" y="1257300"/>
              <a:ext cx="1145700" cy="435600"/>
            </a:xfrm>
            <a:prstGeom prst="roundRect">
              <a:avLst>
                <a:gd name="adj" fmla="val 16667"/>
              </a:avLst>
            </a:prstGeom>
            <a:solidFill>
              <a:schemeClr val="dk2"/>
            </a:solidFill>
            <a:ln w="114300" cap="flat" cmpd="sng">
              <a:solidFill>
                <a:schemeClr val="dk2"/>
              </a:solidFill>
              <a:prstDash val="solid"/>
              <a:round/>
              <a:headEnd type="none" w="sm" len="sm"/>
              <a:tailEnd type="none" w="sm" len="sm"/>
            </a:ln>
            <a:effectLst>
              <a:outerShdw blurRad="42863"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31" name="Google Shape;19331;p67"/>
            <p:cNvSpPr/>
            <p:nvPr/>
          </p:nvSpPr>
          <p:spPr>
            <a:xfrm rot="-851263">
              <a:off x="510601" y="1141023"/>
              <a:ext cx="1175753" cy="665926"/>
            </a:xfrm>
            <a:custGeom>
              <a:avLst/>
              <a:gdLst/>
              <a:ahLst/>
              <a:cxnLst/>
              <a:rect l="l" t="t" r="r" b="b"/>
              <a:pathLst>
                <a:path w="47030" h="26637" extrusionOk="0">
                  <a:moveTo>
                    <a:pt x="7892" y="308"/>
                  </a:moveTo>
                  <a:cubicBezTo>
                    <a:pt x="7884" y="308"/>
                    <a:pt x="7882" y="309"/>
                    <a:pt x="7884" y="312"/>
                  </a:cubicBezTo>
                  <a:lnTo>
                    <a:pt x="7884" y="312"/>
                  </a:lnTo>
                  <a:cubicBezTo>
                    <a:pt x="7887" y="310"/>
                    <a:pt x="7889" y="309"/>
                    <a:pt x="7892" y="308"/>
                  </a:cubicBezTo>
                  <a:close/>
                  <a:moveTo>
                    <a:pt x="6018" y="132"/>
                  </a:moveTo>
                  <a:cubicBezTo>
                    <a:pt x="6418" y="132"/>
                    <a:pt x="6955" y="318"/>
                    <a:pt x="7432" y="318"/>
                  </a:cubicBezTo>
                  <a:cubicBezTo>
                    <a:pt x="7440" y="318"/>
                    <a:pt x="7448" y="318"/>
                    <a:pt x="7456" y="317"/>
                  </a:cubicBezTo>
                  <a:lnTo>
                    <a:pt x="7456" y="317"/>
                  </a:lnTo>
                  <a:cubicBezTo>
                    <a:pt x="7316" y="396"/>
                    <a:pt x="7184" y="426"/>
                    <a:pt x="7055" y="426"/>
                  </a:cubicBezTo>
                  <a:cubicBezTo>
                    <a:pt x="6682" y="426"/>
                    <a:pt x="6336" y="175"/>
                    <a:pt x="5891" y="139"/>
                  </a:cubicBezTo>
                  <a:cubicBezTo>
                    <a:pt x="5931" y="134"/>
                    <a:pt x="5974" y="132"/>
                    <a:pt x="6018" y="132"/>
                  </a:cubicBezTo>
                  <a:close/>
                  <a:moveTo>
                    <a:pt x="3346" y="2823"/>
                  </a:moveTo>
                  <a:lnTo>
                    <a:pt x="3346" y="2823"/>
                  </a:lnTo>
                  <a:cubicBezTo>
                    <a:pt x="3347" y="2823"/>
                    <a:pt x="3344" y="2829"/>
                    <a:pt x="3336" y="2840"/>
                  </a:cubicBezTo>
                  <a:lnTo>
                    <a:pt x="3336" y="2840"/>
                  </a:lnTo>
                  <a:cubicBezTo>
                    <a:pt x="3342" y="2828"/>
                    <a:pt x="3346" y="2823"/>
                    <a:pt x="3346" y="2823"/>
                  </a:cubicBezTo>
                  <a:close/>
                  <a:moveTo>
                    <a:pt x="2968" y="2890"/>
                  </a:moveTo>
                  <a:cubicBezTo>
                    <a:pt x="2968" y="2890"/>
                    <a:pt x="2968" y="2890"/>
                    <a:pt x="2968" y="2891"/>
                  </a:cubicBezTo>
                  <a:lnTo>
                    <a:pt x="2968" y="2891"/>
                  </a:lnTo>
                  <a:cubicBezTo>
                    <a:pt x="2968" y="2890"/>
                    <a:pt x="2968" y="2890"/>
                    <a:pt x="2968" y="2890"/>
                  </a:cubicBezTo>
                  <a:close/>
                  <a:moveTo>
                    <a:pt x="2968" y="2891"/>
                  </a:moveTo>
                  <a:cubicBezTo>
                    <a:pt x="2968" y="2891"/>
                    <a:pt x="2968" y="2891"/>
                    <a:pt x="2968" y="2891"/>
                  </a:cubicBezTo>
                  <a:cubicBezTo>
                    <a:pt x="2968" y="2891"/>
                    <a:pt x="2968" y="2891"/>
                    <a:pt x="2968" y="2891"/>
                  </a:cubicBezTo>
                  <a:cubicBezTo>
                    <a:pt x="2968" y="2891"/>
                    <a:pt x="2968" y="2891"/>
                    <a:pt x="2968" y="2891"/>
                  </a:cubicBezTo>
                  <a:close/>
                  <a:moveTo>
                    <a:pt x="3183" y="3628"/>
                  </a:moveTo>
                  <a:lnTo>
                    <a:pt x="3183" y="3628"/>
                  </a:lnTo>
                  <a:cubicBezTo>
                    <a:pt x="3123" y="3718"/>
                    <a:pt x="3064" y="3810"/>
                    <a:pt x="3004" y="3904"/>
                  </a:cubicBezTo>
                  <a:lnTo>
                    <a:pt x="3004" y="3904"/>
                  </a:lnTo>
                  <a:cubicBezTo>
                    <a:pt x="3061" y="3956"/>
                    <a:pt x="3103" y="4026"/>
                    <a:pt x="3132" y="4111"/>
                  </a:cubicBezTo>
                  <a:lnTo>
                    <a:pt x="3132" y="4111"/>
                  </a:lnTo>
                  <a:cubicBezTo>
                    <a:pt x="3076" y="4084"/>
                    <a:pt x="3001" y="4068"/>
                    <a:pt x="2903" y="4066"/>
                  </a:cubicBezTo>
                  <a:cubicBezTo>
                    <a:pt x="2937" y="4011"/>
                    <a:pt x="2970" y="3957"/>
                    <a:pt x="3004" y="3904"/>
                  </a:cubicBezTo>
                  <a:lnTo>
                    <a:pt x="3004" y="3904"/>
                  </a:lnTo>
                  <a:cubicBezTo>
                    <a:pt x="2978" y="3880"/>
                    <a:pt x="2948" y="3859"/>
                    <a:pt x="2914" y="3843"/>
                  </a:cubicBezTo>
                  <a:cubicBezTo>
                    <a:pt x="3005" y="3771"/>
                    <a:pt x="3095" y="3699"/>
                    <a:pt x="3183" y="3628"/>
                  </a:cubicBezTo>
                  <a:close/>
                  <a:moveTo>
                    <a:pt x="4669" y="4368"/>
                  </a:moveTo>
                  <a:lnTo>
                    <a:pt x="4669" y="4368"/>
                  </a:lnTo>
                  <a:cubicBezTo>
                    <a:pt x="4674" y="4375"/>
                    <a:pt x="4678" y="4383"/>
                    <a:pt x="4683" y="4391"/>
                  </a:cubicBezTo>
                  <a:cubicBezTo>
                    <a:pt x="4679" y="4381"/>
                    <a:pt x="4674" y="4374"/>
                    <a:pt x="4669" y="4368"/>
                  </a:cubicBezTo>
                  <a:close/>
                  <a:moveTo>
                    <a:pt x="3132" y="4111"/>
                  </a:moveTo>
                  <a:lnTo>
                    <a:pt x="3132" y="4111"/>
                  </a:lnTo>
                  <a:cubicBezTo>
                    <a:pt x="3280" y="4182"/>
                    <a:pt x="3284" y="4327"/>
                    <a:pt x="3182" y="4458"/>
                  </a:cubicBezTo>
                  <a:lnTo>
                    <a:pt x="3182" y="4458"/>
                  </a:lnTo>
                  <a:cubicBezTo>
                    <a:pt x="3180" y="4326"/>
                    <a:pt x="3164" y="4209"/>
                    <a:pt x="3132" y="4111"/>
                  </a:cubicBezTo>
                  <a:close/>
                  <a:moveTo>
                    <a:pt x="2243" y="4386"/>
                  </a:moveTo>
                  <a:lnTo>
                    <a:pt x="2243" y="4386"/>
                  </a:lnTo>
                  <a:cubicBezTo>
                    <a:pt x="2109" y="4404"/>
                    <a:pt x="1961" y="4436"/>
                    <a:pt x="1827" y="4486"/>
                  </a:cubicBezTo>
                  <a:cubicBezTo>
                    <a:pt x="1875" y="4491"/>
                    <a:pt x="1919" y="4494"/>
                    <a:pt x="1958" y="4494"/>
                  </a:cubicBezTo>
                  <a:cubicBezTo>
                    <a:pt x="2115" y="4494"/>
                    <a:pt x="2203" y="4451"/>
                    <a:pt x="2243" y="4386"/>
                  </a:cubicBezTo>
                  <a:close/>
                  <a:moveTo>
                    <a:pt x="1738" y="4588"/>
                  </a:moveTo>
                  <a:cubicBezTo>
                    <a:pt x="1737" y="4588"/>
                    <a:pt x="1736" y="4588"/>
                    <a:pt x="1735" y="4588"/>
                  </a:cubicBezTo>
                  <a:lnTo>
                    <a:pt x="1735" y="4588"/>
                  </a:lnTo>
                  <a:cubicBezTo>
                    <a:pt x="1768" y="4596"/>
                    <a:pt x="1789" y="4599"/>
                    <a:pt x="1800" y="4599"/>
                  </a:cubicBezTo>
                  <a:cubicBezTo>
                    <a:pt x="1821" y="4599"/>
                    <a:pt x="1799" y="4588"/>
                    <a:pt x="1738" y="4588"/>
                  </a:cubicBezTo>
                  <a:close/>
                  <a:moveTo>
                    <a:pt x="2879" y="5096"/>
                  </a:moveTo>
                  <a:cubicBezTo>
                    <a:pt x="2892" y="5100"/>
                    <a:pt x="2905" y="5105"/>
                    <a:pt x="2919" y="5109"/>
                  </a:cubicBezTo>
                  <a:cubicBezTo>
                    <a:pt x="2906" y="5102"/>
                    <a:pt x="2893" y="5098"/>
                    <a:pt x="2879" y="5096"/>
                  </a:cubicBezTo>
                  <a:close/>
                  <a:moveTo>
                    <a:pt x="2236" y="5968"/>
                  </a:moveTo>
                  <a:cubicBezTo>
                    <a:pt x="2236" y="5971"/>
                    <a:pt x="2235" y="5974"/>
                    <a:pt x="2234" y="5977"/>
                  </a:cubicBezTo>
                  <a:lnTo>
                    <a:pt x="2234" y="5977"/>
                  </a:lnTo>
                  <a:cubicBezTo>
                    <a:pt x="2246" y="5975"/>
                    <a:pt x="2258" y="5974"/>
                    <a:pt x="2268" y="5972"/>
                  </a:cubicBezTo>
                  <a:lnTo>
                    <a:pt x="2268" y="5972"/>
                  </a:lnTo>
                  <a:cubicBezTo>
                    <a:pt x="2284" y="5974"/>
                    <a:pt x="2300" y="5975"/>
                    <a:pt x="2317" y="5975"/>
                  </a:cubicBezTo>
                  <a:cubicBezTo>
                    <a:pt x="2336" y="5975"/>
                    <a:pt x="2355" y="5974"/>
                    <a:pt x="2374" y="5972"/>
                  </a:cubicBezTo>
                  <a:cubicBezTo>
                    <a:pt x="2366" y="5969"/>
                    <a:pt x="2353" y="5968"/>
                    <a:pt x="2337" y="5968"/>
                  </a:cubicBezTo>
                  <a:cubicBezTo>
                    <a:pt x="2319" y="5968"/>
                    <a:pt x="2295" y="5969"/>
                    <a:pt x="2268" y="5972"/>
                  </a:cubicBezTo>
                  <a:lnTo>
                    <a:pt x="2268" y="5972"/>
                  </a:lnTo>
                  <a:cubicBezTo>
                    <a:pt x="2258" y="5971"/>
                    <a:pt x="2247" y="5970"/>
                    <a:pt x="2236" y="5968"/>
                  </a:cubicBezTo>
                  <a:close/>
                  <a:moveTo>
                    <a:pt x="1880" y="6136"/>
                  </a:moveTo>
                  <a:lnTo>
                    <a:pt x="1880" y="6136"/>
                  </a:lnTo>
                  <a:cubicBezTo>
                    <a:pt x="1879" y="6138"/>
                    <a:pt x="1879" y="6139"/>
                    <a:pt x="1878" y="6140"/>
                  </a:cubicBezTo>
                  <a:lnTo>
                    <a:pt x="1878" y="6140"/>
                  </a:lnTo>
                  <a:cubicBezTo>
                    <a:pt x="1880" y="6139"/>
                    <a:pt x="1881" y="6138"/>
                    <a:pt x="1882" y="6136"/>
                  </a:cubicBezTo>
                  <a:lnTo>
                    <a:pt x="1882" y="6136"/>
                  </a:lnTo>
                  <a:cubicBezTo>
                    <a:pt x="1882" y="6136"/>
                    <a:pt x="1881" y="6136"/>
                    <a:pt x="1880" y="6136"/>
                  </a:cubicBezTo>
                  <a:close/>
                  <a:moveTo>
                    <a:pt x="1604" y="6146"/>
                  </a:moveTo>
                  <a:cubicBezTo>
                    <a:pt x="1551" y="6156"/>
                    <a:pt x="1528" y="6171"/>
                    <a:pt x="1521" y="6188"/>
                  </a:cubicBezTo>
                  <a:lnTo>
                    <a:pt x="1521" y="6188"/>
                  </a:lnTo>
                  <a:cubicBezTo>
                    <a:pt x="1545" y="6173"/>
                    <a:pt x="1573" y="6160"/>
                    <a:pt x="1604" y="6146"/>
                  </a:cubicBezTo>
                  <a:close/>
                  <a:moveTo>
                    <a:pt x="1521" y="6188"/>
                  </a:moveTo>
                  <a:cubicBezTo>
                    <a:pt x="1451" y="6228"/>
                    <a:pt x="1409" y="6270"/>
                    <a:pt x="1417" y="6312"/>
                  </a:cubicBezTo>
                  <a:cubicBezTo>
                    <a:pt x="1608" y="6310"/>
                    <a:pt x="1497" y="6239"/>
                    <a:pt x="1521" y="6188"/>
                  </a:cubicBezTo>
                  <a:close/>
                  <a:moveTo>
                    <a:pt x="2234" y="5977"/>
                  </a:moveTo>
                  <a:cubicBezTo>
                    <a:pt x="2064" y="5999"/>
                    <a:pt x="1787" y="6065"/>
                    <a:pt x="1604" y="6146"/>
                  </a:cubicBezTo>
                  <a:lnTo>
                    <a:pt x="1604" y="6146"/>
                  </a:lnTo>
                  <a:cubicBezTo>
                    <a:pt x="1644" y="6139"/>
                    <a:pt x="1701" y="6134"/>
                    <a:pt x="1782" y="6134"/>
                  </a:cubicBezTo>
                  <a:cubicBezTo>
                    <a:pt x="1812" y="6134"/>
                    <a:pt x="1844" y="6135"/>
                    <a:pt x="1880" y="6136"/>
                  </a:cubicBezTo>
                  <a:lnTo>
                    <a:pt x="1880" y="6136"/>
                  </a:lnTo>
                  <a:cubicBezTo>
                    <a:pt x="1891" y="6110"/>
                    <a:pt x="1927" y="6076"/>
                    <a:pt x="2001" y="6032"/>
                  </a:cubicBezTo>
                  <a:lnTo>
                    <a:pt x="2001" y="6032"/>
                  </a:lnTo>
                  <a:cubicBezTo>
                    <a:pt x="1954" y="6071"/>
                    <a:pt x="1915" y="6105"/>
                    <a:pt x="1882" y="6136"/>
                  </a:cubicBezTo>
                  <a:lnTo>
                    <a:pt x="1882" y="6136"/>
                  </a:lnTo>
                  <a:cubicBezTo>
                    <a:pt x="1899" y="6137"/>
                    <a:pt x="1917" y="6138"/>
                    <a:pt x="1936" y="6138"/>
                  </a:cubicBezTo>
                  <a:cubicBezTo>
                    <a:pt x="2182" y="6175"/>
                    <a:pt x="2110" y="6211"/>
                    <a:pt x="2014" y="6211"/>
                  </a:cubicBezTo>
                  <a:cubicBezTo>
                    <a:pt x="1944" y="6211"/>
                    <a:pt x="1861" y="6192"/>
                    <a:pt x="1878" y="6140"/>
                  </a:cubicBezTo>
                  <a:lnTo>
                    <a:pt x="1878" y="6140"/>
                  </a:lnTo>
                  <a:cubicBezTo>
                    <a:pt x="1578" y="6429"/>
                    <a:pt x="1857" y="6417"/>
                    <a:pt x="2273" y="6620"/>
                  </a:cubicBezTo>
                  <a:lnTo>
                    <a:pt x="2273" y="6620"/>
                  </a:lnTo>
                  <a:cubicBezTo>
                    <a:pt x="2166" y="6462"/>
                    <a:pt x="2170" y="6221"/>
                    <a:pt x="2234" y="5977"/>
                  </a:cubicBezTo>
                  <a:close/>
                  <a:moveTo>
                    <a:pt x="2273" y="6620"/>
                  </a:moveTo>
                  <a:lnTo>
                    <a:pt x="2273" y="6620"/>
                  </a:lnTo>
                  <a:cubicBezTo>
                    <a:pt x="2332" y="6708"/>
                    <a:pt x="2427" y="6770"/>
                    <a:pt x="2564" y="6792"/>
                  </a:cubicBezTo>
                  <a:cubicBezTo>
                    <a:pt x="2464" y="6720"/>
                    <a:pt x="2365" y="6665"/>
                    <a:pt x="2273" y="6620"/>
                  </a:cubicBezTo>
                  <a:close/>
                  <a:moveTo>
                    <a:pt x="33682" y="6885"/>
                  </a:moveTo>
                  <a:lnTo>
                    <a:pt x="33682" y="6885"/>
                  </a:lnTo>
                  <a:cubicBezTo>
                    <a:pt x="33683" y="6891"/>
                    <a:pt x="33685" y="6896"/>
                    <a:pt x="33687" y="6902"/>
                  </a:cubicBezTo>
                  <a:lnTo>
                    <a:pt x="33687" y="6902"/>
                  </a:lnTo>
                  <a:cubicBezTo>
                    <a:pt x="33817" y="6936"/>
                    <a:pt x="33944" y="6969"/>
                    <a:pt x="34069" y="7001"/>
                  </a:cubicBezTo>
                  <a:lnTo>
                    <a:pt x="34069" y="7001"/>
                  </a:lnTo>
                  <a:cubicBezTo>
                    <a:pt x="33956" y="6961"/>
                    <a:pt x="33827" y="6922"/>
                    <a:pt x="33682" y="6885"/>
                  </a:cubicBezTo>
                  <a:close/>
                  <a:moveTo>
                    <a:pt x="1580" y="7206"/>
                  </a:moveTo>
                  <a:cubicBezTo>
                    <a:pt x="1604" y="7208"/>
                    <a:pt x="1619" y="7208"/>
                    <a:pt x="1591" y="7235"/>
                  </a:cubicBezTo>
                  <a:cubicBezTo>
                    <a:pt x="1587" y="7225"/>
                    <a:pt x="1583" y="7215"/>
                    <a:pt x="1580" y="7206"/>
                  </a:cubicBezTo>
                  <a:close/>
                  <a:moveTo>
                    <a:pt x="38325" y="7949"/>
                  </a:moveTo>
                  <a:cubicBezTo>
                    <a:pt x="38325" y="7949"/>
                    <a:pt x="38325" y="7949"/>
                    <a:pt x="38326" y="7949"/>
                  </a:cubicBezTo>
                  <a:lnTo>
                    <a:pt x="38326" y="7949"/>
                  </a:lnTo>
                  <a:cubicBezTo>
                    <a:pt x="38326" y="7949"/>
                    <a:pt x="38325" y="7949"/>
                    <a:pt x="38325" y="7949"/>
                  </a:cubicBezTo>
                  <a:close/>
                  <a:moveTo>
                    <a:pt x="3595" y="8005"/>
                  </a:moveTo>
                  <a:cubicBezTo>
                    <a:pt x="3625" y="8020"/>
                    <a:pt x="3658" y="8031"/>
                    <a:pt x="3693" y="8039"/>
                  </a:cubicBezTo>
                  <a:cubicBezTo>
                    <a:pt x="3659" y="8028"/>
                    <a:pt x="3626" y="8016"/>
                    <a:pt x="3595" y="8005"/>
                  </a:cubicBezTo>
                  <a:close/>
                  <a:moveTo>
                    <a:pt x="35063" y="8055"/>
                  </a:moveTo>
                  <a:cubicBezTo>
                    <a:pt x="35081" y="8060"/>
                    <a:pt x="35092" y="8063"/>
                    <a:pt x="35092" y="8063"/>
                  </a:cubicBezTo>
                  <a:cubicBezTo>
                    <a:pt x="35092" y="8063"/>
                    <a:pt x="35092" y="8063"/>
                    <a:pt x="35091" y="8063"/>
                  </a:cubicBezTo>
                  <a:cubicBezTo>
                    <a:pt x="35082" y="8060"/>
                    <a:pt x="35072" y="8058"/>
                    <a:pt x="35063" y="8055"/>
                  </a:cubicBezTo>
                  <a:close/>
                  <a:moveTo>
                    <a:pt x="35315" y="8036"/>
                  </a:moveTo>
                  <a:cubicBezTo>
                    <a:pt x="35342" y="8045"/>
                    <a:pt x="35374" y="8055"/>
                    <a:pt x="35416" y="8064"/>
                  </a:cubicBezTo>
                  <a:lnTo>
                    <a:pt x="35416" y="8064"/>
                  </a:lnTo>
                  <a:cubicBezTo>
                    <a:pt x="35362" y="8071"/>
                    <a:pt x="35306" y="8079"/>
                    <a:pt x="35252" y="8087"/>
                  </a:cubicBezTo>
                  <a:lnTo>
                    <a:pt x="35252" y="8087"/>
                  </a:lnTo>
                  <a:cubicBezTo>
                    <a:pt x="35279" y="8067"/>
                    <a:pt x="35300" y="8050"/>
                    <a:pt x="35315" y="8036"/>
                  </a:cubicBezTo>
                  <a:close/>
                  <a:moveTo>
                    <a:pt x="38326" y="7949"/>
                  </a:moveTo>
                  <a:cubicBezTo>
                    <a:pt x="38571" y="8141"/>
                    <a:pt x="38948" y="8183"/>
                    <a:pt x="39280" y="8192"/>
                  </a:cubicBezTo>
                  <a:lnTo>
                    <a:pt x="39280" y="8192"/>
                  </a:lnTo>
                  <a:cubicBezTo>
                    <a:pt x="39244" y="8185"/>
                    <a:pt x="38347" y="7957"/>
                    <a:pt x="38326" y="7949"/>
                  </a:cubicBezTo>
                  <a:close/>
                  <a:moveTo>
                    <a:pt x="39280" y="8192"/>
                  </a:moveTo>
                  <a:cubicBezTo>
                    <a:pt x="39280" y="8192"/>
                    <a:pt x="39281" y="8193"/>
                    <a:pt x="39281" y="8193"/>
                  </a:cubicBezTo>
                  <a:cubicBezTo>
                    <a:pt x="39281" y="8193"/>
                    <a:pt x="39281" y="8193"/>
                    <a:pt x="39280" y="8192"/>
                  </a:cubicBezTo>
                  <a:cubicBezTo>
                    <a:pt x="39280" y="8192"/>
                    <a:pt x="39280" y="8192"/>
                    <a:pt x="39280" y="8192"/>
                  </a:cubicBezTo>
                  <a:close/>
                  <a:moveTo>
                    <a:pt x="34069" y="7001"/>
                  </a:moveTo>
                  <a:cubicBezTo>
                    <a:pt x="35163" y="7386"/>
                    <a:pt x="34883" y="7859"/>
                    <a:pt x="35015" y="7998"/>
                  </a:cubicBezTo>
                  <a:cubicBezTo>
                    <a:pt x="35059" y="7991"/>
                    <a:pt x="35094" y="7988"/>
                    <a:pt x="35124" y="7988"/>
                  </a:cubicBezTo>
                  <a:cubicBezTo>
                    <a:pt x="35159" y="7988"/>
                    <a:pt x="35187" y="7992"/>
                    <a:pt x="35212" y="7999"/>
                  </a:cubicBezTo>
                  <a:lnTo>
                    <a:pt x="35212" y="7999"/>
                  </a:lnTo>
                  <a:cubicBezTo>
                    <a:pt x="35252" y="7992"/>
                    <a:pt x="35282" y="7988"/>
                    <a:pt x="35302" y="7988"/>
                  </a:cubicBezTo>
                  <a:cubicBezTo>
                    <a:pt x="35347" y="7988"/>
                    <a:pt x="35347" y="8005"/>
                    <a:pt x="35315" y="8036"/>
                  </a:cubicBezTo>
                  <a:lnTo>
                    <a:pt x="35315" y="8036"/>
                  </a:lnTo>
                  <a:cubicBezTo>
                    <a:pt x="35275" y="8022"/>
                    <a:pt x="35245" y="8008"/>
                    <a:pt x="35212" y="7999"/>
                  </a:cubicBezTo>
                  <a:lnTo>
                    <a:pt x="35212" y="7999"/>
                  </a:lnTo>
                  <a:cubicBezTo>
                    <a:pt x="35164" y="8008"/>
                    <a:pt x="35103" y="8021"/>
                    <a:pt x="35025" y="8041"/>
                  </a:cubicBezTo>
                  <a:lnTo>
                    <a:pt x="35025" y="8041"/>
                  </a:lnTo>
                  <a:cubicBezTo>
                    <a:pt x="34978" y="8020"/>
                    <a:pt x="34937" y="7990"/>
                    <a:pt x="34904" y="7951"/>
                  </a:cubicBezTo>
                  <a:cubicBezTo>
                    <a:pt x="34894" y="7950"/>
                    <a:pt x="34885" y="7949"/>
                    <a:pt x="34875" y="7949"/>
                  </a:cubicBezTo>
                  <a:cubicBezTo>
                    <a:pt x="34835" y="7949"/>
                    <a:pt x="34796" y="7960"/>
                    <a:pt x="34762" y="7979"/>
                  </a:cubicBezTo>
                  <a:lnTo>
                    <a:pt x="34762" y="7979"/>
                  </a:lnTo>
                  <a:cubicBezTo>
                    <a:pt x="34762" y="7979"/>
                    <a:pt x="34762" y="7979"/>
                    <a:pt x="34762" y="7979"/>
                  </a:cubicBezTo>
                  <a:lnTo>
                    <a:pt x="34762" y="7979"/>
                  </a:lnTo>
                  <a:cubicBezTo>
                    <a:pt x="34762" y="7979"/>
                    <a:pt x="34762" y="7979"/>
                    <a:pt x="34762" y="7979"/>
                  </a:cubicBezTo>
                  <a:cubicBezTo>
                    <a:pt x="34762" y="7979"/>
                    <a:pt x="34762" y="7979"/>
                    <a:pt x="34762" y="7979"/>
                  </a:cubicBezTo>
                  <a:lnTo>
                    <a:pt x="34762" y="7979"/>
                  </a:lnTo>
                  <a:cubicBezTo>
                    <a:pt x="34768" y="7980"/>
                    <a:pt x="34920" y="8019"/>
                    <a:pt x="35016" y="8043"/>
                  </a:cubicBezTo>
                  <a:lnTo>
                    <a:pt x="35016" y="8043"/>
                  </a:lnTo>
                  <a:cubicBezTo>
                    <a:pt x="34976" y="8053"/>
                    <a:pt x="34933" y="8064"/>
                    <a:pt x="34885" y="8077"/>
                  </a:cubicBezTo>
                  <a:cubicBezTo>
                    <a:pt x="34879" y="8104"/>
                    <a:pt x="34916" y="8114"/>
                    <a:pt x="34977" y="8114"/>
                  </a:cubicBezTo>
                  <a:cubicBezTo>
                    <a:pt x="35045" y="8114"/>
                    <a:pt x="35146" y="8101"/>
                    <a:pt x="35252" y="8087"/>
                  </a:cubicBezTo>
                  <a:lnTo>
                    <a:pt x="35252" y="8087"/>
                  </a:lnTo>
                  <a:cubicBezTo>
                    <a:pt x="35245" y="8092"/>
                    <a:pt x="35238" y="8097"/>
                    <a:pt x="35230" y="8102"/>
                  </a:cubicBezTo>
                  <a:cubicBezTo>
                    <a:pt x="35249" y="8097"/>
                    <a:pt x="35265" y="8095"/>
                    <a:pt x="35280" y="8095"/>
                  </a:cubicBezTo>
                  <a:cubicBezTo>
                    <a:pt x="35395" y="8095"/>
                    <a:pt x="35408" y="8227"/>
                    <a:pt x="35954" y="8250"/>
                  </a:cubicBezTo>
                  <a:lnTo>
                    <a:pt x="35954" y="8250"/>
                  </a:lnTo>
                  <a:cubicBezTo>
                    <a:pt x="36133" y="8292"/>
                    <a:pt x="36431" y="8365"/>
                    <a:pt x="36602" y="8440"/>
                  </a:cubicBezTo>
                  <a:lnTo>
                    <a:pt x="36602" y="8440"/>
                  </a:lnTo>
                  <a:cubicBezTo>
                    <a:pt x="36642" y="8358"/>
                    <a:pt x="36696" y="8307"/>
                    <a:pt x="36686" y="8263"/>
                  </a:cubicBezTo>
                  <a:lnTo>
                    <a:pt x="36686" y="8263"/>
                  </a:lnTo>
                  <a:cubicBezTo>
                    <a:pt x="36689" y="8263"/>
                    <a:pt x="36692" y="8263"/>
                    <a:pt x="36695" y="8263"/>
                  </a:cubicBezTo>
                  <a:cubicBezTo>
                    <a:pt x="36754" y="8263"/>
                    <a:pt x="36819" y="8262"/>
                    <a:pt x="36890" y="8260"/>
                  </a:cubicBezTo>
                  <a:cubicBezTo>
                    <a:pt x="36752" y="8090"/>
                    <a:pt x="36406" y="7970"/>
                    <a:pt x="36648" y="7970"/>
                  </a:cubicBezTo>
                  <a:cubicBezTo>
                    <a:pt x="36691" y="7970"/>
                    <a:pt x="36752" y="7974"/>
                    <a:pt x="36836" y="7982"/>
                  </a:cubicBezTo>
                  <a:lnTo>
                    <a:pt x="36836" y="7982"/>
                  </a:lnTo>
                  <a:cubicBezTo>
                    <a:pt x="36688" y="7987"/>
                    <a:pt x="36769" y="8060"/>
                    <a:pt x="36801" y="8060"/>
                  </a:cubicBezTo>
                  <a:cubicBezTo>
                    <a:pt x="36815" y="8060"/>
                    <a:pt x="36820" y="8046"/>
                    <a:pt x="36793" y="8007"/>
                  </a:cubicBezTo>
                  <a:lnTo>
                    <a:pt x="36793" y="8007"/>
                  </a:lnTo>
                  <a:cubicBezTo>
                    <a:pt x="37310" y="8062"/>
                    <a:pt x="37724" y="8191"/>
                    <a:pt x="37858" y="8191"/>
                  </a:cubicBezTo>
                  <a:cubicBezTo>
                    <a:pt x="37932" y="8191"/>
                    <a:pt x="37921" y="8152"/>
                    <a:pt x="37794" y="8039"/>
                  </a:cubicBezTo>
                  <a:cubicBezTo>
                    <a:pt x="37729" y="7973"/>
                    <a:pt x="36288" y="7579"/>
                    <a:pt x="34069" y="7001"/>
                  </a:cubicBezTo>
                  <a:close/>
                  <a:moveTo>
                    <a:pt x="36698" y="8341"/>
                  </a:moveTo>
                  <a:lnTo>
                    <a:pt x="36698" y="8341"/>
                  </a:lnTo>
                  <a:cubicBezTo>
                    <a:pt x="36768" y="8407"/>
                    <a:pt x="36973" y="8494"/>
                    <a:pt x="37270" y="8591"/>
                  </a:cubicBezTo>
                  <a:lnTo>
                    <a:pt x="37270" y="8591"/>
                  </a:lnTo>
                  <a:cubicBezTo>
                    <a:pt x="37268" y="8590"/>
                    <a:pt x="37266" y="8590"/>
                    <a:pt x="37264" y="8589"/>
                  </a:cubicBezTo>
                  <a:cubicBezTo>
                    <a:pt x="37229" y="8437"/>
                    <a:pt x="37252" y="8405"/>
                    <a:pt x="37239" y="8405"/>
                  </a:cubicBezTo>
                  <a:lnTo>
                    <a:pt x="37239" y="8405"/>
                  </a:lnTo>
                  <a:cubicBezTo>
                    <a:pt x="37230" y="8405"/>
                    <a:pt x="37203" y="8421"/>
                    <a:pt x="37122" y="8421"/>
                  </a:cubicBezTo>
                  <a:cubicBezTo>
                    <a:pt x="37043" y="8421"/>
                    <a:pt x="36913" y="8405"/>
                    <a:pt x="36698" y="8341"/>
                  </a:cubicBezTo>
                  <a:close/>
                  <a:moveTo>
                    <a:pt x="36602" y="8440"/>
                  </a:moveTo>
                  <a:cubicBezTo>
                    <a:pt x="36577" y="8491"/>
                    <a:pt x="36558" y="8552"/>
                    <a:pt x="36561" y="8631"/>
                  </a:cubicBezTo>
                  <a:cubicBezTo>
                    <a:pt x="36808" y="8580"/>
                    <a:pt x="36759" y="8509"/>
                    <a:pt x="36602" y="8440"/>
                  </a:cubicBezTo>
                  <a:close/>
                  <a:moveTo>
                    <a:pt x="37270" y="8591"/>
                  </a:moveTo>
                  <a:cubicBezTo>
                    <a:pt x="37334" y="8616"/>
                    <a:pt x="37407" y="8639"/>
                    <a:pt x="37488" y="8660"/>
                  </a:cubicBezTo>
                  <a:lnTo>
                    <a:pt x="37488" y="8660"/>
                  </a:lnTo>
                  <a:cubicBezTo>
                    <a:pt x="37411" y="8637"/>
                    <a:pt x="37338" y="8614"/>
                    <a:pt x="37270" y="8591"/>
                  </a:cubicBezTo>
                  <a:close/>
                  <a:moveTo>
                    <a:pt x="41064" y="8668"/>
                  </a:moveTo>
                  <a:cubicBezTo>
                    <a:pt x="41084" y="8681"/>
                    <a:pt x="41109" y="8694"/>
                    <a:pt x="41141" y="8708"/>
                  </a:cubicBezTo>
                  <a:lnTo>
                    <a:pt x="41141" y="8708"/>
                  </a:lnTo>
                  <a:cubicBezTo>
                    <a:pt x="41139" y="8711"/>
                    <a:pt x="41137" y="8714"/>
                    <a:pt x="41135" y="8717"/>
                  </a:cubicBezTo>
                  <a:lnTo>
                    <a:pt x="41135" y="8717"/>
                  </a:lnTo>
                  <a:cubicBezTo>
                    <a:pt x="41099" y="8707"/>
                    <a:pt x="41066" y="8698"/>
                    <a:pt x="41035" y="8691"/>
                  </a:cubicBezTo>
                  <a:lnTo>
                    <a:pt x="41035" y="8691"/>
                  </a:lnTo>
                  <a:cubicBezTo>
                    <a:pt x="41046" y="8682"/>
                    <a:pt x="41055" y="8675"/>
                    <a:pt x="41064" y="8668"/>
                  </a:cubicBezTo>
                  <a:close/>
                  <a:moveTo>
                    <a:pt x="41239" y="8746"/>
                  </a:moveTo>
                  <a:cubicBezTo>
                    <a:pt x="41238" y="8746"/>
                    <a:pt x="41238" y="8746"/>
                    <a:pt x="41238" y="8746"/>
                  </a:cubicBezTo>
                  <a:lnTo>
                    <a:pt x="41238" y="8746"/>
                  </a:lnTo>
                  <a:cubicBezTo>
                    <a:pt x="41241" y="8747"/>
                    <a:pt x="41244" y="8748"/>
                    <a:pt x="41246" y="8749"/>
                  </a:cubicBezTo>
                  <a:cubicBezTo>
                    <a:pt x="41244" y="8748"/>
                    <a:pt x="41241" y="8747"/>
                    <a:pt x="41239" y="8746"/>
                  </a:cubicBezTo>
                  <a:close/>
                  <a:moveTo>
                    <a:pt x="41008" y="8710"/>
                  </a:moveTo>
                  <a:cubicBezTo>
                    <a:pt x="41014" y="8750"/>
                    <a:pt x="41043" y="8779"/>
                    <a:pt x="41100" y="8780"/>
                  </a:cubicBezTo>
                  <a:lnTo>
                    <a:pt x="41100" y="8780"/>
                  </a:lnTo>
                  <a:cubicBezTo>
                    <a:pt x="41066" y="8843"/>
                    <a:pt x="41053" y="8884"/>
                    <a:pt x="41041" y="8884"/>
                  </a:cubicBezTo>
                  <a:cubicBezTo>
                    <a:pt x="41029" y="8884"/>
                    <a:pt x="41017" y="8839"/>
                    <a:pt x="40984" y="8728"/>
                  </a:cubicBezTo>
                  <a:cubicBezTo>
                    <a:pt x="40993" y="8722"/>
                    <a:pt x="41001" y="8716"/>
                    <a:pt x="41008" y="8710"/>
                  </a:cubicBezTo>
                  <a:close/>
                  <a:moveTo>
                    <a:pt x="42028" y="8832"/>
                  </a:moveTo>
                  <a:lnTo>
                    <a:pt x="42028" y="8832"/>
                  </a:lnTo>
                  <a:cubicBezTo>
                    <a:pt x="42040" y="8881"/>
                    <a:pt x="42051" y="8928"/>
                    <a:pt x="42061" y="8971"/>
                  </a:cubicBezTo>
                  <a:lnTo>
                    <a:pt x="42061" y="8971"/>
                  </a:lnTo>
                  <a:cubicBezTo>
                    <a:pt x="42122" y="8999"/>
                    <a:pt x="42185" y="9026"/>
                    <a:pt x="42248" y="9053"/>
                  </a:cubicBezTo>
                  <a:lnTo>
                    <a:pt x="42248" y="9053"/>
                  </a:lnTo>
                  <a:cubicBezTo>
                    <a:pt x="42190" y="8978"/>
                    <a:pt x="42120" y="8904"/>
                    <a:pt x="42028" y="8832"/>
                  </a:cubicBezTo>
                  <a:close/>
                  <a:moveTo>
                    <a:pt x="43359" y="9265"/>
                  </a:moveTo>
                  <a:cubicBezTo>
                    <a:pt x="43257" y="9265"/>
                    <a:pt x="43156" y="9294"/>
                    <a:pt x="43021" y="9352"/>
                  </a:cubicBezTo>
                  <a:lnTo>
                    <a:pt x="43021" y="9352"/>
                  </a:lnTo>
                  <a:cubicBezTo>
                    <a:pt x="43298" y="9447"/>
                    <a:pt x="43529" y="9508"/>
                    <a:pt x="43646" y="9508"/>
                  </a:cubicBezTo>
                  <a:cubicBezTo>
                    <a:pt x="43696" y="9508"/>
                    <a:pt x="43724" y="9497"/>
                    <a:pt x="43727" y="9472"/>
                  </a:cubicBezTo>
                  <a:cubicBezTo>
                    <a:pt x="43944" y="9515"/>
                    <a:pt x="44148" y="9570"/>
                    <a:pt x="44338" y="9637"/>
                  </a:cubicBezTo>
                  <a:lnTo>
                    <a:pt x="44338" y="9637"/>
                  </a:lnTo>
                  <a:cubicBezTo>
                    <a:pt x="44341" y="9634"/>
                    <a:pt x="44343" y="9632"/>
                    <a:pt x="44346" y="9630"/>
                  </a:cubicBezTo>
                  <a:cubicBezTo>
                    <a:pt x="43793" y="9392"/>
                    <a:pt x="43574" y="9265"/>
                    <a:pt x="43359" y="9265"/>
                  </a:cubicBezTo>
                  <a:close/>
                  <a:moveTo>
                    <a:pt x="43052" y="9683"/>
                  </a:moveTo>
                  <a:cubicBezTo>
                    <a:pt x="42943" y="9809"/>
                    <a:pt x="42994" y="9840"/>
                    <a:pt x="43185" y="9856"/>
                  </a:cubicBezTo>
                  <a:lnTo>
                    <a:pt x="43185" y="9856"/>
                  </a:lnTo>
                  <a:cubicBezTo>
                    <a:pt x="43149" y="9774"/>
                    <a:pt x="43102" y="9718"/>
                    <a:pt x="43052" y="9683"/>
                  </a:cubicBezTo>
                  <a:close/>
                  <a:moveTo>
                    <a:pt x="42750" y="9816"/>
                  </a:moveTo>
                  <a:cubicBezTo>
                    <a:pt x="42767" y="9837"/>
                    <a:pt x="42790" y="9856"/>
                    <a:pt x="42820" y="9872"/>
                  </a:cubicBezTo>
                  <a:lnTo>
                    <a:pt x="42820" y="9872"/>
                  </a:lnTo>
                  <a:cubicBezTo>
                    <a:pt x="42855" y="9907"/>
                    <a:pt x="42907" y="9943"/>
                    <a:pt x="42980" y="9977"/>
                  </a:cubicBezTo>
                  <a:cubicBezTo>
                    <a:pt x="42938" y="9948"/>
                    <a:pt x="42899" y="9919"/>
                    <a:pt x="42863" y="9890"/>
                  </a:cubicBezTo>
                  <a:lnTo>
                    <a:pt x="42863" y="9890"/>
                  </a:lnTo>
                  <a:cubicBezTo>
                    <a:pt x="42910" y="9905"/>
                    <a:pt x="42971" y="9915"/>
                    <a:pt x="43051" y="9915"/>
                  </a:cubicBezTo>
                  <a:cubicBezTo>
                    <a:pt x="43095" y="9915"/>
                    <a:pt x="43146" y="9912"/>
                    <a:pt x="43203" y="9906"/>
                  </a:cubicBezTo>
                  <a:cubicBezTo>
                    <a:pt x="43199" y="9894"/>
                    <a:pt x="43195" y="9884"/>
                    <a:pt x="43191" y="9873"/>
                  </a:cubicBezTo>
                  <a:lnTo>
                    <a:pt x="43191" y="9873"/>
                  </a:lnTo>
                  <a:cubicBezTo>
                    <a:pt x="43281" y="9882"/>
                    <a:pt x="43354" y="9887"/>
                    <a:pt x="43408" y="9887"/>
                  </a:cubicBezTo>
                  <a:cubicBezTo>
                    <a:pt x="43455" y="9887"/>
                    <a:pt x="43487" y="9883"/>
                    <a:pt x="43502" y="9875"/>
                  </a:cubicBezTo>
                  <a:cubicBezTo>
                    <a:pt x="43372" y="9868"/>
                    <a:pt x="43266" y="9863"/>
                    <a:pt x="43185" y="9856"/>
                  </a:cubicBezTo>
                  <a:lnTo>
                    <a:pt x="43185" y="9856"/>
                  </a:lnTo>
                  <a:cubicBezTo>
                    <a:pt x="43187" y="9862"/>
                    <a:pt x="43189" y="9868"/>
                    <a:pt x="43191" y="9873"/>
                  </a:cubicBezTo>
                  <a:lnTo>
                    <a:pt x="43191" y="9873"/>
                  </a:lnTo>
                  <a:cubicBezTo>
                    <a:pt x="43080" y="9862"/>
                    <a:pt x="42942" y="9844"/>
                    <a:pt x="42783" y="9821"/>
                  </a:cubicBezTo>
                  <a:lnTo>
                    <a:pt x="42783" y="9821"/>
                  </a:lnTo>
                  <a:cubicBezTo>
                    <a:pt x="42781" y="9819"/>
                    <a:pt x="42780" y="9818"/>
                    <a:pt x="42779" y="9817"/>
                  </a:cubicBezTo>
                  <a:lnTo>
                    <a:pt x="42779" y="9817"/>
                  </a:lnTo>
                  <a:cubicBezTo>
                    <a:pt x="42779" y="9818"/>
                    <a:pt x="42780" y="9819"/>
                    <a:pt x="42781" y="9820"/>
                  </a:cubicBezTo>
                  <a:lnTo>
                    <a:pt x="42781" y="9820"/>
                  </a:lnTo>
                  <a:cubicBezTo>
                    <a:pt x="42771" y="9819"/>
                    <a:pt x="42761" y="9817"/>
                    <a:pt x="42750" y="9816"/>
                  </a:cubicBezTo>
                  <a:close/>
                  <a:moveTo>
                    <a:pt x="40708" y="8355"/>
                  </a:moveTo>
                  <a:cubicBezTo>
                    <a:pt x="40706" y="8588"/>
                    <a:pt x="40838" y="8631"/>
                    <a:pt x="40951" y="8631"/>
                  </a:cubicBezTo>
                  <a:cubicBezTo>
                    <a:pt x="40972" y="8631"/>
                    <a:pt x="40992" y="8630"/>
                    <a:pt x="41011" y="8628"/>
                  </a:cubicBezTo>
                  <a:lnTo>
                    <a:pt x="41011" y="8628"/>
                  </a:lnTo>
                  <a:cubicBezTo>
                    <a:pt x="41013" y="8630"/>
                    <a:pt x="41015" y="8632"/>
                    <a:pt x="41017" y="8634"/>
                  </a:cubicBezTo>
                  <a:lnTo>
                    <a:pt x="41017" y="8634"/>
                  </a:lnTo>
                  <a:cubicBezTo>
                    <a:pt x="41011" y="8651"/>
                    <a:pt x="41008" y="8668"/>
                    <a:pt x="41007" y="8684"/>
                  </a:cubicBezTo>
                  <a:lnTo>
                    <a:pt x="41007" y="8684"/>
                  </a:lnTo>
                  <a:cubicBezTo>
                    <a:pt x="40857" y="8647"/>
                    <a:pt x="40764" y="8636"/>
                    <a:pt x="40679" y="8636"/>
                  </a:cubicBezTo>
                  <a:cubicBezTo>
                    <a:pt x="40534" y="8636"/>
                    <a:pt x="40410" y="8670"/>
                    <a:pt x="40059" y="8670"/>
                  </a:cubicBezTo>
                  <a:cubicBezTo>
                    <a:pt x="39934" y="8670"/>
                    <a:pt x="39780" y="8665"/>
                    <a:pt x="39586" y="8654"/>
                  </a:cubicBezTo>
                  <a:lnTo>
                    <a:pt x="39586" y="8654"/>
                  </a:lnTo>
                  <a:cubicBezTo>
                    <a:pt x="39475" y="8668"/>
                    <a:pt x="40300" y="8786"/>
                    <a:pt x="40282" y="8988"/>
                  </a:cubicBezTo>
                  <a:cubicBezTo>
                    <a:pt x="39482" y="8907"/>
                    <a:pt x="38192" y="8844"/>
                    <a:pt x="37488" y="8660"/>
                  </a:cubicBezTo>
                  <a:lnTo>
                    <a:pt x="37488" y="8660"/>
                  </a:lnTo>
                  <a:cubicBezTo>
                    <a:pt x="38622" y="9005"/>
                    <a:pt x="40692" y="9457"/>
                    <a:pt x="42084" y="9705"/>
                  </a:cubicBezTo>
                  <a:lnTo>
                    <a:pt x="42084" y="9705"/>
                  </a:lnTo>
                  <a:cubicBezTo>
                    <a:pt x="42079" y="9776"/>
                    <a:pt x="42080" y="9873"/>
                    <a:pt x="42085" y="10003"/>
                  </a:cubicBezTo>
                  <a:cubicBezTo>
                    <a:pt x="42090" y="9869"/>
                    <a:pt x="42113" y="9795"/>
                    <a:pt x="42129" y="9713"/>
                  </a:cubicBezTo>
                  <a:lnTo>
                    <a:pt x="42129" y="9713"/>
                  </a:lnTo>
                  <a:cubicBezTo>
                    <a:pt x="42358" y="9753"/>
                    <a:pt x="42567" y="9788"/>
                    <a:pt x="42750" y="9816"/>
                  </a:cubicBezTo>
                  <a:lnTo>
                    <a:pt x="42750" y="9816"/>
                  </a:lnTo>
                  <a:cubicBezTo>
                    <a:pt x="42735" y="9797"/>
                    <a:pt x="42724" y="9776"/>
                    <a:pt x="42716" y="9755"/>
                  </a:cubicBezTo>
                  <a:lnTo>
                    <a:pt x="42716" y="9755"/>
                  </a:lnTo>
                  <a:cubicBezTo>
                    <a:pt x="42735" y="9775"/>
                    <a:pt x="42756" y="9796"/>
                    <a:pt x="42779" y="9817"/>
                  </a:cubicBezTo>
                  <a:lnTo>
                    <a:pt x="42779" y="9817"/>
                  </a:lnTo>
                  <a:cubicBezTo>
                    <a:pt x="42728" y="9718"/>
                    <a:pt x="42806" y="9638"/>
                    <a:pt x="42913" y="9638"/>
                  </a:cubicBezTo>
                  <a:cubicBezTo>
                    <a:pt x="42957" y="9638"/>
                    <a:pt x="43006" y="9651"/>
                    <a:pt x="43052" y="9683"/>
                  </a:cubicBezTo>
                  <a:lnTo>
                    <a:pt x="43052" y="9683"/>
                  </a:lnTo>
                  <a:cubicBezTo>
                    <a:pt x="43063" y="9671"/>
                    <a:pt x="43075" y="9658"/>
                    <a:pt x="43089" y="9644"/>
                  </a:cubicBezTo>
                  <a:cubicBezTo>
                    <a:pt x="42985" y="9577"/>
                    <a:pt x="42898" y="9553"/>
                    <a:pt x="42828" y="9553"/>
                  </a:cubicBezTo>
                  <a:cubicBezTo>
                    <a:pt x="42760" y="9553"/>
                    <a:pt x="42708" y="9576"/>
                    <a:pt x="42671" y="9602"/>
                  </a:cubicBezTo>
                  <a:lnTo>
                    <a:pt x="42671" y="9602"/>
                  </a:lnTo>
                  <a:cubicBezTo>
                    <a:pt x="42666" y="9590"/>
                    <a:pt x="42661" y="9578"/>
                    <a:pt x="42653" y="9567"/>
                  </a:cubicBezTo>
                  <a:cubicBezTo>
                    <a:pt x="43026" y="9430"/>
                    <a:pt x="43067" y="9369"/>
                    <a:pt x="42986" y="9368"/>
                  </a:cubicBezTo>
                  <a:lnTo>
                    <a:pt x="42986" y="9368"/>
                  </a:lnTo>
                  <a:cubicBezTo>
                    <a:pt x="42998" y="9362"/>
                    <a:pt x="43009" y="9357"/>
                    <a:pt x="43021" y="9352"/>
                  </a:cubicBezTo>
                  <a:lnTo>
                    <a:pt x="43021" y="9352"/>
                  </a:lnTo>
                  <a:cubicBezTo>
                    <a:pt x="42782" y="9271"/>
                    <a:pt x="42510" y="9166"/>
                    <a:pt x="42248" y="9053"/>
                  </a:cubicBezTo>
                  <a:lnTo>
                    <a:pt x="42248" y="9053"/>
                  </a:lnTo>
                  <a:cubicBezTo>
                    <a:pt x="42374" y="9218"/>
                    <a:pt x="42442" y="9388"/>
                    <a:pt x="42562" y="9565"/>
                  </a:cubicBezTo>
                  <a:lnTo>
                    <a:pt x="42562" y="9565"/>
                  </a:lnTo>
                  <a:cubicBezTo>
                    <a:pt x="42557" y="9572"/>
                    <a:pt x="42552" y="9579"/>
                    <a:pt x="42547" y="9586"/>
                  </a:cubicBezTo>
                  <a:cubicBezTo>
                    <a:pt x="42554" y="9582"/>
                    <a:pt x="42562" y="9578"/>
                    <a:pt x="42569" y="9574"/>
                  </a:cubicBezTo>
                  <a:lnTo>
                    <a:pt x="42569" y="9574"/>
                  </a:lnTo>
                  <a:cubicBezTo>
                    <a:pt x="42580" y="9590"/>
                    <a:pt x="42591" y="9605"/>
                    <a:pt x="42602" y="9621"/>
                  </a:cubicBezTo>
                  <a:lnTo>
                    <a:pt x="42602" y="9621"/>
                  </a:lnTo>
                  <a:cubicBezTo>
                    <a:pt x="42402" y="9596"/>
                    <a:pt x="42271" y="9527"/>
                    <a:pt x="42189" y="9527"/>
                  </a:cubicBezTo>
                  <a:cubicBezTo>
                    <a:pt x="42174" y="9527"/>
                    <a:pt x="42160" y="9530"/>
                    <a:pt x="42148" y="9536"/>
                  </a:cubicBezTo>
                  <a:lnTo>
                    <a:pt x="42148" y="9536"/>
                  </a:lnTo>
                  <a:cubicBezTo>
                    <a:pt x="42147" y="9419"/>
                    <a:pt x="42127" y="9253"/>
                    <a:pt x="42061" y="8971"/>
                  </a:cubicBezTo>
                  <a:lnTo>
                    <a:pt x="42061" y="8971"/>
                  </a:lnTo>
                  <a:cubicBezTo>
                    <a:pt x="41870" y="8885"/>
                    <a:pt x="41691" y="8798"/>
                    <a:pt x="41540" y="8716"/>
                  </a:cubicBezTo>
                  <a:lnTo>
                    <a:pt x="41540" y="8716"/>
                  </a:lnTo>
                  <a:cubicBezTo>
                    <a:pt x="41486" y="8808"/>
                    <a:pt x="41415" y="8845"/>
                    <a:pt x="41351" y="8845"/>
                  </a:cubicBezTo>
                  <a:cubicBezTo>
                    <a:pt x="41289" y="8845"/>
                    <a:pt x="41235" y="8810"/>
                    <a:pt x="41211" y="8757"/>
                  </a:cubicBezTo>
                  <a:lnTo>
                    <a:pt x="41211" y="8757"/>
                  </a:lnTo>
                  <a:cubicBezTo>
                    <a:pt x="41220" y="8754"/>
                    <a:pt x="41229" y="8750"/>
                    <a:pt x="41238" y="8746"/>
                  </a:cubicBezTo>
                  <a:lnTo>
                    <a:pt x="41238" y="8746"/>
                  </a:lnTo>
                  <a:cubicBezTo>
                    <a:pt x="41226" y="8743"/>
                    <a:pt x="41215" y="8740"/>
                    <a:pt x="41203" y="8736"/>
                  </a:cubicBezTo>
                  <a:lnTo>
                    <a:pt x="41203" y="8736"/>
                  </a:lnTo>
                  <a:cubicBezTo>
                    <a:pt x="41203" y="8735"/>
                    <a:pt x="41203" y="8734"/>
                    <a:pt x="41202" y="8733"/>
                  </a:cubicBezTo>
                  <a:lnTo>
                    <a:pt x="41202" y="8733"/>
                  </a:lnTo>
                  <a:cubicBezTo>
                    <a:pt x="41214" y="8737"/>
                    <a:pt x="41226" y="8741"/>
                    <a:pt x="41239" y="8746"/>
                  </a:cubicBezTo>
                  <a:lnTo>
                    <a:pt x="41239" y="8746"/>
                  </a:lnTo>
                  <a:cubicBezTo>
                    <a:pt x="41289" y="8725"/>
                    <a:pt x="41349" y="8693"/>
                    <a:pt x="41420" y="8648"/>
                  </a:cubicBezTo>
                  <a:lnTo>
                    <a:pt x="41420" y="8648"/>
                  </a:lnTo>
                  <a:cubicBezTo>
                    <a:pt x="41457" y="8670"/>
                    <a:pt x="41497" y="8693"/>
                    <a:pt x="41540" y="8716"/>
                  </a:cubicBezTo>
                  <a:lnTo>
                    <a:pt x="41540" y="8716"/>
                  </a:lnTo>
                  <a:cubicBezTo>
                    <a:pt x="41570" y="8666"/>
                    <a:pt x="41595" y="8599"/>
                    <a:pt x="41610" y="8512"/>
                  </a:cubicBezTo>
                  <a:lnTo>
                    <a:pt x="41610" y="8512"/>
                  </a:lnTo>
                  <a:cubicBezTo>
                    <a:pt x="41540" y="8567"/>
                    <a:pt x="41476" y="8612"/>
                    <a:pt x="41420" y="8648"/>
                  </a:cubicBezTo>
                  <a:lnTo>
                    <a:pt x="41420" y="8648"/>
                  </a:lnTo>
                  <a:cubicBezTo>
                    <a:pt x="41362" y="8614"/>
                    <a:pt x="41311" y="8582"/>
                    <a:pt x="41268" y="8552"/>
                  </a:cubicBezTo>
                  <a:lnTo>
                    <a:pt x="41268" y="8552"/>
                  </a:lnTo>
                  <a:cubicBezTo>
                    <a:pt x="41256" y="8564"/>
                    <a:pt x="41245" y="8575"/>
                    <a:pt x="41235" y="8586"/>
                  </a:cubicBezTo>
                  <a:lnTo>
                    <a:pt x="41235" y="8586"/>
                  </a:lnTo>
                  <a:cubicBezTo>
                    <a:pt x="41243" y="8574"/>
                    <a:pt x="41253" y="8562"/>
                    <a:pt x="41265" y="8550"/>
                  </a:cubicBezTo>
                  <a:lnTo>
                    <a:pt x="41265" y="8550"/>
                  </a:lnTo>
                  <a:cubicBezTo>
                    <a:pt x="41266" y="8550"/>
                    <a:pt x="41267" y="8551"/>
                    <a:pt x="41268" y="8552"/>
                  </a:cubicBezTo>
                  <a:lnTo>
                    <a:pt x="41268" y="8552"/>
                  </a:lnTo>
                  <a:cubicBezTo>
                    <a:pt x="41289" y="8530"/>
                    <a:pt x="41313" y="8509"/>
                    <a:pt x="41339" y="8487"/>
                  </a:cubicBezTo>
                  <a:lnTo>
                    <a:pt x="41339" y="8487"/>
                  </a:lnTo>
                  <a:cubicBezTo>
                    <a:pt x="41309" y="8507"/>
                    <a:pt x="41284" y="8529"/>
                    <a:pt x="41265" y="8550"/>
                  </a:cubicBezTo>
                  <a:lnTo>
                    <a:pt x="41265" y="8550"/>
                  </a:lnTo>
                  <a:cubicBezTo>
                    <a:pt x="41230" y="8525"/>
                    <a:pt x="41200" y="8501"/>
                    <a:pt x="41177" y="8480"/>
                  </a:cubicBezTo>
                  <a:cubicBezTo>
                    <a:pt x="41104" y="8497"/>
                    <a:pt x="41045" y="8562"/>
                    <a:pt x="41020" y="8627"/>
                  </a:cubicBezTo>
                  <a:lnTo>
                    <a:pt x="41020" y="8627"/>
                  </a:lnTo>
                  <a:cubicBezTo>
                    <a:pt x="41017" y="8627"/>
                    <a:pt x="41014" y="8627"/>
                    <a:pt x="41011" y="8628"/>
                  </a:cubicBezTo>
                  <a:lnTo>
                    <a:pt x="41011" y="8628"/>
                  </a:lnTo>
                  <a:cubicBezTo>
                    <a:pt x="40948" y="8567"/>
                    <a:pt x="40946" y="8502"/>
                    <a:pt x="40708" y="8355"/>
                  </a:cubicBezTo>
                  <a:close/>
                  <a:moveTo>
                    <a:pt x="645" y="10226"/>
                  </a:moveTo>
                  <a:cubicBezTo>
                    <a:pt x="642" y="10226"/>
                    <a:pt x="634" y="10232"/>
                    <a:pt x="619" y="10244"/>
                  </a:cubicBezTo>
                  <a:cubicBezTo>
                    <a:pt x="622" y="10256"/>
                    <a:pt x="623" y="10271"/>
                    <a:pt x="623" y="10286"/>
                  </a:cubicBezTo>
                  <a:lnTo>
                    <a:pt x="623" y="10286"/>
                  </a:lnTo>
                  <a:cubicBezTo>
                    <a:pt x="638" y="10249"/>
                    <a:pt x="651" y="10226"/>
                    <a:pt x="645" y="10226"/>
                  </a:cubicBezTo>
                  <a:close/>
                  <a:moveTo>
                    <a:pt x="43163" y="10613"/>
                  </a:moveTo>
                  <a:cubicBezTo>
                    <a:pt x="43436" y="10839"/>
                    <a:pt x="43596" y="10923"/>
                    <a:pt x="43665" y="10923"/>
                  </a:cubicBezTo>
                  <a:cubicBezTo>
                    <a:pt x="43677" y="10923"/>
                    <a:pt x="43686" y="10920"/>
                    <a:pt x="43693" y="10915"/>
                  </a:cubicBezTo>
                  <a:lnTo>
                    <a:pt x="43693" y="10915"/>
                  </a:lnTo>
                  <a:cubicBezTo>
                    <a:pt x="43575" y="10847"/>
                    <a:pt x="43372" y="10759"/>
                    <a:pt x="43163" y="10613"/>
                  </a:cubicBezTo>
                  <a:close/>
                  <a:moveTo>
                    <a:pt x="40274" y="10964"/>
                  </a:moveTo>
                  <a:cubicBezTo>
                    <a:pt x="40264" y="10968"/>
                    <a:pt x="40255" y="10972"/>
                    <a:pt x="40247" y="10977"/>
                  </a:cubicBezTo>
                  <a:cubicBezTo>
                    <a:pt x="40257" y="10973"/>
                    <a:pt x="40266" y="10968"/>
                    <a:pt x="40274" y="10964"/>
                  </a:cubicBezTo>
                  <a:close/>
                  <a:moveTo>
                    <a:pt x="6441" y="1"/>
                  </a:moveTo>
                  <a:cubicBezTo>
                    <a:pt x="5418" y="1"/>
                    <a:pt x="3315" y="879"/>
                    <a:pt x="3288" y="2499"/>
                  </a:cubicBezTo>
                  <a:lnTo>
                    <a:pt x="3288" y="2499"/>
                  </a:lnTo>
                  <a:cubicBezTo>
                    <a:pt x="3320" y="2460"/>
                    <a:pt x="3342" y="2434"/>
                    <a:pt x="3343" y="2432"/>
                  </a:cubicBezTo>
                  <a:lnTo>
                    <a:pt x="3343" y="2432"/>
                  </a:lnTo>
                  <a:cubicBezTo>
                    <a:pt x="3340" y="2437"/>
                    <a:pt x="3333" y="2678"/>
                    <a:pt x="3326" y="2853"/>
                  </a:cubicBezTo>
                  <a:lnTo>
                    <a:pt x="3326" y="2853"/>
                  </a:lnTo>
                  <a:cubicBezTo>
                    <a:pt x="3323" y="2856"/>
                    <a:pt x="3320" y="2859"/>
                    <a:pt x="3317" y="2863"/>
                  </a:cubicBezTo>
                  <a:lnTo>
                    <a:pt x="3317" y="2863"/>
                  </a:lnTo>
                  <a:cubicBezTo>
                    <a:pt x="3296" y="2738"/>
                    <a:pt x="3287" y="2616"/>
                    <a:pt x="3288" y="2499"/>
                  </a:cubicBezTo>
                  <a:lnTo>
                    <a:pt x="3288" y="2499"/>
                  </a:lnTo>
                  <a:cubicBezTo>
                    <a:pt x="3186" y="2623"/>
                    <a:pt x="2975" y="2879"/>
                    <a:pt x="2968" y="2890"/>
                  </a:cubicBezTo>
                  <a:lnTo>
                    <a:pt x="2968" y="2890"/>
                  </a:lnTo>
                  <a:cubicBezTo>
                    <a:pt x="2968" y="2890"/>
                    <a:pt x="2968" y="2890"/>
                    <a:pt x="2968" y="2890"/>
                  </a:cubicBezTo>
                  <a:cubicBezTo>
                    <a:pt x="2977" y="2890"/>
                    <a:pt x="3090" y="2937"/>
                    <a:pt x="3184" y="2976"/>
                  </a:cubicBezTo>
                  <a:lnTo>
                    <a:pt x="3184" y="2976"/>
                  </a:lnTo>
                  <a:cubicBezTo>
                    <a:pt x="3251" y="2929"/>
                    <a:pt x="3293" y="2890"/>
                    <a:pt x="3317" y="2863"/>
                  </a:cubicBezTo>
                  <a:lnTo>
                    <a:pt x="3317" y="2863"/>
                  </a:lnTo>
                  <a:cubicBezTo>
                    <a:pt x="3318" y="2869"/>
                    <a:pt x="3319" y="2875"/>
                    <a:pt x="3320" y="2881"/>
                  </a:cubicBezTo>
                  <a:cubicBezTo>
                    <a:pt x="3322" y="2876"/>
                    <a:pt x="3324" y="2871"/>
                    <a:pt x="3325" y="2866"/>
                  </a:cubicBezTo>
                  <a:lnTo>
                    <a:pt x="3325" y="2866"/>
                  </a:lnTo>
                  <a:cubicBezTo>
                    <a:pt x="3322" y="2959"/>
                    <a:pt x="3318" y="3030"/>
                    <a:pt x="3316" y="3030"/>
                  </a:cubicBezTo>
                  <a:cubicBezTo>
                    <a:pt x="3316" y="3030"/>
                    <a:pt x="3316" y="3030"/>
                    <a:pt x="3316" y="3030"/>
                  </a:cubicBezTo>
                  <a:lnTo>
                    <a:pt x="3316" y="3030"/>
                  </a:lnTo>
                  <a:cubicBezTo>
                    <a:pt x="3316" y="3030"/>
                    <a:pt x="3316" y="3030"/>
                    <a:pt x="3316" y="3030"/>
                  </a:cubicBezTo>
                  <a:cubicBezTo>
                    <a:pt x="3316" y="3030"/>
                    <a:pt x="3316" y="3030"/>
                    <a:pt x="3315" y="3030"/>
                  </a:cubicBezTo>
                  <a:lnTo>
                    <a:pt x="3315" y="3030"/>
                  </a:lnTo>
                  <a:cubicBezTo>
                    <a:pt x="3315" y="3030"/>
                    <a:pt x="3315" y="3030"/>
                    <a:pt x="3316" y="3030"/>
                  </a:cubicBezTo>
                  <a:lnTo>
                    <a:pt x="3316" y="3030"/>
                  </a:lnTo>
                  <a:cubicBezTo>
                    <a:pt x="3313" y="3030"/>
                    <a:pt x="3253" y="3005"/>
                    <a:pt x="3184" y="2976"/>
                  </a:cubicBezTo>
                  <a:lnTo>
                    <a:pt x="3184" y="2976"/>
                  </a:lnTo>
                  <a:cubicBezTo>
                    <a:pt x="3137" y="3009"/>
                    <a:pt x="3078" y="3046"/>
                    <a:pt x="3002" y="3085"/>
                  </a:cubicBezTo>
                  <a:cubicBezTo>
                    <a:pt x="2921" y="3081"/>
                    <a:pt x="3239" y="3058"/>
                    <a:pt x="2585" y="2909"/>
                  </a:cubicBezTo>
                  <a:lnTo>
                    <a:pt x="2585" y="2909"/>
                  </a:lnTo>
                  <a:cubicBezTo>
                    <a:pt x="2655" y="3136"/>
                    <a:pt x="2478" y="3510"/>
                    <a:pt x="1820" y="3709"/>
                  </a:cubicBezTo>
                  <a:cubicBezTo>
                    <a:pt x="1996" y="3719"/>
                    <a:pt x="2374" y="4174"/>
                    <a:pt x="2243" y="4386"/>
                  </a:cubicBezTo>
                  <a:lnTo>
                    <a:pt x="2243" y="4386"/>
                  </a:lnTo>
                  <a:cubicBezTo>
                    <a:pt x="2336" y="4374"/>
                    <a:pt x="2421" y="4369"/>
                    <a:pt x="2491" y="4369"/>
                  </a:cubicBezTo>
                  <a:cubicBezTo>
                    <a:pt x="2673" y="4369"/>
                    <a:pt x="2747" y="4405"/>
                    <a:pt x="2550" y="4455"/>
                  </a:cubicBezTo>
                  <a:cubicBezTo>
                    <a:pt x="2443" y="4582"/>
                    <a:pt x="2470" y="4674"/>
                    <a:pt x="2170" y="4674"/>
                  </a:cubicBezTo>
                  <a:cubicBezTo>
                    <a:pt x="2038" y="4674"/>
                    <a:pt x="1842" y="4656"/>
                    <a:pt x="1542" y="4615"/>
                  </a:cubicBezTo>
                  <a:cubicBezTo>
                    <a:pt x="1625" y="4594"/>
                    <a:pt x="1690" y="4588"/>
                    <a:pt x="1735" y="4588"/>
                  </a:cubicBezTo>
                  <a:lnTo>
                    <a:pt x="1735" y="4588"/>
                  </a:lnTo>
                  <a:cubicBezTo>
                    <a:pt x="1664" y="4569"/>
                    <a:pt x="1539" y="4523"/>
                    <a:pt x="1354" y="4421"/>
                  </a:cubicBezTo>
                  <a:lnTo>
                    <a:pt x="1354" y="4421"/>
                  </a:lnTo>
                  <a:cubicBezTo>
                    <a:pt x="1492" y="4574"/>
                    <a:pt x="1645" y="5860"/>
                    <a:pt x="2236" y="5968"/>
                  </a:cubicBezTo>
                  <a:lnTo>
                    <a:pt x="2236" y="5968"/>
                  </a:lnTo>
                  <a:cubicBezTo>
                    <a:pt x="2352" y="5535"/>
                    <a:pt x="2652" y="5094"/>
                    <a:pt x="2858" y="5094"/>
                  </a:cubicBezTo>
                  <a:cubicBezTo>
                    <a:pt x="2865" y="5094"/>
                    <a:pt x="2872" y="5095"/>
                    <a:pt x="2879" y="5096"/>
                  </a:cubicBezTo>
                  <a:lnTo>
                    <a:pt x="2879" y="5096"/>
                  </a:lnTo>
                  <a:cubicBezTo>
                    <a:pt x="2610" y="5007"/>
                    <a:pt x="2540" y="4981"/>
                    <a:pt x="2497" y="4981"/>
                  </a:cubicBezTo>
                  <a:cubicBezTo>
                    <a:pt x="2440" y="4981"/>
                    <a:pt x="2428" y="5024"/>
                    <a:pt x="2084" y="5024"/>
                  </a:cubicBezTo>
                  <a:cubicBezTo>
                    <a:pt x="1978" y="5024"/>
                    <a:pt x="1841" y="5020"/>
                    <a:pt x="1662" y="5009"/>
                  </a:cubicBezTo>
                  <a:cubicBezTo>
                    <a:pt x="1971" y="4824"/>
                    <a:pt x="2392" y="4740"/>
                    <a:pt x="2599" y="4665"/>
                  </a:cubicBezTo>
                  <a:lnTo>
                    <a:pt x="2599" y="4665"/>
                  </a:lnTo>
                  <a:cubicBezTo>
                    <a:pt x="2661" y="4689"/>
                    <a:pt x="2703" y="4704"/>
                    <a:pt x="2592" y="4727"/>
                  </a:cubicBezTo>
                  <a:cubicBezTo>
                    <a:pt x="2868" y="4710"/>
                    <a:pt x="3079" y="4591"/>
                    <a:pt x="3182" y="4458"/>
                  </a:cubicBezTo>
                  <a:lnTo>
                    <a:pt x="3182" y="4458"/>
                  </a:lnTo>
                  <a:cubicBezTo>
                    <a:pt x="3196" y="5536"/>
                    <a:pt x="2296" y="7562"/>
                    <a:pt x="2632" y="7562"/>
                  </a:cubicBezTo>
                  <a:cubicBezTo>
                    <a:pt x="2641" y="7562"/>
                    <a:pt x="2651" y="7560"/>
                    <a:pt x="2662" y="7557"/>
                  </a:cubicBezTo>
                  <a:lnTo>
                    <a:pt x="2662" y="7557"/>
                  </a:lnTo>
                  <a:cubicBezTo>
                    <a:pt x="2437" y="7630"/>
                    <a:pt x="2384" y="7707"/>
                    <a:pt x="2517" y="7745"/>
                  </a:cubicBezTo>
                  <a:lnTo>
                    <a:pt x="2517" y="7745"/>
                  </a:lnTo>
                  <a:cubicBezTo>
                    <a:pt x="2521" y="7732"/>
                    <a:pt x="2532" y="7724"/>
                    <a:pt x="2547" y="7724"/>
                  </a:cubicBezTo>
                  <a:cubicBezTo>
                    <a:pt x="2565" y="7724"/>
                    <a:pt x="2590" y="7735"/>
                    <a:pt x="2622" y="7762"/>
                  </a:cubicBezTo>
                  <a:lnTo>
                    <a:pt x="2622" y="7762"/>
                  </a:lnTo>
                  <a:cubicBezTo>
                    <a:pt x="2579" y="7758"/>
                    <a:pt x="2544" y="7752"/>
                    <a:pt x="2517" y="7745"/>
                  </a:cubicBezTo>
                  <a:lnTo>
                    <a:pt x="2517" y="7745"/>
                  </a:lnTo>
                  <a:cubicBezTo>
                    <a:pt x="2502" y="7785"/>
                    <a:pt x="2542" y="7877"/>
                    <a:pt x="2661" y="7945"/>
                  </a:cubicBezTo>
                  <a:lnTo>
                    <a:pt x="2661" y="7945"/>
                  </a:lnTo>
                  <a:cubicBezTo>
                    <a:pt x="2663" y="7916"/>
                    <a:pt x="2677" y="7886"/>
                    <a:pt x="2705" y="7856"/>
                  </a:cubicBezTo>
                  <a:lnTo>
                    <a:pt x="2705" y="7856"/>
                  </a:lnTo>
                  <a:cubicBezTo>
                    <a:pt x="2674" y="7814"/>
                    <a:pt x="2646" y="7783"/>
                    <a:pt x="2622" y="7762"/>
                  </a:cubicBezTo>
                  <a:lnTo>
                    <a:pt x="2622" y="7762"/>
                  </a:lnTo>
                  <a:cubicBezTo>
                    <a:pt x="2660" y="7766"/>
                    <a:pt x="2705" y="7768"/>
                    <a:pt x="2757" y="7768"/>
                  </a:cubicBezTo>
                  <a:cubicBezTo>
                    <a:pt x="2781" y="7768"/>
                    <a:pt x="2807" y="7767"/>
                    <a:pt x="2834" y="7766"/>
                  </a:cubicBezTo>
                  <a:lnTo>
                    <a:pt x="2834" y="7766"/>
                  </a:lnTo>
                  <a:cubicBezTo>
                    <a:pt x="2777" y="7792"/>
                    <a:pt x="2734" y="7824"/>
                    <a:pt x="2705" y="7856"/>
                  </a:cubicBezTo>
                  <a:lnTo>
                    <a:pt x="2705" y="7856"/>
                  </a:lnTo>
                  <a:cubicBezTo>
                    <a:pt x="2732" y="7893"/>
                    <a:pt x="2762" y="7940"/>
                    <a:pt x="2794" y="7998"/>
                  </a:cubicBezTo>
                  <a:lnTo>
                    <a:pt x="2794" y="7998"/>
                  </a:lnTo>
                  <a:cubicBezTo>
                    <a:pt x="2742" y="7984"/>
                    <a:pt x="2697" y="7966"/>
                    <a:pt x="2661" y="7945"/>
                  </a:cubicBezTo>
                  <a:lnTo>
                    <a:pt x="2661" y="7945"/>
                  </a:lnTo>
                  <a:cubicBezTo>
                    <a:pt x="2656" y="8007"/>
                    <a:pt x="2710" y="8056"/>
                    <a:pt x="2822" y="8056"/>
                  </a:cubicBezTo>
                  <a:cubicBezTo>
                    <a:pt x="2872" y="8056"/>
                    <a:pt x="2934" y="8046"/>
                    <a:pt x="3007" y="8023"/>
                  </a:cubicBezTo>
                  <a:cubicBezTo>
                    <a:pt x="2948" y="8023"/>
                    <a:pt x="2895" y="8018"/>
                    <a:pt x="2847" y="8010"/>
                  </a:cubicBezTo>
                  <a:lnTo>
                    <a:pt x="2847" y="8010"/>
                  </a:lnTo>
                  <a:cubicBezTo>
                    <a:pt x="3165" y="7942"/>
                    <a:pt x="3278" y="7925"/>
                    <a:pt x="3282" y="7884"/>
                  </a:cubicBezTo>
                  <a:lnTo>
                    <a:pt x="3282" y="7884"/>
                  </a:lnTo>
                  <a:cubicBezTo>
                    <a:pt x="3360" y="7919"/>
                    <a:pt x="3461" y="7958"/>
                    <a:pt x="3595" y="8005"/>
                  </a:cubicBezTo>
                  <a:lnTo>
                    <a:pt x="3595" y="8005"/>
                  </a:lnTo>
                  <a:cubicBezTo>
                    <a:pt x="3482" y="7950"/>
                    <a:pt x="3409" y="7848"/>
                    <a:pt x="3368" y="7713"/>
                  </a:cubicBezTo>
                  <a:lnTo>
                    <a:pt x="3368" y="7713"/>
                  </a:lnTo>
                  <a:cubicBezTo>
                    <a:pt x="3380" y="7711"/>
                    <a:pt x="3392" y="7710"/>
                    <a:pt x="3403" y="7708"/>
                  </a:cubicBezTo>
                  <a:cubicBezTo>
                    <a:pt x="3391" y="7706"/>
                    <a:pt x="3378" y="7705"/>
                    <a:pt x="3366" y="7704"/>
                  </a:cubicBezTo>
                  <a:lnTo>
                    <a:pt x="3366" y="7704"/>
                  </a:lnTo>
                  <a:cubicBezTo>
                    <a:pt x="3102" y="6781"/>
                    <a:pt x="4310" y="4349"/>
                    <a:pt x="4628" y="4349"/>
                  </a:cubicBezTo>
                  <a:cubicBezTo>
                    <a:pt x="4644" y="4349"/>
                    <a:pt x="4658" y="4355"/>
                    <a:pt x="4669" y="4368"/>
                  </a:cubicBezTo>
                  <a:lnTo>
                    <a:pt x="4669" y="4368"/>
                  </a:lnTo>
                  <a:cubicBezTo>
                    <a:pt x="3916" y="3130"/>
                    <a:pt x="5084" y="2051"/>
                    <a:pt x="6037" y="2051"/>
                  </a:cubicBezTo>
                  <a:cubicBezTo>
                    <a:pt x="6114" y="2051"/>
                    <a:pt x="6189" y="2058"/>
                    <a:pt x="6262" y="2072"/>
                  </a:cubicBezTo>
                  <a:cubicBezTo>
                    <a:pt x="6274" y="2071"/>
                    <a:pt x="6288" y="2071"/>
                    <a:pt x="6305" y="2071"/>
                  </a:cubicBezTo>
                  <a:cubicBezTo>
                    <a:pt x="8261" y="2071"/>
                    <a:pt x="40267" y="10504"/>
                    <a:pt x="40122" y="10856"/>
                  </a:cubicBezTo>
                  <a:cubicBezTo>
                    <a:pt x="40691" y="10630"/>
                    <a:pt x="40513" y="10497"/>
                    <a:pt x="40542" y="10497"/>
                  </a:cubicBezTo>
                  <a:lnTo>
                    <a:pt x="40542" y="10497"/>
                  </a:lnTo>
                  <a:cubicBezTo>
                    <a:pt x="40562" y="10497"/>
                    <a:pt x="40681" y="10560"/>
                    <a:pt x="41214" y="10701"/>
                  </a:cubicBezTo>
                  <a:cubicBezTo>
                    <a:pt x="41188" y="10700"/>
                    <a:pt x="41163" y="10700"/>
                    <a:pt x="41140" y="10700"/>
                  </a:cubicBezTo>
                  <a:cubicBezTo>
                    <a:pt x="40358" y="10700"/>
                    <a:pt x="40444" y="10872"/>
                    <a:pt x="40274" y="10964"/>
                  </a:cubicBezTo>
                  <a:lnTo>
                    <a:pt x="40274" y="10964"/>
                  </a:lnTo>
                  <a:cubicBezTo>
                    <a:pt x="40368" y="10925"/>
                    <a:pt x="40548" y="10909"/>
                    <a:pt x="40770" y="10909"/>
                  </a:cubicBezTo>
                  <a:cubicBezTo>
                    <a:pt x="41660" y="10909"/>
                    <a:pt x="43230" y="11162"/>
                    <a:pt x="42755" y="11204"/>
                  </a:cubicBezTo>
                  <a:cubicBezTo>
                    <a:pt x="43438" y="11542"/>
                    <a:pt x="44448" y="12006"/>
                    <a:pt x="45124" y="12664"/>
                  </a:cubicBezTo>
                  <a:lnTo>
                    <a:pt x="45124" y="12664"/>
                  </a:lnTo>
                  <a:cubicBezTo>
                    <a:pt x="44728" y="11600"/>
                    <a:pt x="44303" y="10811"/>
                    <a:pt x="43567" y="10673"/>
                  </a:cubicBezTo>
                  <a:lnTo>
                    <a:pt x="43567" y="10673"/>
                  </a:lnTo>
                  <a:cubicBezTo>
                    <a:pt x="43682" y="10788"/>
                    <a:pt x="43731" y="10888"/>
                    <a:pt x="43693" y="10915"/>
                  </a:cubicBezTo>
                  <a:lnTo>
                    <a:pt x="43693" y="10915"/>
                  </a:lnTo>
                  <a:cubicBezTo>
                    <a:pt x="43831" y="10995"/>
                    <a:pt x="43853" y="11048"/>
                    <a:pt x="43628" y="11136"/>
                  </a:cubicBezTo>
                  <a:lnTo>
                    <a:pt x="43628" y="11136"/>
                  </a:lnTo>
                  <a:cubicBezTo>
                    <a:pt x="43597" y="11093"/>
                    <a:pt x="43443" y="11058"/>
                    <a:pt x="43181" y="11058"/>
                  </a:cubicBezTo>
                  <a:cubicBezTo>
                    <a:pt x="43120" y="11058"/>
                    <a:pt x="43052" y="11060"/>
                    <a:pt x="42978" y="11065"/>
                  </a:cubicBezTo>
                  <a:cubicBezTo>
                    <a:pt x="43293" y="10949"/>
                    <a:pt x="6329" y="1945"/>
                    <a:pt x="6721" y="1558"/>
                  </a:cubicBezTo>
                  <a:cubicBezTo>
                    <a:pt x="6597" y="1460"/>
                    <a:pt x="6462" y="1415"/>
                    <a:pt x="6316" y="1415"/>
                  </a:cubicBezTo>
                  <a:cubicBezTo>
                    <a:pt x="5602" y="1415"/>
                    <a:pt x="4604" y="2472"/>
                    <a:pt x="3183" y="3628"/>
                  </a:cubicBezTo>
                  <a:lnTo>
                    <a:pt x="3183" y="3628"/>
                  </a:lnTo>
                  <a:cubicBezTo>
                    <a:pt x="4311" y="1925"/>
                    <a:pt x="5470" y="906"/>
                    <a:pt x="6555" y="906"/>
                  </a:cubicBezTo>
                  <a:cubicBezTo>
                    <a:pt x="6685" y="906"/>
                    <a:pt x="6814" y="921"/>
                    <a:pt x="6941" y="950"/>
                  </a:cubicBezTo>
                  <a:cubicBezTo>
                    <a:pt x="7438" y="1178"/>
                    <a:pt x="34241" y="7830"/>
                    <a:pt x="34488" y="7830"/>
                  </a:cubicBezTo>
                  <a:cubicBezTo>
                    <a:pt x="34490" y="7830"/>
                    <a:pt x="34490" y="7829"/>
                    <a:pt x="34489" y="7828"/>
                  </a:cubicBezTo>
                  <a:cubicBezTo>
                    <a:pt x="34217" y="7525"/>
                    <a:pt x="33740" y="7548"/>
                    <a:pt x="34486" y="7532"/>
                  </a:cubicBezTo>
                  <a:cubicBezTo>
                    <a:pt x="34121" y="7091"/>
                    <a:pt x="33800" y="7285"/>
                    <a:pt x="33687" y="6902"/>
                  </a:cubicBezTo>
                  <a:lnTo>
                    <a:pt x="33687" y="6902"/>
                  </a:lnTo>
                  <a:cubicBezTo>
                    <a:pt x="25521" y="4782"/>
                    <a:pt x="8025" y="452"/>
                    <a:pt x="7884" y="312"/>
                  </a:cubicBezTo>
                  <a:lnTo>
                    <a:pt x="7884" y="312"/>
                  </a:lnTo>
                  <a:cubicBezTo>
                    <a:pt x="7505" y="490"/>
                    <a:pt x="7587" y="366"/>
                    <a:pt x="8165" y="649"/>
                  </a:cubicBezTo>
                  <a:cubicBezTo>
                    <a:pt x="8125" y="652"/>
                    <a:pt x="8086" y="654"/>
                    <a:pt x="8050" y="654"/>
                  </a:cubicBezTo>
                  <a:cubicBezTo>
                    <a:pt x="7424" y="654"/>
                    <a:pt x="7343" y="208"/>
                    <a:pt x="7797" y="127"/>
                  </a:cubicBezTo>
                  <a:lnTo>
                    <a:pt x="7797" y="127"/>
                  </a:lnTo>
                  <a:cubicBezTo>
                    <a:pt x="7560" y="163"/>
                    <a:pt x="7522" y="203"/>
                    <a:pt x="7426" y="203"/>
                  </a:cubicBezTo>
                  <a:cubicBezTo>
                    <a:pt x="7341" y="203"/>
                    <a:pt x="7209" y="172"/>
                    <a:pt x="6855" y="79"/>
                  </a:cubicBezTo>
                  <a:cubicBezTo>
                    <a:pt x="6759" y="26"/>
                    <a:pt x="6616" y="1"/>
                    <a:pt x="6441" y="1"/>
                  </a:cubicBezTo>
                  <a:close/>
                  <a:moveTo>
                    <a:pt x="45124" y="12664"/>
                  </a:moveTo>
                  <a:cubicBezTo>
                    <a:pt x="45307" y="13157"/>
                    <a:pt x="45484" y="13710"/>
                    <a:pt x="45684" y="14284"/>
                  </a:cubicBezTo>
                  <a:lnTo>
                    <a:pt x="45684" y="14284"/>
                  </a:lnTo>
                  <a:cubicBezTo>
                    <a:pt x="45740" y="14226"/>
                    <a:pt x="45791" y="14167"/>
                    <a:pt x="45835" y="14105"/>
                  </a:cubicBezTo>
                  <a:lnTo>
                    <a:pt x="45835" y="14105"/>
                  </a:lnTo>
                  <a:cubicBezTo>
                    <a:pt x="45825" y="13542"/>
                    <a:pt x="45537" y="13067"/>
                    <a:pt x="45124" y="12664"/>
                  </a:cubicBezTo>
                  <a:close/>
                  <a:moveTo>
                    <a:pt x="2247" y="6915"/>
                  </a:moveTo>
                  <a:lnTo>
                    <a:pt x="2247" y="6915"/>
                  </a:lnTo>
                  <a:cubicBezTo>
                    <a:pt x="2088" y="6976"/>
                    <a:pt x="1957" y="6926"/>
                    <a:pt x="1572" y="7185"/>
                  </a:cubicBezTo>
                  <a:lnTo>
                    <a:pt x="1572" y="7185"/>
                  </a:lnTo>
                  <a:cubicBezTo>
                    <a:pt x="1541" y="7100"/>
                    <a:pt x="1515" y="7026"/>
                    <a:pt x="1410" y="6950"/>
                  </a:cubicBezTo>
                  <a:lnTo>
                    <a:pt x="1410" y="6950"/>
                  </a:lnTo>
                  <a:cubicBezTo>
                    <a:pt x="1453" y="7130"/>
                    <a:pt x="955" y="8825"/>
                    <a:pt x="964" y="8825"/>
                  </a:cubicBezTo>
                  <a:cubicBezTo>
                    <a:pt x="964" y="8825"/>
                    <a:pt x="964" y="8824"/>
                    <a:pt x="965" y="8823"/>
                  </a:cubicBezTo>
                  <a:lnTo>
                    <a:pt x="965" y="8823"/>
                  </a:lnTo>
                  <a:cubicBezTo>
                    <a:pt x="961" y="8873"/>
                    <a:pt x="965" y="8925"/>
                    <a:pt x="980" y="8958"/>
                  </a:cubicBezTo>
                  <a:lnTo>
                    <a:pt x="980" y="8958"/>
                  </a:lnTo>
                  <a:cubicBezTo>
                    <a:pt x="965" y="8978"/>
                    <a:pt x="955" y="9014"/>
                    <a:pt x="951" y="9014"/>
                  </a:cubicBezTo>
                  <a:cubicBezTo>
                    <a:pt x="949" y="9014"/>
                    <a:pt x="948" y="9008"/>
                    <a:pt x="948" y="8992"/>
                  </a:cubicBezTo>
                  <a:cubicBezTo>
                    <a:pt x="914" y="8992"/>
                    <a:pt x="749" y="9514"/>
                    <a:pt x="765" y="9799"/>
                  </a:cubicBezTo>
                  <a:cubicBezTo>
                    <a:pt x="897" y="9846"/>
                    <a:pt x="968" y="9994"/>
                    <a:pt x="919" y="9994"/>
                  </a:cubicBezTo>
                  <a:cubicBezTo>
                    <a:pt x="900" y="9994"/>
                    <a:pt x="863" y="9971"/>
                    <a:pt x="805" y="9913"/>
                  </a:cubicBezTo>
                  <a:lnTo>
                    <a:pt x="805" y="9913"/>
                  </a:lnTo>
                  <a:cubicBezTo>
                    <a:pt x="807" y="9959"/>
                    <a:pt x="800" y="9973"/>
                    <a:pt x="791" y="9973"/>
                  </a:cubicBezTo>
                  <a:cubicBezTo>
                    <a:pt x="779" y="9973"/>
                    <a:pt x="762" y="9946"/>
                    <a:pt x="758" y="9946"/>
                  </a:cubicBezTo>
                  <a:lnTo>
                    <a:pt x="758" y="9946"/>
                  </a:lnTo>
                  <a:cubicBezTo>
                    <a:pt x="756" y="9946"/>
                    <a:pt x="758" y="9956"/>
                    <a:pt x="768" y="9984"/>
                  </a:cubicBezTo>
                  <a:cubicBezTo>
                    <a:pt x="759" y="9968"/>
                    <a:pt x="750" y="9960"/>
                    <a:pt x="741" y="9960"/>
                  </a:cubicBezTo>
                  <a:cubicBezTo>
                    <a:pt x="693" y="9960"/>
                    <a:pt x="654" y="10188"/>
                    <a:pt x="663" y="10362"/>
                  </a:cubicBezTo>
                  <a:cubicBezTo>
                    <a:pt x="656" y="10365"/>
                    <a:pt x="650" y="10367"/>
                    <a:pt x="646" y="10367"/>
                  </a:cubicBezTo>
                  <a:cubicBezTo>
                    <a:pt x="619" y="10367"/>
                    <a:pt x="623" y="10326"/>
                    <a:pt x="623" y="10286"/>
                  </a:cubicBezTo>
                  <a:lnTo>
                    <a:pt x="623" y="10286"/>
                  </a:lnTo>
                  <a:cubicBezTo>
                    <a:pt x="607" y="10324"/>
                    <a:pt x="590" y="10376"/>
                    <a:pt x="587" y="10436"/>
                  </a:cubicBezTo>
                  <a:cubicBezTo>
                    <a:pt x="589" y="10428"/>
                    <a:pt x="591" y="10425"/>
                    <a:pt x="591" y="10425"/>
                  </a:cubicBezTo>
                  <a:lnTo>
                    <a:pt x="591" y="10425"/>
                  </a:lnTo>
                  <a:cubicBezTo>
                    <a:pt x="593" y="10425"/>
                    <a:pt x="229" y="11638"/>
                    <a:pt x="290" y="11783"/>
                  </a:cubicBezTo>
                  <a:cubicBezTo>
                    <a:pt x="0" y="12743"/>
                    <a:pt x="47" y="13752"/>
                    <a:pt x="302" y="14642"/>
                  </a:cubicBezTo>
                  <a:cubicBezTo>
                    <a:pt x="325" y="14533"/>
                    <a:pt x="330" y="14405"/>
                    <a:pt x="311" y="14357"/>
                  </a:cubicBezTo>
                  <a:lnTo>
                    <a:pt x="311" y="14357"/>
                  </a:lnTo>
                  <a:cubicBezTo>
                    <a:pt x="621" y="14765"/>
                    <a:pt x="1007" y="14611"/>
                    <a:pt x="1324" y="14725"/>
                  </a:cubicBezTo>
                  <a:cubicBezTo>
                    <a:pt x="904" y="13983"/>
                    <a:pt x="798" y="12905"/>
                    <a:pt x="1030" y="11966"/>
                  </a:cubicBezTo>
                  <a:lnTo>
                    <a:pt x="1030" y="11966"/>
                  </a:lnTo>
                  <a:cubicBezTo>
                    <a:pt x="1030" y="11968"/>
                    <a:pt x="1030" y="11968"/>
                    <a:pt x="1030" y="11968"/>
                  </a:cubicBezTo>
                  <a:cubicBezTo>
                    <a:pt x="1055" y="11968"/>
                    <a:pt x="1844" y="8806"/>
                    <a:pt x="1817" y="8493"/>
                  </a:cubicBezTo>
                  <a:lnTo>
                    <a:pt x="1817" y="8493"/>
                  </a:lnTo>
                  <a:cubicBezTo>
                    <a:pt x="1838" y="8501"/>
                    <a:pt x="1859" y="8508"/>
                    <a:pt x="1878" y="8519"/>
                  </a:cubicBezTo>
                  <a:cubicBezTo>
                    <a:pt x="1878" y="8519"/>
                    <a:pt x="1878" y="8519"/>
                    <a:pt x="1878" y="8519"/>
                  </a:cubicBezTo>
                  <a:cubicBezTo>
                    <a:pt x="1881" y="8519"/>
                    <a:pt x="1915" y="8369"/>
                    <a:pt x="1917" y="8366"/>
                  </a:cubicBezTo>
                  <a:cubicBezTo>
                    <a:pt x="1853" y="8352"/>
                    <a:pt x="1797" y="8334"/>
                    <a:pt x="1767" y="8299"/>
                  </a:cubicBezTo>
                  <a:lnTo>
                    <a:pt x="1767" y="8299"/>
                  </a:lnTo>
                  <a:cubicBezTo>
                    <a:pt x="1708" y="8440"/>
                    <a:pt x="1756" y="8469"/>
                    <a:pt x="1815" y="8492"/>
                  </a:cubicBezTo>
                  <a:lnTo>
                    <a:pt x="1815" y="8492"/>
                  </a:lnTo>
                  <a:cubicBezTo>
                    <a:pt x="1813" y="8549"/>
                    <a:pt x="1797" y="8570"/>
                    <a:pt x="1772" y="8570"/>
                  </a:cubicBezTo>
                  <a:cubicBezTo>
                    <a:pt x="1708" y="8570"/>
                    <a:pt x="1591" y="8428"/>
                    <a:pt x="1544" y="8427"/>
                  </a:cubicBezTo>
                  <a:lnTo>
                    <a:pt x="1544" y="8427"/>
                  </a:lnTo>
                  <a:cubicBezTo>
                    <a:pt x="1618" y="8223"/>
                    <a:pt x="1797" y="8054"/>
                    <a:pt x="1987" y="8035"/>
                  </a:cubicBezTo>
                  <a:cubicBezTo>
                    <a:pt x="1988" y="8040"/>
                    <a:pt x="1989" y="8043"/>
                    <a:pt x="1991" y="8043"/>
                  </a:cubicBezTo>
                  <a:cubicBezTo>
                    <a:pt x="2025" y="8043"/>
                    <a:pt x="2275" y="7116"/>
                    <a:pt x="2247" y="6915"/>
                  </a:cubicBezTo>
                  <a:close/>
                  <a:moveTo>
                    <a:pt x="2119" y="14714"/>
                  </a:moveTo>
                  <a:lnTo>
                    <a:pt x="2119" y="14714"/>
                  </a:lnTo>
                  <a:cubicBezTo>
                    <a:pt x="2109" y="14735"/>
                    <a:pt x="2171" y="14770"/>
                    <a:pt x="2248" y="14794"/>
                  </a:cubicBezTo>
                  <a:lnTo>
                    <a:pt x="2248" y="14794"/>
                  </a:lnTo>
                  <a:cubicBezTo>
                    <a:pt x="2208" y="14764"/>
                    <a:pt x="2165" y="14737"/>
                    <a:pt x="2119" y="14714"/>
                  </a:cubicBezTo>
                  <a:close/>
                  <a:moveTo>
                    <a:pt x="3303" y="15299"/>
                  </a:moveTo>
                  <a:cubicBezTo>
                    <a:pt x="3300" y="15299"/>
                    <a:pt x="3298" y="15299"/>
                    <a:pt x="3295" y="15299"/>
                  </a:cubicBezTo>
                  <a:lnTo>
                    <a:pt x="3295" y="15299"/>
                  </a:lnTo>
                  <a:cubicBezTo>
                    <a:pt x="3361" y="15331"/>
                    <a:pt x="3428" y="15360"/>
                    <a:pt x="3496" y="15386"/>
                  </a:cubicBezTo>
                  <a:cubicBezTo>
                    <a:pt x="3427" y="15325"/>
                    <a:pt x="3361" y="15299"/>
                    <a:pt x="3303" y="15299"/>
                  </a:cubicBezTo>
                  <a:close/>
                  <a:moveTo>
                    <a:pt x="4354" y="15509"/>
                  </a:moveTo>
                  <a:lnTo>
                    <a:pt x="4354" y="15509"/>
                  </a:lnTo>
                  <a:cubicBezTo>
                    <a:pt x="4350" y="15509"/>
                    <a:pt x="4358" y="15512"/>
                    <a:pt x="4395" y="15520"/>
                  </a:cubicBezTo>
                  <a:lnTo>
                    <a:pt x="4395" y="15520"/>
                  </a:lnTo>
                  <a:cubicBezTo>
                    <a:pt x="4409" y="15518"/>
                    <a:pt x="4362" y="15509"/>
                    <a:pt x="4354" y="15509"/>
                  </a:cubicBezTo>
                  <a:close/>
                  <a:moveTo>
                    <a:pt x="2677" y="8565"/>
                  </a:moveTo>
                  <a:cubicBezTo>
                    <a:pt x="2590" y="8565"/>
                    <a:pt x="2516" y="8615"/>
                    <a:pt x="2439" y="8765"/>
                  </a:cubicBezTo>
                  <a:cubicBezTo>
                    <a:pt x="2382" y="8788"/>
                    <a:pt x="1549" y="12018"/>
                    <a:pt x="1526" y="12018"/>
                  </a:cubicBezTo>
                  <a:cubicBezTo>
                    <a:pt x="1526" y="12018"/>
                    <a:pt x="1526" y="12018"/>
                    <a:pt x="1526" y="12017"/>
                  </a:cubicBezTo>
                  <a:lnTo>
                    <a:pt x="1526" y="12017"/>
                  </a:lnTo>
                  <a:cubicBezTo>
                    <a:pt x="1359" y="12903"/>
                    <a:pt x="1465" y="13879"/>
                    <a:pt x="1901" y="14732"/>
                  </a:cubicBezTo>
                  <a:cubicBezTo>
                    <a:pt x="1990" y="14684"/>
                    <a:pt x="2075" y="14667"/>
                    <a:pt x="2154" y="14667"/>
                  </a:cubicBezTo>
                  <a:cubicBezTo>
                    <a:pt x="2292" y="14667"/>
                    <a:pt x="2411" y="14718"/>
                    <a:pt x="2499" y="14741"/>
                  </a:cubicBezTo>
                  <a:cubicBezTo>
                    <a:pt x="2514" y="14801"/>
                    <a:pt x="2468" y="14822"/>
                    <a:pt x="2404" y="14822"/>
                  </a:cubicBezTo>
                  <a:cubicBezTo>
                    <a:pt x="2357" y="14822"/>
                    <a:pt x="2299" y="14810"/>
                    <a:pt x="2248" y="14794"/>
                  </a:cubicBezTo>
                  <a:lnTo>
                    <a:pt x="2248" y="14794"/>
                  </a:lnTo>
                  <a:cubicBezTo>
                    <a:pt x="2562" y="15027"/>
                    <a:pt x="2722" y="15425"/>
                    <a:pt x="3067" y="15639"/>
                  </a:cubicBezTo>
                  <a:lnTo>
                    <a:pt x="3067" y="15639"/>
                  </a:lnTo>
                  <a:cubicBezTo>
                    <a:pt x="3071" y="15664"/>
                    <a:pt x="3080" y="15698"/>
                    <a:pt x="3093" y="15698"/>
                  </a:cubicBezTo>
                  <a:cubicBezTo>
                    <a:pt x="3098" y="15698"/>
                    <a:pt x="3103" y="15693"/>
                    <a:pt x="3109" y="15683"/>
                  </a:cubicBezTo>
                  <a:cubicBezTo>
                    <a:pt x="3065" y="15471"/>
                    <a:pt x="3154" y="15305"/>
                    <a:pt x="3295" y="15299"/>
                  </a:cubicBezTo>
                  <a:lnTo>
                    <a:pt x="3295" y="15299"/>
                  </a:lnTo>
                  <a:cubicBezTo>
                    <a:pt x="2283" y="14800"/>
                    <a:pt x="1694" y="13559"/>
                    <a:pt x="2006" y="12055"/>
                  </a:cubicBezTo>
                  <a:lnTo>
                    <a:pt x="2006" y="12055"/>
                  </a:lnTo>
                  <a:cubicBezTo>
                    <a:pt x="2006" y="12057"/>
                    <a:pt x="2006" y="12058"/>
                    <a:pt x="2007" y="12058"/>
                  </a:cubicBezTo>
                  <a:cubicBezTo>
                    <a:pt x="2045" y="12058"/>
                    <a:pt x="2885" y="8710"/>
                    <a:pt x="2957" y="8657"/>
                  </a:cubicBezTo>
                  <a:lnTo>
                    <a:pt x="2957" y="8657"/>
                  </a:lnTo>
                  <a:cubicBezTo>
                    <a:pt x="2958" y="8657"/>
                    <a:pt x="2959" y="8658"/>
                    <a:pt x="2961" y="8658"/>
                  </a:cubicBezTo>
                  <a:cubicBezTo>
                    <a:pt x="2960" y="8657"/>
                    <a:pt x="2959" y="8656"/>
                    <a:pt x="2959" y="8656"/>
                  </a:cubicBezTo>
                  <a:cubicBezTo>
                    <a:pt x="2958" y="8656"/>
                    <a:pt x="2958" y="8656"/>
                    <a:pt x="2957" y="8657"/>
                  </a:cubicBezTo>
                  <a:lnTo>
                    <a:pt x="2957" y="8657"/>
                  </a:lnTo>
                  <a:cubicBezTo>
                    <a:pt x="2847" y="8608"/>
                    <a:pt x="2757" y="8565"/>
                    <a:pt x="2677" y="8565"/>
                  </a:cubicBezTo>
                  <a:close/>
                  <a:moveTo>
                    <a:pt x="5070" y="15757"/>
                  </a:moveTo>
                  <a:cubicBezTo>
                    <a:pt x="5081" y="15840"/>
                    <a:pt x="5104" y="15956"/>
                    <a:pt x="5096" y="16005"/>
                  </a:cubicBezTo>
                  <a:cubicBezTo>
                    <a:pt x="4862" y="15982"/>
                    <a:pt x="4780" y="15891"/>
                    <a:pt x="4797" y="15815"/>
                  </a:cubicBezTo>
                  <a:lnTo>
                    <a:pt x="4797" y="15815"/>
                  </a:lnTo>
                  <a:cubicBezTo>
                    <a:pt x="4800" y="15820"/>
                    <a:pt x="4813" y="15823"/>
                    <a:pt x="4831" y="15823"/>
                  </a:cubicBezTo>
                  <a:cubicBezTo>
                    <a:pt x="4890" y="15823"/>
                    <a:pt x="5011" y="15795"/>
                    <a:pt x="5070" y="15757"/>
                  </a:cubicBezTo>
                  <a:close/>
                  <a:moveTo>
                    <a:pt x="2696" y="16267"/>
                  </a:moveTo>
                  <a:lnTo>
                    <a:pt x="2696" y="16267"/>
                  </a:lnTo>
                  <a:cubicBezTo>
                    <a:pt x="2714" y="16270"/>
                    <a:pt x="2732" y="16272"/>
                    <a:pt x="2751" y="16275"/>
                  </a:cubicBezTo>
                  <a:lnTo>
                    <a:pt x="2751" y="16275"/>
                  </a:lnTo>
                  <a:cubicBezTo>
                    <a:pt x="2736" y="16270"/>
                    <a:pt x="2717" y="16267"/>
                    <a:pt x="2696" y="16267"/>
                  </a:cubicBezTo>
                  <a:close/>
                  <a:moveTo>
                    <a:pt x="1753" y="16254"/>
                  </a:moveTo>
                  <a:cubicBezTo>
                    <a:pt x="1630" y="16254"/>
                    <a:pt x="1502" y="16262"/>
                    <a:pt x="1375" y="16276"/>
                  </a:cubicBezTo>
                  <a:cubicBezTo>
                    <a:pt x="1656" y="16587"/>
                    <a:pt x="1994" y="16835"/>
                    <a:pt x="2374" y="17011"/>
                  </a:cubicBezTo>
                  <a:cubicBezTo>
                    <a:pt x="2518" y="16867"/>
                    <a:pt x="2680" y="16737"/>
                    <a:pt x="2546" y="16499"/>
                  </a:cubicBezTo>
                  <a:cubicBezTo>
                    <a:pt x="2422" y="16320"/>
                    <a:pt x="2108" y="16254"/>
                    <a:pt x="1753" y="16254"/>
                  </a:cubicBezTo>
                  <a:close/>
                  <a:moveTo>
                    <a:pt x="2905" y="17245"/>
                  </a:moveTo>
                  <a:lnTo>
                    <a:pt x="2905" y="17247"/>
                  </a:lnTo>
                  <a:cubicBezTo>
                    <a:pt x="2908" y="17247"/>
                    <a:pt x="2910" y="17248"/>
                    <a:pt x="2913" y="17248"/>
                  </a:cubicBezTo>
                  <a:lnTo>
                    <a:pt x="2913" y="17248"/>
                  </a:lnTo>
                  <a:cubicBezTo>
                    <a:pt x="2910" y="17247"/>
                    <a:pt x="2907" y="17246"/>
                    <a:pt x="2905" y="17245"/>
                  </a:cubicBezTo>
                  <a:close/>
                  <a:moveTo>
                    <a:pt x="15423" y="18804"/>
                  </a:moveTo>
                  <a:cubicBezTo>
                    <a:pt x="15428" y="18804"/>
                    <a:pt x="15438" y="18805"/>
                    <a:pt x="15454" y="18807"/>
                  </a:cubicBezTo>
                  <a:lnTo>
                    <a:pt x="15454" y="18807"/>
                  </a:lnTo>
                  <a:cubicBezTo>
                    <a:pt x="15450" y="18810"/>
                    <a:pt x="15445" y="18810"/>
                    <a:pt x="15440" y="18810"/>
                  </a:cubicBezTo>
                  <a:cubicBezTo>
                    <a:pt x="15424" y="18810"/>
                    <a:pt x="15409" y="18804"/>
                    <a:pt x="15423" y="18804"/>
                  </a:cubicBezTo>
                  <a:close/>
                  <a:moveTo>
                    <a:pt x="16247" y="18911"/>
                  </a:moveTo>
                  <a:lnTo>
                    <a:pt x="16247" y="18911"/>
                  </a:lnTo>
                  <a:cubicBezTo>
                    <a:pt x="16262" y="18914"/>
                    <a:pt x="16279" y="18917"/>
                    <a:pt x="16300" y="18921"/>
                  </a:cubicBezTo>
                  <a:cubicBezTo>
                    <a:pt x="16267" y="18921"/>
                    <a:pt x="16250" y="18917"/>
                    <a:pt x="16247" y="18911"/>
                  </a:cubicBezTo>
                  <a:close/>
                  <a:moveTo>
                    <a:pt x="4213" y="15506"/>
                  </a:moveTo>
                  <a:cubicBezTo>
                    <a:pt x="4468" y="15586"/>
                    <a:pt x="3944" y="15895"/>
                    <a:pt x="4036" y="15895"/>
                  </a:cubicBezTo>
                  <a:cubicBezTo>
                    <a:pt x="4040" y="15895"/>
                    <a:pt x="4046" y="15895"/>
                    <a:pt x="4053" y="15894"/>
                  </a:cubicBezTo>
                  <a:lnTo>
                    <a:pt x="4053" y="15894"/>
                  </a:lnTo>
                  <a:cubicBezTo>
                    <a:pt x="3895" y="15928"/>
                    <a:pt x="13253" y="18315"/>
                    <a:pt x="14957" y="18678"/>
                  </a:cubicBezTo>
                  <a:lnTo>
                    <a:pt x="14957" y="18678"/>
                  </a:lnTo>
                  <a:cubicBezTo>
                    <a:pt x="14941" y="18707"/>
                    <a:pt x="14950" y="18746"/>
                    <a:pt x="14990" y="18796"/>
                  </a:cubicBezTo>
                  <a:cubicBezTo>
                    <a:pt x="15019" y="18792"/>
                    <a:pt x="15050" y="18790"/>
                    <a:pt x="15080" y="18790"/>
                  </a:cubicBezTo>
                  <a:cubicBezTo>
                    <a:pt x="15221" y="18790"/>
                    <a:pt x="15364" y="18828"/>
                    <a:pt x="15430" y="18828"/>
                  </a:cubicBezTo>
                  <a:cubicBezTo>
                    <a:pt x="15454" y="18828"/>
                    <a:pt x="15468" y="18823"/>
                    <a:pt x="15468" y="18810"/>
                  </a:cubicBezTo>
                  <a:lnTo>
                    <a:pt x="15468" y="18810"/>
                  </a:lnTo>
                  <a:cubicBezTo>
                    <a:pt x="15485" y="18813"/>
                    <a:pt x="15507" y="18817"/>
                    <a:pt x="15535" y="18824"/>
                  </a:cubicBezTo>
                  <a:cubicBezTo>
                    <a:pt x="15461" y="18722"/>
                    <a:pt x="15484" y="18678"/>
                    <a:pt x="15551" y="18678"/>
                  </a:cubicBezTo>
                  <a:cubicBezTo>
                    <a:pt x="15656" y="18678"/>
                    <a:pt x="15867" y="18786"/>
                    <a:pt x="15980" y="18951"/>
                  </a:cubicBezTo>
                  <a:cubicBezTo>
                    <a:pt x="15659" y="18962"/>
                    <a:pt x="16110" y="19034"/>
                    <a:pt x="16162" y="19034"/>
                  </a:cubicBezTo>
                  <a:cubicBezTo>
                    <a:pt x="16169" y="19034"/>
                    <a:pt x="16169" y="19033"/>
                    <a:pt x="16161" y="19030"/>
                  </a:cubicBezTo>
                  <a:cubicBezTo>
                    <a:pt x="16456" y="18989"/>
                    <a:pt x="16418" y="18969"/>
                    <a:pt x="16348" y="18969"/>
                  </a:cubicBezTo>
                  <a:cubicBezTo>
                    <a:pt x="16332" y="18969"/>
                    <a:pt x="16314" y="18970"/>
                    <a:pt x="16299" y="18972"/>
                  </a:cubicBezTo>
                  <a:lnTo>
                    <a:pt x="16299" y="18972"/>
                  </a:lnTo>
                  <a:cubicBezTo>
                    <a:pt x="16370" y="18943"/>
                    <a:pt x="16307" y="18917"/>
                    <a:pt x="16247" y="18902"/>
                  </a:cubicBezTo>
                  <a:lnTo>
                    <a:pt x="16247" y="18902"/>
                  </a:lnTo>
                  <a:cubicBezTo>
                    <a:pt x="16282" y="18848"/>
                    <a:pt x="16794" y="18698"/>
                    <a:pt x="16793" y="18698"/>
                  </a:cubicBezTo>
                  <a:lnTo>
                    <a:pt x="16793" y="18698"/>
                  </a:lnTo>
                  <a:cubicBezTo>
                    <a:pt x="16793" y="18698"/>
                    <a:pt x="16791" y="18698"/>
                    <a:pt x="16789" y="18699"/>
                  </a:cubicBezTo>
                  <a:cubicBezTo>
                    <a:pt x="16905" y="18655"/>
                    <a:pt x="5634" y="15765"/>
                    <a:pt x="5084" y="15678"/>
                  </a:cubicBezTo>
                  <a:lnTo>
                    <a:pt x="5084" y="15678"/>
                  </a:lnTo>
                  <a:cubicBezTo>
                    <a:pt x="5066" y="15663"/>
                    <a:pt x="5036" y="15648"/>
                    <a:pt x="4989" y="15634"/>
                  </a:cubicBezTo>
                  <a:lnTo>
                    <a:pt x="4989" y="15634"/>
                  </a:lnTo>
                  <a:cubicBezTo>
                    <a:pt x="4990" y="15656"/>
                    <a:pt x="4970" y="15666"/>
                    <a:pt x="4939" y="15666"/>
                  </a:cubicBezTo>
                  <a:cubicBezTo>
                    <a:pt x="4812" y="15666"/>
                    <a:pt x="4488" y="15518"/>
                    <a:pt x="4463" y="15518"/>
                  </a:cubicBezTo>
                  <a:lnTo>
                    <a:pt x="4463" y="15518"/>
                  </a:lnTo>
                  <a:cubicBezTo>
                    <a:pt x="4458" y="15518"/>
                    <a:pt x="4465" y="15524"/>
                    <a:pt x="4488" y="15539"/>
                  </a:cubicBezTo>
                  <a:cubicBezTo>
                    <a:pt x="4446" y="15531"/>
                    <a:pt x="4415" y="15524"/>
                    <a:pt x="4395" y="15520"/>
                  </a:cubicBezTo>
                  <a:lnTo>
                    <a:pt x="4395" y="15520"/>
                  </a:lnTo>
                  <a:cubicBezTo>
                    <a:pt x="4393" y="15520"/>
                    <a:pt x="4390" y="15520"/>
                    <a:pt x="4386" y="15520"/>
                  </a:cubicBezTo>
                  <a:cubicBezTo>
                    <a:pt x="4365" y="15520"/>
                    <a:pt x="4316" y="15517"/>
                    <a:pt x="4213" y="15506"/>
                  </a:cubicBezTo>
                  <a:close/>
                  <a:moveTo>
                    <a:pt x="11223" y="19255"/>
                  </a:moveTo>
                  <a:cubicBezTo>
                    <a:pt x="11226" y="19255"/>
                    <a:pt x="11240" y="19266"/>
                    <a:pt x="11268" y="19294"/>
                  </a:cubicBezTo>
                  <a:lnTo>
                    <a:pt x="11268" y="19294"/>
                  </a:lnTo>
                  <a:cubicBezTo>
                    <a:pt x="11236" y="19271"/>
                    <a:pt x="11221" y="19255"/>
                    <a:pt x="11223" y="19255"/>
                  </a:cubicBezTo>
                  <a:close/>
                  <a:moveTo>
                    <a:pt x="14816" y="19314"/>
                  </a:moveTo>
                  <a:cubicBezTo>
                    <a:pt x="14813" y="19314"/>
                    <a:pt x="14807" y="19318"/>
                    <a:pt x="14799" y="19324"/>
                  </a:cubicBezTo>
                  <a:lnTo>
                    <a:pt x="14799" y="19324"/>
                  </a:lnTo>
                  <a:cubicBezTo>
                    <a:pt x="14804" y="19322"/>
                    <a:pt x="14811" y="19321"/>
                    <a:pt x="14818" y="19320"/>
                  </a:cubicBezTo>
                  <a:cubicBezTo>
                    <a:pt x="14819" y="19316"/>
                    <a:pt x="14818" y="19314"/>
                    <a:pt x="14816" y="19314"/>
                  </a:cubicBezTo>
                  <a:close/>
                  <a:moveTo>
                    <a:pt x="14799" y="19324"/>
                  </a:moveTo>
                  <a:cubicBezTo>
                    <a:pt x="14785" y="19328"/>
                    <a:pt x="14780" y="19333"/>
                    <a:pt x="14781" y="19339"/>
                  </a:cubicBezTo>
                  <a:lnTo>
                    <a:pt x="14781" y="19339"/>
                  </a:lnTo>
                  <a:cubicBezTo>
                    <a:pt x="14788" y="19333"/>
                    <a:pt x="14794" y="19328"/>
                    <a:pt x="14799" y="19324"/>
                  </a:cubicBezTo>
                  <a:close/>
                  <a:moveTo>
                    <a:pt x="14781" y="19339"/>
                  </a:moveTo>
                  <a:lnTo>
                    <a:pt x="14781" y="19339"/>
                  </a:lnTo>
                  <a:cubicBezTo>
                    <a:pt x="14773" y="19347"/>
                    <a:pt x="14765" y="19355"/>
                    <a:pt x="14755" y="19364"/>
                  </a:cubicBezTo>
                  <a:lnTo>
                    <a:pt x="14755" y="19364"/>
                  </a:lnTo>
                  <a:cubicBezTo>
                    <a:pt x="14790" y="19373"/>
                    <a:pt x="14824" y="19382"/>
                    <a:pt x="14857" y="19390"/>
                  </a:cubicBezTo>
                  <a:lnTo>
                    <a:pt x="14857" y="19390"/>
                  </a:lnTo>
                  <a:cubicBezTo>
                    <a:pt x="14814" y="19371"/>
                    <a:pt x="14783" y="19353"/>
                    <a:pt x="14781" y="19339"/>
                  </a:cubicBezTo>
                  <a:close/>
                  <a:moveTo>
                    <a:pt x="13228" y="19303"/>
                  </a:moveTo>
                  <a:cubicBezTo>
                    <a:pt x="13420" y="19303"/>
                    <a:pt x="13406" y="19525"/>
                    <a:pt x="13750" y="19589"/>
                  </a:cubicBezTo>
                  <a:cubicBezTo>
                    <a:pt x="13609" y="19590"/>
                    <a:pt x="13467" y="19607"/>
                    <a:pt x="13330" y="19639"/>
                  </a:cubicBezTo>
                  <a:lnTo>
                    <a:pt x="13330" y="19639"/>
                  </a:lnTo>
                  <a:cubicBezTo>
                    <a:pt x="13362" y="19497"/>
                    <a:pt x="13126" y="19450"/>
                    <a:pt x="13140" y="19315"/>
                  </a:cubicBezTo>
                  <a:cubicBezTo>
                    <a:pt x="13174" y="19307"/>
                    <a:pt x="13203" y="19303"/>
                    <a:pt x="13228" y="19303"/>
                  </a:cubicBezTo>
                  <a:close/>
                  <a:moveTo>
                    <a:pt x="12504" y="19656"/>
                  </a:moveTo>
                  <a:cubicBezTo>
                    <a:pt x="12460" y="19666"/>
                    <a:pt x="12470" y="19687"/>
                    <a:pt x="12623" y="19709"/>
                  </a:cubicBezTo>
                  <a:cubicBezTo>
                    <a:pt x="12579" y="19700"/>
                    <a:pt x="12539" y="19681"/>
                    <a:pt x="12504" y="19656"/>
                  </a:cubicBezTo>
                  <a:close/>
                  <a:moveTo>
                    <a:pt x="12741" y="19698"/>
                  </a:moveTo>
                  <a:cubicBezTo>
                    <a:pt x="12744" y="19702"/>
                    <a:pt x="12747" y="19705"/>
                    <a:pt x="12751" y="19709"/>
                  </a:cubicBezTo>
                  <a:cubicBezTo>
                    <a:pt x="12748" y="19705"/>
                    <a:pt x="12745" y="19702"/>
                    <a:pt x="12741" y="19698"/>
                  </a:cubicBezTo>
                  <a:close/>
                  <a:moveTo>
                    <a:pt x="45151" y="15682"/>
                  </a:moveTo>
                  <a:cubicBezTo>
                    <a:pt x="44473" y="16916"/>
                    <a:pt x="43623" y="19151"/>
                    <a:pt x="43397" y="19435"/>
                  </a:cubicBezTo>
                  <a:lnTo>
                    <a:pt x="43397" y="19435"/>
                  </a:lnTo>
                  <a:cubicBezTo>
                    <a:pt x="43378" y="19427"/>
                    <a:pt x="43359" y="19419"/>
                    <a:pt x="43340" y="19410"/>
                  </a:cubicBezTo>
                  <a:lnTo>
                    <a:pt x="43340" y="19410"/>
                  </a:lnTo>
                  <a:cubicBezTo>
                    <a:pt x="43340" y="19447"/>
                    <a:pt x="43347" y="19465"/>
                    <a:pt x="43359" y="19465"/>
                  </a:cubicBezTo>
                  <a:cubicBezTo>
                    <a:pt x="43369" y="19465"/>
                    <a:pt x="43381" y="19454"/>
                    <a:pt x="43397" y="19435"/>
                  </a:cubicBezTo>
                  <a:lnTo>
                    <a:pt x="43397" y="19435"/>
                  </a:lnTo>
                  <a:cubicBezTo>
                    <a:pt x="43874" y="19639"/>
                    <a:pt x="44042" y="19731"/>
                    <a:pt x="44064" y="19731"/>
                  </a:cubicBezTo>
                  <a:cubicBezTo>
                    <a:pt x="44083" y="19731"/>
                    <a:pt x="43980" y="19654"/>
                    <a:pt x="43877" y="19517"/>
                  </a:cubicBezTo>
                  <a:cubicBezTo>
                    <a:pt x="44082" y="19436"/>
                    <a:pt x="44630" y="17128"/>
                    <a:pt x="45151" y="15682"/>
                  </a:cubicBezTo>
                  <a:close/>
                  <a:moveTo>
                    <a:pt x="14901" y="19716"/>
                  </a:moveTo>
                  <a:cubicBezTo>
                    <a:pt x="14911" y="19716"/>
                    <a:pt x="14921" y="19717"/>
                    <a:pt x="14930" y="19719"/>
                  </a:cubicBezTo>
                  <a:cubicBezTo>
                    <a:pt x="14982" y="19758"/>
                    <a:pt x="15002" y="19793"/>
                    <a:pt x="14967" y="19793"/>
                  </a:cubicBezTo>
                  <a:cubicBezTo>
                    <a:pt x="14946" y="19793"/>
                    <a:pt x="14905" y="19780"/>
                    <a:pt x="14837" y="19746"/>
                  </a:cubicBezTo>
                  <a:lnTo>
                    <a:pt x="14837" y="19746"/>
                  </a:lnTo>
                  <a:cubicBezTo>
                    <a:pt x="14917" y="19794"/>
                    <a:pt x="15007" y="19823"/>
                    <a:pt x="15067" y="19850"/>
                  </a:cubicBezTo>
                  <a:lnTo>
                    <a:pt x="15067" y="19850"/>
                  </a:lnTo>
                  <a:cubicBezTo>
                    <a:pt x="14737" y="19776"/>
                    <a:pt x="14817" y="19716"/>
                    <a:pt x="14901" y="19716"/>
                  </a:cubicBezTo>
                  <a:close/>
                  <a:moveTo>
                    <a:pt x="44483" y="19862"/>
                  </a:moveTo>
                  <a:cubicBezTo>
                    <a:pt x="44488" y="19870"/>
                    <a:pt x="44494" y="19877"/>
                    <a:pt x="44499" y="19884"/>
                  </a:cubicBezTo>
                  <a:lnTo>
                    <a:pt x="44499" y="19884"/>
                  </a:lnTo>
                  <a:cubicBezTo>
                    <a:pt x="44494" y="19876"/>
                    <a:pt x="44488" y="19869"/>
                    <a:pt x="44483" y="19862"/>
                  </a:cubicBezTo>
                  <a:close/>
                  <a:moveTo>
                    <a:pt x="2751" y="16275"/>
                  </a:moveTo>
                  <a:cubicBezTo>
                    <a:pt x="3021" y="16362"/>
                    <a:pt x="2501" y="17090"/>
                    <a:pt x="2733" y="17222"/>
                  </a:cubicBezTo>
                  <a:cubicBezTo>
                    <a:pt x="2734" y="17215"/>
                    <a:pt x="2754" y="17213"/>
                    <a:pt x="2783" y="17213"/>
                  </a:cubicBezTo>
                  <a:cubicBezTo>
                    <a:pt x="2887" y="17213"/>
                    <a:pt x="3110" y="17248"/>
                    <a:pt x="2945" y="17248"/>
                  </a:cubicBezTo>
                  <a:cubicBezTo>
                    <a:pt x="2936" y="17248"/>
                    <a:pt x="2925" y="17248"/>
                    <a:pt x="2913" y="17248"/>
                  </a:cubicBezTo>
                  <a:lnTo>
                    <a:pt x="2913" y="17248"/>
                  </a:lnTo>
                  <a:cubicBezTo>
                    <a:pt x="3255" y="17352"/>
                    <a:pt x="7839" y="18486"/>
                    <a:pt x="8110" y="18486"/>
                  </a:cubicBezTo>
                  <a:cubicBezTo>
                    <a:pt x="8114" y="18486"/>
                    <a:pt x="8116" y="18486"/>
                    <a:pt x="8118" y="18485"/>
                  </a:cubicBezTo>
                  <a:lnTo>
                    <a:pt x="8118" y="18485"/>
                  </a:lnTo>
                  <a:cubicBezTo>
                    <a:pt x="8067" y="18494"/>
                    <a:pt x="8134" y="18539"/>
                    <a:pt x="8308" y="18578"/>
                  </a:cubicBezTo>
                  <a:lnTo>
                    <a:pt x="8308" y="18578"/>
                  </a:lnTo>
                  <a:lnTo>
                    <a:pt x="8279" y="18590"/>
                  </a:lnTo>
                  <a:lnTo>
                    <a:pt x="8302" y="18597"/>
                  </a:lnTo>
                  <a:cubicBezTo>
                    <a:pt x="8304" y="18590"/>
                    <a:pt x="8306" y="18585"/>
                    <a:pt x="8309" y="18578"/>
                  </a:cubicBezTo>
                  <a:lnTo>
                    <a:pt x="8309" y="18578"/>
                  </a:lnTo>
                  <a:cubicBezTo>
                    <a:pt x="8373" y="18593"/>
                    <a:pt x="8451" y="18606"/>
                    <a:pt x="8543" y="18617"/>
                  </a:cubicBezTo>
                  <a:lnTo>
                    <a:pt x="8543" y="18617"/>
                  </a:lnTo>
                  <a:cubicBezTo>
                    <a:pt x="8670" y="18660"/>
                    <a:pt x="11197" y="19391"/>
                    <a:pt x="11430" y="19391"/>
                  </a:cubicBezTo>
                  <a:cubicBezTo>
                    <a:pt x="11436" y="19391"/>
                    <a:pt x="11440" y="19390"/>
                    <a:pt x="11443" y="19389"/>
                  </a:cubicBezTo>
                  <a:cubicBezTo>
                    <a:pt x="11405" y="19374"/>
                    <a:pt x="11372" y="19358"/>
                    <a:pt x="11343" y="19342"/>
                  </a:cubicBezTo>
                  <a:lnTo>
                    <a:pt x="11343" y="19342"/>
                  </a:lnTo>
                  <a:cubicBezTo>
                    <a:pt x="11461" y="19273"/>
                    <a:pt x="11558" y="19248"/>
                    <a:pt x="11640" y="19248"/>
                  </a:cubicBezTo>
                  <a:cubicBezTo>
                    <a:pt x="11868" y="19248"/>
                    <a:pt x="11974" y="19447"/>
                    <a:pt x="12080" y="19447"/>
                  </a:cubicBezTo>
                  <a:cubicBezTo>
                    <a:pt x="12131" y="19447"/>
                    <a:pt x="12182" y="19402"/>
                    <a:pt x="12245" y="19269"/>
                  </a:cubicBezTo>
                  <a:cubicBezTo>
                    <a:pt x="12279" y="19327"/>
                    <a:pt x="12349" y="19548"/>
                    <a:pt x="12504" y="19656"/>
                  </a:cubicBezTo>
                  <a:lnTo>
                    <a:pt x="12504" y="19656"/>
                  </a:lnTo>
                  <a:cubicBezTo>
                    <a:pt x="12519" y="19653"/>
                    <a:pt x="12539" y="19651"/>
                    <a:pt x="12562" y="19651"/>
                  </a:cubicBezTo>
                  <a:cubicBezTo>
                    <a:pt x="12624" y="19651"/>
                    <a:pt x="12705" y="19664"/>
                    <a:pt x="12741" y="19698"/>
                  </a:cubicBezTo>
                  <a:lnTo>
                    <a:pt x="12741" y="19698"/>
                  </a:lnTo>
                  <a:cubicBezTo>
                    <a:pt x="12710" y="19661"/>
                    <a:pt x="12709" y="19647"/>
                    <a:pt x="12728" y="19647"/>
                  </a:cubicBezTo>
                  <a:cubicBezTo>
                    <a:pt x="12785" y="19647"/>
                    <a:pt x="13033" y="19779"/>
                    <a:pt x="13219" y="19793"/>
                  </a:cubicBezTo>
                  <a:cubicBezTo>
                    <a:pt x="13228" y="19785"/>
                    <a:pt x="13236" y="19777"/>
                    <a:pt x="13243" y="19770"/>
                  </a:cubicBezTo>
                  <a:lnTo>
                    <a:pt x="13243" y="19770"/>
                  </a:lnTo>
                  <a:cubicBezTo>
                    <a:pt x="13347" y="19901"/>
                    <a:pt x="13462" y="19946"/>
                    <a:pt x="13579" y="19946"/>
                  </a:cubicBezTo>
                  <a:cubicBezTo>
                    <a:pt x="13819" y="19946"/>
                    <a:pt x="14070" y="19762"/>
                    <a:pt x="14273" y="19762"/>
                  </a:cubicBezTo>
                  <a:cubicBezTo>
                    <a:pt x="14302" y="19762"/>
                    <a:pt x="14330" y="19766"/>
                    <a:pt x="14357" y="19774"/>
                  </a:cubicBezTo>
                  <a:cubicBezTo>
                    <a:pt x="14357" y="19777"/>
                    <a:pt x="14357" y="19778"/>
                    <a:pt x="14359" y="19778"/>
                  </a:cubicBezTo>
                  <a:cubicBezTo>
                    <a:pt x="14384" y="19778"/>
                    <a:pt x="14635" y="19484"/>
                    <a:pt x="14755" y="19364"/>
                  </a:cubicBezTo>
                  <a:lnTo>
                    <a:pt x="14755" y="19364"/>
                  </a:lnTo>
                  <a:cubicBezTo>
                    <a:pt x="11784" y="18605"/>
                    <a:pt x="3128" y="16466"/>
                    <a:pt x="3230" y="16401"/>
                  </a:cubicBezTo>
                  <a:cubicBezTo>
                    <a:pt x="3313" y="16326"/>
                    <a:pt x="2988" y="16309"/>
                    <a:pt x="2751" y="16275"/>
                  </a:cubicBezTo>
                  <a:close/>
                  <a:moveTo>
                    <a:pt x="14857" y="19390"/>
                  </a:moveTo>
                  <a:cubicBezTo>
                    <a:pt x="14973" y="19443"/>
                    <a:pt x="15179" y="19507"/>
                    <a:pt x="15122" y="19522"/>
                  </a:cubicBezTo>
                  <a:cubicBezTo>
                    <a:pt x="15144" y="19614"/>
                    <a:pt x="15101" y="19635"/>
                    <a:pt x="15025" y="19635"/>
                  </a:cubicBezTo>
                  <a:cubicBezTo>
                    <a:pt x="14961" y="19635"/>
                    <a:pt x="14874" y="19620"/>
                    <a:pt x="14782" y="19620"/>
                  </a:cubicBezTo>
                  <a:cubicBezTo>
                    <a:pt x="14641" y="19620"/>
                    <a:pt x="14490" y="19656"/>
                    <a:pt x="14401" y="19837"/>
                  </a:cubicBezTo>
                  <a:cubicBezTo>
                    <a:pt x="14439" y="19959"/>
                    <a:pt x="14527" y="20000"/>
                    <a:pt x="14629" y="20000"/>
                  </a:cubicBezTo>
                  <a:cubicBezTo>
                    <a:pt x="14792" y="20000"/>
                    <a:pt x="14990" y="19895"/>
                    <a:pt x="15069" y="19851"/>
                  </a:cubicBezTo>
                  <a:lnTo>
                    <a:pt x="15069" y="19851"/>
                  </a:lnTo>
                  <a:cubicBezTo>
                    <a:pt x="15153" y="19889"/>
                    <a:pt x="15180" y="19925"/>
                    <a:pt x="15037" y="20002"/>
                  </a:cubicBezTo>
                  <a:lnTo>
                    <a:pt x="15037" y="20002"/>
                  </a:lnTo>
                  <a:cubicBezTo>
                    <a:pt x="15451" y="19807"/>
                    <a:pt x="15697" y="19727"/>
                    <a:pt x="15741" y="19628"/>
                  </a:cubicBezTo>
                  <a:cubicBezTo>
                    <a:pt x="15757" y="19624"/>
                    <a:pt x="15424" y="19535"/>
                    <a:pt x="14857" y="19390"/>
                  </a:cubicBezTo>
                  <a:close/>
                  <a:moveTo>
                    <a:pt x="15037" y="20002"/>
                  </a:moveTo>
                  <a:lnTo>
                    <a:pt x="15037" y="20002"/>
                  </a:lnTo>
                  <a:cubicBezTo>
                    <a:pt x="14996" y="20022"/>
                    <a:pt x="14953" y="20042"/>
                    <a:pt x="14909" y="20064"/>
                  </a:cubicBezTo>
                  <a:cubicBezTo>
                    <a:pt x="14962" y="20041"/>
                    <a:pt x="15004" y="20020"/>
                    <a:pt x="15037" y="20002"/>
                  </a:cubicBezTo>
                  <a:close/>
                  <a:moveTo>
                    <a:pt x="14137" y="19902"/>
                  </a:moveTo>
                  <a:cubicBezTo>
                    <a:pt x="14130" y="19955"/>
                    <a:pt x="14111" y="20004"/>
                    <a:pt x="14081" y="20048"/>
                  </a:cubicBezTo>
                  <a:lnTo>
                    <a:pt x="14081" y="20048"/>
                  </a:lnTo>
                  <a:cubicBezTo>
                    <a:pt x="14081" y="20048"/>
                    <a:pt x="14081" y="20048"/>
                    <a:pt x="14081" y="20048"/>
                  </a:cubicBezTo>
                  <a:lnTo>
                    <a:pt x="14081" y="20048"/>
                  </a:lnTo>
                  <a:cubicBezTo>
                    <a:pt x="14081" y="20048"/>
                    <a:pt x="14081" y="20048"/>
                    <a:pt x="14081" y="20048"/>
                  </a:cubicBezTo>
                  <a:cubicBezTo>
                    <a:pt x="14081" y="20048"/>
                    <a:pt x="14081" y="20048"/>
                    <a:pt x="14081" y="20048"/>
                  </a:cubicBezTo>
                  <a:lnTo>
                    <a:pt x="14081" y="20048"/>
                  </a:lnTo>
                  <a:cubicBezTo>
                    <a:pt x="14087" y="20048"/>
                    <a:pt x="14335" y="20113"/>
                    <a:pt x="14336" y="20113"/>
                  </a:cubicBezTo>
                  <a:cubicBezTo>
                    <a:pt x="14336" y="20113"/>
                    <a:pt x="14336" y="20113"/>
                    <a:pt x="14336" y="20113"/>
                  </a:cubicBezTo>
                  <a:cubicBezTo>
                    <a:pt x="14346" y="20006"/>
                    <a:pt x="14281" y="19904"/>
                    <a:pt x="14137" y="19902"/>
                  </a:cubicBezTo>
                  <a:close/>
                  <a:moveTo>
                    <a:pt x="44868" y="20028"/>
                  </a:moveTo>
                  <a:cubicBezTo>
                    <a:pt x="44877" y="20113"/>
                    <a:pt x="44891" y="20178"/>
                    <a:pt x="44914" y="20219"/>
                  </a:cubicBezTo>
                  <a:cubicBezTo>
                    <a:pt x="44864" y="20186"/>
                    <a:pt x="44820" y="20154"/>
                    <a:pt x="44783" y="20122"/>
                  </a:cubicBezTo>
                  <a:lnTo>
                    <a:pt x="44783" y="20122"/>
                  </a:lnTo>
                  <a:cubicBezTo>
                    <a:pt x="44784" y="20122"/>
                    <a:pt x="44785" y="20122"/>
                    <a:pt x="44786" y="20122"/>
                  </a:cubicBezTo>
                  <a:cubicBezTo>
                    <a:pt x="44829" y="20122"/>
                    <a:pt x="44855" y="20087"/>
                    <a:pt x="44868" y="20028"/>
                  </a:cubicBezTo>
                  <a:close/>
                  <a:moveTo>
                    <a:pt x="17279" y="20546"/>
                  </a:moveTo>
                  <a:lnTo>
                    <a:pt x="17279" y="20546"/>
                  </a:lnTo>
                  <a:cubicBezTo>
                    <a:pt x="17285" y="20558"/>
                    <a:pt x="17322" y="20583"/>
                    <a:pt x="17336" y="20637"/>
                  </a:cubicBezTo>
                  <a:cubicBezTo>
                    <a:pt x="17328" y="20640"/>
                    <a:pt x="17323" y="20643"/>
                    <a:pt x="17319" y="20645"/>
                  </a:cubicBezTo>
                  <a:lnTo>
                    <a:pt x="17319" y="20645"/>
                  </a:lnTo>
                  <a:cubicBezTo>
                    <a:pt x="17315" y="20635"/>
                    <a:pt x="17309" y="20623"/>
                    <a:pt x="17304" y="20604"/>
                  </a:cubicBezTo>
                  <a:cubicBezTo>
                    <a:pt x="17291" y="20596"/>
                    <a:pt x="17271" y="20569"/>
                    <a:pt x="17279" y="20546"/>
                  </a:cubicBezTo>
                  <a:close/>
                  <a:moveTo>
                    <a:pt x="17291" y="20661"/>
                  </a:moveTo>
                  <a:cubicBezTo>
                    <a:pt x="17292" y="20661"/>
                    <a:pt x="17295" y="20662"/>
                    <a:pt x="17298" y="20666"/>
                  </a:cubicBezTo>
                  <a:lnTo>
                    <a:pt x="17298" y="20666"/>
                  </a:lnTo>
                  <a:cubicBezTo>
                    <a:pt x="17291" y="20665"/>
                    <a:pt x="17290" y="20661"/>
                    <a:pt x="17291" y="20661"/>
                  </a:cubicBezTo>
                  <a:close/>
                  <a:moveTo>
                    <a:pt x="21787" y="20166"/>
                  </a:moveTo>
                  <a:cubicBezTo>
                    <a:pt x="21643" y="20166"/>
                    <a:pt x="21483" y="20172"/>
                    <a:pt x="21298" y="20173"/>
                  </a:cubicBezTo>
                  <a:cubicBezTo>
                    <a:pt x="21275" y="20212"/>
                    <a:pt x="21284" y="20263"/>
                    <a:pt x="21319" y="20293"/>
                  </a:cubicBezTo>
                  <a:lnTo>
                    <a:pt x="21319" y="20293"/>
                  </a:lnTo>
                  <a:cubicBezTo>
                    <a:pt x="21319" y="20293"/>
                    <a:pt x="21318" y="20293"/>
                    <a:pt x="21318" y="20293"/>
                  </a:cubicBezTo>
                  <a:lnTo>
                    <a:pt x="21318" y="20293"/>
                  </a:lnTo>
                  <a:cubicBezTo>
                    <a:pt x="21318" y="20293"/>
                    <a:pt x="21318" y="20293"/>
                    <a:pt x="21319" y="20294"/>
                  </a:cubicBezTo>
                  <a:cubicBezTo>
                    <a:pt x="21319" y="20293"/>
                    <a:pt x="21319" y="20293"/>
                    <a:pt x="21319" y="20293"/>
                  </a:cubicBezTo>
                  <a:lnTo>
                    <a:pt x="21319" y="20293"/>
                  </a:lnTo>
                  <a:cubicBezTo>
                    <a:pt x="21339" y="20297"/>
                    <a:pt x="22813" y="20683"/>
                    <a:pt x="22844" y="20683"/>
                  </a:cubicBezTo>
                  <a:cubicBezTo>
                    <a:pt x="22844" y="20683"/>
                    <a:pt x="22844" y="20683"/>
                    <a:pt x="22844" y="20683"/>
                  </a:cubicBezTo>
                  <a:cubicBezTo>
                    <a:pt x="22819" y="20683"/>
                    <a:pt x="22907" y="20613"/>
                    <a:pt x="22853" y="20606"/>
                  </a:cubicBezTo>
                  <a:cubicBezTo>
                    <a:pt x="22476" y="20218"/>
                    <a:pt x="22192" y="20166"/>
                    <a:pt x="21787" y="20166"/>
                  </a:cubicBezTo>
                  <a:close/>
                  <a:moveTo>
                    <a:pt x="17338" y="20662"/>
                  </a:moveTo>
                  <a:lnTo>
                    <a:pt x="17338" y="20662"/>
                  </a:lnTo>
                  <a:cubicBezTo>
                    <a:pt x="17336" y="20728"/>
                    <a:pt x="17328" y="20805"/>
                    <a:pt x="17320" y="20805"/>
                  </a:cubicBezTo>
                  <a:cubicBezTo>
                    <a:pt x="17314" y="20805"/>
                    <a:pt x="17309" y="20771"/>
                    <a:pt x="17304" y="20675"/>
                  </a:cubicBezTo>
                  <a:lnTo>
                    <a:pt x="17304" y="20675"/>
                  </a:lnTo>
                  <a:cubicBezTo>
                    <a:pt x="17305" y="20677"/>
                    <a:pt x="17307" y="20680"/>
                    <a:pt x="17308" y="20683"/>
                  </a:cubicBezTo>
                  <a:cubicBezTo>
                    <a:pt x="17318" y="20675"/>
                    <a:pt x="17322" y="20670"/>
                    <a:pt x="17323" y="20664"/>
                  </a:cubicBezTo>
                  <a:lnTo>
                    <a:pt x="17323" y="20664"/>
                  </a:lnTo>
                  <a:cubicBezTo>
                    <a:pt x="17324" y="20664"/>
                    <a:pt x="17325" y="20664"/>
                    <a:pt x="17326" y="20664"/>
                  </a:cubicBezTo>
                  <a:cubicBezTo>
                    <a:pt x="17329" y="20664"/>
                    <a:pt x="17333" y="20664"/>
                    <a:pt x="17338" y="20662"/>
                  </a:cubicBezTo>
                  <a:close/>
                  <a:moveTo>
                    <a:pt x="20955" y="20857"/>
                  </a:moveTo>
                  <a:cubicBezTo>
                    <a:pt x="20954" y="20857"/>
                    <a:pt x="20954" y="20858"/>
                    <a:pt x="20954" y="20858"/>
                  </a:cubicBezTo>
                  <a:lnTo>
                    <a:pt x="20954" y="20858"/>
                  </a:lnTo>
                  <a:cubicBezTo>
                    <a:pt x="20955" y="20858"/>
                    <a:pt x="20955" y="20857"/>
                    <a:pt x="20955" y="20857"/>
                  </a:cubicBezTo>
                  <a:close/>
                  <a:moveTo>
                    <a:pt x="17260" y="20136"/>
                  </a:moveTo>
                  <a:cubicBezTo>
                    <a:pt x="16872" y="20198"/>
                    <a:pt x="17037" y="20562"/>
                    <a:pt x="16960" y="20776"/>
                  </a:cubicBezTo>
                  <a:cubicBezTo>
                    <a:pt x="16960" y="20776"/>
                    <a:pt x="16960" y="20776"/>
                    <a:pt x="16960" y="20776"/>
                  </a:cubicBezTo>
                  <a:lnTo>
                    <a:pt x="16960" y="20776"/>
                  </a:lnTo>
                  <a:cubicBezTo>
                    <a:pt x="16936" y="20776"/>
                    <a:pt x="18483" y="21152"/>
                    <a:pt x="18487" y="21152"/>
                  </a:cubicBezTo>
                  <a:cubicBezTo>
                    <a:pt x="18487" y="21152"/>
                    <a:pt x="18487" y="21152"/>
                    <a:pt x="18486" y="21151"/>
                  </a:cubicBezTo>
                  <a:cubicBezTo>
                    <a:pt x="18667" y="20808"/>
                    <a:pt x="18563" y="20732"/>
                    <a:pt x="18353" y="20732"/>
                  </a:cubicBezTo>
                  <a:cubicBezTo>
                    <a:pt x="18187" y="20732"/>
                    <a:pt x="17955" y="20779"/>
                    <a:pt x="17748" y="20779"/>
                  </a:cubicBezTo>
                  <a:cubicBezTo>
                    <a:pt x="17583" y="20779"/>
                    <a:pt x="17434" y="20750"/>
                    <a:pt x="17343" y="20644"/>
                  </a:cubicBezTo>
                  <a:cubicBezTo>
                    <a:pt x="17333" y="20649"/>
                    <a:pt x="17327" y="20653"/>
                    <a:pt x="17323" y="20657"/>
                  </a:cubicBezTo>
                  <a:lnTo>
                    <a:pt x="17323" y="20657"/>
                  </a:lnTo>
                  <a:cubicBezTo>
                    <a:pt x="17323" y="20656"/>
                    <a:pt x="17323" y="20655"/>
                    <a:pt x="17322" y="20653"/>
                  </a:cubicBezTo>
                  <a:lnTo>
                    <a:pt x="17322" y="20653"/>
                  </a:lnTo>
                  <a:cubicBezTo>
                    <a:pt x="17514" y="20579"/>
                    <a:pt x="17310" y="20161"/>
                    <a:pt x="17260" y="20136"/>
                  </a:cubicBezTo>
                  <a:close/>
                  <a:moveTo>
                    <a:pt x="20371" y="21325"/>
                  </a:moveTo>
                  <a:lnTo>
                    <a:pt x="20371" y="21325"/>
                  </a:lnTo>
                  <a:cubicBezTo>
                    <a:pt x="20370" y="21326"/>
                    <a:pt x="20370" y="21326"/>
                    <a:pt x="20370" y="21327"/>
                  </a:cubicBezTo>
                  <a:lnTo>
                    <a:pt x="20370" y="21327"/>
                  </a:lnTo>
                  <a:cubicBezTo>
                    <a:pt x="20371" y="21326"/>
                    <a:pt x="20371" y="21325"/>
                    <a:pt x="20371" y="21325"/>
                  </a:cubicBezTo>
                  <a:close/>
                  <a:moveTo>
                    <a:pt x="18855" y="21172"/>
                  </a:moveTo>
                  <a:cubicBezTo>
                    <a:pt x="18801" y="21172"/>
                    <a:pt x="18741" y="21182"/>
                    <a:pt x="18671" y="21205"/>
                  </a:cubicBezTo>
                  <a:cubicBezTo>
                    <a:pt x="18685" y="21209"/>
                    <a:pt x="19404" y="21388"/>
                    <a:pt x="19411" y="21388"/>
                  </a:cubicBezTo>
                  <a:cubicBezTo>
                    <a:pt x="19177" y="21323"/>
                    <a:pt x="19067" y="21172"/>
                    <a:pt x="18855" y="21172"/>
                  </a:cubicBezTo>
                  <a:close/>
                  <a:moveTo>
                    <a:pt x="19909" y="21383"/>
                  </a:moveTo>
                  <a:cubicBezTo>
                    <a:pt x="19799" y="21408"/>
                    <a:pt x="19711" y="21419"/>
                    <a:pt x="19632" y="21419"/>
                  </a:cubicBezTo>
                  <a:cubicBezTo>
                    <a:pt x="19564" y="21419"/>
                    <a:pt x="19503" y="21411"/>
                    <a:pt x="19441" y="21397"/>
                  </a:cubicBezTo>
                  <a:lnTo>
                    <a:pt x="19441" y="21397"/>
                  </a:lnTo>
                  <a:cubicBezTo>
                    <a:pt x="19450" y="21402"/>
                    <a:pt x="19935" y="21522"/>
                    <a:pt x="19948" y="21522"/>
                  </a:cubicBezTo>
                  <a:cubicBezTo>
                    <a:pt x="19948" y="21522"/>
                    <a:pt x="19949" y="21522"/>
                    <a:pt x="19949" y="21522"/>
                  </a:cubicBezTo>
                  <a:lnTo>
                    <a:pt x="19949" y="21522"/>
                  </a:lnTo>
                  <a:cubicBezTo>
                    <a:pt x="19949" y="21522"/>
                    <a:pt x="19949" y="21522"/>
                    <a:pt x="19949" y="21522"/>
                  </a:cubicBezTo>
                  <a:cubicBezTo>
                    <a:pt x="19949" y="21522"/>
                    <a:pt x="19949" y="21522"/>
                    <a:pt x="19949" y="21522"/>
                  </a:cubicBezTo>
                  <a:lnTo>
                    <a:pt x="19949" y="21522"/>
                  </a:lnTo>
                  <a:cubicBezTo>
                    <a:pt x="19949" y="21522"/>
                    <a:pt x="19949" y="21522"/>
                    <a:pt x="19949" y="21522"/>
                  </a:cubicBezTo>
                  <a:lnTo>
                    <a:pt x="19949" y="21522"/>
                  </a:lnTo>
                  <a:cubicBezTo>
                    <a:pt x="19943" y="21522"/>
                    <a:pt x="19900" y="21385"/>
                    <a:pt x="19909" y="21383"/>
                  </a:cubicBezTo>
                  <a:close/>
                  <a:moveTo>
                    <a:pt x="24794" y="21599"/>
                  </a:moveTo>
                  <a:lnTo>
                    <a:pt x="24794" y="21599"/>
                  </a:lnTo>
                  <a:cubicBezTo>
                    <a:pt x="24796" y="21609"/>
                    <a:pt x="24802" y="21620"/>
                    <a:pt x="24810" y="21632"/>
                  </a:cubicBezTo>
                  <a:lnTo>
                    <a:pt x="24810" y="21632"/>
                  </a:lnTo>
                  <a:cubicBezTo>
                    <a:pt x="24805" y="21621"/>
                    <a:pt x="24800" y="21610"/>
                    <a:pt x="24794" y="21599"/>
                  </a:cubicBezTo>
                  <a:close/>
                  <a:moveTo>
                    <a:pt x="20370" y="21327"/>
                  </a:moveTo>
                  <a:lnTo>
                    <a:pt x="20370" y="21327"/>
                  </a:lnTo>
                  <a:cubicBezTo>
                    <a:pt x="20355" y="21350"/>
                    <a:pt x="20119" y="21563"/>
                    <a:pt x="20118" y="21564"/>
                  </a:cubicBezTo>
                  <a:lnTo>
                    <a:pt x="20118" y="21564"/>
                  </a:lnTo>
                  <a:cubicBezTo>
                    <a:pt x="20118" y="21564"/>
                    <a:pt x="20118" y="21564"/>
                    <a:pt x="20118" y="21564"/>
                  </a:cubicBezTo>
                  <a:lnTo>
                    <a:pt x="20118" y="21564"/>
                  </a:lnTo>
                  <a:cubicBezTo>
                    <a:pt x="20118" y="21564"/>
                    <a:pt x="20118" y="21564"/>
                    <a:pt x="20118" y="21564"/>
                  </a:cubicBezTo>
                  <a:cubicBezTo>
                    <a:pt x="20118" y="21564"/>
                    <a:pt x="20118" y="21564"/>
                    <a:pt x="20118" y="21564"/>
                  </a:cubicBezTo>
                  <a:lnTo>
                    <a:pt x="20118" y="21564"/>
                  </a:lnTo>
                  <a:cubicBezTo>
                    <a:pt x="20117" y="21566"/>
                    <a:pt x="20390" y="21638"/>
                    <a:pt x="20405" y="21638"/>
                  </a:cubicBezTo>
                  <a:cubicBezTo>
                    <a:pt x="20405" y="21638"/>
                    <a:pt x="20405" y="21638"/>
                    <a:pt x="20405" y="21638"/>
                  </a:cubicBezTo>
                  <a:cubicBezTo>
                    <a:pt x="20348" y="21546"/>
                    <a:pt x="20334" y="21431"/>
                    <a:pt x="20370" y="21327"/>
                  </a:cubicBezTo>
                  <a:close/>
                  <a:moveTo>
                    <a:pt x="27981" y="21745"/>
                  </a:moveTo>
                  <a:cubicBezTo>
                    <a:pt x="28206" y="21847"/>
                    <a:pt x="28964" y="21689"/>
                    <a:pt x="28545" y="22086"/>
                  </a:cubicBezTo>
                  <a:cubicBezTo>
                    <a:pt x="28494" y="21840"/>
                    <a:pt x="28141" y="21900"/>
                    <a:pt x="27979" y="21745"/>
                  </a:cubicBezTo>
                  <a:close/>
                  <a:moveTo>
                    <a:pt x="23127" y="20201"/>
                  </a:moveTo>
                  <a:lnTo>
                    <a:pt x="23129" y="20203"/>
                  </a:lnTo>
                  <a:cubicBezTo>
                    <a:pt x="23273" y="20289"/>
                    <a:pt x="23122" y="20331"/>
                    <a:pt x="22784" y="20400"/>
                  </a:cubicBezTo>
                  <a:cubicBezTo>
                    <a:pt x="22860" y="20419"/>
                    <a:pt x="22960" y="20600"/>
                    <a:pt x="23146" y="20759"/>
                  </a:cubicBezTo>
                  <a:cubicBezTo>
                    <a:pt x="23083" y="20783"/>
                    <a:pt x="28927" y="22188"/>
                    <a:pt x="29041" y="22220"/>
                  </a:cubicBezTo>
                  <a:cubicBezTo>
                    <a:pt x="29073" y="22079"/>
                    <a:pt x="29242" y="21919"/>
                    <a:pt x="29528" y="21775"/>
                  </a:cubicBezTo>
                  <a:lnTo>
                    <a:pt x="29528" y="21775"/>
                  </a:lnTo>
                  <a:cubicBezTo>
                    <a:pt x="29527" y="21775"/>
                    <a:pt x="29527" y="21775"/>
                    <a:pt x="29526" y="21775"/>
                  </a:cubicBezTo>
                  <a:cubicBezTo>
                    <a:pt x="29382" y="21775"/>
                    <a:pt x="23265" y="20249"/>
                    <a:pt x="23127" y="20201"/>
                  </a:cubicBezTo>
                  <a:close/>
                  <a:moveTo>
                    <a:pt x="42995" y="22487"/>
                  </a:moveTo>
                  <a:cubicBezTo>
                    <a:pt x="42976" y="22487"/>
                    <a:pt x="42935" y="22495"/>
                    <a:pt x="42904" y="22513"/>
                  </a:cubicBezTo>
                  <a:lnTo>
                    <a:pt x="42904" y="22513"/>
                  </a:lnTo>
                  <a:cubicBezTo>
                    <a:pt x="43010" y="22499"/>
                    <a:pt x="43019" y="22487"/>
                    <a:pt x="42995" y="22487"/>
                  </a:cubicBezTo>
                  <a:close/>
                  <a:moveTo>
                    <a:pt x="28591" y="22505"/>
                  </a:moveTo>
                  <a:cubicBezTo>
                    <a:pt x="28553" y="22505"/>
                    <a:pt x="28500" y="22519"/>
                    <a:pt x="28438" y="22542"/>
                  </a:cubicBezTo>
                  <a:lnTo>
                    <a:pt x="28438" y="22542"/>
                  </a:lnTo>
                  <a:cubicBezTo>
                    <a:pt x="28526" y="22540"/>
                    <a:pt x="28592" y="22532"/>
                    <a:pt x="28633" y="22514"/>
                  </a:cubicBezTo>
                  <a:cubicBezTo>
                    <a:pt x="28623" y="22508"/>
                    <a:pt x="28608" y="22505"/>
                    <a:pt x="28591" y="22505"/>
                  </a:cubicBezTo>
                  <a:close/>
                  <a:moveTo>
                    <a:pt x="28751" y="22480"/>
                  </a:moveTo>
                  <a:lnTo>
                    <a:pt x="28751" y="22480"/>
                  </a:lnTo>
                  <a:cubicBezTo>
                    <a:pt x="28677" y="22588"/>
                    <a:pt x="28628" y="22665"/>
                    <a:pt x="28599" y="22719"/>
                  </a:cubicBezTo>
                  <a:lnTo>
                    <a:pt x="28599" y="22719"/>
                  </a:lnTo>
                  <a:cubicBezTo>
                    <a:pt x="28619" y="22718"/>
                    <a:pt x="28639" y="22718"/>
                    <a:pt x="28660" y="22718"/>
                  </a:cubicBezTo>
                  <a:cubicBezTo>
                    <a:pt x="28665" y="22718"/>
                    <a:pt x="28670" y="22718"/>
                    <a:pt x="28675" y="22718"/>
                  </a:cubicBezTo>
                  <a:lnTo>
                    <a:pt x="28675" y="22718"/>
                  </a:lnTo>
                  <a:cubicBezTo>
                    <a:pt x="28681" y="22659"/>
                    <a:pt x="28703" y="22581"/>
                    <a:pt x="28751" y="22480"/>
                  </a:cubicBezTo>
                  <a:close/>
                  <a:moveTo>
                    <a:pt x="43862" y="19942"/>
                  </a:moveTo>
                  <a:cubicBezTo>
                    <a:pt x="43827" y="19942"/>
                    <a:pt x="43799" y="19961"/>
                    <a:pt x="43806" y="19992"/>
                  </a:cubicBezTo>
                  <a:cubicBezTo>
                    <a:pt x="43800" y="19991"/>
                    <a:pt x="43795" y="19991"/>
                    <a:pt x="43789" y="19991"/>
                  </a:cubicBezTo>
                  <a:cubicBezTo>
                    <a:pt x="43419" y="19991"/>
                    <a:pt x="43120" y="22403"/>
                    <a:pt x="43191" y="22540"/>
                  </a:cubicBezTo>
                  <a:cubicBezTo>
                    <a:pt x="43137" y="22546"/>
                    <a:pt x="43091" y="22551"/>
                    <a:pt x="43051" y="22554"/>
                  </a:cubicBezTo>
                  <a:lnTo>
                    <a:pt x="43051" y="22554"/>
                  </a:lnTo>
                  <a:cubicBezTo>
                    <a:pt x="43031" y="22539"/>
                    <a:pt x="43005" y="22530"/>
                    <a:pt x="42972" y="22530"/>
                  </a:cubicBezTo>
                  <a:cubicBezTo>
                    <a:pt x="42944" y="22530"/>
                    <a:pt x="42911" y="22536"/>
                    <a:pt x="42869" y="22549"/>
                  </a:cubicBezTo>
                  <a:cubicBezTo>
                    <a:pt x="42876" y="22534"/>
                    <a:pt x="42889" y="22522"/>
                    <a:pt x="42904" y="22513"/>
                  </a:cubicBezTo>
                  <a:lnTo>
                    <a:pt x="42904" y="22513"/>
                  </a:lnTo>
                  <a:cubicBezTo>
                    <a:pt x="42863" y="22519"/>
                    <a:pt x="42809" y="22525"/>
                    <a:pt x="42737" y="22531"/>
                  </a:cubicBezTo>
                  <a:cubicBezTo>
                    <a:pt x="42799" y="22534"/>
                    <a:pt x="42800" y="22559"/>
                    <a:pt x="42928" y="22559"/>
                  </a:cubicBezTo>
                  <a:cubicBezTo>
                    <a:pt x="42960" y="22559"/>
                    <a:pt x="43000" y="22558"/>
                    <a:pt x="43051" y="22554"/>
                  </a:cubicBezTo>
                  <a:lnTo>
                    <a:pt x="43051" y="22554"/>
                  </a:lnTo>
                  <a:cubicBezTo>
                    <a:pt x="43129" y="22608"/>
                    <a:pt x="43149" y="22746"/>
                    <a:pt x="43332" y="22830"/>
                  </a:cubicBezTo>
                  <a:lnTo>
                    <a:pt x="43332" y="22830"/>
                  </a:lnTo>
                  <a:cubicBezTo>
                    <a:pt x="43362" y="22752"/>
                    <a:pt x="43390" y="22672"/>
                    <a:pt x="43416" y="22591"/>
                  </a:cubicBezTo>
                  <a:cubicBezTo>
                    <a:pt x="43197" y="22591"/>
                    <a:pt x="43757" y="20295"/>
                    <a:pt x="43904" y="20295"/>
                  </a:cubicBezTo>
                  <a:cubicBezTo>
                    <a:pt x="43910" y="20295"/>
                    <a:pt x="43915" y="20298"/>
                    <a:pt x="43919" y="20305"/>
                  </a:cubicBezTo>
                  <a:cubicBezTo>
                    <a:pt x="44174" y="20270"/>
                    <a:pt x="44026" y="20321"/>
                    <a:pt x="43928" y="20171"/>
                  </a:cubicBezTo>
                  <a:cubicBezTo>
                    <a:pt x="44000" y="20003"/>
                    <a:pt x="43922" y="19942"/>
                    <a:pt x="43862" y="19942"/>
                  </a:cubicBezTo>
                  <a:close/>
                  <a:moveTo>
                    <a:pt x="43332" y="22830"/>
                  </a:moveTo>
                  <a:cubicBezTo>
                    <a:pt x="43328" y="22840"/>
                    <a:pt x="43324" y="22850"/>
                    <a:pt x="43320" y="22860"/>
                  </a:cubicBezTo>
                  <a:lnTo>
                    <a:pt x="43320" y="22860"/>
                  </a:lnTo>
                  <a:cubicBezTo>
                    <a:pt x="43362" y="22865"/>
                    <a:pt x="43404" y="22868"/>
                    <a:pt x="43446" y="22869"/>
                  </a:cubicBezTo>
                  <a:cubicBezTo>
                    <a:pt x="43402" y="22858"/>
                    <a:pt x="43364" y="22845"/>
                    <a:pt x="43332" y="22830"/>
                  </a:cubicBezTo>
                  <a:close/>
                  <a:moveTo>
                    <a:pt x="28675" y="22718"/>
                  </a:moveTo>
                  <a:lnTo>
                    <a:pt x="28675" y="22718"/>
                  </a:lnTo>
                  <a:cubicBezTo>
                    <a:pt x="28664" y="22831"/>
                    <a:pt x="28713" y="22872"/>
                    <a:pt x="28754" y="22872"/>
                  </a:cubicBezTo>
                  <a:cubicBezTo>
                    <a:pt x="28809" y="22872"/>
                    <a:pt x="28849" y="22796"/>
                    <a:pt x="28700" y="22718"/>
                  </a:cubicBezTo>
                  <a:cubicBezTo>
                    <a:pt x="28692" y="22718"/>
                    <a:pt x="28683" y="22718"/>
                    <a:pt x="28675" y="22718"/>
                  </a:cubicBezTo>
                  <a:close/>
                  <a:moveTo>
                    <a:pt x="30054" y="23143"/>
                  </a:moveTo>
                  <a:cubicBezTo>
                    <a:pt x="30054" y="23143"/>
                    <a:pt x="30054" y="23143"/>
                    <a:pt x="30054" y="23143"/>
                  </a:cubicBezTo>
                  <a:lnTo>
                    <a:pt x="30054" y="23143"/>
                  </a:lnTo>
                  <a:cubicBezTo>
                    <a:pt x="30054" y="23143"/>
                    <a:pt x="30054" y="23143"/>
                    <a:pt x="30054" y="23143"/>
                  </a:cubicBezTo>
                  <a:close/>
                  <a:moveTo>
                    <a:pt x="30054" y="23143"/>
                  </a:moveTo>
                  <a:cubicBezTo>
                    <a:pt x="30049" y="23147"/>
                    <a:pt x="30047" y="23154"/>
                    <a:pt x="30047" y="23163"/>
                  </a:cubicBezTo>
                  <a:cubicBezTo>
                    <a:pt x="30045" y="23163"/>
                    <a:pt x="30225" y="23187"/>
                    <a:pt x="30223" y="23187"/>
                  </a:cubicBezTo>
                  <a:cubicBezTo>
                    <a:pt x="30230" y="23187"/>
                    <a:pt x="30055" y="23144"/>
                    <a:pt x="30054" y="23143"/>
                  </a:cubicBezTo>
                  <a:close/>
                  <a:moveTo>
                    <a:pt x="26595" y="22948"/>
                  </a:moveTo>
                  <a:cubicBezTo>
                    <a:pt x="26271" y="22983"/>
                    <a:pt x="26268" y="23036"/>
                    <a:pt x="26326" y="23124"/>
                  </a:cubicBezTo>
                  <a:cubicBezTo>
                    <a:pt x="26322" y="23126"/>
                    <a:pt x="26707" y="23228"/>
                    <a:pt x="26724" y="23228"/>
                  </a:cubicBezTo>
                  <a:cubicBezTo>
                    <a:pt x="26725" y="23228"/>
                    <a:pt x="26725" y="23228"/>
                    <a:pt x="26725" y="23228"/>
                  </a:cubicBezTo>
                  <a:cubicBezTo>
                    <a:pt x="26669" y="23140"/>
                    <a:pt x="26628" y="23045"/>
                    <a:pt x="26595" y="22948"/>
                  </a:cubicBezTo>
                  <a:close/>
                  <a:moveTo>
                    <a:pt x="27637" y="23066"/>
                  </a:moveTo>
                  <a:lnTo>
                    <a:pt x="27637" y="23066"/>
                  </a:lnTo>
                  <a:cubicBezTo>
                    <a:pt x="28157" y="23260"/>
                    <a:pt x="28114" y="23332"/>
                    <a:pt x="28274" y="23436"/>
                  </a:cubicBezTo>
                  <a:lnTo>
                    <a:pt x="28274" y="23436"/>
                  </a:lnTo>
                  <a:cubicBezTo>
                    <a:pt x="28220" y="23426"/>
                    <a:pt x="28172" y="23421"/>
                    <a:pt x="28129" y="23421"/>
                  </a:cubicBezTo>
                  <a:cubicBezTo>
                    <a:pt x="28107" y="23421"/>
                    <a:pt x="28087" y="23422"/>
                    <a:pt x="28068" y="23424"/>
                  </a:cubicBezTo>
                  <a:lnTo>
                    <a:pt x="28068" y="23424"/>
                  </a:lnTo>
                  <a:cubicBezTo>
                    <a:pt x="27864" y="23376"/>
                    <a:pt x="27696" y="23337"/>
                    <a:pt x="27574" y="23309"/>
                  </a:cubicBezTo>
                  <a:lnTo>
                    <a:pt x="27574" y="23309"/>
                  </a:lnTo>
                  <a:cubicBezTo>
                    <a:pt x="27555" y="23328"/>
                    <a:pt x="27534" y="23345"/>
                    <a:pt x="27508" y="23357"/>
                  </a:cubicBezTo>
                  <a:lnTo>
                    <a:pt x="27508" y="23357"/>
                  </a:lnTo>
                  <a:cubicBezTo>
                    <a:pt x="27469" y="23333"/>
                    <a:pt x="27426" y="23303"/>
                    <a:pt x="27381" y="23265"/>
                  </a:cubicBezTo>
                  <a:lnTo>
                    <a:pt x="27381" y="23265"/>
                  </a:lnTo>
                  <a:cubicBezTo>
                    <a:pt x="27421" y="23274"/>
                    <a:pt x="27486" y="23289"/>
                    <a:pt x="27574" y="23309"/>
                  </a:cubicBezTo>
                  <a:lnTo>
                    <a:pt x="27574" y="23309"/>
                  </a:lnTo>
                  <a:cubicBezTo>
                    <a:pt x="27648" y="23229"/>
                    <a:pt x="27665" y="23106"/>
                    <a:pt x="27637" y="23066"/>
                  </a:cubicBezTo>
                  <a:close/>
                  <a:moveTo>
                    <a:pt x="20954" y="20858"/>
                  </a:moveTo>
                  <a:lnTo>
                    <a:pt x="20954" y="20858"/>
                  </a:lnTo>
                  <a:cubicBezTo>
                    <a:pt x="20930" y="20935"/>
                    <a:pt x="20969" y="20990"/>
                    <a:pt x="21046" y="21113"/>
                  </a:cubicBezTo>
                  <a:lnTo>
                    <a:pt x="21046" y="21113"/>
                  </a:lnTo>
                  <a:cubicBezTo>
                    <a:pt x="20990" y="21155"/>
                    <a:pt x="20842" y="21488"/>
                    <a:pt x="20591" y="21666"/>
                  </a:cubicBezTo>
                  <a:cubicBezTo>
                    <a:pt x="20602" y="21696"/>
                    <a:pt x="23245" y="22366"/>
                    <a:pt x="23322" y="22389"/>
                  </a:cubicBezTo>
                  <a:cubicBezTo>
                    <a:pt x="23611" y="22218"/>
                    <a:pt x="24018" y="21963"/>
                    <a:pt x="24466" y="21963"/>
                  </a:cubicBezTo>
                  <a:cubicBezTo>
                    <a:pt x="24543" y="21963"/>
                    <a:pt x="24621" y="21971"/>
                    <a:pt x="24701" y="21988"/>
                  </a:cubicBezTo>
                  <a:lnTo>
                    <a:pt x="24701" y="21988"/>
                  </a:lnTo>
                  <a:cubicBezTo>
                    <a:pt x="25917" y="22642"/>
                    <a:pt x="27100" y="22301"/>
                    <a:pt x="27617" y="22753"/>
                  </a:cubicBezTo>
                  <a:cubicBezTo>
                    <a:pt x="27646" y="22745"/>
                    <a:pt x="27664" y="22741"/>
                    <a:pt x="27673" y="22741"/>
                  </a:cubicBezTo>
                  <a:cubicBezTo>
                    <a:pt x="27750" y="22741"/>
                    <a:pt x="27201" y="23017"/>
                    <a:pt x="26996" y="23284"/>
                  </a:cubicBezTo>
                  <a:cubicBezTo>
                    <a:pt x="27230" y="23384"/>
                    <a:pt x="27342" y="23414"/>
                    <a:pt x="27381" y="23414"/>
                  </a:cubicBezTo>
                  <a:cubicBezTo>
                    <a:pt x="27415" y="23414"/>
                    <a:pt x="27393" y="23391"/>
                    <a:pt x="27348" y="23372"/>
                  </a:cubicBezTo>
                  <a:lnTo>
                    <a:pt x="27348" y="23372"/>
                  </a:lnTo>
                  <a:cubicBezTo>
                    <a:pt x="27370" y="23377"/>
                    <a:pt x="27391" y="23379"/>
                    <a:pt x="27410" y="23379"/>
                  </a:cubicBezTo>
                  <a:cubicBezTo>
                    <a:pt x="27447" y="23379"/>
                    <a:pt x="27480" y="23371"/>
                    <a:pt x="27508" y="23357"/>
                  </a:cubicBezTo>
                  <a:lnTo>
                    <a:pt x="27508" y="23357"/>
                  </a:lnTo>
                  <a:cubicBezTo>
                    <a:pt x="27630" y="23431"/>
                    <a:pt x="27728" y="23451"/>
                    <a:pt x="27802" y="23451"/>
                  </a:cubicBezTo>
                  <a:cubicBezTo>
                    <a:pt x="27887" y="23451"/>
                    <a:pt x="27940" y="23425"/>
                    <a:pt x="27962" y="23425"/>
                  </a:cubicBezTo>
                  <a:cubicBezTo>
                    <a:pt x="27972" y="23425"/>
                    <a:pt x="27975" y="23431"/>
                    <a:pt x="27971" y="23447"/>
                  </a:cubicBezTo>
                  <a:lnTo>
                    <a:pt x="27971" y="23447"/>
                  </a:lnTo>
                  <a:cubicBezTo>
                    <a:pt x="27999" y="23436"/>
                    <a:pt x="28031" y="23428"/>
                    <a:pt x="28068" y="23424"/>
                  </a:cubicBezTo>
                  <a:lnTo>
                    <a:pt x="28068" y="23424"/>
                  </a:lnTo>
                  <a:cubicBezTo>
                    <a:pt x="28226" y="23462"/>
                    <a:pt x="28407" y="23504"/>
                    <a:pt x="28606" y="23552"/>
                  </a:cubicBezTo>
                  <a:lnTo>
                    <a:pt x="28606" y="23552"/>
                  </a:lnTo>
                  <a:cubicBezTo>
                    <a:pt x="28495" y="23499"/>
                    <a:pt x="28398" y="23465"/>
                    <a:pt x="28313" y="23445"/>
                  </a:cubicBezTo>
                  <a:lnTo>
                    <a:pt x="28313" y="23445"/>
                  </a:lnTo>
                  <a:cubicBezTo>
                    <a:pt x="28422" y="23369"/>
                    <a:pt x="28489" y="23294"/>
                    <a:pt x="28541" y="23294"/>
                  </a:cubicBezTo>
                  <a:cubicBezTo>
                    <a:pt x="28589" y="23294"/>
                    <a:pt x="28623" y="23363"/>
                    <a:pt x="28662" y="23565"/>
                  </a:cubicBezTo>
                  <a:lnTo>
                    <a:pt x="28662" y="23565"/>
                  </a:lnTo>
                  <a:cubicBezTo>
                    <a:pt x="28643" y="23561"/>
                    <a:pt x="28625" y="23556"/>
                    <a:pt x="28606" y="23552"/>
                  </a:cubicBezTo>
                  <a:lnTo>
                    <a:pt x="28606" y="23552"/>
                  </a:lnTo>
                  <a:cubicBezTo>
                    <a:pt x="28625" y="23561"/>
                    <a:pt x="28645" y="23571"/>
                    <a:pt x="28665" y="23581"/>
                  </a:cubicBezTo>
                  <a:cubicBezTo>
                    <a:pt x="28664" y="23575"/>
                    <a:pt x="28663" y="23570"/>
                    <a:pt x="28662" y="23565"/>
                  </a:cubicBezTo>
                  <a:lnTo>
                    <a:pt x="28662" y="23565"/>
                  </a:lnTo>
                  <a:cubicBezTo>
                    <a:pt x="28797" y="23597"/>
                    <a:pt x="28939" y="23631"/>
                    <a:pt x="29089" y="23667"/>
                  </a:cubicBezTo>
                  <a:lnTo>
                    <a:pt x="29089" y="23667"/>
                  </a:lnTo>
                  <a:cubicBezTo>
                    <a:pt x="28873" y="23293"/>
                    <a:pt x="28734" y="23162"/>
                    <a:pt x="28940" y="23162"/>
                  </a:cubicBezTo>
                  <a:cubicBezTo>
                    <a:pt x="28965" y="23162"/>
                    <a:pt x="28997" y="23164"/>
                    <a:pt x="29034" y="23168"/>
                  </a:cubicBezTo>
                  <a:cubicBezTo>
                    <a:pt x="28819" y="22716"/>
                    <a:pt x="28457" y="22992"/>
                    <a:pt x="28599" y="22719"/>
                  </a:cubicBezTo>
                  <a:lnTo>
                    <a:pt x="28599" y="22719"/>
                  </a:lnTo>
                  <a:cubicBezTo>
                    <a:pt x="28138" y="22743"/>
                    <a:pt x="28094" y="23034"/>
                    <a:pt x="27925" y="23034"/>
                  </a:cubicBezTo>
                  <a:cubicBezTo>
                    <a:pt x="27877" y="23034"/>
                    <a:pt x="27819" y="23010"/>
                    <a:pt x="27738" y="22950"/>
                  </a:cubicBezTo>
                  <a:cubicBezTo>
                    <a:pt x="27859" y="22846"/>
                    <a:pt x="28209" y="22629"/>
                    <a:pt x="28438" y="22542"/>
                  </a:cubicBezTo>
                  <a:lnTo>
                    <a:pt x="28438" y="22542"/>
                  </a:lnTo>
                  <a:cubicBezTo>
                    <a:pt x="28428" y="22542"/>
                    <a:pt x="28418" y="22542"/>
                    <a:pt x="28407" y="22542"/>
                  </a:cubicBezTo>
                  <a:cubicBezTo>
                    <a:pt x="27567" y="22542"/>
                    <a:pt x="25051" y="21957"/>
                    <a:pt x="24810" y="21632"/>
                  </a:cubicBezTo>
                  <a:lnTo>
                    <a:pt x="24810" y="21632"/>
                  </a:lnTo>
                  <a:cubicBezTo>
                    <a:pt x="24937" y="21884"/>
                    <a:pt x="24965" y="21948"/>
                    <a:pt x="24938" y="21948"/>
                  </a:cubicBezTo>
                  <a:cubicBezTo>
                    <a:pt x="24917" y="21948"/>
                    <a:pt x="24865" y="21911"/>
                    <a:pt x="24800" y="21893"/>
                  </a:cubicBezTo>
                  <a:lnTo>
                    <a:pt x="24800" y="21893"/>
                  </a:lnTo>
                  <a:cubicBezTo>
                    <a:pt x="24798" y="21870"/>
                    <a:pt x="24796" y="21847"/>
                    <a:pt x="24789" y="21826"/>
                  </a:cubicBezTo>
                  <a:cubicBezTo>
                    <a:pt x="24928" y="21815"/>
                    <a:pt x="23371" y="21456"/>
                    <a:pt x="23242" y="21456"/>
                  </a:cubicBezTo>
                  <a:cubicBezTo>
                    <a:pt x="23237" y="21456"/>
                    <a:pt x="23234" y="21456"/>
                    <a:pt x="23234" y="21457"/>
                  </a:cubicBezTo>
                  <a:cubicBezTo>
                    <a:pt x="23321" y="21483"/>
                    <a:pt x="23342" y="21549"/>
                    <a:pt x="23188" y="21582"/>
                  </a:cubicBezTo>
                  <a:lnTo>
                    <a:pt x="23188" y="21582"/>
                  </a:lnTo>
                  <a:cubicBezTo>
                    <a:pt x="23136" y="21553"/>
                    <a:pt x="22804" y="21393"/>
                    <a:pt x="22849" y="21383"/>
                  </a:cubicBezTo>
                  <a:cubicBezTo>
                    <a:pt x="22895" y="21369"/>
                    <a:pt x="22944" y="21360"/>
                    <a:pt x="22993" y="21353"/>
                  </a:cubicBezTo>
                  <a:cubicBezTo>
                    <a:pt x="22920" y="21330"/>
                    <a:pt x="20980" y="20888"/>
                    <a:pt x="20954" y="20858"/>
                  </a:cubicBezTo>
                  <a:close/>
                  <a:moveTo>
                    <a:pt x="27971" y="23447"/>
                  </a:moveTo>
                  <a:lnTo>
                    <a:pt x="27971" y="23447"/>
                  </a:lnTo>
                  <a:cubicBezTo>
                    <a:pt x="27787" y="23517"/>
                    <a:pt x="27784" y="23704"/>
                    <a:pt x="27871" y="23704"/>
                  </a:cubicBezTo>
                  <a:cubicBezTo>
                    <a:pt x="27872" y="23704"/>
                    <a:pt x="27872" y="23704"/>
                    <a:pt x="27872" y="23704"/>
                  </a:cubicBezTo>
                  <a:cubicBezTo>
                    <a:pt x="27931" y="23552"/>
                    <a:pt x="27964" y="23479"/>
                    <a:pt x="27971" y="23447"/>
                  </a:cubicBezTo>
                  <a:close/>
                  <a:moveTo>
                    <a:pt x="30762" y="22067"/>
                  </a:moveTo>
                  <a:cubicBezTo>
                    <a:pt x="30755" y="22067"/>
                    <a:pt x="30752" y="22067"/>
                    <a:pt x="30752" y="22069"/>
                  </a:cubicBezTo>
                  <a:cubicBezTo>
                    <a:pt x="30478" y="22389"/>
                    <a:pt x="30448" y="22248"/>
                    <a:pt x="29657" y="22317"/>
                  </a:cubicBezTo>
                  <a:cubicBezTo>
                    <a:pt x="29821" y="22394"/>
                    <a:pt x="29852" y="22415"/>
                    <a:pt x="29867" y="22415"/>
                  </a:cubicBezTo>
                  <a:cubicBezTo>
                    <a:pt x="29882" y="22415"/>
                    <a:pt x="29879" y="22394"/>
                    <a:pt x="29980" y="22389"/>
                  </a:cubicBezTo>
                  <a:lnTo>
                    <a:pt x="29980" y="22389"/>
                  </a:lnTo>
                  <a:cubicBezTo>
                    <a:pt x="29793" y="22442"/>
                    <a:pt x="39686" y="24979"/>
                    <a:pt x="40099" y="24979"/>
                  </a:cubicBezTo>
                  <a:cubicBezTo>
                    <a:pt x="40101" y="24979"/>
                    <a:pt x="40104" y="24979"/>
                    <a:pt x="40106" y="24979"/>
                  </a:cubicBezTo>
                  <a:cubicBezTo>
                    <a:pt x="40259" y="25015"/>
                    <a:pt x="40415" y="25032"/>
                    <a:pt x="40574" y="25032"/>
                  </a:cubicBezTo>
                  <a:cubicBezTo>
                    <a:pt x="41638" y="25032"/>
                    <a:pt x="42779" y="24233"/>
                    <a:pt x="43320" y="22860"/>
                  </a:cubicBezTo>
                  <a:lnTo>
                    <a:pt x="43320" y="22860"/>
                  </a:lnTo>
                  <a:cubicBezTo>
                    <a:pt x="43091" y="22832"/>
                    <a:pt x="42874" y="22750"/>
                    <a:pt x="42788" y="22750"/>
                  </a:cubicBezTo>
                  <a:cubicBezTo>
                    <a:pt x="42779" y="22750"/>
                    <a:pt x="42771" y="22751"/>
                    <a:pt x="42765" y="22753"/>
                  </a:cubicBezTo>
                  <a:cubicBezTo>
                    <a:pt x="42517" y="23805"/>
                    <a:pt x="41594" y="24485"/>
                    <a:pt x="40472" y="24485"/>
                  </a:cubicBezTo>
                  <a:cubicBezTo>
                    <a:pt x="40281" y="24485"/>
                    <a:pt x="40085" y="24465"/>
                    <a:pt x="39885" y="24425"/>
                  </a:cubicBezTo>
                  <a:cubicBezTo>
                    <a:pt x="39885" y="24426"/>
                    <a:pt x="39883" y="24427"/>
                    <a:pt x="39878" y="24427"/>
                  </a:cubicBezTo>
                  <a:cubicBezTo>
                    <a:pt x="39594" y="24427"/>
                    <a:pt x="31098" y="22067"/>
                    <a:pt x="30762" y="22067"/>
                  </a:cubicBezTo>
                  <a:close/>
                  <a:moveTo>
                    <a:pt x="44338" y="9637"/>
                  </a:moveTo>
                  <a:lnTo>
                    <a:pt x="44338" y="9637"/>
                  </a:lnTo>
                  <a:cubicBezTo>
                    <a:pt x="43287" y="10668"/>
                    <a:pt x="44538" y="10540"/>
                    <a:pt x="44615" y="11123"/>
                  </a:cubicBezTo>
                  <a:cubicBezTo>
                    <a:pt x="44703" y="11077"/>
                    <a:pt x="44775" y="11027"/>
                    <a:pt x="44825" y="10983"/>
                  </a:cubicBezTo>
                  <a:lnTo>
                    <a:pt x="44825" y="10983"/>
                  </a:lnTo>
                  <a:cubicBezTo>
                    <a:pt x="44848" y="10995"/>
                    <a:pt x="44879" y="11000"/>
                    <a:pt x="44916" y="11000"/>
                  </a:cubicBezTo>
                  <a:cubicBezTo>
                    <a:pt x="45102" y="11000"/>
                    <a:pt x="45443" y="10884"/>
                    <a:pt x="45647" y="10884"/>
                  </a:cubicBezTo>
                  <a:cubicBezTo>
                    <a:pt x="45750" y="10884"/>
                    <a:pt x="45818" y="10913"/>
                    <a:pt x="45813" y="11002"/>
                  </a:cubicBezTo>
                  <a:cubicBezTo>
                    <a:pt x="45500" y="11146"/>
                    <a:pt x="45521" y="11264"/>
                    <a:pt x="45370" y="11382"/>
                  </a:cubicBezTo>
                  <a:cubicBezTo>
                    <a:pt x="46030" y="12339"/>
                    <a:pt x="46375" y="13358"/>
                    <a:pt x="45835" y="14105"/>
                  </a:cubicBezTo>
                  <a:lnTo>
                    <a:pt x="45835" y="14105"/>
                  </a:lnTo>
                  <a:cubicBezTo>
                    <a:pt x="45838" y="14244"/>
                    <a:pt x="45823" y="14388"/>
                    <a:pt x="45790" y="14537"/>
                  </a:cubicBezTo>
                  <a:cubicBezTo>
                    <a:pt x="45785" y="14539"/>
                    <a:pt x="45780" y="14540"/>
                    <a:pt x="45774" y="14542"/>
                  </a:cubicBezTo>
                  <a:lnTo>
                    <a:pt x="45774" y="14542"/>
                  </a:lnTo>
                  <a:cubicBezTo>
                    <a:pt x="45744" y="14455"/>
                    <a:pt x="45713" y="14369"/>
                    <a:pt x="45684" y="14284"/>
                  </a:cubicBezTo>
                  <a:lnTo>
                    <a:pt x="45684" y="14284"/>
                  </a:lnTo>
                  <a:cubicBezTo>
                    <a:pt x="45647" y="14320"/>
                    <a:pt x="45609" y="14356"/>
                    <a:pt x="45567" y="14391"/>
                  </a:cubicBezTo>
                  <a:cubicBezTo>
                    <a:pt x="45568" y="14475"/>
                    <a:pt x="45554" y="14620"/>
                    <a:pt x="45530" y="14810"/>
                  </a:cubicBezTo>
                  <a:lnTo>
                    <a:pt x="45530" y="14810"/>
                  </a:lnTo>
                  <a:cubicBezTo>
                    <a:pt x="45409" y="15016"/>
                    <a:pt x="45281" y="15322"/>
                    <a:pt x="45151" y="15682"/>
                  </a:cubicBezTo>
                  <a:lnTo>
                    <a:pt x="45151" y="15682"/>
                  </a:lnTo>
                  <a:cubicBezTo>
                    <a:pt x="45268" y="15469"/>
                    <a:pt x="45380" y="15286"/>
                    <a:pt x="45483" y="15148"/>
                  </a:cubicBezTo>
                  <a:lnTo>
                    <a:pt x="45483" y="15148"/>
                  </a:lnTo>
                  <a:cubicBezTo>
                    <a:pt x="45300" y="16385"/>
                    <a:pt x="44885" y="18666"/>
                    <a:pt x="44860" y="19715"/>
                  </a:cubicBezTo>
                  <a:lnTo>
                    <a:pt x="44860" y="19715"/>
                  </a:lnTo>
                  <a:cubicBezTo>
                    <a:pt x="44879" y="19843"/>
                    <a:pt x="44884" y="19954"/>
                    <a:pt x="44868" y="20028"/>
                  </a:cubicBezTo>
                  <a:lnTo>
                    <a:pt x="44868" y="20028"/>
                  </a:lnTo>
                  <a:cubicBezTo>
                    <a:pt x="44859" y="19943"/>
                    <a:pt x="44857" y="19837"/>
                    <a:pt x="44860" y="19715"/>
                  </a:cubicBezTo>
                  <a:lnTo>
                    <a:pt x="44860" y="19715"/>
                  </a:lnTo>
                  <a:cubicBezTo>
                    <a:pt x="44859" y="19706"/>
                    <a:pt x="44857" y="19697"/>
                    <a:pt x="44856" y="19688"/>
                  </a:cubicBezTo>
                  <a:cubicBezTo>
                    <a:pt x="44823" y="19668"/>
                    <a:pt x="44788" y="19659"/>
                    <a:pt x="44754" y="19659"/>
                  </a:cubicBezTo>
                  <a:cubicBezTo>
                    <a:pt x="44600" y="19659"/>
                    <a:pt x="44475" y="19858"/>
                    <a:pt x="44783" y="20122"/>
                  </a:cubicBezTo>
                  <a:lnTo>
                    <a:pt x="44783" y="20122"/>
                  </a:lnTo>
                  <a:cubicBezTo>
                    <a:pt x="44723" y="20120"/>
                    <a:pt x="44631" y="20050"/>
                    <a:pt x="44499" y="19884"/>
                  </a:cubicBezTo>
                  <a:lnTo>
                    <a:pt x="44499" y="19884"/>
                  </a:lnTo>
                  <a:cubicBezTo>
                    <a:pt x="44769" y="20284"/>
                    <a:pt x="44380" y="22732"/>
                    <a:pt x="43884" y="23050"/>
                  </a:cubicBezTo>
                  <a:cubicBezTo>
                    <a:pt x="43766" y="24854"/>
                    <a:pt x="42266" y="25953"/>
                    <a:pt x="40431" y="25953"/>
                  </a:cubicBezTo>
                  <a:cubicBezTo>
                    <a:pt x="40174" y="25953"/>
                    <a:pt x="39911" y="25931"/>
                    <a:pt x="39644" y="25887"/>
                  </a:cubicBezTo>
                  <a:cubicBezTo>
                    <a:pt x="39807" y="25769"/>
                    <a:pt x="30578" y="23657"/>
                    <a:pt x="30777" y="23265"/>
                  </a:cubicBezTo>
                  <a:cubicBezTo>
                    <a:pt x="30817" y="23232"/>
                    <a:pt x="30823" y="23216"/>
                    <a:pt x="30807" y="23216"/>
                  </a:cubicBezTo>
                  <a:cubicBezTo>
                    <a:pt x="30747" y="23216"/>
                    <a:pt x="30397" y="23413"/>
                    <a:pt x="30274" y="23660"/>
                  </a:cubicBezTo>
                  <a:cubicBezTo>
                    <a:pt x="30317" y="23564"/>
                    <a:pt x="30082" y="23438"/>
                    <a:pt x="29824" y="23438"/>
                  </a:cubicBezTo>
                  <a:cubicBezTo>
                    <a:pt x="29629" y="23438"/>
                    <a:pt x="29421" y="23509"/>
                    <a:pt x="29311" y="23720"/>
                  </a:cubicBezTo>
                  <a:lnTo>
                    <a:pt x="29311" y="23720"/>
                  </a:lnTo>
                  <a:cubicBezTo>
                    <a:pt x="29235" y="23702"/>
                    <a:pt x="29161" y="23684"/>
                    <a:pt x="29089" y="23667"/>
                  </a:cubicBezTo>
                  <a:lnTo>
                    <a:pt x="29089" y="23667"/>
                  </a:lnTo>
                  <a:cubicBezTo>
                    <a:pt x="29137" y="23749"/>
                    <a:pt x="29188" y="23843"/>
                    <a:pt x="29240" y="23949"/>
                  </a:cubicBezTo>
                  <a:cubicBezTo>
                    <a:pt x="29253" y="23859"/>
                    <a:pt x="29277" y="23783"/>
                    <a:pt x="29311" y="23720"/>
                  </a:cubicBezTo>
                  <a:lnTo>
                    <a:pt x="29311" y="23720"/>
                  </a:lnTo>
                  <a:cubicBezTo>
                    <a:pt x="32803" y="24558"/>
                    <a:pt x="39680" y="26254"/>
                    <a:pt x="39413" y="26397"/>
                  </a:cubicBezTo>
                  <a:cubicBezTo>
                    <a:pt x="39805" y="26560"/>
                    <a:pt x="40225" y="26637"/>
                    <a:pt x="40653" y="26637"/>
                  </a:cubicBezTo>
                  <a:cubicBezTo>
                    <a:pt x="42558" y="26637"/>
                    <a:pt x="44620" y="25122"/>
                    <a:pt x="45076" y="22925"/>
                  </a:cubicBezTo>
                  <a:cubicBezTo>
                    <a:pt x="44407" y="22567"/>
                    <a:pt x="46422" y="14722"/>
                    <a:pt x="46879" y="14722"/>
                  </a:cubicBezTo>
                  <a:cubicBezTo>
                    <a:pt x="46882" y="14722"/>
                    <a:pt x="46884" y="14722"/>
                    <a:pt x="46887" y="14723"/>
                  </a:cubicBezTo>
                  <a:cubicBezTo>
                    <a:pt x="47029" y="12710"/>
                    <a:pt x="46531" y="10406"/>
                    <a:pt x="44338" y="963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332" name="Google Shape;19332;p67"/>
          <p:cNvGrpSpPr/>
          <p:nvPr/>
        </p:nvGrpSpPr>
        <p:grpSpPr>
          <a:xfrm>
            <a:off x="7013091" y="802657"/>
            <a:ext cx="991385" cy="983984"/>
            <a:chOff x="235675" y="491100"/>
            <a:chExt cx="663800" cy="658800"/>
          </a:xfrm>
        </p:grpSpPr>
        <p:sp>
          <p:nvSpPr>
            <p:cNvPr id="19333" name="Google Shape;19333;p67"/>
            <p:cNvSpPr/>
            <p:nvPr/>
          </p:nvSpPr>
          <p:spPr>
            <a:xfrm>
              <a:off x="336750" y="943075"/>
              <a:ext cx="675" cy="500"/>
            </a:xfrm>
            <a:custGeom>
              <a:avLst/>
              <a:gdLst/>
              <a:ahLst/>
              <a:cxnLst/>
              <a:rect l="l" t="t" r="r" b="b"/>
              <a:pathLst>
                <a:path w="27" h="20" extrusionOk="0">
                  <a:moveTo>
                    <a:pt x="23" y="0"/>
                  </a:moveTo>
                  <a:cubicBezTo>
                    <a:pt x="21" y="0"/>
                    <a:pt x="13" y="5"/>
                    <a:pt x="1" y="13"/>
                  </a:cubicBezTo>
                  <a:lnTo>
                    <a:pt x="5" y="20"/>
                  </a:lnTo>
                  <a:cubicBezTo>
                    <a:pt x="21" y="6"/>
                    <a:pt x="26" y="0"/>
                    <a:pt x="2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34" name="Google Shape;19334;p67"/>
            <p:cNvSpPr/>
            <p:nvPr/>
          </p:nvSpPr>
          <p:spPr>
            <a:xfrm>
              <a:off x="370825" y="634600"/>
              <a:ext cx="5825" cy="11775"/>
            </a:xfrm>
            <a:custGeom>
              <a:avLst/>
              <a:gdLst/>
              <a:ahLst/>
              <a:cxnLst/>
              <a:rect l="l" t="t" r="r" b="b"/>
              <a:pathLst>
                <a:path w="233" h="471" extrusionOk="0">
                  <a:moveTo>
                    <a:pt x="56" y="0"/>
                  </a:moveTo>
                  <a:cubicBezTo>
                    <a:pt x="42" y="86"/>
                    <a:pt x="24" y="174"/>
                    <a:pt x="1" y="260"/>
                  </a:cubicBezTo>
                  <a:cubicBezTo>
                    <a:pt x="19" y="258"/>
                    <a:pt x="36" y="251"/>
                    <a:pt x="54" y="251"/>
                  </a:cubicBezTo>
                  <a:cubicBezTo>
                    <a:pt x="92" y="251"/>
                    <a:pt x="137" y="283"/>
                    <a:pt x="230" y="471"/>
                  </a:cubicBezTo>
                  <a:lnTo>
                    <a:pt x="233" y="466"/>
                  </a:lnTo>
                  <a:cubicBezTo>
                    <a:pt x="186" y="329"/>
                    <a:pt x="195" y="176"/>
                    <a:pt x="5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35" name="Google Shape;19335;p67"/>
            <p:cNvSpPr/>
            <p:nvPr/>
          </p:nvSpPr>
          <p:spPr>
            <a:xfrm>
              <a:off x="605950" y="561450"/>
              <a:ext cx="7625" cy="7625"/>
            </a:xfrm>
            <a:custGeom>
              <a:avLst/>
              <a:gdLst/>
              <a:ahLst/>
              <a:cxnLst/>
              <a:rect l="l" t="t" r="r" b="b"/>
              <a:pathLst>
                <a:path w="305" h="305" extrusionOk="0">
                  <a:moveTo>
                    <a:pt x="155" y="1"/>
                  </a:moveTo>
                  <a:cubicBezTo>
                    <a:pt x="99" y="1"/>
                    <a:pt x="43" y="27"/>
                    <a:pt x="1" y="123"/>
                  </a:cubicBezTo>
                  <a:cubicBezTo>
                    <a:pt x="22" y="149"/>
                    <a:pt x="31" y="165"/>
                    <a:pt x="22" y="167"/>
                  </a:cubicBezTo>
                  <a:cubicBezTo>
                    <a:pt x="142" y="229"/>
                    <a:pt x="186" y="265"/>
                    <a:pt x="206" y="265"/>
                  </a:cubicBezTo>
                  <a:cubicBezTo>
                    <a:pt x="207" y="265"/>
                    <a:pt x="208" y="265"/>
                    <a:pt x="209" y="265"/>
                  </a:cubicBezTo>
                  <a:cubicBezTo>
                    <a:pt x="230" y="281"/>
                    <a:pt x="247" y="295"/>
                    <a:pt x="263" y="304"/>
                  </a:cubicBezTo>
                  <a:lnTo>
                    <a:pt x="305" y="77"/>
                  </a:lnTo>
                  <a:cubicBezTo>
                    <a:pt x="300" y="63"/>
                    <a:pt x="298" y="47"/>
                    <a:pt x="293" y="31"/>
                  </a:cubicBezTo>
                  <a:cubicBezTo>
                    <a:pt x="251" y="20"/>
                    <a:pt x="203" y="1"/>
                    <a:pt x="15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36" name="Google Shape;19336;p67"/>
            <p:cNvSpPr/>
            <p:nvPr/>
          </p:nvSpPr>
          <p:spPr>
            <a:xfrm>
              <a:off x="613550" y="565325"/>
              <a:ext cx="6050" cy="5775"/>
            </a:xfrm>
            <a:custGeom>
              <a:avLst/>
              <a:gdLst/>
              <a:ahLst/>
              <a:cxnLst/>
              <a:rect l="l" t="t" r="r" b="b"/>
              <a:pathLst>
                <a:path w="242" h="231" extrusionOk="0">
                  <a:moveTo>
                    <a:pt x="190" y="1"/>
                  </a:moveTo>
                  <a:cubicBezTo>
                    <a:pt x="115" y="1"/>
                    <a:pt x="48" y="37"/>
                    <a:pt x="1" y="177"/>
                  </a:cubicBezTo>
                  <a:cubicBezTo>
                    <a:pt x="86" y="230"/>
                    <a:pt x="123" y="219"/>
                    <a:pt x="198" y="228"/>
                  </a:cubicBezTo>
                  <a:cubicBezTo>
                    <a:pt x="207" y="161"/>
                    <a:pt x="221" y="87"/>
                    <a:pt x="242" y="5"/>
                  </a:cubicBezTo>
                  <a:cubicBezTo>
                    <a:pt x="224" y="2"/>
                    <a:pt x="207" y="1"/>
                    <a:pt x="19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37" name="Google Shape;19337;p67"/>
            <p:cNvSpPr/>
            <p:nvPr/>
          </p:nvSpPr>
          <p:spPr>
            <a:xfrm>
              <a:off x="360275" y="641725"/>
              <a:ext cx="15400" cy="18950"/>
            </a:xfrm>
            <a:custGeom>
              <a:avLst/>
              <a:gdLst/>
              <a:ahLst/>
              <a:cxnLst/>
              <a:rect l="l" t="t" r="r" b="b"/>
              <a:pathLst>
                <a:path w="616" h="758" extrusionOk="0">
                  <a:moveTo>
                    <a:pt x="19" y="730"/>
                  </a:moveTo>
                  <a:cubicBezTo>
                    <a:pt x="17" y="730"/>
                    <a:pt x="17" y="731"/>
                    <a:pt x="17" y="733"/>
                  </a:cubicBezTo>
                  <a:lnTo>
                    <a:pt x="17" y="733"/>
                  </a:lnTo>
                  <a:lnTo>
                    <a:pt x="19" y="730"/>
                  </a:lnTo>
                  <a:close/>
                  <a:moveTo>
                    <a:pt x="416" y="0"/>
                  </a:moveTo>
                  <a:cubicBezTo>
                    <a:pt x="335" y="283"/>
                    <a:pt x="200" y="545"/>
                    <a:pt x="19" y="742"/>
                  </a:cubicBezTo>
                  <a:cubicBezTo>
                    <a:pt x="18" y="738"/>
                    <a:pt x="17" y="735"/>
                    <a:pt x="17" y="733"/>
                  </a:cubicBezTo>
                  <a:lnTo>
                    <a:pt x="17" y="733"/>
                  </a:lnTo>
                  <a:lnTo>
                    <a:pt x="1" y="749"/>
                  </a:lnTo>
                  <a:cubicBezTo>
                    <a:pt x="44" y="754"/>
                    <a:pt x="88" y="757"/>
                    <a:pt x="132" y="757"/>
                  </a:cubicBezTo>
                  <a:cubicBezTo>
                    <a:pt x="185" y="757"/>
                    <a:pt x="237" y="753"/>
                    <a:pt x="288" y="744"/>
                  </a:cubicBezTo>
                  <a:cubicBezTo>
                    <a:pt x="416" y="598"/>
                    <a:pt x="525" y="438"/>
                    <a:pt x="615" y="267"/>
                  </a:cubicBezTo>
                  <a:cubicBezTo>
                    <a:pt x="583" y="193"/>
                    <a:pt x="527" y="107"/>
                    <a:pt x="41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38" name="Google Shape;19338;p67"/>
            <p:cNvSpPr/>
            <p:nvPr/>
          </p:nvSpPr>
          <p:spPr>
            <a:xfrm>
              <a:off x="533100" y="529600"/>
              <a:ext cx="5650" cy="8925"/>
            </a:xfrm>
            <a:custGeom>
              <a:avLst/>
              <a:gdLst/>
              <a:ahLst/>
              <a:cxnLst/>
              <a:rect l="l" t="t" r="r" b="b"/>
              <a:pathLst>
                <a:path w="226" h="357" extrusionOk="0">
                  <a:moveTo>
                    <a:pt x="49" y="1"/>
                  </a:moveTo>
                  <a:cubicBezTo>
                    <a:pt x="34" y="1"/>
                    <a:pt x="18" y="9"/>
                    <a:pt x="1" y="30"/>
                  </a:cubicBezTo>
                  <a:cubicBezTo>
                    <a:pt x="175" y="257"/>
                    <a:pt x="131" y="259"/>
                    <a:pt x="158" y="356"/>
                  </a:cubicBezTo>
                  <a:lnTo>
                    <a:pt x="186" y="340"/>
                  </a:lnTo>
                  <a:cubicBezTo>
                    <a:pt x="198" y="289"/>
                    <a:pt x="209" y="238"/>
                    <a:pt x="226" y="190"/>
                  </a:cubicBezTo>
                  <a:cubicBezTo>
                    <a:pt x="157" y="110"/>
                    <a:pt x="105" y="1"/>
                    <a:pt x="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39" name="Google Shape;19339;p67"/>
            <p:cNvSpPr/>
            <p:nvPr/>
          </p:nvSpPr>
          <p:spPr>
            <a:xfrm>
              <a:off x="535425" y="525800"/>
              <a:ext cx="5125" cy="7800"/>
            </a:xfrm>
            <a:custGeom>
              <a:avLst/>
              <a:gdLst/>
              <a:ahLst/>
              <a:cxnLst/>
              <a:rect l="l" t="t" r="r" b="b"/>
              <a:pathLst>
                <a:path w="205" h="312" extrusionOk="0">
                  <a:moveTo>
                    <a:pt x="205" y="1"/>
                  </a:moveTo>
                  <a:lnTo>
                    <a:pt x="205" y="1"/>
                  </a:lnTo>
                  <a:cubicBezTo>
                    <a:pt x="133" y="31"/>
                    <a:pt x="65" y="66"/>
                    <a:pt x="1" y="105"/>
                  </a:cubicBezTo>
                  <a:cubicBezTo>
                    <a:pt x="42" y="177"/>
                    <a:pt x="91" y="247"/>
                    <a:pt x="140" y="311"/>
                  </a:cubicBezTo>
                  <a:cubicBezTo>
                    <a:pt x="172" y="207"/>
                    <a:pt x="205" y="94"/>
                    <a:pt x="20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40" name="Google Shape;19340;p67"/>
            <p:cNvSpPr/>
            <p:nvPr/>
          </p:nvSpPr>
          <p:spPr>
            <a:xfrm>
              <a:off x="529925" y="538725"/>
              <a:ext cx="4125" cy="4600"/>
            </a:xfrm>
            <a:custGeom>
              <a:avLst/>
              <a:gdLst/>
              <a:ahLst/>
              <a:cxnLst/>
              <a:rect l="l" t="t" r="r" b="b"/>
              <a:pathLst>
                <a:path w="165" h="184" extrusionOk="0">
                  <a:moveTo>
                    <a:pt x="63" y="1"/>
                  </a:moveTo>
                  <a:cubicBezTo>
                    <a:pt x="49" y="52"/>
                    <a:pt x="28" y="98"/>
                    <a:pt x="0" y="142"/>
                  </a:cubicBezTo>
                  <a:cubicBezTo>
                    <a:pt x="10" y="156"/>
                    <a:pt x="17" y="170"/>
                    <a:pt x="23" y="184"/>
                  </a:cubicBezTo>
                  <a:cubicBezTo>
                    <a:pt x="70" y="144"/>
                    <a:pt x="116" y="107"/>
                    <a:pt x="165" y="73"/>
                  </a:cubicBezTo>
                  <a:cubicBezTo>
                    <a:pt x="130" y="49"/>
                    <a:pt x="95" y="26"/>
                    <a:pt x="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41" name="Google Shape;19341;p67"/>
            <p:cNvSpPr/>
            <p:nvPr/>
          </p:nvSpPr>
          <p:spPr>
            <a:xfrm>
              <a:off x="457950" y="586275"/>
              <a:ext cx="1625" cy="225"/>
            </a:xfrm>
            <a:custGeom>
              <a:avLst/>
              <a:gdLst/>
              <a:ahLst/>
              <a:cxnLst/>
              <a:rect l="l" t="t" r="r" b="b"/>
              <a:pathLst>
                <a:path w="65" h="9" extrusionOk="0">
                  <a:moveTo>
                    <a:pt x="28" y="1"/>
                  </a:moveTo>
                  <a:cubicBezTo>
                    <a:pt x="19" y="1"/>
                    <a:pt x="9" y="3"/>
                    <a:pt x="0" y="7"/>
                  </a:cubicBezTo>
                  <a:cubicBezTo>
                    <a:pt x="21" y="7"/>
                    <a:pt x="44" y="9"/>
                    <a:pt x="65" y="9"/>
                  </a:cubicBezTo>
                  <a:cubicBezTo>
                    <a:pt x="53" y="4"/>
                    <a:pt x="41" y="1"/>
                    <a:pt x="2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42" name="Google Shape;19342;p67"/>
            <p:cNvSpPr/>
            <p:nvPr/>
          </p:nvSpPr>
          <p:spPr>
            <a:xfrm>
              <a:off x="372625" y="571000"/>
              <a:ext cx="86325" cy="69175"/>
            </a:xfrm>
            <a:custGeom>
              <a:avLst/>
              <a:gdLst/>
              <a:ahLst/>
              <a:cxnLst/>
              <a:rect l="l" t="t" r="r" b="b"/>
              <a:pathLst>
                <a:path w="3453" h="2767" extrusionOk="0">
                  <a:moveTo>
                    <a:pt x="2088" y="0"/>
                  </a:moveTo>
                  <a:cubicBezTo>
                    <a:pt x="1677" y="0"/>
                    <a:pt x="1221" y="113"/>
                    <a:pt x="835" y="358"/>
                  </a:cubicBezTo>
                  <a:cubicBezTo>
                    <a:pt x="541" y="594"/>
                    <a:pt x="339" y="945"/>
                    <a:pt x="235" y="1174"/>
                  </a:cubicBezTo>
                  <a:cubicBezTo>
                    <a:pt x="98" y="1383"/>
                    <a:pt x="84" y="1800"/>
                    <a:pt x="1" y="2004"/>
                  </a:cubicBezTo>
                  <a:cubicBezTo>
                    <a:pt x="8" y="2057"/>
                    <a:pt x="8" y="2113"/>
                    <a:pt x="10" y="2171"/>
                  </a:cubicBezTo>
                  <a:lnTo>
                    <a:pt x="256" y="2405"/>
                  </a:lnTo>
                  <a:lnTo>
                    <a:pt x="107" y="2563"/>
                  </a:lnTo>
                  <a:lnTo>
                    <a:pt x="260" y="2767"/>
                  </a:lnTo>
                  <a:cubicBezTo>
                    <a:pt x="327" y="2558"/>
                    <a:pt x="365" y="2340"/>
                    <a:pt x="367" y="2120"/>
                  </a:cubicBezTo>
                  <a:cubicBezTo>
                    <a:pt x="304" y="1781"/>
                    <a:pt x="385" y="1624"/>
                    <a:pt x="464" y="1218"/>
                  </a:cubicBezTo>
                  <a:cubicBezTo>
                    <a:pt x="596" y="1111"/>
                    <a:pt x="696" y="805"/>
                    <a:pt x="986" y="553"/>
                  </a:cubicBezTo>
                  <a:cubicBezTo>
                    <a:pt x="1278" y="339"/>
                    <a:pt x="1617" y="263"/>
                    <a:pt x="1932" y="263"/>
                  </a:cubicBezTo>
                  <a:cubicBezTo>
                    <a:pt x="2208" y="263"/>
                    <a:pt x="2465" y="321"/>
                    <a:pt x="2657" y="395"/>
                  </a:cubicBezTo>
                  <a:cubicBezTo>
                    <a:pt x="2882" y="518"/>
                    <a:pt x="3133" y="592"/>
                    <a:pt x="3388" y="615"/>
                  </a:cubicBezTo>
                  <a:lnTo>
                    <a:pt x="3452" y="479"/>
                  </a:lnTo>
                  <a:cubicBezTo>
                    <a:pt x="3422" y="404"/>
                    <a:pt x="3350" y="314"/>
                    <a:pt x="3260" y="228"/>
                  </a:cubicBezTo>
                  <a:cubicBezTo>
                    <a:pt x="3130" y="214"/>
                    <a:pt x="2996" y="191"/>
                    <a:pt x="2854" y="163"/>
                  </a:cubicBezTo>
                  <a:cubicBezTo>
                    <a:pt x="2838" y="154"/>
                    <a:pt x="2820" y="147"/>
                    <a:pt x="2801" y="138"/>
                  </a:cubicBezTo>
                  <a:lnTo>
                    <a:pt x="2796" y="147"/>
                  </a:lnTo>
                  <a:cubicBezTo>
                    <a:pt x="2796" y="142"/>
                    <a:pt x="2796" y="140"/>
                    <a:pt x="2796" y="135"/>
                  </a:cubicBezTo>
                  <a:cubicBezTo>
                    <a:pt x="2600" y="47"/>
                    <a:pt x="2354" y="0"/>
                    <a:pt x="208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43" name="Google Shape;19343;p67"/>
            <p:cNvSpPr/>
            <p:nvPr/>
          </p:nvSpPr>
          <p:spPr>
            <a:xfrm>
              <a:off x="647575" y="575950"/>
              <a:ext cx="1400" cy="1625"/>
            </a:xfrm>
            <a:custGeom>
              <a:avLst/>
              <a:gdLst/>
              <a:ahLst/>
              <a:cxnLst/>
              <a:rect l="l" t="t" r="r" b="b"/>
              <a:pathLst>
                <a:path w="56" h="65" extrusionOk="0">
                  <a:moveTo>
                    <a:pt x="26" y="0"/>
                  </a:moveTo>
                  <a:cubicBezTo>
                    <a:pt x="0" y="0"/>
                    <a:pt x="3" y="26"/>
                    <a:pt x="19" y="65"/>
                  </a:cubicBezTo>
                  <a:cubicBezTo>
                    <a:pt x="33" y="46"/>
                    <a:pt x="44" y="26"/>
                    <a:pt x="56" y="7"/>
                  </a:cubicBezTo>
                  <a:cubicBezTo>
                    <a:pt x="43" y="2"/>
                    <a:pt x="33" y="0"/>
                    <a:pt x="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44" name="Google Shape;19344;p67"/>
            <p:cNvSpPr/>
            <p:nvPr/>
          </p:nvSpPr>
          <p:spPr>
            <a:xfrm>
              <a:off x="613025" y="560975"/>
              <a:ext cx="3900" cy="4850"/>
            </a:xfrm>
            <a:custGeom>
              <a:avLst/>
              <a:gdLst/>
              <a:ahLst/>
              <a:cxnLst/>
              <a:rect l="l" t="t" r="r" b="b"/>
              <a:pathLst>
                <a:path w="156" h="194" extrusionOk="0">
                  <a:moveTo>
                    <a:pt x="1" y="1"/>
                  </a:moveTo>
                  <a:lnTo>
                    <a:pt x="1" y="1"/>
                  </a:lnTo>
                  <a:cubicBezTo>
                    <a:pt x="5" y="17"/>
                    <a:pt x="8" y="33"/>
                    <a:pt x="10" y="50"/>
                  </a:cubicBezTo>
                  <a:lnTo>
                    <a:pt x="28" y="54"/>
                  </a:lnTo>
                  <a:lnTo>
                    <a:pt x="22" y="96"/>
                  </a:lnTo>
                  <a:cubicBezTo>
                    <a:pt x="33" y="147"/>
                    <a:pt x="52" y="186"/>
                    <a:pt x="91" y="193"/>
                  </a:cubicBezTo>
                  <a:cubicBezTo>
                    <a:pt x="119" y="135"/>
                    <a:pt x="140" y="87"/>
                    <a:pt x="156" y="47"/>
                  </a:cubicBezTo>
                  <a:cubicBezTo>
                    <a:pt x="89" y="38"/>
                    <a:pt x="42" y="3"/>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45" name="Google Shape;19345;p67"/>
            <p:cNvSpPr/>
            <p:nvPr/>
          </p:nvSpPr>
          <p:spPr>
            <a:xfrm>
              <a:off x="572575" y="528125"/>
              <a:ext cx="34400" cy="35100"/>
            </a:xfrm>
            <a:custGeom>
              <a:avLst/>
              <a:gdLst/>
              <a:ahLst/>
              <a:cxnLst/>
              <a:rect l="l" t="t" r="r" b="b"/>
              <a:pathLst>
                <a:path w="1376" h="1404" extrusionOk="0">
                  <a:moveTo>
                    <a:pt x="149" y="1"/>
                  </a:moveTo>
                  <a:cubicBezTo>
                    <a:pt x="114" y="123"/>
                    <a:pt x="65" y="225"/>
                    <a:pt x="1" y="256"/>
                  </a:cubicBezTo>
                  <a:cubicBezTo>
                    <a:pt x="47" y="265"/>
                    <a:pt x="89" y="281"/>
                    <a:pt x="130" y="302"/>
                  </a:cubicBezTo>
                  <a:cubicBezTo>
                    <a:pt x="395" y="529"/>
                    <a:pt x="552" y="738"/>
                    <a:pt x="742" y="923"/>
                  </a:cubicBezTo>
                  <a:cubicBezTo>
                    <a:pt x="951" y="1118"/>
                    <a:pt x="974" y="1208"/>
                    <a:pt x="1060" y="1252"/>
                  </a:cubicBezTo>
                  <a:cubicBezTo>
                    <a:pt x="1141" y="1292"/>
                    <a:pt x="1218" y="1343"/>
                    <a:pt x="1285" y="1403"/>
                  </a:cubicBezTo>
                  <a:cubicBezTo>
                    <a:pt x="1303" y="1296"/>
                    <a:pt x="1334" y="1194"/>
                    <a:pt x="1375" y="1095"/>
                  </a:cubicBezTo>
                  <a:cubicBezTo>
                    <a:pt x="1357" y="1069"/>
                    <a:pt x="1345" y="1044"/>
                    <a:pt x="1336" y="1014"/>
                  </a:cubicBezTo>
                  <a:cubicBezTo>
                    <a:pt x="1306" y="1005"/>
                    <a:pt x="1130" y="837"/>
                    <a:pt x="1116" y="837"/>
                  </a:cubicBezTo>
                  <a:cubicBezTo>
                    <a:pt x="1116" y="837"/>
                    <a:pt x="1116" y="837"/>
                    <a:pt x="1116" y="837"/>
                  </a:cubicBezTo>
                  <a:cubicBezTo>
                    <a:pt x="932" y="490"/>
                    <a:pt x="615" y="288"/>
                    <a:pt x="300" y="86"/>
                  </a:cubicBezTo>
                  <a:cubicBezTo>
                    <a:pt x="251" y="54"/>
                    <a:pt x="200" y="26"/>
                    <a:pt x="1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46" name="Google Shape;19346;p67"/>
            <p:cNvSpPr/>
            <p:nvPr/>
          </p:nvSpPr>
          <p:spPr>
            <a:xfrm>
              <a:off x="509125" y="553975"/>
              <a:ext cx="1925" cy="2175"/>
            </a:xfrm>
            <a:custGeom>
              <a:avLst/>
              <a:gdLst/>
              <a:ahLst/>
              <a:cxnLst/>
              <a:rect l="l" t="t" r="r" b="b"/>
              <a:pathLst>
                <a:path w="77" h="87" extrusionOk="0">
                  <a:moveTo>
                    <a:pt x="77" y="0"/>
                  </a:moveTo>
                  <a:cubicBezTo>
                    <a:pt x="51" y="28"/>
                    <a:pt x="26" y="54"/>
                    <a:pt x="0" y="79"/>
                  </a:cubicBezTo>
                  <a:cubicBezTo>
                    <a:pt x="7" y="84"/>
                    <a:pt x="15" y="87"/>
                    <a:pt x="24" y="87"/>
                  </a:cubicBezTo>
                  <a:cubicBezTo>
                    <a:pt x="37" y="87"/>
                    <a:pt x="53" y="82"/>
                    <a:pt x="72" y="72"/>
                  </a:cubicBezTo>
                  <a:cubicBezTo>
                    <a:pt x="72" y="47"/>
                    <a:pt x="74" y="24"/>
                    <a:pt x="7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47" name="Google Shape;19347;p67"/>
            <p:cNvSpPr/>
            <p:nvPr/>
          </p:nvSpPr>
          <p:spPr>
            <a:xfrm>
              <a:off x="571700" y="525975"/>
              <a:ext cx="2750" cy="2350"/>
            </a:xfrm>
            <a:custGeom>
              <a:avLst/>
              <a:gdLst/>
              <a:ahLst/>
              <a:cxnLst/>
              <a:rect l="l" t="t" r="r" b="b"/>
              <a:pathLst>
                <a:path w="110" h="94" extrusionOk="0">
                  <a:moveTo>
                    <a:pt x="1" y="1"/>
                  </a:moveTo>
                  <a:cubicBezTo>
                    <a:pt x="1" y="68"/>
                    <a:pt x="18" y="94"/>
                    <a:pt x="41" y="94"/>
                  </a:cubicBezTo>
                  <a:cubicBezTo>
                    <a:pt x="61" y="94"/>
                    <a:pt x="86" y="75"/>
                    <a:pt x="110" y="47"/>
                  </a:cubicBezTo>
                  <a:cubicBezTo>
                    <a:pt x="75" y="31"/>
                    <a:pt x="38" y="15"/>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48" name="Google Shape;19348;p67"/>
            <p:cNvSpPr/>
            <p:nvPr/>
          </p:nvSpPr>
          <p:spPr>
            <a:xfrm>
              <a:off x="525400" y="534850"/>
              <a:ext cx="5250" cy="5350"/>
            </a:xfrm>
            <a:custGeom>
              <a:avLst/>
              <a:gdLst/>
              <a:ahLst/>
              <a:cxnLst/>
              <a:rect l="l" t="t" r="r" b="b"/>
              <a:pathLst>
                <a:path w="210" h="214" extrusionOk="0">
                  <a:moveTo>
                    <a:pt x="63" y="0"/>
                  </a:moveTo>
                  <a:cubicBezTo>
                    <a:pt x="42" y="19"/>
                    <a:pt x="21" y="38"/>
                    <a:pt x="0" y="58"/>
                  </a:cubicBezTo>
                  <a:cubicBezTo>
                    <a:pt x="51" y="105"/>
                    <a:pt x="96" y="156"/>
                    <a:pt x="130" y="214"/>
                  </a:cubicBezTo>
                  <a:cubicBezTo>
                    <a:pt x="151" y="181"/>
                    <a:pt x="179" y="153"/>
                    <a:pt x="209" y="130"/>
                  </a:cubicBezTo>
                  <a:cubicBezTo>
                    <a:pt x="163" y="91"/>
                    <a:pt x="112" y="47"/>
                    <a:pt x="6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49" name="Google Shape;19349;p67"/>
            <p:cNvSpPr/>
            <p:nvPr/>
          </p:nvSpPr>
          <p:spPr>
            <a:xfrm>
              <a:off x="649950" y="570500"/>
              <a:ext cx="4025" cy="3425"/>
            </a:xfrm>
            <a:custGeom>
              <a:avLst/>
              <a:gdLst/>
              <a:ahLst/>
              <a:cxnLst/>
              <a:rect l="l" t="t" r="r" b="b"/>
              <a:pathLst>
                <a:path w="161" h="137" extrusionOk="0">
                  <a:moveTo>
                    <a:pt x="160" y="0"/>
                  </a:moveTo>
                  <a:lnTo>
                    <a:pt x="160" y="0"/>
                  </a:lnTo>
                  <a:cubicBezTo>
                    <a:pt x="123" y="2"/>
                    <a:pt x="85" y="3"/>
                    <a:pt x="47" y="3"/>
                  </a:cubicBezTo>
                  <a:cubicBezTo>
                    <a:pt x="32" y="3"/>
                    <a:pt x="16" y="3"/>
                    <a:pt x="0" y="2"/>
                  </a:cubicBezTo>
                  <a:lnTo>
                    <a:pt x="0" y="2"/>
                  </a:lnTo>
                  <a:cubicBezTo>
                    <a:pt x="26" y="14"/>
                    <a:pt x="49" y="23"/>
                    <a:pt x="77" y="30"/>
                  </a:cubicBezTo>
                  <a:cubicBezTo>
                    <a:pt x="81" y="28"/>
                    <a:pt x="85" y="27"/>
                    <a:pt x="89" y="27"/>
                  </a:cubicBezTo>
                  <a:cubicBezTo>
                    <a:pt x="100" y="27"/>
                    <a:pt x="110" y="37"/>
                    <a:pt x="119" y="63"/>
                  </a:cubicBezTo>
                  <a:cubicBezTo>
                    <a:pt x="133" y="86"/>
                    <a:pt x="142" y="111"/>
                    <a:pt x="144" y="137"/>
                  </a:cubicBezTo>
                  <a:cubicBezTo>
                    <a:pt x="149" y="91"/>
                    <a:pt x="153" y="44"/>
                    <a:pt x="16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50" name="Google Shape;19350;p67"/>
            <p:cNvSpPr/>
            <p:nvPr/>
          </p:nvSpPr>
          <p:spPr>
            <a:xfrm>
              <a:off x="638650" y="569750"/>
              <a:ext cx="1225" cy="475"/>
            </a:xfrm>
            <a:custGeom>
              <a:avLst/>
              <a:gdLst/>
              <a:ahLst/>
              <a:cxnLst/>
              <a:rect l="l" t="t" r="r" b="b"/>
              <a:pathLst>
                <a:path w="49" h="19" extrusionOk="0">
                  <a:moveTo>
                    <a:pt x="0" y="0"/>
                  </a:moveTo>
                  <a:cubicBezTo>
                    <a:pt x="6" y="12"/>
                    <a:pt x="12" y="19"/>
                    <a:pt x="22" y="19"/>
                  </a:cubicBezTo>
                  <a:cubicBezTo>
                    <a:pt x="29" y="19"/>
                    <a:pt x="38" y="15"/>
                    <a:pt x="49" y="7"/>
                  </a:cubicBezTo>
                  <a:lnTo>
                    <a:pt x="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51" name="Google Shape;19351;p67"/>
            <p:cNvSpPr/>
            <p:nvPr/>
          </p:nvSpPr>
          <p:spPr>
            <a:xfrm>
              <a:off x="284600" y="690050"/>
              <a:ext cx="22625" cy="53200"/>
            </a:xfrm>
            <a:custGeom>
              <a:avLst/>
              <a:gdLst/>
              <a:ahLst/>
              <a:cxnLst/>
              <a:rect l="l" t="t" r="r" b="b"/>
              <a:pathLst>
                <a:path w="905" h="2128" extrusionOk="0">
                  <a:moveTo>
                    <a:pt x="874" y="1"/>
                  </a:moveTo>
                  <a:cubicBezTo>
                    <a:pt x="554" y="232"/>
                    <a:pt x="290" y="527"/>
                    <a:pt x="160" y="851"/>
                  </a:cubicBezTo>
                  <a:cubicBezTo>
                    <a:pt x="105" y="988"/>
                    <a:pt x="63" y="1134"/>
                    <a:pt x="40" y="1283"/>
                  </a:cubicBezTo>
                  <a:lnTo>
                    <a:pt x="70" y="1308"/>
                  </a:lnTo>
                  <a:cubicBezTo>
                    <a:pt x="64" y="1307"/>
                    <a:pt x="59" y="1306"/>
                    <a:pt x="54" y="1306"/>
                  </a:cubicBezTo>
                  <a:cubicBezTo>
                    <a:pt x="48" y="1306"/>
                    <a:pt x="43" y="1307"/>
                    <a:pt x="37" y="1308"/>
                  </a:cubicBezTo>
                  <a:cubicBezTo>
                    <a:pt x="0" y="1572"/>
                    <a:pt x="26" y="1841"/>
                    <a:pt x="111" y="2096"/>
                  </a:cubicBezTo>
                  <a:cubicBezTo>
                    <a:pt x="141" y="2113"/>
                    <a:pt x="169" y="2128"/>
                    <a:pt x="186" y="2128"/>
                  </a:cubicBezTo>
                  <a:cubicBezTo>
                    <a:pt x="213" y="2128"/>
                    <a:pt x="210" y="2090"/>
                    <a:pt x="139" y="1960"/>
                  </a:cubicBezTo>
                  <a:lnTo>
                    <a:pt x="139" y="1960"/>
                  </a:lnTo>
                  <a:cubicBezTo>
                    <a:pt x="202" y="2004"/>
                    <a:pt x="269" y="2041"/>
                    <a:pt x="339" y="2075"/>
                  </a:cubicBezTo>
                  <a:lnTo>
                    <a:pt x="378" y="2075"/>
                  </a:lnTo>
                  <a:cubicBezTo>
                    <a:pt x="290" y="1693"/>
                    <a:pt x="304" y="1292"/>
                    <a:pt x="418" y="916"/>
                  </a:cubicBezTo>
                  <a:cubicBezTo>
                    <a:pt x="350" y="875"/>
                    <a:pt x="292" y="819"/>
                    <a:pt x="244" y="754"/>
                  </a:cubicBezTo>
                  <a:lnTo>
                    <a:pt x="313" y="601"/>
                  </a:lnTo>
                  <a:lnTo>
                    <a:pt x="464" y="833"/>
                  </a:lnTo>
                  <a:cubicBezTo>
                    <a:pt x="478" y="812"/>
                    <a:pt x="492" y="793"/>
                    <a:pt x="506" y="775"/>
                  </a:cubicBezTo>
                  <a:lnTo>
                    <a:pt x="501" y="726"/>
                  </a:lnTo>
                  <a:cubicBezTo>
                    <a:pt x="503" y="726"/>
                    <a:pt x="506" y="726"/>
                    <a:pt x="508" y="726"/>
                  </a:cubicBezTo>
                  <a:cubicBezTo>
                    <a:pt x="519" y="726"/>
                    <a:pt x="529" y="730"/>
                    <a:pt x="538" y="736"/>
                  </a:cubicBezTo>
                  <a:cubicBezTo>
                    <a:pt x="575" y="687"/>
                    <a:pt x="617" y="640"/>
                    <a:pt x="663" y="599"/>
                  </a:cubicBezTo>
                  <a:cubicBezTo>
                    <a:pt x="635" y="541"/>
                    <a:pt x="652" y="511"/>
                    <a:pt x="515" y="351"/>
                  </a:cubicBezTo>
                  <a:cubicBezTo>
                    <a:pt x="560" y="293"/>
                    <a:pt x="667" y="171"/>
                    <a:pt x="840" y="171"/>
                  </a:cubicBezTo>
                  <a:cubicBezTo>
                    <a:pt x="861" y="171"/>
                    <a:pt x="882" y="173"/>
                    <a:pt x="904" y="177"/>
                  </a:cubicBezTo>
                  <a:cubicBezTo>
                    <a:pt x="890" y="119"/>
                    <a:pt x="881" y="59"/>
                    <a:pt x="87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52" name="Google Shape;19352;p67"/>
            <p:cNvSpPr/>
            <p:nvPr/>
          </p:nvSpPr>
          <p:spPr>
            <a:xfrm>
              <a:off x="647500" y="570500"/>
              <a:ext cx="1025" cy="725"/>
            </a:xfrm>
            <a:custGeom>
              <a:avLst/>
              <a:gdLst/>
              <a:ahLst/>
              <a:cxnLst/>
              <a:rect l="l" t="t" r="r" b="b"/>
              <a:pathLst>
                <a:path w="41" h="29" extrusionOk="0">
                  <a:moveTo>
                    <a:pt x="3" y="0"/>
                  </a:moveTo>
                  <a:lnTo>
                    <a:pt x="1" y="26"/>
                  </a:lnTo>
                  <a:cubicBezTo>
                    <a:pt x="7" y="28"/>
                    <a:pt x="12" y="29"/>
                    <a:pt x="16" y="29"/>
                  </a:cubicBezTo>
                  <a:cubicBezTo>
                    <a:pt x="30" y="29"/>
                    <a:pt x="39" y="18"/>
                    <a:pt x="40" y="2"/>
                  </a:cubicBezTo>
                  <a:cubicBezTo>
                    <a:pt x="29" y="2"/>
                    <a:pt x="17" y="2"/>
                    <a:pt x="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53" name="Google Shape;19353;p67"/>
            <p:cNvSpPr/>
            <p:nvPr/>
          </p:nvSpPr>
          <p:spPr>
            <a:xfrm>
              <a:off x="725800" y="572275"/>
              <a:ext cx="33650" cy="76225"/>
            </a:xfrm>
            <a:custGeom>
              <a:avLst/>
              <a:gdLst/>
              <a:ahLst/>
              <a:cxnLst/>
              <a:rect l="l" t="t" r="r" b="b"/>
              <a:pathLst>
                <a:path w="1346" h="3049" extrusionOk="0">
                  <a:moveTo>
                    <a:pt x="68" y="1"/>
                  </a:moveTo>
                  <a:cubicBezTo>
                    <a:pt x="24" y="1"/>
                    <a:pt x="1" y="25"/>
                    <a:pt x="17" y="103"/>
                  </a:cubicBezTo>
                  <a:cubicBezTo>
                    <a:pt x="156" y="249"/>
                    <a:pt x="117" y="328"/>
                    <a:pt x="110" y="421"/>
                  </a:cubicBezTo>
                  <a:cubicBezTo>
                    <a:pt x="203" y="548"/>
                    <a:pt x="73" y="523"/>
                    <a:pt x="284" y="678"/>
                  </a:cubicBezTo>
                  <a:cubicBezTo>
                    <a:pt x="247" y="752"/>
                    <a:pt x="295" y="859"/>
                    <a:pt x="279" y="956"/>
                  </a:cubicBezTo>
                  <a:cubicBezTo>
                    <a:pt x="488" y="1225"/>
                    <a:pt x="346" y="1332"/>
                    <a:pt x="432" y="1410"/>
                  </a:cubicBezTo>
                  <a:cubicBezTo>
                    <a:pt x="430" y="1812"/>
                    <a:pt x="476" y="2057"/>
                    <a:pt x="761" y="2335"/>
                  </a:cubicBezTo>
                  <a:cubicBezTo>
                    <a:pt x="666" y="2614"/>
                    <a:pt x="1070" y="2845"/>
                    <a:pt x="1084" y="3026"/>
                  </a:cubicBezTo>
                  <a:cubicBezTo>
                    <a:pt x="1101" y="3041"/>
                    <a:pt x="1123" y="3049"/>
                    <a:pt x="1145" y="3049"/>
                  </a:cubicBezTo>
                  <a:cubicBezTo>
                    <a:pt x="1164" y="3049"/>
                    <a:pt x="1183" y="3043"/>
                    <a:pt x="1199" y="3031"/>
                  </a:cubicBezTo>
                  <a:cubicBezTo>
                    <a:pt x="1200" y="3035"/>
                    <a:pt x="1203" y="3037"/>
                    <a:pt x="1207" y="3037"/>
                  </a:cubicBezTo>
                  <a:cubicBezTo>
                    <a:pt x="1212" y="3037"/>
                    <a:pt x="1221" y="3033"/>
                    <a:pt x="1234" y="3024"/>
                  </a:cubicBezTo>
                  <a:lnTo>
                    <a:pt x="1244" y="3036"/>
                  </a:lnTo>
                  <a:lnTo>
                    <a:pt x="1320" y="2929"/>
                  </a:lnTo>
                  <a:lnTo>
                    <a:pt x="1299" y="2915"/>
                  </a:lnTo>
                  <a:cubicBezTo>
                    <a:pt x="1318" y="2887"/>
                    <a:pt x="1334" y="2857"/>
                    <a:pt x="1346" y="2839"/>
                  </a:cubicBezTo>
                  <a:cubicBezTo>
                    <a:pt x="1313" y="2825"/>
                    <a:pt x="1297" y="2778"/>
                    <a:pt x="1271" y="2771"/>
                  </a:cubicBezTo>
                  <a:cubicBezTo>
                    <a:pt x="1285" y="2771"/>
                    <a:pt x="1301" y="2771"/>
                    <a:pt x="1318" y="2769"/>
                  </a:cubicBezTo>
                  <a:cubicBezTo>
                    <a:pt x="1053" y="2528"/>
                    <a:pt x="1056" y="2454"/>
                    <a:pt x="852" y="2206"/>
                  </a:cubicBezTo>
                  <a:cubicBezTo>
                    <a:pt x="710" y="1962"/>
                    <a:pt x="673" y="1675"/>
                    <a:pt x="750" y="1404"/>
                  </a:cubicBezTo>
                  <a:cubicBezTo>
                    <a:pt x="618" y="1281"/>
                    <a:pt x="604" y="1116"/>
                    <a:pt x="594" y="956"/>
                  </a:cubicBezTo>
                  <a:cubicBezTo>
                    <a:pt x="534" y="747"/>
                    <a:pt x="516" y="655"/>
                    <a:pt x="527" y="481"/>
                  </a:cubicBezTo>
                  <a:cubicBezTo>
                    <a:pt x="388" y="363"/>
                    <a:pt x="332" y="295"/>
                    <a:pt x="404" y="251"/>
                  </a:cubicBezTo>
                  <a:cubicBezTo>
                    <a:pt x="217" y="145"/>
                    <a:pt x="198" y="89"/>
                    <a:pt x="156" y="50"/>
                  </a:cubicBezTo>
                  <a:cubicBezTo>
                    <a:pt x="138" y="33"/>
                    <a:pt x="124" y="20"/>
                    <a:pt x="108" y="6"/>
                  </a:cubicBezTo>
                  <a:cubicBezTo>
                    <a:pt x="93" y="3"/>
                    <a:pt x="80" y="1"/>
                    <a:pt x="6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54" name="Google Shape;19354;p67"/>
            <p:cNvSpPr/>
            <p:nvPr/>
          </p:nvSpPr>
          <p:spPr>
            <a:xfrm>
              <a:off x="308925" y="685300"/>
              <a:ext cx="5200" cy="4700"/>
            </a:xfrm>
            <a:custGeom>
              <a:avLst/>
              <a:gdLst/>
              <a:ahLst/>
              <a:cxnLst/>
              <a:rect l="l" t="t" r="r" b="b"/>
              <a:pathLst>
                <a:path w="208" h="188" extrusionOk="0">
                  <a:moveTo>
                    <a:pt x="207" y="1"/>
                  </a:moveTo>
                  <a:lnTo>
                    <a:pt x="207" y="1"/>
                  </a:lnTo>
                  <a:cubicBezTo>
                    <a:pt x="135" y="38"/>
                    <a:pt x="68" y="79"/>
                    <a:pt x="1" y="123"/>
                  </a:cubicBezTo>
                  <a:cubicBezTo>
                    <a:pt x="36" y="148"/>
                    <a:pt x="71" y="187"/>
                    <a:pt x="104" y="187"/>
                  </a:cubicBezTo>
                  <a:cubicBezTo>
                    <a:pt x="140" y="187"/>
                    <a:pt x="174" y="145"/>
                    <a:pt x="20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55" name="Google Shape;19355;p67"/>
            <p:cNvSpPr/>
            <p:nvPr/>
          </p:nvSpPr>
          <p:spPr>
            <a:xfrm>
              <a:off x="818825" y="778325"/>
              <a:ext cx="49650" cy="111925"/>
            </a:xfrm>
            <a:custGeom>
              <a:avLst/>
              <a:gdLst/>
              <a:ahLst/>
              <a:cxnLst/>
              <a:rect l="l" t="t" r="r" b="b"/>
              <a:pathLst>
                <a:path w="1986" h="4477" extrusionOk="0">
                  <a:moveTo>
                    <a:pt x="274" y="0"/>
                  </a:moveTo>
                  <a:lnTo>
                    <a:pt x="274" y="0"/>
                  </a:lnTo>
                  <a:cubicBezTo>
                    <a:pt x="230" y="19"/>
                    <a:pt x="171" y="27"/>
                    <a:pt x="117" y="27"/>
                  </a:cubicBezTo>
                  <a:cubicBezTo>
                    <a:pt x="69" y="27"/>
                    <a:pt x="26" y="20"/>
                    <a:pt x="1" y="10"/>
                  </a:cubicBezTo>
                  <a:lnTo>
                    <a:pt x="1" y="10"/>
                  </a:lnTo>
                  <a:cubicBezTo>
                    <a:pt x="281" y="598"/>
                    <a:pt x="492" y="1037"/>
                    <a:pt x="877" y="1533"/>
                  </a:cubicBezTo>
                  <a:cubicBezTo>
                    <a:pt x="1086" y="1547"/>
                    <a:pt x="1086" y="1676"/>
                    <a:pt x="1174" y="1866"/>
                  </a:cubicBezTo>
                  <a:cubicBezTo>
                    <a:pt x="1264" y="1894"/>
                    <a:pt x="1408" y="2087"/>
                    <a:pt x="1429" y="2115"/>
                  </a:cubicBezTo>
                  <a:cubicBezTo>
                    <a:pt x="1521" y="2272"/>
                    <a:pt x="1510" y="2458"/>
                    <a:pt x="1603" y="2506"/>
                  </a:cubicBezTo>
                  <a:cubicBezTo>
                    <a:pt x="1577" y="2794"/>
                    <a:pt x="1709" y="2873"/>
                    <a:pt x="1610" y="2954"/>
                  </a:cubicBezTo>
                  <a:cubicBezTo>
                    <a:pt x="1535" y="3281"/>
                    <a:pt x="1563" y="3459"/>
                    <a:pt x="1528" y="3600"/>
                  </a:cubicBezTo>
                  <a:cubicBezTo>
                    <a:pt x="1484" y="3693"/>
                    <a:pt x="1454" y="3665"/>
                    <a:pt x="1299" y="3925"/>
                  </a:cubicBezTo>
                  <a:cubicBezTo>
                    <a:pt x="1264" y="3971"/>
                    <a:pt x="1227" y="4013"/>
                    <a:pt x="1185" y="4050"/>
                  </a:cubicBezTo>
                  <a:cubicBezTo>
                    <a:pt x="1192" y="4055"/>
                    <a:pt x="1199" y="4057"/>
                    <a:pt x="1204" y="4062"/>
                  </a:cubicBezTo>
                  <a:cubicBezTo>
                    <a:pt x="1139" y="4242"/>
                    <a:pt x="1093" y="4301"/>
                    <a:pt x="1057" y="4301"/>
                  </a:cubicBezTo>
                  <a:cubicBezTo>
                    <a:pt x="1026" y="4301"/>
                    <a:pt x="1002" y="4258"/>
                    <a:pt x="979" y="4212"/>
                  </a:cubicBezTo>
                  <a:cubicBezTo>
                    <a:pt x="909" y="4259"/>
                    <a:pt x="842" y="4296"/>
                    <a:pt x="787" y="4328"/>
                  </a:cubicBezTo>
                  <a:cubicBezTo>
                    <a:pt x="876" y="4359"/>
                    <a:pt x="914" y="4477"/>
                    <a:pt x="980" y="4477"/>
                  </a:cubicBezTo>
                  <a:cubicBezTo>
                    <a:pt x="1010" y="4477"/>
                    <a:pt x="1046" y="4452"/>
                    <a:pt x="1095" y="4384"/>
                  </a:cubicBezTo>
                  <a:cubicBezTo>
                    <a:pt x="1113" y="4396"/>
                    <a:pt x="1123" y="4419"/>
                    <a:pt x="1116" y="4442"/>
                  </a:cubicBezTo>
                  <a:cubicBezTo>
                    <a:pt x="1266" y="4335"/>
                    <a:pt x="1417" y="4229"/>
                    <a:pt x="1566" y="3985"/>
                  </a:cubicBezTo>
                  <a:cubicBezTo>
                    <a:pt x="1600" y="3964"/>
                    <a:pt x="1756" y="3802"/>
                    <a:pt x="1737" y="3605"/>
                  </a:cubicBezTo>
                  <a:cubicBezTo>
                    <a:pt x="1848" y="3373"/>
                    <a:pt x="1971" y="3262"/>
                    <a:pt x="1897" y="3162"/>
                  </a:cubicBezTo>
                  <a:cubicBezTo>
                    <a:pt x="1985" y="2873"/>
                    <a:pt x="1976" y="2740"/>
                    <a:pt x="1946" y="2490"/>
                  </a:cubicBezTo>
                  <a:cubicBezTo>
                    <a:pt x="1839" y="2379"/>
                    <a:pt x="1779" y="2261"/>
                    <a:pt x="1684" y="2126"/>
                  </a:cubicBezTo>
                  <a:cubicBezTo>
                    <a:pt x="1651" y="1913"/>
                    <a:pt x="1521" y="1702"/>
                    <a:pt x="1433" y="1642"/>
                  </a:cubicBezTo>
                  <a:cubicBezTo>
                    <a:pt x="1301" y="1542"/>
                    <a:pt x="1181" y="1431"/>
                    <a:pt x="1074" y="1308"/>
                  </a:cubicBezTo>
                  <a:cubicBezTo>
                    <a:pt x="761" y="981"/>
                    <a:pt x="483" y="670"/>
                    <a:pt x="369" y="72"/>
                  </a:cubicBezTo>
                  <a:lnTo>
                    <a:pt x="316" y="26"/>
                  </a:lnTo>
                  <a:cubicBezTo>
                    <a:pt x="289" y="132"/>
                    <a:pt x="275" y="367"/>
                    <a:pt x="214" y="367"/>
                  </a:cubicBezTo>
                  <a:cubicBezTo>
                    <a:pt x="212" y="367"/>
                    <a:pt x="211" y="367"/>
                    <a:pt x="209" y="367"/>
                  </a:cubicBezTo>
                  <a:lnTo>
                    <a:pt x="274"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56" name="Google Shape;19356;p67"/>
            <p:cNvSpPr/>
            <p:nvPr/>
          </p:nvSpPr>
          <p:spPr>
            <a:xfrm>
              <a:off x="513800" y="537225"/>
              <a:ext cx="15275" cy="23775"/>
            </a:xfrm>
            <a:custGeom>
              <a:avLst/>
              <a:gdLst/>
              <a:ahLst/>
              <a:cxnLst/>
              <a:rect l="l" t="t" r="r" b="b"/>
              <a:pathLst>
                <a:path w="611" h="951" extrusionOk="0">
                  <a:moveTo>
                    <a:pt x="437" y="408"/>
                  </a:moveTo>
                  <a:cubicBezTo>
                    <a:pt x="403" y="477"/>
                    <a:pt x="378" y="527"/>
                    <a:pt x="363" y="527"/>
                  </a:cubicBezTo>
                  <a:cubicBezTo>
                    <a:pt x="363" y="527"/>
                    <a:pt x="363" y="527"/>
                    <a:pt x="362" y="527"/>
                  </a:cubicBezTo>
                  <a:cubicBezTo>
                    <a:pt x="381" y="483"/>
                    <a:pt x="404" y="443"/>
                    <a:pt x="437" y="408"/>
                  </a:cubicBezTo>
                  <a:close/>
                  <a:moveTo>
                    <a:pt x="427" y="0"/>
                  </a:moveTo>
                  <a:cubicBezTo>
                    <a:pt x="267" y="165"/>
                    <a:pt x="126" y="346"/>
                    <a:pt x="8" y="543"/>
                  </a:cubicBezTo>
                  <a:lnTo>
                    <a:pt x="1" y="805"/>
                  </a:lnTo>
                  <a:cubicBezTo>
                    <a:pt x="29" y="768"/>
                    <a:pt x="107" y="826"/>
                    <a:pt x="119" y="698"/>
                  </a:cubicBezTo>
                  <a:lnTo>
                    <a:pt x="110" y="654"/>
                  </a:lnTo>
                  <a:lnTo>
                    <a:pt x="247" y="633"/>
                  </a:lnTo>
                  <a:lnTo>
                    <a:pt x="63" y="946"/>
                  </a:lnTo>
                  <a:cubicBezTo>
                    <a:pt x="66" y="946"/>
                    <a:pt x="70" y="949"/>
                    <a:pt x="73" y="951"/>
                  </a:cubicBezTo>
                  <a:cubicBezTo>
                    <a:pt x="140" y="856"/>
                    <a:pt x="203" y="756"/>
                    <a:pt x="254" y="650"/>
                  </a:cubicBezTo>
                  <a:cubicBezTo>
                    <a:pt x="365" y="534"/>
                    <a:pt x="481" y="408"/>
                    <a:pt x="611" y="293"/>
                  </a:cubicBezTo>
                  <a:lnTo>
                    <a:pt x="594" y="265"/>
                  </a:lnTo>
                  <a:cubicBezTo>
                    <a:pt x="543" y="318"/>
                    <a:pt x="485" y="355"/>
                    <a:pt x="437" y="408"/>
                  </a:cubicBezTo>
                  <a:cubicBezTo>
                    <a:pt x="469" y="344"/>
                    <a:pt x="509" y="260"/>
                    <a:pt x="550" y="188"/>
                  </a:cubicBezTo>
                  <a:cubicBezTo>
                    <a:pt x="513" y="123"/>
                    <a:pt x="471" y="61"/>
                    <a:pt x="42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57" name="Google Shape;19357;p67"/>
            <p:cNvSpPr/>
            <p:nvPr/>
          </p:nvSpPr>
          <p:spPr>
            <a:xfrm>
              <a:off x="807000" y="901600"/>
              <a:ext cx="16850" cy="34100"/>
            </a:xfrm>
            <a:custGeom>
              <a:avLst/>
              <a:gdLst/>
              <a:ahLst/>
              <a:cxnLst/>
              <a:rect l="l" t="t" r="r" b="b"/>
              <a:pathLst>
                <a:path w="674" h="1364" extrusionOk="0">
                  <a:moveTo>
                    <a:pt x="562" y="0"/>
                  </a:moveTo>
                  <a:cubicBezTo>
                    <a:pt x="499" y="207"/>
                    <a:pt x="454" y="269"/>
                    <a:pt x="415" y="269"/>
                  </a:cubicBezTo>
                  <a:cubicBezTo>
                    <a:pt x="375" y="269"/>
                    <a:pt x="342" y="207"/>
                    <a:pt x="302" y="167"/>
                  </a:cubicBezTo>
                  <a:cubicBezTo>
                    <a:pt x="265" y="223"/>
                    <a:pt x="230" y="283"/>
                    <a:pt x="193" y="348"/>
                  </a:cubicBezTo>
                  <a:cubicBezTo>
                    <a:pt x="216" y="366"/>
                    <a:pt x="226" y="422"/>
                    <a:pt x="226" y="587"/>
                  </a:cubicBezTo>
                  <a:cubicBezTo>
                    <a:pt x="168" y="832"/>
                    <a:pt x="89" y="777"/>
                    <a:pt x="22" y="978"/>
                  </a:cubicBezTo>
                  <a:cubicBezTo>
                    <a:pt x="1" y="1187"/>
                    <a:pt x="26" y="1296"/>
                    <a:pt x="70" y="1363"/>
                  </a:cubicBezTo>
                  <a:cubicBezTo>
                    <a:pt x="117" y="1206"/>
                    <a:pt x="177" y="1053"/>
                    <a:pt x="249" y="907"/>
                  </a:cubicBezTo>
                  <a:lnTo>
                    <a:pt x="249" y="907"/>
                  </a:lnTo>
                  <a:cubicBezTo>
                    <a:pt x="228" y="923"/>
                    <a:pt x="197" y="931"/>
                    <a:pt x="163" y="931"/>
                  </a:cubicBezTo>
                  <a:cubicBezTo>
                    <a:pt x="127" y="931"/>
                    <a:pt x="89" y="922"/>
                    <a:pt x="56" y="907"/>
                  </a:cubicBezTo>
                  <a:cubicBezTo>
                    <a:pt x="153" y="898"/>
                    <a:pt x="270" y="878"/>
                    <a:pt x="298" y="878"/>
                  </a:cubicBezTo>
                  <a:cubicBezTo>
                    <a:pt x="302" y="878"/>
                    <a:pt x="304" y="878"/>
                    <a:pt x="304" y="879"/>
                  </a:cubicBezTo>
                  <a:cubicBezTo>
                    <a:pt x="381" y="645"/>
                    <a:pt x="508" y="431"/>
                    <a:pt x="673" y="248"/>
                  </a:cubicBezTo>
                  <a:cubicBezTo>
                    <a:pt x="634" y="200"/>
                    <a:pt x="597" y="123"/>
                    <a:pt x="56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58" name="Google Shape;19358;p67"/>
            <p:cNvSpPr/>
            <p:nvPr/>
          </p:nvSpPr>
          <p:spPr>
            <a:xfrm>
              <a:off x="663500" y="987650"/>
              <a:ext cx="143075" cy="121050"/>
            </a:xfrm>
            <a:custGeom>
              <a:avLst/>
              <a:gdLst/>
              <a:ahLst/>
              <a:cxnLst/>
              <a:rect l="l" t="t" r="r" b="b"/>
              <a:pathLst>
                <a:path w="5723" h="4842" extrusionOk="0">
                  <a:moveTo>
                    <a:pt x="2414" y="1725"/>
                  </a:moveTo>
                  <a:cubicBezTo>
                    <a:pt x="2432" y="1725"/>
                    <a:pt x="2441" y="1753"/>
                    <a:pt x="2430" y="1832"/>
                  </a:cubicBezTo>
                  <a:cubicBezTo>
                    <a:pt x="2410" y="1915"/>
                    <a:pt x="2321" y="1984"/>
                    <a:pt x="2337" y="2070"/>
                  </a:cubicBezTo>
                  <a:lnTo>
                    <a:pt x="2337" y="2070"/>
                  </a:lnTo>
                  <a:lnTo>
                    <a:pt x="2294" y="1851"/>
                  </a:lnTo>
                  <a:cubicBezTo>
                    <a:pt x="2328" y="1803"/>
                    <a:pt x="2384" y="1725"/>
                    <a:pt x="2414" y="1725"/>
                  </a:cubicBezTo>
                  <a:close/>
                  <a:moveTo>
                    <a:pt x="2134" y="2011"/>
                  </a:moveTo>
                  <a:cubicBezTo>
                    <a:pt x="2154" y="2050"/>
                    <a:pt x="2180" y="2087"/>
                    <a:pt x="2210" y="2122"/>
                  </a:cubicBezTo>
                  <a:cubicBezTo>
                    <a:pt x="2209" y="2122"/>
                    <a:pt x="2207" y="2122"/>
                    <a:pt x="2206" y="2122"/>
                  </a:cubicBezTo>
                  <a:cubicBezTo>
                    <a:pt x="2180" y="2122"/>
                    <a:pt x="2158" y="2059"/>
                    <a:pt x="2134" y="2011"/>
                  </a:cubicBezTo>
                  <a:close/>
                  <a:moveTo>
                    <a:pt x="5629" y="1"/>
                  </a:moveTo>
                  <a:lnTo>
                    <a:pt x="5629" y="1"/>
                  </a:lnTo>
                  <a:cubicBezTo>
                    <a:pt x="5654" y="115"/>
                    <a:pt x="5617" y="339"/>
                    <a:pt x="5586" y="339"/>
                  </a:cubicBezTo>
                  <a:cubicBezTo>
                    <a:pt x="5582" y="339"/>
                    <a:pt x="5578" y="334"/>
                    <a:pt x="5574" y="325"/>
                  </a:cubicBezTo>
                  <a:cubicBezTo>
                    <a:pt x="5562" y="594"/>
                    <a:pt x="5518" y="654"/>
                    <a:pt x="5326" y="726"/>
                  </a:cubicBezTo>
                  <a:cubicBezTo>
                    <a:pt x="5307" y="854"/>
                    <a:pt x="5226" y="1007"/>
                    <a:pt x="4966" y="1097"/>
                  </a:cubicBezTo>
                  <a:cubicBezTo>
                    <a:pt x="4941" y="1150"/>
                    <a:pt x="4778" y="1352"/>
                    <a:pt x="4649" y="1352"/>
                  </a:cubicBezTo>
                  <a:cubicBezTo>
                    <a:pt x="4648" y="1352"/>
                    <a:pt x="4647" y="1352"/>
                    <a:pt x="4647" y="1352"/>
                  </a:cubicBezTo>
                  <a:cubicBezTo>
                    <a:pt x="4571" y="1342"/>
                    <a:pt x="4507" y="1338"/>
                    <a:pt x="4450" y="1338"/>
                  </a:cubicBezTo>
                  <a:cubicBezTo>
                    <a:pt x="4345" y="1338"/>
                    <a:pt x="4261" y="1353"/>
                    <a:pt x="4167" y="1380"/>
                  </a:cubicBezTo>
                  <a:cubicBezTo>
                    <a:pt x="4114" y="1390"/>
                    <a:pt x="3965" y="1453"/>
                    <a:pt x="3848" y="1453"/>
                  </a:cubicBezTo>
                  <a:cubicBezTo>
                    <a:pt x="3806" y="1453"/>
                    <a:pt x="3768" y="1444"/>
                    <a:pt x="3740" y="1422"/>
                  </a:cubicBezTo>
                  <a:cubicBezTo>
                    <a:pt x="3110" y="1429"/>
                    <a:pt x="2646" y="1503"/>
                    <a:pt x="2048" y="1892"/>
                  </a:cubicBezTo>
                  <a:cubicBezTo>
                    <a:pt x="2064" y="1892"/>
                    <a:pt x="2085" y="1925"/>
                    <a:pt x="2110" y="1967"/>
                  </a:cubicBezTo>
                  <a:cubicBezTo>
                    <a:pt x="2103" y="1958"/>
                    <a:pt x="2096" y="1953"/>
                    <a:pt x="2088" y="1953"/>
                  </a:cubicBezTo>
                  <a:cubicBezTo>
                    <a:pt x="2080" y="1953"/>
                    <a:pt x="2072" y="1958"/>
                    <a:pt x="2064" y="1971"/>
                  </a:cubicBezTo>
                  <a:cubicBezTo>
                    <a:pt x="1443" y="2337"/>
                    <a:pt x="1223" y="2713"/>
                    <a:pt x="995" y="3309"/>
                  </a:cubicBezTo>
                  <a:cubicBezTo>
                    <a:pt x="991" y="3782"/>
                    <a:pt x="652" y="4315"/>
                    <a:pt x="152" y="4517"/>
                  </a:cubicBezTo>
                  <a:cubicBezTo>
                    <a:pt x="168" y="4575"/>
                    <a:pt x="161" y="4633"/>
                    <a:pt x="135" y="4686"/>
                  </a:cubicBezTo>
                  <a:cubicBezTo>
                    <a:pt x="131" y="4685"/>
                    <a:pt x="127" y="4685"/>
                    <a:pt x="123" y="4685"/>
                  </a:cubicBezTo>
                  <a:cubicBezTo>
                    <a:pt x="67" y="4685"/>
                    <a:pt x="31" y="4755"/>
                    <a:pt x="1" y="4841"/>
                  </a:cubicBezTo>
                  <a:cubicBezTo>
                    <a:pt x="476" y="4670"/>
                    <a:pt x="849" y="4364"/>
                    <a:pt x="1063" y="3972"/>
                  </a:cubicBezTo>
                  <a:lnTo>
                    <a:pt x="1063" y="3972"/>
                  </a:lnTo>
                  <a:cubicBezTo>
                    <a:pt x="1052" y="3979"/>
                    <a:pt x="1041" y="3982"/>
                    <a:pt x="1031" y="3982"/>
                  </a:cubicBezTo>
                  <a:cubicBezTo>
                    <a:pt x="995" y="3982"/>
                    <a:pt x="962" y="3935"/>
                    <a:pt x="935" y="3800"/>
                  </a:cubicBezTo>
                  <a:lnTo>
                    <a:pt x="1046" y="3647"/>
                  </a:lnTo>
                  <a:cubicBezTo>
                    <a:pt x="1066" y="3699"/>
                    <a:pt x="1107" y="3713"/>
                    <a:pt x="1153" y="3713"/>
                  </a:cubicBezTo>
                  <a:cubicBezTo>
                    <a:pt x="1161" y="3713"/>
                    <a:pt x="1168" y="3713"/>
                    <a:pt x="1176" y="3712"/>
                  </a:cubicBezTo>
                  <a:cubicBezTo>
                    <a:pt x="1216" y="3596"/>
                    <a:pt x="1243" y="3478"/>
                    <a:pt x="1255" y="3357"/>
                  </a:cubicBezTo>
                  <a:cubicBezTo>
                    <a:pt x="1433" y="2880"/>
                    <a:pt x="1774" y="2572"/>
                    <a:pt x="2215" y="2127"/>
                  </a:cubicBezTo>
                  <a:cubicBezTo>
                    <a:pt x="2224" y="2136"/>
                    <a:pt x="2234" y="2142"/>
                    <a:pt x="2243" y="2142"/>
                  </a:cubicBezTo>
                  <a:cubicBezTo>
                    <a:pt x="2249" y="2142"/>
                    <a:pt x="2255" y="2139"/>
                    <a:pt x="2261" y="2133"/>
                  </a:cubicBezTo>
                  <a:cubicBezTo>
                    <a:pt x="2412" y="2025"/>
                    <a:pt x="2574" y="1932"/>
                    <a:pt x="2748" y="1860"/>
                  </a:cubicBezTo>
                  <a:lnTo>
                    <a:pt x="2702" y="1621"/>
                  </a:lnTo>
                  <a:lnTo>
                    <a:pt x="2732" y="1586"/>
                  </a:lnTo>
                  <a:lnTo>
                    <a:pt x="2783" y="1846"/>
                  </a:lnTo>
                  <a:cubicBezTo>
                    <a:pt x="2962" y="1779"/>
                    <a:pt x="3137" y="1750"/>
                    <a:pt x="3319" y="1750"/>
                  </a:cubicBezTo>
                  <a:cubicBezTo>
                    <a:pt x="3452" y="1750"/>
                    <a:pt x="3589" y="1765"/>
                    <a:pt x="3736" y="1793"/>
                  </a:cubicBezTo>
                  <a:cubicBezTo>
                    <a:pt x="3849" y="1790"/>
                    <a:pt x="4083" y="1804"/>
                    <a:pt x="4313" y="1623"/>
                  </a:cubicBezTo>
                  <a:cubicBezTo>
                    <a:pt x="4342" y="1636"/>
                    <a:pt x="4369" y="1641"/>
                    <a:pt x="4396" y="1641"/>
                  </a:cubicBezTo>
                  <a:cubicBezTo>
                    <a:pt x="4503" y="1641"/>
                    <a:pt x="4598" y="1556"/>
                    <a:pt x="4709" y="1473"/>
                  </a:cubicBezTo>
                  <a:cubicBezTo>
                    <a:pt x="4776" y="1519"/>
                    <a:pt x="4831" y="1540"/>
                    <a:pt x="4889" y="1540"/>
                  </a:cubicBezTo>
                  <a:cubicBezTo>
                    <a:pt x="4970" y="1540"/>
                    <a:pt x="5054" y="1498"/>
                    <a:pt x="5177" y="1426"/>
                  </a:cubicBezTo>
                  <a:cubicBezTo>
                    <a:pt x="5332" y="1206"/>
                    <a:pt x="5457" y="1051"/>
                    <a:pt x="5565" y="1051"/>
                  </a:cubicBezTo>
                  <a:cubicBezTo>
                    <a:pt x="5567" y="1051"/>
                    <a:pt x="5569" y="1051"/>
                    <a:pt x="5572" y="1051"/>
                  </a:cubicBezTo>
                  <a:cubicBezTo>
                    <a:pt x="5623" y="958"/>
                    <a:pt x="5662" y="886"/>
                    <a:pt x="5704" y="814"/>
                  </a:cubicBezTo>
                  <a:cubicBezTo>
                    <a:pt x="5660" y="666"/>
                    <a:pt x="5634" y="471"/>
                    <a:pt x="5592" y="425"/>
                  </a:cubicBezTo>
                  <a:lnTo>
                    <a:pt x="5722" y="188"/>
                  </a:lnTo>
                  <a:lnTo>
                    <a:pt x="5629"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59" name="Google Shape;19359;p67"/>
            <p:cNvSpPr/>
            <p:nvPr/>
          </p:nvSpPr>
          <p:spPr>
            <a:xfrm>
              <a:off x="616050" y="1093375"/>
              <a:ext cx="2575" cy="4475"/>
            </a:xfrm>
            <a:custGeom>
              <a:avLst/>
              <a:gdLst/>
              <a:ahLst/>
              <a:cxnLst/>
              <a:rect l="l" t="t" r="r" b="b"/>
              <a:pathLst>
                <a:path w="103" h="179" extrusionOk="0">
                  <a:moveTo>
                    <a:pt x="42" y="0"/>
                  </a:moveTo>
                  <a:cubicBezTo>
                    <a:pt x="37" y="63"/>
                    <a:pt x="23" y="121"/>
                    <a:pt x="0" y="179"/>
                  </a:cubicBezTo>
                  <a:lnTo>
                    <a:pt x="102" y="37"/>
                  </a:lnTo>
                  <a:lnTo>
                    <a:pt x="42"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60" name="Google Shape;19360;p67"/>
            <p:cNvSpPr/>
            <p:nvPr/>
          </p:nvSpPr>
          <p:spPr>
            <a:xfrm>
              <a:off x="620325" y="1095500"/>
              <a:ext cx="12325" cy="8350"/>
            </a:xfrm>
            <a:custGeom>
              <a:avLst/>
              <a:gdLst/>
              <a:ahLst/>
              <a:cxnLst/>
              <a:rect l="l" t="t" r="r" b="b"/>
              <a:pathLst>
                <a:path w="493" h="334" extrusionOk="0">
                  <a:moveTo>
                    <a:pt x="8" y="1"/>
                  </a:moveTo>
                  <a:lnTo>
                    <a:pt x="1" y="82"/>
                  </a:lnTo>
                  <a:cubicBezTo>
                    <a:pt x="29" y="72"/>
                    <a:pt x="54" y="68"/>
                    <a:pt x="75" y="68"/>
                  </a:cubicBezTo>
                  <a:cubicBezTo>
                    <a:pt x="243" y="68"/>
                    <a:pt x="230" y="333"/>
                    <a:pt x="341" y="333"/>
                  </a:cubicBezTo>
                  <a:cubicBezTo>
                    <a:pt x="376" y="333"/>
                    <a:pt x="423" y="307"/>
                    <a:pt x="492" y="237"/>
                  </a:cubicBezTo>
                  <a:cubicBezTo>
                    <a:pt x="342" y="175"/>
                    <a:pt x="158" y="98"/>
                    <a:pt x="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61" name="Google Shape;19361;p67"/>
            <p:cNvSpPr/>
            <p:nvPr/>
          </p:nvSpPr>
          <p:spPr>
            <a:xfrm>
              <a:off x="354250" y="665950"/>
              <a:ext cx="850" cy="825"/>
            </a:xfrm>
            <a:custGeom>
              <a:avLst/>
              <a:gdLst/>
              <a:ahLst/>
              <a:cxnLst/>
              <a:rect l="l" t="t" r="r" b="b"/>
              <a:pathLst>
                <a:path w="34" h="33" extrusionOk="0">
                  <a:moveTo>
                    <a:pt x="33" y="0"/>
                  </a:moveTo>
                  <a:lnTo>
                    <a:pt x="1" y="33"/>
                  </a:lnTo>
                  <a:cubicBezTo>
                    <a:pt x="2" y="33"/>
                    <a:pt x="3" y="33"/>
                    <a:pt x="5" y="33"/>
                  </a:cubicBezTo>
                  <a:cubicBezTo>
                    <a:pt x="19" y="33"/>
                    <a:pt x="29" y="21"/>
                    <a:pt x="3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62" name="Google Shape;19362;p67"/>
            <p:cNvSpPr/>
            <p:nvPr/>
          </p:nvSpPr>
          <p:spPr>
            <a:xfrm>
              <a:off x="819700" y="897475"/>
              <a:ext cx="1700" cy="4150"/>
            </a:xfrm>
            <a:custGeom>
              <a:avLst/>
              <a:gdLst/>
              <a:ahLst/>
              <a:cxnLst/>
              <a:rect l="l" t="t" r="r" b="b"/>
              <a:pathLst>
                <a:path w="68" h="166" extrusionOk="0">
                  <a:moveTo>
                    <a:pt x="68" y="1"/>
                  </a:moveTo>
                  <a:lnTo>
                    <a:pt x="68" y="1"/>
                  </a:lnTo>
                  <a:cubicBezTo>
                    <a:pt x="45" y="21"/>
                    <a:pt x="24" y="42"/>
                    <a:pt x="0" y="65"/>
                  </a:cubicBezTo>
                  <a:cubicBezTo>
                    <a:pt x="24" y="96"/>
                    <a:pt x="42" y="130"/>
                    <a:pt x="54" y="165"/>
                  </a:cubicBezTo>
                  <a:lnTo>
                    <a:pt x="68"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63" name="Google Shape;19363;p67"/>
            <p:cNvSpPr/>
            <p:nvPr/>
          </p:nvSpPr>
          <p:spPr>
            <a:xfrm>
              <a:off x="314025" y="667400"/>
              <a:ext cx="42925" cy="27600"/>
            </a:xfrm>
            <a:custGeom>
              <a:avLst/>
              <a:gdLst/>
              <a:ahLst/>
              <a:cxnLst/>
              <a:rect l="l" t="t" r="r" b="b"/>
              <a:pathLst>
                <a:path w="1717" h="1104" extrusionOk="0">
                  <a:moveTo>
                    <a:pt x="1584" y="0"/>
                  </a:moveTo>
                  <a:cubicBezTo>
                    <a:pt x="1475" y="105"/>
                    <a:pt x="1371" y="186"/>
                    <a:pt x="1292" y="193"/>
                  </a:cubicBezTo>
                  <a:cubicBezTo>
                    <a:pt x="1088" y="341"/>
                    <a:pt x="854" y="441"/>
                    <a:pt x="606" y="482"/>
                  </a:cubicBezTo>
                  <a:cubicBezTo>
                    <a:pt x="397" y="533"/>
                    <a:pt x="198" y="610"/>
                    <a:pt x="10" y="712"/>
                  </a:cubicBezTo>
                  <a:cubicBezTo>
                    <a:pt x="1" y="876"/>
                    <a:pt x="38" y="1068"/>
                    <a:pt x="122" y="1068"/>
                  </a:cubicBezTo>
                  <a:cubicBezTo>
                    <a:pt x="143" y="1068"/>
                    <a:pt x="167" y="1056"/>
                    <a:pt x="193" y="1030"/>
                  </a:cubicBezTo>
                  <a:lnTo>
                    <a:pt x="193" y="1030"/>
                  </a:lnTo>
                  <a:cubicBezTo>
                    <a:pt x="168" y="1055"/>
                    <a:pt x="142" y="1078"/>
                    <a:pt x="117" y="1099"/>
                  </a:cubicBezTo>
                  <a:lnTo>
                    <a:pt x="124" y="1104"/>
                  </a:lnTo>
                  <a:cubicBezTo>
                    <a:pt x="279" y="1036"/>
                    <a:pt x="439" y="983"/>
                    <a:pt x="604" y="944"/>
                  </a:cubicBezTo>
                  <a:cubicBezTo>
                    <a:pt x="875" y="781"/>
                    <a:pt x="1192" y="686"/>
                    <a:pt x="1387" y="582"/>
                  </a:cubicBezTo>
                  <a:cubicBezTo>
                    <a:pt x="1510" y="468"/>
                    <a:pt x="1619" y="360"/>
                    <a:pt x="1716" y="262"/>
                  </a:cubicBezTo>
                  <a:cubicBezTo>
                    <a:pt x="1705" y="251"/>
                    <a:pt x="1693" y="241"/>
                    <a:pt x="1682" y="230"/>
                  </a:cubicBezTo>
                  <a:lnTo>
                    <a:pt x="1584"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64" name="Google Shape;19364;p67"/>
            <p:cNvSpPr/>
            <p:nvPr/>
          </p:nvSpPr>
          <p:spPr>
            <a:xfrm>
              <a:off x="629600" y="1101475"/>
              <a:ext cx="31550" cy="11700"/>
            </a:xfrm>
            <a:custGeom>
              <a:avLst/>
              <a:gdLst/>
              <a:ahLst/>
              <a:cxnLst/>
              <a:rect l="l" t="t" r="r" b="b"/>
              <a:pathLst>
                <a:path w="1262" h="468" extrusionOk="0">
                  <a:moveTo>
                    <a:pt x="128" y="1"/>
                  </a:moveTo>
                  <a:cubicBezTo>
                    <a:pt x="75" y="105"/>
                    <a:pt x="33" y="216"/>
                    <a:pt x="1" y="328"/>
                  </a:cubicBezTo>
                  <a:cubicBezTo>
                    <a:pt x="135" y="369"/>
                    <a:pt x="274" y="399"/>
                    <a:pt x="413" y="416"/>
                  </a:cubicBezTo>
                  <a:cubicBezTo>
                    <a:pt x="505" y="445"/>
                    <a:pt x="631" y="467"/>
                    <a:pt x="769" y="467"/>
                  </a:cubicBezTo>
                  <a:cubicBezTo>
                    <a:pt x="906" y="467"/>
                    <a:pt x="1054" y="445"/>
                    <a:pt x="1190" y="383"/>
                  </a:cubicBezTo>
                  <a:cubicBezTo>
                    <a:pt x="1208" y="281"/>
                    <a:pt x="1246" y="170"/>
                    <a:pt x="1262" y="70"/>
                  </a:cubicBezTo>
                  <a:lnTo>
                    <a:pt x="1262" y="70"/>
                  </a:lnTo>
                  <a:cubicBezTo>
                    <a:pt x="1234" y="84"/>
                    <a:pt x="1204" y="98"/>
                    <a:pt x="1176" y="110"/>
                  </a:cubicBezTo>
                  <a:lnTo>
                    <a:pt x="1176" y="117"/>
                  </a:lnTo>
                  <a:cubicBezTo>
                    <a:pt x="1171" y="117"/>
                    <a:pt x="1169" y="114"/>
                    <a:pt x="1167" y="114"/>
                  </a:cubicBezTo>
                  <a:cubicBezTo>
                    <a:pt x="1076" y="149"/>
                    <a:pt x="981" y="170"/>
                    <a:pt x="886" y="177"/>
                  </a:cubicBezTo>
                  <a:cubicBezTo>
                    <a:pt x="884" y="184"/>
                    <a:pt x="882" y="188"/>
                    <a:pt x="877" y="193"/>
                  </a:cubicBezTo>
                  <a:lnTo>
                    <a:pt x="877" y="179"/>
                  </a:lnTo>
                  <a:cubicBezTo>
                    <a:pt x="851" y="181"/>
                    <a:pt x="826" y="181"/>
                    <a:pt x="801" y="181"/>
                  </a:cubicBezTo>
                  <a:cubicBezTo>
                    <a:pt x="634" y="181"/>
                    <a:pt x="468" y="149"/>
                    <a:pt x="314" y="86"/>
                  </a:cubicBezTo>
                  <a:cubicBezTo>
                    <a:pt x="253" y="54"/>
                    <a:pt x="191" y="26"/>
                    <a:pt x="12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65" name="Google Shape;19365;p67"/>
            <p:cNvSpPr/>
            <p:nvPr/>
          </p:nvSpPr>
          <p:spPr>
            <a:xfrm>
              <a:off x="653725" y="558325"/>
              <a:ext cx="70150" cy="18800"/>
            </a:xfrm>
            <a:custGeom>
              <a:avLst/>
              <a:gdLst/>
              <a:ahLst/>
              <a:cxnLst/>
              <a:rect l="l" t="t" r="r" b="b"/>
              <a:pathLst>
                <a:path w="2806" h="752" extrusionOk="0">
                  <a:moveTo>
                    <a:pt x="1537" y="0"/>
                  </a:moveTo>
                  <a:cubicBezTo>
                    <a:pt x="1224" y="0"/>
                    <a:pt x="946" y="135"/>
                    <a:pt x="656" y="281"/>
                  </a:cubicBezTo>
                  <a:cubicBezTo>
                    <a:pt x="501" y="383"/>
                    <a:pt x="322" y="450"/>
                    <a:pt x="135" y="473"/>
                  </a:cubicBezTo>
                  <a:lnTo>
                    <a:pt x="260" y="666"/>
                  </a:lnTo>
                  <a:lnTo>
                    <a:pt x="260" y="666"/>
                  </a:lnTo>
                  <a:lnTo>
                    <a:pt x="97" y="478"/>
                  </a:lnTo>
                  <a:cubicBezTo>
                    <a:pt x="79" y="480"/>
                    <a:pt x="60" y="483"/>
                    <a:pt x="42" y="485"/>
                  </a:cubicBezTo>
                  <a:cubicBezTo>
                    <a:pt x="28" y="568"/>
                    <a:pt x="16" y="659"/>
                    <a:pt x="0" y="751"/>
                  </a:cubicBezTo>
                  <a:cubicBezTo>
                    <a:pt x="255" y="721"/>
                    <a:pt x="482" y="656"/>
                    <a:pt x="689" y="538"/>
                  </a:cubicBezTo>
                  <a:cubicBezTo>
                    <a:pt x="914" y="433"/>
                    <a:pt x="1138" y="351"/>
                    <a:pt x="1371" y="351"/>
                  </a:cubicBezTo>
                  <a:cubicBezTo>
                    <a:pt x="1457" y="351"/>
                    <a:pt x="1545" y="362"/>
                    <a:pt x="1634" y="387"/>
                  </a:cubicBezTo>
                  <a:cubicBezTo>
                    <a:pt x="1654" y="390"/>
                    <a:pt x="1673" y="391"/>
                    <a:pt x="1690" y="391"/>
                  </a:cubicBezTo>
                  <a:cubicBezTo>
                    <a:pt x="1800" y="391"/>
                    <a:pt x="1865" y="348"/>
                    <a:pt x="1921" y="348"/>
                  </a:cubicBezTo>
                  <a:cubicBezTo>
                    <a:pt x="1947" y="348"/>
                    <a:pt x="1971" y="357"/>
                    <a:pt x="1996" y="383"/>
                  </a:cubicBezTo>
                  <a:cubicBezTo>
                    <a:pt x="2001" y="383"/>
                    <a:pt x="2007" y="383"/>
                    <a:pt x="2012" y="383"/>
                  </a:cubicBezTo>
                  <a:cubicBezTo>
                    <a:pt x="2244" y="383"/>
                    <a:pt x="2395" y="532"/>
                    <a:pt x="2532" y="587"/>
                  </a:cubicBezTo>
                  <a:cubicBezTo>
                    <a:pt x="2529" y="594"/>
                    <a:pt x="2545" y="612"/>
                    <a:pt x="2571" y="638"/>
                  </a:cubicBezTo>
                  <a:cubicBezTo>
                    <a:pt x="2539" y="591"/>
                    <a:pt x="2501" y="534"/>
                    <a:pt x="2455" y="462"/>
                  </a:cubicBezTo>
                  <a:lnTo>
                    <a:pt x="2805" y="404"/>
                  </a:lnTo>
                  <a:cubicBezTo>
                    <a:pt x="2738" y="360"/>
                    <a:pt x="2666" y="325"/>
                    <a:pt x="2590" y="299"/>
                  </a:cubicBezTo>
                  <a:cubicBezTo>
                    <a:pt x="2425" y="202"/>
                    <a:pt x="2353" y="186"/>
                    <a:pt x="2084" y="88"/>
                  </a:cubicBezTo>
                  <a:cubicBezTo>
                    <a:pt x="2064" y="94"/>
                    <a:pt x="2039" y="97"/>
                    <a:pt x="2007" y="97"/>
                  </a:cubicBezTo>
                  <a:cubicBezTo>
                    <a:pt x="1914" y="97"/>
                    <a:pt x="1768" y="70"/>
                    <a:pt x="1553" y="0"/>
                  </a:cubicBezTo>
                  <a:cubicBezTo>
                    <a:pt x="1548" y="0"/>
                    <a:pt x="1543" y="0"/>
                    <a:pt x="153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66" name="Google Shape;19366;p67"/>
            <p:cNvSpPr/>
            <p:nvPr/>
          </p:nvSpPr>
          <p:spPr>
            <a:xfrm>
              <a:off x="577450" y="1082875"/>
              <a:ext cx="36875" cy="15500"/>
            </a:xfrm>
            <a:custGeom>
              <a:avLst/>
              <a:gdLst/>
              <a:ahLst/>
              <a:cxnLst/>
              <a:rect l="l" t="t" r="r" b="b"/>
              <a:pathLst>
                <a:path w="1475" h="620" extrusionOk="0">
                  <a:moveTo>
                    <a:pt x="326" y="0"/>
                  </a:moveTo>
                  <a:cubicBezTo>
                    <a:pt x="239" y="0"/>
                    <a:pt x="151" y="7"/>
                    <a:pt x="61" y="21"/>
                  </a:cubicBezTo>
                  <a:cubicBezTo>
                    <a:pt x="59" y="19"/>
                    <a:pt x="57" y="18"/>
                    <a:pt x="55" y="18"/>
                  </a:cubicBezTo>
                  <a:cubicBezTo>
                    <a:pt x="28" y="18"/>
                    <a:pt x="0" y="220"/>
                    <a:pt x="95" y="327"/>
                  </a:cubicBezTo>
                  <a:cubicBezTo>
                    <a:pt x="139" y="325"/>
                    <a:pt x="183" y="323"/>
                    <a:pt x="227" y="323"/>
                  </a:cubicBezTo>
                  <a:cubicBezTo>
                    <a:pt x="334" y="323"/>
                    <a:pt x="440" y="331"/>
                    <a:pt x="545" y="346"/>
                  </a:cubicBezTo>
                  <a:cubicBezTo>
                    <a:pt x="559" y="286"/>
                    <a:pt x="575" y="228"/>
                    <a:pt x="594" y="172"/>
                  </a:cubicBezTo>
                  <a:lnTo>
                    <a:pt x="700" y="360"/>
                  </a:lnTo>
                  <a:lnTo>
                    <a:pt x="689" y="369"/>
                  </a:lnTo>
                  <a:cubicBezTo>
                    <a:pt x="918" y="418"/>
                    <a:pt x="1139" y="504"/>
                    <a:pt x="1340" y="620"/>
                  </a:cubicBezTo>
                  <a:cubicBezTo>
                    <a:pt x="1377" y="543"/>
                    <a:pt x="1424" y="443"/>
                    <a:pt x="1475" y="358"/>
                  </a:cubicBezTo>
                  <a:cubicBezTo>
                    <a:pt x="1100" y="144"/>
                    <a:pt x="726" y="0"/>
                    <a:pt x="3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67" name="Google Shape;19367;p67"/>
            <p:cNvSpPr/>
            <p:nvPr/>
          </p:nvSpPr>
          <p:spPr>
            <a:xfrm>
              <a:off x="269350" y="746150"/>
              <a:ext cx="309325" cy="373150"/>
            </a:xfrm>
            <a:custGeom>
              <a:avLst/>
              <a:gdLst/>
              <a:ahLst/>
              <a:cxnLst/>
              <a:rect l="l" t="t" r="r" b="b"/>
              <a:pathLst>
                <a:path w="12373" h="14926" extrusionOk="0">
                  <a:moveTo>
                    <a:pt x="775" y="1"/>
                  </a:moveTo>
                  <a:lnTo>
                    <a:pt x="775" y="1"/>
                  </a:lnTo>
                  <a:cubicBezTo>
                    <a:pt x="854" y="184"/>
                    <a:pt x="953" y="358"/>
                    <a:pt x="1069" y="522"/>
                  </a:cubicBezTo>
                  <a:cubicBezTo>
                    <a:pt x="1192" y="773"/>
                    <a:pt x="1315" y="1028"/>
                    <a:pt x="1317" y="1334"/>
                  </a:cubicBezTo>
                  <a:cubicBezTo>
                    <a:pt x="1440" y="1503"/>
                    <a:pt x="1440" y="1681"/>
                    <a:pt x="1387" y="2082"/>
                  </a:cubicBezTo>
                  <a:cubicBezTo>
                    <a:pt x="1380" y="2090"/>
                    <a:pt x="1389" y="2092"/>
                    <a:pt x="1407" y="2092"/>
                  </a:cubicBezTo>
                  <a:cubicBezTo>
                    <a:pt x="1430" y="2092"/>
                    <a:pt x="1467" y="2089"/>
                    <a:pt x="1505" y="2089"/>
                  </a:cubicBezTo>
                  <a:cubicBezTo>
                    <a:pt x="1533" y="2089"/>
                    <a:pt x="1562" y="2090"/>
                    <a:pt x="1586" y="2096"/>
                  </a:cubicBezTo>
                  <a:cubicBezTo>
                    <a:pt x="1571" y="2095"/>
                    <a:pt x="1555" y="2094"/>
                    <a:pt x="1539" y="2094"/>
                  </a:cubicBezTo>
                  <a:cubicBezTo>
                    <a:pt x="1469" y="2094"/>
                    <a:pt x="1408" y="2115"/>
                    <a:pt x="1410" y="2189"/>
                  </a:cubicBezTo>
                  <a:cubicBezTo>
                    <a:pt x="1347" y="2518"/>
                    <a:pt x="1232" y="2836"/>
                    <a:pt x="1069" y="3130"/>
                  </a:cubicBezTo>
                  <a:cubicBezTo>
                    <a:pt x="1060" y="3221"/>
                    <a:pt x="1072" y="3353"/>
                    <a:pt x="1146" y="3436"/>
                  </a:cubicBezTo>
                  <a:lnTo>
                    <a:pt x="965" y="3404"/>
                  </a:lnTo>
                  <a:cubicBezTo>
                    <a:pt x="1021" y="3376"/>
                    <a:pt x="1037" y="3274"/>
                    <a:pt x="1065" y="3140"/>
                  </a:cubicBezTo>
                  <a:lnTo>
                    <a:pt x="1065" y="3140"/>
                  </a:lnTo>
                  <a:cubicBezTo>
                    <a:pt x="1018" y="3228"/>
                    <a:pt x="967" y="3313"/>
                    <a:pt x="909" y="3408"/>
                  </a:cubicBezTo>
                  <a:lnTo>
                    <a:pt x="902" y="3434"/>
                  </a:lnTo>
                  <a:lnTo>
                    <a:pt x="895" y="3434"/>
                  </a:lnTo>
                  <a:cubicBezTo>
                    <a:pt x="854" y="3499"/>
                    <a:pt x="812" y="3566"/>
                    <a:pt x="766" y="3636"/>
                  </a:cubicBezTo>
                  <a:cubicBezTo>
                    <a:pt x="506" y="3754"/>
                    <a:pt x="339" y="3949"/>
                    <a:pt x="209" y="4169"/>
                  </a:cubicBezTo>
                  <a:lnTo>
                    <a:pt x="251" y="4176"/>
                  </a:lnTo>
                  <a:cubicBezTo>
                    <a:pt x="205" y="4296"/>
                    <a:pt x="179" y="4338"/>
                    <a:pt x="162" y="4338"/>
                  </a:cubicBezTo>
                  <a:cubicBezTo>
                    <a:pt x="152" y="4338"/>
                    <a:pt x="145" y="4322"/>
                    <a:pt x="140" y="4299"/>
                  </a:cubicBezTo>
                  <a:cubicBezTo>
                    <a:pt x="130" y="4313"/>
                    <a:pt x="123" y="4326"/>
                    <a:pt x="116" y="4340"/>
                  </a:cubicBezTo>
                  <a:cubicBezTo>
                    <a:pt x="121" y="4642"/>
                    <a:pt x="1" y="4911"/>
                    <a:pt x="49" y="5312"/>
                  </a:cubicBezTo>
                  <a:cubicBezTo>
                    <a:pt x="160" y="6135"/>
                    <a:pt x="865" y="6728"/>
                    <a:pt x="1382" y="6941"/>
                  </a:cubicBezTo>
                  <a:cubicBezTo>
                    <a:pt x="1340" y="6877"/>
                    <a:pt x="1324" y="6802"/>
                    <a:pt x="1336" y="6728"/>
                  </a:cubicBezTo>
                  <a:lnTo>
                    <a:pt x="1336" y="6728"/>
                  </a:lnTo>
                  <a:cubicBezTo>
                    <a:pt x="1359" y="6779"/>
                    <a:pt x="1389" y="6874"/>
                    <a:pt x="1424" y="6955"/>
                  </a:cubicBezTo>
                  <a:cubicBezTo>
                    <a:pt x="1487" y="6976"/>
                    <a:pt x="1547" y="7002"/>
                    <a:pt x="1607" y="7034"/>
                  </a:cubicBezTo>
                  <a:cubicBezTo>
                    <a:pt x="1623" y="6995"/>
                    <a:pt x="1637" y="6955"/>
                    <a:pt x="1649" y="6916"/>
                  </a:cubicBezTo>
                  <a:lnTo>
                    <a:pt x="1649" y="6916"/>
                  </a:lnTo>
                  <a:lnTo>
                    <a:pt x="1628" y="7043"/>
                  </a:lnTo>
                  <a:cubicBezTo>
                    <a:pt x="1767" y="7120"/>
                    <a:pt x="1892" y="7213"/>
                    <a:pt x="2006" y="7324"/>
                  </a:cubicBezTo>
                  <a:cubicBezTo>
                    <a:pt x="2029" y="7261"/>
                    <a:pt x="2045" y="7196"/>
                    <a:pt x="2054" y="7132"/>
                  </a:cubicBezTo>
                  <a:lnTo>
                    <a:pt x="2027" y="7067"/>
                  </a:lnTo>
                  <a:lnTo>
                    <a:pt x="2027" y="7067"/>
                  </a:lnTo>
                  <a:cubicBezTo>
                    <a:pt x="2050" y="7071"/>
                    <a:pt x="2054" y="7097"/>
                    <a:pt x="2054" y="7132"/>
                  </a:cubicBezTo>
                  <a:lnTo>
                    <a:pt x="2087" y="7206"/>
                  </a:lnTo>
                  <a:cubicBezTo>
                    <a:pt x="2050" y="7261"/>
                    <a:pt x="2052" y="7322"/>
                    <a:pt x="2071" y="7389"/>
                  </a:cubicBezTo>
                  <a:cubicBezTo>
                    <a:pt x="2173" y="7498"/>
                    <a:pt x="2270" y="7614"/>
                    <a:pt x="2358" y="7734"/>
                  </a:cubicBezTo>
                  <a:lnTo>
                    <a:pt x="2388" y="7690"/>
                  </a:lnTo>
                  <a:cubicBezTo>
                    <a:pt x="2397" y="7654"/>
                    <a:pt x="2385" y="7647"/>
                    <a:pt x="2368" y="7647"/>
                  </a:cubicBezTo>
                  <a:cubicBezTo>
                    <a:pt x="2358" y="7647"/>
                    <a:pt x="2345" y="7649"/>
                    <a:pt x="2335" y="7649"/>
                  </a:cubicBezTo>
                  <a:cubicBezTo>
                    <a:pt x="2322" y="7649"/>
                    <a:pt x="2312" y="7646"/>
                    <a:pt x="2309" y="7632"/>
                  </a:cubicBezTo>
                  <a:lnTo>
                    <a:pt x="2400" y="7563"/>
                  </a:lnTo>
                  <a:lnTo>
                    <a:pt x="2400" y="7563"/>
                  </a:lnTo>
                  <a:cubicBezTo>
                    <a:pt x="2395" y="7621"/>
                    <a:pt x="2395" y="7706"/>
                    <a:pt x="2386" y="7771"/>
                  </a:cubicBezTo>
                  <a:cubicBezTo>
                    <a:pt x="2416" y="7811"/>
                    <a:pt x="2444" y="7850"/>
                    <a:pt x="2472" y="7887"/>
                  </a:cubicBezTo>
                  <a:cubicBezTo>
                    <a:pt x="2442" y="7892"/>
                    <a:pt x="2411" y="7903"/>
                    <a:pt x="2388" y="7922"/>
                  </a:cubicBezTo>
                  <a:cubicBezTo>
                    <a:pt x="2755" y="8546"/>
                    <a:pt x="2868" y="9046"/>
                    <a:pt x="2657" y="9529"/>
                  </a:cubicBezTo>
                  <a:cubicBezTo>
                    <a:pt x="2595" y="10122"/>
                    <a:pt x="2676" y="10950"/>
                    <a:pt x="3077" y="11397"/>
                  </a:cubicBezTo>
                  <a:cubicBezTo>
                    <a:pt x="3239" y="11603"/>
                    <a:pt x="3654" y="11791"/>
                    <a:pt x="3707" y="11858"/>
                  </a:cubicBezTo>
                  <a:cubicBezTo>
                    <a:pt x="3803" y="11871"/>
                    <a:pt x="3988" y="11923"/>
                    <a:pt x="4097" y="11923"/>
                  </a:cubicBezTo>
                  <a:cubicBezTo>
                    <a:pt x="4108" y="11923"/>
                    <a:pt x="4119" y="11922"/>
                    <a:pt x="4129" y="11921"/>
                  </a:cubicBezTo>
                  <a:cubicBezTo>
                    <a:pt x="4223" y="11970"/>
                    <a:pt x="4341" y="11984"/>
                    <a:pt x="4477" y="11984"/>
                  </a:cubicBezTo>
                  <a:cubicBezTo>
                    <a:pt x="4646" y="11984"/>
                    <a:pt x="4843" y="11962"/>
                    <a:pt x="5059" y="11958"/>
                  </a:cubicBezTo>
                  <a:cubicBezTo>
                    <a:pt x="5112" y="11941"/>
                    <a:pt x="5167" y="11932"/>
                    <a:pt x="5222" y="11932"/>
                  </a:cubicBezTo>
                  <a:cubicBezTo>
                    <a:pt x="5284" y="11932"/>
                    <a:pt x="5345" y="11943"/>
                    <a:pt x="5404" y="11965"/>
                  </a:cubicBezTo>
                  <a:cubicBezTo>
                    <a:pt x="5501" y="11960"/>
                    <a:pt x="5561" y="11944"/>
                    <a:pt x="5613" y="11944"/>
                  </a:cubicBezTo>
                  <a:cubicBezTo>
                    <a:pt x="5660" y="11944"/>
                    <a:pt x="5700" y="11956"/>
                    <a:pt x="5754" y="12000"/>
                  </a:cubicBezTo>
                  <a:cubicBezTo>
                    <a:pt x="5859" y="12014"/>
                    <a:pt x="6030" y="12067"/>
                    <a:pt x="6091" y="12116"/>
                  </a:cubicBezTo>
                  <a:cubicBezTo>
                    <a:pt x="6097" y="12116"/>
                    <a:pt x="6104" y="12104"/>
                    <a:pt x="6109" y="12093"/>
                  </a:cubicBezTo>
                  <a:cubicBezTo>
                    <a:pt x="6320" y="12222"/>
                    <a:pt x="6318" y="12211"/>
                    <a:pt x="6524" y="12290"/>
                  </a:cubicBezTo>
                  <a:cubicBezTo>
                    <a:pt x="6522" y="12278"/>
                    <a:pt x="6515" y="12266"/>
                    <a:pt x="6505" y="12257"/>
                  </a:cubicBezTo>
                  <a:lnTo>
                    <a:pt x="6505" y="12257"/>
                  </a:lnTo>
                  <a:cubicBezTo>
                    <a:pt x="6522" y="12265"/>
                    <a:pt x="6539" y="12269"/>
                    <a:pt x="6555" y="12269"/>
                  </a:cubicBezTo>
                  <a:cubicBezTo>
                    <a:pt x="6596" y="12269"/>
                    <a:pt x="6635" y="12247"/>
                    <a:pt x="6668" y="12215"/>
                  </a:cubicBezTo>
                  <a:lnTo>
                    <a:pt x="6668" y="12215"/>
                  </a:lnTo>
                  <a:cubicBezTo>
                    <a:pt x="6653" y="12263"/>
                    <a:pt x="6635" y="12306"/>
                    <a:pt x="6654" y="12306"/>
                  </a:cubicBezTo>
                  <a:cubicBezTo>
                    <a:pt x="6655" y="12306"/>
                    <a:pt x="6657" y="12306"/>
                    <a:pt x="6658" y="12306"/>
                  </a:cubicBezTo>
                  <a:cubicBezTo>
                    <a:pt x="7108" y="12603"/>
                    <a:pt x="7433" y="12950"/>
                    <a:pt x="7590" y="13518"/>
                  </a:cubicBezTo>
                  <a:cubicBezTo>
                    <a:pt x="7676" y="13678"/>
                    <a:pt x="7774" y="13831"/>
                    <a:pt x="7883" y="13977"/>
                  </a:cubicBezTo>
                  <a:cubicBezTo>
                    <a:pt x="7922" y="14000"/>
                    <a:pt x="7950" y="14035"/>
                    <a:pt x="7966" y="14079"/>
                  </a:cubicBezTo>
                  <a:cubicBezTo>
                    <a:pt x="7973" y="14089"/>
                    <a:pt x="7980" y="14098"/>
                    <a:pt x="7987" y="14105"/>
                  </a:cubicBezTo>
                  <a:lnTo>
                    <a:pt x="8045" y="13929"/>
                  </a:lnTo>
                  <a:lnTo>
                    <a:pt x="8186" y="14295"/>
                  </a:lnTo>
                  <a:cubicBezTo>
                    <a:pt x="8184" y="14306"/>
                    <a:pt x="8182" y="14313"/>
                    <a:pt x="8177" y="14323"/>
                  </a:cubicBezTo>
                  <a:cubicBezTo>
                    <a:pt x="8221" y="14429"/>
                    <a:pt x="8411" y="14571"/>
                    <a:pt x="8497" y="14636"/>
                  </a:cubicBezTo>
                  <a:cubicBezTo>
                    <a:pt x="8567" y="14652"/>
                    <a:pt x="8708" y="14746"/>
                    <a:pt x="8783" y="14746"/>
                  </a:cubicBezTo>
                  <a:cubicBezTo>
                    <a:pt x="8796" y="14746"/>
                    <a:pt x="8806" y="14744"/>
                    <a:pt x="8814" y="14738"/>
                  </a:cubicBezTo>
                  <a:cubicBezTo>
                    <a:pt x="8845" y="14835"/>
                    <a:pt x="8995" y="14840"/>
                    <a:pt x="9053" y="14918"/>
                  </a:cubicBezTo>
                  <a:cubicBezTo>
                    <a:pt x="9079" y="14907"/>
                    <a:pt x="9113" y="14904"/>
                    <a:pt x="9150" y="14904"/>
                  </a:cubicBezTo>
                  <a:cubicBezTo>
                    <a:pt x="9236" y="14904"/>
                    <a:pt x="9340" y="14925"/>
                    <a:pt x="9401" y="14925"/>
                  </a:cubicBezTo>
                  <a:cubicBezTo>
                    <a:pt x="9434" y="14925"/>
                    <a:pt x="9455" y="14919"/>
                    <a:pt x="9454" y="14900"/>
                  </a:cubicBezTo>
                  <a:lnTo>
                    <a:pt x="9454" y="14900"/>
                  </a:lnTo>
                  <a:cubicBezTo>
                    <a:pt x="9464" y="14900"/>
                    <a:pt x="9473" y="14900"/>
                    <a:pt x="9482" y="14900"/>
                  </a:cubicBezTo>
                  <a:cubicBezTo>
                    <a:pt x="9648" y="14900"/>
                    <a:pt x="9648" y="14847"/>
                    <a:pt x="9809" y="14847"/>
                  </a:cubicBezTo>
                  <a:cubicBezTo>
                    <a:pt x="9827" y="14847"/>
                    <a:pt x="9848" y="14847"/>
                    <a:pt x="9872" y="14849"/>
                  </a:cubicBezTo>
                  <a:cubicBezTo>
                    <a:pt x="9881" y="14840"/>
                    <a:pt x="9853" y="14809"/>
                    <a:pt x="10004" y="14712"/>
                  </a:cubicBezTo>
                  <a:cubicBezTo>
                    <a:pt x="10016" y="14712"/>
                    <a:pt x="10029" y="14713"/>
                    <a:pt x="10040" y="14713"/>
                  </a:cubicBezTo>
                  <a:cubicBezTo>
                    <a:pt x="10259" y="14713"/>
                    <a:pt x="10350" y="14651"/>
                    <a:pt x="10444" y="14508"/>
                  </a:cubicBezTo>
                  <a:cubicBezTo>
                    <a:pt x="10757" y="14487"/>
                    <a:pt x="10750" y="14443"/>
                    <a:pt x="10954" y="14344"/>
                  </a:cubicBezTo>
                  <a:cubicBezTo>
                    <a:pt x="11070" y="14128"/>
                    <a:pt x="11469" y="13973"/>
                    <a:pt x="11541" y="13917"/>
                  </a:cubicBezTo>
                  <a:cubicBezTo>
                    <a:pt x="11766" y="13801"/>
                    <a:pt x="11994" y="13772"/>
                    <a:pt x="12224" y="13772"/>
                  </a:cubicBezTo>
                  <a:cubicBezTo>
                    <a:pt x="12273" y="13772"/>
                    <a:pt x="12323" y="13773"/>
                    <a:pt x="12373" y="13776"/>
                  </a:cubicBezTo>
                  <a:cubicBezTo>
                    <a:pt x="12344" y="13715"/>
                    <a:pt x="12269" y="13474"/>
                    <a:pt x="12279" y="13448"/>
                  </a:cubicBezTo>
                  <a:lnTo>
                    <a:pt x="12279" y="13448"/>
                  </a:lnTo>
                  <a:cubicBezTo>
                    <a:pt x="12282" y="13448"/>
                    <a:pt x="12285" y="13448"/>
                    <a:pt x="12287" y="13449"/>
                  </a:cubicBezTo>
                  <a:cubicBezTo>
                    <a:pt x="12285" y="13447"/>
                    <a:pt x="12283" y="13446"/>
                    <a:pt x="12282" y="13446"/>
                  </a:cubicBezTo>
                  <a:cubicBezTo>
                    <a:pt x="12281" y="13446"/>
                    <a:pt x="12280" y="13447"/>
                    <a:pt x="12279" y="13448"/>
                  </a:cubicBezTo>
                  <a:lnTo>
                    <a:pt x="12279" y="13448"/>
                  </a:lnTo>
                  <a:cubicBezTo>
                    <a:pt x="12212" y="13443"/>
                    <a:pt x="12140" y="13438"/>
                    <a:pt x="12067" y="13438"/>
                  </a:cubicBezTo>
                  <a:cubicBezTo>
                    <a:pt x="11858" y="13438"/>
                    <a:pt x="11639" y="13475"/>
                    <a:pt x="11473" y="13630"/>
                  </a:cubicBezTo>
                  <a:cubicBezTo>
                    <a:pt x="11274" y="13764"/>
                    <a:pt x="10922" y="13783"/>
                    <a:pt x="10757" y="14061"/>
                  </a:cubicBezTo>
                  <a:cubicBezTo>
                    <a:pt x="10662" y="14200"/>
                    <a:pt x="10428" y="14230"/>
                    <a:pt x="10270" y="14290"/>
                  </a:cubicBezTo>
                  <a:cubicBezTo>
                    <a:pt x="10293" y="14464"/>
                    <a:pt x="10073" y="14457"/>
                    <a:pt x="10048" y="14561"/>
                  </a:cubicBezTo>
                  <a:cubicBezTo>
                    <a:pt x="9960" y="14554"/>
                    <a:pt x="9897" y="14546"/>
                    <a:pt x="9854" y="14546"/>
                  </a:cubicBezTo>
                  <a:cubicBezTo>
                    <a:pt x="9806" y="14546"/>
                    <a:pt x="9782" y="14556"/>
                    <a:pt x="9772" y="14589"/>
                  </a:cubicBezTo>
                  <a:cubicBezTo>
                    <a:pt x="9710" y="14572"/>
                    <a:pt x="9669" y="14566"/>
                    <a:pt x="9622" y="14566"/>
                  </a:cubicBezTo>
                  <a:cubicBezTo>
                    <a:pt x="9573" y="14566"/>
                    <a:pt x="9516" y="14573"/>
                    <a:pt x="9417" y="14580"/>
                  </a:cubicBezTo>
                  <a:cubicBezTo>
                    <a:pt x="9412" y="14591"/>
                    <a:pt x="9391" y="14594"/>
                    <a:pt x="9362" y="14594"/>
                  </a:cubicBezTo>
                  <a:cubicBezTo>
                    <a:pt x="9331" y="14594"/>
                    <a:pt x="9290" y="14590"/>
                    <a:pt x="9254" y="14590"/>
                  </a:cubicBezTo>
                  <a:cubicBezTo>
                    <a:pt x="9197" y="14590"/>
                    <a:pt x="9151" y="14599"/>
                    <a:pt x="9165" y="14643"/>
                  </a:cubicBezTo>
                  <a:cubicBezTo>
                    <a:pt x="8972" y="14503"/>
                    <a:pt x="8883" y="14451"/>
                    <a:pt x="8822" y="14451"/>
                  </a:cubicBezTo>
                  <a:cubicBezTo>
                    <a:pt x="8802" y="14451"/>
                    <a:pt x="8785" y="14457"/>
                    <a:pt x="8768" y="14466"/>
                  </a:cubicBezTo>
                  <a:cubicBezTo>
                    <a:pt x="8657" y="14369"/>
                    <a:pt x="8420" y="14165"/>
                    <a:pt x="8437" y="14144"/>
                  </a:cubicBezTo>
                  <a:cubicBezTo>
                    <a:pt x="8388" y="14114"/>
                    <a:pt x="8344" y="14082"/>
                    <a:pt x="8300" y="14047"/>
                  </a:cubicBezTo>
                  <a:lnTo>
                    <a:pt x="8300" y="14047"/>
                  </a:lnTo>
                  <a:cubicBezTo>
                    <a:pt x="8293" y="14163"/>
                    <a:pt x="8481" y="14047"/>
                    <a:pt x="8399" y="14337"/>
                  </a:cubicBezTo>
                  <a:lnTo>
                    <a:pt x="8237" y="13991"/>
                  </a:lnTo>
                  <a:cubicBezTo>
                    <a:pt x="8070" y="13834"/>
                    <a:pt x="7950" y="13632"/>
                    <a:pt x="7896" y="13409"/>
                  </a:cubicBezTo>
                  <a:cubicBezTo>
                    <a:pt x="7590" y="12800"/>
                    <a:pt x="7259" y="12440"/>
                    <a:pt x="6740" y="12120"/>
                  </a:cubicBezTo>
                  <a:cubicBezTo>
                    <a:pt x="6770" y="12062"/>
                    <a:pt x="6777" y="12009"/>
                    <a:pt x="6747" y="12002"/>
                  </a:cubicBezTo>
                  <a:lnTo>
                    <a:pt x="6747" y="12002"/>
                  </a:lnTo>
                  <a:cubicBezTo>
                    <a:pt x="6742" y="12013"/>
                    <a:pt x="6718" y="12024"/>
                    <a:pt x="6700" y="12024"/>
                  </a:cubicBezTo>
                  <a:cubicBezTo>
                    <a:pt x="6680" y="12024"/>
                    <a:pt x="6670" y="12008"/>
                    <a:pt x="6716" y="11958"/>
                  </a:cubicBezTo>
                  <a:cubicBezTo>
                    <a:pt x="6556" y="11942"/>
                    <a:pt x="6408" y="11946"/>
                    <a:pt x="6403" y="11858"/>
                  </a:cubicBezTo>
                  <a:cubicBezTo>
                    <a:pt x="6267" y="11833"/>
                    <a:pt x="6135" y="11782"/>
                    <a:pt x="6014" y="11708"/>
                  </a:cubicBezTo>
                  <a:cubicBezTo>
                    <a:pt x="5961" y="11708"/>
                    <a:pt x="5989" y="11691"/>
                    <a:pt x="5805" y="11647"/>
                  </a:cubicBezTo>
                  <a:cubicBezTo>
                    <a:pt x="5756" y="11674"/>
                    <a:pt x="5702" y="11687"/>
                    <a:pt x="5648" y="11687"/>
                  </a:cubicBezTo>
                  <a:cubicBezTo>
                    <a:pt x="5603" y="11687"/>
                    <a:pt x="5558" y="11678"/>
                    <a:pt x="5516" y="11659"/>
                  </a:cubicBezTo>
                  <a:cubicBezTo>
                    <a:pt x="5464" y="11657"/>
                    <a:pt x="5419" y="11657"/>
                    <a:pt x="5378" y="11657"/>
                  </a:cubicBezTo>
                  <a:cubicBezTo>
                    <a:pt x="5197" y="11657"/>
                    <a:pt x="5103" y="11672"/>
                    <a:pt x="4917" y="11687"/>
                  </a:cubicBezTo>
                  <a:cubicBezTo>
                    <a:pt x="4730" y="11708"/>
                    <a:pt x="4596" y="11748"/>
                    <a:pt x="4459" y="11748"/>
                  </a:cubicBezTo>
                  <a:cubicBezTo>
                    <a:pt x="4382" y="11748"/>
                    <a:pt x="4304" y="11735"/>
                    <a:pt x="4215" y="11701"/>
                  </a:cubicBezTo>
                  <a:cubicBezTo>
                    <a:pt x="3907" y="11654"/>
                    <a:pt x="3608" y="11406"/>
                    <a:pt x="3448" y="11228"/>
                  </a:cubicBezTo>
                  <a:cubicBezTo>
                    <a:pt x="2868" y="10669"/>
                    <a:pt x="2891" y="10027"/>
                    <a:pt x="2919" y="9498"/>
                  </a:cubicBezTo>
                  <a:cubicBezTo>
                    <a:pt x="3170" y="9067"/>
                    <a:pt x="3051" y="8453"/>
                    <a:pt x="2683" y="7899"/>
                  </a:cubicBezTo>
                  <a:lnTo>
                    <a:pt x="2697" y="7890"/>
                  </a:lnTo>
                  <a:cubicBezTo>
                    <a:pt x="2692" y="7876"/>
                    <a:pt x="2687" y="7864"/>
                    <a:pt x="2680" y="7852"/>
                  </a:cubicBezTo>
                  <a:cubicBezTo>
                    <a:pt x="2694" y="7848"/>
                    <a:pt x="2697" y="7846"/>
                    <a:pt x="2678" y="7846"/>
                  </a:cubicBezTo>
                  <a:cubicBezTo>
                    <a:pt x="2367" y="7150"/>
                    <a:pt x="1962" y="6826"/>
                    <a:pt x="1433" y="6640"/>
                  </a:cubicBezTo>
                  <a:cubicBezTo>
                    <a:pt x="1037" y="6422"/>
                    <a:pt x="439" y="5894"/>
                    <a:pt x="385" y="5416"/>
                  </a:cubicBezTo>
                  <a:cubicBezTo>
                    <a:pt x="246" y="5040"/>
                    <a:pt x="353" y="4639"/>
                    <a:pt x="367" y="4505"/>
                  </a:cubicBezTo>
                  <a:cubicBezTo>
                    <a:pt x="571" y="4190"/>
                    <a:pt x="719" y="3935"/>
                    <a:pt x="956" y="3742"/>
                  </a:cubicBezTo>
                  <a:cubicBezTo>
                    <a:pt x="1398" y="3337"/>
                    <a:pt x="1593" y="2840"/>
                    <a:pt x="1725" y="2133"/>
                  </a:cubicBezTo>
                  <a:cubicBezTo>
                    <a:pt x="1702" y="2124"/>
                    <a:pt x="1677" y="2115"/>
                    <a:pt x="1653" y="2110"/>
                  </a:cubicBezTo>
                  <a:cubicBezTo>
                    <a:pt x="1709" y="1730"/>
                    <a:pt x="1704" y="1526"/>
                    <a:pt x="1605" y="1329"/>
                  </a:cubicBezTo>
                  <a:cubicBezTo>
                    <a:pt x="1556" y="1090"/>
                    <a:pt x="1512" y="761"/>
                    <a:pt x="1359" y="539"/>
                  </a:cubicBezTo>
                  <a:cubicBezTo>
                    <a:pt x="1327" y="520"/>
                    <a:pt x="1289" y="506"/>
                    <a:pt x="1252" y="494"/>
                  </a:cubicBezTo>
                  <a:lnTo>
                    <a:pt x="1201" y="348"/>
                  </a:lnTo>
                  <a:cubicBezTo>
                    <a:pt x="1183" y="318"/>
                    <a:pt x="1164" y="286"/>
                    <a:pt x="1143" y="251"/>
                  </a:cubicBezTo>
                  <a:cubicBezTo>
                    <a:pt x="1084" y="248"/>
                    <a:pt x="963" y="142"/>
                    <a:pt x="919" y="142"/>
                  </a:cubicBezTo>
                  <a:cubicBezTo>
                    <a:pt x="895" y="142"/>
                    <a:pt x="893" y="171"/>
                    <a:pt x="930" y="258"/>
                  </a:cubicBezTo>
                  <a:lnTo>
                    <a:pt x="775"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68" name="Google Shape;19368;p67"/>
            <p:cNvSpPr/>
            <p:nvPr/>
          </p:nvSpPr>
          <p:spPr>
            <a:xfrm>
              <a:off x="541050" y="522950"/>
              <a:ext cx="30500" cy="11975"/>
            </a:xfrm>
            <a:custGeom>
              <a:avLst/>
              <a:gdLst/>
              <a:ahLst/>
              <a:cxnLst/>
              <a:rect l="l" t="t" r="r" b="b"/>
              <a:pathLst>
                <a:path w="1220" h="479" extrusionOk="0">
                  <a:moveTo>
                    <a:pt x="508" y="1"/>
                  </a:moveTo>
                  <a:cubicBezTo>
                    <a:pt x="492" y="1"/>
                    <a:pt x="476" y="1"/>
                    <a:pt x="459" y="1"/>
                  </a:cubicBezTo>
                  <a:cubicBezTo>
                    <a:pt x="302" y="10"/>
                    <a:pt x="146" y="45"/>
                    <a:pt x="0" y="106"/>
                  </a:cubicBezTo>
                  <a:lnTo>
                    <a:pt x="149" y="479"/>
                  </a:lnTo>
                  <a:cubicBezTo>
                    <a:pt x="272" y="435"/>
                    <a:pt x="401" y="412"/>
                    <a:pt x="534" y="409"/>
                  </a:cubicBezTo>
                  <a:cubicBezTo>
                    <a:pt x="599" y="403"/>
                    <a:pt x="666" y="401"/>
                    <a:pt x="732" y="401"/>
                  </a:cubicBezTo>
                  <a:cubicBezTo>
                    <a:pt x="876" y="401"/>
                    <a:pt x="1021" y="414"/>
                    <a:pt x="1162" y="439"/>
                  </a:cubicBezTo>
                  <a:lnTo>
                    <a:pt x="1220" y="117"/>
                  </a:lnTo>
                  <a:cubicBezTo>
                    <a:pt x="1020" y="40"/>
                    <a:pt x="795" y="1"/>
                    <a:pt x="50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69" name="Google Shape;19369;p67"/>
            <p:cNvSpPr/>
            <p:nvPr/>
          </p:nvSpPr>
          <p:spPr>
            <a:xfrm>
              <a:off x="722275" y="576475"/>
              <a:ext cx="4775" cy="5525"/>
            </a:xfrm>
            <a:custGeom>
              <a:avLst/>
              <a:gdLst/>
              <a:ahLst/>
              <a:cxnLst/>
              <a:rect l="l" t="t" r="r" b="b"/>
              <a:pathLst>
                <a:path w="191" h="221" extrusionOk="0">
                  <a:moveTo>
                    <a:pt x="27" y="0"/>
                  </a:moveTo>
                  <a:cubicBezTo>
                    <a:pt x="10" y="0"/>
                    <a:pt x="9" y="34"/>
                    <a:pt x="1" y="56"/>
                  </a:cubicBezTo>
                  <a:cubicBezTo>
                    <a:pt x="38" y="86"/>
                    <a:pt x="77" y="116"/>
                    <a:pt x="116" y="146"/>
                  </a:cubicBezTo>
                  <a:cubicBezTo>
                    <a:pt x="126" y="178"/>
                    <a:pt x="109" y="190"/>
                    <a:pt x="191" y="220"/>
                  </a:cubicBezTo>
                  <a:cubicBezTo>
                    <a:pt x="89" y="48"/>
                    <a:pt x="47" y="0"/>
                    <a:pt x="2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70" name="Google Shape;19370;p67"/>
            <p:cNvSpPr/>
            <p:nvPr/>
          </p:nvSpPr>
          <p:spPr>
            <a:xfrm>
              <a:off x="759425" y="650075"/>
              <a:ext cx="5650" cy="7500"/>
            </a:xfrm>
            <a:custGeom>
              <a:avLst/>
              <a:gdLst/>
              <a:ahLst/>
              <a:cxnLst/>
              <a:rect l="l" t="t" r="r" b="b"/>
              <a:pathLst>
                <a:path w="226" h="300" extrusionOk="0">
                  <a:moveTo>
                    <a:pt x="179" y="0"/>
                  </a:moveTo>
                  <a:cubicBezTo>
                    <a:pt x="167" y="42"/>
                    <a:pt x="160" y="86"/>
                    <a:pt x="158" y="130"/>
                  </a:cubicBezTo>
                  <a:cubicBezTo>
                    <a:pt x="193" y="137"/>
                    <a:pt x="193" y="137"/>
                    <a:pt x="202" y="181"/>
                  </a:cubicBezTo>
                  <a:cubicBezTo>
                    <a:pt x="128" y="167"/>
                    <a:pt x="70" y="93"/>
                    <a:pt x="1" y="53"/>
                  </a:cubicBezTo>
                  <a:lnTo>
                    <a:pt x="1" y="53"/>
                  </a:lnTo>
                  <a:cubicBezTo>
                    <a:pt x="70" y="139"/>
                    <a:pt x="147" y="223"/>
                    <a:pt x="225" y="299"/>
                  </a:cubicBezTo>
                  <a:cubicBezTo>
                    <a:pt x="221" y="197"/>
                    <a:pt x="205" y="97"/>
                    <a:pt x="17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71" name="Google Shape;19371;p67"/>
            <p:cNvSpPr/>
            <p:nvPr/>
          </p:nvSpPr>
          <p:spPr>
            <a:xfrm>
              <a:off x="834700" y="718975"/>
              <a:ext cx="3350" cy="12025"/>
            </a:xfrm>
            <a:custGeom>
              <a:avLst/>
              <a:gdLst/>
              <a:ahLst/>
              <a:cxnLst/>
              <a:rect l="l" t="t" r="r" b="b"/>
              <a:pathLst>
                <a:path w="134" h="481" extrusionOk="0">
                  <a:moveTo>
                    <a:pt x="84" y="0"/>
                  </a:moveTo>
                  <a:cubicBezTo>
                    <a:pt x="6" y="209"/>
                    <a:pt x="1" y="397"/>
                    <a:pt x="52" y="480"/>
                  </a:cubicBezTo>
                  <a:cubicBezTo>
                    <a:pt x="80" y="399"/>
                    <a:pt x="110" y="311"/>
                    <a:pt x="133" y="223"/>
                  </a:cubicBezTo>
                  <a:cubicBezTo>
                    <a:pt x="103" y="186"/>
                    <a:pt x="82" y="123"/>
                    <a:pt x="8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72" name="Google Shape;19372;p67"/>
            <p:cNvSpPr/>
            <p:nvPr/>
          </p:nvSpPr>
          <p:spPr>
            <a:xfrm>
              <a:off x="772050" y="654700"/>
              <a:ext cx="40500" cy="19375"/>
            </a:xfrm>
            <a:custGeom>
              <a:avLst/>
              <a:gdLst/>
              <a:ahLst/>
              <a:cxnLst/>
              <a:rect l="l" t="t" r="r" b="b"/>
              <a:pathLst>
                <a:path w="1620" h="775" extrusionOk="0">
                  <a:moveTo>
                    <a:pt x="87" y="1"/>
                  </a:moveTo>
                  <a:cubicBezTo>
                    <a:pt x="84" y="14"/>
                    <a:pt x="82" y="28"/>
                    <a:pt x="77" y="45"/>
                  </a:cubicBezTo>
                  <a:cubicBezTo>
                    <a:pt x="87" y="70"/>
                    <a:pt x="96" y="93"/>
                    <a:pt x="101" y="109"/>
                  </a:cubicBezTo>
                  <a:lnTo>
                    <a:pt x="68" y="91"/>
                  </a:lnTo>
                  <a:cubicBezTo>
                    <a:pt x="52" y="163"/>
                    <a:pt x="29" y="244"/>
                    <a:pt x="1" y="334"/>
                  </a:cubicBezTo>
                  <a:cubicBezTo>
                    <a:pt x="73" y="381"/>
                    <a:pt x="147" y="422"/>
                    <a:pt x="226" y="457"/>
                  </a:cubicBezTo>
                  <a:cubicBezTo>
                    <a:pt x="228" y="450"/>
                    <a:pt x="230" y="443"/>
                    <a:pt x="230" y="436"/>
                  </a:cubicBezTo>
                  <a:lnTo>
                    <a:pt x="233" y="462"/>
                  </a:lnTo>
                  <a:cubicBezTo>
                    <a:pt x="437" y="550"/>
                    <a:pt x="652" y="608"/>
                    <a:pt x="873" y="633"/>
                  </a:cubicBezTo>
                  <a:cubicBezTo>
                    <a:pt x="893" y="632"/>
                    <a:pt x="913" y="631"/>
                    <a:pt x="934" y="631"/>
                  </a:cubicBezTo>
                  <a:cubicBezTo>
                    <a:pt x="1128" y="631"/>
                    <a:pt x="1353" y="704"/>
                    <a:pt x="1598" y="775"/>
                  </a:cubicBezTo>
                  <a:cubicBezTo>
                    <a:pt x="1600" y="705"/>
                    <a:pt x="1607" y="636"/>
                    <a:pt x="1619" y="568"/>
                  </a:cubicBezTo>
                  <a:cubicBezTo>
                    <a:pt x="1423" y="438"/>
                    <a:pt x="1211" y="309"/>
                    <a:pt x="992" y="309"/>
                  </a:cubicBezTo>
                  <a:cubicBezTo>
                    <a:pt x="978" y="309"/>
                    <a:pt x="963" y="310"/>
                    <a:pt x="949" y="311"/>
                  </a:cubicBezTo>
                  <a:cubicBezTo>
                    <a:pt x="648" y="249"/>
                    <a:pt x="358" y="142"/>
                    <a:pt x="8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73" name="Google Shape;19373;p67"/>
            <p:cNvSpPr/>
            <p:nvPr/>
          </p:nvSpPr>
          <p:spPr>
            <a:xfrm>
              <a:off x="815700" y="671925"/>
              <a:ext cx="25525" cy="46200"/>
            </a:xfrm>
            <a:custGeom>
              <a:avLst/>
              <a:gdLst/>
              <a:ahLst/>
              <a:cxnLst/>
              <a:rect l="l" t="t" r="r" b="b"/>
              <a:pathLst>
                <a:path w="1021" h="1848" extrusionOk="0">
                  <a:moveTo>
                    <a:pt x="332" y="132"/>
                  </a:moveTo>
                  <a:lnTo>
                    <a:pt x="329" y="159"/>
                  </a:lnTo>
                  <a:lnTo>
                    <a:pt x="329" y="159"/>
                  </a:lnTo>
                  <a:cubicBezTo>
                    <a:pt x="331" y="150"/>
                    <a:pt x="332" y="142"/>
                    <a:pt x="332" y="132"/>
                  </a:cubicBezTo>
                  <a:close/>
                  <a:moveTo>
                    <a:pt x="114" y="0"/>
                  </a:moveTo>
                  <a:lnTo>
                    <a:pt x="114" y="0"/>
                  </a:lnTo>
                  <a:cubicBezTo>
                    <a:pt x="1" y="269"/>
                    <a:pt x="165" y="107"/>
                    <a:pt x="140" y="299"/>
                  </a:cubicBezTo>
                  <a:cubicBezTo>
                    <a:pt x="286" y="450"/>
                    <a:pt x="427" y="638"/>
                    <a:pt x="599" y="862"/>
                  </a:cubicBezTo>
                  <a:cubicBezTo>
                    <a:pt x="731" y="1129"/>
                    <a:pt x="735" y="1423"/>
                    <a:pt x="687" y="1711"/>
                  </a:cubicBezTo>
                  <a:cubicBezTo>
                    <a:pt x="752" y="1801"/>
                    <a:pt x="854" y="1822"/>
                    <a:pt x="949" y="1848"/>
                  </a:cubicBezTo>
                  <a:cubicBezTo>
                    <a:pt x="1021" y="1451"/>
                    <a:pt x="1018" y="1029"/>
                    <a:pt x="877" y="693"/>
                  </a:cubicBezTo>
                  <a:cubicBezTo>
                    <a:pt x="858" y="658"/>
                    <a:pt x="840" y="626"/>
                    <a:pt x="821" y="593"/>
                  </a:cubicBezTo>
                  <a:cubicBezTo>
                    <a:pt x="784" y="641"/>
                    <a:pt x="737" y="760"/>
                    <a:pt x="684" y="760"/>
                  </a:cubicBezTo>
                  <a:cubicBezTo>
                    <a:pt x="661" y="760"/>
                    <a:pt x="637" y="739"/>
                    <a:pt x="613" y="682"/>
                  </a:cubicBezTo>
                  <a:cubicBezTo>
                    <a:pt x="661" y="556"/>
                    <a:pt x="698" y="487"/>
                    <a:pt x="731" y="457"/>
                  </a:cubicBezTo>
                  <a:cubicBezTo>
                    <a:pt x="664" y="369"/>
                    <a:pt x="589" y="287"/>
                    <a:pt x="506" y="216"/>
                  </a:cubicBezTo>
                  <a:cubicBezTo>
                    <a:pt x="455" y="262"/>
                    <a:pt x="390" y="325"/>
                    <a:pt x="293" y="431"/>
                  </a:cubicBezTo>
                  <a:lnTo>
                    <a:pt x="329" y="159"/>
                  </a:lnTo>
                  <a:lnTo>
                    <a:pt x="329" y="159"/>
                  </a:lnTo>
                  <a:cubicBezTo>
                    <a:pt x="320" y="190"/>
                    <a:pt x="298" y="217"/>
                    <a:pt x="274" y="248"/>
                  </a:cubicBezTo>
                  <a:cubicBezTo>
                    <a:pt x="267" y="183"/>
                    <a:pt x="267" y="121"/>
                    <a:pt x="272" y="58"/>
                  </a:cubicBezTo>
                  <a:cubicBezTo>
                    <a:pt x="221" y="32"/>
                    <a:pt x="167" y="14"/>
                    <a:pt x="11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74" name="Google Shape;19374;p67"/>
            <p:cNvSpPr/>
            <p:nvPr/>
          </p:nvSpPr>
          <p:spPr>
            <a:xfrm>
              <a:off x="816275" y="720875"/>
              <a:ext cx="19625" cy="58100"/>
            </a:xfrm>
            <a:custGeom>
              <a:avLst/>
              <a:gdLst/>
              <a:ahLst/>
              <a:cxnLst/>
              <a:rect l="l" t="t" r="r" b="b"/>
              <a:pathLst>
                <a:path w="785" h="2324" extrusionOk="0">
                  <a:moveTo>
                    <a:pt x="123" y="2281"/>
                  </a:moveTo>
                  <a:lnTo>
                    <a:pt x="123" y="2281"/>
                  </a:lnTo>
                  <a:cubicBezTo>
                    <a:pt x="123" y="2282"/>
                    <a:pt x="124" y="2282"/>
                    <a:pt x="124" y="2282"/>
                  </a:cubicBezTo>
                  <a:lnTo>
                    <a:pt x="124" y="2282"/>
                  </a:lnTo>
                  <a:cubicBezTo>
                    <a:pt x="124" y="2282"/>
                    <a:pt x="123" y="2282"/>
                    <a:pt x="123" y="2281"/>
                  </a:cubicBezTo>
                  <a:close/>
                  <a:moveTo>
                    <a:pt x="613" y="1"/>
                  </a:moveTo>
                  <a:cubicBezTo>
                    <a:pt x="559" y="214"/>
                    <a:pt x="490" y="418"/>
                    <a:pt x="437" y="601"/>
                  </a:cubicBezTo>
                  <a:cubicBezTo>
                    <a:pt x="147" y="1123"/>
                    <a:pt x="1" y="1547"/>
                    <a:pt x="123" y="2281"/>
                  </a:cubicBezTo>
                  <a:lnTo>
                    <a:pt x="123" y="2281"/>
                  </a:lnTo>
                  <a:cubicBezTo>
                    <a:pt x="113" y="2217"/>
                    <a:pt x="310" y="2240"/>
                    <a:pt x="446" y="2226"/>
                  </a:cubicBezTo>
                  <a:lnTo>
                    <a:pt x="446" y="2226"/>
                  </a:lnTo>
                  <a:cubicBezTo>
                    <a:pt x="439" y="2259"/>
                    <a:pt x="416" y="2284"/>
                    <a:pt x="386" y="2296"/>
                  </a:cubicBezTo>
                  <a:lnTo>
                    <a:pt x="418" y="2324"/>
                  </a:lnTo>
                  <a:cubicBezTo>
                    <a:pt x="425" y="2292"/>
                    <a:pt x="433" y="2273"/>
                    <a:pt x="444" y="2273"/>
                  </a:cubicBezTo>
                  <a:cubicBezTo>
                    <a:pt x="447" y="2273"/>
                    <a:pt x="451" y="2275"/>
                    <a:pt x="455" y="2280"/>
                  </a:cubicBezTo>
                  <a:cubicBezTo>
                    <a:pt x="453" y="2261"/>
                    <a:pt x="450" y="2245"/>
                    <a:pt x="448" y="2226"/>
                  </a:cubicBezTo>
                  <a:cubicBezTo>
                    <a:pt x="464" y="2224"/>
                    <a:pt x="481" y="2222"/>
                    <a:pt x="499" y="2217"/>
                  </a:cubicBezTo>
                  <a:cubicBezTo>
                    <a:pt x="406" y="1577"/>
                    <a:pt x="335" y="1118"/>
                    <a:pt x="643" y="738"/>
                  </a:cubicBezTo>
                  <a:cubicBezTo>
                    <a:pt x="698" y="634"/>
                    <a:pt x="745" y="527"/>
                    <a:pt x="784" y="418"/>
                  </a:cubicBezTo>
                  <a:cubicBezTo>
                    <a:pt x="627" y="316"/>
                    <a:pt x="661" y="138"/>
                    <a:pt x="61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75" name="Google Shape;19375;p67"/>
            <p:cNvSpPr/>
            <p:nvPr/>
          </p:nvSpPr>
          <p:spPr>
            <a:xfrm>
              <a:off x="374725" y="553800"/>
              <a:ext cx="5525" cy="5300"/>
            </a:xfrm>
            <a:custGeom>
              <a:avLst/>
              <a:gdLst/>
              <a:ahLst/>
              <a:cxnLst/>
              <a:rect l="l" t="t" r="r" b="b"/>
              <a:pathLst>
                <a:path w="221" h="212" extrusionOk="0">
                  <a:moveTo>
                    <a:pt x="58" y="0"/>
                  </a:moveTo>
                  <a:cubicBezTo>
                    <a:pt x="39" y="14"/>
                    <a:pt x="21" y="28"/>
                    <a:pt x="0" y="42"/>
                  </a:cubicBezTo>
                  <a:cubicBezTo>
                    <a:pt x="58" y="174"/>
                    <a:pt x="139" y="202"/>
                    <a:pt x="220" y="211"/>
                  </a:cubicBezTo>
                  <a:cubicBezTo>
                    <a:pt x="128" y="130"/>
                    <a:pt x="46" y="61"/>
                    <a:pt x="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76" name="Google Shape;19376;p67"/>
            <p:cNvSpPr/>
            <p:nvPr/>
          </p:nvSpPr>
          <p:spPr>
            <a:xfrm>
              <a:off x="386600" y="546950"/>
              <a:ext cx="3275" cy="3250"/>
            </a:xfrm>
            <a:custGeom>
              <a:avLst/>
              <a:gdLst/>
              <a:ahLst/>
              <a:cxnLst/>
              <a:rect l="l" t="t" r="r" b="b"/>
              <a:pathLst>
                <a:path w="131" h="130" extrusionOk="0">
                  <a:moveTo>
                    <a:pt x="74" y="1"/>
                  </a:moveTo>
                  <a:cubicBezTo>
                    <a:pt x="54" y="24"/>
                    <a:pt x="28" y="47"/>
                    <a:pt x="0" y="64"/>
                  </a:cubicBezTo>
                  <a:cubicBezTo>
                    <a:pt x="31" y="104"/>
                    <a:pt x="62" y="130"/>
                    <a:pt x="99" y="130"/>
                  </a:cubicBezTo>
                  <a:cubicBezTo>
                    <a:pt x="109" y="130"/>
                    <a:pt x="119" y="128"/>
                    <a:pt x="130" y="124"/>
                  </a:cubicBezTo>
                  <a:cubicBezTo>
                    <a:pt x="116" y="80"/>
                    <a:pt x="98" y="38"/>
                    <a:pt x="7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77" name="Google Shape;19377;p67"/>
            <p:cNvSpPr/>
            <p:nvPr/>
          </p:nvSpPr>
          <p:spPr>
            <a:xfrm>
              <a:off x="833725" y="648500"/>
              <a:ext cx="22050" cy="27900"/>
            </a:xfrm>
            <a:custGeom>
              <a:avLst/>
              <a:gdLst/>
              <a:ahLst/>
              <a:cxnLst/>
              <a:rect l="l" t="t" r="r" b="b"/>
              <a:pathLst>
                <a:path w="882" h="1116" extrusionOk="0">
                  <a:moveTo>
                    <a:pt x="100" y="0"/>
                  </a:moveTo>
                  <a:cubicBezTo>
                    <a:pt x="82" y="65"/>
                    <a:pt x="47" y="126"/>
                    <a:pt x="0" y="174"/>
                  </a:cubicBezTo>
                  <a:cubicBezTo>
                    <a:pt x="28" y="161"/>
                    <a:pt x="52" y="158"/>
                    <a:pt x="74" y="158"/>
                  </a:cubicBezTo>
                  <a:cubicBezTo>
                    <a:pt x="100" y="158"/>
                    <a:pt x="123" y="163"/>
                    <a:pt x="148" y="163"/>
                  </a:cubicBezTo>
                  <a:cubicBezTo>
                    <a:pt x="186" y="163"/>
                    <a:pt x="225" y="150"/>
                    <a:pt x="279" y="86"/>
                  </a:cubicBezTo>
                  <a:lnTo>
                    <a:pt x="279" y="86"/>
                  </a:lnTo>
                  <a:cubicBezTo>
                    <a:pt x="207" y="204"/>
                    <a:pt x="167" y="339"/>
                    <a:pt x="170" y="478"/>
                  </a:cubicBezTo>
                  <a:lnTo>
                    <a:pt x="181" y="480"/>
                  </a:lnTo>
                  <a:cubicBezTo>
                    <a:pt x="216" y="513"/>
                    <a:pt x="253" y="545"/>
                    <a:pt x="286" y="575"/>
                  </a:cubicBezTo>
                  <a:lnTo>
                    <a:pt x="286" y="578"/>
                  </a:lnTo>
                  <a:cubicBezTo>
                    <a:pt x="325" y="612"/>
                    <a:pt x="360" y="650"/>
                    <a:pt x="395" y="684"/>
                  </a:cubicBezTo>
                  <a:cubicBezTo>
                    <a:pt x="404" y="680"/>
                    <a:pt x="413" y="678"/>
                    <a:pt x="422" y="678"/>
                  </a:cubicBezTo>
                  <a:cubicBezTo>
                    <a:pt x="439" y="678"/>
                    <a:pt x="456" y="688"/>
                    <a:pt x="471" y="719"/>
                  </a:cubicBezTo>
                  <a:lnTo>
                    <a:pt x="459" y="752"/>
                  </a:lnTo>
                  <a:cubicBezTo>
                    <a:pt x="566" y="865"/>
                    <a:pt x="668" y="988"/>
                    <a:pt x="759" y="1116"/>
                  </a:cubicBezTo>
                  <a:cubicBezTo>
                    <a:pt x="830" y="696"/>
                    <a:pt x="487" y="1074"/>
                    <a:pt x="807" y="601"/>
                  </a:cubicBezTo>
                  <a:cubicBezTo>
                    <a:pt x="828" y="571"/>
                    <a:pt x="851" y="543"/>
                    <a:pt x="881" y="520"/>
                  </a:cubicBezTo>
                  <a:cubicBezTo>
                    <a:pt x="740" y="383"/>
                    <a:pt x="592" y="269"/>
                    <a:pt x="478" y="142"/>
                  </a:cubicBezTo>
                  <a:cubicBezTo>
                    <a:pt x="341" y="89"/>
                    <a:pt x="221" y="42"/>
                    <a:pt x="10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78" name="Google Shape;19378;p67"/>
            <p:cNvSpPr/>
            <p:nvPr/>
          </p:nvSpPr>
          <p:spPr>
            <a:xfrm>
              <a:off x="801375" y="1048400"/>
              <a:ext cx="4675" cy="3375"/>
            </a:xfrm>
            <a:custGeom>
              <a:avLst/>
              <a:gdLst/>
              <a:ahLst/>
              <a:cxnLst/>
              <a:rect l="l" t="t" r="r" b="b"/>
              <a:pathLst>
                <a:path w="187" h="135" extrusionOk="0">
                  <a:moveTo>
                    <a:pt x="186" y="0"/>
                  </a:moveTo>
                  <a:lnTo>
                    <a:pt x="186" y="0"/>
                  </a:lnTo>
                  <a:cubicBezTo>
                    <a:pt x="131" y="26"/>
                    <a:pt x="66" y="0"/>
                    <a:pt x="1" y="118"/>
                  </a:cubicBezTo>
                  <a:cubicBezTo>
                    <a:pt x="4" y="118"/>
                    <a:pt x="6" y="118"/>
                    <a:pt x="9" y="118"/>
                  </a:cubicBezTo>
                  <a:cubicBezTo>
                    <a:pt x="28" y="118"/>
                    <a:pt x="47" y="125"/>
                    <a:pt x="63" y="135"/>
                  </a:cubicBezTo>
                  <a:cubicBezTo>
                    <a:pt x="98" y="84"/>
                    <a:pt x="140" y="40"/>
                    <a:pt x="18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79" name="Google Shape;19379;p67"/>
            <p:cNvSpPr/>
            <p:nvPr/>
          </p:nvSpPr>
          <p:spPr>
            <a:xfrm>
              <a:off x="681825" y="529700"/>
              <a:ext cx="120050" cy="122875"/>
            </a:xfrm>
            <a:custGeom>
              <a:avLst/>
              <a:gdLst/>
              <a:ahLst/>
              <a:cxnLst/>
              <a:rect l="l" t="t" r="r" b="b"/>
              <a:pathLst>
                <a:path w="4802" h="4915" extrusionOk="0">
                  <a:moveTo>
                    <a:pt x="2513" y="1029"/>
                  </a:moveTo>
                  <a:lnTo>
                    <a:pt x="2657" y="1224"/>
                  </a:lnTo>
                  <a:cubicBezTo>
                    <a:pt x="2601" y="1166"/>
                    <a:pt x="2553" y="1101"/>
                    <a:pt x="2513" y="1029"/>
                  </a:cubicBezTo>
                  <a:close/>
                  <a:moveTo>
                    <a:pt x="3009" y="1340"/>
                  </a:moveTo>
                  <a:cubicBezTo>
                    <a:pt x="3009" y="1341"/>
                    <a:pt x="3011" y="1342"/>
                    <a:pt x="3012" y="1343"/>
                  </a:cubicBezTo>
                  <a:lnTo>
                    <a:pt x="3012" y="1343"/>
                  </a:lnTo>
                  <a:cubicBezTo>
                    <a:pt x="3011" y="1342"/>
                    <a:pt x="3010" y="1341"/>
                    <a:pt x="3009" y="1340"/>
                  </a:cubicBezTo>
                  <a:close/>
                  <a:moveTo>
                    <a:pt x="3012" y="1343"/>
                  </a:moveTo>
                  <a:cubicBezTo>
                    <a:pt x="3012" y="1344"/>
                    <a:pt x="3013" y="1346"/>
                    <a:pt x="3014" y="1347"/>
                  </a:cubicBezTo>
                  <a:lnTo>
                    <a:pt x="3014" y="1347"/>
                  </a:lnTo>
                  <a:cubicBezTo>
                    <a:pt x="3014" y="1347"/>
                    <a:pt x="3014" y="1347"/>
                    <a:pt x="3014" y="1347"/>
                  </a:cubicBezTo>
                  <a:cubicBezTo>
                    <a:pt x="3014" y="1346"/>
                    <a:pt x="3013" y="1345"/>
                    <a:pt x="3012" y="1343"/>
                  </a:cubicBezTo>
                  <a:close/>
                  <a:moveTo>
                    <a:pt x="3939" y="3728"/>
                  </a:moveTo>
                  <a:lnTo>
                    <a:pt x="3939" y="3728"/>
                  </a:lnTo>
                  <a:cubicBezTo>
                    <a:pt x="3941" y="3730"/>
                    <a:pt x="3942" y="3732"/>
                    <a:pt x="3944" y="3734"/>
                  </a:cubicBezTo>
                  <a:lnTo>
                    <a:pt x="3944" y="3734"/>
                  </a:lnTo>
                  <a:cubicBezTo>
                    <a:pt x="3943" y="3731"/>
                    <a:pt x="3941" y="3729"/>
                    <a:pt x="3939" y="3728"/>
                  </a:cubicBezTo>
                  <a:close/>
                  <a:moveTo>
                    <a:pt x="4567" y="4312"/>
                  </a:moveTo>
                  <a:cubicBezTo>
                    <a:pt x="4563" y="4329"/>
                    <a:pt x="4557" y="4346"/>
                    <a:pt x="4551" y="4364"/>
                  </a:cubicBezTo>
                  <a:lnTo>
                    <a:pt x="4551" y="4364"/>
                  </a:lnTo>
                  <a:cubicBezTo>
                    <a:pt x="4556" y="4346"/>
                    <a:pt x="4562" y="4328"/>
                    <a:pt x="4567" y="4312"/>
                  </a:cubicBezTo>
                  <a:close/>
                  <a:moveTo>
                    <a:pt x="4662" y="4338"/>
                  </a:moveTo>
                  <a:lnTo>
                    <a:pt x="4674" y="4400"/>
                  </a:lnTo>
                  <a:cubicBezTo>
                    <a:pt x="4671" y="4401"/>
                    <a:pt x="4669" y="4402"/>
                    <a:pt x="4667" y="4402"/>
                  </a:cubicBezTo>
                  <a:cubicBezTo>
                    <a:pt x="4653" y="4402"/>
                    <a:pt x="4654" y="4378"/>
                    <a:pt x="4662" y="4338"/>
                  </a:cubicBezTo>
                  <a:close/>
                  <a:moveTo>
                    <a:pt x="949" y="0"/>
                  </a:moveTo>
                  <a:cubicBezTo>
                    <a:pt x="629" y="49"/>
                    <a:pt x="281" y="153"/>
                    <a:pt x="51" y="394"/>
                  </a:cubicBezTo>
                  <a:cubicBezTo>
                    <a:pt x="35" y="397"/>
                    <a:pt x="17" y="401"/>
                    <a:pt x="0" y="403"/>
                  </a:cubicBezTo>
                  <a:cubicBezTo>
                    <a:pt x="28" y="434"/>
                    <a:pt x="61" y="459"/>
                    <a:pt x="93" y="485"/>
                  </a:cubicBezTo>
                  <a:cubicBezTo>
                    <a:pt x="109" y="377"/>
                    <a:pt x="153" y="366"/>
                    <a:pt x="203" y="366"/>
                  </a:cubicBezTo>
                  <a:cubicBezTo>
                    <a:pt x="215" y="366"/>
                    <a:pt x="228" y="367"/>
                    <a:pt x="241" y="367"/>
                  </a:cubicBezTo>
                  <a:cubicBezTo>
                    <a:pt x="264" y="367"/>
                    <a:pt x="287" y="365"/>
                    <a:pt x="309" y="352"/>
                  </a:cubicBezTo>
                  <a:cubicBezTo>
                    <a:pt x="305" y="350"/>
                    <a:pt x="303" y="348"/>
                    <a:pt x="304" y="348"/>
                  </a:cubicBezTo>
                  <a:lnTo>
                    <a:pt x="304" y="348"/>
                  </a:lnTo>
                  <a:cubicBezTo>
                    <a:pt x="304" y="348"/>
                    <a:pt x="306" y="349"/>
                    <a:pt x="309" y="352"/>
                  </a:cubicBezTo>
                  <a:cubicBezTo>
                    <a:pt x="311" y="350"/>
                    <a:pt x="316" y="350"/>
                    <a:pt x="318" y="348"/>
                  </a:cubicBezTo>
                  <a:cubicBezTo>
                    <a:pt x="318" y="350"/>
                    <a:pt x="318" y="355"/>
                    <a:pt x="318" y="359"/>
                  </a:cubicBezTo>
                  <a:cubicBezTo>
                    <a:pt x="430" y="280"/>
                    <a:pt x="567" y="199"/>
                    <a:pt x="725" y="199"/>
                  </a:cubicBezTo>
                  <a:cubicBezTo>
                    <a:pt x="852" y="199"/>
                    <a:pt x="993" y="251"/>
                    <a:pt x="1146" y="397"/>
                  </a:cubicBezTo>
                  <a:lnTo>
                    <a:pt x="1071" y="88"/>
                  </a:lnTo>
                  <a:lnTo>
                    <a:pt x="1071" y="88"/>
                  </a:lnTo>
                  <a:cubicBezTo>
                    <a:pt x="1224" y="288"/>
                    <a:pt x="1294" y="135"/>
                    <a:pt x="1380" y="385"/>
                  </a:cubicBezTo>
                  <a:lnTo>
                    <a:pt x="1415" y="308"/>
                  </a:lnTo>
                  <a:lnTo>
                    <a:pt x="1477" y="570"/>
                  </a:lnTo>
                  <a:cubicBezTo>
                    <a:pt x="1493" y="580"/>
                    <a:pt x="1505" y="594"/>
                    <a:pt x="1512" y="610"/>
                  </a:cubicBezTo>
                  <a:cubicBezTo>
                    <a:pt x="1556" y="610"/>
                    <a:pt x="1725" y="663"/>
                    <a:pt x="1980" y="698"/>
                  </a:cubicBezTo>
                  <a:cubicBezTo>
                    <a:pt x="2090" y="794"/>
                    <a:pt x="2211" y="976"/>
                    <a:pt x="2232" y="976"/>
                  </a:cubicBezTo>
                  <a:cubicBezTo>
                    <a:pt x="2232" y="976"/>
                    <a:pt x="2233" y="976"/>
                    <a:pt x="2233" y="976"/>
                  </a:cubicBezTo>
                  <a:cubicBezTo>
                    <a:pt x="2421" y="1070"/>
                    <a:pt x="2450" y="1149"/>
                    <a:pt x="2424" y="1149"/>
                  </a:cubicBezTo>
                  <a:cubicBezTo>
                    <a:pt x="2419" y="1149"/>
                    <a:pt x="2412" y="1146"/>
                    <a:pt x="2404" y="1141"/>
                  </a:cubicBezTo>
                  <a:lnTo>
                    <a:pt x="2404" y="1141"/>
                  </a:lnTo>
                  <a:cubicBezTo>
                    <a:pt x="2439" y="1171"/>
                    <a:pt x="2474" y="1203"/>
                    <a:pt x="2504" y="1238"/>
                  </a:cubicBezTo>
                  <a:lnTo>
                    <a:pt x="2511" y="1238"/>
                  </a:lnTo>
                  <a:lnTo>
                    <a:pt x="2518" y="1250"/>
                  </a:lnTo>
                  <a:cubicBezTo>
                    <a:pt x="2588" y="1331"/>
                    <a:pt x="2618" y="1384"/>
                    <a:pt x="2696" y="1414"/>
                  </a:cubicBezTo>
                  <a:cubicBezTo>
                    <a:pt x="2666" y="1447"/>
                    <a:pt x="2650" y="1491"/>
                    <a:pt x="2650" y="1535"/>
                  </a:cubicBezTo>
                  <a:lnTo>
                    <a:pt x="2673" y="1586"/>
                  </a:lnTo>
                  <a:lnTo>
                    <a:pt x="2822" y="1535"/>
                  </a:lnTo>
                  <a:lnTo>
                    <a:pt x="2843" y="1623"/>
                  </a:lnTo>
                  <a:lnTo>
                    <a:pt x="3042" y="1792"/>
                  </a:lnTo>
                  <a:cubicBezTo>
                    <a:pt x="3041" y="1812"/>
                    <a:pt x="3035" y="1820"/>
                    <a:pt x="3025" y="1820"/>
                  </a:cubicBezTo>
                  <a:cubicBezTo>
                    <a:pt x="2982" y="1820"/>
                    <a:pt x="2867" y="1678"/>
                    <a:pt x="2787" y="1609"/>
                  </a:cubicBezTo>
                  <a:lnTo>
                    <a:pt x="2787" y="1609"/>
                  </a:lnTo>
                  <a:lnTo>
                    <a:pt x="2940" y="1915"/>
                  </a:lnTo>
                  <a:cubicBezTo>
                    <a:pt x="2873" y="1804"/>
                    <a:pt x="2766" y="1704"/>
                    <a:pt x="2659" y="1593"/>
                  </a:cubicBezTo>
                  <a:lnTo>
                    <a:pt x="2659" y="1593"/>
                  </a:lnTo>
                  <a:cubicBezTo>
                    <a:pt x="2683" y="1674"/>
                    <a:pt x="2750" y="1769"/>
                    <a:pt x="2838" y="1899"/>
                  </a:cubicBezTo>
                  <a:cubicBezTo>
                    <a:pt x="2866" y="2017"/>
                    <a:pt x="2852" y="2195"/>
                    <a:pt x="2840" y="2316"/>
                  </a:cubicBezTo>
                  <a:cubicBezTo>
                    <a:pt x="2866" y="2708"/>
                    <a:pt x="2907" y="2993"/>
                    <a:pt x="2979" y="3264"/>
                  </a:cubicBezTo>
                  <a:cubicBezTo>
                    <a:pt x="3225" y="3549"/>
                    <a:pt x="3369" y="3749"/>
                    <a:pt x="3545" y="3934"/>
                  </a:cubicBezTo>
                  <a:cubicBezTo>
                    <a:pt x="3552" y="3918"/>
                    <a:pt x="3559" y="3902"/>
                    <a:pt x="3568" y="3881"/>
                  </a:cubicBezTo>
                  <a:cubicBezTo>
                    <a:pt x="3570" y="3911"/>
                    <a:pt x="3575" y="3941"/>
                    <a:pt x="3580" y="3967"/>
                  </a:cubicBezTo>
                  <a:cubicBezTo>
                    <a:pt x="3621" y="4008"/>
                    <a:pt x="3663" y="4050"/>
                    <a:pt x="3710" y="4092"/>
                  </a:cubicBezTo>
                  <a:cubicBezTo>
                    <a:pt x="3668" y="4142"/>
                    <a:pt x="3635" y="4177"/>
                    <a:pt x="3631" y="4178"/>
                  </a:cubicBezTo>
                  <a:lnTo>
                    <a:pt x="3631" y="4178"/>
                  </a:lnTo>
                  <a:cubicBezTo>
                    <a:pt x="3631" y="4178"/>
                    <a:pt x="3631" y="4178"/>
                    <a:pt x="3631" y="4178"/>
                  </a:cubicBezTo>
                  <a:lnTo>
                    <a:pt x="3631" y="4178"/>
                  </a:lnTo>
                  <a:cubicBezTo>
                    <a:pt x="3631" y="4178"/>
                    <a:pt x="3631" y="4178"/>
                    <a:pt x="3631" y="4178"/>
                  </a:cubicBezTo>
                  <a:cubicBezTo>
                    <a:pt x="3631" y="4178"/>
                    <a:pt x="3631" y="4178"/>
                    <a:pt x="3631" y="4178"/>
                  </a:cubicBezTo>
                  <a:lnTo>
                    <a:pt x="3631" y="4178"/>
                  </a:lnTo>
                  <a:cubicBezTo>
                    <a:pt x="4039" y="4560"/>
                    <a:pt x="4380" y="4785"/>
                    <a:pt x="4801" y="4915"/>
                  </a:cubicBezTo>
                  <a:cubicBezTo>
                    <a:pt x="4739" y="4739"/>
                    <a:pt x="4711" y="4553"/>
                    <a:pt x="4713" y="4365"/>
                  </a:cubicBezTo>
                  <a:cubicBezTo>
                    <a:pt x="4697" y="4356"/>
                    <a:pt x="4679" y="4347"/>
                    <a:pt x="4662" y="4335"/>
                  </a:cubicBezTo>
                  <a:cubicBezTo>
                    <a:pt x="4632" y="4319"/>
                    <a:pt x="4604" y="4303"/>
                    <a:pt x="4577" y="4287"/>
                  </a:cubicBezTo>
                  <a:lnTo>
                    <a:pt x="4567" y="4312"/>
                  </a:lnTo>
                  <a:cubicBezTo>
                    <a:pt x="4570" y="4303"/>
                    <a:pt x="4572" y="4293"/>
                    <a:pt x="4574" y="4284"/>
                  </a:cubicBezTo>
                  <a:cubicBezTo>
                    <a:pt x="4333" y="4142"/>
                    <a:pt x="4119" y="3954"/>
                    <a:pt x="3944" y="3734"/>
                  </a:cubicBezTo>
                  <a:lnTo>
                    <a:pt x="3944" y="3734"/>
                  </a:lnTo>
                  <a:cubicBezTo>
                    <a:pt x="3945" y="3738"/>
                    <a:pt x="3946" y="3742"/>
                    <a:pt x="3946" y="3746"/>
                  </a:cubicBezTo>
                  <a:cubicBezTo>
                    <a:pt x="3754" y="3503"/>
                    <a:pt x="3552" y="3352"/>
                    <a:pt x="3482" y="3081"/>
                  </a:cubicBezTo>
                  <a:cubicBezTo>
                    <a:pt x="3443" y="3065"/>
                    <a:pt x="3408" y="3042"/>
                    <a:pt x="3378" y="3011"/>
                  </a:cubicBezTo>
                  <a:cubicBezTo>
                    <a:pt x="3364" y="2900"/>
                    <a:pt x="3408" y="2601"/>
                    <a:pt x="3283" y="2277"/>
                  </a:cubicBezTo>
                  <a:cubicBezTo>
                    <a:pt x="3149" y="2056"/>
                    <a:pt x="3174" y="1936"/>
                    <a:pt x="3102" y="1753"/>
                  </a:cubicBezTo>
                  <a:cubicBezTo>
                    <a:pt x="3205" y="1613"/>
                    <a:pt x="3121" y="1510"/>
                    <a:pt x="3014" y="1347"/>
                  </a:cubicBezTo>
                  <a:lnTo>
                    <a:pt x="3014" y="1347"/>
                  </a:lnTo>
                  <a:cubicBezTo>
                    <a:pt x="2916" y="1238"/>
                    <a:pt x="2864" y="1203"/>
                    <a:pt x="2832" y="1203"/>
                  </a:cubicBezTo>
                  <a:cubicBezTo>
                    <a:pt x="2779" y="1203"/>
                    <a:pt x="2775" y="1290"/>
                    <a:pt x="2713" y="1303"/>
                  </a:cubicBezTo>
                  <a:lnTo>
                    <a:pt x="2657" y="1224"/>
                  </a:lnTo>
                  <a:lnTo>
                    <a:pt x="2657" y="1224"/>
                  </a:lnTo>
                  <a:cubicBezTo>
                    <a:pt x="2682" y="1249"/>
                    <a:pt x="2702" y="1259"/>
                    <a:pt x="2718" y="1259"/>
                  </a:cubicBezTo>
                  <a:cubicBezTo>
                    <a:pt x="2777" y="1259"/>
                    <a:pt x="2782" y="1119"/>
                    <a:pt x="2845" y="1119"/>
                  </a:cubicBezTo>
                  <a:cubicBezTo>
                    <a:pt x="2856" y="1119"/>
                    <a:pt x="2868" y="1123"/>
                    <a:pt x="2882" y="1131"/>
                  </a:cubicBezTo>
                  <a:cubicBezTo>
                    <a:pt x="2896" y="1155"/>
                    <a:pt x="2914" y="1178"/>
                    <a:pt x="2931" y="1199"/>
                  </a:cubicBezTo>
                  <a:cubicBezTo>
                    <a:pt x="2891" y="1064"/>
                    <a:pt x="2914" y="1111"/>
                    <a:pt x="2847" y="916"/>
                  </a:cubicBezTo>
                  <a:cubicBezTo>
                    <a:pt x="2792" y="876"/>
                    <a:pt x="2687" y="842"/>
                    <a:pt x="2713" y="716"/>
                  </a:cubicBezTo>
                  <a:cubicBezTo>
                    <a:pt x="2518" y="550"/>
                    <a:pt x="2277" y="392"/>
                    <a:pt x="2210" y="366"/>
                  </a:cubicBezTo>
                  <a:cubicBezTo>
                    <a:pt x="2145" y="334"/>
                    <a:pt x="2059" y="288"/>
                    <a:pt x="1976" y="250"/>
                  </a:cubicBezTo>
                  <a:lnTo>
                    <a:pt x="1976" y="250"/>
                  </a:lnTo>
                  <a:cubicBezTo>
                    <a:pt x="2050" y="366"/>
                    <a:pt x="2147" y="464"/>
                    <a:pt x="2265" y="538"/>
                  </a:cubicBezTo>
                  <a:cubicBezTo>
                    <a:pt x="2330" y="698"/>
                    <a:pt x="2295" y="772"/>
                    <a:pt x="2360" y="828"/>
                  </a:cubicBezTo>
                  <a:cubicBezTo>
                    <a:pt x="2159" y="802"/>
                    <a:pt x="1987" y="392"/>
                    <a:pt x="1827" y="244"/>
                  </a:cubicBezTo>
                  <a:cubicBezTo>
                    <a:pt x="1826" y="244"/>
                    <a:pt x="1825" y="244"/>
                    <a:pt x="1824" y="244"/>
                  </a:cubicBezTo>
                  <a:cubicBezTo>
                    <a:pt x="1807" y="244"/>
                    <a:pt x="1777" y="229"/>
                    <a:pt x="1732" y="190"/>
                  </a:cubicBezTo>
                  <a:lnTo>
                    <a:pt x="1732" y="190"/>
                  </a:lnTo>
                  <a:cubicBezTo>
                    <a:pt x="1769" y="197"/>
                    <a:pt x="1802" y="216"/>
                    <a:pt x="1827" y="244"/>
                  </a:cubicBezTo>
                  <a:cubicBezTo>
                    <a:pt x="1843" y="241"/>
                    <a:pt x="1848" y="223"/>
                    <a:pt x="1848" y="199"/>
                  </a:cubicBezTo>
                  <a:cubicBezTo>
                    <a:pt x="1803" y="186"/>
                    <a:pt x="1762" y="178"/>
                    <a:pt x="1729" y="178"/>
                  </a:cubicBezTo>
                  <a:cubicBezTo>
                    <a:pt x="1703" y="178"/>
                    <a:pt x="1681" y="183"/>
                    <a:pt x="1665" y="195"/>
                  </a:cubicBezTo>
                  <a:cubicBezTo>
                    <a:pt x="1646" y="183"/>
                    <a:pt x="1630" y="176"/>
                    <a:pt x="1614" y="167"/>
                  </a:cubicBezTo>
                  <a:lnTo>
                    <a:pt x="1614" y="167"/>
                  </a:lnTo>
                  <a:cubicBezTo>
                    <a:pt x="1670" y="250"/>
                    <a:pt x="1709" y="341"/>
                    <a:pt x="1663" y="343"/>
                  </a:cubicBezTo>
                  <a:lnTo>
                    <a:pt x="1517" y="116"/>
                  </a:lnTo>
                  <a:cubicBezTo>
                    <a:pt x="1319" y="30"/>
                    <a:pt x="1187" y="63"/>
                    <a:pt x="94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80" name="Google Shape;19380;p67"/>
            <p:cNvSpPr/>
            <p:nvPr/>
          </p:nvSpPr>
          <p:spPr>
            <a:xfrm>
              <a:off x="860975" y="667675"/>
              <a:ext cx="775" cy="1250"/>
            </a:xfrm>
            <a:custGeom>
              <a:avLst/>
              <a:gdLst/>
              <a:ahLst/>
              <a:cxnLst/>
              <a:rect l="l" t="t" r="r" b="b"/>
              <a:pathLst>
                <a:path w="31" h="50" extrusionOk="0">
                  <a:moveTo>
                    <a:pt x="0" y="1"/>
                  </a:moveTo>
                  <a:lnTo>
                    <a:pt x="0" y="1"/>
                  </a:lnTo>
                  <a:cubicBezTo>
                    <a:pt x="7" y="19"/>
                    <a:pt x="19" y="36"/>
                    <a:pt x="30" y="49"/>
                  </a:cubicBezTo>
                  <a:cubicBezTo>
                    <a:pt x="21" y="33"/>
                    <a:pt x="12" y="17"/>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81" name="Google Shape;19381;p67"/>
            <p:cNvSpPr/>
            <p:nvPr/>
          </p:nvSpPr>
          <p:spPr>
            <a:xfrm>
              <a:off x="827925" y="675025"/>
              <a:ext cx="71550" cy="271900"/>
            </a:xfrm>
            <a:custGeom>
              <a:avLst/>
              <a:gdLst/>
              <a:ahLst/>
              <a:cxnLst/>
              <a:rect l="l" t="t" r="r" b="b"/>
              <a:pathLst>
                <a:path w="2862" h="10876" extrusionOk="0">
                  <a:moveTo>
                    <a:pt x="1137" y="1856"/>
                  </a:moveTo>
                  <a:cubicBezTo>
                    <a:pt x="1137" y="1902"/>
                    <a:pt x="1134" y="1948"/>
                    <a:pt x="1125" y="1996"/>
                  </a:cubicBezTo>
                  <a:lnTo>
                    <a:pt x="1125" y="1996"/>
                  </a:lnTo>
                  <a:cubicBezTo>
                    <a:pt x="1125" y="1996"/>
                    <a:pt x="1125" y="1995"/>
                    <a:pt x="1125" y="1995"/>
                  </a:cubicBezTo>
                  <a:lnTo>
                    <a:pt x="1125" y="1995"/>
                  </a:lnTo>
                  <a:lnTo>
                    <a:pt x="1125" y="1997"/>
                  </a:lnTo>
                  <a:cubicBezTo>
                    <a:pt x="1125" y="1997"/>
                    <a:pt x="1125" y="1996"/>
                    <a:pt x="1125" y="1996"/>
                  </a:cubicBezTo>
                  <a:lnTo>
                    <a:pt x="1125" y="1996"/>
                  </a:lnTo>
                  <a:cubicBezTo>
                    <a:pt x="1147" y="2118"/>
                    <a:pt x="1273" y="2104"/>
                    <a:pt x="1116" y="2280"/>
                  </a:cubicBezTo>
                  <a:cubicBezTo>
                    <a:pt x="981" y="2183"/>
                    <a:pt x="1086" y="2190"/>
                    <a:pt x="1125" y="1995"/>
                  </a:cubicBezTo>
                  <a:lnTo>
                    <a:pt x="1125" y="1995"/>
                  </a:lnTo>
                  <a:lnTo>
                    <a:pt x="1125" y="1995"/>
                  </a:lnTo>
                  <a:cubicBezTo>
                    <a:pt x="1118" y="1949"/>
                    <a:pt x="1123" y="1900"/>
                    <a:pt x="1137" y="1856"/>
                  </a:cubicBezTo>
                  <a:close/>
                  <a:moveTo>
                    <a:pt x="900" y="2412"/>
                  </a:moveTo>
                  <a:lnTo>
                    <a:pt x="1141" y="2584"/>
                  </a:lnTo>
                  <a:cubicBezTo>
                    <a:pt x="1112" y="2648"/>
                    <a:pt x="1087" y="2671"/>
                    <a:pt x="1065" y="2671"/>
                  </a:cubicBezTo>
                  <a:cubicBezTo>
                    <a:pt x="1014" y="2671"/>
                    <a:pt x="982" y="2537"/>
                    <a:pt x="953" y="2537"/>
                  </a:cubicBezTo>
                  <a:cubicBezTo>
                    <a:pt x="935" y="2537"/>
                    <a:pt x="918" y="2588"/>
                    <a:pt x="898" y="2755"/>
                  </a:cubicBezTo>
                  <a:lnTo>
                    <a:pt x="900" y="2412"/>
                  </a:lnTo>
                  <a:close/>
                  <a:moveTo>
                    <a:pt x="2574" y="6376"/>
                  </a:moveTo>
                  <a:lnTo>
                    <a:pt x="2574" y="6376"/>
                  </a:lnTo>
                  <a:cubicBezTo>
                    <a:pt x="2579" y="6425"/>
                    <a:pt x="2576" y="6476"/>
                    <a:pt x="2567" y="6525"/>
                  </a:cubicBezTo>
                  <a:cubicBezTo>
                    <a:pt x="2521" y="6460"/>
                    <a:pt x="2537" y="6413"/>
                    <a:pt x="2574" y="6376"/>
                  </a:cubicBezTo>
                  <a:close/>
                  <a:moveTo>
                    <a:pt x="1234" y="0"/>
                  </a:moveTo>
                  <a:cubicBezTo>
                    <a:pt x="1161" y="0"/>
                    <a:pt x="1081" y="16"/>
                    <a:pt x="991" y="55"/>
                  </a:cubicBezTo>
                  <a:cubicBezTo>
                    <a:pt x="1028" y="106"/>
                    <a:pt x="1062" y="154"/>
                    <a:pt x="1099" y="210"/>
                  </a:cubicBezTo>
                  <a:cubicBezTo>
                    <a:pt x="1097" y="328"/>
                    <a:pt x="1301" y="453"/>
                    <a:pt x="1127" y="567"/>
                  </a:cubicBezTo>
                  <a:cubicBezTo>
                    <a:pt x="1197" y="838"/>
                    <a:pt x="1190" y="984"/>
                    <a:pt x="1317" y="1149"/>
                  </a:cubicBezTo>
                  <a:cubicBezTo>
                    <a:pt x="1204" y="1292"/>
                    <a:pt x="1148" y="1350"/>
                    <a:pt x="1127" y="1534"/>
                  </a:cubicBezTo>
                  <a:cubicBezTo>
                    <a:pt x="1042" y="1626"/>
                    <a:pt x="988" y="1821"/>
                    <a:pt x="858" y="2018"/>
                  </a:cubicBezTo>
                  <a:cubicBezTo>
                    <a:pt x="691" y="2581"/>
                    <a:pt x="494" y="3237"/>
                    <a:pt x="694" y="3977"/>
                  </a:cubicBezTo>
                  <a:cubicBezTo>
                    <a:pt x="698" y="3961"/>
                    <a:pt x="708" y="3949"/>
                    <a:pt x="724" y="3942"/>
                  </a:cubicBezTo>
                  <a:cubicBezTo>
                    <a:pt x="793" y="4772"/>
                    <a:pt x="1199" y="5196"/>
                    <a:pt x="1610" y="5630"/>
                  </a:cubicBezTo>
                  <a:cubicBezTo>
                    <a:pt x="1830" y="5683"/>
                    <a:pt x="1900" y="5907"/>
                    <a:pt x="1918" y="5907"/>
                  </a:cubicBezTo>
                  <a:cubicBezTo>
                    <a:pt x="1919" y="5907"/>
                    <a:pt x="1920" y="5907"/>
                    <a:pt x="1920" y="5906"/>
                  </a:cubicBezTo>
                  <a:cubicBezTo>
                    <a:pt x="2108" y="6080"/>
                    <a:pt x="2096" y="6330"/>
                    <a:pt x="2240" y="6420"/>
                  </a:cubicBezTo>
                  <a:cubicBezTo>
                    <a:pt x="2279" y="6643"/>
                    <a:pt x="2340" y="6562"/>
                    <a:pt x="2372" y="6775"/>
                  </a:cubicBezTo>
                  <a:cubicBezTo>
                    <a:pt x="2435" y="6914"/>
                    <a:pt x="2372" y="7130"/>
                    <a:pt x="2333" y="7315"/>
                  </a:cubicBezTo>
                  <a:cubicBezTo>
                    <a:pt x="2401" y="7532"/>
                    <a:pt x="2351" y="7695"/>
                    <a:pt x="2323" y="7695"/>
                  </a:cubicBezTo>
                  <a:cubicBezTo>
                    <a:pt x="2322" y="7695"/>
                    <a:pt x="2320" y="7694"/>
                    <a:pt x="2319" y="7693"/>
                  </a:cubicBezTo>
                  <a:cubicBezTo>
                    <a:pt x="2224" y="7874"/>
                    <a:pt x="2180" y="8096"/>
                    <a:pt x="2089" y="8185"/>
                  </a:cubicBezTo>
                  <a:cubicBezTo>
                    <a:pt x="1862" y="8484"/>
                    <a:pt x="1545" y="8657"/>
                    <a:pt x="1320" y="8799"/>
                  </a:cubicBezTo>
                  <a:cubicBezTo>
                    <a:pt x="1225" y="8855"/>
                    <a:pt x="1132" y="8912"/>
                    <a:pt x="1042" y="8975"/>
                  </a:cubicBezTo>
                  <a:lnTo>
                    <a:pt x="1102" y="9181"/>
                  </a:lnTo>
                  <a:cubicBezTo>
                    <a:pt x="1090" y="9187"/>
                    <a:pt x="1079" y="9190"/>
                    <a:pt x="1069" y="9190"/>
                  </a:cubicBezTo>
                  <a:cubicBezTo>
                    <a:pt x="1016" y="9190"/>
                    <a:pt x="997" y="9104"/>
                    <a:pt x="993" y="9010"/>
                  </a:cubicBezTo>
                  <a:cubicBezTo>
                    <a:pt x="608" y="9283"/>
                    <a:pt x="300" y="9626"/>
                    <a:pt x="142" y="10030"/>
                  </a:cubicBezTo>
                  <a:cubicBezTo>
                    <a:pt x="156" y="10021"/>
                    <a:pt x="170" y="10011"/>
                    <a:pt x="186" y="10004"/>
                  </a:cubicBezTo>
                  <a:lnTo>
                    <a:pt x="186" y="10004"/>
                  </a:lnTo>
                  <a:cubicBezTo>
                    <a:pt x="149" y="10041"/>
                    <a:pt x="121" y="10088"/>
                    <a:pt x="105" y="10136"/>
                  </a:cubicBezTo>
                  <a:cubicBezTo>
                    <a:pt x="98" y="10167"/>
                    <a:pt x="89" y="10192"/>
                    <a:pt x="82" y="10220"/>
                  </a:cubicBezTo>
                  <a:lnTo>
                    <a:pt x="79" y="10220"/>
                  </a:lnTo>
                  <a:cubicBezTo>
                    <a:pt x="49" y="10329"/>
                    <a:pt x="31" y="10442"/>
                    <a:pt x="1" y="10487"/>
                  </a:cubicBezTo>
                  <a:cubicBezTo>
                    <a:pt x="5" y="10814"/>
                    <a:pt x="70" y="10876"/>
                    <a:pt x="153" y="10876"/>
                  </a:cubicBezTo>
                  <a:cubicBezTo>
                    <a:pt x="204" y="10876"/>
                    <a:pt x="262" y="10853"/>
                    <a:pt x="317" y="10853"/>
                  </a:cubicBezTo>
                  <a:cubicBezTo>
                    <a:pt x="319" y="10853"/>
                    <a:pt x="322" y="10853"/>
                    <a:pt x="325" y="10853"/>
                  </a:cubicBezTo>
                  <a:cubicBezTo>
                    <a:pt x="358" y="10751"/>
                    <a:pt x="397" y="10651"/>
                    <a:pt x="443" y="10554"/>
                  </a:cubicBezTo>
                  <a:cubicBezTo>
                    <a:pt x="439" y="10480"/>
                    <a:pt x="376" y="10417"/>
                    <a:pt x="300" y="10364"/>
                  </a:cubicBezTo>
                  <a:cubicBezTo>
                    <a:pt x="318" y="10364"/>
                    <a:pt x="337" y="10364"/>
                    <a:pt x="355" y="10361"/>
                  </a:cubicBezTo>
                  <a:cubicBezTo>
                    <a:pt x="309" y="10299"/>
                    <a:pt x="290" y="10197"/>
                    <a:pt x="330" y="10028"/>
                  </a:cubicBezTo>
                  <a:cubicBezTo>
                    <a:pt x="391" y="9942"/>
                    <a:pt x="431" y="9907"/>
                    <a:pt x="457" y="9907"/>
                  </a:cubicBezTo>
                  <a:cubicBezTo>
                    <a:pt x="505" y="9907"/>
                    <a:pt x="504" y="10028"/>
                    <a:pt x="504" y="10162"/>
                  </a:cubicBezTo>
                  <a:cubicBezTo>
                    <a:pt x="724" y="9726"/>
                    <a:pt x="1067" y="9369"/>
                    <a:pt x="1589" y="9186"/>
                  </a:cubicBezTo>
                  <a:cubicBezTo>
                    <a:pt x="1827" y="9014"/>
                    <a:pt x="2196" y="8780"/>
                    <a:pt x="2435" y="8458"/>
                  </a:cubicBezTo>
                  <a:cubicBezTo>
                    <a:pt x="2504" y="8154"/>
                    <a:pt x="2581" y="8115"/>
                    <a:pt x="2697" y="7839"/>
                  </a:cubicBezTo>
                  <a:cubicBezTo>
                    <a:pt x="2840" y="7749"/>
                    <a:pt x="2738" y="7635"/>
                    <a:pt x="2799" y="7322"/>
                  </a:cubicBezTo>
                  <a:cubicBezTo>
                    <a:pt x="2861" y="7260"/>
                    <a:pt x="2822" y="7072"/>
                    <a:pt x="2808" y="6854"/>
                  </a:cubicBezTo>
                  <a:cubicBezTo>
                    <a:pt x="2727" y="6682"/>
                    <a:pt x="2676" y="6502"/>
                    <a:pt x="2653" y="6314"/>
                  </a:cubicBezTo>
                  <a:cubicBezTo>
                    <a:pt x="2625" y="6332"/>
                    <a:pt x="2599" y="6353"/>
                    <a:pt x="2574" y="6376"/>
                  </a:cubicBezTo>
                  <a:cubicBezTo>
                    <a:pt x="2546" y="6026"/>
                    <a:pt x="2110" y="6091"/>
                    <a:pt x="2365" y="5836"/>
                  </a:cubicBezTo>
                  <a:cubicBezTo>
                    <a:pt x="2349" y="5827"/>
                    <a:pt x="2333" y="5818"/>
                    <a:pt x="2314" y="5811"/>
                  </a:cubicBezTo>
                  <a:cubicBezTo>
                    <a:pt x="2138" y="5614"/>
                    <a:pt x="2096" y="5423"/>
                    <a:pt x="1878" y="5423"/>
                  </a:cubicBezTo>
                  <a:cubicBezTo>
                    <a:pt x="1873" y="5423"/>
                    <a:pt x="1868" y="5423"/>
                    <a:pt x="1862" y="5424"/>
                  </a:cubicBezTo>
                  <a:cubicBezTo>
                    <a:pt x="1545" y="4995"/>
                    <a:pt x="1338" y="4735"/>
                    <a:pt x="1208" y="4283"/>
                  </a:cubicBezTo>
                  <a:cubicBezTo>
                    <a:pt x="1171" y="4327"/>
                    <a:pt x="1141" y="4376"/>
                    <a:pt x="1116" y="4424"/>
                  </a:cubicBezTo>
                  <a:lnTo>
                    <a:pt x="1185" y="4204"/>
                  </a:lnTo>
                  <a:cubicBezTo>
                    <a:pt x="1169" y="4142"/>
                    <a:pt x="1155" y="4074"/>
                    <a:pt x="1141" y="4002"/>
                  </a:cubicBezTo>
                  <a:cubicBezTo>
                    <a:pt x="1139" y="4002"/>
                    <a:pt x="1137" y="4000"/>
                    <a:pt x="1134" y="4000"/>
                  </a:cubicBezTo>
                  <a:lnTo>
                    <a:pt x="1076" y="4030"/>
                  </a:lnTo>
                  <a:cubicBezTo>
                    <a:pt x="1087" y="4011"/>
                    <a:pt x="1107" y="4000"/>
                    <a:pt x="1128" y="4000"/>
                  </a:cubicBezTo>
                  <a:cubicBezTo>
                    <a:pt x="1130" y="4000"/>
                    <a:pt x="1132" y="4000"/>
                    <a:pt x="1134" y="4000"/>
                  </a:cubicBezTo>
                  <a:lnTo>
                    <a:pt x="1139" y="3998"/>
                  </a:lnTo>
                  <a:cubicBezTo>
                    <a:pt x="1134" y="3963"/>
                    <a:pt x="1127" y="3928"/>
                    <a:pt x="1120" y="3891"/>
                  </a:cubicBezTo>
                  <a:cubicBezTo>
                    <a:pt x="1122" y="3884"/>
                    <a:pt x="1114" y="3881"/>
                    <a:pt x="1101" y="3881"/>
                  </a:cubicBezTo>
                  <a:cubicBezTo>
                    <a:pt x="1049" y="3881"/>
                    <a:pt x="905" y="3923"/>
                    <a:pt x="808" y="3923"/>
                  </a:cubicBezTo>
                  <a:cubicBezTo>
                    <a:pt x="799" y="3923"/>
                    <a:pt x="790" y="3922"/>
                    <a:pt x="782" y="3921"/>
                  </a:cubicBezTo>
                  <a:cubicBezTo>
                    <a:pt x="919" y="3889"/>
                    <a:pt x="1160" y="3896"/>
                    <a:pt x="1095" y="3845"/>
                  </a:cubicBezTo>
                  <a:cubicBezTo>
                    <a:pt x="1081" y="3175"/>
                    <a:pt x="1106" y="2813"/>
                    <a:pt x="1403" y="2129"/>
                  </a:cubicBezTo>
                  <a:cubicBezTo>
                    <a:pt x="1394" y="2099"/>
                    <a:pt x="1554" y="1898"/>
                    <a:pt x="1589" y="1684"/>
                  </a:cubicBezTo>
                  <a:cubicBezTo>
                    <a:pt x="1691" y="1483"/>
                    <a:pt x="1679" y="1348"/>
                    <a:pt x="1642" y="1126"/>
                  </a:cubicBezTo>
                  <a:cubicBezTo>
                    <a:pt x="1772" y="919"/>
                    <a:pt x="1670" y="817"/>
                    <a:pt x="1756" y="518"/>
                  </a:cubicBezTo>
                  <a:cubicBezTo>
                    <a:pt x="1582" y="259"/>
                    <a:pt x="1475" y="101"/>
                    <a:pt x="1482" y="87"/>
                  </a:cubicBezTo>
                  <a:cubicBezTo>
                    <a:pt x="1480" y="73"/>
                    <a:pt x="1475" y="61"/>
                    <a:pt x="1473" y="50"/>
                  </a:cubicBezTo>
                  <a:cubicBezTo>
                    <a:pt x="1398" y="22"/>
                    <a:pt x="1321" y="0"/>
                    <a:pt x="123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82" name="Google Shape;19382;p67"/>
            <p:cNvSpPr/>
            <p:nvPr/>
          </p:nvSpPr>
          <p:spPr>
            <a:xfrm>
              <a:off x="371300" y="557750"/>
              <a:ext cx="725" cy="3200"/>
            </a:xfrm>
            <a:custGeom>
              <a:avLst/>
              <a:gdLst/>
              <a:ahLst/>
              <a:cxnLst/>
              <a:rect l="l" t="t" r="r" b="b"/>
              <a:pathLst>
                <a:path w="29" h="128" extrusionOk="0">
                  <a:moveTo>
                    <a:pt x="5" y="0"/>
                  </a:moveTo>
                  <a:cubicBezTo>
                    <a:pt x="5" y="42"/>
                    <a:pt x="5" y="86"/>
                    <a:pt x="0" y="128"/>
                  </a:cubicBezTo>
                  <a:lnTo>
                    <a:pt x="28" y="40"/>
                  </a:lnTo>
                  <a:lnTo>
                    <a:pt x="7"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83" name="Google Shape;19383;p67"/>
            <p:cNvSpPr/>
            <p:nvPr/>
          </p:nvSpPr>
          <p:spPr>
            <a:xfrm>
              <a:off x="371575" y="556575"/>
              <a:ext cx="1200" cy="1775"/>
            </a:xfrm>
            <a:custGeom>
              <a:avLst/>
              <a:gdLst/>
              <a:ahLst/>
              <a:cxnLst/>
              <a:rect l="l" t="t" r="r" b="b"/>
              <a:pathLst>
                <a:path w="48" h="71" extrusionOk="0">
                  <a:moveTo>
                    <a:pt x="47" y="1"/>
                  </a:moveTo>
                  <a:lnTo>
                    <a:pt x="1" y="42"/>
                  </a:lnTo>
                  <a:lnTo>
                    <a:pt x="24" y="70"/>
                  </a:lnTo>
                  <a:lnTo>
                    <a:pt x="47"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84" name="Google Shape;19384;p67"/>
            <p:cNvSpPr/>
            <p:nvPr/>
          </p:nvSpPr>
          <p:spPr>
            <a:xfrm>
              <a:off x="377375" y="542625"/>
              <a:ext cx="54850" cy="18100"/>
            </a:xfrm>
            <a:custGeom>
              <a:avLst/>
              <a:gdLst/>
              <a:ahLst/>
              <a:cxnLst/>
              <a:rect l="l" t="t" r="r" b="b"/>
              <a:pathLst>
                <a:path w="2194" h="724" extrusionOk="0">
                  <a:moveTo>
                    <a:pt x="1987" y="160"/>
                  </a:moveTo>
                  <a:cubicBezTo>
                    <a:pt x="1971" y="192"/>
                    <a:pt x="1957" y="220"/>
                    <a:pt x="1948" y="243"/>
                  </a:cubicBezTo>
                  <a:cubicBezTo>
                    <a:pt x="1955" y="213"/>
                    <a:pt x="1969" y="186"/>
                    <a:pt x="1987" y="160"/>
                  </a:cubicBezTo>
                  <a:close/>
                  <a:moveTo>
                    <a:pt x="1948" y="243"/>
                  </a:moveTo>
                  <a:lnTo>
                    <a:pt x="1948" y="243"/>
                  </a:lnTo>
                  <a:cubicBezTo>
                    <a:pt x="1941" y="262"/>
                    <a:pt x="1936" y="281"/>
                    <a:pt x="1932" y="306"/>
                  </a:cubicBezTo>
                  <a:cubicBezTo>
                    <a:pt x="1932" y="283"/>
                    <a:pt x="1936" y="262"/>
                    <a:pt x="1948" y="243"/>
                  </a:cubicBezTo>
                  <a:close/>
                  <a:moveTo>
                    <a:pt x="1127" y="0"/>
                  </a:moveTo>
                  <a:cubicBezTo>
                    <a:pt x="1093" y="14"/>
                    <a:pt x="1058" y="28"/>
                    <a:pt x="1025" y="39"/>
                  </a:cubicBezTo>
                  <a:cubicBezTo>
                    <a:pt x="1168" y="434"/>
                    <a:pt x="1094" y="524"/>
                    <a:pt x="954" y="524"/>
                  </a:cubicBezTo>
                  <a:cubicBezTo>
                    <a:pt x="837" y="524"/>
                    <a:pt x="674" y="462"/>
                    <a:pt x="552" y="462"/>
                  </a:cubicBezTo>
                  <a:cubicBezTo>
                    <a:pt x="444" y="462"/>
                    <a:pt x="368" y="510"/>
                    <a:pt x="381" y="689"/>
                  </a:cubicBezTo>
                  <a:cubicBezTo>
                    <a:pt x="212" y="591"/>
                    <a:pt x="165" y="480"/>
                    <a:pt x="77" y="336"/>
                  </a:cubicBezTo>
                  <a:cubicBezTo>
                    <a:pt x="42" y="345"/>
                    <a:pt x="12" y="364"/>
                    <a:pt x="24" y="394"/>
                  </a:cubicBezTo>
                  <a:cubicBezTo>
                    <a:pt x="15" y="399"/>
                    <a:pt x="8" y="406"/>
                    <a:pt x="1" y="410"/>
                  </a:cubicBezTo>
                  <a:cubicBezTo>
                    <a:pt x="24" y="487"/>
                    <a:pt x="93" y="573"/>
                    <a:pt x="168" y="663"/>
                  </a:cubicBezTo>
                  <a:cubicBezTo>
                    <a:pt x="230" y="668"/>
                    <a:pt x="290" y="675"/>
                    <a:pt x="339" y="723"/>
                  </a:cubicBezTo>
                  <a:cubicBezTo>
                    <a:pt x="374" y="691"/>
                    <a:pt x="404" y="700"/>
                    <a:pt x="518" y="607"/>
                  </a:cubicBezTo>
                  <a:lnTo>
                    <a:pt x="518" y="607"/>
                  </a:lnTo>
                  <a:cubicBezTo>
                    <a:pt x="510" y="637"/>
                    <a:pt x="516" y="646"/>
                    <a:pt x="527" y="646"/>
                  </a:cubicBezTo>
                  <a:cubicBezTo>
                    <a:pt x="543" y="646"/>
                    <a:pt x="570" y="630"/>
                    <a:pt x="589" y="630"/>
                  </a:cubicBezTo>
                  <a:cubicBezTo>
                    <a:pt x="602" y="630"/>
                    <a:pt x="612" y="638"/>
                    <a:pt x="610" y="665"/>
                  </a:cubicBezTo>
                  <a:cubicBezTo>
                    <a:pt x="741" y="599"/>
                    <a:pt x="809" y="581"/>
                    <a:pt x="872" y="581"/>
                  </a:cubicBezTo>
                  <a:cubicBezTo>
                    <a:pt x="926" y="581"/>
                    <a:pt x="976" y="594"/>
                    <a:pt x="1056" y="600"/>
                  </a:cubicBezTo>
                  <a:cubicBezTo>
                    <a:pt x="1204" y="518"/>
                    <a:pt x="1323" y="461"/>
                    <a:pt x="1440" y="461"/>
                  </a:cubicBezTo>
                  <a:cubicBezTo>
                    <a:pt x="1500" y="461"/>
                    <a:pt x="1559" y="476"/>
                    <a:pt x="1621" y="510"/>
                  </a:cubicBezTo>
                  <a:cubicBezTo>
                    <a:pt x="1749" y="533"/>
                    <a:pt x="1872" y="566"/>
                    <a:pt x="1994" y="612"/>
                  </a:cubicBezTo>
                  <a:cubicBezTo>
                    <a:pt x="2059" y="631"/>
                    <a:pt x="2122" y="647"/>
                    <a:pt x="2184" y="663"/>
                  </a:cubicBezTo>
                  <a:cubicBezTo>
                    <a:pt x="2171" y="568"/>
                    <a:pt x="2171" y="429"/>
                    <a:pt x="2194" y="223"/>
                  </a:cubicBezTo>
                  <a:cubicBezTo>
                    <a:pt x="2151" y="216"/>
                    <a:pt x="2094" y="130"/>
                    <a:pt x="2038" y="130"/>
                  </a:cubicBezTo>
                  <a:cubicBezTo>
                    <a:pt x="2021" y="130"/>
                    <a:pt x="2004" y="139"/>
                    <a:pt x="1987" y="160"/>
                  </a:cubicBezTo>
                  <a:lnTo>
                    <a:pt x="2006" y="121"/>
                  </a:lnTo>
                  <a:cubicBezTo>
                    <a:pt x="1865" y="100"/>
                    <a:pt x="1723" y="79"/>
                    <a:pt x="1656" y="42"/>
                  </a:cubicBezTo>
                  <a:cubicBezTo>
                    <a:pt x="1637" y="33"/>
                    <a:pt x="1617" y="29"/>
                    <a:pt x="1595" y="29"/>
                  </a:cubicBezTo>
                  <a:cubicBezTo>
                    <a:pt x="1516" y="29"/>
                    <a:pt x="1417" y="73"/>
                    <a:pt x="1316" y="73"/>
                  </a:cubicBezTo>
                  <a:cubicBezTo>
                    <a:pt x="1253" y="73"/>
                    <a:pt x="1188" y="56"/>
                    <a:pt x="112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85" name="Google Shape;19385;p67"/>
            <p:cNvSpPr/>
            <p:nvPr/>
          </p:nvSpPr>
          <p:spPr>
            <a:xfrm>
              <a:off x="454575" y="549750"/>
              <a:ext cx="13175" cy="12825"/>
            </a:xfrm>
            <a:custGeom>
              <a:avLst/>
              <a:gdLst/>
              <a:ahLst/>
              <a:cxnLst/>
              <a:rect l="l" t="t" r="r" b="b"/>
              <a:pathLst>
                <a:path w="527" h="513" extrusionOk="0">
                  <a:moveTo>
                    <a:pt x="527" y="0"/>
                  </a:moveTo>
                  <a:lnTo>
                    <a:pt x="527" y="0"/>
                  </a:lnTo>
                  <a:cubicBezTo>
                    <a:pt x="358" y="16"/>
                    <a:pt x="188" y="23"/>
                    <a:pt x="19" y="23"/>
                  </a:cubicBezTo>
                  <a:lnTo>
                    <a:pt x="17" y="26"/>
                  </a:lnTo>
                  <a:cubicBezTo>
                    <a:pt x="1" y="95"/>
                    <a:pt x="8" y="408"/>
                    <a:pt x="91" y="480"/>
                  </a:cubicBezTo>
                  <a:cubicBezTo>
                    <a:pt x="105" y="458"/>
                    <a:pt x="121" y="442"/>
                    <a:pt x="139" y="442"/>
                  </a:cubicBezTo>
                  <a:cubicBezTo>
                    <a:pt x="152" y="442"/>
                    <a:pt x="166" y="451"/>
                    <a:pt x="181" y="473"/>
                  </a:cubicBezTo>
                  <a:cubicBezTo>
                    <a:pt x="161" y="489"/>
                    <a:pt x="143" y="496"/>
                    <a:pt x="128" y="496"/>
                  </a:cubicBezTo>
                  <a:cubicBezTo>
                    <a:pt x="114" y="496"/>
                    <a:pt x="102" y="490"/>
                    <a:pt x="91" y="480"/>
                  </a:cubicBezTo>
                  <a:cubicBezTo>
                    <a:pt x="84" y="489"/>
                    <a:pt x="77" y="501"/>
                    <a:pt x="70" y="513"/>
                  </a:cubicBezTo>
                  <a:cubicBezTo>
                    <a:pt x="172" y="513"/>
                    <a:pt x="276" y="510"/>
                    <a:pt x="383" y="499"/>
                  </a:cubicBezTo>
                  <a:lnTo>
                    <a:pt x="506" y="360"/>
                  </a:lnTo>
                  <a:cubicBezTo>
                    <a:pt x="490" y="288"/>
                    <a:pt x="494" y="144"/>
                    <a:pt x="52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86" name="Google Shape;19386;p67"/>
            <p:cNvSpPr/>
            <p:nvPr/>
          </p:nvSpPr>
          <p:spPr>
            <a:xfrm>
              <a:off x="367300" y="561975"/>
              <a:ext cx="75" cy="300"/>
            </a:xfrm>
            <a:custGeom>
              <a:avLst/>
              <a:gdLst/>
              <a:ahLst/>
              <a:cxnLst/>
              <a:rect l="l" t="t" r="r" b="b"/>
              <a:pathLst>
                <a:path w="3" h="12" extrusionOk="0">
                  <a:moveTo>
                    <a:pt x="3" y="0"/>
                  </a:moveTo>
                  <a:lnTo>
                    <a:pt x="0" y="5"/>
                  </a:lnTo>
                  <a:cubicBezTo>
                    <a:pt x="0" y="7"/>
                    <a:pt x="3" y="10"/>
                    <a:pt x="3" y="12"/>
                  </a:cubicBezTo>
                  <a:lnTo>
                    <a:pt x="3"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87" name="Google Shape;19387;p67"/>
            <p:cNvSpPr/>
            <p:nvPr/>
          </p:nvSpPr>
          <p:spPr>
            <a:xfrm>
              <a:off x="440500" y="548925"/>
              <a:ext cx="14575" cy="7325"/>
            </a:xfrm>
            <a:custGeom>
              <a:avLst/>
              <a:gdLst/>
              <a:ahLst/>
              <a:cxnLst/>
              <a:rect l="l" t="t" r="r" b="b"/>
              <a:pathLst>
                <a:path w="583" h="293" extrusionOk="0">
                  <a:moveTo>
                    <a:pt x="21" y="1"/>
                  </a:moveTo>
                  <a:lnTo>
                    <a:pt x="0" y="73"/>
                  </a:lnTo>
                  <a:cubicBezTo>
                    <a:pt x="35" y="39"/>
                    <a:pt x="67" y="26"/>
                    <a:pt x="96" y="26"/>
                  </a:cubicBezTo>
                  <a:cubicBezTo>
                    <a:pt x="228" y="26"/>
                    <a:pt x="317" y="292"/>
                    <a:pt x="420" y="292"/>
                  </a:cubicBezTo>
                  <a:cubicBezTo>
                    <a:pt x="468" y="292"/>
                    <a:pt x="519" y="234"/>
                    <a:pt x="580" y="61"/>
                  </a:cubicBezTo>
                  <a:lnTo>
                    <a:pt x="582" y="56"/>
                  </a:lnTo>
                  <a:cubicBezTo>
                    <a:pt x="394" y="54"/>
                    <a:pt x="207" y="36"/>
                    <a:pt x="2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88" name="Google Shape;19388;p67"/>
            <p:cNvSpPr/>
            <p:nvPr/>
          </p:nvSpPr>
          <p:spPr>
            <a:xfrm>
              <a:off x="475150" y="546725"/>
              <a:ext cx="1600" cy="625"/>
            </a:xfrm>
            <a:custGeom>
              <a:avLst/>
              <a:gdLst/>
              <a:ahLst/>
              <a:cxnLst/>
              <a:rect l="l" t="t" r="r" b="b"/>
              <a:pathLst>
                <a:path w="64" h="25" extrusionOk="0">
                  <a:moveTo>
                    <a:pt x="63" y="1"/>
                  </a:moveTo>
                  <a:lnTo>
                    <a:pt x="1" y="24"/>
                  </a:lnTo>
                  <a:cubicBezTo>
                    <a:pt x="3" y="24"/>
                    <a:pt x="5" y="24"/>
                    <a:pt x="8" y="24"/>
                  </a:cubicBezTo>
                  <a:cubicBezTo>
                    <a:pt x="28" y="24"/>
                    <a:pt x="49" y="15"/>
                    <a:pt x="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89" name="Google Shape;19389;p67"/>
            <p:cNvSpPr/>
            <p:nvPr/>
          </p:nvSpPr>
          <p:spPr>
            <a:xfrm>
              <a:off x="712875" y="539775"/>
              <a:ext cx="5775" cy="4150"/>
            </a:xfrm>
            <a:custGeom>
              <a:avLst/>
              <a:gdLst/>
              <a:ahLst/>
              <a:cxnLst/>
              <a:rect l="l" t="t" r="r" b="b"/>
              <a:pathLst>
                <a:path w="231" h="166" extrusionOk="0">
                  <a:moveTo>
                    <a:pt x="38" y="0"/>
                  </a:moveTo>
                  <a:cubicBezTo>
                    <a:pt x="33" y="31"/>
                    <a:pt x="20" y="61"/>
                    <a:pt x="1" y="84"/>
                  </a:cubicBezTo>
                  <a:cubicBezTo>
                    <a:pt x="82" y="96"/>
                    <a:pt x="161" y="123"/>
                    <a:pt x="230" y="165"/>
                  </a:cubicBezTo>
                  <a:lnTo>
                    <a:pt x="38"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90" name="Google Shape;19390;p67"/>
            <p:cNvSpPr/>
            <p:nvPr/>
          </p:nvSpPr>
          <p:spPr>
            <a:xfrm>
              <a:off x="494625" y="536000"/>
              <a:ext cx="375" cy="600"/>
            </a:xfrm>
            <a:custGeom>
              <a:avLst/>
              <a:gdLst/>
              <a:ahLst/>
              <a:cxnLst/>
              <a:rect l="l" t="t" r="r" b="b"/>
              <a:pathLst>
                <a:path w="15" h="24" extrusionOk="0">
                  <a:moveTo>
                    <a:pt x="14" y="1"/>
                  </a:moveTo>
                  <a:lnTo>
                    <a:pt x="0" y="12"/>
                  </a:lnTo>
                  <a:lnTo>
                    <a:pt x="14" y="24"/>
                  </a:lnTo>
                  <a:cubicBezTo>
                    <a:pt x="14" y="15"/>
                    <a:pt x="14" y="8"/>
                    <a:pt x="1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91" name="Google Shape;19391;p67"/>
            <p:cNvSpPr/>
            <p:nvPr/>
          </p:nvSpPr>
          <p:spPr>
            <a:xfrm>
              <a:off x="630925" y="539825"/>
              <a:ext cx="57000" cy="15225"/>
            </a:xfrm>
            <a:custGeom>
              <a:avLst/>
              <a:gdLst/>
              <a:ahLst/>
              <a:cxnLst/>
              <a:rect l="l" t="t" r="r" b="b"/>
              <a:pathLst>
                <a:path w="2280" h="609" extrusionOk="0">
                  <a:moveTo>
                    <a:pt x="2027" y="1"/>
                  </a:moveTo>
                  <a:cubicBezTo>
                    <a:pt x="1668" y="79"/>
                    <a:pt x="1367" y="111"/>
                    <a:pt x="1058" y="111"/>
                  </a:cubicBezTo>
                  <a:cubicBezTo>
                    <a:pt x="782" y="111"/>
                    <a:pt x="499" y="85"/>
                    <a:pt x="163" y="45"/>
                  </a:cubicBezTo>
                  <a:lnTo>
                    <a:pt x="163" y="45"/>
                  </a:lnTo>
                  <a:cubicBezTo>
                    <a:pt x="191" y="49"/>
                    <a:pt x="214" y="66"/>
                    <a:pt x="228" y="94"/>
                  </a:cubicBezTo>
                  <a:cubicBezTo>
                    <a:pt x="175" y="68"/>
                    <a:pt x="124" y="43"/>
                    <a:pt x="75" y="12"/>
                  </a:cubicBezTo>
                  <a:lnTo>
                    <a:pt x="1" y="444"/>
                  </a:lnTo>
                  <a:cubicBezTo>
                    <a:pt x="38" y="446"/>
                    <a:pt x="75" y="453"/>
                    <a:pt x="112" y="462"/>
                  </a:cubicBezTo>
                  <a:lnTo>
                    <a:pt x="126" y="444"/>
                  </a:lnTo>
                  <a:cubicBezTo>
                    <a:pt x="128" y="446"/>
                    <a:pt x="131" y="448"/>
                    <a:pt x="133" y="451"/>
                  </a:cubicBezTo>
                  <a:cubicBezTo>
                    <a:pt x="126" y="434"/>
                    <a:pt x="122" y="416"/>
                    <a:pt x="122" y="397"/>
                  </a:cubicBezTo>
                  <a:lnTo>
                    <a:pt x="122" y="397"/>
                  </a:lnTo>
                  <a:cubicBezTo>
                    <a:pt x="123" y="399"/>
                    <a:pt x="124" y="400"/>
                    <a:pt x="125" y="400"/>
                  </a:cubicBezTo>
                  <a:cubicBezTo>
                    <a:pt x="144" y="400"/>
                    <a:pt x="199" y="227"/>
                    <a:pt x="249" y="156"/>
                  </a:cubicBezTo>
                  <a:lnTo>
                    <a:pt x="249" y="156"/>
                  </a:lnTo>
                  <a:cubicBezTo>
                    <a:pt x="275" y="272"/>
                    <a:pt x="242" y="441"/>
                    <a:pt x="163" y="495"/>
                  </a:cubicBezTo>
                  <a:cubicBezTo>
                    <a:pt x="166" y="502"/>
                    <a:pt x="170" y="511"/>
                    <a:pt x="175" y="520"/>
                  </a:cubicBezTo>
                  <a:cubicBezTo>
                    <a:pt x="332" y="543"/>
                    <a:pt x="479" y="562"/>
                    <a:pt x="613" y="578"/>
                  </a:cubicBezTo>
                  <a:cubicBezTo>
                    <a:pt x="613" y="566"/>
                    <a:pt x="622" y="555"/>
                    <a:pt x="643" y="536"/>
                  </a:cubicBezTo>
                  <a:cubicBezTo>
                    <a:pt x="680" y="546"/>
                    <a:pt x="703" y="543"/>
                    <a:pt x="736" y="590"/>
                  </a:cubicBezTo>
                  <a:lnTo>
                    <a:pt x="778" y="594"/>
                  </a:lnTo>
                  <a:cubicBezTo>
                    <a:pt x="787" y="571"/>
                    <a:pt x="794" y="548"/>
                    <a:pt x="801" y="522"/>
                  </a:cubicBezTo>
                  <a:lnTo>
                    <a:pt x="856" y="599"/>
                  </a:lnTo>
                  <a:cubicBezTo>
                    <a:pt x="940" y="606"/>
                    <a:pt x="1019" y="608"/>
                    <a:pt x="1093" y="608"/>
                  </a:cubicBezTo>
                  <a:cubicBezTo>
                    <a:pt x="1123" y="543"/>
                    <a:pt x="1158" y="481"/>
                    <a:pt x="1197" y="420"/>
                  </a:cubicBezTo>
                  <a:lnTo>
                    <a:pt x="1313" y="601"/>
                  </a:lnTo>
                  <a:cubicBezTo>
                    <a:pt x="1605" y="585"/>
                    <a:pt x="1883" y="488"/>
                    <a:pt x="2124" y="323"/>
                  </a:cubicBezTo>
                  <a:cubicBezTo>
                    <a:pt x="2101" y="254"/>
                    <a:pt x="2077" y="174"/>
                    <a:pt x="2043" y="174"/>
                  </a:cubicBezTo>
                  <a:cubicBezTo>
                    <a:pt x="2034" y="174"/>
                    <a:pt x="2024" y="180"/>
                    <a:pt x="2013" y="193"/>
                  </a:cubicBezTo>
                  <a:lnTo>
                    <a:pt x="2048" y="117"/>
                  </a:lnTo>
                  <a:cubicBezTo>
                    <a:pt x="2106" y="191"/>
                    <a:pt x="2157" y="244"/>
                    <a:pt x="2189" y="302"/>
                  </a:cubicBezTo>
                  <a:lnTo>
                    <a:pt x="2280" y="284"/>
                  </a:lnTo>
                  <a:cubicBezTo>
                    <a:pt x="2226" y="235"/>
                    <a:pt x="2175" y="182"/>
                    <a:pt x="2127" y="126"/>
                  </a:cubicBezTo>
                  <a:cubicBezTo>
                    <a:pt x="2124" y="135"/>
                    <a:pt x="2120" y="147"/>
                    <a:pt x="2118" y="158"/>
                  </a:cubicBezTo>
                  <a:cubicBezTo>
                    <a:pt x="2118" y="142"/>
                    <a:pt x="2118" y="128"/>
                    <a:pt x="2120" y="117"/>
                  </a:cubicBezTo>
                  <a:cubicBezTo>
                    <a:pt x="2090" y="82"/>
                    <a:pt x="2060" y="43"/>
                    <a:pt x="202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92" name="Google Shape;19392;p67"/>
            <p:cNvSpPr/>
            <p:nvPr/>
          </p:nvSpPr>
          <p:spPr>
            <a:xfrm>
              <a:off x="501800" y="527375"/>
              <a:ext cx="5550" cy="5650"/>
            </a:xfrm>
            <a:custGeom>
              <a:avLst/>
              <a:gdLst/>
              <a:ahLst/>
              <a:cxnLst/>
              <a:rect l="l" t="t" r="r" b="b"/>
              <a:pathLst>
                <a:path w="222" h="226" extrusionOk="0">
                  <a:moveTo>
                    <a:pt x="82" y="0"/>
                  </a:moveTo>
                  <a:cubicBezTo>
                    <a:pt x="57" y="31"/>
                    <a:pt x="29" y="58"/>
                    <a:pt x="1" y="88"/>
                  </a:cubicBezTo>
                  <a:cubicBezTo>
                    <a:pt x="54" y="105"/>
                    <a:pt x="124" y="144"/>
                    <a:pt x="221" y="225"/>
                  </a:cubicBezTo>
                  <a:cubicBezTo>
                    <a:pt x="191" y="167"/>
                    <a:pt x="131" y="77"/>
                    <a:pt x="8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93" name="Google Shape;19393;p67"/>
            <p:cNvSpPr/>
            <p:nvPr/>
          </p:nvSpPr>
          <p:spPr>
            <a:xfrm>
              <a:off x="479450" y="491100"/>
              <a:ext cx="153250" cy="64925"/>
            </a:xfrm>
            <a:custGeom>
              <a:avLst/>
              <a:gdLst/>
              <a:ahLst/>
              <a:cxnLst/>
              <a:rect l="l" t="t" r="r" b="b"/>
              <a:pathLst>
                <a:path w="6130" h="2597" extrusionOk="0">
                  <a:moveTo>
                    <a:pt x="4167" y="474"/>
                  </a:moveTo>
                  <a:cubicBezTo>
                    <a:pt x="4178" y="474"/>
                    <a:pt x="4193" y="486"/>
                    <a:pt x="4222" y="524"/>
                  </a:cubicBezTo>
                  <a:cubicBezTo>
                    <a:pt x="4266" y="596"/>
                    <a:pt x="4433" y="633"/>
                    <a:pt x="4507" y="837"/>
                  </a:cubicBezTo>
                  <a:cubicBezTo>
                    <a:pt x="4365" y="682"/>
                    <a:pt x="4164" y="615"/>
                    <a:pt x="4108" y="499"/>
                  </a:cubicBezTo>
                  <a:lnTo>
                    <a:pt x="4108" y="499"/>
                  </a:lnTo>
                  <a:cubicBezTo>
                    <a:pt x="4112" y="499"/>
                    <a:pt x="4115" y="500"/>
                    <a:pt x="4118" y="500"/>
                  </a:cubicBezTo>
                  <a:cubicBezTo>
                    <a:pt x="4144" y="500"/>
                    <a:pt x="4150" y="474"/>
                    <a:pt x="4167" y="474"/>
                  </a:cubicBezTo>
                  <a:close/>
                  <a:moveTo>
                    <a:pt x="3081" y="1"/>
                  </a:moveTo>
                  <a:cubicBezTo>
                    <a:pt x="3029" y="1"/>
                    <a:pt x="2979" y="4"/>
                    <a:pt x="2933" y="12"/>
                  </a:cubicBezTo>
                  <a:cubicBezTo>
                    <a:pt x="2930" y="14"/>
                    <a:pt x="2930" y="19"/>
                    <a:pt x="2928" y="21"/>
                  </a:cubicBezTo>
                  <a:cubicBezTo>
                    <a:pt x="2942" y="49"/>
                    <a:pt x="2954" y="77"/>
                    <a:pt x="2963" y="104"/>
                  </a:cubicBezTo>
                  <a:cubicBezTo>
                    <a:pt x="2838" y="167"/>
                    <a:pt x="2773" y="197"/>
                    <a:pt x="2754" y="452"/>
                  </a:cubicBezTo>
                  <a:cubicBezTo>
                    <a:pt x="2504" y="237"/>
                    <a:pt x="2557" y="334"/>
                    <a:pt x="2288" y="197"/>
                  </a:cubicBezTo>
                  <a:cubicBezTo>
                    <a:pt x="2323" y="179"/>
                    <a:pt x="2353" y="155"/>
                    <a:pt x="2381" y="128"/>
                  </a:cubicBezTo>
                  <a:lnTo>
                    <a:pt x="2379" y="128"/>
                  </a:lnTo>
                  <a:cubicBezTo>
                    <a:pt x="2163" y="276"/>
                    <a:pt x="1975" y="408"/>
                    <a:pt x="1910" y="508"/>
                  </a:cubicBezTo>
                  <a:cubicBezTo>
                    <a:pt x="1897" y="507"/>
                    <a:pt x="1883" y="506"/>
                    <a:pt x="1869" y="506"/>
                  </a:cubicBezTo>
                  <a:cubicBezTo>
                    <a:pt x="1849" y="506"/>
                    <a:pt x="1829" y="507"/>
                    <a:pt x="1808" y="510"/>
                  </a:cubicBezTo>
                  <a:cubicBezTo>
                    <a:pt x="1811" y="513"/>
                    <a:pt x="1811" y="515"/>
                    <a:pt x="1813" y="517"/>
                  </a:cubicBezTo>
                  <a:cubicBezTo>
                    <a:pt x="1845" y="615"/>
                    <a:pt x="1826" y="638"/>
                    <a:pt x="1792" y="638"/>
                  </a:cubicBezTo>
                  <a:cubicBezTo>
                    <a:pt x="1762" y="638"/>
                    <a:pt x="1719" y="619"/>
                    <a:pt x="1690" y="619"/>
                  </a:cubicBezTo>
                  <a:cubicBezTo>
                    <a:pt x="1655" y="619"/>
                    <a:pt x="1640" y="646"/>
                    <a:pt x="1688" y="761"/>
                  </a:cubicBezTo>
                  <a:cubicBezTo>
                    <a:pt x="1635" y="779"/>
                    <a:pt x="1583" y="797"/>
                    <a:pt x="1528" y="797"/>
                  </a:cubicBezTo>
                  <a:cubicBezTo>
                    <a:pt x="1505" y="797"/>
                    <a:pt x="1482" y="794"/>
                    <a:pt x="1458" y="786"/>
                  </a:cubicBezTo>
                  <a:cubicBezTo>
                    <a:pt x="1451" y="798"/>
                    <a:pt x="1447" y="812"/>
                    <a:pt x="1442" y="821"/>
                  </a:cubicBezTo>
                  <a:cubicBezTo>
                    <a:pt x="1421" y="1009"/>
                    <a:pt x="1233" y="1055"/>
                    <a:pt x="1136" y="1254"/>
                  </a:cubicBezTo>
                  <a:cubicBezTo>
                    <a:pt x="1090" y="1319"/>
                    <a:pt x="1041" y="1377"/>
                    <a:pt x="992" y="1435"/>
                  </a:cubicBezTo>
                  <a:lnTo>
                    <a:pt x="1150" y="1709"/>
                  </a:lnTo>
                  <a:cubicBezTo>
                    <a:pt x="1131" y="1698"/>
                    <a:pt x="1115" y="1693"/>
                    <a:pt x="1101" y="1693"/>
                  </a:cubicBezTo>
                  <a:cubicBezTo>
                    <a:pt x="983" y="1693"/>
                    <a:pt x="1094" y="2085"/>
                    <a:pt x="1007" y="2085"/>
                  </a:cubicBezTo>
                  <a:cubicBezTo>
                    <a:pt x="981" y="2085"/>
                    <a:pt x="938" y="2050"/>
                    <a:pt x="865" y="1959"/>
                  </a:cubicBezTo>
                  <a:cubicBezTo>
                    <a:pt x="895" y="1896"/>
                    <a:pt x="853" y="1776"/>
                    <a:pt x="777" y="1662"/>
                  </a:cubicBezTo>
                  <a:cubicBezTo>
                    <a:pt x="751" y="1686"/>
                    <a:pt x="726" y="1709"/>
                    <a:pt x="700" y="1732"/>
                  </a:cubicBezTo>
                  <a:cubicBezTo>
                    <a:pt x="723" y="1813"/>
                    <a:pt x="765" y="1922"/>
                    <a:pt x="774" y="2024"/>
                  </a:cubicBezTo>
                  <a:cubicBezTo>
                    <a:pt x="698" y="1873"/>
                    <a:pt x="645" y="1968"/>
                    <a:pt x="559" y="1848"/>
                  </a:cubicBezTo>
                  <a:cubicBezTo>
                    <a:pt x="399" y="1968"/>
                    <a:pt x="227" y="2070"/>
                    <a:pt x="46" y="2156"/>
                  </a:cubicBezTo>
                  <a:lnTo>
                    <a:pt x="0" y="2367"/>
                  </a:lnTo>
                  <a:cubicBezTo>
                    <a:pt x="79" y="2406"/>
                    <a:pt x="153" y="2508"/>
                    <a:pt x="197" y="2597"/>
                  </a:cubicBezTo>
                  <a:cubicBezTo>
                    <a:pt x="292" y="2569"/>
                    <a:pt x="385" y="2534"/>
                    <a:pt x="475" y="2495"/>
                  </a:cubicBezTo>
                  <a:cubicBezTo>
                    <a:pt x="399" y="2453"/>
                    <a:pt x="346" y="2379"/>
                    <a:pt x="334" y="2293"/>
                  </a:cubicBezTo>
                  <a:cubicBezTo>
                    <a:pt x="352" y="2267"/>
                    <a:pt x="368" y="2257"/>
                    <a:pt x="380" y="2257"/>
                  </a:cubicBezTo>
                  <a:cubicBezTo>
                    <a:pt x="430" y="2257"/>
                    <a:pt x="445" y="2418"/>
                    <a:pt x="492" y="2488"/>
                  </a:cubicBezTo>
                  <a:cubicBezTo>
                    <a:pt x="545" y="2462"/>
                    <a:pt x="596" y="2437"/>
                    <a:pt x="647" y="2409"/>
                  </a:cubicBezTo>
                  <a:cubicBezTo>
                    <a:pt x="705" y="2221"/>
                    <a:pt x="712" y="2100"/>
                    <a:pt x="696" y="2015"/>
                  </a:cubicBezTo>
                  <a:lnTo>
                    <a:pt x="696" y="2015"/>
                  </a:lnTo>
                  <a:lnTo>
                    <a:pt x="876" y="2045"/>
                  </a:lnTo>
                  <a:lnTo>
                    <a:pt x="693" y="2358"/>
                  </a:lnTo>
                  <a:cubicBezTo>
                    <a:pt x="693" y="2367"/>
                    <a:pt x="696" y="2372"/>
                    <a:pt x="698" y="2379"/>
                  </a:cubicBezTo>
                  <a:cubicBezTo>
                    <a:pt x="1022" y="2182"/>
                    <a:pt x="1268" y="1892"/>
                    <a:pt x="1379" y="1486"/>
                  </a:cubicBezTo>
                  <a:cubicBezTo>
                    <a:pt x="1339" y="1369"/>
                    <a:pt x="1373" y="1336"/>
                    <a:pt x="1437" y="1336"/>
                  </a:cubicBezTo>
                  <a:cubicBezTo>
                    <a:pt x="1478" y="1336"/>
                    <a:pt x="1532" y="1350"/>
                    <a:pt x="1586" y="1363"/>
                  </a:cubicBezTo>
                  <a:cubicBezTo>
                    <a:pt x="1628" y="1338"/>
                    <a:pt x="1665" y="1303"/>
                    <a:pt x="1690" y="1259"/>
                  </a:cubicBezTo>
                  <a:cubicBezTo>
                    <a:pt x="1672" y="1222"/>
                    <a:pt x="1658" y="1187"/>
                    <a:pt x="1644" y="1157"/>
                  </a:cubicBezTo>
                  <a:cubicBezTo>
                    <a:pt x="1630" y="1152"/>
                    <a:pt x="1616" y="1150"/>
                    <a:pt x="1602" y="1148"/>
                  </a:cubicBezTo>
                  <a:cubicBezTo>
                    <a:pt x="1608" y="1138"/>
                    <a:pt x="1617" y="1133"/>
                    <a:pt x="1628" y="1133"/>
                  </a:cubicBezTo>
                  <a:cubicBezTo>
                    <a:pt x="1630" y="1133"/>
                    <a:pt x="1632" y="1133"/>
                    <a:pt x="1634" y="1134"/>
                  </a:cubicBezTo>
                  <a:cubicBezTo>
                    <a:pt x="1625" y="1113"/>
                    <a:pt x="1616" y="1094"/>
                    <a:pt x="1604" y="1076"/>
                  </a:cubicBezTo>
                  <a:lnTo>
                    <a:pt x="1604" y="1076"/>
                  </a:lnTo>
                  <a:cubicBezTo>
                    <a:pt x="1625" y="1106"/>
                    <a:pt x="1651" y="1136"/>
                    <a:pt x="1679" y="1162"/>
                  </a:cubicBezTo>
                  <a:cubicBezTo>
                    <a:pt x="1695" y="1166"/>
                    <a:pt x="1706" y="1169"/>
                    <a:pt x="1723" y="1171"/>
                  </a:cubicBezTo>
                  <a:cubicBezTo>
                    <a:pt x="1727" y="1145"/>
                    <a:pt x="1730" y="1118"/>
                    <a:pt x="1730" y="1092"/>
                  </a:cubicBezTo>
                  <a:cubicBezTo>
                    <a:pt x="1741" y="1092"/>
                    <a:pt x="1755" y="1087"/>
                    <a:pt x="1764" y="1087"/>
                  </a:cubicBezTo>
                  <a:cubicBezTo>
                    <a:pt x="1764" y="1080"/>
                    <a:pt x="1762" y="1074"/>
                    <a:pt x="1762" y="1067"/>
                  </a:cubicBezTo>
                  <a:lnTo>
                    <a:pt x="1762" y="1067"/>
                  </a:lnTo>
                  <a:cubicBezTo>
                    <a:pt x="1764" y="1074"/>
                    <a:pt x="1764" y="1080"/>
                    <a:pt x="1764" y="1087"/>
                  </a:cubicBezTo>
                  <a:cubicBezTo>
                    <a:pt x="1936" y="1053"/>
                    <a:pt x="1901" y="900"/>
                    <a:pt x="2103" y="846"/>
                  </a:cubicBezTo>
                  <a:cubicBezTo>
                    <a:pt x="2295" y="744"/>
                    <a:pt x="2304" y="628"/>
                    <a:pt x="2599" y="554"/>
                  </a:cubicBezTo>
                  <a:cubicBezTo>
                    <a:pt x="2621" y="554"/>
                    <a:pt x="2639" y="539"/>
                    <a:pt x="2665" y="539"/>
                  </a:cubicBezTo>
                  <a:cubicBezTo>
                    <a:pt x="2685" y="539"/>
                    <a:pt x="2710" y="548"/>
                    <a:pt x="2745" y="582"/>
                  </a:cubicBezTo>
                  <a:cubicBezTo>
                    <a:pt x="2769" y="536"/>
                    <a:pt x="2805" y="478"/>
                    <a:pt x="2904" y="478"/>
                  </a:cubicBezTo>
                  <a:cubicBezTo>
                    <a:pt x="2946" y="478"/>
                    <a:pt x="2999" y="489"/>
                    <a:pt x="3067" y="515"/>
                  </a:cubicBezTo>
                  <a:cubicBezTo>
                    <a:pt x="3422" y="545"/>
                    <a:pt x="3675" y="645"/>
                    <a:pt x="3927" y="684"/>
                  </a:cubicBezTo>
                  <a:cubicBezTo>
                    <a:pt x="4249" y="934"/>
                    <a:pt x="4377" y="1043"/>
                    <a:pt x="4613" y="1433"/>
                  </a:cubicBezTo>
                  <a:cubicBezTo>
                    <a:pt x="4609" y="1463"/>
                    <a:pt x="4755" y="1537"/>
                    <a:pt x="4901" y="1739"/>
                  </a:cubicBezTo>
                  <a:cubicBezTo>
                    <a:pt x="5012" y="1797"/>
                    <a:pt x="5100" y="1852"/>
                    <a:pt x="5191" y="1906"/>
                  </a:cubicBezTo>
                  <a:cubicBezTo>
                    <a:pt x="5192" y="1905"/>
                    <a:pt x="5194" y="1905"/>
                    <a:pt x="5195" y="1905"/>
                  </a:cubicBezTo>
                  <a:cubicBezTo>
                    <a:pt x="5202" y="1905"/>
                    <a:pt x="5208" y="1910"/>
                    <a:pt x="5214" y="1917"/>
                  </a:cubicBezTo>
                  <a:cubicBezTo>
                    <a:pt x="5253" y="1943"/>
                    <a:pt x="5297" y="1966"/>
                    <a:pt x="5341" y="1989"/>
                  </a:cubicBezTo>
                  <a:cubicBezTo>
                    <a:pt x="5351" y="1994"/>
                    <a:pt x="5360" y="1998"/>
                    <a:pt x="5369" y="2005"/>
                  </a:cubicBezTo>
                  <a:cubicBezTo>
                    <a:pt x="5427" y="2100"/>
                    <a:pt x="5487" y="2172"/>
                    <a:pt x="5487" y="2202"/>
                  </a:cubicBezTo>
                  <a:cubicBezTo>
                    <a:pt x="5503" y="2201"/>
                    <a:pt x="5518" y="2200"/>
                    <a:pt x="5531" y="2200"/>
                  </a:cubicBezTo>
                  <a:cubicBezTo>
                    <a:pt x="5623" y="2200"/>
                    <a:pt x="5654" y="2233"/>
                    <a:pt x="5698" y="2249"/>
                  </a:cubicBezTo>
                  <a:cubicBezTo>
                    <a:pt x="5726" y="2172"/>
                    <a:pt x="5747" y="2096"/>
                    <a:pt x="5763" y="2017"/>
                  </a:cubicBezTo>
                  <a:cubicBezTo>
                    <a:pt x="5772" y="2068"/>
                    <a:pt x="5852" y="2144"/>
                    <a:pt x="5940" y="2144"/>
                  </a:cubicBezTo>
                  <a:cubicBezTo>
                    <a:pt x="6008" y="2144"/>
                    <a:pt x="6081" y="2098"/>
                    <a:pt x="6130" y="1959"/>
                  </a:cubicBezTo>
                  <a:cubicBezTo>
                    <a:pt x="6058" y="1913"/>
                    <a:pt x="5979" y="1873"/>
                    <a:pt x="5895" y="1843"/>
                  </a:cubicBezTo>
                  <a:lnTo>
                    <a:pt x="5895" y="1843"/>
                  </a:lnTo>
                  <a:cubicBezTo>
                    <a:pt x="5899" y="1869"/>
                    <a:pt x="5892" y="1878"/>
                    <a:pt x="5881" y="1878"/>
                  </a:cubicBezTo>
                  <a:cubicBezTo>
                    <a:pt x="5853" y="1878"/>
                    <a:pt x="5801" y="1820"/>
                    <a:pt x="5825" y="1820"/>
                  </a:cubicBezTo>
                  <a:cubicBezTo>
                    <a:pt x="5826" y="1820"/>
                    <a:pt x="5827" y="1820"/>
                    <a:pt x="5828" y="1820"/>
                  </a:cubicBezTo>
                  <a:cubicBezTo>
                    <a:pt x="5800" y="1799"/>
                    <a:pt x="5763" y="1785"/>
                    <a:pt x="5728" y="1783"/>
                  </a:cubicBezTo>
                  <a:cubicBezTo>
                    <a:pt x="5722" y="1802"/>
                    <a:pt x="5710" y="1812"/>
                    <a:pt x="5692" y="1812"/>
                  </a:cubicBezTo>
                  <a:cubicBezTo>
                    <a:pt x="5672" y="1812"/>
                    <a:pt x="5646" y="1800"/>
                    <a:pt x="5613" y="1774"/>
                  </a:cubicBezTo>
                  <a:cubicBezTo>
                    <a:pt x="5603" y="1771"/>
                    <a:pt x="5594" y="1769"/>
                    <a:pt x="5585" y="1764"/>
                  </a:cubicBezTo>
                  <a:cubicBezTo>
                    <a:pt x="5534" y="1667"/>
                    <a:pt x="5314" y="1479"/>
                    <a:pt x="5170" y="1373"/>
                  </a:cubicBezTo>
                  <a:cubicBezTo>
                    <a:pt x="5212" y="1333"/>
                    <a:pt x="4991" y="1243"/>
                    <a:pt x="5001" y="1194"/>
                  </a:cubicBezTo>
                  <a:cubicBezTo>
                    <a:pt x="4773" y="802"/>
                    <a:pt x="4539" y="663"/>
                    <a:pt x="4092" y="276"/>
                  </a:cubicBezTo>
                  <a:cubicBezTo>
                    <a:pt x="3810" y="134"/>
                    <a:pt x="3404" y="1"/>
                    <a:pt x="308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94" name="Google Shape;19394;p67"/>
            <p:cNvSpPr/>
            <p:nvPr/>
          </p:nvSpPr>
          <p:spPr>
            <a:xfrm>
              <a:off x="684500" y="539925"/>
              <a:ext cx="2900" cy="3275"/>
            </a:xfrm>
            <a:custGeom>
              <a:avLst/>
              <a:gdLst/>
              <a:ahLst/>
              <a:cxnLst/>
              <a:rect l="l" t="t" r="r" b="b"/>
              <a:pathLst>
                <a:path w="116" h="131" extrusionOk="0">
                  <a:moveTo>
                    <a:pt x="63" y="1"/>
                  </a:moveTo>
                  <a:cubicBezTo>
                    <a:pt x="47" y="1"/>
                    <a:pt x="27" y="25"/>
                    <a:pt x="0" y="87"/>
                  </a:cubicBezTo>
                  <a:cubicBezTo>
                    <a:pt x="48" y="120"/>
                    <a:pt x="78" y="130"/>
                    <a:pt x="102" y="130"/>
                  </a:cubicBezTo>
                  <a:cubicBezTo>
                    <a:pt x="107" y="130"/>
                    <a:pt x="112" y="130"/>
                    <a:pt x="116" y="129"/>
                  </a:cubicBezTo>
                  <a:cubicBezTo>
                    <a:pt x="102" y="64"/>
                    <a:pt x="88" y="1"/>
                    <a:pt x="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95" name="Google Shape;19395;p67"/>
            <p:cNvSpPr/>
            <p:nvPr/>
          </p:nvSpPr>
          <p:spPr>
            <a:xfrm>
              <a:off x="689125" y="538725"/>
              <a:ext cx="5600" cy="6800"/>
            </a:xfrm>
            <a:custGeom>
              <a:avLst/>
              <a:gdLst/>
              <a:ahLst/>
              <a:cxnLst/>
              <a:rect l="l" t="t" r="r" b="b"/>
              <a:pathLst>
                <a:path w="224" h="272" extrusionOk="0">
                  <a:moveTo>
                    <a:pt x="26" y="1"/>
                  </a:moveTo>
                  <a:cubicBezTo>
                    <a:pt x="19" y="59"/>
                    <a:pt x="7" y="117"/>
                    <a:pt x="0" y="163"/>
                  </a:cubicBezTo>
                  <a:cubicBezTo>
                    <a:pt x="3" y="163"/>
                    <a:pt x="5" y="163"/>
                    <a:pt x="7" y="163"/>
                  </a:cubicBezTo>
                  <a:cubicBezTo>
                    <a:pt x="49" y="163"/>
                    <a:pt x="109" y="184"/>
                    <a:pt x="223" y="272"/>
                  </a:cubicBezTo>
                  <a:cubicBezTo>
                    <a:pt x="177" y="156"/>
                    <a:pt x="63" y="40"/>
                    <a:pt x="2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96" name="Google Shape;19396;p67"/>
            <p:cNvSpPr/>
            <p:nvPr/>
          </p:nvSpPr>
          <p:spPr>
            <a:xfrm>
              <a:off x="647400" y="1135150"/>
              <a:ext cx="12025" cy="8075"/>
            </a:xfrm>
            <a:custGeom>
              <a:avLst/>
              <a:gdLst/>
              <a:ahLst/>
              <a:cxnLst/>
              <a:rect l="l" t="t" r="r" b="b"/>
              <a:pathLst>
                <a:path w="481" h="323" extrusionOk="0">
                  <a:moveTo>
                    <a:pt x="392" y="1"/>
                  </a:moveTo>
                  <a:cubicBezTo>
                    <a:pt x="391" y="2"/>
                    <a:pt x="389" y="4"/>
                    <a:pt x="388" y="6"/>
                  </a:cubicBezTo>
                  <a:lnTo>
                    <a:pt x="388" y="6"/>
                  </a:lnTo>
                  <a:cubicBezTo>
                    <a:pt x="389" y="4"/>
                    <a:pt x="391" y="2"/>
                    <a:pt x="392" y="1"/>
                  </a:cubicBezTo>
                  <a:close/>
                  <a:moveTo>
                    <a:pt x="364" y="174"/>
                  </a:moveTo>
                  <a:cubicBezTo>
                    <a:pt x="364" y="186"/>
                    <a:pt x="362" y="198"/>
                    <a:pt x="362" y="212"/>
                  </a:cubicBezTo>
                  <a:cubicBezTo>
                    <a:pt x="362" y="198"/>
                    <a:pt x="362" y="186"/>
                    <a:pt x="364" y="174"/>
                  </a:cubicBezTo>
                  <a:close/>
                  <a:moveTo>
                    <a:pt x="388" y="6"/>
                  </a:moveTo>
                  <a:cubicBezTo>
                    <a:pt x="251" y="196"/>
                    <a:pt x="124" y="212"/>
                    <a:pt x="0" y="304"/>
                  </a:cubicBezTo>
                  <a:cubicBezTo>
                    <a:pt x="128" y="314"/>
                    <a:pt x="274" y="323"/>
                    <a:pt x="425" y="323"/>
                  </a:cubicBezTo>
                  <a:cubicBezTo>
                    <a:pt x="445" y="293"/>
                    <a:pt x="466" y="228"/>
                    <a:pt x="480" y="103"/>
                  </a:cubicBezTo>
                  <a:cubicBezTo>
                    <a:pt x="480" y="42"/>
                    <a:pt x="465" y="16"/>
                    <a:pt x="446" y="16"/>
                  </a:cubicBezTo>
                  <a:cubicBezTo>
                    <a:pt x="416" y="16"/>
                    <a:pt x="374" y="82"/>
                    <a:pt x="364" y="174"/>
                  </a:cubicBezTo>
                  <a:cubicBezTo>
                    <a:pt x="360" y="122"/>
                    <a:pt x="324" y="97"/>
                    <a:pt x="388" y="6"/>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97" name="Google Shape;19397;p67"/>
            <p:cNvSpPr/>
            <p:nvPr/>
          </p:nvSpPr>
          <p:spPr>
            <a:xfrm>
              <a:off x="235675" y="663275"/>
              <a:ext cx="354825" cy="486625"/>
            </a:xfrm>
            <a:custGeom>
              <a:avLst/>
              <a:gdLst/>
              <a:ahLst/>
              <a:cxnLst/>
              <a:rect l="l" t="t" r="r" b="b"/>
              <a:pathLst>
                <a:path w="14193" h="19465" extrusionOk="0">
                  <a:moveTo>
                    <a:pt x="1695" y="5321"/>
                  </a:moveTo>
                  <a:cubicBezTo>
                    <a:pt x="1756" y="5328"/>
                    <a:pt x="1818" y="5330"/>
                    <a:pt x="1878" y="5330"/>
                  </a:cubicBezTo>
                  <a:cubicBezTo>
                    <a:pt x="1802" y="5346"/>
                    <a:pt x="1714" y="5363"/>
                    <a:pt x="1677" y="5367"/>
                  </a:cubicBezTo>
                  <a:cubicBezTo>
                    <a:pt x="1684" y="5353"/>
                    <a:pt x="1688" y="5337"/>
                    <a:pt x="1695" y="5321"/>
                  </a:cubicBezTo>
                  <a:close/>
                  <a:moveTo>
                    <a:pt x="1535" y="5629"/>
                  </a:moveTo>
                  <a:cubicBezTo>
                    <a:pt x="1535" y="5633"/>
                    <a:pt x="1535" y="5636"/>
                    <a:pt x="1536" y="5638"/>
                  </a:cubicBezTo>
                  <a:lnTo>
                    <a:pt x="1536" y="5638"/>
                  </a:lnTo>
                  <a:cubicBezTo>
                    <a:pt x="1536" y="5635"/>
                    <a:pt x="1535" y="5632"/>
                    <a:pt x="1535" y="5629"/>
                  </a:cubicBezTo>
                  <a:close/>
                  <a:moveTo>
                    <a:pt x="675" y="7755"/>
                  </a:moveTo>
                  <a:cubicBezTo>
                    <a:pt x="698" y="7778"/>
                    <a:pt x="715" y="7808"/>
                    <a:pt x="717" y="7841"/>
                  </a:cubicBezTo>
                  <a:lnTo>
                    <a:pt x="675" y="7755"/>
                  </a:lnTo>
                  <a:close/>
                  <a:moveTo>
                    <a:pt x="3049" y="1"/>
                  </a:moveTo>
                  <a:lnTo>
                    <a:pt x="3049" y="1"/>
                  </a:lnTo>
                  <a:cubicBezTo>
                    <a:pt x="2908" y="42"/>
                    <a:pt x="2771" y="100"/>
                    <a:pt x="2643" y="172"/>
                  </a:cubicBezTo>
                  <a:cubicBezTo>
                    <a:pt x="2497" y="221"/>
                    <a:pt x="2344" y="260"/>
                    <a:pt x="2198" y="309"/>
                  </a:cubicBezTo>
                  <a:cubicBezTo>
                    <a:pt x="2275" y="383"/>
                    <a:pt x="2337" y="413"/>
                    <a:pt x="2351" y="476"/>
                  </a:cubicBezTo>
                  <a:cubicBezTo>
                    <a:pt x="2296" y="429"/>
                    <a:pt x="2224" y="378"/>
                    <a:pt x="2161" y="323"/>
                  </a:cubicBezTo>
                  <a:cubicBezTo>
                    <a:pt x="2152" y="325"/>
                    <a:pt x="2143" y="327"/>
                    <a:pt x="2133" y="332"/>
                  </a:cubicBezTo>
                  <a:cubicBezTo>
                    <a:pt x="2217" y="508"/>
                    <a:pt x="1966" y="325"/>
                    <a:pt x="1994" y="522"/>
                  </a:cubicBezTo>
                  <a:cubicBezTo>
                    <a:pt x="1989" y="524"/>
                    <a:pt x="1983" y="525"/>
                    <a:pt x="1977" y="525"/>
                  </a:cubicBezTo>
                  <a:cubicBezTo>
                    <a:pt x="1945" y="525"/>
                    <a:pt x="1908" y="501"/>
                    <a:pt x="1867" y="464"/>
                  </a:cubicBezTo>
                  <a:cubicBezTo>
                    <a:pt x="1804" y="504"/>
                    <a:pt x="1746" y="550"/>
                    <a:pt x="1698" y="603"/>
                  </a:cubicBezTo>
                  <a:cubicBezTo>
                    <a:pt x="1605" y="643"/>
                    <a:pt x="1524" y="698"/>
                    <a:pt x="1452" y="766"/>
                  </a:cubicBezTo>
                  <a:lnTo>
                    <a:pt x="1630" y="882"/>
                  </a:lnTo>
                  <a:cubicBezTo>
                    <a:pt x="1627" y="881"/>
                    <a:pt x="1624" y="881"/>
                    <a:pt x="1620" y="881"/>
                  </a:cubicBezTo>
                  <a:cubicBezTo>
                    <a:pt x="1494" y="881"/>
                    <a:pt x="1388" y="1044"/>
                    <a:pt x="1332" y="1044"/>
                  </a:cubicBezTo>
                  <a:cubicBezTo>
                    <a:pt x="1330" y="1044"/>
                    <a:pt x="1328" y="1044"/>
                    <a:pt x="1327" y="1044"/>
                  </a:cubicBezTo>
                  <a:cubicBezTo>
                    <a:pt x="1308" y="868"/>
                    <a:pt x="1473" y="993"/>
                    <a:pt x="1426" y="789"/>
                  </a:cubicBezTo>
                  <a:lnTo>
                    <a:pt x="1426" y="789"/>
                  </a:lnTo>
                  <a:cubicBezTo>
                    <a:pt x="1220" y="986"/>
                    <a:pt x="1060" y="1262"/>
                    <a:pt x="1021" y="1417"/>
                  </a:cubicBezTo>
                  <a:cubicBezTo>
                    <a:pt x="1012" y="1413"/>
                    <a:pt x="1005" y="1411"/>
                    <a:pt x="998" y="1411"/>
                  </a:cubicBezTo>
                  <a:cubicBezTo>
                    <a:pt x="966" y="1411"/>
                    <a:pt x="953" y="1453"/>
                    <a:pt x="937" y="1461"/>
                  </a:cubicBezTo>
                  <a:cubicBezTo>
                    <a:pt x="938" y="1462"/>
                    <a:pt x="940" y="1463"/>
                    <a:pt x="941" y="1463"/>
                  </a:cubicBezTo>
                  <a:cubicBezTo>
                    <a:pt x="942" y="1463"/>
                    <a:pt x="943" y="1462"/>
                    <a:pt x="944" y="1461"/>
                  </a:cubicBezTo>
                  <a:lnTo>
                    <a:pt x="944" y="1461"/>
                  </a:lnTo>
                  <a:cubicBezTo>
                    <a:pt x="930" y="1480"/>
                    <a:pt x="919" y="1498"/>
                    <a:pt x="909" y="1521"/>
                  </a:cubicBezTo>
                  <a:cubicBezTo>
                    <a:pt x="722" y="1934"/>
                    <a:pt x="793" y="2136"/>
                    <a:pt x="849" y="2585"/>
                  </a:cubicBezTo>
                  <a:cubicBezTo>
                    <a:pt x="847" y="3056"/>
                    <a:pt x="1060" y="3241"/>
                    <a:pt x="1262" y="3712"/>
                  </a:cubicBezTo>
                  <a:cubicBezTo>
                    <a:pt x="1436" y="3898"/>
                    <a:pt x="1505" y="4192"/>
                    <a:pt x="1651" y="4394"/>
                  </a:cubicBezTo>
                  <a:cubicBezTo>
                    <a:pt x="1649" y="4632"/>
                    <a:pt x="1679" y="4857"/>
                    <a:pt x="1640" y="5312"/>
                  </a:cubicBezTo>
                  <a:cubicBezTo>
                    <a:pt x="1651" y="5316"/>
                    <a:pt x="1663" y="5319"/>
                    <a:pt x="1674" y="5319"/>
                  </a:cubicBezTo>
                  <a:cubicBezTo>
                    <a:pt x="1670" y="5333"/>
                    <a:pt x="1665" y="5349"/>
                    <a:pt x="1656" y="5372"/>
                  </a:cubicBezTo>
                  <a:lnTo>
                    <a:pt x="1677" y="5367"/>
                  </a:lnTo>
                  <a:lnTo>
                    <a:pt x="1677" y="5367"/>
                  </a:lnTo>
                  <a:cubicBezTo>
                    <a:pt x="1613" y="5523"/>
                    <a:pt x="1551" y="5639"/>
                    <a:pt x="1538" y="5639"/>
                  </a:cubicBezTo>
                  <a:cubicBezTo>
                    <a:pt x="1537" y="5639"/>
                    <a:pt x="1536" y="5638"/>
                    <a:pt x="1536" y="5638"/>
                  </a:cubicBezTo>
                  <a:lnTo>
                    <a:pt x="1536" y="5638"/>
                  </a:lnTo>
                  <a:cubicBezTo>
                    <a:pt x="1548" y="5857"/>
                    <a:pt x="1491" y="6057"/>
                    <a:pt x="1475" y="6125"/>
                  </a:cubicBezTo>
                  <a:cubicBezTo>
                    <a:pt x="1348" y="6167"/>
                    <a:pt x="1294" y="6394"/>
                    <a:pt x="1264" y="6501"/>
                  </a:cubicBezTo>
                  <a:cubicBezTo>
                    <a:pt x="1181" y="6517"/>
                    <a:pt x="1048" y="6617"/>
                    <a:pt x="865" y="6914"/>
                  </a:cubicBezTo>
                  <a:cubicBezTo>
                    <a:pt x="668" y="6990"/>
                    <a:pt x="379" y="7447"/>
                    <a:pt x="232" y="7788"/>
                  </a:cubicBezTo>
                  <a:cubicBezTo>
                    <a:pt x="142" y="8022"/>
                    <a:pt x="1" y="8541"/>
                    <a:pt x="193" y="8970"/>
                  </a:cubicBezTo>
                  <a:cubicBezTo>
                    <a:pt x="179" y="9028"/>
                    <a:pt x="304" y="9058"/>
                    <a:pt x="230" y="9216"/>
                  </a:cubicBezTo>
                  <a:cubicBezTo>
                    <a:pt x="326" y="9262"/>
                    <a:pt x="360" y="9414"/>
                    <a:pt x="376" y="9414"/>
                  </a:cubicBezTo>
                  <a:cubicBezTo>
                    <a:pt x="381" y="9414"/>
                    <a:pt x="385" y="9402"/>
                    <a:pt x="388" y="9371"/>
                  </a:cubicBezTo>
                  <a:cubicBezTo>
                    <a:pt x="529" y="9737"/>
                    <a:pt x="650" y="9904"/>
                    <a:pt x="694" y="10027"/>
                  </a:cubicBezTo>
                  <a:cubicBezTo>
                    <a:pt x="919" y="10166"/>
                    <a:pt x="1065" y="10192"/>
                    <a:pt x="1204" y="10331"/>
                  </a:cubicBezTo>
                  <a:cubicBezTo>
                    <a:pt x="1378" y="10402"/>
                    <a:pt x="1563" y="10481"/>
                    <a:pt x="1658" y="10648"/>
                  </a:cubicBezTo>
                  <a:cubicBezTo>
                    <a:pt x="2242" y="10836"/>
                    <a:pt x="2625" y="11216"/>
                    <a:pt x="2734" y="11863"/>
                  </a:cubicBezTo>
                  <a:cubicBezTo>
                    <a:pt x="2780" y="11849"/>
                    <a:pt x="2824" y="11831"/>
                    <a:pt x="2868" y="11807"/>
                  </a:cubicBezTo>
                  <a:cubicBezTo>
                    <a:pt x="3165" y="12361"/>
                    <a:pt x="3304" y="12927"/>
                    <a:pt x="3068" y="13379"/>
                  </a:cubicBezTo>
                  <a:cubicBezTo>
                    <a:pt x="2980" y="13678"/>
                    <a:pt x="3133" y="13852"/>
                    <a:pt x="3107" y="14061"/>
                  </a:cubicBezTo>
                  <a:cubicBezTo>
                    <a:pt x="3116" y="14239"/>
                    <a:pt x="3135" y="14413"/>
                    <a:pt x="3179" y="14531"/>
                  </a:cubicBezTo>
                  <a:cubicBezTo>
                    <a:pt x="2977" y="14714"/>
                    <a:pt x="3267" y="14939"/>
                    <a:pt x="3179" y="15046"/>
                  </a:cubicBezTo>
                  <a:cubicBezTo>
                    <a:pt x="3253" y="15148"/>
                    <a:pt x="3290" y="15350"/>
                    <a:pt x="3524" y="15380"/>
                  </a:cubicBezTo>
                  <a:cubicBezTo>
                    <a:pt x="3520" y="15379"/>
                    <a:pt x="3517" y="15379"/>
                    <a:pt x="3514" y="15379"/>
                  </a:cubicBezTo>
                  <a:cubicBezTo>
                    <a:pt x="3419" y="15379"/>
                    <a:pt x="3541" y="15564"/>
                    <a:pt x="3557" y="15669"/>
                  </a:cubicBezTo>
                  <a:cubicBezTo>
                    <a:pt x="3652" y="15813"/>
                    <a:pt x="3930" y="15938"/>
                    <a:pt x="4403" y="16073"/>
                  </a:cubicBezTo>
                  <a:cubicBezTo>
                    <a:pt x="4486" y="16242"/>
                    <a:pt x="4561" y="16142"/>
                    <a:pt x="4721" y="16288"/>
                  </a:cubicBezTo>
                  <a:cubicBezTo>
                    <a:pt x="4750" y="16285"/>
                    <a:pt x="4781" y="16283"/>
                    <a:pt x="4814" y="16283"/>
                  </a:cubicBezTo>
                  <a:cubicBezTo>
                    <a:pt x="5023" y="16283"/>
                    <a:pt x="5293" y="16350"/>
                    <a:pt x="5528" y="16350"/>
                  </a:cubicBezTo>
                  <a:cubicBezTo>
                    <a:pt x="5616" y="16350"/>
                    <a:pt x="5700" y="16340"/>
                    <a:pt x="5773" y="16314"/>
                  </a:cubicBezTo>
                  <a:cubicBezTo>
                    <a:pt x="5752" y="16214"/>
                    <a:pt x="5961" y="16258"/>
                    <a:pt x="6232" y="16179"/>
                  </a:cubicBezTo>
                  <a:cubicBezTo>
                    <a:pt x="6376" y="16219"/>
                    <a:pt x="6480" y="16244"/>
                    <a:pt x="6571" y="16344"/>
                  </a:cubicBezTo>
                  <a:cubicBezTo>
                    <a:pt x="6616" y="16308"/>
                    <a:pt x="6628" y="16297"/>
                    <a:pt x="6652" y="16297"/>
                  </a:cubicBezTo>
                  <a:cubicBezTo>
                    <a:pt x="6679" y="16297"/>
                    <a:pt x="6720" y="16311"/>
                    <a:pt x="6842" y="16316"/>
                  </a:cubicBezTo>
                  <a:cubicBezTo>
                    <a:pt x="6804" y="16356"/>
                    <a:pt x="6867" y="16407"/>
                    <a:pt x="6934" y="16407"/>
                  </a:cubicBezTo>
                  <a:cubicBezTo>
                    <a:pt x="6953" y="16407"/>
                    <a:pt x="6973" y="16403"/>
                    <a:pt x="6990" y="16393"/>
                  </a:cubicBezTo>
                  <a:cubicBezTo>
                    <a:pt x="7039" y="16495"/>
                    <a:pt x="7127" y="16423"/>
                    <a:pt x="7319" y="16590"/>
                  </a:cubicBezTo>
                  <a:cubicBezTo>
                    <a:pt x="7308" y="16581"/>
                    <a:pt x="7303" y="16577"/>
                    <a:pt x="7301" y="16577"/>
                  </a:cubicBezTo>
                  <a:cubicBezTo>
                    <a:pt x="7295" y="16577"/>
                    <a:pt x="7315" y="16606"/>
                    <a:pt x="7289" y="16625"/>
                  </a:cubicBezTo>
                  <a:cubicBezTo>
                    <a:pt x="7326" y="16618"/>
                    <a:pt x="7363" y="16571"/>
                    <a:pt x="7405" y="16513"/>
                  </a:cubicBezTo>
                  <a:lnTo>
                    <a:pt x="7405" y="16513"/>
                  </a:lnTo>
                  <a:cubicBezTo>
                    <a:pt x="7403" y="16541"/>
                    <a:pt x="7417" y="16562"/>
                    <a:pt x="7456" y="16564"/>
                  </a:cubicBezTo>
                  <a:cubicBezTo>
                    <a:pt x="7827" y="16933"/>
                    <a:pt x="8140" y="17248"/>
                    <a:pt x="8476" y="17788"/>
                  </a:cubicBezTo>
                  <a:cubicBezTo>
                    <a:pt x="8532" y="17791"/>
                    <a:pt x="8592" y="17840"/>
                    <a:pt x="8601" y="17988"/>
                  </a:cubicBezTo>
                  <a:lnTo>
                    <a:pt x="8601" y="17988"/>
                  </a:lnTo>
                  <a:cubicBezTo>
                    <a:pt x="8598" y="17977"/>
                    <a:pt x="8590" y="17972"/>
                    <a:pt x="8580" y="17969"/>
                  </a:cubicBezTo>
                  <a:lnTo>
                    <a:pt x="8580" y="17969"/>
                  </a:lnTo>
                  <a:cubicBezTo>
                    <a:pt x="8692" y="18315"/>
                    <a:pt x="8777" y="18595"/>
                    <a:pt x="8984" y="18813"/>
                  </a:cubicBezTo>
                  <a:cubicBezTo>
                    <a:pt x="9081" y="18880"/>
                    <a:pt x="9396" y="19128"/>
                    <a:pt x="9445" y="19142"/>
                  </a:cubicBezTo>
                  <a:cubicBezTo>
                    <a:pt x="9607" y="19263"/>
                    <a:pt x="9758" y="19332"/>
                    <a:pt x="9927" y="19355"/>
                  </a:cubicBezTo>
                  <a:cubicBezTo>
                    <a:pt x="9920" y="19346"/>
                    <a:pt x="9914" y="19340"/>
                    <a:pt x="9915" y="19340"/>
                  </a:cubicBezTo>
                  <a:cubicBezTo>
                    <a:pt x="9917" y="19340"/>
                    <a:pt x="9950" y="19364"/>
                    <a:pt x="10064" y="19420"/>
                  </a:cubicBezTo>
                  <a:cubicBezTo>
                    <a:pt x="10113" y="19433"/>
                    <a:pt x="10166" y="19437"/>
                    <a:pt x="10222" y="19437"/>
                  </a:cubicBezTo>
                  <a:cubicBezTo>
                    <a:pt x="10298" y="19437"/>
                    <a:pt x="10383" y="19430"/>
                    <a:pt x="10479" y="19430"/>
                  </a:cubicBezTo>
                  <a:cubicBezTo>
                    <a:pt x="10567" y="19430"/>
                    <a:pt x="10665" y="19436"/>
                    <a:pt x="10776" y="19457"/>
                  </a:cubicBezTo>
                  <a:cubicBezTo>
                    <a:pt x="10768" y="19463"/>
                    <a:pt x="10764" y="19465"/>
                    <a:pt x="10765" y="19465"/>
                  </a:cubicBezTo>
                  <a:cubicBezTo>
                    <a:pt x="10769" y="19465"/>
                    <a:pt x="10840" y="19431"/>
                    <a:pt x="10934" y="19431"/>
                  </a:cubicBezTo>
                  <a:cubicBezTo>
                    <a:pt x="10962" y="19431"/>
                    <a:pt x="10991" y="19434"/>
                    <a:pt x="11022" y="19441"/>
                  </a:cubicBezTo>
                  <a:cubicBezTo>
                    <a:pt x="11041" y="19446"/>
                    <a:pt x="11055" y="19449"/>
                    <a:pt x="11065" y="19449"/>
                  </a:cubicBezTo>
                  <a:cubicBezTo>
                    <a:pt x="11119" y="19449"/>
                    <a:pt x="11063" y="19383"/>
                    <a:pt x="11217" y="19383"/>
                  </a:cubicBezTo>
                  <a:cubicBezTo>
                    <a:pt x="11223" y="19383"/>
                    <a:pt x="11230" y="19383"/>
                    <a:pt x="11237" y="19383"/>
                  </a:cubicBezTo>
                  <a:cubicBezTo>
                    <a:pt x="11538" y="19323"/>
                    <a:pt x="11671" y="19189"/>
                    <a:pt x="11733" y="19047"/>
                  </a:cubicBezTo>
                  <a:cubicBezTo>
                    <a:pt x="11740" y="19048"/>
                    <a:pt x="11746" y="19048"/>
                    <a:pt x="11753" y="19048"/>
                  </a:cubicBezTo>
                  <a:cubicBezTo>
                    <a:pt x="11911" y="19048"/>
                    <a:pt x="11968" y="18884"/>
                    <a:pt x="12095" y="18734"/>
                  </a:cubicBezTo>
                  <a:cubicBezTo>
                    <a:pt x="12545" y="18634"/>
                    <a:pt x="12593" y="18435"/>
                    <a:pt x="12983" y="18338"/>
                  </a:cubicBezTo>
                  <a:cubicBezTo>
                    <a:pt x="12971" y="18322"/>
                    <a:pt x="12957" y="18308"/>
                    <a:pt x="12941" y="18296"/>
                  </a:cubicBezTo>
                  <a:cubicBezTo>
                    <a:pt x="12992" y="18291"/>
                    <a:pt x="13043" y="18282"/>
                    <a:pt x="13094" y="18273"/>
                  </a:cubicBezTo>
                  <a:cubicBezTo>
                    <a:pt x="13050" y="18247"/>
                    <a:pt x="13004" y="18231"/>
                    <a:pt x="12953" y="18222"/>
                  </a:cubicBezTo>
                  <a:cubicBezTo>
                    <a:pt x="12949" y="18222"/>
                    <a:pt x="12946" y="18223"/>
                    <a:pt x="12942" y="18223"/>
                  </a:cubicBezTo>
                  <a:cubicBezTo>
                    <a:pt x="12932" y="18223"/>
                    <a:pt x="12922" y="18220"/>
                    <a:pt x="12913" y="18215"/>
                  </a:cubicBezTo>
                  <a:lnTo>
                    <a:pt x="12913" y="18215"/>
                  </a:lnTo>
                  <a:lnTo>
                    <a:pt x="12953" y="18222"/>
                  </a:lnTo>
                  <a:cubicBezTo>
                    <a:pt x="13004" y="18215"/>
                    <a:pt x="13070" y="18159"/>
                    <a:pt x="13110" y="18159"/>
                  </a:cubicBezTo>
                  <a:cubicBezTo>
                    <a:pt x="13136" y="18159"/>
                    <a:pt x="13151" y="18184"/>
                    <a:pt x="13143" y="18264"/>
                  </a:cubicBezTo>
                  <a:cubicBezTo>
                    <a:pt x="13295" y="18228"/>
                    <a:pt x="13448" y="18183"/>
                    <a:pt x="13655" y="18183"/>
                  </a:cubicBezTo>
                  <a:cubicBezTo>
                    <a:pt x="13677" y="18183"/>
                    <a:pt x="13701" y="18184"/>
                    <a:pt x="13725" y="18185"/>
                  </a:cubicBezTo>
                  <a:lnTo>
                    <a:pt x="13732" y="18148"/>
                  </a:lnTo>
                  <a:lnTo>
                    <a:pt x="13732" y="18185"/>
                  </a:lnTo>
                  <a:cubicBezTo>
                    <a:pt x="13755" y="18185"/>
                    <a:pt x="13776" y="18185"/>
                    <a:pt x="13799" y="18189"/>
                  </a:cubicBezTo>
                  <a:cubicBezTo>
                    <a:pt x="13794" y="18145"/>
                    <a:pt x="13792" y="18104"/>
                    <a:pt x="13792" y="18062"/>
                  </a:cubicBezTo>
                  <a:lnTo>
                    <a:pt x="13792" y="18062"/>
                  </a:lnTo>
                  <a:cubicBezTo>
                    <a:pt x="13803" y="18118"/>
                    <a:pt x="13831" y="18171"/>
                    <a:pt x="13873" y="18215"/>
                  </a:cubicBezTo>
                  <a:cubicBezTo>
                    <a:pt x="13905" y="18210"/>
                    <a:pt x="13938" y="18208"/>
                    <a:pt x="13970" y="18206"/>
                  </a:cubicBezTo>
                  <a:cubicBezTo>
                    <a:pt x="14040" y="18069"/>
                    <a:pt x="14070" y="18057"/>
                    <a:pt x="14193" y="18013"/>
                  </a:cubicBezTo>
                  <a:cubicBezTo>
                    <a:pt x="14172" y="17948"/>
                    <a:pt x="14160" y="17883"/>
                    <a:pt x="14158" y="17816"/>
                  </a:cubicBezTo>
                  <a:cubicBezTo>
                    <a:pt x="14028" y="17809"/>
                    <a:pt x="13896" y="17805"/>
                    <a:pt x="13757" y="17800"/>
                  </a:cubicBezTo>
                  <a:cubicBezTo>
                    <a:pt x="13746" y="17759"/>
                    <a:pt x="13730" y="17732"/>
                    <a:pt x="13707" y="17732"/>
                  </a:cubicBezTo>
                  <a:cubicBezTo>
                    <a:pt x="13705" y="17732"/>
                    <a:pt x="13703" y="17732"/>
                    <a:pt x="13701" y="17733"/>
                  </a:cubicBezTo>
                  <a:cubicBezTo>
                    <a:pt x="13647" y="17725"/>
                    <a:pt x="13585" y="17721"/>
                    <a:pt x="13520" y="17721"/>
                  </a:cubicBezTo>
                  <a:cubicBezTo>
                    <a:pt x="13264" y="17721"/>
                    <a:pt x="12950" y="17781"/>
                    <a:pt x="12797" y="17925"/>
                  </a:cubicBezTo>
                  <a:cubicBezTo>
                    <a:pt x="12498" y="18087"/>
                    <a:pt x="12109" y="18224"/>
                    <a:pt x="11991" y="18509"/>
                  </a:cubicBezTo>
                  <a:cubicBezTo>
                    <a:pt x="11868" y="18521"/>
                    <a:pt x="11682" y="18667"/>
                    <a:pt x="11559" y="18748"/>
                  </a:cubicBezTo>
                  <a:cubicBezTo>
                    <a:pt x="11425" y="18753"/>
                    <a:pt x="11256" y="18815"/>
                    <a:pt x="11158" y="18936"/>
                  </a:cubicBezTo>
                  <a:cubicBezTo>
                    <a:pt x="11122" y="18920"/>
                    <a:pt x="11089" y="18913"/>
                    <a:pt x="11060" y="18913"/>
                  </a:cubicBezTo>
                  <a:cubicBezTo>
                    <a:pt x="10959" y="18913"/>
                    <a:pt x="10906" y="18992"/>
                    <a:pt x="10954" y="19033"/>
                  </a:cubicBezTo>
                  <a:cubicBezTo>
                    <a:pt x="10871" y="19017"/>
                    <a:pt x="10815" y="19013"/>
                    <a:pt x="10756" y="19013"/>
                  </a:cubicBezTo>
                  <a:cubicBezTo>
                    <a:pt x="10698" y="19013"/>
                    <a:pt x="10638" y="19017"/>
                    <a:pt x="10546" y="19017"/>
                  </a:cubicBezTo>
                  <a:cubicBezTo>
                    <a:pt x="10557" y="19025"/>
                    <a:pt x="10548" y="19028"/>
                    <a:pt x="10527" y="19028"/>
                  </a:cubicBezTo>
                  <a:cubicBezTo>
                    <a:pt x="10493" y="19028"/>
                    <a:pt x="10425" y="19021"/>
                    <a:pt x="10364" y="19021"/>
                  </a:cubicBezTo>
                  <a:cubicBezTo>
                    <a:pt x="10315" y="19021"/>
                    <a:pt x="10271" y="19025"/>
                    <a:pt x="10247" y="19040"/>
                  </a:cubicBezTo>
                  <a:cubicBezTo>
                    <a:pt x="10008" y="18940"/>
                    <a:pt x="9923" y="18850"/>
                    <a:pt x="9851" y="18813"/>
                  </a:cubicBezTo>
                  <a:cubicBezTo>
                    <a:pt x="9640" y="18681"/>
                    <a:pt x="9587" y="18574"/>
                    <a:pt x="9431" y="18500"/>
                  </a:cubicBezTo>
                  <a:cubicBezTo>
                    <a:pt x="9366" y="18447"/>
                    <a:pt x="9308" y="18396"/>
                    <a:pt x="9257" y="18342"/>
                  </a:cubicBezTo>
                  <a:cubicBezTo>
                    <a:pt x="9144" y="18447"/>
                    <a:pt x="9045" y="18532"/>
                    <a:pt x="8970" y="18532"/>
                  </a:cubicBezTo>
                  <a:cubicBezTo>
                    <a:pt x="8911" y="18532"/>
                    <a:pt x="8868" y="18481"/>
                    <a:pt x="8842" y="18349"/>
                  </a:cubicBezTo>
                  <a:cubicBezTo>
                    <a:pt x="8771" y="18335"/>
                    <a:pt x="8613" y="17707"/>
                    <a:pt x="8597" y="17445"/>
                  </a:cubicBezTo>
                  <a:lnTo>
                    <a:pt x="8597" y="17445"/>
                  </a:lnTo>
                  <a:cubicBezTo>
                    <a:pt x="8603" y="17447"/>
                    <a:pt x="8610" y="17447"/>
                    <a:pt x="8616" y="17447"/>
                  </a:cubicBezTo>
                  <a:cubicBezTo>
                    <a:pt x="8664" y="17447"/>
                    <a:pt x="8698" y="17411"/>
                    <a:pt x="8729" y="17359"/>
                  </a:cubicBezTo>
                  <a:cubicBezTo>
                    <a:pt x="8497" y="16882"/>
                    <a:pt x="8175" y="16571"/>
                    <a:pt x="7591" y="16254"/>
                  </a:cubicBezTo>
                  <a:cubicBezTo>
                    <a:pt x="7616" y="16228"/>
                    <a:pt x="7648" y="16210"/>
                    <a:pt x="7683" y="16203"/>
                  </a:cubicBezTo>
                  <a:cubicBezTo>
                    <a:pt x="7681" y="16175"/>
                    <a:pt x="7431" y="16161"/>
                    <a:pt x="7563" y="16156"/>
                  </a:cubicBezTo>
                  <a:cubicBezTo>
                    <a:pt x="7468" y="16066"/>
                    <a:pt x="7380" y="16033"/>
                    <a:pt x="7099" y="16010"/>
                  </a:cubicBezTo>
                  <a:cubicBezTo>
                    <a:pt x="7098" y="16010"/>
                    <a:pt x="7097" y="16010"/>
                    <a:pt x="7096" y="16010"/>
                  </a:cubicBezTo>
                  <a:cubicBezTo>
                    <a:pt x="7046" y="16010"/>
                    <a:pt x="7011" y="15892"/>
                    <a:pt x="6982" y="15892"/>
                  </a:cubicBezTo>
                  <a:cubicBezTo>
                    <a:pt x="6981" y="15892"/>
                    <a:pt x="6980" y="15892"/>
                    <a:pt x="6979" y="15892"/>
                  </a:cubicBezTo>
                  <a:cubicBezTo>
                    <a:pt x="6949" y="15870"/>
                    <a:pt x="6904" y="15865"/>
                    <a:pt x="6862" y="15865"/>
                  </a:cubicBezTo>
                  <a:cubicBezTo>
                    <a:pt x="6828" y="15865"/>
                    <a:pt x="6795" y="15868"/>
                    <a:pt x="6776" y="15868"/>
                  </a:cubicBezTo>
                  <a:cubicBezTo>
                    <a:pt x="6751" y="15868"/>
                    <a:pt x="6746" y="15863"/>
                    <a:pt x="6777" y="15841"/>
                  </a:cubicBezTo>
                  <a:cubicBezTo>
                    <a:pt x="6647" y="15802"/>
                    <a:pt x="6560" y="15790"/>
                    <a:pt x="6482" y="15790"/>
                  </a:cubicBezTo>
                  <a:cubicBezTo>
                    <a:pt x="6372" y="15790"/>
                    <a:pt x="6282" y="15814"/>
                    <a:pt x="6116" y="15814"/>
                  </a:cubicBezTo>
                  <a:cubicBezTo>
                    <a:pt x="6104" y="15814"/>
                    <a:pt x="6090" y="15814"/>
                    <a:pt x="6077" y="15813"/>
                  </a:cubicBezTo>
                  <a:cubicBezTo>
                    <a:pt x="6082" y="15794"/>
                    <a:pt x="6060" y="15789"/>
                    <a:pt x="6023" y="15789"/>
                  </a:cubicBezTo>
                  <a:cubicBezTo>
                    <a:pt x="5969" y="15789"/>
                    <a:pt x="5884" y="15801"/>
                    <a:pt x="5808" y="15801"/>
                  </a:cubicBezTo>
                  <a:cubicBezTo>
                    <a:pt x="5763" y="15801"/>
                    <a:pt x="5720" y="15796"/>
                    <a:pt x="5690" y="15783"/>
                  </a:cubicBezTo>
                  <a:cubicBezTo>
                    <a:pt x="5468" y="15783"/>
                    <a:pt x="5310" y="15838"/>
                    <a:pt x="5113" y="15838"/>
                  </a:cubicBezTo>
                  <a:cubicBezTo>
                    <a:pt x="5002" y="15838"/>
                    <a:pt x="4880" y="15821"/>
                    <a:pt x="4728" y="15767"/>
                  </a:cubicBezTo>
                  <a:cubicBezTo>
                    <a:pt x="4387" y="15676"/>
                    <a:pt x="4180" y="15544"/>
                    <a:pt x="3909" y="15326"/>
                  </a:cubicBezTo>
                  <a:cubicBezTo>
                    <a:pt x="3803" y="15201"/>
                    <a:pt x="3849" y="15241"/>
                    <a:pt x="3726" y="15053"/>
                  </a:cubicBezTo>
                  <a:cubicBezTo>
                    <a:pt x="3840" y="15037"/>
                    <a:pt x="3807" y="15006"/>
                    <a:pt x="3617" y="14976"/>
                  </a:cubicBezTo>
                  <a:cubicBezTo>
                    <a:pt x="3633" y="14802"/>
                    <a:pt x="3473" y="14617"/>
                    <a:pt x="3568" y="14483"/>
                  </a:cubicBezTo>
                  <a:cubicBezTo>
                    <a:pt x="3527" y="14367"/>
                    <a:pt x="3561" y="14193"/>
                    <a:pt x="3404" y="13924"/>
                  </a:cubicBezTo>
                  <a:cubicBezTo>
                    <a:pt x="3503" y="13882"/>
                    <a:pt x="3497" y="13771"/>
                    <a:pt x="3543" y="13581"/>
                  </a:cubicBezTo>
                  <a:cubicBezTo>
                    <a:pt x="3747" y="12869"/>
                    <a:pt x="3459" y="12285"/>
                    <a:pt x="3353" y="11636"/>
                  </a:cubicBezTo>
                  <a:cubicBezTo>
                    <a:pt x="3323" y="11604"/>
                    <a:pt x="3274" y="11591"/>
                    <a:pt x="3218" y="11591"/>
                  </a:cubicBezTo>
                  <a:cubicBezTo>
                    <a:pt x="3209" y="11591"/>
                    <a:pt x="3200" y="11591"/>
                    <a:pt x="3191" y="11592"/>
                  </a:cubicBezTo>
                  <a:cubicBezTo>
                    <a:pt x="3184" y="11598"/>
                    <a:pt x="3179" y="11601"/>
                    <a:pt x="3174" y="11601"/>
                  </a:cubicBezTo>
                  <a:cubicBezTo>
                    <a:pt x="3170" y="11601"/>
                    <a:pt x="3166" y="11598"/>
                    <a:pt x="3163" y="11594"/>
                  </a:cubicBezTo>
                  <a:cubicBezTo>
                    <a:pt x="3156" y="11594"/>
                    <a:pt x="3151" y="11594"/>
                    <a:pt x="3146" y="11596"/>
                  </a:cubicBezTo>
                  <a:cubicBezTo>
                    <a:pt x="3116" y="11522"/>
                    <a:pt x="3084" y="11453"/>
                    <a:pt x="3051" y="11385"/>
                  </a:cubicBezTo>
                  <a:cubicBezTo>
                    <a:pt x="3044" y="11413"/>
                    <a:pt x="3038" y="11443"/>
                    <a:pt x="3031" y="11476"/>
                  </a:cubicBezTo>
                  <a:lnTo>
                    <a:pt x="3044" y="11369"/>
                  </a:lnTo>
                  <a:cubicBezTo>
                    <a:pt x="2980" y="11244"/>
                    <a:pt x="2905" y="11123"/>
                    <a:pt x="2820" y="11012"/>
                  </a:cubicBezTo>
                  <a:cubicBezTo>
                    <a:pt x="2810" y="11038"/>
                    <a:pt x="2799" y="11063"/>
                    <a:pt x="2783" y="11086"/>
                  </a:cubicBezTo>
                  <a:cubicBezTo>
                    <a:pt x="2641" y="10718"/>
                    <a:pt x="2532" y="10868"/>
                    <a:pt x="2300" y="10743"/>
                  </a:cubicBezTo>
                  <a:lnTo>
                    <a:pt x="2300" y="10743"/>
                  </a:lnTo>
                  <a:cubicBezTo>
                    <a:pt x="2303" y="10744"/>
                    <a:pt x="2305" y="10744"/>
                    <a:pt x="2307" y="10744"/>
                  </a:cubicBezTo>
                  <a:cubicBezTo>
                    <a:pt x="2344" y="10744"/>
                    <a:pt x="2394" y="10695"/>
                    <a:pt x="2451" y="10639"/>
                  </a:cubicBezTo>
                  <a:cubicBezTo>
                    <a:pt x="2252" y="10479"/>
                    <a:pt x="2020" y="10340"/>
                    <a:pt x="1756" y="10201"/>
                  </a:cubicBezTo>
                  <a:cubicBezTo>
                    <a:pt x="1722" y="10082"/>
                    <a:pt x="1649" y="10023"/>
                    <a:pt x="1535" y="10023"/>
                  </a:cubicBezTo>
                  <a:cubicBezTo>
                    <a:pt x="1485" y="10023"/>
                    <a:pt x="1427" y="10034"/>
                    <a:pt x="1361" y="10057"/>
                  </a:cubicBezTo>
                  <a:cubicBezTo>
                    <a:pt x="1259" y="9999"/>
                    <a:pt x="1192" y="9906"/>
                    <a:pt x="1048" y="9633"/>
                  </a:cubicBezTo>
                  <a:cubicBezTo>
                    <a:pt x="979" y="9484"/>
                    <a:pt x="933" y="9559"/>
                    <a:pt x="770" y="9188"/>
                  </a:cubicBezTo>
                  <a:cubicBezTo>
                    <a:pt x="759" y="9139"/>
                    <a:pt x="664" y="9141"/>
                    <a:pt x="717" y="9072"/>
                  </a:cubicBezTo>
                  <a:lnTo>
                    <a:pt x="717" y="9072"/>
                  </a:lnTo>
                  <a:cubicBezTo>
                    <a:pt x="714" y="9072"/>
                    <a:pt x="712" y="9073"/>
                    <a:pt x="709" y="9073"/>
                  </a:cubicBezTo>
                  <a:cubicBezTo>
                    <a:pt x="640" y="9073"/>
                    <a:pt x="732" y="8883"/>
                    <a:pt x="624" y="8791"/>
                  </a:cubicBezTo>
                  <a:cubicBezTo>
                    <a:pt x="573" y="8508"/>
                    <a:pt x="594" y="8288"/>
                    <a:pt x="673" y="8087"/>
                  </a:cubicBezTo>
                  <a:cubicBezTo>
                    <a:pt x="696" y="8017"/>
                    <a:pt x="729" y="7920"/>
                    <a:pt x="717" y="7841"/>
                  </a:cubicBezTo>
                  <a:lnTo>
                    <a:pt x="717" y="7841"/>
                  </a:lnTo>
                  <a:lnTo>
                    <a:pt x="756" y="7920"/>
                  </a:lnTo>
                  <a:cubicBezTo>
                    <a:pt x="766" y="7901"/>
                    <a:pt x="777" y="7883"/>
                    <a:pt x="789" y="7864"/>
                  </a:cubicBezTo>
                  <a:cubicBezTo>
                    <a:pt x="849" y="7560"/>
                    <a:pt x="1113" y="7393"/>
                    <a:pt x="1273" y="7125"/>
                  </a:cubicBezTo>
                  <a:cubicBezTo>
                    <a:pt x="1287" y="7060"/>
                    <a:pt x="1417" y="6879"/>
                    <a:pt x="1635" y="6726"/>
                  </a:cubicBezTo>
                  <a:cubicBezTo>
                    <a:pt x="1659" y="6654"/>
                    <a:pt x="1652" y="6633"/>
                    <a:pt x="1632" y="6633"/>
                  </a:cubicBezTo>
                  <a:cubicBezTo>
                    <a:pt x="1603" y="6633"/>
                    <a:pt x="1548" y="6672"/>
                    <a:pt x="1506" y="6672"/>
                  </a:cubicBezTo>
                  <a:cubicBezTo>
                    <a:pt x="1473" y="6672"/>
                    <a:pt x="1449" y="6648"/>
                    <a:pt x="1452" y="6564"/>
                  </a:cubicBezTo>
                  <a:lnTo>
                    <a:pt x="1582" y="6158"/>
                  </a:lnTo>
                  <a:lnTo>
                    <a:pt x="1582" y="6158"/>
                  </a:lnTo>
                  <a:cubicBezTo>
                    <a:pt x="1562" y="6400"/>
                    <a:pt x="1610" y="6481"/>
                    <a:pt x="1687" y="6481"/>
                  </a:cubicBezTo>
                  <a:cubicBezTo>
                    <a:pt x="1710" y="6481"/>
                    <a:pt x="1735" y="6474"/>
                    <a:pt x="1762" y="6462"/>
                  </a:cubicBezTo>
                  <a:cubicBezTo>
                    <a:pt x="1797" y="6385"/>
                    <a:pt x="1813" y="6304"/>
                    <a:pt x="1816" y="6220"/>
                  </a:cubicBezTo>
                  <a:lnTo>
                    <a:pt x="1816" y="6220"/>
                  </a:lnTo>
                  <a:cubicBezTo>
                    <a:pt x="1815" y="6221"/>
                    <a:pt x="1815" y="6221"/>
                    <a:pt x="1814" y="6221"/>
                  </a:cubicBezTo>
                  <a:cubicBezTo>
                    <a:pt x="1790" y="6221"/>
                    <a:pt x="1918" y="6028"/>
                    <a:pt x="1922" y="5887"/>
                  </a:cubicBezTo>
                  <a:cubicBezTo>
                    <a:pt x="1973" y="5690"/>
                    <a:pt x="2001" y="5511"/>
                    <a:pt x="2122" y="5372"/>
                  </a:cubicBezTo>
                  <a:lnTo>
                    <a:pt x="2122" y="5372"/>
                  </a:lnTo>
                  <a:cubicBezTo>
                    <a:pt x="2109" y="5384"/>
                    <a:pt x="2103" y="5389"/>
                    <a:pt x="2100" y="5389"/>
                  </a:cubicBezTo>
                  <a:cubicBezTo>
                    <a:pt x="2090" y="5389"/>
                    <a:pt x="2105" y="5346"/>
                    <a:pt x="2055" y="5312"/>
                  </a:cubicBezTo>
                  <a:cubicBezTo>
                    <a:pt x="2089" y="5302"/>
                    <a:pt x="2115" y="5286"/>
                    <a:pt x="2115" y="5261"/>
                  </a:cubicBezTo>
                  <a:cubicBezTo>
                    <a:pt x="2145" y="4885"/>
                    <a:pt x="2124" y="4528"/>
                    <a:pt x="1980" y="4343"/>
                  </a:cubicBezTo>
                  <a:cubicBezTo>
                    <a:pt x="1876" y="4046"/>
                    <a:pt x="1756" y="3754"/>
                    <a:pt x="1619" y="3469"/>
                  </a:cubicBezTo>
                  <a:cubicBezTo>
                    <a:pt x="1475" y="3119"/>
                    <a:pt x="1324" y="2868"/>
                    <a:pt x="1299" y="2539"/>
                  </a:cubicBezTo>
                  <a:cubicBezTo>
                    <a:pt x="1292" y="2446"/>
                    <a:pt x="1287" y="2351"/>
                    <a:pt x="1285" y="2259"/>
                  </a:cubicBezTo>
                  <a:cubicBezTo>
                    <a:pt x="1219" y="2159"/>
                    <a:pt x="1150" y="2072"/>
                    <a:pt x="1062" y="2072"/>
                  </a:cubicBezTo>
                  <a:cubicBezTo>
                    <a:pt x="1033" y="2072"/>
                    <a:pt x="1001" y="2081"/>
                    <a:pt x="967" y="2103"/>
                  </a:cubicBezTo>
                  <a:lnTo>
                    <a:pt x="1090" y="1482"/>
                  </a:lnTo>
                  <a:cubicBezTo>
                    <a:pt x="1141" y="1614"/>
                    <a:pt x="1208" y="1681"/>
                    <a:pt x="1285" y="1725"/>
                  </a:cubicBezTo>
                  <a:cubicBezTo>
                    <a:pt x="1285" y="1718"/>
                    <a:pt x="1287" y="1711"/>
                    <a:pt x="1290" y="1705"/>
                  </a:cubicBezTo>
                  <a:cubicBezTo>
                    <a:pt x="1510" y="1378"/>
                    <a:pt x="1688" y="1099"/>
                    <a:pt x="1925" y="912"/>
                  </a:cubicBezTo>
                  <a:cubicBezTo>
                    <a:pt x="1909" y="895"/>
                    <a:pt x="1897" y="877"/>
                    <a:pt x="1888" y="856"/>
                  </a:cubicBezTo>
                  <a:cubicBezTo>
                    <a:pt x="1879" y="770"/>
                    <a:pt x="1909" y="739"/>
                    <a:pt x="1959" y="739"/>
                  </a:cubicBezTo>
                  <a:cubicBezTo>
                    <a:pt x="1991" y="739"/>
                    <a:pt x="2032" y="752"/>
                    <a:pt x="2075" y="773"/>
                  </a:cubicBezTo>
                  <a:cubicBezTo>
                    <a:pt x="2291" y="599"/>
                    <a:pt x="2516" y="557"/>
                    <a:pt x="2785" y="497"/>
                  </a:cubicBezTo>
                  <a:cubicBezTo>
                    <a:pt x="2852" y="480"/>
                    <a:pt x="2912" y="467"/>
                    <a:pt x="2970" y="453"/>
                  </a:cubicBezTo>
                  <a:cubicBezTo>
                    <a:pt x="2908" y="339"/>
                    <a:pt x="2912" y="42"/>
                    <a:pt x="2993" y="19"/>
                  </a:cubicBezTo>
                  <a:cubicBezTo>
                    <a:pt x="3002" y="25"/>
                    <a:pt x="3010" y="27"/>
                    <a:pt x="3016" y="27"/>
                  </a:cubicBezTo>
                  <a:cubicBezTo>
                    <a:pt x="3030" y="27"/>
                    <a:pt x="3040" y="17"/>
                    <a:pt x="30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98" name="Google Shape;19398;p67"/>
            <p:cNvSpPr/>
            <p:nvPr/>
          </p:nvSpPr>
          <p:spPr>
            <a:xfrm>
              <a:off x="591300" y="1108775"/>
              <a:ext cx="13175" cy="11800"/>
            </a:xfrm>
            <a:custGeom>
              <a:avLst/>
              <a:gdLst/>
              <a:ahLst/>
              <a:cxnLst/>
              <a:rect l="l" t="t" r="r" b="b"/>
              <a:pathLst>
                <a:path w="527" h="472" extrusionOk="0">
                  <a:moveTo>
                    <a:pt x="0" y="1"/>
                  </a:moveTo>
                  <a:cubicBezTo>
                    <a:pt x="95" y="471"/>
                    <a:pt x="221" y="411"/>
                    <a:pt x="471" y="457"/>
                  </a:cubicBezTo>
                  <a:cubicBezTo>
                    <a:pt x="489" y="372"/>
                    <a:pt x="499" y="247"/>
                    <a:pt x="527" y="209"/>
                  </a:cubicBezTo>
                  <a:lnTo>
                    <a:pt x="353" y="36"/>
                  </a:lnTo>
                  <a:cubicBezTo>
                    <a:pt x="239" y="19"/>
                    <a:pt x="121" y="8"/>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399" name="Google Shape;19399;p67"/>
            <p:cNvSpPr/>
            <p:nvPr/>
          </p:nvSpPr>
          <p:spPr>
            <a:xfrm>
              <a:off x="381150" y="563425"/>
              <a:ext cx="2225" cy="825"/>
            </a:xfrm>
            <a:custGeom>
              <a:avLst/>
              <a:gdLst/>
              <a:ahLst/>
              <a:cxnLst/>
              <a:rect l="l" t="t" r="r" b="b"/>
              <a:pathLst>
                <a:path w="89" h="33" extrusionOk="0">
                  <a:moveTo>
                    <a:pt x="0" y="0"/>
                  </a:moveTo>
                  <a:lnTo>
                    <a:pt x="0" y="0"/>
                  </a:lnTo>
                  <a:cubicBezTo>
                    <a:pt x="17" y="10"/>
                    <a:pt x="31" y="21"/>
                    <a:pt x="44" y="33"/>
                  </a:cubicBezTo>
                  <a:cubicBezTo>
                    <a:pt x="58" y="24"/>
                    <a:pt x="72" y="17"/>
                    <a:pt x="88" y="7"/>
                  </a:cubicBezTo>
                  <a:cubicBezTo>
                    <a:pt x="58" y="5"/>
                    <a:pt x="31" y="3"/>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00" name="Google Shape;19400;p67"/>
            <p:cNvSpPr/>
            <p:nvPr/>
          </p:nvSpPr>
          <p:spPr>
            <a:xfrm>
              <a:off x="376225" y="563375"/>
              <a:ext cx="2800" cy="3375"/>
            </a:xfrm>
            <a:custGeom>
              <a:avLst/>
              <a:gdLst/>
              <a:ahLst/>
              <a:cxnLst/>
              <a:rect l="l" t="t" r="r" b="b"/>
              <a:pathLst>
                <a:path w="112" h="135" extrusionOk="0">
                  <a:moveTo>
                    <a:pt x="112" y="0"/>
                  </a:moveTo>
                  <a:cubicBezTo>
                    <a:pt x="75" y="0"/>
                    <a:pt x="37" y="2"/>
                    <a:pt x="0" y="9"/>
                  </a:cubicBezTo>
                  <a:lnTo>
                    <a:pt x="95" y="134"/>
                  </a:lnTo>
                  <a:lnTo>
                    <a:pt x="98" y="132"/>
                  </a:lnTo>
                  <a:cubicBezTo>
                    <a:pt x="84" y="72"/>
                    <a:pt x="91" y="23"/>
                    <a:pt x="11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01" name="Google Shape;19401;p67"/>
            <p:cNvSpPr/>
            <p:nvPr/>
          </p:nvSpPr>
          <p:spPr>
            <a:xfrm>
              <a:off x="369150" y="564050"/>
              <a:ext cx="6750" cy="6675"/>
            </a:xfrm>
            <a:custGeom>
              <a:avLst/>
              <a:gdLst/>
              <a:ahLst/>
              <a:cxnLst/>
              <a:rect l="l" t="t" r="r" b="b"/>
              <a:pathLst>
                <a:path w="270" h="267" extrusionOk="0">
                  <a:moveTo>
                    <a:pt x="89" y="40"/>
                  </a:moveTo>
                  <a:cubicBezTo>
                    <a:pt x="58" y="54"/>
                    <a:pt x="28" y="68"/>
                    <a:pt x="1" y="87"/>
                  </a:cubicBezTo>
                  <a:lnTo>
                    <a:pt x="68" y="230"/>
                  </a:lnTo>
                  <a:cubicBezTo>
                    <a:pt x="89" y="240"/>
                    <a:pt x="107" y="251"/>
                    <a:pt x="121" y="265"/>
                  </a:cubicBezTo>
                  <a:cubicBezTo>
                    <a:pt x="129" y="266"/>
                    <a:pt x="137" y="266"/>
                    <a:pt x="145" y="266"/>
                  </a:cubicBezTo>
                  <a:cubicBezTo>
                    <a:pt x="164" y="266"/>
                    <a:pt x="182" y="264"/>
                    <a:pt x="200" y="263"/>
                  </a:cubicBezTo>
                  <a:cubicBezTo>
                    <a:pt x="202" y="263"/>
                    <a:pt x="205" y="260"/>
                    <a:pt x="207" y="258"/>
                  </a:cubicBezTo>
                  <a:cubicBezTo>
                    <a:pt x="174" y="221"/>
                    <a:pt x="140" y="186"/>
                    <a:pt x="103" y="156"/>
                  </a:cubicBezTo>
                  <a:lnTo>
                    <a:pt x="103" y="156"/>
                  </a:lnTo>
                  <a:lnTo>
                    <a:pt x="269" y="193"/>
                  </a:lnTo>
                  <a:cubicBezTo>
                    <a:pt x="179" y="1"/>
                    <a:pt x="154" y="77"/>
                    <a:pt x="89" y="4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02" name="Google Shape;19402;p67"/>
            <p:cNvSpPr/>
            <p:nvPr/>
          </p:nvSpPr>
          <p:spPr>
            <a:xfrm>
              <a:off x="659100" y="1138725"/>
              <a:ext cx="10625" cy="4500"/>
            </a:xfrm>
            <a:custGeom>
              <a:avLst/>
              <a:gdLst/>
              <a:ahLst/>
              <a:cxnLst/>
              <a:rect l="l" t="t" r="r" b="b"/>
              <a:pathLst>
                <a:path w="425" h="180" extrusionOk="0">
                  <a:moveTo>
                    <a:pt x="337" y="0"/>
                  </a:moveTo>
                  <a:cubicBezTo>
                    <a:pt x="271" y="0"/>
                    <a:pt x="180" y="69"/>
                    <a:pt x="99" y="69"/>
                  </a:cubicBezTo>
                  <a:cubicBezTo>
                    <a:pt x="75" y="69"/>
                    <a:pt x="52" y="63"/>
                    <a:pt x="31" y="48"/>
                  </a:cubicBezTo>
                  <a:lnTo>
                    <a:pt x="1" y="180"/>
                  </a:lnTo>
                  <a:cubicBezTo>
                    <a:pt x="142" y="180"/>
                    <a:pt x="286" y="164"/>
                    <a:pt x="425" y="131"/>
                  </a:cubicBezTo>
                  <a:cubicBezTo>
                    <a:pt x="414" y="30"/>
                    <a:pt x="381" y="0"/>
                    <a:pt x="33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03" name="Google Shape;19403;p67"/>
            <p:cNvSpPr/>
            <p:nvPr/>
          </p:nvSpPr>
          <p:spPr>
            <a:xfrm>
              <a:off x="672500" y="1024875"/>
              <a:ext cx="151675" cy="111925"/>
            </a:xfrm>
            <a:custGeom>
              <a:avLst/>
              <a:gdLst/>
              <a:ahLst/>
              <a:cxnLst/>
              <a:rect l="l" t="t" r="r" b="b"/>
              <a:pathLst>
                <a:path w="6067" h="4477" extrusionOk="0">
                  <a:moveTo>
                    <a:pt x="5552" y="580"/>
                  </a:moveTo>
                  <a:cubicBezTo>
                    <a:pt x="5552" y="624"/>
                    <a:pt x="5555" y="670"/>
                    <a:pt x="5562" y="714"/>
                  </a:cubicBezTo>
                  <a:cubicBezTo>
                    <a:pt x="5552" y="698"/>
                    <a:pt x="5548" y="656"/>
                    <a:pt x="5552" y="580"/>
                  </a:cubicBezTo>
                  <a:close/>
                  <a:moveTo>
                    <a:pt x="1521" y="2348"/>
                  </a:moveTo>
                  <a:lnTo>
                    <a:pt x="1600" y="2576"/>
                  </a:lnTo>
                  <a:lnTo>
                    <a:pt x="1637" y="2411"/>
                  </a:lnTo>
                  <a:lnTo>
                    <a:pt x="1600" y="2578"/>
                  </a:lnTo>
                  <a:lnTo>
                    <a:pt x="1563" y="2742"/>
                  </a:lnTo>
                  <a:lnTo>
                    <a:pt x="1521" y="2348"/>
                  </a:lnTo>
                  <a:close/>
                  <a:moveTo>
                    <a:pt x="5902" y="0"/>
                  </a:moveTo>
                  <a:cubicBezTo>
                    <a:pt x="5886" y="26"/>
                    <a:pt x="5868" y="53"/>
                    <a:pt x="5854" y="86"/>
                  </a:cubicBezTo>
                  <a:cubicBezTo>
                    <a:pt x="5786" y="86"/>
                    <a:pt x="5689" y="301"/>
                    <a:pt x="5589" y="408"/>
                  </a:cubicBezTo>
                  <a:cubicBezTo>
                    <a:pt x="5576" y="424"/>
                    <a:pt x="5562" y="436"/>
                    <a:pt x="5545" y="447"/>
                  </a:cubicBezTo>
                  <a:cubicBezTo>
                    <a:pt x="5325" y="482"/>
                    <a:pt x="5200" y="536"/>
                    <a:pt x="5089" y="545"/>
                  </a:cubicBezTo>
                  <a:cubicBezTo>
                    <a:pt x="5081" y="543"/>
                    <a:pt x="5074" y="543"/>
                    <a:pt x="5067" y="543"/>
                  </a:cubicBezTo>
                  <a:cubicBezTo>
                    <a:pt x="4963" y="543"/>
                    <a:pt x="4852" y="662"/>
                    <a:pt x="4735" y="662"/>
                  </a:cubicBezTo>
                  <a:cubicBezTo>
                    <a:pt x="4696" y="662"/>
                    <a:pt x="4656" y="649"/>
                    <a:pt x="4616" y="614"/>
                  </a:cubicBezTo>
                  <a:cubicBezTo>
                    <a:pt x="4589" y="600"/>
                    <a:pt x="4560" y="593"/>
                    <a:pt x="4527" y="593"/>
                  </a:cubicBezTo>
                  <a:cubicBezTo>
                    <a:pt x="4437" y="593"/>
                    <a:pt x="4321" y="650"/>
                    <a:pt x="4161" y="788"/>
                  </a:cubicBezTo>
                  <a:cubicBezTo>
                    <a:pt x="3984" y="719"/>
                    <a:pt x="3813" y="687"/>
                    <a:pt x="3645" y="687"/>
                  </a:cubicBezTo>
                  <a:cubicBezTo>
                    <a:pt x="3198" y="687"/>
                    <a:pt x="2765" y="912"/>
                    <a:pt x="2260" y="1270"/>
                  </a:cubicBezTo>
                  <a:cubicBezTo>
                    <a:pt x="2242" y="1236"/>
                    <a:pt x="2230" y="1196"/>
                    <a:pt x="2226" y="1154"/>
                  </a:cubicBezTo>
                  <a:cubicBezTo>
                    <a:pt x="1713" y="1611"/>
                    <a:pt x="1366" y="2181"/>
                    <a:pt x="1099" y="2733"/>
                  </a:cubicBezTo>
                  <a:cubicBezTo>
                    <a:pt x="1091" y="2951"/>
                    <a:pt x="1093" y="3171"/>
                    <a:pt x="987" y="3171"/>
                  </a:cubicBezTo>
                  <a:cubicBezTo>
                    <a:pt x="973" y="3171"/>
                    <a:pt x="956" y="3166"/>
                    <a:pt x="937" y="3157"/>
                  </a:cubicBezTo>
                  <a:cubicBezTo>
                    <a:pt x="849" y="3459"/>
                    <a:pt x="886" y="3545"/>
                    <a:pt x="682" y="3693"/>
                  </a:cubicBezTo>
                  <a:cubicBezTo>
                    <a:pt x="552" y="3728"/>
                    <a:pt x="499" y="3837"/>
                    <a:pt x="260" y="3990"/>
                  </a:cubicBezTo>
                  <a:cubicBezTo>
                    <a:pt x="160" y="4066"/>
                    <a:pt x="72" y="4157"/>
                    <a:pt x="0" y="4259"/>
                  </a:cubicBezTo>
                  <a:cubicBezTo>
                    <a:pt x="79" y="4319"/>
                    <a:pt x="123" y="4374"/>
                    <a:pt x="232" y="4476"/>
                  </a:cubicBezTo>
                  <a:cubicBezTo>
                    <a:pt x="306" y="4319"/>
                    <a:pt x="415" y="4166"/>
                    <a:pt x="436" y="3911"/>
                  </a:cubicBezTo>
                  <a:lnTo>
                    <a:pt x="436" y="3911"/>
                  </a:lnTo>
                  <a:cubicBezTo>
                    <a:pt x="428" y="4089"/>
                    <a:pt x="498" y="4219"/>
                    <a:pt x="585" y="4219"/>
                  </a:cubicBezTo>
                  <a:cubicBezTo>
                    <a:pt x="644" y="4219"/>
                    <a:pt x="711" y="4159"/>
                    <a:pt x="767" y="4013"/>
                  </a:cubicBezTo>
                  <a:cubicBezTo>
                    <a:pt x="764" y="4012"/>
                    <a:pt x="761" y="4012"/>
                    <a:pt x="758" y="4012"/>
                  </a:cubicBezTo>
                  <a:cubicBezTo>
                    <a:pt x="746" y="4012"/>
                    <a:pt x="732" y="4014"/>
                    <a:pt x="719" y="4014"/>
                  </a:cubicBezTo>
                  <a:cubicBezTo>
                    <a:pt x="690" y="4014"/>
                    <a:pt x="662" y="4005"/>
                    <a:pt x="652" y="3950"/>
                  </a:cubicBezTo>
                  <a:lnTo>
                    <a:pt x="652" y="3950"/>
                  </a:lnTo>
                  <a:cubicBezTo>
                    <a:pt x="659" y="3967"/>
                    <a:pt x="671" y="3975"/>
                    <a:pt x="685" y="3975"/>
                  </a:cubicBezTo>
                  <a:cubicBezTo>
                    <a:pt x="756" y="3975"/>
                    <a:pt x="897" y="3812"/>
                    <a:pt x="978" y="3812"/>
                  </a:cubicBezTo>
                  <a:cubicBezTo>
                    <a:pt x="1017" y="3812"/>
                    <a:pt x="1042" y="3849"/>
                    <a:pt x="1039" y="3962"/>
                  </a:cubicBezTo>
                  <a:cubicBezTo>
                    <a:pt x="1050" y="3948"/>
                    <a:pt x="1062" y="3932"/>
                    <a:pt x="1073" y="3918"/>
                  </a:cubicBezTo>
                  <a:cubicBezTo>
                    <a:pt x="1131" y="3825"/>
                    <a:pt x="1233" y="3698"/>
                    <a:pt x="1280" y="3561"/>
                  </a:cubicBezTo>
                  <a:lnTo>
                    <a:pt x="1280" y="3561"/>
                  </a:lnTo>
                  <a:cubicBezTo>
                    <a:pt x="1244" y="3583"/>
                    <a:pt x="1208" y="3617"/>
                    <a:pt x="1186" y="3617"/>
                  </a:cubicBezTo>
                  <a:cubicBezTo>
                    <a:pt x="1157" y="3617"/>
                    <a:pt x="1151" y="3563"/>
                    <a:pt x="1196" y="3361"/>
                  </a:cubicBezTo>
                  <a:lnTo>
                    <a:pt x="1296" y="3510"/>
                  </a:lnTo>
                  <a:cubicBezTo>
                    <a:pt x="1310" y="3463"/>
                    <a:pt x="1312" y="3415"/>
                    <a:pt x="1305" y="3368"/>
                  </a:cubicBezTo>
                  <a:cubicBezTo>
                    <a:pt x="1352" y="3331"/>
                    <a:pt x="1595" y="3188"/>
                    <a:pt x="1440" y="2986"/>
                  </a:cubicBezTo>
                  <a:cubicBezTo>
                    <a:pt x="1553" y="2763"/>
                    <a:pt x="1688" y="2552"/>
                    <a:pt x="1841" y="2355"/>
                  </a:cubicBezTo>
                  <a:cubicBezTo>
                    <a:pt x="1896" y="2186"/>
                    <a:pt x="1964" y="2038"/>
                    <a:pt x="1938" y="1991"/>
                  </a:cubicBezTo>
                  <a:cubicBezTo>
                    <a:pt x="2076" y="1603"/>
                    <a:pt x="2196" y="1518"/>
                    <a:pt x="2308" y="1518"/>
                  </a:cubicBezTo>
                  <a:cubicBezTo>
                    <a:pt x="2346" y="1518"/>
                    <a:pt x="2384" y="1528"/>
                    <a:pt x="2420" y="1539"/>
                  </a:cubicBezTo>
                  <a:cubicBezTo>
                    <a:pt x="2360" y="1456"/>
                    <a:pt x="2309" y="1370"/>
                    <a:pt x="2265" y="1280"/>
                  </a:cubicBezTo>
                  <a:lnTo>
                    <a:pt x="2265" y="1280"/>
                  </a:lnTo>
                  <a:cubicBezTo>
                    <a:pt x="2353" y="1282"/>
                    <a:pt x="2522" y="1498"/>
                    <a:pt x="2527" y="1567"/>
                  </a:cubicBezTo>
                  <a:lnTo>
                    <a:pt x="2548" y="1569"/>
                  </a:lnTo>
                  <a:cubicBezTo>
                    <a:pt x="2599" y="1542"/>
                    <a:pt x="2650" y="1516"/>
                    <a:pt x="2701" y="1493"/>
                  </a:cubicBezTo>
                  <a:cubicBezTo>
                    <a:pt x="2747" y="1430"/>
                    <a:pt x="2782" y="1361"/>
                    <a:pt x="2808" y="1289"/>
                  </a:cubicBezTo>
                  <a:cubicBezTo>
                    <a:pt x="2817" y="1335"/>
                    <a:pt x="2826" y="1382"/>
                    <a:pt x="2835" y="1428"/>
                  </a:cubicBezTo>
                  <a:cubicBezTo>
                    <a:pt x="3205" y="1258"/>
                    <a:pt x="3568" y="1135"/>
                    <a:pt x="3950" y="1135"/>
                  </a:cubicBezTo>
                  <a:cubicBezTo>
                    <a:pt x="4005" y="1135"/>
                    <a:pt x="4060" y="1138"/>
                    <a:pt x="4115" y="1143"/>
                  </a:cubicBezTo>
                  <a:cubicBezTo>
                    <a:pt x="4138" y="1142"/>
                    <a:pt x="4159" y="1142"/>
                    <a:pt x="4180" y="1142"/>
                  </a:cubicBezTo>
                  <a:cubicBezTo>
                    <a:pt x="4337" y="1142"/>
                    <a:pt x="4456" y="1161"/>
                    <a:pt x="4570" y="1161"/>
                  </a:cubicBezTo>
                  <a:cubicBezTo>
                    <a:pt x="4618" y="1161"/>
                    <a:pt x="4666" y="1158"/>
                    <a:pt x="4715" y="1148"/>
                  </a:cubicBezTo>
                  <a:cubicBezTo>
                    <a:pt x="4733" y="1151"/>
                    <a:pt x="4751" y="1152"/>
                    <a:pt x="4769" y="1152"/>
                  </a:cubicBezTo>
                  <a:cubicBezTo>
                    <a:pt x="4910" y="1152"/>
                    <a:pt x="5048" y="1063"/>
                    <a:pt x="5149" y="1057"/>
                  </a:cubicBezTo>
                  <a:cubicBezTo>
                    <a:pt x="5223" y="842"/>
                    <a:pt x="5441" y="730"/>
                    <a:pt x="5441" y="730"/>
                  </a:cubicBezTo>
                  <a:lnTo>
                    <a:pt x="5441" y="730"/>
                  </a:lnTo>
                  <a:cubicBezTo>
                    <a:pt x="5423" y="837"/>
                    <a:pt x="5399" y="888"/>
                    <a:pt x="5374" y="918"/>
                  </a:cubicBezTo>
                  <a:cubicBezTo>
                    <a:pt x="5439" y="874"/>
                    <a:pt x="5515" y="846"/>
                    <a:pt x="5592" y="837"/>
                  </a:cubicBezTo>
                  <a:cubicBezTo>
                    <a:pt x="5578" y="797"/>
                    <a:pt x="5569" y="756"/>
                    <a:pt x="5562" y="714"/>
                  </a:cubicBezTo>
                  <a:lnTo>
                    <a:pt x="5562" y="714"/>
                  </a:lnTo>
                  <a:cubicBezTo>
                    <a:pt x="5565" y="720"/>
                    <a:pt x="5570" y="723"/>
                    <a:pt x="5575" y="723"/>
                  </a:cubicBezTo>
                  <a:cubicBezTo>
                    <a:pt x="5610" y="723"/>
                    <a:pt x="5676" y="598"/>
                    <a:pt x="5728" y="598"/>
                  </a:cubicBezTo>
                  <a:cubicBezTo>
                    <a:pt x="5757" y="598"/>
                    <a:pt x="5781" y="635"/>
                    <a:pt x="5793" y="749"/>
                  </a:cubicBezTo>
                  <a:cubicBezTo>
                    <a:pt x="5875" y="635"/>
                    <a:pt x="5784" y="536"/>
                    <a:pt x="5831" y="415"/>
                  </a:cubicBezTo>
                  <a:lnTo>
                    <a:pt x="6067" y="199"/>
                  </a:lnTo>
                  <a:cubicBezTo>
                    <a:pt x="5979" y="183"/>
                    <a:pt x="5933" y="104"/>
                    <a:pt x="590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04" name="Google Shape;19404;p67"/>
            <p:cNvSpPr/>
            <p:nvPr/>
          </p:nvSpPr>
          <p:spPr>
            <a:xfrm>
              <a:off x="819225" y="1033675"/>
              <a:ext cx="4725" cy="9750"/>
            </a:xfrm>
            <a:custGeom>
              <a:avLst/>
              <a:gdLst/>
              <a:ahLst/>
              <a:cxnLst/>
              <a:rect l="l" t="t" r="r" b="b"/>
              <a:pathLst>
                <a:path w="189" h="390" extrusionOk="0">
                  <a:moveTo>
                    <a:pt x="91" y="0"/>
                  </a:moveTo>
                  <a:lnTo>
                    <a:pt x="1" y="390"/>
                  </a:lnTo>
                  <a:lnTo>
                    <a:pt x="154" y="253"/>
                  </a:lnTo>
                  <a:lnTo>
                    <a:pt x="189" y="144"/>
                  </a:lnTo>
                  <a:lnTo>
                    <a:pt x="9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05" name="Google Shape;19405;p67"/>
            <p:cNvSpPr/>
            <p:nvPr/>
          </p:nvSpPr>
          <p:spPr>
            <a:xfrm>
              <a:off x="803825" y="652700"/>
              <a:ext cx="3200" cy="1275"/>
            </a:xfrm>
            <a:custGeom>
              <a:avLst/>
              <a:gdLst/>
              <a:ahLst/>
              <a:cxnLst/>
              <a:rect l="l" t="t" r="r" b="b"/>
              <a:pathLst>
                <a:path w="128" h="51" extrusionOk="0">
                  <a:moveTo>
                    <a:pt x="34" y="1"/>
                  </a:moveTo>
                  <a:cubicBezTo>
                    <a:pt x="23" y="1"/>
                    <a:pt x="12" y="6"/>
                    <a:pt x="0" y="20"/>
                  </a:cubicBezTo>
                  <a:cubicBezTo>
                    <a:pt x="37" y="32"/>
                    <a:pt x="74" y="41"/>
                    <a:pt x="112" y="50"/>
                  </a:cubicBezTo>
                  <a:lnTo>
                    <a:pt x="128" y="27"/>
                  </a:lnTo>
                  <a:lnTo>
                    <a:pt x="128" y="27"/>
                  </a:lnTo>
                  <a:cubicBezTo>
                    <a:pt x="123" y="30"/>
                    <a:pt x="118" y="31"/>
                    <a:pt x="113" y="31"/>
                  </a:cubicBezTo>
                  <a:cubicBezTo>
                    <a:pt x="87" y="31"/>
                    <a:pt x="61" y="1"/>
                    <a:pt x="3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06" name="Google Shape;19406;p67"/>
            <p:cNvSpPr/>
            <p:nvPr/>
          </p:nvSpPr>
          <p:spPr>
            <a:xfrm>
              <a:off x="669700" y="1141700"/>
              <a:ext cx="325" cy="250"/>
            </a:xfrm>
            <a:custGeom>
              <a:avLst/>
              <a:gdLst/>
              <a:ahLst/>
              <a:cxnLst/>
              <a:rect l="l" t="t" r="r" b="b"/>
              <a:pathLst>
                <a:path w="13" h="10" extrusionOk="0">
                  <a:moveTo>
                    <a:pt x="1" y="1"/>
                  </a:moveTo>
                  <a:cubicBezTo>
                    <a:pt x="1" y="5"/>
                    <a:pt x="1" y="7"/>
                    <a:pt x="1" y="10"/>
                  </a:cubicBezTo>
                  <a:cubicBezTo>
                    <a:pt x="6" y="10"/>
                    <a:pt x="8" y="10"/>
                    <a:pt x="12" y="7"/>
                  </a:cubicBezTo>
                  <a:cubicBezTo>
                    <a:pt x="8" y="5"/>
                    <a:pt x="6" y="3"/>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07" name="Google Shape;19407;p67"/>
            <p:cNvSpPr/>
            <p:nvPr/>
          </p:nvSpPr>
          <p:spPr>
            <a:xfrm>
              <a:off x="662400" y="1132725"/>
              <a:ext cx="4375" cy="5825"/>
            </a:xfrm>
            <a:custGeom>
              <a:avLst/>
              <a:gdLst/>
              <a:ahLst/>
              <a:cxnLst/>
              <a:rect l="l" t="t" r="r" b="b"/>
              <a:pathLst>
                <a:path w="175" h="233" extrusionOk="0">
                  <a:moveTo>
                    <a:pt x="175" y="0"/>
                  </a:moveTo>
                  <a:lnTo>
                    <a:pt x="175" y="0"/>
                  </a:lnTo>
                  <a:cubicBezTo>
                    <a:pt x="142" y="2"/>
                    <a:pt x="110" y="3"/>
                    <a:pt x="78" y="3"/>
                  </a:cubicBezTo>
                  <a:cubicBezTo>
                    <a:pt x="65" y="3"/>
                    <a:pt x="51" y="3"/>
                    <a:pt x="38" y="3"/>
                  </a:cubicBezTo>
                  <a:lnTo>
                    <a:pt x="38" y="3"/>
                  </a:lnTo>
                  <a:cubicBezTo>
                    <a:pt x="5" y="109"/>
                    <a:pt x="1" y="223"/>
                    <a:pt x="59" y="232"/>
                  </a:cubicBezTo>
                  <a:cubicBezTo>
                    <a:pt x="84" y="125"/>
                    <a:pt x="135" y="77"/>
                    <a:pt x="17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08" name="Google Shape;19408;p67"/>
            <p:cNvSpPr/>
            <p:nvPr/>
          </p:nvSpPr>
          <p:spPr>
            <a:xfrm>
              <a:off x="364975" y="562150"/>
              <a:ext cx="2400" cy="5350"/>
            </a:xfrm>
            <a:custGeom>
              <a:avLst/>
              <a:gdLst/>
              <a:ahLst/>
              <a:cxnLst/>
              <a:rect l="l" t="t" r="r" b="b"/>
              <a:pathLst>
                <a:path w="96" h="214" extrusionOk="0">
                  <a:moveTo>
                    <a:pt x="91" y="0"/>
                  </a:moveTo>
                  <a:cubicBezTo>
                    <a:pt x="59" y="37"/>
                    <a:pt x="28" y="75"/>
                    <a:pt x="1" y="112"/>
                  </a:cubicBezTo>
                  <a:cubicBezTo>
                    <a:pt x="24" y="146"/>
                    <a:pt x="52" y="181"/>
                    <a:pt x="79" y="214"/>
                  </a:cubicBezTo>
                  <a:cubicBezTo>
                    <a:pt x="66" y="151"/>
                    <a:pt x="86" y="119"/>
                    <a:pt x="96" y="79"/>
                  </a:cubicBezTo>
                  <a:cubicBezTo>
                    <a:pt x="93" y="56"/>
                    <a:pt x="93" y="35"/>
                    <a:pt x="96" y="12"/>
                  </a:cubicBezTo>
                  <a:lnTo>
                    <a:pt x="9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09" name="Google Shape;19409;p67"/>
            <p:cNvSpPr/>
            <p:nvPr/>
          </p:nvSpPr>
          <p:spPr>
            <a:xfrm>
              <a:off x="723550" y="1073075"/>
              <a:ext cx="1250" cy="4775"/>
            </a:xfrm>
            <a:custGeom>
              <a:avLst/>
              <a:gdLst/>
              <a:ahLst/>
              <a:cxnLst/>
              <a:rect l="l" t="t" r="r" b="b"/>
              <a:pathLst>
                <a:path w="50" h="191" extrusionOk="0">
                  <a:moveTo>
                    <a:pt x="24" y="1"/>
                  </a:moveTo>
                  <a:cubicBezTo>
                    <a:pt x="17" y="61"/>
                    <a:pt x="10" y="126"/>
                    <a:pt x="1" y="191"/>
                  </a:cubicBezTo>
                  <a:cubicBezTo>
                    <a:pt x="17" y="172"/>
                    <a:pt x="33" y="156"/>
                    <a:pt x="49" y="140"/>
                  </a:cubicBezTo>
                  <a:lnTo>
                    <a:pt x="24"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10" name="Google Shape;19410;p67"/>
            <p:cNvSpPr/>
            <p:nvPr/>
          </p:nvSpPr>
          <p:spPr>
            <a:xfrm>
              <a:off x="696600" y="1124650"/>
              <a:ext cx="1250" cy="1200"/>
            </a:xfrm>
            <a:custGeom>
              <a:avLst/>
              <a:gdLst/>
              <a:ahLst/>
              <a:cxnLst/>
              <a:rect l="l" t="t" r="r" b="b"/>
              <a:pathLst>
                <a:path w="50" h="48" extrusionOk="0">
                  <a:moveTo>
                    <a:pt x="49" y="1"/>
                  </a:moveTo>
                  <a:lnTo>
                    <a:pt x="49" y="1"/>
                  </a:lnTo>
                  <a:cubicBezTo>
                    <a:pt x="31" y="13"/>
                    <a:pt x="12" y="29"/>
                    <a:pt x="1" y="47"/>
                  </a:cubicBezTo>
                  <a:cubicBezTo>
                    <a:pt x="17" y="33"/>
                    <a:pt x="33" y="20"/>
                    <a:pt x="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11" name="Google Shape;19411;p67"/>
            <p:cNvSpPr/>
            <p:nvPr/>
          </p:nvSpPr>
          <p:spPr>
            <a:xfrm>
              <a:off x="311250" y="570325"/>
              <a:ext cx="61975" cy="104000"/>
            </a:xfrm>
            <a:custGeom>
              <a:avLst/>
              <a:gdLst/>
              <a:ahLst/>
              <a:cxnLst/>
              <a:rect l="l" t="t" r="r" b="b"/>
              <a:pathLst>
                <a:path w="2479" h="4160" extrusionOk="0">
                  <a:moveTo>
                    <a:pt x="1807" y="1964"/>
                  </a:moveTo>
                  <a:lnTo>
                    <a:pt x="1786" y="2003"/>
                  </a:lnTo>
                  <a:cubicBezTo>
                    <a:pt x="1793" y="1978"/>
                    <a:pt x="1797" y="1968"/>
                    <a:pt x="1807" y="1964"/>
                  </a:cubicBezTo>
                  <a:close/>
                  <a:moveTo>
                    <a:pt x="1960" y="1648"/>
                  </a:moveTo>
                  <a:lnTo>
                    <a:pt x="2011" y="1913"/>
                  </a:lnTo>
                  <a:cubicBezTo>
                    <a:pt x="1977" y="2014"/>
                    <a:pt x="1946" y="2046"/>
                    <a:pt x="1918" y="2046"/>
                  </a:cubicBezTo>
                  <a:cubicBezTo>
                    <a:pt x="1874" y="2046"/>
                    <a:pt x="1838" y="1962"/>
                    <a:pt x="1812" y="1962"/>
                  </a:cubicBezTo>
                  <a:cubicBezTo>
                    <a:pt x="1810" y="1962"/>
                    <a:pt x="1808" y="1963"/>
                    <a:pt x="1807" y="1964"/>
                  </a:cubicBezTo>
                  <a:lnTo>
                    <a:pt x="1960" y="1648"/>
                  </a:lnTo>
                  <a:close/>
                  <a:moveTo>
                    <a:pt x="2004" y="0"/>
                  </a:moveTo>
                  <a:cubicBezTo>
                    <a:pt x="1973" y="44"/>
                    <a:pt x="1948" y="91"/>
                    <a:pt x="1922" y="137"/>
                  </a:cubicBezTo>
                  <a:cubicBezTo>
                    <a:pt x="1992" y="174"/>
                    <a:pt x="2038" y="153"/>
                    <a:pt x="2078" y="248"/>
                  </a:cubicBezTo>
                  <a:cubicBezTo>
                    <a:pt x="2020" y="220"/>
                    <a:pt x="1964" y="190"/>
                    <a:pt x="1911" y="156"/>
                  </a:cubicBezTo>
                  <a:cubicBezTo>
                    <a:pt x="1883" y="207"/>
                    <a:pt x="1853" y="258"/>
                    <a:pt x="1827" y="313"/>
                  </a:cubicBezTo>
                  <a:cubicBezTo>
                    <a:pt x="1776" y="617"/>
                    <a:pt x="1647" y="904"/>
                    <a:pt x="1781" y="1261"/>
                  </a:cubicBezTo>
                  <a:cubicBezTo>
                    <a:pt x="1665" y="1451"/>
                    <a:pt x="1691" y="1542"/>
                    <a:pt x="1656" y="1859"/>
                  </a:cubicBezTo>
                  <a:cubicBezTo>
                    <a:pt x="1688" y="1864"/>
                    <a:pt x="1563" y="1947"/>
                    <a:pt x="1572" y="2216"/>
                  </a:cubicBezTo>
                  <a:cubicBezTo>
                    <a:pt x="1466" y="2316"/>
                    <a:pt x="1514" y="2321"/>
                    <a:pt x="1308" y="2580"/>
                  </a:cubicBezTo>
                  <a:cubicBezTo>
                    <a:pt x="1252" y="2645"/>
                    <a:pt x="1222" y="2715"/>
                    <a:pt x="1139" y="2859"/>
                  </a:cubicBezTo>
                  <a:cubicBezTo>
                    <a:pt x="1236" y="2933"/>
                    <a:pt x="1322" y="3021"/>
                    <a:pt x="1394" y="3118"/>
                  </a:cubicBezTo>
                  <a:cubicBezTo>
                    <a:pt x="1257" y="3104"/>
                    <a:pt x="1086" y="2998"/>
                    <a:pt x="1065" y="2970"/>
                  </a:cubicBezTo>
                  <a:cubicBezTo>
                    <a:pt x="821" y="3253"/>
                    <a:pt x="645" y="3452"/>
                    <a:pt x="439" y="3559"/>
                  </a:cubicBezTo>
                  <a:cubicBezTo>
                    <a:pt x="341" y="3614"/>
                    <a:pt x="237" y="3658"/>
                    <a:pt x="126" y="3688"/>
                  </a:cubicBezTo>
                  <a:cubicBezTo>
                    <a:pt x="135" y="3830"/>
                    <a:pt x="163" y="3902"/>
                    <a:pt x="212" y="3911"/>
                  </a:cubicBezTo>
                  <a:cubicBezTo>
                    <a:pt x="137" y="4015"/>
                    <a:pt x="33" y="3969"/>
                    <a:pt x="1" y="4159"/>
                  </a:cubicBezTo>
                  <a:cubicBezTo>
                    <a:pt x="307" y="4092"/>
                    <a:pt x="492" y="4057"/>
                    <a:pt x="701" y="3946"/>
                  </a:cubicBezTo>
                  <a:cubicBezTo>
                    <a:pt x="942" y="3672"/>
                    <a:pt x="1164" y="3466"/>
                    <a:pt x="1429" y="3183"/>
                  </a:cubicBezTo>
                  <a:cubicBezTo>
                    <a:pt x="1433" y="3188"/>
                    <a:pt x="1436" y="3195"/>
                    <a:pt x="1438" y="3202"/>
                  </a:cubicBezTo>
                  <a:cubicBezTo>
                    <a:pt x="1438" y="3190"/>
                    <a:pt x="1440" y="3181"/>
                    <a:pt x="1440" y="3169"/>
                  </a:cubicBezTo>
                  <a:lnTo>
                    <a:pt x="1473" y="3137"/>
                  </a:lnTo>
                  <a:cubicBezTo>
                    <a:pt x="1603" y="3079"/>
                    <a:pt x="1654" y="2886"/>
                    <a:pt x="1765" y="2868"/>
                  </a:cubicBezTo>
                  <a:cubicBezTo>
                    <a:pt x="1813" y="2555"/>
                    <a:pt x="1881" y="2518"/>
                    <a:pt x="1920" y="2367"/>
                  </a:cubicBezTo>
                  <a:cubicBezTo>
                    <a:pt x="1922" y="2228"/>
                    <a:pt x="2094" y="1903"/>
                    <a:pt x="2031" y="1818"/>
                  </a:cubicBezTo>
                  <a:cubicBezTo>
                    <a:pt x="2159" y="1660"/>
                    <a:pt x="2145" y="1463"/>
                    <a:pt x="2159" y="1294"/>
                  </a:cubicBezTo>
                  <a:cubicBezTo>
                    <a:pt x="2140" y="976"/>
                    <a:pt x="2119" y="691"/>
                    <a:pt x="2226" y="422"/>
                  </a:cubicBezTo>
                  <a:cubicBezTo>
                    <a:pt x="2289" y="288"/>
                    <a:pt x="2374" y="162"/>
                    <a:pt x="2479" y="54"/>
                  </a:cubicBezTo>
                  <a:cubicBezTo>
                    <a:pt x="2465" y="42"/>
                    <a:pt x="2449" y="28"/>
                    <a:pt x="2437" y="16"/>
                  </a:cubicBezTo>
                  <a:cubicBezTo>
                    <a:pt x="2424" y="16"/>
                    <a:pt x="2411" y="16"/>
                    <a:pt x="2397" y="16"/>
                  </a:cubicBezTo>
                  <a:cubicBezTo>
                    <a:pt x="2297" y="16"/>
                    <a:pt x="2200" y="35"/>
                    <a:pt x="2157" y="246"/>
                  </a:cubicBezTo>
                  <a:cubicBezTo>
                    <a:pt x="2152" y="93"/>
                    <a:pt x="2064" y="37"/>
                    <a:pt x="200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12" name="Google Shape;19412;p67"/>
            <p:cNvSpPr/>
            <p:nvPr/>
          </p:nvSpPr>
          <p:spPr>
            <a:xfrm>
              <a:off x="637550" y="1126700"/>
              <a:ext cx="1925" cy="1750"/>
            </a:xfrm>
            <a:custGeom>
              <a:avLst/>
              <a:gdLst/>
              <a:ahLst/>
              <a:cxnLst/>
              <a:rect l="l" t="t" r="r" b="b"/>
              <a:pathLst>
                <a:path w="77" h="70" extrusionOk="0">
                  <a:moveTo>
                    <a:pt x="3" y="0"/>
                  </a:moveTo>
                  <a:cubicBezTo>
                    <a:pt x="0" y="23"/>
                    <a:pt x="3" y="46"/>
                    <a:pt x="3" y="70"/>
                  </a:cubicBezTo>
                  <a:cubicBezTo>
                    <a:pt x="33" y="63"/>
                    <a:pt x="58" y="44"/>
                    <a:pt x="77" y="21"/>
                  </a:cubicBezTo>
                  <a:lnTo>
                    <a:pt x="3"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13" name="Google Shape;19413;p67"/>
            <p:cNvSpPr/>
            <p:nvPr/>
          </p:nvSpPr>
          <p:spPr>
            <a:xfrm>
              <a:off x="361675" y="565400"/>
              <a:ext cx="5950" cy="5650"/>
            </a:xfrm>
            <a:custGeom>
              <a:avLst/>
              <a:gdLst/>
              <a:ahLst/>
              <a:cxnLst/>
              <a:rect l="l" t="t" r="r" b="b"/>
              <a:pathLst>
                <a:path w="238" h="226" extrusionOk="0">
                  <a:moveTo>
                    <a:pt x="119" y="0"/>
                  </a:moveTo>
                  <a:cubicBezTo>
                    <a:pt x="77" y="58"/>
                    <a:pt x="38" y="114"/>
                    <a:pt x="0" y="174"/>
                  </a:cubicBezTo>
                  <a:cubicBezTo>
                    <a:pt x="57" y="207"/>
                    <a:pt x="112" y="226"/>
                    <a:pt x="151" y="226"/>
                  </a:cubicBezTo>
                  <a:cubicBezTo>
                    <a:pt x="215" y="226"/>
                    <a:pt x="238" y="177"/>
                    <a:pt x="156" y="70"/>
                  </a:cubicBezTo>
                  <a:cubicBezTo>
                    <a:pt x="142" y="42"/>
                    <a:pt x="130" y="21"/>
                    <a:pt x="11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14" name="Google Shape;19414;p67"/>
            <p:cNvSpPr/>
            <p:nvPr/>
          </p:nvSpPr>
          <p:spPr>
            <a:xfrm>
              <a:off x="606775" y="1110800"/>
              <a:ext cx="1925" cy="4950"/>
            </a:xfrm>
            <a:custGeom>
              <a:avLst/>
              <a:gdLst/>
              <a:ahLst/>
              <a:cxnLst/>
              <a:rect l="l" t="t" r="r" b="b"/>
              <a:pathLst>
                <a:path w="77" h="198" extrusionOk="0">
                  <a:moveTo>
                    <a:pt x="0" y="1"/>
                  </a:moveTo>
                  <a:cubicBezTo>
                    <a:pt x="28" y="64"/>
                    <a:pt x="47" y="131"/>
                    <a:pt x="61" y="198"/>
                  </a:cubicBezTo>
                  <a:cubicBezTo>
                    <a:pt x="68" y="138"/>
                    <a:pt x="74" y="82"/>
                    <a:pt x="77" y="24"/>
                  </a:cubicBezTo>
                  <a:cubicBezTo>
                    <a:pt x="51" y="15"/>
                    <a:pt x="26" y="8"/>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15" name="Google Shape;19415;p67"/>
            <p:cNvSpPr/>
            <p:nvPr/>
          </p:nvSpPr>
          <p:spPr>
            <a:xfrm>
              <a:off x="560425" y="1122225"/>
              <a:ext cx="175" cy="375"/>
            </a:xfrm>
            <a:custGeom>
              <a:avLst/>
              <a:gdLst/>
              <a:ahLst/>
              <a:cxnLst/>
              <a:rect l="l" t="t" r="r" b="b"/>
              <a:pathLst>
                <a:path w="7" h="15" extrusionOk="0">
                  <a:moveTo>
                    <a:pt x="4" y="1"/>
                  </a:moveTo>
                  <a:lnTo>
                    <a:pt x="4" y="1"/>
                  </a:lnTo>
                  <a:cubicBezTo>
                    <a:pt x="1" y="10"/>
                    <a:pt x="2" y="15"/>
                    <a:pt x="3" y="15"/>
                  </a:cubicBezTo>
                  <a:cubicBezTo>
                    <a:pt x="5" y="15"/>
                    <a:pt x="7" y="10"/>
                    <a:pt x="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16" name="Google Shape;19416;p67"/>
            <p:cNvSpPr/>
            <p:nvPr/>
          </p:nvSpPr>
          <p:spPr>
            <a:xfrm>
              <a:off x="560225" y="1121600"/>
              <a:ext cx="675" cy="650"/>
            </a:xfrm>
            <a:custGeom>
              <a:avLst/>
              <a:gdLst/>
              <a:ahLst/>
              <a:cxnLst/>
              <a:rect l="l" t="t" r="r" b="b"/>
              <a:pathLst>
                <a:path w="27" h="26" extrusionOk="0">
                  <a:moveTo>
                    <a:pt x="26" y="0"/>
                  </a:moveTo>
                  <a:cubicBezTo>
                    <a:pt x="17" y="0"/>
                    <a:pt x="10" y="2"/>
                    <a:pt x="1" y="5"/>
                  </a:cubicBezTo>
                  <a:cubicBezTo>
                    <a:pt x="5" y="12"/>
                    <a:pt x="10" y="19"/>
                    <a:pt x="12" y="26"/>
                  </a:cubicBezTo>
                  <a:cubicBezTo>
                    <a:pt x="15" y="16"/>
                    <a:pt x="19" y="7"/>
                    <a:pt x="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17" name="Google Shape;19417;p67"/>
            <p:cNvSpPr/>
            <p:nvPr/>
          </p:nvSpPr>
          <p:spPr>
            <a:xfrm>
              <a:off x="288650" y="796175"/>
              <a:ext cx="1475" cy="1475"/>
            </a:xfrm>
            <a:custGeom>
              <a:avLst/>
              <a:gdLst/>
              <a:ahLst/>
              <a:cxnLst/>
              <a:rect l="l" t="t" r="r" b="b"/>
              <a:pathLst>
                <a:path w="59" h="59" extrusionOk="0">
                  <a:moveTo>
                    <a:pt x="58" y="0"/>
                  </a:moveTo>
                  <a:lnTo>
                    <a:pt x="58" y="0"/>
                  </a:lnTo>
                  <a:cubicBezTo>
                    <a:pt x="38" y="17"/>
                    <a:pt x="19" y="37"/>
                    <a:pt x="0" y="58"/>
                  </a:cubicBezTo>
                  <a:cubicBezTo>
                    <a:pt x="12" y="47"/>
                    <a:pt x="31" y="26"/>
                    <a:pt x="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18" name="Google Shape;19418;p67"/>
            <p:cNvSpPr/>
            <p:nvPr/>
          </p:nvSpPr>
          <p:spPr>
            <a:xfrm>
              <a:off x="258575" y="699450"/>
              <a:ext cx="600" cy="475"/>
            </a:xfrm>
            <a:custGeom>
              <a:avLst/>
              <a:gdLst/>
              <a:ahLst/>
              <a:cxnLst/>
              <a:rect l="l" t="t" r="r" b="b"/>
              <a:pathLst>
                <a:path w="24" h="19" extrusionOk="0">
                  <a:moveTo>
                    <a:pt x="0" y="0"/>
                  </a:moveTo>
                  <a:lnTo>
                    <a:pt x="0" y="0"/>
                  </a:lnTo>
                  <a:cubicBezTo>
                    <a:pt x="6" y="12"/>
                    <a:pt x="11" y="18"/>
                    <a:pt x="17" y="18"/>
                  </a:cubicBezTo>
                  <a:cubicBezTo>
                    <a:pt x="19" y="18"/>
                    <a:pt x="21" y="18"/>
                    <a:pt x="24" y="16"/>
                  </a:cubicBezTo>
                  <a:cubicBezTo>
                    <a:pt x="14" y="14"/>
                    <a:pt x="7" y="9"/>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19" name="Google Shape;19419;p67"/>
            <p:cNvSpPr/>
            <p:nvPr/>
          </p:nvSpPr>
          <p:spPr>
            <a:xfrm>
              <a:off x="338775" y="641075"/>
              <a:ext cx="950" cy="1550"/>
            </a:xfrm>
            <a:custGeom>
              <a:avLst/>
              <a:gdLst/>
              <a:ahLst/>
              <a:cxnLst/>
              <a:rect l="l" t="t" r="r" b="b"/>
              <a:pathLst>
                <a:path w="38" h="62" extrusionOk="0">
                  <a:moveTo>
                    <a:pt x="1" y="1"/>
                  </a:moveTo>
                  <a:cubicBezTo>
                    <a:pt x="0" y="1"/>
                    <a:pt x="1" y="2"/>
                    <a:pt x="3" y="3"/>
                  </a:cubicBezTo>
                  <a:cubicBezTo>
                    <a:pt x="22" y="17"/>
                    <a:pt x="29" y="42"/>
                    <a:pt x="17" y="61"/>
                  </a:cubicBezTo>
                  <a:lnTo>
                    <a:pt x="38" y="29"/>
                  </a:lnTo>
                  <a:cubicBezTo>
                    <a:pt x="16" y="10"/>
                    <a:pt x="1" y="1"/>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20" name="Google Shape;19420;p67"/>
            <p:cNvSpPr/>
            <p:nvPr/>
          </p:nvSpPr>
          <p:spPr>
            <a:xfrm>
              <a:off x="338200" y="642600"/>
              <a:ext cx="1000" cy="1625"/>
            </a:xfrm>
            <a:custGeom>
              <a:avLst/>
              <a:gdLst/>
              <a:ahLst/>
              <a:cxnLst/>
              <a:rect l="l" t="t" r="r" b="b"/>
              <a:pathLst>
                <a:path w="40" h="65" extrusionOk="0">
                  <a:moveTo>
                    <a:pt x="40" y="0"/>
                  </a:moveTo>
                  <a:lnTo>
                    <a:pt x="40" y="0"/>
                  </a:lnTo>
                  <a:cubicBezTo>
                    <a:pt x="28" y="21"/>
                    <a:pt x="14" y="42"/>
                    <a:pt x="1" y="65"/>
                  </a:cubicBezTo>
                  <a:cubicBezTo>
                    <a:pt x="17" y="44"/>
                    <a:pt x="31" y="23"/>
                    <a:pt x="4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21" name="Google Shape;19421;p67"/>
            <p:cNvSpPr/>
            <p:nvPr/>
          </p:nvSpPr>
          <p:spPr>
            <a:xfrm>
              <a:off x="347175" y="650350"/>
              <a:ext cx="675" cy="2225"/>
            </a:xfrm>
            <a:custGeom>
              <a:avLst/>
              <a:gdLst/>
              <a:ahLst/>
              <a:cxnLst/>
              <a:rect l="l" t="t" r="r" b="b"/>
              <a:pathLst>
                <a:path w="27" h="89" extrusionOk="0">
                  <a:moveTo>
                    <a:pt x="1" y="1"/>
                  </a:moveTo>
                  <a:lnTo>
                    <a:pt x="1" y="1"/>
                  </a:lnTo>
                  <a:cubicBezTo>
                    <a:pt x="3" y="31"/>
                    <a:pt x="10" y="61"/>
                    <a:pt x="26" y="89"/>
                  </a:cubicBezTo>
                  <a:cubicBezTo>
                    <a:pt x="22" y="59"/>
                    <a:pt x="15" y="28"/>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22" name="Google Shape;19422;p67"/>
            <p:cNvSpPr/>
            <p:nvPr/>
          </p:nvSpPr>
          <p:spPr>
            <a:xfrm>
              <a:off x="615400" y="546100"/>
              <a:ext cx="1300" cy="375"/>
            </a:xfrm>
            <a:custGeom>
              <a:avLst/>
              <a:gdLst/>
              <a:ahLst/>
              <a:cxnLst/>
              <a:rect l="l" t="t" r="r" b="b"/>
              <a:pathLst>
                <a:path w="52" h="15" extrusionOk="0">
                  <a:moveTo>
                    <a:pt x="52" y="0"/>
                  </a:moveTo>
                  <a:cubicBezTo>
                    <a:pt x="35" y="2"/>
                    <a:pt x="19" y="5"/>
                    <a:pt x="1" y="7"/>
                  </a:cubicBezTo>
                  <a:cubicBezTo>
                    <a:pt x="16" y="12"/>
                    <a:pt x="28" y="14"/>
                    <a:pt x="36" y="14"/>
                  </a:cubicBezTo>
                  <a:cubicBezTo>
                    <a:pt x="47" y="14"/>
                    <a:pt x="52" y="10"/>
                    <a:pt x="5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23" name="Google Shape;19423;p67"/>
            <p:cNvSpPr/>
            <p:nvPr/>
          </p:nvSpPr>
          <p:spPr>
            <a:xfrm>
              <a:off x="768575" y="605450"/>
              <a:ext cx="1550" cy="1375"/>
            </a:xfrm>
            <a:custGeom>
              <a:avLst/>
              <a:gdLst/>
              <a:ahLst/>
              <a:cxnLst/>
              <a:rect l="l" t="t" r="r" b="b"/>
              <a:pathLst>
                <a:path w="62" h="55" extrusionOk="0">
                  <a:moveTo>
                    <a:pt x="1" y="0"/>
                  </a:moveTo>
                  <a:cubicBezTo>
                    <a:pt x="3" y="19"/>
                    <a:pt x="10" y="35"/>
                    <a:pt x="12" y="51"/>
                  </a:cubicBezTo>
                  <a:cubicBezTo>
                    <a:pt x="21" y="54"/>
                    <a:pt x="28" y="55"/>
                    <a:pt x="33" y="55"/>
                  </a:cubicBezTo>
                  <a:cubicBezTo>
                    <a:pt x="62" y="55"/>
                    <a:pt x="53" y="23"/>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24" name="Google Shape;19424;p67"/>
            <p:cNvSpPr/>
            <p:nvPr/>
          </p:nvSpPr>
          <p:spPr>
            <a:xfrm>
              <a:off x="845250" y="774425"/>
              <a:ext cx="200" cy="800"/>
            </a:xfrm>
            <a:custGeom>
              <a:avLst/>
              <a:gdLst/>
              <a:ahLst/>
              <a:cxnLst/>
              <a:rect l="l" t="t" r="r" b="b"/>
              <a:pathLst>
                <a:path w="8" h="32" extrusionOk="0">
                  <a:moveTo>
                    <a:pt x="1" y="1"/>
                  </a:moveTo>
                  <a:cubicBezTo>
                    <a:pt x="1" y="13"/>
                    <a:pt x="3" y="22"/>
                    <a:pt x="8" y="31"/>
                  </a:cubicBezTo>
                  <a:cubicBezTo>
                    <a:pt x="5" y="22"/>
                    <a:pt x="3" y="10"/>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25" name="Google Shape;19425;p67"/>
            <p:cNvSpPr/>
            <p:nvPr/>
          </p:nvSpPr>
          <p:spPr>
            <a:xfrm>
              <a:off x="455400" y="890000"/>
              <a:ext cx="141775" cy="60575"/>
            </a:xfrm>
            <a:custGeom>
              <a:avLst/>
              <a:gdLst/>
              <a:ahLst/>
              <a:cxnLst/>
              <a:rect l="l" t="t" r="r" b="b"/>
              <a:pathLst>
                <a:path w="5671" h="2423" extrusionOk="0">
                  <a:moveTo>
                    <a:pt x="102" y="1"/>
                  </a:moveTo>
                  <a:cubicBezTo>
                    <a:pt x="102" y="1"/>
                    <a:pt x="103" y="1"/>
                    <a:pt x="105" y="2"/>
                  </a:cubicBezTo>
                  <a:lnTo>
                    <a:pt x="105" y="2"/>
                  </a:lnTo>
                  <a:cubicBezTo>
                    <a:pt x="104" y="1"/>
                    <a:pt x="103" y="1"/>
                    <a:pt x="102" y="1"/>
                  </a:cubicBezTo>
                  <a:close/>
                  <a:moveTo>
                    <a:pt x="105" y="2"/>
                  </a:moveTo>
                  <a:cubicBezTo>
                    <a:pt x="157" y="30"/>
                    <a:pt x="1" y="9"/>
                    <a:pt x="53" y="77"/>
                  </a:cubicBezTo>
                  <a:cubicBezTo>
                    <a:pt x="12" y="114"/>
                    <a:pt x="44" y="172"/>
                    <a:pt x="146" y="216"/>
                  </a:cubicBezTo>
                  <a:cubicBezTo>
                    <a:pt x="146" y="216"/>
                    <a:pt x="146" y="216"/>
                    <a:pt x="146" y="216"/>
                  </a:cubicBezTo>
                  <a:lnTo>
                    <a:pt x="146" y="216"/>
                  </a:lnTo>
                  <a:cubicBezTo>
                    <a:pt x="143" y="216"/>
                    <a:pt x="4503" y="1992"/>
                    <a:pt x="5351" y="2335"/>
                  </a:cubicBezTo>
                  <a:cubicBezTo>
                    <a:pt x="5354" y="2334"/>
                    <a:pt x="5357" y="2333"/>
                    <a:pt x="5361" y="2333"/>
                  </a:cubicBezTo>
                  <a:cubicBezTo>
                    <a:pt x="5364" y="2333"/>
                    <a:pt x="5368" y="2334"/>
                    <a:pt x="5371" y="2335"/>
                  </a:cubicBezTo>
                  <a:lnTo>
                    <a:pt x="5369" y="2342"/>
                  </a:lnTo>
                  <a:cubicBezTo>
                    <a:pt x="5447" y="2373"/>
                    <a:pt x="5493" y="2389"/>
                    <a:pt x="5494" y="2389"/>
                  </a:cubicBezTo>
                  <a:cubicBezTo>
                    <a:pt x="5494" y="2389"/>
                    <a:pt x="5494" y="2389"/>
                    <a:pt x="5494" y="2389"/>
                  </a:cubicBezTo>
                  <a:lnTo>
                    <a:pt x="5494" y="2389"/>
                  </a:lnTo>
                  <a:cubicBezTo>
                    <a:pt x="5546" y="2411"/>
                    <a:pt x="5584" y="2422"/>
                    <a:pt x="5606" y="2422"/>
                  </a:cubicBezTo>
                  <a:cubicBezTo>
                    <a:pt x="5646" y="2422"/>
                    <a:pt x="5635" y="2388"/>
                    <a:pt x="5561" y="2321"/>
                  </a:cubicBezTo>
                  <a:cubicBezTo>
                    <a:pt x="5615" y="2293"/>
                    <a:pt x="5670" y="2268"/>
                    <a:pt x="5571" y="2233"/>
                  </a:cubicBezTo>
                  <a:lnTo>
                    <a:pt x="5571" y="2233"/>
                  </a:lnTo>
                  <a:cubicBezTo>
                    <a:pt x="5547" y="2222"/>
                    <a:pt x="243" y="65"/>
                    <a:pt x="105" y="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26" name="Google Shape;19426;p67"/>
            <p:cNvSpPr/>
            <p:nvPr/>
          </p:nvSpPr>
          <p:spPr>
            <a:xfrm>
              <a:off x="483150" y="919625"/>
              <a:ext cx="85100" cy="37300"/>
            </a:xfrm>
            <a:custGeom>
              <a:avLst/>
              <a:gdLst/>
              <a:ahLst/>
              <a:cxnLst/>
              <a:rect l="l" t="t" r="r" b="b"/>
              <a:pathLst>
                <a:path w="3404" h="1492" extrusionOk="0">
                  <a:moveTo>
                    <a:pt x="0" y="0"/>
                  </a:moveTo>
                  <a:lnTo>
                    <a:pt x="17" y="162"/>
                  </a:lnTo>
                  <a:cubicBezTo>
                    <a:pt x="890" y="517"/>
                    <a:pt x="3217" y="1468"/>
                    <a:pt x="3223" y="1468"/>
                  </a:cubicBezTo>
                  <a:cubicBezTo>
                    <a:pt x="3223" y="1468"/>
                    <a:pt x="3223" y="1468"/>
                    <a:pt x="3223" y="1468"/>
                  </a:cubicBezTo>
                  <a:cubicBezTo>
                    <a:pt x="3256" y="1483"/>
                    <a:pt x="3299" y="1491"/>
                    <a:pt x="3334" y="1491"/>
                  </a:cubicBezTo>
                  <a:cubicBezTo>
                    <a:pt x="3369" y="1491"/>
                    <a:pt x="3398" y="1483"/>
                    <a:pt x="3404" y="1463"/>
                  </a:cubicBezTo>
                  <a:cubicBezTo>
                    <a:pt x="3357" y="1405"/>
                    <a:pt x="3357" y="1368"/>
                    <a:pt x="3357" y="1368"/>
                  </a:cubicBezTo>
                  <a:cubicBezTo>
                    <a:pt x="3302" y="1342"/>
                    <a:pt x="786" y="32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27" name="Google Shape;19427;p67"/>
            <p:cNvSpPr/>
            <p:nvPr/>
          </p:nvSpPr>
          <p:spPr>
            <a:xfrm>
              <a:off x="479500" y="920475"/>
              <a:ext cx="2175" cy="2475"/>
            </a:xfrm>
            <a:custGeom>
              <a:avLst/>
              <a:gdLst/>
              <a:ahLst/>
              <a:cxnLst/>
              <a:rect l="l" t="t" r="r" b="b"/>
              <a:pathLst>
                <a:path w="87" h="99" extrusionOk="0">
                  <a:moveTo>
                    <a:pt x="51" y="0"/>
                  </a:moveTo>
                  <a:cubicBezTo>
                    <a:pt x="40" y="0"/>
                    <a:pt x="24" y="18"/>
                    <a:pt x="0" y="63"/>
                  </a:cubicBezTo>
                  <a:lnTo>
                    <a:pt x="86" y="98"/>
                  </a:lnTo>
                  <a:cubicBezTo>
                    <a:pt x="76" y="47"/>
                    <a:pt x="70" y="0"/>
                    <a:pt x="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28" name="Google Shape;19428;p67"/>
            <p:cNvSpPr/>
            <p:nvPr/>
          </p:nvSpPr>
          <p:spPr>
            <a:xfrm>
              <a:off x="472950" y="917000"/>
              <a:ext cx="6875" cy="4900"/>
            </a:xfrm>
            <a:custGeom>
              <a:avLst/>
              <a:gdLst/>
              <a:ahLst/>
              <a:cxnLst/>
              <a:rect l="l" t="t" r="r" b="b"/>
              <a:pathLst>
                <a:path w="275" h="196" extrusionOk="0">
                  <a:moveTo>
                    <a:pt x="129" y="1"/>
                  </a:moveTo>
                  <a:cubicBezTo>
                    <a:pt x="97" y="1"/>
                    <a:pt x="65" y="14"/>
                    <a:pt x="26" y="26"/>
                  </a:cubicBezTo>
                  <a:cubicBezTo>
                    <a:pt x="12" y="63"/>
                    <a:pt x="0" y="98"/>
                    <a:pt x="100" y="138"/>
                  </a:cubicBezTo>
                  <a:cubicBezTo>
                    <a:pt x="105" y="138"/>
                    <a:pt x="158" y="161"/>
                    <a:pt x="249" y="196"/>
                  </a:cubicBezTo>
                  <a:lnTo>
                    <a:pt x="274" y="49"/>
                  </a:lnTo>
                  <a:lnTo>
                    <a:pt x="177" y="12"/>
                  </a:lnTo>
                  <a:cubicBezTo>
                    <a:pt x="160" y="4"/>
                    <a:pt x="145" y="1"/>
                    <a:pt x="12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429" name="Google Shape;19429;p67"/>
          <p:cNvGrpSpPr/>
          <p:nvPr/>
        </p:nvGrpSpPr>
        <p:grpSpPr>
          <a:xfrm>
            <a:off x="7598948" y="1083257"/>
            <a:ext cx="831787" cy="831787"/>
            <a:chOff x="3660136" y="540475"/>
            <a:chExt cx="581100" cy="581100"/>
          </a:xfrm>
        </p:grpSpPr>
        <p:sp>
          <p:nvSpPr>
            <p:cNvPr id="19430" name="Google Shape;19430;p67"/>
            <p:cNvSpPr/>
            <p:nvPr/>
          </p:nvSpPr>
          <p:spPr>
            <a:xfrm rot="2700000">
              <a:off x="3745767" y="625045"/>
              <a:ext cx="409839" cy="411960"/>
            </a:xfrm>
            <a:prstGeom prst="flowChartAlternateProcess">
              <a:avLst/>
            </a:prstGeom>
            <a:solidFill>
              <a:schemeClr val="accent2"/>
            </a:solidFill>
            <a:ln w="114300" cap="flat" cmpd="sng">
              <a:solidFill>
                <a:schemeClr val="accent2"/>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31" name="Google Shape;19431;p67"/>
            <p:cNvSpPr/>
            <p:nvPr/>
          </p:nvSpPr>
          <p:spPr>
            <a:xfrm>
              <a:off x="3687411" y="569025"/>
              <a:ext cx="526550" cy="524000"/>
            </a:xfrm>
            <a:custGeom>
              <a:avLst/>
              <a:gdLst/>
              <a:ahLst/>
              <a:cxnLst/>
              <a:rect l="l" t="t" r="r" b="b"/>
              <a:pathLst>
                <a:path w="21062" h="20960" extrusionOk="0">
                  <a:moveTo>
                    <a:pt x="12001" y="871"/>
                  </a:moveTo>
                  <a:cubicBezTo>
                    <a:pt x="11988" y="871"/>
                    <a:pt x="11989" y="884"/>
                    <a:pt x="12018" y="916"/>
                  </a:cubicBezTo>
                  <a:cubicBezTo>
                    <a:pt x="12011" y="902"/>
                    <a:pt x="12011" y="889"/>
                    <a:pt x="12016" y="875"/>
                  </a:cubicBezTo>
                  <a:cubicBezTo>
                    <a:pt x="12010" y="873"/>
                    <a:pt x="12005" y="871"/>
                    <a:pt x="12001" y="871"/>
                  </a:cubicBezTo>
                  <a:close/>
                  <a:moveTo>
                    <a:pt x="11865" y="791"/>
                  </a:moveTo>
                  <a:cubicBezTo>
                    <a:pt x="11893" y="826"/>
                    <a:pt x="11935" y="868"/>
                    <a:pt x="11993" y="930"/>
                  </a:cubicBezTo>
                  <a:lnTo>
                    <a:pt x="11930" y="858"/>
                  </a:lnTo>
                  <a:lnTo>
                    <a:pt x="11865" y="791"/>
                  </a:lnTo>
                  <a:close/>
                  <a:moveTo>
                    <a:pt x="10088" y="932"/>
                  </a:moveTo>
                  <a:cubicBezTo>
                    <a:pt x="10075" y="932"/>
                    <a:pt x="10056" y="934"/>
                    <a:pt x="10031" y="937"/>
                  </a:cubicBezTo>
                  <a:cubicBezTo>
                    <a:pt x="10038" y="937"/>
                    <a:pt x="10044" y="937"/>
                    <a:pt x="10049" y="937"/>
                  </a:cubicBezTo>
                  <a:cubicBezTo>
                    <a:pt x="10105" y="937"/>
                    <a:pt x="10048" y="960"/>
                    <a:pt x="9999" y="984"/>
                  </a:cubicBezTo>
                  <a:cubicBezTo>
                    <a:pt x="9959" y="1002"/>
                    <a:pt x="9925" y="1020"/>
                    <a:pt x="9973" y="1020"/>
                  </a:cubicBezTo>
                  <a:cubicBezTo>
                    <a:pt x="9986" y="1020"/>
                    <a:pt x="10004" y="1019"/>
                    <a:pt x="10029" y="1016"/>
                  </a:cubicBezTo>
                  <a:cubicBezTo>
                    <a:pt x="10005" y="1010"/>
                    <a:pt x="10182" y="932"/>
                    <a:pt x="10088" y="932"/>
                  </a:cubicBezTo>
                  <a:close/>
                  <a:moveTo>
                    <a:pt x="12369" y="1114"/>
                  </a:moveTo>
                  <a:cubicBezTo>
                    <a:pt x="12426" y="1162"/>
                    <a:pt x="12476" y="1219"/>
                    <a:pt x="12519" y="1278"/>
                  </a:cubicBezTo>
                  <a:cubicBezTo>
                    <a:pt x="12469" y="1255"/>
                    <a:pt x="12419" y="1193"/>
                    <a:pt x="12369" y="1114"/>
                  </a:cubicBezTo>
                  <a:close/>
                  <a:moveTo>
                    <a:pt x="8552" y="1630"/>
                  </a:moveTo>
                  <a:cubicBezTo>
                    <a:pt x="8517" y="1637"/>
                    <a:pt x="8483" y="1667"/>
                    <a:pt x="8415" y="1730"/>
                  </a:cubicBezTo>
                  <a:lnTo>
                    <a:pt x="8557" y="1654"/>
                  </a:lnTo>
                  <a:lnTo>
                    <a:pt x="8552" y="1630"/>
                  </a:lnTo>
                  <a:close/>
                  <a:moveTo>
                    <a:pt x="10564" y="2583"/>
                  </a:moveTo>
                  <a:cubicBezTo>
                    <a:pt x="10548" y="2583"/>
                    <a:pt x="10537" y="2604"/>
                    <a:pt x="10562" y="2623"/>
                  </a:cubicBezTo>
                  <a:lnTo>
                    <a:pt x="10606" y="2611"/>
                  </a:lnTo>
                  <a:lnTo>
                    <a:pt x="10564" y="2583"/>
                  </a:lnTo>
                  <a:close/>
                  <a:moveTo>
                    <a:pt x="10513" y="2650"/>
                  </a:moveTo>
                  <a:lnTo>
                    <a:pt x="10513" y="2650"/>
                  </a:lnTo>
                  <a:lnTo>
                    <a:pt x="10513" y="2650"/>
                  </a:lnTo>
                  <a:close/>
                  <a:moveTo>
                    <a:pt x="10513" y="2650"/>
                  </a:moveTo>
                  <a:lnTo>
                    <a:pt x="10507" y="2657"/>
                  </a:lnTo>
                  <a:cubicBezTo>
                    <a:pt x="10511" y="2664"/>
                    <a:pt x="10513" y="2669"/>
                    <a:pt x="10518" y="2674"/>
                  </a:cubicBezTo>
                  <a:lnTo>
                    <a:pt x="10513" y="2650"/>
                  </a:lnTo>
                  <a:close/>
                  <a:moveTo>
                    <a:pt x="6545" y="2650"/>
                  </a:moveTo>
                  <a:cubicBezTo>
                    <a:pt x="6512" y="2698"/>
                    <a:pt x="6499" y="2723"/>
                    <a:pt x="6503" y="2735"/>
                  </a:cubicBezTo>
                  <a:lnTo>
                    <a:pt x="6503" y="2735"/>
                  </a:lnTo>
                  <a:cubicBezTo>
                    <a:pt x="6504" y="2734"/>
                    <a:pt x="6504" y="2733"/>
                    <a:pt x="6505" y="2732"/>
                  </a:cubicBezTo>
                  <a:cubicBezTo>
                    <a:pt x="6506" y="2733"/>
                    <a:pt x="6507" y="2733"/>
                    <a:pt x="6509" y="2734"/>
                  </a:cubicBezTo>
                  <a:lnTo>
                    <a:pt x="6509" y="2734"/>
                  </a:lnTo>
                  <a:cubicBezTo>
                    <a:pt x="6546" y="2681"/>
                    <a:pt x="6563" y="2650"/>
                    <a:pt x="6545" y="2650"/>
                  </a:cubicBezTo>
                  <a:close/>
                  <a:moveTo>
                    <a:pt x="7275" y="2708"/>
                  </a:moveTo>
                  <a:cubicBezTo>
                    <a:pt x="7263" y="2731"/>
                    <a:pt x="7259" y="2747"/>
                    <a:pt x="7265" y="2747"/>
                  </a:cubicBezTo>
                  <a:cubicBezTo>
                    <a:pt x="7268" y="2747"/>
                    <a:pt x="7273" y="2745"/>
                    <a:pt x="7280" y="2739"/>
                  </a:cubicBezTo>
                  <a:lnTo>
                    <a:pt x="7275" y="2708"/>
                  </a:lnTo>
                  <a:close/>
                  <a:moveTo>
                    <a:pt x="12952" y="2586"/>
                  </a:moveTo>
                  <a:cubicBezTo>
                    <a:pt x="13017" y="2655"/>
                    <a:pt x="13071" y="2732"/>
                    <a:pt x="13108" y="2762"/>
                  </a:cubicBezTo>
                  <a:lnTo>
                    <a:pt x="13108" y="2759"/>
                  </a:lnTo>
                  <a:cubicBezTo>
                    <a:pt x="13073" y="2690"/>
                    <a:pt x="13020" y="2630"/>
                    <a:pt x="12952" y="2586"/>
                  </a:cubicBezTo>
                  <a:close/>
                  <a:moveTo>
                    <a:pt x="10590" y="2661"/>
                  </a:moveTo>
                  <a:cubicBezTo>
                    <a:pt x="10588" y="2661"/>
                    <a:pt x="10585" y="2661"/>
                    <a:pt x="10583" y="2662"/>
                  </a:cubicBezTo>
                  <a:cubicBezTo>
                    <a:pt x="10592" y="2715"/>
                    <a:pt x="10632" y="2757"/>
                    <a:pt x="10683" y="2771"/>
                  </a:cubicBezTo>
                  <a:cubicBezTo>
                    <a:pt x="10685" y="2787"/>
                    <a:pt x="10669" y="2787"/>
                    <a:pt x="10662" y="2790"/>
                  </a:cubicBezTo>
                  <a:cubicBezTo>
                    <a:pt x="10677" y="2794"/>
                    <a:pt x="10695" y="2798"/>
                    <a:pt x="10712" y="2798"/>
                  </a:cubicBezTo>
                  <a:cubicBezTo>
                    <a:pt x="10738" y="2798"/>
                    <a:pt x="10761" y="2789"/>
                    <a:pt x="10766" y="2764"/>
                  </a:cubicBezTo>
                  <a:cubicBezTo>
                    <a:pt x="10721" y="2764"/>
                    <a:pt x="10717" y="2751"/>
                    <a:pt x="10680" y="2751"/>
                  </a:cubicBezTo>
                  <a:cubicBezTo>
                    <a:pt x="10673" y="2751"/>
                    <a:pt x="10665" y="2751"/>
                    <a:pt x="10655" y="2752"/>
                  </a:cubicBezTo>
                  <a:cubicBezTo>
                    <a:pt x="10629" y="2734"/>
                    <a:pt x="10627" y="2704"/>
                    <a:pt x="10641" y="2697"/>
                  </a:cubicBezTo>
                  <a:cubicBezTo>
                    <a:pt x="10626" y="2697"/>
                    <a:pt x="10615" y="2661"/>
                    <a:pt x="10590" y="2661"/>
                  </a:cubicBezTo>
                  <a:close/>
                  <a:moveTo>
                    <a:pt x="10790" y="2794"/>
                  </a:moveTo>
                  <a:cubicBezTo>
                    <a:pt x="10789" y="2794"/>
                    <a:pt x="10788" y="2794"/>
                    <a:pt x="10787" y="2794"/>
                  </a:cubicBezTo>
                  <a:lnTo>
                    <a:pt x="10817" y="2813"/>
                  </a:lnTo>
                  <a:cubicBezTo>
                    <a:pt x="10809" y="2806"/>
                    <a:pt x="10800" y="2794"/>
                    <a:pt x="10790" y="2794"/>
                  </a:cubicBezTo>
                  <a:close/>
                  <a:moveTo>
                    <a:pt x="10817" y="2813"/>
                  </a:moveTo>
                  <a:cubicBezTo>
                    <a:pt x="10821" y="2816"/>
                    <a:pt x="10825" y="2820"/>
                    <a:pt x="10829" y="2820"/>
                  </a:cubicBezTo>
                  <a:cubicBezTo>
                    <a:pt x="10829" y="2820"/>
                    <a:pt x="10830" y="2820"/>
                    <a:pt x="10831" y="2820"/>
                  </a:cubicBezTo>
                  <a:lnTo>
                    <a:pt x="10817" y="2813"/>
                  </a:lnTo>
                  <a:close/>
                  <a:moveTo>
                    <a:pt x="10836" y="2817"/>
                  </a:moveTo>
                  <a:cubicBezTo>
                    <a:pt x="10836" y="2820"/>
                    <a:pt x="10833" y="2820"/>
                    <a:pt x="10831" y="2820"/>
                  </a:cubicBezTo>
                  <a:lnTo>
                    <a:pt x="10845" y="2829"/>
                  </a:lnTo>
                  <a:lnTo>
                    <a:pt x="10836" y="2817"/>
                  </a:lnTo>
                  <a:close/>
                  <a:moveTo>
                    <a:pt x="10773" y="2865"/>
                  </a:moveTo>
                  <a:cubicBezTo>
                    <a:pt x="10774" y="2867"/>
                    <a:pt x="10775" y="2870"/>
                    <a:pt x="10778" y="2873"/>
                  </a:cubicBezTo>
                  <a:lnTo>
                    <a:pt x="10773" y="2865"/>
                  </a:lnTo>
                  <a:close/>
                  <a:moveTo>
                    <a:pt x="10068" y="2866"/>
                  </a:moveTo>
                  <a:cubicBezTo>
                    <a:pt x="10066" y="2869"/>
                    <a:pt x="10064" y="2873"/>
                    <a:pt x="10063" y="2876"/>
                  </a:cubicBezTo>
                  <a:lnTo>
                    <a:pt x="10063" y="2876"/>
                  </a:lnTo>
                  <a:cubicBezTo>
                    <a:pt x="10065" y="2873"/>
                    <a:pt x="10067" y="2869"/>
                    <a:pt x="10068" y="2866"/>
                  </a:cubicBezTo>
                  <a:close/>
                  <a:moveTo>
                    <a:pt x="11005" y="3010"/>
                  </a:moveTo>
                  <a:lnTo>
                    <a:pt x="11026" y="3026"/>
                  </a:lnTo>
                  <a:lnTo>
                    <a:pt x="11026" y="3026"/>
                  </a:lnTo>
                  <a:lnTo>
                    <a:pt x="11026" y="3026"/>
                  </a:lnTo>
                  <a:cubicBezTo>
                    <a:pt x="11022" y="3030"/>
                    <a:pt x="11019" y="3034"/>
                    <a:pt x="11019" y="3038"/>
                  </a:cubicBezTo>
                  <a:lnTo>
                    <a:pt x="11021" y="3035"/>
                  </a:lnTo>
                  <a:cubicBezTo>
                    <a:pt x="11025" y="3033"/>
                    <a:pt x="11028" y="3032"/>
                    <a:pt x="11032" y="3032"/>
                  </a:cubicBezTo>
                  <a:cubicBezTo>
                    <a:pt x="11035" y="3032"/>
                    <a:pt x="11039" y="3033"/>
                    <a:pt x="11042" y="3035"/>
                  </a:cubicBezTo>
                  <a:lnTo>
                    <a:pt x="11029" y="3024"/>
                  </a:lnTo>
                  <a:lnTo>
                    <a:pt x="11033" y="3021"/>
                  </a:lnTo>
                  <a:cubicBezTo>
                    <a:pt x="11024" y="3017"/>
                    <a:pt x="11014" y="3012"/>
                    <a:pt x="11005" y="3010"/>
                  </a:cubicBezTo>
                  <a:close/>
                  <a:moveTo>
                    <a:pt x="6971" y="3020"/>
                  </a:moveTo>
                  <a:lnTo>
                    <a:pt x="6941" y="3051"/>
                  </a:lnTo>
                  <a:cubicBezTo>
                    <a:pt x="6954" y="3040"/>
                    <a:pt x="6964" y="3029"/>
                    <a:pt x="6971" y="3020"/>
                  </a:cubicBezTo>
                  <a:close/>
                  <a:moveTo>
                    <a:pt x="11042" y="3038"/>
                  </a:moveTo>
                  <a:lnTo>
                    <a:pt x="11063" y="3056"/>
                  </a:lnTo>
                  <a:cubicBezTo>
                    <a:pt x="11056" y="3049"/>
                    <a:pt x="11049" y="3042"/>
                    <a:pt x="11042" y="3038"/>
                  </a:cubicBezTo>
                  <a:close/>
                  <a:moveTo>
                    <a:pt x="9859" y="3060"/>
                  </a:moveTo>
                  <a:cubicBezTo>
                    <a:pt x="9859" y="3060"/>
                    <a:pt x="9858" y="3060"/>
                    <a:pt x="9857" y="3061"/>
                  </a:cubicBezTo>
                  <a:cubicBezTo>
                    <a:pt x="9857" y="3063"/>
                    <a:pt x="9860" y="3065"/>
                    <a:pt x="9862" y="3065"/>
                  </a:cubicBezTo>
                  <a:cubicBezTo>
                    <a:pt x="9860" y="3062"/>
                    <a:pt x="9860" y="3060"/>
                    <a:pt x="9859" y="3060"/>
                  </a:cubicBezTo>
                  <a:close/>
                  <a:moveTo>
                    <a:pt x="14176" y="2996"/>
                  </a:moveTo>
                  <a:lnTo>
                    <a:pt x="14176" y="2996"/>
                  </a:lnTo>
                  <a:cubicBezTo>
                    <a:pt x="14205" y="3013"/>
                    <a:pt x="14238" y="3040"/>
                    <a:pt x="14271" y="3070"/>
                  </a:cubicBezTo>
                  <a:lnTo>
                    <a:pt x="14271" y="3070"/>
                  </a:lnTo>
                  <a:cubicBezTo>
                    <a:pt x="14228" y="3029"/>
                    <a:pt x="14208" y="3000"/>
                    <a:pt x="14176" y="2996"/>
                  </a:cubicBezTo>
                  <a:close/>
                  <a:moveTo>
                    <a:pt x="11130" y="3119"/>
                  </a:moveTo>
                  <a:lnTo>
                    <a:pt x="11130" y="3119"/>
                  </a:lnTo>
                  <a:cubicBezTo>
                    <a:pt x="11126" y="3119"/>
                    <a:pt x="11121" y="3121"/>
                    <a:pt x="11116" y="3126"/>
                  </a:cubicBezTo>
                  <a:lnTo>
                    <a:pt x="11130" y="3119"/>
                  </a:lnTo>
                  <a:close/>
                  <a:moveTo>
                    <a:pt x="11139" y="3114"/>
                  </a:moveTo>
                  <a:lnTo>
                    <a:pt x="11130" y="3119"/>
                  </a:lnTo>
                  <a:cubicBezTo>
                    <a:pt x="11156" y="3119"/>
                    <a:pt x="11170" y="3204"/>
                    <a:pt x="11207" y="3211"/>
                  </a:cubicBezTo>
                  <a:lnTo>
                    <a:pt x="11207" y="3209"/>
                  </a:lnTo>
                  <a:cubicBezTo>
                    <a:pt x="11188" y="3186"/>
                    <a:pt x="11174" y="3137"/>
                    <a:pt x="11139" y="3114"/>
                  </a:cubicBezTo>
                  <a:close/>
                  <a:moveTo>
                    <a:pt x="6744" y="3269"/>
                  </a:moveTo>
                  <a:lnTo>
                    <a:pt x="6679" y="3353"/>
                  </a:lnTo>
                  <a:cubicBezTo>
                    <a:pt x="6702" y="3325"/>
                    <a:pt x="6726" y="3297"/>
                    <a:pt x="6744" y="3269"/>
                  </a:cubicBezTo>
                  <a:close/>
                  <a:moveTo>
                    <a:pt x="9496" y="3455"/>
                  </a:moveTo>
                  <a:cubicBezTo>
                    <a:pt x="9495" y="3455"/>
                    <a:pt x="9494" y="3456"/>
                    <a:pt x="9494" y="3457"/>
                  </a:cubicBezTo>
                  <a:lnTo>
                    <a:pt x="9494" y="3457"/>
                  </a:lnTo>
                  <a:cubicBezTo>
                    <a:pt x="9495" y="3456"/>
                    <a:pt x="9495" y="3455"/>
                    <a:pt x="9496" y="3455"/>
                  </a:cubicBezTo>
                  <a:close/>
                  <a:moveTo>
                    <a:pt x="6658" y="3469"/>
                  </a:moveTo>
                  <a:lnTo>
                    <a:pt x="6545" y="3478"/>
                  </a:lnTo>
                  <a:lnTo>
                    <a:pt x="6624" y="3501"/>
                  </a:lnTo>
                  <a:lnTo>
                    <a:pt x="6658" y="3469"/>
                  </a:lnTo>
                  <a:close/>
                  <a:moveTo>
                    <a:pt x="11387" y="3601"/>
                  </a:moveTo>
                  <a:lnTo>
                    <a:pt x="11387" y="3601"/>
                  </a:lnTo>
                  <a:cubicBezTo>
                    <a:pt x="11391" y="3617"/>
                    <a:pt x="11393" y="3636"/>
                    <a:pt x="11383" y="3636"/>
                  </a:cubicBezTo>
                  <a:cubicBezTo>
                    <a:pt x="11378" y="3636"/>
                    <a:pt x="11371" y="3632"/>
                    <a:pt x="11360" y="3622"/>
                  </a:cubicBezTo>
                  <a:lnTo>
                    <a:pt x="11360" y="3622"/>
                  </a:lnTo>
                  <a:cubicBezTo>
                    <a:pt x="11379" y="3658"/>
                    <a:pt x="11387" y="3669"/>
                    <a:pt x="11391" y="3669"/>
                  </a:cubicBezTo>
                  <a:cubicBezTo>
                    <a:pt x="11397" y="3669"/>
                    <a:pt x="11395" y="3647"/>
                    <a:pt x="11408" y="3647"/>
                  </a:cubicBezTo>
                  <a:cubicBezTo>
                    <a:pt x="11416" y="3647"/>
                    <a:pt x="11429" y="3656"/>
                    <a:pt x="11452" y="3682"/>
                  </a:cubicBezTo>
                  <a:lnTo>
                    <a:pt x="11387" y="3601"/>
                  </a:lnTo>
                  <a:close/>
                  <a:moveTo>
                    <a:pt x="11761" y="3772"/>
                  </a:moveTo>
                  <a:lnTo>
                    <a:pt x="11761" y="3772"/>
                  </a:lnTo>
                  <a:cubicBezTo>
                    <a:pt x="11754" y="3775"/>
                    <a:pt x="11749" y="3777"/>
                    <a:pt x="11744" y="3779"/>
                  </a:cubicBezTo>
                  <a:lnTo>
                    <a:pt x="11761" y="3772"/>
                  </a:lnTo>
                  <a:close/>
                  <a:moveTo>
                    <a:pt x="11642" y="3908"/>
                  </a:moveTo>
                  <a:cubicBezTo>
                    <a:pt x="11632" y="3908"/>
                    <a:pt x="11647" y="3935"/>
                    <a:pt x="11640" y="3937"/>
                  </a:cubicBezTo>
                  <a:cubicBezTo>
                    <a:pt x="11656" y="3944"/>
                    <a:pt x="11666" y="3949"/>
                    <a:pt x="11670" y="3949"/>
                  </a:cubicBezTo>
                  <a:cubicBezTo>
                    <a:pt x="11676" y="3949"/>
                    <a:pt x="11674" y="3941"/>
                    <a:pt x="11663" y="3921"/>
                  </a:cubicBezTo>
                  <a:cubicBezTo>
                    <a:pt x="11652" y="3912"/>
                    <a:pt x="11645" y="3908"/>
                    <a:pt x="11642" y="3908"/>
                  </a:cubicBezTo>
                  <a:close/>
                  <a:moveTo>
                    <a:pt x="11935" y="3953"/>
                  </a:moveTo>
                  <a:cubicBezTo>
                    <a:pt x="11942" y="3969"/>
                    <a:pt x="11951" y="3983"/>
                    <a:pt x="11962" y="4000"/>
                  </a:cubicBezTo>
                  <a:lnTo>
                    <a:pt x="11935" y="3953"/>
                  </a:lnTo>
                  <a:close/>
                  <a:moveTo>
                    <a:pt x="11719" y="4002"/>
                  </a:moveTo>
                  <a:cubicBezTo>
                    <a:pt x="11719" y="4002"/>
                    <a:pt x="11720" y="4003"/>
                    <a:pt x="11720" y="4003"/>
                  </a:cubicBezTo>
                  <a:lnTo>
                    <a:pt x="11720" y="4003"/>
                  </a:lnTo>
                  <a:lnTo>
                    <a:pt x="11719" y="4002"/>
                  </a:lnTo>
                  <a:close/>
                  <a:moveTo>
                    <a:pt x="11733" y="3979"/>
                  </a:moveTo>
                  <a:cubicBezTo>
                    <a:pt x="11726" y="3986"/>
                    <a:pt x="11721" y="3995"/>
                    <a:pt x="11721" y="4004"/>
                  </a:cubicBezTo>
                  <a:lnTo>
                    <a:pt x="11721" y="4004"/>
                  </a:lnTo>
                  <a:cubicBezTo>
                    <a:pt x="11721" y="4004"/>
                    <a:pt x="11721" y="4004"/>
                    <a:pt x="11720" y="4003"/>
                  </a:cubicBezTo>
                  <a:lnTo>
                    <a:pt x="11720" y="4003"/>
                  </a:lnTo>
                  <a:lnTo>
                    <a:pt x="11721" y="4004"/>
                  </a:lnTo>
                  <a:cubicBezTo>
                    <a:pt x="11721" y="4004"/>
                    <a:pt x="11721" y="4004"/>
                    <a:pt x="11721" y="4004"/>
                  </a:cubicBezTo>
                  <a:lnTo>
                    <a:pt x="11721" y="4004"/>
                  </a:lnTo>
                  <a:cubicBezTo>
                    <a:pt x="11723" y="4005"/>
                    <a:pt x="11725" y="4005"/>
                    <a:pt x="11727" y="4005"/>
                  </a:cubicBezTo>
                  <a:cubicBezTo>
                    <a:pt x="11739" y="4005"/>
                    <a:pt x="11759" y="3991"/>
                    <a:pt x="11772" y="3986"/>
                  </a:cubicBezTo>
                  <a:lnTo>
                    <a:pt x="11772" y="3986"/>
                  </a:lnTo>
                  <a:cubicBezTo>
                    <a:pt x="11768" y="3987"/>
                    <a:pt x="11763" y="3988"/>
                    <a:pt x="11758" y="3988"/>
                  </a:cubicBezTo>
                  <a:cubicBezTo>
                    <a:pt x="11749" y="3988"/>
                    <a:pt x="11741" y="3985"/>
                    <a:pt x="11733" y="3979"/>
                  </a:cubicBezTo>
                  <a:close/>
                  <a:moveTo>
                    <a:pt x="9088" y="4183"/>
                  </a:moveTo>
                  <a:cubicBezTo>
                    <a:pt x="9081" y="4186"/>
                    <a:pt x="9074" y="4189"/>
                    <a:pt x="9067" y="4193"/>
                  </a:cubicBezTo>
                  <a:lnTo>
                    <a:pt x="9067" y="4193"/>
                  </a:lnTo>
                  <a:cubicBezTo>
                    <a:pt x="9073" y="4191"/>
                    <a:pt x="9079" y="4188"/>
                    <a:pt x="9088" y="4183"/>
                  </a:cubicBezTo>
                  <a:close/>
                  <a:moveTo>
                    <a:pt x="8708" y="4242"/>
                  </a:moveTo>
                  <a:cubicBezTo>
                    <a:pt x="8705" y="4242"/>
                    <a:pt x="8696" y="4250"/>
                    <a:pt x="8673" y="4275"/>
                  </a:cubicBezTo>
                  <a:cubicBezTo>
                    <a:pt x="8677" y="4275"/>
                    <a:pt x="8681" y="4275"/>
                    <a:pt x="8685" y="4275"/>
                  </a:cubicBezTo>
                  <a:cubicBezTo>
                    <a:pt x="8695" y="4275"/>
                    <a:pt x="8705" y="4276"/>
                    <a:pt x="8715" y="4278"/>
                  </a:cubicBezTo>
                  <a:cubicBezTo>
                    <a:pt x="8698" y="4272"/>
                    <a:pt x="8714" y="4242"/>
                    <a:pt x="8708" y="4242"/>
                  </a:cubicBezTo>
                  <a:close/>
                  <a:moveTo>
                    <a:pt x="12234" y="4271"/>
                  </a:moveTo>
                  <a:cubicBezTo>
                    <a:pt x="12234" y="4273"/>
                    <a:pt x="12234" y="4276"/>
                    <a:pt x="12235" y="4281"/>
                  </a:cubicBezTo>
                  <a:lnTo>
                    <a:pt x="12235" y="4281"/>
                  </a:lnTo>
                  <a:cubicBezTo>
                    <a:pt x="12236" y="4278"/>
                    <a:pt x="12235" y="4274"/>
                    <a:pt x="12234" y="4271"/>
                  </a:cubicBezTo>
                  <a:close/>
                  <a:moveTo>
                    <a:pt x="12235" y="4281"/>
                  </a:moveTo>
                  <a:lnTo>
                    <a:pt x="12235" y="4281"/>
                  </a:lnTo>
                  <a:cubicBezTo>
                    <a:pt x="12235" y="4282"/>
                    <a:pt x="12234" y="4284"/>
                    <a:pt x="12234" y="4285"/>
                  </a:cubicBezTo>
                  <a:lnTo>
                    <a:pt x="12236" y="4285"/>
                  </a:lnTo>
                  <a:cubicBezTo>
                    <a:pt x="12236" y="4284"/>
                    <a:pt x="12235" y="4282"/>
                    <a:pt x="12235" y="4281"/>
                  </a:cubicBezTo>
                  <a:close/>
                  <a:moveTo>
                    <a:pt x="15449" y="4442"/>
                  </a:moveTo>
                  <a:lnTo>
                    <a:pt x="15449" y="4442"/>
                  </a:lnTo>
                  <a:cubicBezTo>
                    <a:pt x="15602" y="4500"/>
                    <a:pt x="15658" y="4565"/>
                    <a:pt x="15727" y="4656"/>
                  </a:cubicBezTo>
                  <a:lnTo>
                    <a:pt x="15755" y="4463"/>
                  </a:lnTo>
                  <a:lnTo>
                    <a:pt x="15449" y="4442"/>
                  </a:lnTo>
                  <a:close/>
                  <a:moveTo>
                    <a:pt x="15727" y="4656"/>
                  </a:moveTo>
                  <a:lnTo>
                    <a:pt x="15727" y="4663"/>
                  </a:lnTo>
                  <a:lnTo>
                    <a:pt x="15736" y="4667"/>
                  </a:lnTo>
                  <a:lnTo>
                    <a:pt x="15736" y="4667"/>
                  </a:lnTo>
                  <a:cubicBezTo>
                    <a:pt x="15735" y="4666"/>
                    <a:pt x="15735" y="4666"/>
                    <a:pt x="15734" y="4665"/>
                  </a:cubicBezTo>
                  <a:lnTo>
                    <a:pt x="15734" y="4665"/>
                  </a:lnTo>
                  <a:cubicBezTo>
                    <a:pt x="15735" y="4665"/>
                    <a:pt x="15735" y="4666"/>
                    <a:pt x="15735" y="4666"/>
                  </a:cubicBezTo>
                  <a:lnTo>
                    <a:pt x="15735" y="4666"/>
                  </a:lnTo>
                  <a:lnTo>
                    <a:pt x="15727" y="4656"/>
                  </a:lnTo>
                  <a:close/>
                  <a:moveTo>
                    <a:pt x="12505" y="4795"/>
                  </a:moveTo>
                  <a:cubicBezTo>
                    <a:pt x="12503" y="4799"/>
                    <a:pt x="12500" y="4804"/>
                    <a:pt x="12500" y="4809"/>
                  </a:cubicBezTo>
                  <a:cubicBezTo>
                    <a:pt x="12505" y="4804"/>
                    <a:pt x="12507" y="4802"/>
                    <a:pt x="12507" y="4797"/>
                  </a:cubicBezTo>
                  <a:lnTo>
                    <a:pt x="12505" y="4795"/>
                  </a:lnTo>
                  <a:close/>
                  <a:moveTo>
                    <a:pt x="5304" y="4939"/>
                  </a:moveTo>
                  <a:lnTo>
                    <a:pt x="5304" y="4939"/>
                  </a:lnTo>
                  <a:cubicBezTo>
                    <a:pt x="5288" y="4954"/>
                    <a:pt x="5272" y="4970"/>
                    <a:pt x="5256" y="4988"/>
                  </a:cubicBezTo>
                  <a:lnTo>
                    <a:pt x="5256" y="4988"/>
                  </a:lnTo>
                  <a:cubicBezTo>
                    <a:pt x="5272" y="4973"/>
                    <a:pt x="5288" y="4957"/>
                    <a:pt x="5304" y="4939"/>
                  </a:cubicBezTo>
                  <a:close/>
                  <a:moveTo>
                    <a:pt x="12792" y="5013"/>
                  </a:moveTo>
                  <a:cubicBezTo>
                    <a:pt x="12792" y="5015"/>
                    <a:pt x="12792" y="5015"/>
                    <a:pt x="12792" y="5017"/>
                  </a:cubicBezTo>
                  <a:lnTo>
                    <a:pt x="12795" y="5022"/>
                  </a:lnTo>
                  <a:cubicBezTo>
                    <a:pt x="12795" y="5020"/>
                    <a:pt x="12792" y="5015"/>
                    <a:pt x="12792" y="5013"/>
                  </a:cubicBezTo>
                  <a:close/>
                  <a:moveTo>
                    <a:pt x="12795" y="5020"/>
                  </a:moveTo>
                  <a:lnTo>
                    <a:pt x="12795" y="5020"/>
                  </a:lnTo>
                  <a:cubicBezTo>
                    <a:pt x="12797" y="5027"/>
                    <a:pt x="12802" y="5034"/>
                    <a:pt x="12806" y="5038"/>
                  </a:cubicBezTo>
                  <a:lnTo>
                    <a:pt x="12795" y="5020"/>
                  </a:lnTo>
                  <a:close/>
                  <a:moveTo>
                    <a:pt x="16660" y="5025"/>
                  </a:moveTo>
                  <a:lnTo>
                    <a:pt x="16660" y="5025"/>
                  </a:lnTo>
                  <a:cubicBezTo>
                    <a:pt x="16663" y="5025"/>
                    <a:pt x="16670" y="5030"/>
                    <a:pt x="16687" y="5045"/>
                  </a:cubicBezTo>
                  <a:lnTo>
                    <a:pt x="16687" y="5045"/>
                  </a:lnTo>
                  <a:cubicBezTo>
                    <a:pt x="16681" y="5044"/>
                    <a:pt x="16676" y="5044"/>
                    <a:pt x="16671" y="5044"/>
                  </a:cubicBezTo>
                  <a:cubicBezTo>
                    <a:pt x="16666" y="5044"/>
                    <a:pt x="16661" y="5044"/>
                    <a:pt x="16657" y="5045"/>
                  </a:cubicBezTo>
                  <a:cubicBezTo>
                    <a:pt x="16661" y="5038"/>
                    <a:pt x="16655" y="5025"/>
                    <a:pt x="16660" y="5025"/>
                  </a:cubicBezTo>
                  <a:close/>
                  <a:moveTo>
                    <a:pt x="12806" y="5038"/>
                  </a:moveTo>
                  <a:lnTo>
                    <a:pt x="12832" y="5082"/>
                  </a:lnTo>
                  <a:cubicBezTo>
                    <a:pt x="12846" y="5078"/>
                    <a:pt x="12822" y="5059"/>
                    <a:pt x="12806" y="5038"/>
                  </a:cubicBezTo>
                  <a:close/>
                  <a:moveTo>
                    <a:pt x="5256" y="4988"/>
                  </a:moveTo>
                  <a:cubicBezTo>
                    <a:pt x="5140" y="5093"/>
                    <a:pt x="5034" y="5109"/>
                    <a:pt x="5105" y="5152"/>
                  </a:cubicBezTo>
                  <a:cubicBezTo>
                    <a:pt x="5156" y="5104"/>
                    <a:pt x="5206" y="5042"/>
                    <a:pt x="5256" y="4988"/>
                  </a:cubicBezTo>
                  <a:close/>
                  <a:moveTo>
                    <a:pt x="8057" y="5250"/>
                  </a:moveTo>
                  <a:cubicBezTo>
                    <a:pt x="8056" y="5252"/>
                    <a:pt x="8055" y="5255"/>
                    <a:pt x="8054" y="5256"/>
                  </a:cubicBezTo>
                  <a:lnTo>
                    <a:pt x="8045" y="5265"/>
                  </a:lnTo>
                  <a:lnTo>
                    <a:pt x="8045" y="5265"/>
                  </a:lnTo>
                  <a:cubicBezTo>
                    <a:pt x="8046" y="5263"/>
                    <a:pt x="8048" y="5261"/>
                    <a:pt x="8049" y="5258"/>
                  </a:cubicBezTo>
                  <a:cubicBezTo>
                    <a:pt x="8052" y="5255"/>
                    <a:pt x="8054" y="5253"/>
                    <a:pt x="8057" y="5250"/>
                  </a:cubicBezTo>
                  <a:close/>
                  <a:moveTo>
                    <a:pt x="7763" y="5265"/>
                  </a:moveTo>
                  <a:lnTo>
                    <a:pt x="7750" y="5279"/>
                  </a:lnTo>
                  <a:cubicBezTo>
                    <a:pt x="7754" y="5274"/>
                    <a:pt x="7759" y="5270"/>
                    <a:pt x="7763" y="5265"/>
                  </a:cubicBezTo>
                  <a:close/>
                  <a:moveTo>
                    <a:pt x="16352" y="5271"/>
                  </a:moveTo>
                  <a:cubicBezTo>
                    <a:pt x="16354" y="5275"/>
                    <a:pt x="16357" y="5279"/>
                    <a:pt x="16360" y="5284"/>
                  </a:cubicBezTo>
                  <a:cubicBezTo>
                    <a:pt x="16357" y="5279"/>
                    <a:pt x="16355" y="5275"/>
                    <a:pt x="16352" y="5271"/>
                  </a:cubicBezTo>
                  <a:close/>
                  <a:moveTo>
                    <a:pt x="15233" y="5268"/>
                  </a:moveTo>
                  <a:cubicBezTo>
                    <a:pt x="15241" y="5275"/>
                    <a:pt x="15254" y="5286"/>
                    <a:pt x="15264" y="5293"/>
                  </a:cubicBezTo>
                  <a:lnTo>
                    <a:pt x="15264" y="5293"/>
                  </a:lnTo>
                  <a:cubicBezTo>
                    <a:pt x="15252" y="5283"/>
                    <a:pt x="15242" y="5274"/>
                    <a:pt x="15233" y="5268"/>
                  </a:cubicBezTo>
                  <a:close/>
                  <a:moveTo>
                    <a:pt x="8049" y="5302"/>
                  </a:moveTo>
                  <a:cubicBezTo>
                    <a:pt x="8052" y="5309"/>
                    <a:pt x="8052" y="5316"/>
                    <a:pt x="8052" y="5323"/>
                  </a:cubicBezTo>
                  <a:cubicBezTo>
                    <a:pt x="8040" y="5340"/>
                    <a:pt x="8031" y="5345"/>
                    <a:pt x="8024" y="5345"/>
                  </a:cubicBezTo>
                  <a:cubicBezTo>
                    <a:pt x="8022" y="5345"/>
                    <a:pt x="8020" y="5345"/>
                    <a:pt x="8019" y="5344"/>
                  </a:cubicBezTo>
                  <a:cubicBezTo>
                    <a:pt x="8026" y="5335"/>
                    <a:pt x="8035" y="5323"/>
                    <a:pt x="8047" y="5309"/>
                  </a:cubicBezTo>
                  <a:lnTo>
                    <a:pt x="8047" y="5302"/>
                  </a:lnTo>
                  <a:close/>
                  <a:moveTo>
                    <a:pt x="16453" y="5374"/>
                  </a:moveTo>
                  <a:lnTo>
                    <a:pt x="16453" y="5374"/>
                  </a:lnTo>
                  <a:cubicBezTo>
                    <a:pt x="16455" y="5376"/>
                    <a:pt x="16457" y="5377"/>
                    <a:pt x="16460" y="5378"/>
                  </a:cubicBezTo>
                  <a:lnTo>
                    <a:pt x="16460" y="5378"/>
                  </a:lnTo>
                  <a:lnTo>
                    <a:pt x="16453" y="5374"/>
                  </a:lnTo>
                  <a:close/>
                  <a:moveTo>
                    <a:pt x="7685" y="5349"/>
                  </a:moveTo>
                  <a:cubicBezTo>
                    <a:pt x="7697" y="5353"/>
                    <a:pt x="7701" y="5370"/>
                    <a:pt x="7690" y="5379"/>
                  </a:cubicBezTo>
                  <a:lnTo>
                    <a:pt x="7690" y="5377"/>
                  </a:lnTo>
                  <a:cubicBezTo>
                    <a:pt x="7690" y="5374"/>
                    <a:pt x="7689" y="5373"/>
                    <a:pt x="7687" y="5373"/>
                  </a:cubicBezTo>
                  <a:cubicBezTo>
                    <a:pt x="7678" y="5373"/>
                    <a:pt x="7653" y="5390"/>
                    <a:pt x="7632" y="5400"/>
                  </a:cubicBezTo>
                  <a:cubicBezTo>
                    <a:pt x="7648" y="5386"/>
                    <a:pt x="7667" y="5370"/>
                    <a:pt x="7685" y="5349"/>
                  </a:cubicBezTo>
                  <a:close/>
                  <a:moveTo>
                    <a:pt x="15841" y="5481"/>
                  </a:moveTo>
                  <a:lnTo>
                    <a:pt x="15841" y="5481"/>
                  </a:lnTo>
                  <a:cubicBezTo>
                    <a:pt x="15843" y="5488"/>
                    <a:pt x="15848" y="5495"/>
                    <a:pt x="15852" y="5504"/>
                  </a:cubicBezTo>
                  <a:lnTo>
                    <a:pt x="15885" y="5532"/>
                  </a:lnTo>
                  <a:lnTo>
                    <a:pt x="15841" y="5481"/>
                  </a:lnTo>
                  <a:close/>
                  <a:moveTo>
                    <a:pt x="13279" y="5544"/>
                  </a:moveTo>
                  <a:lnTo>
                    <a:pt x="13279" y="5544"/>
                  </a:lnTo>
                  <a:cubicBezTo>
                    <a:pt x="13279" y="5544"/>
                    <a:pt x="13279" y="5544"/>
                    <a:pt x="13278" y="5544"/>
                  </a:cubicBezTo>
                  <a:lnTo>
                    <a:pt x="13278" y="5544"/>
                  </a:lnTo>
                  <a:lnTo>
                    <a:pt x="13279" y="5544"/>
                  </a:lnTo>
                  <a:close/>
                  <a:moveTo>
                    <a:pt x="13278" y="5544"/>
                  </a:moveTo>
                  <a:lnTo>
                    <a:pt x="13251" y="5562"/>
                  </a:lnTo>
                  <a:cubicBezTo>
                    <a:pt x="13260" y="5570"/>
                    <a:pt x="13265" y="5573"/>
                    <a:pt x="13267" y="5573"/>
                  </a:cubicBezTo>
                  <a:cubicBezTo>
                    <a:pt x="13274" y="5573"/>
                    <a:pt x="13266" y="5553"/>
                    <a:pt x="13278" y="5544"/>
                  </a:cubicBezTo>
                  <a:close/>
                  <a:moveTo>
                    <a:pt x="16033" y="5629"/>
                  </a:moveTo>
                  <a:lnTo>
                    <a:pt x="16029" y="5680"/>
                  </a:lnTo>
                  <a:cubicBezTo>
                    <a:pt x="16048" y="5697"/>
                    <a:pt x="16067" y="5705"/>
                    <a:pt x="16078" y="5705"/>
                  </a:cubicBezTo>
                  <a:cubicBezTo>
                    <a:pt x="16097" y="5705"/>
                    <a:pt x="16094" y="5679"/>
                    <a:pt x="16036" y="5632"/>
                  </a:cubicBezTo>
                  <a:lnTo>
                    <a:pt x="16033" y="5629"/>
                  </a:lnTo>
                  <a:close/>
                  <a:moveTo>
                    <a:pt x="13689" y="5694"/>
                  </a:moveTo>
                  <a:lnTo>
                    <a:pt x="13655" y="5701"/>
                  </a:lnTo>
                  <a:lnTo>
                    <a:pt x="13703" y="5738"/>
                  </a:lnTo>
                  <a:lnTo>
                    <a:pt x="13689" y="5694"/>
                  </a:lnTo>
                  <a:close/>
                  <a:moveTo>
                    <a:pt x="7319" y="5980"/>
                  </a:moveTo>
                  <a:cubicBezTo>
                    <a:pt x="7317" y="5981"/>
                    <a:pt x="7314" y="5983"/>
                    <a:pt x="7312" y="5984"/>
                  </a:cubicBezTo>
                  <a:cubicBezTo>
                    <a:pt x="7315" y="5983"/>
                    <a:pt x="7317" y="5981"/>
                    <a:pt x="7319" y="5980"/>
                  </a:cubicBezTo>
                  <a:close/>
                  <a:moveTo>
                    <a:pt x="17765" y="5793"/>
                  </a:moveTo>
                  <a:cubicBezTo>
                    <a:pt x="17760" y="5793"/>
                    <a:pt x="17756" y="5796"/>
                    <a:pt x="17753" y="5803"/>
                  </a:cubicBezTo>
                  <a:lnTo>
                    <a:pt x="17746" y="5875"/>
                  </a:lnTo>
                  <a:cubicBezTo>
                    <a:pt x="17814" y="5928"/>
                    <a:pt x="17872" y="5991"/>
                    <a:pt x="17923" y="6061"/>
                  </a:cubicBezTo>
                  <a:cubicBezTo>
                    <a:pt x="17858" y="5939"/>
                    <a:pt x="17795" y="5793"/>
                    <a:pt x="17765" y="5793"/>
                  </a:cubicBezTo>
                  <a:close/>
                  <a:moveTo>
                    <a:pt x="13708" y="6072"/>
                  </a:moveTo>
                  <a:lnTo>
                    <a:pt x="13766" y="6114"/>
                  </a:lnTo>
                  <a:lnTo>
                    <a:pt x="13724" y="6081"/>
                  </a:lnTo>
                  <a:lnTo>
                    <a:pt x="13708" y="6072"/>
                  </a:lnTo>
                  <a:close/>
                  <a:moveTo>
                    <a:pt x="14119" y="6204"/>
                  </a:moveTo>
                  <a:lnTo>
                    <a:pt x="14119" y="6204"/>
                  </a:lnTo>
                  <a:cubicBezTo>
                    <a:pt x="14119" y="6204"/>
                    <a:pt x="14119" y="6204"/>
                    <a:pt x="14119" y="6205"/>
                  </a:cubicBezTo>
                  <a:lnTo>
                    <a:pt x="14119" y="6205"/>
                  </a:lnTo>
                  <a:cubicBezTo>
                    <a:pt x="14119" y="6204"/>
                    <a:pt x="14119" y="6204"/>
                    <a:pt x="14118" y="6204"/>
                  </a:cubicBezTo>
                  <a:lnTo>
                    <a:pt x="14119" y="6204"/>
                  </a:lnTo>
                  <a:close/>
                  <a:moveTo>
                    <a:pt x="14165" y="6225"/>
                  </a:moveTo>
                  <a:cubicBezTo>
                    <a:pt x="14176" y="6244"/>
                    <a:pt x="14193" y="6258"/>
                    <a:pt x="14211" y="6271"/>
                  </a:cubicBezTo>
                  <a:cubicBezTo>
                    <a:pt x="14199" y="6253"/>
                    <a:pt x="14183" y="6237"/>
                    <a:pt x="14165" y="6225"/>
                  </a:cubicBezTo>
                  <a:close/>
                  <a:moveTo>
                    <a:pt x="16625" y="6308"/>
                  </a:moveTo>
                  <a:cubicBezTo>
                    <a:pt x="16624" y="6308"/>
                    <a:pt x="16624" y="6308"/>
                    <a:pt x="16623" y="6308"/>
                  </a:cubicBezTo>
                  <a:lnTo>
                    <a:pt x="16623" y="6308"/>
                  </a:lnTo>
                  <a:cubicBezTo>
                    <a:pt x="16625" y="6309"/>
                    <a:pt x="16627" y="6309"/>
                    <a:pt x="16628" y="6309"/>
                  </a:cubicBezTo>
                  <a:cubicBezTo>
                    <a:pt x="16628" y="6309"/>
                    <a:pt x="16629" y="6309"/>
                    <a:pt x="16629" y="6309"/>
                  </a:cubicBezTo>
                  <a:cubicBezTo>
                    <a:pt x="16629" y="6309"/>
                    <a:pt x="16627" y="6308"/>
                    <a:pt x="16625" y="6308"/>
                  </a:cubicBezTo>
                  <a:close/>
                  <a:moveTo>
                    <a:pt x="3874" y="6218"/>
                  </a:moveTo>
                  <a:lnTo>
                    <a:pt x="3828" y="6343"/>
                  </a:lnTo>
                  <a:cubicBezTo>
                    <a:pt x="3962" y="6209"/>
                    <a:pt x="3883" y="6248"/>
                    <a:pt x="3874" y="6218"/>
                  </a:cubicBezTo>
                  <a:close/>
                  <a:moveTo>
                    <a:pt x="16750" y="6387"/>
                  </a:moveTo>
                  <a:lnTo>
                    <a:pt x="16750" y="6387"/>
                  </a:lnTo>
                  <a:cubicBezTo>
                    <a:pt x="16752" y="6390"/>
                    <a:pt x="16754" y="6394"/>
                    <a:pt x="16756" y="6399"/>
                  </a:cubicBezTo>
                  <a:cubicBezTo>
                    <a:pt x="16770" y="6407"/>
                    <a:pt x="16782" y="6417"/>
                    <a:pt x="16793" y="6428"/>
                  </a:cubicBezTo>
                  <a:lnTo>
                    <a:pt x="16793" y="6428"/>
                  </a:lnTo>
                  <a:cubicBezTo>
                    <a:pt x="16779" y="6413"/>
                    <a:pt x="16764" y="6399"/>
                    <a:pt x="16750" y="6387"/>
                  </a:cubicBezTo>
                  <a:close/>
                  <a:moveTo>
                    <a:pt x="16793" y="6428"/>
                  </a:moveTo>
                  <a:cubicBezTo>
                    <a:pt x="16801" y="6437"/>
                    <a:pt x="16808" y="6446"/>
                    <a:pt x="16814" y="6455"/>
                  </a:cubicBezTo>
                  <a:cubicBezTo>
                    <a:pt x="16808" y="6445"/>
                    <a:pt x="16801" y="6436"/>
                    <a:pt x="16793" y="6428"/>
                  </a:cubicBezTo>
                  <a:close/>
                  <a:moveTo>
                    <a:pt x="17503" y="6424"/>
                  </a:moveTo>
                  <a:cubicBezTo>
                    <a:pt x="17528" y="6441"/>
                    <a:pt x="17554" y="6459"/>
                    <a:pt x="17584" y="6478"/>
                  </a:cubicBezTo>
                  <a:cubicBezTo>
                    <a:pt x="17559" y="6457"/>
                    <a:pt x="17533" y="6441"/>
                    <a:pt x="17503" y="6424"/>
                  </a:cubicBezTo>
                  <a:close/>
                  <a:moveTo>
                    <a:pt x="17317" y="6296"/>
                  </a:moveTo>
                  <a:cubicBezTo>
                    <a:pt x="17301" y="6296"/>
                    <a:pt x="17295" y="6312"/>
                    <a:pt x="17294" y="6353"/>
                  </a:cubicBezTo>
                  <a:lnTo>
                    <a:pt x="17294" y="6353"/>
                  </a:lnTo>
                  <a:cubicBezTo>
                    <a:pt x="17294" y="6353"/>
                    <a:pt x="17294" y="6353"/>
                    <a:pt x="17294" y="6353"/>
                  </a:cubicBezTo>
                  <a:lnTo>
                    <a:pt x="17294" y="6355"/>
                  </a:lnTo>
                  <a:cubicBezTo>
                    <a:pt x="17294" y="6354"/>
                    <a:pt x="17294" y="6353"/>
                    <a:pt x="17294" y="6353"/>
                  </a:cubicBezTo>
                  <a:lnTo>
                    <a:pt x="17294" y="6353"/>
                  </a:lnTo>
                  <a:cubicBezTo>
                    <a:pt x="17380" y="6456"/>
                    <a:pt x="17412" y="6469"/>
                    <a:pt x="17434" y="6469"/>
                  </a:cubicBezTo>
                  <a:cubicBezTo>
                    <a:pt x="17442" y="6469"/>
                    <a:pt x="17448" y="6468"/>
                    <a:pt x="17456" y="6468"/>
                  </a:cubicBezTo>
                  <a:cubicBezTo>
                    <a:pt x="17476" y="6468"/>
                    <a:pt x="17502" y="6480"/>
                    <a:pt x="17573" y="6573"/>
                  </a:cubicBezTo>
                  <a:cubicBezTo>
                    <a:pt x="17577" y="6575"/>
                    <a:pt x="17580" y="6575"/>
                    <a:pt x="17583" y="6575"/>
                  </a:cubicBezTo>
                  <a:cubicBezTo>
                    <a:pt x="17616" y="6575"/>
                    <a:pt x="17466" y="6421"/>
                    <a:pt x="17494" y="6421"/>
                  </a:cubicBezTo>
                  <a:lnTo>
                    <a:pt x="17494" y="6421"/>
                  </a:lnTo>
                  <a:cubicBezTo>
                    <a:pt x="17496" y="6421"/>
                    <a:pt x="17500" y="6422"/>
                    <a:pt x="17505" y="6424"/>
                  </a:cubicBezTo>
                  <a:cubicBezTo>
                    <a:pt x="17404" y="6355"/>
                    <a:pt x="17345" y="6296"/>
                    <a:pt x="17317" y="6296"/>
                  </a:cubicBezTo>
                  <a:close/>
                  <a:moveTo>
                    <a:pt x="16427" y="6450"/>
                  </a:moveTo>
                  <a:cubicBezTo>
                    <a:pt x="16467" y="6499"/>
                    <a:pt x="16522" y="6554"/>
                    <a:pt x="16578" y="6610"/>
                  </a:cubicBezTo>
                  <a:lnTo>
                    <a:pt x="16427" y="6450"/>
                  </a:lnTo>
                  <a:close/>
                  <a:moveTo>
                    <a:pt x="14334" y="6668"/>
                  </a:moveTo>
                  <a:cubicBezTo>
                    <a:pt x="14336" y="6676"/>
                    <a:pt x="14340" y="6682"/>
                    <a:pt x="14345" y="6684"/>
                  </a:cubicBezTo>
                  <a:lnTo>
                    <a:pt x="14345" y="6684"/>
                  </a:lnTo>
                  <a:lnTo>
                    <a:pt x="14334" y="6668"/>
                  </a:lnTo>
                  <a:close/>
                  <a:moveTo>
                    <a:pt x="14345" y="6684"/>
                  </a:moveTo>
                  <a:lnTo>
                    <a:pt x="14346" y="6684"/>
                  </a:lnTo>
                  <a:lnTo>
                    <a:pt x="14348" y="6684"/>
                  </a:lnTo>
                  <a:cubicBezTo>
                    <a:pt x="14347" y="6684"/>
                    <a:pt x="14346" y="6684"/>
                    <a:pt x="14345" y="6684"/>
                  </a:cubicBezTo>
                  <a:close/>
                  <a:moveTo>
                    <a:pt x="14771" y="6776"/>
                  </a:moveTo>
                  <a:cubicBezTo>
                    <a:pt x="14774" y="6779"/>
                    <a:pt x="14776" y="6781"/>
                    <a:pt x="14779" y="6784"/>
                  </a:cubicBezTo>
                  <a:cubicBezTo>
                    <a:pt x="14776" y="6780"/>
                    <a:pt x="14773" y="6778"/>
                    <a:pt x="14771" y="6776"/>
                  </a:cubicBezTo>
                  <a:close/>
                  <a:moveTo>
                    <a:pt x="3751" y="6805"/>
                  </a:moveTo>
                  <a:lnTo>
                    <a:pt x="3649" y="6923"/>
                  </a:lnTo>
                  <a:lnTo>
                    <a:pt x="3703" y="6872"/>
                  </a:lnTo>
                  <a:lnTo>
                    <a:pt x="3751" y="6805"/>
                  </a:lnTo>
                  <a:close/>
                  <a:moveTo>
                    <a:pt x="5981" y="6965"/>
                  </a:moveTo>
                  <a:lnTo>
                    <a:pt x="5970" y="6974"/>
                  </a:lnTo>
                  <a:lnTo>
                    <a:pt x="5976" y="6980"/>
                  </a:lnTo>
                  <a:lnTo>
                    <a:pt x="5976" y="6980"/>
                  </a:lnTo>
                  <a:lnTo>
                    <a:pt x="5977" y="6976"/>
                  </a:lnTo>
                  <a:lnTo>
                    <a:pt x="5978" y="6977"/>
                  </a:lnTo>
                  <a:lnTo>
                    <a:pt x="5981" y="6965"/>
                  </a:lnTo>
                  <a:close/>
                  <a:moveTo>
                    <a:pt x="6294" y="7027"/>
                  </a:moveTo>
                  <a:lnTo>
                    <a:pt x="6262" y="7041"/>
                  </a:lnTo>
                  <a:lnTo>
                    <a:pt x="6232" y="7039"/>
                  </a:lnTo>
                  <a:lnTo>
                    <a:pt x="6294" y="7027"/>
                  </a:lnTo>
                  <a:close/>
                  <a:moveTo>
                    <a:pt x="13898" y="7046"/>
                  </a:moveTo>
                  <a:lnTo>
                    <a:pt x="13898" y="7046"/>
                  </a:lnTo>
                  <a:cubicBezTo>
                    <a:pt x="13902" y="7051"/>
                    <a:pt x="13906" y="7056"/>
                    <a:pt x="13909" y="7059"/>
                  </a:cubicBezTo>
                  <a:lnTo>
                    <a:pt x="13909" y="7059"/>
                  </a:lnTo>
                  <a:cubicBezTo>
                    <a:pt x="13910" y="7059"/>
                    <a:pt x="13910" y="7058"/>
                    <a:pt x="13910" y="7057"/>
                  </a:cubicBezTo>
                  <a:lnTo>
                    <a:pt x="13910" y="7057"/>
                  </a:lnTo>
                  <a:cubicBezTo>
                    <a:pt x="13910" y="7058"/>
                    <a:pt x="13910" y="7058"/>
                    <a:pt x="13911" y="7058"/>
                  </a:cubicBezTo>
                  <a:lnTo>
                    <a:pt x="13911" y="7058"/>
                  </a:lnTo>
                  <a:cubicBezTo>
                    <a:pt x="13909" y="7055"/>
                    <a:pt x="13905" y="7052"/>
                    <a:pt x="13898" y="7046"/>
                  </a:cubicBezTo>
                  <a:close/>
                  <a:moveTo>
                    <a:pt x="6287" y="7057"/>
                  </a:moveTo>
                  <a:lnTo>
                    <a:pt x="6304" y="7076"/>
                  </a:lnTo>
                  <a:lnTo>
                    <a:pt x="6304" y="7076"/>
                  </a:lnTo>
                  <a:cubicBezTo>
                    <a:pt x="6297" y="7073"/>
                    <a:pt x="6289" y="7071"/>
                    <a:pt x="6282" y="7069"/>
                  </a:cubicBezTo>
                  <a:lnTo>
                    <a:pt x="6282" y="7069"/>
                  </a:lnTo>
                  <a:cubicBezTo>
                    <a:pt x="6284" y="7065"/>
                    <a:pt x="6286" y="7061"/>
                    <a:pt x="6287" y="7057"/>
                  </a:cubicBezTo>
                  <a:close/>
                  <a:moveTo>
                    <a:pt x="3977" y="7036"/>
                  </a:moveTo>
                  <a:lnTo>
                    <a:pt x="3977" y="7036"/>
                  </a:lnTo>
                  <a:cubicBezTo>
                    <a:pt x="3966" y="7049"/>
                    <a:pt x="3954" y="7065"/>
                    <a:pt x="3939" y="7085"/>
                  </a:cubicBezTo>
                  <a:cubicBezTo>
                    <a:pt x="3951" y="7069"/>
                    <a:pt x="3964" y="7052"/>
                    <a:pt x="3977" y="7036"/>
                  </a:cubicBezTo>
                  <a:close/>
                  <a:moveTo>
                    <a:pt x="6348" y="7052"/>
                  </a:moveTo>
                  <a:lnTo>
                    <a:pt x="6341" y="7092"/>
                  </a:lnTo>
                  <a:cubicBezTo>
                    <a:pt x="6332" y="7087"/>
                    <a:pt x="6323" y="7083"/>
                    <a:pt x="6314" y="7080"/>
                  </a:cubicBezTo>
                  <a:lnTo>
                    <a:pt x="6314" y="7080"/>
                  </a:lnTo>
                  <a:cubicBezTo>
                    <a:pt x="6326" y="7071"/>
                    <a:pt x="6337" y="7061"/>
                    <a:pt x="6348" y="7052"/>
                  </a:cubicBezTo>
                  <a:close/>
                  <a:moveTo>
                    <a:pt x="13341" y="7091"/>
                  </a:moveTo>
                  <a:cubicBezTo>
                    <a:pt x="13336" y="7091"/>
                    <a:pt x="13330" y="7091"/>
                    <a:pt x="13326" y="7092"/>
                  </a:cubicBezTo>
                  <a:cubicBezTo>
                    <a:pt x="13326" y="7093"/>
                    <a:pt x="13327" y="7094"/>
                    <a:pt x="13327" y="7095"/>
                  </a:cubicBezTo>
                  <a:lnTo>
                    <a:pt x="13327" y="7095"/>
                  </a:lnTo>
                  <a:cubicBezTo>
                    <a:pt x="13328" y="7095"/>
                    <a:pt x="13328" y="7095"/>
                    <a:pt x="13328" y="7094"/>
                  </a:cubicBezTo>
                  <a:cubicBezTo>
                    <a:pt x="13329" y="7095"/>
                    <a:pt x="13330" y="7096"/>
                    <a:pt x="13331" y="7096"/>
                  </a:cubicBezTo>
                  <a:lnTo>
                    <a:pt x="13331" y="7096"/>
                  </a:lnTo>
                  <a:cubicBezTo>
                    <a:pt x="13335" y="7093"/>
                    <a:pt x="13341" y="7092"/>
                    <a:pt x="13346" y="7092"/>
                  </a:cubicBezTo>
                  <a:cubicBezTo>
                    <a:pt x="13352" y="7092"/>
                    <a:pt x="13358" y="7093"/>
                    <a:pt x="13363" y="7097"/>
                  </a:cubicBezTo>
                  <a:lnTo>
                    <a:pt x="13363" y="7094"/>
                  </a:lnTo>
                  <a:cubicBezTo>
                    <a:pt x="13356" y="7092"/>
                    <a:pt x="13348" y="7091"/>
                    <a:pt x="13341" y="7091"/>
                  </a:cubicBezTo>
                  <a:close/>
                  <a:moveTo>
                    <a:pt x="14907" y="7090"/>
                  </a:moveTo>
                  <a:lnTo>
                    <a:pt x="14932" y="7094"/>
                  </a:lnTo>
                  <a:lnTo>
                    <a:pt x="14930" y="7097"/>
                  </a:lnTo>
                  <a:cubicBezTo>
                    <a:pt x="14923" y="7097"/>
                    <a:pt x="14914" y="7094"/>
                    <a:pt x="14907" y="7090"/>
                  </a:cubicBezTo>
                  <a:close/>
                  <a:moveTo>
                    <a:pt x="12804" y="7094"/>
                  </a:moveTo>
                  <a:lnTo>
                    <a:pt x="12804" y="7094"/>
                  </a:lnTo>
                  <a:cubicBezTo>
                    <a:pt x="12806" y="7097"/>
                    <a:pt x="12808" y="7098"/>
                    <a:pt x="12809" y="7100"/>
                  </a:cubicBezTo>
                  <a:lnTo>
                    <a:pt x="12809" y="7100"/>
                  </a:lnTo>
                  <a:cubicBezTo>
                    <a:pt x="12811" y="7099"/>
                    <a:pt x="12812" y="7099"/>
                    <a:pt x="12813" y="7099"/>
                  </a:cubicBezTo>
                  <a:cubicBezTo>
                    <a:pt x="12814" y="7100"/>
                    <a:pt x="12816" y="7101"/>
                    <a:pt x="12817" y="7101"/>
                  </a:cubicBezTo>
                  <a:lnTo>
                    <a:pt x="12832" y="7101"/>
                  </a:lnTo>
                  <a:lnTo>
                    <a:pt x="12804" y="7094"/>
                  </a:lnTo>
                  <a:close/>
                  <a:moveTo>
                    <a:pt x="12918" y="7062"/>
                  </a:moveTo>
                  <a:cubicBezTo>
                    <a:pt x="12914" y="7062"/>
                    <a:pt x="12909" y="7063"/>
                    <a:pt x="12904" y="7064"/>
                  </a:cubicBezTo>
                  <a:lnTo>
                    <a:pt x="12915" y="7104"/>
                  </a:lnTo>
                  <a:cubicBezTo>
                    <a:pt x="12942" y="7098"/>
                    <a:pt x="12949" y="7062"/>
                    <a:pt x="12918" y="7062"/>
                  </a:cubicBezTo>
                  <a:close/>
                  <a:moveTo>
                    <a:pt x="14703" y="7009"/>
                  </a:moveTo>
                  <a:cubicBezTo>
                    <a:pt x="14709" y="7009"/>
                    <a:pt x="14717" y="7010"/>
                    <a:pt x="14726" y="7013"/>
                  </a:cubicBezTo>
                  <a:cubicBezTo>
                    <a:pt x="14738" y="7046"/>
                    <a:pt x="14797" y="7074"/>
                    <a:pt x="14800" y="7106"/>
                  </a:cubicBezTo>
                  <a:lnTo>
                    <a:pt x="14800" y="7106"/>
                  </a:lnTo>
                  <a:cubicBezTo>
                    <a:pt x="14793" y="7103"/>
                    <a:pt x="14786" y="7101"/>
                    <a:pt x="14779" y="7099"/>
                  </a:cubicBezTo>
                  <a:lnTo>
                    <a:pt x="14779" y="7099"/>
                  </a:lnTo>
                  <a:cubicBezTo>
                    <a:pt x="14770" y="7089"/>
                    <a:pt x="14764" y="7085"/>
                    <a:pt x="14760" y="7085"/>
                  </a:cubicBezTo>
                  <a:cubicBezTo>
                    <a:pt x="14756" y="7085"/>
                    <a:pt x="14754" y="7088"/>
                    <a:pt x="14753" y="7092"/>
                  </a:cubicBezTo>
                  <a:lnTo>
                    <a:pt x="14753" y="7092"/>
                  </a:lnTo>
                  <a:cubicBezTo>
                    <a:pt x="14743" y="7090"/>
                    <a:pt x="14733" y="7089"/>
                    <a:pt x="14723" y="7089"/>
                  </a:cubicBezTo>
                  <a:cubicBezTo>
                    <a:pt x="14717" y="7089"/>
                    <a:pt x="14711" y="7089"/>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10" y="7094"/>
                    <a:pt x="14715" y="7098"/>
                    <a:pt x="14720" y="7102"/>
                  </a:cubicBezTo>
                  <a:lnTo>
                    <a:pt x="14720" y="7102"/>
                  </a:lnTo>
                  <a:cubicBezTo>
                    <a:pt x="14716" y="7099"/>
                    <a:pt x="14711" y="7095"/>
                    <a:pt x="14705" y="7090"/>
                  </a:cubicBezTo>
                  <a:lnTo>
                    <a:pt x="14705" y="7090"/>
                  </a:lnTo>
                  <a:cubicBezTo>
                    <a:pt x="14699" y="7091"/>
                    <a:pt x="14693" y="7092"/>
                    <a:pt x="14686" y="7094"/>
                  </a:cubicBezTo>
                  <a:cubicBezTo>
                    <a:pt x="14653" y="7079"/>
                    <a:pt x="14681" y="7055"/>
                    <a:pt x="14656" y="7043"/>
                  </a:cubicBezTo>
                  <a:lnTo>
                    <a:pt x="14656" y="7043"/>
                  </a:lnTo>
                  <a:cubicBezTo>
                    <a:pt x="14674" y="7038"/>
                    <a:pt x="14675" y="7009"/>
                    <a:pt x="14703" y="7009"/>
                  </a:cubicBezTo>
                  <a:close/>
                  <a:moveTo>
                    <a:pt x="11187" y="7083"/>
                  </a:moveTo>
                  <a:cubicBezTo>
                    <a:pt x="11174" y="7083"/>
                    <a:pt x="11161" y="7086"/>
                    <a:pt x="11149" y="7092"/>
                  </a:cubicBezTo>
                  <a:cubicBezTo>
                    <a:pt x="11181" y="7094"/>
                    <a:pt x="11214" y="7107"/>
                    <a:pt x="11234" y="7107"/>
                  </a:cubicBezTo>
                  <a:cubicBezTo>
                    <a:pt x="11237" y="7107"/>
                    <a:pt x="11239" y="7107"/>
                    <a:pt x="11241" y="7106"/>
                  </a:cubicBezTo>
                  <a:lnTo>
                    <a:pt x="11241" y="7104"/>
                  </a:lnTo>
                  <a:cubicBezTo>
                    <a:pt x="11226" y="7090"/>
                    <a:pt x="11206" y="7083"/>
                    <a:pt x="11187" y="7083"/>
                  </a:cubicBezTo>
                  <a:close/>
                  <a:moveTo>
                    <a:pt x="14885" y="7115"/>
                  </a:moveTo>
                  <a:lnTo>
                    <a:pt x="14885" y="7115"/>
                  </a:lnTo>
                  <a:cubicBezTo>
                    <a:pt x="14882" y="7116"/>
                    <a:pt x="14878" y="7117"/>
                    <a:pt x="14875" y="7118"/>
                  </a:cubicBezTo>
                  <a:lnTo>
                    <a:pt x="14875" y="7118"/>
                  </a:lnTo>
                  <a:cubicBezTo>
                    <a:pt x="14878" y="7117"/>
                    <a:pt x="14882" y="7116"/>
                    <a:pt x="14885" y="7115"/>
                  </a:cubicBezTo>
                  <a:close/>
                  <a:moveTo>
                    <a:pt x="13265" y="7118"/>
                  </a:moveTo>
                  <a:lnTo>
                    <a:pt x="13265" y="7118"/>
                  </a:lnTo>
                  <a:cubicBezTo>
                    <a:pt x="13265" y="7118"/>
                    <a:pt x="13264" y="7119"/>
                    <a:pt x="13264" y="7120"/>
                  </a:cubicBezTo>
                  <a:lnTo>
                    <a:pt x="13264" y="7120"/>
                  </a:lnTo>
                  <a:cubicBezTo>
                    <a:pt x="13265" y="7120"/>
                    <a:pt x="13265" y="7119"/>
                    <a:pt x="13265" y="7118"/>
                  </a:cubicBezTo>
                  <a:close/>
                  <a:moveTo>
                    <a:pt x="9762" y="7050"/>
                  </a:moveTo>
                  <a:cubicBezTo>
                    <a:pt x="9825" y="7083"/>
                    <a:pt x="9660" y="7090"/>
                    <a:pt x="9755" y="7125"/>
                  </a:cubicBezTo>
                  <a:cubicBezTo>
                    <a:pt x="9746" y="7113"/>
                    <a:pt x="9839" y="7071"/>
                    <a:pt x="9762" y="7050"/>
                  </a:cubicBezTo>
                  <a:close/>
                  <a:moveTo>
                    <a:pt x="14731" y="7136"/>
                  </a:moveTo>
                  <a:cubicBezTo>
                    <a:pt x="14732" y="7136"/>
                    <a:pt x="14734" y="7136"/>
                    <a:pt x="14737" y="7138"/>
                  </a:cubicBezTo>
                  <a:cubicBezTo>
                    <a:pt x="14737" y="7138"/>
                    <a:pt x="14740" y="7141"/>
                    <a:pt x="14740" y="7141"/>
                  </a:cubicBezTo>
                  <a:lnTo>
                    <a:pt x="14740" y="7142"/>
                  </a:lnTo>
                  <a:lnTo>
                    <a:pt x="14740" y="7142"/>
                  </a:lnTo>
                  <a:cubicBezTo>
                    <a:pt x="14739" y="7142"/>
                    <a:pt x="14738" y="7141"/>
                    <a:pt x="14737" y="7141"/>
                  </a:cubicBezTo>
                  <a:lnTo>
                    <a:pt x="14737" y="7141"/>
                  </a:lnTo>
                  <a:cubicBezTo>
                    <a:pt x="14738" y="7141"/>
                    <a:pt x="14738" y="7142"/>
                    <a:pt x="14738" y="7142"/>
                  </a:cubicBezTo>
                  <a:lnTo>
                    <a:pt x="14738" y="7142"/>
                  </a:lnTo>
                  <a:cubicBezTo>
                    <a:pt x="14733" y="7139"/>
                    <a:pt x="14729" y="7136"/>
                    <a:pt x="14731" y="7136"/>
                  </a:cubicBezTo>
                  <a:close/>
                  <a:moveTo>
                    <a:pt x="5866" y="7093"/>
                  </a:moveTo>
                  <a:lnTo>
                    <a:pt x="5615" y="7236"/>
                  </a:lnTo>
                  <a:lnTo>
                    <a:pt x="5746" y="7273"/>
                  </a:lnTo>
                  <a:lnTo>
                    <a:pt x="5746" y="7272"/>
                  </a:lnTo>
                  <a:lnTo>
                    <a:pt x="5866" y="7093"/>
                  </a:lnTo>
                  <a:close/>
                  <a:moveTo>
                    <a:pt x="7066" y="7310"/>
                  </a:moveTo>
                  <a:cubicBezTo>
                    <a:pt x="7066" y="7311"/>
                    <a:pt x="7066" y="7312"/>
                    <a:pt x="7067" y="7313"/>
                  </a:cubicBezTo>
                  <a:lnTo>
                    <a:pt x="7067" y="7313"/>
                  </a:lnTo>
                  <a:lnTo>
                    <a:pt x="7066" y="7310"/>
                  </a:lnTo>
                  <a:close/>
                  <a:moveTo>
                    <a:pt x="15013" y="7312"/>
                  </a:moveTo>
                  <a:lnTo>
                    <a:pt x="14985" y="7319"/>
                  </a:lnTo>
                  <a:cubicBezTo>
                    <a:pt x="14983" y="7318"/>
                    <a:pt x="14982" y="7316"/>
                    <a:pt x="14980" y="7314"/>
                  </a:cubicBezTo>
                  <a:lnTo>
                    <a:pt x="14980" y="7314"/>
                  </a:lnTo>
                  <a:cubicBezTo>
                    <a:pt x="14978" y="7320"/>
                    <a:pt x="14963" y="7324"/>
                    <a:pt x="14951" y="7329"/>
                  </a:cubicBezTo>
                  <a:cubicBezTo>
                    <a:pt x="14953" y="7328"/>
                    <a:pt x="14956" y="7328"/>
                    <a:pt x="14959" y="7328"/>
                  </a:cubicBezTo>
                  <a:cubicBezTo>
                    <a:pt x="14970" y="7328"/>
                    <a:pt x="14980" y="7329"/>
                    <a:pt x="14990" y="7329"/>
                  </a:cubicBezTo>
                  <a:cubicBezTo>
                    <a:pt x="15005" y="7329"/>
                    <a:pt x="15016" y="7327"/>
                    <a:pt x="15013" y="7312"/>
                  </a:cubicBezTo>
                  <a:close/>
                  <a:moveTo>
                    <a:pt x="7067" y="7313"/>
                  </a:moveTo>
                  <a:lnTo>
                    <a:pt x="7078" y="7338"/>
                  </a:lnTo>
                  <a:cubicBezTo>
                    <a:pt x="7095" y="7322"/>
                    <a:pt x="7072" y="7320"/>
                    <a:pt x="7067" y="7313"/>
                  </a:cubicBezTo>
                  <a:close/>
                  <a:moveTo>
                    <a:pt x="14951" y="7333"/>
                  </a:moveTo>
                  <a:cubicBezTo>
                    <a:pt x="14946" y="7333"/>
                    <a:pt x="14941" y="7333"/>
                    <a:pt x="14937" y="7336"/>
                  </a:cubicBezTo>
                  <a:cubicBezTo>
                    <a:pt x="14927" y="7337"/>
                    <a:pt x="14924" y="7338"/>
                    <a:pt x="14924" y="7338"/>
                  </a:cubicBezTo>
                  <a:cubicBezTo>
                    <a:pt x="14926" y="7338"/>
                    <a:pt x="14938" y="7336"/>
                    <a:pt x="14951" y="7333"/>
                  </a:cubicBezTo>
                  <a:close/>
                  <a:moveTo>
                    <a:pt x="6005" y="7340"/>
                  </a:moveTo>
                  <a:lnTo>
                    <a:pt x="5984" y="7345"/>
                  </a:lnTo>
                  <a:cubicBezTo>
                    <a:pt x="5991" y="7345"/>
                    <a:pt x="6000" y="7345"/>
                    <a:pt x="6005" y="7340"/>
                  </a:cubicBezTo>
                  <a:close/>
                  <a:moveTo>
                    <a:pt x="6300" y="7347"/>
                  </a:moveTo>
                  <a:cubicBezTo>
                    <a:pt x="6292" y="7348"/>
                    <a:pt x="6282" y="7351"/>
                    <a:pt x="6269" y="7356"/>
                  </a:cubicBezTo>
                  <a:cubicBezTo>
                    <a:pt x="6279" y="7353"/>
                    <a:pt x="6290" y="7350"/>
                    <a:pt x="6300" y="7347"/>
                  </a:cubicBezTo>
                  <a:close/>
                  <a:moveTo>
                    <a:pt x="2765" y="7360"/>
                  </a:moveTo>
                  <a:lnTo>
                    <a:pt x="2757" y="7370"/>
                  </a:lnTo>
                  <a:cubicBezTo>
                    <a:pt x="2760" y="7367"/>
                    <a:pt x="2762" y="7363"/>
                    <a:pt x="2765" y="7360"/>
                  </a:cubicBezTo>
                  <a:close/>
                  <a:moveTo>
                    <a:pt x="12586" y="7368"/>
                  </a:moveTo>
                  <a:cubicBezTo>
                    <a:pt x="12579" y="7369"/>
                    <a:pt x="12574" y="7371"/>
                    <a:pt x="12570" y="7373"/>
                  </a:cubicBezTo>
                  <a:cubicBezTo>
                    <a:pt x="12574" y="7372"/>
                    <a:pt x="12581" y="7370"/>
                    <a:pt x="12586" y="7368"/>
                  </a:cubicBezTo>
                  <a:close/>
                  <a:moveTo>
                    <a:pt x="12936" y="7349"/>
                  </a:moveTo>
                  <a:cubicBezTo>
                    <a:pt x="12931" y="7352"/>
                    <a:pt x="12929" y="7356"/>
                    <a:pt x="12927" y="7359"/>
                  </a:cubicBezTo>
                  <a:lnTo>
                    <a:pt x="12987" y="7375"/>
                  </a:lnTo>
                  <a:cubicBezTo>
                    <a:pt x="12971" y="7363"/>
                    <a:pt x="12955" y="7354"/>
                    <a:pt x="12936" y="7349"/>
                  </a:cubicBezTo>
                  <a:close/>
                  <a:moveTo>
                    <a:pt x="13249" y="7368"/>
                  </a:moveTo>
                  <a:lnTo>
                    <a:pt x="13249" y="7368"/>
                  </a:lnTo>
                  <a:cubicBezTo>
                    <a:pt x="13279" y="7373"/>
                    <a:pt x="13309" y="7375"/>
                    <a:pt x="13339" y="7375"/>
                  </a:cubicBezTo>
                  <a:lnTo>
                    <a:pt x="13339" y="7373"/>
                  </a:lnTo>
                  <a:lnTo>
                    <a:pt x="13249" y="7368"/>
                  </a:lnTo>
                  <a:close/>
                  <a:moveTo>
                    <a:pt x="17783" y="7354"/>
                  </a:moveTo>
                  <a:lnTo>
                    <a:pt x="17783" y="7354"/>
                  </a:lnTo>
                  <a:cubicBezTo>
                    <a:pt x="17786" y="7366"/>
                    <a:pt x="17790" y="7380"/>
                    <a:pt x="17797" y="7389"/>
                  </a:cubicBezTo>
                  <a:cubicBezTo>
                    <a:pt x="17800" y="7387"/>
                    <a:pt x="17797" y="7377"/>
                    <a:pt x="17783" y="7354"/>
                  </a:cubicBezTo>
                  <a:close/>
                  <a:moveTo>
                    <a:pt x="10411" y="2577"/>
                  </a:moveTo>
                  <a:cubicBezTo>
                    <a:pt x="10391" y="2577"/>
                    <a:pt x="10366" y="2584"/>
                    <a:pt x="10333" y="2602"/>
                  </a:cubicBezTo>
                  <a:lnTo>
                    <a:pt x="10296" y="2692"/>
                  </a:lnTo>
                  <a:lnTo>
                    <a:pt x="10256" y="2692"/>
                  </a:lnTo>
                  <a:lnTo>
                    <a:pt x="10307" y="2637"/>
                  </a:lnTo>
                  <a:lnTo>
                    <a:pt x="10307" y="2637"/>
                  </a:lnTo>
                  <a:cubicBezTo>
                    <a:pt x="10258" y="2648"/>
                    <a:pt x="10256" y="2685"/>
                    <a:pt x="10245" y="2718"/>
                  </a:cubicBezTo>
                  <a:cubicBezTo>
                    <a:pt x="10239" y="2715"/>
                    <a:pt x="10233" y="2714"/>
                    <a:pt x="10226" y="2714"/>
                  </a:cubicBezTo>
                  <a:cubicBezTo>
                    <a:pt x="10216" y="2714"/>
                    <a:pt x="10206" y="2717"/>
                    <a:pt x="10196" y="2722"/>
                  </a:cubicBezTo>
                  <a:lnTo>
                    <a:pt x="10175" y="2824"/>
                  </a:lnTo>
                  <a:cubicBezTo>
                    <a:pt x="10156" y="2817"/>
                    <a:pt x="10163" y="2786"/>
                    <a:pt x="10145" y="2786"/>
                  </a:cubicBezTo>
                  <a:cubicBezTo>
                    <a:pt x="10139" y="2786"/>
                    <a:pt x="10131" y="2789"/>
                    <a:pt x="10119" y="2796"/>
                  </a:cubicBezTo>
                  <a:cubicBezTo>
                    <a:pt x="10110" y="2845"/>
                    <a:pt x="10184" y="2806"/>
                    <a:pt x="10147" y="2866"/>
                  </a:cubicBezTo>
                  <a:cubicBezTo>
                    <a:pt x="10136" y="2868"/>
                    <a:pt x="10126" y="2869"/>
                    <a:pt x="10119" y="2869"/>
                  </a:cubicBezTo>
                  <a:cubicBezTo>
                    <a:pt x="10115" y="2869"/>
                    <a:pt x="10112" y="2868"/>
                    <a:pt x="10109" y="2868"/>
                  </a:cubicBezTo>
                  <a:cubicBezTo>
                    <a:pt x="10092" y="2868"/>
                    <a:pt x="10085" y="2871"/>
                    <a:pt x="10073" y="2905"/>
                  </a:cubicBezTo>
                  <a:cubicBezTo>
                    <a:pt x="10060" y="2900"/>
                    <a:pt x="10057" y="2890"/>
                    <a:pt x="10063" y="2876"/>
                  </a:cubicBezTo>
                  <a:lnTo>
                    <a:pt x="10063" y="2876"/>
                  </a:lnTo>
                  <a:cubicBezTo>
                    <a:pt x="10039" y="2917"/>
                    <a:pt x="9990" y="2959"/>
                    <a:pt x="9994" y="2994"/>
                  </a:cubicBezTo>
                  <a:cubicBezTo>
                    <a:pt x="9948" y="3001"/>
                    <a:pt x="9909" y="3075"/>
                    <a:pt x="9876" y="3075"/>
                  </a:cubicBezTo>
                  <a:cubicBezTo>
                    <a:pt x="9870" y="3075"/>
                    <a:pt x="9864" y="3072"/>
                    <a:pt x="9857" y="3065"/>
                  </a:cubicBezTo>
                  <a:cubicBezTo>
                    <a:pt x="9850" y="3109"/>
                    <a:pt x="9832" y="3149"/>
                    <a:pt x="9804" y="3184"/>
                  </a:cubicBezTo>
                  <a:cubicBezTo>
                    <a:pt x="9806" y="3164"/>
                    <a:pt x="9802" y="3156"/>
                    <a:pt x="9795" y="3156"/>
                  </a:cubicBezTo>
                  <a:cubicBezTo>
                    <a:pt x="9772" y="3156"/>
                    <a:pt x="9713" y="3238"/>
                    <a:pt x="9677" y="3238"/>
                  </a:cubicBezTo>
                  <a:cubicBezTo>
                    <a:pt x="9670" y="3238"/>
                    <a:pt x="9663" y="3234"/>
                    <a:pt x="9658" y="3225"/>
                  </a:cubicBezTo>
                  <a:lnTo>
                    <a:pt x="9658" y="3225"/>
                  </a:lnTo>
                  <a:cubicBezTo>
                    <a:pt x="9660" y="3306"/>
                    <a:pt x="9533" y="3388"/>
                    <a:pt x="9487" y="3480"/>
                  </a:cubicBezTo>
                  <a:cubicBezTo>
                    <a:pt x="9489" y="3474"/>
                    <a:pt x="9489" y="3462"/>
                    <a:pt x="9494" y="3457"/>
                  </a:cubicBezTo>
                  <a:lnTo>
                    <a:pt x="9494" y="3457"/>
                  </a:lnTo>
                  <a:cubicBezTo>
                    <a:pt x="9453" y="3492"/>
                    <a:pt x="9430" y="3490"/>
                    <a:pt x="9396" y="3508"/>
                  </a:cubicBezTo>
                  <a:cubicBezTo>
                    <a:pt x="9426" y="3548"/>
                    <a:pt x="9373" y="3617"/>
                    <a:pt x="9361" y="3670"/>
                  </a:cubicBezTo>
                  <a:cubicBezTo>
                    <a:pt x="9355" y="3672"/>
                    <a:pt x="9349" y="3672"/>
                    <a:pt x="9344" y="3672"/>
                  </a:cubicBezTo>
                  <a:cubicBezTo>
                    <a:pt x="9294" y="3672"/>
                    <a:pt x="9348" y="3599"/>
                    <a:pt x="9303" y="3585"/>
                  </a:cubicBezTo>
                  <a:lnTo>
                    <a:pt x="9303" y="3585"/>
                  </a:lnTo>
                  <a:cubicBezTo>
                    <a:pt x="9336" y="3610"/>
                    <a:pt x="9248" y="3696"/>
                    <a:pt x="9289" y="3703"/>
                  </a:cubicBezTo>
                  <a:cubicBezTo>
                    <a:pt x="9249" y="3714"/>
                    <a:pt x="9245" y="3721"/>
                    <a:pt x="9229" y="3721"/>
                  </a:cubicBezTo>
                  <a:cubicBezTo>
                    <a:pt x="9223" y="3721"/>
                    <a:pt x="9214" y="3720"/>
                    <a:pt x="9199" y="3717"/>
                  </a:cubicBezTo>
                  <a:lnTo>
                    <a:pt x="9199" y="3717"/>
                  </a:lnTo>
                  <a:cubicBezTo>
                    <a:pt x="9238" y="3765"/>
                    <a:pt x="9174" y="3756"/>
                    <a:pt x="9169" y="3814"/>
                  </a:cubicBezTo>
                  <a:cubicBezTo>
                    <a:pt x="9149" y="3823"/>
                    <a:pt x="9136" y="3825"/>
                    <a:pt x="9127" y="3825"/>
                  </a:cubicBezTo>
                  <a:cubicBezTo>
                    <a:pt x="9117" y="3825"/>
                    <a:pt x="9111" y="3822"/>
                    <a:pt x="9105" y="3822"/>
                  </a:cubicBezTo>
                  <a:cubicBezTo>
                    <a:pt x="9097" y="3822"/>
                    <a:pt x="9090" y="3829"/>
                    <a:pt x="9069" y="3861"/>
                  </a:cubicBezTo>
                  <a:cubicBezTo>
                    <a:pt x="9065" y="3862"/>
                    <a:pt x="9062" y="3862"/>
                    <a:pt x="9060" y="3862"/>
                  </a:cubicBezTo>
                  <a:cubicBezTo>
                    <a:pt x="9034" y="3862"/>
                    <a:pt x="9065" y="3807"/>
                    <a:pt x="9067" y="3803"/>
                  </a:cubicBezTo>
                  <a:lnTo>
                    <a:pt x="9067" y="3803"/>
                  </a:lnTo>
                  <a:cubicBezTo>
                    <a:pt x="9007" y="3863"/>
                    <a:pt x="9072" y="3863"/>
                    <a:pt x="9076" y="3895"/>
                  </a:cubicBezTo>
                  <a:cubicBezTo>
                    <a:pt x="9054" y="3925"/>
                    <a:pt x="9041" y="3934"/>
                    <a:pt x="9031" y="3934"/>
                  </a:cubicBezTo>
                  <a:cubicBezTo>
                    <a:pt x="9014" y="3934"/>
                    <a:pt x="9006" y="3911"/>
                    <a:pt x="8984" y="3911"/>
                  </a:cubicBezTo>
                  <a:cubicBezTo>
                    <a:pt x="8983" y="3911"/>
                    <a:pt x="8981" y="3911"/>
                    <a:pt x="8979" y="3912"/>
                  </a:cubicBezTo>
                  <a:cubicBezTo>
                    <a:pt x="8944" y="3965"/>
                    <a:pt x="8939" y="4030"/>
                    <a:pt x="8905" y="4062"/>
                  </a:cubicBezTo>
                  <a:cubicBezTo>
                    <a:pt x="8898" y="4058"/>
                    <a:pt x="8891" y="4062"/>
                    <a:pt x="8891" y="4048"/>
                  </a:cubicBezTo>
                  <a:cubicBezTo>
                    <a:pt x="8870" y="4122"/>
                    <a:pt x="8752" y="4190"/>
                    <a:pt x="8731" y="4278"/>
                  </a:cubicBezTo>
                  <a:lnTo>
                    <a:pt x="8715" y="4278"/>
                  </a:lnTo>
                  <a:cubicBezTo>
                    <a:pt x="8735" y="4282"/>
                    <a:pt x="8754" y="4296"/>
                    <a:pt x="8768" y="4315"/>
                  </a:cubicBezTo>
                  <a:cubicBezTo>
                    <a:pt x="8745" y="4338"/>
                    <a:pt x="8741" y="4374"/>
                    <a:pt x="8716" y="4374"/>
                  </a:cubicBezTo>
                  <a:cubicBezTo>
                    <a:pt x="8714" y="4374"/>
                    <a:pt x="8711" y="4374"/>
                    <a:pt x="8708" y="4373"/>
                  </a:cubicBezTo>
                  <a:cubicBezTo>
                    <a:pt x="8724" y="4357"/>
                    <a:pt x="8719" y="4345"/>
                    <a:pt x="8719" y="4331"/>
                  </a:cubicBezTo>
                  <a:lnTo>
                    <a:pt x="8719" y="4331"/>
                  </a:lnTo>
                  <a:lnTo>
                    <a:pt x="8701" y="4368"/>
                  </a:lnTo>
                  <a:cubicBezTo>
                    <a:pt x="8643" y="4364"/>
                    <a:pt x="8726" y="4320"/>
                    <a:pt x="8705" y="4296"/>
                  </a:cubicBezTo>
                  <a:lnTo>
                    <a:pt x="8705" y="4296"/>
                  </a:lnTo>
                  <a:cubicBezTo>
                    <a:pt x="8659" y="4361"/>
                    <a:pt x="8622" y="4452"/>
                    <a:pt x="8571" y="4484"/>
                  </a:cubicBezTo>
                  <a:cubicBezTo>
                    <a:pt x="8537" y="4466"/>
                    <a:pt x="8627" y="4400"/>
                    <a:pt x="8599" y="4400"/>
                  </a:cubicBezTo>
                  <a:cubicBezTo>
                    <a:pt x="8594" y="4400"/>
                    <a:pt x="8587" y="4401"/>
                    <a:pt x="8575" y="4405"/>
                  </a:cubicBezTo>
                  <a:lnTo>
                    <a:pt x="8652" y="4352"/>
                  </a:lnTo>
                  <a:lnTo>
                    <a:pt x="8652" y="4352"/>
                  </a:lnTo>
                  <a:cubicBezTo>
                    <a:pt x="8649" y="4352"/>
                    <a:pt x="8647" y="4352"/>
                    <a:pt x="8644" y="4352"/>
                  </a:cubicBezTo>
                  <a:cubicBezTo>
                    <a:pt x="8562" y="4352"/>
                    <a:pt x="8693" y="4315"/>
                    <a:pt x="8599" y="4310"/>
                  </a:cubicBezTo>
                  <a:lnTo>
                    <a:pt x="8599" y="4310"/>
                  </a:lnTo>
                  <a:cubicBezTo>
                    <a:pt x="8504" y="4389"/>
                    <a:pt x="8517" y="4422"/>
                    <a:pt x="8425" y="4498"/>
                  </a:cubicBezTo>
                  <a:cubicBezTo>
                    <a:pt x="8422" y="4535"/>
                    <a:pt x="8457" y="4517"/>
                    <a:pt x="8455" y="4554"/>
                  </a:cubicBezTo>
                  <a:cubicBezTo>
                    <a:pt x="8364" y="4704"/>
                    <a:pt x="8283" y="4572"/>
                    <a:pt x="8235" y="4702"/>
                  </a:cubicBezTo>
                  <a:cubicBezTo>
                    <a:pt x="8230" y="4746"/>
                    <a:pt x="8260" y="4792"/>
                    <a:pt x="8177" y="4836"/>
                  </a:cubicBezTo>
                  <a:lnTo>
                    <a:pt x="8165" y="4781"/>
                  </a:lnTo>
                  <a:cubicBezTo>
                    <a:pt x="8079" y="4860"/>
                    <a:pt x="8165" y="4876"/>
                    <a:pt x="8056" y="4941"/>
                  </a:cubicBezTo>
                  <a:cubicBezTo>
                    <a:pt x="8058" y="4913"/>
                    <a:pt x="8103" y="4871"/>
                    <a:pt x="8096" y="4871"/>
                  </a:cubicBezTo>
                  <a:lnTo>
                    <a:pt x="8096" y="4871"/>
                  </a:lnTo>
                  <a:cubicBezTo>
                    <a:pt x="8095" y="4871"/>
                    <a:pt x="8094" y="4871"/>
                    <a:pt x="8093" y="4871"/>
                  </a:cubicBezTo>
                  <a:cubicBezTo>
                    <a:pt x="8010" y="4901"/>
                    <a:pt x="8075" y="4932"/>
                    <a:pt x="8031" y="4973"/>
                  </a:cubicBezTo>
                  <a:lnTo>
                    <a:pt x="7991" y="4952"/>
                  </a:lnTo>
                  <a:cubicBezTo>
                    <a:pt x="7908" y="5047"/>
                    <a:pt x="7834" y="5166"/>
                    <a:pt x="7741" y="5268"/>
                  </a:cubicBezTo>
                  <a:cubicBezTo>
                    <a:pt x="7739" y="5257"/>
                    <a:pt x="7743" y="5238"/>
                    <a:pt x="7728" y="5238"/>
                  </a:cubicBezTo>
                  <a:cubicBezTo>
                    <a:pt x="7725" y="5238"/>
                    <a:pt x="7720" y="5239"/>
                    <a:pt x="7713" y="5242"/>
                  </a:cubicBezTo>
                  <a:cubicBezTo>
                    <a:pt x="7604" y="5379"/>
                    <a:pt x="7446" y="5502"/>
                    <a:pt x="7312" y="5602"/>
                  </a:cubicBezTo>
                  <a:lnTo>
                    <a:pt x="7291" y="5673"/>
                  </a:lnTo>
                  <a:cubicBezTo>
                    <a:pt x="7288" y="5677"/>
                    <a:pt x="7282" y="5679"/>
                    <a:pt x="7278" y="5679"/>
                  </a:cubicBezTo>
                  <a:cubicBezTo>
                    <a:pt x="7270" y="5679"/>
                    <a:pt x="7264" y="5674"/>
                    <a:pt x="7268" y="5664"/>
                  </a:cubicBezTo>
                  <a:lnTo>
                    <a:pt x="7268" y="5664"/>
                  </a:lnTo>
                  <a:cubicBezTo>
                    <a:pt x="7212" y="5701"/>
                    <a:pt x="7282" y="5683"/>
                    <a:pt x="7270" y="5715"/>
                  </a:cubicBezTo>
                  <a:cubicBezTo>
                    <a:pt x="7259" y="5728"/>
                    <a:pt x="7248" y="5734"/>
                    <a:pt x="7240" y="5734"/>
                  </a:cubicBezTo>
                  <a:cubicBezTo>
                    <a:pt x="7229" y="5734"/>
                    <a:pt x="7223" y="5725"/>
                    <a:pt x="7229" y="5710"/>
                  </a:cubicBezTo>
                  <a:lnTo>
                    <a:pt x="7229" y="5710"/>
                  </a:lnTo>
                  <a:cubicBezTo>
                    <a:pt x="7168" y="5815"/>
                    <a:pt x="7045" y="5991"/>
                    <a:pt x="6932" y="6049"/>
                  </a:cubicBezTo>
                  <a:lnTo>
                    <a:pt x="6939" y="6026"/>
                  </a:lnTo>
                  <a:lnTo>
                    <a:pt x="6939" y="6026"/>
                  </a:lnTo>
                  <a:cubicBezTo>
                    <a:pt x="6862" y="6081"/>
                    <a:pt x="6918" y="6153"/>
                    <a:pt x="6832" y="6193"/>
                  </a:cubicBezTo>
                  <a:lnTo>
                    <a:pt x="6839" y="6176"/>
                  </a:lnTo>
                  <a:lnTo>
                    <a:pt x="6839" y="6176"/>
                  </a:lnTo>
                  <a:cubicBezTo>
                    <a:pt x="6684" y="6311"/>
                    <a:pt x="6547" y="6494"/>
                    <a:pt x="6396" y="6566"/>
                  </a:cubicBezTo>
                  <a:cubicBezTo>
                    <a:pt x="6415" y="6626"/>
                    <a:pt x="6239" y="6693"/>
                    <a:pt x="6280" y="6756"/>
                  </a:cubicBezTo>
                  <a:cubicBezTo>
                    <a:pt x="6171" y="6812"/>
                    <a:pt x="6188" y="6779"/>
                    <a:pt x="6053" y="6879"/>
                  </a:cubicBezTo>
                  <a:cubicBezTo>
                    <a:pt x="6018" y="6909"/>
                    <a:pt x="6039" y="6958"/>
                    <a:pt x="6007" y="7002"/>
                  </a:cubicBezTo>
                  <a:lnTo>
                    <a:pt x="5978" y="6977"/>
                  </a:lnTo>
                  <a:lnTo>
                    <a:pt x="5977" y="6981"/>
                  </a:lnTo>
                  <a:lnTo>
                    <a:pt x="5976" y="6980"/>
                  </a:lnTo>
                  <a:lnTo>
                    <a:pt x="5976" y="6980"/>
                  </a:lnTo>
                  <a:lnTo>
                    <a:pt x="5954" y="7057"/>
                  </a:lnTo>
                  <a:lnTo>
                    <a:pt x="5893" y="7053"/>
                  </a:lnTo>
                  <a:lnTo>
                    <a:pt x="5870" y="7087"/>
                  </a:lnTo>
                  <a:lnTo>
                    <a:pt x="5866" y="7093"/>
                  </a:lnTo>
                  <a:lnTo>
                    <a:pt x="5872" y="7090"/>
                  </a:lnTo>
                  <a:cubicBezTo>
                    <a:pt x="5882" y="7086"/>
                    <a:pt x="5893" y="7082"/>
                    <a:pt x="5901" y="7082"/>
                  </a:cubicBezTo>
                  <a:cubicBezTo>
                    <a:pt x="5907" y="7082"/>
                    <a:pt x="5911" y="7084"/>
                    <a:pt x="5914" y="7087"/>
                  </a:cubicBezTo>
                  <a:cubicBezTo>
                    <a:pt x="5907" y="7097"/>
                    <a:pt x="5900" y="7104"/>
                    <a:pt x="5893" y="7111"/>
                  </a:cubicBezTo>
                  <a:lnTo>
                    <a:pt x="5746" y="7272"/>
                  </a:lnTo>
                  <a:lnTo>
                    <a:pt x="5746" y="7273"/>
                  </a:lnTo>
                  <a:lnTo>
                    <a:pt x="5746" y="7273"/>
                  </a:lnTo>
                  <a:lnTo>
                    <a:pt x="5703" y="7319"/>
                  </a:lnTo>
                  <a:lnTo>
                    <a:pt x="5703" y="7319"/>
                  </a:lnTo>
                  <a:lnTo>
                    <a:pt x="5715" y="7319"/>
                  </a:lnTo>
                  <a:lnTo>
                    <a:pt x="5715" y="7319"/>
                  </a:lnTo>
                  <a:lnTo>
                    <a:pt x="5657" y="7405"/>
                  </a:lnTo>
                  <a:lnTo>
                    <a:pt x="5657" y="7405"/>
                  </a:lnTo>
                  <a:lnTo>
                    <a:pt x="5977" y="7342"/>
                  </a:lnTo>
                  <a:lnTo>
                    <a:pt x="5986" y="7340"/>
                  </a:lnTo>
                  <a:lnTo>
                    <a:pt x="5977" y="7338"/>
                  </a:lnTo>
                  <a:lnTo>
                    <a:pt x="5884" y="7312"/>
                  </a:lnTo>
                  <a:lnTo>
                    <a:pt x="5884" y="7312"/>
                  </a:lnTo>
                  <a:lnTo>
                    <a:pt x="5977" y="7308"/>
                  </a:lnTo>
                  <a:cubicBezTo>
                    <a:pt x="5979" y="7308"/>
                    <a:pt x="5981" y="7308"/>
                    <a:pt x="5983" y="7308"/>
                  </a:cubicBezTo>
                  <a:cubicBezTo>
                    <a:pt x="6056" y="7308"/>
                    <a:pt x="6139" y="7343"/>
                    <a:pt x="6141" y="7359"/>
                  </a:cubicBezTo>
                  <a:lnTo>
                    <a:pt x="6331" y="7326"/>
                  </a:lnTo>
                  <a:lnTo>
                    <a:pt x="6331" y="7326"/>
                  </a:lnTo>
                  <a:cubicBezTo>
                    <a:pt x="6329" y="7336"/>
                    <a:pt x="6316" y="7342"/>
                    <a:pt x="6300" y="7347"/>
                  </a:cubicBezTo>
                  <a:lnTo>
                    <a:pt x="6300" y="7347"/>
                  </a:lnTo>
                  <a:cubicBezTo>
                    <a:pt x="6305" y="7346"/>
                    <a:pt x="6308" y="7345"/>
                    <a:pt x="6311" y="7345"/>
                  </a:cubicBezTo>
                  <a:cubicBezTo>
                    <a:pt x="6336" y="7345"/>
                    <a:pt x="6321" y="7371"/>
                    <a:pt x="6343" y="7371"/>
                  </a:cubicBezTo>
                  <a:cubicBezTo>
                    <a:pt x="6351" y="7371"/>
                    <a:pt x="6362" y="7368"/>
                    <a:pt x="6380" y="7361"/>
                  </a:cubicBezTo>
                  <a:cubicBezTo>
                    <a:pt x="6368" y="7354"/>
                    <a:pt x="6387" y="7338"/>
                    <a:pt x="6389" y="7331"/>
                  </a:cubicBezTo>
                  <a:cubicBezTo>
                    <a:pt x="6418" y="7345"/>
                    <a:pt x="6468" y="7351"/>
                    <a:pt x="6521" y="7351"/>
                  </a:cubicBezTo>
                  <a:cubicBezTo>
                    <a:pt x="6554" y="7351"/>
                    <a:pt x="6588" y="7348"/>
                    <a:pt x="6619" y="7345"/>
                  </a:cubicBezTo>
                  <a:lnTo>
                    <a:pt x="6619" y="7345"/>
                  </a:lnTo>
                  <a:lnTo>
                    <a:pt x="6603" y="7373"/>
                  </a:lnTo>
                  <a:cubicBezTo>
                    <a:pt x="6618" y="7373"/>
                    <a:pt x="6634" y="7373"/>
                    <a:pt x="6650" y="7373"/>
                  </a:cubicBezTo>
                  <a:cubicBezTo>
                    <a:pt x="6779" y="7373"/>
                    <a:pt x="6917" y="7359"/>
                    <a:pt x="7055" y="7359"/>
                  </a:cubicBezTo>
                  <a:cubicBezTo>
                    <a:pt x="7001" y="7347"/>
                    <a:pt x="7013" y="7301"/>
                    <a:pt x="7059" y="7296"/>
                  </a:cubicBezTo>
                  <a:lnTo>
                    <a:pt x="7066" y="7310"/>
                  </a:lnTo>
                  <a:lnTo>
                    <a:pt x="7066" y="7310"/>
                  </a:lnTo>
                  <a:cubicBezTo>
                    <a:pt x="7065" y="7306"/>
                    <a:pt x="7071" y="7301"/>
                    <a:pt x="7089" y="7291"/>
                  </a:cubicBezTo>
                  <a:lnTo>
                    <a:pt x="7089" y="7291"/>
                  </a:lnTo>
                  <a:cubicBezTo>
                    <a:pt x="7150" y="7296"/>
                    <a:pt x="7129" y="7338"/>
                    <a:pt x="7096" y="7349"/>
                  </a:cubicBezTo>
                  <a:lnTo>
                    <a:pt x="7166" y="7336"/>
                  </a:lnTo>
                  <a:lnTo>
                    <a:pt x="7166" y="7336"/>
                  </a:lnTo>
                  <a:cubicBezTo>
                    <a:pt x="7171" y="7349"/>
                    <a:pt x="7154" y="7354"/>
                    <a:pt x="7150" y="7370"/>
                  </a:cubicBezTo>
                  <a:cubicBezTo>
                    <a:pt x="7155" y="7366"/>
                    <a:pt x="7162" y="7364"/>
                    <a:pt x="7170" y="7364"/>
                  </a:cubicBezTo>
                  <a:cubicBezTo>
                    <a:pt x="7197" y="7364"/>
                    <a:pt x="7239" y="7383"/>
                    <a:pt x="7274" y="7383"/>
                  </a:cubicBezTo>
                  <a:cubicBezTo>
                    <a:pt x="7290" y="7383"/>
                    <a:pt x="7305" y="7379"/>
                    <a:pt x="7317" y="7368"/>
                  </a:cubicBezTo>
                  <a:lnTo>
                    <a:pt x="7319" y="7380"/>
                  </a:lnTo>
                  <a:cubicBezTo>
                    <a:pt x="7477" y="7380"/>
                    <a:pt x="7548" y="7366"/>
                    <a:pt x="7676" y="7363"/>
                  </a:cubicBezTo>
                  <a:cubicBezTo>
                    <a:pt x="7678" y="7329"/>
                    <a:pt x="7729" y="7338"/>
                    <a:pt x="7766" y="7308"/>
                  </a:cubicBezTo>
                  <a:cubicBezTo>
                    <a:pt x="7858" y="7319"/>
                    <a:pt x="7957" y="7345"/>
                    <a:pt x="8066" y="7345"/>
                  </a:cubicBezTo>
                  <a:cubicBezTo>
                    <a:pt x="8070" y="7345"/>
                    <a:pt x="8075" y="7345"/>
                    <a:pt x="8079" y="7345"/>
                  </a:cubicBezTo>
                  <a:cubicBezTo>
                    <a:pt x="8158" y="7326"/>
                    <a:pt x="8100" y="7315"/>
                    <a:pt x="8137" y="7294"/>
                  </a:cubicBezTo>
                  <a:lnTo>
                    <a:pt x="8137" y="7294"/>
                  </a:lnTo>
                  <a:cubicBezTo>
                    <a:pt x="8142" y="7326"/>
                    <a:pt x="8256" y="7322"/>
                    <a:pt x="8198" y="7345"/>
                  </a:cubicBezTo>
                  <a:cubicBezTo>
                    <a:pt x="8313" y="7342"/>
                    <a:pt x="8429" y="7333"/>
                    <a:pt x="8543" y="7312"/>
                  </a:cubicBezTo>
                  <a:cubicBezTo>
                    <a:pt x="8524" y="7301"/>
                    <a:pt x="8504" y="7294"/>
                    <a:pt x="8515" y="7285"/>
                  </a:cubicBezTo>
                  <a:cubicBezTo>
                    <a:pt x="8520" y="7284"/>
                    <a:pt x="8524" y="7283"/>
                    <a:pt x="8529" y="7283"/>
                  </a:cubicBezTo>
                  <a:cubicBezTo>
                    <a:pt x="8556" y="7283"/>
                    <a:pt x="8584" y="7299"/>
                    <a:pt x="8580" y="7312"/>
                  </a:cubicBezTo>
                  <a:lnTo>
                    <a:pt x="8573" y="7317"/>
                  </a:lnTo>
                  <a:cubicBezTo>
                    <a:pt x="8603" y="7310"/>
                    <a:pt x="8634" y="7307"/>
                    <a:pt x="8666" y="7307"/>
                  </a:cubicBezTo>
                  <a:cubicBezTo>
                    <a:pt x="8801" y="7307"/>
                    <a:pt x="8949" y="7361"/>
                    <a:pt x="9071" y="7361"/>
                  </a:cubicBezTo>
                  <a:cubicBezTo>
                    <a:pt x="9107" y="7361"/>
                    <a:pt x="9142" y="7356"/>
                    <a:pt x="9172" y="7343"/>
                  </a:cubicBezTo>
                  <a:lnTo>
                    <a:pt x="9172" y="7343"/>
                  </a:lnTo>
                  <a:lnTo>
                    <a:pt x="9324" y="7310"/>
                  </a:lnTo>
                  <a:lnTo>
                    <a:pt x="9324" y="7310"/>
                  </a:lnTo>
                  <a:cubicBezTo>
                    <a:pt x="9396" y="7317"/>
                    <a:pt x="9280" y="7336"/>
                    <a:pt x="9334" y="7354"/>
                  </a:cubicBezTo>
                  <a:cubicBezTo>
                    <a:pt x="9392" y="7336"/>
                    <a:pt x="9443" y="7331"/>
                    <a:pt x="9490" y="7331"/>
                  </a:cubicBezTo>
                  <a:cubicBezTo>
                    <a:pt x="9545" y="7331"/>
                    <a:pt x="9595" y="7338"/>
                    <a:pt x="9647" y="7338"/>
                  </a:cubicBezTo>
                  <a:cubicBezTo>
                    <a:pt x="9679" y="7338"/>
                    <a:pt x="9713" y="7335"/>
                    <a:pt x="9748" y="7326"/>
                  </a:cubicBezTo>
                  <a:cubicBezTo>
                    <a:pt x="9787" y="7360"/>
                    <a:pt x="9849" y="7369"/>
                    <a:pt x="9918" y="7369"/>
                  </a:cubicBezTo>
                  <a:cubicBezTo>
                    <a:pt x="9991" y="7369"/>
                    <a:pt x="10073" y="7359"/>
                    <a:pt x="10148" y="7359"/>
                  </a:cubicBezTo>
                  <a:cubicBezTo>
                    <a:pt x="10200" y="7359"/>
                    <a:pt x="10248" y="7364"/>
                    <a:pt x="10286" y="7380"/>
                  </a:cubicBezTo>
                  <a:lnTo>
                    <a:pt x="10277" y="7359"/>
                  </a:lnTo>
                  <a:cubicBezTo>
                    <a:pt x="10286" y="7353"/>
                    <a:pt x="10293" y="7351"/>
                    <a:pt x="10300" y="7351"/>
                  </a:cubicBezTo>
                  <a:cubicBezTo>
                    <a:pt x="10319" y="7351"/>
                    <a:pt x="10328" y="7371"/>
                    <a:pt x="10351" y="7375"/>
                  </a:cubicBezTo>
                  <a:cubicBezTo>
                    <a:pt x="10347" y="7359"/>
                    <a:pt x="10309" y="7356"/>
                    <a:pt x="10333" y="7342"/>
                  </a:cubicBezTo>
                  <a:cubicBezTo>
                    <a:pt x="10389" y="7338"/>
                    <a:pt x="10447" y="7336"/>
                    <a:pt x="10505" y="7336"/>
                  </a:cubicBezTo>
                  <a:cubicBezTo>
                    <a:pt x="10778" y="7336"/>
                    <a:pt x="11061" y="7379"/>
                    <a:pt x="11334" y="7396"/>
                  </a:cubicBezTo>
                  <a:cubicBezTo>
                    <a:pt x="11338" y="7396"/>
                    <a:pt x="11341" y="7396"/>
                    <a:pt x="11344" y="7396"/>
                  </a:cubicBezTo>
                  <a:cubicBezTo>
                    <a:pt x="11434" y="7396"/>
                    <a:pt x="11420" y="7320"/>
                    <a:pt x="11492" y="7320"/>
                  </a:cubicBezTo>
                  <a:cubicBezTo>
                    <a:pt x="11508" y="7320"/>
                    <a:pt x="11529" y="7324"/>
                    <a:pt x="11557" y="7333"/>
                  </a:cubicBezTo>
                  <a:lnTo>
                    <a:pt x="11515" y="7375"/>
                  </a:lnTo>
                  <a:cubicBezTo>
                    <a:pt x="11611" y="7356"/>
                    <a:pt x="11709" y="7352"/>
                    <a:pt x="11807" y="7352"/>
                  </a:cubicBezTo>
                  <a:cubicBezTo>
                    <a:pt x="11869" y="7352"/>
                    <a:pt x="11931" y="7354"/>
                    <a:pt x="11993" y="7354"/>
                  </a:cubicBezTo>
                  <a:cubicBezTo>
                    <a:pt x="12082" y="7354"/>
                    <a:pt x="12171" y="7350"/>
                    <a:pt x="12257" y="7336"/>
                  </a:cubicBezTo>
                  <a:lnTo>
                    <a:pt x="12257" y="7336"/>
                  </a:lnTo>
                  <a:cubicBezTo>
                    <a:pt x="12241" y="7345"/>
                    <a:pt x="12241" y="7356"/>
                    <a:pt x="12217" y="7356"/>
                  </a:cubicBezTo>
                  <a:cubicBezTo>
                    <a:pt x="12233" y="7366"/>
                    <a:pt x="12257" y="7370"/>
                    <a:pt x="12283" y="7370"/>
                  </a:cubicBezTo>
                  <a:cubicBezTo>
                    <a:pt x="12340" y="7370"/>
                    <a:pt x="12405" y="7351"/>
                    <a:pt x="12405" y="7333"/>
                  </a:cubicBezTo>
                  <a:cubicBezTo>
                    <a:pt x="12445" y="7336"/>
                    <a:pt x="12414" y="7356"/>
                    <a:pt x="12438" y="7368"/>
                  </a:cubicBezTo>
                  <a:cubicBezTo>
                    <a:pt x="12445" y="7371"/>
                    <a:pt x="12453" y="7372"/>
                    <a:pt x="12462" y="7372"/>
                  </a:cubicBezTo>
                  <a:cubicBezTo>
                    <a:pt x="12498" y="7372"/>
                    <a:pt x="12539" y="7352"/>
                    <a:pt x="12568" y="7352"/>
                  </a:cubicBezTo>
                  <a:cubicBezTo>
                    <a:pt x="12578" y="7352"/>
                    <a:pt x="12587" y="7354"/>
                    <a:pt x="12593" y="7361"/>
                  </a:cubicBezTo>
                  <a:cubicBezTo>
                    <a:pt x="12595" y="7363"/>
                    <a:pt x="12592" y="7366"/>
                    <a:pt x="12586" y="7368"/>
                  </a:cubicBezTo>
                  <a:lnTo>
                    <a:pt x="12586" y="7368"/>
                  </a:lnTo>
                  <a:cubicBezTo>
                    <a:pt x="12630" y="7360"/>
                    <a:pt x="12719" y="7371"/>
                    <a:pt x="12693" y="7340"/>
                  </a:cubicBezTo>
                  <a:lnTo>
                    <a:pt x="12693" y="7340"/>
                  </a:lnTo>
                  <a:cubicBezTo>
                    <a:pt x="12714" y="7345"/>
                    <a:pt x="12736" y="7346"/>
                    <a:pt x="12756" y="7346"/>
                  </a:cubicBezTo>
                  <a:cubicBezTo>
                    <a:pt x="12799" y="7346"/>
                    <a:pt x="12839" y="7340"/>
                    <a:pt x="12877" y="7340"/>
                  </a:cubicBezTo>
                  <a:cubicBezTo>
                    <a:pt x="12898" y="7340"/>
                    <a:pt x="12917" y="7342"/>
                    <a:pt x="12936" y="7347"/>
                  </a:cubicBezTo>
                  <a:cubicBezTo>
                    <a:pt x="12950" y="7335"/>
                    <a:pt x="12969" y="7332"/>
                    <a:pt x="12990" y="7332"/>
                  </a:cubicBezTo>
                  <a:cubicBezTo>
                    <a:pt x="13013" y="7332"/>
                    <a:pt x="13037" y="7336"/>
                    <a:pt x="13058" y="7336"/>
                  </a:cubicBezTo>
                  <a:cubicBezTo>
                    <a:pt x="13081" y="7336"/>
                    <a:pt x="13100" y="7331"/>
                    <a:pt x="13105" y="7310"/>
                  </a:cubicBezTo>
                  <a:lnTo>
                    <a:pt x="13105" y="7310"/>
                  </a:lnTo>
                  <a:cubicBezTo>
                    <a:pt x="13102" y="7339"/>
                    <a:pt x="13146" y="7351"/>
                    <a:pt x="13197" y="7351"/>
                  </a:cubicBezTo>
                  <a:cubicBezTo>
                    <a:pt x="13242" y="7351"/>
                    <a:pt x="13294" y="7342"/>
                    <a:pt x="13321" y="7329"/>
                  </a:cubicBezTo>
                  <a:lnTo>
                    <a:pt x="13321" y="7329"/>
                  </a:lnTo>
                  <a:cubicBezTo>
                    <a:pt x="13302" y="7347"/>
                    <a:pt x="13370" y="7347"/>
                    <a:pt x="13349" y="7370"/>
                  </a:cubicBezTo>
                  <a:cubicBezTo>
                    <a:pt x="13414" y="7370"/>
                    <a:pt x="13472" y="7359"/>
                    <a:pt x="13460" y="7331"/>
                  </a:cubicBezTo>
                  <a:lnTo>
                    <a:pt x="13460" y="7331"/>
                  </a:lnTo>
                  <a:cubicBezTo>
                    <a:pt x="13488" y="7347"/>
                    <a:pt x="13517" y="7352"/>
                    <a:pt x="13544" y="7352"/>
                  </a:cubicBezTo>
                  <a:cubicBezTo>
                    <a:pt x="13601" y="7352"/>
                    <a:pt x="13654" y="7330"/>
                    <a:pt x="13699" y="7330"/>
                  </a:cubicBezTo>
                  <a:cubicBezTo>
                    <a:pt x="13726" y="7330"/>
                    <a:pt x="13751" y="7338"/>
                    <a:pt x="13771" y="7363"/>
                  </a:cubicBezTo>
                  <a:cubicBezTo>
                    <a:pt x="13963" y="7331"/>
                    <a:pt x="14142" y="7312"/>
                    <a:pt x="14315" y="7298"/>
                  </a:cubicBezTo>
                  <a:lnTo>
                    <a:pt x="14315" y="7298"/>
                  </a:lnTo>
                  <a:cubicBezTo>
                    <a:pt x="14308" y="7354"/>
                    <a:pt x="14123" y="7305"/>
                    <a:pt x="14130" y="7363"/>
                  </a:cubicBezTo>
                  <a:cubicBezTo>
                    <a:pt x="14275" y="7343"/>
                    <a:pt x="14367" y="7303"/>
                    <a:pt x="14498" y="7303"/>
                  </a:cubicBezTo>
                  <a:cubicBezTo>
                    <a:pt x="14516" y="7303"/>
                    <a:pt x="14534" y="7304"/>
                    <a:pt x="14554" y="7305"/>
                  </a:cubicBezTo>
                  <a:cubicBezTo>
                    <a:pt x="14596" y="7312"/>
                    <a:pt x="14531" y="7329"/>
                    <a:pt x="14515" y="7338"/>
                  </a:cubicBezTo>
                  <a:cubicBezTo>
                    <a:pt x="14574" y="7330"/>
                    <a:pt x="14631" y="7328"/>
                    <a:pt x="14686" y="7328"/>
                  </a:cubicBezTo>
                  <a:cubicBezTo>
                    <a:pt x="14720" y="7328"/>
                    <a:pt x="14754" y="7329"/>
                    <a:pt x="14787" y="7329"/>
                  </a:cubicBezTo>
                  <a:cubicBezTo>
                    <a:pt x="14853" y="7329"/>
                    <a:pt x="14917" y="7326"/>
                    <a:pt x="14979" y="7313"/>
                  </a:cubicBezTo>
                  <a:lnTo>
                    <a:pt x="14979" y="7313"/>
                  </a:lnTo>
                  <a:cubicBezTo>
                    <a:pt x="14980" y="7313"/>
                    <a:pt x="14980" y="7314"/>
                    <a:pt x="14980" y="7314"/>
                  </a:cubicBezTo>
                  <a:lnTo>
                    <a:pt x="14980" y="7314"/>
                  </a:lnTo>
                  <a:cubicBezTo>
                    <a:pt x="14981" y="7314"/>
                    <a:pt x="14981" y="7313"/>
                    <a:pt x="14981" y="7312"/>
                  </a:cubicBezTo>
                  <a:lnTo>
                    <a:pt x="14981" y="7312"/>
                  </a:lnTo>
                  <a:cubicBezTo>
                    <a:pt x="14980" y="7312"/>
                    <a:pt x="14980" y="7313"/>
                    <a:pt x="14979" y="7313"/>
                  </a:cubicBezTo>
                  <a:lnTo>
                    <a:pt x="14979" y="7313"/>
                  </a:lnTo>
                  <a:cubicBezTo>
                    <a:pt x="14967" y="7294"/>
                    <a:pt x="14999" y="7276"/>
                    <a:pt x="15034" y="7259"/>
                  </a:cubicBezTo>
                  <a:lnTo>
                    <a:pt x="15187" y="7185"/>
                  </a:lnTo>
                  <a:lnTo>
                    <a:pt x="15080" y="7148"/>
                  </a:lnTo>
                  <a:cubicBezTo>
                    <a:pt x="15055" y="7138"/>
                    <a:pt x="15030" y="7127"/>
                    <a:pt x="15015" y="7125"/>
                  </a:cubicBezTo>
                  <a:lnTo>
                    <a:pt x="15015" y="7125"/>
                  </a:lnTo>
                  <a:lnTo>
                    <a:pt x="15017" y="7120"/>
                  </a:lnTo>
                  <a:lnTo>
                    <a:pt x="15017" y="7120"/>
                  </a:lnTo>
                  <a:cubicBezTo>
                    <a:pt x="15029" y="7115"/>
                    <a:pt x="15030" y="7106"/>
                    <a:pt x="15027" y="7095"/>
                  </a:cubicBezTo>
                  <a:lnTo>
                    <a:pt x="15027" y="7095"/>
                  </a:lnTo>
                  <a:lnTo>
                    <a:pt x="15034" y="7078"/>
                  </a:lnTo>
                  <a:cubicBezTo>
                    <a:pt x="15028" y="7077"/>
                    <a:pt x="15023" y="7077"/>
                    <a:pt x="15018" y="7076"/>
                  </a:cubicBezTo>
                  <a:lnTo>
                    <a:pt x="15018" y="7076"/>
                  </a:lnTo>
                  <a:cubicBezTo>
                    <a:pt x="14997" y="7043"/>
                    <a:pt x="14961" y="7004"/>
                    <a:pt x="15034" y="6997"/>
                  </a:cubicBezTo>
                  <a:cubicBezTo>
                    <a:pt x="15024" y="6991"/>
                    <a:pt x="15011" y="6986"/>
                    <a:pt x="15000" y="6986"/>
                  </a:cubicBezTo>
                  <a:cubicBezTo>
                    <a:pt x="14993" y="6986"/>
                    <a:pt x="14987" y="6988"/>
                    <a:pt x="14983" y="6995"/>
                  </a:cubicBezTo>
                  <a:cubicBezTo>
                    <a:pt x="14969" y="6975"/>
                    <a:pt x="14967" y="6964"/>
                    <a:pt x="14989" y="6964"/>
                  </a:cubicBezTo>
                  <a:cubicBezTo>
                    <a:pt x="14992" y="6964"/>
                    <a:pt x="14997" y="6964"/>
                    <a:pt x="15002" y="6965"/>
                  </a:cubicBezTo>
                  <a:cubicBezTo>
                    <a:pt x="14918" y="6902"/>
                    <a:pt x="14925" y="6946"/>
                    <a:pt x="14860" y="6881"/>
                  </a:cubicBezTo>
                  <a:cubicBezTo>
                    <a:pt x="14863" y="6878"/>
                    <a:pt x="14867" y="6877"/>
                    <a:pt x="14872" y="6877"/>
                  </a:cubicBezTo>
                  <a:cubicBezTo>
                    <a:pt x="14879" y="6877"/>
                    <a:pt x="14888" y="6879"/>
                    <a:pt x="14896" y="6879"/>
                  </a:cubicBezTo>
                  <a:cubicBezTo>
                    <a:pt x="14898" y="6879"/>
                    <a:pt x="14900" y="6879"/>
                    <a:pt x="14902" y="6879"/>
                  </a:cubicBezTo>
                  <a:cubicBezTo>
                    <a:pt x="14844" y="6865"/>
                    <a:pt x="14791" y="6830"/>
                    <a:pt x="14754" y="6781"/>
                  </a:cubicBezTo>
                  <a:cubicBezTo>
                    <a:pt x="14758" y="6780"/>
                    <a:pt x="14760" y="6774"/>
                    <a:pt x="14765" y="6774"/>
                  </a:cubicBezTo>
                  <a:cubicBezTo>
                    <a:pt x="14767" y="6774"/>
                    <a:pt x="14769" y="6775"/>
                    <a:pt x="14771" y="6776"/>
                  </a:cubicBezTo>
                  <a:lnTo>
                    <a:pt x="14771" y="6776"/>
                  </a:lnTo>
                  <a:cubicBezTo>
                    <a:pt x="14673" y="6687"/>
                    <a:pt x="14566" y="6660"/>
                    <a:pt x="14480" y="6543"/>
                  </a:cubicBezTo>
                  <a:cubicBezTo>
                    <a:pt x="14550" y="6536"/>
                    <a:pt x="14457" y="6494"/>
                    <a:pt x="14485" y="6455"/>
                  </a:cubicBezTo>
                  <a:lnTo>
                    <a:pt x="14417" y="6408"/>
                  </a:lnTo>
                  <a:lnTo>
                    <a:pt x="14424" y="6448"/>
                  </a:lnTo>
                  <a:cubicBezTo>
                    <a:pt x="14376" y="6397"/>
                    <a:pt x="14308" y="6376"/>
                    <a:pt x="14276" y="6322"/>
                  </a:cubicBezTo>
                  <a:lnTo>
                    <a:pt x="14276" y="6322"/>
                  </a:lnTo>
                  <a:lnTo>
                    <a:pt x="14327" y="6346"/>
                  </a:lnTo>
                  <a:lnTo>
                    <a:pt x="14227" y="6260"/>
                  </a:lnTo>
                  <a:lnTo>
                    <a:pt x="14267" y="6325"/>
                  </a:lnTo>
                  <a:cubicBezTo>
                    <a:pt x="14254" y="6318"/>
                    <a:pt x="14244" y="6316"/>
                    <a:pt x="14237" y="6316"/>
                  </a:cubicBezTo>
                  <a:cubicBezTo>
                    <a:pt x="14221" y="6316"/>
                    <a:pt x="14218" y="6329"/>
                    <a:pt x="14210" y="6329"/>
                  </a:cubicBezTo>
                  <a:cubicBezTo>
                    <a:pt x="14203" y="6329"/>
                    <a:pt x="14194" y="6321"/>
                    <a:pt x="14174" y="6295"/>
                  </a:cubicBezTo>
                  <a:lnTo>
                    <a:pt x="14174" y="6295"/>
                  </a:lnTo>
                  <a:cubicBezTo>
                    <a:pt x="14175" y="6296"/>
                    <a:pt x="14176" y="6296"/>
                    <a:pt x="14176" y="6296"/>
                  </a:cubicBezTo>
                  <a:cubicBezTo>
                    <a:pt x="14179" y="6296"/>
                    <a:pt x="14129" y="6246"/>
                    <a:pt x="14119" y="6205"/>
                  </a:cubicBezTo>
                  <a:lnTo>
                    <a:pt x="14119" y="6205"/>
                  </a:lnTo>
                  <a:cubicBezTo>
                    <a:pt x="14135" y="6209"/>
                    <a:pt x="14149" y="6216"/>
                    <a:pt x="14165" y="6225"/>
                  </a:cubicBezTo>
                  <a:cubicBezTo>
                    <a:pt x="14153" y="6210"/>
                    <a:pt x="14142" y="6197"/>
                    <a:pt x="14132" y="6197"/>
                  </a:cubicBezTo>
                  <a:cubicBezTo>
                    <a:pt x="14128" y="6197"/>
                    <a:pt x="14124" y="6198"/>
                    <a:pt x="14121" y="6202"/>
                  </a:cubicBezTo>
                  <a:lnTo>
                    <a:pt x="14119" y="6204"/>
                  </a:lnTo>
                  <a:lnTo>
                    <a:pt x="14119" y="6204"/>
                  </a:lnTo>
                  <a:cubicBezTo>
                    <a:pt x="14119" y="6202"/>
                    <a:pt x="14119" y="6201"/>
                    <a:pt x="14118" y="6200"/>
                  </a:cubicBezTo>
                  <a:cubicBezTo>
                    <a:pt x="14077" y="6188"/>
                    <a:pt x="14042" y="6163"/>
                    <a:pt x="14019" y="6125"/>
                  </a:cubicBezTo>
                  <a:cubicBezTo>
                    <a:pt x="14019" y="6107"/>
                    <a:pt x="14063" y="6098"/>
                    <a:pt x="14063" y="6084"/>
                  </a:cubicBezTo>
                  <a:lnTo>
                    <a:pt x="14063" y="6084"/>
                  </a:lnTo>
                  <a:cubicBezTo>
                    <a:pt x="14062" y="6084"/>
                    <a:pt x="14061" y="6084"/>
                    <a:pt x="14060" y="6084"/>
                  </a:cubicBezTo>
                  <a:cubicBezTo>
                    <a:pt x="14009" y="6084"/>
                    <a:pt x="13939" y="5975"/>
                    <a:pt x="13880" y="5975"/>
                  </a:cubicBezTo>
                  <a:cubicBezTo>
                    <a:pt x="13893" y="5975"/>
                    <a:pt x="13907" y="5968"/>
                    <a:pt x="13914" y="5954"/>
                  </a:cubicBezTo>
                  <a:lnTo>
                    <a:pt x="13914" y="5954"/>
                  </a:lnTo>
                  <a:lnTo>
                    <a:pt x="13873" y="5956"/>
                  </a:lnTo>
                  <a:cubicBezTo>
                    <a:pt x="13856" y="5926"/>
                    <a:pt x="13856" y="5919"/>
                    <a:pt x="13873" y="5908"/>
                  </a:cubicBezTo>
                  <a:cubicBezTo>
                    <a:pt x="13858" y="5891"/>
                    <a:pt x="13849" y="5886"/>
                    <a:pt x="13843" y="5886"/>
                  </a:cubicBezTo>
                  <a:cubicBezTo>
                    <a:pt x="13831" y="5886"/>
                    <a:pt x="13832" y="5911"/>
                    <a:pt x="13823" y="5911"/>
                  </a:cubicBezTo>
                  <a:cubicBezTo>
                    <a:pt x="13817" y="5911"/>
                    <a:pt x="13808" y="5902"/>
                    <a:pt x="13789" y="5873"/>
                  </a:cubicBezTo>
                  <a:lnTo>
                    <a:pt x="13789" y="5873"/>
                  </a:lnTo>
                  <a:cubicBezTo>
                    <a:pt x="13792" y="5874"/>
                    <a:pt x="13794" y="5875"/>
                    <a:pt x="13796" y="5875"/>
                  </a:cubicBezTo>
                  <a:cubicBezTo>
                    <a:pt x="13797" y="5875"/>
                    <a:pt x="13798" y="5874"/>
                    <a:pt x="13799" y="5874"/>
                  </a:cubicBezTo>
                  <a:cubicBezTo>
                    <a:pt x="13802" y="5874"/>
                    <a:pt x="13807" y="5875"/>
                    <a:pt x="13815" y="5880"/>
                  </a:cubicBezTo>
                  <a:cubicBezTo>
                    <a:pt x="13743" y="5789"/>
                    <a:pt x="13641" y="5736"/>
                    <a:pt x="13576" y="5648"/>
                  </a:cubicBezTo>
                  <a:cubicBezTo>
                    <a:pt x="13578" y="5636"/>
                    <a:pt x="13583" y="5632"/>
                    <a:pt x="13589" y="5632"/>
                  </a:cubicBezTo>
                  <a:cubicBezTo>
                    <a:pt x="13606" y="5632"/>
                    <a:pt x="13633" y="5667"/>
                    <a:pt x="13647" y="5667"/>
                  </a:cubicBezTo>
                  <a:cubicBezTo>
                    <a:pt x="13651" y="5667"/>
                    <a:pt x="13654" y="5663"/>
                    <a:pt x="13655" y="5653"/>
                  </a:cubicBezTo>
                  <a:cubicBezTo>
                    <a:pt x="13539" y="5551"/>
                    <a:pt x="13388" y="5465"/>
                    <a:pt x="13291" y="5351"/>
                  </a:cubicBezTo>
                  <a:lnTo>
                    <a:pt x="13291" y="5351"/>
                  </a:lnTo>
                  <a:lnTo>
                    <a:pt x="13307" y="5374"/>
                  </a:lnTo>
                  <a:cubicBezTo>
                    <a:pt x="13300" y="5378"/>
                    <a:pt x="13294" y="5379"/>
                    <a:pt x="13289" y="5379"/>
                  </a:cubicBezTo>
                  <a:cubicBezTo>
                    <a:pt x="13246" y="5379"/>
                    <a:pt x="13243" y="5273"/>
                    <a:pt x="13179" y="5244"/>
                  </a:cubicBezTo>
                  <a:lnTo>
                    <a:pt x="13179" y="5244"/>
                  </a:lnTo>
                  <a:cubicBezTo>
                    <a:pt x="13181" y="5245"/>
                    <a:pt x="13183" y="5245"/>
                    <a:pt x="13186" y="5245"/>
                  </a:cubicBezTo>
                  <a:cubicBezTo>
                    <a:pt x="13200" y="5245"/>
                    <a:pt x="13215" y="5235"/>
                    <a:pt x="13211" y="5235"/>
                  </a:cubicBezTo>
                  <a:lnTo>
                    <a:pt x="13211" y="5235"/>
                  </a:lnTo>
                  <a:cubicBezTo>
                    <a:pt x="13211" y="5235"/>
                    <a:pt x="13210" y="5235"/>
                    <a:pt x="13210" y="5235"/>
                  </a:cubicBezTo>
                  <a:cubicBezTo>
                    <a:pt x="13145" y="5154"/>
                    <a:pt x="13050" y="5098"/>
                    <a:pt x="12927" y="5003"/>
                  </a:cubicBezTo>
                  <a:lnTo>
                    <a:pt x="12952" y="5003"/>
                  </a:lnTo>
                  <a:cubicBezTo>
                    <a:pt x="12920" y="4950"/>
                    <a:pt x="12846" y="4885"/>
                    <a:pt x="12804" y="4834"/>
                  </a:cubicBezTo>
                  <a:cubicBezTo>
                    <a:pt x="12788" y="4833"/>
                    <a:pt x="12771" y="4821"/>
                    <a:pt x="12762" y="4821"/>
                  </a:cubicBezTo>
                  <a:cubicBezTo>
                    <a:pt x="12756" y="4821"/>
                    <a:pt x="12753" y="4825"/>
                    <a:pt x="12753" y="4836"/>
                  </a:cubicBezTo>
                  <a:cubicBezTo>
                    <a:pt x="12679" y="4626"/>
                    <a:pt x="12445" y="4600"/>
                    <a:pt x="12377" y="4417"/>
                  </a:cubicBezTo>
                  <a:lnTo>
                    <a:pt x="12377" y="4417"/>
                  </a:lnTo>
                  <a:cubicBezTo>
                    <a:pt x="12387" y="4428"/>
                    <a:pt x="12405" y="4436"/>
                    <a:pt x="12411" y="4436"/>
                  </a:cubicBezTo>
                  <a:cubicBezTo>
                    <a:pt x="12414" y="4436"/>
                    <a:pt x="12414" y="4434"/>
                    <a:pt x="12410" y="4431"/>
                  </a:cubicBezTo>
                  <a:lnTo>
                    <a:pt x="12292" y="4333"/>
                  </a:lnTo>
                  <a:lnTo>
                    <a:pt x="12292" y="4333"/>
                  </a:lnTo>
                  <a:cubicBezTo>
                    <a:pt x="12280" y="4364"/>
                    <a:pt x="12294" y="4361"/>
                    <a:pt x="12301" y="4398"/>
                  </a:cubicBezTo>
                  <a:cubicBezTo>
                    <a:pt x="12266" y="4394"/>
                    <a:pt x="12234" y="4375"/>
                    <a:pt x="12208" y="4350"/>
                  </a:cubicBezTo>
                  <a:lnTo>
                    <a:pt x="12208" y="4350"/>
                  </a:lnTo>
                  <a:cubicBezTo>
                    <a:pt x="12220" y="4356"/>
                    <a:pt x="12229" y="4359"/>
                    <a:pt x="12235" y="4359"/>
                  </a:cubicBezTo>
                  <a:cubicBezTo>
                    <a:pt x="12260" y="4359"/>
                    <a:pt x="12239" y="4311"/>
                    <a:pt x="12231" y="4285"/>
                  </a:cubicBezTo>
                  <a:cubicBezTo>
                    <a:pt x="12229" y="4294"/>
                    <a:pt x="12215" y="4294"/>
                    <a:pt x="12210" y="4301"/>
                  </a:cubicBezTo>
                  <a:cubicBezTo>
                    <a:pt x="12205" y="4272"/>
                    <a:pt x="12197" y="4264"/>
                    <a:pt x="12189" y="4264"/>
                  </a:cubicBezTo>
                  <a:cubicBezTo>
                    <a:pt x="12179" y="4264"/>
                    <a:pt x="12167" y="4274"/>
                    <a:pt x="12153" y="4274"/>
                  </a:cubicBezTo>
                  <a:cubicBezTo>
                    <a:pt x="12140" y="4274"/>
                    <a:pt x="12125" y="4265"/>
                    <a:pt x="12108" y="4231"/>
                  </a:cubicBezTo>
                  <a:lnTo>
                    <a:pt x="12122" y="4224"/>
                  </a:lnTo>
                  <a:cubicBezTo>
                    <a:pt x="12088" y="4201"/>
                    <a:pt x="12048" y="4190"/>
                    <a:pt x="12020" y="4155"/>
                  </a:cubicBezTo>
                  <a:cubicBezTo>
                    <a:pt x="12023" y="4146"/>
                    <a:pt x="12027" y="4143"/>
                    <a:pt x="12032" y="4143"/>
                  </a:cubicBezTo>
                  <a:cubicBezTo>
                    <a:pt x="12043" y="4143"/>
                    <a:pt x="12059" y="4161"/>
                    <a:pt x="12073" y="4161"/>
                  </a:cubicBezTo>
                  <a:cubicBezTo>
                    <a:pt x="12076" y="4161"/>
                    <a:pt x="12080" y="4160"/>
                    <a:pt x="12083" y="4157"/>
                  </a:cubicBezTo>
                  <a:cubicBezTo>
                    <a:pt x="12039" y="4116"/>
                    <a:pt x="11953" y="4116"/>
                    <a:pt x="11937" y="4053"/>
                  </a:cubicBezTo>
                  <a:lnTo>
                    <a:pt x="11937" y="4053"/>
                  </a:lnTo>
                  <a:cubicBezTo>
                    <a:pt x="11962" y="4065"/>
                    <a:pt x="11988" y="4092"/>
                    <a:pt x="12013" y="4104"/>
                  </a:cubicBezTo>
                  <a:cubicBezTo>
                    <a:pt x="11999" y="4034"/>
                    <a:pt x="11986" y="4034"/>
                    <a:pt x="11960" y="4000"/>
                  </a:cubicBezTo>
                  <a:lnTo>
                    <a:pt x="11960" y="4000"/>
                  </a:lnTo>
                  <a:lnTo>
                    <a:pt x="11962" y="4002"/>
                  </a:lnTo>
                  <a:lnTo>
                    <a:pt x="11902" y="3916"/>
                  </a:lnTo>
                  <a:lnTo>
                    <a:pt x="11911" y="3942"/>
                  </a:lnTo>
                  <a:cubicBezTo>
                    <a:pt x="11908" y="3942"/>
                    <a:pt x="11904" y="3942"/>
                    <a:pt x="11901" y="3942"/>
                  </a:cubicBezTo>
                  <a:cubicBezTo>
                    <a:pt x="11796" y="3942"/>
                    <a:pt x="11787" y="3843"/>
                    <a:pt x="11681" y="3811"/>
                  </a:cubicBezTo>
                  <a:lnTo>
                    <a:pt x="11681" y="3811"/>
                  </a:lnTo>
                  <a:cubicBezTo>
                    <a:pt x="11706" y="3818"/>
                    <a:pt x="11721" y="3821"/>
                    <a:pt x="11729" y="3821"/>
                  </a:cubicBezTo>
                  <a:cubicBezTo>
                    <a:pt x="11754" y="3821"/>
                    <a:pt x="11718" y="3793"/>
                    <a:pt x="11742" y="3777"/>
                  </a:cubicBezTo>
                  <a:cubicBezTo>
                    <a:pt x="11733" y="3752"/>
                    <a:pt x="11712" y="3714"/>
                    <a:pt x="11728" y="3714"/>
                  </a:cubicBezTo>
                  <a:cubicBezTo>
                    <a:pt x="11670" y="3703"/>
                    <a:pt x="11687" y="3640"/>
                    <a:pt x="11605" y="3622"/>
                  </a:cubicBezTo>
                  <a:cubicBezTo>
                    <a:pt x="11612" y="3612"/>
                    <a:pt x="11571" y="3585"/>
                    <a:pt x="11601" y="3571"/>
                  </a:cubicBezTo>
                  <a:cubicBezTo>
                    <a:pt x="11589" y="3562"/>
                    <a:pt x="11582" y="3559"/>
                    <a:pt x="11578" y="3559"/>
                  </a:cubicBezTo>
                  <a:lnTo>
                    <a:pt x="11578" y="3559"/>
                  </a:lnTo>
                  <a:cubicBezTo>
                    <a:pt x="11566" y="3559"/>
                    <a:pt x="11592" y="3598"/>
                    <a:pt x="11580" y="3603"/>
                  </a:cubicBezTo>
                  <a:cubicBezTo>
                    <a:pt x="11483" y="3564"/>
                    <a:pt x="11455" y="3404"/>
                    <a:pt x="11313" y="3344"/>
                  </a:cubicBezTo>
                  <a:cubicBezTo>
                    <a:pt x="11211" y="3274"/>
                    <a:pt x="11165" y="3288"/>
                    <a:pt x="11072" y="3223"/>
                  </a:cubicBezTo>
                  <a:cubicBezTo>
                    <a:pt x="11067" y="3207"/>
                    <a:pt x="11074" y="3202"/>
                    <a:pt x="11084" y="3202"/>
                  </a:cubicBezTo>
                  <a:cubicBezTo>
                    <a:pt x="11101" y="3202"/>
                    <a:pt x="11126" y="3214"/>
                    <a:pt x="11126" y="3214"/>
                  </a:cubicBezTo>
                  <a:cubicBezTo>
                    <a:pt x="11098" y="3163"/>
                    <a:pt x="11058" y="3123"/>
                    <a:pt x="11010" y="3096"/>
                  </a:cubicBezTo>
                  <a:cubicBezTo>
                    <a:pt x="11026" y="3096"/>
                    <a:pt x="11024" y="3082"/>
                    <a:pt x="11021" y="3058"/>
                  </a:cubicBezTo>
                  <a:cubicBezTo>
                    <a:pt x="10984" y="3028"/>
                    <a:pt x="10968" y="3068"/>
                    <a:pt x="10935" y="3012"/>
                  </a:cubicBezTo>
                  <a:cubicBezTo>
                    <a:pt x="10950" y="3009"/>
                    <a:pt x="10964" y="3007"/>
                    <a:pt x="10978" y="3007"/>
                  </a:cubicBezTo>
                  <a:cubicBezTo>
                    <a:pt x="10987" y="3007"/>
                    <a:pt x="10996" y="3008"/>
                    <a:pt x="11005" y="3010"/>
                  </a:cubicBezTo>
                  <a:cubicBezTo>
                    <a:pt x="10956" y="2977"/>
                    <a:pt x="10903" y="2956"/>
                    <a:pt x="10854" y="2924"/>
                  </a:cubicBezTo>
                  <a:cubicBezTo>
                    <a:pt x="10856" y="2915"/>
                    <a:pt x="10861" y="2912"/>
                    <a:pt x="10869" y="2912"/>
                  </a:cubicBezTo>
                  <a:cubicBezTo>
                    <a:pt x="10885" y="2912"/>
                    <a:pt x="10910" y="2925"/>
                    <a:pt x="10926" y="2929"/>
                  </a:cubicBezTo>
                  <a:cubicBezTo>
                    <a:pt x="10877" y="2894"/>
                    <a:pt x="10808" y="2835"/>
                    <a:pt x="10767" y="2835"/>
                  </a:cubicBezTo>
                  <a:cubicBezTo>
                    <a:pt x="10763" y="2835"/>
                    <a:pt x="10760" y="2835"/>
                    <a:pt x="10757" y="2836"/>
                  </a:cubicBezTo>
                  <a:lnTo>
                    <a:pt x="10773" y="2865"/>
                  </a:lnTo>
                  <a:lnTo>
                    <a:pt x="10773" y="2865"/>
                  </a:lnTo>
                  <a:cubicBezTo>
                    <a:pt x="10772" y="2856"/>
                    <a:pt x="10784" y="2849"/>
                    <a:pt x="10796" y="2849"/>
                  </a:cubicBezTo>
                  <a:cubicBezTo>
                    <a:pt x="10800" y="2849"/>
                    <a:pt x="10804" y="2850"/>
                    <a:pt x="10808" y="2852"/>
                  </a:cubicBezTo>
                  <a:cubicBezTo>
                    <a:pt x="10864" y="2871"/>
                    <a:pt x="10854" y="2915"/>
                    <a:pt x="10847" y="2926"/>
                  </a:cubicBezTo>
                  <a:lnTo>
                    <a:pt x="10813" y="2903"/>
                  </a:lnTo>
                  <a:lnTo>
                    <a:pt x="10813" y="2903"/>
                  </a:lnTo>
                  <a:cubicBezTo>
                    <a:pt x="10792" y="2984"/>
                    <a:pt x="10935" y="3010"/>
                    <a:pt x="10991" y="3070"/>
                  </a:cubicBezTo>
                  <a:lnTo>
                    <a:pt x="10931" y="3084"/>
                  </a:lnTo>
                  <a:lnTo>
                    <a:pt x="11019" y="3112"/>
                  </a:lnTo>
                  <a:cubicBezTo>
                    <a:pt x="11021" y="3129"/>
                    <a:pt x="11015" y="3150"/>
                    <a:pt x="10998" y="3150"/>
                  </a:cubicBezTo>
                  <a:cubicBezTo>
                    <a:pt x="10992" y="3150"/>
                    <a:pt x="10985" y="3148"/>
                    <a:pt x="10977" y="3142"/>
                  </a:cubicBezTo>
                  <a:lnTo>
                    <a:pt x="10977" y="3142"/>
                  </a:lnTo>
                  <a:cubicBezTo>
                    <a:pt x="11000" y="3202"/>
                    <a:pt x="11026" y="3165"/>
                    <a:pt x="11042" y="3221"/>
                  </a:cubicBezTo>
                  <a:cubicBezTo>
                    <a:pt x="11042" y="3225"/>
                    <a:pt x="11040" y="3227"/>
                    <a:pt x="11038" y="3227"/>
                  </a:cubicBezTo>
                  <a:cubicBezTo>
                    <a:pt x="11036" y="3227"/>
                    <a:pt x="11034" y="3226"/>
                    <a:pt x="11033" y="3225"/>
                  </a:cubicBezTo>
                  <a:lnTo>
                    <a:pt x="11033" y="3225"/>
                  </a:lnTo>
                  <a:lnTo>
                    <a:pt x="11084" y="3255"/>
                  </a:lnTo>
                  <a:cubicBezTo>
                    <a:pt x="11073" y="3255"/>
                    <a:pt x="11068" y="3270"/>
                    <a:pt x="11060" y="3270"/>
                  </a:cubicBezTo>
                  <a:cubicBezTo>
                    <a:pt x="11056" y="3270"/>
                    <a:pt x="11051" y="3267"/>
                    <a:pt x="11044" y="3258"/>
                  </a:cubicBezTo>
                  <a:lnTo>
                    <a:pt x="11044" y="3258"/>
                  </a:lnTo>
                  <a:cubicBezTo>
                    <a:pt x="11095" y="3351"/>
                    <a:pt x="11188" y="3348"/>
                    <a:pt x="11188" y="3402"/>
                  </a:cubicBezTo>
                  <a:lnTo>
                    <a:pt x="11181" y="3399"/>
                  </a:lnTo>
                  <a:lnTo>
                    <a:pt x="11181" y="3399"/>
                  </a:lnTo>
                  <a:cubicBezTo>
                    <a:pt x="11217" y="3427"/>
                    <a:pt x="11234" y="3435"/>
                    <a:pt x="11243" y="3435"/>
                  </a:cubicBezTo>
                  <a:cubicBezTo>
                    <a:pt x="11259" y="3435"/>
                    <a:pt x="11256" y="3414"/>
                    <a:pt x="11282" y="3414"/>
                  </a:cubicBezTo>
                  <a:cubicBezTo>
                    <a:pt x="11292" y="3414"/>
                    <a:pt x="11305" y="3417"/>
                    <a:pt x="11325" y="3425"/>
                  </a:cubicBezTo>
                  <a:lnTo>
                    <a:pt x="11309" y="3541"/>
                  </a:lnTo>
                  <a:lnTo>
                    <a:pt x="11346" y="3524"/>
                  </a:lnTo>
                  <a:cubicBezTo>
                    <a:pt x="11355" y="3536"/>
                    <a:pt x="11374" y="3557"/>
                    <a:pt x="11360" y="3564"/>
                  </a:cubicBezTo>
                  <a:cubicBezTo>
                    <a:pt x="11372" y="3568"/>
                    <a:pt x="11379" y="3570"/>
                    <a:pt x="11383" y="3570"/>
                  </a:cubicBezTo>
                  <a:cubicBezTo>
                    <a:pt x="11396" y="3570"/>
                    <a:pt x="11377" y="3552"/>
                    <a:pt x="11398" y="3552"/>
                  </a:cubicBezTo>
                  <a:cubicBezTo>
                    <a:pt x="11399" y="3552"/>
                    <a:pt x="11401" y="3552"/>
                    <a:pt x="11404" y="3552"/>
                  </a:cubicBezTo>
                  <a:cubicBezTo>
                    <a:pt x="11429" y="3626"/>
                    <a:pt x="11552" y="3677"/>
                    <a:pt x="11520" y="3733"/>
                  </a:cubicBezTo>
                  <a:cubicBezTo>
                    <a:pt x="11549" y="3730"/>
                    <a:pt x="11517" y="3694"/>
                    <a:pt x="11528" y="3694"/>
                  </a:cubicBezTo>
                  <a:lnTo>
                    <a:pt x="11528" y="3694"/>
                  </a:lnTo>
                  <a:cubicBezTo>
                    <a:pt x="11532" y="3694"/>
                    <a:pt x="11540" y="3698"/>
                    <a:pt x="11557" y="3708"/>
                  </a:cubicBezTo>
                  <a:cubicBezTo>
                    <a:pt x="11524" y="3770"/>
                    <a:pt x="11626" y="3761"/>
                    <a:pt x="11649" y="3828"/>
                  </a:cubicBezTo>
                  <a:cubicBezTo>
                    <a:pt x="11646" y="3829"/>
                    <a:pt x="11643" y="3829"/>
                    <a:pt x="11641" y="3829"/>
                  </a:cubicBezTo>
                  <a:cubicBezTo>
                    <a:pt x="11622" y="3829"/>
                    <a:pt x="11606" y="3815"/>
                    <a:pt x="11600" y="3815"/>
                  </a:cubicBezTo>
                  <a:lnTo>
                    <a:pt x="11600" y="3815"/>
                  </a:lnTo>
                  <a:cubicBezTo>
                    <a:pt x="11595" y="3815"/>
                    <a:pt x="11596" y="3823"/>
                    <a:pt x="11605" y="3849"/>
                  </a:cubicBezTo>
                  <a:cubicBezTo>
                    <a:pt x="11609" y="3848"/>
                    <a:pt x="11612" y="3848"/>
                    <a:pt x="11615" y="3848"/>
                  </a:cubicBezTo>
                  <a:cubicBezTo>
                    <a:pt x="11674" y="3848"/>
                    <a:pt x="11687" y="3948"/>
                    <a:pt x="11731" y="3979"/>
                  </a:cubicBezTo>
                  <a:cubicBezTo>
                    <a:pt x="11735" y="3975"/>
                    <a:pt x="11740" y="3973"/>
                    <a:pt x="11745" y="3973"/>
                  </a:cubicBezTo>
                  <a:cubicBezTo>
                    <a:pt x="11781" y="3973"/>
                    <a:pt x="11837" y="4055"/>
                    <a:pt x="11902" y="4102"/>
                  </a:cubicBezTo>
                  <a:cubicBezTo>
                    <a:pt x="11888" y="4109"/>
                    <a:pt x="12006" y="4241"/>
                    <a:pt x="12055" y="4313"/>
                  </a:cubicBezTo>
                  <a:lnTo>
                    <a:pt x="12048" y="4317"/>
                  </a:lnTo>
                  <a:cubicBezTo>
                    <a:pt x="12054" y="4315"/>
                    <a:pt x="12059" y="4313"/>
                    <a:pt x="12065" y="4313"/>
                  </a:cubicBezTo>
                  <a:cubicBezTo>
                    <a:pt x="12106" y="4313"/>
                    <a:pt x="12152" y="4371"/>
                    <a:pt x="12199" y="4403"/>
                  </a:cubicBezTo>
                  <a:cubicBezTo>
                    <a:pt x="12188" y="4413"/>
                    <a:pt x="12179" y="4417"/>
                    <a:pt x="12167" y="4417"/>
                  </a:cubicBezTo>
                  <a:cubicBezTo>
                    <a:pt x="12157" y="4417"/>
                    <a:pt x="12145" y="4413"/>
                    <a:pt x="12129" y="4405"/>
                  </a:cubicBezTo>
                  <a:lnTo>
                    <a:pt x="12129" y="4405"/>
                  </a:lnTo>
                  <a:lnTo>
                    <a:pt x="12171" y="4447"/>
                  </a:lnTo>
                  <a:cubicBezTo>
                    <a:pt x="12164" y="4449"/>
                    <a:pt x="12157" y="4449"/>
                    <a:pt x="12150" y="4452"/>
                  </a:cubicBezTo>
                  <a:lnTo>
                    <a:pt x="12183" y="4459"/>
                  </a:lnTo>
                  <a:lnTo>
                    <a:pt x="12183" y="4459"/>
                  </a:lnTo>
                  <a:lnTo>
                    <a:pt x="12171" y="4447"/>
                  </a:lnTo>
                  <a:lnTo>
                    <a:pt x="12171" y="4447"/>
                  </a:lnTo>
                  <a:cubicBezTo>
                    <a:pt x="12197" y="4449"/>
                    <a:pt x="12222" y="4459"/>
                    <a:pt x="12241" y="4477"/>
                  </a:cubicBezTo>
                  <a:lnTo>
                    <a:pt x="12206" y="4491"/>
                  </a:lnTo>
                  <a:cubicBezTo>
                    <a:pt x="12264" y="4547"/>
                    <a:pt x="12347" y="4577"/>
                    <a:pt x="12403" y="4665"/>
                  </a:cubicBezTo>
                  <a:cubicBezTo>
                    <a:pt x="12424" y="4652"/>
                    <a:pt x="12417" y="4588"/>
                    <a:pt x="12454" y="4588"/>
                  </a:cubicBezTo>
                  <a:cubicBezTo>
                    <a:pt x="12465" y="4588"/>
                    <a:pt x="12480" y="4593"/>
                    <a:pt x="12500" y="4607"/>
                  </a:cubicBezTo>
                  <a:cubicBezTo>
                    <a:pt x="12493" y="4620"/>
                    <a:pt x="12480" y="4637"/>
                    <a:pt x="12463" y="4637"/>
                  </a:cubicBezTo>
                  <a:cubicBezTo>
                    <a:pt x="12459" y="4637"/>
                    <a:pt x="12454" y="4635"/>
                    <a:pt x="12449" y="4632"/>
                  </a:cubicBezTo>
                  <a:lnTo>
                    <a:pt x="12449" y="4632"/>
                  </a:lnTo>
                  <a:cubicBezTo>
                    <a:pt x="12456" y="4637"/>
                    <a:pt x="12482" y="4644"/>
                    <a:pt x="12491" y="4663"/>
                  </a:cubicBezTo>
                  <a:lnTo>
                    <a:pt x="12440" y="4653"/>
                  </a:lnTo>
                  <a:lnTo>
                    <a:pt x="12440" y="4653"/>
                  </a:lnTo>
                  <a:cubicBezTo>
                    <a:pt x="12448" y="4670"/>
                    <a:pt x="12455" y="4673"/>
                    <a:pt x="12461" y="4673"/>
                  </a:cubicBezTo>
                  <a:cubicBezTo>
                    <a:pt x="12467" y="4673"/>
                    <a:pt x="12472" y="4671"/>
                    <a:pt x="12478" y="4671"/>
                  </a:cubicBezTo>
                  <a:cubicBezTo>
                    <a:pt x="12484" y="4671"/>
                    <a:pt x="12490" y="4673"/>
                    <a:pt x="12498" y="4681"/>
                  </a:cubicBezTo>
                  <a:cubicBezTo>
                    <a:pt x="12479" y="4700"/>
                    <a:pt x="12505" y="4714"/>
                    <a:pt x="12486" y="4725"/>
                  </a:cubicBezTo>
                  <a:cubicBezTo>
                    <a:pt x="12477" y="4721"/>
                    <a:pt x="12470" y="4695"/>
                    <a:pt x="12454" y="4690"/>
                  </a:cubicBezTo>
                  <a:lnTo>
                    <a:pt x="12454" y="4690"/>
                  </a:lnTo>
                  <a:cubicBezTo>
                    <a:pt x="12479" y="4723"/>
                    <a:pt x="12505" y="4769"/>
                    <a:pt x="12505" y="4795"/>
                  </a:cubicBezTo>
                  <a:cubicBezTo>
                    <a:pt x="12509" y="4788"/>
                    <a:pt x="12516" y="4781"/>
                    <a:pt x="12527" y="4781"/>
                  </a:cubicBezTo>
                  <a:cubicBezTo>
                    <a:pt x="12534" y="4781"/>
                    <a:pt x="12542" y="4784"/>
                    <a:pt x="12551" y="4792"/>
                  </a:cubicBezTo>
                  <a:cubicBezTo>
                    <a:pt x="12609" y="4846"/>
                    <a:pt x="12549" y="4832"/>
                    <a:pt x="12574" y="4874"/>
                  </a:cubicBezTo>
                  <a:cubicBezTo>
                    <a:pt x="12595" y="4875"/>
                    <a:pt x="12613" y="4906"/>
                    <a:pt x="12634" y="4906"/>
                  </a:cubicBezTo>
                  <a:cubicBezTo>
                    <a:pt x="12640" y="4906"/>
                    <a:pt x="12645" y="4904"/>
                    <a:pt x="12651" y="4899"/>
                  </a:cubicBezTo>
                  <a:cubicBezTo>
                    <a:pt x="12667" y="4915"/>
                    <a:pt x="12656" y="4932"/>
                    <a:pt x="12656" y="4943"/>
                  </a:cubicBezTo>
                  <a:cubicBezTo>
                    <a:pt x="12689" y="4958"/>
                    <a:pt x="12757" y="5035"/>
                    <a:pt x="12782" y="5035"/>
                  </a:cubicBezTo>
                  <a:cubicBezTo>
                    <a:pt x="12788" y="5035"/>
                    <a:pt x="12791" y="5030"/>
                    <a:pt x="12790" y="5017"/>
                  </a:cubicBezTo>
                  <a:lnTo>
                    <a:pt x="12785" y="5008"/>
                  </a:lnTo>
                  <a:lnTo>
                    <a:pt x="12790" y="5010"/>
                  </a:lnTo>
                  <a:cubicBezTo>
                    <a:pt x="12913" y="5080"/>
                    <a:pt x="12975" y="5226"/>
                    <a:pt x="13080" y="5309"/>
                  </a:cubicBezTo>
                  <a:lnTo>
                    <a:pt x="13071" y="5316"/>
                  </a:lnTo>
                  <a:cubicBezTo>
                    <a:pt x="13138" y="5365"/>
                    <a:pt x="13205" y="5437"/>
                    <a:pt x="13263" y="5460"/>
                  </a:cubicBezTo>
                  <a:cubicBezTo>
                    <a:pt x="13279" y="5476"/>
                    <a:pt x="13286" y="5513"/>
                    <a:pt x="13268" y="5518"/>
                  </a:cubicBezTo>
                  <a:cubicBezTo>
                    <a:pt x="13319" y="5555"/>
                    <a:pt x="13332" y="5551"/>
                    <a:pt x="13381" y="5627"/>
                  </a:cubicBezTo>
                  <a:cubicBezTo>
                    <a:pt x="13367" y="5621"/>
                    <a:pt x="13360" y="5619"/>
                    <a:pt x="13356" y="5619"/>
                  </a:cubicBezTo>
                  <a:cubicBezTo>
                    <a:pt x="13350" y="5619"/>
                    <a:pt x="13353" y="5624"/>
                    <a:pt x="13353" y="5624"/>
                  </a:cubicBezTo>
                  <a:cubicBezTo>
                    <a:pt x="13353" y="5624"/>
                    <a:pt x="13349" y="5618"/>
                    <a:pt x="13326" y="5592"/>
                  </a:cubicBezTo>
                  <a:lnTo>
                    <a:pt x="13326" y="5592"/>
                  </a:lnTo>
                  <a:cubicBezTo>
                    <a:pt x="13374" y="5657"/>
                    <a:pt x="13372" y="5683"/>
                    <a:pt x="13455" y="5720"/>
                  </a:cubicBezTo>
                  <a:cubicBezTo>
                    <a:pt x="13414" y="5722"/>
                    <a:pt x="13469" y="5792"/>
                    <a:pt x="13504" y="5810"/>
                  </a:cubicBezTo>
                  <a:lnTo>
                    <a:pt x="13481" y="5757"/>
                  </a:lnTo>
                  <a:lnTo>
                    <a:pt x="13481" y="5757"/>
                  </a:lnTo>
                  <a:cubicBezTo>
                    <a:pt x="13511" y="5780"/>
                    <a:pt x="13539" y="5808"/>
                    <a:pt x="13562" y="5840"/>
                  </a:cubicBezTo>
                  <a:lnTo>
                    <a:pt x="13518" y="5854"/>
                  </a:lnTo>
                  <a:cubicBezTo>
                    <a:pt x="13597" y="6005"/>
                    <a:pt x="13787" y="6003"/>
                    <a:pt x="13815" y="6149"/>
                  </a:cubicBezTo>
                  <a:cubicBezTo>
                    <a:pt x="13818" y="6149"/>
                    <a:pt x="13820" y="6150"/>
                    <a:pt x="13822" y="6150"/>
                  </a:cubicBezTo>
                  <a:cubicBezTo>
                    <a:pt x="13853" y="6150"/>
                    <a:pt x="13771" y="6074"/>
                    <a:pt x="13815" y="6074"/>
                  </a:cubicBezTo>
                  <a:cubicBezTo>
                    <a:pt x="13816" y="6074"/>
                    <a:pt x="13816" y="6074"/>
                    <a:pt x="13817" y="6074"/>
                  </a:cubicBezTo>
                  <a:cubicBezTo>
                    <a:pt x="13866" y="6132"/>
                    <a:pt x="13880" y="6230"/>
                    <a:pt x="13896" y="6246"/>
                  </a:cubicBezTo>
                  <a:cubicBezTo>
                    <a:pt x="13951" y="6336"/>
                    <a:pt x="14007" y="6271"/>
                    <a:pt x="14070" y="6360"/>
                  </a:cubicBezTo>
                  <a:cubicBezTo>
                    <a:pt x="14071" y="6346"/>
                    <a:pt x="14079" y="6326"/>
                    <a:pt x="14103" y="6326"/>
                  </a:cubicBezTo>
                  <a:cubicBezTo>
                    <a:pt x="14116" y="6326"/>
                    <a:pt x="14134" y="6332"/>
                    <a:pt x="14158" y="6348"/>
                  </a:cubicBezTo>
                  <a:cubicBezTo>
                    <a:pt x="14198" y="6395"/>
                    <a:pt x="14186" y="6438"/>
                    <a:pt x="14158" y="6438"/>
                  </a:cubicBezTo>
                  <a:cubicBezTo>
                    <a:pt x="14152" y="6438"/>
                    <a:pt x="14144" y="6436"/>
                    <a:pt x="14137" y="6431"/>
                  </a:cubicBezTo>
                  <a:cubicBezTo>
                    <a:pt x="14123" y="6420"/>
                    <a:pt x="14121" y="6411"/>
                    <a:pt x="14125" y="6408"/>
                  </a:cubicBezTo>
                  <a:lnTo>
                    <a:pt x="14125" y="6408"/>
                  </a:lnTo>
                  <a:cubicBezTo>
                    <a:pt x="14134" y="6415"/>
                    <a:pt x="14142" y="6421"/>
                    <a:pt x="14146" y="6421"/>
                  </a:cubicBezTo>
                  <a:cubicBezTo>
                    <a:pt x="14147" y="6421"/>
                    <a:pt x="14148" y="6421"/>
                    <a:pt x="14148" y="6420"/>
                  </a:cubicBezTo>
                  <a:lnTo>
                    <a:pt x="14146" y="6418"/>
                  </a:lnTo>
                  <a:cubicBezTo>
                    <a:pt x="14137" y="6410"/>
                    <a:pt x="14131" y="6407"/>
                    <a:pt x="14128" y="6407"/>
                  </a:cubicBezTo>
                  <a:cubicBezTo>
                    <a:pt x="14127" y="6407"/>
                    <a:pt x="14126" y="6408"/>
                    <a:pt x="14125" y="6408"/>
                  </a:cubicBezTo>
                  <a:cubicBezTo>
                    <a:pt x="14113" y="6400"/>
                    <a:pt x="14098" y="6390"/>
                    <a:pt x="14090" y="6390"/>
                  </a:cubicBezTo>
                  <a:cubicBezTo>
                    <a:pt x="14085" y="6390"/>
                    <a:pt x="14082" y="6395"/>
                    <a:pt x="14086" y="6408"/>
                  </a:cubicBezTo>
                  <a:lnTo>
                    <a:pt x="14104" y="6406"/>
                  </a:lnTo>
                  <a:cubicBezTo>
                    <a:pt x="14118" y="6441"/>
                    <a:pt x="14193" y="6515"/>
                    <a:pt x="14158" y="6515"/>
                  </a:cubicBezTo>
                  <a:cubicBezTo>
                    <a:pt x="14172" y="6524"/>
                    <a:pt x="14181" y="6527"/>
                    <a:pt x="14186" y="6527"/>
                  </a:cubicBezTo>
                  <a:cubicBezTo>
                    <a:pt x="14198" y="6527"/>
                    <a:pt x="14188" y="6507"/>
                    <a:pt x="14173" y="6483"/>
                  </a:cubicBezTo>
                  <a:lnTo>
                    <a:pt x="14173" y="6483"/>
                  </a:lnTo>
                  <a:cubicBezTo>
                    <a:pt x="14223" y="6562"/>
                    <a:pt x="14275" y="6588"/>
                    <a:pt x="14334" y="6666"/>
                  </a:cubicBezTo>
                  <a:cubicBezTo>
                    <a:pt x="14330" y="6652"/>
                    <a:pt x="14331" y="6635"/>
                    <a:pt x="14336" y="6635"/>
                  </a:cubicBezTo>
                  <a:cubicBezTo>
                    <a:pt x="14338" y="6635"/>
                    <a:pt x="14339" y="6636"/>
                    <a:pt x="14341" y="6638"/>
                  </a:cubicBezTo>
                  <a:cubicBezTo>
                    <a:pt x="14386" y="6696"/>
                    <a:pt x="14402" y="6702"/>
                    <a:pt x="14417" y="6702"/>
                  </a:cubicBezTo>
                  <a:cubicBezTo>
                    <a:pt x="14421" y="6702"/>
                    <a:pt x="14424" y="6702"/>
                    <a:pt x="14429" y="6702"/>
                  </a:cubicBezTo>
                  <a:cubicBezTo>
                    <a:pt x="14440" y="6702"/>
                    <a:pt x="14453" y="6705"/>
                    <a:pt x="14480" y="6728"/>
                  </a:cubicBezTo>
                  <a:cubicBezTo>
                    <a:pt x="14503" y="6784"/>
                    <a:pt x="14429" y="6751"/>
                    <a:pt x="14512" y="6809"/>
                  </a:cubicBezTo>
                  <a:cubicBezTo>
                    <a:pt x="14529" y="6839"/>
                    <a:pt x="14521" y="6847"/>
                    <a:pt x="14506" y="6847"/>
                  </a:cubicBezTo>
                  <a:cubicBezTo>
                    <a:pt x="14494" y="6847"/>
                    <a:pt x="14478" y="6841"/>
                    <a:pt x="14466" y="6837"/>
                  </a:cubicBezTo>
                  <a:lnTo>
                    <a:pt x="14466" y="6837"/>
                  </a:lnTo>
                  <a:cubicBezTo>
                    <a:pt x="14552" y="6881"/>
                    <a:pt x="14573" y="6972"/>
                    <a:pt x="14605" y="7011"/>
                  </a:cubicBezTo>
                  <a:lnTo>
                    <a:pt x="14563" y="6985"/>
                  </a:lnTo>
                  <a:lnTo>
                    <a:pt x="14563" y="6985"/>
                  </a:lnTo>
                  <a:cubicBezTo>
                    <a:pt x="14584" y="6999"/>
                    <a:pt x="14603" y="7016"/>
                    <a:pt x="14621" y="7034"/>
                  </a:cubicBezTo>
                  <a:lnTo>
                    <a:pt x="14621" y="6995"/>
                  </a:lnTo>
                  <a:cubicBezTo>
                    <a:pt x="14637" y="7017"/>
                    <a:pt x="14655" y="7033"/>
                    <a:pt x="14648" y="7042"/>
                  </a:cubicBezTo>
                  <a:lnTo>
                    <a:pt x="14648" y="7042"/>
                  </a:lnTo>
                  <a:cubicBezTo>
                    <a:pt x="14631" y="7048"/>
                    <a:pt x="14616" y="7050"/>
                    <a:pt x="14604" y="7050"/>
                  </a:cubicBezTo>
                  <a:cubicBezTo>
                    <a:pt x="14566" y="7050"/>
                    <a:pt x="14545" y="7030"/>
                    <a:pt x="14504" y="7030"/>
                  </a:cubicBezTo>
                  <a:cubicBezTo>
                    <a:pt x="14491" y="7030"/>
                    <a:pt x="14477" y="7032"/>
                    <a:pt x="14459" y="7036"/>
                  </a:cubicBezTo>
                  <a:cubicBezTo>
                    <a:pt x="14487" y="7064"/>
                    <a:pt x="14492" y="7057"/>
                    <a:pt x="14424" y="7087"/>
                  </a:cubicBezTo>
                  <a:lnTo>
                    <a:pt x="14580" y="7067"/>
                  </a:lnTo>
                  <a:lnTo>
                    <a:pt x="14480" y="7108"/>
                  </a:lnTo>
                  <a:cubicBezTo>
                    <a:pt x="14482" y="7108"/>
                    <a:pt x="14485" y="7109"/>
                    <a:pt x="14487" y="7109"/>
                  </a:cubicBezTo>
                  <a:cubicBezTo>
                    <a:pt x="14527" y="7109"/>
                    <a:pt x="14569" y="7094"/>
                    <a:pt x="14598" y="7094"/>
                  </a:cubicBezTo>
                  <a:cubicBezTo>
                    <a:pt x="14601" y="7094"/>
                    <a:pt x="14604" y="7094"/>
                    <a:pt x="14607" y="7094"/>
                  </a:cubicBezTo>
                  <a:cubicBezTo>
                    <a:pt x="14561" y="7120"/>
                    <a:pt x="14566" y="7113"/>
                    <a:pt x="14587" y="7138"/>
                  </a:cubicBezTo>
                  <a:cubicBezTo>
                    <a:pt x="14570" y="7127"/>
                    <a:pt x="14554" y="7122"/>
                    <a:pt x="14538" y="7122"/>
                  </a:cubicBezTo>
                  <a:cubicBezTo>
                    <a:pt x="14502" y="7122"/>
                    <a:pt x="14465" y="7142"/>
                    <a:pt x="14426" y="7142"/>
                  </a:cubicBezTo>
                  <a:cubicBezTo>
                    <a:pt x="14414" y="7142"/>
                    <a:pt x="14401" y="7139"/>
                    <a:pt x="14387" y="7134"/>
                  </a:cubicBezTo>
                  <a:lnTo>
                    <a:pt x="14387" y="7060"/>
                  </a:lnTo>
                  <a:cubicBezTo>
                    <a:pt x="14366" y="7053"/>
                    <a:pt x="14345" y="7051"/>
                    <a:pt x="14325" y="7051"/>
                  </a:cubicBezTo>
                  <a:cubicBezTo>
                    <a:pt x="14253" y="7051"/>
                    <a:pt x="14186" y="7081"/>
                    <a:pt x="14095" y="7081"/>
                  </a:cubicBezTo>
                  <a:cubicBezTo>
                    <a:pt x="14079" y="7081"/>
                    <a:pt x="14062" y="7080"/>
                    <a:pt x="14044" y="7078"/>
                  </a:cubicBezTo>
                  <a:lnTo>
                    <a:pt x="14044" y="7078"/>
                  </a:lnTo>
                  <a:lnTo>
                    <a:pt x="14093" y="7092"/>
                  </a:lnTo>
                  <a:cubicBezTo>
                    <a:pt x="14085" y="7104"/>
                    <a:pt x="14069" y="7107"/>
                    <a:pt x="14050" y="7107"/>
                  </a:cubicBezTo>
                  <a:cubicBezTo>
                    <a:pt x="14032" y="7107"/>
                    <a:pt x="14011" y="7104"/>
                    <a:pt x="13991" y="7104"/>
                  </a:cubicBezTo>
                  <a:cubicBezTo>
                    <a:pt x="13979" y="7104"/>
                    <a:pt x="13967" y="7105"/>
                    <a:pt x="13956" y="7108"/>
                  </a:cubicBezTo>
                  <a:cubicBezTo>
                    <a:pt x="13958" y="7083"/>
                    <a:pt x="13931" y="7074"/>
                    <a:pt x="13911" y="7058"/>
                  </a:cubicBezTo>
                  <a:lnTo>
                    <a:pt x="13911" y="7058"/>
                  </a:lnTo>
                  <a:cubicBezTo>
                    <a:pt x="13912" y="7059"/>
                    <a:pt x="13912" y="7061"/>
                    <a:pt x="13912" y="7062"/>
                  </a:cubicBezTo>
                  <a:cubicBezTo>
                    <a:pt x="13911" y="7061"/>
                    <a:pt x="13910" y="7060"/>
                    <a:pt x="13909" y="7059"/>
                  </a:cubicBezTo>
                  <a:lnTo>
                    <a:pt x="13909" y="7059"/>
                  </a:lnTo>
                  <a:cubicBezTo>
                    <a:pt x="13904" y="7075"/>
                    <a:pt x="13805" y="7059"/>
                    <a:pt x="13791" y="7106"/>
                  </a:cubicBezTo>
                  <a:lnTo>
                    <a:pt x="13727" y="7074"/>
                  </a:lnTo>
                  <a:cubicBezTo>
                    <a:pt x="13718" y="7073"/>
                    <a:pt x="13709" y="7072"/>
                    <a:pt x="13701" y="7072"/>
                  </a:cubicBezTo>
                  <a:cubicBezTo>
                    <a:pt x="13612" y="7072"/>
                    <a:pt x="13588" y="7137"/>
                    <a:pt x="13494" y="7137"/>
                  </a:cubicBezTo>
                  <a:cubicBezTo>
                    <a:pt x="13490" y="7137"/>
                    <a:pt x="13485" y="7136"/>
                    <a:pt x="13481" y="7136"/>
                  </a:cubicBezTo>
                  <a:cubicBezTo>
                    <a:pt x="13516" y="7108"/>
                    <a:pt x="13465" y="7092"/>
                    <a:pt x="13539" y="7071"/>
                  </a:cubicBezTo>
                  <a:cubicBezTo>
                    <a:pt x="13526" y="7071"/>
                    <a:pt x="13514" y="7071"/>
                    <a:pt x="13504" y="7071"/>
                  </a:cubicBezTo>
                  <a:cubicBezTo>
                    <a:pt x="13482" y="7071"/>
                    <a:pt x="13467" y="7073"/>
                    <a:pt x="13467" y="7085"/>
                  </a:cubicBezTo>
                  <a:cubicBezTo>
                    <a:pt x="13463" y="7083"/>
                    <a:pt x="13459" y="7082"/>
                    <a:pt x="13453" y="7082"/>
                  </a:cubicBezTo>
                  <a:cubicBezTo>
                    <a:pt x="13428" y="7082"/>
                    <a:pt x="13385" y="7101"/>
                    <a:pt x="13353" y="7101"/>
                  </a:cubicBezTo>
                  <a:cubicBezTo>
                    <a:pt x="13345" y="7101"/>
                    <a:pt x="13337" y="7100"/>
                    <a:pt x="13331" y="7096"/>
                  </a:cubicBezTo>
                  <a:lnTo>
                    <a:pt x="13331" y="7096"/>
                  </a:lnTo>
                  <a:cubicBezTo>
                    <a:pt x="13331" y="7096"/>
                    <a:pt x="13330" y="7097"/>
                    <a:pt x="13330" y="7097"/>
                  </a:cubicBezTo>
                  <a:cubicBezTo>
                    <a:pt x="13329" y="7097"/>
                    <a:pt x="13328" y="7096"/>
                    <a:pt x="13327" y="7095"/>
                  </a:cubicBezTo>
                  <a:lnTo>
                    <a:pt x="13327" y="7095"/>
                  </a:lnTo>
                  <a:cubicBezTo>
                    <a:pt x="13314" y="7104"/>
                    <a:pt x="13307" y="7129"/>
                    <a:pt x="13270" y="7129"/>
                  </a:cubicBezTo>
                  <a:cubicBezTo>
                    <a:pt x="13268" y="7129"/>
                    <a:pt x="13267" y="7129"/>
                    <a:pt x="13265" y="7129"/>
                  </a:cubicBezTo>
                  <a:cubicBezTo>
                    <a:pt x="13262" y="7126"/>
                    <a:pt x="13263" y="7123"/>
                    <a:pt x="13264" y="7120"/>
                  </a:cubicBezTo>
                  <a:lnTo>
                    <a:pt x="13264" y="7120"/>
                  </a:lnTo>
                  <a:cubicBezTo>
                    <a:pt x="13254" y="7130"/>
                    <a:pt x="13201" y="7136"/>
                    <a:pt x="13235" y="7162"/>
                  </a:cubicBezTo>
                  <a:cubicBezTo>
                    <a:pt x="13191" y="7131"/>
                    <a:pt x="13133" y="7125"/>
                    <a:pt x="13072" y="7125"/>
                  </a:cubicBezTo>
                  <a:cubicBezTo>
                    <a:pt x="13031" y="7125"/>
                    <a:pt x="12989" y="7128"/>
                    <a:pt x="12950" y="7128"/>
                  </a:cubicBezTo>
                  <a:cubicBezTo>
                    <a:pt x="12898" y="7128"/>
                    <a:pt x="12851" y="7123"/>
                    <a:pt x="12817" y="7101"/>
                  </a:cubicBezTo>
                  <a:lnTo>
                    <a:pt x="12816" y="7101"/>
                  </a:lnTo>
                  <a:cubicBezTo>
                    <a:pt x="12813" y="7101"/>
                    <a:pt x="12811" y="7101"/>
                    <a:pt x="12809" y="7100"/>
                  </a:cubicBezTo>
                  <a:lnTo>
                    <a:pt x="12809" y="7100"/>
                  </a:lnTo>
                  <a:cubicBezTo>
                    <a:pt x="12729" y="7109"/>
                    <a:pt x="12631" y="7115"/>
                    <a:pt x="12558" y="7118"/>
                  </a:cubicBezTo>
                  <a:cubicBezTo>
                    <a:pt x="12562" y="7112"/>
                    <a:pt x="12560" y="7108"/>
                    <a:pt x="12566" y="7108"/>
                  </a:cubicBezTo>
                  <a:cubicBezTo>
                    <a:pt x="12568" y="7108"/>
                    <a:pt x="12570" y="7108"/>
                    <a:pt x="12572" y="7108"/>
                  </a:cubicBezTo>
                  <a:cubicBezTo>
                    <a:pt x="12561" y="7106"/>
                    <a:pt x="12551" y="7105"/>
                    <a:pt x="12543" y="7105"/>
                  </a:cubicBezTo>
                  <a:cubicBezTo>
                    <a:pt x="12486" y="7105"/>
                    <a:pt x="12491" y="7158"/>
                    <a:pt x="12429" y="7158"/>
                  </a:cubicBezTo>
                  <a:cubicBezTo>
                    <a:pt x="12419" y="7158"/>
                    <a:pt x="12406" y="7156"/>
                    <a:pt x="12391" y="7152"/>
                  </a:cubicBezTo>
                  <a:cubicBezTo>
                    <a:pt x="12331" y="7113"/>
                    <a:pt x="12454" y="7132"/>
                    <a:pt x="12417" y="7118"/>
                  </a:cubicBezTo>
                  <a:cubicBezTo>
                    <a:pt x="12411" y="7089"/>
                    <a:pt x="12393" y="7081"/>
                    <a:pt x="12368" y="7081"/>
                  </a:cubicBezTo>
                  <a:cubicBezTo>
                    <a:pt x="12337" y="7081"/>
                    <a:pt x="12295" y="7094"/>
                    <a:pt x="12254" y="7094"/>
                  </a:cubicBezTo>
                  <a:cubicBezTo>
                    <a:pt x="12234" y="7094"/>
                    <a:pt x="12214" y="7091"/>
                    <a:pt x="12197" y="7081"/>
                  </a:cubicBezTo>
                  <a:lnTo>
                    <a:pt x="12215" y="7076"/>
                  </a:lnTo>
                  <a:cubicBezTo>
                    <a:pt x="12204" y="7070"/>
                    <a:pt x="12191" y="7068"/>
                    <a:pt x="12178" y="7068"/>
                  </a:cubicBezTo>
                  <a:cubicBezTo>
                    <a:pt x="12125" y="7068"/>
                    <a:pt x="12057" y="7102"/>
                    <a:pt x="11983" y="7102"/>
                  </a:cubicBezTo>
                  <a:cubicBezTo>
                    <a:pt x="11979" y="7102"/>
                    <a:pt x="11975" y="7102"/>
                    <a:pt x="11972" y="7101"/>
                  </a:cubicBezTo>
                  <a:cubicBezTo>
                    <a:pt x="11972" y="7101"/>
                    <a:pt x="11976" y="7094"/>
                    <a:pt x="11972" y="7087"/>
                  </a:cubicBezTo>
                  <a:cubicBezTo>
                    <a:pt x="11904" y="7129"/>
                    <a:pt x="11777" y="7143"/>
                    <a:pt x="11682" y="7155"/>
                  </a:cubicBezTo>
                  <a:cubicBezTo>
                    <a:pt x="11712" y="7122"/>
                    <a:pt x="11726" y="7138"/>
                    <a:pt x="11707" y="7106"/>
                  </a:cubicBezTo>
                  <a:lnTo>
                    <a:pt x="11707" y="7106"/>
                  </a:lnTo>
                  <a:cubicBezTo>
                    <a:pt x="11663" y="7111"/>
                    <a:pt x="11719" y="7157"/>
                    <a:pt x="11636" y="7166"/>
                  </a:cubicBezTo>
                  <a:cubicBezTo>
                    <a:pt x="11608" y="7150"/>
                    <a:pt x="11547" y="7134"/>
                    <a:pt x="11538" y="7099"/>
                  </a:cubicBezTo>
                  <a:lnTo>
                    <a:pt x="11619" y="7097"/>
                  </a:lnTo>
                  <a:cubicBezTo>
                    <a:pt x="11606" y="7082"/>
                    <a:pt x="11589" y="7078"/>
                    <a:pt x="11573" y="7078"/>
                  </a:cubicBezTo>
                  <a:cubicBezTo>
                    <a:pt x="11542" y="7078"/>
                    <a:pt x="11509" y="7093"/>
                    <a:pt x="11483" y="7093"/>
                  </a:cubicBezTo>
                  <a:cubicBezTo>
                    <a:pt x="11479" y="7093"/>
                    <a:pt x="11476" y="7093"/>
                    <a:pt x="11473" y="7092"/>
                  </a:cubicBezTo>
                  <a:lnTo>
                    <a:pt x="11478" y="7071"/>
                  </a:lnTo>
                  <a:lnTo>
                    <a:pt x="11478" y="7071"/>
                  </a:lnTo>
                  <a:cubicBezTo>
                    <a:pt x="11360" y="7078"/>
                    <a:pt x="11355" y="7125"/>
                    <a:pt x="11232" y="7125"/>
                  </a:cubicBezTo>
                  <a:cubicBezTo>
                    <a:pt x="11229" y="7125"/>
                    <a:pt x="11226" y="7125"/>
                    <a:pt x="11223" y="7125"/>
                  </a:cubicBezTo>
                  <a:lnTo>
                    <a:pt x="11223" y="7125"/>
                  </a:lnTo>
                  <a:lnTo>
                    <a:pt x="11237" y="7138"/>
                  </a:lnTo>
                  <a:cubicBezTo>
                    <a:pt x="11218" y="7151"/>
                    <a:pt x="11205" y="7155"/>
                    <a:pt x="11195" y="7155"/>
                  </a:cubicBezTo>
                  <a:cubicBezTo>
                    <a:pt x="11174" y="7155"/>
                    <a:pt x="11164" y="7137"/>
                    <a:pt x="11141" y="7137"/>
                  </a:cubicBezTo>
                  <a:cubicBezTo>
                    <a:pt x="11133" y="7137"/>
                    <a:pt x="11122" y="7140"/>
                    <a:pt x="11107" y="7148"/>
                  </a:cubicBezTo>
                  <a:lnTo>
                    <a:pt x="11084" y="7099"/>
                  </a:lnTo>
                  <a:cubicBezTo>
                    <a:pt x="11003" y="7122"/>
                    <a:pt x="10919" y="7143"/>
                    <a:pt x="10833" y="7157"/>
                  </a:cubicBezTo>
                  <a:cubicBezTo>
                    <a:pt x="10882" y="7120"/>
                    <a:pt x="10982" y="7101"/>
                    <a:pt x="11042" y="7078"/>
                  </a:cubicBezTo>
                  <a:cubicBezTo>
                    <a:pt x="10996" y="7078"/>
                    <a:pt x="10882" y="7083"/>
                    <a:pt x="10859" y="7108"/>
                  </a:cubicBezTo>
                  <a:cubicBezTo>
                    <a:pt x="10873" y="7105"/>
                    <a:pt x="10891" y="7097"/>
                    <a:pt x="10906" y="7097"/>
                  </a:cubicBezTo>
                  <a:cubicBezTo>
                    <a:pt x="10911" y="7097"/>
                    <a:pt x="10915" y="7098"/>
                    <a:pt x="10919" y="7099"/>
                  </a:cubicBezTo>
                  <a:cubicBezTo>
                    <a:pt x="10858" y="7137"/>
                    <a:pt x="10787" y="7158"/>
                    <a:pt x="10716" y="7158"/>
                  </a:cubicBezTo>
                  <a:cubicBezTo>
                    <a:pt x="10709" y="7158"/>
                    <a:pt x="10702" y="7157"/>
                    <a:pt x="10694" y="7157"/>
                  </a:cubicBezTo>
                  <a:cubicBezTo>
                    <a:pt x="10711" y="7060"/>
                    <a:pt x="10451" y="7132"/>
                    <a:pt x="10381" y="7057"/>
                  </a:cubicBezTo>
                  <a:cubicBezTo>
                    <a:pt x="10337" y="7067"/>
                    <a:pt x="10293" y="7071"/>
                    <a:pt x="10248" y="7071"/>
                  </a:cubicBezTo>
                  <a:cubicBezTo>
                    <a:pt x="10134" y="7071"/>
                    <a:pt x="10017" y="7048"/>
                    <a:pt x="9885" y="7048"/>
                  </a:cubicBezTo>
                  <a:cubicBezTo>
                    <a:pt x="9877" y="7048"/>
                    <a:pt x="9868" y="7048"/>
                    <a:pt x="9860" y="7048"/>
                  </a:cubicBezTo>
                  <a:cubicBezTo>
                    <a:pt x="9929" y="7122"/>
                    <a:pt x="9804" y="7050"/>
                    <a:pt x="9816" y="7127"/>
                  </a:cubicBezTo>
                  <a:cubicBezTo>
                    <a:pt x="9796" y="7130"/>
                    <a:pt x="9782" y="7131"/>
                    <a:pt x="9772" y="7131"/>
                  </a:cubicBezTo>
                  <a:cubicBezTo>
                    <a:pt x="9759" y="7131"/>
                    <a:pt x="9753" y="7129"/>
                    <a:pt x="9751" y="7127"/>
                  </a:cubicBezTo>
                  <a:lnTo>
                    <a:pt x="9614" y="7081"/>
                  </a:lnTo>
                  <a:cubicBezTo>
                    <a:pt x="9582" y="7060"/>
                    <a:pt x="9658" y="7064"/>
                    <a:pt x="9653" y="7048"/>
                  </a:cubicBezTo>
                  <a:cubicBezTo>
                    <a:pt x="9556" y="7041"/>
                    <a:pt x="9612" y="7016"/>
                    <a:pt x="9547" y="6995"/>
                  </a:cubicBezTo>
                  <a:lnTo>
                    <a:pt x="9547" y="6995"/>
                  </a:lnTo>
                  <a:cubicBezTo>
                    <a:pt x="9557" y="7015"/>
                    <a:pt x="9533" y="7027"/>
                    <a:pt x="9497" y="7027"/>
                  </a:cubicBezTo>
                  <a:cubicBezTo>
                    <a:pt x="9485" y="7027"/>
                    <a:pt x="9471" y="7026"/>
                    <a:pt x="9456" y="7023"/>
                  </a:cubicBezTo>
                  <a:lnTo>
                    <a:pt x="9456" y="7023"/>
                  </a:lnTo>
                  <a:lnTo>
                    <a:pt x="9535" y="7060"/>
                  </a:lnTo>
                  <a:cubicBezTo>
                    <a:pt x="9513" y="7066"/>
                    <a:pt x="9495" y="7069"/>
                    <a:pt x="9479" y="7069"/>
                  </a:cubicBezTo>
                  <a:cubicBezTo>
                    <a:pt x="9416" y="7069"/>
                    <a:pt x="9399" y="7025"/>
                    <a:pt x="9335" y="7025"/>
                  </a:cubicBezTo>
                  <a:cubicBezTo>
                    <a:pt x="9319" y="7025"/>
                    <a:pt x="9301" y="7028"/>
                    <a:pt x="9278" y="7034"/>
                  </a:cubicBezTo>
                  <a:lnTo>
                    <a:pt x="9322" y="7011"/>
                  </a:lnTo>
                  <a:lnTo>
                    <a:pt x="9322" y="7011"/>
                  </a:lnTo>
                  <a:cubicBezTo>
                    <a:pt x="9252" y="7025"/>
                    <a:pt x="9060" y="7011"/>
                    <a:pt x="8990" y="7071"/>
                  </a:cubicBezTo>
                  <a:cubicBezTo>
                    <a:pt x="8979" y="7062"/>
                    <a:pt x="8963" y="7041"/>
                    <a:pt x="8993" y="7036"/>
                  </a:cubicBezTo>
                  <a:cubicBezTo>
                    <a:pt x="8985" y="7036"/>
                    <a:pt x="8977" y="7036"/>
                    <a:pt x="8970" y="7036"/>
                  </a:cubicBezTo>
                  <a:cubicBezTo>
                    <a:pt x="8840" y="7036"/>
                    <a:pt x="8690" y="7077"/>
                    <a:pt x="8571" y="7077"/>
                  </a:cubicBezTo>
                  <a:cubicBezTo>
                    <a:pt x="8539" y="7077"/>
                    <a:pt x="8509" y="7074"/>
                    <a:pt x="8483" y="7067"/>
                  </a:cubicBezTo>
                  <a:lnTo>
                    <a:pt x="8497" y="7046"/>
                  </a:lnTo>
                  <a:lnTo>
                    <a:pt x="8497" y="7046"/>
                  </a:lnTo>
                  <a:cubicBezTo>
                    <a:pt x="8472" y="7051"/>
                    <a:pt x="8452" y="7070"/>
                    <a:pt x="8426" y="7070"/>
                  </a:cubicBezTo>
                  <a:cubicBezTo>
                    <a:pt x="8419" y="7070"/>
                    <a:pt x="8411" y="7069"/>
                    <a:pt x="8402" y="7064"/>
                  </a:cubicBezTo>
                  <a:cubicBezTo>
                    <a:pt x="8404" y="7055"/>
                    <a:pt x="8415" y="7043"/>
                    <a:pt x="8399" y="7043"/>
                  </a:cubicBezTo>
                  <a:cubicBezTo>
                    <a:pt x="8386" y="7049"/>
                    <a:pt x="8338" y="7067"/>
                    <a:pt x="8299" y="7067"/>
                  </a:cubicBezTo>
                  <a:cubicBezTo>
                    <a:pt x="8290" y="7067"/>
                    <a:pt x="8282" y="7066"/>
                    <a:pt x="8274" y="7064"/>
                  </a:cubicBezTo>
                  <a:lnTo>
                    <a:pt x="8309" y="7043"/>
                  </a:lnTo>
                  <a:cubicBezTo>
                    <a:pt x="8287" y="7040"/>
                    <a:pt x="8266" y="7039"/>
                    <a:pt x="8247" y="7039"/>
                  </a:cubicBezTo>
                  <a:cubicBezTo>
                    <a:pt x="8120" y="7039"/>
                    <a:pt x="8038" y="7096"/>
                    <a:pt x="7917" y="7108"/>
                  </a:cubicBezTo>
                  <a:cubicBezTo>
                    <a:pt x="7917" y="7053"/>
                    <a:pt x="7787" y="7034"/>
                    <a:pt x="7722" y="7027"/>
                  </a:cubicBezTo>
                  <a:lnTo>
                    <a:pt x="7725" y="7018"/>
                  </a:lnTo>
                  <a:cubicBezTo>
                    <a:pt x="7713" y="7018"/>
                    <a:pt x="7702" y="7017"/>
                    <a:pt x="7690" y="7017"/>
                  </a:cubicBezTo>
                  <a:cubicBezTo>
                    <a:pt x="7516" y="7017"/>
                    <a:pt x="7387" y="7066"/>
                    <a:pt x="7219" y="7085"/>
                  </a:cubicBezTo>
                  <a:cubicBezTo>
                    <a:pt x="7108" y="7027"/>
                    <a:pt x="6844" y="7062"/>
                    <a:pt x="6665" y="7027"/>
                  </a:cubicBezTo>
                  <a:lnTo>
                    <a:pt x="6665" y="7027"/>
                  </a:lnTo>
                  <a:cubicBezTo>
                    <a:pt x="6693" y="7039"/>
                    <a:pt x="6661" y="7071"/>
                    <a:pt x="6630" y="7076"/>
                  </a:cubicBezTo>
                  <a:cubicBezTo>
                    <a:pt x="6626" y="7075"/>
                    <a:pt x="6621" y="7074"/>
                    <a:pt x="6616" y="7074"/>
                  </a:cubicBezTo>
                  <a:cubicBezTo>
                    <a:pt x="6590" y="7074"/>
                    <a:pt x="6558" y="7087"/>
                    <a:pt x="6539" y="7087"/>
                  </a:cubicBezTo>
                  <a:cubicBezTo>
                    <a:pt x="6526" y="7087"/>
                    <a:pt x="6519" y="7082"/>
                    <a:pt x="6521" y="7064"/>
                  </a:cubicBezTo>
                  <a:lnTo>
                    <a:pt x="6535" y="7064"/>
                  </a:lnTo>
                  <a:cubicBezTo>
                    <a:pt x="6515" y="7031"/>
                    <a:pt x="6468" y="7026"/>
                    <a:pt x="6420" y="7026"/>
                  </a:cubicBezTo>
                  <a:cubicBezTo>
                    <a:pt x="6405" y="7026"/>
                    <a:pt x="6391" y="7026"/>
                    <a:pt x="6377" y="7027"/>
                  </a:cubicBezTo>
                  <a:lnTo>
                    <a:pt x="6377" y="7027"/>
                  </a:lnTo>
                  <a:cubicBezTo>
                    <a:pt x="6435" y="6975"/>
                    <a:pt x="6489" y="6920"/>
                    <a:pt x="6540" y="6860"/>
                  </a:cubicBezTo>
                  <a:lnTo>
                    <a:pt x="6540" y="6860"/>
                  </a:lnTo>
                  <a:lnTo>
                    <a:pt x="6538" y="6900"/>
                  </a:lnTo>
                  <a:cubicBezTo>
                    <a:pt x="6596" y="6844"/>
                    <a:pt x="6538" y="6754"/>
                    <a:pt x="6589" y="6698"/>
                  </a:cubicBezTo>
                  <a:lnTo>
                    <a:pt x="6589" y="6698"/>
                  </a:lnTo>
                  <a:lnTo>
                    <a:pt x="6642" y="6719"/>
                  </a:lnTo>
                  <a:cubicBezTo>
                    <a:pt x="6744" y="6617"/>
                    <a:pt x="6879" y="6550"/>
                    <a:pt x="6943" y="6415"/>
                  </a:cubicBezTo>
                  <a:lnTo>
                    <a:pt x="6943" y="6415"/>
                  </a:lnTo>
                  <a:cubicBezTo>
                    <a:pt x="6953" y="6427"/>
                    <a:pt x="6950" y="6443"/>
                    <a:pt x="6939" y="6455"/>
                  </a:cubicBezTo>
                  <a:cubicBezTo>
                    <a:pt x="6986" y="6408"/>
                    <a:pt x="7138" y="6303"/>
                    <a:pt x="7087" y="6264"/>
                  </a:cubicBezTo>
                  <a:lnTo>
                    <a:pt x="7087" y="6264"/>
                  </a:lnTo>
                  <a:cubicBezTo>
                    <a:pt x="7089" y="6265"/>
                    <a:pt x="7091" y="6265"/>
                    <a:pt x="7092" y="6265"/>
                  </a:cubicBezTo>
                  <a:cubicBezTo>
                    <a:pt x="7130" y="6265"/>
                    <a:pt x="7191" y="6153"/>
                    <a:pt x="7226" y="6091"/>
                  </a:cubicBezTo>
                  <a:lnTo>
                    <a:pt x="7242" y="6123"/>
                  </a:lnTo>
                  <a:cubicBezTo>
                    <a:pt x="7256" y="6047"/>
                    <a:pt x="7249" y="6035"/>
                    <a:pt x="7305" y="5963"/>
                  </a:cubicBezTo>
                  <a:cubicBezTo>
                    <a:pt x="7309" y="5961"/>
                    <a:pt x="7313" y="5960"/>
                    <a:pt x="7316" y="5960"/>
                  </a:cubicBezTo>
                  <a:cubicBezTo>
                    <a:pt x="7326" y="5960"/>
                    <a:pt x="7331" y="5970"/>
                    <a:pt x="7319" y="5980"/>
                  </a:cubicBezTo>
                  <a:lnTo>
                    <a:pt x="7319" y="5980"/>
                  </a:lnTo>
                  <a:cubicBezTo>
                    <a:pt x="7371" y="5943"/>
                    <a:pt x="7331" y="5920"/>
                    <a:pt x="7402" y="5873"/>
                  </a:cubicBezTo>
                  <a:lnTo>
                    <a:pt x="7402" y="5873"/>
                  </a:lnTo>
                  <a:lnTo>
                    <a:pt x="7395" y="5910"/>
                  </a:lnTo>
                  <a:cubicBezTo>
                    <a:pt x="7449" y="5861"/>
                    <a:pt x="7437" y="5857"/>
                    <a:pt x="7446" y="5808"/>
                  </a:cubicBezTo>
                  <a:cubicBezTo>
                    <a:pt x="7467" y="5772"/>
                    <a:pt x="7532" y="5728"/>
                    <a:pt x="7567" y="5728"/>
                  </a:cubicBezTo>
                  <a:cubicBezTo>
                    <a:pt x="7573" y="5728"/>
                    <a:pt x="7577" y="5729"/>
                    <a:pt x="7581" y="5731"/>
                  </a:cubicBezTo>
                  <a:cubicBezTo>
                    <a:pt x="7576" y="5694"/>
                    <a:pt x="7593" y="5659"/>
                    <a:pt x="7623" y="5639"/>
                  </a:cubicBezTo>
                  <a:cubicBezTo>
                    <a:pt x="7634" y="5643"/>
                    <a:pt x="7630" y="5659"/>
                    <a:pt x="7625" y="5666"/>
                  </a:cubicBezTo>
                  <a:cubicBezTo>
                    <a:pt x="7729" y="5597"/>
                    <a:pt x="7727" y="5509"/>
                    <a:pt x="7810" y="5472"/>
                  </a:cubicBezTo>
                  <a:cubicBezTo>
                    <a:pt x="7816" y="5477"/>
                    <a:pt x="7822" y="5480"/>
                    <a:pt x="7829" y="5480"/>
                  </a:cubicBezTo>
                  <a:cubicBezTo>
                    <a:pt x="7831" y="5480"/>
                    <a:pt x="7834" y="5479"/>
                    <a:pt x="7836" y="5479"/>
                  </a:cubicBezTo>
                  <a:lnTo>
                    <a:pt x="7836" y="5479"/>
                  </a:lnTo>
                  <a:cubicBezTo>
                    <a:pt x="7797" y="5518"/>
                    <a:pt x="7755" y="5557"/>
                    <a:pt x="7711" y="5595"/>
                  </a:cubicBezTo>
                  <a:cubicBezTo>
                    <a:pt x="7715" y="5599"/>
                    <a:pt x="7722" y="5600"/>
                    <a:pt x="7728" y="5600"/>
                  </a:cubicBezTo>
                  <a:cubicBezTo>
                    <a:pt x="7739" y="5600"/>
                    <a:pt x="7751" y="5597"/>
                    <a:pt x="7762" y="5597"/>
                  </a:cubicBezTo>
                  <a:cubicBezTo>
                    <a:pt x="7777" y="5597"/>
                    <a:pt x="7788" y="5604"/>
                    <a:pt x="7783" y="5641"/>
                  </a:cubicBezTo>
                  <a:cubicBezTo>
                    <a:pt x="7810" y="5578"/>
                    <a:pt x="7848" y="5465"/>
                    <a:pt x="7915" y="5421"/>
                  </a:cubicBezTo>
                  <a:cubicBezTo>
                    <a:pt x="7917" y="5420"/>
                    <a:pt x="7919" y="5419"/>
                    <a:pt x="7922" y="5419"/>
                  </a:cubicBezTo>
                  <a:cubicBezTo>
                    <a:pt x="7924" y="5419"/>
                    <a:pt x="7926" y="5420"/>
                    <a:pt x="7929" y="5421"/>
                  </a:cubicBezTo>
                  <a:lnTo>
                    <a:pt x="7926" y="5428"/>
                  </a:lnTo>
                  <a:cubicBezTo>
                    <a:pt x="7940" y="5418"/>
                    <a:pt x="7950" y="5404"/>
                    <a:pt x="7956" y="5391"/>
                  </a:cubicBezTo>
                  <a:cubicBezTo>
                    <a:pt x="7975" y="5379"/>
                    <a:pt x="7994" y="5365"/>
                    <a:pt x="8007" y="5351"/>
                  </a:cubicBezTo>
                  <a:cubicBezTo>
                    <a:pt x="8010" y="5352"/>
                    <a:pt x="8012" y="5353"/>
                    <a:pt x="8014" y="5353"/>
                  </a:cubicBezTo>
                  <a:cubicBezTo>
                    <a:pt x="8041" y="5353"/>
                    <a:pt x="8084" y="5296"/>
                    <a:pt x="8112" y="5270"/>
                  </a:cubicBezTo>
                  <a:cubicBezTo>
                    <a:pt x="8089" y="5251"/>
                    <a:pt x="8112" y="5225"/>
                    <a:pt x="8090" y="5225"/>
                  </a:cubicBezTo>
                  <a:cubicBezTo>
                    <a:pt x="8085" y="5225"/>
                    <a:pt x="8079" y="5226"/>
                    <a:pt x="8070" y="5228"/>
                  </a:cubicBezTo>
                  <a:cubicBezTo>
                    <a:pt x="8076" y="5228"/>
                    <a:pt x="8070" y="5235"/>
                    <a:pt x="8057" y="5250"/>
                  </a:cubicBezTo>
                  <a:lnTo>
                    <a:pt x="8057" y="5250"/>
                  </a:lnTo>
                  <a:cubicBezTo>
                    <a:pt x="8057" y="5249"/>
                    <a:pt x="8058" y="5248"/>
                    <a:pt x="8058" y="5247"/>
                  </a:cubicBezTo>
                  <a:lnTo>
                    <a:pt x="8058" y="5247"/>
                  </a:lnTo>
                  <a:cubicBezTo>
                    <a:pt x="8054" y="5249"/>
                    <a:pt x="8047" y="5251"/>
                    <a:pt x="8042" y="5254"/>
                  </a:cubicBezTo>
                  <a:lnTo>
                    <a:pt x="8042" y="5268"/>
                  </a:lnTo>
                  <a:lnTo>
                    <a:pt x="8045" y="5265"/>
                  </a:lnTo>
                  <a:lnTo>
                    <a:pt x="8045" y="5265"/>
                  </a:lnTo>
                  <a:cubicBezTo>
                    <a:pt x="8043" y="5268"/>
                    <a:pt x="8041" y="5270"/>
                    <a:pt x="8040" y="5272"/>
                  </a:cubicBezTo>
                  <a:lnTo>
                    <a:pt x="8040" y="5268"/>
                  </a:lnTo>
                  <a:lnTo>
                    <a:pt x="7973" y="5340"/>
                  </a:lnTo>
                  <a:cubicBezTo>
                    <a:pt x="7977" y="5300"/>
                    <a:pt x="8003" y="5268"/>
                    <a:pt x="8040" y="5251"/>
                  </a:cubicBezTo>
                  <a:cubicBezTo>
                    <a:pt x="8038" y="5226"/>
                    <a:pt x="8038" y="5200"/>
                    <a:pt x="8038" y="5173"/>
                  </a:cubicBezTo>
                  <a:cubicBezTo>
                    <a:pt x="8105" y="5171"/>
                    <a:pt x="8185" y="5125"/>
                    <a:pt x="8224" y="5125"/>
                  </a:cubicBezTo>
                  <a:cubicBezTo>
                    <a:pt x="8228" y="5125"/>
                    <a:pt x="8232" y="5125"/>
                    <a:pt x="8235" y="5126"/>
                  </a:cubicBezTo>
                  <a:cubicBezTo>
                    <a:pt x="8307" y="5027"/>
                    <a:pt x="8425" y="4915"/>
                    <a:pt x="8432" y="4816"/>
                  </a:cubicBezTo>
                  <a:cubicBezTo>
                    <a:pt x="8441" y="4800"/>
                    <a:pt x="8452" y="4796"/>
                    <a:pt x="8463" y="4796"/>
                  </a:cubicBezTo>
                  <a:cubicBezTo>
                    <a:pt x="8472" y="4796"/>
                    <a:pt x="8482" y="4799"/>
                    <a:pt x="8490" y="4799"/>
                  </a:cubicBezTo>
                  <a:cubicBezTo>
                    <a:pt x="8480" y="4818"/>
                    <a:pt x="8462" y="4834"/>
                    <a:pt x="8462" y="4848"/>
                  </a:cubicBezTo>
                  <a:cubicBezTo>
                    <a:pt x="8499" y="4788"/>
                    <a:pt x="8601" y="4700"/>
                    <a:pt x="8578" y="4656"/>
                  </a:cubicBezTo>
                  <a:cubicBezTo>
                    <a:pt x="8592" y="4647"/>
                    <a:pt x="8601" y="4644"/>
                    <a:pt x="8606" y="4644"/>
                  </a:cubicBezTo>
                  <a:cubicBezTo>
                    <a:pt x="8621" y="4644"/>
                    <a:pt x="8611" y="4667"/>
                    <a:pt x="8617" y="4667"/>
                  </a:cubicBezTo>
                  <a:cubicBezTo>
                    <a:pt x="8621" y="4667"/>
                    <a:pt x="8630" y="4658"/>
                    <a:pt x="8654" y="4630"/>
                  </a:cubicBezTo>
                  <a:lnTo>
                    <a:pt x="8654" y="4651"/>
                  </a:lnTo>
                  <a:cubicBezTo>
                    <a:pt x="8866" y="4541"/>
                    <a:pt x="8839" y="4312"/>
                    <a:pt x="9067" y="4193"/>
                  </a:cubicBezTo>
                  <a:lnTo>
                    <a:pt x="9067" y="4193"/>
                  </a:lnTo>
                  <a:cubicBezTo>
                    <a:pt x="9065" y="4194"/>
                    <a:pt x="9063" y="4194"/>
                    <a:pt x="9062" y="4194"/>
                  </a:cubicBezTo>
                  <a:cubicBezTo>
                    <a:pt x="9059" y="4194"/>
                    <a:pt x="9057" y="4193"/>
                    <a:pt x="9055" y="4192"/>
                  </a:cubicBezTo>
                  <a:cubicBezTo>
                    <a:pt x="9292" y="4014"/>
                    <a:pt x="9456" y="3735"/>
                    <a:pt x="9707" y="3575"/>
                  </a:cubicBezTo>
                  <a:cubicBezTo>
                    <a:pt x="9776" y="3524"/>
                    <a:pt x="9760" y="3499"/>
                    <a:pt x="9781" y="3446"/>
                  </a:cubicBezTo>
                  <a:lnTo>
                    <a:pt x="9820" y="3459"/>
                  </a:lnTo>
                  <a:lnTo>
                    <a:pt x="9848" y="3369"/>
                  </a:lnTo>
                  <a:cubicBezTo>
                    <a:pt x="9913" y="3260"/>
                    <a:pt x="10064" y="3283"/>
                    <a:pt x="10131" y="3130"/>
                  </a:cubicBezTo>
                  <a:lnTo>
                    <a:pt x="10099" y="3128"/>
                  </a:lnTo>
                  <a:cubicBezTo>
                    <a:pt x="10137" y="3095"/>
                    <a:pt x="10196" y="3014"/>
                    <a:pt x="10219" y="3014"/>
                  </a:cubicBezTo>
                  <a:cubicBezTo>
                    <a:pt x="10222" y="3014"/>
                    <a:pt x="10224" y="3016"/>
                    <a:pt x="10226" y="3019"/>
                  </a:cubicBezTo>
                  <a:cubicBezTo>
                    <a:pt x="10228" y="3012"/>
                    <a:pt x="10221" y="2987"/>
                    <a:pt x="10247" y="2982"/>
                  </a:cubicBezTo>
                  <a:lnTo>
                    <a:pt x="10261" y="2994"/>
                  </a:lnTo>
                  <a:lnTo>
                    <a:pt x="10333" y="2873"/>
                  </a:lnTo>
                  <a:cubicBezTo>
                    <a:pt x="10351" y="2859"/>
                    <a:pt x="10364" y="2854"/>
                    <a:pt x="10373" y="2854"/>
                  </a:cubicBezTo>
                  <a:cubicBezTo>
                    <a:pt x="10394" y="2854"/>
                    <a:pt x="10400" y="2877"/>
                    <a:pt x="10421" y="2877"/>
                  </a:cubicBezTo>
                  <a:cubicBezTo>
                    <a:pt x="10435" y="2877"/>
                    <a:pt x="10455" y="2867"/>
                    <a:pt x="10490" y="2834"/>
                  </a:cubicBezTo>
                  <a:cubicBezTo>
                    <a:pt x="10524" y="2789"/>
                    <a:pt x="10562" y="2683"/>
                    <a:pt x="10541" y="2683"/>
                  </a:cubicBezTo>
                  <a:lnTo>
                    <a:pt x="10541" y="2683"/>
                  </a:lnTo>
                  <a:cubicBezTo>
                    <a:pt x="10540" y="2683"/>
                    <a:pt x="10540" y="2683"/>
                    <a:pt x="10539" y="2683"/>
                  </a:cubicBezTo>
                  <a:cubicBezTo>
                    <a:pt x="10527" y="2695"/>
                    <a:pt x="10503" y="2708"/>
                    <a:pt x="10487" y="2708"/>
                  </a:cubicBezTo>
                  <a:cubicBezTo>
                    <a:pt x="10482" y="2708"/>
                    <a:pt x="10477" y="2706"/>
                    <a:pt x="10474" y="2704"/>
                  </a:cubicBezTo>
                  <a:lnTo>
                    <a:pt x="10502" y="2660"/>
                  </a:lnTo>
                  <a:cubicBezTo>
                    <a:pt x="10477" y="2625"/>
                    <a:pt x="10463" y="2577"/>
                    <a:pt x="10411" y="2577"/>
                  </a:cubicBezTo>
                  <a:close/>
                  <a:moveTo>
                    <a:pt x="3466" y="7528"/>
                  </a:moveTo>
                  <a:lnTo>
                    <a:pt x="3434" y="7567"/>
                  </a:lnTo>
                  <a:cubicBezTo>
                    <a:pt x="3448" y="7556"/>
                    <a:pt x="3457" y="7544"/>
                    <a:pt x="3466" y="7530"/>
                  </a:cubicBezTo>
                  <a:lnTo>
                    <a:pt x="3466" y="7528"/>
                  </a:lnTo>
                  <a:close/>
                  <a:moveTo>
                    <a:pt x="3151" y="7859"/>
                  </a:moveTo>
                  <a:lnTo>
                    <a:pt x="3130" y="7890"/>
                  </a:lnTo>
                  <a:lnTo>
                    <a:pt x="3155" y="7864"/>
                  </a:lnTo>
                  <a:lnTo>
                    <a:pt x="3151" y="7859"/>
                  </a:lnTo>
                  <a:close/>
                  <a:moveTo>
                    <a:pt x="20069" y="8520"/>
                  </a:moveTo>
                  <a:lnTo>
                    <a:pt x="19937" y="8564"/>
                  </a:lnTo>
                  <a:lnTo>
                    <a:pt x="19981" y="8613"/>
                  </a:lnTo>
                  <a:lnTo>
                    <a:pt x="20069" y="8520"/>
                  </a:lnTo>
                  <a:close/>
                  <a:moveTo>
                    <a:pt x="19979" y="8884"/>
                  </a:moveTo>
                  <a:cubicBezTo>
                    <a:pt x="19965" y="8893"/>
                    <a:pt x="19972" y="8924"/>
                    <a:pt x="20021" y="8998"/>
                  </a:cubicBezTo>
                  <a:cubicBezTo>
                    <a:pt x="20002" y="8963"/>
                    <a:pt x="19986" y="8924"/>
                    <a:pt x="19979" y="8884"/>
                  </a:cubicBezTo>
                  <a:close/>
                  <a:moveTo>
                    <a:pt x="19508" y="9151"/>
                  </a:moveTo>
                  <a:cubicBezTo>
                    <a:pt x="19522" y="9172"/>
                    <a:pt x="19536" y="9188"/>
                    <a:pt x="19548" y="9202"/>
                  </a:cubicBezTo>
                  <a:lnTo>
                    <a:pt x="19508" y="9151"/>
                  </a:lnTo>
                  <a:close/>
                  <a:moveTo>
                    <a:pt x="19361" y="9354"/>
                  </a:moveTo>
                  <a:lnTo>
                    <a:pt x="19361" y="9354"/>
                  </a:lnTo>
                  <a:cubicBezTo>
                    <a:pt x="19360" y="9354"/>
                    <a:pt x="19380" y="9375"/>
                    <a:pt x="19399" y="9396"/>
                  </a:cubicBezTo>
                  <a:lnTo>
                    <a:pt x="19399" y="9396"/>
                  </a:lnTo>
                  <a:cubicBezTo>
                    <a:pt x="19399" y="9396"/>
                    <a:pt x="19398" y="9395"/>
                    <a:pt x="19397" y="9394"/>
                  </a:cubicBezTo>
                  <a:lnTo>
                    <a:pt x="19397" y="9394"/>
                  </a:lnTo>
                  <a:cubicBezTo>
                    <a:pt x="19432" y="9438"/>
                    <a:pt x="19468" y="9504"/>
                    <a:pt x="19486" y="9504"/>
                  </a:cubicBezTo>
                  <a:cubicBezTo>
                    <a:pt x="19488" y="9504"/>
                    <a:pt x="19490" y="9503"/>
                    <a:pt x="19492" y="9501"/>
                  </a:cubicBezTo>
                  <a:cubicBezTo>
                    <a:pt x="19480" y="9482"/>
                    <a:pt x="19467" y="9466"/>
                    <a:pt x="19450" y="9452"/>
                  </a:cubicBezTo>
                  <a:cubicBezTo>
                    <a:pt x="19449" y="9447"/>
                    <a:pt x="19448" y="9443"/>
                    <a:pt x="19448" y="9440"/>
                  </a:cubicBezTo>
                  <a:lnTo>
                    <a:pt x="19448" y="9440"/>
                  </a:lnTo>
                  <a:cubicBezTo>
                    <a:pt x="19448" y="9440"/>
                    <a:pt x="19449" y="9441"/>
                    <a:pt x="19450" y="9441"/>
                  </a:cubicBezTo>
                  <a:cubicBezTo>
                    <a:pt x="19450" y="9441"/>
                    <a:pt x="19450" y="9441"/>
                    <a:pt x="19450" y="9440"/>
                  </a:cubicBezTo>
                  <a:lnTo>
                    <a:pt x="19448" y="9437"/>
                  </a:lnTo>
                  <a:lnTo>
                    <a:pt x="19448" y="9437"/>
                  </a:lnTo>
                  <a:cubicBezTo>
                    <a:pt x="19448" y="9438"/>
                    <a:pt x="19448" y="9439"/>
                    <a:pt x="19448" y="9440"/>
                  </a:cubicBezTo>
                  <a:lnTo>
                    <a:pt x="19448" y="9440"/>
                  </a:lnTo>
                  <a:cubicBezTo>
                    <a:pt x="19440" y="9437"/>
                    <a:pt x="19419" y="9416"/>
                    <a:pt x="19399" y="9396"/>
                  </a:cubicBezTo>
                  <a:lnTo>
                    <a:pt x="19399" y="9396"/>
                  </a:lnTo>
                  <a:cubicBezTo>
                    <a:pt x="19399" y="9396"/>
                    <a:pt x="19399" y="9396"/>
                    <a:pt x="19399" y="9396"/>
                  </a:cubicBezTo>
                  <a:cubicBezTo>
                    <a:pt x="19399" y="9396"/>
                    <a:pt x="19399" y="9396"/>
                    <a:pt x="19399" y="9396"/>
                  </a:cubicBezTo>
                  <a:lnTo>
                    <a:pt x="19399" y="9396"/>
                  </a:lnTo>
                  <a:cubicBezTo>
                    <a:pt x="19399" y="9396"/>
                    <a:pt x="19399" y="9396"/>
                    <a:pt x="19399" y="9396"/>
                  </a:cubicBezTo>
                  <a:lnTo>
                    <a:pt x="19399" y="9396"/>
                  </a:lnTo>
                  <a:cubicBezTo>
                    <a:pt x="19395" y="9389"/>
                    <a:pt x="19388" y="9383"/>
                    <a:pt x="19383" y="9376"/>
                  </a:cubicBezTo>
                  <a:cubicBezTo>
                    <a:pt x="19368" y="9360"/>
                    <a:pt x="19361" y="9354"/>
                    <a:pt x="19361" y="9354"/>
                  </a:cubicBezTo>
                  <a:close/>
                  <a:moveTo>
                    <a:pt x="814" y="9540"/>
                  </a:moveTo>
                  <a:cubicBezTo>
                    <a:pt x="813" y="9543"/>
                    <a:pt x="812" y="9547"/>
                    <a:pt x="811" y="9550"/>
                  </a:cubicBezTo>
                  <a:lnTo>
                    <a:pt x="811" y="9550"/>
                  </a:lnTo>
                  <a:cubicBezTo>
                    <a:pt x="812" y="9546"/>
                    <a:pt x="813" y="9543"/>
                    <a:pt x="814" y="9540"/>
                  </a:cubicBezTo>
                  <a:close/>
                  <a:moveTo>
                    <a:pt x="20007" y="10020"/>
                  </a:moveTo>
                  <a:cubicBezTo>
                    <a:pt x="20007" y="10022"/>
                    <a:pt x="20007" y="10025"/>
                    <a:pt x="20007" y="10027"/>
                  </a:cubicBezTo>
                  <a:cubicBezTo>
                    <a:pt x="20010" y="10044"/>
                    <a:pt x="20012" y="10050"/>
                    <a:pt x="20012" y="10050"/>
                  </a:cubicBezTo>
                  <a:cubicBezTo>
                    <a:pt x="20012" y="10050"/>
                    <a:pt x="20009" y="10035"/>
                    <a:pt x="20007" y="10020"/>
                  </a:cubicBezTo>
                  <a:close/>
                  <a:moveTo>
                    <a:pt x="20686" y="10053"/>
                  </a:moveTo>
                  <a:cubicBezTo>
                    <a:pt x="20682" y="10068"/>
                    <a:pt x="20681" y="10075"/>
                    <a:pt x="20682" y="10075"/>
                  </a:cubicBezTo>
                  <a:cubicBezTo>
                    <a:pt x="20682" y="10075"/>
                    <a:pt x="20684" y="10069"/>
                    <a:pt x="20686" y="10062"/>
                  </a:cubicBezTo>
                  <a:lnTo>
                    <a:pt x="20686" y="10059"/>
                  </a:lnTo>
                  <a:lnTo>
                    <a:pt x="20686" y="10053"/>
                  </a:lnTo>
                  <a:close/>
                  <a:moveTo>
                    <a:pt x="20001" y="10117"/>
                  </a:moveTo>
                  <a:cubicBezTo>
                    <a:pt x="20004" y="10140"/>
                    <a:pt x="20008" y="10161"/>
                    <a:pt x="20014" y="10180"/>
                  </a:cubicBezTo>
                  <a:cubicBezTo>
                    <a:pt x="20009" y="10153"/>
                    <a:pt x="20004" y="10132"/>
                    <a:pt x="20001" y="10117"/>
                  </a:cubicBezTo>
                  <a:close/>
                  <a:moveTo>
                    <a:pt x="19742" y="10586"/>
                  </a:moveTo>
                  <a:lnTo>
                    <a:pt x="19742" y="10586"/>
                  </a:lnTo>
                  <a:cubicBezTo>
                    <a:pt x="19742" y="10586"/>
                    <a:pt x="19742" y="10587"/>
                    <a:pt x="19742" y="10587"/>
                  </a:cubicBezTo>
                  <a:lnTo>
                    <a:pt x="19742" y="10587"/>
                  </a:lnTo>
                  <a:cubicBezTo>
                    <a:pt x="19742" y="10587"/>
                    <a:pt x="19742" y="10586"/>
                    <a:pt x="19742" y="10586"/>
                  </a:cubicBezTo>
                  <a:close/>
                  <a:moveTo>
                    <a:pt x="2991" y="9482"/>
                  </a:moveTo>
                  <a:lnTo>
                    <a:pt x="2787" y="10113"/>
                  </a:lnTo>
                  <a:lnTo>
                    <a:pt x="2124" y="10113"/>
                  </a:lnTo>
                  <a:lnTo>
                    <a:pt x="2659" y="10500"/>
                  </a:lnTo>
                  <a:lnTo>
                    <a:pt x="2455" y="11130"/>
                  </a:lnTo>
                  <a:lnTo>
                    <a:pt x="2991" y="10741"/>
                  </a:lnTo>
                  <a:lnTo>
                    <a:pt x="3526" y="11130"/>
                  </a:lnTo>
                  <a:lnTo>
                    <a:pt x="3322" y="10500"/>
                  </a:lnTo>
                  <a:lnTo>
                    <a:pt x="3858" y="10113"/>
                  </a:lnTo>
                  <a:lnTo>
                    <a:pt x="3197" y="10113"/>
                  </a:lnTo>
                  <a:lnTo>
                    <a:pt x="2991" y="9482"/>
                  </a:lnTo>
                  <a:close/>
                  <a:moveTo>
                    <a:pt x="17658" y="9482"/>
                  </a:moveTo>
                  <a:lnTo>
                    <a:pt x="17454" y="10113"/>
                  </a:lnTo>
                  <a:lnTo>
                    <a:pt x="16794" y="10113"/>
                  </a:lnTo>
                  <a:lnTo>
                    <a:pt x="17329" y="10500"/>
                  </a:lnTo>
                  <a:lnTo>
                    <a:pt x="17125" y="11130"/>
                  </a:lnTo>
                  <a:lnTo>
                    <a:pt x="17661" y="10741"/>
                  </a:lnTo>
                  <a:lnTo>
                    <a:pt x="18194" y="11130"/>
                  </a:lnTo>
                  <a:lnTo>
                    <a:pt x="17990" y="10500"/>
                  </a:lnTo>
                  <a:lnTo>
                    <a:pt x="18525" y="10113"/>
                  </a:lnTo>
                  <a:lnTo>
                    <a:pt x="17865" y="10113"/>
                  </a:lnTo>
                  <a:lnTo>
                    <a:pt x="17658" y="9482"/>
                  </a:lnTo>
                  <a:close/>
                  <a:moveTo>
                    <a:pt x="18194" y="11130"/>
                  </a:moveTo>
                  <a:lnTo>
                    <a:pt x="18194" y="11130"/>
                  </a:lnTo>
                  <a:lnTo>
                    <a:pt x="18194" y="11130"/>
                  </a:lnTo>
                  <a:close/>
                  <a:moveTo>
                    <a:pt x="1208" y="11133"/>
                  </a:moveTo>
                  <a:lnTo>
                    <a:pt x="1208" y="11133"/>
                  </a:lnTo>
                  <a:cubicBezTo>
                    <a:pt x="1210" y="11138"/>
                    <a:pt x="1212" y="11143"/>
                    <a:pt x="1213" y="11148"/>
                  </a:cubicBezTo>
                  <a:lnTo>
                    <a:pt x="1213" y="11148"/>
                  </a:lnTo>
                  <a:cubicBezTo>
                    <a:pt x="1212" y="11143"/>
                    <a:pt x="1210" y="11138"/>
                    <a:pt x="1208" y="11133"/>
                  </a:cubicBezTo>
                  <a:close/>
                  <a:moveTo>
                    <a:pt x="1336" y="11390"/>
                  </a:moveTo>
                  <a:cubicBezTo>
                    <a:pt x="1335" y="11390"/>
                    <a:pt x="1336" y="11390"/>
                    <a:pt x="1336" y="11391"/>
                  </a:cubicBezTo>
                  <a:lnTo>
                    <a:pt x="1336" y="11391"/>
                  </a:lnTo>
                  <a:cubicBezTo>
                    <a:pt x="1336" y="11391"/>
                    <a:pt x="1336" y="11390"/>
                    <a:pt x="1336" y="11390"/>
                  </a:cubicBezTo>
                  <a:close/>
                  <a:moveTo>
                    <a:pt x="890" y="11496"/>
                  </a:moveTo>
                  <a:cubicBezTo>
                    <a:pt x="890" y="11497"/>
                    <a:pt x="890" y="11497"/>
                    <a:pt x="891" y="11497"/>
                  </a:cubicBezTo>
                  <a:cubicBezTo>
                    <a:pt x="890" y="11497"/>
                    <a:pt x="890" y="11497"/>
                    <a:pt x="890" y="11496"/>
                  </a:cubicBezTo>
                  <a:close/>
                  <a:moveTo>
                    <a:pt x="20955" y="11105"/>
                  </a:moveTo>
                  <a:lnTo>
                    <a:pt x="20955" y="11105"/>
                  </a:lnTo>
                  <a:cubicBezTo>
                    <a:pt x="20943" y="11128"/>
                    <a:pt x="20934" y="11151"/>
                    <a:pt x="20925" y="11177"/>
                  </a:cubicBezTo>
                  <a:cubicBezTo>
                    <a:pt x="20901" y="11290"/>
                    <a:pt x="20869" y="11402"/>
                    <a:pt x="20825" y="11508"/>
                  </a:cubicBezTo>
                  <a:cubicBezTo>
                    <a:pt x="20890" y="11395"/>
                    <a:pt x="20964" y="11256"/>
                    <a:pt x="20955" y="11105"/>
                  </a:cubicBezTo>
                  <a:close/>
                  <a:moveTo>
                    <a:pt x="731" y="11506"/>
                  </a:moveTo>
                  <a:lnTo>
                    <a:pt x="731" y="11508"/>
                  </a:lnTo>
                  <a:cubicBezTo>
                    <a:pt x="731" y="11508"/>
                    <a:pt x="731" y="11508"/>
                    <a:pt x="731" y="11508"/>
                  </a:cubicBezTo>
                  <a:lnTo>
                    <a:pt x="731" y="11508"/>
                  </a:lnTo>
                  <a:cubicBezTo>
                    <a:pt x="731" y="11508"/>
                    <a:pt x="731" y="11507"/>
                    <a:pt x="731" y="11506"/>
                  </a:cubicBezTo>
                  <a:close/>
                  <a:moveTo>
                    <a:pt x="731" y="11508"/>
                  </a:moveTo>
                  <a:lnTo>
                    <a:pt x="731" y="11508"/>
                  </a:lnTo>
                  <a:cubicBezTo>
                    <a:pt x="731" y="11515"/>
                    <a:pt x="733" y="11521"/>
                    <a:pt x="733" y="11527"/>
                  </a:cubicBezTo>
                  <a:cubicBezTo>
                    <a:pt x="760" y="11555"/>
                    <a:pt x="772" y="11566"/>
                    <a:pt x="774" y="11566"/>
                  </a:cubicBezTo>
                  <a:cubicBezTo>
                    <a:pt x="776" y="11566"/>
                    <a:pt x="757" y="11542"/>
                    <a:pt x="731" y="11508"/>
                  </a:cubicBezTo>
                  <a:close/>
                  <a:moveTo>
                    <a:pt x="19608" y="11532"/>
                  </a:moveTo>
                  <a:lnTo>
                    <a:pt x="19575" y="11571"/>
                  </a:lnTo>
                  <a:cubicBezTo>
                    <a:pt x="19587" y="11559"/>
                    <a:pt x="19599" y="11545"/>
                    <a:pt x="19608" y="11532"/>
                  </a:cubicBezTo>
                  <a:close/>
                  <a:moveTo>
                    <a:pt x="20825" y="11508"/>
                  </a:moveTo>
                  <a:lnTo>
                    <a:pt x="20825" y="11508"/>
                  </a:lnTo>
                  <a:cubicBezTo>
                    <a:pt x="20723" y="11661"/>
                    <a:pt x="20623" y="11763"/>
                    <a:pt x="20635" y="11824"/>
                  </a:cubicBezTo>
                  <a:cubicBezTo>
                    <a:pt x="20677" y="11770"/>
                    <a:pt x="20716" y="11715"/>
                    <a:pt x="20746" y="11657"/>
                  </a:cubicBezTo>
                  <a:cubicBezTo>
                    <a:pt x="20776" y="11606"/>
                    <a:pt x="20802" y="11555"/>
                    <a:pt x="20825" y="11508"/>
                  </a:cubicBezTo>
                  <a:close/>
                  <a:moveTo>
                    <a:pt x="20057" y="11828"/>
                  </a:moveTo>
                  <a:cubicBezTo>
                    <a:pt x="20051" y="11828"/>
                    <a:pt x="20028" y="11855"/>
                    <a:pt x="19974" y="11928"/>
                  </a:cubicBezTo>
                  <a:cubicBezTo>
                    <a:pt x="19976" y="11953"/>
                    <a:pt x="19898" y="12060"/>
                    <a:pt x="19915" y="12060"/>
                  </a:cubicBezTo>
                  <a:cubicBezTo>
                    <a:pt x="19922" y="12060"/>
                    <a:pt x="19943" y="12043"/>
                    <a:pt x="19988" y="12000"/>
                  </a:cubicBezTo>
                  <a:lnTo>
                    <a:pt x="19988" y="11997"/>
                  </a:lnTo>
                  <a:cubicBezTo>
                    <a:pt x="19995" y="11979"/>
                    <a:pt x="20004" y="11958"/>
                    <a:pt x="20016" y="11940"/>
                  </a:cubicBezTo>
                  <a:lnTo>
                    <a:pt x="20051" y="11858"/>
                  </a:lnTo>
                  <a:cubicBezTo>
                    <a:pt x="20057" y="11841"/>
                    <a:pt x="20061" y="11828"/>
                    <a:pt x="20057" y="11828"/>
                  </a:cubicBezTo>
                  <a:close/>
                  <a:moveTo>
                    <a:pt x="1236" y="12059"/>
                  </a:moveTo>
                  <a:cubicBezTo>
                    <a:pt x="1236" y="12059"/>
                    <a:pt x="1237" y="12060"/>
                    <a:pt x="1237" y="12061"/>
                  </a:cubicBezTo>
                  <a:lnTo>
                    <a:pt x="1237" y="12061"/>
                  </a:lnTo>
                  <a:lnTo>
                    <a:pt x="1236" y="12060"/>
                  </a:lnTo>
                  <a:lnTo>
                    <a:pt x="1236" y="12060"/>
                  </a:lnTo>
                  <a:cubicBezTo>
                    <a:pt x="1237" y="12061"/>
                    <a:pt x="1237" y="12061"/>
                    <a:pt x="1237" y="12061"/>
                  </a:cubicBezTo>
                  <a:cubicBezTo>
                    <a:pt x="1237" y="12061"/>
                    <a:pt x="1237" y="12061"/>
                    <a:pt x="1237" y="12061"/>
                  </a:cubicBezTo>
                  <a:lnTo>
                    <a:pt x="1237" y="12061"/>
                  </a:lnTo>
                  <a:lnTo>
                    <a:pt x="1238" y="12061"/>
                  </a:lnTo>
                  <a:lnTo>
                    <a:pt x="1238" y="12061"/>
                  </a:lnTo>
                  <a:cubicBezTo>
                    <a:pt x="1237" y="12060"/>
                    <a:pt x="1236" y="12059"/>
                    <a:pt x="1236" y="12059"/>
                  </a:cubicBezTo>
                  <a:close/>
                  <a:moveTo>
                    <a:pt x="20289" y="11869"/>
                  </a:moveTo>
                  <a:cubicBezTo>
                    <a:pt x="20272" y="11869"/>
                    <a:pt x="20232" y="11913"/>
                    <a:pt x="20192" y="11979"/>
                  </a:cubicBezTo>
                  <a:cubicBezTo>
                    <a:pt x="20171" y="12036"/>
                    <a:pt x="20121" y="12104"/>
                    <a:pt x="20144" y="12104"/>
                  </a:cubicBezTo>
                  <a:cubicBezTo>
                    <a:pt x="20146" y="12104"/>
                    <a:pt x="20149" y="12103"/>
                    <a:pt x="20153" y="12102"/>
                  </a:cubicBezTo>
                  <a:lnTo>
                    <a:pt x="20178" y="12067"/>
                  </a:lnTo>
                  <a:lnTo>
                    <a:pt x="20227" y="11991"/>
                  </a:lnTo>
                  <a:lnTo>
                    <a:pt x="20296" y="11879"/>
                  </a:lnTo>
                  <a:cubicBezTo>
                    <a:pt x="20296" y="11872"/>
                    <a:pt x="20293" y="11869"/>
                    <a:pt x="20289" y="11869"/>
                  </a:cubicBezTo>
                  <a:close/>
                  <a:moveTo>
                    <a:pt x="19004" y="12097"/>
                  </a:moveTo>
                  <a:cubicBezTo>
                    <a:pt x="19004" y="12097"/>
                    <a:pt x="19003" y="12097"/>
                    <a:pt x="19003" y="12097"/>
                  </a:cubicBezTo>
                  <a:cubicBezTo>
                    <a:pt x="18977" y="12123"/>
                    <a:pt x="18970" y="12137"/>
                    <a:pt x="18973" y="12141"/>
                  </a:cubicBezTo>
                  <a:cubicBezTo>
                    <a:pt x="18993" y="12117"/>
                    <a:pt x="19010" y="12097"/>
                    <a:pt x="19004" y="12097"/>
                  </a:cubicBezTo>
                  <a:close/>
                  <a:moveTo>
                    <a:pt x="18794" y="12095"/>
                  </a:moveTo>
                  <a:lnTo>
                    <a:pt x="18794" y="12095"/>
                  </a:lnTo>
                  <a:cubicBezTo>
                    <a:pt x="18750" y="12130"/>
                    <a:pt x="18713" y="12169"/>
                    <a:pt x="18678" y="12211"/>
                  </a:cubicBezTo>
                  <a:cubicBezTo>
                    <a:pt x="18720" y="12176"/>
                    <a:pt x="18757" y="12137"/>
                    <a:pt x="18794" y="12095"/>
                  </a:cubicBezTo>
                  <a:close/>
                  <a:moveTo>
                    <a:pt x="2097" y="12219"/>
                  </a:moveTo>
                  <a:cubicBezTo>
                    <a:pt x="2097" y="12219"/>
                    <a:pt x="2097" y="12220"/>
                    <a:pt x="2098" y="12220"/>
                  </a:cubicBezTo>
                  <a:lnTo>
                    <a:pt x="2098" y="12220"/>
                  </a:lnTo>
                  <a:cubicBezTo>
                    <a:pt x="2098" y="12220"/>
                    <a:pt x="2098" y="12220"/>
                    <a:pt x="2098" y="12220"/>
                  </a:cubicBezTo>
                  <a:cubicBezTo>
                    <a:pt x="2098" y="12220"/>
                    <a:pt x="2097" y="12219"/>
                    <a:pt x="2097" y="12219"/>
                  </a:cubicBezTo>
                  <a:close/>
                  <a:moveTo>
                    <a:pt x="2374" y="12218"/>
                  </a:moveTo>
                  <a:lnTo>
                    <a:pt x="2499" y="12345"/>
                  </a:lnTo>
                  <a:cubicBezTo>
                    <a:pt x="2500" y="12353"/>
                    <a:pt x="2497" y="12357"/>
                    <a:pt x="2491" y="12357"/>
                  </a:cubicBezTo>
                  <a:cubicBezTo>
                    <a:pt x="2483" y="12357"/>
                    <a:pt x="2469" y="12349"/>
                    <a:pt x="2453" y="12331"/>
                  </a:cubicBezTo>
                  <a:lnTo>
                    <a:pt x="2453" y="12331"/>
                  </a:lnTo>
                  <a:cubicBezTo>
                    <a:pt x="2454" y="12332"/>
                    <a:pt x="2456" y="12333"/>
                    <a:pt x="2456" y="12333"/>
                  </a:cubicBezTo>
                  <a:cubicBezTo>
                    <a:pt x="2465" y="12333"/>
                    <a:pt x="2409" y="12265"/>
                    <a:pt x="2374" y="12218"/>
                  </a:cubicBezTo>
                  <a:close/>
                  <a:moveTo>
                    <a:pt x="19548" y="12436"/>
                  </a:moveTo>
                  <a:lnTo>
                    <a:pt x="19483" y="12545"/>
                  </a:lnTo>
                  <a:cubicBezTo>
                    <a:pt x="19541" y="12503"/>
                    <a:pt x="19555" y="12510"/>
                    <a:pt x="19599" y="12496"/>
                  </a:cubicBezTo>
                  <a:lnTo>
                    <a:pt x="19548" y="12436"/>
                  </a:lnTo>
                  <a:close/>
                  <a:moveTo>
                    <a:pt x="1018" y="12514"/>
                  </a:moveTo>
                  <a:lnTo>
                    <a:pt x="1018" y="12514"/>
                  </a:lnTo>
                  <a:cubicBezTo>
                    <a:pt x="1087" y="12570"/>
                    <a:pt x="1100" y="12585"/>
                    <a:pt x="1090" y="12585"/>
                  </a:cubicBezTo>
                  <a:cubicBezTo>
                    <a:pt x="1084" y="12585"/>
                    <a:pt x="1068" y="12579"/>
                    <a:pt x="1053" y="12572"/>
                  </a:cubicBezTo>
                  <a:lnTo>
                    <a:pt x="1018" y="12514"/>
                  </a:lnTo>
                  <a:close/>
                  <a:moveTo>
                    <a:pt x="2752" y="12929"/>
                  </a:moveTo>
                  <a:lnTo>
                    <a:pt x="2836" y="13006"/>
                  </a:lnTo>
                  <a:lnTo>
                    <a:pt x="2845" y="13008"/>
                  </a:lnTo>
                  <a:cubicBezTo>
                    <a:pt x="2833" y="13008"/>
                    <a:pt x="2822" y="13006"/>
                    <a:pt x="2812" y="13004"/>
                  </a:cubicBezTo>
                  <a:cubicBezTo>
                    <a:pt x="2764" y="12960"/>
                    <a:pt x="2752" y="12941"/>
                    <a:pt x="2752" y="12929"/>
                  </a:cubicBezTo>
                  <a:close/>
                  <a:moveTo>
                    <a:pt x="2926" y="13036"/>
                  </a:moveTo>
                  <a:lnTo>
                    <a:pt x="2928" y="13036"/>
                  </a:lnTo>
                  <a:lnTo>
                    <a:pt x="2930" y="13039"/>
                  </a:lnTo>
                  <a:lnTo>
                    <a:pt x="2930" y="13039"/>
                  </a:lnTo>
                  <a:cubicBezTo>
                    <a:pt x="2930" y="13039"/>
                    <a:pt x="2929" y="13039"/>
                    <a:pt x="2928" y="13038"/>
                  </a:cubicBezTo>
                  <a:cubicBezTo>
                    <a:pt x="2928" y="13037"/>
                    <a:pt x="2927" y="13036"/>
                    <a:pt x="2926" y="13036"/>
                  </a:cubicBezTo>
                  <a:close/>
                  <a:moveTo>
                    <a:pt x="2993" y="13108"/>
                  </a:moveTo>
                  <a:lnTo>
                    <a:pt x="2993" y="13108"/>
                  </a:lnTo>
                  <a:cubicBezTo>
                    <a:pt x="2994" y="13109"/>
                    <a:pt x="2994" y="13109"/>
                    <a:pt x="2995" y="13110"/>
                  </a:cubicBezTo>
                  <a:lnTo>
                    <a:pt x="2995" y="13110"/>
                  </a:lnTo>
                  <a:cubicBezTo>
                    <a:pt x="2994" y="13110"/>
                    <a:pt x="2994" y="13109"/>
                    <a:pt x="2993" y="13108"/>
                  </a:cubicBezTo>
                  <a:close/>
                  <a:moveTo>
                    <a:pt x="18196" y="12980"/>
                  </a:moveTo>
                  <a:lnTo>
                    <a:pt x="18110" y="13078"/>
                  </a:lnTo>
                  <a:lnTo>
                    <a:pt x="18080" y="13113"/>
                  </a:lnTo>
                  <a:lnTo>
                    <a:pt x="18196" y="12980"/>
                  </a:lnTo>
                  <a:close/>
                  <a:moveTo>
                    <a:pt x="19474" y="13145"/>
                  </a:moveTo>
                  <a:cubicBezTo>
                    <a:pt x="19475" y="13145"/>
                    <a:pt x="19439" y="13173"/>
                    <a:pt x="19390" y="13212"/>
                  </a:cubicBezTo>
                  <a:cubicBezTo>
                    <a:pt x="19392" y="13210"/>
                    <a:pt x="19392" y="13208"/>
                    <a:pt x="19392" y="13205"/>
                  </a:cubicBezTo>
                  <a:cubicBezTo>
                    <a:pt x="19449" y="13162"/>
                    <a:pt x="19473" y="13145"/>
                    <a:pt x="19474" y="13145"/>
                  </a:cubicBezTo>
                  <a:close/>
                  <a:moveTo>
                    <a:pt x="7674" y="13393"/>
                  </a:moveTo>
                  <a:lnTo>
                    <a:pt x="7671" y="13395"/>
                  </a:lnTo>
                  <a:cubicBezTo>
                    <a:pt x="7678" y="13395"/>
                    <a:pt x="7685" y="13395"/>
                    <a:pt x="7692" y="13394"/>
                  </a:cubicBezTo>
                  <a:lnTo>
                    <a:pt x="7692" y="13394"/>
                  </a:lnTo>
                  <a:lnTo>
                    <a:pt x="7762" y="13400"/>
                  </a:lnTo>
                  <a:cubicBezTo>
                    <a:pt x="7740" y="13397"/>
                    <a:pt x="7718" y="13394"/>
                    <a:pt x="7696" y="13394"/>
                  </a:cubicBezTo>
                  <a:cubicBezTo>
                    <a:pt x="7694" y="13394"/>
                    <a:pt x="7693" y="13394"/>
                    <a:pt x="7692" y="13394"/>
                  </a:cubicBezTo>
                  <a:lnTo>
                    <a:pt x="7692" y="13394"/>
                  </a:lnTo>
                  <a:lnTo>
                    <a:pt x="7674" y="13393"/>
                  </a:lnTo>
                  <a:close/>
                  <a:moveTo>
                    <a:pt x="8441" y="13400"/>
                  </a:moveTo>
                  <a:cubicBezTo>
                    <a:pt x="8437" y="13401"/>
                    <a:pt x="8431" y="13403"/>
                    <a:pt x="8426" y="13404"/>
                  </a:cubicBezTo>
                  <a:lnTo>
                    <a:pt x="8426" y="13404"/>
                  </a:lnTo>
                  <a:cubicBezTo>
                    <a:pt x="8432" y="13403"/>
                    <a:pt x="8437" y="13402"/>
                    <a:pt x="8441" y="13400"/>
                  </a:cubicBezTo>
                  <a:close/>
                  <a:moveTo>
                    <a:pt x="8026" y="13393"/>
                  </a:moveTo>
                  <a:cubicBezTo>
                    <a:pt x="8040" y="13405"/>
                    <a:pt x="8056" y="13414"/>
                    <a:pt x="8075" y="13419"/>
                  </a:cubicBezTo>
                  <a:cubicBezTo>
                    <a:pt x="8079" y="13416"/>
                    <a:pt x="8082" y="13412"/>
                    <a:pt x="8086" y="13409"/>
                  </a:cubicBezTo>
                  <a:lnTo>
                    <a:pt x="8026" y="13393"/>
                  </a:lnTo>
                  <a:close/>
                  <a:moveTo>
                    <a:pt x="15021" y="13422"/>
                  </a:moveTo>
                  <a:cubicBezTo>
                    <a:pt x="15016" y="13422"/>
                    <a:pt x="15010" y="13424"/>
                    <a:pt x="15006" y="13428"/>
                  </a:cubicBezTo>
                  <a:lnTo>
                    <a:pt x="15027" y="13423"/>
                  </a:lnTo>
                  <a:cubicBezTo>
                    <a:pt x="15025" y="13423"/>
                    <a:pt x="15023" y="13422"/>
                    <a:pt x="15021" y="13422"/>
                  </a:cubicBezTo>
                  <a:close/>
                  <a:moveTo>
                    <a:pt x="6085" y="13431"/>
                  </a:moveTo>
                  <a:cubicBezTo>
                    <a:pt x="6082" y="13431"/>
                    <a:pt x="6071" y="13433"/>
                    <a:pt x="6060" y="13437"/>
                  </a:cubicBezTo>
                  <a:lnTo>
                    <a:pt x="6072" y="13437"/>
                  </a:lnTo>
                  <a:cubicBezTo>
                    <a:pt x="6085" y="13433"/>
                    <a:pt x="6088" y="13431"/>
                    <a:pt x="6085" y="13431"/>
                  </a:cubicBezTo>
                  <a:close/>
                  <a:moveTo>
                    <a:pt x="13933" y="13435"/>
                  </a:moveTo>
                  <a:cubicBezTo>
                    <a:pt x="13916" y="13451"/>
                    <a:pt x="13939" y="13453"/>
                    <a:pt x="13944" y="13460"/>
                  </a:cubicBezTo>
                  <a:lnTo>
                    <a:pt x="13944" y="13460"/>
                  </a:lnTo>
                  <a:lnTo>
                    <a:pt x="13933" y="13435"/>
                  </a:lnTo>
                  <a:close/>
                  <a:moveTo>
                    <a:pt x="6030" y="13460"/>
                  </a:moveTo>
                  <a:cubicBezTo>
                    <a:pt x="6030" y="13460"/>
                    <a:pt x="6030" y="13460"/>
                    <a:pt x="6030" y="13460"/>
                  </a:cubicBezTo>
                  <a:cubicBezTo>
                    <a:pt x="6030" y="13460"/>
                    <a:pt x="6030" y="13460"/>
                    <a:pt x="6030" y="13460"/>
                  </a:cubicBezTo>
                  <a:lnTo>
                    <a:pt x="6030" y="13460"/>
                  </a:lnTo>
                  <a:cubicBezTo>
                    <a:pt x="6030" y="13460"/>
                    <a:pt x="6030" y="13460"/>
                    <a:pt x="6030" y="13460"/>
                  </a:cubicBezTo>
                  <a:close/>
                  <a:moveTo>
                    <a:pt x="13944" y="13460"/>
                  </a:moveTo>
                  <a:lnTo>
                    <a:pt x="13945" y="13462"/>
                  </a:lnTo>
                  <a:lnTo>
                    <a:pt x="13945" y="13462"/>
                  </a:lnTo>
                  <a:cubicBezTo>
                    <a:pt x="13945" y="13461"/>
                    <a:pt x="13945" y="13461"/>
                    <a:pt x="13944" y="13460"/>
                  </a:cubicBezTo>
                  <a:close/>
                  <a:moveTo>
                    <a:pt x="6023" y="13444"/>
                  </a:moveTo>
                  <a:cubicBezTo>
                    <a:pt x="6007" y="13444"/>
                    <a:pt x="5995" y="13446"/>
                    <a:pt x="5998" y="13463"/>
                  </a:cubicBezTo>
                  <a:lnTo>
                    <a:pt x="6025" y="13456"/>
                  </a:lnTo>
                  <a:lnTo>
                    <a:pt x="6025" y="13456"/>
                  </a:lnTo>
                  <a:cubicBezTo>
                    <a:pt x="6027" y="13457"/>
                    <a:pt x="6029" y="13458"/>
                    <a:pt x="6030" y="13460"/>
                  </a:cubicBezTo>
                  <a:lnTo>
                    <a:pt x="6030" y="13460"/>
                  </a:lnTo>
                  <a:cubicBezTo>
                    <a:pt x="6031" y="13453"/>
                    <a:pt x="6047" y="13449"/>
                    <a:pt x="6060" y="13444"/>
                  </a:cubicBezTo>
                  <a:lnTo>
                    <a:pt x="6060" y="13444"/>
                  </a:lnTo>
                  <a:cubicBezTo>
                    <a:pt x="6057" y="13444"/>
                    <a:pt x="6054" y="13444"/>
                    <a:pt x="6051" y="13444"/>
                  </a:cubicBezTo>
                  <a:cubicBezTo>
                    <a:pt x="6042" y="13444"/>
                    <a:pt x="6032" y="13444"/>
                    <a:pt x="6023" y="13444"/>
                  </a:cubicBezTo>
                  <a:close/>
                  <a:moveTo>
                    <a:pt x="17498" y="13368"/>
                  </a:moveTo>
                  <a:lnTo>
                    <a:pt x="17410" y="13426"/>
                  </a:lnTo>
                  <a:lnTo>
                    <a:pt x="17396" y="13479"/>
                  </a:lnTo>
                  <a:lnTo>
                    <a:pt x="17498" y="13368"/>
                  </a:lnTo>
                  <a:close/>
                  <a:moveTo>
                    <a:pt x="6271" y="13627"/>
                  </a:moveTo>
                  <a:cubicBezTo>
                    <a:pt x="6277" y="13630"/>
                    <a:pt x="6282" y="13633"/>
                    <a:pt x="6281" y="13633"/>
                  </a:cubicBezTo>
                  <a:cubicBezTo>
                    <a:pt x="6280" y="13633"/>
                    <a:pt x="6277" y="13632"/>
                    <a:pt x="6271" y="13630"/>
                  </a:cubicBezTo>
                  <a:lnTo>
                    <a:pt x="6271" y="13627"/>
                  </a:lnTo>
                  <a:close/>
                  <a:moveTo>
                    <a:pt x="7745" y="13650"/>
                  </a:moveTo>
                  <a:cubicBezTo>
                    <a:pt x="7744" y="13651"/>
                    <a:pt x="7743" y="13652"/>
                    <a:pt x="7743" y="13653"/>
                  </a:cubicBezTo>
                  <a:cubicBezTo>
                    <a:pt x="7743" y="13653"/>
                    <a:pt x="7744" y="13652"/>
                    <a:pt x="7745" y="13650"/>
                  </a:cubicBezTo>
                  <a:close/>
                  <a:moveTo>
                    <a:pt x="6132" y="13653"/>
                  </a:moveTo>
                  <a:cubicBezTo>
                    <a:pt x="6130" y="13654"/>
                    <a:pt x="6127" y="13654"/>
                    <a:pt x="6125" y="13655"/>
                  </a:cubicBezTo>
                  <a:lnTo>
                    <a:pt x="6125" y="13655"/>
                  </a:lnTo>
                  <a:cubicBezTo>
                    <a:pt x="6127" y="13654"/>
                    <a:pt x="6129" y="13653"/>
                    <a:pt x="6132" y="13653"/>
                  </a:cubicBezTo>
                  <a:close/>
                  <a:moveTo>
                    <a:pt x="8191" y="13665"/>
                  </a:moveTo>
                  <a:lnTo>
                    <a:pt x="8179" y="13667"/>
                  </a:lnTo>
                  <a:lnTo>
                    <a:pt x="8207" y="13671"/>
                  </a:lnTo>
                  <a:cubicBezTo>
                    <a:pt x="8206" y="13670"/>
                    <a:pt x="8205" y="13669"/>
                    <a:pt x="8203" y="13668"/>
                  </a:cubicBezTo>
                  <a:lnTo>
                    <a:pt x="8203" y="13668"/>
                  </a:lnTo>
                  <a:cubicBezTo>
                    <a:pt x="8201" y="13669"/>
                    <a:pt x="8199" y="13669"/>
                    <a:pt x="8198" y="13669"/>
                  </a:cubicBezTo>
                  <a:cubicBezTo>
                    <a:pt x="8195" y="13668"/>
                    <a:pt x="8193" y="13666"/>
                    <a:pt x="8191" y="13665"/>
                  </a:cubicBezTo>
                  <a:close/>
                  <a:moveTo>
                    <a:pt x="7685" y="13672"/>
                  </a:moveTo>
                  <a:lnTo>
                    <a:pt x="7685" y="13672"/>
                  </a:lnTo>
                  <a:cubicBezTo>
                    <a:pt x="7684" y="13673"/>
                    <a:pt x="7684" y="13674"/>
                    <a:pt x="7683" y="13674"/>
                  </a:cubicBezTo>
                  <a:lnTo>
                    <a:pt x="7683" y="13674"/>
                  </a:lnTo>
                  <a:cubicBezTo>
                    <a:pt x="7684" y="13674"/>
                    <a:pt x="7686" y="13674"/>
                    <a:pt x="7688" y="13674"/>
                  </a:cubicBezTo>
                  <a:cubicBezTo>
                    <a:pt x="7687" y="13673"/>
                    <a:pt x="7686" y="13672"/>
                    <a:pt x="7685" y="13672"/>
                  </a:cubicBezTo>
                  <a:close/>
                  <a:moveTo>
                    <a:pt x="15266" y="13499"/>
                  </a:moveTo>
                  <a:lnTo>
                    <a:pt x="15147" y="13676"/>
                  </a:lnTo>
                  <a:lnTo>
                    <a:pt x="15396" y="13537"/>
                  </a:lnTo>
                  <a:lnTo>
                    <a:pt x="15266" y="13499"/>
                  </a:lnTo>
                  <a:close/>
                  <a:moveTo>
                    <a:pt x="6081" y="13671"/>
                  </a:moveTo>
                  <a:cubicBezTo>
                    <a:pt x="6090" y="13671"/>
                    <a:pt x="6097" y="13674"/>
                    <a:pt x="6107" y="13676"/>
                  </a:cubicBezTo>
                  <a:lnTo>
                    <a:pt x="6081" y="13671"/>
                  </a:lnTo>
                  <a:close/>
                  <a:moveTo>
                    <a:pt x="7648" y="13671"/>
                  </a:moveTo>
                  <a:lnTo>
                    <a:pt x="7648" y="13674"/>
                  </a:lnTo>
                  <a:cubicBezTo>
                    <a:pt x="7652" y="13675"/>
                    <a:pt x="7656" y="13676"/>
                    <a:pt x="7660" y="13676"/>
                  </a:cubicBezTo>
                  <a:cubicBezTo>
                    <a:pt x="7663" y="13676"/>
                    <a:pt x="7666" y="13676"/>
                    <a:pt x="7668" y="13675"/>
                  </a:cubicBezTo>
                  <a:lnTo>
                    <a:pt x="7668" y="13675"/>
                  </a:lnTo>
                  <a:cubicBezTo>
                    <a:pt x="7669" y="13675"/>
                    <a:pt x="7670" y="13675"/>
                    <a:pt x="7671" y="13675"/>
                  </a:cubicBezTo>
                  <a:cubicBezTo>
                    <a:pt x="7674" y="13675"/>
                    <a:pt x="7676" y="13675"/>
                    <a:pt x="7679" y="13675"/>
                  </a:cubicBezTo>
                  <a:lnTo>
                    <a:pt x="7679" y="13675"/>
                  </a:lnTo>
                  <a:cubicBezTo>
                    <a:pt x="7679" y="13675"/>
                    <a:pt x="7680" y="13675"/>
                    <a:pt x="7681" y="13676"/>
                  </a:cubicBezTo>
                  <a:cubicBezTo>
                    <a:pt x="7681" y="13675"/>
                    <a:pt x="7682" y="13675"/>
                    <a:pt x="7683" y="13674"/>
                  </a:cubicBezTo>
                  <a:lnTo>
                    <a:pt x="7683" y="13674"/>
                  </a:lnTo>
                  <a:cubicBezTo>
                    <a:pt x="7681" y="13674"/>
                    <a:pt x="7680" y="13675"/>
                    <a:pt x="7679" y="13675"/>
                  </a:cubicBezTo>
                  <a:lnTo>
                    <a:pt x="7679" y="13675"/>
                  </a:lnTo>
                  <a:cubicBezTo>
                    <a:pt x="7677" y="13674"/>
                    <a:pt x="7676" y="13673"/>
                    <a:pt x="7674" y="13673"/>
                  </a:cubicBezTo>
                  <a:lnTo>
                    <a:pt x="7674" y="13673"/>
                  </a:lnTo>
                  <a:cubicBezTo>
                    <a:pt x="7672" y="13674"/>
                    <a:pt x="7670" y="13674"/>
                    <a:pt x="7668" y="13675"/>
                  </a:cubicBezTo>
                  <a:lnTo>
                    <a:pt x="7668" y="13675"/>
                  </a:lnTo>
                  <a:cubicBezTo>
                    <a:pt x="7662" y="13675"/>
                    <a:pt x="7655" y="13674"/>
                    <a:pt x="7648" y="13671"/>
                  </a:cubicBezTo>
                  <a:close/>
                  <a:moveTo>
                    <a:pt x="9778" y="13663"/>
                  </a:moveTo>
                  <a:cubicBezTo>
                    <a:pt x="9775" y="13663"/>
                    <a:pt x="9772" y="13664"/>
                    <a:pt x="9769" y="13664"/>
                  </a:cubicBezTo>
                  <a:lnTo>
                    <a:pt x="9767" y="13664"/>
                  </a:lnTo>
                  <a:cubicBezTo>
                    <a:pt x="9782" y="13678"/>
                    <a:pt x="9803" y="13685"/>
                    <a:pt x="9823" y="13685"/>
                  </a:cubicBezTo>
                  <a:cubicBezTo>
                    <a:pt x="9837" y="13685"/>
                    <a:pt x="9850" y="13682"/>
                    <a:pt x="9862" y="13676"/>
                  </a:cubicBezTo>
                  <a:cubicBezTo>
                    <a:pt x="9830" y="13674"/>
                    <a:pt x="9798" y="13663"/>
                    <a:pt x="9778" y="13663"/>
                  </a:cubicBezTo>
                  <a:close/>
                  <a:moveTo>
                    <a:pt x="8096" y="13664"/>
                  </a:moveTo>
                  <a:cubicBezTo>
                    <a:pt x="8071" y="13670"/>
                    <a:pt x="8063" y="13706"/>
                    <a:pt x="8093" y="13706"/>
                  </a:cubicBezTo>
                  <a:cubicBezTo>
                    <a:pt x="8097" y="13706"/>
                    <a:pt x="8102" y="13705"/>
                    <a:pt x="8107" y="13704"/>
                  </a:cubicBezTo>
                  <a:lnTo>
                    <a:pt x="8096" y="13664"/>
                  </a:lnTo>
                  <a:close/>
                  <a:moveTo>
                    <a:pt x="14707" y="13690"/>
                  </a:moveTo>
                  <a:cubicBezTo>
                    <a:pt x="14715" y="13693"/>
                    <a:pt x="14723" y="13696"/>
                    <a:pt x="14731" y="13698"/>
                  </a:cubicBezTo>
                  <a:lnTo>
                    <a:pt x="14731" y="13698"/>
                  </a:lnTo>
                  <a:cubicBezTo>
                    <a:pt x="14729" y="13702"/>
                    <a:pt x="14727" y="13706"/>
                    <a:pt x="14726" y="13711"/>
                  </a:cubicBezTo>
                  <a:lnTo>
                    <a:pt x="14707" y="13690"/>
                  </a:lnTo>
                  <a:close/>
                  <a:moveTo>
                    <a:pt x="14672" y="13674"/>
                  </a:moveTo>
                  <a:cubicBezTo>
                    <a:pt x="14680" y="13678"/>
                    <a:pt x="14688" y="13682"/>
                    <a:pt x="14697" y="13686"/>
                  </a:cubicBezTo>
                  <a:lnTo>
                    <a:pt x="14697" y="13686"/>
                  </a:lnTo>
                  <a:cubicBezTo>
                    <a:pt x="14686" y="13695"/>
                    <a:pt x="14676" y="13704"/>
                    <a:pt x="14666" y="13713"/>
                  </a:cubicBezTo>
                  <a:lnTo>
                    <a:pt x="14666" y="13713"/>
                  </a:lnTo>
                  <a:lnTo>
                    <a:pt x="14672" y="13674"/>
                  </a:lnTo>
                  <a:close/>
                  <a:moveTo>
                    <a:pt x="14749" y="13727"/>
                  </a:moveTo>
                  <a:lnTo>
                    <a:pt x="14779" y="13729"/>
                  </a:lnTo>
                  <a:lnTo>
                    <a:pt x="14716" y="13741"/>
                  </a:lnTo>
                  <a:lnTo>
                    <a:pt x="14749" y="13727"/>
                  </a:lnTo>
                  <a:close/>
                  <a:moveTo>
                    <a:pt x="6210" y="13664"/>
                  </a:moveTo>
                  <a:cubicBezTo>
                    <a:pt x="6216" y="13666"/>
                    <a:pt x="6223" y="13669"/>
                    <a:pt x="6230" y="13671"/>
                  </a:cubicBezTo>
                  <a:lnTo>
                    <a:pt x="6230" y="13671"/>
                  </a:lnTo>
                  <a:cubicBezTo>
                    <a:pt x="6240" y="13681"/>
                    <a:pt x="6246" y="13685"/>
                    <a:pt x="6250" y="13685"/>
                  </a:cubicBezTo>
                  <a:cubicBezTo>
                    <a:pt x="6254" y="13685"/>
                    <a:pt x="6256" y="13682"/>
                    <a:pt x="6257" y="13678"/>
                  </a:cubicBezTo>
                  <a:lnTo>
                    <a:pt x="6257" y="13678"/>
                  </a:lnTo>
                  <a:cubicBezTo>
                    <a:pt x="6267" y="13680"/>
                    <a:pt x="6277" y="13681"/>
                    <a:pt x="6288" y="13681"/>
                  </a:cubicBezTo>
                  <a:cubicBezTo>
                    <a:pt x="6293" y="13681"/>
                    <a:pt x="6299" y="13681"/>
                    <a:pt x="6305" y="13680"/>
                  </a:cubicBezTo>
                  <a:lnTo>
                    <a:pt x="6305" y="13680"/>
                  </a:lnTo>
                  <a:cubicBezTo>
                    <a:pt x="6305" y="13680"/>
                    <a:pt x="6306" y="13680"/>
                    <a:pt x="6306" y="13681"/>
                  </a:cubicBezTo>
                  <a:cubicBezTo>
                    <a:pt x="6306" y="13680"/>
                    <a:pt x="6305" y="13680"/>
                    <a:pt x="6305" y="13680"/>
                  </a:cubicBezTo>
                  <a:lnTo>
                    <a:pt x="6305" y="13680"/>
                  </a:lnTo>
                  <a:cubicBezTo>
                    <a:pt x="6305" y="13680"/>
                    <a:pt x="6305" y="13680"/>
                    <a:pt x="6305" y="13680"/>
                  </a:cubicBezTo>
                  <a:lnTo>
                    <a:pt x="6305" y="13680"/>
                  </a:lnTo>
                  <a:cubicBezTo>
                    <a:pt x="6299" y="13676"/>
                    <a:pt x="6293" y="13671"/>
                    <a:pt x="6287" y="13666"/>
                  </a:cubicBezTo>
                  <a:lnTo>
                    <a:pt x="6287" y="13666"/>
                  </a:lnTo>
                  <a:cubicBezTo>
                    <a:pt x="6292" y="13669"/>
                    <a:pt x="6298" y="13673"/>
                    <a:pt x="6305" y="13680"/>
                  </a:cubicBezTo>
                  <a:lnTo>
                    <a:pt x="6305" y="13680"/>
                  </a:lnTo>
                  <a:cubicBezTo>
                    <a:pt x="6311" y="13679"/>
                    <a:pt x="6316" y="13678"/>
                    <a:pt x="6322" y="13676"/>
                  </a:cubicBezTo>
                  <a:cubicBezTo>
                    <a:pt x="6356" y="13692"/>
                    <a:pt x="6325" y="13717"/>
                    <a:pt x="6356" y="13726"/>
                  </a:cubicBezTo>
                  <a:lnTo>
                    <a:pt x="6356" y="13726"/>
                  </a:lnTo>
                  <a:cubicBezTo>
                    <a:pt x="6335" y="13729"/>
                    <a:pt x="6336" y="13762"/>
                    <a:pt x="6307" y="13762"/>
                  </a:cubicBezTo>
                  <a:cubicBezTo>
                    <a:pt x="6301" y="13762"/>
                    <a:pt x="6294" y="13760"/>
                    <a:pt x="6285" y="13757"/>
                  </a:cubicBezTo>
                  <a:cubicBezTo>
                    <a:pt x="6273" y="13725"/>
                    <a:pt x="6211" y="13696"/>
                    <a:pt x="6210" y="13664"/>
                  </a:cubicBezTo>
                  <a:close/>
                  <a:moveTo>
                    <a:pt x="6444" y="13783"/>
                  </a:moveTo>
                  <a:cubicBezTo>
                    <a:pt x="6445" y="13783"/>
                    <a:pt x="6446" y="13784"/>
                    <a:pt x="6447" y="13785"/>
                  </a:cubicBezTo>
                  <a:lnTo>
                    <a:pt x="6444" y="13783"/>
                  </a:lnTo>
                  <a:close/>
                  <a:moveTo>
                    <a:pt x="15036" y="13789"/>
                  </a:moveTo>
                  <a:lnTo>
                    <a:pt x="15034" y="13796"/>
                  </a:lnTo>
                  <a:lnTo>
                    <a:pt x="15032" y="13794"/>
                  </a:lnTo>
                  <a:lnTo>
                    <a:pt x="15029" y="13803"/>
                  </a:lnTo>
                  <a:lnTo>
                    <a:pt x="15041" y="13794"/>
                  </a:lnTo>
                  <a:lnTo>
                    <a:pt x="15036" y="13789"/>
                  </a:lnTo>
                  <a:close/>
                  <a:moveTo>
                    <a:pt x="18964" y="13651"/>
                  </a:moveTo>
                  <a:cubicBezTo>
                    <a:pt x="18954" y="13651"/>
                    <a:pt x="18925" y="13677"/>
                    <a:pt x="18866" y="13748"/>
                  </a:cubicBezTo>
                  <a:lnTo>
                    <a:pt x="18866" y="13745"/>
                  </a:lnTo>
                  <a:lnTo>
                    <a:pt x="18866" y="13745"/>
                  </a:lnTo>
                  <a:cubicBezTo>
                    <a:pt x="18808" y="13787"/>
                    <a:pt x="18880" y="13824"/>
                    <a:pt x="18836" y="13836"/>
                  </a:cubicBezTo>
                  <a:cubicBezTo>
                    <a:pt x="18835" y="13846"/>
                    <a:pt x="18837" y="13851"/>
                    <a:pt x="18842" y="13851"/>
                  </a:cubicBezTo>
                  <a:cubicBezTo>
                    <a:pt x="18870" y="13851"/>
                    <a:pt x="18991" y="13651"/>
                    <a:pt x="18964" y="13651"/>
                  </a:cubicBezTo>
                  <a:close/>
                  <a:moveTo>
                    <a:pt x="6232" y="13989"/>
                  </a:moveTo>
                  <a:cubicBezTo>
                    <a:pt x="6233" y="13990"/>
                    <a:pt x="6234" y="13991"/>
                    <a:pt x="6236" y="13992"/>
                  </a:cubicBezTo>
                  <a:lnTo>
                    <a:pt x="6236" y="13992"/>
                  </a:lnTo>
                  <a:cubicBezTo>
                    <a:pt x="6234" y="13991"/>
                    <a:pt x="6233" y="13990"/>
                    <a:pt x="6232" y="13989"/>
                  </a:cubicBezTo>
                  <a:close/>
                  <a:moveTo>
                    <a:pt x="18762" y="13903"/>
                  </a:moveTo>
                  <a:cubicBezTo>
                    <a:pt x="18722" y="13945"/>
                    <a:pt x="18685" y="13980"/>
                    <a:pt x="18646" y="14012"/>
                  </a:cubicBezTo>
                  <a:cubicBezTo>
                    <a:pt x="18657" y="14004"/>
                    <a:pt x="18665" y="13999"/>
                    <a:pt x="18667" y="13999"/>
                  </a:cubicBezTo>
                  <a:lnTo>
                    <a:pt x="18667" y="13999"/>
                  </a:lnTo>
                  <a:cubicBezTo>
                    <a:pt x="18668" y="13999"/>
                    <a:pt x="18668" y="14001"/>
                    <a:pt x="18667" y="14003"/>
                  </a:cubicBezTo>
                  <a:cubicBezTo>
                    <a:pt x="18688" y="13982"/>
                    <a:pt x="18715" y="13954"/>
                    <a:pt x="18762" y="13905"/>
                  </a:cubicBezTo>
                  <a:lnTo>
                    <a:pt x="18762" y="13903"/>
                  </a:lnTo>
                  <a:close/>
                  <a:moveTo>
                    <a:pt x="18669" y="14003"/>
                  </a:moveTo>
                  <a:cubicBezTo>
                    <a:pt x="18644" y="14030"/>
                    <a:pt x="18637" y="14039"/>
                    <a:pt x="18638" y="14039"/>
                  </a:cubicBezTo>
                  <a:cubicBezTo>
                    <a:pt x="18639" y="14039"/>
                    <a:pt x="18665" y="14013"/>
                    <a:pt x="18669" y="14003"/>
                  </a:cubicBezTo>
                  <a:close/>
                  <a:moveTo>
                    <a:pt x="18646" y="14012"/>
                  </a:moveTo>
                  <a:cubicBezTo>
                    <a:pt x="18632" y="14022"/>
                    <a:pt x="18607" y="14043"/>
                    <a:pt x="18566" y="14075"/>
                  </a:cubicBezTo>
                  <a:lnTo>
                    <a:pt x="18566" y="14075"/>
                  </a:lnTo>
                  <a:cubicBezTo>
                    <a:pt x="18592" y="14057"/>
                    <a:pt x="18618" y="14036"/>
                    <a:pt x="18646" y="14012"/>
                  </a:cubicBezTo>
                  <a:close/>
                  <a:moveTo>
                    <a:pt x="18566" y="14075"/>
                  </a:moveTo>
                  <a:cubicBezTo>
                    <a:pt x="18560" y="14080"/>
                    <a:pt x="18553" y="14084"/>
                    <a:pt x="18546" y="14089"/>
                  </a:cubicBezTo>
                  <a:lnTo>
                    <a:pt x="18546" y="14091"/>
                  </a:lnTo>
                  <a:cubicBezTo>
                    <a:pt x="18553" y="14085"/>
                    <a:pt x="18560" y="14080"/>
                    <a:pt x="18566" y="14075"/>
                  </a:cubicBezTo>
                  <a:close/>
                  <a:moveTo>
                    <a:pt x="6665" y="14084"/>
                  </a:moveTo>
                  <a:lnTo>
                    <a:pt x="6677" y="14100"/>
                  </a:lnTo>
                  <a:cubicBezTo>
                    <a:pt x="6675" y="14093"/>
                    <a:pt x="6670" y="14086"/>
                    <a:pt x="6665" y="14084"/>
                  </a:cubicBezTo>
                  <a:close/>
                  <a:moveTo>
                    <a:pt x="18349" y="13905"/>
                  </a:moveTo>
                  <a:lnTo>
                    <a:pt x="18168" y="14061"/>
                  </a:lnTo>
                  <a:cubicBezTo>
                    <a:pt x="18180" y="14065"/>
                    <a:pt x="18161" y="14091"/>
                    <a:pt x="18140" y="14119"/>
                  </a:cubicBezTo>
                  <a:cubicBezTo>
                    <a:pt x="18245" y="14019"/>
                    <a:pt x="18365" y="13915"/>
                    <a:pt x="18349" y="13905"/>
                  </a:cubicBezTo>
                  <a:close/>
                  <a:moveTo>
                    <a:pt x="18579" y="14093"/>
                  </a:moveTo>
                  <a:lnTo>
                    <a:pt x="18516" y="14149"/>
                  </a:lnTo>
                  <a:cubicBezTo>
                    <a:pt x="18515" y="14154"/>
                    <a:pt x="18516" y="14157"/>
                    <a:pt x="18519" y="14157"/>
                  </a:cubicBezTo>
                  <a:cubicBezTo>
                    <a:pt x="18525" y="14157"/>
                    <a:pt x="18542" y="14141"/>
                    <a:pt x="18579" y="14093"/>
                  </a:cubicBezTo>
                  <a:close/>
                  <a:moveTo>
                    <a:pt x="18189" y="14140"/>
                  </a:moveTo>
                  <a:cubicBezTo>
                    <a:pt x="18191" y="14150"/>
                    <a:pt x="18190" y="14162"/>
                    <a:pt x="18187" y="14173"/>
                  </a:cubicBezTo>
                  <a:lnTo>
                    <a:pt x="18187" y="14173"/>
                  </a:lnTo>
                  <a:cubicBezTo>
                    <a:pt x="18193" y="14160"/>
                    <a:pt x="18194" y="14148"/>
                    <a:pt x="18189" y="14140"/>
                  </a:cubicBezTo>
                  <a:close/>
                  <a:moveTo>
                    <a:pt x="18178" y="14186"/>
                  </a:moveTo>
                  <a:lnTo>
                    <a:pt x="18178" y="14186"/>
                  </a:lnTo>
                  <a:cubicBezTo>
                    <a:pt x="18177" y="14187"/>
                    <a:pt x="18177" y="14187"/>
                    <a:pt x="18176" y="14188"/>
                  </a:cubicBezTo>
                  <a:lnTo>
                    <a:pt x="18176" y="14188"/>
                  </a:lnTo>
                  <a:cubicBezTo>
                    <a:pt x="18177" y="14187"/>
                    <a:pt x="18177" y="14187"/>
                    <a:pt x="18178" y="14186"/>
                  </a:cubicBezTo>
                  <a:close/>
                  <a:moveTo>
                    <a:pt x="18187" y="14173"/>
                  </a:moveTo>
                  <a:lnTo>
                    <a:pt x="18187" y="14173"/>
                  </a:lnTo>
                  <a:cubicBezTo>
                    <a:pt x="18185" y="14177"/>
                    <a:pt x="18183" y="14181"/>
                    <a:pt x="18180" y="14186"/>
                  </a:cubicBezTo>
                  <a:lnTo>
                    <a:pt x="18180" y="14188"/>
                  </a:lnTo>
                  <a:cubicBezTo>
                    <a:pt x="18183" y="14184"/>
                    <a:pt x="18185" y="14178"/>
                    <a:pt x="18187" y="14173"/>
                  </a:cubicBezTo>
                  <a:close/>
                  <a:moveTo>
                    <a:pt x="18138" y="14119"/>
                  </a:moveTo>
                  <a:cubicBezTo>
                    <a:pt x="18092" y="14163"/>
                    <a:pt x="18050" y="14209"/>
                    <a:pt x="18013" y="14262"/>
                  </a:cubicBezTo>
                  <a:cubicBezTo>
                    <a:pt x="18041" y="14232"/>
                    <a:pt x="18101" y="14170"/>
                    <a:pt x="18140" y="14121"/>
                  </a:cubicBezTo>
                  <a:lnTo>
                    <a:pt x="18138" y="14119"/>
                  </a:lnTo>
                  <a:close/>
                  <a:moveTo>
                    <a:pt x="16892" y="14243"/>
                  </a:moveTo>
                  <a:cubicBezTo>
                    <a:pt x="16887" y="14243"/>
                    <a:pt x="16868" y="14255"/>
                    <a:pt x="16858" y="14255"/>
                  </a:cubicBezTo>
                  <a:cubicBezTo>
                    <a:pt x="16855" y="14255"/>
                    <a:pt x="16852" y="14254"/>
                    <a:pt x="16852" y="14251"/>
                  </a:cubicBezTo>
                  <a:lnTo>
                    <a:pt x="16849" y="14248"/>
                  </a:lnTo>
                  <a:lnTo>
                    <a:pt x="16863" y="14281"/>
                  </a:lnTo>
                  <a:cubicBezTo>
                    <a:pt x="16891" y="14251"/>
                    <a:pt x="16896" y="14243"/>
                    <a:pt x="16892" y="14243"/>
                  </a:cubicBezTo>
                  <a:close/>
                  <a:moveTo>
                    <a:pt x="6865" y="14348"/>
                  </a:moveTo>
                  <a:lnTo>
                    <a:pt x="6865" y="14350"/>
                  </a:lnTo>
                  <a:cubicBezTo>
                    <a:pt x="6865" y="14350"/>
                    <a:pt x="6865" y="14349"/>
                    <a:pt x="6865" y="14349"/>
                  </a:cubicBezTo>
                  <a:lnTo>
                    <a:pt x="6865" y="14349"/>
                  </a:lnTo>
                  <a:cubicBezTo>
                    <a:pt x="6873" y="14356"/>
                    <a:pt x="6879" y="14359"/>
                    <a:pt x="6882" y="14359"/>
                  </a:cubicBezTo>
                  <a:cubicBezTo>
                    <a:pt x="6884" y="14359"/>
                    <a:pt x="6885" y="14358"/>
                    <a:pt x="6885" y="14357"/>
                  </a:cubicBezTo>
                  <a:cubicBezTo>
                    <a:pt x="6877" y="14352"/>
                    <a:pt x="6870" y="14349"/>
                    <a:pt x="6867" y="14349"/>
                  </a:cubicBezTo>
                  <a:cubicBezTo>
                    <a:pt x="6866" y="14349"/>
                    <a:pt x="6866" y="14349"/>
                    <a:pt x="6865" y="14349"/>
                  </a:cubicBezTo>
                  <a:lnTo>
                    <a:pt x="6865" y="14349"/>
                  </a:lnTo>
                  <a:cubicBezTo>
                    <a:pt x="6865" y="14349"/>
                    <a:pt x="6865" y="14348"/>
                    <a:pt x="6865" y="14348"/>
                  </a:cubicBezTo>
                  <a:close/>
                  <a:moveTo>
                    <a:pt x="17883" y="14302"/>
                  </a:moveTo>
                  <a:lnTo>
                    <a:pt x="17705" y="14457"/>
                  </a:lnTo>
                  <a:lnTo>
                    <a:pt x="17763" y="14418"/>
                  </a:lnTo>
                  <a:lnTo>
                    <a:pt x="17883" y="14302"/>
                  </a:lnTo>
                  <a:close/>
                  <a:moveTo>
                    <a:pt x="6800" y="14499"/>
                  </a:moveTo>
                  <a:cubicBezTo>
                    <a:pt x="6811" y="14517"/>
                    <a:pt x="6828" y="14534"/>
                    <a:pt x="6846" y="14545"/>
                  </a:cubicBezTo>
                  <a:cubicBezTo>
                    <a:pt x="6834" y="14527"/>
                    <a:pt x="6818" y="14510"/>
                    <a:pt x="6800" y="14499"/>
                  </a:cubicBezTo>
                  <a:close/>
                  <a:moveTo>
                    <a:pt x="6846" y="14545"/>
                  </a:moveTo>
                  <a:lnTo>
                    <a:pt x="6846" y="14545"/>
                  </a:lnTo>
                  <a:cubicBezTo>
                    <a:pt x="6858" y="14560"/>
                    <a:pt x="6868" y="14572"/>
                    <a:pt x="6878" y="14572"/>
                  </a:cubicBezTo>
                  <a:cubicBezTo>
                    <a:pt x="6882" y="14572"/>
                    <a:pt x="6886" y="14570"/>
                    <a:pt x="6890" y="14566"/>
                  </a:cubicBezTo>
                  <a:cubicBezTo>
                    <a:pt x="6876" y="14561"/>
                    <a:pt x="6860" y="14554"/>
                    <a:pt x="6846" y="14545"/>
                  </a:cubicBezTo>
                  <a:close/>
                  <a:moveTo>
                    <a:pt x="7245" y="14654"/>
                  </a:moveTo>
                  <a:lnTo>
                    <a:pt x="7287" y="14687"/>
                  </a:lnTo>
                  <a:lnTo>
                    <a:pt x="7303" y="14696"/>
                  </a:lnTo>
                  <a:lnTo>
                    <a:pt x="7245" y="14654"/>
                  </a:lnTo>
                  <a:close/>
                  <a:moveTo>
                    <a:pt x="17593" y="14612"/>
                  </a:moveTo>
                  <a:lnTo>
                    <a:pt x="17489" y="14698"/>
                  </a:lnTo>
                  <a:lnTo>
                    <a:pt x="17570" y="14705"/>
                  </a:lnTo>
                  <a:lnTo>
                    <a:pt x="17593" y="14612"/>
                  </a:lnTo>
                  <a:close/>
                  <a:moveTo>
                    <a:pt x="18113" y="14575"/>
                  </a:moveTo>
                  <a:cubicBezTo>
                    <a:pt x="18069" y="14622"/>
                    <a:pt x="18018" y="14663"/>
                    <a:pt x="17962" y="14696"/>
                  </a:cubicBezTo>
                  <a:cubicBezTo>
                    <a:pt x="17974" y="14704"/>
                    <a:pt x="18008" y="14693"/>
                    <a:pt x="17988" y="14721"/>
                  </a:cubicBezTo>
                  <a:lnTo>
                    <a:pt x="17988" y="14721"/>
                  </a:lnTo>
                  <a:lnTo>
                    <a:pt x="18113" y="14575"/>
                  </a:lnTo>
                  <a:close/>
                  <a:moveTo>
                    <a:pt x="17988" y="14721"/>
                  </a:moveTo>
                  <a:lnTo>
                    <a:pt x="17974" y="14738"/>
                  </a:lnTo>
                  <a:cubicBezTo>
                    <a:pt x="17980" y="14731"/>
                    <a:pt x="17985" y="14725"/>
                    <a:pt x="17988" y="14721"/>
                  </a:cubicBezTo>
                  <a:close/>
                  <a:moveTo>
                    <a:pt x="13701" y="14784"/>
                  </a:moveTo>
                  <a:cubicBezTo>
                    <a:pt x="13698" y="14785"/>
                    <a:pt x="13696" y="14787"/>
                    <a:pt x="13694" y="14788"/>
                  </a:cubicBezTo>
                  <a:lnTo>
                    <a:pt x="13694" y="14788"/>
                  </a:lnTo>
                  <a:cubicBezTo>
                    <a:pt x="13696" y="14787"/>
                    <a:pt x="13699" y="14785"/>
                    <a:pt x="13701" y="14784"/>
                  </a:cubicBezTo>
                  <a:close/>
                  <a:moveTo>
                    <a:pt x="5105" y="14916"/>
                  </a:moveTo>
                  <a:cubicBezTo>
                    <a:pt x="5105" y="14918"/>
                    <a:pt x="5105" y="14920"/>
                    <a:pt x="5106" y="14922"/>
                  </a:cubicBezTo>
                  <a:lnTo>
                    <a:pt x="5106" y="14922"/>
                  </a:lnTo>
                  <a:cubicBezTo>
                    <a:pt x="5105" y="14920"/>
                    <a:pt x="5105" y="14918"/>
                    <a:pt x="5105" y="14916"/>
                  </a:cubicBezTo>
                  <a:close/>
                  <a:moveTo>
                    <a:pt x="17678" y="14730"/>
                  </a:moveTo>
                  <a:cubicBezTo>
                    <a:pt x="17629" y="14730"/>
                    <a:pt x="17554" y="14825"/>
                    <a:pt x="17466" y="14925"/>
                  </a:cubicBezTo>
                  <a:cubicBezTo>
                    <a:pt x="17471" y="14921"/>
                    <a:pt x="17477" y="14914"/>
                    <a:pt x="17484" y="14907"/>
                  </a:cubicBezTo>
                  <a:cubicBezTo>
                    <a:pt x="17489" y="14925"/>
                    <a:pt x="17496" y="14934"/>
                    <a:pt x="17507" y="14934"/>
                  </a:cubicBezTo>
                  <a:cubicBezTo>
                    <a:pt x="17545" y="14934"/>
                    <a:pt x="17619" y="14834"/>
                    <a:pt x="17693" y="14733"/>
                  </a:cubicBezTo>
                  <a:cubicBezTo>
                    <a:pt x="17688" y="14731"/>
                    <a:pt x="17683" y="14730"/>
                    <a:pt x="17678" y="14730"/>
                  </a:cubicBezTo>
                  <a:close/>
                  <a:moveTo>
                    <a:pt x="5082" y="14847"/>
                  </a:moveTo>
                  <a:lnTo>
                    <a:pt x="5082" y="14847"/>
                  </a:lnTo>
                  <a:cubicBezTo>
                    <a:pt x="5093" y="14867"/>
                    <a:pt x="5100" y="14891"/>
                    <a:pt x="5105" y="14914"/>
                  </a:cubicBezTo>
                  <a:cubicBezTo>
                    <a:pt x="5105" y="14910"/>
                    <a:pt x="5107" y="14909"/>
                    <a:pt x="5111" y="14909"/>
                  </a:cubicBezTo>
                  <a:cubicBezTo>
                    <a:pt x="5125" y="14909"/>
                    <a:pt x="5161" y="14935"/>
                    <a:pt x="5166" y="14935"/>
                  </a:cubicBezTo>
                  <a:cubicBezTo>
                    <a:pt x="5170" y="14935"/>
                    <a:pt x="5152" y="14916"/>
                    <a:pt x="5082" y="14847"/>
                  </a:cubicBezTo>
                  <a:close/>
                  <a:moveTo>
                    <a:pt x="17443" y="14951"/>
                  </a:moveTo>
                  <a:cubicBezTo>
                    <a:pt x="17410" y="14986"/>
                    <a:pt x="17380" y="15020"/>
                    <a:pt x="17345" y="15051"/>
                  </a:cubicBezTo>
                  <a:cubicBezTo>
                    <a:pt x="17347" y="15056"/>
                    <a:pt x="17350" y="15059"/>
                    <a:pt x="17353" y="15059"/>
                  </a:cubicBezTo>
                  <a:cubicBezTo>
                    <a:pt x="17368" y="15059"/>
                    <a:pt x="17401" y="15005"/>
                    <a:pt x="17443" y="14953"/>
                  </a:cubicBezTo>
                  <a:lnTo>
                    <a:pt x="17443" y="14951"/>
                  </a:lnTo>
                  <a:close/>
                  <a:moveTo>
                    <a:pt x="7307" y="15032"/>
                  </a:moveTo>
                  <a:lnTo>
                    <a:pt x="7321" y="15074"/>
                  </a:lnTo>
                  <a:lnTo>
                    <a:pt x="7356" y="15067"/>
                  </a:lnTo>
                  <a:lnTo>
                    <a:pt x="7307" y="15032"/>
                  </a:lnTo>
                  <a:close/>
                  <a:moveTo>
                    <a:pt x="16979" y="15143"/>
                  </a:moveTo>
                  <a:lnTo>
                    <a:pt x="16979" y="15146"/>
                  </a:lnTo>
                  <a:cubicBezTo>
                    <a:pt x="16979" y="15145"/>
                    <a:pt x="16980" y="15145"/>
                    <a:pt x="16980" y="15145"/>
                  </a:cubicBezTo>
                  <a:lnTo>
                    <a:pt x="16980" y="15145"/>
                  </a:lnTo>
                  <a:cubicBezTo>
                    <a:pt x="16980" y="15144"/>
                    <a:pt x="16979" y="15144"/>
                    <a:pt x="16979" y="15143"/>
                  </a:cubicBezTo>
                  <a:close/>
                  <a:moveTo>
                    <a:pt x="7743" y="15197"/>
                  </a:moveTo>
                  <a:cubicBezTo>
                    <a:pt x="7737" y="15197"/>
                    <a:pt x="7746" y="15218"/>
                    <a:pt x="7734" y="15224"/>
                  </a:cubicBezTo>
                  <a:lnTo>
                    <a:pt x="7734" y="15227"/>
                  </a:lnTo>
                  <a:lnTo>
                    <a:pt x="7759" y="15208"/>
                  </a:lnTo>
                  <a:cubicBezTo>
                    <a:pt x="7750" y="15200"/>
                    <a:pt x="7746" y="15197"/>
                    <a:pt x="7743" y="15197"/>
                  </a:cubicBezTo>
                  <a:close/>
                  <a:moveTo>
                    <a:pt x="3765" y="15313"/>
                  </a:moveTo>
                  <a:cubicBezTo>
                    <a:pt x="3766" y="15318"/>
                    <a:pt x="3769" y="15325"/>
                    <a:pt x="3772" y="15333"/>
                  </a:cubicBezTo>
                  <a:cubicBezTo>
                    <a:pt x="3770" y="15327"/>
                    <a:pt x="3768" y="15320"/>
                    <a:pt x="3765" y="15313"/>
                  </a:cubicBezTo>
                  <a:close/>
                  <a:moveTo>
                    <a:pt x="17431" y="15236"/>
                  </a:moveTo>
                  <a:lnTo>
                    <a:pt x="17343" y="15296"/>
                  </a:lnTo>
                  <a:lnTo>
                    <a:pt x="17366" y="15343"/>
                  </a:lnTo>
                  <a:lnTo>
                    <a:pt x="17431" y="15236"/>
                  </a:lnTo>
                  <a:close/>
                  <a:moveTo>
                    <a:pt x="13379" y="15368"/>
                  </a:moveTo>
                  <a:lnTo>
                    <a:pt x="13379" y="15368"/>
                  </a:lnTo>
                  <a:cubicBezTo>
                    <a:pt x="13365" y="15382"/>
                    <a:pt x="13346" y="15398"/>
                    <a:pt x="13328" y="15419"/>
                  </a:cubicBezTo>
                  <a:cubicBezTo>
                    <a:pt x="13314" y="15415"/>
                    <a:pt x="13312" y="15398"/>
                    <a:pt x="13323" y="15389"/>
                  </a:cubicBezTo>
                  <a:lnTo>
                    <a:pt x="13323" y="15389"/>
                  </a:lnTo>
                  <a:lnTo>
                    <a:pt x="13321" y="15391"/>
                  </a:lnTo>
                  <a:cubicBezTo>
                    <a:pt x="13321" y="15394"/>
                    <a:pt x="13322" y="15395"/>
                    <a:pt x="13325" y="15395"/>
                  </a:cubicBezTo>
                  <a:cubicBezTo>
                    <a:pt x="13334" y="15395"/>
                    <a:pt x="13359" y="15379"/>
                    <a:pt x="13379" y="15368"/>
                  </a:cubicBezTo>
                  <a:close/>
                  <a:moveTo>
                    <a:pt x="15723" y="15358"/>
                  </a:moveTo>
                  <a:cubicBezTo>
                    <a:pt x="15710" y="15358"/>
                    <a:pt x="15668" y="15404"/>
                    <a:pt x="15628" y="15440"/>
                  </a:cubicBezTo>
                  <a:lnTo>
                    <a:pt x="15727" y="15361"/>
                  </a:lnTo>
                  <a:cubicBezTo>
                    <a:pt x="15727" y="15359"/>
                    <a:pt x="15725" y="15358"/>
                    <a:pt x="15723" y="15358"/>
                  </a:cubicBezTo>
                  <a:close/>
                  <a:moveTo>
                    <a:pt x="12988" y="15423"/>
                  </a:moveTo>
                  <a:cubicBezTo>
                    <a:pt x="12990" y="15423"/>
                    <a:pt x="12992" y="15423"/>
                    <a:pt x="12994" y="15424"/>
                  </a:cubicBezTo>
                  <a:cubicBezTo>
                    <a:pt x="12985" y="15433"/>
                    <a:pt x="12975" y="15445"/>
                    <a:pt x="12964" y="15459"/>
                  </a:cubicBezTo>
                  <a:cubicBezTo>
                    <a:pt x="12964" y="15461"/>
                    <a:pt x="12964" y="15463"/>
                    <a:pt x="12964" y="15466"/>
                  </a:cubicBezTo>
                  <a:lnTo>
                    <a:pt x="12962" y="15468"/>
                  </a:lnTo>
                  <a:cubicBezTo>
                    <a:pt x="12959" y="15461"/>
                    <a:pt x="12959" y="15452"/>
                    <a:pt x="12959" y="15445"/>
                  </a:cubicBezTo>
                  <a:cubicBezTo>
                    <a:pt x="12970" y="15428"/>
                    <a:pt x="12980" y="15423"/>
                    <a:pt x="12988" y="15423"/>
                  </a:cubicBezTo>
                  <a:close/>
                  <a:moveTo>
                    <a:pt x="15588" y="15473"/>
                  </a:moveTo>
                  <a:lnTo>
                    <a:pt x="15581" y="15477"/>
                  </a:lnTo>
                  <a:lnTo>
                    <a:pt x="15583" y="15477"/>
                  </a:lnTo>
                  <a:cubicBezTo>
                    <a:pt x="15579" y="15479"/>
                    <a:pt x="15579" y="15479"/>
                    <a:pt x="15572" y="15482"/>
                  </a:cubicBezTo>
                  <a:cubicBezTo>
                    <a:pt x="15579" y="15479"/>
                    <a:pt x="15583" y="15475"/>
                    <a:pt x="15588" y="15473"/>
                  </a:cubicBezTo>
                  <a:close/>
                  <a:moveTo>
                    <a:pt x="5518" y="15599"/>
                  </a:moveTo>
                  <a:lnTo>
                    <a:pt x="5518" y="15599"/>
                  </a:lnTo>
                  <a:cubicBezTo>
                    <a:pt x="5525" y="15610"/>
                    <a:pt x="5536" y="15624"/>
                    <a:pt x="5550" y="15642"/>
                  </a:cubicBezTo>
                  <a:cubicBezTo>
                    <a:pt x="5539" y="15627"/>
                    <a:pt x="5529" y="15613"/>
                    <a:pt x="5518" y="15599"/>
                  </a:cubicBezTo>
                  <a:close/>
                  <a:moveTo>
                    <a:pt x="17155" y="14988"/>
                  </a:moveTo>
                  <a:lnTo>
                    <a:pt x="17000" y="15192"/>
                  </a:lnTo>
                  <a:cubicBezTo>
                    <a:pt x="16991" y="15186"/>
                    <a:pt x="17020" y="15134"/>
                    <a:pt x="17003" y="15134"/>
                  </a:cubicBezTo>
                  <a:cubicBezTo>
                    <a:pt x="16998" y="15134"/>
                    <a:pt x="16991" y="15137"/>
                    <a:pt x="16980" y="15145"/>
                  </a:cubicBezTo>
                  <a:lnTo>
                    <a:pt x="16980" y="15145"/>
                  </a:lnTo>
                  <a:cubicBezTo>
                    <a:pt x="16999" y="15197"/>
                    <a:pt x="16856" y="15402"/>
                    <a:pt x="16668" y="15514"/>
                  </a:cubicBezTo>
                  <a:cubicBezTo>
                    <a:pt x="16586" y="15630"/>
                    <a:pt x="16651" y="15678"/>
                    <a:pt x="16761" y="15678"/>
                  </a:cubicBezTo>
                  <a:cubicBezTo>
                    <a:pt x="16818" y="15678"/>
                    <a:pt x="16887" y="15665"/>
                    <a:pt x="16954" y="15642"/>
                  </a:cubicBezTo>
                  <a:cubicBezTo>
                    <a:pt x="16942" y="15621"/>
                    <a:pt x="16928" y="15607"/>
                    <a:pt x="17063" y="15433"/>
                  </a:cubicBezTo>
                  <a:lnTo>
                    <a:pt x="17063" y="15433"/>
                  </a:lnTo>
                  <a:cubicBezTo>
                    <a:pt x="17006" y="15460"/>
                    <a:pt x="16808" y="15620"/>
                    <a:pt x="16763" y="15620"/>
                  </a:cubicBezTo>
                  <a:cubicBezTo>
                    <a:pt x="16750" y="15620"/>
                    <a:pt x="16750" y="15605"/>
                    <a:pt x="16773" y="15568"/>
                  </a:cubicBezTo>
                  <a:cubicBezTo>
                    <a:pt x="16958" y="15345"/>
                    <a:pt x="16951" y="15412"/>
                    <a:pt x="17069" y="15333"/>
                  </a:cubicBezTo>
                  <a:lnTo>
                    <a:pt x="17069" y="15333"/>
                  </a:lnTo>
                  <a:cubicBezTo>
                    <a:pt x="17063" y="15335"/>
                    <a:pt x="17058" y="15336"/>
                    <a:pt x="17053" y="15336"/>
                  </a:cubicBezTo>
                  <a:cubicBezTo>
                    <a:pt x="16974" y="15336"/>
                    <a:pt x="17259" y="15008"/>
                    <a:pt x="17155" y="14988"/>
                  </a:cubicBezTo>
                  <a:close/>
                  <a:moveTo>
                    <a:pt x="17116" y="15498"/>
                  </a:moveTo>
                  <a:lnTo>
                    <a:pt x="17023" y="15626"/>
                  </a:lnTo>
                  <a:lnTo>
                    <a:pt x="17030" y="15700"/>
                  </a:lnTo>
                  <a:lnTo>
                    <a:pt x="17116" y="15498"/>
                  </a:lnTo>
                  <a:close/>
                  <a:moveTo>
                    <a:pt x="8179" y="15683"/>
                  </a:moveTo>
                  <a:lnTo>
                    <a:pt x="8179" y="15683"/>
                  </a:lnTo>
                  <a:cubicBezTo>
                    <a:pt x="8165" y="15693"/>
                    <a:pt x="8188" y="15711"/>
                    <a:pt x="8205" y="15730"/>
                  </a:cubicBezTo>
                  <a:cubicBezTo>
                    <a:pt x="8207" y="15732"/>
                    <a:pt x="8209" y="15734"/>
                    <a:pt x="8211" y="15737"/>
                  </a:cubicBezTo>
                  <a:lnTo>
                    <a:pt x="8211" y="15737"/>
                  </a:lnTo>
                  <a:lnTo>
                    <a:pt x="8207" y="15730"/>
                  </a:lnTo>
                  <a:lnTo>
                    <a:pt x="8179" y="15683"/>
                  </a:lnTo>
                  <a:close/>
                  <a:moveTo>
                    <a:pt x="8211" y="15737"/>
                  </a:moveTo>
                  <a:lnTo>
                    <a:pt x="8216" y="15748"/>
                  </a:lnTo>
                  <a:cubicBezTo>
                    <a:pt x="8215" y="15745"/>
                    <a:pt x="8213" y="15741"/>
                    <a:pt x="8211" y="15737"/>
                  </a:cubicBezTo>
                  <a:close/>
                  <a:moveTo>
                    <a:pt x="8216" y="15746"/>
                  </a:moveTo>
                  <a:lnTo>
                    <a:pt x="8218" y="15750"/>
                  </a:lnTo>
                  <a:lnTo>
                    <a:pt x="8218" y="15750"/>
                  </a:lnTo>
                  <a:cubicBezTo>
                    <a:pt x="8218" y="15748"/>
                    <a:pt x="8217" y="15747"/>
                    <a:pt x="8216" y="15746"/>
                  </a:cubicBezTo>
                  <a:close/>
                  <a:moveTo>
                    <a:pt x="8216" y="15751"/>
                  </a:moveTo>
                  <a:cubicBezTo>
                    <a:pt x="8218" y="15753"/>
                    <a:pt x="8216" y="15755"/>
                    <a:pt x="8218" y="15755"/>
                  </a:cubicBezTo>
                  <a:cubicBezTo>
                    <a:pt x="8218" y="15754"/>
                    <a:pt x="8218" y="15752"/>
                    <a:pt x="8218" y="15751"/>
                  </a:cubicBezTo>
                  <a:close/>
                  <a:moveTo>
                    <a:pt x="16466" y="15734"/>
                  </a:moveTo>
                  <a:cubicBezTo>
                    <a:pt x="16460" y="15734"/>
                    <a:pt x="16443" y="15745"/>
                    <a:pt x="16411" y="15772"/>
                  </a:cubicBezTo>
                  <a:lnTo>
                    <a:pt x="16411" y="15769"/>
                  </a:lnTo>
                  <a:cubicBezTo>
                    <a:pt x="16393" y="15797"/>
                    <a:pt x="16365" y="15818"/>
                    <a:pt x="16348" y="15843"/>
                  </a:cubicBezTo>
                  <a:lnTo>
                    <a:pt x="16374" y="15857"/>
                  </a:lnTo>
                  <a:cubicBezTo>
                    <a:pt x="16437" y="15793"/>
                    <a:pt x="16481" y="15734"/>
                    <a:pt x="16466" y="15734"/>
                  </a:cubicBezTo>
                  <a:close/>
                  <a:moveTo>
                    <a:pt x="8508" y="15959"/>
                  </a:moveTo>
                  <a:lnTo>
                    <a:pt x="8508" y="15959"/>
                  </a:lnTo>
                  <a:cubicBezTo>
                    <a:pt x="8506" y="15964"/>
                    <a:pt x="8504" y="15969"/>
                    <a:pt x="8504" y="15973"/>
                  </a:cubicBezTo>
                  <a:cubicBezTo>
                    <a:pt x="8506" y="15969"/>
                    <a:pt x="8508" y="15964"/>
                    <a:pt x="8508" y="15959"/>
                  </a:cubicBezTo>
                  <a:close/>
                  <a:moveTo>
                    <a:pt x="16972" y="15639"/>
                  </a:moveTo>
                  <a:lnTo>
                    <a:pt x="16954" y="15646"/>
                  </a:lnTo>
                  <a:cubicBezTo>
                    <a:pt x="16954" y="15648"/>
                    <a:pt x="16955" y="15651"/>
                    <a:pt x="16956" y="15654"/>
                  </a:cubicBezTo>
                  <a:lnTo>
                    <a:pt x="16956" y="15654"/>
                  </a:lnTo>
                  <a:lnTo>
                    <a:pt x="16641" y="15962"/>
                  </a:lnTo>
                  <a:lnTo>
                    <a:pt x="16657" y="15932"/>
                  </a:lnTo>
                  <a:lnTo>
                    <a:pt x="16599" y="15999"/>
                  </a:lnTo>
                  <a:cubicBezTo>
                    <a:pt x="16680" y="15934"/>
                    <a:pt x="16770" y="15876"/>
                    <a:pt x="16865" y="15827"/>
                  </a:cubicBezTo>
                  <a:cubicBezTo>
                    <a:pt x="16951" y="15708"/>
                    <a:pt x="16962" y="15672"/>
                    <a:pt x="16959" y="15653"/>
                  </a:cubicBezTo>
                  <a:lnTo>
                    <a:pt x="16959" y="15653"/>
                  </a:lnTo>
                  <a:lnTo>
                    <a:pt x="16972" y="15639"/>
                  </a:lnTo>
                  <a:close/>
                  <a:moveTo>
                    <a:pt x="8555" y="16135"/>
                  </a:moveTo>
                  <a:cubicBezTo>
                    <a:pt x="8558" y="16136"/>
                    <a:pt x="8560" y="16137"/>
                    <a:pt x="8562" y="16138"/>
                  </a:cubicBezTo>
                  <a:cubicBezTo>
                    <a:pt x="8559" y="16137"/>
                    <a:pt x="8557" y="16136"/>
                    <a:pt x="8555" y="16135"/>
                  </a:cubicBezTo>
                  <a:close/>
                  <a:moveTo>
                    <a:pt x="15005" y="16135"/>
                  </a:moveTo>
                  <a:cubicBezTo>
                    <a:pt x="15002" y="16135"/>
                    <a:pt x="14997" y="16136"/>
                    <a:pt x="14990" y="16138"/>
                  </a:cubicBezTo>
                  <a:cubicBezTo>
                    <a:pt x="14995" y="16138"/>
                    <a:pt x="15002" y="16138"/>
                    <a:pt x="15009" y="16136"/>
                  </a:cubicBezTo>
                  <a:cubicBezTo>
                    <a:pt x="15008" y="16135"/>
                    <a:pt x="15007" y="16135"/>
                    <a:pt x="15005" y="16135"/>
                  </a:cubicBezTo>
                  <a:close/>
                  <a:moveTo>
                    <a:pt x="16464" y="16221"/>
                  </a:moveTo>
                  <a:lnTo>
                    <a:pt x="16464" y="16221"/>
                  </a:lnTo>
                  <a:cubicBezTo>
                    <a:pt x="16420" y="16249"/>
                    <a:pt x="16374" y="16282"/>
                    <a:pt x="16325" y="16316"/>
                  </a:cubicBezTo>
                  <a:cubicBezTo>
                    <a:pt x="16374" y="16295"/>
                    <a:pt x="16462" y="16244"/>
                    <a:pt x="16464" y="16221"/>
                  </a:cubicBezTo>
                  <a:close/>
                  <a:moveTo>
                    <a:pt x="8828" y="16309"/>
                  </a:moveTo>
                  <a:lnTo>
                    <a:pt x="8837" y="16319"/>
                  </a:lnTo>
                  <a:cubicBezTo>
                    <a:pt x="8844" y="16319"/>
                    <a:pt x="8851" y="16319"/>
                    <a:pt x="8858" y="16316"/>
                  </a:cubicBezTo>
                  <a:lnTo>
                    <a:pt x="8828" y="16309"/>
                  </a:lnTo>
                  <a:close/>
                  <a:moveTo>
                    <a:pt x="16363" y="16251"/>
                  </a:moveTo>
                  <a:lnTo>
                    <a:pt x="16363" y="16251"/>
                  </a:lnTo>
                  <a:cubicBezTo>
                    <a:pt x="16370" y="16251"/>
                    <a:pt x="16332" y="16292"/>
                    <a:pt x="16316" y="16314"/>
                  </a:cubicBezTo>
                  <a:cubicBezTo>
                    <a:pt x="16316" y="16319"/>
                    <a:pt x="16316" y="16323"/>
                    <a:pt x="16316" y="16323"/>
                  </a:cubicBezTo>
                  <a:lnTo>
                    <a:pt x="16318" y="16323"/>
                  </a:lnTo>
                  <a:cubicBezTo>
                    <a:pt x="16309" y="16328"/>
                    <a:pt x="16302" y="16331"/>
                    <a:pt x="16300" y="16331"/>
                  </a:cubicBezTo>
                  <a:cubicBezTo>
                    <a:pt x="16299" y="16331"/>
                    <a:pt x="16301" y="16329"/>
                    <a:pt x="16309" y="16323"/>
                  </a:cubicBezTo>
                  <a:cubicBezTo>
                    <a:pt x="16311" y="16319"/>
                    <a:pt x="16314" y="16316"/>
                    <a:pt x="16316" y="16314"/>
                  </a:cubicBezTo>
                  <a:cubicBezTo>
                    <a:pt x="16314" y="16305"/>
                    <a:pt x="16314" y="16295"/>
                    <a:pt x="16316" y="16286"/>
                  </a:cubicBezTo>
                  <a:cubicBezTo>
                    <a:pt x="16347" y="16261"/>
                    <a:pt x="16360" y="16251"/>
                    <a:pt x="16363" y="16251"/>
                  </a:cubicBezTo>
                  <a:close/>
                  <a:moveTo>
                    <a:pt x="14673" y="16334"/>
                  </a:moveTo>
                  <a:cubicBezTo>
                    <a:pt x="14668" y="16341"/>
                    <a:pt x="14663" y="16347"/>
                    <a:pt x="14658" y="16353"/>
                  </a:cubicBezTo>
                  <a:cubicBezTo>
                    <a:pt x="14665" y="16346"/>
                    <a:pt x="14669" y="16340"/>
                    <a:pt x="14673" y="16334"/>
                  </a:cubicBezTo>
                  <a:close/>
                  <a:moveTo>
                    <a:pt x="8963" y="16453"/>
                  </a:moveTo>
                  <a:lnTo>
                    <a:pt x="8957" y="16455"/>
                  </a:lnTo>
                  <a:lnTo>
                    <a:pt x="8957" y="16455"/>
                  </a:lnTo>
                  <a:cubicBezTo>
                    <a:pt x="8959" y="16455"/>
                    <a:pt x="8961" y="16454"/>
                    <a:pt x="8963" y="16453"/>
                  </a:cubicBezTo>
                  <a:close/>
                  <a:moveTo>
                    <a:pt x="16599" y="16003"/>
                  </a:moveTo>
                  <a:lnTo>
                    <a:pt x="16599" y="16003"/>
                  </a:lnTo>
                  <a:cubicBezTo>
                    <a:pt x="16499" y="16091"/>
                    <a:pt x="16402" y="16187"/>
                    <a:pt x="16314" y="16286"/>
                  </a:cubicBezTo>
                  <a:cubicBezTo>
                    <a:pt x="16322" y="16209"/>
                    <a:pt x="16427" y="16070"/>
                    <a:pt x="16364" y="16070"/>
                  </a:cubicBezTo>
                  <a:cubicBezTo>
                    <a:pt x="16355" y="16070"/>
                    <a:pt x="16342" y="16073"/>
                    <a:pt x="16325" y="16080"/>
                  </a:cubicBezTo>
                  <a:cubicBezTo>
                    <a:pt x="16142" y="16270"/>
                    <a:pt x="16228" y="16242"/>
                    <a:pt x="16133" y="16370"/>
                  </a:cubicBezTo>
                  <a:cubicBezTo>
                    <a:pt x="16217" y="16280"/>
                    <a:pt x="16247" y="16252"/>
                    <a:pt x="16253" y="16252"/>
                  </a:cubicBezTo>
                  <a:lnTo>
                    <a:pt x="16253" y="16252"/>
                  </a:lnTo>
                  <a:cubicBezTo>
                    <a:pt x="16263" y="16252"/>
                    <a:pt x="16200" y="16338"/>
                    <a:pt x="16224" y="16338"/>
                  </a:cubicBezTo>
                  <a:cubicBezTo>
                    <a:pt x="16234" y="16338"/>
                    <a:pt x="16258" y="16324"/>
                    <a:pt x="16307" y="16284"/>
                  </a:cubicBezTo>
                  <a:lnTo>
                    <a:pt x="16307" y="16284"/>
                  </a:lnTo>
                  <a:cubicBezTo>
                    <a:pt x="16253" y="16349"/>
                    <a:pt x="16202" y="16404"/>
                    <a:pt x="16154" y="16455"/>
                  </a:cubicBezTo>
                  <a:cubicBezTo>
                    <a:pt x="16212" y="16407"/>
                    <a:pt x="16270" y="16360"/>
                    <a:pt x="16328" y="16319"/>
                  </a:cubicBezTo>
                  <a:lnTo>
                    <a:pt x="16328" y="16319"/>
                  </a:lnTo>
                  <a:lnTo>
                    <a:pt x="16318" y="16323"/>
                  </a:lnTo>
                  <a:lnTo>
                    <a:pt x="16318" y="16323"/>
                  </a:lnTo>
                  <a:lnTo>
                    <a:pt x="16599" y="16003"/>
                  </a:lnTo>
                  <a:close/>
                  <a:moveTo>
                    <a:pt x="8776" y="16486"/>
                  </a:moveTo>
                  <a:cubicBezTo>
                    <a:pt x="8776" y="16490"/>
                    <a:pt x="8778" y="16493"/>
                    <a:pt x="8779" y="16497"/>
                  </a:cubicBezTo>
                  <a:cubicBezTo>
                    <a:pt x="8779" y="16493"/>
                    <a:pt x="8778" y="16490"/>
                    <a:pt x="8776" y="16486"/>
                  </a:cubicBezTo>
                  <a:close/>
                  <a:moveTo>
                    <a:pt x="12299" y="16488"/>
                  </a:moveTo>
                  <a:lnTo>
                    <a:pt x="12299" y="16488"/>
                  </a:lnTo>
                  <a:cubicBezTo>
                    <a:pt x="12314" y="16497"/>
                    <a:pt x="12297" y="16526"/>
                    <a:pt x="12303" y="16526"/>
                  </a:cubicBezTo>
                  <a:cubicBezTo>
                    <a:pt x="12305" y="16526"/>
                    <a:pt x="12314" y="16518"/>
                    <a:pt x="12338" y="16493"/>
                  </a:cubicBezTo>
                  <a:cubicBezTo>
                    <a:pt x="12324" y="16493"/>
                    <a:pt x="12310" y="16493"/>
                    <a:pt x="12299" y="16488"/>
                  </a:cubicBezTo>
                  <a:close/>
                  <a:moveTo>
                    <a:pt x="11944" y="16575"/>
                  </a:moveTo>
                  <a:cubicBezTo>
                    <a:pt x="11938" y="16577"/>
                    <a:pt x="11932" y="16580"/>
                    <a:pt x="11923" y="16585"/>
                  </a:cubicBezTo>
                  <a:cubicBezTo>
                    <a:pt x="11930" y="16582"/>
                    <a:pt x="11937" y="16579"/>
                    <a:pt x="11944" y="16575"/>
                  </a:cubicBezTo>
                  <a:close/>
                  <a:moveTo>
                    <a:pt x="16253" y="16469"/>
                  </a:moveTo>
                  <a:cubicBezTo>
                    <a:pt x="16219" y="16518"/>
                    <a:pt x="16186" y="16571"/>
                    <a:pt x="16151" y="16629"/>
                  </a:cubicBezTo>
                  <a:cubicBezTo>
                    <a:pt x="16191" y="16578"/>
                    <a:pt x="16223" y="16525"/>
                    <a:pt x="16253" y="16469"/>
                  </a:cubicBezTo>
                  <a:close/>
                  <a:moveTo>
                    <a:pt x="5882" y="16620"/>
                  </a:moveTo>
                  <a:cubicBezTo>
                    <a:pt x="5885" y="16625"/>
                    <a:pt x="5890" y="16631"/>
                    <a:pt x="5896" y="16638"/>
                  </a:cubicBezTo>
                  <a:lnTo>
                    <a:pt x="5896" y="16638"/>
                  </a:lnTo>
                  <a:lnTo>
                    <a:pt x="5882" y="16620"/>
                  </a:lnTo>
                  <a:close/>
                  <a:moveTo>
                    <a:pt x="9284" y="16763"/>
                  </a:moveTo>
                  <a:cubicBezTo>
                    <a:pt x="9271" y="16763"/>
                    <a:pt x="9249" y="16777"/>
                    <a:pt x="9238" y="16782"/>
                  </a:cubicBezTo>
                  <a:cubicBezTo>
                    <a:pt x="9243" y="16781"/>
                    <a:pt x="9248" y="16780"/>
                    <a:pt x="9253" y="16780"/>
                  </a:cubicBezTo>
                  <a:cubicBezTo>
                    <a:pt x="9262" y="16780"/>
                    <a:pt x="9270" y="16782"/>
                    <a:pt x="9278" y="16787"/>
                  </a:cubicBezTo>
                  <a:cubicBezTo>
                    <a:pt x="9285" y="16782"/>
                    <a:pt x="9289" y="16773"/>
                    <a:pt x="9292" y="16766"/>
                  </a:cubicBezTo>
                  <a:cubicBezTo>
                    <a:pt x="9290" y="16764"/>
                    <a:pt x="9287" y="16763"/>
                    <a:pt x="9284" y="16763"/>
                  </a:cubicBezTo>
                  <a:close/>
                  <a:moveTo>
                    <a:pt x="9048" y="16768"/>
                  </a:moveTo>
                  <a:lnTo>
                    <a:pt x="9048" y="16768"/>
                  </a:lnTo>
                  <a:cubicBezTo>
                    <a:pt x="9060" y="16785"/>
                    <a:pt x="9072" y="16799"/>
                    <a:pt x="9081" y="16815"/>
                  </a:cubicBezTo>
                  <a:lnTo>
                    <a:pt x="9048" y="16768"/>
                  </a:lnTo>
                  <a:close/>
                  <a:moveTo>
                    <a:pt x="9341" y="16820"/>
                  </a:moveTo>
                  <a:cubicBezTo>
                    <a:pt x="9334" y="16820"/>
                    <a:pt x="9337" y="16828"/>
                    <a:pt x="9347" y="16850"/>
                  </a:cubicBezTo>
                  <a:lnTo>
                    <a:pt x="9350" y="16850"/>
                  </a:lnTo>
                  <a:cubicBezTo>
                    <a:pt x="9360" y="16858"/>
                    <a:pt x="9366" y="16861"/>
                    <a:pt x="9369" y="16861"/>
                  </a:cubicBezTo>
                  <a:cubicBezTo>
                    <a:pt x="9379" y="16861"/>
                    <a:pt x="9364" y="16833"/>
                    <a:pt x="9371" y="16831"/>
                  </a:cubicBezTo>
                  <a:cubicBezTo>
                    <a:pt x="9356" y="16824"/>
                    <a:pt x="9346" y="16820"/>
                    <a:pt x="9341" y="16820"/>
                  </a:cubicBezTo>
                  <a:close/>
                  <a:moveTo>
                    <a:pt x="15769" y="16606"/>
                  </a:moveTo>
                  <a:lnTo>
                    <a:pt x="15607" y="16701"/>
                  </a:lnTo>
                  <a:lnTo>
                    <a:pt x="15634" y="16715"/>
                  </a:lnTo>
                  <a:cubicBezTo>
                    <a:pt x="15481" y="16850"/>
                    <a:pt x="15537" y="16843"/>
                    <a:pt x="15537" y="16875"/>
                  </a:cubicBezTo>
                  <a:lnTo>
                    <a:pt x="15769" y="16606"/>
                  </a:lnTo>
                  <a:close/>
                  <a:moveTo>
                    <a:pt x="16151" y="16458"/>
                  </a:moveTo>
                  <a:lnTo>
                    <a:pt x="16151" y="16458"/>
                  </a:lnTo>
                  <a:cubicBezTo>
                    <a:pt x="16057" y="16540"/>
                    <a:pt x="15961" y="16628"/>
                    <a:pt x="15873" y="16715"/>
                  </a:cubicBezTo>
                  <a:lnTo>
                    <a:pt x="15873" y="16715"/>
                  </a:lnTo>
                  <a:cubicBezTo>
                    <a:pt x="15873" y="16708"/>
                    <a:pt x="15872" y="16704"/>
                    <a:pt x="15870" y="16704"/>
                  </a:cubicBezTo>
                  <a:cubicBezTo>
                    <a:pt x="15867" y="16704"/>
                    <a:pt x="15862" y="16709"/>
                    <a:pt x="15852" y="16722"/>
                  </a:cubicBezTo>
                  <a:lnTo>
                    <a:pt x="15850" y="16724"/>
                  </a:lnTo>
                  <a:cubicBezTo>
                    <a:pt x="15794" y="16766"/>
                    <a:pt x="15750" y="16822"/>
                    <a:pt x="15718" y="16884"/>
                  </a:cubicBezTo>
                  <a:cubicBezTo>
                    <a:pt x="15764" y="16829"/>
                    <a:pt x="15814" y="16774"/>
                    <a:pt x="15871" y="16719"/>
                  </a:cubicBezTo>
                  <a:lnTo>
                    <a:pt x="15871" y="16719"/>
                  </a:lnTo>
                  <a:cubicBezTo>
                    <a:pt x="15872" y="16732"/>
                    <a:pt x="15867" y="16754"/>
                    <a:pt x="15880" y="16754"/>
                  </a:cubicBezTo>
                  <a:cubicBezTo>
                    <a:pt x="15890" y="16754"/>
                    <a:pt x="15910" y="16741"/>
                    <a:pt x="15950" y="16701"/>
                  </a:cubicBezTo>
                  <a:lnTo>
                    <a:pt x="15950" y="16703"/>
                  </a:lnTo>
                  <a:cubicBezTo>
                    <a:pt x="16008" y="16615"/>
                    <a:pt x="16077" y="16534"/>
                    <a:pt x="16151" y="16458"/>
                  </a:cubicBezTo>
                  <a:close/>
                  <a:moveTo>
                    <a:pt x="16151" y="16629"/>
                  </a:moveTo>
                  <a:lnTo>
                    <a:pt x="16151" y="16629"/>
                  </a:lnTo>
                  <a:cubicBezTo>
                    <a:pt x="16068" y="16736"/>
                    <a:pt x="15968" y="16826"/>
                    <a:pt x="15855" y="16901"/>
                  </a:cubicBezTo>
                  <a:cubicBezTo>
                    <a:pt x="15844" y="16925"/>
                    <a:pt x="15850" y="16933"/>
                    <a:pt x="15862" y="16933"/>
                  </a:cubicBezTo>
                  <a:cubicBezTo>
                    <a:pt x="15882" y="16933"/>
                    <a:pt x="15919" y="16914"/>
                    <a:pt x="15935" y="16914"/>
                  </a:cubicBezTo>
                  <a:cubicBezTo>
                    <a:pt x="15944" y="16914"/>
                    <a:pt x="15947" y="16921"/>
                    <a:pt x="15934" y="16942"/>
                  </a:cubicBezTo>
                  <a:cubicBezTo>
                    <a:pt x="16017" y="16845"/>
                    <a:pt x="16091" y="16741"/>
                    <a:pt x="16151" y="16629"/>
                  </a:cubicBezTo>
                  <a:close/>
                  <a:moveTo>
                    <a:pt x="13903" y="16986"/>
                  </a:moveTo>
                  <a:lnTo>
                    <a:pt x="13903" y="16986"/>
                  </a:lnTo>
                  <a:cubicBezTo>
                    <a:pt x="13893" y="16989"/>
                    <a:pt x="13884" y="16993"/>
                    <a:pt x="13877" y="17000"/>
                  </a:cubicBezTo>
                  <a:cubicBezTo>
                    <a:pt x="13887" y="16998"/>
                    <a:pt x="13896" y="16991"/>
                    <a:pt x="13903" y="16986"/>
                  </a:cubicBezTo>
                  <a:close/>
                  <a:moveTo>
                    <a:pt x="15720" y="16880"/>
                  </a:moveTo>
                  <a:lnTo>
                    <a:pt x="15720" y="16880"/>
                  </a:lnTo>
                  <a:cubicBezTo>
                    <a:pt x="15681" y="16924"/>
                    <a:pt x="15648" y="16965"/>
                    <a:pt x="15621" y="17003"/>
                  </a:cubicBezTo>
                  <a:cubicBezTo>
                    <a:pt x="15631" y="16998"/>
                    <a:pt x="15640" y="16994"/>
                    <a:pt x="15653" y="16991"/>
                  </a:cubicBezTo>
                  <a:lnTo>
                    <a:pt x="15653" y="16991"/>
                  </a:lnTo>
                  <a:lnTo>
                    <a:pt x="15646" y="17003"/>
                  </a:lnTo>
                  <a:cubicBezTo>
                    <a:pt x="15667" y="16993"/>
                    <a:pt x="15670" y="16990"/>
                    <a:pt x="15665" y="16990"/>
                  </a:cubicBezTo>
                  <a:cubicBezTo>
                    <a:pt x="15663" y="16990"/>
                    <a:pt x="15659" y="16990"/>
                    <a:pt x="15655" y="16991"/>
                  </a:cubicBezTo>
                  <a:lnTo>
                    <a:pt x="15653" y="16991"/>
                  </a:lnTo>
                  <a:cubicBezTo>
                    <a:pt x="15679" y="16956"/>
                    <a:pt x="15699" y="16917"/>
                    <a:pt x="15720" y="16880"/>
                  </a:cubicBezTo>
                  <a:close/>
                  <a:moveTo>
                    <a:pt x="14169" y="16947"/>
                  </a:moveTo>
                  <a:lnTo>
                    <a:pt x="14144" y="16972"/>
                  </a:lnTo>
                  <a:cubicBezTo>
                    <a:pt x="14139" y="16984"/>
                    <a:pt x="14135" y="16996"/>
                    <a:pt x="14132" y="17007"/>
                  </a:cubicBezTo>
                  <a:lnTo>
                    <a:pt x="14169" y="16947"/>
                  </a:lnTo>
                  <a:close/>
                  <a:moveTo>
                    <a:pt x="15621" y="17007"/>
                  </a:moveTo>
                  <a:cubicBezTo>
                    <a:pt x="15609" y="17009"/>
                    <a:pt x="15600" y="17016"/>
                    <a:pt x="15609" y="17021"/>
                  </a:cubicBezTo>
                  <a:lnTo>
                    <a:pt x="15609" y="17021"/>
                  </a:lnTo>
                  <a:cubicBezTo>
                    <a:pt x="15613" y="17017"/>
                    <a:pt x="15617" y="17011"/>
                    <a:pt x="15621" y="17007"/>
                  </a:cubicBezTo>
                  <a:close/>
                  <a:moveTo>
                    <a:pt x="15609" y="17021"/>
                  </a:moveTo>
                  <a:lnTo>
                    <a:pt x="15609" y="17021"/>
                  </a:lnTo>
                  <a:cubicBezTo>
                    <a:pt x="15608" y="17022"/>
                    <a:pt x="15607" y="17023"/>
                    <a:pt x="15607" y="17023"/>
                  </a:cubicBezTo>
                  <a:lnTo>
                    <a:pt x="15609" y="17021"/>
                  </a:lnTo>
                  <a:cubicBezTo>
                    <a:pt x="15609" y="17021"/>
                    <a:pt x="15609" y="17021"/>
                    <a:pt x="15609" y="17021"/>
                  </a:cubicBezTo>
                  <a:close/>
                  <a:moveTo>
                    <a:pt x="6359" y="17098"/>
                  </a:moveTo>
                  <a:cubicBezTo>
                    <a:pt x="6366" y="17107"/>
                    <a:pt x="6373" y="17118"/>
                    <a:pt x="6378" y="17128"/>
                  </a:cubicBezTo>
                  <a:cubicBezTo>
                    <a:pt x="6387" y="17123"/>
                    <a:pt x="6375" y="17114"/>
                    <a:pt x="6359" y="17098"/>
                  </a:cubicBezTo>
                  <a:close/>
                  <a:moveTo>
                    <a:pt x="9558" y="17088"/>
                  </a:moveTo>
                  <a:lnTo>
                    <a:pt x="9623" y="17167"/>
                  </a:lnTo>
                  <a:cubicBezTo>
                    <a:pt x="9622" y="17151"/>
                    <a:pt x="9619" y="17133"/>
                    <a:pt x="9629" y="17133"/>
                  </a:cubicBezTo>
                  <a:cubicBezTo>
                    <a:pt x="9633" y="17133"/>
                    <a:pt x="9640" y="17137"/>
                    <a:pt x="9651" y="17146"/>
                  </a:cubicBezTo>
                  <a:cubicBezTo>
                    <a:pt x="9632" y="17110"/>
                    <a:pt x="9624" y="17099"/>
                    <a:pt x="9620" y="17099"/>
                  </a:cubicBezTo>
                  <a:cubicBezTo>
                    <a:pt x="9615" y="17099"/>
                    <a:pt x="9617" y="17122"/>
                    <a:pt x="9603" y="17122"/>
                  </a:cubicBezTo>
                  <a:cubicBezTo>
                    <a:pt x="9595" y="17122"/>
                    <a:pt x="9582" y="17114"/>
                    <a:pt x="9558" y="17088"/>
                  </a:cubicBezTo>
                  <a:close/>
                  <a:moveTo>
                    <a:pt x="13822" y="17278"/>
                  </a:moveTo>
                  <a:cubicBezTo>
                    <a:pt x="13822" y="17279"/>
                    <a:pt x="13822" y="17280"/>
                    <a:pt x="13822" y="17281"/>
                  </a:cubicBezTo>
                  <a:lnTo>
                    <a:pt x="13822" y="17278"/>
                  </a:lnTo>
                  <a:close/>
                  <a:moveTo>
                    <a:pt x="11517" y="17309"/>
                  </a:moveTo>
                  <a:lnTo>
                    <a:pt x="11517" y="17309"/>
                  </a:lnTo>
                  <a:cubicBezTo>
                    <a:pt x="11516" y="17311"/>
                    <a:pt x="11514" y="17312"/>
                    <a:pt x="11513" y="17313"/>
                  </a:cubicBezTo>
                  <a:cubicBezTo>
                    <a:pt x="11514" y="17312"/>
                    <a:pt x="11516" y="17311"/>
                    <a:pt x="11517" y="17309"/>
                  </a:cubicBezTo>
                  <a:close/>
                  <a:moveTo>
                    <a:pt x="15537" y="17200"/>
                  </a:moveTo>
                  <a:lnTo>
                    <a:pt x="15488" y="17278"/>
                  </a:lnTo>
                  <a:lnTo>
                    <a:pt x="15435" y="17394"/>
                  </a:lnTo>
                  <a:lnTo>
                    <a:pt x="15537" y="17200"/>
                  </a:lnTo>
                  <a:close/>
                  <a:moveTo>
                    <a:pt x="15384" y="17248"/>
                  </a:moveTo>
                  <a:lnTo>
                    <a:pt x="15257" y="17369"/>
                  </a:lnTo>
                  <a:lnTo>
                    <a:pt x="15257" y="17369"/>
                  </a:lnTo>
                  <a:lnTo>
                    <a:pt x="15257" y="17369"/>
                  </a:lnTo>
                  <a:lnTo>
                    <a:pt x="15199" y="17427"/>
                  </a:lnTo>
                  <a:cubicBezTo>
                    <a:pt x="15217" y="17424"/>
                    <a:pt x="15261" y="17422"/>
                    <a:pt x="15352" y="17350"/>
                  </a:cubicBezTo>
                  <a:lnTo>
                    <a:pt x="15352" y="17350"/>
                  </a:lnTo>
                  <a:lnTo>
                    <a:pt x="15259" y="17368"/>
                  </a:lnTo>
                  <a:lnTo>
                    <a:pt x="15259" y="17368"/>
                  </a:lnTo>
                  <a:cubicBezTo>
                    <a:pt x="15321" y="17307"/>
                    <a:pt x="15366" y="17267"/>
                    <a:pt x="15384" y="17248"/>
                  </a:cubicBezTo>
                  <a:close/>
                  <a:moveTo>
                    <a:pt x="15193" y="17426"/>
                  </a:moveTo>
                  <a:cubicBezTo>
                    <a:pt x="15187" y="17426"/>
                    <a:pt x="15184" y="17429"/>
                    <a:pt x="15182" y="17438"/>
                  </a:cubicBezTo>
                  <a:lnTo>
                    <a:pt x="15182" y="17441"/>
                  </a:lnTo>
                  <a:lnTo>
                    <a:pt x="15199" y="17427"/>
                  </a:lnTo>
                  <a:cubicBezTo>
                    <a:pt x="15197" y="17426"/>
                    <a:pt x="15195" y="17426"/>
                    <a:pt x="15193" y="17426"/>
                  </a:cubicBezTo>
                  <a:close/>
                  <a:moveTo>
                    <a:pt x="14997" y="17443"/>
                  </a:moveTo>
                  <a:cubicBezTo>
                    <a:pt x="14994" y="17443"/>
                    <a:pt x="14988" y="17445"/>
                    <a:pt x="14980" y="17448"/>
                  </a:cubicBezTo>
                  <a:lnTo>
                    <a:pt x="14980" y="17448"/>
                  </a:lnTo>
                  <a:cubicBezTo>
                    <a:pt x="14987" y="17448"/>
                    <a:pt x="14993" y="17448"/>
                    <a:pt x="14999" y="17448"/>
                  </a:cubicBezTo>
                  <a:cubicBezTo>
                    <a:pt x="15001" y="17445"/>
                    <a:pt x="15000" y="17443"/>
                    <a:pt x="14997" y="17443"/>
                  </a:cubicBezTo>
                  <a:close/>
                  <a:moveTo>
                    <a:pt x="15129" y="17378"/>
                  </a:moveTo>
                  <a:lnTo>
                    <a:pt x="15064" y="17466"/>
                  </a:lnTo>
                  <a:lnTo>
                    <a:pt x="15124" y="17411"/>
                  </a:lnTo>
                  <a:lnTo>
                    <a:pt x="15129" y="17378"/>
                  </a:lnTo>
                  <a:close/>
                  <a:moveTo>
                    <a:pt x="9804" y="17559"/>
                  </a:moveTo>
                  <a:cubicBezTo>
                    <a:pt x="9805" y="17559"/>
                    <a:pt x="9806" y="17559"/>
                    <a:pt x="9807" y="17559"/>
                  </a:cubicBezTo>
                  <a:lnTo>
                    <a:pt x="9807" y="17559"/>
                  </a:lnTo>
                  <a:cubicBezTo>
                    <a:pt x="9807" y="17559"/>
                    <a:pt x="9807" y="17559"/>
                    <a:pt x="9806" y="17559"/>
                  </a:cubicBezTo>
                  <a:close/>
                  <a:moveTo>
                    <a:pt x="9895" y="17642"/>
                  </a:moveTo>
                  <a:lnTo>
                    <a:pt x="9883" y="17649"/>
                  </a:lnTo>
                  <a:cubicBezTo>
                    <a:pt x="9885" y="17649"/>
                    <a:pt x="9890" y="17647"/>
                    <a:pt x="9895" y="17645"/>
                  </a:cubicBezTo>
                  <a:lnTo>
                    <a:pt x="9895" y="17642"/>
                  </a:lnTo>
                  <a:close/>
                  <a:moveTo>
                    <a:pt x="9807" y="17559"/>
                  </a:moveTo>
                  <a:lnTo>
                    <a:pt x="9807" y="17559"/>
                  </a:lnTo>
                  <a:cubicBezTo>
                    <a:pt x="9825" y="17583"/>
                    <a:pt x="9837" y="17631"/>
                    <a:pt x="9871" y="17654"/>
                  </a:cubicBezTo>
                  <a:lnTo>
                    <a:pt x="9883" y="17649"/>
                  </a:lnTo>
                  <a:cubicBezTo>
                    <a:pt x="9856" y="17649"/>
                    <a:pt x="9840" y="17568"/>
                    <a:pt x="9807" y="17559"/>
                  </a:cubicBezTo>
                  <a:close/>
                  <a:moveTo>
                    <a:pt x="15064" y="17466"/>
                  </a:moveTo>
                  <a:lnTo>
                    <a:pt x="14900" y="17612"/>
                  </a:lnTo>
                  <a:cubicBezTo>
                    <a:pt x="14911" y="17619"/>
                    <a:pt x="14955" y="17608"/>
                    <a:pt x="14923" y="17661"/>
                  </a:cubicBezTo>
                  <a:lnTo>
                    <a:pt x="15064" y="17466"/>
                  </a:lnTo>
                  <a:close/>
                  <a:moveTo>
                    <a:pt x="11151" y="17703"/>
                  </a:moveTo>
                  <a:cubicBezTo>
                    <a:pt x="11151" y="17706"/>
                    <a:pt x="11151" y="17709"/>
                    <a:pt x="11153" y="17709"/>
                  </a:cubicBezTo>
                  <a:cubicBezTo>
                    <a:pt x="11153" y="17709"/>
                    <a:pt x="11154" y="17709"/>
                    <a:pt x="11156" y="17707"/>
                  </a:cubicBezTo>
                  <a:cubicBezTo>
                    <a:pt x="11156" y="17705"/>
                    <a:pt x="11151" y="17705"/>
                    <a:pt x="11151" y="17703"/>
                  </a:cubicBezTo>
                  <a:close/>
                  <a:moveTo>
                    <a:pt x="14980" y="17448"/>
                  </a:moveTo>
                  <a:cubicBezTo>
                    <a:pt x="14903" y="17451"/>
                    <a:pt x="14827" y="17469"/>
                    <a:pt x="14758" y="17503"/>
                  </a:cubicBezTo>
                  <a:cubicBezTo>
                    <a:pt x="14737" y="17552"/>
                    <a:pt x="14705" y="17596"/>
                    <a:pt x="14663" y="17631"/>
                  </a:cubicBezTo>
                  <a:cubicBezTo>
                    <a:pt x="14644" y="17643"/>
                    <a:pt x="14634" y="17648"/>
                    <a:pt x="14629" y="17648"/>
                  </a:cubicBezTo>
                  <a:cubicBezTo>
                    <a:pt x="14616" y="17648"/>
                    <a:pt x="14641" y="17611"/>
                    <a:pt x="14632" y="17601"/>
                  </a:cubicBezTo>
                  <a:lnTo>
                    <a:pt x="14632" y="17601"/>
                  </a:lnTo>
                  <a:cubicBezTo>
                    <a:pt x="14639" y="17589"/>
                    <a:pt x="14643" y="17580"/>
                    <a:pt x="14640" y="17580"/>
                  </a:cubicBezTo>
                  <a:lnTo>
                    <a:pt x="14640" y="17580"/>
                  </a:lnTo>
                  <a:cubicBezTo>
                    <a:pt x="14638" y="17580"/>
                    <a:pt x="14629" y="17587"/>
                    <a:pt x="14612" y="17603"/>
                  </a:cubicBezTo>
                  <a:cubicBezTo>
                    <a:pt x="14617" y="17600"/>
                    <a:pt x="14620" y="17599"/>
                    <a:pt x="14622" y="17599"/>
                  </a:cubicBezTo>
                  <a:cubicBezTo>
                    <a:pt x="14625" y="17599"/>
                    <a:pt x="14627" y="17601"/>
                    <a:pt x="14630" y="17602"/>
                  </a:cubicBezTo>
                  <a:lnTo>
                    <a:pt x="14630" y="17602"/>
                  </a:lnTo>
                  <a:cubicBezTo>
                    <a:pt x="14606" y="17640"/>
                    <a:pt x="14557" y="17711"/>
                    <a:pt x="14581" y="17711"/>
                  </a:cubicBezTo>
                  <a:cubicBezTo>
                    <a:pt x="14591" y="17711"/>
                    <a:pt x="14615" y="17698"/>
                    <a:pt x="14661" y="17663"/>
                  </a:cubicBezTo>
                  <a:lnTo>
                    <a:pt x="14677" y="17635"/>
                  </a:lnTo>
                  <a:cubicBezTo>
                    <a:pt x="14781" y="17553"/>
                    <a:pt x="14928" y="17468"/>
                    <a:pt x="14980" y="17448"/>
                  </a:cubicBezTo>
                  <a:close/>
                  <a:moveTo>
                    <a:pt x="9950" y="17712"/>
                  </a:moveTo>
                  <a:cubicBezTo>
                    <a:pt x="9955" y="17719"/>
                    <a:pt x="9962" y="17726"/>
                    <a:pt x="9969" y="17730"/>
                  </a:cubicBezTo>
                  <a:lnTo>
                    <a:pt x="9950" y="17712"/>
                  </a:lnTo>
                  <a:close/>
                  <a:moveTo>
                    <a:pt x="9992" y="17730"/>
                  </a:moveTo>
                  <a:cubicBezTo>
                    <a:pt x="9988" y="17733"/>
                    <a:pt x="9984" y="17734"/>
                    <a:pt x="9980" y="17734"/>
                  </a:cubicBezTo>
                  <a:cubicBezTo>
                    <a:pt x="9976" y="17734"/>
                    <a:pt x="9972" y="17733"/>
                    <a:pt x="9969" y="17730"/>
                  </a:cubicBezTo>
                  <a:lnTo>
                    <a:pt x="9969" y="17730"/>
                  </a:lnTo>
                  <a:lnTo>
                    <a:pt x="9983" y="17742"/>
                  </a:lnTo>
                  <a:cubicBezTo>
                    <a:pt x="9987" y="17740"/>
                    <a:pt x="9992" y="17737"/>
                    <a:pt x="9990" y="17733"/>
                  </a:cubicBezTo>
                  <a:lnTo>
                    <a:pt x="9992" y="17730"/>
                  </a:lnTo>
                  <a:close/>
                  <a:moveTo>
                    <a:pt x="9983" y="17742"/>
                  </a:moveTo>
                  <a:lnTo>
                    <a:pt x="9978" y="17744"/>
                  </a:lnTo>
                  <a:cubicBezTo>
                    <a:pt x="9985" y="17751"/>
                    <a:pt x="9994" y="17754"/>
                    <a:pt x="10006" y="17756"/>
                  </a:cubicBezTo>
                  <a:lnTo>
                    <a:pt x="9983" y="17742"/>
                  </a:lnTo>
                  <a:close/>
                  <a:moveTo>
                    <a:pt x="13210" y="17668"/>
                  </a:moveTo>
                  <a:cubicBezTo>
                    <a:pt x="13184" y="17691"/>
                    <a:pt x="13152" y="17721"/>
                    <a:pt x="13103" y="17756"/>
                  </a:cubicBezTo>
                  <a:lnTo>
                    <a:pt x="13207" y="17668"/>
                  </a:lnTo>
                  <a:close/>
                  <a:moveTo>
                    <a:pt x="10946" y="17894"/>
                  </a:moveTo>
                  <a:cubicBezTo>
                    <a:pt x="10945" y="17897"/>
                    <a:pt x="10943" y="17899"/>
                    <a:pt x="10942" y="17902"/>
                  </a:cubicBezTo>
                  <a:cubicBezTo>
                    <a:pt x="10944" y="17899"/>
                    <a:pt x="10945" y="17897"/>
                    <a:pt x="10946" y="17894"/>
                  </a:cubicBezTo>
                  <a:close/>
                  <a:moveTo>
                    <a:pt x="10231" y="17897"/>
                  </a:moveTo>
                  <a:lnTo>
                    <a:pt x="10235" y="17906"/>
                  </a:lnTo>
                  <a:lnTo>
                    <a:pt x="10235" y="17906"/>
                  </a:lnTo>
                  <a:cubicBezTo>
                    <a:pt x="10235" y="17903"/>
                    <a:pt x="10234" y="17900"/>
                    <a:pt x="10231" y="17897"/>
                  </a:cubicBezTo>
                  <a:close/>
                  <a:moveTo>
                    <a:pt x="14941" y="17666"/>
                  </a:moveTo>
                  <a:lnTo>
                    <a:pt x="14941" y="17666"/>
                  </a:lnTo>
                  <a:cubicBezTo>
                    <a:pt x="14810" y="17793"/>
                    <a:pt x="14796" y="17829"/>
                    <a:pt x="14817" y="17837"/>
                  </a:cubicBezTo>
                  <a:lnTo>
                    <a:pt x="14817" y="17837"/>
                  </a:lnTo>
                  <a:lnTo>
                    <a:pt x="14735" y="17948"/>
                  </a:lnTo>
                  <a:cubicBezTo>
                    <a:pt x="14792" y="17911"/>
                    <a:pt x="14887" y="17834"/>
                    <a:pt x="14919" y="17834"/>
                  </a:cubicBezTo>
                  <a:cubicBezTo>
                    <a:pt x="14922" y="17834"/>
                    <a:pt x="14924" y="17834"/>
                    <a:pt x="14925" y="17835"/>
                  </a:cubicBezTo>
                  <a:cubicBezTo>
                    <a:pt x="14924" y="17829"/>
                    <a:pt x="14917" y="17827"/>
                    <a:pt x="14908" y="17827"/>
                  </a:cubicBezTo>
                  <a:cubicBezTo>
                    <a:pt x="14888" y="17827"/>
                    <a:pt x="14854" y="17837"/>
                    <a:pt x="14832" y="17837"/>
                  </a:cubicBezTo>
                  <a:cubicBezTo>
                    <a:pt x="14827" y="17837"/>
                    <a:pt x="14822" y="17836"/>
                    <a:pt x="14818" y="17835"/>
                  </a:cubicBezTo>
                  <a:lnTo>
                    <a:pt x="14941" y="17666"/>
                  </a:lnTo>
                  <a:close/>
                  <a:moveTo>
                    <a:pt x="10166" y="17939"/>
                  </a:moveTo>
                  <a:lnTo>
                    <a:pt x="10175" y="17951"/>
                  </a:lnTo>
                  <a:cubicBezTo>
                    <a:pt x="10175" y="17951"/>
                    <a:pt x="10177" y="17948"/>
                    <a:pt x="10180" y="17948"/>
                  </a:cubicBezTo>
                  <a:lnTo>
                    <a:pt x="10166" y="17939"/>
                  </a:lnTo>
                  <a:close/>
                  <a:moveTo>
                    <a:pt x="10180" y="17948"/>
                  </a:moveTo>
                  <a:lnTo>
                    <a:pt x="10194" y="17958"/>
                  </a:lnTo>
                  <a:cubicBezTo>
                    <a:pt x="10189" y="17953"/>
                    <a:pt x="10184" y="17948"/>
                    <a:pt x="10180" y="17948"/>
                  </a:cubicBezTo>
                  <a:close/>
                  <a:moveTo>
                    <a:pt x="10196" y="17958"/>
                  </a:moveTo>
                  <a:cubicBezTo>
                    <a:pt x="10205" y="17965"/>
                    <a:pt x="10212" y="17976"/>
                    <a:pt x="10224" y="17976"/>
                  </a:cubicBezTo>
                  <a:lnTo>
                    <a:pt x="10224" y="17974"/>
                  </a:lnTo>
                  <a:lnTo>
                    <a:pt x="10196" y="17958"/>
                  </a:lnTo>
                  <a:close/>
                  <a:moveTo>
                    <a:pt x="14626" y="17800"/>
                  </a:moveTo>
                  <a:cubicBezTo>
                    <a:pt x="14612" y="17800"/>
                    <a:pt x="14584" y="17814"/>
                    <a:pt x="14533" y="17849"/>
                  </a:cubicBezTo>
                  <a:cubicBezTo>
                    <a:pt x="14499" y="17932"/>
                    <a:pt x="14617" y="17851"/>
                    <a:pt x="14517" y="18013"/>
                  </a:cubicBezTo>
                  <a:lnTo>
                    <a:pt x="14517" y="18016"/>
                  </a:lnTo>
                  <a:cubicBezTo>
                    <a:pt x="14566" y="17935"/>
                    <a:pt x="14668" y="17800"/>
                    <a:pt x="14626" y="17800"/>
                  </a:cubicBezTo>
                  <a:close/>
                  <a:moveTo>
                    <a:pt x="13047" y="18009"/>
                  </a:moveTo>
                  <a:cubicBezTo>
                    <a:pt x="13043" y="18034"/>
                    <a:pt x="13029" y="18060"/>
                    <a:pt x="13008" y="18081"/>
                  </a:cubicBezTo>
                  <a:cubicBezTo>
                    <a:pt x="13015" y="18085"/>
                    <a:pt x="13022" y="18087"/>
                    <a:pt x="13038" y="18087"/>
                  </a:cubicBezTo>
                  <a:cubicBezTo>
                    <a:pt x="13066" y="18062"/>
                    <a:pt x="13050" y="18030"/>
                    <a:pt x="13047" y="18009"/>
                  </a:cubicBezTo>
                  <a:close/>
                  <a:moveTo>
                    <a:pt x="10297" y="17970"/>
                  </a:moveTo>
                  <a:cubicBezTo>
                    <a:pt x="10272" y="17970"/>
                    <a:pt x="10250" y="17978"/>
                    <a:pt x="10245" y="18004"/>
                  </a:cubicBezTo>
                  <a:cubicBezTo>
                    <a:pt x="10248" y="18004"/>
                    <a:pt x="10251" y="18004"/>
                    <a:pt x="10253" y="18004"/>
                  </a:cubicBezTo>
                  <a:cubicBezTo>
                    <a:pt x="10292" y="18004"/>
                    <a:pt x="10296" y="18016"/>
                    <a:pt x="10336" y="18016"/>
                  </a:cubicBezTo>
                  <a:cubicBezTo>
                    <a:pt x="10341" y="18016"/>
                    <a:pt x="10347" y="18016"/>
                    <a:pt x="10354" y="18016"/>
                  </a:cubicBezTo>
                  <a:cubicBezTo>
                    <a:pt x="10381" y="18034"/>
                    <a:pt x="10384" y="18064"/>
                    <a:pt x="10370" y="18071"/>
                  </a:cubicBezTo>
                  <a:cubicBezTo>
                    <a:pt x="10385" y="18071"/>
                    <a:pt x="10396" y="18107"/>
                    <a:pt x="10421" y="18107"/>
                  </a:cubicBezTo>
                  <a:cubicBezTo>
                    <a:pt x="10423" y="18107"/>
                    <a:pt x="10425" y="18107"/>
                    <a:pt x="10428" y="18106"/>
                  </a:cubicBezTo>
                  <a:cubicBezTo>
                    <a:pt x="10418" y="18053"/>
                    <a:pt x="10379" y="18009"/>
                    <a:pt x="10328" y="17997"/>
                  </a:cubicBezTo>
                  <a:cubicBezTo>
                    <a:pt x="10328" y="17983"/>
                    <a:pt x="10342" y="17983"/>
                    <a:pt x="10349" y="17979"/>
                  </a:cubicBezTo>
                  <a:lnTo>
                    <a:pt x="10351" y="17979"/>
                  </a:lnTo>
                  <a:cubicBezTo>
                    <a:pt x="10334" y="17974"/>
                    <a:pt x="10315" y="17970"/>
                    <a:pt x="10297" y="17970"/>
                  </a:cubicBezTo>
                  <a:close/>
                  <a:moveTo>
                    <a:pt x="10493" y="18094"/>
                  </a:moveTo>
                  <a:lnTo>
                    <a:pt x="10500" y="18120"/>
                  </a:lnTo>
                  <a:lnTo>
                    <a:pt x="10504" y="18111"/>
                  </a:lnTo>
                  <a:cubicBezTo>
                    <a:pt x="10502" y="18106"/>
                    <a:pt x="10497" y="18099"/>
                    <a:pt x="10493" y="18094"/>
                  </a:cubicBezTo>
                  <a:close/>
                  <a:moveTo>
                    <a:pt x="10449" y="18143"/>
                  </a:moveTo>
                  <a:lnTo>
                    <a:pt x="10405" y="18157"/>
                  </a:lnTo>
                  <a:lnTo>
                    <a:pt x="10446" y="18185"/>
                  </a:lnTo>
                  <a:cubicBezTo>
                    <a:pt x="10462" y="18185"/>
                    <a:pt x="10474" y="18162"/>
                    <a:pt x="10449" y="18143"/>
                  </a:cubicBezTo>
                  <a:close/>
                  <a:moveTo>
                    <a:pt x="15354" y="13368"/>
                  </a:moveTo>
                  <a:lnTo>
                    <a:pt x="15034" y="13430"/>
                  </a:lnTo>
                  <a:lnTo>
                    <a:pt x="15025" y="13430"/>
                  </a:lnTo>
                  <a:lnTo>
                    <a:pt x="15034" y="13432"/>
                  </a:lnTo>
                  <a:lnTo>
                    <a:pt x="15128" y="13459"/>
                  </a:lnTo>
                  <a:lnTo>
                    <a:pt x="15128" y="13459"/>
                  </a:lnTo>
                  <a:lnTo>
                    <a:pt x="15034" y="13463"/>
                  </a:lnTo>
                  <a:cubicBezTo>
                    <a:pt x="15030" y="13463"/>
                    <a:pt x="15025" y="13463"/>
                    <a:pt x="15021" y="13463"/>
                  </a:cubicBezTo>
                  <a:cubicBezTo>
                    <a:pt x="14950" y="13463"/>
                    <a:pt x="14872" y="13429"/>
                    <a:pt x="14869" y="13414"/>
                  </a:cubicBezTo>
                  <a:lnTo>
                    <a:pt x="14679" y="13446"/>
                  </a:lnTo>
                  <a:cubicBezTo>
                    <a:pt x="14684" y="13430"/>
                    <a:pt x="14716" y="13426"/>
                    <a:pt x="14742" y="13414"/>
                  </a:cubicBezTo>
                  <a:lnTo>
                    <a:pt x="14742" y="13414"/>
                  </a:lnTo>
                  <a:cubicBezTo>
                    <a:pt x="14721" y="13422"/>
                    <a:pt x="14707" y="13425"/>
                    <a:pt x="14699" y="13425"/>
                  </a:cubicBezTo>
                  <a:cubicBezTo>
                    <a:pt x="14675" y="13425"/>
                    <a:pt x="14690" y="13400"/>
                    <a:pt x="14667" y="13400"/>
                  </a:cubicBezTo>
                  <a:cubicBezTo>
                    <a:pt x="14660" y="13400"/>
                    <a:pt x="14648" y="13403"/>
                    <a:pt x="14631" y="13409"/>
                  </a:cubicBezTo>
                  <a:cubicBezTo>
                    <a:pt x="14642" y="13419"/>
                    <a:pt x="14624" y="13432"/>
                    <a:pt x="14621" y="13442"/>
                  </a:cubicBezTo>
                  <a:cubicBezTo>
                    <a:pt x="14593" y="13428"/>
                    <a:pt x="14543" y="13422"/>
                    <a:pt x="14490" y="13422"/>
                  </a:cubicBezTo>
                  <a:cubicBezTo>
                    <a:pt x="14457" y="13422"/>
                    <a:pt x="14422" y="13424"/>
                    <a:pt x="14392" y="13428"/>
                  </a:cubicBezTo>
                  <a:lnTo>
                    <a:pt x="14408" y="13400"/>
                  </a:lnTo>
                  <a:cubicBezTo>
                    <a:pt x="14388" y="13399"/>
                    <a:pt x="14367" y="13399"/>
                    <a:pt x="14347" y="13399"/>
                  </a:cubicBezTo>
                  <a:cubicBezTo>
                    <a:pt x="14222" y="13399"/>
                    <a:pt x="14089" y="13414"/>
                    <a:pt x="13956" y="13414"/>
                  </a:cubicBezTo>
                  <a:cubicBezTo>
                    <a:pt x="14009" y="13426"/>
                    <a:pt x="13998" y="13472"/>
                    <a:pt x="13951" y="13477"/>
                  </a:cubicBezTo>
                  <a:lnTo>
                    <a:pt x="13945" y="13462"/>
                  </a:lnTo>
                  <a:lnTo>
                    <a:pt x="13945" y="13462"/>
                  </a:lnTo>
                  <a:cubicBezTo>
                    <a:pt x="13946" y="13466"/>
                    <a:pt x="13940" y="13472"/>
                    <a:pt x="13921" y="13481"/>
                  </a:cubicBezTo>
                  <a:cubicBezTo>
                    <a:pt x="13861" y="13477"/>
                    <a:pt x="13882" y="13435"/>
                    <a:pt x="13914" y="13421"/>
                  </a:cubicBezTo>
                  <a:lnTo>
                    <a:pt x="13914" y="13421"/>
                  </a:lnTo>
                  <a:lnTo>
                    <a:pt x="13845" y="13437"/>
                  </a:lnTo>
                  <a:cubicBezTo>
                    <a:pt x="13840" y="13423"/>
                    <a:pt x="13856" y="13419"/>
                    <a:pt x="13861" y="13402"/>
                  </a:cubicBezTo>
                  <a:lnTo>
                    <a:pt x="13861" y="13402"/>
                  </a:lnTo>
                  <a:cubicBezTo>
                    <a:pt x="13856" y="13407"/>
                    <a:pt x="13849" y="13408"/>
                    <a:pt x="13841" y="13408"/>
                  </a:cubicBezTo>
                  <a:cubicBezTo>
                    <a:pt x="13813" y="13408"/>
                    <a:pt x="13772" y="13389"/>
                    <a:pt x="13736" y="13389"/>
                  </a:cubicBezTo>
                  <a:cubicBezTo>
                    <a:pt x="13720" y="13389"/>
                    <a:pt x="13706" y="13393"/>
                    <a:pt x="13694" y="13405"/>
                  </a:cubicBezTo>
                  <a:lnTo>
                    <a:pt x="13692" y="13393"/>
                  </a:lnTo>
                  <a:cubicBezTo>
                    <a:pt x="13534" y="13393"/>
                    <a:pt x="13462" y="13407"/>
                    <a:pt x="13335" y="13409"/>
                  </a:cubicBezTo>
                  <a:cubicBezTo>
                    <a:pt x="13330" y="13444"/>
                    <a:pt x="13281" y="13435"/>
                    <a:pt x="13244" y="13465"/>
                  </a:cubicBezTo>
                  <a:cubicBezTo>
                    <a:pt x="13153" y="13454"/>
                    <a:pt x="13053" y="13428"/>
                    <a:pt x="12945" y="13428"/>
                  </a:cubicBezTo>
                  <a:cubicBezTo>
                    <a:pt x="12940" y="13428"/>
                    <a:pt x="12936" y="13428"/>
                    <a:pt x="12931" y="13428"/>
                  </a:cubicBezTo>
                  <a:cubicBezTo>
                    <a:pt x="12853" y="13446"/>
                    <a:pt x="12911" y="13458"/>
                    <a:pt x="12873" y="13479"/>
                  </a:cubicBezTo>
                  <a:cubicBezTo>
                    <a:pt x="12867" y="13446"/>
                    <a:pt x="12755" y="13451"/>
                    <a:pt x="12813" y="13428"/>
                  </a:cubicBezTo>
                  <a:lnTo>
                    <a:pt x="12813" y="13428"/>
                  </a:lnTo>
                  <a:cubicBezTo>
                    <a:pt x="12697" y="13430"/>
                    <a:pt x="12581" y="13439"/>
                    <a:pt x="12468" y="13460"/>
                  </a:cubicBezTo>
                  <a:cubicBezTo>
                    <a:pt x="12486" y="13472"/>
                    <a:pt x="12507" y="13479"/>
                    <a:pt x="12496" y="13488"/>
                  </a:cubicBezTo>
                  <a:cubicBezTo>
                    <a:pt x="12491" y="13489"/>
                    <a:pt x="12487" y="13489"/>
                    <a:pt x="12483" y="13489"/>
                  </a:cubicBezTo>
                  <a:cubicBezTo>
                    <a:pt x="12455" y="13489"/>
                    <a:pt x="12424" y="13472"/>
                    <a:pt x="12428" y="13460"/>
                  </a:cubicBezTo>
                  <a:lnTo>
                    <a:pt x="12438" y="13456"/>
                  </a:lnTo>
                  <a:lnTo>
                    <a:pt x="12438" y="13456"/>
                  </a:lnTo>
                  <a:cubicBezTo>
                    <a:pt x="12408" y="13463"/>
                    <a:pt x="12377" y="13466"/>
                    <a:pt x="12345" y="13466"/>
                  </a:cubicBezTo>
                  <a:cubicBezTo>
                    <a:pt x="12210" y="13466"/>
                    <a:pt x="12061" y="13412"/>
                    <a:pt x="11940" y="13412"/>
                  </a:cubicBezTo>
                  <a:cubicBezTo>
                    <a:pt x="11903" y="13412"/>
                    <a:pt x="11868" y="13417"/>
                    <a:pt x="11837" y="13430"/>
                  </a:cubicBezTo>
                  <a:lnTo>
                    <a:pt x="11846" y="13426"/>
                  </a:lnTo>
                  <a:lnTo>
                    <a:pt x="11687" y="13463"/>
                  </a:lnTo>
                  <a:cubicBezTo>
                    <a:pt x="11612" y="13456"/>
                    <a:pt x="11731" y="13437"/>
                    <a:pt x="11677" y="13419"/>
                  </a:cubicBezTo>
                  <a:lnTo>
                    <a:pt x="11677" y="13419"/>
                  </a:lnTo>
                  <a:cubicBezTo>
                    <a:pt x="11618" y="13437"/>
                    <a:pt x="11567" y="13442"/>
                    <a:pt x="11520" y="13442"/>
                  </a:cubicBezTo>
                  <a:cubicBezTo>
                    <a:pt x="11465" y="13442"/>
                    <a:pt x="11415" y="13435"/>
                    <a:pt x="11364" y="13435"/>
                  </a:cubicBezTo>
                  <a:cubicBezTo>
                    <a:pt x="11331" y="13435"/>
                    <a:pt x="11298" y="13438"/>
                    <a:pt x="11262" y="13446"/>
                  </a:cubicBezTo>
                  <a:cubicBezTo>
                    <a:pt x="11223" y="13412"/>
                    <a:pt x="11162" y="13404"/>
                    <a:pt x="11093" y="13404"/>
                  </a:cubicBezTo>
                  <a:cubicBezTo>
                    <a:pt x="11020" y="13404"/>
                    <a:pt x="10937" y="13413"/>
                    <a:pt x="10862" y="13413"/>
                  </a:cubicBezTo>
                  <a:cubicBezTo>
                    <a:pt x="10811" y="13413"/>
                    <a:pt x="10763" y="13409"/>
                    <a:pt x="10724" y="13393"/>
                  </a:cubicBezTo>
                  <a:lnTo>
                    <a:pt x="10724" y="13393"/>
                  </a:lnTo>
                  <a:lnTo>
                    <a:pt x="10734" y="13416"/>
                  </a:lnTo>
                  <a:cubicBezTo>
                    <a:pt x="10725" y="13421"/>
                    <a:pt x="10718" y="13423"/>
                    <a:pt x="10712" y="13423"/>
                  </a:cubicBezTo>
                  <a:cubicBezTo>
                    <a:pt x="10691" y="13423"/>
                    <a:pt x="10681" y="13401"/>
                    <a:pt x="10660" y="13398"/>
                  </a:cubicBezTo>
                  <a:lnTo>
                    <a:pt x="10660" y="13398"/>
                  </a:lnTo>
                  <a:cubicBezTo>
                    <a:pt x="10664" y="13414"/>
                    <a:pt x="10701" y="13416"/>
                    <a:pt x="10678" y="13430"/>
                  </a:cubicBezTo>
                  <a:cubicBezTo>
                    <a:pt x="10621" y="13435"/>
                    <a:pt x="10564" y="13437"/>
                    <a:pt x="10506" y="13437"/>
                  </a:cubicBezTo>
                  <a:cubicBezTo>
                    <a:pt x="10233" y="13437"/>
                    <a:pt x="9950" y="13394"/>
                    <a:pt x="9674" y="13377"/>
                  </a:cubicBezTo>
                  <a:cubicBezTo>
                    <a:pt x="9671" y="13377"/>
                    <a:pt x="9668" y="13377"/>
                    <a:pt x="9665" y="13377"/>
                  </a:cubicBezTo>
                  <a:cubicBezTo>
                    <a:pt x="9576" y="13377"/>
                    <a:pt x="9591" y="13453"/>
                    <a:pt x="9517" y="13453"/>
                  </a:cubicBezTo>
                  <a:cubicBezTo>
                    <a:pt x="9501" y="13453"/>
                    <a:pt x="9480" y="13449"/>
                    <a:pt x="9452" y="13439"/>
                  </a:cubicBezTo>
                  <a:lnTo>
                    <a:pt x="9496" y="13398"/>
                  </a:lnTo>
                  <a:lnTo>
                    <a:pt x="9496" y="13398"/>
                  </a:lnTo>
                  <a:cubicBezTo>
                    <a:pt x="9399" y="13417"/>
                    <a:pt x="9301" y="13421"/>
                    <a:pt x="9202" y="13421"/>
                  </a:cubicBezTo>
                  <a:cubicBezTo>
                    <a:pt x="9141" y="13421"/>
                    <a:pt x="9079" y="13419"/>
                    <a:pt x="9017" y="13419"/>
                  </a:cubicBezTo>
                  <a:cubicBezTo>
                    <a:pt x="8928" y="13419"/>
                    <a:pt x="8840" y="13422"/>
                    <a:pt x="8754" y="13437"/>
                  </a:cubicBezTo>
                  <a:cubicBezTo>
                    <a:pt x="8768" y="13428"/>
                    <a:pt x="8770" y="13416"/>
                    <a:pt x="8793" y="13416"/>
                  </a:cubicBezTo>
                  <a:cubicBezTo>
                    <a:pt x="8778" y="13407"/>
                    <a:pt x="8753" y="13403"/>
                    <a:pt x="8727" y="13403"/>
                  </a:cubicBezTo>
                  <a:cubicBezTo>
                    <a:pt x="8670" y="13403"/>
                    <a:pt x="8603" y="13422"/>
                    <a:pt x="8603" y="13439"/>
                  </a:cubicBezTo>
                  <a:cubicBezTo>
                    <a:pt x="8566" y="13437"/>
                    <a:pt x="8596" y="13416"/>
                    <a:pt x="8573" y="13405"/>
                  </a:cubicBezTo>
                  <a:cubicBezTo>
                    <a:pt x="8566" y="13402"/>
                    <a:pt x="8557" y="13401"/>
                    <a:pt x="8549" y="13401"/>
                  </a:cubicBezTo>
                  <a:cubicBezTo>
                    <a:pt x="8512" y="13401"/>
                    <a:pt x="8470" y="13422"/>
                    <a:pt x="8441" y="13422"/>
                  </a:cubicBezTo>
                  <a:cubicBezTo>
                    <a:pt x="8431" y="13422"/>
                    <a:pt x="8424" y="13420"/>
                    <a:pt x="8418" y="13414"/>
                  </a:cubicBezTo>
                  <a:cubicBezTo>
                    <a:pt x="8415" y="13410"/>
                    <a:pt x="8420" y="13407"/>
                    <a:pt x="8426" y="13404"/>
                  </a:cubicBezTo>
                  <a:lnTo>
                    <a:pt x="8426" y="13404"/>
                  </a:lnTo>
                  <a:cubicBezTo>
                    <a:pt x="8382" y="13413"/>
                    <a:pt x="8290" y="13402"/>
                    <a:pt x="8318" y="13432"/>
                  </a:cubicBezTo>
                  <a:cubicBezTo>
                    <a:pt x="8297" y="13429"/>
                    <a:pt x="8277" y="13427"/>
                    <a:pt x="8258" y="13427"/>
                  </a:cubicBezTo>
                  <a:cubicBezTo>
                    <a:pt x="8213" y="13427"/>
                    <a:pt x="8171" y="13434"/>
                    <a:pt x="8131" y="13434"/>
                  </a:cubicBezTo>
                  <a:cubicBezTo>
                    <a:pt x="8112" y="13434"/>
                    <a:pt x="8093" y="13433"/>
                    <a:pt x="8075" y="13428"/>
                  </a:cubicBezTo>
                  <a:cubicBezTo>
                    <a:pt x="8062" y="13438"/>
                    <a:pt x="8043" y="13441"/>
                    <a:pt x="8024" y="13441"/>
                  </a:cubicBezTo>
                  <a:cubicBezTo>
                    <a:pt x="8000" y="13441"/>
                    <a:pt x="7974" y="13437"/>
                    <a:pt x="7952" y="13437"/>
                  </a:cubicBezTo>
                  <a:cubicBezTo>
                    <a:pt x="7929" y="13437"/>
                    <a:pt x="7911" y="13442"/>
                    <a:pt x="7905" y="13463"/>
                  </a:cubicBezTo>
                  <a:cubicBezTo>
                    <a:pt x="7909" y="13433"/>
                    <a:pt x="7865" y="13422"/>
                    <a:pt x="7814" y="13422"/>
                  </a:cubicBezTo>
                  <a:cubicBezTo>
                    <a:pt x="7768" y="13422"/>
                    <a:pt x="7717" y="13431"/>
                    <a:pt x="7690" y="13444"/>
                  </a:cubicBezTo>
                  <a:cubicBezTo>
                    <a:pt x="7708" y="13428"/>
                    <a:pt x="7641" y="13426"/>
                    <a:pt x="7662" y="13402"/>
                  </a:cubicBezTo>
                  <a:cubicBezTo>
                    <a:pt x="7597" y="13402"/>
                    <a:pt x="7539" y="13414"/>
                    <a:pt x="7548" y="13442"/>
                  </a:cubicBezTo>
                  <a:cubicBezTo>
                    <a:pt x="7521" y="13426"/>
                    <a:pt x="7493" y="13421"/>
                    <a:pt x="7465" y="13421"/>
                  </a:cubicBezTo>
                  <a:cubicBezTo>
                    <a:pt x="7409" y="13421"/>
                    <a:pt x="7354" y="13443"/>
                    <a:pt x="7309" y="13443"/>
                  </a:cubicBezTo>
                  <a:cubicBezTo>
                    <a:pt x="7282" y="13443"/>
                    <a:pt x="7259" y="13436"/>
                    <a:pt x="7240" y="13412"/>
                  </a:cubicBezTo>
                  <a:cubicBezTo>
                    <a:pt x="7048" y="13442"/>
                    <a:pt x="6869" y="13463"/>
                    <a:pt x="6695" y="13474"/>
                  </a:cubicBezTo>
                  <a:cubicBezTo>
                    <a:pt x="6702" y="13419"/>
                    <a:pt x="6888" y="13467"/>
                    <a:pt x="6881" y="13409"/>
                  </a:cubicBezTo>
                  <a:lnTo>
                    <a:pt x="6881" y="13409"/>
                  </a:lnTo>
                  <a:cubicBezTo>
                    <a:pt x="6734" y="13430"/>
                    <a:pt x="6643" y="13470"/>
                    <a:pt x="6513" y="13470"/>
                  </a:cubicBezTo>
                  <a:cubicBezTo>
                    <a:pt x="6495" y="13470"/>
                    <a:pt x="6476" y="13469"/>
                    <a:pt x="6457" y="13467"/>
                  </a:cubicBezTo>
                  <a:cubicBezTo>
                    <a:pt x="6415" y="13460"/>
                    <a:pt x="6480" y="13444"/>
                    <a:pt x="6494" y="13435"/>
                  </a:cubicBezTo>
                  <a:lnTo>
                    <a:pt x="6494" y="13435"/>
                  </a:lnTo>
                  <a:cubicBezTo>
                    <a:pt x="6436" y="13443"/>
                    <a:pt x="6379" y="13445"/>
                    <a:pt x="6324" y="13445"/>
                  </a:cubicBezTo>
                  <a:cubicBezTo>
                    <a:pt x="6290" y="13445"/>
                    <a:pt x="6257" y="13444"/>
                    <a:pt x="6224" y="13444"/>
                  </a:cubicBezTo>
                  <a:cubicBezTo>
                    <a:pt x="6158" y="13444"/>
                    <a:pt x="6093" y="13446"/>
                    <a:pt x="6030" y="13460"/>
                  </a:cubicBezTo>
                  <a:lnTo>
                    <a:pt x="6030" y="13460"/>
                  </a:lnTo>
                  <a:cubicBezTo>
                    <a:pt x="6045" y="13478"/>
                    <a:pt x="6013" y="13497"/>
                    <a:pt x="5977" y="13514"/>
                  </a:cubicBezTo>
                  <a:lnTo>
                    <a:pt x="5821" y="13585"/>
                  </a:lnTo>
                  <a:lnTo>
                    <a:pt x="5930" y="13625"/>
                  </a:lnTo>
                  <a:cubicBezTo>
                    <a:pt x="5954" y="13633"/>
                    <a:pt x="5978" y="13643"/>
                    <a:pt x="5993" y="13647"/>
                  </a:cubicBezTo>
                  <a:lnTo>
                    <a:pt x="5993" y="13647"/>
                  </a:lnTo>
                  <a:lnTo>
                    <a:pt x="5990" y="13654"/>
                  </a:lnTo>
                  <a:lnTo>
                    <a:pt x="5990" y="13654"/>
                  </a:lnTo>
                  <a:cubicBezTo>
                    <a:pt x="5983" y="13659"/>
                    <a:pt x="5981" y="13665"/>
                    <a:pt x="5983" y="13672"/>
                  </a:cubicBezTo>
                  <a:lnTo>
                    <a:pt x="5983" y="13672"/>
                  </a:lnTo>
                  <a:lnTo>
                    <a:pt x="5974" y="13692"/>
                  </a:lnTo>
                  <a:cubicBezTo>
                    <a:pt x="5981" y="13693"/>
                    <a:pt x="5987" y="13693"/>
                    <a:pt x="5992" y="13693"/>
                  </a:cubicBezTo>
                  <a:lnTo>
                    <a:pt x="5992" y="13693"/>
                  </a:lnTo>
                  <a:cubicBezTo>
                    <a:pt x="6012" y="13727"/>
                    <a:pt x="6051" y="13768"/>
                    <a:pt x="5977" y="13773"/>
                  </a:cubicBezTo>
                  <a:cubicBezTo>
                    <a:pt x="5987" y="13780"/>
                    <a:pt x="6000" y="13786"/>
                    <a:pt x="6011" y="13786"/>
                  </a:cubicBezTo>
                  <a:cubicBezTo>
                    <a:pt x="6018" y="13786"/>
                    <a:pt x="6024" y="13783"/>
                    <a:pt x="6028" y="13778"/>
                  </a:cubicBezTo>
                  <a:lnTo>
                    <a:pt x="6028" y="13778"/>
                  </a:lnTo>
                  <a:cubicBezTo>
                    <a:pt x="6041" y="13795"/>
                    <a:pt x="6042" y="13808"/>
                    <a:pt x="6024" y="13808"/>
                  </a:cubicBezTo>
                  <a:cubicBezTo>
                    <a:pt x="6020" y="13808"/>
                    <a:pt x="6015" y="13807"/>
                    <a:pt x="6009" y="13806"/>
                  </a:cubicBezTo>
                  <a:lnTo>
                    <a:pt x="6009" y="13806"/>
                  </a:lnTo>
                  <a:cubicBezTo>
                    <a:pt x="6093" y="13871"/>
                    <a:pt x="6086" y="13824"/>
                    <a:pt x="6151" y="13891"/>
                  </a:cubicBezTo>
                  <a:cubicBezTo>
                    <a:pt x="6148" y="13894"/>
                    <a:pt x="6144" y="13895"/>
                    <a:pt x="6140" y="13895"/>
                  </a:cubicBezTo>
                  <a:cubicBezTo>
                    <a:pt x="6134" y="13895"/>
                    <a:pt x="6126" y="13893"/>
                    <a:pt x="6118" y="13893"/>
                  </a:cubicBezTo>
                  <a:cubicBezTo>
                    <a:pt x="6115" y="13893"/>
                    <a:pt x="6112" y="13893"/>
                    <a:pt x="6109" y="13894"/>
                  </a:cubicBezTo>
                  <a:cubicBezTo>
                    <a:pt x="6167" y="13908"/>
                    <a:pt x="6220" y="13942"/>
                    <a:pt x="6257" y="13991"/>
                  </a:cubicBezTo>
                  <a:cubicBezTo>
                    <a:pt x="6251" y="13991"/>
                    <a:pt x="6249" y="13997"/>
                    <a:pt x="6244" y="13997"/>
                  </a:cubicBezTo>
                  <a:cubicBezTo>
                    <a:pt x="6242" y="13997"/>
                    <a:pt x="6239" y="13996"/>
                    <a:pt x="6236" y="13992"/>
                  </a:cubicBezTo>
                  <a:lnTo>
                    <a:pt x="6236" y="13992"/>
                  </a:lnTo>
                  <a:cubicBezTo>
                    <a:pt x="6334" y="14082"/>
                    <a:pt x="6442" y="14109"/>
                    <a:pt x="6531" y="14230"/>
                  </a:cubicBezTo>
                  <a:cubicBezTo>
                    <a:pt x="6461" y="14237"/>
                    <a:pt x="6554" y="14279"/>
                    <a:pt x="6526" y="14316"/>
                  </a:cubicBezTo>
                  <a:lnTo>
                    <a:pt x="6591" y="14364"/>
                  </a:lnTo>
                  <a:lnTo>
                    <a:pt x="6586" y="14325"/>
                  </a:lnTo>
                  <a:lnTo>
                    <a:pt x="6586" y="14325"/>
                  </a:lnTo>
                  <a:cubicBezTo>
                    <a:pt x="6635" y="14376"/>
                    <a:pt x="6702" y="14395"/>
                    <a:pt x="6735" y="14450"/>
                  </a:cubicBezTo>
                  <a:lnTo>
                    <a:pt x="6684" y="14425"/>
                  </a:lnTo>
                  <a:lnTo>
                    <a:pt x="6783" y="14513"/>
                  </a:lnTo>
                  <a:lnTo>
                    <a:pt x="6744" y="14448"/>
                  </a:lnTo>
                  <a:lnTo>
                    <a:pt x="6744" y="14448"/>
                  </a:lnTo>
                  <a:cubicBezTo>
                    <a:pt x="6757" y="14454"/>
                    <a:pt x="6766" y="14456"/>
                    <a:pt x="6773" y="14456"/>
                  </a:cubicBezTo>
                  <a:cubicBezTo>
                    <a:pt x="6790" y="14456"/>
                    <a:pt x="6793" y="14443"/>
                    <a:pt x="6801" y="14443"/>
                  </a:cubicBezTo>
                  <a:cubicBezTo>
                    <a:pt x="6808" y="14443"/>
                    <a:pt x="6817" y="14450"/>
                    <a:pt x="6837" y="14476"/>
                  </a:cubicBezTo>
                  <a:cubicBezTo>
                    <a:pt x="6836" y="14475"/>
                    <a:pt x="6835" y="14475"/>
                    <a:pt x="6835" y="14475"/>
                  </a:cubicBezTo>
                  <a:lnTo>
                    <a:pt x="6835" y="14475"/>
                  </a:lnTo>
                  <a:cubicBezTo>
                    <a:pt x="6829" y="14475"/>
                    <a:pt x="6886" y="14530"/>
                    <a:pt x="6892" y="14573"/>
                  </a:cubicBezTo>
                  <a:cubicBezTo>
                    <a:pt x="6932" y="14585"/>
                    <a:pt x="6969" y="14610"/>
                    <a:pt x="6992" y="14645"/>
                  </a:cubicBezTo>
                  <a:cubicBezTo>
                    <a:pt x="6990" y="14666"/>
                    <a:pt x="6946" y="14675"/>
                    <a:pt x="6946" y="14687"/>
                  </a:cubicBezTo>
                  <a:cubicBezTo>
                    <a:pt x="6946" y="14687"/>
                    <a:pt x="6947" y="14687"/>
                    <a:pt x="6947" y="14687"/>
                  </a:cubicBezTo>
                  <a:cubicBezTo>
                    <a:pt x="6999" y="14687"/>
                    <a:pt x="7068" y="14790"/>
                    <a:pt x="7127" y="14798"/>
                  </a:cubicBezTo>
                  <a:lnTo>
                    <a:pt x="7127" y="14798"/>
                  </a:lnTo>
                  <a:cubicBezTo>
                    <a:pt x="7127" y="14798"/>
                    <a:pt x="7126" y="14798"/>
                    <a:pt x="7126" y="14798"/>
                  </a:cubicBezTo>
                  <a:cubicBezTo>
                    <a:pt x="7112" y="14798"/>
                    <a:pt x="7101" y="14806"/>
                    <a:pt x="7096" y="14819"/>
                  </a:cubicBezTo>
                  <a:lnTo>
                    <a:pt x="7138" y="14816"/>
                  </a:lnTo>
                  <a:lnTo>
                    <a:pt x="7138" y="14816"/>
                  </a:lnTo>
                  <a:cubicBezTo>
                    <a:pt x="7154" y="14847"/>
                    <a:pt x="7154" y="14854"/>
                    <a:pt x="7136" y="14863"/>
                  </a:cubicBezTo>
                  <a:cubicBezTo>
                    <a:pt x="7151" y="14880"/>
                    <a:pt x="7160" y="14886"/>
                    <a:pt x="7166" y="14886"/>
                  </a:cubicBezTo>
                  <a:cubicBezTo>
                    <a:pt x="7178" y="14886"/>
                    <a:pt x="7177" y="14862"/>
                    <a:pt x="7186" y="14862"/>
                  </a:cubicBezTo>
                  <a:cubicBezTo>
                    <a:pt x="7192" y="14862"/>
                    <a:pt x="7201" y="14871"/>
                    <a:pt x="7219" y="14900"/>
                  </a:cubicBezTo>
                  <a:cubicBezTo>
                    <a:pt x="7212" y="14895"/>
                    <a:pt x="7212" y="14902"/>
                    <a:pt x="7194" y="14891"/>
                  </a:cubicBezTo>
                  <a:lnTo>
                    <a:pt x="7194" y="14891"/>
                  </a:lnTo>
                  <a:cubicBezTo>
                    <a:pt x="7268" y="14983"/>
                    <a:pt x="7368" y="15037"/>
                    <a:pt x="7433" y="15122"/>
                  </a:cubicBezTo>
                  <a:cubicBezTo>
                    <a:pt x="7430" y="15135"/>
                    <a:pt x="7425" y="15139"/>
                    <a:pt x="7419" y="15139"/>
                  </a:cubicBezTo>
                  <a:cubicBezTo>
                    <a:pt x="7403" y="15139"/>
                    <a:pt x="7377" y="15105"/>
                    <a:pt x="7364" y="15105"/>
                  </a:cubicBezTo>
                  <a:cubicBezTo>
                    <a:pt x="7360" y="15105"/>
                    <a:pt x="7357" y="15109"/>
                    <a:pt x="7356" y="15120"/>
                  </a:cubicBezTo>
                  <a:cubicBezTo>
                    <a:pt x="7472" y="15222"/>
                    <a:pt x="7623" y="15306"/>
                    <a:pt x="7720" y="15419"/>
                  </a:cubicBezTo>
                  <a:lnTo>
                    <a:pt x="7704" y="15396"/>
                  </a:lnTo>
                  <a:cubicBezTo>
                    <a:pt x="7710" y="15393"/>
                    <a:pt x="7716" y="15391"/>
                    <a:pt x="7722" y="15391"/>
                  </a:cubicBezTo>
                  <a:cubicBezTo>
                    <a:pt x="7765" y="15391"/>
                    <a:pt x="7767" y="15498"/>
                    <a:pt x="7831" y="15529"/>
                  </a:cubicBezTo>
                  <a:lnTo>
                    <a:pt x="7831" y="15529"/>
                  </a:lnTo>
                  <a:cubicBezTo>
                    <a:pt x="7828" y="15528"/>
                    <a:pt x="7826" y="15528"/>
                    <a:pt x="7823" y="15528"/>
                  </a:cubicBezTo>
                  <a:cubicBezTo>
                    <a:pt x="7810" y="15528"/>
                    <a:pt x="7796" y="15538"/>
                    <a:pt x="7800" y="15538"/>
                  </a:cubicBezTo>
                  <a:cubicBezTo>
                    <a:pt x="7800" y="15538"/>
                    <a:pt x="7801" y="15538"/>
                    <a:pt x="7801" y="15537"/>
                  </a:cubicBezTo>
                  <a:cubicBezTo>
                    <a:pt x="7866" y="15616"/>
                    <a:pt x="7959" y="15674"/>
                    <a:pt x="8084" y="15769"/>
                  </a:cubicBezTo>
                  <a:lnTo>
                    <a:pt x="8058" y="15767"/>
                  </a:lnTo>
                  <a:lnTo>
                    <a:pt x="8058" y="15767"/>
                  </a:lnTo>
                  <a:cubicBezTo>
                    <a:pt x="8089" y="15823"/>
                    <a:pt x="8165" y="15887"/>
                    <a:pt x="8205" y="15938"/>
                  </a:cubicBezTo>
                  <a:cubicBezTo>
                    <a:pt x="8221" y="15940"/>
                    <a:pt x="8237" y="15952"/>
                    <a:pt x="8247" y="15952"/>
                  </a:cubicBezTo>
                  <a:cubicBezTo>
                    <a:pt x="8252" y="15952"/>
                    <a:pt x="8256" y="15948"/>
                    <a:pt x="8256" y="15936"/>
                  </a:cubicBezTo>
                  <a:cubicBezTo>
                    <a:pt x="8330" y="16147"/>
                    <a:pt x="8564" y="16170"/>
                    <a:pt x="8633" y="16356"/>
                  </a:cubicBezTo>
                  <a:cubicBezTo>
                    <a:pt x="8622" y="16346"/>
                    <a:pt x="8603" y="16337"/>
                    <a:pt x="8598" y="16337"/>
                  </a:cubicBezTo>
                  <a:cubicBezTo>
                    <a:pt x="8595" y="16337"/>
                    <a:pt x="8595" y="16339"/>
                    <a:pt x="8599" y="16342"/>
                  </a:cubicBezTo>
                  <a:lnTo>
                    <a:pt x="8717" y="16437"/>
                  </a:lnTo>
                  <a:cubicBezTo>
                    <a:pt x="8728" y="16409"/>
                    <a:pt x="8715" y="16411"/>
                    <a:pt x="8710" y="16372"/>
                  </a:cubicBezTo>
                  <a:lnTo>
                    <a:pt x="8710" y="16372"/>
                  </a:lnTo>
                  <a:cubicBezTo>
                    <a:pt x="8745" y="16379"/>
                    <a:pt x="8777" y="16397"/>
                    <a:pt x="8800" y="16423"/>
                  </a:cubicBezTo>
                  <a:cubicBezTo>
                    <a:pt x="8788" y="16416"/>
                    <a:pt x="8780" y="16413"/>
                    <a:pt x="8774" y="16413"/>
                  </a:cubicBezTo>
                  <a:cubicBezTo>
                    <a:pt x="8752" y="16413"/>
                    <a:pt x="8768" y="16456"/>
                    <a:pt x="8776" y="16483"/>
                  </a:cubicBezTo>
                  <a:lnTo>
                    <a:pt x="8775" y="16483"/>
                  </a:lnTo>
                  <a:cubicBezTo>
                    <a:pt x="8775" y="16484"/>
                    <a:pt x="8776" y="16485"/>
                    <a:pt x="8776" y="16486"/>
                  </a:cubicBezTo>
                  <a:lnTo>
                    <a:pt x="8776" y="16486"/>
                  </a:lnTo>
                  <a:cubicBezTo>
                    <a:pt x="8776" y="16486"/>
                    <a:pt x="8776" y="16486"/>
                    <a:pt x="8776" y="16485"/>
                  </a:cubicBezTo>
                  <a:lnTo>
                    <a:pt x="8776" y="16485"/>
                  </a:lnTo>
                  <a:cubicBezTo>
                    <a:pt x="8777" y="16486"/>
                    <a:pt x="8777" y="16487"/>
                    <a:pt x="8777" y="16488"/>
                  </a:cubicBezTo>
                  <a:cubicBezTo>
                    <a:pt x="8782" y="16479"/>
                    <a:pt x="8796" y="16479"/>
                    <a:pt x="8800" y="16469"/>
                  </a:cubicBezTo>
                  <a:cubicBezTo>
                    <a:pt x="8806" y="16499"/>
                    <a:pt x="8813" y="16506"/>
                    <a:pt x="8822" y="16506"/>
                  </a:cubicBezTo>
                  <a:cubicBezTo>
                    <a:pt x="8831" y="16506"/>
                    <a:pt x="8843" y="16497"/>
                    <a:pt x="8856" y="16497"/>
                  </a:cubicBezTo>
                  <a:cubicBezTo>
                    <a:pt x="8869" y="16497"/>
                    <a:pt x="8885" y="16506"/>
                    <a:pt x="8902" y="16539"/>
                  </a:cubicBezTo>
                  <a:lnTo>
                    <a:pt x="8886" y="16546"/>
                  </a:lnTo>
                  <a:cubicBezTo>
                    <a:pt x="8921" y="16569"/>
                    <a:pt x="8960" y="16583"/>
                    <a:pt x="8990" y="16615"/>
                  </a:cubicBezTo>
                  <a:cubicBezTo>
                    <a:pt x="8987" y="16625"/>
                    <a:pt x="8983" y="16628"/>
                    <a:pt x="8978" y="16628"/>
                  </a:cubicBezTo>
                  <a:cubicBezTo>
                    <a:pt x="8966" y="16628"/>
                    <a:pt x="8950" y="16610"/>
                    <a:pt x="8935" y="16610"/>
                  </a:cubicBezTo>
                  <a:cubicBezTo>
                    <a:pt x="8932" y="16610"/>
                    <a:pt x="8929" y="16611"/>
                    <a:pt x="8926" y="16613"/>
                  </a:cubicBezTo>
                  <a:cubicBezTo>
                    <a:pt x="8970" y="16657"/>
                    <a:pt x="9055" y="16655"/>
                    <a:pt x="9072" y="16717"/>
                  </a:cubicBezTo>
                  <a:cubicBezTo>
                    <a:pt x="9046" y="16706"/>
                    <a:pt x="9021" y="16680"/>
                    <a:pt x="8995" y="16669"/>
                  </a:cubicBezTo>
                  <a:lnTo>
                    <a:pt x="8995" y="16669"/>
                  </a:lnTo>
                  <a:cubicBezTo>
                    <a:pt x="9009" y="16738"/>
                    <a:pt x="9023" y="16736"/>
                    <a:pt x="9048" y="16773"/>
                  </a:cubicBezTo>
                  <a:lnTo>
                    <a:pt x="9046" y="16768"/>
                  </a:lnTo>
                  <a:lnTo>
                    <a:pt x="9109" y="16856"/>
                  </a:lnTo>
                  <a:lnTo>
                    <a:pt x="9097" y="16831"/>
                  </a:lnTo>
                  <a:cubicBezTo>
                    <a:pt x="9102" y="16831"/>
                    <a:pt x="9106" y="16830"/>
                    <a:pt x="9111" y="16830"/>
                  </a:cubicBezTo>
                  <a:cubicBezTo>
                    <a:pt x="9212" y="16830"/>
                    <a:pt x="9222" y="16930"/>
                    <a:pt x="9328" y="16962"/>
                  </a:cubicBezTo>
                  <a:lnTo>
                    <a:pt x="9328" y="16962"/>
                  </a:lnTo>
                  <a:cubicBezTo>
                    <a:pt x="9301" y="16954"/>
                    <a:pt x="9286" y="16951"/>
                    <a:pt x="9278" y="16951"/>
                  </a:cubicBezTo>
                  <a:cubicBezTo>
                    <a:pt x="9255" y="16951"/>
                    <a:pt x="9290" y="16978"/>
                    <a:pt x="9266" y="16993"/>
                  </a:cubicBezTo>
                  <a:cubicBezTo>
                    <a:pt x="9278" y="17021"/>
                    <a:pt x="9296" y="17056"/>
                    <a:pt x="9280" y="17056"/>
                  </a:cubicBezTo>
                  <a:cubicBezTo>
                    <a:pt x="9338" y="17070"/>
                    <a:pt x="9322" y="17132"/>
                    <a:pt x="9403" y="17149"/>
                  </a:cubicBezTo>
                  <a:cubicBezTo>
                    <a:pt x="9396" y="17160"/>
                    <a:pt x="9438" y="17188"/>
                    <a:pt x="9408" y="17202"/>
                  </a:cubicBezTo>
                  <a:cubicBezTo>
                    <a:pt x="9420" y="17210"/>
                    <a:pt x="9427" y="17214"/>
                    <a:pt x="9430" y="17214"/>
                  </a:cubicBezTo>
                  <a:cubicBezTo>
                    <a:pt x="9442" y="17214"/>
                    <a:pt x="9416" y="17175"/>
                    <a:pt x="9429" y="17169"/>
                  </a:cubicBezTo>
                  <a:lnTo>
                    <a:pt x="9429" y="17169"/>
                  </a:lnTo>
                  <a:cubicBezTo>
                    <a:pt x="9526" y="17209"/>
                    <a:pt x="9554" y="17369"/>
                    <a:pt x="9695" y="17427"/>
                  </a:cubicBezTo>
                  <a:cubicBezTo>
                    <a:pt x="9797" y="17496"/>
                    <a:pt x="9844" y="17485"/>
                    <a:pt x="9936" y="17550"/>
                  </a:cubicBezTo>
                  <a:cubicBezTo>
                    <a:pt x="9942" y="17566"/>
                    <a:pt x="9935" y="17571"/>
                    <a:pt x="9924" y="17571"/>
                  </a:cubicBezTo>
                  <a:cubicBezTo>
                    <a:pt x="9908" y="17571"/>
                    <a:pt x="9883" y="17559"/>
                    <a:pt x="9883" y="17559"/>
                  </a:cubicBezTo>
                  <a:lnTo>
                    <a:pt x="9883" y="17559"/>
                  </a:lnTo>
                  <a:cubicBezTo>
                    <a:pt x="9911" y="17610"/>
                    <a:pt x="9950" y="17649"/>
                    <a:pt x="9999" y="17677"/>
                  </a:cubicBezTo>
                  <a:cubicBezTo>
                    <a:pt x="9983" y="17677"/>
                    <a:pt x="9985" y="17691"/>
                    <a:pt x="9987" y="17714"/>
                  </a:cubicBezTo>
                  <a:cubicBezTo>
                    <a:pt x="10024" y="17744"/>
                    <a:pt x="10043" y="17705"/>
                    <a:pt x="10073" y="17761"/>
                  </a:cubicBezTo>
                  <a:cubicBezTo>
                    <a:pt x="10061" y="17763"/>
                    <a:pt x="10050" y="17764"/>
                    <a:pt x="10039" y="17764"/>
                  </a:cubicBezTo>
                  <a:cubicBezTo>
                    <a:pt x="10027" y="17764"/>
                    <a:pt x="10016" y="17763"/>
                    <a:pt x="10006" y="17761"/>
                  </a:cubicBezTo>
                  <a:lnTo>
                    <a:pt x="10006" y="17761"/>
                  </a:lnTo>
                  <a:cubicBezTo>
                    <a:pt x="10052" y="17793"/>
                    <a:pt x="10105" y="17814"/>
                    <a:pt x="10154" y="17846"/>
                  </a:cubicBezTo>
                  <a:cubicBezTo>
                    <a:pt x="10153" y="17855"/>
                    <a:pt x="10147" y="17858"/>
                    <a:pt x="10139" y="17858"/>
                  </a:cubicBezTo>
                  <a:cubicBezTo>
                    <a:pt x="10123" y="17858"/>
                    <a:pt x="10098" y="17845"/>
                    <a:pt x="10082" y="17842"/>
                  </a:cubicBezTo>
                  <a:lnTo>
                    <a:pt x="10082" y="17842"/>
                  </a:lnTo>
                  <a:cubicBezTo>
                    <a:pt x="10131" y="17876"/>
                    <a:pt x="10200" y="17936"/>
                    <a:pt x="10242" y="17936"/>
                  </a:cubicBezTo>
                  <a:cubicBezTo>
                    <a:pt x="10245" y="17936"/>
                    <a:pt x="10248" y="17935"/>
                    <a:pt x="10252" y="17934"/>
                  </a:cubicBezTo>
                  <a:lnTo>
                    <a:pt x="10235" y="17906"/>
                  </a:lnTo>
                  <a:lnTo>
                    <a:pt x="10235" y="17906"/>
                  </a:lnTo>
                  <a:cubicBezTo>
                    <a:pt x="10237" y="17915"/>
                    <a:pt x="10226" y="17921"/>
                    <a:pt x="10214" y="17921"/>
                  </a:cubicBezTo>
                  <a:cubicBezTo>
                    <a:pt x="10209" y="17921"/>
                    <a:pt x="10205" y="17920"/>
                    <a:pt x="10201" y="17918"/>
                  </a:cubicBezTo>
                  <a:cubicBezTo>
                    <a:pt x="10145" y="17900"/>
                    <a:pt x="10154" y="17856"/>
                    <a:pt x="10161" y="17844"/>
                  </a:cubicBezTo>
                  <a:lnTo>
                    <a:pt x="10161" y="17844"/>
                  </a:lnTo>
                  <a:lnTo>
                    <a:pt x="10194" y="17867"/>
                  </a:lnTo>
                  <a:cubicBezTo>
                    <a:pt x="10217" y="17786"/>
                    <a:pt x="10073" y="17761"/>
                    <a:pt x="10017" y="17698"/>
                  </a:cubicBezTo>
                  <a:lnTo>
                    <a:pt x="10078" y="17686"/>
                  </a:lnTo>
                  <a:lnTo>
                    <a:pt x="9990" y="17659"/>
                  </a:lnTo>
                  <a:cubicBezTo>
                    <a:pt x="9986" y="17641"/>
                    <a:pt x="9993" y="17620"/>
                    <a:pt x="10010" y="17620"/>
                  </a:cubicBezTo>
                  <a:cubicBezTo>
                    <a:pt x="10016" y="17620"/>
                    <a:pt x="10023" y="17623"/>
                    <a:pt x="10031" y="17628"/>
                  </a:cubicBezTo>
                  <a:cubicBezTo>
                    <a:pt x="10008" y="17568"/>
                    <a:pt x="9983" y="17605"/>
                    <a:pt x="9966" y="17550"/>
                  </a:cubicBezTo>
                  <a:cubicBezTo>
                    <a:pt x="9966" y="17545"/>
                    <a:pt x="9968" y="17544"/>
                    <a:pt x="9971" y="17544"/>
                  </a:cubicBezTo>
                  <a:cubicBezTo>
                    <a:pt x="9972" y="17544"/>
                    <a:pt x="9974" y="17544"/>
                    <a:pt x="9976" y="17545"/>
                  </a:cubicBezTo>
                  <a:lnTo>
                    <a:pt x="9925" y="17515"/>
                  </a:lnTo>
                  <a:cubicBezTo>
                    <a:pt x="9934" y="17515"/>
                    <a:pt x="9939" y="17501"/>
                    <a:pt x="9948" y="17501"/>
                  </a:cubicBezTo>
                  <a:cubicBezTo>
                    <a:pt x="9951" y="17501"/>
                    <a:pt x="9956" y="17504"/>
                    <a:pt x="9962" y="17513"/>
                  </a:cubicBezTo>
                  <a:cubicBezTo>
                    <a:pt x="9911" y="17417"/>
                    <a:pt x="9820" y="17422"/>
                    <a:pt x="9820" y="17369"/>
                  </a:cubicBezTo>
                  <a:lnTo>
                    <a:pt x="9820" y="17369"/>
                  </a:lnTo>
                  <a:lnTo>
                    <a:pt x="9827" y="17371"/>
                  </a:lnTo>
                  <a:cubicBezTo>
                    <a:pt x="9792" y="17344"/>
                    <a:pt x="9775" y="17335"/>
                    <a:pt x="9765" y="17335"/>
                  </a:cubicBezTo>
                  <a:cubicBezTo>
                    <a:pt x="9749" y="17335"/>
                    <a:pt x="9752" y="17357"/>
                    <a:pt x="9726" y="17357"/>
                  </a:cubicBezTo>
                  <a:cubicBezTo>
                    <a:pt x="9717" y="17357"/>
                    <a:pt x="9703" y="17354"/>
                    <a:pt x="9684" y="17346"/>
                  </a:cubicBezTo>
                  <a:lnTo>
                    <a:pt x="9700" y="17227"/>
                  </a:lnTo>
                  <a:lnTo>
                    <a:pt x="9663" y="17244"/>
                  </a:lnTo>
                  <a:cubicBezTo>
                    <a:pt x="9653" y="17232"/>
                    <a:pt x="9635" y="17211"/>
                    <a:pt x="9649" y="17204"/>
                  </a:cubicBezTo>
                  <a:cubicBezTo>
                    <a:pt x="9637" y="17200"/>
                    <a:pt x="9630" y="17198"/>
                    <a:pt x="9626" y="17198"/>
                  </a:cubicBezTo>
                  <a:cubicBezTo>
                    <a:pt x="9612" y="17198"/>
                    <a:pt x="9632" y="17219"/>
                    <a:pt x="9611" y="17219"/>
                  </a:cubicBezTo>
                  <a:cubicBezTo>
                    <a:pt x="9609" y="17219"/>
                    <a:pt x="9607" y="17218"/>
                    <a:pt x="9605" y="17218"/>
                  </a:cubicBezTo>
                  <a:cubicBezTo>
                    <a:pt x="9579" y="17142"/>
                    <a:pt x="9456" y="17091"/>
                    <a:pt x="9489" y="17037"/>
                  </a:cubicBezTo>
                  <a:lnTo>
                    <a:pt x="9489" y="17037"/>
                  </a:lnTo>
                  <a:cubicBezTo>
                    <a:pt x="9459" y="17039"/>
                    <a:pt x="9493" y="17074"/>
                    <a:pt x="9481" y="17074"/>
                  </a:cubicBezTo>
                  <a:cubicBezTo>
                    <a:pt x="9477" y="17074"/>
                    <a:pt x="9469" y="17070"/>
                    <a:pt x="9452" y="17060"/>
                  </a:cubicBezTo>
                  <a:cubicBezTo>
                    <a:pt x="9484" y="16998"/>
                    <a:pt x="9385" y="17007"/>
                    <a:pt x="9359" y="16940"/>
                  </a:cubicBezTo>
                  <a:cubicBezTo>
                    <a:pt x="9362" y="16939"/>
                    <a:pt x="9365" y="16939"/>
                    <a:pt x="9368" y="16939"/>
                  </a:cubicBezTo>
                  <a:cubicBezTo>
                    <a:pt x="9388" y="16939"/>
                    <a:pt x="9405" y="16953"/>
                    <a:pt x="9410" y="16953"/>
                  </a:cubicBezTo>
                  <a:cubicBezTo>
                    <a:pt x="9414" y="16953"/>
                    <a:pt x="9413" y="16945"/>
                    <a:pt x="9403" y="16919"/>
                  </a:cubicBezTo>
                  <a:cubicBezTo>
                    <a:pt x="9399" y="16920"/>
                    <a:pt x="9395" y="16920"/>
                    <a:pt x="9392" y="16920"/>
                  </a:cubicBezTo>
                  <a:cubicBezTo>
                    <a:pt x="9334" y="16920"/>
                    <a:pt x="9322" y="16820"/>
                    <a:pt x="9278" y="16792"/>
                  </a:cubicBezTo>
                  <a:cubicBezTo>
                    <a:pt x="9274" y="16795"/>
                    <a:pt x="9269" y="16797"/>
                    <a:pt x="9264" y="16797"/>
                  </a:cubicBezTo>
                  <a:cubicBezTo>
                    <a:pt x="9227" y="16797"/>
                    <a:pt x="9171" y="16713"/>
                    <a:pt x="9106" y="16666"/>
                  </a:cubicBezTo>
                  <a:cubicBezTo>
                    <a:pt x="9120" y="16659"/>
                    <a:pt x="9002" y="16527"/>
                    <a:pt x="8956" y="16455"/>
                  </a:cubicBezTo>
                  <a:lnTo>
                    <a:pt x="8957" y="16455"/>
                  </a:lnTo>
                  <a:lnTo>
                    <a:pt x="8957" y="16455"/>
                  </a:lnTo>
                  <a:cubicBezTo>
                    <a:pt x="8953" y="16456"/>
                    <a:pt x="8950" y="16456"/>
                    <a:pt x="8947" y="16456"/>
                  </a:cubicBezTo>
                  <a:cubicBezTo>
                    <a:pt x="8906" y="16456"/>
                    <a:pt x="8857" y="16400"/>
                    <a:pt x="8810" y="16365"/>
                  </a:cubicBezTo>
                  <a:cubicBezTo>
                    <a:pt x="8821" y="16357"/>
                    <a:pt x="8830" y="16353"/>
                    <a:pt x="8841" y="16353"/>
                  </a:cubicBezTo>
                  <a:cubicBezTo>
                    <a:pt x="8852" y="16353"/>
                    <a:pt x="8864" y="16357"/>
                    <a:pt x="8881" y="16365"/>
                  </a:cubicBezTo>
                  <a:lnTo>
                    <a:pt x="8837" y="16323"/>
                  </a:lnTo>
                  <a:cubicBezTo>
                    <a:pt x="8812" y="16321"/>
                    <a:pt x="8786" y="16309"/>
                    <a:pt x="8768" y="16291"/>
                  </a:cubicBezTo>
                  <a:lnTo>
                    <a:pt x="8803" y="16279"/>
                  </a:lnTo>
                  <a:cubicBezTo>
                    <a:pt x="8745" y="16224"/>
                    <a:pt x="8661" y="16193"/>
                    <a:pt x="8606" y="16105"/>
                  </a:cubicBezTo>
                  <a:cubicBezTo>
                    <a:pt x="8584" y="16118"/>
                    <a:pt x="8592" y="16182"/>
                    <a:pt x="8554" y="16182"/>
                  </a:cubicBezTo>
                  <a:cubicBezTo>
                    <a:pt x="8543" y="16182"/>
                    <a:pt x="8528" y="16177"/>
                    <a:pt x="8508" y="16163"/>
                  </a:cubicBezTo>
                  <a:cubicBezTo>
                    <a:pt x="8516" y="16151"/>
                    <a:pt x="8528" y="16134"/>
                    <a:pt x="8546" y="16134"/>
                  </a:cubicBezTo>
                  <a:cubicBezTo>
                    <a:pt x="8549" y="16134"/>
                    <a:pt x="8552" y="16134"/>
                    <a:pt x="8555" y="16135"/>
                  </a:cubicBezTo>
                  <a:lnTo>
                    <a:pt x="8555" y="16135"/>
                  </a:lnTo>
                  <a:cubicBezTo>
                    <a:pt x="8544" y="16130"/>
                    <a:pt x="8526" y="16123"/>
                    <a:pt x="8520" y="16108"/>
                  </a:cubicBezTo>
                  <a:lnTo>
                    <a:pt x="8520" y="16108"/>
                  </a:lnTo>
                  <a:lnTo>
                    <a:pt x="8571" y="16117"/>
                  </a:lnTo>
                  <a:cubicBezTo>
                    <a:pt x="8562" y="16100"/>
                    <a:pt x="8554" y="16096"/>
                    <a:pt x="8548" y="16096"/>
                  </a:cubicBezTo>
                  <a:cubicBezTo>
                    <a:pt x="8542" y="16096"/>
                    <a:pt x="8537" y="16098"/>
                    <a:pt x="8531" y="16098"/>
                  </a:cubicBezTo>
                  <a:cubicBezTo>
                    <a:pt x="8526" y="16098"/>
                    <a:pt x="8520" y="16096"/>
                    <a:pt x="8513" y="16087"/>
                  </a:cubicBezTo>
                  <a:cubicBezTo>
                    <a:pt x="8531" y="16071"/>
                    <a:pt x="8506" y="16057"/>
                    <a:pt x="8522" y="16045"/>
                  </a:cubicBezTo>
                  <a:lnTo>
                    <a:pt x="8522" y="16045"/>
                  </a:lnTo>
                  <a:cubicBezTo>
                    <a:pt x="8531" y="16050"/>
                    <a:pt x="8538" y="16075"/>
                    <a:pt x="8555" y="16080"/>
                  </a:cubicBezTo>
                  <a:cubicBezTo>
                    <a:pt x="8529" y="16045"/>
                    <a:pt x="8504" y="15999"/>
                    <a:pt x="8506" y="15976"/>
                  </a:cubicBezTo>
                  <a:lnTo>
                    <a:pt x="8506" y="15976"/>
                  </a:lnTo>
                  <a:cubicBezTo>
                    <a:pt x="8500" y="15982"/>
                    <a:pt x="8492" y="15989"/>
                    <a:pt x="8482" y="15989"/>
                  </a:cubicBezTo>
                  <a:cubicBezTo>
                    <a:pt x="8475" y="15989"/>
                    <a:pt x="8467" y="15986"/>
                    <a:pt x="8457" y="15978"/>
                  </a:cubicBezTo>
                  <a:cubicBezTo>
                    <a:pt x="8399" y="15925"/>
                    <a:pt x="8460" y="15938"/>
                    <a:pt x="8436" y="15897"/>
                  </a:cubicBezTo>
                  <a:cubicBezTo>
                    <a:pt x="8416" y="15895"/>
                    <a:pt x="8397" y="15864"/>
                    <a:pt x="8377" y="15864"/>
                  </a:cubicBezTo>
                  <a:cubicBezTo>
                    <a:pt x="8371" y="15864"/>
                    <a:pt x="8366" y="15866"/>
                    <a:pt x="8360" y="15871"/>
                  </a:cubicBezTo>
                  <a:cubicBezTo>
                    <a:pt x="8344" y="15855"/>
                    <a:pt x="8353" y="15839"/>
                    <a:pt x="8353" y="15825"/>
                  </a:cubicBezTo>
                  <a:cubicBezTo>
                    <a:pt x="8322" y="15812"/>
                    <a:pt x="8252" y="15736"/>
                    <a:pt x="8227" y="15736"/>
                  </a:cubicBezTo>
                  <a:cubicBezTo>
                    <a:pt x="8221" y="15736"/>
                    <a:pt x="8218" y="15740"/>
                    <a:pt x="8218" y="15750"/>
                  </a:cubicBezTo>
                  <a:lnTo>
                    <a:pt x="8218" y="15750"/>
                  </a:lnTo>
                  <a:lnTo>
                    <a:pt x="8218" y="15750"/>
                  </a:lnTo>
                  <a:lnTo>
                    <a:pt x="8218" y="15750"/>
                  </a:lnTo>
                  <a:cubicBezTo>
                    <a:pt x="8218" y="15750"/>
                    <a:pt x="8218" y="15750"/>
                    <a:pt x="8218" y="15751"/>
                  </a:cubicBezTo>
                  <a:lnTo>
                    <a:pt x="8218" y="15751"/>
                  </a:lnTo>
                  <a:cubicBezTo>
                    <a:pt x="8218" y="15751"/>
                    <a:pt x="8218" y="15751"/>
                    <a:pt x="8218" y="15750"/>
                  </a:cubicBezTo>
                  <a:lnTo>
                    <a:pt x="8218" y="15750"/>
                  </a:lnTo>
                  <a:lnTo>
                    <a:pt x="8218" y="15751"/>
                  </a:lnTo>
                  <a:lnTo>
                    <a:pt x="8218" y="15751"/>
                  </a:lnTo>
                  <a:cubicBezTo>
                    <a:pt x="8218" y="15751"/>
                    <a:pt x="8218" y="15752"/>
                    <a:pt x="8218" y="15753"/>
                  </a:cubicBezTo>
                  <a:lnTo>
                    <a:pt x="8225" y="15762"/>
                  </a:lnTo>
                  <a:lnTo>
                    <a:pt x="8225" y="15762"/>
                  </a:lnTo>
                  <a:lnTo>
                    <a:pt x="8218" y="15760"/>
                  </a:lnTo>
                  <a:cubicBezTo>
                    <a:pt x="8096" y="15688"/>
                    <a:pt x="8035" y="15544"/>
                    <a:pt x="7929" y="15461"/>
                  </a:cubicBezTo>
                  <a:lnTo>
                    <a:pt x="7938" y="15452"/>
                  </a:lnTo>
                  <a:cubicBezTo>
                    <a:pt x="7871" y="15405"/>
                    <a:pt x="7803" y="15331"/>
                    <a:pt x="7746" y="15310"/>
                  </a:cubicBezTo>
                  <a:cubicBezTo>
                    <a:pt x="7729" y="15294"/>
                    <a:pt x="7722" y="15257"/>
                    <a:pt x="7741" y="15252"/>
                  </a:cubicBezTo>
                  <a:cubicBezTo>
                    <a:pt x="7692" y="15215"/>
                    <a:pt x="7676" y="15220"/>
                    <a:pt x="7627" y="15143"/>
                  </a:cubicBezTo>
                  <a:lnTo>
                    <a:pt x="7627" y="15143"/>
                  </a:lnTo>
                  <a:cubicBezTo>
                    <a:pt x="7641" y="15150"/>
                    <a:pt x="7649" y="15152"/>
                    <a:pt x="7653" y="15152"/>
                  </a:cubicBezTo>
                  <a:cubicBezTo>
                    <a:pt x="7659" y="15152"/>
                    <a:pt x="7657" y="15147"/>
                    <a:pt x="7657" y="15147"/>
                  </a:cubicBezTo>
                  <a:lnTo>
                    <a:pt x="7657" y="15147"/>
                  </a:lnTo>
                  <a:cubicBezTo>
                    <a:pt x="7658" y="15147"/>
                    <a:pt x="7662" y="15153"/>
                    <a:pt x="7685" y="15178"/>
                  </a:cubicBezTo>
                  <a:cubicBezTo>
                    <a:pt x="7637" y="15113"/>
                    <a:pt x="7637" y="15085"/>
                    <a:pt x="7553" y="15051"/>
                  </a:cubicBezTo>
                  <a:cubicBezTo>
                    <a:pt x="7595" y="15048"/>
                    <a:pt x="7539" y="14979"/>
                    <a:pt x="7504" y="14958"/>
                  </a:cubicBezTo>
                  <a:lnTo>
                    <a:pt x="7504" y="14958"/>
                  </a:lnTo>
                  <a:lnTo>
                    <a:pt x="7528" y="15013"/>
                  </a:lnTo>
                  <a:cubicBezTo>
                    <a:pt x="7497" y="14990"/>
                    <a:pt x="7472" y="14960"/>
                    <a:pt x="7446" y="14930"/>
                  </a:cubicBezTo>
                  <a:lnTo>
                    <a:pt x="7491" y="14916"/>
                  </a:lnTo>
                  <a:cubicBezTo>
                    <a:pt x="7412" y="14765"/>
                    <a:pt x="7222" y="14768"/>
                    <a:pt x="7196" y="14622"/>
                  </a:cubicBezTo>
                  <a:cubicBezTo>
                    <a:pt x="7193" y="14621"/>
                    <a:pt x="7190" y="14621"/>
                    <a:pt x="7188" y="14621"/>
                  </a:cubicBezTo>
                  <a:cubicBezTo>
                    <a:pt x="7157" y="14621"/>
                    <a:pt x="7235" y="14694"/>
                    <a:pt x="7195" y="14694"/>
                  </a:cubicBezTo>
                  <a:cubicBezTo>
                    <a:pt x="7194" y="14694"/>
                    <a:pt x="7193" y="14694"/>
                    <a:pt x="7191" y="14694"/>
                  </a:cubicBezTo>
                  <a:cubicBezTo>
                    <a:pt x="7143" y="14638"/>
                    <a:pt x="7131" y="14541"/>
                    <a:pt x="7113" y="14524"/>
                  </a:cubicBezTo>
                  <a:cubicBezTo>
                    <a:pt x="7057" y="14434"/>
                    <a:pt x="7004" y="14499"/>
                    <a:pt x="6939" y="14411"/>
                  </a:cubicBezTo>
                  <a:cubicBezTo>
                    <a:pt x="6937" y="14424"/>
                    <a:pt x="6929" y="14445"/>
                    <a:pt x="6905" y="14445"/>
                  </a:cubicBezTo>
                  <a:cubicBezTo>
                    <a:pt x="6892" y="14445"/>
                    <a:pt x="6874" y="14439"/>
                    <a:pt x="6851" y="14422"/>
                  </a:cubicBezTo>
                  <a:cubicBezTo>
                    <a:pt x="6810" y="14374"/>
                    <a:pt x="6823" y="14331"/>
                    <a:pt x="6852" y="14331"/>
                  </a:cubicBezTo>
                  <a:cubicBezTo>
                    <a:pt x="6858" y="14331"/>
                    <a:pt x="6864" y="14333"/>
                    <a:pt x="6872" y="14337"/>
                  </a:cubicBezTo>
                  <a:cubicBezTo>
                    <a:pt x="6885" y="14350"/>
                    <a:pt x="6890" y="14360"/>
                    <a:pt x="6885" y="14362"/>
                  </a:cubicBezTo>
                  <a:cubicBezTo>
                    <a:pt x="6898" y="14370"/>
                    <a:pt x="6912" y="14380"/>
                    <a:pt x="6919" y="14380"/>
                  </a:cubicBezTo>
                  <a:cubicBezTo>
                    <a:pt x="6924" y="14380"/>
                    <a:pt x="6926" y="14375"/>
                    <a:pt x="6923" y="14362"/>
                  </a:cubicBezTo>
                  <a:lnTo>
                    <a:pt x="6923" y="14362"/>
                  </a:lnTo>
                  <a:lnTo>
                    <a:pt x="6906" y="14364"/>
                  </a:lnTo>
                  <a:cubicBezTo>
                    <a:pt x="6890" y="14327"/>
                    <a:pt x="6816" y="14255"/>
                    <a:pt x="6851" y="14255"/>
                  </a:cubicBezTo>
                  <a:cubicBezTo>
                    <a:pt x="6837" y="14247"/>
                    <a:pt x="6828" y="14243"/>
                    <a:pt x="6823" y="14243"/>
                  </a:cubicBezTo>
                  <a:cubicBezTo>
                    <a:pt x="6814" y="14243"/>
                    <a:pt x="6819" y="14256"/>
                    <a:pt x="6830" y="14273"/>
                  </a:cubicBezTo>
                  <a:lnTo>
                    <a:pt x="6830" y="14273"/>
                  </a:lnTo>
                  <a:cubicBezTo>
                    <a:pt x="6780" y="14205"/>
                    <a:pt x="6731" y="14178"/>
                    <a:pt x="6677" y="14105"/>
                  </a:cubicBezTo>
                  <a:lnTo>
                    <a:pt x="6677" y="14105"/>
                  </a:lnTo>
                  <a:cubicBezTo>
                    <a:pt x="6681" y="14118"/>
                    <a:pt x="6680" y="14136"/>
                    <a:pt x="6673" y="14136"/>
                  </a:cubicBezTo>
                  <a:cubicBezTo>
                    <a:pt x="6672" y="14136"/>
                    <a:pt x="6670" y="14135"/>
                    <a:pt x="6668" y="14133"/>
                  </a:cubicBezTo>
                  <a:cubicBezTo>
                    <a:pt x="6624" y="14075"/>
                    <a:pt x="6607" y="14068"/>
                    <a:pt x="6593" y="14068"/>
                  </a:cubicBezTo>
                  <a:cubicBezTo>
                    <a:pt x="6589" y="14068"/>
                    <a:pt x="6585" y="14069"/>
                    <a:pt x="6580" y="14069"/>
                  </a:cubicBezTo>
                  <a:cubicBezTo>
                    <a:pt x="6569" y="14069"/>
                    <a:pt x="6555" y="14065"/>
                    <a:pt x="6528" y="14042"/>
                  </a:cubicBezTo>
                  <a:cubicBezTo>
                    <a:pt x="6505" y="13987"/>
                    <a:pt x="6582" y="14019"/>
                    <a:pt x="6498" y="13961"/>
                  </a:cubicBezTo>
                  <a:cubicBezTo>
                    <a:pt x="6480" y="13932"/>
                    <a:pt x="6488" y="13923"/>
                    <a:pt x="6502" y="13923"/>
                  </a:cubicBezTo>
                  <a:cubicBezTo>
                    <a:pt x="6514" y="13923"/>
                    <a:pt x="6531" y="13929"/>
                    <a:pt x="6542" y="13933"/>
                  </a:cubicBezTo>
                  <a:cubicBezTo>
                    <a:pt x="6459" y="13889"/>
                    <a:pt x="6438" y="13799"/>
                    <a:pt x="6406" y="13759"/>
                  </a:cubicBezTo>
                  <a:lnTo>
                    <a:pt x="6406" y="13759"/>
                  </a:lnTo>
                  <a:lnTo>
                    <a:pt x="6444" y="13783"/>
                  </a:lnTo>
                  <a:lnTo>
                    <a:pt x="6444" y="13783"/>
                  </a:lnTo>
                  <a:cubicBezTo>
                    <a:pt x="6422" y="13769"/>
                    <a:pt x="6405" y="13754"/>
                    <a:pt x="6389" y="13736"/>
                  </a:cubicBezTo>
                  <a:lnTo>
                    <a:pt x="6387" y="13776"/>
                  </a:lnTo>
                  <a:cubicBezTo>
                    <a:pt x="6371" y="13752"/>
                    <a:pt x="6355" y="13736"/>
                    <a:pt x="6364" y="13727"/>
                  </a:cubicBezTo>
                  <a:cubicBezTo>
                    <a:pt x="6362" y="13727"/>
                    <a:pt x="6360" y="13726"/>
                    <a:pt x="6359" y="13726"/>
                  </a:cubicBezTo>
                  <a:lnTo>
                    <a:pt x="6359" y="13726"/>
                  </a:lnTo>
                  <a:cubicBezTo>
                    <a:pt x="6376" y="13721"/>
                    <a:pt x="6390" y="13719"/>
                    <a:pt x="6403" y="13719"/>
                  </a:cubicBezTo>
                  <a:cubicBezTo>
                    <a:pt x="6443" y="13719"/>
                    <a:pt x="6463" y="13739"/>
                    <a:pt x="6507" y="13739"/>
                  </a:cubicBezTo>
                  <a:cubicBezTo>
                    <a:pt x="6519" y="13739"/>
                    <a:pt x="6533" y="13738"/>
                    <a:pt x="6549" y="13734"/>
                  </a:cubicBezTo>
                  <a:cubicBezTo>
                    <a:pt x="6521" y="13704"/>
                    <a:pt x="6517" y="13713"/>
                    <a:pt x="6584" y="13683"/>
                  </a:cubicBezTo>
                  <a:lnTo>
                    <a:pt x="6584" y="13683"/>
                  </a:lnTo>
                  <a:lnTo>
                    <a:pt x="6429" y="13704"/>
                  </a:lnTo>
                  <a:lnTo>
                    <a:pt x="6528" y="13660"/>
                  </a:lnTo>
                  <a:cubicBezTo>
                    <a:pt x="6487" y="13660"/>
                    <a:pt x="6442" y="13674"/>
                    <a:pt x="6412" y="13674"/>
                  </a:cubicBezTo>
                  <a:cubicBezTo>
                    <a:pt x="6408" y="13674"/>
                    <a:pt x="6404" y="13674"/>
                    <a:pt x="6401" y="13674"/>
                  </a:cubicBezTo>
                  <a:cubicBezTo>
                    <a:pt x="6450" y="13650"/>
                    <a:pt x="6445" y="13657"/>
                    <a:pt x="6422" y="13632"/>
                  </a:cubicBezTo>
                  <a:lnTo>
                    <a:pt x="6422" y="13632"/>
                  </a:lnTo>
                  <a:cubicBezTo>
                    <a:pt x="6439" y="13644"/>
                    <a:pt x="6456" y="13648"/>
                    <a:pt x="6473" y="13648"/>
                  </a:cubicBezTo>
                  <a:cubicBezTo>
                    <a:pt x="6509" y="13648"/>
                    <a:pt x="6546" y="13630"/>
                    <a:pt x="6585" y="13630"/>
                  </a:cubicBezTo>
                  <a:cubicBezTo>
                    <a:pt x="6598" y="13630"/>
                    <a:pt x="6610" y="13632"/>
                    <a:pt x="6624" y="13636"/>
                  </a:cubicBezTo>
                  <a:lnTo>
                    <a:pt x="6621" y="13711"/>
                  </a:lnTo>
                  <a:cubicBezTo>
                    <a:pt x="6643" y="13717"/>
                    <a:pt x="6663" y="13719"/>
                    <a:pt x="6684" y="13719"/>
                  </a:cubicBezTo>
                  <a:cubicBezTo>
                    <a:pt x="6755" y="13719"/>
                    <a:pt x="6823" y="13689"/>
                    <a:pt x="6914" y="13689"/>
                  </a:cubicBezTo>
                  <a:cubicBezTo>
                    <a:pt x="6930" y="13689"/>
                    <a:pt x="6947" y="13690"/>
                    <a:pt x="6964" y="13692"/>
                  </a:cubicBezTo>
                  <a:lnTo>
                    <a:pt x="6918" y="13678"/>
                  </a:lnTo>
                  <a:cubicBezTo>
                    <a:pt x="6927" y="13666"/>
                    <a:pt x="6943" y="13663"/>
                    <a:pt x="6963" y="13663"/>
                  </a:cubicBezTo>
                  <a:cubicBezTo>
                    <a:pt x="6981" y="13663"/>
                    <a:pt x="7002" y="13665"/>
                    <a:pt x="7022" y="13665"/>
                  </a:cubicBezTo>
                  <a:cubicBezTo>
                    <a:pt x="7033" y="13665"/>
                    <a:pt x="7044" y="13664"/>
                    <a:pt x="7055" y="13662"/>
                  </a:cubicBezTo>
                  <a:lnTo>
                    <a:pt x="7055" y="13662"/>
                  </a:lnTo>
                  <a:cubicBezTo>
                    <a:pt x="7050" y="13687"/>
                    <a:pt x="7078" y="13697"/>
                    <a:pt x="7099" y="13711"/>
                  </a:cubicBezTo>
                  <a:cubicBezTo>
                    <a:pt x="7099" y="13710"/>
                    <a:pt x="7099" y="13709"/>
                    <a:pt x="7099" y="13708"/>
                  </a:cubicBezTo>
                  <a:lnTo>
                    <a:pt x="7099" y="13708"/>
                  </a:lnTo>
                  <a:cubicBezTo>
                    <a:pt x="7100" y="13712"/>
                    <a:pt x="7105" y="13716"/>
                    <a:pt x="7113" y="13722"/>
                  </a:cubicBezTo>
                  <a:cubicBezTo>
                    <a:pt x="7110" y="13716"/>
                    <a:pt x="7106" y="13711"/>
                    <a:pt x="7100" y="13707"/>
                  </a:cubicBezTo>
                  <a:lnTo>
                    <a:pt x="7100" y="13707"/>
                  </a:lnTo>
                  <a:cubicBezTo>
                    <a:pt x="7100" y="13707"/>
                    <a:pt x="7099" y="13708"/>
                    <a:pt x="7099" y="13708"/>
                  </a:cubicBezTo>
                  <a:lnTo>
                    <a:pt x="7099" y="13708"/>
                  </a:lnTo>
                  <a:cubicBezTo>
                    <a:pt x="7099" y="13708"/>
                    <a:pt x="7099" y="13707"/>
                    <a:pt x="7099" y="13706"/>
                  </a:cubicBezTo>
                  <a:lnTo>
                    <a:pt x="7099" y="13706"/>
                  </a:lnTo>
                  <a:cubicBezTo>
                    <a:pt x="7099" y="13706"/>
                    <a:pt x="7100" y="13707"/>
                    <a:pt x="7100" y="13707"/>
                  </a:cubicBezTo>
                  <a:lnTo>
                    <a:pt x="7100" y="13707"/>
                  </a:lnTo>
                  <a:cubicBezTo>
                    <a:pt x="7113" y="13695"/>
                    <a:pt x="7206" y="13709"/>
                    <a:pt x="7217" y="13664"/>
                  </a:cubicBezTo>
                  <a:lnTo>
                    <a:pt x="7282" y="13697"/>
                  </a:lnTo>
                  <a:cubicBezTo>
                    <a:pt x="7291" y="13698"/>
                    <a:pt x="7299" y="13698"/>
                    <a:pt x="7307" y="13698"/>
                  </a:cubicBezTo>
                  <a:cubicBezTo>
                    <a:pt x="7398" y="13698"/>
                    <a:pt x="7422" y="13633"/>
                    <a:pt x="7511" y="13633"/>
                  </a:cubicBezTo>
                  <a:cubicBezTo>
                    <a:pt x="7516" y="13633"/>
                    <a:pt x="7522" y="13634"/>
                    <a:pt x="7528" y="13634"/>
                  </a:cubicBezTo>
                  <a:cubicBezTo>
                    <a:pt x="7495" y="13662"/>
                    <a:pt x="7546" y="13678"/>
                    <a:pt x="7470" y="13699"/>
                  </a:cubicBezTo>
                  <a:cubicBezTo>
                    <a:pt x="7482" y="13699"/>
                    <a:pt x="7494" y="13700"/>
                    <a:pt x="7505" y="13700"/>
                  </a:cubicBezTo>
                  <a:cubicBezTo>
                    <a:pt x="7526" y="13700"/>
                    <a:pt x="7542" y="13698"/>
                    <a:pt x="7542" y="13685"/>
                  </a:cubicBezTo>
                  <a:cubicBezTo>
                    <a:pt x="7545" y="13688"/>
                    <a:pt x="7550" y="13689"/>
                    <a:pt x="7555" y="13689"/>
                  </a:cubicBezTo>
                  <a:cubicBezTo>
                    <a:pt x="7580" y="13689"/>
                    <a:pt x="7623" y="13670"/>
                    <a:pt x="7655" y="13670"/>
                  </a:cubicBezTo>
                  <a:cubicBezTo>
                    <a:pt x="7662" y="13670"/>
                    <a:pt x="7669" y="13670"/>
                    <a:pt x="7674" y="13673"/>
                  </a:cubicBezTo>
                  <a:lnTo>
                    <a:pt x="7674" y="13673"/>
                  </a:lnTo>
                  <a:cubicBezTo>
                    <a:pt x="7677" y="13672"/>
                    <a:pt x="7679" y="13670"/>
                    <a:pt x="7681" y="13669"/>
                  </a:cubicBezTo>
                  <a:cubicBezTo>
                    <a:pt x="7682" y="13670"/>
                    <a:pt x="7684" y="13671"/>
                    <a:pt x="7685" y="13672"/>
                  </a:cubicBezTo>
                  <a:lnTo>
                    <a:pt x="7685" y="13672"/>
                  </a:lnTo>
                  <a:cubicBezTo>
                    <a:pt x="7698" y="13660"/>
                    <a:pt x="7705" y="13641"/>
                    <a:pt x="7738" y="13641"/>
                  </a:cubicBezTo>
                  <a:cubicBezTo>
                    <a:pt x="7740" y="13641"/>
                    <a:pt x="7741" y="13641"/>
                    <a:pt x="7743" y="13641"/>
                  </a:cubicBezTo>
                  <a:cubicBezTo>
                    <a:pt x="7746" y="13644"/>
                    <a:pt x="7745" y="13647"/>
                    <a:pt x="7745" y="13650"/>
                  </a:cubicBezTo>
                  <a:lnTo>
                    <a:pt x="7745" y="13650"/>
                  </a:lnTo>
                  <a:cubicBezTo>
                    <a:pt x="7754" y="13640"/>
                    <a:pt x="7807" y="13634"/>
                    <a:pt x="7773" y="13609"/>
                  </a:cubicBezTo>
                  <a:lnTo>
                    <a:pt x="7773" y="13609"/>
                  </a:lnTo>
                  <a:cubicBezTo>
                    <a:pt x="7818" y="13639"/>
                    <a:pt x="7876" y="13645"/>
                    <a:pt x="7936" y="13645"/>
                  </a:cubicBezTo>
                  <a:cubicBezTo>
                    <a:pt x="7979" y="13645"/>
                    <a:pt x="8024" y="13642"/>
                    <a:pt x="8065" y="13642"/>
                  </a:cubicBezTo>
                  <a:cubicBezTo>
                    <a:pt x="8113" y="13642"/>
                    <a:pt x="8157" y="13646"/>
                    <a:pt x="8191" y="13665"/>
                  </a:cubicBezTo>
                  <a:lnTo>
                    <a:pt x="8191" y="13665"/>
                  </a:lnTo>
                  <a:lnTo>
                    <a:pt x="8198" y="13664"/>
                  </a:lnTo>
                  <a:cubicBezTo>
                    <a:pt x="8199" y="13666"/>
                    <a:pt x="8201" y="13667"/>
                    <a:pt x="8203" y="13668"/>
                  </a:cubicBezTo>
                  <a:lnTo>
                    <a:pt x="8203" y="13668"/>
                  </a:lnTo>
                  <a:cubicBezTo>
                    <a:pt x="8281" y="13662"/>
                    <a:pt x="8378" y="13653"/>
                    <a:pt x="8450" y="13653"/>
                  </a:cubicBezTo>
                  <a:cubicBezTo>
                    <a:pt x="8446" y="13658"/>
                    <a:pt x="8449" y="13663"/>
                    <a:pt x="8442" y="13663"/>
                  </a:cubicBezTo>
                  <a:cubicBezTo>
                    <a:pt x="8441" y="13663"/>
                    <a:pt x="8439" y="13662"/>
                    <a:pt x="8436" y="13662"/>
                  </a:cubicBezTo>
                  <a:lnTo>
                    <a:pt x="8436" y="13662"/>
                  </a:lnTo>
                  <a:cubicBezTo>
                    <a:pt x="8448" y="13665"/>
                    <a:pt x="8458" y="13666"/>
                    <a:pt x="8466" y="13666"/>
                  </a:cubicBezTo>
                  <a:cubicBezTo>
                    <a:pt x="8525" y="13666"/>
                    <a:pt x="8518" y="13611"/>
                    <a:pt x="8582" y="13611"/>
                  </a:cubicBezTo>
                  <a:cubicBezTo>
                    <a:pt x="8592" y="13611"/>
                    <a:pt x="8603" y="13613"/>
                    <a:pt x="8617" y="13616"/>
                  </a:cubicBezTo>
                  <a:cubicBezTo>
                    <a:pt x="8677" y="13655"/>
                    <a:pt x="8555" y="13636"/>
                    <a:pt x="8592" y="13653"/>
                  </a:cubicBezTo>
                  <a:cubicBezTo>
                    <a:pt x="8597" y="13680"/>
                    <a:pt x="8615" y="13688"/>
                    <a:pt x="8639" y="13688"/>
                  </a:cubicBezTo>
                  <a:cubicBezTo>
                    <a:pt x="8670" y="13688"/>
                    <a:pt x="8712" y="13675"/>
                    <a:pt x="8751" y="13675"/>
                  </a:cubicBezTo>
                  <a:cubicBezTo>
                    <a:pt x="8773" y="13675"/>
                    <a:pt x="8794" y="13678"/>
                    <a:pt x="8812" y="13690"/>
                  </a:cubicBezTo>
                  <a:lnTo>
                    <a:pt x="8793" y="13694"/>
                  </a:lnTo>
                  <a:cubicBezTo>
                    <a:pt x="8804" y="13700"/>
                    <a:pt x="8816" y="13702"/>
                    <a:pt x="8829" y="13702"/>
                  </a:cubicBezTo>
                  <a:cubicBezTo>
                    <a:pt x="8881" y="13702"/>
                    <a:pt x="8948" y="13668"/>
                    <a:pt x="9021" y="13668"/>
                  </a:cubicBezTo>
                  <a:cubicBezTo>
                    <a:pt x="9026" y="13668"/>
                    <a:pt x="9031" y="13669"/>
                    <a:pt x="9037" y="13669"/>
                  </a:cubicBezTo>
                  <a:cubicBezTo>
                    <a:pt x="9037" y="13669"/>
                    <a:pt x="9032" y="13676"/>
                    <a:pt x="9037" y="13681"/>
                  </a:cubicBezTo>
                  <a:cubicBezTo>
                    <a:pt x="9104" y="13639"/>
                    <a:pt x="9232" y="13625"/>
                    <a:pt x="9324" y="13616"/>
                  </a:cubicBezTo>
                  <a:lnTo>
                    <a:pt x="9324" y="13616"/>
                  </a:lnTo>
                  <a:cubicBezTo>
                    <a:pt x="9296" y="13646"/>
                    <a:pt x="9283" y="13632"/>
                    <a:pt x="9301" y="13664"/>
                  </a:cubicBezTo>
                  <a:cubicBezTo>
                    <a:pt x="9343" y="13660"/>
                    <a:pt x="9287" y="13611"/>
                    <a:pt x="9373" y="13602"/>
                  </a:cubicBezTo>
                  <a:cubicBezTo>
                    <a:pt x="9401" y="13620"/>
                    <a:pt x="9461" y="13634"/>
                    <a:pt x="9468" y="13669"/>
                  </a:cubicBezTo>
                  <a:lnTo>
                    <a:pt x="9389" y="13671"/>
                  </a:lnTo>
                  <a:cubicBezTo>
                    <a:pt x="9403" y="13687"/>
                    <a:pt x="9420" y="13692"/>
                    <a:pt x="9437" y="13692"/>
                  </a:cubicBezTo>
                  <a:cubicBezTo>
                    <a:pt x="9467" y="13692"/>
                    <a:pt x="9498" y="13677"/>
                    <a:pt x="9525" y="13677"/>
                  </a:cubicBezTo>
                  <a:cubicBezTo>
                    <a:pt x="9529" y="13677"/>
                    <a:pt x="9532" y="13678"/>
                    <a:pt x="9535" y="13678"/>
                  </a:cubicBezTo>
                  <a:lnTo>
                    <a:pt x="9528" y="13697"/>
                  </a:lnTo>
                  <a:cubicBezTo>
                    <a:pt x="9646" y="13692"/>
                    <a:pt x="9653" y="13645"/>
                    <a:pt x="9767" y="13645"/>
                  </a:cubicBezTo>
                  <a:cubicBezTo>
                    <a:pt x="9772" y="13645"/>
                    <a:pt x="9778" y="13646"/>
                    <a:pt x="9783" y="13646"/>
                  </a:cubicBezTo>
                  <a:lnTo>
                    <a:pt x="9769" y="13630"/>
                  </a:lnTo>
                  <a:cubicBezTo>
                    <a:pt x="9788" y="13618"/>
                    <a:pt x="9800" y="13614"/>
                    <a:pt x="9811" y="13614"/>
                  </a:cubicBezTo>
                  <a:cubicBezTo>
                    <a:pt x="9833" y="13614"/>
                    <a:pt x="9842" y="13632"/>
                    <a:pt x="9867" y="13632"/>
                  </a:cubicBezTo>
                  <a:cubicBezTo>
                    <a:pt x="9876" y="13632"/>
                    <a:pt x="9887" y="13630"/>
                    <a:pt x="9901" y="13623"/>
                  </a:cubicBezTo>
                  <a:lnTo>
                    <a:pt x="9922" y="13671"/>
                  </a:lnTo>
                  <a:cubicBezTo>
                    <a:pt x="10006" y="13646"/>
                    <a:pt x="10089" y="13627"/>
                    <a:pt x="10175" y="13613"/>
                  </a:cubicBezTo>
                  <a:lnTo>
                    <a:pt x="10175" y="13613"/>
                  </a:lnTo>
                  <a:cubicBezTo>
                    <a:pt x="10126" y="13650"/>
                    <a:pt x="10027" y="13669"/>
                    <a:pt x="9964" y="13690"/>
                  </a:cubicBezTo>
                  <a:cubicBezTo>
                    <a:pt x="10013" y="13690"/>
                    <a:pt x="10124" y="13685"/>
                    <a:pt x="10150" y="13662"/>
                  </a:cubicBezTo>
                  <a:lnTo>
                    <a:pt x="10150" y="13662"/>
                  </a:lnTo>
                  <a:cubicBezTo>
                    <a:pt x="10135" y="13666"/>
                    <a:pt x="10116" y="13673"/>
                    <a:pt x="10100" y="13673"/>
                  </a:cubicBezTo>
                  <a:cubicBezTo>
                    <a:pt x="10095" y="13673"/>
                    <a:pt x="10091" y="13673"/>
                    <a:pt x="10087" y="13671"/>
                  </a:cubicBezTo>
                  <a:cubicBezTo>
                    <a:pt x="10150" y="13633"/>
                    <a:pt x="10221" y="13613"/>
                    <a:pt x="10292" y="13613"/>
                  </a:cubicBezTo>
                  <a:cubicBezTo>
                    <a:pt x="10300" y="13613"/>
                    <a:pt x="10307" y="13613"/>
                    <a:pt x="10314" y="13613"/>
                  </a:cubicBezTo>
                  <a:cubicBezTo>
                    <a:pt x="10298" y="13708"/>
                    <a:pt x="10558" y="13636"/>
                    <a:pt x="10625" y="13711"/>
                  </a:cubicBezTo>
                  <a:cubicBezTo>
                    <a:pt x="10668" y="13702"/>
                    <a:pt x="10710" y="13698"/>
                    <a:pt x="10753" y="13698"/>
                  </a:cubicBezTo>
                  <a:cubicBezTo>
                    <a:pt x="10870" y="13698"/>
                    <a:pt x="10988" y="13723"/>
                    <a:pt x="11121" y="13723"/>
                  </a:cubicBezTo>
                  <a:cubicBezTo>
                    <a:pt x="11129" y="13723"/>
                    <a:pt x="11138" y="13722"/>
                    <a:pt x="11146" y="13722"/>
                  </a:cubicBezTo>
                  <a:cubicBezTo>
                    <a:pt x="11077" y="13646"/>
                    <a:pt x="11202" y="13720"/>
                    <a:pt x="11190" y="13643"/>
                  </a:cubicBezTo>
                  <a:cubicBezTo>
                    <a:pt x="11212" y="13640"/>
                    <a:pt x="11228" y="13638"/>
                    <a:pt x="11239" y="13638"/>
                  </a:cubicBezTo>
                  <a:cubicBezTo>
                    <a:pt x="11249" y="13638"/>
                    <a:pt x="11254" y="13640"/>
                    <a:pt x="11255" y="13643"/>
                  </a:cubicBezTo>
                  <a:cubicBezTo>
                    <a:pt x="11255" y="13643"/>
                    <a:pt x="11255" y="13643"/>
                    <a:pt x="11255" y="13643"/>
                  </a:cubicBezTo>
                  <a:lnTo>
                    <a:pt x="11255" y="13643"/>
                  </a:lnTo>
                  <a:lnTo>
                    <a:pt x="11255" y="13643"/>
                  </a:lnTo>
                  <a:lnTo>
                    <a:pt x="11255" y="13643"/>
                  </a:lnTo>
                  <a:cubicBezTo>
                    <a:pt x="11265" y="13655"/>
                    <a:pt x="11170" y="13697"/>
                    <a:pt x="11248" y="13718"/>
                  </a:cubicBezTo>
                  <a:cubicBezTo>
                    <a:pt x="11186" y="13687"/>
                    <a:pt x="11350" y="13678"/>
                    <a:pt x="11255" y="13643"/>
                  </a:cubicBezTo>
                  <a:lnTo>
                    <a:pt x="11255" y="13643"/>
                  </a:lnTo>
                  <a:lnTo>
                    <a:pt x="11397" y="13685"/>
                  </a:lnTo>
                  <a:cubicBezTo>
                    <a:pt x="11429" y="13708"/>
                    <a:pt x="11355" y="13704"/>
                    <a:pt x="11360" y="13720"/>
                  </a:cubicBezTo>
                  <a:cubicBezTo>
                    <a:pt x="11457" y="13727"/>
                    <a:pt x="11399" y="13752"/>
                    <a:pt x="11464" y="13773"/>
                  </a:cubicBezTo>
                  <a:cubicBezTo>
                    <a:pt x="11455" y="13751"/>
                    <a:pt x="11479" y="13740"/>
                    <a:pt x="11516" y="13740"/>
                  </a:cubicBezTo>
                  <a:cubicBezTo>
                    <a:pt x="11528" y="13740"/>
                    <a:pt x="11541" y="13741"/>
                    <a:pt x="11554" y="13743"/>
                  </a:cubicBezTo>
                  <a:lnTo>
                    <a:pt x="11476" y="13708"/>
                  </a:lnTo>
                  <a:cubicBezTo>
                    <a:pt x="11498" y="13702"/>
                    <a:pt x="11516" y="13699"/>
                    <a:pt x="11532" y="13699"/>
                  </a:cubicBezTo>
                  <a:cubicBezTo>
                    <a:pt x="11594" y="13699"/>
                    <a:pt x="11611" y="13742"/>
                    <a:pt x="11673" y="13742"/>
                  </a:cubicBezTo>
                  <a:cubicBezTo>
                    <a:pt x="11690" y="13742"/>
                    <a:pt x="11709" y="13739"/>
                    <a:pt x="11733" y="13732"/>
                  </a:cubicBezTo>
                  <a:lnTo>
                    <a:pt x="11733" y="13732"/>
                  </a:lnTo>
                  <a:lnTo>
                    <a:pt x="11689" y="13757"/>
                  </a:lnTo>
                  <a:cubicBezTo>
                    <a:pt x="11761" y="13743"/>
                    <a:pt x="11951" y="13757"/>
                    <a:pt x="12020" y="13694"/>
                  </a:cubicBezTo>
                  <a:lnTo>
                    <a:pt x="12020" y="13694"/>
                  </a:lnTo>
                  <a:cubicBezTo>
                    <a:pt x="12034" y="13704"/>
                    <a:pt x="12050" y="13725"/>
                    <a:pt x="12018" y="13732"/>
                  </a:cubicBezTo>
                  <a:cubicBezTo>
                    <a:pt x="12026" y="13732"/>
                    <a:pt x="12033" y="13732"/>
                    <a:pt x="12041" y="13732"/>
                  </a:cubicBezTo>
                  <a:cubicBezTo>
                    <a:pt x="12171" y="13732"/>
                    <a:pt x="12320" y="13691"/>
                    <a:pt x="12440" y="13691"/>
                  </a:cubicBezTo>
                  <a:cubicBezTo>
                    <a:pt x="12472" y="13691"/>
                    <a:pt x="12501" y="13694"/>
                    <a:pt x="12528" y="13701"/>
                  </a:cubicBezTo>
                  <a:lnTo>
                    <a:pt x="12514" y="13720"/>
                  </a:lnTo>
                  <a:cubicBezTo>
                    <a:pt x="12539" y="13716"/>
                    <a:pt x="12559" y="13698"/>
                    <a:pt x="12584" y="13698"/>
                  </a:cubicBezTo>
                  <a:cubicBezTo>
                    <a:pt x="12592" y="13698"/>
                    <a:pt x="12600" y="13699"/>
                    <a:pt x="12609" y="13704"/>
                  </a:cubicBezTo>
                  <a:cubicBezTo>
                    <a:pt x="12607" y="13713"/>
                    <a:pt x="12598" y="13725"/>
                    <a:pt x="12611" y="13725"/>
                  </a:cubicBezTo>
                  <a:cubicBezTo>
                    <a:pt x="12625" y="13719"/>
                    <a:pt x="12676" y="13699"/>
                    <a:pt x="12716" y="13699"/>
                  </a:cubicBezTo>
                  <a:cubicBezTo>
                    <a:pt x="12724" y="13699"/>
                    <a:pt x="12730" y="13700"/>
                    <a:pt x="12737" y="13701"/>
                  </a:cubicBezTo>
                  <a:lnTo>
                    <a:pt x="12702" y="13722"/>
                  </a:lnTo>
                  <a:cubicBezTo>
                    <a:pt x="12725" y="13726"/>
                    <a:pt x="12747" y="13727"/>
                    <a:pt x="12768" y="13727"/>
                  </a:cubicBezTo>
                  <a:cubicBezTo>
                    <a:pt x="12893" y="13727"/>
                    <a:pt x="12976" y="13670"/>
                    <a:pt x="13094" y="13660"/>
                  </a:cubicBezTo>
                  <a:cubicBezTo>
                    <a:pt x="13094" y="13715"/>
                    <a:pt x="13224" y="13732"/>
                    <a:pt x="13288" y="13741"/>
                  </a:cubicBezTo>
                  <a:lnTo>
                    <a:pt x="13288" y="13750"/>
                  </a:lnTo>
                  <a:cubicBezTo>
                    <a:pt x="13297" y="13750"/>
                    <a:pt x="13305" y="13750"/>
                    <a:pt x="13313" y="13750"/>
                  </a:cubicBezTo>
                  <a:cubicBezTo>
                    <a:pt x="13492" y="13750"/>
                    <a:pt x="13623" y="13703"/>
                    <a:pt x="13794" y="13681"/>
                  </a:cubicBezTo>
                  <a:cubicBezTo>
                    <a:pt x="13903" y="13738"/>
                    <a:pt x="14169" y="13706"/>
                    <a:pt x="14346" y="13738"/>
                  </a:cubicBezTo>
                  <a:cubicBezTo>
                    <a:pt x="14318" y="13729"/>
                    <a:pt x="14350" y="13697"/>
                    <a:pt x="14383" y="13692"/>
                  </a:cubicBezTo>
                  <a:cubicBezTo>
                    <a:pt x="14387" y="13693"/>
                    <a:pt x="14392" y="13694"/>
                    <a:pt x="14397" y="13694"/>
                  </a:cubicBezTo>
                  <a:cubicBezTo>
                    <a:pt x="14423" y="13694"/>
                    <a:pt x="14455" y="13681"/>
                    <a:pt x="14474" y="13681"/>
                  </a:cubicBezTo>
                  <a:cubicBezTo>
                    <a:pt x="14487" y="13681"/>
                    <a:pt x="14494" y="13686"/>
                    <a:pt x="14492" y="13704"/>
                  </a:cubicBezTo>
                  <a:lnTo>
                    <a:pt x="14475" y="13704"/>
                  </a:lnTo>
                  <a:cubicBezTo>
                    <a:pt x="14497" y="13737"/>
                    <a:pt x="14544" y="13742"/>
                    <a:pt x="14592" y="13742"/>
                  </a:cubicBezTo>
                  <a:cubicBezTo>
                    <a:pt x="14606" y="13742"/>
                    <a:pt x="14621" y="13742"/>
                    <a:pt x="14634" y="13741"/>
                  </a:cubicBezTo>
                  <a:lnTo>
                    <a:pt x="14634" y="13741"/>
                  </a:lnTo>
                  <a:cubicBezTo>
                    <a:pt x="14577" y="13794"/>
                    <a:pt x="14523" y="13849"/>
                    <a:pt x="14471" y="13908"/>
                  </a:cubicBezTo>
                  <a:lnTo>
                    <a:pt x="14475" y="13868"/>
                  </a:lnTo>
                  <a:lnTo>
                    <a:pt x="14475" y="13868"/>
                  </a:lnTo>
                  <a:cubicBezTo>
                    <a:pt x="14415" y="13924"/>
                    <a:pt x="14473" y="14014"/>
                    <a:pt x="14422" y="14068"/>
                  </a:cubicBezTo>
                  <a:lnTo>
                    <a:pt x="14369" y="14047"/>
                  </a:lnTo>
                  <a:cubicBezTo>
                    <a:pt x="14269" y="14149"/>
                    <a:pt x="14135" y="14218"/>
                    <a:pt x="14070" y="14353"/>
                  </a:cubicBezTo>
                  <a:cubicBezTo>
                    <a:pt x="14060" y="14341"/>
                    <a:pt x="14063" y="14325"/>
                    <a:pt x="14072" y="14313"/>
                  </a:cubicBezTo>
                  <a:lnTo>
                    <a:pt x="14072" y="14313"/>
                  </a:lnTo>
                  <a:cubicBezTo>
                    <a:pt x="14025" y="14360"/>
                    <a:pt x="13876" y="14465"/>
                    <a:pt x="13926" y="14502"/>
                  </a:cubicBezTo>
                  <a:lnTo>
                    <a:pt x="13926" y="14502"/>
                  </a:lnTo>
                  <a:cubicBezTo>
                    <a:pt x="13924" y="14501"/>
                    <a:pt x="13922" y="14501"/>
                    <a:pt x="13921" y="14501"/>
                  </a:cubicBezTo>
                  <a:cubicBezTo>
                    <a:pt x="13883" y="14501"/>
                    <a:pt x="13820" y="14615"/>
                    <a:pt x="13785" y="14677"/>
                  </a:cubicBezTo>
                  <a:lnTo>
                    <a:pt x="13768" y="14643"/>
                  </a:lnTo>
                  <a:cubicBezTo>
                    <a:pt x="13754" y="14721"/>
                    <a:pt x="13761" y="14731"/>
                    <a:pt x="13708" y="14805"/>
                  </a:cubicBezTo>
                  <a:cubicBezTo>
                    <a:pt x="13704" y="14807"/>
                    <a:pt x="13700" y="14808"/>
                    <a:pt x="13697" y="14808"/>
                  </a:cubicBezTo>
                  <a:cubicBezTo>
                    <a:pt x="13686" y="14808"/>
                    <a:pt x="13681" y="14798"/>
                    <a:pt x="13694" y="14788"/>
                  </a:cubicBezTo>
                  <a:lnTo>
                    <a:pt x="13694" y="14788"/>
                  </a:lnTo>
                  <a:cubicBezTo>
                    <a:pt x="13640" y="14823"/>
                    <a:pt x="13682" y="14848"/>
                    <a:pt x="13611" y="14895"/>
                  </a:cubicBezTo>
                  <a:lnTo>
                    <a:pt x="13618" y="14856"/>
                  </a:lnTo>
                  <a:lnTo>
                    <a:pt x="13618" y="14856"/>
                  </a:lnTo>
                  <a:cubicBezTo>
                    <a:pt x="13562" y="14907"/>
                    <a:pt x="13576" y="14911"/>
                    <a:pt x="13564" y="14958"/>
                  </a:cubicBezTo>
                  <a:cubicBezTo>
                    <a:pt x="13546" y="14997"/>
                    <a:pt x="13479" y="15039"/>
                    <a:pt x="13443" y="15039"/>
                  </a:cubicBezTo>
                  <a:cubicBezTo>
                    <a:pt x="13438" y="15039"/>
                    <a:pt x="13433" y="15038"/>
                    <a:pt x="13430" y="15037"/>
                  </a:cubicBezTo>
                  <a:lnTo>
                    <a:pt x="13430" y="15037"/>
                  </a:lnTo>
                  <a:cubicBezTo>
                    <a:pt x="13437" y="15074"/>
                    <a:pt x="13421" y="15109"/>
                    <a:pt x="13390" y="15129"/>
                  </a:cubicBezTo>
                  <a:cubicBezTo>
                    <a:pt x="13377" y="15125"/>
                    <a:pt x="13383" y="15109"/>
                    <a:pt x="13386" y="15099"/>
                  </a:cubicBezTo>
                  <a:lnTo>
                    <a:pt x="13386" y="15099"/>
                  </a:lnTo>
                  <a:cubicBezTo>
                    <a:pt x="13281" y="15171"/>
                    <a:pt x="13286" y="15259"/>
                    <a:pt x="13200" y="15294"/>
                  </a:cubicBezTo>
                  <a:cubicBezTo>
                    <a:pt x="13195" y="15291"/>
                    <a:pt x="13189" y="15288"/>
                    <a:pt x="13183" y="15288"/>
                  </a:cubicBezTo>
                  <a:cubicBezTo>
                    <a:pt x="13181" y="15288"/>
                    <a:pt x="13179" y="15289"/>
                    <a:pt x="13177" y="15289"/>
                  </a:cubicBezTo>
                  <a:cubicBezTo>
                    <a:pt x="13214" y="15250"/>
                    <a:pt x="13256" y="15211"/>
                    <a:pt x="13300" y="15173"/>
                  </a:cubicBezTo>
                  <a:cubicBezTo>
                    <a:pt x="13295" y="15169"/>
                    <a:pt x="13289" y="15168"/>
                    <a:pt x="13282" y="15168"/>
                  </a:cubicBezTo>
                  <a:cubicBezTo>
                    <a:pt x="13272" y="15168"/>
                    <a:pt x="13260" y="15171"/>
                    <a:pt x="13249" y="15171"/>
                  </a:cubicBezTo>
                  <a:cubicBezTo>
                    <a:pt x="13234" y="15171"/>
                    <a:pt x="13224" y="15164"/>
                    <a:pt x="13230" y="15127"/>
                  </a:cubicBezTo>
                  <a:lnTo>
                    <a:pt x="13230" y="15127"/>
                  </a:lnTo>
                  <a:cubicBezTo>
                    <a:pt x="13203" y="15190"/>
                    <a:pt x="13163" y="15303"/>
                    <a:pt x="13098" y="15347"/>
                  </a:cubicBezTo>
                  <a:cubicBezTo>
                    <a:pt x="13096" y="15348"/>
                    <a:pt x="13093" y="15349"/>
                    <a:pt x="13090" y="15349"/>
                  </a:cubicBezTo>
                  <a:cubicBezTo>
                    <a:pt x="13087" y="15349"/>
                    <a:pt x="13084" y="15348"/>
                    <a:pt x="13082" y="15347"/>
                  </a:cubicBezTo>
                  <a:lnTo>
                    <a:pt x="13087" y="15340"/>
                  </a:lnTo>
                  <a:lnTo>
                    <a:pt x="13087" y="15340"/>
                  </a:lnTo>
                  <a:cubicBezTo>
                    <a:pt x="13073" y="15350"/>
                    <a:pt x="13061" y="15364"/>
                    <a:pt x="13057" y="15377"/>
                  </a:cubicBezTo>
                  <a:cubicBezTo>
                    <a:pt x="13036" y="15389"/>
                    <a:pt x="13020" y="15403"/>
                    <a:pt x="13003" y="15417"/>
                  </a:cubicBezTo>
                  <a:cubicBezTo>
                    <a:pt x="13001" y="15416"/>
                    <a:pt x="12999" y="15415"/>
                    <a:pt x="12997" y="15415"/>
                  </a:cubicBezTo>
                  <a:cubicBezTo>
                    <a:pt x="12970" y="15415"/>
                    <a:pt x="12927" y="15472"/>
                    <a:pt x="12901" y="15498"/>
                  </a:cubicBezTo>
                  <a:cubicBezTo>
                    <a:pt x="12923" y="15517"/>
                    <a:pt x="12899" y="15543"/>
                    <a:pt x="12922" y="15543"/>
                  </a:cubicBezTo>
                  <a:cubicBezTo>
                    <a:pt x="12927" y="15543"/>
                    <a:pt x="12934" y="15542"/>
                    <a:pt x="12943" y="15540"/>
                  </a:cubicBezTo>
                  <a:cubicBezTo>
                    <a:pt x="12937" y="15540"/>
                    <a:pt x="12942" y="15534"/>
                    <a:pt x="12952" y="15521"/>
                  </a:cubicBezTo>
                  <a:lnTo>
                    <a:pt x="12952" y="15521"/>
                  </a:lnTo>
                  <a:cubicBezTo>
                    <a:pt x="12952" y="15521"/>
                    <a:pt x="12952" y="15521"/>
                    <a:pt x="12952" y="15521"/>
                  </a:cubicBezTo>
                  <a:cubicBezTo>
                    <a:pt x="12955" y="15517"/>
                    <a:pt x="12957" y="15514"/>
                    <a:pt x="12959" y="15512"/>
                  </a:cubicBezTo>
                  <a:lnTo>
                    <a:pt x="12968" y="15501"/>
                  </a:lnTo>
                  <a:lnTo>
                    <a:pt x="12968" y="15501"/>
                  </a:lnTo>
                  <a:cubicBezTo>
                    <a:pt x="12967" y="15504"/>
                    <a:pt x="12965" y="15507"/>
                    <a:pt x="12962" y="15510"/>
                  </a:cubicBezTo>
                  <a:cubicBezTo>
                    <a:pt x="12958" y="15514"/>
                    <a:pt x="12955" y="15518"/>
                    <a:pt x="12952" y="15521"/>
                  </a:cubicBezTo>
                  <a:lnTo>
                    <a:pt x="12952" y="15521"/>
                  </a:lnTo>
                  <a:cubicBezTo>
                    <a:pt x="12959" y="15519"/>
                    <a:pt x="12964" y="15517"/>
                    <a:pt x="12969" y="15514"/>
                  </a:cubicBezTo>
                  <a:lnTo>
                    <a:pt x="12969" y="15500"/>
                  </a:lnTo>
                  <a:lnTo>
                    <a:pt x="12968" y="15501"/>
                  </a:lnTo>
                  <a:lnTo>
                    <a:pt x="12968" y="15501"/>
                  </a:lnTo>
                  <a:cubicBezTo>
                    <a:pt x="12969" y="15499"/>
                    <a:pt x="12970" y="15497"/>
                    <a:pt x="12971" y="15496"/>
                  </a:cubicBezTo>
                  <a:lnTo>
                    <a:pt x="12971" y="15500"/>
                  </a:lnTo>
                  <a:cubicBezTo>
                    <a:pt x="12989" y="15482"/>
                    <a:pt x="13013" y="15459"/>
                    <a:pt x="13038" y="15428"/>
                  </a:cubicBezTo>
                  <a:lnTo>
                    <a:pt x="13038" y="15428"/>
                  </a:lnTo>
                  <a:cubicBezTo>
                    <a:pt x="13033" y="15468"/>
                    <a:pt x="13008" y="15500"/>
                    <a:pt x="12973" y="15517"/>
                  </a:cubicBezTo>
                  <a:cubicBezTo>
                    <a:pt x="12973" y="15542"/>
                    <a:pt x="12975" y="15568"/>
                    <a:pt x="12973" y="15595"/>
                  </a:cubicBezTo>
                  <a:cubicBezTo>
                    <a:pt x="12908" y="15597"/>
                    <a:pt x="12826" y="15643"/>
                    <a:pt x="12787" y="15643"/>
                  </a:cubicBezTo>
                  <a:cubicBezTo>
                    <a:pt x="12783" y="15643"/>
                    <a:pt x="12779" y="15643"/>
                    <a:pt x="12776" y="15642"/>
                  </a:cubicBezTo>
                  <a:cubicBezTo>
                    <a:pt x="12707" y="15741"/>
                    <a:pt x="12586" y="15853"/>
                    <a:pt x="12579" y="15952"/>
                  </a:cubicBezTo>
                  <a:cubicBezTo>
                    <a:pt x="12569" y="15968"/>
                    <a:pt x="12558" y="15972"/>
                    <a:pt x="12548" y="15972"/>
                  </a:cubicBezTo>
                  <a:cubicBezTo>
                    <a:pt x="12538" y="15972"/>
                    <a:pt x="12529" y="15969"/>
                    <a:pt x="12521" y="15969"/>
                  </a:cubicBezTo>
                  <a:cubicBezTo>
                    <a:pt x="12530" y="15950"/>
                    <a:pt x="12549" y="15934"/>
                    <a:pt x="12549" y="15920"/>
                  </a:cubicBezTo>
                  <a:lnTo>
                    <a:pt x="12549" y="15920"/>
                  </a:lnTo>
                  <a:cubicBezTo>
                    <a:pt x="12512" y="15980"/>
                    <a:pt x="12410" y="16068"/>
                    <a:pt x="12431" y="16112"/>
                  </a:cubicBezTo>
                  <a:cubicBezTo>
                    <a:pt x="12417" y="16121"/>
                    <a:pt x="12408" y="16124"/>
                    <a:pt x="12403" y="16124"/>
                  </a:cubicBezTo>
                  <a:cubicBezTo>
                    <a:pt x="12389" y="16124"/>
                    <a:pt x="12399" y="16101"/>
                    <a:pt x="12394" y="16101"/>
                  </a:cubicBezTo>
                  <a:lnTo>
                    <a:pt x="12394" y="16101"/>
                  </a:lnTo>
                  <a:cubicBezTo>
                    <a:pt x="12390" y="16101"/>
                    <a:pt x="12381" y="16110"/>
                    <a:pt x="12356" y="16138"/>
                  </a:cubicBezTo>
                  <a:lnTo>
                    <a:pt x="12356" y="16117"/>
                  </a:lnTo>
                  <a:cubicBezTo>
                    <a:pt x="12145" y="16227"/>
                    <a:pt x="12172" y="16456"/>
                    <a:pt x="11944" y="16575"/>
                  </a:cubicBezTo>
                  <a:lnTo>
                    <a:pt x="11944" y="16575"/>
                  </a:lnTo>
                  <a:cubicBezTo>
                    <a:pt x="11946" y="16574"/>
                    <a:pt x="11948" y="16574"/>
                    <a:pt x="11949" y="16574"/>
                  </a:cubicBezTo>
                  <a:cubicBezTo>
                    <a:pt x="11952" y="16574"/>
                    <a:pt x="11954" y="16575"/>
                    <a:pt x="11955" y="16576"/>
                  </a:cubicBezTo>
                  <a:cubicBezTo>
                    <a:pt x="11719" y="16754"/>
                    <a:pt x="11554" y="17033"/>
                    <a:pt x="11302" y="17193"/>
                  </a:cubicBezTo>
                  <a:cubicBezTo>
                    <a:pt x="11234" y="17244"/>
                    <a:pt x="11248" y="17269"/>
                    <a:pt x="11230" y="17320"/>
                  </a:cubicBezTo>
                  <a:lnTo>
                    <a:pt x="11190" y="17306"/>
                  </a:lnTo>
                  <a:lnTo>
                    <a:pt x="11160" y="17399"/>
                  </a:lnTo>
                  <a:cubicBezTo>
                    <a:pt x="11098" y="17508"/>
                    <a:pt x="10947" y="17485"/>
                    <a:pt x="10880" y="17638"/>
                  </a:cubicBezTo>
                  <a:lnTo>
                    <a:pt x="10912" y="17640"/>
                  </a:lnTo>
                  <a:cubicBezTo>
                    <a:pt x="10873" y="17673"/>
                    <a:pt x="10815" y="17754"/>
                    <a:pt x="10792" y="17754"/>
                  </a:cubicBezTo>
                  <a:cubicBezTo>
                    <a:pt x="10789" y="17754"/>
                    <a:pt x="10786" y="17752"/>
                    <a:pt x="10785" y="17749"/>
                  </a:cubicBezTo>
                  <a:lnTo>
                    <a:pt x="10785" y="17749"/>
                  </a:lnTo>
                  <a:cubicBezTo>
                    <a:pt x="10782" y="17756"/>
                    <a:pt x="10789" y="17781"/>
                    <a:pt x="10764" y="17786"/>
                  </a:cubicBezTo>
                  <a:lnTo>
                    <a:pt x="10750" y="17774"/>
                  </a:lnTo>
                  <a:lnTo>
                    <a:pt x="10678" y="17895"/>
                  </a:lnTo>
                  <a:cubicBezTo>
                    <a:pt x="10660" y="17909"/>
                    <a:pt x="10647" y="17914"/>
                    <a:pt x="10637" y="17914"/>
                  </a:cubicBezTo>
                  <a:cubicBezTo>
                    <a:pt x="10617" y="17914"/>
                    <a:pt x="10611" y="17891"/>
                    <a:pt x="10590" y="17891"/>
                  </a:cubicBezTo>
                  <a:cubicBezTo>
                    <a:pt x="10576" y="17891"/>
                    <a:pt x="10556" y="17901"/>
                    <a:pt x="10520" y="17934"/>
                  </a:cubicBezTo>
                  <a:cubicBezTo>
                    <a:pt x="10487" y="17979"/>
                    <a:pt x="10449" y="18085"/>
                    <a:pt x="10470" y="18085"/>
                  </a:cubicBezTo>
                  <a:cubicBezTo>
                    <a:pt x="10470" y="18085"/>
                    <a:pt x="10471" y="18085"/>
                    <a:pt x="10472" y="18085"/>
                  </a:cubicBezTo>
                  <a:cubicBezTo>
                    <a:pt x="10484" y="18073"/>
                    <a:pt x="10507" y="18060"/>
                    <a:pt x="10524" y="18060"/>
                  </a:cubicBezTo>
                  <a:cubicBezTo>
                    <a:pt x="10529" y="18060"/>
                    <a:pt x="10533" y="18062"/>
                    <a:pt x="10537" y="18064"/>
                  </a:cubicBezTo>
                  <a:lnTo>
                    <a:pt x="10509" y="18108"/>
                  </a:lnTo>
                  <a:cubicBezTo>
                    <a:pt x="10534" y="18143"/>
                    <a:pt x="10548" y="18189"/>
                    <a:pt x="10598" y="18189"/>
                  </a:cubicBezTo>
                  <a:cubicBezTo>
                    <a:pt x="10617" y="18189"/>
                    <a:pt x="10642" y="18182"/>
                    <a:pt x="10676" y="18164"/>
                  </a:cubicBezTo>
                  <a:lnTo>
                    <a:pt x="10715" y="18076"/>
                  </a:lnTo>
                  <a:lnTo>
                    <a:pt x="10755" y="18076"/>
                  </a:lnTo>
                  <a:lnTo>
                    <a:pt x="10704" y="18132"/>
                  </a:lnTo>
                  <a:cubicBezTo>
                    <a:pt x="10752" y="18120"/>
                    <a:pt x="10755" y="18083"/>
                    <a:pt x="10764" y="18050"/>
                  </a:cubicBezTo>
                  <a:cubicBezTo>
                    <a:pt x="10771" y="18052"/>
                    <a:pt x="10778" y="18053"/>
                    <a:pt x="10785" y="18053"/>
                  </a:cubicBezTo>
                  <a:cubicBezTo>
                    <a:pt x="10795" y="18053"/>
                    <a:pt x="10805" y="18051"/>
                    <a:pt x="10815" y="18046"/>
                  </a:cubicBezTo>
                  <a:lnTo>
                    <a:pt x="10836" y="17944"/>
                  </a:lnTo>
                  <a:cubicBezTo>
                    <a:pt x="10853" y="17951"/>
                    <a:pt x="10847" y="17982"/>
                    <a:pt x="10865" y="17982"/>
                  </a:cubicBezTo>
                  <a:cubicBezTo>
                    <a:pt x="10871" y="17982"/>
                    <a:pt x="10879" y="17979"/>
                    <a:pt x="10891" y="17972"/>
                  </a:cubicBezTo>
                  <a:cubicBezTo>
                    <a:pt x="10901" y="17923"/>
                    <a:pt x="10826" y="17962"/>
                    <a:pt x="10861" y="17902"/>
                  </a:cubicBezTo>
                  <a:cubicBezTo>
                    <a:pt x="10912" y="17890"/>
                    <a:pt x="10917" y="17914"/>
                    <a:pt x="10938" y="17863"/>
                  </a:cubicBezTo>
                  <a:cubicBezTo>
                    <a:pt x="10952" y="17867"/>
                    <a:pt x="10952" y="17879"/>
                    <a:pt x="10946" y="17894"/>
                  </a:cubicBezTo>
                  <a:lnTo>
                    <a:pt x="10946" y="17894"/>
                  </a:lnTo>
                  <a:cubicBezTo>
                    <a:pt x="10968" y="17851"/>
                    <a:pt x="11021" y="17809"/>
                    <a:pt x="11017" y="17772"/>
                  </a:cubicBezTo>
                  <a:cubicBezTo>
                    <a:pt x="11061" y="17766"/>
                    <a:pt x="11100" y="17692"/>
                    <a:pt x="11134" y="17692"/>
                  </a:cubicBezTo>
                  <a:cubicBezTo>
                    <a:pt x="11140" y="17692"/>
                    <a:pt x="11147" y="17695"/>
                    <a:pt x="11153" y="17703"/>
                  </a:cubicBezTo>
                  <a:cubicBezTo>
                    <a:pt x="11160" y="17659"/>
                    <a:pt x="11179" y="17619"/>
                    <a:pt x="11207" y="17584"/>
                  </a:cubicBezTo>
                  <a:lnTo>
                    <a:pt x="11207" y="17584"/>
                  </a:lnTo>
                  <a:cubicBezTo>
                    <a:pt x="11205" y="17604"/>
                    <a:pt x="11209" y="17612"/>
                    <a:pt x="11216" y="17612"/>
                  </a:cubicBezTo>
                  <a:cubicBezTo>
                    <a:pt x="11239" y="17612"/>
                    <a:pt x="11299" y="17528"/>
                    <a:pt x="11334" y="17528"/>
                  </a:cubicBezTo>
                  <a:cubicBezTo>
                    <a:pt x="11342" y="17528"/>
                    <a:pt x="11348" y="17532"/>
                    <a:pt x="11353" y="17540"/>
                  </a:cubicBezTo>
                  <a:cubicBezTo>
                    <a:pt x="11350" y="17459"/>
                    <a:pt x="11478" y="17380"/>
                    <a:pt x="11524" y="17285"/>
                  </a:cubicBezTo>
                  <a:lnTo>
                    <a:pt x="11524" y="17285"/>
                  </a:lnTo>
                  <a:cubicBezTo>
                    <a:pt x="11522" y="17293"/>
                    <a:pt x="11522" y="17303"/>
                    <a:pt x="11517" y="17309"/>
                  </a:cubicBezTo>
                  <a:lnTo>
                    <a:pt x="11517" y="17309"/>
                  </a:lnTo>
                  <a:cubicBezTo>
                    <a:pt x="11558" y="17276"/>
                    <a:pt x="11581" y="17278"/>
                    <a:pt x="11615" y="17260"/>
                  </a:cubicBezTo>
                  <a:cubicBezTo>
                    <a:pt x="11585" y="17220"/>
                    <a:pt x="11638" y="17151"/>
                    <a:pt x="11649" y="17098"/>
                  </a:cubicBezTo>
                  <a:cubicBezTo>
                    <a:pt x="11656" y="17096"/>
                    <a:pt x="11662" y="17096"/>
                    <a:pt x="11667" y="17096"/>
                  </a:cubicBezTo>
                  <a:cubicBezTo>
                    <a:pt x="11717" y="17096"/>
                    <a:pt x="11663" y="17169"/>
                    <a:pt x="11707" y="17183"/>
                  </a:cubicBezTo>
                  <a:cubicBezTo>
                    <a:pt x="11675" y="17158"/>
                    <a:pt x="11763" y="17072"/>
                    <a:pt x="11721" y="17065"/>
                  </a:cubicBezTo>
                  <a:cubicBezTo>
                    <a:pt x="11759" y="17054"/>
                    <a:pt x="11765" y="17048"/>
                    <a:pt x="11779" y="17048"/>
                  </a:cubicBezTo>
                  <a:cubicBezTo>
                    <a:pt x="11786" y="17048"/>
                    <a:pt x="11795" y="17050"/>
                    <a:pt x="11812" y="17054"/>
                  </a:cubicBezTo>
                  <a:cubicBezTo>
                    <a:pt x="11775" y="17003"/>
                    <a:pt x="11837" y="17012"/>
                    <a:pt x="11842" y="16954"/>
                  </a:cubicBezTo>
                  <a:cubicBezTo>
                    <a:pt x="11862" y="16945"/>
                    <a:pt x="11875" y="16943"/>
                    <a:pt x="11884" y="16943"/>
                  </a:cubicBezTo>
                  <a:cubicBezTo>
                    <a:pt x="11895" y="16943"/>
                    <a:pt x="11901" y="16946"/>
                    <a:pt x="11906" y="16946"/>
                  </a:cubicBezTo>
                  <a:cubicBezTo>
                    <a:pt x="11915" y="16946"/>
                    <a:pt x="11922" y="16939"/>
                    <a:pt x="11942" y="16907"/>
                  </a:cubicBezTo>
                  <a:lnTo>
                    <a:pt x="11942" y="16910"/>
                  </a:lnTo>
                  <a:cubicBezTo>
                    <a:pt x="11946" y="16908"/>
                    <a:pt x="11949" y="16907"/>
                    <a:pt x="11952" y="16907"/>
                  </a:cubicBezTo>
                  <a:cubicBezTo>
                    <a:pt x="11974" y="16907"/>
                    <a:pt x="11946" y="16964"/>
                    <a:pt x="11944" y="16968"/>
                  </a:cubicBezTo>
                  <a:cubicBezTo>
                    <a:pt x="12004" y="16910"/>
                    <a:pt x="11939" y="16910"/>
                    <a:pt x="11932" y="16877"/>
                  </a:cubicBezTo>
                  <a:cubicBezTo>
                    <a:pt x="11955" y="16848"/>
                    <a:pt x="11969" y="16838"/>
                    <a:pt x="11980" y="16838"/>
                  </a:cubicBezTo>
                  <a:cubicBezTo>
                    <a:pt x="11996" y="16838"/>
                    <a:pt x="12004" y="16862"/>
                    <a:pt x="12026" y="16862"/>
                  </a:cubicBezTo>
                  <a:cubicBezTo>
                    <a:pt x="12028" y="16862"/>
                    <a:pt x="12030" y="16861"/>
                    <a:pt x="12032" y="16861"/>
                  </a:cubicBezTo>
                  <a:cubicBezTo>
                    <a:pt x="12067" y="16808"/>
                    <a:pt x="12071" y="16743"/>
                    <a:pt x="12104" y="16710"/>
                  </a:cubicBezTo>
                  <a:cubicBezTo>
                    <a:pt x="12113" y="16715"/>
                    <a:pt x="12120" y="16710"/>
                    <a:pt x="12120" y="16724"/>
                  </a:cubicBezTo>
                  <a:cubicBezTo>
                    <a:pt x="12141" y="16650"/>
                    <a:pt x="12259" y="16583"/>
                    <a:pt x="12280" y="16495"/>
                  </a:cubicBezTo>
                  <a:lnTo>
                    <a:pt x="12296" y="16495"/>
                  </a:lnTo>
                  <a:cubicBezTo>
                    <a:pt x="12275" y="16490"/>
                    <a:pt x="12254" y="16476"/>
                    <a:pt x="12243" y="16458"/>
                  </a:cubicBezTo>
                  <a:cubicBezTo>
                    <a:pt x="12266" y="16435"/>
                    <a:pt x="12270" y="16398"/>
                    <a:pt x="12295" y="16398"/>
                  </a:cubicBezTo>
                  <a:cubicBezTo>
                    <a:pt x="12297" y="16398"/>
                    <a:pt x="12300" y="16399"/>
                    <a:pt x="12303" y="16400"/>
                  </a:cubicBezTo>
                  <a:cubicBezTo>
                    <a:pt x="12285" y="16416"/>
                    <a:pt x="12292" y="16428"/>
                    <a:pt x="12292" y="16442"/>
                  </a:cubicBezTo>
                  <a:lnTo>
                    <a:pt x="12310" y="16404"/>
                  </a:lnTo>
                  <a:lnTo>
                    <a:pt x="12310" y="16404"/>
                  </a:lnTo>
                  <a:cubicBezTo>
                    <a:pt x="12366" y="16409"/>
                    <a:pt x="12282" y="16453"/>
                    <a:pt x="12305" y="16474"/>
                  </a:cubicBezTo>
                  <a:cubicBezTo>
                    <a:pt x="12352" y="16411"/>
                    <a:pt x="12389" y="16321"/>
                    <a:pt x="12438" y="16289"/>
                  </a:cubicBezTo>
                  <a:lnTo>
                    <a:pt x="12438" y="16289"/>
                  </a:lnTo>
                  <a:cubicBezTo>
                    <a:pt x="12472" y="16307"/>
                    <a:pt x="12383" y="16373"/>
                    <a:pt x="12410" y="16373"/>
                  </a:cubicBezTo>
                  <a:cubicBezTo>
                    <a:pt x="12415" y="16373"/>
                    <a:pt x="12422" y="16371"/>
                    <a:pt x="12433" y="16367"/>
                  </a:cubicBezTo>
                  <a:lnTo>
                    <a:pt x="12433" y="16367"/>
                  </a:lnTo>
                  <a:lnTo>
                    <a:pt x="12356" y="16421"/>
                  </a:lnTo>
                  <a:cubicBezTo>
                    <a:pt x="12359" y="16421"/>
                    <a:pt x="12362" y="16421"/>
                    <a:pt x="12365" y="16421"/>
                  </a:cubicBezTo>
                  <a:cubicBezTo>
                    <a:pt x="12446" y="16421"/>
                    <a:pt x="12318" y="16456"/>
                    <a:pt x="12412" y="16462"/>
                  </a:cubicBezTo>
                  <a:cubicBezTo>
                    <a:pt x="12505" y="16384"/>
                    <a:pt x="12491" y="16351"/>
                    <a:pt x="12586" y="16275"/>
                  </a:cubicBezTo>
                  <a:cubicBezTo>
                    <a:pt x="12588" y="16238"/>
                    <a:pt x="12554" y="16256"/>
                    <a:pt x="12556" y="16219"/>
                  </a:cubicBezTo>
                  <a:cubicBezTo>
                    <a:pt x="12646" y="16068"/>
                    <a:pt x="12727" y="16200"/>
                    <a:pt x="12776" y="16071"/>
                  </a:cubicBezTo>
                  <a:cubicBezTo>
                    <a:pt x="12781" y="16027"/>
                    <a:pt x="12751" y="15980"/>
                    <a:pt x="12834" y="15936"/>
                  </a:cubicBezTo>
                  <a:lnTo>
                    <a:pt x="12846" y="15992"/>
                  </a:lnTo>
                  <a:cubicBezTo>
                    <a:pt x="12931" y="15913"/>
                    <a:pt x="12843" y="15897"/>
                    <a:pt x="12955" y="15832"/>
                  </a:cubicBezTo>
                  <a:lnTo>
                    <a:pt x="12955" y="15832"/>
                  </a:lnTo>
                  <a:cubicBezTo>
                    <a:pt x="12952" y="15860"/>
                    <a:pt x="12908" y="15902"/>
                    <a:pt x="12915" y="15902"/>
                  </a:cubicBezTo>
                  <a:cubicBezTo>
                    <a:pt x="12916" y="15902"/>
                    <a:pt x="12916" y="15902"/>
                    <a:pt x="12918" y="15901"/>
                  </a:cubicBezTo>
                  <a:cubicBezTo>
                    <a:pt x="12999" y="15871"/>
                    <a:pt x="12936" y="15841"/>
                    <a:pt x="12980" y="15797"/>
                  </a:cubicBezTo>
                  <a:lnTo>
                    <a:pt x="12980" y="15797"/>
                  </a:lnTo>
                  <a:lnTo>
                    <a:pt x="13020" y="15820"/>
                  </a:lnTo>
                  <a:cubicBezTo>
                    <a:pt x="13103" y="15725"/>
                    <a:pt x="13177" y="15607"/>
                    <a:pt x="13268" y="15505"/>
                  </a:cubicBezTo>
                  <a:cubicBezTo>
                    <a:pt x="13271" y="15516"/>
                    <a:pt x="13268" y="15534"/>
                    <a:pt x="13282" y="15534"/>
                  </a:cubicBezTo>
                  <a:cubicBezTo>
                    <a:pt x="13286" y="15534"/>
                    <a:pt x="13291" y="15533"/>
                    <a:pt x="13298" y="15530"/>
                  </a:cubicBezTo>
                  <a:cubicBezTo>
                    <a:pt x="13404" y="15394"/>
                    <a:pt x="13562" y="15271"/>
                    <a:pt x="13699" y="15171"/>
                  </a:cubicBezTo>
                  <a:lnTo>
                    <a:pt x="13717" y="15099"/>
                  </a:lnTo>
                  <a:cubicBezTo>
                    <a:pt x="13722" y="15096"/>
                    <a:pt x="13728" y="15094"/>
                    <a:pt x="13733" y="15094"/>
                  </a:cubicBezTo>
                  <a:cubicBezTo>
                    <a:pt x="13741" y="15094"/>
                    <a:pt x="13747" y="15099"/>
                    <a:pt x="13743" y="15109"/>
                  </a:cubicBezTo>
                  <a:cubicBezTo>
                    <a:pt x="13798" y="15071"/>
                    <a:pt x="13729" y="15090"/>
                    <a:pt x="13740" y="15055"/>
                  </a:cubicBezTo>
                  <a:cubicBezTo>
                    <a:pt x="13752" y="15043"/>
                    <a:pt x="13763" y="15038"/>
                    <a:pt x="13771" y="15038"/>
                  </a:cubicBezTo>
                  <a:cubicBezTo>
                    <a:pt x="13782" y="15038"/>
                    <a:pt x="13787" y="15047"/>
                    <a:pt x="13782" y="15060"/>
                  </a:cubicBezTo>
                  <a:cubicBezTo>
                    <a:pt x="13840" y="14958"/>
                    <a:pt x="13965" y="14779"/>
                    <a:pt x="14079" y="14721"/>
                  </a:cubicBezTo>
                  <a:lnTo>
                    <a:pt x="14079" y="14721"/>
                  </a:lnTo>
                  <a:lnTo>
                    <a:pt x="14070" y="14747"/>
                  </a:lnTo>
                  <a:cubicBezTo>
                    <a:pt x="14148" y="14691"/>
                    <a:pt x="14091" y="14617"/>
                    <a:pt x="14179" y="14580"/>
                  </a:cubicBezTo>
                  <a:lnTo>
                    <a:pt x="14179" y="14580"/>
                  </a:lnTo>
                  <a:lnTo>
                    <a:pt x="14172" y="14596"/>
                  </a:lnTo>
                  <a:cubicBezTo>
                    <a:pt x="14327" y="14462"/>
                    <a:pt x="14464" y="14279"/>
                    <a:pt x="14614" y="14207"/>
                  </a:cubicBezTo>
                  <a:cubicBezTo>
                    <a:pt x="14596" y="14146"/>
                    <a:pt x="14772" y="14079"/>
                    <a:pt x="14730" y="14017"/>
                  </a:cubicBezTo>
                  <a:cubicBezTo>
                    <a:pt x="14837" y="13959"/>
                    <a:pt x="14823" y="13993"/>
                    <a:pt x="14958" y="13894"/>
                  </a:cubicBezTo>
                  <a:cubicBezTo>
                    <a:pt x="14990" y="13864"/>
                    <a:pt x="14971" y="13815"/>
                    <a:pt x="15004" y="13769"/>
                  </a:cubicBezTo>
                  <a:lnTo>
                    <a:pt x="15032" y="13794"/>
                  </a:lnTo>
                  <a:lnTo>
                    <a:pt x="15034" y="13787"/>
                  </a:lnTo>
                  <a:lnTo>
                    <a:pt x="15036" y="13789"/>
                  </a:lnTo>
                  <a:lnTo>
                    <a:pt x="15057" y="13715"/>
                  </a:lnTo>
                  <a:lnTo>
                    <a:pt x="15118" y="13720"/>
                  </a:lnTo>
                  <a:lnTo>
                    <a:pt x="15141" y="13685"/>
                  </a:lnTo>
                  <a:lnTo>
                    <a:pt x="15147" y="13676"/>
                  </a:lnTo>
                  <a:lnTo>
                    <a:pt x="15138" y="13681"/>
                  </a:lnTo>
                  <a:cubicBezTo>
                    <a:pt x="15128" y="13686"/>
                    <a:pt x="15117" y="13690"/>
                    <a:pt x="15109" y="13690"/>
                  </a:cubicBezTo>
                  <a:cubicBezTo>
                    <a:pt x="15104" y="13690"/>
                    <a:pt x="15099" y="13689"/>
                    <a:pt x="15097" y="13685"/>
                  </a:cubicBezTo>
                  <a:cubicBezTo>
                    <a:pt x="15104" y="13676"/>
                    <a:pt x="15111" y="13669"/>
                    <a:pt x="15118" y="13660"/>
                  </a:cubicBezTo>
                  <a:lnTo>
                    <a:pt x="15265" y="13499"/>
                  </a:lnTo>
                  <a:lnTo>
                    <a:pt x="15266" y="13499"/>
                  </a:lnTo>
                  <a:lnTo>
                    <a:pt x="15266" y="13498"/>
                  </a:lnTo>
                  <a:lnTo>
                    <a:pt x="15308" y="13453"/>
                  </a:lnTo>
                  <a:lnTo>
                    <a:pt x="15296" y="13454"/>
                  </a:lnTo>
                  <a:lnTo>
                    <a:pt x="15296" y="13454"/>
                  </a:lnTo>
                  <a:lnTo>
                    <a:pt x="15354" y="13368"/>
                  </a:lnTo>
                  <a:close/>
                  <a:moveTo>
                    <a:pt x="12667" y="18185"/>
                  </a:moveTo>
                  <a:cubicBezTo>
                    <a:pt x="12665" y="18192"/>
                    <a:pt x="12665" y="18199"/>
                    <a:pt x="12667" y="18206"/>
                  </a:cubicBezTo>
                  <a:lnTo>
                    <a:pt x="12667" y="18185"/>
                  </a:lnTo>
                  <a:close/>
                  <a:moveTo>
                    <a:pt x="12909" y="18208"/>
                  </a:moveTo>
                  <a:cubicBezTo>
                    <a:pt x="12905" y="18208"/>
                    <a:pt x="12887" y="18221"/>
                    <a:pt x="12853" y="18247"/>
                  </a:cubicBezTo>
                  <a:lnTo>
                    <a:pt x="12850" y="18247"/>
                  </a:lnTo>
                  <a:cubicBezTo>
                    <a:pt x="12816" y="18285"/>
                    <a:pt x="12810" y="18296"/>
                    <a:pt x="12816" y="18296"/>
                  </a:cubicBezTo>
                  <a:cubicBezTo>
                    <a:pt x="12824" y="18296"/>
                    <a:pt x="12860" y="18270"/>
                    <a:pt x="12866" y="18270"/>
                  </a:cubicBezTo>
                  <a:cubicBezTo>
                    <a:pt x="12866" y="18270"/>
                    <a:pt x="12867" y="18270"/>
                    <a:pt x="12867" y="18271"/>
                  </a:cubicBezTo>
                  <a:cubicBezTo>
                    <a:pt x="12897" y="18231"/>
                    <a:pt x="12915" y="18208"/>
                    <a:pt x="12909" y="18208"/>
                  </a:cubicBezTo>
                  <a:close/>
                  <a:moveTo>
                    <a:pt x="8542" y="18308"/>
                  </a:moveTo>
                  <a:cubicBezTo>
                    <a:pt x="8544" y="18309"/>
                    <a:pt x="8546" y="18311"/>
                    <a:pt x="8548" y="18312"/>
                  </a:cubicBezTo>
                  <a:cubicBezTo>
                    <a:pt x="8546" y="18311"/>
                    <a:pt x="8544" y="18309"/>
                    <a:pt x="8542" y="18308"/>
                  </a:cubicBezTo>
                  <a:close/>
                  <a:moveTo>
                    <a:pt x="14144" y="18458"/>
                  </a:moveTo>
                  <a:lnTo>
                    <a:pt x="14086" y="18537"/>
                  </a:lnTo>
                  <a:cubicBezTo>
                    <a:pt x="14104" y="18530"/>
                    <a:pt x="14125" y="18514"/>
                    <a:pt x="14146" y="18458"/>
                  </a:cubicBezTo>
                  <a:close/>
                  <a:moveTo>
                    <a:pt x="14144" y="18319"/>
                  </a:moveTo>
                  <a:lnTo>
                    <a:pt x="14100" y="18366"/>
                  </a:lnTo>
                  <a:lnTo>
                    <a:pt x="13905" y="18655"/>
                  </a:lnTo>
                  <a:lnTo>
                    <a:pt x="14144" y="18319"/>
                  </a:lnTo>
                  <a:close/>
                  <a:moveTo>
                    <a:pt x="14086" y="18537"/>
                  </a:moveTo>
                  <a:lnTo>
                    <a:pt x="14086" y="18537"/>
                  </a:lnTo>
                  <a:cubicBezTo>
                    <a:pt x="14056" y="18544"/>
                    <a:pt x="14033" y="18526"/>
                    <a:pt x="14026" y="18611"/>
                  </a:cubicBezTo>
                  <a:cubicBezTo>
                    <a:pt x="14024" y="18604"/>
                    <a:pt x="14022" y="18601"/>
                    <a:pt x="14020" y="18601"/>
                  </a:cubicBezTo>
                  <a:cubicBezTo>
                    <a:pt x="14012" y="18601"/>
                    <a:pt x="13997" y="18644"/>
                    <a:pt x="13958" y="18702"/>
                  </a:cubicBezTo>
                  <a:lnTo>
                    <a:pt x="14086" y="18537"/>
                  </a:lnTo>
                  <a:close/>
                  <a:moveTo>
                    <a:pt x="14153" y="18593"/>
                  </a:moveTo>
                  <a:cubicBezTo>
                    <a:pt x="14139" y="18593"/>
                    <a:pt x="14107" y="18608"/>
                    <a:pt x="14065" y="18630"/>
                  </a:cubicBezTo>
                  <a:lnTo>
                    <a:pt x="13954" y="18785"/>
                  </a:lnTo>
                  <a:cubicBezTo>
                    <a:pt x="13988" y="18774"/>
                    <a:pt x="14075" y="18697"/>
                    <a:pt x="14088" y="18697"/>
                  </a:cubicBezTo>
                  <a:lnTo>
                    <a:pt x="14088" y="18697"/>
                  </a:lnTo>
                  <a:cubicBezTo>
                    <a:pt x="14091" y="18697"/>
                    <a:pt x="14090" y="18701"/>
                    <a:pt x="14084" y="18711"/>
                  </a:cubicBezTo>
                  <a:cubicBezTo>
                    <a:pt x="14157" y="18624"/>
                    <a:pt x="14173" y="18593"/>
                    <a:pt x="14153" y="18593"/>
                  </a:cubicBezTo>
                  <a:close/>
                  <a:moveTo>
                    <a:pt x="13785" y="18769"/>
                  </a:moveTo>
                  <a:cubicBezTo>
                    <a:pt x="13661" y="18903"/>
                    <a:pt x="13621" y="18970"/>
                    <a:pt x="13643" y="18970"/>
                  </a:cubicBezTo>
                  <a:cubicBezTo>
                    <a:pt x="13665" y="18970"/>
                    <a:pt x="13745" y="18906"/>
                    <a:pt x="13866" y="18776"/>
                  </a:cubicBezTo>
                  <a:lnTo>
                    <a:pt x="13866" y="18776"/>
                  </a:lnTo>
                  <a:cubicBezTo>
                    <a:pt x="13815" y="18811"/>
                    <a:pt x="13758" y="18856"/>
                    <a:pt x="13742" y="18856"/>
                  </a:cubicBezTo>
                  <a:cubicBezTo>
                    <a:pt x="13730" y="18856"/>
                    <a:pt x="13738" y="18833"/>
                    <a:pt x="13785" y="18769"/>
                  </a:cubicBezTo>
                  <a:close/>
                  <a:moveTo>
                    <a:pt x="12285" y="18788"/>
                  </a:moveTo>
                  <a:lnTo>
                    <a:pt x="12099" y="18957"/>
                  </a:lnTo>
                  <a:cubicBezTo>
                    <a:pt x="12118" y="18947"/>
                    <a:pt x="12141" y="18935"/>
                    <a:pt x="12151" y="18935"/>
                  </a:cubicBezTo>
                  <a:cubicBezTo>
                    <a:pt x="12161" y="18935"/>
                    <a:pt x="12156" y="18948"/>
                    <a:pt x="12115" y="18992"/>
                  </a:cubicBezTo>
                  <a:cubicBezTo>
                    <a:pt x="12219" y="18912"/>
                    <a:pt x="12227" y="18901"/>
                    <a:pt x="12217" y="18901"/>
                  </a:cubicBezTo>
                  <a:cubicBezTo>
                    <a:pt x="12213" y="18901"/>
                    <a:pt x="12206" y="18902"/>
                    <a:pt x="12201" y="18902"/>
                  </a:cubicBezTo>
                  <a:cubicBezTo>
                    <a:pt x="12185" y="18902"/>
                    <a:pt x="12180" y="18889"/>
                    <a:pt x="12285" y="18788"/>
                  </a:cubicBezTo>
                  <a:close/>
                  <a:moveTo>
                    <a:pt x="13709" y="18981"/>
                  </a:moveTo>
                  <a:lnTo>
                    <a:pt x="13709" y="18981"/>
                  </a:lnTo>
                  <a:cubicBezTo>
                    <a:pt x="13709" y="18981"/>
                    <a:pt x="13687" y="19011"/>
                    <a:pt x="13585" y="19126"/>
                  </a:cubicBezTo>
                  <a:cubicBezTo>
                    <a:pt x="13593" y="19120"/>
                    <a:pt x="13602" y="19115"/>
                    <a:pt x="13611" y="19111"/>
                  </a:cubicBezTo>
                  <a:lnTo>
                    <a:pt x="13611" y="19111"/>
                  </a:lnTo>
                  <a:cubicBezTo>
                    <a:pt x="13587" y="19137"/>
                    <a:pt x="13581" y="19146"/>
                    <a:pt x="13585" y="19146"/>
                  </a:cubicBezTo>
                  <a:cubicBezTo>
                    <a:pt x="13593" y="19146"/>
                    <a:pt x="13648" y="19101"/>
                    <a:pt x="13636" y="19101"/>
                  </a:cubicBezTo>
                  <a:cubicBezTo>
                    <a:pt x="13633" y="19101"/>
                    <a:pt x="13627" y="19103"/>
                    <a:pt x="13618" y="19107"/>
                  </a:cubicBezTo>
                  <a:lnTo>
                    <a:pt x="13618" y="19107"/>
                  </a:lnTo>
                  <a:cubicBezTo>
                    <a:pt x="13636" y="19089"/>
                    <a:pt x="13664" y="19059"/>
                    <a:pt x="13713" y="19015"/>
                  </a:cubicBezTo>
                  <a:lnTo>
                    <a:pt x="13713" y="19015"/>
                  </a:lnTo>
                  <a:cubicBezTo>
                    <a:pt x="13711" y="19015"/>
                    <a:pt x="13710" y="19015"/>
                    <a:pt x="13709" y="19015"/>
                  </a:cubicBezTo>
                  <a:cubicBezTo>
                    <a:pt x="13686" y="19015"/>
                    <a:pt x="13709" y="18981"/>
                    <a:pt x="13709" y="18981"/>
                  </a:cubicBezTo>
                  <a:close/>
                  <a:moveTo>
                    <a:pt x="9230" y="19220"/>
                  </a:moveTo>
                  <a:lnTo>
                    <a:pt x="9230" y="19220"/>
                  </a:lnTo>
                  <a:cubicBezTo>
                    <a:pt x="9229" y="19220"/>
                    <a:pt x="9228" y="19221"/>
                    <a:pt x="9227" y="19221"/>
                  </a:cubicBezTo>
                  <a:lnTo>
                    <a:pt x="9226" y="19220"/>
                  </a:lnTo>
                  <a:lnTo>
                    <a:pt x="9226" y="19220"/>
                  </a:lnTo>
                  <a:cubicBezTo>
                    <a:pt x="9220" y="19222"/>
                    <a:pt x="9214" y="19224"/>
                    <a:pt x="9211" y="19228"/>
                  </a:cubicBezTo>
                  <a:lnTo>
                    <a:pt x="9248" y="19235"/>
                  </a:lnTo>
                  <a:lnTo>
                    <a:pt x="9230" y="19220"/>
                  </a:lnTo>
                  <a:close/>
                  <a:moveTo>
                    <a:pt x="13047" y="19272"/>
                  </a:moveTo>
                  <a:lnTo>
                    <a:pt x="12929" y="19353"/>
                  </a:lnTo>
                  <a:lnTo>
                    <a:pt x="12864" y="19462"/>
                  </a:lnTo>
                  <a:cubicBezTo>
                    <a:pt x="12899" y="19409"/>
                    <a:pt x="13075" y="19286"/>
                    <a:pt x="13050" y="19272"/>
                  </a:cubicBezTo>
                  <a:close/>
                  <a:moveTo>
                    <a:pt x="9403" y="19311"/>
                  </a:moveTo>
                  <a:lnTo>
                    <a:pt x="9403" y="19311"/>
                  </a:lnTo>
                  <a:cubicBezTo>
                    <a:pt x="9438" y="19358"/>
                    <a:pt x="9477" y="19400"/>
                    <a:pt x="9524" y="19432"/>
                  </a:cubicBezTo>
                  <a:cubicBezTo>
                    <a:pt x="9577" y="19467"/>
                    <a:pt x="9635" y="19497"/>
                    <a:pt x="9697" y="19515"/>
                  </a:cubicBezTo>
                  <a:cubicBezTo>
                    <a:pt x="9718" y="19534"/>
                    <a:pt x="9688" y="19534"/>
                    <a:pt x="9679" y="19536"/>
                  </a:cubicBezTo>
                  <a:cubicBezTo>
                    <a:pt x="9720" y="19547"/>
                    <a:pt x="9764" y="19554"/>
                    <a:pt x="9796" y="19554"/>
                  </a:cubicBezTo>
                  <a:cubicBezTo>
                    <a:pt x="9838" y="19554"/>
                    <a:pt x="9862" y="19542"/>
                    <a:pt x="9841" y="19509"/>
                  </a:cubicBezTo>
                  <a:cubicBezTo>
                    <a:pt x="9746" y="19509"/>
                    <a:pt x="9732" y="19488"/>
                    <a:pt x="9628" y="19481"/>
                  </a:cubicBezTo>
                  <a:cubicBezTo>
                    <a:pt x="9558" y="19446"/>
                    <a:pt x="9521" y="19397"/>
                    <a:pt x="9542" y="19393"/>
                  </a:cubicBezTo>
                  <a:cubicBezTo>
                    <a:pt x="9514" y="19386"/>
                    <a:pt x="9452" y="19316"/>
                    <a:pt x="9403" y="19311"/>
                  </a:cubicBezTo>
                  <a:close/>
                  <a:moveTo>
                    <a:pt x="9913" y="19546"/>
                  </a:moveTo>
                  <a:lnTo>
                    <a:pt x="9992" y="19564"/>
                  </a:lnTo>
                  <a:cubicBezTo>
                    <a:pt x="9966" y="19553"/>
                    <a:pt x="9941" y="19546"/>
                    <a:pt x="9915" y="19546"/>
                  </a:cubicBezTo>
                  <a:close/>
                  <a:moveTo>
                    <a:pt x="11251" y="19474"/>
                  </a:moveTo>
                  <a:cubicBezTo>
                    <a:pt x="11221" y="19485"/>
                    <a:pt x="11179" y="19497"/>
                    <a:pt x="11135" y="19513"/>
                  </a:cubicBezTo>
                  <a:cubicBezTo>
                    <a:pt x="11088" y="19522"/>
                    <a:pt x="11044" y="19536"/>
                    <a:pt x="11000" y="19555"/>
                  </a:cubicBezTo>
                  <a:lnTo>
                    <a:pt x="10996" y="19566"/>
                  </a:lnTo>
                  <a:cubicBezTo>
                    <a:pt x="11012" y="19550"/>
                    <a:pt x="11063" y="19541"/>
                    <a:pt x="11119" y="19529"/>
                  </a:cubicBezTo>
                  <a:cubicBezTo>
                    <a:pt x="11167" y="19520"/>
                    <a:pt x="11211" y="19502"/>
                    <a:pt x="11253" y="19474"/>
                  </a:cubicBezTo>
                  <a:close/>
                  <a:moveTo>
                    <a:pt x="9992" y="19564"/>
                  </a:moveTo>
                  <a:cubicBezTo>
                    <a:pt x="10003" y="19569"/>
                    <a:pt x="10016" y="19573"/>
                    <a:pt x="10029" y="19573"/>
                  </a:cubicBezTo>
                  <a:lnTo>
                    <a:pt x="10029" y="19573"/>
                  </a:lnTo>
                  <a:lnTo>
                    <a:pt x="9992" y="19564"/>
                  </a:lnTo>
                  <a:close/>
                  <a:moveTo>
                    <a:pt x="10036" y="19569"/>
                  </a:moveTo>
                  <a:cubicBezTo>
                    <a:pt x="10036" y="19571"/>
                    <a:pt x="10034" y="19571"/>
                    <a:pt x="10029" y="19573"/>
                  </a:cubicBezTo>
                  <a:lnTo>
                    <a:pt x="10029" y="19573"/>
                  </a:lnTo>
                  <a:cubicBezTo>
                    <a:pt x="10029" y="19573"/>
                    <a:pt x="10029" y="19573"/>
                    <a:pt x="10029" y="19573"/>
                  </a:cubicBezTo>
                  <a:lnTo>
                    <a:pt x="10029" y="19573"/>
                  </a:lnTo>
                  <a:lnTo>
                    <a:pt x="10029" y="19573"/>
                  </a:lnTo>
                  <a:cubicBezTo>
                    <a:pt x="10029" y="19573"/>
                    <a:pt x="10029" y="19573"/>
                    <a:pt x="10029" y="19573"/>
                  </a:cubicBezTo>
                  <a:lnTo>
                    <a:pt x="10029" y="19573"/>
                  </a:lnTo>
                  <a:cubicBezTo>
                    <a:pt x="10030" y="19573"/>
                    <a:pt x="10031" y="19573"/>
                    <a:pt x="10031" y="19573"/>
                  </a:cubicBezTo>
                  <a:lnTo>
                    <a:pt x="10029" y="19573"/>
                  </a:lnTo>
                  <a:lnTo>
                    <a:pt x="10068" y="19578"/>
                  </a:lnTo>
                  <a:lnTo>
                    <a:pt x="10068" y="19578"/>
                  </a:lnTo>
                  <a:lnTo>
                    <a:pt x="10036" y="19569"/>
                  </a:lnTo>
                  <a:close/>
                  <a:moveTo>
                    <a:pt x="10996" y="19566"/>
                  </a:moveTo>
                  <a:cubicBezTo>
                    <a:pt x="10991" y="19571"/>
                    <a:pt x="10989" y="19576"/>
                    <a:pt x="10989" y="19583"/>
                  </a:cubicBezTo>
                  <a:lnTo>
                    <a:pt x="10996" y="19566"/>
                  </a:lnTo>
                  <a:close/>
                  <a:moveTo>
                    <a:pt x="10789" y="19620"/>
                  </a:moveTo>
                  <a:cubicBezTo>
                    <a:pt x="10769" y="19620"/>
                    <a:pt x="10748" y="19624"/>
                    <a:pt x="10727" y="19629"/>
                  </a:cubicBezTo>
                  <a:lnTo>
                    <a:pt x="10729" y="19629"/>
                  </a:lnTo>
                  <a:cubicBezTo>
                    <a:pt x="10750" y="19624"/>
                    <a:pt x="10769" y="19622"/>
                    <a:pt x="10789" y="19620"/>
                  </a:cubicBezTo>
                  <a:close/>
                  <a:moveTo>
                    <a:pt x="9989" y="19632"/>
                  </a:moveTo>
                  <a:cubicBezTo>
                    <a:pt x="9993" y="19636"/>
                    <a:pt x="10001" y="19639"/>
                    <a:pt x="10013" y="19643"/>
                  </a:cubicBezTo>
                  <a:lnTo>
                    <a:pt x="9989" y="19632"/>
                  </a:lnTo>
                  <a:close/>
                  <a:moveTo>
                    <a:pt x="10687" y="19629"/>
                  </a:moveTo>
                  <a:cubicBezTo>
                    <a:pt x="10664" y="19636"/>
                    <a:pt x="10643" y="19641"/>
                    <a:pt x="10625" y="19645"/>
                  </a:cubicBezTo>
                  <a:cubicBezTo>
                    <a:pt x="10646" y="19643"/>
                    <a:pt x="10664" y="19641"/>
                    <a:pt x="10685" y="19636"/>
                  </a:cubicBezTo>
                  <a:lnTo>
                    <a:pt x="10685" y="19636"/>
                  </a:lnTo>
                  <a:cubicBezTo>
                    <a:pt x="10683" y="19643"/>
                    <a:pt x="10680" y="19648"/>
                    <a:pt x="10692" y="19650"/>
                  </a:cubicBezTo>
                  <a:cubicBezTo>
                    <a:pt x="10699" y="19638"/>
                    <a:pt x="10713" y="19631"/>
                    <a:pt x="10727" y="19629"/>
                  </a:cubicBezTo>
                  <a:lnTo>
                    <a:pt x="10727" y="19629"/>
                  </a:lnTo>
                  <a:lnTo>
                    <a:pt x="10685" y="19636"/>
                  </a:lnTo>
                  <a:cubicBezTo>
                    <a:pt x="10685" y="19634"/>
                    <a:pt x="10687" y="19631"/>
                    <a:pt x="10687" y="19629"/>
                  </a:cubicBezTo>
                  <a:close/>
                  <a:moveTo>
                    <a:pt x="11145" y="19678"/>
                  </a:moveTo>
                  <a:lnTo>
                    <a:pt x="11145" y="19678"/>
                  </a:lnTo>
                  <a:cubicBezTo>
                    <a:pt x="11142" y="19679"/>
                    <a:pt x="11140" y="19679"/>
                    <a:pt x="11137" y="19680"/>
                  </a:cubicBezTo>
                  <a:cubicBezTo>
                    <a:pt x="11140" y="19679"/>
                    <a:pt x="11142" y="19679"/>
                    <a:pt x="11145" y="19678"/>
                  </a:cubicBezTo>
                  <a:close/>
                  <a:moveTo>
                    <a:pt x="11065" y="19689"/>
                  </a:moveTo>
                  <a:lnTo>
                    <a:pt x="11058" y="19692"/>
                  </a:lnTo>
                  <a:cubicBezTo>
                    <a:pt x="11061" y="19691"/>
                    <a:pt x="11063" y="19690"/>
                    <a:pt x="11065" y="19689"/>
                  </a:cubicBezTo>
                  <a:close/>
                  <a:moveTo>
                    <a:pt x="10490" y="878"/>
                  </a:moveTo>
                  <a:cubicBezTo>
                    <a:pt x="10427" y="878"/>
                    <a:pt x="10363" y="881"/>
                    <a:pt x="10300" y="889"/>
                  </a:cubicBezTo>
                  <a:cubicBezTo>
                    <a:pt x="10393" y="919"/>
                    <a:pt x="10356" y="919"/>
                    <a:pt x="10300" y="926"/>
                  </a:cubicBezTo>
                  <a:cubicBezTo>
                    <a:pt x="10247" y="935"/>
                    <a:pt x="10173" y="947"/>
                    <a:pt x="10196" y="984"/>
                  </a:cubicBezTo>
                  <a:cubicBezTo>
                    <a:pt x="10091" y="1005"/>
                    <a:pt x="10047" y="1019"/>
                    <a:pt x="10032" y="1019"/>
                  </a:cubicBezTo>
                  <a:cubicBezTo>
                    <a:pt x="10031" y="1019"/>
                    <a:pt x="10030" y="1019"/>
                    <a:pt x="10029" y="1018"/>
                  </a:cubicBezTo>
                  <a:lnTo>
                    <a:pt x="9976" y="1025"/>
                  </a:lnTo>
                  <a:lnTo>
                    <a:pt x="9855" y="1049"/>
                  </a:lnTo>
                  <a:cubicBezTo>
                    <a:pt x="9816" y="1058"/>
                    <a:pt x="9776" y="1067"/>
                    <a:pt x="9737" y="1081"/>
                  </a:cubicBezTo>
                  <a:lnTo>
                    <a:pt x="9684" y="1097"/>
                  </a:lnTo>
                  <a:cubicBezTo>
                    <a:pt x="9675" y="1099"/>
                    <a:pt x="9670" y="1099"/>
                    <a:pt x="9666" y="1099"/>
                  </a:cubicBezTo>
                  <a:cubicBezTo>
                    <a:pt x="9628" y="1099"/>
                    <a:pt x="9777" y="1034"/>
                    <a:pt x="9762" y="1023"/>
                  </a:cubicBezTo>
                  <a:lnTo>
                    <a:pt x="9762" y="1023"/>
                  </a:lnTo>
                  <a:cubicBezTo>
                    <a:pt x="9648" y="1074"/>
                    <a:pt x="9616" y="1080"/>
                    <a:pt x="9596" y="1080"/>
                  </a:cubicBezTo>
                  <a:cubicBezTo>
                    <a:pt x="9590" y="1080"/>
                    <a:pt x="9585" y="1079"/>
                    <a:pt x="9579" y="1079"/>
                  </a:cubicBezTo>
                  <a:cubicBezTo>
                    <a:pt x="9564" y="1079"/>
                    <a:pt x="9543" y="1083"/>
                    <a:pt x="9482" y="1109"/>
                  </a:cubicBezTo>
                  <a:cubicBezTo>
                    <a:pt x="9505" y="1111"/>
                    <a:pt x="9491" y="1132"/>
                    <a:pt x="9454" y="1160"/>
                  </a:cubicBezTo>
                  <a:cubicBezTo>
                    <a:pt x="9415" y="1188"/>
                    <a:pt x="9357" y="1234"/>
                    <a:pt x="9292" y="1278"/>
                  </a:cubicBezTo>
                  <a:lnTo>
                    <a:pt x="9391" y="1225"/>
                  </a:lnTo>
                  <a:cubicBezTo>
                    <a:pt x="9422" y="1208"/>
                    <a:pt x="9456" y="1192"/>
                    <a:pt x="9491" y="1178"/>
                  </a:cubicBezTo>
                  <a:lnTo>
                    <a:pt x="9491" y="1178"/>
                  </a:lnTo>
                  <a:cubicBezTo>
                    <a:pt x="9417" y="1234"/>
                    <a:pt x="9364" y="1280"/>
                    <a:pt x="9320" y="1308"/>
                  </a:cubicBezTo>
                  <a:cubicBezTo>
                    <a:pt x="9276" y="1338"/>
                    <a:pt x="9248" y="1357"/>
                    <a:pt x="9213" y="1375"/>
                  </a:cubicBezTo>
                  <a:lnTo>
                    <a:pt x="9162" y="1406"/>
                  </a:lnTo>
                  <a:lnTo>
                    <a:pt x="9150" y="1415"/>
                  </a:lnTo>
                  <a:lnTo>
                    <a:pt x="9143" y="1417"/>
                  </a:lnTo>
                  <a:lnTo>
                    <a:pt x="9136" y="1426"/>
                  </a:lnTo>
                  <a:lnTo>
                    <a:pt x="9132" y="1429"/>
                  </a:lnTo>
                  <a:lnTo>
                    <a:pt x="9106" y="1450"/>
                  </a:lnTo>
                  <a:cubicBezTo>
                    <a:pt x="9055" y="1494"/>
                    <a:pt x="9011" y="1542"/>
                    <a:pt x="8972" y="1596"/>
                  </a:cubicBezTo>
                  <a:lnTo>
                    <a:pt x="9030" y="1501"/>
                  </a:lnTo>
                  <a:lnTo>
                    <a:pt x="9030" y="1501"/>
                  </a:lnTo>
                  <a:cubicBezTo>
                    <a:pt x="8916" y="1635"/>
                    <a:pt x="8573" y="1957"/>
                    <a:pt x="8494" y="2122"/>
                  </a:cubicBezTo>
                  <a:cubicBezTo>
                    <a:pt x="8482" y="2129"/>
                    <a:pt x="8466" y="2136"/>
                    <a:pt x="8457" y="2136"/>
                  </a:cubicBezTo>
                  <a:cubicBezTo>
                    <a:pt x="8446" y="2136"/>
                    <a:pt x="8445" y="2126"/>
                    <a:pt x="8473" y="2094"/>
                  </a:cubicBezTo>
                  <a:lnTo>
                    <a:pt x="8473" y="2094"/>
                  </a:lnTo>
                  <a:cubicBezTo>
                    <a:pt x="8172" y="2384"/>
                    <a:pt x="7861" y="2799"/>
                    <a:pt x="7604" y="3003"/>
                  </a:cubicBezTo>
                  <a:lnTo>
                    <a:pt x="7613" y="2968"/>
                  </a:lnTo>
                  <a:lnTo>
                    <a:pt x="7613" y="2968"/>
                  </a:lnTo>
                  <a:cubicBezTo>
                    <a:pt x="7562" y="3026"/>
                    <a:pt x="7542" y="3089"/>
                    <a:pt x="7460" y="3144"/>
                  </a:cubicBezTo>
                  <a:cubicBezTo>
                    <a:pt x="7459" y="3136"/>
                    <a:pt x="7464" y="3123"/>
                    <a:pt x="7458" y="3123"/>
                  </a:cubicBezTo>
                  <a:cubicBezTo>
                    <a:pt x="7455" y="3123"/>
                    <a:pt x="7450" y="3125"/>
                    <a:pt x="7442" y="3133"/>
                  </a:cubicBezTo>
                  <a:cubicBezTo>
                    <a:pt x="7419" y="3165"/>
                    <a:pt x="7319" y="3302"/>
                    <a:pt x="7238" y="3369"/>
                  </a:cubicBezTo>
                  <a:lnTo>
                    <a:pt x="7287" y="3290"/>
                  </a:lnTo>
                  <a:lnTo>
                    <a:pt x="7287" y="3290"/>
                  </a:lnTo>
                  <a:cubicBezTo>
                    <a:pt x="6981" y="3561"/>
                    <a:pt x="6879" y="3770"/>
                    <a:pt x="6647" y="4023"/>
                  </a:cubicBezTo>
                  <a:cubicBezTo>
                    <a:pt x="6643" y="4019"/>
                    <a:pt x="6638" y="4018"/>
                    <a:pt x="6632" y="4018"/>
                  </a:cubicBezTo>
                  <a:cubicBezTo>
                    <a:pt x="6567" y="4018"/>
                    <a:pt x="6358" y="4206"/>
                    <a:pt x="6248" y="4303"/>
                  </a:cubicBezTo>
                  <a:lnTo>
                    <a:pt x="6246" y="4294"/>
                  </a:lnTo>
                  <a:cubicBezTo>
                    <a:pt x="5905" y="4626"/>
                    <a:pt x="5708" y="4897"/>
                    <a:pt x="5411" y="5224"/>
                  </a:cubicBezTo>
                  <a:cubicBezTo>
                    <a:pt x="5175" y="5374"/>
                    <a:pt x="4739" y="5861"/>
                    <a:pt x="4405" y="6149"/>
                  </a:cubicBezTo>
                  <a:cubicBezTo>
                    <a:pt x="4415" y="6141"/>
                    <a:pt x="4422" y="6138"/>
                    <a:pt x="4426" y="6138"/>
                  </a:cubicBezTo>
                  <a:cubicBezTo>
                    <a:pt x="4445" y="6138"/>
                    <a:pt x="4416" y="6199"/>
                    <a:pt x="4375" y="6246"/>
                  </a:cubicBezTo>
                  <a:cubicBezTo>
                    <a:pt x="4304" y="6303"/>
                    <a:pt x="4224" y="6436"/>
                    <a:pt x="4188" y="6436"/>
                  </a:cubicBezTo>
                  <a:cubicBezTo>
                    <a:pt x="4183" y="6436"/>
                    <a:pt x="4179" y="6433"/>
                    <a:pt x="4175" y="6427"/>
                  </a:cubicBezTo>
                  <a:lnTo>
                    <a:pt x="4203" y="6401"/>
                  </a:lnTo>
                  <a:lnTo>
                    <a:pt x="4203" y="6401"/>
                  </a:lnTo>
                  <a:cubicBezTo>
                    <a:pt x="4113" y="6422"/>
                    <a:pt x="3974" y="6582"/>
                    <a:pt x="3856" y="6698"/>
                  </a:cubicBezTo>
                  <a:lnTo>
                    <a:pt x="3883" y="6763"/>
                  </a:lnTo>
                  <a:cubicBezTo>
                    <a:pt x="3508" y="6999"/>
                    <a:pt x="3107" y="7591"/>
                    <a:pt x="2877" y="7695"/>
                  </a:cubicBezTo>
                  <a:cubicBezTo>
                    <a:pt x="2817" y="7781"/>
                    <a:pt x="2724" y="7871"/>
                    <a:pt x="2664" y="7957"/>
                  </a:cubicBezTo>
                  <a:lnTo>
                    <a:pt x="2641" y="7927"/>
                  </a:lnTo>
                  <a:cubicBezTo>
                    <a:pt x="2430" y="8126"/>
                    <a:pt x="2325" y="8226"/>
                    <a:pt x="2080" y="8483"/>
                  </a:cubicBezTo>
                  <a:lnTo>
                    <a:pt x="2112" y="8414"/>
                  </a:lnTo>
                  <a:lnTo>
                    <a:pt x="2112" y="8414"/>
                  </a:lnTo>
                  <a:cubicBezTo>
                    <a:pt x="1968" y="8555"/>
                    <a:pt x="2006" y="8666"/>
                    <a:pt x="1873" y="8801"/>
                  </a:cubicBezTo>
                  <a:lnTo>
                    <a:pt x="1797" y="8801"/>
                  </a:lnTo>
                  <a:cubicBezTo>
                    <a:pt x="1674" y="8928"/>
                    <a:pt x="1540" y="9037"/>
                    <a:pt x="1407" y="9185"/>
                  </a:cubicBezTo>
                  <a:cubicBezTo>
                    <a:pt x="1282" y="9332"/>
                    <a:pt x="1192" y="9501"/>
                    <a:pt x="1141" y="9686"/>
                  </a:cubicBezTo>
                  <a:cubicBezTo>
                    <a:pt x="1134" y="9677"/>
                    <a:pt x="1122" y="9661"/>
                    <a:pt x="1148" y="9603"/>
                  </a:cubicBezTo>
                  <a:lnTo>
                    <a:pt x="1148" y="9603"/>
                  </a:lnTo>
                  <a:cubicBezTo>
                    <a:pt x="1090" y="9728"/>
                    <a:pt x="1044" y="9858"/>
                    <a:pt x="1013" y="9990"/>
                  </a:cubicBezTo>
                  <a:cubicBezTo>
                    <a:pt x="991" y="10118"/>
                    <a:pt x="988" y="10222"/>
                    <a:pt x="1016" y="10222"/>
                  </a:cubicBezTo>
                  <a:cubicBezTo>
                    <a:pt x="1017" y="10222"/>
                    <a:pt x="1018" y="10222"/>
                    <a:pt x="1019" y="10221"/>
                  </a:cubicBezTo>
                  <a:lnTo>
                    <a:pt x="1019" y="10221"/>
                  </a:lnTo>
                  <a:cubicBezTo>
                    <a:pt x="1002" y="10242"/>
                    <a:pt x="994" y="10332"/>
                    <a:pt x="1004" y="10440"/>
                  </a:cubicBezTo>
                  <a:cubicBezTo>
                    <a:pt x="1016" y="10563"/>
                    <a:pt x="1041" y="10685"/>
                    <a:pt x="1083" y="10801"/>
                  </a:cubicBezTo>
                  <a:lnTo>
                    <a:pt x="1041" y="10778"/>
                  </a:lnTo>
                  <a:lnTo>
                    <a:pt x="1041" y="10778"/>
                  </a:lnTo>
                  <a:cubicBezTo>
                    <a:pt x="1127" y="10936"/>
                    <a:pt x="1134" y="10938"/>
                    <a:pt x="1236" y="11149"/>
                  </a:cubicBezTo>
                  <a:cubicBezTo>
                    <a:pt x="1245" y="11174"/>
                    <a:pt x="1244" y="11188"/>
                    <a:pt x="1239" y="11188"/>
                  </a:cubicBezTo>
                  <a:cubicBezTo>
                    <a:pt x="1233" y="11188"/>
                    <a:pt x="1224" y="11175"/>
                    <a:pt x="1213" y="11148"/>
                  </a:cubicBezTo>
                  <a:lnTo>
                    <a:pt x="1213" y="11148"/>
                  </a:lnTo>
                  <a:cubicBezTo>
                    <a:pt x="1241" y="11225"/>
                    <a:pt x="1261" y="11255"/>
                    <a:pt x="1289" y="11283"/>
                  </a:cubicBezTo>
                  <a:cubicBezTo>
                    <a:pt x="1319" y="11314"/>
                    <a:pt x="1343" y="11351"/>
                    <a:pt x="1403" y="11448"/>
                  </a:cubicBezTo>
                  <a:cubicBezTo>
                    <a:pt x="1403" y="11448"/>
                    <a:pt x="1343" y="11399"/>
                    <a:pt x="1336" y="11391"/>
                  </a:cubicBezTo>
                  <a:lnTo>
                    <a:pt x="1336" y="11391"/>
                  </a:lnTo>
                  <a:cubicBezTo>
                    <a:pt x="1447" y="11552"/>
                    <a:pt x="1449" y="11539"/>
                    <a:pt x="1533" y="11594"/>
                  </a:cubicBezTo>
                  <a:cubicBezTo>
                    <a:pt x="1558" y="11617"/>
                    <a:pt x="1584" y="11640"/>
                    <a:pt x="1605" y="11668"/>
                  </a:cubicBezTo>
                  <a:cubicBezTo>
                    <a:pt x="1635" y="11698"/>
                    <a:pt x="1660" y="11726"/>
                    <a:pt x="1683" y="11756"/>
                  </a:cubicBezTo>
                  <a:cubicBezTo>
                    <a:pt x="1732" y="11817"/>
                    <a:pt x="1769" y="11872"/>
                    <a:pt x="1767" y="11891"/>
                  </a:cubicBezTo>
                  <a:cubicBezTo>
                    <a:pt x="1797" y="11895"/>
                    <a:pt x="1885" y="11949"/>
                    <a:pt x="1955" y="12030"/>
                  </a:cubicBezTo>
                  <a:cubicBezTo>
                    <a:pt x="1955" y="12035"/>
                    <a:pt x="1953" y="12037"/>
                    <a:pt x="1949" y="12037"/>
                  </a:cubicBezTo>
                  <a:cubicBezTo>
                    <a:pt x="1940" y="12037"/>
                    <a:pt x="1920" y="12024"/>
                    <a:pt x="1908" y="12016"/>
                  </a:cubicBezTo>
                  <a:lnTo>
                    <a:pt x="1908" y="12016"/>
                  </a:lnTo>
                  <a:cubicBezTo>
                    <a:pt x="2105" y="12248"/>
                    <a:pt x="2256" y="12306"/>
                    <a:pt x="2381" y="12480"/>
                  </a:cubicBezTo>
                  <a:cubicBezTo>
                    <a:pt x="2376" y="12494"/>
                    <a:pt x="2381" y="12507"/>
                    <a:pt x="2390" y="12519"/>
                  </a:cubicBezTo>
                  <a:cubicBezTo>
                    <a:pt x="2236" y="12363"/>
                    <a:pt x="2109" y="12233"/>
                    <a:pt x="2098" y="12220"/>
                  </a:cubicBezTo>
                  <a:lnTo>
                    <a:pt x="2098" y="12220"/>
                  </a:lnTo>
                  <a:cubicBezTo>
                    <a:pt x="2083" y="12239"/>
                    <a:pt x="2161" y="12329"/>
                    <a:pt x="2128" y="12329"/>
                  </a:cubicBezTo>
                  <a:cubicBezTo>
                    <a:pt x="2118" y="12329"/>
                    <a:pt x="2101" y="12323"/>
                    <a:pt x="2070" y="12306"/>
                  </a:cubicBezTo>
                  <a:lnTo>
                    <a:pt x="2070" y="12306"/>
                  </a:lnTo>
                  <a:cubicBezTo>
                    <a:pt x="2198" y="12401"/>
                    <a:pt x="2425" y="12552"/>
                    <a:pt x="2548" y="12698"/>
                  </a:cubicBezTo>
                  <a:cubicBezTo>
                    <a:pt x="2553" y="12705"/>
                    <a:pt x="2557" y="12714"/>
                    <a:pt x="2557" y="12723"/>
                  </a:cubicBezTo>
                  <a:lnTo>
                    <a:pt x="2541" y="12712"/>
                  </a:lnTo>
                  <a:lnTo>
                    <a:pt x="2541" y="12712"/>
                  </a:lnTo>
                  <a:cubicBezTo>
                    <a:pt x="2569" y="12742"/>
                    <a:pt x="2599" y="12769"/>
                    <a:pt x="2632" y="12793"/>
                  </a:cubicBezTo>
                  <a:cubicBezTo>
                    <a:pt x="2671" y="12839"/>
                    <a:pt x="2694" y="12869"/>
                    <a:pt x="2736" y="12911"/>
                  </a:cubicBezTo>
                  <a:cubicBezTo>
                    <a:pt x="2734" y="12948"/>
                    <a:pt x="2884" y="13080"/>
                    <a:pt x="2951" y="13150"/>
                  </a:cubicBezTo>
                  <a:cubicBezTo>
                    <a:pt x="2954" y="13145"/>
                    <a:pt x="2959" y="13143"/>
                    <a:pt x="2964" y="13143"/>
                  </a:cubicBezTo>
                  <a:cubicBezTo>
                    <a:pt x="2980" y="13143"/>
                    <a:pt x="3004" y="13160"/>
                    <a:pt x="3013" y="13160"/>
                  </a:cubicBezTo>
                  <a:cubicBezTo>
                    <a:pt x="3020" y="13160"/>
                    <a:pt x="3018" y="13149"/>
                    <a:pt x="2995" y="13110"/>
                  </a:cubicBezTo>
                  <a:lnTo>
                    <a:pt x="2995" y="13110"/>
                  </a:lnTo>
                  <a:cubicBezTo>
                    <a:pt x="2995" y="13111"/>
                    <a:pt x="2995" y="13112"/>
                    <a:pt x="2995" y="13112"/>
                  </a:cubicBezTo>
                  <a:cubicBezTo>
                    <a:pt x="2992" y="13112"/>
                    <a:pt x="2968" y="13090"/>
                    <a:pt x="2931" y="13055"/>
                  </a:cubicBezTo>
                  <a:cubicBezTo>
                    <a:pt x="2919" y="13045"/>
                    <a:pt x="2910" y="13036"/>
                    <a:pt x="2898" y="13027"/>
                  </a:cubicBezTo>
                  <a:lnTo>
                    <a:pt x="2898" y="13027"/>
                  </a:lnTo>
                  <a:lnTo>
                    <a:pt x="2905" y="13029"/>
                  </a:lnTo>
                  <a:cubicBezTo>
                    <a:pt x="2859" y="12985"/>
                    <a:pt x="2798" y="12927"/>
                    <a:pt x="2731" y="12860"/>
                  </a:cubicBezTo>
                  <a:lnTo>
                    <a:pt x="2731" y="12860"/>
                  </a:lnTo>
                  <a:cubicBezTo>
                    <a:pt x="2809" y="12903"/>
                    <a:pt x="2876" y="12963"/>
                    <a:pt x="2926" y="13036"/>
                  </a:cubicBezTo>
                  <a:lnTo>
                    <a:pt x="2926" y="13036"/>
                  </a:lnTo>
                  <a:lnTo>
                    <a:pt x="2903" y="13029"/>
                  </a:lnTo>
                  <a:lnTo>
                    <a:pt x="2903" y="13029"/>
                  </a:lnTo>
                  <a:lnTo>
                    <a:pt x="2928" y="13052"/>
                  </a:lnTo>
                  <a:cubicBezTo>
                    <a:pt x="2935" y="13059"/>
                    <a:pt x="2940" y="13062"/>
                    <a:pt x="2949" y="13069"/>
                  </a:cubicBezTo>
                  <a:lnTo>
                    <a:pt x="2930" y="13039"/>
                  </a:lnTo>
                  <a:lnTo>
                    <a:pt x="2930" y="13039"/>
                  </a:lnTo>
                  <a:cubicBezTo>
                    <a:pt x="2981" y="13058"/>
                    <a:pt x="3035" y="13080"/>
                    <a:pt x="3065" y="13094"/>
                  </a:cubicBezTo>
                  <a:cubicBezTo>
                    <a:pt x="3125" y="13224"/>
                    <a:pt x="3288" y="13423"/>
                    <a:pt x="3290" y="13470"/>
                  </a:cubicBezTo>
                  <a:cubicBezTo>
                    <a:pt x="3515" y="13664"/>
                    <a:pt x="3795" y="13954"/>
                    <a:pt x="3974" y="14042"/>
                  </a:cubicBezTo>
                  <a:cubicBezTo>
                    <a:pt x="4041" y="14095"/>
                    <a:pt x="4029" y="14126"/>
                    <a:pt x="4046" y="14153"/>
                  </a:cubicBezTo>
                  <a:cubicBezTo>
                    <a:pt x="4011" y="14123"/>
                    <a:pt x="3976" y="14095"/>
                    <a:pt x="3939" y="14070"/>
                  </a:cubicBezTo>
                  <a:lnTo>
                    <a:pt x="3939" y="14070"/>
                  </a:lnTo>
                  <a:cubicBezTo>
                    <a:pt x="4070" y="14176"/>
                    <a:pt x="4294" y="14415"/>
                    <a:pt x="4359" y="14415"/>
                  </a:cubicBezTo>
                  <a:cubicBezTo>
                    <a:pt x="4360" y="14415"/>
                    <a:pt x="4360" y="14415"/>
                    <a:pt x="4361" y="14415"/>
                  </a:cubicBezTo>
                  <a:cubicBezTo>
                    <a:pt x="4405" y="14469"/>
                    <a:pt x="4408" y="14482"/>
                    <a:pt x="4399" y="14482"/>
                  </a:cubicBezTo>
                  <a:cubicBezTo>
                    <a:pt x="4391" y="14482"/>
                    <a:pt x="4374" y="14471"/>
                    <a:pt x="4369" y="14471"/>
                  </a:cubicBezTo>
                  <a:lnTo>
                    <a:pt x="4369" y="14471"/>
                  </a:lnTo>
                  <a:cubicBezTo>
                    <a:pt x="4364" y="14471"/>
                    <a:pt x="4379" y="14488"/>
                    <a:pt x="4458" y="14564"/>
                  </a:cubicBezTo>
                  <a:lnTo>
                    <a:pt x="4419" y="14545"/>
                  </a:lnTo>
                  <a:lnTo>
                    <a:pt x="4419" y="14545"/>
                  </a:lnTo>
                  <a:cubicBezTo>
                    <a:pt x="4764" y="14991"/>
                    <a:pt x="5144" y="15116"/>
                    <a:pt x="5518" y="15599"/>
                  </a:cubicBezTo>
                  <a:lnTo>
                    <a:pt x="5518" y="15599"/>
                  </a:lnTo>
                  <a:cubicBezTo>
                    <a:pt x="5512" y="15590"/>
                    <a:pt x="5508" y="15582"/>
                    <a:pt x="5508" y="15577"/>
                  </a:cubicBezTo>
                  <a:lnTo>
                    <a:pt x="5508" y="15577"/>
                  </a:lnTo>
                  <a:cubicBezTo>
                    <a:pt x="5993" y="16122"/>
                    <a:pt x="6596" y="16611"/>
                    <a:pt x="7057" y="17165"/>
                  </a:cubicBezTo>
                  <a:cubicBezTo>
                    <a:pt x="7191" y="17318"/>
                    <a:pt x="7229" y="17313"/>
                    <a:pt x="7333" y="17385"/>
                  </a:cubicBezTo>
                  <a:lnTo>
                    <a:pt x="7338" y="17443"/>
                  </a:lnTo>
                  <a:lnTo>
                    <a:pt x="7518" y="17564"/>
                  </a:lnTo>
                  <a:cubicBezTo>
                    <a:pt x="7755" y="17756"/>
                    <a:pt x="7822" y="17999"/>
                    <a:pt x="8137" y="18227"/>
                  </a:cubicBezTo>
                  <a:lnTo>
                    <a:pt x="8119" y="18173"/>
                  </a:lnTo>
                  <a:lnTo>
                    <a:pt x="8119" y="18173"/>
                  </a:lnTo>
                  <a:cubicBezTo>
                    <a:pt x="8214" y="18275"/>
                    <a:pt x="8439" y="18472"/>
                    <a:pt x="8402" y="18475"/>
                  </a:cubicBezTo>
                  <a:cubicBezTo>
                    <a:pt x="8434" y="18486"/>
                    <a:pt x="8462" y="18507"/>
                    <a:pt x="8480" y="18537"/>
                  </a:cubicBezTo>
                  <a:lnTo>
                    <a:pt x="8469" y="18553"/>
                  </a:lnTo>
                  <a:lnTo>
                    <a:pt x="8731" y="18767"/>
                  </a:lnTo>
                  <a:cubicBezTo>
                    <a:pt x="8907" y="18964"/>
                    <a:pt x="8647" y="18795"/>
                    <a:pt x="8914" y="19068"/>
                  </a:cubicBezTo>
                  <a:cubicBezTo>
                    <a:pt x="9007" y="19151"/>
                    <a:pt x="9186" y="19274"/>
                    <a:pt x="9212" y="19274"/>
                  </a:cubicBezTo>
                  <a:cubicBezTo>
                    <a:pt x="9216" y="19274"/>
                    <a:pt x="9217" y="19271"/>
                    <a:pt x="9213" y="19265"/>
                  </a:cubicBezTo>
                  <a:cubicBezTo>
                    <a:pt x="9174" y="19223"/>
                    <a:pt x="9118" y="19154"/>
                    <a:pt x="9130" y="19135"/>
                  </a:cubicBezTo>
                  <a:lnTo>
                    <a:pt x="9130" y="19135"/>
                  </a:lnTo>
                  <a:lnTo>
                    <a:pt x="9226" y="19220"/>
                  </a:lnTo>
                  <a:lnTo>
                    <a:pt x="9226" y="19220"/>
                  </a:lnTo>
                  <a:cubicBezTo>
                    <a:pt x="9227" y="19220"/>
                    <a:pt x="9228" y="19219"/>
                    <a:pt x="9229" y="19219"/>
                  </a:cubicBezTo>
                  <a:lnTo>
                    <a:pt x="9230" y="19220"/>
                  </a:lnTo>
                  <a:lnTo>
                    <a:pt x="9230" y="19220"/>
                  </a:lnTo>
                  <a:cubicBezTo>
                    <a:pt x="9253" y="19211"/>
                    <a:pt x="9282" y="19209"/>
                    <a:pt x="9299" y="19195"/>
                  </a:cubicBezTo>
                  <a:lnTo>
                    <a:pt x="9299" y="19195"/>
                  </a:lnTo>
                  <a:cubicBezTo>
                    <a:pt x="9306" y="19206"/>
                    <a:pt x="9318" y="19220"/>
                    <a:pt x="9338" y="19235"/>
                  </a:cubicBezTo>
                  <a:lnTo>
                    <a:pt x="9405" y="19240"/>
                  </a:lnTo>
                  <a:lnTo>
                    <a:pt x="9313" y="19170"/>
                  </a:lnTo>
                  <a:cubicBezTo>
                    <a:pt x="9313" y="19170"/>
                    <a:pt x="9312" y="19170"/>
                    <a:pt x="9312" y="19170"/>
                  </a:cubicBezTo>
                  <a:lnTo>
                    <a:pt x="9312" y="19170"/>
                  </a:lnTo>
                  <a:cubicBezTo>
                    <a:pt x="9311" y="19182"/>
                    <a:pt x="9306" y="19190"/>
                    <a:pt x="9299" y="19195"/>
                  </a:cubicBezTo>
                  <a:lnTo>
                    <a:pt x="9299" y="19195"/>
                  </a:lnTo>
                  <a:cubicBezTo>
                    <a:pt x="9288" y="19178"/>
                    <a:pt x="9291" y="19168"/>
                    <a:pt x="9302" y="19168"/>
                  </a:cubicBezTo>
                  <a:cubicBezTo>
                    <a:pt x="9305" y="19168"/>
                    <a:pt x="9308" y="19168"/>
                    <a:pt x="9312" y="19170"/>
                  </a:cubicBezTo>
                  <a:lnTo>
                    <a:pt x="9312" y="19170"/>
                  </a:lnTo>
                  <a:cubicBezTo>
                    <a:pt x="9315" y="19139"/>
                    <a:pt x="9288" y="19082"/>
                    <a:pt x="9201" y="18971"/>
                  </a:cubicBezTo>
                  <a:lnTo>
                    <a:pt x="9021" y="18839"/>
                  </a:lnTo>
                  <a:lnTo>
                    <a:pt x="8990" y="18767"/>
                  </a:lnTo>
                  <a:lnTo>
                    <a:pt x="9123" y="18899"/>
                  </a:lnTo>
                  <a:cubicBezTo>
                    <a:pt x="9067" y="18804"/>
                    <a:pt x="9002" y="18774"/>
                    <a:pt x="8937" y="18732"/>
                  </a:cubicBezTo>
                  <a:cubicBezTo>
                    <a:pt x="8930" y="18699"/>
                    <a:pt x="8916" y="18669"/>
                    <a:pt x="8893" y="18646"/>
                  </a:cubicBezTo>
                  <a:lnTo>
                    <a:pt x="8701" y="18530"/>
                  </a:lnTo>
                  <a:cubicBezTo>
                    <a:pt x="8700" y="18522"/>
                    <a:pt x="8706" y="18520"/>
                    <a:pt x="8714" y="18520"/>
                  </a:cubicBezTo>
                  <a:cubicBezTo>
                    <a:pt x="8721" y="18520"/>
                    <a:pt x="8731" y="18522"/>
                    <a:pt x="8738" y="18522"/>
                  </a:cubicBezTo>
                  <a:cubicBezTo>
                    <a:pt x="8753" y="18522"/>
                    <a:pt x="8757" y="18512"/>
                    <a:pt x="8708" y="18454"/>
                  </a:cubicBezTo>
                  <a:cubicBezTo>
                    <a:pt x="8694" y="18446"/>
                    <a:pt x="8685" y="18443"/>
                    <a:pt x="8680" y="18443"/>
                  </a:cubicBezTo>
                  <a:cubicBezTo>
                    <a:pt x="8658" y="18443"/>
                    <a:pt x="8685" y="18490"/>
                    <a:pt x="8668" y="18490"/>
                  </a:cubicBezTo>
                  <a:cubicBezTo>
                    <a:pt x="8660" y="18490"/>
                    <a:pt x="8643" y="18480"/>
                    <a:pt x="8608" y="18451"/>
                  </a:cubicBezTo>
                  <a:cubicBezTo>
                    <a:pt x="8552" y="18359"/>
                    <a:pt x="8589" y="18366"/>
                    <a:pt x="8485" y="18291"/>
                  </a:cubicBezTo>
                  <a:cubicBezTo>
                    <a:pt x="8484" y="18284"/>
                    <a:pt x="8487" y="18281"/>
                    <a:pt x="8492" y="18281"/>
                  </a:cubicBezTo>
                  <a:cubicBezTo>
                    <a:pt x="8501" y="18281"/>
                    <a:pt x="8519" y="18291"/>
                    <a:pt x="8542" y="18308"/>
                  </a:cubicBezTo>
                  <a:lnTo>
                    <a:pt x="8542" y="18308"/>
                  </a:lnTo>
                  <a:cubicBezTo>
                    <a:pt x="8452" y="18239"/>
                    <a:pt x="8335" y="18108"/>
                    <a:pt x="8274" y="18090"/>
                  </a:cubicBezTo>
                  <a:cubicBezTo>
                    <a:pt x="8218" y="17990"/>
                    <a:pt x="8003" y="17832"/>
                    <a:pt x="8049" y="17800"/>
                  </a:cubicBezTo>
                  <a:lnTo>
                    <a:pt x="8049" y="17800"/>
                  </a:lnTo>
                  <a:cubicBezTo>
                    <a:pt x="8053" y="17801"/>
                    <a:pt x="8056" y="17802"/>
                    <a:pt x="8057" y="17802"/>
                  </a:cubicBezTo>
                  <a:cubicBezTo>
                    <a:pt x="8059" y="17802"/>
                    <a:pt x="8058" y="17800"/>
                    <a:pt x="8054" y="17795"/>
                  </a:cubicBezTo>
                  <a:cubicBezTo>
                    <a:pt x="8052" y="17795"/>
                    <a:pt x="8052" y="17798"/>
                    <a:pt x="8049" y="17800"/>
                  </a:cubicBezTo>
                  <a:cubicBezTo>
                    <a:pt x="7961" y="17751"/>
                    <a:pt x="7880" y="17691"/>
                    <a:pt x="7806" y="17624"/>
                  </a:cubicBezTo>
                  <a:lnTo>
                    <a:pt x="7806" y="17624"/>
                  </a:lnTo>
                  <a:cubicBezTo>
                    <a:pt x="7824" y="17633"/>
                    <a:pt x="7836" y="17636"/>
                    <a:pt x="7843" y="17636"/>
                  </a:cubicBezTo>
                  <a:cubicBezTo>
                    <a:pt x="7897" y="17636"/>
                    <a:pt x="7548" y="17349"/>
                    <a:pt x="7625" y="17336"/>
                  </a:cubicBezTo>
                  <a:cubicBezTo>
                    <a:pt x="7486" y="17281"/>
                    <a:pt x="7254" y="17003"/>
                    <a:pt x="7057" y="16852"/>
                  </a:cubicBezTo>
                  <a:lnTo>
                    <a:pt x="7057" y="16852"/>
                  </a:lnTo>
                  <a:cubicBezTo>
                    <a:pt x="7078" y="16861"/>
                    <a:pt x="7094" y="16873"/>
                    <a:pt x="7110" y="16889"/>
                  </a:cubicBezTo>
                  <a:cubicBezTo>
                    <a:pt x="7015" y="16787"/>
                    <a:pt x="7001" y="16748"/>
                    <a:pt x="6946" y="16676"/>
                  </a:cubicBezTo>
                  <a:cubicBezTo>
                    <a:pt x="6942" y="16677"/>
                    <a:pt x="6938" y="16678"/>
                    <a:pt x="6933" y="16678"/>
                  </a:cubicBezTo>
                  <a:cubicBezTo>
                    <a:pt x="6874" y="16678"/>
                    <a:pt x="6732" y="16551"/>
                    <a:pt x="6637" y="16495"/>
                  </a:cubicBezTo>
                  <a:cubicBezTo>
                    <a:pt x="6611" y="16447"/>
                    <a:pt x="6611" y="16432"/>
                    <a:pt x="6625" y="16432"/>
                  </a:cubicBezTo>
                  <a:cubicBezTo>
                    <a:pt x="6647" y="16432"/>
                    <a:pt x="6705" y="16474"/>
                    <a:pt x="6731" y="16474"/>
                  </a:cubicBezTo>
                  <a:cubicBezTo>
                    <a:pt x="6740" y="16474"/>
                    <a:pt x="6745" y="16470"/>
                    <a:pt x="6744" y="16458"/>
                  </a:cubicBezTo>
                  <a:lnTo>
                    <a:pt x="6744" y="16458"/>
                  </a:lnTo>
                  <a:cubicBezTo>
                    <a:pt x="6743" y="16460"/>
                    <a:pt x="6740" y="16461"/>
                    <a:pt x="6737" y="16461"/>
                  </a:cubicBezTo>
                  <a:cubicBezTo>
                    <a:pt x="6700" y="16461"/>
                    <a:pt x="6561" y="16329"/>
                    <a:pt x="6531" y="16329"/>
                  </a:cubicBezTo>
                  <a:cubicBezTo>
                    <a:pt x="6526" y="16329"/>
                    <a:pt x="6524" y="16333"/>
                    <a:pt x="6526" y="16342"/>
                  </a:cubicBezTo>
                  <a:cubicBezTo>
                    <a:pt x="6457" y="16231"/>
                    <a:pt x="6457" y="16254"/>
                    <a:pt x="6440" y="16177"/>
                  </a:cubicBezTo>
                  <a:cubicBezTo>
                    <a:pt x="6433" y="16180"/>
                    <a:pt x="6427" y="16182"/>
                    <a:pt x="6421" y="16182"/>
                  </a:cubicBezTo>
                  <a:cubicBezTo>
                    <a:pt x="6372" y="16182"/>
                    <a:pt x="6336" y="16095"/>
                    <a:pt x="6246" y="16052"/>
                  </a:cubicBezTo>
                  <a:cubicBezTo>
                    <a:pt x="6134" y="15897"/>
                    <a:pt x="6253" y="15976"/>
                    <a:pt x="6095" y="15846"/>
                  </a:cubicBezTo>
                  <a:cubicBezTo>
                    <a:pt x="6080" y="15823"/>
                    <a:pt x="6079" y="15815"/>
                    <a:pt x="6087" y="15815"/>
                  </a:cubicBezTo>
                  <a:cubicBezTo>
                    <a:pt x="6106" y="15815"/>
                    <a:pt x="6183" y="15876"/>
                    <a:pt x="6183" y="15876"/>
                  </a:cubicBezTo>
                  <a:cubicBezTo>
                    <a:pt x="6123" y="15815"/>
                    <a:pt x="6095" y="15798"/>
                    <a:pt x="6080" y="15798"/>
                  </a:cubicBezTo>
                  <a:cubicBezTo>
                    <a:pt x="6059" y="15798"/>
                    <a:pt x="6061" y="15828"/>
                    <a:pt x="6039" y="15828"/>
                  </a:cubicBezTo>
                  <a:cubicBezTo>
                    <a:pt x="6037" y="15828"/>
                    <a:pt x="6035" y="15828"/>
                    <a:pt x="6032" y="15827"/>
                  </a:cubicBezTo>
                  <a:cubicBezTo>
                    <a:pt x="5847" y="15660"/>
                    <a:pt x="5974" y="15721"/>
                    <a:pt x="5930" y="15644"/>
                  </a:cubicBezTo>
                  <a:cubicBezTo>
                    <a:pt x="5812" y="15542"/>
                    <a:pt x="5699" y="15489"/>
                    <a:pt x="5617" y="15405"/>
                  </a:cubicBezTo>
                  <a:cubicBezTo>
                    <a:pt x="5617" y="15397"/>
                    <a:pt x="5610" y="15384"/>
                    <a:pt x="5616" y="15384"/>
                  </a:cubicBezTo>
                  <a:cubicBezTo>
                    <a:pt x="5619" y="15384"/>
                    <a:pt x="5623" y="15386"/>
                    <a:pt x="5629" y="15389"/>
                  </a:cubicBezTo>
                  <a:cubicBezTo>
                    <a:pt x="5485" y="15299"/>
                    <a:pt x="5281" y="15044"/>
                    <a:pt x="5114" y="14942"/>
                  </a:cubicBezTo>
                  <a:cubicBezTo>
                    <a:pt x="5111" y="14936"/>
                    <a:pt x="5107" y="14929"/>
                    <a:pt x="5106" y="14922"/>
                  </a:cubicBezTo>
                  <a:lnTo>
                    <a:pt x="5106" y="14922"/>
                  </a:lnTo>
                  <a:cubicBezTo>
                    <a:pt x="5108" y="14957"/>
                    <a:pt x="5095" y="14974"/>
                    <a:pt x="5080" y="14981"/>
                  </a:cubicBezTo>
                  <a:cubicBezTo>
                    <a:pt x="5015" y="14916"/>
                    <a:pt x="4938" y="14879"/>
                    <a:pt x="4934" y="14833"/>
                  </a:cubicBezTo>
                  <a:lnTo>
                    <a:pt x="4934" y="14833"/>
                  </a:lnTo>
                  <a:cubicBezTo>
                    <a:pt x="4954" y="14856"/>
                    <a:pt x="4982" y="14874"/>
                    <a:pt x="5012" y="14881"/>
                  </a:cubicBezTo>
                  <a:lnTo>
                    <a:pt x="4934" y="14821"/>
                  </a:lnTo>
                  <a:cubicBezTo>
                    <a:pt x="4927" y="14802"/>
                    <a:pt x="4927" y="14794"/>
                    <a:pt x="4933" y="14794"/>
                  </a:cubicBezTo>
                  <a:cubicBezTo>
                    <a:pt x="4952" y="14794"/>
                    <a:pt x="5029" y="14886"/>
                    <a:pt x="5055" y="14886"/>
                  </a:cubicBezTo>
                  <a:cubicBezTo>
                    <a:pt x="5058" y="14886"/>
                    <a:pt x="5060" y="14885"/>
                    <a:pt x="5061" y="14884"/>
                  </a:cubicBezTo>
                  <a:cubicBezTo>
                    <a:pt x="4915" y="14758"/>
                    <a:pt x="4734" y="14626"/>
                    <a:pt x="4639" y="14513"/>
                  </a:cubicBezTo>
                  <a:cubicBezTo>
                    <a:pt x="4640" y="14508"/>
                    <a:pt x="4642" y="14507"/>
                    <a:pt x="4646" y="14507"/>
                  </a:cubicBezTo>
                  <a:cubicBezTo>
                    <a:pt x="4675" y="14507"/>
                    <a:pt x="4792" y="14632"/>
                    <a:pt x="4806" y="14632"/>
                  </a:cubicBezTo>
                  <a:cubicBezTo>
                    <a:pt x="4811" y="14632"/>
                    <a:pt x="4804" y="14618"/>
                    <a:pt x="4778" y="14580"/>
                  </a:cubicBezTo>
                  <a:lnTo>
                    <a:pt x="4778" y="14580"/>
                  </a:lnTo>
                  <a:lnTo>
                    <a:pt x="4927" y="14752"/>
                  </a:lnTo>
                  <a:cubicBezTo>
                    <a:pt x="4907" y="14708"/>
                    <a:pt x="4904" y="14693"/>
                    <a:pt x="4910" y="14693"/>
                  </a:cubicBezTo>
                  <a:lnTo>
                    <a:pt x="4910" y="14693"/>
                  </a:lnTo>
                  <a:cubicBezTo>
                    <a:pt x="4919" y="14693"/>
                    <a:pt x="4958" y="14744"/>
                    <a:pt x="4970" y="14744"/>
                  </a:cubicBezTo>
                  <a:cubicBezTo>
                    <a:pt x="4976" y="14744"/>
                    <a:pt x="4975" y="14731"/>
                    <a:pt x="4959" y="14689"/>
                  </a:cubicBezTo>
                  <a:cubicBezTo>
                    <a:pt x="4757" y="14471"/>
                    <a:pt x="4711" y="14469"/>
                    <a:pt x="4507" y="14251"/>
                  </a:cubicBezTo>
                  <a:cubicBezTo>
                    <a:pt x="4495" y="14245"/>
                    <a:pt x="4488" y="14243"/>
                    <a:pt x="4483" y="14243"/>
                  </a:cubicBezTo>
                  <a:cubicBezTo>
                    <a:pt x="4465" y="14243"/>
                    <a:pt x="4477" y="14268"/>
                    <a:pt x="4459" y="14268"/>
                  </a:cubicBezTo>
                  <a:cubicBezTo>
                    <a:pt x="4454" y="14268"/>
                    <a:pt x="4447" y="14266"/>
                    <a:pt x="4435" y="14260"/>
                  </a:cubicBezTo>
                  <a:cubicBezTo>
                    <a:pt x="4106" y="13991"/>
                    <a:pt x="4275" y="13949"/>
                    <a:pt x="4015" y="13771"/>
                  </a:cubicBezTo>
                  <a:cubicBezTo>
                    <a:pt x="3939" y="13734"/>
                    <a:pt x="3879" y="13750"/>
                    <a:pt x="3742" y="13572"/>
                  </a:cubicBezTo>
                  <a:lnTo>
                    <a:pt x="3742" y="13572"/>
                  </a:lnTo>
                  <a:lnTo>
                    <a:pt x="3828" y="13592"/>
                  </a:lnTo>
                  <a:cubicBezTo>
                    <a:pt x="3628" y="13384"/>
                    <a:pt x="3663" y="13525"/>
                    <a:pt x="3473" y="13289"/>
                  </a:cubicBezTo>
                  <a:lnTo>
                    <a:pt x="3473" y="13289"/>
                  </a:lnTo>
                  <a:cubicBezTo>
                    <a:pt x="3518" y="13309"/>
                    <a:pt x="3617" y="13408"/>
                    <a:pt x="3621" y="13408"/>
                  </a:cubicBezTo>
                  <a:cubicBezTo>
                    <a:pt x="3621" y="13408"/>
                    <a:pt x="3620" y="13407"/>
                    <a:pt x="3617" y="13402"/>
                  </a:cubicBezTo>
                  <a:cubicBezTo>
                    <a:pt x="3505" y="13238"/>
                    <a:pt x="3501" y="13324"/>
                    <a:pt x="3394" y="13217"/>
                  </a:cubicBezTo>
                  <a:lnTo>
                    <a:pt x="3401" y="13166"/>
                  </a:lnTo>
                  <a:cubicBezTo>
                    <a:pt x="3181" y="12953"/>
                    <a:pt x="2919" y="12735"/>
                    <a:pt x="2673" y="12501"/>
                  </a:cubicBezTo>
                  <a:lnTo>
                    <a:pt x="2673" y="12501"/>
                  </a:lnTo>
                  <a:cubicBezTo>
                    <a:pt x="2685" y="12503"/>
                    <a:pt x="2703" y="12512"/>
                    <a:pt x="2712" y="12512"/>
                  </a:cubicBezTo>
                  <a:cubicBezTo>
                    <a:pt x="2721" y="12512"/>
                    <a:pt x="2722" y="12503"/>
                    <a:pt x="2699" y="12470"/>
                  </a:cubicBezTo>
                  <a:cubicBezTo>
                    <a:pt x="2541" y="12327"/>
                    <a:pt x="2379" y="12164"/>
                    <a:pt x="2223" y="11997"/>
                  </a:cubicBezTo>
                  <a:lnTo>
                    <a:pt x="1996" y="11749"/>
                  </a:lnTo>
                  <a:cubicBezTo>
                    <a:pt x="1924" y="11671"/>
                    <a:pt x="1853" y="11592"/>
                    <a:pt x="1788" y="11515"/>
                  </a:cubicBezTo>
                  <a:lnTo>
                    <a:pt x="1653" y="11423"/>
                  </a:lnTo>
                  <a:cubicBezTo>
                    <a:pt x="1634" y="11401"/>
                    <a:pt x="1631" y="11378"/>
                    <a:pt x="1640" y="11378"/>
                  </a:cubicBezTo>
                  <a:cubicBezTo>
                    <a:pt x="1643" y="11378"/>
                    <a:pt x="1648" y="11380"/>
                    <a:pt x="1653" y="11385"/>
                  </a:cubicBezTo>
                  <a:cubicBezTo>
                    <a:pt x="1630" y="11345"/>
                    <a:pt x="1620" y="11333"/>
                    <a:pt x="1615" y="11333"/>
                  </a:cubicBezTo>
                  <a:cubicBezTo>
                    <a:pt x="1607" y="11333"/>
                    <a:pt x="1611" y="11359"/>
                    <a:pt x="1598" y="11359"/>
                  </a:cubicBezTo>
                  <a:cubicBezTo>
                    <a:pt x="1594" y="11359"/>
                    <a:pt x="1588" y="11356"/>
                    <a:pt x="1579" y="11348"/>
                  </a:cubicBezTo>
                  <a:cubicBezTo>
                    <a:pt x="1542" y="11303"/>
                    <a:pt x="1536" y="11271"/>
                    <a:pt x="1550" y="11271"/>
                  </a:cubicBezTo>
                  <a:cubicBezTo>
                    <a:pt x="1555" y="11271"/>
                    <a:pt x="1564" y="11276"/>
                    <a:pt x="1574" y="11286"/>
                  </a:cubicBezTo>
                  <a:cubicBezTo>
                    <a:pt x="1463" y="11156"/>
                    <a:pt x="1380" y="11005"/>
                    <a:pt x="1324" y="10845"/>
                  </a:cubicBezTo>
                  <a:cubicBezTo>
                    <a:pt x="1266" y="10681"/>
                    <a:pt x="1248" y="10502"/>
                    <a:pt x="1273" y="10328"/>
                  </a:cubicBezTo>
                  <a:lnTo>
                    <a:pt x="1273" y="10328"/>
                  </a:lnTo>
                  <a:lnTo>
                    <a:pt x="1282" y="10382"/>
                  </a:lnTo>
                  <a:cubicBezTo>
                    <a:pt x="1294" y="10275"/>
                    <a:pt x="1278" y="10212"/>
                    <a:pt x="1273" y="10152"/>
                  </a:cubicBezTo>
                  <a:cubicBezTo>
                    <a:pt x="1259" y="10078"/>
                    <a:pt x="1271" y="10001"/>
                    <a:pt x="1303" y="9934"/>
                  </a:cubicBezTo>
                  <a:lnTo>
                    <a:pt x="1303" y="9934"/>
                  </a:lnTo>
                  <a:lnTo>
                    <a:pt x="1301" y="9974"/>
                  </a:lnTo>
                  <a:cubicBezTo>
                    <a:pt x="1363" y="9742"/>
                    <a:pt x="1475" y="9524"/>
                    <a:pt x="1628" y="9334"/>
                  </a:cubicBezTo>
                  <a:lnTo>
                    <a:pt x="1746" y="9206"/>
                  </a:lnTo>
                  <a:lnTo>
                    <a:pt x="1873" y="9083"/>
                  </a:lnTo>
                  <a:cubicBezTo>
                    <a:pt x="1959" y="9007"/>
                    <a:pt x="2040" y="8935"/>
                    <a:pt x="2119" y="8877"/>
                  </a:cubicBezTo>
                  <a:cubicBezTo>
                    <a:pt x="2133" y="8789"/>
                    <a:pt x="2490" y="8539"/>
                    <a:pt x="2460" y="8465"/>
                  </a:cubicBezTo>
                  <a:cubicBezTo>
                    <a:pt x="2692" y="8286"/>
                    <a:pt x="2643" y="8353"/>
                    <a:pt x="2947" y="8082"/>
                  </a:cubicBezTo>
                  <a:cubicBezTo>
                    <a:pt x="3028" y="8008"/>
                    <a:pt x="3030" y="7936"/>
                    <a:pt x="3121" y="7834"/>
                  </a:cubicBezTo>
                  <a:lnTo>
                    <a:pt x="3148" y="7859"/>
                  </a:lnTo>
                  <a:lnTo>
                    <a:pt x="3250" y="7702"/>
                  </a:lnTo>
                  <a:lnTo>
                    <a:pt x="3348" y="7667"/>
                  </a:lnTo>
                  <a:lnTo>
                    <a:pt x="3431" y="7570"/>
                  </a:lnTo>
                  <a:lnTo>
                    <a:pt x="3431" y="7570"/>
                  </a:lnTo>
                  <a:cubicBezTo>
                    <a:pt x="3400" y="7599"/>
                    <a:pt x="3359" y="7623"/>
                    <a:pt x="3345" y="7623"/>
                  </a:cubicBezTo>
                  <a:cubicBezTo>
                    <a:pt x="3343" y="7623"/>
                    <a:pt x="3341" y="7623"/>
                    <a:pt x="3341" y="7621"/>
                  </a:cubicBezTo>
                  <a:cubicBezTo>
                    <a:pt x="3464" y="7473"/>
                    <a:pt x="3685" y="7309"/>
                    <a:pt x="3714" y="7309"/>
                  </a:cubicBezTo>
                  <a:cubicBezTo>
                    <a:pt x="3715" y="7309"/>
                    <a:pt x="3716" y="7310"/>
                    <a:pt x="3716" y="7310"/>
                  </a:cubicBezTo>
                  <a:lnTo>
                    <a:pt x="4025" y="6958"/>
                  </a:lnTo>
                  <a:lnTo>
                    <a:pt x="4025" y="6958"/>
                  </a:lnTo>
                  <a:cubicBezTo>
                    <a:pt x="4026" y="6970"/>
                    <a:pt x="4003" y="7001"/>
                    <a:pt x="3977" y="7036"/>
                  </a:cubicBezTo>
                  <a:lnTo>
                    <a:pt x="3977" y="7036"/>
                  </a:lnTo>
                  <a:cubicBezTo>
                    <a:pt x="4014" y="6990"/>
                    <a:pt x="4027" y="6984"/>
                    <a:pt x="4038" y="6984"/>
                  </a:cubicBezTo>
                  <a:cubicBezTo>
                    <a:pt x="4041" y="6984"/>
                    <a:pt x="4044" y="6984"/>
                    <a:pt x="4048" y="6984"/>
                  </a:cubicBezTo>
                  <a:cubicBezTo>
                    <a:pt x="4060" y="6984"/>
                    <a:pt x="4077" y="6976"/>
                    <a:pt x="4136" y="6895"/>
                  </a:cubicBezTo>
                  <a:lnTo>
                    <a:pt x="4136" y="6895"/>
                  </a:lnTo>
                  <a:cubicBezTo>
                    <a:pt x="4132" y="6898"/>
                    <a:pt x="4129" y="6899"/>
                    <a:pt x="4127" y="6899"/>
                  </a:cubicBezTo>
                  <a:cubicBezTo>
                    <a:pt x="4115" y="6899"/>
                    <a:pt x="4131" y="6866"/>
                    <a:pt x="4129" y="6858"/>
                  </a:cubicBezTo>
                  <a:cubicBezTo>
                    <a:pt x="4226" y="6793"/>
                    <a:pt x="4410" y="6612"/>
                    <a:pt x="4539" y="6469"/>
                  </a:cubicBezTo>
                  <a:lnTo>
                    <a:pt x="4539" y="6469"/>
                  </a:lnTo>
                  <a:lnTo>
                    <a:pt x="4530" y="6513"/>
                  </a:lnTo>
                  <a:cubicBezTo>
                    <a:pt x="4781" y="6274"/>
                    <a:pt x="5038" y="5989"/>
                    <a:pt x="5314" y="5715"/>
                  </a:cubicBezTo>
                  <a:lnTo>
                    <a:pt x="5314" y="5715"/>
                  </a:lnTo>
                  <a:cubicBezTo>
                    <a:pt x="5275" y="5747"/>
                    <a:pt x="5249" y="5760"/>
                    <a:pt x="5235" y="5760"/>
                  </a:cubicBezTo>
                  <a:cubicBezTo>
                    <a:pt x="5211" y="5760"/>
                    <a:pt x="5224" y="5720"/>
                    <a:pt x="5274" y="5666"/>
                  </a:cubicBezTo>
                  <a:lnTo>
                    <a:pt x="5335" y="5662"/>
                  </a:lnTo>
                  <a:cubicBezTo>
                    <a:pt x="5342" y="5647"/>
                    <a:pt x="5342" y="5642"/>
                    <a:pt x="5338" y="5642"/>
                  </a:cubicBezTo>
                  <a:lnTo>
                    <a:pt x="5338" y="5642"/>
                  </a:lnTo>
                  <a:cubicBezTo>
                    <a:pt x="5330" y="5642"/>
                    <a:pt x="5305" y="5663"/>
                    <a:pt x="5298" y="5663"/>
                  </a:cubicBezTo>
                  <a:cubicBezTo>
                    <a:pt x="5292" y="5663"/>
                    <a:pt x="5296" y="5650"/>
                    <a:pt x="5325" y="5606"/>
                  </a:cubicBezTo>
                  <a:cubicBezTo>
                    <a:pt x="5364" y="5569"/>
                    <a:pt x="5388" y="5555"/>
                    <a:pt x="5400" y="5555"/>
                  </a:cubicBezTo>
                  <a:cubicBezTo>
                    <a:pt x="5421" y="5555"/>
                    <a:pt x="5408" y="5596"/>
                    <a:pt x="5376" y="5639"/>
                  </a:cubicBezTo>
                  <a:lnTo>
                    <a:pt x="5492" y="5504"/>
                  </a:lnTo>
                  <a:lnTo>
                    <a:pt x="5492" y="5504"/>
                  </a:lnTo>
                  <a:cubicBezTo>
                    <a:pt x="5508" y="5506"/>
                    <a:pt x="5483" y="5539"/>
                    <a:pt x="5488" y="5557"/>
                  </a:cubicBezTo>
                  <a:cubicBezTo>
                    <a:pt x="5520" y="5488"/>
                    <a:pt x="5731" y="5372"/>
                    <a:pt x="5775" y="5268"/>
                  </a:cubicBezTo>
                  <a:lnTo>
                    <a:pt x="5789" y="5268"/>
                  </a:lnTo>
                  <a:cubicBezTo>
                    <a:pt x="6065" y="4994"/>
                    <a:pt x="6178" y="4860"/>
                    <a:pt x="6401" y="4635"/>
                  </a:cubicBezTo>
                  <a:cubicBezTo>
                    <a:pt x="6380" y="4605"/>
                    <a:pt x="6473" y="4524"/>
                    <a:pt x="6519" y="4438"/>
                  </a:cubicBezTo>
                  <a:cubicBezTo>
                    <a:pt x="6693" y="4280"/>
                    <a:pt x="6895" y="4118"/>
                    <a:pt x="7089" y="3918"/>
                  </a:cubicBezTo>
                  <a:cubicBezTo>
                    <a:pt x="7217" y="3765"/>
                    <a:pt x="7110" y="3856"/>
                    <a:pt x="7157" y="3779"/>
                  </a:cubicBezTo>
                  <a:lnTo>
                    <a:pt x="7157" y="3779"/>
                  </a:lnTo>
                  <a:cubicBezTo>
                    <a:pt x="7158" y="3780"/>
                    <a:pt x="7159" y="3780"/>
                    <a:pt x="7160" y="3780"/>
                  </a:cubicBezTo>
                  <a:cubicBezTo>
                    <a:pt x="7191" y="3780"/>
                    <a:pt x="7305" y="3672"/>
                    <a:pt x="7320" y="3672"/>
                  </a:cubicBezTo>
                  <a:lnTo>
                    <a:pt x="7320" y="3672"/>
                  </a:lnTo>
                  <a:cubicBezTo>
                    <a:pt x="7325" y="3672"/>
                    <a:pt x="7320" y="3683"/>
                    <a:pt x="7300" y="3710"/>
                  </a:cubicBezTo>
                  <a:cubicBezTo>
                    <a:pt x="7532" y="3469"/>
                    <a:pt x="7599" y="3402"/>
                    <a:pt x="7880" y="3084"/>
                  </a:cubicBezTo>
                  <a:lnTo>
                    <a:pt x="7880" y="3084"/>
                  </a:lnTo>
                  <a:cubicBezTo>
                    <a:pt x="7850" y="3101"/>
                    <a:pt x="7821" y="3122"/>
                    <a:pt x="7811" y="3122"/>
                  </a:cubicBezTo>
                  <a:cubicBezTo>
                    <a:pt x="7807" y="3122"/>
                    <a:pt x="7806" y="3119"/>
                    <a:pt x="7808" y="3112"/>
                  </a:cubicBezTo>
                  <a:cubicBezTo>
                    <a:pt x="7852" y="3062"/>
                    <a:pt x="7921" y="3013"/>
                    <a:pt x="7940" y="3013"/>
                  </a:cubicBezTo>
                  <a:cubicBezTo>
                    <a:pt x="7943" y="3013"/>
                    <a:pt x="7945" y="3014"/>
                    <a:pt x="7945" y="3017"/>
                  </a:cubicBezTo>
                  <a:lnTo>
                    <a:pt x="7933" y="3033"/>
                  </a:lnTo>
                  <a:cubicBezTo>
                    <a:pt x="8237" y="2662"/>
                    <a:pt x="8779" y="2321"/>
                    <a:pt x="9000" y="2004"/>
                  </a:cubicBezTo>
                  <a:lnTo>
                    <a:pt x="9000" y="2004"/>
                  </a:lnTo>
                  <a:lnTo>
                    <a:pt x="8988" y="2022"/>
                  </a:lnTo>
                  <a:lnTo>
                    <a:pt x="9238" y="1716"/>
                  </a:lnTo>
                  <a:cubicBezTo>
                    <a:pt x="9269" y="1688"/>
                    <a:pt x="9282" y="1678"/>
                    <a:pt x="9286" y="1678"/>
                  </a:cubicBezTo>
                  <a:lnTo>
                    <a:pt x="9286" y="1678"/>
                  </a:lnTo>
                  <a:cubicBezTo>
                    <a:pt x="9296" y="1678"/>
                    <a:pt x="9241" y="1749"/>
                    <a:pt x="9257" y="1749"/>
                  </a:cubicBezTo>
                  <a:cubicBezTo>
                    <a:pt x="9262" y="1749"/>
                    <a:pt x="9272" y="1743"/>
                    <a:pt x="9289" y="1730"/>
                  </a:cubicBezTo>
                  <a:cubicBezTo>
                    <a:pt x="9306" y="1709"/>
                    <a:pt x="9322" y="1688"/>
                    <a:pt x="9338" y="1670"/>
                  </a:cubicBezTo>
                  <a:cubicBezTo>
                    <a:pt x="9343" y="1661"/>
                    <a:pt x="9350" y="1654"/>
                    <a:pt x="9357" y="1647"/>
                  </a:cubicBezTo>
                  <a:lnTo>
                    <a:pt x="9380" y="1619"/>
                  </a:lnTo>
                  <a:cubicBezTo>
                    <a:pt x="9415" y="1584"/>
                    <a:pt x="9447" y="1552"/>
                    <a:pt x="9480" y="1521"/>
                  </a:cubicBezTo>
                  <a:cubicBezTo>
                    <a:pt x="9535" y="1475"/>
                    <a:pt x="9598" y="1433"/>
                    <a:pt x="9663" y="1396"/>
                  </a:cubicBezTo>
                  <a:cubicBezTo>
                    <a:pt x="9788" y="1322"/>
                    <a:pt x="9918" y="1278"/>
                    <a:pt x="10066" y="1213"/>
                  </a:cubicBezTo>
                  <a:cubicBezTo>
                    <a:pt x="10084" y="1215"/>
                    <a:pt x="10104" y="1215"/>
                    <a:pt x="10125" y="1215"/>
                  </a:cubicBezTo>
                  <a:cubicBezTo>
                    <a:pt x="10236" y="1215"/>
                    <a:pt x="10383" y="1197"/>
                    <a:pt x="10545" y="1197"/>
                  </a:cubicBezTo>
                  <a:cubicBezTo>
                    <a:pt x="10576" y="1197"/>
                    <a:pt x="10607" y="1198"/>
                    <a:pt x="10639" y="1199"/>
                  </a:cubicBezTo>
                  <a:cubicBezTo>
                    <a:pt x="10866" y="1208"/>
                    <a:pt x="11102" y="1283"/>
                    <a:pt x="11234" y="1387"/>
                  </a:cubicBezTo>
                  <a:lnTo>
                    <a:pt x="11228" y="1357"/>
                  </a:lnTo>
                  <a:lnTo>
                    <a:pt x="11228" y="1357"/>
                  </a:lnTo>
                  <a:cubicBezTo>
                    <a:pt x="11313" y="1378"/>
                    <a:pt x="11311" y="1419"/>
                    <a:pt x="11362" y="1454"/>
                  </a:cubicBezTo>
                  <a:cubicBezTo>
                    <a:pt x="11364" y="1438"/>
                    <a:pt x="11312" y="1404"/>
                    <a:pt x="11329" y="1404"/>
                  </a:cubicBezTo>
                  <a:cubicBezTo>
                    <a:pt x="11333" y="1404"/>
                    <a:pt x="11338" y="1405"/>
                    <a:pt x="11346" y="1408"/>
                  </a:cubicBezTo>
                  <a:cubicBezTo>
                    <a:pt x="11508" y="1498"/>
                    <a:pt x="11638" y="1619"/>
                    <a:pt x="11786" y="1772"/>
                  </a:cubicBezTo>
                  <a:cubicBezTo>
                    <a:pt x="11928" y="1918"/>
                    <a:pt x="12071" y="2069"/>
                    <a:pt x="12213" y="2222"/>
                  </a:cubicBezTo>
                  <a:cubicBezTo>
                    <a:pt x="12498" y="2525"/>
                    <a:pt x="12778" y="2834"/>
                    <a:pt x="13061" y="3133"/>
                  </a:cubicBezTo>
                  <a:cubicBezTo>
                    <a:pt x="13270" y="3348"/>
                    <a:pt x="13263" y="3170"/>
                    <a:pt x="13495" y="3476"/>
                  </a:cubicBezTo>
                  <a:lnTo>
                    <a:pt x="13388" y="3429"/>
                  </a:lnTo>
                  <a:lnTo>
                    <a:pt x="13388" y="3429"/>
                  </a:lnTo>
                  <a:cubicBezTo>
                    <a:pt x="13852" y="3821"/>
                    <a:pt x="14262" y="4306"/>
                    <a:pt x="14712" y="4695"/>
                  </a:cubicBezTo>
                  <a:cubicBezTo>
                    <a:pt x="14679" y="4677"/>
                    <a:pt x="14670" y="4686"/>
                    <a:pt x="14631" y="4644"/>
                  </a:cubicBezTo>
                  <a:lnTo>
                    <a:pt x="14631" y="4644"/>
                  </a:lnTo>
                  <a:cubicBezTo>
                    <a:pt x="14696" y="4749"/>
                    <a:pt x="14939" y="4958"/>
                    <a:pt x="14973" y="4958"/>
                  </a:cubicBezTo>
                  <a:cubicBezTo>
                    <a:pt x="14974" y="4958"/>
                    <a:pt x="14975" y="4958"/>
                    <a:pt x="14976" y="4957"/>
                  </a:cubicBezTo>
                  <a:lnTo>
                    <a:pt x="14976" y="4957"/>
                  </a:lnTo>
                  <a:cubicBezTo>
                    <a:pt x="15039" y="5024"/>
                    <a:pt x="14974" y="4987"/>
                    <a:pt x="15006" y="5036"/>
                  </a:cubicBezTo>
                  <a:cubicBezTo>
                    <a:pt x="15083" y="5138"/>
                    <a:pt x="15257" y="5233"/>
                    <a:pt x="15282" y="5300"/>
                  </a:cubicBezTo>
                  <a:cubicBezTo>
                    <a:pt x="15283" y="5302"/>
                    <a:pt x="15282" y="5303"/>
                    <a:pt x="15281" y="5303"/>
                  </a:cubicBezTo>
                  <a:cubicBezTo>
                    <a:pt x="15279" y="5303"/>
                    <a:pt x="15272" y="5299"/>
                    <a:pt x="15264" y="5293"/>
                  </a:cubicBezTo>
                  <a:lnTo>
                    <a:pt x="15264" y="5293"/>
                  </a:lnTo>
                  <a:cubicBezTo>
                    <a:pt x="15333" y="5355"/>
                    <a:pt x="15447" y="5478"/>
                    <a:pt x="15468" y="5478"/>
                  </a:cubicBezTo>
                  <a:cubicBezTo>
                    <a:pt x="15472" y="5478"/>
                    <a:pt x="15472" y="5472"/>
                    <a:pt x="15468" y="5460"/>
                  </a:cubicBezTo>
                  <a:lnTo>
                    <a:pt x="15468" y="5460"/>
                  </a:lnTo>
                  <a:cubicBezTo>
                    <a:pt x="15613" y="5629"/>
                    <a:pt x="15779" y="5749"/>
                    <a:pt x="15890" y="5889"/>
                  </a:cubicBezTo>
                  <a:lnTo>
                    <a:pt x="15890" y="5889"/>
                  </a:lnTo>
                  <a:cubicBezTo>
                    <a:pt x="15883" y="5885"/>
                    <a:pt x="15877" y="5882"/>
                    <a:pt x="15869" y="5880"/>
                  </a:cubicBezTo>
                  <a:lnTo>
                    <a:pt x="15869" y="5880"/>
                  </a:lnTo>
                  <a:lnTo>
                    <a:pt x="15964" y="5996"/>
                  </a:lnTo>
                  <a:cubicBezTo>
                    <a:pt x="15943" y="5959"/>
                    <a:pt x="15921" y="5925"/>
                    <a:pt x="15896" y="5893"/>
                  </a:cubicBezTo>
                  <a:lnTo>
                    <a:pt x="15896" y="5893"/>
                  </a:lnTo>
                  <a:cubicBezTo>
                    <a:pt x="15894" y="5893"/>
                    <a:pt x="15893" y="5892"/>
                    <a:pt x="15892" y="5891"/>
                  </a:cubicBezTo>
                  <a:cubicBezTo>
                    <a:pt x="15891" y="5891"/>
                    <a:pt x="15891" y="5890"/>
                    <a:pt x="15890" y="5889"/>
                  </a:cubicBezTo>
                  <a:lnTo>
                    <a:pt x="15890" y="5889"/>
                  </a:lnTo>
                  <a:cubicBezTo>
                    <a:pt x="15891" y="5890"/>
                    <a:pt x="15893" y="5891"/>
                    <a:pt x="15894" y="5891"/>
                  </a:cubicBezTo>
                  <a:cubicBezTo>
                    <a:pt x="15895" y="5892"/>
                    <a:pt x="15895" y="5893"/>
                    <a:pt x="15896" y="5893"/>
                  </a:cubicBezTo>
                  <a:lnTo>
                    <a:pt x="15896" y="5893"/>
                  </a:lnTo>
                  <a:cubicBezTo>
                    <a:pt x="16001" y="5948"/>
                    <a:pt x="16139" y="6161"/>
                    <a:pt x="16206" y="6161"/>
                  </a:cubicBezTo>
                  <a:cubicBezTo>
                    <a:pt x="16208" y="6161"/>
                    <a:pt x="16210" y="6161"/>
                    <a:pt x="16212" y="6160"/>
                  </a:cubicBezTo>
                  <a:lnTo>
                    <a:pt x="16212" y="6160"/>
                  </a:lnTo>
                  <a:cubicBezTo>
                    <a:pt x="16161" y="6190"/>
                    <a:pt x="16455" y="6469"/>
                    <a:pt x="16573" y="6550"/>
                  </a:cubicBezTo>
                  <a:cubicBezTo>
                    <a:pt x="16570" y="6548"/>
                    <a:pt x="16567" y="6547"/>
                    <a:pt x="16566" y="6547"/>
                  </a:cubicBezTo>
                  <a:lnTo>
                    <a:pt x="16566" y="6547"/>
                  </a:lnTo>
                  <a:cubicBezTo>
                    <a:pt x="16549" y="6547"/>
                    <a:pt x="16626" y="6629"/>
                    <a:pt x="16603" y="6629"/>
                  </a:cubicBezTo>
                  <a:cubicBezTo>
                    <a:pt x="16600" y="6629"/>
                    <a:pt x="16597" y="6628"/>
                    <a:pt x="16592" y="6626"/>
                  </a:cubicBezTo>
                  <a:lnTo>
                    <a:pt x="16592" y="6626"/>
                  </a:lnTo>
                  <a:cubicBezTo>
                    <a:pt x="16688" y="6722"/>
                    <a:pt x="16783" y="6804"/>
                    <a:pt x="16811" y="6804"/>
                  </a:cubicBezTo>
                  <a:cubicBezTo>
                    <a:pt x="16816" y="6804"/>
                    <a:pt x="16819" y="6802"/>
                    <a:pt x="16819" y="6795"/>
                  </a:cubicBezTo>
                  <a:cubicBezTo>
                    <a:pt x="16981" y="7053"/>
                    <a:pt x="17278" y="7178"/>
                    <a:pt x="17334" y="7356"/>
                  </a:cubicBezTo>
                  <a:cubicBezTo>
                    <a:pt x="17693" y="7672"/>
                    <a:pt x="18020" y="7971"/>
                    <a:pt x="18333" y="8263"/>
                  </a:cubicBezTo>
                  <a:cubicBezTo>
                    <a:pt x="18331" y="8264"/>
                    <a:pt x="18328" y="8265"/>
                    <a:pt x="18326" y="8265"/>
                  </a:cubicBezTo>
                  <a:cubicBezTo>
                    <a:pt x="18264" y="8265"/>
                    <a:pt x="18032" y="7981"/>
                    <a:pt x="17975" y="7981"/>
                  </a:cubicBezTo>
                  <a:cubicBezTo>
                    <a:pt x="17970" y="7981"/>
                    <a:pt x="17966" y="7983"/>
                    <a:pt x="17964" y="7987"/>
                  </a:cubicBezTo>
                  <a:cubicBezTo>
                    <a:pt x="18268" y="8258"/>
                    <a:pt x="18470" y="8390"/>
                    <a:pt x="18746" y="8685"/>
                  </a:cubicBezTo>
                  <a:cubicBezTo>
                    <a:pt x="18764" y="8706"/>
                    <a:pt x="18768" y="8714"/>
                    <a:pt x="18763" y="8714"/>
                  </a:cubicBezTo>
                  <a:cubicBezTo>
                    <a:pt x="18750" y="8714"/>
                    <a:pt x="18676" y="8657"/>
                    <a:pt x="18653" y="8643"/>
                  </a:cubicBezTo>
                  <a:lnTo>
                    <a:pt x="18653" y="8643"/>
                  </a:lnTo>
                  <a:cubicBezTo>
                    <a:pt x="18806" y="8777"/>
                    <a:pt x="18943" y="8919"/>
                    <a:pt x="19079" y="9053"/>
                  </a:cubicBezTo>
                  <a:cubicBezTo>
                    <a:pt x="19144" y="9118"/>
                    <a:pt x="19209" y="9183"/>
                    <a:pt x="19274" y="9248"/>
                  </a:cubicBezTo>
                  <a:lnTo>
                    <a:pt x="19369" y="9348"/>
                  </a:lnTo>
                  <a:lnTo>
                    <a:pt x="19448" y="9437"/>
                  </a:lnTo>
                  <a:lnTo>
                    <a:pt x="19448" y="9437"/>
                  </a:lnTo>
                  <a:cubicBezTo>
                    <a:pt x="19448" y="9431"/>
                    <a:pt x="19451" y="9428"/>
                    <a:pt x="19456" y="9428"/>
                  </a:cubicBezTo>
                  <a:cubicBezTo>
                    <a:pt x="19473" y="9428"/>
                    <a:pt x="19512" y="9457"/>
                    <a:pt x="19548" y="9501"/>
                  </a:cubicBezTo>
                  <a:cubicBezTo>
                    <a:pt x="19601" y="9554"/>
                    <a:pt x="19650" y="9627"/>
                    <a:pt x="19669" y="9643"/>
                  </a:cubicBezTo>
                  <a:lnTo>
                    <a:pt x="19669" y="9643"/>
                  </a:lnTo>
                  <a:cubicBezTo>
                    <a:pt x="19662" y="9639"/>
                    <a:pt x="19656" y="9637"/>
                    <a:pt x="19652" y="9637"/>
                  </a:cubicBezTo>
                  <a:cubicBezTo>
                    <a:pt x="19628" y="9637"/>
                    <a:pt x="19658" y="9702"/>
                    <a:pt x="19673" y="9763"/>
                  </a:cubicBezTo>
                  <a:cubicBezTo>
                    <a:pt x="19686" y="9816"/>
                    <a:pt x="19697" y="9864"/>
                    <a:pt x="19676" y="9864"/>
                  </a:cubicBezTo>
                  <a:cubicBezTo>
                    <a:pt x="19668" y="9864"/>
                    <a:pt x="19653" y="9855"/>
                    <a:pt x="19631" y="9835"/>
                  </a:cubicBezTo>
                  <a:lnTo>
                    <a:pt x="19631" y="9835"/>
                  </a:lnTo>
                  <a:cubicBezTo>
                    <a:pt x="19647" y="9869"/>
                    <a:pt x="19673" y="9911"/>
                    <a:pt x="19688" y="9911"/>
                  </a:cubicBezTo>
                  <a:cubicBezTo>
                    <a:pt x="19690" y="9911"/>
                    <a:pt x="19692" y="9910"/>
                    <a:pt x="19694" y="9909"/>
                  </a:cubicBezTo>
                  <a:lnTo>
                    <a:pt x="19694" y="9909"/>
                  </a:lnTo>
                  <a:cubicBezTo>
                    <a:pt x="19699" y="9947"/>
                    <a:pt x="19700" y="9971"/>
                    <a:pt x="19692" y="9971"/>
                  </a:cubicBezTo>
                  <a:cubicBezTo>
                    <a:pt x="19687" y="9971"/>
                    <a:pt x="19678" y="9960"/>
                    <a:pt x="19664" y="9937"/>
                  </a:cubicBezTo>
                  <a:lnTo>
                    <a:pt x="19664" y="9937"/>
                  </a:lnTo>
                  <a:cubicBezTo>
                    <a:pt x="19698" y="10050"/>
                    <a:pt x="19719" y="10085"/>
                    <a:pt x="19731" y="10120"/>
                  </a:cubicBezTo>
                  <a:cubicBezTo>
                    <a:pt x="19754" y="10175"/>
                    <a:pt x="19763" y="10233"/>
                    <a:pt x="19763" y="10294"/>
                  </a:cubicBezTo>
                  <a:cubicBezTo>
                    <a:pt x="19752" y="10294"/>
                    <a:pt x="19745" y="10250"/>
                    <a:pt x="19728" y="10229"/>
                  </a:cubicBezTo>
                  <a:lnTo>
                    <a:pt x="19728" y="10229"/>
                  </a:lnTo>
                  <a:cubicBezTo>
                    <a:pt x="19759" y="10335"/>
                    <a:pt x="19793" y="10449"/>
                    <a:pt x="19754" y="10632"/>
                  </a:cubicBezTo>
                  <a:cubicBezTo>
                    <a:pt x="19747" y="10621"/>
                    <a:pt x="19736" y="10639"/>
                    <a:pt x="19742" y="10587"/>
                  </a:cubicBezTo>
                  <a:lnTo>
                    <a:pt x="19742" y="10587"/>
                  </a:lnTo>
                  <a:cubicBezTo>
                    <a:pt x="19703" y="10893"/>
                    <a:pt x="19677" y="11143"/>
                    <a:pt x="19446" y="11418"/>
                  </a:cubicBezTo>
                  <a:cubicBezTo>
                    <a:pt x="19450" y="11391"/>
                    <a:pt x="19447" y="11381"/>
                    <a:pt x="19441" y="11381"/>
                  </a:cubicBezTo>
                  <a:cubicBezTo>
                    <a:pt x="19433" y="11381"/>
                    <a:pt x="19419" y="11396"/>
                    <a:pt x="19404" y="11413"/>
                  </a:cubicBezTo>
                  <a:cubicBezTo>
                    <a:pt x="19376" y="11445"/>
                    <a:pt x="19337" y="11481"/>
                    <a:pt x="19312" y="11481"/>
                  </a:cubicBezTo>
                  <a:cubicBezTo>
                    <a:pt x="19310" y="11481"/>
                    <a:pt x="19308" y="11481"/>
                    <a:pt x="19307" y="11481"/>
                  </a:cubicBezTo>
                  <a:lnTo>
                    <a:pt x="19249" y="11555"/>
                  </a:lnTo>
                  <a:lnTo>
                    <a:pt x="19184" y="11629"/>
                  </a:lnTo>
                  <a:lnTo>
                    <a:pt x="19256" y="11589"/>
                  </a:lnTo>
                  <a:lnTo>
                    <a:pt x="19256" y="11589"/>
                  </a:lnTo>
                  <a:cubicBezTo>
                    <a:pt x="19133" y="11710"/>
                    <a:pt x="19047" y="11842"/>
                    <a:pt x="18931" y="11937"/>
                  </a:cubicBezTo>
                  <a:lnTo>
                    <a:pt x="19010" y="11833"/>
                  </a:lnTo>
                  <a:lnTo>
                    <a:pt x="18785" y="12069"/>
                  </a:lnTo>
                  <a:lnTo>
                    <a:pt x="18929" y="11951"/>
                  </a:lnTo>
                  <a:lnTo>
                    <a:pt x="18929" y="11951"/>
                  </a:lnTo>
                  <a:cubicBezTo>
                    <a:pt x="18822" y="12093"/>
                    <a:pt x="18984" y="11979"/>
                    <a:pt x="18810" y="12134"/>
                  </a:cubicBezTo>
                  <a:cubicBezTo>
                    <a:pt x="18814" y="12130"/>
                    <a:pt x="18815" y="12129"/>
                    <a:pt x="18814" y="12129"/>
                  </a:cubicBezTo>
                  <a:lnTo>
                    <a:pt x="18814" y="12129"/>
                  </a:lnTo>
                  <a:cubicBezTo>
                    <a:pt x="18810" y="12129"/>
                    <a:pt x="18690" y="12251"/>
                    <a:pt x="18614" y="12296"/>
                  </a:cubicBezTo>
                  <a:lnTo>
                    <a:pt x="18614" y="12296"/>
                  </a:lnTo>
                  <a:cubicBezTo>
                    <a:pt x="18633" y="12266"/>
                    <a:pt x="18653" y="12238"/>
                    <a:pt x="18676" y="12211"/>
                  </a:cubicBezTo>
                  <a:lnTo>
                    <a:pt x="18676" y="12211"/>
                  </a:lnTo>
                  <a:cubicBezTo>
                    <a:pt x="18633" y="12252"/>
                    <a:pt x="18600" y="12283"/>
                    <a:pt x="18607" y="12300"/>
                  </a:cubicBezTo>
                  <a:lnTo>
                    <a:pt x="18607" y="12300"/>
                  </a:lnTo>
                  <a:cubicBezTo>
                    <a:pt x="18609" y="12299"/>
                    <a:pt x="18611" y="12297"/>
                    <a:pt x="18614" y="12296"/>
                  </a:cubicBezTo>
                  <a:lnTo>
                    <a:pt x="18614" y="12296"/>
                  </a:lnTo>
                  <a:cubicBezTo>
                    <a:pt x="18612" y="12298"/>
                    <a:pt x="18610" y="12301"/>
                    <a:pt x="18609" y="12303"/>
                  </a:cubicBezTo>
                  <a:cubicBezTo>
                    <a:pt x="18608" y="12302"/>
                    <a:pt x="18607" y="12301"/>
                    <a:pt x="18607" y="12300"/>
                  </a:cubicBezTo>
                  <a:lnTo>
                    <a:pt x="18607" y="12300"/>
                  </a:lnTo>
                  <a:cubicBezTo>
                    <a:pt x="18606" y="12300"/>
                    <a:pt x="18605" y="12301"/>
                    <a:pt x="18604" y="12301"/>
                  </a:cubicBezTo>
                  <a:cubicBezTo>
                    <a:pt x="18548" y="12387"/>
                    <a:pt x="18481" y="12463"/>
                    <a:pt x="18405" y="12528"/>
                  </a:cubicBezTo>
                  <a:cubicBezTo>
                    <a:pt x="18402" y="12530"/>
                    <a:pt x="18399" y="12530"/>
                    <a:pt x="18396" y="12530"/>
                  </a:cubicBezTo>
                  <a:cubicBezTo>
                    <a:pt x="18374" y="12530"/>
                    <a:pt x="18383" y="12481"/>
                    <a:pt x="18369" y="12481"/>
                  </a:cubicBezTo>
                  <a:cubicBezTo>
                    <a:pt x="18368" y="12481"/>
                    <a:pt x="18367" y="12481"/>
                    <a:pt x="18365" y="12482"/>
                  </a:cubicBezTo>
                  <a:cubicBezTo>
                    <a:pt x="18334" y="12565"/>
                    <a:pt x="18102" y="12762"/>
                    <a:pt x="18044" y="12869"/>
                  </a:cubicBezTo>
                  <a:lnTo>
                    <a:pt x="18044" y="12869"/>
                  </a:lnTo>
                  <a:cubicBezTo>
                    <a:pt x="18052" y="12848"/>
                    <a:pt x="18042" y="12834"/>
                    <a:pt x="18033" y="12834"/>
                  </a:cubicBezTo>
                  <a:cubicBezTo>
                    <a:pt x="18031" y="12834"/>
                    <a:pt x="18030" y="12834"/>
                    <a:pt x="18029" y="12834"/>
                  </a:cubicBezTo>
                  <a:lnTo>
                    <a:pt x="17999" y="12909"/>
                  </a:lnTo>
                  <a:cubicBezTo>
                    <a:pt x="17960" y="12939"/>
                    <a:pt x="17941" y="12952"/>
                    <a:pt x="17931" y="12952"/>
                  </a:cubicBezTo>
                  <a:cubicBezTo>
                    <a:pt x="17925" y="12952"/>
                    <a:pt x="17922" y="12947"/>
                    <a:pt x="17920" y="12939"/>
                  </a:cubicBezTo>
                  <a:cubicBezTo>
                    <a:pt x="17842" y="13013"/>
                    <a:pt x="17852" y="13019"/>
                    <a:pt x="17868" y="13019"/>
                  </a:cubicBezTo>
                  <a:cubicBezTo>
                    <a:pt x="17871" y="13019"/>
                    <a:pt x="17874" y="13019"/>
                    <a:pt x="17877" y="13019"/>
                  </a:cubicBezTo>
                  <a:cubicBezTo>
                    <a:pt x="17894" y="13019"/>
                    <a:pt x="17899" y="13025"/>
                    <a:pt x="17795" y="13113"/>
                  </a:cubicBezTo>
                  <a:cubicBezTo>
                    <a:pt x="17804" y="13094"/>
                    <a:pt x="17816" y="13078"/>
                    <a:pt x="17828" y="13062"/>
                  </a:cubicBezTo>
                  <a:lnTo>
                    <a:pt x="17828" y="13062"/>
                  </a:lnTo>
                  <a:cubicBezTo>
                    <a:pt x="17614" y="13256"/>
                    <a:pt x="17447" y="13470"/>
                    <a:pt x="17250" y="13646"/>
                  </a:cubicBezTo>
                  <a:cubicBezTo>
                    <a:pt x="17245" y="13647"/>
                    <a:pt x="17241" y="13648"/>
                    <a:pt x="17238" y="13648"/>
                  </a:cubicBezTo>
                  <a:cubicBezTo>
                    <a:pt x="17193" y="13648"/>
                    <a:pt x="17365" y="13505"/>
                    <a:pt x="17329" y="13505"/>
                  </a:cubicBezTo>
                  <a:cubicBezTo>
                    <a:pt x="17326" y="13505"/>
                    <a:pt x="17321" y="13506"/>
                    <a:pt x="17313" y="13509"/>
                  </a:cubicBezTo>
                  <a:cubicBezTo>
                    <a:pt x="17051" y="13785"/>
                    <a:pt x="16794" y="14109"/>
                    <a:pt x="16525" y="14362"/>
                  </a:cubicBezTo>
                  <a:lnTo>
                    <a:pt x="16578" y="14318"/>
                  </a:lnTo>
                  <a:lnTo>
                    <a:pt x="16578" y="14318"/>
                  </a:lnTo>
                  <a:cubicBezTo>
                    <a:pt x="16589" y="14400"/>
                    <a:pt x="16367" y="14487"/>
                    <a:pt x="16256" y="14635"/>
                  </a:cubicBezTo>
                  <a:lnTo>
                    <a:pt x="16256" y="14635"/>
                  </a:lnTo>
                  <a:cubicBezTo>
                    <a:pt x="16274" y="14609"/>
                    <a:pt x="16270" y="14586"/>
                    <a:pt x="16265" y="14586"/>
                  </a:cubicBezTo>
                  <a:lnTo>
                    <a:pt x="16265" y="14586"/>
                  </a:lnTo>
                  <a:cubicBezTo>
                    <a:pt x="16264" y="14586"/>
                    <a:pt x="16263" y="14587"/>
                    <a:pt x="16263" y="14589"/>
                  </a:cubicBezTo>
                  <a:cubicBezTo>
                    <a:pt x="16077" y="14758"/>
                    <a:pt x="15908" y="14967"/>
                    <a:pt x="15653" y="15252"/>
                  </a:cubicBezTo>
                  <a:lnTo>
                    <a:pt x="15674" y="15206"/>
                  </a:lnTo>
                  <a:lnTo>
                    <a:pt x="15674" y="15206"/>
                  </a:lnTo>
                  <a:cubicBezTo>
                    <a:pt x="15558" y="15301"/>
                    <a:pt x="15389" y="15477"/>
                    <a:pt x="15271" y="15586"/>
                  </a:cubicBezTo>
                  <a:cubicBezTo>
                    <a:pt x="15250" y="15626"/>
                    <a:pt x="15198" y="15678"/>
                    <a:pt x="15221" y="15678"/>
                  </a:cubicBezTo>
                  <a:cubicBezTo>
                    <a:pt x="15225" y="15678"/>
                    <a:pt x="15230" y="15677"/>
                    <a:pt x="15238" y="15674"/>
                  </a:cubicBezTo>
                  <a:lnTo>
                    <a:pt x="15238" y="15674"/>
                  </a:lnTo>
                  <a:cubicBezTo>
                    <a:pt x="14818" y="15957"/>
                    <a:pt x="14605" y="16381"/>
                    <a:pt x="14237" y="16636"/>
                  </a:cubicBezTo>
                  <a:cubicBezTo>
                    <a:pt x="14267" y="16604"/>
                    <a:pt x="14299" y="16557"/>
                    <a:pt x="14294" y="16557"/>
                  </a:cubicBezTo>
                  <a:lnTo>
                    <a:pt x="14294" y="16557"/>
                  </a:lnTo>
                  <a:cubicBezTo>
                    <a:pt x="14293" y="16557"/>
                    <a:pt x="14290" y="16559"/>
                    <a:pt x="14285" y="16564"/>
                  </a:cubicBezTo>
                  <a:lnTo>
                    <a:pt x="14030" y="16843"/>
                  </a:lnTo>
                  <a:cubicBezTo>
                    <a:pt x="14072" y="16840"/>
                    <a:pt x="14077" y="16819"/>
                    <a:pt x="14148" y="16780"/>
                  </a:cubicBezTo>
                  <a:lnTo>
                    <a:pt x="14148" y="16780"/>
                  </a:lnTo>
                  <a:cubicBezTo>
                    <a:pt x="14107" y="16852"/>
                    <a:pt x="14056" y="16917"/>
                    <a:pt x="13995" y="16975"/>
                  </a:cubicBezTo>
                  <a:cubicBezTo>
                    <a:pt x="14035" y="16926"/>
                    <a:pt x="14041" y="16909"/>
                    <a:pt x="14029" y="16909"/>
                  </a:cubicBezTo>
                  <a:cubicBezTo>
                    <a:pt x="14010" y="16909"/>
                    <a:pt x="13940" y="16959"/>
                    <a:pt x="13900" y="16984"/>
                  </a:cubicBezTo>
                  <a:cubicBezTo>
                    <a:pt x="13901" y="16984"/>
                    <a:pt x="13902" y="16984"/>
                    <a:pt x="13902" y="16984"/>
                  </a:cubicBezTo>
                  <a:cubicBezTo>
                    <a:pt x="13913" y="16984"/>
                    <a:pt x="13903" y="17007"/>
                    <a:pt x="13914" y="17007"/>
                  </a:cubicBezTo>
                  <a:cubicBezTo>
                    <a:pt x="13738" y="17111"/>
                    <a:pt x="13933" y="17072"/>
                    <a:pt x="13717" y="17237"/>
                  </a:cubicBezTo>
                  <a:lnTo>
                    <a:pt x="13717" y="17216"/>
                  </a:lnTo>
                  <a:cubicBezTo>
                    <a:pt x="13652" y="17292"/>
                    <a:pt x="13601" y="17373"/>
                    <a:pt x="13523" y="17445"/>
                  </a:cubicBezTo>
                  <a:cubicBezTo>
                    <a:pt x="13520" y="17446"/>
                    <a:pt x="13518" y="17446"/>
                    <a:pt x="13516" y="17446"/>
                  </a:cubicBezTo>
                  <a:cubicBezTo>
                    <a:pt x="13478" y="17446"/>
                    <a:pt x="13587" y="17358"/>
                    <a:pt x="13571" y="17334"/>
                  </a:cubicBezTo>
                  <a:lnTo>
                    <a:pt x="13571" y="17334"/>
                  </a:lnTo>
                  <a:cubicBezTo>
                    <a:pt x="13467" y="17443"/>
                    <a:pt x="13404" y="17591"/>
                    <a:pt x="13284" y="17666"/>
                  </a:cubicBezTo>
                  <a:cubicBezTo>
                    <a:pt x="13323" y="17612"/>
                    <a:pt x="13388" y="17547"/>
                    <a:pt x="13428" y="17496"/>
                  </a:cubicBezTo>
                  <a:lnTo>
                    <a:pt x="13428" y="17496"/>
                  </a:lnTo>
                  <a:cubicBezTo>
                    <a:pt x="13295" y="17573"/>
                    <a:pt x="13288" y="17591"/>
                    <a:pt x="13205" y="17666"/>
                  </a:cubicBezTo>
                  <a:lnTo>
                    <a:pt x="13214" y="17659"/>
                  </a:lnTo>
                  <a:lnTo>
                    <a:pt x="13020" y="17828"/>
                  </a:lnTo>
                  <a:lnTo>
                    <a:pt x="13073" y="17791"/>
                  </a:lnTo>
                  <a:lnTo>
                    <a:pt x="13073" y="17791"/>
                  </a:lnTo>
                  <a:cubicBezTo>
                    <a:pt x="13004" y="17978"/>
                    <a:pt x="12825" y="18067"/>
                    <a:pt x="12687" y="18272"/>
                  </a:cubicBezTo>
                  <a:lnTo>
                    <a:pt x="12687" y="18272"/>
                  </a:lnTo>
                  <a:cubicBezTo>
                    <a:pt x="12732" y="18203"/>
                    <a:pt x="12740" y="18183"/>
                    <a:pt x="12732" y="18183"/>
                  </a:cubicBezTo>
                  <a:lnTo>
                    <a:pt x="12732" y="18183"/>
                  </a:lnTo>
                  <a:cubicBezTo>
                    <a:pt x="12723" y="18183"/>
                    <a:pt x="12691" y="18212"/>
                    <a:pt x="12674" y="18212"/>
                  </a:cubicBezTo>
                  <a:cubicBezTo>
                    <a:pt x="12670" y="18212"/>
                    <a:pt x="12666" y="18210"/>
                    <a:pt x="12665" y="18206"/>
                  </a:cubicBezTo>
                  <a:cubicBezTo>
                    <a:pt x="12621" y="18236"/>
                    <a:pt x="12560" y="18285"/>
                    <a:pt x="12546" y="18285"/>
                  </a:cubicBezTo>
                  <a:cubicBezTo>
                    <a:pt x="12543" y="18285"/>
                    <a:pt x="12542" y="18283"/>
                    <a:pt x="12544" y="18278"/>
                  </a:cubicBezTo>
                  <a:lnTo>
                    <a:pt x="12544" y="18278"/>
                  </a:lnTo>
                  <a:cubicBezTo>
                    <a:pt x="12482" y="18384"/>
                    <a:pt x="12384" y="18403"/>
                    <a:pt x="12296" y="18556"/>
                  </a:cubicBezTo>
                  <a:cubicBezTo>
                    <a:pt x="12296" y="18556"/>
                    <a:pt x="12296" y="18556"/>
                    <a:pt x="12296" y="18556"/>
                  </a:cubicBezTo>
                  <a:cubicBezTo>
                    <a:pt x="12283" y="18556"/>
                    <a:pt x="12230" y="18615"/>
                    <a:pt x="12209" y="18615"/>
                  </a:cubicBezTo>
                  <a:cubicBezTo>
                    <a:pt x="12205" y="18615"/>
                    <a:pt x="12202" y="18612"/>
                    <a:pt x="12201" y="18604"/>
                  </a:cubicBezTo>
                  <a:cubicBezTo>
                    <a:pt x="12167" y="18643"/>
                    <a:pt x="12160" y="18655"/>
                    <a:pt x="12165" y="18655"/>
                  </a:cubicBezTo>
                  <a:cubicBezTo>
                    <a:pt x="12175" y="18655"/>
                    <a:pt x="12230" y="18612"/>
                    <a:pt x="12243" y="18612"/>
                  </a:cubicBezTo>
                  <a:cubicBezTo>
                    <a:pt x="12244" y="18612"/>
                    <a:pt x="12245" y="18612"/>
                    <a:pt x="12245" y="18614"/>
                  </a:cubicBezTo>
                  <a:cubicBezTo>
                    <a:pt x="12173" y="18716"/>
                    <a:pt x="12064" y="18806"/>
                    <a:pt x="11946" y="18908"/>
                  </a:cubicBezTo>
                  <a:cubicBezTo>
                    <a:pt x="11888" y="18961"/>
                    <a:pt x="11826" y="19015"/>
                    <a:pt x="11768" y="19073"/>
                  </a:cubicBezTo>
                  <a:cubicBezTo>
                    <a:pt x="11740" y="19101"/>
                    <a:pt x="11705" y="19138"/>
                    <a:pt x="11684" y="19163"/>
                  </a:cubicBezTo>
                  <a:cubicBezTo>
                    <a:pt x="11654" y="19193"/>
                    <a:pt x="11626" y="19226"/>
                    <a:pt x="11596" y="19260"/>
                  </a:cubicBezTo>
                  <a:cubicBezTo>
                    <a:pt x="11494" y="19362"/>
                    <a:pt x="11434" y="19420"/>
                    <a:pt x="11367" y="19476"/>
                  </a:cubicBezTo>
                  <a:cubicBezTo>
                    <a:pt x="11334" y="19506"/>
                    <a:pt x="11299" y="19534"/>
                    <a:pt x="11260" y="19560"/>
                  </a:cubicBezTo>
                  <a:cubicBezTo>
                    <a:pt x="11211" y="19592"/>
                    <a:pt x="11160" y="19620"/>
                    <a:pt x="11107" y="19643"/>
                  </a:cubicBezTo>
                  <a:cubicBezTo>
                    <a:pt x="11100" y="19644"/>
                    <a:pt x="11095" y="19644"/>
                    <a:pt x="11090" y="19644"/>
                  </a:cubicBezTo>
                  <a:cubicBezTo>
                    <a:pt x="11033" y="19644"/>
                    <a:pt x="11165" y="19578"/>
                    <a:pt x="11163" y="19576"/>
                  </a:cubicBezTo>
                  <a:lnTo>
                    <a:pt x="11163" y="19576"/>
                  </a:lnTo>
                  <a:cubicBezTo>
                    <a:pt x="11017" y="19611"/>
                    <a:pt x="10915" y="19645"/>
                    <a:pt x="10778" y="19682"/>
                  </a:cubicBezTo>
                  <a:cubicBezTo>
                    <a:pt x="10803" y="19668"/>
                    <a:pt x="10773" y="19662"/>
                    <a:pt x="10731" y="19655"/>
                  </a:cubicBezTo>
                  <a:cubicBezTo>
                    <a:pt x="10636" y="19673"/>
                    <a:pt x="10653" y="19700"/>
                    <a:pt x="10559" y="19700"/>
                  </a:cubicBezTo>
                  <a:cubicBezTo>
                    <a:pt x="10546" y="19700"/>
                    <a:pt x="10531" y="19700"/>
                    <a:pt x="10513" y="19699"/>
                  </a:cubicBezTo>
                  <a:cubicBezTo>
                    <a:pt x="10546" y="19675"/>
                    <a:pt x="10583" y="19657"/>
                    <a:pt x="10620" y="19643"/>
                  </a:cubicBezTo>
                  <a:lnTo>
                    <a:pt x="10620" y="19643"/>
                  </a:lnTo>
                  <a:cubicBezTo>
                    <a:pt x="10558" y="19652"/>
                    <a:pt x="10493" y="19666"/>
                    <a:pt x="10428" y="19668"/>
                  </a:cubicBezTo>
                  <a:cubicBezTo>
                    <a:pt x="10389" y="19673"/>
                    <a:pt x="10350" y="19675"/>
                    <a:pt x="10311" y="19675"/>
                  </a:cubicBezTo>
                  <a:cubicBezTo>
                    <a:pt x="10283" y="19675"/>
                    <a:pt x="10256" y="19674"/>
                    <a:pt x="10228" y="19671"/>
                  </a:cubicBezTo>
                  <a:cubicBezTo>
                    <a:pt x="10196" y="19645"/>
                    <a:pt x="10314" y="19652"/>
                    <a:pt x="10360" y="19643"/>
                  </a:cubicBezTo>
                  <a:cubicBezTo>
                    <a:pt x="10227" y="19641"/>
                    <a:pt x="10025" y="19600"/>
                    <a:pt x="9945" y="19600"/>
                  </a:cubicBezTo>
                  <a:cubicBezTo>
                    <a:pt x="9936" y="19600"/>
                    <a:pt x="9928" y="19600"/>
                    <a:pt x="9922" y="19601"/>
                  </a:cubicBezTo>
                  <a:lnTo>
                    <a:pt x="9989" y="19632"/>
                  </a:lnTo>
                  <a:lnTo>
                    <a:pt x="9989" y="19632"/>
                  </a:lnTo>
                  <a:cubicBezTo>
                    <a:pt x="9976" y="19621"/>
                    <a:pt x="9995" y="19612"/>
                    <a:pt x="10021" y="19612"/>
                  </a:cubicBezTo>
                  <a:cubicBezTo>
                    <a:pt x="10025" y="19612"/>
                    <a:pt x="10029" y="19612"/>
                    <a:pt x="10034" y="19613"/>
                  </a:cubicBezTo>
                  <a:cubicBezTo>
                    <a:pt x="10082" y="19613"/>
                    <a:pt x="10131" y="19624"/>
                    <a:pt x="10173" y="19645"/>
                  </a:cubicBezTo>
                  <a:cubicBezTo>
                    <a:pt x="10191" y="19650"/>
                    <a:pt x="10207" y="19662"/>
                    <a:pt x="10219" y="19678"/>
                  </a:cubicBezTo>
                  <a:lnTo>
                    <a:pt x="10170" y="19675"/>
                  </a:lnTo>
                  <a:lnTo>
                    <a:pt x="10122" y="19668"/>
                  </a:lnTo>
                  <a:lnTo>
                    <a:pt x="10122" y="19668"/>
                  </a:lnTo>
                  <a:cubicBezTo>
                    <a:pt x="10150" y="19694"/>
                    <a:pt x="10184" y="19713"/>
                    <a:pt x="10224" y="19715"/>
                  </a:cubicBezTo>
                  <a:cubicBezTo>
                    <a:pt x="10263" y="19724"/>
                    <a:pt x="10303" y="19727"/>
                    <a:pt x="10342" y="19727"/>
                  </a:cubicBezTo>
                  <a:cubicBezTo>
                    <a:pt x="10354" y="19727"/>
                    <a:pt x="10365" y="19727"/>
                    <a:pt x="10377" y="19726"/>
                  </a:cubicBezTo>
                  <a:cubicBezTo>
                    <a:pt x="10490" y="19724"/>
                    <a:pt x="10611" y="19699"/>
                    <a:pt x="10708" y="19689"/>
                  </a:cubicBezTo>
                  <a:lnTo>
                    <a:pt x="10708" y="19689"/>
                  </a:lnTo>
                  <a:cubicBezTo>
                    <a:pt x="10683" y="19710"/>
                    <a:pt x="10657" y="19731"/>
                    <a:pt x="10629" y="19750"/>
                  </a:cubicBezTo>
                  <a:cubicBezTo>
                    <a:pt x="10664" y="19740"/>
                    <a:pt x="10699" y="19729"/>
                    <a:pt x="10731" y="19717"/>
                  </a:cubicBezTo>
                  <a:lnTo>
                    <a:pt x="10829" y="19682"/>
                  </a:lnTo>
                  <a:lnTo>
                    <a:pt x="10829" y="19682"/>
                  </a:lnTo>
                  <a:cubicBezTo>
                    <a:pt x="10873" y="19685"/>
                    <a:pt x="10910" y="19708"/>
                    <a:pt x="10813" y="19733"/>
                  </a:cubicBezTo>
                  <a:cubicBezTo>
                    <a:pt x="10818" y="19734"/>
                    <a:pt x="10823" y="19734"/>
                    <a:pt x="10829" y="19734"/>
                  </a:cubicBezTo>
                  <a:cubicBezTo>
                    <a:pt x="10868" y="19734"/>
                    <a:pt x="10908" y="19726"/>
                    <a:pt x="10945" y="19710"/>
                  </a:cubicBezTo>
                  <a:cubicBezTo>
                    <a:pt x="10982" y="19694"/>
                    <a:pt x="11021" y="19685"/>
                    <a:pt x="11061" y="19682"/>
                  </a:cubicBezTo>
                  <a:cubicBezTo>
                    <a:pt x="11071" y="19682"/>
                    <a:pt x="11071" y="19685"/>
                    <a:pt x="11065" y="19689"/>
                  </a:cubicBezTo>
                  <a:lnTo>
                    <a:pt x="11065" y="19689"/>
                  </a:lnTo>
                  <a:lnTo>
                    <a:pt x="11123" y="19662"/>
                  </a:lnTo>
                  <a:cubicBezTo>
                    <a:pt x="11156" y="19648"/>
                    <a:pt x="11188" y="19629"/>
                    <a:pt x="11188" y="19629"/>
                  </a:cubicBezTo>
                  <a:lnTo>
                    <a:pt x="11188" y="19629"/>
                  </a:lnTo>
                  <a:cubicBezTo>
                    <a:pt x="11166" y="19649"/>
                    <a:pt x="11221" y="19656"/>
                    <a:pt x="11145" y="19678"/>
                  </a:cubicBezTo>
                  <a:lnTo>
                    <a:pt x="11145" y="19678"/>
                  </a:lnTo>
                  <a:cubicBezTo>
                    <a:pt x="11246" y="19650"/>
                    <a:pt x="11341" y="19604"/>
                    <a:pt x="11422" y="19539"/>
                  </a:cubicBezTo>
                  <a:cubicBezTo>
                    <a:pt x="11492" y="19490"/>
                    <a:pt x="11538" y="19446"/>
                    <a:pt x="11591" y="19432"/>
                  </a:cubicBezTo>
                  <a:lnTo>
                    <a:pt x="11591" y="19432"/>
                  </a:lnTo>
                  <a:lnTo>
                    <a:pt x="11575" y="19448"/>
                  </a:lnTo>
                  <a:cubicBezTo>
                    <a:pt x="11619" y="19416"/>
                    <a:pt x="11656" y="19379"/>
                    <a:pt x="11691" y="19335"/>
                  </a:cubicBezTo>
                  <a:cubicBezTo>
                    <a:pt x="11705" y="19316"/>
                    <a:pt x="11703" y="19311"/>
                    <a:pt x="11696" y="19307"/>
                  </a:cubicBezTo>
                  <a:cubicBezTo>
                    <a:pt x="11684" y="19300"/>
                    <a:pt x="11668" y="19295"/>
                    <a:pt x="11747" y="19191"/>
                  </a:cubicBezTo>
                  <a:lnTo>
                    <a:pt x="11937" y="19133"/>
                  </a:lnTo>
                  <a:lnTo>
                    <a:pt x="11935" y="19082"/>
                  </a:lnTo>
                  <a:cubicBezTo>
                    <a:pt x="11958" y="19061"/>
                    <a:pt x="11998" y="19024"/>
                    <a:pt x="12012" y="19024"/>
                  </a:cubicBezTo>
                  <a:cubicBezTo>
                    <a:pt x="12014" y="19024"/>
                    <a:pt x="12016" y="19025"/>
                    <a:pt x="12016" y="19029"/>
                  </a:cubicBezTo>
                  <a:cubicBezTo>
                    <a:pt x="12044" y="18987"/>
                    <a:pt x="12048" y="18976"/>
                    <a:pt x="12043" y="18976"/>
                  </a:cubicBezTo>
                  <a:lnTo>
                    <a:pt x="12043" y="18976"/>
                  </a:lnTo>
                  <a:cubicBezTo>
                    <a:pt x="12038" y="18976"/>
                    <a:pt x="12026" y="18985"/>
                    <a:pt x="12020" y="18985"/>
                  </a:cubicBezTo>
                  <a:cubicBezTo>
                    <a:pt x="12015" y="18985"/>
                    <a:pt x="12015" y="18980"/>
                    <a:pt x="12025" y="18959"/>
                  </a:cubicBezTo>
                  <a:cubicBezTo>
                    <a:pt x="12169" y="18865"/>
                    <a:pt x="12343" y="18625"/>
                    <a:pt x="12417" y="18625"/>
                  </a:cubicBezTo>
                  <a:cubicBezTo>
                    <a:pt x="12419" y="18625"/>
                    <a:pt x="12422" y="18625"/>
                    <a:pt x="12424" y="18625"/>
                  </a:cubicBezTo>
                  <a:cubicBezTo>
                    <a:pt x="12428" y="18614"/>
                    <a:pt x="12426" y="18609"/>
                    <a:pt x="12422" y="18609"/>
                  </a:cubicBezTo>
                  <a:cubicBezTo>
                    <a:pt x="12409" y="18609"/>
                    <a:pt x="12371" y="18642"/>
                    <a:pt x="12365" y="18642"/>
                  </a:cubicBezTo>
                  <a:cubicBezTo>
                    <a:pt x="12361" y="18642"/>
                    <a:pt x="12370" y="18628"/>
                    <a:pt x="12407" y="18581"/>
                  </a:cubicBezTo>
                  <a:cubicBezTo>
                    <a:pt x="12410" y="18581"/>
                    <a:pt x="12412" y="18582"/>
                    <a:pt x="12414" y="18582"/>
                  </a:cubicBezTo>
                  <a:cubicBezTo>
                    <a:pt x="12494" y="18582"/>
                    <a:pt x="12555" y="18419"/>
                    <a:pt x="12686" y="18331"/>
                  </a:cubicBezTo>
                  <a:lnTo>
                    <a:pt x="12686" y="18331"/>
                  </a:lnTo>
                  <a:cubicBezTo>
                    <a:pt x="12678" y="18371"/>
                    <a:pt x="12617" y="18429"/>
                    <a:pt x="12627" y="18429"/>
                  </a:cubicBezTo>
                  <a:cubicBezTo>
                    <a:pt x="12631" y="18429"/>
                    <a:pt x="12648" y="18418"/>
                    <a:pt x="12688" y="18391"/>
                  </a:cubicBezTo>
                  <a:cubicBezTo>
                    <a:pt x="12716" y="18282"/>
                    <a:pt x="12918" y="18180"/>
                    <a:pt x="13003" y="18078"/>
                  </a:cubicBezTo>
                  <a:cubicBezTo>
                    <a:pt x="12975" y="18041"/>
                    <a:pt x="13196" y="17858"/>
                    <a:pt x="13344" y="17689"/>
                  </a:cubicBezTo>
                  <a:cubicBezTo>
                    <a:pt x="13344" y="17689"/>
                    <a:pt x="13345" y="17690"/>
                    <a:pt x="13345" y="17690"/>
                  </a:cubicBezTo>
                  <a:cubicBezTo>
                    <a:pt x="13367" y="17690"/>
                    <a:pt x="13667" y="17404"/>
                    <a:pt x="13822" y="17271"/>
                  </a:cubicBezTo>
                  <a:lnTo>
                    <a:pt x="13822" y="17278"/>
                  </a:lnTo>
                  <a:lnTo>
                    <a:pt x="13822" y="17278"/>
                  </a:lnTo>
                  <a:cubicBezTo>
                    <a:pt x="13824" y="17216"/>
                    <a:pt x="13978" y="17070"/>
                    <a:pt x="14084" y="16956"/>
                  </a:cubicBezTo>
                  <a:lnTo>
                    <a:pt x="14084" y="16956"/>
                  </a:lnTo>
                  <a:cubicBezTo>
                    <a:pt x="14097" y="16979"/>
                    <a:pt x="14086" y="17007"/>
                    <a:pt x="14035" y="17077"/>
                  </a:cubicBezTo>
                  <a:lnTo>
                    <a:pt x="14139" y="16970"/>
                  </a:lnTo>
                  <a:cubicBezTo>
                    <a:pt x="14153" y="16935"/>
                    <a:pt x="14179" y="16898"/>
                    <a:pt x="14244" y="16826"/>
                  </a:cubicBezTo>
                  <a:lnTo>
                    <a:pt x="14244" y="16826"/>
                  </a:lnTo>
                  <a:lnTo>
                    <a:pt x="14241" y="16877"/>
                  </a:lnTo>
                  <a:cubicBezTo>
                    <a:pt x="14380" y="16736"/>
                    <a:pt x="14494" y="16569"/>
                    <a:pt x="14689" y="16404"/>
                  </a:cubicBezTo>
                  <a:cubicBezTo>
                    <a:pt x="14687" y="16400"/>
                    <a:pt x="14681" y="16398"/>
                    <a:pt x="14673" y="16398"/>
                  </a:cubicBezTo>
                  <a:cubicBezTo>
                    <a:pt x="14655" y="16398"/>
                    <a:pt x="14625" y="16407"/>
                    <a:pt x="14605" y="16407"/>
                  </a:cubicBezTo>
                  <a:cubicBezTo>
                    <a:pt x="14574" y="16407"/>
                    <a:pt x="14566" y="16386"/>
                    <a:pt x="14656" y="16279"/>
                  </a:cubicBezTo>
                  <a:cubicBezTo>
                    <a:pt x="14674" y="16285"/>
                    <a:pt x="14698" y="16297"/>
                    <a:pt x="14673" y="16334"/>
                  </a:cubicBezTo>
                  <a:lnTo>
                    <a:pt x="14673" y="16334"/>
                  </a:lnTo>
                  <a:cubicBezTo>
                    <a:pt x="14695" y="16307"/>
                    <a:pt x="14720" y="16281"/>
                    <a:pt x="14747" y="16258"/>
                  </a:cubicBezTo>
                  <a:lnTo>
                    <a:pt x="14747" y="16258"/>
                  </a:lnTo>
                  <a:lnTo>
                    <a:pt x="14691" y="16353"/>
                  </a:lnTo>
                  <a:cubicBezTo>
                    <a:pt x="14781" y="16282"/>
                    <a:pt x="14716" y="16295"/>
                    <a:pt x="14784" y="16231"/>
                  </a:cubicBezTo>
                  <a:cubicBezTo>
                    <a:pt x="14786" y="16233"/>
                    <a:pt x="14789" y="16235"/>
                    <a:pt x="14793" y="16235"/>
                  </a:cubicBezTo>
                  <a:cubicBezTo>
                    <a:pt x="14808" y="16235"/>
                    <a:pt x="14831" y="16213"/>
                    <a:pt x="14842" y="16213"/>
                  </a:cubicBezTo>
                  <a:cubicBezTo>
                    <a:pt x="14846" y="16213"/>
                    <a:pt x="14848" y="16215"/>
                    <a:pt x="14849" y="16219"/>
                  </a:cubicBezTo>
                  <a:cubicBezTo>
                    <a:pt x="14835" y="16238"/>
                    <a:pt x="14786" y="16268"/>
                    <a:pt x="14767" y="16300"/>
                  </a:cubicBezTo>
                  <a:cubicBezTo>
                    <a:pt x="14844" y="16231"/>
                    <a:pt x="14944" y="16152"/>
                    <a:pt x="14985" y="16136"/>
                  </a:cubicBezTo>
                  <a:cubicBezTo>
                    <a:pt x="14969" y="16131"/>
                    <a:pt x="14962" y="16112"/>
                    <a:pt x="15016" y="16054"/>
                  </a:cubicBezTo>
                  <a:cubicBezTo>
                    <a:pt x="15078" y="15991"/>
                    <a:pt x="15097" y="15980"/>
                    <a:pt x="15108" y="15980"/>
                  </a:cubicBezTo>
                  <a:cubicBezTo>
                    <a:pt x="15115" y="15980"/>
                    <a:pt x="15118" y="15983"/>
                    <a:pt x="15125" y="15983"/>
                  </a:cubicBezTo>
                  <a:cubicBezTo>
                    <a:pt x="15133" y="15983"/>
                    <a:pt x="15146" y="15979"/>
                    <a:pt x="15173" y="15957"/>
                  </a:cubicBezTo>
                  <a:cubicBezTo>
                    <a:pt x="15194" y="15911"/>
                    <a:pt x="15296" y="15834"/>
                    <a:pt x="15273" y="15806"/>
                  </a:cubicBezTo>
                  <a:cubicBezTo>
                    <a:pt x="15294" y="15783"/>
                    <a:pt x="15324" y="15767"/>
                    <a:pt x="15356" y="15762"/>
                  </a:cubicBezTo>
                  <a:cubicBezTo>
                    <a:pt x="15411" y="15687"/>
                    <a:pt x="15639" y="15468"/>
                    <a:pt x="15600" y="15468"/>
                  </a:cubicBezTo>
                  <a:cubicBezTo>
                    <a:pt x="15599" y="15468"/>
                    <a:pt x="15597" y="15468"/>
                    <a:pt x="15596" y="15468"/>
                  </a:cubicBezTo>
                  <a:lnTo>
                    <a:pt x="15596" y="15468"/>
                  </a:lnTo>
                  <a:cubicBezTo>
                    <a:pt x="15606" y="15460"/>
                    <a:pt x="15618" y="15450"/>
                    <a:pt x="15628" y="15440"/>
                  </a:cubicBezTo>
                  <a:lnTo>
                    <a:pt x="15628" y="15440"/>
                  </a:lnTo>
                  <a:lnTo>
                    <a:pt x="15595" y="15468"/>
                  </a:lnTo>
                  <a:lnTo>
                    <a:pt x="15595" y="15468"/>
                  </a:lnTo>
                  <a:cubicBezTo>
                    <a:pt x="15595" y="15468"/>
                    <a:pt x="15596" y="15468"/>
                    <a:pt x="15596" y="15468"/>
                  </a:cubicBezTo>
                  <a:lnTo>
                    <a:pt x="15596" y="15468"/>
                  </a:lnTo>
                  <a:cubicBezTo>
                    <a:pt x="15594" y="15470"/>
                    <a:pt x="15592" y="15471"/>
                    <a:pt x="15590" y="15473"/>
                  </a:cubicBezTo>
                  <a:lnTo>
                    <a:pt x="15595" y="15468"/>
                  </a:lnTo>
                  <a:lnTo>
                    <a:pt x="15595" y="15468"/>
                  </a:lnTo>
                  <a:cubicBezTo>
                    <a:pt x="15591" y="15469"/>
                    <a:pt x="15586" y="15471"/>
                    <a:pt x="15579" y="15475"/>
                  </a:cubicBezTo>
                  <a:lnTo>
                    <a:pt x="15560" y="15491"/>
                  </a:lnTo>
                  <a:cubicBezTo>
                    <a:pt x="15563" y="15489"/>
                    <a:pt x="15565" y="15484"/>
                    <a:pt x="15570" y="15479"/>
                  </a:cubicBezTo>
                  <a:cubicBezTo>
                    <a:pt x="15781" y="15217"/>
                    <a:pt x="16075" y="15004"/>
                    <a:pt x="16297" y="14758"/>
                  </a:cubicBezTo>
                  <a:lnTo>
                    <a:pt x="16307" y="14768"/>
                  </a:lnTo>
                  <a:cubicBezTo>
                    <a:pt x="16437" y="14619"/>
                    <a:pt x="16610" y="14452"/>
                    <a:pt x="16692" y="14332"/>
                  </a:cubicBezTo>
                  <a:cubicBezTo>
                    <a:pt x="16724" y="14301"/>
                    <a:pt x="16774" y="14270"/>
                    <a:pt x="16792" y="14270"/>
                  </a:cubicBezTo>
                  <a:cubicBezTo>
                    <a:pt x="16797" y="14270"/>
                    <a:pt x="16800" y="14272"/>
                    <a:pt x="16798" y="14279"/>
                  </a:cubicBezTo>
                  <a:cubicBezTo>
                    <a:pt x="16898" y="14165"/>
                    <a:pt x="16900" y="14144"/>
                    <a:pt x="17069" y="14005"/>
                  </a:cubicBezTo>
                  <a:lnTo>
                    <a:pt x="17069" y="14005"/>
                  </a:lnTo>
                  <a:cubicBezTo>
                    <a:pt x="17035" y="14050"/>
                    <a:pt x="17033" y="14058"/>
                    <a:pt x="17037" y="14058"/>
                  </a:cubicBezTo>
                  <a:cubicBezTo>
                    <a:pt x="17039" y="14058"/>
                    <a:pt x="17043" y="14056"/>
                    <a:pt x="17043" y="14056"/>
                  </a:cubicBezTo>
                  <a:lnTo>
                    <a:pt x="17043" y="14056"/>
                  </a:lnTo>
                  <a:cubicBezTo>
                    <a:pt x="17044" y="14056"/>
                    <a:pt x="17033" y="14066"/>
                    <a:pt x="16970" y="14126"/>
                  </a:cubicBezTo>
                  <a:cubicBezTo>
                    <a:pt x="17118" y="13993"/>
                    <a:pt x="17162" y="13977"/>
                    <a:pt x="17287" y="13803"/>
                  </a:cubicBezTo>
                  <a:lnTo>
                    <a:pt x="17287" y="13803"/>
                  </a:lnTo>
                  <a:cubicBezTo>
                    <a:pt x="17282" y="13817"/>
                    <a:pt x="17284" y="13823"/>
                    <a:pt x="17290" y="13823"/>
                  </a:cubicBezTo>
                  <a:cubicBezTo>
                    <a:pt x="17317" y="13823"/>
                    <a:pt x="17433" y="13713"/>
                    <a:pt x="17480" y="13655"/>
                  </a:cubicBezTo>
                  <a:lnTo>
                    <a:pt x="17480" y="13655"/>
                  </a:lnTo>
                  <a:lnTo>
                    <a:pt x="17366" y="13736"/>
                  </a:lnTo>
                  <a:cubicBezTo>
                    <a:pt x="17438" y="13660"/>
                    <a:pt x="17505" y="13597"/>
                    <a:pt x="17573" y="13532"/>
                  </a:cubicBezTo>
                  <a:lnTo>
                    <a:pt x="17573" y="13532"/>
                  </a:lnTo>
                  <a:lnTo>
                    <a:pt x="17566" y="13599"/>
                  </a:lnTo>
                  <a:cubicBezTo>
                    <a:pt x="17885" y="13349"/>
                    <a:pt x="18018" y="13024"/>
                    <a:pt x="18293" y="12869"/>
                  </a:cubicBezTo>
                  <a:cubicBezTo>
                    <a:pt x="18303" y="12852"/>
                    <a:pt x="18304" y="12845"/>
                    <a:pt x="18300" y="12845"/>
                  </a:cubicBezTo>
                  <a:cubicBezTo>
                    <a:pt x="18282" y="12845"/>
                    <a:pt x="18186" y="12939"/>
                    <a:pt x="18166" y="12939"/>
                  </a:cubicBezTo>
                  <a:cubicBezTo>
                    <a:pt x="18161" y="12939"/>
                    <a:pt x="18161" y="12933"/>
                    <a:pt x="18168" y="12918"/>
                  </a:cubicBezTo>
                  <a:cubicBezTo>
                    <a:pt x="18303" y="12790"/>
                    <a:pt x="18481" y="12698"/>
                    <a:pt x="18523" y="12656"/>
                  </a:cubicBezTo>
                  <a:cubicBezTo>
                    <a:pt x="18718" y="12494"/>
                    <a:pt x="18646" y="12447"/>
                    <a:pt x="18845" y="12271"/>
                  </a:cubicBezTo>
                  <a:lnTo>
                    <a:pt x="18845" y="12271"/>
                  </a:lnTo>
                  <a:cubicBezTo>
                    <a:pt x="18838" y="12273"/>
                    <a:pt x="18831" y="12275"/>
                    <a:pt x="18824" y="12275"/>
                  </a:cubicBezTo>
                  <a:cubicBezTo>
                    <a:pt x="18797" y="12275"/>
                    <a:pt x="18785" y="12248"/>
                    <a:pt x="18889" y="12127"/>
                  </a:cubicBezTo>
                  <a:cubicBezTo>
                    <a:pt x="18959" y="12062"/>
                    <a:pt x="19011" y="12034"/>
                    <a:pt x="19035" y="12034"/>
                  </a:cubicBezTo>
                  <a:cubicBezTo>
                    <a:pt x="19057" y="12034"/>
                    <a:pt x="19055" y="12058"/>
                    <a:pt x="19019" y="12102"/>
                  </a:cubicBezTo>
                  <a:cubicBezTo>
                    <a:pt x="18993" y="12130"/>
                    <a:pt x="18976" y="12142"/>
                    <a:pt x="18970" y="12142"/>
                  </a:cubicBezTo>
                  <a:cubicBezTo>
                    <a:pt x="18969" y="12142"/>
                    <a:pt x="18968" y="12142"/>
                    <a:pt x="18968" y="12141"/>
                  </a:cubicBezTo>
                  <a:cubicBezTo>
                    <a:pt x="18939" y="12177"/>
                    <a:pt x="18902" y="12221"/>
                    <a:pt x="18916" y="12221"/>
                  </a:cubicBezTo>
                  <a:cubicBezTo>
                    <a:pt x="18920" y="12221"/>
                    <a:pt x="18928" y="12217"/>
                    <a:pt x="18943" y="12208"/>
                  </a:cubicBezTo>
                  <a:lnTo>
                    <a:pt x="18950" y="12181"/>
                  </a:lnTo>
                  <a:cubicBezTo>
                    <a:pt x="19013" y="12133"/>
                    <a:pt x="19156" y="11992"/>
                    <a:pt x="19178" y="11992"/>
                  </a:cubicBezTo>
                  <a:cubicBezTo>
                    <a:pt x="19182" y="11992"/>
                    <a:pt x="19183" y="11996"/>
                    <a:pt x="19179" y="12004"/>
                  </a:cubicBezTo>
                  <a:cubicBezTo>
                    <a:pt x="19217" y="11958"/>
                    <a:pt x="19227" y="11940"/>
                    <a:pt x="19220" y="11940"/>
                  </a:cubicBezTo>
                  <a:lnTo>
                    <a:pt x="19220" y="11940"/>
                  </a:lnTo>
                  <a:cubicBezTo>
                    <a:pt x="19211" y="11940"/>
                    <a:pt x="19175" y="11970"/>
                    <a:pt x="19133" y="12006"/>
                  </a:cubicBezTo>
                  <a:lnTo>
                    <a:pt x="19133" y="12006"/>
                  </a:lnTo>
                  <a:cubicBezTo>
                    <a:pt x="19207" y="11942"/>
                    <a:pt x="19279" y="11875"/>
                    <a:pt x="19348" y="11805"/>
                  </a:cubicBezTo>
                  <a:cubicBezTo>
                    <a:pt x="19413" y="11742"/>
                    <a:pt x="19480" y="11666"/>
                    <a:pt x="19571" y="11573"/>
                  </a:cubicBezTo>
                  <a:lnTo>
                    <a:pt x="19571" y="11573"/>
                  </a:lnTo>
                  <a:cubicBezTo>
                    <a:pt x="19551" y="11589"/>
                    <a:pt x="19528" y="11601"/>
                    <a:pt x="19520" y="11601"/>
                  </a:cubicBezTo>
                  <a:cubicBezTo>
                    <a:pt x="19515" y="11601"/>
                    <a:pt x="19516" y="11596"/>
                    <a:pt x="19527" y="11585"/>
                  </a:cubicBezTo>
                  <a:cubicBezTo>
                    <a:pt x="19652" y="11443"/>
                    <a:pt x="19668" y="11402"/>
                    <a:pt x="19673" y="11374"/>
                  </a:cubicBezTo>
                  <a:cubicBezTo>
                    <a:pt x="19675" y="11346"/>
                    <a:pt x="19673" y="11330"/>
                    <a:pt x="19731" y="11219"/>
                  </a:cubicBezTo>
                  <a:cubicBezTo>
                    <a:pt x="19755" y="11182"/>
                    <a:pt x="19767" y="11174"/>
                    <a:pt x="19774" y="11174"/>
                  </a:cubicBezTo>
                  <a:cubicBezTo>
                    <a:pt x="19780" y="11174"/>
                    <a:pt x="19784" y="11179"/>
                    <a:pt x="19787" y="11179"/>
                  </a:cubicBezTo>
                  <a:cubicBezTo>
                    <a:pt x="19795" y="11179"/>
                    <a:pt x="19805" y="11160"/>
                    <a:pt x="19844" y="11045"/>
                  </a:cubicBezTo>
                  <a:cubicBezTo>
                    <a:pt x="19867" y="10996"/>
                    <a:pt x="19880" y="10978"/>
                    <a:pt x="19887" y="10978"/>
                  </a:cubicBezTo>
                  <a:lnTo>
                    <a:pt x="19887" y="10978"/>
                  </a:lnTo>
                  <a:cubicBezTo>
                    <a:pt x="19900" y="10978"/>
                    <a:pt x="19889" y="11048"/>
                    <a:pt x="19881" y="11091"/>
                  </a:cubicBezTo>
                  <a:cubicBezTo>
                    <a:pt x="19946" y="10859"/>
                    <a:pt x="20018" y="10662"/>
                    <a:pt x="20034" y="10521"/>
                  </a:cubicBezTo>
                  <a:lnTo>
                    <a:pt x="20034" y="10586"/>
                  </a:lnTo>
                  <a:lnTo>
                    <a:pt x="20032" y="10651"/>
                  </a:lnTo>
                  <a:cubicBezTo>
                    <a:pt x="20037" y="10574"/>
                    <a:pt x="20039" y="10512"/>
                    <a:pt x="20041" y="10447"/>
                  </a:cubicBezTo>
                  <a:lnTo>
                    <a:pt x="20041" y="10447"/>
                  </a:lnTo>
                  <a:lnTo>
                    <a:pt x="20009" y="10518"/>
                  </a:lnTo>
                  <a:cubicBezTo>
                    <a:pt x="20018" y="10444"/>
                    <a:pt x="20021" y="10382"/>
                    <a:pt x="20032" y="10382"/>
                  </a:cubicBezTo>
                  <a:cubicBezTo>
                    <a:pt x="20026" y="10362"/>
                    <a:pt x="20020" y="10356"/>
                    <a:pt x="20014" y="10356"/>
                  </a:cubicBezTo>
                  <a:cubicBezTo>
                    <a:pt x="20006" y="10356"/>
                    <a:pt x="19998" y="10365"/>
                    <a:pt x="19988" y="10365"/>
                  </a:cubicBezTo>
                  <a:cubicBezTo>
                    <a:pt x="19977" y="10365"/>
                    <a:pt x="19965" y="10352"/>
                    <a:pt x="19951" y="10291"/>
                  </a:cubicBezTo>
                  <a:cubicBezTo>
                    <a:pt x="19953" y="10263"/>
                    <a:pt x="19953" y="10233"/>
                    <a:pt x="19951" y="10203"/>
                  </a:cubicBezTo>
                  <a:lnTo>
                    <a:pt x="19935" y="10106"/>
                  </a:lnTo>
                  <a:cubicBezTo>
                    <a:pt x="19928" y="10041"/>
                    <a:pt x="19914" y="9985"/>
                    <a:pt x="19930" y="9964"/>
                  </a:cubicBezTo>
                  <a:lnTo>
                    <a:pt x="19930" y="9964"/>
                  </a:lnTo>
                  <a:cubicBezTo>
                    <a:pt x="19945" y="10072"/>
                    <a:pt x="19954" y="10098"/>
                    <a:pt x="19961" y="10098"/>
                  </a:cubicBezTo>
                  <a:cubicBezTo>
                    <a:pt x="19968" y="10098"/>
                    <a:pt x="19974" y="10076"/>
                    <a:pt x="19982" y="10076"/>
                  </a:cubicBezTo>
                  <a:cubicBezTo>
                    <a:pt x="19987" y="10076"/>
                    <a:pt x="19993" y="10086"/>
                    <a:pt x="20001" y="10117"/>
                  </a:cubicBezTo>
                  <a:lnTo>
                    <a:pt x="20001" y="10117"/>
                  </a:lnTo>
                  <a:cubicBezTo>
                    <a:pt x="19995" y="10081"/>
                    <a:pt x="19991" y="10040"/>
                    <a:pt x="19983" y="9995"/>
                  </a:cubicBezTo>
                  <a:cubicBezTo>
                    <a:pt x="19984" y="9992"/>
                    <a:pt x="19985" y="9991"/>
                    <a:pt x="19986" y="9991"/>
                  </a:cubicBezTo>
                  <a:cubicBezTo>
                    <a:pt x="19989" y="9991"/>
                    <a:pt x="19996" y="10008"/>
                    <a:pt x="20002" y="10022"/>
                  </a:cubicBezTo>
                  <a:cubicBezTo>
                    <a:pt x="19983" y="9872"/>
                    <a:pt x="19967" y="9839"/>
                    <a:pt x="19939" y="9809"/>
                  </a:cubicBezTo>
                  <a:cubicBezTo>
                    <a:pt x="19909" y="9781"/>
                    <a:pt x="19886" y="9749"/>
                    <a:pt x="19824" y="9610"/>
                  </a:cubicBezTo>
                  <a:lnTo>
                    <a:pt x="19824" y="9610"/>
                  </a:lnTo>
                  <a:cubicBezTo>
                    <a:pt x="19828" y="9613"/>
                    <a:pt x="19831" y="9614"/>
                    <a:pt x="19833" y="9614"/>
                  </a:cubicBezTo>
                  <a:cubicBezTo>
                    <a:pt x="19855" y="9614"/>
                    <a:pt x="19830" y="9521"/>
                    <a:pt x="19805" y="9482"/>
                  </a:cubicBezTo>
                  <a:lnTo>
                    <a:pt x="19805" y="9482"/>
                  </a:lnTo>
                  <a:cubicBezTo>
                    <a:pt x="19827" y="9531"/>
                    <a:pt x="19831" y="9550"/>
                    <a:pt x="19821" y="9550"/>
                  </a:cubicBezTo>
                  <a:cubicBezTo>
                    <a:pt x="19809" y="9550"/>
                    <a:pt x="19773" y="9513"/>
                    <a:pt x="19731" y="9461"/>
                  </a:cubicBezTo>
                  <a:cubicBezTo>
                    <a:pt x="19705" y="9401"/>
                    <a:pt x="19671" y="9345"/>
                    <a:pt x="19626" y="9299"/>
                  </a:cubicBezTo>
                  <a:cubicBezTo>
                    <a:pt x="19596" y="9269"/>
                    <a:pt x="19569" y="9239"/>
                    <a:pt x="19543" y="9204"/>
                  </a:cubicBezTo>
                  <a:lnTo>
                    <a:pt x="19543" y="9204"/>
                  </a:lnTo>
                  <a:lnTo>
                    <a:pt x="19608" y="9306"/>
                  </a:lnTo>
                  <a:cubicBezTo>
                    <a:pt x="19578" y="9287"/>
                    <a:pt x="19552" y="9264"/>
                    <a:pt x="19534" y="9236"/>
                  </a:cubicBezTo>
                  <a:cubicBezTo>
                    <a:pt x="19504" y="9202"/>
                    <a:pt x="19464" y="9165"/>
                    <a:pt x="19418" y="9118"/>
                  </a:cubicBezTo>
                  <a:cubicBezTo>
                    <a:pt x="19418" y="9117"/>
                    <a:pt x="19420" y="9116"/>
                    <a:pt x="19421" y="9116"/>
                  </a:cubicBezTo>
                  <a:cubicBezTo>
                    <a:pt x="19435" y="9116"/>
                    <a:pt x="19481" y="9167"/>
                    <a:pt x="19485" y="9167"/>
                  </a:cubicBezTo>
                  <a:cubicBezTo>
                    <a:pt x="19486" y="9167"/>
                    <a:pt x="19485" y="9164"/>
                    <a:pt x="19480" y="9158"/>
                  </a:cubicBezTo>
                  <a:cubicBezTo>
                    <a:pt x="19355" y="9072"/>
                    <a:pt x="19283" y="8898"/>
                    <a:pt x="19126" y="8773"/>
                  </a:cubicBezTo>
                  <a:cubicBezTo>
                    <a:pt x="19070" y="8699"/>
                    <a:pt x="19149" y="8738"/>
                    <a:pt x="19098" y="8673"/>
                  </a:cubicBezTo>
                  <a:cubicBezTo>
                    <a:pt x="18922" y="8536"/>
                    <a:pt x="18950" y="8483"/>
                    <a:pt x="18769" y="8335"/>
                  </a:cubicBezTo>
                  <a:lnTo>
                    <a:pt x="18769" y="8335"/>
                  </a:lnTo>
                  <a:cubicBezTo>
                    <a:pt x="18781" y="8366"/>
                    <a:pt x="18790" y="8384"/>
                    <a:pt x="18783" y="8384"/>
                  </a:cubicBezTo>
                  <a:cubicBezTo>
                    <a:pt x="18774" y="8384"/>
                    <a:pt x="18744" y="8361"/>
                    <a:pt x="18671" y="8309"/>
                  </a:cubicBezTo>
                  <a:lnTo>
                    <a:pt x="18671" y="8309"/>
                  </a:lnTo>
                  <a:lnTo>
                    <a:pt x="18956" y="8567"/>
                  </a:lnTo>
                  <a:lnTo>
                    <a:pt x="18752" y="8423"/>
                  </a:lnTo>
                  <a:lnTo>
                    <a:pt x="18752" y="8423"/>
                  </a:lnTo>
                  <a:cubicBezTo>
                    <a:pt x="18834" y="8506"/>
                    <a:pt x="18938" y="8583"/>
                    <a:pt x="18984" y="8636"/>
                  </a:cubicBezTo>
                  <a:cubicBezTo>
                    <a:pt x="18934" y="8602"/>
                    <a:pt x="18912" y="8586"/>
                    <a:pt x="18906" y="8586"/>
                  </a:cubicBezTo>
                  <a:lnTo>
                    <a:pt x="18906" y="8586"/>
                  </a:lnTo>
                  <a:cubicBezTo>
                    <a:pt x="18901" y="8586"/>
                    <a:pt x="18909" y="8601"/>
                    <a:pt x="18919" y="8629"/>
                  </a:cubicBezTo>
                  <a:cubicBezTo>
                    <a:pt x="18841" y="8485"/>
                    <a:pt x="18681" y="8425"/>
                    <a:pt x="18572" y="8274"/>
                  </a:cubicBezTo>
                  <a:lnTo>
                    <a:pt x="18630" y="8226"/>
                  </a:lnTo>
                  <a:cubicBezTo>
                    <a:pt x="18458" y="8008"/>
                    <a:pt x="18256" y="7908"/>
                    <a:pt x="18018" y="7642"/>
                  </a:cubicBezTo>
                  <a:lnTo>
                    <a:pt x="18018" y="7642"/>
                  </a:lnTo>
                  <a:lnTo>
                    <a:pt x="18089" y="7732"/>
                  </a:lnTo>
                  <a:cubicBezTo>
                    <a:pt x="18034" y="7718"/>
                    <a:pt x="17932" y="7579"/>
                    <a:pt x="17841" y="7505"/>
                  </a:cubicBezTo>
                  <a:cubicBezTo>
                    <a:pt x="17865" y="7496"/>
                    <a:pt x="17821" y="7438"/>
                    <a:pt x="17797" y="7393"/>
                  </a:cubicBezTo>
                  <a:cubicBezTo>
                    <a:pt x="17797" y="7394"/>
                    <a:pt x="17796" y="7394"/>
                    <a:pt x="17796" y="7394"/>
                  </a:cubicBezTo>
                  <a:cubicBezTo>
                    <a:pt x="17776" y="7394"/>
                    <a:pt x="17621" y="7219"/>
                    <a:pt x="17560" y="7219"/>
                  </a:cubicBezTo>
                  <a:cubicBezTo>
                    <a:pt x="17558" y="7219"/>
                    <a:pt x="17556" y="7219"/>
                    <a:pt x="17554" y="7220"/>
                  </a:cubicBezTo>
                  <a:lnTo>
                    <a:pt x="17466" y="7083"/>
                  </a:lnTo>
                  <a:cubicBezTo>
                    <a:pt x="17271" y="6870"/>
                    <a:pt x="17183" y="6900"/>
                    <a:pt x="16993" y="6698"/>
                  </a:cubicBezTo>
                  <a:lnTo>
                    <a:pt x="16993" y="6698"/>
                  </a:lnTo>
                  <a:cubicBezTo>
                    <a:pt x="17007" y="6705"/>
                    <a:pt x="17016" y="6708"/>
                    <a:pt x="17022" y="6708"/>
                  </a:cubicBezTo>
                  <a:cubicBezTo>
                    <a:pt x="17036" y="6708"/>
                    <a:pt x="17035" y="6694"/>
                    <a:pt x="17047" y="6694"/>
                  </a:cubicBezTo>
                  <a:cubicBezTo>
                    <a:pt x="17058" y="6694"/>
                    <a:pt x="17081" y="6706"/>
                    <a:pt x="17139" y="6754"/>
                  </a:cubicBezTo>
                  <a:cubicBezTo>
                    <a:pt x="17079" y="6694"/>
                    <a:pt x="17028" y="6636"/>
                    <a:pt x="17009" y="6636"/>
                  </a:cubicBezTo>
                  <a:cubicBezTo>
                    <a:pt x="17007" y="6636"/>
                    <a:pt x="17006" y="6637"/>
                    <a:pt x="17005" y="6638"/>
                  </a:cubicBezTo>
                  <a:cubicBezTo>
                    <a:pt x="16977" y="6589"/>
                    <a:pt x="16801" y="6480"/>
                    <a:pt x="16756" y="6404"/>
                  </a:cubicBezTo>
                  <a:cubicBezTo>
                    <a:pt x="16719" y="6383"/>
                    <a:pt x="16694" y="6392"/>
                    <a:pt x="16622" y="6316"/>
                  </a:cubicBezTo>
                  <a:cubicBezTo>
                    <a:pt x="16620" y="6310"/>
                    <a:pt x="16621" y="6308"/>
                    <a:pt x="16623" y="6308"/>
                  </a:cubicBezTo>
                  <a:lnTo>
                    <a:pt x="16623" y="6308"/>
                  </a:lnTo>
                  <a:cubicBezTo>
                    <a:pt x="16606" y="6300"/>
                    <a:pt x="16557" y="6257"/>
                    <a:pt x="16542" y="6257"/>
                  </a:cubicBezTo>
                  <a:lnTo>
                    <a:pt x="16542" y="6257"/>
                  </a:lnTo>
                  <a:cubicBezTo>
                    <a:pt x="16536" y="6257"/>
                    <a:pt x="16536" y="6265"/>
                    <a:pt x="16548" y="6288"/>
                  </a:cubicBezTo>
                  <a:cubicBezTo>
                    <a:pt x="16404" y="6033"/>
                    <a:pt x="15982" y="5729"/>
                    <a:pt x="15852" y="5506"/>
                  </a:cubicBezTo>
                  <a:cubicBezTo>
                    <a:pt x="15704" y="5370"/>
                    <a:pt x="15526" y="5203"/>
                    <a:pt x="15396" y="5073"/>
                  </a:cubicBezTo>
                  <a:lnTo>
                    <a:pt x="15396" y="5073"/>
                  </a:lnTo>
                  <a:cubicBezTo>
                    <a:pt x="15399" y="5074"/>
                    <a:pt x="15401" y="5074"/>
                    <a:pt x="15403" y="5074"/>
                  </a:cubicBezTo>
                  <a:cubicBezTo>
                    <a:pt x="15404" y="5074"/>
                    <a:pt x="15404" y="5074"/>
                    <a:pt x="15405" y="5074"/>
                  </a:cubicBezTo>
                  <a:cubicBezTo>
                    <a:pt x="15409" y="5074"/>
                    <a:pt x="15411" y="5076"/>
                    <a:pt x="15426" y="5092"/>
                  </a:cubicBezTo>
                  <a:cubicBezTo>
                    <a:pt x="15264" y="4897"/>
                    <a:pt x="15266" y="5031"/>
                    <a:pt x="15080" y="4811"/>
                  </a:cubicBezTo>
                  <a:cubicBezTo>
                    <a:pt x="15063" y="4780"/>
                    <a:pt x="15060" y="4768"/>
                    <a:pt x="15066" y="4768"/>
                  </a:cubicBezTo>
                  <a:lnTo>
                    <a:pt x="15066" y="4768"/>
                  </a:lnTo>
                  <a:cubicBezTo>
                    <a:pt x="15082" y="4768"/>
                    <a:pt x="15152" y="4844"/>
                    <a:pt x="15159" y="4844"/>
                  </a:cubicBezTo>
                  <a:cubicBezTo>
                    <a:pt x="15160" y="4844"/>
                    <a:pt x="15158" y="4839"/>
                    <a:pt x="15150" y="4827"/>
                  </a:cubicBezTo>
                  <a:cubicBezTo>
                    <a:pt x="15180" y="4741"/>
                    <a:pt x="14897" y="4588"/>
                    <a:pt x="14793" y="4419"/>
                  </a:cubicBezTo>
                  <a:lnTo>
                    <a:pt x="14793" y="4419"/>
                  </a:lnTo>
                  <a:lnTo>
                    <a:pt x="14830" y="4447"/>
                  </a:lnTo>
                  <a:cubicBezTo>
                    <a:pt x="14744" y="4324"/>
                    <a:pt x="14552" y="4213"/>
                    <a:pt x="14385" y="4039"/>
                  </a:cubicBezTo>
                  <a:lnTo>
                    <a:pt x="14385" y="4039"/>
                  </a:lnTo>
                  <a:cubicBezTo>
                    <a:pt x="14385" y="4039"/>
                    <a:pt x="14386" y="4039"/>
                    <a:pt x="14388" y="4039"/>
                  </a:cubicBezTo>
                  <a:cubicBezTo>
                    <a:pt x="14392" y="4039"/>
                    <a:pt x="14397" y="4038"/>
                    <a:pt x="14394" y="4032"/>
                  </a:cubicBezTo>
                  <a:cubicBezTo>
                    <a:pt x="14248" y="3944"/>
                    <a:pt x="14019" y="3731"/>
                    <a:pt x="13845" y="3575"/>
                  </a:cubicBezTo>
                  <a:lnTo>
                    <a:pt x="13845" y="3575"/>
                  </a:lnTo>
                  <a:cubicBezTo>
                    <a:pt x="13890" y="3592"/>
                    <a:pt x="13912" y="3612"/>
                    <a:pt x="13921" y="3612"/>
                  </a:cubicBezTo>
                  <a:cubicBezTo>
                    <a:pt x="13926" y="3612"/>
                    <a:pt x="13926" y="3604"/>
                    <a:pt x="13924" y="3582"/>
                  </a:cubicBezTo>
                  <a:cubicBezTo>
                    <a:pt x="13904" y="3565"/>
                    <a:pt x="13893" y="3560"/>
                    <a:pt x="13886" y="3560"/>
                  </a:cubicBezTo>
                  <a:cubicBezTo>
                    <a:pt x="13875" y="3560"/>
                    <a:pt x="13871" y="3571"/>
                    <a:pt x="13857" y="3571"/>
                  </a:cubicBezTo>
                  <a:cubicBezTo>
                    <a:pt x="13842" y="3571"/>
                    <a:pt x="13815" y="3558"/>
                    <a:pt x="13754" y="3501"/>
                  </a:cubicBezTo>
                  <a:cubicBezTo>
                    <a:pt x="13717" y="3441"/>
                    <a:pt x="13622" y="3323"/>
                    <a:pt x="13634" y="3286"/>
                  </a:cubicBezTo>
                  <a:lnTo>
                    <a:pt x="13634" y="3286"/>
                  </a:lnTo>
                  <a:lnTo>
                    <a:pt x="13773" y="3422"/>
                  </a:lnTo>
                  <a:cubicBezTo>
                    <a:pt x="13734" y="3320"/>
                    <a:pt x="13592" y="3244"/>
                    <a:pt x="13525" y="3165"/>
                  </a:cubicBezTo>
                  <a:lnTo>
                    <a:pt x="13548" y="3160"/>
                  </a:lnTo>
                  <a:cubicBezTo>
                    <a:pt x="13330" y="2952"/>
                    <a:pt x="13293" y="2984"/>
                    <a:pt x="13066" y="2752"/>
                  </a:cubicBezTo>
                  <a:lnTo>
                    <a:pt x="13066" y="2752"/>
                  </a:lnTo>
                  <a:lnTo>
                    <a:pt x="13080" y="2787"/>
                  </a:lnTo>
                  <a:cubicBezTo>
                    <a:pt x="12920" y="2697"/>
                    <a:pt x="12994" y="2662"/>
                    <a:pt x="12843" y="2562"/>
                  </a:cubicBezTo>
                  <a:lnTo>
                    <a:pt x="12841" y="2490"/>
                  </a:lnTo>
                  <a:cubicBezTo>
                    <a:pt x="12751" y="2416"/>
                    <a:pt x="12516" y="2235"/>
                    <a:pt x="12363" y="2094"/>
                  </a:cubicBezTo>
                  <a:lnTo>
                    <a:pt x="12363" y="2094"/>
                  </a:lnTo>
                  <a:cubicBezTo>
                    <a:pt x="12472" y="2152"/>
                    <a:pt x="12660" y="2312"/>
                    <a:pt x="12781" y="2402"/>
                  </a:cubicBezTo>
                  <a:cubicBezTo>
                    <a:pt x="12700" y="2321"/>
                    <a:pt x="12500" y="2129"/>
                    <a:pt x="12442" y="2103"/>
                  </a:cubicBezTo>
                  <a:lnTo>
                    <a:pt x="12442" y="2103"/>
                  </a:lnTo>
                  <a:cubicBezTo>
                    <a:pt x="12484" y="2131"/>
                    <a:pt x="12521" y="2166"/>
                    <a:pt x="12556" y="2203"/>
                  </a:cubicBezTo>
                  <a:cubicBezTo>
                    <a:pt x="12426" y="2131"/>
                    <a:pt x="12282" y="2011"/>
                    <a:pt x="12118" y="1848"/>
                  </a:cubicBezTo>
                  <a:cubicBezTo>
                    <a:pt x="12166" y="1827"/>
                    <a:pt x="12064" y="1718"/>
                    <a:pt x="11944" y="1591"/>
                  </a:cubicBezTo>
                  <a:cubicBezTo>
                    <a:pt x="11826" y="1463"/>
                    <a:pt x="11663" y="1317"/>
                    <a:pt x="11610" y="1241"/>
                  </a:cubicBezTo>
                  <a:cubicBezTo>
                    <a:pt x="11422" y="1125"/>
                    <a:pt x="11221" y="1030"/>
                    <a:pt x="11012" y="960"/>
                  </a:cubicBezTo>
                  <a:cubicBezTo>
                    <a:pt x="10843" y="906"/>
                    <a:pt x="10667" y="878"/>
                    <a:pt x="10490" y="878"/>
                  </a:cubicBezTo>
                  <a:close/>
                  <a:moveTo>
                    <a:pt x="13066" y="19388"/>
                  </a:moveTo>
                  <a:cubicBezTo>
                    <a:pt x="12911" y="19416"/>
                    <a:pt x="12727" y="19745"/>
                    <a:pt x="12535" y="19893"/>
                  </a:cubicBezTo>
                  <a:lnTo>
                    <a:pt x="12493" y="19907"/>
                  </a:lnTo>
                  <a:cubicBezTo>
                    <a:pt x="12489" y="19928"/>
                    <a:pt x="12482" y="19951"/>
                    <a:pt x="12477" y="19974"/>
                  </a:cubicBezTo>
                  <a:cubicBezTo>
                    <a:pt x="12468" y="20005"/>
                    <a:pt x="12461" y="20037"/>
                    <a:pt x="12461" y="20037"/>
                  </a:cubicBezTo>
                  <a:cubicBezTo>
                    <a:pt x="12672" y="19817"/>
                    <a:pt x="12899" y="19518"/>
                    <a:pt x="13066" y="19388"/>
                  </a:cubicBezTo>
                  <a:close/>
                  <a:moveTo>
                    <a:pt x="12185" y="20183"/>
                  </a:moveTo>
                  <a:lnTo>
                    <a:pt x="12185" y="20183"/>
                  </a:lnTo>
                  <a:cubicBezTo>
                    <a:pt x="12185" y="20183"/>
                    <a:pt x="12152" y="20220"/>
                    <a:pt x="12115" y="20255"/>
                  </a:cubicBezTo>
                  <a:cubicBezTo>
                    <a:pt x="12078" y="20290"/>
                    <a:pt x="12041" y="20327"/>
                    <a:pt x="12041" y="20327"/>
                  </a:cubicBezTo>
                  <a:lnTo>
                    <a:pt x="12030" y="20359"/>
                  </a:lnTo>
                  <a:cubicBezTo>
                    <a:pt x="12030" y="20359"/>
                    <a:pt x="12071" y="20318"/>
                    <a:pt x="12111" y="20274"/>
                  </a:cubicBezTo>
                  <a:cubicBezTo>
                    <a:pt x="12148" y="20227"/>
                    <a:pt x="12185" y="20183"/>
                    <a:pt x="12185" y="20183"/>
                  </a:cubicBezTo>
                  <a:close/>
                  <a:moveTo>
                    <a:pt x="9007" y="20417"/>
                  </a:moveTo>
                  <a:cubicBezTo>
                    <a:pt x="9060" y="20454"/>
                    <a:pt x="9118" y="20487"/>
                    <a:pt x="9178" y="20510"/>
                  </a:cubicBezTo>
                  <a:cubicBezTo>
                    <a:pt x="9120" y="20482"/>
                    <a:pt x="9062" y="20452"/>
                    <a:pt x="9007" y="20417"/>
                  </a:cubicBezTo>
                  <a:close/>
                  <a:moveTo>
                    <a:pt x="10562" y="1"/>
                  </a:moveTo>
                  <a:lnTo>
                    <a:pt x="10648" y="17"/>
                  </a:lnTo>
                  <a:cubicBezTo>
                    <a:pt x="10598" y="55"/>
                    <a:pt x="10544" y="64"/>
                    <a:pt x="10480" y="64"/>
                  </a:cubicBezTo>
                  <a:cubicBezTo>
                    <a:pt x="10428" y="64"/>
                    <a:pt x="10370" y="58"/>
                    <a:pt x="10302" y="58"/>
                  </a:cubicBezTo>
                  <a:cubicBezTo>
                    <a:pt x="10251" y="58"/>
                    <a:pt x="10195" y="61"/>
                    <a:pt x="10131" y="73"/>
                  </a:cubicBezTo>
                  <a:lnTo>
                    <a:pt x="10138" y="61"/>
                  </a:lnTo>
                  <a:lnTo>
                    <a:pt x="10138" y="61"/>
                  </a:lnTo>
                  <a:cubicBezTo>
                    <a:pt x="9839" y="70"/>
                    <a:pt x="9779" y="110"/>
                    <a:pt x="9721" y="131"/>
                  </a:cubicBezTo>
                  <a:cubicBezTo>
                    <a:pt x="9663" y="158"/>
                    <a:pt x="9605" y="170"/>
                    <a:pt x="9320" y="253"/>
                  </a:cubicBezTo>
                  <a:lnTo>
                    <a:pt x="9373" y="295"/>
                  </a:lnTo>
                  <a:cubicBezTo>
                    <a:pt x="9375" y="365"/>
                    <a:pt x="9255" y="399"/>
                    <a:pt x="9102" y="457"/>
                  </a:cubicBezTo>
                  <a:cubicBezTo>
                    <a:pt x="8946" y="515"/>
                    <a:pt x="8763" y="603"/>
                    <a:pt x="8647" y="740"/>
                  </a:cubicBezTo>
                  <a:lnTo>
                    <a:pt x="8763" y="685"/>
                  </a:lnTo>
                  <a:lnTo>
                    <a:pt x="8763" y="685"/>
                  </a:lnTo>
                  <a:cubicBezTo>
                    <a:pt x="8650" y="835"/>
                    <a:pt x="8281" y="907"/>
                    <a:pt x="8142" y="1018"/>
                  </a:cubicBezTo>
                  <a:cubicBezTo>
                    <a:pt x="8138" y="1020"/>
                    <a:pt x="8136" y="1021"/>
                    <a:pt x="8134" y="1021"/>
                  </a:cubicBezTo>
                  <a:cubicBezTo>
                    <a:pt x="8121" y="1021"/>
                    <a:pt x="8176" y="958"/>
                    <a:pt x="8205" y="919"/>
                  </a:cubicBezTo>
                  <a:lnTo>
                    <a:pt x="8205" y="919"/>
                  </a:lnTo>
                  <a:cubicBezTo>
                    <a:pt x="7824" y="1190"/>
                    <a:pt x="8218" y="1016"/>
                    <a:pt x="7989" y="1271"/>
                  </a:cubicBezTo>
                  <a:cubicBezTo>
                    <a:pt x="7985" y="1272"/>
                    <a:pt x="7981" y="1272"/>
                    <a:pt x="7978" y="1272"/>
                  </a:cubicBezTo>
                  <a:cubicBezTo>
                    <a:pt x="7940" y="1272"/>
                    <a:pt x="7943" y="1223"/>
                    <a:pt x="7911" y="1223"/>
                  </a:cubicBezTo>
                  <a:cubicBezTo>
                    <a:pt x="7892" y="1223"/>
                    <a:pt x="7861" y="1241"/>
                    <a:pt x="7801" y="1297"/>
                  </a:cubicBezTo>
                  <a:cubicBezTo>
                    <a:pt x="7695" y="1352"/>
                    <a:pt x="7423" y="1867"/>
                    <a:pt x="7143" y="2031"/>
                  </a:cubicBezTo>
                  <a:cubicBezTo>
                    <a:pt x="7173" y="2021"/>
                    <a:pt x="7203" y="2011"/>
                    <a:pt x="7221" y="2011"/>
                  </a:cubicBezTo>
                  <a:cubicBezTo>
                    <a:pt x="7247" y="2011"/>
                    <a:pt x="7249" y="2033"/>
                    <a:pt x="7191" y="2110"/>
                  </a:cubicBezTo>
                  <a:cubicBezTo>
                    <a:pt x="7029" y="2291"/>
                    <a:pt x="6637" y="2490"/>
                    <a:pt x="6554" y="2720"/>
                  </a:cubicBezTo>
                  <a:cubicBezTo>
                    <a:pt x="6536" y="2731"/>
                    <a:pt x="6523" y="2735"/>
                    <a:pt x="6515" y="2735"/>
                  </a:cubicBezTo>
                  <a:cubicBezTo>
                    <a:pt x="6513" y="2735"/>
                    <a:pt x="6510" y="2735"/>
                    <a:pt x="6509" y="2734"/>
                  </a:cubicBezTo>
                  <a:lnTo>
                    <a:pt x="6509" y="2734"/>
                  </a:lnTo>
                  <a:cubicBezTo>
                    <a:pt x="6507" y="2735"/>
                    <a:pt x="6506" y="2737"/>
                    <a:pt x="6505" y="2739"/>
                  </a:cubicBezTo>
                  <a:cubicBezTo>
                    <a:pt x="6504" y="2737"/>
                    <a:pt x="6503" y="2736"/>
                    <a:pt x="6503" y="2735"/>
                  </a:cubicBezTo>
                  <a:lnTo>
                    <a:pt x="6503" y="2735"/>
                  </a:lnTo>
                  <a:cubicBezTo>
                    <a:pt x="6388" y="2886"/>
                    <a:pt x="6106" y="3194"/>
                    <a:pt x="6067" y="3311"/>
                  </a:cubicBezTo>
                  <a:cubicBezTo>
                    <a:pt x="6063" y="3311"/>
                    <a:pt x="6060" y="3311"/>
                    <a:pt x="6056" y="3311"/>
                  </a:cubicBezTo>
                  <a:cubicBezTo>
                    <a:pt x="5804" y="3311"/>
                    <a:pt x="5382" y="4079"/>
                    <a:pt x="5219" y="4079"/>
                  </a:cubicBezTo>
                  <a:cubicBezTo>
                    <a:pt x="5207" y="4079"/>
                    <a:pt x="5196" y="4074"/>
                    <a:pt x="5186" y="4065"/>
                  </a:cubicBezTo>
                  <a:lnTo>
                    <a:pt x="4785" y="4479"/>
                  </a:lnTo>
                  <a:lnTo>
                    <a:pt x="4783" y="4454"/>
                  </a:lnTo>
                  <a:cubicBezTo>
                    <a:pt x="4514" y="4707"/>
                    <a:pt x="4454" y="4830"/>
                    <a:pt x="4396" y="4952"/>
                  </a:cubicBezTo>
                  <a:cubicBezTo>
                    <a:pt x="4374" y="4968"/>
                    <a:pt x="4363" y="4974"/>
                    <a:pt x="4357" y="4974"/>
                  </a:cubicBezTo>
                  <a:cubicBezTo>
                    <a:pt x="4343" y="4974"/>
                    <a:pt x="4358" y="4944"/>
                    <a:pt x="4356" y="4936"/>
                  </a:cubicBezTo>
                  <a:lnTo>
                    <a:pt x="4356" y="4936"/>
                  </a:lnTo>
                  <a:cubicBezTo>
                    <a:pt x="3948" y="5289"/>
                    <a:pt x="3916" y="5333"/>
                    <a:pt x="3665" y="5717"/>
                  </a:cubicBezTo>
                  <a:lnTo>
                    <a:pt x="3589" y="5708"/>
                  </a:lnTo>
                  <a:cubicBezTo>
                    <a:pt x="3529" y="5819"/>
                    <a:pt x="2972" y="6188"/>
                    <a:pt x="2650" y="6610"/>
                  </a:cubicBezTo>
                  <a:cubicBezTo>
                    <a:pt x="2650" y="6603"/>
                    <a:pt x="2648" y="6587"/>
                    <a:pt x="2671" y="6550"/>
                  </a:cubicBezTo>
                  <a:lnTo>
                    <a:pt x="2671" y="6550"/>
                  </a:lnTo>
                  <a:cubicBezTo>
                    <a:pt x="2305" y="7020"/>
                    <a:pt x="1547" y="7431"/>
                    <a:pt x="1554" y="7744"/>
                  </a:cubicBezTo>
                  <a:lnTo>
                    <a:pt x="1317" y="8061"/>
                  </a:lnTo>
                  <a:cubicBezTo>
                    <a:pt x="1421" y="7965"/>
                    <a:pt x="1468" y="7932"/>
                    <a:pt x="1485" y="7932"/>
                  </a:cubicBezTo>
                  <a:cubicBezTo>
                    <a:pt x="1523" y="7932"/>
                    <a:pt x="1426" y="8084"/>
                    <a:pt x="1465" y="8084"/>
                  </a:cubicBezTo>
                  <a:cubicBezTo>
                    <a:pt x="1473" y="8084"/>
                    <a:pt x="1486" y="8078"/>
                    <a:pt x="1507" y="8063"/>
                  </a:cubicBezTo>
                  <a:lnTo>
                    <a:pt x="1507" y="8063"/>
                  </a:lnTo>
                  <a:cubicBezTo>
                    <a:pt x="1416" y="8165"/>
                    <a:pt x="1256" y="8276"/>
                    <a:pt x="1217" y="8276"/>
                  </a:cubicBezTo>
                  <a:cubicBezTo>
                    <a:pt x="1200" y="8276"/>
                    <a:pt x="1208" y="8253"/>
                    <a:pt x="1259" y="8196"/>
                  </a:cubicBezTo>
                  <a:lnTo>
                    <a:pt x="1294" y="8177"/>
                  </a:lnTo>
                  <a:cubicBezTo>
                    <a:pt x="1292" y="8161"/>
                    <a:pt x="1284" y="8153"/>
                    <a:pt x="1272" y="8153"/>
                  </a:cubicBezTo>
                  <a:cubicBezTo>
                    <a:pt x="1230" y="8153"/>
                    <a:pt x="1138" y="8235"/>
                    <a:pt x="1044" y="8323"/>
                  </a:cubicBezTo>
                  <a:cubicBezTo>
                    <a:pt x="935" y="8419"/>
                    <a:pt x="821" y="8551"/>
                    <a:pt x="781" y="8551"/>
                  </a:cubicBezTo>
                  <a:cubicBezTo>
                    <a:pt x="776" y="8551"/>
                    <a:pt x="773" y="8549"/>
                    <a:pt x="770" y="8546"/>
                  </a:cubicBezTo>
                  <a:cubicBezTo>
                    <a:pt x="596" y="8747"/>
                    <a:pt x="450" y="8972"/>
                    <a:pt x="336" y="9213"/>
                  </a:cubicBezTo>
                  <a:cubicBezTo>
                    <a:pt x="276" y="9332"/>
                    <a:pt x="237" y="9459"/>
                    <a:pt x="188" y="9582"/>
                  </a:cubicBezTo>
                  <a:cubicBezTo>
                    <a:pt x="153" y="9709"/>
                    <a:pt x="114" y="9835"/>
                    <a:pt x="95" y="9964"/>
                  </a:cubicBezTo>
                  <a:cubicBezTo>
                    <a:pt x="0" y="10481"/>
                    <a:pt x="54" y="11012"/>
                    <a:pt x="251" y="11499"/>
                  </a:cubicBezTo>
                  <a:cubicBezTo>
                    <a:pt x="255" y="11474"/>
                    <a:pt x="262" y="11450"/>
                    <a:pt x="272" y="11427"/>
                  </a:cubicBezTo>
                  <a:cubicBezTo>
                    <a:pt x="282" y="11396"/>
                    <a:pt x="292" y="11364"/>
                    <a:pt x="294" y="11357"/>
                  </a:cubicBezTo>
                  <a:lnTo>
                    <a:pt x="294" y="11357"/>
                  </a:lnTo>
                  <a:cubicBezTo>
                    <a:pt x="294" y="11380"/>
                    <a:pt x="429" y="11675"/>
                    <a:pt x="429" y="11675"/>
                  </a:cubicBezTo>
                  <a:cubicBezTo>
                    <a:pt x="440" y="11720"/>
                    <a:pt x="443" y="11754"/>
                    <a:pt x="424" y="11754"/>
                  </a:cubicBezTo>
                  <a:cubicBezTo>
                    <a:pt x="424" y="11754"/>
                    <a:pt x="423" y="11754"/>
                    <a:pt x="422" y="11754"/>
                  </a:cubicBezTo>
                  <a:cubicBezTo>
                    <a:pt x="401" y="11749"/>
                    <a:pt x="364" y="11708"/>
                    <a:pt x="313" y="11592"/>
                  </a:cubicBezTo>
                  <a:lnTo>
                    <a:pt x="313" y="11592"/>
                  </a:lnTo>
                  <a:cubicBezTo>
                    <a:pt x="318" y="11634"/>
                    <a:pt x="332" y="11673"/>
                    <a:pt x="353" y="11710"/>
                  </a:cubicBezTo>
                  <a:cubicBezTo>
                    <a:pt x="378" y="11749"/>
                    <a:pt x="406" y="11789"/>
                    <a:pt x="438" y="11821"/>
                  </a:cubicBezTo>
                  <a:cubicBezTo>
                    <a:pt x="502" y="11889"/>
                    <a:pt x="561" y="11935"/>
                    <a:pt x="574" y="11935"/>
                  </a:cubicBezTo>
                  <a:cubicBezTo>
                    <a:pt x="575" y="11935"/>
                    <a:pt x="575" y="11935"/>
                    <a:pt x="575" y="11935"/>
                  </a:cubicBezTo>
                  <a:cubicBezTo>
                    <a:pt x="657" y="12064"/>
                    <a:pt x="673" y="12107"/>
                    <a:pt x="655" y="12107"/>
                  </a:cubicBezTo>
                  <a:cubicBezTo>
                    <a:pt x="643" y="12107"/>
                    <a:pt x="618" y="12089"/>
                    <a:pt x="587" y="12065"/>
                  </a:cubicBezTo>
                  <a:cubicBezTo>
                    <a:pt x="525" y="12016"/>
                    <a:pt x="460" y="11939"/>
                    <a:pt x="452" y="11939"/>
                  </a:cubicBezTo>
                  <a:lnTo>
                    <a:pt x="452" y="11939"/>
                  </a:lnTo>
                  <a:cubicBezTo>
                    <a:pt x="450" y="11939"/>
                    <a:pt x="453" y="11945"/>
                    <a:pt x="462" y="11960"/>
                  </a:cubicBezTo>
                  <a:lnTo>
                    <a:pt x="480" y="11988"/>
                  </a:lnTo>
                  <a:cubicBezTo>
                    <a:pt x="492" y="12004"/>
                    <a:pt x="510" y="12028"/>
                    <a:pt x="527" y="12048"/>
                  </a:cubicBezTo>
                  <a:lnTo>
                    <a:pt x="594" y="12137"/>
                  </a:lnTo>
                  <a:lnTo>
                    <a:pt x="573" y="12090"/>
                  </a:lnTo>
                  <a:lnTo>
                    <a:pt x="573" y="12090"/>
                  </a:lnTo>
                  <a:cubicBezTo>
                    <a:pt x="624" y="12134"/>
                    <a:pt x="677" y="12174"/>
                    <a:pt x="733" y="12211"/>
                  </a:cubicBezTo>
                  <a:cubicBezTo>
                    <a:pt x="763" y="12232"/>
                    <a:pt x="791" y="12255"/>
                    <a:pt x="816" y="12278"/>
                  </a:cubicBezTo>
                  <a:cubicBezTo>
                    <a:pt x="830" y="12292"/>
                    <a:pt x="846" y="12308"/>
                    <a:pt x="867" y="12329"/>
                  </a:cubicBezTo>
                  <a:cubicBezTo>
                    <a:pt x="888" y="12352"/>
                    <a:pt x="911" y="12375"/>
                    <a:pt x="939" y="12405"/>
                  </a:cubicBezTo>
                  <a:cubicBezTo>
                    <a:pt x="1050" y="12542"/>
                    <a:pt x="962" y="12507"/>
                    <a:pt x="1009" y="12561"/>
                  </a:cubicBezTo>
                  <a:cubicBezTo>
                    <a:pt x="1004" y="12563"/>
                    <a:pt x="1018" y="12584"/>
                    <a:pt x="1083" y="12637"/>
                  </a:cubicBezTo>
                  <a:lnTo>
                    <a:pt x="1366" y="12932"/>
                  </a:lnTo>
                  <a:lnTo>
                    <a:pt x="1301" y="12765"/>
                  </a:lnTo>
                  <a:lnTo>
                    <a:pt x="1301" y="12765"/>
                  </a:lnTo>
                  <a:cubicBezTo>
                    <a:pt x="1405" y="12835"/>
                    <a:pt x="1492" y="12935"/>
                    <a:pt x="1514" y="12935"/>
                  </a:cubicBezTo>
                  <a:cubicBezTo>
                    <a:pt x="1525" y="12935"/>
                    <a:pt x="1521" y="12913"/>
                    <a:pt x="1499" y="12856"/>
                  </a:cubicBezTo>
                  <a:lnTo>
                    <a:pt x="1499" y="12856"/>
                  </a:lnTo>
                  <a:cubicBezTo>
                    <a:pt x="1619" y="13149"/>
                    <a:pt x="2544" y="13962"/>
                    <a:pt x="2636" y="14109"/>
                  </a:cubicBezTo>
                  <a:cubicBezTo>
                    <a:pt x="2854" y="14251"/>
                    <a:pt x="3030" y="14429"/>
                    <a:pt x="3246" y="14654"/>
                  </a:cubicBezTo>
                  <a:cubicBezTo>
                    <a:pt x="3222" y="14619"/>
                    <a:pt x="3218" y="14576"/>
                    <a:pt x="3250" y="14576"/>
                  </a:cubicBezTo>
                  <a:cubicBezTo>
                    <a:pt x="3276" y="14576"/>
                    <a:pt x="3326" y="14606"/>
                    <a:pt x="3408" y="14696"/>
                  </a:cubicBezTo>
                  <a:cubicBezTo>
                    <a:pt x="3228" y="14743"/>
                    <a:pt x="3678" y="15075"/>
                    <a:pt x="3765" y="15313"/>
                  </a:cubicBezTo>
                  <a:lnTo>
                    <a:pt x="3765" y="15313"/>
                  </a:lnTo>
                  <a:cubicBezTo>
                    <a:pt x="3764" y="15304"/>
                    <a:pt x="3766" y="15299"/>
                    <a:pt x="3772" y="15299"/>
                  </a:cubicBezTo>
                  <a:cubicBezTo>
                    <a:pt x="3822" y="15299"/>
                    <a:pt x="4137" y="15635"/>
                    <a:pt x="4200" y="15635"/>
                  </a:cubicBezTo>
                  <a:cubicBezTo>
                    <a:pt x="4215" y="15635"/>
                    <a:pt x="4215" y="15614"/>
                    <a:pt x="4192" y="15563"/>
                  </a:cubicBezTo>
                  <a:lnTo>
                    <a:pt x="4192" y="15563"/>
                  </a:lnTo>
                  <a:cubicBezTo>
                    <a:pt x="4340" y="15732"/>
                    <a:pt x="4157" y="15619"/>
                    <a:pt x="4250" y="15765"/>
                  </a:cubicBezTo>
                  <a:cubicBezTo>
                    <a:pt x="4672" y="16096"/>
                    <a:pt x="5049" y="16625"/>
                    <a:pt x="5529" y="17074"/>
                  </a:cubicBezTo>
                  <a:cubicBezTo>
                    <a:pt x="5546" y="17069"/>
                    <a:pt x="5522" y="17014"/>
                    <a:pt x="5556" y="17014"/>
                  </a:cubicBezTo>
                  <a:cubicBezTo>
                    <a:pt x="5568" y="17014"/>
                    <a:pt x="5589" y="17021"/>
                    <a:pt x="5622" y="17042"/>
                  </a:cubicBezTo>
                  <a:lnTo>
                    <a:pt x="5789" y="17366"/>
                  </a:lnTo>
                  <a:cubicBezTo>
                    <a:pt x="5891" y="17450"/>
                    <a:pt x="5965" y="17360"/>
                    <a:pt x="6079" y="17582"/>
                  </a:cubicBezTo>
                  <a:cubicBezTo>
                    <a:pt x="6072" y="17558"/>
                    <a:pt x="6063" y="17523"/>
                    <a:pt x="6080" y="17523"/>
                  </a:cubicBezTo>
                  <a:cubicBezTo>
                    <a:pt x="6087" y="17523"/>
                    <a:pt x="6100" y="17530"/>
                    <a:pt x="6120" y="17547"/>
                  </a:cubicBezTo>
                  <a:cubicBezTo>
                    <a:pt x="6538" y="18041"/>
                    <a:pt x="7020" y="18491"/>
                    <a:pt x="7493" y="18952"/>
                  </a:cubicBezTo>
                  <a:cubicBezTo>
                    <a:pt x="7732" y="19182"/>
                    <a:pt x="7968" y="19413"/>
                    <a:pt x="8193" y="19657"/>
                  </a:cubicBezTo>
                  <a:cubicBezTo>
                    <a:pt x="8307" y="19777"/>
                    <a:pt x="8411" y="19898"/>
                    <a:pt x="8524" y="20030"/>
                  </a:cubicBezTo>
                  <a:cubicBezTo>
                    <a:pt x="8645" y="20165"/>
                    <a:pt x="8775" y="20294"/>
                    <a:pt x="8912" y="20413"/>
                  </a:cubicBezTo>
                  <a:cubicBezTo>
                    <a:pt x="8855" y="20351"/>
                    <a:pt x="8840" y="20328"/>
                    <a:pt x="8851" y="20328"/>
                  </a:cubicBezTo>
                  <a:cubicBezTo>
                    <a:pt x="8867" y="20328"/>
                    <a:pt x="8935" y="20373"/>
                    <a:pt x="9009" y="20417"/>
                  </a:cubicBezTo>
                  <a:cubicBezTo>
                    <a:pt x="8932" y="20357"/>
                    <a:pt x="9039" y="20371"/>
                    <a:pt x="9039" y="20336"/>
                  </a:cubicBezTo>
                  <a:cubicBezTo>
                    <a:pt x="9113" y="20401"/>
                    <a:pt x="9192" y="20459"/>
                    <a:pt x="9276" y="20515"/>
                  </a:cubicBezTo>
                  <a:cubicBezTo>
                    <a:pt x="9398" y="20598"/>
                    <a:pt x="9533" y="20668"/>
                    <a:pt x="9533" y="20668"/>
                  </a:cubicBezTo>
                  <a:cubicBezTo>
                    <a:pt x="9544" y="20664"/>
                    <a:pt x="9558" y="20662"/>
                    <a:pt x="9574" y="20662"/>
                  </a:cubicBezTo>
                  <a:cubicBezTo>
                    <a:pt x="9650" y="20662"/>
                    <a:pt x="9774" y="20699"/>
                    <a:pt x="9897" y="20726"/>
                  </a:cubicBezTo>
                  <a:cubicBezTo>
                    <a:pt x="9984" y="20746"/>
                    <a:pt x="10071" y="20759"/>
                    <a:pt x="10134" y="20759"/>
                  </a:cubicBezTo>
                  <a:cubicBezTo>
                    <a:pt x="10179" y="20759"/>
                    <a:pt x="10213" y="20753"/>
                    <a:pt x="10226" y="20737"/>
                  </a:cubicBezTo>
                  <a:lnTo>
                    <a:pt x="10133" y="20735"/>
                  </a:lnTo>
                  <a:cubicBezTo>
                    <a:pt x="10087" y="20733"/>
                    <a:pt x="10041" y="20728"/>
                    <a:pt x="10041" y="20728"/>
                  </a:cubicBezTo>
                  <a:cubicBezTo>
                    <a:pt x="10170" y="20700"/>
                    <a:pt x="10092" y="20638"/>
                    <a:pt x="9997" y="20563"/>
                  </a:cubicBezTo>
                  <a:cubicBezTo>
                    <a:pt x="9901" y="20489"/>
                    <a:pt x="9797" y="20399"/>
                    <a:pt x="9830" y="20343"/>
                  </a:cubicBezTo>
                  <a:lnTo>
                    <a:pt x="9830" y="20343"/>
                  </a:lnTo>
                  <a:cubicBezTo>
                    <a:pt x="9818" y="20345"/>
                    <a:pt x="9806" y="20346"/>
                    <a:pt x="9794" y="20346"/>
                  </a:cubicBezTo>
                  <a:cubicBezTo>
                    <a:pt x="9672" y="20346"/>
                    <a:pt x="9543" y="20261"/>
                    <a:pt x="9410" y="20160"/>
                  </a:cubicBezTo>
                  <a:cubicBezTo>
                    <a:pt x="9266" y="20049"/>
                    <a:pt x="9123" y="19926"/>
                    <a:pt x="8923" y="19856"/>
                  </a:cubicBezTo>
                  <a:cubicBezTo>
                    <a:pt x="8908" y="19832"/>
                    <a:pt x="8910" y="19825"/>
                    <a:pt x="8920" y="19825"/>
                  </a:cubicBezTo>
                  <a:cubicBezTo>
                    <a:pt x="8934" y="19825"/>
                    <a:pt x="8963" y="19839"/>
                    <a:pt x="8979" y="19839"/>
                  </a:cubicBezTo>
                  <a:cubicBezTo>
                    <a:pt x="8987" y="19839"/>
                    <a:pt x="8992" y="19834"/>
                    <a:pt x="8988" y="19821"/>
                  </a:cubicBezTo>
                  <a:cubicBezTo>
                    <a:pt x="8879" y="19798"/>
                    <a:pt x="8786" y="19726"/>
                    <a:pt x="8629" y="19536"/>
                  </a:cubicBezTo>
                  <a:lnTo>
                    <a:pt x="8629" y="19536"/>
                  </a:lnTo>
                  <a:lnTo>
                    <a:pt x="8659" y="19546"/>
                  </a:lnTo>
                  <a:cubicBezTo>
                    <a:pt x="8172" y="19077"/>
                    <a:pt x="8003" y="18836"/>
                    <a:pt x="7491" y="18275"/>
                  </a:cubicBezTo>
                  <a:lnTo>
                    <a:pt x="7488" y="18356"/>
                  </a:lnTo>
                  <a:cubicBezTo>
                    <a:pt x="7423" y="18289"/>
                    <a:pt x="7370" y="18215"/>
                    <a:pt x="7324" y="18134"/>
                  </a:cubicBezTo>
                  <a:cubicBezTo>
                    <a:pt x="7308" y="18128"/>
                    <a:pt x="7296" y="18126"/>
                    <a:pt x="7289" y="18126"/>
                  </a:cubicBezTo>
                  <a:cubicBezTo>
                    <a:pt x="7211" y="18126"/>
                    <a:pt x="7577" y="18416"/>
                    <a:pt x="7480" y="18416"/>
                  </a:cubicBezTo>
                  <a:cubicBezTo>
                    <a:pt x="7473" y="18416"/>
                    <a:pt x="7464" y="18415"/>
                    <a:pt x="7453" y="18412"/>
                  </a:cubicBezTo>
                  <a:cubicBezTo>
                    <a:pt x="7384" y="18173"/>
                    <a:pt x="6640" y="17598"/>
                    <a:pt x="6633" y="17397"/>
                  </a:cubicBezTo>
                  <a:cubicBezTo>
                    <a:pt x="6586" y="17349"/>
                    <a:pt x="6564" y="17334"/>
                    <a:pt x="6554" y="17334"/>
                  </a:cubicBezTo>
                  <a:cubicBezTo>
                    <a:pt x="6537" y="17334"/>
                    <a:pt x="6557" y="17381"/>
                    <a:pt x="6538" y="17381"/>
                  </a:cubicBezTo>
                  <a:cubicBezTo>
                    <a:pt x="6528" y="17381"/>
                    <a:pt x="6506" y="17367"/>
                    <a:pt x="6459" y="17320"/>
                  </a:cubicBezTo>
                  <a:lnTo>
                    <a:pt x="6438" y="17246"/>
                  </a:lnTo>
                  <a:lnTo>
                    <a:pt x="6359" y="17234"/>
                  </a:lnTo>
                  <a:cubicBezTo>
                    <a:pt x="6250" y="17114"/>
                    <a:pt x="6225" y="17021"/>
                    <a:pt x="6241" y="16996"/>
                  </a:cubicBezTo>
                  <a:lnTo>
                    <a:pt x="6241" y="16996"/>
                  </a:lnTo>
                  <a:cubicBezTo>
                    <a:pt x="6278" y="17030"/>
                    <a:pt x="6320" y="17065"/>
                    <a:pt x="6359" y="17098"/>
                  </a:cubicBezTo>
                  <a:cubicBezTo>
                    <a:pt x="6250" y="16929"/>
                    <a:pt x="5972" y="16719"/>
                    <a:pt x="5896" y="16638"/>
                  </a:cubicBezTo>
                  <a:lnTo>
                    <a:pt x="5896" y="16638"/>
                  </a:lnTo>
                  <a:lnTo>
                    <a:pt x="6037" y="16808"/>
                  </a:lnTo>
                  <a:cubicBezTo>
                    <a:pt x="5527" y="16346"/>
                    <a:pt x="4971" y="15721"/>
                    <a:pt x="4449" y="15306"/>
                  </a:cubicBezTo>
                  <a:lnTo>
                    <a:pt x="4449" y="15306"/>
                  </a:lnTo>
                  <a:lnTo>
                    <a:pt x="4465" y="15361"/>
                  </a:lnTo>
                  <a:cubicBezTo>
                    <a:pt x="4071" y="15041"/>
                    <a:pt x="4201" y="15055"/>
                    <a:pt x="3791" y="14677"/>
                  </a:cubicBezTo>
                  <a:lnTo>
                    <a:pt x="3791" y="14677"/>
                  </a:lnTo>
                  <a:lnTo>
                    <a:pt x="3809" y="14687"/>
                  </a:lnTo>
                  <a:cubicBezTo>
                    <a:pt x="3693" y="14615"/>
                    <a:pt x="3587" y="14524"/>
                    <a:pt x="3492" y="14425"/>
                  </a:cubicBezTo>
                  <a:lnTo>
                    <a:pt x="3492" y="14425"/>
                  </a:lnTo>
                  <a:cubicBezTo>
                    <a:pt x="3505" y="14433"/>
                    <a:pt x="3514" y="14436"/>
                    <a:pt x="3519" y="14436"/>
                  </a:cubicBezTo>
                  <a:cubicBezTo>
                    <a:pt x="3554" y="14436"/>
                    <a:pt x="3425" y="14275"/>
                    <a:pt x="3461" y="14275"/>
                  </a:cubicBezTo>
                  <a:cubicBezTo>
                    <a:pt x="3469" y="14275"/>
                    <a:pt x="3482" y="14282"/>
                    <a:pt x="3505" y="14297"/>
                  </a:cubicBezTo>
                  <a:cubicBezTo>
                    <a:pt x="3079" y="13949"/>
                    <a:pt x="3283" y="14137"/>
                    <a:pt x="2954" y="13954"/>
                  </a:cubicBezTo>
                  <a:lnTo>
                    <a:pt x="2928" y="13861"/>
                  </a:lnTo>
                  <a:cubicBezTo>
                    <a:pt x="2810" y="13803"/>
                    <a:pt x="2787" y="13813"/>
                    <a:pt x="2583" y="13625"/>
                  </a:cubicBezTo>
                  <a:lnTo>
                    <a:pt x="2583" y="13625"/>
                  </a:lnTo>
                  <a:cubicBezTo>
                    <a:pt x="2618" y="13649"/>
                    <a:pt x="2637" y="13659"/>
                    <a:pt x="2647" y="13659"/>
                  </a:cubicBezTo>
                  <a:cubicBezTo>
                    <a:pt x="2679" y="13659"/>
                    <a:pt x="2605" y="13554"/>
                    <a:pt x="2645" y="13554"/>
                  </a:cubicBezTo>
                  <a:cubicBezTo>
                    <a:pt x="2657" y="13554"/>
                    <a:pt x="2682" y="13565"/>
                    <a:pt x="2724" y="13592"/>
                  </a:cubicBezTo>
                  <a:cubicBezTo>
                    <a:pt x="2386" y="13108"/>
                    <a:pt x="2043" y="13055"/>
                    <a:pt x="1957" y="12760"/>
                  </a:cubicBezTo>
                  <a:cubicBezTo>
                    <a:pt x="1932" y="12751"/>
                    <a:pt x="1914" y="12747"/>
                    <a:pt x="1901" y="12747"/>
                  </a:cubicBezTo>
                  <a:cubicBezTo>
                    <a:pt x="1789" y="12747"/>
                    <a:pt x="2174" y="13090"/>
                    <a:pt x="2155" y="13090"/>
                  </a:cubicBezTo>
                  <a:cubicBezTo>
                    <a:pt x="2153" y="13090"/>
                    <a:pt x="2148" y="13087"/>
                    <a:pt x="2138" y="13080"/>
                  </a:cubicBezTo>
                  <a:lnTo>
                    <a:pt x="2138" y="13080"/>
                  </a:lnTo>
                  <a:cubicBezTo>
                    <a:pt x="2150" y="13105"/>
                    <a:pt x="2147" y="13115"/>
                    <a:pt x="2134" y="13115"/>
                  </a:cubicBezTo>
                  <a:cubicBezTo>
                    <a:pt x="2086" y="13115"/>
                    <a:pt x="1890" y="12963"/>
                    <a:pt x="1795" y="12853"/>
                  </a:cubicBezTo>
                  <a:cubicBezTo>
                    <a:pt x="1665" y="12721"/>
                    <a:pt x="1688" y="12516"/>
                    <a:pt x="1357" y="12188"/>
                  </a:cubicBezTo>
                  <a:lnTo>
                    <a:pt x="1357" y="12188"/>
                  </a:lnTo>
                  <a:cubicBezTo>
                    <a:pt x="1387" y="12217"/>
                    <a:pt x="1397" y="12214"/>
                    <a:pt x="1428" y="12248"/>
                  </a:cubicBezTo>
                  <a:cubicBezTo>
                    <a:pt x="1380" y="12174"/>
                    <a:pt x="1310" y="12120"/>
                    <a:pt x="1241" y="12062"/>
                  </a:cubicBezTo>
                  <a:lnTo>
                    <a:pt x="1238" y="12061"/>
                  </a:lnTo>
                  <a:lnTo>
                    <a:pt x="1238" y="12061"/>
                  </a:lnTo>
                  <a:cubicBezTo>
                    <a:pt x="1239" y="12062"/>
                    <a:pt x="1241" y="12065"/>
                    <a:pt x="1245" y="12069"/>
                  </a:cubicBezTo>
                  <a:lnTo>
                    <a:pt x="1245" y="12069"/>
                  </a:lnTo>
                  <a:lnTo>
                    <a:pt x="1243" y="12067"/>
                  </a:lnTo>
                  <a:lnTo>
                    <a:pt x="1238" y="12062"/>
                  </a:lnTo>
                  <a:lnTo>
                    <a:pt x="1224" y="12051"/>
                  </a:lnTo>
                  <a:lnTo>
                    <a:pt x="1199" y="12025"/>
                  </a:lnTo>
                  <a:cubicBezTo>
                    <a:pt x="1183" y="12009"/>
                    <a:pt x="1166" y="11993"/>
                    <a:pt x="1150" y="11974"/>
                  </a:cubicBezTo>
                  <a:cubicBezTo>
                    <a:pt x="1115" y="11937"/>
                    <a:pt x="1088" y="11895"/>
                    <a:pt x="1067" y="11849"/>
                  </a:cubicBezTo>
                  <a:cubicBezTo>
                    <a:pt x="954" y="11816"/>
                    <a:pt x="930" y="11676"/>
                    <a:pt x="849" y="11676"/>
                  </a:cubicBezTo>
                  <a:cubicBezTo>
                    <a:pt x="844" y="11676"/>
                    <a:pt x="838" y="11676"/>
                    <a:pt x="833" y="11678"/>
                  </a:cubicBezTo>
                  <a:cubicBezTo>
                    <a:pt x="826" y="11688"/>
                    <a:pt x="1013" y="11908"/>
                    <a:pt x="1071" y="11967"/>
                  </a:cubicBezTo>
                  <a:lnTo>
                    <a:pt x="1071" y="11967"/>
                  </a:lnTo>
                  <a:cubicBezTo>
                    <a:pt x="1053" y="11952"/>
                    <a:pt x="1035" y="11938"/>
                    <a:pt x="1016" y="11923"/>
                  </a:cubicBezTo>
                  <a:lnTo>
                    <a:pt x="953" y="11868"/>
                  </a:lnTo>
                  <a:cubicBezTo>
                    <a:pt x="909" y="11831"/>
                    <a:pt x="860" y="11796"/>
                    <a:pt x="814" y="11747"/>
                  </a:cubicBezTo>
                  <a:cubicBezTo>
                    <a:pt x="765" y="11694"/>
                    <a:pt x="721" y="11636"/>
                    <a:pt x="682" y="11576"/>
                  </a:cubicBezTo>
                  <a:cubicBezTo>
                    <a:pt x="640" y="11499"/>
                    <a:pt x="608" y="11418"/>
                    <a:pt x="585" y="11334"/>
                  </a:cubicBezTo>
                  <a:lnTo>
                    <a:pt x="585" y="11334"/>
                  </a:lnTo>
                  <a:cubicBezTo>
                    <a:pt x="617" y="11353"/>
                    <a:pt x="687" y="11446"/>
                    <a:pt x="733" y="11508"/>
                  </a:cubicBezTo>
                  <a:cubicBezTo>
                    <a:pt x="717" y="11395"/>
                    <a:pt x="622" y="11325"/>
                    <a:pt x="617" y="11205"/>
                  </a:cubicBezTo>
                  <a:cubicBezTo>
                    <a:pt x="642" y="11205"/>
                    <a:pt x="666" y="11232"/>
                    <a:pt x="691" y="11277"/>
                  </a:cubicBezTo>
                  <a:cubicBezTo>
                    <a:pt x="721" y="11330"/>
                    <a:pt x="751" y="11385"/>
                    <a:pt x="777" y="11443"/>
                  </a:cubicBezTo>
                  <a:cubicBezTo>
                    <a:pt x="842" y="11569"/>
                    <a:pt x="935" y="11719"/>
                    <a:pt x="1030" y="11780"/>
                  </a:cubicBezTo>
                  <a:cubicBezTo>
                    <a:pt x="1002" y="11694"/>
                    <a:pt x="787" y="11490"/>
                    <a:pt x="858" y="11490"/>
                  </a:cubicBezTo>
                  <a:cubicBezTo>
                    <a:pt x="865" y="11490"/>
                    <a:pt x="876" y="11492"/>
                    <a:pt x="890" y="11496"/>
                  </a:cubicBezTo>
                  <a:lnTo>
                    <a:pt x="890" y="11496"/>
                  </a:lnTo>
                  <a:cubicBezTo>
                    <a:pt x="841" y="11480"/>
                    <a:pt x="802" y="11445"/>
                    <a:pt x="777" y="11399"/>
                  </a:cubicBezTo>
                  <a:cubicBezTo>
                    <a:pt x="749" y="11351"/>
                    <a:pt x="726" y="11300"/>
                    <a:pt x="712" y="11246"/>
                  </a:cubicBezTo>
                  <a:cubicBezTo>
                    <a:pt x="696" y="11186"/>
                    <a:pt x="677" y="11126"/>
                    <a:pt x="656" y="11068"/>
                  </a:cubicBezTo>
                  <a:cubicBezTo>
                    <a:pt x="636" y="10998"/>
                    <a:pt x="608" y="10936"/>
                    <a:pt x="568" y="10875"/>
                  </a:cubicBezTo>
                  <a:lnTo>
                    <a:pt x="568" y="10875"/>
                  </a:lnTo>
                  <a:lnTo>
                    <a:pt x="631" y="10882"/>
                  </a:lnTo>
                  <a:cubicBezTo>
                    <a:pt x="596" y="10815"/>
                    <a:pt x="571" y="10743"/>
                    <a:pt x="559" y="10669"/>
                  </a:cubicBezTo>
                  <a:lnTo>
                    <a:pt x="559" y="10669"/>
                  </a:lnTo>
                  <a:lnTo>
                    <a:pt x="656" y="10806"/>
                  </a:lnTo>
                  <a:cubicBezTo>
                    <a:pt x="612" y="10702"/>
                    <a:pt x="601" y="10588"/>
                    <a:pt x="622" y="10479"/>
                  </a:cubicBezTo>
                  <a:cubicBezTo>
                    <a:pt x="631" y="10370"/>
                    <a:pt x="666" y="10268"/>
                    <a:pt x="652" y="10159"/>
                  </a:cubicBezTo>
                  <a:lnTo>
                    <a:pt x="652" y="10159"/>
                  </a:lnTo>
                  <a:cubicBezTo>
                    <a:pt x="641" y="10364"/>
                    <a:pt x="627" y="10404"/>
                    <a:pt x="607" y="10404"/>
                  </a:cubicBezTo>
                  <a:cubicBezTo>
                    <a:pt x="605" y="10404"/>
                    <a:pt x="603" y="10403"/>
                    <a:pt x="601" y="10403"/>
                  </a:cubicBezTo>
                  <a:cubicBezTo>
                    <a:pt x="589" y="10399"/>
                    <a:pt x="575" y="10388"/>
                    <a:pt x="563" y="10388"/>
                  </a:cubicBezTo>
                  <a:cubicBezTo>
                    <a:pt x="550" y="10388"/>
                    <a:pt x="537" y="10401"/>
                    <a:pt x="529" y="10454"/>
                  </a:cubicBezTo>
                  <a:cubicBezTo>
                    <a:pt x="515" y="10393"/>
                    <a:pt x="510" y="10331"/>
                    <a:pt x="515" y="10270"/>
                  </a:cubicBezTo>
                  <a:cubicBezTo>
                    <a:pt x="515" y="10229"/>
                    <a:pt x="520" y="10187"/>
                    <a:pt x="527" y="10145"/>
                  </a:cubicBezTo>
                  <a:cubicBezTo>
                    <a:pt x="543" y="10092"/>
                    <a:pt x="571" y="10041"/>
                    <a:pt x="603" y="9997"/>
                  </a:cubicBezTo>
                  <a:cubicBezTo>
                    <a:pt x="638" y="9948"/>
                    <a:pt x="670" y="9899"/>
                    <a:pt x="700" y="9848"/>
                  </a:cubicBezTo>
                  <a:cubicBezTo>
                    <a:pt x="719" y="9807"/>
                    <a:pt x="735" y="9765"/>
                    <a:pt x="749" y="9723"/>
                  </a:cubicBezTo>
                  <a:cubicBezTo>
                    <a:pt x="773" y="9666"/>
                    <a:pt x="795" y="9609"/>
                    <a:pt x="811" y="9550"/>
                  </a:cubicBezTo>
                  <a:lnTo>
                    <a:pt x="811" y="9550"/>
                  </a:lnTo>
                  <a:cubicBezTo>
                    <a:pt x="793" y="9614"/>
                    <a:pt x="727" y="9736"/>
                    <a:pt x="702" y="9736"/>
                  </a:cubicBezTo>
                  <a:cubicBezTo>
                    <a:pt x="694" y="9736"/>
                    <a:pt x="690" y="9724"/>
                    <a:pt x="693" y="9693"/>
                  </a:cubicBezTo>
                  <a:cubicBezTo>
                    <a:pt x="719" y="9638"/>
                    <a:pt x="751" y="9575"/>
                    <a:pt x="782" y="9519"/>
                  </a:cubicBezTo>
                  <a:cubicBezTo>
                    <a:pt x="812" y="9473"/>
                    <a:pt x="844" y="9431"/>
                    <a:pt x="884" y="9394"/>
                  </a:cubicBezTo>
                  <a:cubicBezTo>
                    <a:pt x="942" y="9269"/>
                    <a:pt x="953" y="9233"/>
                    <a:pt x="942" y="9233"/>
                  </a:cubicBezTo>
                  <a:lnTo>
                    <a:pt x="942" y="9233"/>
                  </a:lnTo>
                  <a:cubicBezTo>
                    <a:pt x="937" y="9233"/>
                    <a:pt x="928" y="9241"/>
                    <a:pt x="916" y="9250"/>
                  </a:cubicBezTo>
                  <a:cubicBezTo>
                    <a:pt x="892" y="9267"/>
                    <a:pt x="861" y="9295"/>
                    <a:pt x="847" y="9295"/>
                  </a:cubicBezTo>
                  <a:cubicBezTo>
                    <a:pt x="838" y="9295"/>
                    <a:pt x="836" y="9284"/>
                    <a:pt x="846" y="9250"/>
                  </a:cubicBezTo>
                  <a:cubicBezTo>
                    <a:pt x="902" y="9218"/>
                    <a:pt x="939" y="9162"/>
                    <a:pt x="948" y="9097"/>
                  </a:cubicBezTo>
                  <a:cubicBezTo>
                    <a:pt x="962" y="9026"/>
                    <a:pt x="988" y="8956"/>
                    <a:pt x="1023" y="8889"/>
                  </a:cubicBezTo>
                  <a:lnTo>
                    <a:pt x="1071" y="8926"/>
                  </a:lnTo>
                  <a:cubicBezTo>
                    <a:pt x="1243" y="8757"/>
                    <a:pt x="1243" y="8710"/>
                    <a:pt x="1243" y="8671"/>
                  </a:cubicBezTo>
                  <a:cubicBezTo>
                    <a:pt x="1241" y="8629"/>
                    <a:pt x="1236" y="8592"/>
                    <a:pt x="1424" y="8439"/>
                  </a:cubicBezTo>
                  <a:lnTo>
                    <a:pt x="1424" y="8439"/>
                  </a:lnTo>
                  <a:lnTo>
                    <a:pt x="1338" y="8641"/>
                  </a:lnTo>
                  <a:lnTo>
                    <a:pt x="1500" y="8448"/>
                  </a:lnTo>
                  <a:lnTo>
                    <a:pt x="1512" y="8534"/>
                  </a:lnTo>
                  <a:cubicBezTo>
                    <a:pt x="1669" y="8302"/>
                    <a:pt x="1741" y="8251"/>
                    <a:pt x="1943" y="8075"/>
                  </a:cubicBezTo>
                  <a:lnTo>
                    <a:pt x="1943" y="8075"/>
                  </a:lnTo>
                  <a:cubicBezTo>
                    <a:pt x="1939" y="8076"/>
                    <a:pt x="1935" y="8076"/>
                    <a:pt x="1932" y="8076"/>
                  </a:cubicBezTo>
                  <a:cubicBezTo>
                    <a:pt x="1872" y="8076"/>
                    <a:pt x="1901" y="7964"/>
                    <a:pt x="2057" y="7804"/>
                  </a:cubicBezTo>
                  <a:cubicBezTo>
                    <a:pt x="2087" y="7785"/>
                    <a:pt x="2104" y="7779"/>
                    <a:pt x="2113" y="7779"/>
                  </a:cubicBezTo>
                  <a:cubicBezTo>
                    <a:pt x="2127" y="7779"/>
                    <a:pt x="2123" y="7794"/>
                    <a:pt x="2130" y="7794"/>
                  </a:cubicBezTo>
                  <a:cubicBezTo>
                    <a:pt x="2139" y="7794"/>
                    <a:pt x="2165" y="7770"/>
                    <a:pt x="2265" y="7665"/>
                  </a:cubicBezTo>
                  <a:lnTo>
                    <a:pt x="2265" y="7665"/>
                  </a:lnTo>
                  <a:cubicBezTo>
                    <a:pt x="2240" y="7746"/>
                    <a:pt x="2214" y="7839"/>
                    <a:pt x="2070" y="7901"/>
                  </a:cubicBezTo>
                  <a:cubicBezTo>
                    <a:pt x="2075" y="7927"/>
                    <a:pt x="2045" y="7982"/>
                    <a:pt x="2047" y="8006"/>
                  </a:cubicBezTo>
                  <a:cubicBezTo>
                    <a:pt x="2200" y="7913"/>
                    <a:pt x="2363" y="7704"/>
                    <a:pt x="2451" y="7616"/>
                  </a:cubicBezTo>
                  <a:lnTo>
                    <a:pt x="2451" y="7616"/>
                  </a:lnTo>
                  <a:cubicBezTo>
                    <a:pt x="2418" y="7646"/>
                    <a:pt x="2383" y="7676"/>
                    <a:pt x="2346" y="7700"/>
                  </a:cubicBezTo>
                  <a:lnTo>
                    <a:pt x="2634" y="7294"/>
                  </a:lnTo>
                  <a:cubicBezTo>
                    <a:pt x="2649" y="7285"/>
                    <a:pt x="2660" y="7282"/>
                    <a:pt x="2667" y="7282"/>
                  </a:cubicBezTo>
                  <a:cubicBezTo>
                    <a:pt x="2689" y="7282"/>
                    <a:pt x="2665" y="7325"/>
                    <a:pt x="2643" y="7368"/>
                  </a:cubicBezTo>
                  <a:cubicBezTo>
                    <a:pt x="2708" y="7291"/>
                    <a:pt x="2738" y="7224"/>
                    <a:pt x="2836" y="7118"/>
                  </a:cubicBezTo>
                  <a:lnTo>
                    <a:pt x="2836" y="7118"/>
                  </a:lnTo>
                  <a:cubicBezTo>
                    <a:pt x="2845" y="7179"/>
                    <a:pt x="2885" y="7207"/>
                    <a:pt x="2765" y="7360"/>
                  </a:cubicBezTo>
                  <a:lnTo>
                    <a:pt x="2765" y="7360"/>
                  </a:lnTo>
                  <a:lnTo>
                    <a:pt x="3046" y="7004"/>
                  </a:lnTo>
                  <a:cubicBezTo>
                    <a:pt x="3077" y="6998"/>
                    <a:pt x="3197" y="6918"/>
                    <a:pt x="3225" y="6918"/>
                  </a:cubicBezTo>
                  <a:cubicBezTo>
                    <a:pt x="3231" y="6918"/>
                    <a:pt x="3233" y="6922"/>
                    <a:pt x="3227" y="6932"/>
                  </a:cubicBezTo>
                  <a:cubicBezTo>
                    <a:pt x="3431" y="6770"/>
                    <a:pt x="3606" y="6420"/>
                    <a:pt x="3874" y="6204"/>
                  </a:cubicBezTo>
                  <a:lnTo>
                    <a:pt x="3874" y="6204"/>
                  </a:lnTo>
                  <a:cubicBezTo>
                    <a:pt x="3874" y="6203"/>
                    <a:pt x="3874" y="6203"/>
                    <a:pt x="3874" y="6202"/>
                  </a:cubicBezTo>
                  <a:lnTo>
                    <a:pt x="3877" y="6199"/>
                  </a:lnTo>
                  <a:lnTo>
                    <a:pt x="3877" y="6199"/>
                  </a:lnTo>
                  <a:cubicBezTo>
                    <a:pt x="3877" y="6200"/>
                    <a:pt x="3877" y="6201"/>
                    <a:pt x="3876" y="6202"/>
                  </a:cubicBezTo>
                  <a:cubicBezTo>
                    <a:pt x="3876" y="6203"/>
                    <a:pt x="3875" y="6203"/>
                    <a:pt x="3874" y="6204"/>
                  </a:cubicBezTo>
                  <a:lnTo>
                    <a:pt x="3874" y="6204"/>
                  </a:lnTo>
                  <a:cubicBezTo>
                    <a:pt x="3874" y="6208"/>
                    <a:pt x="3874" y="6214"/>
                    <a:pt x="3874" y="6218"/>
                  </a:cubicBezTo>
                  <a:lnTo>
                    <a:pt x="3883" y="6195"/>
                  </a:lnTo>
                  <a:lnTo>
                    <a:pt x="3877" y="6199"/>
                  </a:lnTo>
                  <a:lnTo>
                    <a:pt x="3877" y="6199"/>
                  </a:lnTo>
                  <a:cubicBezTo>
                    <a:pt x="3894" y="6161"/>
                    <a:pt x="3919" y="6125"/>
                    <a:pt x="3948" y="6095"/>
                  </a:cubicBezTo>
                  <a:cubicBezTo>
                    <a:pt x="4182" y="5875"/>
                    <a:pt x="4426" y="5715"/>
                    <a:pt x="4648" y="5400"/>
                  </a:cubicBezTo>
                  <a:lnTo>
                    <a:pt x="4864" y="5309"/>
                  </a:lnTo>
                  <a:cubicBezTo>
                    <a:pt x="4921" y="5244"/>
                    <a:pt x="4921" y="5228"/>
                    <a:pt x="4900" y="5228"/>
                  </a:cubicBezTo>
                  <a:cubicBezTo>
                    <a:pt x="4879" y="5228"/>
                    <a:pt x="4834" y="5246"/>
                    <a:pt x="4808" y="5246"/>
                  </a:cubicBezTo>
                  <a:cubicBezTo>
                    <a:pt x="4774" y="5246"/>
                    <a:pt x="4773" y="5213"/>
                    <a:pt x="4906" y="5061"/>
                  </a:cubicBezTo>
                  <a:cubicBezTo>
                    <a:pt x="4996" y="4955"/>
                    <a:pt x="5038" y="4927"/>
                    <a:pt x="5062" y="4927"/>
                  </a:cubicBezTo>
                  <a:cubicBezTo>
                    <a:pt x="5090" y="4927"/>
                    <a:pt x="5093" y="4966"/>
                    <a:pt x="5121" y="4966"/>
                  </a:cubicBezTo>
                  <a:cubicBezTo>
                    <a:pt x="5130" y="4966"/>
                    <a:pt x="5141" y="4962"/>
                    <a:pt x="5156" y="4952"/>
                  </a:cubicBezTo>
                  <a:cubicBezTo>
                    <a:pt x="5246" y="4797"/>
                    <a:pt x="5399" y="4519"/>
                    <a:pt x="5678" y="4340"/>
                  </a:cubicBezTo>
                  <a:lnTo>
                    <a:pt x="5678" y="4343"/>
                  </a:lnTo>
                  <a:cubicBezTo>
                    <a:pt x="5613" y="4431"/>
                    <a:pt x="5546" y="4479"/>
                    <a:pt x="5478" y="4554"/>
                  </a:cubicBezTo>
                  <a:lnTo>
                    <a:pt x="5687" y="4415"/>
                  </a:lnTo>
                  <a:lnTo>
                    <a:pt x="5687" y="4415"/>
                  </a:lnTo>
                  <a:cubicBezTo>
                    <a:pt x="5572" y="4616"/>
                    <a:pt x="5446" y="4742"/>
                    <a:pt x="5481" y="4742"/>
                  </a:cubicBezTo>
                  <a:cubicBezTo>
                    <a:pt x="5493" y="4742"/>
                    <a:pt x="5522" y="4728"/>
                    <a:pt x="5573" y="4700"/>
                  </a:cubicBezTo>
                  <a:cubicBezTo>
                    <a:pt x="5478" y="4554"/>
                    <a:pt x="6239" y="4011"/>
                    <a:pt x="6141" y="3865"/>
                  </a:cubicBezTo>
                  <a:lnTo>
                    <a:pt x="6283" y="3777"/>
                  </a:lnTo>
                  <a:lnTo>
                    <a:pt x="6283" y="3777"/>
                  </a:lnTo>
                  <a:cubicBezTo>
                    <a:pt x="6248" y="3807"/>
                    <a:pt x="6250" y="3821"/>
                    <a:pt x="6215" y="3851"/>
                  </a:cubicBezTo>
                  <a:cubicBezTo>
                    <a:pt x="6496" y="3687"/>
                    <a:pt x="6294" y="3599"/>
                    <a:pt x="6600" y="3330"/>
                  </a:cubicBezTo>
                  <a:cubicBezTo>
                    <a:pt x="6672" y="3270"/>
                    <a:pt x="6733" y="3227"/>
                    <a:pt x="6752" y="3227"/>
                  </a:cubicBezTo>
                  <a:cubicBezTo>
                    <a:pt x="6762" y="3227"/>
                    <a:pt x="6760" y="3239"/>
                    <a:pt x="6742" y="3267"/>
                  </a:cubicBezTo>
                  <a:lnTo>
                    <a:pt x="6936" y="3014"/>
                  </a:lnTo>
                  <a:cubicBezTo>
                    <a:pt x="6961" y="2992"/>
                    <a:pt x="6977" y="2982"/>
                    <a:pt x="6984" y="2982"/>
                  </a:cubicBezTo>
                  <a:cubicBezTo>
                    <a:pt x="6994" y="2982"/>
                    <a:pt x="6990" y="2997"/>
                    <a:pt x="6971" y="3020"/>
                  </a:cubicBezTo>
                  <a:lnTo>
                    <a:pt x="6971" y="3020"/>
                  </a:lnTo>
                  <a:lnTo>
                    <a:pt x="7273" y="2701"/>
                  </a:lnTo>
                  <a:lnTo>
                    <a:pt x="7273" y="2706"/>
                  </a:lnTo>
                  <a:cubicBezTo>
                    <a:pt x="7319" y="2613"/>
                    <a:pt x="7370" y="2523"/>
                    <a:pt x="7426" y="2435"/>
                  </a:cubicBezTo>
                  <a:cubicBezTo>
                    <a:pt x="7448" y="2420"/>
                    <a:pt x="7459" y="2414"/>
                    <a:pt x="7463" y="2414"/>
                  </a:cubicBezTo>
                  <a:lnTo>
                    <a:pt x="7463" y="2414"/>
                  </a:lnTo>
                  <a:cubicBezTo>
                    <a:pt x="7477" y="2414"/>
                    <a:pt x="7406" y="2484"/>
                    <a:pt x="7428" y="2484"/>
                  </a:cubicBezTo>
                  <a:cubicBezTo>
                    <a:pt x="7428" y="2484"/>
                    <a:pt x="7429" y="2484"/>
                    <a:pt x="7430" y="2484"/>
                  </a:cubicBezTo>
                  <a:lnTo>
                    <a:pt x="7590" y="2266"/>
                  </a:lnTo>
                  <a:cubicBezTo>
                    <a:pt x="7602" y="2261"/>
                    <a:pt x="7611" y="2258"/>
                    <a:pt x="7617" y="2258"/>
                  </a:cubicBezTo>
                  <a:cubicBezTo>
                    <a:pt x="7672" y="2258"/>
                    <a:pt x="7557" y="2420"/>
                    <a:pt x="7437" y="2532"/>
                  </a:cubicBezTo>
                  <a:cubicBezTo>
                    <a:pt x="7734" y="2477"/>
                    <a:pt x="7565" y="2344"/>
                    <a:pt x="8014" y="2036"/>
                  </a:cubicBezTo>
                  <a:lnTo>
                    <a:pt x="8014" y="2036"/>
                  </a:lnTo>
                  <a:lnTo>
                    <a:pt x="7852" y="2228"/>
                  </a:lnTo>
                  <a:cubicBezTo>
                    <a:pt x="8035" y="2182"/>
                    <a:pt x="8149" y="2018"/>
                    <a:pt x="8392" y="1860"/>
                  </a:cubicBezTo>
                  <a:lnTo>
                    <a:pt x="8392" y="1860"/>
                  </a:lnTo>
                  <a:cubicBezTo>
                    <a:pt x="8344" y="1878"/>
                    <a:pt x="8113" y="2015"/>
                    <a:pt x="8039" y="2015"/>
                  </a:cubicBezTo>
                  <a:cubicBezTo>
                    <a:pt x="8015" y="2015"/>
                    <a:pt x="8007" y="2001"/>
                    <a:pt x="8028" y="1963"/>
                  </a:cubicBezTo>
                  <a:lnTo>
                    <a:pt x="8028" y="1963"/>
                  </a:lnTo>
                  <a:cubicBezTo>
                    <a:pt x="7986" y="2027"/>
                    <a:pt x="7929" y="2115"/>
                    <a:pt x="7878" y="2124"/>
                  </a:cubicBezTo>
                  <a:cubicBezTo>
                    <a:pt x="7887" y="2018"/>
                    <a:pt x="7953" y="1997"/>
                    <a:pt x="8052" y="1926"/>
                  </a:cubicBezTo>
                  <a:lnTo>
                    <a:pt x="8052" y="1926"/>
                  </a:lnTo>
                  <a:cubicBezTo>
                    <a:pt x="8041" y="1941"/>
                    <a:pt x="8033" y="1953"/>
                    <a:pt x="8028" y="1963"/>
                  </a:cubicBezTo>
                  <a:lnTo>
                    <a:pt x="8028" y="1963"/>
                  </a:lnTo>
                  <a:cubicBezTo>
                    <a:pt x="8037" y="1949"/>
                    <a:pt x="8046" y="1936"/>
                    <a:pt x="8054" y="1925"/>
                  </a:cubicBezTo>
                  <a:lnTo>
                    <a:pt x="8054" y="1925"/>
                  </a:lnTo>
                  <a:cubicBezTo>
                    <a:pt x="8053" y="1925"/>
                    <a:pt x="8052" y="1926"/>
                    <a:pt x="8052" y="1926"/>
                  </a:cubicBezTo>
                  <a:lnTo>
                    <a:pt x="8052" y="1926"/>
                  </a:lnTo>
                  <a:cubicBezTo>
                    <a:pt x="8053" y="1924"/>
                    <a:pt x="8055" y="1922"/>
                    <a:pt x="8056" y="1920"/>
                  </a:cubicBezTo>
                  <a:cubicBezTo>
                    <a:pt x="8151" y="1851"/>
                    <a:pt x="8230" y="1765"/>
                    <a:pt x="8290" y="1665"/>
                  </a:cubicBezTo>
                  <a:cubicBezTo>
                    <a:pt x="8296" y="1671"/>
                    <a:pt x="8304" y="1674"/>
                    <a:pt x="8312" y="1674"/>
                  </a:cubicBezTo>
                  <a:cubicBezTo>
                    <a:pt x="8362" y="1674"/>
                    <a:pt x="8450" y="1570"/>
                    <a:pt x="8564" y="1452"/>
                  </a:cubicBezTo>
                  <a:lnTo>
                    <a:pt x="8613" y="1517"/>
                  </a:lnTo>
                  <a:cubicBezTo>
                    <a:pt x="8740" y="1357"/>
                    <a:pt x="8701" y="1338"/>
                    <a:pt x="8761" y="1227"/>
                  </a:cubicBezTo>
                  <a:cubicBezTo>
                    <a:pt x="8793" y="1197"/>
                    <a:pt x="8828" y="1169"/>
                    <a:pt x="8868" y="1144"/>
                  </a:cubicBezTo>
                  <a:cubicBezTo>
                    <a:pt x="8893" y="1127"/>
                    <a:pt x="8923" y="1113"/>
                    <a:pt x="8953" y="1102"/>
                  </a:cubicBezTo>
                  <a:cubicBezTo>
                    <a:pt x="8971" y="1096"/>
                    <a:pt x="8986" y="1094"/>
                    <a:pt x="9000" y="1094"/>
                  </a:cubicBezTo>
                  <a:cubicBezTo>
                    <a:pt x="9026" y="1094"/>
                    <a:pt x="9047" y="1101"/>
                    <a:pt x="9069" y="1104"/>
                  </a:cubicBezTo>
                  <a:cubicBezTo>
                    <a:pt x="9151" y="1043"/>
                    <a:pt x="9152" y="1030"/>
                    <a:pt x="9128" y="1030"/>
                  </a:cubicBezTo>
                  <a:cubicBezTo>
                    <a:pt x="9109" y="1030"/>
                    <a:pt x="9073" y="1038"/>
                    <a:pt x="9049" y="1038"/>
                  </a:cubicBezTo>
                  <a:cubicBezTo>
                    <a:pt x="9013" y="1038"/>
                    <a:pt x="9003" y="1019"/>
                    <a:pt x="9118" y="919"/>
                  </a:cubicBezTo>
                  <a:cubicBezTo>
                    <a:pt x="9236" y="851"/>
                    <a:pt x="9334" y="791"/>
                    <a:pt x="9436" y="724"/>
                  </a:cubicBezTo>
                  <a:cubicBezTo>
                    <a:pt x="9554" y="647"/>
                    <a:pt x="9677" y="578"/>
                    <a:pt x="9802" y="518"/>
                  </a:cubicBezTo>
                  <a:cubicBezTo>
                    <a:pt x="9830" y="514"/>
                    <a:pt x="9850" y="512"/>
                    <a:pt x="9863" y="512"/>
                  </a:cubicBezTo>
                  <a:cubicBezTo>
                    <a:pt x="9940" y="512"/>
                    <a:pt x="9794" y="572"/>
                    <a:pt x="9857" y="576"/>
                  </a:cubicBezTo>
                  <a:lnTo>
                    <a:pt x="9929" y="520"/>
                  </a:lnTo>
                  <a:cubicBezTo>
                    <a:pt x="9966" y="497"/>
                    <a:pt x="10006" y="471"/>
                    <a:pt x="10006" y="471"/>
                  </a:cubicBezTo>
                  <a:cubicBezTo>
                    <a:pt x="10012" y="470"/>
                    <a:pt x="10016" y="470"/>
                    <a:pt x="10020" y="470"/>
                  </a:cubicBezTo>
                  <a:cubicBezTo>
                    <a:pt x="10045" y="470"/>
                    <a:pt x="10038" y="487"/>
                    <a:pt x="10034" y="497"/>
                  </a:cubicBezTo>
                  <a:cubicBezTo>
                    <a:pt x="10170" y="450"/>
                    <a:pt x="10027" y="411"/>
                    <a:pt x="10256" y="360"/>
                  </a:cubicBezTo>
                  <a:cubicBezTo>
                    <a:pt x="10268" y="340"/>
                    <a:pt x="10298" y="332"/>
                    <a:pt x="10339" y="332"/>
                  </a:cubicBezTo>
                  <a:cubicBezTo>
                    <a:pt x="10396" y="332"/>
                    <a:pt x="10474" y="347"/>
                    <a:pt x="10558" y="367"/>
                  </a:cubicBezTo>
                  <a:cubicBezTo>
                    <a:pt x="10643" y="386"/>
                    <a:pt x="10708" y="404"/>
                    <a:pt x="10789" y="420"/>
                  </a:cubicBezTo>
                  <a:cubicBezTo>
                    <a:pt x="10841" y="430"/>
                    <a:pt x="10894" y="435"/>
                    <a:pt x="10948" y="435"/>
                  </a:cubicBezTo>
                  <a:cubicBezTo>
                    <a:pt x="10972" y="435"/>
                    <a:pt x="10997" y="434"/>
                    <a:pt x="11021" y="432"/>
                  </a:cubicBezTo>
                  <a:lnTo>
                    <a:pt x="11021" y="432"/>
                  </a:lnTo>
                  <a:cubicBezTo>
                    <a:pt x="11084" y="469"/>
                    <a:pt x="10977" y="474"/>
                    <a:pt x="10991" y="508"/>
                  </a:cubicBezTo>
                  <a:cubicBezTo>
                    <a:pt x="11109" y="513"/>
                    <a:pt x="11228" y="527"/>
                    <a:pt x="11343" y="548"/>
                  </a:cubicBezTo>
                  <a:cubicBezTo>
                    <a:pt x="11418" y="562"/>
                    <a:pt x="11487" y="566"/>
                    <a:pt x="11654" y="603"/>
                  </a:cubicBezTo>
                  <a:cubicBezTo>
                    <a:pt x="11654" y="603"/>
                    <a:pt x="11710" y="643"/>
                    <a:pt x="11763" y="692"/>
                  </a:cubicBezTo>
                  <a:cubicBezTo>
                    <a:pt x="11814" y="740"/>
                    <a:pt x="11865" y="789"/>
                    <a:pt x="11865" y="789"/>
                  </a:cubicBezTo>
                  <a:cubicBezTo>
                    <a:pt x="11806" y="721"/>
                    <a:pt x="11818" y="694"/>
                    <a:pt x="11868" y="694"/>
                  </a:cubicBezTo>
                  <a:cubicBezTo>
                    <a:pt x="11938" y="694"/>
                    <a:pt x="12082" y="747"/>
                    <a:pt x="12213" y="817"/>
                  </a:cubicBezTo>
                  <a:cubicBezTo>
                    <a:pt x="12180" y="759"/>
                    <a:pt x="12146" y="701"/>
                    <a:pt x="12106" y="645"/>
                  </a:cubicBezTo>
                  <a:lnTo>
                    <a:pt x="12106" y="645"/>
                  </a:lnTo>
                  <a:cubicBezTo>
                    <a:pt x="12106" y="645"/>
                    <a:pt x="12192" y="698"/>
                    <a:pt x="12275" y="756"/>
                  </a:cubicBezTo>
                  <a:cubicBezTo>
                    <a:pt x="12359" y="814"/>
                    <a:pt x="12438" y="877"/>
                    <a:pt x="12438" y="877"/>
                  </a:cubicBezTo>
                  <a:cubicBezTo>
                    <a:pt x="12450" y="900"/>
                    <a:pt x="12443" y="908"/>
                    <a:pt x="12424" y="908"/>
                  </a:cubicBezTo>
                  <a:cubicBezTo>
                    <a:pt x="12407" y="908"/>
                    <a:pt x="12378" y="901"/>
                    <a:pt x="12345" y="891"/>
                  </a:cubicBezTo>
                  <a:lnTo>
                    <a:pt x="12345" y="891"/>
                  </a:lnTo>
                  <a:lnTo>
                    <a:pt x="12410" y="928"/>
                  </a:lnTo>
                  <a:cubicBezTo>
                    <a:pt x="12455" y="997"/>
                    <a:pt x="12446" y="1020"/>
                    <a:pt x="12411" y="1020"/>
                  </a:cubicBezTo>
                  <a:cubicBezTo>
                    <a:pt x="12385" y="1020"/>
                    <a:pt x="12344" y="1007"/>
                    <a:pt x="12301" y="991"/>
                  </a:cubicBezTo>
                  <a:lnTo>
                    <a:pt x="12236" y="863"/>
                  </a:lnTo>
                  <a:lnTo>
                    <a:pt x="12236" y="863"/>
                  </a:lnTo>
                  <a:lnTo>
                    <a:pt x="12236" y="863"/>
                  </a:lnTo>
                  <a:cubicBezTo>
                    <a:pt x="12235" y="862"/>
                    <a:pt x="12234" y="860"/>
                    <a:pt x="12233" y="858"/>
                  </a:cubicBezTo>
                  <a:lnTo>
                    <a:pt x="12233" y="858"/>
                  </a:lnTo>
                  <a:cubicBezTo>
                    <a:pt x="12233" y="858"/>
                    <a:pt x="12233" y="858"/>
                    <a:pt x="12234" y="858"/>
                  </a:cubicBezTo>
                  <a:lnTo>
                    <a:pt x="12236" y="863"/>
                  </a:lnTo>
                  <a:lnTo>
                    <a:pt x="12236" y="863"/>
                  </a:lnTo>
                  <a:lnTo>
                    <a:pt x="12345" y="896"/>
                  </a:lnTo>
                  <a:cubicBezTo>
                    <a:pt x="12305" y="872"/>
                    <a:pt x="12261" y="847"/>
                    <a:pt x="12213" y="821"/>
                  </a:cubicBezTo>
                  <a:lnTo>
                    <a:pt x="12213" y="821"/>
                  </a:lnTo>
                  <a:cubicBezTo>
                    <a:pt x="12219" y="833"/>
                    <a:pt x="12227" y="847"/>
                    <a:pt x="12233" y="858"/>
                  </a:cubicBezTo>
                  <a:lnTo>
                    <a:pt x="12233" y="858"/>
                  </a:lnTo>
                  <a:cubicBezTo>
                    <a:pt x="12182" y="845"/>
                    <a:pt x="12132" y="836"/>
                    <a:pt x="12092" y="836"/>
                  </a:cubicBezTo>
                  <a:cubicBezTo>
                    <a:pt x="12051" y="836"/>
                    <a:pt x="12022" y="845"/>
                    <a:pt x="12013" y="870"/>
                  </a:cubicBezTo>
                  <a:cubicBezTo>
                    <a:pt x="12053" y="884"/>
                    <a:pt x="12088" y="905"/>
                    <a:pt x="12120" y="930"/>
                  </a:cubicBezTo>
                  <a:cubicBezTo>
                    <a:pt x="12109" y="927"/>
                    <a:pt x="12099" y="925"/>
                    <a:pt x="12091" y="925"/>
                  </a:cubicBezTo>
                  <a:cubicBezTo>
                    <a:pt x="12082" y="925"/>
                    <a:pt x="12077" y="928"/>
                    <a:pt x="12078" y="937"/>
                  </a:cubicBezTo>
                  <a:cubicBezTo>
                    <a:pt x="12081" y="951"/>
                    <a:pt x="12122" y="960"/>
                    <a:pt x="12180" y="988"/>
                  </a:cubicBezTo>
                  <a:lnTo>
                    <a:pt x="12178" y="1109"/>
                  </a:lnTo>
                  <a:lnTo>
                    <a:pt x="12217" y="1100"/>
                  </a:lnTo>
                  <a:lnTo>
                    <a:pt x="12542" y="1501"/>
                  </a:lnTo>
                  <a:cubicBezTo>
                    <a:pt x="12864" y="1698"/>
                    <a:pt x="13184" y="1830"/>
                    <a:pt x="13622" y="2217"/>
                  </a:cubicBezTo>
                  <a:cubicBezTo>
                    <a:pt x="13593" y="2205"/>
                    <a:pt x="13571" y="2201"/>
                    <a:pt x="13555" y="2201"/>
                  </a:cubicBezTo>
                  <a:cubicBezTo>
                    <a:pt x="13490" y="2201"/>
                    <a:pt x="13513" y="2280"/>
                    <a:pt x="13465" y="2319"/>
                  </a:cubicBezTo>
                  <a:cubicBezTo>
                    <a:pt x="13411" y="2147"/>
                    <a:pt x="13122" y="2024"/>
                    <a:pt x="12920" y="1800"/>
                  </a:cubicBezTo>
                  <a:lnTo>
                    <a:pt x="12920" y="1800"/>
                  </a:lnTo>
                  <a:cubicBezTo>
                    <a:pt x="12995" y="1884"/>
                    <a:pt x="12990" y="1908"/>
                    <a:pt x="12967" y="1908"/>
                  </a:cubicBezTo>
                  <a:cubicBezTo>
                    <a:pt x="12958" y="1908"/>
                    <a:pt x="12947" y="1905"/>
                    <a:pt x="12936" y="1899"/>
                  </a:cubicBezTo>
                  <a:lnTo>
                    <a:pt x="12936" y="1899"/>
                  </a:lnTo>
                  <a:lnTo>
                    <a:pt x="13372" y="2226"/>
                  </a:lnTo>
                  <a:cubicBezTo>
                    <a:pt x="13316" y="2263"/>
                    <a:pt x="13418" y="2340"/>
                    <a:pt x="13499" y="2458"/>
                  </a:cubicBezTo>
                  <a:cubicBezTo>
                    <a:pt x="13502" y="2431"/>
                    <a:pt x="13513" y="2419"/>
                    <a:pt x="13531" y="2419"/>
                  </a:cubicBezTo>
                  <a:cubicBezTo>
                    <a:pt x="13620" y="2419"/>
                    <a:pt x="13873" y="2705"/>
                    <a:pt x="14023" y="2813"/>
                  </a:cubicBezTo>
                  <a:cubicBezTo>
                    <a:pt x="14018" y="2823"/>
                    <a:pt x="14008" y="2831"/>
                    <a:pt x="13993" y="2831"/>
                  </a:cubicBezTo>
                  <a:cubicBezTo>
                    <a:pt x="13955" y="2831"/>
                    <a:pt x="13883" y="2788"/>
                    <a:pt x="13754" y="2648"/>
                  </a:cubicBezTo>
                  <a:lnTo>
                    <a:pt x="13754" y="2648"/>
                  </a:lnTo>
                  <a:cubicBezTo>
                    <a:pt x="13896" y="2924"/>
                    <a:pt x="14127" y="2815"/>
                    <a:pt x="14276" y="3074"/>
                  </a:cubicBezTo>
                  <a:lnTo>
                    <a:pt x="14276" y="3074"/>
                  </a:lnTo>
                  <a:cubicBezTo>
                    <a:pt x="14274" y="3073"/>
                    <a:pt x="14273" y="3072"/>
                    <a:pt x="14271" y="3070"/>
                  </a:cubicBezTo>
                  <a:lnTo>
                    <a:pt x="14271" y="3070"/>
                  </a:lnTo>
                  <a:cubicBezTo>
                    <a:pt x="14273" y="3072"/>
                    <a:pt x="14274" y="3073"/>
                    <a:pt x="14276" y="3075"/>
                  </a:cubicBezTo>
                  <a:cubicBezTo>
                    <a:pt x="14276" y="3074"/>
                    <a:pt x="14276" y="3074"/>
                    <a:pt x="14276" y="3074"/>
                  </a:cubicBezTo>
                  <a:lnTo>
                    <a:pt x="14276" y="3074"/>
                  </a:lnTo>
                  <a:cubicBezTo>
                    <a:pt x="14392" y="3180"/>
                    <a:pt x="14514" y="3330"/>
                    <a:pt x="14478" y="3330"/>
                  </a:cubicBezTo>
                  <a:cubicBezTo>
                    <a:pt x="14475" y="3330"/>
                    <a:pt x="14471" y="3329"/>
                    <a:pt x="14466" y="3327"/>
                  </a:cubicBezTo>
                  <a:lnTo>
                    <a:pt x="14417" y="3281"/>
                  </a:lnTo>
                  <a:lnTo>
                    <a:pt x="14417" y="3281"/>
                  </a:lnTo>
                  <a:cubicBezTo>
                    <a:pt x="14707" y="3591"/>
                    <a:pt x="15322" y="4186"/>
                    <a:pt x="15463" y="4186"/>
                  </a:cubicBezTo>
                  <a:cubicBezTo>
                    <a:pt x="15466" y="4186"/>
                    <a:pt x="15469" y="4186"/>
                    <a:pt x="15472" y="4185"/>
                  </a:cubicBezTo>
                  <a:lnTo>
                    <a:pt x="15472" y="4185"/>
                  </a:lnTo>
                  <a:cubicBezTo>
                    <a:pt x="15465" y="4199"/>
                    <a:pt x="15350" y="4234"/>
                    <a:pt x="15311" y="4234"/>
                  </a:cubicBezTo>
                  <a:cubicBezTo>
                    <a:pt x="15310" y="4234"/>
                    <a:pt x="15309" y="4234"/>
                    <a:pt x="15308" y="4234"/>
                  </a:cubicBezTo>
                  <a:lnTo>
                    <a:pt x="15308" y="4234"/>
                  </a:lnTo>
                  <a:lnTo>
                    <a:pt x="16107" y="4526"/>
                  </a:lnTo>
                  <a:cubicBezTo>
                    <a:pt x="16023" y="4538"/>
                    <a:pt x="16020" y="4738"/>
                    <a:pt x="15896" y="4738"/>
                  </a:cubicBezTo>
                  <a:cubicBezTo>
                    <a:pt x="15856" y="4738"/>
                    <a:pt x="15805" y="4718"/>
                    <a:pt x="15735" y="4666"/>
                  </a:cubicBezTo>
                  <a:lnTo>
                    <a:pt x="15735" y="4666"/>
                  </a:lnTo>
                  <a:lnTo>
                    <a:pt x="15736" y="4667"/>
                  </a:lnTo>
                  <a:lnTo>
                    <a:pt x="15736" y="4667"/>
                  </a:lnTo>
                  <a:lnTo>
                    <a:pt x="15736" y="4667"/>
                  </a:lnTo>
                  <a:cubicBezTo>
                    <a:pt x="15826" y="4787"/>
                    <a:pt x="15934" y="4893"/>
                    <a:pt x="16054" y="4978"/>
                  </a:cubicBezTo>
                  <a:cubicBezTo>
                    <a:pt x="16021" y="4929"/>
                    <a:pt x="16022" y="4808"/>
                    <a:pt x="16068" y="4808"/>
                  </a:cubicBezTo>
                  <a:cubicBezTo>
                    <a:pt x="16076" y="4808"/>
                    <a:pt x="16086" y="4813"/>
                    <a:pt x="16098" y="4823"/>
                  </a:cubicBezTo>
                  <a:cubicBezTo>
                    <a:pt x="16212" y="5078"/>
                    <a:pt x="16192" y="4994"/>
                    <a:pt x="16352" y="5271"/>
                  </a:cubicBezTo>
                  <a:lnTo>
                    <a:pt x="16352" y="5271"/>
                  </a:lnTo>
                  <a:cubicBezTo>
                    <a:pt x="16335" y="5233"/>
                    <a:pt x="16366" y="5211"/>
                    <a:pt x="16414" y="5211"/>
                  </a:cubicBezTo>
                  <a:cubicBezTo>
                    <a:pt x="16467" y="5211"/>
                    <a:pt x="16540" y="5237"/>
                    <a:pt x="16597" y="5298"/>
                  </a:cubicBezTo>
                  <a:cubicBezTo>
                    <a:pt x="16596" y="5298"/>
                    <a:pt x="16595" y="5298"/>
                    <a:pt x="16595" y="5298"/>
                  </a:cubicBezTo>
                  <a:cubicBezTo>
                    <a:pt x="16566" y="5298"/>
                    <a:pt x="16519" y="5380"/>
                    <a:pt x="16473" y="5380"/>
                  </a:cubicBezTo>
                  <a:cubicBezTo>
                    <a:pt x="16469" y="5380"/>
                    <a:pt x="16464" y="5379"/>
                    <a:pt x="16460" y="5378"/>
                  </a:cubicBezTo>
                  <a:lnTo>
                    <a:pt x="16460" y="5378"/>
                  </a:lnTo>
                  <a:lnTo>
                    <a:pt x="16828" y="5560"/>
                  </a:lnTo>
                  <a:lnTo>
                    <a:pt x="16828" y="5560"/>
                  </a:lnTo>
                  <a:cubicBezTo>
                    <a:pt x="16820" y="5557"/>
                    <a:pt x="16813" y="5555"/>
                    <a:pt x="16807" y="5555"/>
                  </a:cubicBezTo>
                  <a:cubicBezTo>
                    <a:pt x="16754" y="5555"/>
                    <a:pt x="16756" y="5657"/>
                    <a:pt x="16787" y="5734"/>
                  </a:cubicBezTo>
                  <a:cubicBezTo>
                    <a:pt x="16786" y="5730"/>
                    <a:pt x="16786" y="5728"/>
                    <a:pt x="16789" y="5728"/>
                  </a:cubicBezTo>
                  <a:cubicBezTo>
                    <a:pt x="16814" y="5728"/>
                    <a:pt x="17046" y="5994"/>
                    <a:pt x="17125" y="6058"/>
                  </a:cubicBezTo>
                  <a:lnTo>
                    <a:pt x="17025" y="5910"/>
                  </a:lnTo>
                  <a:lnTo>
                    <a:pt x="17025" y="5910"/>
                  </a:lnTo>
                  <a:cubicBezTo>
                    <a:pt x="17341" y="6258"/>
                    <a:pt x="17491" y="6098"/>
                    <a:pt x="17816" y="6431"/>
                  </a:cubicBezTo>
                  <a:cubicBezTo>
                    <a:pt x="17808" y="6429"/>
                    <a:pt x="17798" y="6428"/>
                    <a:pt x="17787" y="6428"/>
                  </a:cubicBezTo>
                  <a:cubicBezTo>
                    <a:pt x="17717" y="6428"/>
                    <a:pt x="17612" y="6483"/>
                    <a:pt x="17746" y="6640"/>
                  </a:cubicBezTo>
                  <a:cubicBezTo>
                    <a:pt x="17874" y="6666"/>
                    <a:pt x="18331" y="6733"/>
                    <a:pt x="18660" y="6985"/>
                  </a:cubicBezTo>
                  <a:lnTo>
                    <a:pt x="18688" y="7069"/>
                  </a:lnTo>
                  <a:lnTo>
                    <a:pt x="18943" y="7259"/>
                  </a:lnTo>
                  <a:cubicBezTo>
                    <a:pt x="18729" y="7199"/>
                    <a:pt x="18178" y="6969"/>
                    <a:pt x="17899" y="6819"/>
                  </a:cubicBezTo>
                  <a:lnTo>
                    <a:pt x="17899" y="6819"/>
                  </a:lnTo>
                  <a:cubicBezTo>
                    <a:pt x="18001" y="6967"/>
                    <a:pt x="17899" y="6888"/>
                    <a:pt x="18089" y="7071"/>
                  </a:cubicBezTo>
                  <a:cubicBezTo>
                    <a:pt x="18098" y="7092"/>
                    <a:pt x="18095" y="7100"/>
                    <a:pt x="18085" y="7100"/>
                  </a:cubicBezTo>
                  <a:cubicBezTo>
                    <a:pt x="18052" y="7100"/>
                    <a:pt x="17933" y="6999"/>
                    <a:pt x="17890" y="6958"/>
                  </a:cubicBezTo>
                  <a:lnTo>
                    <a:pt x="17890" y="6958"/>
                  </a:lnTo>
                  <a:lnTo>
                    <a:pt x="18305" y="7410"/>
                  </a:lnTo>
                  <a:cubicBezTo>
                    <a:pt x="18309" y="7402"/>
                    <a:pt x="18316" y="7398"/>
                    <a:pt x="18326" y="7398"/>
                  </a:cubicBezTo>
                  <a:cubicBezTo>
                    <a:pt x="18405" y="7398"/>
                    <a:pt x="18645" y="7622"/>
                    <a:pt x="18714" y="7622"/>
                  </a:cubicBezTo>
                  <a:cubicBezTo>
                    <a:pt x="18721" y="7622"/>
                    <a:pt x="18726" y="7619"/>
                    <a:pt x="18729" y="7614"/>
                  </a:cubicBezTo>
                  <a:lnTo>
                    <a:pt x="18196" y="7206"/>
                  </a:lnTo>
                  <a:cubicBezTo>
                    <a:pt x="18203" y="7193"/>
                    <a:pt x="18218" y="7187"/>
                    <a:pt x="18241" y="7187"/>
                  </a:cubicBezTo>
                  <a:cubicBezTo>
                    <a:pt x="18362" y="7187"/>
                    <a:pt x="18685" y="7358"/>
                    <a:pt x="18933" y="7625"/>
                  </a:cubicBezTo>
                  <a:cubicBezTo>
                    <a:pt x="18965" y="7685"/>
                    <a:pt x="18902" y="7691"/>
                    <a:pt x="18843" y="7691"/>
                  </a:cubicBezTo>
                  <a:cubicBezTo>
                    <a:pt x="18829" y="7691"/>
                    <a:pt x="18816" y="7690"/>
                    <a:pt x="18804" y="7690"/>
                  </a:cubicBezTo>
                  <a:cubicBezTo>
                    <a:pt x="18779" y="7690"/>
                    <a:pt x="18759" y="7692"/>
                    <a:pt x="18755" y="7700"/>
                  </a:cubicBezTo>
                  <a:cubicBezTo>
                    <a:pt x="18817" y="7718"/>
                    <a:pt x="19086" y="7950"/>
                    <a:pt x="19100" y="7994"/>
                  </a:cubicBezTo>
                  <a:lnTo>
                    <a:pt x="18938" y="7894"/>
                  </a:lnTo>
                  <a:lnTo>
                    <a:pt x="18938" y="7894"/>
                  </a:lnTo>
                  <a:cubicBezTo>
                    <a:pt x="19086" y="8089"/>
                    <a:pt x="19295" y="8096"/>
                    <a:pt x="19443" y="8356"/>
                  </a:cubicBezTo>
                  <a:cubicBezTo>
                    <a:pt x="19505" y="8428"/>
                    <a:pt x="19571" y="8624"/>
                    <a:pt x="19617" y="8624"/>
                  </a:cubicBezTo>
                  <a:cubicBezTo>
                    <a:pt x="19619" y="8624"/>
                    <a:pt x="19622" y="8623"/>
                    <a:pt x="19624" y="8622"/>
                  </a:cubicBezTo>
                  <a:cubicBezTo>
                    <a:pt x="19580" y="8448"/>
                    <a:pt x="19747" y="8228"/>
                    <a:pt x="19873" y="8228"/>
                  </a:cubicBezTo>
                  <a:cubicBezTo>
                    <a:pt x="19880" y="8228"/>
                    <a:pt x="19887" y="8229"/>
                    <a:pt x="19893" y="8230"/>
                  </a:cubicBezTo>
                  <a:cubicBezTo>
                    <a:pt x="19905" y="8249"/>
                    <a:pt x="19979" y="8349"/>
                    <a:pt x="20062" y="8481"/>
                  </a:cubicBezTo>
                  <a:cubicBezTo>
                    <a:pt x="20099" y="8541"/>
                    <a:pt x="20136" y="8606"/>
                    <a:pt x="20169" y="8664"/>
                  </a:cubicBezTo>
                  <a:cubicBezTo>
                    <a:pt x="20192" y="8708"/>
                    <a:pt x="20211" y="8757"/>
                    <a:pt x="20227" y="8805"/>
                  </a:cubicBezTo>
                  <a:cubicBezTo>
                    <a:pt x="20238" y="8855"/>
                    <a:pt x="20220" y="8870"/>
                    <a:pt x="20190" y="8870"/>
                  </a:cubicBezTo>
                  <a:cubicBezTo>
                    <a:pt x="20165" y="8870"/>
                    <a:pt x="20132" y="8860"/>
                    <a:pt x="20102" y="8849"/>
                  </a:cubicBezTo>
                  <a:cubicBezTo>
                    <a:pt x="20070" y="8840"/>
                    <a:pt x="20038" y="8830"/>
                    <a:pt x="20014" y="8830"/>
                  </a:cubicBezTo>
                  <a:cubicBezTo>
                    <a:pt x="19986" y="8830"/>
                    <a:pt x="19970" y="8842"/>
                    <a:pt x="19979" y="8882"/>
                  </a:cubicBezTo>
                  <a:cubicBezTo>
                    <a:pt x="19981" y="8880"/>
                    <a:pt x="19985" y="8879"/>
                    <a:pt x="19988" y="8879"/>
                  </a:cubicBezTo>
                  <a:cubicBezTo>
                    <a:pt x="20015" y="8879"/>
                    <a:pt x="20071" y="8919"/>
                    <a:pt x="20097" y="8940"/>
                  </a:cubicBezTo>
                  <a:cubicBezTo>
                    <a:pt x="20134" y="9030"/>
                    <a:pt x="20021" y="8944"/>
                    <a:pt x="20141" y="9114"/>
                  </a:cubicBezTo>
                  <a:cubicBezTo>
                    <a:pt x="20143" y="9113"/>
                    <a:pt x="20145" y="9113"/>
                    <a:pt x="20147" y="9113"/>
                  </a:cubicBezTo>
                  <a:cubicBezTo>
                    <a:pt x="20190" y="9113"/>
                    <a:pt x="20242" y="9202"/>
                    <a:pt x="20266" y="9255"/>
                  </a:cubicBezTo>
                  <a:cubicBezTo>
                    <a:pt x="20276" y="9278"/>
                    <a:pt x="20282" y="9295"/>
                    <a:pt x="20284" y="9295"/>
                  </a:cubicBezTo>
                  <a:cubicBezTo>
                    <a:pt x="20285" y="9295"/>
                    <a:pt x="20285" y="9294"/>
                    <a:pt x="20285" y="9292"/>
                  </a:cubicBezTo>
                  <a:cubicBezTo>
                    <a:pt x="20280" y="9248"/>
                    <a:pt x="20269" y="9204"/>
                    <a:pt x="20252" y="9162"/>
                  </a:cubicBezTo>
                  <a:lnTo>
                    <a:pt x="20252" y="9162"/>
                  </a:lnTo>
                  <a:cubicBezTo>
                    <a:pt x="20299" y="9220"/>
                    <a:pt x="20334" y="9287"/>
                    <a:pt x="20354" y="9359"/>
                  </a:cubicBezTo>
                  <a:cubicBezTo>
                    <a:pt x="20364" y="9389"/>
                    <a:pt x="20373" y="9420"/>
                    <a:pt x="20387" y="9457"/>
                  </a:cubicBezTo>
                  <a:cubicBezTo>
                    <a:pt x="20398" y="9503"/>
                    <a:pt x="20412" y="9552"/>
                    <a:pt x="20431" y="9598"/>
                  </a:cubicBezTo>
                  <a:cubicBezTo>
                    <a:pt x="20434" y="9584"/>
                    <a:pt x="20443" y="9577"/>
                    <a:pt x="20456" y="9577"/>
                  </a:cubicBezTo>
                  <a:cubicBezTo>
                    <a:pt x="20484" y="9577"/>
                    <a:pt x="20530" y="9611"/>
                    <a:pt x="20577" y="9668"/>
                  </a:cubicBezTo>
                  <a:cubicBezTo>
                    <a:pt x="20640" y="9749"/>
                    <a:pt x="20718" y="9874"/>
                    <a:pt x="20742" y="9985"/>
                  </a:cubicBezTo>
                  <a:cubicBezTo>
                    <a:pt x="20740" y="9985"/>
                    <a:pt x="20738" y="9984"/>
                    <a:pt x="20736" y="9984"/>
                  </a:cubicBezTo>
                  <a:cubicBezTo>
                    <a:pt x="20713" y="9984"/>
                    <a:pt x="20697" y="10031"/>
                    <a:pt x="20686" y="10055"/>
                  </a:cubicBezTo>
                  <a:cubicBezTo>
                    <a:pt x="20704" y="10168"/>
                    <a:pt x="20695" y="10270"/>
                    <a:pt x="20697" y="10363"/>
                  </a:cubicBezTo>
                  <a:cubicBezTo>
                    <a:pt x="20693" y="10456"/>
                    <a:pt x="20681" y="10542"/>
                    <a:pt x="20672" y="10627"/>
                  </a:cubicBezTo>
                  <a:cubicBezTo>
                    <a:pt x="20653" y="10711"/>
                    <a:pt x="20637" y="10792"/>
                    <a:pt x="20619" y="10880"/>
                  </a:cubicBezTo>
                  <a:cubicBezTo>
                    <a:pt x="20593" y="10964"/>
                    <a:pt x="20575" y="11056"/>
                    <a:pt x="20540" y="11156"/>
                  </a:cubicBezTo>
                  <a:cubicBezTo>
                    <a:pt x="20514" y="11180"/>
                    <a:pt x="20453" y="11298"/>
                    <a:pt x="20425" y="11298"/>
                  </a:cubicBezTo>
                  <a:cubicBezTo>
                    <a:pt x="20419" y="11298"/>
                    <a:pt x="20414" y="11291"/>
                    <a:pt x="20412" y="11272"/>
                  </a:cubicBezTo>
                  <a:cubicBezTo>
                    <a:pt x="20412" y="11353"/>
                    <a:pt x="20394" y="11434"/>
                    <a:pt x="20359" y="11508"/>
                  </a:cubicBezTo>
                  <a:cubicBezTo>
                    <a:pt x="20329" y="11541"/>
                    <a:pt x="20313" y="11554"/>
                    <a:pt x="20306" y="11554"/>
                  </a:cubicBezTo>
                  <a:cubicBezTo>
                    <a:pt x="20280" y="11554"/>
                    <a:pt x="20392" y="11354"/>
                    <a:pt x="20350" y="11354"/>
                  </a:cubicBezTo>
                  <a:cubicBezTo>
                    <a:pt x="20342" y="11354"/>
                    <a:pt x="20329" y="11362"/>
                    <a:pt x="20308" y="11379"/>
                  </a:cubicBezTo>
                  <a:cubicBezTo>
                    <a:pt x="20324" y="11395"/>
                    <a:pt x="20313" y="11478"/>
                    <a:pt x="20276" y="11573"/>
                  </a:cubicBezTo>
                  <a:cubicBezTo>
                    <a:pt x="20238" y="11671"/>
                    <a:pt x="20194" y="11768"/>
                    <a:pt x="20143" y="11861"/>
                  </a:cubicBezTo>
                  <a:cubicBezTo>
                    <a:pt x="20144" y="11861"/>
                    <a:pt x="20145" y="11861"/>
                    <a:pt x="20145" y="11861"/>
                  </a:cubicBezTo>
                  <a:cubicBezTo>
                    <a:pt x="20252" y="11861"/>
                    <a:pt x="20385" y="11507"/>
                    <a:pt x="20422" y="11332"/>
                  </a:cubicBezTo>
                  <a:cubicBezTo>
                    <a:pt x="20470" y="11353"/>
                    <a:pt x="20487" y="11446"/>
                    <a:pt x="20470" y="11594"/>
                  </a:cubicBezTo>
                  <a:cubicBezTo>
                    <a:pt x="20456" y="11680"/>
                    <a:pt x="20431" y="11763"/>
                    <a:pt x="20401" y="11844"/>
                  </a:cubicBezTo>
                  <a:cubicBezTo>
                    <a:pt x="20359" y="11946"/>
                    <a:pt x="20308" y="12044"/>
                    <a:pt x="20250" y="12137"/>
                  </a:cubicBezTo>
                  <a:cubicBezTo>
                    <a:pt x="20152" y="12263"/>
                    <a:pt x="20108" y="12295"/>
                    <a:pt x="20089" y="12295"/>
                  </a:cubicBezTo>
                  <a:cubicBezTo>
                    <a:pt x="20068" y="12295"/>
                    <a:pt x="20073" y="12259"/>
                    <a:pt x="20068" y="12259"/>
                  </a:cubicBezTo>
                  <a:lnTo>
                    <a:pt x="20068" y="12259"/>
                  </a:lnTo>
                  <a:cubicBezTo>
                    <a:pt x="20066" y="12259"/>
                    <a:pt x="20064" y="12261"/>
                    <a:pt x="20060" y="12269"/>
                  </a:cubicBezTo>
                  <a:cubicBezTo>
                    <a:pt x="19575" y="12732"/>
                    <a:pt x="19789" y="12802"/>
                    <a:pt x="19344" y="13140"/>
                  </a:cubicBezTo>
                  <a:cubicBezTo>
                    <a:pt x="19299" y="13164"/>
                    <a:pt x="19270" y="13173"/>
                    <a:pt x="19249" y="13173"/>
                  </a:cubicBezTo>
                  <a:cubicBezTo>
                    <a:pt x="19176" y="13173"/>
                    <a:pt x="19227" y="13052"/>
                    <a:pt x="19172" y="13052"/>
                  </a:cubicBezTo>
                  <a:cubicBezTo>
                    <a:pt x="19360" y="12832"/>
                    <a:pt x="19518" y="12769"/>
                    <a:pt x="19654" y="12630"/>
                  </a:cubicBezTo>
                  <a:lnTo>
                    <a:pt x="19654" y="12630"/>
                  </a:lnTo>
                  <a:lnTo>
                    <a:pt x="19460" y="12779"/>
                  </a:lnTo>
                  <a:cubicBezTo>
                    <a:pt x="19508" y="12698"/>
                    <a:pt x="19633" y="12549"/>
                    <a:pt x="19722" y="12489"/>
                  </a:cubicBezTo>
                  <a:lnTo>
                    <a:pt x="19722" y="12489"/>
                  </a:lnTo>
                  <a:cubicBezTo>
                    <a:pt x="19548" y="12575"/>
                    <a:pt x="18917" y="13275"/>
                    <a:pt x="18514" y="13599"/>
                  </a:cubicBezTo>
                  <a:cubicBezTo>
                    <a:pt x="18471" y="13669"/>
                    <a:pt x="18391" y="13779"/>
                    <a:pt x="18423" y="13779"/>
                  </a:cubicBezTo>
                  <a:cubicBezTo>
                    <a:pt x="18428" y="13779"/>
                    <a:pt x="18434" y="13777"/>
                    <a:pt x="18442" y="13773"/>
                  </a:cubicBezTo>
                  <a:lnTo>
                    <a:pt x="18551" y="13653"/>
                  </a:lnTo>
                  <a:cubicBezTo>
                    <a:pt x="18564" y="13646"/>
                    <a:pt x="18574" y="13644"/>
                    <a:pt x="18580" y="13644"/>
                  </a:cubicBezTo>
                  <a:cubicBezTo>
                    <a:pt x="18633" y="13644"/>
                    <a:pt x="18480" y="13823"/>
                    <a:pt x="18505" y="13823"/>
                  </a:cubicBezTo>
                  <a:cubicBezTo>
                    <a:pt x="18511" y="13823"/>
                    <a:pt x="18525" y="13815"/>
                    <a:pt x="18551" y="13794"/>
                  </a:cubicBezTo>
                  <a:lnTo>
                    <a:pt x="18551" y="13794"/>
                  </a:lnTo>
                  <a:cubicBezTo>
                    <a:pt x="18423" y="13975"/>
                    <a:pt x="18293" y="14191"/>
                    <a:pt x="18055" y="14385"/>
                  </a:cubicBezTo>
                  <a:lnTo>
                    <a:pt x="17965" y="14372"/>
                  </a:lnTo>
                  <a:lnTo>
                    <a:pt x="17965" y="14372"/>
                  </a:lnTo>
                  <a:cubicBezTo>
                    <a:pt x="17998" y="14369"/>
                    <a:pt x="18133" y="14260"/>
                    <a:pt x="18176" y="14188"/>
                  </a:cubicBezTo>
                  <a:lnTo>
                    <a:pt x="18176" y="14188"/>
                  </a:lnTo>
                  <a:cubicBezTo>
                    <a:pt x="18108" y="14301"/>
                    <a:pt x="17772" y="14447"/>
                    <a:pt x="17744" y="14615"/>
                  </a:cubicBezTo>
                  <a:lnTo>
                    <a:pt x="17934" y="14499"/>
                  </a:lnTo>
                  <a:lnTo>
                    <a:pt x="17934" y="14499"/>
                  </a:lnTo>
                  <a:cubicBezTo>
                    <a:pt x="17807" y="14682"/>
                    <a:pt x="17672" y="14930"/>
                    <a:pt x="17464" y="15106"/>
                  </a:cubicBezTo>
                  <a:cubicBezTo>
                    <a:pt x="17605" y="15071"/>
                    <a:pt x="17501" y="15055"/>
                    <a:pt x="17700" y="14981"/>
                  </a:cubicBezTo>
                  <a:lnTo>
                    <a:pt x="17700" y="14981"/>
                  </a:lnTo>
                  <a:cubicBezTo>
                    <a:pt x="17693" y="14982"/>
                    <a:pt x="17687" y="14983"/>
                    <a:pt x="17682" y="14983"/>
                  </a:cubicBezTo>
                  <a:cubicBezTo>
                    <a:pt x="17564" y="14983"/>
                    <a:pt x="18070" y="14586"/>
                    <a:pt x="17976" y="14586"/>
                  </a:cubicBezTo>
                  <a:cubicBezTo>
                    <a:pt x="17971" y="14586"/>
                    <a:pt x="17964" y="14587"/>
                    <a:pt x="17955" y="14589"/>
                  </a:cubicBezTo>
                  <a:lnTo>
                    <a:pt x="17955" y="14589"/>
                  </a:lnTo>
                  <a:cubicBezTo>
                    <a:pt x="18143" y="14518"/>
                    <a:pt x="18209" y="14381"/>
                    <a:pt x="18442" y="14267"/>
                  </a:cubicBezTo>
                  <a:cubicBezTo>
                    <a:pt x="18419" y="14255"/>
                    <a:pt x="18344" y="14297"/>
                    <a:pt x="18514" y="14144"/>
                  </a:cubicBezTo>
                  <a:cubicBezTo>
                    <a:pt x="18518" y="14128"/>
                    <a:pt x="18525" y="14109"/>
                    <a:pt x="18535" y="14093"/>
                  </a:cubicBezTo>
                  <a:lnTo>
                    <a:pt x="18546" y="14084"/>
                  </a:lnTo>
                  <a:lnTo>
                    <a:pt x="18546" y="14084"/>
                  </a:lnTo>
                  <a:cubicBezTo>
                    <a:pt x="18542" y="14086"/>
                    <a:pt x="18539" y="14089"/>
                    <a:pt x="18535" y="14091"/>
                  </a:cubicBezTo>
                  <a:cubicBezTo>
                    <a:pt x="18537" y="14086"/>
                    <a:pt x="18538" y="14083"/>
                    <a:pt x="18537" y="14083"/>
                  </a:cubicBezTo>
                  <a:lnTo>
                    <a:pt x="18537" y="14083"/>
                  </a:lnTo>
                  <a:cubicBezTo>
                    <a:pt x="18537" y="14083"/>
                    <a:pt x="18535" y="14086"/>
                    <a:pt x="18530" y="14093"/>
                  </a:cubicBezTo>
                  <a:cubicBezTo>
                    <a:pt x="18497" y="14119"/>
                    <a:pt x="18460" y="14137"/>
                    <a:pt x="18421" y="14149"/>
                  </a:cubicBezTo>
                  <a:cubicBezTo>
                    <a:pt x="18460" y="14028"/>
                    <a:pt x="18718" y="13771"/>
                    <a:pt x="18785" y="13664"/>
                  </a:cubicBezTo>
                  <a:cubicBezTo>
                    <a:pt x="18809" y="13644"/>
                    <a:pt x="18821" y="13636"/>
                    <a:pt x="18826" y="13636"/>
                  </a:cubicBezTo>
                  <a:lnTo>
                    <a:pt x="18826" y="13636"/>
                  </a:lnTo>
                  <a:cubicBezTo>
                    <a:pt x="18839" y="13636"/>
                    <a:pt x="18796" y="13697"/>
                    <a:pt x="18820" y="13697"/>
                  </a:cubicBezTo>
                  <a:cubicBezTo>
                    <a:pt x="18823" y="13697"/>
                    <a:pt x="18829" y="13695"/>
                    <a:pt x="18836" y="13692"/>
                  </a:cubicBezTo>
                  <a:lnTo>
                    <a:pt x="18933" y="13530"/>
                  </a:lnTo>
                  <a:cubicBezTo>
                    <a:pt x="18937" y="13532"/>
                    <a:pt x="18941" y="13532"/>
                    <a:pt x="18946" y="13532"/>
                  </a:cubicBezTo>
                  <a:cubicBezTo>
                    <a:pt x="18989" y="13532"/>
                    <a:pt x="19087" y="13470"/>
                    <a:pt x="19118" y="13470"/>
                  </a:cubicBezTo>
                  <a:cubicBezTo>
                    <a:pt x="19138" y="13470"/>
                    <a:pt x="19128" y="13498"/>
                    <a:pt x="19052" y="13592"/>
                  </a:cubicBezTo>
                  <a:lnTo>
                    <a:pt x="19258" y="13388"/>
                  </a:lnTo>
                  <a:cubicBezTo>
                    <a:pt x="19399" y="13291"/>
                    <a:pt x="19573" y="13136"/>
                    <a:pt x="19657" y="13018"/>
                  </a:cubicBezTo>
                  <a:cubicBezTo>
                    <a:pt x="19738" y="12948"/>
                    <a:pt x="19813" y="12811"/>
                    <a:pt x="19817" y="12811"/>
                  </a:cubicBezTo>
                  <a:lnTo>
                    <a:pt x="19817" y="12811"/>
                  </a:lnTo>
                  <a:cubicBezTo>
                    <a:pt x="19818" y="12811"/>
                    <a:pt x="19814" y="12821"/>
                    <a:pt x="19803" y="12846"/>
                  </a:cubicBezTo>
                  <a:lnTo>
                    <a:pt x="20097" y="12503"/>
                  </a:lnTo>
                  <a:lnTo>
                    <a:pt x="20109" y="12510"/>
                  </a:lnTo>
                  <a:lnTo>
                    <a:pt x="20169" y="12452"/>
                  </a:lnTo>
                  <a:lnTo>
                    <a:pt x="20232" y="12380"/>
                  </a:lnTo>
                  <a:cubicBezTo>
                    <a:pt x="20271" y="12331"/>
                    <a:pt x="20315" y="12285"/>
                    <a:pt x="20352" y="12234"/>
                  </a:cubicBezTo>
                  <a:cubicBezTo>
                    <a:pt x="20389" y="12183"/>
                    <a:pt x="20422" y="12127"/>
                    <a:pt x="20459" y="12072"/>
                  </a:cubicBezTo>
                  <a:cubicBezTo>
                    <a:pt x="20496" y="12018"/>
                    <a:pt x="20528" y="11963"/>
                    <a:pt x="20558" y="11905"/>
                  </a:cubicBezTo>
                  <a:cubicBezTo>
                    <a:pt x="20591" y="11847"/>
                    <a:pt x="20626" y="11791"/>
                    <a:pt x="20653" y="11731"/>
                  </a:cubicBezTo>
                  <a:cubicBezTo>
                    <a:pt x="20684" y="11671"/>
                    <a:pt x="20707" y="11608"/>
                    <a:pt x="20742" y="11550"/>
                  </a:cubicBezTo>
                  <a:cubicBezTo>
                    <a:pt x="20774" y="11490"/>
                    <a:pt x="20802" y="11427"/>
                    <a:pt x="20830" y="11365"/>
                  </a:cubicBezTo>
                  <a:cubicBezTo>
                    <a:pt x="20857" y="11300"/>
                    <a:pt x="20895" y="11239"/>
                    <a:pt x="20922" y="11172"/>
                  </a:cubicBezTo>
                  <a:cubicBezTo>
                    <a:pt x="20936" y="11089"/>
                    <a:pt x="20950" y="11005"/>
                    <a:pt x="20964" y="10908"/>
                  </a:cubicBezTo>
                  <a:cubicBezTo>
                    <a:pt x="20969" y="10859"/>
                    <a:pt x="20976" y="10806"/>
                    <a:pt x="20985" y="10748"/>
                  </a:cubicBezTo>
                  <a:cubicBezTo>
                    <a:pt x="20990" y="10720"/>
                    <a:pt x="20997" y="10690"/>
                    <a:pt x="20999" y="10658"/>
                  </a:cubicBezTo>
                  <a:cubicBezTo>
                    <a:pt x="21001" y="10627"/>
                    <a:pt x="21006" y="10595"/>
                    <a:pt x="21008" y="10560"/>
                  </a:cubicBezTo>
                  <a:lnTo>
                    <a:pt x="21059" y="10507"/>
                  </a:lnTo>
                  <a:cubicBezTo>
                    <a:pt x="21061" y="10398"/>
                    <a:pt x="21061" y="10236"/>
                    <a:pt x="21061" y="10085"/>
                  </a:cubicBezTo>
                  <a:cubicBezTo>
                    <a:pt x="21048" y="9939"/>
                    <a:pt x="21038" y="9804"/>
                    <a:pt x="20997" y="9765"/>
                  </a:cubicBezTo>
                  <a:cubicBezTo>
                    <a:pt x="21015" y="9672"/>
                    <a:pt x="21013" y="9577"/>
                    <a:pt x="20987" y="9485"/>
                  </a:cubicBezTo>
                  <a:cubicBezTo>
                    <a:pt x="20955" y="9355"/>
                    <a:pt x="20908" y="9230"/>
                    <a:pt x="20848" y="9109"/>
                  </a:cubicBezTo>
                  <a:cubicBezTo>
                    <a:pt x="20790" y="8977"/>
                    <a:pt x="20704" y="8854"/>
                    <a:pt x="20630" y="8738"/>
                  </a:cubicBezTo>
                  <a:lnTo>
                    <a:pt x="20405" y="8437"/>
                  </a:lnTo>
                  <a:lnTo>
                    <a:pt x="20350" y="8469"/>
                  </a:lnTo>
                  <a:cubicBezTo>
                    <a:pt x="20310" y="8425"/>
                    <a:pt x="20273" y="8383"/>
                    <a:pt x="20232" y="8342"/>
                  </a:cubicBezTo>
                  <a:lnTo>
                    <a:pt x="20204" y="8309"/>
                  </a:lnTo>
                  <a:lnTo>
                    <a:pt x="20183" y="8291"/>
                  </a:lnTo>
                  <a:lnTo>
                    <a:pt x="20176" y="8281"/>
                  </a:lnTo>
                  <a:lnTo>
                    <a:pt x="20160" y="8267"/>
                  </a:lnTo>
                  <a:lnTo>
                    <a:pt x="20092" y="8207"/>
                  </a:lnTo>
                  <a:cubicBezTo>
                    <a:pt x="20002" y="8126"/>
                    <a:pt x="19905" y="8045"/>
                    <a:pt x="19793" y="7950"/>
                  </a:cubicBezTo>
                  <a:lnTo>
                    <a:pt x="19766" y="8003"/>
                  </a:lnTo>
                  <a:cubicBezTo>
                    <a:pt x="19557" y="7859"/>
                    <a:pt x="19341" y="7521"/>
                    <a:pt x="19059" y="7247"/>
                  </a:cubicBezTo>
                  <a:lnTo>
                    <a:pt x="19059" y="7247"/>
                  </a:lnTo>
                  <a:cubicBezTo>
                    <a:pt x="19093" y="7252"/>
                    <a:pt x="19158" y="7326"/>
                    <a:pt x="19200" y="7384"/>
                  </a:cubicBezTo>
                  <a:cubicBezTo>
                    <a:pt x="18956" y="6962"/>
                    <a:pt x="18433" y="6749"/>
                    <a:pt x="18196" y="6380"/>
                  </a:cubicBezTo>
                  <a:cubicBezTo>
                    <a:pt x="18122" y="6332"/>
                    <a:pt x="18062" y="6271"/>
                    <a:pt x="18013" y="6197"/>
                  </a:cubicBezTo>
                  <a:lnTo>
                    <a:pt x="18013" y="6197"/>
                  </a:lnTo>
                  <a:cubicBezTo>
                    <a:pt x="18020" y="6204"/>
                    <a:pt x="18027" y="6209"/>
                    <a:pt x="18034" y="6214"/>
                  </a:cubicBezTo>
                  <a:lnTo>
                    <a:pt x="18004" y="6183"/>
                  </a:lnTo>
                  <a:cubicBezTo>
                    <a:pt x="17978" y="6144"/>
                    <a:pt x="17950" y="6100"/>
                    <a:pt x="17920" y="6058"/>
                  </a:cubicBezTo>
                  <a:lnTo>
                    <a:pt x="17920" y="6058"/>
                  </a:lnTo>
                  <a:cubicBezTo>
                    <a:pt x="17939" y="6095"/>
                    <a:pt x="17962" y="6132"/>
                    <a:pt x="17987" y="6167"/>
                  </a:cubicBezTo>
                  <a:cubicBezTo>
                    <a:pt x="17927" y="6109"/>
                    <a:pt x="17834" y="6026"/>
                    <a:pt x="17739" y="5949"/>
                  </a:cubicBezTo>
                  <a:lnTo>
                    <a:pt x="17744" y="5870"/>
                  </a:lnTo>
                  <a:lnTo>
                    <a:pt x="17723" y="5852"/>
                  </a:lnTo>
                  <a:cubicBezTo>
                    <a:pt x="17697" y="5813"/>
                    <a:pt x="17677" y="5797"/>
                    <a:pt x="17665" y="5797"/>
                  </a:cubicBezTo>
                  <a:cubicBezTo>
                    <a:pt x="17645" y="5797"/>
                    <a:pt x="17641" y="5834"/>
                    <a:pt x="17649" y="5882"/>
                  </a:cubicBezTo>
                  <a:cubicBezTo>
                    <a:pt x="17605" y="5847"/>
                    <a:pt x="17559" y="5819"/>
                    <a:pt x="17510" y="5792"/>
                  </a:cubicBezTo>
                  <a:cubicBezTo>
                    <a:pt x="17510" y="5655"/>
                    <a:pt x="17260" y="5590"/>
                    <a:pt x="17239" y="5423"/>
                  </a:cubicBezTo>
                  <a:cubicBezTo>
                    <a:pt x="17153" y="5402"/>
                    <a:pt x="16833" y="5072"/>
                    <a:pt x="16688" y="5045"/>
                  </a:cubicBezTo>
                  <a:lnTo>
                    <a:pt x="16688" y="5045"/>
                  </a:lnTo>
                  <a:cubicBezTo>
                    <a:pt x="16601" y="4940"/>
                    <a:pt x="16514" y="4838"/>
                    <a:pt x="16409" y="4774"/>
                  </a:cubicBezTo>
                  <a:lnTo>
                    <a:pt x="16420" y="4679"/>
                  </a:lnTo>
                  <a:lnTo>
                    <a:pt x="16138" y="4542"/>
                  </a:lnTo>
                  <a:cubicBezTo>
                    <a:pt x="16071" y="4428"/>
                    <a:pt x="16035" y="4359"/>
                    <a:pt x="16081" y="4359"/>
                  </a:cubicBezTo>
                  <a:cubicBezTo>
                    <a:pt x="16099" y="4359"/>
                    <a:pt x="16131" y="4370"/>
                    <a:pt x="16179" y="4394"/>
                  </a:cubicBezTo>
                  <a:cubicBezTo>
                    <a:pt x="15808" y="4153"/>
                    <a:pt x="15906" y="4171"/>
                    <a:pt x="15583" y="3974"/>
                  </a:cubicBezTo>
                  <a:lnTo>
                    <a:pt x="15630" y="3951"/>
                  </a:lnTo>
                  <a:cubicBezTo>
                    <a:pt x="15537" y="3861"/>
                    <a:pt x="15340" y="3759"/>
                    <a:pt x="15315" y="3673"/>
                  </a:cubicBezTo>
                  <a:cubicBezTo>
                    <a:pt x="15173" y="3399"/>
                    <a:pt x="14295" y="2634"/>
                    <a:pt x="13822" y="2038"/>
                  </a:cubicBezTo>
                  <a:cubicBezTo>
                    <a:pt x="13822" y="2075"/>
                    <a:pt x="13815" y="2090"/>
                    <a:pt x="13805" y="2090"/>
                  </a:cubicBezTo>
                  <a:cubicBezTo>
                    <a:pt x="13758" y="2090"/>
                    <a:pt x="13622" y="1800"/>
                    <a:pt x="13536" y="1800"/>
                  </a:cubicBezTo>
                  <a:cubicBezTo>
                    <a:pt x="13530" y="1800"/>
                    <a:pt x="13524" y="1801"/>
                    <a:pt x="13518" y="1804"/>
                  </a:cubicBezTo>
                  <a:cubicBezTo>
                    <a:pt x="13514" y="1763"/>
                    <a:pt x="13478" y="1703"/>
                    <a:pt x="13507" y="1703"/>
                  </a:cubicBezTo>
                  <a:cubicBezTo>
                    <a:pt x="13516" y="1703"/>
                    <a:pt x="13532" y="1709"/>
                    <a:pt x="13560" y="1725"/>
                  </a:cubicBezTo>
                  <a:cubicBezTo>
                    <a:pt x="13263" y="1475"/>
                    <a:pt x="13189" y="1278"/>
                    <a:pt x="12934" y="1157"/>
                  </a:cubicBezTo>
                  <a:cubicBezTo>
                    <a:pt x="12932" y="1141"/>
                    <a:pt x="12939" y="1136"/>
                    <a:pt x="12949" y="1136"/>
                  </a:cubicBezTo>
                  <a:cubicBezTo>
                    <a:pt x="12967" y="1136"/>
                    <a:pt x="12994" y="1150"/>
                    <a:pt x="13007" y="1150"/>
                  </a:cubicBezTo>
                  <a:cubicBezTo>
                    <a:pt x="13014" y="1150"/>
                    <a:pt x="13018" y="1146"/>
                    <a:pt x="13015" y="1137"/>
                  </a:cubicBezTo>
                  <a:cubicBezTo>
                    <a:pt x="12987" y="1120"/>
                    <a:pt x="12906" y="1072"/>
                    <a:pt x="12892" y="1030"/>
                  </a:cubicBezTo>
                  <a:cubicBezTo>
                    <a:pt x="12889" y="1019"/>
                    <a:pt x="12891" y="1015"/>
                    <a:pt x="12897" y="1015"/>
                  </a:cubicBezTo>
                  <a:cubicBezTo>
                    <a:pt x="12915" y="1015"/>
                    <a:pt x="12965" y="1056"/>
                    <a:pt x="13006" y="1081"/>
                  </a:cubicBezTo>
                  <a:cubicBezTo>
                    <a:pt x="12834" y="914"/>
                    <a:pt x="12728" y="866"/>
                    <a:pt x="12651" y="866"/>
                  </a:cubicBezTo>
                  <a:cubicBezTo>
                    <a:pt x="12603" y="866"/>
                    <a:pt x="12565" y="885"/>
                    <a:pt x="12530" y="905"/>
                  </a:cubicBezTo>
                  <a:cubicBezTo>
                    <a:pt x="12424" y="731"/>
                    <a:pt x="12331" y="652"/>
                    <a:pt x="12171" y="615"/>
                  </a:cubicBezTo>
                  <a:cubicBezTo>
                    <a:pt x="12155" y="578"/>
                    <a:pt x="12125" y="539"/>
                    <a:pt x="12127" y="520"/>
                  </a:cubicBezTo>
                  <a:cubicBezTo>
                    <a:pt x="12128" y="516"/>
                    <a:pt x="12130" y="513"/>
                    <a:pt x="12136" y="513"/>
                  </a:cubicBezTo>
                  <a:cubicBezTo>
                    <a:pt x="12152" y="513"/>
                    <a:pt x="12192" y="533"/>
                    <a:pt x="12271" y="592"/>
                  </a:cubicBezTo>
                  <a:cubicBezTo>
                    <a:pt x="12143" y="478"/>
                    <a:pt x="12004" y="379"/>
                    <a:pt x="11856" y="295"/>
                  </a:cubicBezTo>
                  <a:cubicBezTo>
                    <a:pt x="11710" y="212"/>
                    <a:pt x="11559" y="160"/>
                    <a:pt x="11495" y="160"/>
                  </a:cubicBezTo>
                  <a:cubicBezTo>
                    <a:pt x="11478" y="160"/>
                    <a:pt x="11468" y="163"/>
                    <a:pt x="11464" y="170"/>
                  </a:cubicBezTo>
                  <a:cubicBezTo>
                    <a:pt x="11429" y="135"/>
                    <a:pt x="11272" y="100"/>
                    <a:pt x="11232" y="100"/>
                  </a:cubicBezTo>
                  <a:cubicBezTo>
                    <a:pt x="11121" y="68"/>
                    <a:pt x="11010" y="45"/>
                    <a:pt x="10898" y="26"/>
                  </a:cubicBezTo>
                  <a:cubicBezTo>
                    <a:pt x="10854" y="19"/>
                    <a:pt x="10810" y="12"/>
                    <a:pt x="10757" y="8"/>
                  </a:cubicBezTo>
                  <a:cubicBezTo>
                    <a:pt x="10701" y="5"/>
                    <a:pt x="10636" y="1"/>
                    <a:pt x="10562" y="1"/>
                  </a:cubicBezTo>
                  <a:close/>
                  <a:moveTo>
                    <a:pt x="10330" y="20804"/>
                  </a:moveTo>
                  <a:lnTo>
                    <a:pt x="10356" y="20846"/>
                  </a:lnTo>
                  <a:cubicBezTo>
                    <a:pt x="10370" y="20867"/>
                    <a:pt x="10379" y="20888"/>
                    <a:pt x="10379" y="20888"/>
                  </a:cubicBezTo>
                  <a:lnTo>
                    <a:pt x="10500" y="20818"/>
                  </a:lnTo>
                  <a:lnTo>
                    <a:pt x="10500" y="20818"/>
                  </a:lnTo>
                  <a:cubicBezTo>
                    <a:pt x="10480" y="20819"/>
                    <a:pt x="10454" y="20821"/>
                    <a:pt x="10428" y="20821"/>
                  </a:cubicBezTo>
                  <a:cubicBezTo>
                    <a:pt x="10392" y="20821"/>
                    <a:pt x="10354" y="20818"/>
                    <a:pt x="10330" y="20804"/>
                  </a:cubicBezTo>
                  <a:close/>
                  <a:moveTo>
                    <a:pt x="9943" y="20842"/>
                  </a:moveTo>
                  <a:lnTo>
                    <a:pt x="9904" y="20844"/>
                  </a:lnTo>
                  <a:cubicBezTo>
                    <a:pt x="9904" y="20844"/>
                    <a:pt x="9957" y="20860"/>
                    <a:pt x="10010" y="20876"/>
                  </a:cubicBezTo>
                  <a:cubicBezTo>
                    <a:pt x="10064" y="20893"/>
                    <a:pt x="10117" y="20904"/>
                    <a:pt x="10117" y="20904"/>
                  </a:cubicBezTo>
                  <a:cubicBezTo>
                    <a:pt x="10117" y="20904"/>
                    <a:pt x="10082" y="20890"/>
                    <a:pt x="10050" y="20874"/>
                  </a:cubicBezTo>
                  <a:lnTo>
                    <a:pt x="9983" y="20842"/>
                  </a:lnTo>
                  <a:close/>
                  <a:moveTo>
                    <a:pt x="10584" y="20900"/>
                  </a:moveTo>
                  <a:lnTo>
                    <a:pt x="10584" y="20900"/>
                  </a:lnTo>
                  <a:cubicBezTo>
                    <a:pt x="10583" y="20900"/>
                    <a:pt x="10583" y="20900"/>
                    <a:pt x="10583" y="20902"/>
                  </a:cubicBezTo>
                  <a:cubicBezTo>
                    <a:pt x="10581" y="20902"/>
                    <a:pt x="10579" y="20902"/>
                    <a:pt x="10577" y="20902"/>
                  </a:cubicBezTo>
                  <a:cubicBezTo>
                    <a:pt x="10487" y="20902"/>
                    <a:pt x="10520" y="20951"/>
                    <a:pt x="10504" y="20960"/>
                  </a:cubicBezTo>
                  <a:cubicBezTo>
                    <a:pt x="10653" y="20947"/>
                    <a:pt x="10595" y="20900"/>
                    <a:pt x="10584" y="209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Tree>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Shape 19435"/>
        <p:cNvGrpSpPr/>
        <p:nvPr/>
      </p:nvGrpSpPr>
      <p:grpSpPr>
        <a:xfrm>
          <a:off x="0" y="0"/>
          <a:ext cx="0" cy="0"/>
          <a:chOff x="0" y="0"/>
          <a:chExt cx="0" cy="0"/>
        </a:xfrm>
      </p:grpSpPr>
      <p:sp>
        <p:nvSpPr>
          <p:cNvPr id="19436" name="Google Shape;19436;p68"/>
          <p:cNvSpPr txBox="1">
            <a:spLocks noGrp="1"/>
          </p:cNvSpPr>
          <p:nvPr>
            <p:ph type="title"/>
          </p:nvPr>
        </p:nvSpPr>
        <p:spPr>
          <a:xfrm>
            <a:off x="1870950" y="607600"/>
            <a:ext cx="5402100" cy="11460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dirty="0">
                <a:latin typeface="Calibri"/>
                <a:ea typeface="微软雅黑"/>
                <a:sym typeface="Calibri"/>
              </a:rPr>
              <a:t>Thanks!</a:t>
            </a:r>
            <a:endParaRPr dirty="0">
              <a:latin typeface="Calibri"/>
              <a:ea typeface="微软雅黑"/>
              <a:sym typeface="Calibri"/>
            </a:endParaRPr>
          </a:p>
        </p:txBody>
      </p:sp>
      <p:sp>
        <p:nvSpPr>
          <p:cNvPr id="19437" name="Google Shape;19437;p68"/>
          <p:cNvSpPr txBox="1">
            <a:spLocks noGrp="1"/>
          </p:cNvSpPr>
          <p:nvPr>
            <p:ph type="subTitle" idx="1"/>
          </p:nvPr>
        </p:nvSpPr>
        <p:spPr>
          <a:xfrm>
            <a:off x="1870950" y="2223580"/>
            <a:ext cx="5402100" cy="1146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Clr>
                <a:schemeClr val="lt1"/>
              </a:buClr>
              <a:buSzPts val="1100"/>
              <a:buFont typeface="Arial" panose="020B0604020202020204"/>
              <a:buNone/>
            </a:pPr>
            <a:r>
              <a:rPr lang="en-GB" dirty="0">
                <a:latin typeface="Calibri"/>
                <a:ea typeface="微软雅黑"/>
                <a:sym typeface="Calibri"/>
              </a:rPr>
              <a:t>Do you have any questions?</a:t>
            </a:r>
            <a:endParaRPr dirty="0">
              <a:latin typeface="Calibri"/>
              <a:ea typeface="微软雅黑"/>
              <a:sym typeface="Calibri"/>
            </a:endParaRPr>
          </a:p>
          <a:p>
            <a:pPr marL="0" lvl="0" indent="0" algn="ctr" rtl="0">
              <a:spcBef>
                <a:spcPts val="1000"/>
              </a:spcBef>
              <a:spcAft>
                <a:spcPts val="0"/>
              </a:spcAft>
              <a:buClr>
                <a:schemeClr val="lt1"/>
              </a:buClr>
              <a:buSzPts val="1100"/>
              <a:buFont typeface="Arial" panose="020B0604020202020204"/>
              <a:buNone/>
            </a:pPr>
            <a:r>
              <a:rPr lang="en-GB" dirty="0" err="1">
                <a:latin typeface="Calibri"/>
                <a:ea typeface="微软雅黑"/>
                <a:sym typeface="Calibri"/>
              </a:rPr>
              <a:t>youremail@freepik.com</a:t>
            </a:r>
            <a:r>
              <a:rPr lang="en-GB" dirty="0">
                <a:latin typeface="Calibri"/>
                <a:ea typeface="微软雅黑"/>
                <a:sym typeface="Calibri"/>
              </a:rPr>
              <a:t> </a:t>
            </a:r>
            <a:endParaRPr dirty="0">
              <a:latin typeface="Calibri"/>
              <a:ea typeface="微软雅黑"/>
              <a:sym typeface="Calibri"/>
            </a:endParaRPr>
          </a:p>
          <a:p>
            <a:pPr marL="0" lvl="0" indent="0" algn="ctr" rtl="0">
              <a:spcBef>
                <a:spcPts val="0"/>
              </a:spcBef>
              <a:spcAft>
                <a:spcPts val="0"/>
              </a:spcAft>
              <a:buClr>
                <a:schemeClr val="lt1"/>
              </a:buClr>
              <a:buSzPts val="1100"/>
              <a:buFont typeface="Arial" panose="020B0604020202020204"/>
              <a:buNone/>
            </a:pPr>
            <a:r>
              <a:rPr lang="en-GB" dirty="0">
                <a:latin typeface="Calibri"/>
                <a:ea typeface="微软雅黑"/>
                <a:sym typeface="Calibri"/>
              </a:rPr>
              <a:t>+91  620 421 838 </a:t>
            </a:r>
            <a:endParaRPr dirty="0">
              <a:latin typeface="Calibri"/>
              <a:ea typeface="微软雅黑"/>
              <a:sym typeface="Calibri"/>
            </a:endParaRPr>
          </a:p>
          <a:p>
            <a:pPr marL="0" lvl="0" indent="0" algn="ctr" rtl="0">
              <a:spcBef>
                <a:spcPts val="0"/>
              </a:spcBef>
              <a:spcAft>
                <a:spcPts val="0"/>
              </a:spcAft>
              <a:buNone/>
            </a:pPr>
            <a:r>
              <a:rPr lang="en-GB" dirty="0" err="1">
                <a:latin typeface="Calibri"/>
                <a:ea typeface="微软雅黑"/>
                <a:sym typeface="Calibri"/>
              </a:rPr>
              <a:t>yourwebsite.com</a:t>
            </a:r>
            <a:endParaRPr dirty="0">
              <a:latin typeface="Calibri"/>
              <a:ea typeface="微软雅黑"/>
              <a:sym typeface="Calibri"/>
            </a:endParaRPr>
          </a:p>
        </p:txBody>
      </p:sp>
      <p:cxnSp>
        <p:nvCxnSpPr>
          <p:cNvPr id="19438" name="Google Shape;19438;p68"/>
          <p:cNvCxnSpPr/>
          <p:nvPr/>
        </p:nvCxnSpPr>
        <p:spPr>
          <a:xfrm>
            <a:off x="2498400" y="1840475"/>
            <a:ext cx="4147200" cy="0"/>
          </a:xfrm>
          <a:prstGeom prst="straightConnector1">
            <a:avLst/>
          </a:prstGeom>
          <a:noFill/>
          <a:ln w="19050" cap="flat" cmpd="sng">
            <a:solidFill>
              <a:schemeClr val="accent2"/>
            </a:solidFill>
            <a:prstDash val="dash"/>
            <a:round/>
            <a:headEnd type="none" w="med" len="med"/>
            <a:tailEnd type="none" w="med" len="med"/>
          </a:ln>
        </p:spPr>
      </p:cxnSp>
      <p:sp>
        <p:nvSpPr>
          <p:cNvPr id="19440" name="Google Shape;19440;p68"/>
          <p:cNvSpPr/>
          <p:nvPr/>
        </p:nvSpPr>
        <p:spPr>
          <a:xfrm>
            <a:off x="3918414" y="3576124"/>
            <a:ext cx="265161" cy="265161"/>
          </a:xfrm>
          <a:custGeom>
            <a:avLst/>
            <a:gdLst/>
            <a:ahLst/>
            <a:cxnLst/>
            <a:rect l="l" t="t" r="r" b="b"/>
            <a:pathLst>
              <a:path w="19982" h="19982" extrusionOk="0">
                <a:moveTo>
                  <a:pt x="14602" y="3500"/>
                </a:moveTo>
                <a:cubicBezTo>
                  <a:pt x="15137" y="3500"/>
                  <a:pt x="15682" y="3563"/>
                  <a:pt x="16247" y="3689"/>
                </a:cubicBezTo>
                <a:cubicBezTo>
                  <a:pt x="16179" y="4154"/>
                  <a:pt x="16095" y="4705"/>
                  <a:pt x="16033" y="5120"/>
                </a:cubicBezTo>
                <a:cubicBezTo>
                  <a:pt x="15810" y="5075"/>
                  <a:pt x="15484" y="5035"/>
                  <a:pt x="15150" y="5035"/>
                </a:cubicBezTo>
                <a:cubicBezTo>
                  <a:pt x="14968" y="5035"/>
                  <a:pt x="14783" y="5047"/>
                  <a:pt x="14611" y="5076"/>
                </a:cubicBezTo>
                <a:cubicBezTo>
                  <a:pt x="13536" y="5258"/>
                  <a:pt x="12918" y="5925"/>
                  <a:pt x="12918" y="6907"/>
                </a:cubicBezTo>
                <a:lnTo>
                  <a:pt x="12918" y="8819"/>
                </a:lnTo>
                <a:cubicBezTo>
                  <a:pt x="12918" y="9143"/>
                  <a:pt x="13180" y="9405"/>
                  <a:pt x="13504" y="9405"/>
                </a:cubicBezTo>
                <a:lnTo>
                  <a:pt x="15681" y="9405"/>
                </a:lnTo>
                <a:lnTo>
                  <a:pt x="15388" y="10576"/>
                </a:lnTo>
                <a:lnTo>
                  <a:pt x="13504" y="10576"/>
                </a:lnTo>
                <a:cubicBezTo>
                  <a:pt x="13180" y="10576"/>
                  <a:pt x="12918" y="10838"/>
                  <a:pt x="12918" y="11161"/>
                </a:cubicBezTo>
                <a:lnTo>
                  <a:pt x="12918" y="18811"/>
                </a:lnTo>
                <a:lnTo>
                  <a:pt x="11162" y="18811"/>
                </a:lnTo>
                <a:lnTo>
                  <a:pt x="11162" y="11161"/>
                </a:lnTo>
                <a:cubicBezTo>
                  <a:pt x="11162" y="10838"/>
                  <a:pt x="10900" y="10576"/>
                  <a:pt x="10576" y="10576"/>
                </a:cubicBezTo>
                <a:lnTo>
                  <a:pt x="9407" y="10576"/>
                </a:lnTo>
                <a:lnTo>
                  <a:pt x="9407" y="9405"/>
                </a:lnTo>
                <a:lnTo>
                  <a:pt x="10576" y="9405"/>
                </a:lnTo>
                <a:cubicBezTo>
                  <a:pt x="10900" y="9405"/>
                  <a:pt x="11162" y="9143"/>
                  <a:pt x="11162" y="8821"/>
                </a:cubicBezTo>
                <a:cubicBezTo>
                  <a:pt x="11162" y="7215"/>
                  <a:pt x="11162" y="6481"/>
                  <a:pt x="11162" y="6143"/>
                </a:cubicBezTo>
                <a:cubicBezTo>
                  <a:pt x="11162" y="5520"/>
                  <a:pt x="11163" y="4843"/>
                  <a:pt x="11770" y="4324"/>
                </a:cubicBezTo>
                <a:cubicBezTo>
                  <a:pt x="12234" y="3928"/>
                  <a:pt x="12823" y="3687"/>
                  <a:pt x="13628" y="3571"/>
                </a:cubicBezTo>
                <a:cubicBezTo>
                  <a:pt x="13950" y="3524"/>
                  <a:pt x="14274" y="3500"/>
                  <a:pt x="14602" y="3500"/>
                </a:cubicBezTo>
                <a:close/>
                <a:moveTo>
                  <a:pt x="17017" y="1170"/>
                </a:moveTo>
                <a:cubicBezTo>
                  <a:pt x="17990" y="1170"/>
                  <a:pt x="18811" y="1975"/>
                  <a:pt x="18811" y="2927"/>
                </a:cubicBezTo>
                <a:lnTo>
                  <a:pt x="18811" y="17056"/>
                </a:lnTo>
                <a:cubicBezTo>
                  <a:pt x="18811" y="18023"/>
                  <a:pt x="18024" y="18811"/>
                  <a:pt x="17056" y="18811"/>
                </a:cubicBezTo>
                <a:lnTo>
                  <a:pt x="14089" y="18811"/>
                </a:lnTo>
                <a:lnTo>
                  <a:pt x="14089" y="11747"/>
                </a:lnTo>
                <a:lnTo>
                  <a:pt x="15846" y="11747"/>
                </a:lnTo>
                <a:cubicBezTo>
                  <a:pt x="16115" y="11747"/>
                  <a:pt x="16348" y="11565"/>
                  <a:pt x="16414" y="11305"/>
                </a:cubicBezTo>
                <a:lnTo>
                  <a:pt x="16999" y="8963"/>
                </a:lnTo>
                <a:cubicBezTo>
                  <a:pt x="17042" y="8787"/>
                  <a:pt x="17003" y="8602"/>
                  <a:pt x="16893" y="8460"/>
                </a:cubicBezTo>
                <a:cubicBezTo>
                  <a:pt x="16782" y="8317"/>
                  <a:pt x="16612" y="8235"/>
                  <a:pt x="16431" y="8235"/>
                </a:cubicBezTo>
                <a:lnTo>
                  <a:pt x="14089" y="8235"/>
                </a:lnTo>
                <a:lnTo>
                  <a:pt x="14089" y="6909"/>
                </a:lnTo>
                <a:cubicBezTo>
                  <a:pt x="14089" y="6638"/>
                  <a:pt x="14144" y="6343"/>
                  <a:pt x="14808" y="6229"/>
                </a:cubicBezTo>
                <a:cubicBezTo>
                  <a:pt x="14936" y="6208"/>
                  <a:pt x="15061" y="6199"/>
                  <a:pt x="15182" y="6199"/>
                </a:cubicBezTo>
                <a:cubicBezTo>
                  <a:pt x="15552" y="6199"/>
                  <a:pt x="15890" y="6283"/>
                  <a:pt x="16198" y="6360"/>
                </a:cubicBezTo>
                <a:cubicBezTo>
                  <a:pt x="16304" y="6387"/>
                  <a:pt x="16415" y="6421"/>
                  <a:pt x="16532" y="6421"/>
                </a:cubicBezTo>
                <a:cubicBezTo>
                  <a:pt x="16632" y="6421"/>
                  <a:pt x="16736" y="6396"/>
                  <a:pt x="16847" y="6321"/>
                </a:cubicBezTo>
                <a:cubicBezTo>
                  <a:pt x="16983" y="6229"/>
                  <a:pt x="17074" y="6084"/>
                  <a:pt x="17098" y="5923"/>
                </a:cubicBezTo>
                <a:cubicBezTo>
                  <a:pt x="17098" y="5923"/>
                  <a:pt x="17362" y="4156"/>
                  <a:pt x="17482" y="3339"/>
                </a:cubicBezTo>
                <a:cubicBezTo>
                  <a:pt x="17525" y="3049"/>
                  <a:pt x="17346" y="2769"/>
                  <a:pt x="17063" y="2690"/>
                </a:cubicBezTo>
                <a:cubicBezTo>
                  <a:pt x="16267" y="2463"/>
                  <a:pt x="15346" y="2343"/>
                  <a:pt x="14504" y="2343"/>
                </a:cubicBezTo>
                <a:cubicBezTo>
                  <a:pt x="14137" y="2343"/>
                  <a:pt x="13786" y="2365"/>
                  <a:pt x="13467" y="2412"/>
                </a:cubicBezTo>
                <a:cubicBezTo>
                  <a:pt x="12434" y="2562"/>
                  <a:pt x="11646" y="2888"/>
                  <a:pt x="11009" y="3434"/>
                </a:cubicBezTo>
                <a:cubicBezTo>
                  <a:pt x="10121" y="4193"/>
                  <a:pt x="10010" y="5168"/>
                  <a:pt x="9999" y="5833"/>
                </a:cubicBezTo>
                <a:cubicBezTo>
                  <a:pt x="9999" y="5847"/>
                  <a:pt x="9999" y="7029"/>
                  <a:pt x="9999" y="8235"/>
                </a:cubicBezTo>
                <a:lnTo>
                  <a:pt x="8821" y="8235"/>
                </a:lnTo>
                <a:cubicBezTo>
                  <a:pt x="8497" y="8235"/>
                  <a:pt x="8236" y="8497"/>
                  <a:pt x="8236" y="8819"/>
                </a:cubicBezTo>
                <a:lnTo>
                  <a:pt x="8236" y="11161"/>
                </a:lnTo>
                <a:cubicBezTo>
                  <a:pt x="8236" y="11485"/>
                  <a:pt x="8497" y="11747"/>
                  <a:pt x="8821" y="11747"/>
                </a:cubicBezTo>
                <a:lnTo>
                  <a:pt x="9991" y="11747"/>
                </a:lnTo>
                <a:lnTo>
                  <a:pt x="9991" y="18811"/>
                </a:lnTo>
                <a:lnTo>
                  <a:pt x="2927" y="18811"/>
                </a:lnTo>
                <a:cubicBezTo>
                  <a:pt x="1959" y="18811"/>
                  <a:pt x="1172" y="18023"/>
                  <a:pt x="1172" y="17054"/>
                </a:cubicBezTo>
                <a:lnTo>
                  <a:pt x="1172" y="2927"/>
                </a:lnTo>
                <a:cubicBezTo>
                  <a:pt x="1172" y="1959"/>
                  <a:pt x="1959" y="1170"/>
                  <a:pt x="2927" y="1170"/>
                </a:cubicBezTo>
                <a:close/>
                <a:moveTo>
                  <a:pt x="2927" y="1"/>
                </a:moveTo>
                <a:cubicBezTo>
                  <a:pt x="1314" y="1"/>
                  <a:pt x="1" y="1313"/>
                  <a:pt x="1" y="2927"/>
                </a:cubicBezTo>
                <a:lnTo>
                  <a:pt x="1" y="17056"/>
                </a:lnTo>
                <a:cubicBezTo>
                  <a:pt x="1" y="18669"/>
                  <a:pt x="1314" y="19982"/>
                  <a:pt x="2927" y="19982"/>
                </a:cubicBezTo>
                <a:lnTo>
                  <a:pt x="17054" y="19982"/>
                </a:lnTo>
                <a:cubicBezTo>
                  <a:pt x="18669" y="19982"/>
                  <a:pt x="19982" y="18669"/>
                  <a:pt x="19982" y="17056"/>
                </a:cubicBezTo>
                <a:lnTo>
                  <a:pt x="19982" y="2927"/>
                </a:lnTo>
                <a:cubicBezTo>
                  <a:pt x="19982" y="2145"/>
                  <a:pt x="19669" y="1409"/>
                  <a:pt x="19101" y="853"/>
                </a:cubicBezTo>
                <a:cubicBezTo>
                  <a:pt x="18538" y="303"/>
                  <a:pt x="17797" y="1"/>
                  <a:pt x="170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9441" name="Google Shape;19441;p68"/>
          <p:cNvGrpSpPr/>
          <p:nvPr/>
        </p:nvGrpSpPr>
        <p:grpSpPr>
          <a:xfrm>
            <a:off x="4257271" y="3576213"/>
            <a:ext cx="265212" cy="265186"/>
            <a:chOff x="812101" y="2571761"/>
            <a:chExt cx="417066" cy="417024"/>
          </a:xfrm>
        </p:grpSpPr>
        <p:sp>
          <p:nvSpPr>
            <p:cNvPr id="19442" name="Google Shape;19442;p68"/>
            <p:cNvSpPr/>
            <p:nvPr/>
          </p:nvSpPr>
          <p:spPr>
            <a:xfrm>
              <a:off x="935084" y="2694744"/>
              <a:ext cx="171071" cy="171071"/>
            </a:xfrm>
            <a:custGeom>
              <a:avLst/>
              <a:gdLst/>
              <a:ahLst/>
              <a:cxnLst/>
              <a:rect l="l" t="t" r="r" b="b"/>
              <a:pathLst>
                <a:path w="8197" h="8197" extrusionOk="0">
                  <a:moveTo>
                    <a:pt x="4099" y="1171"/>
                  </a:moveTo>
                  <a:cubicBezTo>
                    <a:pt x="5712" y="1171"/>
                    <a:pt x="7027" y="2484"/>
                    <a:pt x="7027" y="4097"/>
                  </a:cubicBezTo>
                  <a:cubicBezTo>
                    <a:pt x="7027" y="5712"/>
                    <a:pt x="5712" y="7025"/>
                    <a:pt x="4099" y="7025"/>
                  </a:cubicBezTo>
                  <a:cubicBezTo>
                    <a:pt x="2486" y="7025"/>
                    <a:pt x="1171" y="5712"/>
                    <a:pt x="1171" y="4097"/>
                  </a:cubicBezTo>
                  <a:cubicBezTo>
                    <a:pt x="1171" y="2484"/>
                    <a:pt x="2486" y="1171"/>
                    <a:pt x="4099" y="1171"/>
                  </a:cubicBezTo>
                  <a:close/>
                  <a:moveTo>
                    <a:pt x="4099" y="0"/>
                  </a:moveTo>
                  <a:cubicBezTo>
                    <a:pt x="1840" y="0"/>
                    <a:pt x="0" y="1838"/>
                    <a:pt x="0" y="4097"/>
                  </a:cubicBezTo>
                  <a:cubicBezTo>
                    <a:pt x="0" y="6358"/>
                    <a:pt x="1840" y="8196"/>
                    <a:pt x="4099" y="8196"/>
                  </a:cubicBezTo>
                  <a:cubicBezTo>
                    <a:pt x="6358" y="8196"/>
                    <a:pt x="8196" y="6358"/>
                    <a:pt x="8196" y="4097"/>
                  </a:cubicBezTo>
                  <a:cubicBezTo>
                    <a:pt x="8196" y="1838"/>
                    <a:pt x="6358" y="0"/>
                    <a:pt x="40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43" name="Google Shape;19443;p68"/>
            <p:cNvSpPr/>
            <p:nvPr/>
          </p:nvSpPr>
          <p:spPr>
            <a:xfrm>
              <a:off x="860977" y="2620616"/>
              <a:ext cx="319311" cy="319290"/>
            </a:xfrm>
            <a:custGeom>
              <a:avLst/>
              <a:gdLst/>
              <a:ahLst/>
              <a:cxnLst/>
              <a:rect l="l" t="t" r="r" b="b"/>
              <a:pathLst>
                <a:path w="15300" h="15299" extrusionOk="0">
                  <a:moveTo>
                    <a:pt x="12333" y="1171"/>
                  </a:moveTo>
                  <a:cubicBezTo>
                    <a:pt x="13306" y="1171"/>
                    <a:pt x="14128" y="1994"/>
                    <a:pt x="14128" y="2967"/>
                  </a:cubicBezTo>
                  <a:lnTo>
                    <a:pt x="14128" y="12334"/>
                  </a:lnTo>
                  <a:cubicBezTo>
                    <a:pt x="14128" y="13307"/>
                    <a:pt x="13306" y="14129"/>
                    <a:pt x="12333" y="14129"/>
                  </a:cubicBezTo>
                  <a:lnTo>
                    <a:pt x="2968" y="14129"/>
                  </a:lnTo>
                  <a:cubicBezTo>
                    <a:pt x="1993" y="14129"/>
                    <a:pt x="1172" y="13307"/>
                    <a:pt x="1172" y="12334"/>
                  </a:cubicBezTo>
                  <a:lnTo>
                    <a:pt x="1172" y="2967"/>
                  </a:lnTo>
                  <a:cubicBezTo>
                    <a:pt x="1172" y="1994"/>
                    <a:pt x="1993" y="1171"/>
                    <a:pt x="2968" y="1171"/>
                  </a:cubicBezTo>
                  <a:close/>
                  <a:moveTo>
                    <a:pt x="2968" y="0"/>
                  </a:moveTo>
                  <a:cubicBezTo>
                    <a:pt x="1351" y="0"/>
                    <a:pt x="1" y="1346"/>
                    <a:pt x="1" y="2967"/>
                  </a:cubicBezTo>
                  <a:lnTo>
                    <a:pt x="1" y="12334"/>
                  </a:lnTo>
                  <a:cubicBezTo>
                    <a:pt x="1" y="13952"/>
                    <a:pt x="1349" y="15299"/>
                    <a:pt x="2968" y="15299"/>
                  </a:cubicBezTo>
                  <a:lnTo>
                    <a:pt x="12333" y="15299"/>
                  </a:lnTo>
                  <a:cubicBezTo>
                    <a:pt x="13953" y="15299"/>
                    <a:pt x="15299" y="13951"/>
                    <a:pt x="15299" y="12334"/>
                  </a:cubicBezTo>
                  <a:lnTo>
                    <a:pt x="15299" y="2967"/>
                  </a:lnTo>
                  <a:cubicBezTo>
                    <a:pt x="15299" y="1345"/>
                    <a:pt x="13948" y="0"/>
                    <a:pt x="123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44" name="Google Shape;19444;p68"/>
            <p:cNvSpPr/>
            <p:nvPr/>
          </p:nvSpPr>
          <p:spPr>
            <a:xfrm>
              <a:off x="812101" y="2571761"/>
              <a:ext cx="417066" cy="417024"/>
            </a:xfrm>
            <a:custGeom>
              <a:avLst/>
              <a:gdLst/>
              <a:ahLst/>
              <a:cxnLst/>
              <a:rect l="l" t="t" r="r" b="b"/>
              <a:pathLst>
                <a:path w="19984" h="19982" extrusionOk="0">
                  <a:moveTo>
                    <a:pt x="17056" y="1172"/>
                  </a:moveTo>
                  <a:cubicBezTo>
                    <a:pt x="18025" y="1172"/>
                    <a:pt x="18812" y="1959"/>
                    <a:pt x="18812" y="2927"/>
                  </a:cubicBezTo>
                  <a:lnTo>
                    <a:pt x="18812" y="17056"/>
                  </a:lnTo>
                  <a:cubicBezTo>
                    <a:pt x="18812" y="18023"/>
                    <a:pt x="18025" y="18811"/>
                    <a:pt x="17056" y="18811"/>
                  </a:cubicBezTo>
                  <a:lnTo>
                    <a:pt x="2928" y="18811"/>
                  </a:lnTo>
                  <a:cubicBezTo>
                    <a:pt x="1961" y="18811"/>
                    <a:pt x="1172" y="18023"/>
                    <a:pt x="1172" y="17056"/>
                  </a:cubicBezTo>
                  <a:lnTo>
                    <a:pt x="1172" y="2927"/>
                  </a:lnTo>
                  <a:cubicBezTo>
                    <a:pt x="1172" y="1959"/>
                    <a:pt x="1961" y="1172"/>
                    <a:pt x="2928" y="1172"/>
                  </a:cubicBezTo>
                  <a:close/>
                  <a:moveTo>
                    <a:pt x="2928" y="1"/>
                  </a:moveTo>
                  <a:cubicBezTo>
                    <a:pt x="1313" y="1"/>
                    <a:pt x="1" y="1313"/>
                    <a:pt x="1" y="2927"/>
                  </a:cubicBezTo>
                  <a:lnTo>
                    <a:pt x="1" y="17056"/>
                  </a:lnTo>
                  <a:cubicBezTo>
                    <a:pt x="1" y="18669"/>
                    <a:pt x="1313" y="19982"/>
                    <a:pt x="2928" y="19982"/>
                  </a:cubicBezTo>
                  <a:lnTo>
                    <a:pt x="17056" y="19982"/>
                  </a:lnTo>
                  <a:cubicBezTo>
                    <a:pt x="18669" y="19982"/>
                    <a:pt x="19984" y="18669"/>
                    <a:pt x="19984" y="17056"/>
                  </a:cubicBezTo>
                  <a:lnTo>
                    <a:pt x="19984" y="2927"/>
                  </a:lnTo>
                  <a:cubicBezTo>
                    <a:pt x="19984" y="1313"/>
                    <a:pt x="18669" y="1"/>
                    <a:pt x="170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45" name="Google Shape;19445;p68"/>
            <p:cNvSpPr/>
            <p:nvPr/>
          </p:nvSpPr>
          <p:spPr>
            <a:xfrm>
              <a:off x="1081712" y="2670306"/>
              <a:ext cx="48878" cy="48898"/>
            </a:xfrm>
            <a:custGeom>
              <a:avLst/>
              <a:gdLst/>
              <a:ahLst/>
              <a:cxnLst/>
              <a:rect l="l" t="t" r="r" b="b"/>
              <a:pathLst>
                <a:path w="2342" h="2343" extrusionOk="0">
                  <a:moveTo>
                    <a:pt x="1170" y="0"/>
                  </a:moveTo>
                  <a:cubicBezTo>
                    <a:pt x="524" y="0"/>
                    <a:pt x="1" y="526"/>
                    <a:pt x="1" y="1171"/>
                  </a:cubicBezTo>
                  <a:cubicBezTo>
                    <a:pt x="1" y="1817"/>
                    <a:pt x="524" y="2342"/>
                    <a:pt x="1170" y="2342"/>
                  </a:cubicBezTo>
                  <a:cubicBezTo>
                    <a:pt x="1816" y="2342"/>
                    <a:pt x="2341" y="1817"/>
                    <a:pt x="2341" y="1171"/>
                  </a:cubicBezTo>
                  <a:cubicBezTo>
                    <a:pt x="2341" y="526"/>
                    <a:pt x="1816" y="0"/>
                    <a:pt x="11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446" name="Google Shape;19446;p68"/>
          <p:cNvGrpSpPr/>
          <p:nvPr/>
        </p:nvGrpSpPr>
        <p:grpSpPr>
          <a:xfrm>
            <a:off x="4596143" y="3576213"/>
            <a:ext cx="265186" cy="265186"/>
            <a:chOff x="1323129" y="2571761"/>
            <a:chExt cx="417024" cy="417024"/>
          </a:xfrm>
        </p:grpSpPr>
        <p:sp>
          <p:nvSpPr>
            <p:cNvPr id="19447" name="Google Shape;19447;p68"/>
            <p:cNvSpPr/>
            <p:nvPr/>
          </p:nvSpPr>
          <p:spPr>
            <a:xfrm>
              <a:off x="1385007" y="2719183"/>
              <a:ext cx="73337" cy="219907"/>
            </a:xfrm>
            <a:custGeom>
              <a:avLst/>
              <a:gdLst/>
              <a:ahLst/>
              <a:cxnLst/>
              <a:rect l="l" t="t" r="r" b="b"/>
              <a:pathLst>
                <a:path w="3514" h="10537" extrusionOk="0">
                  <a:moveTo>
                    <a:pt x="2342" y="1171"/>
                  </a:moveTo>
                  <a:lnTo>
                    <a:pt x="2342" y="9367"/>
                  </a:lnTo>
                  <a:lnTo>
                    <a:pt x="1171" y="9367"/>
                  </a:lnTo>
                  <a:lnTo>
                    <a:pt x="1171" y="1171"/>
                  </a:lnTo>
                  <a:close/>
                  <a:moveTo>
                    <a:pt x="586" y="0"/>
                  </a:moveTo>
                  <a:cubicBezTo>
                    <a:pt x="264" y="0"/>
                    <a:pt x="0" y="262"/>
                    <a:pt x="0" y="586"/>
                  </a:cubicBezTo>
                  <a:lnTo>
                    <a:pt x="0" y="9951"/>
                  </a:lnTo>
                  <a:cubicBezTo>
                    <a:pt x="0" y="10275"/>
                    <a:pt x="264" y="10537"/>
                    <a:pt x="586" y="10537"/>
                  </a:cubicBezTo>
                  <a:lnTo>
                    <a:pt x="2928" y="10537"/>
                  </a:lnTo>
                  <a:cubicBezTo>
                    <a:pt x="3252" y="10537"/>
                    <a:pt x="3514" y="10275"/>
                    <a:pt x="3514" y="9951"/>
                  </a:cubicBezTo>
                  <a:lnTo>
                    <a:pt x="3514" y="586"/>
                  </a:lnTo>
                  <a:cubicBezTo>
                    <a:pt x="3514" y="262"/>
                    <a:pt x="3252" y="0"/>
                    <a:pt x="29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48" name="Google Shape;19448;p68"/>
            <p:cNvSpPr/>
            <p:nvPr/>
          </p:nvSpPr>
          <p:spPr>
            <a:xfrm>
              <a:off x="1385007" y="2621430"/>
              <a:ext cx="73337" cy="73337"/>
            </a:xfrm>
            <a:custGeom>
              <a:avLst/>
              <a:gdLst/>
              <a:ahLst/>
              <a:cxnLst/>
              <a:rect l="l" t="t" r="r" b="b"/>
              <a:pathLst>
                <a:path w="3514" h="3514" extrusionOk="0">
                  <a:moveTo>
                    <a:pt x="1757" y="1171"/>
                  </a:moveTo>
                  <a:cubicBezTo>
                    <a:pt x="2081" y="1171"/>
                    <a:pt x="2342" y="1435"/>
                    <a:pt x="2342" y="1757"/>
                  </a:cubicBezTo>
                  <a:cubicBezTo>
                    <a:pt x="2342" y="2080"/>
                    <a:pt x="2081" y="2342"/>
                    <a:pt x="1757" y="2342"/>
                  </a:cubicBezTo>
                  <a:cubicBezTo>
                    <a:pt x="1435" y="2342"/>
                    <a:pt x="1171" y="2080"/>
                    <a:pt x="1171" y="1757"/>
                  </a:cubicBezTo>
                  <a:cubicBezTo>
                    <a:pt x="1171" y="1435"/>
                    <a:pt x="1435" y="1171"/>
                    <a:pt x="1757" y="1171"/>
                  </a:cubicBezTo>
                  <a:close/>
                  <a:moveTo>
                    <a:pt x="1757" y="0"/>
                  </a:moveTo>
                  <a:cubicBezTo>
                    <a:pt x="789" y="0"/>
                    <a:pt x="0" y="789"/>
                    <a:pt x="0" y="1757"/>
                  </a:cubicBezTo>
                  <a:cubicBezTo>
                    <a:pt x="0" y="2726"/>
                    <a:pt x="789" y="3513"/>
                    <a:pt x="1757" y="3513"/>
                  </a:cubicBezTo>
                  <a:cubicBezTo>
                    <a:pt x="2726" y="3513"/>
                    <a:pt x="3514" y="2726"/>
                    <a:pt x="3514" y="1757"/>
                  </a:cubicBezTo>
                  <a:cubicBezTo>
                    <a:pt x="3514" y="789"/>
                    <a:pt x="2726" y="0"/>
                    <a:pt x="175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49" name="Google Shape;19449;p68"/>
            <p:cNvSpPr/>
            <p:nvPr/>
          </p:nvSpPr>
          <p:spPr>
            <a:xfrm>
              <a:off x="1482759" y="2718786"/>
              <a:ext cx="195510" cy="220304"/>
            </a:xfrm>
            <a:custGeom>
              <a:avLst/>
              <a:gdLst/>
              <a:ahLst/>
              <a:cxnLst/>
              <a:rect l="l" t="t" r="r" b="b"/>
              <a:pathLst>
                <a:path w="9368" h="10556" extrusionOk="0">
                  <a:moveTo>
                    <a:pt x="5559" y="1173"/>
                  </a:moveTo>
                  <a:cubicBezTo>
                    <a:pt x="5720" y="1173"/>
                    <a:pt x="5883" y="1186"/>
                    <a:pt x="6044" y="1212"/>
                  </a:cubicBezTo>
                  <a:cubicBezTo>
                    <a:pt x="7422" y="1435"/>
                    <a:pt x="8196" y="2535"/>
                    <a:pt x="8196" y="3669"/>
                  </a:cubicBezTo>
                  <a:lnTo>
                    <a:pt x="8196" y="9386"/>
                  </a:lnTo>
                  <a:lnTo>
                    <a:pt x="7025" y="9386"/>
                  </a:lnTo>
                  <a:lnTo>
                    <a:pt x="7025" y="4702"/>
                  </a:lnTo>
                  <a:cubicBezTo>
                    <a:pt x="7025" y="3411"/>
                    <a:pt x="5975" y="2360"/>
                    <a:pt x="4683" y="2360"/>
                  </a:cubicBezTo>
                  <a:cubicBezTo>
                    <a:pt x="3392" y="2360"/>
                    <a:pt x="2341" y="3411"/>
                    <a:pt x="2341" y="4702"/>
                  </a:cubicBezTo>
                  <a:lnTo>
                    <a:pt x="2341" y="9386"/>
                  </a:lnTo>
                  <a:lnTo>
                    <a:pt x="1170" y="9386"/>
                  </a:lnTo>
                  <a:lnTo>
                    <a:pt x="1170" y="1190"/>
                  </a:lnTo>
                  <a:lnTo>
                    <a:pt x="2341" y="1190"/>
                  </a:lnTo>
                  <a:lnTo>
                    <a:pt x="2341" y="1776"/>
                  </a:lnTo>
                  <a:cubicBezTo>
                    <a:pt x="2341" y="2011"/>
                    <a:pt x="2484" y="2225"/>
                    <a:pt x="2704" y="2316"/>
                  </a:cubicBezTo>
                  <a:cubicBezTo>
                    <a:pt x="2776" y="2346"/>
                    <a:pt x="2852" y="2361"/>
                    <a:pt x="2928" y="2361"/>
                  </a:cubicBezTo>
                  <a:cubicBezTo>
                    <a:pt x="3080" y="2361"/>
                    <a:pt x="3229" y="2301"/>
                    <a:pt x="3341" y="2190"/>
                  </a:cubicBezTo>
                  <a:lnTo>
                    <a:pt x="3615" y="1916"/>
                  </a:lnTo>
                  <a:cubicBezTo>
                    <a:pt x="4086" y="1443"/>
                    <a:pt x="4813" y="1173"/>
                    <a:pt x="5559" y="1173"/>
                  </a:cubicBezTo>
                  <a:close/>
                  <a:moveTo>
                    <a:pt x="5553" y="0"/>
                  </a:moveTo>
                  <a:cubicBezTo>
                    <a:pt x="4823" y="0"/>
                    <a:pt x="4110" y="189"/>
                    <a:pt x="3509" y="536"/>
                  </a:cubicBezTo>
                  <a:cubicBezTo>
                    <a:pt x="3475" y="246"/>
                    <a:pt x="3227" y="19"/>
                    <a:pt x="2927" y="19"/>
                  </a:cubicBezTo>
                  <a:lnTo>
                    <a:pt x="586" y="19"/>
                  </a:lnTo>
                  <a:cubicBezTo>
                    <a:pt x="262" y="19"/>
                    <a:pt x="1" y="281"/>
                    <a:pt x="1" y="605"/>
                  </a:cubicBezTo>
                  <a:lnTo>
                    <a:pt x="1" y="9970"/>
                  </a:lnTo>
                  <a:cubicBezTo>
                    <a:pt x="1" y="10294"/>
                    <a:pt x="262" y="10556"/>
                    <a:pt x="586" y="10556"/>
                  </a:cubicBezTo>
                  <a:lnTo>
                    <a:pt x="2927" y="10556"/>
                  </a:lnTo>
                  <a:cubicBezTo>
                    <a:pt x="3250" y="10556"/>
                    <a:pt x="3512" y="10294"/>
                    <a:pt x="3512" y="9970"/>
                  </a:cubicBezTo>
                  <a:lnTo>
                    <a:pt x="3512" y="4702"/>
                  </a:lnTo>
                  <a:cubicBezTo>
                    <a:pt x="3512" y="4056"/>
                    <a:pt x="4038" y="3531"/>
                    <a:pt x="4683" y="3531"/>
                  </a:cubicBezTo>
                  <a:cubicBezTo>
                    <a:pt x="5329" y="3531"/>
                    <a:pt x="5854" y="4056"/>
                    <a:pt x="5854" y="4702"/>
                  </a:cubicBezTo>
                  <a:lnTo>
                    <a:pt x="5854" y="9970"/>
                  </a:lnTo>
                  <a:cubicBezTo>
                    <a:pt x="5854" y="10294"/>
                    <a:pt x="6116" y="10556"/>
                    <a:pt x="6440" y="10556"/>
                  </a:cubicBezTo>
                  <a:lnTo>
                    <a:pt x="8782" y="10556"/>
                  </a:lnTo>
                  <a:cubicBezTo>
                    <a:pt x="9104" y="10556"/>
                    <a:pt x="9368" y="10294"/>
                    <a:pt x="9368" y="9970"/>
                  </a:cubicBezTo>
                  <a:lnTo>
                    <a:pt x="9368" y="3669"/>
                  </a:lnTo>
                  <a:cubicBezTo>
                    <a:pt x="9368" y="1921"/>
                    <a:pt x="8131" y="364"/>
                    <a:pt x="6231" y="55"/>
                  </a:cubicBezTo>
                  <a:cubicBezTo>
                    <a:pt x="6005" y="18"/>
                    <a:pt x="5779" y="0"/>
                    <a:pt x="555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50" name="Google Shape;19450;p68"/>
            <p:cNvSpPr/>
            <p:nvPr/>
          </p:nvSpPr>
          <p:spPr>
            <a:xfrm>
              <a:off x="1323129" y="2571761"/>
              <a:ext cx="417024" cy="417024"/>
            </a:xfrm>
            <a:custGeom>
              <a:avLst/>
              <a:gdLst/>
              <a:ahLst/>
              <a:cxnLst/>
              <a:rect l="l" t="t" r="r" b="b"/>
              <a:pathLst>
                <a:path w="19982" h="19982" extrusionOk="0">
                  <a:moveTo>
                    <a:pt x="17015" y="1170"/>
                  </a:moveTo>
                  <a:cubicBezTo>
                    <a:pt x="17989" y="1170"/>
                    <a:pt x="18810" y="1993"/>
                    <a:pt x="18810" y="2966"/>
                  </a:cubicBezTo>
                  <a:lnTo>
                    <a:pt x="18810" y="17015"/>
                  </a:lnTo>
                  <a:cubicBezTo>
                    <a:pt x="18810" y="17990"/>
                    <a:pt x="17989" y="18811"/>
                    <a:pt x="17015" y="18811"/>
                  </a:cubicBezTo>
                  <a:lnTo>
                    <a:pt x="2965" y="18811"/>
                  </a:lnTo>
                  <a:cubicBezTo>
                    <a:pt x="1992" y="18811"/>
                    <a:pt x="1170" y="17990"/>
                    <a:pt x="1170" y="17015"/>
                  </a:cubicBezTo>
                  <a:lnTo>
                    <a:pt x="1170" y="2966"/>
                  </a:lnTo>
                  <a:cubicBezTo>
                    <a:pt x="1170" y="1993"/>
                    <a:pt x="1992" y="1170"/>
                    <a:pt x="2965" y="1170"/>
                  </a:cubicBezTo>
                  <a:close/>
                  <a:moveTo>
                    <a:pt x="2965" y="1"/>
                  </a:moveTo>
                  <a:cubicBezTo>
                    <a:pt x="1347" y="1"/>
                    <a:pt x="0" y="1349"/>
                    <a:pt x="0" y="2966"/>
                  </a:cubicBezTo>
                  <a:lnTo>
                    <a:pt x="0" y="17015"/>
                  </a:lnTo>
                  <a:cubicBezTo>
                    <a:pt x="0" y="18635"/>
                    <a:pt x="1348" y="19982"/>
                    <a:pt x="2965" y="19982"/>
                  </a:cubicBezTo>
                  <a:lnTo>
                    <a:pt x="17017" y="19982"/>
                  </a:lnTo>
                  <a:cubicBezTo>
                    <a:pt x="18635" y="19982"/>
                    <a:pt x="19981" y="18634"/>
                    <a:pt x="19981" y="17015"/>
                  </a:cubicBezTo>
                  <a:lnTo>
                    <a:pt x="19981" y="2966"/>
                  </a:lnTo>
                  <a:cubicBezTo>
                    <a:pt x="19981" y="1347"/>
                    <a:pt x="18633" y="1"/>
                    <a:pt x="170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451" name="Google Shape;19451;p68"/>
          <p:cNvGrpSpPr/>
          <p:nvPr/>
        </p:nvGrpSpPr>
        <p:grpSpPr>
          <a:xfrm>
            <a:off x="4934811" y="3579010"/>
            <a:ext cx="259777" cy="259861"/>
            <a:chOff x="2038375" y="3798025"/>
            <a:chExt cx="841792" cy="841792"/>
          </a:xfrm>
        </p:grpSpPr>
        <p:sp>
          <p:nvSpPr>
            <p:cNvPr id="19452" name="Google Shape;19452;p68"/>
            <p:cNvSpPr/>
            <p:nvPr/>
          </p:nvSpPr>
          <p:spPr>
            <a:xfrm>
              <a:off x="2186646" y="3907135"/>
              <a:ext cx="545341" cy="623694"/>
            </a:xfrm>
            <a:custGeom>
              <a:avLst/>
              <a:gdLst/>
              <a:ahLst/>
              <a:cxnLst/>
              <a:rect l="l" t="t" r="r" b="b"/>
              <a:pathLst>
                <a:path w="182541" h="208768" extrusionOk="0">
                  <a:moveTo>
                    <a:pt x="124804" y="12232"/>
                  </a:moveTo>
                  <a:cubicBezTo>
                    <a:pt x="127609" y="36012"/>
                    <a:pt x="146529" y="54932"/>
                    <a:pt x="170308" y="57737"/>
                  </a:cubicBezTo>
                  <a:lnTo>
                    <a:pt x="170308" y="78353"/>
                  </a:lnTo>
                  <a:cubicBezTo>
                    <a:pt x="157261" y="77276"/>
                    <a:pt x="144865" y="72710"/>
                    <a:pt x="134166" y="65011"/>
                  </a:cubicBezTo>
                  <a:cubicBezTo>
                    <a:pt x="133084" y="64247"/>
                    <a:pt x="131821" y="63855"/>
                    <a:pt x="130560" y="63855"/>
                  </a:cubicBezTo>
                  <a:cubicBezTo>
                    <a:pt x="129615" y="63855"/>
                    <a:pt x="128671" y="64075"/>
                    <a:pt x="127805" y="64522"/>
                  </a:cubicBezTo>
                  <a:cubicBezTo>
                    <a:pt x="125750" y="65566"/>
                    <a:pt x="124478" y="67686"/>
                    <a:pt x="124478" y="69970"/>
                  </a:cubicBezTo>
                  <a:lnTo>
                    <a:pt x="124478" y="140429"/>
                  </a:lnTo>
                  <a:cubicBezTo>
                    <a:pt x="124478" y="171352"/>
                    <a:pt x="99295" y="196535"/>
                    <a:pt x="68339" y="196535"/>
                  </a:cubicBezTo>
                  <a:cubicBezTo>
                    <a:pt x="37383" y="196535"/>
                    <a:pt x="12233" y="171352"/>
                    <a:pt x="12233" y="140429"/>
                  </a:cubicBezTo>
                  <a:cubicBezTo>
                    <a:pt x="12233" y="111527"/>
                    <a:pt x="34153" y="87682"/>
                    <a:pt x="62239" y="84616"/>
                  </a:cubicBezTo>
                  <a:lnTo>
                    <a:pt x="62239" y="105330"/>
                  </a:lnTo>
                  <a:cubicBezTo>
                    <a:pt x="45505" y="108265"/>
                    <a:pt x="32751" y="122879"/>
                    <a:pt x="32751" y="140429"/>
                  </a:cubicBezTo>
                  <a:cubicBezTo>
                    <a:pt x="32751" y="160033"/>
                    <a:pt x="48702" y="176017"/>
                    <a:pt x="68339" y="176017"/>
                  </a:cubicBezTo>
                  <a:cubicBezTo>
                    <a:pt x="87976" y="176017"/>
                    <a:pt x="103927" y="160033"/>
                    <a:pt x="103927" y="140429"/>
                  </a:cubicBezTo>
                  <a:lnTo>
                    <a:pt x="103927" y="12232"/>
                  </a:lnTo>
                  <a:close/>
                  <a:moveTo>
                    <a:pt x="97827" y="0"/>
                  </a:moveTo>
                  <a:cubicBezTo>
                    <a:pt x="94435" y="0"/>
                    <a:pt x="91695" y="2740"/>
                    <a:pt x="91695" y="6133"/>
                  </a:cubicBezTo>
                  <a:lnTo>
                    <a:pt x="91695" y="140429"/>
                  </a:lnTo>
                  <a:cubicBezTo>
                    <a:pt x="91695" y="153313"/>
                    <a:pt x="81224" y="163784"/>
                    <a:pt x="68339" y="163784"/>
                  </a:cubicBezTo>
                  <a:cubicBezTo>
                    <a:pt x="55454" y="163784"/>
                    <a:pt x="44983" y="153313"/>
                    <a:pt x="44983" y="140429"/>
                  </a:cubicBezTo>
                  <a:cubicBezTo>
                    <a:pt x="44983" y="127544"/>
                    <a:pt x="55454" y="117040"/>
                    <a:pt x="68339" y="117040"/>
                  </a:cubicBezTo>
                  <a:cubicBezTo>
                    <a:pt x="71731" y="117040"/>
                    <a:pt x="74471" y="114300"/>
                    <a:pt x="74471" y="110940"/>
                  </a:cubicBezTo>
                  <a:lnTo>
                    <a:pt x="74471" y="78190"/>
                  </a:lnTo>
                  <a:cubicBezTo>
                    <a:pt x="74471" y="74797"/>
                    <a:pt x="71731" y="72057"/>
                    <a:pt x="68339" y="72057"/>
                  </a:cubicBezTo>
                  <a:cubicBezTo>
                    <a:pt x="30663" y="72057"/>
                    <a:pt x="0" y="102720"/>
                    <a:pt x="0" y="140429"/>
                  </a:cubicBezTo>
                  <a:cubicBezTo>
                    <a:pt x="0" y="178104"/>
                    <a:pt x="30663" y="208767"/>
                    <a:pt x="68339" y="208767"/>
                  </a:cubicBezTo>
                  <a:cubicBezTo>
                    <a:pt x="106047" y="208767"/>
                    <a:pt x="136710" y="178104"/>
                    <a:pt x="136710" y="140429"/>
                  </a:cubicBezTo>
                  <a:lnTo>
                    <a:pt x="136710" y="80963"/>
                  </a:lnTo>
                  <a:cubicBezTo>
                    <a:pt x="148877" y="87454"/>
                    <a:pt x="162414" y="90846"/>
                    <a:pt x="176441" y="90846"/>
                  </a:cubicBezTo>
                  <a:cubicBezTo>
                    <a:pt x="179801" y="90846"/>
                    <a:pt x="182541" y="88106"/>
                    <a:pt x="182541" y="84746"/>
                  </a:cubicBezTo>
                  <a:lnTo>
                    <a:pt x="182541" y="51963"/>
                  </a:lnTo>
                  <a:cubicBezTo>
                    <a:pt x="182541" y="48604"/>
                    <a:pt x="179801" y="45864"/>
                    <a:pt x="176441" y="45864"/>
                  </a:cubicBezTo>
                  <a:cubicBezTo>
                    <a:pt x="154520" y="45864"/>
                    <a:pt x="136710" y="28020"/>
                    <a:pt x="136710" y="6133"/>
                  </a:cubicBezTo>
                  <a:cubicBezTo>
                    <a:pt x="136710" y="2740"/>
                    <a:pt x="133970" y="0"/>
                    <a:pt x="130578" y="0"/>
                  </a:cubicBezTo>
                  <a:close/>
                </a:path>
              </a:pathLst>
            </a:custGeom>
            <a:solidFill>
              <a:schemeClr val="accent2"/>
            </a:solidFill>
            <a:ln w="9525" cap="flat" cmpd="sng">
              <a:solidFill>
                <a:schemeClr val="accent2"/>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53" name="Google Shape;19453;p68"/>
            <p:cNvSpPr/>
            <p:nvPr/>
          </p:nvSpPr>
          <p:spPr>
            <a:xfrm>
              <a:off x="2038375" y="3798025"/>
              <a:ext cx="841792" cy="841792"/>
            </a:xfrm>
            <a:custGeom>
              <a:avLst/>
              <a:gdLst/>
              <a:ahLst/>
              <a:cxnLst/>
              <a:rect l="l" t="t" r="r" b="b"/>
              <a:pathLst>
                <a:path w="19982" h="19982" extrusionOk="0">
                  <a:moveTo>
                    <a:pt x="17017" y="1172"/>
                  </a:moveTo>
                  <a:cubicBezTo>
                    <a:pt x="17990" y="1172"/>
                    <a:pt x="18812" y="1975"/>
                    <a:pt x="18812" y="2927"/>
                  </a:cubicBezTo>
                  <a:lnTo>
                    <a:pt x="18812" y="17017"/>
                  </a:lnTo>
                  <a:cubicBezTo>
                    <a:pt x="18812" y="17990"/>
                    <a:pt x="17990" y="18811"/>
                    <a:pt x="17017" y="18811"/>
                  </a:cubicBezTo>
                  <a:lnTo>
                    <a:pt x="2966" y="18811"/>
                  </a:lnTo>
                  <a:cubicBezTo>
                    <a:pt x="1993" y="18811"/>
                    <a:pt x="1172" y="17990"/>
                    <a:pt x="1172" y="17017"/>
                  </a:cubicBezTo>
                  <a:lnTo>
                    <a:pt x="1172" y="2927"/>
                  </a:lnTo>
                  <a:cubicBezTo>
                    <a:pt x="1172" y="1975"/>
                    <a:pt x="1993" y="1172"/>
                    <a:pt x="2966" y="1172"/>
                  </a:cubicBezTo>
                  <a:close/>
                  <a:moveTo>
                    <a:pt x="2966" y="1"/>
                  </a:moveTo>
                  <a:cubicBezTo>
                    <a:pt x="1349" y="1"/>
                    <a:pt x="1" y="1310"/>
                    <a:pt x="1" y="2927"/>
                  </a:cubicBezTo>
                  <a:lnTo>
                    <a:pt x="1" y="17015"/>
                  </a:lnTo>
                  <a:cubicBezTo>
                    <a:pt x="1" y="18636"/>
                    <a:pt x="1349" y="19982"/>
                    <a:pt x="2966" y="19982"/>
                  </a:cubicBezTo>
                  <a:lnTo>
                    <a:pt x="17017" y="19982"/>
                  </a:lnTo>
                  <a:cubicBezTo>
                    <a:pt x="18635" y="19982"/>
                    <a:pt x="19982" y="18634"/>
                    <a:pt x="19982" y="17015"/>
                  </a:cubicBezTo>
                  <a:lnTo>
                    <a:pt x="19982" y="2927"/>
                  </a:lnTo>
                  <a:cubicBezTo>
                    <a:pt x="19982" y="1310"/>
                    <a:pt x="18635" y="1"/>
                    <a:pt x="170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
        <p:nvSpPr>
          <p:cNvPr id="19454" name="Google Shape;19454;p68"/>
          <p:cNvSpPr/>
          <p:nvPr/>
        </p:nvSpPr>
        <p:spPr>
          <a:xfrm>
            <a:off x="1583988" y="4225550"/>
            <a:ext cx="5976013" cy="476799"/>
          </a:xfrm>
          <a:custGeom>
            <a:avLst/>
            <a:gdLst/>
            <a:ahLst/>
            <a:cxnLst/>
            <a:rect l="l" t="t" r="r" b="b"/>
            <a:pathLst>
              <a:path w="30879" h="3859" extrusionOk="0">
                <a:moveTo>
                  <a:pt x="10070" y="1500"/>
                </a:moveTo>
                <a:cubicBezTo>
                  <a:pt x="10072" y="1521"/>
                  <a:pt x="10077" y="1529"/>
                  <a:pt x="10082" y="1529"/>
                </a:cubicBezTo>
                <a:cubicBezTo>
                  <a:pt x="10084" y="1529"/>
                  <a:pt x="10085" y="1529"/>
                  <a:pt x="10086" y="1528"/>
                </a:cubicBezTo>
                <a:lnTo>
                  <a:pt x="10086" y="1528"/>
                </a:lnTo>
                <a:cubicBezTo>
                  <a:pt x="10081" y="1545"/>
                  <a:pt x="10078" y="1562"/>
                  <a:pt x="10076" y="1562"/>
                </a:cubicBezTo>
                <a:cubicBezTo>
                  <a:pt x="10073" y="1562"/>
                  <a:pt x="10072" y="1546"/>
                  <a:pt x="10070" y="1500"/>
                </a:cubicBezTo>
                <a:close/>
                <a:moveTo>
                  <a:pt x="29667" y="1584"/>
                </a:moveTo>
                <a:lnTo>
                  <a:pt x="29667" y="1584"/>
                </a:lnTo>
                <a:cubicBezTo>
                  <a:pt x="29666" y="1585"/>
                  <a:pt x="29665" y="1586"/>
                  <a:pt x="29664" y="1587"/>
                </a:cubicBezTo>
                <a:cubicBezTo>
                  <a:pt x="29665" y="1586"/>
                  <a:pt x="29666" y="1585"/>
                  <a:pt x="29667" y="1584"/>
                </a:cubicBezTo>
                <a:close/>
                <a:moveTo>
                  <a:pt x="25370" y="1601"/>
                </a:moveTo>
                <a:cubicBezTo>
                  <a:pt x="25374" y="1601"/>
                  <a:pt x="25384" y="1610"/>
                  <a:pt x="25402" y="1639"/>
                </a:cubicBezTo>
                <a:cubicBezTo>
                  <a:pt x="25377" y="1635"/>
                  <a:pt x="25362" y="1601"/>
                  <a:pt x="25370" y="1601"/>
                </a:cubicBezTo>
                <a:close/>
                <a:moveTo>
                  <a:pt x="15813" y="3095"/>
                </a:moveTo>
                <a:cubicBezTo>
                  <a:pt x="15947" y="3095"/>
                  <a:pt x="15837" y="3136"/>
                  <a:pt x="15765" y="3136"/>
                </a:cubicBezTo>
                <a:cubicBezTo>
                  <a:pt x="15762" y="3136"/>
                  <a:pt x="15760" y="3136"/>
                  <a:pt x="15757" y="3136"/>
                </a:cubicBezTo>
                <a:cubicBezTo>
                  <a:pt x="15747" y="3122"/>
                  <a:pt x="15734" y="3110"/>
                  <a:pt x="15719" y="3099"/>
                </a:cubicBezTo>
                <a:cubicBezTo>
                  <a:pt x="15759" y="3096"/>
                  <a:pt x="15790" y="3095"/>
                  <a:pt x="15813" y="3095"/>
                </a:cubicBezTo>
                <a:close/>
                <a:moveTo>
                  <a:pt x="29870" y="1"/>
                </a:moveTo>
                <a:cubicBezTo>
                  <a:pt x="29844" y="1"/>
                  <a:pt x="29818" y="21"/>
                  <a:pt x="29793" y="76"/>
                </a:cubicBezTo>
                <a:cubicBezTo>
                  <a:pt x="29657" y="92"/>
                  <a:pt x="29580" y="113"/>
                  <a:pt x="29541" y="132"/>
                </a:cubicBezTo>
                <a:cubicBezTo>
                  <a:pt x="29500" y="151"/>
                  <a:pt x="29495" y="168"/>
                  <a:pt x="29503" y="177"/>
                </a:cubicBezTo>
                <a:cubicBezTo>
                  <a:pt x="29504" y="191"/>
                  <a:pt x="29507" y="205"/>
                  <a:pt x="29510" y="219"/>
                </a:cubicBezTo>
                <a:cubicBezTo>
                  <a:pt x="29504" y="215"/>
                  <a:pt x="29498" y="214"/>
                  <a:pt x="29491" y="212"/>
                </a:cubicBezTo>
                <a:cubicBezTo>
                  <a:pt x="29489" y="214"/>
                  <a:pt x="29487" y="215"/>
                  <a:pt x="29484" y="215"/>
                </a:cubicBezTo>
                <a:cubicBezTo>
                  <a:pt x="29464" y="215"/>
                  <a:pt x="29436" y="177"/>
                  <a:pt x="29401" y="177"/>
                </a:cubicBezTo>
                <a:cubicBezTo>
                  <a:pt x="29385" y="177"/>
                  <a:pt x="29368" y="184"/>
                  <a:pt x="29350" y="206"/>
                </a:cubicBezTo>
                <a:cubicBezTo>
                  <a:pt x="29281" y="184"/>
                  <a:pt x="28898" y="153"/>
                  <a:pt x="28774" y="69"/>
                </a:cubicBezTo>
                <a:cubicBezTo>
                  <a:pt x="28715" y="75"/>
                  <a:pt x="28664" y="113"/>
                  <a:pt x="28618" y="113"/>
                </a:cubicBezTo>
                <a:cubicBezTo>
                  <a:pt x="28601" y="113"/>
                  <a:pt x="28585" y="108"/>
                  <a:pt x="28569" y="95"/>
                </a:cubicBezTo>
                <a:cubicBezTo>
                  <a:pt x="28513" y="133"/>
                  <a:pt x="28412" y="252"/>
                  <a:pt x="28374" y="252"/>
                </a:cubicBezTo>
                <a:cubicBezTo>
                  <a:pt x="28373" y="252"/>
                  <a:pt x="28373" y="252"/>
                  <a:pt x="28373" y="252"/>
                </a:cubicBezTo>
                <a:cubicBezTo>
                  <a:pt x="28345" y="315"/>
                  <a:pt x="28321" y="342"/>
                  <a:pt x="28301" y="342"/>
                </a:cubicBezTo>
                <a:cubicBezTo>
                  <a:pt x="28272" y="342"/>
                  <a:pt x="28250" y="285"/>
                  <a:pt x="28233" y="200"/>
                </a:cubicBezTo>
                <a:cubicBezTo>
                  <a:pt x="28210" y="161"/>
                  <a:pt x="28204" y="154"/>
                  <a:pt x="28201" y="154"/>
                </a:cubicBezTo>
                <a:cubicBezTo>
                  <a:pt x="28199" y="154"/>
                  <a:pt x="28198" y="156"/>
                  <a:pt x="28196" y="156"/>
                </a:cubicBezTo>
                <a:cubicBezTo>
                  <a:pt x="28192" y="156"/>
                  <a:pt x="28187" y="153"/>
                  <a:pt x="28176" y="140"/>
                </a:cubicBezTo>
                <a:cubicBezTo>
                  <a:pt x="28173" y="168"/>
                  <a:pt x="28168" y="178"/>
                  <a:pt x="28162" y="178"/>
                </a:cubicBezTo>
                <a:cubicBezTo>
                  <a:pt x="28147" y="178"/>
                  <a:pt x="28123" y="118"/>
                  <a:pt x="28092" y="118"/>
                </a:cubicBezTo>
                <a:cubicBezTo>
                  <a:pt x="28081" y="118"/>
                  <a:pt x="28070" y="125"/>
                  <a:pt x="28057" y="144"/>
                </a:cubicBezTo>
                <a:cubicBezTo>
                  <a:pt x="28043" y="85"/>
                  <a:pt x="28030" y="67"/>
                  <a:pt x="28015" y="67"/>
                </a:cubicBezTo>
                <a:cubicBezTo>
                  <a:pt x="27991" y="67"/>
                  <a:pt x="27965" y="123"/>
                  <a:pt x="27932" y="123"/>
                </a:cubicBezTo>
                <a:cubicBezTo>
                  <a:pt x="27932" y="123"/>
                  <a:pt x="27931" y="123"/>
                  <a:pt x="27930" y="123"/>
                </a:cubicBezTo>
                <a:cubicBezTo>
                  <a:pt x="27879" y="132"/>
                  <a:pt x="27819" y="181"/>
                  <a:pt x="27748" y="228"/>
                </a:cubicBezTo>
                <a:cubicBezTo>
                  <a:pt x="27730" y="242"/>
                  <a:pt x="27713" y="246"/>
                  <a:pt x="27695" y="246"/>
                </a:cubicBezTo>
                <a:cubicBezTo>
                  <a:pt x="27667" y="246"/>
                  <a:pt x="27640" y="235"/>
                  <a:pt x="27614" y="235"/>
                </a:cubicBezTo>
                <a:cubicBezTo>
                  <a:pt x="27589" y="235"/>
                  <a:pt x="27565" y="245"/>
                  <a:pt x="27543" y="284"/>
                </a:cubicBezTo>
                <a:cubicBezTo>
                  <a:pt x="27498" y="294"/>
                  <a:pt x="27459" y="372"/>
                  <a:pt x="27418" y="372"/>
                </a:cubicBezTo>
                <a:cubicBezTo>
                  <a:pt x="27402" y="372"/>
                  <a:pt x="27386" y="360"/>
                  <a:pt x="27369" y="328"/>
                </a:cubicBezTo>
                <a:cubicBezTo>
                  <a:pt x="27329" y="320"/>
                  <a:pt x="27288" y="274"/>
                  <a:pt x="27252" y="274"/>
                </a:cubicBezTo>
                <a:cubicBezTo>
                  <a:pt x="27239" y="274"/>
                  <a:pt x="27227" y="280"/>
                  <a:pt x="27215" y="295"/>
                </a:cubicBezTo>
                <a:cubicBezTo>
                  <a:pt x="27202" y="319"/>
                  <a:pt x="27188" y="324"/>
                  <a:pt x="27173" y="324"/>
                </a:cubicBezTo>
                <a:cubicBezTo>
                  <a:pt x="27161" y="324"/>
                  <a:pt x="27149" y="320"/>
                  <a:pt x="27137" y="320"/>
                </a:cubicBezTo>
                <a:cubicBezTo>
                  <a:pt x="27120" y="320"/>
                  <a:pt x="27104" y="329"/>
                  <a:pt x="27089" y="371"/>
                </a:cubicBezTo>
                <a:cubicBezTo>
                  <a:pt x="27086" y="382"/>
                  <a:pt x="27079" y="386"/>
                  <a:pt x="27070" y="386"/>
                </a:cubicBezTo>
                <a:cubicBezTo>
                  <a:pt x="27001" y="386"/>
                  <a:pt x="26785" y="145"/>
                  <a:pt x="26696" y="145"/>
                </a:cubicBezTo>
                <a:cubicBezTo>
                  <a:pt x="26695" y="145"/>
                  <a:pt x="26694" y="145"/>
                  <a:pt x="26693" y="145"/>
                </a:cubicBezTo>
                <a:lnTo>
                  <a:pt x="26338" y="172"/>
                </a:lnTo>
                <a:cubicBezTo>
                  <a:pt x="26117" y="188"/>
                  <a:pt x="25165" y="327"/>
                  <a:pt x="25033" y="487"/>
                </a:cubicBezTo>
                <a:cubicBezTo>
                  <a:pt x="25007" y="519"/>
                  <a:pt x="24990" y="529"/>
                  <a:pt x="24978" y="529"/>
                </a:cubicBezTo>
                <a:cubicBezTo>
                  <a:pt x="24962" y="529"/>
                  <a:pt x="24958" y="509"/>
                  <a:pt x="24954" y="500"/>
                </a:cubicBezTo>
                <a:cubicBezTo>
                  <a:pt x="24950" y="497"/>
                  <a:pt x="24947" y="473"/>
                  <a:pt x="24934" y="473"/>
                </a:cubicBezTo>
                <a:cubicBezTo>
                  <a:pt x="24926" y="473"/>
                  <a:pt x="24912" y="485"/>
                  <a:pt x="24890" y="524"/>
                </a:cubicBezTo>
                <a:cubicBezTo>
                  <a:pt x="24853" y="512"/>
                  <a:pt x="24791" y="440"/>
                  <a:pt x="24695" y="440"/>
                </a:cubicBezTo>
                <a:cubicBezTo>
                  <a:pt x="24641" y="440"/>
                  <a:pt x="24577" y="463"/>
                  <a:pt x="24500" y="532"/>
                </a:cubicBezTo>
                <a:cubicBezTo>
                  <a:pt x="24429" y="483"/>
                  <a:pt x="24363" y="457"/>
                  <a:pt x="24300" y="457"/>
                </a:cubicBezTo>
                <a:cubicBezTo>
                  <a:pt x="24294" y="457"/>
                  <a:pt x="24288" y="458"/>
                  <a:pt x="24282" y="458"/>
                </a:cubicBezTo>
                <a:cubicBezTo>
                  <a:pt x="24214" y="463"/>
                  <a:pt x="24149" y="499"/>
                  <a:pt x="24089" y="567"/>
                </a:cubicBezTo>
                <a:cubicBezTo>
                  <a:pt x="24040" y="604"/>
                  <a:pt x="23991" y="621"/>
                  <a:pt x="23944" y="621"/>
                </a:cubicBezTo>
                <a:cubicBezTo>
                  <a:pt x="23872" y="621"/>
                  <a:pt x="23802" y="582"/>
                  <a:pt x="23734" y="514"/>
                </a:cubicBezTo>
                <a:cubicBezTo>
                  <a:pt x="23725" y="517"/>
                  <a:pt x="23716" y="518"/>
                  <a:pt x="23707" y="518"/>
                </a:cubicBezTo>
                <a:cubicBezTo>
                  <a:pt x="23637" y="518"/>
                  <a:pt x="23568" y="442"/>
                  <a:pt x="23505" y="442"/>
                </a:cubicBezTo>
                <a:cubicBezTo>
                  <a:pt x="23481" y="442"/>
                  <a:pt x="23457" y="454"/>
                  <a:pt x="23435" y="487"/>
                </a:cubicBezTo>
                <a:cubicBezTo>
                  <a:pt x="23365" y="441"/>
                  <a:pt x="23224" y="422"/>
                  <a:pt x="23062" y="422"/>
                </a:cubicBezTo>
                <a:cubicBezTo>
                  <a:pt x="22759" y="422"/>
                  <a:pt x="22383" y="489"/>
                  <a:pt x="22250" y="579"/>
                </a:cubicBezTo>
                <a:cubicBezTo>
                  <a:pt x="22245" y="595"/>
                  <a:pt x="22235" y="609"/>
                  <a:pt x="22221" y="621"/>
                </a:cubicBezTo>
                <a:cubicBezTo>
                  <a:pt x="22204" y="665"/>
                  <a:pt x="22180" y="692"/>
                  <a:pt x="22146" y="695"/>
                </a:cubicBezTo>
                <a:cubicBezTo>
                  <a:pt x="22140" y="700"/>
                  <a:pt x="22134" y="704"/>
                  <a:pt x="22128" y="704"/>
                </a:cubicBezTo>
                <a:cubicBezTo>
                  <a:pt x="22123" y="704"/>
                  <a:pt x="22118" y="702"/>
                  <a:pt x="22113" y="696"/>
                </a:cubicBezTo>
                <a:cubicBezTo>
                  <a:pt x="22106" y="691"/>
                  <a:pt x="22100" y="689"/>
                  <a:pt x="22094" y="689"/>
                </a:cubicBezTo>
                <a:cubicBezTo>
                  <a:pt x="22066" y="689"/>
                  <a:pt x="22040" y="733"/>
                  <a:pt x="22015" y="763"/>
                </a:cubicBezTo>
                <a:cubicBezTo>
                  <a:pt x="21981" y="730"/>
                  <a:pt x="21950" y="753"/>
                  <a:pt x="21917" y="695"/>
                </a:cubicBezTo>
                <a:cubicBezTo>
                  <a:pt x="21909" y="708"/>
                  <a:pt x="21902" y="713"/>
                  <a:pt x="21897" y="713"/>
                </a:cubicBezTo>
                <a:cubicBezTo>
                  <a:pt x="21881" y="713"/>
                  <a:pt x="21882" y="655"/>
                  <a:pt x="21897" y="625"/>
                </a:cubicBezTo>
                <a:cubicBezTo>
                  <a:pt x="21893" y="623"/>
                  <a:pt x="21889" y="623"/>
                  <a:pt x="21884" y="621"/>
                </a:cubicBezTo>
                <a:cubicBezTo>
                  <a:pt x="21848" y="610"/>
                  <a:pt x="21808" y="598"/>
                  <a:pt x="21766" y="598"/>
                </a:cubicBezTo>
                <a:cubicBezTo>
                  <a:pt x="21736" y="598"/>
                  <a:pt x="21704" y="604"/>
                  <a:pt x="21671" y="623"/>
                </a:cubicBezTo>
                <a:cubicBezTo>
                  <a:pt x="21656" y="619"/>
                  <a:pt x="21640" y="618"/>
                  <a:pt x="21626" y="618"/>
                </a:cubicBezTo>
                <a:cubicBezTo>
                  <a:pt x="21539" y="618"/>
                  <a:pt x="21473" y="677"/>
                  <a:pt x="21418" y="691"/>
                </a:cubicBezTo>
                <a:cubicBezTo>
                  <a:pt x="21355" y="681"/>
                  <a:pt x="21309" y="672"/>
                  <a:pt x="21278" y="650"/>
                </a:cubicBezTo>
                <a:cubicBezTo>
                  <a:pt x="21274" y="648"/>
                  <a:pt x="21269" y="647"/>
                  <a:pt x="21265" y="647"/>
                </a:cubicBezTo>
                <a:cubicBezTo>
                  <a:pt x="21254" y="647"/>
                  <a:pt x="21243" y="653"/>
                  <a:pt x="21236" y="662"/>
                </a:cubicBezTo>
                <a:cubicBezTo>
                  <a:pt x="21240" y="654"/>
                  <a:pt x="21244" y="646"/>
                  <a:pt x="21245" y="637"/>
                </a:cubicBezTo>
                <a:cubicBezTo>
                  <a:pt x="21246" y="630"/>
                  <a:pt x="21248" y="626"/>
                  <a:pt x="21249" y="620"/>
                </a:cubicBezTo>
                <a:lnTo>
                  <a:pt x="21249" y="620"/>
                </a:lnTo>
                <a:cubicBezTo>
                  <a:pt x="21215" y="628"/>
                  <a:pt x="21178" y="634"/>
                  <a:pt x="21142" y="636"/>
                </a:cubicBezTo>
                <a:cubicBezTo>
                  <a:pt x="21122" y="637"/>
                  <a:pt x="21101" y="638"/>
                  <a:pt x="21079" y="638"/>
                </a:cubicBezTo>
                <a:cubicBezTo>
                  <a:pt x="20867" y="638"/>
                  <a:pt x="20595" y="587"/>
                  <a:pt x="20374" y="587"/>
                </a:cubicBezTo>
                <a:cubicBezTo>
                  <a:pt x="20233" y="587"/>
                  <a:pt x="20113" y="608"/>
                  <a:pt x="20044" y="677"/>
                </a:cubicBezTo>
                <a:cubicBezTo>
                  <a:pt x="20013" y="707"/>
                  <a:pt x="19983" y="718"/>
                  <a:pt x="19953" y="718"/>
                </a:cubicBezTo>
                <a:cubicBezTo>
                  <a:pt x="19912" y="718"/>
                  <a:pt x="19872" y="697"/>
                  <a:pt x="19833" y="677"/>
                </a:cubicBezTo>
                <a:cubicBezTo>
                  <a:pt x="19788" y="705"/>
                  <a:pt x="19745" y="713"/>
                  <a:pt x="19703" y="713"/>
                </a:cubicBezTo>
                <a:cubicBezTo>
                  <a:pt x="19651" y="713"/>
                  <a:pt x="19602" y="701"/>
                  <a:pt x="19555" y="701"/>
                </a:cubicBezTo>
                <a:cubicBezTo>
                  <a:pt x="19529" y="701"/>
                  <a:pt x="19503" y="705"/>
                  <a:pt x="19479" y="718"/>
                </a:cubicBezTo>
                <a:cubicBezTo>
                  <a:pt x="19451" y="744"/>
                  <a:pt x="19424" y="747"/>
                  <a:pt x="19397" y="747"/>
                </a:cubicBezTo>
                <a:cubicBezTo>
                  <a:pt x="19391" y="747"/>
                  <a:pt x="19384" y="746"/>
                  <a:pt x="19377" y="746"/>
                </a:cubicBezTo>
                <a:cubicBezTo>
                  <a:pt x="19353" y="746"/>
                  <a:pt x="19329" y="749"/>
                  <a:pt x="19307" y="770"/>
                </a:cubicBezTo>
                <a:cubicBezTo>
                  <a:pt x="19295" y="788"/>
                  <a:pt x="19282" y="795"/>
                  <a:pt x="19270" y="795"/>
                </a:cubicBezTo>
                <a:cubicBezTo>
                  <a:pt x="19238" y="795"/>
                  <a:pt x="19206" y="753"/>
                  <a:pt x="19176" y="753"/>
                </a:cubicBezTo>
                <a:cubicBezTo>
                  <a:pt x="19170" y="753"/>
                  <a:pt x="19164" y="755"/>
                  <a:pt x="19158" y="760"/>
                </a:cubicBezTo>
                <a:cubicBezTo>
                  <a:pt x="19097" y="766"/>
                  <a:pt x="19044" y="816"/>
                  <a:pt x="18995" y="816"/>
                </a:cubicBezTo>
                <a:cubicBezTo>
                  <a:pt x="18972" y="816"/>
                  <a:pt x="18950" y="805"/>
                  <a:pt x="18928" y="774"/>
                </a:cubicBezTo>
                <a:cubicBezTo>
                  <a:pt x="18909" y="747"/>
                  <a:pt x="18891" y="737"/>
                  <a:pt x="18874" y="737"/>
                </a:cubicBezTo>
                <a:cubicBezTo>
                  <a:pt x="18832" y="737"/>
                  <a:pt x="18798" y="800"/>
                  <a:pt x="18767" y="809"/>
                </a:cubicBezTo>
                <a:cubicBezTo>
                  <a:pt x="18696" y="769"/>
                  <a:pt x="18195" y="727"/>
                  <a:pt x="17935" y="727"/>
                </a:cubicBezTo>
                <a:cubicBezTo>
                  <a:pt x="17854" y="727"/>
                  <a:pt x="17797" y="731"/>
                  <a:pt x="17783" y="740"/>
                </a:cubicBezTo>
                <a:cubicBezTo>
                  <a:pt x="17780" y="740"/>
                  <a:pt x="17778" y="740"/>
                  <a:pt x="17776" y="740"/>
                </a:cubicBezTo>
                <a:cubicBezTo>
                  <a:pt x="17684" y="740"/>
                  <a:pt x="17665" y="721"/>
                  <a:pt x="17650" y="721"/>
                </a:cubicBezTo>
                <a:cubicBezTo>
                  <a:pt x="17647" y="721"/>
                  <a:pt x="17643" y="723"/>
                  <a:pt x="17639" y="725"/>
                </a:cubicBezTo>
                <a:cubicBezTo>
                  <a:pt x="17633" y="747"/>
                  <a:pt x="17605" y="916"/>
                  <a:pt x="17571" y="916"/>
                </a:cubicBezTo>
                <a:cubicBezTo>
                  <a:pt x="17566" y="916"/>
                  <a:pt x="17560" y="911"/>
                  <a:pt x="17554" y="899"/>
                </a:cubicBezTo>
                <a:cubicBezTo>
                  <a:pt x="17535" y="898"/>
                  <a:pt x="17509" y="889"/>
                  <a:pt x="17476" y="889"/>
                </a:cubicBezTo>
                <a:cubicBezTo>
                  <a:pt x="17443" y="889"/>
                  <a:pt x="17403" y="897"/>
                  <a:pt x="17354" y="926"/>
                </a:cubicBezTo>
                <a:cubicBezTo>
                  <a:pt x="17259" y="912"/>
                  <a:pt x="17204" y="897"/>
                  <a:pt x="17172" y="897"/>
                </a:cubicBezTo>
                <a:cubicBezTo>
                  <a:pt x="17169" y="897"/>
                  <a:pt x="17167" y="897"/>
                  <a:pt x="17165" y="897"/>
                </a:cubicBezTo>
                <a:cubicBezTo>
                  <a:pt x="17159" y="912"/>
                  <a:pt x="17153" y="918"/>
                  <a:pt x="17149" y="918"/>
                </a:cubicBezTo>
                <a:cubicBezTo>
                  <a:pt x="17131" y="918"/>
                  <a:pt x="17122" y="833"/>
                  <a:pt x="17118" y="832"/>
                </a:cubicBezTo>
                <a:cubicBezTo>
                  <a:pt x="17116" y="830"/>
                  <a:pt x="17115" y="830"/>
                  <a:pt x="17114" y="830"/>
                </a:cubicBezTo>
                <a:cubicBezTo>
                  <a:pt x="17107" y="830"/>
                  <a:pt x="17094" y="865"/>
                  <a:pt x="16985" y="865"/>
                </a:cubicBezTo>
                <a:cubicBezTo>
                  <a:pt x="16973" y="865"/>
                  <a:pt x="16961" y="865"/>
                  <a:pt x="16947" y="864"/>
                </a:cubicBezTo>
                <a:cubicBezTo>
                  <a:pt x="16896" y="934"/>
                  <a:pt x="16846" y="921"/>
                  <a:pt x="16799" y="931"/>
                </a:cubicBezTo>
                <a:cubicBezTo>
                  <a:pt x="16787" y="947"/>
                  <a:pt x="16775" y="952"/>
                  <a:pt x="16763" y="952"/>
                </a:cubicBezTo>
                <a:cubicBezTo>
                  <a:pt x="16740" y="952"/>
                  <a:pt x="16718" y="936"/>
                  <a:pt x="16696" y="936"/>
                </a:cubicBezTo>
                <a:cubicBezTo>
                  <a:pt x="16685" y="936"/>
                  <a:pt x="16674" y="940"/>
                  <a:pt x="16663" y="954"/>
                </a:cubicBezTo>
                <a:cubicBezTo>
                  <a:pt x="16639" y="986"/>
                  <a:pt x="16612" y="1003"/>
                  <a:pt x="16585" y="1003"/>
                </a:cubicBezTo>
                <a:cubicBezTo>
                  <a:pt x="16566" y="1003"/>
                  <a:pt x="16547" y="995"/>
                  <a:pt x="16527" y="978"/>
                </a:cubicBezTo>
                <a:cubicBezTo>
                  <a:pt x="16509" y="1015"/>
                  <a:pt x="16467" y="1020"/>
                  <a:pt x="16419" y="1020"/>
                </a:cubicBezTo>
                <a:cubicBezTo>
                  <a:pt x="16402" y="1020"/>
                  <a:pt x="16384" y="1019"/>
                  <a:pt x="16366" y="1019"/>
                </a:cubicBezTo>
                <a:cubicBezTo>
                  <a:pt x="16317" y="1019"/>
                  <a:pt x="16271" y="1024"/>
                  <a:pt x="16250" y="1064"/>
                </a:cubicBezTo>
                <a:cubicBezTo>
                  <a:pt x="16214" y="1097"/>
                  <a:pt x="16175" y="1135"/>
                  <a:pt x="16133" y="1135"/>
                </a:cubicBezTo>
                <a:cubicBezTo>
                  <a:pt x="16114" y="1135"/>
                  <a:pt x="16095" y="1128"/>
                  <a:pt x="16074" y="1109"/>
                </a:cubicBezTo>
                <a:cubicBezTo>
                  <a:pt x="16060" y="1118"/>
                  <a:pt x="16044" y="1120"/>
                  <a:pt x="16029" y="1120"/>
                </a:cubicBezTo>
                <a:cubicBezTo>
                  <a:pt x="15991" y="1120"/>
                  <a:pt x="15950" y="1104"/>
                  <a:pt x="15908" y="1104"/>
                </a:cubicBezTo>
                <a:cubicBezTo>
                  <a:pt x="15891" y="1104"/>
                  <a:pt x="15874" y="1106"/>
                  <a:pt x="15857" y="1113"/>
                </a:cubicBezTo>
                <a:cubicBezTo>
                  <a:pt x="15619" y="1105"/>
                  <a:pt x="15592" y="1052"/>
                  <a:pt x="15581" y="1052"/>
                </a:cubicBezTo>
                <a:cubicBezTo>
                  <a:pt x="15581" y="1052"/>
                  <a:pt x="15581" y="1052"/>
                  <a:pt x="15580" y="1052"/>
                </a:cubicBezTo>
                <a:cubicBezTo>
                  <a:pt x="15574" y="1045"/>
                  <a:pt x="15570" y="1029"/>
                  <a:pt x="15523" y="1029"/>
                </a:cubicBezTo>
                <a:cubicBezTo>
                  <a:pt x="15504" y="1029"/>
                  <a:pt x="15479" y="1031"/>
                  <a:pt x="15445" y="1037"/>
                </a:cubicBezTo>
                <a:lnTo>
                  <a:pt x="15445" y="1037"/>
                </a:lnTo>
                <a:cubicBezTo>
                  <a:pt x="15454" y="1035"/>
                  <a:pt x="15461" y="1031"/>
                  <a:pt x="15469" y="1027"/>
                </a:cubicBezTo>
                <a:cubicBezTo>
                  <a:pt x="15505" y="1026"/>
                  <a:pt x="15527" y="995"/>
                  <a:pt x="15514" y="995"/>
                </a:cubicBezTo>
                <a:cubicBezTo>
                  <a:pt x="15509" y="995"/>
                  <a:pt x="15498" y="1000"/>
                  <a:pt x="15481" y="1013"/>
                </a:cubicBezTo>
                <a:cubicBezTo>
                  <a:pt x="15438" y="1024"/>
                  <a:pt x="15395" y="1032"/>
                  <a:pt x="15350" y="1034"/>
                </a:cubicBezTo>
                <a:cubicBezTo>
                  <a:pt x="15370" y="1040"/>
                  <a:pt x="15392" y="1042"/>
                  <a:pt x="15414" y="1042"/>
                </a:cubicBezTo>
                <a:cubicBezTo>
                  <a:pt x="15418" y="1042"/>
                  <a:pt x="15422" y="1042"/>
                  <a:pt x="15427" y="1042"/>
                </a:cubicBezTo>
                <a:lnTo>
                  <a:pt x="15427" y="1042"/>
                </a:lnTo>
                <a:cubicBezTo>
                  <a:pt x="15409" y="1045"/>
                  <a:pt x="15391" y="1050"/>
                  <a:pt x="15369" y="1055"/>
                </a:cubicBezTo>
                <a:cubicBezTo>
                  <a:pt x="15354" y="1046"/>
                  <a:pt x="15345" y="1042"/>
                  <a:pt x="15335" y="1036"/>
                </a:cubicBezTo>
                <a:cubicBezTo>
                  <a:pt x="15250" y="1045"/>
                  <a:pt x="15133" y="1055"/>
                  <a:pt x="14965" y="1080"/>
                </a:cubicBezTo>
                <a:cubicBezTo>
                  <a:pt x="14889" y="1117"/>
                  <a:pt x="14819" y="1125"/>
                  <a:pt x="14755" y="1125"/>
                </a:cubicBezTo>
                <a:cubicBezTo>
                  <a:pt x="14706" y="1125"/>
                  <a:pt x="14661" y="1120"/>
                  <a:pt x="14619" y="1120"/>
                </a:cubicBezTo>
                <a:cubicBezTo>
                  <a:pt x="14576" y="1120"/>
                  <a:pt x="14536" y="1126"/>
                  <a:pt x="14501" y="1148"/>
                </a:cubicBezTo>
                <a:cubicBezTo>
                  <a:pt x="14476" y="1142"/>
                  <a:pt x="14452" y="1140"/>
                  <a:pt x="14431" y="1140"/>
                </a:cubicBezTo>
                <a:cubicBezTo>
                  <a:pt x="14355" y="1140"/>
                  <a:pt x="14300" y="1167"/>
                  <a:pt x="14260" y="1173"/>
                </a:cubicBezTo>
                <a:cubicBezTo>
                  <a:pt x="14190" y="1204"/>
                  <a:pt x="14158" y="1211"/>
                  <a:pt x="14131" y="1211"/>
                </a:cubicBezTo>
                <a:cubicBezTo>
                  <a:pt x="14117" y="1211"/>
                  <a:pt x="14104" y="1209"/>
                  <a:pt x="14088" y="1207"/>
                </a:cubicBezTo>
                <a:cubicBezTo>
                  <a:pt x="14063" y="1249"/>
                  <a:pt x="13069" y="1262"/>
                  <a:pt x="12948" y="1308"/>
                </a:cubicBezTo>
                <a:cubicBezTo>
                  <a:pt x="12899" y="1327"/>
                  <a:pt x="12846" y="1346"/>
                  <a:pt x="12794" y="1346"/>
                </a:cubicBezTo>
                <a:cubicBezTo>
                  <a:pt x="12781" y="1346"/>
                  <a:pt x="12768" y="1345"/>
                  <a:pt x="12755" y="1342"/>
                </a:cubicBezTo>
                <a:cubicBezTo>
                  <a:pt x="12749" y="1341"/>
                  <a:pt x="12738" y="1340"/>
                  <a:pt x="12724" y="1340"/>
                </a:cubicBezTo>
                <a:cubicBezTo>
                  <a:pt x="12586" y="1340"/>
                  <a:pt x="12097" y="1401"/>
                  <a:pt x="12011" y="1607"/>
                </a:cubicBezTo>
                <a:cubicBezTo>
                  <a:pt x="11965" y="1585"/>
                  <a:pt x="11833" y="1576"/>
                  <a:pt x="11666" y="1576"/>
                </a:cubicBezTo>
                <a:cubicBezTo>
                  <a:pt x="11212" y="1576"/>
                  <a:pt x="10497" y="1640"/>
                  <a:pt x="10533" y="1672"/>
                </a:cubicBezTo>
                <a:cubicBezTo>
                  <a:pt x="10513" y="1655"/>
                  <a:pt x="10496" y="1649"/>
                  <a:pt x="10479" y="1649"/>
                </a:cubicBezTo>
                <a:cubicBezTo>
                  <a:pt x="10434" y="1649"/>
                  <a:pt x="10399" y="1698"/>
                  <a:pt x="10370" y="1707"/>
                </a:cubicBezTo>
                <a:cubicBezTo>
                  <a:pt x="10366" y="1710"/>
                  <a:pt x="10362" y="1711"/>
                  <a:pt x="10359" y="1711"/>
                </a:cubicBezTo>
                <a:cubicBezTo>
                  <a:pt x="10308" y="1711"/>
                  <a:pt x="10270" y="1499"/>
                  <a:pt x="10247" y="1406"/>
                </a:cubicBezTo>
                <a:cubicBezTo>
                  <a:pt x="10295" y="1405"/>
                  <a:pt x="10390" y="1357"/>
                  <a:pt x="10341" y="1357"/>
                </a:cubicBezTo>
                <a:cubicBezTo>
                  <a:pt x="10325" y="1357"/>
                  <a:pt x="10294" y="1362"/>
                  <a:pt x="10242" y="1375"/>
                </a:cubicBezTo>
                <a:cubicBezTo>
                  <a:pt x="10242" y="1375"/>
                  <a:pt x="10240" y="1378"/>
                  <a:pt x="10239" y="1378"/>
                </a:cubicBezTo>
                <a:cubicBezTo>
                  <a:pt x="10235" y="1367"/>
                  <a:pt x="10232" y="1360"/>
                  <a:pt x="10229" y="1360"/>
                </a:cubicBezTo>
                <a:cubicBezTo>
                  <a:pt x="10226" y="1360"/>
                  <a:pt x="10224" y="1366"/>
                  <a:pt x="10222" y="1379"/>
                </a:cubicBezTo>
                <a:cubicBezTo>
                  <a:pt x="10220" y="1386"/>
                  <a:pt x="10222" y="1387"/>
                  <a:pt x="10222" y="1391"/>
                </a:cubicBezTo>
                <a:cubicBezTo>
                  <a:pt x="10175" y="1432"/>
                  <a:pt x="10141" y="1492"/>
                  <a:pt x="10116" y="1492"/>
                </a:cubicBezTo>
                <a:cubicBezTo>
                  <a:pt x="10115" y="1492"/>
                  <a:pt x="10115" y="1492"/>
                  <a:pt x="10114" y="1492"/>
                </a:cubicBezTo>
                <a:cubicBezTo>
                  <a:pt x="10125" y="1476"/>
                  <a:pt x="10133" y="1459"/>
                  <a:pt x="10142" y="1444"/>
                </a:cubicBezTo>
                <a:lnTo>
                  <a:pt x="10142" y="1444"/>
                </a:lnTo>
                <a:cubicBezTo>
                  <a:pt x="10103" y="1511"/>
                  <a:pt x="9215" y="1496"/>
                  <a:pt x="8951" y="1539"/>
                </a:cubicBezTo>
                <a:cubicBezTo>
                  <a:pt x="8929" y="1500"/>
                  <a:pt x="8875" y="1480"/>
                  <a:pt x="8820" y="1480"/>
                </a:cubicBezTo>
                <a:cubicBezTo>
                  <a:pt x="8761" y="1480"/>
                  <a:pt x="8701" y="1502"/>
                  <a:pt x="8675" y="1545"/>
                </a:cubicBezTo>
                <a:cubicBezTo>
                  <a:pt x="8636" y="1500"/>
                  <a:pt x="8657" y="1429"/>
                  <a:pt x="8720" y="1400"/>
                </a:cubicBezTo>
                <a:lnTo>
                  <a:pt x="8720" y="1400"/>
                </a:lnTo>
                <a:cubicBezTo>
                  <a:pt x="8649" y="1407"/>
                  <a:pt x="8589" y="1410"/>
                  <a:pt x="8537" y="1410"/>
                </a:cubicBezTo>
                <a:cubicBezTo>
                  <a:pt x="8269" y="1410"/>
                  <a:pt x="8225" y="1329"/>
                  <a:pt x="7958" y="1329"/>
                </a:cubicBezTo>
                <a:cubicBezTo>
                  <a:pt x="7905" y="1329"/>
                  <a:pt x="7845" y="1332"/>
                  <a:pt x="7772" y="1340"/>
                </a:cubicBezTo>
                <a:cubicBezTo>
                  <a:pt x="7647" y="1352"/>
                  <a:pt x="7465" y="1360"/>
                  <a:pt x="7301" y="1360"/>
                </a:cubicBezTo>
                <a:cubicBezTo>
                  <a:pt x="7193" y="1360"/>
                  <a:pt x="7092" y="1357"/>
                  <a:pt x="7020" y="1349"/>
                </a:cubicBezTo>
                <a:lnTo>
                  <a:pt x="7017" y="1349"/>
                </a:lnTo>
                <a:cubicBezTo>
                  <a:pt x="7010" y="1336"/>
                  <a:pt x="7002" y="1324"/>
                  <a:pt x="6992" y="1310"/>
                </a:cubicBezTo>
                <a:lnTo>
                  <a:pt x="6992" y="1310"/>
                </a:lnTo>
                <a:cubicBezTo>
                  <a:pt x="7011" y="1337"/>
                  <a:pt x="7027" y="1348"/>
                  <a:pt x="7032" y="1348"/>
                </a:cubicBezTo>
                <a:cubicBezTo>
                  <a:pt x="7040" y="1348"/>
                  <a:pt x="7026" y="1323"/>
                  <a:pt x="6974" y="1281"/>
                </a:cubicBezTo>
                <a:cubicBezTo>
                  <a:pt x="6966" y="1263"/>
                  <a:pt x="6958" y="1255"/>
                  <a:pt x="6951" y="1255"/>
                </a:cubicBezTo>
                <a:cubicBezTo>
                  <a:pt x="6935" y="1255"/>
                  <a:pt x="6920" y="1302"/>
                  <a:pt x="6896" y="1349"/>
                </a:cubicBezTo>
                <a:cubicBezTo>
                  <a:pt x="6860" y="1358"/>
                  <a:pt x="6854" y="1377"/>
                  <a:pt x="6867" y="1400"/>
                </a:cubicBezTo>
                <a:cubicBezTo>
                  <a:pt x="6853" y="1421"/>
                  <a:pt x="6833" y="1438"/>
                  <a:pt x="6809" y="1445"/>
                </a:cubicBezTo>
                <a:cubicBezTo>
                  <a:pt x="6798" y="1454"/>
                  <a:pt x="6786" y="1457"/>
                  <a:pt x="6774" y="1457"/>
                </a:cubicBezTo>
                <a:cubicBezTo>
                  <a:pt x="6750" y="1457"/>
                  <a:pt x="6723" y="1445"/>
                  <a:pt x="6694" y="1445"/>
                </a:cubicBezTo>
                <a:cubicBezTo>
                  <a:pt x="6671" y="1445"/>
                  <a:pt x="6646" y="1454"/>
                  <a:pt x="6620" y="1487"/>
                </a:cubicBezTo>
                <a:cubicBezTo>
                  <a:pt x="6614" y="1487"/>
                  <a:pt x="6607" y="1486"/>
                  <a:pt x="6600" y="1486"/>
                </a:cubicBezTo>
                <a:cubicBezTo>
                  <a:pt x="6546" y="1486"/>
                  <a:pt x="6488" y="1505"/>
                  <a:pt x="6423" y="1505"/>
                </a:cubicBezTo>
                <a:cubicBezTo>
                  <a:pt x="6405" y="1505"/>
                  <a:pt x="6387" y="1503"/>
                  <a:pt x="6368" y="1500"/>
                </a:cubicBezTo>
                <a:cubicBezTo>
                  <a:pt x="6240" y="1500"/>
                  <a:pt x="6122" y="1492"/>
                  <a:pt x="6013" y="1492"/>
                </a:cubicBezTo>
                <a:cubicBezTo>
                  <a:pt x="6005" y="1492"/>
                  <a:pt x="5997" y="1492"/>
                  <a:pt x="5989" y="1492"/>
                </a:cubicBezTo>
                <a:cubicBezTo>
                  <a:pt x="5891" y="1492"/>
                  <a:pt x="5802" y="1500"/>
                  <a:pt x="5720" y="1524"/>
                </a:cubicBezTo>
                <a:cubicBezTo>
                  <a:pt x="5667" y="1555"/>
                  <a:pt x="5617" y="1565"/>
                  <a:pt x="5569" y="1565"/>
                </a:cubicBezTo>
                <a:cubicBezTo>
                  <a:pt x="5525" y="1565"/>
                  <a:pt x="5483" y="1557"/>
                  <a:pt x="5443" y="1550"/>
                </a:cubicBezTo>
                <a:cubicBezTo>
                  <a:pt x="5452" y="1532"/>
                  <a:pt x="5408" y="1518"/>
                  <a:pt x="5258" y="1518"/>
                </a:cubicBezTo>
                <a:cubicBezTo>
                  <a:pt x="5247" y="1518"/>
                  <a:pt x="5122" y="1515"/>
                  <a:pt x="4999" y="1515"/>
                </a:cubicBezTo>
                <a:cubicBezTo>
                  <a:pt x="4907" y="1515"/>
                  <a:pt x="4816" y="1516"/>
                  <a:pt x="4774" y="1523"/>
                </a:cubicBezTo>
                <a:cubicBezTo>
                  <a:pt x="4756" y="1526"/>
                  <a:pt x="4739" y="1527"/>
                  <a:pt x="4722" y="1527"/>
                </a:cubicBezTo>
                <a:cubicBezTo>
                  <a:pt x="4576" y="1527"/>
                  <a:pt x="4446" y="1441"/>
                  <a:pt x="4308" y="1441"/>
                </a:cubicBezTo>
                <a:cubicBezTo>
                  <a:pt x="4249" y="1441"/>
                  <a:pt x="4189" y="1456"/>
                  <a:pt x="4127" y="1501"/>
                </a:cubicBezTo>
                <a:cubicBezTo>
                  <a:pt x="4115" y="1501"/>
                  <a:pt x="4103" y="1501"/>
                  <a:pt x="4092" y="1501"/>
                </a:cubicBezTo>
                <a:cubicBezTo>
                  <a:pt x="4064" y="1501"/>
                  <a:pt x="4039" y="1502"/>
                  <a:pt x="4016" y="1502"/>
                </a:cubicBezTo>
                <a:cubicBezTo>
                  <a:pt x="3965" y="1502"/>
                  <a:pt x="3925" y="1497"/>
                  <a:pt x="3894" y="1464"/>
                </a:cubicBezTo>
                <a:lnTo>
                  <a:pt x="3894" y="1464"/>
                </a:lnTo>
                <a:cubicBezTo>
                  <a:pt x="3972" y="1557"/>
                  <a:pt x="3941" y="1588"/>
                  <a:pt x="3881" y="1588"/>
                </a:cubicBezTo>
                <a:cubicBezTo>
                  <a:pt x="3774" y="1588"/>
                  <a:pt x="3574" y="1488"/>
                  <a:pt x="3741" y="1462"/>
                </a:cubicBezTo>
                <a:cubicBezTo>
                  <a:pt x="3731" y="1437"/>
                  <a:pt x="3713" y="1428"/>
                  <a:pt x="3691" y="1428"/>
                </a:cubicBezTo>
                <a:cubicBezTo>
                  <a:pt x="3659" y="1428"/>
                  <a:pt x="3619" y="1449"/>
                  <a:pt x="3586" y="1469"/>
                </a:cubicBezTo>
                <a:cubicBezTo>
                  <a:pt x="3578" y="1456"/>
                  <a:pt x="3570" y="1450"/>
                  <a:pt x="3562" y="1450"/>
                </a:cubicBezTo>
                <a:cubicBezTo>
                  <a:pt x="3509" y="1450"/>
                  <a:pt x="3447" y="1708"/>
                  <a:pt x="3346" y="1708"/>
                </a:cubicBezTo>
                <a:cubicBezTo>
                  <a:pt x="3343" y="1708"/>
                  <a:pt x="3340" y="1708"/>
                  <a:pt x="3338" y="1707"/>
                </a:cubicBezTo>
                <a:cubicBezTo>
                  <a:pt x="3238" y="1739"/>
                  <a:pt x="3146" y="1755"/>
                  <a:pt x="3062" y="1755"/>
                </a:cubicBezTo>
                <a:cubicBezTo>
                  <a:pt x="3046" y="1755"/>
                  <a:pt x="3029" y="1755"/>
                  <a:pt x="3013" y="1753"/>
                </a:cubicBezTo>
                <a:cubicBezTo>
                  <a:pt x="3011" y="1753"/>
                  <a:pt x="3010" y="1753"/>
                  <a:pt x="3008" y="1753"/>
                </a:cubicBezTo>
                <a:cubicBezTo>
                  <a:pt x="2915" y="1753"/>
                  <a:pt x="2827" y="2063"/>
                  <a:pt x="2753" y="2063"/>
                </a:cubicBezTo>
                <a:cubicBezTo>
                  <a:pt x="2751" y="2063"/>
                  <a:pt x="2750" y="2063"/>
                  <a:pt x="2749" y="2062"/>
                </a:cubicBezTo>
                <a:cubicBezTo>
                  <a:pt x="2743" y="2063"/>
                  <a:pt x="2738" y="2063"/>
                  <a:pt x="2733" y="2063"/>
                </a:cubicBezTo>
                <a:cubicBezTo>
                  <a:pt x="2588" y="2063"/>
                  <a:pt x="2474" y="2027"/>
                  <a:pt x="2374" y="1935"/>
                </a:cubicBezTo>
                <a:cubicBezTo>
                  <a:pt x="2276" y="1977"/>
                  <a:pt x="2194" y="1936"/>
                  <a:pt x="2115" y="1977"/>
                </a:cubicBezTo>
                <a:cubicBezTo>
                  <a:pt x="2069" y="2036"/>
                  <a:pt x="2060" y="2050"/>
                  <a:pt x="2070" y="2050"/>
                </a:cubicBezTo>
                <a:cubicBezTo>
                  <a:pt x="2079" y="2050"/>
                  <a:pt x="2103" y="2039"/>
                  <a:pt x="2129" y="2039"/>
                </a:cubicBezTo>
                <a:cubicBezTo>
                  <a:pt x="2147" y="2039"/>
                  <a:pt x="2165" y="2044"/>
                  <a:pt x="2180" y="2060"/>
                </a:cubicBezTo>
                <a:cubicBezTo>
                  <a:pt x="2188" y="2041"/>
                  <a:pt x="2195" y="2034"/>
                  <a:pt x="2200" y="2034"/>
                </a:cubicBezTo>
                <a:cubicBezTo>
                  <a:pt x="2213" y="2034"/>
                  <a:pt x="2214" y="2073"/>
                  <a:pt x="2187" y="2080"/>
                </a:cubicBezTo>
                <a:cubicBezTo>
                  <a:pt x="2181" y="2083"/>
                  <a:pt x="2174" y="2085"/>
                  <a:pt x="2164" y="2085"/>
                </a:cubicBezTo>
                <a:cubicBezTo>
                  <a:pt x="2117" y="2085"/>
                  <a:pt x="2027" y="2050"/>
                  <a:pt x="1874" y="2029"/>
                </a:cubicBezTo>
                <a:cubicBezTo>
                  <a:pt x="1723" y="2035"/>
                  <a:pt x="1651" y="2161"/>
                  <a:pt x="1614" y="2161"/>
                </a:cubicBezTo>
                <a:cubicBezTo>
                  <a:pt x="1607" y="2161"/>
                  <a:pt x="1601" y="2155"/>
                  <a:pt x="1596" y="2143"/>
                </a:cubicBezTo>
                <a:cubicBezTo>
                  <a:pt x="1579" y="2135"/>
                  <a:pt x="1580" y="2117"/>
                  <a:pt x="1586" y="2101"/>
                </a:cubicBezTo>
                <a:cubicBezTo>
                  <a:pt x="1579" y="2094"/>
                  <a:pt x="1574" y="2088"/>
                  <a:pt x="1569" y="2082"/>
                </a:cubicBezTo>
                <a:cubicBezTo>
                  <a:pt x="1540" y="2035"/>
                  <a:pt x="1496" y="2008"/>
                  <a:pt x="1430" y="2008"/>
                </a:cubicBezTo>
                <a:cubicBezTo>
                  <a:pt x="1362" y="2008"/>
                  <a:pt x="1271" y="2037"/>
                  <a:pt x="1149" y="2104"/>
                </a:cubicBezTo>
                <a:cubicBezTo>
                  <a:pt x="1108" y="2092"/>
                  <a:pt x="1070" y="2087"/>
                  <a:pt x="1035" y="2087"/>
                </a:cubicBezTo>
                <a:cubicBezTo>
                  <a:pt x="967" y="2087"/>
                  <a:pt x="910" y="2105"/>
                  <a:pt x="863" y="2116"/>
                </a:cubicBezTo>
                <a:cubicBezTo>
                  <a:pt x="839" y="2083"/>
                  <a:pt x="819" y="2071"/>
                  <a:pt x="801" y="2071"/>
                </a:cubicBezTo>
                <a:cubicBezTo>
                  <a:pt x="759" y="2071"/>
                  <a:pt x="729" y="2135"/>
                  <a:pt x="706" y="2176"/>
                </a:cubicBezTo>
                <a:cubicBezTo>
                  <a:pt x="706" y="2176"/>
                  <a:pt x="705" y="2176"/>
                  <a:pt x="705" y="2176"/>
                </a:cubicBezTo>
                <a:cubicBezTo>
                  <a:pt x="649" y="2176"/>
                  <a:pt x="625" y="2132"/>
                  <a:pt x="613" y="2132"/>
                </a:cubicBezTo>
                <a:cubicBezTo>
                  <a:pt x="610" y="2132"/>
                  <a:pt x="608" y="2136"/>
                  <a:pt x="606" y="2146"/>
                </a:cubicBezTo>
                <a:cubicBezTo>
                  <a:pt x="604" y="2144"/>
                  <a:pt x="602" y="2143"/>
                  <a:pt x="600" y="2143"/>
                </a:cubicBezTo>
                <a:cubicBezTo>
                  <a:pt x="592" y="2143"/>
                  <a:pt x="580" y="2159"/>
                  <a:pt x="538" y="2171"/>
                </a:cubicBezTo>
                <a:cubicBezTo>
                  <a:pt x="515" y="2140"/>
                  <a:pt x="478" y="2021"/>
                  <a:pt x="434" y="2021"/>
                </a:cubicBezTo>
                <a:cubicBezTo>
                  <a:pt x="426" y="2021"/>
                  <a:pt x="418" y="2025"/>
                  <a:pt x="410" y="2033"/>
                </a:cubicBezTo>
                <a:cubicBezTo>
                  <a:pt x="400" y="2050"/>
                  <a:pt x="389" y="2057"/>
                  <a:pt x="377" y="2057"/>
                </a:cubicBezTo>
                <a:cubicBezTo>
                  <a:pt x="337" y="2057"/>
                  <a:pt x="286" y="1984"/>
                  <a:pt x="229" y="1984"/>
                </a:cubicBezTo>
                <a:cubicBezTo>
                  <a:pt x="211" y="1984"/>
                  <a:pt x="193" y="1991"/>
                  <a:pt x="175" y="2009"/>
                </a:cubicBezTo>
                <a:cubicBezTo>
                  <a:pt x="132" y="2044"/>
                  <a:pt x="77" y="2061"/>
                  <a:pt x="23" y="2061"/>
                </a:cubicBezTo>
                <a:cubicBezTo>
                  <a:pt x="19" y="2061"/>
                  <a:pt x="15" y="2061"/>
                  <a:pt x="12" y="2061"/>
                </a:cubicBezTo>
                <a:lnTo>
                  <a:pt x="0" y="3664"/>
                </a:lnTo>
                <a:cubicBezTo>
                  <a:pt x="158" y="3561"/>
                  <a:pt x="396" y="3415"/>
                  <a:pt x="455" y="3415"/>
                </a:cubicBezTo>
                <a:cubicBezTo>
                  <a:pt x="456" y="3415"/>
                  <a:pt x="456" y="3415"/>
                  <a:pt x="457" y="3415"/>
                </a:cubicBezTo>
                <a:cubicBezTo>
                  <a:pt x="458" y="3415"/>
                  <a:pt x="459" y="3415"/>
                  <a:pt x="460" y="3415"/>
                </a:cubicBezTo>
                <a:cubicBezTo>
                  <a:pt x="528" y="3415"/>
                  <a:pt x="256" y="3500"/>
                  <a:pt x="334" y="3568"/>
                </a:cubicBezTo>
                <a:cubicBezTo>
                  <a:pt x="372" y="3607"/>
                  <a:pt x="764" y="3820"/>
                  <a:pt x="818" y="3820"/>
                </a:cubicBezTo>
                <a:cubicBezTo>
                  <a:pt x="820" y="3820"/>
                  <a:pt x="821" y="3820"/>
                  <a:pt x="822" y="3820"/>
                </a:cubicBezTo>
                <a:cubicBezTo>
                  <a:pt x="839" y="3799"/>
                  <a:pt x="853" y="3778"/>
                  <a:pt x="865" y="3755"/>
                </a:cubicBezTo>
                <a:lnTo>
                  <a:pt x="865" y="3755"/>
                </a:lnTo>
                <a:cubicBezTo>
                  <a:pt x="850" y="3771"/>
                  <a:pt x="835" y="3783"/>
                  <a:pt x="817" y="3799"/>
                </a:cubicBezTo>
                <a:cubicBezTo>
                  <a:pt x="832" y="3755"/>
                  <a:pt x="858" y="3728"/>
                  <a:pt x="891" y="3724"/>
                </a:cubicBezTo>
                <a:cubicBezTo>
                  <a:pt x="895" y="3722"/>
                  <a:pt x="900" y="3719"/>
                  <a:pt x="905" y="3719"/>
                </a:cubicBezTo>
                <a:lnTo>
                  <a:pt x="905" y="3719"/>
                </a:lnTo>
                <a:cubicBezTo>
                  <a:pt x="902" y="3722"/>
                  <a:pt x="900" y="3724"/>
                  <a:pt x="897" y="3725"/>
                </a:cubicBezTo>
                <a:cubicBezTo>
                  <a:pt x="911" y="3725"/>
                  <a:pt x="925" y="3728"/>
                  <a:pt x="937" y="3734"/>
                </a:cubicBezTo>
                <a:lnTo>
                  <a:pt x="943" y="3729"/>
                </a:lnTo>
                <a:cubicBezTo>
                  <a:pt x="972" y="3729"/>
                  <a:pt x="998" y="3687"/>
                  <a:pt x="1023" y="3657"/>
                </a:cubicBezTo>
                <a:cubicBezTo>
                  <a:pt x="1058" y="3690"/>
                  <a:pt x="1087" y="3667"/>
                  <a:pt x="1121" y="3725"/>
                </a:cubicBezTo>
                <a:cubicBezTo>
                  <a:pt x="1129" y="3712"/>
                  <a:pt x="1136" y="3707"/>
                  <a:pt x="1141" y="3707"/>
                </a:cubicBezTo>
                <a:cubicBezTo>
                  <a:pt x="1157" y="3707"/>
                  <a:pt x="1156" y="3765"/>
                  <a:pt x="1140" y="3795"/>
                </a:cubicBezTo>
                <a:cubicBezTo>
                  <a:pt x="1145" y="3798"/>
                  <a:pt x="1149" y="3797"/>
                  <a:pt x="1153" y="3799"/>
                </a:cubicBezTo>
                <a:cubicBezTo>
                  <a:pt x="1189" y="3810"/>
                  <a:pt x="1229" y="3823"/>
                  <a:pt x="1271" y="3823"/>
                </a:cubicBezTo>
                <a:cubicBezTo>
                  <a:pt x="1302" y="3823"/>
                  <a:pt x="1334" y="3816"/>
                  <a:pt x="1367" y="3797"/>
                </a:cubicBezTo>
                <a:cubicBezTo>
                  <a:pt x="1383" y="3801"/>
                  <a:pt x="1398" y="3802"/>
                  <a:pt x="1412" y="3802"/>
                </a:cubicBezTo>
                <a:cubicBezTo>
                  <a:pt x="1499" y="3802"/>
                  <a:pt x="1566" y="3743"/>
                  <a:pt x="1620" y="3729"/>
                </a:cubicBezTo>
                <a:cubicBezTo>
                  <a:pt x="1684" y="3739"/>
                  <a:pt x="1729" y="3748"/>
                  <a:pt x="1759" y="3770"/>
                </a:cubicBezTo>
                <a:cubicBezTo>
                  <a:pt x="1763" y="3772"/>
                  <a:pt x="1768" y="3773"/>
                  <a:pt x="1772" y="3773"/>
                </a:cubicBezTo>
                <a:cubicBezTo>
                  <a:pt x="1784" y="3773"/>
                  <a:pt x="1794" y="3768"/>
                  <a:pt x="1801" y="3759"/>
                </a:cubicBezTo>
                <a:lnTo>
                  <a:pt x="1801" y="3759"/>
                </a:lnTo>
                <a:cubicBezTo>
                  <a:pt x="1797" y="3766"/>
                  <a:pt x="1794" y="3774"/>
                  <a:pt x="1792" y="3783"/>
                </a:cubicBezTo>
                <a:cubicBezTo>
                  <a:pt x="1790" y="3790"/>
                  <a:pt x="1789" y="3794"/>
                  <a:pt x="1788" y="3801"/>
                </a:cubicBezTo>
                <a:cubicBezTo>
                  <a:pt x="1824" y="3792"/>
                  <a:pt x="1859" y="3787"/>
                  <a:pt x="1896" y="3784"/>
                </a:cubicBezTo>
                <a:cubicBezTo>
                  <a:pt x="1900" y="3784"/>
                  <a:pt x="1904" y="3784"/>
                  <a:pt x="1908" y="3784"/>
                </a:cubicBezTo>
                <a:cubicBezTo>
                  <a:pt x="1953" y="3784"/>
                  <a:pt x="2004" y="3761"/>
                  <a:pt x="2063" y="3761"/>
                </a:cubicBezTo>
                <a:cubicBezTo>
                  <a:pt x="2105" y="3761"/>
                  <a:pt x="2151" y="3773"/>
                  <a:pt x="2203" y="3812"/>
                </a:cubicBezTo>
                <a:cubicBezTo>
                  <a:pt x="2218" y="3806"/>
                  <a:pt x="2233" y="3805"/>
                  <a:pt x="2250" y="3805"/>
                </a:cubicBezTo>
                <a:cubicBezTo>
                  <a:pt x="2275" y="3805"/>
                  <a:pt x="2301" y="3809"/>
                  <a:pt x="2328" y="3809"/>
                </a:cubicBezTo>
                <a:cubicBezTo>
                  <a:pt x="2355" y="3809"/>
                  <a:pt x="2382" y="3805"/>
                  <a:pt x="2410" y="3789"/>
                </a:cubicBezTo>
                <a:cubicBezTo>
                  <a:pt x="2476" y="3789"/>
                  <a:pt x="2544" y="3709"/>
                  <a:pt x="2621" y="3709"/>
                </a:cubicBezTo>
                <a:cubicBezTo>
                  <a:pt x="2633" y="3709"/>
                  <a:pt x="2645" y="3711"/>
                  <a:pt x="2658" y="3715"/>
                </a:cubicBezTo>
                <a:cubicBezTo>
                  <a:pt x="2714" y="3688"/>
                  <a:pt x="2769" y="3681"/>
                  <a:pt x="2824" y="3681"/>
                </a:cubicBezTo>
                <a:cubicBezTo>
                  <a:pt x="2873" y="3681"/>
                  <a:pt x="2920" y="3686"/>
                  <a:pt x="2967" y="3686"/>
                </a:cubicBezTo>
                <a:cubicBezTo>
                  <a:pt x="2993" y="3686"/>
                  <a:pt x="3019" y="3685"/>
                  <a:pt x="3044" y="3680"/>
                </a:cubicBezTo>
                <a:cubicBezTo>
                  <a:pt x="3072" y="3692"/>
                  <a:pt x="3099" y="3697"/>
                  <a:pt x="3126" y="3697"/>
                </a:cubicBezTo>
                <a:cubicBezTo>
                  <a:pt x="3198" y="3697"/>
                  <a:pt x="3266" y="3664"/>
                  <a:pt x="3333" y="3661"/>
                </a:cubicBezTo>
                <a:cubicBezTo>
                  <a:pt x="3355" y="3671"/>
                  <a:pt x="3377" y="3675"/>
                  <a:pt x="3398" y="3675"/>
                </a:cubicBezTo>
                <a:cubicBezTo>
                  <a:pt x="3467" y="3675"/>
                  <a:pt x="3530" y="3634"/>
                  <a:pt x="3593" y="3625"/>
                </a:cubicBezTo>
                <a:cubicBezTo>
                  <a:pt x="3651" y="3602"/>
                  <a:pt x="3704" y="3533"/>
                  <a:pt x="3758" y="3533"/>
                </a:cubicBezTo>
                <a:cubicBezTo>
                  <a:pt x="3781" y="3533"/>
                  <a:pt x="3804" y="3545"/>
                  <a:pt x="3828" y="3578"/>
                </a:cubicBezTo>
                <a:cubicBezTo>
                  <a:pt x="3835" y="3570"/>
                  <a:pt x="3839" y="3567"/>
                  <a:pt x="3839" y="3567"/>
                </a:cubicBezTo>
                <a:lnTo>
                  <a:pt x="3839" y="3567"/>
                </a:lnTo>
                <a:cubicBezTo>
                  <a:pt x="3843" y="3567"/>
                  <a:pt x="3626" y="3808"/>
                  <a:pt x="3686" y="3841"/>
                </a:cubicBezTo>
                <a:cubicBezTo>
                  <a:pt x="3731" y="3812"/>
                  <a:pt x="3774" y="3804"/>
                  <a:pt x="3816" y="3804"/>
                </a:cubicBezTo>
                <a:cubicBezTo>
                  <a:pt x="3867" y="3804"/>
                  <a:pt x="3916" y="3816"/>
                  <a:pt x="3962" y="3816"/>
                </a:cubicBezTo>
                <a:cubicBezTo>
                  <a:pt x="3988" y="3816"/>
                  <a:pt x="4014" y="3812"/>
                  <a:pt x="4039" y="3799"/>
                </a:cubicBezTo>
                <a:cubicBezTo>
                  <a:pt x="4068" y="3773"/>
                  <a:pt x="4096" y="3771"/>
                  <a:pt x="4124" y="3771"/>
                </a:cubicBezTo>
                <a:cubicBezTo>
                  <a:pt x="4129" y="3771"/>
                  <a:pt x="4133" y="3771"/>
                  <a:pt x="4138" y="3771"/>
                </a:cubicBezTo>
                <a:cubicBezTo>
                  <a:pt x="4164" y="3771"/>
                  <a:pt x="4188" y="3769"/>
                  <a:pt x="4210" y="3747"/>
                </a:cubicBezTo>
                <a:cubicBezTo>
                  <a:pt x="4223" y="3729"/>
                  <a:pt x="4236" y="3722"/>
                  <a:pt x="4249" y="3722"/>
                </a:cubicBezTo>
                <a:cubicBezTo>
                  <a:pt x="4281" y="3722"/>
                  <a:pt x="4313" y="3764"/>
                  <a:pt x="4341" y="3764"/>
                </a:cubicBezTo>
                <a:cubicBezTo>
                  <a:pt x="4348" y="3764"/>
                  <a:pt x="4354" y="3762"/>
                  <a:pt x="4359" y="3757"/>
                </a:cubicBezTo>
                <a:cubicBezTo>
                  <a:pt x="4422" y="3751"/>
                  <a:pt x="4475" y="3701"/>
                  <a:pt x="4524" y="3701"/>
                </a:cubicBezTo>
                <a:cubicBezTo>
                  <a:pt x="4547" y="3701"/>
                  <a:pt x="4569" y="3712"/>
                  <a:pt x="4591" y="3743"/>
                </a:cubicBezTo>
                <a:cubicBezTo>
                  <a:pt x="4610" y="3770"/>
                  <a:pt x="4628" y="3780"/>
                  <a:pt x="4645" y="3780"/>
                </a:cubicBezTo>
                <a:cubicBezTo>
                  <a:pt x="4687" y="3780"/>
                  <a:pt x="4721" y="3717"/>
                  <a:pt x="4753" y="3709"/>
                </a:cubicBezTo>
                <a:cubicBezTo>
                  <a:pt x="4796" y="3732"/>
                  <a:pt x="4831" y="3743"/>
                  <a:pt x="4864" y="3743"/>
                </a:cubicBezTo>
                <a:cubicBezTo>
                  <a:pt x="4901" y="3743"/>
                  <a:pt x="4933" y="3729"/>
                  <a:pt x="4965" y="3706"/>
                </a:cubicBezTo>
                <a:cubicBezTo>
                  <a:pt x="4967" y="3706"/>
                  <a:pt x="4970" y="3706"/>
                  <a:pt x="4972" y="3706"/>
                </a:cubicBezTo>
                <a:cubicBezTo>
                  <a:pt x="5065" y="3706"/>
                  <a:pt x="5083" y="3726"/>
                  <a:pt x="5098" y="3726"/>
                </a:cubicBezTo>
                <a:cubicBezTo>
                  <a:pt x="5101" y="3726"/>
                  <a:pt x="5104" y="3725"/>
                  <a:pt x="5108" y="3723"/>
                </a:cubicBezTo>
                <a:cubicBezTo>
                  <a:pt x="5110" y="3715"/>
                  <a:pt x="5113" y="3711"/>
                  <a:pt x="5118" y="3711"/>
                </a:cubicBezTo>
                <a:cubicBezTo>
                  <a:pt x="5128" y="3711"/>
                  <a:pt x="5145" y="3734"/>
                  <a:pt x="5174" y="3789"/>
                </a:cubicBezTo>
                <a:cubicBezTo>
                  <a:pt x="5193" y="3791"/>
                  <a:pt x="5218" y="3799"/>
                  <a:pt x="5250" y="3799"/>
                </a:cubicBezTo>
                <a:cubicBezTo>
                  <a:pt x="5283" y="3799"/>
                  <a:pt x="5323" y="3791"/>
                  <a:pt x="5372" y="3761"/>
                </a:cubicBezTo>
                <a:cubicBezTo>
                  <a:pt x="5470" y="3777"/>
                  <a:pt x="5525" y="3792"/>
                  <a:pt x="5558" y="3792"/>
                </a:cubicBezTo>
                <a:cubicBezTo>
                  <a:pt x="5559" y="3792"/>
                  <a:pt x="5561" y="3792"/>
                  <a:pt x="5562" y="3792"/>
                </a:cubicBezTo>
                <a:cubicBezTo>
                  <a:pt x="5568" y="3776"/>
                  <a:pt x="5573" y="3770"/>
                  <a:pt x="5578" y="3770"/>
                </a:cubicBezTo>
                <a:cubicBezTo>
                  <a:pt x="5596" y="3770"/>
                  <a:pt x="5605" y="3855"/>
                  <a:pt x="5610" y="3856"/>
                </a:cubicBezTo>
                <a:cubicBezTo>
                  <a:pt x="5611" y="3858"/>
                  <a:pt x="5612" y="3859"/>
                  <a:pt x="5613" y="3859"/>
                </a:cubicBezTo>
                <a:cubicBezTo>
                  <a:pt x="5621" y="3859"/>
                  <a:pt x="5633" y="3823"/>
                  <a:pt x="5743" y="3823"/>
                </a:cubicBezTo>
                <a:cubicBezTo>
                  <a:pt x="5754" y="3823"/>
                  <a:pt x="5767" y="3824"/>
                  <a:pt x="5781" y="3825"/>
                </a:cubicBezTo>
                <a:cubicBezTo>
                  <a:pt x="5831" y="3755"/>
                  <a:pt x="5881" y="3767"/>
                  <a:pt x="5928" y="3757"/>
                </a:cubicBezTo>
                <a:cubicBezTo>
                  <a:pt x="5940" y="3741"/>
                  <a:pt x="5952" y="3736"/>
                  <a:pt x="5965" y="3736"/>
                </a:cubicBezTo>
                <a:cubicBezTo>
                  <a:pt x="5987" y="3736"/>
                  <a:pt x="6009" y="3753"/>
                  <a:pt x="6031" y="3753"/>
                </a:cubicBezTo>
                <a:cubicBezTo>
                  <a:pt x="6042" y="3753"/>
                  <a:pt x="6053" y="3748"/>
                  <a:pt x="6064" y="3734"/>
                </a:cubicBezTo>
                <a:cubicBezTo>
                  <a:pt x="6089" y="3702"/>
                  <a:pt x="6115" y="3685"/>
                  <a:pt x="6142" y="3685"/>
                </a:cubicBezTo>
                <a:cubicBezTo>
                  <a:pt x="6161" y="3685"/>
                  <a:pt x="6180" y="3693"/>
                  <a:pt x="6200" y="3710"/>
                </a:cubicBezTo>
                <a:cubicBezTo>
                  <a:pt x="6217" y="3677"/>
                  <a:pt x="6234" y="3671"/>
                  <a:pt x="6253" y="3671"/>
                </a:cubicBezTo>
                <a:cubicBezTo>
                  <a:pt x="6264" y="3671"/>
                  <a:pt x="6276" y="3673"/>
                  <a:pt x="6288" y="3673"/>
                </a:cubicBezTo>
                <a:cubicBezTo>
                  <a:pt x="6308" y="3673"/>
                  <a:pt x="6328" y="3667"/>
                  <a:pt x="6347" y="3631"/>
                </a:cubicBezTo>
                <a:cubicBezTo>
                  <a:pt x="6383" y="3597"/>
                  <a:pt x="6421" y="3560"/>
                  <a:pt x="6463" y="3560"/>
                </a:cubicBezTo>
                <a:cubicBezTo>
                  <a:pt x="6482" y="3560"/>
                  <a:pt x="6502" y="3567"/>
                  <a:pt x="6522" y="3585"/>
                </a:cubicBezTo>
                <a:cubicBezTo>
                  <a:pt x="6537" y="3577"/>
                  <a:pt x="6552" y="3574"/>
                  <a:pt x="6568" y="3574"/>
                </a:cubicBezTo>
                <a:cubicBezTo>
                  <a:pt x="6605" y="3574"/>
                  <a:pt x="6646" y="3591"/>
                  <a:pt x="6689" y="3591"/>
                </a:cubicBezTo>
                <a:cubicBezTo>
                  <a:pt x="6706" y="3591"/>
                  <a:pt x="6723" y="3589"/>
                  <a:pt x="6740" y="3582"/>
                </a:cubicBezTo>
                <a:cubicBezTo>
                  <a:pt x="6977" y="3590"/>
                  <a:pt x="7005" y="3643"/>
                  <a:pt x="7015" y="3643"/>
                </a:cubicBezTo>
                <a:cubicBezTo>
                  <a:pt x="7016" y="3643"/>
                  <a:pt x="7016" y="3643"/>
                  <a:pt x="7016" y="3643"/>
                </a:cubicBezTo>
                <a:cubicBezTo>
                  <a:pt x="7022" y="3650"/>
                  <a:pt x="7025" y="3667"/>
                  <a:pt x="7073" y="3667"/>
                </a:cubicBezTo>
                <a:cubicBezTo>
                  <a:pt x="7091" y="3667"/>
                  <a:pt x="7116" y="3664"/>
                  <a:pt x="7150" y="3658"/>
                </a:cubicBezTo>
                <a:lnTo>
                  <a:pt x="7150" y="3658"/>
                </a:lnTo>
                <a:cubicBezTo>
                  <a:pt x="7142" y="3660"/>
                  <a:pt x="7135" y="3664"/>
                  <a:pt x="7128" y="3668"/>
                </a:cubicBezTo>
                <a:cubicBezTo>
                  <a:pt x="7091" y="3669"/>
                  <a:pt x="7070" y="3700"/>
                  <a:pt x="7084" y="3700"/>
                </a:cubicBezTo>
                <a:cubicBezTo>
                  <a:pt x="7089" y="3700"/>
                  <a:pt x="7099" y="3695"/>
                  <a:pt x="7117" y="3682"/>
                </a:cubicBezTo>
                <a:cubicBezTo>
                  <a:pt x="7159" y="3671"/>
                  <a:pt x="7203" y="3663"/>
                  <a:pt x="7248" y="3661"/>
                </a:cubicBezTo>
                <a:cubicBezTo>
                  <a:pt x="7229" y="3655"/>
                  <a:pt x="7209" y="3652"/>
                  <a:pt x="7190" y="3652"/>
                </a:cubicBezTo>
                <a:cubicBezTo>
                  <a:pt x="7183" y="3652"/>
                  <a:pt x="7177" y="3652"/>
                  <a:pt x="7170" y="3653"/>
                </a:cubicBezTo>
                <a:cubicBezTo>
                  <a:pt x="7188" y="3649"/>
                  <a:pt x="7206" y="3645"/>
                  <a:pt x="7229" y="3640"/>
                </a:cubicBezTo>
                <a:cubicBezTo>
                  <a:pt x="7244" y="3649"/>
                  <a:pt x="7251" y="3653"/>
                  <a:pt x="7262" y="3659"/>
                </a:cubicBezTo>
                <a:cubicBezTo>
                  <a:pt x="7347" y="3650"/>
                  <a:pt x="7465" y="3640"/>
                  <a:pt x="7632" y="3615"/>
                </a:cubicBezTo>
                <a:cubicBezTo>
                  <a:pt x="7708" y="3578"/>
                  <a:pt x="7778" y="3570"/>
                  <a:pt x="7842" y="3570"/>
                </a:cubicBezTo>
                <a:cubicBezTo>
                  <a:pt x="7891" y="3570"/>
                  <a:pt x="7936" y="3575"/>
                  <a:pt x="7977" y="3575"/>
                </a:cubicBezTo>
                <a:cubicBezTo>
                  <a:pt x="8021" y="3575"/>
                  <a:pt x="8060" y="3569"/>
                  <a:pt x="8095" y="3547"/>
                </a:cubicBezTo>
                <a:cubicBezTo>
                  <a:pt x="8121" y="3553"/>
                  <a:pt x="8144" y="3555"/>
                  <a:pt x="8166" y="3555"/>
                </a:cubicBezTo>
                <a:cubicBezTo>
                  <a:pt x="8242" y="3555"/>
                  <a:pt x="8297" y="3528"/>
                  <a:pt x="8338" y="3522"/>
                </a:cubicBezTo>
                <a:cubicBezTo>
                  <a:pt x="8404" y="3492"/>
                  <a:pt x="8436" y="3485"/>
                  <a:pt x="8462" y="3485"/>
                </a:cubicBezTo>
                <a:cubicBezTo>
                  <a:pt x="8477" y="3485"/>
                  <a:pt x="8491" y="3488"/>
                  <a:pt x="8507" y="3490"/>
                </a:cubicBezTo>
                <a:cubicBezTo>
                  <a:pt x="8517" y="3472"/>
                  <a:pt x="8529" y="3465"/>
                  <a:pt x="8543" y="3465"/>
                </a:cubicBezTo>
                <a:cubicBezTo>
                  <a:pt x="8578" y="3465"/>
                  <a:pt x="8631" y="3502"/>
                  <a:pt x="8718" y="3502"/>
                </a:cubicBezTo>
                <a:cubicBezTo>
                  <a:pt x="8753" y="3502"/>
                  <a:pt x="8793" y="3496"/>
                  <a:pt x="8839" y="3480"/>
                </a:cubicBezTo>
                <a:cubicBezTo>
                  <a:pt x="8889" y="3461"/>
                  <a:pt x="8933" y="3455"/>
                  <a:pt x="8971" y="3455"/>
                </a:cubicBezTo>
                <a:cubicBezTo>
                  <a:pt x="9035" y="3455"/>
                  <a:pt x="9085" y="3471"/>
                  <a:pt x="9122" y="3471"/>
                </a:cubicBezTo>
                <a:cubicBezTo>
                  <a:pt x="9135" y="3471"/>
                  <a:pt x="9146" y="3469"/>
                  <a:pt x="9156" y="3465"/>
                </a:cubicBezTo>
                <a:cubicBezTo>
                  <a:pt x="9203" y="3461"/>
                  <a:pt x="9227" y="3456"/>
                  <a:pt x="9242" y="3456"/>
                </a:cubicBezTo>
                <a:cubicBezTo>
                  <a:pt x="9246" y="3456"/>
                  <a:pt x="9250" y="3456"/>
                  <a:pt x="9253" y="3457"/>
                </a:cubicBezTo>
                <a:cubicBezTo>
                  <a:pt x="9265" y="3516"/>
                  <a:pt x="9273" y="3536"/>
                  <a:pt x="9283" y="3536"/>
                </a:cubicBezTo>
                <a:cubicBezTo>
                  <a:pt x="9304" y="3536"/>
                  <a:pt x="9336" y="3463"/>
                  <a:pt x="9438" y="3463"/>
                </a:cubicBezTo>
                <a:cubicBezTo>
                  <a:pt x="9453" y="3463"/>
                  <a:pt x="9469" y="3465"/>
                  <a:pt x="9487" y="3468"/>
                </a:cubicBezTo>
                <a:cubicBezTo>
                  <a:pt x="9580" y="3410"/>
                  <a:pt x="9611" y="3379"/>
                  <a:pt x="9614" y="3379"/>
                </a:cubicBezTo>
                <a:lnTo>
                  <a:pt x="9614" y="3379"/>
                </a:lnTo>
                <a:cubicBezTo>
                  <a:pt x="9618" y="3379"/>
                  <a:pt x="9587" y="3418"/>
                  <a:pt x="9570" y="3503"/>
                </a:cubicBezTo>
                <a:cubicBezTo>
                  <a:pt x="9553" y="3534"/>
                  <a:pt x="9543" y="3547"/>
                  <a:pt x="9571" y="3547"/>
                </a:cubicBezTo>
                <a:cubicBezTo>
                  <a:pt x="9605" y="3547"/>
                  <a:pt x="9694" y="3528"/>
                  <a:pt x="9893" y="3500"/>
                </a:cubicBezTo>
                <a:cubicBezTo>
                  <a:pt x="9900" y="3500"/>
                  <a:pt x="9906" y="3500"/>
                  <a:pt x="9913" y="3500"/>
                </a:cubicBezTo>
                <a:cubicBezTo>
                  <a:pt x="9998" y="3500"/>
                  <a:pt x="10067" y="3522"/>
                  <a:pt x="10122" y="3522"/>
                </a:cubicBezTo>
                <a:cubicBezTo>
                  <a:pt x="10139" y="3522"/>
                  <a:pt x="10155" y="3520"/>
                  <a:pt x="10169" y="3514"/>
                </a:cubicBezTo>
                <a:cubicBezTo>
                  <a:pt x="10184" y="3530"/>
                  <a:pt x="10198" y="3536"/>
                  <a:pt x="10211" y="3536"/>
                </a:cubicBezTo>
                <a:cubicBezTo>
                  <a:pt x="10237" y="3536"/>
                  <a:pt x="10258" y="3512"/>
                  <a:pt x="10278" y="3512"/>
                </a:cubicBezTo>
                <a:cubicBezTo>
                  <a:pt x="10291" y="3512"/>
                  <a:pt x="10303" y="3523"/>
                  <a:pt x="10315" y="3559"/>
                </a:cubicBezTo>
                <a:cubicBezTo>
                  <a:pt x="10373" y="3615"/>
                  <a:pt x="10405" y="3639"/>
                  <a:pt x="10462" y="3639"/>
                </a:cubicBezTo>
                <a:cubicBezTo>
                  <a:pt x="10475" y="3639"/>
                  <a:pt x="10489" y="3637"/>
                  <a:pt x="10505" y="3635"/>
                </a:cubicBezTo>
                <a:cubicBezTo>
                  <a:pt x="10517" y="3649"/>
                  <a:pt x="10531" y="3654"/>
                  <a:pt x="10545" y="3654"/>
                </a:cubicBezTo>
                <a:cubicBezTo>
                  <a:pt x="10582" y="3654"/>
                  <a:pt x="10628" y="3619"/>
                  <a:pt x="10688" y="3607"/>
                </a:cubicBezTo>
                <a:cubicBezTo>
                  <a:pt x="10708" y="3611"/>
                  <a:pt x="10728" y="3613"/>
                  <a:pt x="10750" y="3613"/>
                </a:cubicBezTo>
                <a:cubicBezTo>
                  <a:pt x="10825" y="3613"/>
                  <a:pt x="10916" y="3590"/>
                  <a:pt x="11028" y="3537"/>
                </a:cubicBezTo>
                <a:cubicBezTo>
                  <a:pt x="11047" y="3550"/>
                  <a:pt x="11064" y="3556"/>
                  <a:pt x="11081" y="3556"/>
                </a:cubicBezTo>
                <a:cubicBezTo>
                  <a:pt x="11160" y="3556"/>
                  <a:pt x="11221" y="3438"/>
                  <a:pt x="11277" y="3438"/>
                </a:cubicBezTo>
                <a:cubicBezTo>
                  <a:pt x="11283" y="3438"/>
                  <a:pt x="11288" y="3439"/>
                  <a:pt x="11294" y="3442"/>
                </a:cubicBezTo>
                <a:cubicBezTo>
                  <a:pt x="11313" y="3459"/>
                  <a:pt x="11331" y="3465"/>
                  <a:pt x="11348" y="3465"/>
                </a:cubicBezTo>
                <a:cubicBezTo>
                  <a:pt x="11393" y="3465"/>
                  <a:pt x="11428" y="3415"/>
                  <a:pt x="11457" y="3406"/>
                </a:cubicBezTo>
                <a:cubicBezTo>
                  <a:pt x="11471" y="3397"/>
                  <a:pt x="11485" y="3393"/>
                  <a:pt x="11497" y="3393"/>
                </a:cubicBezTo>
                <a:cubicBezTo>
                  <a:pt x="11525" y="3393"/>
                  <a:pt x="11546" y="3412"/>
                  <a:pt x="11560" y="3412"/>
                </a:cubicBezTo>
                <a:cubicBezTo>
                  <a:pt x="11572" y="3412"/>
                  <a:pt x="11580" y="3400"/>
                  <a:pt x="11585" y="3354"/>
                </a:cubicBezTo>
                <a:cubicBezTo>
                  <a:pt x="11599" y="3319"/>
                  <a:pt x="11609" y="3312"/>
                  <a:pt x="11631" y="3312"/>
                </a:cubicBezTo>
                <a:cubicBezTo>
                  <a:pt x="11647" y="3312"/>
                  <a:pt x="11670" y="3316"/>
                  <a:pt x="11707" y="3316"/>
                </a:cubicBezTo>
                <a:cubicBezTo>
                  <a:pt x="11751" y="3316"/>
                  <a:pt x="11814" y="3310"/>
                  <a:pt x="11907" y="3286"/>
                </a:cubicBezTo>
                <a:cubicBezTo>
                  <a:pt x="11939" y="3266"/>
                  <a:pt x="11966" y="3232"/>
                  <a:pt x="11987" y="3204"/>
                </a:cubicBezTo>
                <a:cubicBezTo>
                  <a:pt x="11989" y="3204"/>
                  <a:pt x="11991" y="3205"/>
                  <a:pt x="11993" y="3205"/>
                </a:cubicBezTo>
                <a:cubicBezTo>
                  <a:pt x="11995" y="3205"/>
                  <a:pt x="11997" y="3204"/>
                  <a:pt x="11999" y="3204"/>
                </a:cubicBezTo>
                <a:cubicBezTo>
                  <a:pt x="11997" y="3201"/>
                  <a:pt x="11996" y="3197"/>
                  <a:pt x="11995" y="3195"/>
                </a:cubicBezTo>
                <a:cubicBezTo>
                  <a:pt x="12004" y="3182"/>
                  <a:pt x="12015" y="3173"/>
                  <a:pt x="12029" y="3168"/>
                </a:cubicBezTo>
                <a:cubicBezTo>
                  <a:pt x="12034" y="3158"/>
                  <a:pt x="12041" y="3149"/>
                  <a:pt x="12048" y="3146"/>
                </a:cubicBezTo>
                <a:lnTo>
                  <a:pt x="12048" y="3146"/>
                </a:lnTo>
                <a:cubicBezTo>
                  <a:pt x="12043" y="3153"/>
                  <a:pt x="12038" y="3160"/>
                  <a:pt x="12033" y="3169"/>
                </a:cubicBezTo>
                <a:cubicBezTo>
                  <a:pt x="12035" y="3169"/>
                  <a:pt x="12038" y="3169"/>
                  <a:pt x="12040" y="3169"/>
                </a:cubicBezTo>
                <a:cubicBezTo>
                  <a:pt x="12042" y="3169"/>
                  <a:pt x="12044" y="3169"/>
                  <a:pt x="12046" y="3171"/>
                </a:cubicBezTo>
                <a:cubicBezTo>
                  <a:pt x="12052" y="3164"/>
                  <a:pt x="12057" y="3155"/>
                  <a:pt x="12061" y="3146"/>
                </a:cubicBezTo>
                <a:cubicBezTo>
                  <a:pt x="12066" y="3146"/>
                  <a:pt x="12071" y="3146"/>
                  <a:pt x="12076" y="3148"/>
                </a:cubicBezTo>
                <a:cubicBezTo>
                  <a:pt x="12074" y="3140"/>
                  <a:pt x="12071" y="3134"/>
                  <a:pt x="12066" y="3134"/>
                </a:cubicBezTo>
                <a:cubicBezTo>
                  <a:pt x="12066" y="3134"/>
                  <a:pt x="12065" y="3134"/>
                  <a:pt x="12065" y="3134"/>
                </a:cubicBezTo>
                <a:cubicBezTo>
                  <a:pt x="12070" y="3117"/>
                  <a:pt x="12073" y="3102"/>
                  <a:pt x="12075" y="3102"/>
                </a:cubicBezTo>
                <a:cubicBezTo>
                  <a:pt x="12078" y="3102"/>
                  <a:pt x="12080" y="3115"/>
                  <a:pt x="12081" y="3149"/>
                </a:cubicBezTo>
                <a:cubicBezTo>
                  <a:pt x="12097" y="3155"/>
                  <a:pt x="12114" y="3163"/>
                  <a:pt x="12134" y="3163"/>
                </a:cubicBezTo>
                <a:cubicBezTo>
                  <a:pt x="12144" y="3163"/>
                  <a:pt x="12154" y="3161"/>
                  <a:pt x="12165" y="3155"/>
                </a:cubicBezTo>
                <a:cubicBezTo>
                  <a:pt x="12203" y="3197"/>
                  <a:pt x="12247" y="3209"/>
                  <a:pt x="12297" y="3209"/>
                </a:cubicBezTo>
                <a:cubicBezTo>
                  <a:pt x="12347" y="3209"/>
                  <a:pt x="12405" y="3197"/>
                  <a:pt x="12471" y="3192"/>
                </a:cubicBezTo>
                <a:cubicBezTo>
                  <a:pt x="12503" y="3180"/>
                  <a:pt x="12534" y="3176"/>
                  <a:pt x="12565" y="3176"/>
                </a:cubicBezTo>
                <a:cubicBezTo>
                  <a:pt x="12623" y="3176"/>
                  <a:pt x="12679" y="3190"/>
                  <a:pt x="12730" y="3190"/>
                </a:cubicBezTo>
                <a:cubicBezTo>
                  <a:pt x="12761" y="3190"/>
                  <a:pt x="12790" y="3185"/>
                  <a:pt x="12817" y="3169"/>
                </a:cubicBezTo>
                <a:cubicBezTo>
                  <a:pt x="12874" y="3158"/>
                  <a:pt x="12926" y="3151"/>
                  <a:pt x="12975" y="3151"/>
                </a:cubicBezTo>
                <a:cubicBezTo>
                  <a:pt x="13011" y="3151"/>
                  <a:pt x="13046" y="3155"/>
                  <a:pt x="13078" y="3163"/>
                </a:cubicBezTo>
                <a:cubicBezTo>
                  <a:pt x="13114" y="3134"/>
                  <a:pt x="13147" y="3104"/>
                  <a:pt x="13179" y="3104"/>
                </a:cubicBezTo>
                <a:cubicBezTo>
                  <a:pt x="13209" y="3104"/>
                  <a:pt x="13237" y="3131"/>
                  <a:pt x="13266" y="3211"/>
                </a:cubicBezTo>
                <a:cubicBezTo>
                  <a:pt x="13274" y="3215"/>
                  <a:pt x="13281" y="3217"/>
                  <a:pt x="13289" y="3217"/>
                </a:cubicBezTo>
                <a:cubicBezTo>
                  <a:pt x="13330" y="3217"/>
                  <a:pt x="13361" y="3160"/>
                  <a:pt x="13389" y="3159"/>
                </a:cubicBezTo>
                <a:cubicBezTo>
                  <a:pt x="13446" y="3131"/>
                  <a:pt x="13478" y="3121"/>
                  <a:pt x="13496" y="3121"/>
                </a:cubicBezTo>
                <a:cubicBezTo>
                  <a:pt x="13519" y="3121"/>
                  <a:pt x="13520" y="3137"/>
                  <a:pt x="13520" y="3155"/>
                </a:cubicBezTo>
                <a:lnTo>
                  <a:pt x="13520" y="3155"/>
                </a:lnTo>
                <a:cubicBezTo>
                  <a:pt x="13520" y="3155"/>
                  <a:pt x="13520" y="3155"/>
                  <a:pt x="13520" y="3155"/>
                </a:cubicBezTo>
                <a:cubicBezTo>
                  <a:pt x="13518" y="3155"/>
                  <a:pt x="13494" y="3195"/>
                  <a:pt x="13468" y="3225"/>
                </a:cubicBezTo>
                <a:cubicBezTo>
                  <a:pt x="13476" y="3225"/>
                  <a:pt x="13483" y="3225"/>
                  <a:pt x="13490" y="3225"/>
                </a:cubicBezTo>
                <a:cubicBezTo>
                  <a:pt x="13513" y="3225"/>
                  <a:pt x="13536" y="3226"/>
                  <a:pt x="13559" y="3229"/>
                </a:cubicBezTo>
                <a:cubicBezTo>
                  <a:pt x="13587" y="3251"/>
                  <a:pt x="13619" y="3258"/>
                  <a:pt x="13656" y="3258"/>
                </a:cubicBezTo>
                <a:cubicBezTo>
                  <a:pt x="13752" y="3258"/>
                  <a:pt x="13881" y="3206"/>
                  <a:pt x="14059" y="3206"/>
                </a:cubicBezTo>
                <a:cubicBezTo>
                  <a:pt x="14069" y="3206"/>
                  <a:pt x="14079" y="3206"/>
                  <a:pt x="14089" y="3206"/>
                </a:cubicBezTo>
                <a:cubicBezTo>
                  <a:pt x="14184" y="3192"/>
                  <a:pt x="14268" y="3161"/>
                  <a:pt x="14343" y="3161"/>
                </a:cubicBezTo>
                <a:cubicBezTo>
                  <a:pt x="14382" y="3161"/>
                  <a:pt x="14419" y="3170"/>
                  <a:pt x="14454" y="3194"/>
                </a:cubicBezTo>
                <a:cubicBezTo>
                  <a:pt x="14503" y="3132"/>
                  <a:pt x="14548" y="3108"/>
                  <a:pt x="14590" y="3108"/>
                </a:cubicBezTo>
                <a:cubicBezTo>
                  <a:pt x="14629" y="3108"/>
                  <a:pt x="14666" y="3130"/>
                  <a:pt x="14700" y="3163"/>
                </a:cubicBezTo>
                <a:cubicBezTo>
                  <a:pt x="14810" y="3152"/>
                  <a:pt x="14884" y="3134"/>
                  <a:pt x="14955" y="3134"/>
                </a:cubicBezTo>
                <a:cubicBezTo>
                  <a:pt x="14969" y="3134"/>
                  <a:pt x="14982" y="3135"/>
                  <a:pt x="14996" y="3136"/>
                </a:cubicBezTo>
                <a:cubicBezTo>
                  <a:pt x="15031" y="3076"/>
                  <a:pt x="15068" y="3055"/>
                  <a:pt x="15111" y="3055"/>
                </a:cubicBezTo>
                <a:cubicBezTo>
                  <a:pt x="15163" y="3055"/>
                  <a:pt x="15224" y="3086"/>
                  <a:pt x="15302" y="3120"/>
                </a:cubicBezTo>
                <a:cubicBezTo>
                  <a:pt x="15307" y="3115"/>
                  <a:pt x="15313" y="3113"/>
                  <a:pt x="15319" y="3113"/>
                </a:cubicBezTo>
                <a:cubicBezTo>
                  <a:pt x="15350" y="3113"/>
                  <a:pt x="15387" y="3167"/>
                  <a:pt x="15424" y="3167"/>
                </a:cubicBezTo>
                <a:cubicBezTo>
                  <a:pt x="15431" y="3167"/>
                  <a:pt x="15437" y="3165"/>
                  <a:pt x="15444" y="3160"/>
                </a:cubicBezTo>
                <a:cubicBezTo>
                  <a:pt x="15462" y="3184"/>
                  <a:pt x="15481" y="3193"/>
                  <a:pt x="15499" y="3193"/>
                </a:cubicBezTo>
                <a:cubicBezTo>
                  <a:pt x="15538" y="3193"/>
                  <a:pt x="15579" y="3152"/>
                  <a:pt x="15622" y="3110"/>
                </a:cubicBezTo>
                <a:cubicBezTo>
                  <a:pt x="15657" y="3106"/>
                  <a:pt x="15687" y="3103"/>
                  <a:pt x="15714" y="3101"/>
                </a:cubicBezTo>
                <a:lnTo>
                  <a:pt x="15714" y="3101"/>
                </a:lnTo>
                <a:cubicBezTo>
                  <a:pt x="15712" y="3106"/>
                  <a:pt x="15727" y="3130"/>
                  <a:pt x="15773" y="3167"/>
                </a:cubicBezTo>
                <a:cubicBezTo>
                  <a:pt x="15788" y="3201"/>
                  <a:pt x="15806" y="3213"/>
                  <a:pt x="15825" y="3213"/>
                </a:cubicBezTo>
                <a:cubicBezTo>
                  <a:pt x="15867" y="3213"/>
                  <a:pt x="15919" y="3160"/>
                  <a:pt x="15990" y="3141"/>
                </a:cubicBezTo>
                <a:cubicBezTo>
                  <a:pt x="16001" y="3132"/>
                  <a:pt x="16012" y="3129"/>
                  <a:pt x="16024" y="3129"/>
                </a:cubicBezTo>
                <a:cubicBezTo>
                  <a:pt x="16049" y="3129"/>
                  <a:pt x="16076" y="3142"/>
                  <a:pt x="16104" y="3142"/>
                </a:cubicBezTo>
                <a:cubicBezTo>
                  <a:pt x="16128" y="3142"/>
                  <a:pt x="16152" y="3133"/>
                  <a:pt x="16177" y="3099"/>
                </a:cubicBezTo>
                <a:cubicBezTo>
                  <a:pt x="16183" y="3100"/>
                  <a:pt x="16189" y="3100"/>
                  <a:pt x="16195" y="3100"/>
                </a:cubicBezTo>
                <a:cubicBezTo>
                  <a:pt x="16250" y="3100"/>
                  <a:pt x="16309" y="3082"/>
                  <a:pt x="16375" y="3082"/>
                </a:cubicBezTo>
                <a:cubicBezTo>
                  <a:pt x="16393" y="3082"/>
                  <a:pt x="16411" y="3083"/>
                  <a:pt x="16430" y="3087"/>
                </a:cubicBezTo>
                <a:cubicBezTo>
                  <a:pt x="16559" y="3087"/>
                  <a:pt x="16677" y="3094"/>
                  <a:pt x="16784" y="3094"/>
                </a:cubicBezTo>
                <a:cubicBezTo>
                  <a:pt x="16892" y="3094"/>
                  <a:pt x="16990" y="3089"/>
                  <a:pt x="17079" y="3063"/>
                </a:cubicBezTo>
                <a:cubicBezTo>
                  <a:pt x="17132" y="3031"/>
                  <a:pt x="17183" y="3022"/>
                  <a:pt x="17231" y="3022"/>
                </a:cubicBezTo>
                <a:cubicBezTo>
                  <a:pt x="17310" y="3022"/>
                  <a:pt x="17382" y="3048"/>
                  <a:pt x="17447" y="3048"/>
                </a:cubicBezTo>
                <a:cubicBezTo>
                  <a:pt x="17472" y="3048"/>
                  <a:pt x="17497" y="3044"/>
                  <a:pt x="17520" y="3032"/>
                </a:cubicBezTo>
                <a:cubicBezTo>
                  <a:pt x="17630" y="2997"/>
                  <a:pt x="17522" y="2861"/>
                  <a:pt x="17572" y="2861"/>
                </a:cubicBezTo>
                <a:cubicBezTo>
                  <a:pt x="17575" y="2861"/>
                  <a:pt x="17579" y="2862"/>
                  <a:pt x="17583" y="2863"/>
                </a:cubicBezTo>
                <a:cubicBezTo>
                  <a:pt x="17660" y="2903"/>
                  <a:pt x="17714" y="2873"/>
                  <a:pt x="17761" y="2901"/>
                </a:cubicBezTo>
                <a:cubicBezTo>
                  <a:pt x="17816" y="2891"/>
                  <a:pt x="17857" y="2867"/>
                  <a:pt x="17898" y="2867"/>
                </a:cubicBezTo>
                <a:cubicBezTo>
                  <a:pt x="17927" y="2867"/>
                  <a:pt x="17956" y="2878"/>
                  <a:pt x="17990" y="2914"/>
                </a:cubicBezTo>
                <a:cubicBezTo>
                  <a:pt x="18017" y="2877"/>
                  <a:pt x="18049" y="2866"/>
                  <a:pt x="18083" y="2866"/>
                </a:cubicBezTo>
                <a:cubicBezTo>
                  <a:pt x="18121" y="2866"/>
                  <a:pt x="18163" y="2880"/>
                  <a:pt x="18205" y="2886"/>
                </a:cubicBezTo>
                <a:cubicBezTo>
                  <a:pt x="18206" y="2886"/>
                  <a:pt x="18206" y="2886"/>
                  <a:pt x="18207" y="2886"/>
                </a:cubicBezTo>
                <a:cubicBezTo>
                  <a:pt x="18281" y="2886"/>
                  <a:pt x="18283" y="2688"/>
                  <a:pt x="18351" y="2688"/>
                </a:cubicBezTo>
                <a:cubicBezTo>
                  <a:pt x="18354" y="2688"/>
                  <a:pt x="18357" y="2689"/>
                  <a:pt x="18361" y="2690"/>
                </a:cubicBezTo>
                <a:cubicBezTo>
                  <a:pt x="18466" y="2685"/>
                  <a:pt x="18554" y="2648"/>
                  <a:pt x="18600" y="2648"/>
                </a:cubicBezTo>
                <a:cubicBezTo>
                  <a:pt x="18620" y="2648"/>
                  <a:pt x="18632" y="2656"/>
                  <a:pt x="18633" y="2676"/>
                </a:cubicBezTo>
                <a:cubicBezTo>
                  <a:pt x="18633" y="2668"/>
                  <a:pt x="18634" y="2664"/>
                  <a:pt x="18636" y="2664"/>
                </a:cubicBezTo>
                <a:cubicBezTo>
                  <a:pt x="18645" y="2664"/>
                  <a:pt x="18676" y="2721"/>
                  <a:pt x="18715" y="2721"/>
                </a:cubicBezTo>
                <a:cubicBezTo>
                  <a:pt x="18725" y="2721"/>
                  <a:pt x="18736" y="2717"/>
                  <a:pt x="18747" y="2708"/>
                </a:cubicBezTo>
                <a:cubicBezTo>
                  <a:pt x="18816" y="2710"/>
                  <a:pt x="18906" y="2704"/>
                  <a:pt x="19001" y="2743"/>
                </a:cubicBezTo>
                <a:cubicBezTo>
                  <a:pt x="19072" y="2764"/>
                  <a:pt x="19146" y="2835"/>
                  <a:pt x="19207" y="2835"/>
                </a:cubicBezTo>
                <a:cubicBezTo>
                  <a:pt x="19224" y="2835"/>
                  <a:pt x="19239" y="2829"/>
                  <a:pt x="19254" y="2816"/>
                </a:cubicBezTo>
                <a:cubicBezTo>
                  <a:pt x="19261" y="2814"/>
                  <a:pt x="19267" y="2813"/>
                  <a:pt x="19274" y="2813"/>
                </a:cubicBezTo>
                <a:cubicBezTo>
                  <a:pt x="19319" y="2813"/>
                  <a:pt x="19353" y="2860"/>
                  <a:pt x="19364" y="2860"/>
                </a:cubicBezTo>
                <a:cubicBezTo>
                  <a:pt x="19367" y="2860"/>
                  <a:pt x="19369" y="2856"/>
                  <a:pt x="19368" y="2847"/>
                </a:cubicBezTo>
                <a:cubicBezTo>
                  <a:pt x="19365" y="2770"/>
                  <a:pt x="19293" y="2767"/>
                  <a:pt x="19232" y="2767"/>
                </a:cubicBezTo>
                <a:cubicBezTo>
                  <a:pt x="19228" y="2767"/>
                  <a:pt x="19224" y="2767"/>
                  <a:pt x="19221" y="2767"/>
                </a:cubicBezTo>
                <a:cubicBezTo>
                  <a:pt x="19209" y="2726"/>
                  <a:pt x="19198" y="2714"/>
                  <a:pt x="19189" y="2714"/>
                </a:cubicBezTo>
                <a:cubicBezTo>
                  <a:pt x="19175" y="2714"/>
                  <a:pt x="19165" y="2744"/>
                  <a:pt x="19157" y="2744"/>
                </a:cubicBezTo>
                <a:cubicBezTo>
                  <a:pt x="19155" y="2744"/>
                  <a:pt x="19153" y="2741"/>
                  <a:pt x="19151" y="2734"/>
                </a:cubicBezTo>
                <a:cubicBezTo>
                  <a:pt x="19151" y="2736"/>
                  <a:pt x="19151" y="2737"/>
                  <a:pt x="19150" y="2737"/>
                </a:cubicBezTo>
                <a:cubicBezTo>
                  <a:pt x="19149" y="2737"/>
                  <a:pt x="19141" y="2676"/>
                  <a:pt x="19180" y="2659"/>
                </a:cubicBezTo>
                <a:cubicBezTo>
                  <a:pt x="19183" y="2658"/>
                  <a:pt x="19187" y="2658"/>
                  <a:pt x="19191" y="2658"/>
                </a:cubicBezTo>
                <a:cubicBezTo>
                  <a:pt x="19208" y="2658"/>
                  <a:pt x="19230" y="2665"/>
                  <a:pt x="19259" y="2665"/>
                </a:cubicBezTo>
                <a:cubicBezTo>
                  <a:pt x="19293" y="2665"/>
                  <a:pt x="19336" y="2655"/>
                  <a:pt x="19387" y="2612"/>
                </a:cubicBezTo>
                <a:cubicBezTo>
                  <a:pt x="19396" y="2614"/>
                  <a:pt x="19405" y="2615"/>
                  <a:pt x="19415" y="2615"/>
                </a:cubicBezTo>
                <a:cubicBezTo>
                  <a:pt x="19462" y="2615"/>
                  <a:pt x="19516" y="2590"/>
                  <a:pt x="19578" y="2583"/>
                </a:cubicBezTo>
                <a:cubicBezTo>
                  <a:pt x="19600" y="2600"/>
                  <a:pt x="19623" y="2605"/>
                  <a:pt x="19647" y="2605"/>
                </a:cubicBezTo>
                <a:cubicBezTo>
                  <a:pt x="19687" y="2605"/>
                  <a:pt x="19731" y="2589"/>
                  <a:pt x="19778" y="2589"/>
                </a:cubicBezTo>
                <a:cubicBezTo>
                  <a:pt x="19799" y="2589"/>
                  <a:pt x="19821" y="2592"/>
                  <a:pt x="19843" y="2601"/>
                </a:cubicBezTo>
                <a:cubicBezTo>
                  <a:pt x="19918" y="2666"/>
                  <a:pt x="19983" y="2676"/>
                  <a:pt x="20042" y="2676"/>
                </a:cubicBezTo>
                <a:cubicBezTo>
                  <a:pt x="20066" y="2676"/>
                  <a:pt x="20089" y="2674"/>
                  <a:pt x="20111" y="2674"/>
                </a:cubicBezTo>
                <a:cubicBezTo>
                  <a:pt x="20113" y="2674"/>
                  <a:pt x="20115" y="2674"/>
                  <a:pt x="20117" y="2674"/>
                </a:cubicBezTo>
                <a:cubicBezTo>
                  <a:pt x="20184" y="2674"/>
                  <a:pt x="20250" y="2654"/>
                  <a:pt x="20305" y="2615"/>
                </a:cubicBezTo>
                <a:cubicBezTo>
                  <a:pt x="20313" y="2615"/>
                  <a:pt x="20321" y="2615"/>
                  <a:pt x="20329" y="2615"/>
                </a:cubicBezTo>
                <a:cubicBezTo>
                  <a:pt x="20360" y="2615"/>
                  <a:pt x="20388" y="2614"/>
                  <a:pt x="20413" y="2614"/>
                </a:cubicBezTo>
                <a:cubicBezTo>
                  <a:pt x="20465" y="2614"/>
                  <a:pt x="20505" y="2619"/>
                  <a:pt x="20538" y="2652"/>
                </a:cubicBezTo>
                <a:cubicBezTo>
                  <a:pt x="20574" y="2694"/>
                  <a:pt x="20598" y="2708"/>
                  <a:pt x="20616" y="2708"/>
                </a:cubicBezTo>
                <a:cubicBezTo>
                  <a:pt x="20650" y="2708"/>
                  <a:pt x="20661" y="2658"/>
                  <a:pt x="20690" y="2654"/>
                </a:cubicBezTo>
                <a:cubicBezTo>
                  <a:pt x="20703" y="2685"/>
                  <a:pt x="20717" y="2696"/>
                  <a:pt x="20735" y="2696"/>
                </a:cubicBezTo>
                <a:cubicBezTo>
                  <a:pt x="20753" y="2696"/>
                  <a:pt x="20775" y="2685"/>
                  <a:pt x="20802" y="2668"/>
                </a:cubicBezTo>
                <a:cubicBezTo>
                  <a:pt x="20863" y="2772"/>
                  <a:pt x="20945" y="2789"/>
                  <a:pt x="21067" y="2804"/>
                </a:cubicBezTo>
                <a:cubicBezTo>
                  <a:pt x="21185" y="2768"/>
                  <a:pt x="21353" y="2382"/>
                  <a:pt x="21451" y="2382"/>
                </a:cubicBezTo>
                <a:cubicBezTo>
                  <a:pt x="21452" y="2382"/>
                  <a:pt x="21453" y="2382"/>
                  <a:pt x="21454" y="2382"/>
                </a:cubicBezTo>
                <a:cubicBezTo>
                  <a:pt x="21461" y="2383"/>
                  <a:pt x="21469" y="2383"/>
                  <a:pt x="21476" y="2383"/>
                </a:cubicBezTo>
                <a:cubicBezTo>
                  <a:pt x="21556" y="2383"/>
                  <a:pt x="21626" y="2331"/>
                  <a:pt x="21691" y="2331"/>
                </a:cubicBezTo>
                <a:cubicBezTo>
                  <a:pt x="21697" y="2331"/>
                  <a:pt x="21704" y="2331"/>
                  <a:pt x="21710" y="2332"/>
                </a:cubicBezTo>
                <a:cubicBezTo>
                  <a:pt x="21715" y="2332"/>
                  <a:pt x="21720" y="2332"/>
                  <a:pt x="21725" y="2332"/>
                </a:cubicBezTo>
                <a:cubicBezTo>
                  <a:pt x="21870" y="2332"/>
                  <a:pt x="21984" y="2367"/>
                  <a:pt x="22085" y="2459"/>
                </a:cubicBezTo>
                <a:cubicBezTo>
                  <a:pt x="22182" y="2417"/>
                  <a:pt x="22264" y="2458"/>
                  <a:pt x="22343" y="2417"/>
                </a:cubicBezTo>
                <a:cubicBezTo>
                  <a:pt x="22389" y="2358"/>
                  <a:pt x="22398" y="2344"/>
                  <a:pt x="22388" y="2344"/>
                </a:cubicBezTo>
                <a:cubicBezTo>
                  <a:pt x="22379" y="2344"/>
                  <a:pt x="22356" y="2355"/>
                  <a:pt x="22331" y="2355"/>
                </a:cubicBezTo>
                <a:cubicBezTo>
                  <a:pt x="22313" y="2355"/>
                  <a:pt x="22295" y="2350"/>
                  <a:pt x="22280" y="2333"/>
                </a:cubicBezTo>
                <a:cubicBezTo>
                  <a:pt x="22271" y="2353"/>
                  <a:pt x="22264" y="2360"/>
                  <a:pt x="22258" y="2360"/>
                </a:cubicBezTo>
                <a:cubicBezTo>
                  <a:pt x="22246" y="2360"/>
                  <a:pt x="22245" y="2321"/>
                  <a:pt x="22271" y="2314"/>
                </a:cubicBezTo>
                <a:cubicBezTo>
                  <a:pt x="22277" y="2311"/>
                  <a:pt x="22285" y="2310"/>
                  <a:pt x="22294" y="2310"/>
                </a:cubicBezTo>
                <a:cubicBezTo>
                  <a:pt x="22341" y="2310"/>
                  <a:pt x="22431" y="2344"/>
                  <a:pt x="22584" y="2364"/>
                </a:cubicBezTo>
                <a:cubicBezTo>
                  <a:pt x="22735" y="2360"/>
                  <a:pt x="22807" y="2233"/>
                  <a:pt x="22845" y="2233"/>
                </a:cubicBezTo>
                <a:cubicBezTo>
                  <a:pt x="22852" y="2233"/>
                  <a:pt x="22858" y="2238"/>
                  <a:pt x="22864" y="2251"/>
                </a:cubicBezTo>
                <a:cubicBezTo>
                  <a:pt x="22879" y="2258"/>
                  <a:pt x="22879" y="2277"/>
                  <a:pt x="22874" y="2293"/>
                </a:cubicBezTo>
                <a:cubicBezTo>
                  <a:pt x="22879" y="2299"/>
                  <a:pt x="22884" y="2305"/>
                  <a:pt x="22889" y="2313"/>
                </a:cubicBezTo>
                <a:cubicBezTo>
                  <a:pt x="22919" y="2360"/>
                  <a:pt x="22963" y="2386"/>
                  <a:pt x="23028" y="2386"/>
                </a:cubicBezTo>
                <a:cubicBezTo>
                  <a:pt x="23096" y="2386"/>
                  <a:pt x="23188" y="2357"/>
                  <a:pt x="23309" y="2290"/>
                </a:cubicBezTo>
                <a:cubicBezTo>
                  <a:pt x="23351" y="2303"/>
                  <a:pt x="23389" y="2307"/>
                  <a:pt x="23424" y="2307"/>
                </a:cubicBezTo>
                <a:cubicBezTo>
                  <a:pt x="23492" y="2307"/>
                  <a:pt x="23548" y="2290"/>
                  <a:pt x="23595" y="2279"/>
                </a:cubicBezTo>
                <a:cubicBezTo>
                  <a:pt x="23619" y="2311"/>
                  <a:pt x="23640" y="2324"/>
                  <a:pt x="23658" y="2324"/>
                </a:cubicBezTo>
                <a:cubicBezTo>
                  <a:pt x="23700" y="2324"/>
                  <a:pt x="23729" y="2260"/>
                  <a:pt x="23753" y="2219"/>
                </a:cubicBezTo>
                <a:cubicBezTo>
                  <a:pt x="23754" y="2219"/>
                  <a:pt x="23755" y="2219"/>
                  <a:pt x="23757" y="2219"/>
                </a:cubicBezTo>
                <a:cubicBezTo>
                  <a:pt x="23811" y="2219"/>
                  <a:pt x="23834" y="2262"/>
                  <a:pt x="23846" y="2262"/>
                </a:cubicBezTo>
                <a:cubicBezTo>
                  <a:pt x="23849" y="2262"/>
                  <a:pt x="23851" y="2258"/>
                  <a:pt x="23853" y="2248"/>
                </a:cubicBezTo>
                <a:cubicBezTo>
                  <a:pt x="23855" y="2250"/>
                  <a:pt x="23857" y="2251"/>
                  <a:pt x="23859" y="2251"/>
                </a:cubicBezTo>
                <a:cubicBezTo>
                  <a:pt x="23867" y="2251"/>
                  <a:pt x="23878" y="2235"/>
                  <a:pt x="23921" y="2224"/>
                </a:cubicBezTo>
                <a:cubicBezTo>
                  <a:pt x="23927" y="2232"/>
                  <a:pt x="23934" y="2235"/>
                  <a:pt x="23941" y="2235"/>
                </a:cubicBezTo>
                <a:cubicBezTo>
                  <a:pt x="23966" y="2235"/>
                  <a:pt x="23997" y="2192"/>
                  <a:pt x="24039" y="2148"/>
                </a:cubicBezTo>
                <a:cubicBezTo>
                  <a:pt x="24049" y="2131"/>
                  <a:pt x="24060" y="2124"/>
                  <a:pt x="24072" y="2124"/>
                </a:cubicBezTo>
                <a:cubicBezTo>
                  <a:pt x="24112" y="2124"/>
                  <a:pt x="24163" y="2196"/>
                  <a:pt x="24220" y="2196"/>
                </a:cubicBezTo>
                <a:cubicBezTo>
                  <a:pt x="24238" y="2196"/>
                  <a:pt x="24256" y="2189"/>
                  <a:pt x="24275" y="2171"/>
                </a:cubicBezTo>
                <a:cubicBezTo>
                  <a:pt x="24332" y="2125"/>
                  <a:pt x="24388" y="2117"/>
                  <a:pt x="24441" y="2117"/>
                </a:cubicBezTo>
                <a:cubicBezTo>
                  <a:pt x="24475" y="2117"/>
                  <a:pt x="24509" y="2120"/>
                  <a:pt x="24541" y="2120"/>
                </a:cubicBezTo>
                <a:cubicBezTo>
                  <a:pt x="24570" y="2120"/>
                  <a:pt x="24599" y="2117"/>
                  <a:pt x="24626" y="2104"/>
                </a:cubicBezTo>
                <a:cubicBezTo>
                  <a:pt x="24661" y="2027"/>
                  <a:pt x="24697" y="2003"/>
                  <a:pt x="24732" y="2003"/>
                </a:cubicBezTo>
                <a:cubicBezTo>
                  <a:pt x="24788" y="2003"/>
                  <a:pt x="24843" y="2067"/>
                  <a:pt x="24890" y="2069"/>
                </a:cubicBezTo>
                <a:cubicBezTo>
                  <a:pt x="24899" y="2072"/>
                  <a:pt x="24908" y="2074"/>
                  <a:pt x="24918" y="2074"/>
                </a:cubicBezTo>
                <a:cubicBezTo>
                  <a:pt x="25062" y="2074"/>
                  <a:pt x="25294" y="1693"/>
                  <a:pt x="25403" y="1693"/>
                </a:cubicBezTo>
                <a:cubicBezTo>
                  <a:pt x="25415" y="1693"/>
                  <a:pt x="25425" y="1698"/>
                  <a:pt x="25434" y="1707"/>
                </a:cubicBezTo>
                <a:cubicBezTo>
                  <a:pt x="25459" y="1699"/>
                  <a:pt x="25487" y="1695"/>
                  <a:pt x="25514" y="1695"/>
                </a:cubicBezTo>
                <a:cubicBezTo>
                  <a:pt x="25546" y="1700"/>
                  <a:pt x="25578" y="1702"/>
                  <a:pt x="25611" y="1702"/>
                </a:cubicBezTo>
                <a:cubicBezTo>
                  <a:pt x="25625" y="1702"/>
                  <a:pt x="25639" y="1702"/>
                  <a:pt x="25653" y="1701"/>
                </a:cubicBezTo>
                <a:lnTo>
                  <a:pt x="25676" y="1701"/>
                </a:lnTo>
                <a:cubicBezTo>
                  <a:pt x="25686" y="1691"/>
                  <a:pt x="25694" y="1687"/>
                  <a:pt x="25699" y="1687"/>
                </a:cubicBezTo>
                <a:cubicBezTo>
                  <a:pt x="25706" y="1687"/>
                  <a:pt x="25709" y="1693"/>
                  <a:pt x="25709" y="1701"/>
                </a:cubicBezTo>
                <a:cubicBezTo>
                  <a:pt x="25770" y="1696"/>
                  <a:pt x="25837" y="1688"/>
                  <a:pt x="25919" y="1677"/>
                </a:cubicBezTo>
                <a:cubicBezTo>
                  <a:pt x="26077" y="1619"/>
                  <a:pt x="26206" y="1574"/>
                  <a:pt x="26311" y="1574"/>
                </a:cubicBezTo>
                <a:cubicBezTo>
                  <a:pt x="26337" y="1574"/>
                  <a:pt x="26362" y="1577"/>
                  <a:pt x="26386" y="1583"/>
                </a:cubicBezTo>
                <a:cubicBezTo>
                  <a:pt x="26415" y="1622"/>
                  <a:pt x="26441" y="1636"/>
                  <a:pt x="26465" y="1636"/>
                </a:cubicBezTo>
                <a:cubicBezTo>
                  <a:pt x="26518" y="1636"/>
                  <a:pt x="26559" y="1567"/>
                  <a:pt x="26596" y="1567"/>
                </a:cubicBezTo>
                <a:cubicBezTo>
                  <a:pt x="26613" y="1567"/>
                  <a:pt x="26628" y="1581"/>
                  <a:pt x="26644" y="1620"/>
                </a:cubicBezTo>
                <a:cubicBezTo>
                  <a:pt x="26733" y="1667"/>
                  <a:pt x="26772" y="1685"/>
                  <a:pt x="26804" y="1685"/>
                </a:cubicBezTo>
                <a:cubicBezTo>
                  <a:pt x="26815" y="1685"/>
                  <a:pt x="26825" y="1683"/>
                  <a:pt x="26836" y="1679"/>
                </a:cubicBezTo>
                <a:cubicBezTo>
                  <a:pt x="26843" y="1659"/>
                  <a:pt x="26852" y="1653"/>
                  <a:pt x="26863" y="1653"/>
                </a:cubicBezTo>
                <a:cubicBezTo>
                  <a:pt x="26878" y="1653"/>
                  <a:pt x="26896" y="1664"/>
                  <a:pt x="26918" y="1664"/>
                </a:cubicBezTo>
                <a:cubicBezTo>
                  <a:pt x="26922" y="1664"/>
                  <a:pt x="26925" y="1664"/>
                  <a:pt x="26929" y="1663"/>
                </a:cubicBezTo>
                <a:cubicBezTo>
                  <a:pt x="26941" y="1673"/>
                  <a:pt x="26954" y="1677"/>
                  <a:pt x="26967" y="1677"/>
                </a:cubicBezTo>
                <a:cubicBezTo>
                  <a:pt x="27008" y="1677"/>
                  <a:pt x="27060" y="1643"/>
                  <a:pt x="27130" y="1629"/>
                </a:cubicBezTo>
                <a:cubicBezTo>
                  <a:pt x="27148" y="1660"/>
                  <a:pt x="27166" y="1672"/>
                  <a:pt x="27182" y="1672"/>
                </a:cubicBezTo>
                <a:cubicBezTo>
                  <a:pt x="27232" y="1672"/>
                  <a:pt x="27272" y="1552"/>
                  <a:pt x="27312" y="1515"/>
                </a:cubicBezTo>
                <a:cubicBezTo>
                  <a:pt x="27331" y="1474"/>
                  <a:pt x="27351" y="1457"/>
                  <a:pt x="27370" y="1457"/>
                </a:cubicBezTo>
                <a:cubicBezTo>
                  <a:pt x="27376" y="1457"/>
                  <a:pt x="27381" y="1458"/>
                  <a:pt x="27386" y="1461"/>
                </a:cubicBezTo>
                <a:cubicBezTo>
                  <a:pt x="27390" y="1448"/>
                  <a:pt x="27395" y="1443"/>
                  <a:pt x="27400" y="1443"/>
                </a:cubicBezTo>
                <a:cubicBezTo>
                  <a:pt x="27417" y="1443"/>
                  <a:pt x="27437" y="1506"/>
                  <a:pt x="27454" y="1553"/>
                </a:cubicBezTo>
                <a:cubicBezTo>
                  <a:pt x="27459" y="1545"/>
                  <a:pt x="27464" y="1543"/>
                  <a:pt x="27469" y="1543"/>
                </a:cubicBezTo>
                <a:cubicBezTo>
                  <a:pt x="27474" y="1543"/>
                  <a:pt x="27480" y="1546"/>
                  <a:pt x="27485" y="1546"/>
                </a:cubicBezTo>
                <a:cubicBezTo>
                  <a:pt x="27493" y="1546"/>
                  <a:pt x="27501" y="1539"/>
                  <a:pt x="27506" y="1508"/>
                </a:cubicBezTo>
                <a:cubicBezTo>
                  <a:pt x="27509" y="1500"/>
                  <a:pt x="27512" y="1496"/>
                  <a:pt x="27514" y="1496"/>
                </a:cubicBezTo>
                <a:cubicBezTo>
                  <a:pt x="27528" y="1496"/>
                  <a:pt x="27545" y="1584"/>
                  <a:pt x="27557" y="1608"/>
                </a:cubicBezTo>
                <a:cubicBezTo>
                  <a:pt x="27562" y="1615"/>
                  <a:pt x="27566" y="1618"/>
                  <a:pt x="27570" y="1618"/>
                </a:cubicBezTo>
                <a:cubicBezTo>
                  <a:pt x="27592" y="1618"/>
                  <a:pt x="27606" y="1528"/>
                  <a:pt x="27621" y="1522"/>
                </a:cubicBezTo>
                <a:cubicBezTo>
                  <a:pt x="27626" y="1524"/>
                  <a:pt x="27630" y="1525"/>
                  <a:pt x="27634" y="1525"/>
                </a:cubicBezTo>
                <a:cubicBezTo>
                  <a:pt x="27660" y="1525"/>
                  <a:pt x="27673" y="1483"/>
                  <a:pt x="27678" y="1435"/>
                </a:cubicBezTo>
                <a:cubicBezTo>
                  <a:pt x="27681" y="1452"/>
                  <a:pt x="27683" y="1458"/>
                  <a:pt x="27685" y="1458"/>
                </a:cubicBezTo>
                <a:cubicBezTo>
                  <a:pt x="27687" y="1458"/>
                  <a:pt x="27687" y="1444"/>
                  <a:pt x="27688" y="1444"/>
                </a:cubicBezTo>
                <a:cubicBezTo>
                  <a:pt x="27688" y="1444"/>
                  <a:pt x="27689" y="1457"/>
                  <a:pt x="27691" y="1506"/>
                </a:cubicBezTo>
                <a:cubicBezTo>
                  <a:pt x="27692" y="1476"/>
                  <a:pt x="27705" y="1445"/>
                  <a:pt x="27727" y="1424"/>
                </a:cubicBezTo>
                <a:cubicBezTo>
                  <a:pt x="27743" y="1423"/>
                  <a:pt x="27760" y="1335"/>
                  <a:pt x="27785" y="1335"/>
                </a:cubicBezTo>
                <a:cubicBezTo>
                  <a:pt x="27801" y="1335"/>
                  <a:pt x="27821" y="1371"/>
                  <a:pt x="27846" y="1491"/>
                </a:cubicBezTo>
                <a:cubicBezTo>
                  <a:pt x="27857" y="1471"/>
                  <a:pt x="27870" y="1464"/>
                  <a:pt x="27883" y="1464"/>
                </a:cubicBezTo>
                <a:cubicBezTo>
                  <a:pt x="27911" y="1464"/>
                  <a:pt x="27943" y="1494"/>
                  <a:pt x="27977" y="1494"/>
                </a:cubicBezTo>
                <a:cubicBezTo>
                  <a:pt x="27995" y="1494"/>
                  <a:pt x="28014" y="1485"/>
                  <a:pt x="28033" y="1457"/>
                </a:cubicBezTo>
                <a:cubicBezTo>
                  <a:pt x="28046" y="1390"/>
                  <a:pt x="28061" y="1371"/>
                  <a:pt x="28078" y="1371"/>
                </a:cubicBezTo>
                <a:cubicBezTo>
                  <a:pt x="28098" y="1371"/>
                  <a:pt x="28121" y="1398"/>
                  <a:pt x="28142" y="1398"/>
                </a:cubicBezTo>
                <a:cubicBezTo>
                  <a:pt x="28145" y="1398"/>
                  <a:pt x="28147" y="1398"/>
                  <a:pt x="28149" y="1397"/>
                </a:cubicBezTo>
                <a:cubicBezTo>
                  <a:pt x="28167" y="1470"/>
                  <a:pt x="28184" y="1491"/>
                  <a:pt x="28199" y="1491"/>
                </a:cubicBezTo>
                <a:cubicBezTo>
                  <a:pt x="28221" y="1491"/>
                  <a:pt x="28242" y="1449"/>
                  <a:pt x="28266" y="1449"/>
                </a:cubicBezTo>
                <a:cubicBezTo>
                  <a:pt x="28273" y="1449"/>
                  <a:pt x="28281" y="1454"/>
                  <a:pt x="28289" y="1464"/>
                </a:cubicBezTo>
                <a:cubicBezTo>
                  <a:pt x="28325" y="1475"/>
                  <a:pt x="28366" y="1571"/>
                  <a:pt x="28404" y="1571"/>
                </a:cubicBezTo>
                <a:cubicBezTo>
                  <a:pt x="28417" y="1571"/>
                  <a:pt x="28430" y="1559"/>
                  <a:pt x="28443" y="1528"/>
                </a:cubicBezTo>
                <a:cubicBezTo>
                  <a:pt x="28450" y="1537"/>
                  <a:pt x="28457" y="1541"/>
                  <a:pt x="28464" y="1541"/>
                </a:cubicBezTo>
                <a:cubicBezTo>
                  <a:pt x="28500" y="1541"/>
                  <a:pt x="28533" y="1438"/>
                  <a:pt x="28572" y="1438"/>
                </a:cubicBezTo>
                <a:cubicBezTo>
                  <a:pt x="28583" y="1438"/>
                  <a:pt x="28595" y="1446"/>
                  <a:pt x="28607" y="1468"/>
                </a:cubicBezTo>
                <a:cubicBezTo>
                  <a:pt x="28613" y="1315"/>
                  <a:pt x="28624" y="1270"/>
                  <a:pt x="28638" y="1270"/>
                </a:cubicBezTo>
                <a:cubicBezTo>
                  <a:pt x="28654" y="1270"/>
                  <a:pt x="28673" y="1339"/>
                  <a:pt x="28691" y="1359"/>
                </a:cubicBezTo>
                <a:cubicBezTo>
                  <a:pt x="28699" y="1384"/>
                  <a:pt x="28707" y="1392"/>
                  <a:pt x="28714" y="1392"/>
                </a:cubicBezTo>
                <a:cubicBezTo>
                  <a:pt x="28729" y="1392"/>
                  <a:pt x="28743" y="1350"/>
                  <a:pt x="28759" y="1350"/>
                </a:cubicBezTo>
                <a:cubicBezTo>
                  <a:pt x="28767" y="1350"/>
                  <a:pt x="28775" y="1362"/>
                  <a:pt x="28785" y="1397"/>
                </a:cubicBezTo>
                <a:cubicBezTo>
                  <a:pt x="28826" y="1484"/>
                  <a:pt x="28865" y="1532"/>
                  <a:pt x="28903" y="1532"/>
                </a:cubicBezTo>
                <a:cubicBezTo>
                  <a:pt x="28930" y="1532"/>
                  <a:pt x="28957" y="1507"/>
                  <a:pt x="28984" y="1453"/>
                </a:cubicBezTo>
                <a:cubicBezTo>
                  <a:pt x="29021" y="1499"/>
                  <a:pt x="29054" y="1516"/>
                  <a:pt x="29084" y="1516"/>
                </a:cubicBezTo>
                <a:cubicBezTo>
                  <a:pt x="29112" y="1516"/>
                  <a:pt x="29139" y="1501"/>
                  <a:pt x="29163" y="1481"/>
                </a:cubicBezTo>
                <a:cubicBezTo>
                  <a:pt x="29175" y="1469"/>
                  <a:pt x="29187" y="1465"/>
                  <a:pt x="29198" y="1465"/>
                </a:cubicBezTo>
                <a:cubicBezTo>
                  <a:pt x="29225" y="1465"/>
                  <a:pt x="29251" y="1488"/>
                  <a:pt x="29274" y="1488"/>
                </a:cubicBezTo>
                <a:cubicBezTo>
                  <a:pt x="29283" y="1488"/>
                  <a:pt x="29291" y="1485"/>
                  <a:pt x="29299" y="1476"/>
                </a:cubicBezTo>
                <a:cubicBezTo>
                  <a:pt x="29359" y="1471"/>
                  <a:pt x="29404" y="1431"/>
                  <a:pt x="29443" y="1431"/>
                </a:cubicBezTo>
                <a:cubicBezTo>
                  <a:pt x="29469" y="1431"/>
                  <a:pt x="29493" y="1449"/>
                  <a:pt x="29517" y="1508"/>
                </a:cubicBezTo>
                <a:cubicBezTo>
                  <a:pt x="29503" y="1459"/>
                  <a:pt x="29511" y="1441"/>
                  <a:pt x="29529" y="1441"/>
                </a:cubicBezTo>
                <a:cubicBezTo>
                  <a:pt x="29575" y="1441"/>
                  <a:pt x="29686" y="1558"/>
                  <a:pt x="29667" y="1584"/>
                </a:cubicBezTo>
                <a:lnTo>
                  <a:pt x="29667" y="1584"/>
                </a:lnTo>
                <a:cubicBezTo>
                  <a:pt x="29711" y="1540"/>
                  <a:pt x="29759" y="1408"/>
                  <a:pt x="29838" y="1408"/>
                </a:cubicBezTo>
                <a:cubicBezTo>
                  <a:pt x="29847" y="1408"/>
                  <a:pt x="29857" y="1410"/>
                  <a:pt x="29867" y="1414"/>
                </a:cubicBezTo>
                <a:cubicBezTo>
                  <a:pt x="29881" y="1435"/>
                  <a:pt x="29895" y="1442"/>
                  <a:pt x="29909" y="1442"/>
                </a:cubicBezTo>
                <a:cubicBezTo>
                  <a:pt x="29930" y="1442"/>
                  <a:pt x="29953" y="1427"/>
                  <a:pt x="29977" y="1427"/>
                </a:cubicBezTo>
                <a:cubicBezTo>
                  <a:pt x="29997" y="1427"/>
                  <a:pt x="30017" y="1436"/>
                  <a:pt x="30040" y="1467"/>
                </a:cubicBezTo>
                <a:cubicBezTo>
                  <a:pt x="30047" y="1493"/>
                  <a:pt x="30053" y="1503"/>
                  <a:pt x="30060" y="1503"/>
                </a:cubicBezTo>
                <a:cubicBezTo>
                  <a:pt x="30082" y="1503"/>
                  <a:pt x="30099" y="1369"/>
                  <a:pt x="30124" y="1369"/>
                </a:cubicBezTo>
                <a:cubicBezTo>
                  <a:pt x="30131" y="1369"/>
                  <a:pt x="30139" y="1381"/>
                  <a:pt x="30148" y="1412"/>
                </a:cubicBezTo>
                <a:cubicBezTo>
                  <a:pt x="30191" y="1508"/>
                  <a:pt x="30232" y="1458"/>
                  <a:pt x="30280" y="1487"/>
                </a:cubicBezTo>
                <a:cubicBezTo>
                  <a:pt x="30313" y="1412"/>
                  <a:pt x="30344" y="1376"/>
                  <a:pt x="30375" y="1376"/>
                </a:cubicBezTo>
                <a:cubicBezTo>
                  <a:pt x="30391" y="1376"/>
                  <a:pt x="30406" y="1386"/>
                  <a:pt x="30422" y="1406"/>
                </a:cubicBezTo>
                <a:cubicBezTo>
                  <a:pt x="30432" y="1380"/>
                  <a:pt x="30442" y="1372"/>
                  <a:pt x="30452" y="1372"/>
                </a:cubicBezTo>
                <a:cubicBezTo>
                  <a:pt x="30470" y="1372"/>
                  <a:pt x="30488" y="1396"/>
                  <a:pt x="30503" y="1396"/>
                </a:cubicBezTo>
                <a:cubicBezTo>
                  <a:pt x="30512" y="1396"/>
                  <a:pt x="30521" y="1386"/>
                  <a:pt x="30528" y="1355"/>
                </a:cubicBezTo>
                <a:cubicBezTo>
                  <a:pt x="30536" y="1360"/>
                  <a:pt x="30543" y="1362"/>
                  <a:pt x="30550" y="1362"/>
                </a:cubicBezTo>
                <a:cubicBezTo>
                  <a:pt x="30583" y="1362"/>
                  <a:pt x="30607" y="1313"/>
                  <a:pt x="30627" y="1313"/>
                </a:cubicBezTo>
                <a:cubicBezTo>
                  <a:pt x="30636" y="1313"/>
                  <a:pt x="30644" y="1323"/>
                  <a:pt x="30652" y="1351"/>
                </a:cubicBezTo>
                <a:cubicBezTo>
                  <a:pt x="30677" y="1408"/>
                  <a:pt x="30689" y="1443"/>
                  <a:pt x="30693" y="1443"/>
                </a:cubicBezTo>
                <a:cubicBezTo>
                  <a:pt x="30698" y="1443"/>
                  <a:pt x="30692" y="1394"/>
                  <a:pt x="30685" y="1272"/>
                </a:cubicBezTo>
                <a:cubicBezTo>
                  <a:pt x="30682" y="1247"/>
                  <a:pt x="30681" y="1235"/>
                  <a:pt x="30681" y="1232"/>
                </a:cubicBezTo>
                <a:lnTo>
                  <a:pt x="30681" y="1232"/>
                </a:lnTo>
                <a:cubicBezTo>
                  <a:pt x="30682" y="1240"/>
                  <a:pt x="30689" y="1276"/>
                  <a:pt x="30704" y="1276"/>
                </a:cubicBezTo>
                <a:cubicBezTo>
                  <a:pt x="30712" y="1276"/>
                  <a:pt x="30723" y="1267"/>
                  <a:pt x="30736" y="1238"/>
                </a:cubicBezTo>
                <a:cubicBezTo>
                  <a:pt x="30741" y="1197"/>
                  <a:pt x="30749" y="1182"/>
                  <a:pt x="30759" y="1182"/>
                </a:cubicBezTo>
                <a:cubicBezTo>
                  <a:pt x="30785" y="1182"/>
                  <a:pt x="30824" y="1288"/>
                  <a:pt x="30870" y="1288"/>
                </a:cubicBezTo>
                <a:cubicBezTo>
                  <a:pt x="30873" y="1288"/>
                  <a:pt x="30875" y="1287"/>
                  <a:pt x="30878" y="1286"/>
                </a:cubicBezTo>
                <a:lnTo>
                  <a:pt x="30878" y="66"/>
                </a:lnTo>
                <a:lnTo>
                  <a:pt x="30878" y="65"/>
                </a:lnTo>
                <a:cubicBezTo>
                  <a:pt x="30842" y="80"/>
                  <a:pt x="30803" y="87"/>
                  <a:pt x="30762" y="87"/>
                </a:cubicBezTo>
                <a:cubicBezTo>
                  <a:pt x="30728" y="87"/>
                  <a:pt x="30692" y="82"/>
                  <a:pt x="30653" y="75"/>
                </a:cubicBezTo>
                <a:cubicBezTo>
                  <a:pt x="30635" y="34"/>
                  <a:pt x="30532" y="21"/>
                  <a:pt x="30410" y="21"/>
                </a:cubicBezTo>
                <a:cubicBezTo>
                  <a:pt x="30221" y="21"/>
                  <a:pt x="29989" y="52"/>
                  <a:pt x="29958" y="56"/>
                </a:cubicBezTo>
                <a:cubicBezTo>
                  <a:pt x="29930" y="27"/>
                  <a:pt x="29900" y="1"/>
                  <a:pt x="29870"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19455" name="Google Shape;19455;p68"/>
          <p:cNvGrpSpPr/>
          <p:nvPr/>
        </p:nvGrpSpPr>
        <p:grpSpPr>
          <a:xfrm>
            <a:off x="6957679" y="388015"/>
            <a:ext cx="783204" cy="1030251"/>
            <a:chOff x="504200" y="3277650"/>
            <a:chExt cx="1523150" cy="2003600"/>
          </a:xfrm>
        </p:grpSpPr>
        <p:sp>
          <p:nvSpPr>
            <p:cNvPr id="19456" name="Google Shape;19456;p68"/>
            <p:cNvSpPr/>
            <p:nvPr/>
          </p:nvSpPr>
          <p:spPr>
            <a:xfrm>
              <a:off x="504200" y="3277650"/>
              <a:ext cx="1523150" cy="2003600"/>
            </a:xfrm>
            <a:custGeom>
              <a:avLst/>
              <a:gdLst/>
              <a:ahLst/>
              <a:cxnLst/>
              <a:rect l="l" t="t" r="r" b="b"/>
              <a:pathLst>
                <a:path w="60926" h="80144" extrusionOk="0">
                  <a:moveTo>
                    <a:pt x="60925" y="3884"/>
                  </a:moveTo>
                  <a:cubicBezTo>
                    <a:pt x="60925" y="3884"/>
                    <a:pt x="60924" y="3884"/>
                    <a:pt x="60923" y="3884"/>
                  </a:cubicBezTo>
                  <a:lnTo>
                    <a:pt x="60923" y="3884"/>
                  </a:lnTo>
                  <a:lnTo>
                    <a:pt x="60923" y="3886"/>
                  </a:lnTo>
                  <a:lnTo>
                    <a:pt x="60925" y="3884"/>
                  </a:lnTo>
                  <a:close/>
                  <a:moveTo>
                    <a:pt x="1841" y="1"/>
                  </a:moveTo>
                  <a:cubicBezTo>
                    <a:pt x="1841" y="1016"/>
                    <a:pt x="1015" y="1841"/>
                    <a:pt x="0" y="1841"/>
                  </a:cubicBezTo>
                  <a:lnTo>
                    <a:pt x="0" y="3886"/>
                  </a:lnTo>
                  <a:cubicBezTo>
                    <a:pt x="1018" y="3886"/>
                    <a:pt x="1841" y="4709"/>
                    <a:pt x="1841" y="5724"/>
                  </a:cubicBezTo>
                  <a:cubicBezTo>
                    <a:pt x="1841" y="6742"/>
                    <a:pt x="1018" y="7565"/>
                    <a:pt x="0" y="7565"/>
                  </a:cubicBezTo>
                  <a:lnTo>
                    <a:pt x="0" y="9610"/>
                  </a:lnTo>
                  <a:cubicBezTo>
                    <a:pt x="1018" y="9610"/>
                    <a:pt x="1841" y="10433"/>
                    <a:pt x="1841" y="11450"/>
                  </a:cubicBezTo>
                  <a:cubicBezTo>
                    <a:pt x="1841" y="12466"/>
                    <a:pt x="1018" y="13289"/>
                    <a:pt x="0" y="13291"/>
                  </a:cubicBezTo>
                  <a:lnTo>
                    <a:pt x="0" y="15336"/>
                  </a:lnTo>
                  <a:cubicBezTo>
                    <a:pt x="1018" y="15336"/>
                    <a:pt x="1841" y="16159"/>
                    <a:pt x="1841" y="17174"/>
                  </a:cubicBezTo>
                  <a:cubicBezTo>
                    <a:pt x="1841" y="18192"/>
                    <a:pt x="1018" y="19015"/>
                    <a:pt x="0" y="19015"/>
                  </a:cubicBezTo>
                  <a:lnTo>
                    <a:pt x="0" y="21059"/>
                  </a:lnTo>
                  <a:cubicBezTo>
                    <a:pt x="1018" y="21059"/>
                    <a:pt x="1841" y="21882"/>
                    <a:pt x="1841" y="22900"/>
                  </a:cubicBezTo>
                  <a:cubicBezTo>
                    <a:pt x="1841" y="23915"/>
                    <a:pt x="1018" y="24741"/>
                    <a:pt x="0" y="24741"/>
                  </a:cubicBezTo>
                  <a:lnTo>
                    <a:pt x="0" y="26783"/>
                  </a:lnTo>
                  <a:cubicBezTo>
                    <a:pt x="1018" y="26783"/>
                    <a:pt x="1841" y="27608"/>
                    <a:pt x="1841" y="28624"/>
                  </a:cubicBezTo>
                  <a:cubicBezTo>
                    <a:pt x="1841" y="29641"/>
                    <a:pt x="1018" y="30464"/>
                    <a:pt x="0" y="30464"/>
                  </a:cubicBezTo>
                  <a:lnTo>
                    <a:pt x="0" y="32509"/>
                  </a:lnTo>
                  <a:cubicBezTo>
                    <a:pt x="1018" y="32509"/>
                    <a:pt x="1841" y="33332"/>
                    <a:pt x="1841" y="34350"/>
                  </a:cubicBezTo>
                  <a:cubicBezTo>
                    <a:pt x="1841" y="35365"/>
                    <a:pt x="1018" y="36188"/>
                    <a:pt x="0" y="36188"/>
                  </a:cubicBezTo>
                  <a:lnTo>
                    <a:pt x="0" y="38230"/>
                  </a:lnTo>
                  <a:cubicBezTo>
                    <a:pt x="1018" y="38230"/>
                    <a:pt x="1841" y="39053"/>
                    <a:pt x="1841" y="40071"/>
                  </a:cubicBezTo>
                  <a:cubicBezTo>
                    <a:pt x="1841" y="41086"/>
                    <a:pt x="1018" y="41912"/>
                    <a:pt x="0" y="41912"/>
                  </a:cubicBezTo>
                  <a:lnTo>
                    <a:pt x="0" y="43954"/>
                  </a:lnTo>
                  <a:cubicBezTo>
                    <a:pt x="1018" y="43954"/>
                    <a:pt x="1841" y="44779"/>
                    <a:pt x="1841" y="45795"/>
                  </a:cubicBezTo>
                  <a:cubicBezTo>
                    <a:pt x="1841" y="46810"/>
                    <a:pt x="1018" y="47635"/>
                    <a:pt x="0" y="47635"/>
                  </a:cubicBezTo>
                  <a:lnTo>
                    <a:pt x="0" y="49680"/>
                  </a:lnTo>
                  <a:cubicBezTo>
                    <a:pt x="1018" y="49680"/>
                    <a:pt x="1841" y="50503"/>
                    <a:pt x="1841" y="51518"/>
                  </a:cubicBezTo>
                  <a:cubicBezTo>
                    <a:pt x="1841" y="52536"/>
                    <a:pt x="1018" y="53359"/>
                    <a:pt x="0" y="53359"/>
                  </a:cubicBezTo>
                  <a:lnTo>
                    <a:pt x="0" y="55404"/>
                  </a:lnTo>
                  <a:cubicBezTo>
                    <a:pt x="1018" y="55404"/>
                    <a:pt x="1841" y="56227"/>
                    <a:pt x="1841" y="57244"/>
                  </a:cubicBezTo>
                  <a:cubicBezTo>
                    <a:pt x="1841" y="58260"/>
                    <a:pt x="1018" y="59085"/>
                    <a:pt x="0" y="59085"/>
                  </a:cubicBezTo>
                  <a:lnTo>
                    <a:pt x="0" y="61130"/>
                  </a:lnTo>
                  <a:cubicBezTo>
                    <a:pt x="1018" y="61130"/>
                    <a:pt x="1841" y="61953"/>
                    <a:pt x="1841" y="62968"/>
                  </a:cubicBezTo>
                  <a:cubicBezTo>
                    <a:pt x="1841" y="63986"/>
                    <a:pt x="1018" y="64809"/>
                    <a:pt x="0" y="64809"/>
                  </a:cubicBezTo>
                  <a:lnTo>
                    <a:pt x="0" y="66854"/>
                  </a:lnTo>
                  <a:cubicBezTo>
                    <a:pt x="1018" y="66854"/>
                    <a:pt x="1841" y="67676"/>
                    <a:pt x="1841" y="68694"/>
                  </a:cubicBezTo>
                  <a:cubicBezTo>
                    <a:pt x="1841" y="69710"/>
                    <a:pt x="1018" y="70533"/>
                    <a:pt x="0" y="70533"/>
                  </a:cubicBezTo>
                  <a:lnTo>
                    <a:pt x="0" y="72577"/>
                  </a:lnTo>
                  <a:cubicBezTo>
                    <a:pt x="1018" y="72577"/>
                    <a:pt x="1841" y="73402"/>
                    <a:pt x="1841" y="74418"/>
                  </a:cubicBezTo>
                  <a:cubicBezTo>
                    <a:pt x="1841" y="75433"/>
                    <a:pt x="1018" y="76259"/>
                    <a:pt x="0" y="76259"/>
                  </a:cubicBezTo>
                  <a:lnTo>
                    <a:pt x="0" y="78303"/>
                  </a:lnTo>
                  <a:cubicBezTo>
                    <a:pt x="1018" y="78303"/>
                    <a:pt x="1841" y="79126"/>
                    <a:pt x="1841" y="80144"/>
                  </a:cubicBezTo>
                  <a:lnTo>
                    <a:pt x="4252" y="80144"/>
                  </a:lnTo>
                  <a:cubicBezTo>
                    <a:pt x="4252" y="79126"/>
                    <a:pt x="5075" y="78303"/>
                    <a:pt x="6092" y="78303"/>
                  </a:cubicBezTo>
                  <a:cubicBezTo>
                    <a:pt x="7108" y="78303"/>
                    <a:pt x="7933" y="79126"/>
                    <a:pt x="7933" y="80144"/>
                  </a:cubicBezTo>
                  <a:lnTo>
                    <a:pt x="10344" y="80144"/>
                  </a:lnTo>
                  <a:cubicBezTo>
                    <a:pt x="10344" y="79126"/>
                    <a:pt x="11167" y="78303"/>
                    <a:pt x="12185" y="78303"/>
                  </a:cubicBezTo>
                  <a:cubicBezTo>
                    <a:pt x="13200" y="78303"/>
                    <a:pt x="14025" y="79126"/>
                    <a:pt x="14025" y="80144"/>
                  </a:cubicBezTo>
                  <a:lnTo>
                    <a:pt x="16436" y="80144"/>
                  </a:lnTo>
                  <a:cubicBezTo>
                    <a:pt x="16436" y="79126"/>
                    <a:pt x="17262" y="78303"/>
                    <a:pt x="18277" y="78303"/>
                  </a:cubicBezTo>
                  <a:cubicBezTo>
                    <a:pt x="19292" y="78303"/>
                    <a:pt x="20118" y="79126"/>
                    <a:pt x="20118" y="80144"/>
                  </a:cubicBezTo>
                  <a:lnTo>
                    <a:pt x="22529" y="80144"/>
                  </a:lnTo>
                  <a:cubicBezTo>
                    <a:pt x="22529" y="79126"/>
                    <a:pt x="23354" y="78303"/>
                    <a:pt x="24369" y="78303"/>
                  </a:cubicBezTo>
                  <a:cubicBezTo>
                    <a:pt x="25385" y="78303"/>
                    <a:pt x="26210" y="79126"/>
                    <a:pt x="26210" y="80144"/>
                  </a:cubicBezTo>
                  <a:lnTo>
                    <a:pt x="28623" y="80144"/>
                  </a:lnTo>
                  <a:cubicBezTo>
                    <a:pt x="28623" y="79126"/>
                    <a:pt x="29446" y="78303"/>
                    <a:pt x="30462" y="78303"/>
                  </a:cubicBezTo>
                  <a:cubicBezTo>
                    <a:pt x="31479" y="78303"/>
                    <a:pt x="32302" y="79126"/>
                    <a:pt x="32302" y="80144"/>
                  </a:cubicBezTo>
                  <a:lnTo>
                    <a:pt x="34716" y="80144"/>
                  </a:lnTo>
                  <a:cubicBezTo>
                    <a:pt x="34716" y="79126"/>
                    <a:pt x="35539" y="78303"/>
                    <a:pt x="36554" y="78303"/>
                  </a:cubicBezTo>
                  <a:cubicBezTo>
                    <a:pt x="37572" y="78303"/>
                    <a:pt x="38395" y="79126"/>
                    <a:pt x="38395" y="80144"/>
                  </a:cubicBezTo>
                  <a:lnTo>
                    <a:pt x="40808" y="80144"/>
                  </a:lnTo>
                  <a:cubicBezTo>
                    <a:pt x="40808" y="79126"/>
                    <a:pt x="41631" y="78303"/>
                    <a:pt x="42649" y="78303"/>
                  </a:cubicBezTo>
                  <a:cubicBezTo>
                    <a:pt x="43664" y="78303"/>
                    <a:pt x="44487" y="79126"/>
                    <a:pt x="44487" y="80144"/>
                  </a:cubicBezTo>
                  <a:lnTo>
                    <a:pt x="46900" y="80144"/>
                  </a:lnTo>
                  <a:cubicBezTo>
                    <a:pt x="46900" y="79126"/>
                    <a:pt x="47723" y="78303"/>
                    <a:pt x="48741" y="78303"/>
                  </a:cubicBezTo>
                  <a:cubicBezTo>
                    <a:pt x="49756" y="78303"/>
                    <a:pt x="50582" y="79126"/>
                    <a:pt x="50582" y="80144"/>
                  </a:cubicBezTo>
                  <a:lnTo>
                    <a:pt x="52992" y="80144"/>
                  </a:lnTo>
                  <a:cubicBezTo>
                    <a:pt x="52992" y="79126"/>
                    <a:pt x="53815" y="78303"/>
                    <a:pt x="54833" y="78303"/>
                  </a:cubicBezTo>
                  <a:cubicBezTo>
                    <a:pt x="55849" y="78303"/>
                    <a:pt x="56674" y="79126"/>
                    <a:pt x="56674" y="80144"/>
                  </a:cubicBezTo>
                  <a:lnTo>
                    <a:pt x="59085" y="80144"/>
                  </a:lnTo>
                  <a:cubicBezTo>
                    <a:pt x="59085" y="79126"/>
                    <a:pt x="59908" y="78303"/>
                    <a:pt x="60925" y="78303"/>
                  </a:cubicBezTo>
                  <a:lnTo>
                    <a:pt x="60925" y="76259"/>
                  </a:lnTo>
                  <a:cubicBezTo>
                    <a:pt x="59908" y="76259"/>
                    <a:pt x="59085" y="75433"/>
                    <a:pt x="59085" y="74418"/>
                  </a:cubicBezTo>
                  <a:cubicBezTo>
                    <a:pt x="59085" y="73402"/>
                    <a:pt x="59908" y="72577"/>
                    <a:pt x="60925" y="72577"/>
                  </a:cubicBezTo>
                  <a:lnTo>
                    <a:pt x="60925" y="70533"/>
                  </a:lnTo>
                  <a:cubicBezTo>
                    <a:pt x="59908" y="70533"/>
                    <a:pt x="59085" y="69710"/>
                    <a:pt x="59085" y="68694"/>
                  </a:cubicBezTo>
                  <a:cubicBezTo>
                    <a:pt x="59085" y="67676"/>
                    <a:pt x="59908" y="66854"/>
                    <a:pt x="60925" y="66854"/>
                  </a:cubicBezTo>
                  <a:lnTo>
                    <a:pt x="60925" y="64809"/>
                  </a:lnTo>
                  <a:cubicBezTo>
                    <a:pt x="59908" y="64809"/>
                    <a:pt x="59085" y="63986"/>
                    <a:pt x="59085" y="62968"/>
                  </a:cubicBezTo>
                  <a:cubicBezTo>
                    <a:pt x="59085" y="61953"/>
                    <a:pt x="59908" y="61130"/>
                    <a:pt x="60925" y="61130"/>
                  </a:cubicBezTo>
                  <a:lnTo>
                    <a:pt x="60925" y="59085"/>
                  </a:lnTo>
                  <a:cubicBezTo>
                    <a:pt x="59908" y="59085"/>
                    <a:pt x="59085" y="58260"/>
                    <a:pt x="59085" y="57244"/>
                  </a:cubicBezTo>
                  <a:cubicBezTo>
                    <a:pt x="59085" y="56227"/>
                    <a:pt x="59908" y="55404"/>
                    <a:pt x="60925" y="55404"/>
                  </a:cubicBezTo>
                  <a:lnTo>
                    <a:pt x="60925" y="53359"/>
                  </a:lnTo>
                  <a:cubicBezTo>
                    <a:pt x="59908" y="53359"/>
                    <a:pt x="59085" y="52536"/>
                    <a:pt x="59085" y="51518"/>
                  </a:cubicBezTo>
                  <a:cubicBezTo>
                    <a:pt x="59085" y="50503"/>
                    <a:pt x="59908" y="49680"/>
                    <a:pt x="60925" y="49680"/>
                  </a:cubicBezTo>
                  <a:lnTo>
                    <a:pt x="60925" y="47635"/>
                  </a:lnTo>
                  <a:cubicBezTo>
                    <a:pt x="59908" y="47635"/>
                    <a:pt x="59085" y="46810"/>
                    <a:pt x="59085" y="45795"/>
                  </a:cubicBezTo>
                  <a:cubicBezTo>
                    <a:pt x="59085" y="44779"/>
                    <a:pt x="59908" y="43954"/>
                    <a:pt x="60925" y="43954"/>
                  </a:cubicBezTo>
                  <a:lnTo>
                    <a:pt x="60925" y="41912"/>
                  </a:lnTo>
                  <a:cubicBezTo>
                    <a:pt x="59908" y="41912"/>
                    <a:pt x="59085" y="41086"/>
                    <a:pt x="59085" y="40071"/>
                  </a:cubicBezTo>
                  <a:cubicBezTo>
                    <a:pt x="59085" y="39053"/>
                    <a:pt x="59908" y="38230"/>
                    <a:pt x="60925" y="38230"/>
                  </a:cubicBezTo>
                  <a:lnTo>
                    <a:pt x="60925" y="36186"/>
                  </a:lnTo>
                  <a:cubicBezTo>
                    <a:pt x="59908" y="36186"/>
                    <a:pt x="59085" y="35363"/>
                    <a:pt x="59085" y="34347"/>
                  </a:cubicBezTo>
                  <a:cubicBezTo>
                    <a:pt x="59085" y="33330"/>
                    <a:pt x="59908" y="32507"/>
                    <a:pt x="60925" y="32507"/>
                  </a:cubicBezTo>
                  <a:lnTo>
                    <a:pt x="60925" y="30462"/>
                  </a:lnTo>
                  <a:cubicBezTo>
                    <a:pt x="59908" y="30462"/>
                    <a:pt x="59085" y="29637"/>
                    <a:pt x="59085" y="28621"/>
                  </a:cubicBezTo>
                  <a:cubicBezTo>
                    <a:pt x="59085" y="27606"/>
                    <a:pt x="59908" y="26781"/>
                    <a:pt x="60925" y="26781"/>
                  </a:cubicBezTo>
                  <a:lnTo>
                    <a:pt x="60925" y="24736"/>
                  </a:lnTo>
                  <a:cubicBezTo>
                    <a:pt x="59908" y="24736"/>
                    <a:pt x="59085" y="23913"/>
                    <a:pt x="59085" y="22898"/>
                  </a:cubicBezTo>
                  <a:cubicBezTo>
                    <a:pt x="59085" y="21880"/>
                    <a:pt x="59908" y="21057"/>
                    <a:pt x="60925" y="21057"/>
                  </a:cubicBezTo>
                  <a:lnTo>
                    <a:pt x="60925" y="19012"/>
                  </a:lnTo>
                  <a:cubicBezTo>
                    <a:pt x="59908" y="19012"/>
                    <a:pt x="59085" y="18189"/>
                    <a:pt x="59085" y="17172"/>
                  </a:cubicBezTo>
                  <a:cubicBezTo>
                    <a:pt x="59085" y="16156"/>
                    <a:pt x="59908" y="15331"/>
                    <a:pt x="60925" y="15331"/>
                  </a:cubicBezTo>
                  <a:lnTo>
                    <a:pt x="60925" y="13289"/>
                  </a:lnTo>
                  <a:cubicBezTo>
                    <a:pt x="59908" y="13289"/>
                    <a:pt x="59085" y="12466"/>
                    <a:pt x="59085" y="11450"/>
                  </a:cubicBezTo>
                  <a:cubicBezTo>
                    <a:pt x="59085" y="10433"/>
                    <a:pt x="59908" y="9610"/>
                    <a:pt x="60925" y="9610"/>
                  </a:cubicBezTo>
                  <a:lnTo>
                    <a:pt x="60925" y="7565"/>
                  </a:lnTo>
                  <a:cubicBezTo>
                    <a:pt x="59908" y="7565"/>
                    <a:pt x="59085" y="6742"/>
                    <a:pt x="59085" y="5724"/>
                  </a:cubicBezTo>
                  <a:cubicBezTo>
                    <a:pt x="59085" y="4710"/>
                    <a:pt x="59906" y="3885"/>
                    <a:pt x="60923" y="3884"/>
                  </a:cubicBezTo>
                  <a:lnTo>
                    <a:pt x="60923" y="3884"/>
                  </a:lnTo>
                  <a:lnTo>
                    <a:pt x="60923" y="1841"/>
                  </a:lnTo>
                  <a:cubicBezTo>
                    <a:pt x="59908" y="1841"/>
                    <a:pt x="59082" y="1018"/>
                    <a:pt x="59082" y="1"/>
                  </a:cubicBezTo>
                  <a:lnTo>
                    <a:pt x="56672" y="1"/>
                  </a:lnTo>
                  <a:cubicBezTo>
                    <a:pt x="56672" y="1018"/>
                    <a:pt x="55846" y="1841"/>
                    <a:pt x="54831" y="1841"/>
                  </a:cubicBezTo>
                  <a:cubicBezTo>
                    <a:pt x="53815" y="1841"/>
                    <a:pt x="52990" y="1018"/>
                    <a:pt x="52990" y="1"/>
                  </a:cubicBezTo>
                  <a:lnTo>
                    <a:pt x="50577" y="1"/>
                  </a:lnTo>
                  <a:cubicBezTo>
                    <a:pt x="50577" y="1018"/>
                    <a:pt x="49754" y="1841"/>
                    <a:pt x="48739" y="1841"/>
                  </a:cubicBezTo>
                  <a:cubicBezTo>
                    <a:pt x="47721" y="1841"/>
                    <a:pt x="46898" y="1018"/>
                    <a:pt x="46898" y="1"/>
                  </a:cubicBezTo>
                  <a:lnTo>
                    <a:pt x="44485" y="1"/>
                  </a:lnTo>
                  <a:cubicBezTo>
                    <a:pt x="44485" y="1018"/>
                    <a:pt x="43662" y="1841"/>
                    <a:pt x="42644" y="1841"/>
                  </a:cubicBezTo>
                  <a:cubicBezTo>
                    <a:pt x="41629" y="1841"/>
                    <a:pt x="40806" y="1018"/>
                    <a:pt x="40806" y="1"/>
                  </a:cubicBezTo>
                  <a:lnTo>
                    <a:pt x="38392" y="1"/>
                  </a:lnTo>
                  <a:cubicBezTo>
                    <a:pt x="38392" y="1018"/>
                    <a:pt x="37569" y="1841"/>
                    <a:pt x="36552" y="1841"/>
                  </a:cubicBezTo>
                  <a:cubicBezTo>
                    <a:pt x="35536" y="1841"/>
                    <a:pt x="34711" y="1018"/>
                    <a:pt x="34711" y="1"/>
                  </a:cubicBezTo>
                  <a:lnTo>
                    <a:pt x="32302" y="1"/>
                  </a:lnTo>
                  <a:cubicBezTo>
                    <a:pt x="32302" y="1018"/>
                    <a:pt x="31479" y="1841"/>
                    <a:pt x="30462" y="1841"/>
                  </a:cubicBezTo>
                  <a:cubicBezTo>
                    <a:pt x="29446" y="1841"/>
                    <a:pt x="28623" y="1018"/>
                    <a:pt x="28623" y="1"/>
                  </a:cubicBezTo>
                  <a:lnTo>
                    <a:pt x="26210" y="1"/>
                  </a:lnTo>
                  <a:cubicBezTo>
                    <a:pt x="26210" y="1018"/>
                    <a:pt x="25387" y="1841"/>
                    <a:pt x="24369" y="1841"/>
                  </a:cubicBezTo>
                  <a:cubicBezTo>
                    <a:pt x="23354" y="1841"/>
                    <a:pt x="22529" y="1018"/>
                    <a:pt x="22529" y="1"/>
                  </a:cubicBezTo>
                  <a:lnTo>
                    <a:pt x="20118" y="1"/>
                  </a:lnTo>
                  <a:cubicBezTo>
                    <a:pt x="20118" y="1018"/>
                    <a:pt x="19295" y="1841"/>
                    <a:pt x="18277" y="1841"/>
                  </a:cubicBezTo>
                  <a:cubicBezTo>
                    <a:pt x="17262" y="1841"/>
                    <a:pt x="16436" y="1018"/>
                    <a:pt x="16436" y="1"/>
                  </a:cubicBezTo>
                  <a:lnTo>
                    <a:pt x="14025" y="1"/>
                  </a:lnTo>
                  <a:cubicBezTo>
                    <a:pt x="14025" y="1018"/>
                    <a:pt x="13200" y="1841"/>
                    <a:pt x="12185" y="1841"/>
                  </a:cubicBezTo>
                  <a:cubicBezTo>
                    <a:pt x="11169" y="1841"/>
                    <a:pt x="10344" y="1018"/>
                    <a:pt x="10344" y="1"/>
                  </a:cubicBezTo>
                  <a:lnTo>
                    <a:pt x="7933" y="1"/>
                  </a:lnTo>
                  <a:cubicBezTo>
                    <a:pt x="7933" y="1018"/>
                    <a:pt x="7108" y="1841"/>
                    <a:pt x="6092" y="1841"/>
                  </a:cubicBezTo>
                  <a:cubicBezTo>
                    <a:pt x="5075" y="1841"/>
                    <a:pt x="4252" y="1018"/>
                    <a:pt x="4252" y="1"/>
                  </a:cubicBezTo>
                  <a:close/>
                </a:path>
              </a:pathLst>
            </a:custGeom>
            <a:solidFill>
              <a:schemeClr val="accent2"/>
            </a:solidFill>
            <a:ln w="9525" cap="flat" cmpd="sng">
              <a:solidFill>
                <a:schemeClr val="accent2"/>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57" name="Google Shape;19457;p68"/>
            <p:cNvSpPr/>
            <p:nvPr/>
          </p:nvSpPr>
          <p:spPr>
            <a:xfrm>
              <a:off x="617950" y="3384400"/>
              <a:ext cx="1305950" cy="1794450"/>
            </a:xfrm>
            <a:custGeom>
              <a:avLst/>
              <a:gdLst/>
              <a:ahLst/>
              <a:cxnLst/>
              <a:rect l="l" t="t" r="r" b="b"/>
              <a:pathLst>
                <a:path w="52238" h="71778" extrusionOk="0">
                  <a:moveTo>
                    <a:pt x="1" y="1"/>
                  </a:moveTo>
                  <a:lnTo>
                    <a:pt x="1" y="71778"/>
                  </a:lnTo>
                  <a:lnTo>
                    <a:pt x="52237" y="71778"/>
                  </a:lnTo>
                  <a:lnTo>
                    <a:pt x="52237"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458" name="Google Shape;19458;p68"/>
          <p:cNvGrpSpPr/>
          <p:nvPr/>
        </p:nvGrpSpPr>
        <p:grpSpPr>
          <a:xfrm>
            <a:off x="7517423" y="777957"/>
            <a:ext cx="831787" cy="831787"/>
            <a:chOff x="3660136" y="540475"/>
            <a:chExt cx="581100" cy="581100"/>
          </a:xfrm>
        </p:grpSpPr>
        <p:sp>
          <p:nvSpPr>
            <p:cNvPr id="19459" name="Google Shape;19459;p68"/>
            <p:cNvSpPr/>
            <p:nvPr/>
          </p:nvSpPr>
          <p:spPr>
            <a:xfrm rot="2700000">
              <a:off x="3745767" y="625045"/>
              <a:ext cx="409839" cy="411960"/>
            </a:xfrm>
            <a:prstGeom prst="flowChartAlternateProcess">
              <a:avLst/>
            </a:prstGeom>
            <a:solidFill>
              <a:schemeClr val="accent3"/>
            </a:solidFill>
            <a:ln w="114300" cap="flat" cmpd="sng">
              <a:solidFill>
                <a:schemeClr val="accent3"/>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60" name="Google Shape;19460;p68"/>
            <p:cNvSpPr/>
            <p:nvPr/>
          </p:nvSpPr>
          <p:spPr>
            <a:xfrm>
              <a:off x="3687411" y="569025"/>
              <a:ext cx="526550" cy="524000"/>
            </a:xfrm>
            <a:custGeom>
              <a:avLst/>
              <a:gdLst/>
              <a:ahLst/>
              <a:cxnLst/>
              <a:rect l="l" t="t" r="r" b="b"/>
              <a:pathLst>
                <a:path w="21062" h="20960" extrusionOk="0">
                  <a:moveTo>
                    <a:pt x="12001" y="871"/>
                  </a:moveTo>
                  <a:cubicBezTo>
                    <a:pt x="11988" y="871"/>
                    <a:pt x="11989" y="884"/>
                    <a:pt x="12018" y="916"/>
                  </a:cubicBezTo>
                  <a:cubicBezTo>
                    <a:pt x="12011" y="902"/>
                    <a:pt x="12011" y="889"/>
                    <a:pt x="12016" y="875"/>
                  </a:cubicBezTo>
                  <a:cubicBezTo>
                    <a:pt x="12010" y="873"/>
                    <a:pt x="12005" y="871"/>
                    <a:pt x="12001" y="871"/>
                  </a:cubicBezTo>
                  <a:close/>
                  <a:moveTo>
                    <a:pt x="11865" y="791"/>
                  </a:moveTo>
                  <a:cubicBezTo>
                    <a:pt x="11893" y="826"/>
                    <a:pt x="11935" y="868"/>
                    <a:pt x="11993" y="930"/>
                  </a:cubicBezTo>
                  <a:lnTo>
                    <a:pt x="11930" y="858"/>
                  </a:lnTo>
                  <a:lnTo>
                    <a:pt x="11865" y="791"/>
                  </a:lnTo>
                  <a:close/>
                  <a:moveTo>
                    <a:pt x="10088" y="932"/>
                  </a:moveTo>
                  <a:cubicBezTo>
                    <a:pt x="10075" y="932"/>
                    <a:pt x="10056" y="934"/>
                    <a:pt x="10031" y="937"/>
                  </a:cubicBezTo>
                  <a:cubicBezTo>
                    <a:pt x="10038" y="937"/>
                    <a:pt x="10044" y="937"/>
                    <a:pt x="10049" y="937"/>
                  </a:cubicBezTo>
                  <a:cubicBezTo>
                    <a:pt x="10105" y="937"/>
                    <a:pt x="10048" y="960"/>
                    <a:pt x="9999" y="984"/>
                  </a:cubicBezTo>
                  <a:cubicBezTo>
                    <a:pt x="9959" y="1002"/>
                    <a:pt x="9925" y="1020"/>
                    <a:pt x="9973" y="1020"/>
                  </a:cubicBezTo>
                  <a:cubicBezTo>
                    <a:pt x="9986" y="1020"/>
                    <a:pt x="10004" y="1019"/>
                    <a:pt x="10029" y="1016"/>
                  </a:cubicBezTo>
                  <a:cubicBezTo>
                    <a:pt x="10005" y="1010"/>
                    <a:pt x="10182" y="932"/>
                    <a:pt x="10088" y="932"/>
                  </a:cubicBezTo>
                  <a:close/>
                  <a:moveTo>
                    <a:pt x="12369" y="1114"/>
                  </a:moveTo>
                  <a:cubicBezTo>
                    <a:pt x="12426" y="1162"/>
                    <a:pt x="12476" y="1219"/>
                    <a:pt x="12519" y="1278"/>
                  </a:cubicBezTo>
                  <a:cubicBezTo>
                    <a:pt x="12469" y="1255"/>
                    <a:pt x="12419" y="1193"/>
                    <a:pt x="12369" y="1114"/>
                  </a:cubicBezTo>
                  <a:close/>
                  <a:moveTo>
                    <a:pt x="8552" y="1630"/>
                  </a:moveTo>
                  <a:cubicBezTo>
                    <a:pt x="8517" y="1637"/>
                    <a:pt x="8483" y="1667"/>
                    <a:pt x="8415" y="1730"/>
                  </a:cubicBezTo>
                  <a:lnTo>
                    <a:pt x="8557" y="1654"/>
                  </a:lnTo>
                  <a:lnTo>
                    <a:pt x="8552" y="1630"/>
                  </a:lnTo>
                  <a:close/>
                  <a:moveTo>
                    <a:pt x="10564" y="2583"/>
                  </a:moveTo>
                  <a:cubicBezTo>
                    <a:pt x="10548" y="2583"/>
                    <a:pt x="10537" y="2604"/>
                    <a:pt x="10562" y="2623"/>
                  </a:cubicBezTo>
                  <a:lnTo>
                    <a:pt x="10606" y="2611"/>
                  </a:lnTo>
                  <a:lnTo>
                    <a:pt x="10564" y="2583"/>
                  </a:lnTo>
                  <a:close/>
                  <a:moveTo>
                    <a:pt x="10513" y="2650"/>
                  </a:moveTo>
                  <a:lnTo>
                    <a:pt x="10513" y="2650"/>
                  </a:lnTo>
                  <a:lnTo>
                    <a:pt x="10513" y="2650"/>
                  </a:lnTo>
                  <a:close/>
                  <a:moveTo>
                    <a:pt x="10513" y="2650"/>
                  </a:moveTo>
                  <a:lnTo>
                    <a:pt x="10507" y="2657"/>
                  </a:lnTo>
                  <a:cubicBezTo>
                    <a:pt x="10511" y="2664"/>
                    <a:pt x="10513" y="2669"/>
                    <a:pt x="10518" y="2674"/>
                  </a:cubicBezTo>
                  <a:lnTo>
                    <a:pt x="10513" y="2650"/>
                  </a:lnTo>
                  <a:close/>
                  <a:moveTo>
                    <a:pt x="6545" y="2650"/>
                  </a:moveTo>
                  <a:cubicBezTo>
                    <a:pt x="6512" y="2698"/>
                    <a:pt x="6499" y="2723"/>
                    <a:pt x="6503" y="2735"/>
                  </a:cubicBezTo>
                  <a:lnTo>
                    <a:pt x="6503" y="2735"/>
                  </a:lnTo>
                  <a:cubicBezTo>
                    <a:pt x="6504" y="2734"/>
                    <a:pt x="6504" y="2733"/>
                    <a:pt x="6505" y="2732"/>
                  </a:cubicBezTo>
                  <a:cubicBezTo>
                    <a:pt x="6506" y="2733"/>
                    <a:pt x="6507" y="2733"/>
                    <a:pt x="6509" y="2734"/>
                  </a:cubicBezTo>
                  <a:lnTo>
                    <a:pt x="6509" y="2734"/>
                  </a:lnTo>
                  <a:cubicBezTo>
                    <a:pt x="6546" y="2681"/>
                    <a:pt x="6563" y="2650"/>
                    <a:pt x="6545" y="2650"/>
                  </a:cubicBezTo>
                  <a:close/>
                  <a:moveTo>
                    <a:pt x="7275" y="2708"/>
                  </a:moveTo>
                  <a:cubicBezTo>
                    <a:pt x="7263" y="2731"/>
                    <a:pt x="7259" y="2747"/>
                    <a:pt x="7265" y="2747"/>
                  </a:cubicBezTo>
                  <a:cubicBezTo>
                    <a:pt x="7268" y="2747"/>
                    <a:pt x="7273" y="2745"/>
                    <a:pt x="7280" y="2739"/>
                  </a:cubicBezTo>
                  <a:lnTo>
                    <a:pt x="7275" y="2708"/>
                  </a:lnTo>
                  <a:close/>
                  <a:moveTo>
                    <a:pt x="12952" y="2586"/>
                  </a:moveTo>
                  <a:cubicBezTo>
                    <a:pt x="13017" y="2655"/>
                    <a:pt x="13071" y="2732"/>
                    <a:pt x="13108" y="2762"/>
                  </a:cubicBezTo>
                  <a:lnTo>
                    <a:pt x="13108" y="2759"/>
                  </a:lnTo>
                  <a:cubicBezTo>
                    <a:pt x="13073" y="2690"/>
                    <a:pt x="13020" y="2630"/>
                    <a:pt x="12952" y="2586"/>
                  </a:cubicBezTo>
                  <a:close/>
                  <a:moveTo>
                    <a:pt x="10590" y="2661"/>
                  </a:moveTo>
                  <a:cubicBezTo>
                    <a:pt x="10588" y="2661"/>
                    <a:pt x="10585" y="2661"/>
                    <a:pt x="10583" y="2662"/>
                  </a:cubicBezTo>
                  <a:cubicBezTo>
                    <a:pt x="10592" y="2715"/>
                    <a:pt x="10632" y="2757"/>
                    <a:pt x="10683" y="2771"/>
                  </a:cubicBezTo>
                  <a:cubicBezTo>
                    <a:pt x="10685" y="2787"/>
                    <a:pt x="10669" y="2787"/>
                    <a:pt x="10662" y="2790"/>
                  </a:cubicBezTo>
                  <a:cubicBezTo>
                    <a:pt x="10677" y="2794"/>
                    <a:pt x="10695" y="2798"/>
                    <a:pt x="10712" y="2798"/>
                  </a:cubicBezTo>
                  <a:cubicBezTo>
                    <a:pt x="10738" y="2798"/>
                    <a:pt x="10761" y="2789"/>
                    <a:pt x="10766" y="2764"/>
                  </a:cubicBezTo>
                  <a:cubicBezTo>
                    <a:pt x="10721" y="2764"/>
                    <a:pt x="10717" y="2751"/>
                    <a:pt x="10680" y="2751"/>
                  </a:cubicBezTo>
                  <a:cubicBezTo>
                    <a:pt x="10673" y="2751"/>
                    <a:pt x="10665" y="2751"/>
                    <a:pt x="10655" y="2752"/>
                  </a:cubicBezTo>
                  <a:cubicBezTo>
                    <a:pt x="10629" y="2734"/>
                    <a:pt x="10627" y="2704"/>
                    <a:pt x="10641" y="2697"/>
                  </a:cubicBezTo>
                  <a:cubicBezTo>
                    <a:pt x="10626" y="2697"/>
                    <a:pt x="10615" y="2661"/>
                    <a:pt x="10590" y="2661"/>
                  </a:cubicBezTo>
                  <a:close/>
                  <a:moveTo>
                    <a:pt x="10790" y="2794"/>
                  </a:moveTo>
                  <a:cubicBezTo>
                    <a:pt x="10789" y="2794"/>
                    <a:pt x="10788" y="2794"/>
                    <a:pt x="10787" y="2794"/>
                  </a:cubicBezTo>
                  <a:lnTo>
                    <a:pt x="10817" y="2813"/>
                  </a:lnTo>
                  <a:cubicBezTo>
                    <a:pt x="10809" y="2806"/>
                    <a:pt x="10800" y="2794"/>
                    <a:pt x="10790" y="2794"/>
                  </a:cubicBezTo>
                  <a:close/>
                  <a:moveTo>
                    <a:pt x="10817" y="2813"/>
                  </a:moveTo>
                  <a:cubicBezTo>
                    <a:pt x="10821" y="2816"/>
                    <a:pt x="10825" y="2820"/>
                    <a:pt x="10829" y="2820"/>
                  </a:cubicBezTo>
                  <a:cubicBezTo>
                    <a:pt x="10829" y="2820"/>
                    <a:pt x="10830" y="2820"/>
                    <a:pt x="10831" y="2820"/>
                  </a:cubicBezTo>
                  <a:lnTo>
                    <a:pt x="10817" y="2813"/>
                  </a:lnTo>
                  <a:close/>
                  <a:moveTo>
                    <a:pt x="10836" y="2817"/>
                  </a:moveTo>
                  <a:cubicBezTo>
                    <a:pt x="10836" y="2820"/>
                    <a:pt x="10833" y="2820"/>
                    <a:pt x="10831" y="2820"/>
                  </a:cubicBezTo>
                  <a:lnTo>
                    <a:pt x="10845" y="2829"/>
                  </a:lnTo>
                  <a:lnTo>
                    <a:pt x="10836" y="2817"/>
                  </a:lnTo>
                  <a:close/>
                  <a:moveTo>
                    <a:pt x="10773" y="2865"/>
                  </a:moveTo>
                  <a:cubicBezTo>
                    <a:pt x="10774" y="2867"/>
                    <a:pt x="10775" y="2870"/>
                    <a:pt x="10778" y="2873"/>
                  </a:cubicBezTo>
                  <a:lnTo>
                    <a:pt x="10773" y="2865"/>
                  </a:lnTo>
                  <a:close/>
                  <a:moveTo>
                    <a:pt x="10068" y="2866"/>
                  </a:moveTo>
                  <a:cubicBezTo>
                    <a:pt x="10066" y="2869"/>
                    <a:pt x="10064" y="2873"/>
                    <a:pt x="10063" y="2876"/>
                  </a:cubicBezTo>
                  <a:lnTo>
                    <a:pt x="10063" y="2876"/>
                  </a:lnTo>
                  <a:cubicBezTo>
                    <a:pt x="10065" y="2873"/>
                    <a:pt x="10067" y="2869"/>
                    <a:pt x="10068" y="2866"/>
                  </a:cubicBezTo>
                  <a:close/>
                  <a:moveTo>
                    <a:pt x="11005" y="3010"/>
                  </a:moveTo>
                  <a:lnTo>
                    <a:pt x="11026" y="3026"/>
                  </a:lnTo>
                  <a:lnTo>
                    <a:pt x="11026" y="3026"/>
                  </a:lnTo>
                  <a:lnTo>
                    <a:pt x="11026" y="3026"/>
                  </a:lnTo>
                  <a:cubicBezTo>
                    <a:pt x="11022" y="3030"/>
                    <a:pt x="11019" y="3034"/>
                    <a:pt x="11019" y="3038"/>
                  </a:cubicBezTo>
                  <a:lnTo>
                    <a:pt x="11021" y="3035"/>
                  </a:lnTo>
                  <a:cubicBezTo>
                    <a:pt x="11025" y="3033"/>
                    <a:pt x="11028" y="3032"/>
                    <a:pt x="11032" y="3032"/>
                  </a:cubicBezTo>
                  <a:cubicBezTo>
                    <a:pt x="11035" y="3032"/>
                    <a:pt x="11039" y="3033"/>
                    <a:pt x="11042" y="3035"/>
                  </a:cubicBezTo>
                  <a:lnTo>
                    <a:pt x="11029" y="3024"/>
                  </a:lnTo>
                  <a:lnTo>
                    <a:pt x="11033" y="3021"/>
                  </a:lnTo>
                  <a:cubicBezTo>
                    <a:pt x="11024" y="3017"/>
                    <a:pt x="11014" y="3012"/>
                    <a:pt x="11005" y="3010"/>
                  </a:cubicBezTo>
                  <a:close/>
                  <a:moveTo>
                    <a:pt x="6971" y="3020"/>
                  </a:moveTo>
                  <a:lnTo>
                    <a:pt x="6941" y="3051"/>
                  </a:lnTo>
                  <a:cubicBezTo>
                    <a:pt x="6954" y="3040"/>
                    <a:pt x="6964" y="3029"/>
                    <a:pt x="6971" y="3020"/>
                  </a:cubicBezTo>
                  <a:close/>
                  <a:moveTo>
                    <a:pt x="11042" y="3038"/>
                  </a:moveTo>
                  <a:lnTo>
                    <a:pt x="11063" y="3056"/>
                  </a:lnTo>
                  <a:cubicBezTo>
                    <a:pt x="11056" y="3049"/>
                    <a:pt x="11049" y="3042"/>
                    <a:pt x="11042" y="3038"/>
                  </a:cubicBezTo>
                  <a:close/>
                  <a:moveTo>
                    <a:pt x="9859" y="3060"/>
                  </a:moveTo>
                  <a:cubicBezTo>
                    <a:pt x="9859" y="3060"/>
                    <a:pt x="9858" y="3060"/>
                    <a:pt x="9857" y="3061"/>
                  </a:cubicBezTo>
                  <a:cubicBezTo>
                    <a:pt x="9857" y="3063"/>
                    <a:pt x="9860" y="3065"/>
                    <a:pt x="9862" y="3065"/>
                  </a:cubicBezTo>
                  <a:cubicBezTo>
                    <a:pt x="9860" y="3062"/>
                    <a:pt x="9860" y="3060"/>
                    <a:pt x="9859" y="3060"/>
                  </a:cubicBezTo>
                  <a:close/>
                  <a:moveTo>
                    <a:pt x="14176" y="2996"/>
                  </a:moveTo>
                  <a:lnTo>
                    <a:pt x="14176" y="2996"/>
                  </a:lnTo>
                  <a:cubicBezTo>
                    <a:pt x="14205" y="3013"/>
                    <a:pt x="14238" y="3040"/>
                    <a:pt x="14271" y="3070"/>
                  </a:cubicBezTo>
                  <a:lnTo>
                    <a:pt x="14271" y="3070"/>
                  </a:lnTo>
                  <a:cubicBezTo>
                    <a:pt x="14228" y="3029"/>
                    <a:pt x="14208" y="3000"/>
                    <a:pt x="14176" y="2996"/>
                  </a:cubicBezTo>
                  <a:close/>
                  <a:moveTo>
                    <a:pt x="11130" y="3119"/>
                  </a:moveTo>
                  <a:lnTo>
                    <a:pt x="11130" y="3119"/>
                  </a:lnTo>
                  <a:cubicBezTo>
                    <a:pt x="11126" y="3119"/>
                    <a:pt x="11121" y="3121"/>
                    <a:pt x="11116" y="3126"/>
                  </a:cubicBezTo>
                  <a:lnTo>
                    <a:pt x="11130" y="3119"/>
                  </a:lnTo>
                  <a:close/>
                  <a:moveTo>
                    <a:pt x="11139" y="3114"/>
                  </a:moveTo>
                  <a:lnTo>
                    <a:pt x="11130" y="3119"/>
                  </a:lnTo>
                  <a:cubicBezTo>
                    <a:pt x="11156" y="3119"/>
                    <a:pt x="11170" y="3204"/>
                    <a:pt x="11207" y="3211"/>
                  </a:cubicBezTo>
                  <a:lnTo>
                    <a:pt x="11207" y="3209"/>
                  </a:lnTo>
                  <a:cubicBezTo>
                    <a:pt x="11188" y="3186"/>
                    <a:pt x="11174" y="3137"/>
                    <a:pt x="11139" y="3114"/>
                  </a:cubicBezTo>
                  <a:close/>
                  <a:moveTo>
                    <a:pt x="6744" y="3269"/>
                  </a:moveTo>
                  <a:lnTo>
                    <a:pt x="6679" y="3353"/>
                  </a:lnTo>
                  <a:cubicBezTo>
                    <a:pt x="6702" y="3325"/>
                    <a:pt x="6726" y="3297"/>
                    <a:pt x="6744" y="3269"/>
                  </a:cubicBezTo>
                  <a:close/>
                  <a:moveTo>
                    <a:pt x="9496" y="3455"/>
                  </a:moveTo>
                  <a:cubicBezTo>
                    <a:pt x="9495" y="3455"/>
                    <a:pt x="9494" y="3456"/>
                    <a:pt x="9494" y="3457"/>
                  </a:cubicBezTo>
                  <a:lnTo>
                    <a:pt x="9494" y="3457"/>
                  </a:lnTo>
                  <a:cubicBezTo>
                    <a:pt x="9495" y="3456"/>
                    <a:pt x="9495" y="3455"/>
                    <a:pt x="9496" y="3455"/>
                  </a:cubicBezTo>
                  <a:close/>
                  <a:moveTo>
                    <a:pt x="6658" y="3469"/>
                  </a:moveTo>
                  <a:lnTo>
                    <a:pt x="6545" y="3478"/>
                  </a:lnTo>
                  <a:lnTo>
                    <a:pt x="6624" y="3501"/>
                  </a:lnTo>
                  <a:lnTo>
                    <a:pt x="6658" y="3469"/>
                  </a:lnTo>
                  <a:close/>
                  <a:moveTo>
                    <a:pt x="11387" y="3601"/>
                  </a:moveTo>
                  <a:lnTo>
                    <a:pt x="11387" y="3601"/>
                  </a:lnTo>
                  <a:cubicBezTo>
                    <a:pt x="11391" y="3617"/>
                    <a:pt x="11393" y="3636"/>
                    <a:pt x="11383" y="3636"/>
                  </a:cubicBezTo>
                  <a:cubicBezTo>
                    <a:pt x="11378" y="3636"/>
                    <a:pt x="11371" y="3632"/>
                    <a:pt x="11360" y="3622"/>
                  </a:cubicBezTo>
                  <a:lnTo>
                    <a:pt x="11360" y="3622"/>
                  </a:lnTo>
                  <a:cubicBezTo>
                    <a:pt x="11379" y="3658"/>
                    <a:pt x="11387" y="3669"/>
                    <a:pt x="11391" y="3669"/>
                  </a:cubicBezTo>
                  <a:cubicBezTo>
                    <a:pt x="11397" y="3669"/>
                    <a:pt x="11395" y="3647"/>
                    <a:pt x="11408" y="3647"/>
                  </a:cubicBezTo>
                  <a:cubicBezTo>
                    <a:pt x="11416" y="3647"/>
                    <a:pt x="11429" y="3656"/>
                    <a:pt x="11452" y="3682"/>
                  </a:cubicBezTo>
                  <a:lnTo>
                    <a:pt x="11387" y="3601"/>
                  </a:lnTo>
                  <a:close/>
                  <a:moveTo>
                    <a:pt x="11761" y="3772"/>
                  </a:moveTo>
                  <a:lnTo>
                    <a:pt x="11761" y="3772"/>
                  </a:lnTo>
                  <a:cubicBezTo>
                    <a:pt x="11754" y="3775"/>
                    <a:pt x="11749" y="3777"/>
                    <a:pt x="11744" y="3779"/>
                  </a:cubicBezTo>
                  <a:lnTo>
                    <a:pt x="11761" y="3772"/>
                  </a:lnTo>
                  <a:close/>
                  <a:moveTo>
                    <a:pt x="11642" y="3908"/>
                  </a:moveTo>
                  <a:cubicBezTo>
                    <a:pt x="11632" y="3908"/>
                    <a:pt x="11647" y="3935"/>
                    <a:pt x="11640" y="3937"/>
                  </a:cubicBezTo>
                  <a:cubicBezTo>
                    <a:pt x="11656" y="3944"/>
                    <a:pt x="11666" y="3949"/>
                    <a:pt x="11670" y="3949"/>
                  </a:cubicBezTo>
                  <a:cubicBezTo>
                    <a:pt x="11676" y="3949"/>
                    <a:pt x="11674" y="3941"/>
                    <a:pt x="11663" y="3921"/>
                  </a:cubicBezTo>
                  <a:cubicBezTo>
                    <a:pt x="11652" y="3912"/>
                    <a:pt x="11645" y="3908"/>
                    <a:pt x="11642" y="3908"/>
                  </a:cubicBezTo>
                  <a:close/>
                  <a:moveTo>
                    <a:pt x="11935" y="3953"/>
                  </a:moveTo>
                  <a:cubicBezTo>
                    <a:pt x="11942" y="3969"/>
                    <a:pt x="11951" y="3983"/>
                    <a:pt x="11962" y="4000"/>
                  </a:cubicBezTo>
                  <a:lnTo>
                    <a:pt x="11935" y="3953"/>
                  </a:lnTo>
                  <a:close/>
                  <a:moveTo>
                    <a:pt x="11719" y="4002"/>
                  </a:moveTo>
                  <a:cubicBezTo>
                    <a:pt x="11719" y="4002"/>
                    <a:pt x="11720" y="4003"/>
                    <a:pt x="11720" y="4003"/>
                  </a:cubicBezTo>
                  <a:lnTo>
                    <a:pt x="11720" y="4003"/>
                  </a:lnTo>
                  <a:lnTo>
                    <a:pt x="11719" y="4002"/>
                  </a:lnTo>
                  <a:close/>
                  <a:moveTo>
                    <a:pt x="11733" y="3979"/>
                  </a:moveTo>
                  <a:cubicBezTo>
                    <a:pt x="11726" y="3986"/>
                    <a:pt x="11721" y="3995"/>
                    <a:pt x="11721" y="4004"/>
                  </a:cubicBezTo>
                  <a:lnTo>
                    <a:pt x="11721" y="4004"/>
                  </a:lnTo>
                  <a:cubicBezTo>
                    <a:pt x="11721" y="4004"/>
                    <a:pt x="11721" y="4004"/>
                    <a:pt x="11720" y="4003"/>
                  </a:cubicBezTo>
                  <a:lnTo>
                    <a:pt x="11720" y="4003"/>
                  </a:lnTo>
                  <a:lnTo>
                    <a:pt x="11721" y="4004"/>
                  </a:lnTo>
                  <a:cubicBezTo>
                    <a:pt x="11721" y="4004"/>
                    <a:pt x="11721" y="4004"/>
                    <a:pt x="11721" y="4004"/>
                  </a:cubicBezTo>
                  <a:lnTo>
                    <a:pt x="11721" y="4004"/>
                  </a:lnTo>
                  <a:cubicBezTo>
                    <a:pt x="11723" y="4005"/>
                    <a:pt x="11725" y="4005"/>
                    <a:pt x="11727" y="4005"/>
                  </a:cubicBezTo>
                  <a:cubicBezTo>
                    <a:pt x="11739" y="4005"/>
                    <a:pt x="11759" y="3991"/>
                    <a:pt x="11772" y="3986"/>
                  </a:cubicBezTo>
                  <a:lnTo>
                    <a:pt x="11772" y="3986"/>
                  </a:lnTo>
                  <a:cubicBezTo>
                    <a:pt x="11768" y="3987"/>
                    <a:pt x="11763" y="3988"/>
                    <a:pt x="11758" y="3988"/>
                  </a:cubicBezTo>
                  <a:cubicBezTo>
                    <a:pt x="11749" y="3988"/>
                    <a:pt x="11741" y="3985"/>
                    <a:pt x="11733" y="3979"/>
                  </a:cubicBezTo>
                  <a:close/>
                  <a:moveTo>
                    <a:pt x="9088" y="4183"/>
                  </a:moveTo>
                  <a:cubicBezTo>
                    <a:pt x="9081" y="4186"/>
                    <a:pt x="9074" y="4189"/>
                    <a:pt x="9067" y="4193"/>
                  </a:cubicBezTo>
                  <a:lnTo>
                    <a:pt x="9067" y="4193"/>
                  </a:lnTo>
                  <a:cubicBezTo>
                    <a:pt x="9073" y="4191"/>
                    <a:pt x="9079" y="4188"/>
                    <a:pt x="9088" y="4183"/>
                  </a:cubicBezTo>
                  <a:close/>
                  <a:moveTo>
                    <a:pt x="8708" y="4242"/>
                  </a:moveTo>
                  <a:cubicBezTo>
                    <a:pt x="8705" y="4242"/>
                    <a:pt x="8696" y="4250"/>
                    <a:pt x="8673" y="4275"/>
                  </a:cubicBezTo>
                  <a:cubicBezTo>
                    <a:pt x="8677" y="4275"/>
                    <a:pt x="8681" y="4275"/>
                    <a:pt x="8685" y="4275"/>
                  </a:cubicBezTo>
                  <a:cubicBezTo>
                    <a:pt x="8695" y="4275"/>
                    <a:pt x="8705" y="4276"/>
                    <a:pt x="8715" y="4278"/>
                  </a:cubicBezTo>
                  <a:cubicBezTo>
                    <a:pt x="8698" y="4272"/>
                    <a:pt x="8714" y="4242"/>
                    <a:pt x="8708" y="4242"/>
                  </a:cubicBezTo>
                  <a:close/>
                  <a:moveTo>
                    <a:pt x="12234" y="4271"/>
                  </a:moveTo>
                  <a:cubicBezTo>
                    <a:pt x="12234" y="4273"/>
                    <a:pt x="12234" y="4276"/>
                    <a:pt x="12235" y="4281"/>
                  </a:cubicBezTo>
                  <a:lnTo>
                    <a:pt x="12235" y="4281"/>
                  </a:lnTo>
                  <a:cubicBezTo>
                    <a:pt x="12236" y="4278"/>
                    <a:pt x="12235" y="4274"/>
                    <a:pt x="12234" y="4271"/>
                  </a:cubicBezTo>
                  <a:close/>
                  <a:moveTo>
                    <a:pt x="12235" y="4281"/>
                  </a:moveTo>
                  <a:lnTo>
                    <a:pt x="12235" y="4281"/>
                  </a:lnTo>
                  <a:cubicBezTo>
                    <a:pt x="12235" y="4282"/>
                    <a:pt x="12234" y="4284"/>
                    <a:pt x="12234" y="4285"/>
                  </a:cubicBezTo>
                  <a:lnTo>
                    <a:pt x="12236" y="4285"/>
                  </a:lnTo>
                  <a:cubicBezTo>
                    <a:pt x="12236" y="4284"/>
                    <a:pt x="12235" y="4282"/>
                    <a:pt x="12235" y="4281"/>
                  </a:cubicBezTo>
                  <a:close/>
                  <a:moveTo>
                    <a:pt x="15449" y="4442"/>
                  </a:moveTo>
                  <a:lnTo>
                    <a:pt x="15449" y="4442"/>
                  </a:lnTo>
                  <a:cubicBezTo>
                    <a:pt x="15602" y="4500"/>
                    <a:pt x="15658" y="4565"/>
                    <a:pt x="15727" y="4656"/>
                  </a:cubicBezTo>
                  <a:lnTo>
                    <a:pt x="15755" y="4463"/>
                  </a:lnTo>
                  <a:lnTo>
                    <a:pt x="15449" y="4442"/>
                  </a:lnTo>
                  <a:close/>
                  <a:moveTo>
                    <a:pt x="15727" y="4656"/>
                  </a:moveTo>
                  <a:lnTo>
                    <a:pt x="15727" y="4663"/>
                  </a:lnTo>
                  <a:lnTo>
                    <a:pt x="15736" y="4667"/>
                  </a:lnTo>
                  <a:lnTo>
                    <a:pt x="15736" y="4667"/>
                  </a:lnTo>
                  <a:cubicBezTo>
                    <a:pt x="15735" y="4666"/>
                    <a:pt x="15735" y="4666"/>
                    <a:pt x="15734" y="4665"/>
                  </a:cubicBezTo>
                  <a:lnTo>
                    <a:pt x="15734" y="4665"/>
                  </a:lnTo>
                  <a:cubicBezTo>
                    <a:pt x="15735" y="4665"/>
                    <a:pt x="15735" y="4666"/>
                    <a:pt x="15735" y="4666"/>
                  </a:cubicBezTo>
                  <a:lnTo>
                    <a:pt x="15735" y="4666"/>
                  </a:lnTo>
                  <a:lnTo>
                    <a:pt x="15727" y="4656"/>
                  </a:lnTo>
                  <a:close/>
                  <a:moveTo>
                    <a:pt x="12505" y="4795"/>
                  </a:moveTo>
                  <a:cubicBezTo>
                    <a:pt x="12503" y="4799"/>
                    <a:pt x="12500" y="4804"/>
                    <a:pt x="12500" y="4809"/>
                  </a:cubicBezTo>
                  <a:cubicBezTo>
                    <a:pt x="12505" y="4804"/>
                    <a:pt x="12507" y="4802"/>
                    <a:pt x="12507" y="4797"/>
                  </a:cubicBezTo>
                  <a:lnTo>
                    <a:pt x="12505" y="4795"/>
                  </a:lnTo>
                  <a:close/>
                  <a:moveTo>
                    <a:pt x="5304" y="4939"/>
                  </a:moveTo>
                  <a:lnTo>
                    <a:pt x="5304" y="4939"/>
                  </a:lnTo>
                  <a:cubicBezTo>
                    <a:pt x="5288" y="4954"/>
                    <a:pt x="5272" y="4970"/>
                    <a:pt x="5256" y="4988"/>
                  </a:cubicBezTo>
                  <a:lnTo>
                    <a:pt x="5256" y="4988"/>
                  </a:lnTo>
                  <a:cubicBezTo>
                    <a:pt x="5272" y="4973"/>
                    <a:pt x="5288" y="4957"/>
                    <a:pt x="5304" y="4939"/>
                  </a:cubicBezTo>
                  <a:close/>
                  <a:moveTo>
                    <a:pt x="12792" y="5013"/>
                  </a:moveTo>
                  <a:cubicBezTo>
                    <a:pt x="12792" y="5015"/>
                    <a:pt x="12792" y="5015"/>
                    <a:pt x="12792" y="5017"/>
                  </a:cubicBezTo>
                  <a:lnTo>
                    <a:pt x="12795" y="5022"/>
                  </a:lnTo>
                  <a:cubicBezTo>
                    <a:pt x="12795" y="5020"/>
                    <a:pt x="12792" y="5015"/>
                    <a:pt x="12792" y="5013"/>
                  </a:cubicBezTo>
                  <a:close/>
                  <a:moveTo>
                    <a:pt x="12795" y="5020"/>
                  </a:moveTo>
                  <a:lnTo>
                    <a:pt x="12795" y="5020"/>
                  </a:lnTo>
                  <a:cubicBezTo>
                    <a:pt x="12797" y="5027"/>
                    <a:pt x="12802" y="5034"/>
                    <a:pt x="12806" y="5038"/>
                  </a:cubicBezTo>
                  <a:lnTo>
                    <a:pt x="12795" y="5020"/>
                  </a:lnTo>
                  <a:close/>
                  <a:moveTo>
                    <a:pt x="16660" y="5025"/>
                  </a:moveTo>
                  <a:lnTo>
                    <a:pt x="16660" y="5025"/>
                  </a:lnTo>
                  <a:cubicBezTo>
                    <a:pt x="16663" y="5025"/>
                    <a:pt x="16670" y="5030"/>
                    <a:pt x="16687" y="5045"/>
                  </a:cubicBezTo>
                  <a:lnTo>
                    <a:pt x="16687" y="5045"/>
                  </a:lnTo>
                  <a:cubicBezTo>
                    <a:pt x="16681" y="5044"/>
                    <a:pt x="16676" y="5044"/>
                    <a:pt x="16671" y="5044"/>
                  </a:cubicBezTo>
                  <a:cubicBezTo>
                    <a:pt x="16666" y="5044"/>
                    <a:pt x="16661" y="5044"/>
                    <a:pt x="16657" y="5045"/>
                  </a:cubicBezTo>
                  <a:cubicBezTo>
                    <a:pt x="16661" y="5038"/>
                    <a:pt x="16655" y="5025"/>
                    <a:pt x="16660" y="5025"/>
                  </a:cubicBezTo>
                  <a:close/>
                  <a:moveTo>
                    <a:pt x="12806" y="5038"/>
                  </a:moveTo>
                  <a:lnTo>
                    <a:pt x="12832" y="5082"/>
                  </a:lnTo>
                  <a:cubicBezTo>
                    <a:pt x="12846" y="5078"/>
                    <a:pt x="12822" y="5059"/>
                    <a:pt x="12806" y="5038"/>
                  </a:cubicBezTo>
                  <a:close/>
                  <a:moveTo>
                    <a:pt x="5256" y="4988"/>
                  </a:moveTo>
                  <a:cubicBezTo>
                    <a:pt x="5140" y="5093"/>
                    <a:pt x="5034" y="5109"/>
                    <a:pt x="5105" y="5152"/>
                  </a:cubicBezTo>
                  <a:cubicBezTo>
                    <a:pt x="5156" y="5104"/>
                    <a:pt x="5206" y="5042"/>
                    <a:pt x="5256" y="4988"/>
                  </a:cubicBezTo>
                  <a:close/>
                  <a:moveTo>
                    <a:pt x="8057" y="5250"/>
                  </a:moveTo>
                  <a:cubicBezTo>
                    <a:pt x="8056" y="5252"/>
                    <a:pt x="8055" y="5255"/>
                    <a:pt x="8054" y="5256"/>
                  </a:cubicBezTo>
                  <a:lnTo>
                    <a:pt x="8045" y="5265"/>
                  </a:lnTo>
                  <a:lnTo>
                    <a:pt x="8045" y="5265"/>
                  </a:lnTo>
                  <a:cubicBezTo>
                    <a:pt x="8046" y="5263"/>
                    <a:pt x="8048" y="5261"/>
                    <a:pt x="8049" y="5258"/>
                  </a:cubicBezTo>
                  <a:cubicBezTo>
                    <a:pt x="8052" y="5255"/>
                    <a:pt x="8054" y="5253"/>
                    <a:pt x="8057" y="5250"/>
                  </a:cubicBezTo>
                  <a:close/>
                  <a:moveTo>
                    <a:pt x="7763" y="5265"/>
                  </a:moveTo>
                  <a:lnTo>
                    <a:pt x="7750" y="5279"/>
                  </a:lnTo>
                  <a:cubicBezTo>
                    <a:pt x="7754" y="5274"/>
                    <a:pt x="7759" y="5270"/>
                    <a:pt x="7763" y="5265"/>
                  </a:cubicBezTo>
                  <a:close/>
                  <a:moveTo>
                    <a:pt x="16352" y="5271"/>
                  </a:moveTo>
                  <a:cubicBezTo>
                    <a:pt x="16354" y="5275"/>
                    <a:pt x="16357" y="5279"/>
                    <a:pt x="16360" y="5284"/>
                  </a:cubicBezTo>
                  <a:cubicBezTo>
                    <a:pt x="16357" y="5279"/>
                    <a:pt x="16355" y="5275"/>
                    <a:pt x="16352" y="5271"/>
                  </a:cubicBezTo>
                  <a:close/>
                  <a:moveTo>
                    <a:pt x="15233" y="5268"/>
                  </a:moveTo>
                  <a:cubicBezTo>
                    <a:pt x="15241" y="5275"/>
                    <a:pt x="15254" y="5286"/>
                    <a:pt x="15264" y="5293"/>
                  </a:cubicBezTo>
                  <a:lnTo>
                    <a:pt x="15264" y="5293"/>
                  </a:lnTo>
                  <a:cubicBezTo>
                    <a:pt x="15252" y="5283"/>
                    <a:pt x="15242" y="5274"/>
                    <a:pt x="15233" y="5268"/>
                  </a:cubicBezTo>
                  <a:close/>
                  <a:moveTo>
                    <a:pt x="8049" y="5302"/>
                  </a:moveTo>
                  <a:cubicBezTo>
                    <a:pt x="8052" y="5309"/>
                    <a:pt x="8052" y="5316"/>
                    <a:pt x="8052" y="5323"/>
                  </a:cubicBezTo>
                  <a:cubicBezTo>
                    <a:pt x="8040" y="5340"/>
                    <a:pt x="8031" y="5345"/>
                    <a:pt x="8024" y="5345"/>
                  </a:cubicBezTo>
                  <a:cubicBezTo>
                    <a:pt x="8022" y="5345"/>
                    <a:pt x="8020" y="5345"/>
                    <a:pt x="8019" y="5344"/>
                  </a:cubicBezTo>
                  <a:cubicBezTo>
                    <a:pt x="8026" y="5335"/>
                    <a:pt x="8035" y="5323"/>
                    <a:pt x="8047" y="5309"/>
                  </a:cubicBezTo>
                  <a:lnTo>
                    <a:pt x="8047" y="5302"/>
                  </a:lnTo>
                  <a:close/>
                  <a:moveTo>
                    <a:pt x="16453" y="5374"/>
                  </a:moveTo>
                  <a:lnTo>
                    <a:pt x="16453" y="5374"/>
                  </a:lnTo>
                  <a:cubicBezTo>
                    <a:pt x="16455" y="5376"/>
                    <a:pt x="16457" y="5377"/>
                    <a:pt x="16460" y="5378"/>
                  </a:cubicBezTo>
                  <a:lnTo>
                    <a:pt x="16460" y="5378"/>
                  </a:lnTo>
                  <a:lnTo>
                    <a:pt x="16453" y="5374"/>
                  </a:lnTo>
                  <a:close/>
                  <a:moveTo>
                    <a:pt x="7685" y="5349"/>
                  </a:moveTo>
                  <a:cubicBezTo>
                    <a:pt x="7697" y="5353"/>
                    <a:pt x="7701" y="5370"/>
                    <a:pt x="7690" y="5379"/>
                  </a:cubicBezTo>
                  <a:lnTo>
                    <a:pt x="7690" y="5377"/>
                  </a:lnTo>
                  <a:cubicBezTo>
                    <a:pt x="7690" y="5374"/>
                    <a:pt x="7689" y="5373"/>
                    <a:pt x="7687" y="5373"/>
                  </a:cubicBezTo>
                  <a:cubicBezTo>
                    <a:pt x="7678" y="5373"/>
                    <a:pt x="7653" y="5390"/>
                    <a:pt x="7632" y="5400"/>
                  </a:cubicBezTo>
                  <a:cubicBezTo>
                    <a:pt x="7648" y="5386"/>
                    <a:pt x="7667" y="5370"/>
                    <a:pt x="7685" y="5349"/>
                  </a:cubicBezTo>
                  <a:close/>
                  <a:moveTo>
                    <a:pt x="15841" y="5481"/>
                  </a:moveTo>
                  <a:lnTo>
                    <a:pt x="15841" y="5481"/>
                  </a:lnTo>
                  <a:cubicBezTo>
                    <a:pt x="15843" y="5488"/>
                    <a:pt x="15848" y="5495"/>
                    <a:pt x="15852" y="5504"/>
                  </a:cubicBezTo>
                  <a:lnTo>
                    <a:pt x="15885" y="5532"/>
                  </a:lnTo>
                  <a:lnTo>
                    <a:pt x="15841" y="5481"/>
                  </a:lnTo>
                  <a:close/>
                  <a:moveTo>
                    <a:pt x="13279" y="5544"/>
                  </a:moveTo>
                  <a:lnTo>
                    <a:pt x="13279" y="5544"/>
                  </a:lnTo>
                  <a:cubicBezTo>
                    <a:pt x="13279" y="5544"/>
                    <a:pt x="13279" y="5544"/>
                    <a:pt x="13278" y="5544"/>
                  </a:cubicBezTo>
                  <a:lnTo>
                    <a:pt x="13278" y="5544"/>
                  </a:lnTo>
                  <a:lnTo>
                    <a:pt x="13279" y="5544"/>
                  </a:lnTo>
                  <a:close/>
                  <a:moveTo>
                    <a:pt x="13278" y="5544"/>
                  </a:moveTo>
                  <a:lnTo>
                    <a:pt x="13251" y="5562"/>
                  </a:lnTo>
                  <a:cubicBezTo>
                    <a:pt x="13260" y="5570"/>
                    <a:pt x="13265" y="5573"/>
                    <a:pt x="13267" y="5573"/>
                  </a:cubicBezTo>
                  <a:cubicBezTo>
                    <a:pt x="13274" y="5573"/>
                    <a:pt x="13266" y="5553"/>
                    <a:pt x="13278" y="5544"/>
                  </a:cubicBezTo>
                  <a:close/>
                  <a:moveTo>
                    <a:pt x="16033" y="5629"/>
                  </a:moveTo>
                  <a:lnTo>
                    <a:pt x="16029" y="5680"/>
                  </a:lnTo>
                  <a:cubicBezTo>
                    <a:pt x="16048" y="5697"/>
                    <a:pt x="16067" y="5705"/>
                    <a:pt x="16078" y="5705"/>
                  </a:cubicBezTo>
                  <a:cubicBezTo>
                    <a:pt x="16097" y="5705"/>
                    <a:pt x="16094" y="5679"/>
                    <a:pt x="16036" y="5632"/>
                  </a:cubicBezTo>
                  <a:lnTo>
                    <a:pt x="16033" y="5629"/>
                  </a:lnTo>
                  <a:close/>
                  <a:moveTo>
                    <a:pt x="13689" y="5694"/>
                  </a:moveTo>
                  <a:lnTo>
                    <a:pt x="13655" y="5701"/>
                  </a:lnTo>
                  <a:lnTo>
                    <a:pt x="13703" y="5738"/>
                  </a:lnTo>
                  <a:lnTo>
                    <a:pt x="13689" y="5694"/>
                  </a:lnTo>
                  <a:close/>
                  <a:moveTo>
                    <a:pt x="7319" y="5980"/>
                  </a:moveTo>
                  <a:cubicBezTo>
                    <a:pt x="7317" y="5981"/>
                    <a:pt x="7314" y="5983"/>
                    <a:pt x="7312" y="5984"/>
                  </a:cubicBezTo>
                  <a:cubicBezTo>
                    <a:pt x="7315" y="5983"/>
                    <a:pt x="7317" y="5981"/>
                    <a:pt x="7319" y="5980"/>
                  </a:cubicBezTo>
                  <a:close/>
                  <a:moveTo>
                    <a:pt x="17765" y="5793"/>
                  </a:moveTo>
                  <a:cubicBezTo>
                    <a:pt x="17760" y="5793"/>
                    <a:pt x="17756" y="5796"/>
                    <a:pt x="17753" y="5803"/>
                  </a:cubicBezTo>
                  <a:lnTo>
                    <a:pt x="17746" y="5875"/>
                  </a:lnTo>
                  <a:cubicBezTo>
                    <a:pt x="17814" y="5928"/>
                    <a:pt x="17872" y="5991"/>
                    <a:pt x="17923" y="6061"/>
                  </a:cubicBezTo>
                  <a:cubicBezTo>
                    <a:pt x="17858" y="5939"/>
                    <a:pt x="17795" y="5793"/>
                    <a:pt x="17765" y="5793"/>
                  </a:cubicBezTo>
                  <a:close/>
                  <a:moveTo>
                    <a:pt x="13708" y="6072"/>
                  </a:moveTo>
                  <a:lnTo>
                    <a:pt x="13766" y="6114"/>
                  </a:lnTo>
                  <a:lnTo>
                    <a:pt x="13724" y="6081"/>
                  </a:lnTo>
                  <a:lnTo>
                    <a:pt x="13708" y="6072"/>
                  </a:lnTo>
                  <a:close/>
                  <a:moveTo>
                    <a:pt x="14119" y="6204"/>
                  </a:moveTo>
                  <a:lnTo>
                    <a:pt x="14119" y="6204"/>
                  </a:lnTo>
                  <a:cubicBezTo>
                    <a:pt x="14119" y="6204"/>
                    <a:pt x="14119" y="6204"/>
                    <a:pt x="14119" y="6205"/>
                  </a:cubicBezTo>
                  <a:lnTo>
                    <a:pt x="14119" y="6205"/>
                  </a:lnTo>
                  <a:cubicBezTo>
                    <a:pt x="14119" y="6204"/>
                    <a:pt x="14119" y="6204"/>
                    <a:pt x="14118" y="6204"/>
                  </a:cubicBezTo>
                  <a:lnTo>
                    <a:pt x="14119" y="6204"/>
                  </a:lnTo>
                  <a:close/>
                  <a:moveTo>
                    <a:pt x="14165" y="6225"/>
                  </a:moveTo>
                  <a:cubicBezTo>
                    <a:pt x="14176" y="6244"/>
                    <a:pt x="14193" y="6258"/>
                    <a:pt x="14211" y="6271"/>
                  </a:cubicBezTo>
                  <a:cubicBezTo>
                    <a:pt x="14199" y="6253"/>
                    <a:pt x="14183" y="6237"/>
                    <a:pt x="14165" y="6225"/>
                  </a:cubicBezTo>
                  <a:close/>
                  <a:moveTo>
                    <a:pt x="16625" y="6308"/>
                  </a:moveTo>
                  <a:cubicBezTo>
                    <a:pt x="16624" y="6308"/>
                    <a:pt x="16624" y="6308"/>
                    <a:pt x="16623" y="6308"/>
                  </a:cubicBezTo>
                  <a:lnTo>
                    <a:pt x="16623" y="6308"/>
                  </a:lnTo>
                  <a:cubicBezTo>
                    <a:pt x="16625" y="6309"/>
                    <a:pt x="16627" y="6309"/>
                    <a:pt x="16628" y="6309"/>
                  </a:cubicBezTo>
                  <a:cubicBezTo>
                    <a:pt x="16628" y="6309"/>
                    <a:pt x="16629" y="6309"/>
                    <a:pt x="16629" y="6309"/>
                  </a:cubicBezTo>
                  <a:cubicBezTo>
                    <a:pt x="16629" y="6309"/>
                    <a:pt x="16627" y="6308"/>
                    <a:pt x="16625" y="6308"/>
                  </a:cubicBezTo>
                  <a:close/>
                  <a:moveTo>
                    <a:pt x="3874" y="6218"/>
                  </a:moveTo>
                  <a:lnTo>
                    <a:pt x="3828" y="6343"/>
                  </a:lnTo>
                  <a:cubicBezTo>
                    <a:pt x="3962" y="6209"/>
                    <a:pt x="3883" y="6248"/>
                    <a:pt x="3874" y="6218"/>
                  </a:cubicBezTo>
                  <a:close/>
                  <a:moveTo>
                    <a:pt x="16750" y="6387"/>
                  </a:moveTo>
                  <a:lnTo>
                    <a:pt x="16750" y="6387"/>
                  </a:lnTo>
                  <a:cubicBezTo>
                    <a:pt x="16752" y="6390"/>
                    <a:pt x="16754" y="6394"/>
                    <a:pt x="16756" y="6399"/>
                  </a:cubicBezTo>
                  <a:cubicBezTo>
                    <a:pt x="16770" y="6407"/>
                    <a:pt x="16782" y="6417"/>
                    <a:pt x="16793" y="6428"/>
                  </a:cubicBezTo>
                  <a:lnTo>
                    <a:pt x="16793" y="6428"/>
                  </a:lnTo>
                  <a:cubicBezTo>
                    <a:pt x="16779" y="6413"/>
                    <a:pt x="16764" y="6399"/>
                    <a:pt x="16750" y="6387"/>
                  </a:cubicBezTo>
                  <a:close/>
                  <a:moveTo>
                    <a:pt x="16793" y="6428"/>
                  </a:moveTo>
                  <a:cubicBezTo>
                    <a:pt x="16801" y="6437"/>
                    <a:pt x="16808" y="6446"/>
                    <a:pt x="16814" y="6455"/>
                  </a:cubicBezTo>
                  <a:cubicBezTo>
                    <a:pt x="16808" y="6445"/>
                    <a:pt x="16801" y="6436"/>
                    <a:pt x="16793" y="6428"/>
                  </a:cubicBezTo>
                  <a:close/>
                  <a:moveTo>
                    <a:pt x="17503" y="6424"/>
                  </a:moveTo>
                  <a:cubicBezTo>
                    <a:pt x="17528" y="6441"/>
                    <a:pt x="17554" y="6459"/>
                    <a:pt x="17584" y="6478"/>
                  </a:cubicBezTo>
                  <a:cubicBezTo>
                    <a:pt x="17559" y="6457"/>
                    <a:pt x="17533" y="6441"/>
                    <a:pt x="17503" y="6424"/>
                  </a:cubicBezTo>
                  <a:close/>
                  <a:moveTo>
                    <a:pt x="17317" y="6296"/>
                  </a:moveTo>
                  <a:cubicBezTo>
                    <a:pt x="17301" y="6296"/>
                    <a:pt x="17295" y="6312"/>
                    <a:pt x="17294" y="6353"/>
                  </a:cubicBezTo>
                  <a:lnTo>
                    <a:pt x="17294" y="6353"/>
                  </a:lnTo>
                  <a:cubicBezTo>
                    <a:pt x="17294" y="6353"/>
                    <a:pt x="17294" y="6353"/>
                    <a:pt x="17294" y="6353"/>
                  </a:cubicBezTo>
                  <a:lnTo>
                    <a:pt x="17294" y="6355"/>
                  </a:lnTo>
                  <a:cubicBezTo>
                    <a:pt x="17294" y="6354"/>
                    <a:pt x="17294" y="6353"/>
                    <a:pt x="17294" y="6353"/>
                  </a:cubicBezTo>
                  <a:lnTo>
                    <a:pt x="17294" y="6353"/>
                  </a:lnTo>
                  <a:cubicBezTo>
                    <a:pt x="17380" y="6456"/>
                    <a:pt x="17412" y="6469"/>
                    <a:pt x="17434" y="6469"/>
                  </a:cubicBezTo>
                  <a:cubicBezTo>
                    <a:pt x="17442" y="6469"/>
                    <a:pt x="17448" y="6468"/>
                    <a:pt x="17456" y="6468"/>
                  </a:cubicBezTo>
                  <a:cubicBezTo>
                    <a:pt x="17476" y="6468"/>
                    <a:pt x="17502" y="6480"/>
                    <a:pt x="17573" y="6573"/>
                  </a:cubicBezTo>
                  <a:cubicBezTo>
                    <a:pt x="17577" y="6575"/>
                    <a:pt x="17580" y="6575"/>
                    <a:pt x="17583" y="6575"/>
                  </a:cubicBezTo>
                  <a:cubicBezTo>
                    <a:pt x="17616" y="6575"/>
                    <a:pt x="17466" y="6421"/>
                    <a:pt x="17494" y="6421"/>
                  </a:cubicBezTo>
                  <a:lnTo>
                    <a:pt x="17494" y="6421"/>
                  </a:lnTo>
                  <a:cubicBezTo>
                    <a:pt x="17496" y="6421"/>
                    <a:pt x="17500" y="6422"/>
                    <a:pt x="17505" y="6424"/>
                  </a:cubicBezTo>
                  <a:cubicBezTo>
                    <a:pt x="17404" y="6355"/>
                    <a:pt x="17345" y="6296"/>
                    <a:pt x="17317" y="6296"/>
                  </a:cubicBezTo>
                  <a:close/>
                  <a:moveTo>
                    <a:pt x="16427" y="6450"/>
                  </a:moveTo>
                  <a:cubicBezTo>
                    <a:pt x="16467" y="6499"/>
                    <a:pt x="16522" y="6554"/>
                    <a:pt x="16578" y="6610"/>
                  </a:cubicBezTo>
                  <a:lnTo>
                    <a:pt x="16427" y="6450"/>
                  </a:lnTo>
                  <a:close/>
                  <a:moveTo>
                    <a:pt x="14334" y="6668"/>
                  </a:moveTo>
                  <a:cubicBezTo>
                    <a:pt x="14336" y="6676"/>
                    <a:pt x="14340" y="6682"/>
                    <a:pt x="14345" y="6684"/>
                  </a:cubicBezTo>
                  <a:lnTo>
                    <a:pt x="14345" y="6684"/>
                  </a:lnTo>
                  <a:lnTo>
                    <a:pt x="14334" y="6668"/>
                  </a:lnTo>
                  <a:close/>
                  <a:moveTo>
                    <a:pt x="14345" y="6684"/>
                  </a:moveTo>
                  <a:lnTo>
                    <a:pt x="14346" y="6684"/>
                  </a:lnTo>
                  <a:lnTo>
                    <a:pt x="14348" y="6684"/>
                  </a:lnTo>
                  <a:cubicBezTo>
                    <a:pt x="14347" y="6684"/>
                    <a:pt x="14346" y="6684"/>
                    <a:pt x="14345" y="6684"/>
                  </a:cubicBezTo>
                  <a:close/>
                  <a:moveTo>
                    <a:pt x="14771" y="6776"/>
                  </a:moveTo>
                  <a:cubicBezTo>
                    <a:pt x="14774" y="6779"/>
                    <a:pt x="14776" y="6781"/>
                    <a:pt x="14779" y="6784"/>
                  </a:cubicBezTo>
                  <a:cubicBezTo>
                    <a:pt x="14776" y="6780"/>
                    <a:pt x="14773" y="6778"/>
                    <a:pt x="14771" y="6776"/>
                  </a:cubicBezTo>
                  <a:close/>
                  <a:moveTo>
                    <a:pt x="3751" y="6805"/>
                  </a:moveTo>
                  <a:lnTo>
                    <a:pt x="3649" y="6923"/>
                  </a:lnTo>
                  <a:lnTo>
                    <a:pt x="3703" y="6872"/>
                  </a:lnTo>
                  <a:lnTo>
                    <a:pt x="3751" y="6805"/>
                  </a:lnTo>
                  <a:close/>
                  <a:moveTo>
                    <a:pt x="5981" y="6965"/>
                  </a:moveTo>
                  <a:lnTo>
                    <a:pt x="5970" y="6974"/>
                  </a:lnTo>
                  <a:lnTo>
                    <a:pt x="5976" y="6980"/>
                  </a:lnTo>
                  <a:lnTo>
                    <a:pt x="5976" y="6980"/>
                  </a:lnTo>
                  <a:lnTo>
                    <a:pt x="5977" y="6976"/>
                  </a:lnTo>
                  <a:lnTo>
                    <a:pt x="5978" y="6977"/>
                  </a:lnTo>
                  <a:lnTo>
                    <a:pt x="5981" y="6965"/>
                  </a:lnTo>
                  <a:close/>
                  <a:moveTo>
                    <a:pt x="6294" y="7027"/>
                  </a:moveTo>
                  <a:lnTo>
                    <a:pt x="6262" y="7041"/>
                  </a:lnTo>
                  <a:lnTo>
                    <a:pt x="6232" y="7039"/>
                  </a:lnTo>
                  <a:lnTo>
                    <a:pt x="6294" y="7027"/>
                  </a:lnTo>
                  <a:close/>
                  <a:moveTo>
                    <a:pt x="13898" y="7046"/>
                  </a:moveTo>
                  <a:lnTo>
                    <a:pt x="13898" y="7046"/>
                  </a:lnTo>
                  <a:cubicBezTo>
                    <a:pt x="13902" y="7051"/>
                    <a:pt x="13906" y="7056"/>
                    <a:pt x="13909" y="7059"/>
                  </a:cubicBezTo>
                  <a:lnTo>
                    <a:pt x="13909" y="7059"/>
                  </a:lnTo>
                  <a:cubicBezTo>
                    <a:pt x="13910" y="7059"/>
                    <a:pt x="13910" y="7058"/>
                    <a:pt x="13910" y="7057"/>
                  </a:cubicBezTo>
                  <a:lnTo>
                    <a:pt x="13910" y="7057"/>
                  </a:lnTo>
                  <a:cubicBezTo>
                    <a:pt x="13910" y="7058"/>
                    <a:pt x="13910" y="7058"/>
                    <a:pt x="13911" y="7058"/>
                  </a:cubicBezTo>
                  <a:lnTo>
                    <a:pt x="13911" y="7058"/>
                  </a:lnTo>
                  <a:cubicBezTo>
                    <a:pt x="13909" y="7055"/>
                    <a:pt x="13905" y="7052"/>
                    <a:pt x="13898" y="7046"/>
                  </a:cubicBezTo>
                  <a:close/>
                  <a:moveTo>
                    <a:pt x="6287" y="7057"/>
                  </a:moveTo>
                  <a:lnTo>
                    <a:pt x="6304" y="7076"/>
                  </a:lnTo>
                  <a:lnTo>
                    <a:pt x="6304" y="7076"/>
                  </a:lnTo>
                  <a:cubicBezTo>
                    <a:pt x="6297" y="7073"/>
                    <a:pt x="6289" y="7071"/>
                    <a:pt x="6282" y="7069"/>
                  </a:cubicBezTo>
                  <a:lnTo>
                    <a:pt x="6282" y="7069"/>
                  </a:lnTo>
                  <a:cubicBezTo>
                    <a:pt x="6284" y="7065"/>
                    <a:pt x="6286" y="7061"/>
                    <a:pt x="6287" y="7057"/>
                  </a:cubicBezTo>
                  <a:close/>
                  <a:moveTo>
                    <a:pt x="3977" y="7036"/>
                  </a:moveTo>
                  <a:lnTo>
                    <a:pt x="3977" y="7036"/>
                  </a:lnTo>
                  <a:cubicBezTo>
                    <a:pt x="3966" y="7049"/>
                    <a:pt x="3954" y="7065"/>
                    <a:pt x="3939" y="7085"/>
                  </a:cubicBezTo>
                  <a:cubicBezTo>
                    <a:pt x="3951" y="7069"/>
                    <a:pt x="3964" y="7052"/>
                    <a:pt x="3977" y="7036"/>
                  </a:cubicBezTo>
                  <a:close/>
                  <a:moveTo>
                    <a:pt x="6348" y="7052"/>
                  </a:moveTo>
                  <a:lnTo>
                    <a:pt x="6341" y="7092"/>
                  </a:lnTo>
                  <a:cubicBezTo>
                    <a:pt x="6332" y="7087"/>
                    <a:pt x="6323" y="7083"/>
                    <a:pt x="6314" y="7080"/>
                  </a:cubicBezTo>
                  <a:lnTo>
                    <a:pt x="6314" y="7080"/>
                  </a:lnTo>
                  <a:cubicBezTo>
                    <a:pt x="6326" y="7071"/>
                    <a:pt x="6337" y="7061"/>
                    <a:pt x="6348" y="7052"/>
                  </a:cubicBezTo>
                  <a:close/>
                  <a:moveTo>
                    <a:pt x="13341" y="7091"/>
                  </a:moveTo>
                  <a:cubicBezTo>
                    <a:pt x="13336" y="7091"/>
                    <a:pt x="13330" y="7091"/>
                    <a:pt x="13326" y="7092"/>
                  </a:cubicBezTo>
                  <a:cubicBezTo>
                    <a:pt x="13326" y="7093"/>
                    <a:pt x="13327" y="7094"/>
                    <a:pt x="13327" y="7095"/>
                  </a:cubicBezTo>
                  <a:lnTo>
                    <a:pt x="13327" y="7095"/>
                  </a:lnTo>
                  <a:cubicBezTo>
                    <a:pt x="13328" y="7095"/>
                    <a:pt x="13328" y="7095"/>
                    <a:pt x="13328" y="7094"/>
                  </a:cubicBezTo>
                  <a:cubicBezTo>
                    <a:pt x="13329" y="7095"/>
                    <a:pt x="13330" y="7096"/>
                    <a:pt x="13331" y="7096"/>
                  </a:cubicBezTo>
                  <a:lnTo>
                    <a:pt x="13331" y="7096"/>
                  </a:lnTo>
                  <a:cubicBezTo>
                    <a:pt x="13335" y="7093"/>
                    <a:pt x="13341" y="7092"/>
                    <a:pt x="13346" y="7092"/>
                  </a:cubicBezTo>
                  <a:cubicBezTo>
                    <a:pt x="13352" y="7092"/>
                    <a:pt x="13358" y="7093"/>
                    <a:pt x="13363" y="7097"/>
                  </a:cubicBezTo>
                  <a:lnTo>
                    <a:pt x="13363" y="7094"/>
                  </a:lnTo>
                  <a:cubicBezTo>
                    <a:pt x="13356" y="7092"/>
                    <a:pt x="13348" y="7091"/>
                    <a:pt x="13341" y="7091"/>
                  </a:cubicBezTo>
                  <a:close/>
                  <a:moveTo>
                    <a:pt x="14907" y="7090"/>
                  </a:moveTo>
                  <a:lnTo>
                    <a:pt x="14932" y="7094"/>
                  </a:lnTo>
                  <a:lnTo>
                    <a:pt x="14930" y="7097"/>
                  </a:lnTo>
                  <a:cubicBezTo>
                    <a:pt x="14923" y="7097"/>
                    <a:pt x="14914" y="7094"/>
                    <a:pt x="14907" y="7090"/>
                  </a:cubicBezTo>
                  <a:close/>
                  <a:moveTo>
                    <a:pt x="12804" y="7094"/>
                  </a:moveTo>
                  <a:lnTo>
                    <a:pt x="12804" y="7094"/>
                  </a:lnTo>
                  <a:cubicBezTo>
                    <a:pt x="12806" y="7097"/>
                    <a:pt x="12808" y="7098"/>
                    <a:pt x="12809" y="7100"/>
                  </a:cubicBezTo>
                  <a:lnTo>
                    <a:pt x="12809" y="7100"/>
                  </a:lnTo>
                  <a:cubicBezTo>
                    <a:pt x="12811" y="7099"/>
                    <a:pt x="12812" y="7099"/>
                    <a:pt x="12813" y="7099"/>
                  </a:cubicBezTo>
                  <a:cubicBezTo>
                    <a:pt x="12814" y="7100"/>
                    <a:pt x="12816" y="7101"/>
                    <a:pt x="12817" y="7101"/>
                  </a:cubicBezTo>
                  <a:lnTo>
                    <a:pt x="12832" y="7101"/>
                  </a:lnTo>
                  <a:lnTo>
                    <a:pt x="12804" y="7094"/>
                  </a:lnTo>
                  <a:close/>
                  <a:moveTo>
                    <a:pt x="12918" y="7062"/>
                  </a:moveTo>
                  <a:cubicBezTo>
                    <a:pt x="12914" y="7062"/>
                    <a:pt x="12909" y="7063"/>
                    <a:pt x="12904" y="7064"/>
                  </a:cubicBezTo>
                  <a:lnTo>
                    <a:pt x="12915" y="7104"/>
                  </a:lnTo>
                  <a:cubicBezTo>
                    <a:pt x="12942" y="7098"/>
                    <a:pt x="12949" y="7062"/>
                    <a:pt x="12918" y="7062"/>
                  </a:cubicBezTo>
                  <a:close/>
                  <a:moveTo>
                    <a:pt x="14703" y="7009"/>
                  </a:moveTo>
                  <a:cubicBezTo>
                    <a:pt x="14709" y="7009"/>
                    <a:pt x="14717" y="7010"/>
                    <a:pt x="14726" y="7013"/>
                  </a:cubicBezTo>
                  <a:cubicBezTo>
                    <a:pt x="14738" y="7046"/>
                    <a:pt x="14797" y="7074"/>
                    <a:pt x="14800" y="7106"/>
                  </a:cubicBezTo>
                  <a:lnTo>
                    <a:pt x="14800" y="7106"/>
                  </a:lnTo>
                  <a:cubicBezTo>
                    <a:pt x="14793" y="7103"/>
                    <a:pt x="14786" y="7101"/>
                    <a:pt x="14779" y="7099"/>
                  </a:cubicBezTo>
                  <a:lnTo>
                    <a:pt x="14779" y="7099"/>
                  </a:lnTo>
                  <a:cubicBezTo>
                    <a:pt x="14770" y="7089"/>
                    <a:pt x="14764" y="7085"/>
                    <a:pt x="14760" y="7085"/>
                  </a:cubicBezTo>
                  <a:cubicBezTo>
                    <a:pt x="14756" y="7085"/>
                    <a:pt x="14754" y="7088"/>
                    <a:pt x="14753" y="7092"/>
                  </a:cubicBezTo>
                  <a:lnTo>
                    <a:pt x="14753" y="7092"/>
                  </a:lnTo>
                  <a:cubicBezTo>
                    <a:pt x="14743" y="7090"/>
                    <a:pt x="14733" y="7089"/>
                    <a:pt x="14723" y="7089"/>
                  </a:cubicBezTo>
                  <a:cubicBezTo>
                    <a:pt x="14717" y="7089"/>
                    <a:pt x="14711" y="7089"/>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10" y="7094"/>
                    <a:pt x="14715" y="7098"/>
                    <a:pt x="14720" y="7102"/>
                  </a:cubicBezTo>
                  <a:lnTo>
                    <a:pt x="14720" y="7102"/>
                  </a:lnTo>
                  <a:cubicBezTo>
                    <a:pt x="14716" y="7099"/>
                    <a:pt x="14711" y="7095"/>
                    <a:pt x="14705" y="7090"/>
                  </a:cubicBezTo>
                  <a:lnTo>
                    <a:pt x="14705" y="7090"/>
                  </a:lnTo>
                  <a:cubicBezTo>
                    <a:pt x="14699" y="7091"/>
                    <a:pt x="14693" y="7092"/>
                    <a:pt x="14686" y="7094"/>
                  </a:cubicBezTo>
                  <a:cubicBezTo>
                    <a:pt x="14653" y="7079"/>
                    <a:pt x="14681" y="7055"/>
                    <a:pt x="14656" y="7043"/>
                  </a:cubicBezTo>
                  <a:lnTo>
                    <a:pt x="14656" y="7043"/>
                  </a:lnTo>
                  <a:cubicBezTo>
                    <a:pt x="14674" y="7038"/>
                    <a:pt x="14675" y="7009"/>
                    <a:pt x="14703" y="7009"/>
                  </a:cubicBezTo>
                  <a:close/>
                  <a:moveTo>
                    <a:pt x="11187" y="7083"/>
                  </a:moveTo>
                  <a:cubicBezTo>
                    <a:pt x="11174" y="7083"/>
                    <a:pt x="11161" y="7086"/>
                    <a:pt x="11149" y="7092"/>
                  </a:cubicBezTo>
                  <a:cubicBezTo>
                    <a:pt x="11181" y="7094"/>
                    <a:pt x="11214" y="7107"/>
                    <a:pt x="11234" y="7107"/>
                  </a:cubicBezTo>
                  <a:cubicBezTo>
                    <a:pt x="11237" y="7107"/>
                    <a:pt x="11239" y="7107"/>
                    <a:pt x="11241" y="7106"/>
                  </a:cubicBezTo>
                  <a:lnTo>
                    <a:pt x="11241" y="7104"/>
                  </a:lnTo>
                  <a:cubicBezTo>
                    <a:pt x="11226" y="7090"/>
                    <a:pt x="11206" y="7083"/>
                    <a:pt x="11187" y="7083"/>
                  </a:cubicBezTo>
                  <a:close/>
                  <a:moveTo>
                    <a:pt x="14885" y="7115"/>
                  </a:moveTo>
                  <a:lnTo>
                    <a:pt x="14885" y="7115"/>
                  </a:lnTo>
                  <a:cubicBezTo>
                    <a:pt x="14882" y="7116"/>
                    <a:pt x="14878" y="7117"/>
                    <a:pt x="14875" y="7118"/>
                  </a:cubicBezTo>
                  <a:lnTo>
                    <a:pt x="14875" y="7118"/>
                  </a:lnTo>
                  <a:cubicBezTo>
                    <a:pt x="14878" y="7117"/>
                    <a:pt x="14882" y="7116"/>
                    <a:pt x="14885" y="7115"/>
                  </a:cubicBezTo>
                  <a:close/>
                  <a:moveTo>
                    <a:pt x="13265" y="7118"/>
                  </a:moveTo>
                  <a:lnTo>
                    <a:pt x="13265" y="7118"/>
                  </a:lnTo>
                  <a:cubicBezTo>
                    <a:pt x="13265" y="7118"/>
                    <a:pt x="13264" y="7119"/>
                    <a:pt x="13264" y="7120"/>
                  </a:cubicBezTo>
                  <a:lnTo>
                    <a:pt x="13264" y="7120"/>
                  </a:lnTo>
                  <a:cubicBezTo>
                    <a:pt x="13265" y="7120"/>
                    <a:pt x="13265" y="7119"/>
                    <a:pt x="13265" y="7118"/>
                  </a:cubicBezTo>
                  <a:close/>
                  <a:moveTo>
                    <a:pt x="9762" y="7050"/>
                  </a:moveTo>
                  <a:cubicBezTo>
                    <a:pt x="9825" y="7083"/>
                    <a:pt x="9660" y="7090"/>
                    <a:pt x="9755" y="7125"/>
                  </a:cubicBezTo>
                  <a:cubicBezTo>
                    <a:pt x="9746" y="7113"/>
                    <a:pt x="9839" y="7071"/>
                    <a:pt x="9762" y="7050"/>
                  </a:cubicBezTo>
                  <a:close/>
                  <a:moveTo>
                    <a:pt x="14731" y="7136"/>
                  </a:moveTo>
                  <a:cubicBezTo>
                    <a:pt x="14732" y="7136"/>
                    <a:pt x="14734" y="7136"/>
                    <a:pt x="14737" y="7138"/>
                  </a:cubicBezTo>
                  <a:cubicBezTo>
                    <a:pt x="14737" y="7138"/>
                    <a:pt x="14740" y="7141"/>
                    <a:pt x="14740" y="7141"/>
                  </a:cubicBezTo>
                  <a:lnTo>
                    <a:pt x="14740" y="7142"/>
                  </a:lnTo>
                  <a:lnTo>
                    <a:pt x="14740" y="7142"/>
                  </a:lnTo>
                  <a:cubicBezTo>
                    <a:pt x="14739" y="7142"/>
                    <a:pt x="14738" y="7141"/>
                    <a:pt x="14737" y="7141"/>
                  </a:cubicBezTo>
                  <a:lnTo>
                    <a:pt x="14737" y="7141"/>
                  </a:lnTo>
                  <a:cubicBezTo>
                    <a:pt x="14738" y="7141"/>
                    <a:pt x="14738" y="7142"/>
                    <a:pt x="14738" y="7142"/>
                  </a:cubicBezTo>
                  <a:lnTo>
                    <a:pt x="14738" y="7142"/>
                  </a:lnTo>
                  <a:cubicBezTo>
                    <a:pt x="14733" y="7139"/>
                    <a:pt x="14729" y="7136"/>
                    <a:pt x="14731" y="7136"/>
                  </a:cubicBezTo>
                  <a:close/>
                  <a:moveTo>
                    <a:pt x="5866" y="7093"/>
                  </a:moveTo>
                  <a:lnTo>
                    <a:pt x="5615" y="7236"/>
                  </a:lnTo>
                  <a:lnTo>
                    <a:pt x="5746" y="7273"/>
                  </a:lnTo>
                  <a:lnTo>
                    <a:pt x="5746" y="7272"/>
                  </a:lnTo>
                  <a:lnTo>
                    <a:pt x="5866" y="7093"/>
                  </a:lnTo>
                  <a:close/>
                  <a:moveTo>
                    <a:pt x="7066" y="7310"/>
                  </a:moveTo>
                  <a:cubicBezTo>
                    <a:pt x="7066" y="7311"/>
                    <a:pt x="7066" y="7312"/>
                    <a:pt x="7067" y="7313"/>
                  </a:cubicBezTo>
                  <a:lnTo>
                    <a:pt x="7067" y="7313"/>
                  </a:lnTo>
                  <a:lnTo>
                    <a:pt x="7066" y="7310"/>
                  </a:lnTo>
                  <a:close/>
                  <a:moveTo>
                    <a:pt x="15013" y="7312"/>
                  </a:moveTo>
                  <a:lnTo>
                    <a:pt x="14985" y="7319"/>
                  </a:lnTo>
                  <a:cubicBezTo>
                    <a:pt x="14983" y="7318"/>
                    <a:pt x="14982" y="7316"/>
                    <a:pt x="14980" y="7314"/>
                  </a:cubicBezTo>
                  <a:lnTo>
                    <a:pt x="14980" y="7314"/>
                  </a:lnTo>
                  <a:cubicBezTo>
                    <a:pt x="14978" y="7320"/>
                    <a:pt x="14963" y="7324"/>
                    <a:pt x="14951" y="7329"/>
                  </a:cubicBezTo>
                  <a:cubicBezTo>
                    <a:pt x="14953" y="7328"/>
                    <a:pt x="14956" y="7328"/>
                    <a:pt x="14959" y="7328"/>
                  </a:cubicBezTo>
                  <a:cubicBezTo>
                    <a:pt x="14970" y="7328"/>
                    <a:pt x="14980" y="7329"/>
                    <a:pt x="14990" y="7329"/>
                  </a:cubicBezTo>
                  <a:cubicBezTo>
                    <a:pt x="15005" y="7329"/>
                    <a:pt x="15016" y="7327"/>
                    <a:pt x="15013" y="7312"/>
                  </a:cubicBezTo>
                  <a:close/>
                  <a:moveTo>
                    <a:pt x="7067" y="7313"/>
                  </a:moveTo>
                  <a:lnTo>
                    <a:pt x="7078" y="7338"/>
                  </a:lnTo>
                  <a:cubicBezTo>
                    <a:pt x="7095" y="7322"/>
                    <a:pt x="7072" y="7320"/>
                    <a:pt x="7067" y="7313"/>
                  </a:cubicBezTo>
                  <a:close/>
                  <a:moveTo>
                    <a:pt x="14951" y="7333"/>
                  </a:moveTo>
                  <a:cubicBezTo>
                    <a:pt x="14946" y="7333"/>
                    <a:pt x="14941" y="7333"/>
                    <a:pt x="14937" y="7336"/>
                  </a:cubicBezTo>
                  <a:cubicBezTo>
                    <a:pt x="14927" y="7337"/>
                    <a:pt x="14924" y="7338"/>
                    <a:pt x="14924" y="7338"/>
                  </a:cubicBezTo>
                  <a:cubicBezTo>
                    <a:pt x="14926" y="7338"/>
                    <a:pt x="14938" y="7336"/>
                    <a:pt x="14951" y="7333"/>
                  </a:cubicBezTo>
                  <a:close/>
                  <a:moveTo>
                    <a:pt x="6005" y="7340"/>
                  </a:moveTo>
                  <a:lnTo>
                    <a:pt x="5984" y="7345"/>
                  </a:lnTo>
                  <a:cubicBezTo>
                    <a:pt x="5991" y="7345"/>
                    <a:pt x="6000" y="7345"/>
                    <a:pt x="6005" y="7340"/>
                  </a:cubicBezTo>
                  <a:close/>
                  <a:moveTo>
                    <a:pt x="6300" y="7347"/>
                  </a:moveTo>
                  <a:cubicBezTo>
                    <a:pt x="6292" y="7348"/>
                    <a:pt x="6282" y="7351"/>
                    <a:pt x="6269" y="7356"/>
                  </a:cubicBezTo>
                  <a:cubicBezTo>
                    <a:pt x="6279" y="7353"/>
                    <a:pt x="6290" y="7350"/>
                    <a:pt x="6300" y="7347"/>
                  </a:cubicBezTo>
                  <a:close/>
                  <a:moveTo>
                    <a:pt x="2765" y="7360"/>
                  </a:moveTo>
                  <a:lnTo>
                    <a:pt x="2757" y="7370"/>
                  </a:lnTo>
                  <a:cubicBezTo>
                    <a:pt x="2760" y="7367"/>
                    <a:pt x="2762" y="7363"/>
                    <a:pt x="2765" y="7360"/>
                  </a:cubicBezTo>
                  <a:close/>
                  <a:moveTo>
                    <a:pt x="12586" y="7368"/>
                  </a:moveTo>
                  <a:cubicBezTo>
                    <a:pt x="12579" y="7369"/>
                    <a:pt x="12574" y="7371"/>
                    <a:pt x="12570" y="7373"/>
                  </a:cubicBezTo>
                  <a:cubicBezTo>
                    <a:pt x="12574" y="7372"/>
                    <a:pt x="12581" y="7370"/>
                    <a:pt x="12586" y="7368"/>
                  </a:cubicBezTo>
                  <a:close/>
                  <a:moveTo>
                    <a:pt x="12936" y="7349"/>
                  </a:moveTo>
                  <a:cubicBezTo>
                    <a:pt x="12931" y="7352"/>
                    <a:pt x="12929" y="7356"/>
                    <a:pt x="12927" y="7359"/>
                  </a:cubicBezTo>
                  <a:lnTo>
                    <a:pt x="12987" y="7375"/>
                  </a:lnTo>
                  <a:cubicBezTo>
                    <a:pt x="12971" y="7363"/>
                    <a:pt x="12955" y="7354"/>
                    <a:pt x="12936" y="7349"/>
                  </a:cubicBezTo>
                  <a:close/>
                  <a:moveTo>
                    <a:pt x="13249" y="7368"/>
                  </a:moveTo>
                  <a:lnTo>
                    <a:pt x="13249" y="7368"/>
                  </a:lnTo>
                  <a:cubicBezTo>
                    <a:pt x="13279" y="7373"/>
                    <a:pt x="13309" y="7375"/>
                    <a:pt x="13339" y="7375"/>
                  </a:cubicBezTo>
                  <a:lnTo>
                    <a:pt x="13339" y="7373"/>
                  </a:lnTo>
                  <a:lnTo>
                    <a:pt x="13249" y="7368"/>
                  </a:lnTo>
                  <a:close/>
                  <a:moveTo>
                    <a:pt x="17783" y="7354"/>
                  </a:moveTo>
                  <a:lnTo>
                    <a:pt x="17783" y="7354"/>
                  </a:lnTo>
                  <a:cubicBezTo>
                    <a:pt x="17786" y="7366"/>
                    <a:pt x="17790" y="7380"/>
                    <a:pt x="17797" y="7389"/>
                  </a:cubicBezTo>
                  <a:cubicBezTo>
                    <a:pt x="17800" y="7387"/>
                    <a:pt x="17797" y="7377"/>
                    <a:pt x="17783" y="7354"/>
                  </a:cubicBezTo>
                  <a:close/>
                  <a:moveTo>
                    <a:pt x="10411" y="2577"/>
                  </a:moveTo>
                  <a:cubicBezTo>
                    <a:pt x="10391" y="2577"/>
                    <a:pt x="10366" y="2584"/>
                    <a:pt x="10333" y="2602"/>
                  </a:cubicBezTo>
                  <a:lnTo>
                    <a:pt x="10296" y="2692"/>
                  </a:lnTo>
                  <a:lnTo>
                    <a:pt x="10256" y="2692"/>
                  </a:lnTo>
                  <a:lnTo>
                    <a:pt x="10307" y="2637"/>
                  </a:lnTo>
                  <a:lnTo>
                    <a:pt x="10307" y="2637"/>
                  </a:lnTo>
                  <a:cubicBezTo>
                    <a:pt x="10258" y="2648"/>
                    <a:pt x="10256" y="2685"/>
                    <a:pt x="10245" y="2718"/>
                  </a:cubicBezTo>
                  <a:cubicBezTo>
                    <a:pt x="10239" y="2715"/>
                    <a:pt x="10233" y="2714"/>
                    <a:pt x="10226" y="2714"/>
                  </a:cubicBezTo>
                  <a:cubicBezTo>
                    <a:pt x="10216" y="2714"/>
                    <a:pt x="10206" y="2717"/>
                    <a:pt x="10196" y="2722"/>
                  </a:cubicBezTo>
                  <a:lnTo>
                    <a:pt x="10175" y="2824"/>
                  </a:lnTo>
                  <a:cubicBezTo>
                    <a:pt x="10156" y="2817"/>
                    <a:pt x="10163" y="2786"/>
                    <a:pt x="10145" y="2786"/>
                  </a:cubicBezTo>
                  <a:cubicBezTo>
                    <a:pt x="10139" y="2786"/>
                    <a:pt x="10131" y="2789"/>
                    <a:pt x="10119" y="2796"/>
                  </a:cubicBezTo>
                  <a:cubicBezTo>
                    <a:pt x="10110" y="2845"/>
                    <a:pt x="10184" y="2806"/>
                    <a:pt x="10147" y="2866"/>
                  </a:cubicBezTo>
                  <a:cubicBezTo>
                    <a:pt x="10136" y="2868"/>
                    <a:pt x="10126" y="2869"/>
                    <a:pt x="10119" y="2869"/>
                  </a:cubicBezTo>
                  <a:cubicBezTo>
                    <a:pt x="10115" y="2869"/>
                    <a:pt x="10112" y="2868"/>
                    <a:pt x="10109" y="2868"/>
                  </a:cubicBezTo>
                  <a:cubicBezTo>
                    <a:pt x="10092" y="2868"/>
                    <a:pt x="10085" y="2871"/>
                    <a:pt x="10073" y="2905"/>
                  </a:cubicBezTo>
                  <a:cubicBezTo>
                    <a:pt x="10060" y="2900"/>
                    <a:pt x="10057" y="2890"/>
                    <a:pt x="10063" y="2876"/>
                  </a:cubicBezTo>
                  <a:lnTo>
                    <a:pt x="10063" y="2876"/>
                  </a:lnTo>
                  <a:cubicBezTo>
                    <a:pt x="10039" y="2917"/>
                    <a:pt x="9990" y="2959"/>
                    <a:pt x="9994" y="2994"/>
                  </a:cubicBezTo>
                  <a:cubicBezTo>
                    <a:pt x="9948" y="3001"/>
                    <a:pt x="9909" y="3075"/>
                    <a:pt x="9876" y="3075"/>
                  </a:cubicBezTo>
                  <a:cubicBezTo>
                    <a:pt x="9870" y="3075"/>
                    <a:pt x="9864" y="3072"/>
                    <a:pt x="9857" y="3065"/>
                  </a:cubicBezTo>
                  <a:cubicBezTo>
                    <a:pt x="9850" y="3109"/>
                    <a:pt x="9832" y="3149"/>
                    <a:pt x="9804" y="3184"/>
                  </a:cubicBezTo>
                  <a:cubicBezTo>
                    <a:pt x="9806" y="3164"/>
                    <a:pt x="9802" y="3156"/>
                    <a:pt x="9795" y="3156"/>
                  </a:cubicBezTo>
                  <a:cubicBezTo>
                    <a:pt x="9772" y="3156"/>
                    <a:pt x="9713" y="3238"/>
                    <a:pt x="9677" y="3238"/>
                  </a:cubicBezTo>
                  <a:cubicBezTo>
                    <a:pt x="9670" y="3238"/>
                    <a:pt x="9663" y="3234"/>
                    <a:pt x="9658" y="3225"/>
                  </a:cubicBezTo>
                  <a:lnTo>
                    <a:pt x="9658" y="3225"/>
                  </a:lnTo>
                  <a:cubicBezTo>
                    <a:pt x="9660" y="3306"/>
                    <a:pt x="9533" y="3388"/>
                    <a:pt x="9487" y="3480"/>
                  </a:cubicBezTo>
                  <a:cubicBezTo>
                    <a:pt x="9489" y="3474"/>
                    <a:pt x="9489" y="3462"/>
                    <a:pt x="9494" y="3457"/>
                  </a:cubicBezTo>
                  <a:lnTo>
                    <a:pt x="9494" y="3457"/>
                  </a:lnTo>
                  <a:cubicBezTo>
                    <a:pt x="9453" y="3492"/>
                    <a:pt x="9430" y="3490"/>
                    <a:pt x="9396" y="3508"/>
                  </a:cubicBezTo>
                  <a:cubicBezTo>
                    <a:pt x="9426" y="3548"/>
                    <a:pt x="9373" y="3617"/>
                    <a:pt x="9361" y="3670"/>
                  </a:cubicBezTo>
                  <a:cubicBezTo>
                    <a:pt x="9355" y="3672"/>
                    <a:pt x="9349" y="3672"/>
                    <a:pt x="9344" y="3672"/>
                  </a:cubicBezTo>
                  <a:cubicBezTo>
                    <a:pt x="9294" y="3672"/>
                    <a:pt x="9348" y="3599"/>
                    <a:pt x="9303" y="3585"/>
                  </a:cubicBezTo>
                  <a:lnTo>
                    <a:pt x="9303" y="3585"/>
                  </a:lnTo>
                  <a:cubicBezTo>
                    <a:pt x="9336" y="3610"/>
                    <a:pt x="9248" y="3696"/>
                    <a:pt x="9289" y="3703"/>
                  </a:cubicBezTo>
                  <a:cubicBezTo>
                    <a:pt x="9249" y="3714"/>
                    <a:pt x="9245" y="3721"/>
                    <a:pt x="9229" y="3721"/>
                  </a:cubicBezTo>
                  <a:cubicBezTo>
                    <a:pt x="9223" y="3721"/>
                    <a:pt x="9214" y="3720"/>
                    <a:pt x="9199" y="3717"/>
                  </a:cubicBezTo>
                  <a:lnTo>
                    <a:pt x="9199" y="3717"/>
                  </a:lnTo>
                  <a:cubicBezTo>
                    <a:pt x="9238" y="3765"/>
                    <a:pt x="9174" y="3756"/>
                    <a:pt x="9169" y="3814"/>
                  </a:cubicBezTo>
                  <a:cubicBezTo>
                    <a:pt x="9149" y="3823"/>
                    <a:pt x="9136" y="3825"/>
                    <a:pt x="9127" y="3825"/>
                  </a:cubicBezTo>
                  <a:cubicBezTo>
                    <a:pt x="9117" y="3825"/>
                    <a:pt x="9111" y="3822"/>
                    <a:pt x="9105" y="3822"/>
                  </a:cubicBezTo>
                  <a:cubicBezTo>
                    <a:pt x="9097" y="3822"/>
                    <a:pt x="9090" y="3829"/>
                    <a:pt x="9069" y="3861"/>
                  </a:cubicBezTo>
                  <a:cubicBezTo>
                    <a:pt x="9065" y="3862"/>
                    <a:pt x="9062" y="3862"/>
                    <a:pt x="9060" y="3862"/>
                  </a:cubicBezTo>
                  <a:cubicBezTo>
                    <a:pt x="9034" y="3862"/>
                    <a:pt x="9065" y="3807"/>
                    <a:pt x="9067" y="3803"/>
                  </a:cubicBezTo>
                  <a:lnTo>
                    <a:pt x="9067" y="3803"/>
                  </a:lnTo>
                  <a:cubicBezTo>
                    <a:pt x="9007" y="3863"/>
                    <a:pt x="9072" y="3863"/>
                    <a:pt x="9076" y="3895"/>
                  </a:cubicBezTo>
                  <a:cubicBezTo>
                    <a:pt x="9054" y="3925"/>
                    <a:pt x="9041" y="3934"/>
                    <a:pt x="9031" y="3934"/>
                  </a:cubicBezTo>
                  <a:cubicBezTo>
                    <a:pt x="9014" y="3934"/>
                    <a:pt x="9006" y="3911"/>
                    <a:pt x="8984" y="3911"/>
                  </a:cubicBezTo>
                  <a:cubicBezTo>
                    <a:pt x="8983" y="3911"/>
                    <a:pt x="8981" y="3911"/>
                    <a:pt x="8979" y="3912"/>
                  </a:cubicBezTo>
                  <a:cubicBezTo>
                    <a:pt x="8944" y="3965"/>
                    <a:pt x="8939" y="4030"/>
                    <a:pt x="8905" y="4062"/>
                  </a:cubicBezTo>
                  <a:cubicBezTo>
                    <a:pt x="8898" y="4058"/>
                    <a:pt x="8891" y="4062"/>
                    <a:pt x="8891" y="4048"/>
                  </a:cubicBezTo>
                  <a:cubicBezTo>
                    <a:pt x="8870" y="4122"/>
                    <a:pt x="8752" y="4190"/>
                    <a:pt x="8731" y="4278"/>
                  </a:cubicBezTo>
                  <a:lnTo>
                    <a:pt x="8715" y="4278"/>
                  </a:lnTo>
                  <a:cubicBezTo>
                    <a:pt x="8735" y="4282"/>
                    <a:pt x="8754" y="4296"/>
                    <a:pt x="8768" y="4315"/>
                  </a:cubicBezTo>
                  <a:cubicBezTo>
                    <a:pt x="8745" y="4338"/>
                    <a:pt x="8741" y="4374"/>
                    <a:pt x="8716" y="4374"/>
                  </a:cubicBezTo>
                  <a:cubicBezTo>
                    <a:pt x="8714" y="4374"/>
                    <a:pt x="8711" y="4374"/>
                    <a:pt x="8708" y="4373"/>
                  </a:cubicBezTo>
                  <a:cubicBezTo>
                    <a:pt x="8724" y="4357"/>
                    <a:pt x="8719" y="4345"/>
                    <a:pt x="8719" y="4331"/>
                  </a:cubicBezTo>
                  <a:lnTo>
                    <a:pt x="8719" y="4331"/>
                  </a:lnTo>
                  <a:lnTo>
                    <a:pt x="8701" y="4368"/>
                  </a:lnTo>
                  <a:cubicBezTo>
                    <a:pt x="8643" y="4364"/>
                    <a:pt x="8726" y="4320"/>
                    <a:pt x="8705" y="4296"/>
                  </a:cubicBezTo>
                  <a:lnTo>
                    <a:pt x="8705" y="4296"/>
                  </a:lnTo>
                  <a:cubicBezTo>
                    <a:pt x="8659" y="4361"/>
                    <a:pt x="8622" y="4452"/>
                    <a:pt x="8571" y="4484"/>
                  </a:cubicBezTo>
                  <a:cubicBezTo>
                    <a:pt x="8537" y="4466"/>
                    <a:pt x="8627" y="4400"/>
                    <a:pt x="8599" y="4400"/>
                  </a:cubicBezTo>
                  <a:cubicBezTo>
                    <a:pt x="8594" y="4400"/>
                    <a:pt x="8587" y="4401"/>
                    <a:pt x="8575" y="4405"/>
                  </a:cubicBezTo>
                  <a:lnTo>
                    <a:pt x="8652" y="4352"/>
                  </a:lnTo>
                  <a:lnTo>
                    <a:pt x="8652" y="4352"/>
                  </a:lnTo>
                  <a:cubicBezTo>
                    <a:pt x="8649" y="4352"/>
                    <a:pt x="8647" y="4352"/>
                    <a:pt x="8644" y="4352"/>
                  </a:cubicBezTo>
                  <a:cubicBezTo>
                    <a:pt x="8562" y="4352"/>
                    <a:pt x="8693" y="4315"/>
                    <a:pt x="8599" y="4310"/>
                  </a:cubicBezTo>
                  <a:lnTo>
                    <a:pt x="8599" y="4310"/>
                  </a:lnTo>
                  <a:cubicBezTo>
                    <a:pt x="8504" y="4389"/>
                    <a:pt x="8517" y="4422"/>
                    <a:pt x="8425" y="4498"/>
                  </a:cubicBezTo>
                  <a:cubicBezTo>
                    <a:pt x="8422" y="4535"/>
                    <a:pt x="8457" y="4517"/>
                    <a:pt x="8455" y="4554"/>
                  </a:cubicBezTo>
                  <a:cubicBezTo>
                    <a:pt x="8364" y="4704"/>
                    <a:pt x="8283" y="4572"/>
                    <a:pt x="8235" y="4702"/>
                  </a:cubicBezTo>
                  <a:cubicBezTo>
                    <a:pt x="8230" y="4746"/>
                    <a:pt x="8260" y="4792"/>
                    <a:pt x="8177" y="4836"/>
                  </a:cubicBezTo>
                  <a:lnTo>
                    <a:pt x="8165" y="4781"/>
                  </a:lnTo>
                  <a:cubicBezTo>
                    <a:pt x="8079" y="4860"/>
                    <a:pt x="8165" y="4876"/>
                    <a:pt x="8056" y="4941"/>
                  </a:cubicBezTo>
                  <a:cubicBezTo>
                    <a:pt x="8058" y="4913"/>
                    <a:pt x="8103" y="4871"/>
                    <a:pt x="8096" y="4871"/>
                  </a:cubicBezTo>
                  <a:lnTo>
                    <a:pt x="8096" y="4871"/>
                  </a:lnTo>
                  <a:cubicBezTo>
                    <a:pt x="8095" y="4871"/>
                    <a:pt x="8094" y="4871"/>
                    <a:pt x="8093" y="4871"/>
                  </a:cubicBezTo>
                  <a:cubicBezTo>
                    <a:pt x="8010" y="4901"/>
                    <a:pt x="8075" y="4932"/>
                    <a:pt x="8031" y="4973"/>
                  </a:cubicBezTo>
                  <a:lnTo>
                    <a:pt x="7991" y="4952"/>
                  </a:lnTo>
                  <a:cubicBezTo>
                    <a:pt x="7908" y="5047"/>
                    <a:pt x="7834" y="5166"/>
                    <a:pt x="7741" y="5268"/>
                  </a:cubicBezTo>
                  <a:cubicBezTo>
                    <a:pt x="7739" y="5257"/>
                    <a:pt x="7743" y="5238"/>
                    <a:pt x="7728" y="5238"/>
                  </a:cubicBezTo>
                  <a:cubicBezTo>
                    <a:pt x="7725" y="5238"/>
                    <a:pt x="7720" y="5239"/>
                    <a:pt x="7713" y="5242"/>
                  </a:cubicBezTo>
                  <a:cubicBezTo>
                    <a:pt x="7604" y="5379"/>
                    <a:pt x="7446" y="5502"/>
                    <a:pt x="7312" y="5602"/>
                  </a:cubicBezTo>
                  <a:lnTo>
                    <a:pt x="7291" y="5673"/>
                  </a:lnTo>
                  <a:cubicBezTo>
                    <a:pt x="7288" y="5677"/>
                    <a:pt x="7282" y="5679"/>
                    <a:pt x="7278" y="5679"/>
                  </a:cubicBezTo>
                  <a:cubicBezTo>
                    <a:pt x="7270" y="5679"/>
                    <a:pt x="7264" y="5674"/>
                    <a:pt x="7268" y="5664"/>
                  </a:cubicBezTo>
                  <a:lnTo>
                    <a:pt x="7268" y="5664"/>
                  </a:lnTo>
                  <a:cubicBezTo>
                    <a:pt x="7212" y="5701"/>
                    <a:pt x="7282" y="5683"/>
                    <a:pt x="7270" y="5715"/>
                  </a:cubicBezTo>
                  <a:cubicBezTo>
                    <a:pt x="7259" y="5728"/>
                    <a:pt x="7248" y="5734"/>
                    <a:pt x="7240" y="5734"/>
                  </a:cubicBezTo>
                  <a:cubicBezTo>
                    <a:pt x="7229" y="5734"/>
                    <a:pt x="7223" y="5725"/>
                    <a:pt x="7229" y="5710"/>
                  </a:cubicBezTo>
                  <a:lnTo>
                    <a:pt x="7229" y="5710"/>
                  </a:lnTo>
                  <a:cubicBezTo>
                    <a:pt x="7168" y="5815"/>
                    <a:pt x="7045" y="5991"/>
                    <a:pt x="6932" y="6049"/>
                  </a:cubicBezTo>
                  <a:lnTo>
                    <a:pt x="6939" y="6026"/>
                  </a:lnTo>
                  <a:lnTo>
                    <a:pt x="6939" y="6026"/>
                  </a:lnTo>
                  <a:cubicBezTo>
                    <a:pt x="6862" y="6081"/>
                    <a:pt x="6918" y="6153"/>
                    <a:pt x="6832" y="6193"/>
                  </a:cubicBezTo>
                  <a:lnTo>
                    <a:pt x="6839" y="6176"/>
                  </a:lnTo>
                  <a:lnTo>
                    <a:pt x="6839" y="6176"/>
                  </a:lnTo>
                  <a:cubicBezTo>
                    <a:pt x="6684" y="6311"/>
                    <a:pt x="6547" y="6494"/>
                    <a:pt x="6396" y="6566"/>
                  </a:cubicBezTo>
                  <a:cubicBezTo>
                    <a:pt x="6415" y="6626"/>
                    <a:pt x="6239" y="6693"/>
                    <a:pt x="6280" y="6756"/>
                  </a:cubicBezTo>
                  <a:cubicBezTo>
                    <a:pt x="6171" y="6812"/>
                    <a:pt x="6188" y="6779"/>
                    <a:pt x="6053" y="6879"/>
                  </a:cubicBezTo>
                  <a:cubicBezTo>
                    <a:pt x="6018" y="6909"/>
                    <a:pt x="6039" y="6958"/>
                    <a:pt x="6007" y="7002"/>
                  </a:cubicBezTo>
                  <a:lnTo>
                    <a:pt x="5978" y="6977"/>
                  </a:lnTo>
                  <a:lnTo>
                    <a:pt x="5977" y="6981"/>
                  </a:lnTo>
                  <a:lnTo>
                    <a:pt x="5976" y="6980"/>
                  </a:lnTo>
                  <a:lnTo>
                    <a:pt x="5976" y="6980"/>
                  </a:lnTo>
                  <a:lnTo>
                    <a:pt x="5954" y="7057"/>
                  </a:lnTo>
                  <a:lnTo>
                    <a:pt x="5893" y="7053"/>
                  </a:lnTo>
                  <a:lnTo>
                    <a:pt x="5870" y="7087"/>
                  </a:lnTo>
                  <a:lnTo>
                    <a:pt x="5866" y="7093"/>
                  </a:lnTo>
                  <a:lnTo>
                    <a:pt x="5872" y="7090"/>
                  </a:lnTo>
                  <a:cubicBezTo>
                    <a:pt x="5882" y="7086"/>
                    <a:pt x="5893" y="7082"/>
                    <a:pt x="5901" y="7082"/>
                  </a:cubicBezTo>
                  <a:cubicBezTo>
                    <a:pt x="5907" y="7082"/>
                    <a:pt x="5911" y="7084"/>
                    <a:pt x="5914" y="7087"/>
                  </a:cubicBezTo>
                  <a:cubicBezTo>
                    <a:pt x="5907" y="7097"/>
                    <a:pt x="5900" y="7104"/>
                    <a:pt x="5893" y="7111"/>
                  </a:cubicBezTo>
                  <a:lnTo>
                    <a:pt x="5746" y="7272"/>
                  </a:lnTo>
                  <a:lnTo>
                    <a:pt x="5746" y="7273"/>
                  </a:lnTo>
                  <a:lnTo>
                    <a:pt x="5746" y="7273"/>
                  </a:lnTo>
                  <a:lnTo>
                    <a:pt x="5703" y="7319"/>
                  </a:lnTo>
                  <a:lnTo>
                    <a:pt x="5703" y="7319"/>
                  </a:lnTo>
                  <a:lnTo>
                    <a:pt x="5715" y="7319"/>
                  </a:lnTo>
                  <a:lnTo>
                    <a:pt x="5715" y="7319"/>
                  </a:lnTo>
                  <a:lnTo>
                    <a:pt x="5657" y="7405"/>
                  </a:lnTo>
                  <a:lnTo>
                    <a:pt x="5657" y="7405"/>
                  </a:lnTo>
                  <a:lnTo>
                    <a:pt x="5977" y="7342"/>
                  </a:lnTo>
                  <a:lnTo>
                    <a:pt x="5986" y="7340"/>
                  </a:lnTo>
                  <a:lnTo>
                    <a:pt x="5977" y="7338"/>
                  </a:lnTo>
                  <a:lnTo>
                    <a:pt x="5884" y="7312"/>
                  </a:lnTo>
                  <a:lnTo>
                    <a:pt x="5884" y="7312"/>
                  </a:lnTo>
                  <a:lnTo>
                    <a:pt x="5977" y="7308"/>
                  </a:lnTo>
                  <a:cubicBezTo>
                    <a:pt x="5979" y="7308"/>
                    <a:pt x="5981" y="7308"/>
                    <a:pt x="5983" y="7308"/>
                  </a:cubicBezTo>
                  <a:cubicBezTo>
                    <a:pt x="6056" y="7308"/>
                    <a:pt x="6139" y="7343"/>
                    <a:pt x="6141" y="7359"/>
                  </a:cubicBezTo>
                  <a:lnTo>
                    <a:pt x="6331" y="7326"/>
                  </a:lnTo>
                  <a:lnTo>
                    <a:pt x="6331" y="7326"/>
                  </a:lnTo>
                  <a:cubicBezTo>
                    <a:pt x="6329" y="7336"/>
                    <a:pt x="6316" y="7342"/>
                    <a:pt x="6300" y="7347"/>
                  </a:cubicBezTo>
                  <a:lnTo>
                    <a:pt x="6300" y="7347"/>
                  </a:lnTo>
                  <a:cubicBezTo>
                    <a:pt x="6305" y="7346"/>
                    <a:pt x="6308" y="7345"/>
                    <a:pt x="6311" y="7345"/>
                  </a:cubicBezTo>
                  <a:cubicBezTo>
                    <a:pt x="6336" y="7345"/>
                    <a:pt x="6321" y="7371"/>
                    <a:pt x="6343" y="7371"/>
                  </a:cubicBezTo>
                  <a:cubicBezTo>
                    <a:pt x="6351" y="7371"/>
                    <a:pt x="6362" y="7368"/>
                    <a:pt x="6380" y="7361"/>
                  </a:cubicBezTo>
                  <a:cubicBezTo>
                    <a:pt x="6368" y="7354"/>
                    <a:pt x="6387" y="7338"/>
                    <a:pt x="6389" y="7331"/>
                  </a:cubicBezTo>
                  <a:cubicBezTo>
                    <a:pt x="6418" y="7345"/>
                    <a:pt x="6468" y="7351"/>
                    <a:pt x="6521" y="7351"/>
                  </a:cubicBezTo>
                  <a:cubicBezTo>
                    <a:pt x="6554" y="7351"/>
                    <a:pt x="6588" y="7348"/>
                    <a:pt x="6619" y="7345"/>
                  </a:cubicBezTo>
                  <a:lnTo>
                    <a:pt x="6619" y="7345"/>
                  </a:lnTo>
                  <a:lnTo>
                    <a:pt x="6603" y="7373"/>
                  </a:lnTo>
                  <a:cubicBezTo>
                    <a:pt x="6618" y="7373"/>
                    <a:pt x="6634" y="7373"/>
                    <a:pt x="6650" y="7373"/>
                  </a:cubicBezTo>
                  <a:cubicBezTo>
                    <a:pt x="6779" y="7373"/>
                    <a:pt x="6917" y="7359"/>
                    <a:pt x="7055" y="7359"/>
                  </a:cubicBezTo>
                  <a:cubicBezTo>
                    <a:pt x="7001" y="7347"/>
                    <a:pt x="7013" y="7301"/>
                    <a:pt x="7059" y="7296"/>
                  </a:cubicBezTo>
                  <a:lnTo>
                    <a:pt x="7066" y="7310"/>
                  </a:lnTo>
                  <a:lnTo>
                    <a:pt x="7066" y="7310"/>
                  </a:lnTo>
                  <a:cubicBezTo>
                    <a:pt x="7065" y="7306"/>
                    <a:pt x="7071" y="7301"/>
                    <a:pt x="7089" y="7291"/>
                  </a:cubicBezTo>
                  <a:lnTo>
                    <a:pt x="7089" y="7291"/>
                  </a:lnTo>
                  <a:cubicBezTo>
                    <a:pt x="7150" y="7296"/>
                    <a:pt x="7129" y="7338"/>
                    <a:pt x="7096" y="7349"/>
                  </a:cubicBezTo>
                  <a:lnTo>
                    <a:pt x="7166" y="7336"/>
                  </a:lnTo>
                  <a:lnTo>
                    <a:pt x="7166" y="7336"/>
                  </a:lnTo>
                  <a:cubicBezTo>
                    <a:pt x="7171" y="7349"/>
                    <a:pt x="7154" y="7354"/>
                    <a:pt x="7150" y="7370"/>
                  </a:cubicBezTo>
                  <a:cubicBezTo>
                    <a:pt x="7155" y="7366"/>
                    <a:pt x="7162" y="7364"/>
                    <a:pt x="7170" y="7364"/>
                  </a:cubicBezTo>
                  <a:cubicBezTo>
                    <a:pt x="7197" y="7364"/>
                    <a:pt x="7239" y="7383"/>
                    <a:pt x="7274" y="7383"/>
                  </a:cubicBezTo>
                  <a:cubicBezTo>
                    <a:pt x="7290" y="7383"/>
                    <a:pt x="7305" y="7379"/>
                    <a:pt x="7317" y="7368"/>
                  </a:cubicBezTo>
                  <a:lnTo>
                    <a:pt x="7319" y="7380"/>
                  </a:lnTo>
                  <a:cubicBezTo>
                    <a:pt x="7477" y="7380"/>
                    <a:pt x="7548" y="7366"/>
                    <a:pt x="7676" y="7363"/>
                  </a:cubicBezTo>
                  <a:cubicBezTo>
                    <a:pt x="7678" y="7329"/>
                    <a:pt x="7729" y="7338"/>
                    <a:pt x="7766" y="7308"/>
                  </a:cubicBezTo>
                  <a:cubicBezTo>
                    <a:pt x="7858" y="7319"/>
                    <a:pt x="7957" y="7345"/>
                    <a:pt x="8066" y="7345"/>
                  </a:cubicBezTo>
                  <a:cubicBezTo>
                    <a:pt x="8070" y="7345"/>
                    <a:pt x="8075" y="7345"/>
                    <a:pt x="8079" y="7345"/>
                  </a:cubicBezTo>
                  <a:cubicBezTo>
                    <a:pt x="8158" y="7326"/>
                    <a:pt x="8100" y="7315"/>
                    <a:pt x="8137" y="7294"/>
                  </a:cubicBezTo>
                  <a:lnTo>
                    <a:pt x="8137" y="7294"/>
                  </a:lnTo>
                  <a:cubicBezTo>
                    <a:pt x="8142" y="7326"/>
                    <a:pt x="8256" y="7322"/>
                    <a:pt x="8198" y="7345"/>
                  </a:cubicBezTo>
                  <a:cubicBezTo>
                    <a:pt x="8313" y="7342"/>
                    <a:pt x="8429" y="7333"/>
                    <a:pt x="8543" y="7312"/>
                  </a:cubicBezTo>
                  <a:cubicBezTo>
                    <a:pt x="8524" y="7301"/>
                    <a:pt x="8504" y="7294"/>
                    <a:pt x="8515" y="7285"/>
                  </a:cubicBezTo>
                  <a:cubicBezTo>
                    <a:pt x="8520" y="7284"/>
                    <a:pt x="8524" y="7283"/>
                    <a:pt x="8529" y="7283"/>
                  </a:cubicBezTo>
                  <a:cubicBezTo>
                    <a:pt x="8556" y="7283"/>
                    <a:pt x="8584" y="7299"/>
                    <a:pt x="8580" y="7312"/>
                  </a:cubicBezTo>
                  <a:lnTo>
                    <a:pt x="8573" y="7317"/>
                  </a:lnTo>
                  <a:cubicBezTo>
                    <a:pt x="8603" y="7310"/>
                    <a:pt x="8634" y="7307"/>
                    <a:pt x="8666" y="7307"/>
                  </a:cubicBezTo>
                  <a:cubicBezTo>
                    <a:pt x="8801" y="7307"/>
                    <a:pt x="8949" y="7361"/>
                    <a:pt x="9071" y="7361"/>
                  </a:cubicBezTo>
                  <a:cubicBezTo>
                    <a:pt x="9107" y="7361"/>
                    <a:pt x="9142" y="7356"/>
                    <a:pt x="9172" y="7343"/>
                  </a:cubicBezTo>
                  <a:lnTo>
                    <a:pt x="9172" y="7343"/>
                  </a:lnTo>
                  <a:lnTo>
                    <a:pt x="9324" y="7310"/>
                  </a:lnTo>
                  <a:lnTo>
                    <a:pt x="9324" y="7310"/>
                  </a:lnTo>
                  <a:cubicBezTo>
                    <a:pt x="9396" y="7317"/>
                    <a:pt x="9280" y="7336"/>
                    <a:pt x="9334" y="7354"/>
                  </a:cubicBezTo>
                  <a:cubicBezTo>
                    <a:pt x="9392" y="7336"/>
                    <a:pt x="9443" y="7331"/>
                    <a:pt x="9490" y="7331"/>
                  </a:cubicBezTo>
                  <a:cubicBezTo>
                    <a:pt x="9545" y="7331"/>
                    <a:pt x="9595" y="7338"/>
                    <a:pt x="9647" y="7338"/>
                  </a:cubicBezTo>
                  <a:cubicBezTo>
                    <a:pt x="9679" y="7338"/>
                    <a:pt x="9713" y="7335"/>
                    <a:pt x="9748" y="7326"/>
                  </a:cubicBezTo>
                  <a:cubicBezTo>
                    <a:pt x="9787" y="7360"/>
                    <a:pt x="9849" y="7369"/>
                    <a:pt x="9918" y="7369"/>
                  </a:cubicBezTo>
                  <a:cubicBezTo>
                    <a:pt x="9991" y="7369"/>
                    <a:pt x="10073" y="7359"/>
                    <a:pt x="10148" y="7359"/>
                  </a:cubicBezTo>
                  <a:cubicBezTo>
                    <a:pt x="10200" y="7359"/>
                    <a:pt x="10248" y="7364"/>
                    <a:pt x="10286" y="7380"/>
                  </a:cubicBezTo>
                  <a:lnTo>
                    <a:pt x="10277" y="7359"/>
                  </a:lnTo>
                  <a:cubicBezTo>
                    <a:pt x="10286" y="7353"/>
                    <a:pt x="10293" y="7351"/>
                    <a:pt x="10300" y="7351"/>
                  </a:cubicBezTo>
                  <a:cubicBezTo>
                    <a:pt x="10319" y="7351"/>
                    <a:pt x="10328" y="7371"/>
                    <a:pt x="10351" y="7375"/>
                  </a:cubicBezTo>
                  <a:cubicBezTo>
                    <a:pt x="10347" y="7359"/>
                    <a:pt x="10309" y="7356"/>
                    <a:pt x="10333" y="7342"/>
                  </a:cubicBezTo>
                  <a:cubicBezTo>
                    <a:pt x="10389" y="7338"/>
                    <a:pt x="10447" y="7336"/>
                    <a:pt x="10505" y="7336"/>
                  </a:cubicBezTo>
                  <a:cubicBezTo>
                    <a:pt x="10778" y="7336"/>
                    <a:pt x="11061" y="7379"/>
                    <a:pt x="11334" y="7396"/>
                  </a:cubicBezTo>
                  <a:cubicBezTo>
                    <a:pt x="11338" y="7396"/>
                    <a:pt x="11341" y="7396"/>
                    <a:pt x="11344" y="7396"/>
                  </a:cubicBezTo>
                  <a:cubicBezTo>
                    <a:pt x="11434" y="7396"/>
                    <a:pt x="11420" y="7320"/>
                    <a:pt x="11492" y="7320"/>
                  </a:cubicBezTo>
                  <a:cubicBezTo>
                    <a:pt x="11508" y="7320"/>
                    <a:pt x="11529" y="7324"/>
                    <a:pt x="11557" y="7333"/>
                  </a:cubicBezTo>
                  <a:lnTo>
                    <a:pt x="11515" y="7375"/>
                  </a:lnTo>
                  <a:cubicBezTo>
                    <a:pt x="11611" y="7356"/>
                    <a:pt x="11709" y="7352"/>
                    <a:pt x="11807" y="7352"/>
                  </a:cubicBezTo>
                  <a:cubicBezTo>
                    <a:pt x="11869" y="7352"/>
                    <a:pt x="11931" y="7354"/>
                    <a:pt x="11993" y="7354"/>
                  </a:cubicBezTo>
                  <a:cubicBezTo>
                    <a:pt x="12082" y="7354"/>
                    <a:pt x="12171" y="7350"/>
                    <a:pt x="12257" y="7336"/>
                  </a:cubicBezTo>
                  <a:lnTo>
                    <a:pt x="12257" y="7336"/>
                  </a:lnTo>
                  <a:cubicBezTo>
                    <a:pt x="12241" y="7345"/>
                    <a:pt x="12241" y="7356"/>
                    <a:pt x="12217" y="7356"/>
                  </a:cubicBezTo>
                  <a:cubicBezTo>
                    <a:pt x="12233" y="7366"/>
                    <a:pt x="12257" y="7370"/>
                    <a:pt x="12283" y="7370"/>
                  </a:cubicBezTo>
                  <a:cubicBezTo>
                    <a:pt x="12340" y="7370"/>
                    <a:pt x="12405" y="7351"/>
                    <a:pt x="12405" y="7333"/>
                  </a:cubicBezTo>
                  <a:cubicBezTo>
                    <a:pt x="12445" y="7336"/>
                    <a:pt x="12414" y="7356"/>
                    <a:pt x="12438" y="7368"/>
                  </a:cubicBezTo>
                  <a:cubicBezTo>
                    <a:pt x="12445" y="7371"/>
                    <a:pt x="12453" y="7372"/>
                    <a:pt x="12462" y="7372"/>
                  </a:cubicBezTo>
                  <a:cubicBezTo>
                    <a:pt x="12498" y="7372"/>
                    <a:pt x="12539" y="7352"/>
                    <a:pt x="12568" y="7352"/>
                  </a:cubicBezTo>
                  <a:cubicBezTo>
                    <a:pt x="12578" y="7352"/>
                    <a:pt x="12587" y="7354"/>
                    <a:pt x="12593" y="7361"/>
                  </a:cubicBezTo>
                  <a:cubicBezTo>
                    <a:pt x="12595" y="7363"/>
                    <a:pt x="12592" y="7366"/>
                    <a:pt x="12586" y="7368"/>
                  </a:cubicBezTo>
                  <a:lnTo>
                    <a:pt x="12586" y="7368"/>
                  </a:lnTo>
                  <a:cubicBezTo>
                    <a:pt x="12630" y="7360"/>
                    <a:pt x="12719" y="7371"/>
                    <a:pt x="12693" y="7340"/>
                  </a:cubicBezTo>
                  <a:lnTo>
                    <a:pt x="12693" y="7340"/>
                  </a:lnTo>
                  <a:cubicBezTo>
                    <a:pt x="12714" y="7345"/>
                    <a:pt x="12736" y="7346"/>
                    <a:pt x="12756" y="7346"/>
                  </a:cubicBezTo>
                  <a:cubicBezTo>
                    <a:pt x="12799" y="7346"/>
                    <a:pt x="12839" y="7340"/>
                    <a:pt x="12877" y="7340"/>
                  </a:cubicBezTo>
                  <a:cubicBezTo>
                    <a:pt x="12898" y="7340"/>
                    <a:pt x="12917" y="7342"/>
                    <a:pt x="12936" y="7347"/>
                  </a:cubicBezTo>
                  <a:cubicBezTo>
                    <a:pt x="12950" y="7335"/>
                    <a:pt x="12969" y="7332"/>
                    <a:pt x="12990" y="7332"/>
                  </a:cubicBezTo>
                  <a:cubicBezTo>
                    <a:pt x="13013" y="7332"/>
                    <a:pt x="13037" y="7336"/>
                    <a:pt x="13058" y="7336"/>
                  </a:cubicBezTo>
                  <a:cubicBezTo>
                    <a:pt x="13081" y="7336"/>
                    <a:pt x="13100" y="7331"/>
                    <a:pt x="13105" y="7310"/>
                  </a:cubicBezTo>
                  <a:lnTo>
                    <a:pt x="13105" y="7310"/>
                  </a:lnTo>
                  <a:cubicBezTo>
                    <a:pt x="13102" y="7339"/>
                    <a:pt x="13146" y="7351"/>
                    <a:pt x="13197" y="7351"/>
                  </a:cubicBezTo>
                  <a:cubicBezTo>
                    <a:pt x="13242" y="7351"/>
                    <a:pt x="13294" y="7342"/>
                    <a:pt x="13321" y="7329"/>
                  </a:cubicBezTo>
                  <a:lnTo>
                    <a:pt x="13321" y="7329"/>
                  </a:lnTo>
                  <a:cubicBezTo>
                    <a:pt x="13302" y="7347"/>
                    <a:pt x="13370" y="7347"/>
                    <a:pt x="13349" y="7370"/>
                  </a:cubicBezTo>
                  <a:cubicBezTo>
                    <a:pt x="13414" y="7370"/>
                    <a:pt x="13472" y="7359"/>
                    <a:pt x="13460" y="7331"/>
                  </a:cubicBezTo>
                  <a:lnTo>
                    <a:pt x="13460" y="7331"/>
                  </a:lnTo>
                  <a:cubicBezTo>
                    <a:pt x="13488" y="7347"/>
                    <a:pt x="13517" y="7352"/>
                    <a:pt x="13544" y="7352"/>
                  </a:cubicBezTo>
                  <a:cubicBezTo>
                    <a:pt x="13601" y="7352"/>
                    <a:pt x="13654" y="7330"/>
                    <a:pt x="13699" y="7330"/>
                  </a:cubicBezTo>
                  <a:cubicBezTo>
                    <a:pt x="13726" y="7330"/>
                    <a:pt x="13751" y="7338"/>
                    <a:pt x="13771" y="7363"/>
                  </a:cubicBezTo>
                  <a:cubicBezTo>
                    <a:pt x="13963" y="7331"/>
                    <a:pt x="14142" y="7312"/>
                    <a:pt x="14315" y="7298"/>
                  </a:cubicBezTo>
                  <a:lnTo>
                    <a:pt x="14315" y="7298"/>
                  </a:lnTo>
                  <a:cubicBezTo>
                    <a:pt x="14308" y="7354"/>
                    <a:pt x="14123" y="7305"/>
                    <a:pt x="14130" y="7363"/>
                  </a:cubicBezTo>
                  <a:cubicBezTo>
                    <a:pt x="14275" y="7343"/>
                    <a:pt x="14367" y="7303"/>
                    <a:pt x="14498" y="7303"/>
                  </a:cubicBezTo>
                  <a:cubicBezTo>
                    <a:pt x="14516" y="7303"/>
                    <a:pt x="14534" y="7304"/>
                    <a:pt x="14554" y="7305"/>
                  </a:cubicBezTo>
                  <a:cubicBezTo>
                    <a:pt x="14596" y="7312"/>
                    <a:pt x="14531" y="7329"/>
                    <a:pt x="14515" y="7338"/>
                  </a:cubicBezTo>
                  <a:cubicBezTo>
                    <a:pt x="14574" y="7330"/>
                    <a:pt x="14631" y="7328"/>
                    <a:pt x="14686" y="7328"/>
                  </a:cubicBezTo>
                  <a:cubicBezTo>
                    <a:pt x="14720" y="7328"/>
                    <a:pt x="14754" y="7329"/>
                    <a:pt x="14787" y="7329"/>
                  </a:cubicBezTo>
                  <a:cubicBezTo>
                    <a:pt x="14853" y="7329"/>
                    <a:pt x="14917" y="7326"/>
                    <a:pt x="14979" y="7313"/>
                  </a:cubicBezTo>
                  <a:lnTo>
                    <a:pt x="14979" y="7313"/>
                  </a:lnTo>
                  <a:cubicBezTo>
                    <a:pt x="14980" y="7313"/>
                    <a:pt x="14980" y="7314"/>
                    <a:pt x="14980" y="7314"/>
                  </a:cubicBezTo>
                  <a:lnTo>
                    <a:pt x="14980" y="7314"/>
                  </a:lnTo>
                  <a:cubicBezTo>
                    <a:pt x="14981" y="7314"/>
                    <a:pt x="14981" y="7313"/>
                    <a:pt x="14981" y="7312"/>
                  </a:cubicBezTo>
                  <a:lnTo>
                    <a:pt x="14981" y="7312"/>
                  </a:lnTo>
                  <a:cubicBezTo>
                    <a:pt x="14980" y="7312"/>
                    <a:pt x="14980" y="7313"/>
                    <a:pt x="14979" y="7313"/>
                  </a:cubicBezTo>
                  <a:lnTo>
                    <a:pt x="14979" y="7313"/>
                  </a:lnTo>
                  <a:cubicBezTo>
                    <a:pt x="14967" y="7294"/>
                    <a:pt x="14999" y="7276"/>
                    <a:pt x="15034" y="7259"/>
                  </a:cubicBezTo>
                  <a:lnTo>
                    <a:pt x="15187" y="7185"/>
                  </a:lnTo>
                  <a:lnTo>
                    <a:pt x="15080" y="7148"/>
                  </a:lnTo>
                  <a:cubicBezTo>
                    <a:pt x="15055" y="7138"/>
                    <a:pt x="15030" y="7127"/>
                    <a:pt x="15015" y="7125"/>
                  </a:cubicBezTo>
                  <a:lnTo>
                    <a:pt x="15015" y="7125"/>
                  </a:lnTo>
                  <a:lnTo>
                    <a:pt x="15017" y="7120"/>
                  </a:lnTo>
                  <a:lnTo>
                    <a:pt x="15017" y="7120"/>
                  </a:lnTo>
                  <a:cubicBezTo>
                    <a:pt x="15029" y="7115"/>
                    <a:pt x="15030" y="7106"/>
                    <a:pt x="15027" y="7095"/>
                  </a:cubicBezTo>
                  <a:lnTo>
                    <a:pt x="15027" y="7095"/>
                  </a:lnTo>
                  <a:lnTo>
                    <a:pt x="15034" y="7078"/>
                  </a:lnTo>
                  <a:cubicBezTo>
                    <a:pt x="15028" y="7077"/>
                    <a:pt x="15023" y="7077"/>
                    <a:pt x="15018" y="7076"/>
                  </a:cubicBezTo>
                  <a:lnTo>
                    <a:pt x="15018" y="7076"/>
                  </a:lnTo>
                  <a:cubicBezTo>
                    <a:pt x="14997" y="7043"/>
                    <a:pt x="14961" y="7004"/>
                    <a:pt x="15034" y="6997"/>
                  </a:cubicBezTo>
                  <a:cubicBezTo>
                    <a:pt x="15024" y="6991"/>
                    <a:pt x="15011" y="6986"/>
                    <a:pt x="15000" y="6986"/>
                  </a:cubicBezTo>
                  <a:cubicBezTo>
                    <a:pt x="14993" y="6986"/>
                    <a:pt x="14987" y="6988"/>
                    <a:pt x="14983" y="6995"/>
                  </a:cubicBezTo>
                  <a:cubicBezTo>
                    <a:pt x="14969" y="6975"/>
                    <a:pt x="14967" y="6964"/>
                    <a:pt x="14989" y="6964"/>
                  </a:cubicBezTo>
                  <a:cubicBezTo>
                    <a:pt x="14992" y="6964"/>
                    <a:pt x="14997" y="6964"/>
                    <a:pt x="15002" y="6965"/>
                  </a:cubicBezTo>
                  <a:cubicBezTo>
                    <a:pt x="14918" y="6902"/>
                    <a:pt x="14925" y="6946"/>
                    <a:pt x="14860" y="6881"/>
                  </a:cubicBezTo>
                  <a:cubicBezTo>
                    <a:pt x="14863" y="6878"/>
                    <a:pt x="14867" y="6877"/>
                    <a:pt x="14872" y="6877"/>
                  </a:cubicBezTo>
                  <a:cubicBezTo>
                    <a:pt x="14879" y="6877"/>
                    <a:pt x="14888" y="6879"/>
                    <a:pt x="14896" y="6879"/>
                  </a:cubicBezTo>
                  <a:cubicBezTo>
                    <a:pt x="14898" y="6879"/>
                    <a:pt x="14900" y="6879"/>
                    <a:pt x="14902" y="6879"/>
                  </a:cubicBezTo>
                  <a:cubicBezTo>
                    <a:pt x="14844" y="6865"/>
                    <a:pt x="14791" y="6830"/>
                    <a:pt x="14754" y="6781"/>
                  </a:cubicBezTo>
                  <a:cubicBezTo>
                    <a:pt x="14758" y="6780"/>
                    <a:pt x="14760" y="6774"/>
                    <a:pt x="14765" y="6774"/>
                  </a:cubicBezTo>
                  <a:cubicBezTo>
                    <a:pt x="14767" y="6774"/>
                    <a:pt x="14769" y="6775"/>
                    <a:pt x="14771" y="6776"/>
                  </a:cubicBezTo>
                  <a:lnTo>
                    <a:pt x="14771" y="6776"/>
                  </a:lnTo>
                  <a:cubicBezTo>
                    <a:pt x="14673" y="6687"/>
                    <a:pt x="14566" y="6660"/>
                    <a:pt x="14480" y="6543"/>
                  </a:cubicBezTo>
                  <a:cubicBezTo>
                    <a:pt x="14550" y="6536"/>
                    <a:pt x="14457" y="6494"/>
                    <a:pt x="14485" y="6455"/>
                  </a:cubicBezTo>
                  <a:lnTo>
                    <a:pt x="14417" y="6408"/>
                  </a:lnTo>
                  <a:lnTo>
                    <a:pt x="14424" y="6448"/>
                  </a:lnTo>
                  <a:cubicBezTo>
                    <a:pt x="14376" y="6397"/>
                    <a:pt x="14308" y="6376"/>
                    <a:pt x="14276" y="6322"/>
                  </a:cubicBezTo>
                  <a:lnTo>
                    <a:pt x="14276" y="6322"/>
                  </a:lnTo>
                  <a:lnTo>
                    <a:pt x="14327" y="6346"/>
                  </a:lnTo>
                  <a:lnTo>
                    <a:pt x="14227" y="6260"/>
                  </a:lnTo>
                  <a:lnTo>
                    <a:pt x="14267" y="6325"/>
                  </a:lnTo>
                  <a:cubicBezTo>
                    <a:pt x="14254" y="6318"/>
                    <a:pt x="14244" y="6316"/>
                    <a:pt x="14237" y="6316"/>
                  </a:cubicBezTo>
                  <a:cubicBezTo>
                    <a:pt x="14221" y="6316"/>
                    <a:pt x="14218" y="6329"/>
                    <a:pt x="14210" y="6329"/>
                  </a:cubicBezTo>
                  <a:cubicBezTo>
                    <a:pt x="14203" y="6329"/>
                    <a:pt x="14194" y="6321"/>
                    <a:pt x="14174" y="6295"/>
                  </a:cubicBezTo>
                  <a:lnTo>
                    <a:pt x="14174" y="6295"/>
                  </a:lnTo>
                  <a:cubicBezTo>
                    <a:pt x="14175" y="6296"/>
                    <a:pt x="14176" y="6296"/>
                    <a:pt x="14176" y="6296"/>
                  </a:cubicBezTo>
                  <a:cubicBezTo>
                    <a:pt x="14179" y="6296"/>
                    <a:pt x="14129" y="6246"/>
                    <a:pt x="14119" y="6205"/>
                  </a:cubicBezTo>
                  <a:lnTo>
                    <a:pt x="14119" y="6205"/>
                  </a:lnTo>
                  <a:cubicBezTo>
                    <a:pt x="14135" y="6209"/>
                    <a:pt x="14149" y="6216"/>
                    <a:pt x="14165" y="6225"/>
                  </a:cubicBezTo>
                  <a:cubicBezTo>
                    <a:pt x="14153" y="6210"/>
                    <a:pt x="14142" y="6197"/>
                    <a:pt x="14132" y="6197"/>
                  </a:cubicBezTo>
                  <a:cubicBezTo>
                    <a:pt x="14128" y="6197"/>
                    <a:pt x="14124" y="6198"/>
                    <a:pt x="14121" y="6202"/>
                  </a:cubicBezTo>
                  <a:lnTo>
                    <a:pt x="14119" y="6204"/>
                  </a:lnTo>
                  <a:lnTo>
                    <a:pt x="14119" y="6204"/>
                  </a:lnTo>
                  <a:cubicBezTo>
                    <a:pt x="14119" y="6202"/>
                    <a:pt x="14119" y="6201"/>
                    <a:pt x="14118" y="6200"/>
                  </a:cubicBezTo>
                  <a:cubicBezTo>
                    <a:pt x="14077" y="6188"/>
                    <a:pt x="14042" y="6163"/>
                    <a:pt x="14019" y="6125"/>
                  </a:cubicBezTo>
                  <a:cubicBezTo>
                    <a:pt x="14019" y="6107"/>
                    <a:pt x="14063" y="6098"/>
                    <a:pt x="14063" y="6084"/>
                  </a:cubicBezTo>
                  <a:lnTo>
                    <a:pt x="14063" y="6084"/>
                  </a:lnTo>
                  <a:cubicBezTo>
                    <a:pt x="14062" y="6084"/>
                    <a:pt x="14061" y="6084"/>
                    <a:pt x="14060" y="6084"/>
                  </a:cubicBezTo>
                  <a:cubicBezTo>
                    <a:pt x="14009" y="6084"/>
                    <a:pt x="13939" y="5975"/>
                    <a:pt x="13880" y="5975"/>
                  </a:cubicBezTo>
                  <a:cubicBezTo>
                    <a:pt x="13893" y="5975"/>
                    <a:pt x="13907" y="5968"/>
                    <a:pt x="13914" y="5954"/>
                  </a:cubicBezTo>
                  <a:lnTo>
                    <a:pt x="13914" y="5954"/>
                  </a:lnTo>
                  <a:lnTo>
                    <a:pt x="13873" y="5956"/>
                  </a:lnTo>
                  <a:cubicBezTo>
                    <a:pt x="13856" y="5926"/>
                    <a:pt x="13856" y="5919"/>
                    <a:pt x="13873" y="5908"/>
                  </a:cubicBezTo>
                  <a:cubicBezTo>
                    <a:pt x="13858" y="5891"/>
                    <a:pt x="13849" y="5886"/>
                    <a:pt x="13843" y="5886"/>
                  </a:cubicBezTo>
                  <a:cubicBezTo>
                    <a:pt x="13831" y="5886"/>
                    <a:pt x="13832" y="5911"/>
                    <a:pt x="13823" y="5911"/>
                  </a:cubicBezTo>
                  <a:cubicBezTo>
                    <a:pt x="13817" y="5911"/>
                    <a:pt x="13808" y="5902"/>
                    <a:pt x="13789" y="5873"/>
                  </a:cubicBezTo>
                  <a:lnTo>
                    <a:pt x="13789" y="5873"/>
                  </a:lnTo>
                  <a:cubicBezTo>
                    <a:pt x="13792" y="5874"/>
                    <a:pt x="13794" y="5875"/>
                    <a:pt x="13796" y="5875"/>
                  </a:cubicBezTo>
                  <a:cubicBezTo>
                    <a:pt x="13797" y="5875"/>
                    <a:pt x="13798" y="5874"/>
                    <a:pt x="13799" y="5874"/>
                  </a:cubicBezTo>
                  <a:cubicBezTo>
                    <a:pt x="13802" y="5874"/>
                    <a:pt x="13807" y="5875"/>
                    <a:pt x="13815" y="5880"/>
                  </a:cubicBezTo>
                  <a:cubicBezTo>
                    <a:pt x="13743" y="5789"/>
                    <a:pt x="13641" y="5736"/>
                    <a:pt x="13576" y="5648"/>
                  </a:cubicBezTo>
                  <a:cubicBezTo>
                    <a:pt x="13578" y="5636"/>
                    <a:pt x="13583" y="5632"/>
                    <a:pt x="13589" y="5632"/>
                  </a:cubicBezTo>
                  <a:cubicBezTo>
                    <a:pt x="13606" y="5632"/>
                    <a:pt x="13633" y="5667"/>
                    <a:pt x="13647" y="5667"/>
                  </a:cubicBezTo>
                  <a:cubicBezTo>
                    <a:pt x="13651" y="5667"/>
                    <a:pt x="13654" y="5663"/>
                    <a:pt x="13655" y="5653"/>
                  </a:cubicBezTo>
                  <a:cubicBezTo>
                    <a:pt x="13539" y="5551"/>
                    <a:pt x="13388" y="5465"/>
                    <a:pt x="13291" y="5351"/>
                  </a:cubicBezTo>
                  <a:lnTo>
                    <a:pt x="13291" y="5351"/>
                  </a:lnTo>
                  <a:lnTo>
                    <a:pt x="13307" y="5374"/>
                  </a:lnTo>
                  <a:cubicBezTo>
                    <a:pt x="13300" y="5378"/>
                    <a:pt x="13294" y="5379"/>
                    <a:pt x="13289" y="5379"/>
                  </a:cubicBezTo>
                  <a:cubicBezTo>
                    <a:pt x="13246" y="5379"/>
                    <a:pt x="13243" y="5273"/>
                    <a:pt x="13179" y="5244"/>
                  </a:cubicBezTo>
                  <a:lnTo>
                    <a:pt x="13179" y="5244"/>
                  </a:lnTo>
                  <a:cubicBezTo>
                    <a:pt x="13181" y="5245"/>
                    <a:pt x="13183" y="5245"/>
                    <a:pt x="13186" y="5245"/>
                  </a:cubicBezTo>
                  <a:cubicBezTo>
                    <a:pt x="13200" y="5245"/>
                    <a:pt x="13215" y="5235"/>
                    <a:pt x="13211" y="5235"/>
                  </a:cubicBezTo>
                  <a:lnTo>
                    <a:pt x="13211" y="5235"/>
                  </a:lnTo>
                  <a:cubicBezTo>
                    <a:pt x="13211" y="5235"/>
                    <a:pt x="13210" y="5235"/>
                    <a:pt x="13210" y="5235"/>
                  </a:cubicBezTo>
                  <a:cubicBezTo>
                    <a:pt x="13145" y="5154"/>
                    <a:pt x="13050" y="5098"/>
                    <a:pt x="12927" y="5003"/>
                  </a:cubicBezTo>
                  <a:lnTo>
                    <a:pt x="12952" y="5003"/>
                  </a:lnTo>
                  <a:cubicBezTo>
                    <a:pt x="12920" y="4950"/>
                    <a:pt x="12846" y="4885"/>
                    <a:pt x="12804" y="4834"/>
                  </a:cubicBezTo>
                  <a:cubicBezTo>
                    <a:pt x="12788" y="4833"/>
                    <a:pt x="12771" y="4821"/>
                    <a:pt x="12762" y="4821"/>
                  </a:cubicBezTo>
                  <a:cubicBezTo>
                    <a:pt x="12756" y="4821"/>
                    <a:pt x="12753" y="4825"/>
                    <a:pt x="12753" y="4836"/>
                  </a:cubicBezTo>
                  <a:cubicBezTo>
                    <a:pt x="12679" y="4626"/>
                    <a:pt x="12445" y="4600"/>
                    <a:pt x="12377" y="4417"/>
                  </a:cubicBezTo>
                  <a:lnTo>
                    <a:pt x="12377" y="4417"/>
                  </a:lnTo>
                  <a:cubicBezTo>
                    <a:pt x="12387" y="4428"/>
                    <a:pt x="12405" y="4436"/>
                    <a:pt x="12411" y="4436"/>
                  </a:cubicBezTo>
                  <a:cubicBezTo>
                    <a:pt x="12414" y="4436"/>
                    <a:pt x="12414" y="4434"/>
                    <a:pt x="12410" y="4431"/>
                  </a:cubicBezTo>
                  <a:lnTo>
                    <a:pt x="12292" y="4333"/>
                  </a:lnTo>
                  <a:lnTo>
                    <a:pt x="12292" y="4333"/>
                  </a:lnTo>
                  <a:cubicBezTo>
                    <a:pt x="12280" y="4364"/>
                    <a:pt x="12294" y="4361"/>
                    <a:pt x="12301" y="4398"/>
                  </a:cubicBezTo>
                  <a:cubicBezTo>
                    <a:pt x="12266" y="4394"/>
                    <a:pt x="12234" y="4375"/>
                    <a:pt x="12208" y="4350"/>
                  </a:cubicBezTo>
                  <a:lnTo>
                    <a:pt x="12208" y="4350"/>
                  </a:lnTo>
                  <a:cubicBezTo>
                    <a:pt x="12220" y="4356"/>
                    <a:pt x="12229" y="4359"/>
                    <a:pt x="12235" y="4359"/>
                  </a:cubicBezTo>
                  <a:cubicBezTo>
                    <a:pt x="12260" y="4359"/>
                    <a:pt x="12239" y="4311"/>
                    <a:pt x="12231" y="4285"/>
                  </a:cubicBezTo>
                  <a:cubicBezTo>
                    <a:pt x="12229" y="4294"/>
                    <a:pt x="12215" y="4294"/>
                    <a:pt x="12210" y="4301"/>
                  </a:cubicBezTo>
                  <a:cubicBezTo>
                    <a:pt x="12205" y="4272"/>
                    <a:pt x="12197" y="4264"/>
                    <a:pt x="12189" y="4264"/>
                  </a:cubicBezTo>
                  <a:cubicBezTo>
                    <a:pt x="12179" y="4264"/>
                    <a:pt x="12167" y="4274"/>
                    <a:pt x="12153" y="4274"/>
                  </a:cubicBezTo>
                  <a:cubicBezTo>
                    <a:pt x="12140" y="4274"/>
                    <a:pt x="12125" y="4265"/>
                    <a:pt x="12108" y="4231"/>
                  </a:cubicBezTo>
                  <a:lnTo>
                    <a:pt x="12122" y="4224"/>
                  </a:lnTo>
                  <a:cubicBezTo>
                    <a:pt x="12088" y="4201"/>
                    <a:pt x="12048" y="4190"/>
                    <a:pt x="12020" y="4155"/>
                  </a:cubicBezTo>
                  <a:cubicBezTo>
                    <a:pt x="12023" y="4146"/>
                    <a:pt x="12027" y="4143"/>
                    <a:pt x="12032" y="4143"/>
                  </a:cubicBezTo>
                  <a:cubicBezTo>
                    <a:pt x="12043" y="4143"/>
                    <a:pt x="12059" y="4161"/>
                    <a:pt x="12073" y="4161"/>
                  </a:cubicBezTo>
                  <a:cubicBezTo>
                    <a:pt x="12076" y="4161"/>
                    <a:pt x="12080" y="4160"/>
                    <a:pt x="12083" y="4157"/>
                  </a:cubicBezTo>
                  <a:cubicBezTo>
                    <a:pt x="12039" y="4116"/>
                    <a:pt x="11953" y="4116"/>
                    <a:pt x="11937" y="4053"/>
                  </a:cubicBezTo>
                  <a:lnTo>
                    <a:pt x="11937" y="4053"/>
                  </a:lnTo>
                  <a:cubicBezTo>
                    <a:pt x="11962" y="4065"/>
                    <a:pt x="11988" y="4092"/>
                    <a:pt x="12013" y="4104"/>
                  </a:cubicBezTo>
                  <a:cubicBezTo>
                    <a:pt x="11999" y="4034"/>
                    <a:pt x="11986" y="4034"/>
                    <a:pt x="11960" y="4000"/>
                  </a:cubicBezTo>
                  <a:lnTo>
                    <a:pt x="11960" y="4000"/>
                  </a:lnTo>
                  <a:lnTo>
                    <a:pt x="11962" y="4002"/>
                  </a:lnTo>
                  <a:lnTo>
                    <a:pt x="11902" y="3916"/>
                  </a:lnTo>
                  <a:lnTo>
                    <a:pt x="11911" y="3942"/>
                  </a:lnTo>
                  <a:cubicBezTo>
                    <a:pt x="11908" y="3942"/>
                    <a:pt x="11904" y="3942"/>
                    <a:pt x="11901" y="3942"/>
                  </a:cubicBezTo>
                  <a:cubicBezTo>
                    <a:pt x="11796" y="3942"/>
                    <a:pt x="11787" y="3843"/>
                    <a:pt x="11681" y="3811"/>
                  </a:cubicBezTo>
                  <a:lnTo>
                    <a:pt x="11681" y="3811"/>
                  </a:lnTo>
                  <a:cubicBezTo>
                    <a:pt x="11706" y="3818"/>
                    <a:pt x="11721" y="3821"/>
                    <a:pt x="11729" y="3821"/>
                  </a:cubicBezTo>
                  <a:cubicBezTo>
                    <a:pt x="11754" y="3821"/>
                    <a:pt x="11718" y="3793"/>
                    <a:pt x="11742" y="3777"/>
                  </a:cubicBezTo>
                  <a:cubicBezTo>
                    <a:pt x="11733" y="3752"/>
                    <a:pt x="11712" y="3714"/>
                    <a:pt x="11728" y="3714"/>
                  </a:cubicBezTo>
                  <a:cubicBezTo>
                    <a:pt x="11670" y="3703"/>
                    <a:pt x="11687" y="3640"/>
                    <a:pt x="11605" y="3622"/>
                  </a:cubicBezTo>
                  <a:cubicBezTo>
                    <a:pt x="11612" y="3612"/>
                    <a:pt x="11571" y="3585"/>
                    <a:pt x="11601" y="3571"/>
                  </a:cubicBezTo>
                  <a:cubicBezTo>
                    <a:pt x="11589" y="3562"/>
                    <a:pt x="11582" y="3559"/>
                    <a:pt x="11578" y="3559"/>
                  </a:cubicBezTo>
                  <a:lnTo>
                    <a:pt x="11578" y="3559"/>
                  </a:lnTo>
                  <a:cubicBezTo>
                    <a:pt x="11566" y="3559"/>
                    <a:pt x="11592" y="3598"/>
                    <a:pt x="11580" y="3603"/>
                  </a:cubicBezTo>
                  <a:cubicBezTo>
                    <a:pt x="11483" y="3564"/>
                    <a:pt x="11455" y="3404"/>
                    <a:pt x="11313" y="3344"/>
                  </a:cubicBezTo>
                  <a:cubicBezTo>
                    <a:pt x="11211" y="3274"/>
                    <a:pt x="11165" y="3288"/>
                    <a:pt x="11072" y="3223"/>
                  </a:cubicBezTo>
                  <a:cubicBezTo>
                    <a:pt x="11067" y="3207"/>
                    <a:pt x="11074" y="3202"/>
                    <a:pt x="11084" y="3202"/>
                  </a:cubicBezTo>
                  <a:cubicBezTo>
                    <a:pt x="11101" y="3202"/>
                    <a:pt x="11126" y="3214"/>
                    <a:pt x="11126" y="3214"/>
                  </a:cubicBezTo>
                  <a:cubicBezTo>
                    <a:pt x="11098" y="3163"/>
                    <a:pt x="11058" y="3123"/>
                    <a:pt x="11010" y="3096"/>
                  </a:cubicBezTo>
                  <a:cubicBezTo>
                    <a:pt x="11026" y="3096"/>
                    <a:pt x="11024" y="3082"/>
                    <a:pt x="11021" y="3058"/>
                  </a:cubicBezTo>
                  <a:cubicBezTo>
                    <a:pt x="10984" y="3028"/>
                    <a:pt x="10968" y="3068"/>
                    <a:pt x="10935" y="3012"/>
                  </a:cubicBezTo>
                  <a:cubicBezTo>
                    <a:pt x="10950" y="3009"/>
                    <a:pt x="10964" y="3007"/>
                    <a:pt x="10978" y="3007"/>
                  </a:cubicBezTo>
                  <a:cubicBezTo>
                    <a:pt x="10987" y="3007"/>
                    <a:pt x="10996" y="3008"/>
                    <a:pt x="11005" y="3010"/>
                  </a:cubicBezTo>
                  <a:cubicBezTo>
                    <a:pt x="10956" y="2977"/>
                    <a:pt x="10903" y="2956"/>
                    <a:pt x="10854" y="2924"/>
                  </a:cubicBezTo>
                  <a:cubicBezTo>
                    <a:pt x="10856" y="2915"/>
                    <a:pt x="10861" y="2912"/>
                    <a:pt x="10869" y="2912"/>
                  </a:cubicBezTo>
                  <a:cubicBezTo>
                    <a:pt x="10885" y="2912"/>
                    <a:pt x="10910" y="2925"/>
                    <a:pt x="10926" y="2929"/>
                  </a:cubicBezTo>
                  <a:cubicBezTo>
                    <a:pt x="10877" y="2894"/>
                    <a:pt x="10808" y="2835"/>
                    <a:pt x="10767" y="2835"/>
                  </a:cubicBezTo>
                  <a:cubicBezTo>
                    <a:pt x="10763" y="2835"/>
                    <a:pt x="10760" y="2835"/>
                    <a:pt x="10757" y="2836"/>
                  </a:cubicBezTo>
                  <a:lnTo>
                    <a:pt x="10773" y="2865"/>
                  </a:lnTo>
                  <a:lnTo>
                    <a:pt x="10773" y="2865"/>
                  </a:lnTo>
                  <a:cubicBezTo>
                    <a:pt x="10772" y="2856"/>
                    <a:pt x="10784" y="2849"/>
                    <a:pt x="10796" y="2849"/>
                  </a:cubicBezTo>
                  <a:cubicBezTo>
                    <a:pt x="10800" y="2849"/>
                    <a:pt x="10804" y="2850"/>
                    <a:pt x="10808" y="2852"/>
                  </a:cubicBezTo>
                  <a:cubicBezTo>
                    <a:pt x="10864" y="2871"/>
                    <a:pt x="10854" y="2915"/>
                    <a:pt x="10847" y="2926"/>
                  </a:cubicBezTo>
                  <a:lnTo>
                    <a:pt x="10813" y="2903"/>
                  </a:lnTo>
                  <a:lnTo>
                    <a:pt x="10813" y="2903"/>
                  </a:lnTo>
                  <a:cubicBezTo>
                    <a:pt x="10792" y="2984"/>
                    <a:pt x="10935" y="3010"/>
                    <a:pt x="10991" y="3070"/>
                  </a:cubicBezTo>
                  <a:lnTo>
                    <a:pt x="10931" y="3084"/>
                  </a:lnTo>
                  <a:lnTo>
                    <a:pt x="11019" y="3112"/>
                  </a:lnTo>
                  <a:cubicBezTo>
                    <a:pt x="11021" y="3129"/>
                    <a:pt x="11015" y="3150"/>
                    <a:pt x="10998" y="3150"/>
                  </a:cubicBezTo>
                  <a:cubicBezTo>
                    <a:pt x="10992" y="3150"/>
                    <a:pt x="10985" y="3148"/>
                    <a:pt x="10977" y="3142"/>
                  </a:cubicBezTo>
                  <a:lnTo>
                    <a:pt x="10977" y="3142"/>
                  </a:lnTo>
                  <a:cubicBezTo>
                    <a:pt x="11000" y="3202"/>
                    <a:pt x="11026" y="3165"/>
                    <a:pt x="11042" y="3221"/>
                  </a:cubicBezTo>
                  <a:cubicBezTo>
                    <a:pt x="11042" y="3225"/>
                    <a:pt x="11040" y="3227"/>
                    <a:pt x="11038" y="3227"/>
                  </a:cubicBezTo>
                  <a:cubicBezTo>
                    <a:pt x="11036" y="3227"/>
                    <a:pt x="11034" y="3226"/>
                    <a:pt x="11033" y="3225"/>
                  </a:cubicBezTo>
                  <a:lnTo>
                    <a:pt x="11033" y="3225"/>
                  </a:lnTo>
                  <a:lnTo>
                    <a:pt x="11084" y="3255"/>
                  </a:lnTo>
                  <a:cubicBezTo>
                    <a:pt x="11073" y="3255"/>
                    <a:pt x="11068" y="3270"/>
                    <a:pt x="11060" y="3270"/>
                  </a:cubicBezTo>
                  <a:cubicBezTo>
                    <a:pt x="11056" y="3270"/>
                    <a:pt x="11051" y="3267"/>
                    <a:pt x="11044" y="3258"/>
                  </a:cubicBezTo>
                  <a:lnTo>
                    <a:pt x="11044" y="3258"/>
                  </a:lnTo>
                  <a:cubicBezTo>
                    <a:pt x="11095" y="3351"/>
                    <a:pt x="11188" y="3348"/>
                    <a:pt x="11188" y="3402"/>
                  </a:cubicBezTo>
                  <a:lnTo>
                    <a:pt x="11181" y="3399"/>
                  </a:lnTo>
                  <a:lnTo>
                    <a:pt x="11181" y="3399"/>
                  </a:lnTo>
                  <a:cubicBezTo>
                    <a:pt x="11217" y="3427"/>
                    <a:pt x="11234" y="3435"/>
                    <a:pt x="11243" y="3435"/>
                  </a:cubicBezTo>
                  <a:cubicBezTo>
                    <a:pt x="11259" y="3435"/>
                    <a:pt x="11256" y="3414"/>
                    <a:pt x="11282" y="3414"/>
                  </a:cubicBezTo>
                  <a:cubicBezTo>
                    <a:pt x="11292" y="3414"/>
                    <a:pt x="11305" y="3417"/>
                    <a:pt x="11325" y="3425"/>
                  </a:cubicBezTo>
                  <a:lnTo>
                    <a:pt x="11309" y="3541"/>
                  </a:lnTo>
                  <a:lnTo>
                    <a:pt x="11346" y="3524"/>
                  </a:lnTo>
                  <a:cubicBezTo>
                    <a:pt x="11355" y="3536"/>
                    <a:pt x="11374" y="3557"/>
                    <a:pt x="11360" y="3564"/>
                  </a:cubicBezTo>
                  <a:cubicBezTo>
                    <a:pt x="11372" y="3568"/>
                    <a:pt x="11379" y="3570"/>
                    <a:pt x="11383" y="3570"/>
                  </a:cubicBezTo>
                  <a:cubicBezTo>
                    <a:pt x="11396" y="3570"/>
                    <a:pt x="11377" y="3552"/>
                    <a:pt x="11398" y="3552"/>
                  </a:cubicBezTo>
                  <a:cubicBezTo>
                    <a:pt x="11399" y="3552"/>
                    <a:pt x="11401" y="3552"/>
                    <a:pt x="11404" y="3552"/>
                  </a:cubicBezTo>
                  <a:cubicBezTo>
                    <a:pt x="11429" y="3626"/>
                    <a:pt x="11552" y="3677"/>
                    <a:pt x="11520" y="3733"/>
                  </a:cubicBezTo>
                  <a:cubicBezTo>
                    <a:pt x="11549" y="3730"/>
                    <a:pt x="11517" y="3694"/>
                    <a:pt x="11528" y="3694"/>
                  </a:cubicBezTo>
                  <a:lnTo>
                    <a:pt x="11528" y="3694"/>
                  </a:lnTo>
                  <a:cubicBezTo>
                    <a:pt x="11532" y="3694"/>
                    <a:pt x="11540" y="3698"/>
                    <a:pt x="11557" y="3708"/>
                  </a:cubicBezTo>
                  <a:cubicBezTo>
                    <a:pt x="11524" y="3770"/>
                    <a:pt x="11626" y="3761"/>
                    <a:pt x="11649" y="3828"/>
                  </a:cubicBezTo>
                  <a:cubicBezTo>
                    <a:pt x="11646" y="3829"/>
                    <a:pt x="11643" y="3829"/>
                    <a:pt x="11641" y="3829"/>
                  </a:cubicBezTo>
                  <a:cubicBezTo>
                    <a:pt x="11622" y="3829"/>
                    <a:pt x="11606" y="3815"/>
                    <a:pt x="11600" y="3815"/>
                  </a:cubicBezTo>
                  <a:lnTo>
                    <a:pt x="11600" y="3815"/>
                  </a:lnTo>
                  <a:cubicBezTo>
                    <a:pt x="11595" y="3815"/>
                    <a:pt x="11596" y="3823"/>
                    <a:pt x="11605" y="3849"/>
                  </a:cubicBezTo>
                  <a:cubicBezTo>
                    <a:pt x="11609" y="3848"/>
                    <a:pt x="11612" y="3848"/>
                    <a:pt x="11615" y="3848"/>
                  </a:cubicBezTo>
                  <a:cubicBezTo>
                    <a:pt x="11674" y="3848"/>
                    <a:pt x="11687" y="3948"/>
                    <a:pt x="11731" y="3979"/>
                  </a:cubicBezTo>
                  <a:cubicBezTo>
                    <a:pt x="11735" y="3975"/>
                    <a:pt x="11740" y="3973"/>
                    <a:pt x="11745" y="3973"/>
                  </a:cubicBezTo>
                  <a:cubicBezTo>
                    <a:pt x="11781" y="3973"/>
                    <a:pt x="11837" y="4055"/>
                    <a:pt x="11902" y="4102"/>
                  </a:cubicBezTo>
                  <a:cubicBezTo>
                    <a:pt x="11888" y="4109"/>
                    <a:pt x="12006" y="4241"/>
                    <a:pt x="12055" y="4313"/>
                  </a:cubicBezTo>
                  <a:lnTo>
                    <a:pt x="12048" y="4317"/>
                  </a:lnTo>
                  <a:cubicBezTo>
                    <a:pt x="12054" y="4315"/>
                    <a:pt x="12059" y="4313"/>
                    <a:pt x="12065" y="4313"/>
                  </a:cubicBezTo>
                  <a:cubicBezTo>
                    <a:pt x="12106" y="4313"/>
                    <a:pt x="12152" y="4371"/>
                    <a:pt x="12199" y="4403"/>
                  </a:cubicBezTo>
                  <a:cubicBezTo>
                    <a:pt x="12188" y="4413"/>
                    <a:pt x="12179" y="4417"/>
                    <a:pt x="12167" y="4417"/>
                  </a:cubicBezTo>
                  <a:cubicBezTo>
                    <a:pt x="12157" y="4417"/>
                    <a:pt x="12145" y="4413"/>
                    <a:pt x="12129" y="4405"/>
                  </a:cubicBezTo>
                  <a:lnTo>
                    <a:pt x="12129" y="4405"/>
                  </a:lnTo>
                  <a:lnTo>
                    <a:pt x="12171" y="4447"/>
                  </a:lnTo>
                  <a:cubicBezTo>
                    <a:pt x="12164" y="4449"/>
                    <a:pt x="12157" y="4449"/>
                    <a:pt x="12150" y="4452"/>
                  </a:cubicBezTo>
                  <a:lnTo>
                    <a:pt x="12183" y="4459"/>
                  </a:lnTo>
                  <a:lnTo>
                    <a:pt x="12183" y="4459"/>
                  </a:lnTo>
                  <a:lnTo>
                    <a:pt x="12171" y="4447"/>
                  </a:lnTo>
                  <a:lnTo>
                    <a:pt x="12171" y="4447"/>
                  </a:lnTo>
                  <a:cubicBezTo>
                    <a:pt x="12197" y="4449"/>
                    <a:pt x="12222" y="4459"/>
                    <a:pt x="12241" y="4477"/>
                  </a:cubicBezTo>
                  <a:lnTo>
                    <a:pt x="12206" y="4491"/>
                  </a:lnTo>
                  <a:cubicBezTo>
                    <a:pt x="12264" y="4547"/>
                    <a:pt x="12347" y="4577"/>
                    <a:pt x="12403" y="4665"/>
                  </a:cubicBezTo>
                  <a:cubicBezTo>
                    <a:pt x="12424" y="4652"/>
                    <a:pt x="12417" y="4588"/>
                    <a:pt x="12454" y="4588"/>
                  </a:cubicBezTo>
                  <a:cubicBezTo>
                    <a:pt x="12465" y="4588"/>
                    <a:pt x="12480" y="4593"/>
                    <a:pt x="12500" y="4607"/>
                  </a:cubicBezTo>
                  <a:cubicBezTo>
                    <a:pt x="12493" y="4620"/>
                    <a:pt x="12480" y="4637"/>
                    <a:pt x="12463" y="4637"/>
                  </a:cubicBezTo>
                  <a:cubicBezTo>
                    <a:pt x="12459" y="4637"/>
                    <a:pt x="12454" y="4635"/>
                    <a:pt x="12449" y="4632"/>
                  </a:cubicBezTo>
                  <a:lnTo>
                    <a:pt x="12449" y="4632"/>
                  </a:lnTo>
                  <a:cubicBezTo>
                    <a:pt x="12456" y="4637"/>
                    <a:pt x="12482" y="4644"/>
                    <a:pt x="12491" y="4663"/>
                  </a:cubicBezTo>
                  <a:lnTo>
                    <a:pt x="12440" y="4653"/>
                  </a:lnTo>
                  <a:lnTo>
                    <a:pt x="12440" y="4653"/>
                  </a:lnTo>
                  <a:cubicBezTo>
                    <a:pt x="12448" y="4670"/>
                    <a:pt x="12455" y="4673"/>
                    <a:pt x="12461" y="4673"/>
                  </a:cubicBezTo>
                  <a:cubicBezTo>
                    <a:pt x="12467" y="4673"/>
                    <a:pt x="12472" y="4671"/>
                    <a:pt x="12478" y="4671"/>
                  </a:cubicBezTo>
                  <a:cubicBezTo>
                    <a:pt x="12484" y="4671"/>
                    <a:pt x="12490" y="4673"/>
                    <a:pt x="12498" y="4681"/>
                  </a:cubicBezTo>
                  <a:cubicBezTo>
                    <a:pt x="12479" y="4700"/>
                    <a:pt x="12505" y="4714"/>
                    <a:pt x="12486" y="4725"/>
                  </a:cubicBezTo>
                  <a:cubicBezTo>
                    <a:pt x="12477" y="4721"/>
                    <a:pt x="12470" y="4695"/>
                    <a:pt x="12454" y="4690"/>
                  </a:cubicBezTo>
                  <a:lnTo>
                    <a:pt x="12454" y="4690"/>
                  </a:lnTo>
                  <a:cubicBezTo>
                    <a:pt x="12479" y="4723"/>
                    <a:pt x="12505" y="4769"/>
                    <a:pt x="12505" y="4795"/>
                  </a:cubicBezTo>
                  <a:cubicBezTo>
                    <a:pt x="12509" y="4788"/>
                    <a:pt x="12516" y="4781"/>
                    <a:pt x="12527" y="4781"/>
                  </a:cubicBezTo>
                  <a:cubicBezTo>
                    <a:pt x="12534" y="4781"/>
                    <a:pt x="12542" y="4784"/>
                    <a:pt x="12551" y="4792"/>
                  </a:cubicBezTo>
                  <a:cubicBezTo>
                    <a:pt x="12609" y="4846"/>
                    <a:pt x="12549" y="4832"/>
                    <a:pt x="12574" y="4874"/>
                  </a:cubicBezTo>
                  <a:cubicBezTo>
                    <a:pt x="12595" y="4875"/>
                    <a:pt x="12613" y="4906"/>
                    <a:pt x="12634" y="4906"/>
                  </a:cubicBezTo>
                  <a:cubicBezTo>
                    <a:pt x="12640" y="4906"/>
                    <a:pt x="12645" y="4904"/>
                    <a:pt x="12651" y="4899"/>
                  </a:cubicBezTo>
                  <a:cubicBezTo>
                    <a:pt x="12667" y="4915"/>
                    <a:pt x="12656" y="4932"/>
                    <a:pt x="12656" y="4943"/>
                  </a:cubicBezTo>
                  <a:cubicBezTo>
                    <a:pt x="12689" y="4958"/>
                    <a:pt x="12757" y="5035"/>
                    <a:pt x="12782" y="5035"/>
                  </a:cubicBezTo>
                  <a:cubicBezTo>
                    <a:pt x="12788" y="5035"/>
                    <a:pt x="12791" y="5030"/>
                    <a:pt x="12790" y="5017"/>
                  </a:cubicBezTo>
                  <a:lnTo>
                    <a:pt x="12785" y="5008"/>
                  </a:lnTo>
                  <a:lnTo>
                    <a:pt x="12790" y="5010"/>
                  </a:lnTo>
                  <a:cubicBezTo>
                    <a:pt x="12913" y="5080"/>
                    <a:pt x="12975" y="5226"/>
                    <a:pt x="13080" y="5309"/>
                  </a:cubicBezTo>
                  <a:lnTo>
                    <a:pt x="13071" y="5316"/>
                  </a:lnTo>
                  <a:cubicBezTo>
                    <a:pt x="13138" y="5365"/>
                    <a:pt x="13205" y="5437"/>
                    <a:pt x="13263" y="5460"/>
                  </a:cubicBezTo>
                  <a:cubicBezTo>
                    <a:pt x="13279" y="5476"/>
                    <a:pt x="13286" y="5513"/>
                    <a:pt x="13268" y="5518"/>
                  </a:cubicBezTo>
                  <a:cubicBezTo>
                    <a:pt x="13319" y="5555"/>
                    <a:pt x="13332" y="5551"/>
                    <a:pt x="13381" y="5627"/>
                  </a:cubicBezTo>
                  <a:cubicBezTo>
                    <a:pt x="13367" y="5621"/>
                    <a:pt x="13360" y="5619"/>
                    <a:pt x="13356" y="5619"/>
                  </a:cubicBezTo>
                  <a:cubicBezTo>
                    <a:pt x="13350" y="5619"/>
                    <a:pt x="13353" y="5624"/>
                    <a:pt x="13353" y="5624"/>
                  </a:cubicBezTo>
                  <a:cubicBezTo>
                    <a:pt x="13353" y="5624"/>
                    <a:pt x="13349" y="5618"/>
                    <a:pt x="13326" y="5592"/>
                  </a:cubicBezTo>
                  <a:lnTo>
                    <a:pt x="13326" y="5592"/>
                  </a:lnTo>
                  <a:cubicBezTo>
                    <a:pt x="13374" y="5657"/>
                    <a:pt x="13372" y="5683"/>
                    <a:pt x="13455" y="5720"/>
                  </a:cubicBezTo>
                  <a:cubicBezTo>
                    <a:pt x="13414" y="5722"/>
                    <a:pt x="13469" y="5792"/>
                    <a:pt x="13504" y="5810"/>
                  </a:cubicBezTo>
                  <a:lnTo>
                    <a:pt x="13481" y="5757"/>
                  </a:lnTo>
                  <a:lnTo>
                    <a:pt x="13481" y="5757"/>
                  </a:lnTo>
                  <a:cubicBezTo>
                    <a:pt x="13511" y="5780"/>
                    <a:pt x="13539" y="5808"/>
                    <a:pt x="13562" y="5840"/>
                  </a:cubicBezTo>
                  <a:lnTo>
                    <a:pt x="13518" y="5854"/>
                  </a:lnTo>
                  <a:cubicBezTo>
                    <a:pt x="13597" y="6005"/>
                    <a:pt x="13787" y="6003"/>
                    <a:pt x="13815" y="6149"/>
                  </a:cubicBezTo>
                  <a:cubicBezTo>
                    <a:pt x="13818" y="6149"/>
                    <a:pt x="13820" y="6150"/>
                    <a:pt x="13822" y="6150"/>
                  </a:cubicBezTo>
                  <a:cubicBezTo>
                    <a:pt x="13853" y="6150"/>
                    <a:pt x="13771" y="6074"/>
                    <a:pt x="13815" y="6074"/>
                  </a:cubicBezTo>
                  <a:cubicBezTo>
                    <a:pt x="13816" y="6074"/>
                    <a:pt x="13816" y="6074"/>
                    <a:pt x="13817" y="6074"/>
                  </a:cubicBezTo>
                  <a:cubicBezTo>
                    <a:pt x="13866" y="6132"/>
                    <a:pt x="13880" y="6230"/>
                    <a:pt x="13896" y="6246"/>
                  </a:cubicBezTo>
                  <a:cubicBezTo>
                    <a:pt x="13951" y="6336"/>
                    <a:pt x="14007" y="6271"/>
                    <a:pt x="14070" y="6360"/>
                  </a:cubicBezTo>
                  <a:cubicBezTo>
                    <a:pt x="14071" y="6346"/>
                    <a:pt x="14079" y="6326"/>
                    <a:pt x="14103" y="6326"/>
                  </a:cubicBezTo>
                  <a:cubicBezTo>
                    <a:pt x="14116" y="6326"/>
                    <a:pt x="14134" y="6332"/>
                    <a:pt x="14158" y="6348"/>
                  </a:cubicBezTo>
                  <a:cubicBezTo>
                    <a:pt x="14198" y="6395"/>
                    <a:pt x="14186" y="6438"/>
                    <a:pt x="14158" y="6438"/>
                  </a:cubicBezTo>
                  <a:cubicBezTo>
                    <a:pt x="14152" y="6438"/>
                    <a:pt x="14144" y="6436"/>
                    <a:pt x="14137" y="6431"/>
                  </a:cubicBezTo>
                  <a:cubicBezTo>
                    <a:pt x="14123" y="6420"/>
                    <a:pt x="14121" y="6411"/>
                    <a:pt x="14125" y="6408"/>
                  </a:cubicBezTo>
                  <a:lnTo>
                    <a:pt x="14125" y="6408"/>
                  </a:lnTo>
                  <a:cubicBezTo>
                    <a:pt x="14134" y="6415"/>
                    <a:pt x="14142" y="6421"/>
                    <a:pt x="14146" y="6421"/>
                  </a:cubicBezTo>
                  <a:cubicBezTo>
                    <a:pt x="14147" y="6421"/>
                    <a:pt x="14148" y="6421"/>
                    <a:pt x="14148" y="6420"/>
                  </a:cubicBezTo>
                  <a:lnTo>
                    <a:pt x="14146" y="6418"/>
                  </a:lnTo>
                  <a:cubicBezTo>
                    <a:pt x="14137" y="6410"/>
                    <a:pt x="14131" y="6407"/>
                    <a:pt x="14128" y="6407"/>
                  </a:cubicBezTo>
                  <a:cubicBezTo>
                    <a:pt x="14127" y="6407"/>
                    <a:pt x="14126" y="6408"/>
                    <a:pt x="14125" y="6408"/>
                  </a:cubicBezTo>
                  <a:cubicBezTo>
                    <a:pt x="14113" y="6400"/>
                    <a:pt x="14098" y="6390"/>
                    <a:pt x="14090" y="6390"/>
                  </a:cubicBezTo>
                  <a:cubicBezTo>
                    <a:pt x="14085" y="6390"/>
                    <a:pt x="14082" y="6395"/>
                    <a:pt x="14086" y="6408"/>
                  </a:cubicBezTo>
                  <a:lnTo>
                    <a:pt x="14104" y="6406"/>
                  </a:lnTo>
                  <a:cubicBezTo>
                    <a:pt x="14118" y="6441"/>
                    <a:pt x="14193" y="6515"/>
                    <a:pt x="14158" y="6515"/>
                  </a:cubicBezTo>
                  <a:cubicBezTo>
                    <a:pt x="14172" y="6524"/>
                    <a:pt x="14181" y="6527"/>
                    <a:pt x="14186" y="6527"/>
                  </a:cubicBezTo>
                  <a:cubicBezTo>
                    <a:pt x="14198" y="6527"/>
                    <a:pt x="14188" y="6507"/>
                    <a:pt x="14173" y="6483"/>
                  </a:cubicBezTo>
                  <a:lnTo>
                    <a:pt x="14173" y="6483"/>
                  </a:lnTo>
                  <a:cubicBezTo>
                    <a:pt x="14223" y="6562"/>
                    <a:pt x="14275" y="6588"/>
                    <a:pt x="14334" y="6666"/>
                  </a:cubicBezTo>
                  <a:cubicBezTo>
                    <a:pt x="14330" y="6652"/>
                    <a:pt x="14331" y="6635"/>
                    <a:pt x="14336" y="6635"/>
                  </a:cubicBezTo>
                  <a:cubicBezTo>
                    <a:pt x="14338" y="6635"/>
                    <a:pt x="14339" y="6636"/>
                    <a:pt x="14341" y="6638"/>
                  </a:cubicBezTo>
                  <a:cubicBezTo>
                    <a:pt x="14386" y="6696"/>
                    <a:pt x="14402" y="6702"/>
                    <a:pt x="14417" y="6702"/>
                  </a:cubicBezTo>
                  <a:cubicBezTo>
                    <a:pt x="14421" y="6702"/>
                    <a:pt x="14424" y="6702"/>
                    <a:pt x="14429" y="6702"/>
                  </a:cubicBezTo>
                  <a:cubicBezTo>
                    <a:pt x="14440" y="6702"/>
                    <a:pt x="14453" y="6705"/>
                    <a:pt x="14480" y="6728"/>
                  </a:cubicBezTo>
                  <a:cubicBezTo>
                    <a:pt x="14503" y="6784"/>
                    <a:pt x="14429" y="6751"/>
                    <a:pt x="14512" y="6809"/>
                  </a:cubicBezTo>
                  <a:cubicBezTo>
                    <a:pt x="14529" y="6839"/>
                    <a:pt x="14521" y="6847"/>
                    <a:pt x="14506" y="6847"/>
                  </a:cubicBezTo>
                  <a:cubicBezTo>
                    <a:pt x="14494" y="6847"/>
                    <a:pt x="14478" y="6841"/>
                    <a:pt x="14466" y="6837"/>
                  </a:cubicBezTo>
                  <a:lnTo>
                    <a:pt x="14466" y="6837"/>
                  </a:lnTo>
                  <a:cubicBezTo>
                    <a:pt x="14552" y="6881"/>
                    <a:pt x="14573" y="6972"/>
                    <a:pt x="14605" y="7011"/>
                  </a:cubicBezTo>
                  <a:lnTo>
                    <a:pt x="14563" y="6985"/>
                  </a:lnTo>
                  <a:lnTo>
                    <a:pt x="14563" y="6985"/>
                  </a:lnTo>
                  <a:cubicBezTo>
                    <a:pt x="14584" y="6999"/>
                    <a:pt x="14603" y="7016"/>
                    <a:pt x="14621" y="7034"/>
                  </a:cubicBezTo>
                  <a:lnTo>
                    <a:pt x="14621" y="6995"/>
                  </a:lnTo>
                  <a:cubicBezTo>
                    <a:pt x="14637" y="7017"/>
                    <a:pt x="14655" y="7033"/>
                    <a:pt x="14648" y="7042"/>
                  </a:cubicBezTo>
                  <a:lnTo>
                    <a:pt x="14648" y="7042"/>
                  </a:lnTo>
                  <a:cubicBezTo>
                    <a:pt x="14631" y="7048"/>
                    <a:pt x="14616" y="7050"/>
                    <a:pt x="14604" y="7050"/>
                  </a:cubicBezTo>
                  <a:cubicBezTo>
                    <a:pt x="14566" y="7050"/>
                    <a:pt x="14545" y="7030"/>
                    <a:pt x="14504" y="7030"/>
                  </a:cubicBezTo>
                  <a:cubicBezTo>
                    <a:pt x="14491" y="7030"/>
                    <a:pt x="14477" y="7032"/>
                    <a:pt x="14459" y="7036"/>
                  </a:cubicBezTo>
                  <a:cubicBezTo>
                    <a:pt x="14487" y="7064"/>
                    <a:pt x="14492" y="7057"/>
                    <a:pt x="14424" y="7087"/>
                  </a:cubicBezTo>
                  <a:lnTo>
                    <a:pt x="14580" y="7067"/>
                  </a:lnTo>
                  <a:lnTo>
                    <a:pt x="14480" y="7108"/>
                  </a:lnTo>
                  <a:cubicBezTo>
                    <a:pt x="14482" y="7108"/>
                    <a:pt x="14485" y="7109"/>
                    <a:pt x="14487" y="7109"/>
                  </a:cubicBezTo>
                  <a:cubicBezTo>
                    <a:pt x="14527" y="7109"/>
                    <a:pt x="14569" y="7094"/>
                    <a:pt x="14598" y="7094"/>
                  </a:cubicBezTo>
                  <a:cubicBezTo>
                    <a:pt x="14601" y="7094"/>
                    <a:pt x="14604" y="7094"/>
                    <a:pt x="14607" y="7094"/>
                  </a:cubicBezTo>
                  <a:cubicBezTo>
                    <a:pt x="14561" y="7120"/>
                    <a:pt x="14566" y="7113"/>
                    <a:pt x="14587" y="7138"/>
                  </a:cubicBezTo>
                  <a:cubicBezTo>
                    <a:pt x="14570" y="7127"/>
                    <a:pt x="14554" y="7122"/>
                    <a:pt x="14538" y="7122"/>
                  </a:cubicBezTo>
                  <a:cubicBezTo>
                    <a:pt x="14502" y="7122"/>
                    <a:pt x="14465" y="7142"/>
                    <a:pt x="14426" y="7142"/>
                  </a:cubicBezTo>
                  <a:cubicBezTo>
                    <a:pt x="14414" y="7142"/>
                    <a:pt x="14401" y="7139"/>
                    <a:pt x="14387" y="7134"/>
                  </a:cubicBezTo>
                  <a:lnTo>
                    <a:pt x="14387" y="7060"/>
                  </a:lnTo>
                  <a:cubicBezTo>
                    <a:pt x="14366" y="7053"/>
                    <a:pt x="14345" y="7051"/>
                    <a:pt x="14325" y="7051"/>
                  </a:cubicBezTo>
                  <a:cubicBezTo>
                    <a:pt x="14253" y="7051"/>
                    <a:pt x="14186" y="7081"/>
                    <a:pt x="14095" y="7081"/>
                  </a:cubicBezTo>
                  <a:cubicBezTo>
                    <a:pt x="14079" y="7081"/>
                    <a:pt x="14062" y="7080"/>
                    <a:pt x="14044" y="7078"/>
                  </a:cubicBezTo>
                  <a:lnTo>
                    <a:pt x="14044" y="7078"/>
                  </a:lnTo>
                  <a:lnTo>
                    <a:pt x="14093" y="7092"/>
                  </a:lnTo>
                  <a:cubicBezTo>
                    <a:pt x="14085" y="7104"/>
                    <a:pt x="14069" y="7107"/>
                    <a:pt x="14050" y="7107"/>
                  </a:cubicBezTo>
                  <a:cubicBezTo>
                    <a:pt x="14032" y="7107"/>
                    <a:pt x="14011" y="7104"/>
                    <a:pt x="13991" y="7104"/>
                  </a:cubicBezTo>
                  <a:cubicBezTo>
                    <a:pt x="13979" y="7104"/>
                    <a:pt x="13967" y="7105"/>
                    <a:pt x="13956" y="7108"/>
                  </a:cubicBezTo>
                  <a:cubicBezTo>
                    <a:pt x="13958" y="7083"/>
                    <a:pt x="13931" y="7074"/>
                    <a:pt x="13911" y="7058"/>
                  </a:cubicBezTo>
                  <a:lnTo>
                    <a:pt x="13911" y="7058"/>
                  </a:lnTo>
                  <a:cubicBezTo>
                    <a:pt x="13912" y="7059"/>
                    <a:pt x="13912" y="7061"/>
                    <a:pt x="13912" y="7062"/>
                  </a:cubicBezTo>
                  <a:cubicBezTo>
                    <a:pt x="13911" y="7061"/>
                    <a:pt x="13910" y="7060"/>
                    <a:pt x="13909" y="7059"/>
                  </a:cubicBezTo>
                  <a:lnTo>
                    <a:pt x="13909" y="7059"/>
                  </a:lnTo>
                  <a:cubicBezTo>
                    <a:pt x="13904" y="7075"/>
                    <a:pt x="13805" y="7059"/>
                    <a:pt x="13791" y="7106"/>
                  </a:cubicBezTo>
                  <a:lnTo>
                    <a:pt x="13727" y="7074"/>
                  </a:lnTo>
                  <a:cubicBezTo>
                    <a:pt x="13718" y="7073"/>
                    <a:pt x="13709" y="7072"/>
                    <a:pt x="13701" y="7072"/>
                  </a:cubicBezTo>
                  <a:cubicBezTo>
                    <a:pt x="13612" y="7072"/>
                    <a:pt x="13588" y="7137"/>
                    <a:pt x="13494" y="7137"/>
                  </a:cubicBezTo>
                  <a:cubicBezTo>
                    <a:pt x="13490" y="7137"/>
                    <a:pt x="13485" y="7136"/>
                    <a:pt x="13481" y="7136"/>
                  </a:cubicBezTo>
                  <a:cubicBezTo>
                    <a:pt x="13516" y="7108"/>
                    <a:pt x="13465" y="7092"/>
                    <a:pt x="13539" y="7071"/>
                  </a:cubicBezTo>
                  <a:cubicBezTo>
                    <a:pt x="13526" y="7071"/>
                    <a:pt x="13514" y="7071"/>
                    <a:pt x="13504" y="7071"/>
                  </a:cubicBezTo>
                  <a:cubicBezTo>
                    <a:pt x="13482" y="7071"/>
                    <a:pt x="13467" y="7073"/>
                    <a:pt x="13467" y="7085"/>
                  </a:cubicBezTo>
                  <a:cubicBezTo>
                    <a:pt x="13463" y="7083"/>
                    <a:pt x="13459" y="7082"/>
                    <a:pt x="13453" y="7082"/>
                  </a:cubicBezTo>
                  <a:cubicBezTo>
                    <a:pt x="13428" y="7082"/>
                    <a:pt x="13385" y="7101"/>
                    <a:pt x="13353" y="7101"/>
                  </a:cubicBezTo>
                  <a:cubicBezTo>
                    <a:pt x="13345" y="7101"/>
                    <a:pt x="13337" y="7100"/>
                    <a:pt x="13331" y="7096"/>
                  </a:cubicBezTo>
                  <a:lnTo>
                    <a:pt x="13331" y="7096"/>
                  </a:lnTo>
                  <a:cubicBezTo>
                    <a:pt x="13331" y="7096"/>
                    <a:pt x="13330" y="7097"/>
                    <a:pt x="13330" y="7097"/>
                  </a:cubicBezTo>
                  <a:cubicBezTo>
                    <a:pt x="13329" y="7097"/>
                    <a:pt x="13328" y="7096"/>
                    <a:pt x="13327" y="7095"/>
                  </a:cubicBezTo>
                  <a:lnTo>
                    <a:pt x="13327" y="7095"/>
                  </a:lnTo>
                  <a:cubicBezTo>
                    <a:pt x="13314" y="7104"/>
                    <a:pt x="13307" y="7129"/>
                    <a:pt x="13270" y="7129"/>
                  </a:cubicBezTo>
                  <a:cubicBezTo>
                    <a:pt x="13268" y="7129"/>
                    <a:pt x="13267" y="7129"/>
                    <a:pt x="13265" y="7129"/>
                  </a:cubicBezTo>
                  <a:cubicBezTo>
                    <a:pt x="13262" y="7126"/>
                    <a:pt x="13263" y="7123"/>
                    <a:pt x="13264" y="7120"/>
                  </a:cubicBezTo>
                  <a:lnTo>
                    <a:pt x="13264" y="7120"/>
                  </a:lnTo>
                  <a:cubicBezTo>
                    <a:pt x="13254" y="7130"/>
                    <a:pt x="13201" y="7136"/>
                    <a:pt x="13235" y="7162"/>
                  </a:cubicBezTo>
                  <a:cubicBezTo>
                    <a:pt x="13191" y="7131"/>
                    <a:pt x="13133" y="7125"/>
                    <a:pt x="13072" y="7125"/>
                  </a:cubicBezTo>
                  <a:cubicBezTo>
                    <a:pt x="13031" y="7125"/>
                    <a:pt x="12989" y="7128"/>
                    <a:pt x="12950" y="7128"/>
                  </a:cubicBezTo>
                  <a:cubicBezTo>
                    <a:pt x="12898" y="7128"/>
                    <a:pt x="12851" y="7123"/>
                    <a:pt x="12817" y="7101"/>
                  </a:cubicBezTo>
                  <a:lnTo>
                    <a:pt x="12816" y="7101"/>
                  </a:lnTo>
                  <a:cubicBezTo>
                    <a:pt x="12813" y="7101"/>
                    <a:pt x="12811" y="7101"/>
                    <a:pt x="12809" y="7100"/>
                  </a:cubicBezTo>
                  <a:lnTo>
                    <a:pt x="12809" y="7100"/>
                  </a:lnTo>
                  <a:cubicBezTo>
                    <a:pt x="12729" y="7109"/>
                    <a:pt x="12631" y="7115"/>
                    <a:pt x="12558" y="7118"/>
                  </a:cubicBezTo>
                  <a:cubicBezTo>
                    <a:pt x="12562" y="7112"/>
                    <a:pt x="12560" y="7108"/>
                    <a:pt x="12566" y="7108"/>
                  </a:cubicBezTo>
                  <a:cubicBezTo>
                    <a:pt x="12568" y="7108"/>
                    <a:pt x="12570" y="7108"/>
                    <a:pt x="12572" y="7108"/>
                  </a:cubicBezTo>
                  <a:cubicBezTo>
                    <a:pt x="12561" y="7106"/>
                    <a:pt x="12551" y="7105"/>
                    <a:pt x="12543" y="7105"/>
                  </a:cubicBezTo>
                  <a:cubicBezTo>
                    <a:pt x="12486" y="7105"/>
                    <a:pt x="12491" y="7158"/>
                    <a:pt x="12429" y="7158"/>
                  </a:cubicBezTo>
                  <a:cubicBezTo>
                    <a:pt x="12419" y="7158"/>
                    <a:pt x="12406" y="7156"/>
                    <a:pt x="12391" y="7152"/>
                  </a:cubicBezTo>
                  <a:cubicBezTo>
                    <a:pt x="12331" y="7113"/>
                    <a:pt x="12454" y="7132"/>
                    <a:pt x="12417" y="7118"/>
                  </a:cubicBezTo>
                  <a:cubicBezTo>
                    <a:pt x="12411" y="7089"/>
                    <a:pt x="12393" y="7081"/>
                    <a:pt x="12368" y="7081"/>
                  </a:cubicBezTo>
                  <a:cubicBezTo>
                    <a:pt x="12337" y="7081"/>
                    <a:pt x="12295" y="7094"/>
                    <a:pt x="12254" y="7094"/>
                  </a:cubicBezTo>
                  <a:cubicBezTo>
                    <a:pt x="12234" y="7094"/>
                    <a:pt x="12214" y="7091"/>
                    <a:pt x="12197" y="7081"/>
                  </a:cubicBezTo>
                  <a:lnTo>
                    <a:pt x="12215" y="7076"/>
                  </a:lnTo>
                  <a:cubicBezTo>
                    <a:pt x="12204" y="7070"/>
                    <a:pt x="12191" y="7068"/>
                    <a:pt x="12178" y="7068"/>
                  </a:cubicBezTo>
                  <a:cubicBezTo>
                    <a:pt x="12125" y="7068"/>
                    <a:pt x="12057" y="7102"/>
                    <a:pt x="11983" y="7102"/>
                  </a:cubicBezTo>
                  <a:cubicBezTo>
                    <a:pt x="11979" y="7102"/>
                    <a:pt x="11975" y="7102"/>
                    <a:pt x="11972" y="7101"/>
                  </a:cubicBezTo>
                  <a:cubicBezTo>
                    <a:pt x="11972" y="7101"/>
                    <a:pt x="11976" y="7094"/>
                    <a:pt x="11972" y="7087"/>
                  </a:cubicBezTo>
                  <a:cubicBezTo>
                    <a:pt x="11904" y="7129"/>
                    <a:pt x="11777" y="7143"/>
                    <a:pt x="11682" y="7155"/>
                  </a:cubicBezTo>
                  <a:cubicBezTo>
                    <a:pt x="11712" y="7122"/>
                    <a:pt x="11726" y="7138"/>
                    <a:pt x="11707" y="7106"/>
                  </a:cubicBezTo>
                  <a:lnTo>
                    <a:pt x="11707" y="7106"/>
                  </a:lnTo>
                  <a:cubicBezTo>
                    <a:pt x="11663" y="7111"/>
                    <a:pt x="11719" y="7157"/>
                    <a:pt x="11636" y="7166"/>
                  </a:cubicBezTo>
                  <a:cubicBezTo>
                    <a:pt x="11608" y="7150"/>
                    <a:pt x="11547" y="7134"/>
                    <a:pt x="11538" y="7099"/>
                  </a:cubicBezTo>
                  <a:lnTo>
                    <a:pt x="11619" y="7097"/>
                  </a:lnTo>
                  <a:cubicBezTo>
                    <a:pt x="11606" y="7082"/>
                    <a:pt x="11589" y="7078"/>
                    <a:pt x="11573" y="7078"/>
                  </a:cubicBezTo>
                  <a:cubicBezTo>
                    <a:pt x="11542" y="7078"/>
                    <a:pt x="11509" y="7093"/>
                    <a:pt x="11483" y="7093"/>
                  </a:cubicBezTo>
                  <a:cubicBezTo>
                    <a:pt x="11479" y="7093"/>
                    <a:pt x="11476" y="7093"/>
                    <a:pt x="11473" y="7092"/>
                  </a:cubicBezTo>
                  <a:lnTo>
                    <a:pt x="11478" y="7071"/>
                  </a:lnTo>
                  <a:lnTo>
                    <a:pt x="11478" y="7071"/>
                  </a:lnTo>
                  <a:cubicBezTo>
                    <a:pt x="11360" y="7078"/>
                    <a:pt x="11355" y="7125"/>
                    <a:pt x="11232" y="7125"/>
                  </a:cubicBezTo>
                  <a:cubicBezTo>
                    <a:pt x="11229" y="7125"/>
                    <a:pt x="11226" y="7125"/>
                    <a:pt x="11223" y="7125"/>
                  </a:cubicBezTo>
                  <a:lnTo>
                    <a:pt x="11223" y="7125"/>
                  </a:lnTo>
                  <a:lnTo>
                    <a:pt x="11237" y="7138"/>
                  </a:lnTo>
                  <a:cubicBezTo>
                    <a:pt x="11218" y="7151"/>
                    <a:pt x="11205" y="7155"/>
                    <a:pt x="11195" y="7155"/>
                  </a:cubicBezTo>
                  <a:cubicBezTo>
                    <a:pt x="11174" y="7155"/>
                    <a:pt x="11164" y="7137"/>
                    <a:pt x="11141" y="7137"/>
                  </a:cubicBezTo>
                  <a:cubicBezTo>
                    <a:pt x="11133" y="7137"/>
                    <a:pt x="11122" y="7140"/>
                    <a:pt x="11107" y="7148"/>
                  </a:cubicBezTo>
                  <a:lnTo>
                    <a:pt x="11084" y="7099"/>
                  </a:lnTo>
                  <a:cubicBezTo>
                    <a:pt x="11003" y="7122"/>
                    <a:pt x="10919" y="7143"/>
                    <a:pt x="10833" y="7157"/>
                  </a:cubicBezTo>
                  <a:cubicBezTo>
                    <a:pt x="10882" y="7120"/>
                    <a:pt x="10982" y="7101"/>
                    <a:pt x="11042" y="7078"/>
                  </a:cubicBezTo>
                  <a:cubicBezTo>
                    <a:pt x="10996" y="7078"/>
                    <a:pt x="10882" y="7083"/>
                    <a:pt x="10859" y="7108"/>
                  </a:cubicBezTo>
                  <a:cubicBezTo>
                    <a:pt x="10873" y="7105"/>
                    <a:pt x="10891" y="7097"/>
                    <a:pt x="10906" y="7097"/>
                  </a:cubicBezTo>
                  <a:cubicBezTo>
                    <a:pt x="10911" y="7097"/>
                    <a:pt x="10915" y="7098"/>
                    <a:pt x="10919" y="7099"/>
                  </a:cubicBezTo>
                  <a:cubicBezTo>
                    <a:pt x="10858" y="7137"/>
                    <a:pt x="10787" y="7158"/>
                    <a:pt x="10716" y="7158"/>
                  </a:cubicBezTo>
                  <a:cubicBezTo>
                    <a:pt x="10709" y="7158"/>
                    <a:pt x="10702" y="7157"/>
                    <a:pt x="10694" y="7157"/>
                  </a:cubicBezTo>
                  <a:cubicBezTo>
                    <a:pt x="10711" y="7060"/>
                    <a:pt x="10451" y="7132"/>
                    <a:pt x="10381" y="7057"/>
                  </a:cubicBezTo>
                  <a:cubicBezTo>
                    <a:pt x="10337" y="7067"/>
                    <a:pt x="10293" y="7071"/>
                    <a:pt x="10248" y="7071"/>
                  </a:cubicBezTo>
                  <a:cubicBezTo>
                    <a:pt x="10134" y="7071"/>
                    <a:pt x="10017" y="7048"/>
                    <a:pt x="9885" y="7048"/>
                  </a:cubicBezTo>
                  <a:cubicBezTo>
                    <a:pt x="9877" y="7048"/>
                    <a:pt x="9868" y="7048"/>
                    <a:pt x="9860" y="7048"/>
                  </a:cubicBezTo>
                  <a:cubicBezTo>
                    <a:pt x="9929" y="7122"/>
                    <a:pt x="9804" y="7050"/>
                    <a:pt x="9816" y="7127"/>
                  </a:cubicBezTo>
                  <a:cubicBezTo>
                    <a:pt x="9796" y="7130"/>
                    <a:pt x="9782" y="7131"/>
                    <a:pt x="9772" y="7131"/>
                  </a:cubicBezTo>
                  <a:cubicBezTo>
                    <a:pt x="9759" y="7131"/>
                    <a:pt x="9753" y="7129"/>
                    <a:pt x="9751" y="7127"/>
                  </a:cubicBezTo>
                  <a:lnTo>
                    <a:pt x="9614" y="7081"/>
                  </a:lnTo>
                  <a:cubicBezTo>
                    <a:pt x="9582" y="7060"/>
                    <a:pt x="9658" y="7064"/>
                    <a:pt x="9653" y="7048"/>
                  </a:cubicBezTo>
                  <a:cubicBezTo>
                    <a:pt x="9556" y="7041"/>
                    <a:pt x="9612" y="7016"/>
                    <a:pt x="9547" y="6995"/>
                  </a:cubicBezTo>
                  <a:lnTo>
                    <a:pt x="9547" y="6995"/>
                  </a:lnTo>
                  <a:cubicBezTo>
                    <a:pt x="9557" y="7015"/>
                    <a:pt x="9533" y="7027"/>
                    <a:pt x="9497" y="7027"/>
                  </a:cubicBezTo>
                  <a:cubicBezTo>
                    <a:pt x="9485" y="7027"/>
                    <a:pt x="9471" y="7026"/>
                    <a:pt x="9456" y="7023"/>
                  </a:cubicBezTo>
                  <a:lnTo>
                    <a:pt x="9456" y="7023"/>
                  </a:lnTo>
                  <a:lnTo>
                    <a:pt x="9535" y="7060"/>
                  </a:lnTo>
                  <a:cubicBezTo>
                    <a:pt x="9513" y="7066"/>
                    <a:pt x="9495" y="7069"/>
                    <a:pt x="9479" y="7069"/>
                  </a:cubicBezTo>
                  <a:cubicBezTo>
                    <a:pt x="9416" y="7069"/>
                    <a:pt x="9399" y="7025"/>
                    <a:pt x="9335" y="7025"/>
                  </a:cubicBezTo>
                  <a:cubicBezTo>
                    <a:pt x="9319" y="7025"/>
                    <a:pt x="9301" y="7028"/>
                    <a:pt x="9278" y="7034"/>
                  </a:cubicBezTo>
                  <a:lnTo>
                    <a:pt x="9322" y="7011"/>
                  </a:lnTo>
                  <a:lnTo>
                    <a:pt x="9322" y="7011"/>
                  </a:lnTo>
                  <a:cubicBezTo>
                    <a:pt x="9252" y="7025"/>
                    <a:pt x="9060" y="7011"/>
                    <a:pt x="8990" y="7071"/>
                  </a:cubicBezTo>
                  <a:cubicBezTo>
                    <a:pt x="8979" y="7062"/>
                    <a:pt x="8963" y="7041"/>
                    <a:pt x="8993" y="7036"/>
                  </a:cubicBezTo>
                  <a:cubicBezTo>
                    <a:pt x="8985" y="7036"/>
                    <a:pt x="8977" y="7036"/>
                    <a:pt x="8970" y="7036"/>
                  </a:cubicBezTo>
                  <a:cubicBezTo>
                    <a:pt x="8840" y="7036"/>
                    <a:pt x="8690" y="7077"/>
                    <a:pt x="8571" y="7077"/>
                  </a:cubicBezTo>
                  <a:cubicBezTo>
                    <a:pt x="8539" y="7077"/>
                    <a:pt x="8509" y="7074"/>
                    <a:pt x="8483" y="7067"/>
                  </a:cubicBezTo>
                  <a:lnTo>
                    <a:pt x="8497" y="7046"/>
                  </a:lnTo>
                  <a:lnTo>
                    <a:pt x="8497" y="7046"/>
                  </a:lnTo>
                  <a:cubicBezTo>
                    <a:pt x="8472" y="7051"/>
                    <a:pt x="8452" y="7070"/>
                    <a:pt x="8426" y="7070"/>
                  </a:cubicBezTo>
                  <a:cubicBezTo>
                    <a:pt x="8419" y="7070"/>
                    <a:pt x="8411" y="7069"/>
                    <a:pt x="8402" y="7064"/>
                  </a:cubicBezTo>
                  <a:cubicBezTo>
                    <a:pt x="8404" y="7055"/>
                    <a:pt x="8415" y="7043"/>
                    <a:pt x="8399" y="7043"/>
                  </a:cubicBezTo>
                  <a:cubicBezTo>
                    <a:pt x="8386" y="7049"/>
                    <a:pt x="8338" y="7067"/>
                    <a:pt x="8299" y="7067"/>
                  </a:cubicBezTo>
                  <a:cubicBezTo>
                    <a:pt x="8290" y="7067"/>
                    <a:pt x="8282" y="7066"/>
                    <a:pt x="8274" y="7064"/>
                  </a:cubicBezTo>
                  <a:lnTo>
                    <a:pt x="8309" y="7043"/>
                  </a:lnTo>
                  <a:cubicBezTo>
                    <a:pt x="8287" y="7040"/>
                    <a:pt x="8266" y="7039"/>
                    <a:pt x="8247" y="7039"/>
                  </a:cubicBezTo>
                  <a:cubicBezTo>
                    <a:pt x="8120" y="7039"/>
                    <a:pt x="8038" y="7096"/>
                    <a:pt x="7917" y="7108"/>
                  </a:cubicBezTo>
                  <a:cubicBezTo>
                    <a:pt x="7917" y="7053"/>
                    <a:pt x="7787" y="7034"/>
                    <a:pt x="7722" y="7027"/>
                  </a:cubicBezTo>
                  <a:lnTo>
                    <a:pt x="7725" y="7018"/>
                  </a:lnTo>
                  <a:cubicBezTo>
                    <a:pt x="7713" y="7018"/>
                    <a:pt x="7702" y="7017"/>
                    <a:pt x="7690" y="7017"/>
                  </a:cubicBezTo>
                  <a:cubicBezTo>
                    <a:pt x="7516" y="7017"/>
                    <a:pt x="7387" y="7066"/>
                    <a:pt x="7219" y="7085"/>
                  </a:cubicBezTo>
                  <a:cubicBezTo>
                    <a:pt x="7108" y="7027"/>
                    <a:pt x="6844" y="7062"/>
                    <a:pt x="6665" y="7027"/>
                  </a:cubicBezTo>
                  <a:lnTo>
                    <a:pt x="6665" y="7027"/>
                  </a:lnTo>
                  <a:cubicBezTo>
                    <a:pt x="6693" y="7039"/>
                    <a:pt x="6661" y="7071"/>
                    <a:pt x="6630" y="7076"/>
                  </a:cubicBezTo>
                  <a:cubicBezTo>
                    <a:pt x="6626" y="7075"/>
                    <a:pt x="6621" y="7074"/>
                    <a:pt x="6616" y="7074"/>
                  </a:cubicBezTo>
                  <a:cubicBezTo>
                    <a:pt x="6590" y="7074"/>
                    <a:pt x="6558" y="7087"/>
                    <a:pt x="6539" y="7087"/>
                  </a:cubicBezTo>
                  <a:cubicBezTo>
                    <a:pt x="6526" y="7087"/>
                    <a:pt x="6519" y="7082"/>
                    <a:pt x="6521" y="7064"/>
                  </a:cubicBezTo>
                  <a:lnTo>
                    <a:pt x="6535" y="7064"/>
                  </a:lnTo>
                  <a:cubicBezTo>
                    <a:pt x="6515" y="7031"/>
                    <a:pt x="6468" y="7026"/>
                    <a:pt x="6420" y="7026"/>
                  </a:cubicBezTo>
                  <a:cubicBezTo>
                    <a:pt x="6405" y="7026"/>
                    <a:pt x="6391" y="7026"/>
                    <a:pt x="6377" y="7027"/>
                  </a:cubicBezTo>
                  <a:lnTo>
                    <a:pt x="6377" y="7027"/>
                  </a:lnTo>
                  <a:cubicBezTo>
                    <a:pt x="6435" y="6975"/>
                    <a:pt x="6489" y="6920"/>
                    <a:pt x="6540" y="6860"/>
                  </a:cubicBezTo>
                  <a:lnTo>
                    <a:pt x="6540" y="6860"/>
                  </a:lnTo>
                  <a:lnTo>
                    <a:pt x="6538" y="6900"/>
                  </a:lnTo>
                  <a:cubicBezTo>
                    <a:pt x="6596" y="6844"/>
                    <a:pt x="6538" y="6754"/>
                    <a:pt x="6589" y="6698"/>
                  </a:cubicBezTo>
                  <a:lnTo>
                    <a:pt x="6589" y="6698"/>
                  </a:lnTo>
                  <a:lnTo>
                    <a:pt x="6642" y="6719"/>
                  </a:lnTo>
                  <a:cubicBezTo>
                    <a:pt x="6744" y="6617"/>
                    <a:pt x="6879" y="6550"/>
                    <a:pt x="6943" y="6415"/>
                  </a:cubicBezTo>
                  <a:lnTo>
                    <a:pt x="6943" y="6415"/>
                  </a:lnTo>
                  <a:cubicBezTo>
                    <a:pt x="6953" y="6427"/>
                    <a:pt x="6950" y="6443"/>
                    <a:pt x="6939" y="6455"/>
                  </a:cubicBezTo>
                  <a:cubicBezTo>
                    <a:pt x="6986" y="6408"/>
                    <a:pt x="7138" y="6303"/>
                    <a:pt x="7087" y="6264"/>
                  </a:cubicBezTo>
                  <a:lnTo>
                    <a:pt x="7087" y="6264"/>
                  </a:lnTo>
                  <a:cubicBezTo>
                    <a:pt x="7089" y="6265"/>
                    <a:pt x="7091" y="6265"/>
                    <a:pt x="7092" y="6265"/>
                  </a:cubicBezTo>
                  <a:cubicBezTo>
                    <a:pt x="7130" y="6265"/>
                    <a:pt x="7191" y="6153"/>
                    <a:pt x="7226" y="6091"/>
                  </a:cubicBezTo>
                  <a:lnTo>
                    <a:pt x="7242" y="6123"/>
                  </a:lnTo>
                  <a:cubicBezTo>
                    <a:pt x="7256" y="6047"/>
                    <a:pt x="7249" y="6035"/>
                    <a:pt x="7305" y="5963"/>
                  </a:cubicBezTo>
                  <a:cubicBezTo>
                    <a:pt x="7309" y="5961"/>
                    <a:pt x="7313" y="5960"/>
                    <a:pt x="7316" y="5960"/>
                  </a:cubicBezTo>
                  <a:cubicBezTo>
                    <a:pt x="7326" y="5960"/>
                    <a:pt x="7331" y="5970"/>
                    <a:pt x="7319" y="5980"/>
                  </a:cubicBezTo>
                  <a:lnTo>
                    <a:pt x="7319" y="5980"/>
                  </a:lnTo>
                  <a:cubicBezTo>
                    <a:pt x="7371" y="5943"/>
                    <a:pt x="7331" y="5920"/>
                    <a:pt x="7402" y="5873"/>
                  </a:cubicBezTo>
                  <a:lnTo>
                    <a:pt x="7402" y="5873"/>
                  </a:lnTo>
                  <a:lnTo>
                    <a:pt x="7395" y="5910"/>
                  </a:lnTo>
                  <a:cubicBezTo>
                    <a:pt x="7449" y="5861"/>
                    <a:pt x="7437" y="5857"/>
                    <a:pt x="7446" y="5808"/>
                  </a:cubicBezTo>
                  <a:cubicBezTo>
                    <a:pt x="7467" y="5772"/>
                    <a:pt x="7532" y="5728"/>
                    <a:pt x="7567" y="5728"/>
                  </a:cubicBezTo>
                  <a:cubicBezTo>
                    <a:pt x="7573" y="5728"/>
                    <a:pt x="7577" y="5729"/>
                    <a:pt x="7581" y="5731"/>
                  </a:cubicBezTo>
                  <a:cubicBezTo>
                    <a:pt x="7576" y="5694"/>
                    <a:pt x="7593" y="5659"/>
                    <a:pt x="7623" y="5639"/>
                  </a:cubicBezTo>
                  <a:cubicBezTo>
                    <a:pt x="7634" y="5643"/>
                    <a:pt x="7630" y="5659"/>
                    <a:pt x="7625" y="5666"/>
                  </a:cubicBezTo>
                  <a:cubicBezTo>
                    <a:pt x="7729" y="5597"/>
                    <a:pt x="7727" y="5509"/>
                    <a:pt x="7810" y="5472"/>
                  </a:cubicBezTo>
                  <a:cubicBezTo>
                    <a:pt x="7816" y="5477"/>
                    <a:pt x="7822" y="5480"/>
                    <a:pt x="7829" y="5480"/>
                  </a:cubicBezTo>
                  <a:cubicBezTo>
                    <a:pt x="7831" y="5480"/>
                    <a:pt x="7834" y="5479"/>
                    <a:pt x="7836" y="5479"/>
                  </a:cubicBezTo>
                  <a:lnTo>
                    <a:pt x="7836" y="5479"/>
                  </a:lnTo>
                  <a:cubicBezTo>
                    <a:pt x="7797" y="5518"/>
                    <a:pt x="7755" y="5557"/>
                    <a:pt x="7711" y="5595"/>
                  </a:cubicBezTo>
                  <a:cubicBezTo>
                    <a:pt x="7715" y="5599"/>
                    <a:pt x="7722" y="5600"/>
                    <a:pt x="7728" y="5600"/>
                  </a:cubicBezTo>
                  <a:cubicBezTo>
                    <a:pt x="7739" y="5600"/>
                    <a:pt x="7751" y="5597"/>
                    <a:pt x="7762" y="5597"/>
                  </a:cubicBezTo>
                  <a:cubicBezTo>
                    <a:pt x="7777" y="5597"/>
                    <a:pt x="7788" y="5604"/>
                    <a:pt x="7783" y="5641"/>
                  </a:cubicBezTo>
                  <a:cubicBezTo>
                    <a:pt x="7810" y="5578"/>
                    <a:pt x="7848" y="5465"/>
                    <a:pt x="7915" y="5421"/>
                  </a:cubicBezTo>
                  <a:cubicBezTo>
                    <a:pt x="7917" y="5420"/>
                    <a:pt x="7919" y="5419"/>
                    <a:pt x="7922" y="5419"/>
                  </a:cubicBezTo>
                  <a:cubicBezTo>
                    <a:pt x="7924" y="5419"/>
                    <a:pt x="7926" y="5420"/>
                    <a:pt x="7929" y="5421"/>
                  </a:cubicBezTo>
                  <a:lnTo>
                    <a:pt x="7926" y="5428"/>
                  </a:lnTo>
                  <a:cubicBezTo>
                    <a:pt x="7940" y="5418"/>
                    <a:pt x="7950" y="5404"/>
                    <a:pt x="7956" y="5391"/>
                  </a:cubicBezTo>
                  <a:cubicBezTo>
                    <a:pt x="7975" y="5379"/>
                    <a:pt x="7994" y="5365"/>
                    <a:pt x="8007" y="5351"/>
                  </a:cubicBezTo>
                  <a:cubicBezTo>
                    <a:pt x="8010" y="5352"/>
                    <a:pt x="8012" y="5353"/>
                    <a:pt x="8014" y="5353"/>
                  </a:cubicBezTo>
                  <a:cubicBezTo>
                    <a:pt x="8041" y="5353"/>
                    <a:pt x="8084" y="5296"/>
                    <a:pt x="8112" y="5270"/>
                  </a:cubicBezTo>
                  <a:cubicBezTo>
                    <a:pt x="8089" y="5251"/>
                    <a:pt x="8112" y="5225"/>
                    <a:pt x="8090" y="5225"/>
                  </a:cubicBezTo>
                  <a:cubicBezTo>
                    <a:pt x="8085" y="5225"/>
                    <a:pt x="8079" y="5226"/>
                    <a:pt x="8070" y="5228"/>
                  </a:cubicBezTo>
                  <a:cubicBezTo>
                    <a:pt x="8076" y="5228"/>
                    <a:pt x="8070" y="5235"/>
                    <a:pt x="8057" y="5250"/>
                  </a:cubicBezTo>
                  <a:lnTo>
                    <a:pt x="8057" y="5250"/>
                  </a:lnTo>
                  <a:cubicBezTo>
                    <a:pt x="8057" y="5249"/>
                    <a:pt x="8058" y="5248"/>
                    <a:pt x="8058" y="5247"/>
                  </a:cubicBezTo>
                  <a:lnTo>
                    <a:pt x="8058" y="5247"/>
                  </a:lnTo>
                  <a:cubicBezTo>
                    <a:pt x="8054" y="5249"/>
                    <a:pt x="8047" y="5251"/>
                    <a:pt x="8042" y="5254"/>
                  </a:cubicBezTo>
                  <a:lnTo>
                    <a:pt x="8042" y="5268"/>
                  </a:lnTo>
                  <a:lnTo>
                    <a:pt x="8045" y="5265"/>
                  </a:lnTo>
                  <a:lnTo>
                    <a:pt x="8045" y="5265"/>
                  </a:lnTo>
                  <a:cubicBezTo>
                    <a:pt x="8043" y="5268"/>
                    <a:pt x="8041" y="5270"/>
                    <a:pt x="8040" y="5272"/>
                  </a:cubicBezTo>
                  <a:lnTo>
                    <a:pt x="8040" y="5268"/>
                  </a:lnTo>
                  <a:lnTo>
                    <a:pt x="7973" y="5340"/>
                  </a:lnTo>
                  <a:cubicBezTo>
                    <a:pt x="7977" y="5300"/>
                    <a:pt x="8003" y="5268"/>
                    <a:pt x="8040" y="5251"/>
                  </a:cubicBezTo>
                  <a:cubicBezTo>
                    <a:pt x="8038" y="5226"/>
                    <a:pt x="8038" y="5200"/>
                    <a:pt x="8038" y="5173"/>
                  </a:cubicBezTo>
                  <a:cubicBezTo>
                    <a:pt x="8105" y="5171"/>
                    <a:pt x="8185" y="5125"/>
                    <a:pt x="8224" y="5125"/>
                  </a:cubicBezTo>
                  <a:cubicBezTo>
                    <a:pt x="8228" y="5125"/>
                    <a:pt x="8232" y="5125"/>
                    <a:pt x="8235" y="5126"/>
                  </a:cubicBezTo>
                  <a:cubicBezTo>
                    <a:pt x="8307" y="5027"/>
                    <a:pt x="8425" y="4915"/>
                    <a:pt x="8432" y="4816"/>
                  </a:cubicBezTo>
                  <a:cubicBezTo>
                    <a:pt x="8441" y="4800"/>
                    <a:pt x="8452" y="4796"/>
                    <a:pt x="8463" y="4796"/>
                  </a:cubicBezTo>
                  <a:cubicBezTo>
                    <a:pt x="8472" y="4796"/>
                    <a:pt x="8482" y="4799"/>
                    <a:pt x="8490" y="4799"/>
                  </a:cubicBezTo>
                  <a:cubicBezTo>
                    <a:pt x="8480" y="4818"/>
                    <a:pt x="8462" y="4834"/>
                    <a:pt x="8462" y="4848"/>
                  </a:cubicBezTo>
                  <a:cubicBezTo>
                    <a:pt x="8499" y="4788"/>
                    <a:pt x="8601" y="4700"/>
                    <a:pt x="8578" y="4656"/>
                  </a:cubicBezTo>
                  <a:cubicBezTo>
                    <a:pt x="8592" y="4647"/>
                    <a:pt x="8601" y="4644"/>
                    <a:pt x="8606" y="4644"/>
                  </a:cubicBezTo>
                  <a:cubicBezTo>
                    <a:pt x="8621" y="4644"/>
                    <a:pt x="8611" y="4667"/>
                    <a:pt x="8617" y="4667"/>
                  </a:cubicBezTo>
                  <a:cubicBezTo>
                    <a:pt x="8621" y="4667"/>
                    <a:pt x="8630" y="4658"/>
                    <a:pt x="8654" y="4630"/>
                  </a:cubicBezTo>
                  <a:lnTo>
                    <a:pt x="8654" y="4651"/>
                  </a:lnTo>
                  <a:cubicBezTo>
                    <a:pt x="8866" y="4541"/>
                    <a:pt x="8839" y="4312"/>
                    <a:pt x="9067" y="4193"/>
                  </a:cubicBezTo>
                  <a:lnTo>
                    <a:pt x="9067" y="4193"/>
                  </a:lnTo>
                  <a:cubicBezTo>
                    <a:pt x="9065" y="4194"/>
                    <a:pt x="9063" y="4194"/>
                    <a:pt x="9062" y="4194"/>
                  </a:cubicBezTo>
                  <a:cubicBezTo>
                    <a:pt x="9059" y="4194"/>
                    <a:pt x="9057" y="4193"/>
                    <a:pt x="9055" y="4192"/>
                  </a:cubicBezTo>
                  <a:cubicBezTo>
                    <a:pt x="9292" y="4014"/>
                    <a:pt x="9456" y="3735"/>
                    <a:pt x="9707" y="3575"/>
                  </a:cubicBezTo>
                  <a:cubicBezTo>
                    <a:pt x="9776" y="3524"/>
                    <a:pt x="9760" y="3499"/>
                    <a:pt x="9781" y="3446"/>
                  </a:cubicBezTo>
                  <a:lnTo>
                    <a:pt x="9820" y="3459"/>
                  </a:lnTo>
                  <a:lnTo>
                    <a:pt x="9848" y="3369"/>
                  </a:lnTo>
                  <a:cubicBezTo>
                    <a:pt x="9913" y="3260"/>
                    <a:pt x="10064" y="3283"/>
                    <a:pt x="10131" y="3130"/>
                  </a:cubicBezTo>
                  <a:lnTo>
                    <a:pt x="10099" y="3128"/>
                  </a:lnTo>
                  <a:cubicBezTo>
                    <a:pt x="10137" y="3095"/>
                    <a:pt x="10196" y="3014"/>
                    <a:pt x="10219" y="3014"/>
                  </a:cubicBezTo>
                  <a:cubicBezTo>
                    <a:pt x="10222" y="3014"/>
                    <a:pt x="10224" y="3016"/>
                    <a:pt x="10226" y="3019"/>
                  </a:cubicBezTo>
                  <a:cubicBezTo>
                    <a:pt x="10228" y="3012"/>
                    <a:pt x="10221" y="2987"/>
                    <a:pt x="10247" y="2982"/>
                  </a:cubicBezTo>
                  <a:lnTo>
                    <a:pt x="10261" y="2994"/>
                  </a:lnTo>
                  <a:lnTo>
                    <a:pt x="10333" y="2873"/>
                  </a:lnTo>
                  <a:cubicBezTo>
                    <a:pt x="10351" y="2859"/>
                    <a:pt x="10364" y="2854"/>
                    <a:pt x="10373" y="2854"/>
                  </a:cubicBezTo>
                  <a:cubicBezTo>
                    <a:pt x="10394" y="2854"/>
                    <a:pt x="10400" y="2877"/>
                    <a:pt x="10421" y="2877"/>
                  </a:cubicBezTo>
                  <a:cubicBezTo>
                    <a:pt x="10435" y="2877"/>
                    <a:pt x="10455" y="2867"/>
                    <a:pt x="10490" y="2834"/>
                  </a:cubicBezTo>
                  <a:cubicBezTo>
                    <a:pt x="10524" y="2789"/>
                    <a:pt x="10562" y="2683"/>
                    <a:pt x="10541" y="2683"/>
                  </a:cubicBezTo>
                  <a:lnTo>
                    <a:pt x="10541" y="2683"/>
                  </a:lnTo>
                  <a:cubicBezTo>
                    <a:pt x="10540" y="2683"/>
                    <a:pt x="10540" y="2683"/>
                    <a:pt x="10539" y="2683"/>
                  </a:cubicBezTo>
                  <a:cubicBezTo>
                    <a:pt x="10527" y="2695"/>
                    <a:pt x="10503" y="2708"/>
                    <a:pt x="10487" y="2708"/>
                  </a:cubicBezTo>
                  <a:cubicBezTo>
                    <a:pt x="10482" y="2708"/>
                    <a:pt x="10477" y="2706"/>
                    <a:pt x="10474" y="2704"/>
                  </a:cubicBezTo>
                  <a:lnTo>
                    <a:pt x="10502" y="2660"/>
                  </a:lnTo>
                  <a:cubicBezTo>
                    <a:pt x="10477" y="2625"/>
                    <a:pt x="10463" y="2577"/>
                    <a:pt x="10411" y="2577"/>
                  </a:cubicBezTo>
                  <a:close/>
                  <a:moveTo>
                    <a:pt x="3466" y="7528"/>
                  </a:moveTo>
                  <a:lnTo>
                    <a:pt x="3434" y="7567"/>
                  </a:lnTo>
                  <a:cubicBezTo>
                    <a:pt x="3448" y="7556"/>
                    <a:pt x="3457" y="7544"/>
                    <a:pt x="3466" y="7530"/>
                  </a:cubicBezTo>
                  <a:lnTo>
                    <a:pt x="3466" y="7528"/>
                  </a:lnTo>
                  <a:close/>
                  <a:moveTo>
                    <a:pt x="3151" y="7859"/>
                  </a:moveTo>
                  <a:lnTo>
                    <a:pt x="3130" y="7890"/>
                  </a:lnTo>
                  <a:lnTo>
                    <a:pt x="3155" y="7864"/>
                  </a:lnTo>
                  <a:lnTo>
                    <a:pt x="3151" y="7859"/>
                  </a:lnTo>
                  <a:close/>
                  <a:moveTo>
                    <a:pt x="20069" y="8520"/>
                  </a:moveTo>
                  <a:lnTo>
                    <a:pt x="19937" y="8564"/>
                  </a:lnTo>
                  <a:lnTo>
                    <a:pt x="19981" y="8613"/>
                  </a:lnTo>
                  <a:lnTo>
                    <a:pt x="20069" y="8520"/>
                  </a:lnTo>
                  <a:close/>
                  <a:moveTo>
                    <a:pt x="19979" y="8884"/>
                  </a:moveTo>
                  <a:cubicBezTo>
                    <a:pt x="19965" y="8893"/>
                    <a:pt x="19972" y="8924"/>
                    <a:pt x="20021" y="8998"/>
                  </a:cubicBezTo>
                  <a:cubicBezTo>
                    <a:pt x="20002" y="8963"/>
                    <a:pt x="19986" y="8924"/>
                    <a:pt x="19979" y="8884"/>
                  </a:cubicBezTo>
                  <a:close/>
                  <a:moveTo>
                    <a:pt x="19508" y="9151"/>
                  </a:moveTo>
                  <a:cubicBezTo>
                    <a:pt x="19522" y="9172"/>
                    <a:pt x="19536" y="9188"/>
                    <a:pt x="19548" y="9202"/>
                  </a:cubicBezTo>
                  <a:lnTo>
                    <a:pt x="19508" y="9151"/>
                  </a:lnTo>
                  <a:close/>
                  <a:moveTo>
                    <a:pt x="19361" y="9354"/>
                  </a:moveTo>
                  <a:lnTo>
                    <a:pt x="19361" y="9354"/>
                  </a:lnTo>
                  <a:cubicBezTo>
                    <a:pt x="19360" y="9354"/>
                    <a:pt x="19380" y="9375"/>
                    <a:pt x="19399" y="9396"/>
                  </a:cubicBezTo>
                  <a:lnTo>
                    <a:pt x="19399" y="9396"/>
                  </a:lnTo>
                  <a:cubicBezTo>
                    <a:pt x="19399" y="9396"/>
                    <a:pt x="19398" y="9395"/>
                    <a:pt x="19397" y="9394"/>
                  </a:cubicBezTo>
                  <a:lnTo>
                    <a:pt x="19397" y="9394"/>
                  </a:lnTo>
                  <a:cubicBezTo>
                    <a:pt x="19432" y="9438"/>
                    <a:pt x="19468" y="9504"/>
                    <a:pt x="19486" y="9504"/>
                  </a:cubicBezTo>
                  <a:cubicBezTo>
                    <a:pt x="19488" y="9504"/>
                    <a:pt x="19490" y="9503"/>
                    <a:pt x="19492" y="9501"/>
                  </a:cubicBezTo>
                  <a:cubicBezTo>
                    <a:pt x="19480" y="9482"/>
                    <a:pt x="19467" y="9466"/>
                    <a:pt x="19450" y="9452"/>
                  </a:cubicBezTo>
                  <a:cubicBezTo>
                    <a:pt x="19449" y="9447"/>
                    <a:pt x="19448" y="9443"/>
                    <a:pt x="19448" y="9440"/>
                  </a:cubicBezTo>
                  <a:lnTo>
                    <a:pt x="19448" y="9440"/>
                  </a:lnTo>
                  <a:cubicBezTo>
                    <a:pt x="19448" y="9440"/>
                    <a:pt x="19449" y="9441"/>
                    <a:pt x="19450" y="9441"/>
                  </a:cubicBezTo>
                  <a:cubicBezTo>
                    <a:pt x="19450" y="9441"/>
                    <a:pt x="19450" y="9441"/>
                    <a:pt x="19450" y="9440"/>
                  </a:cubicBezTo>
                  <a:lnTo>
                    <a:pt x="19448" y="9437"/>
                  </a:lnTo>
                  <a:lnTo>
                    <a:pt x="19448" y="9437"/>
                  </a:lnTo>
                  <a:cubicBezTo>
                    <a:pt x="19448" y="9438"/>
                    <a:pt x="19448" y="9439"/>
                    <a:pt x="19448" y="9440"/>
                  </a:cubicBezTo>
                  <a:lnTo>
                    <a:pt x="19448" y="9440"/>
                  </a:lnTo>
                  <a:cubicBezTo>
                    <a:pt x="19440" y="9437"/>
                    <a:pt x="19419" y="9416"/>
                    <a:pt x="19399" y="9396"/>
                  </a:cubicBezTo>
                  <a:lnTo>
                    <a:pt x="19399" y="9396"/>
                  </a:lnTo>
                  <a:cubicBezTo>
                    <a:pt x="19399" y="9396"/>
                    <a:pt x="19399" y="9396"/>
                    <a:pt x="19399" y="9396"/>
                  </a:cubicBezTo>
                  <a:cubicBezTo>
                    <a:pt x="19399" y="9396"/>
                    <a:pt x="19399" y="9396"/>
                    <a:pt x="19399" y="9396"/>
                  </a:cubicBezTo>
                  <a:lnTo>
                    <a:pt x="19399" y="9396"/>
                  </a:lnTo>
                  <a:cubicBezTo>
                    <a:pt x="19399" y="9396"/>
                    <a:pt x="19399" y="9396"/>
                    <a:pt x="19399" y="9396"/>
                  </a:cubicBezTo>
                  <a:lnTo>
                    <a:pt x="19399" y="9396"/>
                  </a:lnTo>
                  <a:cubicBezTo>
                    <a:pt x="19395" y="9389"/>
                    <a:pt x="19388" y="9383"/>
                    <a:pt x="19383" y="9376"/>
                  </a:cubicBezTo>
                  <a:cubicBezTo>
                    <a:pt x="19368" y="9360"/>
                    <a:pt x="19361" y="9354"/>
                    <a:pt x="19361" y="9354"/>
                  </a:cubicBezTo>
                  <a:close/>
                  <a:moveTo>
                    <a:pt x="814" y="9540"/>
                  </a:moveTo>
                  <a:cubicBezTo>
                    <a:pt x="813" y="9543"/>
                    <a:pt x="812" y="9547"/>
                    <a:pt x="811" y="9550"/>
                  </a:cubicBezTo>
                  <a:lnTo>
                    <a:pt x="811" y="9550"/>
                  </a:lnTo>
                  <a:cubicBezTo>
                    <a:pt x="812" y="9546"/>
                    <a:pt x="813" y="9543"/>
                    <a:pt x="814" y="9540"/>
                  </a:cubicBezTo>
                  <a:close/>
                  <a:moveTo>
                    <a:pt x="20007" y="10020"/>
                  </a:moveTo>
                  <a:cubicBezTo>
                    <a:pt x="20007" y="10022"/>
                    <a:pt x="20007" y="10025"/>
                    <a:pt x="20007" y="10027"/>
                  </a:cubicBezTo>
                  <a:cubicBezTo>
                    <a:pt x="20010" y="10044"/>
                    <a:pt x="20012" y="10050"/>
                    <a:pt x="20012" y="10050"/>
                  </a:cubicBezTo>
                  <a:cubicBezTo>
                    <a:pt x="20012" y="10050"/>
                    <a:pt x="20009" y="10035"/>
                    <a:pt x="20007" y="10020"/>
                  </a:cubicBezTo>
                  <a:close/>
                  <a:moveTo>
                    <a:pt x="20686" y="10053"/>
                  </a:moveTo>
                  <a:cubicBezTo>
                    <a:pt x="20682" y="10068"/>
                    <a:pt x="20681" y="10075"/>
                    <a:pt x="20682" y="10075"/>
                  </a:cubicBezTo>
                  <a:cubicBezTo>
                    <a:pt x="20682" y="10075"/>
                    <a:pt x="20684" y="10069"/>
                    <a:pt x="20686" y="10062"/>
                  </a:cubicBezTo>
                  <a:lnTo>
                    <a:pt x="20686" y="10059"/>
                  </a:lnTo>
                  <a:lnTo>
                    <a:pt x="20686" y="10053"/>
                  </a:lnTo>
                  <a:close/>
                  <a:moveTo>
                    <a:pt x="20001" y="10117"/>
                  </a:moveTo>
                  <a:cubicBezTo>
                    <a:pt x="20004" y="10140"/>
                    <a:pt x="20008" y="10161"/>
                    <a:pt x="20014" y="10180"/>
                  </a:cubicBezTo>
                  <a:cubicBezTo>
                    <a:pt x="20009" y="10153"/>
                    <a:pt x="20004" y="10132"/>
                    <a:pt x="20001" y="10117"/>
                  </a:cubicBezTo>
                  <a:close/>
                  <a:moveTo>
                    <a:pt x="19742" y="10586"/>
                  </a:moveTo>
                  <a:lnTo>
                    <a:pt x="19742" y="10586"/>
                  </a:lnTo>
                  <a:cubicBezTo>
                    <a:pt x="19742" y="10586"/>
                    <a:pt x="19742" y="10587"/>
                    <a:pt x="19742" y="10587"/>
                  </a:cubicBezTo>
                  <a:lnTo>
                    <a:pt x="19742" y="10587"/>
                  </a:lnTo>
                  <a:cubicBezTo>
                    <a:pt x="19742" y="10587"/>
                    <a:pt x="19742" y="10586"/>
                    <a:pt x="19742" y="10586"/>
                  </a:cubicBezTo>
                  <a:close/>
                  <a:moveTo>
                    <a:pt x="2991" y="9482"/>
                  </a:moveTo>
                  <a:lnTo>
                    <a:pt x="2787" y="10113"/>
                  </a:lnTo>
                  <a:lnTo>
                    <a:pt x="2124" y="10113"/>
                  </a:lnTo>
                  <a:lnTo>
                    <a:pt x="2659" y="10500"/>
                  </a:lnTo>
                  <a:lnTo>
                    <a:pt x="2455" y="11130"/>
                  </a:lnTo>
                  <a:lnTo>
                    <a:pt x="2991" y="10741"/>
                  </a:lnTo>
                  <a:lnTo>
                    <a:pt x="3526" y="11130"/>
                  </a:lnTo>
                  <a:lnTo>
                    <a:pt x="3322" y="10500"/>
                  </a:lnTo>
                  <a:lnTo>
                    <a:pt x="3858" y="10113"/>
                  </a:lnTo>
                  <a:lnTo>
                    <a:pt x="3197" y="10113"/>
                  </a:lnTo>
                  <a:lnTo>
                    <a:pt x="2991" y="9482"/>
                  </a:lnTo>
                  <a:close/>
                  <a:moveTo>
                    <a:pt x="17658" y="9482"/>
                  </a:moveTo>
                  <a:lnTo>
                    <a:pt x="17454" y="10113"/>
                  </a:lnTo>
                  <a:lnTo>
                    <a:pt x="16794" y="10113"/>
                  </a:lnTo>
                  <a:lnTo>
                    <a:pt x="17329" y="10500"/>
                  </a:lnTo>
                  <a:lnTo>
                    <a:pt x="17125" y="11130"/>
                  </a:lnTo>
                  <a:lnTo>
                    <a:pt x="17661" y="10741"/>
                  </a:lnTo>
                  <a:lnTo>
                    <a:pt x="18194" y="11130"/>
                  </a:lnTo>
                  <a:lnTo>
                    <a:pt x="17990" y="10500"/>
                  </a:lnTo>
                  <a:lnTo>
                    <a:pt x="18525" y="10113"/>
                  </a:lnTo>
                  <a:lnTo>
                    <a:pt x="17865" y="10113"/>
                  </a:lnTo>
                  <a:lnTo>
                    <a:pt x="17658" y="9482"/>
                  </a:lnTo>
                  <a:close/>
                  <a:moveTo>
                    <a:pt x="18194" y="11130"/>
                  </a:moveTo>
                  <a:lnTo>
                    <a:pt x="18194" y="11130"/>
                  </a:lnTo>
                  <a:lnTo>
                    <a:pt x="18194" y="11130"/>
                  </a:lnTo>
                  <a:close/>
                  <a:moveTo>
                    <a:pt x="1208" y="11133"/>
                  </a:moveTo>
                  <a:lnTo>
                    <a:pt x="1208" y="11133"/>
                  </a:lnTo>
                  <a:cubicBezTo>
                    <a:pt x="1210" y="11138"/>
                    <a:pt x="1212" y="11143"/>
                    <a:pt x="1213" y="11148"/>
                  </a:cubicBezTo>
                  <a:lnTo>
                    <a:pt x="1213" y="11148"/>
                  </a:lnTo>
                  <a:cubicBezTo>
                    <a:pt x="1212" y="11143"/>
                    <a:pt x="1210" y="11138"/>
                    <a:pt x="1208" y="11133"/>
                  </a:cubicBezTo>
                  <a:close/>
                  <a:moveTo>
                    <a:pt x="1336" y="11390"/>
                  </a:moveTo>
                  <a:cubicBezTo>
                    <a:pt x="1335" y="11390"/>
                    <a:pt x="1336" y="11390"/>
                    <a:pt x="1336" y="11391"/>
                  </a:cubicBezTo>
                  <a:lnTo>
                    <a:pt x="1336" y="11391"/>
                  </a:lnTo>
                  <a:cubicBezTo>
                    <a:pt x="1336" y="11391"/>
                    <a:pt x="1336" y="11390"/>
                    <a:pt x="1336" y="11390"/>
                  </a:cubicBezTo>
                  <a:close/>
                  <a:moveTo>
                    <a:pt x="890" y="11496"/>
                  </a:moveTo>
                  <a:cubicBezTo>
                    <a:pt x="890" y="11497"/>
                    <a:pt x="890" y="11497"/>
                    <a:pt x="891" y="11497"/>
                  </a:cubicBezTo>
                  <a:cubicBezTo>
                    <a:pt x="890" y="11497"/>
                    <a:pt x="890" y="11497"/>
                    <a:pt x="890" y="11496"/>
                  </a:cubicBezTo>
                  <a:close/>
                  <a:moveTo>
                    <a:pt x="20955" y="11105"/>
                  </a:moveTo>
                  <a:lnTo>
                    <a:pt x="20955" y="11105"/>
                  </a:lnTo>
                  <a:cubicBezTo>
                    <a:pt x="20943" y="11128"/>
                    <a:pt x="20934" y="11151"/>
                    <a:pt x="20925" y="11177"/>
                  </a:cubicBezTo>
                  <a:cubicBezTo>
                    <a:pt x="20901" y="11290"/>
                    <a:pt x="20869" y="11402"/>
                    <a:pt x="20825" y="11508"/>
                  </a:cubicBezTo>
                  <a:cubicBezTo>
                    <a:pt x="20890" y="11395"/>
                    <a:pt x="20964" y="11256"/>
                    <a:pt x="20955" y="11105"/>
                  </a:cubicBezTo>
                  <a:close/>
                  <a:moveTo>
                    <a:pt x="731" y="11506"/>
                  </a:moveTo>
                  <a:lnTo>
                    <a:pt x="731" y="11508"/>
                  </a:lnTo>
                  <a:cubicBezTo>
                    <a:pt x="731" y="11508"/>
                    <a:pt x="731" y="11508"/>
                    <a:pt x="731" y="11508"/>
                  </a:cubicBezTo>
                  <a:lnTo>
                    <a:pt x="731" y="11508"/>
                  </a:lnTo>
                  <a:cubicBezTo>
                    <a:pt x="731" y="11508"/>
                    <a:pt x="731" y="11507"/>
                    <a:pt x="731" y="11506"/>
                  </a:cubicBezTo>
                  <a:close/>
                  <a:moveTo>
                    <a:pt x="731" y="11508"/>
                  </a:moveTo>
                  <a:lnTo>
                    <a:pt x="731" y="11508"/>
                  </a:lnTo>
                  <a:cubicBezTo>
                    <a:pt x="731" y="11515"/>
                    <a:pt x="733" y="11521"/>
                    <a:pt x="733" y="11527"/>
                  </a:cubicBezTo>
                  <a:cubicBezTo>
                    <a:pt x="760" y="11555"/>
                    <a:pt x="772" y="11566"/>
                    <a:pt x="774" y="11566"/>
                  </a:cubicBezTo>
                  <a:cubicBezTo>
                    <a:pt x="776" y="11566"/>
                    <a:pt x="757" y="11542"/>
                    <a:pt x="731" y="11508"/>
                  </a:cubicBezTo>
                  <a:close/>
                  <a:moveTo>
                    <a:pt x="19608" y="11532"/>
                  </a:moveTo>
                  <a:lnTo>
                    <a:pt x="19575" y="11571"/>
                  </a:lnTo>
                  <a:cubicBezTo>
                    <a:pt x="19587" y="11559"/>
                    <a:pt x="19599" y="11545"/>
                    <a:pt x="19608" y="11532"/>
                  </a:cubicBezTo>
                  <a:close/>
                  <a:moveTo>
                    <a:pt x="20825" y="11508"/>
                  </a:moveTo>
                  <a:lnTo>
                    <a:pt x="20825" y="11508"/>
                  </a:lnTo>
                  <a:cubicBezTo>
                    <a:pt x="20723" y="11661"/>
                    <a:pt x="20623" y="11763"/>
                    <a:pt x="20635" y="11824"/>
                  </a:cubicBezTo>
                  <a:cubicBezTo>
                    <a:pt x="20677" y="11770"/>
                    <a:pt x="20716" y="11715"/>
                    <a:pt x="20746" y="11657"/>
                  </a:cubicBezTo>
                  <a:cubicBezTo>
                    <a:pt x="20776" y="11606"/>
                    <a:pt x="20802" y="11555"/>
                    <a:pt x="20825" y="11508"/>
                  </a:cubicBezTo>
                  <a:close/>
                  <a:moveTo>
                    <a:pt x="20057" y="11828"/>
                  </a:moveTo>
                  <a:cubicBezTo>
                    <a:pt x="20051" y="11828"/>
                    <a:pt x="20028" y="11855"/>
                    <a:pt x="19974" y="11928"/>
                  </a:cubicBezTo>
                  <a:cubicBezTo>
                    <a:pt x="19976" y="11953"/>
                    <a:pt x="19898" y="12060"/>
                    <a:pt x="19915" y="12060"/>
                  </a:cubicBezTo>
                  <a:cubicBezTo>
                    <a:pt x="19922" y="12060"/>
                    <a:pt x="19943" y="12043"/>
                    <a:pt x="19988" y="12000"/>
                  </a:cubicBezTo>
                  <a:lnTo>
                    <a:pt x="19988" y="11997"/>
                  </a:lnTo>
                  <a:cubicBezTo>
                    <a:pt x="19995" y="11979"/>
                    <a:pt x="20004" y="11958"/>
                    <a:pt x="20016" y="11940"/>
                  </a:cubicBezTo>
                  <a:lnTo>
                    <a:pt x="20051" y="11858"/>
                  </a:lnTo>
                  <a:cubicBezTo>
                    <a:pt x="20057" y="11841"/>
                    <a:pt x="20061" y="11828"/>
                    <a:pt x="20057" y="11828"/>
                  </a:cubicBezTo>
                  <a:close/>
                  <a:moveTo>
                    <a:pt x="1236" y="12059"/>
                  </a:moveTo>
                  <a:cubicBezTo>
                    <a:pt x="1236" y="12059"/>
                    <a:pt x="1237" y="12060"/>
                    <a:pt x="1237" y="12061"/>
                  </a:cubicBezTo>
                  <a:lnTo>
                    <a:pt x="1237" y="12061"/>
                  </a:lnTo>
                  <a:lnTo>
                    <a:pt x="1236" y="12060"/>
                  </a:lnTo>
                  <a:lnTo>
                    <a:pt x="1236" y="12060"/>
                  </a:lnTo>
                  <a:cubicBezTo>
                    <a:pt x="1237" y="12061"/>
                    <a:pt x="1237" y="12061"/>
                    <a:pt x="1237" y="12061"/>
                  </a:cubicBezTo>
                  <a:cubicBezTo>
                    <a:pt x="1237" y="12061"/>
                    <a:pt x="1237" y="12061"/>
                    <a:pt x="1237" y="12061"/>
                  </a:cubicBezTo>
                  <a:lnTo>
                    <a:pt x="1237" y="12061"/>
                  </a:lnTo>
                  <a:lnTo>
                    <a:pt x="1238" y="12061"/>
                  </a:lnTo>
                  <a:lnTo>
                    <a:pt x="1238" y="12061"/>
                  </a:lnTo>
                  <a:cubicBezTo>
                    <a:pt x="1237" y="12060"/>
                    <a:pt x="1236" y="12059"/>
                    <a:pt x="1236" y="12059"/>
                  </a:cubicBezTo>
                  <a:close/>
                  <a:moveTo>
                    <a:pt x="20289" y="11869"/>
                  </a:moveTo>
                  <a:cubicBezTo>
                    <a:pt x="20272" y="11869"/>
                    <a:pt x="20232" y="11913"/>
                    <a:pt x="20192" y="11979"/>
                  </a:cubicBezTo>
                  <a:cubicBezTo>
                    <a:pt x="20171" y="12036"/>
                    <a:pt x="20121" y="12104"/>
                    <a:pt x="20144" y="12104"/>
                  </a:cubicBezTo>
                  <a:cubicBezTo>
                    <a:pt x="20146" y="12104"/>
                    <a:pt x="20149" y="12103"/>
                    <a:pt x="20153" y="12102"/>
                  </a:cubicBezTo>
                  <a:lnTo>
                    <a:pt x="20178" y="12067"/>
                  </a:lnTo>
                  <a:lnTo>
                    <a:pt x="20227" y="11991"/>
                  </a:lnTo>
                  <a:lnTo>
                    <a:pt x="20296" y="11879"/>
                  </a:lnTo>
                  <a:cubicBezTo>
                    <a:pt x="20296" y="11872"/>
                    <a:pt x="20293" y="11869"/>
                    <a:pt x="20289" y="11869"/>
                  </a:cubicBezTo>
                  <a:close/>
                  <a:moveTo>
                    <a:pt x="19004" y="12097"/>
                  </a:moveTo>
                  <a:cubicBezTo>
                    <a:pt x="19004" y="12097"/>
                    <a:pt x="19003" y="12097"/>
                    <a:pt x="19003" y="12097"/>
                  </a:cubicBezTo>
                  <a:cubicBezTo>
                    <a:pt x="18977" y="12123"/>
                    <a:pt x="18970" y="12137"/>
                    <a:pt x="18973" y="12141"/>
                  </a:cubicBezTo>
                  <a:cubicBezTo>
                    <a:pt x="18993" y="12117"/>
                    <a:pt x="19010" y="12097"/>
                    <a:pt x="19004" y="12097"/>
                  </a:cubicBezTo>
                  <a:close/>
                  <a:moveTo>
                    <a:pt x="18794" y="12095"/>
                  </a:moveTo>
                  <a:lnTo>
                    <a:pt x="18794" y="12095"/>
                  </a:lnTo>
                  <a:cubicBezTo>
                    <a:pt x="18750" y="12130"/>
                    <a:pt x="18713" y="12169"/>
                    <a:pt x="18678" y="12211"/>
                  </a:cubicBezTo>
                  <a:cubicBezTo>
                    <a:pt x="18720" y="12176"/>
                    <a:pt x="18757" y="12137"/>
                    <a:pt x="18794" y="12095"/>
                  </a:cubicBezTo>
                  <a:close/>
                  <a:moveTo>
                    <a:pt x="2097" y="12219"/>
                  </a:moveTo>
                  <a:cubicBezTo>
                    <a:pt x="2097" y="12219"/>
                    <a:pt x="2097" y="12220"/>
                    <a:pt x="2098" y="12220"/>
                  </a:cubicBezTo>
                  <a:lnTo>
                    <a:pt x="2098" y="12220"/>
                  </a:lnTo>
                  <a:cubicBezTo>
                    <a:pt x="2098" y="12220"/>
                    <a:pt x="2098" y="12220"/>
                    <a:pt x="2098" y="12220"/>
                  </a:cubicBezTo>
                  <a:cubicBezTo>
                    <a:pt x="2098" y="12220"/>
                    <a:pt x="2097" y="12219"/>
                    <a:pt x="2097" y="12219"/>
                  </a:cubicBezTo>
                  <a:close/>
                  <a:moveTo>
                    <a:pt x="2374" y="12218"/>
                  </a:moveTo>
                  <a:lnTo>
                    <a:pt x="2499" y="12345"/>
                  </a:lnTo>
                  <a:cubicBezTo>
                    <a:pt x="2500" y="12353"/>
                    <a:pt x="2497" y="12357"/>
                    <a:pt x="2491" y="12357"/>
                  </a:cubicBezTo>
                  <a:cubicBezTo>
                    <a:pt x="2483" y="12357"/>
                    <a:pt x="2469" y="12349"/>
                    <a:pt x="2453" y="12331"/>
                  </a:cubicBezTo>
                  <a:lnTo>
                    <a:pt x="2453" y="12331"/>
                  </a:lnTo>
                  <a:cubicBezTo>
                    <a:pt x="2454" y="12332"/>
                    <a:pt x="2456" y="12333"/>
                    <a:pt x="2456" y="12333"/>
                  </a:cubicBezTo>
                  <a:cubicBezTo>
                    <a:pt x="2465" y="12333"/>
                    <a:pt x="2409" y="12265"/>
                    <a:pt x="2374" y="12218"/>
                  </a:cubicBezTo>
                  <a:close/>
                  <a:moveTo>
                    <a:pt x="19548" y="12436"/>
                  </a:moveTo>
                  <a:lnTo>
                    <a:pt x="19483" y="12545"/>
                  </a:lnTo>
                  <a:cubicBezTo>
                    <a:pt x="19541" y="12503"/>
                    <a:pt x="19555" y="12510"/>
                    <a:pt x="19599" y="12496"/>
                  </a:cubicBezTo>
                  <a:lnTo>
                    <a:pt x="19548" y="12436"/>
                  </a:lnTo>
                  <a:close/>
                  <a:moveTo>
                    <a:pt x="1018" y="12514"/>
                  </a:moveTo>
                  <a:lnTo>
                    <a:pt x="1018" y="12514"/>
                  </a:lnTo>
                  <a:cubicBezTo>
                    <a:pt x="1087" y="12570"/>
                    <a:pt x="1100" y="12585"/>
                    <a:pt x="1090" y="12585"/>
                  </a:cubicBezTo>
                  <a:cubicBezTo>
                    <a:pt x="1084" y="12585"/>
                    <a:pt x="1068" y="12579"/>
                    <a:pt x="1053" y="12572"/>
                  </a:cubicBezTo>
                  <a:lnTo>
                    <a:pt x="1018" y="12514"/>
                  </a:lnTo>
                  <a:close/>
                  <a:moveTo>
                    <a:pt x="2752" y="12929"/>
                  </a:moveTo>
                  <a:lnTo>
                    <a:pt x="2836" y="13006"/>
                  </a:lnTo>
                  <a:lnTo>
                    <a:pt x="2845" y="13008"/>
                  </a:lnTo>
                  <a:cubicBezTo>
                    <a:pt x="2833" y="13008"/>
                    <a:pt x="2822" y="13006"/>
                    <a:pt x="2812" y="13004"/>
                  </a:cubicBezTo>
                  <a:cubicBezTo>
                    <a:pt x="2764" y="12960"/>
                    <a:pt x="2752" y="12941"/>
                    <a:pt x="2752" y="12929"/>
                  </a:cubicBezTo>
                  <a:close/>
                  <a:moveTo>
                    <a:pt x="2926" y="13036"/>
                  </a:moveTo>
                  <a:lnTo>
                    <a:pt x="2928" y="13036"/>
                  </a:lnTo>
                  <a:lnTo>
                    <a:pt x="2930" y="13039"/>
                  </a:lnTo>
                  <a:lnTo>
                    <a:pt x="2930" y="13039"/>
                  </a:lnTo>
                  <a:cubicBezTo>
                    <a:pt x="2930" y="13039"/>
                    <a:pt x="2929" y="13039"/>
                    <a:pt x="2928" y="13038"/>
                  </a:cubicBezTo>
                  <a:cubicBezTo>
                    <a:pt x="2928" y="13037"/>
                    <a:pt x="2927" y="13036"/>
                    <a:pt x="2926" y="13036"/>
                  </a:cubicBezTo>
                  <a:close/>
                  <a:moveTo>
                    <a:pt x="2993" y="13108"/>
                  </a:moveTo>
                  <a:lnTo>
                    <a:pt x="2993" y="13108"/>
                  </a:lnTo>
                  <a:cubicBezTo>
                    <a:pt x="2994" y="13109"/>
                    <a:pt x="2994" y="13109"/>
                    <a:pt x="2995" y="13110"/>
                  </a:cubicBezTo>
                  <a:lnTo>
                    <a:pt x="2995" y="13110"/>
                  </a:lnTo>
                  <a:cubicBezTo>
                    <a:pt x="2994" y="13110"/>
                    <a:pt x="2994" y="13109"/>
                    <a:pt x="2993" y="13108"/>
                  </a:cubicBezTo>
                  <a:close/>
                  <a:moveTo>
                    <a:pt x="18196" y="12980"/>
                  </a:moveTo>
                  <a:lnTo>
                    <a:pt x="18110" y="13078"/>
                  </a:lnTo>
                  <a:lnTo>
                    <a:pt x="18080" y="13113"/>
                  </a:lnTo>
                  <a:lnTo>
                    <a:pt x="18196" y="12980"/>
                  </a:lnTo>
                  <a:close/>
                  <a:moveTo>
                    <a:pt x="19474" y="13145"/>
                  </a:moveTo>
                  <a:cubicBezTo>
                    <a:pt x="19475" y="13145"/>
                    <a:pt x="19439" y="13173"/>
                    <a:pt x="19390" y="13212"/>
                  </a:cubicBezTo>
                  <a:cubicBezTo>
                    <a:pt x="19392" y="13210"/>
                    <a:pt x="19392" y="13208"/>
                    <a:pt x="19392" y="13205"/>
                  </a:cubicBezTo>
                  <a:cubicBezTo>
                    <a:pt x="19449" y="13162"/>
                    <a:pt x="19473" y="13145"/>
                    <a:pt x="19474" y="13145"/>
                  </a:cubicBezTo>
                  <a:close/>
                  <a:moveTo>
                    <a:pt x="7674" y="13393"/>
                  </a:moveTo>
                  <a:lnTo>
                    <a:pt x="7671" y="13395"/>
                  </a:lnTo>
                  <a:cubicBezTo>
                    <a:pt x="7678" y="13395"/>
                    <a:pt x="7685" y="13395"/>
                    <a:pt x="7692" y="13394"/>
                  </a:cubicBezTo>
                  <a:lnTo>
                    <a:pt x="7692" y="13394"/>
                  </a:lnTo>
                  <a:lnTo>
                    <a:pt x="7762" y="13400"/>
                  </a:lnTo>
                  <a:cubicBezTo>
                    <a:pt x="7740" y="13397"/>
                    <a:pt x="7718" y="13394"/>
                    <a:pt x="7696" y="13394"/>
                  </a:cubicBezTo>
                  <a:cubicBezTo>
                    <a:pt x="7694" y="13394"/>
                    <a:pt x="7693" y="13394"/>
                    <a:pt x="7692" y="13394"/>
                  </a:cubicBezTo>
                  <a:lnTo>
                    <a:pt x="7692" y="13394"/>
                  </a:lnTo>
                  <a:lnTo>
                    <a:pt x="7674" y="13393"/>
                  </a:lnTo>
                  <a:close/>
                  <a:moveTo>
                    <a:pt x="8441" y="13400"/>
                  </a:moveTo>
                  <a:cubicBezTo>
                    <a:pt x="8437" y="13401"/>
                    <a:pt x="8431" y="13403"/>
                    <a:pt x="8426" y="13404"/>
                  </a:cubicBezTo>
                  <a:lnTo>
                    <a:pt x="8426" y="13404"/>
                  </a:lnTo>
                  <a:cubicBezTo>
                    <a:pt x="8432" y="13403"/>
                    <a:pt x="8437" y="13402"/>
                    <a:pt x="8441" y="13400"/>
                  </a:cubicBezTo>
                  <a:close/>
                  <a:moveTo>
                    <a:pt x="8026" y="13393"/>
                  </a:moveTo>
                  <a:cubicBezTo>
                    <a:pt x="8040" y="13405"/>
                    <a:pt x="8056" y="13414"/>
                    <a:pt x="8075" y="13419"/>
                  </a:cubicBezTo>
                  <a:cubicBezTo>
                    <a:pt x="8079" y="13416"/>
                    <a:pt x="8082" y="13412"/>
                    <a:pt x="8086" y="13409"/>
                  </a:cubicBezTo>
                  <a:lnTo>
                    <a:pt x="8026" y="13393"/>
                  </a:lnTo>
                  <a:close/>
                  <a:moveTo>
                    <a:pt x="15021" y="13422"/>
                  </a:moveTo>
                  <a:cubicBezTo>
                    <a:pt x="15016" y="13422"/>
                    <a:pt x="15010" y="13424"/>
                    <a:pt x="15006" y="13428"/>
                  </a:cubicBezTo>
                  <a:lnTo>
                    <a:pt x="15027" y="13423"/>
                  </a:lnTo>
                  <a:cubicBezTo>
                    <a:pt x="15025" y="13423"/>
                    <a:pt x="15023" y="13422"/>
                    <a:pt x="15021" y="13422"/>
                  </a:cubicBezTo>
                  <a:close/>
                  <a:moveTo>
                    <a:pt x="6085" y="13431"/>
                  </a:moveTo>
                  <a:cubicBezTo>
                    <a:pt x="6082" y="13431"/>
                    <a:pt x="6071" y="13433"/>
                    <a:pt x="6060" y="13437"/>
                  </a:cubicBezTo>
                  <a:lnTo>
                    <a:pt x="6072" y="13437"/>
                  </a:lnTo>
                  <a:cubicBezTo>
                    <a:pt x="6085" y="13433"/>
                    <a:pt x="6088" y="13431"/>
                    <a:pt x="6085" y="13431"/>
                  </a:cubicBezTo>
                  <a:close/>
                  <a:moveTo>
                    <a:pt x="13933" y="13435"/>
                  </a:moveTo>
                  <a:cubicBezTo>
                    <a:pt x="13916" y="13451"/>
                    <a:pt x="13939" y="13453"/>
                    <a:pt x="13944" y="13460"/>
                  </a:cubicBezTo>
                  <a:lnTo>
                    <a:pt x="13944" y="13460"/>
                  </a:lnTo>
                  <a:lnTo>
                    <a:pt x="13933" y="13435"/>
                  </a:lnTo>
                  <a:close/>
                  <a:moveTo>
                    <a:pt x="6030" y="13460"/>
                  </a:moveTo>
                  <a:cubicBezTo>
                    <a:pt x="6030" y="13460"/>
                    <a:pt x="6030" y="13460"/>
                    <a:pt x="6030" y="13460"/>
                  </a:cubicBezTo>
                  <a:cubicBezTo>
                    <a:pt x="6030" y="13460"/>
                    <a:pt x="6030" y="13460"/>
                    <a:pt x="6030" y="13460"/>
                  </a:cubicBezTo>
                  <a:lnTo>
                    <a:pt x="6030" y="13460"/>
                  </a:lnTo>
                  <a:cubicBezTo>
                    <a:pt x="6030" y="13460"/>
                    <a:pt x="6030" y="13460"/>
                    <a:pt x="6030" y="13460"/>
                  </a:cubicBezTo>
                  <a:close/>
                  <a:moveTo>
                    <a:pt x="13944" y="13460"/>
                  </a:moveTo>
                  <a:lnTo>
                    <a:pt x="13945" y="13462"/>
                  </a:lnTo>
                  <a:lnTo>
                    <a:pt x="13945" y="13462"/>
                  </a:lnTo>
                  <a:cubicBezTo>
                    <a:pt x="13945" y="13461"/>
                    <a:pt x="13945" y="13461"/>
                    <a:pt x="13944" y="13460"/>
                  </a:cubicBezTo>
                  <a:close/>
                  <a:moveTo>
                    <a:pt x="6023" y="13444"/>
                  </a:moveTo>
                  <a:cubicBezTo>
                    <a:pt x="6007" y="13444"/>
                    <a:pt x="5995" y="13446"/>
                    <a:pt x="5998" y="13463"/>
                  </a:cubicBezTo>
                  <a:lnTo>
                    <a:pt x="6025" y="13456"/>
                  </a:lnTo>
                  <a:lnTo>
                    <a:pt x="6025" y="13456"/>
                  </a:lnTo>
                  <a:cubicBezTo>
                    <a:pt x="6027" y="13457"/>
                    <a:pt x="6029" y="13458"/>
                    <a:pt x="6030" y="13460"/>
                  </a:cubicBezTo>
                  <a:lnTo>
                    <a:pt x="6030" y="13460"/>
                  </a:lnTo>
                  <a:cubicBezTo>
                    <a:pt x="6031" y="13453"/>
                    <a:pt x="6047" y="13449"/>
                    <a:pt x="6060" y="13444"/>
                  </a:cubicBezTo>
                  <a:lnTo>
                    <a:pt x="6060" y="13444"/>
                  </a:lnTo>
                  <a:cubicBezTo>
                    <a:pt x="6057" y="13444"/>
                    <a:pt x="6054" y="13444"/>
                    <a:pt x="6051" y="13444"/>
                  </a:cubicBezTo>
                  <a:cubicBezTo>
                    <a:pt x="6042" y="13444"/>
                    <a:pt x="6032" y="13444"/>
                    <a:pt x="6023" y="13444"/>
                  </a:cubicBezTo>
                  <a:close/>
                  <a:moveTo>
                    <a:pt x="17498" y="13368"/>
                  </a:moveTo>
                  <a:lnTo>
                    <a:pt x="17410" y="13426"/>
                  </a:lnTo>
                  <a:lnTo>
                    <a:pt x="17396" y="13479"/>
                  </a:lnTo>
                  <a:lnTo>
                    <a:pt x="17498" y="13368"/>
                  </a:lnTo>
                  <a:close/>
                  <a:moveTo>
                    <a:pt x="6271" y="13627"/>
                  </a:moveTo>
                  <a:cubicBezTo>
                    <a:pt x="6277" y="13630"/>
                    <a:pt x="6282" y="13633"/>
                    <a:pt x="6281" y="13633"/>
                  </a:cubicBezTo>
                  <a:cubicBezTo>
                    <a:pt x="6280" y="13633"/>
                    <a:pt x="6277" y="13632"/>
                    <a:pt x="6271" y="13630"/>
                  </a:cubicBezTo>
                  <a:lnTo>
                    <a:pt x="6271" y="13627"/>
                  </a:lnTo>
                  <a:close/>
                  <a:moveTo>
                    <a:pt x="7745" y="13650"/>
                  </a:moveTo>
                  <a:cubicBezTo>
                    <a:pt x="7744" y="13651"/>
                    <a:pt x="7743" y="13652"/>
                    <a:pt x="7743" y="13653"/>
                  </a:cubicBezTo>
                  <a:cubicBezTo>
                    <a:pt x="7743" y="13653"/>
                    <a:pt x="7744" y="13652"/>
                    <a:pt x="7745" y="13650"/>
                  </a:cubicBezTo>
                  <a:close/>
                  <a:moveTo>
                    <a:pt x="6132" y="13653"/>
                  </a:moveTo>
                  <a:cubicBezTo>
                    <a:pt x="6130" y="13654"/>
                    <a:pt x="6127" y="13654"/>
                    <a:pt x="6125" y="13655"/>
                  </a:cubicBezTo>
                  <a:lnTo>
                    <a:pt x="6125" y="13655"/>
                  </a:lnTo>
                  <a:cubicBezTo>
                    <a:pt x="6127" y="13654"/>
                    <a:pt x="6129" y="13653"/>
                    <a:pt x="6132" y="13653"/>
                  </a:cubicBezTo>
                  <a:close/>
                  <a:moveTo>
                    <a:pt x="8191" y="13665"/>
                  </a:moveTo>
                  <a:lnTo>
                    <a:pt x="8179" y="13667"/>
                  </a:lnTo>
                  <a:lnTo>
                    <a:pt x="8207" y="13671"/>
                  </a:lnTo>
                  <a:cubicBezTo>
                    <a:pt x="8206" y="13670"/>
                    <a:pt x="8205" y="13669"/>
                    <a:pt x="8203" y="13668"/>
                  </a:cubicBezTo>
                  <a:lnTo>
                    <a:pt x="8203" y="13668"/>
                  </a:lnTo>
                  <a:cubicBezTo>
                    <a:pt x="8201" y="13669"/>
                    <a:pt x="8199" y="13669"/>
                    <a:pt x="8198" y="13669"/>
                  </a:cubicBezTo>
                  <a:cubicBezTo>
                    <a:pt x="8195" y="13668"/>
                    <a:pt x="8193" y="13666"/>
                    <a:pt x="8191" y="13665"/>
                  </a:cubicBezTo>
                  <a:close/>
                  <a:moveTo>
                    <a:pt x="7685" y="13672"/>
                  </a:moveTo>
                  <a:lnTo>
                    <a:pt x="7685" y="13672"/>
                  </a:lnTo>
                  <a:cubicBezTo>
                    <a:pt x="7684" y="13673"/>
                    <a:pt x="7684" y="13674"/>
                    <a:pt x="7683" y="13674"/>
                  </a:cubicBezTo>
                  <a:lnTo>
                    <a:pt x="7683" y="13674"/>
                  </a:lnTo>
                  <a:cubicBezTo>
                    <a:pt x="7684" y="13674"/>
                    <a:pt x="7686" y="13674"/>
                    <a:pt x="7688" y="13674"/>
                  </a:cubicBezTo>
                  <a:cubicBezTo>
                    <a:pt x="7687" y="13673"/>
                    <a:pt x="7686" y="13672"/>
                    <a:pt x="7685" y="13672"/>
                  </a:cubicBezTo>
                  <a:close/>
                  <a:moveTo>
                    <a:pt x="15266" y="13499"/>
                  </a:moveTo>
                  <a:lnTo>
                    <a:pt x="15147" y="13676"/>
                  </a:lnTo>
                  <a:lnTo>
                    <a:pt x="15396" y="13537"/>
                  </a:lnTo>
                  <a:lnTo>
                    <a:pt x="15266" y="13499"/>
                  </a:lnTo>
                  <a:close/>
                  <a:moveTo>
                    <a:pt x="6081" y="13671"/>
                  </a:moveTo>
                  <a:cubicBezTo>
                    <a:pt x="6090" y="13671"/>
                    <a:pt x="6097" y="13674"/>
                    <a:pt x="6107" y="13676"/>
                  </a:cubicBezTo>
                  <a:lnTo>
                    <a:pt x="6081" y="13671"/>
                  </a:lnTo>
                  <a:close/>
                  <a:moveTo>
                    <a:pt x="7648" y="13671"/>
                  </a:moveTo>
                  <a:lnTo>
                    <a:pt x="7648" y="13674"/>
                  </a:lnTo>
                  <a:cubicBezTo>
                    <a:pt x="7652" y="13675"/>
                    <a:pt x="7656" y="13676"/>
                    <a:pt x="7660" y="13676"/>
                  </a:cubicBezTo>
                  <a:cubicBezTo>
                    <a:pt x="7663" y="13676"/>
                    <a:pt x="7666" y="13676"/>
                    <a:pt x="7668" y="13675"/>
                  </a:cubicBezTo>
                  <a:lnTo>
                    <a:pt x="7668" y="13675"/>
                  </a:lnTo>
                  <a:cubicBezTo>
                    <a:pt x="7669" y="13675"/>
                    <a:pt x="7670" y="13675"/>
                    <a:pt x="7671" y="13675"/>
                  </a:cubicBezTo>
                  <a:cubicBezTo>
                    <a:pt x="7674" y="13675"/>
                    <a:pt x="7676" y="13675"/>
                    <a:pt x="7679" y="13675"/>
                  </a:cubicBezTo>
                  <a:lnTo>
                    <a:pt x="7679" y="13675"/>
                  </a:lnTo>
                  <a:cubicBezTo>
                    <a:pt x="7679" y="13675"/>
                    <a:pt x="7680" y="13675"/>
                    <a:pt x="7681" y="13676"/>
                  </a:cubicBezTo>
                  <a:cubicBezTo>
                    <a:pt x="7681" y="13675"/>
                    <a:pt x="7682" y="13675"/>
                    <a:pt x="7683" y="13674"/>
                  </a:cubicBezTo>
                  <a:lnTo>
                    <a:pt x="7683" y="13674"/>
                  </a:lnTo>
                  <a:cubicBezTo>
                    <a:pt x="7681" y="13674"/>
                    <a:pt x="7680" y="13675"/>
                    <a:pt x="7679" y="13675"/>
                  </a:cubicBezTo>
                  <a:lnTo>
                    <a:pt x="7679" y="13675"/>
                  </a:lnTo>
                  <a:cubicBezTo>
                    <a:pt x="7677" y="13674"/>
                    <a:pt x="7676" y="13673"/>
                    <a:pt x="7674" y="13673"/>
                  </a:cubicBezTo>
                  <a:lnTo>
                    <a:pt x="7674" y="13673"/>
                  </a:lnTo>
                  <a:cubicBezTo>
                    <a:pt x="7672" y="13674"/>
                    <a:pt x="7670" y="13674"/>
                    <a:pt x="7668" y="13675"/>
                  </a:cubicBezTo>
                  <a:lnTo>
                    <a:pt x="7668" y="13675"/>
                  </a:lnTo>
                  <a:cubicBezTo>
                    <a:pt x="7662" y="13675"/>
                    <a:pt x="7655" y="13674"/>
                    <a:pt x="7648" y="13671"/>
                  </a:cubicBezTo>
                  <a:close/>
                  <a:moveTo>
                    <a:pt x="9778" y="13663"/>
                  </a:moveTo>
                  <a:cubicBezTo>
                    <a:pt x="9775" y="13663"/>
                    <a:pt x="9772" y="13664"/>
                    <a:pt x="9769" y="13664"/>
                  </a:cubicBezTo>
                  <a:lnTo>
                    <a:pt x="9767" y="13664"/>
                  </a:lnTo>
                  <a:cubicBezTo>
                    <a:pt x="9782" y="13678"/>
                    <a:pt x="9803" y="13685"/>
                    <a:pt x="9823" y="13685"/>
                  </a:cubicBezTo>
                  <a:cubicBezTo>
                    <a:pt x="9837" y="13685"/>
                    <a:pt x="9850" y="13682"/>
                    <a:pt x="9862" y="13676"/>
                  </a:cubicBezTo>
                  <a:cubicBezTo>
                    <a:pt x="9830" y="13674"/>
                    <a:pt x="9798" y="13663"/>
                    <a:pt x="9778" y="13663"/>
                  </a:cubicBezTo>
                  <a:close/>
                  <a:moveTo>
                    <a:pt x="8096" y="13664"/>
                  </a:moveTo>
                  <a:cubicBezTo>
                    <a:pt x="8071" y="13670"/>
                    <a:pt x="8063" y="13706"/>
                    <a:pt x="8093" y="13706"/>
                  </a:cubicBezTo>
                  <a:cubicBezTo>
                    <a:pt x="8097" y="13706"/>
                    <a:pt x="8102" y="13705"/>
                    <a:pt x="8107" y="13704"/>
                  </a:cubicBezTo>
                  <a:lnTo>
                    <a:pt x="8096" y="13664"/>
                  </a:lnTo>
                  <a:close/>
                  <a:moveTo>
                    <a:pt x="14707" y="13690"/>
                  </a:moveTo>
                  <a:cubicBezTo>
                    <a:pt x="14715" y="13693"/>
                    <a:pt x="14723" y="13696"/>
                    <a:pt x="14731" y="13698"/>
                  </a:cubicBezTo>
                  <a:lnTo>
                    <a:pt x="14731" y="13698"/>
                  </a:lnTo>
                  <a:cubicBezTo>
                    <a:pt x="14729" y="13702"/>
                    <a:pt x="14727" y="13706"/>
                    <a:pt x="14726" y="13711"/>
                  </a:cubicBezTo>
                  <a:lnTo>
                    <a:pt x="14707" y="13690"/>
                  </a:lnTo>
                  <a:close/>
                  <a:moveTo>
                    <a:pt x="14672" y="13674"/>
                  </a:moveTo>
                  <a:cubicBezTo>
                    <a:pt x="14680" y="13678"/>
                    <a:pt x="14688" y="13682"/>
                    <a:pt x="14697" y="13686"/>
                  </a:cubicBezTo>
                  <a:lnTo>
                    <a:pt x="14697" y="13686"/>
                  </a:lnTo>
                  <a:cubicBezTo>
                    <a:pt x="14686" y="13695"/>
                    <a:pt x="14676" y="13704"/>
                    <a:pt x="14666" y="13713"/>
                  </a:cubicBezTo>
                  <a:lnTo>
                    <a:pt x="14666" y="13713"/>
                  </a:lnTo>
                  <a:lnTo>
                    <a:pt x="14672" y="13674"/>
                  </a:lnTo>
                  <a:close/>
                  <a:moveTo>
                    <a:pt x="14749" y="13727"/>
                  </a:moveTo>
                  <a:lnTo>
                    <a:pt x="14779" y="13729"/>
                  </a:lnTo>
                  <a:lnTo>
                    <a:pt x="14716" y="13741"/>
                  </a:lnTo>
                  <a:lnTo>
                    <a:pt x="14749" y="13727"/>
                  </a:lnTo>
                  <a:close/>
                  <a:moveTo>
                    <a:pt x="6210" y="13664"/>
                  </a:moveTo>
                  <a:cubicBezTo>
                    <a:pt x="6216" y="13666"/>
                    <a:pt x="6223" y="13669"/>
                    <a:pt x="6230" y="13671"/>
                  </a:cubicBezTo>
                  <a:lnTo>
                    <a:pt x="6230" y="13671"/>
                  </a:lnTo>
                  <a:cubicBezTo>
                    <a:pt x="6240" y="13681"/>
                    <a:pt x="6246" y="13685"/>
                    <a:pt x="6250" y="13685"/>
                  </a:cubicBezTo>
                  <a:cubicBezTo>
                    <a:pt x="6254" y="13685"/>
                    <a:pt x="6256" y="13682"/>
                    <a:pt x="6257" y="13678"/>
                  </a:cubicBezTo>
                  <a:lnTo>
                    <a:pt x="6257" y="13678"/>
                  </a:lnTo>
                  <a:cubicBezTo>
                    <a:pt x="6267" y="13680"/>
                    <a:pt x="6277" y="13681"/>
                    <a:pt x="6288" y="13681"/>
                  </a:cubicBezTo>
                  <a:cubicBezTo>
                    <a:pt x="6293" y="13681"/>
                    <a:pt x="6299" y="13681"/>
                    <a:pt x="6305" y="13680"/>
                  </a:cubicBezTo>
                  <a:lnTo>
                    <a:pt x="6305" y="13680"/>
                  </a:lnTo>
                  <a:cubicBezTo>
                    <a:pt x="6305" y="13680"/>
                    <a:pt x="6306" y="13680"/>
                    <a:pt x="6306" y="13681"/>
                  </a:cubicBezTo>
                  <a:cubicBezTo>
                    <a:pt x="6306" y="13680"/>
                    <a:pt x="6305" y="13680"/>
                    <a:pt x="6305" y="13680"/>
                  </a:cubicBezTo>
                  <a:lnTo>
                    <a:pt x="6305" y="13680"/>
                  </a:lnTo>
                  <a:cubicBezTo>
                    <a:pt x="6305" y="13680"/>
                    <a:pt x="6305" y="13680"/>
                    <a:pt x="6305" y="13680"/>
                  </a:cubicBezTo>
                  <a:lnTo>
                    <a:pt x="6305" y="13680"/>
                  </a:lnTo>
                  <a:cubicBezTo>
                    <a:pt x="6299" y="13676"/>
                    <a:pt x="6293" y="13671"/>
                    <a:pt x="6287" y="13666"/>
                  </a:cubicBezTo>
                  <a:lnTo>
                    <a:pt x="6287" y="13666"/>
                  </a:lnTo>
                  <a:cubicBezTo>
                    <a:pt x="6292" y="13669"/>
                    <a:pt x="6298" y="13673"/>
                    <a:pt x="6305" y="13680"/>
                  </a:cubicBezTo>
                  <a:lnTo>
                    <a:pt x="6305" y="13680"/>
                  </a:lnTo>
                  <a:cubicBezTo>
                    <a:pt x="6311" y="13679"/>
                    <a:pt x="6316" y="13678"/>
                    <a:pt x="6322" y="13676"/>
                  </a:cubicBezTo>
                  <a:cubicBezTo>
                    <a:pt x="6356" y="13692"/>
                    <a:pt x="6325" y="13717"/>
                    <a:pt x="6356" y="13726"/>
                  </a:cubicBezTo>
                  <a:lnTo>
                    <a:pt x="6356" y="13726"/>
                  </a:lnTo>
                  <a:cubicBezTo>
                    <a:pt x="6335" y="13729"/>
                    <a:pt x="6336" y="13762"/>
                    <a:pt x="6307" y="13762"/>
                  </a:cubicBezTo>
                  <a:cubicBezTo>
                    <a:pt x="6301" y="13762"/>
                    <a:pt x="6294" y="13760"/>
                    <a:pt x="6285" y="13757"/>
                  </a:cubicBezTo>
                  <a:cubicBezTo>
                    <a:pt x="6273" y="13725"/>
                    <a:pt x="6211" y="13696"/>
                    <a:pt x="6210" y="13664"/>
                  </a:cubicBezTo>
                  <a:close/>
                  <a:moveTo>
                    <a:pt x="6444" y="13783"/>
                  </a:moveTo>
                  <a:cubicBezTo>
                    <a:pt x="6445" y="13783"/>
                    <a:pt x="6446" y="13784"/>
                    <a:pt x="6447" y="13785"/>
                  </a:cubicBezTo>
                  <a:lnTo>
                    <a:pt x="6444" y="13783"/>
                  </a:lnTo>
                  <a:close/>
                  <a:moveTo>
                    <a:pt x="15036" y="13789"/>
                  </a:moveTo>
                  <a:lnTo>
                    <a:pt x="15034" y="13796"/>
                  </a:lnTo>
                  <a:lnTo>
                    <a:pt x="15032" y="13794"/>
                  </a:lnTo>
                  <a:lnTo>
                    <a:pt x="15029" y="13803"/>
                  </a:lnTo>
                  <a:lnTo>
                    <a:pt x="15041" y="13794"/>
                  </a:lnTo>
                  <a:lnTo>
                    <a:pt x="15036" y="13789"/>
                  </a:lnTo>
                  <a:close/>
                  <a:moveTo>
                    <a:pt x="18964" y="13651"/>
                  </a:moveTo>
                  <a:cubicBezTo>
                    <a:pt x="18954" y="13651"/>
                    <a:pt x="18925" y="13677"/>
                    <a:pt x="18866" y="13748"/>
                  </a:cubicBezTo>
                  <a:lnTo>
                    <a:pt x="18866" y="13745"/>
                  </a:lnTo>
                  <a:lnTo>
                    <a:pt x="18866" y="13745"/>
                  </a:lnTo>
                  <a:cubicBezTo>
                    <a:pt x="18808" y="13787"/>
                    <a:pt x="18880" y="13824"/>
                    <a:pt x="18836" y="13836"/>
                  </a:cubicBezTo>
                  <a:cubicBezTo>
                    <a:pt x="18835" y="13846"/>
                    <a:pt x="18837" y="13851"/>
                    <a:pt x="18842" y="13851"/>
                  </a:cubicBezTo>
                  <a:cubicBezTo>
                    <a:pt x="18870" y="13851"/>
                    <a:pt x="18991" y="13651"/>
                    <a:pt x="18964" y="13651"/>
                  </a:cubicBezTo>
                  <a:close/>
                  <a:moveTo>
                    <a:pt x="6232" y="13989"/>
                  </a:moveTo>
                  <a:cubicBezTo>
                    <a:pt x="6233" y="13990"/>
                    <a:pt x="6234" y="13991"/>
                    <a:pt x="6236" y="13992"/>
                  </a:cubicBezTo>
                  <a:lnTo>
                    <a:pt x="6236" y="13992"/>
                  </a:lnTo>
                  <a:cubicBezTo>
                    <a:pt x="6234" y="13991"/>
                    <a:pt x="6233" y="13990"/>
                    <a:pt x="6232" y="13989"/>
                  </a:cubicBezTo>
                  <a:close/>
                  <a:moveTo>
                    <a:pt x="18762" y="13903"/>
                  </a:moveTo>
                  <a:cubicBezTo>
                    <a:pt x="18722" y="13945"/>
                    <a:pt x="18685" y="13980"/>
                    <a:pt x="18646" y="14012"/>
                  </a:cubicBezTo>
                  <a:cubicBezTo>
                    <a:pt x="18657" y="14004"/>
                    <a:pt x="18665" y="13999"/>
                    <a:pt x="18667" y="13999"/>
                  </a:cubicBezTo>
                  <a:lnTo>
                    <a:pt x="18667" y="13999"/>
                  </a:lnTo>
                  <a:cubicBezTo>
                    <a:pt x="18668" y="13999"/>
                    <a:pt x="18668" y="14001"/>
                    <a:pt x="18667" y="14003"/>
                  </a:cubicBezTo>
                  <a:cubicBezTo>
                    <a:pt x="18688" y="13982"/>
                    <a:pt x="18715" y="13954"/>
                    <a:pt x="18762" y="13905"/>
                  </a:cubicBezTo>
                  <a:lnTo>
                    <a:pt x="18762" y="13903"/>
                  </a:lnTo>
                  <a:close/>
                  <a:moveTo>
                    <a:pt x="18669" y="14003"/>
                  </a:moveTo>
                  <a:cubicBezTo>
                    <a:pt x="18644" y="14030"/>
                    <a:pt x="18637" y="14039"/>
                    <a:pt x="18638" y="14039"/>
                  </a:cubicBezTo>
                  <a:cubicBezTo>
                    <a:pt x="18639" y="14039"/>
                    <a:pt x="18665" y="14013"/>
                    <a:pt x="18669" y="14003"/>
                  </a:cubicBezTo>
                  <a:close/>
                  <a:moveTo>
                    <a:pt x="18646" y="14012"/>
                  </a:moveTo>
                  <a:cubicBezTo>
                    <a:pt x="18632" y="14022"/>
                    <a:pt x="18607" y="14043"/>
                    <a:pt x="18566" y="14075"/>
                  </a:cubicBezTo>
                  <a:lnTo>
                    <a:pt x="18566" y="14075"/>
                  </a:lnTo>
                  <a:cubicBezTo>
                    <a:pt x="18592" y="14057"/>
                    <a:pt x="18618" y="14036"/>
                    <a:pt x="18646" y="14012"/>
                  </a:cubicBezTo>
                  <a:close/>
                  <a:moveTo>
                    <a:pt x="18566" y="14075"/>
                  </a:moveTo>
                  <a:cubicBezTo>
                    <a:pt x="18560" y="14080"/>
                    <a:pt x="18553" y="14084"/>
                    <a:pt x="18546" y="14089"/>
                  </a:cubicBezTo>
                  <a:lnTo>
                    <a:pt x="18546" y="14091"/>
                  </a:lnTo>
                  <a:cubicBezTo>
                    <a:pt x="18553" y="14085"/>
                    <a:pt x="18560" y="14080"/>
                    <a:pt x="18566" y="14075"/>
                  </a:cubicBezTo>
                  <a:close/>
                  <a:moveTo>
                    <a:pt x="6665" y="14084"/>
                  </a:moveTo>
                  <a:lnTo>
                    <a:pt x="6677" y="14100"/>
                  </a:lnTo>
                  <a:cubicBezTo>
                    <a:pt x="6675" y="14093"/>
                    <a:pt x="6670" y="14086"/>
                    <a:pt x="6665" y="14084"/>
                  </a:cubicBezTo>
                  <a:close/>
                  <a:moveTo>
                    <a:pt x="18349" y="13905"/>
                  </a:moveTo>
                  <a:lnTo>
                    <a:pt x="18168" y="14061"/>
                  </a:lnTo>
                  <a:cubicBezTo>
                    <a:pt x="18180" y="14065"/>
                    <a:pt x="18161" y="14091"/>
                    <a:pt x="18140" y="14119"/>
                  </a:cubicBezTo>
                  <a:cubicBezTo>
                    <a:pt x="18245" y="14019"/>
                    <a:pt x="18365" y="13915"/>
                    <a:pt x="18349" y="13905"/>
                  </a:cubicBezTo>
                  <a:close/>
                  <a:moveTo>
                    <a:pt x="18579" y="14093"/>
                  </a:moveTo>
                  <a:lnTo>
                    <a:pt x="18516" y="14149"/>
                  </a:lnTo>
                  <a:cubicBezTo>
                    <a:pt x="18515" y="14154"/>
                    <a:pt x="18516" y="14157"/>
                    <a:pt x="18519" y="14157"/>
                  </a:cubicBezTo>
                  <a:cubicBezTo>
                    <a:pt x="18525" y="14157"/>
                    <a:pt x="18542" y="14141"/>
                    <a:pt x="18579" y="14093"/>
                  </a:cubicBezTo>
                  <a:close/>
                  <a:moveTo>
                    <a:pt x="18189" y="14140"/>
                  </a:moveTo>
                  <a:cubicBezTo>
                    <a:pt x="18191" y="14150"/>
                    <a:pt x="18190" y="14162"/>
                    <a:pt x="18187" y="14173"/>
                  </a:cubicBezTo>
                  <a:lnTo>
                    <a:pt x="18187" y="14173"/>
                  </a:lnTo>
                  <a:cubicBezTo>
                    <a:pt x="18193" y="14160"/>
                    <a:pt x="18194" y="14148"/>
                    <a:pt x="18189" y="14140"/>
                  </a:cubicBezTo>
                  <a:close/>
                  <a:moveTo>
                    <a:pt x="18178" y="14186"/>
                  </a:moveTo>
                  <a:lnTo>
                    <a:pt x="18178" y="14186"/>
                  </a:lnTo>
                  <a:cubicBezTo>
                    <a:pt x="18177" y="14187"/>
                    <a:pt x="18177" y="14187"/>
                    <a:pt x="18176" y="14188"/>
                  </a:cubicBezTo>
                  <a:lnTo>
                    <a:pt x="18176" y="14188"/>
                  </a:lnTo>
                  <a:cubicBezTo>
                    <a:pt x="18177" y="14187"/>
                    <a:pt x="18177" y="14187"/>
                    <a:pt x="18178" y="14186"/>
                  </a:cubicBezTo>
                  <a:close/>
                  <a:moveTo>
                    <a:pt x="18187" y="14173"/>
                  </a:moveTo>
                  <a:lnTo>
                    <a:pt x="18187" y="14173"/>
                  </a:lnTo>
                  <a:cubicBezTo>
                    <a:pt x="18185" y="14177"/>
                    <a:pt x="18183" y="14181"/>
                    <a:pt x="18180" y="14186"/>
                  </a:cubicBezTo>
                  <a:lnTo>
                    <a:pt x="18180" y="14188"/>
                  </a:lnTo>
                  <a:cubicBezTo>
                    <a:pt x="18183" y="14184"/>
                    <a:pt x="18185" y="14178"/>
                    <a:pt x="18187" y="14173"/>
                  </a:cubicBezTo>
                  <a:close/>
                  <a:moveTo>
                    <a:pt x="18138" y="14119"/>
                  </a:moveTo>
                  <a:cubicBezTo>
                    <a:pt x="18092" y="14163"/>
                    <a:pt x="18050" y="14209"/>
                    <a:pt x="18013" y="14262"/>
                  </a:cubicBezTo>
                  <a:cubicBezTo>
                    <a:pt x="18041" y="14232"/>
                    <a:pt x="18101" y="14170"/>
                    <a:pt x="18140" y="14121"/>
                  </a:cubicBezTo>
                  <a:lnTo>
                    <a:pt x="18138" y="14119"/>
                  </a:lnTo>
                  <a:close/>
                  <a:moveTo>
                    <a:pt x="16892" y="14243"/>
                  </a:moveTo>
                  <a:cubicBezTo>
                    <a:pt x="16887" y="14243"/>
                    <a:pt x="16868" y="14255"/>
                    <a:pt x="16858" y="14255"/>
                  </a:cubicBezTo>
                  <a:cubicBezTo>
                    <a:pt x="16855" y="14255"/>
                    <a:pt x="16852" y="14254"/>
                    <a:pt x="16852" y="14251"/>
                  </a:cubicBezTo>
                  <a:lnTo>
                    <a:pt x="16849" y="14248"/>
                  </a:lnTo>
                  <a:lnTo>
                    <a:pt x="16863" y="14281"/>
                  </a:lnTo>
                  <a:cubicBezTo>
                    <a:pt x="16891" y="14251"/>
                    <a:pt x="16896" y="14243"/>
                    <a:pt x="16892" y="14243"/>
                  </a:cubicBezTo>
                  <a:close/>
                  <a:moveTo>
                    <a:pt x="6865" y="14348"/>
                  </a:moveTo>
                  <a:lnTo>
                    <a:pt x="6865" y="14350"/>
                  </a:lnTo>
                  <a:cubicBezTo>
                    <a:pt x="6865" y="14350"/>
                    <a:pt x="6865" y="14349"/>
                    <a:pt x="6865" y="14349"/>
                  </a:cubicBezTo>
                  <a:lnTo>
                    <a:pt x="6865" y="14349"/>
                  </a:lnTo>
                  <a:cubicBezTo>
                    <a:pt x="6873" y="14356"/>
                    <a:pt x="6879" y="14359"/>
                    <a:pt x="6882" y="14359"/>
                  </a:cubicBezTo>
                  <a:cubicBezTo>
                    <a:pt x="6884" y="14359"/>
                    <a:pt x="6885" y="14358"/>
                    <a:pt x="6885" y="14357"/>
                  </a:cubicBezTo>
                  <a:cubicBezTo>
                    <a:pt x="6877" y="14352"/>
                    <a:pt x="6870" y="14349"/>
                    <a:pt x="6867" y="14349"/>
                  </a:cubicBezTo>
                  <a:cubicBezTo>
                    <a:pt x="6866" y="14349"/>
                    <a:pt x="6866" y="14349"/>
                    <a:pt x="6865" y="14349"/>
                  </a:cubicBezTo>
                  <a:lnTo>
                    <a:pt x="6865" y="14349"/>
                  </a:lnTo>
                  <a:cubicBezTo>
                    <a:pt x="6865" y="14349"/>
                    <a:pt x="6865" y="14348"/>
                    <a:pt x="6865" y="14348"/>
                  </a:cubicBezTo>
                  <a:close/>
                  <a:moveTo>
                    <a:pt x="17883" y="14302"/>
                  </a:moveTo>
                  <a:lnTo>
                    <a:pt x="17705" y="14457"/>
                  </a:lnTo>
                  <a:lnTo>
                    <a:pt x="17763" y="14418"/>
                  </a:lnTo>
                  <a:lnTo>
                    <a:pt x="17883" y="14302"/>
                  </a:lnTo>
                  <a:close/>
                  <a:moveTo>
                    <a:pt x="6800" y="14499"/>
                  </a:moveTo>
                  <a:cubicBezTo>
                    <a:pt x="6811" y="14517"/>
                    <a:pt x="6828" y="14534"/>
                    <a:pt x="6846" y="14545"/>
                  </a:cubicBezTo>
                  <a:cubicBezTo>
                    <a:pt x="6834" y="14527"/>
                    <a:pt x="6818" y="14510"/>
                    <a:pt x="6800" y="14499"/>
                  </a:cubicBezTo>
                  <a:close/>
                  <a:moveTo>
                    <a:pt x="6846" y="14545"/>
                  </a:moveTo>
                  <a:lnTo>
                    <a:pt x="6846" y="14545"/>
                  </a:lnTo>
                  <a:cubicBezTo>
                    <a:pt x="6858" y="14560"/>
                    <a:pt x="6868" y="14572"/>
                    <a:pt x="6878" y="14572"/>
                  </a:cubicBezTo>
                  <a:cubicBezTo>
                    <a:pt x="6882" y="14572"/>
                    <a:pt x="6886" y="14570"/>
                    <a:pt x="6890" y="14566"/>
                  </a:cubicBezTo>
                  <a:cubicBezTo>
                    <a:pt x="6876" y="14561"/>
                    <a:pt x="6860" y="14554"/>
                    <a:pt x="6846" y="14545"/>
                  </a:cubicBezTo>
                  <a:close/>
                  <a:moveTo>
                    <a:pt x="7245" y="14654"/>
                  </a:moveTo>
                  <a:lnTo>
                    <a:pt x="7287" y="14687"/>
                  </a:lnTo>
                  <a:lnTo>
                    <a:pt x="7303" y="14696"/>
                  </a:lnTo>
                  <a:lnTo>
                    <a:pt x="7245" y="14654"/>
                  </a:lnTo>
                  <a:close/>
                  <a:moveTo>
                    <a:pt x="17593" y="14612"/>
                  </a:moveTo>
                  <a:lnTo>
                    <a:pt x="17489" y="14698"/>
                  </a:lnTo>
                  <a:lnTo>
                    <a:pt x="17570" y="14705"/>
                  </a:lnTo>
                  <a:lnTo>
                    <a:pt x="17593" y="14612"/>
                  </a:lnTo>
                  <a:close/>
                  <a:moveTo>
                    <a:pt x="18113" y="14575"/>
                  </a:moveTo>
                  <a:cubicBezTo>
                    <a:pt x="18069" y="14622"/>
                    <a:pt x="18018" y="14663"/>
                    <a:pt x="17962" y="14696"/>
                  </a:cubicBezTo>
                  <a:cubicBezTo>
                    <a:pt x="17974" y="14704"/>
                    <a:pt x="18008" y="14693"/>
                    <a:pt x="17988" y="14721"/>
                  </a:cubicBezTo>
                  <a:lnTo>
                    <a:pt x="17988" y="14721"/>
                  </a:lnTo>
                  <a:lnTo>
                    <a:pt x="18113" y="14575"/>
                  </a:lnTo>
                  <a:close/>
                  <a:moveTo>
                    <a:pt x="17988" y="14721"/>
                  </a:moveTo>
                  <a:lnTo>
                    <a:pt x="17974" y="14738"/>
                  </a:lnTo>
                  <a:cubicBezTo>
                    <a:pt x="17980" y="14731"/>
                    <a:pt x="17985" y="14725"/>
                    <a:pt x="17988" y="14721"/>
                  </a:cubicBezTo>
                  <a:close/>
                  <a:moveTo>
                    <a:pt x="13701" y="14784"/>
                  </a:moveTo>
                  <a:cubicBezTo>
                    <a:pt x="13698" y="14785"/>
                    <a:pt x="13696" y="14787"/>
                    <a:pt x="13694" y="14788"/>
                  </a:cubicBezTo>
                  <a:lnTo>
                    <a:pt x="13694" y="14788"/>
                  </a:lnTo>
                  <a:cubicBezTo>
                    <a:pt x="13696" y="14787"/>
                    <a:pt x="13699" y="14785"/>
                    <a:pt x="13701" y="14784"/>
                  </a:cubicBezTo>
                  <a:close/>
                  <a:moveTo>
                    <a:pt x="5105" y="14916"/>
                  </a:moveTo>
                  <a:cubicBezTo>
                    <a:pt x="5105" y="14918"/>
                    <a:pt x="5105" y="14920"/>
                    <a:pt x="5106" y="14922"/>
                  </a:cubicBezTo>
                  <a:lnTo>
                    <a:pt x="5106" y="14922"/>
                  </a:lnTo>
                  <a:cubicBezTo>
                    <a:pt x="5105" y="14920"/>
                    <a:pt x="5105" y="14918"/>
                    <a:pt x="5105" y="14916"/>
                  </a:cubicBezTo>
                  <a:close/>
                  <a:moveTo>
                    <a:pt x="17678" y="14730"/>
                  </a:moveTo>
                  <a:cubicBezTo>
                    <a:pt x="17629" y="14730"/>
                    <a:pt x="17554" y="14825"/>
                    <a:pt x="17466" y="14925"/>
                  </a:cubicBezTo>
                  <a:cubicBezTo>
                    <a:pt x="17471" y="14921"/>
                    <a:pt x="17477" y="14914"/>
                    <a:pt x="17484" y="14907"/>
                  </a:cubicBezTo>
                  <a:cubicBezTo>
                    <a:pt x="17489" y="14925"/>
                    <a:pt x="17496" y="14934"/>
                    <a:pt x="17507" y="14934"/>
                  </a:cubicBezTo>
                  <a:cubicBezTo>
                    <a:pt x="17545" y="14934"/>
                    <a:pt x="17619" y="14834"/>
                    <a:pt x="17693" y="14733"/>
                  </a:cubicBezTo>
                  <a:cubicBezTo>
                    <a:pt x="17688" y="14731"/>
                    <a:pt x="17683" y="14730"/>
                    <a:pt x="17678" y="14730"/>
                  </a:cubicBezTo>
                  <a:close/>
                  <a:moveTo>
                    <a:pt x="5082" y="14847"/>
                  </a:moveTo>
                  <a:lnTo>
                    <a:pt x="5082" y="14847"/>
                  </a:lnTo>
                  <a:cubicBezTo>
                    <a:pt x="5093" y="14867"/>
                    <a:pt x="5100" y="14891"/>
                    <a:pt x="5105" y="14914"/>
                  </a:cubicBezTo>
                  <a:cubicBezTo>
                    <a:pt x="5105" y="14910"/>
                    <a:pt x="5107" y="14909"/>
                    <a:pt x="5111" y="14909"/>
                  </a:cubicBezTo>
                  <a:cubicBezTo>
                    <a:pt x="5125" y="14909"/>
                    <a:pt x="5161" y="14935"/>
                    <a:pt x="5166" y="14935"/>
                  </a:cubicBezTo>
                  <a:cubicBezTo>
                    <a:pt x="5170" y="14935"/>
                    <a:pt x="5152" y="14916"/>
                    <a:pt x="5082" y="14847"/>
                  </a:cubicBezTo>
                  <a:close/>
                  <a:moveTo>
                    <a:pt x="17443" y="14951"/>
                  </a:moveTo>
                  <a:cubicBezTo>
                    <a:pt x="17410" y="14986"/>
                    <a:pt x="17380" y="15020"/>
                    <a:pt x="17345" y="15051"/>
                  </a:cubicBezTo>
                  <a:cubicBezTo>
                    <a:pt x="17347" y="15056"/>
                    <a:pt x="17350" y="15059"/>
                    <a:pt x="17353" y="15059"/>
                  </a:cubicBezTo>
                  <a:cubicBezTo>
                    <a:pt x="17368" y="15059"/>
                    <a:pt x="17401" y="15005"/>
                    <a:pt x="17443" y="14953"/>
                  </a:cubicBezTo>
                  <a:lnTo>
                    <a:pt x="17443" y="14951"/>
                  </a:lnTo>
                  <a:close/>
                  <a:moveTo>
                    <a:pt x="7307" y="15032"/>
                  </a:moveTo>
                  <a:lnTo>
                    <a:pt x="7321" y="15074"/>
                  </a:lnTo>
                  <a:lnTo>
                    <a:pt x="7356" y="15067"/>
                  </a:lnTo>
                  <a:lnTo>
                    <a:pt x="7307" y="15032"/>
                  </a:lnTo>
                  <a:close/>
                  <a:moveTo>
                    <a:pt x="16979" y="15143"/>
                  </a:moveTo>
                  <a:lnTo>
                    <a:pt x="16979" y="15146"/>
                  </a:lnTo>
                  <a:cubicBezTo>
                    <a:pt x="16979" y="15145"/>
                    <a:pt x="16980" y="15145"/>
                    <a:pt x="16980" y="15145"/>
                  </a:cubicBezTo>
                  <a:lnTo>
                    <a:pt x="16980" y="15145"/>
                  </a:lnTo>
                  <a:cubicBezTo>
                    <a:pt x="16980" y="15144"/>
                    <a:pt x="16979" y="15144"/>
                    <a:pt x="16979" y="15143"/>
                  </a:cubicBezTo>
                  <a:close/>
                  <a:moveTo>
                    <a:pt x="7743" y="15197"/>
                  </a:moveTo>
                  <a:cubicBezTo>
                    <a:pt x="7737" y="15197"/>
                    <a:pt x="7746" y="15218"/>
                    <a:pt x="7734" y="15224"/>
                  </a:cubicBezTo>
                  <a:lnTo>
                    <a:pt x="7734" y="15227"/>
                  </a:lnTo>
                  <a:lnTo>
                    <a:pt x="7759" y="15208"/>
                  </a:lnTo>
                  <a:cubicBezTo>
                    <a:pt x="7750" y="15200"/>
                    <a:pt x="7746" y="15197"/>
                    <a:pt x="7743" y="15197"/>
                  </a:cubicBezTo>
                  <a:close/>
                  <a:moveTo>
                    <a:pt x="3765" y="15313"/>
                  </a:moveTo>
                  <a:cubicBezTo>
                    <a:pt x="3766" y="15318"/>
                    <a:pt x="3769" y="15325"/>
                    <a:pt x="3772" y="15333"/>
                  </a:cubicBezTo>
                  <a:cubicBezTo>
                    <a:pt x="3770" y="15327"/>
                    <a:pt x="3768" y="15320"/>
                    <a:pt x="3765" y="15313"/>
                  </a:cubicBezTo>
                  <a:close/>
                  <a:moveTo>
                    <a:pt x="17431" y="15236"/>
                  </a:moveTo>
                  <a:lnTo>
                    <a:pt x="17343" y="15296"/>
                  </a:lnTo>
                  <a:lnTo>
                    <a:pt x="17366" y="15343"/>
                  </a:lnTo>
                  <a:lnTo>
                    <a:pt x="17431" y="15236"/>
                  </a:lnTo>
                  <a:close/>
                  <a:moveTo>
                    <a:pt x="13379" y="15368"/>
                  </a:moveTo>
                  <a:lnTo>
                    <a:pt x="13379" y="15368"/>
                  </a:lnTo>
                  <a:cubicBezTo>
                    <a:pt x="13365" y="15382"/>
                    <a:pt x="13346" y="15398"/>
                    <a:pt x="13328" y="15419"/>
                  </a:cubicBezTo>
                  <a:cubicBezTo>
                    <a:pt x="13314" y="15415"/>
                    <a:pt x="13312" y="15398"/>
                    <a:pt x="13323" y="15389"/>
                  </a:cubicBezTo>
                  <a:lnTo>
                    <a:pt x="13323" y="15389"/>
                  </a:lnTo>
                  <a:lnTo>
                    <a:pt x="13321" y="15391"/>
                  </a:lnTo>
                  <a:cubicBezTo>
                    <a:pt x="13321" y="15394"/>
                    <a:pt x="13322" y="15395"/>
                    <a:pt x="13325" y="15395"/>
                  </a:cubicBezTo>
                  <a:cubicBezTo>
                    <a:pt x="13334" y="15395"/>
                    <a:pt x="13359" y="15379"/>
                    <a:pt x="13379" y="15368"/>
                  </a:cubicBezTo>
                  <a:close/>
                  <a:moveTo>
                    <a:pt x="15723" y="15358"/>
                  </a:moveTo>
                  <a:cubicBezTo>
                    <a:pt x="15710" y="15358"/>
                    <a:pt x="15668" y="15404"/>
                    <a:pt x="15628" y="15440"/>
                  </a:cubicBezTo>
                  <a:lnTo>
                    <a:pt x="15727" y="15361"/>
                  </a:lnTo>
                  <a:cubicBezTo>
                    <a:pt x="15727" y="15359"/>
                    <a:pt x="15725" y="15358"/>
                    <a:pt x="15723" y="15358"/>
                  </a:cubicBezTo>
                  <a:close/>
                  <a:moveTo>
                    <a:pt x="12988" y="15423"/>
                  </a:moveTo>
                  <a:cubicBezTo>
                    <a:pt x="12990" y="15423"/>
                    <a:pt x="12992" y="15423"/>
                    <a:pt x="12994" y="15424"/>
                  </a:cubicBezTo>
                  <a:cubicBezTo>
                    <a:pt x="12985" y="15433"/>
                    <a:pt x="12975" y="15445"/>
                    <a:pt x="12964" y="15459"/>
                  </a:cubicBezTo>
                  <a:cubicBezTo>
                    <a:pt x="12964" y="15461"/>
                    <a:pt x="12964" y="15463"/>
                    <a:pt x="12964" y="15466"/>
                  </a:cubicBezTo>
                  <a:lnTo>
                    <a:pt x="12962" y="15468"/>
                  </a:lnTo>
                  <a:cubicBezTo>
                    <a:pt x="12959" y="15461"/>
                    <a:pt x="12959" y="15452"/>
                    <a:pt x="12959" y="15445"/>
                  </a:cubicBezTo>
                  <a:cubicBezTo>
                    <a:pt x="12970" y="15428"/>
                    <a:pt x="12980" y="15423"/>
                    <a:pt x="12988" y="15423"/>
                  </a:cubicBezTo>
                  <a:close/>
                  <a:moveTo>
                    <a:pt x="15588" y="15473"/>
                  </a:moveTo>
                  <a:lnTo>
                    <a:pt x="15581" y="15477"/>
                  </a:lnTo>
                  <a:lnTo>
                    <a:pt x="15583" y="15477"/>
                  </a:lnTo>
                  <a:cubicBezTo>
                    <a:pt x="15579" y="15479"/>
                    <a:pt x="15579" y="15479"/>
                    <a:pt x="15572" y="15482"/>
                  </a:cubicBezTo>
                  <a:cubicBezTo>
                    <a:pt x="15579" y="15479"/>
                    <a:pt x="15583" y="15475"/>
                    <a:pt x="15588" y="15473"/>
                  </a:cubicBezTo>
                  <a:close/>
                  <a:moveTo>
                    <a:pt x="5518" y="15599"/>
                  </a:moveTo>
                  <a:lnTo>
                    <a:pt x="5518" y="15599"/>
                  </a:lnTo>
                  <a:cubicBezTo>
                    <a:pt x="5525" y="15610"/>
                    <a:pt x="5536" y="15624"/>
                    <a:pt x="5550" y="15642"/>
                  </a:cubicBezTo>
                  <a:cubicBezTo>
                    <a:pt x="5539" y="15627"/>
                    <a:pt x="5529" y="15613"/>
                    <a:pt x="5518" y="15599"/>
                  </a:cubicBezTo>
                  <a:close/>
                  <a:moveTo>
                    <a:pt x="17155" y="14988"/>
                  </a:moveTo>
                  <a:lnTo>
                    <a:pt x="17000" y="15192"/>
                  </a:lnTo>
                  <a:cubicBezTo>
                    <a:pt x="16991" y="15186"/>
                    <a:pt x="17020" y="15134"/>
                    <a:pt x="17003" y="15134"/>
                  </a:cubicBezTo>
                  <a:cubicBezTo>
                    <a:pt x="16998" y="15134"/>
                    <a:pt x="16991" y="15137"/>
                    <a:pt x="16980" y="15145"/>
                  </a:cubicBezTo>
                  <a:lnTo>
                    <a:pt x="16980" y="15145"/>
                  </a:lnTo>
                  <a:cubicBezTo>
                    <a:pt x="16999" y="15197"/>
                    <a:pt x="16856" y="15402"/>
                    <a:pt x="16668" y="15514"/>
                  </a:cubicBezTo>
                  <a:cubicBezTo>
                    <a:pt x="16586" y="15630"/>
                    <a:pt x="16651" y="15678"/>
                    <a:pt x="16761" y="15678"/>
                  </a:cubicBezTo>
                  <a:cubicBezTo>
                    <a:pt x="16818" y="15678"/>
                    <a:pt x="16887" y="15665"/>
                    <a:pt x="16954" y="15642"/>
                  </a:cubicBezTo>
                  <a:cubicBezTo>
                    <a:pt x="16942" y="15621"/>
                    <a:pt x="16928" y="15607"/>
                    <a:pt x="17063" y="15433"/>
                  </a:cubicBezTo>
                  <a:lnTo>
                    <a:pt x="17063" y="15433"/>
                  </a:lnTo>
                  <a:cubicBezTo>
                    <a:pt x="17006" y="15460"/>
                    <a:pt x="16808" y="15620"/>
                    <a:pt x="16763" y="15620"/>
                  </a:cubicBezTo>
                  <a:cubicBezTo>
                    <a:pt x="16750" y="15620"/>
                    <a:pt x="16750" y="15605"/>
                    <a:pt x="16773" y="15568"/>
                  </a:cubicBezTo>
                  <a:cubicBezTo>
                    <a:pt x="16958" y="15345"/>
                    <a:pt x="16951" y="15412"/>
                    <a:pt x="17069" y="15333"/>
                  </a:cubicBezTo>
                  <a:lnTo>
                    <a:pt x="17069" y="15333"/>
                  </a:lnTo>
                  <a:cubicBezTo>
                    <a:pt x="17063" y="15335"/>
                    <a:pt x="17058" y="15336"/>
                    <a:pt x="17053" y="15336"/>
                  </a:cubicBezTo>
                  <a:cubicBezTo>
                    <a:pt x="16974" y="15336"/>
                    <a:pt x="17259" y="15008"/>
                    <a:pt x="17155" y="14988"/>
                  </a:cubicBezTo>
                  <a:close/>
                  <a:moveTo>
                    <a:pt x="17116" y="15498"/>
                  </a:moveTo>
                  <a:lnTo>
                    <a:pt x="17023" y="15626"/>
                  </a:lnTo>
                  <a:lnTo>
                    <a:pt x="17030" y="15700"/>
                  </a:lnTo>
                  <a:lnTo>
                    <a:pt x="17116" y="15498"/>
                  </a:lnTo>
                  <a:close/>
                  <a:moveTo>
                    <a:pt x="8179" y="15683"/>
                  </a:moveTo>
                  <a:lnTo>
                    <a:pt x="8179" y="15683"/>
                  </a:lnTo>
                  <a:cubicBezTo>
                    <a:pt x="8165" y="15693"/>
                    <a:pt x="8188" y="15711"/>
                    <a:pt x="8205" y="15730"/>
                  </a:cubicBezTo>
                  <a:cubicBezTo>
                    <a:pt x="8207" y="15732"/>
                    <a:pt x="8209" y="15734"/>
                    <a:pt x="8211" y="15737"/>
                  </a:cubicBezTo>
                  <a:lnTo>
                    <a:pt x="8211" y="15737"/>
                  </a:lnTo>
                  <a:lnTo>
                    <a:pt x="8207" y="15730"/>
                  </a:lnTo>
                  <a:lnTo>
                    <a:pt x="8179" y="15683"/>
                  </a:lnTo>
                  <a:close/>
                  <a:moveTo>
                    <a:pt x="8211" y="15737"/>
                  </a:moveTo>
                  <a:lnTo>
                    <a:pt x="8216" y="15748"/>
                  </a:lnTo>
                  <a:cubicBezTo>
                    <a:pt x="8215" y="15745"/>
                    <a:pt x="8213" y="15741"/>
                    <a:pt x="8211" y="15737"/>
                  </a:cubicBezTo>
                  <a:close/>
                  <a:moveTo>
                    <a:pt x="8216" y="15746"/>
                  </a:moveTo>
                  <a:lnTo>
                    <a:pt x="8218" y="15750"/>
                  </a:lnTo>
                  <a:lnTo>
                    <a:pt x="8218" y="15750"/>
                  </a:lnTo>
                  <a:cubicBezTo>
                    <a:pt x="8218" y="15748"/>
                    <a:pt x="8217" y="15747"/>
                    <a:pt x="8216" y="15746"/>
                  </a:cubicBezTo>
                  <a:close/>
                  <a:moveTo>
                    <a:pt x="8216" y="15751"/>
                  </a:moveTo>
                  <a:cubicBezTo>
                    <a:pt x="8218" y="15753"/>
                    <a:pt x="8216" y="15755"/>
                    <a:pt x="8218" y="15755"/>
                  </a:cubicBezTo>
                  <a:cubicBezTo>
                    <a:pt x="8218" y="15754"/>
                    <a:pt x="8218" y="15752"/>
                    <a:pt x="8218" y="15751"/>
                  </a:cubicBezTo>
                  <a:close/>
                  <a:moveTo>
                    <a:pt x="16466" y="15734"/>
                  </a:moveTo>
                  <a:cubicBezTo>
                    <a:pt x="16460" y="15734"/>
                    <a:pt x="16443" y="15745"/>
                    <a:pt x="16411" y="15772"/>
                  </a:cubicBezTo>
                  <a:lnTo>
                    <a:pt x="16411" y="15769"/>
                  </a:lnTo>
                  <a:cubicBezTo>
                    <a:pt x="16393" y="15797"/>
                    <a:pt x="16365" y="15818"/>
                    <a:pt x="16348" y="15843"/>
                  </a:cubicBezTo>
                  <a:lnTo>
                    <a:pt x="16374" y="15857"/>
                  </a:lnTo>
                  <a:cubicBezTo>
                    <a:pt x="16437" y="15793"/>
                    <a:pt x="16481" y="15734"/>
                    <a:pt x="16466" y="15734"/>
                  </a:cubicBezTo>
                  <a:close/>
                  <a:moveTo>
                    <a:pt x="8508" y="15959"/>
                  </a:moveTo>
                  <a:lnTo>
                    <a:pt x="8508" y="15959"/>
                  </a:lnTo>
                  <a:cubicBezTo>
                    <a:pt x="8506" y="15964"/>
                    <a:pt x="8504" y="15969"/>
                    <a:pt x="8504" y="15973"/>
                  </a:cubicBezTo>
                  <a:cubicBezTo>
                    <a:pt x="8506" y="15969"/>
                    <a:pt x="8508" y="15964"/>
                    <a:pt x="8508" y="15959"/>
                  </a:cubicBezTo>
                  <a:close/>
                  <a:moveTo>
                    <a:pt x="16972" y="15639"/>
                  </a:moveTo>
                  <a:lnTo>
                    <a:pt x="16954" y="15646"/>
                  </a:lnTo>
                  <a:cubicBezTo>
                    <a:pt x="16954" y="15648"/>
                    <a:pt x="16955" y="15651"/>
                    <a:pt x="16956" y="15654"/>
                  </a:cubicBezTo>
                  <a:lnTo>
                    <a:pt x="16956" y="15654"/>
                  </a:lnTo>
                  <a:lnTo>
                    <a:pt x="16641" y="15962"/>
                  </a:lnTo>
                  <a:lnTo>
                    <a:pt x="16657" y="15932"/>
                  </a:lnTo>
                  <a:lnTo>
                    <a:pt x="16599" y="15999"/>
                  </a:lnTo>
                  <a:cubicBezTo>
                    <a:pt x="16680" y="15934"/>
                    <a:pt x="16770" y="15876"/>
                    <a:pt x="16865" y="15827"/>
                  </a:cubicBezTo>
                  <a:cubicBezTo>
                    <a:pt x="16951" y="15708"/>
                    <a:pt x="16962" y="15672"/>
                    <a:pt x="16959" y="15653"/>
                  </a:cubicBezTo>
                  <a:lnTo>
                    <a:pt x="16959" y="15653"/>
                  </a:lnTo>
                  <a:lnTo>
                    <a:pt x="16972" y="15639"/>
                  </a:lnTo>
                  <a:close/>
                  <a:moveTo>
                    <a:pt x="8555" y="16135"/>
                  </a:moveTo>
                  <a:cubicBezTo>
                    <a:pt x="8558" y="16136"/>
                    <a:pt x="8560" y="16137"/>
                    <a:pt x="8562" y="16138"/>
                  </a:cubicBezTo>
                  <a:cubicBezTo>
                    <a:pt x="8559" y="16137"/>
                    <a:pt x="8557" y="16136"/>
                    <a:pt x="8555" y="16135"/>
                  </a:cubicBezTo>
                  <a:close/>
                  <a:moveTo>
                    <a:pt x="15005" y="16135"/>
                  </a:moveTo>
                  <a:cubicBezTo>
                    <a:pt x="15002" y="16135"/>
                    <a:pt x="14997" y="16136"/>
                    <a:pt x="14990" y="16138"/>
                  </a:cubicBezTo>
                  <a:cubicBezTo>
                    <a:pt x="14995" y="16138"/>
                    <a:pt x="15002" y="16138"/>
                    <a:pt x="15009" y="16136"/>
                  </a:cubicBezTo>
                  <a:cubicBezTo>
                    <a:pt x="15008" y="16135"/>
                    <a:pt x="15007" y="16135"/>
                    <a:pt x="15005" y="16135"/>
                  </a:cubicBezTo>
                  <a:close/>
                  <a:moveTo>
                    <a:pt x="16464" y="16221"/>
                  </a:moveTo>
                  <a:lnTo>
                    <a:pt x="16464" y="16221"/>
                  </a:lnTo>
                  <a:cubicBezTo>
                    <a:pt x="16420" y="16249"/>
                    <a:pt x="16374" y="16282"/>
                    <a:pt x="16325" y="16316"/>
                  </a:cubicBezTo>
                  <a:cubicBezTo>
                    <a:pt x="16374" y="16295"/>
                    <a:pt x="16462" y="16244"/>
                    <a:pt x="16464" y="16221"/>
                  </a:cubicBezTo>
                  <a:close/>
                  <a:moveTo>
                    <a:pt x="8828" y="16309"/>
                  </a:moveTo>
                  <a:lnTo>
                    <a:pt x="8837" y="16319"/>
                  </a:lnTo>
                  <a:cubicBezTo>
                    <a:pt x="8844" y="16319"/>
                    <a:pt x="8851" y="16319"/>
                    <a:pt x="8858" y="16316"/>
                  </a:cubicBezTo>
                  <a:lnTo>
                    <a:pt x="8828" y="16309"/>
                  </a:lnTo>
                  <a:close/>
                  <a:moveTo>
                    <a:pt x="16363" y="16251"/>
                  </a:moveTo>
                  <a:lnTo>
                    <a:pt x="16363" y="16251"/>
                  </a:lnTo>
                  <a:cubicBezTo>
                    <a:pt x="16370" y="16251"/>
                    <a:pt x="16332" y="16292"/>
                    <a:pt x="16316" y="16314"/>
                  </a:cubicBezTo>
                  <a:cubicBezTo>
                    <a:pt x="16316" y="16319"/>
                    <a:pt x="16316" y="16323"/>
                    <a:pt x="16316" y="16323"/>
                  </a:cubicBezTo>
                  <a:lnTo>
                    <a:pt x="16318" y="16323"/>
                  </a:lnTo>
                  <a:cubicBezTo>
                    <a:pt x="16309" y="16328"/>
                    <a:pt x="16302" y="16331"/>
                    <a:pt x="16300" y="16331"/>
                  </a:cubicBezTo>
                  <a:cubicBezTo>
                    <a:pt x="16299" y="16331"/>
                    <a:pt x="16301" y="16329"/>
                    <a:pt x="16309" y="16323"/>
                  </a:cubicBezTo>
                  <a:cubicBezTo>
                    <a:pt x="16311" y="16319"/>
                    <a:pt x="16314" y="16316"/>
                    <a:pt x="16316" y="16314"/>
                  </a:cubicBezTo>
                  <a:cubicBezTo>
                    <a:pt x="16314" y="16305"/>
                    <a:pt x="16314" y="16295"/>
                    <a:pt x="16316" y="16286"/>
                  </a:cubicBezTo>
                  <a:cubicBezTo>
                    <a:pt x="16347" y="16261"/>
                    <a:pt x="16360" y="16251"/>
                    <a:pt x="16363" y="16251"/>
                  </a:cubicBezTo>
                  <a:close/>
                  <a:moveTo>
                    <a:pt x="14673" y="16334"/>
                  </a:moveTo>
                  <a:cubicBezTo>
                    <a:pt x="14668" y="16341"/>
                    <a:pt x="14663" y="16347"/>
                    <a:pt x="14658" y="16353"/>
                  </a:cubicBezTo>
                  <a:cubicBezTo>
                    <a:pt x="14665" y="16346"/>
                    <a:pt x="14669" y="16340"/>
                    <a:pt x="14673" y="16334"/>
                  </a:cubicBezTo>
                  <a:close/>
                  <a:moveTo>
                    <a:pt x="8963" y="16453"/>
                  </a:moveTo>
                  <a:lnTo>
                    <a:pt x="8957" y="16455"/>
                  </a:lnTo>
                  <a:lnTo>
                    <a:pt x="8957" y="16455"/>
                  </a:lnTo>
                  <a:cubicBezTo>
                    <a:pt x="8959" y="16455"/>
                    <a:pt x="8961" y="16454"/>
                    <a:pt x="8963" y="16453"/>
                  </a:cubicBezTo>
                  <a:close/>
                  <a:moveTo>
                    <a:pt x="16599" y="16003"/>
                  </a:moveTo>
                  <a:lnTo>
                    <a:pt x="16599" y="16003"/>
                  </a:lnTo>
                  <a:cubicBezTo>
                    <a:pt x="16499" y="16091"/>
                    <a:pt x="16402" y="16187"/>
                    <a:pt x="16314" y="16286"/>
                  </a:cubicBezTo>
                  <a:cubicBezTo>
                    <a:pt x="16322" y="16209"/>
                    <a:pt x="16427" y="16070"/>
                    <a:pt x="16364" y="16070"/>
                  </a:cubicBezTo>
                  <a:cubicBezTo>
                    <a:pt x="16355" y="16070"/>
                    <a:pt x="16342" y="16073"/>
                    <a:pt x="16325" y="16080"/>
                  </a:cubicBezTo>
                  <a:cubicBezTo>
                    <a:pt x="16142" y="16270"/>
                    <a:pt x="16228" y="16242"/>
                    <a:pt x="16133" y="16370"/>
                  </a:cubicBezTo>
                  <a:cubicBezTo>
                    <a:pt x="16217" y="16280"/>
                    <a:pt x="16247" y="16252"/>
                    <a:pt x="16253" y="16252"/>
                  </a:cubicBezTo>
                  <a:lnTo>
                    <a:pt x="16253" y="16252"/>
                  </a:lnTo>
                  <a:cubicBezTo>
                    <a:pt x="16263" y="16252"/>
                    <a:pt x="16200" y="16338"/>
                    <a:pt x="16224" y="16338"/>
                  </a:cubicBezTo>
                  <a:cubicBezTo>
                    <a:pt x="16234" y="16338"/>
                    <a:pt x="16258" y="16324"/>
                    <a:pt x="16307" y="16284"/>
                  </a:cubicBezTo>
                  <a:lnTo>
                    <a:pt x="16307" y="16284"/>
                  </a:lnTo>
                  <a:cubicBezTo>
                    <a:pt x="16253" y="16349"/>
                    <a:pt x="16202" y="16404"/>
                    <a:pt x="16154" y="16455"/>
                  </a:cubicBezTo>
                  <a:cubicBezTo>
                    <a:pt x="16212" y="16407"/>
                    <a:pt x="16270" y="16360"/>
                    <a:pt x="16328" y="16319"/>
                  </a:cubicBezTo>
                  <a:lnTo>
                    <a:pt x="16328" y="16319"/>
                  </a:lnTo>
                  <a:lnTo>
                    <a:pt x="16318" y="16323"/>
                  </a:lnTo>
                  <a:lnTo>
                    <a:pt x="16318" y="16323"/>
                  </a:lnTo>
                  <a:lnTo>
                    <a:pt x="16599" y="16003"/>
                  </a:lnTo>
                  <a:close/>
                  <a:moveTo>
                    <a:pt x="8776" y="16486"/>
                  </a:moveTo>
                  <a:cubicBezTo>
                    <a:pt x="8776" y="16490"/>
                    <a:pt x="8778" y="16493"/>
                    <a:pt x="8779" y="16497"/>
                  </a:cubicBezTo>
                  <a:cubicBezTo>
                    <a:pt x="8779" y="16493"/>
                    <a:pt x="8778" y="16490"/>
                    <a:pt x="8776" y="16486"/>
                  </a:cubicBezTo>
                  <a:close/>
                  <a:moveTo>
                    <a:pt x="12299" y="16488"/>
                  </a:moveTo>
                  <a:lnTo>
                    <a:pt x="12299" y="16488"/>
                  </a:lnTo>
                  <a:cubicBezTo>
                    <a:pt x="12314" y="16497"/>
                    <a:pt x="12297" y="16526"/>
                    <a:pt x="12303" y="16526"/>
                  </a:cubicBezTo>
                  <a:cubicBezTo>
                    <a:pt x="12305" y="16526"/>
                    <a:pt x="12314" y="16518"/>
                    <a:pt x="12338" y="16493"/>
                  </a:cubicBezTo>
                  <a:cubicBezTo>
                    <a:pt x="12324" y="16493"/>
                    <a:pt x="12310" y="16493"/>
                    <a:pt x="12299" y="16488"/>
                  </a:cubicBezTo>
                  <a:close/>
                  <a:moveTo>
                    <a:pt x="11944" y="16575"/>
                  </a:moveTo>
                  <a:cubicBezTo>
                    <a:pt x="11938" y="16577"/>
                    <a:pt x="11932" y="16580"/>
                    <a:pt x="11923" y="16585"/>
                  </a:cubicBezTo>
                  <a:cubicBezTo>
                    <a:pt x="11930" y="16582"/>
                    <a:pt x="11937" y="16579"/>
                    <a:pt x="11944" y="16575"/>
                  </a:cubicBezTo>
                  <a:close/>
                  <a:moveTo>
                    <a:pt x="16253" y="16469"/>
                  </a:moveTo>
                  <a:cubicBezTo>
                    <a:pt x="16219" y="16518"/>
                    <a:pt x="16186" y="16571"/>
                    <a:pt x="16151" y="16629"/>
                  </a:cubicBezTo>
                  <a:cubicBezTo>
                    <a:pt x="16191" y="16578"/>
                    <a:pt x="16223" y="16525"/>
                    <a:pt x="16253" y="16469"/>
                  </a:cubicBezTo>
                  <a:close/>
                  <a:moveTo>
                    <a:pt x="5882" y="16620"/>
                  </a:moveTo>
                  <a:cubicBezTo>
                    <a:pt x="5885" y="16625"/>
                    <a:pt x="5890" y="16631"/>
                    <a:pt x="5896" y="16638"/>
                  </a:cubicBezTo>
                  <a:lnTo>
                    <a:pt x="5896" y="16638"/>
                  </a:lnTo>
                  <a:lnTo>
                    <a:pt x="5882" y="16620"/>
                  </a:lnTo>
                  <a:close/>
                  <a:moveTo>
                    <a:pt x="9284" y="16763"/>
                  </a:moveTo>
                  <a:cubicBezTo>
                    <a:pt x="9271" y="16763"/>
                    <a:pt x="9249" y="16777"/>
                    <a:pt x="9238" y="16782"/>
                  </a:cubicBezTo>
                  <a:cubicBezTo>
                    <a:pt x="9243" y="16781"/>
                    <a:pt x="9248" y="16780"/>
                    <a:pt x="9253" y="16780"/>
                  </a:cubicBezTo>
                  <a:cubicBezTo>
                    <a:pt x="9262" y="16780"/>
                    <a:pt x="9270" y="16782"/>
                    <a:pt x="9278" y="16787"/>
                  </a:cubicBezTo>
                  <a:cubicBezTo>
                    <a:pt x="9285" y="16782"/>
                    <a:pt x="9289" y="16773"/>
                    <a:pt x="9292" y="16766"/>
                  </a:cubicBezTo>
                  <a:cubicBezTo>
                    <a:pt x="9290" y="16764"/>
                    <a:pt x="9287" y="16763"/>
                    <a:pt x="9284" y="16763"/>
                  </a:cubicBezTo>
                  <a:close/>
                  <a:moveTo>
                    <a:pt x="9048" y="16768"/>
                  </a:moveTo>
                  <a:lnTo>
                    <a:pt x="9048" y="16768"/>
                  </a:lnTo>
                  <a:cubicBezTo>
                    <a:pt x="9060" y="16785"/>
                    <a:pt x="9072" y="16799"/>
                    <a:pt x="9081" y="16815"/>
                  </a:cubicBezTo>
                  <a:lnTo>
                    <a:pt x="9048" y="16768"/>
                  </a:lnTo>
                  <a:close/>
                  <a:moveTo>
                    <a:pt x="9341" y="16820"/>
                  </a:moveTo>
                  <a:cubicBezTo>
                    <a:pt x="9334" y="16820"/>
                    <a:pt x="9337" y="16828"/>
                    <a:pt x="9347" y="16850"/>
                  </a:cubicBezTo>
                  <a:lnTo>
                    <a:pt x="9350" y="16850"/>
                  </a:lnTo>
                  <a:cubicBezTo>
                    <a:pt x="9360" y="16858"/>
                    <a:pt x="9366" y="16861"/>
                    <a:pt x="9369" y="16861"/>
                  </a:cubicBezTo>
                  <a:cubicBezTo>
                    <a:pt x="9379" y="16861"/>
                    <a:pt x="9364" y="16833"/>
                    <a:pt x="9371" y="16831"/>
                  </a:cubicBezTo>
                  <a:cubicBezTo>
                    <a:pt x="9356" y="16824"/>
                    <a:pt x="9346" y="16820"/>
                    <a:pt x="9341" y="16820"/>
                  </a:cubicBezTo>
                  <a:close/>
                  <a:moveTo>
                    <a:pt x="15769" y="16606"/>
                  </a:moveTo>
                  <a:lnTo>
                    <a:pt x="15607" y="16701"/>
                  </a:lnTo>
                  <a:lnTo>
                    <a:pt x="15634" y="16715"/>
                  </a:lnTo>
                  <a:cubicBezTo>
                    <a:pt x="15481" y="16850"/>
                    <a:pt x="15537" y="16843"/>
                    <a:pt x="15537" y="16875"/>
                  </a:cubicBezTo>
                  <a:lnTo>
                    <a:pt x="15769" y="16606"/>
                  </a:lnTo>
                  <a:close/>
                  <a:moveTo>
                    <a:pt x="16151" y="16458"/>
                  </a:moveTo>
                  <a:lnTo>
                    <a:pt x="16151" y="16458"/>
                  </a:lnTo>
                  <a:cubicBezTo>
                    <a:pt x="16057" y="16540"/>
                    <a:pt x="15961" y="16628"/>
                    <a:pt x="15873" y="16715"/>
                  </a:cubicBezTo>
                  <a:lnTo>
                    <a:pt x="15873" y="16715"/>
                  </a:lnTo>
                  <a:cubicBezTo>
                    <a:pt x="15873" y="16708"/>
                    <a:pt x="15872" y="16704"/>
                    <a:pt x="15870" y="16704"/>
                  </a:cubicBezTo>
                  <a:cubicBezTo>
                    <a:pt x="15867" y="16704"/>
                    <a:pt x="15862" y="16709"/>
                    <a:pt x="15852" y="16722"/>
                  </a:cubicBezTo>
                  <a:lnTo>
                    <a:pt x="15850" y="16724"/>
                  </a:lnTo>
                  <a:cubicBezTo>
                    <a:pt x="15794" y="16766"/>
                    <a:pt x="15750" y="16822"/>
                    <a:pt x="15718" y="16884"/>
                  </a:cubicBezTo>
                  <a:cubicBezTo>
                    <a:pt x="15764" y="16829"/>
                    <a:pt x="15814" y="16774"/>
                    <a:pt x="15871" y="16719"/>
                  </a:cubicBezTo>
                  <a:lnTo>
                    <a:pt x="15871" y="16719"/>
                  </a:lnTo>
                  <a:cubicBezTo>
                    <a:pt x="15872" y="16732"/>
                    <a:pt x="15867" y="16754"/>
                    <a:pt x="15880" y="16754"/>
                  </a:cubicBezTo>
                  <a:cubicBezTo>
                    <a:pt x="15890" y="16754"/>
                    <a:pt x="15910" y="16741"/>
                    <a:pt x="15950" y="16701"/>
                  </a:cubicBezTo>
                  <a:lnTo>
                    <a:pt x="15950" y="16703"/>
                  </a:lnTo>
                  <a:cubicBezTo>
                    <a:pt x="16008" y="16615"/>
                    <a:pt x="16077" y="16534"/>
                    <a:pt x="16151" y="16458"/>
                  </a:cubicBezTo>
                  <a:close/>
                  <a:moveTo>
                    <a:pt x="16151" y="16629"/>
                  </a:moveTo>
                  <a:lnTo>
                    <a:pt x="16151" y="16629"/>
                  </a:lnTo>
                  <a:cubicBezTo>
                    <a:pt x="16068" y="16736"/>
                    <a:pt x="15968" y="16826"/>
                    <a:pt x="15855" y="16901"/>
                  </a:cubicBezTo>
                  <a:cubicBezTo>
                    <a:pt x="15844" y="16925"/>
                    <a:pt x="15850" y="16933"/>
                    <a:pt x="15862" y="16933"/>
                  </a:cubicBezTo>
                  <a:cubicBezTo>
                    <a:pt x="15882" y="16933"/>
                    <a:pt x="15919" y="16914"/>
                    <a:pt x="15935" y="16914"/>
                  </a:cubicBezTo>
                  <a:cubicBezTo>
                    <a:pt x="15944" y="16914"/>
                    <a:pt x="15947" y="16921"/>
                    <a:pt x="15934" y="16942"/>
                  </a:cubicBezTo>
                  <a:cubicBezTo>
                    <a:pt x="16017" y="16845"/>
                    <a:pt x="16091" y="16741"/>
                    <a:pt x="16151" y="16629"/>
                  </a:cubicBezTo>
                  <a:close/>
                  <a:moveTo>
                    <a:pt x="13903" y="16986"/>
                  </a:moveTo>
                  <a:lnTo>
                    <a:pt x="13903" y="16986"/>
                  </a:lnTo>
                  <a:cubicBezTo>
                    <a:pt x="13893" y="16989"/>
                    <a:pt x="13884" y="16993"/>
                    <a:pt x="13877" y="17000"/>
                  </a:cubicBezTo>
                  <a:cubicBezTo>
                    <a:pt x="13887" y="16998"/>
                    <a:pt x="13896" y="16991"/>
                    <a:pt x="13903" y="16986"/>
                  </a:cubicBezTo>
                  <a:close/>
                  <a:moveTo>
                    <a:pt x="15720" y="16880"/>
                  </a:moveTo>
                  <a:lnTo>
                    <a:pt x="15720" y="16880"/>
                  </a:lnTo>
                  <a:cubicBezTo>
                    <a:pt x="15681" y="16924"/>
                    <a:pt x="15648" y="16965"/>
                    <a:pt x="15621" y="17003"/>
                  </a:cubicBezTo>
                  <a:cubicBezTo>
                    <a:pt x="15631" y="16998"/>
                    <a:pt x="15640" y="16994"/>
                    <a:pt x="15653" y="16991"/>
                  </a:cubicBezTo>
                  <a:lnTo>
                    <a:pt x="15653" y="16991"/>
                  </a:lnTo>
                  <a:lnTo>
                    <a:pt x="15646" y="17003"/>
                  </a:lnTo>
                  <a:cubicBezTo>
                    <a:pt x="15667" y="16993"/>
                    <a:pt x="15670" y="16990"/>
                    <a:pt x="15665" y="16990"/>
                  </a:cubicBezTo>
                  <a:cubicBezTo>
                    <a:pt x="15663" y="16990"/>
                    <a:pt x="15659" y="16990"/>
                    <a:pt x="15655" y="16991"/>
                  </a:cubicBezTo>
                  <a:lnTo>
                    <a:pt x="15653" y="16991"/>
                  </a:lnTo>
                  <a:cubicBezTo>
                    <a:pt x="15679" y="16956"/>
                    <a:pt x="15699" y="16917"/>
                    <a:pt x="15720" y="16880"/>
                  </a:cubicBezTo>
                  <a:close/>
                  <a:moveTo>
                    <a:pt x="14169" y="16947"/>
                  </a:moveTo>
                  <a:lnTo>
                    <a:pt x="14144" y="16972"/>
                  </a:lnTo>
                  <a:cubicBezTo>
                    <a:pt x="14139" y="16984"/>
                    <a:pt x="14135" y="16996"/>
                    <a:pt x="14132" y="17007"/>
                  </a:cubicBezTo>
                  <a:lnTo>
                    <a:pt x="14169" y="16947"/>
                  </a:lnTo>
                  <a:close/>
                  <a:moveTo>
                    <a:pt x="15621" y="17007"/>
                  </a:moveTo>
                  <a:cubicBezTo>
                    <a:pt x="15609" y="17009"/>
                    <a:pt x="15600" y="17016"/>
                    <a:pt x="15609" y="17021"/>
                  </a:cubicBezTo>
                  <a:lnTo>
                    <a:pt x="15609" y="17021"/>
                  </a:lnTo>
                  <a:cubicBezTo>
                    <a:pt x="15613" y="17017"/>
                    <a:pt x="15617" y="17011"/>
                    <a:pt x="15621" y="17007"/>
                  </a:cubicBezTo>
                  <a:close/>
                  <a:moveTo>
                    <a:pt x="15609" y="17021"/>
                  </a:moveTo>
                  <a:lnTo>
                    <a:pt x="15609" y="17021"/>
                  </a:lnTo>
                  <a:cubicBezTo>
                    <a:pt x="15608" y="17022"/>
                    <a:pt x="15607" y="17023"/>
                    <a:pt x="15607" y="17023"/>
                  </a:cubicBezTo>
                  <a:lnTo>
                    <a:pt x="15609" y="17021"/>
                  </a:lnTo>
                  <a:cubicBezTo>
                    <a:pt x="15609" y="17021"/>
                    <a:pt x="15609" y="17021"/>
                    <a:pt x="15609" y="17021"/>
                  </a:cubicBezTo>
                  <a:close/>
                  <a:moveTo>
                    <a:pt x="6359" y="17098"/>
                  </a:moveTo>
                  <a:cubicBezTo>
                    <a:pt x="6366" y="17107"/>
                    <a:pt x="6373" y="17118"/>
                    <a:pt x="6378" y="17128"/>
                  </a:cubicBezTo>
                  <a:cubicBezTo>
                    <a:pt x="6387" y="17123"/>
                    <a:pt x="6375" y="17114"/>
                    <a:pt x="6359" y="17098"/>
                  </a:cubicBezTo>
                  <a:close/>
                  <a:moveTo>
                    <a:pt x="9558" y="17088"/>
                  </a:moveTo>
                  <a:lnTo>
                    <a:pt x="9623" y="17167"/>
                  </a:lnTo>
                  <a:cubicBezTo>
                    <a:pt x="9622" y="17151"/>
                    <a:pt x="9619" y="17133"/>
                    <a:pt x="9629" y="17133"/>
                  </a:cubicBezTo>
                  <a:cubicBezTo>
                    <a:pt x="9633" y="17133"/>
                    <a:pt x="9640" y="17137"/>
                    <a:pt x="9651" y="17146"/>
                  </a:cubicBezTo>
                  <a:cubicBezTo>
                    <a:pt x="9632" y="17110"/>
                    <a:pt x="9624" y="17099"/>
                    <a:pt x="9620" y="17099"/>
                  </a:cubicBezTo>
                  <a:cubicBezTo>
                    <a:pt x="9615" y="17099"/>
                    <a:pt x="9617" y="17122"/>
                    <a:pt x="9603" y="17122"/>
                  </a:cubicBezTo>
                  <a:cubicBezTo>
                    <a:pt x="9595" y="17122"/>
                    <a:pt x="9582" y="17114"/>
                    <a:pt x="9558" y="17088"/>
                  </a:cubicBezTo>
                  <a:close/>
                  <a:moveTo>
                    <a:pt x="13822" y="17278"/>
                  </a:moveTo>
                  <a:cubicBezTo>
                    <a:pt x="13822" y="17279"/>
                    <a:pt x="13822" y="17280"/>
                    <a:pt x="13822" y="17281"/>
                  </a:cubicBezTo>
                  <a:lnTo>
                    <a:pt x="13822" y="17278"/>
                  </a:lnTo>
                  <a:close/>
                  <a:moveTo>
                    <a:pt x="11517" y="17309"/>
                  </a:moveTo>
                  <a:lnTo>
                    <a:pt x="11517" y="17309"/>
                  </a:lnTo>
                  <a:cubicBezTo>
                    <a:pt x="11516" y="17311"/>
                    <a:pt x="11514" y="17312"/>
                    <a:pt x="11513" y="17313"/>
                  </a:cubicBezTo>
                  <a:cubicBezTo>
                    <a:pt x="11514" y="17312"/>
                    <a:pt x="11516" y="17311"/>
                    <a:pt x="11517" y="17309"/>
                  </a:cubicBezTo>
                  <a:close/>
                  <a:moveTo>
                    <a:pt x="15537" y="17200"/>
                  </a:moveTo>
                  <a:lnTo>
                    <a:pt x="15488" y="17278"/>
                  </a:lnTo>
                  <a:lnTo>
                    <a:pt x="15435" y="17394"/>
                  </a:lnTo>
                  <a:lnTo>
                    <a:pt x="15537" y="17200"/>
                  </a:lnTo>
                  <a:close/>
                  <a:moveTo>
                    <a:pt x="15384" y="17248"/>
                  </a:moveTo>
                  <a:lnTo>
                    <a:pt x="15257" y="17369"/>
                  </a:lnTo>
                  <a:lnTo>
                    <a:pt x="15257" y="17369"/>
                  </a:lnTo>
                  <a:lnTo>
                    <a:pt x="15257" y="17369"/>
                  </a:lnTo>
                  <a:lnTo>
                    <a:pt x="15199" y="17427"/>
                  </a:lnTo>
                  <a:cubicBezTo>
                    <a:pt x="15217" y="17424"/>
                    <a:pt x="15261" y="17422"/>
                    <a:pt x="15352" y="17350"/>
                  </a:cubicBezTo>
                  <a:lnTo>
                    <a:pt x="15352" y="17350"/>
                  </a:lnTo>
                  <a:lnTo>
                    <a:pt x="15259" y="17368"/>
                  </a:lnTo>
                  <a:lnTo>
                    <a:pt x="15259" y="17368"/>
                  </a:lnTo>
                  <a:cubicBezTo>
                    <a:pt x="15321" y="17307"/>
                    <a:pt x="15366" y="17267"/>
                    <a:pt x="15384" y="17248"/>
                  </a:cubicBezTo>
                  <a:close/>
                  <a:moveTo>
                    <a:pt x="15193" y="17426"/>
                  </a:moveTo>
                  <a:cubicBezTo>
                    <a:pt x="15187" y="17426"/>
                    <a:pt x="15184" y="17429"/>
                    <a:pt x="15182" y="17438"/>
                  </a:cubicBezTo>
                  <a:lnTo>
                    <a:pt x="15182" y="17441"/>
                  </a:lnTo>
                  <a:lnTo>
                    <a:pt x="15199" y="17427"/>
                  </a:lnTo>
                  <a:cubicBezTo>
                    <a:pt x="15197" y="17426"/>
                    <a:pt x="15195" y="17426"/>
                    <a:pt x="15193" y="17426"/>
                  </a:cubicBezTo>
                  <a:close/>
                  <a:moveTo>
                    <a:pt x="14997" y="17443"/>
                  </a:moveTo>
                  <a:cubicBezTo>
                    <a:pt x="14994" y="17443"/>
                    <a:pt x="14988" y="17445"/>
                    <a:pt x="14980" y="17448"/>
                  </a:cubicBezTo>
                  <a:lnTo>
                    <a:pt x="14980" y="17448"/>
                  </a:lnTo>
                  <a:cubicBezTo>
                    <a:pt x="14987" y="17448"/>
                    <a:pt x="14993" y="17448"/>
                    <a:pt x="14999" y="17448"/>
                  </a:cubicBezTo>
                  <a:cubicBezTo>
                    <a:pt x="15001" y="17445"/>
                    <a:pt x="15000" y="17443"/>
                    <a:pt x="14997" y="17443"/>
                  </a:cubicBezTo>
                  <a:close/>
                  <a:moveTo>
                    <a:pt x="15129" y="17378"/>
                  </a:moveTo>
                  <a:lnTo>
                    <a:pt x="15064" y="17466"/>
                  </a:lnTo>
                  <a:lnTo>
                    <a:pt x="15124" y="17411"/>
                  </a:lnTo>
                  <a:lnTo>
                    <a:pt x="15129" y="17378"/>
                  </a:lnTo>
                  <a:close/>
                  <a:moveTo>
                    <a:pt x="9804" y="17559"/>
                  </a:moveTo>
                  <a:cubicBezTo>
                    <a:pt x="9805" y="17559"/>
                    <a:pt x="9806" y="17559"/>
                    <a:pt x="9807" y="17559"/>
                  </a:cubicBezTo>
                  <a:lnTo>
                    <a:pt x="9807" y="17559"/>
                  </a:lnTo>
                  <a:cubicBezTo>
                    <a:pt x="9807" y="17559"/>
                    <a:pt x="9807" y="17559"/>
                    <a:pt x="9806" y="17559"/>
                  </a:cubicBezTo>
                  <a:close/>
                  <a:moveTo>
                    <a:pt x="9895" y="17642"/>
                  </a:moveTo>
                  <a:lnTo>
                    <a:pt x="9883" y="17649"/>
                  </a:lnTo>
                  <a:cubicBezTo>
                    <a:pt x="9885" y="17649"/>
                    <a:pt x="9890" y="17647"/>
                    <a:pt x="9895" y="17645"/>
                  </a:cubicBezTo>
                  <a:lnTo>
                    <a:pt x="9895" y="17642"/>
                  </a:lnTo>
                  <a:close/>
                  <a:moveTo>
                    <a:pt x="9807" y="17559"/>
                  </a:moveTo>
                  <a:lnTo>
                    <a:pt x="9807" y="17559"/>
                  </a:lnTo>
                  <a:cubicBezTo>
                    <a:pt x="9825" y="17583"/>
                    <a:pt x="9837" y="17631"/>
                    <a:pt x="9871" y="17654"/>
                  </a:cubicBezTo>
                  <a:lnTo>
                    <a:pt x="9883" y="17649"/>
                  </a:lnTo>
                  <a:cubicBezTo>
                    <a:pt x="9856" y="17649"/>
                    <a:pt x="9840" y="17568"/>
                    <a:pt x="9807" y="17559"/>
                  </a:cubicBezTo>
                  <a:close/>
                  <a:moveTo>
                    <a:pt x="15064" y="17466"/>
                  </a:moveTo>
                  <a:lnTo>
                    <a:pt x="14900" y="17612"/>
                  </a:lnTo>
                  <a:cubicBezTo>
                    <a:pt x="14911" y="17619"/>
                    <a:pt x="14955" y="17608"/>
                    <a:pt x="14923" y="17661"/>
                  </a:cubicBezTo>
                  <a:lnTo>
                    <a:pt x="15064" y="17466"/>
                  </a:lnTo>
                  <a:close/>
                  <a:moveTo>
                    <a:pt x="11151" y="17703"/>
                  </a:moveTo>
                  <a:cubicBezTo>
                    <a:pt x="11151" y="17706"/>
                    <a:pt x="11151" y="17709"/>
                    <a:pt x="11153" y="17709"/>
                  </a:cubicBezTo>
                  <a:cubicBezTo>
                    <a:pt x="11153" y="17709"/>
                    <a:pt x="11154" y="17709"/>
                    <a:pt x="11156" y="17707"/>
                  </a:cubicBezTo>
                  <a:cubicBezTo>
                    <a:pt x="11156" y="17705"/>
                    <a:pt x="11151" y="17705"/>
                    <a:pt x="11151" y="17703"/>
                  </a:cubicBezTo>
                  <a:close/>
                  <a:moveTo>
                    <a:pt x="14980" y="17448"/>
                  </a:moveTo>
                  <a:cubicBezTo>
                    <a:pt x="14903" y="17451"/>
                    <a:pt x="14827" y="17469"/>
                    <a:pt x="14758" y="17503"/>
                  </a:cubicBezTo>
                  <a:cubicBezTo>
                    <a:pt x="14737" y="17552"/>
                    <a:pt x="14705" y="17596"/>
                    <a:pt x="14663" y="17631"/>
                  </a:cubicBezTo>
                  <a:cubicBezTo>
                    <a:pt x="14644" y="17643"/>
                    <a:pt x="14634" y="17648"/>
                    <a:pt x="14629" y="17648"/>
                  </a:cubicBezTo>
                  <a:cubicBezTo>
                    <a:pt x="14616" y="17648"/>
                    <a:pt x="14641" y="17611"/>
                    <a:pt x="14632" y="17601"/>
                  </a:cubicBezTo>
                  <a:lnTo>
                    <a:pt x="14632" y="17601"/>
                  </a:lnTo>
                  <a:cubicBezTo>
                    <a:pt x="14639" y="17589"/>
                    <a:pt x="14643" y="17580"/>
                    <a:pt x="14640" y="17580"/>
                  </a:cubicBezTo>
                  <a:lnTo>
                    <a:pt x="14640" y="17580"/>
                  </a:lnTo>
                  <a:cubicBezTo>
                    <a:pt x="14638" y="17580"/>
                    <a:pt x="14629" y="17587"/>
                    <a:pt x="14612" y="17603"/>
                  </a:cubicBezTo>
                  <a:cubicBezTo>
                    <a:pt x="14617" y="17600"/>
                    <a:pt x="14620" y="17599"/>
                    <a:pt x="14622" y="17599"/>
                  </a:cubicBezTo>
                  <a:cubicBezTo>
                    <a:pt x="14625" y="17599"/>
                    <a:pt x="14627" y="17601"/>
                    <a:pt x="14630" y="17602"/>
                  </a:cubicBezTo>
                  <a:lnTo>
                    <a:pt x="14630" y="17602"/>
                  </a:lnTo>
                  <a:cubicBezTo>
                    <a:pt x="14606" y="17640"/>
                    <a:pt x="14557" y="17711"/>
                    <a:pt x="14581" y="17711"/>
                  </a:cubicBezTo>
                  <a:cubicBezTo>
                    <a:pt x="14591" y="17711"/>
                    <a:pt x="14615" y="17698"/>
                    <a:pt x="14661" y="17663"/>
                  </a:cubicBezTo>
                  <a:lnTo>
                    <a:pt x="14677" y="17635"/>
                  </a:lnTo>
                  <a:cubicBezTo>
                    <a:pt x="14781" y="17553"/>
                    <a:pt x="14928" y="17468"/>
                    <a:pt x="14980" y="17448"/>
                  </a:cubicBezTo>
                  <a:close/>
                  <a:moveTo>
                    <a:pt x="9950" y="17712"/>
                  </a:moveTo>
                  <a:cubicBezTo>
                    <a:pt x="9955" y="17719"/>
                    <a:pt x="9962" y="17726"/>
                    <a:pt x="9969" y="17730"/>
                  </a:cubicBezTo>
                  <a:lnTo>
                    <a:pt x="9950" y="17712"/>
                  </a:lnTo>
                  <a:close/>
                  <a:moveTo>
                    <a:pt x="9992" y="17730"/>
                  </a:moveTo>
                  <a:cubicBezTo>
                    <a:pt x="9988" y="17733"/>
                    <a:pt x="9984" y="17734"/>
                    <a:pt x="9980" y="17734"/>
                  </a:cubicBezTo>
                  <a:cubicBezTo>
                    <a:pt x="9976" y="17734"/>
                    <a:pt x="9972" y="17733"/>
                    <a:pt x="9969" y="17730"/>
                  </a:cubicBezTo>
                  <a:lnTo>
                    <a:pt x="9969" y="17730"/>
                  </a:lnTo>
                  <a:lnTo>
                    <a:pt x="9983" y="17742"/>
                  </a:lnTo>
                  <a:cubicBezTo>
                    <a:pt x="9987" y="17740"/>
                    <a:pt x="9992" y="17737"/>
                    <a:pt x="9990" y="17733"/>
                  </a:cubicBezTo>
                  <a:lnTo>
                    <a:pt x="9992" y="17730"/>
                  </a:lnTo>
                  <a:close/>
                  <a:moveTo>
                    <a:pt x="9983" y="17742"/>
                  </a:moveTo>
                  <a:lnTo>
                    <a:pt x="9978" y="17744"/>
                  </a:lnTo>
                  <a:cubicBezTo>
                    <a:pt x="9985" y="17751"/>
                    <a:pt x="9994" y="17754"/>
                    <a:pt x="10006" y="17756"/>
                  </a:cubicBezTo>
                  <a:lnTo>
                    <a:pt x="9983" y="17742"/>
                  </a:lnTo>
                  <a:close/>
                  <a:moveTo>
                    <a:pt x="13210" y="17668"/>
                  </a:moveTo>
                  <a:cubicBezTo>
                    <a:pt x="13184" y="17691"/>
                    <a:pt x="13152" y="17721"/>
                    <a:pt x="13103" y="17756"/>
                  </a:cubicBezTo>
                  <a:lnTo>
                    <a:pt x="13207" y="17668"/>
                  </a:lnTo>
                  <a:close/>
                  <a:moveTo>
                    <a:pt x="10946" y="17894"/>
                  </a:moveTo>
                  <a:cubicBezTo>
                    <a:pt x="10945" y="17897"/>
                    <a:pt x="10943" y="17899"/>
                    <a:pt x="10942" y="17902"/>
                  </a:cubicBezTo>
                  <a:cubicBezTo>
                    <a:pt x="10944" y="17899"/>
                    <a:pt x="10945" y="17897"/>
                    <a:pt x="10946" y="17894"/>
                  </a:cubicBezTo>
                  <a:close/>
                  <a:moveTo>
                    <a:pt x="10231" y="17897"/>
                  </a:moveTo>
                  <a:lnTo>
                    <a:pt x="10235" y="17906"/>
                  </a:lnTo>
                  <a:lnTo>
                    <a:pt x="10235" y="17906"/>
                  </a:lnTo>
                  <a:cubicBezTo>
                    <a:pt x="10235" y="17903"/>
                    <a:pt x="10234" y="17900"/>
                    <a:pt x="10231" y="17897"/>
                  </a:cubicBezTo>
                  <a:close/>
                  <a:moveTo>
                    <a:pt x="14941" y="17666"/>
                  </a:moveTo>
                  <a:lnTo>
                    <a:pt x="14941" y="17666"/>
                  </a:lnTo>
                  <a:cubicBezTo>
                    <a:pt x="14810" y="17793"/>
                    <a:pt x="14796" y="17829"/>
                    <a:pt x="14817" y="17837"/>
                  </a:cubicBezTo>
                  <a:lnTo>
                    <a:pt x="14817" y="17837"/>
                  </a:lnTo>
                  <a:lnTo>
                    <a:pt x="14735" y="17948"/>
                  </a:lnTo>
                  <a:cubicBezTo>
                    <a:pt x="14792" y="17911"/>
                    <a:pt x="14887" y="17834"/>
                    <a:pt x="14919" y="17834"/>
                  </a:cubicBezTo>
                  <a:cubicBezTo>
                    <a:pt x="14922" y="17834"/>
                    <a:pt x="14924" y="17834"/>
                    <a:pt x="14925" y="17835"/>
                  </a:cubicBezTo>
                  <a:cubicBezTo>
                    <a:pt x="14924" y="17829"/>
                    <a:pt x="14917" y="17827"/>
                    <a:pt x="14908" y="17827"/>
                  </a:cubicBezTo>
                  <a:cubicBezTo>
                    <a:pt x="14888" y="17827"/>
                    <a:pt x="14854" y="17837"/>
                    <a:pt x="14832" y="17837"/>
                  </a:cubicBezTo>
                  <a:cubicBezTo>
                    <a:pt x="14827" y="17837"/>
                    <a:pt x="14822" y="17836"/>
                    <a:pt x="14818" y="17835"/>
                  </a:cubicBezTo>
                  <a:lnTo>
                    <a:pt x="14941" y="17666"/>
                  </a:lnTo>
                  <a:close/>
                  <a:moveTo>
                    <a:pt x="10166" y="17939"/>
                  </a:moveTo>
                  <a:lnTo>
                    <a:pt x="10175" y="17951"/>
                  </a:lnTo>
                  <a:cubicBezTo>
                    <a:pt x="10175" y="17951"/>
                    <a:pt x="10177" y="17948"/>
                    <a:pt x="10180" y="17948"/>
                  </a:cubicBezTo>
                  <a:lnTo>
                    <a:pt x="10166" y="17939"/>
                  </a:lnTo>
                  <a:close/>
                  <a:moveTo>
                    <a:pt x="10180" y="17948"/>
                  </a:moveTo>
                  <a:lnTo>
                    <a:pt x="10194" y="17958"/>
                  </a:lnTo>
                  <a:cubicBezTo>
                    <a:pt x="10189" y="17953"/>
                    <a:pt x="10184" y="17948"/>
                    <a:pt x="10180" y="17948"/>
                  </a:cubicBezTo>
                  <a:close/>
                  <a:moveTo>
                    <a:pt x="10196" y="17958"/>
                  </a:moveTo>
                  <a:cubicBezTo>
                    <a:pt x="10205" y="17965"/>
                    <a:pt x="10212" y="17976"/>
                    <a:pt x="10224" y="17976"/>
                  </a:cubicBezTo>
                  <a:lnTo>
                    <a:pt x="10224" y="17974"/>
                  </a:lnTo>
                  <a:lnTo>
                    <a:pt x="10196" y="17958"/>
                  </a:lnTo>
                  <a:close/>
                  <a:moveTo>
                    <a:pt x="14626" y="17800"/>
                  </a:moveTo>
                  <a:cubicBezTo>
                    <a:pt x="14612" y="17800"/>
                    <a:pt x="14584" y="17814"/>
                    <a:pt x="14533" y="17849"/>
                  </a:cubicBezTo>
                  <a:cubicBezTo>
                    <a:pt x="14499" y="17932"/>
                    <a:pt x="14617" y="17851"/>
                    <a:pt x="14517" y="18013"/>
                  </a:cubicBezTo>
                  <a:lnTo>
                    <a:pt x="14517" y="18016"/>
                  </a:lnTo>
                  <a:cubicBezTo>
                    <a:pt x="14566" y="17935"/>
                    <a:pt x="14668" y="17800"/>
                    <a:pt x="14626" y="17800"/>
                  </a:cubicBezTo>
                  <a:close/>
                  <a:moveTo>
                    <a:pt x="13047" y="18009"/>
                  </a:moveTo>
                  <a:cubicBezTo>
                    <a:pt x="13043" y="18034"/>
                    <a:pt x="13029" y="18060"/>
                    <a:pt x="13008" y="18081"/>
                  </a:cubicBezTo>
                  <a:cubicBezTo>
                    <a:pt x="13015" y="18085"/>
                    <a:pt x="13022" y="18087"/>
                    <a:pt x="13038" y="18087"/>
                  </a:cubicBezTo>
                  <a:cubicBezTo>
                    <a:pt x="13066" y="18062"/>
                    <a:pt x="13050" y="18030"/>
                    <a:pt x="13047" y="18009"/>
                  </a:cubicBezTo>
                  <a:close/>
                  <a:moveTo>
                    <a:pt x="10297" y="17970"/>
                  </a:moveTo>
                  <a:cubicBezTo>
                    <a:pt x="10272" y="17970"/>
                    <a:pt x="10250" y="17978"/>
                    <a:pt x="10245" y="18004"/>
                  </a:cubicBezTo>
                  <a:cubicBezTo>
                    <a:pt x="10248" y="18004"/>
                    <a:pt x="10251" y="18004"/>
                    <a:pt x="10253" y="18004"/>
                  </a:cubicBezTo>
                  <a:cubicBezTo>
                    <a:pt x="10292" y="18004"/>
                    <a:pt x="10296" y="18016"/>
                    <a:pt x="10336" y="18016"/>
                  </a:cubicBezTo>
                  <a:cubicBezTo>
                    <a:pt x="10341" y="18016"/>
                    <a:pt x="10347" y="18016"/>
                    <a:pt x="10354" y="18016"/>
                  </a:cubicBezTo>
                  <a:cubicBezTo>
                    <a:pt x="10381" y="18034"/>
                    <a:pt x="10384" y="18064"/>
                    <a:pt x="10370" y="18071"/>
                  </a:cubicBezTo>
                  <a:cubicBezTo>
                    <a:pt x="10385" y="18071"/>
                    <a:pt x="10396" y="18107"/>
                    <a:pt x="10421" y="18107"/>
                  </a:cubicBezTo>
                  <a:cubicBezTo>
                    <a:pt x="10423" y="18107"/>
                    <a:pt x="10425" y="18107"/>
                    <a:pt x="10428" y="18106"/>
                  </a:cubicBezTo>
                  <a:cubicBezTo>
                    <a:pt x="10418" y="18053"/>
                    <a:pt x="10379" y="18009"/>
                    <a:pt x="10328" y="17997"/>
                  </a:cubicBezTo>
                  <a:cubicBezTo>
                    <a:pt x="10328" y="17983"/>
                    <a:pt x="10342" y="17983"/>
                    <a:pt x="10349" y="17979"/>
                  </a:cubicBezTo>
                  <a:lnTo>
                    <a:pt x="10351" y="17979"/>
                  </a:lnTo>
                  <a:cubicBezTo>
                    <a:pt x="10334" y="17974"/>
                    <a:pt x="10315" y="17970"/>
                    <a:pt x="10297" y="17970"/>
                  </a:cubicBezTo>
                  <a:close/>
                  <a:moveTo>
                    <a:pt x="10493" y="18094"/>
                  </a:moveTo>
                  <a:lnTo>
                    <a:pt x="10500" y="18120"/>
                  </a:lnTo>
                  <a:lnTo>
                    <a:pt x="10504" y="18111"/>
                  </a:lnTo>
                  <a:cubicBezTo>
                    <a:pt x="10502" y="18106"/>
                    <a:pt x="10497" y="18099"/>
                    <a:pt x="10493" y="18094"/>
                  </a:cubicBezTo>
                  <a:close/>
                  <a:moveTo>
                    <a:pt x="10449" y="18143"/>
                  </a:moveTo>
                  <a:lnTo>
                    <a:pt x="10405" y="18157"/>
                  </a:lnTo>
                  <a:lnTo>
                    <a:pt x="10446" y="18185"/>
                  </a:lnTo>
                  <a:cubicBezTo>
                    <a:pt x="10462" y="18185"/>
                    <a:pt x="10474" y="18162"/>
                    <a:pt x="10449" y="18143"/>
                  </a:cubicBezTo>
                  <a:close/>
                  <a:moveTo>
                    <a:pt x="15354" y="13368"/>
                  </a:moveTo>
                  <a:lnTo>
                    <a:pt x="15034" y="13430"/>
                  </a:lnTo>
                  <a:lnTo>
                    <a:pt x="15025" y="13430"/>
                  </a:lnTo>
                  <a:lnTo>
                    <a:pt x="15034" y="13432"/>
                  </a:lnTo>
                  <a:lnTo>
                    <a:pt x="15128" y="13459"/>
                  </a:lnTo>
                  <a:lnTo>
                    <a:pt x="15128" y="13459"/>
                  </a:lnTo>
                  <a:lnTo>
                    <a:pt x="15034" y="13463"/>
                  </a:lnTo>
                  <a:cubicBezTo>
                    <a:pt x="15030" y="13463"/>
                    <a:pt x="15025" y="13463"/>
                    <a:pt x="15021" y="13463"/>
                  </a:cubicBezTo>
                  <a:cubicBezTo>
                    <a:pt x="14950" y="13463"/>
                    <a:pt x="14872" y="13429"/>
                    <a:pt x="14869" y="13414"/>
                  </a:cubicBezTo>
                  <a:lnTo>
                    <a:pt x="14679" y="13446"/>
                  </a:lnTo>
                  <a:cubicBezTo>
                    <a:pt x="14684" y="13430"/>
                    <a:pt x="14716" y="13426"/>
                    <a:pt x="14742" y="13414"/>
                  </a:cubicBezTo>
                  <a:lnTo>
                    <a:pt x="14742" y="13414"/>
                  </a:lnTo>
                  <a:cubicBezTo>
                    <a:pt x="14721" y="13422"/>
                    <a:pt x="14707" y="13425"/>
                    <a:pt x="14699" y="13425"/>
                  </a:cubicBezTo>
                  <a:cubicBezTo>
                    <a:pt x="14675" y="13425"/>
                    <a:pt x="14690" y="13400"/>
                    <a:pt x="14667" y="13400"/>
                  </a:cubicBezTo>
                  <a:cubicBezTo>
                    <a:pt x="14660" y="13400"/>
                    <a:pt x="14648" y="13403"/>
                    <a:pt x="14631" y="13409"/>
                  </a:cubicBezTo>
                  <a:cubicBezTo>
                    <a:pt x="14642" y="13419"/>
                    <a:pt x="14624" y="13432"/>
                    <a:pt x="14621" y="13442"/>
                  </a:cubicBezTo>
                  <a:cubicBezTo>
                    <a:pt x="14593" y="13428"/>
                    <a:pt x="14543" y="13422"/>
                    <a:pt x="14490" y="13422"/>
                  </a:cubicBezTo>
                  <a:cubicBezTo>
                    <a:pt x="14457" y="13422"/>
                    <a:pt x="14422" y="13424"/>
                    <a:pt x="14392" y="13428"/>
                  </a:cubicBezTo>
                  <a:lnTo>
                    <a:pt x="14408" y="13400"/>
                  </a:lnTo>
                  <a:cubicBezTo>
                    <a:pt x="14388" y="13399"/>
                    <a:pt x="14367" y="13399"/>
                    <a:pt x="14347" y="13399"/>
                  </a:cubicBezTo>
                  <a:cubicBezTo>
                    <a:pt x="14222" y="13399"/>
                    <a:pt x="14089" y="13414"/>
                    <a:pt x="13956" y="13414"/>
                  </a:cubicBezTo>
                  <a:cubicBezTo>
                    <a:pt x="14009" y="13426"/>
                    <a:pt x="13998" y="13472"/>
                    <a:pt x="13951" y="13477"/>
                  </a:cubicBezTo>
                  <a:lnTo>
                    <a:pt x="13945" y="13462"/>
                  </a:lnTo>
                  <a:lnTo>
                    <a:pt x="13945" y="13462"/>
                  </a:lnTo>
                  <a:cubicBezTo>
                    <a:pt x="13946" y="13466"/>
                    <a:pt x="13940" y="13472"/>
                    <a:pt x="13921" y="13481"/>
                  </a:cubicBezTo>
                  <a:cubicBezTo>
                    <a:pt x="13861" y="13477"/>
                    <a:pt x="13882" y="13435"/>
                    <a:pt x="13914" y="13421"/>
                  </a:cubicBezTo>
                  <a:lnTo>
                    <a:pt x="13914" y="13421"/>
                  </a:lnTo>
                  <a:lnTo>
                    <a:pt x="13845" y="13437"/>
                  </a:lnTo>
                  <a:cubicBezTo>
                    <a:pt x="13840" y="13423"/>
                    <a:pt x="13856" y="13419"/>
                    <a:pt x="13861" y="13402"/>
                  </a:cubicBezTo>
                  <a:lnTo>
                    <a:pt x="13861" y="13402"/>
                  </a:lnTo>
                  <a:cubicBezTo>
                    <a:pt x="13856" y="13407"/>
                    <a:pt x="13849" y="13408"/>
                    <a:pt x="13841" y="13408"/>
                  </a:cubicBezTo>
                  <a:cubicBezTo>
                    <a:pt x="13813" y="13408"/>
                    <a:pt x="13772" y="13389"/>
                    <a:pt x="13736" y="13389"/>
                  </a:cubicBezTo>
                  <a:cubicBezTo>
                    <a:pt x="13720" y="13389"/>
                    <a:pt x="13706" y="13393"/>
                    <a:pt x="13694" y="13405"/>
                  </a:cubicBezTo>
                  <a:lnTo>
                    <a:pt x="13692" y="13393"/>
                  </a:lnTo>
                  <a:cubicBezTo>
                    <a:pt x="13534" y="13393"/>
                    <a:pt x="13462" y="13407"/>
                    <a:pt x="13335" y="13409"/>
                  </a:cubicBezTo>
                  <a:cubicBezTo>
                    <a:pt x="13330" y="13444"/>
                    <a:pt x="13281" y="13435"/>
                    <a:pt x="13244" y="13465"/>
                  </a:cubicBezTo>
                  <a:cubicBezTo>
                    <a:pt x="13153" y="13454"/>
                    <a:pt x="13053" y="13428"/>
                    <a:pt x="12945" y="13428"/>
                  </a:cubicBezTo>
                  <a:cubicBezTo>
                    <a:pt x="12940" y="13428"/>
                    <a:pt x="12936" y="13428"/>
                    <a:pt x="12931" y="13428"/>
                  </a:cubicBezTo>
                  <a:cubicBezTo>
                    <a:pt x="12853" y="13446"/>
                    <a:pt x="12911" y="13458"/>
                    <a:pt x="12873" y="13479"/>
                  </a:cubicBezTo>
                  <a:cubicBezTo>
                    <a:pt x="12867" y="13446"/>
                    <a:pt x="12755" y="13451"/>
                    <a:pt x="12813" y="13428"/>
                  </a:cubicBezTo>
                  <a:lnTo>
                    <a:pt x="12813" y="13428"/>
                  </a:lnTo>
                  <a:cubicBezTo>
                    <a:pt x="12697" y="13430"/>
                    <a:pt x="12581" y="13439"/>
                    <a:pt x="12468" y="13460"/>
                  </a:cubicBezTo>
                  <a:cubicBezTo>
                    <a:pt x="12486" y="13472"/>
                    <a:pt x="12507" y="13479"/>
                    <a:pt x="12496" y="13488"/>
                  </a:cubicBezTo>
                  <a:cubicBezTo>
                    <a:pt x="12491" y="13489"/>
                    <a:pt x="12487" y="13489"/>
                    <a:pt x="12483" y="13489"/>
                  </a:cubicBezTo>
                  <a:cubicBezTo>
                    <a:pt x="12455" y="13489"/>
                    <a:pt x="12424" y="13472"/>
                    <a:pt x="12428" y="13460"/>
                  </a:cubicBezTo>
                  <a:lnTo>
                    <a:pt x="12438" y="13456"/>
                  </a:lnTo>
                  <a:lnTo>
                    <a:pt x="12438" y="13456"/>
                  </a:lnTo>
                  <a:cubicBezTo>
                    <a:pt x="12408" y="13463"/>
                    <a:pt x="12377" y="13466"/>
                    <a:pt x="12345" y="13466"/>
                  </a:cubicBezTo>
                  <a:cubicBezTo>
                    <a:pt x="12210" y="13466"/>
                    <a:pt x="12061" y="13412"/>
                    <a:pt x="11940" y="13412"/>
                  </a:cubicBezTo>
                  <a:cubicBezTo>
                    <a:pt x="11903" y="13412"/>
                    <a:pt x="11868" y="13417"/>
                    <a:pt x="11837" y="13430"/>
                  </a:cubicBezTo>
                  <a:lnTo>
                    <a:pt x="11846" y="13426"/>
                  </a:lnTo>
                  <a:lnTo>
                    <a:pt x="11687" y="13463"/>
                  </a:lnTo>
                  <a:cubicBezTo>
                    <a:pt x="11612" y="13456"/>
                    <a:pt x="11731" y="13437"/>
                    <a:pt x="11677" y="13419"/>
                  </a:cubicBezTo>
                  <a:lnTo>
                    <a:pt x="11677" y="13419"/>
                  </a:lnTo>
                  <a:cubicBezTo>
                    <a:pt x="11618" y="13437"/>
                    <a:pt x="11567" y="13442"/>
                    <a:pt x="11520" y="13442"/>
                  </a:cubicBezTo>
                  <a:cubicBezTo>
                    <a:pt x="11465" y="13442"/>
                    <a:pt x="11415" y="13435"/>
                    <a:pt x="11364" y="13435"/>
                  </a:cubicBezTo>
                  <a:cubicBezTo>
                    <a:pt x="11331" y="13435"/>
                    <a:pt x="11298" y="13438"/>
                    <a:pt x="11262" y="13446"/>
                  </a:cubicBezTo>
                  <a:cubicBezTo>
                    <a:pt x="11223" y="13412"/>
                    <a:pt x="11162" y="13404"/>
                    <a:pt x="11093" y="13404"/>
                  </a:cubicBezTo>
                  <a:cubicBezTo>
                    <a:pt x="11020" y="13404"/>
                    <a:pt x="10937" y="13413"/>
                    <a:pt x="10862" y="13413"/>
                  </a:cubicBezTo>
                  <a:cubicBezTo>
                    <a:pt x="10811" y="13413"/>
                    <a:pt x="10763" y="13409"/>
                    <a:pt x="10724" y="13393"/>
                  </a:cubicBezTo>
                  <a:lnTo>
                    <a:pt x="10724" y="13393"/>
                  </a:lnTo>
                  <a:lnTo>
                    <a:pt x="10734" y="13416"/>
                  </a:lnTo>
                  <a:cubicBezTo>
                    <a:pt x="10725" y="13421"/>
                    <a:pt x="10718" y="13423"/>
                    <a:pt x="10712" y="13423"/>
                  </a:cubicBezTo>
                  <a:cubicBezTo>
                    <a:pt x="10691" y="13423"/>
                    <a:pt x="10681" y="13401"/>
                    <a:pt x="10660" y="13398"/>
                  </a:cubicBezTo>
                  <a:lnTo>
                    <a:pt x="10660" y="13398"/>
                  </a:lnTo>
                  <a:cubicBezTo>
                    <a:pt x="10664" y="13414"/>
                    <a:pt x="10701" y="13416"/>
                    <a:pt x="10678" y="13430"/>
                  </a:cubicBezTo>
                  <a:cubicBezTo>
                    <a:pt x="10621" y="13435"/>
                    <a:pt x="10564" y="13437"/>
                    <a:pt x="10506" y="13437"/>
                  </a:cubicBezTo>
                  <a:cubicBezTo>
                    <a:pt x="10233" y="13437"/>
                    <a:pt x="9950" y="13394"/>
                    <a:pt x="9674" y="13377"/>
                  </a:cubicBezTo>
                  <a:cubicBezTo>
                    <a:pt x="9671" y="13377"/>
                    <a:pt x="9668" y="13377"/>
                    <a:pt x="9665" y="13377"/>
                  </a:cubicBezTo>
                  <a:cubicBezTo>
                    <a:pt x="9576" y="13377"/>
                    <a:pt x="9591" y="13453"/>
                    <a:pt x="9517" y="13453"/>
                  </a:cubicBezTo>
                  <a:cubicBezTo>
                    <a:pt x="9501" y="13453"/>
                    <a:pt x="9480" y="13449"/>
                    <a:pt x="9452" y="13439"/>
                  </a:cubicBezTo>
                  <a:lnTo>
                    <a:pt x="9496" y="13398"/>
                  </a:lnTo>
                  <a:lnTo>
                    <a:pt x="9496" y="13398"/>
                  </a:lnTo>
                  <a:cubicBezTo>
                    <a:pt x="9399" y="13417"/>
                    <a:pt x="9301" y="13421"/>
                    <a:pt x="9202" y="13421"/>
                  </a:cubicBezTo>
                  <a:cubicBezTo>
                    <a:pt x="9141" y="13421"/>
                    <a:pt x="9079" y="13419"/>
                    <a:pt x="9017" y="13419"/>
                  </a:cubicBezTo>
                  <a:cubicBezTo>
                    <a:pt x="8928" y="13419"/>
                    <a:pt x="8840" y="13422"/>
                    <a:pt x="8754" y="13437"/>
                  </a:cubicBezTo>
                  <a:cubicBezTo>
                    <a:pt x="8768" y="13428"/>
                    <a:pt x="8770" y="13416"/>
                    <a:pt x="8793" y="13416"/>
                  </a:cubicBezTo>
                  <a:cubicBezTo>
                    <a:pt x="8778" y="13407"/>
                    <a:pt x="8753" y="13403"/>
                    <a:pt x="8727" y="13403"/>
                  </a:cubicBezTo>
                  <a:cubicBezTo>
                    <a:pt x="8670" y="13403"/>
                    <a:pt x="8603" y="13422"/>
                    <a:pt x="8603" y="13439"/>
                  </a:cubicBezTo>
                  <a:cubicBezTo>
                    <a:pt x="8566" y="13437"/>
                    <a:pt x="8596" y="13416"/>
                    <a:pt x="8573" y="13405"/>
                  </a:cubicBezTo>
                  <a:cubicBezTo>
                    <a:pt x="8566" y="13402"/>
                    <a:pt x="8557" y="13401"/>
                    <a:pt x="8549" y="13401"/>
                  </a:cubicBezTo>
                  <a:cubicBezTo>
                    <a:pt x="8512" y="13401"/>
                    <a:pt x="8470" y="13422"/>
                    <a:pt x="8441" y="13422"/>
                  </a:cubicBezTo>
                  <a:cubicBezTo>
                    <a:pt x="8431" y="13422"/>
                    <a:pt x="8424" y="13420"/>
                    <a:pt x="8418" y="13414"/>
                  </a:cubicBezTo>
                  <a:cubicBezTo>
                    <a:pt x="8415" y="13410"/>
                    <a:pt x="8420" y="13407"/>
                    <a:pt x="8426" y="13404"/>
                  </a:cubicBezTo>
                  <a:lnTo>
                    <a:pt x="8426" y="13404"/>
                  </a:lnTo>
                  <a:cubicBezTo>
                    <a:pt x="8382" y="13413"/>
                    <a:pt x="8290" y="13402"/>
                    <a:pt x="8318" y="13432"/>
                  </a:cubicBezTo>
                  <a:cubicBezTo>
                    <a:pt x="8297" y="13429"/>
                    <a:pt x="8277" y="13427"/>
                    <a:pt x="8258" y="13427"/>
                  </a:cubicBezTo>
                  <a:cubicBezTo>
                    <a:pt x="8213" y="13427"/>
                    <a:pt x="8171" y="13434"/>
                    <a:pt x="8131" y="13434"/>
                  </a:cubicBezTo>
                  <a:cubicBezTo>
                    <a:pt x="8112" y="13434"/>
                    <a:pt x="8093" y="13433"/>
                    <a:pt x="8075" y="13428"/>
                  </a:cubicBezTo>
                  <a:cubicBezTo>
                    <a:pt x="8062" y="13438"/>
                    <a:pt x="8043" y="13441"/>
                    <a:pt x="8024" y="13441"/>
                  </a:cubicBezTo>
                  <a:cubicBezTo>
                    <a:pt x="8000" y="13441"/>
                    <a:pt x="7974" y="13437"/>
                    <a:pt x="7952" y="13437"/>
                  </a:cubicBezTo>
                  <a:cubicBezTo>
                    <a:pt x="7929" y="13437"/>
                    <a:pt x="7911" y="13442"/>
                    <a:pt x="7905" y="13463"/>
                  </a:cubicBezTo>
                  <a:cubicBezTo>
                    <a:pt x="7909" y="13433"/>
                    <a:pt x="7865" y="13422"/>
                    <a:pt x="7814" y="13422"/>
                  </a:cubicBezTo>
                  <a:cubicBezTo>
                    <a:pt x="7768" y="13422"/>
                    <a:pt x="7717" y="13431"/>
                    <a:pt x="7690" y="13444"/>
                  </a:cubicBezTo>
                  <a:cubicBezTo>
                    <a:pt x="7708" y="13428"/>
                    <a:pt x="7641" y="13426"/>
                    <a:pt x="7662" y="13402"/>
                  </a:cubicBezTo>
                  <a:cubicBezTo>
                    <a:pt x="7597" y="13402"/>
                    <a:pt x="7539" y="13414"/>
                    <a:pt x="7548" y="13442"/>
                  </a:cubicBezTo>
                  <a:cubicBezTo>
                    <a:pt x="7521" y="13426"/>
                    <a:pt x="7493" y="13421"/>
                    <a:pt x="7465" y="13421"/>
                  </a:cubicBezTo>
                  <a:cubicBezTo>
                    <a:pt x="7409" y="13421"/>
                    <a:pt x="7354" y="13443"/>
                    <a:pt x="7309" y="13443"/>
                  </a:cubicBezTo>
                  <a:cubicBezTo>
                    <a:pt x="7282" y="13443"/>
                    <a:pt x="7259" y="13436"/>
                    <a:pt x="7240" y="13412"/>
                  </a:cubicBezTo>
                  <a:cubicBezTo>
                    <a:pt x="7048" y="13442"/>
                    <a:pt x="6869" y="13463"/>
                    <a:pt x="6695" y="13474"/>
                  </a:cubicBezTo>
                  <a:cubicBezTo>
                    <a:pt x="6702" y="13419"/>
                    <a:pt x="6888" y="13467"/>
                    <a:pt x="6881" y="13409"/>
                  </a:cubicBezTo>
                  <a:lnTo>
                    <a:pt x="6881" y="13409"/>
                  </a:lnTo>
                  <a:cubicBezTo>
                    <a:pt x="6734" y="13430"/>
                    <a:pt x="6643" y="13470"/>
                    <a:pt x="6513" y="13470"/>
                  </a:cubicBezTo>
                  <a:cubicBezTo>
                    <a:pt x="6495" y="13470"/>
                    <a:pt x="6476" y="13469"/>
                    <a:pt x="6457" y="13467"/>
                  </a:cubicBezTo>
                  <a:cubicBezTo>
                    <a:pt x="6415" y="13460"/>
                    <a:pt x="6480" y="13444"/>
                    <a:pt x="6494" y="13435"/>
                  </a:cubicBezTo>
                  <a:lnTo>
                    <a:pt x="6494" y="13435"/>
                  </a:lnTo>
                  <a:cubicBezTo>
                    <a:pt x="6436" y="13443"/>
                    <a:pt x="6379" y="13445"/>
                    <a:pt x="6324" y="13445"/>
                  </a:cubicBezTo>
                  <a:cubicBezTo>
                    <a:pt x="6290" y="13445"/>
                    <a:pt x="6257" y="13444"/>
                    <a:pt x="6224" y="13444"/>
                  </a:cubicBezTo>
                  <a:cubicBezTo>
                    <a:pt x="6158" y="13444"/>
                    <a:pt x="6093" y="13446"/>
                    <a:pt x="6030" y="13460"/>
                  </a:cubicBezTo>
                  <a:lnTo>
                    <a:pt x="6030" y="13460"/>
                  </a:lnTo>
                  <a:cubicBezTo>
                    <a:pt x="6045" y="13478"/>
                    <a:pt x="6013" y="13497"/>
                    <a:pt x="5977" y="13514"/>
                  </a:cubicBezTo>
                  <a:lnTo>
                    <a:pt x="5821" y="13585"/>
                  </a:lnTo>
                  <a:lnTo>
                    <a:pt x="5930" y="13625"/>
                  </a:lnTo>
                  <a:cubicBezTo>
                    <a:pt x="5954" y="13633"/>
                    <a:pt x="5978" y="13643"/>
                    <a:pt x="5993" y="13647"/>
                  </a:cubicBezTo>
                  <a:lnTo>
                    <a:pt x="5993" y="13647"/>
                  </a:lnTo>
                  <a:lnTo>
                    <a:pt x="5990" y="13654"/>
                  </a:lnTo>
                  <a:lnTo>
                    <a:pt x="5990" y="13654"/>
                  </a:lnTo>
                  <a:cubicBezTo>
                    <a:pt x="5983" y="13659"/>
                    <a:pt x="5981" y="13665"/>
                    <a:pt x="5983" y="13672"/>
                  </a:cubicBezTo>
                  <a:lnTo>
                    <a:pt x="5983" y="13672"/>
                  </a:lnTo>
                  <a:lnTo>
                    <a:pt x="5974" y="13692"/>
                  </a:lnTo>
                  <a:cubicBezTo>
                    <a:pt x="5981" y="13693"/>
                    <a:pt x="5987" y="13693"/>
                    <a:pt x="5992" y="13693"/>
                  </a:cubicBezTo>
                  <a:lnTo>
                    <a:pt x="5992" y="13693"/>
                  </a:lnTo>
                  <a:cubicBezTo>
                    <a:pt x="6012" y="13727"/>
                    <a:pt x="6051" y="13768"/>
                    <a:pt x="5977" y="13773"/>
                  </a:cubicBezTo>
                  <a:cubicBezTo>
                    <a:pt x="5987" y="13780"/>
                    <a:pt x="6000" y="13786"/>
                    <a:pt x="6011" y="13786"/>
                  </a:cubicBezTo>
                  <a:cubicBezTo>
                    <a:pt x="6018" y="13786"/>
                    <a:pt x="6024" y="13783"/>
                    <a:pt x="6028" y="13778"/>
                  </a:cubicBezTo>
                  <a:lnTo>
                    <a:pt x="6028" y="13778"/>
                  </a:lnTo>
                  <a:cubicBezTo>
                    <a:pt x="6041" y="13795"/>
                    <a:pt x="6042" y="13808"/>
                    <a:pt x="6024" y="13808"/>
                  </a:cubicBezTo>
                  <a:cubicBezTo>
                    <a:pt x="6020" y="13808"/>
                    <a:pt x="6015" y="13807"/>
                    <a:pt x="6009" y="13806"/>
                  </a:cubicBezTo>
                  <a:lnTo>
                    <a:pt x="6009" y="13806"/>
                  </a:lnTo>
                  <a:cubicBezTo>
                    <a:pt x="6093" y="13871"/>
                    <a:pt x="6086" y="13824"/>
                    <a:pt x="6151" y="13891"/>
                  </a:cubicBezTo>
                  <a:cubicBezTo>
                    <a:pt x="6148" y="13894"/>
                    <a:pt x="6144" y="13895"/>
                    <a:pt x="6140" y="13895"/>
                  </a:cubicBezTo>
                  <a:cubicBezTo>
                    <a:pt x="6134" y="13895"/>
                    <a:pt x="6126" y="13893"/>
                    <a:pt x="6118" y="13893"/>
                  </a:cubicBezTo>
                  <a:cubicBezTo>
                    <a:pt x="6115" y="13893"/>
                    <a:pt x="6112" y="13893"/>
                    <a:pt x="6109" y="13894"/>
                  </a:cubicBezTo>
                  <a:cubicBezTo>
                    <a:pt x="6167" y="13908"/>
                    <a:pt x="6220" y="13942"/>
                    <a:pt x="6257" y="13991"/>
                  </a:cubicBezTo>
                  <a:cubicBezTo>
                    <a:pt x="6251" y="13991"/>
                    <a:pt x="6249" y="13997"/>
                    <a:pt x="6244" y="13997"/>
                  </a:cubicBezTo>
                  <a:cubicBezTo>
                    <a:pt x="6242" y="13997"/>
                    <a:pt x="6239" y="13996"/>
                    <a:pt x="6236" y="13992"/>
                  </a:cubicBezTo>
                  <a:lnTo>
                    <a:pt x="6236" y="13992"/>
                  </a:lnTo>
                  <a:cubicBezTo>
                    <a:pt x="6334" y="14082"/>
                    <a:pt x="6442" y="14109"/>
                    <a:pt x="6531" y="14230"/>
                  </a:cubicBezTo>
                  <a:cubicBezTo>
                    <a:pt x="6461" y="14237"/>
                    <a:pt x="6554" y="14279"/>
                    <a:pt x="6526" y="14316"/>
                  </a:cubicBezTo>
                  <a:lnTo>
                    <a:pt x="6591" y="14364"/>
                  </a:lnTo>
                  <a:lnTo>
                    <a:pt x="6586" y="14325"/>
                  </a:lnTo>
                  <a:lnTo>
                    <a:pt x="6586" y="14325"/>
                  </a:lnTo>
                  <a:cubicBezTo>
                    <a:pt x="6635" y="14376"/>
                    <a:pt x="6702" y="14395"/>
                    <a:pt x="6735" y="14450"/>
                  </a:cubicBezTo>
                  <a:lnTo>
                    <a:pt x="6684" y="14425"/>
                  </a:lnTo>
                  <a:lnTo>
                    <a:pt x="6783" y="14513"/>
                  </a:lnTo>
                  <a:lnTo>
                    <a:pt x="6744" y="14448"/>
                  </a:lnTo>
                  <a:lnTo>
                    <a:pt x="6744" y="14448"/>
                  </a:lnTo>
                  <a:cubicBezTo>
                    <a:pt x="6757" y="14454"/>
                    <a:pt x="6766" y="14456"/>
                    <a:pt x="6773" y="14456"/>
                  </a:cubicBezTo>
                  <a:cubicBezTo>
                    <a:pt x="6790" y="14456"/>
                    <a:pt x="6793" y="14443"/>
                    <a:pt x="6801" y="14443"/>
                  </a:cubicBezTo>
                  <a:cubicBezTo>
                    <a:pt x="6808" y="14443"/>
                    <a:pt x="6817" y="14450"/>
                    <a:pt x="6837" y="14476"/>
                  </a:cubicBezTo>
                  <a:cubicBezTo>
                    <a:pt x="6836" y="14475"/>
                    <a:pt x="6835" y="14475"/>
                    <a:pt x="6835" y="14475"/>
                  </a:cubicBezTo>
                  <a:lnTo>
                    <a:pt x="6835" y="14475"/>
                  </a:lnTo>
                  <a:cubicBezTo>
                    <a:pt x="6829" y="14475"/>
                    <a:pt x="6886" y="14530"/>
                    <a:pt x="6892" y="14573"/>
                  </a:cubicBezTo>
                  <a:cubicBezTo>
                    <a:pt x="6932" y="14585"/>
                    <a:pt x="6969" y="14610"/>
                    <a:pt x="6992" y="14645"/>
                  </a:cubicBezTo>
                  <a:cubicBezTo>
                    <a:pt x="6990" y="14666"/>
                    <a:pt x="6946" y="14675"/>
                    <a:pt x="6946" y="14687"/>
                  </a:cubicBezTo>
                  <a:cubicBezTo>
                    <a:pt x="6946" y="14687"/>
                    <a:pt x="6947" y="14687"/>
                    <a:pt x="6947" y="14687"/>
                  </a:cubicBezTo>
                  <a:cubicBezTo>
                    <a:pt x="6999" y="14687"/>
                    <a:pt x="7068" y="14790"/>
                    <a:pt x="7127" y="14798"/>
                  </a:cubicBezTo>
                  <a:lnTo>
                    <a:pt x="7127" y="14798"/>
                  </a:lnTo>
                  <a:cubicBezTo>
                    <a:pt x="7127" y="14798"/>
                    <a:pt x="7126" y="14798"/>
                    <a:pt x="7126" y="14798"/>
                  </a:cubicBezTo>
                  <a:cubicBezTo>
                    <a:pt x="7112" y="14798"/>
                    <a:pt x="7101" y="14806"/>
                    <a:pt x="7096" y="14819"/>
                  </a:cubicBezTo>
                  <a:lnTo>
                    <a:pt x="7138" y="14816"/>
                  </a:lnTo>
                  <a:lnTo>
                    <a:pt x="7138" y="14816"/>
                  </a:lnTo>
                  <a:cubicBezTo>
                    <a:pt x="7154" y="14847"/>
                    <a:pt x="7154" y="14854"/>
                    <a:pt x="7136" y="14863"/>
                  </a:cubicBezTo>
                  <a:cubicBezTo>
                    <a:pt x="7151" y="14880"/>
                    <a:pt x="7160" y="14886"/>
                    <a:pt x="7166" y="14886"/>
                  </a:cubicBezTo>
                  <a:cubicBezTo>
                    <a:pt x="7178" y="14886"/>
                    <a:pt x="7177" y="14862"/>
                    <a:pt x="7186" y="14862"/>
                  </a:cubicBezTo>
                  <a:cubicBezTo>
                    <a:pt x="7192" y="14862"/>
                    <a:pt x="7201" y="14871"/>
                    <a:pt x="7219" y="14900"/>
                  </a:cubicBezTo>
                  <a:cubicBezTo>
                    <a:pt x="7212" y="14895"/>
                    <a:pt x="7212" y="14902"/>
                    <a:pt x="7194" y="14891"/>
                  </a:cubicBezTo>
                  <a:lnTo>
                    <a:pt x="7194" y="14891"/>
                  </a:lnTo>
                  <a:cubicBezTo>
                    <a:pt x="7268" y="14983"/>
                    <a:pt x="7368" y="15037"/>
                    <a:pt x="7433" y="15122"/>
                  </a:cubicBezTo>
                  <a:cubicBezTo>
                    <a:pt x="7430" y="15135"/>
                    <a:pt x="7425" y="15139"/>
                    <a:pt x="7419" y="15139"/>
                  </a:cubicBezTo>
                  <a:cubicBezTo>
                    <a:pt x="7403" y="15139"/>
                    <a:pt x="7377" y="15105"/>
                    <a:pt x="7364" y="15105"/>
                  </a:cubicBezTo>
                  <a:cubicBezTo>
                    <a:pt x="7360" y="15105"/>
                    <a:pt x="7357" y="15109"/>
                    <a:pt x="7356" y="15120"/>
                  </a:cubicBezTo>
                  <a:cubicBezTo>
                    <a:pt x="7472" y="15222"/>
                    <a:pt x="7623" y="15306"/>
                    <a:pt x="7720" y="15419"/>
                  </a:cubicBezTo>
                  <a:lnTo>
                    <a:pt x="7704" y="15396"/>
                  </a:lnTo>
                  <a:cubicBezTo>
                    <a:pt x="7710" y="15393"/>
                    <a:pt x="7716" y="15391"/>
                    <a:pt x="7722" y="15391"/>
                  </a:cubicBezTo>
                  <a:cubicBezTo>
                    <a:pt x="7765" y="15391"/>
                    <a:pt x="7767" y="15498"/>
                    <a:pt x="7831" y="15529"/>
                  </a:cubicBezTo>
                  <a:lnTo>
                    <a:pt x="7831" y="15529"/>
                  </a:lnTo>
                  <a:cubicBezTo>
                    <a:pt x="7828" y="15528"/>
                    <a:pt x="7826" y="15528"/>
                    <a:pt x="7823" y="15528"/>
                  </a:cubicBezTo>
                  <a:cubicBezTo>
                    <a:pt x="7810" y="15528"/>
                    <a:pt x="7796" y="15538"/>
                    <a:pt x="7800" y="15538"/>
                  </a:cubicBezTo>
                  <a:cubicBezTo>
                    <a:pt x="7800" y="15538"/>
                    <a:pt x="7801" y="15538"/>
                    <a:pt x="7801" y="15537"/>
                  </a:cubicBezTo>
                  <a:cubicBezTo>
                    <a:pt x="7866" y="15616"/>
                    <a:pt x="7959" y="15674"/>
                    <a:pt x="8084" y="15769"/>
                  </a:cubicBezTo>
                  <a:lnTo>
                    <a:pt x="8058" y="15767"/>
                  </a:lnTo>
                  <a:lnTo>
                    <a:pt x="8058" y="15767"/>
                  </a:lnTo>
                  <a:cubicBezTo>
                    <a:pt x="8089" y="15823"/>
                    <a:pt x="8165" y="15887"/>
                    <a:pt x="8205" y="15938"/>
                  </a:cubicBezTo>
                  <a:cubicBezTo>
                    <a:pt x="8221" y="15940"/>
                    <a:pt x="8237" y="15952"/>
                    <a:pt x="8247" y="15952"/>
                  </a:cubicBezTo>
                  <a:cubicBezTo>
                    <a:pt x="8252" y="15952"/>
                    <a:pt x="8256" y="15948"/>
                    <a:pt x="8256" y="15936"/>
                  </a:cubicBezTo>
                  <a:cubicBezTo>
                    <a:pt x="8330" y="16147"/>
                    <a:pt x="8564" y="16170"/>
                    <a:pt x="8633" y="16356"/>
                  </a:cubicBezTo>
                  <a:cubicBezTo>
                    <a:pt x="8622" y="16346"/>
                    <a:pt x="8603" y="16337"/>
                    <a:pt x="8598" y="16337"/>
                  </a:cubicBezTo>
                  <a:cubicBezTo>
                    <a:pt x="8595" y="16337"/>
                    <a:pt x="8595" y="16339"/>
                    <a:pt x="8599" y="16342"/>
                  </a:cubicBezTo>
                  <a:lnTo>
                    <a:pt x="8717" y="16437"/>
                  </a:lnTo>
                  <a:cubicBezTo>
                    <a:pt x="8728" y="16409"/>
                    <a:pt x="8715" y="16411"/>
                    <a:pt x="8710" y="16372"/>
                  </a:cubicBezTo>
                  <a:lnTo>
                    <a:pt x="8710" y="16372"/>
                  </a:lnTo>
                  <a:cubicBezTo>
                    <a:pt x="8745" y="16379"/>
                    <a:pt x="8777" y="16397"/>
                    <a:pt x="8800" y="16423"/>
                  </a:cubicBezTo>
                  <a:cubicBezTo>
                    <a:pt x="8788" y="16416"/>
                    <a:pt x="8780" y="16413"/>
                    <a:pt x="8774" y="16413"/>
                  </a:cubicBezTo>
                  <a:cubicBezTo>
                    <a:pt x="8752" y="16413"/>
                    <a:pt x="8768" y="16456"/>
                    <a:pt x="8776" y="16483"/>
                  </a:cubicBezTo>
                  <a:lnTo>
                    <a:pt x="8775" y="16483"/>
                  </a:lnTo>
                  <a:cubicBezTo>
                    <a:pt x="8775" y="16484"/>
                    <a:pt x="8776" y="16485"/>
                    <a:pt x="8776" y="16486"/>
                  </a:cubicBezTo>
                  <a:lnTo>
                    <a:pt x="8776" y="16486"/>
                  </a:lnTo>
                  <a:cubicBezTo>
                    <a:pt x="8776" y="16486"/>
                    <a:pt x="8776" y="16486"/>
                    <a:pt x="8776" y="16485"/>
                  </a:cubicBezTo>
                  <a:lnTo>
                    <a:pt x="8776" y="16485"/>
                  </a:lnTo>
                  <a:cubicBezTo>
                    <a:pt x="8777" y="16486"/>
                    <a:pt x="8777" y="16487"/>
                    <a:pt x="8777" y="16488"/>
                  </a:cubicBezTo>
                  <a:cubicBezTo>
                    <a:pt x="8782" y="16479"/>
                    <a:pt x="8796" y="16479"/>
                    <a:pt x="8800" y="16469"/>
                  </a:cubicBezTo>
                  <a:cubicBezTo>
                    <a:pt x="8806" y="16499"/>
                    <a:pt x="8813" y="16506"/>
                    <a:pt x="8822" y="16506"/>
                  </a:cubicBezTo>
                  <a:cubicBezTo>
                    <a:pt x="8831" y="16506"/>
                    <a:pt x="8843" y="16497"/>
                    <a:pt x="8856" y="16497"/>
                  </a:cubicBezTo>
                  <a:cubicBezTo>
                    <a:pt x="8869" y="16497"/>
                    <a:pt x="8885" y="16506"/>
                    <a:pt x="8902" y="16539"/>
                  </a:cubicBezTo>
                  <a:lnTo>
                    <a:pt x="8886" y="16546"/>
                  </a:lnTo>
                  <a:cubicBezTo>
                    <a:pt x="8921" y="16569"/>
                    <a:pt x="8960" y="16583"/>
                    <a:pt x="8990" y="16615"/>
                  </a:cubicBezTo>
                  <a:cubicBezTo>
                    <a:pt x="8987" y="16625"/>
                    <a:pt x="8983" y="16628"/>
                    <a:pt x="8978" y="16628"/>
                  </a:cubicBezTo>
                  <a:cubicBezTo>
                    <a:pt x="8966" y="16628"/>
                    <a:pt x="8950" y="16610"/>
                    <a:pt x="8935" y="16610"/>
                  </a:cubicBezTo>
                  <a:cubicBezTo>
                    <a:pt x="8932" y="16610"/>
                    <a:pt x="8929" y="16611"/>
                    <a:pt x="8926" y="16613"/>
                  </a:cubicBezTo>
                  <a:cubicBezTo>
                    <a:pt x="8970" y="16657"/>
                    <a:pt x="9055" y="16655"/>
                    <a:pt x="9072" y="16717"/>
                  </a:cubicBezTo>
                  <a:cubicBezTo>
                    <a:pt x="9046" y="16706"/>
                    <a:pt x="9021" y="16680"/>
                    <a:pt x="8995" y="16669"/>
                  </a:cubicBezTo>
                  <a:lnTo>
                    <a:pt x="8995" y="16669"/>
                  </a:lnTo>
                  <a:cubicBezTo>
                    <a:pt x="9009" y="16738"/>
                    <a:pt x="9023" y="16736"/>
                    <a:pt x="9048" y="16773"/>
                  </a:cubicBezTo>
                  <a:lnTo>
                    <a:pt x="9046" y="16768"/>
                  </a:lnTo>
                  <a:lnTo>
                    <a:pt x="9109" y="16856"/>
                  </a:lnTo>
                  <a:lnTo>
                    <a:pt x="9097" y="16831"/>
                  </a:lnTo>
                  <a:cubicBezTo>
                    <a:pt x="9102" y="16831"/>
                    <a:pt x="9106" y="16830"/>
                    <a:pt x="9111" y="16830"/>
                  </a:cubicBezTo>
                  <a:cubicBezTo>
                    <a:pt x="9212" y="16830"/>
                    <a:pt x="9222" y="16930"/>
                    <a:pt x="9328" y="16962"/>
                  </a:cubicBezTo>
                  <a:lnTo>
                    <a:pt x="9328" y="16962"/>
                  </a:lnTo>
                  <a:cubicBezTo>
                    <a:pt x="9301" y="16954"/>
                    <a:pt x="9286" y="16951"/>
                    <a:pt x="9278" y="16951"/>
                  </a:cubicBezTo>
                  <a:cubicBezTo>
                    <a:pt x="9255" y="16951"/>
                    <a:pt x="9290" y="16978"/>
                    <a:pt x="9266" y="16993"/>
                  </a:cubicBezTo>
                  <a:cubicBezTo>
                    <a:pt x="9278" y="17021"/>
                    <a:pt x="9296" y="17056"/>
                    <a:pt x="9280" y="17056"/>
                  </a:cubicBezTo>
                  <a:cubicBezTo>
                    <a:pt x="9338" y="17070"/>
                    <a:pt x="9322" y="17132"/>
                    <a:pt x="9403" y="17149"/>
                  </a:cubicBezTo>
                  <a:cubicBezTo>
                    <a:pt x="9396" y="17160"/>
                    <a:pt x="9438" y="17188"/>
                    <a:pt x="9408" y="17202"/>
                  </a:cubicBezTo>
                  <a:cubicBezTo>
                    <a:pt x="9420" y="17210"/>
                    <a:pt x="9427" y="17214"/>
                    <a:pt x="9430" y="17214"/>
                  </a:cubicBezTo>
                  <a:cubicBezTo>
                    <a:pt x="9442" y="17214"/>
                    <a:pt x="9416" y="17175"/>
                    <a:pt x="9429" y="17169"/>
                  </a:cubicBezTo>
                  <a:lnTo>
                    <a:pt x="9429" y="17169"/>
                  </a:lnTo>
                  <a:cubicBezTo>
                    <a:pt x="9526" y="17209"/>
                    <a:pt x="9554" y="17369"/>
                    <a:pt x="9695" y="17427"/>
                  </a:cubicBezTo>
                  <a:cubicBezTo>
                    <a:pt x="9797" y="17496"/>
                    <a:pt x="9844" y="17485"/>
                    <a:pt x="9936" y="17550"/>
                  </a:cubicBezTo>
                  <a:cubicBezTo>
                    <a:pt x="9942" y="17566"/>
                    <a:pt x="9935" y="17571"/>
                    <a:pt x="9924" y="17571"/>
                  </a:cubicBezTo>
                  <a:cubicBezTo>
                    <a:pt x="9908" y="17571"/>
                    <a:pt x="9883" y="17559"/>
                    <a:pt x="9883" y="17559"/>
                  </a:cubicBezTo>
                  <a:lnTo>
                    <a:pt x="9883" y="17559"/>
                  </a:lnTo>
                  <a:cubicBezTo>
                    <a:pt x="9911" y="17610"/>
                    <a:pt x="9950" y="17649"/>
                    <a:pt x="9999" y="17677"/>
                  </a:cubicBezTo>
                  <a:cubicBezTo>
                    <a:pt x="9983" y="17677"/>
                    <a:pt x="9985" y="17691"/>
                    <a:pt x="9987" y="17714"/>
                  </a:cubicBezTo>
                  <a:cubicBezTo>
                    <a:pt x="10024" y="17744"/>
                    <a:pt x="10043" y="17705"/>
                    <a:pt x="10073" y="17761"/>
                  </a:cubicBezTo>
                  <a:cubicBezTo>
                    <a:pt x="10061" y="17763"/>
                    <a:pt x="10050" y="17764"/>
                    <a:pt x="10039" y="17764"/>
                  </a:cubicBezTo>
                  <a:cubicBezTo>
                    <a:pt x="10027" y="17764"/>
                    <a:pt x="10016" y="17763"/>
                    <a:pt x="10006" y="17761"/>
                  </a:cubicBezTo>
                  <a:lnTo>
                    <a:pt x="10006" y="17761"/>
                  </a:lnTo>
                  <a:cubicBezTo>
                    <a:pt x="10052" y="17793"/>
                    <a:pt x="10105" y="17814"/>
                    <a:pt x="10154" y="17846"/>
                  </a:cubicBezTo>
                  <a:cubicBezTo>
                    <a:pt x="10153" y="17855"/>
                    <a:pt x="10147" y="17858"/>
                    <a:pt x="10139" y="17858"/>
                  </a:cubicBezTo>
                  <a:cubicBezTo>
                    <a:pt x="10123" y="17858"/>
                    <a:pt x="10098" y="17845"/>
                    <a:pt x="10082" y="17842"/>
                  </a:cubicBezTo>
                  <a:lnTo>
                    <a:pt x="10082" y="17842"/>
                  </a:lnTo>
                  <a:cubicBezTo>
                    <a:pt x="10131" y="17876"/>
                    <a:pt x="10200" y="17936"/>
                    <a:pt x="10242" y="17936"/>
                  </a:cubicBezTo>
                  <a:cubicBezTo>
                    <a:pt x="10245" y="17936"/>
                    <a:pt x="10248" y="17935"/>
                    <a:pt x="10252" y="17934"/>
                  </a:cubicBezTo>
                  <a:lnTo>
                    <a:pt x="10235" y="17906"/>
                  </a:lnTo>
                  <a:lnTo>
                    <a:pt x="10235" y="17906"/>
                  </a:lnTo>
                  <a:cubicBezTo>
                    <a:pt x="10237" y="17915"/>
                    <a:pt x="10226" y="17921"/>
                    <a:pt x="10214" y="17921"/>
                  </a:cubicBezTo>
                  <a:cubicBezTo>
                    <a:pt x="10209" y="17921"/>
                    <a:pt x="10205" y="17920"/>
                    <a:pt x="10201" y="17918"/>
                  </a:cubicBezTo>
                  <a:cubicBezTo>
                    <a:pt x="10145" y="17900"/>
                    <a:pt x="10154" y="17856"/>
                    <a:pt x="10161" y="17844"/>
                  </a:cubicBezTo>
                  <a:lnTo>
                    <a:pt x="10161" y="17844"/>
                  </a:lnTo>
                  <a:lnTo>
                    <a:pt x="10194" y="17867"/>
                  </a:lnTo>
                  <a:cubicBezTo>
                    <a:pt x="10217" y="17786"/>
                    <a:pt x="10073" y="17761"/>
                    <a:pt x="10017" y="17698"/>
                  </a:cubicBezTo>
                  <a:lnTo>
                    <a:pt x="10078" y="17686"/>
                  </a:lnTo>
                  <a:lnTo>
                    <a:pt x="9990" y="17659"/>
                  </a:lnTo>
                  <a:cubicBezTo>
                    <a:pt x="9986" y="17641"/>
                    <a:pt x="9993" y="17620"/>
                    <a:pt x="10010" y="17620"/>
                  </a:cubicBezTo>
                  <a:cubicBezTo>
                    <a:pt x="10016" y="17620"/>
                    <a:pt x="10023" y="17623"/>
                    <a:pt x="10031" y="17628"/>
                  </a:cubicBezTo>
                  <a:cubicBezTo>
                    <a:pt x="10008" y="17568"/>
                    <a:pt x="9983" y="17605"/>
                    <a:pt x="9966" y="17550"/>
                  </a:cubicBezTo>
                  <a:cubicBezTo>
                    <a:pt x="9966" y="17545"/>
                    <a:pt x="9968" y="17544"/>
                    <a:pt x="9971" y="17544"/>
                  </a:cubicBezTo>
                  <a:cubicBezTo>
                    <a:pt x="9972" y="17544"/>
                    <a:pt x="9974" y="17544"/>
                    <a:pt x="9976" y="17545"/>
                  </a:cubicBezTo>
                  <a:lnTo>
                    <a:pt x="9925" y="17515"/>
                  </a:lnTo>
                  <a:cubicBezTo>
                    <a:pt x="9934" y="17515"/>
                    <a:pt x="9939" y="17501"/>
                    <a:pt x="9948" y="17501"/>
                  </a:cubicBezTo>
                  <a:cubicBezTo>
                    <a:pt x="9951" y="17501"/>
                    <a:pt x="9956" y="17504"/>
                    <a:pt x="9962" y="17513"/>
                  </a:cubicBezTo>
                  <a:cubicBezTo>
                    <a:pt x="9911" y="17417"/>
                    <a:pt x="9820" y="17422"/>
                    <a:pt x="9820" y="17369"/>
                  </a:cubicBezTo>
                  <a:lnTo>
                    <a:pt x="9820" y="17369"/>
                  </a:lnTo>
                  <a:lnTo>
                    <a:pt x="9827" y="17371"/>
                  </a:lnTo>
                  <a:cubicBezTo>
                    <a:pt x="9792" y="17344"/>
                    <a:pt x="9775" y="17335"/>
                    <a:pt x="9765" y="17335"/>
                  </a:cubicBezTo>
                  <a:cubicBezTo>
                    <a:pt x="9749" y="17335"/>
                    <a:pt x="9752" y="17357"/>
                    <a:pt x="9726" y="17357"/>
                  </a:cubicBezTo>
                  <a:cubicBezTo>
                    <a:pt x="9717" y="17357"/>
                    <a:pt x="9703" y="17354"/>
                    <a:pt x="9684" y="17346"/>
                  </a:cubicBezTo>
                  <a:lnTo>
                    <a:pt x="9700" y="17227"/>
                  </a:lnTo>
                  <a:lnTo>
                    <a:pt x="9663" y="17244"/>
                  </a:lnTo>
                  <a:cubicBezTo>
                    <a:pt x="9653" y="17232"/>
                    <a:pt x="9635" y="17211"/>
                    <a:pt x="9649" y="17204"/>
                  </a:cubicBezTo>
                  <a:cubicBezTo>
                    <a:pt x="9637" y="17200"/>
                    <a:pt x="9630" y="17198"/>
                    <a:pt x="9626" y="17198"/>
                  </a:cubicBezTo>
                  <a:cubicBezTo>
                    <a:pt x="9612" y="17198"/>
                    <a:pt x="9632" y="17219"/>
                    <a:pt x="9611" y="17219"/>
                  </a:cubicBezTo>
                  <a:cubicBezTo>
                    <a:pt x="9609" y="17219"/>
                    <a:pt x="9607" y="17218"/>
                    <a:pt x="9605" y="17218"/>
                  </a:cubicBezTo>
                  <a:cubicBezTo>
                    <a:pt x="9579" y="17142"/>
                    <a:pt x="9456" y="17091"/>
                    <a:pt x="9489" y="17037"/>
                  </a:cubicBezTo>
                  <a:lnTo>
                    <a:pt x="9489" y="17037"/>
                  </a:lnTo>
                  <a:cubicBezTo>
                    <a:pt x="9459" y="17039"/>
                    <a:pt x="9493" y="17074"/>
                    <a:pt x="9481" y="17074"/>
                  </a:cubicBezTo>
                  <a:cubicBezTo>
                    <a:pt x="9477" y="17074"/>
                    <a:pt x="9469" y="17070"/>
                    <a:pt x="9452" y="17060"/>
                  </a:cubicBezTo>
                  <a:cubicBezTo>
                    <a:pt x="9484" y="16998"/>
                    <a:pt x="9385" y="17007"/>
                    <a:pt x="9359" y="16940"/>
                  </a:cubicBezTo>
                  <a:cubicBezTo>
                    <a:pt x="9362" y="16939"/>
                    <a:pt x="9365" y="16939"/>
                    <a:pt x="9368" y="16939"/>
                  </a:cubicBezTo>
                  <a:cubicBezTo>
                    <a:pt x="9388" y="16939"/>
                    <a:pt x="9405" y="16953"/>
                    <a:pt x="9410" y="16953"/>
                  </a:cubicBezTo>
                  <a:cubicBezTo>
                    <a:pt x="9414" y="16953"/>
                    <a:pt x="9413" y="16945"/>
                    <a:pt x="9403" y="16919"/>
                  </a:cubicBezTo>
                  <a:cubicBezTo>
                    <a:pt x="9399" y="16920"/>
                    <a:pt x="9395" y="16920"/>
                    <a:pt x="9392" y="16920"/>
                  </a:cubicBezTo>
                  <a:cubicBezTo>
                    <a:pt x="9334" y="16920"/>
                    <a:pt x="9322" y="16820"/>
                    <a:pt x="9278" y="16792"/>
                  </a:cubicBezTo>
                  <a:cubicBezTo>
                    <a:pt x="9274" y="16795"/>
                    <a:pt x="9269" y="16797"/>
                    <a:pt x="9264" y="16797"/>
                  </a:cubicBezTo>
                  <a:cubicBezTo>
                    <a:pt x="9227" y="16797"/>
                    <a:pt x="9171" y="16713"/>
                    <a:pt x="9106" y="16666"/>
                  </a:cubicBezTo>
                  <a:cubicBezTo>
                    <a:pt x="9120" y="16659"/>
                    <a:pt x="9002" y="16527"/>
                    <a:pt x="8956" y="16455"/>
                  </a:cubicBezTo>
                  <a:lnTo>
                    <a:pt x="8957" y="16455"/>
                  </a:lnTo>
                  <a:lnTo>
                    <a:pt x="8957" y="16455"/>
                  </a:lnTo>
                  <a:cubicBezTo>
                    <a:pt x="8953" y="16456"/>
                    <a:pt x="8950" y="16456"/>
                    <a:pt x="8947" y="16456"/>
                  </a:cubicBezTo>
                  <a:cubicBezTo>
                    <a:pt x="8906" y="16456"/>
                    <a:pt x="8857" y="16400"/>
                    <a:pt x="8810" y="16365"/>
                  </a:cubicBezTo>
                  <a:cubicBezTo>
                    <a:pt x="8821" y="16357"/>
                    <a:pt x="8830" y="16353"/>
                    <a:pt x="8841" y="16353"/>
                  </a:cubicBezTo>
                  <a:cubicBezTo>
                    <a:pt x="8852" y="16353"/>
                    <a:pt x="8864" y="16357"/>
                    <a:pt x="8881" y="16365"/>
                  </a:cubicBezTo>
                  <a:lnTo>
                    <a:pt x="8837" y="16323"/>
                  </a:lnTo>
                  <a:cubicBezTo>
                    <a:pt x="8812" y="16321"/>
                    <a:pt x="8786" y="16309"/>
                    <a:pt x="8768" y="16291"/>
                  </a:cubicBezTo>
                  <a:lnTo>
                    <a:pt x="8803" y="16279"/>
                  </a:lnTo>
                  <a:cubicBezTo>
                    <a:pt x="8745" y="16224"/>
                    <a:pt x="8661" y="16193"/>
                    <a:pt x="8606" y="16105"/>
                  </a:cubicBezTo>
                  <a:cubicBezTo>
                    <a:pt x="8584" y="16118"/>
                    <a:pt x="8592" y="16182"/>
                    <a:pt x="8554" y="16182"/>
                  </a:cubicBezTo>
                  <a:cubicBezTo>
                    <a:pt x="8543" y="16182"/>
                    <a:pt x="8528" y="16177"/>
                    <a:pt x="8508" y="16163"/>
                  </a:cubicBezTo>
                  <a:cubicBezTo>
                    <a:pt x="8516" y="16151"/>
                    <a:pt x="8528" y="16134"/>
                    <a:pt x="8546" y="16134"/>
                  </a:cubicBezTo>
                  <a:cubicBezTo>
                    <a:pt x="8549" y="16134"/>
                    <a:pt x="8552" y="16134"/>
                    <a:pt x="8555" y="16135"/>
                  </a:cubicBezTo>
                  <a:lnTo>
                    <a:pt x="8555" y="16135"/>
                  </a:lnTo>
                  <a:cubicBezTo>
                    <a:pt x="8544" y="16130"/>
                    <a:pt x="8526" y="16123"/>
                    <a:pt x="8520" y="16108"/>
                  </a:cubicBezTo>
                  <a:lnTo>
                    <a:pt x="8520" y="16108"/>
                  </a:lnTo>
                  <a:lnTo>
                    <a:pt x="8571" y="16117"/>
                  </a:lnTo>
                  <a:cubicBezTo>
                    <a:pt x="8562" y="16100"/>
                    <a:pt x="8554" y="16096"/>
                    <a:pt x="8548" y="16096"/>
                  </a:cubicBezTo>
                  <a:cubicBezTo>
                    <a:pt x="8542" y="16096"/>
                    <a:pt x="8537" y="16098"/>
                    <a:pt x="8531" y="16098"/>
                  </a:cubicBezTo>
                  <a:cubicBezTo>
                    <a:pt x="8526" y="16098"/>
                    <a:pt x="8520" y="16096"/>
                    <a:pt x="8513" y="16087"/>
                  </a:cubicBezTo>
                  <a:cubicBezTo>
                    <a:pt x="8531" y="16071"/>
                    <a:pt x="8506" y="16057"/>
                    <a:pt x="8522" y="16045"/>
                  </a:cubicBezTo>
                  <a:lnTo>
                    <a:pt x="8522" y="16045"/>
                  </a:lnTo>
                  <a:cubicBezTo>
                    <a:pt x="8531" y="16050"/>
                    <a:pt x="8538" y="16075"/>
                    <a:pt x="8555" y="16080"/>
                  </a:cubicBezTo>
                  <a:cubicBezTo>
                    <a:pt x="8529" y="16045"/>
                    <a:pt x="8504" y="15999"/>
                    <a:pt x="8506" y="15976"/>
                  </a:cubicBezTo>
                  <a:lnTo>
                    <a:pt x="8506" y="15976"/>
                  </a:lnTo>
                  <a:cubicBezTo>
                    <a:pt x="8500" y="15982"/>
                    <a:pt x="8492" y="15989"/>
                    <a:pt x="8482" y="15989"/>
                  </a:cubicBezTo>
                  <a:cubicBezTo>
                    <a:pt x="8475" y="15989"/>
                    <a:pt x="8467" y="15986"/>
                    <a:pt x="8457" y="15978"/>
                  </a:cubicBezTo>
                  <a:cubicBezTo>
                    <a:pt x="8399" y="15925"/>
                    <a:pt x="8460" y="15938"/>
                    <a:pt x="8436" y="15897"/>
                  </a:cubicBezTo>
                  <a:cubicBezTo>
                    <a:pt x="8416" y="15895"/>
                    <a:pt x="8397" y="15864"/>
                    <a:pt x="8377" y="15864"/>
                  </a:cubicBezTo>
                  <a:cubicBezTo>
                    <a:pt x="8371" y="15864"/>
                    <a:pt x="8366" y="15866"/>
                    <a:pt x="8360" y="15871"/>
                  </a:cubicBezTo>
                  <a:cubicBezTo>
                    <a:pt x="8344" y="15855"/>
                    <a:pt x="8353" y="15839"/>
                    <a:pt x="8353" y="15825"/>
                  </a:cubicBezTo>
                  <a:cubicBezTo>
                    <a:pt x="8322" y="15812"/>
                    <a:pt x="8252" y="15736"/>
                    <a:pt x="8227" y="15736"/>
                  </a:cubicBezTo>
                  <a:cubicBezTo>
                    <a:pt x="8221" y="15736"/>
                    <a:pt x="8218" y="15740"/>
                    <a:pt x="8218" y="15750"/>
                  </a:cubicBezTo>
                  <a:lnTo>
                    <a:pt x="8218" y="15750"/>
                  </a:lnTo>
                  <a:lnTo>
                    <a:pt x="8218" y="15750"/>
                  </a:lnTo>
                  <a:lnTo>
                    <a:pt x="8218" y="15750"/>
                  </a:lnTo>
                  <a:cubicBezTo>
                    <a:pt x="8218" y="15750"/>
                    <a:pt x="8218" y="15750"/>
                    <a:pt x="8218" y="15751"/>
                  </a:cubicBezTo>
                  <a:lnTo>
                    <a:pt x="8218" y="15751"/>
                  </a:lnTo>
                  <a:cubicBezTo>
                    <a:pt x="8218" y="15751"/>
                    <a:pt x="8218" y="15751"/>
                    <a:pt x="8218" y="15750"/>
                  </a:cubicBezTo>
                  <a:lnTo>
                    <a:pt x="8218" y="15750"/>
                  </a:lnTo>
                  <a:lnTo>
                    <a:pt x="8218" y="15751"/>
                  </a:lnTo>
                  <a:lnTo>
                    <a:pt x="8218" y="15751"/>
                  </a:lnTo>
                  <a:cubicBezTo>
                    <a:pt x="8218" y="15751"/>
                    <a:pt x="8218" y="15752"/>
                    <a:pt x="8218" y="15753"/>
                  </a:cubicBezTo>
                  <a:lnTo>
                    <a:pt x="8225" y="15762"/>
                  </a:lnTo>
                  <a:lnTo>
                    <a:pt x="8225" y="15762"/>
                  </a:lnTo>
                  <a:lnTo>
                    <a:pt x="8218" y="15760"/>
                  </a:lnTo>
                  <a:cubicBezTo>
                    <a:pt x="8096" y="15688"/>
                    <a:pt x="8035" y="15544"/>
                    <a:pt x="7929" y="15461"/>
                  </a:cubicBezTo>
                  <a:lnTo>
                    <a:pt x="7938" y="15452"/>
                  </a:lnTo>
                  <a:cubicBezTo>
                    <a:pt x="7871" y="15405"/>
                    <a:pt x="7803" y="15331"/>
                    <a:pt x="7746" y="15310"/>
                  </a:cubicBezTo>
                  <a:cubicBezTo>
                    <a:pt x="7729" y="15294"/>
                    <a:pt x="7722" y="15257"/>
                    <a:pt x="7741" y="15252"/>
                  </a:cubicBezTo>
                  <a:cubicBezTo>
                    <a:pt x="7692" y="15215"/>
                    <a:pt x="7676" y="15220"/>
                    <a:pt x="7627" y="15143"/>
                  </a:cubicBezTo>
                  <a:lnTo>
                    <a:pt x="7627" y="15143"/>
                  </a:lnTo>
                  <a:cubicBezTo>
                    <a:pt x="7641" y="15150"/>
                    <a:pt x="7649" y="15152"/>
                    <a:pt x="7653" y="15152"/>
                  </a:cubicBezTo>
                  <a:cubicBezTo>
                    <a:pt x="7659" y="15152"/>
                    <a:pt x="7657" y="15147"/>
                    <a:pt x="7657" y="15147"/>
                  </a:cubicBezTo>
                  <a:lnTo>
                    <a:pt x="7657" y="15147"/>
                  </a:lnTo>
                  <a:cubicBezTo>
                    <a:pt x="7658" y="15147"/>
                    <a:pt x="7662" y="15153"/>
                    <a:pt x="7685" y="15178"/>
                  </a:cubicBezTo>
                  <a:cubicBezTo>
                    <a:pt x="7637" y="15113"/>
                    <a:pt x="7637" y="15085"/>
                    <a:pt x="7553" y="15051"/>
                  </a:cubicBezTo>
                  <a:cubicBezTo>
                    <a:pt x="7595" y="15048"/>
                    <a:pt x="7539" y="14979"/>
                    <a:pt x="7504" y="14958"/>
                  </a:cubicBezTo>
                  <a:lnTo>
                    <a:pt x="7504" y="14958"/>
                  </a:lnTo>
                  <a:lnTo>
                    <a:pt x="7528" y="15013"/>
                  </a:lnTo>
                  <a:cubicBezTo>
                    <a:pt x="7497" y="14990"/>
                    <a:pt x="7472" y="14960"/>
                    <a:pt x="7446" y="14930"/>
                  </a:cubicBezTo>
                  <a:lnTo>
                    <a:pt x="7491" y="14916"/>
                  </a:lnTo>
                  <a:cubicBezTo>
                    <a:pt x="7412" y="14765"/>
                    <a:pt x="7222" y="14768"/>
                    <a:pt x="7196" y="14622"/>
                  </a:cubicBezTo>
                  <a:cubicBezTo>
                    <a:pt x="7193" y="14621"/>
                    <a:pt x="7190" y="14621"/>
                    <a:pt x="7188" y="14621"/>
                  </a:cubicBezTo>
                  <a:cubicBezTo>
                    <a:pt x="7157" y="14621"/>
                    <a:pt x="7235" y="14694"/>
                    <a:pt x="7195" y="14694"/>
                  </a:cubicBezTo>
                  <a:cubicBezTo>
                    <a:pt x="7194" y="14694"/>
                    <a:pt x="7193" y="14694"/>
                    <a:pt x="7191" y="14694"/>
                  </a:cubicBezTo>
                  <a:cubicBezTo>
                    <a:pt x="7143" y="14638"/>
                    <a:pt x="7131" y="14541"/>
                    <a:pt x="7113" y="14524"/>
                  </a:cubicBezTo>
                  <a:cubicBezTo>
                    <a:pt x="7057" y="14434"/>
                    <a:pt x="7004" y="14499"/>
                    <a:pt x="6939" y="14411"/>
                  </a:cubicBezTo>
                  <a:cubicBezTo>
                    <a:pt x="6937" y="14424"/>
                    <a:pt x="6929" y="14445"/>
                    <a:pt x="6905" y="14445"/>
                  </a:cubicBezTo>
                  <a:cubicBezTo>
                    <a:pt x="6892" y="14445"/>
                    <a:pt x="6874" y="14439"/>
                    <a:pt x="6851" y="14422"/>
                  </a:cubicBezTo>
                  <a:cubicBezTo>
                    <a:pt x="6810" y="14374"/>
                    <a:pt x="6823" y="14331"/>
                    <a:pt x="6852" y="14331"/>
                  </a:cubicBezTo>
                  <a:cubicBezTo>
                    <a:pt x="6858" y="14331"/>
                    <a:pt x="6864" y="14333"/>
                    <a:pt x="6872" y="14337"/>
                  </a:cubicBezTo>
                  <a:cubicBezTo>
                    <a:pt x="6885" y="14350"/>
                    <a:pt x="6890" y="14360"/>
                    <a:pt x="6885" y="14362"/>
                  </a:cubicBezTo>
                  <a:cubicBezTo>
                    <a:pt x="6898" y="14370"/>
                    <a:pt x="6912" y="14380"/>
                    <a:pt x="6919" y="14380"/>
                  </a:cubicBezTo>
                  <a:cubicBezTo>
                    <a:pt x="6924" y="14380"/>
                    <a:pt x="6926" y="14375"/>
                    <a:pt x="6923" y="14362"/>
                  </a:cubicBezTo>
                  <a:lnTo>
                    <a:pt x="6923" y="14362"/>
                  </a:lnTo>
                  <a:lnTo>
                    <a:pt x="6906" y="14364"/>
                  </a:lnTo>
                  <a:cubicBezTo>
                    <a:pt x="6890" y="14327"/>
                    <a:pt x="6816" y="14255"/>
                    <a:pt x="6851" y="14255"/>
                  </a:cubicBezTo>
                  <a:cubicBezTo>
                    <a:pt x="6837" y="14247"/>
                    <a:pt x="6828" y="14243"/>
                    <a:pt x="6823" y="14243"/>
                  </a:cubicBezTo>
                  <a:cubicBezTo>
                    <a:pt x="6814" y="14243"/>
                    <a:pt x="6819" y="14256"/>
                    <a:pt x="6830" y="14273"/>
                  </a:cubicBezTo>
                  <a:lnTo>
                    <a:pt x="6830" y="14273"/>
                  </a:lnTo>
                  <a:cubicBezTo>
                    <a:pt x="6780" y="14205"/>
                    <a:pt x="6731" y="14178"/>
                    <a:pt x="6677" y="14105"/>
                  </a:cubicBezTo>
                  <a:lnTo>
                    <a:pt x="6677" y="14105"/>
                  </a:lnTo>
                  <a:cubicBezTo>
                    <a:pt x="6681" y="14118"/>
                    <a:pt x="6680" y="14136"/>
                    <a:pt x="6673" y="14136"/>
                  </a:cubicBezTo>
                  <a:cubicBezTo>
                    <a:pt x="6672" y="14136"/>
                    <a:pt x="6670" y="14135"/>
                    <a:pt x="6668" y="14133"/>
                  </a:cubicBezTo>
                  <a:cubicBezTo>
                    <a:pt x="6624" y="14075"/>
                    <a:pt x="6607" y="14068"/>
                    <a:pt x="6593" y="14068"/>
                  </a:cubicBezTo>
                  <a:cubicBezTo>
                    <a:pt x="6589" y="14068"/>
                    <a:pt x="6585" y="14069"/>
                    <a:pt x="6580" y="14069"/>
                  </a:cubicBezTo>
                  <a:cubicBezTo>
                    <a:pt x="6569" y="14069"/>
                    <a:pt x="6555" y="14065"/>
                    <a:pt x="6528" y="14042"/>
                  </a:cubicBezTo>
                  <a:cubicBezTo>
                    <a:pt x="6505" y="13987"/>
                    <a:pt x="6582" y="14019"/>
                    <a:pt x="6498" y="13961"/>
                  </a:cubicBezTo>
                  <a:cubicBezTo>
                    <a:pt x="6480" y="13932"/>
                    <a:pt x="6488" y="13923"/>
                    <a:pt x="6502" y="13923"/>
                  </a:cubicBezTo>
                  <a:cubicBezTo>
                    <a:pt x="6514" y="13923"/>
                    <a:pt x="6531" y="13929"/>
                    <a:pt x="6542" y="13933"/>
                  </a:cubicBezTo>
                  <a:cubicBezTo>
                    <a:pt x="6459" y="13889"/>
                    <a:pt x="6438" y="13799"/>
                    <a:pt x="6406" y="13759"/>
                  </a:cubicBezTo>
                  <a:lnTo>
                    <a:pt x="6406" y="13759"/>
                  </a:lnTo>
                  <a:lnTo>
                    <a:pt x="6444" y="13783"/>
                  </a:lnTo>
                  <a:lnTo>
                    <a:pt x="6444" y="13783"/>
                  </a:lnTo>
                  <a:cubicBezTo>
                    <a:pt x="6422" y="13769"/>
                    <a:pt x="6405" y="13754"/>
                    <a:pt x="6389" y="13736"/>
                  </a:cubicBezTo>
                  <a:lnTo>
                    <a:pt x="6387" y="13776"/>
                  </a:lnTo>
                  <a:cubicBezTo>
                    <a:pt x="6371" y="13752"/>
                    <a:pt x="6355" y="13736"/>
                    <a:pt x="6364" y="13727"/>
                  </a:cubicBezTo>
                  <a:cubicBezTo>
                    <a:pt x="6362" y="13727"/>
                    <a:pt x="6360" y="13726"/>
                    <a:pt x="6359" y="13726"/>
                  </a:cubicBezTo>
                  <a:lnTo>
                    <a:pt x="6359" y="13726"/>
                  </a:lnTo>
                  <a:cubicBezTo>
                    <a:pt x="6376" y="13721"/>
                    <a:pt x="6390" y="13719"/>
                    <a:pt x="6403" y="13719"/>
                  </a:cubicBezTo>
                  <a:cubicBezTo>
                    <a:pt x="6443" y="13719"/>
                    <a:pt x="6463" y="13739"/>
                    <a:pt x="6507" y="13739"/>
                  </a:cubicBezTo>
                  <a:cubicBezTo>
                    <a:pt x="6519" y="13739"/>
                    <a:pt x="6533" y="13738"/>
                    <a:pt x="6549" y="13734"/>
                  </a:cubicBezTo>
                  <a:cubicBezTo>
                    <a:pt x="6521" y="13704"/>
                    <a:pt x="6517" y="13713"/>
                    <a:pt x="6584" y="13683"/>
                  </a:cubicBezTo>
                  <a:lnTo>
                    <a:pt x="6584" y="13683"/>
                  </a:lnTo>
                  <a:lnTo>
                    <a:pt x="6429" y="13704"/>
                  </a:lnTo>
                  <a:lnTo>
                    <a:pt x="6528" y="13660"/>
                  </a:lnTo>
                  <a:cubicBezTo>
                    <a:pt x="6487" y="13660"/>
                    <a:pt x="6442" y="13674"/>
                    <a:pt x="6412" y="13674"/>
                  </a:cubicBezTo>
                  <a:cubicBezTo>
                    <a:pt x="6408" y="13674"/>
                    <a:pt x="6404" y="13674"/>
                    <a:pt x="6401" y="13674"/>
                  </a:cubicBezTo>
                  <a:cubicBezTo>
                    <a:pt x="6450" y="13650"/>
                    <a:pt x="6445" y="13657"/>
                    <a:pt x="6422" y="13632"/>
                  </a:cubicBezTo>
                  <a:lnTo>
                    <a:pt x="6422" y="13632"/>
                  </a:lnTo>
                  <a:cubicBezTo>
                    <a:pt x="6439" y="13644"/>
                    <a:pt x="6456" y="13648"/>
                    <a:pt x="6473" y="13648"/>
                  </a:cubicBezTo>
                  <a:cubicBezTo>
                    <a:pt x="6509" y="13648"/>
                    <a:pt x="6546" y="13630"/>
                    <a:pt x="6585" y="13630"/>
                  </a:cubicBezTo>
                  <a:cubicBezTo>
                    <a:pt x="6598" y="13630"/>
                    <a:pt x="6610" y="13632"/>
                    <a:pt x="6624" y="13636"/>
                  </a:cubicBezTo>
                  <a:lnTo>
                    <a:pt x="6621" y="13711"/>
                  </a:lnTo>
                  <a:cubicBezTo>
                    <a:pt x="6643" y="13717"/>
                    <a:pt x="6663" y="13719"/>
                    <a:pt x="6684" y="13719"/>
                  </a:cubicBezTo>
                  <a:cubicBezTo>
                    <a:pt x="6755" y="13719"/>
                    <a:pt x="6823" y="13689"/>
                    <a:pt x="6914" y="13689"/>
                  </a:cubicBezTo>
                  <a:cubicBezTo>
                    <a:pt x="6930" y="13689"/>
                    <a:pt x="6947" y="13690"/>
                    <a:pt x="6964" y="13692"/>
                  </a:cubicBezTo>
                  <a:lnTo>
                    <a:pt x="6918" y="13678"/>
                  </a:lnTo>
                  <a:cubicBezTo>
                    <a:pt x="6927" y="13666"/>
                    <a:pt x="6943" y="13663"/>
                    <a:pt x="6963" y="13663"/>
                  </a:cubicBezTo>
                  <a:cubicBezTo>
                    <a:pt x="6981" y="13663"/>
                    <a:pt x="7002" y="13665"/>
                    <a:pt x="7022" y="13665"/>
                  </a:cubicBezTo>
                  <a:cubicBezTo>
                    <a:pt x="7033" y="13665"/>
                    <a:pt x="7044" y="13664"/>
                    <a:pt x="7055" y="13662"/>
                  </a:cubicBezTo>
                  <a:lnTo>
                    <a:pt x="7055" y="13662"/>
                  </a:lnTo>
                  <a:cubicBezTo>
                    <a:pt x="7050" y="13687"/>
                    <a:pt x="7078" y="13697"/>
                    <a:pt x="7099" y="13711"/>
                  </a:cubicBezTo>
                  <a:cubicBezTo>
                    <a:pt x="7099" y="13710"/>
                    <a:pt x="7099" y="13709"/>
                    <a:pt x="7099" y="13708"/>
                  </a:cubicBezTo>
                  <a:lnTo>
                    <a:pt x="7099" y="13708"/>
                  </a:lnTo>
                  <a:cubicBezTo>
                    <a:pt x="7100" y="13712"/>
                    <a:pt x="7105" y="13716"/>
                    <a:pt x="7113" y="13722"/>
                  </a:cubicBezTo>
                  <a:cubicBezTo>
                    <a:pt x="7110" y="13716"/>
                    <a:pt x="7106" y="13711"/>
                    <a:pt x="7100" y="13707"/>
                  </a:cubicBezTo>
                  <a:lnTo>
                    <a:pt x="7100" y="13707"/>
                  </a:lnTo>
                  <a:cubicBezTo>
                    <a:pt x="7100" y="13707"/>
                    <a:pt x="7099" y="13708"/>
                    <a:pt x="7099" y="13708"/>
                  </a:cubicBezTo>
                  <a:lnTo>
                    <a:pt x="7099" y="13708"/>
                  </a:lnTo>
                  <a:cubicBezTo>
                    <a:pt x="7099" y="13708"/>
                    <a:pt x="7099" y="13707"/>
                    <a:pt x="7099" y="13706"/>
                  </a:cubicBezTo>
                  <a:lnTo>
                    <a:pt x="7099" y="13706"/>
                  </a:lnTo>
                  <a:cubicBezTo>
                    <a:pt x="7099" y="13706"/>
                    <a:pt x="7100" y="13707"/>
                    <a:pt x="7100" y="13707"/>
                  </a:cubicBezTo>
                  <a:lnTo>
                    <a:pt x="7100" y="13707"/>
                  </a:lnTo>
                  <a:cubicBezTo>
                    <a:pt x="7113" y="13695"/>
                    <a:pt x="7206" y="13709"/>
                    <a:pt x="7217" y="13664"/>
                  </a:cubicBezTo>
                  <a:lnTo>
                    <a:pt x="7282" y="13697"/>
                  </a:lnTo>
                  <a:cubicBezTo>
                    <a:pt x="7291" y="13698"/>
                    <a:pt x="7299" y="13698"/>
                    <a:pt x="7307" y="13698"/>
                  </a:cubicBezTo>
                  <a:cubicBezTo>
                    <a:pt x="7398" y="13698"/>
                    <a:pt x="7422" y="13633"/>
                    <a:pt x="7511" y="13633"/>
                  </a:cubicBezTo>
                  <a:cubicBezTo>
                    <a:pt x="7516" y="13633"/>
                    <a:pt x="7522" y="13634"/>
                    <a:pt x="7528" y="13634"/>
                  </a:cubicBezTo>
                  <a:cubicBezTo>
                    <a:pt x="7495" y="13662"/>
                    <a:pt x="7546" y="13678"/>
                    <a:pt x="7470" y="13699"/>
                  </a:cubicBezTo>
                  <a:cubicBezTo>
                    <a:pt x="7482" y="13699"/>
                    <a:pt x="7494" y="13700"/>
                    <a:pt x="7505" y="13700"/>
                  </a:cubicBezTo>
                  <a:cubicBezTo>
                    <a:pt x="7526" y="13700"/>
                    <a:pt x="7542" y="13698"/>
                    <a:pt x="7542" y="13685"/>
                  </a:cubicBezTo>
                  <a:cubicBezTo>
                    <a:pt x="7545" y="13688"/>
                    <a:pt x="7550" y="13689"/>
                    <a:pt x="7555" y="13689"/>
                  </a:cubicBezTo>
                  <a:cubicBezTo>
                    <a:pt x="7580" y="13689"/>
                    <a:pt x="7623" y="13670"/>
                    <a:pt x="7655" y="13670"/>
                  </a:cubicBezTo>
                  <a:cubicBezTo>
                    <a:pt x="7662" y="13670"/>
                    <a:pt x="7669" y="13670"/>
                    <a:pt x="7674" y="13673"/>
                  </a:cubicBezTo>
                  <a:lnTo>
                    <a:pt x="7674" y="13673"/>
                  </a:lnTo>
                  <a:cubicBezTo>
                    <a:pt x="7677" y="13672"/>
                    <a:pt x="7679" y="13670"/>
                    <a:pt x="7681" y="13669"/>
                  </a:cubicBezTo>
                  <a:cubicBezTo>
                    <a:pt x="7682" y="13670"/>
                    <a:pt x="7684" y="13671"/>
                    <a:pt x="7685" y="13672"/>
                  </a:cubicBezTo>
                  <a:lnTo>
                    <a:pt x="7685" y="13672"/>
                  </a:lnTo>
                  <a:cubicBezTo>
                    <a:pt x="7698" y="13660"/>
                    <a:pt x="7705" y="13641"/>
                    <a:pt x="7738" y="13641"/>
                  </a:cubicBezTo>
                  <a:cubicBezTo>
                    <a:pt x="7740" y="13641"/>
                    <a:pt x="7741" y="13641"/>
                    <a:pt x="7743" y="13641"/>
                  </a:cubicBezTo>
                  <a:cubicBezTo>
                    <a:pt x="7746" y="13644"/>
                    <a:pt x="7745" y="13647"/>
                    <a:pt x="7745" y="13650"/>
                  </a:cubicBezTo>
                  <a:lnTo>
                    <a:pt x="7745" y="13650"/>
                  </a:lnTo>
                  <a:cubicBezTo>
                    <a:pt x="7754" y="13640"/>
                    <a:pt x="7807" y="13634"/>
                    <a:pt x="7773" y="13609"/>
                  </a:cubicBezTo>
                  <a:lnTo>
                    <a:pt x="7773" y="13609"/>
                  </a:lnTo>
                  <a:cubicBezTo>
                    <a:pt x="7818" y="13639"/>
                    <a:pt x="7876" y="13645"/>
                    <a:pt x="7936" y="13645"/>
                  </a:cubicBezTo>
                  <a:cubicBezTo>
                    <a:pt x="7979" y="13645"/>
                    <a:pt x="8024" y="13642"/>
                    <a:pt x="8065" y="13642"/>
                  </a:cubicBezTo>
                  <a:cubicBezTo>
                    <a:pt x="8113" y="13642"/>
                    <a:pt x="8157" y="13646"/>
                    <a:pt x="8191" y="13665"/>
                  </a:cubicBezTo>
                  <a:lnTo>
                    <a:pt x="8191" y="13665"/>
                  </a:lnTo>
                  <a:lnTo>
                    <a:pt x="8198" y="13664"/>
                  </a:lnTo>
                  <a:cubicBezTo>
                    <a:pt x="8199" y="13666"/>
                    <a:pt x="8201" y="13667"/>
                    <a:pt x="8203" y="13668"/>
                  </a:cubicBezTo>
                  <a:lnTo>
                    <a:pt x="8203" y="13668"/>
                  </a:lnTo>
                  <a:cubicBezTo>
                    <a:pt x="8281" y="13662"/>
                    <a:pt x="8378" y="13653"/>
                    <a:pt x="8450" y="13653"/>
                  </a:cubicBezTo>
                  <a:cubicBezTo>
                    <a:pt x="8446" y="13658"/>
                    <a:pt x="8449" y="13663"/>
                    <a:pt x="8442" y="13663"/>
                  </a:cubicBezTo>
                  <a:cubicBezTo>
                    <a:pt x="8441" y="13663"/>
                    <a:pt x="8439" y="13662"/>
                    <a:pt x="8436" y="13662"/>
                  </a:cubicBezTo>
                  <a:lnTo>
                    <a:pt x="8436" y="13662"/>
                  </a:lnTo>
                  <a:cubicBezTo>
                    <a:pt x="8448" y="13665"/>
                    <a:pt x="8458" y="13666"/>
                    <a:pt x="8466" y="13666"/>
                  </a:cubicBezTo>
                  <a:cubicBezTo>
                    <a:pt x="8525" y="13666"/>
                    <a:pt x="8518" y="13611"/>
                    <a:pt x="8582" y="13611"/>
                  </a:cubicBezTo>
                  <a:cubicBezTo>
                    <a:pt x="8592" y="13611"/>
                    <a:pt x="8603" y="13613"/>
                    <a:pt x="8617" y="13616"/>
                  </a:cubicBezTo>
                  <a:cubicBezTo>
                    <a:pt x="8677" y="13655"/>
                    <a:pt x="8555" y="13636"/>
                    <a:pt x="8592" y="13653"/>
                  </a:cubicBezTo>
                  <a:cubicBezTo>
                    <a:pt x="8597" y="13680"/>
                    <a:pt x="8615" y="13688"/>
                    <a:pt x="8639" y="13688"/>
                  </a:cubicBezTo>
                  <a:cubicBezTo>
                    <a:pt x="8670" y="13688"/>
                    <a:pt x="8712" y="13675"/>
                    <a:pt x="8751" y="13675"/>
                  </a:cubicBezTo>
                  <a:cubicBezTo>
                    <a:pt x="8773" y="13675"/>
                    <a:pt x="8794" y="13678"/>
                    <a:pt x="8812" y="13690"/>
                  </a:cubicBezTo>
                  <a:lnTo>
                    <a:pt x="8793" y="13694"/>
                  </a:lnTo>
                  <a:cubicBezTo>
                    <a:pt x="8804" y="13700"/>
                    <a:pt x="8816" y="13702"/>
                    <a:pt x="8829" y="13702"/>
                  </a:cubicBezTo>
                  <a:cubicBezTo>
                    <a:pt x="8881" y="13702"/>
                    <a:pt x="8948" y="13668"/>
                    <a:pt x="9021" y="13668"/>
                  </a:cubicBezTo>
                  <a:cubicBezTo>
                    <a:pt x="9026" y="13668"/>
                    <a:pt x="9031" y="13669"/>
                    <a:pt x="9037" y="13669"/>
                  </a:cubicBezTo>
                  <a:cubicBezTo>
                    <a:pt x="9037" y="13669"/>
                    <a:pt x="9032" y="13676"/>
                    <a:pt x="9037" y="13681"/>
                  </a:cubicBezTo>
                  <a:cubicBezTo>
                    <a:pt x="9104" y="13639"/>
                    <a:pt x="9232" y="13625"/>
                    <a:pt x="9324" y="13616"/>
                  </a:cubicBezTo>
                  <a:lnTo>
                    <a:pt x="9324" y="13616"/>
                  </a:lnTo>
                  <a:cubicBezTo>
                    <a:pt x="9296" y="13646"/>
                    <a:pt x="9283" y="13632"/>
                    <a:pt x="9301" y="13664"/>
                  </a:cubicBezTo>
                  <a:cubicBezTo>
                    <a:pt x="9343" y="13660"/>
                    <a:pt x="9287" y="13611"/>
                    <a:pt x="9373" y="13602"/>
                  </a:cubicBezTo>
                  <a:cubicBezTo>
                    <a:pt x="9401" y="13620"/>
                    <a:pt x="9461" y="13634"/>
                    <a:pt x="9468" y="13669"/>
                  </a:cubicBezTo>
                  <a:lnTo>
                    <a:pt x="9389" y="13671"/>
                  </a:lnTo>
                  <a:cubicBezTo>
                    <a:pt x="9403" y="13687"/>
                    <a:pt x="9420" y="13692"/>
                    <a:pt x="9437" y="13692"/>
                  </a:cubicBezTo>
                  <a:cubicBezTo>
                    <a:pt x="9467" y="13692"/>
                    <a:pt x="9498" y="13677"/>
                    <a:pt x="9525" y="13677"/>
                  </a:cubicBezTo>
                  <a:cubicBezTo>
                    <a:pt x="9529" y="13677"/>
                    <a:pt x="9532" y="13678"/>
                    <a:pt x="9535" y="13678"/>
                  </a:cubicBezTo>
                  <a:lnTo>
                    <a:pt x="9528" y="13697"/>
                  </a:lnTo>
                  <a:cubicBezTo>
                    <a:pt x="9646" y="13692"/>
                    <a:pt x="9653" y="13645"/>
                    <a:pt x="9767" y="13645"/>
                  </a:cubicBezTo>
                  <a:cubicBezTo>
                    <a:pt x="9772" y="13645"/>
                    <a:pt x="9778" y="13646"/>
                    <a:pt x="9783" y="13646"/>
                  </a:cubicBezTo>
                  <a:lnTo>
                    <a:pt x="9769" y="13630"/>
                  </a:lnTo>
                  <a:cubicBezTo>
                    <a:pt x="9788" y="13618"/>
                    <a:pt x="9800" y="13614"/>
                    <a:pt x="9811" y="13614"/>
                  </a:cubicBezTo>
                  <a:cubicBezTo>
                    <a:pt x="9833" y="13614"/>
                    <a:pt x="9842" y="13632"/>
                    <a:pt x="9867" y="13632"/>
                  </a:cubicBezTo>
                  <a:cubicBezTo>
                    <a:pt x="9876" y="13632"/>
                    <a:pt x="9887" y="13630"/>
                    <a:pt x="9901" y="13623"/>
                  </a:cubicBezTo>
                  <a:lnTo>
                    <a:pt x="9922" y="13671"/>
                  </a:lnTo>
                  <a:cubicBezTo>
                    <a:pt x="10006" y="13646"/>
                    <a:pt x="10089" y="13627"/>
                    <a:pt x="10175" y="13613"/>
                  </a:cubicBezTo>
                  <a:lnTo>
                    <a:pt x="10175" y="13613"/>
                  </a:lnTo>
                  <a:cubicBezTo>
                    <a:pt x="10126" y="13650"/>
                    <a:pt x="10027" y="13669"/>
                    <a:pt x="9964" y="13690"/>
                  </a:cubicBezTo>
                  <a:cubicBezTo>
                    <a:pt x="10013" y="13690"/>
                    <a:pt x="10124" y="13685"/>
                    <a:pt x="10150" y="13662"/>
                  </a:cubicBezTo>
                  <a:lnTo>
                    <a:pt x="10150" y="13662"/>
                  </a:lnTo>
                  <a:cubicBezTo>
                    <a:pt x="10135" y="13666"/>
                    <a:pt x="10116" y="13673"/>
                    <a:pt x="10100" y="13673"/>
                  </a:cubicBezTo>
                  <a:cubicBezTo>
                    <a:pt x="10095" y="13673"/>
                    <a:pt x="10091" y="13673"/>
                    <a:pt x="10087" y="13671"/>
                  </a:cubicBezTo>
                  <a:cubicBezTo>
                    <a:pt x="10150" y="13633"/>
                    <a:pt x="10221" y="13613"/>
                    <a:pt x="10292" y="13613"/>
                  </a:cubicBezTo>
                  <a:cubicBezTo>
                    <a:pt x="10300" y="13613"/>
                    <a:pt x="10307" y="13613"/>
                    <a:pt x="10314" y="13613"/>
                  </a:cubicBezTo>
                  <a:cubicBezTo>
                    <a:pt x="10298" y="13708"/>
                    <a:pt x="10558" y="13636"/>
                    <a:pt x="10625" y="13711"/>
                  </a:cubicBezTo>
                  <a:cubicBezTo>
                    <a:pt x="10668" y="13702"/>
                    <a:pt x="10710" y="13698"/>
                    <a:pt x="10753" y="13698"/>
                  </a:cubicBezTo>
                  <a:cubicBezTo>
                    <a:pt x="10870" y="13698"/>
                    <a:pt x="10988" y="13723"/>
                    <a:pt x="11121" y="13723"/>
                  </a:cubicBezTo>
                  <a:cubicBezTo>
                    <a:pt x="11129" y="13723"/>
                    <a:pt x="11138" y="13722"/>
                    <a:pt x="11146" y="13722"/>
                  </a:cubicBezTo>
                  <a:cubicBezTo>
                    <a:pt x="11077" y="13646"/>
                    <a:pt x="11202" y="13720"/>
                    <a:pt x="11190" y="13643"/>
                  </a:cubicBezTo>
                  <a:cubicBezTo>
                    <a:pt x="11212" y="13640"/>
                    <a:pt x="11228" y="13638"/>
                    <a:pt x="11239" y="13638"/>
                  </a:cubicBezTo>
                  <a:cubicBezTo>
                    <a:pt x="11249" y="13638"/>
                    <a:pt x="11254" y="13640"/>
                    <a:pt x="11255" y="13643"/>
                  </a:cubicBezTo>
                  <a:cubicBezTo>
                    <a:pt x="11255" y="13643"/>
                    <a:pt x="11255" y="13643"/>
                    <a:pt x="11255" y="13643"/>
                  </a:cubicBezTo>
                  <a:lnTo>
                    <a:pt x="11255" y="13643"/>
                  </a:lnTo>
                  <a:lnTo>
                    <a:pt x="11255" y="13643"/>
                  </a:lnTo>
                  <a:lnTo>
                    <a:pt x="11255" y="13643"/>
                  </a:lnTo>
                  <a:cubicBezTo>
                    <a:pt x="11265" y="13655"/>
                    <a:pt x="11170" y="13697"/>
                    <a:pt x="11248" y="13718"/>
                  </a:cubicBezTo>
                  <a:cubicBezTo>
                    <a:pt x="11186" y="13687"/>
                    <a:pt x="11350" y="13678"/>
                    <a:pt x="11255" y="13643"/>
                  </a:cubicBezTo>
                  <a:lnTo>
                    <a:pt x="11255" y="13643"/>
                  </a:lnTo>
                  <a:lnTo>
                    <a:pt x="11397" y="13685"/>
                  </a:lnTo>
                  <a:cubicBezTo>
                    <a:pt x="11429" y="13708"/>
                    <a:pt x="11355" y="13704"/>
                    <a:pt x="11360" y="13720"/>
                  </a:cubicBezTo>
                  <a:cubicBezTo>
                    <a:pt x="11457" y="13727"/>
                    <a:pt x="11399" y="13752"/>
                    <a:pt x="11464" y="13773"/>
                  </a:cubicBezTo>
                  <a:cubicBezTo>
                    <a:pt x="11455" y="13751"/>
                    <a:pt x="11479" y="13740"/>
                    <a:pt x="11516" y="13740"/>
                  </a:cubicBezTo>
                  <a:cubicBezTo>
                    <a:pt x="11528" y="13740"/>
                    <a:pt x="11541" y="13741"/>
                    <a:pt x="11554" y="13743"/>
                  </a:cubicBezTo>
                  <a:lnTo>
                    <a:pt x="11476" y="13708"/>
                  </a:lnTo>
                  <a:cubicBezTo>
                    <a:pt x="11498" y="13702"/>
                    <a:pt x="11516" y="13699"/>
                    <a:pt x="11532" y="13699"/>
                  </a:cubicBezTo>
                  <a:cubicBezTo>
                    <a:pt x="11594" y="13699"/>
                    <a:pt x="11611" y="13742"/>
                    <a:pt x="11673" y="13742"/>
                  </a:cubicBezTo>
                  <a:cubicBezTo>
                    <a:pt x="11690" y="13742"/>
                    <a:pt x="11709" y="13739"/>
                    <a:pt x="11733" y="13732"/>
                  </a:cubicBezTo>
                  <a:lnTo>
                    <a:pt x="11733" y="13732"/>
                  </a:lnTo>
                  <a:lnTo>
                    <a:pt x="11689" y="13757"/>
                  </a:lnTo>
                  <a:cubicBezTo>
                    <a:pt x="11761" y="13743"/>
                    <a:pt x="11951" y="13757"/>
                    <a:pt x="12020" y="13694"/>
                  </a:cubicBezTo>
                  <a:lnTo>
                    <a:pt x="12020" y="13694"/>
                  </a:lnTo>
                  <a:cubicBezTo>
                    <a:pt x="12034" y="13704"/>
                    <a:pt x="12050" y="13725"/>
                    <a:pt x="12018" y="13732"/>
                  </a:cubicBezTo>
                  <a:cubicBezTo>
                    <a:pt x="12026" y="13732"/>
                    <a:pt x="12033" y="13732"/>
                    <a:pt x="12041" y="13732"/>
                  </a:cubicBezTo>
                  <a:cubicBezTo>
                    <a:pt x="12171" y="13732"/>
                    <a:pt x="12320" y="13691"/>
                    <a:pt x="12440" y="13691"/>
                  </a:cubicBezTo>
                  <a:cubicBezTo>
                    <a:pt x="12472" y="13691"/>
                    <a:pt x="12501" y="13694"/>
                    <a:pt x="12528" y="13701"/>
                  </a:cubicBezTo>
                  <a:lnTo>
                    <a:pt x="12514" y="13720"/>
                  </a:lnTo>
                  <a:cubicBezTo>
                    <a:pt x="12539" y="13716"/>
                    <a:pt x="12559" y="13698"/>
                    <a:pt x="12584" y="13698"/>
                  </a:cubicBezTo>
                  <a:cubicBezTo>
                    <a:pt x="12592" y="13698"/>
                    <a:pt x="12600" y="13699"/>
                    <a:pt x="12609" y="13704"/>
                  </a:cubicBezTo>
                  <a:cubicBezTo>
                    <a:pt x="12607" y="13713"/>
                    <a:pt x="12598" y="13725"/>
                    <a:pt x="12611" y="13725"/>
                  </a:cubicBezTo>
                  <a:cubicBezTo>
                    <a:pt x="12625" y="13719"/>
                    <a:pt x="12676" y="13699"/>
                    <a:pt x="12716" y="13699"/>
                  </a:cubicBezTo>
                  <a:cubicBezTo>
                    <a:pt x="12724" y="13699"/>
                    <a:pt x="12730" y="13700"/>
                    <a:pt x="12737" y="13701"/>
                  </a:cubicBezTo>
                  <a:lnTo>
                    <a:pt x="12702" y="13722"/>
                  </a:lnTo>
                  <a:cubicBezTo>
                    <a:pt x="12725" y="13726"/>
                    <a:pt x="12747" y="13727"/>
                    <a:pt x="12768" y="13727"/>
                  </a:cubicBezTo>
                  <a:cubicBezTo>
                    <a:pt x="12893" y="13727"/>
                    <a:pt x="12976" y="13670"/>
                    <a:pt x="13094" y="13660"/>
                  </a:cubicBezTo>
                  <a:cubicBezTo>
                    <a:pt x="13094" y="13715"/>
                    <a:pt x="13224" y="13732"/>
                    <a:pt x="13288" y="13741"/>
                  </a:cubicBezTo>
                  <a:lnTo>
                    <a:pt x="13288" y="13750"/>
                  </a:lnTo>
                  <a:cubicBezTo>
                    <a:pt x="13297" y="13750"/>
                    <a:pt x="13305" y="13750"/>
                    <a:pt x="13313" y="13750"/>
                  </a:cubicBezTo>
                  <a:cubicBezTo>
                    <a:pt x="13492" y="13750"/>
                    <a:pt x="13623" y="13703"/>
                    <a:pt x="13794" y="13681"/>
                  </a:cubicBezTo>
                  <a:cubicBezTo>
                    <a:pt x="13903" y="13738"/>
                    <a:pt x="14169" y="13706"/>
                    <a:pt x="14346" y="13738"/>
                  </a:cubicBezTo>
                  <a:cubicBezTo>
                    <a:pt x="14318" y="13729"/>
                    <a:pt x="14350" y="13697"/>
                    <a:pt x="14383" y="13692"/>
                  </a:cubicBezTo>
                  <a:cubicBezTo>
                    <a:pt x="14387" y="13693"/>
                    <a:pt x="14392" y="13694"/>
                    <a:pt x="14397" y="13694"/>
                  </a:cubicBezTo>
                  <a:cubicBezTo>
                    <a:pt x="14423" y="13694"/>
                    <a:pt x="14455" y="13681"/>
                    <a:pt x="14474" y="13681"/>
                  </a:cubicBezTo>
                  <a:cubicBezTo>
                    <a:pt x="14487" y="13681"/>
                    <a:pt x="14494" y="13686"/>
                    <a:pt x="14492" y="13704"/>
                  </a:cubicBezTo>
                  <a:lnTo>
                    <a:pt x="14475" y="13704"/>
                  </a:lnTo>
                  <a:cubicBezTo>
                    <a:pt x="14497" y="13737"/>
                    <a:pt x="14544" y="13742"/>
                    <a:pt x="14592" y="13742"/>
                  </a:cubicBezTo>
                  <a:cubicBezTo>
                    <a:pt x="14606" y="13742"/>
                    <a:pt x="14621" y="13742"/>
                    <a:pt x="14634" y="13741"/>
                  </a:cubicBezTo>
                  <a:lnTo>
                    <a:pt x="14634" y="13741"/>
                  </a:lnTo>
                  <a:cubicBezTo>
                    <a:pt x="14577" y="13794"/>
                    <a:pt x="14523" y="13849"/>
                    <a:pt x="14471" y="13908"/>
                  </a:cubicBezTo>
                  <a:lnTo>
                    <a:pt x="14475" y="13868"/>
                  </a:lnTo>
                  <a:lnTo>
                    <a:pt x="14475" y="13868"/>
                  </a:lnTo>
                  <a:cubicBezTo>
                    <a:pt x="14415" y="13924"/>
                    <a:pt x="14473" y="14014"/>
                    <a:pt x="14422" y="14068"/>
                  </a:cubicBezTo>
                  <a:lnTo>
                    <a:pt x="14369" y="14047"/>
                  </a:lnTo>
                  <a:cubicBezTo>
                    <a:pt x="14269" y="14149"/>
                    <a:pt x="14135" y="14218"/>
                    <a:pt x="14070" y="14353"/>
                  </a:cubicBezTo>
                  <a:cubicBezTo>
                    <a:pt x="14060" y="14341"/>
                    <a:pt x="14063" y="14325"/>
                    <a:pt x="14072" y="14313"/>
                  </a:cubicBezTo>
                  <a:lnTo>
                    <a:pt x="14072" y="14313"/>
                  </a:lnTo>
                  <a:cubicBezTo>
                    <a:pt x="14025" y="14360"/>
                    <a:pt x="13876" y="14465"/>
                    <a:pt x="13926" y="14502"/>
                  </a:cubicBezTo>
                  <a:lnTo>
                    <a:pt x="13926" y="14502"/>
                  </a:lnTo>
                  <a:cubicBezTo>
                    <a:pt x="13924" y="14501"/>
                    <a:pt x="13922" y="14501"/>
                    <a:pt x="13921" y="14501"/>
                  </a:cubicBezTo>
                  <a:cubicBezTo>
                    <a:pt x="13883" y="14501"/>
                    <a:pt x="13820" y="14615"/>
                    <a:pt x="13785" y="14677"/>
                  </a:cubicBezTo>
                  <a:lnTo>
                    <a:pt x="13768" y="14643"/>
                  </a:lnTo>
                  <a:cubicBezTo>
                    <a:pt x="13754" y="14721"/>
                    <a:pt x="13761" y="14731"/>
                    <a:pt x="13708" y="14805"/>
                  </a:cubicBezTo>
                  <a:cubicBezTo>
                    <a:pt x="13704" y="14807"/>
                    <a:pt x="13700" y="14808"/>
                    <a:pt x="13697" y="14808"/>
                  </a:cubicBezTo>
                  <a:cubicBezTo>
                    <a:pt x="13686" y="14808"/>
                    <a:pt x="13681" y="14798"/>
                    <a:pt x="13694" y="14788"/>
                  </a:cubicBezTo>
                  <a:lnTo>
                    <a:pt x="13694" y="14788"/>
                  </a:lnTo>
                  <a:cubicBezTo>
                    <a:pt x="13640" y="14823"/>
                    <a:pt x="13682" y="14848"/>
                    <a:pt x="13611" y="14895"/>
                  </a:cubicBezTo>
                  <a:lnTo>
                    <a:pt x="13618" y="14856"/>
                  </a:lnTo>
                  <a:lnTo>
                    <a:pt x="13618" y="14856"/>
                  </a:lnTo>
                  <a:cubicBezTo>
                    <a:pt x="13562" y="14907"/>
                    <a:pt x="13576" y="14911"/>
                    <a:pt x="13564" y="14958"/>
                  </a:cubicBezTo>
                  <a:cubicBezTo>
                    <a:pt x="13546" y="14997"/>
                    <a:pt x="13479" y="15039"/>
                    <a:pt x="13443" y="15039"/>
                  </a:cubicBezTo>
                  <a:cubicBezTo>
                    <a:pt x="13438" y="15039"/>
                    <a:pt x="13433" y="15038"/>
                    <a:pt x="13430" y="15037"/>
                  </a:cubicBezTo>
                  <a:lnTo>
                    <a:pt x="13430" y="15037"/>
                  </a:lnTo>
                  <a:cubicBezTo>
                    <a:pt x="13437" y="15074"/>
                    <a:pt x="13421" y="15109"/>
                    <a:pt x="13390" y="15129"/>
                  </a:cubicBezTo>
                  <a:cubicBezTo>
                    <a:pt x="13377" y="15125"/>
                    <a:pt x="13383" y="15109"/>
                    <a:pt x="13386" y="15099"/>
                  </a:cubicBezTo>
                  <a:lnTo>
                    <a:pt x="13386" y="15099"/>
                  </a:lnTo>
                  <a:cubicBezTo>
                    <a:pt x="13281" y="15171"/>
                    <a:pt x="13286" y="15259"/>
                    <a:pt x="13200" y="15294"/>
                  </a:cubicBezTo>
                  <a:cubicBezTo>
                    <a:pt x="13195" y="15291"/>
                    <a:pt x="13189" y="15288"/>
                    <a:pt x="13183" y="15288"/>
                  </a:cubicBezTo>
                  <a:cubicBezTo>
                    <a:pt x="13181" y="15288"/>
                    <a:pt x="13179" y="15289"/>
                    <a:pt x="13177" y="15289"/>
                  </a:cubicBezTo>
                  <a:cubicBezTo>
                    <a:pt x="13214" y="15250"/>
                    <a:pt x="13256" y="15211"/>
                    <a:pt x="13300" y="15173"/>
                  </a:cubicBezTo>
                  <a:cubicBezTo>
                    <a:pt x="13295" y="15169"/>
                    <a:pt x="13289" y="15168"/>
                    <a:pt x="13282" y="15168"/>
                  </a:cubicBezTo>
                  <a:cubicBezTo>
                    <a:pt x="13272" y="15168"/>
                    <a:pt x="13260" y="15171"/>
                    <a:pt x="13249" y="15171"/>
                  </a:cubicBezTo>
                  <a:cubicBezTo>
                    <a:pt x="13234" y="15171"/>
                    <a:pt x="13224" y="15164"/>
                    <a:pt x="13230" y="15127"/>
                  </a:cubicBezTo>
                  <a:lnTo>
                    <a:pt x="13230" y="15127"/>
                  </a:lnTo>
                  <a:cubicBezTo>
                    <a:pt x="13203" y="15190"/>
                    <a:pt x="13163" y="15303"/>
                    <a:pt x="13098" y="15347"/>
                  </a:cubicBezTo>
                  <a:cubicBezTo>
                    <a:pt x="13096" y="15348"/>
                    <a:pt x="13093" y="15349"/>
                    <a:pt x="13090" y="15349"/>
                  </a:cubicBezTo>
                  <a:cubicBezTo>
                    <a:pt x="13087" y="15349"/>
                    <a:pt x="13084" y="15348"/>
                    <a:pt x="13082" y="15347"/>
                  </a:cubicBezTo>
                  <a:lnTo>
                    <a:pt x="13087" y="15340"/>
                  </a:lnTo>
                  <a:lnTo>
                    <a:pt x="13087" y="15340"/>
                  </a:lnTo>
                  <a:cubicBezTo>
                    <a:pt x="13073" y="15350"/>
                    <a:pt x="13061" y="15364"/>
                    <a:pt x="13057" y="15377"/>
                  </a:cubicBezTo>
                  <a:cubicBezTo>
                    <a:pt x="13036" y="15389"/>
                    <a:pt x="13020" y="15403"/>
                    <a:pt x="13003" y="15417"/>
                  </a:cubicBezTo>
                  <a:cubicBezTo>
                    <a:pt x="13001" y="15416"/>
                    <a:pt x="12999" y="15415"/>
                    <a:pt x="12997" y="15415"/>
                  </a:cubicBezTo>
                  <a:cubicBezTo>
                    <a:pt x="12970" y="15415"/>
                    <a:pt x="12927" y="15472"/>
                    <a:pt x="12901" y="15498"/>
                  </a:cubicBezTo>
                  <a:cubicBezTo>
                    <a:pt x="12923" y="15517"/>
                    <a:pt x="12899" y="15543"/>
                    <a:pt x="12922" y="15543"/>
                  </a:cubicBezTo>
                  <a:cubicBezTo>
                    <a:pt x="12927" y="15543"/>
                    <a:pt x="12934" y="15542"/>
                    <a:pt x="12943" y="15540"/>
                  </a:cubicBezTo>
                  <a:cubicBezTo>
                    <a:pt x="12937" y="15540"/>
                    <a:pt x="12942" y="15534"/>
                    <a:pt x="12952" y="15521"/>
                  </a:cubicBezTo>
                  <a:lnTo>
                    <a:pt x="12952" y="15521"/>
                  </a:lnTo>
                  <a:cubicBezTo>
                    <a:pt x="12952" y="15521"/>
                    <a:pt x="12952" y="15521"/>
                    <a:pt x="12952" y="15521"/>
                  </a:cubicBezTo>
                  <a:cubicBezTo>
                    <a:pt x="12955" y="15517"/>
                    <a:pt x="12957" y="15514"/>
                    <a:pt x="12959" y="15512"/>
                  </a:cubicBezTo>
                  <a:lnTo>
                    <a:pt x="12968" y="15501"/>
                  </a:lnTo>
                  <a:lnTo>
                    <a:pt x="12968" y="15501"/>
                  </a:lnTo>
                  <a:cubicBezTo>
                    <a:pt x="12967" y="15504"/>
                    <a:pt x="12965" y="15507"/>
                    <a:pt x="12962" y="15510"/>
                  </a:cubicBezTo>
                  <a:cubicBezTo>
                    <a:pt x="12958" y="15514"/>
                    <a:pt x="12955" y="15518"/>
                    <a:pt x="12952" y="15521"/>
                  </a:cubicBezTo>
                  <a:lnTo>
                    <a:pt x="12952" y="15521"/>
                  </a:lnTo>
                  <a:cubicBezTo>
                    <a:pt x="12959" y="15519"/>
                    <a:pt x="12964" y="15517"/>
                    <a:pt x="12969" y="15514"/>
                  </a:cubicBezTo>
                  <a:lnTo>
                    <a:pt x="12969" y="15500"/>
                  </a:lnTo>
                  <a:lnTo>
                    <a:pt x="12968" y="15501"/>
                  </a:lnTo>
                  <a:lnTo>
                    <a:pt x="12968" y="15501"/>
                  </a:lnTo>
                  <a:cubicBezTo>
                    <a:pt x="12969" y="15499"/>
                    <a:pt x="12970" y="15497"/>
                    <a:pt x="12971" y="15496"/>
                  </a:cubicBezTo>
                  <a:lnTo>
                    <a:pt x="12971" y="15500"/>
                  </a:lnTo>
                  <a:cubicBezTo>
                    <a:pt x="12989" y="15482"/>
                    <a:pt x="13013" y="15459"/>
                    <a:pt x="13038" y="15428"/>
                  </a:cubicBezTo>
                  <a:lnTo>
                    <a:pt x="13038" y="15428"/>
                  </a:lnTo>
                  <a:cubicBezTo>
                    <a:pt x="13033" y="15468"/>
                    <a:pt x="13008" y="15500"/>
                    <a:pt x="12973" y="15517"/>
                  </a:cubicBezTo>
                  <a:cubicBezTo>
                    <a:pt x="12973" y="15542"/>
                    <a:pt x="12975" y="15568"/>
                    <a:pt x="12973" y="15595"/>
                  </a:cubicBezTo>
                  <a:cubicBezTo>
                    <a:pt x="12908" y="15597"/>
                    <a:pt x="12826" y="15643"/>
                    <a:pt x="12787" y="15643"/>
                  </a:cubicBezTo>
                  <a:cubicBezTo>
                    <a:pt x="12783" y="15643"/>
                    <a:pt x="12779" y="15643"/>
                    <a:pt x="12776" y="15642"/>
                  </a:cubicBezTo>
                  <a:cubicBezTo>
                    <a:pt x="12707" y="15741"/>
                    <a:pt x="12586" y="15853"/>
                    <a:pt x="12579" y="15952"/>
                  </a:cubicBezTo>
                  <a:cubicBezTo>
                    <a:pt x="12569" y="15968"/>
                    <a:pt x="12558" y="15972"/>
                    <a:pt x="12548" y="15972"/>
                  </a:cubicBezTo>
                  <a:cubicBezTo>
                    <a:pt x="12538" y="15972"/>
                    <a:pt x="12529" y="15969"/>
                    <a:pt x="12521" y="15969"/>
                  </a:cubicBezTo>
                  <a:cubicBezTo>
                    <a:pt x="12530" y="15950"/>
                    <a:pt x="12549" y="15934"/>
                    <a:pt x="12549" y="15920"/>
                  </a:cubicBezTo>
                  <a:lnTo>
                    <a:pt x="12549" y="15920"/>
                  </a:lnTo>
                  <a:cubicBezTo>
                    <a:pt x="12512" y="15980"/>
                    <a:pt x="12410" y="16068"/>
                    <a:pt x="12431" y="16112"/>
                  </a:cubicBezTo>
                  <a:cubicBezTo>
                    <a:pt x="12417" y="16121"/>
                    <a:pt x="12408" y="16124"/>
                    <a:pt x="12403" y="16124"/>
                  </a:cubicBezTo>
                  <a:cubicBezTo>
                    <a:pt x="12389" y="16124"/>
                    <a:pt x="12399" y="16101"/>
                    <a:pt x="12394" y="16101"/>
                  </a:cubicBezTo>
                  <a:lnTo>
                    <a:pt x="12394" y="16101"/>
                  </a:lnTo>
                  <a:cubicBezTo>
                    <a:pt x="12390" y="16101"/>
                    <a:pt x="12381" y="16110"/>
                    <a:pt x="12356" y="16138"/>
                  </a:cubicBezTo>
                  <a:lnTo>
                    <a:pt x="12356" y="16117"/>
                  </a:lnTo>
                  <a:cubicBezTo>
                    <a:pt x="12145" y="16227"/>
                    <a:pt x="12172" y="16456"/>
                    <a:pt x="11944" y="16575"/>
                  </a:cubicBezTo>
                  <a:lnTo>
                    <a:pt x="11944" y="16575"/>
                  </a:lnTo>
                  <a:cubicBezTo>
                    <a:pt x="11946" y="16574"/>
                    <a:pt x="11948" y="16574"/>
                    <a:pt x="11949" y="16574"/>
                  </a:cubicBezTo>
                  <a:cubicBezTo>
                    <a:pt x="11952" y="16574"/>
                    <a:pt x="11954" y="16575"/>
                    <a:pt x="11955" y="16576"/>
                  </a:cubicBezTo>
                  <a:cubicBezTo>
                    <a:pt x="11719" y="16754"/>
                    <a:pt x="11554" y="17033"/>
                    <a:pt x="11302" y="17193"/>
                  </a:cubicBezTo>
                  <a:cubicBezTo>
                    <a:pt x="11234" y="17244"/>
                    <a:pt x="11248" y="17269"/>
                    <a:pt x="11230" y="17320"/>
                  </a:cubicBezTo>
                  <a:lnTo>
                    <a:pt x="11190" y="17306"/>
                  </a:lnTo>
                  <a:lnTo>
                    <a:pt x="11160" y="17399"/>
                  </a:lnTo>
                  <a:cubicBezTo>
                    <a:pt x="11098" y="17508"/>
                    <a:pt x="10947" y="17485"/>
                    <a:pt x="10880" y="17638"/>
                  </a:cubicBezTo>
                  <a:lnTo>
                    <a:pt x="10912" y="17640"/>
                  </a:lnTo>
                  <a:cubicBezTo>
                    <a:pt x="10873" y="17673"/>
                    <a:pt x="10815" y="17754"/>
                    <a:pt x="10792" y="17754"/>
                  </a:cubicBezTo>
                  <a:cubicBezTo>
                    <a:pt x="10789" y="17754"/>
                    <a:pt x="10786" y="17752"/>
                    <a:pt x="10785" y="17749"/>
                  </a:cubicBezTo>
                  <a:lnTo>
                    <a:pt x="10785" y="17749"/>
                  </a:lnTo>
                  <a:cubicBezTo>
                    <a:pt x="10782" y="17756"/>
                    <a:pt x="10789" y="17781"/>
                    <a:pt x="10764" y="17786"/>
                  </a:cubicBezTo>
                  <a:lnTo>
                    <a:pt x="10750" y="17774"/>
                  </a:lnTo>
                  <a:lnTo>
                    <a:pt x="10678" y="17895"/>
                  </a:lnTo>
                  <a:cubicBezTo>
                    <a:pt x="10660" y="17909"/>
                    <a:pt x="10647" y="17914"/>
                    <a:pt x="10637" y="17914"/>
                  </a:cubicBezTo>
                  <a:cubicBezTo>
                    <a:pt x="10617" y="17914"/>
                    <a:pt x="10611" y="17891"/>
                    <a:pt x="10590" y="17891"/>
                  </a:cubicBezTo>
                  <a:cubicBezTo>
                    <a:pt x="10576" y="17891"/>
                    <a:pt x="10556" y="17901"/>
                    <a:pt x="10520" y="17934"/>
                  </a:cubicBezTo>
                  <a:cubicBezTo>
                    <a:pt x="10487" y="17979"/>
                    <a:pt x="10449" y="18085"/>
                    <a:pt x="10470" y="18085"/>
                  </a:cubicBezTo>
                  <a:cubicBezTo>
                    <a:pt x="10470" y="18085"/>
                    <a:pt x="10471" y="18085"/>
                    <a:pt x="10472" y="18085"/>
                  </a:cubicBezTo>
                  <a:cubicBezTo>
                    <a:pt x="10484" y="18073"/>
                    <a:pt x="10507" y="18060"/>
                    <a:pt x="10524" y="18060"/>
                  </a:cubicBezTo>
                  <a:cubicBezTo>
                    <a:pt x="10529" y="18060"/>
                    <a:pt x="10533" y="18062"/>
                    <a:pt x="10537" y="18064"/>
                  </a:cubicBezTo>
                  <a:lnTo>
                    <a:pt x="10509" y="18108"/>
                  </a:lnTo>
                  <a:cubicBezTo>
                    <a:pt x="10534" y="18143"/>
                    <a:pt x="10548" y="18189"/>
                    <a:pt x="10598" y="18189"/>
                  </a:cubicBezTo>
                  <a:cubicBezTo>
                    <a:pt x="10617" y="18189"/>
                    <a:pt x="10642" y="18182"/>
                    <a:pt x="10676" y="18164"/>
                  </a:cubicBezTo>
                  <a:lnTo>
                    <a:pt x="10715" y="18076"/>
                  </a:lnTo>
                  <a:lnTo>
                    <a:pt x="10755" y="18076"/>
                  </a:lnTo>
                  <a:lnTo>
                    <a:pt x="10704" y="18132"/>
                  </a:lnTo>
                  <a:cubicBezTo>
                    <a:pt x="10752" y="18120"/>
                    <a:pt x="10755" y="18083"/>
                    <a:pt x="10764" y="18050"/>
                  </a:cubicBezTo>
                  <a:cubicBezTo>
                    <a:pt x="10771" y="18052"/>
                    <a:pt x="10778" y="18053"/>
                    <a:pt x="10785" y="18053"/>
                  </a:cubicBezTo>
                  <a:cubicBezTo>
                    <a:pt x="10795" y="18053"/>
                    <a:pt x="10805" y="18051"/>
                    <a:pt x="10815" y="18046"/>
                  </a:cubicBezTo>
                  <a:lnTo>
                    <a:pt x="10836" y="17944"/>
                  </a:lnTo>
                  <a:cubicBezTo>
                    <a:pt x="10853" y="17951"/>
                    <a:pt x="10847" y="17982"/>
                    <a:pt x="10865" y="17982"/>
                  </a:cubicBezTo>
                  <a:cubicBezTo>
                    <a:pt x="10871" y="17982"/>
                    <a:pt x="10879" y="17979"/>
                    <a:pt x="10891" y="17972"/>
                  </a:cubicBezTo>
                  <a:cubicBezTo>
                    <a:pt x="10901" y="17923"/>
                    <a:pt x="10826" y="17962"/>
                    <a:pt x="10861" y="17902"/>
                  </a:cubicBezTo>
                  <a:cubicBezTo>
                    <a:pt x="10912" y="17890"/>
                    <a:pt x="10917" y="17914"/>
                    <a:pt x="10938" y="17863"/>
                  </a:cubicBezTo>
                  <a:cubicBezTo>
                    <a:pt x="10952" y="17867"/>
                    <a:pt x="10952" y="17879"/>
                    <a:pt x="10946" y="17894"/>
                  </a:cubicBezTo>
                  <a:lnTo>
                    <a:pt x="10946" y="17894"/>
                  </a:lnTo>
                  <a:cubicBezTo>
                    <a:pt x="10968" y="17851"/>
                    <a:pt x="11021" y="17809"/>
                    <a:pt x="11017" y="17772"/>
                  </a:cubicBezTo>
                  <a:cubicBezTo>
                    <a:pt x="11061" y="17766"/>
                    <a:pt x="11100" y="17692"/>
                    <a:pt x="11134" y="17692"/>
                  </a:cubicBezTo>
                  <a:cubicBezTo>
                    <a:pt x="11140" y="17692"/>
                    <a:pt x="11147" y="17695"/>
                    <a:pt x="11153" y="17703"/>
                  </a:cubicBezTo>
                  <a:cubicBezTo>
                    <a:pt x="11160" y="17659"/>
                    <a:pt x="11179" y="17619"/>
                    <a:pt x="11207" y="17584"/>
                  </a:cubicBezTo>
                  <a:lnTo>
                    <a:pt x="11207" y="17584"/>
                  </a:lnTo>
                  <a:cubicBezTo>
                    <a:pt x="11205" y="17604"/>
                    <a:pt x="11209" y="17612"/>
                    <a:pt x="11216" y="17612"/>
                  </a:cubicBezTo>
                  <a:cubicBezTo>
                    <a:pt x="11239" y="17612"/>
                    <a:pt x="11299" y="17528"/>
                    <a:pt x="11334" y="17528"/>
                  </a:cubicBezTo>
                  <a:cubicBezTo>
                    <a:pt x="11342" y="17528"/>
                    <a:pt x="11348" y="17532"/>
                    <a:pt x="11353" y="17540"/>
                  </a:cubicBezTo>
                  <a:cubicBezTo>
                    <a:pt x="11350" y="17459"/>
                    <a:pt x="11478" y="17380"/>
                    <a:pt x="11524" y="17285"/>
                  </a:cubicBezTo>
                  <a:lnTo>
                    <a:pt x="11524" y="17285"/>
                  </a:lnTo>
                  <a:cubicBezTo>
                    <a:pt x="11522" y="17293"/>
                    <a:pt x="11522" y="17303"/>
                    <a:pt x="11517" y="17309"/>
                  </a:cubicBezTo>
                  <a:lnTo>
                    <a:pt x="11517" y="17309"/>
                  </a:lnTo>
                  <a:cubicBezTo>
                    <a:pt x="11558" y="17276"/>
                    <a:pt x="11581" y="17278"/>
                    <a:pt x="11615" y="17260"/>
                  </a:cubicBezTo>
                  <a:cubicBezTo>
                    <a:pt x="11585" y="17220"/>
                    <a:pt x="11638" y="17151"/>
                    <a:pt x="11649" y="17098"/>
                  </a:cubicBezTo>
                  <a:cubicBezTo>
                    <a:pt x="11656" y="17096"/>
                    <a:pt x="11662" y="17096"/>
                    <a:pt x="11667" y="17096"/>
                  </a:cubicBezTo>
                  <a:cubicBezTo>
                    <a:pt x="11717" y="17096"/>
                    <a:pt x="11663" y="17169"/>
                    <a:pt x="11707" y="17183"/>
                  </a:cubicBezTo>
                  <a:cubicBezTo>
                    <a:pt x="11675" y="17158"/>
                    <a:pt x="11763" y="17072"/>
                    <a:pt x="11721" y="17065"/>
                  </a:cubicBezTo>
                  <a:cubicBezTo>
                    <a:pt x="11759" y="17054"/>
                    <a:pt x="11765" y="17048"/>
                    <a:pt x="11779" y="17048"/>
                  </a:cubicBezTo>
                  <a:cubicBezTo>
                    <a:pt x="11786" y="17048"/>
                    <a:pt x="11795" y="17050"/>
                    <a:pt x="11812" y="17054"/>
                  </a:cubicBezTo>
                  <a:cubicBezTo>
                    <a:pt x="11775" y="17003"/>
                    <a:pt x="11837" y="17012"/>
                    <a:pt x="11842" y="16954"/>
                  </a:cubicBezTo>
                  <a:cubicBezTo>
                    <a:pt x="11862" y="16945"/>
                    <a:pt x="11875" y="16943"/>
                    <a:pt x="11884" y="16943"/>
                  </a:cubicBezTo>
                  <a:cubicBezTo>
                    <a:pt x="11895" y="16943"/>
                    <a:pt x="11901" y="16946"/>
                    <a:pt x="11906" y="16946"/>
                  </a:cubicBezTo>
                  <a:cubicBezTo>
                    <a:pt x="11915" y="16946"/>
                    <a:pt x="11922" y="16939"/>
                    <a:pt x="11942" y="16907"/>
                  </a:cubicBezTo>
                  <a:lnTo>
                    <a:pt x="11942" y="16910"/>
                  </a:lnTo>
                  <a:cubicBezTo>
                    <a:pt x="11946" y="16908"/>
                    <a:pt x="11949" y="16907"/>
                    <a:pt x="11952" y="16907"/>
                  </a:cubicBezTo>
                  <a:cubicBezTo>
                    <a:pt x="11974" y="16907"/>
                    <a:pt x="11946" y="16964"/>
                    <a:pt x="11944" y="16968"/>
                  </a:cubicBezTo>
                  <a:cubicBezTo>
                    <a:pt x="12004" y="16910"/>
                    <a:pt x="11939" y="16910"/>
                    <a:pt x="11932" y="16877"/>
                  </a:cubicBezTo>
                  <a:cubicBezTo>
                    <a:pt x="11955" y="16848"/>
                    <a:pt x="11969" y="16838"/>
                    <a:pt x="11980" y="16838"/>
                  </a:cubicBezTo>
                  <a:cubicBezTo>
                    <a:pt x="11996" y="16838"/>
                    <a:pt x="12004" y="16862"/>
                    <a:pt x="12026" y="16862"/>
                  </a:cubicBezTo>
                  <a:cubicBezTo>
                    <a:pt x="12028" y="16862"/>
                    <a:pt x="12030" y="16861"/>
                    <a:pt x="12032" y="16861"/>
                  </a:cubicBezTo>
                  <a:cubicBezTo>
                    <a:pt x="12067" y="16808"/>
                    <a:pt x="12071" y="16743"/>
                    <a:pt x="12104" y="16710"/>
                  </a:cubicBezTo>
                  <a:cubicBezTo>
                    <a:pt x="12113" y="16715"/>
                    <a:pt x="12120" y="16710"/>
                    <a:pt x="12120" y="16724"/>
                  </a:cubicBezTo>
                  <a:cubicBezTo>
                    <a:pt x="12141" y="16650"/>
                    <a:pt x="12259" y="16583"/>
                    <a:pt x="12280" y="16495"/>
                  </a:cubicBezTo>
                  <a:lnTo>
                    <a:pt x="12296" y="16495"/>
                  </a:lnTo>
                  <a:cubicBezTo>
                    <a:pt x="12275" y="16490"/>
                    <a:pt x="12254" y="16476"/>
                    <a:pt x="12243" y="16458"/>
                  </a:cubicBezTo>
                  <a:cubicBezTo>
                    <a:pt x="12266" y="16435"/>
                    <a:pt x="12270" y="16398"/>
                    <a:pt x="12295" y="16398"/>
                  </a:cubicBezTo>
                  <a:cubicBezTo>
                    <a:pt x="12297" y="16398"/>
                    <a:pt x="12300" y="16399"/>
                    <a:pt x="12303" y="16400"/>
                  </a:cubicBezTo>
                  <a:cubicBezTo>
                    <a:pt x="12285" y="16416"/>
                    <a:pt x="12292" y="16428"/>
                    <a:pt x="12292" y="16442"/>
                  </a:cubicBezTo>
                  <a:lnTo>
                    <a:pt x="12310" y="16404"/>
                  </a:lnTo>
                  <a:lnTo>
                    <a:pt x="12310" y="16404"/>
                  </a:lnTo>
                  <a:cubicBezTo>
                    <a:pt x="12366" y="16409"/>
                    <a:pt x="12282" y="16453"/>
                    <a:pt x="12305" y="16474"/>
                  </a:cubicBezTo>
                  <a:cubicBezTo>
                    <a:pt x="12352" y="16411"/>
                    <a:pt x="12389" y="16321"/>
                    <a:pt x="12438" y="16289"/>
                  </a:cubicBezTo>
                  <a:lnTo>
                    <a:pt x="12438" y="16289"/>
                  </a:lnTo>
                  <a:cubicBezTo>
                    <a:pt x="12472" y="16307"/>
                    <a:pt x="12383" y="16373"/>
                    <a:pt x="12410" y="16373"/>
                  </a:cubicBezTo>
                  <a:cubicBezTo>
                    <a:pt x="12415" y="16373"/>
                    <a:pt x="12422" y="16371"/>
                    <a:pt x="12433" y="16367"/>
                  </a:cubicBezTo>
                  <a:lnTo>
                    <a:pt x="12433" y="16367"/>
                  </a:lnTo>
                  <a:lnTo>
                    <a:pt x="12356" y="16421"/>
                  </a:lnTo>
                  <a:cubicBezTo>
                    <a:pt x="12359" y="16421"/>
                    <a:pt x="12362" y="16421"/>
                    <a:pt x="12365" y="16421"/>
                  </a:cubicBezTo>
                  <a:cubicBezTo>
                    <a:pt x="12446" y="16421"/>
                    <a:pt x="12318" y="16456"/>
                    <a:pt x="12412" y="16462"/>
                  </a:cubicBezTo>
                  <a:cubicBezTo>
                    <a:pt x="12505" y="16384"/>
                    <a:pt x="12491" y="16351"/>
                    <a:pt x="12586" y="16275"/>
                  </a:cubicBezTo>
                  <a:cubicBezTo>
                    <a:pt x="12588" y="16238"/>
                    <a:pt x="12554" y="16256"/>
                    <a:pt x="12556" y="16219"/>
                  </a:cubicBezTo>
                  <a:cubicBezTo>
                    <a:pt x="12646" y="16068"/>
                    <a:pt x="12727" y="16200"/>
                    <a:pt x="12776" y="16071"/>
                  </a:cubicBezTo>
                  <a:cubicBezTo>
                    <a:pt x="12781" y="16027"/>
                    <a:pt x="12751" y="15980"/>
                    <a:pt x="12834" y="15936"/>
                  </a:cubicBezTo>
                  <a:lnTo>
                    <a:pt x="12846" y="15992"/>
                  </a:lnTo>
                  <a:cubicBezTo>
                    <a:pt x="12931" y="15913"/>
                    <a:pt x="12843" y="15897"/>
                    <a:pt x="12955" y="15832"/>
                  </a:cubicBezTo>
                  <a:lnTo>
                    <a:pt x="12955" y="15832"/>
                  </a:lnTo>
                  <a:cubicBezTo>
                    <a:pt x="12952" y="15860"/>
                    <a:pt x="12908" y="15902"/>
                    <a:pt x="12915" y="15902"/>
                  </a:cubicBezTo>
                  <a:cubicBezTo>
                    <a:pt x="12916" y="15902"/>
                    <a:pt x="12916" y="15902"/>
                    <a:pt x="12918" y="15901"/>
                  </a:cubicBezTo>
                  <a:cubicBezTo>
                    <a:pt x="12999" y="15871"/>
                    <a:pt x="12936" y="15841"/>
                    <a:pt x="12980" y="15797"/>
                  </a:cubicBezTo>
                  <a:lnTo>
                    <a:pt x="12980" y="15797"/>
                  </a:lnTo>
                  <a:lnTo>
                    <a:pt x="13020" y="15820"/>
                  </a:lnTo>
                  <a:cubicBezTo>
                    <a:pt x="13103" y="15725"/>
                    <a:pt x="13177" y="15607"/>
                    <a:pt x="13268" y="15505"/>
                  </a:cubicBezTo>
                  <a:cubicBezTo>
                    <a:pt x="13271" y="15516"/>
                    <a:pt x="13268" y="15534"/>
                    <a:pt x="13282" y="15534"/>
                  </a:cubicBezTo>
                  <a:cubicBezTo>
                    <a:pt x="13286" y="15534"/>
                    <a:pt x="13291" y="15533"/>
                    <a:pt x="13298" y="15530"/>
                  </a:cubicBezTo>
                  <a:cubicBezTo>
                    <a:pt x="13404" y="15394"/>
                    <a:pt x="13562" y="15271"/>
                    <a:pt x="13699" y="15171"/>
                  </a:cubicBezTo>
                  <a:lnTo>
                    <a:pt x="13717" y="15099"/>
                  </a:lnTo>
                  <a:cubicBezTo>
                    <a:pt x="13722" y="15096"/>
                    <a:pt x="13728" y="15094"/>
                    <a:pt x="13733" y="15094"/>
                  </a:cubicBezTo>
                  <a:cubicBezTo>
                    <a:pt x="13741" y="15094"/>
                    <a:pt x="13747" y="15099"/>
                    <a:pt x="13743" y="15109"/>
                  </a:cubicBezTo>
                  <a:cubicBezTo>
                    <a:pt x="13798" y="15071"/>
                    <a:pt x="13729" y="15090"/>
                    <a:pt x="13740" y="15055"/>
                  </a:cubicBezTo>
                  <a:cubicBezTo>
                    <a:pt x="13752" y="15043"/>
                    <a:pt x="13763" y="15038"/>
                    <a:pt x="13771" y="15038"/>
                  </a:cubicBezTo>
                  <a:cubicBezTo>
                    <a:pt x="13782" y="15038"/>
                    <a:pt x="13787" y="15047"/>
                    <a:pt x="13782" y="15060"/>
                  </a:cubicBezTo>
                  <a:cubicBezTo>
                    <a:pt x="13840" y="14958"/>
                    <a:pt x="13965" y="14779"/>
                    <a:pt x="14079" y="14721"/>
                  </a:cubicBezTo>
                  <a:lnTo>
                    <a:pt x="14079" y="14721"/>
                  </a:lnTo>
                  <a:lnTo>
                    <a:pt x="14070" y="14747"/>
                  </a:lnTo>
                  <a:cubicBezTo>
                    <a:pt x="14148" y="14691"/>
                    <a:pt x="14091" y="14617"/>
                    <a:pt x="14179" y="14580"/>
                  </a:cubicBezTo>
                  <a:lnTo>
                    <a:pt x="14179" y="14580"/>
                  </a:lnTo>
                  <a:lnTo>
                    <a:pt x="14172" y="14596"/>
                  </a:lnTo>
                  <a:cubicBezTo>
                    <a:pt x="14327" y="14462"/>
                    <a:pt x="14464" y="14279"/>
                    <a:pt x="14614" y="14207"/>
                  </a:cubicBezTo>
                  <a:cubicBezTo>
                    <a:pt x="14596" y="14146"/>
                    <a:pt x="14772" y="14079"/>
                    <a:pt x="14730" y="14017"/>
                  </a:cubicBezTo>
                  <a:cubicBezTo>
                    <a:pt x="14837" y="13959"/>
                    <a:pt x="14823" y="13993"/>
                    <a:pt x="14958" y="13894"/>
                  </a:cubicBezTo>
                  <a:cubicBezTo>
                    <a:pt x="14990" y="13864"/>
                    <a:pt x="14971" y="13815"/>
                    <a:pt x="15004" y="13769"/>
                  </a:cubicBezTo>
                  <a:lnTo>
                    <a:pt x="15032" y="13794"/>
                  </a:lnTo>
                  <a:lnTo>
                    <a:pt x="15034" y="13787"/>
                  </a:lnTo>
                  <a:lnTo>
                    <a:pt x="15036" y="13789"/>
                  </a:lnTo>
                  <a:lnTo>
                    <a:pt x="15057" y="13715"/>
                  </a:lnTo>
                  <a:lnTo>
                    <a:pt x="15118" y="13720"/>
                  </a:lnTo>
                  <a:lnTo>
                    <a:pt x="15141" y="13685"/>
                  </a:lnTo>
                  <a:lnTo>
                    <a:pt x="15147" y="13676"/>
                  </a:lnTo>
                  <a:lnTo>
                    <a:pt x="15138" y="13681"/>
                  </a:lnTo>
                  <a:cubicBezTo>
                    <a:pt x="15128" y="13686"/>
                    <a:pt x="15117" y="13690"/>
                    <a:pt x="15109" y="13690"/>
                  </a:cubicBezTo>
                  <a:cubicBezTo>
                    <a:pt x="15104" y="13690"/>
                    <a:pt x="15099" y="13689"/>
                    <a:pt x="15097" y="13685"/>
                  </a:cubicBezTo>
                  <a:cubicBezTo>
                    <a:pt x="15104" y="13676"/>
                    <a:pt x="15111" y="13669"/>
                    <a:pt x="15118" y="13660"/>
                  </a:cubicBezTo>
                  <a:lnTo>
                    <a:pt x="15265" y="13499"/>
                  </a:lnTo>
                  <a:lnTo>
                    <a:pt x="15266" y="13499"/>
                  </a:lnTo>
                  <a:lnTo>
                    <a:pt x="15266" y="13498"/>
                  </a:lnTo>
                  <a:lnTo>
                    <a:pt x="15308" y="13453"/>
                  </a:lnTo>
                  <a:lnTo>
                    <a:pt x="15296" y="13454"/>
                  </a:lnTo>
                  <a:lnTo>
                    <a:pt x="15296" y="13454"/>
                  </a:lnTo>
                  <a:lnTo>
                    <a:pt x="15354" y="13368"/>
                  </a:lnTo>
                  <a:close/>
                  <a:moveTo>
                    <a:pt x="12667" y="18185"/>
                  </a:moveTo>
                  <a:cubicBezTo>
                    <a:pt x="12665" y="18192"/>
                    <a:pt x="12665" y="18199"/>
                    <a:pt x="12667" y="18206"/>
                  </a:cubicBezTo>
                  <a:lnTo>
                    <a:pt x="12667" y="18185"/>
                  </a:lnTo>
                  <a:close/>
                  <a:moveTo>
                    <a:pt x="12909" y="18208"/>
                  </a:moveTo>
                  <a:cubicBezTo>
                    <a:pt x="12905" y="18208"/>
                    <a:pt x="12887" y="18221"/>
                    <a:pt x="12853" y="18247"/>
                  </a:cubicBezTo>
                  <a:lnTo>
                    <a:pt x="12850" y="18247"/>
                  </a:lnTo>
                  <a:cubicBezTo>
                    <a:pt x="12816" y="18285"/>
                    <a:pt x="12810" y="18296"/>
                    <a:pt x="12816" y="18296"/>
                  </a:cubicBezTo>
                  <a:cubicBezTo>
                    <a:pt x="12824" y="18296"/>
                    <a:pt x="12860" y="18270"/>
                    <a:pt x="12866" y="18270"/>
                  </a:cubicBezTo>
                  <a:cubicBezTo>
                    <a:pt x="12866" y="18270"/>
                    <a:pt x="12867" y="18270"/>
                    <a:pt x="12867" y="18271"/>
                  </a:cubicBezTo>
                  <a:cubicBezTo>
                    <a:pt x="12897" y="18231"/>
                    <a:pt x="12915" y="18208"/>
                    <a:pt x="12909" y="18208"/>
                  </a:cubicBezTo>
                  <a:close/>
                  <a:moveTo>
                    <a:pt x="8542" y="18308"/>
                  </a:moveTo>
                  <a:cubicBezTo>
                    <a:pt x="8544" y="18309"/>
                    <a:pt x="8546" y="18311"/>
                    <a:pt x="8548" y="18312"/>
                  </a:cubicBezTo>
                  <a:cubicBezTo>
                    <a:pt x="8546" y="18311"/>
                    <a:pt x="8544" y="18309"/>
                    <a:pt x="8542" y="18308"/>
                  </a:cubicBezTo>
                  <a:close/>
                  <a:moveTo>
                    <a:pt x="14144" y="18458"/>
                  </a:moveTo>
                  <a:lnTo>
                    <a:pt x="14086" y="18537"/>
                  </a:lnTo>
                  <a:cubicBezTo>
                    <a:pt x="14104" y="18530"/>
                    <a:pt x="14125" y="18514"/>
                    <a:pt x="14146" y="18458"/>
                  </a:cubicBezTo>
                  <a:close/>
                  <a:moveTo>
                    <a:pt x="14144" y="18319"/>
                  </a:moveTo>
                  <a:lnTo>
                    <a:pt x="14100" y="18366"/>
                  </a:lnTo>
                  <a:lnTo>
                    <a:pt x="13905" y="18655"/>
                  </a:lnTo>
                  <a:lnTo>
                    <a:pt x="14144" y="18319"/>
                  </a:lnTo>
                  <a:close/>
                  <a:moveTo>
                    <a:pt x="14086" y="18537"/>
                  </a:moveTo>
                  <a:lnTo>
                    <a:pt x="14086" y="18537"/>
                  </a:lnTo>
                  <a:cubicBezTo>
                    <a:pt x="14056" y="18544"/>
                    <a:pt x="14033" y="18526"/>
                    <a:pt x="14026" y="18611"/>
                  </a:cubicBezTo>
                  <a:cubicBezTo>
                    <a:pt x="14024" y="18604"/>
                    <a:pt x="14022" y="18601"/>
                    <a:pt x="14020" y="18601"/>
                  </a:cubicBezTo>
                  <a:cubicBezTo>
                    <a:pt x="14012" y="18601"/>
                    <a:pt x="13997" y="18644"/>
                    <a:pt x="13958" y="18702"/>
                  </a:cubicBezTo>
                  <a:lnTo>
                    <a:pt x="14086" y="18537"/>
                  </a:lnTo>
                  <a:close/>
                  <a:moveTo>
                    <a:pt x="14153" y="18593"/>
                  </a:moveTo>
                  <a:cubicBezTo>
                    <a:pt x="14139" y="18593"/>
                    <a:pt x="14107" y="18608"/>
                    <a:pt x="14065" y="18630"/>
                  </a:cubicBezTo>
                  <a:lnTo>
                    <a:pt x="13954" y="18785"/>
                  </a:lnTo>
                  <a:cubicBezTo>
                    <a:pt x="13988" y="18774"/>
                    <a:pt x="14075" y="18697"/>
                    <a:pt x="14088" y="18697"/>
                  </a:cubicBezTo>
                  <a:lnTo>
                    <a:pt x="14088" y="18697"/>
                  </a:lnTo>
                  <a:cubicBezTo>
                    <a:pt x="14091" y="18697"/>
                    <a:pt x="14090" y="18701"/>
                    <a:pt x="14084" y="18711"/>
                  </a:cubicBezTo>
                  <a:cubicBezTo>
                    <a:pt x="14157" y="18624"/>
                    <a:pt x="14173" y="18593"/>
                    <a:pt x="14153" y="18593"/>
                  </a:cubicBezTo>
                  <a:close/>
                  <a:moveTo>
                    <a:pt x="13785" y="18769"/>
                  </a:moveTo>
                  <a:cubicBezTo>
                    <a:pt x="13661" y="18903"/>
                    <a:pt x="13621" y="18970"/>
                    <a:pt x="13643" y="18970"/>
                  </a:cubicBezTo>
                  <a:cubicBezTo>
                    <a:pt x="13665" y="18970"/>
                    <a:pt x="13745" y="18906"/>
                    <a:pt x="13866" y="18776"/>
                  </a:cubicBezTo>
                  <a:lnTo>
                    <a:pt x="13866" y="18776"/>
                  </a:lnTo>
                  <a:cubicBezTo>
                    <a:pt x="13815" y="18811"/>
                    <a:pt x="13758" y="18856"/>
                    <a:pt x="13742" y="18856"/>
                  </a:cubicBezTo>
                  <a:cubicBezTo>
                    <a:pt x="13730" y="18856"/>
                    <a:pt x="13738" y="18833"/>
                    <a:pt x="13785" y="18769"/>
                  </a:cubicBezTo>
                  <a:close/>
                  <a:moveTo>
                    <a:pt x="12285" y="18788"/>
                  </a:moveTo>
                  <a:lnTo>
                    <a:pt x="12099" y="18957"/>
                  </a:lnTo>
                  <a:cubicBezTo>
                    <a:pt x="12118" y="18947"/>
                    <a:pt x="12141" y="18935"/>
                    <a:pt x="12151" y="18935"/>
                  </a:cubicBezTo>
                  <a:cubicBezTo>
                    <a:pt x="12161" y="18935"/>
                    <a:pt x="12156" y="18948"/>
                    <a:pt x="12115" y="18992"/>
                  </a:cubicBezTo>
                  <a:cubicBezTo>
                    <a:pt x="12219" y="18912"/>
                    <a:pt x="12227" y="18901"/>
                    <a:pt x="12217" y="18901"/>
                  </a:cubicBezTo>
                  <a:cubicBezTo>
                    <a:pt x="12213" y="18901"/>
                    <a:pt x="12206" y="18902"/>
                    <a:pt x="12201" y="18902"/>
                  </a:cubicBezTo>
                  <a:cubicBezTo>
                    <a:pt x="12185" y="18902"/>
                    <a:pt x="12180" y="18889"/>
                    <a:pt x="12285" y="18788"/>
                  </a:cubicBezTo>
                  <a:close/>
                  <a:moveTo>
                    <a:pt x="13709" y="18981"/>
                  </a:moveTo>
                  <a:lnTo>
                    <a:pt x="13709" y="18981"/>
                  </a:lnTo>
                  <a:cubicBezTo>
                    <a:pt x="13709" y="18981"/>
                    <a:pt x="13687" y="19011"/>
                    <a:pt x="13585" y="19126"/>
                  </a:cubicBezTo>
                  <a:cubicBezTo>
                    <a:pt x="13593" y="19120"/>
                    <a:pt x="13602" y="19115"/>
                    <a:pt x="13611" y="19111"/>
                  </a:cubicBezTo>
                  <a:lnTo>
                    <a:pt x="13611" y="19111"/>
                  </a:lnTo>
                  <a:cubicBezTo>
                    <a:pt x="13587" y="19137"/>
                    <a:pt x="13581" y="19146"/>
                    <a:pt x="13585" y="19146"/>
                  </a:cubicBezTo>
                  <a:cubicBezTo>
                    <a:pt x="13593" y="19146"/>
                    <a:pt x="13648" y="19101"/>
                    <a:pt x="13636" y="19101"/>
                  </a:cubicBezTo>
                  <a:cubicBezTo>
                    <a:pt x="13633" y="19101"/>
                    <a:pt x="13627" y="19103"/>
                    <a:pt x="13618" y="19107"/>
                  </a:cubicBezTo>
                  <a:lnTo>
                    <a:pt x="13618" y="19107"/>
                  </a:lnTo>
                  <a:cubicBezTo>
                    <a:pt x="13636" y="19089"/>
                    <a:pt x="13664" y="19059"/>
                    <a:pt x="13713" y="19015"/>
                  </a:cubicBezTo>
                  <a:lnTo>
                    <a:pt x="13713" y="19015"/>
                  </a:lnTo>
                  <a:cubicBezTo>
                    <a:pt x="13711" y="19015"/>
                    <a:pt x="13710" y="19015"/>
                    <a:pt x="13709" y="19015"/>
                  </a:cubicBezTo>
                  <a:cubicBezTo>
                    <a:pt x="13686" y="19015"/>
                    <a:pt x="13709" y="18981"/>
                    <a:pt x="13709" y="18981"/>
                  </a:cubicBezTo>
                  <a:close/>
                  <a:moveTo>
                    <a:pt x="9230" y="19220"/>
                  </a:moveTo>
                  <a:lnTo>
                    <a:pt x="9230" y="19220"/>
                  </a:lnTo>
                  <a:cubicBezTo>
                    <a:pt x="9229" y="19220"/>
                    <a:pt x="9228" y="19221"/>
                    <a:pt x="9227" y="19221"/>
                  </a:cubicBezTo>
                  <a:lnTo>
                    <a:pt x="9226" y="19220"/>
                  </a:lnTo>
                  <a:lnTo>
                    <a:pt x="9226" y="19220"/>
                  </a:lnTo>
                  <a:cubicBezTo>
                    <a:pt x="9220" y="19222"/>
                    <a:pt x="9214" y="19224"/>
                    <a:pt x="9211" y="19228"/>
                  </a:cubicBezTo>
                  <a:lnTo>
                    <a:pt x="9248" y="19235"/>
                  </a:lnTo>
                  <a:lnTo>
                    <a:pt x="9230" y="19220"/>
                  </a:lnTo>
                  <a:close/>
                  <a:moveTo>
                    <a:pt x="13047" y="19272"/>
                  </a:moveTo>
                  <a:lnTo>
                    <a:pt x="12929" y="19353"/>
                  </a:lnTo>
                  <a:lnTo>
                    <a:pt x="12864" y="19462"/>
                  </a:lnTo>
                  <a:cubicBezTo>
                    <a:pt x="12899" y="19409"/>
                    <a:pt x="13075" y="19286"/>
                    <a:pt x="13050" y="19272"/>
                  </a:cubicBezTo>
                  <a:close/>
                  <a:moveTo>
                    <a:pt x="9403" y="19311"/>
                  </a:moveTo>
                  <a:lnTo>
                    <a:pt x="9403" y="19311"/>
                  </a:lnTo>
                  <a:cubicBezTo>
                    <a:pt x="9438" y="19358"/>
                    <a:pt x="9477" y="19400"/>
                    <a:pt x="9524" y="19432"/>
                  </a:cubicBezTo>
                  <a:cubicBezTo>
                    <a:pt x="9577" y="19467"/>
                    <a:pt x="9635" y="19497"/>
                    <a:pt x="9697" y="19515"/>
                  </a:cubicBezTo>
                  <a:cubicBezTo>
                    <a:pt x="9718" y="19534"/>
                    <a:pt x="9688" y="19534"/>
                    <a:pt x="9679" y="19536"/>
                  </a:cubicBezTo>
                  <a:cubicBezTo>
                    <a:pt x="9720" y="19547"/>
                    <a:pt x="9764" y="19554"/>
                    <a:pt x="9796" y="19554"/>
                  </a:cubicBezTo>
                  <a:cubicBezTo>
                    <a:pt x="9838" y="19554"/>
                    <a:pt x="9862" y="19542"/>
                    <a:pt x="9841" y="19509"/>
                  </a:cubicBezTo>
                  <a:cubicBezTo>
                    <a:pt x="9746" y="19509"/>
                    <a:pt x="9732" y="19488"/>
                    <a:pt x="9628" y="19481"/>
                  </a:cubicBezTo>
                  <a:cubicBezTo>
                    <a:pt x="9558" y="19446"/>
                    <a:pt x="9521" y="19397"/>
                    <a:pt x="9542" y="19393"/>
                  </a:cubicBezTo>
                  <a:cubicBezTo>
                    <a:pt x="9514" y="19386"/>
                    <a:pt x="9452" y="19316"/>
                    <a:pt x="9403" y="19311"/>
                  </a:cubicBezTo>
                  <a:close/>
                  <a:moveTo>
                    <a:pt x="9913" y="19546"/>
                  </a:moveTo>
                  <a:lnTo>
                    <a:pt x="9992" y="19564"/>
                  </a:lnTo>
                  <a:cubicBezTo>
                    <a:pt x="9966" y="19553"/>
                    <a:pt x="9941" y="19546"/>
                    <a:pt x="9915" y="19546"/>
                  </a:cubicBezTo>
                  <a:close/>
                  <a:moveTo>
                    <a:pt x="11251" y="19474"/>
                  </a:moveTo>
                  <a:cubicBezTo>
                    <a:pt x="11221" y="19485"/>
                    <a:pt x="11179" y="19497"/>
                    <a:pt x="11135" y="19513"/>
                  </a:cubicBezTo>
                  <a:cubicBezTo>
                    <a:pt x="11088" y="19522"/>
                    <a:pt x="11044" y="19536"/>
                    <a:pt x="11000" y="19555"/>
                  </a:cubicBezTo>
                  <a:lnTo>
                    <a:pt x="10996" y="19566"/>
                  </a:lnTo>
                  <a:cubicBezTo>
                    <a:pt x="11012" y="19550"/>
                    <a:pt x="11063" y="19541"/>
                    <a:pt x="11119" y="19529"/>
                  </a:cubicBezTo>
                  <a:cubicBezTo>
                    <a:pt x="11167" y="19520"/>
                    <a:pt x="11211" y="19502"/>
                    <a:pt x="11253" y="19474"/>
                  </a:cubicBezTo>
                  <a:close/>
                  <a:moveTo>
                    <a:pt x="9992" y="19564"/>
                  </a:moveTo>
                  <a:cubicBezTo>
                    <a:pt x="10003" y="19569"/>
                    <a:pt x="10016" y="19573"/>
                    <a:pt x="10029" y="19573"/>
                  </a:cubicBezTo>
                  <a:lnTo>
                    <a:pt x="10029" y="19573"/>
                  </a:lnTo>
                  <a:lnTo>
                    <a:pt x="9992" y="19564"/>
                  </a:lnTo>
                  <a:close/>
                  <a:moveTo>
                    <a:pt x="10036" y="19569"/>
                  </a:moveTo>
                  <a:cubicBezTo>
                    <a:pt x="10036" y="19571"/>
                    <a:pt x="10034" y="19571"/>
                    <a:pt x="10029" y="19573"/>
                  </a:cubicBezTo>
                  <a:lnTo>
                    <a:pt x="10029" y="19573"/>
                  </a:lnTo>
                  <a:cubicBezTo>
                    <a:pt x="10029" y="19573"/>
                    <a:pt x="10029" y="19573"/>
                    <a:pt x="10029" y="19573"/>
                  </a:cubicBezTo>
                  <a:lnTo>
                    <a:pt x="10029" y="19573"/>
                  </a:lnTo>
                  <a:lnTo>
                    <a:pt x="10029" y="19573"/>
                  </a:lnTo>
                  <a:cubicBezTo>
                    <a:pt x="10029" y="19573"/>
                    <a:pt x="10029" y="19573"/>
                    <a:pt x="10029" y="19573"/>
                  </a:cubicBezTo>
                  <a:lnTo>
                    <a:pt x="10029" y="19573"/>
                  </a:lnTo>
                  <a:cubicBezTo>
                    <a:pt x="10030" y="19573"/>
                    <a:pt x="10031" y="19573"/>
                    <a:pt x="10031" y="19573"/>
                  </a:cubicBezTo>
                  <a:lnTo>
                    <a:pt x="10029" y="19573"/>
                  </a:lnTo>
                  <a:lnTo>
                    <a:pt x="10068" y="19578"/>
                  </a:lnTo>
                  <a:lnTo>
                    <a:pt x="10068" y="19578"/>
                  </a:lnTo>
                  <a:lnTo>
                    <a:pt x="10036" y="19569"/>
                  </a:lnTo>
                  <a:close/>
                  <a:moveTo>
                    <a:pt x="10996" y="19566"/>
                  </a:moveTo>
                  <a:cubicBezTo>
                    <a:pt x="10991" y="19571"/>
                    <a:pt x="10989" y="19576"/>
                    <a:pt x="10989" y="19583"/>
                  </a:cubicBezTo>
                  <a:lnTo>
                    <a:pt x="10996" y="19566"/>
                  </a:lnTo>
                  <a:close/>
                  <a:moveTo>
                    <a:pt x="10789" y="19620"/>
                  </a:moveTo>
                  <a:cubicBezTo>
                    <a:pt x="10769" y="19620"/>
                    <a:pt x="10748" y="19624"/>
                    <a:pt x="10727" y="19629"/>
                  </a:cubicBezTo>
                  <a:lnTo>
                    <a:pt x="10729" y="19629"/>
                  </a:lnTo>
                  <a:cubicBezTo>
                    <a:pt x="10750" y="19624"/>
                    <a:pt x="10769" y="19622"/>
                    <a:pt x="10789" y="19620"/>
                  </a:cubicBezTo>
                  <a:close/>
                  <a:moveTo>
                    <a:pt x="9989" y="19632"/>
                  </a:moveTo>
                  <a:cubicBezTo>
                    <a:pt x="9993" y="19636"/>
                    <a:pt x="10001" y="19639"/>
                    <a:pt x="10013" y="19643"/>
                  </a:cubicBezTo>
                  <a:lnTo>
                    <a:pt x="9989" y="19632"/>
                  </a:lnTo>
                  <a:close/>
                  <a:moveTo>
                    <a:pt x="10687" y="19629"/>
                  </a:moveTo>
                  <a:cubicBezTo>
                    <a:pt x="10664" y="19636"/>
                    <a:pt x="10643" y="19641"/>
                    <a:pt x="10625" y="19645"/>
                  </a:cubicBezTo>
                  <a:cubicBezTo>
                    <a:pt x="10646" y="19643"/>
                    <a:pt x="10664" y="19641"/>
                    <a:pt x="10685" y="19636"/>
                  </a:cubicBezTo>
                  <a:lnTo>
                    <a:pt x="10685" y="19636"/>
                  </a:lnTo>
                  <a:cubicBezTo>
                    <a:pt x="10683" y="19643"/>
                    <a:pt x="10680" y="19648"/>
                    <a:pt x="10692" y="19650"/>
                  </a:cubicBezTo>
                  <a:cubicBezTo>
                    <a:pt x="10699" y="19638"/>
                    <a:pt x="10713" y="19631"/>
                    <a:pt x="10727" y="19629"/>
                  </a:cubicBezTo>
                  <a:lnTo>
                    <a:pt x="10727" y="19629"/>
                  </a:lnTo>
                  <a:lnTo>
                    <a:pt x="10685" y="19636"/>
                  </a:lnTo>
                  <a:cubicBezTo>
                    <a:pt x="10685" y="19634"/>
                    <a:pt x="10687" y="19631"/>
                    <a:pt x="10687" y="19629"/>
                  </a:cubicBezTo>
                  <a:close/>
                  <a:moveTo>
                    <a:pt x="11145" y="19678"/>
                  </a:moveTo>
                  <a:lnTo>
                    <a:pt x="11145" y="19678"/>
                  </a:lnTo>
                  <a:cubicBezTo>
                    <a:pt x="11142" y="19679"/>
                    <a:pt x="11140" y="19679"/>
                    <a:pt x="11137" y="19680"/>
                  </a:cubicBezTo>
                  <a:cubicBezTo>
                    <a:pt x="11140" y="19679"/>
                    <a:pt x="11142" y="19679"/>
                    <a:pt x="11145" y="19678"/>
                  </a:cubicBezTo>
                  <a:close/>
                  <a:moveTo>
                    <a:pt x="11065" y="19689"/>
                  </a:moveTo>
                  <a:lnTo>
                    <a:pt x="11058" y="19692"/>
                  </a:lnTo>
                  <a:cubicBezTo>
                    <a:pt x="11061" y="19691"/>
                    <a:pt x="11063" y="19690"/>
                    <a:pt x="11065" y="19689"/>
                  </a:cubicBezTo>
                  <a:close/>
                  <a:moveTo>
                    <a:pt x="10490" y="878"/>
                  </a:moveTo>
                  <a:cubicBezTo>
                    <a:pt x="10427" y="878"/>
                    <a:pt x="10363" y="881"/>
                    <a:pt x="10300" y="889"/>
                  </a:cubicBezTo>
                  <a:cubicBezTo>
                    <a:pt x="10393" y="919"/>
                    <a:pt x="10356" y="919"/>
                    <a:pt x="10300" y="926"/>
                  </a:cubicBezTo>
                  <a:cubicBezTo>
                    <a:pt x="10247" y="935"/>
                    <a:pt x="10173" y="947"/>
                    <a:pt x="10196" y="984"/>
                  </a:cubicBezTo>
                  <a:cubicBezTo>
                    <a:pt x="10091" y="1005"/>
                    <a:pt x="10047" y="1019"/>
                    <a:pt x="10032" y="1019"/>
                  </a:cubicBezTo>
                  <a:cubicBezTo>
                    <a:pt x="10031" y="1019"/>
                    <a:pt x="10030" y="1019"/>
                    <a:pt x="10029" y="1018"/>
                  </a:cubicBezTo>
                  <a:lnTo>
                    <a:pt x="9976" y="1025"/>
                  </a:lnTo>
                  <a:lnTo>
                    <a:pt x="9855" y="1049"/>
                  </a:lnTo>
                  <a:cubicBezTo>
                    <a:pt x="9816" y="1058"/>
                    <a:pt x="9776" y="1067"/>
                    <a:pt x="9737" y="1081"/>
                  </a:cubicBezTo>
                  <a:lnTo>
                    <a:pt x="9684" y="1097"/>
                  </a:lnTo>
                  <a:cubicBezTo>
                    <a:pt x="9675" y="1099"/>
                    <a:pt x="9670" y="1099"/>
                    <a:pt x="9666" y="1099"/>
                  </a:cubicBezTo>
                  <a:cubicBezTo>
                    <a:pt x="9628" y="1099"/>
                    <a:pt x="9777" y="1034"/>
                    <a:pt x="9762" y="1023"/>
                  </a:cubicBezTo>
                  <a:lnTo>
                    <a:pt x="9762" y="1023"/>
                  </a:lnTo>
                  <a:cubicBezTo>
                    <a:pt x="9648" y="1074"/>
                    <a:pt x="9616" y="1080"/>
                    <a:pt x="9596" y="1080"/>
                  </a:cubicBezTo>
                  <a:cubicBezTo>
                    <a:pt x="9590" y="1080"/>
                    <a:pt x="9585" y="1079"/>
                    <a:pt x="9579" y="1079"/>
                  </a:cubicBezTo>
                  <a:cubicBezTo>
                    <a:pt x="9564" y="1079"/>
                    <a:pt x="9543" y="1083"/>
                    <a:pt x="9482" y="1109"/>
                  </a:cubicBezTo>
                  <a:cubicBezTo>
                    <a:pt x="9505" y="1111"/>
                    <a:pt x="9491" y="1132"/>
                    <a:pt x="9454" y="1160"/>
                  </a:cubicBezTo>
                  <a:cubicBezTo>
                    <a:pt x="9415" y="1188"/>
                    <a:pt x="9357" y="1234"/>
                    <a:pt x="9292" y="1278"/>
                  </a:cubicBezTo>
                  <a:lnTo>
                    <a:pt x="9391" y="1225"/>
                  </a:lnTo>
                  <a:cubicBezTo>
                    <a:pt x="9422" y="1208"/>
                    <a:pt x="9456" y="1192"/>
                    <a:pt x="9491" y="1178"/>
                  </a:cubicBezTo>
                  <a:lnTo>
                    <a:pt x="9491" y="1178"/>
                  </a:lnTo>
                  <a:cubicBezTo>
                    <a:pt x="9417" y="1234"/>
                    <a:pt x="9364" y="1280"/>
                    <a:pt x="9320" y="1308"/>
                  </a:cubicBezTo>
                  <a:cubicBezTo>
                    <a:pt x="9276" y="1338"/>
                    <a:pt x="9248" y="1357"/>
                    <a:pt x="9213" y="1375"/>
                  </a:cubicBezTo>
                  <a:lnTo>
                    <a:pt x="9162" y="1406"/>
                  </a:lnTo>
                  <a:lnTo>
                    <a:pt x="9150" y="1415"/>
                  </a:lnTo>
                  <a:lnTo>
                    <a:pt x="9143" y="1417"/>
                  </a:lnTo>
                  <a:lnTo>
                    <a:pt x="9136" y="1426"/>
                  </a:lnTo>
                  <a:lnTo>
                    <a:pt x="9132" y="1429"/>
                  </a:lnTo>
                  <a:lnTo>
                    <a:pt x="9106" y="1450"/>
                  </a:lnTo>
                  <a:cubicBezTo>
                    <a:pt x="9055" y="1494"/>
                    <a:pt x="9011" y="1542"/>
                    <a:pt x="8972" y="1596"/>
                  </a:cubicBezTo>
                  <a:lnTo>
                    <a:pt x="9030" y="1501"/>
                  </a:lnTo>
                  <a:lnTo>
                    <a:pt x="9030" y="1501"/>
                  </a:lnTo>
                  <a:cubicBezTo>
                    <a:pt x="8916" y="1635"/>
                    <a:pt x="8573" y="1957"/>
                    <a:pt x="8494" y="2122"/>
                  </a:cubicBezTo>
                  <a:cubicBezTo>
                    <a:pt x="8482" y="2129"/>
                    <a:pt x="8466" y="2136"/>
                    <a:pt x="8457" y="2136"/>
                  </a:cubicBezTo>
                  <a:cubicBezTo>
                    <a:pt x="8446" y="2136"/>
                    <a:pt x="8445" y="2126"/>
                    <a:pt x="8473" y="2094"/>
                  </a:cubicBezTo>
                  <a:lnTo>
                    <a:pt x="8473" y="2094"/>
                  </a:lnTo>
                  <a:cubicBezTo>
                    <a:pt x="8172" y="2384"/>
                    <a:pt x="7861" y="2799"/>
                    <a:pt x="7604" y="3003"/>
                  </a:cubicBezTo>
                  <a:lnTo>
                    <a:pt x="7613" y="2968"/>
                  </a:lnTo>
                  <a:lnTo>
                    <a:pt x="7613" y="2968"/>
                  </a:lnTo>
                  <a:cubicBezTo>
                    <a:pt x="7562" y="3026"/>
                    <a:pt x="7542" y="3089"/>
                    <a:pt x="7460" y="3144"/>
                  </a:cubicBezTo>
                  <a:cubicBezTo>
                    <a:pt x="7459" y="3136"/>
                    <a:pt x="7464" y="3123"/>
                    <a:pt x="7458" y="3123"/>
                  </a:cubicBezTo>
                  <a:cubicBezTo>
                    <a:pt x="7455" y="3123"/>
                    <a:pt x="7450" y="3125"/>
                    <a:pt x="7442" y="3133"/>
                  </a:cubicBezTo>
                  <a:cubicBezTo>
                    <a:pt x="7419" y="3165"/>
                    <a:pt x="7319" y="3302"/>
                    <a:pt x="7238" y="3369"/>
                  </a:cubicBezTo>
                  <a:lnTo>
                    <a:pt x="7287" y="3290"/>
                  </a:lnTo>
                  <a:lnTo>
                    <a:pt x="7287" y="3290"/>
                  </a:lnTo>
                  <a:cubicBezTo>
                    <a:pt x="6981" y="3561"/>
                    <a:pt x="6879" y="3770"/>
                    <a:pt x="6647" y="4023"/>
                  </a:cubicBezTo>
                  <a:cubicBezTo>
                    <a:pt x="6643" y="4019"/>
                    <a:pt x="6638" y="4018"/>
                    <a:pt x="6632" y="4018"/>
                  </a:cubicBezTo>
                  <a:cubicBezTo>
                    <a:pt x="6567" y="4018"/>
                    <a:pt x="6358" y="4206"/>
                    <a:pt x="6248" y="4303"/>
                  </a:cubicBezTo>
                  <a:lnTo>
                    <a:pt x="6246" y="4294"/>
                  </a:lnTo>
                  <a:cubicBezTo>
                    <a:pt x="5905" y="4626"/>
                    <a:pt x="5708" y="4897"/>
                    <a:pt x="5411" y="5224"/>
                  </a:cubicBezTo>
                  <a:cubicBezTo>
                    <a:pt x="5175" y="5374"/>
                    <a:pt x="4739" y="5861"/>
                    <a:pt x="4405" y="6149"/>
                  </a:cubicBezTo>
                  <a:cubicBezTo>
                    <a:pt x="4415" y="6141"/>
                    <a:pt x="4422" y="6138"/>
                    <a:pt x="4426" y="6138"/>
                  </a:cubicBezTo>
                  <a:cubicBezTo>
                    <a:pt x="4445" y="6138"/>
                    <a:pt x="4416" y="6199"/>
                    <a:pt x="4375" y="6246"/>
                  </a:cubicBezTo>
                  <a:cubicBezTo>
                    <a:pt x="4304" y="6303"/>
                    <a:pt x="4224" y="6436"/>
                    <a:pt x="4188" y="6436"/>
                  </a:cubicBezTo>
                  <a:cubicBezTo>
                    <a:pt x="4183" y="6436"/>
                    <a:pt x="4179" y="6433"/>
                    <a:pt x="4175" y="6427"/>
                  </a:cubicBezTo>
                  <a:lnTo>
                    <a:pt x="4203" y="6401"/>
                  </a:lnTo>
                  <a:lnTo>
                    <a:pt x="4203" y="6401"/>
                  </a:lnTo>
                  <a:cubicBezTo>
                    <a:pt x="4113" y="6422"/>
                    <a:pt x="3974" y="6582"/>
                    <a:pt x="3856" y="6698"/>
                  </a:cubicBezTo>
                  <a:lnTo>
                    <a:pt x="3883" y="6763"/>
                  </a:lnTo>
                  <a:cubicBezTo>
                    <a:pt x="3508" y="6999"/>
                    <a:pt x="3107" y="7591"/>
                    <a:pt x="2877" y="7695"/>
                  </a:cubicBezTo>
                  <a:cubicBezTo>
                    <a:pt x="2817" y="7781"/>
                    <a:pt x="2724" y="7871"/>
                    <a:pt x="2664" y="7957"/>
                  </a:cubicBezTo>
                  <a:lnTo>
                    <a:pt x="2641" y="7927"/>
                  </a:lnTo>
                  <a:cubicBezTo>
                    <a:pt x="2430" y="8126"/>
                    <a:pt x="2325" y="8226"/>
                    <a:pt x="2080" y="8483"/>
                  </a:cubicBezTo>
                  <a:lnTo>
                    <a:pt x="2112" y="8414"/>
                  </a:lnTo>
                  <a:lnTo>
                    <a:pt x="2112" y="8414"/>
                  </a:lnTo>
                  <a:cubicBezTo>
                    <a:pt x="1968" y="8555"/>
                    <a:pt x="2006" y="8666"/>
                    <a:pt x="1873" y="8801"/>
                  </a:cubicBezTo>
                  <a:lnTo>
                    <a:pt x="1797" y="8801"/>
                  </a:lnTo>
                  <a:cubicBezTo>
                    <a:pt x="1674" y="8928"/>
                    <a:pt x="1540" y="9037"/>
                    <a:pt x="1407" y="9185"/>
                  </a:cubicBezTo>
                  <a:cubicBezTo>
                    <a:pt x="1282" y="9332"/>
                    <a:pt x="1192" y="9501"/>
                    <a:pt x="1141" y="9686"/>
                  </a:cubicBezTo>
                  <a:cubicBezTo>
                    <a:pt x="1134" y="9677"/>
                    <a:pt x="1122" y="9661"/>
                    <a:pt x="1148" y="9603"/>
                  </a:cubicBezTo>
                  <a:lnTo>
                    <a:pt x="1148" y="9603"/>
                  </a:lnTo>
                  <a:cubicBezTo>
                    <a:pt x="1090" y="9728"/>
                    <a:pt x="1044" y="9858"/>
                    <a:pt x="1013" y="9990"/>
                  </a:cubicBezTo>
                  <a:cubicBezTo>
                    <a:pt x="991" y="10118"/>
                    <a:pt x="988" y="10222"/>
                    <a:pt x="1016" y="10222"/>
                  </a:cubicBezTo>
                  <a:cubicBezTo>
                    <a:pt x="1017" y="10222"/>
                    <a:pt x="1018" y="10222"/>
                    <a:pt x="1019" y="10221"/>
                  </a:cubicBezTo>
                  <a:lnTo>
                    <a:pt x="1019" y="10221"/>
                  </a:lnTo>
                  <a:cubicBezTo>
                    <a:pt x="1002" y="10242"/>
                    <a:pt x="994" y="10332"/>
                    <a:pt x="1004" y="10440"/>
                  </a:cubicBezTo>
                  <a:cubicBezTo>
                    <a:pt x="1016" y="10563"/>
                    <a:pt x="1041" y="10685"/>
                    <a:pt x="1083" y="10801"/>
                  </a:cubicBezTo>
                  <a:lnTo>
                    <a:pt x="1041" y="10778"/>
                  </a:lnTo>
                  <a:lnTo>
                    <a:pt x="1041" y="10778"/>
                  </a:lnTo>
                  <a:cubicBezTo>
                    <a:pt x="1127" y="10936"/>
                    <a:pt x="1134" y="10938"/>
                    <a:pt x="1236" y="11149"/>
                  </a:cubicBezTo>
                  <a:cubicBezTo>
                    <a:pt x="1245" y="11174"/>
                    <a:pt x="1244" y="11188"/>
                    <a:pt x="1239" y="11188"/>
                  </a:cubicBezTo>
                  <a:cubicBezTo>
                    <a:pt x="1233" y="11188"/>
                    <a:pt x="1224" y="11175"/>
                    <a:pt x="1213" y="11148"/>
                  </a:cubicBezTo>
                  <a:lnTo>
                    <a:pt x="1213" y="11148"/>
                  </a:lnTo>
                  <a:cubicBezTo>
                    <a:pt x="1241" y="11225"/>
                    <a:pt x="1261" y="11255"/>
                    <a:pt x="1289" y="11283"/>
                  </a:cubicBezTo>
                  <a:cubicBezTo>
                    <a:pt x="1319" y="11314"/>
                    <a:pt x="1343" y="11351"/>
                    <a:pt x="1403" y="11448"/>
                  </a:cubicBezTo>
                  <a:cubicBezTo>
                    <a:pt x="1403" y="11448"/>
                    <a:pt x="1343" y="11399"/>
                    <a:pt x="1336" y="11391"/>
                  </a:cubicBezTo>
                  <a:lnTo>
                    <a:pt x="1336" y="11391"/>
                  </a:lnTo>
                  <a:cubicBezTo>
                    <a:pt x="1447" y="11552"/>
                    <a:pt x="1449" y="11539"/>
                    <a:pt x="1533" y="11594"/>
                  </a:cubicBezTo>
                  <a:cubicBezTo>
                    <a:pt x="1558" y="11617"/>
                    <a:pt x="1584" y="11640"/>
                    <a:pt x="1605" y="11668"/>
                  </a:cubicBezTo>
                  <a:cubicBezTo>
                    <a:pt x="1635" y="11698"/>
                    <a:pt x="1660" y="11726"/>
                    <a:pt x="1683" y="11756"/>
                  </a:cubicBezTo>
                  <a:cubicBezTo>
                    <a:pt x="1732" y="11817"/>
                    <a:pt x="1769" y="11872"/>
                    <a:pt x="1767" y="11891"/>
                  </a:cubicBezTo>
                  <a:cubicBezTo>
                    <a:pt x="1797" y="11895"/>
                    <a:pt x="1885" y="11949"/>
                    <a:pt x="1955" y="12030"/>
                  </a:cubicBezTo>
                  <a:cubicBezTo>
                    <a:pt x="1955" y="12035"/>
                    <a:pt x="1953" y="12037"/>
                    <a:pt x="1949" y="12037"/>
                  </a:cubicBezTo>
                  <a:cubicBezTo>
                    <a:pt x="1940" y="12037"/>
                    <a:pt x="1920" y="12024"/>
                    <a:pt x="1908" y="12016"/>
                  </a:cubicBezTo>
                  <a:lnTo>
                    <a:pt x="1908" y="12016"/>
                  </a:lnTo>
                  <a:cubicBezTo>
                    <a:pt x="2105" y="12248"/>
                    <a:pt x="2256" y="12306"/>
                    <a:pt x="2381" y="12480"/>
                  </a:cubicBezTo>
                  <a:cubicBezTo>
                    <a:pt x="2376" y="12494"/>
                    <a:pt x="2381" y="12507"/>
                    <a:pt x="2390" y="12519"/>
                  </a:cubicBezTo>
                  <a:cubicBezTo>
                    <a:pt x="2236" y="12363"/>
                    <a:pt x="2109" y="12233"/>
                    <a:pt x="2098" y="12220"/>
                  </a:cubicBezTo>
                  <a:lnTo>
                    <a:pt x="2098" y="12220"/>
                  </a:lnTo>
                  <a:cubicBezTo>
                    <a:pt x="2083" y="12239"/>
                    <a:pt x="2161" y="12329"/>
                    <a:pt x="2128" y="12329"/>
                  </a:cubicBezTo>
                  <a:cubicBezTo>
                    <a:pt x="2118" y="12329"/>
                    <a:pt x="2101" y="12323"/>
                    <a:pt x="2070" y="12306"/>
                  </a:cubicBezTo>
                  <a:lnTo>
                    <a:pt x="2070" y="12306"/>
                  </a:lnTo>
                  <a:cubicBezTo>
                    <a:pt x="2198" y="12401"/>
                    <a:pt x="2425" y="12552"/>
                    <a:pt x="2548" y="12698"/>
                  </a:cubicBezTo>
                  <a:cubicBezTo>
                    <a:pt x="2553" y="12705"/>
                    <a:pt x="2557" y="12714"/>
                    <a:pt x="2557" y="12723"/>
                  </a:cubicBezTo>
                  <a:lnTo>
                    <a:pt x="2541" y="12712"/>
                  </a:lnTo>
                  <a:lnTo>
                    <a:pt x="2541" y="12712"/>
                  </a:lnTo>
                  <a:cubicBezTo>
                    <a:pt x="2569" y="12742"/>
                    <a:pt x="2599" y="12769"/>
                    <a:pt x="2632" y="12793"/>
                  </a:cubicBezTo>
                  <a:cubicBezTo>
                    <a:pt x="2671" y="12839"/>
                    <a:pt x="2694" y="12869"/>
                    <a:pt x="2736" y="12911"/>
                  </a:cubicBezTo>
                  <a:cubicBezTo>
                    <a:pt x="2734" y="12948"/>
                    <a:pt x="2884" y="13080"/>
                    <a:pt x="2951" y="13150"/>
                  </a:cubicBezTo>
                  <a:cubicBezTo>
                    <a:pt x="2954" y="13145"/>
                    <a:pt x="2959" y="13143"/>
                    <a:pt x="2964" y="13143"/>
                  </a:cubicBezTo>
                  <a:cubicBezTo>
                    <a:pt x="2980" y="13143"/>
                    <a:pt x="3004" y="13160"/>
                    <a:pt x="3013" y="13160"/>
                  </a:cubicBezTo>
                  <a:cubicBezTo>
                    <a:pt x="3020" y="13160"/>
                    <a:pt x="3018" y="13149"/>
                    <a:pt x="2995" y="13110"/>
                  </a:cubicBezTo>
                  <a:lnTo>
                    <a:pt x="2995" y="13110"/>
                  </a:lnTo>
                  <a:cubicBezTo>
                    <a:pt x="2995" y="13111"/>
                    <a:pt x="2995" y="13112"/>
                    <a:pt x="2995" y="13112"/>
                  </a:cubicBezTo>
                  <a:cubicBezTo>
                    <a:pt x="2992" y="13112"/>
                    <a:pt x="2968" y="13090"/>
                    <a:pt x="2931" y="13055"/>
                  </a:cubicBezTo>
                  <a:cubicBezTo>
                    <a:pt x="2919" y="13045"/>
                    <a:pt x="2910" y="13036"/>
                    <a:pt x="2898" y="13027"/>
                  </a:cubicBezTo>
                  <a:lnTo>
                    <a:pt x="2898" y="13027"/>
                  </a:lnTo>
                  <a:lnTo>
                    <a:pt x="2905" y="13029"/>
                  </a:lnTo>
                  <a:cubicBezTo>
                    <a:pt x="2859" y="12985"/>
                    <a:pt x="2798" y="12927"/>
                    <a:pt x="2731" y="12860"/>
                  </a:cubicBezTo>
                  <a:lnTo>
                    <a:pt x="2731" y="12860"/>
                  </a:lnTo>
                  <a:cubicBezTo>
                    <a:pt x="2809" y="12903"/>
                    <a:pt x="2876" y="12963"/>
                    <a:pt x="2926" y="13036"/>
                  </a:cubicBezTo>
                  <a:lnTo>
                    <a:pt x="2926" y="13036"/>
                  </a:lnTo>
                  <a:lnTo>
                    <a:pt x="2903" y="13029"/>
                  </a:lnTo>
                  <a:lnTo>
                    <a:pt x="2903" y="13029"/>
                  </a:lnTo>
                  <a:lnTo>
                    <a:pt x="2928" y="13052"/>
                  </a:lnTo>
                  <a:cubicBezTo>
                    <a:pt x="2935" y="13059"/>
                    <a:pt x="2940" y="13062"/>
                    <a:pt x="2949" y="13069"/>
                  </a:cubicBezTo>
                  <a:lnTo>
                    <a:pt x="2930" y="13039"/>
                  </a:lnTo>
                  <a:lnTo>
                    <a:pt x="2930" y="13039"/>
                  </a:lnTo>
                  <a:cubicBezTo>
                    <a:pt x="2981" y="13058"/>
                    <a:pt x="3035" y="13080"/>
                    <a:pt x="3065" y="13094"/>
                  </a:cubicBezTo>
                  <a:cubicBezTo>
                    <a:pt x="3125" y="13224"/>
                    <a:pt x="3288" y="13423"/>
                    <a:pt x="3290" y="13470"/>
                  </a:cubicBezTo>
                  <a:cubicBezTo>
                    <a:pt x="3515" y="13664"/>
                    <a:pt x="3795" y="13954"/>
                    <a:pt x="3974" y="14042"/>
                  </a:cubicBezTo>
                  <a:cubicBezTo>
                    <a:pt x="4041" y="14095"/>
                    <a:pt x="4029" y="14126"/>
                    <a:pt x="4046" y="14153"/>
                  </a:cubicBezTo>
                  <a:cubicBezTo>
                    <a:pt x="4011" y="14123"/>
                    <a:pt x="3976" y="14095"/>
                    <a:pt x="3939" y="14070"/>
                  </a:cubicBezTo>
                  <a:lnTo>
                    <a:pt x="3939" y="14070"/>
                  </a:lnTo>
                  <a:cubicBezTo>
                    <a:pt x="4070" y="14176"/>
                    <a:pt x="4294" y="14415"/>
                    <a:pt x="4359" y="14415"/>
                  </a:cubicBezTo>
                  <a:cubicBezTo>
                    <a:pt x="4360" y="14415"/>
                    <a:pt x="4360" y="14415"/>
                    <a:pt x="4361" y="14415"/>
                  </a:cubicBezTo>
                  <a:cubicBezTo>
                    <a:pt x="4405" y="14469"/>
                    <a:pt x="4408" y="14482"/>
                    <a:pt x="4399" y="14482"/>
                  </a:cubicBezTo>
                  <a:cubicBezTo>
                    <a:pt x="4391" y="14482"/>
                    <a:pt x="4374" y="14471"/>
                    <a:pt x="4369" y="14471"/>
                  </a:cubicBezTo>
                  <a:lnTo>
                    <a:pt x="4369" y="14471"/>
                  </a:lnTo>
                  <a:cubicBezTo>
                    <a:pt x="4364" y="14471"/>
                    <a:pt x="4379" y="14488"/>
                    <a:pt x="4458" y="14564"/>
                  </a:cubicBezTo>
                  <a:lnTo>
                    <a:pt x="4419" y="14545"/>
                  </a:lnTo>
                  <a:lnTo>
                    <a:pt x="4419" y="14545"/>
                  </a:lnTo>
                  <a:cubicBezTo>
                    <a:pt x="4764" y="14991"/>
                    <a:pt x="5144" y="15116"/>
                    <a:pt x="5518" y="15599"/>
                  </a:cubicBezTo>
                  <a:lnTo>
                    <a:pt x="5518" y="15599"/>
                  </a:lnTo>
                  <a:cubicBezTo>
                    <a:pt x="5512" y="15590"/>
                    <a:pt x="5508" y="15582"/>
                    <a:pt x="5508" y="15577"/>
                  </a:cubicBezTo>
                  <a:lnTo>
                    <a:pt x="5508" y="15577"/>
                  </a:lnTo>
                  <a:cubicBezTo>
                    <a:pt x="5993" y="16122"/>
                    <a:pt x="6596" y="16611"/>
                    <a:pt x="7057" y="17165"/>
                  </a:cubicBezTo>
                  <a:cubicBezTo>
                    <a:pt x="7191" y="17318"/>
                    <a:pt x="7229" y="17313"/>
                    <a:pt x="7333" y="17385"/>
                  </a:cubicBezTo>
                  <a:lnTo>
                    <a:pt x="7338" y="17443"/>
                  </a:lnTo>
                  <a:lnTo>
                    <a:pt x="7518" y="17564"/>
                  </a:lnTo>
                  <a:cubicBezTo>
                    <a:pt x="7755" y="17756"/>
                    <a:pt x="7822" y="17999"/>
                    <a:pt x="8137" y="18227"/>
                  </a:cubicBezTo>
                  <a:lnTo>
                    <a:pt x="8119" y="18173"/>
                  </a:lnTo>
                  <a:lnTo>
                    <a:pt x="8119" y="18173"/>
                  </a:lnTo>
                  <a:cubicBezTo>
                    <a:pt x="8214" y="18275"/>
                    <a:pt x="8439" y="18472"/>
                    <a:pt x="8402" y="18475"/>
                  </a:cubicBezTo>
                  <a:cubicBezTo>
                    <a:pt x="8434" y="18486"/>
                    <a:pt x="8462" y="18507"/>
                    <a:pt x="8480" y="18537"/>
                  </a:cubicBezTo>
                  <a:lnTo>
                    <a:pt x="8469" y="18553"/>
                  </a:lnTo>
                  <a:lnTo>
                    <a:pt x="8731" y="18767"/>
                  </a:lnTo>
                  <a:cubicBezTo>
                    <a:pt x="8907" y="18964"/>
                    <a:pt x="8647" y="18795"/>
                    <a:pt x="8914" y="19068"/>
                  </a:cubicBezTo>
                  <a:cubicBezTo>
                    <a:pt x="9007" y="19151"/>
                    <a:pt x="9186" y="19274"/>
                    <a:pt x="9212" y="19274"/>
                  </a:cubicBezTo>
                  <a:cubicBezTo>
                    <a:pt x="9216" y="19274"/>
                    <a:pt x="9217" y="19271"/>
                    <a:pt x="9213" y="19265"/>
                  </a:cubicBezTo>
                  <a:cubicBezTo>
                    <a:pt x="9174" y="19223"/>
                    <a:pt x="9118" y="19154"/>
                    <a:pt x="9130" y="19135"/>
                  </a:cubicBezTo>
                  <a:lnTo>
                    <a:pt x="9130" y="19135"/>
                  </a:lnTo>
                  <a:lnTo>
                    <a:pt x="9226" y="19220"/>
                  </a:lnTo>
                  <a:lnTo>
                    <a:pt x="9226" y="19220"/>
                  </a:lnTo>
                  <a:cubicBezTo>
                    <a:pt x="9227" y="19220"/>
                    <a:pt x="9228" y="19219"/>
                    <a:pt x="9229" y="19219"/>
                  </a:cubicBezTo>
                  <a:lnTo>
                    <a:pt x="9230" y="19220"/>
                  </a:lnTo>
                  <a:lnTo>
                    <a:pt x="9230" y="19220"/>
                  </a:lnTo>
                  <a:cubicBezTo>
                    <a:pt x="9253" y="19211"/>
                    <a:pt x="9282" y="19209"/>
                    <a:pt x="9299" y="19195"/>
                  </a:cubicBezTo>
                  <a:lnTo>
                    <a:pt x="9299" y="19195"/>
                  </a:lnTo>
                  <a:cubicBezTo>
                    <a:pt x="9306" y="19206"/>
                    <a:pt x="9318" y="19220"/>
                    <a:pt x="9338" y="19235"/>
                  </a:cubicBezTo>
                  <a:lnTo>
                    <a:pt x="9405" y="19240"/>
                  </a:lnTo>
                  <a:lnTo>
                    <a:pt x="9313" y="19170"/>
                  </a:lnTo>
                  <a:cubicBezTo>
                    <a:pt x="9313" y="19170"/>
                    <a:pt x="9312" y="19170"/>
                    <a:pt x="9312" y="19170"/>
                  </a:cubicBezTo>
                  <a:lnTo>
                    <a:pt x="9312" y="19170"/>
                  </a:lnTo>
                  <a:cubicBezTo>
                    <a:pt x="9311" y="19182"/>
                    <a:pt x="9306" y="19190"/>
                    <a:pt x="9299" y="19195"/>
                  </a:cubicBezTo>
                  <a:lnTo>
                    <a:pt x="9299" y="19195"/>
                  </a:lnTo>
                  <a:cubicBezTo>
                    <a:pt x="9288" y="19178"/>
                    <a:pt x="9291" y="19168"/>
                    <a:pt x="9302" y="19168"/>
                  </a:cubicBezTo>
                  <a:cubicBezTo>
                    <a:pt x="9305" y="19168"/>
                    <a:pt x="9308" y="19168"/>
                    <a:pt x="9312" y="19170"/>
                  </a:cubicBezTo>
                  <a:lnTo>
                    <a:pt x="9312" y="19170"/>
                  </a:lnTo>
                  <a:cubicBezTo>
                    <a:pt x="9315" y="19139"/>
                    <a:pt x="9288" y="19082"/>
                    <a:pt x="9201" y="18971"/>
                  </a:cubicBezTo>
                  <a:lnTo>
                    <a:pt x="9021" y="18839"/>
                  </a:lnTo>
                  <a:lnTo>
                    <a:pt x="8990" y="18767"/>
                  </a:lnTo>
                  <a:lnTo>
                    <a:pt x="9123" y="18899"/>
                  </a:lnTo>
                  <a:cubicBezTo>
                    <a:pt x="9067" y="18804"/>
                    <a:pt x="9002" y="18774"/>
                    <a:pt x="8937" y="18732"/>
                  </a:cubicBezTo>
                  <a:cubicBezTo>
                    <a:pt x="8930" y="18699"/>
                    <a:pt x="8916" y="18669"/>
                    <a:pt x="8893" y="18646"/>
                  </a:cubicBezTo>
                  <a:lnTo>
                    <a:pt x="8701" y="18530"/>
                  </a:lnTo>
                  <a:cubicBezTo>
                    <a:pt x="8700" y="18522"/>
                    <a:pt x="8706" y="18520"/>
                    <a:pt x="8714" y="18520"/>
                  </a:cubicBezTo>
                  <a:cubicBezTo>
                    <a:pt x="8721" y="18520"/>
                    <a:pt x="8731" y="18522"/>
                    <a:pt x="8738" y="18522"/>
                  </a:cubicBezTo>
                  <a:cubicBezTo>
                    <a:pt x="8753" y="18522"/>
                    <a:pt x="8757" y="18512"/>
                    <a:pt x="8708" y="18454"/>
                  </a:cubicBezTo>
                  <a:cubicBezTo>
                    <a:pt x="8694" y="18446"/>
                    <a:pt x="8685" y="18443"/>
                    <a:pt x="8680" y="18443"/>
                  </a:cubicBezTo>
                  <a:cubicBezTo>
                    <a:pt x="8658" y="18443"/>
                    <a:pt x="8685" y="18490"/>
                    <a:pt x="8668" y="18490"/>
                  </a:cubicBezTo>
                  <a:cubicBezTo>
                    <a:pt x="8660" y="18490"/>
                    <a:pt x="8643" y="18480"/>
                    <a:pt x="8608" y="18451"/>
                  </a:cubicBezTo>
                  <a:cubicBezTo>
                    <a:pt x="8552" y="18359"/>
                    <a:pt x="8589" y="18366"/>
                    <a:pt x="8485" y="18291"/>
                  </a:cubicBezTo>
                  <a:cubicBezTo>
                    <a:pt x="8484" y="18284"/>
                    <a:pt x="8487" y="18281"/>
                    <a:pt x="8492" y="18281"/>
                  </a:cubicBezTo>
                  <a:cubicBezTo>
                    <a:pt x="8501" y="18281"/>
                    <a:pt x="8519" y="18291"/>
                    <a:pt x="8542" y="18308"/>
                  </a:cubicBezTo>
                  <a:lnTo>
                    <a:pt x="8542" y="18308"/>
                  </a:lnTo>
                  <a:cubicBezTo>
                    <a:pt x="8452" y="18239"/>
                    <a:pt x="8335" y="18108"/>
                    <a:pt x="8274" y="18090"/>
                  </a:cubicBezTo>
                  <a:cubicBezTo>
                    <a:pt x="8218" y="17990"/>
                    <a:pt x="8003" y="17832"/>
                    <a:pt x="8049" y="17800"/>
                  </a:cubicBezTo>
                  <a:lnTo>
                    <a:pt x="8049" y="17800"/>
                  </a:lnTo>
                  <a:cubicBezTo>
                    <a:pt x="8053" y="17801"/>
                    <a:pt x="8056" y="17802"/>
                    <a:pt x="8057" y="17802"/>
                  </a:cubicBezTo>
                  <a:cubicBezTo>
                    <a:pt x="8059" y="17802"/>
                    <a:pt x="8058" y="17800"/>
                    <a:pt x="8054" y="17795"/>
                  </a:cubicBezTo>
                  <a:cubicBezTo>
                    <a:pt x="8052" y="17795"/>
                    <a:pt x="8052" y="17798"/>
                    <a:pt x="8049" y="17800"/>
                  </a:cubicBezTo>
                  <a:cubicBezTo>
                    <a:pt x="7961" y="17751"/>
                    <a:pt x="7880" y="17691"/>
                    <a:pt x="7806" y="17624"/>
                  </a:cubicBezTo>
                  <a:lnTo>
                    <a:pt x="7806" y="17624"/>
                  </a:lnTo>
                  <a:cubicBezTo>
                    <a:pt x="7824" y="17633"/>
                    <a:pt x="7836" y="17636"/>
                    <a:pt x="7843" y="17636"/>
                  </a:cubicBezTo>
                  <a:cubicBezTo>
                    <a:pt x="7897" y="17636"/>
                    <a:pt x="7548" y="17349"/>
                    <a:pt x="7625" y="17336"/>
                  </a:cubicBezTo>
                  <a:cubicBezTo>
                    <a:pt x="7486" y="17281"/>
                    <a:pt x="7254" y="17003"/>
                    <a:pt x="7057" y="16852"/>
                  </a:cubicBezTo>
                  <a:lnTo>
                    <a:pt x="7057" y="16852"/>
                  </a:lnTo>
                  <a:cubicBezTo>
                    <a:pt x="7078" y="16861"/>
                    <a:pt x="7094" y="16873"/>
                    <a:pt x="7110" y="16889"/>
                  </a:cubicBezTo>
                  <a:cubicBezTo>
                    <a:pt x="7015" y="16787"/>
                    <a:pt x="7001" y="16748"/>
                    <a:pt x="6946" y="16676"/>
                  </a:cubicBezTo>
                  <a:cubicBezTo>
                    <a:pt x="6942" y="16677"/>
                    <a:pt x="6938" y="16678"/>
                    <a:pt x="6933" y="16678"/>
                  </a:cubicBezTo>
                  <a:cubicBezTo>
                    <a:pt x="6874" y="16678"/>
                    <a:pt x="6732" y="16551"/>
                    <a:pt x="6637" y="16495"/>
                  </a:cubicBezTo>
                  <a:cubicBezTo>
                    <a:pt x="6611" y="16447"/>
                    <a:pt x="6611" y="16432"/>
                    <a:pt x="6625" y="16432"/>
                  </a:cubicBezTo>
                  <a:cubicBezTo>
                    <a:pt x="6647" y="16432"/>
                    <a:pt x="6705" y="16474"/>
                    <a:pt x="6731" y="16474"/>
                  </a:cubicBezTo>
                  <a:cubicBezTo>
                    <a:pt x="6740" y="16474"/>
                    <a:pt x="6745" y="16470"/>
                    <a:pt x="6744" y="16458"/>
                  </a:cubicBezTo>
                  <a:lnTo>
                    <a:pt x="6744" y="16458"/>
                  </a:lnTo>
                  <a:cubicBezTo>
                    <a:pt x="6743" y="16460"/>
                    <a:pt x="6740" y="16461"/>
                    <a:pt x="6737" y="16461"/>
                  </a:cubicBezTo>
                  <a:cubicBezTo>
                    <a:pt x="6700" y="16461"/>
                    <a:pt x="6561" y="16329"/>
                    <a:pt x="6531" y="16329"/>
                  </a:cubicBezTo>
                  <a:cubicBezTo>
                    <a:pt x="6526" y="16329"/>
                    <a:pt x="6524" y="16333"/>
                    <a:pt x="6526" y="16342"/>
                  </a:cubicBezTo>
                  <a:cubicBezTo>
                    <a:pt x="6457" y="16231"/>
                    <a:pt x="6457" y="16254"/>
                    <a:pt x="6440" y="16177"/>
                  </a:cubicBezTo>
                  <a:cubicBezTo>
                    <a:pt x="6433" y="16180"/>
                    <a:pt x="6427" y="16182"/>
                    <a:pt x="6421" y="16182"/>
                  </a:cubicBezTo>
                  <a:cubicBezTo>
                    <a:pt x="6372" y="16182"/>
                    <a:pt x="6336" y="16095"/>
                    <a:pt x="6246" y="16052"/>
                  </a:cubicBezTo>
                  <a:cubicBezTo>
                    <a:pt x="6134" y="15897"/>
                    <a:pt x="6253" y="15976"/>
                    <a:pt x="6095" y="15846"/>
                  </a:cubicBezTo>
                  <a:cubicBezTo>
                    <a:pt x="6080" y="15823"/>
                    <a:pt x="6079" y="15815"/>
                    <a:pt x="6087" y="15815"/>
                  </a:cubicBezTo>
                  <a:cubicBezTo>
                    <a:pt x="6106" y="15815"/>
                    <a:pt x="6183" y="15876"/>
                    <a:pt x="6183" y="15876"/>
                  </a:cubicBezTo>
                  <a:cubicBezTo>
                    <a:pt x="6123" y="15815"/>
                    <a:pt x="6095" y="15798"/>
                    <a:pt x="6080" y="15798"/>
                  </a:cubicBezTo>
                  <a:cubicBezTo>
                    <a:pt x="6059" y="15798"/>
                    <a:pt x="6061" y="15828"/>
                    <a:pt x="6039" y="15828"/>
                  </a:cubicBezTo>
                  <a:cubicBezTo>
                    <a:pt x="6037" y="15828"/>
                    <a:pt x="6035" y="15828"/>
                    <a:pt x="6032" y="15827"/>
                  </a:cubicBezTo>
                  <a:cubicBezTo>
                    <a:pt x="5847" y="15660"/>
                    <a:pt x="5974" y="15721"/>
                    <a:pt x="5930" y="15644"/>
                  </a:cubicBezTo>
                  <a:cubicBezTo>
                    <a:pt x="5812" y="15542"/>
                    <a:pt x="5699" y="15489"/>
                    <a:pt x="5617" y="15405"/>
                  </a:cubicBezTo>
                  <a:cubicBezTo>
                    <a:pt x="5617" y="15397"/>
                    <a:pt x="5610" y="15384"/>
                    <a:pt x="5616" y="15384"/>
                  </a:cubicBezTo>
                  <a:cubicBezTo>
                    <a:pt x="5619" y="15384"/>
                    <a:pt x="5623" y="15386"/>
                    <a:pt x="5629" y="15389"/>
                  </a:cubicBezTo>
                  <a:cubicBezTo>
                    <a:pt x="5485" y="15299"/>
                    <a:pt x="5281" y="15044"/>
                    <a:pt x="5114" y="14942"/>
                  </a:cubicBezTo>
                  <a:cubicBezTo>
                    <a:pt x="5111" y="14936"/>
                    <a:pt x="5107" y="14929"/>
                    <a:pt x="5106" y="14922"/>
                  </a:cubicBezTo>
                  <a:lnTo>
                    <a:pt x="5106" y="14922"/>
                  </a:lnTo>
                  <a:cubicBezTo>
                    <a:pt x="5108" y="14957"/>
                    <a:pt x="5095" y="14974"/>
                    <a:pt x="5080" y="14981"/>
                  </a:cubicBezTo>
                  <a:cubicBezTo>
                    <a:pt x="5015" y="14916"/>
                    <a:pt x="4938" y="14879"/>
                    <a:pt x="4934" y="14833"/>
                  </a:cubicBezTo>
                  <a:lnTo>
                    <a:pt x="4934" y="14833"/>
                  </a:lnTo>
                  <a:cubicBezTo>
                    <a:pt x="4954" y="14856"/>
                    <a:pt x="4982" y="14874"/>
                    <a:pt x="5012" y="14881"/>
                  </a:cubicBezTo>
                  <a:lnTo>
                    <a:pt x="4934" y="14821"/>
                  </a:lnTo>
                  <a:cubicBezTo>
                    <a:pt x="4927" y="14802"/>
                    <a:pt x="4927" y="14794"/>
                    <a:pt x="4933" y="14794"/>
                  </a:cubicBezTo>
                  <a:cubicBezTo>
                    <a:pt x="4952" y="14794"/>
                    <a:pt x="5029" y="14886"/>
                    <a:pt x="5055" y="14886"/>
                  </a:cubicBezTo>
                  <a:cubicBezTo>
                    <a:pt x="5058" y="14886"/>
                    <a:pt x="5060" y="14885"/>
                    <a:pt x="5061" y="14884"/>
                  </a:cubicBezTo>
                  <a:cubicBezTo>
                    <a:pt x="4915" y="14758"/>
                    <a:pt x="4734" y="14626"/>
                    <a:pt x="4639" y="14513"/>
                  </a:cubicBezTo>
                  <a:cubicBezTo>
                    <a:pt x="4640" y="14508"/>
                    <a:pt x="4642" y="14507"/>
                    <a:pt x="4646" y="14507"/>
                  </a:cubicBezTo>
                  <a:cubicBezTo>
                    <a:pt x="4675" y="14507"/>
                    <a:pt x="4792" y="14632"/>
                    <a:pt x="4806" y="14632"/>
                  </a:cubicBezTo>
                  <a:cubicBezTo>
                    <a:pt x="4811" y="14632"/>
                    <a:pt x="4804" y="14618"/>
                    <a:pt x="4778" y="14580"/>
                  </a:cubicBezTo>
                  <a:lnTo>
                    <a:pt x="4778" y="14580"/>
                  </a:lnTo>
                  <a:lnTo>
                    <a:pt x="4927" y="14752"/>
                  </a:lnTo>
                  <a:cubicBezTo>
                    <a:pt x="4907" y="14708"/>
                    <a:pt x="4904" y="14693"/>
                    <a:pt x="4910" y="14693"/>
                  </a:cubicBezTo>
                  <a:lnTo>
                    <a:pt x="4910" y="14693"/>
                  </a:lnTo>
                  <a:cubicBezTo>
                    <a:pt x="4919" y="14693"/>
                    <a:pt x="4958" y="14744"/>
                    <a:pt x="4970" y="14744"/>
                  </a:cubicBezTo>
                  <a:cubicBezTo>
                    <a:pt x="4976" y="14744"/>
                    <a:pt x="4975" y="14731"/>
                    <a:pt x="4959" y="14689"/>
                  </a:cubicBezTo>
                  <a:cubicBezTo>
                    <a:pt x="4757" y="14471"/>
                    <a:pt x="4711" y="14469"/>
                    <a:pt x="4507" y="14251"/>
                  </a:cubicBezTo>
                  <a:cubicBezTo>
                    <a:pt x="4495" y="14245"/>
                    <a:pt x="4488" y="14243"/>
                    <a:pt x="4483" y="14243"/>
                  </a:cubicBezTo>
                  <a:cubicBezTo>
                    <a:pt x="4465" y="14243"/>
                    <a:pt x="4477" y="14268"/>
                    <a:pt x="4459" y="14268"/>
                  </a:cubicBezTo>
                  <a:cubicBezTo>
                    <a:pt x="4454" y="14268"/>
                    <a:pt x="4447" y="14266"/>
                    <a:pt x="4435" y="14260"/>
                  </a:cubicBezTo>
                  <a:cubicBezTo>
                    <a:pt x="4106" y="13991"/>
                    <a:pt x="4275" y="13949"/>
                    <a:pt x="4015" y="13771"/>
                  </a:cubicBezTo>
                  <a:cubicBezTo>
                    <a:pt x="3939" y="13734"/>
                    <a:pt x="3879" y="13750"/>
                    <a:pt x="3742" y="13572"/>
                  </a:cubicBezTo>
                  <a:lnTo>
                    <a:pt x="3742" y="13572"/>
                  </a:lnTo>
                  <a:lnTo>
                    <a:pt x="3828" y="13592"/>
                  </a:lnTo>
                  <a:cubicBezTo>
                    <a:pt x="3628" y="13384"/>
                    <a:pt x="3663" y="13525"/>
                    <a:pt x="3473" y="13289"/>
                  </a:cubicBezTo>
                  <a:lnTo>
                    <a:pt x="3473" y="13289"/>
                  </a:lnTo>
                  <a:cubicBezTo>
                    <a:pt x="3518" y="13309"/>
                    <a:pt x="3617" y="13408"/>
                    <a:pt x="3621" y="13408"/>
                  </a:cubicBezTo>
                  <a:cubicBezTo>
                    <a:pt x="3621" y="13408"/>
                    <a:pt x="3620" y="13407"/>
                    <a:pt x="3617" y="13402"/>
                  </a:cubicBezTo>
                  <a:cubicBezTo>
                    <a:pt x="3505" y="13238"/>
                    <a:pt x="3501" y="13324"/>
                    <a:pt x="3394" y="13217"/>
                  </a:cubicBezTo>
                  <a:lnTo>
                    <a:pt x="3401" y="13166"/>
                  </a:lnTo>
                  <a:cubicBezTo>
                    <a:pt x="3181" y="12953"/>
                    <a:pt x="2919" y="12735"/>
                    <a:pt x="2673" y="12501"/>
                  </a:cubicBezTo>
                  <a:lnTo>
                    <a:pt x="2673" y="12501"/>
                  </a:lnTo>
                  <a:cubicBezTo>
                    <a:pt x="2685" y="12503"/>
                    <a:pt x="2703" y="12512"/>
                    <a:pt x="2712" y="12512"/>
                  </a:cubicBezTo>
                  <a:cubicBezTo>
                    <a:pt x="2721" y="12512"/>
                    <a:pt x="2722" y="12503"/>
                    <a:pt x="2699" y="12470"/>
                  </a:cubicBezTo>
                  <a:cubicBezTo>
                    <a:pt x="2541" y="12327"/>
                    <a:pt x="2379" y="12164"/>
                    <a:pt x="2223" y="11997"/>
                  </a:cubicBezTo>
                  <a:lnTo>
                    <a:pt x="1996" y="11749"/>
                  </a:lnTo>
                  <a:cubicBezTo>
                    <a:pt x="1924" y="11671"/>
                    <a:pt x="1853" y="11592"/>
                    <a:pt x="1788" y="11515"/>
                  </a:cubicBezTo>
                  <a:lnTo>
                    <a:pt x="1653" y="11423"/>
                  </a:lnTo>
                  <a:cubicBezTo>
                    <a:pt x="1634" y="11401"/>
                    <a:pt x="1631" y="11378"/>
                    <a:pt x="1640" y="11378"/>
                  </a:cubicBezTo>
                  <a:cubicBezTo>
                    <a:pt x="1643" y="11378"/>
                    <a:pt x="1648" y="11380"/>
                    <a:pt x="1653" y="11385"/>
                  </a:cubicBezTo>
                  <a:cubicBezTo>
                    <a:pt x="1630" y="11345"/>
                    <a:pt x="1620" y="11333"/>
                    <a:pt x="1615" y="11333"/>
                  </a:cubicBezTo>
                  <a:cubicBezTo>
                    <a:pt x="1607" y="11333"/>
                    <a:pt x="1611" y="11359"/>
                    <a:pt x="1598" y="11359"/>
                  </a:cubicBezTo>
                  <a:cubicBezTo>
                    <a:pt x="1594" y="11359"/>
                    <a:pt x="1588" y="11356"/>
                    <a:pt x="1579" y="11348"/>
                  </a:cubicBezTo>
                  <a:cubicBezTo>
                    <a:pt x="1542" y="11303"/>
                    <a:pt x="1536" y="11271"/>
                    <a:pt x="1550" y="11271"/>
                  </a:cubicBezTo>
                  <a:cubicBezTo>
                    <a:pt x="1555" y="11271"/>
                    <a:pt x="1564" y="11276"/>
                    <a:pt x="1574" y="11286"/>
                  </a:cubicBezTo>
                  <a:cubicBezTo>
                    <a:pt x="1463" y="11156"/>
                    <a:pt x="1380" y="11005"/>
                    <a:pt x="1324" y="10845"/>
                  </a:cubicBezTo>
                  <a:cubicBezTo>
                    <a:pt x="1266" y="10681"/>
                    <a:pt x="1248" y="10502"/>
                    <a:pt x="1273" y="10328"/>
                  </a:cubicBezTo>
                  <a:lnTo>
                    <a:pt x="1273" y="10328"/>
                  </a:lnTo>
                  <a:lnTo>
                    <a:pt x="1282" y="10382"/>
                  </a:lnTo>
                  <a:cubicBezTo>
                    <a:pt x="1294" y="10275"/>
                    <a:pt x="1278" y="10212"/>
                    <a:pt x="1273" y="10152"/>
                  </a:cubicBezTo>
                  <a:cubicBezTo>
                    <a:pt x="1259" y="10078"/>
                    <a:pt x="1271" y="10001"/>
                    <a:pt x="1303" y="9934"/>
                  </a:cubicBezTo>
                  <a:lnTo>
                    <a:pt x="1303" y="9934"/>
                  </a:lnTo>
                  <a:lnTo>
                    <a:pt x="1301" y="9974"/>
                  </a:lnTo>
                  <a:cubicBezTo>
                    <a:pt x="1363" y="9742"/>
                    <a:pt x="1475" y="9524"/>
                    <a:pt x="1628" y="9334"/>
                  </a:cubicBezTo>
                  <a:lnTo>
                    <a:pt x="1746" y="9206"/>
                  </a:lnTo>
                  <a:lnTo>
                    <a:pt x="1873" y="9083"/>
                  </a:lnTo>
                  <a:cubicBezTo>
                    <a:pt x="1959" y="9007"/>
                    <a:pt x="2040" y="8935"/>
                    <a:pt x="2119" y="8877"/>
                  </a:cubicBezTo>
                  <a:cubicBezTo>
                    <a:pt x="2133" y="8789"/>
                    <a:pt x="2490" y="8539"/>
                    <a:pt x="2460" y="8465"/>
                  </a:cubicBezTo>
                  <a:cubicBezTo>
                    <a:pt x="2692" y="8286"/>
                    <a:pt x="2643" y="8353"/>
                    <a:pt x="2947" y="8082"/>
                  </a:cubicBezTo>
                  <a:cubicBezTo>
                    <a:pt x="3028" y="8008"/>
                    <a:pt x="3030" y="7936"/>
                    <a:pt x="3121" y="7834"/>
                  </a:cubicBezTo>
                  <a:lnTo>
                    <a:pt x="3148" y="7859"/>
                  </a:lnTo>
                  <a:lnTo>
                    <a:pt x="3250" y="7702"/>
                  </a:lnTo>
                  <a:lnTo>
                    <a:pt x="3348" y="7667"/>
                  </a:lnTo>
                  <a:lnTo>
                    <a:pt x="3431" y="7570"/>
                  </a:lnTo>
                  <a:lnTo>
                    <a:pt x="3431" y="7570"/>
                  </a:lnTo>
                  <a:cubicBezTo>
                    <a:pt x="3400" y="7599"/>
                    <a:pt x="3359" y="7623"/>
                    <a:pt x="3345" y="7623"/>
                  </a:cubicBezTo>
                  <a:cubicBezTo>
                    <a:pt x="3343" y="7623"/>
                    <a:pt x="3341" y="7623"/>
                    <a:pt x="3341" y="7621"/>
                  </a:cubicBezTo>
                  <a:cubicBezTo>
                    <a:pt x="3464" y="7473"/>
                    <a:pt x="3685" y="7309"/>
                    <a:pt x="3714" y="7309"/>
                  </a:cubicBezTo>
                  <a:cubicBezTo>
                    <a:pt x="3715" y="7309"/>
                    <a:pt x="3716" y="7310"/>
                    <a:pt x="3716" y="7310"/>
                  </a:cubicBezTo>
                  <a:lnTo>
                    <a:pt x="4025" y="6958"/>
                  </a:lnTo>
                  <a:lnTo>
                    <a:pt x="4025" y="6958"/>
                  </a:lnTo>
                  <a:cubicBezTo>
                    <a:pt x="4026" y="6970"/>
                    <a:pt x="4003" y="7001"/>
                    <a:pt x="3977" y="7036"/>
                  </a:cubicBezTo>
                  <a:lnTo>
                    <a:pt x="3977" y="7036"/>
                  </a:lnTo>
                  <a:cubicBezTo>
                    <a:pt x="4014" y="6990"/>
                    <a:pt x="4027" y="6984"/>
                    <a:pt x="4038" y="6984"/>
                  </a:cubicBezTo>
                  <a:cubicBezTo>
                    <a:pt x="4041" y="6984"/>
                    <a:pt x="4044" y="6984"/>
                    <a:pt x="4048" y="6984"/>
                  </a:cubicBezTo>
                  <a:cubicBezTo>
                    <a:pt x="4060" y="6984"/>
                    <a:pt x="4077" y="6976"/>
                    <a:pt x="4136" y="6895"/>
                  </a:cubicBezTo>
                  <a:lnTo>
                    <a:pt x="4136" y="6895"/>
                  </a:lnTo>
                  <a:cubicBezTo>
                    <a:pt x="4132" y="6898"/>
                    <a:pt x="4129" y="6899"/>
                    <a:pt x="4127" y="6899"/>
                  </a:cubicBezTo>
                  <a:cubicBezTo>
                    <a:pt x="4115" y="6899"/>
                    <a:pt x="4131" y="6866"/>
                    <a:pt x="4129" y="6858"/>
                  </a:cubicBezTo>
                  <a:cubicBezTo>
                    <a:pt x="4226" y="6793"/>
                    <a:pt x="4410" y="6612"/>
                    <a:pt x="4539" y="6469"/>
                  </a:cubicBezTo>
                  <a:lnTo>
                    <a:pt x="4539" y="6469"/>
                  </a:lnTo>
                  <a:lnTo>
                    <a:pt x="4530" y="6513"/>
                  </a:lnTo>
                  <a:cubicBezTo>
                    <a:pt x="4781" y="6274"/>
                    <a:pt x="5038" y="5989"/>
                    <a:pt x="5314" y="5715"/>
                  </a:cubicBezTo>
                  <a:lnTo>
                    <a:pt x="5314" y="5715"/>
                  </a:lnTo>
                  <a:cubicBezTo>
                    <a:pt x="5275" y="5747"/>
                    <a:pt x="5249" y="5760"/>
                    <a:pt x="5235" y="5760"/>
                  </a:cubicBezTo>
                  <a:cubicBezTo>
                    <a:pt x="5211" y="5760"/>
                    <a:pt x="5224" y="5720"/>
                    <a:pt x="5274" y="5666"/>
                  </a:cubicBezTo>
                  <a:lnTo>
                    <a:pt x="5335" y="5662"/>
                  </a:lnTo>
                  <a:cubicBezTo>
                    <a:pt x="5342" y="5647"/>
                    <a:pt x="5342" y="5642"/>
                    <a:pt x="5338" y="5642"/>
                  </a:cubicBezTo>
                  <a:lnTo>
                    <a:pt x="5338" y="5642"/>
                  </a:lnTo>
                  <a:cubicBezTo>
                    <a:pt x="5330" y="5642"/>
                    <a:pt x="5305" y="5663"/>
                    <a:pt x="5298" y="5663"/>
                  </a:cubicBezTo>
                  <a:cubicBezTo>
                    <a:pt x="5292" y="5663"/>
                    <a:pt x="5296" y="5650"/>
                    <a:pt x="5325" y="5606"/>
                  </a:cubicBezTo>
                  <a:cubicBezTo>
                    <a:pt x="5364" y="5569"/>
                    <a:pt x="5388" y="5555"/>
                    <a:pt x="5400" y="5555"/>
                  </a:cubicBezTo>
                  <a:cubicBezTo>
                    <a:pt x="5421" y="5555"/>
                    <a:pt x="5408" y="5596"/>
                    <a:pt x="5376" y="5639"/>
                  </a:cubicBezTo>
                  <a:lnTo>
                    <a:pt x="5492" y="5504"/>
                  </a:lnTo>
                  <a:lnTo>
                    <a:pt x="5492" y="5504"/>
                  </a:lnTo>
                  <a:cubicBezTo>
                    <a:pt x="5508" y="5506"/>
                    <a:pt x="5483" y="5539"/>
                    <a:pt x="5488" y="5557"/>
                  </a:cubicBezTo>
                  <a:cubicBezTo>
                    <a:pt x="5520" y="5488"/>
                    <a:pt x="5731" y="5372"/>
                    <a:pt x="5775" y="5268"/>
                  </a:cubicBezTo>
                  <a:lnTo>
                    <a:pt x="5789" y="5268"/>
                  </a:lnTo>
                  <a:cubicBezTo>
                    <a:pt x="6065" y="4994"/>
                    <a:pt x="6178" y="4860"/>
                    <a:pt x="6401" y="4635"/>
                  </a:cubicBezTo>
                  <a:cubicBezTo>
                    <a:pt x="6380" y="4605"/>
                    <a:pt x="6473" y="4524"/>
                    <a:pt x="6519" y="4438"/>
                  </a:cubicBezTo>
                  <a:cubicBezTo>
                    <a:pt x="6693" y="4280"/>
                    <a:pt x="6895" y="4118"/>
                    <a:pt x="7089" y="3918"/>
                  </a:cubicBezTo>
                  <a:cubicBezTo>
                    <a:pt x="7217" y="3765"/>
                    <a:pt x="7110" y="3856"/>
                    <a:pt x="7157" y="3779"/>
                  </a:cubicBezTo>
                  <a:lnTo>
                    <a:pt x="7157" y="3779"/>
                  </a:lnTo>
                  <a:cubicBezTo>
                    <a:pt x="7158" y="3780"/>
                    <a:pt x="7159" y="3780"/>
                    <a:pt x="7160" y="3780"/>
                  </a:cubicBezTo>
                  <a:cubicBezTo>
                    <a:pt x="7191" y="3780"/>
                    <a:pt x="7305" y="3672"/>
                    <a:pt x="7320" y="3672"/>
                  </a:cubicBezTo>
                  <a:lnTo>
                    <a:pt x="7320" y="3672"/>
                  </a:lnTo>
                  <a:cubicBezTo>
                    <a:pt x="7325" y="3672"/>
                    <a:pt x="7320" y="3683"/>
                    <a:pt x="7300" y="3710"/>
                  </a:cubicBezTo>
                  <a:cubicBezTo>
                    <a:pt x="7532" y="3469"/>
                    <a:pt x="7599" y="3402"/>
                    <a:pt x="7880" y="3084"/>
                  </a:cubicBezTo>
                  <a:lnTo>
                    <a:pt x="7880" y="3084"/>
                  </a:lnTo>
                  <a:cubicBezTo>
                    <a:pt x="7850" y="3101"/>
                    <a:pt x="7821" y="3122"/>
                    <a:pt x="7811" y="3122"/>
                  </a:cubicBezTo>
                  <a:cubicBezTo>
                    <a:pt x="7807" y="3122"/>
                    <a:pt x="7806" y="3119"/>
                    <a:pt x="7808" y="3112"/>
                  </a:cubicBezTo>
                  <a:cubicBezTo>
                    <a:pt x="7852" y="3062"/>
                    <a:pt x="7921" y="3013"/>
                    <a:pt x="7940" y="3013"/>
                  </a:cubicBezTo>
                  <a:cubicBezTo>
                    <a:pt x="7943" y="3013"/>
                    <a:pt x="7945" y="3014"/>
                    <a:pt x="7945" y="3017"/>
                  </a:cubicBezTo>
                  <a:lnTo>
                    <a:pt x="7933" y="3033"/>
                  </a:lnTo>
                  <a:cubicBezTo>
                    <a:pt x="8237" y="2662"/>
                    <a:pt x="8779" y="2321"/>
                    <a:pt x="9000" y="2004"/>
                  </a:cubicBezTo>
                  <a:lnTo>
                    <a:pt x="9000" y="2004"/>
                  </a:lnTo>
                  <a:lnTo>
                    <a:pt x="8988" y="2022"/>
                  </a:lnTo>
                  <a:lnTo>
                    <a:pt x="9238" y="1716"/>
                  </a:lnTo>
                  <a:cubicBezTo>
                    <a:pt x="9269" y="1688"/>
                    <a:pt x="9282" y="1678"/>
                    <a:pt x="9286" y="1678"/>
                  </a:cubicBezTo>
                  <a:lnTo>
                    <a:pt x="9286" y="1678"/>
                  </a:lnTo>
                  <a:cubicBezTo>
                    <a:pt x="9296" y="1678"/>
                    <a:pt x="9241" y="1749"/>
                    <a:pt x="9257" y="1749"/>
                  </a:cubicBezTo>
                  <a:cubicBezTo>
                    <a:pt x="9262" y="1749"/>
                    <a:pt x="9272" y="1743"/>
                    <a:pt x="9289" y="1730"/>
                  </a:cubicBezTo>
                  <a:cubicBezTo>
                    <a:pt x="9306" y="1709"/>
                    <a:pt x="9322" y="1688"/>
                    <a:pt x="9338" y="1670"/>
                  </a:cubicBezTo>
                  <a:cubicBezTo>
                    <a:pt x="9343" y="1661"/>
                    <a:pt x="9350" y="1654"/>
                    <a:pt x="9357" y="1647"/>
                  </a:cubicBezTo>
                  <a:lnTo>
                    <a:pt x="9380" y="1619"/>
                  </a:lnTo>
                  <a:cubicBezTo>
                    <a:pt x="9415" y="1584"/>
                    <a:pt x="9447" y="1552"/>
                    <a:pt x="9480" y="1521"/>
                  </a:cubicBezTo>
                  <a:cubicBezTo>
                    <a:pt x="9535" y="1475"/>
                    <a:pt x="9598" y="1433"/>
                    <a:pt x="9663" y="1396"/>
                  </a:cubicBezTo>
                  <a:cubicBezTo>
                    <a:pt x="9788" y="1322"/>
                    <a:pt x="9918" y="1278"/>
                    <a:pt x="10066" y="1213"/>
                  </a:cubicBezTo>
                  <a:cubicBezTo>
                    <a:pt x="10084" y="1215"/>
                    <a:pt x="10104" y="1215"/>
                    <a:pt x="10125" y="1215"/>
                  </a:cubicBezTo>
                  <a:cubicBezTo>
                    <a:pt x="10236" y="1215"/>
                    <a:pt x="10383" y="1197"/>
                    <a:pt x="10545" y="1197"/>
                  </a:cubicBezTo>
                  <a:cubicBezTo>
                    <a:pt x="10576" y="1197"/>
                    <a:pt x="10607" y="1198"/>
                    <a:pt x="10639" y="1199"/>
                  </a:cubicBezTo>
                  <a:cubicBezTo>
                    <a:pt x="10866" y="1208"/>
                    <a:pt x="11102" y="1283"/>
                    <a:pt x="11234" y="1387"/>
                  </a:cubicBezTo>
                  <a:lnTo>
                    <a:pt x="11228" y="1357"/>
                  </a:lnTo>
                  <a:lnTo>
                    <a:pt x="11228" y="1357"/>
                  </a:lnTo>
                  <a:cubicBezTo>
                    <a:pt x="11313" y="1378"/>
                    <a:pt x="11311" y="1419"/>
                    <a:pt x="11362" y="1454"/>
                  </a:cubicBezTo>
                  <a:cubicBezTo>
                    <a:pt x="11364" y="1438"/>
                    <a:pt x="11312" y="1404"/>
                    <a:pt x="11329" y="1404"/>
                  </a:cubicBezTo>
                  <a:cubicBezTo>
                    <a:pt x="11333" y="1404"/>
                    <a:pt x="11338" y="1405"/>
                    <a:pt x="11346" y="1408"/>
                  </a:cubicBezTo>
                  <a:cubicBezTo>
                    <a:pt x="11508" y="1498"/>
                    <a:pt x="11638" y="1619"/>
                    <a:pt x="11786" y="1772"/>
                  </a:cubicBezTo>
                  <a:cubicBezTo>
                    <a:pt x="11928" y="1918"/>
                    <a:pt x="12071" y="2069"/>
                    <a:pt x="12213" y="2222"/>
                  </a:cubicBezTo>
                  <a:cubicBezTo>
                    <a:pt x="12498" y="2525"/>
                    <a:pt x="12778" y="2834"/>
                    <a:pt x="13061" y="3133"/>
                  </a:cubicBezTo>
                  <a:cubicBezTo>
                    <a:pt x="13270" y="3348"/>
                    <a:pt x="13263" y="3170"/>
                    <a:pt x="13495" y="3476"/>
                  </a:cubicBezTo>
                  <a:lnTo>
                    <a:pt x="13388" y="3429"/>
                  </a:lnTo>
                  <a:lnTo>
                    <a:pt x="13388" y="3429"/>
                  </a:lnTo>
                  <a:cubicBezTo>
                    <a:pt x="13852" y="3821"/>
                    <a:pt x="14262" y="4306"/>
                    <a:pt x="14712" y="4695"/>
                  </a:cubicBezTo>
                  <a:cubicBezTo>
                    <a:pt x="14679" y="4677"/>
                    <a:pt x="14670" y="4686"/>
                    <a:pt x="14631" y="4644"/>
                  </a:cubicBezTo>
                  <a:lnTo>
                    <a:pt x="14631" y="4644"/>
                  </a:lnTo>
                  <a:cubicBezTo>
                    <a:pt x="14696" y="4749"/>
                    <a:pt x="14939" y="4958"/>
                    <a:pt x="14973" y="4958"/>
                  </a:cubicBezTo>
                  <a:cubicBezTo>
                    <a:pt x="14974" y="4958"/>
                    <a:pt x="14975" y="4958"/>
                    <a:pt x="14976" y="4957"/>
                  </a:cubicBezTo>
                  <a:lnTo>
                    <a:pt x="14976" y="4957"/>
                  </a:lnTo>
                  <a:cubicBezTo>
                    <a:pt x="15039" y="5024"/>
                    <a:pt x="14974" y="4987"/>
                    <a:pt x="15006" y="5036"/>
                  </a:cubicBezTo>
                  <a:cubicBezTo>
                    <a:pt x="15083" y="5138"/>
                    <a:pt x="15257" y="5233"/>
                    <a:pt x="15282" y="5300"/>
                  </a:cubicBezTo>
                  <a:cubicBezTo>
                    <a:pt x="15283" y="5302"/>
                    <a:pt x="15282" y="5303"/>
                    <a:pt x="15281" y="5303"/>
                  </a:cubicBezTo>
                  <a:cubicBezTo>
                    <a:pt x="15279" y="5303"/>
                    <a:pt x="15272" y="5299"/>
                    <a:pt x="15264" y="5293"/>
                  </a:cubicBezTo>
                  <a:lnTo>
                    <a:pt x="15264" y="5293"/>
                  </a:lnTo>
                  <a:cubicBezTo>
                    <a:pt x="15333" y="5355"/>
                    <a:pt x="15447" y="5478"/>
                    <a:pt x="15468" y="5478"/>
                  </a:cubicBezTo>
                  <a:cubicBezTo>
                    <a:pt x="15472" y="5478"/>
                    <a:pt x="15472" y="5472"/>
                    <a:pt x="15468" y="5460"/>
                  </a:cubicBezTo>
                  <a:lnTo>
                    <a:pt x="15468" y="5460"/>
                  </a:lnTo>
                  <a:cubicBezTo>
                    <a:pt x="15613" y="5629"/>
                    <a:pt x="15779" y="5749"/>
                    <a:pt x="15890" y="5889"/>
                  </a:cubicBezTo>
                  <a:lnTo>
                    <a:pt x="15890" y="5889"/>
                  </a:lnTo>
                  <a:cubicBezTo>
                    <a:pt x="15883" y="5885"/>
                    <a:pt x="15877" y="5882"/>
                    <a:pt x="15869" y="5880"/>
                  </a:cubicBezTo>
                  <a:lnTo>
                    <a:pt x="15869" y="5880"/>
                  </a:lnTo>
                  <a:lnTo>
                    <a:pt x="15964" y="5996"/>
                  </a:lnTo>
                  <a:cubicBezTo>
                    <a:pt x="15943" y="5959"/>
                    <a:pt x="15921" y="5925"/>
                    <a:pt x="15896" y="5893"/>
                  </a:cubicBezTo>
                  <a:lnTo>
                    <a:pt x="15896" y="5893"/>
                  </a:lnTo>
                  <a:cubicBezTo>
                    <a:pt x="15894" y="5893"/>
                    <a:pt x="15893" y="5892"/>
                    <a:pt x="15892" y="5891"/>
                  </a:cubicBezTo>
                  <a:cubicBezTo>
                    <a:pt x="15891" y="5891"/>
                    <a:pt x="15891" y="5890"/>
                    <a:pt x="15890" y="5889"/>
                  </a:cubicBezTo>
                  <a:lnTo>
                    <a:pt x="15890" y="5889"/>
                  </a:lnTo>
                  <a:cubicBezTo>
                    <a:pt x="15891" y="5890"/>
                    <a:pt x="15893" y="5891"/>
                    <a:pt x="15894" y="5891"/>
                  </a:cubicBezTo>
                  <a:cubicBezTo>
                    <a:pt x="15895" y="5892"/>
                    <a:pt x="15895" y="5893"/>
                    <a:pt x="15896" y="5893"/>
                  </a:cubicBezTo>
                  <a:lnTo>
                    <a:pt x="15896" y="5893"/>
                  </a:lnTo>
                  <a:cubicBezTo>
                    <a:pt x="16001" y="5948"/>
                    <a:pt x="16139" y="6161"/>
                    <a:pt x="16206" y="6161"/>
                  </a:cubicBezTo>
                  <a:cubicBezTo>
                    <a:pt x="16208" y="6161"/>
                    <a:pt x="16210" y="6161"/>
                    <a:pt x="16212" y="6160"/>
                  </a:cubicBezTo>
                  <a:lnTo>
                    <a:pt x="16212" y="6160"/>
                  </a:lnTo>
                  <a:cubicBezTo>
                    <a:pt x="16161" y="6190"/>
                    <a:pt x="16455" y="6469"/>
                    <a:pt x="16573" y="6550"/>
                  </a:cubicBezTo>
                  <a:cubicBezTo>
                    <a:pt x="16570" y="6548"/>
                    <a:pt x="16567" y="6547"/>
                    <a:pt x="16566" y="6547"/>
                  </a:cubicBezTo>
                  <a:lnTo>
                    <a:pt x="16566" y="6547"/>
                  </a:lnTo>
                  <a:cubicBezTo>
                    <a:pt x="16549" y="6547"/>
                    <a:pt x="16626" y="6629"/>
                    <a:pt x="16603" y="6629"/>
                  </a:cubicBezTo>
                  <a:cubicBezTo>
                    <a:pt x="16600" y="6629"/>
                    <a:pt x="16597" y="6628"/>
                    <a:pt x="16592" y="6626"/>
                  </a:cubicBezTo>
                  <a:lnTo>
                    <a:pt x="16592" y="6626"/>
                  </a:lnTo>
                  <a:cubicBezTo>
                    <a:pt x="16688" y="6722"/>
                    <a:pt x="16783" y="6804"/>
                    <a:pt x="16811" y="6804"/>
                  </a:cubicBezTo>
                  <a:cubicBezTo>
                    <a:pt x="16816" y="6804"/>
                    <a:pt x="16819" y="6802"/>
                    <a:pt x="16819" y="6795"/>
                  </a:cubicBezTo>
                  <a:cubicBezTo>
                    <a:pt x="16981" y="7053"/>
                    <a:pt x="17278" y="7178"/>
                    <a:pt x="17334" y="7356"/>
                  </a:cubicBezTo>
                  <a:cubicBezTo>
                    <a:pt x="17693" y="7672"/>
                    <a:pt x="18020" y="7971"/>
                    <a:pt x="18333" y="8263"/>
                  </a:cubicBezTo>
                  <a:cubicBezTo>
                    <a:pt x="18331" y="8264"/>
                    <a:pt x="18328" y="8265"/>
                    <a:pt x="18326" y="8265"/>
                  </a:cubicBezTo>
                  <a:cubicBezTo>
                    <a:pt x="18264" y="8265"/>
                    <a:pt x="18032" y="7981"/>
                    <a:pt x="17975" y="7981"/>
                  </a:cubicBezTo>
                  <a:cubicBezTo>
                    <a:pt x="17970" y="7981"/>
                    <a:pt x="17966" y="7983"/>
                    <a:pt x="17964" y="7987"/>
                  </a:cubicBezTo>
                  <a:cubicBezTo>
                    <a:pt x="18268" y="8258"/>
                    <a:pt x="18470" y="8390"/>
                    <a:pt x="18746" y="8685"/>
                  </a:cubicBezTo>
                  <a:cubicBezTo>
                    <a:pt x="18764" y="8706"/>
                    <a:pt x="18768" y="8714"/>
                    <a:pt x="18763" y="8714"/>
                  </a:cubicBezTo>
                  <a:cubicBezTo>
                    <a:pt x="18750" y="8714"/>
                    <a:pt x="18676" y="8657"/>
                    <a:pt x="18653" y="8643"/>
                  </a:cubicBezTo>
                  <a:lnTo>
                    <a:pt x="18653" y="8643"/>
                  </a:lnTo>
                  <a:cubicBezTo>
                    <a:pt x="18806" y="8777"/>
                    <a:pt x="18943" y="8919"/>
                    <a:pt x="19079" y="9053"/>
                  </a:cubicBezTo>
                  <a:cubicBezTo>
                    <a:pt x="19144" y="9118"/>
                    <a:pt x="19209" y="9183"/>
                    <a:pt x="19274" y="9248"/>
                  </a:cubicBezTo>
                  <a:lnTo>
                    <a:pt x="19369" y="9348"/>
                  </a:lnTo>
                  <a:lnTo>
                    <a:pt x="19448" y="9437"/>
                  </a:lnTo>
                  <a:lnTo>
                    <a:pt x="19448" y="9437"/>
                  </a:lnTo>
                  <a:cubicBezTo>
                    <a:pt x="19448" y="9431"/>
                    <a:pt x="19451" y="9428"/>
                    <a:pt x="19456" y="9428"/>
                  </a:cubicBezTo>
                  <a:cubicBezTo>
                    <a:pt x="19473" y="9428"/>
                    <a:pt x="19512" y="9457"/>
                    <a:pt x="19548" y="9501"/>
                  </a:cubicBezTo>
                  <a:cubicBezTo>
                    <a:pt x="19601" y="9554"/>
                    <a:pt x="19650" y="9627"/>
                    <a:pt x="19669" y="9643"/>
                  </a:cubicBezTo>
                  <a:lnTo>
                    <a:pt x="19669" y="9643"/>
                  </a:lnTo>
                  <a:cubicBezTo>
                    <a:pt x="19662" y="9639"/>
                    <a:pt x="19656" y="9637"/>
                    <a:pt x="19652" y="9637"/>
                  </a:cubicBezTo>
                  <a:cubicBezTo>
                    <a:pt x="19628" y="9637"/>
                    <a:pt x="19658" y="9702"/>
                    <a:pt x="19673" y="9763"/>
                  </a:cubicBezTo>
                  <a:cubicBezTo>
                    <a:pt x="19686" y="9816"/>
                    <a:pt x="19697" y="9864"/>
                    <a:pt x="19676" y="9864"/>
                  </a:cubicBezTo>
                  <a:cubicBezTo>
                    <a:pt x="19668" y="9864"/>
                    <a:pt x="19653" y="9855"/>
                    <a:pt x="19631" y="9835"/>
                  </a:cubicBezTo>
                  <a:lnTo>
                    <a:pt x="19631" y="9835"/>
                  </a:lnTo>
                  <a:cubicBezTo>
                    <a:pt x="19647" y="9869"/>
                    <a:pt x="19673" y="9911"/>
                    <a:pt x="19688" y="9911"/>
                  </a:cubicBezTo>
                  <a:cubicBezTo>
                    <a:pt x="19690" y="9911"/>
                    <a:pt x="19692" y="9910"/>
                    <a:pt x="19694" y="9909"/>
                  </a:cubicBezTo>
                  <a:lnTo>
                    <a:pt x="19694" y="9909"/>
                  </a:lnTo>
                  <a:cubicBezTo>
                    <a:pt x="19699" y="9947"/>
                    <a:pt x="19700" y="9971"/>
                    <a:pt x="19692" y="9971"/>
                  </a:cubicBezTo>
                  <a:cubicBezTo>
                    <a:pt x="19687" y="9971"/>
                    <a:pt x="19678" y="9960"/>
                    <a:pt x="19664" y="9937"/>
                  </a:cubicBezTo>
                  <a:lnTo>
                    <a:pt x="19664" y="9937"/>
                  </a:lnTo>
                  <a:cubicBezTo>
                    <a:pt x="19698" y="10050"/>
                    <a:pt x="19719" y="10085"/>
                    <a:pt x="19731" y="10120"/>
                  </a:cubicBezTo>
                  <a:cubicBezTo>
                    <a:pt x="19754" y="10175"/>
                    <a:pt x="19763" y="10233"/>
                    <a:pt x="19763" y="10294"/>
                  </a:cubicBezTo>
                  <a:cubicBezTo>
                    <a:pt x="19752" y="10294"/>
                    <a:pt x="19745" y="10250"/>
                    <a:pt x="19728" y="10229"/>
                  </a:cubicBezTo>
                  <a:lnTo>
                    <a:pt x="19728" y="10229"/>
                  </a:lnTo>
                  <a:cubicBezTo>
                    <a:pt x="19759" y="10335"/>
                    <a:pt x="19793" y="10449"/>
                    <a:pt x="19754" y="10632"/>
                  </a:cubicBezTo>
                  <a:cubicBezTo>
                    <a:pt x="19747" y="10621"/>
                    <a:pt x="19736" y="10639"/>
                    <a:pt x="19742" y="10587"/>
                  </a:cubicBezTo>
                  <a:lnTo>
                    <a:pt x="19742" y="10587"/>
                  </a:lnTo>
                  <a:cubicBezTo>
                    <a:pt x="19703" y="10893"/>
                    <a:pt x="19677" y="11143"/>
                    <a:pt x="19446" y="11418"/>
                  </a:cubicBezTo>
                  <a:cubicBezTo>
                    <a:pt x="19450" y="11391"/>
                    <a:pt x="19447" y="11381"/>
                    <a:pt x="19441" y="11381"/>
                  </a:cubicBezTo>
                  <a:cubicBezTo>
                    <a:pt x="19433" y="11381"/>
                    <a:pt x="19419" y="11396"/>
                    <a:pt x="19404" y="11413"/>
                  </a:cubicBezTo>
                  <a:cubicBezTo>
                    <a:pt x="19376" y="11445"/>
                    <a:pt x="19337" y="11481"/>
                    <a:pt x="19312" y="11481"/>
                  </a:cubicBezTo>
                  <a:cubicBezTo>
                    <a:pt x="19310" y="11481"/>
                    <a:pt x="19308" y="11481"/>
                    <a:pt x="19307" y="11481"/>
                  </a:cubicBezTo>
                  <a:lnTo>
                    <a:pt x="19249" y="11555"/>
                  </a:lnTo>
                  <a:lnTo>
                    <a:pt x="19184" y="11629"/>
                  </a:lnTo>
                  <a:lnTo>
                    <a:pt x="19256" y="11589"/>
                  </a:lnTo>
                  <a:lnTo>
                    <a:pt x="19256" y="11589"/>
                  </a:lnTo>
                  <a:cubicBezTo>
                    <a:pt x="19133" y="11710"/>
                    <a:pt x="19047" y="11842"/>
                    <a:pt x="18931" y="11937"/>
                  </a:cubicBezTo>
                  <a:lnTo>
                    <a:pt x="19010" y="11833"/>
                  </a:lnTo>
                  <a:lnTo>
                    <a:pt x="18785" y="12069"/>
                  </a:lnTo>
                  <a:lnTo>
                    <a:pt x="18929" y="11951"/>
                  </a:lnTo>
                  <a:lnTo>
                    <a:pt x="18929" y="11951"/>
                  </a:lnTo>
                  <a:cubicBezTo>
                    <a:pt x="18822" y="12093"/>
                    <a:pt x="18984" y="11979"/>
                    <a:pt x="18810" y="12134"/>
                  </a:cubicBezTo>
                  <a:cubicBezTo>
                    <a:pt x="18814" y="12130"/>
                    <a:pt x="18815" y="12129"/>
                    <a:pt x="18814" y="12129"/>
                  </a:cubicBezTo>
                  <a:lnTo>
                    <a:pt x="18814" y="12129"/>
                  </a:lnTo>
                  <a:cubicBezTo>
                    <a:pt x="18810" y="12129"/>
                    <a:pt x="18690" y="12251"/>
                    <a:pt x="18614" y="12296"/>
                  </a:cubicBezTo>
                  <a:lnTo>
                    <a:pt x="18614" y="12296"/>
                  </a:lnTo>
                  <a:cubicBezTo>
                    <a:pt x="18633" y="12266"/>
                    <a:pt x="18653" y="12238"/>
                    <a:pt x="18676" y="12211"/>
                  </a:cubicBezTo>
                  <a:lnTo>
                    <a:pt x="18676" y="12211"/>
                  </a:lnTo>
                  <a:cubicBezTo>
                    <a:pt x="18633" y="12252"/>
                    <a:pt x="18600" y="12283"/>
                    <a:pt x="18607" y="12300"/>
                  </a:cubicBezTo>
                  <a:lnTo>
                    <a:pt x="18607" y="12300"/>
                  </a:lnTo>
                  <a:cubicBezTo>
                    <a:pt x="18609" y="12299"/>
                    <a:pt x="18611" y="12297"/>
                    <a:pt x="18614" y="12296"/>
                  </a:cubicBezTo>
                  <a:lnTo>
                    <a:pt x="18614" y="12296"/>
                  </a:lnTo>
                  <a:cubicBezTo>
                    <a:pt x="18612" y="12298"/>
                    <a:pt x="18610" y="12301"/>
                    <a:pt x="18609" y="12303"/>
                  </a:cubicBezTo>
                  <a:cubicBezTo>
                    <a:pt x="18608" y="12302"/>
                    <a:pt x="18607" y="12301"/>
                    <a:pt x="18607" y="12300"/>
                  </a:cubicBezTo>
                  <a:lnTo>
                    <a:pt x="18607" y="12300"/>
                  </a:lnTo>
                  <a:cubicBezTo>
                    <a:pt x="18606" y="12300"/>
                    <a:pt x="18605" y="12301"/>
                    <a:pt x="18604" y="12301"/>
                  </a:cubicBezTo>
                  <a:cubicBezTo>
                    <a:pt x="18548" y="12387"/>
                    <a:pt x="18481" y="12463"/>
                    <a:pt x="18405" y="12528"/>
                  </a:cubicBezTo>
                  <a:cubicBezTo>
                    <a:pt x="18402" y="12530"/>
                    <a:pt x="18399" y="12530"/>
                    <a:pt x="18396" y="12530"/>
                  </a:cubicBezTo>
                  <a:cubicBezTo>
                    <a:pt x="18374" y="12530"/>
                    <a:pt x="18383" y="12481"/>
                    <a:pt x="18369" y="12481"/>
                  </a:cubicBezTo>
                  <a:cubicBezTo>
                    <a:pt x="18368" y="12481"/>
                    <a:pt x="18367" y="12481"/>
                    <a:pt x="18365" y="12482"/>
                  </a:cubicBezTo>
                  <a:cubicBezTo>
                    <a:pt x="18334" y="12565"/>
                    <a:pt x="18102" y="12762"/>
                    <a:pt x="18044" y="12869"/>
                  </a:cubicBezTo>
                  <a:lnTo>
                    <a:pt x="18044" y="12869"/>
                  </a:lnTo>
                  <a:cubicBezTo>
                    <a:pt x="18052" y="12848"/>
                    <a:pt x="18042" y="12834"/>
                    <a:pt x="18033" y="12834"/>
                  </a:cubicBezTo>
                  <a:cubicBezTo>
                    <a:pt x="18031" y="12834"/>
                    <a:pt x="18030" y="12834"/>
                    <a:pt x="18029" y="12834"/>
                  </a:cubicBezTo>
                  <a:lnTo>
                    <a:pt x="17999" y="12909"/>
                  </a:lnTo>
                  <a:cubicBezTo>
                    <a:pt x="17960" y="12939"/>
                    <a:pt x="17941" y="12952"/>
                    <a:pt x="17931" y="12952"/>
                  </a:cubicBezTo>
                  <a:cubicBezTo>
                    <a:pt x="17925" y="12952"/>
                    <a:pt x="17922" y="12947"/>
                    <a:pt x="17920" y="12939"/>
                  </a:cubicBezTo>
                  <a:cubicBezTo>
                    <a:pt x="17842" y="13013"/>
                    <a:pt x="17852" y="13019"/>
                    <a:pt x="17868" y="13019"/>
                  </a:cubicBezTo>
                  <a:cubicBezTo>
                    <a:pt x="17871" y="13019"/>
                    <a:pt x="17874" y="13019"/>
                    <a:pt x="17877" y="13019"/>
                  </a:cubicBezTo>
                  <a:cubicBezTo>
                    <a:pt x="17894" y="13019"/>
                    <a:pt x="17899" y="13025"/>
                    <a:pt x="17795" y="13113"/>
                  </a:cubicBezTo>
                  <a:cubicBezTo>
                    <a:pt x="17804" y="13094"/>
                    <a:pt x="17816" y="13078"/>
                    <a:pt x="17828" y="13062"/>
                  </a:cubicBezTo>
                  <a:lnTo>
                    <a:pt x="17828" y="13062"/>
                  </a:lnTo>
                  <a:cubicBezTo>
                    <a:pt x="17614" y="13256"/>
                    <a:pt x="17447" y="13470"/>
                    <a:pt x="17250" y="13646"/>
                  </a:cubicBezTo>
                  <a:cubicBezTo>
                    <a:pt x="17245" y="13647"/>
                    <a:pt x="17241" y="13648"/>
                    <a:pt x="17238" y="13648"/>
                  </a:cubicBezTo>
                  <a:cubicBezTo>
                    <a:pt x="17193" y="13648"/>
                    <a:pt x="17365" y="13505"/>
                    <a:pt x="17329" y="13505"/>
                  </a:cubicBezTo>
                  <a:cubicBezTo>
                    <a:pt x="17326" y="13505"/>
                    <a:pt x="17321" y="13506"/>
                    <a:pt x="17313" y="13509"/>
                  </a:cubicBezTo>
                  <a:cubicBezTo>
                    <a:pt x="17051" y="13785"/>
                    <a:pt x="16794" y="14109"/>
                    <a:pt x="16525" y="14362"/>
                  </a:cubicBezTo>
                  <a:lnTo>
                    <a:pt x="16578" y="14318"/>
                  </a:lnTo>
                  <a:lnTo>
                    <a:pt x="16578" y="14318"/>
                  </a:lnTo>
                  <a:cubicBezTo>
                    <a:pt x="16589" y="14400"/>
                    <a:pt x="16367" y="14487"/>
                    <a:pt x="16256" y="14635"/>
                  </a:cubicBezTo>
                  <a:lnTo>
                    <a:pt x="16256" y="14635"/>
                  </a:lnTo>
                  <a:cubicBezTo>
                    <a:pt x="16274" y="14609"/>
                    <a:pt x="16270" y="14586"/>
                    <a:pt x="16265" y="14586"/>
                  </a:cubicBezTo>
                  <a:lnTo>
                    <a:pt x="16265" y="14586"/>
                  </a:lnTo>
                  <a:cubicBezTo>
                    <a:pt x="16264" y="14586"/>
                    <a:pt x="16263" y="14587"/>
                    <a:pt x="16263" y="14589"/>
                  </a:cubicBezTo>
                  <a:cubicBezTo>
                    <a:pt x="16077" y="14758"/>
                    <a:pt x="15908" y="14967"/>
                    <a:pt x="15653" y="15252"/>
                  </a:cubicBezTo>
                  <a:lnTo>
                    <a:pt x="15674" y="15206"/>
                  </a:lnTo>
                  <a:lnTo>
                    <a:pt x="15674" y="15206"/>
                  </a:lnTo>
                  <a:cubicBezTo>
                    <a:pt x="15558" y="15301"/>
                    <a:pt x="15389" y="15477"/>
                    <a:pt x="15271" y="15586"/>
                  </a:cubicBezTo>
                  <a:cubicBezTo>
                    <a:pt x="15250" y="15626"/>
                    <a:pt x="15198" y="15678"/>
                    <a:pt x="15221" y="15678"/>
                  </a:cubicBezTo>
                  <a:cubicBezTo>
                    <a:pt x="15225" y="15678"/>
                    <a:pt x="15230" y="15677"/>
                    <a:pt x="15238" y="15674"/>
                  </a:cubicBezTo>
                  <a:lnTo>
                    <a:pt x="15238" y="15674"/>
                  </a:lnTo>
                  <a:cubicBezTo>
                    <a:pt x="14818" y="15957"/>
                    <a:pt x="14605" y="16381"/>
                    <a:pt x="14237" y="16636"/>
                  </a:cubicBezTo>
                  <a:cubicBezTo>
                    <a:pt x="14267" y="16604"/>
                    <a:pt x="14299" y="16557"/>
                    <a:pt x="14294" y="16557"/>
                  </a:cubicBezTo>
                  <a:lnTo>
                    <a:pt x="14294" y="16557"/>
                  </a:lnTo>
                  <a:cubicBezTo>
                    <a:pt x="14293" y="16557"/>
                    <a:pt x="14290" y="16559"/>
                    <a:pt x="14285" y="16564"/>
                  </a:cubicBezTo>
                  <a:lnTo>
                    <a:pt x="14030" y="16843"/>
                  </a:lnTo>
                  <a:cubicBezTo>
                    <a:pt x="14072" y="16840"/>
                    <a:pt x="14077" y="16819"/>
                    <a:pt x="14148" y="16780"/>
                  </a:cubicBezTo>
                  <a:lnTo>
                    <a:pt x="14148" y="16780"/>
                  </a:lnTo>
                  <a:cubicBezTo>
                    <a:pt x="14107" y="16852"/>
                    <a:pt x="14056" y="16917"/>
                    <a:pt x="13995" y="16975"/>
                  </a:cubicBezTo>
                  <a:cubicBezTo>
                    <a:pt x="14035" y="16926"/>
                    <a:pt x="14041" y="16909"/>
                    <a:pt x="14029" y="16909"/>
                  </a:cubicBezTo>
                  <a:cubicBezTo>
                    <a:pt x="14010" y="16909"/>
                    <a:pt x="13940" y="16959"/>
                    <a:pt x="13900" y="16984"/>
                  </a:cubicBezTo>
                  <a:cubicBezTo>
                    <a:pt x="13901" y="16984"/>
                    <a:pt x="13902" y="16984"/>
                    <a:pt x="13902" y="16984"/>
                  </a:cubicBezTo>
                  <a:cubicBezTo>
                    <a:pt x="13913" y="16984"/>
                    <a:pt x="13903" y="17007"/>
                    <a:pt x="13914" y="17007"/>
                  </a:cubicBezTo>
                  <a:cubicBezTo>
                    <a:pt x="13738" y="17111"/>
                    <a:pt x="13933" y="17072"/>
                    <a:pt x="13717" y="17237"/>
                  </a:cubicBezTo>
                  <a:lnTo>
                    <a:pt x="13717" y="17216"/>
                  </a:lnTo>
                  <a:cubicBezTo>
                    <a:pt x="13652" y="17292"/>
                    <a:pt x="13601" y="17373"/>
                    <a:pt x="13523" y="17445"/>
                  </a:cubicBezTo>
                  <a:cubicBezTo>
                    <a:pt x="13520" y="17446"/>
                    <a:pt x="13518" y="17446"/>
                    <a:pt x="13516" y="17446"/>
                  </a:cubicBezTo>
                  <a:cubicBezTo>
                    <a:pt x="13478" y="17446"/>
                    <a:pt x="13587" y="17358"/>
                    <a:pt x="13571" y="17334"/>
                  </a:cubicBezTo>
                  <a:lnTo>
                    <a:pt x="13571" y="17334"/>
                  </a:lnTo>
                  <a:cubicBezTo>
                    <a:pt x="13467" y="17443"/>
                    <a:pt x="13404" y="17591"/>
                    <a:pt x="13284" y="17666"/>
                  </a:cubicBezTo>
                  <a:cubicBezTo>
                    <a:pt x="13323" y="17612"/>
                    <a:pt x="13388" y="17547"/>
                    <a:pt x="13428" y="17496"/>
                  </a:cubicBezTo>
                  <a:lnTo>
                    <a:pt x="13428" y="17496"/>
                  </a:lnTo>
                  <a:cubicBezTo>
                    <a:pt x="13295" y="17573"/>
                    <a:pt x="13288" y="17591"/>
                    <a:pt x="13205" y="17666"/>
                  </a:cubicBezTo>
                  <a:lnTo>
                    <a:pt x="13214" y="17659"/>
                  </a:lnTo>
                  <a:lnTo>
                    <a:pt x="13020" y="17828"/>
                  </a:lnTo>
                  <a:lnTo>
                    <a:pt x="13073" y="17791"/>
                  </a:lnTo>
                  <a:lnTo>
                    <a:pt x="13073" y="17791"/>
                  </a:lnTo>
                  <a:cubicBezTo>
                    <a:pt x="13004" y="17978"/>
                    <a:pt x="12825" y="18067"/>
                    <a:pt x="12687" y="18272"/>
                  </a:cubicBezTo>
                  <a:lnTo>
                    <a:pt x="12687" y="18272"/>
                  </a:lnTo>
                  <a:cubicBezTo>
                    <a:pt x="12732" y="18203"/>
                    <a:pt x="12740" y="18183"/>
                    <a:pt x="12732" y="18183"/>
                  </a:cubicBezTo>
                  <a:lnTo>
                    <a:pt x="12732" y="18183"/>
                  </a:lnTo>
                  <a:cubicBezTo>
                    <a:pt x="12723" y="18183"/>
                    <a:pt x="12691" y="18212"/>
                    <a:pt x="12674" y="18212"/>
                  </a:cubicBezTo>
                  <a:cubicBezTo>
                    <a:pt x="12670" y="18212"/>
                    <a:pt x="12666" y="18210"/>
                    <a:pt x="12665" y="18206"/>
                  </a:cubicBezTo>
                  <a:cubicBezTo>
                    <a:pt x="12621" y="18236"/>
                    <a:pt x="12560" y="18285"/>
                    <a:pt x="12546" y="18285"/>
                  </a:cubicBezTo>
                  <a:cubicBezTo>
                    <a:pt x="12543" y="18285"/>
                    <a:pt x="12542" y="18283"/>
                    <a:pt x="12544" y="18278"/>
                  </a:cubicBezTo>
                  <a:lnTo>
                    <a:pt x="12544" y="18278"/>
                  </a:lnTo>
                  <a:cubicBezTo>
                    <a:pt x="12482" y="18384"/>
                    <a:pt x="12384" y="18403"/>
                    <a:pt x="12296" y="18556"/>
                  </a:cubicBezTo>
                  <a:cubicBezTo>
                    <a:pt x="12296" y="18556"/>
                    <a:pt x="12296" y="18556"/>
                    <a:pt x="12296" y="18556"/>
                  </a:cubicBezTo>
                  <a:cubicBezTo>
                    <a:pt x="12283" y="18556"/>
                    <a:pt x="12230" y="18615"/>
                    <a:pt x="12209" y="18615"/>
                  </a:cubicBezTo>
                  <a:cubicBezTo>
                    <a:pt x="12205" y="18615"/>
                    <a:pt x="12202" y="18612"/>
                    <a:pt x="12201" y="18604"/>
                  </a:cubicBezTo>
                  <a:cubicBezTo>
                    <a:pt x="12167" y="18643"/>
                    <a:pt x="12160" y="18655"/>
                    <a:pt x="12165" y="18655"/>
                  </a:cubicBezTo>
                  <a:cubicBezTo>
                    <a:pt x="12175" y="18655"/>
                    <a:pt x="12230" y="18612"/>
                    <a:pt x="12243" y="18612"/>
                  </a:cubicBezTo>
                  <a:cubicBezTo>
                    <a:pt x="12244" y="18612"/>
                    <a:pt x="12245" y="18612"/>
                    <a:pt x="12245" y="18614"/>
                  </a:cubicBezTo>
                  <a:cubicBezTo>
                    <a:pt x="12173" y="18716"/>
                    <a:pt x="12064" y="18806"/>
                    <a:pt x="11946" y="18908"/>
                  </a:cubicBezTo>
                  <a:cubicBezTo>
                    <a:pt x="11888" y="18961"/>
                    <a:pt x="11826" y="19015"/>
                    <a:pt x="11768" y="19073"/>
                  </a:cubicBezTo>
                  <a:cubicBezTo>
                    <a:pt x="11740" y="19101"/>
                    <a:pt x="11705" y="19138"/>
                    <a:pt x="11684" y="19163"/>
                  </a:cubicBezTo>
                  <a:cubicBezTo>
                    <a:pt x="11654" y="19193"/>
                    <a:pt x="11626" y="19226"/>
                    <a:pt x="11596" y="19260"/>
                  </a:cubicBezTo>
                  <a:cubicBezTo>
                    <a:pt x="11494" y="19362"/>
                    <a:pt x="11434" y="19420"/>
                    <a:pt x="11367" y="19476"/>
                  </a:cubicBezTo>
                  <a:cubicBezTo>
                    <a:pt x="11334" y="19506"/>
                    <a:pt x="11299" y="19534"/>
                    <a:pt x="11260" y="19560"/>
                  </a:cubicBezTo>
                  <a:cubicBezTo>
                    <a:pt x="11211" y="19592"/>
                    <a:pt x="11160" y="19620"/>
                    <a:pt x="11107" y="19643"/>
                  </a:cubicBezTo>
                  <a:cubicBezTo>
                    <a:pt x="11100" y="19644"/>
                    <a:pt x="11095" y="19644"/>
                    <a:pt x="11090" y="19644"/>
                  </a:cubicBezTo>
                  <a:cubicBezTo>
                    <a:pt x="11033" y="19644"/>
                    <a:pt x="11165" y="19578"/>
                    <a:pt x="11163" y="19576"/>
                  </a:cubicBezTo>
                  <a:lnTo>
                    <a:pt x="11163" y="19576"/>
                  </a:lnTo>
                  <a:cubicBezTo>
                    <a:pt x="11017" y="19611"/>
                    <a:pt x="10915" y="19645"/>
                    <a:pt x="10778" y="19682"/>
                  </a:cubicBezTo>
                  <a:cubicBezTo>
                    <a:pt x="10803" y="19668"/>
                    <a:pt x="10773" y="19662"/>
                    <a:pt x="10731" y="19655"/>
                  </a:cubicBezTo>
                  <a:cubicBezTo>
                    <a:pt x="10636" y="19673"/>
                    <a:pt x="10653" y="19700"/>
                    <a:pt x="10559" y="19700"/>
                  </a:cubicBezTo>
                  <a:cubicBezTo>
                    <a:pt x="10546" y="19700"/>
                    <a:pt x="10531" y="19700"/>
                    <a:pt x="10513" y="19699"/>
                  </a:cubicBezTo>
                  <a:cubicBezTo>
                    <a:pt x="10546" y="19675"/>
                    <a:pt x="10583" y="19657"/>
                    <a:pt x="10620" y="19643"/>
                  </a:cubicBezTo>
                  <a:lnTo>
                    <a:pt x="10620" y="19643"/>
                  </a:lnTo>
                  <a:cubicBezTo>
                    <a:pt x="10558" y="19652"/>
                    <a:pt x="10493" y="19666"/>
                    <a:pt x="10428" y="19668"/>
                  </a:cubicBezTo>
                  <a:cubicBezTo>
                    <a:pt x="10389" y="19673"/>
                    <a:pt x="10350" y="19675"/>
                    <a:pt x="10311" y="19675"/>
                  </a:cubicBezTo>
                  <a:cubicBezTo>
                    <a:pt x="10283" y="19675"/>
                    <a:pt x="10256" y="19674"/>
                    <a:pt x="10228" y="19671"/>
                  </a:cubicBezTo>
                  <a:cubicBezTo>
                    <a:pt x="10196" y="19645"/>
                    <a:pt x="10314" y="19652"/>
                    <a:pt x="10360" y="19643"/>
                  </a:cubicBezTo>
                  <a:cubicBezTo>
                    <a:pt x="10227" y="19641"/>
                    <a:pt x="10025" y="19600"/>
                    <a:pt x="9945" y="19600"/>
                  </a:cubicBezTo>
                  <a:cubicBezTo>
                    <a:pt x="9936" y="19600"/>
                    <a:pt x="9928" y="19600"/>
                    <a:pt x="9922" y="19601"/>
                  </a:cubicBezTo>
                  <a:lnTo>
                    <a:pt x="9989" y="19632"/>
                  </a:lnTo>
                  <a:lnTo>
                    <a:pt x="9989" y="19632"/>
                  </a:lnTo>
                  <a:cubicBezTo>
                    <a:pt x="9976" y="19621"/>
                    <a:pt x="9995" y="19612"/>
                    <a:pt x="10021" y="19612"/>
                  </a:cubicBezTo>
                  <a:cubicBezTo>
                    <a:pt x="10025" y="19612"/>
                    <a:pt x="10029" y="19612"/>
                    <a:pt x="10034" y="19613"/>
                  </a:cubicBezTo>
                  <a:cubicBezTo>
                    <a:pt x="10082" y="19613"/>
                    <a:pt x="10131" y="19624"/>
                    <a:pt x="10173" y="19645"/>
                  </a:cubicBezTo>
                  <a:cubicBezTo>
                    <a:pt x="10191" y="19650"/>
                    <a:pt x="10207" y="19662"/>
                    <a:pt x="10219" y="19678"/>
                  </a:cubicBezTo>
                  <a:lnTo>
                    <a:pt x="10170" y="19675"/>
                  </a:lnTo>
                  <a:lnTo>
                    <a:pt x="10122" y="19668"/>
                  </a:lnTo>
                  <a:lnTo>
                    <a:pt x="10122" y="19668"/>
                  </a:lnTo>
                  <a:cubicBezTo>
                    <a:pt x="10150" y="19694"/>
                    <a:pt x="10184" y="19713"/>
                    <a:pt x="10224" y="19715"/>
                  </a:cubicBezTo>
                  <a:cubicBezTo>
                    <a:pt x="10263" y="19724"/>
                    <a:pt x="10303" y="19727"/>
                    <a:pt x="10342" y="19727"/>
                  </a:cubicBezTo>
                  <a:cubicBezTo>
                    <a:pt x="10354" y="19727"/>
                    <a:pt x="10365" y="19727"/>
                    <a:pt x="10377" y="19726"/>
                  </a:cubicBezTo>
                  <a:cubicBezTo>
                    <a:pt x="10490" y="19724"/>
                    <a:pt x="10611" y="19699"/>
                    <a:pt x="10708" y="19689"/>
                  </a:cubicBezTo>
                  <a:lnTo>
                    <a:pt x="10708" y="19689"/>
                  </a:lnTo>
                  <a:cubicBezTo>
                    <a:pt x="10683" y="19710"/>
                    <a:pt x="10657" y="19731"/>
                    <a:pt x="10629" y="19750"/>
                  </a:cubicBezTo>
                  <a:cubicBezTo>
                    <a:pt x="10664" y="19740"/>
                    <a:pt x="10699" y="19729"/>
                    <a:pt x="10731" y="19717"/>
                  </a:cubicBezTo>
                  <a:lnTo>
                    <a:pt x="10829" y="19682"/>
                  </a:lnTo>
                  <a:lnTo>
                    <a:pt x="10829" y="19682"/>
                  </a:lnTo>
                  <a:cubicBezTo>
                    <a:pt x="10873" y="19685"/>
                    <a:pt x="10910" y="19708"/>
                    <a:pt x="10813" y="19733"/>
                  </a:cubicBezTo>
                  <a:cubicBezTo>
                    <a:pt x="10818" y="19734"/>
                    <a:pt x="10823" y="19734"/>
                    <a:pt x="10829" y="19734"/>
                  </a:cubicBezTo>
                  <a:cubicBezTo>
                    <a:pt x="10868" y="19734"/>
                    <a:pt x="10908" y="19726"/>
                    <a:pt x="10945" y="19710"/>
                  </a:cubicBezTo>
                  <a:cubicBezTo>
                    <a:pt x="10982" y="19694"/>
                    <a:pt x="11021" y="19685"/>
                    <a:pt x="11061" y="19682"/>
                  </a:cubicBezTo>
                  <a:cubicBezTo>
                    <a:pt x="11071" y="19682"/>
                    <a:pt x="11071" y="19685"/>
                    <a:pt x="11065" y="19689"/>
                  </a:cubicBezTo>
                  <a:lnTo>
                    <a:pt x="11065" y="19689"/>
                  </a:lnTo>
                  <a:lnTo>
                    <a:pt x="11123" y="19662"/>
                  </a:lnTo>
                  <a:cubicBezTo>
                    <a:pt x="11156" y="19648"/>
                    <a:pt x="11188" y="19629"/>
                    <a:pt x="11188" y="19629"/>
                  </a:cubicBezTo>
                  <a:lnTo>
                    <a:pt x="11188" y="19629"/>
                  </a:lnTo>
                  <a:cubicBezTo>
                    <a:pt x="11166" y="19649"/>
                    <a:pt x="11221" y="19656"/>
                    <a:pt x="11145" y="19678"/>
                  </a:cubicBezTo>
                  <a:lnTo>
                    <a:pt x="11145" y="19678"/>
                  </a:lnTo>
                  <a:cubicBezTo>
                    <a:pt x="11246" y="19650"/>
                    <a:pt x="11341" y="19604"/>
                    <a:pt x="11422" y="19539"/>
                  </a:cubicBezTo>
                  <a:cubicBezTo>
                    <a:pt x="11492" y="19490"/>
                    <a:pt x="11538" y="19446"/>
                    <a:pt x="11591" y="19432"/>
                  </a:cubicBezTo>
                  <a:lnTo>
                    <a:pt x="11591" y="19432"/>
                  </a:lnTo>
                  <a:lnTo>
                    <a:pt x="11575" y="19448"/>
                  </a:lnTo>
                  <a:cubicBezTo>
                    <a:pt x="11619" y="19416"/>
                    <a:pt x="11656" y="19379"/>
                    <a:pt x="11691" y="19335"/>
                  </a:cubicBezTo>
                  <a:cubicBezTo>
                    <a:pt x="11705" y="19316"/>
                    <a:pt x="11703" y="19311"/>
                    <a:pt x="11696" y="19307"/>
                  </a:cubicBezTo>
                  <a:cubicBezTo>
                    <a:pt x="11684" y="19300"/>
                    <a:pt x="11668" y="19295"/>
                    <a:pt x="11747" y="19191"/>
                  </a:cubicBezTo>
                  <a:lnTo>
                    <a:pt x="11937" y="19133"/>
                  </a:lnTo>
                  <a:lnTo>
                    <a:pt x="11935" y="19082"/>
                  </a:lnTo>
                  <a:cubicBezTo>
                    <a:pt x="11958" y="19061"/>
                    <a:pt x="11998" y="19024"/>
                    <a:pt x="12012" y="19024"/>
                  </a:cubicBezTo>
                  <a:cubicBezTo>
                    <a:pt x="12014" y="19024"/>
                    <a:pt x="12016" y="19025"/>
                    <a:pt x="12016" y="19029"/>
                  </a:cubicBezTo>
                  <a:cubicBezTo>
                    <a:pt x="12044" y="18987"/>
                    <a:pt x="12048" y="18976"/>
                    <a:pt x="12043" y="18976"/>
                  </a:cubicBezTo>
                  <a:lnTo>
                    <a:pt x="12043" y="18976"/>
                  </a:lnTo>
                  <a:cubicBezTo>
                    <a:pt x="12038" y="18976"/>
                    <a:pt x="12026" y="18985"/>
                    <a:pt x="12020" y="18985"/>
                  </a:cubicBezTo>
                  <a:cubicBezTo>
                    <a:pt x="12015" y="18985"/>
                    <a:pt x="12015" y="18980"/>
                    <a:pt x="12025" y="18959"/>
                  </a:cubicBezTo>
                  <a:cubicBezTo>
                    <a:pt x="12169" y="18865"/>
                    <a:pt x="12343" y="18625"/>
                    <a:pt x="12417" y="18625"/>
                  </a:cubicBezTo>
                  <a:cubicBezTo>
                    <a:pt x="12419" y="18625"/>
                    <a:pt x="12422" y="18625"/>
                    <a:pt x="12424" y="18625"/>
                  </a:cubicBezTo>
                  <a:cubicBezTo>
                    <a:pt x="12428" y="18614"/>
                    <a:pt x="12426" y="18609"/>
                    <a:pt x="12422" y="18609"/>
                  </a:cubicBezTo>
                  <a:cubicBezTo>
                    <a:pt x="12409" y="18609"/>
                    <a:pt x="12371" y="18642"/>
                    <a:pt x="12365" y="18642"/>
                  </a:cubicBezTo>
                  <a:cubicBezTo>
                    <a:pt x="12361" y="18642"/>
                    <a:pt x="12370" y="18628"/>
                    <a:pt x="12407" y="18581"/>
                  </a:cubicBezTo>
                  <a:cubicBezTo>
                    <a:pt x="12410" y="18581"/>
                    <a:pt x="12412" y="18582"/>
                    <a:pt x="12414" y="18582"/>
                  </a:cubicBezTo>
                  <a:cubicBezTo>
                    <a:pt x="12494" y="18582"/>
                    <a:pt x="12555" y="18419"/>
                    <a:pt x="12686" y="18331"/>
                  </a:cubicBezTo>
                  <a:lnTo>
                    <a:pt x="12686" y="18331"/>
                  </a:lnTo>
                  <a:cubicBezTo>
                    <a:pt x="12678" y="18371"/>
                    <a:pt x="12617" y="18429"/>
                    <a:pt x="12627" y="18429"/>
                  </a:cubicBezTo>
                  <a:cubicBezTo>
                    <a:pt x="12631" y="18429"/>
                    <a:pt x="12648" y="18418"/>
                    <a:pt x="12688" y="18391"/>
                  </a:cubicBezTo>
                  <a:cubicBezTo>
                    <a:pt x="12716" y="18282"/>
                    <a:pt x="12918" y="18180"/>
                    <a:pt x="13003" y="18078"/>
                  </a:cubicBezTo>
                  <a:cubicBezTo>
                    <a:pt x="12975" y="18041"/>
                    <a:pt x="13196" y="17858"/>
                    <a:pt x="13344" y="17689"/>
                  </a:cubicBezTo>
                  <a:cubicBezTo>
                    <a:pt x="13344" y="17689"/>
                    <a:pt x="13345" y="17690"/>
                    <a:pt x="13345" y="17690"/>
                  </a:cubicBezTo>
                  <a:cubicBezTo>
                    <a:pt x="13367" y="17690"/>
                    <a:pt x="13667" y="17404"/>
                    <a:pt x="13822" y="17271"/>
                  </a:cubicBezTo>
                  <a:lnTo>
                    <a:pt x="13822" y="17278"/>
                  </a:lnTo>
                  <a:lnTo>
                    <a:pt x="13822" y="17278"/>
                  </a:lnTo>
                  <a:cubicBezTo>
                    <a:pt x="13824" y="17216"/>
                    <a:pt x="13978" y="17070"/>
                    <a:pt x="14084" y="16956"/>
                  </a:cubicBezTo>
                  <a:lnTo>
                    <a:pt x="14084" y="16956"/>
                  </a:lnTo>
                  <a:cubicBezTo>
                    <a:pt x="14097" y="16979"/>
                    <a:pt x="14086" y="17007"/>
                    <a:pt x="14035" y="17077"/>
                  </a:cubicBezTo>
                  <a:lnTo>
                    <a:pt x="14139" y="16970"/>
                  </a:lnTo>
                  <a:cubicBezTo>
                    <a:pt x="14153" y="16935"/>
                    <a:pt x="14179" y="16898"/>
                    <a:pt x="14244" y="16826"/>
                  </a:cubicBezTo>
                  <a:lnTo>
                    <a:pt x="14244" y="16826"/>
                  </a:lnTo>
                  <a:lnTo>
                    <a:pt x="14241" y="16877"/>
                  </a:lnTo>
                  <a:cubicBezTo>
                    <a:pt x="14380" y="16736"/>
                    <a:pt x="14494" y="16569"/>
                    <a:pt x="14689" y="16404"/>
                  </a:cubicBezTo>
                  <a:cubicBezTo>
                    <a:pt x="14687" y="16400"/>
                    <a:pt x="14681" y="16398"/>
                    <a:pt x="14673" y="16398"/>
                  </a:cubicBezTo>
                  <a:cubicBezTo>
                    <a:pt x="14655" y="16398"/>
                    <a:pt x="14625" y="16407"/>
                    <a:pt x="14605" y="16407"/>
                  </a:cubicBezTo>
                  <a:cubicBezTo>
                    <a:pt x="14574" y="16407"/>
                    <a:pt x="14566" y="16386"/>
                    <a:pt x="14656" y="16279"/>
                  </a:cubicBezTo>
                  <a:cubicBezTo>
                    <a:pt x="14674" y="16285"/>
                    <a:pt x="14698" y="16297"/>
                    <a:pt x="14673" y="16334"/>
                  </a:cubicBezTo>
                  <a:lnTo>
                    <a:pt x="14673" y="16334"/>
                  </a:lnTo>
                  <a:cubicBezTo>
                    <a:pt x="14695" y="16307"/>
                    <a:pt x="14720" y="16281"/>
                    <a:pt x="14747" y="16258"/>
                  </a:cubicBezTo>
                  <a:lnTo>
                    <a:pt x="14747" y="16258"/>
                  </a:lnTo>
                  <a:lnTo>
                    <a:pt x="14691" y="16353"/>
                  </a:lnTo>
                  <a:cubicBezTo>
                    <a:pt x="14781" y="16282"/>
                    <a:pt x="14716" y="16295"/>
                    <a:pt x="14784" y="16231"/>
                  </a:cubicBezTo>
                  <a:cubicBezTo>
                    <a:pt x="14786" y="16233"/>
                    <a:pt x="14789" y="16235"/>
                    <a:pt x="14793" y="16235"/>
                  </a:cubicBezTo>
                  <a:cubicBezTo>
                    <a:pt x="14808" y="16235"/>
                    <a:pt x="14831" y="16213"/>
                    <a:pt x="14842" y="16213"/>
                  </a:cubicBezTo>
                  <a:cubicBezTo>
                    <a:pt x="14846" y="16213"/>
                    <a:pt x="14848" y="16215"/>
                    <a:pt x="14849" y="16219"/>
                  </a:cubicBezTo>
                  <a:cubicBezTo>
                    <a:pt x="14835" y="16238"/>
                    <a:pt x="14786" y="16268"/>
                    <a:pt x="14767" y="16300"/>
                  </a:cubicBezTo>
                  <a:cubicBezTo>
                    <a:pt x="14844" y="16231"/>
                    <a:pt x="14944" y="16152"/>
                    <a:pt x="14985" y="16136"/>
                  </a:cubicBezTo>
                  <a:cubicBezTo>
                    <a:pt x="14969" y="16131"/>
                    <a:pt x="14962" y="16112"/>
                    <a:pt x="15016" y="16054"/>
                  </a:cubicBezTo>
                  <a:cubicBezTo>
                    <a:pt x="15078" y="15991"/>
                    <a:pt x="15097" y="15980"/>
                    <a:pt x="15108" y="15980"/>
                  </a:cubicBezTo>
                  <a:cubicBezTo>
                    <a:pt x="15115" y="15980"/>
                    <a:pt x="15118" y="15983"/>
                    <a:pt x="15125" y="15983"/>
                  </a:cubicBezTo>
                  <a:cubicBezTo>
                    <a:pt x="15133" y="15983"/>
                    <a:pt x="15146" y="15979"/>
                    <a:pt x="15173" y="15957"/>
                  </a:cubicBezTo>
                  <a:cubicBezTo>
                    <a:pt x="15194" y="15911"/>
                    <a:pt x="15296" y="15834"/>
                    <a:pt x="15273" y="15806"/>
                  </a:cubicBezTo>
                  <a:cubicBezTo>
                    <a:pt x="15294" y="15783"/>
                    <a:pt x="15324" y="15767"/>
                    <a:pt x="15356" y="15762"/>
                  </a:cubicBezTo>
                  <a:cubicBezTo>
                    <a:pt x="15411" y="15687"/>
                    <a:pt x="15639" y="15468"/>
                    <a:pt x="15600" y="15468"/>
                  </a:cubicBezTo>
                  <a:cubicBezTo>
                    <a:pt x="15599" y="15468"/>
                    <a:pt x="15597" y="15468"/>
                    <a:pt x="15596" y="15468"/>
                  </a:cubicBezTo>
                  <a:lnTo>
                    <a:pt x="15596" y="15468"/>
                  </a:lnTo>
                  <a:cubicBezTo>
                    <a:pt x="15606" y="15460"/>
                    <a:pt x="15618" y="15450"/>
                    <a:pt x="15628" y="15440"/>
                  </a:cubicBezTo>
                  <a:lnTo>
                    <a:pt x="15628" y="15440"/>
                  </a:lnTo>
                  <a:lnTo>
                    <a:pt x="15595" y="15468"/>
                  </a:lnTo>
                  <a:lnTo>
                    <a:pt x="15595" y="15468"/>
                  </a:lnTo>
                  <a:cubicBezTo>
                    <a:pt x="15595" y="15468"/>
                    <a:pt x="15596" y="15468"/>
                    <a:pt x="15596" y="15468"/>
                  </a:cubicBezTo>
                  <a:lnTo>
                    <a:pt x="15596" y="15468"/>
                  </a:lnTo>
                  <a:cubicBezTo>
                    <a:pt x="15594" y="15470"/>
                    <a:pt x="15592" y="15471"/>
                    <a:pt x="15590" y="15473"/>
                  </a:cubicBezTo>
                  <a:lnTo>
                    <a:pt x="15595" y="15468"/>
                  </a:lnTo>
                  <a:lnTo>
                    <a:pt x="15595" y="15468"/>
                  </a:lnTo>
                  <a:cubicBezTo>
                    <a:pt x="15591" y="15469"/>
                    <a:pt x="15586" y="15471"/>
                    <a:pt x="15579" y="15475"/>
                  </a:cubicBezTo>
                  <a:lnTo>
                    <a:pt x="15560" y="15491"/>
                  </a:lnTo>
                  <a:cubicBezTo>
                    <a:pt x="15563" y="15489"/>
                    <a:pt x="15565" y="15484"/>
                    <a:pt x="15570" y="15479"/>
                  </a:cubicBezTo>
                  <a:cubicBezTo>
                    <a:pt x="15781" y="15217"/>
                    <a:pt x="16075" y="15004"/>
                    <a:pt x="16297" y="14758"/>
                  </a:cubicBezTo>
                  <a:lnTo>
                    <a:pt x="16307" y="14768"/>
                  </a:lnTo>
                  <a:cubicBezTo>
                    <a:pt x="16437" y="14619"/>
                    <a:pt x="16610" y="14452"/>
                    <a:pt x="16692" y="14332"/>
                  </a:cubicBezTo>
                  <a:cubicBezTo>
                    <a:pt x="16724" y="14301"/>
                    <a:pt x="16774" y="14270"/>
                    <a:pt x="16792" y="14270"/>
                  </a:cubicBezTo>
                  <a:cubicBezTo>
                    <a:pt x="16797" y="14270"/>
                    <a:pt x="16800" y="14272"/>
                    <a:pt x="16798" y="14279"/>
                  </a:cubicBezTo>
                  <a:cubicBezTo>
                    <a:pt x="16898" y="14165"/>
                    <a:pt x="16900" y="14144"/>
                    <a:pt x="17069" y="14005"/>
                  </a:cubicBezTo>
                  <a:lnTo>
                    <a:pt x="17069" y="14005"/>
                  </a:lnTo>
                  <a:cubicBezTo>
                    <a:pt x="17035" y="14050"/>
                    <a:pt x="17033" y="14058"/>
                    <a:pt x="17037" y="14058"/>
                  </a:cubicBezTo>
                  <a:cubicBezTo>
                    <a:pt x="17039" y="14058"/>
                    <a:pt x="17043" y="14056"/>
                    <a:pt x="17043" y="14056"/>
                  </a:cubicBezTo>
                  <a:lnTo>
                    <a:pt x="17043" y="14056"/>
                  </a:lnTo>
                  <a:cubicBezTo>
                    <a:pt x="17044" y="14056"/>
                    <a:pt x="17033" y="14066"/>
                    <a:pt x="16970" y="14126"/>
                  </a:cubicBezTo>
                  <a:cubicBezTo>
                    <a:pt x="17118" y="13993"/>
                    <a:pt x="17162" y="13977"/>
                    <a:pt x="17287" y="13803"/>
                  </a:cubicBezTo>
                  <a:lnTo>
                    <a:pt x="17287" y="13803"/>
                  </a:lnTo>
                  <a:cubicBezTo>
                    <a:pt x="17282" y="13817"/>
                    <a:pt x="17284" y="13823"/>
                    <a:pt x="17290" y="13823"/>
                  </a:cubicBezTo>
                  <a:cubicBezTo>
                    <a:pt x="17317" y="13823"/>
                    <a:pt x="17433" y="13713"/>
                    <a:pt x="17480" y="13655"/>
                  </a:cubicBezTo>
                  <a:lnTo>
                    <a:pt x="17480" y="13655"/>
                  </a:lnTo>
                  <a:lnTo>
                    <a:pt x="17366" y="13736"/>
                  </a:lnTo>
                  <a:cubicBezTo>
                    <a:pt x="17438" y="13660"/>
                    <a:pt x="17505" y="13597"/>
                    <a:pt x="17573" y="13532"/>
                  </a:cubicBezTo>
                  <a:lnTo>
                    <a:pt x="17573" y="13532"/>
                  </a:lnTo>
                  <a:lnTo>
                    <a:pt x="17566" y="13599"/>
                  </a:lnTo>
                  <a:cubicBezTo>
                    <a:pt x="17885" y="13349"/>
                    <a:pt x="18018" y="13024"/>
                    <a:pt x="18293" y="12869"/>
                  </a:cubicBezTo>
                  <a:cubicBezTo>
                    <a:pt x="18303" y="12852"/>
                    <a:pt x="18304" y="12845"/>
                    <a:pt x="18300" y="12845"/>
                  </a:cubicBezTo>
                  <a:cubicBezTo>
                    <a:pt x="18282" y="12845"/>
                    <a:pt x="18186" y="12939"/>
                    <a:pt x="18166" y="12939"/>
                  </a:cubicBezTo>
                  <a:cubicBezTo>
                    <a:pt x="18161" y="12939"/>
                    <a:pt x="18161" y="12933"/>
                    <a:pt x="18168" y="12918"/>
                  </a:cubicBezTo>
                  <a:cubicBezTo>
                    <a:pt x="18303" y="12790"/>
                    <a:pt x="18481" y="12698"/>
                    <a:pt x="18523" y="12656"/>
                  </a:cubicBezTo>
                  <a:cubicBezTo>
                    <a:pt x="18718" y="12494"/>
                    <a:pt x="18646" y="12447"/>
                    <a:pt x="18845" y="12271"/>
                  </a:cubicBezTo>
                  <a:lnTo>
                    <a:pt x="18845" y="12271"/>
                  </a:lnTo>
                  <a:cubicBezTo>
                    <a:pt x="18838" y="12273"/>
                    <a:pt x="18831" y="12275"/>
                    <a:pt x="18824" y="12275"/>
                  </a:cubicBezTo>
                  <a:cubicBezTo>
                    <a:pt x="18797" y="12275"/>
                    <a:pt x="18785" y="12248"/>
                    <a:pt x="18889" y="12127"/>
                  </a:cubicBezTo>
                  <a:cubicBezTo>
                    <a:pt x="18959" y="12062"/>
                    <a:pt x="19011" y="12034"/>
                    <a:pt x="19035" y="12034"/>
                  </a:cubicBezTo>
                  <a:cubicBezTo>
                    <a:pt x="19057" y="12034"/>
                    <a:pt x="19055" y="12058"/>
                    <a:pt x="19019" y="12102"/>
                  </a:cubicBezTo>
                  <a:cubicBezTo>
                    <a:pt x="18993" y="12130"/>
                    <a:pt x="18976" y="12142"/>
                    <a:pt x="18970" y="12142"/>
                  </a:cubicBezTo>
                  <a:cubicBezTo>
                    <a:pt x="18969" y="12142"/>
                    <a:pt x="18968" y="12142"/>
                    <a:pt x="18968" y="12141"/>
                  </a:cubicBezTo>
                  <a:cubicBezTo>
                    <a:pt x="18939" y="12177"/>
                    <a:pt x="18902" y="12221"/>
                    <a:pt x="18916" y="12221"/>
                  </a:cubicBezTo>
                  <a:cubicBezTo>
                    <a:pt x="18920" y="12221"/>
                    <a:pt x="18928" y="12217"/>
                    <a:pt x="18943" y="12208"/>
                  </a:cubicBezTo>
                  <a:lnTo>
                    <a:pt x="18950" y="12181"/>
                  </a:lnTo>
                  <a:cubicBezTo>
                    <a:pt x="19013" y="12133"/>
                    <a:pt x="19156" y="11992"/>
                    <a:pt x="19178" y="11992"/>
                  </a:cubicBezTo>
                  <a:cubicBezTo>
                    <a:pt x="19182" y="11992"/>
                    <a:pt x="19183" y="11996"/>
                    <a:pt x="19179" y="12004"/>
                  </a:cubicBezTo>
                  <a:cubicBezTo>
                    <a:pt x="19217" y="11958"/>
                    <a:pt x="19227" y="11940"/>
                    <a:pt x="19220" y="11940"/>
                  </a:cubicBezTo>
                  <a:lnTo>
                    <a:pt x="19220" y="11940"/>
                  </a:lnTo>
                  <a:cubicBezTo>
                    <a:pt x="19211" y="11940"/>
                    <a:pt x="19175" y="11970"/>
                    <a:pt x="19133" y="12006"/>
                  </a:cubicBezTo>
                  <a:lnTo>
                    <a:pt x="19133" y="12006"/>
                  </a:lnTo>
                  <a:cubicBezTo>
                    <a:pt x="19207" y="11942"/>
                    <a:pt x="19279" y="11875"/>
                    <a:pt x="19348" y="11805"/>
                  </a:cubicBezTo>
                  <a:cubicBezTo>
                    <a:pt x="19413" y="11742"/>
                    <a:pt x="19480" y="11666"/>
                    <a:pt x="19571" y="11573"/>
                  </a:cubicBezTo>
                  <a:lnTo>
                    <a:pt x="19571" y="11573"/>
                  </a:lnTo>
                  <a:cubicBezTo>
                    <a:pt x="19551" y="11589"/>
                    <a:pt x="19528" y="11601"/>
                    <a:pt x="19520" y="11601"/>
                  </a:cubicBezTo>
                  <a:cubicBezTo>
                    <a:pt x="19515" y="11601"/>
                    <a:pt x="19516" y="11596"/>
                    <a:pt x="19527" y="11585"/>
                  </a:cubicBezTo>
                  <a:cubicBezTo>
                    <a:pt x="19652" y="11443"/>
                    <a:pt x="19668" y="11402"/>
                    <a:pt x="19673" y="11374"/>
                  </a:cubicBezTo>
                  <a:cubicBezTo>
                    <a:pt x="19675" y="11346"/>
                    <a:pt x="19673" y="11330"/>
                    <a:pt x="19731" y="11219"/>
                  </a:cubicBezTo>
                  <a:cubicBezTo>
                    <a:pt x="19755" y="11182"/>
                    <a:pt x="19767" y="11174"/>
                    <a:pt x="19774" y="11174"/>
                  </a:cubicBezTo>
                  <a:cubicBezTo>
                    <a:pt x="19780" y="11174"/>
                    <a:pt x="19784" y="11179"/>
                    <a:pt x="19787" y="11179"/>
                  </a:cubicBezTo>
                  <a:cubicBezTo>
                    <a:pt x="19795" y="11179"/>
                    <a:pt x="19805" y="11160"/>
                    <a:pt x="19844" y="11045"/>
                  </a:cubicBezTo>
                  <a:cubicBezTo>
                    <a:pt x="19867" y="10996"/>
                    <a:pt x="19880" y="10978"/>
                    <a:pt x="19887" y="10978"/>
                  </a:cubicBezTo>
                  <a:lnTo>
                    <a:pt x="19887" y="10978"/>
                  </a:lnTo>
                  <a:cubicBezTo>
                    <a:pt x="19900" y="10978"/>
                    <a:pt x="19889" y="11048"/>
                    <a:pt x="19881" y="11091"/>
                  </a:cubicBezTo>
                  <a:cubicBezTo>
                    <a:pt x="19946" y="10859"/>
                    <a:pt x="20018" y="10662"/>
                    <a:pt x="20034" y="10521"/>
                  </a:cubicBezTo>
                  <a:lnTo>
                    <a:pt x="20034" y="10586"/>
                  </a:lnTo>
                  <a:lnTo>
                    <a:pt x="20032" y="10651"/>
                  </a:lnTo>
                  <a:cubicBezTo>
                    <a:pt x="20037" y="10574"/>
                    <a:pt x="20039" y="10512"/>
                    <a:pt x="20041" y="10447"/>
                  </a:cubicBezTo>
                  <a:lnTo>
                    <a:pt x="20041" y="10447"/>
                  </a:lnTo>
                  <a:lnTo>
                    <a:pt x="20009" y="10518"/>
                  </a:lnTo>
                  <a:cubicBezTo>
                    <a:pt x="20018" y="10444"/>
                    <a:pt x="20021" y="10382"/>
                    <a:pt x="20032" y="10382"/>
                  </a:cubicBezTo>
                  <a:cubicBezTo>
                    <a:pt x="20026" y="10362"/>
                    <a:pt x="20020" y="10356"/>
                    <a:pt x="20014" y="10356"/>
                  </a:cubicBezTo>
                  <a:cubicBezTo>
                    <a:pt x="20006" y="10356"/>
                    <a:pt x="19998" y="10365"/>
                    <a:pt x="19988" y="10365"/>
                  </a:cubicBezTo>
                  <a:cubicBezTo>
                    <a:pt x="19977" y="10365"/>
                    <a:pt x="19965" y="10352"/>
                    <a:pt x="19951" y="10291"/>
                  </a:cubicBezTo>
                  <a:cubicBezTo>
                    <a:pt x="19953" y="10263"/>
                    <a:pt x="19953" y="10233"/>
                    <a:pt x="19951" y="10203"/>
                  </a:cubicBezTo>
                  <a:lnTo>
                    <a:pt x="19935" y="10106"/>
                  </a:lnTo>
                  <a:cubicBezTo>
                    <a:pt x="19928" y="10041"/>
                    <a:pt x="19914" y="9985"/>
                    <a:pt x="19930" y="9964"/>
                  </a:cubicBezTo>
                  <a:lnTo>
                    <a:pt x="19930" y="9964"/>
                  </a:lnTo>
                  <a:cubicBezTo>
                    <a:pt x="19945" y="10072"/>
                    <a:pt x="19954" y="10098"/>
                    <a:pt x="19961" y="10098"/>
                  </a:cubicBezTo>
                  <a:cubicBezTo>
                    <a:pt x="19968" y="10098"/>
                    <a:pt x="19974" y="10076"/>
                    <a:pt x="19982" y="10076"/>
                  </a:cubicBezTo>
                  <a:cubicBezTo>
                    <a:pt x="19987" y="10076"/>
                    <a:pt x="19993" y="10086"/>
                    <a:pt x="20001" y="10117"/>
                  </a:cubicBezTo>
                  <a:lnTo>
                    <a:pt x="20001" y="10117"/>
                  </a:lnTo>
                  <a:cubicBezTo>
                    <a:pt x="19995" y="10081"/>
                    <a:pt x="19991" y="10040"/>
                    <a:pt x="19983" y="9995"/>
                  </a:cubicBezTo>
                  <a:cubicBezTo>
                    <a:pt x="19984" y="9992"/>
                    <a:pt x="19985" y="9991"/>
                    <a:pt x="19986" y="9991"/>
                  </a:cubicBezTo>
                  <a:cubicBezTo>
                    <a:pt x="19989" y="9991"/>
                    <a:pt x="19996" y="10008"/>
                    <a:pt x="20002" y="10022"/>
                  </a:cubicBezTo>
                  <a:cubicBezTo>
                    <a:pt x="19983" y="9872"/>
                    <a:pt x="19967" y="9839"/>
                    <a:pt x="19939" y="9809"/>
                  </a:cubicBezTo>
                  <a:cubicBezTo>
                    <a:pt x="19909" y="9781"/>
                    <a:pt x="19886" y="9749"/>
                    <a:pt x="19824" y="9610"/>
                  </a:cubicBezTo>
                  <a:lnTo>
                    <a:pt x="19824" y="9610"/>
                  </a:lnTo>
                  <a:cubicBezTo>
                    <a:pt x="19828" y="9613"/>
                    <a:pt x="19831" y="9614"/>
                    <a:pt x="19833" y="9614"/>
                  </a:cubicBezTo>
                  <a:cubicBezTo>
                    <a:pt x="19855" y="9614"/>
                    <a:pt x="19830" y="9521"/>
                    <a:pt x="19805" y="9482"/>
                  </a:cubicBezTo>
                  <a:lnTo>
                    <a:pt x="19805" y="9482"/>
                  </a:lnTo>
                  <a:cubicBezTo>
                    <a:pt x="19827" y="9531"/>
                    <a:pt x="19831" y="9550"/>
                    <a:pt x="19821" y="9550"/>
                  </a:cubicBezTo>
                  <a:cubicBezTo>
                    <a:pt x="19809" y="9550"/>
                    <a:pt x="19773" y="9513"/>
                    <a:pt x="19731" y="9461"/>
                  </a:cubicBezTo>
                  <a:cubicBezTo>
                    <a:pt x="19705" y="9401"/>
                    <a:pt x="19671" y="9345"/>
                    <a:pt x="19626" y="9299"/>
                  </a:cubicBezTo>
                  <a:cubicBezTo>
                    <a:pt x="19596" y="9269"/>
                    <a:pt x="19569" y="9239"/>
                    <a:pt x="19543" y="9204"/>
                  </a:cubicBezTo>
                  <a:lnTo>
                    <a:pt x="19543" y="9204"/>
                  </a:lnTo>
                  <a:lnTo>
                    <a:pt x="19608" y="9306"/>
                  </a:lnTo>
                  <a:cubicBezTo>
                    <a:pt x="19578" y="9287"/>
                    <a:pt x="19552" y="9264"/>
                    <a:pt x="19534" y="9236"/>
                  </a:cubicBezTo>
                  <a:cubicBezTo>
                    <a:pt x="19504" y="9202"/>
                    <a:pt x="19464" y="9165"/>
                    <a:pt x="19418" y="9118"/>
                  </a:cubicBezTo>
                  <a:cubicBezTo>
                    <a:pt x="19418" y="9117"/>
                    <a:pt x="19420" y="9116"/>
                    <a:pt x="19421" y="9116"/>
                  </a:cubicBezTo>
                  <a:cubicBezTo>
                    <a:pt x="19435" y="9116"/>
                    <a:pt x="19481" y="9167"/>
                    <a:pt x="19485" y="9167"/>
                  </a:cubicBezTo>
                  <a:cubicBezTo>
                    <a:pt x="19486" y="9167"/>
                    <a:pt x="19485" y="9164"/>
                    <a:pt x="19480" y="9158"/>
                  </a:cubicBezTo>
                  <a:cubicBezTo>
                    <a:pt x="19355" y="9072"/>
                    <a:pt x="19283" y="8898"/>
                    <a:pt x="19126" y="8773"/>
                  </a:cubicBezTo>
                  <a:cubicBezTo>
                    <a:pt x="19070" y="8699"/>
                    <a:pt x="19149" y="8738"/>
                    <a:pt x="19098" y="8673"/>
                  </a:cubicBezTo>
                  <a:cubicBezTo>
                    <a:pt x="18922" y="8536"/>
                    <a:pt x="18950" y="8483"/>
                    <a:pt x="18769" y="8335"/>
                  </a:cubicBezTo>
                  <a:lnTo>
                    <a:pt x="18769" y="8335"/>
                  </a:lnTo>
                  <a:cubicBezTo>
                    <a:pt x="18781" y="8366"/>
                    <a:pt x="18790" y="8384"/>
                    <a:pt x="18783" y="8384"/>
                  </a:cubicBezTo>
                  <a:cubicBezTo>
                    <a:pt x="18774" y="8384"/>
                    <a:pt x="18744" y="8361"/>
                    <a:pt x="18671" y="8309"/>
                  </a:cubicBezTo>
                  <a:lnTo>
                    <a:pt x="18671" y="8309"/>
                  </a:lnTo>
                  <a:lnTo>
                    <a:pt x="18956" y="8567"/>
                  </a:lnTo>
                  <a:lnTo>
                    <a:pt x="18752" y="8423"/>
                  </a:lnTo>
                  <a:lnTo>
                    <a:pt x="18752" y="8423"/>
                  </a:lnTo>
                  <a:cubicBezTo>
                    <a:pt x="18834" y="8506"/>
                    <a:pt x="18938" y="8583"/>
                    <a:pt x="18984" y="8636"/>
                  </a:cubicBezTo>
                  <a:cubicBezTo>
                    <a:pt x="18934" y="8602"/>
                    <a:pt x="18912" y="8586"/>
                    <a:pt x="18906" y="8586"/>
                  </a:cubicBezTo>
                  <a:lnTo>
                    <a:pt x="18906" y="8586"/>
                  </a:lnTo>
                  <a:cubicBezTo>
                    <a:pt x="18901" y="8586"/>
                    <a:pt x="18909" y="8601"/>
                    <a:pt x="18919" y="8629"/>
                  </a:cubicBezTo>
                  <a:cubicBezTo>
                    <a:pt x="18841" y="8485"/>
                    <a:pt x="18681" y="8425"/>
                    <a:pt x="18572" y="8274"/>
                  </a:cubicBezTo>
                  <a:lnTo>
                    <a:pt x="18630" y="8226"/>
                  </a:lnTo>
                  <a:cubicBezTo>
                    <a:pt x="18458" y="8008"/>
                    <a:pt x="18256" y="7908"/>
                    <a:pt x="18018" y="7642"/>
                  </a:cubicBezTo>
                  <a:lnTo>
                    <a:pt x="18018" y="7642"/>
                  </a:lnTo>
                  <a:lnTo>
                    <a:pt x="18089" y="7732"/>
                  </a:lnTo>
                  <a:cubicBezTo>
                    <a:pt x="18034" y="7718"/>
                    <a:pt x="17932" y="7579"/>
                    <a:pt x="17841" y="7505"/>
                  </a:cubicBezTo>
                  <a:cubicBezTo>
                    <a:pt x="17865" y="7496"/>
                    <a:pt x="17821" y="7438"/>
                    <a:pt x="17797" y="7393"/>
                  </a:cubicBezTo>
                  <a:cubicBezTo>
                    <a:pt x="17797" y="7394"/>
                    <a:pt x="17796" y="7394"/>
                    <a:pt x="17796" y="7394"/>
                  </a:cubicBezTo>
                  <a:cubicBezTo>
                    <a:pt x="17776" y="7394"/>
                    <a:pt x="17621" y="7219"/>
                    <a:pt x="17560" y="7219"/>
                  </a:cubicBezTo>
                  <a:cubicBezTo>
                    <a:pt x="17558" y="7219"/>
                    <a:pt x="17556" y="7219"/>
                    <a:pt x="17554" y="7220"/>
                  </a:cubicBezTo>
                  <a:lnTo>
                    <a:pt x="17466" y="7083"/>
                  </a:lnTo>
                  <a:cubicBezTo>
                    <a:pt x="17271" y="6870"/>
                    <a:pt x="17183" y="6900"/>
                    <a:pt x="16993" y="6698"/>
                  </a:cubicBezTo>
                  <a:lnTo>
                    <a:pt x="16993" y="6698"/>
                  </a:lnTo>
                  <a:cubicBezTo>
                    <a:pt x="17007" y="6705"/>
                    <a:pt x="17016" y="6708"/>
                    <a:pt x="17022" y="6708"/>
                  </a:cubicBezTo>
                  <a:cubicBezTo>
                    <a:pt x="17036" y="6708"/>
                    <a:pt x="17035" y="6694"/>
                    <a:pt x="17047" y="6694"/>
                  </a:cubicBezTo>
                  <a:cubicBezTo>
                    <a:pt x="17058" y="6694"/>
                    <a:pt x="17081" y="6706"/>
                    <a:pt x="17139" y="6754"/>
                  </a:cubicBezTo>
                  <a:cubicBezTo>
                    <a:pt x="17079" y="6694"/>
                    <a:pt x="17028" y="6636"/>
                    <a:pt x="17009" y="6636"/>
                  </a:cubicBezTo>
                  <a:cubicBezTo>
                    <a:pt x="17007" y="6636"/>
                    <a:pt x="17006" y="6637"/>
                    <a:pt x="17005" y="6638"/>
                  </a:cubicBezTo>
                  <a:cubicBezTo>
                    <a:pt x="16977" y="6589"/>
                    <a:pt x="16801" y="6480"/>
                    <a:pt x="16756" y="6404"/>
                  </a:cubicBezTo>
                  <a:cubicBezTo>
                    <a:pt x="16719" y="6383"/>
                    <a:pt x="16694" y="6392"/>
                    <a:pt x="16622" y="6316"/>
                  </a:cubicBezTo>
                  <a:cubicBezTo>
                    <a:pt x="16620" y="6310"/>
                    <a:pt x="16621" y="6308"/>
                    <a:pt x="16623" y="6308"/>
                  </a:cubicBezTo>
                  <a:lnTo>
                    <a:pt x="16623" y="6308"/>
                  </a:lnTo>
                  <a:cubicBezTo>
                    <a:pt x="16606" y="6300"/>
                    <a:pt x="16557" y="6257"/>
                    <a:pt x="16542" y="6257"/>
                  </a:cubicBezTo>
                  <a:lnTo>
                    <a:pt x="16542" y="6257"/>
                  </a:lnTo>
                  <a:cubicBezTo>
                    <a:pt x="16536" y="6257"/>
                    <a:pt x="16536" y="6265"/>
                    <a:pt x="16548" y="6288"/>
                  </a:cubicBezTo>
                  <a:cubicBezTo>
                    <a:pt x="16404" y="6033"/>
                    <a:pt x="15982" y="5729"/>
                    <a:pt x="15852" y="5506"/>
                  </a:cubicBezTo>
                  <a:cubicBezTo>
                    <a:pt x="15704" y="5370"/>
                    <a:pt x="15526" y="5203"/>
                    <a:pt x="15396" y="5073"/>
                  </a:cubicBezTo>
                  <a:lnTo>
                    <a:pt x="15396" y="5073"/>
                  </a:lnTo>
                  <a:cubicBezTo>
                    <a:pt x="15399" y="5074"/>
                    <a:pt x="15401" y="5074"/>
                    <a:pt x="15403" y="5074"/>
                  </a:cubicBezTo>
                  <a:cubicBezTo>
                    <a:pt x="15404" y="5074"/>
                    <a:pt x="15404" y="5074"/>
                    <a:pt x="15405" y="5074"/>
                  </a:cubicBezTo>
                  <a:cubicBezTo>
                    <a:pt x="15409" y="5074"/>
                    <a:pt x="15411" y="5076"/>
                    <a:pt x="15426" y="5092"/>
                  </a:cubicBezTo>
                  <a:cubicBezTo>
                    <a:pt x="15264" y="4897"/>
                    <a:pt x="15266" y="5031"/>
                    <a:pt x="15080" y="4811"/>
                  </a:cubicBezTo>
                  <a:cubicBezTo>
                    <a:pt x="15063" y="4780"/>
                    <a:pt x="15060" y="4768"/>
                    <a:pt x="15066" y="4768"/>
                  </a:cubicBezTo>
                  <a:lnTo>
                    <a:pt x="15066" y="4768"/>
                  </a:lnTo>
                  <a:cubicBezTo>
                    <a:pt x="15082" y="4768"/>
                    <a:pt x="15152" y="4844"/>
                    <a:pt x="15159" y="4844"/>
                  </a:cubicBezTo>
                  <a:cubicBezTo>
                    <a:pt x="15160" y="4844"/>
                    <a:pt x="15158" y="4839"/>
                    <a:pt x="15150" y="4827"/>
                  </a:cubicBezTo>
                  <a:cubicBezTo>
                    <a:pt x="15180" y="4741"/>
                    <a:pt x="14897" y="4588"/>
                    <a:pt x="14793" y="4419"/>
                  </a:cubicBezTo>
                  <a:lnTo>
                    <a:pt x="14793" y="4419"/>
                  </a:lnTo>
                  <a:lnTo>
                    <a:pt x="14830" y="4447"/>
                  </a:lnTo>
                  <a:cubicBezTo>
                    <a:pt x="14744" y="4324"/>
                    <a:pt x="14552" y="4213"/>
                    <a:pt x="14385" y="4039"/>
                  </a:cubicBezTo>
                  <a:lnTo>
                    <a:pt x="14385" y="4039"/>
                  </a:lnTo>
                  <a:cubicBezTo>
                    <a:pt x="14385" y="4039"/>
                    <a:pt x="14386" y="4039"/>
                    <a:pt x="14388" y="4039"/>
                  </a:cubicBezTo>
                  <a:cubicBezTo>
                    <a:pt x="14392" y="4039"/>
                    <a:pt x="14397" y="4038"/>
                    <a:pt x="14394" y="4032"/>
                  </a:cubicBezTo>
                  <a:cubicBezTo>
                    <a:pt x="14248" y="3944"/>
                    <a:pt x="14019" y="3731"/>
                    <a:pt x="13845" y="3575"/>
                  </a:cubicBezTo>
                  <a:lnTo>
                    <a:pt x="13845" y="3575"/>
                  </a:lnTo>
                  <a:cubicBezTo>
                    <a:pt x="13890" y="3592"/>
                    <a:pt x="13912" y="3612"/>
                    <a:pt x="13921" y="3612"/>
                  </a:cubicBezTo>
                  <a:cubicBezTo>
                    <a:pt x="13926" y="3612"/>
                    <a:pt x="13926" y="3604"/>
                    <a:pt x="13924" y="3582"/>
                  </a:cubicBezTo>
                  <a:cubicBezTo>
                    <a:pt x="13904" y="3565"/>
                    <a:pt x="13893" y="3560"/>
                    <a:pt x="13886" y="3560"/>
                  </a:cubicBezTo>
                  <a:cubicBezTo>
                    <a:pt x="13875" y="3560"/>
                    <a:pt x="13871" y="3571"/>
                    <a:pt x="13857" y="3571"/>
                  </a:cubicBezTo>
                  <a:cubicBezTo>
                    <a:pt x="13842" y="3571"/>
                    <a:pt x="13815" y="3558"/>
                    <a:pt x="13754" y="3501"/>
                  </a:cubicBezTo>
                  <a:cubicBezTo>
                    <a:pt x="13717" y="3441"/>
                    <a:pt x="13622" y="3323"/>
                    <a:pt x="13634" y="3286"/>
                  </a:cubicBezTo>
                  <a:lnTo>
                    <a:pt x="13634" y="3286"/>
                  </a:lnTo>
                  <a:lnTo>
                    <a:pt x="13773" y="3422"/>
                  </a:lnTo>
                  <a:cubicBezTo>
                    <a:pt x="13734" y="3320"/>
                    <a:pt x="13592" y="3244"/>
                    <a:pt x="13525" y="3165"/>
                  </a:cubicBezTo>
                  <a:lnTo>
                    <a:pt x="13548" y="3160"/>
                  </a:lnTo>
                  <a:cubicBezTo>
                    <a:pt x="13330" y="2952"/>
                    <a:pt x="13293" y="2984"/>
                    <a:pt x="13066" y="2752"/>
                  </a:cubicBezTo>
                  <a:lnTo>
                    <a:pt x="13066" y="2752"/>
                  </a:lnTo>
                  <a:lnTo>
                    <a:pt x="13080" y="2787"/>
                  </a:lnTo>
                  <a:cubicBezTo>
                    <a:pt x="12920" y="2697"/>
                    <a:pt x="12994" y="2662"/>
                    <a:pt x="12843" y="2562"/>
                  </a:cubicBezTo>
                  <a:lnTo>
                    <a:pt x="12841" y="2490"/>
                  </a:lnTo>
                  <a:cubicBezTo>
                    <a:pt x="12751" y="2416"/>
                    <a:pt x="12516" y="2235"/>
                    <a:pt x="12363" y="2094"/>
                  </a:cubicBezTo>
                  <a:lnTo>
                    <a:pt x="12363" y="2094"/>
                  </a:lnTo>
                  <a:cubicBezTo>
                    <a:pt x="12472" y="2152"/>
                    <a:pt x="12660" y="2312"/>
                    <a:pt x="12781" y="2402"/>
                  </a:cubicBezTo>
                  <a:cubicBezTo>
                    <a:pt x="12700" y="2321"/>
                    <a:pt x="12500" y="2129"/>
                    <a:pt x="12442" y="2103"/>
                  </a:cubicBezTo>
                  <a:lnTo>
                    <a:pt x="12442" y="2103"/>
                  </a:lnTo>
                  <a:cubicBezTo>
                    <a:pt x="12484" y="2131"/>
                    <a:pt x="12521" y="2166"/>
                    <a:pt x="12556" y="2203"/>
                  </a:cubicBezTo>
                  <a:cubicBezTo>
                    <a:pt x="12426" y="2131"/>
                    <a:pt x="12282" y="2011"/>
                    <a:pt x="12118" y="1848"/>
                  </a:cubicBezTo>
                  <a:cubicBezTo>
                    <a:pt x="12166" y="1827"/>
                    <a:pt x="12064" y="1718"/>
                    <a:pt x="11944" y="1591"/>
                  </a:cubicBezTo>
                  <a:cubicBezTo>
                    <a:pt x="11826" y="1463"/>
                    <a:pt x="11663" y="1317"/>
                    <a:pt x="11610" y="1241"/>
                  </a:cubicBezTo>
                  <a:cubicBezTo>
                    <a:pt x="11422" y="1125"/>
                    <a:pt x="11221" y="1030"/>
                    <a:pt x="11012" y="960"/>
                  </a:cubicBezTo>
                  <a:cubicBezTo>
                    <a:pt x="10843" y="906"/>
                    <a:pt x="10667" y="878"/>
                    <a:pt x="10490" y="878"/>
                  </a:cubicBezTo>
                  <a:close/>
                  <a:moveTo>
                    <a:pt x="13066" y="19388"/>
                  </a:moveTo>
                  <a:cubicBezTo>
                    <a:pt x="12911" y="19416"/>
                    <a:pt x="12727" y="19745"/>
                    <a:pt x="12535" y="19893"/>
                  </a:cubicBezTo>
                  <a:lnTo>
                    <a:pt x="12493" y="19907"/>
                  </a:lnTo>
                  <a:cubicBezTo>
                    <a:pt x="12489" y="19928"/>
                    <a:pt x="12482" y="19951"/>
                    <a:pt x="12477" y="19974"/>
                  </a:cubicBezTo>
                  <a:cubicBezTo>
                    <a:pt x="12468" y="20005"/>
                    <a:pt x="12461" y="20037"/>
                    <a:pt x="12461" y="20037"/>
                  </a:cubicBezTo>
                  <a:cubicBezTo>
                    <a:pt x="12672" y="19817"/>
                    <a:pt x="12899" y="19518"/>
                    <a:pt x="13066" y="19388"/>
                  </a:cubicBezTo>
                  <a:close/>
                  <a:moveTo>
                    <a:pt x="12185" y="20183"/>
                  </a:moveTo>
                  <a:lnTo>
                    <a:pt x="12185" y="20183"/>
                  </a:lnTo>
                  <a:cubicBezTo>
                    <a:pt x="12185" y="20183"/>
                    <a:pt x="12152" y="20220"/>
                    <a:pt x="12115" y="20255"/>
                  </a:cubicBezTo>
                  <a:cubicBezTo>
                    <a:pt x="12078" y="20290"/>
                    <a:pt x="12041" y="20327"/>
                    <a:pt x="12041" y="20327"/>
                  </a:cubicBezTo>
                  <a:lnTo>
                    <a:pt x="12030" y="20359"/>
                  </a:lnTo>
                  <a:cubicBezTo>
                    <a:pt x="12030" y="20359"/>
                    <a:pt x="12071" y="20318"/>
                    <a:pt x="12111" y="20274"/>
                  </a:cubicBezTo>
                  <a:cubicBezTo>
                    <a:pt x="12148" y="20227"/>
                    <a:pt x="12185" y="20183"/>
                    <a:pt x="12185" y="20183"/>
                  </a:cubicBezTo>
                  <a:close/>
                  <a:moveTo>
                    <a:pt x="9007" y="20417"/>
                  </a:moveTo>
                  <a:cubicBezTo>
                    <a:pt x="9060" y="20454"/>
                    <a:pt x="9118" y="20487"/>
                    <a:pt x="9178" y="20510"/>
                  </a:cubicBezTo>
                  <a:cubicBezTo>
                    <a:pt x="9120" y="20482"/>
                    <a:pt x="9062" y="20452"/>
                    <a:pt x="9007" y="20417"/>
                  </a:cubicBezTo>
                  <a:close/>
                  <a:moveTo>
                    <a:pt x="10562" y="1"/>
                  </a:moveTo>
                  <a:lnTo>
                    <a:pt x="10648" y="17"/>
                  </a:lnTo>
                  <a:cubicBezTo>
                    <a:pt x="10598" y="55"/>
                    <a:pt x="10544" y="64"/>
                    <a:pt x="10480" y="64"/>
                  </a:cubicBezTo>
                  <a:cubicBezTo>
                    <a:pt x="10428" y="64"/>
                    <a:pt x="10370" y="58"/>
                    <a:pt x="10302" y="58"/>
                  </a:cubicBezTo>
                  <a:cubicBezTo>
                    <a:pt x="10251" y="58"/>
                    <a:pt x="10195" y="61"/>
                    <a:pt x="10131" y="73"/>
                  </a:cubicBezTo>
                  <a:lnTo>
                    <a:pt x="10138" y="61"/>
                  </a:lnTo>
                  <a:lnTo>
                    <a:pt x="10138" y="61"/>
                  </a:lnTo>
                  <a:cubicBezTo>
                    <a:pt x="9839" y="70"/>
                    <a:pt x="9779" y="110"/>
                    <a:pt x="9721" y="131"/>
                  </a:cubicBezTo>
                  <a:cubicBezTo>
                    <a:pt x="9663" y="158"/>
                    <a:pt x="9605" y="170"/>
                    <a:pt x="9320" y="253"/>
                  </a:cubicBezTo>
                  <a:lnTo>
                    <a:pt x="9373" y="295"/>
                  </a:lnTo>
                  <a:cubicBezTo>
                    <a:pt x="9375" y="365"/>
                    <a:pt x="9255" y="399"/>
                    <a:pt x="9102" y="457"/>
                  </a:cubicBezTo>
                  <a:cubicBezTo>
                    <a:pt x="8946" y="515"/>
                    <a:pt x="8763" y="603"/>
                    <a:pt x="8647" y="740"/>
                  </a:cubicBezTo>
                  <a:lnTo>
                    <a:pt x="8763" y="685"/>
                  </a:lnTo>
                  <a:lnTo>
                    <a:pt x="8763" y="685"/>
                  </a:lnTo>
                  <a:cubicBezTo>
                    <a:pt x="8650" y="835"/>
                    <a:pt x="8281" y="907"/>
                    <a:pt x="8142" y="1018"/>
                  </a:cubicBezTo>
                  <a:cubicBezTo>
                    <a:pt x="8138" y="1020"/>
                    <a:pt x="8136" y="1021"/>
                    <a:pt x="8134" y="1021"/>
                  </a:cubicBezTo>
                  <a:cubicBezTo>
                    <a:pt x="8121" y="1021"/>
                    <a:pt x="8176" y="958"/>
                    <a:pt x="8205" y="919"/>
                  </a:cubicBezTo>
                  <a:lnTo>
                    <a:pt x="8205" y="919"/>
                  </a:lnTo>
                  <a:cubicBezTo>
                    <a:pt x="7824" y="1190"/>
                    <a:pt x="8218" y="1016"/>
                    <a:pt x="7989" y="1271"/>
                  </a:cubicBezTo>
                  <a:cubicBezTo>
                    <a:pt x="7985" y="1272"/>
                    <a:pt x="7981" y="1272"/>
                    <a:pt x="7978" y="1272"/>
                  </a:cubicBezTo>
                  <a:cubicBezTo>
                    <a:pt x="7940" y="1272"/>
                    <a:pt x="7943" y="1223"/>
                    <a:pt x="7911" y="1223"/>
                  </a:cubicBezTo>
                  <a:cubicBezTo>
                    <a:pt x="7892" y="1223"/>
                    <a:pt x="7861" y="1241"/>
                    <a:pt x="7801" y="1297"/>
                  </a:cubicBezTo>
                  <a:cubicBezTo>
                    <a:pt x="7695" y="1352"/>
                    <a:pt x="7423" y="1867"/>
                    <a:pt x="7143" y="2031"/>
                  </a:cubicBezTo>
                  <a:cubicBezTo>
                    <a:pt x="7173" y="2021"/>
                    <a:pt x="7203" y="2011"/>
                    <a:pt x="7221" y="2011"/>
                  </a:cubicBezTo>
                  <a:cubicBezTo>
                    <a:pt x="7247" y="2011"/>
                    <a:pt x="7249" y="2033"/>
                    <a:pt x="7191" y="2110"/>
                  </a:cubicBezTo>
                  <a:cubicBezTo>
                    <a:pt x="7029" y="2291"/>
                    <a:pt x="6637" y="2490"/>
                    <a:pt x="6554" y="2720"/>
                  </a:cubicBezTo>
                  <a:cubicBezTo>
                    <a:pt x="6536" y="2731"/>
                    <a:pt x="6523" y="2735"/>
                    <a:pt x="6515" y="2735"/>
                  </a:cubicBezTo>
                  <a:cubicBezTo>
                    <a:pt x="6513" y="2735"/>
                    <a:pt x="6510" y="2735"/>
                    <a:pt x="6509" y="2734"/>
                  </a:cubicBezTo>
                  <a:lnTo>
                    <a:pt x="6509" y="2734"/>
                  </a:lnTo>
                  <a:cubicBezTo>
                    <a:pt x="6507" y="2735"/>
                    <a:pt x="6506" y="2737"/>
                    <a:pt x="6505" y="2739"/>
                  </a:cubicBezTo>
                  <a:cubicBezTo>
                    <a:pt x="6504" y="2737"/>
                    <a:pt x="6503" y="2736"/>
                    <a:pt x="6503" y="2735"/>
                  </a:cubicBezTo>
                  <a:lnTo>
                    <a:pt x="6503" y="2735"/>
                  </a:lnTo>
                  <a:cubicBezTo>
                    <a:pt x="6388" y="2886"/>
                    <a:pt x="6106" y="3194"/>
                    <a:pt x="6067" y="3311"/>
                  </a:cubicBezTo>
                  <a:cubicBezTo>
                    <a:pt x="6063" y="3311"/>
                    <a:pt x="6060" y="3311"/>
                    <a:pt x="6056" y="3311"/>
                  </a:cubicBezTo>
                  <a:cubicBezTo>
                    <a:pt x="5804" y="3311"/>
                    <a:pt x="5382" y="4079"/>
                    <a:pt x="5219" y="4079"/>
                  </a:cubicBezTo>
                  <a:cubicBezTo>
                    <a:pt x="5207" y="4079"/>
                    <a:pt x="5196" y="4074"/>
                    <a:pt x="5186" y="4065"/>
                  </a:cubicBezTo>
                  <a:lnTo>
                    <a:pt x="4785" y="4479"/>
                  </a:lnTo>
                  <a:lnTo>
                    <a:pt x="4783" y="4454"/>
                  </a:lnTo>
                  <a:cubicBezTo>
                    <a:pt x="4514" y="4707"/>
                    <a:pt x="4454" y="4830"/>
                    <a:pt x="4396" y="4952"/>
                  </a:cubicBezTo>
                  <a:cubicBezTo>
                    <a:pt x="4374" y="4968"/>
                    <a:pt x="4363" y="4974"/>
                    <a:pt x="4357" y="4974"/>
                  </a:cubicBezTo>
                  <a:cubicBezTo>
                    <a:pt x="4343" y="4974"/>
                    <a:pt x="4358" y="4944"/>
                    <a:pt x="4356" y="4936"/>
                  </a:cubicBezTo>
                  <a:lnTo>
                    <a:pt x="4356" y="4936"/>
                  </a:lnTo>
                  <a:cubicBezTo>
                    <a:pt x="3948" y="5289"/>
                    <a:pt x="3916" y="5333"/>
                    <a:pt x="3665" y="5717"/>
                  </a:cubicBezTo>
                  <a:lnTo>
                    <a:pt x="3589" y="5708"/>
                  </a:lnTo>
                  <a:cubicBezTo>
                    <a:pt x="3529" y="5819"/>
                    <a:pt x="2972" y="6188"/>
                    <a:pt x="2650" y="6610"/>
                  </a:cubicBezTo>
                  <a:cubicBezTo>
                    <a:pt x="2650" y="6603"/>
                    <a:pt x="2648" y="6587"/>
                    <a:pt x="2671" y="6550"/>
                  </a:cubicBezTo>
                  <a:lnTo>
                    <a:pt x="2671" y="6550"/>
                  </a:lnTo>
                  <a:cubicBezTo>
                    <a:pt x="2305" y="7020"/>
                    <a:pt x="1547" y="7431"/>
                    <a:pt x="1554" y="7744"/>
                  </a:cubicBezTo>
                  <a:lnTo>
                    <a:pt x="1317" y="8061"/>
                  </a:lnTo>
                  <a:cubicBezTo>
                    <a:pt x="1421" y="7965"/>
                    <a:pt x="1468" y="7932"/>
                    <a:pt x="1485" y="7932"/>
                  </a:cubicBezTo>
                  <a:cubicBezTo>
                    <a:pt x="1523" y="7932"/>
                    <a:pt x="1426" y="8084"/>
                    <a:pt x="1465" y="8084"/>
                  </a:cubicBezTo>
                  <a:cubicBezTo>
                    <a:pt x="1473" y="8084"/>
                    <a:pt x="1486" y="8078"/>
                    <a:pt x="1507" y="8063"/>
                  </a:cubicBezTo>
                  <a:lnTo>
                    <a:pt x="1507" y="8063"/>
                  </a:lnTo>
                  <a:cubicBezTo>
                    <a:pt x="1416" y="8165"/>
                    <a:pt x="1256" y="8276"/>
                    <a:pt x="1217" y="8276"/>
                  </a:cubicBezTo>
                  <a:cubicBezTo>
                    <a:pt x="1200" y="8276"/>
                    <a:pt x="1208" y="8253"/>
                    <a:pt x="1259" y="8196"/>
                  </a:cubicBezTo>
                  <a:lnTo>
                    <a:pt x="1294" y="8177"/>
                  </a:lnTo>
                  <a:cubicBezTo>
                    <a:pt x="1292" y="8161"/>
                    <a:pt x="1284" y="8153"/>
                    <a:pt x="1272" y="8153"/>
                  </a:cubicBezTo>
                  <a:cubicBezTo>
                    <a:pt x="1230" y="8153"/>
                    <a:pt x="1138" y="8235"/>
                    <a:pt x="1044" y="8323"/>
                  </a:cubicBezTo>
                  <a:cubicBezTo>
                    <a:pt x="935" y="8419"/>
                    <a:pt x="821" y="8551"/>
                    <a:pt x="781" y="8551"/>
                  </a:cubicBezTo>
                  <a:cubicBezTo>
                    <a:pt x="776" y="8551"/>
                    <a:pt x="773" y="8549"/>
                    <a:pt x="770" y="8546"/>
                  </a:cubicBezTo>
                  <a:cubicBezTo>
                    <a:pt x="596" y="8747"/>
                    <a:pt x="450" y="8972"/>
                    <a:pt x="336" y="9213"/>
                  </a:cubicBezTo>
                  <a:cubicBezTo>
                    <a:pt x="276" y="9332"/>
                    <a:pt x="237" y="9459"/>
                    <a:pt x="188" y="9582"/>
                  </a:cubicBezTo>
                  <a:cubicBezTo>
                    <a:pt x="153" y="9709"/>
                    <a:pt x="114" y="9835"/>
                    <a:pt x="95" y="9964"/>
                  </a:cubicBezTo>
                  <a:cubicBezTo>
                    <a:pt x="0" y="10481"/>
                    <a:pt x="54" y="11012"/>
                    <a:pt x="251" y="11499"/>
                  </a:cubicBezTo>
                  <a:cubicBezTo>
                    <a:pt x="255" y="11474"/>
                    <a:pt x="262" y="11450"/>
                    <a:pt x="272" y="11427"/>
                  </a:cubicBezTo>
                  <a:cubicBezTo>
                    <a:pt x="282" y="11396"/>
                    <a:pt x="292" y="11364"/>
                    <a:pt x="294" y="11357"/>
                  </a:cubicBezTo>
                  <a:lnTo>
                    <a:pt x="294" y="11357"/>
                  </a:lnTo>
                  <a:cubicBezTo>
                    <a:pt x="294" y="11380"/>
                    <a:pt x="429" y="11675"/>
                    <a:pt x="429" y="11675"/>
                  </a:cubicBezTo>
                  <a:cubicBezTo>
                    <a:pt x="440" y="11720"/>
                    <a:pt x="443" y="11754"/>
                    <a:pt x="424" y="11754"/>
                  </a:cubicBezTo>
                  <a:cubicBezTo>
                    <a:pt x="424" y="11754"/>
                    <a:pt x="423" y="11754"/>
                    <a:pt x="422" y="11754"/>
                  </a:cubicBezTo>
                  <a:cubicBezTo>
                    <a:pt x="401" y="11749"/>
                    <a:pt x="364" y="11708"/>
                    <a:pt x="313" y="11592"/>
                  </a:cubicBezTo>
                  <a:lnTo>
                    <a:pt x="313" y="11592"/>
                  </a:lnTo>
                  <a:cubicBezTo>
                    <a:pt x="318" y="11634"/>
                    <a:pt x="332" y="11673"/>
                    <a:pt x="353" y="11710"/>
                  </a:cubicBezTo>
                  <a:cubicBezTo>
                    <a:pt x="378" y="11749"/>
                    <a:pt x="406" y="11789"/>
                    <a:pt x="438" y="11821"/>
                  </a:cubicBezTo>
                  <a:cubicBezTo>
                    <a:pt x="502" y="11889"/>
                    <a:pt x="561" y="11935"/>
                    <a:pt x="574" y="11935"/>
                  </a:cubicBezTo>
                  <a:cubicBezTo>
                    <a:pt x="575" y="11935"/>
                    <a:pt x="575" y="11935"/>
                    <a:pt x="575" y="11935"/>
                  </a:cubicBezTo>
                  <a:cubicBezTo>
                    <a:pt x="657" y="12064"/>
                    <a:pt x="673" y="12107"/>
                    <a:pt x="655" y="12107"/>
                  </a:cubicBezTo>
                  <a:cubicBezTo>
                    <a:pt x="643" y="12107"/>
                    <a:pt x="618" y="12089"/>
                    <a:pt x="587" y="12065"/>
                  </a:cubicBezTo>
                  <a:cubicBezTo>
                    <a:pt x="525" y="12016"/>
                    <a:pt x="460" y="11939"/>
                    <a:pt x="452" y="11939"/>
                  </a:cubicBezTo>
                  <a:lnTo>
                    <a:pt x="452" y="11939"/>
                  </a:lnTo>
                  <a:cubicBezTo>
                    <a:pt x="450" y="11939"/>
                    <a:pt x="453" y="11945"/>
                    <a:pt x="462" y="11960"/>
                  </a:cubicBezTo>
                  <a:lnTo>
                    <a:pt x="480" y="11988"/>
                  </a:lnTo>
                  <a:cubicBezTo>
                    <a:pt x="492" y="12004"/>
                    <a:pt x="510" y="12028"/>
                    <a:pt x="527" y="12048"/>
                  </a:cubicBezTo>
                  <a:lnTo>
                    <a:pt x="594" y="12137"/>
                  </a:lnTo>
                  <a:lnTo>
                    <a:pt x="573" y="12090"/>
                  </a:lnTo>
                  <a:lnTo>
                    <a:pt x="573" y="12090"/>
                  </a:lnTo>
                  <a:cubicBezTo>
                    <a:pt x="624" y="12134"/>
                    <a:pt x="677" y="12174"/>
                    <a:pt x="733" y="12211"/>
                  </a:cubicBezTo>
                  <a:cubicBezTo>
                    <a:pt x="763" y="12232"/>
                    <a:pt x="791" y="12255"/>
                    <a:pt x="816" y="12278"/>
                  </a:cubicBezTo>
                  <a:cubicBezTo>
                    <a:pt x="830" y="12292"/>
                    <a:pt x="846" y="12308"/>
                    <a:pt x="867" y="12329"/>
                  </a:cubicBezTo>
                  <a:cubicBezTo>
                    <a:pt x="888" y="12352"/>
                    <a:pt x="911" y="12375"/>
                    <a:pt x="939" y="12405"/>
                  </a:cubicBezTo>
                  <a:cubicBezTo>
                    <a:pt x="1050" y="12542"/>
                    <a:pt x="962" y="12507"/>
                    <a:pt x="1009" y="12561"/>
                  </a:cubicBezTo>
                  <a:cubicBezTo>
                    <a:pt x="1004" y="12563"/>
                    <a:pt x="1018" y="12584"/>
                    <a:pt x="1083" y="12637"/>
                  </a:cubicBezTo>
                  <a:lnTo>
                    <a:pt x="1366" y="12932"/>
                  </a:lnTo>
                  <a:lnTo>
                    <a:pt x="1301" y="12765"/>
                  </a:lnTo>
                  <a:lnTo>
                    <a:pt x="1301" y="12765"/>
                  </a:lnTo>
                  <a:cubicBezTo>
                    <a:pt x="1405" y="12835"/>
                    <a:pt x="1492" y="12935"/>
                    <a:pt x="1514" y="12935"/>
                  </a:cubicBezTo>
                  <a:cubicBezTo>
                    <a:pt x="1525" y="12935"/>
                    <a:pt x="1521" y="12913"/>
                    <a:pt x="1499" y="12856"/>
                  </a:cubicBezTo>
                  <a:lnTo>
                    <a:pt x="1499" y="12856"/>
                  </a:lnTo>
                  <a:cubicBezTo>
                    <a:pt x="1619" y="13149"/>
                    <a:pt x="2544" y="13962"/>
                    <a:pt x="2636" y="14109"/>
                  </a:cubicBezTo>
                  <a:cubicBezTo>
                    <a:pt x="2854" y="14251"/>
                    <a:pt x="3030" y="14429"/>
                    <a:pt x="3246" y="14654"/>
                  </a:cubicBezTo>
                  <a:cubicBezTo>
                    <a:pt x="3222" y="14619"/>
                    <a:pt x="3218" y="14576"/>
                    <a:pt x="3250" y="14576"/>
                  </a:cubicBezTo>
                  <a:cubicBezTo>
                    <a:pt x="3276" y="14576"/>
                    <a:pt x="3326" y="14606"/>
                    <a:pt x="3408" y="14696"/>
                  </a:cubicBezTo>
                  <a:cubicBezTo>
                    <a:pt x="3228" y="14743"/>
                    <a:pt x="3678" y="15075"/>
                    <a:pt x="3765" y="15313"/>
                  </a:cubicBezTo>
                  <a:lnTo>
                    <a:pt x="3765" y="15313"/>
                  </a:lnTo>
                  <a:cubicBezTo>
                    <a:pt x="3764" y="15304"/>
                    <a:pt x="3766" y="15299"/>
                    <a:pt x="3772" y="15299"/>
                  </a:cubicBezTo>
                  <a:cubicBezTo>
                    <a:pt x="3822" y="15299"/>
                    <a:pt x="4137" y="15635"/>
                    <a:pt x="4200" y="15635"/>
                  </a:cubicBezTo>
                  <a:cubicBezTo>
                    <a:pt x="4215" y="15635"/>
                    <a:pt x="4215" y="15614"/>
                    <a:pt x="4192" y="15563"/>
                  </a:cubicBezTo>
                  <a:lnTo>
                    <a:pt x="4192" y="15563"/>
                  </a:lnTo>
                  <a:cubicBezTo>
                    <a:pt x="4340" y="15732"/>
                    <a:pt x="4157" y="15619"/>
                    <a:pt x="4250" y="15765"/>
                  </a:cubicBezTo>
                  <a:cubicBezTo>
                    <a:pt x="4672" y="16096"/>
                    <a:pt x="5049" y="16625"/>
                    <a:pt x="5529" y="17074"/>
                  </a:cubicBezTo>
                  <a:cubicBezTo>
                    <a:pt x="5546" y="17069"/>
                    <a:pt x="5522" y="17014"/>
                    <a:pt x="5556" y="17014"/>
                  </a:cubicBezTo>
                  <a:cubicBezTo>
                    <a:pt x="5568" y="17014"/>
                    <a:pt x="5589" y="17021"/>
                    <a:pt x="5622" y="17042"/>
                  </a:cubicBezTo>
                  <a:lnTo>
                    <a:pt x="5789" y="17366"/>
                  </a:lnTo>
                  <a:cubicBezTo>
                    <a:pt x="5891" y="17450"/>
                    <a:pt x="5965" y="17360"/>
                    <a:pt x="6079" y="17582"/>
                  </a:cubicBezTo>
                  <a:cubicBezTo>
                    <a:pt x="6072" y="17558"/>
                    <a:pt x="6063" y="17523"/>
                    <a:pt x="6080" y="17523"/>
                  </a:cubicBezTo>
                  <a:cubicBezTo>
                    <a:pt x="6087" y="17523"/>
                    <a:pt x="6100" y="17530"/>
                    <a:pt x="6120" y="17547"/>
                  </a:cubicBezTo>
                  <a:cubicBezTo>
                    <a:pt x="6538" y="18041"/>
                    <a:pt x="7020" y="18491"/>
                    <a:pt x="7493" y="18952"/>
                  </a:cubicBezTo>
                  <a:cubicBezTo>
                    <a:pt x="7732" y="19182"/>
                    <a:pt x="7968" y="19413"/>
                    <a:pt x="8193" y="19657"/>
                  </a:cubicBezTo>
                  <a:cubicBezTo>
                    <a:pt x="8307" y="19777"/>
                    <a:pt x="8411" y="19898"/>
                    <a:pt x="8524" y="20030"/>
                  </a:cubicBezTo>
                  <a:cubicBezTo>
                    <a:pt x="8645" y="20165"/>
                    <a:pt x="8775" y="20294"/>
                    <a:pt x="8912" y="20413"/>
                  </a:cubicBezTo>
                  <a:cubicBezTo>
                    <a:pt x="8855" y="20351"/>
                    <a:pt x="8840" y="20328"/>
                    <a:pt x="8851" y="20328"/>
                  </a:cubicBezTo>
                  <a:cubicBezTo>
                    <a:pt x="8867" y="20328"/>
                    <a:pt x="8935" y="20373"/>
                    <a:pt x="9009" y="20417"/>
                  </a:cubicBezTo>
                  <a:cubicBezTo>
                    <a:pt x="8932" y="20357"/>
                    <a:pt x="9039" y="20371"/>
                    <a:pt x="9039" y="20336"/>
                  </a:cubicBezTo>
                  <a:cubicBezTo>
                    <a:pt x="9113" y="20401"/>
                    <a:pt x="9192" y="20459"/>
                    <a:pt x="9276" y="20515"/>
                  </a:cubicBezTo>
                  <a:cubicBezTo>
                    <a:pt x="9398" y="20598"/>
                    <a:pt x="9533" y="20668"/>
                    <a:pt x="9533" y="20668"/>
                  </a:cubicBezTo>
                  <a:cubicBezTo>
                    <a:pt x="9544" y="20664"/>
                    <a:pt x="9558" y="20662"/>
                    <a:pt x="9574" y="20662"/>
                  </a:cubicBezTo>
                  <a:cubicBezTo>
                    <a:pt x="9650" y="20662"/>
                    <a:pt x="9774" y="20699"/>
                    <a:pt x="9897" y="20726"/>
                  </a:cubicBezTo>
                  <a:cubicBezTo>
                    <a:pt x="9984" y="20746"/>
                    <a:pt x="10071" y="20759"/>
                    <a:pt x="10134" y="20759"/>
                  </a:cubicBezTo>
                  <a:cubicBezTo>
                    <a:pt x="10179" y="20759"/>
                    <a:pt x="10213" y="20753"/>
                    <a:pt x="10226" y="20737"/>
                  </a:cubicBezTo>
                  <a:lnTo>
                    <a:pt x="10133" y="20735"/>
                  </a:lnTo>
                  <a:cubicBezTo>
                    <a:pt x="10087" y="20733"/>
                    <a:pt x="10041" y="20728"/>
                    <a:pt x="10041" y="20728"/>
                  </a:cubicBezTo>
                  <a:cubicBezTo>
                    <a:pt x="10170" y="20700"/>
                    <a:pt x="10092" y="20638"/>
                    <a:pt x="9997" y="20563"/>
                  </a:cubicBezTo>
                  <a:cubicBezTo>
                    <a:pt x="9901" y="20489"/>
                    <a:pt x="9797" y="20399"/>
                    <a:pt x="9830" y="20343"/>
                  </a:cubicBezTo>
                  <a:lnTo>
                    <a:pt x="9830" y="20343"/>
                  </a:lnTo>
                  <a:cubicBezTo>
                    <a:pt x="9818" y="20345"/>
                    <a:pt x="9806" y="20346"/>
                    <a:pt x="9794" y="20346"/>
                  </a:cubicBezTo>
                  <a:cubicBezTo>
                    <a:pt x="9672" y="20346"/>
                    <a:pt x="9543" y="20261"/>
                    <a:pt x="9410" y="20160"/>
                  </a:cubicBezTo>
                  <a:cubicBezTo>
                    <a:pt x="9266" y="20049"/>
                    <a:pt x="9123" y="19926"/>
                    <a:pt x="8923" y="19856"/>
                  </a:cubicBezTo>
                  <a:cubicBezTo>
                    <a:pt x="8908" y="19832"/>
                    <a:pt x="8910" y="19825"/>
                    <a:pt x="8920" y="19825"/>
                  </a:cubicBezTo>
                  <a:cubicBezTo>
                    <a:pt x="8934" y="19825"/>
                    <a:pt x="8963" y="19839"/>
                    <a:pt x="8979" y="19839"/>
                  </a:cubicBezTo>
                  <a:cubicBezTo>
                    <a:pt x="8987" y="19839"/>
                    <a:pt x="8992" y="19834"/>
                    <a:pt x="8988" y="19821"/>
                  </a:cubicBezTo>
                  <a:cubicBezTo>
                    <a:pt x="8879" y="19798"/>
                    <a:pt x="8786" y="19726"/>
                    <a:pt x="8629" y="19536"/>
                  </a:cubicBezTo>
                  <a:lnTo>
                    <a:pt x="8629" y="19536"/>
                  </a:lnTo>
                  <a:lnTo>
                    <a:pt x="8659" y="19546"/>
                  </a:lnTo>
                  <a:cubicBezTo>
                    <a:pt x="8172" y="19077"/>
                    <a:pt x="8003" y="18836"/>
                    <a:pt x="7491" y="18275"/>
                  </a:cubicBezTo>
                  <a:lnTo>
                    <a:pt x="7488" y="18356"/>
                  </a:lnTo>
                  <a:cubicBezTo>
                    <a:pt x="7423" y="18289"/>
                    <a:pt x="7370" y="18215"/>
                    <a:pt x="7324" y="18134"/>
                  </a:cubicBezTo>
                  <a:cubicBezTo>
                    <a:pt x="7308" y="18128"/>
                    <a:pt x="7296" y="18126"/>
                    <a:pt x="7289" y="18126"/>
                  </a:cubicBezTo>
                  <a:cubicBezTo>
                    <a:pt x="7211" y="18126"/>
                    <a:pt x="7577" y="18416"/>
                    <a:pt x="7480" y="18416"/>
                  </a:cubicBezTo>
                  <a:cubicBezTo>
                    <a:pt x="7473" y="18416"/>
                    <a:pt x="7464" y="18415"/>
                    <a:pt x="7453" y="18412"/>
                  </a:cubicBezTo>
                  <a:cubicBezTo>
                    <a:pt x="7384" y="18173"/>
                    <a:pt x="6640" y="17598"/>
                    <a:pt x="6633" y="17397"/>
                  </a:cubicBezTo>
                  <a:cubicBezTo>
                    <a:pt x="6586" y="17349"/>
                    <a:pt x="6564" y="17334"/>
                    <a:pt x="6554" y="17334"/>
                  </a:cubicBezTo>
                  <a:cubicBezTo>
                    <a:pt x="6537" y="17334"/>
                    <a:pt x="6557" y="17381"/>
                    <a:pt x="6538" y="17381"/>
                  </a:cubicBezTo>
                  <a:cubicBezTo>
                    <a:pt x="6528" y="17381"/>
                    <a:pt x="6506" y="17367"/>
                    <a:pt x="6459" y="17320"/>
                  </a:cubicBezTo>
                  <a:lnTo>
                    <a:pt x="6438" y="17246"/>
                  </a:lnTo>
                  <a:lnTo>
                    <a:pt x="6359" y="17234"/>
                  </a:lnTo>
                  <a:cubicBezTo>
                    <a:pt x="6250" y="17114"/>
                    <a:pt x="6225" y="17021"/>
                    <a:pt x="6241" y="16996"/>
                  </a:cubicBezTo>
                  <a:lnTo>
                    <a:pt x="6241" y="16996"/>
                  </a:lnTo>
                  <a:cubicBezTo>
                    <a:pt x="6278" y="17030"/>
                    <a:pt x="6320" y="17065"/>
                    <a:pt x="6359" y="17098"/>
                  </a:cubicBezTo>
                  <a:cubicBezTo>
                    <a:pt x="6250" y="16929"/>
                    <a:pt x="5972" y="16719"/>
                    <a:pt x="5896" y="16638"/>
                  </a:cubicBezTo>
                  <a:lnTo>
                    <a:pt x="5896" y="16638"/>
                  </a:lnTo>
                  <a:lnTo>
                    <a:pt x="6037" y="16808"/>
                  </a:lnTo>
                  <a:cubicBezTo>
                    <a:pt x="5527" y="16346"/>
                    <a:pt x="4971" y="15721"/>
                    <a:pt x="4449" y="15306"/>
                  </a:cubicBezTo>
                  <a:lnTo>
                    <a:pt x="4449" y="15306"/>
                  </a:lnTo>
                  <a:lnTo>
                    <a:pt x="4465" y="15361"/>
                  </a:lnTo>
                  <a:cubicBezTo>
                    <a:pt x="4071" y="15041"/>
                    <a:pt x="4201" y="15055"/>
                    <a:pt x="3791" y="14677"/>
                  </a:cubicBezTo>
                  <a:lnTo>
                    <a:pt x="3791" y="14677"/>
                  </a:lnTo>
                  <a:lnTo>
                    <a:pt x="3809" y="14687"/>
                  </a:lnTo>
                  <a:cubicBezTo>
                    <a:pt x="3693" y="14615"/>
                    <a:pt x="3587" y="14524"/>
                    <a:pt x="3492" y="14425"/>
                  </a:cubicBezTo>
                  <a:lnTo>
                    <a:pt x="3492" y="14425"/>
                  </a:lnTo>
                  <a:cubicBezTo>
                    <a:pt x="3505" y="14433"/>
                    <a:pt x="3514" y="14436"/>
                    <a:pt x="3519" y="14436"/>
                  </a:cubicBezTo>
                  <a:cubicBezTo>
                    <a:pt x="3554" y="14436"/>
                    <a:pt x="3425" y="14275"/>
                    <a:pt x="3461" y="14275"/>
                  </a:cubicBezTo>
                  <a:cubicBezTo>
                    <a:pt x="3469" y="14275"/>
                    <a:pt x="3482" y="14282"/>
                    <a:pt x="3505" y="14297"/>
                  </a:cubicBezTo>
                  <a:cubicBezTo>
                    <a:pt x="3079" y="13949"/>
                    <a:pt x="3283" y="14137"/>
                    <a:pt x="2954" y="13954"/>
                  </a:cubicBezTo>
                  <a:lnTo>
                    <a:pt x="2928" y="13861"/>
                  </a:lnTo>
                  <a:cubicBezTo>
                    <a:pt x="2810" y="13803"/>
                    <a:pt x="2787" y="13813"/>
                    <a:pt x="2583" y="13625"/>
                  </a:cubicBezTo>
                  <a:lnTo>
                    <a:pt x="2583" y="13625"/>
                  </a:lnTo>
                  <a:cubicBezTo>
                    <a:pt x="2618" y="13649"/>
                    <a:pt x="2637" y="13659"/>
                    <a:pt x="2647" y="13659"/>
                  </a:cubicBezTo>
                  <a:cubicBezTo>
                    <a:pt x="2679" y="13659"/>
                    <a:pt x="2605" y="13554"/>
                    <a:pt x="2645" y="13554"/>
                  </a:cubicBezTo>
                  <a:cubicBezTo>
                    <a:pt x="2657" y="13554"/>
                    <a:pt x="2682" y="13565"/>
                    <a:pt x="2724" y="13592"/>
                  </a:cubicBezTo>
                  <a:cubicBezTo>
                    <a:pt x="2386" y="13108"/>
                    <a:pt x="2043" y="13055"/>
                    <a:pt x="1957" y="12760"/>
                  </a:cubicBezTo>
                  <a:cubicBezTo>
                    <a:pt x="1932" y="12751"/>
                    <a:pt x="1914" y="12747"/>
                    <a:pt x="1901" y="12747"/>
                  </a:cubicBezTo>
                  <a:cubicBezTo>
                    <a:pt x="1789" y="12747"/>
                    <a:pt x="2174" y="13090"/>
                    <a:pt x="2155" y="13090"/>
                  </a:cubicBezTo>
                  <a:cubicBezTo>
                    <a:pt x="2153" y="13090"/>
                    <a:pt x="2148" y="13087"/>
                    <a:pt x="2138" y="13080"/>
                  </a:cubicBezTo>
                  <a:lnTo>
                    <a:pt x="2138" y="13080"/>
                  </a:lnTo>
                  <a:cubicBezTo>
                    <a:pt x="2150" y="13105"/>
                    <a:pt x="2147" y="13115"/>
                    <a:pt x="2134" y="13115"/>
                  </a:cubicBezTo>
                  <a:cubicBezTo>
                    <a:pt x="2086" y="13115"/>
                    <a:pt x="1890" y="12963"/>
                    <a:pt x="1795" y="12853"/>
                  </a:cubicBezTo>
                  <a:cubicBezTo>
                    <a:pt x="1665" y="12721"/>
                    <a:pt x="1688" y="12516"/>
                    <a:pt x="1357" y="12188"/>
                  </a:cubicBezTo>
                  <a:lnTo>
                    <a:pt x="1357" y="12188"/>
                  </a:lnTo>
                  <a:cubicBezTo>
                    <a:pt x="1387" y="12217"/>
                    <a:pt x="1397" y="12214"/>
                    <a:pt x="1428" y="12248"/>
                  </a:cubicBezTo>
                  <a:cubicBezTo>
                    <a:pt x="1380" y="12174"/>
                    <a:pt x="1310" y="12120"/>
                    <a:pt x="1241" y="12062"/>
                  </a:cubicBezTo>
                  <a:lnTo>
                    <a:pt x="1238" y="12061"/>
                  </a:lnTo>
                  <a:lnTo>
                    <a:pt x="1238" y="12061"/>
                  </a:lnTo>
                  <a:cubicBezTo>
                    <a:pt x="1239" y="12062"/>
                    <a:pt x="1241" y="12065"/>
                    <a:pt x="1245" y="12069"/>
                  </a:cubicBezTo>
                  <a:lnTo>
                    <a:pt x="1245" y="12069"/>
                  </a:lnTo>
                  <a:lnTo>
                    <a:pt x="1243" y="12067"/>
                  </a:lnTo>
                  <a:lnTo>
                    <a:pt x="1238" y="12062"/>
                  </a:lnTo>
                  <a:lnTo>
                    <a:pt x="1224" y="12051"/>
                  </a:lnTo>
                  <a:lnTo>
                    <a:pt x="1199" y="12025"/>
                  </a:lnTo>
                  <a:cubicBezTo>
                    <a:pt x="1183" y="12009"/>
                    <a:pt x="1166" y="11993"/>
                    <a:pt x="1150" y="11974"/>
                  </a:cubicBezTo>
                  <a:cubicBezTo>
                    <a:pt x="1115" y="11937"/>
                    <a:pt x="1088" y="11895"/>
                    <a:pt x="1067" y="11849"/>
                  </a:cubicBezTo>
                  <a:cubicBezTo>
                    <a:pt x="954" y="11816"/>
                    <a:pt x="930" y="11676"/>
                    <a:pt x="849" y="11676"/>
                  </a:cubicBezTo>
                  <a:cubicBezTo>
                    <a:pt x="844" y="11676"/>
                    <a:pt x="838" y="11676"/>
                    <a:pt x="833" y="11678"/>
                  </a:cubicBezTo>
                  <a:cubicBezTo>
                    <a:pt x="826" y="11688"/>
                    <a:pt x="1013" y="11908"/>
                    <a:pt x="1071" y="11967"/>
                  </a:cubicBezTo>
                  <a:lnTo>
                    <a:pt x="1071" y="11967"/>
                  </a:lnTo>
                  <a:cubicBezTo>
                    <a:pt x="1053" y="11952"/>
                    <a:pt x="1035" y="11938"/>
                    <a:pt x="1016" y="11923"/>
                  </a:cubicBezTo>
                  <a:lnTo>
                    <a:pt x="953" y="11868"/>
                  </a:lnTo>
                  <a:cubicBezTo>
                    <a:pt x="909" y="11831"/>
                    <a:pt x="860" y="11796"/>
                    <a:pt x="814" y="11747"/>
                  </a:cubicBezTo>
                  <a:cubicBezTo>
                    <a:pt x="765" y="11694"/>
                    <a:pt x="721" y="11636"/>
                    <a:pt x="682" y="11576"/>
                  </a:cubicBezTo>
                  <a:cubicBezTo>
                    <a:pt x="640" y="11499"/>
                    <a:pt x="608" y="11418"/>
                    <a:pt x="585" y="11334"/>
                  </a:cubicBezTo>
                  <a:lnTo>
                    <a:pt x="585" y="11334"/>
                  </a:lnTo>
                  <a:cubicBezTo>
                    <a:pt x="617" y="11353"/>
                    <a:pt x="687" y="11446"/>
                    <a:pt x="733" y="11508"/>
                  </a:cubicBezTo>
                  <a:cubicBezTo>
                    <a:pt x="717" y="11395"/>
                    <a:pt x="622" y="11325"/>
                    <a:pt x="617" y="11205"/>
                  </a:cubicBezTo>
                  <a:cubicBezTo>
                    <a:pt x="642" y="11205"/>
                    <a:pt x="666" y="11232"/>
                    <a:pt x="691" y="11277"/>
                  </a:cubicBezTo>
                  <a:cubicBezTo>
                    <a:pt x="721" y="11330"/>
                    <a:pt x="751" y="11385"/>
                    <a:pt x="777" y="11443"/>
                  </a:cubicBezTo>
                  <a:cubicBezTo>
                    <a:pt x="842" y="11569"/>
                    <a:pt x="935" y="11719"/>
                    <a:pt x="1030" y="11780"/>
                  </a:cubicBezTo>
                  <a:cubicBezTo>
                    <a:pt x="1002" y="11694"/>
                    <a:pt x="787" y="11490"/>
                    <a:pt x="858" y="11490"/>
                  </a:cubicBezTo>
                  <a:cubicBezTo>
                    <a:pt x="865" y="11490"/>
                    <a:pt x="876" y="11492"/>
                    <a:pt x="890" y="11496"/>
                  </a:cubicBezTo>
                  <a:lnTo>
                    <a:pt x="890" y="11496"/>
                  </a:lnTo>
                  <a:cubicBezTo>
                    <a:pt x="841" y="11480"/>
                    <a:pt x="802" y="11445"/>
                    <a:pt x="777" y="11399"/>
                  </a:cubicBezTo>
                  <a:cubicBezTo>
                    <a:pt x="749" y="11351"/>
                    <a:pt x="726" y="11300"/>
                    <a:pt x="712" y="11246"/>
                  </a:cubicBezTo>
                  <a:cubicBezTo>
                    <a:pt x="696" y="11186"/>
                    <a:pt x="677" y="11126"/>
                    <a:pt x="656" y="11068"/>
                  </a:cubicBezTo>
                  <a:cubicBezTo>
                    <a:pt x="636" y="10998"/>
                    <a:pt x="608" y="10936"/>
                    <a:pt x="568" y="10875"/>
                  </a:cubicBezTo>
                  <a:lnTo>
                    <a:pt x="568" y="10875"/>
                  </a:lnTo>
                  <a:lnTo>
                    <a:pt x="631" y="10882"/>
                  </a:lnTo>
                  <a:cubicBezTo>
                    <a:pt x="596" y="10815"/>
                    <a:pt x="571" y="10743"/>
                    <a:pt x="559" y="10669"/>
                  </a:cubicBezTo>
                  <a:lnTo>
                    <a:pt x="559" y="10669"/>
                  </a:lnTo>
                  <a:lnTo>
                    <a:pt x="656" y="10806"/>
                  </a:lnTo>
                  <a:cubicBezTo>
                    <a:pt x="612" y="10702"/>
                    <a:pt x="601" y="10588"/>
                    <a:pt x="622" y="10479"/>
                  </a:cubicBezTo>
                  <a:cubicBezTo>
                    <a:pt x="631" y="10370"/>
                    <a:pt x="666" y="10268"/>
                    <a:pt x="652" y="10159"/>
                  </a:cubicBezTo>
                  <a:lnTo>
                    <a:pt x="652" y="10159"/>
                  </a:lnTo>
                  <a:cubicBezTo>
                    <a:pt x="641" y="10364"/>
                    <a:pt x="627" y="10404"/>
                    <a:pt x="607" y="10404"/>
                  </a:cubicBezTo>
                  <a:cubicBezTo>
                    <a:pt x="605" y="10404"/>
                    <a:pt x="603" y="10403"/>
                    <a:pt x="601" y="10403"/>
                  </a:cubicBezTo>
                  <a:cubicBezTo>
                    <a:pt x="589" y="10399"/>
                    <a:pt x="575" y="10388"/>
                    <a:pt x="563" y="10388"/>
                  </a:cubicBezTo>
                  <a:cubicBezTo>
                    <a:pt x="550" y="10388"/>
                    <a:pt x="537" y="10401"/>
                    <a:pt x="529" y="10454"/>
                  </a:cubicBezTo>
                  <a:cubicBezTo>
                    <a:pt x="515" y="10393"/>
                    <a:pt x="510" y="10331"/>
                    <a:pt x="515" y="10270"/>
                  </a:cubicBezTo>
                  <a:cubicBezTo>
                    <a:pt x="515" y="10229"/>
                    <a:pt x="520" y="10187"/>
                    <a:pt x="527" y="10145"/>
                  </a:cubicBezTo>
                  <a:cubicBezTo>
                    <a:pt x="543" y="10092"/>
                    <a:pt x="571" y="10041"/>
                    <a:pt x="603" y="9997"/>
                  </a:cubicBezTo>
                  <a:cubicBezTo>
                    <a:pt x="638" y="9948"/>
                    <a:pt x="670" y="9899"/>
                    <a:pt x="700" y="9848"/>
                  </a:cubicBezTo>
                  <a:cubicBezTo>
                    <a:pt x="719" y="9807"/>
                    <a:pt x="735" y="9765"/>
                    <a:pt x="749" y="9723"/>
                  </a:cubicBezTo>
                  <a:cubicBezTo>
                    <a:pt x="773" y="9666"/>
                    <a:pt x="795" y="9609"/>
                    <a:pt x="811" y="9550"/>
                  </a:cubicBezTo>
                  <a:lnTo>
                    <a:pt x="811" y="9550"/>
                  </a:lnTo>
                  <a:cubicBezTo>
                    <a:pt x="793" y="9614"/>
                    <a:pt x="727" y="9736"/>
                    <a:pt x="702" y="9736"/>
                  </a:cubicBezTo>
                  <a:cubicBezTo>
                    <a:pt x="694" y="9736"/>
                    <a:pt x="690" y="9724"/>
                    <a:pt x="693" y="9693"/>
                  </a:cubicBezTo>
                  <a:cubicBezTo>
                    <a:pt x="719" y="9638"/>
                    <a:pt x="751" y="9575"/>
                    <a:pt x="782" y="9519"/>
                  </a:cubicBezTo>
                  <a:cubicBezTo>
                    <a:pt x="812" y="9473"/>
                    <a:pt x="844" y="9431"/>
                    <a:pt x="884" y="9394"/>
                  </a:cubicBezTo>
                  <a:cubicBezTo>
                    <a:pt x="942" y="9269"/>
                    <a:pt x="953" y="9233"/>
                    <a:pt x="942" y="9233"/>
                  </a:cubicBezTo>
                  <a:lnTo>
                    <a:pt x="942" y="9233"/>
                  </a:lnTo>
                  <a:cubicBezTo>
                    <a:pt x="937" y="9233"/>
                    <a:pt x="928" y="9241"/>
                    <a:pt x="916" y="9250"/>
                  </a:cubicBezTo>
                  <a:cubicBezTo>
                    <a:pt x="892" y="9267"/>
                    <a:pt x="861" y="9295"/>
                    <a:pt x="847" y="9295"/>
                  </a:cubicBezTo>
                  <a:cubicBezTo>
                    <a:pt x="838" y="9295"/>
                    <a:pt x="836" y="9284"/>
                    <a:pt x="846" y="9250"/>
                  </a:cubicBezTo>
                  <a:cubicBezTo>
                    <a:pt x="902" y="9218"/>
                    <a:pt x="939" y="9162"/>
                    <a:pt x="948" y="9097"/>
                  </a:cubicBezTo>
                  <a:cubicBezTo>
                    <a:pt x="962" y="9026"/>
                    <a:pt x="988" y="8956"/>
                    <a:pt x="1023" y="8889"/>
                  </a:cubicBezTo>
                  <a:lnTo>
                    <a:pt x="1071" y="8926"/>
                  </a:lnTo>
                  <a:cubicBezTo>
                    <a:pt x="1243" y="8757"/>
                    <a:pt x="1243" y="8710"/>
                    <a:pt x="1243" y="8671"/>
                  </a:cubicBezTo>
                  <a:cubicBezTo>
                    <a:pt x="1241" y="8629"/>
                    <a:pt x="1236" y="8592"/>
                    <a:pt x="1424" y="8439"/>
                  </a:cubicBezTo>
                  <a:lnTo>
                    <a:pt x="1424" y="8439"/>
                  </a:lnTo>
                  <a:lnTo>
                    <a:pt x="1338" y="8641"/>
                  </a:lnTo>
                  <a:lnTo>
                    <a:pt x="1500" y="8448"/>
                  </a:lnTo>
                  <a:lnTo>
                    <a:pt x="1512" y="8534"/>
                  </a:lnTo>
                  <a:cubicBezTo>
                    <a:pt x="1669" y="8302"/>
                    <a:pt x="1741" y="8251"/>
                    <a:pt x="1943" y="8075"/>
                  </a:cubicBezTo>
                  <a:lnTo>
                    <a:pt x="1943" y="8075"/>
                  </a:lnTo>
                  <a:cubicBezTo>
                    <a:pt x="1939" y="8076"/>
                    <a:pt x="1935" y="8076"/>
                    <a:pt x="1932" y="8076"/>
                  </a:cubicBezTo>
                  <a:cubicBezTo>
                    <a:pt x="1872" y="8076"/>
                    <a:pt x="1901" y="7964"/>
                    <a:pt x="2057" y="7804"/>
                  </a:cubicBezTo>
                  <a:cubicBezTo>
                    <a:pt x="2087" y="7785"/>
                    <a:pt x="2104" y="7779"/>
                    <a:pt x="2113" y="7779"/>
                  </a:cubicBezTo>
                  <a:cubicBezTo>
                    <a:pt x="2127" y="7779"/>
                    <a:pt x="2123" y="7794"/>
                    <a:pt x="2130" y="7794"/>
                  </a:cubicBezTo>
                  <a:cubicBezTo>
                    <a:pt x="2139" y="7794"/>
                    <a:pt x="2165" y="7770"/>
                    <a:pt x="2265" y="7665"/>
                  </a:cubicBezTo>
                  <a:lnTo>
                    <a:pt x="2265" y="7665"/>
                  </a:lnTo>
                  <a:cubicBezTo>
                    <a:pt x="2240" y="7746"/>
                    <a:pt x="2214" y="7839"/>
                    <a:pt x="2070" y="7901"/>
                  </a:cubicBezTo>
                  <a:cubicBezTo>
                    <a:pt x="2075" y="7927"/>
                    <a:pt x="2045" y="7982"/>
                    <a:pt x="2047" y="8006"/>
                  </a:cubicBezTo>
                  <a:cubicBezTo>
                    <a:pt x="2200" y="7913"/>
                    <a:pt x="2363" y="7704"/>
                    <a:pt x="2451" y="7616"/>
                  </a:cubicBezTo>
                  <a:lnTo>
                    <a:pt x="2451" y="7616"/>
                  </a:lnTo>
                  <a:cubicBezTo>
                    <a:pt x="2418" y="7646"/>
                    <a:pt x="2383" y="7676"/>
                    <a:pt x="2346" y="7700"/>
                  </a:cubicBezTo>
                  <a:lnTo>
                    <a:pt x="2634" y="7294"/>
                  </a:lnTo>
                  <a:cubicBezTo>
                    <a:pt x="2649" y="7285"/>
                    <a:pt x="2660" y="7282"/>
                    <a:pt x="2667" y="7282"/>
                  </a:cubicBezTo>
                  <a:cubicBezTo>
                    <a:pt x="2689" y="7282"/>
                    <a:pt x="2665" y="7325"/>
                    <a:pt x="2643" y="7368"/>
                  </a:cubicBezTo>
                  <a:cubicBezTo>
                    <a:pt x="2708" y="7291"/>
                    <a:pt x="2738" y="7224"/>
                    <a:pt x="2836" y="7118"/>
                  </a:cubicBezTo>
                  <a:lnTo>
                    <a:pt x="2836" y="7118"/>
                  </a:lnTo>
                  <a:cubicBezTo>
                    <a:pt x="2845" y="7179"/>
                    <a:pt x="2885" y="7207"/>
                    <a:pt x="2765" y="7360"/>
                  </a:cubicBezTo>
                  <a:lnTo>
                    <a:pt x="2765" y="7360"/>
                  </a:lnTo>
                  <a:lnTo>
                    <a:pt x="3046" y="7004"/>
                  </a:lnTo>
                  <a:cubicBezTo>
                    <a:pt x="3077" y="6998"/>
                    <a:pt x="3197" y="6918"/>
                    <a:pt x="3225" y="6918"/>
                  </a:cubicBezTo>
                  <a:cubicBezTo>
                    <a:pt x="3231" y="6918"/>
                    <a:pt x="3233" y="6922"/>
                    <a:pt x="3227" y="6932"/>
                  </a:cubicBezTo>
                  <a:cubicBezTo>
                    <a:pt x="3431" y="6770"/>
                    <a:pt x="3606" y="6420"/>
                    <a:pt x="3874" y="6204"/>
                  </a:cubicBezTo>
                  <a:lnTo>
                    <a:pt x="3874" y="6204"/>
                  </a:lnTo>
                  <a:cubicBezTo>
                    <a:pt x="3874" y="6203"/>
                    <a:pt x="3874" y="6203"/>
                    <a:pt x="3874" y="6202"/>
                  </a:cubicBezTo>
                  <a:lnTo>
                    <a:pt x="3877" y="6199"/>
                  </a:lnTo>
                  <a:lnTo>
                    <a:pt x="3877" y="6199"/>
                  </a:lnTo>
                  <a:cubicBezTo>
                    <a:pt x="3877" y="6200"/>
                    <a:pt x="3877" y="6201"/>
                    <a:pt x="3876" y="6202"/>
                  </a:cubicBezTo>
                  <a:cubicBezTo>
                    <a:pt x="3876" y="6203"/>
                    <a:pt x="3875" y="6203"/>
                    <a:pt x="3874" y="6204"/>
                  </a:cubicBezTo>
                  <a:lnTo>
                    <a:pt x="3874" y="6204"/>
                  </a:lnTo>
                  <a:cubicBezTo>
                    <a:pt x="3874" y="6208"/>
                    <a:pt x="3874" y="6214"/>
                    <a:pt x="3874" y="6218"/>
                  </a:cubicBezTo>
                  <a:lnTo>
                    <a:pt x="3883" y="6195"/>
                  </a:lnTo>
                  <a:lnTo>
                    <a:pt x="3877" y="6199"/>
                  </a:lnTo>
                  <a:lnTo>
                    <a:pt x="3877" y="6199"/>
                  </a:lnTo>
                  <a:cubicBezTo>
                    <a:pt x="3894" y="6161"/>
                    <a:pt x="3919" y="6125"/>
                    <a:pt x="3948" y="6095"/>
                  </a:cubicBezTo>
                  <a:cubicBezTo>
                    <a:pt x="4182" y="5875"/>
                    <a:pt x="4426" y="5715"/>
                    <a:pt x="4648" y="5400"/>
                  </a:cubicBezTo>
                  <a:lnTo>
                    <a:pt x="4864" y="5309"/>
                  </a:lnTo>
                  <a:cubicBezTo>
                    <a:pt x="4921" y="5244"/>
                    <a:pt x="4921" y="5228"/>
                    <a:pt x="4900" y="5228"/>
                  </a:cubicBezTo>
                  <a:cubicBezTo>
                    <a:pt x="4879" y="5228"/>
                    <a:pt x="4834" y="5246"/>
                    <a:pt x="4808" y="5246"/>
                  </a:cubicBezTo>
                  <a:cubicBezTo>
                    <a:pt x="4774" y="5246"/>
                    <a:pt x="4773" y="5213"/>
                    <a:pt x="4906" y="5061"/>
                  </a:cubicBezTo>
                  <a:cubicBezTo>
                    <a:pt x="4996" y="4955"/>
                    <a:pt x="5038" y="4927"/>
                    <a:pt x="5062" y="4927"/>
                  </a:cubicBezTo>
                  <a:cubicBezTo>
                    <a:pt x="5090" y="4927"/>
                    <a:pt x="5093" y="4966"/>
                    <a:pt x="5121" y="4966"/>
                  </a:cubicBezTo>
                  <a:cubicBezTo>
                    <a:pt x="5130" y="4966"/>
                    <a:pt x="5141" y="4962"/>
                    <a:pt x="5156" y="4952"/>
                  </a:cubicBezTo>
                  <a:cubicBezTo>
                    <a:pt x="5246" y="4797"/>
                    <a:pt x="5399" y="4519"/>
                    <a:pt x="5678" y="4340"/>
                  </a:cubicBezTo>
                  <a:lnTo>
                    <a:pt x="5678" y="4343"/>
                  </a:lnTo>
                  <a:cubicBezTo>
                    <a:pt x="5613" y="4431"/>
                    <a:pt x="5546" y="4479"/>
                    <a:pt x="5478" y="4554"/>
                  </a:cubicBezTo>
                  <a:lnTo>
                    <a:pt x="5687" y="4415"/>
                  </a:lnTo>
                  <a:lnTo>
                    <a:pt x="5687" y="4415"/>
                  </a:lnTo>
                  <a:cubicBezTo>
                    <a:pt x="5572" y="4616"/>
                    <a:pt x="5446" y="4742"/>
                    <a:pt x="5481" y="4742"/>
                  </a:cubicBezTo>
                  <a:cubicBezTo>
                    <a:pt x="5493" y="4742"/>
                    <a:pt x="5522" y="4728"/>
                    <a:pt x="5573" y="4700"/>
                  </a:cubicBezTo>
                  <a:cubicBezTo>
                    <a:pt x="5478" y="4554"/>
                    <a:pt x="6239" y="4011"/>
                    <a:pt x="6141" y="3865"/>
                  </a:cubicBezTo>
                  <a:lnTo>
                    <a:pt x="6283" y="3777"/>
                  </a:lnTo>
                  <a:lnTo>
                    <a:pt x="6283" y="3777"/>
                  </a:lnTo>
                  <a:cubicBezTo>
                    <a:pt x="6248" y="3807"/>
                    <a:pt x="6250" y="3821"/>
                    <a:pt x="6215" y="3851"/>
                  </a:cubicBezTo>
                  <a:cubicBezTo>
                    <a:pt x="6496" y="3687"/>
                    <a:pt x="6294" y="3599"/>
                    <a:pt x="6600" y="3330"/>
                  </a:cubicBezTo>
                  <a:cubicBezTo>
                    <a:pt x="6672" y="3270"/>
                    <a:pt x="6733" y="3227"/>
                    <a:pt x="6752" y="3227"/>
                  </a:cubicBezTo>
                  <a:cubicBezTo>
                    <a:pt x="6762" y="3227"/>
                    <a:pt x="6760" y="3239"/>
                    <a:pt x="6742" y="3267"/>
                  </a:cubicBezTo>
                  <a:lnTo>
                    <a:pt x="6936" y="3014"/>
                  </a:lnTo>
                  <a:cubicBezTo>
                    <a:pt x="6961" y="2992"/>
                    <a:pt x="6977" y="2982"/>
                    <a:pt x="6984" y="2982"/>
                  </a:cubicBezTo>
                  <a:cubicBezTo>
                    <a:pt x="6994" y="2982"/>
                    <a:pt x="6990" y="2997"/>
                    <a:pt x="6971" y="3020"/>
                  </a:cubicBezTo>
                  <a:lnTo>
                    <a:pt x="6971" y="3020"/>
                  </a:lnTo>
                  <a:lnTo>
                    <a:pt x="7273" y="2701"/>
                  </a:lnTo>
                  <a:lnTo>
                    <a:pt x="7273" y="2706"/>
                  </a:lnTo>
                  <a:cubicBezTo>
                    <a:pt x="7319" y="2613"/>
                    <a:pt x="7370" y="2523"/>
                    <a:pt x="7426" y="2435"/>
                  </a:cubicBezTo>
                  <a:cubicBezTo>
                    <a:pt x="7448" y="2420"/>
                    <a:pt x="7459" y="2414"/>
                    <a:pt x="7463" y="2414"/>
                  </a:cubicBezTo>
                  <a:lnTo>
                    <a:pt x="7463" y="2414"/>
                  </a:lnTo>
                  <a:cubicBezTo>
                    <a:pt x="7477" y="2414"/>
                    <a:pt x="7406" y="2484"/>
                    <a:pt x="7428" y="2484"/>
                  </a:cubicBezTo>
                  <a:cubicBezTo>
                    <a:pt x="7428" y="2484"/>
                    <a:pt x="7429" y="2484"/>
                    <a:pt x="7430" y="2484"/>
                  </a:cubicBezTo>
                  <a:lnTo>
                    <a:pt x="7590" y="2266"/>
                  </a:lnTo>
                  <a:cubicBezTo>
                    <a:pt x="7602" y="2261"/>
                    <a:pt x="7611" y="2258"/>
                    <a:pt x="7617" y="2258"/>
                  </a:cubicBezTo>
                  <a:cubicBezTo>
                    <a:pt x="7672" y="2258"/>
                    <a:pt x="7557" y="2420"/>
                    <a:pt x="7437" y="2532"/>
                  </a:cubicBezTo>
                  <a:cubicBezTo>
                    <a:pt x="7734" y="2477"/>
                    <a:pt x="7565" y="2344"/>
                    <a:pt x="8014" y="2036"/>
                  </a:cubicBezTo>
                  <a:lnTo>
                    <a:pt x="8014" y="2036"/>
                  </a:lnTo>
                  <a:lnTo>
                    <a:pt x="7852" y="2228"/>
                  </a:lnTo>
                  <a:cubicBezTo>
                    <a:pt x="8035" y="2182"/>
                    <a:pt x="8149" y="2018"/>
                    <a:pt x="8392" y="1860"/>
                  </a:cubicBezTo>
                  <a:lnTo>
                    <a:pt x="8392" y="1860"/>
                  </a:lnTo>
                  <a:cubicBezTo>
                    <a:pt x="8344" y="1878"/>
                    <a:pt x="8113" y="2015"/>
                    <a:pt x="8039" y="2015"/>
                  </a:cubicBezTo>
                  <a:cubicBezTo>
                    <a:pt x="8015" y="2015"/>
                    <a:pt x="8007" y="2001"/>
                    <a:pt x="8028" y="1963"/>
                  </a:cubicBezTo>
                  <a:lnTo>
                    <a:pt x="8028" y="1963"/>
                  </a:lnTo>
                  <a:cubicBezTo>
                    <a:pt x="7986" y="2027"/>
                    <a:pt x="7929" y="2115"/>
                    <a:pt x="7878" y="2124"/>
                  </a:cubicBezTo>
                  <a:cubicBezTo>
                    <a:pt x="7887" y="2018"/>
                    <a:pt x="7953" y="1997"/>
                    <a:pt x="8052" y="1926"/>
                  </a:cubicBezTo>
                  <a:lnTo>
                    <a:pt x="8052" y="1926"/>
                  </a:lnTo>
                  <a:cubicBezTo>
                    <a:pt x="8041" y="1941"/>
                    <a:pt x="8033" y="1953"/>
                    <a:pt x="8028" y="1963"/>
                  </a:cubicBezTo>
                  <a:lnTo>
                    <a:pt x="8028" y="1963"/>
                  </a:lnTo>
                  <a:cubicBezTo>
                    <a:pt x="8037" y="1949"/>
                    <a:pt x="8046" y="1936"/>
                    <a:pt x="8054" y="1925"/>
                  </a:cubicBezTo>
                  <a:lnTo>
                    <a:pt x="8054" y="1925"/>
                  </a:lnTo>
                  <a:cubicBezTo>
                    <a:pt x="8053" y="1925"/>
                    <a:pt x="8052" y="1926"/>
                    <a:pt x="8052" y="1926"/>
                  </a:cubicBezTo>
                  <a:lnTo>
                    <a:pt x="8052" y="1926"/>
                  </a:lnTo>
                  <a:cubicBezTo>
                    <a:pt x="8053" y="1924"/>
                    <a:pt x="8055" y="1922"/>
                    <a:pt x="8056" y="1920"/>
                  </a:cubicBezTo>
                  <a:cubicBezTo>
                    <a:pt x="8151" y="1851"/>
                    <a:pt x="8230" y="1765"/>
                    <a:pt x="8290" y="1665"/>
                  </a:cubicBezTo>
                  <a:cubicBezTo>
                    <a:pt x="8296" y="1671"/>
                    <a:pt x="8304" y="1674"/>
                    <a:pt x="8312" y="1674"/>
                  </a:cubicBezTo>
                  <a:cubicBezTo>
                    <a:pt x="8362" y="1674"/>
                    <a:pt x="8450" y="1570"/>
                    <a:pt x="8564" y="1452"/>
                  </a:cubicBezTo>
                  <a:lnTo>
                    <a:pt x="8613" y="1517"/>
                  </a:lnTo>
                  <a:cubicBezTo>
                    <a:pt x="8740" y="1357"/>
                    <a:pt x="8701" y="1338"/>
                    <a:pt x="8761" y="1227"/>
                  </a:cubicBezTo>
                  <a:cubicBezTo>
                    <a:pt x="8793" y="1197"/>
                    <a:pt x="8828" y="1169"/>
                    <a:pt x="8868" y="1144"/>
                  </a:cubicBezTo>
                  <a:cubicBezTo>
                    <a:pt x="8893" y="1127"/>
                    <a:pt x="8923" y="1113"/>
                    <a:pt x="8953" y="1102"/>
                  </a:cubicBezTo>
                  <a:cubicBezTo>
                    <a:pt x="8971" y="1096"/>
                    <a:pt x="8986" y="1094"/>
                    <a:pt x="9000" y="1094"/>
                  </a:cubicBezTo>
                  <a:cubicBezTo>
                    <a:pt x="9026" y="1094"/>
                    <a:pt x="9047" y="1101"/>
                    <a:pt x="9069" y="1104"/>
                  </a:cubicBezTo>
                  <a:cubicBezTo>
                    <a:pt x="9151" y="1043"/>
                    <a:pt x="9152" y="1030"/>
                    <a:pt x="9128" y="1030"/>
                  </a:cubicBezTo>
                  <a:cubicBezTo>
                    <a:pt x="9109" y="1030"/>
                    <a:pt x="9073" y="1038"/>
                    <a:pt x="9049" y="1038"/>
                  </a:cubicBezTo>
                  <a:cubicBezTo>
                    <a:pt x="9013" y="1038"/>
                    <a:pt x="9003" y="1019"/>
                    <a:pt x="9118" y="919"/>
                  </a:cubicBezTo>
                  <a:cubicBezTo>
                    <a:pt x="9236" y="851"/>
                    <a:pt x="9334" y="791"/>
                    <a:pt x="9436" y="724"/>
                  </a:cubicBezTo>
                  <a:cubicBezTo>
                    <a:pt x="9554" y="647"/>
                    <a:pt x="9677" y="578"/>
                    <a:pt x="9802" y="518"/>
                  </a:cubicBezTo>
                  <a:cubicBezTo>
                    <a:pt x="9830" y="514"/>
                    <a:pt x="9850" y="512"/>
                    <a:pt x="9863" y="512"/>
                  </a:cubicBezTo>
                  <a:cubicBezTo>
                    <a:pt x="9940" y="512"/>
                    <a:pt x="9794" y="572"/>
                    <a:pt x="9857" y="576"/>
                  </a:cubicBezTo>
                  <a:lnTo>
                    <a:pt x="9929" y="520"/>
                  </a:lnTo>
                  <a:cubicBezTo>
                    <a:pt x="9966" y="497"/>
                    <a:pt x="10006" y="471"/>
                    <a:pt x="10006" y="471"/>
                  </a:cubicBezTo>
                  <a:cubicBezTo>
                    <a:pt x="10012" y="470"/>
                    <a:pt x="10016" y="470"/>
                    <a:pt x="10020" y="470"/>
                  </a:cubicBezTo>
                  <a:cubicBezTo>
                    <a:pt x="10045" y="470"/>
                    <a:pt x="10038" y="487"/>
                    <a:pt x="10034" y="497"/>
                  </a:cubicBezTo>
                  <a:cubicBezTo>
                    <a:pt x="10170" y="450"/>
                    <a:pt x="10027" y="411"/>
                    <a:pt x="10256" y="360"/>
                  </a:cubicBezTo>
                  <a:cubicBezTo>
                    <a:pt x="10268" y="340"/>
                    <a:pt x="10298" y="332"/>
                    <a:pt x="10339" y="332"/>
                  </a:cubicBezTo>
                  <a:cubicBezTo>
                    <a:pt x="10396" y="332"/>
                    <a:pt x="10474" y="347"/>
                    <a:pt x="10558" y="367"/>
                  </a:cubicBezTo>
                  <a:cubicBezTo>
                    <a:pt x="10643" y="386"/>
                    <a:pt x="10708" y="404"/>
                    <a:pt x="10789" y="420"/>
                  </a:cubicBezTo>
                  <a:cubicBezTo>
                    <a:pt x="10841" y="430"/>
                    <a:pt x="10894" y="435"/>
                    <a:pt x="10948" y="435"/>
                  </a:cubicBezTo>
                  <a:cubicBezTo>
                    <a:pt x="10972" y="435"/>
                    <a:pt x="10997" y="434"/>
                    <a:pt x="11021" y="432"/>
                  </a:cubicBezTo>
                  <a:lnTo>
                    <a:pt x="11021" y="432"/>
                  </a:lnTo>
                  <a:cubicBezTo>
                    <a:pt x="11084" y="469"/>
                    <a:pt x="10977" y="474"/>
                    <a:pt x="10991" y="508"/>
                  </a:cubicBezTo>
                  <a:cubicBezTo>
                    <a:pt x="11109" y="513"/>
                    <a:pt x="11228" y="527"/>
                    <a:pt x="11343" y="548"/>
                  </a:cubicBezTo>
                  <a:cubicBezTo>
                    <a:pt x="11418" y="562"/>
                    <a:pt x="11487" y="566"/>
                    <a:pt x="11654" y="603"/>
                  </a:cubicBezTo>
                  <a:cubicBezTo>
                    <a:pt x="11654" y="603"/>
                    <a:pt x="11710" y="643"/>
                    <a:pt x="11763" y="692"/>
                  </a:cubicBezTo>
                  <a:cubicBezTo>
                    <a:pt x="11814" y="740"/>
                    <a:pt x="11865" y="789"/>
                    <a:pt x="11865" y="789"/>
                  </a:cubicBezTo>
                  <a:cubicBezTo>
                    <a:pt x="11806" y="721"/>
                    <a:pt x="11818" y="694"/>
                    <a:pt x="11868" y="694"/>
                  </a:cubicBezTo>
                  <a:cubicBezTo>
                    <a:pt x="11938" y="694"/>
                    <a:pt x="12082" y="747"/>
                    <a:pt x="12213" y="817"/>
                  </a:cubicBezTo>
                  <a:cubicBezTo>
                    <a:pt x="12180" y="759"/>
                    <a:pt x="12146" y="701"/>
                    <a:pt x="12106" y="645"/>
                  </a:cubicBezTo>
                  <a:lnTo>
                    <a:pt x="12106" y="645"/>
                  </a:lnTo>
                  <a:cubicBezTo>
                    <a:pt x="12106" y="645"/>
                    <a:pt x="12192" y="698"/>
                    <a:pt x="12275" y="756"/>
                  </a:cubicBezTo>
                  <a:cubicBezTo>
                    <a:pt x="12359" y="814"/>
                    <a:pt x="12438" y="877"/>
                    <a:pt x="12438" y="877"/>
                  </a:cubicBezTo>
                  <a:cubicBezTo>
                    <a:pt x="12450" y="900"/>
                    <a:pt x="12443" y="908"/>
                    <a:pt x="12424" y="908"/>
                  </a:cubicBezTo>
                  <a:cubicBezTo>
                    <a:pt x="12407" y="908"/>
                    <a:pt x="12378" y="901"/>
                    <a:pt x="12345" y="891"/>
                  </a:cubicBezTo>
                  <a:lnTo>
                    <a:pt x="12345" y="891"/>
                  </a:lnTo>
                  <a:lnTo>
                    <a:pt x="12410" y="928"/>
                  </a:lnTo>
                  <a:cubicBezTo>
                    <a:pt x="12455" y="997"/>
                    <a:pt x="12446" y="1020"/>
                    <a:pt x="12411" y="1020"/>
                  </a:cubicBezTo>
                  <a:cubicBezTo>
                    <a:pt x="12385" y="1020"/>
                    <a:pt x="12344" y="1007"/>
                    <a:pt x="12301" y="991"/>
                  </a:cubicBezTo>
                  <a:lnTo>
                    <a:pt x="12236" y="863"/>
                  </a:lnTo>
                  <a:lnTo>
                    <a:pt x="12236" y="863"/>
                  </a:lnTo>
                  <a:lnTo>
                    <a:pt x="12236" y="863"/>
                  </a:lnTo>
                  <a:cubicBezTo>
                    <a:pt x="12235" y="862"/>
                    <a:pt x="12234" y="860"/>
                    <a:pt x="12233" y="858"/>
                  </a:cubicBezTo>
                  <a:lnTo>
                    <a:pt x="12233" y="858"/>
                  </a:lnTo>
                  <a:cubicBezTo>
                    <a:pt x="12233" y="858"/>
                    <a:pt x="12233" y="858"/>
                    <a:pt x="12234" y="858"/>
                  </a:cubicBezTo>
                  <a:lnTo>
                    <a:pt x="12236" y="863"/>
                  </a:lnTo>
                  <a:lnTo>
                    <a:pt x="12236" y="863"/>
                  </a:lnTo>
                  <a:lnTo>
                    <a:pt x="12345" y="896"/>
                  </a:lnTo>
                  <a:cubicBezTo>
                    <a:pt x="12305" y="872"/>
                    <a:pt x="12261" y="847"/>
                    <a:pt x="12213" y="821"/>
                  </a:cubicBezTo>
                  <a:lnTo>
                    <a:pt x="12213" y="821"/>
                  </a:lnTo>
                  <a:cubicBezTo>
                    <a:pt x="12219" y="833"/>
                    <a:pt x="12227" y="847"/>
                    <a:pt x="12233" y="858"/>
                  </a:cubicBezTo>
                  <a:lnTo>
                    <a:pt x="12233" y="858"/>
                  </a:lnTo>
                  <a:cubicBezTo>
                    <a:pt x="12182" y="845"/>
                    <a:pt x="12132" y="836"/>
                    <a:pt x="12092" y="836"/>
                  </a:cubicBezTo>
                  <a:cubicBezTo>
                    <a:pt x="12051" y="836"/>
                    <a:pt x="12022" y="845"/>
                    <a:pt x="12013" y="870"/>
                  </a:cubicBezTo>
                  <a:cubicBezTo>
                    <a:pt x="12053" y="884"/>
                    <a:pt x="12088" y="905"/>
                    <a:pt x="12120" y="930"/>
                  </a:cubicBezTo>
                  <a:cubicBezTo>
                    <a:pt x="12109" y="927"/>
                    <a:pt x="12099" y="925"/>
                    <a:pt x="12091" y="925"/>
                  </a:cubicBezTo>
                  <a:cubicBezTo>
                    <a:pt x="12082" y="925"/>
                    <a:pt x="12077" y="928"/>
                    <a:pt x="12078" y="937"/>
                  </a:cubicBezTo>
                  <a:cubicBezTo>
                    <a:pt x="12081" y="951"/>
                    <a:pt x="12122" y="960"/>
                    <a:pt x="12180" y="988"/>
                  </a:cubicBezTo>
                  <a:lnTo>
                    <a:pt x="12178" y="1109"/>
                  </a:lnTo>
                  <a:lnTo>
                    <a:pt x="12217" y="1100"/>
                  </a:lnTo>
                  <a:lnTo>
                    <a:pt x="12542" y="1501"/>
                  </a:lnTo>
                  <a:cubicBezTo>
                    <a:pt x="12864" y="1698"/>
                    <a:pt x="13184" y="1830"/>
                    <a:pt x="13622" y="2217"/>
                  </a:cubicBezTo>
                  <a:cubicBezTo>
                    <a:pt x="13593" y="2205"/>
                    <a:pt x="13571" y="2201"/>
                    <a:pt x="13555" y="2201"/>
                  </a:cubicBezTo>
                  <a:cubicBezTo>
                    <a:pt x="13490" y="2201"/>
                    <a:pt x="13513" y="2280"/>
                    <a:pt x="13465" y="2319"/>
                  </a:cubicBezTo>
                  <a:cubicBezTo>
                    <a:pt x="13411" y="2147"/>
                    <a:pt x="13122" y="2024"/>
                    <a:pt x="12920" y="1800"/>
                  </a:cubicBezTo>
                  <a:lnTo>
                    <a:pt x="12920" y="1800"/>
                  </a:lnTo>
                  <a:cubicBezTo>
                    <a:pt x="12995" y="1884"/>
                    <a:pt x="12990" y="1908"/>
                    <a:pt x="12967" y="1908"/>
                  </a:cubicBezTo>
                  <a:cubicBezTo>
                    <a:pt x="12958" y="1908"/>
                    <a:pt x="12947" y="1905"/>
                    <a:pt x="12936" y="1899"/>
                  </a:cubicBezTo>
                  <a:lnTo>
                    <a:pt x="12936" y="1899"/>
                  </a:lnTo>
                  <a:lnTo>
                    <a:pt x="13372" y="2226"/>
                  </a:lnTo>
                  <a:cubicBezTo>
                    <a:pt x="13316" y="2263"/>
                    <a:pt x="13418" y="2340"/>
                    <a:pt x="13499" y="2458"/>
                  </a:cubicBezTo>
                  <a:cubicBezTo>
                    <a:pt x="13502" y="2431"/>
                    <a:pt x="13513" y="2419"/>
                    <a:pt x="13531" y="2419"/>
                  </a:cubicBezTo>
                  <a:cubicBezTo>
                    <a:pt x="13620" y="2419"/>
                    <a:pt x="13873" y="2705"/>
                    <a:pt x="14023" y="2813"/>
                  </a:cubicBezTo>
                  <a:cubicBezTo>
                    <a:pt x="14018" y="2823"/>
                    <a:pt x="14008" y="2831"/>
                    <a:pt x="13993" y="2831"/>
                  </a:cubicBezTo>
                  <a:cubicBezTo>
                    <a:pt x="13955" y="2831"/>
                    <a:pt x="13883" y="2788"/>
                    <a:pt x="13754" y="2648"/>
                  </a:cubicBezTo>
                  <a:lnTo>
                    <a:pt x="13754" y="2648"/>
                  </a:lnTo>
                  <a:cubicBezTo>
                    <a:pt x="13896" y="2924"/>
                    <a:pt x="14127" y="2815"/>
                    <a:pt x="14276" y="3074"/>
                  </a:cubicBezTo>
                  <a:lnTo>
                    <a:pt x="14276" y="3074"/>
                  </a:lnTo>
                  <a:cubicBezTo>
                    <a:pt x="14274" y="3073"/>
                    <a:pt x="14273" y="3072"/>
                    <a:pt x="14271" y="3070"/>
                  </a:cubicBezTo>
                  <a:lnTo>
                    <a:pt x="14271" y="3070"/>
                  </a:lnTo>
                  <a:cubicBezTo>
                    <a:pt x="14273" y="3072"/>
                    <a:pt x="14274" y="3073"/>
                    <a:pt x="14276" y="3075"/>
                  </a:cubicBezTo>
                  <a:cubicBezTo>
                    <a:pt x="14276" y="3074"/>
                    <a:pt x="14276" y="3074"/>
                    <a:pt x="14276" y="3074"/>
                  </a:cubicBezTo>
                  <a:lnTo>
                    <a:pt x="14276" y="3074"/>
                  </a:lnTo>
                  <a:cubicBezTo>
                    <a:pt x="14392" y="3180"/>
                    <a:pt x="14514" y="3330"/>
                    <a:pt x="14478" y="3330"/>
                  </a:cubicBezTo>
                  <a:cubicBezTo>
                    <a:pt x="14475" y="3330"/>
                    <a:pt x="14471" y="3329"/>
                    <a:pt x="14466" y="3327"/>
                  </a:cubicBezTo>
                  <a:lnTo>
                    <a:pt x="14417" y="3281"/>
                  </a:lnTo>
                  <a:lnTo>
                    <a:pt x="14417" y="3281"/>
                  </a:lnTo>
                  <a:cubicBezTo>
                    <a:pt x="14707" y="3591"/>
                    <a:pt x="15322" y="4186"/>
                    <a:pt x="15463" y="4186"/>
                  </a:cubicBezTo>
                  <a:cubicBezTo>
                    <a:pt x="15466" y="4186"/>
                    <a:pt x="15469" y="4186"/>
                    <a:pt x="15472" y="4185"/>
                  </a:cubicBezTo>
                  <a:lnTo>
                    <a:pt x="15472" y="4185"/>
                  </a:lnTo>
                  <a:cubicBezTo>
                    <a:pt x="15465" y="4199"/>
                    <a:pt x="15350" y="4234"/>
                    <a:pt x="15311" y="4234"/>
                  </a:cubicBezTo>
                  <a:cubicBezTo>
                    <a:pt x="15310" y="4234"/>
                    <a:pt x="15309" y="4234"/>
                    <a:pt x="15308" y="4234"/>
                  </a:cubicBezTo>
                  <a:lnTo>
                    <a:pt x="15308" y="4234"/>
                  </a:lnTo>
                  <a:lnTo>
                    <a:pt x="16107" y="4526"/>
                  </a:lnTo>
                  <a:cubicBezTo>
                    <a:pt x="16023" y="4538"/>
                    <a:pt x="16020" y="4738"/>
                    <a:pt x="15896" y="4738"/>
                  </a:cubicBezTo>
                  <a:cubicBezTo>
                    <a:pt x="15856" y="4738"/>
                    <a:pt x="15805" y="4718"/>
                    <a:pt x="15735" y="4666"/>
                  </a:cubicBezTo>
                  <a:lnTo>
                    <a:pt x="15735" y="4666"/>
                  </a:lnTo>
                  <a:lnTo>
                    <a:pt x="15736" y="4667"/>
                  </a:lnTo>
                  <a:lnTo>
                    <a:pt x="15736" y="4667"/>
                  </a:lnTo>
                  <a:lnTo>
                    <a:pt x="15736" y="4667"/>
                  </a:lnTo>
                  <a:cubicBezTo>
                    <a:pt x="15826" y="4787"/>
                    <a:pt x="15934" y="4893"/>
                    <a:pt x="16054" y="4978"/>
                  </a:cubicBezTo>
                  <a:cubicBezTo>
                    <a:pt x="16021" y="4929"/>
                    <a:pt x="16022" y="4808"/>
                    <a:pt x="16068" y="4808"/>
                  </a:cubicBezTo>
                  <a:cubicBezTo>
                    <a:pt x="16076" y="4808"/>
                    <a:pt x="16086" y="4813"/>
                    <a:pt x="16098" y="4823"/>
                  </a:cubicBezTo>
                  <a:cubicBezTo>
                    <a:pt x="16212" y="5078"/>
                    <a:pt x="16192" y="4994"/>
                    <a:pt x="16352" y="5271"/>
                  </a:cubicBezTo>
                  <a:lnTo>
                    <a:pt x="16352" y="5271"/>
                  </a:lnTo>
                  <a:cubicBezTo>
                    <a:pt x="16335" y="5233"/>
                    <a:pt x="16366" y="5211"/>
                    <a:pt x="16414" y="5211"/>
                  </a:cubicBezTo>
                  <a:cubicBezTo>
                    <a:pt x="16467" y="5211"/>
                    <a:pt x="16540" y="5237"/>
                    <a:pt x="16597" y="5298"/>
                  </a:cubicBezTo>
                  <a:cubicBezTo>
                    <a:pt x="16596" y="5298"/>
                    <a:pt x="16595" y="5298"/>
                    <a:pt x="16595" y="5298"/>
                  </a:cubicBezTo>
                  <a:cubicBezTo>
                    <a:pt x="16566" y="5298"/>
                    <a:pt x="16519" y="5380"/>
                    <a:pt x="16473" y="5380"/>
                  </a:cubicBezTo>
                  <a:cubicBezTo>
                    <a:pt x="16469" y="5380"/>
                    <a:pt x="16464" y="5379"/>
                    <a:pt x="16460" y="5378"/>
                  </a:cubicBezTo>
                  <a:lnTo>
                    <a:pt x="16460" y="5378"/>
                  </a:lnTo>
                  <a:lnTo>
                    <a:pt x="16828" y="5560"/>
                  </a:lnTo>
                  <a:lnTo>
                    <a:pt x="16828" y="5560"/>
                  </a:lnTo>
                  <a:cubicBezTo>
                    <a:pt x="16820" y="5557"/>
                    <a:pt x="16813" y="5555"/>
                    <a:pt x="16807" y="5555"/>
                  </a:cubicBezTo>
                  <a:cubicBezTo>
                    <a:pt x="16754" y="5555"/>
                    <a:pt x="16756" y="5657"/>
                    <a:pt x="16787" y="5734"/>
                  </a:cubicBezTo>
                  <a:cubicBezTo>
                    <a:pt x="16786" y="5730"/>
                    <a:pt x="16786" y="5728"/>
                    <a:pt x="16789" y="5728"/>
                  </a:cubicBezTo>
                  <a:cubicBezTo>
                    <a:pt x="16814" y="5728"/>
                    <a:pt x="17046" y="5994"/>
                    <a:pt x="17125" y="6058"/>
                  </a:cubicBezTo>
                  <a:lnTo>
                    <a:pt x="17025" y="5910"/>
                  </a:lnTo>
                  <a:lnTo>
                    <a:pt x="17025" y="5910"/>
                  </a:lnTo>
                  <a:cubicBezTo>
                    <a:pt x="17341" y="6258"/>
                    <a:pt x="17491" y="6098"/>
                    <a:pt x="17816" y="6431"/>
                  </a:cubicBezTo>
                  <a:cubicBezTo>
                    <a:pt x="17808" y="6429"/>
                    <a:pt x="17798" y="6428"/>
                    <a:pt x="17787" y="6428"/>
                  </a:cubicBezTo>
                  <a:cubicBezTo>
                    <a:pt x="17717" y="6428"/>
                    <a:pt x="17612" y="6483"/>
                    <a:pt x="17746" y="6640"/>
                  </a:cubicBezTo>
                  <a:cubicBezTo>
                    <a:pt x="17874" y="6666"/>
                    <a:pt x="18331" y="6733"/>
                    <a:pt x="18660" y="6985"/>
                  </a:cubicBezTo>
                  <a:lnTo>
                    <a:pt x="18688" y="7069"/>
                  </a:lnTo>
                  <a:lnTo>
                    <a:pt x="18943" y="7259"/>
                  </a:lnTo>
                  <a:cubicBezTo>
                    <a:pt x="18729" y="7199"/>
                    <a:pt x="18178" y="6969"/>
                    <a:pt x="17899" y="6819"/>
                  </a:cubicBezTo>
                  <a:lnTo>
                    <a:pt x="17899" y="6819"/>
                  </a:lnTo>
                  <a:cubicBezTo>
                    <a:pt x="18001" y="6967"/>
                    <a:pt x="17899" y="6888"/>
                    <a:pt x="18089" y="7071"/>
                  </a:cubicBezTo>
                  <a:cubicBezTo>
                    <a:pt x="18098" y="7092"/>
                    <a:pt x="18095" y="7100"/>
                    <a:pt x="18085" y="7100"/>
                  </a:cubicBezTo>
                  <a:cubicBezTo>
                    <a:pt x="18052" y="7100"/>
                    <a:pt x="17933" y="6999"/>
                    <a:pt x="17890" y="6958"/>
                  </a:cubicBezTo>
                  <a:lnTo>
                    <a:pt x="17890" y="6958"/>
                  </a:lnTo>
                  <a:lnTo>
                    <a:pt x="18305" y="7410"/>
                  </a:lnTo>
                  <a:cubicBezTo>
                    <a:pt x="18309" y="7402"/>
                    <a:pt x="18316" y="7398"/>
                    <a:pt x="18326" y="7398"/>
                  </a:cubicBezTo>
                  <a:cubicBezTo>
                    <a:pt x="18405" y="7398"/>
                    <a:pt x="18645" y="7622"/>
                    <a:pt x="18714" y="7622"/>
                  </a:cubicBezTo>
                  <a:cubicBezTo>
                    <a:pt x="18721" y="7622"/>
                    <a:pt x="18726" y="7619"/>
                    <a:pt x="18729" y="7614"/>
                  </a:cubicBezTo>
                  <a:lnTo>
                    <a:pt x="18196" y="7206"/>
                  </a:lnTo>
                  <a:cubicBezTo>
                    <a:pt x="18203" y="7193"/>
                    <a:pt x="18218" y="7187"/>
                    <a:pt x="18241" y="7187"/>
                  </a:cubicBezTo>
                  <a:cubicBezTo>
                    <a:pt x="18362" y="7187"/>
                    <a:pt x="18685" y="7358"/>
                    <a:pt x="18933" y="7625"/>
                  </a:cubicBezTo>
                  <a:cubicBezTo>
                    <a:pt x="18965" y="7685"/>
                    <a:pt x="18902" y="7691"/>
                    <a:pt x="18843" y="7691"/>
                  </a:cubicBezTo>
                  <a:cubicBezTo>
                    <a:pt x="18829" y="7691"/>
                    <a:pt x="18816" y="7690"/>
                    <a:pt x="18804" y="7690"/>
                  </a:cubicBezTo>
                  <a:cubicBezTo>
                    <a:pt x="18779" y="7690"/>
                    <a:pt x="18759" y="7692"/>
                    <a:pt x="18755" y="7700"/>
                  </a:cubicBezTo>
                  <a:cubicBezTo>
                    <a:pt x="18817" y="7718"/>
                    <a:pt x="19086" y="7950"/>
                    <a:pt x="19100" y="7994"/>
                  </a:cubicBezTo>
                  <a:lnTo>
                    <a:pt x="18938" y="7894"/>
                  </a:lnTo>
                  <a:lnTo>
                    <a:pt x="18938" y="7894"/>
                  </a:lnTo>
                  <a:cubicBezTo>
                    <a:pt x="19086" y="8089"/>
                    <a:pt x="19295" y="8096"/>
                    <a:pt x="19443" y="8356"/>
                  </a:cubicBezTo>
                  <a:cubicBezTo>
                    <a:pt x="19505" y="8428"/>
                    <a:pt x="19571" y="8624"/>
                    <a:pt x="19617" y="8624"/>
                  </a:cubicBezTo>
                  <a:cubicBezTo>
                    <a:pt x="19619" y="8624"/>
                    <a:pt x="19622" y="8623"/>
                    <a:pt x="19624" y="8622"/>
                  </a:cubicBezTo>
                  <a:cubicBezTo>
                    <a:pt x="19580" y="8448"/>
                    <a:pt x="19747" y="8228"/>
                    <a:pt x="19873" y="8228"/>
                  </a:cubicBezTo>
                  <a:cubicBezTo>
                    <a:pt x="19880" y="8228"/>
                    <a:pt x="19887" y="8229"/>
                    <a:pt x="19893" y="8230"/>
                  </a:cubicBezTo>
                  <a:cubicBezTo>
                    <a:pt x="19905" y="8249"/>
                    <a:pt x="19979" y="8349"/>
                    <a:pt x="20062" y="8481"/>
                  </a:cubicBezTo>
                  <a:cubicBezTo>
                    <a:pt x="20099" y="8541"/>
                    <a:pt x="20136" y="8606"/>
                    <a:pt x="20169" y="8664"/>
                  </a:cubicBezTo>
                  <a:cubicBezTo>
                    <a:pt x="20192" y="8708"/>
                    <a:pt x="20211" y="8757"/>
                    <a:pt x="20227" y="8805"/>
                  </a:cubicBezTo>
                  <a:cubicBezTo>
                    <a:pt x="20238" y="8855"/>
                    <a:pt x="20220" y="8870"/>
                    <a:pt x="20190" y="8870"/>
                  </a:cubicBezTo>
                  <a:cubicBezTo>
                    <a:pt x="20165" y="8870"/>
                    <a:pt x="20132" y="8860"/>
                    <a:pt x="20102" y="8849"/>
                  </a:cubicBezTo>
                  <a:cubicBezTo>
                    <a:pt x="20070" y="8840"/>
                    <a:pt x="20038" y="8830"/>
                    <a:pt x="20014" y="8830"/>
                  </a:cubicBezTo>
                  <a:cubicBezTo>
                    <a:pt x="19986" y="8830"/>
                    <a:pt x="19970" y="8842"/>
                    <a:pt x="19979" y="8882"/>
                  </a:cubicBezTo>
                  <a:cubicBezTo>
                    <a:pt x="19981" y="8880"/>
                    <a:pt x="19985" y="8879"/>
                    <a:pt x="19988" y="8879"/>
                  </a:cubicBezTo>
                  <a:cubicBezTo>
                    <a:pt x="20015" y="8879"/>
                    <a:pt x="20071" y="8919"/>
                    <a:pt x="20097" y="8940"/>
                  </a:cubicBezTo>
                  <a:cubicBezTo>
                    <a:pt x="20134" y="9030"/>
                    <a:pt x="20021" y="8944"/>
                    <a:pt x="20141" y="9114"/>
                  </a:cubicBezTo>
                  <a:cubicBezTo>
                    <a:pt x="20143" y="9113"/>
                    <a:pt x="20145" y="9113"/>
                    <a:pt x="20147" y="9113"/>
                  </a:cubicBezTo>
                  <a:cubicBezTo>
                    <a:pt x="20190" y="9113"/>
                    <a:pt x="20242" y="9202"/>
                    <a:pt x="20266" y="9255"/>
                  </a:cubicBezTo>
                  <a:cubicBezTo>
                    <a:pt x="20276" y="9278"/>
                    <a:pt x="20282" y="9295"/>
                    <a:pt x="20284" y="9295"/>
                  </a:cubicBezTo>
                  <a:cubicBezTo>
                    <a:pt x="20285" y="9295"/>
                    <a:pt x="20285" y="9294"/>
                    <a:pt x="20285" y="9292"/>
                  </a:cubicBezTo>
                  <a:cubicBezTo>
                    <a:pt x="20280" y="9248"/>
                    <a:pt x="20269" y="9204"/>
                    <a:pt x="20252" y="9162"/>
                  </a:cubicBezTo>
                  <a:lnTo>
                    <a:pt x="20252" y="9162"/>
                  </a:lnTo>
                  <a:cubicBezTo>
                    <a:pt x="20299" y="9220"/>
                    <a:pt x="20334" y="9287"/>
                    <a:pt x="20354" y="9359"/>
                  </a:cubicBezTo>
                  <a:cubicBezTo>
                    <a:pt x="20364" y="9389"/>
                    <a:pt x="20373" y="9420"/>
                    <a:pt x="20387" y="9457"/>
                  </a:cubicBezTo>
                  <a:cubicBezTo>
                    <a:pt x="20398" y="9503"/>
                    <a:pt x="20412" y="9552"/>
                    <a:pt x="20431" y="9598"/>
                  </a:cubicBezTo>
                  <a:cubicBezTo>
                    <a:pt x="20434" y="9584"/>
                    <a:pt x="20443" y="9577"/>
                    <a:pt x="20456" y="9577"/>
                  </a:cubicBezTo>
                  <a:cubicBezTo>
                    <a:pt x="20484" y="9577"/>
                    <a:pt x="20530" y="9611"/>
                    <a:pt x="20577" y="9668"/>
                  </a:cubicBezTo>
                  <a:cubicBezTo>
                    <a:pt x="20640" y="9749"/>
                    <a:pt x="20718" y="9874"/>
                    <a:pt x="20742" y="9985"/>
                  </a:cubicBezTo>
                  <a:cubicBezTo>
                    <a:pt x="20740" y="9985"/>
                    <a:pt x="20738" y="9984"/>
                    <a:pt x="20736" y="9984"/>
                  </a:cubicBezTo>
                  <a:cubicBezTo>
                    <a:pt x="20713" y="9984"/>
                    <a:pt x="20697" y="10031"/>
                    <a:pt x="20686" y="10055"/>
                  </a:cubicBezTo>
                  <a:cubicBezTo>
                    <a:pt x="20704" y="10168"/>
                    <a:pt x="20695" y="10270"/>
                    <a:pt x="20697" y="10363"/>
                  </a:cubicBezTo>
                  <a:cubicBezTo>
                    <a:pt x="20693" y="10456"/>
                    <a:pt x="20681" y="10542"/>
                    <a:pt x="20672" y="10627"/>
                  </a:cubicBezTo>
                  <a:cubicBezTo>
                    <a:pt x="20653" y="10711"/>
                    <a:pt x="20637" y="10792"/>
                    <a:pt x="20619" y="10880"/>
                  </a:cubicBezTo>
                  <a:cubicBezTo>
                    <a:pt x="20593" y="10964"/>
                    <a:pt x="20575" y="11056"/>
                    <a:pt x="20540" y="11156"/>
                  </a:cubicBezTo>
                  <a:cubicBezTo>
                    <a:pt x="20514" y="11180"/>
                    <a:pt x="20453" y="11298"/>
                    <a:pt x="20425" y="11298"/>
                  </a:cubicBezTo>
                  <a:cubicBezTo>
                    <a:pt x="20419" y="11298"/>
                    <a:pt x="20414" y="11291"/>
                    <a:pt x="20412" y="11272"/>
                  </a:cubicBezTo>
                  <a:cubicBezTo>
                    <a:pt x="20412" y="11353"/>
                    <a:pt x="20394" y="11434"/>
                    <a:pt x="20359" y="11508"/>
                  </a:cubicBezTo>
                  <a:cubicBezTo>
                    <a:pt x="20329" y="11541"/>
                    <a:pt x="20313" y="11554"/>
                    <a:pt x="20306" y="11554"/>
                  </a:cubicBezTo>
                  <a:cubicBezTo>
                    <a:pt x="20280" y="11554"/>
                    <a:pt x="20392" y="11354"/>
                    <a:pt x="20350" y="11354"/>
                  </a:cubicBezTo>
                  <a:cubicBezTo>
                    <a:pt x="20342" y="11354"/>
                    <a:pt x="20329" y="11362"/>
                    <a:pt x="20308" y="11379"/>
                  </a:cubicBezTo>
                  <a:cubicBezTo>
                    <a:pt x="20324" y="11395"/>
                    <a:pt x="20313" y="11478"/>
                    <a:pt x="20276" y="11573"/>
                  </a:cubicBezTo>
                  <a:cubicBezTo>
                    <a:pt x="20238" y="11671"/>
                    <a:pt x="20194" y="11768"/>
                    <a:pt x="20143" y="11861"/>
                  </a:cubicBezTo>
                  <a:cubicBezTo>
                    <a:pt x="20144" y="11861"/>
                    <a:pt x="20145" y="11861"/>
                    <a:pt x="20145" y="11861"/>
                  </a:cubicBezTo>
                  <a:cubicBezTo>
                    <a:pt x="20252" y="11861"/>
                    <a:pt x="20385" y="11507"/>
                    <a:pt x="20422" y="11332"/>
                  </a:cubicBezTo>
                  <a:cubicBezTo>
                    <a:pt x="20470" y="11353"/>
                    <a:pt x="20487" y="11446"/>
                    <a:pt x="20470" y="11594"/>
                  </a:cubicBezTo>
                  <a:cubicBezTo>
                    <a:pt x="20456" y="11680"/>
                    <a:pt x="20431" y="11763"/>
                    <a:pt x="20401" y="11844"/>
                  </a:cubicBezTo>
                  <a:cubicBezTo>
                    <a:pt x="20359" y="11946"/>
                    <a:pt x="20308" y="12044"/>
                    <a:pt x="20250" y="12137"/>
                  </a:cubicBezTo>
                  <a:cubicBezTo>
                    <a:pt x="20152" y="12263"/>
                    <a:pt x="20108" y="12295"/>
                    <a:pt x="20089" y="12295"/>
                  </a:cubicBezTo>
                  <a:cubicBezTo>
                    <a:pt x="20068" y="12295"/>
                    <a:pt x="20073" y="12259"/>
                    <a:pt x="20068" y="12259"/>
                  </a:cubicBezTo>
                  <a:lnTo>
                    <a:pt x="20068" y="12259"/>
                  </a:lnTo>
                  <a:cubicBezTo>
                    <a:pt x="20066" y="12259"/>
                    <a:pt x="20064" y="12261"/>
                    <a:pt x="20060" y="12269"/>
                  </a:cubicBezTo>
                  <a:cubicBezTo>
                    <a:pt x="19575" y="12732"/>
                    <a:pt x="19789" y="12802"/>
                    <a:pt x="19344" y="13140"/>
                  </a:cubicBezTo>
                  <a:cubicBezTo>
                    <a:pt x="19299" y="13164"/>
                    <a:pt x="19270" y="13173"/>
                    <a:pt x="19249" y="13173"/>
                  </a:cubicBezTo>
                  <a:cubicBezTo>
                    <a:pt x="19176" y="13173"/>
                    <a:pt x="19227" y="13052"/>
                    <a:pt x="19172" y="13052"/>
                  </a:cubicBezTo>
                  <a:cubicBezTo>
                    <a:pt x="19360" y="12832"/>
                    <a:pt x="19518" y="12769"/>
                    <a:pt x="19654" y="12630"/>
                  </a:cubicBezTo>
                  <a:lnTo>
                    <a:pt x="19654" y="12630"/>
                  </a:lnTo>
                  <a:lnTo>
                    <a:pt x="19460" y="12779"/>
                  </a:lnTo>
                  <a:cubicBezTo>
                    <a:pt x="19508" y="12698"/>
                    <a:pt x="19633" y="12549"/>
                    <a:pt x="19722" y="12489"/>
                  </a:cubicBezTo>
                  <a:lnTo>
                    <a:pt x="19722" y="12489"/>
                  </a:lnTo>
                  <a:cubicBezTo>
                    <a:pt x="19548" y="12575"/>
                    <a:pt x="18917" y="13275"/>
                    <a:pt x="18514" y="13599"/>
                  </a:cubicBezTo>
                  <a:cubicBezTo>
                    <a:pt x="18471" y="13669"/>
                    <a:pt x="18391" y="13779"/>
                    <a:pt x="18423" y="13779"/>
                  </a:cubicBezTo>
                  <a:cubicBezTo>
                    <a:pt x="18428" y="13779"/>
                    <a:pt x="18434" y="13777"/>
                    <a:pt x="18442" y="13773"/>
                  </a:cubicBezTo>
                  <a:lnTo>
                    <a:pt x="18551" y="13653"/>
                  </a:lnTo>
                  <a:cubicBezTo>
                    <a:pt x="18564" y="13646"/>
                    <a:pt x="18574" y="13644"/>
                    <a:pt x="18580" y="13644"/>
                  </a:cubicBezTo>
                  <a:cubicBezTo>
                    <a:pt x="18633" y="13644"/>
                    <a:pt x="18480" y="13823"/>
                    <a:pt x="18505" y="13823"/>
                  </a:cubicBezTo>
                  <a:cubicBezTo>
                    <a:pt x="18511" y="13823"/>
                    <a:pt x="18525" y="13815"/>
                    <a:pt x="18551" y="13794"/>
                  </a:cubicBezTo>
                  <a:lnTo>
                    <a:pt x="18551" y="13794"/>
                  </a:lnTo>
                  <a:cubicBezTo>
                    <a:pt x="18423" y="13975"/>
                    <a:pt x="18293" y="14191"/>
                    <a:pt x="18055" y="14385"/>
                  </a:cubicBezTo>
                  <a:lnTo>
                    <a:pt x="17965" y="14372"/>
                  </a:lnTo>
                  <a:lnTo>
                    <a:pt x="17965" y="14372"/>
                  </a:lnTo>
                  <a:cubicBezTo>
                    <a:pt x="17998" y="14369"/>
                    <a:pt x="18133" y="14260"/>
                    <a:pt x="18176" y="14188"/>
                  </a:cubicBezTo>
                  <a:lnTo>
                    <a:pt x="18176" y="14188"/>
                  </a:lnTo>
                  <a:cubicBezTo>
                    <a:pt x="18108" y="14301"/>
                    <a:pt x="17772" y="14447"/>
                    <a:pt x="17744" y="14615"/>
                  </a:cubicBezTo>
                  <a:lnTo>
                    <a:pt x="17934" y="14499"/>
                  </a:lnTo>
                  <a:lnTo>
                    <a:pt x="17934" y="14499"/>
                  </a:lnTo>
                  <a:cubicBezTo>
                    <a:pt x="17807" y="14682"/>
                    <a:pt x="17672" y="14930"/>
                    <a:pt x="17464" y="15106"/>
                  </a:cubicBezTo>
                  <a:cubicBezTo>
                    <a:pt x="17605" y="15071"/>
                    <a:pt x="17501" y="15055"/>
                    <a:pt x="17700" y="14981"/>
                  </a:cubicBezTo>
                  <a:lnTo>
                    <a:pt x="17700" y="14981"/>
                  </a:lnTo>
                  <a:cubicBezTo>
                    <a:pt x="17693" y="14982"/>
                    <a:pt x="17687" y="14983"/>
                    <a:pt x="17682" y="14983"/>
                  </a:cubicBezTo>
                  <a:cubicBezTo>
                    <a:pt x="17564" y="14983"/>
                    <a:pt x="18070" y="14586"/>
                    <a:pt x="17976" y="14586"/>
                  </a:cubicBezTo>
                  <a:cubicBezTo>
                    <a:pt x="17971" y="14586"/>
                    <a:pt x="17964" y="14587"/>
                    <a:pt x="17955" y="14589"/>
                  </a:cubicBezTo>
                  <a:lnTo>
                    <a:pt x="17955" y="14589"/>
                  </a:lnTo>
                  <a:cubicBezTo>
                    <a:pt x="18143" y="14518"/>
                    <a:pt x="18209" y="14381"/>
                    <a:pt x="18442" y="14267"/>
                  </a:cubicBezTo>
                  <a:cubicBezTo>
                    <a:pt x="18419" y="14255"/>
                    <a:pt x="18344" y="14297"/>
                    <a:pt x="18514" y="14144"/>
                  </a:cubicBezTo>
                  <a:cubicBezTo>
                    <a:pt x="18518" y="14128"/>
                    <a:pt x="18525" y="14109"/>
                    <a:pt x="18535" y="14093"/>
                  </a:cubicBezTo>
                  <a:lnTo>
                    <a:pt x="18546" y="14084"/>
                  </a:lnTo>
                  <a:lnTo>
                    <a:pt x="18546" y="14084"/>
                  </a:lnTo>
                  <a:cubicBezTo>
                    <a:pt x="18542" y="14086"/>
                    <a:pt x="18539" y="14089"/>
                    <a:pt x="18535" y="14091"/>
                  </a:cubicBezTo>
                  <a:cubicBezTo>
                    <a:pt x="18537" y="14086"/>
                    <a:pt x="18538" y="14083"/>
                    <a:pt x="18537" y="14083"/>
                  </a:cubicBezTo>
                  <a:lnTo>
                    <a:pt x="18537" y="14083"/>
                  </a:lnTo>
                  <a:cubicBezTo>
                    <a:pt x="18537" y="14083"/>
                    <a:pt x="18535" y="14086"/>
                    <a:pt x="18530" y="14093"/>
                  </a:cubicBezTo>
                  <a:cubicBezTo>
                    <a:pt x="18497" y="14119"/>
                    <a:pt x="18460" y="14137"/>
                    <a:pt x="18421" y="14149"/>
                  </a:cubicBezTo>
                  <a:cubicBezTo>
                    <a:pt x="18460" y="14028"/>
                    <a:pt x="18718" y="13771"/>
                    <a:pt x="18785" y="13664"/>
                  </a:cubicBezTo>
                  <a:cubicBezTo>
                    <a:pt x="18809" y="13644"/>
                    <a:pt x="18821" y="13636"/>
                    <a:pt x="18826" y="13636"/>
                  </a:cubicBezTo>
                  <a:lnTo>
                    <a:pt x="18826" y="13636"/>
                  </a:lnTo>
                  <a:cubicBezTo>
                    <a:pt x="18839" y="13636"/>
                    <a:pt x="18796" y="13697"/>
                    <a:pt x="18820" y="13697"/>
                  </a:cubicBezTo>
                  <a:cubicBezTo>
                    <a:pt x="18823" y="13697"/>
                    <a:pt x="18829" y="13695"/>
                    <a:pt x="18836" y="13692"/>
                  </a:cubicBezTo>
                  <a:lnTo>
                    <a:pt x="18933" y="13530"/>
                  </a:lnTo>
                  <a:cubicBezTo>
                    <a:pt x="18937" y="13532"/>
                    <a:pt x="18941" y="13532"/>
                    <a:pt x="18946" y="13532"/>
                  </a:cubicBezTo>
                  <a:cubicBezTo>
                    <a:pt x="18989" y="13532"/>
                    <a:pt x="19087" y="13470"/>
                    <a:pt x="19118" y="13470"/>
                  </a:cubicBezTo>
                  <a:cubicBezTo>
                    <a:pt x="19138" y="13470"/>
                    <a:pt x="19128" y="13498"/>
                    <a:pt x="19052" y="13592"/>
                  </a:cubicBezTo>
                  <a:lnTo>
                    <a:pt x="19258" y="13388"/>
                  </a:lnTo>
                  <a:cubicBezTo>
                    <a:pt x="19399" y="13291"/>
                    <a:pt x="19573" y="13136"/>
                    <a:pt x="19657" y="13018"/>
                  </a:cubicBezTo>
                  <a:cubicBezTo>
                    <a:pt x="19738" y="12948"/>
                    <a:pt x="19813" y="12811"/>
                    <a:pt x="19817" y="12811"/>
                  </a:cubicBezTo>
                  <a:lnTo>
                    <a:pt x="19817" y="12811"/>
                  </a:lnTo>
                  <a:cubicBezTo>
                    <a:pt x="19818" y="12811"/>
                    <a:pt x="19814" y="12821"/>
                    <a:pt x="19803" y="12846"/>
                  </a:cubicBezTo>
                  <a:lnTo>
                    <a:pt x="20097" y="12503"/>
                  </a:lnTo>
                  <a:lnTo>
                    <a:pt x="20109" y="12510"/>
                  </a:lnTo>
                  <a:lnTo>
                    <a:pt x="20169" y="12452"/>
                  </a:lnTo>
                  <a:lnTo>
                    <a:pt x="20232" y="12380"/>
                  </a:lnTo>
                  <a:cubicBezTo>
                    <a:pt x="20271" y="12331"/>
                    <a:pt x="20315" y="12285"/>
                    <a:pt x="20352" y="12234"/>
                  </a:cubicBezTo>
                  <a:cubicBezTo>
                    <a:pt x="20389" y="12183"/>
                    <a:pt x="20422" y="12127"/>
                    <a:pt x="20459" y="12072"/>
                  </a:cubicBezTo>
                  <a:cubicBezTo>
                    <a:pt x="20496" y="12018"/>
                    <a:pt x="20528" y="11963"/>
                    <a:pt x="20558" y="11905"/>
                  </a:cubicBezTo>
                  <a:cubicBezTo>
                    <a:pt x="20591" y="11847"/>
                    <a:pt x="20626" y="11791"/>
                    <a:pt x="20653" y="11731"/>
                  </a:cubicBezTo>
                  <a:cubicBezTo>
                    <a:pt x="20684" y="11671"/>
                    <a:pt x="20707" y="11608"/>
                    <a:pt x="20742" y="11550"/>
                  </a:cubicBezTo>
                  <a:cubicBezTo>
                    <a:pt x="20774" y="11490"/>
                    <a:pt x="20802" y="11427"/>
                    <a:pt x="20830" y="11365"/>
                  </a:cubicBezTo>
                  <a:cubicBezTo>
                    <a:pt x="20857" y="11300"/>
                    <a:pt x="20895" y="11239"/>
                    <a:pt x="20922" y="11172"/>
                  </a:cubicBezTo>
                  <a:cubicBezTo>
                    <a:pt x="20936" y="11089"/>
                    <a:pt x="20950" y="11005"/>
                    <a:pt x="20964" y="10908"/>
                  </a:cubicBezTo>
                  <a:cubicBezTo>
                    <a:pt x="20969" y="10859"/>
                    <a:pt x="20976" y="10806"/>
                    <a:pt x="20985" y="10748"/>
                  </a:cubicBezTo>
                  <a:cubicBezTo>
                    <a:pt x="20990" y="10720"/>
                    <a:pt x="20997" y="10690"/>
                    <a:pt x="20999" y="10658"/>
                  </a:cubicBezTo>
                  <a:cubicBezTo>
                    <a:pt x="21001" y="10627"/>
                    <a:pt x="21006" y="10595"/>
                    <a:pt x="21008" y="10560"/>
                  </a:cubicBezTo>
                  <a:lnTo>
                    <a:pt x="21059" y="10507"/>
                  </a:lnTo>
                  <a:cubicBezTo>
                    <a:pt x="21061" y="10398"/>
                    <a:pt x="21061" y="10236"/>
                    <a:pt x="21061" y="10085"/>
                  </a:cubicBezTo>
                  <a:cubicBezTo>
                    <a:pt x="21048" y="9939"/>
                    <a:pt x="21038" y="9804"/>
                    <a:pt x="20997" y="9765"/>
                  </a:cubicBezTo>
                  <a:cubicBezTo>
                    <a:pt x="21015" y="9672"/>
                    <a:pt x="21013" y="9577"/>
                    <a:pt x="20987" y="9485"/>
                  </a:cubicBezTo>
                  <a:cubicBezTo>
                    <a:pt x="20955" y="9355"/>
                    <a:pt x="20908" y="9230"/>
                    <a:pt x="20848" y="9109"/>
                  </a:cubicBezTo>
                  <a:cubicBezTo>
                    <a:pt x="20790" y="8977"/>
                    <a:pt x="20704" y="8854"/>
                    <a:pt x="20630" y="8738"/>
                  </a:cubicBezTo>
                  <a:lnTo>
                    <a:pt x="20405" y="8437"/>
                  </a:lnTo>
                  <a:lnTo>
                    <a:pt x="20350" y="8469"/>
                  </a:lnTo>
                  <a:cubicBezTo>
                    <a:pt x="20310" y="8425"/>
                    <a:pt x="20273" y="8383"/>
                    <a:pt x="20232" y="8342"/>
                  </a:cubicBezTo>
                  <a:lnTo>
                    <a:pt x="20204" y="8309"/>
                  </a:lnTo>
                  <a:lnTo>
                    <a:pt x="20183" y="8291"/>
                  </a:lnTo>
                  <a:lnTo>
                    <a:pt x="20176" y="8281"/>
                  </a:lnTo>
                  <a:lnTo>
                    <a:pt x="20160" y="8267"/>
                  </a:lnTo>
                  <a:lnTo>
                    <a:pt x="20092" y="8207"/>
                  </a:lnTo>
                  <a:cubicBezTo>
                    <a:pt x="20002" y="8126"/>
                    <a:pt x="19905" y="8045"/>
                    <a:pt x="19793" y="7950"/>
                  </a:cubicBezTo>
                  <a:lnTo>
                    <a:pt x="19766" y="8003"/>
                  </a:lnTo>
                  <a:cubicBezTo>
                    <a:pt x="19557" y="7859"/>
                    <a:pt x="19341" y="7521"/>
                    <a:pt x="19059" y="7247"/>
                  </a:cubicBezTo>
                  <a:lnTo>
                    <a:pt x="19059" y="7247"/>
                  </a:lnTo>
                  <a:cubicBezTo>
                    <a:pt x="19093" y="7252"/>
                    <a:pt x="19158" y="7326"/>
                    <a:pt x="19200" y="7384"/>
                  </a:cubicBezTo>
                  <a:cubicBezTo>
                    <a:pt x="18956" y="6962"/>
                    <a:pt x="18433" y="6749"/>
                    <a:pt x="18196" y="6380"/>
                  </a:cubicBezTo>
                  <a:cubicBezTo>
                    <a:pt x="18122" y="6332"/>
                    <a:pt x="18062" y="6271"/>
                    <a:pt x="18013" y="6197"/>
                  </a:cubicBezTo>
                  <a:lnTo>
                    <a:pt x="18013" y="6197"/>
                  </a:lnTo>
                  <a:cubicBezTo>
                    <a:pt x="18020" y="6204"/>
                    <a:pt x="18027" y="6209"/>
                    <a:pt x="18034" y="6214"/>
                  </a:cubicBezTo>
                  <a:lnTo>
                    <a:pt x="18004" y="6183"/>
                  </a:lnTo>
                  <a:cubicBezTo>
                    <a:pt x="17978" y="6144"/>
                    <a:pt x="17950" y="6100"/>
                    <a:pt x="17920" y="6058"/>
                  </a:cubicBezTo>
                  <a:lnTo>
                    <a:pt x="17920" y="6058"/>
                  </a:lnTo>
                  <a:cubicBezTo>
                    <a:pt x="17939" y="6095"/>
                    <a:pt x="17962" y="6132"/>
                    <a:pt x="17987" y="6167"/>
                  </a:cubicBezTo>
                  <a:cubicBezTo>
                    <a:pt x="17927" y="6109"/>
                    <a:pt x="17834" y="6026"/>
                    <a:pt x="17739" y="5949"/>
                  </a:cubicBezTo>
                  <a:lnTo>
                    <a:pt x="17744" y="5870"/>
                  </a:lnTo>
                  <a:lnTo>
                    <a:pt x="17723" y="5852"/>
                  </a:lnTo>
                  <a:cubicBezTo>
                    <a:pt x="17697" y="5813"/>
                    <a:pt x="17677" y="5797"/>
                    <a:pt x="17665" y="5797"/>
                  </a:cubicBezTo>
                  <a:cubicBezTo>
                    <a:pt x="17645" y="5797"/>
                    <a:pt x="17641" y="5834"/>
                    <a:pt x="17649" y="5882"/>
                  </a:cubicBezTo>
                  <a:cubicBezTo>
                    <a:pt x="17605" y="5847"/>
                    <a:pt x="17559" y="5819"/>
                    <a:pt x="17510" y="5792"/>
                  </a:cubicBezTo>
                  <a:cubicBezTo>
                    <a:pt x="17510" y="5655"/>
                    <a:pt x="17260" y="5590"/>
                    <a:pt x="17239" y="5423"/>
                  </a:cubicBezTo>
                  <a:cubicBezTo>
                    <a:pt x="17153" y="5402"/>
                    <a:pt x="16833" y="5072"/>
                    <a:pt x="16688" y="5045"/>
                  </a:cubicBezTo>
                  <a:lnTo>
                    <a:pt x="16688" y="5045"/>
                  </a:lnTo>
                  <a:cubicBezTo>
                    <a:pt x="16601" y="4940"/>
                    <a:pt x="16514" y="4838"/>
                    <a:pt x="16409" y="4774"/>
                  </a:cubicBezTo>
                  <a:lnTo>
                    <a:pt x="16420" y="4679"/>
                  </a:lnTo>
                  <a:lnTo>
                    <a:pt x="16138" y="4542"/>
                  </a:lnTo>
                  <a:cubicBezTo>
                    <a:pt x="16071" y="4428"/>
                    <a:pt x="16035" y="4359"/>
                    <a:pt x="16081" y="4359"/>
                  </a:cubicBezTo>
                  <a:cubicBezTo>
                    <a:pt x="16099" y="4359"/>
                    <a:pt x="16131" y="4370"/>
                    <a:pt x="16179" y="4394"/>
                  </a:cubicBezTo>
                  <a:cubicBezTo>
                    <a:pt x="15808" y="4153"/>
                    <a:pt x="15906" y="4171"/>
                    <a:pt x="15583" y="3974"/>
                  </a:cubicBezTo>
                  <a:lnTo>
                    <a:pt x="15630" y="3951"/>
                  </a:lnTo>
                  <a:cubicBezTo>
                    <a:pt x="15537" y="3861"/>
                    <a:pt x="15340" y="3759"/>
                    <a:pt x="15315" y="3673"/>
                  </a:cubicBezTo>
                  <a:cubicBezTo>
                    <a:pt x="15173" y="3399"/>
                    <a:pt x="14295" y="2634"/>
                    <a:pt x="13822" y="2038"/>
                  </a:cubicBezTo>
                  <a:cubicBezTo>
                    <a:pt x="13822" y="2075"/>
                    <a:pt x="13815" y="2090"/>
                    <a:pt x="13805" y="2090"/>
                  </a:cubicBezTo>
                  <a:cubicBezTo>
                    <a:pt x="13758" y="2090"/>
                    <a:pt x="13622" y="1800"/>
                    <a:pt x="13536" y="1800"/>
                  </a:cubicBezTo>
                  <a:cubicBezTo>
                    <a:pt x="13530" y="1800"/>
                    <a:pt x="13524" y="1801"/>
                    <a:pt x="13518" y="1804"/>
                  </a:cubicBezTo>
                  <a:cubicBezTo>
                    <a:pt x="13514" y="1763"/>
                    <a:pt x="13478" y="1703"/>
                    <a:pt x="13507" y="1703"/>
                  </a:cubicBezTo>
                  <a:cubicBezTo>
                    <a:pt x="13516" y="1703"/>
                    <a:pt x="13532" y="1709"/>
                    <a:pt x="13560" y="1725"/>
                  </a:cubicBezTo>
                  <a:cubicBezTo>
                    <a:pt x="13263" y="1475"/>
                    <a:pt x="13189" y="1278"/>
                    <a:pt x="12934" y="1157"/>
                  </a:cubicBezTo>
                  <a:cubicBezTo>
                    <a:pt x="12932" y="1141"/>
                    <a:pt x="12939" y="1136"/>
                    <a:pt x="12949" y="1136"/>
                  </a:cubicBezTo>
                  <a:cubicBezTo>
                    <a:pt x="12967" y="1136"/>
                    <a:pt x="12994" y="1150"/>
                    <a:pt x="13007" y="1150"/>
                  </a:cubicBezTo>
                  <a:cubicBezTo>
                    <a:pt x="13014" y="1150"/>
                    <a:pt x="13018" y="1146"/>
                    <a:pt x="13015" y="1137"/>
                  </a:cubicBezTo>
                  <a:cubicBezTo>
                    <a:pt x="12987" y="1120"/>
                    <a:pt x="12906" y="1072"/>
                    <a:pt x="12892" y="1030"/>
                  </a:cubicBezTo>
                  <a:cubicBezTo>
                    <a:pt x="12889" y="1019"/>
                    <a:pt x="12891" y="1015"/>
                    <a:pt x="12897" y="1015"/>
                  </a:cubicBezTo>
                  <a:cubicBezTo>
                    <a:pt x="12915" y="1015"/>
                    <a:pt x="12965" y="1056"/>
                    <a:pt x="13006" y="1081"/>
                  </a:cubicBezTo>
                  <a:cubicBezTo>
                    <a:pt x="12834" y="914"/>
                    <a:pt x="12728" y="866"/>
                    <a:pt x="12651" y="866"/>
                  </a:cubicBezTo>
                  <a:cubicBezTo>
                    <a:pt x="12603" y="866"/>
                    <a:pt x="12565" y="885"/>
                    <a:pt x="12530" y="905"/>
                  </a:cubicBezTo>
                  <a:cubicBezTo>
                    <a:pt x="12424" y="731"/>
                    <a:pt x="12331" y="652"/>
                    <a:pt x="12171" y="615"/>
                  </a:cubicBezTo>
                  <a:cubicBezTo>
                    <a:pt x="12155" y="578"/>
                    <a:pt x="12125" y="539"/>
                    <a:pt x="12127" y="520"/>
                  </a:cubicBezTo>
                  <a:cubicBezTo>
                    <a:pt x="12128" y="516"/>
                    <a:pt x="12130" y="513"/>
                    <a:pt x="12136" y="513"/>
                  </a:cubicBezTo>
                  <a:cubicBezTo>
                    <a:pt x="12152" y="513"/>
                    <a:pt x="12192" y="533"/>
                    <a:pt x="12271" y="592"/>
                  </a:cubicBezTo>
                  <a:cubicBezTo>
                    <a:pt x="12143" y="478"/>
                    <a:pt x="12004" y="379"/>
                    <a:pt x="11856" y="295"/>
                  </a:cubicBezTo>
                  <a:cubicBezTo>
                    <a:pt x="11710" y="212"/>
                    <a:pt x="11559" y="160"/>
                    <a:pt x="11495" y="160"/>
                  </a:cubicBezTo>
                  <a:cubicBezTo>
                    <a:pt x="11478" y="160"/>
                    <a:pt x="11468" y="163"/>
                    <a:pt x="11464" y="170"/>
                  </a:cubicBezTo>
                  <a:cubicBezTo>
                    <a:pt x="11429" y="135"/>
                    <a:pt x="11272" y="100"/>
                    <a:pt x="11232" y="100"/>
                  </a:cubicBezTo>
                  <a:cubicBezTo>
                    <a:pt x="11121" y="68"/>
                    <a:pt x="11010" y="45"/>
                    <a:pt x="10898" y="26"/>
                  </a:cubicBezTo>
                  <a:cubicBezTo>
                    <a:pt x="10854" y="19"/>
                    <a:pt x="10810" y="12"/>
                    <a:pt x="10757" y="8"/>
                  </a:cubicBezTo>
                  <a:cubicBezTo>
                    <a:pt x="10701" y="5"/>
                    <a:pt x="10636" y="1"/>
                    <a:pt x="10562" y="1"/>
                  </a:cubicBezTo>
                  <a:close/>
                  <a:moveTo>
                    <a:pt x="10330" y="20804"/>
                  </a:moveTo>
                  <a:lnTo>
                    <a:pt x="10356" y="20846"/>
                  </a:lnTo>
                  <a:cubicBezTo>
                    <a:pt x="10370" y="20867"/>
                    <a:pt x="10379" y="20888"/>
                    <a:pt x="10379" y="20888"/>
                  </a:cubicBezTo>
                  <a:lnTo>
                    <a:pt x="10500" y="20818"/>
                  </a:lnTo>
                  <a:lnTo>
                    <a:pt x="10500" y="20818"/>
                  </a:lnTo>
                  <a:cubicBezTo>
                    <a:pt x="10480" y="20819"/>
                    <a:pt x="10454" y="20821"/>
                    <a:pt x="10428" y="20821"/>
                  </a:cubicBezTo>
                  <a:cubicBezTo>
                    <a:pt x="10392" y="20821"/>
                    <a:pt x="10354" y="20818"/>
                    <a:pt x="10330" y="20804"/>
                  </a:cubicBezTo>
                  <a:close/>
                  <a:moveTo>
                    <a:pt x="9943" y="20842"/>
                  </a:moveTo>
                  <a:lnTo>
                    <a:pt x="9904" y="20844"/>
                  </a:lnTo>
                  <a:cubicBezTo>
                    <a:pt x="9904" y="20844"/>
                    <a:pt x="9957" y="20860"/>
                    <a:pt x="10010" y="20876"/>
                  </a:cubicBezTo>
                  <a:cubicBezTo>
                    <a:pt x="10064" y="20893"/>
                    <a:pt x="10117" y="20904"/>
                    <a:pt x="10117" y="20904"/>
                  </a:cubicBezTo>
                  <a:cubicBezTo>
                    <a:pt x="10117" y="20904"/>
                    <a:pt x="10082" y="20890"/>
                    <a:pt x="10050" y="20874"/>
                  </a:cubicBezTo>
                  <a:lnTo>
                    <a:pt x="9983" y="20842"/>
                  </a:lnTo>
                  <a:close/>
                  <a:moveTo>
                    <a:pt x="10584" y="20900"/>
                  </a:moveTo>
                  <a:lnTo>
                    <a:pt x="10584" y="20900"/>
                  </a:lnTo>
                  <a:cubicBezTo>
                    <a:pt x="10583" y="20900"/>
                    <a:pt x="10583" y="20900"/>
                    <a:pt x="10583" y="20902"/>
                  </a:cubicBezTo>
                  <a:cubicBezTo>
                    <a:pt x="10581" y="20902"/>
                    <a:pt x="10579" y="20902"/>
                    <a:pt x="10577" y="20902"/>
                  </a:cubicBezTo>
                  <a:cubicBezTo>
                    <a:pt x="10487" y="20902"/>
                    <a:pt x="10520" y="20951"/>
                    <a:pt x="10504" y="20960"/>
                  </a:cubicBezTo>
                  <a:cubicBezTo>
                    <a:pt x="10653" y="20947"/>
                    <a:pt x="10595" y="20900"/>
                    <a:pt x="10584" y="209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461" name="Google Shape;19461;p68"/>
          <p:cNvGrpSpPr/>
          <p:nvPr/>
        </p:nvGrpSpPr>
        <p:grpSpPr>
          <a:xfrm>
            <a:off x="7043114" y="1162878"/>
            <a:ext cx="995328" cy="978457"/>
            <a:chOff x="4631800" y="1590400"/>
            <a:chExt cx="864375" cy="849650"/>
          </a:xfrm>
        </p:grpSpPr>
        <p:sp>
          <p:nvSpPr>
            <p:cNvPr id="19462" name="Google Shape;19462;p68"/>
            <p:cNvSpPr/>
            <p:nvPr/>
          </p:nvSpPr>
          <p:spPr>
            <a:xfrm>
              <a:off x="5417275" y="1960850"/>
              <a:ext cx="21475" cy="40075"/>
            </a:xfrm>
            <a:custGeom>
              <a:avLst/>
              <a:gdLst/>
              <a:ahLst/>
              <a:cxnLst/>
              <a:rect l="l" t="t" r="r" b="b"/>
              <a:pathLst>
                <a:path w="859" h="1603" extrusionOk="0">
                  <a:moveTo>
                    <a:pt x="349" y="1"/>
                  </a:moveTo>
                  <a:cubicBezTo>
                    <a:pt x="342" y="1"/>
                    <a:pt x="337" y="3"/>
                    <a:pt x="332" y="7"/>
                  </a:cubicBezTo>
                  <a:cubicBezTo>
                    <a:pt x="82" y="244"/>
                    <a:pt x="19" y="489"/>
                    <a:pt x="1" y="805"/>
                  </a:cubicBezTo>
                  <a:cubicBezTo>
                    <a:pt x="22" y="788"/>
                    <a:pt x="46" y="779"/>
                    <a:pt x="70" y="779"/>
                  </a:cubicBezTo>
                  <a:cubicBezTo>
                    <a:pt x="98" y="779"/>
                    <a:pt x="127" y="791"/>
                    <a:pt x="156" y="816"/>
                  </a:cubicBezTo>
                  <a:cubicBezTo>
                    <a:pt x="265" y="1185"/>
                    <a:pt x="265" y="1132"/>
                    <a:pt x="314" y="1356"/>
                  </a:cubicBezTo>
                  <a:cubicBezTo>
                    <a:pt x="339" y="1391"/>
                    <a:pt x="362" y="1428"/>
                    <a:pt x="385" y="1463"/>
                  </a:cubicBezTo>
                  <a:cubicBezTo>
                    <a:pt x="406" y="1472"/>
                    <a:pt x="425" y="1482"/>
                    <a:pt x="443" y="1496"/>
                  </a:cubicBezTo>
                  <a:cubicBezTo>
                    <a:pt x="455" y="1521"/>
                    <a:pt x="467" y="1553"/>
                    <a:pt x="480" y="1581"/>
                  </a:cubicBezTo>
                  <a:lnTo>
                    <a:pt x="541" y="1600"/>
                  </a:lnTo>
                  <a:cubicBezTo>
                    <a:pt x="509" y="1496"/>
                    <a:pt x="508" y="1436"/>
                    <a:pt x="479" y="1436"/>
                  </a:cubicBezTo>
                  <a:cubicBezTo>
                    <a:pt x="477" y="1436"/>
                    <a:pt x="474" y="1437"/>
                    <a:pt x="471" y="1438"/>
                  </a:cubicBezTo>
                  <a:cubicBezTo>
                    <a:pt x="473" y="1392"/>
                    <a:pt x="489" y="1374"/>
                    <a:pt x="513" y="1374"/>
                  </a:cubicBezTo>
                  <a:cubicBezTo>
                    <a:pt x="600" y="1374"/>
                    <a:pt x="795" y="1595"/>
                    <a:pt x="858" y="1602"/>
                  </a:cubicBezTo>
                  <a:cubicBezTo>
                    <a:pt x="807" y="1507"/>
                    <a:pt x="740" y="1419"/>
                    <a:pt x="659" y="1347"/>
                  </a:cubicBezTo>
                  <a:cubicBezTo>
                    <a:pt x="640" y="1292"/>
                    <a:pt x="687" y="1280"/>
                    <a:pt x="647" y="1247"/>
                  </a:cubicBezTo>
                  <a:cubicBezTo>
                    <a:pt x="538" y="1083"/>
                    <a:pt x="418" y="923"/>
                    <a:pt x="392" y="719"/>
                  </a:cubicBezTo>
                  <a:cubicBezTo>
                    <a:pt x="371" y="691"/>
                    <a:pt x="358" y="659"/>
                    <a:pt x="355" y="626"/>
                  </a:cubicBezTo>
                  <a:cubicBezTo>
                    <a:pt x="343" y="634"/>
                    <a:pt x="333" y="640"/>
                    <a:pt x="325" y="640"/>
                  </a:cubicBezTo>
                  <a:cubicBezTo>
                    <a:pt x="320" y="640"/>
                    <a:pt x="315" y="638"/>
                    <a:pt x="311" y="633"/>
                  </a:cubicBezTo>
                  <a:cubicBezTo>
                    <a:pt x="319" y="625"/>
                    <a:pt x="329" y="621"/>
                    <a:pt x="340" y="621"/>
                  </a:cubicBezTo>
                  <a:cubicBezTo>
                    <a:pt x="345" y="621"/>
                    <a:pt x="350" y="622"/>
                    <a:pt x="355" y="624"/>
                  </a:cubicBezTo>
                  <a:cubicBezTo>
                    <a:pt x="344" y="524"/>
                    <a:pt x="406" y="390"/>
                    <a:pt x="569" y="246"/>
                  </a:cubicBezTo>
                  <a:cubicBezTo>
                    <a:pt x="560" y="181"/>
                    <a:pt x="412" y="1"/>
                    <a:pt x="3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63" name="Google Shape;19463;p68"/>
            <p:cNvSpPr/>
            <p:nvPr/>
          </p:nvSpPr>
          <p:spPr>
            <a:xfrm>
              <a:off x="5428575" y="2021400"/>
              <a:ext cx="12600" cy="10425"/>
            </a:xfrm>
            <a:custGeom>
              <a:avLst/>
              <a:gdLst/>
              <a:ahLst/>
              <a:cxnLst/>
              <a:rect l="l" t="t" r="r" b="b"/>
              <a:pathLst>
                <a:path w="504" h="417" extrusionOk="0">
                  <a:moveTo>
                    <a:pt x="504" y="1"/>
                  </a:moveTo>
                  <a:lnTo>
                    <a:pt x="504" y="1"/>
                  </a:lnTo>
                  <a:cubicBezTo>
                    <a:pt x="334" y="15"/>
                    <a:pt x="184" y="156"/>
                    <a:pt x="1" y="237"/>
                  </a:cubicBezTo>
                  <a:cubicBezTo>
                    <a:pt x="47" y="311"/>
                    <a:pt x="115" y="416"/>
                    <a:pt x="156" y="416"/>
                  </a:cubicBezTo>
                  <a:cubicBezTo>
                    <a:pt x="160" y="416"/>
                    <a:pt x="164" y="415"/>
                    <a:pt x="168" y="413"/>
                  </a:cubicBezTo>
                  <a:cubicBezTo>
                    <a:pt x="330" y="328"/>
                    <a:pt x="450" y="179"/>
                    <a:pt x="50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64" name="Google Shape;19464;p68"/>
            <p:cNvSpPr/>
            <p:nvPr/>
          </p:nvSpPr>
          <p:spPr>
            <a:xfrm>
              <a:off x="5426650" y="1997350"/>
              <a:ext cx="400" cy="275"/>
            </a:xfrm>
            <a:custGeom>
              <a:avLst/>
              <a:gdLst/>
              <a:ahLst/>
              <a:cxnLst/>
              <a:rect l="l" t="t" r="r" b="b"/>
              <a:pathLst>
                <a:path w="16" h="11" extrusionOk="0">
                  <a:moveTo>
                    <a:pt x="2" y="0"/>
                  </a:moveTo>
                  <a:cubicBezTo>
                    <a:pt x="0" y="0"/>
                    <a:pt x="4" y="3"/>
                    <a:pt x="15" y="10"/>
                  </a:cubicBezTo>
                  <a:cubicBezTo>
                    <a:pt x="13" y="8"/>
                    <a:pt x="13" y="5"/>
                    <a:pt x="10" y="3"/>
                  </a:cubicBezTo>
                  <a:cubicBezTo>
                    <a:pt x="6" y="1"/>
                    <a:pt x="3" y="0"/>
                    <a:pt x="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65" name="Google Shape;19465;p68"/>
            <p:cNvSpPr/>
            <p:nvPr/>
          </p:nvSpPr>
          <p:spPr>
            <a:xfrm>
              <a:off x="5380825" y="1963575"/>
              <a:ext cx="27500" cy="66425"/>
            </a:xfrm>
            <a:custGeom>
              <a:avLst/>
              <a:gdLst/>
              <a:ahLst/>
              <a:cxnLst/>
              <a:rect l="l" t="t" r="r" b="b"/>
              <a:pathLst>
                <a:path w="1100" h="2657" extrusionOk="0">
                  <a:moveTo>
                    <a:pt x="422" y="0"/>
                  </a:moveTo>
                  <a:cubicBezTo>
                    <a:pt x="421" y="1"/>
                    <a:pt x="420" y="1"/>
                    <a:pt x="420" y="2"/>
                  </a:cubicBezTo>
                  <a:lnTo>
                    <a:pt x="420" y="2"/>
                  </a:lnTo>
                  <a:cubicBezTo>
                    <a:pt x="420" y="2"/>
                    <a:pt x="421" y="1"/>
                    <a:pt x="422" y="0"/>
                  </a:cubicBezTo>
                  <a:close/>
                  <a:moveTo>
                    <a:pt x="420" y="2"/>
                  </a:moveTo>
                  <a:cubicBezTo>
                    <a:pt x="118" y="215"/>
                    <a:pt x="1" y="530"/>
                    <a:pt x="82" y="823"/>
                  </a:cubicBezTo>
                  <a:cubicBezTo>
                    <a:pt x="163" y="1025"/>
                    <a:pt x="267" y="1217"/>
                    <a:pt x="392" y="1396"/>
                  </a:cubicBezTo>
                  <a:cubicBezTo>
                    <a:pt x="397" y="1393"/>
                    <a:pt x="402" y="1392"/>
                    <a:pt x="407" y="1392"/>
                  </a:cubicBezTo>
                  <a:cubicBezTo>
                    <a:pt x="434" y="1392"/>
                    <a:pt x="455" y="1430"/>
                    <a:pt x="445" y="1430"/>
                  </a:cubicBezTo>
                  <a:cubicBezTo>
                    <a:pt x="442" y="1430"/>
                    <a:pt x="437" y="1427"/>
                    <a:pt x="429" y="1419"/>
                  </a:cubicBezTo>
                  <a:lnTo>
                    <a:pt x="429" y="1419"/>
                  </a:lnTo>
                  <a:cubicBezTo>
                    <a:pt x="476" y="1486"/>
                    <a:pt x="524" y="1549"/>
                    <a:pt x="568" y="1609"/>
                  </a:cubicBezTo>
                  <a:lnTo>
                    <a:pt x="573" y="1528"/>
                  </a:lnTo>
                  <a:cubicBezTo>
                    <a:pt x="574" y="1528"/>
                    <a:pt x="574" y="1527"/>
                    <a:pt x="575" y="1527"/>
                  </a:cubicBezTo>
                  <a:cubicBezTo>
                    <a:pt x="588" y="1527"/>
                    <a:pt x="599" y="1595"/>
                    <a:pt x="619" y="1681"/>
                  </a:cubicBezTo>
                  <a:cubicBezTo>
                    <a:pt x="682" y="1776"/>
                    <a:pt x="731" y="1873"/>
                    <a:pt x="740" y="1989"/>
                  </a:cubicBezTo>
                  <a:lnTo>
                    <a:pt x="816" y="2054"/>
                  </a:lnTo>
                  <a:cubicBezTo>
                    <a:pt x="786" y="2043"/>
                    <a:pt x="758" y="2022"/>
                    <a:pt x="740" y="1996"/>
                  </a:cubicBezTo>
                  <a:cubicBezTo>
                    <a:pt x="731" y="2096"/>
                    <a:pt x="731" y="2270"/>
                    <a:pt x="473" y="2388"/>
                  </a:cubicBezTo>
                  <a:cubicBezTo>
                    <a:pt x="459" y="2409"/>
                    <a:pt x="649" y="2652"/>
                    <a:pt x="670" y="2657"/>
                  </a:cubicBezTo>
                  <a:cubicBezTo>
                    <a:pt x="953" y="2437"/>
                    <a:pt x="1099" y="2230"/>
                    <a:pt x="1071" y="1887"/>
                  </a:cubicBezTo>
                  <a:cubicBezTo>
                    <a:pt x="1027" y="1690"/>
                    <a:pt x="872" y="1449"/>
                    <a:pt x="731" y="1229"/>
                  </a:cubicBezTo>
                  <a:cubicBezTo>
                    <a:pt x="725" y="1249"/>
                    <a:pt x="718" y="1257"/>
                    <a:pt x="714" y="1257"/>
                  </a:cubicBezTo>
                  <a:cubicBezTo>
                    <a:pt x="707" y="1257"/>
                    <a:pt x="707" y="1229"/>
                    <a:pt x="731" y="1187"/>
                  </a:cubicBezTo>
                  <a:cubicBezTo>
                    <a:pt x="541" y="1002"/>
                    <a:pt x="476" y="849"/>
                    <a:pt x="404" y="747"/>
                  </a:cubicBezTo>
                  <a:cubicBezTo>
                    <a:pt x="376" y="568"/>
                    <a:pt x="390" y="434"/>
                    <a:pt x="573" y="269"/>
                  </a:cubicBezTo>
                  <a:cubicBezTo>
                    <a:pt x="609" y="220"/>
                    <a:pt x="403" y="26"/>
                    <a:pt x="420" y="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66" name="Google Shape;19466;p68"/>
            <p:cNvSpPr/>
            <p:nvPr/>
          </p:nvSpPr>
          <p:spPr>
            <a:xfrm>
              <a:off x="5414325" y="2033900"/>
              <a:ext cx="25300" cy="71975"/>
            </a:xfrm>
            <a:custGeom>
              <a:avLst/>
              <a:gdLst/>
              <a:ahLst/>
              <a:cxnLst/>
              <a:rect l="l" t="t" r="r" b="b"/>
              <a:pathLst>
                <a:path w="1012" h="2879" extrusionOk="0">
                  <a:moveTo>
                    <a:pt x="510" y="0"/>
                  </a:moveTo>
                  <a:cubicBezTo>
                    <a:pt x="504" y="0"/>
                    <a:pt x="500" y="4"/>
                    <a:pt x="496" y="11"/>
                  </a:cubicBezTo>
                  <a:cubicBezTo>
                    <a:pt x="151" y="187"/>
                    <a:pt x="0" y="433"/>
                    <a:pt x="93" y="704"/>
                  </a:cubicBezTo>
                  <a:cubicBezTo>
                    <a:pt x="107" y="936"/>
                    <a:pt x="109" y="1214"/>
                    <a:pt x="288" y="1388"/>
                  </a:cubicBezTo>
                  <a:cubicBezTo>
                    <a:pt x="286" y="1388"/>
                    <a:pt x="272" y="1454"/>
                    <a:pt x="291" y="1454"/>
                  </a:cubicBezTo>
                  <a:cubicBezTo>
                    <a:pt x="295" y="1454"/>
                    <a:pt x="299" y="1452"/>
                    <a:pt x="304" y="1448"/>
                  </a:cubicBezTo>
                  <a:lnTo>
                    <a:pt x="304" y="1448"/>
                  </a:lnTo>
                  <a:cubicBezTo>
                    <a:pt x="536" y="2021"/>
                    <a:pt x="510" y="2368"/>
                    <a:pt x="86" y="2510"/>
                  </a:cubicBezTo>
                  <a:cubicBezTo>
                    <a:pt x="121" y="2521"/>
                    <a:pt x="228" y="2834"/>
                    <a:pt x="209" y="2878"/>
                  </a:cubicBezTo>
                  <a:cubicBezTo>
                    <a:pt x="1011" y="2470"/>
                    <a:pt x="717" y="1722"/>
                    <a:pt x="603" y="1323"/>
                  </a:cubicBezTo>
                  <a:lnTo>
                    <a:pt x="603" y="1323"/>
                  </a:lnTo>
                  <a:cubicBezTo>
                    <a:pt x="594" y="1331"/>
                    <a:pt x="587" y="1334"/>
                    <a:pt x="583" y="1334"/>
                  </a:cubicBezTo>
                  <a:cubicBezTo>
                    <a:pt x="571" y="1334"/>
                    <a:pt x="580" y="1306"/>
                    <a:pt x="589" y="1306"/>
                  </a:cubicBezTo>
                  <a:cubicBezTo>
                    <a:pt x="591" y="1306"/>
                    <a:pt x="592" y="1307"/>
                    <a:pt x="594" y="1309"/>
                  </a:cubicBezTo>
                  <a:cubicBezTo>
                    <a:pt x="448" y="1070"/>
                    <a:pt x="404" y="855"/>
                    <a:pt x="418" y="713"/>
                  </a:cubicBezTo>
                  <a:cubicBezTo>
                    <a:pt x="422" y="567"/>
                    <a:pt x="404" y="472"/>
                    <a:pt x="710" y="210"/>
                  </a:cubicBezTo>
                  <a:lnTo>
                    <a:pt x="710" y="210"/>
                  </a:lnTo>
                  <a:cubicBezTo>
                    <a:pt x="707" y="212"/>
                    <a:pt x="705" y="212"/>
                    <a:pt x="702" y="212"/>
                  </a:cubicBezTo>
                  <a:cubicBezTo>
                    <a:pt x="656" y="212"/>
                    <a:pt x="554" y="0"/>
                    <a:pt x="51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67" name="Google Shape;19467;p68"/>
            <p:cNvSpPr/>
            <p:nvPr/>
          </p:nvSpPr>
          <p:spPr>
            <a:xfrm>
              <a:off x="5394725" y="2061050"/>
              <a:ext cx="1075" cy="2525"/>
            </a:xfrm>
            <a:custGeom>
              <a:avLst/>
              <a:gdLst/>
              <a:ahLst/>
              <a:cxnLst/>
              <a:rect l="l" t="t" r="r" b="b"/>
              <a:pathLst>
                <a:path w="43" h="101" extrusionOk="0">
                  <a:moveTo>
                    <a:pt x="17" y="0"/>
                  </a:moveTo>
                  <a:cubicBezTo>
                    <a:pt x="12" y="3"/>
                    <a:pt x="5" y="7"/>
                    <a:pt x="1" y="10"/>
                  </a:cubicBezTo>
                  <a:cubicBezTo>
                    <a:pt x="15" y="72"/>
                    <a:pt x="31" y="96"/>
                    <a:pt x="42" y="100"/>
                  </a:cubicBezTo>
                  <a:cubicBezTo>
                    <a:pt x="33" y="65"/>
                    <a:pt x="24" y="33"/>
                    <a:pt x="1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68" name="Google Shape;19468;p68"/>
            <p:cNvSpPr/>
            <p:nvPr/>
          </p:nvSpPr>
          <p:spPr>
            <a:xfrm>
              <a:off x="5386375" y="2032600"/>
              <a:ext cx="2250" cy="3025"/>
            </a:xfrm>
            <a:custGeom>
              <a:avLst/>
              <a:gdLst/>
              <a:ahLst/>
              <a:cxnLst/>
              <a:rect l="l" t="t" r="r" b="b"/>
              <a:pathLst>
                <a:path w="90" h="121" extrusionOk="0">
                  <a:moveTo>
                    <a:pt x="82" y="0"/>
                  </a:moveTo>
                  <a:cubicBezTo>
                    <a:pt x="54" y="23"/>
                    <a:pt x="26" y="49"/>
                    <a:pt x="1" y="74"/>
                  </a:cubicBezTo>
                  <a:cubicBezTo>
                    <a:pt x="10" y="91"/>
                    <a:pt x="24" y="105"/>
                    <a:pt x="36" y="121"/>
                  </a:cubicBezTo>
                  <a:lnTo>
                    <a:pt x="87" y="100"/>
                  </a:lnTo>
                  <a:cubicBezTo>
                    <a:pt x="89" y="70"/>
                    <a:pt x="89" y="40"/>
                    <a:pt x="87" y="10"/>
                  </a:cubicBezTo>
                  <a:cubicBezTo>
                    <a:pt x="84" y="5"/>
                    <a:pt x="84" y="3"/>
                    <a:pt x="8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69" name="Google Shape;19469;p68"/>
            <p:cNvSpPr/>
            <p:nvPr/>
          </p:nvSpPr>
          <p:spPr>
            <a:xfrm>
              <a:off x="5381425" y="2068825"/>
              <a:ext cx="18550" cy="27075"/>
            </a:xfrm>
            <a:custGeom>
              <a:avLst/>
              <a:gdLst/>
              <a:ahLst/>
              <a:cxnLst/>
              <a:rect l="l" t="t" r="r" b="b"/>
              <a:pathLst>
                <a:path w="742" h="1083" extrusionOk="0">
                  <a:moveTo>
                    <a:pt x="632" y="0"/>
                  </a:moveTo>
                  <a:cubicBezTo>
                    <a:pt x="588" y="26"/>
                    <a:pt x="554" y="91"/>
                    <a:pt x="521" y="172"/>
                  </a:cubicBezTo>
                  <a:lnTo>
                    <a:pt x="595" y="269"/>
                  </a:lnTo>
                  <a:cubicBezTo>
                    <a:pt x="493" y="413"/>
                    <a:pt x="428" y="438"/>
                    <a:pt x="373" y="445"/>
                  </a:cubicBezTo>
                  <a:cubicBezTo>
                    <a:pt x="368" y="471"/>
                    <a:pt x="359" y="496"/>
                    <a:pt x="343" y="519"/>
                  </a:cubicBezTo>
                  <a:cubicBezTo>
                    <a:pt x="343" y="617"/>
                    <a:pt x="199" y="705"/>
                    <a:pt x="60" y="763"/>
                  </a:cubicBezTo>
                  <a:cubicBezTo>
                    <a:pt x="0" y="797"/>
                    <a:pt x="142" y="1083"/>
                    <a:pt x="199" y="1083"/>
                  </a:cubicBezTo>
                  <a:cubicBezTo>
                    <a:pt x="200" y="1083"/>
                    <a:pt x="201" y="1083"/>
                    <a:pt x="201" y="1083"/>
                  </a:cubicBezTo>
                  <a:cubicBezTo>
                    <a:pt x="445" y="997"/>
                    <a:pt x="570" y="876"/>
                    <a:pt x="683" y="670"/>
                  </a:cubicBezTo>
                  <a:cubicBezTo>
                    <a:pt x="741" y="464"/>
                    <a:pt x="693" y="230"/>
                    <a:pt x="63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70" name="Google Shape;19470;p68"/>
            <p:cNvSpPr/>
            <p:nvPr/>
          </p:nvSpPr>
          <p:spPr>
            <a:xfrm>
              <a:off x="5380250" y="2029800"/>
              <a:ext cx="16475" cy="32375"/>
            </a:xfrm>
            <a:custGeom>
              <a:avLst/>
              <a:gdLst/>
              <a:ahLst/>
              <a:cxnLst/>
              <a:rect l="l" t="t" r="r" b="b"/>
              <a:pathLst>
                <a:path w="659" h="1295" extrusionOk="0">
                  <a:moveTo>
                    <a:pt x="462" y="1"/>
                  </a:moveTo>
                  <a:cubicBezTo>
                    <a:pt x="413" y="38"/>
                    <a:pt x="371" y="73"/>
                    <a:pt x="329" y="110"/>
                  </a:cubicBezTo>
                  <a:lnTo>
                    <a:pt x="329" y="122"/>
                  </a:lnTo>
                  <a:cubicBezTo>
                    <a:pt x="339" y="149"/>
                    <a:pt x="348" y="175"/>
                    <a:pt x="362" y="203"/>
                  </a:cubicBezTo>
                  <a:lnTo>
                    <a:pt x="329" y="214"/>
                  </a:lnTo>
                  <a:cubicBezTo>
                    <a:pt x="327" y="241"/>
                    <a:pt x="319" y="252"/>
                    <a:pt x="309" y="252"/>
                  </a:cubicBezTo>
                  <a:cubicBezTo>
                    <a:pt x="301" y="252"/>
                    <a:pt x="290" y="244"/>
                    <a:pt x="278" y="233"/>
                  </a:cubicBezTo>
                  <a:lnTo>
                    <a:pt x="162" y="277"/>
                  </a:lnTo>
                  <a:cubicBezTo>
                    <a:pt x="51" y="414"/>
                    <a:pt x="0" y="555"/>
                    <a:pt x="40" y="692"/>
                  </a:cubicBezTo>
                  <a:cubicBezTo>
                    <a:pt x="44" y="907"/>
                    <a:pt x="146" y="1079"/>
                    <a:pt x="209" y="1295"/>
                  </a:cubicBezTo>
                  <a:cubicBezTo>
                    <a:pt x="276" y="1189"/>
                    <a:pt x="352" y="1097"/>
                    <a:pt x="457" y="1097"/>
                  </a:cubicBezTo>
                  <a:cubicBezTo>
                    <a:pt x="468" y="1097"/>
                    <a:pt x="478" y="1098"/>
                    <a:pt x="489" y="1100"/>
                  </a:cubicBezTo>
                  <a:cubicBezTo>
                    <a:pt x="427" y="961"/>
                    <a:pt x="350" y="840"/>
                    <a:pt x="309" y="715"/>
                  </a:cubicBezTo>
                  <a:cubicBezTo>
                    <a:pt x="348" y="548"/>
                    <a:pt x="404" y="451"/>
                    <a:pt x="635" y="251"/>
                  </a:cubicBezTo>
                  <a:cubicBezTo>
                    <a:pt x="659" y="247"/>
                    <a:pt x="462" y="3"/>
                    <a:pt x="46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71" name="Google Shape;19471;p68"/>
            <p:cNvSpPr/>
            <p:nvPr/>
          </p:nvSpPr>
          <p:spPr>
            <a:xfrm>
              <a:off x="5392425" y="2105075"/>
              <a:ext cx="25925" cy="68200"/>
            </a:xfrm>
            <a:custGeom>
              <a:avLst/>
              <a:gdLst/>
              <a:ahLst/>
              <a:cxnLst/>
              <a:rect l="l" t="t" r="r" b="b"/>
              <a:pathLst>
                <a:path w="1037" h="2728" extrusionOk="0">
                  <a:moveTo>
                    <a:pt x="1036" y="235"/>
                  </a:moveTo>
                  <a:lnTo>
                    <a:pt x="1036" y="235"/>
                  </a:lnTo>
                  <a:cubicBezTo>
                    <a:pt x="1031" y="238"/>
                    <a:pt x="1025" y="241"/>
                    <a:pt x="1020" y="243"/>
                  </a:cubicBezTo>
                  <a:lnTo>
                    <a:pt x="1020" y="243"/>
                  </a:lnTo>
                  <a:cubicBezTo>
                    <a:pt x="1026" y="243"/>
                    <a:pt x="1031" y="240"/>
                    <a:pt x="1036" y="235"/>
                  </a:cubicBezTo>
                  <a:close/>
                  <a:moveTo>
                    <a:pt x="843" y="1"/>
                  </a:moveTo>
                  <a:cubicBezTo>
                    <a:pt x="841" y="1"/>
                    <a:pt x="839" y="2"/>
                    <a:pt x="837" y="4"/>
                  </a:cubicBezTo>
                  <a:cubicBezTo>
                    <a:pt x="151" y="266"/>
                    <a:pt x="257" y="815"/>
                    <a:pt x="392" y="1295"/>
                  </a:cubicBezTo>
                  <a:cubicBezTo>
                    <a:pt x="315" y="1330"/>
                    <a:pt x="355" y="1432"/>
                    <a:pt x="362" y="1434"/>
                  </a:cubicBezTo>
                  <a:cubicBezTo>
                    <a:pt x="366" y="1534"/>
                    <a:pt x="413" y="1659"/>
                    <a:pt x="392" y="1777"/>
                  </a:cubicBezTo>
                  <a:cubicBezTo>
                    <a:pt x="434" y="1868"/>
                    <a:pt x="436" y="1970"/>
                    <a:pt x="399" y="2060"/>
                  </a:cubicBezTo>
                  <a:cubicBezTo>
                    <a:pt x="362" y="2211"/>
                    <a:pt x="257" y="2382"/>
                    <a:pt x="5" y="2389"/>
                  </a:cubicBezTo>
                  <a:cubicBezTo>
                    <a:pt x="0" y="2398"/>
                    <a:pt x="12" y="2463"/>
                    <a:pt x="21" y="2537"/>
                  </a:cubicBezTo>
                  <a:cubicBezTo>
                    <a:pt x="70" y="2602"/>
                    <a:pt x="123" y="2665"/>
                    <a:pt x="176" y="2728"/>
                  </a:cubicBezTo>
                  <a:cubicBezTo>
                    <a:pt x="536" y="2584"/>
                    <a:pt x="684" y="2331"/>
                    <a:pt x="702" y="2171"/>
                  </a:cubicBezTo>
                  <a:cubicBezTo>
                    <a:pt x="730" y="2046"/>
                    <a:pt x="770" y="1939"/>
                    <a:pt x="767" y="1710"/>
                  </a:cubicBezTo>
                  <a:cubicBezTo>
                    <a:pt x="726" y="1589"/>
                    <a:pt x="709" y="1527"/>
                    <a:pt x="647" y="1364"/>
                  </a:cubicBezTo>
                  <a:lnTo>
                    <a:pt x="647" y="1364"/>
                  </a:lnTo>
                  <a:cubicBezTo>
                    <a:pt x="649" y="1365"/>
                    <a:pt x="651" y="1366"/>
                    <a:pt x="652" y="1366"/>
                  </a:cubicBezTo>
                  <a:cubicBezTo>
                    <a:pt x="682" y="1366"/>
                    <a:pt x="700" y="1236"/>
                    <a:pt x="655" y="1236"/>
                  </a:cubicBezTo>
                  <a:cubicBezTo>
                    <a:pt x="652" y="1236"/>
                    <a:pt x="650" y="1236"/>
                    <a:pt x="647" y="1237"/>
                  </a:cubicBezTo>
                  <a:cubicBezTo>
                    <a:pt x="532" y="749"/>
                    <a:pt x="572" y="460"/>
                    <a:pt x="1020" y="243"/>
                  </a:cubicBezTo>
                  <a:lnTo>
                    <a:pt x="1020" y="243"/>
                  </a:lnTo>
                  <a:cubicBezTo>
                    <a:pt x="1019" y="243"/>
                    <a:pt x="1018" y="243"/>
                    <a:pt x="1017" y="243"/>
                  </a:cubicBezTo>
                  <a:cubicBezTo>
                    <a:pt x="953" y="243"/>
                    <a:pt x="878" y="1"/>
                    <a:pt x="84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72" name="Google Shape;19472;p68"/>
            <p:cNvSpPr/>
            <p:nvPr/>
          </p:nvSpPr>
          <p:spPr>
            <a:xfrm>
              <a:off x="5359325" y="2093625"/>
              <a:ext cx="24950" cy="65450"/>
            </a:xfrm>
            <a:custGeom>
              <a:avLst/>
              <a:gdLst/>
              <a:ahLst/>
              <a:cxnLst/>
              <a:rect l="l" t="t" r="r" b="b"/>
              <a:pathLst>
                <a:path w="998" h="2618" extrusionOk="0">
                  <a:moveTo>
                    <a:pt x="874" y="0"/>
                  </a:moveTo>
                  <a:lnTo>
                    <a:pt x="874" y="0"/>
                  </a:lnTo>
                  <a:cubicBezTo>
                    <a:pt x="107" y="313"/>
                    <a:pt x="283" y="842"/>
                    <a:pt x="371" y="1241"/>
                  </a:cubicBezTo>
                  <a:cubicBezTo>
                    <a:pt x="364" y="1303"/>
                    <a:pt x="370" y="1369"/>
                    <a:pt x="377" y="1369"/>
                  </a:cubicBezTo>
                  <a:cubicBezTo>
                    <a:pt x="379" y="1369"/>
                    <a:pt x="381" y="1362"/>
                    <a:pt x="383" y="1345"/>
                  </a:cubicBezTo>
                  <a:cubicBezTo>
                    <a:pt x="415" y="1510"/>
                    <a:pt x="438" y="1605"/>
                    <a:pt x="445" y="1693"/>
                  </a:cubicBezTo>
                  <a:cubicBezTo>
                    <a:pt x="483" y="1822"/>
                    <a:pt x="494" y="1869"/>
                    <a:pt x="441" y="1994"/>
                  </a:cubicBezTo>
                  <a:cubicBezTo>
                    <a:pt x="452" y="2036"/>
                    <a:pt x="376" y="2189"/>
                    <a:pt x="12" y="2291"/>
                  </a:cubicBezTo>
                  <a:cubicBezTo>
                    <a:pt x="0" y="2295"/>
                    <a:pt x="128" y="2583"/>
                    <a:pt x="91" y="2618"/>
                  </a:cubicBezTo>
                  <a:cubicBezTo>
                    <a:pt x="571" y="2532"/>
                    <a:pt x="719" y="2244"/>
                    <a:pt x="756" y="2054"/>
                  </a:cubicBezTo>
                  <a:cubicBezTo>
                    <a:pt x="782" y="2003"/>
                    <a:pt x="795" y="1948"/>
                    <a:pt x="798" y="1892"/>
                  </a:cubicBezTo>
                  <a:cubicBezTo>
                    <a:pt x="772" y="1841"/>
                    <a:pt x="744" y="1788"/>
                    <a:pt x="717" y="1723"/>
                  </a:cubicBezTo>
                  <a:lnTo>
                    <a:pt x="717" y="1723"/>
                  </a:lnTo>
                  <a:lnTo>
                    <a:pt x="795" y="1804"/>
                  </a:lnTo>
                  <a:cubicBezTo>
                    <a:pt x="789" y="1758"/>
                    <a:pt x="775" y="1711"/>
                    <a:pt x="756" y="1667"/>
                  </a:cubicBezTo>
                  <a:cubicBezTo>
                    <a:pt x="770" y="1505"/>
                    <a:pt x="724" y="1456"/>
                    <a:pt x="696" y="1287"/>
                  </a:cubicBezTo>
                  <a:cubicBezTo>
                    <a:pt x="733" y="1268"/>
                    <a:pt x="687" y="1238"/>
                    <a:pt x="705" y="1162"/>
                  </a:cubicBezTo>
                  <a:cubicBezTo>
                    <a:pt x="589" y="726"/>
                    <a:pt x="550" y="501"/>
                    <a:pt x="955" y="390"/>
                  </a:cubicBezTo>
                  <a:cubicBezTo>
                    <a:pt x="997" y="332"/>
                    <a:pt x="835" y="70"/>
                    <a:pt x="87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73" name="Google Shape;19473;p68"/>
            <p:cNvSpPr/>
            <p:nvPr/>
          </p:nvSpPr>
          <p:spPr>
            <a:xfrm>
              <a:off x="4940000" y="1679000"/>
              <a:ext cx="61650" cy="35475"/>
            </a:xfrm>
            <a:custGeom>
              <a:avLst/>
              <a:gdLst/>
              <a:ahLst/>
              <a:cxnLst/>
              <a:rect l="l" t="t" r="r" b="b"/>
              <a:pathLst>
                <a:path w="2466" h="1419" extrusionOk="0">
                  <a:moveTo>
                    <a:pt x="170" y="944"/>
                  </a:moveTo>
                  <a:lnTo>
                    <a:pt x="170" y="944"/>
                  </a:lnTo>
                  <a:cubicBezTo>
                    <a:pt x="171" y="945"/>
                    <a:pt x="172" y="945"/>
                    <a:pt x="173" y="946"/>
                  </a:cubicBezTo>
                  <a:lnTo>
                    <a:pt x="173" y="946"/>
                  </a:lnTo>
                  <a:cubicBezTo>
                    <a:pt x="172" y="945"/>
                    <a:pt x="171" y="944"/>
                    <a:pt x="170" y="944"/>
                  </a:cubicBezTo>
                  <a:close/>
                  <a:moveTo>
                    <a:pt x="1836" y="1"/>
                  </a:moveTo>
                  <a:cubicBezTo>
                    <a:pt x="1751" y="1"/>
                    <a:pt x="1678" y="11"/>
                    <a:pt x="1624" y="12"/>
                  </a:cubicBezTo>
                  <a:cubicBezTo>
                    <a:pt x="1422" y="168"/>
                    <a:pt x="1218" y="349"/>
                    <a:pt x="1088" y="580"/>
                  </a:cubicBezTo>
                  <a:cubicBezTo>
                    <a:pt x="1044" y="608"/>
                    <a:pt x="1007" y="650"/>
                    <a:pt x="984" y="696"/>
                  </a:cubicBezTo>
                  <a:cubicBezTo>
                    <a:pt x="898" y="803"/>
                    <a:pt x="771" y="998"/>
                    <a:pt x="703" y="1023"/>
                  </a:cubicBezTo>
                  <a:cubicBezTo>
                    <a:pt x="649" y="1039"/>
                    <a:pt x="596" y="1054"/>
                    <a:pt x="529" y="1054"/>
                  </a:cubicBezTo>
                  <a:cubicBezTo>
                    <a:pt x="443" y="1054"/>
                    <a:pt x="334" y="1029"/>
                    <a:pt x="173" y="946"/>
                  </a:cubicBezTo>
                  <a:lnTo>
                    <a:pt x="173" y="946"/>
                  </a:lnTo>
                  <a:cubicBezTo>
                    <a:pt x="193" y="969"/>
                    <a:pt x="29" y="1236"/>
                    <a:pt x="4" y="1236"/>
                  </a:cubicBezTo>
                  <a:lnTo>
                    <a:pt x="4" y="1236"/>
                  </a:lnTo>
                  <a:cubicBezTo>
                    <a:pt x="3" y="1235"/>
                    <a:pt x="2" y="1235"/>
                    <a:pt x="1" y="1234"/>
                  </a:cubicBezTo>
                  <a:lnTo>
                    <a:pt x="1" y="1234"/>
                  </a:lnTo>
                  <a:cubicBezTo>
                    <a:pt x="1" y="1235"/>
                    <a:pt x="2" y="1236"/>
                    <a:pt x="4" y="1236"/>
                  </a:cubicBezTo>
                  <a:cubicBezTo>
                    <a:pt x="4" y="1236"/>
                    <a:pt x="4" y="1236"/>
                    <a:pt x="4" y="1236"/>
                  </a:cubicBezTo>
                  <a:lnTo>
                    <a:pt x="4" y="1236"/>
                  </a:lnTo>
                  <a:cubicBezTo>
                    <a:pt x="183" y="1368"/>
                    <a:pt x="348" y="1419"/>
                    <a:pt x="498" y="1419"/>
                  </a:cubicBezTo>
                  <a:cubicBezTo>
                    <a:pt x="615" y="1419"/>
                    <a:pt x="722" y="1388"/>
                    <a:pt x="819" y="1341"/>
                  </a:cubicBezTo>
                  <a:cubicBezTo>
                    <a:pt x="1000" y="1232"/>
                    <a:pt x="1148" y="1074"/>
                    <a:pt x="1241" y="882"/>
                  </a:cubicBezTo>
                  <a:cubicBezTo>
                    <a:pt x="1294" y="863"/>
                    <a:pt x="1334" y="819"/>
                    <a:pt x="1348" y="766"/>
                  </a:cubicBezTo>
                  <a:cubicBezTo>
                    <a:pt x="1473" y="608"/>
                    <a:pt x="1614" y="460"/>
                    <a:pt x="1765" y="325"/>
                  </a:cubicBezTo>
                  <a:cubicBezTo>
                    <a:pt x="1798" y="309"/>
                    <a:pt x="1840" y="297"/>
                    <a:pt x="1890" y="297"/>
                  </a:cubicBezTo>
                  <a:cubicBezTo>
                    <a:pt x="1984" y="297"/>
                    <a:pt x="2110" y="339"/>
                    <a:pt x="2270" y="474"/>
                  </a:cubicBezTo>
                  <a:cubicBezTo>
                    <a:pt x="2277" y="435"/>
                    <a:pt x="2414" y="277"/>
                    <a:pt x="2458" y="277"/>
                  </a:cubicBezTo>
                  <a:cubicBezTo>
                    <a:pt x="2461" y="277"/>
                    <a:pt x="2463" y="278"/>
                    <a:pt x="2465" y="279"/>
                  </a:cubicBezTo>
                  <a:cubicBezTo>
                    <a:pt x="2230" y="42"/>
                    <a:pt x="2007" y="1"/>
                    <a:pt x="183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74" name="Google Shape;19474;p68"/>
            <p:cNvSpPr/>
            <p:nvPr/>
          </p:nvSpPr>
          <p:spPr>
            <a:xfrm>
              <a:off x="4996750" y="1690825"/>
              <a:ext cx="325" cy="225"/>
            </a:xfrm>
            <a:custGeom>
              <a:avLst/>
              <a:gdLst/>
              <a:ahLst/>
              <a:cxnLst/>
              <a:rect l="l" t="t" r="r" b="b"/>
              <a:pathLst>
                <a:path w="13" h="9" extrusionOk="0">
                  <a:moveTo>
                    <a:pt x="0" y="1"/>
                  </a:moveTo>
                  <a:cubicBezTo>
                    <a:pt x="0" y="4"/>
                    <a:pt x="2" y="8"/>
                    <a:pt x="8" y="8"/>
                  </a:cubicBezTo>
                  <a:cubicBezTo>
                    <a:pt x="9" y="8"/>
                    <a:pt x="10" y="8"/>
                    <a:pt x="12" y="8"/>
                  </a:cubicBezTo>
                  <a:lnTo>
                    <a:pt x="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75" name="Google Shape;19475;p68"/>
            <p:cNvSpPr/>
            <p:nvPr/>
          </p:nvSpPr>
          <p:spPr>
            <a:xfrm>
              <a:off x="4988050" y="1647425"/>
              <a:ext cx="5200" cy="5300"/>
            </a:xfrm>
            <a:custGeom>
              <a:avLst/>
              <a:gdLst/>
              <a:ahLst/>
              <a:cxnLst/>
              <a:rect l="l" t="t" r="r" b="b"/>
              <a:pathLst>
                <a:path w="208" h="212" extrusionOk="0">
                  <a:moveTo>
                    <a:pt x="1" y="0"/>
                  </a:moveTo>
                  <a:lnTo>
                    <a:pt x="154" y="211"/>
                  </a:lnTo>
                  <a:cubicBezTo>
                    <a:pt x="184" y="169"/>
                    <a:pt x="207" y="135"/>
                    <a:pt x="196" y="135"/>
                  </a:cubicBezTo>
                  <a:cubicBezTo>
                    <a:pt x="194" y="135"/>
                    <a:pt x="192" y="136"/>
                    <a:pt x="189" y="137"/>
                  </a:cubicBezTo>
                  <a:cubicBezTo>
                    <a:pt x="131" y="86"/>
                    <a:pt x="68" y="40"/>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76" name="Google Shape;19476;p68"/>
            <p:cNvSpPr/>
            <p:nvPr/>
          </p:nvSpPr>
          <p:spPr>
            <a:xfrm>
              <a:off x="4926400" y="1644825"/>
              <a:ext cx="64925" cy="36750"/>
            </a:xfrm>
            <a:custGeom>
              <a:avLst/>
              <a:gdLst/>
              <a:ahLst/>
              <a:cxnLst/>
              <a:rect l="l" t="t" r="r" b="b"/>
              <a:pathLst>
                <a:path w="2597" h="1470" extrusionOk="0">
                  <a:moveTo>
                    <a:pt x="2133" y="1"/>
                  </a:moveTo>
                  <a:cubicBezTo>
                    <a:pt x="2002" y="1"/>
                    <a:pt x="1887" y="50"/>
                    <a:pt x="1783" y="123"/>
                  </a:cubicBezTo>
                  <a:cubicBezTo>
                    <a:pt x="1532" y="169"/>
                    <a:pt x="1382" y="415"/>
                    <a:pt x="1169" y="612"/>
                  </a:cubicBezTo>
                  <a:cubicBezTo>
                    <a:pt x="1144" y="660"/>
                    <a:pt x="1141" y="695"/>
                    <a:pt x="1120" y="695"/>
                  </a:cubicBezTo>
                  <a:cubicBezTo>
                    <a:pt x="1115" y="695"/>
                    <a:pt x="1109" y="693"/>
                    <a:pt x="1101" y="689"/>
                  </a:cubicBezTo>
                  <a:cubicBezTo>
                    <a:pt x="1006" y="867"/>
                    <a:pt x="856" y="1059"/>
                    <a:pt x="730" y="1087"/>
                  </a:cubicBezTo>
                  <a:cubicBezTo>
                    <a:pt x="686" y="1109"/>
                    <a:pt x="617" y="1128"/>
                    <a:pt x="525" y="1128"/>
                  </a:cubicBezTo>
                  <a:cubicBezTo>
                    <a:pt x="426" y="1128"/>
                    <a:pt x="301" y="1106"/>
                    <a:pt x="148" y="1039"/>
                  </a:cubicBezTo>
                  <a:lnTo>
                    <a:pt x="148" y="1039"/>
                  </a:lnTo>
                  <a:cubicBezTo>
                    <a:pt x="165" y="1059"/>
                    <a:pt x="21" y="1287"/>
                    <a:pt x="0" y="1335"/>
                  </a:cubicBezTo>
                  <a:cubicBezTo>
                    <a:pt x="209" y="1419"/>
                    <a:pt x="381" y="1470"/>
                    <a:pt x="536" y="1470"/>
                  </a:cubicBezTo>
                  <a:cubicBezTo>
                    <a:pt x="655" y="1470"/>
                    <a:pt x="764" y="1440"/>
                    <a:pt x="872" y="1372"/>
                  </a:cubicBezTo>
                  <a:cubicBezTo>
                    <a:pt x="1069" y="1284"/>
                    <a:pt x="1215" y="1069"/>
                    <a:pt x="1377" y="937"/>
                  </a:cubicBezTo>
                  <a:cubicBezTo>
                    <a:pt x="1371" y="879"/>
                    <a:pt x="1396" y="861"/>
                    <a:pt x="1415" y="861"/>
                  </a:cubicBezTo>
                  <a:cubicBezTo>
                    <a:pt x="1425" y="861"/>
                    <a:pt x="1433" y="866"/>
                    <a:pt x="1435" y="872"/>
                  </a:cubicBezTo>
                  <a:cubicBezTo>
                    <a:pt x="1625" y="633"/>
                    <a:pt x="1771" y="399"/>
                    <a:pt x="1943" y="327"/>
                  </a:cubicBezTo>
                  <a:cubicBezTo>
                    <a:pt x="2026" y="345"/>
                    <a:pt x="2230" y="292"/>
                    <a:pt x="2506" y="447"/>
                  </a:cubicBezTo>
                  <a:cubicBezTo>
                    <a:pt x="2506" y="448"/>
                    <a:pt x="2506" y="449"/>
                    <a:pt x="2506" y="449"/>
                  </a:cubicBezTo>
                  <a:cubicBezTo>
                    <a:pt x="2511" y="449"/>
                    <a:pt x="2556" y="398"/>
                    <a:pt x="2597" y="348"/>
                  </a:cubicBezTo>
                  <a:lnTo>
                    <a:pt x="2386" y="60"/>
                  </a:lnTo>
                  <a:cubicBezTo>
                    <a:pt x="2295" y="19"/>
                    <a:pt x="2211" y="1"/>
                    <a:pt x="213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77" name="Google Shape;19477;p68"/>
            <p:cNvSpPr/>
            <p:nvPr/>
          </p:nvSpPr>
          <p:spPr>
            <a:xfrm>
              <a:off x="4882750" y="1702325"/>
              <a:ext cx="55875" cy="41250"/>
            </a:xfrm>
            <a:custGeom>
              <a:avLst/>
              <a:gdLst/>
              <a:ahLst/>
              <a:cxnLst/>
              <a:rect l="l" t="t" r="r" b="b"/>
              <a:pathLst>
                <a:path w="2235" h="1650" extrusionOk="0">
                  <a:moveTo>
                    <a:pt x="0" y="1555"/>
                  </a:moveTo>
                  <a:cubicBezTo>
                    <a:pt x="0" y="1557"/>
                    <a:pt x="1" y="1557"/>
                    <a:pt x="1" y="1557"/>
                  </a:cubicBezTo>
                  <a:cubicBezTo>
                    <a:pt x="2" y="1557"/>
                    <a:pt x="2" y="1557"/>
                    <a:pt x="3" y="1556"/>
                  </a:cubicBezTo>
                  <a:lnTo>
                    <a:pt x="3" y="1556"/>
                  </a:lnTo>
                  <a:cubicBezTo>
                    <a:pt x="2" y="1556"/>
                    <a:pt x="1" y="1556"/>
                    <a:pt x="0" y="1555"/>
                  </a:cubicBezTo>
                  <a:close/>
                  <a:moveTo>
                    <a:pt x="1701" y="0"/>
                  </a:moveTo>
                  <a:cubicBezTo>
                    <a:pt x="1583" y="0"/>
                    <a:pt x="1469" y="34"/>
                    <a:pt x="1350" y="111"/>
                  </a:cubicBezTo>
                  <a:cubicBezTo>
                    <a:pt x="1347" y="116"/>
                    <a:pt x="1343" y="118"/>
                    <a:pt x="1340" y="123"/>
                  </a:cubicBezTo>
                  <a:lnTo>
                    <a:pt x="1454" y="366"/>
                  </a:lnTo>
                  <a:cubicBezTo>
                    <a:pt x="1445" y="364"/>
                    <a:pt x="1436" y="364"/>
                    <a:pt x="1428" y="364"/>
                  </a:cubicBezTo>
                  <a:cubicBezTo>
                    <a:pt x="1284" y="364"/>
                    <a:pt x="1273" y="601"/>
                    <a:pt x="1190" y="601"/>
                  </a:cubicBezTo>
                  <a:cubicBezTo>
                    <a:pt x="1163" y="601"/>
                    <a:pt x="1127" y="575"/>
                    <a:pt x="1076" y="505"/>
                  </a:cubicBezTo>
                  <a:lnTo>
                    <a:pt x="1083" y="456"/>
                  </a:lnTo>
                  <a:lnTo>
                    <a:pt x="1083" y="456"/>
                  </a:lnTo>
                  <a:cubicBezTo>
                    <a:pt x="1032" y="540"/>
                    <a:pt x="988" y="628"/>
                    <a:pt x="956" y="721"/>
                  </a:cubicBezTo>
                  <a:cubicBezTo>
                    <a:pt x="893" y="739"/>
                    <a:pt x="868" y="799"/>
                    <a:pt x="851" y="827"/>
                  </a:cubicBezTo>
                  <a:cubicBezTo>
                    <a:pt x="730" y="1145"/>
                    <a:pt x="613" y="1347"/>
                    <a:pt x="380" y="1347"/>
                  </a:cubicBezTo>
                  <a:cubicBezTo>
                    <a:pt x="306" y="1347"/>
                    <a:pt x="219" y="1326"/>
                    <a:pt x="116" y="1282"/>
                  </a:cubicBezTo>
                  <a:cubicBezTo>
                    <a:pt x="106" y="1296"/>
                    <a:pt x="18" y="1537"/>
                    <a:pt x="3" y="1556"/>
                  </a:cubicBezTo>
                  <a:lnTo>
                    <a:pt x="3" y="1556"/>
                  </a:lnTo>
                  <a:cubicBezTo>
                    <a:pt x="161" y="1621"/>
                    <a:pt x="296" y="1649"/>
                    <a:pt x="412" y="1649"/>
                  </a:cubicBezTo>
                  <a:cubicBezTo>
                    <a:pt x="840" y="1649"/>
                    <a:pt x="1016" y="1272"/>
                    <a:pt x="1136" y="973"/>
                  </a:cubicBezTo>
                  <a:cubicBezTo>
                    <a:pt x="1190" y="908"/>
                    <a:pt x="1199" y="897"/>
                    <a:pt x="1222" y="874"/>
                  </a:cubicBezTo>
                  <a:cubicBezTo>
                    <a:pt x="1352" y="653"/>
                    <a:pt x="1415" y="482"/>
                    <a:pt x="1540" y="424"/>
                  </a:cubicBezTo>
                  <a:cubicBezTo>
                    <a:pt x="1593" y="383"/>
                    <a:pt x="1678" y="322"/>
                    <a:pt x="1791" y="322"/>
                  </a:cubicBezTo>
                  <a:cubicBezTo>
                    <a:pt x="1866" y="322"/>
                    <a:pt x="1953" y="349"/>
                    <a:pt x="2052" y="426"/>
                  </a:cubicBezTo>
                  <a:cubicBezTo>
                    <a:pt x="2057" y="424"/>
                    <a:pt x="2234" y="147"/>
                    <a:pt x="2213" y="147"/>
                  </a:cubicBezTo>
                  <a:lnTo>
                    <a:pt x="2213" y="147"/>
                  </a:lnTo>
                  <a:cubicBezTo>
                    <a:pt x="2212" y="147"/>
                    <a:pt x="2211" y="147"/>
                    <a:pt x="2210" y="148"/>
                  </a:cubicBezTo>
                  <a:cubicBezTo>
                    <a:pt x="2016" y="57"/>
                    <a:pt x="1855" y="0"/>
                    <a:pt x="170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78" name="Google Shape;19478;p68"/>
            <p:cNvSpPr/>
            <p:nvPr/>
          </p:nvSpPr>
          <p:spPr>
            <a:xfrm>
              <a:off x="4887725" y="1690475"/>
              <a:ext cx="275" cy="550"/>
            </a:xfrm>
            <a:custGeom>
              <a:avLst/>
              <a:gdLst/>
              <a:ahLst/>
              <a:cxnLst/>
              <a:rect l="l" t="t" r="r" b="b"/>
              <a:pathLst>
                <a:path w="11" h="22" extrusionOk="0">
                  <a:moveTo>
                    <a:pt x="10" y="1"/>
                  </a:moveTo>
                  <a:lnTo>
                    <a:pt x="5" y="14"/>
                  </a:lnTo>
                  <a:lnTo>
                    <a:pt x="5" y="14"/>
                  </a:lnTo>
                  <a:cubicBezTo>
                    <a:pt x="9" y="7"/>
                    <a:pt x="10" y="3"/>
                    <a:pt x="10" y="1"/>
                  </a:cubicBezTo>
                  <a:close/>
                  <a:moveTo>
                    <a:pt x="5" y="14"/>
                  </a:moveTo>
                  <a:cubicBezTo>
                    <a:pt x="4" y="16"/>
                    <a:pt x="3" y="17"/>
                    <a:pt x="2" y="20"/>
                  </a:cubicBezTo>
                  <a:lnTo>
                    <a:pt x="2" y="20"/>
                  </a:lnTo>
                  <a:cubicBezTo>
                    <a:pt x="2" y="19"/>
                    <a:pt x="3" y="19"/>
                    <a:pt x="3" y="19"/>
                  </a:cubicBezTo>
                  <a:lnTo>
                    <a:pt x="5" y="14"/>
                  </a:lnTo>
                  <a:close/>
                  <a:moveTo>
                    <a:pt x="2" y="20"/>
                  </a:moveTo>
                  <a:cubicBezTo>
                    <a:pt x="1" y="20"/>
                    <a:pt x="1" y="22"/>
                    <a:pt x="1" y="22"/>
                  </a:cubicBezTo>
                  <a:cubicBezTo>
                    <a:pt x="1" y="21"/>
                    <a:pt x="2" y="20"/>
                    <a:pt x="2" y="2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79" name="Google Shape;19479;p68"/>
            <p:cNvSpPr/>
            <p:nvPr/>
          </p:nvSpPr>
          <p:spPr>
            <a:xfrm>
              <a:off x="4862775" y="1670450"/>
              <a:ext cx="61275" cy="44375"/>
            </a:xfrm>
            <a:custGeom>
              <a:avLst/>
              <a:gdLst/>
              <a:ahLst/>
              <a:cxnLst/>
              <a:rect l="l" t="t" r="r" b="b"/>
              <a:pathLst>
                <a:path w="2451" h="1775" extrusionOk="0">
                  <a:moveTo>
                    <a:pt x="2015" y="1"/>
                  </a:moveTo>
                  <a:cubicBezTo>
                    <a:pt x="1844" y="1"/>
                    <a:pt x="1675" y="62"/>
                    <a:pt x="1497" y="183"/>
                  </a:cubicBezTo>
                  <a:cubicBezTo>
                    <a:pt x="1421" y="232"/>
                    <a:pt x="1354" y="294"/>
                    <a:pt x="1300" y="366"/>
                  </a:cubicBezTo>
                  <a:cubicBezTo>
                    <a:pt x="1360" y="613"/>
                    <a:pt x="1358" y="688"/>
                    <a:pt x="1326" y="688"/>
                  </a:cubicBezTo>
                  <a:cubicBezTo>
                    <a:pt x="1293" y="688"/>
                    <a:pt x="1228" y="605"/>
                    <a:pt x="1168" y="554"/>
                  </a:cubicBezTo>
                  <a:cubicBezTo>
                    <a:pt x="1117" y="633"/>
                    <a:pt x="1061" y="721"/>
                    <a:pt x="1001" y="820"/>
                  </a:cubicBezTo>
                  <a:cubicBezTo>
                    <a:pt x="998" y="827"/>
                    <a:pt x="995" y="832"/>
                    <a:pt x="996" y="832"/>
                  </a:cubicBezTo>
                  <a:cubicBezTo>
                    <a:pt x="997" y="832"/>
                    <a:pt x="998" y="830"/>
                    <a:pt x="1001" y="827"/>
                  </a:cubicBezTo>
                  <a:lnTo>
                    <a:pt x="1001" y="827"/>
                  </a:lnTo>
                  <a:cubicBezTo>
                    <a:pt x="812" y="1209"/>
                    <a:pt x="687" y="1427"/>
                    <a:pt x="430" y="1427"/>
                  </a:cubicBezTo>
                  <a:cubicBezTo>
                    <a:pt x="344" y="1427"/>
                    <a:pt x="243" y="1403"/>
                    <a:pt x="120" y="1351"/>
                  </a:cubicBezTo>
                  <a:cubicBezTo>
                    <a:pt x="87" y="1391"/>
                    <a:pt x="0" y="1716"/>
                    <a:pt x="3" y="1716"/>
                  </a:cubicBezTo>
                  <a:cubicBezTo>
                    <a:pt x="3" y="1716"/>
                    <a:pt x="4" y="1715"/>
                    <a:pt x="4" y="1713"/>
                  </a:cubicBezTo>
                  <a:cubicBezTo>
                    <a:pt x="143" y="1756"/>
                    <a:pt x="266" y="1775"/>
                    <a:pt x="376" y="1775"/>
                  </a:cubicBezTo>
                  <a:cubicBezTo>
                    <a:pt x="888" y="1775"/>
                    <a:pt x="1109" y="1362"/>
                    <a:pt x="1277" y="1043"/>
                  </a:cubicBezTo>
                  <a:cubicBezTo>
                    <a:pt x="1299" y="1025"/>
                    <a:pt x="1320" y="938"/>
                    <a:pt x="1333" y="938"/>
                  </a:cubicBezTo>
                  <a:cubicBezTo>
                    <a:pt x="1334" y="938"/>
                    <a:pt x="1335" y="938"/>
                    <a:pt x="1335" y="939"/>
                  </a:cubicBezTo>
                  <a:cubicBezTo>
                    <a:pt x="1393" y="823"/>
                    <a:pt x="1460" y="711"/>
                    <a:pt x="1532" y="602"/>
                  </a:cubicBezTo>
                  <a:lnTo>
                    <a:pt x="1472" y="510"/>
                  </a:lnTo>
                  <a:lnTo>
                    <a:pt x="1472" y="510"/>
                  </a:lnTo>
                  <a:cubicBezTo>
                    <a:pt x="1497" y="535"/>
                    <a:pt x="1518" y="565"/>
                    <a:pt x="1534" y="598"/>
                  </a:cubicBezTo>
                  <a:cubicBezTo>
                    <a:pt x="1583" y="526"/>
                    <a:pt x="1646" y="466"/>
                    <a:pt x="1718" y="424"/>
                  </a:cubicBezTo>
                  <a:cubicBezTo>
                    <a:pt x="1765" y="383"/>
                    <a:pt x="1857" y="330"/>
                    <a:pt x="2002" y="330"/>
                  </a:cubicBezTo>
                  <a:cubicBezTo>
                    <a:pt x="2086" y="330"/>
                    <a:pt x="2186" y="347"/>
                    <a:pt x="2306" y="394"/>
                  </a:cubicBezTo>
                  <a:cubicBezTo>
                    <a:pt x="2306" y="394"/>
                    <a:pt x="2306" y="394"/>
                    <a:pt x="2306" y="394"/>
                  </a:cubicBezTo>
                  <a:cubicBezTo>
                    <a:pt x="2309" y="394"/>
                    <a:pt x="2409" y="134"/>
                    <a:pt x="2450" y="130"/>
                  </a:cubicBezTo>
                  <a:cubicBezTo>
                    <a:pt x="2300" y="43"/>
                    <a:pt x="2157" y="1"/>
                    <a:pt x="201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80" name="Google Shape;19480;p68"/>
            <p:cNvSpPr/>
            <p:nvPr/>
          </p:nvSpPr>
          <p:spPr>
            <a:xfrm>
              <a:off x="4832050" y="1736525"/>
              <a:ext cx="47850" cy="49350"/>
            </a:xfrm>
            <a:custGeom>
              <a:avLst/>
              <a:gdLst/>
              <a:ahLst/>
              <a:cxnLst/>
              <a:rect l="l" t="t" r="r" b="b"/>
              <a:pathLst>
                <a:path w="1914" h="1974" extrusionOk="0">
                  <a:moveTo>
                    <a:pt x="1518" y="0"/>
                  </a:moveTo>
                  <a:cubicBezTo>
                    <a:pt x="1422" y="0"/>
                    <a:pt x="1333" y="19"/>
                    <a:pt x="1259" y="43"/>
                  </a:cubicBezTo>
                  <a:cubicBezTo>
                    <a:pt x="1002" y="194"/>
                    <a:pt x="876" y="514"/>
                    <a:pt x="781" y="829"/>
                  </a:cubicBezTo>
                  <a:lnTo>
                    <a:pt x="793" y="929"/>
                  </a:lnTo>
                  <a:cubicBezTo>
                    <a:pt x="784" y="915"/>
                    <a:pt x="774" y="901"/>
                    <a:pt x="763" y="887"/>
                  </a:cubicBezTo>
                  <a:cubicBezTo>
                    <a:pt x="758" y="906"/>
                    <a:pt x="753" y="924"/>
                    <a:pt x="747" y="943"/>
                  </a:cubicBezTo>
                  <a:cubicBezTo>
                    <a:pt x="749" y="939"/>
                    <a:pt x="751" y="937"/>
                    <a:pt x="752" y="937"/>
                  </a:cubicBezTo>
                  <a:lnTo>
                    <a:pt x="752" y="937"/>
                  </a:lnTo>
                  <a:cubicBezTo>
                    <a:pt x="755" y="937"/>
                    <a:pt x="738" y="972"/>
                    <a:pt x="721" y="978"/>
                  </a:cubicBezTo>
                  <a:cubicBezTo>
                    <a:pt x="751" y="1015"/>
                    <a:pt x="696" y="1163"/>
                    <a:pt x="677" y="1228"/>
                  </a:cubicBezTo>
                  <a:cubicBezTo>
                    <a:pt x="626" y="1370"/>
                    <a:pt x="610" y="1418"/>
                    <a:pt x="566" y="1465"/>
                  </a:cubicBezTo>
                  <a:cubicBezTo>
                    <a:pt x="468" y="1615"/>
                    <a:pt x="387" y="1618"/>
                    <a:pt x="102" y="1620"/>
                  </a:cubicBezTo>
                  <a:cubicBezTo>
                    <a:pt x="96" y="1648"/>
                    <a:pt x="92" y="1676"/>
                    <a:pt x="90" y="1704"/>
                  </a:cubicBezTo>
                  <a:lnTo>
                    <a:pt x="90" y="1704"/>
                  </a:lnTo>
                  <a:lnTo>
                    <a:pt x="93" y="1620"/>
                  </a:lnTo>
                  <a:lnTo>
                    <a:pt x="72" y="1620"/>
                  </a:lnTo>
                  <a:cubicBezTo>
                    <a:pt x="72" y="1620"/>
                    <a:pt x="72" y="1620"/>
                    <a:pt x="72" y="1620"/>
                  </a:cubicBezTo>
                  <a:cubicBezTo>
                    <a:pt x="67" y="1620"/>
                    <a:pt x="14" y="1924"/>
                    <a:pt x="0" y="1956"/>
                  </a:cubicBezTo>
                  <a:cubicBezTo>
                    <a:pt x="67" y="1968"/>
                    <a:pt x="130" y="1973"/>
                    <a:pt x="191" y="1973"/>
                  </a:cubicBezTo>
                  <a:cubicBezTo>
                    <a:pt x="463" y="1973"/>
                    <a:pt x="669" y="1859"/>
                    <a:pt x="811" y="1682"/>
                  </a:cubicBezTo>
                  <a:cubicBezTo>
                    <a:pt x="906" y="1580"/>
                    <a:pt x="904" y="1518"/>
                    <a:pt x="988" y="1349"/>
                  </a:cubicBezTo>
                  <a:cubicBezTo>
                    <a:pt x="988" y="1272"/>
                    <a:pt x="1025" y="1152"/>
                    <a:pt x="1041" y="1047"/>
                  </a:cubicBezTo>
                  <a:cubicBezTo>
                    <a:pt x="1042" y="1048"/>
                    <a:pt x="1043" y="1048"/>
                    <a:pt x="1044" y="1048"/>
                  </a:cubicBezTo>
                  <a:cubicBezTo>
                    <a:pt x="1056" y="1048"/>
                    <a:pt x="1076" y="1019"/>
                    <a:pt x="1069" y="1019"/>
                  </a:cubicBezTo>
                  <a:lnTo>
                    <a:pt x="1069" y="1019"/>
                  </a:lnTo>
                  <a:cubicBezTo>
                    <a:pt x="1067" y="1019"/>
                    <a:pt x="1061" y="1023"/>
                    <a:pt x="1050" y="1033"/>
                  </a:cubicBezTo>
                  <a:cubicBezTo>
                    <a:pt x="1115" y="748"/>
                    <a:pt x="1226" y="470"/>
                    <a:pt x="1398" y="363"/>
                  </a:cubicBezTo>
                  <a:cubicBezTo>
                    <a:pt x="1427" y="351"/>
                    <a:pt x="1463" y="344"/>
                    <a:pt x="1505" y="344"/>
                  </a:cubicBezTo>
                  <a:cubicBezTo>
                    <a:pt x="1580" y="344"/>
                    <a:pt x="1677" y="366"/>
                    <a:pt x="1794" y="417"/>
                  </a:cubicBezTo>
                  <a:cubicBezTo>
                    <a:pt x="1809" y="398"/>
                    <a:pt x="1913" y="100"/>
                    <a:pt x="1895" y="100"/>
                  </a:cubicBezTo>
                  <a:lnTo>
                    <a:pt x="1895" y="100"/>
                  </a:lnTo>
                  <a:cubicBezTo>
                    <a:pt x="1894" y="100"/>
                    <a:pt x="1891" y="103"/>
                    <a:pt x="1887" y="108"/>
                  </a:cubicBezTo>
                  <a:cubicBezTo>
                    <a:pt x="1765" y="29"/>
                    <a:pt x="1637" y="0"/>
                    <a:pt x="151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81" name="Google Shape;19481;p68"/>
            <p:cNvSpPr/>
            <p:nvPr/>
          </p:nvSpPr>
          <p:spPr>
            <a:xfrm>
              <a:off x="4807700" y="1752850"/>
              <a:ext cx="3100" cy="2100"/>
            </a:xfrm>
            <a:custGeom>
              <a:avLst/>
              <a:gdLst/>
              <a:ahLst/>
              <a:cxnLst/>
              <a:rect l="l" t="t" r="r" b="b"/>
              <a:pathLst>
                <a:path w="124" h="84" extrusionOk="0">
                  <a:moveTo>
                    <a:pt x="0" y="0"/>
                  </a:moveTo>
                  <a:lnTo>
                    <a:pt x="0" y="0"/>
                  </a:lnTo>
                  <a:cubicBezTo>
                    <a:pt x="1" y="0"/>
                    <a:pt x="1" y="0"/>
                    <a:pt x="1" y="0"/>
                  </a:cubicBezTo>
                  <a:lnTo>
                    <a:pt x="1" y="0"/>
                  </a:lnTo>
                  <a:cubicBezTo>
                    <a:pt x="1" y="0"/>
                    <a:pt x="1" y="0"/>
                    <a:pt x="0" y="0"/>
                  </a:cubicBezTo>
                  <a:close/>
                  <a:moveTo>
                    <a:pt x="1" y="0"/>
                  </a:moveTo>
                  <a:cubicBezTo>
                    <a:pt x="5" y="1"/>
                    <a:pt x="7" y="13"/>
                    <a:pt x="10" y="26"/>
                  </a:cubicBezTo>
                  <a:cubicBezTo>
                    <a:pt x="47" y="63"/>
                    <a:pt x="82" y="83"/>
                    <a:pt x="109" y="83"/>
                  </a:cubicBezTo>
                  <a:cubicBezTo>
                    <a:pt x="114" y="83"/>
                    <a:pt x="119" y="83"/>
                    <a:pt x="123" y="81"/>
                  </a:cubicBezTo>
                  <a:cubicBezTo>
                    <a:pt x="119" y="54"/>
                    <a:pt x="114" y="30"/>
                    <a:pt x="107" y="7"/>
                  </a:cubicBezTo>
                  <a:cubicBezTo>
                    <a:pt x="72" y="7"/>
                    <a:pt x="36" y="5"/>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82" name="Google Shape;19482;p68"/>
            <p:cNvSpPr/>
            <p:nvPr/>
          </p:nvSpPr>
          <p:spPr>
            <a:xfrm>
              <a:off x="4813600" y="1708975"/>
              <a:ext cx="45525" cy="49100"/>
            </a:xfrm>
            <a:custGeom>
              <a:avLst/>
              <a:gdLst/>
              <a:ahLst/>
              <a:cxnLst/>
              <a:rect l="l" t="t" r="r" b="b"/>
              <a:pathLst>
                <a:path w="1821" h="1964" extrusionOk="0">
                  <a:moveTo>
                    <a:pt x="1478" y="1"/>
                  </a:moveTo>
                  <a:cubicBezTo>
                    <a:pt x="869" y="1"/>
                    <a:pt x="671" y="647"/>
                    <a:pt x="597" y="914"/>
                  </a:cubicBezTo>
                  <a:cubicBezTo>
                    <a:pt x="590" y="951"/>
                    <a:pt x="576" y="983"/>
                    <a:pt x="553" y="1013"/>
                  </a:cubicBezTo>
                  <a:cubicBezTo>
                    <a:pt x="546" y="1097"/>
                    <a:pt x="527" y="1180"/>
                    <a:pt x="495" y="1259"/>
                  </a:cubicBezTo>
                  <a:cubicBezTo>
                    <a:pt x="425" y="1403"/>
                    <a:pt x="342" y="1535"/>
                    <a:pt x="351" y="1549"/>
                  </a:cubicBezTo>
                  <a:cubicBezTo>
                    <a:pt x="274" y="1618"/>
                    <a:pt x="179" y="1723"/>
                    <a:pt x="1" y="1753"/>
                  </a:cubicBezTo>
                  <a:cubicBezTo>
                    <a:pt x="17" y="1822"/>
                    <a:pt x="26" y="1892"/>
                    <a:pt x="33" y="1964"/>
                  </a:cubicBezTo>
                  <a:cubicBezTo>
                    <a:pt x="100" y="1908"/>
                    <a:pt x="164" y="1885"/>
                    <a:pt x="227" y="1885"/>
                  </a:cubicBezTo>
                  <a:cubicBezTo>
                    <a:pt x="281" y="1885"/>
                    <a:pt x="335" y="1902"/>
                    <a:pt x="390" y="1931"/>
                  </a:cubicBezTo>
                  <a:cubicBezTo>
                    <a:pt x="469" y="1883"/>
                    <a:pt x="536" y="1818"/>
                    <a:pt x="592" y="1744"/>
                  </a:cubicBezTo>
                  <a:cubicBezTo>
                    <a:pt x="592" y="1744"/>
                    <a:pt x="594" y="1739"/>
                    <a:pt x="597" y="1737"/>
                  </a:cubicBezTo>
                  <a:cubicBezTo>
                    <a:pt x="550" y="1679"/>
                    <a:pt x="504" y="1618"/>
                    <a:pt x="460" y="1560"/>
                  </a:cubicBezTo>
                  <a:lnTo>
                    <a:pt x="460" y="1560"/>
                  </a:lnTo>
                  <a:cubicBezTo>
                    <a:pt x="490" y="1574"/>
                    <a:pt x="541" y="1642"/>
                    <a:pt x="599" y="1734"/>
                  </a:cubicBezTo>
                  <a:cubicBezTo>
                    <a:pt x="666" y="1632"/>
                    <a:pt x="726" y="1526"/>
                    <a:pt x="777" y="1412"/>
                  </a:cubicBezTo>
                  <a:cubicBezTo>
                    <a:pt x="805" y="1341"/>
                    <a:pt x="835" y="1212"/>
                    <a:pt x="893" y="1062"/>
                  </a:cubicBezTo>
                  <a:lnTo>
                    <a:pt x="893" y="1062"/>
                  </a:lnTo>
                  <a:cubicBezTo>
                    <a:pt x="893" y="1062"/>
                    <a:pt x="893" y="1062"/>
                    <a:pt x="893" y="1062"/>
                  </a:cubicBezTo>
                  <a:cubicBezTo>
                    <a:pt x="893" y="1062"/>
                    <a:pt x="893" y="1061"/>
                    <a:pt x="893" y="1060"/>
                  </a:cubicBezTo>
                  <a:lnTo>
                    <a:pt x="893" y="1060"/>
                  </a:lnTo>
                  <a:cubicBezTo>
                    <a:pt x="893" y="1060"/>
                    <a:pt x="893" y="1061"/>
                    <a:pt x="893" y="1062"/>
                  </a:cubicBezTo>
                  <a:lnTo>
                    <a:pt x="893" y="1062"/>
                  </a:lnTo>
                  <a:cubicBezTo>
                    <a:pt x="892" y="1061"/>
                    <a:pt x="892" y="1054"/>
                    <a:pt x="888" y="1054"/>
                  </a:cubicBezTo>
                  <a:cubicBezTo>
                    <a:pt x="885" y="1054"/>
                    <a:pt x="880" y="1057"/>
                    <a:pt x="872" y="1069"/>
                  </a:cubicBezTo>
                  <a:cubicBezTo>
                    <a:pt x="1062" y="557"/>
                    <a:pt x="1202" y="307"/>
                    <a:pt x="1518" y="307"/>
                  </a:cubicBezTo>
                  <a:cubicBezTo>
                    <a:pt x="1581" y="307"/>
                    <a:pt x="1651" y="317"/>
                    <a:pt x="1730" y="336"/>
                  </a:cubicBezTo>
                  <a:cubicBezTo>
                    <a:pt x="1730" y="337"/>
                    <a:pt x="1731" y="338"/>
                    <a:pt x="1731" y="338"/>
                  </a:cubicBezTo>
                  <a:cubicBezTo>
                    <a:pt x="1742" y="338"/>
                    <a:pt x="1820" y="47"/>
                    <a:pt x="1799" y="47"/>
                  </a:cubicBezTo>
                  <a:lnTo>
                    <a:pt x="1799" y="47"/>
                  </a:lnTo>
                  <a:cubicBezTo>
                    <a:pt x="1797" y="47"/>
                    <a:pt x="1795" y="48"/>
                    <a:pt x="1793" y="51"/>
                  </a:cubicBezTo>
                  <a:cubicBezTo>
                    <a:pt x="1677" y="16"/>
                    <a:pt x="1573" y="1"/>
                    <a:pt x="147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83" name="Google Shape;19483;p68"/>
            <p:cNvSpPr/>
            <p:nvPr/>
          </p:nvSpPr>
          <p:spPr>
            <a:xfrm>
              <a:off x="4676300" y="2010050"/>
              <a:ext cx="25200" cy="72175"/>
            </a:xfrm>
            <a:custGeom>
              <a:avLst/>
              <a:gdLst/>
              <a:ahLst/>
              <a:cxnLst/>
              <a:rect l="l" t="t" r="r" b="b"/>
              <a:pathLst>
                <a:path w="1008" h="2887" extrusionOk="0">
                  <a:moveTo>
                    <a:pt x="583" y="204"/>
                  </a:moveTo>
                  <a:lnTo>
                    <a:pt x="583" y="204"/>
                  </a:lnTo>
                  <a:cubicBezTo>
                    <a:pt x="582" y="205"/>
                    <a:pt x="581" y="206"/>
                    <a:pt x="580" y="207"/>
                  </a:cubicBezTo>
                  <a:lnTo>
                    <a:pt x="580" y="207"/>
                  </a:lnTo>
                  <a:cubicBezTo>
                    <a:pt x="581" y="207"/>
                    <a:pt x="582" y="206"/>
                    <a:pt x="583" y="204"/>
                  </a:cubicBezTo>
                  <a:close/>
                  <a:moveTo>
                    <a:pt x="360" y="316"/>
                  </a:moveTo>
                  <a:cubicBezTo>
                    <a:pt x="370" y="404"/>
                    <a:pt x="364" y="438"/>
                    <a:pt x="347" y="438"/>
                  </a:cubicBezTo>
                  <a:cubicBezTo>
                    <a:pt x="343" y="438"/>
                    <a:pt x="339" y="437"/>
                    <a:pt x="335" y="434"/>
                  </a:cubicBezTo>
                  <a:lnTo>
                    <a:pt x="335" y="434"/>
                  </a:lnTo>
                  <a:cubicBezTo>
                    <a:pt x="336" y="434"/>
                    <a:pt x="336" y="434"/>
                    <a:pt x="337" y="434"/>
                  </a:cubicBezTo>
                  <a:cubicBezTo>
                    <a:pt x="356" y="434"/>
                    <a:pt x="365" y="403"/>
                    <a:pt x="360" y="316"/>
                  </a:cubicBezTo>
                  <a:close/>
                  <a:moveTo>
                    <a:pt x="73" y="429"/>
                  </a:moveTo>
                  <a:lnTo>
                    <a:pt x="126" y="587"/>
                  </a:lnTo>
                  <a:cubicBezTo>
                    <a:pt x="98" y="538"/>
                    <a:pt x="82" y="485"/>
                    <a:pt x="73" y="429"/>
                  </a:cubicBezTo>
                  <a:close/>
                  <a:moveTo>
                    <a:pt x="625" y="1359"/>
                  </a:moveTo>
                  <a:cubicBezTo>
                    <a:pt x="627" y="1369"/>
                    <a:pt x="627" y="1373"/>
                    <a:pt x="626" y="1373"/>
                  </a:cubicBezTo>
                  <a:cubicBezTo>
                    <a:pt x="626" y="1373"/>
                    <a:pt x="625" y="1368"/>
                    <a:pt x="625" y="1359"/>
                  </a:cubicBezTo>
                  <a:close/>
                  <a:moveTo>
                    <a:pt x="426" y="0"/>
                  </a:moveTo>
                  <a:cubicBezTo>
                    <a:pt x="423" y="0"/>
                    <a:pt x="422" y="5"/>
                    <a:pt x="423" y="14"/>
                  </a:cubicBezTo>
                  <a:cubicBezTo>
                    <a:pt x="328" y="58"/>
                    <a:pt x="244" y="121"/>
                    <a:pt x="172" y="195"/>
                  </a:cubicBezTo>
                  <a:cubicBezTo>
                    <a:pt x="242" y="313"/>
                    <a:pt x="302" y="413"/>
                    <a:pt x="335" y="434"/>
                  </a:cubicBezTo>
                  <a:cubicBezTo>
                    <a:pt x="295" y="429"/>
                    <a:pt x="219" y="295"/>
                    <a:pt x="154" y="218"/>
                  </a:cubicBezTo>
                  <a:cubicBezTo>
                    <a:pt x="119" y="260"/>
                    <a:pt x="91" y="304"/>
                    <a:pt x="68" y="353"/>
                  </a:cubicBezTo>
                  <a:cubicBezTo>
                    <a:pt x="68" y="378"/>
                    <a:pt x="70" y="404"/>
                    <a:pt x="73" y="429"/>
                  </a:cubicBezTo>
                  <a:lnTo>
                    <a:pt x="59" y="381"/>
                  </a:lnTo>
                  <a:cubicBezTo>
                    <a:pt x="10" y="508"/>
                    <a:pt x="1" y="647"/>
                    <a:pt x="31" y="779"/>
                  </a:cubicBezTo>
                  <a:cubicBezTo>
                    <a:pt x="50" y="1007"/>
                    <a:pt x="196" y="1292"/>
                    <a:pt x="328" y="1477"/>
                  </a:cubicBezTo>
                  <a:cubicBezTo>
                    <a:pt x="321" y="1519"/>
                    <a:pt x="381" y="1551"/>
                    <a:pt x="360" y="1593"/>
                  </a:cubicBezTo>
                  <a:cubicBezTo>
                    <a:pt x="383" y="1612"/>
                    <a:pt x="404" y="1632"/>
                    <a:pt x="425" y="1656"/>
                  </a:cubicBezTo>
                  <a:cubicBezTo>
                    <a:pt x="438" y="1642"/>
                    <a:pt x="450" y="1636"/>
                    <a:pt x="462" y="1636"/>
                  </a:cubicBezTo>
                  <a:cubicBezTo>
                    <a:pt x="576" y="1636"/>
                    <a:pt x="681" y="2183"/>
                    <a:pt x="792" y="2183"/>
                  </a:cubicBezTo>
                  <a:cubicBezTo>
                    <a:pt x="814" y="2183"/>
                    <a:pt x="836" y="2161"/>
                    <a:pt x="859" y="2110"/>
                  </a:cubicBezTo>
                  <a:cubicBezTo>
                    <a:pt x="826" y="2001"/>
                    <a:pt x="759" y="1779"/>
                    <a:pt x="685" y="1741"/>
                  </a:cubicBezTo>
                  <a:cubicBezTo>
                    <a:pt x="677" y="1672"/>
                    <a:pt x="680" y="1646"/>
                    <a:pt x="689" y="1646"/>
                  </a:cubicBezTo>
                  <a:cubicBezTo>
                    <a:pt x="711" y="1646"/>
                    <a:pt x="769" y="1792"/>
                    <a:pt x="794" y="1825"/>
                  </a:cubicBezTo>
                  <a:cubicBezTo>
                    <a:pt x="866" y="1920"/>
                    <a:pt x="963" y="2379"/>
                    <a:pt x="849" y="2423"/>
                  </a:cubicBezTo>
                  <a:cubicBezTo>
                    <a:pt x="754" y="2162"/>
                    <a:pt x="698" y="2071"/>
                    <a:pt x="662" y="2071"/>
                  </a:cubicBezTo>
                  <a:cubicBezTo>
                    <a:pt x="647" y="2071"/>
                    <a:pt x="636" y="2085"/>
                    <a:pt x="627" y="2110"/>
                  </a:cubicBezTo>
                  <a:lnTo>
                    <a:pt x="627" y="2122"/>
                  </a:lnTo>
                  <a:cubicBezTo>
                    <a:pt x="687" y="2221"/>
                    <a:pt x="676" y="2326"/>
                    <a:pt x="555" y="2483"/>
                  </a:cubicBezTo>
                  <a:cubicBezTo>
                    <a:pt x="539" y="2528"/>
                    <a:pt x="522" y="2558"/>
                    <a:pt x="493" y="2558"/>
                  </a:cubicBezTo>
                  <a:cubicBezTo>
                    <a:pt x="492" y="2558"/>
                    <a:pt x="491" y="2558"/>
                    <a:pt x="490" y="2557"/>
                  </a:cubicBezTo>
                  <a:cubicBezTo>
                    <a:pt x="476" y="2576"/>
                    <a:pt x="462" y="2592"/>
                    <a:pt x="444" y="2611"/>
                  </a:cubicBezTo>
                  <a:cubicBezTo>
                    <a:pt x="446" y="2615"/>
                    <a:pt x="448" y="2618"/>
                    <a:pt x="451" y="2622"/>
                  </a:cubicBezTo>
                  <a:cubicBezTo>
                    <a:pt x="492" y="2676"/>
                    <a:pt x="683" y="2843"/>
                    <a:pt x="657" y="2887"/>
                  </a:cubicBezTo>
                  <a:cubicBezTo>
                    <a:pt x="701" y="2845"/>
                    <a:pt x="740" y="2801"/>
                    <a:pt x="778" y="2755"/>
                  </a:cubicBezTo>
                  <a:cubicBezTo>
                    <a:pt x="773" y="2736"/>
                    <a:pt x="766" y="2720"/>
                    <a:pt x="761" y="2699"/>
                  </a:cubicBezTo>
                  <a:lnTo>
                    <a:pt x="761" y="2699"/>
                  </a:lnTo>
                  <a:lnTo>
                    <a:pt x="785" y="2745"/>
                  </a:lnTo>
                  <a:cubicBezTo>
                    <a:pt x="958" y="2520"/>
                    <a:pt x="1007" y="2277"/>
                    <a:pt x="986" y="2031"/>
                  </a:cubicBezTo>
                  <a:cubicBezTo>
                    <a:pt x="949" y="1938"/>
                    <a:pt x="914" y="1843"/>
                    <a:pt x="875" y="1751"/>
                  </a:cubicBezTo>
                  <a:cubicBezTo>
                    <a:pt x="875" y="1750"/>
                    <a:pt x="875" y="1749"/>
                    <a:pt x="875" y="1748"/>
                  </a:cubicBezTo>
                  <a:cubicBezTo>
                    <a:pt x="815" y="1602"/>
                    <a:pt x="729" y="1468"/>
                    <a:pt x="625" y="1350"/>
                  </a:cubicBezTo>
                  <a:cubicBezTo>
                    <a:pt x="625" y="1329"/>
                    <a:pt x="629" y="1310"/>
                    <a:pt x="638" y="1292"/>
                  </a:cubicBezTo>
                  <a:cubicBezTo>
                    <a:pt x="481" y="1173"/>
                    <a:pt x="349" y="967"/>
                    <a:pt x="300" y="749"/>
                  </a:cubicBezTo>
                  <a:cubicBezTo>
                    <a:pt x="265" y="634"/>
                    <a:pt x="364" y="417"/>
                    <a:pt x="580" y="207"/>
                  </a:cubicBezTo>
                  <a:lnTo>
                    <a:pt x="580" y="207"/>
                  </a:lnTo>
                  <a:cubicBezTo>
                    <a:pt x="579" y="208"/>
                    <a:pt x="577" y="208"/>
                    <a:pt x="576" y="208"/>
                  </a:cubicBezTo>
                  <a:cubicBezTo>
                    <a:pt x="541" y="208"/>
                    <a:pt x="445" y="0"/>
                    <a:pt x="4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84" name="Google Shape;19484;p68"/>
            <p:cNvSpPr/>
            <p:nvPr/>
          </p:nvSpPr>
          <p:spPr>
            <a:xfrm>
              <a:off x="4727225" y="2067075"/>
              <a:ext cx="6075" cy="7975"/>
            </a:xfrm>
            <a:custGeom>
              <a:avLst/>
              <a:gdLst/>
              <a:ahLst/>
              <a:cxnLst/>
              <a:rect l="l" t="t" r="r" b="b"/>
              <a:pathLst>
                <a:path w="243" h="319" extrusionOk="0">
                  <a:moveTo>
                    <a:pt x="64" y="0"/>
                  </a:moveTo>
                  <a:cubicBezTo>
                    <a:pt x="20" y="0"/>
                    <a:pt x="1" y="66"/>
                    <a:pt x="43" y="242"/>
                  </a:cubicBezTo>
                  <a:lnTo>
                    <a:pt x="148" y="318"/>
                  </a:lnTo>
                  <a:cubicBezTo>
                    <a:pt x="182" y="270"/>
                    <a:pt x="213" y="219"/>
                    <a:pt x="243" y="170"/>
                  </a:cubicBezTo>
                  <a:cubicBezTo>
                    <a:pt x="185" y="75"/>
                    <a:pt x="110" y="0"/>
                    <a:pt x="6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85" name="Google Shape;19485;p68"/>
            <p:cNvSpPr/>
            <p:nvPr/>
          </p:nvSpPr>
          <p:spPr>
            <a:xfrm>
              <a:off x="4710225" y="2013225"/>
              <a:ext cx="24075" cy="40775"/>
            </a:xfrm>
            <a:custGeom>
              <a:avLst/>
              <a:gdLst/>
              <a:ahLst/>
              <a:cxnLst/>
              <a:rect l="l" t="t" r="r" b="b"/>
              <a:pathLst>
                <a:path w="963" h="1631" extrusionOk="0">
                  <a:moveTo>
                    <a:pt x="519" y="1"/>
                  </a:moveTo>
                  <a:cubicBezTo>
                    <a:pt x="512" y="47"/>
                    <a:pt x="478" y="82"/>
                    <a:pt x="431" y="89"/>
                  </a:cubicBezTo>
                  <a:cubicBezTo>
                    <a:pt x="406" y="66"/>
                    <a:pt x="385" y="40"/>
                    <a:pt x="364" y="13"/>
                  </a:cubicBezTo>
                  <a:cubicBezTo>
                    <a:pt x="91" y="182"/>
                    <a:pt x="0" y="379"/>
                    <a:pt x="56" y="666"/>
                  </a:cubicBezTo>
                  <a:cubicBezTo>
                    <a:pt x="125" y="958"/>
                    <a:pt x="269" y="1146"/>
                    <a:pt x="366" y="1352"/>
                  </a:cubicBezTo>
                  <a:cubicBezTo>
                    <a:pt x="392" y="1359"/>
                    <a:pt x="417" y="1371"/>
                    <a:pt x="438" y="1387"/>
                  </a:cubicBezTo>
                  <a:cubicBezTo>
                    <a:pt x="441" y="1392"/>
                    <a:pt x="443" y="1394"/>
                    <a:pt x="443" y="1399"/>
                  </a:cubicBezTo>
                  <a:cubicBezTo>
                    <a:pt x="638" y="1489"/>
                    <a:pt x="825" y="1591"/>
                    <a:pt x="962" y="1631"/>
                  </a:cubicBezTo>
                  <a:cubicBezTo>
                    <a:pt x="895" y="1499"/>
                    <a:pt x="779" y="1371"/>
                    <a:pt x="707" y="1213"/>
                  </a:cubicBezTo>
                  <a:cubicBezTo>
                    <a:pt x="657" y="1210"/>
                    <a:pt x="653" y="1154"/>
                    <a:pt x="647" y="1154"/>
                  </a:cubicBezTo>
                  <a:cubicBezTo>
                    <a:pt x="646" y="1154"/>
                    <a:pt x="644" y="1156"/>
                    <a:pt x="642" y="1162"/>
                  </a:cubicBezTo>
                  <a:cubicBezTo>
                    <a:pt x="561" y="1002"/>
                    <a:pt x="420" y="791"/>
                    <a:pt x="390" y="669"/>
                  </a:cubicBezTo>
                  <a:cubicBezTo>
                    <a:pt x="373" y="543"/>
                    <a:pt x="357" y="397"/>
                    <a:pt x="603" y="224"/>
                  </a:cubicBezTo>
                  <a:cubicBezTo>
                    <a:pt x="645" y="224"/>
                    <a:pt x="575" y="80"/>
                    <a:pt x="51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86" name="Google Shape;19486;p68"/>
            <p:cNvSpPr/>
            <p:nvPr/>
          </p:nvSpPr>
          <p:spPr>
            <a:xfrm>
              <a:off x="4678925" y="1937075"/>
              <a:ext cx="23950" cy="72700"/>
            </a:xfrm>
            <a:custGeom>
              <a:avLst/>
              <a:gdLst/>
              <a:ahLst/>
              <a:cxnLst/>
              <a:rect l="l" t="t" r="r" b="b"/>
              <a:pathLst>
                <a:path w="958" h="2908" extrusionOk="0">
                  <a:moveTo>
                    <a:pt x="800" y="1"/>
                  </a:moveTo>
                  <a:lnTo>
                    <a:pt x="800" y="1"/>
                  </a:lnTo>
                  <a:cubicBezTo>
                    <a:pt x="0" y="360"/>
                    <a:pt x="304" y="1072"/>
                    <a:pt x="448" y="1508"/>
                  </a:cubicBezTo>
                  <a:cubicBezTo>
                    <a:pt x="458" y="1496"/>
                    <a:pt x="462" y="1492"/>
                    <a:pt x="464" y="1492"/>
                  </a:cubicBezTo>
                  <a:lnTo>
                    <a:pt x="464" y="1492"/>
                  </a:lnTo>
                  <a:cubicBezTo>
                    <a:pt x="468" y="1492"/>
                    <a:pt x="462" y="1508"/>
                    <a:pt x="477" y="1508"/>
                  </a:cubicBezTo>
                  <a:cubicBezTo>
                    <a:pt x="481" y="1508"/>
                    <a:pt x="488" y="1507"/>
                    <a:pt x="496" y="1503"/>
                  </a:cubicBezTo>
                  <a:cubicBezTo>
                    <a:pt x="575" y="1733"/>
                    <a:pt x="633" y="1909"/>
                    <a:pt x="638" y="2087"/>
                  </a:cubicBezTo>
                  <a:cubicBezTo>
                    <a:pt x="617" y="2243"/>
                    <a:pt x="610" y="2440"/>
                    <a:pt x="339" y="2549"/>
                  </a:cubicBezTo>
                  <a:cubicBezTo>
                    <a:pt x="297" y="2593"/>
                    <a:pt x="503" y="2892"/>
                    <a:pt x="527" y="2908"/>
                  </a:cubicBezTo>
                  <a:cubicBezTo>
                    <a:pt x="816" y="2683"/>
                    <a:pt x="958" y="2444"/>
                    <a:pt x="937" y="2113"/>
                  </a:cubicBezTo>
                  <a:cubicBezTo>
                    <a:pt x="944" y="1899"/>
                    <a:pt x="856" y="1647"/>
                    <a:pt x="749" y="1410"/>
                  </a:cubicBezTo>
                  <a:cubicBezTo>
                    <a:pt x="775" y="1385"/>
                    <a:pt x="763" y="1345"/>
                    <a:pt x="731" y="1336"/>
                  </a:cubicBezTo>
                  <a:cubicBezTo>
                    <a:pt x="485" y="808"/>
                    <a:pt x="476" y="539"/>
                    <a:pt x="911" y="265"/>
                  </a:cubicBezTo>
                  <a:cubicBezTo>
                    <a:pt x="911" y="265"/>
                    <a:pt x="911" y="265"/>
                    <a:pt x="911" y="265"/>
                  </a:cubicBezTo>
                  <a:cubicBezTo>
                    <a:pt x="915" y="265"/>
                    <a:pt x="782" y="26"/>
                    <a:pt x="80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87" name="Google Shape;19487;p68"/>
            <p:cNvSpPr/>
            <p:nvPr/>
          </p:nvSpPr>
          <p:spPr>
            <a:xfrm>
              <a:off x="4718675" y="1961900"/>
              <a:ext cx="20200" cy="50200"/>
            </a:xfrm>
            <a:custGeom>
              <a:avLst/>
              <a:gdLst/>
              <a:ahLst/>
              <a:cxnLst/>
              <a:rect l="l" t="t" r="r" b="b"/>
              <a:pathLst>
                <a:path w="808" h="2008" extrusionOk="0">
                  <a:moveTo>
                    <a:pt x="40" y="0"/>
                  </a:moveTo>
                  <a:cubicBezTo>
                    <a:pt x="1" y="260"/>
                    <a:pt x="93" y="510"/>
                    <a:pt x="256" y="746"/>
                  </a:cubicBezTo>
                  <a:cubicBezTo>
                    <a:pt x="244" y="765"/>
                    <a:pt x="279" y="753"/>
                    <a:pt x="244" y="767"/>
                  </a:cubicBezTo>
                  <a:cubicBezTo>
                    <a:pt x="314" y="937"/>
                    <a:pt x="371" y="1046"/>
                    <a:pt x="402" y="1161"/>
                  </a:cubicBezTo>
                  <a:cubicBezTo>
                    <a:pt x="487" y="1097"/>
                    <a:pt x="293" y="770"/>
                    <a:pt x="293" y="709"/>
                  </a:cubicBezTo>
                  <a:lnTo>
                    <a:pt x="293" y="709"/>
                  </a:lnTo>
                  <a:lnTo>
                    <a:pt x="613" y="1208"/>
                  </a:lnTo>
                  <a:cubicBezTo>
                    <a:pt x="603" y="1227"/>
                    <a:pt x="584" y="1235"/>
                    <a:pt x="561" y="1235"/>
                  </a:cubicBezTo>
                  <a:cubicBezTo>
                    <a:pt x="508" y="1235"/>
                    <a:pt x="435" y="1195"/>
                    <a:pt x="404" y="1178"/>
                  </a:cubicBezTo>
                  <a:lnTo>
                    <a:pt x="404" y="1178"/>
                  </a:lnTo>
                  <a:cubicBezTo>
                    <a:pt x="416" y="1226"/>
                    <a:pt x="422" y="1277"/>
                    <a:pt x="420" y="1328"/>
                  </a:cubicBezTo>
                  <a:cubicBezTo>
                    <a:pt x="427" y="1400"/>
                    <a:pt x="406" y="1565"/>
                    <a:pt x="147" y="1669"/>
                  </a:cubicBezTo>
                  <a:cubicBezTo>
                    <a:pt x="177" y="1720"/>
                    <a:pt x="318" y="1954"/>
                    <a:pt x="320" y="2008"/>
                  </a:cubicBezTo>
                  <a:cubicBezTo>
                    <a:pt x="645" y="1771"/>
                    <a:pt x="807" y="1546"/>
                    <a:pt x="726" y="1301"/>
                  </a:cubicBezTo>
                  <a:cubicBezTo>
                    <a:pt x="756" y="1029"/>
                    <a:pt x="622" y="858"/>
                    <a:pt x="592" y="626"/>
                  </a:cubicBezTo>
                  <a:cubicBezTo>
                    <a:pt x="578" y="633"/>
                    <a:pt x="564" y="637"/>
                    <a:pt x="549" y="637"/>
                  </a:cubicBezTo>
                  <a:cubicBezTo>
                    <a:pt x="535" y="637"/>
                    <a:pt x="522" y="634"/>
                    <a:pt x="508" y="628"/>
                  </a:cubicBezTo>
                  <a:cubicBezTo>
                    <a:pt x="485" y="561"/>
                    <a:pt x="460" y="489"/>
                    <a:pt x="439" y="415"/>
                  </a:cubicBezTo>
                  <a:cubicBezTo>
                    <a:pt x="314" y="355"/>
                    <a:pt x="170" y="158"/>
                    <a:pt x="4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88" name="Google Shape;19488;p68"/>
            <p:cNvSpPr/>
            <p:nvPr/>
          </p:nvSpPr>
          <p:spPr>
            <a:xfrm>
              <a:off x="4702050" y="1868725"/>
              <a:ext cx="25000" cy="68725"/>
            </a:xfrm>
            <a:custGeom>
              <a:avLst/>
              <a:gdLst/>
              <a:ahLst/>
              <a:cxnLst/>
              <a:rect l="l" t="t" r="r" b="b"/>
              <a:pathLst>
                <a:path w="1000" h="2749" extrusionOk="0">
                  <a:moveTo>
                    <a:pt x="999" y="287"/>
                  </a:moveTo>
                  <a:cubicBezTo>
                    <a:pt x="999" y="287"/>
                    <a:pt x="998" y="287"/>
                    <a:pt x="998" y="287"/>
                  </a:cubicBezTo>
                  <a:lnTo>
                    <a:pt x="998" y="287"/>
                  </a:lnTo>
                  <a:cubicBezTo>
                    <a:pt x="998" y="287"/>
                    <a:pt x="998" y="287"/>
                    <a:pt x="999" y="287"/>
                  </a:cubicBezTo>
                  <a:cubicBezTo>
                    <a:pt x="999" y="287"/>
                    <a:pt x="999" y="287"/>
                    <a:pt x="999" y="287"/>
                  </a:cubicBezTo>
                  <a:close/>
                  <a:moveTo>
                    <a:pt x="624" y="1287"/>
                  </a:moveTo>
                  <a:cubicBezTo>
                    <a:pt x="625" y="1288"/>
                    <a:pt x="627" y="1289"/>
                    <a:pt x="628" y="1291"/>
                  </a:cubicBezTo>
                  <a:cubicBezTo>
                    <a:pt x="627" y="1288"/>
                    <a:pt x="625" y="1287"/>
                    <a:pt x="624" y="1287"/>
                  </a:cubicBezTo>
                  <a:close/>
                  <a:moveTo>
                    <a:pt x="916" y="1"/>
                  </a:moveTo>
                  <a:cubicBezTo>
                    <a:pt x="914" y="1"/>
                    <a:pt x="913" y="3"/>
                    <a:pt x="911" y="9"/>
                  </a:cubicBezTo>
                  <a:cubicBezTo>
                    <a:pt x="429" y="104"/>
                    <a:pt x="325" y="345"/>
                    <a:pt x="225" y="565"/>
                  </a:cubicBezTo>
                  <a:cubicBezTo>
                    <a:pt x="218" y="725"/>
                    <a:pt x="248" y="806"/>
                    <a:pt x="225" y="941"/>
                  </a:cubicBezTo>
                  <a:cubicBezTo>
                    <a:pt x="225" y="1158"/>
                    <a:pt x="251" y="1263"/>
                    <a:pt x="299" y="1379"/>
                  </a:cubicBezTo>
                  <a:cubicBezTo>
                    <a:pt x="241" y="1402"/>
                    <a:pt x="334" y="1432"/>
                    <a:pt x="299" y="1497"/>
                  </a:cubicBezTo>
                  <a:cubicBezTo>
                    <a:pt x="378" y="1977"/>
                    <a:pt x="424" y="2243"/>
                    <a:pt x="0" y="2431"/>
                  </a:cubicBezTo>
                  <a:cubicBezTo>
                    <a:pt x="19" y="2491"/>
                    <a:pt x="28" y="2554"/>
                    <a:pt x="35" y="2617"/>
                  </a:cubicBezTo>
                  <a:cubicBezTo>
                    <a:pt x="56" y="2686"/>
                    <a:pt x="79" y="2749"/>
                    <a:pt x="91" y="2749"/>
                  </a:cubicBezTo>
                  <a:cubicBezTo>
                    <a:pt x="93" y="2749"/>
                    <a:pt x="94" y="2748"/>
                    <a:pt x="95" y="2746"/>
                  </a:cubicBezTo>
                  <a:cubicBezTo>
                    <a:pt x="842" y="2387"/>
                    <a:pt x="691" y="1916"/>
                    <a:pt x="642" y="1355"/>
                  </a:cubicBezTo>
                  <a:lnTo>
                    <a:pt x="642" y="1355"/>
                  </a:lnTo>
                  <a:cubicBezTo>
                    <a:pt x="633" y="1365"/>
                    <a:pt x="626" y="1369"/>
                    <a:pt x="620" y="1369"/>
                  </a:cubicBezTo>
                  <a:cubicBezTo>
                    <a:pt x="596" y="1369"/>
                    <a:pt x="609" y="1287"/>
                    <a:pt x="623" y="1287"/>
                  </a:cubicBezTo>
                  <a:cubicBezTo>
                    <a:pt x="624" y="1287"/>
                    <a:pt x="624" y="1287"/>
                    <a:pt x="624" y="1287"/>
                  </a:cubicBezTo>
                  <a:lnTo>
                    <a:pt x="624" y="1287"/>
                  </a:lnTo>
                  <a:cubicBezTo>
                    <a:pt x="532" y="1204"/>
                    <a:pt x="570" y="1023"/>
                    <a:pt x="515" y="943"/>
                  </a:cubicBezTo>
                  <a:cubicBezTo>
                    <a:pt x="536" y="827"/>
                    <a:pt x="554" y="739"/>
                    <a:pt x="566" y="628"/>
                  </a:cubicBezTo>
                  <a:cubicBezTo>
                    <a:pt x="601" y="535"/>
                    <a:pt x="631" y="373"/>
                    <a:pt x="998" y="287"/>
                  </a:cubicBezTo>
                  <a:lnTo>
                    <a:pt x="998" y="287"/>
                  </a:lnTo>
                  <a:cubicBezTo>
                    <a:pt x="986" y="276"/>
                    <a:pt x="937" y="1"/>
                    <a:pt x="91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89" name="Google Shape;19489;p68"/>
            <p:cNvSpPr/>
            <p:nvPr/>
          </p:nvSpPr>
          <p:spPr>
            <a:xfrm>
              <a:off x="4734850" y="1936225"/>
              <a:ext cx="8600" cy="10150"/>
            </a:xfrm>
            <a:custGeom>
              <a:avLst/>
              <a:gdLst/>
              <a:ahLst/>
              <a:cxnLst/>
              <a:rect l="l" t="t" r="r" b="b"/>
              <a:pathLst>
                <a:path w="344" h="406" extrusionOk="0">
                  <a:moveTo>
                    <a:pt x="251" y="0"/>
                  </a:moveTo>
                  <a:cubicBezTo>
                    <a:pt x="190" y="44"/>
                    <a:pt x="123" y="77"/>
                    <a:pt x="51" y="95"/>
                  </a:cubicBezTo>
                  <a:cubicBezTo>
                    <a:pt x="0" y="130"/>
                    <a:pt x="126" y="369"/>
                    <a:pt x="126" y="406"/>
                  </a:cubicBezTo>
                  <a:cubicBezTo>
                    <a:pt x="163" y="399"/>
                    <a:pt x="197" y="378"/>
                    <a:pt x="221" y="348"/>
                  </a:cubicBezTo>
                  <a:cubicBezTo>
                    <a:pt x="229" y="351"/>
                    <a:pt x="238" y="352"/>
                    <a:pt x="248" y="352"/>
                  </a:cubicBezTo>
                  <a:cubicBezTo>
                    <a:pt x="260" y="352"/>
                    <a:pt x="273" y="350"/>
                    <a:pt x="286" y="345"/>
                  </a:cubicBezTo>
                  <a:lnTo>
                    <a:pt x="299" y="336"/>
                  </a:lnTo>
                  <a:cubicBezTo>
                    <a:pt x="343" y="294"/>
                    <a:pt x="309" y="162"/>
                    <a:pt x="2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90" name="Google Shape;19490;p68"/>
            <p:cNvSpPr/>
            <p:nvPr/>
          </p:nvSpPr>
          <p:spPr>
            <a:xfrm>
              <a:off x="4740075" y="1883075"/>
              <a:ext cx="18175" cy="58950"/>
            </a:xfrm>
            <a:custGeom>
              <a:avLst/>
              <a:gdLst/>
              <a:ahLst/>
              <a:cxnLst/>
              <a:rect l="l" t="t" r="r" b="b"/>
              <a:pathLst>
                <a:path w="727" h="2358" extrusionOk="0">
                  <a:moveTo>
                    <a:pt x="679" y="0"/>
                  </a:moveTo>
                  <a:lnTo>
                    <a:pt x="679" y="0"/>
                  </a:lnTo>
                  <a:cubicBezTo>
                    <a:pt x="206" y="109"/>
                    <a:pt x="16" y="378"/>
                    <a:pt x="16" y="522"/>
                  </a:cubicBezTo>
                  <a:cubicBezTo>
                    <a:pt x="0" y="659"/>
                    <a:pt x="23" y="765"/>
                    <a:pt x="5" y="953"/>
                  </a:cubicBezTo>
                  <a:cubicBezTo>
                    <a:pt x="0" y="1104"/>
                    <a:pt x="28" y="1159"/>
                    <a:pt x="56" y="1336"/>
                  </a:cubicBezTo>
                  <a:cubicBezTo>
                    <a:pt x="59" y="1323"/>
                    <a:pt x="62" y="1318"/>
                    <a:pt x="65" y="1318"/>
                  </a:cubicBezTo>
                  <a:cubicBezTo>
                    <a:pt x="76" y="1318"/>
                    <a:pt x="81" y="1391"/>
                    <a:pt x="87" y="1391"/>
                  </a:cubicBezTo>
                  <a:cubicBezTo>
                    <a:pt x="89" y="1391"/>
                    <a:pt x="91" y="1387"/>
                    <a:pt x="93" y="1375"/>
                  </a:cubicBezTo>
                  <a:cubicBezTo>
                    <a:pt x="153" y="1595"/>
                    <a:pt x="185" y="1767"/>
                    <a:pt x="169" y="1899"/>
                  </a:cubicBezTo>
                  <a:lnTo>
                    <a:pt x="179" y="1915"/>
                  </a:lnTo>
                  <a:lnTo>
                    <a:pt x="165" y="1920"/>
                  </a:lnTo>
                  <a:cubicBezTo>
                    <a:pt x="158" y="1957"/>
                    <a:pt x="146" y="1989"/>
                    <a:pt x="130" y="2022"/>
                  </a:cubicBezTo>
                  <a:cubicBezTo>
                    <a:pt x="197" y="2117"/>
                    <a:pt x="218" y="2261"/>
                    <a:pt x="260" y="2358"/>
                  </a:cubicBezTo>
                  <a:cubicBezTo>
                    <a:pt x="343" y="2293"/>
                    <a:pt x="408" y="2207"/>
                    <a:pt x="447" y="2110"/>
                  </a:cubicBezTo>
                  <a:cubicBezTo>
                    <a:pt x="457" y="2012"/>
                    <a:pt x="457" y="1913"/>
                    <a:pt x="445" y="1818"/>
                  </a:cubicBezTo>
                  <a:lnTo>
                    <a:pt x="445" y="1818"/>
                  </a:lnTo>
                  <a:lnTo>
                    <a:pt x="494" y="1883"/>
                  </a:lnTo>
                  <a:cubicBezTo>
                    <a:pt x="494" y="1864"/>
                    <a:pt x="496" y="1846"/>
                    <a:pt x="496" y="1825"/>
                  </a:cubicBezTo>
                  <a:lnTo>
                    <a:pt x="452" y="1628"/>
                  </a:lnTo>
                  <a:lnTo>
                    <a:pt x="452" y="1628"/>
                  </a:lnTo>
                  <a:cubicBezTo>
                    <a:pt x="464" y="1674"/>
                    <a:pt x="478" y="1720"/>
                    <a:pt x="496" y="1764"/>
                  </a:cubicBezTo>
                  <a:cubicBezTo>
                    <a:pt x="487" y="1607"/>
                    <a:pt x="457" y="1444"/>
                    <a:pt x="445" y="1287"/>
                  </a:cubicBezTo>
                  <a:cubicBezTo>
                    <a:pt x="427" y="1278"/>
                    <a:pt x="414" y="1224"/>
                    <a:pt x="388" y="1224"/>
                  </a:cubicBezTo>
                  <a:cubicBezTo>
                    <a:pt x="380" y="1224"/>
                    <a:pt x="370" y="1229"/>
                    <a:pt x="359" y="1243"/>
                  </a:cubicBezTo>
                  <a:cubicBezTo>
                    <a:pt x="359" y="1127"/>
                    <a:pt x="338" y="1011"/>
                    <a:pt x="299" y="902"/>
                  </a:cubicBezTo>
                  <a:cubicBezTo>
                    <a:pt x="311" y="758"/>
                    <a:pt x="350" y="682"/>
                    <a:pt x="338" y="591"/>
                  </a:cubicBezTo>
                  <a:cubicBezTo>
                    <a:pt x="306" y="543"/>
                    <a:pt x="396" y="371"/>
                    <a:pt x="716" y="332"/>
                  </a:cubicBezTo>
                  <a:cubicBezTo>
                    <a:pt x="717" y="332"/>
                    <a:pt x="717" y="332"/>
                    <a:pt x="717" y="332"/>
                  </a:cubicBezTo>
                  <a:cubicBezTo>
                    <a:pt x="727" y="332"/>
                    <a:pt x="634" y="28"/>
                    <a:pt x="67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91" name="Google Shape;19491;p68"/>
            <p:cNvSpPr/>
            <p:nvPr/>
          </p:nvSpPr>
          <p:spPr>
            <a:xfrm>
              <a:off x="5150800" y="2339925"/>
              <a:ext cx="4250" cy="5950"/>
            </a:xfrm>
            <a:custGeom>
              <a:avLst/>
              <a:gdLst/>
              <a:ahLst/>
              <a:cxnLst/>
              <a:rect l="l" t="t" r="r" b="b"/>
              <a:pathLst>
                <a:path w="170" h="238" extrusionOk="0">
                  <a:moveTo>
                    <a:pt x="0" y="1"/>
                  </a:moveTo>
                  <a:lnTo>
                    <a:pt x="112" y="237"/>
                  </a:lnTo>
                  <a:cubicBezTo>
                    <a:pt x="119" y="228"/>
                    <a:pt x="126" y="219"/>
                    <a:pt x="132" y="212"/>
                  </a:cubicBezTo>
                  <a:cubicBezTo>
                    <a:pt x="146" y="196"/>
                    <a:pt x="158" y="182"/>
                    <a:pt x="170" y="168"/>
                  </a:cubicBezTo>
                  <a:cubicBezTo>
                    <a:pt x="109" y="114"/>
                    <a:pt x="54" y="59"/>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92" name="Google Shape;19492;p68"/>
            <p:cNvSpPr/>
            <p:nvPr/>
          </p:nvSpPr>
          <p:spPr>
            <a:xfrm>
              <a:off x="5116025" y="2340575"/>
              <a:ext cx="35725" cy="22075"/>
            </a:xfrm>
            <a:custGeom>
              <a:avLst/>
              <a:gdLst/>
              <a:ahLst/>
              <a:cxnLst/>
              <a:rect l="l" t="t" r="r" b="b"/>
              <a:pathLst>
                <a:path w="1429" h="883" extrusionOk="0">
                  <a:moveTo>
                    <a:pt x="0" y="666"/>
                  </a:moveTo>
                  <a:cubicBezTo>
                    <a:pt x="0" y="666"/>
                    <a:pt x="1" y="666"/>
                    <a:pt x="1" y="666"/>
                  </a:cubicBezTo>
                  <a:lnTo>
                    <a:pt x="1" y="666"/>
                  </a:lnTo>
                  <a:cubicBezTo>
                    <a:pt x="1" y="666"/>
                    <a:pt x="1" y="666"/>
                    <a:pt x="0" y="666"/>
                  </a:cubicBezTo>
                  <a:close/>
                  <a:moveTo>
                    <a:pt x="1289" y="0"/>
                  </a:moveTo>
                  <a:cubicBezTo>
                    <a:pt x="1280" y="12"/>
                    <a:pt x="1273" y="21"/>
                    <a:pt x="1264" y="33"/>
                  </a:cubicBezTo>
                  <a:cubicBezTo>
                    <a:pt x="1243" y="33"/>
                    <a:pt x="1206" y="40"/>
                    <a:pt x="1153" y="112"/>
                  </a:cubicBezTo>
                  <a:cubicBezTo>
                    <a:pt x="1037" y="295"/>
                    <a:pt x="909" y="415"/>
                    <a:pt x="758" y="503"/>
                  </a:cubicBezTo>
                  <a:cubicBezTo>
                    <a:pt x="723" y="528"/>
                    <a:pt x="655" y="559"/>
                    <a:pt x="567" y="559"/>
                  </a:cubicBezTo>
                  <a:cubicBezTo>
                    <a:pt x="478" y="559"/>
                    <a:pt x="368" y="527"/>
                    <a:pt x="248" y="422"/>
                  </a:cubicBezTo>
                  <a:cubicBezTo>
                    <a:pt x="233" y="460"/>
                    <a:pt x="46" y="667"/>
                    <a:pt x="5" y="667"/>
                  </a:cubicBezTo>
                  <a:cubicBezTo>
                    <a:pt x="3" y="667"/>
                    <a:pt x="2" y="667"/>
                    <a:pt x="1" y="666"/>
                  </a:cubicBezTo>
                  <a:lnTo>
                    <a:pt x="1" y="666"/>
                  </a:lnTo>
                  <a:cubicBezTo>
                    <a:pt x="54" y="703"/>
                    <a:pt x="98" y="710"/>
                    <a:pt x="116" y="754"/>
                  </a:cubicBezTo>
                  <a:cubicBezTo>
                    <a:pt x="313" y="848"/>
                    <a:pt x="496" y="883"/>
                    <a:pt x="643" y="883"/>
                  </a:cubicBezTo>
                  <a:cubicBezTo>
                    <a:pt x="750" y="883"/>
                    <a:pt x="837" y="864"/>
                    <a:pt x="895" y="837"/>
                  </a:cubicBezTo>
                  <a:cubicBezTo>
                    <a:pt x="1097" y="691"/>
                    <a:pt x="1236" y="527"/>
                    <a:pt x="1428" y="316"/>
                  </a:cubicBezTo>
                  <a:lnTo>
                    <a:pt x="1343" y="299"/>
                  </a:lnTo>
                  <a:lnTo>
                    <a:pt x="1352" y="51"/>
                  </a:lnTo>
                  <a:cubicBezTo>
                    <a:pt x="1329" y="35"/>
                    <a:pt x="1308" y="19"/>
                    <a:pt x="128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93" name="Google Shape;19493;p68"/>
            <p:cNvSpPr/>
            <p:nvPr/>
          </p:nvSpPr>
          <p:spPr>
            <a:xfrm>
              <a:off x="5122100" y="2351000"/>
              <a:ext cx="200" cy="150"/>
            </a:xfrm>
            <a:custGeom>
              <a:avLst/>
              <a:gdLst/>
              <a:ahLst/>
              <a:cxnLst/>
              <a:rect l="l" t="t" r="r" b="b"/>
              <a:pathLst>
                <a:path w="8" h="6" extrusionOk="0">
                  <a:moveTo>
                    <a:pt x="6" y="0"/>
                  </a:moveTo>
                  <a:cubicBezTo>
                    <a:pt x="5" y="0"/>
                    <a:pt x="3" y="1"/>
                    <a:pt x="1" y="3"/>
                  </a:cubicBezTo>
                  <a:cubicBezTo>
                    <a:pt x="3" y="3"/>
                    <a:pt x="3" y="5"/>
                    <a:pt x="5" y="5"/>
                  </a:cubicBezTo>
                  <a:cubicBezTo>
                    <a:pt x="7" y="2"/>
                    <a:pt x="7" y="0"/>
                    <a:pt x="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94" name="Google Shape;19494;p68"/>
            <p:cNvSpPr/>
            <p:nvPr/>
          </p:nvSpPr>
          <p:spPr>
            <a:xfrm>
              <a:off x="5124850" y="2362700"/>
              <a:ext cx="59700" cy="34525"/>
            </a:xfrm>
            <a:custGeom>
              <a:avLst/>
              <a:gdLst/>
              <a:ahLst/>
              <a:cxnLst/>
              <a:rect l="l" t="t" r="r" b="b"/>
              <a:pathLst>
                <a:path w="2388" h="1381" extrusionOk="0">
                  <a:moveTo>
                    <a:pt x="1875" y="1"/>
                  </a:moveTo>
                  <a:cubicBezTo>
                    <a:pt x="1866" y="5"/>
                    <a:pt x="1859" y="8"/>
                    <a:pt x="1852" y="12"/>
                  </a:cubicBezTo>
                  <a:cubicBezTo>
                    <a:pt x="1636" y="135"/>
                    <a:pt x="1518" y="291"/>
                    <a:pt x="1370" y="425"/>
                  </a:cubicBezTo>
                  <a:cubicBezTo>
                    <a:pt x="1317" y="504"/>
                    <a:pt x="1333" y="492"/>
                    <a:pt x="1282" y="532"/>
                  </a:cubicBezTo>
                  <a:cubicBezTo>
                    <a:pt x="1099" y="764"/>
                    <a:pt x="922" y="921"/>
                    <a:pt x="751" y="1021"/>
                  </a:cubicBezTo>
                  <a:cubicBezTo>
                    <a:pt x="725" y="1023"/>
                    <a:pt x="682" y="1031"/>
                    <a:pt x="625" y="1031"/>
                  </a:cubicBezTo>
                  <a:cubicBezTo>
                    <a:pt x="525" y="1031"/>
                    <a:pt x="383" y="1006"/>
                    <a:pt x="225" y="882"/>
                  </a:cubicBezTo>
                  <a:cubicBezTo>
                    <a:pt x="225" y="881"/>
                    <a:pt x="225" y="880"/>
                    <a:pt x="225" y="880"/>
                  </a:cubicBezTo>
                  <a:lnTo>
                    <a:pt x="225" y="880"/>
                  </a:lnTo>
                  <a:cubicBezTo>
                    <a:pt x="222" y="880"/>
                    <a:pt x="47" y="1108"/>
                    <a:pt x="7" y="1127"/>
                  </a:cubicBezTo>
                  <a:cubicBezTo>
                    <a:pt x="1" y="1156"/>
                    <a:pt x="30" y="1197"/>
                    <a:pt x="64" y="1197"/>
                  </a:cubicBezTo>
                  <a:cubicBezTo>
                    <a:pt x="69" y="1197"/>
                    <a:pt x="74" y="1196"/>
                    <a:pt x="79" y="1195"/>
                  </a:cubicBezTo>
                  <a:cubicBezTo>
                    <a:pt x="277" y="1320"/>
                    <a:pt x="467" y="1381"/>
                    <a:pt x="619" y="1381"/>
                  </a:cubicBezTo>
                  <a:cubicBezTo>
                    <a:pt x="725" y="1381"/>
                    <a:pt x="812" y="1352"/>
                    <a:pt x="871" y="1294"/>
                  </a:cubicBezTo>
                  <a:cubicBezTo>
                    <a:pt x="1164" y="1197"/>
                    <a:pt x="1291" y="988"/>
                    <a:pt x="1474" y="770"/>
                  </a:cubicBezTo>
                  <a:cubicBezTo>
                    <a:pt x="1523" y="722"/>
                    <a:pt x="1576" y="715"/>
                    <a:pt x="1595" y="617"/>
                  </a:cubicBezTo>
                  <a:cubicBezTo>
                    <a:pt x="1729" y="490"/>
                    <a:pt x="1852" y="298"/>
                    <a:pt x="1947" y="298"/>
                  </a:cubicBezTo>
                  <a:cubicBezTo>
                    <a:pt x="2023" y="262"/>
                    <a:pt x="2123" y="213"/>
                    <a:pt x="2244" y="213"/>
                  </a:cubicBezTo>
                  <a:cubicBezTo>
                    <a:pt x="2289" y="213"/>
                    <a:pt x="2337" y="220"/>
                    <a:pt x="2388" y="237"/>
                  </a:cubicBezTo>
                  <a:cubicBezTo>
                    <a:pt x="2300" y="102"/>
                    <a:pt x="2144" y="9"/>
                    <a:pt x="2027" y="9"/>
                  </a:cubicBezTo>
                  <a:cubicBezTo>
                    <a:pt x="1975" y="9"/>
                    <a:pt x="1931" y="26"/>
                    <a:pt x="1903" y="66"/>
                  </a:cubicBezTo>
                  <a:cubicBezTo>
                    <a:pt x="1896" y="43"/>
                    <a:pt x="1887" y="22"/>
                    <a:pt x="187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95" name="Google Shape;19495;p68"/>
            <p:cNvSpPr/>
            <p:nvPr/>
          </p:nvSpPr>
          <p:spPr>
            <a:xfrm>
              <a:off x="5186275" y="2361950"/>
              <a:ext cx="5300" cy="8425"/>
            </a:xfrm>
            <a:custGeom>
              <a:avLst/>
              <a:gdLst/>
              <a:ahLst/>
              <a:cxnLst/>
              <a:rect l="l" t="t" r="r" b="b"/>
              <a:pathLst>
                <a:path w="212" h="337" extrusionOk="0">
                  <a:moveTo>
                    <a:pt x="12" y="1"/>
                  </a:moveTo>
                  <a:lnTo>
                    <a:pt x="0" y="297"/>
                  </a:lnTo>
                  <a:cubicBezTo>
                    <a:pt x="26" y="309"/>
                    <a:pt x="49" y="323"/>
                    <a:pt x="70" y="337"/>
                  </a:cubicBezTo>
                  <a:cubicBezTo>
                    <a:pt x="121" y="263"/>
                    <a:pt x="169" y="186"/>
                    <a:pt x="211" y="105"/>
                  </a:cubicBezTo>
                  <a:cubicBezTo>
                    <a:pt x="148" y="66"/>
                    <a:pt x="81" y="29"/>
                    <a:pt x="1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96" name="Google Shape;19496;p68"/>
            <p:cNvSpPr/>
            <p:nvPr/>
          </p:nvSpPr>
          <p:spPr>
            <a:xfrm>
              <a:off x="5233450" y="2305900"/>
              <a:ext cx="200" cy="225"/>
            </a:xfrm>
            <a:custGeom>
              <a:avLst/>
              <a:gdLst/>
              <a:ahLst/>
              <a:cxnLst/>
              <a:rect l="l" t="t" r="r" b="b"/>
              <a:pathLst>
                <a:path w="8" h="9" extrusionOk="0">
                  <a:moveTo>
                    <a:pt x="2" y="1"/>
                  </a:moveTo>
                  <a:cubicBezTo>
                    <a:pt x="1" y="6"/>
                    <a:pt x="1" y="9"/>
                    <a:pt x="1" y="9"/>
                  </a:cubicBezTo>
                  <a:cubicBezTo>
                    <a:pt x="2" y="9"/>
                    <a:pt x="4" y="6"/>
                    <a:pt x="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97" name="Google Shape;19497;p68"/>
            <p:cNvSpPr/>
            <p:nvPr/>
          </p:nvSpPr>
          <p:spPr>
            <a:xfrm>
              <a:off x="5190775" y="2297600"/>
              <a:ext cx="45475" cy="42525"/>
            </a:xfrm>
            <a:custGeom>
              <a:avLst/>
              <a:gdLst/>
              <a:ahLst/>
              <a:cxnLst/>
              <a:rect l="l" t="t" r="r" b="b"/>
              <a:pathLst>
                <a:path w="1819" h="1701" extrusionOk="0">
                  <a:moveTo>
                    <a:pt x="1816" y="84"/>
                  </a:moveTo>
                  <a:cubicBezTo>
                    <a:pt x="1816" y="84"/>
                    <a:pt x="1816" y="84"/>
                    <a:pt x="1816" y="84"/>
                  </a:cubicBezTo>
                  <a:lnTo>
                    <a:pt x="1816" y="84"/>
                  </a:lnTo>
                  <a:cubicBezTo>
                    <a:pt x="1817" y="84"/>
                    <a:pt x="1818" y="85"/>
                    <a:pt x="1818" y="85"/>
                  </a:cubicBezTo>
                  <a:cubicBezTo>
                    <a:pt x="1818" y="84"/>
                    <a:pt x="1817" y="84"/>
                    <a:pt x="1816" y="84"/>
                  </a:cubicBezTo>
                  <a:close/>
                  <a:moveTo>
                    <a:pt x="1422" y="0"/>
                  </a:moveTo>
                  <a:cubicBezTo>
                    <a:pt x="966" y="0"/>
                    <a:pt x="762" y="400"/>
                    <a:pt x="638" y="683"/>
                  </a:cubicBezTo>
                  <a:cubicBezTo>
                    <a:pt x="631" y="720"/>
                    <a:pt x="618" y="755"/>
                    <a:pt x="599" y="787"/>
                  </a:cubicBezTo>
                  <a:cubicBezTo>
                    <a:pt x="472" y="991"/>
                    <a:pt x="414" y="1163"/>
                    <a:pt x="274" y="1244"/>
                  </a:cubicBezTo>
                  <a:cubicBezTo>
                    <a:pt x="254" y="1267"/>
                    <a:pt x="230" y="1288"/>
                    <a:pt x="205" y="1307"/>
                  </a:cubicBezTo>
                  <a:cubicBezTo>
                    <a:pt x="235" y="1344"/>
                    <a:pt x="261" y="1383"/>
                    <a:pt x="284" y="1425"/>
                  </a:cubicBezTo>
                  <a:cubicBezTo>
                    <a:pt x="281" y="1518"/>
                    <a:pt x="152" y="1613"/>
                    <a:pt x="1" y="1698"/>
                  </a:cubicBezTo>
                  <a:cubicBezTo>
                    <a:pt x="17" y="1700"/>
                    <a:pt x="33" y="1700"/>
                    <a:pt x="50" y="1700"/>
                  </a:cubicBezTo>
                  <a:cubicBezTo>
                    <a:pt x="188" y="1700"/>
                    <a:pt x="325" y="1656"/>
                    <a:pt x="439" y="1573"/>
                  </a:cubicBezTo>
                  <a:cubicBezTo>
                    <a:pt x="634" y="1432"/>
                    <a:pt x="789" y="1156"/>
                    <a:pt x="852" y="954"/>
                  </a:cubicBezTo>
                  <a:cubicBezTo>
                    <a:pt x="880" y="917"/>
                    <a:pt x="889" y="885"/>
                    <a:pt x="933" y="834"/>
                  </a:cubicBezTo>
                  <a:cubicBezTo>
                    <a:pt x="1105" y="478"/>
                    <a:pt x="1190" y="304"/>
                    <a:pt x="1471" y="304"/>
                  </a:cubicBezTo>
                  <a:cubicBezTo>
                    <a:pt x="1538" y="304"/>
                    <a:pt x="1616" y="313"/>
                    <a:pt x="1709" y="333"/>
                  </a:cubicBezTo>
                  <a:cubicBezTo>
                    <a:pt x="1721" y="286"/>
                    <a:pt x="1796" y="85"/>
                    <a:pt x="1816" y="84"/>
                  </a:cubicBezTo>
                  <a:lnTo>
                    <a:pt x="1816" y="84"/>
                  </a:lnTo>
                  <a:cubicBezTo>
                    <a:pt x="1667" y="25"/>
                    <a:pt x="1537" y="0"/>
                    <a:pt x="142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98" name="Google Shape;19498;p68"/>
            <p:cNvSpPr/>
            <p:nvPr/>
          </p:nvSpPr>
          <p:spPr>
            <a:xfrm>
              <a:off x="5195125" y="2361575"/>
              <a:ext cx="10700" cy="6150"/>
            </a:xfrm>
            <a:custGeom>
              <a:avLst/>
              <a:gdLst/>
              <a:ahLst/>
              <a:cxnLst/>
              <a:rect l="l" t="t" r="r" b="b"/>
              <a:pathLst>
                <a:path w="428" h="246" extrusionOk="0">
                  <a:moveTo>
                    <a:pt x="150" y="1"/>
                  </a:moveTo>
                  <a:cubicBezTo>
                    <a:pt x="117" y="1"/>
                    <a:pt x="1" y="230"/>
                    <a:pt x="34" y="230"/>
                  </a:cubicBezTo>
                  <a:cubicBezTo>
                    <a:pt x="35" y="230"/>
                    <a:pt x="36" y="229"/>
                    <a:pt x="38" y="229"/>
                  </a:cubicBezTo>
                  <a:cubicBezTo>
                    <a:pt x="47" y="236"/>
                    <a:pt x="56" y="241"/>
                    <a:pt x="66" y="245"/>
                  </a:cubicBezTo>
                  <a:cubicBezTo>
                    <a:pt x="149" y="215"/>
                    <a:pt x="300" y="176"/>
                    <a:pt x="427" y="71"/>
                  </a:cubicBezTo>
                  <a:cubicBezTo>
                    <a:pt x="332" y="67"/>
                    <a:pt x="240" y="44"/>
                    <a:pt x="154" y="2"/>
                  </a:cubicBezTo>
                  <a:cubicBezTo>
                    <a:pt x="153" y="1"/>
                    <a:pt x="152" y="1"/>
                    <a:pt x="15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499" name="Google Shape;19499;p68"/>
            <p:cNvSpPr/>
            <p:nvPr/>
          </p:nvSpPr>
          <p:spPr>
            <a:xfrm>
              <a:off x="5215775" y="2354525"/>
              <a:ext cx="7200" cy="11050"/>
            </a:xfrm>
            <a:custGeom>
              <a:avLst/>
              <a:gdLst/>
              <a:ahLst/>
              <a:cxnLst/>
              <a:rect l="l" t="t" r="r" b="b"/>
              <a:pathLst>
                <a:path w="288" h="442" extrusionOk="0">
                  <a:moveTo>
                    <a:pt x="125" y="1"/>
                  </a:moveTo>
                  <a:cubicBezTo>
                    <a:pt x="88" y="61"/>
                    <a:pt x="46" y="119"/>
                    <a:pt x="0" y="175"/>
                  </a:cubicBezTo>
                  <a:cubicBezTo>
                    <a:pt x="67" y="193"/>
                    <a:pt x="139" y="221"/>
                    <a:pt x="199" y="441"/>
                  </a:cubicBezTo>
                  <a:cubicBezTo>
                    <a:pt x="232" y="409"/>
                    <a:pt x="260" y="374"/>
                    <a:pt x="288" y="339"/>
                  </a:cubicBezTo>
                  <a:cubicBezTo>
                    <a:pt x="239" y="240"/>
                    <a:pt x="172" y="126"/>
                    <a:pt x="12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00" name="Google Shape;19500;p68"/>
            <p:cNvSpPr/>
            <p:nvPr/>
          </p:nvSpPr>
          <p:spPr>
            <a:xfrm>
              <a:off x="5223250" y="2343050"/>
              <a:ext cx="4125" cy="3975"/>
            </a:xfrm>
            <a:custGeom>
              <a:avLst/>
              <a:gdLst/>
              <a:ahLst/>
              <a:cxnLst/>
              <a:rect l="l" t="t" r="r" b="b"/>
              <a:pathLst>
                <a:path w="165" h="159" extrusionOk="0">
                  <a:moveTo>
                    <a:pt x="81" y="1"/>
                  </a:moveTo>
                  <a:lnTo>
                    <a:pt x="0" y="140"/>
                  </a:lnTo>
                  <a:cubicBezTo>
                    <a:pt x="7" y="130"/>
                    <a:pt x="11" y="127"/>
                    <a:pt x="12" y="127"/>
                  </a:cubicBezTo>
                  <a:lnTo>
                    <a:pt x="12" y="127"/>
                  </a:lnTo>
                  <a:cubicBezTo>
                    <a:pt x="14" y="127"/>
                    <a:pt x="12" y="133"/>
                    <a:pt x="9" y="140"/>
                  </a:cubicBezTo>
                  <a:lnTo>
                    <a:pt x="165" y="159"/>
                  </a:lnTo>
                  <a:cubicBezTo>
                    <a:pt x="135" y="108"/>
                    <a:pt x="107" y="57"/>
                    <a:pt x="8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01" name="Google Shape;19501;p68"/>
            <p:cNvSpPr/>
            <p:nvPr/>
          </p:nvSpPr>
          <p:spPr>
            <a:xfrm>
              <a:off x="5225500" y="2327300"/>
              <a:ext cx="30425" cy="17775"/>
            </a:xfrm>
            <a:custGeom>
              <a:avLst/>
              <a:gdLst/>
              <a:ahLst/>
              <a:cxnLst/>
              <a:rect l="l" t="t" r="r" b="b"/>
              <a:pathLst>
                <a:path w="1217" h="711" extrusionOk="0">
                  <a:moveTo>
                    <a:pt x="816" y="1"/>
                  </a:moveTo>
                  <a:cubicBezTo>
                    <a:pt x="403" y="1"/>
                    <a:pt x="186" y="305"/>
                    <a:pt x="1" y="615"/>
                  </a:cubicBezTo>
                  <a:lnTo>
                    <a:pt x="7" y="629"/>
                  </a:lnTo>
                  <a:cubicBezTo>
                    <a:pt x="51" y="688"/>
                    <a:pt x="83" y="710"/>
                    <a:pt x="108" y="710"/>
                  </a:cubicBezTo>
                  <a:cubicBezTo>
                    <a:pt x="191" y="710"/>
                    <a:pt x="201" y="467"/>
                    <a:pt x="286" y="467"/>
                  </a:cubicBezTo>
                  <a:cubicBezTo>
                    <a:pt x="303" y="467"/>
                    <a:pt x="324" y="477"/>
                    <a:pt x="348" y="501"/>
                  </a:cubicBezTo>
                  <a:lnTo>
                    <a:pt x="381" y="624"/>
                  </a:lnTo>
                  <a:cubicBezTo>
                    <a:pt x="436" y="534"/>
                    <a:pt x="511" y="455"/>
                    <a:pt x="596" y="392"/>
                  </a:cubicBezTo>
                  <a:cubicBezTo>
                    <a:pt x="622" y="226"/>
                    <a:pt x="668" y="104"/>
                    <a:pt x="764" y="104"/>
                  </a:cubicBezTo>
                  <a:cubicBezTo>
                    <a:pt x="789" y="104"/>
                    <a:pt x="817" y="113"/>
                    <a:pt x="849" y="130"/>
                  </a:cubicBezTo>
                  <a:cubicBezTo>
                    <a:pt x="939" y="323"/>
                    <a:pt x="1037" y="309"/>
                    <a:pt x="1130" y="325"/>
                  </a:cubicBezTo>
                  <a:cubicBezTo>
                    <a:pt x="1153" y="257"/>
                    <a:pt x="1216" y="67"/>
                    <a:pt x="1193" y="67"/>
                  </a:cubicBezTo>
                  <a:cubicBezTo>
                    <a:pt x="1192" y="67"/>
                    <a:pt x="1190" y="68"/>
                    <a:pt x="1187" y="70"/>
                  </a:cubicBezTo>
                  <a:cubicBezTo>
                    <a:pt x="1048" y="22"/>
                    <a:pt x="925" y="1"/>
                    <a:pt x="81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02" name="Google Shape;19502;p68"/>
            <p:cNvSpPr/>
            <p:nvPr/>
          </p:nvSpPr>
          <p:spPr>
            <a:xfrm>
              <a:off x="5241100" y="2296550"/>
              <a:ext cx="175" cy="225"/>
            </a:xfrm>
            <a:custGeom>
              <a:avLst/>
              <a:gdLst/>
              <a:ahLst/>
              <a:cxnLst/>
              <a:rect l="l" t="t" r="r" b="b"/>
              <a:pathLst>
                <a:path w="7" h="9" extrusionOk="0">
                  <a:moveTo>
                    <a:pt x="6" y="1"/>
                  </a:moveTo>
                  <a:cubicBezTo>
                    <a:pt x="5" y="1"/>
                    <a:pt x="3" y="3"/>
                    <a:pt x="0" y="9"/>
                  </a:cubicBezTo>
                  <a:lnTo>
                    <a:pt x="5" y="9"/>
                  </a:lnTo>
                  <a:cubicBezTo>
                    <a:pt x="6" y="4"/>
                    <a:pt x="7" y="1"/>
                    <a:pt x="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03" name="Google Shape;19503;p68"/>
            <p:cNvSpPr/>
            <p:nvPr/>
          </p:nvSpPr>
          <p:spPr>
            <a:xfrm>
              <a:off x="5238950" y="2256125"/>
              <a:ext cx="48175" cy="48625"/>
            </a:xfrm>
            <a:custGeom>
              <a:avLst/>
              <a:gdLst/>
              <a:ahLst/>
              <a:cxnLst/>
              <a:rect l="l" t="t" r="r" b="b"/>
              <a:pathLst>
                <a:path w="1927" h="1945" extrusionOk="0">
                  <a:moveTo>
                    <a:pt x="1763" y="1"/>
                  </a:moveTo>
                  <a:cubicBezTo>
                    <a:pt x="1461" y="1"/>
                    <a:pt x="1251" y="104"/>
                    <a:pt x="1085" y="316"/>
                  </a:cubicBezTo>
                  <a:cubicBezTo>
                    <a:pt x="1062" y="328"/>
                    <a:pt x="1011" y="446"/>
                    <a:pt x="949" y="585"/>
                  </a:cubicBezTo>
                  <a:cubicBezTo>
                    <a:pt x="909" y="689"/>
                    <a:pt x="879" y="807"/>
                    <a:pt x="835" y="928"/>
                  </a:cubicBezTo>
                  <a:cubicBezTo>
                    <a:pt x="835" y="937"/>
                    <a:pt x="839" y="940"/>
                    <a:pt x="844" y="940"/>
                  </a:cubicBezTo>
                  <a:cubicBezTo>
                    <a:pt x="850" y="940"/>
                    <a:pt x="857" y="936"/>
                    <a:pt x="860" y="933"/>
                  </a:cubicBezTo>
                  <a:lnTo>
                    <a:pt x="860" y="933"/>
                  </a:lnTo>
                  <a:cubicBezTo>
                    <a:pt x="784" y="1188"/>
                    <a:pt x="684" y="1498"/>
                    <a:pt x="531" y="1572"/>
                  </a:cubicBezTo>
                  <a:cubicBezTo>
                    <a:pt x="458" y="1621"/>
                    <a:pt x="366" y="1633"/>
                    <a:pt x="256" y="1633"/>
                  </a:cubicBezTo>
                  <a:cubicBezTo>
                    <a:pt x="205" y="1633"/>
                    <a:pt x="150" y="1630"/>
                    <a:pt x="91" y="1628"/>
                  </a:cubicBezTo>
                  <a:cubicBezTo>
                    <a:pt x="78" y="1673"/>
                    <a:pt x="1" y="1886"/>
                    <a:pt x="8" y="1886"/>
                  </a:cubicBezTo>
                  <a:cubicBezTo>
                    <a:pt x="9" y="1886"/>
                    <a:pt x="10" y="1884"/>
                    <a:pt x="12" y="1881"/>
                  </a:cubicBezTo>
                  <a:cubicBezTo>
                    <a:pt x="140" y="1917"/>
                    <a:pt x="252" y="1944"/>
                    <a:pt x="359" y="1944"/>
                  </a:cubicBezTo>
                  <a:cubicBezTo>
                    <a:pt x="474" y="1944"/>
                    <a:pt x="584" y="1913"/>
                    <a:pt x="700" y="1830"/>
                  </a:cubicBezTo>
                  <a:cubicBezTo>
                    <a:pt x="972" y="1674"/>
                    <a:pt x="1041" y="1426"/>
                    <a:pt x="1164" y="1025"/>
                  </a:cubicBezTo>
                  <a:lnTo>
                    <a:pt x="1164" y="1025"/>
                  </a:lnTo>
                  <a:cubicBezTo>
                    <a:pt x="1156" y="1045"/>
                    <a:pt x="1148" y="1054"/>
                    <a:pt x="1146" y="1054"/>
                  </a:cubicBezTo>
                  <a:cubicBezTo>
                    <a:pt x="1142" y="1054"/>
                    <a:pt x="1153" y="1028"/>
                    <a:pt x="1197" y="986"/>
                  </a:cubicBezTo>
                  <a:cubicBezTo>
                    <a:pt x="1199" y="898"/>
                    <a:pt x="1241" y="773"/>
                    <a:pt x="1255" y="691"/>
                  </a:cubicBezTo>
                  <a:cubicBezTo>
                    <a:pt x="1301" y="594"/>
                    <a:pt x="1336" y="497"/>
                    <a:pt x="1338" y="497"/>
                  </a:cubicBezTo>
                  <a:cubicBezTo>
                    <a:pt x="1414" y="414"/>
                    <a:pt x="1491" y="351"/>
                    <a:pt x="1625" y="351"/>
                  </a:cubicBezTo>
                  <a:cubicBezTo>
                    <a:pt x="1680" y="351"/>
                    <a:pt x="1745" y="361"/>
                    <a:pt x="1822" y="385"/>
                  </a:cubicBezTo>
                  <a:cubicBezTo>
                    <a:pt x="1874" y="327"/>
                    <a:pt x="1902" y="16"/>
                    <a:pt x="1925" y="10"/>
                  </a:cubicBezTo>
                  <a:lnTo>
                    <a:pt x="1925" y="10"/>
                  </a:lnTo>
                  <a:cubicBezTo>
                    <a:pt x="1926" y="10"/>
                    <a:pt x="1926" y="10"/>
                    <a:pt x="1927" y="10"/>
                  </a:cubicBezTo>
                  <a:cubicBezTo>
                    <a:pt x="1926" y="10"/>
                    <a:pt x="1926" y="10"/>
                    <a:pt x="1926" y="10"/>
                  </a:cubicBezTo>
                  <a:cubicBezTo>
                    <a:pt x="1925" y="10"/>
                    <a:pt x="1925" y="10"/>
                    <a:pt x="1925" y="10"/>
                  </a:cubicBezTo>
                  <a:lnTo>
                    <a:pt x="1925" y="10"/>
                  </a:lnTo>
                  <a:cubicBezTo>
                    <a:pt x="1868" y="4"/>
                    <a:pt x="1814" y="1"/>
                    <a:pt x="17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04" name="Google Shape;19504;p68"/>
            <p:cNvSpPr/>
            <p:nvPr/>
          </p:nvSpPr>
          <p:spPr>
            <a:xfrm>
              <a:off x="5259625" y="2281450"/>
              <a:ext cx="52100" cy="51375"/>
            </a:xfrm>
            <a:custGeom>
              <a:avLst/>
              <a:gdLst/>
              <a:ahLst/>
              <a:cxnLst/>
              <a:rect l="l" t="t" r="r" b="b"/>
              <a:pathLst>
                <a:path w="2084" h="2055" extrusionOk="0">
                  <a:moveTo>
                    <a:pt x="2069" y="0"/>
                  </a:moveTo>
                  <a:cubicBezTo>
                    <a:pt x="2068" y="0"/>
                    <a:pt x="2066" y="2"/>
                    <a:pt x="2064" y="5"/>
                  </a:cubicBezTo>
                  <a:cubicBezTo>
                    <a:pt x="2020" y="3"/>
                    <a:pt x="1978" y="2"/>
                    <a:pt x="1939" y="2"/>
                  </a:cubicBezTo>
                  <a:cubicBezTo>
                    <a:pt x="1607" y="2"/>
                    <a:pt x="1402" y="75"/>
                    <a:pt x="1220" y="288"/>
                  </a:cubicBezTo>
                  <a:cubicBezTo>
                    <a:pt x="1151" y="392"/>
                    <a:pt x="1130" y="469"/>
                    <a:pt x="1067" y="636"/>
                  </a:cubicBezTo>
                  <a:cubicBezTo>
                    <a:pt x="1037" y="715"/>
                    <a:pt x="951" y="902"/>
                    <a:pt x="968" y="944"/>
                  </a:cubicBezTo>
                  <a:cubicBezTo>
                    <a:pt x="921" y="995"/>
                    <a:pt x="892" y="1037"/>
                    <a:pt x="900" y="1037"/>
                  </a:cubicBezTo>
                  <a:cubicBezTo>
                    <a:pt x="901" y="1037"/>
                    <a:pt x="903" y="1036"/>
                    <a:pt x="905" y="1035"/>
                  </a:cubicBezTo>
                  <a:lnTo>
                    <a:pt x="905" y="1035"/>
                  </a:lnTo>
                  <a:cubicBezTo>
                    <a:pt x="808" y="1467"/>
                    <a:pt x="628" y="1782"/>
                    <a:pt x="279" y="1782"/>
                  </a:cubicBezTo>
                  <a:cubicBezTo>
                    <a:pt x="213" y="1782"/>
                    <a:pt x="140" y="1770"/>
                    <a:pt x="61" y="1746"/>
                  </a:cubicBezTo>
                  <a:cubicBezTo>
                    <a:pt x="57" y="1757"/>
                    <a:pt x="0" y="2005"/>
                    <a:pt x="25" y="2005"/>
                  </a:cubicBezTo>
                  <a:cubicBezTo>
                    <a:pt x="27" y="2005"/>
                    <a:pt x="30" y="2003"/>
                    <a:pt x="33" y="1999"/>
                  </a:cubicBezTo>
                  <a:cubicBezTo>
                    <a:pt x="154" y="2037"/>
                    <a:pt x="263" y="2055"/>
                    <a:pt x="361" y="2055"/>
                  </a:cubicBezTo>
                  <a:cubicBezTo>
                    <a:pt x="958" y="2055"/>
                    <a:pt x="1144" y="1412"/>
                    <a:pt x="1255" y="1086"/>
                  </a:cubicBezTo>
                  <a:lnTo>
                    <a:pt x="1255" y="1086"/>
                  </a:lnTo>
                  <a:cubicBezTo>
                    <a:pt x="1248" y="1097"/>
                    <a:pt x="1240" y="1107"/>
                    <a:pt x="1236" y="1107"/>
                  </a:cubicBezTo>
                  <a:cubicBezTo>
                    <a:pt x="1233" y="1107"/>
                    <a:pt x="1236" y="1095"/>
                    <a:pt x="1255" y="1060"/>
                  </a:cubicBezTo>
                  <a:cubicBezTo>
                    <a:pt x="1264" y="991"/>
                    <a:pt x="1327" y="856"/>
                    <a:pt x="1329" y="777"/>
                  </a:cubicBezTo>
                  <a:cubicBezTo>
                    <a:pt x="1366" y="678"/>
                    <a:pt x="1417" y="585"/>
                    <a:pt x="1482" y="501"/>
                  </a:cubicBezTo>
                  <a:cubicBezTo>
                    <a:pt x="1552" y="414"/>
                    <a:pt x="1643" y="323"/>
                    <a:pt x="1841" y="323"/>
                  </a:cubicBezTo>
                  <a:cubicBezTo>
                    <a:pt x="1893" y="323"/>
                    <a:pt x="1953" y="329"/>
                    <a:pt x="2022" y="344"/>
                  </a:cubicBezTo>
                  <a:cubicBezTo>
                    <a:pt x="2031" y="298"/>
                    <a:pt x="2084" y="0"/>
                    <a:pt x="206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05" name="Google Shape;19505;p68"/>
            <p:cNvSpPr/>
            <p:nvPr/>
          </p:nvSpPr>
          <p:spPr>
            <a:xfrm>
              <a:off x="4738950" y="1784400"/>
              <a:ext cx="91425" cy="85000"/>
            </a:xfrm>
            <a:custGeom>
              <a:avLst/>
              <a:gdLst/>
              <a:ahLst/>
              <a:cxnLst/>
              <a:rect l="l" t="t" r="r" b="b"/>
              <a:pathLst>
                <a:path w="3657" h="3400" extrusionOk="0">
                  <a:moveTo>
                    <a:pt x="1178" y="0"/>
                  </a:moveTo>
                  <a:cubicBezTo>
                    <a:pt x="1081" y="0"/>
                    <a:pt x="982" y="45"/>
                    <a:pt x="933" y="169"/>
                  </a:cubicBezTo>
                  <a:cubicBezTo>
                    <a:pt x="875" y="257"/>
                    <a:pt x="845" y="458"/>
                    <a:pt x="907" y="521"/>
                  </a:cubicBezTo>
                  <a:cubicBezTo>
                    <a:pt x="1014" y="551"/>
                    <a:pt x="1332" y="1263"/>
                    <a:pt x="1503" y="1395"/>
                  </a:cubicBezTo>
                  <a:lnTo>
                    <a:pt x="1584" y="1402"/>
                  </a:lnTo>
                  <a:lnTo>
                    <a:pt x="1580" y="1529"/>
                  </a:lnTo>
                  <a:lnTo>
                    <a:pt x="1322" y="1376"/>
                  </a:lnTo>
                  <a:lnTo>
                    <a:pt x="1378" y="1381"/>
                  </a:lnTo>
                  <a:cubicBezTo>
                    <a:pt x="1306" y="1367"/>
                    <a:pt x="1218" y="1349"/>
                    <a:pt x="1128" y="1330"/>
                  </a:cubicBezTo>
                  <a:lnTo>
                    <a:pt x="1128" y="1330"/>
                  </a:lnTo>
                  <a:lnTo>
                    <a:pt x="1248" y="1643"/>
                  </a:lnTo>
                  <a:cubicBezTo>
                    <a:pt x="1153" y="1439"/>
                    <a:pt x="977" y="1610"/>
                    <a:pt x="880" y="1277"/>
                  </a:cubicBezTo>
                  <a:cubicBezTo>
                    <a:pt x="687" y="1235"/>
                    <a:pt x="527" y="1200"/>
                    <a:pt x="525" y="1200"/>
                  </a:cubicBezTo>
                  <a:cubicBezTo>
                    <a:pt x="515" y="1198"/>
                    <a:pt x="505" y="1197"/>
                    <a:pt x="493" y="1197"/>
                  </a:cubicBezTo>
                  <a:cubicBezTo>
                    <a:pt x="387" y="1197"/>
                    <a:pt x="194" y="1283"/>
                    <a:pt x="115" y="1360"/>
                  </a:cubicBezTo>
                  <a:cubicBezTo>
                    <a:pt x="47" y="1508"/>
                    <a:pt x="1" y="1743"/>
                    <a:pt x="154" y="1833"/>
                  </a:cubicBezTo>
                  <a:cubicBezTo>
                    <a:pt x="261" y="1861"/>
                    <a:pt x="372" y="1879"/>
                    <a:pt x="483" y="1891"/>
                  </a:cubicBezTo>
                  <a:cubicBezTo>
                    <a:pt x="474" y="1898"/>
                    <a:pt x="530" y="1899"/>
                    <a:pt x="619" y="1899"/>
                  </a:cubicBezTo>
                  <a:cubicBezTo>
                    <a:pt x="669" y="1899"/>
                    <a:pt x="730" y="1898"/>
                    <a:pt x="796" y="1898"/>
                  </a:cubicBezTo>
                  <a:cubicBezTo>
                    <a:pt x="1065" y="1898"/>
                    <a:pt x="1415" y="1905"/>
                    <a:pt x="1438" y="1970"/>
                  </a:cubicBezTo>
                  <a:cubicBezTo>
                    <a:pt x="1437" y="1968"/>
                    <a:pt x="1435" y="1966"/>
                    <a:pt x="1432" y="1966"/>
                  </a:cubicBezTo>
                  <a:cubicBezTo>
                    <a:pt x="1363" y="1966"/>
                    <a:pt x="832" y="2579"/>
                    <a:pt x="812" y="2612"/>
                  </a:cubicBezTo>
                  <a:cubicBezTo>
                    <a:pt x="648" y="2790"/>
                    <a:pt x="645" y="2909"/>
                    <a:pt x="877" y="3152"/>
                  </a:cubicBezTo>
                  <a:cubicBezTo>
                    <a:pt x="934" y="3180"/>
                    <a:pt x="983" y="3195"/>
                    <a:pt x="1031" y="3195"/>
                  </a:cubicBezTo>
                  <a:cubicBezTo>
                    <a:pt x="1139" y="3195"/>
                    <a:pt x="1235" y="3117"/>
                    <a:pt x="1373" y="2936"/>
                  </a:cubicBezTo>
                  <a:lnTo>
                    <a:pt x="1373" y="2936"/>
                  </a:lnTo>
                  <a:cubicBezTo>
                    <a:pt x="1371" y="2938"/>
                    <a:pt x="1369" y="2938"/>
                    <a:pt x="1368" y="2938"/>
                  </a:cubicBezTo>
                  <a:cubicBezTo>
                    <a:pt x="1309" y="2938"/>
                    <a:pt x="1748" y="2111"/>
                    <a:pt x="1772" y="2111"/>
                  </a:cubicBezTo>
                  <a:cubicBezTo>
                    <a:pt x="1772" y="2111"/>
                    <a:pt x="1772" y="2111"/>
                    <a:pt x="1772" y="2111"/>
                  </a:cubicBezTo>
                  <a:cubicBezTo>
                    <a:pt x="1795" y="2116"/>
                    <a:pt x="2101" y="3090"/>
                    <a:pt x="2014" y="3090"/>
                  </a:cubicBezTo>
                  <a:cubicBezTo>
                    <a:pt x="2014" y="3090"/>
                    <a:pt x="2014" y="3090"/>
                    <a:pt x="2013" y="3089"/>
                  </a:cubicBezTo>
                  <a:lnTo>
                    <a:pt x="2013" y="3089"/>
                  </a:lnTo>
                  <a:cubicBezTo>
                    <a:pt x="2171" y="3173"/>
                    <a:pt x="2185" y="3236"/>
                    <a:pt x="2236" y="3347"/>
                  </a:cubicBezTo>
                  <a:cubicBezTo>
                    <a:pt x="2278" y="3383"/>
                    <a:pt x="2328" y="3399"/>
                    <a:pt x="2380" y="3399"/>
                  </a:cubicBezTo>
                  <a:cubicBezTo>
                    <a:pt x="2499" y="3399"/>
                    <a:pt x="2628" y="3311"/>
                    <a:pt x="2699" y="3166"/>
                  </a:cubicBezTo>
                  <a:cubicBezTo>
                    <a:pt x="2873" y="3064"/>
                    <a:pt x="2841" y="2939"/>
                    <a:pt x="2716" y="2730"/>
                  </a:cubicBezTo>
                  <a:lnTo>
                    <a:pt x="2716" y="2730"/>
                  </a:lnTo>
                  <a:cubicBezTo>
                    <a:pt x="2716" y="2730"/>
                    <a:pt x="2716" y="2730"/>
                    <a:pt x="2716" y="2730"/>
                  </a:cubicBezTo>
                  <a:cubicBezTo>
                    <a:pt x="2720" y="2730"/>
                    <a:pt x="2198" y="2013"/>
                    <a:pt x="2152" y="1954"/>
                  </a:cubicBezTo>
                  <a:cubicBezTo>
                    <a:pt x="2155" y="1953"/>
                    <a:pt x="2157" y="1953"/>
                    <a:pt x="2161" y="1953"/>
                  </a:cubicBezTo>
                  <a:cubicBezTo>
                    <a:pt x="2292" y="1953"/>
                    <a:pt x="3081" y="2175"/>
                    <a:pt x="3183" y="2175"/>
                  </a:cubicBezTo>
                  <a:cubicBezTo>
                    <a:pt x="3186" y="2175"/>
                    <a:pt x="3189" y="2174"/>
                    <a:pt x="3191" y="2174"/>
                  </a:cubicBezTo>
                  <a:cubicBezTo>
                    <a:pt x="3325" y="2116"/>
                    <a:pt x="3495" y="2104"/>
                    <a:pt x="3552" y="2009"/>
                  </a:cubicBezTo>
                  <a:cubicBezTo>
                    <a:pt x="3657" y="1865"/>
                    <a:pt x="3610" y="1631"/>
                    <a:pt x="3525" y="1583"/>
                  </a:cubicBezTo>
                  <a:cubicBezTo>
                    <a:pt x="3451" y="1530"/>
                    <a:pt x="3377" y="1481"/>
                    <a:pt x="3289" y="1481"/>
                  </a:cubicBezTo>
                  <a:cubicBezTo>
                    <a:pt x="3262" y="1481"/>
                    <a:pt x="3233" y="1486"/>
                    <a:pt x="3202" y="1497"/>
                  </a:cubicBezTo>
                  <a:cubicBezTo>
                    <a:pt x="3225" y="1500"/>
                    <a:pt x="2962" y="1512"/>
                    <a:pt x="2705" y="1512"/>
                  </a:cubicBezTo>
                  <a:cubicBezTo>
                    <a:pt x="2462" y="1512"/>
                    <a:pt x="2226" y="1502"/>
                    <a:pt x="2245" y="1464"/>
                  </a:cubicBezTo>
                  <a:cubicBezTo>
                    <a:pt x="2240" y="1444"/>
                    <a:pt x="2393" y="1293"/>
                    <a:pt x="2544" y="1140"/>
                  </a:cubicBezTo>
                  <a:cubicBezTo>
                    <a:pt x="2447" y="1047"/>
                    <a:pt x="2382" y="841"/>
                    <a:pt x="2284" y="648"/>
                  </a:cubicBezTo>
                  <a:lnTo>
                    <a:pt x="2284" y="648"/>
                  </a:lnTo>
                  <a:cubicBezTo>
                    <a:pt x="2342" y="695"/>
                    <a:pt x="2390" y="715"/>
                    <a:pt x="2432" y="715"/>
                  </a:cubicBezTo>
                  <a:cubicBezTo>
                    <a:pt x="2579" y="715"/>
                    <a:pt x="2639" y="458"/>
                    <a:pt x="2706" y="210"/>
                  </a:cubicBezTo>
                  <a:cubicBezTo>
                    <a:pt x="2699" y="210"/>
                    <a:pt x="2691" y="209"/>
                    <a:pt x="2684" y="209"/>
                  </a:cubicBezTo>
                  <a:cubicBezTo>
                    <a:pt x="2537" y="209"/>
                    <a:pt x="2422" y="337"/>
                    <a:pt x="2354" y="495"/>
                  </a:cubicBezTo>
                  <a:cubicBezTo>
                    <a:pt x="2354" y="492"/>
                    <a:pt x="2352" y="490"/>
                    <a:pt x="2350" y="490"/>
                  </a:cubicBezTo>
                  <a:cubicBezTo>
                    <a:pt x="2314" y="490"/>
                    <a:pt x="2045" y="900"/>
                    <a:pt x="1930" y="1135"/>
                  </a:cubicBezTo>
                  <a:cubicBezTo>
                    <a:pt x="1951" y="1214"/>
                    <a:pt x="1974" y="1298"/>
                    <a:pt x="1997" y="1372"/>
                  </a:cubicBezTo>
                  <a:cubicBezTo>
                    <a:pt x="2003" y="1537"/>
                    <a:pt x="2001" y="1585"/>
                    <a:pt x="1989" y="1585"/>
                  </a:cubicBezTo>
                  <a:cubicBezTo>
                    <a:pt x="1973" y="1585"/>
                    <a:pt x="1939" y="1499"/>
                    <a:pt x="1885" y="1499"/>
                  </a:cubicBezTo>
                  <a:cubicBezTo>
                    <a:pt x="1861" y="1499"/>
                    <a:pt x="1833" y="1517"/>
                    <a:pt x="1800" y="1566"/>
                  </a:cubicBezTo>
                  <a:lnTo>
                    <a:pt x="1742" y="1158"/>
                  </a:lnTo>
                  <a:lnTo>
                    <a:pt x="1883" y="1416"/>
                  </a:lnTo>
                  <a:cubicBezTo>
                    <a:pt x="1944" y="1393"/>
                    <a:pt x="1828" y="1091"/>
                    <a:pt x="1814" y="920"/>
                  </a:cubicBezTo>
                  <a:cubicBezTo>
                    <a:pt x="1726" y="646"/>
                    <a:pt x="1595" y="317"/>
                    <a:pt x="1609" y="317"/>
                  </a:cubicBezTo>
                  <a:lnTo>
                    <a:pt x="1609" y="317"/>
                  </a:lnTo>
                  <a:cubicBezTo>
                    <a:pt x="1610" y="317"/>
                    <a:pt x="1610" y="317"/>
                    <a:pt x="1610" y="317"/>
                  </a:cubicBezTo>
                  <a:cubicBezTo>
                    <a:pt x="1610" y="182"/>
                    <a:pt x="1480" y="92"/>
                    <a:pt x="1399" y="85"/>
                  </a:cubicBezTo>
                  <a:cubicBezTo>
                    <a:pt x="1352" y="37"/>
                    <a:pt x="1265" y="0"/>
                    <a:pt x="117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06" name="Google Shape;19506;p68"/>
            <p:cNvSpPr/>
            <p:nvPr/>
          </p:nvSpPr>
          <p:spPr>
            <a:xfrm>
              <a:off x="5287575" y="2172400"/>
              <a:ext cx="85100" cy="85075"/>
            </a:xfrm>
            <a:custGeom>
              <a:avLst/>
              <a:gdLst/>
              <a:ahLst/>
              <a:cxnLst/>
              <a:rect l="l" t="t" r="r" b="b"/>
              <a:pathLst>
                <a:path w="3404" h="3403" extrusionOk="0">
                  <a:moveTo>
                    <a:pt x="1265" y="0"/>
                  </a:moveTo>
                  <a:cubicBezTo>
                    <a:pt x="1137" y="0"/>
                    <a:pt x="1027" y="63"/>
                    <a:pt x="921" y="144"/>
                  </a:cubicBezTo>
                  <a:cubicBezTo>
                    <a:pt x="884" y="341"/>
                    <a:pt x="891" y="498"/>
                    <a:pt x="942" y="535"/>
                  </a:cubicBezTo>
                  <a:cubicBezTo>
                    <a:pt x="942" y="535"/>
                    <a:pt x="943" y="535"/>
                    <a:pt x="944" y="535"/>
                  </a:cubicBezTo>
                  <a:cubicBezTo>
                    <a:pt x="1003" y="535"/>
                    <a:pt x="1483" y="1384"/>
                    <a:pt x="1444" y="1429"/>
                  </a:cubicBezTo>
                  <a:lnTo>
                    <a:pt x="1444" y="1429"/>
                  </a:lnTo>
                  <a:cubicBezTo>
                    <a:pt x="1436" y="1409"/>
                    <a:pt x="452" y="1252"/>
                    <a:pt x="515" y="1249"/>
                  </a:cubicBezTo>
                  <a:cubicBezTo>
                    <a:pt x="490" y="1232"/>
                    <a:pt x="452" y="1226"/>
                    <a:pt x="408" y="1226"/>
                  </a:cubicBezTo>
                  <a:cubicBezTo>
                    <a:pt x="290" y="1226"/>
                    <a:pt x="135" y="1274"/>
                    <a:pt x="109" y="1303"/>
                  </a:cubicBezTo>
                  <a:cubicBezTo>
                    <a:pt x="0" y="1530"/>
                    <a:pt x="19" y="1778"/>
                    <a:pt x="137" y="1852"/>
                  </a:cubicBezTo>
                  <a:cubicBezTo>
                    <a:pt x="230" y="1925"/>
                    <a:pt x="284" y="1953"/>
                    <a:pt x="340" y="1953"/>
                  </a:cubicBezTo>
                  <a:cubicBezTo>
                    <a:pt x="373" y="1953"/>
                    <a:pt x="407" y="1943"/>
                    <a:pt x="450" y="1926"/>
                  </a:cubicBezTo>
                  <a:cubicBezTo>
                    <a:pt x="520" y="1912"/>
                    <a:pt x="1384" y="1898"/>
                    <a:pt x="1465" y="1880"/>
                  </a:cubicBezTo>
                  <a:lnTo>
                    <a:pt x="1465" y="1880"/>
                  </a:lnTo>
                  <a:cubicBezTo>
                    <a:pt x="1415" y="1937"/>
                    <a:pt x="799" y="2606"/>
                    <a:pt x="851" y="2606"/>
                  </a:cubicBezTo>
                  <a:cubicBezTo>
                    <a:pt x="852" y="2606"/>
                    <a:pt x="853" y="2606"/>
                    <a:pt x="853" y="2605"/>
                  </a:cubicBezTo>
                  <a:lnTo>
                    <a:pt x="853" y="2605"/>
                  </a:lnTo>
                  <a:cubicBezTo>
                    <a:pt x="663" y="2865"/>
                    <a:pt x="680" y="2981"/>
                    <a:pt x="828" y="3076"/>
                  </a:cubicBezTo>
                  <a:cubicBezTo>
                    <a:pt x="880" y="3146"/>
                    <a:pt x="961" y="3176"/>
                    <a:pt x="1040" y="3176"/>
                  </a:cubicBezTo>
                  <a:cubicBezTo>
                    <a:pt x="1156" y="3176"/>
                    <a:pt x="1269" y="3111"/>
                    <a:pt x="1285" y="3011"/>
                  </a:cubicBezTo>
                  <a:cubicBezTo>
                    <a:pt x="1360" y="2963"/>
                    <a:pt x="1756" y="2155"/>
                    <a:pt x="1762" y="2155"/>
                  </a:cubicBezTo>
                  <a:lnTo>
                    <a:pt x="1762" y="2155"/>
                  </a:lnTo>
                  <a:cubicBezTo>
                    <a:pt x="1762" y="2155"/>
                    <a:pt x="1761" y="2156"/>
                    <a:pt x="1760" y="2160"/>
                  </a:cubicBezTo>
                  <a:lnTo>
                    <a:pt x="1760" y="2160"/>
                  </a:lnTo>
                  <a:cubicBezTo>
                    <a:pt x="1760" y="2160"/>
                    <a:pt x="1760" y="2160"/>
                    <a:pt x="1760" y="2160"/>
                  </a:cubicBezTo>
                  <a:cubicBezTo>
                    <a:pt x="1777" y="2160"/>
                    <a:pt x="2073" y="3075"/>
                    <a:pt x="2071" y="3139"/>
                  </a:cubicBezTo>
                  <a:cubicBezTo>
                    <a:pt x="2091" y="3231"/>
                    <a:pt x="2235" y="3299"/>
                    <a:pt x="2272" y="3380"/>
                  </a:cubicBezTo>
                  <a:cubicBezTo>
                    <a:pt x="2294" y="3394"/>
                    <a:pt x="2336" y="3402"/>
                    <a:pt x="2387" y="3402"/>
                  </a:cubicBezTo>
                  <a:cubicBezTo>
                    <a:pt x="2492" y="3402"/>
                    <a:pt x="2636" y="3367"/>
                    <a:pt x="2741" y="3271"/>
                  </a:cubicBezTo>
                  <a:cubicBezTo>
                    <a:pt x="2829" y="3187"/>
                    <a:pt x="2815" y="2981"/>
                    <a:pt x="2768" y="2877"/>
                  </a:cubicBezTo>
                  <a:cubicBezTo>
                    <a:pt x="2671" y="2777"/>
                    <a:pt x="2606" y="2650"/>
                    <a:pt x="2583" y="2510"/>
                  </a:cubicBezTo>
                  <a:cubicBezTo>
                    <a:pt x="2476" y="2318"/>
                    <a:pt x="2339" y="2093"/>
                    <a:pt x="2268" y="2033"/>
                  </a:cubicBezTo>
                  <a:lnTo>
                    <a:pt x="2268" y="2033"/>
                  </a:lnTo>
                  <a:cubicBezTo>
                    <a:pt x="2360" y="2049"/>
                    <a:pt x="2592" y="2086"/>
                    <a:pt x="2798" y="2116"/>
                  </a:cubicBezTo>
                  <a:cubicBezTo>
                    <a:pt x="2982" y="1902"/>
                    <a:pt x="3092" y="1607"/>
                    <a:pt x="3372" y="1607"/>
                  </a:cubicBezTo>
                  <a:cubicBezTo>
                    <a:pt x="3382" y="1607"/>
                    <a:pt x="3393" y="1608"/>
                    <a:pt x="3404" y="1609"/>
                  </a:cubicBezTo>
                  <a:cubicBezTo>
                    <a:pt x="3355" y="1595"/>
                    <a:pt x="3299" y="1541"/>
                    <a:pt x="3244" y="1474"/>
                  </a:cubicBezTo>
                  <a:cubicBezTo>
                    <a:pt x="3223" y="1477"/>
                    <a:pt x="3200" y="1479"/>
                    <a:pt x="3172" y="1483"/>
                  </a:cubicBezTo>
                  <a:cubicBezTo>
                    <a:pt x="3183" y="1467"/>
                    <a:pt x="3111" y="1461"/>
                    <a:pt x="3003" y="1461"/>
                  </a:cubicBezTo>
                  <a:cubicBezTo>
                    <a:pt x="2754" y="1461"/>
                    <a:pt x="2309" y="1497"/>
                    <a:pt x="2244" y="1539"/>
                  </a:cubicBezTo>
                  <a:cubicBezTo>
                    <a:pt x="2229" y="1462"/>
                    <a:pt x="2845" y="808"/>
                    <a:pt x="2821" y="808"/>
                  </a:cubicBezTo>
                  <a:lnTo>
                    <a:pt x="2821" y="808"/>
                  </a:lnTo>
                  <a:cubicBezTo>
                    <a:pt x="2820" y="808"/>
                    <a:pt x="2817" y="810"/>
                    <a:pt x="2812" y="813"/>
                  </a:cubicBezTo>
                  <a:cubicBezTo>
                    <a:pt x="2829" y="795"/>
                    <a:pt x="2843" y="776"/>
                    <a:pt x="2856" y="758"/>
                  </a:cubicBezTo>
                  <a:cubicBezTo>
                    <a:pt x="2849" y="742"/>
                    <a:pt x="2843" y="723"/>
                    <a:pt x="2836" y="705"/>
                  </a:cubicBezTo>
                  <a:lnTo>
                    <a:pt x="2836" y="705"/>
                  </a:lnTo>
                  <a:lnTo>
                    <a:pt x="2868" y="746"/>
                  </a:lnTo>
                  <a:cubicBezTo>
                    <a:pt x="3019" y="547"/>
                    <a:pt x="2991" y="394"/>
                    <a:pt x="2803" y="324"/>
                  </a:cubicBezTo>
                  <a:cubicBezTo>
                    <a:pt x="2778" y="272"/>
                    <a:pt x="2715" y="247"/>
                    <a:pt x="2645" y="247"/>
                  </a:cubicBezTo>
                  <a:cubicBezTo>
                    <a:pt x="2532" y="247"/>
                    <a:pt x="2402" y="316"/>
                    <a:pt x="2402" y="454"/>
                  </a:cubicBezTo>
                  <a:cubicBezTo>
                    <a:pt x="2402" y="454"/>
                    <a:pt x="2403" y="454"/>
                    <a:pt x="2403" y="454"/>
                  </a:cubicBezTo>
                  <a:lnTo>
                    <a:pt x="2403" y="454"/>
                  </a:lnTo>
                  <a:cubicBezTo>
                    <a:pt x="2419" y="454"/>
                    <a:pt x="1980" y="1130"/>
                    <a:pt x="1938" y="1198"/>
                  </a:cubicBezTo>
                  <a:cubicBezTo>
                    <a:pt x="1938" y="1164"/>
                    <a:pt x="1625" y="271"/>
                    <a:pt x="1593" y="250"/>
                  </a:cubicBezTo>
                  <a:cubicBezTo>
                    <a:pt x="1623" y="215"/>
                    <a:pt x="1554" y="130"/>
                    <a:pt x="1523" y="81"/>
                  </a:cubicBezTo>
                  <a:cubicBezTo>
                    <a:pt x="1428" y="24"/>
                    <a:pt x="1343" y="0"/>
                    <a:pt x="126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07" name="Google Shape;19507;p68"/>
            <p:cNvSpPr/>
            <p:nvPr/>
          </p:nvSpPr>
          <p:spPr>
            <a:xfrm>
              <a:off x="5000350" y="2425000"/>
              <a:ext cx="74375" cy="15050"/>
            </a:xfrm>
            <a:custGeom>
              <a:avLst/>
              <a:gdLst/>
              <a:ahLst/>
              <a:cxnLst/>
              <a:rect l="l" t="t" r="r" b="b"/>
              <a:pathLst>
                <a:path w="2975" h="602" extrusionOk="0">
                  <a:moveTo>
                    <a:pt x="0" y="1"/>
                  </a:moveTo>
                  <a:lnTo>
                    <a:pt x="0" y="1"/>
                  </a:lnTo>
                  <a:cubicBezTo>
                    <a:pt x="37" y="152"/>
                    <a:pt x="116" y="328"/>
                    <a:pt x="132" y="423"/>
                  </a:cubicBezTo>
                  <a:cubicBezTo>
                    <a:pt x="448" y="469"/>
                    <a:pt x="765" y="506"/>
                    <a:pt x="1083" y="534"/>
                  </a:cubicBezTo>
                  <a:lnTo>
                    <a:pt x="1233" y="476"/>
                  </a:lnTo>
                  <a:lnTo>
                    <a:pt x="1238" y="546"/>
                  </a:lnTo>
                  <a:cubicBezTo>
                    <a:pt x="1714" y="584"/>
                    <a:pt x="2190" y="602"/>
                    <a:pt x="2664" y="602"/>
                  </a:cubicBezTo>
                  <a:cubicBezTo>
                    <a:pt x="2768" y="602"/>
                    <a:pt x="2871" y="601"/>
                    <a:pt x="2974" y="599"/>
                  </a:cubicBezTo>
                  <a:lnTo>
                    <a:pt x="2833" y="203"/>
                  </a:lnTo>
                  <a:cubicBezTo>
                    <a:pt x="2729" y="205"/>
                    <a:pt x="2626" y="206"/>
                    <a:pt x="2522" y="206"/>
                  </a:cubicBezTo>
                  <a:cubicBezTo>
                    <a:pt x="1794" y="206"/>
                    <a:pt x="1068" y="156"/>
                    <a:pt x="348" y="54"/>
                  </a:cubicBezTo>
                  <a:cubicBezTo>
                    <a:pt x="341" y="136"/>
                    <a:pt x="325" y="170"/>
                    <a:pt x="303" y="170"/>
                  </a:cubicBezTo>
                  <a:cubicBezTo>
                    <a:pt x="276" y="170"/>
                    <a:pt x="238" y="114"/>
                    <a:pt x="195" y="31"/>
                  </a:cubicBezTo>
                  <a:cubicBezTo>
                    <a:pt x="130" y="22"/>
                    <a:pt x="65" y="13"/>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08" name="Google Shape;19508;p68"/>
            <p:cNvSpPr/>
            <p:nvPr/>
          </p:nvSpPr>
          <p:spPr>
            <a:xfrm>
              <a:off x="5494600" y="2011950"/>
              <a:ext cx="950" cy="2525"/>
            </a:xfrm>
            <a:custGeom>
              <a:avLst/>
              <a:gdLst/>
              <a:ahLst/>
              <a:cxnLst/>
              <a:rect l="l" t="t" r="r" b="b"/>
              <a:pathLst>
                <a:path w="38" h="101" extrusionOk="0">
                  <a:moveTo>
                    <a:pt x="30" y="1"/>
                  </a:moveTo>
                  <a:lnTo>
                    <a:pt x="0" y="40"/>
                  </a:lnTo>
                  <a:cubicBezTo>
                    <a:pt x="14" y="61"/>
                    <a:pt x="26" y="82"/>
                    <a:pt x="37" y="101"/>
                  </a:cubicBezTo>
                  <a:cubicBezTo>
                    <a:pt x="35" y="66"/>
                    <a:pt x="33" y="33"/>
                    <a:pt x="3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09" name="Google Shape;19509;p68"/>
            <p:cNvSpPr/>
            <p:nvPr/>
          </p:nvSpPr>
          <p:spPr>
            <a:xfrm>
              <a:off x="5074400" y="2397725"/>
              <a:ext cx="156700" cy="42325"/>
            </a:xfrm>
            <a:custGeom>
              <a:avLst/>
              <a:gdLst/>
              <a:ahLst/>
              <a:cxnLst/>
              <a:rect l="l" t="t" r="r" b="b"/>
              <a:pathLst>
                <a:path w="6268" h="1693" extrusionOk="0">
                  <a:moveTo>
                    <a:pt x="6098" y="0"/>
                  </a:moveTo>
                  <a:cubicBezTo>
                    <a:pt x="4141" y="793"/>
                    <a:pt x="2069" y="1236"/>
                    <a:pt x="19" y="1291"/>
                  </a:cubicBezTo>
                  <a:cubicBezTo>
                    <a:pt x="1" y="1382"/>
                    <a:pt x="1" y="1507"/>
                    <a:pt x="33" y="1692"/>
                  </a:cubicBezTo>
                  <a:cubicBezTo>
                    <a:pt x="2148" y="1648"/>
                    <a:pt x="4236" y="1222"/>
                    <a:pt x="6200" y="438"/>
                  </a:cubicBezTo>
                  <a:cubicBezTo>
                    <a:pt x="6167" y="406"/>
                    <a:pt x="6133" y="322"/>
                    <a:pt x="6040" y="227"/>
                  </a:cubicBezTo>
                  <a:lnTo>
                    <a:pt x="6267" y="144"/>
                  </a:lnTo>
                  <a:cubicBezTo>
                    <a:pt x="6202" y="107"/>
                    <a:pt x="6147" y="58"/>
                    <a:pt x="609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10" name="Google Shape;19510;p68"/>
            <p:cNvSpPr/>
            <p:nvPr/>
          </p:nvSpPr>
          <p:spPr>
            <a:xfrm>
              <a:off x="5458125" y="1914575"/>
              <a:ext cx="37000" cy="98525"/>
            </a:xfrm>
            <a:custGeom>
              <a:avLst/>
              <a:gdLst/>
              <a:ahLst/>
              <a:cxnLst/>
              <a:rect l="l" t="t" r="r" b="b"/>
              <a:pathLst>
                <a:path w="1480" h="3941" extrusionOk="0">
                  <a:moveTo>
                    <a:pt x="66" y="1"/>
                  </a:moveTo>
                  <a:cubicBezTo>
                    <a:pt x="33" y="1"/>
                    <a:pt x="9" y="28"/>
                    <a:pt x="1" y="99"/>
                  </a:cubicBezTo>
                  <a:cubicBezTo>
                    <a:pt x="6" y="120"/>
                    <a:pt x="10" y="143"/>
                    <a:pt x="15" y="164"/>
                  </a:cubicBezTo>
                  <a:lnTo>
                    <a:pt x="68" y="233"/>
                  </a:lnTo>
                  <a:cubicBezTo>
                    <a:pt x="59" y="247"/>
                    <a:pt x="50" y="259"/>
                    <a:pt x="40" y="270"/>
                  </a:cubicBezTo>
                  <a:cubicBezTo>
                    <a:pt x="291" y="1364"/>
                    <a:pt x="441" y="2477"/>
                    <a:pt x="495" y="3599"/>
                  </a:cubicBezTo>
                  <a:cubicBezTo>
                    <a:pt x="529" y="3584"/>
                    <a:pt x="563" y="3575"/>
                    <a:pt x="600" y="3575"/>
                  </a:cubicBezTo>
                  <a:cubicBezTo>
                    <a:pt x="682" y="3575"/>
                    <a:pt x="773" y="3624"/>
                    <a:pt x="880" y="3771"/>
                  </a:cubicBezTo>
                  <a:lnTo>
                    <a:pt x="933" y="3379"/>
                  </a:lnTo>
                  <a:lnTo>
                    <a:pt x="1325" y="3912"/>
                  </a:lnTo>
                  <a:cubicBezTo>
                    <a:pt x="1325" y="3921"/>
                    <a:pt x="1325" y="3931"/>
                    <a:pt x="1322" y="3940"/>
                  </a:cubicBezTo>
                  <a:cubicBezTo>
                    <a:pt x="1350" y="3910"/>
                    <a:pt x="1380" y="3877"/>
                    <a:pt x="1410" y="3843"/>
                  </a:cubicBezTo>
                  <a:lnTo>
                    <a:pt x="1403" y="3822"/>
                  </a:lnTo>
                  <a:lnTo>
                    <a:pt x="1403" y="3822"/>
                  </a:lnTo>
                  <a:cubicBezTo>
                    <a:pt x="1406" y="3829"/>
                    <a:pt x="1410" y="3836"/>
                    <a:pt x="1413" y="3840"/>
                  </a:cubicBezTo>
                  <a:cubicBezTo>
                    <a:pt x="1434" y="3815"/>
                    <a:pt x="1457" y="3789"/>
                    <a:pt x="1480" y="3764"/>
                  </a:cubicBezTo>
                  <a:cubicBezTo>
                    <a:pt x="1473" y="3660"/>
                    <a:pt x="1464" y="3553"/>
                    <a:pt x="1454" y="3449"/>
                  </a:cubicBezTo>
                  <a:cubicBezTo>
                    <a:pt x="1336" y="3377"/>
                    <a:pt x="1213" y="3314"/>
                    <a:pt x="1086" y="3261"/>
                  </a:cubicBezTo>
                  <a:cubicBezTo>
                    <a:pt x="1157" y="3234"/>
                    <a:pt x="1234" y="3002"/>
                    <a:pt x="1389" y="3002"/>
                  </a:cubicBezTo>
                  <a:cubicBezTo>
                    <a:pt x="1396" y="3002"/>
                    <a:pt x="1403" y="3002"/>
                    <a:pt x="1410" y="3003"/>
                  </a:cubicBezTo>
                  <a:cubicBezTo>
                    <a:pt x="1408" y="2987"/>
                    <a:pt x="1406" y="2969"/>
                    <a:pt x="1403" y="2950"/>
                  </a:cubicBezTo>
                  <a:lnTo>
                    <a:pt x="1257" y="2639"/>
                  </a:lnTo>
                  <a:cubicBezTo>
                    <a:pt x="1281" y="2595"/>
                    <a:pt x="1313" y="2558"/>
                    <a:pt x="1350" y="2528"/>
                  </a:cubicBezTo>
                  <a:cubicBezTo>
                    <a:pt x="1241" y="1749"/>
                    <a:pt x="1084" y="977"/>
                    <a:pt x="882" y="217"/>
                  </a:cubicBezTo>
                  <a:cubicBezTo>
                    <a:pt x="784" y="201"/>
                    <a:pt x="686" y="164"/>
                    <a:pt x="597" y="164"/>
                  </a:cubicBezTo>
                  <a:cubicBezTo>
                    <a:pt x="542" y="164"/>
                    <a:pt x="490" y="178"/>
                    <a:pt x="444" y="219"/>
                  </a:cubicBezTo>
                  <a:lnTo>
                    <a:pt x="516" y="319"/>
                  </a:lnTo>
                  <a:cubicBezTo>
                    <a:pt x="380" y="277"/>
                    <a:pt x="173" y="1"/>
                    <a:pt x="6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11" name="Google Shape;19511;p68"/>
            <p:cNvSpPr/>
            <p:nvPr/>
          </p:nvSpPr>
          <p:spPr>
            <a:xfrm>
              <a:off x="5230075" y="2023850"/>
              <a:ext cx="266100" cy="383625"/>
            </a:xfrm>
            <a:custGeom>
              <a:avLst/>
              <a:gdLst/>
              <a:ahLst/>
              <a:cxnLst/>
              <a:rect l="l" t="t" r="r" b="b"/>
              <a:pathLst>
                <a:path w="10644" h="15345" extrusionOk="0">
                  <a:moveTo>
                    <a:pt x="9777" y="471"/>
                  </a:moveTo>
                  <a:lnTo>
                    <a:pt x="10036" y="559"/>
                  </a:lnTo>
                  <a:lnTo>
                    <a:pt x="9955" y="714"/>
                  </a:lnTo>
                  <a:lnTo>
                    <a:pt x="9777" y="471"/>
                  </a:lnTo>
                  <a:close/>
                  <a:moveTo>
                    <a:pt x="8198" y="8049"/>
                  </a:moveTo>
                  <a:lnTo>
                    <a:pt x="8381" y="8167"/>
                  </a:lnTo>
                  <a:lnTo>
                    <a:pt x="8223" y="8348"/>
                  </a:lnTo>
                  <a:lnTo>
                    <a:pt x="8198" y="8049"/>
                  </a:lnTo>
                  <a:close/>
                  <a:moveTo>
                    <a:pt x="4452" y="12340"/>
                  </a:moveTo>
                  <a:lnTo>
                    <a:pt x="4452" y="12340"/>
                  </a:lnTo>
                  <a:cubicBezTo>
                    <a:pt x="4461" y="12342"/>
                    <a:pt x="4470" y="12359"/>
                    <a:pt x="4482" y="12398"/>
                  </a:cubicBezTo>
                  <a:cubicBezTo>
                    <a:pt x="4473" y="12377"/>
                    <a:pt x="4461" y="12359"/>
                    <a:pt x="4452" y="12340"/>
                  </a:cubicBezTo>
                  <a:close/>
                  <a:moveTo>
                    <a:pt x="2656" y="13741"/>
                  </a:moveTo>
                  <a:cubicBezTo>
                    <a:pt x="2690" y="13741"/>
                    <a:pt x="2729" y="13800"/>
                    <a:pt x="2771" y="13826"/>
                  </a:cubicBezTo>
                  <a:cubicBezTo>
                    <a:pt x="2772" y="13812"/>
                    <a:pt x="2773" y="13803"/>
                    <a:pt x="2775" y="13803"/>
                  </a:cubicBezTo>
                  <a:cubicBezTo>
                    <a:pt x="2777" y="13803"/>
                    <a:pt x="2779" y="13812"/>
                    <a:pt x="2783" y="13833"/>
                  </a:cubicBezTo>
                  <a:cubicBezTo>
                    <a:pt x="2778" y="13831"/>
                    <a:pt x="2773" y="13828"/>
                    <a:pt x="2771" y="13826"/>
                  </a:cubicBezTo>
                  <a:cubicBezTo>
                    <a:pt x="2765" y="13879"/>
                    <a:pt x="2760" y="14021"/>
                    <a:pt x="2716" y="14021"/>
                  </a:cubicBezTo>
                  <a:cubicBezTo>
                    <a:pt x="2691" y="14021"/>
                    <a:pt x="2654" y="13976"/>
                    <a:pt x="2597" y="13845"/>
                  </a:cubicBezTo>
                  <a:cubicBezTo>
                    <a:pt x="2614" y="13767"/>
                    <a:pt x="2634" y="13741"/>
                    <a:pt x="2656" y="13741"/>
                  </a:cubicBezTo>
                  <a:close/>
                  <a:moveTo>
                    <a:pt x="10093" y="0"/>
                  </a:moveTo>
                  <a:cubicBezTo>
                    <a:pt x="9918" y="0"/>
                    <a:pt x="9830" y="336"/>
                    <a:pt x="9638" y="348"/>
                  </a:cubicBezTo>
                  <a:cubicBezTo>
                    <a:pt x="9617" y="2569"/>
                    <a:pt x="9218" y="4771"/>
                    <a:pt x="8471" y="6800"/>
                  </a:cubicBezTo>
                  <a:cubicBezTo>
                    <a:pt x="8489" y="6889"/>
                    <a:pt x="8478" y="6924"/>
                    <a:pt x="8454" y="6924"/>
                  </a:cubicBezTo>
                  <a:cubicBezTo>
                    <a:pt x="8447" y="6924"/>
                    <a:pt x="8439" y="6921"/>
                    <a:pt x="8430" y="6915"/>
                  </a:cubicBezTo>
                  <a:cubicBezTo>
                    <a:pt x="8138" y="7692"/>
                    <a:pt x="7792" y="8445"/>
                    <a:pt x="7391" y="9173"/>
                  </a:cubicBezTo>
                  <a:cubicBezTo>
                    <a:pt x="6536" y="10333"/>
                    <a:pt x="5534" y="11378"/>
                    <a:pt x="4415" y="12282"/>
                  </a:cubicBezTo>
                  <a:cubicBezTo>
                    <a:pt x="4426" y="12301"/>
                    <a:pt x="4440" y="12319"/>
                    <a:pt x="4452" y="12340"/>
                  </a:cubicBezTo>
                  <a:cubicBezTo>
                    <a:pt x="4450" y="12340"/>
                    <a:pt x="4449" y="12339"/>
                    <a:pt x="4448" y="12339"/>
                  </a:cubicBezTo>
                  <a:cubicBezTo>
                    <a:pt x="4420" y="12339"/>
                    <a:pt x="4396" y="12444"/>
                    <a:pt x="4355" y="12444"/>
                  </a:cubicBezTo>
                  <a:cubicBezTo>
                    <a:pt x="4338" y="12444"/>
                    <a:pt x="4318" y="12427"/>
                    <a:pt x="4294" y="12377"/>
                  </a:cubicBezTo>
                  <a:cubicBezTo>
                    <a:pt x="3986" y="12623"/>
                    <a:pt x="3668" y="12857"/>
                    <a:pt x="3344" y="13082"/>
                  </a:cubicBezTo>
                  <a:lnTo>
                    <a:pt x="3408" y="13105"/>
                  </a:lnTo>
                  <a:lnTo>
                    <a:pt x="3293" y="13212"/>
                  </a:lnTo>
                  <a:lnTo>
                    <a:pt x="3237" y="13154"/>
                  </a:lnTo>
                  <a:cubicBezTo>
                    <a:pt x="2222" y="13845"/>
                    <a:pt x="1137" y="14429"/>
                    <a:pt x="1" y="14899"/>
                  </a:cubicBezTo>
                  <a:cubicBezTo>
                    <a:pt x="66" y="15043"/>
                    <a:pt x="112" y="15178"/>
                    <a:pt x="107" y="15321"/>
                  </a:cubicBezTo>
                  <a:cubicBezTo>
                    <a:pt x="98" y="15331"/>
                    <a:pt x="91" y="15338"/>
                    <a:pt x="84" y="15345"/>
                  </a:cubicBezTo>
                  <a:cubicBezTo>
                    <a:pt x="2219" y="14480"/>
                    <a:pt x="4255" y="13184"/>
                    <a:pt x="6112" y="11461"/>
                  </a:cubicBezTo>
                  <a:cubicBezTo>
                    <a:pt x="6088" y="11438"/>
                    <a:pt x="6070" y="11410"/>
                    <a:pt x="6054" y="11380"/>
                  </a:cubicBezTo>
                  <a:lnTo>
                    <a:pt x="5993" y="10970"/>
                  </a:lnTo>
                  <a:lnTo>
                    <a:pt x="5993" y="10970"/>
                  </a:lnTo>
                  <a:cubicBezTo>
                    <a:pt x="6070" y="11227"/>
                    <a:pt x="6179" y="11253"/>
                    <a:pt x="6255" y="11327"/>
                  </a:cubicBezTo>
                  <a:cubicBezTo>
                    <a:pt x="6853" y="10761"/>
                    <a:pt x="7419" y="10166"/>
                    <a:pt x="7952" y="9542"/>
                  </a:cubicBezTo>
                  <a:cubicBezTo>
                    <a:pt x="8476" y="8770"/>
                    <a:pt x="8930" y="7952"/>
                    <a:pt x="9308" y="7099"/>
                  </a:cubicBezTo>
                  <a:lnTo>
                    <a:pt x="8907" y="6983"/>
                  </a:lnTo>
                  <a:cubicBezTo>
                    <a:pt x="9097" y="6911"/>
                    <a:pt x="8936" y="6236"/>
                    <a:pt x="9082" y="6236"/>
                  </a:cubicBezTo>
                  <a:cubicBezTo>
                    <a:pt x="9082" y="6236"/>
                    <a:pt x="9083" y="6236"/>
                    <a:pt x="9083" y="6236"/>
                  </a:cubicBezTo>
                  <a:cubicBezTo>
                    <a:pt x="9190" y="6445"/>
                    <a:pt x="9000" y="6452"/>
                    <a:pt x="9183" y="6633"/>
                  </a:cubicBezTo>
                  <a:cubicBezTo>
                    <a:pt x="9210" y="6530"/>
                    <a:pt x="9259" y="6492"/>
                    <a:pt x="9320" y="6492"/>
                  </a:cubicBezTo>
                  <a:cubicBezTo>
                    <a:pt x="9380" y="6492"/>
                    <a:pt x="9453" y="6529"/>
                    <a:pt x="9529" y="6575"/>
                  </a:cubicBezTo>
                  <a:cubicBezTo>
                    <a:pt x="9772" y="5963"/>
                    <a:pt x="9976" y="5337"/>
                    <a:pt x="10138" y="4699"/>
                  </a:cubicBezTo>
                  <a:cubicBezTo>
                    <a:pt x="10055" y="4602"/>
                    <a:pt x="9988" y="4491"/>
                    <a:pt x="9937" y="4372"/>
                  </a:cubicBezTo>
                  <a:lnTo>
                    <a:pt x="9937" y="4372"/>
                  </a:lnTo>
                  <a:cubicBezTo>
                    <a:pt x="10020" y="4412"/>
                    <a:pt x="10106" y="4430"/>
                    <a:pt x="10182" y="4528"/>
                  </a:cubicBezTo>
                  <a:cubicBezTo>
                    <a:pt x="10474" y="3325"/>
                    <a:pt x="10630" y="2094"/>
                    <a:pt x="10644" y="858"/>
                  </a:cubicBezTo>
                  <a:lnTo>
                    <a:pt x="10644" y="858"/>
                  </a:lnTo>
                  <a:cubicBezTo>
                    <a:pt x="10632" y="893"/>
                    <a:pt x="10625" y="927"/>
                    <a:pt x="10620" y="965"/>
                  </a:cubicBezTo>
                  <a:lnTo>
                    <a:pt x="10416" y="420"/>
                  </a:lnTo>
                  <a:lnTo>
                    <a:pt x="10259" y="603"/>
                  </a:lnTo>
                  <a:cubicBezTo>
                    <a:pt x="10159" y="267"/>
                    <a:pt x="10521" y="691"/>
                    <a:pt x="10314" y="149"/>
                  </a:cubicBezTo>
                  <a:cubicBezTo>
                    <a:pt x="10225" y="41"/>
                    <a:pt x="10154" y="0"/>
                    <a:pt x="1009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12" name="Google Shape;19512;p68"/>
            <p:cNvSpPr/>
            <p:nvPr/>
          </p:nvSpPr>
          <p:spPr>
            <a:xfrm>
              <a:off x="4972525" y="2419325"/>
              <a:ext cx="15450" cy="13650"/>
            </a:xfrm>
            <a:custGeom>
              <a:avLst/>
              <a:gdLst/>
              <a:ahLst/>
              <a:cxnLst/>
              <a:rect l="l" t="t" r="r" b="b"/>
              <a:pathLst>
                <a:path w="618" h="546" extrusionOk="0">
                  <a:moveTo>
                    <a:pt x="0" y="1"/>
                  </a:moveTo>
                  <a:lnTo>
                    <a:pt x="0" y="1"/>
                  </a:lnTo>
                  <a:cubicBezTo>
                    <a:pt x="17" y="158"/>
                    <a:pt x="19" y="291"/>
                    <a:pt x="47" y="434"/>
                  </a:cubicBezTo>
                  <a:cubicBezTo>
                    <a:pt x="237" y="476"/>
                    <a:pt x="427" y="513"/>
                    <a:pt x="617" y="546"/>
                  </a:cubicBezTo>
                  <a:cubicBezTo>
                    <a:pt x="536" y="383"/>
                    <a:pt x="411" y="221"/>
                    <a:pt x="290" y="66"/>
                  </a:cubicBezTo>
                  <a:cubicBezTo>
                    <a:pt x="251" y="59"/>
                    <a:pt x="211" y="49"/>
                    <a:pt x="172" y="40"/>
                  </a:cubicBezTo>
                  <a:lnTo>
                    <a:pt x="172" y="40"/>
                  </a:lnTo>
                  <a:cubicBezTo>
                    <a:pt x="237" y="142"/>
                    <a:pt x="341" y="212"/>
                    <a:pt x="265" y="240"/>
                  </a:cubicBezTo>
                  <a:cubicBezTo>
                    <a:pt x="269" y="273"/>
                    <a:pt x="268" y="287"/>
                    <a:pt x="262" y="287"/>
                  </a:cubicBezTo>
                  <a:cubicBezTo>
                    <a:pt x="247" y="287"/>
                    <a:pt x="196" y="167"/>
                    <a:pt x="137" y="31"/>
                  </a:cubicBezTo>
                  <a:cubicBezTo>
                    <a:pt x="91" y="22"/>
                    <a:pt x="44" y="10"/>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13" name="Google Shape;19513;p68"/>
            <p:cNvSpPr/>
            <p:nvPr/>
          </p:nvSpPr>
          <p:spPr>
            <a:xfrm>
              <a:off x="4962275" y="2416550"/>
              <a:ext cx="5175" cy="9175"/>
            </a:xfrm>
            <a:custGeom>
              <a:avLst/>
              <a:gdLst/>
              <a:ahLst/>
              <a:cxnLst/>
              <a:rect l="l" t="t" r="r" b="b"/>
              <a:pathLst>
                <a:path w="207" h="367" extrusionOk="0">
                  <a:moveTo>
                    <a:pt x="0" y="0"/>
                  </a:moveTo>
                  <a:lnTo>
                    <a:pt x="109" y="367"/>
                  </a:lnTo>
                  <a:lnTo>
                    <a:pt x="114" y="367"/>
                  </a:lnTo>
                  <a:cubicBezTo>
                    <a:pt x="118" y="237"/>
                    <a:pt x="142" y="102"/>
                    <a:pt x="206" y="56"/>
                  </a:cubicBezTo>
                  <a:cubicBezTo>
                    <a:pt x="137" y="38"/>
                    <a:pt x="70" y="21"/>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14" name="Google Shape;19514;p68"/>
            <p:cNvSpPr/>
            <p:nvPr/>
          </p:nvSpPr>
          <p:spPr>
            <a:xfrm>
              <a:off x="5007175" y="2426050"/>
              <a:ext cx="950" cy="225"/>
            </a:xfrm>
            <a:custGeom>
              <a:avLst/>
              <a:gdLst/>
              <a:ahLst/>
              <a:cxnLst/>
              <a:rect l="l" t="t" r="r" b="b"/>
              <a:pathLst>
                <a:path w="38" h="9" extrusionOk="0">
                  <a:moveTo>
                    <a:pt x="1" y="1"/>
                  </a:moveTo>
                  <a:lnTo>
                    <a:pt x="1" y="1"/>
                  </a:lnTo>
                  <a:cubicBezTo>
                    <a:pt x="9" y="6"/>
                    <a:pt x="18" y="8"/>
                    <a:pt x="28" y="8"/>
                  </a:cubicBezTo>
                  <a:cubicBezTo>
                    <a:pt x="31" y="8"/>
                    <a:pt x="34" y="8"/>
                    <a:pt x="38" y="8"/>
                  </a:cubicBezTo>
                  <a:lnTo>
                    <a:pt x="1"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15" name="Google Shape;19515;p68"/>
            <p:cNvSpPr/>
            <p:nvPr/>
          </p:nvSpPr>
          <p:spPr>
            <a:xfrm>
              <a:off x="4955775" y="2424525"/>
              <a:ext cx="13700" cy="4750"/>
            </a:xfrm>
            <a:custGeom>
              <a:avLst/>
              <a:gdLst/>
              <a:ahLst/>
              <a:cxnLst/>
              <a:rect l="l" t="t" r="r" b="b"/>
              <a:pathLst>
                <a:path w="548" h="190" extrusionOk="0">
                  <a:moveTo>
                    <a:pt x="164" y="1"/>
                  </a:moveTo>
                  <a:cubicBezTo>
                    <a:pt x="104" y="1"/>
                    <a:pt x="50" y="10"/>
                    <a:pt x="0" y="13"/>
                  </a:cubicBezTo>
                  <a:cubicBezTo>
                    <a:pt x="5" y="29"/>
                    <a:pt x="12" y="45"/>
                    <a:pt x="17" y="62"/>
                  </a:cubicBezTo>
                  <a:cubicBezTo>
                    <a:pt x="193" y="108"/>
                    <a:pt x="369" y="150"/>
                    <a:pt x="548" y="189"/>
                  </a:cubicBezTo>
                  <a:cubicBezTo>
                    <a:pt x="499" y="134"/>
                    <a:pt x="439" y="85"/>
                    <a:pt x="374" y="50"/>
                  </a:cubicBezTo>
                  <a:lnTo>
                    <a:pt x="374" y="57"/>
                  </a:lnTo>
                  <a:lnTo>
                    <a:pt x="371" y="48"/>
                  </a:lnTo>
                  <a:cubicBezTo>
                    <a:pt x="296" y="11"/>
                    <a:pt x="227" y="1"/>
                    <a:pt x="16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16" name="Google Shape;19516;p68"/>
            <p:cNvSpPr/>
            <p:nvPr/>
          </p:nvSpPr>
          <p:spPr>
            <a:xfrm>
              <a:off x="5491175" y="2013300"/>
              <a:ext cx="4600" cy="6625"/>
            </a:xfrm>
            <a:custGeom>
              <a:avLst/>
              <a:gdLst/>
              <a:ahLst/>
              <a:cxnLst/>
              <a:rect l="l" t="t" r="r" b="b"/>
              <a:pathLst>
                <a:path w="184" h="265" extrusionOk="0">
                  <a:moveTo>
                    <a:pt x="125" y="0"/>
                  </a:moveTo>
                  <a:lnTo>
                    <a:pt x="0" y="172"/>
                  </a:lnTo>
                  <a:cubicBezTo>
                    <a:pt x="7" y="204"/>
                    <a:pt x="17" y="234"/>
                    <a:pt x="30" y="265"/>
                  </a:cubicBezTo>
                  <a:lnTo>
                    <a:pt x="183" y="258"/>
                  </a:lnTo>
                  <a:cubicBezTo>
                    <a:pt x="183" y="221"/>
                    <a:pt x="181" y="186"/>
                    <a:pt x="179" y="149"/>
                  </a:cubicBezTo>
                  <a:lnTo>
                    <a:pt x="125"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17" name="Google Shape;19517;p68"/>
            <p:cNvSpPr/>
            <p:nvPr/>
          </p:nvSpPr>
          <p:spPr>
            <a:xfrm>
              <a:off x="4656250" y="1857000"/>
              <a:ext cx="29000" cy="47425"/>
            </a:xfrm>
            <a:custGeom>
              <a:avLst/>
              <a:gdLst/>
              <a:ahLst/>
              <a:cxnLst/>
              <a:rect l="l" t="t" r="r" b="b"/>
              <a:pathLst>
                <a:path w="1160" h="1897" extrusionOk="0">
                  <a:moveTo>
                    <a:pt x="70" y="1275"/>
                  </a:moveTo>
                  <a:cubicBezTo>
                    <a:pt x="96" y="1333"/>
                    <a:pt x="128" y="1412"/>
                    <a:pt x="161" y="1495"/>
                  </a:cubicBezTo>
                  <a:cubicBezTo>
                    <a:pt x="124" y="1426"/>
                    <a:pt x="94" y="1352"/>
                    <a:pt x="70" y="1275"/>
                  </a:cubicBezTo>
                  <a:close/>
                  <a:moveTo>
                    <a:pt x="585" y="0"/>
                  </a:moveTo>
                  <a:cubicBezTo>
                    <a:pt x="478" y="234"/>
                    <a:pt x="379" y="468"/>
                    <a:pt x="286" y="702"/>
                  </a:cubicBezTo>
                  <a:cubicBezTo>
                    <a:pt x="362" y="851"/>
                    <a:pt x="458" y="995"/>
                    <a:pt x="564" y="1092"/>
                  </a:cubicBezTo>
                  <a:cubicBezTo>
                    <a:pt x="544" y="1130"/>
                    <a:pt x="519" y="1146"/>
                    <a:pt x="489" y="1146"/>
                  </a:cubicBezTo>
                  <a:cubicBezTo>
                    <a:pt x="413" y="1146"/>
                    <a:pt x="310" y="1037"/>
                    <a:pt x="203" y="911"/>
                  </a:cubicBezTo>
                  <a:cubicBezTo>
                    <a:pt x="131" y="1099"/>
                    <a:pt x="63" y="1284"/>
                    <a:pt x="1" y="1470"/>
                  </a:cubicBezTo>
                  <a:cubicBezTo>
                    <a:pt x="91" y="1644"/>
                    <a:pt x="179" y="1815"/>
                    <a:pt x="237" y="1896"/>
                  </a:cubicBezTo>
                  <a:cubicBezTo>
                    <a:pt x="263" y="1806"/>
                    <a:pt x="216" y="1644"/>
                    <a:pt x="161" y="1495"/>
                  </a:cubicBezTo>
                  <a:lnTo>
                    <a:pt x="161" y="1495"/>
                  </a:lnTo>
                  <a:cubicBezTo>
                    <a:pt x="202" y="1568"/>
                    <a:pt x="238" y="1593"/>
                    <a:pt x="271" y="1593"/>
                  </a:cubicBezTo>
                  <a:cubicBezTo>
                    <a:pt x="352" y="1593"/>
                    <a:pt x="418" y="1449"/>
                    <a:pt x="500" y="1449"/>
                  </a:cubicBezTo>
                  <a:cubicBezTo>
                    <a:pt x="547" y="1449"/>
                    <a:pt x="598" y="1495"/>
                    <a:pt x="659" y="1639"/>
                  </a:cubicBezTo>
                  <a:cubicBezTo>
                    <a:pt x="805" y="1194"/>
                    <a:pt x="972" y="751"/>
                    <a:pt x="1160" y="308"/>
                  </a:cubicBezTo>
                  <a:lnTo>
                    <a:pt x="1160" y="308"/>
                  </a:lnTo>
                  <a:cubicBezTo>
                    <a:pt x="1102" y="366"/>
                    <a:pt x="1046" y="429"/>
                    <a:pt x="998" y="496"/>
                  </a:cubicBezTo>
                  <a:cubicBezTo>
                    <a:pt x="977" y="265"/>
                    <a:pt x="938" y="217"/>
                    <a:pt x="896" y="217"/>
                  </a:cubicBezTo>
                  <a:cubicBezTo>
                    <a:pt x="865" y="217"/>
                    <a:pt x="833" y="241"/>
                    <a:pt x="803" y="241"/>
                  </a:cubicBezTo>
                  <a:cubicBezTo>
                    <a:pt x="767" y="241"/>
                    <a:pt x="734" y="205"/>
                    <a:pt x="715" y="46"/>
                  </a:cubicBezTo>
                  <a:cubicBezTo>
                    <a:pt x="678" y="37"/>
                    <a:pt x="631" y="19"/>
                    <a:pt x="58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18" name="Google Shape;19518;p68"/>
            <p:cNvSpPr/>
            <p:nvPr/>
          </p:nvSpPr>
          <p:spPr>
            <a:xfrm>
              <a:off x="4649250" y="2113925"/>
              <a:ext cx="301100" cy="310250"/>
            </a:xfrm>
            <a:custGeom>
              <a:avLst/>
              <a:gdLst/>
              <a:ahLst/>
              <a:cxnLst/>
              <a:rect l="l" t="t" r="r" b="b"/>
              <a:pathLst>
                <a:path w="12044" h="12410" extrusionOk="0">
                  <a:moveTo>
                    <a:pt x="2523" y="4666"/>
                  </a:moveTo>
                  <a:cubicBezTo>
                    <a:pt x="2562" y="4701"/>
                    <a:pt x="2601" y="4764"/>
                    <a:pt x="2634" y="4875"/>
                  </a:cubicBezTo>
                  <a:cubicBezTo>
                    <a:pt x="2639" y="4903"/>
                    <a:pt x="2640" y="4916"/>
                    <a:pt x="2637" y="4916"/>
                  </a:cubicBezTo>
                  <a:cubicBezTo>
                    <a:pt x="2628" y="4916"/>
                    <a:pt x="2580" y="4782"/>
                    <a:pt x="2523" y="4666"/>
                  </a:cubicBezTo>
                  <a:close/>
                  <a:moveTo>
                    <a:pt x="3499" y="5851"/>
                  </a:moveTo>
                  <a:lnTo>
                    <a:pt x="3499" y="5851"/>
                  </a:lnTo>
                  <a:cubicBezTo>
                    <a:pt x="3642" y="5985"/>
                    <a:pt x="3603" y="6060"/>
                    <a:pt x="3672" y="6282"/>
                  </a:cubicBezTo>
                  <a:lnTo>
                    <a:pt x="3598" y="6185"/>
                  </a:lnTo>
                  <a:cubicBezTo>
                    <a:pt x="3459" y="5927"/>
                    <a:pt x="3601" y="6122"/>
                    <a:pt x="3499" y="5851"/>
                  </a:cubicBezTo>
                  <a:close/>
                  <a:moveTo>
                    <a:pt x="3007" y="5879"/>
                  </a:moveTo>
                  <a:cubicBezTo>
                    <a:pt x="3116" y="5879"/>
                    <a:pt x="3289" y="6002"/>
                    <a:pt x="3359" y="6019"/>
                  </a:cubicBezTo>
                  <a:lnTo>
                    <a:pt x="3359" y="6019"/>
                  </a:lnTo>
                  <a:cubicBezTo>
                    <a:pt x="3170" y="6027"/>
                    <a:pt x="3232" y="6453"/>
                    <a:pt x="3069" y="6453"/>
                  </a:cubicBezTo>
                  <a:cubicBezTo>
                    <a:pt x="3033" y="6453"/>
                    <a:pt x="2984" y="6431"/>
                    <a:pt x="2919" y="6377"/>
                  </a:cubicBezTo>
                  <a:cubicBezTo>
                    <a:pt x="2903" y="6254"/>
                    <a:pt x="2895" y="6229"/>
                    <a:pt x="2900" y="6229"/>
                  </a:cubicBezTo>
                  <a:lnTo>
                    <a:pt x="2900" y="6229"/>
                  </a:lnTo>
                  <a:cubicBezTo>
                    <a:pt x="2904" y="6229"/>
                    <a:pt x="2915" y="6241"/>
                    <a:pt x="2935" y="6241"/>
                  </a:cubicBezTo>
                  <a:cubicBezTo>
                    <a:pt x="2942" y="6241"/>
                    <a:pt x="2949" y="6239"/>
                    <a:pt x="2958" y="6236"/>
                  </a:cubicBezTo>
                  <a:cubicBezTo>
                    <a:pt x="2875" y="5958"/>
                    <a:pt x="2920" y="5879"/>
                    <a:pt x="3007" y="5879"/>
                  </a:cubicBezTo>
                  <a:close/>
                  <a:moveTo>
                    <a:pt x="667" y="1"/>
                  </a:moveTo>
                  <a:cubicBezTo>
                    <a:pt x="591" y="1"/>
                    <a:pt x="563" y="244"/>
                    <a:pt x="504" y="244"/>
                  </a:cubicBezTo>
                  <a:cubicBezTo>
                    <a:pt x="479" y="244"/>
                    <a:pt x="448" y="200"/>
                    <a:pt x="406" y="74"/>
                  </a:cubicBezTo>
                  <a:cubicBezTo>
                    <a:pt x="384" y="64"/>
                    <a:pt x="367" y="59"/>
                    <a:pt x="353" y="59"/>
                  </a:cubicBezTo>
                  <a:cubicBezTo>
                    <a:pt x="222" y="59"/>
                    <a:pt x="395" y="468"/>
                    <a:pt x="422" y="623"/>
                  </a:cubicBezTo>
                  <a:cubicBezTo>
                    <a:pt x="255" y="1226"/>
                    <a:pt x="126" y="825"/>
                    <a:pt x="0" y="1184"/>
                  </a:cubicBezTo>
                  <a:cubicBezTo>
                    <a:pt x="269" y="2093"/>
                    <a:pt x="617" y="2979"/>
                    <a:pt x="1041" y="3827"/>
                  </a:cubicBezTo>
                  <a:cubicBezTo>
                    <a:pt x="1016" y="3741"/>
                    <a:pt x="999" y="3653"/>
                    <a:pt x="993" y="3565"/>
                  </a:cubicBezTo>
                  <a:lnTo>
                    <a:pt x="993" y="3565"/>
                  </a:lnTo>
                  <a:cubicBezTo>
                    <a:pt x="1139" y="3697"/>
                    <a:pt x="1324" y="3751"/>
                    <a:pt x="1382" y="4224"/>
                  </a:cubicBezTo>
                  <a:cubicBezTo>
                    <a:pt x="1217" y="3913"/>
                    <a:pt x="1127" y="3962"/>
                    <a:pt x="1064" y="3871"/>
                  </a:cubicBezTo>
                  <a:lnTo>
                    <a:pt x="1064" y="3871"/>
                  </a:lnTo>
                  <a:cubicBezTo>
                    <a:pt x="1748" y="5223"/>
                    <a:pt x="2622" y="6470"/>
                    <a:pt x="3661" y="7571"/>
                  </a:cubicBezTo>
                  <a:cubicBezTo>
                    <a:pt x="3670" y="7544"/>
                    <a:pt x="3685" y="7530"/>
                    <a:pt x="3706" y="7530"/>
                  </a:cubicBezTo>
                  <a:cubicBezTo>
                    <a:pt x="3732" y="7530"/>
                    <a:pt x="3767" y="7551"/>
                    <a:pt x="3812" y="7592"/>
                  </a:cubicBezTo>
                  <a:cubicBezTo>
                    <a:pt x="3793" y="7622"/>
                    <a:pt x="3779" y="7657"/>
                    <a:pt x="3777" y="7694"/>
                  </a:cubicBezTo>
                  <a:cubicBezTo>
                    <a:pt x="4507" y="8454"/>
                    <a:pt x="5311" y="9136"/>
                    <a:pt x="6181" y="9732"/>
                  </a:cubicBezTo>
                  <a:cubicBezTo>
                    <a:pt x="7936" y="10907"/>
                    <a:pt x="9779" y="11767"/>
                    <a:pt x="11656" y="12316"/>
                  </a:cubicBezTo>
                  <a:cubicBezTo>
                    <a:pt x="11633" y="12212"/>
                    <a:pt x="11601" y="12112"/>
                    <a:pt x="11564" y="12013"/>
                  </a:cubicBezTo>
                  <a:lnTo>
                    <a:pt x="11564" y="12013"/>
                  </a:lnTo>
                  <a:lnTo>
                    <a:pt x="11782" y="12177"/>
                  </a:lnTo>
                  <a:lnTo>
                    <a:pt x="11775" y="12351"/>
                  </a:lnTo>
                  <a:cubicBezTo>
                    <a:pt x="11844" y="12370"/>
                    <a:pt x="11911" y="12388"/>
                    <a:pt x="11981" y="12409"/>
                  </a:cubicBezTo>
                  <a:cubicBezTo>
                    <a:pt x="11988" y="12242"/>
                    <a:pt x="12025" y="12108"/>
                    <a:pt x="12044" y="11964"/>
                  </a:cubicBezTo>
                  <a:cubicBezTo>
                    <a:pt x="10871" y="11593"/>
                    <a:pt x="9753" y="11058"/>
                    <a:pt x="8731" y="10376"/>
                  </a:cubicBezTo>
                  <a:cubicBezTo>
                    <a:pt x="8720" y="10425"/>
                    <a:pt x="8702" y="10444"/>
                    <a:pt x="8680" y="10444"/>
                  </a:cubicBezTo>
                  <a:cubicBezTo>
                    <a:pt x="8620" y="10444"/>
                    <a:pt x="8529" y="10294"/>
                    <a:pt x="8460" y="10191"/>
                  </a:cubicBezTo>
                  <a:lnTo>
                    <a:pt x="8365" y="10121"/>
                  </a:lnTo>
                  <a:lnTo>
                    <a:pt x="8365" y="10121"/>
                  </a:lnTo>
                  <a:cubicBezTo>
                    <a:pt x="8369" y="10195"/>
                    <a:pt x="8381" y="10269"/>
                    <a:pt x="8399" y="10341"/>
                  </a:cubicBezTo>
                  <a:lnTo>
                    <a:pt x="8316" y="10089"/>
                  </a:lnTo>
                  <a:cubicBezTo>
                    <a:pt x="8177" y="9987"/>
                    <a:pt x="8040" y="9882"/>
                    <a:pt x="7903" y="9776"/>
                  </a:cubicBezTo>
                  <a:lnTo>
                    <a:pt x="7903" y="9776"/>
                  </a:lnTo>
                  <a:cubicBezTo>
                    <a:pt x="7922" y="9836"/>
                    <a:pt x="7929" y="9899"/>
                    <a:pt x="7926" y="9961"/>
                  </a:cubicBezTo>
                  <a:cubicBezTo>
                    <a:pt x="7910" y="9889"/>
                    <a:pt x="7894" y="9820"/>
                    <a:pt x="7871" y="9750"/>
                  </a:cubicBezTo>
                  <a:cubicBezTo>
                    <a:pt x="7678" y="9595"/>
                    <a:pt x="7488" y="9433"/>
                    <a:pt x="7300" y="9266"/>
                  </a:cubicBezTo>
                  <a:cubicBezTo>
                    <a:pt x="7293" y="9261"/>
                    <a:pt x="7287" y="9256"/>
                    <a:pt x="7282" y="9254"/>
                  </a:cubicBezTo>
                  <a:cubicBezTo>
                    <a:pt x="7222" y="9370"/>
                    <a:pt x="7101" y="9446"/>
                    <a:pt x="6969" y="9449"/>
                  </a:cubicBezTo>
                  <a:cubicBezTo>
                    <a:pt x="6910" y="9148"/>
                    <a:pt x="6928" y="9063"/>
                    <a:pt x="6976" y="9063"/>
                  </a:cubicBezTo>
                  <a:cubicBezTo>
                    <a:pt x="7040" y="9063"/>
                    <a:pt x="7155" y="9210"/>
                    <a:pt x="7214" y="9210"/>
                  </a:cubicBezTo>
                  <a:cubicBezTo>
                    <a:pt x="7216" y="9210"/>
                    <a:pt x="7218" y="9210"/>
                    <a:pt x="7219" y="9210"/>
                  </a:cubicBezTo>
                  <a:cubicBezTo>
                    <a:pt x="7103" y="9131"/>
                    <a:pt x="6987" y="9050"/>
                    <a:pt x="6874" y="8969"/>
                  </a:cubicBezTo>
                  <a:cubicBezTo>
                    <a:pt x="6874" y="8976"/>
                    <a:pt x="6874" y="8981"/>
                    <a:pt x="6872" y="8987"/>
                  </a:cubicBezTo>
                  <a:cubicBezTo>
                    <a:pt x="6846" y="8987"/>
                    <a:pt x="6828" y="8962"/>
                    <a:pt x="6811" y="8925"/>
                  </a:cubicBezTo>
                  <a:cubicBezTo>
                    <a:pt x="6644" y="8804"/>
                    <a:pt x="6480" y="8679"/>
                    <a:pt x="6318" y="8552"/>
                  </a:cubicBezTo>
                  <a:lnTo>
                    <a:pt x="6318" y="8552"/>
                  </a:lnTo>
                  <a:cubicBezTo>
                    <a:pt x="6364" y="8633"/>
                    <a:pt x="6406" y="8723"/>
                    <a:pt x="6429" y="8783"/>
                  </a:cubicBezTo>
                  <a:lnTo>
                    <a:pt x="6107" y="8408"/>
                  </a:lnTo>
                  <a:cubicBezTo>
                    <a:pt x="6109" y="8403"/>
                    <a:pt x="6114" y="8396"/>
                    <a:pt x="6118" y="8392"/>
                  </a:cubicBezTo>
                  <a:cubicBezTo>
                    <a:pt x="4934" y="7432"/>
                    <a:pt x="3890" y="6308"/>
                    <a:pt x="3021" y="5053"/>
                  </a:cubicBezTo>
                  <a:lnTo>
                    <a:pt x="2961" y="5123"/>
                  </a:lnTo>
                  <a:lnTo>
                    <a:pt x="3009" y="5035"/>
                  </a:lnTo>
                  <a:cubicBezTo>
                    <a:pt x="2836" y="4785"/>
                    <a:pt x="2669" y="4530"/>
                    <a:pt x="2511" y="4270"/>
                  </a:cubicBezTo>
                  <a:cubicBezTo>
                    <a:pt x="2476" y="4351"/>
                    <a:pt x="2446" y="4434"/>
                    <a:pt x="2423" y="4520"/>
                  </a:cubicBezTo>
                  <a:cubicBezTo>
                    <a:pt x="2465" y="4564"/>
                    <a:pt x="2499" y="4613"/>
                    <a:pt x="2523" y="4666"/>
                  </a:cubicBezTo>
                  <a:cubicBezTo>
                    <a:pt x="2482" y="4631"/>
                    <a:pt x="2440" y="4624"/>
                    <a:pt x="2400" y="4624"/>
                  </a:cubicBezTo>
                  <a:cubicBezTo>
                    <a:pt x="2375" y="4624"/>
                    <a:pt x="2350" y="4627"/>
                    <a:pt x="2327" y="4627"/>
                  </a:cubicBezTo>
                  <a:cubicBezTo>
                    <a:pt x="2241" y="4627"/>
                    <a:pt x="2176" y="4590"/>
                    <a:pt x="2170" y="4242"/>
                  </a:cubicBezTo>
                  <a:cubicBezTo>
                    <a:pt x="2118" y="4341"/>
                    <a:pt x="2037" y="4348"/>
                    <a:pt x="1966" y="4348"/>
                  </a:cubicBezTo>
                  <a:cubicBezTo>
                    <a:pt x="1955" y="4348"/>
                    <a:pt x="1944" y="4348"/>
                    <a:pt x="1933" y="4348"/>
                  </a:cubicBezTo>
                  <a:cubicBezTo>
                    <a:pt x="1907" y="4348"/>
                    <a:pt x="1883" y="4349"/>
                    <a:pt x="1864" y="4356"/>
                  </a:cubicBezTo>
                  <a:cubicBezTo>
                    <a:pt x="1809" y="4139"/>
                    <a:pt x="1849" y="4100"/>
                    <a:pt x="1908" y="4100"/>
                  </a:cubicBezTo>
                  <a:cubicBezTo>
                    <a:pt x="1941" y="4100"/>
                    <a:pt x="1979" y="4112"/>
                    <a:pt x="2010" y="4112"/>
                  </a:cubicBezTo>
                  <a:cubicBezTo>
                    <a:pt x="2056" y="4112"/>
                    <a:pt x="2087" y="4088"/>
                    <a:pt x="2066" y="3969"/>
                  </a:cubicBezTo>
                  <a:cubicBezTo>
                    <a:pt x="1928" y="3855"/>
                    <a:pt x="1810" y="3786"/>
                    <a:pt x="1705" y="3786"/>
                  </a:cubicBezTo>
                  <a:cubicBezTo>
                    <a:pt x="1618" y="3786"/>
                    <a:pt x="1540" y="3834"/>
                    <a:pt x="1468" y="3945"/>
                  </a:cubicBezTo>
                  <a:cubicBezTo>
                    <a:pt x="1332" y="3761"/>
                    <a:pt x="1240" y="3343"/>
                    <a:pt x="1101" y="3343"/>
                  </a:cubicBezTo>
                  <a:cubicBezTo>
                    <a:pt x="1093" y="3343"/>
                    <a:pt x="1084" y="3344"/>
                    <a:pt x="1076" y="3347"/>
                  </a:cubicBezTo>
                  <a:cubicBezTo>
                    <a:pt x="1078" y="3287"/>
                    <a:pt x="1090" y="3265"/>
                    <a:pt x="1108" y="3265"/>
                  </a:cubicBezTo>
                  <a:cubicBezTo>
                    <a:pt x="1157" y="3265"/>
                    <a:pt x="1250" y="3435"/>
                    <a:pt x="1292" y="3435"/>
                  </a:cubicBezTo>
                  <a:cubicBezTo>
                    <a:pt x="1313" y="3435"/>
                    <a:pt x="1321" y="3393"/>
                    <a:pt x="1306" y="3266"/>
                  </a:cubicBezTo>
                  <a:cubicBezTo>
                    <a:pt x="1275" y="3027"/>
                    <a:pt x="1127" y="3023"/>
                    <a:pt x="1132" y="2835"/>
                  </a:cubicBezTo>
                  <a:lnTo>
                    <a:pt x="1132" y="2835"/>
                  </a:lnTo>
                  <a:cubicBezTo>
                    <a:pt x="1165" y="2964"/>
                    <a:pt x="1185" y="3010"/>
                    <a:pt x="1198" y="3010"/>
                  </a:cubicBezTo>
                  <a:cubicBezTo>
                    <a:pt x="1232" y="3010"/>
                    <a:pt x="1227" y="2721"/>
                    <a:pt x="1310" y="2721"/>
                  </a:cubicBezTo>
                  <a:cubicBezTo>
                    <a:pt x="1325" y="2721"/>
                    <a:pt x="1341" y="2730"/>
                    <a:pt x="1361" y="2749"/>
                  </a:cubicBezTo>
                  <a:lnTo>
                    <a:pt x="1220" y="2492"/>
                  </a:lnTo>
                  <a:lnTo>
                    <a:pt x="1220" y="2492"/>
                  </a:lnTo>
                  <a:cubicBezTo>
                    <a:pt x="1248" y="2531"/>
                    <a:pt x="1296" y="2596"/>
                    <a:pt x="1317" y="2596"/>
                  </a:cubicBezTo>
                  <a:cubicBezTo>
                    <a:pt x="1324" y="2596"/>
                    <a:pt x="1328" y="2590"/>
                    <a:pt x="1329" y="2575"/>
                  </a:cubicBezTo>
                  <a:cubicBezTo>
                    <a:pt x="1412" y="2360"/>
                    <a:pt x="1238" y="1991"/>
                    <a:pt x="1164" y="1956"/>
                  </a:cubicBezTo>
                  <a:lnTo>
                    <a:pt x="1319" y="1898"/>
                  </a:lnTo>
                  <a:cubicBezTo>
                    <a:pt x="1071" y="1284"/>
                    <a:pt x="863" y="653"/>
                    <a:pt x="696" y="11"/>
                  </a:cubicBezTo>
                  <a:cubicBezTo>
                    <a:pt x="686" y="4"/>
                    <a:pt x="676" y="1"/>
                    <a:pt x="66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19" name="Google Shape;19519;p68"/>
            <p:cNvSpPr/>
            <p:nvPr/>
          </p:nvSpPr>
          <p:spPr>
            <a:xfrm>
              <a:off x="4631800" y="1903400"/>
              <a:ext cx="33575" cy="168950"/>
            </a:xfrm>
            <a:custGeom>
              <a:avLst/>
              <a:gdLst/>
              <a:ahLst/>
              <a:cxnLst/>
              <a:rect l="l" t="t" r="r" b="b"/>
              <a:pathLst>
                <a:path w="1343" h="6758" extrusionOk="0">
                  <a:moveTo>
                    <a:pt x="455" y="3476"/>
                  </a:moveTo>
                  <a:lnTo>
                    <a:pt x="455" y="3476"/>
                  </a:lnTo>
                  <a:cubicBezTo>
                    <a:pt x="473" y="3515"/>
                    <a:pt x="499" y="3550"/>
                    <a:pt x="529" y="3578"/>
                  </a:cubicBezTo>
                  <a:lnTo>
                    <a:pt x="527" y="3573"/>
                  </a:lnTo>
                  <a:lnTo>
                    <a:pt x="536" y="3585"/>
                  </a:lnTo>
                  <a:lnTo>
                    <a:pt x="529" y="3578"/>
                  </a:lnTo>
                  <a:lnTo>
                    <a:pt x="664" y="3956"/>
                  </a:lnTo>
                  <a:cubicBezTo>
                    <a:pt x="557" y="3812"/>
                    <a:pt x="490" y="3587"/>
                    <a:pt x="455" y="3476"/>
                  </a:cubicBezTo>
                  <a:close/>
                  <a:moveTo>
                    <a:pt x="647" y="3341"/>
                  </a:moveTo>
                  <a:lnTo>
                    <a:pt x="647" y="3341"/>
                  </a:lnTo>
                  <a:cubicBezTo>
                    <a:pt x="937" y="3671"/>
                    <a:pt x="677" y="3580"/>
                    <a:pt x="812" y="3958"/>
                  </a:cubicBezTo>
                  <a:lnTo>
                    <a:pt x="536" y="3585"/>
                  </a:lnTo>
                  <a:lnTo>
                    <a:pt x="536" y="3585"/>
                  </a:lnTo>
                  <a:cubicBezTo>
                    <a:pt x="552" y="3597"/>
                    <a:pt x="567" y="3603"/>
                    <a:pt x="580" y="3603"/>
                  </a:cubicBezTo>
                  <a:cubicBezTo>
                    <a:pt x="631" y="3603"/>
                    <a:pt x="664" y="3517"/>
                    <a:pt x="647" y="3341"/>
                  </a:cubicBezTo>
                  <a:close/>
                  <a:moveTo>
                    <a:pt x="218" y="4865"/>
                  </a:moveTo>
                  <a:cubicBezTo>
                    <a:pt x="343" y="4868"/>
                    <a:pt x="402" y="5232"/>
                    <a:pt x="487" y="5232"/>
                  </a:cubicBezTo>
                  <a:cubicBezTo>
                    <a:pt x="505" y="5232"/>
                    <a:pt x="524" y="5215"/>
                    <a:pt x="545" y="5175"/>
                  </a:cubicBezTo>
                  <a:lnTo>
                    <a:pt x="545" y="5175"/>
                  </a:lnTo>
                  <a:lnTo>
                    <a:pt x="536" y="5423"/>
                  </a:lnTo>
                  <a:lnTo>
                    <a:pt x="218" y="4865"/>
                  </a:lnTo>
                  <a:close/>
                  <a:moveTo>
                    <a:pt x="791" y="5639"/>
                  </a:moveTo>
                  <a:lnTo>
                    <a:pt x="833" y="5750"/>
                  </a:lnTo>
                  <a:cubicBezTo>
                    <a:pt x="817" y="5713"/>
                    <a:pt x="803" y="5676"/>
                    <a:pt x="791" y="5639"/>
                  </a:cubicBezTo>
                  <a:close/>
                  <a:moveTo>
                    <a:pt x="849" y="1"/>
                  </a:moveTo>
                  <a:cubicBezTo>
                    <a:pt x="817" y="103"/>
                    <a:pt x="784" y="205"/>
                    <a:pt x="752" y="307"/>
                  </a:cubicBezTo>
                  <a:lnTo>
                    <a:pt x="789" y="383"/>
                  </a:lnTo>
                  <a:lnTo>
                    <a:pt x="747" y="325"/>
                  </a:lnTo>
                  <a:cubicBezTo>
                    <a:pt x="550" y="982"/>
                    <a:pt x="395" y="1647"/>
                    <a:pt x="281" y="2321"/>
                  </a:cubicBezTo>
                  <a:lnTo>
                    <a:pt x="441" y="2799"/>
                  </a:lnTo>
                  <a:cubicBezTo>
                    <a:pt x="378" y="2743"/>
                    <a:pt x="307" y="2660"/>
                    <a:pt x="237" y="2583"/>
                  </a:cubicBezTo>
                  <a:cubicBezTo>
                    <a:pt x="47" y="3819"/>
                    <a:pt x="1" y="5073"/>
                    <a:pt x="96" y="6323"/>
                  </a:cubicBezTo>
                  <a:cubicBezTo>
                    <a:pt x="97" y="6323"/>
                    <a:pt x="99" y="6322"/>
                    <a:pt x="101" y="6322"/>
                  </a:cubicBezTo>
                  <a:cubicBezTo>
                    <a:pt x="149" y="6322"/>
                    <a:pt x="213" y="6387"/>
                    <a:pt x="309" y="6562"/>
                  </a:cubicBezTo>
                  <a:lnTo>
                    <a:pt x="279" y="6388"/>
                  </a:lnTo>
                  <a:lnTo>
                    <a:pt x="341" y="6738"/>
                  </a:lnTo>
                  <a:cubicBezTo>
                    <a:pt x="363" y="6752"/>
                    <a:pt x="382" y="6758"/>
                    <a:pt x="397" y="6758"/>
                  </a:cubicBezTo>
                  <a:cubicBezTo>
                    <a:pt x="509" y="6758"/>
                    <a:pt x="451" y="6418"/>
                    <a:pt x="358" y="6235"/>
                  </a:cubicBezTo>
                  <a:lnTo>
                    <a:pt x="358" y="6235"/>
                  </a:lnTo>
                  <a:cubicBezTo>
                    <a:pt x="432" y="6292"/>
                    <a:pt x="486" y="6315"/>
                    <a:pt x="526" y="6315"/>
                  </a:cubicBezTo>
                  <a:cubicBezTo>
                    <a:pt x="699" y="6315"/>
                    <a:pt x="614" y="5886"/>
                    <a:pt x="804" y="5886"/>
                  </a:cubicBezTo>
                  <a:cubicBezTo>
                    <a:pt x="828" y="5886"/>
                    <a:pt x="858" y="5894"/>
                    <a:pt x="893" y="5910"/>
                  </a:cubicBezTo>
                  <a:lnTo>
                    <a:pt x="833" y="5750"/>
                  </a:lnTo>
                  <a:lnTo>
                    <a:pt x="833" y="5750"/>
                  </a:lnTo>
                  <a:cubicBezTo>
                    <a:pt x="856" y="5806"/>
                    <a:pt x="893" y="5854"/>
                    <a:pt x="944" y="5889"/>
                  </a:cubicBezTo>
                  <a:cubicBezTo>
                    <a:pt x="926" y="5685"/>
                    <a:pt x="912" y="5479"/>
                    <a:pt x="902" y="5273"/>
                  </a:cubicBezTo>
                  <a:cubicBezTo>
                    <a:pt x="879" y="5247"/>
                    <a:pt x="858" y="5219"/>
                    <a:pt x="844" y="5189"/>
                  </a:cubicBezTo>
                  <a:cubicBezTo>
                    <a:pt x="782" y="5025"/>
                    <a:pt x="817" y="4830"/>
                    <a:pt x="884" y="4751"/>
                  </a:cubicBezTo>
                  <a:cubicBezTo>
                    <a:pt x="877" y="4359"/>
                    <a:pt x="886" y="3965"/>
                    <a:pt x="909" y="3569"/>
                  </a:cubicBezTo>
                  <a:cubicBezTo>
                    <a:pt x="803" y="3395"/>
                    <a:pt x="687" y="3265"/>
                    <a:pt x="768" y="3112"/>
                  </a:cubicBezTo>
                  <a:lnTo>
                    <a:pt x="768" y="3112"/>
                  </a:lnTo>
                  <a:cubicBezTo>
                    <a:pt x="822" y="3221"/>
                    <a:pt x="867" y="3253"/>
                    <a:pt x="905" y="3253"/>
                  </a:cubicBezTo>
                  <a:cubicBezTo>
                    <a:pt x="915" y="3253"/>
                    <a:pt x="925" y="3250"/>
                    <a:pt x="935" y="3246"/>
                  </a:cubicBezTo>
                  <a:cubicBezTo>
                    <a:pt x="946" y="3098"/>
                    <a:pt x="960" y="2947"/>
                    <a:pt x="979" y="2799"/>
                  </a:cubicBezTo>
                  <a:cubicBezTo>
                    <a:pt x="974" y="2797"/>
                    <a:pt x="970" y="2794"/>
                    <a:pt x="967" y="2792"/>
                  </a:cubicBezTo>
                  <a:cubicBezTo>
                    <a:pt x="970" y="2787"/>
                    <a:pt x="974" y="2783"/>
                    <a:pt x="981" y="2778"/>
                  </a:cubicBezTo>
                  <a:cubicBezTo>
                    <a:pt x="1058" y="2111"/>
                    <a:pt x="1178" y="1448"/>
                    <a:pt x="1343" y="796"/>
                  </a:cubicBezTo>
                  <a:cubicBezTo>
                    <a:pt x="1199" y="671"/>
                    <a:pt x="1016" y="191"/>
                    <a:pt x="8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20" name="Google Shape;19520;p68"/>
            <p:cNvSpPr/>
            <p:nvPr/>
          </p:nvSpPr>
          <p:spPr>
            <a:xfrm>
              <a:off x="4686675" y="1590400"/>
              <a:ext cx="770025" cy="268050"/>
            </a:xfrm>
            <a:custGeom>
              <a:avLst/>
              <a:gdLst/>
              <a:ahLst/>
              <a:cxnLst/>
              <a:rect l="l" t="t" r="r" b="b"/>
              <a:pathLst>
                <a:path w="30801" h="10722" extrusionOk="0">
                  <a:moveTo>
                    <a:pt x="19785" y="823"/>
                  </a:moveTo>
                  <a:lnTo>
                    <a:pt x="19970" y="881"/>
                  </a:lnTo>
                  <a:cubicBezTo>
                    <a:pt x="20011" y="997"/>
                    <a:pt x="20008" y="1027"/>
                    <a:pt x="19987" y="1027"/>
                  </a:cubicBezTo>
                  <a:cubicBezTo>
                    <a:pt x="19964" y="1027"/>
                    <a:pt x="19919" y="988"/>
                    <a:pt x="19894" y="988"/>
                  </a:cubicBezTo>
                  <a:cubicBezTo>
                    <a:pt x="19866" y="988"/>
                    <a:pt x="19860" y="1031"/>
                    <a:pt x="19921" y="1208"/>
                  </a:cubicBezTo>
                  <a:cubicBezTo>
                    <a:pt x="19808" y="1187"/>
                    <a:pt x="19817" y="937"/>
                    <a:pt x="19785" y="823"/>
                  </a:cubicBezTo>
                  <a:close/>
                  <a:moveTo>
                    <a:pt x="9033" y="1662"/>
                  </a:moveTo>
                  <a:cubicBezTo>
                    <a:pt x="9096" y="1662"/>
                    <a:pt x="9184" y="1686"/>
                    <a:pt x="9260" y="1686"/>
                  </a:cubicBezTo>
                  <a:cubicBezTo>
                    <a:pt x="9287" y="1686"/>
                    <a:pt x="9311" y="1683"/>
                    <a:pt x="9333" y="1675"/>
                  </a:cubicBezTo>
                  <a:lnTo>
                    <a:pt x="9333" y="1675"/>
                  </a:lnTo>
                  <a:cubicBezTo>
                    <a:pt x="9270" y="1749"/>
                    <a:pt x="9227" y="1774"/>
                    <a:pt x="9185" y="1774"/>
                  </a:cubicBezTo>
                  <a:cubicBezTo>
                    <a:pt x="9125" y="1774"/>
                    <a:pt x="9069" y="1723"/>
                    <a:pt x="8961" y="1693"/>
                  </a:cubicBezTo>
                  <a:cubicBezTo>
                    <a:pt x="8972" y="1670"/>
                    <a:pt x="8999" y="1662"/>
                    <a:pt x="9033" y="1662"/>
                  </a:cubicBezTo>
                  <a:close/>
                  <a:moveTo>
                    <a:pt x="23019" y="1985"/>
                  </a:moveTo>
                  <a:lnTo>
                    <a:pt x="23002" y="2043"/>
                  </a:lnTo>
                  <a:cubicBezTo>
                    <a:pt x="23002" y="2005"/>
                    <a:pt x="23009" y="1989"/>
                    <a:pt x="23019" y="1985"/>
                  </a:cubicBezTo>
                  <a:close/>
                  <a:moveTo>
                    <a:pt x="23086" y="1764"/>
                  </a:moveTo>
                  <a:lnTo>
                    <a:pt x="23104" y="1964"/>
                  </a:lnTo>
                  <a:cubicBezTo>
                    <a:pt x="23145" y="1918"/>
                    <a:pt x="23186" y="1883"/>
                    <a:pt x="23216" y="1883"/>
                  </a:cubicBezTo>
                  <a:cubicBezTo>
                    <a:pt x="23230" y="1883"/>
                    <a:pt x="23242" y="1891"/>
                    <a:pt x="23250" y="1910"/>
                  </a:cubicBezTo>
                  <a:lnTo>
                    <a:pt x="23234" y="2031"/>
                  </a:lnTo>
                  <a:lnTo>
                    <a:pt x="23371" y="2216"/>
                  </a:lnTo>
                  <a:cubicBezTo>
                    <a:pt x="23332" y="2383"/>
                    <a:pt x="23447" y="2711"/>
                    <a:pt x="23381" y="2711"/>
                  </a:cubicBezTo>
                  <a:cubicBezTo>
                    <a:pt x="23368" y="2711"/>
                    <a:pt x="23348" y="2698"/>
                    <a:pt x="23318" y="2668"/>
                  </a:cubicBezTo>
                  <a:cubicBezTo>
                    <a:pt x="23269" y="2506"/>
                    <a:pt x="23223" y="2316"/>
                    <a:pt x="23216" y="2168"/>
                  </a:cubicBezTo>
                  <a:cubicBezTo>
                    <a:pt x="23206" y="2162"/>
                    <a:pt x="23191" y="2160"/>
                    <a:pt x="23174" y="2160"/>
                  </a:cubicBezTo>
                  <a:cubicBezTo>
                    <a:pt x="23144" y="2160"/>
                    <a:pt x="23107" y="2166"/>
                    <a:pt x="23075" y="2166"/>
                  </a:cubicBezTo>
                  <a:cubicBezTo>
                    <a:pt x="23029" y="2166"/>
                    <a:pt x="22992" y="2153"/>
                    <a:pt x="23000" y="2094"/>
                  </a:cubicBezTo>
                  <a:cubicBezTo>
                    <a:pt x="23019" y="2068"/>
                    <a:pt x="23042" y="2036"/>
                    <a:pt x="23067" y="2005"/>
                  </a:cubicBezTo>
                  <a:cubicBezTo>
                    <a:pt x="23053" y="1991"/>
                    <a:pt x="23040" y="1982"/>
                    <a:pt x="23028" y="1982"/>
                  </a:cubicBezTo>
                  <a:cubicBezTo>
                    <a:pt x="23025" y="1982"/>
                    <a:pt x="23022" y="1983"/>
                    <a:pt x="23019" y="1985"/>
                  </a:cubicBezTo>
                  <a:lnTo>
                    <a:pt x="23086" y="1764"/>
                  </a:lnTo>
                  <a:close/>
                  <a:moveTo>
                    <a:pt x="29181" y="8531"/>
                  </a:moveTo>
                  <a:lnTo>
                    <a:pt x="29181" y="8531"/>
                  </a:lnTo>
                  <a:cubicBezTo>
                    <a:pt x="29208" y="8550"/>
                    <a:pt x="29229" y="8575"/>
                    <a:pt x="29241" y="8605"/>
                  </a:cubicBezTo>
                  <a:cubicBezTo>
                    <a:pt x="29220" y="8582"/>
                    <a:pt x="29199" y="8557"/>
                    <a:pt x="29181" y="8531"/>
                  </a:cubicBezTo>
                  <a:close/>
                  <a:moveTo>
                    <a:pt x="15873" y="1"/>
                  </a:moveTo>
                  <a:cubicBezTo>
                    <a:pt x="10944" y="1"/>
                    <a:pt x="5982" y="1892"/>
                    <a:pt x="2820" y="5365"/>
                  </a:cubicBezTo>
                  <a:cubicBezTo>
                    <a:pt x="2850" y="5406"/>
                    <a:pt x="2880" y="5446"/>
                    <a:pt x="2906" y="5483"/>
                  </a:cubicBezTo>
                  <a:cubicBezTo>
                    <a:pt x="2895" y="5487"/>
                    <a:pt x="2883" y="5489"/>
                    <a:pt x="2871" y="5489"/>
                  </a:cubicBezTo>
                  <a:cubicBezTo>
                    <a:pt x="2831" y="5489"/>
                    <a:pt x="2786" y="5469"/>
                    <a:pt x="2743" y="5446"/>
                  </a:cubicBezTo>
                  <a:cubicBezTo>
                    <a:pt x="2725" y="5464"/>
                    <a:pt x="2709" y="5485"/>
                    <a:pt x="2690" y="5504"/>
                  </a:cubicBezTo>
                  <a:lnTo>
                    <a:pt x="2820" y="5824"/>
                  </a:lnTo>
                  <a:cubicBezTo>
                    <a:pt x="2779" y="5829"/>
                    <a:pt x="2740" y="5833"/>
                    <a:pt x="2700" y="5833"/>
                  </a:cubicBezTo>
                  <a:cubicBezTo>
                    <a:pt x="2620" y="5833"/>
                    <a:pt x="2541" y="5818"/>
                    <a:pt x="2458" y="5773"/>
                  </a:cubicBezTo>
                  <a:cubicBezTo>
                    <a:pt x="2108" y="6188"/>
                    <a:pt x="1784" y="6626"/>
                    <a:pt x="1489" y="7080"/>
                  </a:cubicBezTo>
                  <a:cubicBezTo>
                    <a:pt x="937" y="7815"/>
                    <a:pt x="441" y="8587"/>
                    <a:pt x="1" y="9394"/>
                  </a:cubicBezTo>
                  <a:cubicBezTo>
                    <a:pt x="131" y="9568"/>
                    <a:pt x="263" y="9802"/>
                    <a:pt x="411" y="9982"/>
                  </a:cubicBezTo>
                  <a:cubicBezTo>
                    <a:pt x="416" y="9976"/>
                    <a:pt x="421" y="9966"/>
                    <a:pt x="427" y="9955"/>
                  </a:cubicBezTo>
                  <a:cubicBezTo>
                    <a:pt x="254" y="9408"/>
                    <a:pt x="585" y="9549"/>
                    <a:pt x="562" y="9201"/>
                  </a:cubicBezTo>
                  <a:lnTo>
                    <a:pt x="562" y="9201"/>
                  </a:lnTo>
                  <a:lnTo>
                    <a:pt x="708" y="9431"/>
                  </a:lnTo>
                  <a:cubicBezTo>
                    <a:pt x="801" y="9268"/>
                    <a:pt x="893" y="9109"/>
                    <a:pt x="991" y="8949"/>
                  </a:cubicBezTo>
                  <a:cubicBezTo>
                    <a:pt x="977" y="8884"/>
                    <a:pt x="972" y="8828"/>
                    <a:pt x="988" y="8796"/>
                  </a:cubicBezTo>
                  <a:lnTo>
                    <a:pt x="988" y="8796"/>
                  </a:lnTo>
                  <a:cubicBezTo>
                    <a:pt x="1005" y="8819"/>
                    <a:pt x="1028" y="8835"/>
                    <a:pt x="1056" y="8847"/>
                  </a:cubicBezTo>
                  <a:cubicBezTo>
                    <a:pt x="1341" y="8381"/>
                    <a:pt x="1656" y="7922"/>
                    <a:pt x="1999" y="7470"/>
                  </a:cubicBezTo>
                  <a:cubicBezTo>
                    <a:pt x="4253" y="4052"/>
                    <a:pt x="8101" y="1808"/>
                    <a:pt x="12241" y="1013"/>
                  </a:cubicBezTo>
                  <a:cubicBezTo>
                    <a:pt x="12261" y="989"/>
                    <a:pt x="12283" y="978"/>
                    <a:pt x="12299" y="978"/>
                  </a:cubicBezTo>
                  <a:cubicBezTo>
                    <a:pt x="12311" y="978"/>
                    <a:pt x="12320" y="986"/>
                    <a:pt x="12320" y="999"/>
                  </a:cubicBezTo>
                  <a:cubicBezTo>
                    <a:pt x="13395" y="797"/>
                    <a:pt x="14486" y="695"/>
                    <a:pt x="15577" y="695"/>
                  </a:cubicBezTo>
                  <a:cubicBezTo>
                    <a:pt x="16025" y="695"/>
                    <a:pt x="16473" y="712"/>
                    <a:pt x="16919" y="747"/>
                  </a:cubicBezTo>
                  <a:cubicBezTo>
                    <a:pt x="16829" y="652"/>
                    <a:pt x="16776" y="529"/>
                    <a:pt x="16764" y="399"/>
                  </a:cubicBezTo>
                  <a:lnTo>
                    <a:pt x="16764" y="399"/>
                  </a:lnTo>
                  <a:cubicBezTo>
                    <a:pt x="16843" y="543"/>
                    <a:pt x="16961" y="656"/>
                    <a:pt x="17054" y="758"/>
                  </a:cubicBezTo>
                  <a:cubicBezTo>
                    <a:pt x="18296" y="863"/>
                    <a:pt x="19520" y="1113"/>
                    <a:pt x="20705" y="1507"/>
                  </a:cubicBezTo>
                  <a:cubicBezTo>
                    <a:pt x="20705" y="1475"/>
                    <a:pt x="20703" y="1442"/>
                    <a:pt x="20698" y="1410"/>
                  </a:cubicBezTo>
                  <a:cubicBezTo>
                    <a:pt x="20742" y="1405"/>
                    <a:pt x="20785" y="1401"/>
                    <a:pt x="20828" y="1401"/>
                  </a:cubicBezTo>
                  <a:cubicBezTo>
                    <a:pt x="20972" y="1401"/>
                    <a:pt x="21112" y="1448"/>
                    <a:pt x="21231" y="1695"/>
                  </a:cubicBezTo>
                  <a:cubicBezTo>
                    <a:pt x="22258" y="2082"/>
                    <a:pt x="23234" y="2590"/>
                    <a:pt x="24138" y="3206"/>
                  </a:cubicBezTo>
                  <a:cubicBezTo>
                    <a:pt x="24748" y="3614"/>
                    <a:pt x="25328" y="4062"/>
                    <a:pt x="25872" y="4549"/>
                  </a:cubicBezTo>
                  <a:lnTo>
                    <a:pt x="26464" y="3925"/>
                  </a:lnTo>
                  <a:lnTo>
                    <a:pt x="26229" y="4398"/>
                  </a:lnTo>
                  <a:lnTo>
                    <a:pt x="25914" y="4588"/>
                  </a:lnTo>
                  <a:cubicBezTo>
                    <a:pt x="25979" y="4646"/>
                    <a:pt x="26042" y="4704"/>
                    <a:pt x="26104" y="4762"/>
                  </a:cubicBezTo>
                  <a:cubicBezTo>
                    <a:pt x="26130" y="4702"/>
                    <a:pt x="26162" y="4644"/>
                    <a:pt x="26204" y="4593"/>
                  </a:cubicBezTo>
                  <a:cubicBezTo>
                    <a:pt x="26246" y="4692"/>
                    <a:pt x="26630" y="4750"/>
                    <a:pt x="26535" y="5035"/>
                  </a:cubicBezTo>
                  <a:cubicBezTo>
                    <a:pt x="26515" y="5063"/>
                    <a:pt x="26487" y="5082"/>
                    <a:pt x="26454" y="5096"/>
                  </a:cubicBezTo>
                  <a:cubicBezTo>
                    <a:pt x="26807" y="5443"/>
                    <a:pt x="27140" y="5805"/>
                    <a:pt x="27453" y="6183"/>
                  </a:cubicBezTo>
                  <a:lnTo>
                    <a:pt x="27588" y="5977"/>
                  </a:lnTo>
                  <a:lnTo>
                    <a:pt x="27544" y="6292"/>
                  </a:lnTo>
                  <a:cubicBezTo>
                    <a:pt x="27546" y="6294"/>
                    <a:pt x="27546" y="6294"/>
                    <a:pt x="27548" y="6297"/>
                  </a:cubicBezTo>
                  <a:lnTo>
                    <a:pt x="27975" y="6032"/>
                  </a:lnTo>
                  <a:lnTo>
                    <a:pt x="27975" y="6032"/>
                  </a:lnTo>
                  <a:cubicBezTo>
                    <a:pt x="27778" y="6248"/>
                    <a:pt x="27801" y="6477"/>
                    <a:pt x="27963" y="6519"/>
                  </a:cubicBezTo>
                  <a:lnTo>
                    <a:pt x="28198" y="6046"/>
                  </a:lnTo>
                  <a:lnTo>
                    <a:pt x="28198" y="6046"/>
                  </a:lnTo>
                  <a:cubicBezTo>
                    <a:pt x="28232" y="6127"/>
                    <a:pt x="28072" y="6540"/>
                    <a:pt x="27938" y="6790"/>
                  </a:cubicBezTo>
                  <a:cubicBezTo>
                    <a:pt x="27956" y="6816"/>
                    <a:pt x="27975" y="6841"/>
                    <a:pt x="27994" y="6867"/>
                  </a:cubicBezTo>
                  <a:lnTo>
                    <a:pt x="28214" y="6762"/>
                  </a:lnTo>
                  <a:lnTo>
                    <a:pt x="28214" y="6762"/>
                  </a:lnTo>
                  <a:cubicBezTo>
                    <a:pt x="28225" y="6876"/>
                    <a:pt x="28172" y="6946"/>
                    <a:pt x="28100" y="7011"/>
                  </a:cubicBezTo>
                  <a:cubicBezTo>
                    <a:pt x="28520" y="7583"/>
                    <a:pt x="28898" y="8186"/>
                    <a:pt x="29238" y="8809"/>
                  </a:cubicBezTo>
                  <a:cubicBezTo>
                    <a:pt x="29266" y="8816"/>
                    <a:pt x="29294" y="8830"/>
                    <a:pt x="29320" y="8851"/>
                  </a:cubicBezTo>
                  <a:cubicBezTo>
                    <a:pt x="29296" y="8777"/>
                    <a:pt x="29276" y="8677"/>
                    <a:pt x="29241" y="8605"/>
                  </a:cubicBezTo>
                  <a:lnTo>
                    <a:pt x="29241" y="8605"/>
                  </a:lnTo>
                  <a:cubicBezTo>
                    <a:pt x="29285" y="8651"/>
                    <a:pt x="29321" y="8674"/>
                    <a:pt x="29350" y="8674"/>
                  </a:cubicBezTo>
                  <a:cubicBezTo>
                    <a:pt x="29372" y="8674"/>
                    <a:pt x="29389" y="8661"/>
                    <a:pt x="29403" y="8636"/>
                  </a:cubicBezTo>
                  <a:lnTo>
                    <a:pt x="29368" y="8522"/>
                  </a:lnTo>
                  <a:lnTo>
                    <a:pt x="29623" y="8738"/>
                  </a:lnTo>
                  <a:cubicBezTo>
                    <a:pt x="29653" y="8974"/>
                    <a:pt x="29644" y="9224"/>
                    <a:pt x="29746" y="9496"/>
                  </a:cubicBezTo>
                  <a:cubicBezTo>
                    <a:pt x="29642" y="9354"/>
                    <a:pt x="29542" y="9262"/>
                    <a:pt x="29447" y="9208"/>
                  </a:cubicBezTo>
                  <a:lnTo>
                    <a:pt x="29447" y="9208"/>
                  </a:lnTo>
                  <a:cubicBezTo>
                    <a:pt x="29533" y="9375"/>
                    <a:pt x="29614" y="9542"/>
                    <a:pt x="29693" y="9711"/>
                  </a:cubicBezTo>
                  <a:cubicBezTo>
                    <a:pt x="29695" y="9707"/>
                    <a:pt x="29700" y="9704"/>
                    <a:pt x="29702" y="9700"/>
                  </a:cubicBezTo>
                  <a:cubicBezTo>
                    <a:pt x="29704" y="9714"/>
                    <a:pt x="29704" y="9727"/>
                    <a:pt x="29704" y="9739"/>
                  </a:cubicBezTo>
                  <a:cubicBezTo>
                    <a:pt x="29834" y="10015"/>
                    <a:pt x="29955" y="10291"/>
                    <a:pt x="30066" y="10571"/>
                  </a:cubicBezTo>
                  <a:lnTo>
                    <a:pt x="30126" y="10421"/>
                  </a:lnTo>
                  <a:lnTo>
                    <a:pt x="30126" y="10421"/>
                  </a:lnTo>
                  <a:cubicBezTo>
                    <a:pt x="30117" y="10479"/>
                    <a:pt x="30096" y="10548"/>
                    <a:pt x="30087" y="10620"/>
                  </a:cubicBezTo>
                  <a:cubicBezTo>
                    <a:pt x="30101" y="10655"/>
                    <a:pt x="30112" y="10687"/>
                    <a:pt x="30126" y="10722"/>
                  </a:cubicBezTo>
                  <a:cubicBezTo>
                    <a:pt x="30140" y="10682"/>
                    <a:pt x="30162" y="10669"/>
                    <a:pt x="30187" y="10669"/>
                  </a:cubicBezTo>
                  <a:cubicBezTo>
                    <a:pt x="30235" y="10669"/>
                    <a:pt x="30294" y="10713"/>
                    <a:pt x="30342" y="10713"/>
                  </a:cubicBezTo>
                  <a:cubicBezTo>
                    <a:pt x="30384" y="10713"/>
                    <a:pt x="30417" y="10678"/>
                    <a:pt x="30421" y="10543"/>
                  </a:cubicBezTo>
                  <a:cubicBezTo>
                    <a:pt x="30400" y="10523"/>
                    <a:pt x="30384" y="10499"/>
                    <a:pt x="30370" y="10474"/>
                  </a:cubicBezTo>
                  <a:lnTo>
                    <a:pt x="30342" y="10499"/>
                  </a:lnTo>
                  <a:lnTo>
                    <a:pt x="30309" y="10333"/>
                  </a:lnTo>
                  <a:lnTo>
                    <a:pt x="30316" y="10333"/>
                  </a:lnTo>
                  <a:cubicBezTo>
                    <a:pt x="30263" y="10134"/>
                    <a:pt x="30255" y="9902"/>
                    <a:pt x="30166" y="9902"/>
                  </a:cubicBezTo>
                  <a:cubicBezTo>
                    <a:pt x="30160" y="9902"/>
                    <a:pt x="30153" y="9903"/>
                    <a:pt x="30145" y="9906"/>
                  </a:cubicBezTo>
                  <a:lnTo>
                    <a:pt x="30177" y="10015"/>
                  </a:lnTo>
                  <a:cubicBezTo>
                    <a:pt x="30121" y="9938"/>
                    <a:pt x="30089" y="9918"/>
                    <a:pt x="30067" y="9918"/>
                  </a:cubicBezTo>
                  <a:cubicBezTo>
                    <a:pt x="30042" y="9918"/>
                    <a:pt x="30032" y="9947"/>
                    <a:pt x="30015" y="9947"/>
                  </a:cubicBezTo>
                  <a:cubicBezTo>
                    <a:pt x="29992" y="9947"/>
                    <a:pt x="29957" y="9893"/>
                    <a:pt x="29855" y="9642"/>
                  </a:cubicBezTo>
                  <a:lnTo>
                    <a:pt x="29855" y="9642"/>
                  </a:lnTo>
                  <a:cubicBezTo>
                    <a:pt x="29884" y="9672"/>
                    <a:pt x="29908" y="9684"/>
                    <a:pt x="29929" y="9684"/>
                  </a:cubicBezTo>
                  <a:cubicBezTo>
                    <a:pt x="30020" y="9684"/>
                    <a:pt x="30049" y="9445"/>
                    <a:pt x="30133" y="9445"/>
                  </a:cubicBezTo>
                  <a:cubicBezTo>
                    <a:pt x="30173" y="9445"/>
                    <a:pt x="30226" y="9499"/>
                    <a:pt x="30305" y="9660"/>
                  </a:cubicBezTo>
                  <a:lnTo>
                    <a:pt x="30289" y="10098"/>
                  </a:lnTo>
                  <a:cubicBezTo>
                    <a:pt x="30507" y="10264"/>
                    <a:pt x="30658" y="10455"/>
                    <a:pt x="30782" y="10455"/>
                  </a:cubicBezTo>
                  <a:cubicBezTo>
                    <a:pt x="30789" y="10455"/>
                    <a:pt x="30795" y="10454"/>
                    <a:pt x="30801" y="10453"/>
                  </a:cubicBezTo>
                  <a:cubicBezTo>
                    <a:pt x="30578" y="9929"/>
                    <a:pt x="30335" y="9415"/>
                    <a:pt x="30068" y="8905"/>
                  </a:cubicBezTo>
                  <a:cubicBezTo>
                    <a:pt x="29994" y="8888"/>
                    <a:pt x="29922" y="8860"/>
                    <a:pt x="29855" y="8823"/>
                  </a:cubicBezTo>
                  <a:lnTo>
                    <a:pt x="29855" y="8823"/>
                  </a:lnTo>
                  <a:cubicBezTo>
                    <a:pt x="29867" y="8923"/>
                    <a:pt x="29848" y="8990"/>
                    <a:pt x="29799" y="9041"/>
                  </a:cubicBezTo>
                  <a:cubicBezTo>
                    <a:pt x="29804" y="8956"/>
                    <a:pt x="29762" y="8796"/>
                    <a:pt x="29735" y="8670"/>
                  </a:cubicBezTo>
                  <a:cubicBezTo>
                    <a:pt x="29728" y="8650"/>
                    <a:pt x="29723" y="8631"/>
                    <a:pt x="29721" y="8612"/>
                  </a:cubicBezTo>
                  <a:cubicBezTo>
                    <a:pt x="29708" y="8543"/>
                    <a:pt x="29702" y="8495"/>
                    <a:pt x="29719" y="8495"/>
                  </a:cubicBezTo>
                  <a:cubicBezTo>
                    <a:pt x="29723" y="8495"/>
                    <a:pt x="29728" y="8498"/>
                    <a:pt x="29735" y="8503"/>
                  </a:cubicBezTo>
                  <a:cubicBezTo>
                    <a:pt x="29742" y="8499"/>
                    <a:pt x="29751" y="8496"/>
                    <a:pt x="29758" y="8492"/>
                  </a:cubicBezTo>
                  <a:lnTo>
                    <a:pt x="29644" y="8174"/>
                  </a:lnTo>
                  <a:lnTo>
                    <a:pt x="29684" y="8195"/>
                  </a:lnTo>
                  <a:cubicBezTo>
                    <a:pt x="29656" y="8146"/>
                    <a:pt x="29628" y="8098"/>
                    <a:pt x="29600" y="8051"/>
                  </a:cubicBezTo>
                  <a:cubicBezTo>
                    <a:pt x="29589" y="8079"/>
                    <a:pt x="29589" y="8112"/>
                    <a:pt x="29600" y="8142"/>
                  </a:cubicBezTo>
                  <a:cubicBezTo>
                    <a:pt x="29526" y="8123"/>
                    <a:pt x="29538" y="8075"/>
                    <a:pt x="29579" y="8014"/>
                  </a:cubicBezTo>
                  <a:cubicBezTo>
                    <a:pt x="29547" y="7956"/>
                    <a:pt x="29512" y="7901"/>
                    <a:pt x="29480" y="7843"/>
                  </a:cubicBezTo>
                  <a:cubicBezTo>
                    <a:pt x="29478" y="7843"/>
                    <a:pt x="29477" y="7843"/>
                    <a:pt x="29476" y="7843"/>
                  </a:cubicBezTo>
                  <a:cubicBezTo>
                    <a:pt x="29437" y="7843"/>
                    <a:pt x="29411" y="7898"/>
                    <a:pt x="29375" y="7898"/>
                  </a:cubicBezTo>
                  <a:cubicBezTo>
                    <a:pt x="29359" y="7898"/>
                    <a:pt x="29341" y="7887"/>
                    <a:pt x="29320" y="7857"/>
                  </a:cubicBezTo>
                  <a:cubicBezTo>
                    <a:pt x="29322" y="7774"/>
                    <a:pt x="29353" y="7730"/>
                    <a:pt x="29397" y="7730"/>
                  </a:cubicBezTo>
                  <a:cubicBezTo>
                    <a:pt x="29402" y="7730"/>
                    <a:pt x="29407" y="7730"/>
                    <a:pt x="29412" y="7731"/>
                  </a:cubicBezTo>
                  <a:cubicBezTo>
                    <a:pt x="28977" y="7008"/>
                    <a:pt x="28501" y="6310"/>
                    <a:pt x="27987" y="5643"/>
                  </a:cubicBezTo>
                  <a:cubicBezTo>
                    <a:pt x="27961" y="5652"/>
                    <a:pt x="27936" y="5680"/>
                    <a:pt x="27901" y="5766"/>
                  </a:cubicBezTo>
                  <a:cubicBezTo>
                    <a:pt x="27829" y="5747"/>
                    <a:pt x="27838" y="5631"/>
                    <a:pt x="27887" y="5513"/>
                  </a:cubicBezTo>
                  <a:cubicBezTo>
                    <a:pt x="27873" y="5492"/>
                    <a:pt x="27854" y="5471"/>
                    <a:pt x="27838" y="5453"/>
                  </a:cubicBezTo>
                  <a:cubicBezTo>
                    <a:pt x="27803" y="5539"/>
                    <a:pt x="27743" y="5552"/>
                    <a:pt x="27675" y="5552"/>
                  </a:cubicBezTo>
                  <a:cubicBezTo>
                    <a:pt x="27647" y="5552"/>
                    <a:pt x="27618" y="5549"/>
                    <a:pt x="27589" y="5549"/>
                  </a:cubicBezTo>
                  <a:cubicBezTo>
                    <a:pt x="27489" y="5549"/>
                    <a:pt x="27389" y="5574"/>
                    <a:pt x="27335" y="5796"/>
                  </a:cubicBezTo>
                  <a:cubicBezTo>
                    <a:pt x="27379" y="5467"/>
                    <a:pt x="27544" y="5369"/>
                    <a:pt x="27704" y="5281"/>
                  </a:cubicBezTo>
                  <a:cubicBezTo>
                    <a:pt x="26962" y="4356"/>
                    <a:pt x="26148" y="3494"/>
                    <a:pt x="25267" y="2701"/>
                  </a:cubicBezTo>
                  <a:cubicBezTo>
                    <a:pt x="24625" y="2272"/>
                    <a:pt x="23951" y="1894"/>
                    <a:pt x="23248" y="1570"/>
                  </a:cubicBezTo>
                  <a:cubicBezTo>
                    <a:pt x="23086" y="1646"/>
                    <a:pt x="23016" y="1632"/>
                    <a:pt x="22815" y="1820"/>
                  </a:cubicBezTo>
                  <a:lnTo>
                    <a:pt x="22995" y="1456"/>
                  </a:lnTo>
                  <a:cubicBezTo>
                    <a:pt x="22309" y="1152"/>
                    <a:pt x="21602" y="897"/>
                    <a:pt x="20881" y="691"/>
                  </a:cubicBezTo>
                  <a:lnTo>
                    <a:pt x="20881" y="691"/>
                  </a:lnTo>
                  <a:cubicBezTo>
                    <a:pt x="20911" y="832"/>
                    <a:pt x="20916" y="928"/>
                    <a:pt x="20942" y="1013"/>
                  </a:cubicBezTo>
                  <a:cubicBezTo>
                    <a:pt x="20886" y="870"/>
                    <a:pt x="20829" y="797"/>
                    <a:pt x="20787" y="797"/>
                  </a:cubicBezTo>
                  <a:cubicBezTo>
                    <a:pt x="20757" y="797"/>
                    <a:pt x="20734" y="831"/>
                    <a:pt x="20723" y="900"/>
                  </a:cubicBezTo>
                  <a:lnTo>
                    <a:pt x="20723" y="900"/>
                  </a:lnTo>
                  <a:cubicBezTo>
                    <a:pt x="20730" y="755"/>
                    <a:pt x="20691" y="678"/>
                    <a:pt x="20629" y="621"/>
                  </a:cubicBezTo>
                  <a:cubicBezTo>
                    <a:pt x="20559" y="603"/>
                    <a:pt x="20492" y="584"/>
                    <a:pt x="20425" y="566"/>
                  </a:cubicBezTo>
                  <a:lnTo>
                    <a:pt x="20425" y="566"/>
                  </a:lnTo>
                  <a:lnTo>
                    <a:pt x="20501" y="740"/>
                  </a:lnTo>
                  <a:cubicBezTo>
                    <a:pt x="20466" y="726"/>
                    <a:pt x="20415" y="628"/>
                    <a:pt x="20364" y="550"/>
                  </a:cubicBezTo>
                  <a:cubicBezTo>
                    <a:pt x="20246" y="519"/>
                    <a:pt x="20125" y="492"/>
                    <a:pt x="20005" y="464"/>
                  </a:cubicBezTo>
                  <a:cubicBezTo>
                    <a:pt x="19989" y="487"/>
                    <a:pt x="19972" y="510"/>
                    <a:pt x="19952" y="540"/>
                  </a:cubicBezTo>
                  <a:cubicBezTo>
                    <a:pt x="19910" y="510"/>
                    <a:pt x="19873" y="473"/>
                    <a:pt x="19850" y="427"/>
                  </a:cubicBezTo>
                  <a:cubicBezTo>
                    <a:pt x="18551" y="141"/>
                    <a:pt x="17213" y="1"/>
                    <a:pt x="158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21" name="Google Shape;19521;p68"/>
            <p:cNvSpPr/>
            <p:nvPr/>
          </p:nvSpPr>
          <p:spPr>
            <a:xfrm>
              <a:off x="4829025" y="1817175"/>
              <a:ext cx="94950" cy="109350"/>
            </a:xfrm>
            <a:custGeom>
              <a:avLst/>
              <a:gdLst/>
              <a:ahLst/>
              <a:cxnLst/>
              <a:rect l="l" t="t" r="r" b="b"/>
              <a:pathLst>
                <a:path w="3798" h="4374" extrusionOk="0">
                  <a:moveTo>
                    <a:pt x="3601" y="0"/>
                  </a:moveTo>
                  <a:cubicBezTo>
                    <a:pt x="3552" y="31"/>
                    <a:pt x="3503" y="58"/>
                    <a:pt x="3455" y="91"/>
                  </a:cubicBezTo>
                  <a:cubicBezTo>
                    <a:pt x="3478" y="107"/>
                    <a:pt x="3501" y="121"/>
                    <a:pt x="3524" y="133"/>
                  </a:cubicBezTo>
                  <a:lnTo>
                    <a:pt x="3288" y="469"/>
                  </a:lnTo>
                  <a:lnTo>
                    <a:pt x="3230" y="242"/>
                  </a:lnTo>
                  <a:cubicBezTo>
                    <a:pt x="2342" y="835"/>
                    <a:pt x="1537" y="1544"/>
                    <a:pt x="837" y="2351"/>
                  </a:cubicBezTo>
                  <a:cubicBezTo>
                    <a:pt x="740" y="2530"/>
                    <a:pt x="647" y="2708"/>
                    <a:pt x="557" y="2887"/>
                  </a:cubicBezTo>
                  <a:cubicBezTo>
                    <a:pt x="615" y="2984"/>
                    <a:pt x="680" y="3098"/>
                    <a:pt x="719" y="3153"/>
                  </a:cubicBezTo>
                  <a:lnTo>
                    <a:pt x="571" y="3149"/>
                  </a:lnTo>
                  <a:lnTo>
                    <a:pt x="538" y="2975"/>
                  </a:lnTo>
                  <a:lnTo>
                    <a:pt x="522" y="2958"/>
                  </a:lnTo>
                  <a:cubicBezTo>
                    <a:pt x="325" y="3360"/>
                    <a:pt x="151" y="3770"/>
                    <a:pt x="0" y="4187"/>
                  </a:cubicBezTo>
                  <a:cubicBezTo>
                    <a:pt x="74" y="4325"/>
                    <a:pt x="126" y="4373"/>
                    <a:pt x="168" y="4373"/>
                  </a:cubicBezTo>
                  <a:cubicBezTo>
                    <a:pt x="265" y="4373"/>
                    <a:pt x="310" y="4116"/>
                    <a:pt x="442" y="4116"/>
                  </a:cubicBezTo>
                  <a:cubicBezTo>
                    <a:pt x="448" y="4116"/>
                    <a:pt x="455" y="4116"/>
                    <a:pt x="462" y="4118"/>
                  </a:cubicBezTo>
                  <a:lnTo>
                    <a:pt x="293" y="3557"/>
                  </a:lnTo>
                  <a:lnTo>
                    <a:pt x="550" y="3712"/>
                  </a:lnTo>
                  <a:cubicBezTo>
                    <a:pt x="645" y="3960"/>
                    <a:pt x="348" y="3677"/>
                    <a:pt x="485" y="4090"/>
                  </a:cubicBezTo>
                  <a:cubicBezTo>
                    <a:pt x="606" y="3791"/>
                    <a:pt x="738" y="3494"/>
                    <a:pt x="886" y="3197"/>
                  </a:cubicBezTo>
                  <a:cubicBezTo>
                    <a:pt x="877" y="3118"/>
                    <a:pt x="863" y="3028"/>
                    <a:pt x="840" y="2924"/>
                  </a:cubicBezTo>
                  <a:lnTo>
                    <a:pt x="728" y="2903"/>
                  </a:lnTo>
                  <a:lnTo>
                    <a:pt x="1009" y="2365"/>
                  </a:lnTo>
                  <a:lnTo>
                    <a:pt x="974" y="2316"/>
                  </a:lnTo>
                  <a:cubicBezTo>
                    <a:pt x="1027" y="2230"/>
                    <a:pt x="1107" y="2209"/>
                    <a:pt x="1194" y="2209"/>
                  </a:cubicBezTo>
                  <a:cubicBezTo>
                    <a:pt x="1282" y="2209"/>
                    <a:pt x="1377" y="2230"/>
                    <a:pt x="1462" y="2230"/>
                  </a:cubicBezTo>
                  <a:cubicBezTo>
                    <a:pt x="1507" y="2230"/>
                    <a:pt x="1550" y="2224"/>
                    <a:pt x="1586" y="2205"/>
                  </a:cubicBezTo>
                  <a:lnTo>
                    <a:pt x="1653" y="2138"/>
                  </a:lnTo>
                  <a:cubicBezTo>
                    <a:pt x="1686" y="2080"/>
                    <a:pt x="1702" y="2013"/>
                    <a:pt x="1704" y="1945"/>
                  </a:cubicBezTo>
                  <a:cubicBezTo>
                    <a:pt x="1670" y="1874"/>
                    <a:pt x="1653" y="1816"/>
                    <a:pt x="1704" y="1795"/>
                  </a:cubicBezTo>
                  <a:cubicBezTo>
                    <a:pt x="1707" y="1846"/>
                    <a:pt x="1707" y="1894"/>
                    <a:pt x="1704" y="1945"/>
                  </a:cubicBezTo>
                  <a:cubicBezTo>
                    <a:pt x="1718" y="1973"/>
                    <a:pt x="1737" y="2006"/>
                    <a:pt x="1753" y="2040"/>
                  </a:cubicBezTo>
                  <a:cubicBezTo>
                    <a:pt x="2337" y="1475"/>
                    <a:pt x="2975" y="967"/>
                    <a:pt x="3659" y="529"/>
                  </a:cubicBezTo>
                  <a:lnTo>
                    <a:pt x="3626" y="404"/>
                  </a:lnTo>
                  <a:lnTo>
                    <a:pt x="3700" y="503"/>
                  </a:lnTo>
                  <a:cubicBezTo>
                    <a:pt x="3733" y="483"/>
                    <a:pt x="3765" y="464"/>
                    <a:pt x="3798" y="446"/>
                  </a:cubicBezTo>
                  <a:cubicBezTo>
                    <a:pt x="3712" y="306"/>
                    <a:pt x="3645" y="158"/>
                    <a:pt x="360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22" name="Google Shape;19522;p68"/>
            <p:cNvSpPr/>
            <p:nvPr/>
          </p:nvSpPr>
          <p:spPr>
            <a:xfrm>
              <a:off x="4828375" y="1921850"/>
              <a:ext cx="1725" cy="2100"/>
            </a:xfrm>
            <a:custGeom>
              <a:avLst/>
              <a:gdLst/>
              <a:ahLst/>
              <a:cxnLst/>
              <a:rect l="l" t="t" r="r" b="b"/>
              <a:pathLst>
                <a:path w="69" h="84" extrusionOk="0">
                  <a:moveTo>
                    <a:pt x="24" y="0"/>
                  </a:moveTo>
                  <a:cubicBezTo>
                    <a:pt x="15" y="23"/>
                    <a:pt x="8" y="42"/>
                    <a:pt x="1" y="65"/>
                  </a:cubicBezTo>
                  <a:cubicBezTo>
                    <a:pt x="22" y="74"/>
                    <a:pt x="45" y="81"/>
                    <a:pt x="68" y="84"/>
                  </a:cubicBezTo>
                  <a:cubicBezTo>
                    <a:pt x="52" y="53"/>
                    <a:pt x="38" y="26"/>
                    <a:pt x="2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23" name="Google Shape;19523;p68"/>
            <p:cNvSpPr/>
            <p:nvPr/>
          </p:nvSpPr>
          <p:spPr>
            <a:xfrm>
              <a:off x="5123375" y="2218925"/>
              <a:ext cx="17300" cy="33275"/>
            </a:xfrm>
            <a:custGeom>
              <a:avLst/>
              <a:gdLst/>
              <a:ahLst/>
              <a:cxnLst/>
              <a:rect l="l" t="t" r="r" b="b"/>
              <a:pathLst>
                <a:path w="692" h="1331" extrusionOk="0">
                  <a:moveTo>
                    <a:pt x="75" y="0"/>
                  </a:moveTo>
                  <a:cubicBezTo>
                    <a:pt x="63" y="183"/>
                    <a:pt x="68" y="469"/>
                    <a:pt x="1" y="538"/>
                  </a:cubicBezTo>
                  <a:cubicBezTo>
                    <a:pt x="96" y="605"/>
                    <a:pt x="184" y="668"/>
                    <a:pt x="267" y="728"/>
                  </a:cubicBezTo>
                  <a:cubicBezTo>
                    <a:pt x="280" y="733"/>
                    <a:pt x="293" y="735"/>
                    <a:pt x="306" y="735"/>
                  </a:cubicBezTo>
                  <a:cubicBezTo>
                    <a:pt x="318" y="735"/>
                    <a:pt x="331" y="733"/>
                    <a:pt x="344" y="728"/>
                  </a:cubicBezTo>
                  <a:lnTo>
                    <a:pt x="360" y="798"/>
                  </a:lnTo>
                  <a:cubicBezTo>
                    <a:pt x="434" y="849"/>
                    <a:pt x="504" y="900"/>
                    <a:pt x="569" y="946"/>
                  </a:cubicBezTo>
                  <a:cubicBezTo>
                    <a:pt x="518" y="965"/>
                    <a:pt x="464" y="983"/>
                    <a:pt x="413" y="1004"/>
                  </a:cubicBezTo>
                  <a:lnTo>
                    <a:pt x="444" y="1127"/>
                  </a:lnTo>
                  <a:cubicBezTo>
                    <a:pt x="511" y="1220"/>
                    <a:pt x="564" y="1287"/>
                    <a:pt x="604" y="1331"/>
                  </a:cubicBezTo>
                  <a:cubicBezTo>
                    <a:pt x="631" y="1319"/>
                    <a:pt x="664" y="1308"/>
                    <a:pt x="692" y="1296"/>
                  </a:cubicBezTo>
                  <a:cubicBezTo>
                    <a:pt x="634" y="1064"/>
                    <a:pt x="437" y="547"/>
                    <a:pt x="525" y="339"/>
                  </a:cubicBezTo>
                  <a:lnTo>
                    <a:pt x="358" y="211"/>
                  </a:lnTo>
                  <a:lnTo>
                    <a:pt x="358" y="353"/>
                  </a:lnTo>
                  <a:cubicBezTo>
                    <a:pt x="330" y="279"/>
                    <a:pt x="309" y="214"/>
                    <a:pt x="286" y="158"/>
                  </a:cubicBezTo>
                  <a:cubicBezTo>
                    <a:pt x="221" y="107"/>
                    <a:pt x="149" y="56"/>
                    <a:pt x="7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24" name="Google Shape;19524;p68"/>
            <p:cNvSpPr/>
            <p:nvPr/>
          </p:nvSpPr>
          <p:spPr>
            <a:xfrm>
              <a:off x="5140075" y="2022800"/>
              <a:ext cx="151400" cy="229300"/>
            </a:xfrm>
            <a:custGeom>
              <a:avLst/>
              <a:gdLst/>
              <a:ahLst/>
              <a:cxnLst/>
              <a:rect l="l" t="t" r="r" b="b"/>
              <a:pathLst>
                <a:path w="6056" h="9172" extrusionOk="0">
                  <a:moveTo>
                    <a:pt x="504" y="8450"/>
                  </a:moveTo>
                  <a:lnTo>
                    <a:pt x="765" y="8478"/>
                  </a:lnTo>
                  <a:cubicBezTo>
                    <a:pt x="830" y="8761"/>
                    <a:pt x="541" y="8436"/>
                    <a:pt x="749" y="8916"/>
                  </a:cubicBezTo>
                  <a:cubicBezTo>
                    <a:pt x="643" y="8770"/>
                    <a:pt x="536" y="8624"/>
                    <a:pt x="504" y="8450"/>
                  </a:cubicBezTo>
                  <a:close/>
                  <a:moveTo>
                    <a:pt x="1677" y="0"/>
                  </a:moveTo>
                  <a:lnTo>
                    <a:pt x="1677" y="0"/>
                  </a:lnTo>
                  <a:cubicBezTo>
                    <a:pt x="1537" y="193"/>
                    <a:pt x="1470" y="123"/>
                    <a:pt x="1391" y="327"/>
                  </a:cubicBezTo>
                  <a:cubicBezTo>
                    <a:pt x="1312" y="198"/>
                    <a:pt x="1255" y="168"/>
                    <a:pt x="1206" y="168"/>
                  </a:cubicBezTo>
                  <a:cubicBezTo>
                    <a:pt x="1191" y="168"/>
                    <a:pt x="1176" y="171"/>
                    <a:pt x="1162" y="174"/>
                  </a:cubicBezTo>
                  <a:cubicBezTo>
                    <a:pt x="819" y="3946"/>
                    <a:pt x="497" y="7787"/>
                    <a:pt x="457" y="8555"/>
                  </a:cubicBezTo>
                  <a:lnTo>
                    <a:pt x="369" y="8596"/>
                  </a:lnTo>
                  <a:cubicBezTo>
                    <a:pt x="293" y="8527"/>
                    <a:pt x="165" y="8423"/>
                    <a:pt x="0" y="8295"/>
                  </a:cubicBezTo>
                  <a:lnTo>
                    <a:pt x="0" y="8295"/>
                  </a:lnTo>
                  <a:cubicBezTo>
                    <a:pt x="100" y="8571"/>
                    <a:pt x="109" y="8884"/>
                    <a:pt x="216" y="9060"/>
                  </a:cubicBezTo>
                  <a:cubicBezTo>
                    <a:pt x="230" y="9053"/>
                    <a:pt x="244" y="9048"/>
                    <a:pt x="258" y="9042"/>
                  </a:cubicBezTo>
                  <a:lnTo>
                    <a:pt x="313" y="9081"/>
                  </a:lnTo>
                  <a:cubicBezTo>
                    <a:pt x="293" y="9086"/>
                    <a:pt x="269" y="9093"/>
                    <a:pt x="244" y="9099"/>
                  </a:cubicBezTo>
                  <a:cubicBezTo>
                    <a:pt x="246" y="9104"/>
                    <a:pt x="248" y="9106"/>
                    <a:pt x="251" y="9109"/>
                  </a:cubicBezTo>
                  <a:cubicBezTo>
                    <a:pt x="279" y="9111"/>
                    <a:pt x="316" y="9113"/>
                    <a:pt x="362" y="9113"/>
                  </a:cubicBezTo>
                  <a:lnTo>
                    <a:pt x="443" y="9171"/>
                  </a:lnTo>
                  <a:cubicBezTo>
                    <a:pt x="473" y="9061"/>
                    <a:pt x="462" y="8850"/>
                    <a:pt x="512" y="8850"/>
                  </a:cubicBezTo>
                  <a:cubicBezTo>
                    <a:pt x="536" y="8850"/>
                    <a:pt x="572" y="8897"/>
                    <a:pt x="633" y="9023"/>
                  </a:cubicBezTo>
                  <a:cubicBezTo>
                    <a:pt x="633" y="9044"/>
                    <a:pt x="633" y="9062"/>
                    <a:pt x="631" y="9083"/>
                  </a:cubicBezTo>
                  <a:cubicBezTo>
                    <a:pt x="765" y="9051"/>
                    <a:pt x="888" y="8986"/>
                    <a:pt x="993" y="8895"/>
                  </a:cubicBezTo>
                  <a:cubicBezTo>
                    <a:pt x="974" y="8895"/>
                    <a:pt x="965" y="8831"/>
                    <a:pt x="963" y="8705"/>
                  </a:cubicBezTo>
                  <a:cubicBezTo>
                    <a:pt x="2518" y="7903"/>
                    <a:pt x="3874" y="6767"/>
                    <a:pt x="4938" y="5379"/>
                  </a:cubicBezTo>
                  <a:cubicBezTo>
                    <a:pt x="5386" y="4739"/>
                    <a:pt x="5761" y="4048"/>
                    <a:pt x="6056" y="3325"/>
                  </a:cubicBezTo>
                  <a:cubicBezTo>
                    <a:pt x="5949" y="3167"/>
                    <a:pt x="5838" y="2970"/>
                    <a:pt x="5720" y="2854"/>
                  </a:cubicBezTo>
                  <a:cubicBezTo>
                    <a:pt x="5680" y="2963"/>
                    <a:pt x="5641" y="3072"/>
                    <a:pt x="5597" y="3181"/>
                  </a:cubicBezTo>
                  <a:cubicBezTo>
                    <a:pt x="5590" y="3292"/>
                    <a:pt x="5557" y="3367"/>
                    <a:pt x="5553" y="3482"/>
                  </a:cubicBezTo>
                  <a:lnTo>
                    <a:pt x="5516" y="3390"/>
                  </a:lnTo>
                  <a:cubicBezTo>
                    <a:pt x="5258" y="3999"/>
                    <a:pt x="4943" y="4586"/>
                    <a:pt x="4579" y="5140"/>
                  </a:cubicBezTo>
                  <a:cubicBezTo>
                    <a:pt x="3635" y="6457"/>
                    <a:pt x="2402" y="7539"/>
                    <a:pt x="972" y="8304"/>
                  </a:cubicBezTo>
                  <a:cubicBezTo>
                    <a:pt x="1030" y="6939"/>
                    <a:pt x="1357" y="3424"/>
                    <a:pt x="167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25" name="Google Shape;19525;p68"/>
            <p:cNvSpPr/>
            <p:nvPr/>
          </p:nvSpPr>
          <p:spPr>
            <a:xfrm>
              <a:off x="4837600" y="1924150"/>
              <a:ext cx="1475" cy="3050"/>
            </a:xfrm>
            <a:custGeom>
              <a:avLst/>
              <a:gdLst/>
              <a:ahLst/>
              <a:cxnLst/>
              <a:rect l="l" t="t" r="r" b="b"/>
              <a:pathLst>
                <a:path w="59" h="122" extrusionOk="0">
                  <a:moveTo>
                    <a:pt x="13" y="1"/>
                  </a:moveTo>
                  <a:cubicBezTo>
                    <a:pt x="9" y="1"/>
                    <a:pt x="5" y="2"/>
                    <a:pt x="1" y="3"/>
                  </a:cubicBezTo>
                  <a:cubicBezTo>
                    <a:pt x="10" y="43"/>
                    <a:pt x="19" y="82"/>
                    <a:pt x="24" y="121"/>
                  </a:cubicBezTo>
                  <a:cubicBezTo>
                    <a:pt x="35" y="89"/>
                    <a:pt x="45" y="59"/>
                    <a:pt x="59" y="26"/>
                  </a:cubicBezTo>
                  <a:cubicBezTo>
                    <a:pt x="42" y="10"/>
                    <a:pt x="27" y="1"/>
                    <a:pt x="1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26" name="Google Shape;19526;p68"/>
            <p:cNvSpPr/>
            <p:nvPr/>
          </p:nvSpPr>
          <p:spPr>
            <a:xfrm>
              <a:off x="5046350" y="2175450"/>
              <a:ext cx="6000" cy="5775"/>
            </a:xfrm>
            <a:custGeom>
              <a:avLst/>
              <a:gdLst/>
              <a:ahLst/>
              <a:cxnLst/>
              <a:rect l="l" t="t" r="r" b="b"/>
              <a:pathLst>
                <a:path w="240" h="231" extrusionOk="0">
                  <a:moveTo>
                    <a:pt x="61" y="0"/>
                  </a:moveTo>
                  <a:cubicBezTo>
                    <a:pt x="38" y="0"/>
                    <a:pt x="18" y="18"/>
                    <a:pt x="1" y="59"/>
                  </a:cubicBezTo>
                  <a:lnTo>
                    <a:pt x="240" y="230"/>
                  </a:lnTo>
                  <a:cubicBezTo>
                    <a:pt x="175" y="97"/>
                    <a:pt x="112" y="0"/>
                    <a:pt x="6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27" name="Google Shape;19527;p68"/>
            <p:cNvSpPr/>
            <p:nvPr/>
          </p:nvSpPr>
          <p:spPr>
            <a:xfrm>
              <a:off x="5039050" y="2160000"/>
              <a:ext cx="6700" cy="16525"/>
            </a:xfrm>
            <a:custGeom>
              <a:avLst/>
              <a:gdLst/>
              <a:ahLst/>
              <a:cxnLst/>
              <a:rect l="l" t="t" r="r" b="b"/>
              <a:pathLst>
                <a:path w="268" h="661" extrusionOk="0">
                  <a:moveTo>
                    <a:pt x="103" y="1"/>
                  </a:moveTo>
                  <a:cubicBezTo>
                    <a:pt x="71" y="1"/>
                    <a:pt x="51" y="77"/>
                    <a:pt x="14" y="77"/>
                  </a:cubicBezTo>
                  <a:cubicBezTo>
                    <a:pt x="10" y="77"/>
                    <a:pt x="5" y="76"/>
                    <a:pt x="1" y="74"/>
                  </a:cubicBezTo>
                  <a:lnTo>
                    <a:pt x="1" y="74"/>
                  </a:lnTo>
                  <a:cubicBezTo>
                    <a:pt x="52" y="276"/>
                    <a:pt x="93" y="431"/>
                    <a:pt x="124" y="554"/>
                  </a:cubicBezTo>
                  <a:lnTo>
                    <a:pt x="267" y="660"/>
                  </a:lnTo>
                  <a:lnTo>
                    <a:pt x="184" y="127"/>
                  </a:lnTo>
                  <a:cubicBezTo>
                    <a:pt x="147" y="30"/>
                    <a:pt x="122" y="1"/>
                    <a:pt x="10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28" name="Google Shape;19528;p68"/>
            <p:cNvSpPr/>
            <p:nvPr/>
          </p:nvSpPr>
          <p:spPr>
            <a:xfrm>
              <a:off x="5019925" y="2144575"/>
              <a:ext cx="11400" cy="9700"/>
            </a:xfrm>
            <a:custGeom>
              <a:avLst/>
              <a:gdLst/>
              <a:ahLst/>
              <a:cxnLst/>
              <a:rect l="l" t="t" r="r" b="b"/>
              <a:pathLst>
                <a:path w="456" h="388" extrusionOk="0">
                  <a:moveTo>
                    <a:pt x="36" y="0"/>
                  </a:moveTo>
                  <a:lnTo>
                    <a:pt x="1" y="46"/>
                  </a:lnTo>
                  <a:lnTo>
                    <a:pt x="251" y="387"/>
                  </a:lnTo>
                  <a:cubicBezTo>
                    <a:pt x="286" y="339"/>
                    <a:pt x="365" y="320"/>
                    <a:pt x="455" y="294"/>
                  </a:cubicBezTo>
                  <a:lnTo>
                    <a:pt x="36"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29" name="Google Shape;19529;p68"/>
            <p:cNvSpPr/>
            <p:nvPr/>
          </p:nvSpPr>
          <p:spPr>
            <a:xfrm>
              <a:off x="4987250" y="2125575"/>
              <a:ext cx="51600" cy="45625"/>
            </a:xfrm>
            <a:custGeom>
              <a:avLst/>
              <a:gdLst/>
              <a:ahLst/>
              <a:cxnLst/>
              <a:rect l="l" t="t" r="r" b="b"/>
              <a:pathLst>
                <a:path w="2064" h="1825" extrusionOk="0">
                  <a:moveTo>
                    <a:pt x="169" y="1"/>
                  </a:moveTo>
                  <a:cubicBezTo>
                    <a:pt x="65" y="1"/>
                    <a:pt x="150" y="350"/>
                    <a:pt x="4" y="350"/>
                  </a:cubicBezTo>
                  <a:cubicBezTo>
                    <a:pt x="3" y="350"/>
                    <a:pt x="1" y="350"/>
                    <a:pt x="0" y="350"/>
                  </a:cubicBezTo>
                  <a:lnTo>
                    <a:pt x="0" y="350"/>
                  </a:lnTo>
                  <a:cubicBezTo>
                    <a:pt x="645" y="813"/>
                    <a:pt x="1289" y="1277"/>
                    <a:pt x="1910" y="1724"/>
                  </a:cubicBezTo>
                  <a:cubicBezTo>
                    <a:pt x="1911" y="1724"/>
                    <a:pt x="1912" y="1724"/>
                    <a:pt x="1913" y="1724"/>
                  </a:cubicBezTo>
                  <a:cubicBezTo>
                    <a:pt x="1922" y="1724"/>
                    <a:pt x="1935" y="1737"/>
                    <a:pt x="1950" y="1755"/>
                  </a:cubicBezTo>
                  <a:lnTo>
                    <a:pt x="2047" y="1824"/>
                  </a:lnTo>
                  <a:cubicBezTo>
                    <a:pt x="2059" y="1806"/>
                    <a:pt x="2063" y="1785"/>
                    <a:pt x="2061" y="1764"/>
                  </a:cubicBezTo>
                  <a:cubicBezTo>
                    <a:pt x="1957" y="1553"/>
                    <a:pt x="1853" y="1349"/>
                    <a:pt x="1778" y="1249"/>
                  </a:cubicBezTo>
                  <a:lnTo>
                    <a:pt x="1776" y="1312"/>
                  </a:lnTo>
                  <a:cubicBezTo>
                    <a:pt x="1586" y="1275"/>
                    <a:pt x="1428" y="1092"/>
                    <a:pt x="1254" y="700"/>
                  </a:cubicBezTo>
                  <a:lnTo>
                    <a:pt x="1018" y="533"/>
                  </a:lnTo>
                  <a:lnTo>
                    <a:pt x="930" y="883"/>
                  </a:lnTo>
                  <a:cubicBezTo>
                    <a:pt x="926" y="884"/>
                    <a:pt x="922" y="885"/>
                    <a:pt x="918" y="885"/>
                  </a:cubicBezTo>
                  <a:cubicBezTo>
                    <a:pt x="845" y="885"/>
                    <a:pt x="750" y="628"/>
                    <a:pt x="724" y="405"/>
                  </a:cubicBezTo>
                  <a:cubicBezTo>
                    <a:pt x="699" y="453"/>
                    <a:pt x="670" y="470"/>
                    <a:pt x="639" y="470"/>
                  </a:cubicBezTo>
                  <a:cubicBezTo>
                    <a:pt x="558" y="470"/>
                    <a:pt x="461" y="351"/>
                    <a:pt x="377" y="351"/>
                  </a:cubicBezTo>
                  <a:cubicBezTo>
                    <a:pt x="338" y="351"/>
                    <a:pt x="302" y="376"/>
                    <a:pt x="272" y="449"/>
                  </a:cubicBezTo>
                  <a:lnTo>
                    <a:pt x="285" y="74"/>
                  </a:lnTo>
                  <a:cubicBezTo>
                    <a:pt x="231" y="22"/>
                    <a:pt x="194" y="1"/>
                    <a:pt x="16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30" name="Google Shape;19530;p68"/>
            <p:cNvSpPr/>
            <p:nvPr/>
          </p:nvSpPr>
          <p:spPr>
            <a:xfrm>
              <a:off x="4806550" y="1935050"/>
              <a:ext cx="289800" cy="335875"/>
            </a:xfrm>
            <a:custGeom>
              <a:avLst/>
              <a:gdLst/>
              <a:ahLst/>
              <a:cxnLst/>
              <a:rect l="l" t="t" r="r" b="b"/>
              <a:pathLst>
                <a:path w="11592" h="13435" extrusionOk="0">
                  <a:moveTo>
                    <a:pt x="1119" y="3179"/>
                  </a:moveTo>
                  <a:lnTo>
                    <a:pt x="1119" y="3179"/>
                  </a:lnTo>
                  <a:cubicBezTo>
                    <a:pt x="1119" y="3179"/>
                    <a:pt x="1119" y="3179"/>
                    <a:pt x="1120" y="3179"/>
                  </a:cubicBezTo>
                  <a:cubicBezTo>
                    <a:pt x="1119" y="3179"/>
                    <a:pt x="1119" y="3179"/>
                    <a:pt x="1119" y="3179"/>
                  </a:cubicBezTo>
                  <a:close/>
                  <a:moveTo>
                    <a:pt x="561" y="2912"/>
                  </a:moveTo>
                  <a:lnTo>
                    <a:pt x="846" y="3364"/>
                  </a:lnTo>
                  <a:lnTo>
                    <a:pt x="628" y="3135"/>
                  </a:lnTo>
                  <a:lnTo>
                    <a:pt x="561" y="2912"/>
                  </a:lnTo>
                  <a:close/>
                  <a:moveTo>
                    <a:pt x="2753" y="9315"/>
                  </a:moveTo>
                  <a:cubicBezTo>
                    <a:pt x="2771" y="9315"/>
                    <a:pt x="2806" y="9380"/>
                    <a:pt x="2877" y="9478"/>
                  </a:cubicBezTo>
                  <a:lnTo>
                    <a:pt x="2726" y="9533"/>
                  </a:lnTo>
                  <a:cubicBezTo>
                    <a:pt x="2732" y="9378"/>
                    <a:pt x="2734" y="9315"/>
                    <a:pt x="2753" y="9315"/>
                  </a:cubicBezTo>
                  <a:close/>
                  <a:moveTo>
                    <a:pt x="737" y="1"/>
                  </a:moveTo>
                  <a:lnTo>
                    <a:pt x="737" y="1"/>
                  </a:lnTo>
                  <a:cubicBezTo>
                    <a:pt x="767" y="237"/>
                    <a:pt x="758" y="488"/>
                    <a:pt x="897" y="810"/>
                  </a:cubicBezTo>
                  <a:cubicBezTo>
                    <a:pt x="810" y="626"/>
                    <a:pt x="693" y="517"/>
                    <a:pt x="609" y="517"/>
                  </a:cubicBezTo>
                  <a:cubicBezTo>
                    <a:pt x="594" y="517"/>
                    <a:pt x="580" y="520"/>
                    <a:pt x="568" y="527"/>
                  </a:cubicBezTo>
                  <a:cubicBezTo>
                    <a:pt x="547" y="610"/>
                    <a:pt x="524" y="694"/>
                    <a:pt x="505" y="777"/>
                  </a:cubicBezTo>
                  <a:cubicBezTo>
                    <a:pt x="508" y="812"/>
                    <a:pt x="512" y="849"/>
                    <a:pt x="519" y="889"/>
                  </a:cubicBezTo>
                  <a:cubicBezTo>
                    <a:pt x="542" y="880"/>
                    <a:pt x="567" y="847"/>
                    <a:pt x="600" y="847"/>
                  </a:cubicBezTo>
                  <a:cubicBezTo>
                    <a:pt x="620" y="847"/>
                    <a:pt x="643" y="859"/>
                    <a:pt x="670" y="896"/>
                  </a:cubicBezTo>
                  <a:cubicBezTo>
                    <a:pt x="659" y="886"/>
                    <a:pt x="649" y="881"/>
                    <a:pt x="640" y="881"/>
                  </a:cubicBezTo>
                  <a:cubicBezTo>
                    <a:pt x="554" y="881"/>
                    <a:pt x="525" y="1270"/>
                    <a:pt x="424" y="1270"/>
                  </a:cubicBezTo>
                  <a:cubicBezTo>
                    <a:pt x="417" y="1270"/>
                    <a:pt x="409" y="1268"/>
                    <a:pt x="401" y="1264"/>
                  </a:cubicBezTo>
                  <a:cubicBezTo>
                    <a:pt x="371" y="1419"/>
                    <a:pt x="345" y="1575"/>
                    <a:pt x="322" y="1730"/>
                  </a:cubicBezTo>
                  <a:cubicBezTo>
                    <a:pt x="342" y="1679"/>
                    <a:pt x="356" y="1620"/>
                    <a:pt x="380" y="1620"/>
                  </a:cubicBezTo>
                  <a:cubicBezTo>
                    <a:pt x="406" y="1620"/>
                    <a:pt x="446" y="1695"/>
                    <a:pt x="519" y="1941"/>
                  </a:cubicBezTo>
                  <a:lnTo>
                    <a:pt x="311" y="1807"/>
                  </a:lnTo>
                  <a:cubicBezTo>
                    <a:pt x="281" y="2022"/>
                    <a:pt x="257" y="2235"/>
                    <a:pt x="241" y="2451"/>
                  </a:cubicBezTo>
                  <a:cubicBezTo>
                    <a:pt x="250" y="2474"/>
                    <a:pt x="262" y="2500"/>
                    <a:pt x="274" y="2525"/>
                  </a:cubicBezTo>
                  <a:lnTo>
                    <a:pt x="239" y="2456"/>
                  </a:lnTo>
                  <a:cubicBezTo>
                    <a:pt x="236" y="2486"/>
                    <a:pt x="234" y="2518"/>
                    <a:pt x="232" y="2548"/>
                  </a:cubicBezTo>
                  <a:cubicBezTo>
                    <a:pt x="199" y="2556"/>
                    <a:pt x="173" y="2560"/>
                    <a:pt x="156" y="2560"/>
                  </a:cubicBezTo>
                  <a:cubicBezTo>
                    <a:pt x="141" y="2560"/>
                    <a:pt x="132" y="2557"/>
                    <a:pt x="130" y="2551"/>
                  </a:cubicBezTo>
                  <a:lnTo>
                    <a:pt x="130" y="2551"/>
                  </a:lnTo>
                  <a:cubicBezTo>
                    <a:pt x="146" y="2641"/>
                    <a:pt x="176" y="2727"/>
                    <a:pt x="216" y="2808"/>
                  </a:cubicBezTo>
                  <a:cubicBezTo>
                    <a:pt x="216" y="2817"/>
                    <a:pt x="216" y="2824"/>
                    <a:pt x="216" y="2831"/>
                  </a:cubicBezTo>
                  <a:cubicBezTo>
                    <a:pt x="199" y="2813"/>
                    <a:pt x="169" y="2780"/>
                    <a:pt x="123" y="2729"/>
                  </a:cubicBezTo>
                  <a:lnTo>
                    <a:pt x="123" y="2729"/>
                  </a:lnTo>
                  <a:cubicBezTo>
                    <a:pt x="0" y="2905"/>
                    <a:pt x="83" y="2947"/>
                    <a:pt x="211" y="3005"/>
                  </a:cubicBezTo>
                  <a:cubicBezTo>
                    <a:pt x="204" y="3235"/>
                    <a:pt x="206" y="3462"/>
                    <a:pt x="213" y="3689"/>
                  </a:cubicBezTo>
                  <a:lnTo>
                    <a:pt x="591" y="4204"/>
                  </a:lnTo>
                  <a:cubicBezTo>
                    <a:pt x="420" y="3770"/>
                    <a:pt x="176" y="3179"/>
                    <a:pt x="225" y="2915"/>
                  </a:cubicBezTo>
                  <a:lnTo>
                    <a:pt x="225" y="2915"/>
                  </a:lnTo>
                  <a:cubicBezTo>
                    <a:pt x="556" y="3102"/>
                    <a:pt x="561" y="3965"/>
                    <a:pt x="672" y="4048"/>
                  </a:cubicBezTo>
                  <a:cubicBezTo>
                    <a:pt x="874" y="5064"/>
                    <a:pt x="505" y="4816"/>
                    <a:pt x="336" y="4948"/>
                  </a:cubicBezTo>
                  <a:cubicBezTo>
                    <a:pt x="742" y="7502"/>
                    <a:pt x="2103" y="9881"/>
                    <a:pt x="4340" y="11749"/>
                  </a:cubicBezTo>
                  <a:cubicBezTo>
                    <a:pt x="5909" y="12915"/>
                    <a:pt x="7695" y="13435"/>
                    <a:pt x="9493" y="13435"/>
                  </a:cubicBezTo>
                  <a:cubicBezTo>
                    <a:pt x="10110" y="13435"/>
                    <a:pt x="10728" y="13373"/>
                    <a:pt x="11338" y="13256"/>
                  </a:cubicBezTo>
                  <a:lnTo>
                    <a:pt x="11290" y="13219"/>
                  </a:lnTo>
                  <a:lnTo>
                    <a:pt x="11350" y="13252"/>
                  </a:lnTo>
                  <a:cubicBezTo>
                    <a:pt x="11431" y="13235"/>
                    <a:pt x="11510" y="13222"/>
                    <a:pt x="11591" y="13203"/>
                  </a:cubicBezTo>
                  <a:cubicBezTo>
                    <a:pt x="11519" y="12902"/>
                    <a:pt x="11373" y="13122"/>
                    <a:pt x="11192" y="12825"/>
                  </a:cubicBezTo>
                  <a:lnTo>
                    <a:pt x="11190" y="12825"/>
                  </a:lnTo>
                  <a:cubicBezTo>
                    <a:pt x="11197" y="13040"/>
                    <a:pt x="11146" y="13104"/>
                    <a:pt x="11070" y="13104"/>
                  </a:cubicBezTo>
                  <a:cubicBezTo>
                    <a:pt x="10954" y="13104"/>
                    <a:pt x="10782" y="12957"/>
                    <a:pt x="10668" y="12957"/>
                  </a:cubicBezTo>
                  <a:cubicBezTo>
                    <a:pt x="10666" y="12957"/>
                    <a:pt x="10664" y="12957"/>
                    <a:pt x="10662" y="12957"/>
                  </a:cubicBezTo>
                  <a:cubicBezTo>
                    <a:pt x="10627" y="13132"/>
                    <a:pt x="10590" y="13202"/>
                    <a:pt x="10551" y="13202"/>
                  </a:cubicBezTo>
                  <a:cubicBezTo>
                    <a:pt x="10496" y="13202"/>
                    <a:pt x="10436" y="13069"/>
                    <a:pt x="10372" y="12895"/>
                  </a:cubicBezTo>
                  <a:cubicBezTo>
                    <a:pt x="10285" y="12897"/>
                    <a:pt x="10199" y="12898"/>
                    <a:pt x="10114" y="12898"/>
                  </a:cubicBezTo>
                  <a:cubicBezTo>
                    <a:pt x="10008" y="12898"/>
                    <a:pt x="9904" y="12896"/>
                    <a:pt x="9799" y="12892"/>
                  </a:cubicBezTo>
                  <a:lnTo>
                    <a:pt x="9799" y="12904"/>
                  </a:lnTo>
                  <a:lnTo>
                    <a:pt x="9795" y="12892"/>
                  </a:lnTo>
                  <a:cubicBezTo>
                    <a:pt x="9621" y="12885"/>
                    <a:pt x="9447" y="12874"/>
                    <a:pt x="9278" y="12855"/>
                  </a:cubicBezTo>
                  <a:lnTo>
                    <a:pt x="9229" y="13177"/>
                  </a:lnTo>
                  <a:lnTo>
                    <a:pt x="9236" y="12992"/>
                  </a:lnTo>
                  <a:cubicBezTo>
                    <a:pt x="9213" y="12936"/>
                    <a:pt x="9189" y="12888"/>
                    <a:pt x="9166" y="12844"/>
                  </a:cubicBezTo>
                  <a:cubicBezTo>
                    <a:pt x="7729" y="12672"/>
                    <a:pt x="6331" y="12102"/>
                    <a:pt x="5109" y="11061"/>
                  </a:cubicBezTo>
                  <a:cubicBezTo>
                    <a:pt x="4625" y="10743"/>
                    <a:pt x="4164" y="10386"/>
                    <a:pt x="3735" y="9997"/>
                  </a:cubicBezTo>
                  <a:cubicBezTo>
                    <a:pt x="3519" y="9950"/>
                    <a:pt x="3283" y="9899"/>
                    <a:pt x="3130" y="9691"/>
                  </a:cubicBezTo>
                  <a:lnTo>
                    <a:pt x="3130" y="9691"/>
                  </a:lnTo>
                  <a:cubicBezTo>
                    <a:pt x="3199" y="9851"/>
                    <a:pt x="3195" y="9978"/>
                    <a:pt x="3227" y="10152"/>
                  </a:cubicBezTo>
                  <a:cubicBezTo>
                    <a:pt x="3014" y="10015"/>
                    <a:pt x="2963" y="9570"/>
                    <a:pt x="2909" y="9151"/>
                  </a:cubicBezTo>
                  <a:cubicBezTo>
                    <a:pt x="2172" y="8307"/>
                    <a:pt x="1593" y="7336"/>
                    <a:pt x="1203" y="6285"/>
                  </a:cubicBezTo>
                  <a:lnTo>
                    <a:pt x="1189" y="6269"/>
                  </a:lnTo>
                  <a:lnTo>
                    <a:pt x="1189" y="6251"/>
                  </a:lnTo>
                  <a:cubicBezTo>
                    <a:pt x="853" y="5330"/>
                    <a:pt x="670" y="4359"/>
                    <a:pt x="644" y="3378"/>
                  </a:cubicBezTo>
                  <a:lnTo>
                    <a:pt x="644" y="3378"/>
                  </a:lnTo>
                  <a:cubicBezTo>
                    <a:pt x="1018" y="3575"/>
                    <a:pt x="2307" y="4468"/>
                    <a:pt x="3946" y="5627"/>
                  </a:cubicBezTo>
                  <a:cubicBezTo>
                    <a:pt x="3952" y="5562"/>
                    <a:pt x="3957" y="5496"/>
                    <a:pt x="3955" y="5429"/>
                  </a:cubicBezTo>
                  <a:lnTo>
                    <a:pt x="3955" y="5429"/>
                  </a:lnTo>
                  <a:cubicBezTo>
                    <a:pt x="3958" y="5517"/>
                    <a:pt x="3981" y="5606"/>
                    <a:pt x="4024" y="5683"/>
                  </a:cubicBezTo>
                  <a:cubicBezTo>
                    <a:pt x="4094" y="5731"/>
                    <a:pt x="4166" y="5782"/>
                    <a:pt x="4238" y="5833"/>
                  </a:cubicBezTo>
                  <a:cubicBezTo>
                    <a:pt x="4166" y="5615"/>
                    <a:pt x="4303" y="5708"/>
                    <a:pt x="4203" y="5340"/>
                  </a:cubicBezTo>
                  <a:cubicBezTo>
                    <a:pt x="2405" y="4094"/>
                    <a:pt x="1084" y="3178"/>
                    <a:pt x="1116" y="3178"/>
                  </a:cubicBezTo>
                  <a:lnTo>
                    <a:pt x="1116" y="3178"/>
                  </a:lnTo>
                  <a:cubicBezTo>
                    <a:pt x="1117" y="3178"/>
                    <a:pt x="1118" y="3178"/>
                    <a:pt x="1119" y="3179"/>
                  </a:cubicBezTo>
                  <a:lnTo>
                    <a:pt x="1119" y="3179"/>
                  </a:lnTo>
                  <a:cubicBezTo>
                    <a:pt x="1101" y="3169"/>
                    <a:pt x="1238" y="3084"/>
                    <a:pt x="1500" y="2940"/>
                  </a:cubicBezTo>
                  <a:cubicBezTo>
                    <a:pt x="1512" y="2807"/>
                    <a:pt x="1513" y="2665"/>
                    <a:pt x="1576" y="2665"/>
                  </a:cubicBezTo>
                  <a:cubicBezTo>
                    <a:pt x="1610" y="2665"/>
                    <a:pt x="1661" y="2705"/>
                    <a:pt x="1741" y="2810"/>
                  </a:cubicBezTo>
                  <a:cubicBezTo>
                    <a:pt x="1980" y="2683"/>
                    <a:pt x="2281" y="2525"/>
                    <a:pt x="2631" y="2347"/>
                  </a:cubicBezTo>
                  <a:cubicBezTo>
                    <a:pt x="2627" y="2266"/>
                    <a:pt x="2622" y="2190"/>
                    <a:pt x="2642" y="2190"/>
                  </a:cubicBezTo>
                  <a:cubicBezTo>
                    <a:pt x="2654" y="2190"/>
                    <a:pt x="2677" y="2221"/>
                    <a:pt x="2717" y="2300"/>
                  </a:cubicBezTo>
                  <a:lnTo>
                    <a:pt x="2833" y="2242"/>
                  </a:lnTo>
                  <a:cubicBezTo>
                    <a:pt x="2754" y="2092"/>
                    <a:pt x="2685" y="1936"/>
                    <a:pt x="2624" y="1776"/>
                  </a:cubicBezTo>
                  <a:cubicBezTo>
                    <a:pt x="2603" y="1769"/>
                    <a:pt x="2583" y="1766"/>
                    <a:pt x="2564" y="1766"/>
                  </a:cubicBezTo>
                  <a:cubicBezTo>
                    <a:pt x="2417" y="1766"/>
                    <a:pt x="2326" y="1962"/>
                    <a:pt x="2221" y="1962"/>
                  </a:cubicBezTo>
                  <a:cubicBezTo>
                    <a:pt x="2173" y="1962"/>
                    <a:pt x="2122" y="1920"/>
                    <a:pt x="2061" y="1800"/>
                  </a:cubicBezTo>
                  <a:lnTo>
                    <a:pt x="2214" y="1744"/>
                  </a:lnTo>
                  <a:cubicBezTo>
                    <a:pt x="2212" y="1737"/>
                    <a:pt x="2207" y="1732"/>
                    <a:pt x="2205" y="1725"/>
                  </a:cubicBezTo>
                  <a:cubicBezTo>
                    <a:pt x="1560" y="2018"/>
                    <a:pt x="1029" y="2249"/>
                    <a:pt x="668" y="2395"/>
                  </a:cubicBezTo>
                  <a:cubicBezTo>
                    <a:pt x="728" y="1623"/>
                    <a:pt x="876" y="863"/>
                    <a:pt x="1110" y="128"/>
                  </a:cubicBezTo>
                  <a:cubicBezTo>
                    <a:pt x="988" y="105"/>
                    <a:pt x="913" y="63"/>
                    <a:pt x="73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31" name="Google Shape;19531;p68"/>
            <p:cNvSpPr/>
            <p:nvPr/>
          </p:nvSpPr>
          <p:spPr>
            <a:xfrm>
              <a:off x="4811925" y="2028375"/>
              <a:ext cx="3050" cy="6400"/>
            </a:xfrm>
            <a:custGeom>
              <a:avLst/>
              <a:gdLst/>
              <a:ahLst/>
              <a:cxnLst/>
              <a:rect l="l" t="t" r="r" b="b"/>
              <a:pathLst>
                <a:path w="122" h="256" extrusionOk="0">
                  <a:moveTo>
                    <a:pt x="1" y="0"/>
                  </a:moveTo>
                  <a:cubicBezTo>
                    <a:pt x="3" y="65"/>
                    <a:pt x="5" y="132"/>
                    <a:pt x="10" y="197"/>
                  </a:cubicBezTo>
                  <a:cubicBezTo>
                    <a:pt x="40" y="230"/>
                    <a:pt x="79" y="248"/>
                    <a:pt x="121" y="255"/>
                  </a:cubicBezTo>
                  <a:lnTo>
                    <a:pt x="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32" name="Google Shape;19532;p68"/>
            <p:cNvSpPr/>
            <p:nvPr/>
          </p:nvSpPr>
          <p:spPr>
            <a:xfrm>
              <a:off x="4873350" y="1772825"/>
              <a:ext cx="438350" cy="300900"/>
            </a:xfrm>
            <a:custGeom>
              <a:avLst/>
              <a:gdLst/>
              <a:ahLst/>
              <a:cxnLst/>
              <a:rect l="l" t="t" r="r" b="b"/>
              <a:pathLst>
                <a:path w="17534" h="12036" extrusionOk="0">
                  <a:moveTo>
                    <a:pt x="16370" y="6538"/>
                  </a:moveTo>
                  <a:cubicBezTo>
                    <a:pt x="16404" y="6538"/>
                    <a:pt x="16475" y="6629"/>
                    <a:pt x="16535" y="6745"/>
                  </a:cubicBezTo>
                  <a:lnTo>
                    <a:pt x="16384" y="6740"/>
                  </a:lnTo>
                  <a:cubicBezTo>
                    <a:pt x="16340" y="6594"/>
                    <a:pt x="16343" y="6538"/>
                    <a:pt x="16370" y="6538"/>
                  </a:cubicBezTo>
                  <a:close/>
                  <a:moveTo>
                    <a:pt x="16695" y="7491"/>
                  </a:moveTo>
                  <a:cubicBezTo>
                    <a:pt x="16696" y="7492"/>
                    <a:pt x="16697" y="7493"/>
                    <a:pt x="16698" y="7493"/>
                  </a:cubicBezTo>
                  <a:lnTo>
                    <a:pt x="16698" y="7493"/>
                  </a:lnTo>
                  <a:cubicBezTo>
                    <a:pt x="16697" y="7493"/>
                    <a:pt x="16696" y="7492"/>
                    <a:pt x="16695" y="7491"/>
                  </a:cubicBezTo>
                  <a:close/>
                  <a:moveTo>
                    <a:pt x="16866" y="8085"/>
                  </a:moveTo>
                  <a:lnTo>
                    <a:pt x="16933" y="8145"/>
                  </a:lnTo>
                  <a:cubicBezTo>
                    <a:pt x="16930" y="8146"/>
                    <a:pt x="16926" y="8147"/>
                    <a:pt x="16923" y="8147"/>
                  </a:cubicBezTo>
                  <a:cubicBezTo>
                    <a:pt x="16902" y="8147"/>
                    <a:pt x="16884" y="8123"/>
                    <a:pt x="16866" y="8085"/>
                  </a:cubicBezTo>
                  <a:close/>
                  <a:moveTo>
                    <a:pt x="7918" y="1"/>
                  </a:moveTo>
                  <a:cubicBezTo>
                    <a:pt x="5900" y="1"/>
                    <a:pt x="3907" y="567"/>
                    <a:pt x="2157" y="1575"/>
                  </a:cubicBezTo>
                  <a:cubicBezTo>
                    <a:pt x="2199" y="1733"/>
                    <a:pt x="2240" y="1909"/>
                    <a:pt x="2287" y="2057"/>
                  </a:cubicBezTo>
                  <a:cubicBezTo>
                    <a:pt x="3935" y="1090"/>
                    <a:pt x="5794" y="524"/>
                    <a:pt x="7631" y="524"/>
                  </a:cubicBezTo>
                  <a:cubicBezTo>
                    <a:pt x="9320" y="524"/>
                    <a:pt x="10990" y="1002"/>
                    <a:pt x="12461" y="2085"/>
                  </a:cubicBezTo>
                  <a:cubicBezTo>
                    <a:pt x="10941" y="2757"/>
                    <a:pt x="5497" y="5423"/>
                    <a:pt x="1605" y="7255"/>
                  </a:cubicBezTo>
                  <a:cubicBezTo>
                    <a:pt x="1603" y="7285"/>
                    <a:pt x="1601" y="7315"/>
                    <a:pt x="1596" y="7345"/>
                  </a:cubicBezTo>
                  <a:cubicBezTo>
                    <a:pt x="1580" y="7324"/>
                    <a:pt x="1568" y="7301"/>
                    <a:pt x="1552" y="7278"/>
                  </a:cubicBezTo>
                  <a:cubicBezTo>
                    <a:pt x="998" y="7540"/>
                    <a:pt x="476" y="7783"/>
                    <a:pt x="1" y="8001"/>
                  </a:cubicBezTo>
                  <a:cubicBezTo>
                    <a:pt x="158" y="8253"/>
                    <a:pt x="316" y="8526"/>
                    <a:pt x="437" y="8526"/>
                  </a:cubicBezTo>
                  <a:cubicBezTo>
                    <a:pt x="479" y="8526"/>
                    <a:pt x="517" y="8493"/>
                    <a:pt x="548" y="8416"/>
                  </a:cubicBezTo>
                  <a:cubicBezTo>
                    <a:pt x="614" y="8349"/>
                    <a:pt x="694" y="8321"/>
                    <a:pt x="784" y="8321"/>
                  </a:cubicBezTo>
                  <a:cubicBezTo>
                    <a:pt x="830" y="8321"/>
                    <a:pt x="878" y="8328"/>
                    <a:pt x="928" y="8342"/>
                  </a:cubicBezTo>
                  <a:cubicBezTo>
                    <a:pt x="1181" y="8212"/>
                    <a:pt x="1452" y="8075"/>
                    <a:pt x="1730" y="7932"/>
                  </a:cubicBezTo>
                  <a:cubicBezTo>
                    <a:pt x="1744" y="7892"/>
                    <a:pt x="1763" y="7862"/>
                    <a:pt x="1798" y="7862"/>
                  </a:cubicBezTo>
                  <a:cubicBezTo>
                    <a:pt x="1810" y="7862"/>
                    <a:pt x="1823" y="7866"/>
                    <a:pt x="1839" y="7874"/>
                  </a:cubicBezTo>
                  <a:cubicBezTo>
                    <a:pt x="1839" y="7874"/>
                    <a:pt x="1839" y="7876"/>
                    <a:pt x="1839" y="7876"/>
                  </a:cubicBezTo>
                  <a:cubicBezTo>
                    <a:pt x="2192" y="7697"/>
                    <a:pt x="2560" y="7512"/>
                    <a:pt x="2940" y="7317"/>
                  </a:cubicBezTo>
                  <a:cubicBezTo>
                    <a:pt x="2996" y="7171"/>
                    <a:pt x="3062" y="7052"/>
                    <a:pt x="3176" y="7052"/>
                  </a:cubicBezTo>
                  <a:cubicBezTo>
                    <a:pt x="3210" y="7052"/>
                    <a:pt x="3248" y="7062"/>
                    <a:pt x="3291" y="7085"/>
                  </a:cubicBezTo>
                  <a:cubicBezTo>
                    <a:pt x="3258" y="6974"/>
                    <a:pt x="3228" y="6800"/>
                    <a:pt x="3156" y="6703"/>
                  </a:cubicBezTo>
                  <a:lnTo>
                    <a:pt x="3156" y="6703"/>
                  </a:lnTo>
                  <a:lnTo>
                    <a:pt x="3411" y="6856"/>
                  </a:lnTo>
                  <a:lnTo>
                    <a:pt x="3367" y="7102"/>
                  </a:lnTo>
                  <a:lnTo>
                    <a:pt x="4556" y="6501"/>
                  </a:lnTo>
                  <a:cubicBezTo>
                    <a:pt x="4491" y="6464"/>
                    <a:pt x="4426" y="6462"/>
                    <a:pt x="4366" y="6376"/>
                  </a:cubicBezTo>
                  <a:lnTo>
                    <a:pt x="4366" y="6376"/>
                  </a:lnTo>
                  <a:cubicBezTo>
                    <a:pt x="4383" y="6389"/>
                    <a:pt x="4403" y="6393"/>
                    <a:pt x="4425" y="6393"/>
                  </a:cubicBezTo>
                  <a:cubicBezTo>
                    <a:pt x="4468" y="6393"/>
                    <a:pt x="4518" y="6376"/>
                    <a:pt x="4563" y="6376"/>
                  </a:cubicBezTo>
                  <a:cubicBezTo>
                    <a:pt x="4605" y="6376"/>
                    <a:pt x="4642" y="6390"/>
                    <a:pt x="4665" y="6446"/>
                  </a:cubicBezTo>
                  <a:cubicBezTo>
                    <a:pt x="4758" y="6399"/>
                    <a:pt x="4853" y="6351"/>
                    <a:pt x="4946" y="6304"/>
                  </a:cubicBezTo>
                  <a:cubicBezTo>
                    <a:pt x="4967" y="6179"/>
                    <a:pt x="4990" y="6061"/>
                    <a:pt x="5018" y="5950"/>
                  </a:cubicBezTo>
                  <a:lnTo>
                    <a:pt x="5268" y="6140"/>
                  </a:lnTo>
                  <a:cubicBezTo>
                    <a:pt x="6114" y="5711"/>
                    <a:pt x="6967" y="5277"/>
                    <a:pt x="7776" y="4865"/>
                  </a:cubicBezTo>
                  <a:lnTo>
                    <a:pt x="7760" y="4684"/>
                  </a:lnTo>
                  <a:lnTo>
                    <a:pt x="7862" y="4821"/>
                  </a:lnTo>
                  <a:cubicBezTo>
                    <a:pt x="10271" y="3587"/>
                    <a:pt x="12288" y="2523"/>
                    <a:pt x="12638" y="2224"/>
                  </a:cubicBezTo>
                  <a:lnTo>
                    <a:pt x="12663" y="2243"/>
                  </a:lnTo>
                  <a:cubicBezTo>
                    <a:pt x="12526" y="2859"/>
                    <a:pt x="12176" y="6395"/>
                    <a:pt x="11842" y="10032"/>
                  </a:cubicBezTo>
                  <a:cubicBezTo>
                    <a:pt x="11967" y="9996"/>
                    <a:pt x="12100" y="9904"/>
                    <a:pt x="12248" y="9904"/>
                  </a:cubicBezTo>
                  <a:cubicBezTo>
                    <a:pt x="12282" y="9904"/>
                    <a:pt x="12317" y="9909"/>
                    <a:pt x="12352" y="9921"/>
                  </a:cubicBezTo>
                  <a:cubicBezTo>
                    <a:pt x="12424" y="9156"/>
                    <a:pt x="12494" y="8398"/>
                    <a:pt x="12563" y="7667"/>
                  </a:cubicBezTo>
                  <a:cubicBezTo>
                    <a:pt x="12540" y="7612"/>
                    <a:pt x="12531" y="7551"/>
                    <a:pt x="12533" y="7491"/>
                  </a:cubicBezTo>
                  <a:lnTo>
                    <a:pt x="12533" y="7491"/>
                  </a:lnTo>
                  <a:cubicBezTo>
                    <a:pt x="12543" y="7517"/>
                    <a:pt x="12556" y="7544"/>
                    <a:pt x="12573" y="7568"/>
                  </a:cubicBezTo>
                  <a:cubicBezTo>
                    <a:pt x="12779" y="5351"/>
                    <a:pt x="12953" y="3430"/>
                    <a:pt x="13006" y="2512"/>
                  </a:cubicBezTo>
                  <a:cubicBezTo>
                    <a:pt x="14729" y="3831"/>
                    <a:pt x="15904" y="5474"/>
                    <a:pt x="16486" y="7257"/>
                  </a:cubicBezTo>
                  <a:cubicBezTo>
                    <a:pt x="16618" y="7222"/>
                    <a:pt x="16778" y="7234"/>
                    <a:pt x="16574" y="6606"/>
                  </a:cubicBezTo>
                  <a:lnTo>
                    <a:pt x="16574" y="6606"/>
                  </a:lnTo>
                  <a:lnTo>
                    <a:pt x="16748" y="7037"/>
                  </a:lnTo>
                  <a:cubicBezTo>
                    <a:pt x="16741" y="7036"/>
                    <a:pt x="16735" y="7035"/>
                    <a:pt x="16730" y="7035"/>
                  </a:cubicBezTo>
                  <a:cubicBezTo>
                    <a:pt x="16570" y="7035"/>
                    <a:pt x="16863" y="7515"/>
                    <a:pt x="16754" y="7515"/>
                  </a:cubicBezTo>
                  <a:cubicBezTo>
                    <a:pt x="16742" y="7515"/>
                    <a:pt x="16723" y="7508"/>
                    <a:pt x="16698" y="7493"/>
                  </a:cubicBezTo>
                  <a:lnTo>
                    <a:pt x="16698" y="7493"/>
                  </a:lnTo>
                  <a:cubicBezTo>
                    <a:pt x="16754" y="7535"/>
                    <a:pt x="16796" y="7928"/>
                    <a:pt x="16866" y="8085"/>
                  </a:cubicBezTo>
                  <a:lnTo>
                    <a:pt x="16787" y="8013"/>
                  </a:lnTo>
                  <a:cubicBezTo>
                    <a:pt x="16792" y="7892"/>
                    <a:pt x="16715" y="7799"/>
                    <a:pt x="16618" y="7704"/>
                  </a:cubicBezTo>
                  <a:lnTo>
                    <a:pt x="16618" y="7704"/>
                  </a:lnTo>
                  <a:cubicBezTo>
                    <a:pt x="16968" y="9017"/>
                    <a:pt x="16998" y="10394"/>
                    <a:pt x="16708" y="11722"/>
                  </a:cubicBezTo>
                  <a:cubicBezTo>
                    <a:pt x="16790" y="11829"/>
                    <a:pt x="16868" y="11933"/>
                    <a:pt x="16945" y="12035"/>
                  </a:cubicBezTo>
                  <a:cubicBezTo>
                    <a:pt x="16949" y="12035"/>
                    <a:pt x="16953" y="12035"/>
                    <a:pt x="16957" y="12035"/>
                  </a:cubicBezTo>
                  <a:cubicBezTo>
                    <a:pt x="17074" y="12035"/>
                    <a:pt x="17124" y="11940"/>
                    <a:pt x="17205" y="11815"/>
                  </a:cubicBezTo>
                  <a:cubicBezTo>
                    <a:pt x="17506" y="10505"/>
                    <a:pt x="17534" y="9149"/>
                    <a:pt x="17283" y="7827"/>
                  </a:cubicBezTo>
                  <a:lnTo>
                    <a:pt x="17144" y="7447"/>
                  </a:lnTo>
                  <a:cubicBezTo>
                    <a:pt x="17188" y="7306"/>
                    <a:pt x="17045" y="7113"/>
                    <a:pt x="17052" y="6926"/>
                  </a:cubicBezTo>
                  <a:lnTo>
                    <a:pt x="17052" y="6926"/>
                  </a:lnTo>
                  <a:cubicBezTo>
                    <a:pt x="17061" y="6935"/>
                    <a:pt x="17070" y="6942"/>
                    <a:pt x="17077" y="6951"/>
                  </a:cubicBezTo>
                  <a:cubicBezTo>
                    <a:pt x="16887" y="6283"/>
                    <a:pt x="16630" y="5639"/>
                    <a:pt x="16310" y="5025"/>
                  </a:cubicBezTo>
                  <a:lnTo>
                    <a:pt x="16224" y="4943"/>
                  </a:lnTo>
                  <a:cubicBezTo>
                    <a:pt x="16224" y="4906"/>
                    <a:pt x="16191" y="4825"/>
                    <a:pt x="16168" y="4758"/>
                  </a:cubicBezTo>
                  <a:cubicBezTo>
                    <a:pt x="15519" y="3603"/>
                    <a:pt x="14671" y="2574"/>
                    <a:pt x="13660" y="1719"/>
                  </a:cubicBezTo>
                  <a:cubicBezTo>
                    <a:pt x="11859" y="535"/>
                    <a:pt x="9877" y="1"/>
                    <a:pt x="791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33" name="Google Shape;19533;p68"/>
            <p:cNvSpPr/>
            <p:nvPr/>
          </p:nvSpPr>
          <p:spPr>
            <a:xfrm>
              <a:off x="5110625" y="2248600"/>
              <a:ext cx="22925" cy="12425"/>
            </a:xfrm>
            <a:custGeom>
              <a:avLst/>
              <a:gdLst/>
              <a:ahLst/>
              <a:cxnLst/>
              <a:rect l="l" t="t" r="r" b="b"/>
              <a:pathLst>
                <a:path w="917" h="497" extrusionOk="0">
                  <a:moveTo>
                    <a:pt x="360" y="0"/>
                  </a:moveTo>
                  <a:cubicBezTo>
                    <a:pt x="265" y="28"/>
                    <a:pt x="168" y="54"/>
                    <a:pt x="73" y="79"/>
                  </a:cubicBezTo>
                  <a:cubicBezTo>
                    <a:pt x="117" y="167"/>
                    <a:pt x="168" y="251"/>
                    <a:pt x="226" y="332"/>
                  </a:cubicBezTo>
                  <a:lnTo>
                    <a:pt x="1" y="353"/>
                  </a:lnTo>
                  <a:cubicBezTo>
                    <a:pt x="24" y="401"/>
                    <a:pt x="49" y="450"/>
                    <a:pt x="80" y="496"/>
                  </a:cubicBezTo>
                  <a:cubicBezTo>
                    <a:pt x="362" y="415"/>
                    <a:pt x="641" y="325"/>
                    <a:pt x="916" y="220"/>
                  </a:cubicBezTo>
                  <a:cubicBezTo>
                    <a:pt x="871" y="123"/>
                    <a:pt x="833" y="89"/>
                    <a:pt x="799" y="89"/>
                  </a:cubicBezTo>
                  <a:cubicBezTo>
                    <a:pt x="719" y="89"/>
                    <a:pt x="658" y="277"/>
                    <a:pt x="567" y="277"/>
                  </a:cubicBezTo>
                  <a:cubicBezTo>
                    <a:pt x="513" y="277"/>
                    <a:pt x="447" y="211"/>
                    <a:pt x="36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34" name="Google Shape;19534;p68"/>
            <p:cNvSpPr/>
            <p:nvPr/>
          </p:nvSpPr>
          <p:spPr>
            <a:xfrm>
              <a:off x="5056800" y="2173425"/>
              <a:ext cx="64575" cy="56825"/>
            </a:xfrm>
            <a:custGeom>
              <a:avLst/>
              <a:gdLst/>
              <a:ahLst/>
              <a:cxnLst/>
              <a:rect l="l" t="t" r="r" b="b"/>
              <a:pathLst>
                <a:path w="2583" h="2273" extrusionOk="0">
                  <a:moveTo>
                    <a:pt x="204" y="1"/>
                  </a:moveTo>
                  <a:cubicBezTo>
                    <a:pt x="155" y="179"/>
                    <a:pt x="0" y="184"/>
                    <a:pt x="2" y="443"/>
                  </a:cubicBezTo>
                  <a:lnTo>
                    <a:pt x="1254" y="1345"/>
                  </a:lnTo>
                  <a:cubicBezTo>
                    <a:pt x="1312" y="1229"/>
                    <a:pt x="1338" y="1033"/>
                    <a:pt x="1392" y="1033"/>
                  </a:cubicBezTo>
                  <a:cubicBezTo>
                    <a:pt x="1408" y="1033"/>
                    <a:pt x="1425" y="1048"/>
                    <a:pt x="1447" y="1085"/>
                  </a:cubicBezTo>
                  <a:cubicBezTo>
                    <a:pt x="1551" y="1292"/>
                    <a:pt x="1655" y="1565"/>
                    <a:pt x="1764" y="1586"/>
                  </a:cubicBezTo>
                  <a:lnTo>
                    <a:pt x="1665" y="1250"/>
                  </a:lnTo>
                  <a:lnTo>
                    <a:pt x="1665" y="1250"/>
                  </a:lnTo>
                  <a:cubicBezTo>
                    <a:pt x="1774" y="1334"/>
                    <a:pt x="1732" y="1475"/>
                    <a:pt x="1801" y="1633"/>
                  </a:cubicBezTo>
                  <a:lnTo>
                    <a:pt x="1544" y="1480"/>
                  </a:lnTo>
                  <a:lnTo>
                    <a:pt x="1544" y="1480"/>
                  </a:lnTo>
                  <a:cubicBezTo>
                    <a:pt x="1590" y="1531"/>
                    <a:pt x="1632" y="1584"/>
                    <a:pt x="1669" y="1644"/>
                  </a:cubicBezTo>
                  <a:lnTo>
                    <a:pt x="1941" y="1839"/>
                  </a:lnTo>
                  <a:lnTo>
                    <a:pt x="2017" y="1860"/>
                  </a:lnTo>
                  <a:lnTo>
                    <a:pt x="2022" y="1897"/>
                  </a:lnTo>
                  <a:cubicBezTo>
                    <a:pt x="2207" y="2031"/>
                    <a:pt x="2381" y="2156"/>
                    <a:pt x="2546" y="2272"/>
                  </a:cubicBezTo>
                  <a:cubicBezTo>
                    <a:pt x="2497" y="2136"/>
                    <a:pt x="2453" y="2041"/>
                    <a:pt x="2506" y="1802"/>
                  </a:cubicBezTo>
                  <a:cubicBezTo>
                    <a:pt x="2534" y="1774"/>
                    <a:pt x="2559" y="1742"/>
                    <a:pt x="2583" y="1707"/>
                  </a:cubicBezTo>
                  <a:cubicBezTo>
                    <a:pt x="1957" y="1245"/>
                    <a:pt x="1129" y="654"/>
                    <a:pt x="20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535" name="Google Shape;19535;p68"/>
          <p:cNvGrpSpPr/>
          <p:nvPr/>
        </p:nvGrpSpPr>
        <p:grpSpPr>
          <a:xfrm>
            <a:off x="849742" y="3196949"/>
            <a:ext cx="1065063" cy="974125"/>
            <a:chOff x="3658375" y="1440350"/>
            <a:chExt cx="602650" cy="551225"/>
          </a:xfrm>
        </p:grpSpPr>
        <p:sp>
          <p:nvSpPr>
            <p:cNvPr id="19536" name="Google Shape;19536;p68"/>
            <p:cNvSpPr/>
            <p:nvPr/>
          </p:nvSpPr>
          <p:spPr>
            <a:xfrm>
              <a:off x="3927575" y="1676875"/>
              <a:ext cx="5825" cy="72225"/>
            </a:xfrm>
            <a:custGeom>
              <a:avLst/>
              <a:gdLst/>
              <a:ahLst/>
              <a:cxnLst/>
              <a:rect l="l" t="t" r="r" b="b"/>
              <a:pathLst>
                <a:path w="233" h="2889" extrusionOk="0">
                  <a:moveTo>
                    <a:pt x="38" y="0"/>
                  </a:moveTo>
                  <a:cubicBezTo>
                    <a:pt x="1" y="23"/>
                    <a:pt x="86" y="86"/>
                    <a:pt x="82" y="118"/>
                  </a:cubicBezTo>
                  <a:cubicBezTo>
                    <a:pt x="84" y="118"/>
                    <a:pt x="205" y="125"/>
                    <a:pt x="211" y="127"/>
                  </a:cubicBezTo>
                  <a:lnTo>
                    <a:pt x="211" y="127"/>
                  </a:lnTo>
                  <a:cubicBezTo>
                    <a:pt x="204" y="122"/>
                    <a:pt x="38" y="0"/>
                    <a:pt x="38" y="0"/>
                  </a:cubicBezTo>
                  <a:close/>
                  <a:moveTo>
                    <a:pt x="211" y="127"/>
                  </a:moveTo>
                  <a:cubicBezTo>
                    <a:pt x="212" y="127"/>
                    <a:pt x="212" y="128"/>
                    <a:pt x="212" y="128"/>
                  </a:cubicBezTo>
                  <a:cubicBezTo>
                    <a:pt x="212" y="127"/>
                    <a:pt x="212" y="127"/>
                    <a:pt x="211" y="127"/>
                  </a:cubicBezTo>
                  <a:close/>
                  <a:moveTo>
                    <a:pt x="77" y="2749"/>
                  </a:moveTo>
                  <a:cubicBezTo>
                    <a:pt x="77" y="2749"/>
                    <a:pt x="77" y="2749"/>
                    <a:pt x="77" y="2749"/>
                  </a:cubicBezTo>
                  <a:lnTo>
                    <a:pt x="77" y="2750"/>
                  </a:lnTo>
                  <a:lnTo>
                    <a:pt x="77" y="2750"/>
                  </a:lnTo>
                  <a:cubicBezTo>
                    <a:pt x="77" y="2749"/>
                    <a:pt x="77" y="2749"/>
                    <a:pt x="77" y="2749"/>
                  </a:cubicBezTo>
                  <a:close/>
                  <a:moveTo>
                    <a:pt x="77" y="2750"/>
                  </a:moveTo>
                  <a:cubicBezTo>
                    <a:pt x="80" y="2754"/>
                    <a:pt x="82" y="2889"/>
                    <a:pt x="84" y="2889"/>
                  </a:cubicBezTo>
                  <a:cubicBezTo>
                    <a:pt x="86" y="2889"/>
                    <a:pt x="233" y="2831"/>
                    <a:pt x="233" y="2831"/>
                  </a:cubicBezTo>
                  <a:lnTo>
                    <a:pt x="77" y="275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37" name="Google Shape;19537;p68"/>
            <p:cNvSpPr/>
            <p:nvPr/>
          </p:nvSpPr>
          <p:spPr>
            <a:xfrm>
              <a:off x="3977550" y="1750350"/>
              <a:ext cx="2225" cy="2225"/>
            </a:xfrm>
            <a:custGeom>
              <a:avLst/>
              <a:gdLst/>
              <a:ahLst/>
              <a:cxnLst/>
              <a:rect l="l" t="t" r="r" b="b"/>
              <a:pathLst>
                <a:path w="89" h="89" extrusionOk="0">
                  <a:moveTo>
                    <a:pt x="86" y="1"/>
                  </a:moveTo>
                  <a:lnTo>
                    <a:pt x="86" y="1"/>
                  </a:lnTo>
                  <a:cubicBezTo>
                    <a:pt x="58" y="17"/>
                    <a:pt x="28" y="33"/>
                    <a:pt x="0" y="52"/>
                  </a:cubicBezTo>
                  <a:cubicBezTo>
                    <a:pt x="28" y="61"/>
                    <a:pt x="58" y="72"/>
                    <a:pt x="83" y="89"/>
                  </a:cubicBezTo>
                  <a:cubicBezTo>
                    <a:pt x="88" y="89"/>
                    <a:pt x="86" y="1"/>
                    <a:pt x="8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38" name="Google Shape;19538;p68"/>
            <p:cNvSpPr/>
            <p:nvPr/>
          </p:nvSpPr>
          <p:spPr>
            <a:xfrm>
              <a:off x="3975750" y="1752500"/>
              <a:ext cx="250" cy="375"/>
            </a:xfrm>
            <a:custGeom>
              <a:avLst/>
              <a:gdLst/>
              <a:ahLst/>
              <a:cxnLst/>
              <a:rect l="l" t="t" r="r" b="b"/>
              <a:pathLst>
                <a:path w="10" h="15" extrusionOk="0">
                  <a:moveTo>
                    <a:pt x="7" y="0"/>
                  </a:moveTo>
                  <a:lnTo>
                    <a:pt x="0" y="5"/>
                  </a:lnTo>
                  <a:cubicBezTo>
                    <a:pt x="2" y="7"/>
                    <a:pt x="5" y="10"/>
                    <a:pt x="9" y="14"/>
                  </a:cubicBezTo>
                  <a:cubicBezTo>
                    <a:pt x="7" y="10"/>
                    <a:pt x="9" y="5"/>
                    <a:pt x="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39" name="Google Shape;19539;p68"/>
            <p:cNvSpPr/>
            <p:nvPr/>
          </p:nvSpPr>
          <p:spPr>
            <a:xfrm>
              <a:off x="3995550" y="1744375"/>
              <a:ext cx="1025" cy="1425"/>
            </a:xfrm>
            <a:custGeom>
              <a:avLst/>
              <a:gdLst/>
              <a:ahLst/>
              <a:cxnLst/>
              <a:rect l="l" t="t" r="r" b="b"/>
              <a:pathLst>
                <a:path w="41" h="57" extrusionOk="0">
                  <a:moveTo>
                    <a:pt x="1" y="1"/>
                  </a:moveTo>
                  <a:cubicBezTo>
                    <a:pt x="1" y="22"/>
                    <a:pt x="1" y="38"/>
                    <a:pt x="1" y="56"/>
                  </a:cubicBezTo>
                  <a:cubicBezTo>
                    <a:pt x="1" y="56"/>
                    <a:pt x="40" y="36"/>
                    <a:pt x="38" y="36"/>
                  </a:cubicBezTo>
                  <a:cubicBezTo>
                    <a:pt x="38" y="33"/>
                    <a:pt x="38" y="17"/>
                    <a:pt x="38" y="17"/>
                  </a:cubicBezTo>
                  <a:cubicBezTo>
                    <a:pt x="36" y="17"/>
                    <a:pt x="3" y="1"/>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40" name="Google Shape;19540;p68"/>
            <p:cNvSpPr/>
            <p:nvPr/>
          </p:nvSpPr>
          <p:spPr>
            <a:xfrm>
              <a:off x="3975925" y="1751225"/>
              <a:ext cx="1650" cy="1300"/>
            </a:xfrm>
            <a:custGeom>
              <a:avLst/>
              <a:gdLst/>
              <a:ahLst/>
              <a:cxnLst/>
              <a:rect l="l" t="t" r="r" b="b"/>
              <a:pathLst>
                <a:path w="66" h="52" extrusionOk="0">
                  <a:moveTo>
                    <a:pt x="5" y="0"/>
                  </a:moveTo>
                  <a:cubicBezTo>
                    <a:pt x="0" y="17"/>
                    <a:pt x="0" y="35"/>
                    <a:pt x="0" y="51"/>
                  </a:cubicBezTo>
                  <a:cubicBezTo>
                    <a:pt x="21" y="40"/>
                    <a:pt x="44" y="28"/>
                    <a:pt x="65" y="14"/>
                  </a:cubicBezTo>
                  <a:cubicBezTo>
                    <a:pt x="46" y="7"/>
                    <a:pt x="26" y="3"/>
                    <a:pt x="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41" name="Google Shape;19541;p68"/>
            <p:cNvSpPr/>
            <p:nvPr/>
          </p:nvSpPr>
          <p:spPr>
            <a:xfrm>
              <a:off x="3907525" y="1935400"/>
              <a:ext cx="1700" cy="900"/>
            </a:xfrm>
            <a:custGeom>
              <a:avLst/>
              <a:gdLst/>
              <a:ahLst/>
              <a:cxnLst/>
              <a:rect l="l" t="t" r="r" b="b"/>
              <a:pathLst>
                <a:path w="68" h="36" extrusionOk="0">
                  <a:moveTo>
                    <a:pt x="1" y="1"/>
                  </a:moveTo>
                  <a:cubicBezTo>
                    <a:pt x="1" y="12"/>
                    <a:pt x="1" y="24"/>
                    <a:pt x="1" y="35"/>
                  </a:cubicBezTo>
                  <a:lnTo>
                    <a:pt x="68" y="35"/>
                  </a:lnTo>
                  <a:cubicBezTo>
                    <a:pt x="42" y="24"/>
                    <a:pt x="21" y="10"/>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42" name="Google Shape;19542;p68"/>
            <p:cNvSpPr/>
            <p:nvPr/>
          </p:nvSpPr>
          <p:spPr>
            <a:xfrm>
              <a:off x="3758525" y="1894650"/>
              <a:ext cx="17250" cy="24700"/>
            </a:xfrm>
            <a:custGeom>
              <a:avLst/>
              <a:gdLst/>
              <a:ahLst/>
              <a:cxnLst/>
              <a:rect l="l" t="t" r="r" b="b"/>
              <a:pathLst>
                <a:path w="690" h="988" extrusionOk="0">
                  <a:moveTo>
                    <a:pt x="469" y="471"/>
                  </a:moveTo>
                  <a:cubicBezTo>
                    <a:pt x="469" y="472"/>
                    <a:pt x="469" y="472"/>
                    <a:pt x="469" y="472"/>
                  </a:cubicBezTo>
                  <a:lnTo>
                    <a:pt x="469" y="472"/>
                  </a:lnTo>
                  <a:cubicBezTo>
                    <a:pt x="469" y="472"/>
                    <a:pt x="469" y="472"/>
                    <a:pt x="469" y="471"/>
                  </a:cubicBezTo>
                  <a:close/>
                  <a:moveTo>
                    <a:pt x="142" y="1"/>
                  </a:moveTo>
                  <a:cubicBezTo>
                    <a:pt x="113" y="1"/>
                    <a:pt x="88" y="28"/>
                    <a:pt x="70" y="121"/>
                  </a:cubicBezTo>
                  <a:cubicBezTo>
                    <a:pt x="81" y="120"/>
                    <a:pt x="92" y="119"/>
                    <a:pt x="103" y="119"/>
                  </a:cubicBezTo>
                  <a:cubicBezTo>
                    <a:pt x="311" y="119"/>
                    <a:pt x="314" y="418"/>
                    <a:pt x="290" y="564"/>
                  </a:cubicBezTo>
                  <a:cubicBezTo>
                    <a:pt x="202" y="446"/>
                    <a:pt x="146" y="400"/>
                    <a:pt x="109" y="400"/>
                  </a:cubicBezTo>
                  <a:cubicBezTo>
                    <a:pt x="38" y="400"/>
                    <a:pt x="34" y="564"/>
                    <a:pt x="0" y="703"/>
                  </a:cubicBezTo>
                  <a:cubicBezTo>
                    <a:pt x="21" y="740"/>
                    <a:pt x="42" y="777"/>
                    <a:pt x="68" y="815"/>
                  </a:cubicBezTo>
                  <a:cubicBezTo>
                    <a:pt x="72" y="815"/>
                    <a:pt x="76" y="815"/>
                    <a:pt x="80" y="815"/>
                  </a:cubicBezTo>
                  <a:cubicBezTo>
                    <a:pt x="141" y="815"/>
                    <a:pt x="201" y="799"/>
                    <a:pt x="255" y="768"/>
                  </a:cubicBezTo>
                  <a:lnTo>
                    <a:pt x="255" y="768"/>
                  </a:lnTo>
                  <a:cubicBezTo>
                    <a:pt x="248" y="780"/>
                    <a:pt x="318" y="942"/>
                    <a:pt x="323" y="942"/>
                  </a:cubicBezTo>
                  <a:cubicBezTo>
                    <a:pt x="421" y="974"/>
                    <a:pt x="483" y="988"/>
                    <a:pt x="519" y="988"/>
                  </a:cubicBezTo>
                  <a:cubicBezTo>
                    <a:pt x="689" y="988"/>
                    <a:pt x="281" y="674"/>
                    <a:pt x="469" y="472"/>
                  </a:cubicBezTo>
                  <a:lnTo>
                    <a:pt x="469" y="472"/>
                  </a:lnTo>
                  <a:cubicBezTo>
                    <a:pt x="469" y="472"/>
                    <a:pt x="469" y="472"/>
                    <a:pt x="469" y="472"/>
                  </a:cubicBezTo>
                  <a:cubicBezTo>
                    <a:pt x="463" y="472"/>
                    <a:pt x="218" y="33"/>
                    <a:pt x="216" y="33"/>
                  </a:cubicBezTo>
                  <a:cubicBezTo>
                    <a:pt x="190" y="17"/>
                    <a:pt x="165" y="1"/>
                    <a:pt x="1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43" name="Google Shape;19543;p68"/>
            <p:cNvSpPr/>
            <p:nvPr/>
          </p:nvSpPr>
          <p:spPr>
            <a:xfrm>
              <a:off x="3768900" y="1870300"/>
              <a:ext cx="49050" cy="68200"/>
            </a:xfrm>
            <a:custGeom>
              <a:avLst/>
              <a:gdLst/>
              <a:ahLst/>
              <a:cxnLst/>
              <a:rect l="l" t="t" r="r" b="b"/>
              <a:pathLst>
                <a:path w="1962" h="2728" extrusionOk="0">
                  <a:moveTo>
                    <a:pt x="691" y="1406"/>
                  </a:moveTo>
                  <a:cubicBezTo>
                    <a:pt x="691" y="1406"/>
                    <a:pt x="691" y="1406"/>
                    <a:pt x="691" y="1406"/>
                  </a:cubicBezTo>
                  <a:cubicBezTo>
                    <a:pt x="692" y="1407"/>
                    <a:pt x="692" y="1407"/>
                    <a:pt x="692" y="1408"/>
                  </a:cubicBezTo>
                  <a:lnTo>
                    <a:pt x="692" y="1408"/>
                  </a:lnTo>
                  <a:cubicBezTo>
                    <a:pt x="692" y="1407"/>
                    <a:pt x="691" y="1406"/>
                    <a:pt x="691" y="1406"/>
                  </a:cubicBezTo>
                  <a:close/>
                  <a:moveTo>
                    <a:pt x="339" y="0"/>
                  </a:moveTo>
                  <a:cubicBezTo>
                    <a:pt x="324" y="0"/>
                    <a:pt x="38" y="165"/>
                    <a:pt x="14" y="165"/>
                  </a:cubicBezTo>
                  <a:cubicBezTo>
                    <a:pt x="12" y="165"/>
                    <a:pt x="12" y="164"/>
                    <a:pt x="12" y="164"/>
                  </a:cubicBezTo>
                  <a:lnTo>
                    <a:pt x="12" y="164"/>
                  </a:lnTo>
                  <a:cubicBezTo>
                    <a:pt x="0" y="184"/>
                    <a:pt x="656" y="1346"/>
                    <a:pt x="652" y="1362"/>
                  </a:cubicBezTo>
                  <a:cubicBezTo>
                    <a:pt x="663" y="1320"/>
                    <a:pt x="879" y="1253"/>
                    <a:pt x="904" y="1246"/>
                  </a:cubicBezTo>
                  <a:lnTo>
                    <a:pt x="904" y="1246"/>
                  </a:lnTo>
                  <a:cubicBezTo>
                    <a:pt x="958" y="1381"/>
                    <a:pt x="700" y="1297"/>
                    <a:pt x="860" y="1483"/>
                  </a:cubicBezTo>
                  <a:cubicBezTo>
                    <a:pt x="803" y="1432"/>
                    <a:pt x="726" y="1456"/>
                    <a:pt x="692" y="1408"/>
                  </a:cubicBezTo>
                  <a:lnTo>
                    <a:pt x="692" y="1408"/>
                  </a:lnTo>
                  <a:cubicBezTo>
                    <a:pt x="716" y="1449"/>
                    <a:pt x="1103" y="2171"/>
                    <a:pt x="1129" y="2171"/>
                  </a:cubicBezTo>
                  <a:cubicBezTo>
                    <a:pt x="1129" y="2171"/>
                    <a:pt x="1129" y="2171"/>
                    <a:pt x="1129" y="2171"/>
                  </a:cubicBezTo>
                  <a:cubicBezTo>
                    <a:pt x="1264" y="2389"/>
                    <a:pt x="1405" y="2572"/>
                    <a:pt x="1523" y="2727"/>
                  </a:cubicBezTo>
                  <a:cubicBezTo>
                    <a:pt x="1653" y="2704"/>
                    <a:pt x="1823" y="2584"/>
                    <a:pt x="1962" y="2570"/>
                  </a:cubicBezTo>
                  <a:cubicBezTo>
                    <a:pt x="1772" y="2442"/>
                    <a:pt x="1616" y="2183"/>
                    <a:pt x="1470" y="1972"/>
                  </a:cubicBezTo>
                  <a:lnTo>
                    <a:pt x="1470" y="1972"/>
                  </a:lnTo>
                  <a:cubicBezTo>
                    <a:pt x="1470" y="1972"/>
                    <a:pt x="1470" y="1972"/>
                    <a:pt x="1470" y="1972"/>
                  </a:cubicBezTo>
                  <a:cubicBezTo>
                    <a:pt x="1489" y="1972"/>
                    <a:pt x="360" y="1"/>
                    <a:pt x="339" y="1"/>
                  </a:cubicBezTo>
                  <a:cubicBezTo>
                    <a:pt x="339" y="1"/>
                    <a:pt x="339" y="1"/>
                    <a:pt x="339" y="1"/>
                  </a:cubicBezTo>
                  <a:lnTo>
                    <a:pt x="339" y="1"/>
                  </a:lnTo>
                  <a:cubicBezTo>
                    <a:pt x="339" y="0"/>
                    <a:pt x="339" y="0"/>
                    <a:pt x="33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44" name="Google Shape;19544;p68"/>
            <p:cNvSpPr/>
            <p:nvPr/>
          </p:nvSpPr>
          <p:spPr>
            <a:xfrm>
              <a:off x="3745075" y="1887000"/>
              <a:ext cx="15275" cy="20425"/>
            </a:xfrm>
            <a:custGeom>
              <a:avLst/>
              <a:gdLst/>
              <a:ahLst/>
              <a:cxnLst/>
              <a:rect l="l" t="t" r="r" b="b"/>
              <a:pathLst>
                <a:path w="611" h="817" extrusionOk="0">
                  <a:moveTo>
                    <a:pt x="114" y="0"/>
                  </a:moveTo>
                  <a:cubicBezTo>
                    <a:pt x="106" y="0"/>
                    <a:pt x="11" y="61"/>
                    <a:pt x="1" y="61"/>
                  </a:cubicBezTo>
                  <a:cubicBezTo>
                    <a:pt x="1" y="61"/>
                    <a:pt x="1" y="61"/>
                    <a:pt x="1" y="61"/>
                  </a:cubicBezTo>
                  <a:lnTo>
                    <a:pt x="1" y="61"/>
                  </a:lnTo>
                  <a:cubicBezTo>
                    <a:pt x="1" y="66"/>
                    <a:pt x="432" y="814"/>
                    <a:pt x="432" y="817"/>
                  </a:cubicBezTo>
                  <a:lnTo>
                    <a:pt x="432" y="817"/>
                  </a:lnTo>
                  <a:cubicBezTo>
                    <a:pt x="548" y="706"/>
                    <a:pt x="515" y="638"/>
                    <a:pt x="610" y="465"/>
                  </a:cubicBezTo>
                  <a:cubicBezTo>
                    <a:pt x="610" y="463"/>
                    <a:pt x="584" y="458"/>
                    <a:pt x="565" y="458"/>
                  </a:cubicBezTo>
                  <a:cubicBezTo>
                    <a:pt x="555" y="458"/>
                    <a:pt x="547" y="459"/>
                    <a:pt x="548" y="465"/>
                  </a:cubicBezTo>
                  <a:cubicBezTo>
                    <a:pt x="540" y="475"/>
                    <a:pt x="525" y="482"/>
                    <a:pt x="499" y="482"/>
                  </a:cubicBezTo>
                  <a:cubicBezTo>
                    <a:pt x="476" y="482"/>
                    <a:pt x="445" y="477"/>
                    <a:pt x="404" y="465"/>
                  </a:cubicBezTo>
                  <a:cubicBezTo>
                    <a:pt x="448" y="458"/>
                    <a:pt x="492" y="453"/>
                    <a:pt x="536" y="453"/>
                  </a:cubicBezTo>
                  <a:cubicBezTo>
                    <a:pt x="569" y="407"/>
                    <a:pt x="480" y="258"/>
                    <a:pt x="515" y="191"/>
                  </a:cubicBezTo>
                  <a:lnTo>
                    <a:pt x="515" y="191"/>
                  </a:lnTo>
                  <a:cubicBezTo>
                    <a:pt x="493" y="202"/>
                    <a:pt x="472" y="207"/>
                    <a:pt x="451" y="207"/>
                  </a:cubicBezTo>
                  <a:cubicBezTo>
                    <a:pt x="344" y="207"/>
                    <a:pt x="240" y="88"/>
                    <a:pt x="114" y="1"/>
                  </a:cubicBezTo>
                  <a:cubicBezTo>
                    <a:pt x="114" y="0"/>
                    <a:pt x="114" y="0"/>
                    <a:pt x="114" y="0"/>
                  </a:cubicBezTo>
                  <a:close/>
                  <a:moveTo>
                    <a:pt x="432" y="817"/>
                  </a:moveTo>
                  <a:cubicBezTo>
                    <a:pt x="432" y="817"/>
                    <a:pt x="432" y="817"/>
                    <a:pt x="432" y="817"/>
                  </a:cubicBezTo>
                  <a:cubicBezTo>
                    <a:pt x="432" y="817"/>
                    <a:pt x="432" y="817"/>
                    <a:pt x="432" y="81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45" name="Google Shape;19545;p68"/>
            <p:cNvSpPr/>
            <p:nvPr/>
          </p:nvSpPr>
          <p:spPr>
            <a:xfrm>
              <a:off x="3751275" y="1882150"/>
              <a:ext cx="6975" cy="5175"/>
            </a:xfrm>
            <a:custGeom>
              <a:avLst/>
              <a:gdLst/>
              <a:ahLst/>
              <a:cxnLst/>
              <a:rect l="l" t="t" r="r" b="b"/>
              <a:pathLst>
                <a:path w="279" h="207" extrusionOk="0">
                  <a:moveTo>
                    <a:pt x="205" y="0"/>
                  </a:moveTo>
                  <a:cubicBezTo>
                    <a:pt x="205" y="0"/>
                    <a:pt x="205" y="0"/>
                    <a:pt x="205" y="0"/>
                  </a:cubicBezTo>
                  <a:lnTo>
                    <a:pt x="205" y="0"/>
                  </a:lnTo>
                  <a:cubicBezTo>
                    <a:pt x="205" y="0"/>
                    <a:pt x="205" y="0"/>
                    <a:pt x="205" y="0"/>
                  </a:cubicBezTo>
                  <a:close/>
                  <a:moveTo>
                    <a:pt x="1" y="116"/>
                  </a:moveTo>
                  <a:cubicBezTo>
                    <a:pt x="1" y="116"/>
                    <a:pt x="1" y="116"/>
                    <a:pt x="1" y="116"/>
                  </a:cubicBezTo>
                  <a:cubicBezTo>
                    <a:pt x="1" y="116"/>
                    <a:pt x="1" y="116"/>
                    <a:pt x="1" y="116"/>
                  </a:cubicBezTo>
                  <a:close/>
                  <a:moveTo>
                    <a:pt x="205" y="0"/>
                  </a:moveTo>
                  <a:cubicBezTo>
                    <a:pt x="200" y="4"/>
                    <a:pt x="8" y="111"/>
                    <a:pt x="1" y="116"/>
                  </a:cubicBezTo>
                  <a:lnTo>
                    <a:pt x="1" y="116"/>
                  </a:lnTo>
                  <a:cubicBezTo>
                    <a:pt x="1" y="116"/>
                    <a:pt x="1" y="116"/>
                    <a:pt x="1" y="116"/>
                  </a:cubicBezTo>
                  <a:cubicBezTo>
                    <a:pt x="10" y="116"/>
                    <a:pt x="274" y="206"/>
                    <a:pt x="277" y="206"/>
                  </a:cubicBezTo>
                  <a:cubicBezTo>
                    <a:pt x="279" y="204"/>
                    <a:pt x="229" y="120"/>
                    <a:pt x="226" y="118"/>
                  </a:cubicBezTo>
                  <a:lnTo>
                    <a:pt x="226" y="118"/>
                  </a:lnTo>
                  <a:cubicBezTo>
                    <a:pt x="228" y="119"/>
                    <a:pt x="279" y="132"/>
                    <a:pt x="279" y="132"/>
                  </a:cubicBezTo>
                  <a:cubicBezTo>
                    <a:pt x="279" y="132"/>
                    <a:pt x="205" y="4"/>
                    <a:pt x="20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46" name="Google Shape;19546;p68"/>
            <p:cNvSpPr/>
            <p:nvPr/>
          </p:nvSpPr>
          <p:spPr>
            <a:xfrm>
              <a:off x="3736775" y="1800775"/>
              <a:ext cx="153350" cy="10325"/>
            </a:xfrm>
            <a:custGeom>
              <a:avLst/>
              <a:gdLst/>
              <a:ahLst/>
              <a:cxnLst/>
              <a:rect l="l" t="t" r="r" b="b"/>
              <a:pathLst>
                <a:path w="6134" h="413" extrusionOk="0">
                  <a:moveTo>
                    <a:pt x="5048" y="0"/>
                  </a:moveTo>
                  <a:cubicBezTo>
                    <a:pt x="4501" y="0"/>
                    <a:pt x="3949" y="2"/>
                    <a:pt x="3972" y="3"/>
                  </a:cubicBezTo>
                  <a:cubicBezTo>
                    <a:pt x="3952" y="41"/>
                    <a:pt x="3880" y="72"/>
                    <a:pt x="3813" y="72"/>
                  </a:cubicBezTo>
                  <a:cubicBezTo>
                    <a:pt x="3761" y="72"/>
                    <a:pt x="3711" y="53"/>
                    <a:pt x="3694" y="3"/>
                  </a:cubicBezTo>
                  <a:cubicBezTo>
                    <a:pt x="3691" y="3"/>
                    <a:pt x="2500" y="1"/>
                    <a:pt x="1475" y="1"/>
                  </a:cubicBezTo>
                  <a:cubicBezTo>
                    <a:pt x="707" y="1"/>
                    <a:pt x="34" y="2"/>
                    <a:pt x="27" y="5"/>
                  </a:cubicBezTo>
                  <a:cubicBezTo>
                    <a:pt x="27" y="5"/>
                    <a:pt x="26" y="5"/>
                    <a:pt x="26" y="5"/>
                  </a:cubicBezTo>
                  <a:cubicBezTo>
                    <a:pt x="1" y="5"/>
                    <a:pt x="342" y="408"/>
                    <a:pt x="326" y="408"/>
                  </a:cubicBezTo>
                  <a:cubicBezTo>
                    <a:pt x="299" y="410"/>
                    <a:pt x="2160" y="412"/>
                    <a:pt x="3631" y="412"/>
                  </a:cubicBezTo>
                  <a:cubicBezTo>
                    <a:pt x="4581" y="412"/>
                    <a:pt x="5368" y="411"/>
                    <a:pt x="5379" y="408"/>
                  </a:cubicBezTo>
                  <a:cubicBezTo>
                    <a:pt x="5597" y="276"/>
                    <a:pt x="5901" y="135"/>
                    <a:pt x="6086" y="5"/>
                  </a:cubicBezTo>
                  <a:cubicBezTo>
                    <a:pt x="6134" y="2"/>
                    <a:pt x="5594" y="0"/>
                    <a:pt x="504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47" name="Google Shape;19547;p68"/>
            <p:cNvSpPr/>
            <p:nvPr/>
          </p:nvSpPr>
          <p:spPr>
            <a:xfrm>
              <a:off x="3742400" y="1880125"/>
              <a:ext cx="9025" cy="6850"/>
            </a:xfrm>
            <a:custGeom>
              <a:avLst/>
              <a:gdLst/>
              <a:ahLst/>
              <a:cxnLst/>
              <a:rect l="l" t="t" r="r" b="b"/>
              <a:pathLst>
                <a:path w="361" h="274" extrusionOk="0">
                  <a:moveTo>
                    <a:pt x="270" y="0"/>
                  </a:moveTo>
                  <a:lnTo>
                    <a:pt x="270" y="0"/>
                  </a:lnTo>
                  <a:cubicBezTo>
                    <a:pt x="184" y="49"/>
                    <a:pt x="94" y="104"/>
                    <a:pt x="1" y="151"/>
                  </a:cubicBezTo>
                  <a:cubicBezTo>
                    <a:pt x="13" y="179"/>
                    <a:pt x="29" y="206"/>
                    <a:pt x="45" y="232"/>
                  </a:cubicBezTo>
                  <a:cubicBezTo>
                    <a:pt x="64" y="219"/>
                    <a:pt x="86" y="213"/>
                    <a:pt x="107" y="213"/>
                  </a:cubicBezTo>
                  <a:cubicBezTo>
                    <a:pt x="132" y="213"/>
                    <a:pt x="157" y="221"/>
                    <a:pt x="177" y="239"/>
                  </a:cubicBezTo>
                  <a:cubicBezTo>
                    <a:pt x="193" y="250"/>
                    <a:pt x="212" y="260"/>
                    <a:pt x="228" y="274"/>
                  </a:cubicBezTo>
                  <a:cubicBezTo>
                    <a:pt x="270" y="243"/>
                    <a:pt x="314" y="218"/>
                    <a:pt x="358" y="195"/>
                  </a:cubicBezTo>
                  <a:cubicBezTo>
                    <a:pt x="360" y="195"/>
                    <a:pt x="221" y="151"/>
                    <a:pt x="221" y="148"/>
                  </a:cubicBezTo>
                  <a:cubicBezTo>
                    <a:pt x="240" y="100"/>
                    <a:pt x="256" y="51"/>
                    <a:pt x="27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48" name="Google Shape;19548;p68"/>
            <p:cNvSpPr/>
            <p:nvPr/>
          </p:nvSpPr>
          <p:spPr>
            <a:xfrm>
              <a:off x="3658375" y="1612000"/>
              <a:ext cx="96125" cy="267475"/>
            </a:xfrm>
            <a:custGeom>
              <a:avLst/>
              <a:gdLst/>
              <a:ahLst/>
              <a:cxnLst/>
              <a:rect l="l" t="t" r="r" b="b"/>
              <a:pathLst>
                <a:path w="3845" h="10699" extrusionOk="0">
                  <a:moveTo>
                    <a:pt x="2751" y="9112"/>
                  </a:moveTo>
                  <a:cubicBezTo>
                    <a:pt x="2769" y="9138"/>
                    <a:pt x="2780" y="9178"/>
                    <a:pt x="2794" y="9178"/>
                  </a:cubicBezTo>
                  <a:cubicBezTo>
                    <a:pt x="2803" y="9178"/>
                    <a:pt x="2812" y="9165"/>
                    <a:pt x="2824" y="9130"/>
                  </a:cubicBezTo>
                  <a:cubicBezTo>
                    <a:pt x="2833" y="9267"/>
                    <a:pt x="2942" y="9289"/>
                    <a:pt x="3016" y="9355"/>
                  </a:cubicBezTo>
                  <a:lnTo>
                    <a:pt x="3016" y="9355"/>
                  </a:lnTo>
                  <a:cubicBezTo>
                    <a:pt x="3013" y="9417"/>
                    <a:pt x="3013" y="9497"/>
                    <a:pt x="2970" y="9559"/>
                  </a:cubicBezTo>
                  <a:cubicBezTo>
                    <a:pt x="2874" y="9518"/>
                    <a:pt x="2745" y="9405"/>
                    <a:pt x="2681" y="9405"/>
                  </a:cubicBezTo>
                  <a:cubicBezTo>
                    <a:pt x="2654" y="9405"/>
                    <a:pt x="2638" y="9426"/>
                    <a:pt x="2643" y="9482"/>
                  </a:cubicBezTo>
                  <a:cubicBezTo>
                    <a:pt x="2481" y="9378"/>
                    <a:pt x="2741" y="9397"/>
                    <a:pt x="2780" y="9202"/>
                  </a:cubicBezTo>
                  <a:cubicBezTo>
                    <a:pt x="2767" y="9156"/>
                    <a:pt x="2758" y="9128"/>
                    <a:pt x="2751" y="9112"/>
                  </a:cubicBezTo>
                  <a:close/>
                  <a:moveTo>
                    <a:pt x="3615" y="10618"/>
                  </a:moveTo>
                  <a:lnTo>
                    <a:pt x="3615" y="10618"/>
                  </a:lnTo>
                  <a:cubicBezTo>
                    <a:pt x="3632" y="10620"/>
                    <a:pt x="3648" y="10624"/>
                    <a:pt x="3663" y="10631"/>
                  </a:cubicBezTo>
                  <a:lnTo>
                    <a:pt x="3663" y="10631"/>
                  </a:lnTo>
                  <a:cubicBezTo>
                    <a:pt x="3656" y="10633"/>
                    <a:pt x="3649" y="10634"/>
                    <a:pt x="3644" y="10634"/>
                  </a:cubicBezTo>
                  <a:cubicBezTo>
                    <a:pt x="3626" y="10634"/>
                    <a:pt x="3616" y="10625"/>
                    <a:pt x="3615" y="10618"/>
                  </a:cubicBezTo>
                  <a:close/>
                  <a:moveTo>
                    <a:pt x="1999" y="1"/>
                  </a:moveTo>
                  <a:cubicBezTo>
                    <a:pt x="1979" y="1"/>
                    <a:pt x="1961" y="69"/>
                    <a:pt x="1911" y="69"/>
                  </a:cubicBezTo>
                  <a:cubicBezTo>
                    <a:pt x="1904" y="69"/>
                    <a:pt x="1895" y="68"/>
                    <a:pt x="1885" y="64"/>
                  </a:cubicBezTo>
                  <a:cubicBezTo>
                    <a:pt x="1886" y="59"/>
                    <a:pt x="1886" y="58"/>
                    <a:pt x="1885" y="58"/>
                  </a:cubicBezTo>
                  <a:cubicBezTo>
                    <a:pt x="1850" y="58"/>
                    <a:pt x="1050" y="1554"/>
                    <a:pt x="1023" y="1556"/>
                  </a:cubicBezTo>
                  <a:cubicBezTo>
                    <a:pt x="1104" y="1675"/>
                    <a:pt x="1190" y="1788"/>
                    <a:pt x="1285" y="1897"/>
                  </a:cubicBezTo>
                  <a:cubicBezTo>
                    <a:pt x="1037" y="2022"/>
                    <a:pt x="1208" y="2080"/>
                    <a:pt x="1032" y="2168"/>
                  </a:cubicBezTo>
                  <a:cubicBezTo>
                    <a:pt x="1025" y="1999"/>
                    <a:pt x="1016" y="2043"/>
                    <a:pt x="1118" y="1985"/>
                  </a:cubicBezTo>
                  <a:cubicBezTo>
                    <a:pt x="1107" y="1919"/>
                    <a:pt x="1042" y="1886"/>
                    <a:pt x="969" y="1886"/>
                  </a:cubicBezTo>
                  <a:cubicBezTo>
                    <a:pt x="903" y="1886"/>
                    <a:pt x="830" y="1913"/>
                    <a:pt x="784" y="1969"/>
                  </a:cubicBezTo>
                  <a:cubicBezTo>
                    <a:pt x="790" y="2046"/>
                    <a:pt x="758" y="2009"/>
                    <a:pt x="724" y="2058"/>
                  </a:cubicBezTo>
                  <a:lnTo>
                    <a:pt x="724" y="2058"/>
                  </a:lnTo>
                  <a:cubicBezTo>
                    <a:pt x="716" y="2051"/>
                    <a:pt x="707" y="2047"/>
                    <a:pt x="695" y="2047"/>
                  </a:cubicBezTo>
                  <a:cubicBezTo>
                    <a:pt x="692" y="2047"/>
                    <a:pt x="688" y="2047"/>
                    <a:pt x="684" y="2048"/>
                  </a:cubicBezTo>
                  <a:cubicBezTo>
                    <a:pt x="686" y="2081"/>
                    <a:pt x="698" y="2087"/>
                    <a:pt x="707" y="2087"/>
                  </a:cubicBezTo>
                  <a:cubicBezTo>
                    <a:pt x="713" y="2087"/>
                    <a:pt x="718" y="2085"/>
                    <a:pt x="720" y="2085"/>
                  </a:cubicBezTo>
                  <a:cubicBezTo>
                    <a:pt x="722" y="2085"/>
                    <a:pt x="719" y="2087"/>
                    <a:pt x="710" y="2099"/>
                  </a:cubicBezTo>
                  <a:cubicBezTo>
                    <a:pt x="716" y="2167"/>
                    <a:pt x="718" y="2207"/>
                    <a:pt x="716" y="2207"/>
                  </a:cubicBezTo>
                  <a:cubicBezTo>
                    <a:pt x="713" y="2207"/>
                    <a:pt x="708" y="2180"/>
                    <a:pt x="698" y="2117"/>
                  </a:cubicBezTo>
                  <a:lnTo>
                    <a:pt x="698" y="2117"/>
                  </a:lnTo>
                  <a:cubicBezTo>
                    <a:pt x="31" y="3448"/>
                    <a:pt x="1" y="5001"/>
                    <a:pt x="701" y="6279"/>
                  </a:cubicBezTo>
                  <a:cubicBezTo>
                    <a:pt x="706" y="6342"/>
                    <a:pt x="805" y="6441"/>
                    <a:pt x="827" y="6441"/>
                  </a:cubicBezTo>
                  <a:cubicBezTo>
                    <a:pt x="829" y="6441"/>
                    <a:pt x="830" y="6439"/>
                    <a:pt x="831" y="6437"/>
                  </a:cubicBezTo>
                  <a:lnTo>
                    <a:pt x="831" y="6437"/>
                  </a:lnTo>
                  <a:cubicBezTo>
                    <a:pt x="835" y="6446"/>
                    <a:pt x="839" y="6449"/>
                    <a:pt x="843" y="6449"/>
                  </a:cubicBezTo>
                  <a:cubicBezTo>
                    <a:pt x="855" y="6449"/>
                    <a:pt x="868" y="6423"/>
                    <a:pt x="873" y="6423"/>
                  </a:cubicBezTo>
                  <a:lnTo>
                    <a:pt x="873" y="6423"/>
                  </a:lnTo>
                  <a:cubicBezTo>
                    <a:pt x="876" y="6423"/>
                    <a:pt x="876" y="6439"/>
                    <a:pt x="866" y="6494"/>
                  </a:cubicBezTo>
                  <a:lnTo>
                    <a:pt x="866" y="6494"/>
                  </a:lnTo>
                  <a:cubicBezTo>
                    <a:pt x="865" y="6491"/>
                    <a:pt x="864" y="6489"/>
                    <a:pt x="864" y="6489"/>
                  </a:cubicBezTo>
                  <a:lnTo>
                    <a:pt x="864" y="6489"/>
                  </a:lnTo>
                  <a:cubicBezTo>
                    <a:pt x="863" y="6489"/>
                    <a:pt x="863" y="6492"/>
                    <a:pt x="865" y="6501"/>
                  </a:cubicBezTo>
                  <a:cubicBezTo>
                    <a:pt x="866" y="6499"/>
                    <a:pt x="866" y="6497"/>
                    <a:pt x="866" y="6494"/>
                  </a:cubicBezTo>
                  <a:lnTo>
                    <a:pt x="866" y="6494"/>
                  </a:lnTo>
                  <a:cubicBezTo>
                    <a:pt x="868" y="6499"/>
                    <a:pt x="869" y="6505"/>
                    <a:pt x="870" y="6508"/>
                  </a:cubicBezTo>
                  <a:lnTo>
                    <a:pt x="870" y="6508"/>
                  </a:lnTo>
                  <a:cubicBezTo>
                    <a:pt x="861" y="6497"/>
                    <a:pt x="855" y="6491"/>
                    <a:pt x="852" y="6491"/>
                  </a:cubicBezTo>
                  <a:cubicBezTo>
                    <a:pt x="852" y="6491"/>
                    <a:pt x="852" y="6492"/>
                    <a:pt x="851" y="6492"/>
                  </a:cubicBezTo>
                  <a:cubicBezTo>
                    <a:pt x="861" y="6507"/>
                    <a:pt x="866" y="6513"/>
                    <a:pt x="868" y="6513"/>
                  </a:cubicBezTo>
                  <a:cubicBezTo>
                    <a:pt x="869" y="6513"/>
                    <a:pt x="870" y="6511"/>
                    <a:pt x="870" y="6508"/>
                  </a:cubicBezTo>
                  <a:lnTo>
                    <a:pt x="870" y="6508"/>
                  </a:lnTo>
                  <a:cubicBezTo>
                    <a:pt x="1093" y="6798"/>
                    <a:pt x="3231" y="10698"/>
                    <a:pt x="3282" y="10698"/>
                  </a:cubicBezTo>
                  <a:cubicBezTo>
                    <a:pt x="3283" y="10698"/>
                    <a:pt x="3283" y="10697"/>
                    <a:pt x="3283" y="10695"/>
                  </a:cubicBezTo>
                  <a:cubicBezTo>
                    <a:pt x="3315" y="10687"/>
                    <a:pt x="3346" y="10684"/>
                    <a:pt x="3375" y="10684"/>
                  </a:cubicBezTo>
                  <a:cubicBezTo>
                    <a:pt x="3428" y="10684"/>
                    <a:pt x="3477" y="10693"/>
                    <a:pt x="3524" y="10693"/>
                  </a:cubicBezTo>
                  <a:cubicBezTo>
                    <a:pt x="3575" y="10693"/>
                    <a:pt x="3625" y="10682"/>
                    <a:pt x="3675" y="10637"/>
                  </a:cubicBezTo>
                  <a:lnTo>
                    <a:pt x="3675" y="10637"/>
                  </a:lnTo>
                  <a:cubicBezTo>
                    <a:pt x="3710" y="10655"/>
                    <a:pt x="3738" y="10679"/>
                    <a:pt x="3766" y="10679"/>
                  </a:cubicBezTo>
                  <a:cubicBezTo>
                    <a:pt x="3788" y="10679"/>
                    <a:pt x="3809" y="10663"/>
                    <a:pt x="3833" y="10616"/>
                  </a:cubicBezTo>
                  <a:cubicBezTo>
                    <a:pt x="3844" y="10528"/>
                    <a:pt x="3040" y="9367"/>
                    <a:pt x="3049" y="9260"/>
                  </a:cubicBezTo>
                  <a:lnTo>
                    <a:pt x="3049" y="9260"/>
                  </a:lnTo>
                  <a:cubicBezTo>
                    <a:pt x="3025" y="9271"/>
                    <a:pt x="3019" y="9304"/>
                    <a:pt x="3017" y="9346"/>
                  </a:cubicBezTo>
                  <a:lnTo>
                    <a:pt x="3017" y="9346"/>
                  </a:lnTo>
                  <a:cubicBezTo>
                    <a:pt x="2894" y="9094"/>
                    <a:pt x="1200" y="6013"/>
                    <a:pt x="1162" y="5968"/>
                  </a:cubicBezTo>
                  <a:cubicBezTo>
                    <a:pt x="541" y="4846"/>
                    <a:pt x="555" y="3494"/>
                    <a:pt x="1204" y="2347"/>
                  </a:cubicBezTo>
                  <a:lnTo>
                    <a:pt x="1204" y="2347"/>
                  </a:lnTo>
                  <a:cubicBezTo>
                    <a:pt x="1204" y="2347"/>
                    <a:pt x="1204" y="2348"/>
                    <a:pt x="1204" y="2348"/>
                  </a:cubicBezTo>
                  <a:cubicBezTo>
                    <a:pt x="1213" y="2348"/>
                    <a:pt x="2388" y="263"/>
                    <a:pt x="2400" y="73"/>
                  </a:cubicBezTo>
                  <a:lnTo>
                    <a:pt x="2400" y="73"/>
                  </a:lnTo>
                  <a:cubicBezTo>
                    <a:pt x="2349" y="126"/>
                    <a:pt x="2233" y="230"/>
                    <a:pt x="2103" y="233"/>
                  </a:cubicBezTo>
                  <a:cubicBezTo>
                    <a:pt x="2085" y="224"/>
                    <a:pt x="2072" y="221"/>
                    <a:pt x="2062" y="221"/>
                  </a:cubicBezTo>
                  <a:cubicBezTo>
                    <a:pt x="2013" y="221"/>
                    <a:pt x="2044" y="304"/>
                    <a:pt x="2021" y="304"/>
                  </a:cubicBezTo>
                  <a:cubicBezTo>
                    <a:pt x="2017" y="304"/>
                    <a:pt x="2012" y="302"/>
                    <a:pt x="2006" y="298"/>
                  </a:cubicBezTo>
                  <a:cubicBezTo>
                    <a:pt x="1806" y="154"/>
                    <a:pt x="2089" y="247"/>
                    <a:pt x="2013" y="13"/>
                  </a:cubicBezTo>
                  <a:cubicBezTo>
                    <a:pt x="2008" y="4"/>
                    <a:pt x="2003" y="1"/>
                    <a:pt x="199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49" name="Google Shape;19549;p68"/>
            <p:cNvSpPr/>
            <p:nvPr/>
          </p:nvSpPr>
          <p:spPr>
            <a:xfrm>
              <a:off x="3696750" y="1743775"/>
              <a:ext cx="78325" cy="126275"/>
            </a:xfrm>
            <a:custGeom>
              <a:avLst/>
              <a:gdLst/>
              <a:ahLst/>
              <a:cxnLst/>
              <a:rect l="l" t="t" r="r" b="b"/>
              <a:pathLst>
                <a:path w="3133" h="5051" extrusionOk="0">
                  <a:moveTo>
                    <a:pt x="220" y="574"/>
                  </a:moveTo>
                  <a:cubicBezTo>
                    <a:pt x="223" y="575"/>
                    <a:pt x="226" y="575"/>
                    <a:pt x="229" y="575"/>
                  </a:cubicBezTo>
                  <a:lnTo>
                    <a:pt x="229" y="575"/>
                  </a:lnTo>
                  <a:cubicBezTo>
                    <a:pt x="227" y="577"/>
                    <a:pt x="226" y="579"/>
                    <a:pt x="224" y="580"/>
                  </a:cubicBezTo>
                  <a:lnTo>
                    <a:pt x="224" y="580"/>
                  </a:lnTo>
                  <a:cubicBezTo>
                    <a:pt x="223" y="578"/>
                    <a:pt x="221" y="576"/>
                    <a:pt x="220" y="574"/>
                  </a:cubicBezTo>
                  <a:close/>
                  <a:moveTo>
                    <a:pt x="177" y="596"/>
                  </a:moveTo>
                  <a:cubicBezTo>
                    <a:pt x="177" y="600"/>
                    <a:pt x="176" y="605"/>
                    <a:pt x="176" y="611"/>
                  </a:cubicBezTo>
                  <a:cubicBezTo>
                    <a:pt x="177" y="606"/>
                    <a:pt x="177" y="601"/>
                    <a:pt x="177" y="596"/>
                  </a:cubicBezTo>
                  <a:close/>
                  <a:moveTo>
                    <a:pt x="1642" y="2255"/>
                  </a:moveTo>
                  <a:cubicBezTo>
                    <a:pt x="1646" y="2262"/>
                    <a:pt x="1648" y="2266"/>
                    <a:pt x="1648" y="2266"/>
                  </a:cubicBezTo>
                  <a:cubicBezTo>
                    <a:pt x="1658" y="2258"/>
                    <a:pt x="1649" y="2257"/>
                    <a:pt x="1642" y="2255"/>
                  </a:cubicBezTo>
                  <a:close/>
                  <a:moveTo>
                    <a:pt x="1878" y="2642"/>
                  </a:moveTo>
                  <a:cubicBezTo>
                    <a:pt x="1878" y="2643"/>
                    <a:pt x="1878" y="2644"/>
                    <a:pt x="1878" y="2645"/>
                  </a:cubicBezTo>
                  <a:lnTo>
                    <a:pt x="1878" y="2645"/>
                  </a:lnTo>
                  <a:cubicBezTo>
                    <a:pt x="1878" y="2644"/>
                    <a:pt x="1878" y="2643"/>
                    <a:pt x="1878" y="2642"/>
                  </a:cubicBezTo>
                  <a:close/>
                  <a:moveTo>
                    <a:pt x="3132" y="4861"/>
                  </a:moveTo>
                  <a:cubicBezTo>
                    <a:pt x="3132" y="4861"/>
                    <a:pt x="3132" y="4861"/>
                    <a:pt x="3132" y="4861"/>
                  </a:cubicBezTo>
                  <a:lnTo>
                    <a:pt x="3132" y="4861"/>
                  </a:lnTo>
                  <a:cubicBezTo>
                    <a:pt x="3132" y="4861"/>
                    <a:pt x="3132" y="4861"/>
                    <a:pt x="3132" y="4861"/>
                  </a:cubicBezTo>
                  <a:cubicBezTo>
                    <a:pt x="3132" y="4861"/>
                    <a:pt x="3132" y="4861"/>
                    <a:pt x="3132" y="4861"/>
                  </a:cubicBezTo>
                  <a:close/>
                  <a:moveTo>
                    <a:pt x="73" y="1"/>
                  </a:moveTo>
                  <a:cubicBezTo>
                    <a:pt x="52" y="1"/>
                    <a:pt x="28" y="3"/>
                    <a:pt x="0" y="6"/>
                  </a:cubicBezTo>
                  <a:cubicBezTo>
                    <a:pt x="130" y="76"/>
                    <a:pt x="88" y="194"/>
                    <a:pt x="12" y="203"/>
                  </a:cubicBezTo>
                  <a:cubicBezTo>
                    <a:pt x="40" y="238"/>
                    <a:pt x="74" y="423"/>
                    <a:pt x="125" y="463"/>
                  </a:cubicBezTo>
                  <a:cubicBezTo>
                    <a:pt x="130" y="456"/>
                    <a:pt x="135" y="453"/>
                    <a:pt x="140" y="453"/>
                  </a:cubicBezTo>
                  <a:cubicBezTo>
                    <a:pt x="163" y="453"/>
                    <a:pt x="180" y="527"/>
                    <a:pt x="177" y="596"/>
                  </a:cubicBezTo>
                  <a:lnTo>
                    <a:pt x="177" y="596"/>
                  </a:lnTo>
                  <a:cubicBezTo>
                    <a:pt x="181" y="577"/>
                    <a:pt x="192" y="574"/>
                    <a:pt x="207" y="574"/>
                  </a:cubicBezTo>
                  <a:cubicBezTo>
                    <a:pt x="207" y="574"/>
                    <a:pt x="208" y="574"/>
                    <a:pt x="209" y="574"/>
                  </a:cubicBezTo>
                  <a:lnTo>
                    <a:pt x="209" y="574"/>
                  </a:lnTo>
                  <a:cubicBezTo>
                    <a:pt x="207" y="569"/>
                    <a:pt x="206" y="561"/>
                    <a:pt x="204" y="551"/>
                  </a:cubicBezTo>
                  <a:lnTo>
                    <a:pt x="204" y="551"/>
                  </a:lnTo>
                  <a:cubicBezTo>
                    <a:pt x="205" y="551"/>
                    <a:pt x="211" y="559"/>
                    <a:pt x="220" y="574"/>
                  </a:cubicBezTo>
                  <a:lnTo>
                    <a:pt x="220" y="574"/>
                  </a:lnTo>
                  <a:cubicBezTo>
                    <a:pt x="216" y="574"/>
                    <a:pt x="212" y="574"/>
                    <a:pt x="209" y="574"/>
                  </a:cubicBezTo>
                  <a:lnTo>
                    <a:pt x="209" y="574"/>
                  </a:lnTo>
                  <a:cubicBezTo>
                    <a:pt x="211" y="581"/>
                    <a:pt x="214" y="584"/>
                    <a:pt x="217" y="584"/>
                  </a:cubicBezTo>
                  <a:cubicBezTo>
                    <a:pt x="219" y="584"/>
                    <a:pt x="221" y="583"/>
                    <a:pt x="224" y="580"/>
                  </a:cubicBezTo>
                  <a:lnTo>
                    <a:pt x="224" y="580"/>
                  </a:lnTo>
                  <a:cubicBezTo>
                    <a:pt x="462" y="968"/>
                    <a:pt x="2758" y="5051"/>
                    <a:pt x="2800" y="5051"/>
                  </a:cubicBezTo>
                  <a:cubicBezTo>
                    <a:pt x="2800" y="5051"/>
                    <a:pt x="2801" y="5051"/>
                    <a:pt x="2801" y="5051"/>
                  </a:cubicBezTo>
                  <a:cubicBezTo>
                    <a:pt x="2882" y="4993"/>
                    <a:pt x="3021" y="4963"/>
                    <a:pt x="3132" y="4861"/>
                  </a:cubicBezTo>
                  <a:lnTo>
                    <a:pt x="3132" y="4861"/>
                  </a:lnTo>
                  <a:cubicBezTo>
                    <a:pt x="3123" y="4845"/>
                    <a:pt x="1894" y="2741"/>
                    <a:pt x="1878" y="2645"/>
                  </a:cubicBezTo>
                  <a:lnTo>
                    <a:pt x="1878" y="2645"/>
                  </a:lnTo>
                  <a:cubicBezTo>
                    <a:pt x="1871" y="2718"/>
                    <a:pt x="1612" y="2684"/>
                    <a:pt x="1632" y="2721"/>
                  </a:cubicBezTo>
                  <a:cubicBezTo>
                    <a:pt x="1528" y="2679"/>
                    <a:pt x="1426" y="2612"/>
                    <a:pt x="1442" y="2510"/>
                  </a:cubicBezTo>
                  <a:cubicBezTo>
                    <a:pt x="1428" y="2401"/>
                    <a:pt x="1526" y="2297"/>
                    <a:pt x="1635" y="2246"/>
                  </a:cubicBezTo>
                  <a:lnTo>
                    <a:pt x="1635" y="2246"/>
                  </a:lnTo>
                  <a:cubicBezTo>
                    <a:pt x="1633" y="2251"/>
                    <a:pt x="1637" y="2253"/>
                    <a:pt x="1642" y="2255"/>
                  </a:cubicBezTo>
                  <a:lnTo>
                    <a:pt x="1642" y="2255"/>
                  </a:lnTo>
                  <a:cubicBezTo>
                    <a:pt x="1561" y="2112"/>
                    <a:pt x="741" y="700"/>
                    <a:pt x="721" y="667"/>
                  </a:cubicBezTo>
                  <a:cubicBezTo>
                    <a:pt x="703" y="690"/>
                    <a:pt x="689" y="718"/>
                    <a:pt x="677" y="746"/>
                  </a:cubicBezTo>
                  <a:cubicBezTo>
                    <a:pt x="679" y="691"/>
                    <a:pt x="678" y="650"/>
                    <a:pt x="683" y="650"/>
                  </a:cubicBezTo>
                  <a:cubicBezTo>
                    <a:pt x="686" y="650"/>
                    <a:pt x="689" y="656"/>
                    <a:pt x="693" y="672"/>
                  </a:cubicBezTo>
                  <a:cubicBezTo>
                    <a:pt x="714" y="649"/>
                    <a:pt x="568" y="347"/>
                    <a:pt x="521" y="347"/>
                  </a:cubicBezTo>
                  <a:cubicBezTo>
                    <a:pt x="521" y="347"/>
                    <a:pt x="520" y="347"/>
                    <a:pt x="519" y="347"/>
                  </a:cubicBezTo>
                  <a:cubicBezTo>
                    <a:pt x="508" y="357"/>
                    <a:pt x="500" y="360"/>
                    <a:pt x="494" y="360"/>
                  </a:cubicBezTo>
                  <a:cubicBezTo>
                    <a:pt x="483" y="360"/>
                    <a:pt x="478" y="348"/>
                    <a:pt x="468" y="348"/>
                  </a:cubicBezTo>
                  <a:cubicBezTo>
                    <a:pt x="461" y="348"/>
                    <a:pt x="453" y="352"/>
                    <a:pt x="441" y="368"/>
                  </a:cubicBezTo>
                  <a:cubicBezTo>
                    <a:pt x="438" y="358"/>
                    <a:pt x="436" y="353"/>
                    <a:pt x="434" y="353"/>
                  </a:cubicBezTo>
                  <a:lnTo>
                    <a:pt x="434" y="353"/>
                  </a:lnTo>
                  <a:cubicBezTo>
                    <a:pt x="429" y="353"/>
                    <a:pt x="436" y="423"/>
                    <a:pt x="448" y="458"/>
                  </a:cubicBezTo>
                  <a:lnTo>
                    <a:pt x="448" y="458"/>
                  </a:lnTo>
                  <a:cubicBezTo>
                    <a:pt x="414" y="442"/>
                    <a:pt x="325" y="440"/>
                    <a:pt x="245" y="440"/>
                  </a:cubicBezTo>
                  <a:cubicBezTo>
                    <a:pt x="212" y="440"/>
                    <a:pt x="181" y="441"/>
                    <a:pt x="156" y="441"/>
                  </a:cubicBezTo>
                  <a:cubicBezTo>
                    <a:pt x="126" y="441"/>
                    <a:pt x="106" y="440"/>
                    <a:pt x="105" y="437"/>
                  </a:cubicBezTo>
                  <a:cubicBezTo>
                    <a:pt x="96" y="390"/>
                    <a:pt x="401" y="1"/>
                    <a:pt x="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50" name="Google Shape;19550;p68"/>
            <p:cNvSpPr/>
            <p:nvPr/>
          </p:nvSpPr>
          <p:spPr>
            <a:xfrm>
              <a:off x="4101400" y="1488400"/>
              <a:ext cx="64625" cy="99400"/>
            </a:xfrm>
            <a:custGeom>
              <a:avLst/>
              <a:gdLst/>
              <a:ahLst/>
              <a:cxnLst/>
              <a:rect l="l" t="t" r="r" b="b"/>
              <a:pathLst>
                <a:path w="2585" h="3976" extrusionOk="0">
                  <a:moveTo>
                    <a:pt x="239" y="0"/>
                  </a:moveTo>
                  <a:cubicBezTo>
                    <a:pt x="181" y="51"/>
                    <a:pt x="109" y="26"/>
                    <a:pt x="111" y="237"/>
                  </a:cubicBezTo>
                  <a:cubicBezTo>
                    <a:pt x="98" y="312"/>
                    <a:pt x="64" y="326"/>
                    <a:pt x="24" y="326"/>
                  </a:cubicBezTo>
                  <a:cubicBezTo>
                    <a:pt x="16" y="326"/>
                    <a:pt x="8" y="325"/>
                    <a:pt x="0" y="325"/>
                  </a:cubicBezTo>
                  <a:lnTo>
                    <a:pt x="0" y="325"/>
                  </a:lnTo>
                  <a:cubicBezTo>
                    <a:pt x="223" y="499"/>
                    <a:pt x="427" y="696"/>
                    <a:pt x="582" y="1020"/>
                  </a:cubicBezTo>
                  <a:cubicBezTo>
                    <a:pt x="582" y="1020"/>
                    <a:pt x="582" y="1020"/>
                    <a:pt x="582" y="1020"/>
                  </a:cubicBezTo>
                  <a:cubicBezTo>
                    <a:pt x="610" y="1020"/>
                    <a:pt x="2237" y="3948"/>
                    <a:pt x="2272" y="3960"/>
                  </a:cubicBezTo>
                  <a:cubicBezTo>
                    <a:pt x="2283" y="3957"/>
                    <a:pt x="2295" y="3955"/>
                    <a:pt x="2306" y="3955"/>
                  </a:cubicBezTo>
                  <a:cubicBezTo>
                    <a:pt x="2330" y="3955"/>
                    <a:pt x="2354" y="3962"/>
                    <a:pt x="2376" y="3976"/>
                  </a:cubicBezTo>
                  <a:cubicBezTo>
                    <a:pt x="2395" y="3920"/>
                    <a:pt x="2270" y="3804"/>
                    <a:pt x="2267" y="3758"/>
                  </a:cubicBezTo>
                  <a:cubicBezTo>
                    <a:pt x="2314" y="3742"/>
                    <a:pt x="2450" y="3742"/>
                    <a:pt x="2585" y="3707"/>
                  </a:cubicBezTo>
                  <a:cubicBezTo>
                    <a:pt x="2578" y="3677"/>
                    <a:pt x="930" y="809"/>
                    <a:pt x="904" y="781"/>
                  </a:cubicBezTo>
                  <a:cubicBezTo>
                    <a:pt x="735" y="480"/>
                    <a:pt x="510" y="213"/>
                    <a:pt x="23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51" name="Google Shape;19551;p68"/>
            <p:cNvSpPr/>
            <p:nvPr/>
          </p:nvSpPr>
          <p:spPr>
            <a:xfrm>
              <a:off x="3845700" y="1494075"/>
              <a:ext cx="232475" cy="10400"/>
            </a:xfrm>
            <a:custGeom>
              <a:avLst/>
              <a:gdLst/>
              <a:ahLst/>
              <a:cxnLst/>
              <a:rect l="l" t="t" r="r" b="b"/>
              <a:pathLst>
                <a:path w="9299" h="416" extrusionOk="0">
                  <a:moveTo>
                    <a:pt x="255" y="0"/>
                  </a:moveTo>
                  <a:cubicBezTo>
                    <a:pt x="249" y="0"/>
                    <a:pt x="249" y="0"/>
                    <a:pt x="254" y="0"/>
                  </a:cubicBezTo>
                  <a:lnTo>
                    <a:pt x="254" y="0"/>
                  </a:lnTo>
                  <a:cubicBezTo>
                    <a:pt x="254" y="0"/>
                    <a:pt x="255" y="0"/>
                    <a:pt x="255" y="0"/>
                  </a:cubicBezTo>
                  <a:close/>
                  <a:moveTo>
                    <a:pt x="3169" y="5"/>
                  </a:moveTo>
                  <a:cubicBezTo>
                    <a:pt x="3165" y="5"/>
                    <a:pt x="3165" y="5"/>
                    <a:pt x="3168" y="5"/>
                  </a:cubicBezTo>
                  <a:lnTo>
                    <a:pt x="3168" y="5"/>
                  </a:lnTo>
                  <a:cubicBezTo>
                    <a:pt x="3169" y="5"/>
                    <a:pt x="3169" y="5"/>
                    <a:pt x="3169" y="5"/>
                  </a:cubicBezTo>
                  <a:close/>
                  <a:moveTo>
                    <a:pt x="3125" y="77"/>
                  </a:moveTo>
                  <a:cubicBezTo>
                    <a:pt x="3109" y="77"/>
                    <a:pt x="3110" y="84"/>
                    <a:pt x="3120" y="94"/>
                  </a:cubicBezTo>
                  <a:lnTo>
                    <a:pt x="3120" y="94"/>
                  </a:lnTo>
                  <a:cubicBezTo>
                    <a:pt x="3121" y="84"/>
                    <a:pt x="3122" y="78"/>
                    <a:pt x="3125" y="77"/>
                  </a:cubicBezTo>
                  <a:close/>
                  <a:moveTo>
                    <a:pt x="1895" y="144"/>
                  </a:moveTo>
                  <a:lnTo>
                    <a:pt x="1895" y="144"/>
                  </a:lnTo>
                  <a:cubicBezTo>
                    <a:pt x="1884" y="146"/>
                    <a:pt x="1872" y="147"/>
                    <a:pt x="1857" y="147"/>
                  </a:cubicBezTo>
                  <a:cubicBezTo>
                    <a:pt x="1855" y="147"/>
                    <a:pt x="1852" y="147"/>
                    <a:pt x="1849" y="147"/>
                  </a:cubicBezTo>
                  <a:lnTo>
                    <a:pt x="1849" y="147"/>
                  </a:lnTo>
                  <a:cubicBezTo>
                    <a:pt x="1850" y="152"/>
                    <a:pt x="1850" y="157"/>
                    <a:pt x="1852" y="161"/>
                  </a:cubicBezTo>
                  <a:lnTo>
                    <a:pt x="1852" y="161"/>
                  </a:lnTo>
                  <a:cubicBezTo>
                    <a:pt x="1876" y="160"/>
                    <a:pt x="1893" y="153"/>
                    <a:pt x="1895" y="144"/>
                  </a:cubicBezTo>
                  <a:close/>
                  <a:moveTo>
                    <a:pt x="1602" y="0"/>
                  </a:moveTo>
                  <a:cubicBezTo>
                    <a:pt x="1539" y="17"/>
                    <a:pt x="1535" y="26"/>
                    <a:pt x="1498" y="35"/>
                  </a:cubicBezTo>
                  <a:cubicBezTo>
                    <a:pt x="1488" y="35"/>
                    <a:pt x="1560" y="204"/>
                    <a:pt x="1477" y="207"/>
                  </a:cubicBezTo>
                  <a:cubicBezTo>
                    <a:pt x="1469" y="202"/>
                    <a:pt x="1461" y="200"/>
                    <a:pt x="1453" y="200"/>
                  </a:cubicBezTo>
                  <a:cubicBezTo>
                    <a:pt x="1379" y="200"/>
                    <a:pt x="1311" y="373"/>
                    <a:pt x="1251" y="373"/>
                  </a:cubicBezTo>
                  <a:cubicBezTo>
                    <a:pt x="1232" y="373"/>
                    <a:pt x="1214" y="356"/>
                    <a:pt x="1196" y="311"/>
                  </a:cubicBezTo>
                  <a:cubicBezTo>
                    <a:pt x="1289" y="244"/>
                    <a:pt x="1319" y="68"/>
                    <a:pt x="1298" y="3"/>
                  </a:cubicBezTo>
                  <a:cubicBezTo>
                    <a:pt x="1346" y="0"/>
                    <a:pt x="324" y="0"/>
                    <a:pt x="254" y="0"/>
                  </a:cubicBezTo>
                  <a:lnTo>
                    <a:pt x="254" y="0"/>
                  </a:lnTo>
                  <a:cubicBezTo>
                    <a:pt x="44" y="1"/>
                    <a:pt x="0" y="84"/>
                    <a:pt x="32" y="195"/>
                  </a:cubicBezTo>
                  <a:cubicBezTo>
                    <a:pt x="68" y="221"/>
                    <a:pt x="99" y="228"/>
                    <a:pt x="126" y="228"/>
                  </a:cubicBezTo>
                  <a:cubicBezTo>
                    <a:pt x="164" y="228"/>
                    <a:pt x="196" y="214"/>
                    <a:pt x="230" y="214"/>
                  </a:cubicBezTo>
                  <a:cubicBezTo>
                    <a:pt x="269" y="214"/>
                    <a:pt x="311" y="234"/>
                    <a:pt x="366" y="317"/>
                  </a:cubicBezTo>
                  <a:lnTo>
                    <a:pt x="366" y="317"/>
                  </a:lnTo>
                  <a:cubicBezTo>
                    <a:pt x="330" y="332"/>
                    <a:pt x="284" y="370"/>
                    <a:pt x="308" y="411"/>
                  </a:cubicBezTo>
                  <a:lnTo>
                    <a:pt x="3570" y="411"/>
                  </a:lnTo>
                  <a:cubicBezTo>
                    <a:pt x="3573" y="411"/>
                    <a:pt x="3574" y="411"/>
                    <a:pt x="3576" y="411"/>
                  </a:cubicBezTo>
                  <a:cubicBezTo>
                    <a:pt x="3606" y="411"/>
                    <a:pt x="3499" y="354"/>
                    <a:pt x="3618" y="353"/>
                  </a:cubicBezTo>
                  <a:lnTo>
                    <a:pt x="3618" y="353"/>
                  </a:lnTo>
                  <a:cubicBezTo>
                    <a:pt x="3512" y="354"/>
                    <a:pt x="3803" y="413"/>
                    <a:pt x="3746" y="415"/>
                  </a:cubicBezTo>
                  <a:cubicBezTo>
                    <a:pt x="3811" y="413"/>
                    <a:pt x="8974" y="413"/>
                    <a:pt x="8999" y="411"/>
                  </a:cubicBezTo>
                  <a:cubicBezTo>
                    <a:pt x="9004" y="411"/>
                    <a:pt x="9008" y="411"/>
                    <a:pt x="9013" y="411"/>
                  </a:cubicBezTo>
                  <a:cubicBezTo>
                    <a:pt x="9190" y="411"/>
                    <a:pt x="9294" y="320"/>
                    <a:pt x="9298" y="211"/>
                  </a:cubicBezTo>
                  <a:cubicBezTo>
                    <a:pt x="9120" y="95"/>
                    <a:pt x="9048" y="10"/>
                    <a:pt x="8916" y="3"/>
                  </a:cubicBezTo>
                  <a:lnTo>
                    <a:pt x="8916" y="3"/>
                  </a:lnTo>
                  <a:cubicBezTo>
                    <a:pt x="8918" y="5"/>
                    <a:pt x="8459" y="7"/>
                    <a:pt x="8438" y="10"/>
                  </a:cubicBezTo>
                  <a:cubicBezTo>
                    <a:pt x="8496" y="37"/>
                    <a:pt x="8230" y="72"/>
                    <a:pt x="8214" y="81"/>
                  </a:cubicBezTo>
                  <a:cubicBezTo>
                    <a:pt x="8225" y="56"/>
                    <a:pt x="8214" y="28"/>
                    <a:pt x="8153" y="5"/>
                  </a:cubicBezTo>
                  <a:cubicBezTo>
                    <a:pt x="8128" y="6"/>
                    <a:pt x="6419" y="8"/>
                    <a:pt x="5009" y="8"/>
                  </a:cubicBezTo>
                  <a:cubicBezTo>
                    <a:pt x="4046" y="8"/>
                    <a:pt x="3222" y="7"/>
                    <a:pt x="3168" y="5"/>
                  </a:cubicBezTo>
                  <a:lnTo>
                    <a:pt x="3168" y="5"/>
                  </a:lnTo>
                  <a:cubicBezTo>
                    <a:pt x="3144" y="21"/>
                    <a:pt x="3278" y="47"/>
                    <a:pt x="3239" y="183"/>
                  </a:cubicBezTo>
                  <a:lnTo>
                    <a:pt x="3239" y="183"/>
                  </a:lnTo>
                  <a:cubicBezTo>
                    <a:pt x="3219" y="163"/>
                    <a:pt x="3143" y="118"/>
                    <a:pt x="3120" y="94"/>
                  </a:cubicBezTo>
                  <a:lnTo>
                    <a:pt x="3120" y="94"/>
                  </a:lnTo>
                  <a:cubicBezTo>
                    <a:pt x="3115" y="143"/>
                    <a:pt x="3126" y="283"/>
                    <a:pt x="3016" y="283"/>
                  </a:cubicBezTo>
                  <a:cubicBezTo>
                    <a:pt x="3015" y="283"/>
                    <a:pt x="3015" y="283"/>
                    <a:pt x="3014" y="283"/>
                  </a:cubicBezTo>
                  <a:cubicBezTo>
                    <a:pt x="2972" y="237"/>
                    <a:pt x="2921" y="126"/>
                    <a:pt x="2960" y="21"/>
                  </a:cubicBezTo>
                  <a:cubicBezTo>
                    <a:pt x="2939" y="19"/>
                    <a:pt x="2919" y="18"/>
                    <a:pt x="2901" y="18"/>
                  </a:cubicBezTo>
                  <a:cubicBezTo>
                    <a:pt x="2606" y="18"/>
                    <a:pt x="2683" y="316"/>
                    <a:pt x="2244" y="318"/>
                  </a:cubicBezTo>
                  <a:cubicBezTo>
                    <a:pt x="2300" y="210"/>
                    <a:pt x="2273" y="182"/>
                    <a:pt x="2213" y="182"/>
                  </a:cubicBezTo>
                  <a:cubicBezTo>
                    <a:pt x="2144" y="182"/>
                    <a:pt x="2031" y="220"/>
                    <a:pt x="1949" y="220"/>
                  </a:cubicBezTo>
                  <a:cubicBezTo>
                    <a:pt x="1900" y="220"/>
                    <a:pt x="1862" y="206"/>
                    <a:pt x="1852" y="161"/>
                  </a:cubicBezTo>
                  <a:lnTo>
                    <a:pt x="1852" y="161"/>
                  </a:lnTo>
                  <a:cubicBezTo>
                    <a:pt x="1849" y="162"/>
                    <a:pt x="1846" y="162"/>
                    <a:pt x="1844" y="162"/>
                  </a:cubicBezTo>
                  <a:cubicBezTo>
                    <a:pt x="1814" y="162"/>
                    <a:pt x="1775" y="153"/>
                    <a:pt x="1734" y="130"/>
                  </a:cubicBezTo>
                  <a:lnTo>
                    <a:pt x="1734" y="130"/>
                  </a:lnTo>
                  <a:cubicBezTo>
                    <a:pt x="1781" y="141"/>
                    <a:pt x="1819" y="146"/>
                    <a:pt x="1849" y="147"/>
                  </a:cubicBezTo>
                  <a:lnTo>
                    <a:pt x="1849" y="147"/>
                  </a:lnTo>
                  <a:cubicBezTo>
                    <a:pt x="1849" y="138"/>
                    <a:pt x="1849" y="128"/>
                    <a:pt x="1850" y="116"/>
                  </a:cubicBezTo>
                  <a:lnTo>
                    <a:pt x="1850" y="116"/>
                  </a:lnTo>
                  <a:cubicBezTo>
                    <a:pt x="1885" y="124"/>
                    <a:pt x="1898" y="135"/>
                    <a:pt x="1895" y="144"/>
                  </a:cubicBezTo>
                  <a:lnTo>
                    <a:pt x="1895" y="144"/>
                  </a:lnTo>
                  <a:cubicBezTo>
                    <a:pt x="1970" y="130"/>
                    <a:pt x="1957" y="71"/>
                    <a:pt x="1882" y="7"/>
                  </a:cubicBezTo>
                  <a:cubicBezTo>
                    <a:pt x="1871" y="3"/>
                    <a:pt x="1611" y="7"/>
                    <a:pt x="160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52" name="Google Shape;19552;p68"/>
            <p:cNvSpPr/>
            <p:nvPr/>
          </p:nvSpPr>
          <p:spPr>
            <a:xfrm>
              <a:off x="3961125" y="1757525"/>
              <a:ext cx="10400" cy="7925"/>
            </a:xfrm>
            <a:custGeom>
              <a:avLst/>
              <a:gdLst/>
              <a:ahLst/>
              <a:cxnLst/>
              <a:rect l="l" t="t" r="r" b="b"/>
              <a:pathLst>
                <a:path w="416" h="317" extrusionOk="0">
                  <a:moveTo>
                    <a:pt x="372" y="1"/>
                  </a:moveTo>
                  <a:cubicBezTo>
                    <a:pt x="290" y="16"/>
                    <a:pt x="190" y="21"/>
                    <a:pt x="244" y="109"/>
                  </a:cubicBezTo>
                  <a:lnTo>
                    <a:pt x="244" y="109"/>
                  </a:lnTo>
                  <a:cubicBezTo>
                    <a:pt x="225" y="82"/>
                    <a:pt x="202" y="57"/>
                    <a:pt x="175" y="36"/>
                  </a:cubicBezTo>
                  <a:cubicBezTo>
                    <a:pt x="117" y="68"/>
                    <a:pt x="61" y="98"/>
                    <a:pt x="1" y="131"/>
                  </a:cubicBezTo>
                  <a:cubicBezTo>
                    <a:pt x="1" y="131"/>
                    <a:pt x="3" y="308"/>
                    <a:pt x="1" y="316"/>
                  </a:cubicBezTo>
                  <a:lnTo>
                    <a:pt x="1" y="316"/>
                  </a:lnTo>
                  <a:cubicBezTo>
                    <a:pt x="9" y="309"/>
                    <a:pt x="223" y="189"/>
                    <a:pt x="219" y="186"/>
                  </a:cubicBezTo>
                  <a:cubicBezTo>
                    <a:pt x="239" y="159"/>
                    <a:pt x="260" y="147"/>
                    <a:pt x="280" y="147"/>
                  </a:cubicBezTo>
                  <a:cubicBezTo>
                    <a:pt x="285" y="147"/>
                    <a:pt x="290" y="148"/>
                    <a:pt x="295" y="149"/>
                  </a:cubicBezTo>
                  <a:cubicBezTo>
                    <a:pt x="335" y="124"/>
                    <a:pt x="374" y="101"/>
                    <a:pt x="416" y="82"/>
                  </a:cubicBezTo>
                  <a:cubicBezTo>
                    <a:pt x="397" y="52"/>
                    <a:pt x="372" y="22"/>
                    <a:pt x="372" y="1"/>
                  </a:cubicBezTo>
                  <a:close/>
                  <a:moveTo>
                    <a:pt x="1" y="316"/>
                  </a:moveTo>
                  <a:lnTo>
                    <a:pt x="1" y="316"/>
                  </a:lnTo>
                  <a:cubicBezTo>
                    <a:pt x="1" y="316"/>
                    <a:pt x="1" y="316"/>
                    <a:pt x="1" y="316"/>
                  </a:cubicBezTo>
                  <a:cubicBezTo>
                    <a:pt x="1" y="316"/>
                    <a:pt x="1" y="316"/>
                    <a:pt x="1" y="316"/>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53" name="Google Shape;19553;p68"/>
            <p:cNvSpPr/>
            <p:nvPr/>
          </p:nvSpPr>
          <p:spPr>
            <a:xfrm>
              <a:off x="3993475" y="1764850"/>
              <a:ext cx="6625" cy="2100"/>
            </a:xfrm>
            <a:custGeom>
              <a:avLst/>
              <a:gdLst/>
              <a:ahLst/>
              <a:cxnLst/>
              <a:rect l="l" t="t" r="r" b="b"/>
              <a:pathLst>
                <a:path w="265" h="84" extrusionOk="0">
                  <a:moveTo>
                    <a:pt x="1" y="0"/>
                  </a:moveTo>
                  <a:lnTo>
                    <a:pt x="1" y="0"/>
                  </a:lnTo>
                  <a:cubicBezTo>
                    <a:pt x="1" y="0"/>
                    <a:pt x="1" y="0"/>
                    <a:pt x="1" y="0"/>
                  </a:cubicBezTo>
                  <a:lnTo>
                    <a:pt x="1" y="0"/>
                  </a:lnTo>
                  <a:cubicBezTo>
                    <a:pt x="1" y="0"/>
                    <a:pt x="1" y="0"/>
                    <a:pt x="1" y="0"/>
                  </a:cubicBezTo>
                  <a:close/>
                  <a:moveTo>
                    <a:pt x="1" y="0"/>
                  </a:moveTo>
                  <a:cubicBezTo>
                    <a:pt x="17" y="5"/>
                    <a:pt x="253" y="84"/>
                    <a:pt x="253" y="84"/>
                  </a:cubicBezTo>
                  <a:cubicBezTo>
                    <a:pt x="253" y="84"/>
                    <a:pt x="262" y="19"/>
                    <a:pt x="262" y="19"/>
                  </a:cubicBezTo>
                  <a:cubicBezTo>
                    <a:pt x="265" y="19"/>
                    <a:pt x="17" y="3"/>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54" name="Google Shape;19554;p68"/>
            <p:cNvSpPr/>
            <p:nvPr/>
          </p:nvSpPr>
          <p:spPr>
            <a:xfrm>
              <a:off x="3846850" y="1502650"/>
              <a:ext cx="650" cy="425"/>
            </a:xfrm>
            <a:custGeom>
              <a:avLst/>
              <a:gdLst/>
              <a:ahLst/>
              <a:cxnLst/>
              <a:rect l="l" t="t" r="r" b="b"/>
              <a:pathLst>
                <a:path w="26" h="17" extrusionOk="0">
                  <a:moveTo>
                    <a:pt x="0" y="0"/>
                  </a:moveTo>
                  <a:cubicBezTo>
                    <a:pt x="5" y="7"/>
                    <a:pt x="12" y="12"/>
                    <a:pt x="17" y="17"/>
                  </a:cubicBezTo>
                  <a:cubicBezTo>
                    <a:pt x="19" y="14"/>
                    <a:pt x="21" y="12"/>
                    <a:pt x="26" y="10"/>
                  </a:cubicBezTo>
                  <a:cubicBezTo>
                    <a:pt x="17" y="7"/>
                    <a:pt x="10" y="5"/>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55" name="Google Shape;19555;p68"/>
            <p:cNvSpPr/>
            <p:nvPr/>
          </p:nvSpPr>
          <p:spPr>
            <a:xfrm>
              <a:off x="3687750" y="1534875"/>
              <a:ext cx="103475" cy="209125"/>
            </a:xfrm>
            <a:custGeom>
              <a:avLst/>
              <a:gdLst/>
              <a:ahLst/>
              <a:cxnLst/>
              <a:rect l="l" t="t" r="r" b="b"/>
              <a:pathLst>
                <a:path w="4139" h="8365" extrusionOk="0">
                  <a:moveTo>
                    <a:pt x="3763" y="0"/>
                  </a:moveTo>
                  <a:cubicBezTo>
                    <a:pt x="3759" y="8"/>
                    <a:pt x="3756" y="16"/>
                    <a:pt x="3754" y="24"/>
                  </a:cubicBezTo>
                  <a:lnTo>
                    <a:pt x="3754" y="24"/>
                  </a:lnTo>
                  <a:cubicBezTo>
                    <a:pt x="3758" y="16"/>
                    <a:pt x="3761" y="8"/>
                    <a:pt x="3763" y="0"/>
                  </a:cubicBezTo>
                  <a:close/>
                  <a:moveTo>
                    <a:pt x="4137" y="65"/>
                  </a:moveTo>
                  <a:lnTo>
                    <a:pt x="4137" y="65"/>
                  </a:lnTo>
                  <a:cubicBezTo>
                    <a:pt x="4082" y="90"/>
                    <a:pt x="4035" y="142"/>
                    <a:pt x="4020" y="147"/>
                  </a:cubicBezTo>
                  <a:lnTo>
                    <a:pt x="4020" y="147"/>
                  </a:lnTo>
                  <a:cubicBezTo>
                    <a:pt x="4019" y="136"/>
                    <a:pt x="4020" y="125"/>
                    <a:pt x="4021" y="114"/>
                  </a:cubicBezTo>
                  <a:lnTo>
                    <a:pt x="4021" y="114"/>
                  </a:lnTo>
                  <a:cubicBezTo>
                    <a:pt x="4013" y="138"/>
                    <a:pt x="4012" y="147"/>
                    <a:pt x="4017" y="147"/>
                  </a:cubicBezTo>
                  <a:cubicBezTo>
                    <a:pt x="4018" y="147"/>
                    <a:pt x="4019" y="147"/>
                    <a:pt x="4020" y="147"/>
                  </a:cubicBezTo>
                  <a:lnTo>
                    <a:pt x="4020" y="147"/>
                  </a:lnTo>
                  <a:cubicBezTo>
                    <a:pt x="4020" y="192"/>
                    <a:pt x="4028" y="233"/>
                    <a:pt x="4029" y="272"/>
                  </a:cubicBezTo>
                  <a:lnTo>
                    <a:pt x="4029" y="272"/>
                  </a:lnTo>
                  <a:cubicBezTo>
                    <a:pt x="4099" y="145"/>
                    <a:pt x="4139" y="68"/>
                    <a:pt x="4137" y="65"/>
                  </a:cubicBezTo>
                  <a:close/>
                  <a:moveTo>
                    <a:pt x="2657" y="2199"/>
                  </a:moveTo>
                  <a:cubicBezTo>
                    <a:pt x="2683" y="2199"/>
                    <a:pt x="2712" y="2205"/>
                    <a:pt x="2743" y="2219"/>
                  </a:cubicBezTo>
                  <a:cubicBezTo>
                    <a:pt x="2936" y="2425"/>
                    <a:pt x="2581" y="2377"/>
                    <a:pt x="2604" y="2601"/>
                  </a:cubicBezTo>
                  <a:cubicBezTo>
                    <a:pt x="2434" y="2577"/>
                    <a:pt x="2456" y="2199"/>
                    <a:pt x="2657" y="2199"/>
                  </a:cubicBezTo>
                  <a:close/>
                  <a:moveTo>
                    <a:pt x="3754" y="24"/>
                  </a:moveTo>
                  <a:lnTo>
                    <a:pt x="3754" y="24"/>
                  </a:lnTo>
                  <a:cubicBezTo>
                    <a:pt x="3717" y="107"/>
                    <a:pt x="3628" y="169"/>
                    <a:pt x="3602" y="169"/>
                  </a:cubicBezTo>
                  <a:cubicBezTo>
                    <a:pt x="3600" y="169"/>
                    <a:pt x="3598" y="168"/>
                    <a:pt x="3596" y="167"/>
                  </a:cubicBezTo>
                  <a:lnTo>
                    <a:pt x="3596" y="167"/>
                  </a:lnTo>
                  <a:cubicBezTo>
                    <a:pt x="3603" y="205"/>
                    <a:pt x="3610" y="213"/>
                    <a:pt x="3617" y="213"/>
                  </a:cubicBezTo>
                  <a:cubicBezTo>
                    <a:pt x="3623" y="213"/>
                    <a:pt x="3628" y="208"/>
                    <a:pt x="3632" y="208"/>
                  </a:cubicBezTo>
                  <a:cubicBezTo>
                    <a:pt x="3635" y="208"/>
                    <a:pt x="3639" y="212"/>
                    <a:pt x="3640" y="228"/>
                  </a:cubicBezTo>
                  <a:cubicBezTo>
                    <a:pt x="3646" y="232"/>
                    <a:pt x="3650" y="236"/>
                    <a:pt x="3654" y="240"/>
                  </a:cubicBezTo>
                  <a:lnTo>
                    <a:pt x="3654" y="240"/>
                  </a:lnTo>
                  <a:cubicBezTo>
                    <a:pt x="3627" y="250"/>
                    <a:pt x="3591" y="313"/>
                    <a:pt x="3563" y="353"/>
                  </a:cubicBezTo>
                  <a:lnTo>
                    <a:pt x="3563" y="353"/>
                  </a:lnTo>
                  <a:cubicBezTo>
                    <a:pt x="3564" y="347"/>
                    <a:pt x="3566" y="342"/>
                    <a:pt x="3566" y="342"/>
                  </a:cubicBezTo>
                  <a:lnTo>
                    <a:pt x="3566" y="342"/>
                  </a:lnTo>
                  <a:cubicBezTo>
                    <a:pt x="3566" y="342"/>
                    <a:pt x="3560" y="353"/>
                    <a:pt x="3536" y="383"/>
                  </a:cubicBezTo>
                  <a:cubicBezTo>
                    <a:pt x="3543" y="379"/>
                    <a:pt x="3552" y="367"/>
                    <a:pt x="3563" y="353"/>
                  </a:cubicBezTo>
                  <a:lnTo>
                    <a:pt x="3563" y="353"/>
                  </a:lnTo>
                  <a:cubicBezTo>
                    <a:pt x="3561" y="361"/>
                    <a:pt x="3561" y="371"/>
                    <a:pt x="3569" y="381"/>
                  </a:cubicBezTo>
                  <a:lnTo>
                    <a:pt x="3569" y="381"/>
                  </a:lnTo>
                  <a:cubicBezTo>
                    <a:pt x="3563" y="389"/>
                    <a:pt x="2525" y="2218"/>
                    <a:pt x="1759" y="3554"/>
                  </a:cubicBezTo>
                  <a:lnTo>
                    <a:pt x="1759" y="3554"/>
                  </a:lnTo>
                  <a:cubicBezTo>
                    <a:pt x="1778" y="3549"/>
                    <a:pt x="1888" y="3412"/>
                    <a:pt x="2006" y="3366"/>
                  </a:cubicBezTo>
                  <a:cubicBezTo>
                    <a:pt x="2013" y="3345"/>
                    <a:pt x="2047" y="3340"/>
                    <a:pt x="2090" y="3340"/>
                  </a:cubicBezTo>
                  <a:cubicBezTo>
                    <a:pt x="2130" y="3340"/>
                    <a:pt x="2178" y="3345"/>
                    <a:pt x="2218" y="3345"/>
                  </a:cubicBezTo>
                  <a:cubicBezTo>
                    <a:pt x="2263" y="3345"/>
                    <a:pt x="2299" y="3339"/>
                    <a:pt x="2305" y="3315"/>
                  </a:cubicBezTo>
                  <a:lnTo>
                    <a:pt x="2305" y="3315"/>
                  </a:lnTo>
                  <a:cubicBezTo>
                    <a:pt x="2305" y="3316"/>
                    <a:pt x="2305" y="3316"/>
                    <a:pt x="2305" y="3316"/>
                  </a:cubicBezTo>
                  <a:cubicBezTo>
                    <a:pt x="2326" y="3316"/>
                    <a:pt x="3582" y="1091"/>
                    <a:pt x="4002" y="323"/>
                  </a:cubicBezTo>
                  <a:lnTo>
                    <a:pt x="4002" y="323"/>
                  </a:lnTo>
                  <a:cubicBezTo>
                    <a:pt x="4012" y="331"/>
                    <a:pt x="4019" y="337"/>
                    <a:pt x="4023" y="341"/>
                  </a:cubicBezTo>
                  <a:cubicBezTo>
                    <a:pt x="4029" y="318"/>
                    <a:pt x="4030" y="296"/>
                    <a:pt x="4029" y="272"/>
                  </a:cubicBezTo>
                  <a:lnTo>
                    <a:pt x="4029" y="272"/>
                  </a:lnTo>
                  <a:cubicBezTo>
                    <a:pt x="4021" y="288"/>
                    <a:pt x="4011" y="305"/>
                    <a:pt x="4002" y="323"/>
                  </a:cubicBezTo>
                  <a:lnTo>
                    <a:pt x="4002" y="323"/>
                  </a:lnTo>
                  <a:cubicBezTo>
                    <a:pt x="3931" y="269"/>
                    <a:pt x="3727" y="139"/>
                    <a:pt x="3754" y="24"/>
                  </a:cubicBezTo>
                  <a:close/>
                  <a:moveTo>
                    <a:pt x="1759" y="3554"/>
                  </a:moveTo>
                  <a:cubicBezTo>
                    <a:pt x="1759" y="3554"/>
                    <a:pt x="1758" y="3554"/>
                    <a:pt x="1758" y="3554"/>
                  </a:cubicBezTo>
                  <a:cubicBezTo>
                    <a:pt x="1758" y="3555"/>
                    <a:pt x="1758" y="3555"/>
                    <a:pt x="1758" y="3555"/>
                  </a:cubicBezTo>
                  <a:lnTo>
                    <a:pt x="1758" y="3555"/>
                  </a:lnTo>
                  <a:cubicBezTo>
                    <a:pt x="1759" y="3555"/>
                    <a:pt x="1759" y="3554"/>
                    <a:pt x="1759" y="3554"/>
                  </a:cubicBezTo>
                  <a:close/>
                  <a:moveTo>
                    <a:pt x="2052" y="3807"/>
                  </a:moveTo>
                  <a:cubicBezTo>
                    <a:pt x="2053" y="3808"/>
                    <a:pt x="2053" y="3809"/>
                    <a:pt x="2053" y="3810"/>
                  </a:cubicBezTo>
                  <a:lnTo>
                    <a:pt x="2053" y="3810"/>
                  </a:lnTo>
                  <a:cubicBezTo>
                    <a:pt x="2053" y="3809"/>
                    <a:pt x="2053" y="3808"/>
                    <a:pt x="2052" y="3807"/>
                  </a:cubicBezTo>
                  <a:close/>
                  <a:moveTo>
                    <a:pt x="2053" y="3810"/>
                  </a:moveTo>
                  <a:cubicBezTo>
                    <a:pt x="2053" y="3816"/>
                    <a:pt x="2049" y="3828"/>
                    <a:pt x="2042" y="3845"/>
                  </a:cubicBezTo>
                  <a:lnTo>
                    <a:pt x="2042" y="3845"/>
                  </a:lnTo>
                  <a:cubicBezTo>
                    <a:pt x="2050" y="3837"/>
                    <a:pt x="2056" y="3825"/>
                    <a:pt x="2053" y="3810"/>
                  </a:cubicBezTo>
                  <a:close/>
                  <a:moveTo>
                    <a:pt x="954" y="4852"/>
                  </a:moveTo>
                  <a:cubicBezTo>
                    <a:pt x="945" y="4860"/>
                    <a:pt x="942" y="4869"/>
                    <a:pt x="943" y="4878"/>
                  </a:cubicBezTo>
                  <a:lnTo>
                    <a:pt x="943" y="4878"/>
                  </a:lnTo>
                  <a:cubicBezTo>
                    <a:pt x="944" y="4872"/>
                    <a:pt x="947" y="4864"/>
                    <a:pt x="954" y="4852"/>
                  </a:cubicBezTo>
                  <a:close/>
                  <a:moveTo>
                    <a:pt x="943" y="4878"/>
                  </a:moveTo>
                  <a:lnTo>
                    <a:pt x="943" y="4878"/>
                  </a:lnTo>
                  <a:cubicBezTo>
                    <a:pt x="941" y="4889"/>
                    <a:pt x="944" y="4895"/>
                    <a:pt x="948" y="4902"/>
                  </a:cubicBezTo>
                  <a:lnTo>
                    <a:pt x="948" y="4902"/>
                  </a:lnTo>
                  <a:cubicBezTo>
                    <a:pt x="946" y="4894"/>
                    <a:pt x="943" y="4886"/>
                    <a:pt x="943" y="4878"/>
                  </a:cubicBezTo>
                  <a:close/>
                  <a:moveTo>
                    <a:pt x="948" y="4902"/>
                  </a:moveTo>
                  <a:cubicBezTo>
                    <a:pt x="952" y="4914"/>
                    <a:pt x="957" y="4924"/>
                    <a:pt x="954" y="4931"/>
                  </a:cubicBezTo>
                  <a:cubicBezTo>
                    <a:pt x="954" y="4931"/>
                    <a:pt x="954" y="4931"/>
                    <a:pt x="954" y="4931"/>
                  </a:cubicBezTo>
                  <a:cubicBezTo>
                    <a:pt x="954" y="4931"/>
                    <a:pt x="955" y="4931"/>
                    <a:pt x="957" y="4929"/>
                  </a:cubicBezTo>
                  <a:lnTo>
                    <a:pt x="957" y="4929"/>
                  </a:lnTo>
                  <a:cubicBezTo>
                    <a:pt x="956" y="4916"/>
                    <a:pt x="952" y="4908"/>
                    <a:pt x="948" y="4902"/>
                  </a:cubicBezTo>
                  <a:close/>
                  <a:moveTo>
                    <a:pt x="1758" y="3555"/>
                  </a:moveTo>
                  <a:cubicBezTo>
                    <a:pt x="1334" y="4296"/>
                    <a:pt x="992" y="4886"/>
                    <a:pt x="957" y="4929"/>
                  </a:cubicBezTo>
                  <a:lnTo>
                    <a:pt x="957" y="4929"/>
                  </a:lnTo>
                  <a:cubicBezTo>
                    <a:pt x="957" y="4940"/>
                    <a:pt x="956" y="4955"/>
                    <a:pt x="949" y="4978"/>
                  </a:cubicBezTo>
                  <a:cubicBezTo>
                    <a:pt x="953" y="4997"/>
                    <a:pt x="555" y="5657"/>
                    <a:pt x="508" y="5657"/>
                  </a:cubicBezTo>
                  <a:cubicBezTo>
                    <a:pt x="503" y="5657"/>
                    <a:pt x="502" y="5652"/>
                    <a:pt x="504" y="5641"/>
                  </a:cubicBezTo>
                  <a:lnTo>
                    <a:pt x="504" y="5641"/>
                  </a:lnTo>
                  <a:cubicBezTo>
                    <a:pt x="22" y="6605"/>
                    <a:pt x="1" y="7537"/>
                    <a:pt x="288" y="8365"/>
                  </a:cubicBezTo>
                  <a:cubicBezTo>
                    <a:pt x="397" y="8239"/>
                    <a:pt x="492" y="8103"/>
                    <a:pt x="569" y="7954"/>
                  </a:cubicBezTo>
                  <a:cubicBezTo>
                    <a:pt x="409" y="7372"/>
                    <a:pt x="485" y="6593"/>
                    <a:pt x="879" y="5923"/>
                  </a:cubicBezTo>
                  <a:cubicBezTo>
                    <a:pt x="838" y="5917"/>
                    <a:pt x="1922" y="4134"/>
                    <a:pt x="2042" y="3845"/>
                  </a:cubicBezTo>
                  <a:lnTo>
                    <a:pt x="2042" y="3845"/>
                  </a:lnTo>
                  <a:cubicBezTo>
                    <a:pt x="2031" y="3857"/>
                    <a:pt x="2016" y="3863"/>
                    <a:pt x="2015" y="3865"/>
                  </a:cubicBezTo>
                  <a:lnTo>
                    <a:pt x="2015" y="3865"/>
                  </a:lnTo>
                  <a:cubicBezTo>
                    <a:pt x="1858" y="3833"/>
                    <a:pt x="1784" y="3629"/>
                    <a:pt x="1758" y="355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56" name="Google Shape;19556;p68"/>
            <p:cNvSpPr/>
            <p:nvPr/>
          </p:nvSpPr>
          <p:spPr>
            <a:xfrm>
              <a:off x="4189250" y="1838900"/>
              <a:ext cx="1775" cy="1650"/>
            </a:xfrm>
            <a:custGeom>
              <a:avLst/>
              <a:gdLst/>
              <a:ahLst/>
              <a:cxnLst/>
              <a:rect l="l" t="t" r="r" b="b"/>
              <a:pathLst>
                <a:path w="71" h="66" extrusionOk="0">
                  <a:moveTo>
                    <a:pt x="31" y="1"/>
                  </a:moveTo>
                  <a:cubicBezTo>
                    <a:pt x="31" y="1"/>
                    <a:pt x="1" y="54"/>
                    <a:pt x="1" y="56"/>
                  </a:cubicBezTo>
                  <a:cubicBezTo>
                    <a:pt x="24" y="63"/>
                    <a:pt x="45" y="66"/>
                    <a:pt x="70" y="66"/>
                  </a:cubicBezTo>
                  <a:cubicBezTo>
                    <a:pt x="70" y="66"/>
                    <a:pt x="31" y="1"/>
                    <a:pt x="3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57" name="Google Shape;19557;p68"/>
            <p:cNvSpPr/>
            <p:nvPr/>
          </p:nvSpPr>
          <p:spPr>
            <a:xfrm>
              <a:off x="4191050" y="1787800"/>
              <a:ext cx="42975" cy="61450"/>
            </a:xfrm>
            <a:custGeom>
              <a:avLst/>
              <a:gdLst/>
              <a:ahLst/>
              <a:cxnLst/>
              <a:rect l="l" t="t" r="r" b="b"/>
              <a:pathLst>
                <a:path w="1719" h="2458" extrusionOk="0">
                  <a:moveTo>
                    <a:pt x="1718" y="0"/>
                  </a:moveTo>
                  <a:cubicBezTo>
                    <a:pt x="1718" y="0"/>
                    <a:pt x="1717" y="1"/>
                    <a:pt x="1717" y="2"/>
                  </a:cubicBezTo>
                  <a:lnTo>
                    <a:pt x="1717" y="2"/>
                  </a:lnTo>
                  <a:cubicBezTo>
                    <a:pt x="1717" y="1"/>
                    <a:pt x="1718" y="1"/>
                    <a:pt x="1718" y="0"/>
                  </a:cubicBezTo>
                  <a:cubicBezTo>
                    <a:pt x="1718" y="0"/>
                    <a:pt x="1718" y="0"/>
                    <a:pt x="1718" y="0"/>
                  </a:cubicBezTo>
                  <a:close/>
                  <a:moveTo>
                    <a:pt x="342" y="1941"/>
                  </a:moveTo>
                  <a:cubicBezTo>
                    <a:pt x="400" y="1941"/>
                    <a:pt x="495" y="2013"/>
                    <a:pt x="539" y="2013"/>
                  </a:cubicBezTo>
                  <a:cubicBezTo>
                    <a:pt x="541" y="2013"/>
                    <a:pt x="543" y="2013"/>
                    <a:pt x="545" y="2012"/>
                  </a:cubicBezTo>
                  <a:lnTo>
                    <a:pt x="545" y="2012"/>
                  </a:lnTo>
                  <a:cubicBezTo>
                    <a:pt x="538" y="2047"/>
                    <a:pt x="443" y="2047"/>
                    <a:pt x="457" y="2126"/>
                  </a:cubicBezTo>
                  <a:lnTo>
                    <a:pt x="457" y="2126"/>
                  </a:lnTo>
                  <a:cubicBezTo>
                    <a:pt x="454" y="2122"/>
                    <a:pt x="302" y="2073"/>
                    <a:pt x="299" y="2073"/>
                  </a:cubicBezTo>
                  <a:cubicBezTo>
                    <a:pt x="282" y="1972"/>
                    <a:pt x="304" y="1941"/>
                    <a:pt x="342" y="1941"/>
                  </a:cubicBezTo>
                  <a:close/>
                  <a:moveTo>
                    <a:pt x="1717" y="2"/>
                  </a:moveTo>
                  <a:lnTo>
                    <a:pt x="1717" y="2"/>
                  </a:lnTo>
                  <a:cubicBezTo>
                    <a:pt x="1708" y="6"/>
                    <a:pt x="1675" y="1"/>
                    <a:pt x="1679" y="12"/>
                  </a:cubicBezTo>
                  <a:cubicBezTo>
                    <a:pt x="1624" y="49"/>
                    <a:pt x="1543" y="61"/>
                    <a:pt x="1456" y="61"/>
                  </a:cubicBezTo>
                  <a:cubicBezTo>
                    <a:pt x="1359" y="61"/>
                    <a:pt x="1256" y="46"/>
                    <a:pt x="1178" y="35"/>
                  </a:cubicBezTo>
                  <a:lnTo>
                    <a:pt x="1178" y="35"/>
                  </a:lnTo>
                  <a:cubicBezTo>
                    <a:pt x="1296" y="94"/>
                    <a:pt x="1286" y="247"/>
                    <a:pt x="1381" y="247"/>
                  </a:cubicBezTo>
                  <a:cubicBezTo>
                    <a:pt x="1400" y="247"/>
                    <a:pt x="1422" y="241"/>
                    <a:pt x="1449" y="228"/>
                  </a:cubicBezTo>
                  <a:lnTo>
                    <a:pt x="1449" y="228"/>
                  </a:lnTo>
                  <a:cubicBezTo>
                    <a:pt x="1449" y="228"/>
                    <a:pt x="1448" y="228"/>
                    <a:pt x="1448" y="228"/>
                  </a:cubicBezTo>
                  <a:cubicBezTo>
                    <a:pt x="1438" y="228"/>
                    <a:pt x="1432" y="215"/>
                    <a:pt x="1417" y="211"/>
                  </a:cubicBezTo>
                  <a:cubicBezTo>
                    <a:pt x="1417" y="211"/>
                    <a:pt x="1417" y="211"/>
                    <a:pt x="1418" y="211"/>
                  </a:cubicBezTo>
                  <a:cubicBezTo>
                    <a:pt x="1422" y="211"/>
                    <a:pt x="1438" y="216"/>
                    <a:pt x="1456" y="225"/>
                  </a:cubicBezTo>
                  <a:lnTo>
                    <a:pt x="1456" y="225"/>
                  </a:lnTo>
                  <a:cubicBezTo>
                    <a:pt x="1458" y="224"/>
                    <a:pt x="1459" y="223"/>
                    <a:pt x="1461" y="223"/>
                  </a:cubicBezTo>
                  <a:lnTo>
                    <a:pt x="1461" y="223"/>
                  </a:lnTo>
                  <a:cubicBezTo>
                    <a:pt x="1460" y="224"/>
                    <a:pt x="1458" y="224"/>
                    <a:pt x="1457" y="225"/>
                  </a:cubicBezTo>
                  <a:lnTo>
                    <a:pt x="1457" y="225"/>
                  </a:lnTo>
                  <a:cubicBezTo>
                    <a:pt x="1457" y="225"/>
                    <a:pt x="1457" y="225"/>
                    <a:pt x="1456" y="225"/>
                  </a:cubicBezTo>
                  <a:lnTo>
                    <a:pt x="1456" y="225"/>
                  </a:lnTo>
                  <a:cubicBezTo>
                    <a:pt x="1454" y="226"/>
                    <a:pt x="1452" y="227"/>
                    <a:pt x="1449" y="228"/>
                  </a:cubicBezTo>
                  <a:lnTo>
                    <a:pt x="1449" y="228"/>
                  </a:lnTo>
                  <a:cubicBezTo>
                    <a:pt x="1452" y="228"/>
                    <a:pt x="1454" y="227"/>
                    <a:pt x="1457" y="225"/>
                  </a:cubicBezTo>
                  <a:lnTo>
                    <a:pt x="1457" y="225"/>
                  </a:lnTo>
                  <a:cubicBezTo>
                    <a:pt x="1499" y="244"/>
                    <a:pt x="1555" y="276"/>
                    <a:pt x="1535" y="290"/>
                  </a:cubicBezTo>
                  <a:cubicBezTo>
                    <a:pt x="1503" y="275"/>
                    <a:pt x="1475" y="268"/>
                    <a:pt x="1450" y="268"/>
                  </a:cubicBezTo>
                  <a:cubicBezTo>
                    <a:pt x="1261" y="268"/>
                    <a:pt x="1282" y="668"/>
                    <a:pt x="991" y="668"/>
                  </a:cubicBezTo>
                  <a:cubicBezTo>
                    <a:pt x="985" y="668"/>
                    <a:pt x="978" y="668"/>
                    <a:pt x="972" y="668"/>
                  </a:cubicBezTo>
                  <a:cubicBezTo>
                    <a:pt x="1053" y="487"/>
                    <a:pt x="1213" y="385"/>
                    <a:pt x="1350" y="301"/>
                  </a:cubicBezTo>
                  <a:cubicBezTo>
                    <a:pt x="1252" y="290"/>
                    <a:pt x="1097" y="211"/>
                    <a:pt x="1106" y="33"/>
                  </a:cubicBezTo>
                  <a:lnTo>
                    <a:pt x="1106" y="33"/>
                  </a:lnTo>
                  <a:cubicBezTo>
                    <a:pt x="1085" y="56"/>
                    <a:pt x="0" y="1950"/>
                    <a:pt x="21" y="1950"/>
                  </a:cubicBezTo>
                  <a:cubicBezTo>
                    <a:pt x="21" y="1950"/>
                    <a:pt x="21" y="1950"/>
                    <a:pt x="21" y="1950"/>
                  </a:cubicBezTo>
                  <a:lnTo>
                    <a:pt x="21" y="1950"/>
                  </a:lnTo>
                  <a:cubicBezTo>
                    <a:pt x="18" y="1954"/>
                    <a:pt x="19" y="1956"/>
                    <a:pt x="23" y="1956"/>
                  </a:cubicBezTo>
                  <a:cubicBezTo>
                    <a:pt x="41" y="1956"/>
                    <a:pt x="121" y="1920"/>
                    <a:pt x="144" y="1920"/>
                  </a:cubicBezTo>
                  <a:cubicBezTo>
                    <a:pt x="149" y="1920"/>
                    <a:pt x="151" y="1921"/>
                    <a:pt x="151" y="1924"/>
                  </a:cubicBezTo>
                  <a:cubicBezTo>
                    <a:pt x="244" y="1952"/>
                    <a:pt x="19" y="2188"/>
                    <a:pt x="84" y="2300"/>
                  </a:cubicBezTo>
                  <a:cubicBezTo>
                    <a:pt x="40" y="2344"/>
                    <a:pt x="165" y="2392"/>
                    <a:pt x="309" y="2457"/>
                  </a:cubicBezTo>
                  <a:cubicBezTo>
                    <a:pt x="320" y="2448"/>
                    <a:pt x="1662" y="75"/>
                    <a:pt x="1717" y="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58" name="Google Shape;19558;p68"/>
            <p:cNvSpPr/>
            <p:nvPr/>
          </p:nvSpPr>
          <p:spPr>
            <a:xfrm>
              <a:off x="4234750" y="1648650"/>
              <a:ext cx="3800" cy="4175"/>
            </a:xfrm>
            <a:custGeom>
              <a:avLst/>
              <a:gdLst/>
              <a:ahLst/>
              <a:cxnLst/>
              <a:rect l="l" t="t" r="r" b="b"/>
              <a:pathLst>
                <a:path w="152" h="167" extrusionOk="0">
                  <a:moveTo>
                    <a:pt x="58" y="0"/>
                  </a:moveTo>
                  <a:cubicBezTo>
                    <a:pt x="0" y="42"/>
                    <a:pt x="65" y="107"/>
                    <a:pt x="144" y="162"/>
                  </a:cubicBezTo>
                  <a:cubicBezTo>
                    <a:pt x="146" y="165"/>
                    <a:pt x="149" y="165"/>
                    <a:pt x="151" y="167"/>
                  </a:cubicBezTo>
                  <a:cubicBezTo>
                    <a:pt x="151" y="165"/>
                    <a:pt x="58" y="0"/>
                    <a:pt x="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59" name="Google Shape;19559;p68"/>
            <p:cNvSpPr/>
            <p:nvPr/>
          </p:nvSpPr>
          <p:spPr>
            <a:xfrm>
              <a:off x="4138175" y="1863375"/>
              <a:ext cx="51225" cy="65925"/>
            </a:xfrm>
            <a:custGeom>
              <a:avLst/>
              <a:gdLst/>
              <a:ahLst/>
              <a:cxnLst/>
              <a:rect l="l" t="t" r="r" b="b"/>
              <a:pathLst>
                <a:path w="2049" h="2637" extrusionOk="0">
                  <a:moveTo>
                    <a:pt x="1215" y="504"/>
                  </a:moveTo>
                  <a:cubicBezTo>
                    <a:pt x="1215" y="505"/>
                    <a:pt x="1214" y="505"/>
                    <a:pt x="1214" y="505"/>
                  </a:cubicBezTo>
                  <a:cubicBezTo>
                    <a:pt x="1213" y="506"/>
                    <a:pt x="1213" y="506"/>
                    <a:pt x="1214" y="506"/>
                  </a:cubicBezTo>
                  <a:cubicBezTo>
                    <a:pt x="1214" y="506"/>
                    <a:pt x="1214" y="506"/>
                    <a:pt x="1215" y="504"/>
                  </a:cubicBezTo>
                  <a:close/>
                  <a:moveTo>
                    <a:pt x="588" y="2314"/>
                  </a:moveTo>
                  <a:cubicBezTo>
                    <a:pt x="585" y="2315"/>
                    <a:pt x="583" y="2316"/>
                    <a:pt x="580" y="2317"/>
                  </a:cubicBezTo>
                  <a:lnTo>
                    <a:pt x="580" y="2317"/>
                  </a:lnTo>
                  <a:cubicBezTo>
                    <a:pt x="582" y="2321"/>
                    <a:pt x="584" y="2323"/>
                    <a:pt x="585" y="2323"/>
                  </a:cubicBezTo>
                  <a:cubicBezTo>
                    <a:pt x="587" y="2323"/>
                    <a:pt x="588" y="2320"/>
                    <a:pt x="588" y="2314"/>
                  </a:cubicBezTo>
                  <a:close/>
                  <a:moveTo>
                    <a:pt x="1953" y="0"/>
                  </a:moveTo>
                  <a:lnTo>
                    <a:pt x="1953" y="0"/>
                  </a:lnTo>
                  <a:cubicBezTo>
                    <a:pt x="1851" y="37"/>
                    <a:pt x="1645" y="70"/>
                    <a:pt x="1770" y="232"/>
                  </a:cubicBezTo>
                  <a:cubicBezTo>
                    <a:pt x="1715" y="167"/>
                    <a:pt x="1642" y="150"/>
                    <a:pt x="1565" y="150"/>
                  </a:cubicBezTo>
                  <a:cubicBezTo>
                    <a:pt x="1517" y="150"/>
                    <a:pt x="1469" y="156"/>
                    <a:pt x="1422" y="162"/>
                  </a:cubicBezTo>
                  <a:cubicBezTo>
                    <a:pt x="1423" y="162"/>
                    <a:pt x="1423" y="161"/>
                    <a:pt x="1423" y="161"/>
                  </a:cubicBezTo>
                  <a:lnTo>
                    <a:pt x="1423" y="161"/>
                  </a:lnTo>
                  <a:cubicBezTo>
                    <a:pt x="1422" y="162"/>
                    <a:pt x="1235" y="478"/>
                    <a:pt x="1215" y="504"/>
                  </a:cubicBezTo>
                  <a:lnTo>
                    <a:pt x="1215" y="504"/>
                  </a:lnTo>
                  <a:cubicBezTo>
                    <a:pt x="1342" y="428"/>
                    <a:pt x="1458" y="287"/>
                    <a:pt x="1601" y="269"/>
                  </a:cubicBezTo>
                  <a:lnTo>
                    <a:pt x="1601" y="269"/>
                  </a:lnTo>
                  <a:cubicBezTo>
                    <a:pt x="1846" y="686"/>
                    <a:pt x="1323" y="505"/>
                    <a:pt x="1253" y="777"/>
                  </a:cubicBezTo>
                  <a:cubicBezTo>
                    <a:pt x="1253" y="779"/>
                    <a:pt x="1252" y="780"/>
                    <a:pt x="1251" y="780"/>
                  </a:cubicBezTo>
                  <a:cubicBezTo>
                    <a:pt x="1237" y="780"/>
                    <a:pt x="1168" y="659"/>
                    <a:pt x="1151" y="659"/>
                  </a:cubicBezTo>
                  <a:cubicBezTo>
                    <a:pt x="1150" y="659"/>
                    <a:pt x="1149" y="659"/>
                    <a:pt x="1149" y="661"/>
                  </a:cubicBezTo>
                  <a:cubicBezTo>
                    <a:pt x="1149" y="661"/>
                    <a:pt x="1149" y="661"/>
                    <a:pt x="1149" y="661"/>
                  </a:cubicBezTo>
                  <a:cubicBezTo>
                    <a:pt x="1128" y="661"/>
                    <a:pt x="0" y="2637"/>
                    <a:pt x="12" y="2637"/>
                  </a:cubicBezTo>
                  <a:cubicBezTo>
                    <a:pt x="12" y="2637"/>
                    <a:pt x="12" y="2636"/>
                    <a:pt x="13" y="2636"/>
                  </a:cubicBezTo>
                  <a:cubicBezTo>
                    <a:pt x="186" y="2636"/>
                    <a:pt x="412" y="2395"/>
                    <a:pt x="580" y="2317"/>
                  </a:cubicBezTo>
                  <a:lnTo>
                    <a:pt x="580" y="2317"/>
                  </a:lnTo>
                  <a:cubicBezTo>
                    <a:pt x="569" y="2298"/>
                    <a:pt x="546" y="2239"/>
                    <a:pt x="523" y="2226"/>
                  </a:cubicBezTo>
                  <a:cubicBezTo>
                    <a:pt x="664" y="2117"/>
                    <a:pt x="824" y="2061"/>
                    <a:pt x="942" y="1989"/>
                  </a:cubicBezTo>
                  <a:cubicBezTo>
                    <a:pt x="943" y="1989"/>
                    <a:pt x="943" y="1990"/>
                    <a:pt x="943" y="1990"/>
                  </a:cubicBezTo>
                  <a:cubicBezTo>
                    <a:pt x="985" y="1990"/>
                    <a:pt x="2016" y="178"/>
                    <a:pt x="2027" y="169"/>
                  </a:cubicBezTo>
                  <a:lnTo>
                    <a:pt x="2027" y="169"/>
                  </a:lnTo>
                  <a:cubicBezTo>
                    <a:pt x="1991" y="176"/>
                    <a:pt x="1972" y="189"/>
                    <a:pt x="1943" y="189"/>
                  </a:cubicBezTo>
                  <a:cubicBezTo>
                    <a:pt x="1930" y="189"/>
                    <a:pt x="1915" y="186"/>
                    <a:pt x="1895" y="179"/>
                  </a:cubicBezTo>
                  <a:cubicBezTo>
                    <a:pt x="1951" y="107"/>
                    <a:pt x="2048" y="109"/>
                    <a:pt x="195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60" name="Google Shape;19560;p68"/>
            <p:cNvSpPr/>
            <p:nvPr/>
          </p:nvSpPr>
          <p:spPr>
            <a:xfrm>
              <a:off x="4207500" y="1618500"/>
              <a:ext cx="25700" cy="28600"/>
            </a:xfrm>
            <a:custGeom>
              <a:avLst/>
              <a:gdLst/>
              <a:ahLst/>
              <a:cxnLst/>
              <a:rect l="l" t="t" r="r" b="b"/>
              <a:pathLst>
                <a:path w="1028" h="1144" extrusionOk="0">
                  <a:moveTo>
                    <a:pt x="448" y="1"/>
                  </a:moveTo>
                  <a:lnTo>
                    <a:pt x="448" y="1"/>
                  </a:lnTo>
                  <a:cubicBezTo>
                    <a:pt x="444" y="3"/>
                    <a:pt x="439" y="5"/>
                    <a:pt x="435" y="8"/>
                  </a:cubicBezTo>
                  <a:lnTo>
                    <a:pt x="435" y="8"/>
                  </a:lnTo>
                  <a:cubicBezTo>
                    <a:pt x="443" y="3"/>
                    <a:pt x="448" y="1"/>
                    <a:pt x="448" y="1"/>
                  </a:cubicBezTo>
                  <a:close/>
                  <a:moveTo>
                    <a:pt x="1" y="262"/>
                  </a:moveTo>
                  <a:cubicBezTo>
                    <a:pt x="1" y="262"/>
                    <a:pt x="1" y="262"/>
                    <a:pt x="1" y="263"/>
                  </a:cubicBezTo>
                  <a:cubicBezTo>
                    <a:pt x="1" y="262"/>
                    <a:pt x="1" y="262"/>
                    <a:pt x="1" y="262"/>
                  </a:cubicBezTo>
                  <a:close/>
                  <a:moveTo>
                    <a:pt x="743" y="999"/>
                  </a:moveTo>
                  <a:lnTo>
                    <a:pt x="743" y="999"/>
                  </a:lnTo>
                  <a:cubicBezTo>
                    <a:pt x="743" y="999"/>
                    <a:pt x="743" y="1000"/>
                    <a:pt x="743" y="1000"/>
                  </a:cubicBezTo>
                  <a:cubicBezTo>
                    <a:pt x="743" y="1000"/>
                    <a:pt x="743" y="1000"/>
                    <a:pt x="743" y="1000"/>
                  </a:cubicBezTo>
                  <a:cubicBezTo>
                    <a:pt x="743" y="1000"/>
                    <a:pt x="743" y="1000"/>
                    <a:pt x="743" y="999"/>
                  </a:cubicBezTo>
                  <a:close/>
                  <a:moveTo>
                    <a:pt x="435" y="8"/>
                  </a:moveTo>
                  <a:lnTo>
                    <a:pt x="435" y="8"/>
                  </a:lnTo>
                  <a:cubicBezTo>
                    <a:pt x="363" y="50"/>
                    <a:pt x="14" y="254"/>
                    <a:pt x="1" y="262"/>
                  </a:cubicBezTo>
                  <a:lnTo>
                    <a:pt x="1" y="262"/>
                  </a:lnTo>
                  <a:cubicBezTo>
                    <a:pt x="1" y="262"/>
                    <a:pt x="1" y="262"/>
                    <a:pt x="1" y="262"/>
                  </a:cubicBezTo>
                  <a:cubicBezTo>
                    <a:pt x="18" y="262"/>
                    <a:pt x="509" y="1140"/>
                    <a:pt x="508" y="1143"/>
                  </a:cubicBezTo>
                  <a:lnTo>
                    <a:pt x="508" y="1143"/>
                  </a:lnTo>
                  <a:cubicBezTo>
                    <a:pt x="559" y="1060"/>
                    <a:pt x="418" y="881"/>
                    <a:pt x="379" y="824"/>
                  </a:cubicBezTo>
                  <a:lnTo>
                    <a:pt x="379" y="824"/>
                  </a:lnTo>
                  <a:cubicBezTo>
                    <a:pt x="426" y="855"/>
                    <a:pt x="477" y="874"/>
                    <a:pt x="521" y="874"/>
                  </a:cubicBezTo>
                  <a:cubicBezTo>
                    <a:pt x="571" y="874"/>
                    <a:pt x="612" y="851"/>
                    <a:pt x="629" y="798"/>
                  </a:cubicBezTo>
                  <a:cubicBezTo>
                    <a:pt x="629" y="802"/>
                    <a:pt x="740" y="986"/>
                    <a:pt x="743" y="999"/>
                  </a:cubicBezTo>
                  <a:lnTo>
                    <a:pt x="743" y="999"/>
                  </a:lnTo>
                  <a:cubicBezTo>
                    <a:pt x="804" y="926"/>
                    <a:pt x="1027" y="955"/>
                    <a:pt x="886" y="830"/>
                  </a:cubicBezTo>
                  <a:lnTo>
                    <a:pt x="886" y="830"/>
                  </a:lnTo>
                  <a:cubicBezTo>
                    <a:pt x="905" y="847"/>
                    <a:pt x="923" y="858"/>
                    <a:pt x="944" y="865"/>
                  </a:cubicBezTo>
                  <a:cubicBezTo>
                    <a:pt x="947" y="863"/>
                    <a:pt x="615" y="255"/>
                    <a:pt x="595" y="255"/>
                  </a:cubicBezTo>
                  <a:cubicBezTo>
                    <a:pt x="594" y="255"/>
                    <a:pt x="594" y="255"/>
                    <a:pt x="594" y="256"/>
                  </a:cubicBezTo>
                  <a:cubicBezTo>
                    <a:pt x="604" y="258"/>
                    <a:pt x="457" y="420"/>
                    <a:pt x="462" y="432"/>
                  </a:cubicBezTo>
                  <a:cubicBezTo>
                    <a:pt x="434" y="443"/>
                    <a:pt x="401" y="449"/>
                    <a:pt x="370" y="449"/>
                  </a:cubicBezTo>
                  <a:cubicBezTo>
                    <a:pt x="289" y="449"/>
                    <a:pt x="217" y="408"/>
                    <a:pt x="253" y="311"/>
                  </a:cubicBezTo>
                  <a:lnTo>
                    <a:pt x="253" y="311"/>
                  </a:lnTo>
                  <a:cubicBezTo>
                    <a:pt x="249" y="319"/>
                    <a:pt x="122" y="356"/>
                    <a:pt x="88" y="356"/>
                  </a:cubicBezTo>
                  <a:cubicBezTo>
                    <a:pt x="82" y="356"/>
                    <a:pt x="79" y="355"/>
                    <a:pt x="80" y="353"/>
                  </a:cubicBezTo>
                  <a:cubicBezTo>
                    <a:pt x="119" y="250"/>
                    <a:pt x="177" y="223"/>
                    <a:pt x="244" y="223"/>
                  </a:cubicBezTo>
                  <a:cubicBezTo>
                    <a:pt x="320" y="223"/>
                    <a:pt x="408" y="259"/>
                    <a:pt x="493" y="259"/>
                  </a:cubicBezTo>
                  <a:cubicBezTo>
                    <a:pt x="529" y="259"/>
                    <a:pt x="565" y="252"/>
                    <a:pt x="599" y="234"/>
                  </a:cubicBezTo>
                  <a:lnTo>
                    <a:pt x="599" y="234"/>
                  </a:lnTo>
                  <a:cubicBezTo>
                    <a:pt x="599" y="234"/>
                    <a:pt x="599" y="234"/>
                    <a:pt x="599" y="234"/>
                  </a:cubicBezTo>
                  <a:cubicBezTo>
                    <a:pt x="600" y="234"/>
                    <a:pt x="601" y="233"/>
                    <a:pt x="601" y="232"/>
                  </a:cubicBezTo>
                  <a:lnTo>
                    <a:pt x="601" y="232"/>
                  </a:lnTo>
                  <a:cubicBezTo>
                    <a:pt x="600" y="233"/>
                    <a:pt x="600" y="233"/>
                    <a:pt x="599" y="234"/>
                  </a:cubicBezTo>
                  <a:lnTo>
                    <a:pt x="599" y="234"/>
                  </a:lnTo>
                  <a:cubicBezTo>
                    <a:pt x="585" y="234"/>
                    <a:pt x="541" y="149"/>
                    <a:pt x="548" y="147"/>
                  </a:cubicBezTo>
                  <a:cubicBezTo>
                    <a:pt x="478" y="133"/>
                    <a:pt x="427" y="119"/>
                    <a:pt x="360" y="112"/>
                  </a:cubicBezTo>
                  <a:cubicBezTo>
                    <a:pt x="373" y="68"/>
                    <a:pt x="398" y="32"/>
                    <a:pt x="435" y="8"/>
                  </a:cubicBezTo>
                  <a:close/>
                  <a:moveTo>
                    <a:pt x="508" y="1143"/>
                  </a:moveTo>
                  <a:lnTo>
                    <a:pt x="508" y="1143"/>
                  </a:lnTo>
                  <a:cubicBezTo>
                    <a:pt x="508" y="1143"/>
                    <a:pt x="508" y="1143"/>
                    <a:pt x="508" y="1143"/>
                  </a:cubicBezTo>
                  <a:cubicBezTo>
                    <a:pt x="508" y="1143"/>
                    <a:pt x="508" y="1143"/>
                    <a:pt x="508" y="1143"/>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61" name="Google Shape;19561;p68"/>
            <p:cNvSpPr/>
            <p:nvPr/>
          </p:nvSpPr>
          <p:spPr>
            <a:xfrm>
              <a:off x="4140275" y="1689450"/>
              <a:ext cx="13825" cy="78150"/>
            </a:xfrm>
            <a:custGeom>
              <a:avLst/>
              <a:gdLst/>
              <a:ahLst/>
              <a:cxnLst/>
              <a:rect l="l" t="t" r="r" b="b"/>
              <a:pathLst>
                <a:path w="553" h="3126" extrusionOk="0">
                  <a:moveTo>
                    <a:pt x="383" y="0"/>
                  </a:moveTo>
                  <a:cubicBezTo>
                    <a:pt x="383" y="0"/>
                    <a:pt x="383" y="0"/>
                    <a:pt x="383" y="0"/>
                  </a:cubicBezTo>
                  <a:cubicBezTo>
                    <a:pt x="381" y="2"/>
                    <a:pt x="460" y="132"/>
                    <a:pt x="460" y="132"/>
                  </a:cubicBezTo>
                  <a:cubicBezTo>
                    <a:pt x="457" y="132"/>
                    <a:pt x="552" y="162"/>
                    <a:pt x="552" y="162"/>
                  </a:cubicBezTo>
                  <a:cubicBezTo>
                    <a:pt x="550" y="158"/>
                    <a:pt x="386" y="0"/>
                    <a:pt x="383" y="0"/>
                  </a:cubicBezTo>
                  <a:close/>
                  <a:moveTo>
                    <a:pt x="160" y="3024"/>
                  </a:moveTo>
                  <a:cubicBezTo>
                    <a:pt x="100" y="3024"/>
                    <a:pt x="1" y="3026"/>
                    <a:pt x="1" y="3028"/>
                  </a:cubicBezTo>
                  <a:cubicBezTo>
                    <a:pt x="1" y="3028"/>
                    <a:pt x="182" y="3123"/>
                    <a:pt x="184" y="3125"/>
                  </a:cubicBezTo>
                  <a:lnTo>
                    <a:pt x="184" y="3125"/>
                  </a:lnTo>
                  <a:cubicBezTo>
                    <a:pt x="184" y="3123"/>
                    <a:pt x="202" y="3025"/>
                    <a:pt x="202" y="3025"/>
                  </a:cubicBezTo>
                  <a:cubicBezTo>
                    <a:pt x="202" y="3025"/>
                    <a:pt x="184" y="3024"/>
                    <a:pt x="160" y="3024"/>
                  </a:cubicBezTo>
                  <a:close/>
                  <a:moveTo>
                    <a:pt x="184" y="3125"/>
                  </a:moveTo>
                  <a:cubicBezTo>
                    <a:pt x="184" y="3125"/>
                    <a:pt x="184" y="3125"/>
                    <a:pt x="184" y="3125"/>
                  </a:cubicBezTo>
                  <a:cubicBezTo>
                    <a:pt x="184" y="3125"/>
                    <a:pt x="184" y="3125"/>
                    <a:pt x="184" y="312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62" name="Google Shape;19562;p68"/>
            <p:cNvSpPr/>
            <p:nvPr/>
          </p:nvSpPr>
          <p:spPr>
            <a:xfrm>
              <a:off x="4139400" y="1651350"/>
              <a:ext cx="17025" cy="12450"/>
            </a:xfrm>
            <a:custGeom>
              <a:avLst/>
              <a:gdLst/>
              <a:ahLst/>
              <a:cxnLst/>
              <a:rect l="l" t="t" r="r" b="b"/>
              <a:pathLst>
                <a:path w="681" h="498" extrusionOk="0">
                  <a:moveTo>
                    <a:pt x="680" y="1"/>
                  </a:moveTo>
                  <a:cubicBezTo>
                    <a:pt x="680" y="1"/>
                    <a:pt x="679" y="1"/>
                    <a:pt x="679" y="2"/>
                  </a:cubicBezTo>
                  <a:lnTo>
                    <a:pt x="679" y="2"/>
                  </a:lnTo>
                  <a:cubicBezTo>
                    <a:pt x="679" y="1"/>
                    <a:pt x="680" y="1"/>
                    <a:pt x="680" y="1"/>
                  </a:cubicBezTo>
                  <a:close/>
                  <a:moveTo>
                    <a:pt x="679" y="2"/>
                  </a:moveTo>
                  <a:lnTo>
                    <a:pt x="679" y="2"/>
                  </a:lnTo>
                  <a:cubicBezTo>
                    <a:pt x="459" y="122"/>
                    <a:pt x="232" y="251"/>
                    <a:pt x="8" y="379"/>
                  </a:cubicBezTo>
                  <a:lnTo>
                    <a:pt x="8" y="379"/>
                  </a:lnTo>
                  <a:cubicBezTo>
                    <a:pt x="8" y="378"/>
                    <a:pt x="8" y="378"/>
                    <a:pt x="8" y="378"/>
                  </a:cubicBezTo>
                  <a:lnTo>
                    <a:pt x="8" y="378"/>
                  </a:lnTo>
                  <a:cubicBezTo>
                    <a:pt x="8" y="378"/>
                    <a:pt x="8" y="379"/>
                    <a:pt x="8" y="379"/>
                  </a:cubicBezTo>
                  <a:cubicBezTo>
                    <a:pt x="8" y="379"/>
                    <a:pt x="8" y="379"/>
                    <a:pt x="8" y="379"/>
                  </a:cubicBezTo>
                  <a:lnTo>
                    <a:pt x="8" y="379"/>
                  </a:lnTo>
                  <a:cubicBezTo>
                    <a:pt x="9" y="385"/>
                    <a:pt x="1" y="495"/>
                    <a:pt x="1" y="497"/>
                  </a:cubicBezTo>
                  <a:lnTo>
                    <a:pt x="1" y="497"/>
                  </a:lnTo>
                  <a:cubicBezTo>
                    <a:pt x="2" y="490"/>
                    <a:pt x="462" y="237"/>
                    <a:pt x="464" y="230"/>
                  </a:cubicBezTo>
                  <a:cubicBezTo>
                    <a:pt x="532" y="161"/>
                    <a:pt x="601" y="89"/>
                    <a:pt x="671" y="29"/>
                  </a:cubicBezTo>
                  <a:cubicBezTo>
                    <a:pt x="675" y="27"/>
                    <a:pt x="673" y="6"/>
                    <a:pt x="679" y="2"/>
                  </a:cubicBezTo>
                  <a:close/>
                  <a:moveTo>
                    <a:pt x="1" y="497"/>
                  </a:moveTo>
                  <a:cubicBezTo>
                    <a:pt x="1" y="497"/>
                    <a:pt x="1" y="497"/>
                    <a:pt x="1" y="497"/>
                  </a:cubicBezTo>
                  <a:cubicBezTo>
                    <a:pt x="1" y="497"/>
                    <a:pt x="1" y="497"/>
                    <a:pt x="1" y="49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63" name="Google Shape;19563;p68"/>
            <p:cNvSpPr/>
            <p:nvPr/>
          </p:nvSpPr>
          <p:spPr>
            <a:xfrm>
              <a:off x="4220725" y="1647575"/>
              <a:ext cx="3025" cy="5375"/>
            </a:xfrm>
            <a:custGeom>
              <a:avLst/>
              <a:gdLst/>
              <a:ahLst/>
              <a:cxnLst/>
              <a:rect l="l" t="t" r="r" b="b"/>
              <a:pathLst>
                <a:path w="121" h="215" extrusionOk="0">
                  <a:moveTo>
                    <a:pt x="29" y="0"/>
                  </a:moveTo>
                  <a:cubicBezTo>
                    <a:pt x="17" y="0"/>
                    <a:pt x="8" y="2"/>
                    <a:pt x="0" y="6"/>
                  </a:cubicBezTo>
                  <a:cubicBezTo>
                    <a:pt x="0" y="6"/>
                    <a:pt x="119" y="215"/>
                    <a:pt x="121" y="215"/>
                  </a:cubicBezTo>
                  <a:cubicBezTo>
                    <a:pt x="91" y="152"/>
                    <a:pt x="98" y="80"/>
                    <a:pt x="91" y="11"/>
                  </a:cubicBezTo>
                  <a:cubicBezTo>
                    <a:pt x="65" y="4"/>
                    <a:pt x="45" y="0"/>
                    <a:pt x="2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64" name="Google Shape;19564;p68"/>
            <p:cNvSpPr/>
            <p:nvPr/>
          </p:nvSpPr>
          <p:spPr>
            <a:xfrm>
              <a:off x="4218925" y="1651450"/>
              <a:ext cx="42100" cy="138150"/>
            </a:xfrm>
            <a:custGeom>
              <a:avLst/>
              <a:gdLst/>
              <a:ahLst/>
              <a:cxnLst/>
              <a:rect l="l" t="t" r="r" b="b"/>
              <a:pathLst>
                <a:path w="1684" h="5526" extrusionOk="0">
                  <a:moveTo>
                    <a:pt x="184" y="115"/>
                  </a:moveTo>
                  <a:cubicBezTo>
                    <a:pt x="184" y="115"/>
                    <a:pt x="184" y="115"/>
                    <a:pt x="184" y="115"/>
                  </a:cubicBezTo>
                  <a:cubicBezTo>
                    <a:pt x="184" y="115"/>
                    <a:pt x="184" y="115"/>
                    <a:pt x="184" y="115"/>
                  </a:cubicBezTo>
                  <a:close/>
                  <a:moveTo>
                    <a:pt x="1380" y="3331"/>
                  </a:moveTo>
                  <a:lnTo>
                    <a:pt x="1380" y="3331"/>
                  </a:lnTo>
                  <a:cubicBezTo>
                    <a:pt x="1384" y="3332"/>
                    <a:pt x="1387" y="3334"/>
                    <a:pt x="1390" y="3335"/>
                  </a:cubicBezTo>
                  <a:lnTo>
                    <a:pt x="1390" y="3335"/>
                  </a:lnTo>
                  <a:cubicBezTo>
                    <a:pt x="1388" y="3336"/>
                    <a:pt x="1386" y="3336"/>
                    <a:pt x="1385" y="3336"/>
                  </a:cubicBezTo>
                  <a:cubicBezTo>
                    <a:pt x="1382" y="3336"/>
                    <a:pt x="1381" y="3334"/>
                    <a:pt x="1380" y="3331"/>
                  </a:cubicBezTo>
                  <a:close/>
                  <a:moveTo>
                    <a:pt x="663" y="5375"/>
                  </a:moveTo>
                  <a:cubicBezTo>
                    <a:pt x="663" y="5375"/>
                    <a:pt x="663" y="5375"/>
                    <a:pt x="663" y="5375"/>
                  </a:cubicBezTo>
                  <a:cubicBezTo>
                    <a:pt x="663" y="5375"/>
                    <a:pt x="663" y="5375"/>
                    <a:pt x="663" y="5375"/>
                  </a:cubicBezTo>
                  <a:cubicBezTo>
                    <a:pt x="663" y="5375"/>
                    <a:pt x="663" y="5375"/>
                    <a:pt x="663" y="5375"/>
                  </a:cubicBezTo>
                  <a:close/>
                  <a:moveTo>
                    <a:pt x="704" y="1"/>
                  </a:moveTo>
                  <a:cubicBezTo>
                    <a:pt x="541" y="1"/>
                    <a:pt x="471" y="122"/>
                    <a:pt x="309" y="180"/>
                  </a:cubicBezTo>
                  <a:cubicBezTo>
                    <a:pt x="279" y="116"/>
                    <a:pt x="244" y="82"/>
                    <a:pt x="217" y="82"/>
                  </a:cubicBezTo>
                  <a:cubicBezTo>
                    <a:pt x="202" y="82"/>
                    <a:pt x="190" y="93"/>
                    <a:pt x="184" y="115"/>
                  </a:cubicBezTo>
                  <a:lnTo>
                    <a:pt x="184" y="115"/>
                  </a:lnTo>
                  <a:cubicBezTo>
                    <a:pt x="185" y="110"/>
                    <a:pt x="188" y="108"/>
                    <a:pt x="192" y="108"/>
                  </a:cubicBezTo>
                  <a:cubicBezTo>
                    <a:pt x="252" y="108"/>
                    <a:pt x="581" y="724"/>
                    <a:pt x="594" y="739"/>
                  </a:cubicBezTo>
                  <a:cubicBezTo>
                    <a:pt x="1238" y="1852"/>
                    <a:pt x="1224" y="3335"/>
                    <a:pt x="599" y="4406"/>
                  </a:cubicBezTo>
                  <a:cubicBezTo>
                    <a:pt x="596" y="4411"/>
                    <a:pt x="14" y="5463"/>
                    <a:pt x="1" y="5526"/>
                  </a:cubicBezTo>
                  <a:lnTo>
                    <a:pt x="1" y="5526"/>
                  </a:lnTo>
                  <a:cubicBezTo>
                    <a:pt x="13" y="5520"/>
                    <a:pt x="429" y="5419"/>
                    <a:pt x="567" y="5419"/>
                  </a:cubicBezTo>
                  <a:cubicBezTo>
                    <a:pt x="592" y="5419"/>
                    <a:pt x="608" y="5423"/>
                    <a:pt x="610" y="5431"/>
                  </a:cubicBezTo>
                  <a:cubicBezTo>
                    <a:pt x="623" y="5418"/>
                    <a:pt x="607" y="5377"/>
                    <a:pt x="593" y="5326"/>
                  </a:cubicBezTo>
                  <a:lnTo>
                    <a:pt x="593" y="5326"/>
                  </a:lnTo>
                  <a:cubicBezTo>
                    <a:pt x="607" y="5356"/>
                    <a:pt x="631" y="5365"/>
                    <a:pt x="663" y="5375"/>
                  </a:cubicBezTo>
                  <a:lnTo>
                    <a:pt x="663" y="5375"/>
                  </a:lnTo>
                  <a:cubicBezTo>
                    <a:pt x="665" y="5367"/>
                    <a:pt x="1018" y="4760"/>
                    <a:pt x="1020" y="4687"/>
                  </a:cubicBezTo>
                  <a:cubicBezTo>
                    <a:pt x="1271" y="4297"/>
                    <a:pt x="1424" y="3859"/>
                    <a:pt x="1505" y="3321"/>
                  </a:cubicBezTo>
                  <a:lnTo>
                    <a:pt x="1505" y="3321"/>
                  </a:lnTo>
                  <a:cubicBezTo>
                    <a:pt x="1492" y="3328"/>
                    <a:pt x="1481" y="3331"/>
                    <a:pt x="1472" y="3331"/>
                  </a:cubicBezTo>
                  <a:cubicBezTo>
                    <a:pt x="1458" y="3331"/>
                    <a:pt x="1446" y="3325"/>
                    <a:pt x="1432" y="3320"/>
                  </a:cubicBezTo>
                  <a:lnTo>
                    <a:pt x="1432" y="3320"/>
                  </a:lnTo>
                  <a:cubicBezTo>
                    <a:pt x="1472" y="3273"/>
                    <a:pt x="1491" y="3228"/>
                    <a:pt x="1528" y="3226"/>
                  </a:cubicBezTo>
                  <a:cubicBezTo>
                    <a:pt x="1683" y="2285"/>
                    <a:pt x="1526" y="1344"/>
                    <a:pt x="1037" y="532"/>
                  </a:cubicBezTo>
                  <a:cubicBezTo>
                    <a:pt x="1047" y="509"/>
                    <a:pt x="815" y="94"/>
                    <a:pt x="801" y="94"/>
                  </a:cubicBezTo>
                  <a:lnTo>
                    <a:pt x="801" y="94"/>
                  </a:lnTo>
                  <a:cubicBezTo>
                    <a:pt x="800" y="94"/>
                    <a:pt x="800" y="97"/>
                    <a:pt x="803" y="104"/>
                  </a:cubicBezTo>
                  <a:cubicBezTo>
                    <a:pt x="772" y="64"/>
                    <a:pt x="789" y="87"/>
                    <a:pt x="791" y="11"/>
                  </a:cubicBezTo>
                  <a:cubicBezTo>
                    <a:pt x="759" y="4"/>
                    <a:pt x="730" y="1"/>
                    <a:pt x="704" y="1"/>
                  </a:cubicBezTo>
                  <a:close/>
                  <a:moveTo>
                    <a:pt x="1" y="5526"/>
                  </a:moveTo>
                  <a:cubicBezTo>
                    <a:pt x="0" y="5526"/>
                    <a:pt x="0" y="5526"/>
                    <a:pt x="0" y="5526"/>
                  </a:cubicBezTo>
                  <a:cubicBezTo>
                    <a:pt x="0" y="5526"/>
                    <a:pt x="0" y="5526"/>
                    <a:pt x="1" y="5526"/>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65" name="Google Shape;19565;p68"/>
            <p:cNvSpPr/>
            <p:nvPr/>
          </p:nvSpPr>
          <p:spPr>
            <a:xfrm>
              <a:off x="4218975" y="1618450"/>
              <a:ext cx="25" cy="25"/>
            </a:xfrm>
            <a:custGeom>
              <a:avLst/>
              <a:gdLst/>
              <a:ahLst/>
              <a:cxnLst/>
              <a:rect l="l" t="t" r="r" b="b"/>
              <a:pathLst>
                <a:path w="1" h="1" extrusionOk="0">
                  <a:moveTo>
                    <a:pt x="1" y="0"/>
                  </a:moveTo>
                  <a:cubicBezTo>
                    <a:pt x="1" y="0"/>
                    <a:pt x="1" y="0"/>
                    <a:pt x="1" y="0"/>
                  </a:cubicBezTo>
                  <a:lnTo>
                    <a:pt x="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66" name="Google Shape;19566;p68"/>
            <p:cNvSpPr/>
            <p:nvPr/>
          </p:nvSpPr>
          <p:spPr>
            <a:xfrm>
              <a:off x="3842625" y="1949825"/>
              <a:ext cx="100100" cy="13950"/>
            </a:xfrm>
            <a:custGeom>
              <a:avLst/>
              <a:gdLst/>
              <a:ahLst/>
              <a:cxnLst/>
              <a:rect l="l" t="t" r="r" b="b"/>
              <a:pathLst>
                <a:path w="4004" h="558" extrusionOk="0">
                  <a:moveTo>
                    <a:pt x="690" y="277"/>
                  </a:moveTo>
                  <a:lnTo>
                    <a:pt x="690" y="277"/>
                  </a:lnTo>
                  <a:cubicBezTo>
                    <a:pt x="672" y="291"/>
                    <a:pt x="661" y="305"/>
                    <a:pt x="651" y="305"/>
                  </a:cubicBezTo>
                  <a:cubicBezTo>
                    <a:pt x="645" y="305"/>
                    <a:pt x="639" y="299"/>
                    <a:pt x="631" y="284"/>
                  </a:cubicBezTo>
                  <a:cubicBezTo>
                    <a:pt x="631" y="282"/>
                    <a:pt x="676" y="278"/>
                    <a:pt x="690" y="277"/>
                  </a:cubicBezTo>
                  <a:close/>
                  <a:moveTo>
                    <a:pt x="841" y="259"/>
                  </a:moveTo>
                  <a:cubicBezTo>
                    <a:pt x="737" y="291"/>
                    <a:pt x="955" y="434"/>
                    <a:pt x="728" y="490"/>
                  </a:cubicBezTo>
                  <a:cubicBezTo>
                    <a:pt x="707" y="411"/>
                    <a:pt x="784" y="337"/>
                    <a:pt x="703" y="274"/>
                  </a:cubicBezTo>
                  <a:cubicBezTo>
                    <a:pt x="703" y="274"/>
                    <a:pt x="703" y="274"/>
                    <a:pt x="702" y="274"/>
                  </a:cubicBezTo>
                  <a:cubicBezTo>
                    <a:pt x="701" y="274"/>
                    <a:pt x="698" y="275"/>
                    <a:pt x="696" y="275"/>
                  </a:cubicBezTo>
                  <a:lnTo>
                    <a:pt x="696" y="275"/>
                  </a:lnTo>
                  <a:cubicBezTo>
                    <a:pt x="698" y="273"/>
                    <a:pt x="699" y="271"/>
                    <a:pt x="703" y="270"/>
                  </a:cubicBezTo>
                  <a:cubicBezTo>
                    <a:pt x="704" y="269"/>
                    <a:pt x="704" y="268"/>
                    <a:pt x="704" y="268"/>
                  </a:cubicBezTo>
                  <a:lnTo>
                    <a:pt x="704" y="268"/>
                  </a:lnTo>
                  <a:cubicBezTo>
                    <a:pt x="706" y="268"/>
                    <a:pt x="703" y="274"/>
                    <a:pt x="705" y="274"/>
                  </a:cubicBezTo>
                  <a:cubicBezTo>
                    <a:pt x="705" y="273"/>
                    <a:pt x="794" y="265"/>
                    <a:pt x="841" y="259"/>
                  </a:cubicBezTo>
                  <a:close/>
                  <a:moveTo>
                    <a:pt x="0" y="1"/>
                  </a:moveTo>
                  <a:cubicBezTo>
                    <a:pt x="151" y="177"/>
                    <a:pt x="362" y="214"/>
                    <a:pt x="364" y="395"/>
                  </a:cubicBezTo>
                  <a:cubicBezTo>
                    <a:pt x="288" y="464"/>
                    <a:pt x="232" y="488"/>
                    <a:pt x="202" y="490"/>
                  </a:cubicBezTo>
                  <a:cubicBezTo>
                    <a:pt x="394" y="526"/>
                    <a:pt x="604" y="554"/>
                    <a:pt x="783" y="554"/>
                  </a:cubicBezTo>
                  <a:cubicBezTo>
                    <a:pt x="802" y="554"/>
                    <a:pt x="821" y="553"/>
                    <a:pt x="839" y="553"/>
                  </a:cubicBezTo>
                  <a:cubicBezTo>
                    <a:pt x="881" y="553"/>
                    <a:pt x="2709" y="558"/>
                    <a:pt x="3249" y="558"/>
                  </a:cubicBezTo>
                  <a:cubicBezTo>
                    <a:pt x="3338" y="558"/>
                    <a:pt x="3392" y="558"/>
                    <a:pt x="3396" y="557"/>
                  </a:cubicBezTo>
                  <a:cubicBezTo>
                    <a:pt x="3554" y="448"/>
                    <a:pt x="3651" y="318"/>
                    <a:pt x="3668" y="193"/>
                  </a:cubicBezTo>
                  <a:cubicBezTo>
                    <a:pt x="3693" y="207"/>
                    <a:pt x="3756" y="263"/>
                    <a:pt x="3795" y="284"/>
                  </a:cubicBezTo>
                  <a:cubicBezTo>
                    <a:pt x="3869" y="247"/>
                    <a:pt x="3941" y="198"/>
                    <a:pt x="4004" y="142"/>
                  </a:cubicBezTo>
                  <a:lnTo>
                    <a:pt x="4004" y="142"/>
                  </a:lnTo>
                  <a:cubicBezTo>
                    <a:pt x="3994" y="147"/>
                    <a:pt x="841" y="149"/>
                    <a:pt x="835" y="149"/>
                  </a:cubicBezTo>
                  <a:lnTo>
                    <a:pt x="835" y="149"/>
                  </a:lnTo>
                  <a:cubicBezTo>
                    <a:pt x="550" y="142"/>
                    <a:pt x="269" y="94"/>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67" name="Google Shape;19567;p68"/>
            <p:cNvSpPr/>
            <p:nvPr/>
          </p:nvSpPr>
          <p:spPr>
            <a:xfrm>
              <a:off x="3730175" y="1566025"/>
              <a:ext cx="2825" cy="4275"/>
            </a:xfrm>
            <a:custGeom>
              <a:avLst/>
              <a:gdLst/>
              <a:ahLst/>
              <a:cxnLst/>
              <a:rect l="l" t="t" r="r" b="b"/>
              <a:pathLst>
                <a:path w="113" h="171" extrusionOk="0">
                  <a:moveTo>
                    <a:pt x="98" y="1"/>
                  </a:moveTo>
                  <a:cubicBezTo>
                    <a:pt x="98" y="1"/>
                    <a:pt x="97" y="2"/>
                    <a:pt x="96" y="2"/>
                  </a:cubicBezTo>
                  <a:cubicBezTo>
                    <a:pt x="94" y="2"/>
                    <a:pt x="1" y="171"/>
                    <a:pt x="1" y="171"/>
                  </a:cubicBezTo>
                  <a:cubicBezTo>
                    <a:pt x="61" y="152"/>
                    <a:pt x="112" y="57"/>
                    <a:pt x="98" y="2"/>
                  </a:cubicBezTo>
                  <a:cubicBezTo>
                    <a:pt x="98" y="1"/>
                    <a:pt x="98" y="1"/>
                    <a:pt x="9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68" name="Google Shape;19568;p68"/>
            <p:cNvSpPr/>
            <p:nvPr/>
          </p:nvSpPr>
          <p:spPr>
            <a:xfrm>
              <a:off x="3859650" y="1925900"/>
              <a:ext cx="155925" cy="10450"/>
            </a:xfrm>
            <a:custGeom>
              <a:avLst/>
              <a:gdLst/>
              <a:ahLst/>
              <a:cxnLst/>
              <a:rect l="l" t="t" r="r" b="b"/>
              <a:pathLst>
                <a:path w="6237" h="418" extrusionOk="0">
                  <a:moveTo>
                    <a:pt x="2718" y="3"/>
                  </a:moveTo>
                  <a:cubicBezTo>
                    <a:pt x="2718" y="3"/>
                    <a:pt x="2718" y="3"/>
                    <a:pt x="2718" y="3"/>
                  </a:cubicBezTo>
                  <a:lnTo>
                    <a:pt x="2718" y="3"/>
                  </a:lnTo>
                  <a:cubicBezTo>
                    <a:pt x="2718" y="3"/>
                    <a:pt x="2718" y="3"/>
                    <a:pt x="2718" y="3"/>
                  </a:cubicBezTo>
                  <a:close/>
                  <a:moveTo>
                    <a:pt x="2435" y="3"/>
                  </a:moveTo>
                  <a:lnTo>
                    <a:pt x="2435" y="3"/>
                  </a:lnTo>
                  <a:cubicBezTo>
                    <a:pt x="2428" y="3"/>
                    <a:pt x="2428" y="4"/>
                    <a:pt x="2434" y="4"/>
                  </a:cubicBezTo>
                  <a:lnTo>
                    <a:pt x="2434" y="4"/>
                  </a:lnTo>
                  <a:cubicBezTo>
                    <a:pt x="2434" y="3"/>
                    <a:pt x="2435" y="3"/>
                    <a:pt x="2435" y="3"/>
                  </a:cubicBezTo>
                  <a:close/>
                  <a:moveTo>
                    <a:pt x="464" y="112"/>
                  </a:moveTo>
                  <a:lnTo>
                    <a:pt x="464" y="112"/>
                  </a:lnTo>
                  <a:cubicBezTo>
                    <a:pt x="559" y="144"/>
                    <a:pt x="708" y="228"/>
                    <a:pt x="629" y="306"/>
                  </a:cubicBezTo>
                  <a:cubicBezTo>
                    <a:pt x="573" y="251"/>
                    <a:pt x="369" y="258"/>
                    <a:pt x="464" y="112"/>
                  </a:cubicBezTo>
                  <a:close/>
                  <a:moveTo>
                    <a:pt x="2548" y="415"/>
                  </a:moveTo>
                  <a:lnTo>
                    <a:pt x="2548" y="415"/>
                  </a:lnTo>
                  <a:cubicBezTo>
                    <a:pt x="2548" y="415"/>
                    <a:pt x="2548" y="415"/>
                    <a:pt x="2548" y="415"/>
                  </a:cubicBezTo>
                  <a:cubicBezTo>
                    <a:pt x="2548" y="415"/>
                    <a:pt x="2548" y="415"/>
                    <a:pt x="2548" y="415"/>
                  </a:cubicBezTo>
                  <a:close/>
                  <a:moveTo>
                    <a:pt x="2669" y="0"/>
                  </a:moveTo>
                  <a:cubicBezTo>
                    <a:pt x="2681" y="2"/>
                    <a:pt x="2690" y="3"/>
                    <a:pt x="2696" y="4"/>
                  </a:cubicBezTo>
                  <a:lnTo>
                    <a:pt x="2696" y="4"/>
                  </a:lnTo>
                  <a:cubicBezTo>
                    <a:pt x="2660" y="5"/>
                    <a:pt x="2585" y="5"/>
                    <a:pt x="2524" y="5"/>
                  </a:cubicBezTo>
                  <a:cubicBezTo>
                    <a:pt x="2482" y="5"/>
                    <a:pt x="2446" y="5"/>
                    <a:pt x="2434" y="4"/>
                  </a:cubicBezTo>
                  <a:lnTo>
                    <a:pt x="2434" y="4"/>
                  </a:lnTo>
                  <a:cubicBezTo>
                    <a:pt x="2423" y="18"/>
                    <a:pt x="2366" y="125"/>
                    <a:pt x="2374" y="149"/>
                  </a:cubicBezTo>
                  <a:lnTo>
                    <a:pt x="2374" y="149"/>
                  </a:lnTo>
                  <a:cubicBezTo>
                    <a:pt x="2344" y="136"/>
                    <a:pt x="2217" y="102"/>
                    <a:pt x="2206" y="102"/>
                  </a:cubicBezTo>
                  <a:cubicBezTo>
                    <a:pt x="2206" y="102"/>
                    <a:pt x="2206" y="102"/>
                    <a:pt x="2206" y="102"/>
                  </a:cubicBezTo>
                  <a:lnTo>
                    <a:pt x="2206" y="102"/>
                  </a:lnTo>
                  <a:cubicBezTo>
                    <a:pt x="2219" y="60"/>
                    <a:pt x="2208" y="26"/>
                    <a:pt x="2335" y="7"/>
                  </a:cubicBezTo>
                  <a:cubicBezTo>
                    <a:pt x="2298" y="5"/>
                    <a:pt x="1804" y="4"/>
                    <a:pt x="1326" y="4"/>
                  </a:cubicBezTo>
                  <a:cubicBezTo>
                    <a:pt x="849" y="4"/>
                    <a:pt x="388" y="5"/>
                    <a:pt x="418" y="7"/>
                  </a:cubicBezTo>
                  <a:cubicBezTo>
                    <a:pt x="348" y="77"/>
                    <a:pt x="263" y="127"/>
                    <a:pt x="114" y="127"/>
                  </a:cubicBezTo>
                  <a:cubicBezTo>
                    <a:pt x="80" y="127"/>
                    <a:pt x="42" y="124"/>
                    <a:pt x="1" y="119"/>
                  </a:cubicBezTo>
                  <a:lnTo>
                    <a:pt x="1" y="119"/>
                  </a:lnTo>
                  <a:cubicBezTo>
                    <a:pt x="221" y="225"/>
                    <a:pt x="277" y="151"/>
                    <a:pt x="351" y="286"/>
                  </a:cubicBezTo>
                  <a:cubicBezTo>
                    <a:pt x="390" y="286"/>
                    <a:pt x="367" y="411"/>
                    <a:pt x="348" y="411"/>
                  </a:cubicBezTo>
                  <a:cubicBezTo>
                    <a:pt x="317" y="411"/>
                    <a:pt x="1712" y="415"/>
                    <a:pt x="1777" y="417"/>
                  </a:cubicBezTo>
                  <a:lnTo>
                    <a:pt x="1777" y="417"/>
                  </a:lnTo>
                  <a:cubicBezTo>
                    <a:pt x="1742" y="412"/>
                    <a:pt x="1691" y="283"/>
                    <a:pt x="1705" y="281"/>
                  </a:cubicBezTo>
                  <a:lnTo>
                    <a:pt x="1705" y="281"/>
                  </a:lnTo>
                  <a:cubicBezTo>
                    <a:pt x="1706" y="281"/>
                    <a:pt x="1708" y="281"/>
                    <a:pt x="1709" y="281"/>
                  </a:cubicBezTo>
                  <a:cubicBezTo>
                    <a:pt x="1770" y="281"/>
                    <a:pt x="1832" y="190"/>
                    <a:pt x="1920" y="190"/>
                  </a:cubicBezTo>
                  <a:cubicBezTo>
                    <a:pt x="1934" y="276"/>
                    <a:pt x="2180" y="248"/>
                    <a:pt x="2147" y="415"/>
                  </a:cubicBezTo>
                  <a:cubicBezTo>
                    <a:pt x="2171" y="415"/>
                    <a:pt x="2224" y="416"/>
                    <a:pt x="2252" y="416"/>
                  </a:cubicBezTo>
                  <a:cubicBezTo>
                    <a:pt x="2266" y="416"/>
                    <a:pt x="2273" y="416"/>
                    <a:pt x="2268" y="415"/>
                  </a:cubicBezTo>
                  <a:cubicBezTo>
                    <a:pt x="2367" y="392"/>
                    <a:pt x="2429" y="365"/>
                    <a:pt x="2418" y="323"/>
                  </a:cubicBezTo>
                  <a:lnTo>
                    <a:pt x="2418" y="323"/>
                  </a:lnTo>
                  <a:cubicBezTo>
                    <a:pt x="2481" y="364"/>
                    <a:pt x="2571" y="414"/>
                    <a:pt x="2548" y="415"/>
                  </a:cubicBezTo>
                  <a:lnTo>
                    <a:pt x="2548" y="415"/>
                  </a:lnTo>
                  <a:cubicBezTo>
                    <a:pt x="2569" y="415"/>
                    <a:pt x="4306" y="413"/>
                    <a:pt x="4340" y="413"/>
                  </a:cubicBezTo>
                  <a:cubicBezTo>
                    <a:pt x="4354" y="355"/>
                    <a:pt x="4345" y="318"/>
                    <a:pt x="4412" y="304"/>
                  </a:cubicBezTo>
                  <a:cubicBezTo>
                    <a:pt x="4537" y="316"/>
                    <a:pt x="4704" y="352"/>
                    <a:pt x="4833" y="352"/>
                  </a:cubicBezTo>
                  <a:cubicBezTo>
                    <a:pt x="4936" y="352"/>
                    <a:pt x="5016" y="329"/>
                    <a:pt x="5031" y="251"/>
                  </a:cubicBezTo>
                  <a:cubicBezTo>
                    <a:pt x="5101" y="251"/>
                    <a:pt x="5050" y="360"/>
                    <a:pt x="5073" y="362"/>
                  </a:cubicBezTo>
                  <a:cubicBezTo>
                    <a:pt x="5086" y="364"/>
                    <a:pt x="5101" y="364"/>
                    <a:pt x="5116" y="364"/>
                  </a:cubicBezTo>
                  <a:cubicBezTo>
                    <a:pt x="5313" y="364"/>
                    <a:pt x="5661" y="245"/>
                    <a:pt x="5887" y="144"/>
                  </a:cubicBezTo>
                  <a:cubicBezTo>
                    <a:pt x="5947" y="144"/>
                    <a:pt x="5819" y="28"/>
                    <a:pt x="5854" y="28"/>
                  </a:cubicBezTo>
                  <a:cubicBezTo>
                    <a:pt x="5920" y="58"/>
                    <a:pt x="5981" y="69"/>
                    <a:pt x="6035" y="69"/>
                  </a:cubicBezTo>
                  <a:cubicBezTo>
                    <a:pt x="6130" y="69"/>
                    <a:pt x="6203" y="35"/>
                    <a:pt x="6237" y="5"/>
                  </a:cubicBezTo>
                  <a:cubicBezTo>
                    <a:pt x="6230" y="5"/>
                    <a:pt x="2750" y="3"/>
                    <a:pt x="2669" y="0"/>
                  </a:cubicBezTo>
                  <a:close/>
                  <a:moveTo>
                    <a:pt x="1777" y="417"/>
                  </a:moveTo>
                  <a:lnTo>
                    <a:pt x="1777" y="417"/>
                  </a:lnTo>
                  <a:cubicBezTo>
                    <a:pt x="1777" y="418"/>
                    <a:pt x="1778" y="418"/>
                    <a:pt x="1779" y="418"/>
                  </a:cubicBezTo>
                  <a:cubicBezTo>
                    <a:pt x="1779" y="418"/>
                    <a:pt x="1778" y="418"/>
                    <a:pt x="1777" y="41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69" name="Google Shape;19569;p68"/>
            <p:cNvSpPr/>
            <p:nvPr/>
          </p:nvSpPr>
          <p:spPr>
            <a:xfrm>
              <a:off x="3812650" y="1937725"/>
              <a:ext cx="18925" cy="14100"/>
            </a:xfrm>
            <a:custGeom>
              <a:avLst/>
              <a:gdLst/>
              <a:ahLst/>
              <a:cxnLst/>
              <a:rect l="l" t="t" r="r" b="b"/>
              <a:pathLst>
                <a:path w="757" h="564" extrusionOk="0">
                  <a:moveTo>
                    <a:pt x="439" y="200"/>
                  </a:moveTo>
                  <a:cubicBezTo>
                    <a:pt x="439" y="200"/>
                    <a:pt x="439" y="200"/>
                    <a:pt x="439" y="200"/>
                  </a:cubicBezTo>
                  <a:lnTo>
                    <a:pt x="439" y="200"/>
                  </a:lnTo>
                  <a:cubicBezTo>
                    <a:pt x="439" y="200"/>
                    <a:pt x="439" y="200"/>
                    <a:pt x="439" y="200"/>
                  </a:cubicBezTo>
                  <a:cubicBezTo>
                    <a:pt x="439" y="200"/>
                    <a:pt x="439" y="200"/>
                    <a:pt x="439" y="200"/>
                  </a:cubicBezTo>
                  <a:close/>
                  <a:moveTo>
                    <a:pt x="334" y="0"/>
                  </a:moveTo>
                  <a:cubicBezTo>
                    <a:pt x="274" y="70"/>
                    <a:pt x="137" y="167"/>
                    <a:pt x="1" y="251"/>
                  </a:cubicBezTo>
                  <a:cubicBezTo>
                    <a:pt x="130" y="367"/>
                    <a:pt x="274" y="473"/>
                    <a:pt x="423" y="564"/>
                  </a:cubicBezTo>
                  <a:cubicBezTo>
                    <a:pt x="529" y="494"/>
                    <a:pt x="671" y="399"/>
                    <a:pt x="756" y="295"/>
                  </a:cubicBezTo>
                  <a:cubicBezTo>
                    <a:pt x="687" y="255"/>
                    <a:pt x="620" y="211"/>
                    <a:pt x="557" y="165"/>
                  </a:cubicBezTo>
                  <a:cubicBezTo>
                    <a:pt x="548" y="165"/>
                    <a:pt x="446" y="198"/>
                    <a:pt x="439" y="200"/>
                  </a:cubicBezTo>
                  <a:lnTo>
                    <a:pt x="439" y="200"/>
                  </a:lnTo>
                  <a:cubicBezTo>
                    <a:pt x="440" y="194"/>
                    <a:pt x="432" y="79"/>
                    <a:pt x="432" y="77"/>
                  </a:cubicBezTo>
                  <a:cubicBezTo>
                    <a:pt x="397" y="56"/>
                    <a:pt x="365" y="30"/>
                    <a:pt x="33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70" name="Google Shape;19570;p68"/>
            <p:cNvSpPr/>
            <p:nvPr/>
          </p:nvSpPr>
          <p:spPr>
            <a:xfrm>
              <a:off x="3786325" y="1468675"/>
              <a:ext cx="312125" cy="59275"/>
            </a:xfrm>
            <a:custGeom>
              <a:avLst/>
              <a:gdLst/>
              <a:ahLst/>
              <a:cxnLst/>
              <a:rect l="l" t="t" r="r" b="b"/>
              <a:pathLst>
                <a:path w="12485" h="2371" extrusionOk="0">
                  <a:moveTo>
                    <a:pt x="3952" y="31"/>
                  </a:moveTo>
                  <a:cubicBezTo>
                    <a:pt x="3952" y="31"/>
                    <a:pt x="3952" y="31"/>
                    <a:pt x="3951" y="31"/>
                  </a:cubicBezTo>
                  <a:cubicBezTo>
                    <a:pt x="3952" y="31"/>
                    <a:pt x="3952" y="31"/>
                    <a:pt x="3953" y="31"/>
                  </a:cubicBezTo>
                  <a:lnTo>
                    <a:pt x="3953" y="31"/>
                  </a:lnTo>
                  <a:cubicBezTo>
                    <a:pt x="3953" y="31"/>
                    <a:pt x="3952" y="31"/>
                    <a:pt x="3952" y="31"/>
                  </a:cubicBezTo>
                  <a:close/>
                  <a:moveTo>
                    <a:pt x="3338" y="70"/>
                  </a:moveTo>
                  <a:cubicBezTo>
                    <a:pt x="3344" y="71"/>
                    <a:pt x="3350" y="72"/>
                    <a:pt x="3356" y="73"/>
                  </a:cubicBezTo>
                  <a:cubicBezTo>
                    <a:pt x="3350" y="72"/>
                    <a:pt x="3344" y="71"/>
                    <a:pt x="3338" y="70"/>
                  </a:cubicBezTo>
                  <a:close/>
                  <a:moveTo>
                    <a:pt x="2644" y="57"/>
                  </a:moveTo>
                  <a:cubicBezTo>
                    <a:pt x="2664" y="57"/>
                    <a:pt x="2660" y="66"/>
                    <a:pt x="2706" y="70"/>
                  </a:cubicBezTo>
                  <a:lnTo>
                    <a:pt x="2706" y="70"/>
                  </a:lnTo>
                  <a:cubicBezTo>
                    <a:pt x="2681" y="71"/>
                    <a:pt x="2626" y="96"/>
                    <a:pt x="2584" y="122"/>
                  </a:cubicBezTo>
                  <a:lnTo>
                    <a:pt x="2584" y="122"/>
                  </a:lnTo>
                  <a:cubicBezTo>
                    <a:pt x="2580" y="102"/>
                    <a:pt x="2575" y="81"/>
                    <a:pt x="2567" y="69"/>
                  </a:cubicBezTo>
                  <a:lnTo>
                    <a:pt x="2567" y="69"/>
                  </a:lnTo>
                  <a:cubicBezTo>
                    <a:pt x="2612" y="60"/>
                    <a:pt x="2632" y="57"/>
                    <a:pt x="2644" y="57"/>
                  </a:cubicBezTo>
                  <a:close/>
                  <a:moveTo>
                    <a:pt x="12061" y="305"/>
                  </a:moveTo>
                  <a:cubicBezTo>
                    <a:pt x="12086" y="312"/>
                    <a:pt x="12106" y="318"/>
                    <a:pt x="12123" y="322"/>
                  </a:cubicBezTo>
                  <a:lnTo>
                    <a:pt x="12123" y="322"/>
                  </a:lnTo>
                  <a:cubicBezTo>
                    <a:pt x="12104" y="316"/>
                    <a:pt x="12083" y="310"/>
                    <a:pt x="12061" y="305"/>
                  </a:cubicBezTo>
                  <a:close/>
                  <a:moveTo>
                    <a:pt x="12123" y="322"/>
                  </a:moveTo>
                  <a:lnTo>
                    <a:pt x="12123" y="322"/>
                  </a:lnTo>
                  <a:cubicBezTo>
                    <a:pt x="12143" y="328"/>
                    <a:pt x="12162" y="335"/>
                    <a:pt x="12178" y="341"/>
                  </a:cubicBezTo>
                  <a:lnTo>
                    <a:pt x="12178" y="341"/>
                  </a:lnTo>
                  <a:cubicBezTo>
                    <a:pt x="12174" y="337"/>
                    <a:pt x="12156" y="331"/>
                    <a:pt x="12123" y="322"/>
                  </a:cubicBezTo>
                  <a:close/>
                  <a:moveTo>
                    <a:pt x="501" y="1969"/>
                  </a:moveTo>
                  <a:lnTo>
                    <a:pt x="501" y="1969"/>
                  </a:lnTo>
                  <a:cubicBezTo>
                    <a:pt x="501" y="1969"/>
                    <a:pt x="503" y="1970"/>
                    <a:pt x="504" y="1971"/>
                  </a:cubicBezTo>
                  <a:cubicBezTo>
                    <a:pt x="503" y="1971"/>
                    <a:pt x="501" y="1971"/>
                    <a:pt x="499" y="1971"/>
                  </a:cubicBezTo>
                  <a:lnTo>
                    <a:pt x="499" y="1971"/>
                  </a:lnTo>
                  <a:cubicBezTo>
                    <a:pt x="500" y="1970"/>
                    <a:pt x="500" y="1969"/>
                    <a:pt x="501" y="1969"/>
                  </a:cubicBezTo>
                  <a:close/>
                  <a:moveTo>
                    <a:pt x="574" y="2063"/>
                  </a:moveTo>
                  <a:cubicBezTo>
                    <a:pt x="570" y="2078"/>
                    <a:pt x="569" y="2088"/>
                    <a:pt x="575" y="2088"/>
                  </a:cubicBezTo>
                  <a:cubicBezTo>
                    <a:pt x="575" y="2088"/>
                    <a:pt x="576" y="2087"/>
                    <a:pt x="576" y="2087"/>
                  </a:cubicBezTo>
                  <a:cubicBezTo>
                    <a:pt x="598" y="2086"/>
                    <a:pt x="592" y="2076"/>
                    <a:pt x="574" y="2063"/>
                  </a:cubicBezTo>
                  <a:close/>
                  <a:moveTo>
                    <a:pt x="3293" y="1"/>
                  </a:moveTo>
                  <a:lnTo>
                    <a:pt x="3293" y="1"/>
                  </a:lnTo>
                  <a:cubicBezTo>
                    <a:pt x="3218" y="20"/>
                    <a:pt x="3198" y="33"/>
                    <a:pt x="3169" y="33"/>
                  </a:cubicBezTo>
                  <a:cubicBezTo>
                    <a:pt x="3163" y="33"/>
                    <a:pt x="3157" y="32"/>
                    <a:pt x="3149" y="31"/>
                  </a:cubicBezTo>
                  <a:cubicBezTo>
                    <a:pt x="3113" y="19"/>
                    <a:pt x="3044" y="13"/>
                    <a:pt x="2963" y="13"/>
                  </a:cubicBezTo>
                  <a:cubicBezTo>
                    <a:pt x="2831" y="13"/>
                    <a:pt x="2666" y="29"/>
                    <a:pt x="2561" y="61"/>
                  </a:cubicBezTo>
                  <a:lnTo>
                    <a:pt x="2561" y="61"/>
                  </a:lnTo>
                  <a:cubicBezTo>
                    <a:pt x="2558" y="58"/>
                    <a:pt x="2554" y="57"/>
                    <a:pt x="2550" y="57"/>
                  </a:cubicBezTo>
                  <a:cubicBezTo>
                    <a:pt x="2550" y="57"/>
                    <a:pt x="2549" y="57"/>
                    <a:pt x="2549" y="57"/>
                  </a:cubicBezTo>
                  <a:cubicBezTo>
                    <a:pt x="1610" y="221"/>
                    <a:pt x="928" y="794"/>
                    <a:pt x="460" y="1596"/>
                  </a:cubicBezTo>
                  <a:cubicBezTo>
                    <a:pt x="460" y="1596"/>
                    <a:pt x="460" y="1596"/>
                    <a:pt x="459" y="1596"/>
                  </a:cubicBezTo>
                  <a:cubicBezTo>
                    <a:pt x="386" y="1596"/>
                    <a:pt x="0" y="2192"/>
                    <a:pt x="17" y="2192"/>
                  </a:cubicBezTo>
                  <a:cubicBezTo>
                    <a:pt x="17" y="2192"/>
                    <a:pt x="17" y="2192"/>
                    <a:pt x="17" y="2192"/>
                  </a:cubicBezTo>
                  <a:cubicBezTo>
                    <a:pt x="87" y="2211"/>
                    <a:pt x="116" y="2220"/>
                    <a:pt x="137" y="2220"/>
                  </a:cubicBezTo>
                  <a:cubicBezTo>
                    <a:pt x="167" y="2220"/>
                    <a:pt x="177" y="2200"/>
                    <a:pt x="273" y="2168"/>
                  </a:cubicBezTo>
                  <a:lnTo>
                    <a:pt x="273" y="2168"/>
                  </a:lnTo>
                  <a:cubicBezTo>
                    <a:pt x="216" y="2218"/>
                    <a:pt x="215" y="2357"/>
                    <a:pt x="145" y="2370"/>
                  </a:cubicBezTo>
                  <a:cubicBezTo>
                    <a:pt x="424" y="2369"/>
                    <a:pt x="334" y="2238"/>
                    <a:pt x="328" y="2151"/>
                  </a:cubicBezTo>
                  <a:lnTo>
                    <a:pt x="328" y="2151"/>
                  </a:lnTo>
                  <a:cubicBezTo>
                    <a:pt x="329" y="2150"/>
                    <a:pt x="329" y="2150"/>
                    <a:pt x="330" y="2150"/>
                  </a:cubicBezTo>
                  <a:cubicBezTo>
                    <a:pt x="329" y="2150"/>
                    <a:pt x="328" y="2150"/>
                    <a:pt x="328" y="2150"/>
                  </a:cubicBezTo>
                  <a:lnTo>
                    <a:pt x="328" y="2150"/>
                  </a:lnTo>
                  <a:cubicBezTo>
                    <a:pt x="325" y="2110"/>
                    <a:pt x="339" y="2080"/>
                    <a:pt x="411" y="2073"/>
                  </a:cubicBezTo>
                  <a:cubicBezTo>
                    <a:pt x="474" y="2067"/>
                    <a:pt x="493" y="2040"/>
                    <a:pt x="499" y="2015"/>
                  </a:cubicBezTo>
                  <a:lnTo>
                    <a:pt x="499" y="2015"/>
                  </a:lnTo>
                  <a:cubicBezTo>
                    <a:pt x="524" y="2031"/>
                    <a:pt x="556" y="2049"/>
                    <a:pt x="574" y="2063"/>
                  </a:cubicBezTo>
                  <a:lnTo>
                    <a:pt x="574" y="2063"/>
                  </a:lnTo>
                  <a:cubicBezTo>
                    <a:pt x="597" y="1989"/>
                    <a:pt x="719" y="1774"/>
                    <a:pt x="778" y="1774"/>
                  </a:cubicBezTo>
                  <a:cubicBezTo>
                    <a:pt x="1262" y="933"/>
                    <a:pt x="2071" y="441"/>
                    <a:pt x="2999" y="411"/>
                  </a:cubicBezTo>
                  <a:cubicBezTo>
                    <a:pt x="3066" y="425"/>
                    <a:pt x="5420" y="429"/>
                    <a:pt x="7529" y="429"/>
                  </a:cubicBezTo>
                  <a:cubicBezTo>
                    <a:pt x="9269" y="429"/>
                    <a:pt x="10842" y="426"/>
                    <a:pt x="10824" y="425"/>
                  </a:cubicBezTo>
                  <a:lnTo>
                    <a:pt x="10824" y="425"/>
                  </a:lnTo>
                  <a:cubicBezTo>
                    <a:pt x="11164" y="435"/>
                    <a:pt x="11236" y="455"/>
                    <a:pt x="11474" y="499"/>
                  </a:cubicBezTo>
                  <a:cubicBezTo>
                    <a:pt x="11641" y="474"/>
                    <a:pt x="11592" y="402"/>
                    <a:pt x="11699" y="235"/>
                  </a:cubicBezTo>
                  <a:cubicBezTo>
                    <a:pt x="12084" y="254"/>
                    <a:pt x="11822" y="421"/>
                    <a:pt x="12063" y="548"/>
                  </a:cubicBezTo>
                  <a:cubicBezTo>
                    <a:pt x="12135" y="565"/>
                    <a:pt x="12211" y="570"/>
                    <a:pt x="12278" y="570"/>
                  </a:cubicBezTo>
                  <a:cubicBezTo>
                    <a:pt x="12369" y="570"/>
                    <a:pt x="12445" y="561"/>
                    <a:pt x="12474" y="561"/>
                  </a:cubicBezTo>
                  <a:cubicBezTo>
                    <a:pt x="12479" y="561"/>
                    <a:pt x="12483" y="561"/>
                    <a:pt x="12485" y="562"/>
                  </a:cubicBezTo>
                  <a:cubicBezTo>
                    <a:pt x="12363" y="491"/>
                    <a:pt x="12364" y="412"/>
                    <a:pt x="12178" y="341"/>
                  </a:cubicBezTo>
                  <a:lnTo>
                    <a:pt x="12178" y="341"/>
                  </a:lnTo>
                  <a:cubicBezTo>
                    <a:pt x="12183" y="345"/>
                    <a:pt x="12175" y="349"/>
                    <a:pt x="12156" y="356"/>
                  </a:cubicBezTo>
                  <a:cubicBezTo>
                    <a:pt x="12040" y="307"/>
                    <a:pt x="12051" y="300"/>
                    <a:pt x="11968" y="277"/>
                  </a:cubicBezTo>
                  <a:cubicBezTo>
                    <a:pt x="11910" y="179"/>
                    <a:pt x="11738" y="145"/>
                    <a:pt x="11546" y="77"/>
                  </a:cubicBezTo>
                  <a:cubicBezTo>
                    <a:pt x="11467" y="107"/>
                    <a:pt x="11358" y="123"/>
                    <a:pt x="11275" y="123"/>
                  </a:cubicBezTo>
                  <a:cubicBezTo>
                    <a:pt x="11236" y="123"/>
                    <a:pt x="11203" y="120"/>
                    <a:pt x="11182" y="112"/>
                  </a:cubicBezTo>
                  <a:cubicBezTo>
                    <a:pt x="11277" y="73"/>
                    <a:pt x="11414" y="89"/>
                    <a:pt x="11361" y="64"/>
                  </a:cubicBezTo>
                  <a:cubicBezTo>
                    <a:pt x="11247" y="31"/>
                    <a:pt x="10962" y="22"/>
                    <a:pt x="10920" y="10"/>
                  </a:cubicBezTo>
                  <a:cubicBezTo>
                    <a:pt x="10919" y="10"/>
                    <a:pt x="10895" y="10"/>
                    <a:pt x="10849" y="10"/>
                  </a:cubicBezTo>
                  <a:cubicBezTo>
                    <a:pt x="10125" y="10"/>
                    <a:pt x="4060" y="26"/>
                    <a:pt x="3953" y="31"/>
                  </a:cubicBezTo>
                  <a:lnTo>
                    <a:pt x="3953" y="31"/>
                  </a:lnTo>
                  <a:cubicBezTo>
                    <a:pt x="3958" y="33"/>
                    <a:pt x="3971" y="53"/>
                    <a:pt x="3928" y="53"/>
                  </a:cubicBezTo>
                  <a:cubicBezTo>
                    <a:pt x="3912" y="53"/>
                    <a:pt x="3887" y="50"/>
                    <a:pt x="3852" y="43"/>
                  </a:cubicBezTo>
                  <a:cubicBezTo>
                    <a:pt x="4014" y="33"/>
                    <a:pt x="3801" y="45"/>
                    <a:pt x="3891" y="22"/>
                  </a:cubicBezTo>
                  <a:cubicBezTo>
                    <a:pt x="3946" y="12"/>
                    <a:pt x="3892" y="6"/>
                    <a:pt x="3827" y="6"/>
                  </a:cubicBezTo>
                  <a:cubicBezTo>
                    <a:pt x="3753" y="6"/>
                    <a:pt x="3663" y="14"/>
                    <a:pt x="3696" y="33"/>
                  </a:cubicBezTo>
                  <a:cubicBezTo>
                    <a:pt x="3671" y="70"/>
                    <a:pt x="3754" y="108"/>
                    <a:pt x="3849" y="131"/>
                  </a:cubicBezTo>
                  <a:cubicBezTo>
                    <a:pt x="3846" y="131"/>
                    <a:pt x="3843" y="131"/>
                    <a:pt x="3840" y="131"/>
                  </a:cubicBezTo>
                  <a:cubicBezTo>
                    <a:pt x="3644" y="131"/>
                    <a:pt x="3462" y="353"/>
                    <a:pt x="3349" y="353"/>
                  </a:cubicBezTo>
                  <a:cubicBezTo>
                    <a:pt x="3314" y="353"/>
                    <a:pt x="3285" y="330"/>
                    <a:pt x="3265" y="272"/>
                  </a:cubicBezTo>
                  <a:cubicBezTo>
                    <a:pt x="3263" y="272"/>
                    <a:pt x="3261" y="273"/>
                    <a:pt x="3259" y="273"/>
                  </a:cubicBezTo>
                  <a:cubicBezTo>
                    <a:pt x="3173" y="273"/>
                    <a:pt x="3137" y="69"/>
                    <a:pt x="3312" y="69"/>
                  </a:cubicBezTo>
                  <a:cubicBezTo>
                    <a:pt x="3320" y="69"/>
                    <a:pt x="3329" y="70"/>
                    <a:pt x="3338" y="70"/>
                  </a:cubicBezTo>
                  <a:lnTo>
                    <a:pt x="3338" y="70"/>
                  </a:lnTo>
                  <a:cubicBezTo>
                    <a:pt x="3151" y="45"/>
                    <a:pt x="3264" y="44"/>
                    <a:pt x="32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71" name="Google Shape;19571;p68"/>
            <p:cNvSpPr/>
            <p:nvPr/>
          </p:nvSpPr>
          <p:spPr>
            <a:xfrm>
              <a:off x="3738825" y="1619450"/>
              <a:ext cx="292975" cy="10250"/>
            </a:xfrm>
            <a:custGeom>
              <a:avLst/>
              <a:gdLst/>
              <a:ahLst/>
              <a:cxnLst/>
              <a:rect l="l" t="t" r="r" b="b"/>
              <a:pathLst>
                <a:path w="11719" h="410" extrusionOk="0">
                  <a:moveTo>
                    <a:pt x="11352" y="210"/>
                  </a:moveTo>
                  <a:cubicBezTo>
                    <a:pt x="11360" y="210"/>
                    <a:pt x="11350" y="212"/>
                    <a:pt x="11343" y="215"/>
                  </a:cubicBezTo>
                  <a:lnTo>
                    <a:pt x="11343" y="215"/>
                  </a:lnTo>
                  <a:cubicBezTo>
                    <a:pt x="11329" y="213"/>
                    <a:pt x="11324" y="211"/>
                    <a:pt x="11341" y="211"/>
                  </a:cubicBezTo>
                  <a:cubicBezTo>
                    <a:pt x="11346" y="210"/>
                    <a:pt x="11350" y="210"/>
                    <a:pt x="11352" y="210"/>
                  </a:cubicBezTo>
                  <a:close/>
                  <a:moveTo>
                    <a:pt x="11339" y="224"/>
                  </a:moveTo>
                  <a:cubicBezTo>
                    <a:pt x="11338" y="224"/>
                    <a:pt x="11337" y="224"/>
                    <a:pt x="11336" y="224"/>
                  </a:cubicBezTo>
                  <a:cubicBezTo>
                    <a:pt x="11334" y="224"/>
                    <a:pt x="11332" y="224"/>
                    <a:pt x="11339" y="224"/>
                  </a:cubicBezTo>
                  <a:close/>
                  <a:moveTo>
                    <a:pt x="0" y="408"/>
                  </a:moveTo>
                  <a:cubicBezTo>
                    <a:pt x="1" y="408"/>
                    <a:pt x="1" y="408"/>
                    <a:pt x="2" y="408"/>
                  </a:cubicBezTo>
                  <a:cubicBezTo>
                    <a:pt x="2" y="408"/>
                    <a:pt x="3" y="408"/>
                    <a:pt x="3" y="408"/>
                  </a:cubicBezTo>
                  <a:lnTo>
                    <a:pt x="3" y="408"/>
                  </a:lnTo>
                  <a:cubicBezTo>
                    <a:pt x="2" y="408"/>
                    <a:pt x="1" y="408"/>
                    <a:pt x="0" y="408"/>
                  </a:cubicBezTo>
                  <a:close/>
                  <a:moveTo>
                    <a:pt x="2018" y="0"/>
                  </a:moveTo>
                  <a:cubicBezTo>
                    <a:pt x="926" y="0"/>
                    <a:pt x="182" y="1"/>
                    <a:pt x="139" y="2"/>
                  </a:cubicBezTo>
                  <a:cubicBezTo>
                    <a:pt x="140" y="2"/>
                    <a:pt x="140" y="2"/>
                    <a:pt x="141" y="2"/>
                  </a:cubicBezTo>
                  <a:cubicBezTo>
                    <a:pt x="334" y="2"/>
                    <a:pt x="65" y="401"/>
                    <a:pt x="3" y="408"/>
                  </a:cubicBezTo>
                  <a:lnTo>
                    <a:pt x="3" y="408"/>
                  </a:lnTo>
                  <a:cubicBezTo>
                    <a:pt x="218" y="408"/>
                    <a:pt x="10697" y="408"/>
                    <a:pt x="10808" y="410"/>
                  </a:cubicBezTo>
                  <a:cubicBezTo>
                    <a:pt x="10866" y="364"/>
                    <a:pt x="10801" y="324"/>
                    <a:pt x="10826" y="271"/>
                  </a:cubicBezTo>
                  <a:lnTo>
                    <a:pt x="10826" y="271"/>
                  </a:lnTo>
                  <a:cubicBezTo>
                    <a:pt x="10875" y="302"/>
                    <a:pt x="10955" y="322"/>
                    <a:pt x="11049" y="322"/>
                  </a:cubicBezTo>
                  <a:cubicBezTo>
                    <a:pt x="11159" y="322"/>
                    <a:pt x="11288" y="294"/>
                    <a:pt x="11409" y="225"/>
                  </a:cubicBezTo>
                  <a:lnTo>
                    <a:pt x="11409" y="225"/>
                  </a:lnTo>
                  <a:cubicBezTo>
                    <a:pt x="11423" y="225"/>
                    <a:pt x="11441" y="226"/>
                    <a:pt x="11462" y="227"/>
                  </a:cubicBezTo>
                  <a:cubicBezTo>
                    <a:pt x="11469" y="245"/>
                    <a:pt x="11476" y="253"/>
                    <a:pt x="11483" y="253"/>
                  </a:cubicBezTo>
                  <a:cubicBezTo>
                    <a:pt x="11517" y="253"/>
                    <a:pt x="11566" y="97"/>
                    <a:pt x="11719" y="4"/>
                  </a:cubicBezTo>
                  <a:cubicBezTo>
                    <a:pt x="11708" y="4"/>
                    <a:pt x="5295" y="0"/>
                    <a:pt x="201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72" name="Google Shape;19572;p68"/>
            <p:cNvSpPr/>
            <p:nvPr/>
          </p:nvSpPr>
          <p:spPr>
            <a:xfrm>
              <a:off x="3708450" y="1571000"/>
              <a:ext cx="32475" cy="40225"/>
            </a:xfrm>
            <a:custGeom>
              <a:avLst/>
              <a:gdLst/>
              <a:ahLst/>
              <a:cxnLst/>
              <a:rect l="l" t="t" r="r" b="b"/>
              <a:pathLst>
                <a:path w="1299" h="1609" extrusionOk="0">
                  <a:moveTo>
                    <a:pt x="803" y="65"/>
                  </a:moveTo>
                  <a:cubicBezTo>
                    <a:pt x="803" y="65"/>
                    <a:pt x="803" y="65"/>
                    <a:pt x="803" y="65"/>
                  </a:cubicBezTo>
                  <a:lnTo>
                    <a:pt x="803" y="65"/>
                  </a:lnTo>
                  <a:cubicBezTo>
                    <a:pt x="803" y="65"/>
                    <a:pt x="803" y="65"/>
                    <a:pt x="803" y="65"/>
                  </a:cubicBezTo>
                  <a:close/>
                  <a:moveTo>
                    <a:pt x="987" y="103"/>
                  </a:moveTo>
                  <a:cubicBezTo>
                    <a:pt x="995" y="107"/>
                    <a:pt x="1007" y="114"/>
                    <a:pt x="1016" y="129"/>
                  </a:cubicBezTo>
                  <a:cubicBezTo>
                    <a:pt x="986" y="114"/>
                    <a:pt x="985" y="113"/>
                    <a:pt x="987" y="103"/>
                  </a:cubicBezTo>
                  <a:close/>
                  <a:moveTo>
                    <a:pt x="777" y="445"/>
                  </a:moveTo>
                  <a:cubicBezTo>
                    <a:pt x="777" y="445"/>
                    <a:pt x="777" y="445"/>
                    <a:pt x="777" y="445"/>
                  </a:cubicBezTo>
                  <a:cubicBezTo>
                    <a:pt x="612" y="600"/>
                    <a:pt x="935" y="493"/>
                    <a:pt x="745" y="605"/>
                  </a:cubicBezTo>
                  <a:cubicBezTo>
                    <a:pt x="718" y="609"/>
                    <a:pt x="696" y="616"/>
                    <a:pt x="678" y="616"/>
                  </a:cubicBezTo>
                  <a:cubicBezTo>
                    <a:pt x="649" y="616"/>
                    <a:pt x="632" y="599"/>
                    <a:pt x="626" y="531"/>
                  </a:cubicBezTo>
                  <a:lnTo>
                    <a:pt x="626" y="531"/>
                  </a:lnTo>
                  <a:cubicBezTo>
                    <a:pt x="629" y="530"/>
                    <a:pt x="770" y="445"/>
                    <a:pt x="777" y="445"/>
                  </a:cubicBezTo>
                  <a:close/>
                  <a:moveTo>
                    <a:pt x="0" y="1476"/>
                  </a:moveTo>
                  <a:cubicBezTo>
                    <a:pt x="0" y="1476"/>
                    <a:pt x="0" y="1476"/>
                    <a:pt x="0" y="1476"/>
                  </a:cubicBezTo>
                  <a:cubicBezTo>
                    <a:pt x="0" y="1476"/>
                    <a:pt x="0" y="1476"/>
                    <a:pt x="0" y="1476"/>
                  </a:cubicBezTo>
                  <a:lnTo>
                    <a:pt x="0" y="1476"/>
                  </a:lnTo>
                  <a:cubicBezTo>
                    <a:pt x="0" y="1476"/>
                    <a:pt x="0" y="1476"/>
                    <a:pt x="0" y="1476"/>
                  </a:cubicBezTo>
                  <a:close/>
                  <a:moveTo>
                    <a:pt x="1062" y="1"/>
                  </a:moveTo>
                  <a:cubicBezTo>
                    <a:pt x="1018" y="1"/>
                    <a:pt x="975" y="37"/>
                    <a:pt x="978" y="89"/>
                  </a:cubicBezTo>
                  <a:lnTo>
                    <a:pt x="978" y="89"/>
                  </a:lnTo>
                  <a:cubicBezTo>
                    <a:pt x="951" y="77"/>
                    <a:pt x="925" y="74"/>
                    <a:pt x="900" y="74"/>
                  </a:cubicBezTo>
                  <a:cubicBezTo>
                    <a:pt x="887" y="74"/>
                    <a:pt x="874" y="75"/>
                    <a:pt x="861" y="75"/>
                  </a:cubicBezTo>
                  <a:cubicBezTo>
                    <a:pt x="840" y="75"/>
                    <a:pt x="821" y="73"/>
                    <a:pt x="803" y="65"/>
                  </a:cubicBezTo>
                  <a:lnTo>
                    <a:pt x="803" y="65"/>
                  </a:lnTo>
                  <a:cubicBezTo>
                    <a:pt x="804" y="66"/>
                    <a:pt x="11" y="1460"/>
                    <a:pt x="0" y="1476"/>
                  </a:cubicBezTo>
                  <a:lnTo>
                    <a:pt x="0" y="1476"/>
                  </a:lnTo>
                  <a:cubicBezTo>
                    <a:pt x="53" y="1538"/>
                    <a:pt x="121" y="1551"/>
                    <a:pt x="195" y="1551"/>
                  </a:cubicBezTo>
                  <a:cubicBezTo>
                    <a:pt x="242" y="1551"/>
                    <a:pt x="291" y="1546"/>
                    <a:pt x="339" y="1546"/>
                  </a:cubicBezTo>
                  <a:cubicBezTo>
                    <a:pt x="410" y="1546"/>
                    <a:pt x="479" y="1556"/>
                    <a:pt x="536" y="1608"/>
                  </a:cubicBezTo>
                  <a:cubicBezTo>
                    <a:pt x="536" y="1608"/>
                    <a:pt x="536" y="1608"/>
                    <a:pt x="536" y="1608"/>
                  </a:cubicBezTo>
                  <a:cubicBezTo>
                    <a:pt x="539" y="1608"/>
                    <a:pt x="1192" y="454"/>
                    <a:pt x="1199" y="447"/>
                  </a:cubicBezTo>
                  <a:cubicBezTo>
                    <a:pt x="1161" y="446"/>
                    <a:pt x="1124" y="444"/>
                    <a:pt x="1090" y="444"/>
                  </a:cubicBezTo>
                  <a:cubicBezTo>
                    <a:pt x="1006" y="444"/>
                    <a:pt x="937" y="453"/>
                    <a:pt x="902" y="498"/>
                  </a:cubicBezTo>
                  <a:cubicBezTo>
                    <a:pt x="816" y="255"/>
                    <a:pt x="1132" y="354"/>
                    <a:pt x="1213" y="278"/>
                  </a:cubicBezTo>
                  <a:cubicBezTo>
                    <a:pt x="1037" y="167"/>
                    <a:pt x="1299" y="157"/>
                    <a:pt x="1120" y="25"/>
                  </a:cubicBezTo>
                  <a:cubicBezTo>
                    <a:pt x="1103" y="8"/>
                    <a:pt x="1083" y="1"/>
                    <a:pt x="106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73" name="Google Shape;19573;p68"/>
            <p:cNvSpPr/>
            <p:nvPr/>
          </p:nvSpPr>
          <p:spPr>
            <a:xfrm>
              <a:off x="3985350" y="1953375"/>
              <a:ext cx="74975" cy="10450"/>
            </a:xfrm>
            <a:custGeom>
              <a:avLst/>
              <a:gdLst/>
              <a:ahLst/>
              <a:cxnLst/>
              <a:rect l="l" t="t" r="r" b="b"/>
              <a:pathLst>
                <a:path w="2999" h="418" extrusionOk="0">
                  <a:moveTo>
                    <a:pt x="2558" y="3"/>
                  </a:moveTo>
                  <a:cubicBezTo>
                    <a:pt x="2554" y="3"/>
                    <a:pt x="2553" y="3"/>
                    <a:pt x="2556" y="3"/>
                  </a:cubicBezTo>
                  <a:lnTo>
                    <a:pt x="2556" y="3"/>
                  </a:lnTo>
                  <a:cubicBezTo>
                    <a:pt x="2557" y="3"/>
                    <a:pt x="2557" y="3"/>
                    <a:pt x="2558" y="3"/>
                  </a:cubicBezTo>
                  <a:close/>
                  <a:moveTo>
                    <a:pt x="632" y="223"/>
                  </a:moveTo>
                  <a:cubicBezTo>
                    <a:pt x="602" y="234"/>
                    <a:pt x="567" y="238"/>
                    <a:pt x="524" y="238"/>
                  </a:cubicBezTo>
                  <a:cubicBezTo>
                    <a:pt x="496" y="238"/>
                    <a:pt x="465" y="236"/>
                    <a:pt x="430" y="234"/>
                  </a:cubicBezTo>
                  <a:cubicBezTo>
                    <a:pt x="427" y="234"/>
                    <a:pt x="424" y="234"/>
                    <a:pt x="422" y="234"/>
                  </a:cubicBezTo>
                  <a:lnTo>
                    <a:pt x="422" y="234"/>
                  </a:lnTo>
                  <a:cubicBezTo>
                    <a:pt x="426" y="234"/>
                    <a:pt x="430" y="234"/>
                    <a:pt x="434" y="234"/>
                  </a:cubicBezTo>
                  <a:cubicBezTo>
                    <a:pt x="425" y="233"/>
                    <a:pt x="419" y="232"/>
                    <a:pt x="416" y="232"/>
                  </a:cubicBezTo>
                  <a:cubicBezTo>
                    <a:pt x="410" y="232"/>
                    <a:pt x="413" y="234"/>
                    <a:pt x="422" y="234"/>
                  </a:cubicBezTo>
                  <a:lnTo>
                    <a:pt x="422" y="234"/>
                  </a:lnTo>
                  <a:cubicBezTo>
                    <a:pt x="406" y="234"/>
                    <a:pt x="402" y="232"/>
                    <a:pt x="407" y="229"/>
                  </a:cubicBezTo>
                  <a:lnTo>
                    <a:pt x="407" y="229"/>
                  </a:lnTo>
                  <a:cubicBezTo>
                    <a:pt x="417" y="228"/>
                    <a:pt x="421" y="227"/>
                    <a:pt x="423" y="227"/>
                  </a:cubicBezTo>
                  <a:cubicBezTo>
                    <a:pt x="427" y="227"/>
                    <a:pt x="428" y="229"/>
                    <a:pt x="441" y="230"/>
                  </a:cubicBezTo>
                  <a:cubicBezTo>
                    <a:pt x="432" y="227"/>
                    <a:pt x="585" y="230"/>
                    <a:pt x="632" y="223"/>
                  </a:cubicBezTo>
                  <a:close/>
                  <a:moveTo>
                    <a:pt x="2187" y="216"/>
                  </a:moveTo>
                  <a:lnTo>
                    <a:pt x="2187" y="216"/>
                  </a:lnTo>
                  <a:cubicBezTo>
                    <a:pt x="2131" y="237"/>
                    <a:pt x="2115" y="260"/>
                    <a:pt x="2097" y="262"/>
                  </a:cubicBezTo>
                  <a:cubicBezTo>
                    <a:pt x="2090" y="244"/>
                    <a:pt x="2113" y="225"/>
                    <a:pt x="2187" y="216"/>
                  </a:cubicBezTo>
                  <a:close/>
                  <a:moveTo>
                    <a:pt x="2187" y="0"/>
                  </a:moveTo>
                  <a:cubicBezTo>
                    <a:pt x="2164" y="5"/>
                    <a:pt x="404" y="7"/>
                    <a:pt x="395" y="7"/>
                  </a:cubicBezTo>
                  <a:cubicBezTo>
                    <a:pt x="444" y="63"/>
                    <a:pt x="414" y="136"/>
                    <a:pt x="389" y="222"/>
                  </a:cubicBezTo>
                  <a:lnTo>
                    <a:pt x="389" y="222"/>
                  </a:lnTo>
                  <a:cubicBezTo>
                    <a:pt x="355" y="219"/>
                    <a:pt x="321" y="216"/>
                    <a:pt x="288" y="216"/>
                  </a:cubicBezTo>
                  <a:cubicBezTo>
                    <a:pt x="197" y="216"/>
                    <a:pt x="117" y="238"/>
                    <a:pt x="98" y="336"/>
                  </a:cubicBezTo>
                  <a:cubicBezTo>
                    <a:pt x="54" y="367"/>
                    <a:pt x="8" y="394"/>
                    <a:pt x="1" y="415"/>
                  </a:cubicBezTo>
                  <a:cubicBezTo>
                    <a:pt x="11" y="416"/>
                    <a:pt x="462" y="417"/>
                    <a:pt x="986" y="417"/>
                  </a:cubicBezTo>
                  <a:cubicBezTo>
                    <a:pt x="1728" y="417"/>
                    <a:pt x="2617" y="416"/>
                    <a:pt x="2611" y="413"/>
                  </a:cubicBezTo>
                  <a:cubicBezTo>
                    <a:pt x="2616" y="388"/>
                    <a:pt x="2646" y="368"/>
                    <a:pt x="2638" y="365"/>
                  </a:cubicBezTo>
                  <a:lnTo>
                    <a:pt x="2638" y="365"/>
                  </a:lnTo>
                  <a:cubicBezTo>
                    <a:pt x="2668" y="364"/>
                    <a:pt x="2795" y="360"/>
                    <a:pt x="2799" y="360"/>
                  </a:cubicBezTo>
                  <a:lnTo>
                    <a:pt x="2799" y="360"/>
                  </a:lnTo>
                  <a:cubicBezTo>
                    <a:pt x="2832" y="380"/>
                    <a:pt x="2797" y="401"/>
                    <a:pt x="2794" y="418"/>
                  </a:cubicBezTo>
                  <a:cubicBezTo>
                    <a:pt x="2822" y="418"/>
                    <a:pt x="2850" y="415"/>
                    <a:pt x="2876" y="411"/>
                  </a:cubicBezTo>
                  <a:cubicBezTo>
                    <a:pt x="2906" y="411"/>
                    <a:pt x="2943" y="415"/>
                    <a:pt x="2964" y="418"/>
                  </a:cubicBezTo>
                  <a:cubicBezTo>
                    <a:pt x="2998" y="341"/>
                    <a:pt x="2938" y="248"/>
                    <a:pt x="2943" y="163"/>
                  </a:cubicBezTo>
                  <a:lnTo>
                    <a:pt x="2943" y="163"/>
                  </a:lnTo>
                  <a:cubicBezTo>
                    <a:pt x="2940" y="163"/>
                    <a:pt x="2938" y="163"/>
                    <a:pt x="2935" y="163"/>
                  </a:cubicBezTo>
                  <a:cubicBezTo>
                    <a:pt x="2867" y="163"/>
                    <a:pt x="2785" y="50"/>
                    <a:pt x="2665" y="5"/>
                  </a:cubicBezTo>
                  <a:cubicBezTo>
                    <a:pt x="2669" y="4"/>
                    <a:pt x="2636" y="4"/>
                    <a:pt x="2604" y="4"/>
                  </a:cubicBezTo>
                  <a:cubicBezTo>
                    <a:pt x="2583" y="4"/>
                    <a:pt x="2562" y="4"/>
                    <a:pt x="2556" y="3"/>
                  </a:cubicBezTo>
                  <a:lnTo>
                    <a:pt x="2556" y="3"/>
                  </a:lnTo>
                  <a:cubicBezTo>
                    <a:pt x="2520" y="20"/>
                    <a:pt x="2490" y="42"/>
                    <a:pt x="2465" y="72"/>
                  </a:cubicBezTo>
                  <a:cubicBezTo>
                    <a:pt x="2486" y="86"/>
                    <a:pt x="2519" y="105"/>
                    <a:pt x="2516" y="109"/>
                  </a:cubicBezTo>
                  <a:cubicBezTo>
                    <a:pt x="2647" y="123"/>
                    <a:pt x="2691" y="159"/>
                    <a:pt x="2764" y="201"/>
                  </a:cubicBezTo>
                  <a:lnTo>
                    <a:pt x="2764" y="201"/>
                  </a:lnTo>
                  <a:cubicBezTo>
                    <a:pt x="2723" y="184"/>
                    <a:pt x="2601" y="171"/>
                    <a:pt x="2523" y="116"/>
                  </a:cubicBezTo>
                  <a:cubicBezTo>
                    <a:pt x="2501" y="114"/>
                    <a:pt x="2480" y="113"/>
                    <a:pt x="2459" y="113"/>
                  </a:cubicBezTo>
                  <a:cubicBezTo>
                    <a:pt x="2354" y="113"/>
                    <a:pt x="2260" y="143"/>
                    <a:pt x="2187" y="216"/>
                  </a:cubicBezTo>
                  <a:cubicBezTo>
                    <a:pt x="2159" y="165"/>
                    <a:pt x="2187" y="93"/>
                    <a:pt x="218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74" name="Google Shape;19574;p68"/>
            <p:cNvSpPr/>
            <p:nvPr/>
          </p:nvSpPr>
          <p:spPr>
            <a:xfrm>
              <a:off x="4068350" y="1926600"/>
              <a:ext cx="7625" cy="9750"/>
            </a:xfrm>
            <a:custGeom>
              <a:avLst/>
              <a:gdLst/>
              <a:ahLst/>
              <a:cxnLst/>
              <a:rect l="l" t="t" r="r" b="b"/>
              <a:pathLst>
                <a:path w="305" h="390" extrusionOk="0">
                  <a:moveTo>
                    <a:pt x="188" y="0"/>
                  </a:moveTo>
                  <a:cubicBezTo>
                    <a:pt x="184" y="5"/>
                    <a:pt x="179" y="0"/>
                    <a:pt x="170" y="9"/>
                  </a:cubicBezTo>
                  <a:cubicBezTo>
                    <a:pt x="151" y="109"/>
                    <a:pt x="1" y="227"/>
                    <a:pt x="63" y="387"/>
                  </a:cubicBezTo>
                  <a:cubicBezTo>
                    <a:pt x="64" y="389"/>
                    <a:pt x="66" y="389"/>
                    <a:pt x="66" y="389"/>
                  </a:cubicBezTo>
                  <a:cubicBezTo>
                    <a:pt x="67" y="389"/>
                    <a:pt x="68" y="389"/>
                    <a:pt x="68" y="390"/>
                  </a:cubicBezTo>
                  <a:cubicBezTo>
                    <a:pt x="81" y="317"/>
                    <a:pt x="130" y="299"/>
                    <a:pt x="184" y="299"/>
                  </a:cubicBezTo>
                  <a:cubicBezTo>
                    <a:pt x="208" y="299"/>
                    <a:pt x="233" y="303"/>
                    <a:pt x="256" y="306"/>
                  </a:cubicBezTo>
                  <a:cubicBezTo>
                    <a:pt x="286" y="271"/>
                    <a:pt x="304" y="225"/>
                    <a:pt x="304" y="179"/>
                  </a:cubicBezTo>
                  <a:cubicBezTo>
                    <a:pt x="302" y="102"/>
                    <a:pt x="258" y="35"/>
                    <a:pt x="18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75" name="Google Shape;19575;p68"/>
            <p:cNvSpPr/>
            <p:nvPr/>
          </p:nvSpPr>
          <p:spPr>
            <a:xfrm>
              <a:off x="4052425" y="1926025"/>
              <a:ext cx="20300" cy="10275"/>
            </a:xfrm>
            <a:custGeom>
              <a:avLst/>
              <a:gdLst/>
              <a:ahLst/>
              <a:cxnLst/>
              <a:rect l="l" t="t" r="r" b="b"/>
              <a:pathLst>
                <a:path w="812" h="411" extrusionOk="0">
                  <a:moveTo>
                    <a:pt x="239" y="0"/>
                  </a:moveTo>
                  <a:cubicBezTo>
                    <a:pt x="130" y="116"/>
                    <a:pt x="16" y="253"/>
                    <a:pt x="0" y="406"/>
                  </a:cubicBezTo>
                  <a:cubicBezTo>
                    <a:pt x="7" y="408"/>
                    <a:pt x="172" y="408"/>
                    <a:pt x="172" y="410"/>
                  </a:cubicBezTo>
                  <a:cubicBezTo>
                    <a:pt x="182" y="383"/>
                    <a:pt x="199" y="356"/>
                    <a:pt x="231" y="356"/>
                  </a:cubicBezTo>
                  <a:cubicBezTo>
                    <a:pt x="250" y="356"/>
                    <a:pt x="274" y="365"/>
                    <a:pt x="304" y="390"/>
                  </a:cubicBezTo>
                  <a:cubicBezTo>
                    <a:pt x="232" y="230"/>
                    <a:pt x="508" y="352"/>
                    <a:pt x="387" y="134"/>
                  </a:cubicBezTo>
                  <a:cubicBezTo>
                    <a:pt x="501" y="123"/>
                    <a:pt x="728" y="49"/>
                    <a:pt x="812" y="16"/>
                  </a:cubicBezTo>
                  <a:cubicBezTo>
                    <a:pt x="788" y="5"/>
                    <a:pt x="761" y="0"/>
                    <a:pt x="73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76" name="Google Shape;19576;p68"/>
            <p:cNvSpPr/>
            <p:nvPr/>
          </p:nvSpPr>
          <p:spPr>
            <a:xfrm>
              <a:off x="4018400" y="1934000"/>
              <a:ext cx="2925" cy="2300"/>
            </a:xfrm>
            <a:custGeom>
              <a:avLst/>
              <a:gdLst/>
              <a:ahLst/>
              <a:cxnLst/>
              <a:rect l="l" t="t" r="r" b="b"/>
              <a:pathLst>
                <a:path w="117" h="92" extrusionOk="0">
                  <a:moveTo>
                    <a:pt x="79" y="1"/>
                  </a:moveTo>
                  <a:cubicBezTo>
                    <a:pt x="63" y="40"/>
                    <a:pt x="35" y="71"/>
                    <a:pt x="0" y="91"/>
                  </a:cubicBezTo>
                  <a:lnTo>
                    <a:pt x="116" y="91"/>
                  </a:lnTo>
                  <a:cubicBezTo>
                    <a:pt x="116" y="91"/>
                    <a:pt x="79" y="1"/>
                    <a:pt x="7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77" name="Google Shape;19577;p68"/>
            <p:cNvSpPr/>
            <p:nvPr/>
          </p:nvSpPr>
          <p:spPr>
            <a:xfrm>
              <a:off x="4047425" y="1936225"/>
              <a:ext cx="1725" cy="75"/>
            </a:xfrm>
            <a:custGeom>
              <a:avLst/>
              <a:gdLst/>
              <a:ahLst/>
              <a:cxnLst/>
              <a:rect l="l" t="t" r="r" b="b"/>
              <a:pathLst>
                <a:path w="69" h="3" extrusionOk="0">
                  <a:moveTo>
                    <a:pt x="35" y="1"/>
                  </a:moveTo>
                  <a:cubicBezTo>
                    <a:pt x="24" y="1"/>
                    <a:pt x="12" y="1"/>
                    <a:pt x="1" y="2"/>
                  </a:cubicBezTo>
                  <a:lnTo>
                    <a:pt x="68" y="2"/>
                  </a:lnTo>
                  <a:cubicBezTo>
                    <a:pt x="58" y="1"/>
                    <a:pt x="47" y="1"/>
                    <a:pt x="3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78" name="Google Shape;19578;p68"/>
            <p:cNvSpPr/>
            <p:nvPr/>
          </p:nvSpPr>
          <p:spPr>
            <a:xfrm>
              <a:off x="4061225" y="1935250"/>
              <a:ext cx="6400" cy="1050"/>
            </a:xfrm>
            <a:custGeom>
              <a:avLst/>
              <a:gdLst/>
              <a:ahLst/>
              <a:cxnLst/>
              <a:rect l="l" t="t" r="r" b="b"/>
              <a:pathLst>
                <a:path w="256" h="42" extrusionOk="0">
                  <a:moveTo>
                    <a:pt x="105" y="1"/>
                  </a:moveTo>
                  <a:cubicBezTo>
                    <a:pt x="68" y="1"/>
                    <a:pt x="33" y="12"/>
                    <a:pt x="1" y="41"/>
                  </a:cubicBezTo>
                  <a:lnTo>
                    <a:pt x="256" y="41"/>
                  </a:lnTo>
                  <a:cubicBezTo>
                    <a:pt x="203" y="19"/>
                    <a:pt x="153" y="1"/>
                    <a:pt x="10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79" name="Google Shape;19579;p68"/>
            <p:cNvSpPr/>
            <p:nvPr/>
          </p:nvSpPr>
          <p:spPr>
            <a:xfrm>
              <a:off x="4035325" y="1926050"/>
              <a:ext cx="5700" cy="3575"/>
            </a:xfrm>
            <a:custGeom>
              <a:avLst/>
              <a:gdLst/>
              <a:ahLst/>
              <a:cxnLst/>
              <a:rect l="l" t="t" r="r" b="b"/>
              <a:pathLst>
                <a:path w="228" h="143" extrusionOk="0">
                  <a:moveTo>
                    <a:pt x="62" y="0"/>
                  </a:moveTo>
                  <a:cubicBezTo>
                    <a:pt x="29" y="0"/>
                    <a:pt x="3" y="1"/>
                    <a:pt x="3" y="1"/>
                  </a:cubicBezTo>
                  <a:cubicBezTo>
                    <a:pt x="5" y="1"/>
                    <a:pt x="3" y="1"/>
                    <a:pt x="0" y="6"/>
                  </a:cubicBezTo>
                  <a:cubicBezTo>
                    <a:pt x="3" y="55"/>
                    <a:pt x="14" y="101"/>
                    <a:pt x="37" y="143"/>
                  </a:cubicBezTo>
                  <a:cubicBezTo>
                    <a:pt x="63" y="59"/>
                    <a:pt x="137" y="20"/>
                    <a:pt x="227" y="1"/>
                  </a:cubicBezTo>
                  <a:cubicBezTo>
                    <a:pt x="227" y="1"/>
                    <a:pt x="129" y="0"/>
                    <a:pt x="6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80" name="Google Shape;19580;p68"/>
            <p:cNvSpPr/>
            <p:nvPr/>
          </p:nvSpPr>
          <p:spPr>
            <a:xfrm>
              <a:off x="4026000" y="1926025"/>
              <a:ext cx="9450" cy="3200"/>
            </a:xfrm>
            <a:custGeom>
              <a:avLst/>
              <a:gdLst/>
              <a:ahLst/>
              <a:cxnLst/>
              <a:rect l="l" t="t" r="r" b="b"/>
              <a:pathLst>
                <a:path w="378" h="128" extrusionOk="0">
                  <a:moveTo>
                    <a:pt x="187" y="1"/>
                  </a:moveTo>
                  <a:cubicBezTo>
                    <a:pt x="93" y="1"/>
                    <a:pt x="0" y="1"/>
                    <a:pt x="2" y="2"/>
                  </a:cubicBezTo>
                  <a:cubicBezTo>
                    <a:pt x="56" y="37"/>
                    <a:pt x="104" y="81"/>
                    <a:pt x="148" y="128"/>
                  </a:cubicBezTo>
                  <a:cubicBezTo>
                    <a:pt x="206" y="93"/>
                    <a:pt x="355" y="90"/>
                    <a:pt x="378" y="7"/>
                  </a:cubicBezTo>
                  <a:cubicBezTo>
                    <a:pt x="378" y="7"/>
                    <a:pt x="373" y="2"/>
                    <a:pt x="376" y="2"/>
                  </a:cubicBezTo>
                  <a:cubicBezTo>
                    <a:pt x="376" y="1"/>
                    <a:pt x="281" y="1"/>
                    <a:pt x="18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81" name="Google Shape;19581;p68"/>
            <p:cNvSpPr/>
            <p:nvPr/>
          </p:nvSpPr>
          <p:spPr>
            <a:xfrm>
              <a:off x="4047075" y="1925950"/>
              <a:ext cx="9550" cy="3875"/>
            </a:xfrm>
            <a:custGeom>
              <a:avLst/>
              <a:gdLst/>
              <a:ahLst/>
              <a:cxnLst/>
              <a:rect l="l" t="t" r="r" b="b"/>
              <a:pathLst>
                <a:path w="382" h="155" extrusionOk="0">
                  <a:moveTo>
                    <a:pt x="50" y="1"/>
                  </a:moveTo>
                  <a:cubicBezTo>
                    <a:pt x="24" y="47"/>
                    <a:pt x="8" y="98"/>
                    <a:pt x="1" y="149"/>
                  </a:cubicBezTo>
                  <a:cubicBezTo>
                    <a:pt x="31" y="111"/>
                    <a:pt x="60" y="98"/>
                    <a:pt x="88" y="98"/>
                  </a:cubicBezTo>
                  <a:cubicBezTo>
                    <a:pt x="147" y="98"/>
                    <a:pt x="203" y="154"/>
                    <a:pt x="264" y="154"/>
                  </a:cubicBezTo>
                  <a:cubicBezTo>
                    <a:pt x="300" y="154"/>
                    <a:pt x="339" y="133"/>
                    <a:pt x="381" y="66"/>
                  </a:cubicBezTo>
                  <a:cubicBezTo>
                    <a:pt x="369" y="42"/>
                    <a:pt x="351" y="22"/>
                    <a:pt x="325" y="10"/>
                  </a:cubicBezTo>
                  <a:cubicBezTo>
                    <a:pt x="339" y="8"/>
                    <a:pt x="351" y="3"/>
                    <a:pt x="3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82" name="Google Shape;19582;p68"/>
            <p:cNvSpPr/>
            <p:nvPr/>
          </p:nvSpPr>
          <p:spPr>
            <a:xfrm>
              <a:off x="4034400" y="1659900"/>
              <a:ext cx="36650" cy="31075"/>
            </a:xfrm>
            <a:custGeom>
              <a:avLst/>
              <a:gdLst/>
              <a:ahLst/>
              <a:cxnLst/>
              <a:rect l="l" t="t" r="r" b="b"/>
              <a:pathLst>
                <a:path w="1466" h="1243" extrusionOk="0">
                  <a:moveTo>
                    <a:pt x="1303" y="48"/>
                  </a:moveTo>
                  <a:cubicBezTo>
                    <a:pt x="1302" y="48"/>
                    <a:pt x="1302" y="48"/>
                    <a:pt x="1301" y="48"/>
                  </a:cubicBezTo>
                  <a:cubicBezTo>
                    <a:pt x="1301" y="49"/>
                    <a:pt x="1300" y="49"/>
                    <a:pt x="1300" y="49"/>
                  </a:cubicBezTo>
                  <a:lnTo>
                    <a:pt x="1300" y="49"/>
                  </a:lnTo>
                  <a:cubicBezTo>
                    <a:pt x="1301" y="49"/>
                    <a:pt x="1302" y="49"/>
                    <a:pt x="1303" y="48"/>
                  </a:cubicBezTo>
                  <a:cubicBezTo>
                    <a:pt x="1303" y="48"/>
                    <a:pt x="1303" y="48"/>
                    <a:pt x="1303" y="48"/>
                  </a:cubicBezTo>
                  <a:close/>
                  <a:moveTo>
                    <a:pt x="1300" y="49"/>
                  </a:moveTo>
                  <a:cubicBezTo>
                    <a:pt x="1285" y="52"/>
                    <a:pt x="1270" y="61"/>
                    <a:pt x="1259" y="72"/>
                  </a:cubicBezTo>
                  <a:cubicBezTo>
                    <a:pt x="1275" y="67"/>
                    <a:pt x="1289" y="60"/>
                    <a:pt x="1300" y="49"/>
                  </a:cubicBezTo>
                  <a:close/>
                  <a:moveTo>
                    <a:pt x="1402" y="1"/>
                  </a:moveTo>
                  <a:cubicBezTo>
                    <a:pt x="1365" y="1"/>
                    <a:pt x="1330" y="28"/>
                    <a:pt x="1303" y="48"/>
                  </a:cubicBezTo>
                  <a:lnTo>
                    <a:pt x="1303" y="48"/>
                  </a:lnTo>
                  <a:cubicBezTo>
                    <a:pt x="1304" y="48"/>
                    <a:pt x="1304" y="48"/>
                    <a:pt x="1305" y="48"/>
                  </a:cubicBezTo>
                  <a:cubicBezTo>
                    <a:pt x="1345" y="48"/>
                    <a:pt x="1353" y="112"/>
                    <a:pt x="1384" y="112"/>
                  </a:cubicBezTo>
                  <a:cubicBezTo>
                    <a:pt x="1401" y="112"/>
                    <a:pt x="1425" y="93"/>
                    <a:pt x="1465" y="35"/>
                  </a:cubicBezTo>
                  <a:cubicBezTo>
                    <a:pt x="1445" y="10"/>
                    <a:pt x="1423" y="1"/>
                    <a:pt x="1402" y="1"/>
                  </a:cubicBezTo>
                  <a:close/>
                  <a:moveTo>
                    <a:pt x="36" y="1067"/>
                  </a:moveTo>
                  <a:cubicBezTo>
                    <a:pt x="34" y="1067"/>
                    <a:pt x="32" y="1067"/>
                    <a:pt x="30" y="1068"/>
                  </a:cubicBezTo>
                  <a:cubicBezTo>
                    <a:pt x="33" y="1068"/>
                    <a:pt x="0" y="1233"/>
                    <a:pt x="0" y="1233"/>
                  </a:cubicBezTo>
                  <a:cubicBezTo>
                    <a:pt x="0" y="1233"/>
                    <a:pt x="98" y="1236"/>
                    <a:pt x="138" y="1236"/>
                  </a:cubicBezTo>
                  <a:cubicBezTo>
                    <a:pt x="144" y="1236"/>
                    <a:pt x="148" y="1236"/>
                    <a:pt x="151" y="1236"/>
                  </a:cubicBezTo>
                  <a:lnTo>
                    <a:pt x="151" y="1236"/>
                  </a:lnTo>
                  <a:cubicBezTo>
                    <a:pt x="152" y="1237"/>
                    <a:pt x="154" y="1237"/>
                    <a:pt x="156" y="1238"/>
                  </a:cubicBezTo>
                  <a:lnTo>
                    <a:pt x="163" y="1238"/>
                  </a:lnTo>
                  <a:cubicBezTo>
                    <a:pt x="160" y="1237"/>
                    <a:pt x="158" y="1236"/>
                    <a:pt x="156" y="1235"/>
                  </a:cubicBezTo>
                  <a:cubicBezTo>
                    <a:pt x="155" y="1236"/>
                    <a:pt x="154" y="1236"/>
                    <a:pt x="151" y="1236"/>
                  </a:cubicBezTo>
                  <a:lnTo>
                    <a:pt x="151" y="1236"/>
                  </a:lnTo>
                  <a:cubicBezTo>
                    <a:pt x="66" y="1200"/>
                    <a:pt x="62" y="1067"/>
                    <a:pt x="36" y="1067"/>
                  </a:cubicBezTo>
                  <a:close/>
                  <a:moveTo>
                    <a:pt x="163" y="1238"/>
                  </a:moveTo>
                  <a:lnTo>
                    <a:pt x="163" y="1238"/>
                  </a:lnTo>
                  <a:cubicBezTo>
                    <a:pt x="174" y="1241"/>
                    <a:pt x="186" y="1243"/>
                    <a:pt x="198" y="1243"/>
                  </a:cubicBezTo>
                  <a:cubicBezTo>
                    <a:pt x="210" y="1243"/>
                    <a:pt x="223" y="1241"/>
                    <a:pt x="234" y="1238"/>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83" name="Google Shape;19583;p68"/>
            <p:cNvSpPr/>
            <p:nvPr/>
          </p:nvSpPr>
          <p:spPr>
            <a:xfrm>
              <a:off x="4071725" y="1951800"/>
              <a:ext cx="950" cy="1250"/>
            </a:xfrm>
            <a:custGeom>
              <a:avLst/>
              <a:gdLst/>
              <a:ahLst/>
              <a:cxnLst/>
              <a:rect l="l" t="t" r="r" b="b"/>
              <a:pathLst>
                <a:path w="38" h="50" extrusionOk="0">
                  <a:moveTo>
                    <a:pt x="23" y="1"/>
                  </a:moveTo>
                  <a:cubicBezTo>
                    <a:pt x="16" y="1"/>
                    <a:pt x="7" y="3"/>
                    <a:pt x="0" y="5"/>
                  </a:cubicBezTo>
                  <a:cubicBezTo>
                    <a:pt x="14" y="17"/>
                    <a:pt x="26" y="33"/>
                    <a:pt x="37" y="49"/>
                  </a:cubicBezTo>
                  <a:cubicBezTo>
                    <a:pt x="28" y="33"/>
                    <a:pt x="23" y="17"/>
                    <a:pt x="2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84" name="Google Shape;19584;p68"/>
            <p:cNvSpPr/>
            <p:nvPr/>
          </p:nvSpPr>
          <p:spPr>
            <a:xfrm>
              <a:off x="3880225" y="1800725"/>
              <a:ext cx="119700" cy="10375"/>
            </a:xfrm>
            <a:custGeom>
              <a:avLst/>
              <a:gdLst/>
              <a:ahLst/>
              <a:cxnLst/>
              <a:rect l="l" t="t" r="r" b="b"/>
              <a:pathLst>
                <a:path w="4788" h="415" extrusionOk="0">
                  <a:moveTo>
                    <a:pt x="4313" y="2"/>
                  </a:moveTo>
                  <a:cubicBezTo>
                    <a:pt x="4312" y="2"/>
                    <a:pt x="4312" y="2"/>
                    <a:pt x="4312" y="2"/>
                  </a:cubicBezTo>
                  <a:lnTo>
                    <a:pt x="4312" y="2"/>
                  </a:lnTo>
                  <a:cubicBezTo>
                    <a:pt x="4314" y="2"/>
                    <a:pt x="4316" y="2"/>
                    <a:pt x="4316" y="2"/>
                  </a:cubicBezTo>
                  <a:lnTo>
                    <a:pt x="4316" y="2"/>
                  </a:lnTo>
                  <a:cubicBezTo>
                    <a:pt x="4315" y="2"/>
                    <a:pt x="4314" y="2"/>
                    <a:pt x="4313" y="2"/>
                  </a:cubicBezTo>
                  <a:close/>
                  <a:moveTo>
                    <a:pt x="4316" y="2"/>
                  </a:moveTo>
                  <a:cubicBezTo>
                    <a:pt x="4317" y="2"/>
                    <a:pt x="4317" y="2"/>
                    <a:pt x="4317" y="2"/>
                  </a:cubicBezTo>
                  <a:cubicBezTo>
                    <a:pt x="4317" y="2"/>
                    <a:pt x="4317" y="2"/>
                    <a:pt x="4316" y="2"/>
                  </a:cubicBezTo>
                  <a:close/>
                  <a:moveTo>
                    <a:pt x="724" y="0"/>
                  </a:moveTo>
                  <a:cubicBezTo>
                    <a:pt x="738" y="7"/>
                    <a:pt x="1" y="410"/>
                    <a:pt x="73" y="415"/>
                  </a:cubicBezTo>
                  <a:lnTo>
                    <a:pt x="73" y="415"/>
                  </a:lnTo>
                  <a:cubicBezTo>
                    <a:pt x="141" y="415"/>
                    <a:pt x="4351" y="415"/>
                    <a:pt x="4317" y="408"/>
                  </a:cubicBezTo>
                  <a:cubicBezTo>
                    <a:pt x="4433" y="290"/>
                    <a:pt x="4549" y="183"/>
                    <a:pt x="4788" y="116"/>
                  </a:cubicBezTo>
                  <a:lnTo>
                    <a:pt x="4788" y="116"/>
                  </a:lnTo>
                  <a:cubicBezTo>
                    <a:pt x="4773" y="120"/>
                    <a:pt x="4757" y="122"/>
                    <a:pt x="4741" y="122"/>
                  </a:cubicBezTo>
                  <a:cubicBezTo>
                    <a:pt x="4632" y="122"/>
                    <a:pt x="4486" y="47"/>
                    <a:pt x="4348" y="47"/>
                  </a:cubicBezTo>
                  <a:cubicBezTo>
                    <a:pt x="4299" y="47"/>
                    <a:pt x="4250" y="57"/>
                    <a:pt x="4205" y="83"/>
                  </a:cubicBezTo>
                  <a:lnTo>
                    <a:pt x="4205" y="83"/>
                  </a:lnTo>
                  <a:cubicBezTo>
                    <a:pt x="4232" y="54"/>
                    <a:pt x="4264" y="3"/>
                    <a:pt x="4312" y="2"/>
                  </a:cubicBezTo>
                  <a:lnTo>
                    <a:pt x="4312" y="2"/>
                  </a:lnTo>
                  <a:cubicBezTo>
                    <a:pt x="4155" y="0"/>
                    <a:pt x="747" y="0"/>
                    <a:pt x="724" y="0"/>
                  </a:cubicBezTo>
                  <a:close/>
                  <a:moveTo>
                    <a:pt x="73" y="415"/>
                  </a:moveTo>
                  <a:cubicBezTo>
                    <a:pt x="71" y="415"/>
                    <a:pt x="71" y="415"/>
                    <a:pt x="73" y="415"/>
                  </a:cubicBezTo>
                  <a:cubicBezTo>
                    <a:pt x="73" y="415"/>
                    <a:pt x="73" y="415"/>
                    <a:pt x="73" y="41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85" name="Google Shape;19585;p68"/>
            <p:cNvSpPr/>
            <p:nvPr/>
          </p:nvSpPr>
          <p:spPr>
            <a:xfrm>
              <a:off x="4188900" y="1587475"/>
              <a:ext cx="10800" cy="12450"/>
            </a:xfrm>
            <a:custGeom>
              <a:avLst/>
              <a:gdLst/>
              <a:ahLst/>
              <a:cxnLst/>
              <a:rect l="l" t="t" r="r" b="b"/>
              <a:pathLst>
                <a:path w="432" h="498" extrusionOk="0">
                  <a:moveTo>
                    <a:pt x="432" y="147"/>
                  </a:moveTo>
                  <a:cubicBezTo>
                    <a:pt x="432" y="147"/>
                    <a:pt x="432" y="147"/>
                    <a:pt x="432" y="147"/>
                  </a:cubicBezTo>
                  <a:cubicBezTo>
                    <a:pt x="432" y="147"/>
                    <a:pt x="432" y="147"/>
                    <a:pt x="432" y="147"/>
                  </a:cubicBezTo>
                  <a:close/>
                  <a:moveTo>
                    <a:pt x="279" y="1"/>
                  </a:moveTo>
                  <a:cubicBezTo>
                    <a:pt x="187" y="1"/>
                    <a:pt x="101" y="141"/>
                    <a:pt x="1" y="187"/>
                  </a:cubicBezTo>
                  <a:cubicBezTo>
                    <a:pt x="5" y="187"/>
                    <a:pt x="179" y="489"/>
                    <a:pt x="179" y="497"/>
                  </a:cubicBezTo>
                  <a:lnTo>
                    <a:pt x="179" y="497"/>
                  </a:lnTo>
                  <a:cubicBezTo>
                    <a:pt x="230" y="405"/>
                    <a:pt x="404" y="351"/>
                    <a:pt x="219" y="210"/>
                  </a:cubicBezTo>
                  <a:lnTo>
                    <a:pt x="219" y="210"/>
                  </a:lnTo>
                  <a:cubicBezTo>
                    <a:pt x="219" y="210"/>
                    <a:pt x="219" y="210"/>
                    <a:pt x="220" y="210"/>
                  </a:cubicBezTo>
                  <a:cubicBezTo>
                    <a:pt x="236" y="210"/>
                    <a:pt x="427" y="147"/>
                    <a:pt x="432" y="147"/>
                  </a:cubicBezTo>
                  <a:cubicBezTo>
                    <a:pt x="432" y="147"/>
                    <a:pt x="432" y="147"/>
                    <a:pt x="432" y="147"/>
                  </a:cubicBezTo>
                  <a:lnTo>
                    <a:pt x="432" y="147"/>
                  </a:lnTo>
                  <a:cubicBezTo>
                    <a:pt x="377" y="39"/>
                    <a:pt x="327" y="1"/>
                    <a:pt x="279" y="1"/>
                  </a:cubicBezTo>
                  <a:close/>
                  <a:moveTo>
                    <a:pt x="179" y="497"/>
                  </a:moveTo>
                  <a:cubicBezTo>
                    <a:pt x="179" y="497"/>
                    <a:pt x="179" y="497"/>
                    <a:pt x="179" y="497"/>
                  </a:cubicBezTo>
                  <a:cubicBezTo>
                    <a:pt x="179" y="497"/>
                    <a:pt x="179" y="497"/>
                    <a:pt x="179" y="49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86" name="Google Shape;19586;p68"/>
            <p:cNvSpPr/>
            <p:nvPr/>
          </p:nvSpPr>
          <p:spPr>
            <a:xfrm>
              <a:off x="3733550" y="1440350"/>
              <a:ext cx="375275" cy="132675"/>
            </a:xfrm>
            <a:custGeom>
              <a:avLst/>
              <a:gdLst/>
              <a:ahLst/>
              <a:cxnLst/>
              <a:rect l="l" t="t" r="r" b="b"/>
              <a:pathLst>
                <a:path w="15011" h="5307" extrusionOk="0">
                  <a:moveTo>
                    <a:pt x="11044" y="94"/>
                  </a:moveTo>
                  <a:cubicBezTo>
                    <a:pt x="11121" y="94"/>
                    <a:pt x="11212" y="197"/>
                    <a:pt x="11285" y="197"/>
                  </a:cubicBezTo>
                  <a:cubicBezTo>
                    <a:pt x="11318" y="197"/>
                    <a:pt x="11346" y="176"/>
                    <a:pt x="11369" y="116"/>
                  </a:cubicBezTo>
                  <a:cubicBezTo>
                    <a:pt x="11406" y="415"/>
                    <a:pt x="11557" y="181"/>
                    <a:pt x="11575" y="399"/>
                  </a:cubicBezTo>
                  <a:cubicBezTo>
                    <a:pt x="11587" y="399"/>
                    <a:pt x="11468" y="464"/>
                    <a:pt x="11462" y="464"/>
                  </a:cubicBezTo>
                  <a:cubicBezTo>
                    <a:pt x="11462" y="464"/>
                    <a:pt x="11462" y="464"/>
                    <a:pt x="11462" y="464"/>
                  </a:cubicBezTo>
                  <a:cubicBezTo>
                    <a:pt x="11515" y="237"/>
                    <a:pt x="11051" y="362"/>
                    <a:pt x="11005" y="105"/>
                  </a:cubicBezTo>
                  <a:cubicBezTo>
                    <a:pt x="11017" y="97"/>
                    <a:pt x="11031" y="94"/>
                    <a:pt x="11044" y="94"/>
                  </a:cubicBezTo>
                  <a:close/>
                  <a:moveTo>
                    <a:pt x="13833" y="158"/>
                  </a:moveTo>
                  <a:lnTo>
                    <a:pt x="13833" y="158"/>
                  </a:lnTo>
                  <a:cubicBezTo>
                    <a:pt x="13829" y="160"/>
                    <a:pt x="13564" y="353"/>
                    <a:pt x="13555" y="353"/>
                  </a:cubicBezTo>
                  <a:cubicBezTo>
                    <a:pt x="13563" y="420"/>
                    <a:pt x="13591" y="442"/>
                    <a:pt x="13628" y="442"/>
                  </a:cubicBezTo>
                  <a:cubicBezTo>
                    <a:pt x="13691" y="442"/>
                    <a:pt x="13782" y="379"/>
                    <a:pt x="13849" y="379"/>
                  </a:cubicBezTo>
                  <a:cubicBezTo>
                    <a:pt x="13889" y="379"/>
                    <a:pt x="13920" y="401"/>
                    <a:pt x="13933" y="471"/>
                  </a:cubicBezTo>
                  <a:cubicBezTo>
                    <a:pt x="13933" y="471"/>
                    <a:pt x="13933" y="471"/>
                    <a:pt x="13933" y="471"/>
                  </a:cubicBezTo>
                  <a:cubicBezTo>
                    <a:pt x="13922" y="471"/>
                    <a:pt x="13759" y="413"/>
                    <a:pt x="13750" y="413"/>
                  </a:cubicBezTo>
                  <a:cubicBezTo>
                    <a:pt x="13750" y="413"/>
                    <a:pt x="13750" y="413"/>
                    <a:pt x="13750" y="413"/>
                  </a:cubicBezTo>
                  <a:cubicBezTo>
                    <a:pt x="13703" y="501"/>
                    <a:pt x="13587" y="538"/>
                    <a:pt x="13715" y="608"/>
                  </a:cubicBezTo>
                  <a:cubicBezTo>
                    <a:pt x="13646" y="589"/>
                    <a:pt x="13530" y="420"/>
                    <a:pt x="13456" y="420"/>
                  </a:cubicBezTo>
                  <a:cubicBezTo>
                    <a:pt x="13428" y="420"/>
                    <a:pt x="13406" y="444"/>
                    <a:pt x="13395" y="508"/>
                  </a:cubicBezTo>
                  <a:cubicBezTo>
                    <a:pt x="13309" y="438"/>
                    <a:pt x="13379" y="397"/>
                    <a:pt x="13325" y="343"/>
                  </a:cubicBezTo>
                  <a:lnTo>
                    <a:pt x="13325" y="343"/>
                  </a:lnTo>
                  <a:cubicBezTo>
                    <a:pt x="13325" y="343"/>
                    <a:pt x="13325" y="343"/>
                    <a:pt x="13326" y="343"/>
                  </a:cubicBezTo>
                  <a:cubicBezTo>
                    <a:pt x="13332" y="343"/>
                    <a:pt x="13829" y="158"/>
                    <a:pt x="13833" y="158"/>
                  </a:cubicBezTo>
                  <a:close/>
                  <a:moveTo>
                    <a:pt x="14771" y="850"/>
                  </a:moveTo>
                  <a:cubicBezTo>
                    <a:pt x="14784" y="851"/>
                    <a:pt x="14798" y="852"/>
                    <a:pt x="14814" y="853"/>
                  </a:cubicBezTo>
                  <a:cubicBezTo>
                    <a:pt x="14799" y="852"/>
                    <a:pt x="14785" y="851"/>
                    <a:pt x="14771" y="850"/>
                  </a:cubicBezTo>
                  <a:close/>
                  <a:moveTo>
                    <a:pt x="14591" y="862"/>
                  </a:moveTo>
                  <a:lnTo>
                    <a:pt x="14591" y="862"/>
                  </a:lnTo>
                  <a:cubicBezTo>
                    <a:pt x="14595" y="868"/>
                    <a:pt x="14617" y="877"/>
                    <a:pt x="14658" y="888"/>
                  </a:cubicBezTo>
                  <a:cubicBezTo>
                    <a:pt x="14636" y="879"/>
                    <a:pt x="14613" y="871"/>
                    <a:pt x="14591" y="862"/>
                  </a:cubicBezTo>
                  <a:close/>
                  <a:moveTo>
                    <a:pt x="1458" y="2152"/>
                  </a:moveTo>
                  <a:lnTo>
                    <a:pt x="1458" y="2152"/>
                  </a:lnTo>
                  <a:cubicBezTo>
                    <a:pt x="1459" y="2152"/>
                    <a:pt x="1460" y="2152"/>
                    <a:pt x="1460" y="2152"/>
                  </a:cubicBezTo>
                  <a:lnTo>
                    <a:pt x="1460" y="2152"/>
                  </a:lnTo>
                  <a:cubicBezTo>
                    <a:pt x="1460" y="2152"/>
                    <a:pt x="1459" y="2152"/>
                    <a:pt x="1458" y="2152"/>
                  </a:cubicBezTo>
                  <a:close/>
                  <a:moveTo>
                    <a:pt x="1901" y="2579"/>
                  </a:moveTo>
                  <a:lnTo>
                    <a:pt x="1901" y="2579"/>
                  </a:lnTo>
                  <a:cubicBezTo>
                    <a:pt x="1896" y="2587"/>
                    <a:pt x="1843" y="2723"/>
                    <a:pt x="1839" y="2733"/>
                  </a:cubicBezTo>
                  <a:lnTo>
                    <a:pt x="1839" y="2733"/>
                  </a:lnTo>
                  <a:cubicBezTo>
                    <a:pt x="1822" y="2728"/>
                    <a:pt x="1715" y="2692"/>
                    <a:pt x="1711" y="2692"/>
                  </a:cubicBezTo>
                  <a:cubicBezTo>
                    <a:pt x="1716" y="2692"/>
                    <a:pt x="1892" y="2586"/>
                    <a:pt x="1901" y="2579"/>
                  </a:cubicBezTo>
                  <a:close/>
                  <a:moveTo>
                    <a:pt x="90" y="4852"/>
                  </a:moveTo>
                  <a:cubicBezTo>
                    <a:pt x="65" y="4862"/>
                    <a:pt x="61" y="4878"/>
                    <a:pt x="68" y="4898"/>
                  </a:cubicBezTo>
                  <a:lnTo>
                    <a:pt x="68" y="4898"/>
                  </a:lnTo>
                  <a:cubicBezTo>
                    <a:pt x="75" y="4883"/>
                    <a:pt x="82" y="4868"/>
                    <a:pt x="90" y="4852"/>
                  </a:cubicBezTo>
                  <a:close/>
                  <a:moveTo>
                    <a:pt x="68" y="4898"/>
                  </a:moveTo>
                  <a:cubicBezTo>
                    <a:pt x="22" y="4994"/>
                    <a:pt x="1" y="5054"/>
                    <a:pt x="14" y="5063"/>
                  </a:cubicBezTo>
                  <a:cubicBezTo>
                    <a:pt x="29" y="5058"/>
                    <a:pt x="38" y="5056"/>
                    <a:pt x="42" y="5056"/>
                  </a:cubicBezTo>
                  <a:cubicBezTo>
                    <a:pt x="61" y="5056"/>
                    <a:pt x="10" y="5090"/>
                    <a:pt x="66" y="5090"/>
                  </a:cubicBezTo>
                  <a:cubicBezTo>
                    <a:pt x="84" y="5090"/>
                    <a:pt x="114" y="5087"/>
                    <a:pt x="160" y="5077"/>
                  </a:cubicBezTo>
                  <a:cubicBezTo>
                    <a:pt x="180" y="5082"/>
                    <a:pt x="194" y="5084"/>
                    <a:pt x="203" y="5084"/>
                  </a:cubicBezTo>
                  <a:cubicBezTo>
                    <a:pt x="270" y="5084"/>
                    <a:pt x="94" y="4969"/>
                    <a:pt x="68" y="4898"/>
                  </a:cubicBezTo>
                  <a:close/>
                  <a:moveTo>
                    <a:pt x="381" y="5294"/>
                  </a:moveTo>
                  <a:cubicBezTo>
                    <a:pt x="379" y="5295"/>
                    <a:pt x="377" y="5295"/>
                    <a:pt x="376" y="5295"/>
                  </a:cubicBezTo>
                  <a:cubicBezTo>
                    <a:pt x="383" y="5295"/>
                    <a:pt x="388" y="5295"/>
                    <a:pt x="391" y="5295"/>
                  </a:cubicBezTo>
                  <a:cubicBezTo>
                    <a:pt x="402" y="5295"/>
                    <a:pt x="396" y="5295"/>
                    <a:pt x="381" y="5294"/>
                  </a:cubicBezTo>
                  <a:close/>
                  <a:moveTo>
                    <a:pt x="13077" y="0"/>
                  </a:moveTo>
                  <a:cubicBezTo>
                    <a:pt x="13070" y="51"/>
                    <a:pt x="10696" y="69"/>
                    <a:pt x="8566" y="69"/>
                  </a:cubicBezTo>
                  <a:cubicBezTo>
                    <a:pt x="6810" y="69"/>
                    <a:pt x="5219" y="57"/>
                    <a:pt x="5256" y="42"/>
                  </a:cubicBezTo>
                  <a:cubicBezTo>
                    <a:pt x="5218" y="41"/>
                    <a:pt x="5180" y="41"/>
                    <a:pt x="5142" y="41"/>
                  </a:cubicBezTo>
                  <a:cubicBezTo>
                    <a:pt x="3604" y="41"/>
                    <a:pt x="2367" y="862"/>
                    <a:pt x="1704" y="1985"/>
                  </a:cubicBezTo>
                  <a:cubicBezTo>
                    <a:pt x="1722" y="1982"/>
                    <a:pt x="1745" y="1888"/>
                    <a:pt x="1845" y="1888"/>
                  </a:cubicBezTo>
                  <a:cubicBezTo>
                    <a:pt x="1896" y="1888"/>
                    <a:pt x="1969" y="1913"/>
                    <a:pt x="2073" y="1989"/>
                  </a:cubicBezTo>
                  <a:cubicBezTo>
                    <a:pt x="1665" y="2110"/>
                    <a:pt x="1982" y="2038"/>
                    <a:pt x="1493" y="2131"/>
                  </a:cubicBezTo>
                  <a:cubicBezTo>
                    <a:pt x="1665" y="2153"/>
                    <a:pt x="1636" y="2164"/>
                    <a:pt x="1572" y="2164"/>
                  </a:cubicBezTo>
                  <a:cubicBezTo>
                    <a:pt x="1536" y="2164"/>
                    <a:pt x="1487" y="2160"/>
                    <a:pt x="1460" y="2152"/>
                  </a:cubicBezTo>
                  <a:lnTo>
                    <a:pt x="1460" y="2152"/>
                  </a:lnTo>
                  <a:cubicBezTo>
                    <a:pt x="1633" y="2215"/>
                    <a:pt x="417" y="4192"/>
                    <a:pt x="90" y="4852"/>
                  </a:cubicBezTo>
                  <a:lnTo>
                    <a:pt x="90" y="4852"/>
                  </a:lnTo>
                  <a:cubicBezTo>
                    <a:pt x="95" y="4851"/>
                    <a:pt x="100" y="4849"/>
                    <a:pt x="107" y="4848"/>
                  </a:cubicBezTo>
                  <a:cubicBezTo>
                    <a:pt x="297" y="4848"/>
                    <a:pt x="216" y="4864"/>
                    <a:pt x="394" y="5008"/>
                  </a:cubicBezTo>
                  <a:cubicBezTo>
                    <a:pt x="388" y="5012"/>
                    <a:pt x="380" y="5014"/>
                    <a:pt x="372" y="5014"/>
                  </a:cubicBezTo>
                  <a:cubicBezTo>
                    <a:pt x="331" y="5014"/>
                    <a:pt x="274" y="4966"/>
                    <a:pt x="238" y="4966"/>
                  </a:cubicBezTo>
                  <a:cubicBezTo>
                    <a:pt x="228" y="4966"/>
                    <a:pt x="220" y="4970"/>
                    <a:pt x="214" y="4980"/>
                  </a:cubicBezTo>
                  <a:cubicBezTo>
                    <a:pt x="371" y="5068"/>
                    <a:pt x="227" y="5075"/>
                    <a:pt x="114" y="5307"/>
                  </a:cubicBezTo>
                  <a:cubicBezTo>
                    <a:pt x="149" y="5295"/>
                    <a:pt x="227" y="5292"/>
                    <a:pt x="292" y="5292"/>
                  </a:cubicBezTo>
                  <a:cubicBezTo>
                    <a:pt x="329" y="5292"/>
                    <a:pt x="362" y="5293"/>
                    <a:pt x="381" y="5294"/>
                  </a:cubicBezTo>
                  <a:lnTo>
                    <a:pt x="381" y="5294"/>
                  </a:lnTo>
                  <a:cubicBezTo>
                    <a:pt x="577" y="5226"/>
                    <a:pt x="2145" y="2423"/>
                    <a:pt x="2084" y="2423"/>
                  </a:cubicBezTo>
                  <a:lnTo>
                    <a:pt x="2084" y="2423"/>
                  </a:lnTo>
                  <a:cubicBezTo>
                    <a:pt x="2084" y="2423"/>
                    <a:pt x="2084" y="2423"/>
                    <a:pt x="2084" y="2423"/>
                  </a:cubicBezTo>
                  <a:cubicBezTo>
                    <a:pt x="2773" y="1243"/>
                    <a:pt x="3876" y="587"/>
                    <a:pt x="5353" y="534"/>
                  </a:cubicBezTo>
                  <a:lnTo>
                    <a:pt x="5353" y="534"/>
                  </a:lnTo>
                  <a:cubicBezTo>
                    <a:pt x="5089" y="545"/>
                    <a:pt x="12994" y="564"/>
                    <a:pt x="13038" y="566"/>
                  </a:cubicBezTo>
                  <a:cubicBezTo>
                    <a:pt x="13305" y="575"/>
                    <a:pt x="13947" y="714"/>
                    <a:pt x="14473" y="879"/>
                  </a:cubicBezTo>
                  <a:cubicBezTo>
                    <a:pt x="14499" y="870"/>
                    <a:pt x="14526" y="857"/>
                    <a:pt x="14547" y="840"/>
                  </a:cubicBezTo>
                  <a:lnTo>
                    <a:pt x="14547" y="840"/>
                  </a:lnTo>
                  <a:cubicBezTo>
                    <a:pt x="14560" y="848"/>
                    <a:pt x="14575" y="855"/>
                    <a:pt x="14591" y="862"/>
                  </a:cubicBezTo>
                  <a:lnTo>
                    <a:pt x="14591" y="862"/>
                  </a:lnTo>
                  <a:cubicBezTo>
                    <a:pt x="14585" y="852"/>
                    <a:pt x="14615" y="847"/>
                    <a:pt x="14672" y="847"/>
                  </a:cubicBezTo>
                  <a:cubicBezTo>
                    <a:pt x="14699" y="847"/>
                    <a:pt x="14733" y="848"/>
                    <a:pt x="14771" y="850"/>
                  </a:cubicBezTo>
                  <a:lnTo>
                    <a:pt x="14771" y="850"/>
                  </a:lnTo>
                  <a:cubicBezTo>
                    <a:pt x="14566" y="835"/>
                    <a:pt x="14677" y="839"/>
                    <a:pt x="14719" y="828"/>
                  </a:cubicBezTo>
                  <a:cubicBezTo>
                    <a:pt x="14811" y="766"/>
                    <a:pt x="14773" y="741"/>
                    <a:pt x="14802" y="741"/>
                  </a:cubicBezTo>
                  <a:cubicBezTo>
                    <a:pt x="14816" y="741"/>
                    <a:pt x="14844" y="747"/>
                    <a:pt x="14906" y="756"/>
                  </a:cubicBezTo>
                  <a:cubicBezTo>
                    <a:pt x="14955" y="749"/>
                    <a:pt x="15011" y="721"/>
                    <a:pt x="14969" y="638"/>
                  </a:cubicBezTo>
                  <a:cubicBezTo>
                    <a:pt x="14376" y="232"/>
                    <a:pt x="13680" y="0"/>
                    <a:pt x="1307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87" name="Google Shape;19587;p68"/>
            <p:cNvSpPr/>
            <p:nvPr/>
          </p:nvSpPr>
          <p:spPr>
            <a:xfrm>
              <a:off x="3936850" y="1771100"/>
              <a:ext cx="6000" cy="3375"/>
            </a:xfrm>
            <a:custGeom>
              <a:avLst/>
              <a:gdLst/>
              <a:ahLst/>
              <a:cxnLst/>
              <a:rect l="l" t="t" r="r" b="b"/>
              <a:pathLst>
                <a:path w="240" h="135" extrusionOk="0">
                  <a:moveTo>
                    <a:pt x="239" y="0"/>
                  </a:moveTo>
                  <a:cubicBezTo>
                    <a:pt x="239" y="0"/>
                    <a:pt x="239" y="0"/>
                    <a:pt x="239" y="0"/>
                  </a:cubicBezTo>
                  <a:lnTo>
                    <a:pt x="239" y="0"/>
                  </a:lnTo>
                  <a:cubicBezTo>
                    <a:pt x="239" y="0"/>
                    <a:pt x="239" y="0"/>
                    <a:pt x="239" y="0"/>
                  </a:cubicBezTo>
                  <a:close/>
                  <a:moveTo>
                    <a:pt x="239" y="0"/>
                  </a:moveTo>
                  <a:lnTo>
                    <a:pt x="239" y="0"/>
                  </a:lnTo>
                  <a:cubicBezTo>
                    <a:pt x="161" y="47"/>
                    <a:pt x="82" y="88"/>
                    <a:pt x="1" y="135"/>
                  </a:cubicBezTo>
                  <a:lnTo>
                    <a:pt x="1" y="135"/>
                  </a:lnTo>
                  <a:cubicBezTo>
                    <a:pt x="5" y="134"/>
                    <a:pt x="63" y="133"/>
                    <a:pt x="121" y="133"/>
                  </a:cubicBezTo>
                  <a:cubicBezTo>
                    <a:pt x="179" y="133"/>
                    <a:pt x="236" y="134"/>
                    <a:pt x="237" y="135"/>
                  </a:cubicBezTo>
                  <a:lnTo>
                    <a:pt x="237" y="135"/>
                  </a:lnTo>
                  <a:cubicBezTo>
                    <a:pt x="239" y="130"/>
                    <a:pt x="237" y="3"/>
                    <a:pt x="239" y="0"/>
                  </a:cubicBezTo>
                  <a:close/>
                  <a:moveTo>
                    <a:pt x="1" y="135"/>
                  </a:moveTo>
                  <a:cubicBezTo>
                    <a:pt x="1" y="135"/>
                    <a:pt x="1" y="135"/>
                    <a:pt x="1" y="135"/>
                  </a:cubicBezTo>
                  <a:cubicBezTo>
                    <a:pt x="1" y="135"/>
                    <a:pt x="1" y="135"/>
                    <a:pt x="1" y="135"/>
                  </a:cubicBezTo>
                  <a:close/>
                  <a:moveTo>
                    <a:pt x="237" y="135"/>
                  </a:moveTo>
                  <a:lnTo>
                    <a:pt x="237" y="135"/>
                  </a:lnTo>
                  <a:cubicBezTo>
                    <a:pt x="237" y="135"/>
                    <a:pt x="237" y="135"/>
                    <a:pt x="237" y="135"/>
                  </a:cubicBezTo>
                  <a:cubicBezTo>
                    <a:pt x="237" y="135"/>
                    <a:pt x="237" y="135"/>
                    <a:pt x="237" y="13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88" name="Google Shape;19588;p68"/>
            <p:cNvSpPr/>
            <p:nvPr/>
          </p:nvSpPr>
          <p:spPr>
            <a:xfrm>
              <a:off x="3763750" y="1921325"/>
              <a:ext cx="3250" cy="3775"/>
            </a:xfrm>
            <a:custGeom>
              <a:avLst/>
              <a:gdLst/>
              <a:ahLst/>
              <a:cxnLst/>
              <a:rect l="l" t="t" r="r" b="b"/>
              <a:pathLst>
                <a:path w="130" h="151" extrusionOk="0">
                  <a:moveTo>
                    <a:pt x="0" y="0"/>
                  </a:moveTo>
                  <a:cubicBezTo>
                    <a:pt x="0" y="0"/>
                    <a:pt x="86" y="151"/>
                    <a:pt x="88" y="151"/>
                  </a:cubicBezTo>
                  <a:cubicBezTo>
                    <a:pt x="102" y="139"/>
                    <a:pt x="116" y="128"/>
                    <a:pt x="130" y="118"/>
                  </a:cubicBezTo>
                  <a:cubicBezTo>
                    <a:pt x="81" y="35"/>
                    <a:pt x="39" y="3"/>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89" name="Google Shape;19589;p68"/>
            <p:cNvSpPr/>
            <p:nvPr/>
          </p:nvSpPr>
          <p:spPr>
            <a:xfrm>
              <a:off x="3857500" y="1926050"/>
              <a:ext cx="4200" cy="5200"/>
            </a:xfrm>
            <a:custGeom>
              <a:avLst/>
              <a:gdLst/>
              <a:ahLst/>
              <a:cxnLst/>
              <a:rect l="l" t="t" r="r" b="b"/>
              <a:pathLst>
                <a:path w="168" h="208" extrusionOk="0">
                  <a:moveTo>
                    <a:pt x="43" y="0"/>
                  </a:moveTo>
                  <a:cubicBezTo>
                    <a:pt x="18" y="0"/>
                    <a:pt x="0" y="1"/>
                    <a:pt x="1" y="1"/>
                  </a:cubicBezTo>
                  <a:cubicBezTo>
                    <a:pt x="1" y="1"/>
                    <a:pt x="96" y="203"/>
                    <a:pt x="96" y="208"/>
                  </a:cubicBezTo>
                  <a:lnTo>
                    <a:pt x="96" y="208"/>
                  </a:lnTo>
                  <a:cubicBezTo>
                    <a:pt x="128" y="140"/>
                    <a:pt x="152" y="71"/>
                    <a:pt x="166" y="1"/>
                  </a:cubicBezTo>
                  <a:cubicBezTo>
                    <a:pt x="167" y="1"/>
                    <a:pt x="92" y="0"/>
                    <a:pt x="43" y="0"/>
                  </a:cubicBezTo>
                  <a:close/>
                  <a:moveTo>
                    <a:pt x="96" y="208"/>
                  </a:moveTo>
                  <a:cubicBezTo>
                    <a:pt x="96" y="208"/>
                    <a:pt x="96" y="208"/>
                    <a:pt x="96" y="208"/>
                  </a:cubicBezTo>
                  <a:cubicBezTo>
                    <a:pt x="96" y="208"/>
                    <a:pt x="96" y="208"/>
                    <a:pt x="96" y="208"/>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90" name="Google Shape;19590;p68"/>
            <p:cNvSpPr/>
            <p:nvPr/>
          </p:nvSpPr>
          <p:spPr>
            <a:xfrm>
              <a:off x="3886900" y="1753700"/>
              <a:ext cx="6625" cy="8950"/>
            </a:xfrm>
            <a:custGeom>
              <a:avLst/>
              <a:gdLst/>
              <a:ahLst/>
              <a:cxnLst/>
              <a:rect l="l" t="t" r="r" b="b"/>
              <a:pathLst>
                <a:path w="265" h="358" extrusionOk="0">
                  <a:moveTo>
                    <a:pt x="42" y="1"/>
                  </a:moveTo>
                  <a:cubicBezTo>
                    <a:pt x="37" y="33"/>
                    <a:pt x="23" y="66"/>
                    <a:pt x="0" y="94"/>
                  </a:cubicBezTo>
                  <a:lnTo>
                    <a:pt x="0" y="94"/>
                  </a:lnTo>
                  <a:cubicBezTo>
                    <a:pt x="0" y="94"/>
                    <a:pt x="0" y="94"/>
                    <a:pt x="0" y="94"/>
                  </a:cubicBezTo>
                  <a:cubicBezTo>
                    <a:pt x="0" y="94"/>
                    <a:pt x="0" y="94"/>
                    <a:pt x="0" y="94"/>
                  </a:cubicBezTo>
                  <a:cubicBezTo>
                    <a:pt x="0" y="94"/>
                    <a:pt x="0" y="94"/>
                    <a:pt x="0" y="94"/>
                  </a:cubicBezTo>
                  <a:lnTo>
                    <a:pt x="0" y="94"/>
                  </a:lnTo>
                  <a:cubicBezTo>
                    <a:pt x="0" y="100"/>
                    <a:pt x="3" y="358"/>
                    <a:pt x="3" y="358"/>
                  </a:cubicBezTo>
                  <a:cubicBezTo>
                    <a:pt x="5" y="356"/>
                    <a:pt x="149" y="314"/>
                    <a:pt x="146" y="314"/>
                  </a:cubicBezTo>
                  <a:cubicBezTo>
                    <a:pt x="265" y="217"/>
                    <a:pt x="160" y="75"/>
                    <a:pt x="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91" name="Google Shape;19591;p68"/>
            <p:cNvSpPr/>
            <p:nvPr/>
          </p:nvSpPr>
          <p:spPr>
            <a:xfrm>
              <a:off x="3845625" y="1926025"/>
              <a:ext cx="8775" cy="6800"/>
            </a:xfrm>
            <a:custGeom>
              <a:avLst/>
              <a:gdLst/>
              <a:ahLst/>
              <a:cxnLst/>
              <a:rect l="l" t="t" r="r" b="b"/>
              <a:pathLst>
                <a:path w="351" h="272" extrusionOk="0">
                  <a:moveTo>
                    <a:pt x="205" y="0"/>
                  </a:moveTo>
                  <a:cubicBezTo>
                    <a:pt x="91" y="2"/>
                    <a:pt x="3" y="95"/>
                    <a:pt x="1" y="206"/>
                  </a:cubicBezTo>
                  <a:cubicBezTo>
                    <a:pt x="3" y="230"/>
                    <a:pt x="5" y="250"/>
                    <a:pt x="8" y="271"/>
                  </a:cubicBezTo>
                  <a:cubicBezTo>
                    <a:pt x="8" y="269"/>
                    <a:pt x="168" y="216"/>
                    <a:pt x="172" y="213"/>
                  </a:cubicBezTo>
                  <a:cubicBezTo>
                    <a:pt x="149" y="203"/>
                    <a:pt x="60" y="135"/>
                    <a:pt x="71" y="135"/>
                  </a:cubicBezTo>
                  <a:cubicBezTo>
                    <a:pt x="74" y="135"/>
                    <a:pt x="87" y="142"/>
                    <a:pt x="117" y="160"/>
                  </a:cubicBezTo>
                  <a:cubicBezTo>
                    <a:pt x="134" y="165"/>
                    <a:pt x="149" y="167"/>
                    <a:pt x="163" y="167"/>
                  </a:cubicBezTo>
                  <a:cubicBezTo>
                    <a:pt x="257" y="167"/>
                    <a:pt x="292" y="65"/>
                    <a:pt x="351" y="0"/>
                  </a:cubicBezTo>
                  <a:cubicBezTo>
                    <a:pt x="348" y="0"/>
                    <a:pt x="284" y="1"/>
                    <a:pt x="242" y="1"/>
                  </a:cubicBezTo>
                  <a:cubicBezTo>
                    <a:pt x="220" y="1"/>
                    <a:pt x="205" y="1"/>
                    <a:pt x="20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92" name="Google Shape;19592;p68"/>
            <p:cNvSpPr/>
            <p:nvPr/>
          </p:nvSpPr>
          <p:spPr>
            <a:xfrm>
              <a:off x="3832250" y="1954975"/>
              <a:ext cx="17800" cy="6825"/>
            </a:xfrm>
            <a:custGeom>
              <a:avLst/>
              <a:gdLst/>
              <a:ahLst/>
              <a:cxnLst/>
              <a:rect l="l" t="t" r="r" b="b"/>
              <a:pathLst>
                <a:path w="712" h="273" extrusionOk="0">
                  <a:moveTo>
                    <a:pt x="711" y="108"/>
                  </a:moveTo>
                  <a:cubicBezTo>
                    <a:pt x="711" y="108"/>
                    <a:pt x="710" y="108"/>
                    <a:pt x="710" y="108"/>
                  </a:cubicBezTo>
                  <a:lnTo>
                    <a:pt x="710" y="108"/>
                  </a:lnTo>
                  <a:cubicBezTo>
                    <a:pt x="710" y="108"/>
                    <a:pt x="711" y="108"/>
                    <a:pt x="712" y="108"/>
                  </a:cubicBezTo>
                  <a:cubicBezTo>
                    <a:pt x="712" y="108"/>
                    <a:pt x="712" y="108"/>
                    <a:pt x="711" y="108"/>
                  </a:cubicBezTo>
                  <a:close/>
                  <a:moveTo>
                    <a:pt x="212" y="0"/>
                  </a:moveTo>
                  <a:cubicBezTo>
                    <a:pt x="152" y="0"/>
                    <a:pt x="84" y="18"/>
                    <a:pt x="0" y="68"/>
                  </a:cubicBezTo>
                  <a:cubicBezTo>
                    <a:pt x="186" y="159"/>
                    <a:pt x="383" y="226"/>
                    <a:pt x="587" y="272"/>
                  </a:cubicBezTo>
                  <a:cubicBezTo>
                    <a:pt x="554" y="254"/>
                    <a:pt x="519" y="242"/>
                    <a:pt x="482" y="242"/>
                  </a:cubicBezTo>
                  <a:cubicBezTo>
                    <a:pt x="487" y="242"/>
                    <a:pt x="685" y="116"/>
                    <a:pt x="710" y="108"/>
                  </a:cubicBezTo>
                  <a:lnTo>
                    <a:pt x="710" y="108"/>
                  </a:lnTo>
                  <a:cubicBezTo>
                    <a:pt x="689" y="110"/>
                    <a:pt x="670" y="111"/>
                    <a:pt x="652" y="111"/>
                  </a:cubicBezTo>
                  <a:cubicBezTo>
                    <a:pt x="463" y="111"/>
                    <a:pt x="361" y="0"/>
                    <a:pt x="21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93" name="Google Shape;19593;p68"/>
            <p:cNvSpPr/>
            <p:nvPr/>
          </p:nvSpPr>
          <p:spPr>
            <a:xfrm>
              <a:off x="3972200" y="1961250"/>
              <a:ext cx="12775" cy="2525"/>
            </a:xfrm>
            <a:custGeom>
              <a:avLst/>
              <a:gdLst/>
              <a:ahLst/>
              <a:cxnLst/>
              <a:rect l="l" t="t" r="r" b="b"/>
              <a:pathLst>
                <a:path w="511" h="101" extrusionOk="0">
                  <a:moveTo>
                    <a:pt x="450" y="1"/>
                  </a:moveTo>
                  <a:cubicBezTo>
                    <a:pt x="355" y="39"/>
                    <a:pt x="236" y="54"/>
                    <a:pt x="149" y="54"/>
                  </a:cubicBezTo>
                  <a:cubicBezTo>
                    <a:pt x="103" y="54"/>
                    <a:pt x="66" y="49"/>
                    <a:pt x="45" y="42"/>
                  </a:cubicBezTo>
                  <a:cubicBezTo>
                    <a:pt x="36" y="63"/>
                    <a:pt x="19" y="84"/>
                    <a:pt x="1" y="100"/>
                  </a:cubicBezTo>
                  <a:lnTo>
                    <a:pt x="511" y="100"/>
                  </a:lnTo>
                  <a:cubicBezTo>
                    <a:pt x="492" y="65"/>
                    <a:pt x="471" y="33"/>
                    <a:pt x="45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94" name="Google Shape;19594;p68"/>
            <p:cNvSpPr/>
            <p:nvPr/>
          </p:nvSpPr>
          <p:spPr>
            <a:xfrm>
              <a:off x="3767625" y="1919400"/>
              <a:ext cx="23900" cy="28200"/>
            </a:xfrm>
            <a:custGeom>
              <a:avLst/>
              <a:gdLst/>
              <a:ahLst/>
              <a:cxnLst/>
              <a:rect l="l" t="t" r="r" b="b"/>
              <a:pathLst>
                <a:path w="956" h="1128" extrusionOk="0">
                  <a:moveTo>
                    <a:pt x="406" y="1"/>
                  </a:moveTo>
                  <a:lnTo>
                    <a:pt x="406" y="1"/>
                  </a:lnTo>
                  <a:cubicBezTo>
                    <a:pt x="248" y="82"/>
                    <a:pt x="72" y="170"/>
                    <a:pt x="0" y="304"/>
                  </a:cubicBezTo>
                  <a:cubicBezTo>
                    <a:pt x="5" y="304"/>
                    <a:pt x="74" y="324"/>
                    <a:pt x="79" y="340"/>
                  </a:cubicBezTo>
                  <a:lnTo>
                    <a:pt x="79" y="340"/>
                  </a:lnTo>
                  <a:cubicBezTo>
                    <a:pt x="79" y="340"/>
                    <a:pt x="78" y="339"/>
                    <a:pt x="76" y="339"/>
                  </a:cubicBezTo>
                  <a:cubicBezTo>
                    <a:pt x="64" y="339"/>
                    <a:pt x="14" y="371"/>
                    <a:pt x="14" y="381"/>
                  </a:cubicBezTo>
                  <a:cubicBezTo>
                    <a:pt x="17" y="381"/>
                    <a:pt x="226" y="761"/>
                    <a:pt x="239" y="761"/>
                  </a:cubicBezTo>
                  <a:cubicBezTo>
                    <a:pt x="239" y="761"/>
                    <a:pt x="239" y="761"/>
                    <a:pt x="239" y="761"/>
                  </a:cubicBezTo>
                  <a:cubicBezTo>
                    <a:pt x="311" y="886"/>
                    <a:pt x="388" y="1009"/>
                    <a:pt x="471" y="1127"/>
                  </a:cubicBezTo>
                  <a:cubicBezTo>
                    <a:pt x="527" y="1111"/>
                    <a:pt x="585" y="1097"/>
                    <a:pt x="643" y="1088"/>
                  </a:cubicBezTo>
                  <a:cubicBezTo>
                    <a:pt x="648" y="1091"/>
                    <a:pt x="655" y="1092"/>
                    <a:pt x="663" y="1092"/>
                  </a:cubicBezTo>
                  <a:cubicBezTo>
                    <a:pt x="727" y="1092"/>
                    <a:pt x="857" y="1014"/>
                    <a:pt x="955" y="910"/>
                  </a:cubicBezTo>
                  <a:cubicBezTo>
                    <a:pt x="853" y="770"/>
                    <a:pt x="775" y="636"/>
                    <a:pt x="687" y="513"/>
                  </a:cubicBezTo>
                  <a:cubicBezTo>
                    <a:pt x="694" y="497"/>
                    <a:pt x="399" y="12"/>
                    <a:pt x="40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95" name="Google Shape;19595;p68"/>
            <p:cNvSpPr/>
            <p:nvPr/>
          </p:nvSpPr>
          <p:spPr>
            <a:xfrm>
              <a:off x="4074900" y="1633875"/>
              <a:ext cx="159175" cy="321725"/>
            </a:xfrm>
            <a:custGeom>
              <a:avLst/>
              <a:gdLst/>
              <a:ahLst/>
              <a:cxnLst/>
              <a:rect l="l" t="t" r="r" b="b"/>
              <a:pathLst>
                <a:path w="6367" h="12869" extrusionOk="0">
                  <a:moveTo>
                    <a:pt x="5858" y="3937"/>
                  </a:moveTo>
                  <a:cubicBezTo>
                    <a:pt x="5856" y="3946"/>
                    <a:pt x="5850" y="3946"/>
                    <a:pt x="5833" y="3946"/>
                  </a:cubicBezTo>
                  <a:lnTo>
                    <a:pt x="5833" y="3946"/>
                  </a:lnTo>
                  <a:cubicBezTo>
                    <a:pt x="5843" y="3945"/>
                    <a:pt x="5851" y="3942"/>
                    <a:pt x="5858" y="3937"/>
                  </a:cubicBezTo>
                  <a:close/>
                  <a:moveTo>
                    <a:pt x="5745" y="3960"/>
                  </a:moveTo>
                  <a:lnTo>
                    <a:pt x="5745" y="3960"/>
                  </a:lnTo>
                  <a:cubicBezTo>
                    <a:pt x="5781" y="3973"/>
                    <a:pt x="5803" y="4005"/>
                    <a:pt x="5795" y="4005"/>
                  </a:cubicBezTo>
                  <a:cubicBezTo>
                    <a:pt x="5790" y="4005"/>
                    <a:pt x="5775" y="3994"/>
                    <a:pt x="5745" y="3960"/>
                  </a:cubicBezTo>
                  <a:close/>
                  <a:moveTo>
                    <a:pt x="4918" y="6257"/>
                  </a:moveTo>
                  <a:lnTo>
                    <a:pt x="4918" y="6257"/>
                  </a:lnTo>
                  <a:cubicBezTo>
                    <a:pt x="4919" y="6279"/>
                    <a:pt x="4925" y="6298"/>
                    <a:pt x="4938" y="6308"/>
                  </a:cubicBezTo>
                  <a:cubicBezTo>
                    <a:pt x="4937" y="6278"/>
                    <a:pt x="4929" y="6263"/>
                    <a:pt x="4918" y="6257"/>
                  </a:cubicBezTo>
                  <a:close/>
                  <a:moveTo>
                    <a:pt x="4960" y="6534"/>
                  </a:moveTo>
                  <a:cubicBezTo>
                    <a:pt x="4951" y="6534"/>
                    <a:pt x="4937" y="6544"/>
                    <a:pt x="4918" y="6563"/>
                  </a:cubicBezTo>
                  <a:lnTo>
                    <a:pt x="4918" y="6563"/>
                  </a:lnTo>
                  <a:cubicBezTo>
                    <a:pt x="4934" y="6560"/>
                    <a:pt x="4951" y="6552"/>
                    <a:pt x="4969" y="6540"/>
                  </a:cubicBezTo>
                  <a:cubicBezTo>
                    <a:pt x="4967" y="6536"/>
                    <a:pt x="4964" y="6534"/>
                    <a:pt x="4960" y="6534"/>
                  </a:cubicBezTo>
                  <a:close/>
                  <a:moveTo>
                    <a:pt x="4361" y="6584"/>
                  </a:moveTo>
                  <a:lnTo>
                    <a:pt x="4361" y="6584"/>
                  </a:lnTo>
                  <a:cubicBezTo>
                    <a:pt x="4382" y="6781"/>
                    <a:pt x="4368" y="6621"/>
                    <a:pt x="4347" y="6771"/>
                  </a:cubicBezTo>
                  <a:cubicBezTo>
                    <a:pt x="4356" y="6767"/>
                    <a:pt x="4389" y="6718"/>
                    <a:pt x="4438" y="6638"/>
                  </a:cubicBezTo>
                  <a:lnTo>
                    <a:pt x="4438" y="6638"/>
                  </a:lnTo>
                  <a:cubicBezTo>
                    <a:pt x="4415" y="6623"/>
                    <a:pt x="4389" y="6605"/>
                    <a:pt x="4361" y="6584"/>
                  </a:cubicBezTo>
                  <a:close/>
                  <a:moveTo>
                    <a:pt x="3873" y="7615"/>
                  </a:moveTo>
                  <a:cubicBezTo>
                    <a:pt x="3854" y="7635"/>
                    <a:pt x="3838" y="7666"/>
                    <a:pt x="3826" y="7714"/>
                  </a:cubicBezTo>
                  <a:lnTo>
                    <a:pt x="3826" y="7714"/>
                  </a:lnTo>
                  <a:cubicBezTo>
                    <a:pt x="3836" y="7686"/>
                    <a:pt x="3853" y="7652"/>
                    <a:pt x="3873" y="7615"/>
                  </a:cubicBezTo>
                  <a:close/>
                  <a:moveTo>
                    <a:pt x="2868" y="9331"/>
                  </a:moveTo>
                  <a:lnTo>
                    <a:pt x="2868" y="9331"/>
                  </a:lnTo>
                  <a:cubicBezTo>
                    <a:pt x="2891" y="9338"/>
                    <a:pt x="2910" y="9352"/>
                    <a:pt x="2924" y="9370"/>
                  </a:cubicBezTo>
                  <a:lnTo>
                    <a:pt x="2922" y="9370"/>
                  </a:lnTo>
                  <a:cubicBezTo>
                    <a:pt x="2896" y="9368"/>
                    <a:pt x="2878" y="9352"/>
                    <a:pt x="2868" y="9331"/>
                  </a:cubicBezTo>
                  <a:close/>
                  <a:moveTo>
                    <a:pt x="3040" y="9356"/>
                  </a:moveTo>
                  <a:cubicBezTo>
                    <a:pt x="3064" y="9356"/>
                    <a:pt x="3073" y="9370"/>
                    <a:pt x="3051" y="9423"/>
                  </a:cubicBezTo>
                  <a:cubicBezTo>
                    <a:pt x="3024" y="9446"/>
                    <a:pt x="3004" y="9455"/>
                    <a:pt x="2990" y="9455"/>
                  </a:cubicBezTo>
                  <a:cubicBezTo>
                    <a:pt x="2956" y="9455"/>
                    <a:pt x="2947" y="9409"/>
                    <a:pt x="2922" y="9370"/>
                  </a:cubicBezTo>
                  <a:lnTo>
                    <a:pt x="2922" y="9370"/>
                  </a:lnTo>
                  <a:cubicBezTo>
                    <a:pt x="2927" y="9371"/>
                    <a:pt x="2933" y="9371"/>
                    <a:pt x="2938" y="9371"/>
                  </a:cubicBezTo>
                  <a:cubicBezTo>
                    <a:pt x="2974" y="9371"/>
                    <a:pt x="3015" y="9356"/>
                    <a:pt x="3040" y="9356"/>
                  </a:cubicBezTo>
                  <a:close/>
                  <a:moveTo>
                    <a:pt x="4796" y="1"/>
                  </a:moveTo>
                  <a:cubicBezTo>
                    <a:pt x="4791" y="1"/>
                    <a:pt x="4789" y="4"/>
                    <a:pt x="4788" y="11"/>
                  </a:cubicBezTo>
                  <a:cubicBezTo>
                    <a:pt x="4792" y="11"/>
                    <a:pt x="4795" y="11"/>
                    <a:pt x="4795" y="11"/>
                  </a:cubicBezTo>
                  <a:lnTo>
                    <a:pt x="4795" y="11"/>
                  </a:lnTo>
                  <a:cubicBezTo>
                    <a:pt x="4803" y="11"/>
                    <a:pt x="4413" y="60"/>
                    <a:pt x="4396" y="195"/>
                  </a:cubicBezTo>
                  <a:cubicBezTo>
                    <a:pt x="4398" y="219"/>
                    <a:pt x="5428" y="1837"/>
                    <a:pt x="5470" y="1837"/>
                  </a:cubicBezTo>
                  <a:cubicBezTo>
                    <a:pt x="5472" y="1837"/>
                    <a:pt x="5472" y="1836"/>
                    <a:pt x="5472" y="1834"/>
                  </a:cubicBezTo>
                  <a:lnTo>
                    <a:pt x="5472" y="1834"/>
                  </a:lnTo>
                  <a:cubicBezTo>
                    <a:pt x="5796" y="2636"/>
                    <a:pt x="5952" y="3234"/>
                    <a:pt x="5768" y="3920"/>
                  </a:cubicBezTo>
                  <a:cubicBezTo>
                    <a:pt x="5788" y="3937"/>
                    <a:pt x="5808" y="3946"/>
                    <a:pt x="5826" y="3946"/>
                  </a:cubicBezTo>
                  <a:lnTo>
                    <a:pt x="5826" y="3946"/>
                  </a:lnTo>
                  <a:cubicBezTo>
                    <a:pt x="5809" y="3947"/>
                    <a:pt x="5783" y="3949"/>
                    <a:pt x="5744" y="3959"/>
                  </a:cubicBezTo>
                  <a:lnTo>
                    <a:pt x="5744" y="3959"/>
                  </a:lnTo>
                  <a:cubicBezTo>
                    <a:pt x="5737" y="3951"/>
                    <a:pt x="5729" y="3941"/>
                    <a:pt x="5720" y="3929"/>
                  </a:cubicBezTo>
                  <a:cubicBezTo>
                    <a:pt x="5671" y="4136"/>
                    <a:pt x="5657" y="4314"/>
                    <a:pt x="5481" y="4597"/>
                  </a:cubicBezTo>
                  <a:cubicBezTo>
                    <a:pt x="5546" y="4698"/>
                    <a:pt x="4721" y="6180"/>
                    <a:pt x="4438" y="6638"/>
                  </a:cubicBezTo>
                  <a:lnTo>
                    <a:pt x="4438" y="6638"/>
                  </a:lnTo>
                  <a:cubicBezTo>
                    <a:pt x="4532" y="6700"/>
                    <a:pt x="4582" y="6727"/>
                    <a:pt x="4556" y="6836"/>
                  </a:cubicBezTo>
                  <a:cubicBezTo>
                    <a:pt x="4540" y="6996"/>
                    <a:pt x="4535" y="7071"/>
                    <a:pt x="4458" y="7071"/>
                  </a:cubicBezTo>
                  <a:cubicBezTo>
                    <a:pt x="4436" y="7071"/>
                    <a:pt x="4407" y="7065"/>
                    <a:pt x="4371" y="7052"/>
                  </a:cubicBezTo>
                  <a:cubicBezTo>
                    <a:pt x="4357" y="7057"/>
                    <a:pt x="4143" y="7170"/>
                    <a:pt x="4136" y="7210"/>
                  </a:cubicBezTo>
                  <a:cubicBezTo>
                    <a:pt x="4137" y="7209"/>
                    <a:pt x="4137" y="7209"/>
                    <a:pt x="4137" y="7209"/>
                  </a:cubicBezTo>
                  <a:lnTo>
                    <a:pt x="4137" y="7209"/>
                  </a:lnTo>
                  <a:cubicBezTo>
                    <a:pt x="4144" y="7209"/>
                    <a:pt x="3967" y="7445"/>
                    <a:pt x="3873" y="7615"/>
                  </a:cubicBezTo>
                  <a:lnTo>
                    <a:pt x="3873" y="7615"/>
                  </a:lnTo>
                  <a:cubicBezTo>
                    <a:pt x="3892" y="7595"/>
                    <a:pt x="3913" y="7587"/>
                    <a:pt x="3933" y="7587"/>
                  </a:cubicBezTo>
                  <a:cubicBezTo>
                    <a:pt x="3968" y="7587"/>
                    <a:pt x="3999" y="7611"/>
                    <a:pt x="4011" y="7638"/>
                  </a:cubicBezTo>
                  <a:cubicBezTo>
                    <a:pt x="4029" y="7707"/>
                    <a:pt x="3994" y="7730"/>
                    <a:pt x="3932" y="7730"/>
                  </a:cubicBezTo>
                  <a:cubicBezTo>
                    <a:pt x="3902" y="7730"/>
                    <a:pt x="3865" y="7724"/>
                    <a:pt x="3826" y="7715"/>
                  </a:cubicBezTo>
                  <a:lnTo>
                    <a:pt x="3826" y="7715"/>
                  </a:lnTo>
                  <a:cubicBezTo>
                    <a:pt x="3826" y="7715"/>
                    <a:pt x="3826" y="7715"/>
                    <a:pt x="3826" y="7714"/>
                  </a:cubicBezTo>
                  <a:lnTo>
                    <a:pt x="3826" y="7714"/>
                  </a:lnTo>
                  <a:cubicBezTo>
                    <a:pt x="3826" y="7715"/>
                    <a:pt x="3826" y="7715"/>
                    <a:pt x="3826" y="7715"/>
                  </a:cubicBezTo>
                  <a:lnTo>
                    <a:pt x="3826" y="7715"/>
                  </a:lnTo>
                  <a:cubicBezTo>
                    <a:pt x="3801" y="7710"/>
                    <a:pt x="3775" y="7703"/>
                    <a:pt x="3749" y="7696"/>
                  </a:cubicBezTo>
                  <a:cubicBezTo>
                    <a:pt x="3742" y="7733"/>
                    <a:pt x="1614" y="11359"/>
                    <a:pt x="1663" y="11496"/>
                  </a:cubicBezTo>
                  <a:cubicBezTo>
                    <a:pt x="1329" y="11983"/>
                    <a:pt x="703" y="12351"/>
                    <a:pt x="1" y="12750"/>
                  </a:cubicBezTo>
                  <a:cubicBezTo>
                    <a:pt x="6" y="12749"/>
                    <a:pt x="10" y="12749"/>
                    <a:pt x="15" y="12749"/>
                  </a:cubicBezTo>
                  <a:cubicBezTo>
                    <a:pt x="66" y="12749"/>
                    <a:pt x="71" y="12806"/>
                    <a:pt x="90" y="12806"/>
                  </a:cubicBezTo>
                  <a:cubicBezTo>
                    <a:pt x="95" y="12806"/>
                    <a:pt x="100" y="12803"/>
                    <a:pt x="107" y="12794"/>
                  </a:cubicBezTo>
                  <a:cubicBezTo>
                    <a:pt x="194" y="12847"/>
                    <a:pt x="278" y="12868"/>
                    <a:pt x="359" y="12868"/>
                  </a:cubicBezTo>
                  <a:cubicBezTo>
                    <a:pt x="710" y="12868"/>
                    <a:pt x="1013" y="12464"/>
                    <a:pt x="1334" y="12464"/>
                  </a:cubicBezTo>
                  <a:cubicBezTo>
                    <a:pt x="1362" y="12464"/>
                    <a:pt x="1391" y="12467"/>
                    <a:pt x="1419" y="12474"/>
                  </a:cubicBezTo>
                  <a:cubicBezTo>
                    <a:pt x="1642" y="12180"/>
                    <a:pt x="1848" y="11871"/>
                    <a:pt x="2036" y="11552"/>
                  </a:cubicBezTo>
                  <a:lnTo>
                    <a:pt x="2036" y="11552"/>
                  </a:lnTo>
                  <a:cubicBezTo>
                    <a:pt x="2036" y="11552"/>
                    <a:pt x="2036" y="11552"/>
                    <a:pt x="2036" y="11552"/>
                  </a:cubicBezTo>
                  <a:cubicBezTo>
                    <a:pt x="2042" y="11552"/>
                    <a:pt x="2759" y="10269"/>
                    <a:pt x="2757" y="10219"/>
                  </a:cubicBezTo>
                  <a:lnTo>
                    <a:pt x="2757" y="10219"/>
                  </a:lnTo>
                  <a:cubicBezTo>
                    <a:pt x="2687" y="10231"/>
                    <a:pt x="2703" y="10245"/>
                    <a:pt x="2698" y="10245"/>
                  </a:cubicBezTo>
                  <a:cubicBezTo>
                    <a:pt x="2695" y="10245"/>
                    <a:pt x="2687" y="10242"/>
                    <a:pt x="2660" y="10233"/>
                  </a:cubicBezTo>
                  <a:cubicBezTo>
                    <a:pt x="2727" y="10103"/>
                    <a:pt x="3017" y="10200"/>
                    <a:pt x="2827" y="10001"/>
                  </a:cubicBezTo>
                  <a:cubicBezTo>
                    <a:pt x="2783" y="9924"/>
                    <a:pt x="2595" y="9940"/>
                    <a:pt x="2655" y="9676"/>
                  </a:cubicBezTo>
                  <a:lnTo>
                    <a:pt x="2655" y="9676"/>
                  </a:lnTo>
                  <a:cubicBezTo>
                    <a:pt x="2987" y="9820"/>
                    <a:pt x="2678" y="9662"/>
                    <a:pt x="2952" y="10084"/>
                  </a:cubicBezTo>
                  <a:cubicBezTo>
                    <a:pt x="2913" y="9914"/>
                    <a:pt x="3145" y="9589"/>
                    <a:pt x="3193" y="9552"/>
                  </a:cubicBezTo>
                  <a:lnTo>
                    <a:pt x="3193" y="9552"/>
                  </a:lnTo>
                  <a:cubicBezTo>
                    <a:pt x="3197" y="9552"/>
                    <a:pt x="3200" y="9553"/>
                    <a:pt x="3202" y="9553"/>
                  </a:cubicBezTo>
                  <a:cubicBezTo>
                    <a:pt x="3203" y="9550"/>
                    <a:pt x="3202" y="9548"/>
                    <a:pt x="3200" y="9548"/>
                  </a:cubicBezTo>
                  <a:cubicBezTo>
                    <a:pt x="3199" y="9548"/>
                    <a:pt x="3197" y="9550"/>
                    <a:pt x="3193" y="9552"/>
                  </a:cubicBezTo>
                  <a:lnTo>
                    <a:pt x="3193" y="9552"/>
                  </a:lnTo>
                  <a:cubicBezTo>
                    <a:pt x="3184" y="9551"/>
                    <a:pt x="3172" y="9551"/>
                    <a:pt x="3164" y="9551"/>
                  </a:cubicBezTo>
                  <a:cubicBezTo>
                    <a:pt x="3152" y="9551"/>
                    <a:pt x="3148" y="9551"/>
                    <a:pt x="3165" y="9549"/>
                  </a:cubicBezTo>
                  <a:cubicBezTo>
                    <a:pt x="3175" y="9501"/>
                    <a:pt x="3179" y="9467"/>
                    <a:pt x="3175" y="9445"/>
                  </a:cubicBezTo>
                  <a:lnTo>
                    <a:pt x="3175" y="9445"/>
                  </a:lnTo>
                  <a:cubicBezTo>
                    <a:pt x="3209" y="9465"/>
                    <a:pt x="3240" y="9493"/>
                    <a:pt x="3228" y="9521"/>
                  </a:cubicBezTo>
                  <a:cubicBezTo>
                    <a:pt x="3227" y="9535"/>
                    <a:pt x="3227" y="9541"/>
                    <a:pt x="3227" y="9541"/>
                  </a:cubicBezTo>
                  <a:cubicBezTo>
                    <a:pt x="3229" y="9541"/>
                    <a:pt x="3245" y="9398"/>
                    <a:pt x="3262" y="9372"/>
                  </a:cubicBezTo>
                  <a:lnTo>
                    <a:pt x="3262" y="9372"/>
                  </a:lnTo>
                  <a:cubicBezTo>
                    <a:pt x="3268" y="9380"/>
                    <a:pt x="3274" y="9390"/>
                    <a:pt x="3281" y="9403"/>
                  </a:cubicBezTo>
                  <a:cubicBezTo>
                    <a:pt x="3277" y="9378"/>
                    <a:pt x="3272" y="9368"/>
                    <a:pt x="3268" y="9368"/>
                  </a:cubicBezTo>
                  <a:cubicBezTo>
                    <a:pt x="3266" y="9368"/>
                    <a:pt x="3264" y="9370"/>
                    <a:pt x="3262" y="9372"/>
                  </a:cubicBezTo>
                  <a:lnTo>
                    <a:pt x="3262" y="9372"/>
                  </a:lnTo>
                  <a:cubicBezTo>
                    <a:pt x="3248" y="9351"/>
                    <a:pt x="3239" y="9346"/>
                    <a:pt x="3234" y="9346"/>
                  </a:cubicBezTo>
                  <a:cubicBezTo>
                    <a:pt x="3229" y="9346"/>
                    <a:pt x="3227" y="9350"/>
                    <a:pt x="3227" y="9350"/>
                  </a:cubicBezTo>
                  <a:cubicBezTo>
                    <a:pt x="3227" y="9350"/>
                    <a:pt x="3231" y="9340"/>
                    <a:pt x="3235" y="9284"/>
                  </a:cubicBezTo>
                  <a:cubicBezTo>
                    <a:pt x="3184" y="9113"/>
                    <a:pt x="3288" y="8957"/>
                    <a:pt x="3429" y="8802"/>
                  </a:cubicBezTo>
                  <a:cubicBezTo>
                    <a:pt x="3446" y="8787"/>
                    <a:pt x="3464" y="8763"/>
                    <a:pt x="3488" y="8763"/>
                  </a:cubicBezTo>
                  <a:cubicBezTo>
                    <a:pt x="3516" y="8763"/>
                    <a:pt x="3551" y="8791"/>
                    <a:pt x="3603" y="8888"/>
                  </a:cubicBezTo>
                  <a:cubicBezTo>
                    <a:pt x="3565" y="8821"/>
                    <a:pt x="4661" y="6828"/>
                    <a:pt x="4918" y="6563"/>
                  </a:cubicBezTo>
                  <a:lnTo>
                    <a:pt x="4918" y="6563"/>
                  </a:lnTo>
                  <a:cubicBezTo>
                    <a:pt x="4913" y="6564"/>
                    <a:pt x="4908" y="6564"/>
                    <a:pt x="4903" y="6564"/>
                  </a:cubicBezTo>
                  <a:cubicBezTo>
                    <a:pt x="4837" y="6564"/>
                    <a:pt x="4795" y="6478"/>
                    <a:pt x="4781" y="6370"/>
                  </a:cubicBezTo>
                  <a:cubicBezTo>
                    <a:pt x="4686" y="6301"/>
                    <a:pt x="4732" y="6264"/>
                    <a:pt x="4765" y="6261"/>
                  </a:cubicBezTo>
                  <a:lnTo>
                    <a:pt x="4765" y="6261"/>
                  </a:lnTo>
                  <a:cubicBezTo>
                    <a:pt x="4767" y="6284"/>
                    <a:pt x="4777" y="6292"/>
                    <a:pt x="4790" y="6292"/>
                  </a:cubicBezTo>
                  <a:cubicBezTo>
                    <a:pt x="4820" y="6292"/>
                    <a:pt x="4869" y="6254"/>
                    <a:pt x="4903" y="6254"/>
                  </a:cubicBezTo>
                  <a:cubicBezTo>
                    <a:pt x="4908" y="6254"/>
                    <a:pt x="4913" y="6255"/>
                    <a:pt x="4918" y="6257"/>
                  </a:cubicBezTo>
                  <a:lnTo>
                    <a:pt x="4918" y="6257"/>
                  </a:lnTo>
                  <a:cubicBezTo>
                    <a:pt x="4914" y="6200"/>
                    <a:pt x="4934" y="6122"/>
                    <a:pt x="4901" y="6122"/>
                  </a:cubicBezTo>
                  <a:cubicBezTo>
                    <a:pt x="4886" y="6122"/>
                    <a:pt x="4859" y="6139"/>
                    <a:pt x="4813" y="6183"/>
                  </a:cubicBezTo>
                  <a:cubicBezTo>
                    <a:pt x="4856" y="6111"/>
                    <a:pt x="4890" y="6098"/>
                    <a:pt x="4928" y="6098"/>
                  </a:cubicBezTo>
                  <a:cubicBezTo>
                    <a:pt x="4952" y="6098"/>
                    <a:pt x="4977" y="6103"/>
                    <a:pt x="5007" y="6103"/>
                  </a:cubicBezTo>
                  <a:cubicBezTo>
                    <a:pt x="5047" y="6103"/>
                    <a:pt x="5096" y="6094"/>
                    <a:pt x="5161" y="6050"/>
                  </a:cubicBezTo>
                  <a:cubicBezTo>
                    <a:pt x="5124" y="6002"/>
                    <a:pt x="5840" y="4984"/>
                    <a:pt x="5824" y="4813"/>
                  </a:cubicBezTo>
                  <a:cubicBezTo>
                    <a:pt x="6367" y="4006"/>
                    <a:pt x="6360" y="2719"/>
                    <a:pt x="5861" y="1655"/>
                  </a:cubicBezTo>
                  <a:lnTo>
                    <a:pt x="5861" y="1655"/>
                  </a:lnTo>
                  <a:cubicBezTo>
                    <a:pt x="5860" y="1657"/>
                    <a:pt x="5858" y="1658"/>
                    <a:pt x="5856" y="1658"/>
                  </a:cubicBezTo>
                  <a:cubicBezTo>
                    <a:pt x="5766" y="1658"/>
                    <a:pt x="4890" y="1"/>
                    <a:pt x="479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96" name="Google Shape;19596;p68"/>
            <p:cNvSpPr/>
            <p:nvPr/>
          </p:nvSpPr>
          <p:spPr>
            <a:xfrm>
              <a:off x="4013075" y="1800775"/>
              <a:ext cx="172150" cy="10325"/>
            </a:xfrm>
            <a:custGeom>
              <a:avLst/>
              <a:gdLst/>
              <a:ahLst/>
              <a:cxnLst/>
              <a:rect l="l" t="t" r="r" b="b"/>
              <a:pathLst>
                <a:path w="6886" h="413" extrusionOk="0">
                  <a:moveTo>
                    <a:pt x="4530" y="107"/>
                  </a:moveTo>
                  <a:cubicBezTo>
                    <a:pt x="4532" y="107"/>
                    <a:pt x="4778" y="188"/>
                    <a:pt x="4778" y="188"/>
                  </a:cubicBezTo>
                  <a:cubicBezTo>
                    <a:pt x="4778" y="188"/>
                    <a:pt x="4777" y="188"/>
                    <a:pt x="4775" y="188"/>
                  </a:cubicBezTo>
                  <a:cubicBezTo>
                    <a:pt x="4748" y="188"/>
                    <a:pt x="4516" y="172"/>
                    <a:pt x="4516" y="172"/>
                  </a:cubicBezTo>
                  <a:cubicBezTo>
                    <a:pt x="4516" y="172"/>
                    <a:pt x="4528" y="107"/>
                    <a:pt x="4530" y="107"/>
                  </a:cubicBezTo>
                  <a:close/>
                  <a:moveTo>
                    <a:pt x="2708" y="0"/>
                  </a:moveTo>
                  <a:cubicBezTo>
                    <a:pt x="2613" y="0"/>
                    <a:pt x="492" y="0"/>
                    <a:pt x="399" y="5"/>
                  </a:cubicBezTo>
                  <a:cubicBezTo>
                    <a:pt x="471" y="49"/>
                    <a:pt x="499" y="109"/>
                    <a:pt x="489" y="202"/>
                  </a:cubicBezTo>
                  <a:cubicBezTo>
                    <a:pt x="457" y="202"/>
                    <a:pt x="304" y="144"/>
                    <a:pt x="223" y="144"/>
                  </a:cubicBezTo>
                  <a:cubicBezTo>
                    <a:pt x="314" y="335"/>
                    <a:pt x="292" y="378"/>
                    <a:pt x="236" y="378"/>
                  </a:cubicBezTo>
                  <a:cubicBezTo>
                    <a:pt x="190" y="378"/>
                    <a:pt x="123" y="350"/>
                    <a:pt x="74" y="350"/>
                  </a:cubicBezTo>
                  <a:cubicBezTo>
                    <a:pt x="40" y="350"/>
                    <a:pt x="14" y="364"/>
                    <a:pt x="12" y="411"/>
                  </a:cubicBezTo>
                  <a:cubicBezTo>
                    <a:pt x="0" y="412"/>
                    <a:pt x="1659" y="413"/>
                    <a:pt x="3305" y="413"/>
                  </a:cubicBezTo>
                  <a:cubicBezTo>
                    <a:pt x="4951" y="413"/>
                    <a:pt x="6585" y="412"/>
                    <a:pt x="6524" y="408"/>
                  </a:cubicBezTo>
                  <a:cubicBezTo>
                    <a:pt x="6591" y="408"/>
                    <a:pt x="6885" y="5"/>
                    <a:pt x="6883" y="3"/>
                  </a:cubicBezTo>
                  <a:cubicBezTo>
                    <a:pt x="6816" y="3"/>
                    <a:pt x="2896" y="5"/>
                    <a:pt x="2919" y="5"/>
                  </a:cubicBezTo>
                  <a:cubicBezTo>
                    <a:pt x="2979" y="21"/>
                    <a:pt x="2870" y="40"/>
                    <a:pt x="2882" y="61"/>
                  </a:cubicBezTo>
                  <a:cubicBezTo>
                    <a:pt x="2754" y="93"/>
                    <a:pt x="2928" y="170"/>
                    <a:pt x="2921" y="267"/>
                  </a:cubicBezTo>
                  <a:cubicBezTo>
                    <a:pt x="2838" y="183"/>
                    <a:pt x="2733" y="144"/>
                    <a:pt x="2664" y="144"/>
                  </a:cubicBezTo>
                  <a:cubicBezTo>
                    <a:pt x="2634" y="144"/>
                    <a:pt x="2611" y="151"/>
                    <a:pt x="2599" y="165"/>
                  </a:cubicBezTo>
                  <a:cubicBezTo>
                    <a:pt x="2617" y="98"/>
                    <a:pt x="2715" y="58"/>
                    <a:pt x="270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97" name="Google Shape;19597;p68"/>
            <p:cNvSpPr/>
            <p:nvPr/>
          </p:nvSpPr>
          <p:spPr>
            <a:xfrm>
              <a:off x="3766575" y="1926250"/>
              <a:ext cx="1125" cy="1350"/>
            </a:xfrm>
            <a:custGeom>
              <a:avLst/>
              <a:gdLst/>
              <a:ahLst/>
              <a:cxnLst/>
              <a:rect l="l" t="t" r="r" b="b"/>
              <a:pathLst>
                <a:path w="45" h="54" extrusionOk="0">
                  <a:moveTo>
                    <a:pt x="1" y="0"/>
                  </a:moveTo>
                  <a:lnTo>
                    <a:pt x="31" y="54"/>
                  </a:lnTo>
                  <a:cubicBezTo>
                    <a:pt x="33" y="42"/>
                    <a:pt x="40" y="30"/>
                    <a:pt x="45" y="21"/>
                  </a:cubicBezTo>
                  <a:cubicBezTo>
                    <a:pt x="45" y="21"/>
                    <a:pt x="1" y="0"/>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98" name="Google Shape;19598;p68"/>
            <p:cNvSpPr/>
            <p:nvPr/>
          </p:nvSpPr>
          <p:spPr>
            <a:xfrm>
              <a:off x="4027600" y="1629225"/>
              <a:ext cx="1300" cy="475"/>
            </a:xfrm>
            <a:custGeom>
              <a:avLst/>
              <a:gdLst/>
              <a:ahLst/>
              <a:cxnLst/>
              <a:rect l="l" t="t" r="r" b="b"/>
              <a:pathLst>
                <a:path w="52" h="19" extrusionOk="0">
                  <a:moveTo>
                    <a:pt x="43" y="0"/>
                  </a:moveTo>
                  <a:lnTo>
                    <a:pt x="1" y="19"/>
                  </a:lnTo>
                  <a:lnTo>
                    <a:pt x="52" y="19"/>
                  </a:lnTo>
                  <a:cubicBezTo>
                    <a:pt x="52" y="19"/>
                    <a:pt x="43" y="0"/>
                    <a:pt x="4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599" name="Google Shape;19599;p68"/>
            <p:cNvSpPr/>
            <p:nvPr/>
          </p:nvSpPr>
          <p:spPr>
            <a:xfrm>
              <a:off x="3680525" y="1656525"/>
              <a:ext cx="425" cy="600"/>
            </a:xfrm>
            <a:custGeom>
              <a:avLst/>
              <a:gdLst/>
              <a:ahLst/>
              <a:cxnLst/>
              <a:rect l="l" t="t" r="r" b="b"/>
              <a:pathLst>
                <a:path w="17" h="24" extrusionOk="0">
                  <a:moveTo>
                    <a:pt x="14" y="0"/>
                  </a:moveTo>
                  <a:cubicBezTo>
                    <a:pt x="14" y="0"/>
                    <a:pt x="0" y="23"/>
                    <a:pt x="0" y="23"/>
                  </a:cubicBezTo>
                  <a:cubicBezTo>
                    <a:pt x="7" y="21"/>
                    <a:pt x="12" y="21"/>
                    <a:pt x="16" y="17"/>
                  </a:cubicBezTo>
                  <a:cubicBezTo>
                    <a:pt x="16" y="12"/>
                    <a:pt x="14" y="7"/>
                    <a:pt x="1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00" name="Google Shape;19600;p68"/>
            <p:cNvSpPr/>
            <p:nvPr/>
          </p:nvSpPr>
          <p:spPr>
            <a:xfrm>
              <a:off x="4170300" y="1619425"/>
              <a:ext cx="11950" cy="10275"/>
            </a:xfrm>
            <a:custGeom>
              <a:avLst/>
              <a:gdLst/>
              <a:ahLst/>
              <a:cxnLst/>
              <a:rect l="l" t="t" r="r" b="b"/>
              <a:pathLst>
                <a:path w="478" h="411" extrusionOk="0">
                  <a:moveTo>
                    <a:pt x="244" y="1"/>
                  </a:moveTo>
                  <a:lnTo>
                    <a:pt x="244" y="1"/>
                  </a:lnTo>
                  <a:cubicBezTo>
                    <a:pt x="244" y="1"/>
                    <a:pt x="244" y="1"/>
                    <a:pt x="244" y="1"/>
                  </a:cubicBezTo>
                  <a:lnTo>
                    <a:pt x="244" y="1"/>
                  </a:lnTo>
                  <a:cubicBezTo>
                    <a:pt x="244" y="1"/>
                    <a:pt x="244" y="1"/>
                    <a:pt x="244" y="1"/>
                  </a:cubicBezTo>
                  <a:close/>
                  <a:moveTo>
                    <a:pt x="244" y="1"/>
                  </a:moveTo>
                  <a:lnTo>
                    <a:pt x="244" y="1"/>
                  </a:lnTo>
                  <a:cubicBezTo>
                    <a:pt x="239" y="3"/>
                    <a:pt x="77" y="5"/>
                    <a:pt x="77" y="5"/>
                  </a:cubicBezTo>
                  <a:cubicBezTo>
                    <a:pt x="114" y="73"/>
                    <a:pt x="133" y="122"/>
                    <a:pt x="186" y="122"/>
                  </a:cubicBezTo>
                  <a:cubicBezTo>
                    <a:pt x="190" y="122"/>
                    <a:pt x="194" y="122"/>
                    <a:pt x="198" y="121"/>
                  </a:cubicBezTo>
                  <a:lnTo>
                    <a:pt x="198" y="121"/>
                  </a:lnTo>
                  <a:cubicBezTo>
                    <a:pt x="295" y="226"/>
                    <a:pt x="119" y="365"/>
                    <a:pt x="0" y="411"/>
                  </a:cubicBezTo>
                  <a:cubicBezTo>
                    <a:pt x="0" y="411"/>
                    <a:pt x="473" y="411"/>
                    <a:pt x="476" y="406"/>
                  </a:cubicBezTo>
                  <a:cubicBezTo>
                    <a:pt x="476" y="406"/>
                    <a:pt x="476" y="406"/>
                    <a:pt x="476" y="406"/>
                  </a:cubicBezTo>
                  <a:cubicBezTo>
                    <a:pt x="478" y="406"/>
                    <a:pt x="244" y="9"/>
                    <a:pt x="24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01" name="Google Shape;19601;p68"/>
            <p:cNvSpPr/>
            <p:nvPr/>
          </p:nvSpPr>
          <p:spPr>
            <a:xfrm>
              <a:off x="4198050" y="1599250"/>
              <a:ext cx="20150" cy="23925"/>
            </a:xfrm>
            <a:custGeom>
              <a:avLst/>
              <a:gdLst/>
              <a:ahLst/>
              <a:cxnLst/>
              <a:rect l="l" t="t" r="r" b="b"/>
              <a:pathLst>
                <a:path w="806" h="957" extrusionOk="0">
                  <a:moveTo>
                    <a:pt x="326" y="921"/>
                  </a:moveTo>
                  <a:cubicBezTo>
                    <a:pt x="325" y="921"/>
                    <a:pt x="325" y="921"/>
                    <a:pt x="325" y="921"/>
                  </a:cubicBezTo>
                  <a:cubicBezTo>
                    <a:pt x="325" y="921"/>
                    <a:pt x="326" y="921"/>
                    <a:pt x="326" y="921"/>
                  </a:cubicBezTo>
                  <a:close/>
                  <a:moveTo>
                    <a:pt x="402" y="1"/>
                  </a:moveTo>
                  <a:lnTo>
                    <a:pt x="402" y="1"/>
                  </a:lnTo>
                  <a:cubicBezTo>
                    <a:pt x="258" y="24"/>
                    <a:pt x="108" y="54"/>
                    <a:pt x="1" y="205"/>
                  </a:cubicBezTo>
                  <a:cubicBezTo>
                    <a:pt x="1" y="207"/>
                    <a:pt x="24" y="388"/>
                    <a:pt x="31" y="397"/>
                  </a:cubicBezTo>
                  <a:cubicBezTo>
                    <a:pt x="31" y="397"/>
                    <a:pt x="31" y="397"/>
                    <a:pt x="31" y="397"/>
                  </a:cubicBezTo>
                  <a:cubicBezTo>
                    <a:pt x="36" y="397"/>
                    <a:pt x="302" y="868"/>
                    <a:pt x="295" y="882"/>
                  </a:cubicBezTo>
                  <a:cubicBezTo>
                    <a:pt x="302" y="883"/>
                    <a:pt x="309" y="884"/>
                    <a:pt x="316" y="884"/>
                  </a:cubicBezTo>
                  <a:cubicBezTo>
                    <a:pt x="323" y="884"/>
                    <a:pt x="330" y="883"/>
                    <a:pt x="337" y="882"/>
                  </a:cubicBezTo>
                  <a:lnTo>
                    <a:pt x="337" y="882"/>
                  </a:lnTo>
                  <a:cubicBezTo>
                    <a:pt x="326" y="898"/>
                    <a:pt x="330" y="893"/>
                    <a:pt x="326" y="921"/>
                  </a:cubicBezTo>
                  <a:lnTo>
                    <a:pt x="326" y="921"/>
                  </a:lnTo>
                  <a:cubicBezTo>
                    <a:pt x="326" y="921"/>
                    <a:pt x="326" y="921"/>
                    <a:pt x="326" y="921"/>
                  </a:cubicBezTo>
                  <a:cubicBezTo>
                    <a:pt x="328" y="921"/>
                    <a:pt x="344" y="956"/>
                    <a:pt x="346" y="956"/>
                  </a:cubicBezTo>
                  <a:cubicBezTo>
                    <a:pt x="346" y="956"/>
                    <a:pt x="346" y="956"/>
                    <a:pt x="346" y="956"/>
                  </a:cubicBezTo>
                  <a:cubicBezTo>
                    <a:pt x="492" y="866"/>
                    <a:pt x="643" y="782"/>
                    <a:pt x="798" y="708"/>
                  </a:cubicBezTo>
                  <a:cubicBezTo>
                    <a:pt x="805" y="694"/>
                    <a:pt x="397" y="10"/>
                    <a:pt x="40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02" name="Google Shape;19602;p68"/>
            <p:cNvSpPr/>
            <p:nvPr/>
          </p:nvSpPr>
          <p:spPr>
            <a:xfrm>
              <a:off x="4175450" y="1614275"/>
              <a:ext cx="18575" cy="20825"/>
            </a:xfrm>
            <a:custGeom>
              <a:avLst/>
              <a:gdLst/>
              <a:ahLst/>
              <a:cxnLst/>
              <a:rect l="l" t="t" r="r" b="b"/>
              <a:pathLst>
                <a:path w="743" h="833" extrusionOk="0">
                  <a:moveTo>
                    <a:pt x="388" y="0"/>
                  </a:moveTo>
                  <a:cubicBezTo>
                    <a:pt x="388" y="0"/>
                    <a:pt x="388" y="0"/>
                    <a:pt x="388" y="0"/>
                  </a:cubicBezTo>
                  <a:cubicBezTo>
                    <a:pt x="263" y="63"/>
                    <a:pt x="134" y="111"/>
                    <a:pt x="2" y="148"/>
                  </a:cubicBezTo>
                  <a:lnTo>
                    <a:pt x="2" y="148"/>
                  </a:lnTo>
                  <a:cubicBezTo>
                    <a:pt x="2" y="148"/>
                    <a:pt x="2" y="148"/>
                    <a:pt x="1" y="148"/>
                  </a:cubicBezTo>
                  <a:cubicBezTo>
                    <a:pt x="1" y="148"/>
                    <a:pt x="1" y="148"/>
                    <a:pt x="1" y="149"/>
                  </a:cubicBezTo>
                  <a:cubicBezTo>
                    <a:pt x="1" y="149"/>
                    <a:pt x="2" y="148"/>
                    <a:pt x="2" y="148"/>
                  </a:cubicBezTo>
                  <a:lnTo>
                    <a:pt x="2" y="148"/>
                  </a:lnTo>
                  <a:cubicBezTo>
                    <a:pt x="9" y="153"/>
                    <a:pt x="33" y="204"/>
                    <a:pt x="35" y="204"/>
                  </a:cubicBezTo>
                  <a:cubicBezTo>
                    <a:pt x="36" y="204"/>
                    <a:pt x="36" y="203"/>
                    <a:pt x="36" y="202"/>
                  </a:cubicBezTo>
                  <a:lnTo>
                    <a:pt x="36" y="202"/>
                  </a:lnTo>
                  <a:cubicBezTo>
                    <a:pt x="38" y="205"/>
                    <a:pt x="94" y="206"/>
                    <a:pt x="158" y="206"/>
                  </a:cubicBezTo>
                  <a:cubicBezTo>
                    <a:pt x="242" y="206"/>
                    <a:pt x="338" y="204"/>
                    <a:pt x="339" y="204"/>
                  </a:cubicBezTo>
                  <a:lnTo>
                    <a:pt x="339" y="204"/>
                  </a:lnTo>
                  <a:cubicBezTo>
                    <a:pt x="448" y="211"/>
                    <a:pt x="550" y="302"/>
                    <a:pt x="546" y="411"/>
                  </a:cubicBezTo>
                  <a:cubicBezTo>
                    <a:pt x="546" y="524"/>
                    <a:pt x="458" y="619"/>
                    <a:pt x="344" y="626"/>
                  </a:cubicBezTo>
                  <a:lnTo>
                    <a:pt x="344" y="626"/>
                  </a:lnTo>
                  <a:cubicBezTo>
                    <a:pt x="344" y="626"/>
                    <a:pt x="308" y="621"/>
                    <a:pt x="288" y="621"/>
                  </a:cubicBezTo>
                  <a:cubicBezTo>
                    <a:pt x="281" y="621"/>
                    <a:pt x="276" y="622"/>
                    <a:pt x="277" y="624"/>
                  </a:cubicBezTo>
                  <a:cubicBezTo>
                    <a:pt x="276" y="623"/>
                    <a:pt x="276" y="623"/>
                    <a:pt x="276" y="623"/>
                  </a:cubicBezTo>
                  <a:lnTo>
                    <a:pt x="276" y="623"/>
                  </a:lnTo>
                  <a:cubicBezTo>
                    <a:pt x="275" y="623"/>
                    <a:pt x="390" y="826"/>
                    <a:pt x="388" y="833"/>
                  </a:cubicBezTo>
                  <a:cubicBezTo>
                    <a:pt x="511" y="775"/>
                    <a:pt x="629" y="707"/>
                    <a:pt x="743" y="631"/>
                  </a:cubicBezTo>
                  <a:cubicBezTo>
                    <a:pt x="743" y="629"/>
                    <a:pt x="397" y="0"/>
                    <a:pt x="38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03" name="Google Shape;19603;p68"/>
            <p:cNvSpPr/>
            <p:nvPr/>
          </p:nvSpPr>
          <p:spPr>
            <a:xfrm>
              <a:off x="4119875" y="1473850"/>
              <a:ext cx="79650" cy="115700"/>
            </a:xfrm>
            <a:custGeom>
              <a:avLst/>
              <a:gdLst/>
              <a:ahLst/>
              <a:cxnLst/>
              <a:rect l="l" t="t" r="r" b="b"/>
              <a:pathLst>
                <a:path w="3186" h="4628" extrusionOk="0">
                  <a:moveTo>
                    <a:pt x="2115" y="2560"/>
                  </a:moveTo>
                  <a:cubicBezTo>
                    <a:pt x="2115" y="2560"/>
                    <a:pt x="2115" y="2560"/>
                    <a:pt x="2115" y="2560"/>
                  </a:cubicBezTo>
                  <a:lnTo>
                    <a:pt x="2115" y="2560"/>
                  </a:lnTo>
                  <a:cubicBezTo>
                    <a:pt x="2115" y="2560"/>
                    <a:pt x="2115" y="2560"/>
                    <a:pt x="2115" y="2560"/>
                  </a:cubicBezTo>
                  <a:close/>
                  <a:moveTo>
                    <a:pt x="2448" y="3141"/>
                  </a:moveTo>
                  <a:cubicBezTo>
                    <a:pt x="2457" y="3157"/>
                    <a:pt x="2462" y="3165"/>
                    <a:pt x="2463" y="3165"/>
                  </a:cubicBezTo>
                  <a:cubicBezTo>
                    <a:pt x="2463" y="3165"/>
                    <a:pt x="2463" y="3165"/>
                    <a:pt x="2463" y="3165"/>
                  </a:cubicBezTo>
                  <a:cubicBezTo>
                    <a:pt x="2462" y="3154"/>
                    <a:pt x="2456" y="3147"/>
                    <a:pt x="2448" y="3141"/>
                  </a:cubicBezTo>
                  <a:close/>
                  <a:moveTo>
                    <a:pt x="2487" y="3170"/>
                  </a:moveTo>
                  <a:lnTo>
                    <a:pt x="2487" y="3170"/>
                  </a:lnTo>
                  <a:cubicBezTo>
                    <a:pt x="2487" y="3170"/>
                    <a:pt x="2487" y="3171"/>
                    <a:pt x="2488" y="3172"/>
                  </a:cubicBezTo>
                  <a:lnTo>
                    <a:pt x="2488" y="3172"/>
                  </a:lnTo>
                  <a:cubicBezTo>
                    <a:pt x="2488" y="3172"/>
                    <a:pt x="2488" y="3172"/>
                    <a:pt x="2488" y="3172"/>
                  </a:cubicBezTo>
                  <a:cubicBezTo>
                    <a:pt x="2487" y="3171"/>
                    <a:pt x="2487" y="3170"/>
                    <a:pt x="2487" y="3170"/>
                  </a:cubicBezTo>
                  <a:close/>
                  <a:moveTo>
                    <a:pt x="492" y="0"/>
                  </a:moveTo>
                  <a:lnTo>
                    <a:pt x="492" y="0"/>
                  </a:lnTo>
                  <a:cubicBezTo>
                    <a:pt x="504" y="91"/>
                    <a:pt x="476" y="128"/>
                    <a:pt x="492" y="139"/>
                  </a:cubicBezTo>
                  <a:cubicBezTo>
                    <a:pt x="325" y="160"/>
                    <a:pt x="163" y="195"/>
                    <a:pt x="1" y="241"/>
                  </a:cubicBezTo>
                  <a:cubicBezTo>
                    <a:pt x="288" y="492"/>
                    <a:pt x="487" y="795"/>
                    <a:pt x="678" y="1060"/>
                  </a:cubicBezTo>
                  <a:cubicBezTo>
                    <a:pt x="671" y="1115"/>
                    <a:pt x="2694" y="4604"/>
                    <a:pt x="2729" y="4627"/>
                  </a:cubicBezTo>
                  <a:cubicBezTo>
                    <a:pt x="2861" y="4593"/>
                    <a:pt x="3007" y="4481"/>
                    <a:pt x="3186" y="4470"/>
                  </a:cubicBezTo>
                  <a:cubicBezTo>
                    <a:pt x="3166" y="4445"/>
                    <a:pt x="2512" y="3230"/>
                    <a:pt x="2488" y="3172"/>
                  </a:cubicBezTo>
                  <a:lnTo>
                    <a:pt x="2488" y="3172"/>
                  </a:lnTo>
                  <a:cubicBezTo>
                    <a:pt x="2469" y="3196"/>
                    <a:pt x="2397" y="3251"/>
                    <a:pt x="2390" y="3251"/>
                  </a:cubicBezTo>
                  <a:cubicBezTo>
                    <a:pt x="2389" y="3251"/>
                    <a:pt x="2390" y="3250"/>
                    <a:pt x="2393" y="3246"/>
                  </a:cubicBezTo>
                  <a:cubicBezTo>
                    <a:pt x="2341" y="3232"/>
                    <a:pt x="2304" y="3104"/>
                    <a:pt x="2347" y="3104"/>
                  </a:cubicBezTo>
                  <a:cubicBezTo>
                    <a:pt x="2347" y="3104"/>
                    <a:pt x="2348" y="3104"/>
                    <a:pt x="2349" y="3104"/>
                  </a:cubicBezTo>
                  <a:cubicBezTo>
                    <a:pt x="2354" y="3134"/>
                    <a:pt x="2419" y="3123"/>
                    <a:pt x="2448" y="3141"/>
                  </a:cubicBezTo>
                  <a:lnTo>
                    <a:pt x="2448" y="3141"/>
                  </a:lnTo>
                  <a:cubicBezTo>
                    <a:pt x="2387" y="3037"/>
                    <a:pt x="2148" y="2626"/>
                    <a:pt x="2124" y="2626"/>
                  </a:cubicBezTo>
                  <a:cubicBezTo>
                    <a:pt x="2122" y="2626"/>
                    <a:pt x="2121" y="2628"/>
                    <a:pt x="2122" y="2631"/>
                  </a:cubicBezTo>
                  <a:cubicBezTo>
                    <a:pt x="2120" y="2630"/>
                    <a:pt x="2117" y="2629"/>
                    <a:pt x="2114" y="2629"/>
                  </a:cubicBezTo>
                  <a:cubicBezTo>
                    <a:pt x="2099" y="2629"/>
                    <a:pt x="2077" y="2653"/>
                    <a:pt x="2067" y="2653"/>
                  </a:cubicBezTo>
                  <a:cubicBezTo>
                    <a:pt x="2061" y="2653"/>
                    <a:pt x="2060" y="2642"/>
                    <a:pt x="2071" y="2604"/>
                  </a:cubicBezTo>
                  <a:cubicBezTo>
                    <a:pt x="2071" y="2600"/>
                    <a:pt x="2072" y="2598"/>
                    <a:pt x="2074" y="2598"/>
                  </a:cubicBezTo>
                  <a:cubicBezTo>
                    <a:pt x="2077" y="2598"/>
                    <a:pt x="2083" y="2606"/>
                    <a:pt x="2090" y="2606"/>
                  </a:cubicBezTo>
                  <a:cubicBezTo>
                    <a:pt x="2098" y="2606"/>
                    <a:pt x="2107" y="2597"/>
                    <a:pt x="2115" y="2560"/>
                  </a:cubicBezTo>
                  <a:lnTo>
                    <a:pt x="2115" y="2560"/>
                  </a:lnTo>
                  <a:cubicBezTo>
                    <a:pt x="2114" y="2561"/>
                    <a:pt x="2114" y="2561"/>
                    <a:pt x="2114" y="2561"/>
                  </a:cubicBezTo>
                  <a:cubicBezTo>
                    <a:pt x="2082" y="2561"/>
                    <a:pt x="1104" y="825"/>
                    <a:pt x="1130" y="788"/>
                  </a:cubicBezTo>
                  <a:cubicBezTo>
                    <a:pt x="981" y="610"/>
                    <a:pt x="868" y="387"/>
                    <a:pt x="708" y="267"/>
                  </a:cubicBezTo>
                  <a:cubicBezTo>
                    <a:pt x="732" y="265"/>
                    <a:pt x="694" y="221"/>
                    <a:pt x="669" y="221"/>
                  </a:cubicBezTo>
                  <a:cubicBezTo>
                    <a:pt x="667" y="221"/>
                    <a:pt x="666" y="221"/>
                    <a:pt x="664" y="221"/>
                  </a:cubicBezTo>
                  <a:lnTo>
                    <a:pt x="664" y="221"/>
                  </a:lnTo>
                  <a:cubicBezTo>
                    <a:pt x="674" y="202"/>
                    <a:pt x="679" y="181"/>
                    <a:pt x="678" y="160"/>
                  </a:cubicBezTo>
                  <a:lnTo>
                    <a:pt x="678" y="160"/>
                  </a:lnTo>
                  <a:cubicBezTo>
                    <a:pt x="677" y="160"/>
                    <a:pt x="676" y="160"/>
                    <a:pt x="675" y="160"/>
                  </a:cubicBezTo>
                  <a:cubicBezTo>
                    <a:pt x="607" y="160"/>
                    <a:pt x="575" y="55"/>
                    <a:pt x="49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04" name="Google Shape;19604;p68"/>
            <p:cNvSpPr/>
            <p:nvPr/>
          </p:nvSpPr>
          <p:spPr>
            <a:xfrm>
              <a:off x="4098200" y="1457150"/>
              <a:ext cx="27675" cy="17425"/>
            </a:xfrm>
            <a:custGeom>
              <a:avLst/>
              <a:gdLst/>
              <a:ahLst/>
              <a:cxnLst/>
              <a:rect l="l" t="t" r="r" b="b"/>
              <a:pathLst>
                <a:path w="1107" h="697" extrusionOk="0">
                  <a:moveTo>
                    <a:pt x="343" y="316"/>
                  </a:moveTo>
                  <a:cubicBezTo>
                    <a:pt x="348" y="338"/>
                    <a:pt x="376" y="414"/>
                    <a:pt x="374" y="416"/>
                  </a:cubicBezTo>
                  <a:cubicBezTo>
                    <a:pt x="341" y="375"/>
                    <a:pt x="334" y="344"/>
                    <a:pt x="343" y="316"/>
                  </a:cubicBezTo>
                  <a:close/>
                  <a:moveTo>
                    <a:pt x="539" y="356"/>
                  </a:moveTo>
                  <a:lnTo>
                    <a:pt x="539" y="356"/>
                  </a:lnTo>
                  <a:cubicBezTo>
                    <a:pt x="549" y="376"/>
                    <a:pt x="559" y="401"/>
                    <a:pt x="569" y="418"/>
                  </a:cubicBezTo>
                  <a:cubicBezTo>
                    <a:pt x="567" y="418"/>
                    <a:pt x="567" y="419"/>
                    <a:pt x="567" y="422"/>
                  </a:cubicBezTo>
                  <a:lnTo>
                    <a:pt x="567" y="422"/>
                  </a:lnTo>
                  <a:cubicBezTo>
                    <a:pt x="565" y="418"/>
                    <a:pt x="563" y="415"/>
                    <a:pt x="562" y="411"/>
                  </a:cubicBezTo>
                  <a:cubicBezTo>
                    <a:pt x="548" y="411"/>
                    <a:pt x="524" y="358"/>
                    <a:pt x="515" y="358"/>
                  </a:cubicBezTo>
                  <a:cubicBezTo>
                    <a:pt x="525" y="358"/>
                    <a:pt x="535" y="358"/>
                    <a:pt x="539" y="356"/>
                  </a:cubicBezTo>
                  <a:close/>
                  <a:moveTo>
                    <a:pt x="562" y="1"/>
                  </a:moveTo>
                  <a:cubicBezTo>
                    <a:pt x="501" y="28"/>
                    <a:pt x="483" y="75"/>
                    <a:pt x="518" y="121"/>
                  </a:cubicBezTo>
                  <a:cubicBezTo>
                    <a:pt x="546" y="201"/>
                    <a:pt x="584" y="224"/>
                    <a:pt x="625" y="224"/>
                  </a:cubicBezTo>
                  <a:cubicBezTo>
                    <a:pt x="678" y="224"/>
                    <a:pt x="736" y="184"/>
                    <a:pt x="783" y="184"/>
                  </a:cubicBezTo>
                  <a:cubicBezTo>
                    <a:pt x="819" y="184"/>
                    <a:pt x="848" y="208"/>
                    <a:pt x="863" y="295"/>
                  </a:cubicBezTo>
                  <a:cubicBezTo>
                    <a:pt x="833" y="247"/>
                    <a:pt x="801" y="229"/>
                    <a:pt x="768" y="229"/>
                  </a:cubicBezTo>
                  <a:cubicBezTo>
                    <a:pt x="698" y="229"/>
                    <a:pt x="622" y="305"/>
                    <a:pt x="542" y="337"/>
                  </a:cubicBezTo>
                  <a:lnTo>
                    <a:pt x="542" y="337"/>
                  </a:lnTo>
                  <a:cubicBezTo>
                    <a:pt x="547" y="268"/>
                    <a:pt x="552" y="210"/>
                    <a:pt x="450" y="128"/>
                  </a:cubicBezTo>
                  <a:cubicBezTo>
                    <a:pt x="448" y="184"/>
                    <a:pt x="366" y="230"/>
                    <a:pt x="347" y="296"/>
                  </a:cubicBezTo>
                  <a:lnTo>
                    <a:pt x="347" y="296"/>
                  </a:lnTo>
                  <a:cubicBezTo>
                    <a:pt x="339" y="258"/>
                    <a:pt x="296" y="112"/>
                    <a:pt x="293" y="112"/>
                  </a:cubicBezTo>
                  <a:cubicBezTo>
                    <a:pt x="293" y="112"/>
                    <a:pt x="293" y="112"/>
                    <a:pt x="293" y="112"/>
                  </a:cubicBezTo>
                  <a:cubicBezTo>
                    <a:pt x="276" y="112"/>
                    <a:pt x="260" y="110"/>
                    <a:pt x="244" y="105"/>
                  </a:cubicBezTo>
                  <a:cubicBezTo>
                    <a:pt x="200" y="121"/>
                    <a:pt x="151" y="121"/>
                    <a:pt x="114" y="147"/>
                  </a:cubicBezTo>
                  <a:cubicBezTo>
                    <a:pt x="144" y="170"/>
                    <a:pt x="177" y="186"/>
                    <a:pt x="214" y="198"/>
                  </a:cubicBezTo>
                  <a:cubicBezTo>
                    <a:pt x="142" y="202"/>
                    <a:pt x="70" y="214"/>
                    <a:pt x="1" y="230"/>
                  </a:cubicBezTo>
                  <a:cubicBezTo>
                    <a:pt x="14" y="286"/>
                    <a:pt x="37" y="301"/>
                    <a:pt x="65" y="301"/>
                  </a:cubicBezTo>
                  <a:cubicBezTo>
                    <a:pt x="97" y="301"/>
                    <a:pt x="135" y="283"/>
                    <a:pt x="174" y="283"/>
                  </a:cubicBezTo>
                  <a:cubicBezTo>
                    <a:pt x="193" y="283"/>
                    <a:pt x="212" y="287"/>
                    <a:pt x="230" y="300"/>
                  </a:cubicBezTo>
                  <a:cubicBezTo>
                    <a:pt x="188" y="314"/>
                    <a:pt x="149" y="327"/>
                    <a:pt x="112" y="348"/>
                  </a:cubicBezTo>
                  <a:cubicBezTo>
                    <a:pt x="302" y="448"/>
                    <a:pt x="483" y="564"/>
                    <a:pt x="652" y="696"/>
                  </a:cubicBezTo>
                  <a:cubicBezTo>
                    <a:pt x="786" y="578"/>
                    <a:pt x="939" y="483"/>
                    <a:pt x="1106" y="416"/>
                  </a:cubicBezTo>
                  <a:cubicBezTo>
                    <a:pt x="946" y="256"/>
                    <a:pt x="763" y="130"/>
                    <a:pt x="56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05" name="Google Shape;19605;p68"/>
            <p:cNvSpPr/>
            <p:nvPr/>
          </p:nvSpPr>
          <p:spPr>
            <a:xfrm>
              <a:off x="4139475" y="1650950"/>
              <a:ext cx="1050" cy="2750"/>
            </a:xfrm>
            <a:custGeom>
              <a:avLst/>
              <a:gdLst/>
              <a:ahLst/>
              <a:cxnLst/>
              <a:rect l="l" t="t" r="r" b="b"/>
              <a:pathLst>
                <a:path w="42" h="110" extrusionOk="0">
                  <a:moveTo>
                    <a:pt x="2" y="1"/>
                  </a:moveTo>
                  <a:cubicBezTo>
                    <a:pt x="0" y="1"/>
                    <a:pt x="2" y="87"/>
                    <a:pt x="2" y="87"/>
                  </a:cubicBezTo>
                  <a:cubicBezTo>
                    <a:pt x="7" y="93"/>
                    <a:pt x="14" y="100"/>
                    <a:pt x="21" y="110"/>
                  </a:cubicBezTo>
                  <a:cubicBezTo>
                    <a:pt x="21" y="110"/>
                    <a:pt x="42" y="1"/>
                    <a:pt x="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06" name="Google Shape;19606;p68"/>
            <p:cNvSpPr/>
            <p:nvPr/>
          </p:nvSpPr>
          <p:spPr>
            <a:xfrm>
              <a:off x="4032775" y="1619425"/>
              <a:ext cx="10500" cy="3925"/>
            </a:xfrm>
            <a:custGeom>
              <a:avLst/>
              <a:gdLst/>
              <a:ahLst/>
              <a:cxnLst/>
              <a:rect l="l" t="t" r="r" b="b"/>
              <a:pathLst>
                <a:path w="420" h="157" extrusionOk="0">
                  <a:moveTo>
                    <a:pt x="12" y="1"/>
                  </a:moveTo>
                  <a:cubicBezTo>
                    <a:pt x="0" y="80"/>
                    <a:pt x="122" y="156"/>
                    <a:pt x="250" y="156"/>
                  </a:cubicBezTo>
                  <a:cubicBezTo>
                    <a:pt x="299" y="156"/>
                    <a:pt x="349" y="145"/>
                    <a:pt x="392" y="119"/>
                  </a:cubicBezTo>
                  <a:cubicBezTo>
                    <a:pt x="376" y="35"/>
                    <a:pt x="385" y="10"/>
                    <a:pt x="420" y="3"/>
                  </a:cubicBezTo>
                  <a:cubicBezTo>
                    <a:pt x="418" y="3"/>
                    <a:pt x="14" y="3"/>
                    <a:pt x="1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07" name="Google Shape;19607;p68"/>
            <p:cNvSpPr/>
            <p:nvPr/>
          </p:nvSpPr>
          <p:spPr>
            <a:xfrm>
              <a:off x="4143750" y="1650950"/>
              <a:ext cx="3925" cy="875"/>
            </a:xfrm>
            <a:custGeom>
              <a:avLst/>
              <a:gdLst/>
              <a:ahLst/>
              <a:cxnLst/>
              <a:rect l="l" t="t" r="r" b="b"/>
              <a:pathLst>
                <a:path w="157" h="35" extrusionOk="0">
                  <a:moveTo>
                    <a:pt x="1" y="1"/>
                  </a:moveTo>
                  <a:cubicBezTo>
                    <a:pt x="30" y="25"/>
                    <a:pt x="57" y="35"/>
                    <a:pt x="81" y="35"/>
                  </a:cubicBezTo>
                  <a:cubicBezTo>
                    <a:pt x="109" y="35"/>
                    <a:pt x="134" y="22"/>
                    <a:pt x="15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08" name="Google Shape;19608;p68"/>
            <p:cNvSpPr/>
            <p:nvPr/>
          </p:nvSpPr>
          <p:spPr>
            <a:xfrm>
              <a:off x="4163750" y="1592800"/>
              <a:ext cx="19200" cy="20625"/>
            </a:xfrm>
            <a:custGeom>
              <a:avLst/>
              <a:gdLst/>
              <a:ahLst/>
              <a:cxnLst/>
              <a:rect l="l" t="t" r="r" b="b"/>
              <a:pathLst>
                <a:path w="768" h="825" extrusionOk="0">
                  <a:moveTo>
                    <a:pt x="326" y="1"/>
                  </a:moveTo>
                  <a:cubicBezTo>
                    <a:pt x="262" y="1"/>
                    <a:pt x="195" y="90"/>
                    <a:pt x="112" y="90"/>
                  </a:cubicBezTo>
                  <a:cubicBezTo>
                    <a:pt x="111" y="90"/>
                    <a:pt x="109" y="90"/>
                    <a:pt x="107" y="90"/>
                  </a:cubicBezTo>
                  <a:lnTo>
                    <a:pt x="107" y="90"/>
                  </a:lnTo>
                  <a:cubicBezTo>
                    <a:pt x="150" y="165"/>
                    <a:pt x="190" y="218"/>
                    <a:pt x="226" y="218"/>
                  </a:cubicBezTo>
                  <a:cubicBezTo>
                    <a:pt x="250" y="218"/>
                    <a:pt x="273" y="195"/>
                    <a:pt x="295" y="141"/>
                  </a:cubicBezTo>
                  <a:cubicBezTo>
                    <a:pt x="510" y="186"/>
                    <a:pt x="307" y="451"/>
                    <a:pt x="411" y="451"/>
                  </a:cubicBezTo>
                  <a:cubicBezTo>
                    <a:pt x="430" y="451"/>
                    <a:pt x="458" y="443"/>
                    <a:pt x="499" y="423"/>
                  </a:cubicBezTo>
                  <a:lnTo>
                    <a:pt x="499" y="423"/>
                  </a:lnTo>
                  <a:cubicBezTo>
                    <a:pt x="513" y="435"/>
                    <a:pt x="355" y="514"/>
                    <a:pt x="353" y="521"/>
                  </a:cubicBezTo>
                  <a:cubicBezTo>
                    <a:pt x="318" y="363"/>
                    <a:pt x="42" y="382"/>
                    <a:pt x="17" y="173"/>
                  </a:cubicBezTo>
                  <a:cubicBezTo>
                    <a:pt x="12" y="175"/>
                    <a:pt x="12" y="180"/>
                    <a:pt x="5" y="194"/>
                  </a:cubicBezTo>
                  <a:cubicBezTo>
                    <a:pt x="5" y="194"/>
                    <a:pt x="5" y="194"/>
                    <a:pt x="5" y="194"/>
                  </a:cubicBezTo>
                  <a:lnTo>
                    <a:pt x="5" y="194"/>
                  </a:lnTo>
                  <a:cubicBezTo>
                    <a:pt x="1" y="194"/>
                    <a:pt x="358" y="820"/>
                    <a:pt x="364" y="825"/>
                  </a:cubicBezTo>
                  <a:cubicBezTo>
                    <a:pt x="428" y="801"/>
                    <a:pt x="450" y="769"/>
                    <a:pt x="490" y="769"/>
                  </a:cubicBezTo>
                  <a:cubicBezTo>
                    <a:pt x="511" y="769"/>
                    <a:pt x="536" y="777"/>
                    <a:pt x="573" y="799"/>
                  </a:cubicBezTo>
                  <a:cubicBezTo>
                    <a:pt x="573" y="762"/>
                    <a:pt x="571" y="723"/>
                    <a:pt x="564" y="683"/>
                  </a:cubicBezTo>
                  <a:cubicBezTo>
                    <a:pt x="525" y="681"/>
                    <a:pt x="524" y="665"/>
                    <a:pt x="572" y="628"/>
                  </a:cubicBezTo>
                  <a:lnTo>
                    <a:pt x="572" y="628"/>
                  </a:lnTo>
                  <a:cubicBezTo>
                    <a:pt x="569" y="639"/>
                    <a:pt x="575" y="683"/>
                    <a:pt x="573" y="683"/>
                  </a:cubicBezTo>
                  <a:cubicBezTo>
                    <a:pt x="638" y="692"/>
                    <a:pt x="703" y="699"/>
                    <a:pt x="768" y="702"/>
                  </a:cubicBezTo>
                  <a:cubicBezTo>
                    <a:pt x="763" y="692"/>
                    <a:pt x="448" y="155"/>
                    <a:pt x="450" y="150"/>
                  </a:cubicBezTo>
                  <a:lnTo>
                    <a:pt x="450" y="150"/>
                  </a:lnTo>
                  <a:cubicBezTo>
                    <a:pt x="441" y="152"/>
                    <a:pt x="434" y="157"/>
                    <a:pt x="427" y="162"/>
                  </a:cubicBezTo>
                  <a:cubicBezTo>
                    <a:pt x="425" y="150"/>
                    <a:pt x="427" y="136"/>
                    <a:pt x="432" y="124"/>
                  </a:cubicBezTo>
                  <a:cubicBezTo>
                    <a:pt x="413" y="85"/>
                    <a:pt x="390" y="48"/>
                    <a:pt x="364" y="13"/>
                  </a:cubicBezTo>
                  <a:cubicBezTo>
                    <a:pt x="352" y="4"/>
                    <a:pt x="339" y="1"/>
                    <a:pt x="32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09" name="Google Shape;19609;p68"/>
            <p:cNvSpPr/>
            <p:nvPr/>
          </p:nvSpPr>
          <p:spPr>
            <a:xfrm>
              <a:off x="4166075" y="1627775"/>
              <a:ext cx="2000" cy="1925"/>
            </a:xfrm>
            <a:custGeom>
              <a:avLst/>
              <a:gdLst/>
              <a:ahLst/>
              <a:cxnLst/>
              <a:rect l="l" t="t" r="r" b="b"/>
              <a:pathLst>
                <a:path w="80" h="77" extrusionOk="0">
                  <a:moveTo>
                    <a:pt x="58" y="0"/>
                  </a:moveTo>
                  <a:cubicBezTo>
                    <a:pt x="42" y="28"/>
                    <a:pt x="23" y="54"/>
                    <a:pt x="0" y="77"/>
                  </a:cubicBezTo>
                  <a:lnTo>
                    <a:pt x="79" y="77"/>
                  </a:lnTo>
                  <a:cubicBezTo>
                    <a:pt x="79" y="75"/>
                    <a:pt x="58" y="0"/>
                    <a:pt x="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10" name="Google Shape;19610;p68"/>
            <p:cNvSpPr/>
            <p:nvPr/>
          </p:nvSpPr>
          <p:spPr>
            <a:xfrm>
              <a:off x="3787375" y="1951925"/>
              <a:ext cx="322050" cy="39650"/>
            </a:xfrm>
            <a:custGeom>
              <a:avLst/>
              <a:gdLst/>
              <a:ahLst/>
              <a:cxnLst/>
              <a:rect l="l" t="t" r="r" b="b"/>
              <a:pathLst>
                <a:path w="12882" h="1586" extrusionOk="0">
                  <a:moveTo>
                    <a:pt x="853" y="295"/>
                  </a:moveTo>
                  <a:cubicBezTo>
                    <a:pt x="852" y="295"/>
                    <a:pt x="852" y="295"/>
                    <a:pt x="852" y="295"/>
                  </a:cubicBezTo>
                  <a:cubicBezTo>
                    <a:pt x="852" y="296"/>
                    <a:pt x="853" y="298"/>
                    <a:pt x="854" y="299"/>
                  </a:cubicBezTo>
                  <a:lnTo>
                    <a:pt x="854" y="299"/>
                  </a:lnTo>
                  <a:cubicBezTo>
                    <a:pt x="856" y="296"/>
                    <a:pt x="856" y="295"/>
                    <a:pt x="853" y="295"/>
                  </a:cubicBezTo>
                  <a:close/>
                  <a:moveTo>
                    <a:pt x="3059" y="1041"/>
                  </a:moveTo>
                  <a:lnTo>
                    <a:pt x="3059" y="1041"/>
                  </a:lnTo>
                  <a:cubicBezTo>
                    <a:pt x="3058" y="1041"/>
                    <a:pt x="3057" y="1041"/>
                    <a:pt x="3058" y="1042"/>
                  </a:cubicBezTo>
                  <a:lnTo>
                    <a:pt x="3058" y="1042"/>
                  </a:lnTo>
                  <a:cubicBezTo>
                    <a:pt x="3058" y="1041"/>
                    <a:pt x="3058" y="1041"/>
                    <a:pt x="3059" y="1041"/>
                  </a:cubicBezTo>
                  <a:close/>
                  <a:moveTo>
                    <a:pt x="7832" y="1043"/>
                  </a:moveTo>
                  <a:lnTo>
                    <a:pt x="7832" y="1043"/>
                  </a:lnTo>
                  <a:cubicBezTo>
                    <a:pt x="7833" y="1044"/>
                    <a:pt x="7834" y="1045"/>
                    <a:pt x="7836" y="1046"/>
                  </a:cubicBezTo>
                  <a:lnTo>
                    <a:pt x="7836" y="1046"/>
                  </a:lnTo>
                  <a:cubicBezTo>
                    <a:pt x="7852" y="1045"/>
                    <a:pt x="7854" y="1044"/>
                    <a:pt x="7832" y="1043"/>
                  </a:cubicBezTo>
                  <a:close/>
                  <a:moveTo>
                    <a:pt x="2551" y="1050"/>
                  </a:moveTo>
                  <a:lnTo>
                    <a:pt x="2551" y="1050"/>
                  </a:lnTo>
                  <a:cubicBezTo>
                    <a:pt x="2554" y="1050"/>
                    <a:pt x="2557" y="1050"/>
                    <a:pt x="2560" y="1050"/>
                  </a:cubicBezTo>
                  <a:cubicBezTo>
                    <a:pt x="2557" y="1050"/>
                    <a:pt x="2554" y="1050"/>
                    <a:pt x="2551" y="1050"/>
                  </a:cubicBezTo>
                  <a:close/>
                  <a:moveTo>
                    <a:pt x="2345" y="1055"/>
                  </a:moveTo>
                  <a:cubicBezTo>
                    <a:pt x="2365" y="1056"/>
                    <a:pt x="2374" y="1058"/>
                    <a:pt x="2376" y="1060"/>
                  </a:cubicBezTo>
                  <a:lnTo>
                    <a:pt x="2376" y="1060"/>
                  </a:lnTo>
                  <a:cubicBezTo>
                    <a:pt x="2366" y="1058"/>
                    <a:pt x="2355" y="1056"/>
                    <a:pt x="2345" y="1055"/>
                  </a:cubicBezTo>
                  <a:close/>
                  <a:moveTo>
                    <a:pt x="6818" y="1059"/>
                  </a:moveTo>
                  <a:cubicBezTo>
                    <a:pt x="6818" y="1059"/>
                    <a:pt x="6817" y="1059"/>
                    <a:pt x="6817" y="1060"/>
                  </a:cubicBezTo>
                  <a:cubicBezTo>
                    <a:pt x="6747" y="1062"/>
                    <a:pt x="6768" y="1063"/>
                    <a:pt x="6823" y="1064"/>
                  </a:cubicBezTo>
                  <a:lnTo>
                    <a:pt x="6823" y="1064"/>
                  </a:lnTo>
                  <a:cubicBezTo>
                    <a:pt x="6822" y="1061"/>
                    <a:pt x="6820" y="1059"/>
                    <a:pt x="6818" y="1059"/>
                  </a:cubicBezTo>
                  <a:close/>
                  <a:moveTo>
                    <a:pt x="12841" y="1053"/>
                  </a:moveTo>
                  <a:cubicBezTo>
                    <a:pt x="12832" y="1053"/>
                    <a:pt x="12819" y="1054"/>
                    <a:pt x="12800" y="1055"/>
                  </a:cubicBezTo>
                  <a:cubicBezTo>
                    <a:pt x="12795" y="1058"/>
                    <a:pt x="12790" y="1060"/>
                    <a:pt x="12785" y="1063"/>
                  </a:cubicBezTo>
                  <a:lnTo>
                    <a:pt x="12785" y="1063"/>
                  </a:lnTo>
                  <a:cubicBezTo>
                    <a:pt x="12788" y="1063"/>
                    <a:pt x="12791" y="1063"/>
                    <a:pt x="12794" y="1063"/>
                  </a:cubicBezTo>
                  <a:cubicBezTo>
                    <a:pt x="12804" y="1063"/>
                    <a:pt x="12814" y="1063"/>
                    <a:pt x="12823" y="1064"/>
                  </a:cubicBezTo>
                  <a:cubicBezTo>
                    <a:pt x="12824" y="1065"/>
                    <a:pt x="12826" y="1065"/>
                    <a:pt x="12828" y="1065"/>
                  </a:cubicBezTo>
                  <a:cubicBezTo>
                    <a:pt x="12844" y="1065"/>
                    <a:pt x="12882" y="1053"/>
                    <a:pt x="12841" y="1053"/>
                  </a:cubicBezTo>
                  <a:close/>
                  <a:moveTo>
                    <a:pt x="7113" y="1088"/>
                  </a:moveTo>
                  <a:lnTo>
                    <a:pt x="7113" y="1088"/>
                  </a:lnTo>
                  <a:cubicBezTo>
                    <a:pt x="7124" y="1089"/>
                    <a:pt x="7133" y="1090"/>
                    <a:pt x="7140" y="1090"/>
                  </a:cubicBezTo>
                  <a:lnTo>
                    <a:pt x="7140" y="1090"/>
                  </a:lnTo>
                  <a:cubicBezTo>
                    <a:pt x="7133" y="1092"/>
                    <a:pt x="7128" y="1093"/>
                    <a:pt x="7124" y="1093"/>
                  </a:cubicBezTo>
                  <a:cubicBezTo>
                    <a:pt x="7119" y="1093"/>
                    <a:pt x="7116" y="1091"/>
                    <a:pt x="7113" y="1088"/>
                  </a:cubicBezTo>
                  <a:close/>
                  <a:moveTo>
                    <a:pt x="2438" y="1088"/>
                  </a:moveTo>
                  <a:cubicBezTo>
                    <a:pt x="2457" y="1091"/>
                    <a:pt x="2465" y="1094"/>
                    <a:pt x="2451" y="1098"/>
                  </a:cubicBezTo>
                  <a:lnTo>
                    <a:pt x="2451" y="1098"/>
                  </a:lnTo>
                  <a:cubicBezTo>
                    <a:pt x="2447" y="1095"/>
                    <a:pt x="2443" y="1091"/>
                    <a:pt x="2438" y="1088"/>
                  </a:cubicBezTo>
                  <a:close/>
                  <a:moveTo>
                    <a:pt x="10904" y="1101"/>
                  </a:moveTo>
                  <a:cubicBezTo>
                    <a:pt x="10910" y="1110"/>
                    <a:pt x="10922" y="1118"/>
                    <a:pt x="10934" y="1129"/>
                  </a:cubicBezTo>
                  <a:cubicBezTo>
                    <a:pt x="10903" y="1119"/>
                    <a:pt x="10899" y="1110"/>
                    <a:pt x="10904" y="1101"/>
                  </a:cubicBezTo>
                  <a:close/>
                  <a:moveTo>
                    <a:pt x="12640" y="1090"/>
                  </a:moveTo>
                  <a:lnTo>
                    <a:pt x="12640" y="1090"/>
                  </a:lnTo>
                  <a:cubicBezTo>
                    <a:pt x="12592" y="1106"/>
                    <a:pt x="12550" y="1124"/>
                    <a:pt x="12527" y="1139"/>
                  </a:cubicBezTo>
                  <a:lnTo>
                    <a:pt x="12527" y="1139"/>
                  </a:lnTo>
                  <a:cubicBezTo>
                    <a:pt x="12535" y="1114"/>
                    <a:pt x="12576" y="1100"/>
                    <a:pt x="12640" y="1090"/>
                  </a:cubicBezTo>
                  <a:close/>
                  <a:moveTo>
                    <a:pt x="6302" y="1206"/>
                  </a:moveTo>
                  <a:lnTo>
                    <a:pt x="6302" y="1206"/>
                  </a:lnTo>
                  <a:cubicBezTo>
                    <a:pt x="6293" y="1207"/>
                    <a:pt x="6285" y="1212"/>
                    <a:pt x="6276" y="1221"/>
                  </a:cubicBezTo>
                  <a:lnTo>
                    <a:pt x="6276" y="1221"/>
                  </a:lnTo>
                  <a:cubicBezTo>
                    <a:pt x="6285" y="1217"/>
                    <a:pt x="6294" y="1213"/>
                    <a:pt x="6302" y="1206"/>
                  </a:cubicBezTo>
                  <a:close/>
                  <a:moveTo>
                    <a:pt x="7540" y="1271"/>
                  </a:moveTo>
                  <a:cubicBezTo>
                    <a:pt x="7503" y="1274"/>
                    <a:pt x="7486" y="1276"/>
                    <a:pt x="7478" y="1279"/>
                  </a:cubicBezTo>
                  <a:lnTo>
                    <a:pt x="7478" y="1279"/>
                  </a:lnTo>
                  <a:cubicBezTo>
                    <a:pt x="7488" y="1276"/>
                    <a:pt x="7506" y="1273"/>
                    <a:pt x="7540" y="1271"/>
                  </a:cubicBezTo>
                  <a:close/>
                  <a:moveTo>
                    <a:pt x="7435" y="1278"/>
                  </a:moveTo>
                  <a:lnTo>
                    <a:pt x="7435" y="1278"/>
                  </a:lnTo>
                  <a:cubicBezTo>
                    <a:pt x="7446" y="1279"/>
                    <a:pt x="7456" y="1279"/>
                    <a:pt x="7468" y="1279"/>
                  </a:cubicBezTo>
                  <a:cubicBezTo>
                    <a:pt x="7470" y="1279"/>
                    <a:pt x="7473" y="1279"/>
                    <a:pt x="7475" y="1279"/>
                  </a:cubicBezTo>
                  <a:lnTo>
                    <a:pt x="7475" y="1279"/>
                  </a:lnTo>
                  <a:cubicBezTo>
                    <a:pt x="7468" y="1282"/>
                    <a:pt x="7469" y="1283"/>
                    <a:pt x="7467" y="1283"/>
                  </a:cubicBezTo>
                  <a:cubicBezTo>
                    <a:pt x="7465" y="1283"/>
                    <a:pt x="7459" y="1281"/>
                    <a:pt x="7435" y="1278"/>
                  </a:cubicBezTo>
                  <a:close/>
                  <a:moveTo>
                    <a:pt x="7583" y="1265"/>
                  </a:moveTo>
                  <a:cubicBezTo>
                    <a:pt x="7593" y="1273"/>
                    <a:pt x="7603" y="1279"/>
                    <a:pt x="7613" y="1285"/>
                  </a:cubicBezTo>
                  <a:lnTo>
                    <a:pt x="7613" y="1285"/>
                  </a:lnTo>
                  <a:cubicBezTo>
                    <a:pt x="7490" y="1294"/>
                    <a:pt x="7545" y="1301"/>
                    <a:pt x="7422" y="1305"/>
                  </a:cubicBezTo>
                  <a:cubicBezTo>
                    <a:pt x="7493" y="1299"/>
                    <a:pt x="7450" y="1288"/>
                    <a:pt x="7475" y="1279"/>
                  </a:cubicBezTo>
                  <a:lnTo>
                    <a:pt x="7475" y="1279"/>
                  </a:lnTo>
                  <a:cubicBezTo>
                    <a:pt x="7512" y="1279"/>
                    <a:pt x="7552" y="1272"/>
                    <a:pt x="7583" y="1265"/>
                  </a:cubicBezTo>
                  <a:close/>
                  <a:moveTo>
                    <a:pt x="11385" y="1055"/>
                  </a:moveTo>
                  <a:cubicBezTo>
                    <a:pt x="11406" y="1055"/>
                    <a:pt x="11435" y="1063"/>
                    <a:pt x="11478" y="1083"/>
                  </a:cubicBezTo>
                  <a:cubicBezTo>
                    <a:pt x="11328" y="1171"/>
                    <a:pt x="11569" y="1324"/>
                    <a:pt x="11323" y="1382"/>
                  </a:cubicBezTo>
                  <a:cubicBezTo>
                    <a:pt x="11448" y="1302"/>
                    <a:pt x="11276" y="1055"/>
                    <a:pt x="11385" y="1055"/>
                  </a:cubicBezTo>
                  <a:close/>
                  <a:moveTo>
                    <a:pt x="5699" y="1298"/>
                  </a:moveTo>
                  <a:cubicBezTo>
                    <a:pt x="5740" y="1298"/>
                    <a:pt x="5745" y="1404"/>
                    <a:pt x="5762" y="1517"/>
                  </a:cubicBezTo>
                  <a:lnTo>
                    <a:pt x="5762" y="1517"/>
                  </a:lnTo>
                  <a:cubicBezTo>
                    <a:pt x="5654" y="1497"/>
                    <a:pt x="5541" y="1477"/>
                    <a:pt x="5553" y="1475"/>
                  </a:cubicBezTo>
                  <a:cubicBezTo>
                    <a:pt x="5628" y="1346"/>
                    <a:pt x="5672" y="1298"/>
                    <a:pt x="5699" y="1298"/>
                  </a:cubicBezTo>
                  <a:close/>
                  <a:moveTo>
                    <a:pt x="7577" y="1565"/>
                  </a:moveTo>
                  <a:cubicBezTo>
                    <a:pt x="7577" y="1566"/>
                    <a:pt x="7576" y="1566"/>
                    <a:pt x="7575" y="1566"/>
                  </a:cubicBezTo>
                  <a:cubicBezTo>
                    <a:pt x="7575" y="1566"/>
                    <a:pt x="7574" y="1566"/>
                    <a:pt x="7573" y="1565"/>
                  </a:cubicBezTo>
                  <a:lnTo>
                    <a:pt x="7573" y="1565"/>
                  </a:lnTo>
                  <a:cubicBezTo>
                    <a:pt x="7575" y="1565"/>
                    <a:pt x="7577" y="1565"/>
                    <a:pt x="7577" y="1565"/>
                  </a:cubicBezTo>
                  <a:close/>
                  <a:moveTo>
                    <a:pt x="7621" y="1290"/>
                  </a:moveTo>
                  <a:cubicBezTo>
                    <a:pt x="7776" y="1379"/>
                    <a:pt x="7902" y="1305"/>
                    <a:pt x="7871" y="1458"/>
                  </a:cubicBezTo>
                  <a:cubicBezTo>
                    <a:pt x="7857" y="1505"/>
                    <a:pt x="7871" y="1568"/>
                    <a:pt x="7829" y="1568"/>
                  </a:cubicBezTo>
                  <a:cubicBezTo>
                    <a:pt x="7801" y="1568"/>
                    <a:pt x="7750" y="1542"/>
                    <a:pt x="7653" y="1470"/>
                  </a:cubicBezTo>
                  <a:cubicBezTo>
                    <a:pt x="7640" y="1469"/>
                    <a:pt x="7629" y="1468"/>
                    <a:pt x="7621" y="1468"/>
                  </a:cubicBezTo>
                  <a:cubicBezTo>
                    <a:pt x="7543" y="1468"/>
                    <a:pt x="7647" y="1519"/>
                    <a:pt x="7571" y="1565"/>
                  </a:cubicBezTo>
                  <a:lnTo>
                    <a:pt x="7571" y="1565"/>
                  </a:lnTo>
                  <a:cubicBezTo>
                    <a:pt x="7553" y="1555"/>
                    <a:pt x="7498" y="1506"/>
                    <a:pt x="7391" y="1506"/>
                  </a:cubicBezTo>
                  <a:cubicBezTo>
                    <a:pt x="7380" y="1506"/>
                    <a:pt x="7368" y="1506"/>
                    <a:pt x="7357" y="1507"/>
                  </a:cubicBezTo>
                  <a:cubicBezTo>
                    <a:pt x="7293" y="1411"/>
                    <a:pt x="7527" y="1403"/>
                    <a:pt x="7621" y="1290"/>
                  </a:cubicBezTo>
                  <a:close/>
                  <a:moveTo>
                    <a:pt x="5764" y="1574"/>
                  </a:moveTo>
                  <a:cubicBezTo>
                    <a:pt x="5762" y="1578"/>
                    <a:pt x="5766" y="1581"/>
                    <a:pt x="5776" y="1581"/>
                  </a:cubicBezTo>
                  <a:cubicBezTo>
                    <a:pt x="5778" y="1580"/>
                    <a:pt x="5780" y="1579"/>
                    <a:pt x="5780" y="1579"/>
                  </a:cubicBezTo>
                  <a:lnTo>
                    <a:pt x="5780" y="1579"/>
                  </a:lnTo>
                  <a:cubicBezTo>
                    <a:pt x="5778" y="1579"/>
                    <a:pt x="5775" y="1579"/>
                    <a:pt x="5773" y="1579"/>
                  </a:cubicBezTo>
                  <a:cubicBezTo>
                    <a:pt x="5773" y="1578"/>
                    <a:pt x="5773" y="1576"/>
                    <a:pt x="5772" y="1575"/>
                  </a:cubicBezTo>
                  <a:lnTo>
                    <a:pt x="5772" y="1575"/>
                  </a:lnTo>
                  <a:cubicBezTo>
                    <a:pt x="5770" y="1574"/>
                    <a:pt x="5768" y="1574"/>
                    <a:pt x="5764" y="1574"/>
                  </a:cubicBezTo>
                  <a:close/>
                  <a:moveTo>
                    <a:pt x="390" y="1"/>
                  </a:moveTo>
                  <a:cubicBezTo>
                    <a:pt x="311" y="1"/>
                    <a:pt x="203" y="69"/>
                    <a:pt x="154" y="116"/>
                  </a:cubicBezTo>
                  <a:cubicBezTo>
                    <a:pt x="162" y="128"/>
                    <a:pt x="168" y="140"/>
                    <a:pt x="198" y="140"/>
                  </a:cubicBezTo>
                  <a:cubicBezTo>
                    <a:pt x="208" y="140"/>
                    <a:pt x="222" y="138"/>
                    <a:pt x="240" y="135"/>
                  </a:cubicBezTo>
                  <a:lnTo>
                    <a:pt x="240" y="135"/>
                  </a:lnTo>
                  <a:cubicBezTo>
                    <a:pt x="89" y="183"/>
                    <a:pt x="135" y="225"/>
                    <a:pt x="1" y="237"/>
                  </a:cubicBezTo>
                  <a:cubicBezTo>
                    <a:pt x="885" y="1057"/>
                    <a:pt x="1961" y="1570"/>
                    <a:pt x="2929" y="1570"/>
                  </a:cubicBezTo>
                  <a:cubicBezTo>
                    <a:pt x="2946" y="1570"/>
                    <a:pt x="2963" y="1570"/>
                    <a:pt x="2980" y="1570"/>
                  </a:cubicBezTo>
                  <a:cubicBezTo>
                    <a:pt x="2990" y="1569"/>
                    <a:pt x="3017" y="1569"/>
                    <a:pt x="3059" y="1569"/>
                  </a:cubicBezTo>
                  <a:cubicBezTo>
                    <a:pt x="3430" y="1569"/>
                    <a:pt x="4920" y="1586"/>
                    <a:pt x="5043" y="1586"/>
                  </a:cubicBezTo>
                  <a:cubicBezTo>
                    <a:pt x="5078" y="1493"/>
                    <a:pt x="5152" y="1417"/>
                    <a:pt x="5247" y="1377"/>
                  </a:cubicBezTo>
                  <a:cubicBezTo>
                    <a:pt x="5248" y="1370"/>
                    <a:pt x="5250" y="1367"/>
                    <a:pt x="5253" y="1367"/>
                  </a:cubicBezTo>
                  <a:cubicBezTo>
                    <a:pt x="5274" y="1367"/>
                    <a:pt x="5356" y="1538"/>
                    <a:pt x="5452" y="1538"/>
                  </a:cubicBezTo>
                  <a:cubicBezTo>
                    <a:pt x="5473" y="1538"/>
                    <a:pt x="5495" y="1530"/>
                    <a:pt x="5518" y="1509"/>
                  </a:cubicBezTo>
                  <a:lnTo>
                    <a:pt x="5518" y="1509"/>
                  </a:lnTo>
                  <a:cubicBezTo>
                    <a:pt x="5531" y="1525"/>
                    <a:pt x="5565" y="1543"/>
                    <a:pt x="5537" y="1563"/>
                  </a:cubicBezTo>
                  <a:cubicBezTo>
                    <a:pt x="5544" y="1563"/>
                    <a:pt x="5712" y="1566"/>
                    <a:pt x="5764" y="1574"/>
                  </a:cubicBezTo>
                  <a:lnTo>
                    <a:pt x="5764" y="1574"/>
                  </a:lnTo>
                  <a:cubicBezTo>
                    <a:pt x="5766" y="1572"/>
                    <a:pt x="5768" y="1570"/>
                    <a:pt x="5771" y="1568"/>
                  </a:cubicBezTo>
                  <a:lnTo>
                    <a:pt x="5771" y="1568"/>
                  </a:lnTo>
                  <a:cubicBezTo>
                    <a:pt x="5771" y="1570"/>
                    <a:pt x="5772" y="1573"/>
                    <a:pt x="5772" y="1575"/>
                  </a:cubicBezTo>
                  <a:lnTo>
                    <a:pt x="5772" y="1575"/>
                  </a:lnTo>
                  <a:cubicBezTo>
                    <a:pt x="5777" y="1576"/>
                    <a:pt x="5780" y="1577"/>
                    <a:pt x="5780" y="1579"/>
                  </a:cubicBezTo>
                  <a:lnTo>
                    <a:pt x="5780" y="1579"/>
                  </a:lnTo>
                  <a:cubicBezTo>
                    <a:pt x="5995" y="1568"/>
                    <a:pt x="7448" y="1570"/>
                    <a:pt x="7569" y="1566"/>
                  </a:cubicBezTo>
                  <a:lnTo>
                    <a:pt x="7569" y="1566"/>
                  </a:lnTo>
                  <a:cubicBezTo>
                    <a:pt x="7564" y="1569"/>
                    <a:pt x="7558" y="1571"/>
                    <a:pt x="7551" y="1574"/>
                  </a:cubicBezTo>
                  <a:cubicBezTo>
                    <a:pt x="7550" y="1575"/>
                    <a:pt x="7629" y="1576"/>
                    <a:pt x="7764" y="1576"/>
                  </a:cubicBezTo>
                  <a:cubicBezTo>
                    <a:pt x="8424" y="1576"/>
                    <a:pt x="10419" y="1565"/>
                    <a:pt x="10761" y="1565"/>
                  </a:cubicBezTo>
                  <a:cubicBezTo>
                    <a:pt x="10787" y="1565"/>
                    <a:pt x="10803" y="1565"/>
                    <a:pt x="10808" y="1565"/>
                  </a:cubicBezTo>
                  <a:cubicBezTo>
                    <a:pt x="10841" y="1566"/>
                    <a:pt x="10873" y="1566"/>
                    <a:pt x="10905" y="1566"/>
                  </a:cubicBezTo>
                  <a:cubicBezTo>
                    <a:pt x="11573" y="1566"/>
                    <a:pt x="12162" y="1388"/>
                    <a:pt x="12754" y="1079"/>
                  </a:cubicBezTo>
                  <a:lnTo>
                    <a:pt x="12754" y="1079"/>
                  </a:lnTo>
                  <a:cubicBezTo>
                    <a:pt x="12783" y="1077"/>
                    <a:pt x="12815" y="1076"/>
                    <a:pt x="12849" y="1074"/>
                  </a:cubicBezTo>
                  <a:lnTo>
                    <a:pt x="12849" y="1074"/>
                  </a:lnTo>
                  <a:cubicBezTo>
                    <a:pt x="12846" y="1074"/>
                    <a:pt x="12843" y="1074"/>
                    <a:pt x="12840" y="1074"/>
                  </a:cubicBezTo>
                  <a:cubicBezTo>
                    <a:pt x="12819" y="1074"/>
                    <a:pt x="12795" y="1072"/>
                    <a:pt x="12775" y="1068"/>
                  </a:cubicBezTo>
                  <a:lnTo>
                    <a:pt x="12775" y="1068"/>
                  </a:lnTo>
                  <a:cubicBezTo>
                    <a:pt x="12779" y="1066"/>
                    <a:pt x="12782" y="1065"/>
                    <a:pt x="12785" y="1063"/>
                  </a:cubicBezTo>
                  <a:lnTo>
                    <a:pt x="12785" y="1063"/>
                  </a:lnTo>
                  <a:cubicBezTo>
                    <a:pt x="12776" y="1063"/>
                    <a:pt x="12768" y="1064"/>
                    <a:pt x="12759" y="1065"/>
                  </a:cubicBezTo>
                  <a:lnTo>
                    <a:pt x="12759" y="1065"/>
                  </a:lnTo>
                  <a:cubicBezTo>
                    <a:pt x="12721" y="1055"/>
                    <a:pt x="12712" y="1041"/>
                    <a:pt x="12804" y="1034"/>
                  </a:cubicBezTo>
                  <a:cubicBezTo>
                    <a:pt x="12759" y="1010"/>
                    <a:pt x="12700" y="1001"/>
                    <a:pt x="12635" y="1001"/>
                  </a:cubicBezTo>
                  <a:cubicBezTo>
                    <a:pt x="12445" y="1001"/>
                    <a:pt x="12201" y="1081"/>
                    <a:pt x="12081" y="1113"/>
                  </a:cubicBezTo>
                  <a:lnTo>
                    <a:pt x="12081" y="1113"/>
                  </a:lnTo>
                  <a:cubicBezTo>
                    <a:pt x="12025" y="1079"/>
                    <a:pt x="11922" y="1043"/>
                    <a:pt x="11814" y="1030"/>
                  </a:cubicBezTo>
                  <a:lnTo>
                    <a:pt x="11814" y="1030"/>
                  </a:lnTo>
                  <a:cubicBezTo>
                    <a:pt x="11932" y="1029"/>
                    <a:pt x="12115" y="923"/>
                    <a:pt x="12084" y="923"/>
                  </a:cubicBezTo>
                  <a:cubicBezTo>
                    <a:pt x="12083" y="923"/>
                    <a:pt x="12082" y="923"/>
                    <a:pt x="12081" y="923"/>
                  </a:cubicBezTo>
                  <a:cubicBezTo>
                    <a:pt x="12067" y="897"/>
                    <a:pt x="11926" y="888"/>
                    <a:pt x="11924" y="865"/>
                  </a:cubicBezTo>
                  <a:cubicBezTo>
                    <a:pt x="11513" y="974"/>
                    <a:pt x="11339" y="1037"/>
                    <a:pt x="10975" y="1041"/>
                  </a:cubicBezTo>
                  <a:cubicBezTo>
                    <a:pt x="10952" y="1051"/>
                    <a:pt x="10936" y="1059"/>
                    <a:pt x="10924" y="1066"/>
                  </a:cubicBezTo>
                  <a:lnTo>
                    <a:pt x="10924" y="1066"/>
                  </a:lnTo>
                  <a:cubicBezTo>
                    <a:pt x="10922" y="1057"/>
                    <a:pt x="10912" y="1048"/>
                    <a:pt x="10887" y="1037"/>
                  </a:cubicBezTo>
                  <a:lnTo>
                    <a:pt x="10887" y="1037"/>
                  </a:lnTo>
                  <a:cubicBezTo>
                    <a:pt x="10839" y="1041"/>
                    <a:pt x="10859" y="1050"/>
                    <a:pt x="10790" y="1057"/>
                  </a:cubicBezTo>
                  <a:cubicBezTo>
                    <a:pt x="10795" y="1058"/>
                    <a:pt x="10765" y="1058"/>
                    <a:pt x="10706" y="1058"/>
                  </a:cubicBezTo>
                  <a:cubicBezTo>
                    <a:pt x="10460" y="1058"/>
                    <a:pt x="9721" y="1054"/>
                    <a:pt x="9132" y="1054"/>
                  </a:cubicBezTo>
                  <a:cubicBezTo>
                    <a:pt x="8689" y="1054"/>
                    <a:pt x="8331" y="1056"/>
                    <a:pt x="8333" y="1064"/>
                  </a:cubicBezTo>
                  <a:cubicBezTo>
                    <a:pt x="8407" y="1081"/>
                    <a:pt x="8391" y="1141"/>
                    <a:pt x="8187" y="1159"/>
                  </a:cubicBezTo>
                  <a:cubicBezTo>
                    <a:pt x="8237" y="1121"/>
                    <a:pt x="8158" y="1067"/>
                    <a:pt x="8081" y="1067"/>
                  </a:cubicBezTo>
                  <a:cubicBezTo>
                    <a:pt x="8038" y="1067"/>
                    <a:pt x="7996" y="1085"/>
                    <a:pt x="7978" y="1132"/>
                  </a:cubicBezTo>
                  <a:cubicBezTo>
                    <a:pt x="7984" y="1131"/>
                    <a:pt x="7991" y="1130"/>
                    <a:pt x="7997" y="1130"/>
                  </a:cubicBezTo>
                  <a:cubicBezTo>
                    <a:pt x="8075" y="1130"/>
                    <a:pt x="8119" y="1195"/>
                    <a:pt x="8138" y="1210"/>
                  </a:cubicBezTo>
                  <a:lnTo>
                    <a:pt x="8138" y="1210"/>
                  </a:lnTo>
                  <a:cubicBezTo>
                    <a:pt x="7885" y="1193"/>
                    <a:pt x="7977" y="1132"/>
                    <a:pt x="7836" y="1046"/>
                  </a:cubicBezTo>
                  <a:lnTo>
                    <a:pt x="7836" y="1046"/>
                  </a:lnTo>
                  <a:cubicBezTo>
                    <a:pt x="7760" y="1049"/>
                    <a:pt x="7366" y="1051"/>
                    <a:pt x="7357" y="1053"/>
                  </a:cubicBezTo>
                  <a:cubicBezTo>
                    <a:pt x="7251" y="1059"/>
                    <a:pt x="7193" y="1075"/>
                    <a:pt x="7159" y="1085"/>
                  </a:cubicBezTo>
                  <a:lnTo>
                    <a:pt x="7159" y="1085"/>
                  </a:lnTo>
                  <a:cubicBezTo>
                    <a:pt x="7144" y="1079"/>
                    <a:pt x="7106" y="1069"/>
                    <a:pt x="7085" y="1066"/>
                  </a:cubicBezTo>
                  <a:lnTo>
                    <a:pt x="7085" y="1066"/>
                  </a:lnTo>
                  <a:cubicBezTo>
                    <a:pt x="7166" y="1064"/>
                    <a:pt x="6931" y="1065"/>
                    <a:pt x="6823" y="1064"/>
                  </a:cubicBezTo>
                  <a:lnTo>
                    <a:pt x="6823" y="1064"/>
                  </a:lnTo>
                  <a:cubicBezTo>
                    <a:pt x="6832" y="1083"/>
                    <a:pt x="6822" y="1166"/>
                    <a:pt x="6826" y="1229"/>
                  </a:cubicBezTo>
                  <a:lnTo>
                    <a:pt x="6826" y="1229"/>
                  </a:lnTo>
                  <a:cubicBezTo>
                    <a:pt x="6794" y="1174"/>
                    <a:pt x="6749" y="1116"/>
                    <a:pt x="6684" y="1116"/>
                  </a:cubicBezTo>
                  <a:cubicBezTo>
                    <a:pt x="6649" y="1116"/>
                    <a:pt x="6609" y="1133"/>
                    <a:pt x="6561" y="1176"/>
                  </a:cubicBezTo>
                  <a:cubicBezTo>
                    <a:pt x="6710" y="1241"/>
                    <a:pt x="6735" y="1298"/>
                    <a:pt x="6643" y="1403"/>
                  </a:cubicBezTo>
                  <a:cubicBezTo>
                    <a:pt x="6640" y="1403"/>
                    <a:pt x="6638" y="1403"/>
                    <a:pt x="6635" y="1403"/>
                  </a:cubicBezTo>
                  <a:cubicBezTo>
                    <a:pt x="6532" y="1403"/>
                    <a:pt x="6396" y="1224"/>
                    <a:pt x="6390" y="1224"/>
                  </a:cubicBezTo>
                  <a:cubicBezTo>
                    <a:pt x="6390" y="1224"/>
                    <a:pt x="6390" y="1224"/>
                    <a:pt x="6390" y="1224"/>
                  </a:cubicBezTo>
                  <a:cubicBezTo>
                    <a:pt x="6413" y="1245"/>
                    <a:pt x="6348" y="1298"/>
                    <a:pt x="6355" y="1356"/>
                  </a:cubicBezTo>
                  <a:cubicBezTo>
                    <a:pt x="6298" y="1358"/>
                    <a:pt x="6261" y="1360"/>
                    <a:pt x="6314" y="1360"/>
                  </a:cubicBezTo>
                  <a:cubicBezTo>
                    <a:pt x="6337" y="1360"/>
                    <a:pt x="6374" y="1359"/>
                    <a:pt x="6432" y="1359"/>
                  </a:cubicBezTo>
                  <a:lnTo>
                    <a:pt x="6432" y="1359"/>
                  </a:lnTo>
                  <a:cubicBezTo>
                    <a:pt x="6391" y="1365"/>
                    <a:pt x="6264" y="1414"/>
                    <a:pt x="6232" y="1441"/>
                  </a:cubicBezTo>
                  <a:lnTo>
                    <a:pt x="6232" y="1441"/>
                  </a:lnTo>
                  <a:cubicBezTo>
                    <a:pt x="6203" y="1393"/>
                    <a:pt x="6234" y="1265"/>
                    <a:pt x="6276" y="1221"/>
                  </a:cubicBezTo>
                  <a:lnTo>
                    <a:pt x="6276" y="1221"/>
                  </a:lnTo>
                  <a:cubicBezTo>
                    <a:pt x="6268" y="1224"/>
                    <a:pt x="6258" y="1225"/>
                    <a:pt x="6248" y="1225"/>
                  </a:cubicBezTo>
                  <a:cubicBezTo>
                    <a:pt x="6166" y="1225"/>
                    <a:pt x="6060" y="1119"/>
                    <a:pt x="6010" y="1055"/>
                  </a:cubicBezTo>
                  <a:cubicBezTo>
                    <a:pt x="5956" y="1046"/>
                    <a:pt x="5202" y="1045"/>
                    <a:pt x="4469" y="1045"/>
                  </a:cubicBezTo>
                  <a:cubicBezTo>
                    <a:pt x="4225" y="1045"/>
                    <a:pt x="3983" y="1045"/>
                    <a:pt x="3770" y="1045"/>
                  </a:cubicBezTo>
                  <a:cubicBezTo>
                    <a:pt x="3366" y="1045"/>
                    <a:pt x="3067" y="1044"/>
                    <a:pt x="3058" y="1042"/>
                  </a:cubicBezTo>
                  <a:lnTo>
                    <a:pt x="3058" y="1042"/>
                  </a:lnTo>
                  <a:cubicBezTo>
                    <a:pt x="3045" y="1047"/>
                    <a:pt x="3020" y="1051"/>
                    <a:pt x="2977" y="1051"/>
                  </a:cubicBezTo>
                  <a:cubicBezTo>
                    <a:pt x="2919" y="1051"/>
                    <a:pt x="2829" y="1044"/>
                    <a:pt x="2695" y="1027"/>
                  </a:cubicBezTo>
                  <a:lnTo>
                    <a:pt x="2695" y="1027"/>
                  </a:lnTo>
                  <a:cubicBezTo>
                    <a:pt x="2748" y="1062"/>
                    <a:pt x="2744" y="1071"/>
                    <a:pt x="2721" y="1071"/>
                  </a:cubicBezTo>
                  <a:cubicBezTo>
                    <a:pt x="2693" y="1071"/>
                    <a:pt x="2636" y="1056"/>
                    <a:pt x="2628" y="1056"/>
                  </a:cubicBezTo>
                  <a:cubicBezTo>
                    <a:pt x="2627" y="1056"/>
                    <a:pt x="2626" y="1057"/>
                    <a:pt x="2627" y="1057"/>
                  </a:cubicBezTo>
                  <a:cubicBezTo>
                    <a:pt x="2559" y="1069"/>
                    <a:pt x="2490" y="1076"/>
                    <a:pt x="2421" y="1078"/>
                  </a:cubicBezTo>
                  <a:lnTo>
                    <a:pt x="2421" y="1078"/>
                  </a:lnTo>
                  <a:cubicBezTo>
                    <a:pt x="2411" y="1073"/>
                    <a:pt x="2400" y="1068"/>
                    <a:pt x="2389" y="1064"/>
                  </a:cubicBezTo>
                  <a:lnTo>
                    <a:pt x="2389" y="1064"/>
                  </a:lnTo>
                  <a:cubicBezTo>
                    <a:pt x="2401" y="1055"/>
                    <a:pt x="2441" y="1047"/>
                    <a:pt x="2495" y="1047"/>
                  </a:cubicBezTo>
                  <a:cubicBezTo>
                    <a:pt x="2513" y="1047"/>
                    <a:pt x="2531" y="1048"/>
                    <a:pt x="2551" y="1050"/>
                  </a:cubicBezTo>
                  <a:lnTo>
                    <a:pt x="2551" y="1050"/>
                  </a:lnTo>
                  <a:cubicBezTo>
                    <a:pt x="2508" y="1043"/>
                    <a:pt x="2642" y="1019"/>
                    <a:pt x="2518" y="1004"/>
                  </a:cubicBezTo>
                  <a:cubicBezTo>
                    <a:pt x="2055" y="937"/>
                    <a:pt x="1559" y="779"/>
                    <a:pt x="1248" y="527"/>
                  </a:cubicBezTo>
                  <a:cubicBezTo>
                    <a:pt x="1241" y="532"/>
                    <a:pt x="1227" y="535"/>
                    <a:pt x="1207" y="535"/>
                  </a:cubicBezTo>
                  <a:cubicBezTo>
                    <a:pt x="1164" y="535"/>
                    <a:pt x="1096" y="524"/>
                    <a:pt x="1027" y="512"/>
                  </a:cubicBezTo>
                  <a:lnTo>
                    <a:pt x="1027" y="512"/>
                  </a:lnTo>
                  <a:cubicBezTo>
                    <a:pt x="1006" y="492"/>
                    <a:pt x="958" y="500"/>
                    <a:pt x="968" y="496"/>
                  </a:cubicBezTo>
                  <a:cubicBezTo>
                    <a:pt x="1090" y="492"/>
                    <a:pt x="1104" y="478"/>
                    <a:pt x="984" y="476"/>
                  </a:cubicBezTo>
                  <a:cubicBezTo>
                    <a:pt x="1136" y="412"/>
                    <a:pt x="891" y="362"/>
                    <a:pt x="854" y="299"/>
                  </a:cubicBezTo>
                  <a:lnTo>
                    <a:pt x="854" y="299"/>
                  </a:lnTo>
                  <a:cubicBezTo>
                    <a:pt x="842" y="317"/>
                    <a:pt x="749" y="380"/>
                    <a:pt x="717" y="390"/>
                  </a:cubicBezTo>
                  <a:cubicBezTo>
                    <a:pt x="795" y="326"/>
                    <a:pt x="777" y="298"/>
                    <a:pt x="710" y="298"/>
                  </a:cubicBezTo>
                  <a:cubicBezTo>
                    <a:pt x="624" y="298"/>
                    <a:pt x="454" y="347"/>
                    <a:pt x="307" y="434"/>
                  </a:cubicBezTo>
                  <a:cubicBezTo>
                    <a:pt x="270" y="394"/>
                    <a:pt x="117" y="378"/>
                    <a:pt x="376" y="302"/>
                  </a:cubicBezTo>
                  <a:cubicBezTo>
                    <a:pt x="389" y="304"/>
                    <a:pt x="400" y="305"/>
                    <a:pt x="412" y="305"/>
                  </a:cubicBezTo>
                  <a:cubicBezTo>
                    <a:pt x="499" y="305"/>
                    <a:pt x="554" y="239"/>
                    <a:pt x="478" y="79"/>
                  </a:cubicBezTo>
                  <a:cubicBezTo>
                    <a:pt x="468" y="22"/>
                    <a:pt x="434" y="1"/>
                    <a:pt x="39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11" name="Google Shape;19611;p68"/>
            <p:cNvSpPr/>
            <p:nvPr/>
          </p:nvSpPr>
          <p:spPr>
            <a:xfrm>
              <a:off x="4044025" y="1619475"/>
              <a:ext cx="2150" cy="175"/>
            </a:xfrm>
            <a:custGeom>
              <a:avLst/>
              <a:gdLst/>
              <a:ahLst/>
              <a:cxnLst/>
              <a:rect l="l" t="t" r="r" b="b"/>
              <a:pathLst>
                <a:path w="86" h="7" extrusionOk="0">
                  <a:moveTo>
                    <a:pt x="0" y="1"/>
                  </a:moveTo>
                  <a:cubicBezTo>
                    <a:pt x="19" y="2"/>
                    <a:pt x="39" y="7"/>
                    <a:pt x="57" y="7"/>
                  </a:cubicBezTo>
                  <a:cubicBezTo>
                    <a:pt x="67" y="7"/>
                    <a:pt x="77" y="5"/>
                    <a:pt x="8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12" name="Google Shape;19612;p68"/>
            <p:cNvSpPr/>
            <p:nvPr/>
          </p:nvSpPr>
          <p:spPr>
            <a:xfrm>
              <a:off x="4035900" y="1619475"/>
              <a:ext cx="131525" cy="10350"/>
            </a:xfrm>
            <a:custGeom>
              <a:avLst/>
              <a:gdLst/>
              <a:ahLst/>
              <a:cxnLst/>
              <a:rect l="l" t="t" r="r" b="b"/>
              <a:pathLst>
                <a:path w="5261" h="414" extrusionOk="0">
                  <a:moveTo>
                    <a:pt x="881" y="40"/>
                  </a:moveTo>
                  <a:cubicBezTo>
                    <a:pt x="1113" y="45"/>
                    <a:pt x="805" y="82"/>
                    <a:pt x="944" y="237"/>
                  </a:cubicBezTo>
                  <a:cubicBezTo>
                    <a:pt x="943" y="237"/>
                    <a:pt x="942" y="237"/>
                    <a:pt x="942" y="237"/>
                  </a:cubicBezTo>
                  <a:cubicBezTo>
                    <a:pt x="844" y="237"/>
                    <a:pt x="835" y="96"/>
                    <a:pt x="881" y="40"/>
                  </a:cubicBezTo>
                  <a:close/>
                  <a:moveTo>
                    <a:pt x="531" y="1"/>
                  </a:moveTo>
                  <a:cubicBezTo>
                    <a:pt x="552" y="6"/>
                    <a:pt x="698" y="152"/>
                    <a:pt x="691" y="152"/>
                  </a:cubicBezTo>
                  <a:cubicBezTo>
                    <a:pt x="691" y="152"/>
                    <a:pt x="691" y="152"/>
                    <a:pt x="691" y="152"/>
                  </a:cubicBezTo>
                  <a:cubicBezTo>
                    <a:pt x="645" y="230"/>
                    <a:pt x="207" y="186"/>
                    <a:pt x="26" y="411"/>
                  </a:cubicBezTo>
                  <a:cubicBezTo>
                    <a:pt x="0" y="411"/>
                    <a:pt x="75" y="414"/>
                    <a:pt x="147" y="414"/>
                  </a:cubicBezTo>
                  <a:cubicBezTo>
                    <a:pt x="114" y="381"/>
                    <a:pt x="160" y="353"/>
                    <a:pt x="225" y="349"/>
                  </a:cubicBezTo>
                  <a:lnTo>
                    <a:pt x="225" y="349"/>
                  </a:lnTo>
                  <a:cubicBezTo>
                    <a:pt x="218" y="374"/>
                    <a:pt x="214" y="390"/>
                    <a:pt x="160" y="411"/>
                  </a:cubicBezTo>
                  <a:cubicBezTo>
                    <a:pt x="164" y="412"/>
                    <a:pt x="249" y="412"/>
                    <a:pt x="393" y="412"/>
                  </a:cubicBezTo>
                  <a:cubicBezTo>
                    <a:pt x="1253" y="412"/>
                    <a:pt x="4204" y="407"/>
                    <a:pt x="4155" y="407"/>
                  </a:cubicBezTo>
                  <a:cubicBezTo>
                    <a:pt x="4271" y="370"/>
                    <a:pt x="4447" y="330"/>
                    <a:pt x="4498" y="277"/>
                  </a:cubicBezTo>
                  <a:cubicBezTo>
                    <a:pt x="4435" y="272"/>
                    <a:pt x="4384" y="224"/>
                    <a:pt x="4375" y="161"/>
                  </a:cubicBezTo>
                  <a:cubicBezTo>
                    <a:pt x="4368" y="138"/>
                    <a:pt x="4292" y="115"/>
                    <a:pt x="4273" y="75"/>
                  </a:cubicBezTo>
                  <a:cubicBezTo>
                    <a:pt x="4276" y="75"/>
                    <a:pt x="4279" y="75"/>
                    <a:pt x="4282" y="75"/>
                  </a:cubicBezTo>
                  <a:cubicBezTo>
                    <a:pt x="4381" y="75"/>
                    <a:pt x="4398" y="114"/>
                    <a:pt x="4398" y="159"/>
                  </a:cubicBezTo>
                  <a:cubicBezTo>
                    <a:pt x="4514" y="257"/>
                    <a:pt x="4592" y="279"/>
                    <a:pt x="4665" y="279"/>
                  </a:cubicBezTo>
                  <a:cubicBezTo>
                    <a:pt x="4724" y="279"/>
                    <a:pt x="4779" y="265"/>
                    <a:pt x="4847" y="265"/>
                  </a:cubicBezTo>
                  <a:cubicBezTo>
                    <a:pt x="4921" y="265"/>
                    <a:pt x="5012" y="282"/>
                    <a:pt x="5140" y="356"/>
                  </a:cubicBezTo>
                  <a:cubicBezTo>
                    <a:pt x="5066" y="256"/>
                    <a:pt x="5161" y="101"/>
                    <a:pt x="5261" y="1"/>
                  </a:cubicBezTo>
                  <a:lnTo>
                    <a:pt x="2625" y="1"/>
                  </a:lnTo>
                  <a:cubicBezTo>
                    <a:pt x="2613" y="41"/>
                    <a:pt x="2582" y="58"/>
                    <a:pt x="2548" y="58"/>
                  </a:cubicBezTo>
                  <a:cubicBezTo>
                    <a:pt x="2508" y="58"/>
                    <a:pt x="2465" y="35"/>
                    <a:pt x="244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613" name="Google Shape;19613;p68"/>
          <p:cNvGrpSpPr/>
          <p:nvPr/>
        </p:nvGrpSpPr>
        <p:grpSpPr>
          <a:xfrm rot="900047">
            <a:off x="872616" y="3823633"/>
            <a:ext cx="1511376" cy="1083123"/>
            <a:chOff x="446923" y="1007091"/>
            <a:chExt cx="1303108" cy="933791"/>
          </a:xfrm>
        </p:grpSpPr>
        <p:sp>
          <p:nvSpPr>
            <p:cNvPr id="19614" name="Google Shape;19614;p68"/>
            <p:cNvSpPr/>
            <p:nvPr/>
          </p:nvSpPr>
          <p:spPr>
            <a:xfrm>
              <a:off x="524000" y="1257300"/>
              <a:ext cx="1145700" cy="435600"/>
            </a:xfrm>
            <a:prstGeom prst="roundRect">
              <a:avLst>
                <a:gd name="adj" fmla="val 16667"/>
              </a:avLst>
            </a:prstGeom>
            <a:solidFill>
              <a:schemeClr val="dk2"/>
            </a:solidFill>
            <a:ln w="114300" cap="flat" cmpd="sng">
              <a:solidFill>
                <a:schemeClr val="dk2"/>
              </a:solidFill>
              <a:prstDash val="solid"/>
              <a:round/>
              <a:headEnd type="none" w="sm" len="sm"/>
              <a:tailEnd type="none" w="sm" len="sm"/>
            </a:ln>
            <a:effectLst>
              <a:outerShdw blurRad="42863"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15" name="Google Shape;19615;p68"/>
            <p:cNvSpPr/>
            <p:nvPr/>
          </p:nvSpPr>
          <p:spPr>
            <a:xfrm rot="-851263">
              <a:off x="510601" y="1141023"/>
              <a:ext cx="1175753" cy="665926"/>
            </a:xfrm>
            <a:custGeom>
              <a:avLst/>
              <a:gdLst/>
              <a:ahLst/>
              <a:cxnLst/>
              <a:rect l="l" t="t" r="r" b="b"/>
              <a:pathLst>
                <a:path w="47030" h="26637" extrusionOk="0">
                  <a:moveTo>
                    <a:pt x="7892" y="308"/>
                  </a:moveTo>
                  <a:cubicBezTo>
                    <a:pt x="7884" y="308"/>
                    <a:pt x="7882" y="309"/>
                    <a:pt x="7884" y="312"/>
                  </a:cubicBezTo>
                  <a:lnTo>
                    <a:pt x="7884" y="312"/>
                  </a:lnTo>
                  <a:cubicBezTo>
                    <a:pt x="7887" y="310"/>
                    <a:pt x="7889" y="309"/>
                    <a:pt x="7892" y="308"/>
                  </a:cubicBezTo>
                  <a:close/>
                  <a:moveTo>
                    <a:pt x="6018" y="132"/>
                  </a:moveTo>
                  <a:cubicBezTo>
                    <a:pt x="6418" y="132"/>
                    <a:pt x="6955" y="318"/>
                    <a:pt x="7432" y="318"/>
                  </a:cubicBezTo>
                  <a:cubicBezTo>
                    <a:pt x="7440" y="318"/>
                    <a:pt x="7448" y="318"/>
                    <a:pt x="7456" y="317"/>
                  </a:cubicBezTo>
                  <a:lnTo>
                    <a:pt x="7456" y="317"/>
                  </a:lnTo>
                  <a:cubicBezTo>
                    <a:pt x="7316" y="396"/>
                    <a:pt x="7184" y="426"/>
                    <a:pt x="7055" y="426"/>
                  </a:cubicBezTo>
                  <a:cubicBezTo>
                    <a:pt x="6682" y="426"/>
                    <a:pt x="6336" y="175"/>
                    <a:pt x="5891" y="139"/>
                  </a:cubicBezTo>
                  <a:cubicBezTo>
                    <a:pt x="5931" y="134"/>
                    <a:pt x="5974" y="132"/>
                    <a:pt x="6018" y="132"/>
                  </a:cubicBezTo>
                  <a:close/>
                  <a:moveTo>
                    <a:pt x="3346" y="2823"/>
                  </a:moveTo>
                  <a:lnTo>
                    <a:pt x="3346" y="2823"/>
                  </a:lnTo>
                  <a:cubicBezTo>
                    <a:pt x="3347" y="2823"/>
                    <a:pt x="3344" y="2829"/>
                    <a:pt x="3336" y="2840"/>
                  </a:cubicBezTo>
                  <a:lnTo>
                    <a:pt x="3336" y="2840"/>
                  </a:lnTo>
                  <a:cubicBezTo>
                    <a:pt x="3342" y="2828"/>
                    <a:pt x="3346" y="2823"/>
                    <a:pt x="3346" y="2823"/>
                  </a:cubicBezTo>
                  <a:close/>
                  <a:moveTo>
                    <a:pt x="2968" y="2890"/>
                  </a:moveTo>
                  <a:cubicBezTo>
                    <a:pt x="2968" y="2890"/>
                    <a:pt x="2968" y="2890"/>
                    <a:pt x="2968" y="2891"/>
                  </a:cubicBezTo>
                  <a:lnTo>
                    <a:pt x="2968" y="2891"/>
                  </a:lnTo>
                  <a:cubicBezTo>
                    <a:pt x="2968" y="2890"/>
                    <a:pt x="2968" y="2890"/>
                    <a:pt x="2968" y="2890"/>
                  </a:cubicBezTo>
                  <a:close/>
                  <a:moveTo>
                    <a:pt x="2968" y="2891"/>
                  </a:moveTo>
                  <a:cubicBezTo>
                    <a:pt x="2968" y="2891"/>
                    <a:pt x="2968" y="2891"/>
                    <a:pt x="2968" y="2891"/>
                  </a:cubicBezTo>
                  <a:cubicBezTo>
                    <a:pt x="2968" y="2891"/>
                    <a:pt x="2968" y="2891"/>
                    <a:pt x="2968" y="2891"/>
                  </a:cubicBezTo>
                  <a:cubicBezTo>
                    <a:pt x="2968" y="2891"/>
                    <a:pt x="2968" y="2891"/>
                    <a:pt x="2968" y="2891"/>
                  </a:cubicBezTo>
                  <a:close/>
                  <a:moveTo>
                    <a:pt x="3183" y="3628"/>
                  </a:moveTo>
                  <a:lnTo>
                    <a:pt x="3183" y="3628"/>
                  </a:lnTo>
                  <a:cubicBezTo>
                    <a:pt x="3123" y="3718"/>
                    <a:pt x="3064" y="3810"/>
                    <a:pt x="3004" y="3904"/>
                  </a:cubicBezTo>
                  <a:lnTo>
                    <a:pt x="3004" y="3904"/>
                  </a:lnTo>
                  <a:cubicBezTo>
                    <a:pt x="3061" y="3956"/>
                    <a:pt x="3103" y="4026"/>
                    <a:pt x="3132" y="4111"/>
                  </a:cubicBezTo>
                  <a:lnTo>
                    <a:pt x="3132" y="4111"/>
                  </a:lnTo>
                  <a:cubicBezTo>
                    <a:pt x="3076" y="4084"/>
                    <a:pt x="3001" y="4068"/>
                    <a:pt x="2903" y="4066"/>
                  </a:cubicBezTo>
                  <a:cubicBezTo>
                    <a:pt x="2937" y="4011"/>
                    <a:pt x="2970" y="3957"/>
                    <a:pt x="3004" y="3904"/>
                  </a:cubicBezTo>
                  <a:lnTo>
                    <a:pt x="3004" y="3904"/>
                  </a:lnTo>
                  <a:cubicBezTo>
                    <a:pt x="2978" y="3880"/>
                    <a:pt x="2948" y="3859"/>
                    <a:pt x="2914" y="3843"/>
                  </a:cubicBezTo>
                  <a:cubicBezTo>
                    <a:pt x="3005" y="3771"/>
                    <a:pt x="3095" y="3699"/>
                    <a:pt x="3183" y="3628"/>
                  </a:cubicBezTo>
                  <a:close/>
                  <a:moveTo>
                    <a:pt x="4669" y="4368"/>
                  </a:moveTo>
                  <a:lnTo>
                    <a:pt x="4669" y="4368"/>
                  </a:lnTo>
                  <a:cubicBezTo>
                    <a:pt x="4674" y="4375"/>
                    <a:pt x="4678" y="4383"/>
                    <a:pt x="4683" y="4391"/>
                  </a:cubicBezTo>
                  <a:cubicBezTo>
                    <a:pt x="4679" y="4381"/>
                    <a:pt x="4674" y="4374"/>
                    <a:pt x="4669" y="4368"/>
                  </a:cubicBezTo>
                  <a:close/>
                  <a:moveTo>
                    <a:pt x="3132" y="4111"/>
                  </a:moveTo>
                  <a:lnTo>
                    <a:pt x="3132" y="4111"/>
                  </a:lnTo>
                  <a:cubicBezTo>
                    <a:pt x="3280" y="4182"/>
                    <a:pt x="3284" y="4327"/>
                    <a:pt x="3182" y="4458"/>
                  </a:cubicBezTo>
                  <a:lnTo>
                    <a:pt x="3182" y="4458"/>
                  </a:lnTo>
                  <a:cubicBezTo>
                    <a:pt x="3180" y="4326"/>
                    <a:pt x="3164" y="4209"/>
                    <a:pt x="3132" y="4111"/>
                  </a:cubicBezTo>
                  <a:close/>
                  <a:moveTo>
                    <a:pt x="2243" y="4386"/>
                  </a:moveTo>
                  <a:lnTo>
                    <a:pt x="2243" y="4386"/>
                  </a:lnTo>
                  <a:cubicBezTo>
                    <a:pt x="2109" y="4404"/>
                    <a:pt x="1961" y="4436"/>
                    <a:pt x="1827" y="4486"/>
                  </a:cubicBezTo>
                  <a:cubicBezTo>
                    <a:pt x="1875" y="4491"/>
                    <a:pt x="1919" y="4494"/>
                    <a:pt x="1958" y="4494"/>
                  </a:cubicBezTo>
                  <a:cubicBezTo>
                    <a:pt x="2115" y="4494"/>
                    <a:pt x="2203" y="4451"/>
                    <a:pt x="2243" y="4386"/>
                  </a:cubicBezTo>
                  <a:close/>
                  <a:moveTo>
                    <a:pt x="1738" y="4588"/>
                  </a:moveTo>
                  <a:cubicBezTo>
                    <a:pt x="1737" y="4588"/>
                    <a:pt x="1736" y="4588"/>
                    <a:pt x="1735" y="4588"/>
                  </a:cubicBezTo>
                  <a:lnTo>
                    <a:pt x="1735" y="4588"/>
                  </a:lnTo>
                  <a:cubicBezTo>
                    <a:pt x="1768" y="4596"/>
                    <a:pt x="1789" y="4599"/>
                    <a:pt x="1800" y="4599"/>
                  </a:cubicBezTo>
                  <a:cubicBezTo>
                    <a:pt x="1821" y="4599"/>
                    <a:pt x="1799" y="4588"/>
                    <a:pt x="1738" y="4588"/>
                  </a:cubicBezTo>
                  <a:close/>
                  <a:moveTo>
                    <a:pt x="2879" y="5096"/>
                  </a:moveTo>
                  <a:cubicBezTo>
                    <a:pt x="2892" y="5100"/>
                    <a:pt x="2905" y="5105"/>
                    <a:pt x="2919" y="5109"/>
                  </a:cubicBezTo>
                  <a:cubicBezTo>
                    <a:pt x="2906" y="5102"/>
                    <a:pt x="2893" y="5098"/>
                    <a:pt x="2879" y="5096"/>
                  </a:cubicBezTo>
                  <a:close/>
                  <a:moveTo>
                    <a:pt x="2236" y="5968"/>
                  </a:moveTo>
                  <a:cubicBezTo>
                    <a:pt x="2236" y="5971"/>
                    <a:pt x="2235" y="5974"/>
                    <a:pt x="2234" y="5977"/>
                  </a:cubicBezTo>
                  <a:lnTo>
                    <a:pt x="2234" y="5977"/>
                  </a:lnTo>
                  <a:cubicBezTo>
                    <a:pt x="2246" y="5975"/>
                    <a:pt x="2258" y="5974"/>
                    <a:pt x="2268" y="5972"/>
                  </a:cubicBezTo>
                  <a:lnTo>
                    <a:pt x="2268" y="5972"/>
                  </a:lnTo>
                  <a:cubicBezTo>
                    <a:pt x="2284" y="5974"/>
                    <a:pt x="2300" y="5975"/>
                    <a:pt x="2317" y="5975"/>
                  </a:cubicBezTo>
                  <a:cubicBezTo>
                    <a:pt x="2336" y="5975"/>
                    <a:pt x="2355" y="5974"/>
                    <a:pt x="2374" y="5972"/>
                  </a:cubicBezTo>
                  <a:cubicBezTo>
                    <a:pt x="2366" y="5969"/>
                    <a:pt x="2353" y="5968"/>
                    <a:pt x="2337" y="5968"/>
                  </a:cubicBezTo>
                  <a:cubicBezTo>
                    <a:pt x="2319" y="5968"/>
                    <a:pt x="2295" y="5969"/>
                    <a:pt x="2268" y="5972"/>
                  </a:cubicBezTo>
                  <a:lnTo>
                    <a:pt x="2268" y="5972"/>
                  </a:lnTo>
                  <a:cubicBezTo>
                    <a:pt x="2258" y="5971"/>
                    <a:pt x="2247" y="5970"/>
                    <a:pt x="2236" y="5968"/>
                  </a:cubicBezTo>
                  <a:close/>
                  <a:moveTo>
                    <a:pt x="1880" y="6136"/>
                  </a:moveTo>
                  <a:lnTo>
                    <a:pt x="1880" y="6136"/>
                  </a:lnTo>
                  <a:cubicBezTo>
                    <a:pt x="1879" y="6138"/>
                    <a:pt x="1879" y="6139"/>
                    <a:pt x="1878" y="6140"/>
                  </a:cubicBezTo>
                  <a:lnTo>
                    <a:pt x="1878" y="6140"/>
                  </a:lnTo>
                  <a:cubicBezTo>
                    <a:pt x="1880" y="6139"/>
                    <a:pt x="1881" y="6138"/>
                    <a:pt x="1882" y="6136"/>
                  </a:cubicBezTo>
                  <a:lnTo>
                    <a:pt x="1882" y="6136"/>
                  </a:lnTo>
                  <a:cubicBezTo>
                    <a:pt x="1882" y="6136"/>
                    <a:pt x="1881" y="6136"/>
                    <a:pt x="1880" y="6136"/>
                  </a:cubicBezTo>
                  <a:close/>
                  <a:moveTo>
                    <a:pt x="1604" y="6146"/>
                  </a:moveTo>
                  <a:cubicBezTo>
                    <a:pt x="1551" y="6156"/>
                    <a:pt x="1528" y="6171"/>
                    <a:pt x="1521" y="6188"/>
                  </a:cubicBezTo>
                  <a:lnTo>
                    <a:pt x="1521" y="6188"/>
                  </a:lnTo>
                  <a:cubicBezTo>
                    <a:pt x="1545" y="6173"/>
                    <a:pt x="1573" y="6160"/>
                    <a:pt x="1604" y="6146"/>
                  </a:cubicBezTo>
                  <a:close/>
                  <a:moveTo>
                    <a:pt x="1521" y="6188"/>
                  </a:moveTo>
                  <a:cubicBezTo>
                    <a:pt x="1451" y="6228"/>
                    <a:pt x="1409" y="6270"/>
                    <a:pt x="1417" y="6312"/>
                  </a:cubicBezTo>
                  <a:cubicBezTo>
                    <a:pt x="1608" y="6310"/>
                    <a:pt x="1497" y="6239"/>
                    <a:pt x="1521" y="6188"/>
                  </a:cubicBezTo>
                  <a:close/>
                  <a:moveTo>
                    <a:pt x="2234" y="5977"/>
                  </a:moveTo>
                  <a:cubicBezTo>
                    <a:pt x="2064" y="5999"/>
                    <a:pt x="1787" y="6065"/>
                    <a:pt x="1604" y="6146"/>
                  </a:cubicBezTo>
                  <a:lnTo>
                    <a:pt x="1604" y="6146"/>
                  </a:lnTo>
                  <a:cubicBezTo>
                    <a:pt x="1644" y="6139"/>
                    <a:pt x="1701" y="6134"/>
                    <a:pt x="1782" y="6134"/>
                  </a:cubicBezTo>
                  <a:cubicBezTo>
                    <a:pt x="1812" y="6134"/>
                    <a:pt x="1844" y="6135"/>
                    <a:pt x="1880" y="6136"/>
                  </a:cubicBezTo>
                  <a:lnTo>
                    <a:pt x="1880" y="6136"/>
                  </a:lnTo>
                  <a:cubicBezTo>
                    <a:pt x="1891" y="6110"/>
                    <a:pt x="1927" y="6076"/>
                    <a:pt x="2001" y="6032"/>
                  </a:cubicBezTo>
                  <a:lnTo>
                    <a:pt x="2001" y="6032"/>
                  </a:lnTo>
                  <a:cubicBezTo>
                    <a:pt x="1954" y="6071"/>
                    <a:pt x="1915" y="6105"/>
                    <a:pt x="1882" y="6136"/>
                  </a:cubicBezTo>
                  <a:lnTo>
                    <a:pt x="1882" y="6136"/>
                  </a:lnTo>
                  <a:cubicBezTo>
                    <a:pt x="1899" y="6137"/>
                    <a:pt x="1917" y="6138"/>
                    <a:pt x="1936" y="6138"/>
                  </a:cubicBezTo>
                  <a:cubicBezTo>
                    <a:pt x="2182" y="6175"/>
                    <a:pt x="2110" y="6211"/>
                    <a:pt x="2014" y="6211"/>
                  </a:cubicBezTo>
                  <a:cubicBezTo>
                    <a:pt x="1944" y="6211"/>
                    <a:pt x="1861" y="6192"/>
                    <a:pt x="1878" y="6140"/>
                  </a:cubicBezTo>
                  <a:lnTo>
                    <a:pt x="1878" y="6140"/>
                  </a:lnTo>
                  <a:cubicBezTo>
                    <a:pt x="1578" y="6429"/>
                    <a:pt x="1857" y="6417"/>
                    <a:pt x="2273" y="6620"/>
                  </a:cubicBezTo>
                  <a:lnTo>
                    <a:pt x="2273" y="6620"/>
                  </a:lnTo>
                  <a:cubicBezTo>
                    <a:pt x="2166" y="6462"/>
                    <a:pt x="2170" y="6221"/>
                    <a:pt x="2234" y="5977"/>
                  </a:cubicBezTo>
                  <a:close/>
                  <a:moveTo>
                    <a:pt x="2273" y="6620"/>
                  </a:moveTo>
                  <a:lnTo>
                    <a:pt x="2273" y="6620"/>
                  </a:lnTo>
                  <a:cubicBezTo>
                    <a:pt x="2332" y="6708"/>
                    <a:pt x="2427" y="6770"/>
                    <a:pt x="2564" y="6792"/>
                  </a:cubicBezTo>
                  <a:cubicBezTo>
                    <a:pt x="2464" y="6720"/>
                    <a:pt x="2365" y="6665"/>
                    <a:pt x="2273" y="6620"/>
                  </a:cubicBezTo>
                  <a:close/>
                  <a:moveTo>
                    <a:pt x="33682" y="6885"/>
                  </a:moveTo>
                  <a:lnTo>
                    <a:pt x="33682" y="6885"/>
                  </a:lnTo>
                  <a:cubicBezTo>
                    <a:pt x="33683" y="6891"/>
                    <a:pt x="33685" y="6896"/>
                    <a:pt x="33687" y="6902"/>
                  </a:cubicBezTo>
                  <a:lnTo>
                    <a:pt x="33687" y="6902"/>
                  </a:lnTo>
                  <a:cubicBezTo>
                    <a:pt x="33817" y="6936"/>
                    <a:pt x="33944" y="6969"/>
                    <a:pt x="34069" y="7001"/>
                  </a:cubicBezTo>
                  <a:lnTo>
                    <a:pt x="34069" y="7001"/>
                  </a:lnTo>
                  <a:cubicBezTo>
                    <a:pt x="33956" y="6961"/>
                    <a:pt x="33827" y="6922"/>
                    <a:pt x="33682" y="6885"/>
                  </a:cubicBezTo>
                  <a:close/>
                  <a:moveTo>
                    <a:pt x="1580" y="7206"/>
                  </a:moveTo>
                  <a:cubicBezTo>
                    <a:pt x="1604" y="7208"/>
                    <a:pt x="1619" y="7208"/>
                    <a:pt x="1591" y="7235"/>
                  </a:cubicBezTo>
                  <a:cubicBezTo>
                    <a:pt x="1587" y="7225"/>
                    <a:pt x="1583" y="7215"/>
                    <a:pt x="1580" y="7206"/>
                  </a:cubicBezTo>
                  <a:close/>
                  <a:moveTo>
                    <a:pt x="38325" y="7949"/>
                  </a:moveTo>
                  <a:cubicBezTo>
                    <a:pt x="38325" y="7949"/>
                    <a:pt x="38325" y="7949"/>
                    <a:pt x="38326" y="7949"/>
                  </a:cubicBezTo>
                  <a:lnTo>
                    <a:pt x="38326" y="7949"/>
                  </a:lnTo>
                  <a:cubicBezTo>
                    <a:pt x="38326" y="7949"/>
                    <a:pt x="38325" y="7949"/>
                    <a:pt x="38325" y="7949"/>
                  </a:cubicBezTo>
                  <a:close/>
                  <a:moveTo>
                    <a:pt x="3595" y="8005"/>
                  </a:moveTo>
                  <a:cubicBezTo>
                    <a:pt x="3625" y="8020"/>
                    <a:pt x="3658" y="8031"/>
                    <a:pt x="3693" y="8039"/>
                  </a:cubicBezTo>
                  <a:cubicBezTo>
                    <a:pt x="3659" y="8028"/>
                    <a:pt x="3626" y="8016"/>
                    <a:pt x="3595" y="8005"/>
                  </a:cubicBezTo>
                  <a:close/>
                  <a:moveTo>
                    <a:pt x="35063" y="8055"/>
                  </a:moveTo>
                  <a:cubicBezTo>
                    <a:pt x="35081" y="8060"/>
                    <a:pt x="35092" y="8063"/>
                    <a:pt x="35092" y="8063"/>
                  </a:cubicBezTo>
                  <a:cubicBezTo>
                    <a:pt x="35092" y="8063"/>
                    <a:pt x="35092" y="8063"/>
                    <a:pt x="35091" y="8063"/>
                  </a:cubicBezTo>
                  <a:cubicBezTo>
                    <a:pt x="35082" y="8060"/>
                    <a:pt x="35072" y="8058"/>
                    <a:pt x="35063" y="8055"/>
                  </a:cubicBezTo>
                  <a:close/>
                  <a:moveTo>
                    <a:pt x="35315" y="8036"/>
                  </a:moveTo>
                  <a:cubicBezTo>
                    <a:pt x="35342" y="8045"/>
                    <a:pt x="35374" y="8055"/>
                    <a:pt x="35416" y="8064"/>
                  </a:cubicBezTo>
                  <a:lnTo>
                    <a:pt x="35416" y="8064"/>
                  </a:lnTo>
                  <a:cubicBezTo>
                    <a:pt x="35362" y="8071"/>
                    <a:pt x="35306" y="8079"/>
                    <a:pt x="35252" y="8087"/>
                  </a:cubicBezTo>
                  <a:lnTo>
                    <a:pt x="35252" y="8087"/>
                  </a:lnTo>
                  <a:cubicBezTo>
                    <a:pt x="35279" y="8067"/>
                    <a:pt x="35300" y="8050"/>
                    <a:pt x="35315" y="8036"/>
                  </a:cubicBezTo>
                  <a:close/>
                  <a:moveTo>
                    <a:pt x="38326" y="7949"/>
                  </a:moveTo>
                  <a:cubicBezTo>
                    <a:pt x="38571" y="8141"/>
                    <a:pt x="38948" y="8183"/>
                    <a:pt x="39280" y="8192"/>
                  </a:cubicBezTo>
                  <a:lnTo>
                    <a:pt x="39280" y="8192"/>
                  </a:lnTo>
                  <a:cubicBezTo>
                    <a:pt x="39244" y="8185"/>
                    <a:pt x="38347" y="7957"/>
                    <a:pt x="38326" y="7949"/>
                  </a:cubicBezTo>
                  <a:close/>
                  <a:moveTo>
                    <a:pt x="39280" y="8192"/>
                  </a:moveTo>
                  <a:cubicBezTo>
                    <a:pt x="39280" y="8192"/>
                    <a:pt x="39281" y="8193"/>
                    <a:pt x="39281" y="8193"/>
                  </a:cubicBezTo>
                  <a:cubicBezTo>
                    <a:pt x="39281" y="8193"/>
                    <a:pt x="39281" y="8193"/>
                    <a:pt x="39280" y="8192"/>
                  </a:cubicBezTo>
                  <a:cubicBezTo>
                    <a:pt x="39280" y="8192"/>
                    <a:pt x="39280" y="8192"/>
                    <a:pt x="39280" y="8192"/>
                  </a:cubicBezTo>
                  <a:close/>
                  <a:moveTo>
                    <a:pt x="34069" y="7001"/>
                  </a:moveTo>
                  <a:cubicBezTo>
                    <a:pt x="35163" y="7386"/>
                    <a:pt x="34883" y="7859"/>
                    <a:pt x="35015" y="7998"/>
                  </a:cubicBezTo>
                  <a:cubicBezTo>
                    <a:pt x="35059" y="7991"/>
                    <a:pt x="35094" y="7988"/>
                    <a:pt x="35124" y="7988"/>
                  </a:cubicBezTo>
                  <a:cubicBezTo>
                    <a:pt x="35159" y="7988"/>
                    <a:pt x="35187" y="7992"/>
                    <a:pt x="35212" y="7999"/>
                  </a:cubicBezTo>
                  <a:lnTo>
                    <a:pt x="35212" y="7999"/>
                  </a:lnTo>
                  <a:cubicBezTo>
                    <a:pt x="35252" y="7992"/>
                    <a:pt x="35282" y="7988"/>
                    <a:pt x="35302" y="7988"/>
                  </a:cubicBezTo>
                  <a:cubicBezTo>
                    <a:pt x="35347" y="7988"/>
                    <a:pt x="35347" y="8005"/>
                    <a:pt x="35315" y="8036"/>
                  </a:cubicBezTo>
                  <a:lnTo>
                    <a:pt x="35315" y="8036"/>
                  </a:lnTo>
                  <a:cubicBezTo>
                    <a:pt x="35275" y="8022"/>
                    <a:pt x="35245" y="8008"/>
                    <a:pt x="35212" y="7999"/>
                  </a:cubicBezTo>
                  <a:lnTo>
                    <a:pt x="35212" y="7999"/>
                  </a:lnTo>
                  <a:cubicBezTo>
                    <a:pt x="35164" y="8008"/>
                    <a:pt x="35103" y="8021"/>
                    <a:pt x="35025" y="8041"/>
                  </a:cubicBezTo>
                  <a:lnTo>
                    <a:pt x="35025" y="8041"/>
                  </a:lnTo>
                  <a:cubicBezTo>
                    <a:pt x="34978" y="8020"/>
                    <a:pt x="34937" y="7990"/>
                    <a:pt x="34904" y="7951"/>
                  </a:cubicBezTo>
                  <a:cubicBezTo>
                    <a:pt x="34894" y="7950"/>
                    <a:pt x="34885" y="7949"/>
                    <a:pt x="34875" y="7949"/>
                  </a:cubicBezTo>
                  <a:cubicBezTo>
                    <a:pt x="34835" y="7949"/>
                    <a:pt x="34796" y="7960"/>
                    <a:pt x="34762" y="7979"/>
                  </a:cubicBezTo>
                  <a:lnTo>
                    <a:pt x="34762" y="7979"/>
                  </a:lnTo>
                  <a:cubicBezTo>
                    <a:pt x="34762" y="7979"/>
                    <a:pt x="34762" y="7979"/>
                    <a:pt x="34762" y="7979"/>
                  </a:cubicBezTo>
                  <a:lnTo>
                    <a:pt x="34762" y="7979"/>
                  </a:lnTo>
                  <a:cubicBezTo>
                    <a:pt x="34762" y="7979"/>
                    <a:pt x="34762" y="7979"/>
                    <a:pt x="34762" y="7979"/>
                  </a:cubicBezTo>
                  <a:cubicBezTo>
                    <a:pt x="34762" y="7979"/>
                    <a:pt x="34762" y="7979"/>
                    <a:pt x="34762" y="7979"/>
                  </a:cubicBezTo>
                  <a:lnTo>
                    <a:pt x="34762" y="7979"/>
                  </a:lnTo>
                  <a:cubicBezTo>
                    <a:pt x="34768" y="7980"/>
                    <a:pt x="34920" y="8019"/>
                    <a:pt x="35016" y="8043"/>
                  </a:cubicBezTo>
                  <a:lnTo>
                    <a:pt x="35016" y="8043"/>
                  </a:lnTo>
                  <a:cubicBezTo>
                    <a:pt x="34976" y="8053"/>
                    <a:pt x="34933" y="8064"/>
                    <a:pt x="34885" y="8077"/>
                  </a:cubicBezTo>
                  <a:cubicBezTo>
                    <a:pt x="34879" y="8104"/>
                    <a:pt x="34916" y="8114"/>
                    <a:pt x="34977" y="8114"/>
                  </a:cubicBezTo>
                  <a:cubicBezTo>
                    <a:pt x="35045" y="8114"/>
                    <a:pt x="35146" y="8101"/>
                    <a:pt x="35252" y="8087"/>
                  </a:cubicBezTo>
                  <a:lnTo>
                    <a:pt x="35252" y="8087"/>
                  </a:lnTo>
                  <a:cubicBezTo>
                    <a:pt x="35245" y="8092"/>
                    <a:pt x="35238" y="8097"/>
                    <a:pt x="35230" y="8102"/>
                  </a:cubicBezTo>
                  <a:cubicBezTo>
                    <a:pt x="35249" y="8097"/>
                    <a:pt x="35265" y="8095"/>
                    <a:pt x="35280" y="8095"/>
                  </a:cubicBezTo>
                  <a:cubicBezTo>
                    <a:pt x="35395" y="8095"/>
                    <a:pt x="35408" y="8227"/>
                    <a:pt x="35954" y="8250"/>
                  </a:cubicBezTo>
                  <a:lnTo>
                    <a:pt x="35954" y="8250"/>
                  </a:lnTo>
                  <a:cubicBezTo>
                    <a:pt x="36133" y="8292"/>
                    <a:pt x="36431" y="8365"/>
                    <a:pt x="36602" y="8440"/>
                  </a:cubicBezTo>
                  <a:lnTo>
                    <a:pt x="36602" y="8440"/>
                  </a:lnTo>
                  <a:cubicBezTo>
                    <a:pt x="36642" y="8358"/>
                    <a:pt x="36696" y="8307"/>
                    <a:pt x="36686" y="8263"/>
                  </a:cubicBezTo>
                  <a:lnTo>
                    <a:pt x="36686" y="8263"/>
                  </a:lnTo>
                  <a:cubicBezTo>
                    <a:pt x="36689" y="8263"/>
                    <a:pt x="36692" y="8263"/>
                    <a:pt x="36695" y="8263"/>
                  </a:cubicBezTo>
                  <a:cubicBezTo>
                    <a:pt x="36754" y="8263"/>
                    <a:pt x="36819" y="8262"/>
                    <a:pt x="36890" y="8260"/>
                  </a:cubicBezTo>
                  <a:cubicBezTo>
                    <a:pt x="36752" y="8090"/>
                    <a:pt x="36406" y="7970"/>
                    <a:pt x="36648" y="7970"/>
                  </a:cubicBezTo>
                  <a:cubicBezTo>
                    <a:pt x="36691" y="7970"/>
                    <a:pt x="36752" y="7974"/>
                    <a:pt x="36836" y="7982"/>
                  </a:cubicBezTo>
                  <a:lnTo>
                    <a:pt x="36836" y="7982"/>
                  </a:lnTo>
                  <a:cubicBezTo>
                    <a:pt x="36688" y="7987"/>
                    <a:pt x="36769" y="8060"/>
                    <a:pt x="36801" y="8060"/>
                  </a:cubicBezTo>
                  <a:cubicBezTo>
                    <a:pt x="36815" y="8060"/>
                    <a:pt x="36820" y="8046"/>
                    <a:pt x="36793" y="8007"/>
                  </a:cubicBezTo>
                  <a:lnTo>
                    <a:pt x="36793" y="8007"/>
                  </a:lnTo>
                  <a:cubicBezTo>
                    <a:pt x="37310" y="8062"/>
                    <a:pt x="37724" y="8191"/>
                    <a:pt x="37858" y="8191"/>
                  </a:cubicBezTo>
                  <a:cubicBezTo>
                    <a:pt x="37932" y="8191"/>
                    <a:pt x="37921" y="8152"/>
                    <a:pt x="37794" y="8039"/>
                  </a:cubicBezTo>
                  <a:cubicBezTo>
                    <a:pt x="37729" y="7973"/>
                    <a:pt x="36288" y="7579"/>
                    <a:pt x="34069" y="7001"/>
                  </a:cubicBezTo>
                  <a:close/>
                  <a:moveTo>
                    <a:pt x="36698" y="8341"/>
                  </a:moveTo>
                  <a:lnTo>
                    <a:pt x="36698" y="8341"/>
                  </a:lnTo>
                  <a:cubicBezTo>
                    <a:pt x="36768" y="8407"/>
                    <a:pt x="36973" y="8494"/>
                    <a:pt x="37270" y="8591"/>
                  </a:cubicBezTo>
                  <a:lnTo>
                    <a:pt x="37270" y="8591"/>
                  </a:lnTo>
                  <a:cubicBezTo>
                    <a:pt x="37268" y="8590"/>
                    <a:pt x="37266" y="8590"/>
                    <a:pt x="37264" y="8589"/>
                  </a:cubicBezTo>
                  <a:cubicBezTo>
                    <a:pt x="37229" y="8437"/>
                    <a:pt x="37252" y="8405"/>
                    <a:pt x="37239" y="8405"/>
                  </a:cubicBezTo>
                  <a:lnTo>
                    <a:pt x="37239" y="8405"/>
                  </a:lnTo>
                  <a:cubicBezTo>
                    <a:pt x="37230" y="8405"/>
                    <a:pt x="37203" y="8421"/>
                    <a:pt x="37122" y="8421"/>
                  </a:cubicBezTo>
                  <a:cubicBezTo>
                    <a:pt x="37043" y="8421"/>
                    <a:pt x="36913" y="8405"/>
                    <a:pt x="36698" y="8341"/>
                  </a:cubicBezTo>
                  <a:close/>
                  <a:moveTo>
                    <a:pt x="36602" y="8440"/>
                  </a:moveTo>
                  <a:cubicBezTo>
                    <a:pt x="36577" y="8491"/>
                    <a:pt x="36558" y="8552"/>
                    <a:pt x="36561" y="8631"/>
                  </a:cubicBezTo>
                  <a:cubicBezTo>
                    <a:pt x="36808" y="8580"/>
                    <a:pt x="36759" y="8509"/>
                    <a:pt x="36602" y="8440"/>
                  </a:cubicBezTo>
                  <a:close/>
                  <a:moveTo>
                    <a:pt x="37270" y="8591"/>
                  </a:moveTo>
                  <a:cubicBezTo>
                    <a:pt x="37334" y="8616"/>
                    <a:pt x="37407" y="8639"/>
                    <a:pt x="37488" y="8660"/>
                  </a:cubicBezTo>
                  <a:lnTo>
                    <a:pt x="37488" y="8660"/>
                  </a:lnTo>
                  <a:cubicBezTo>
                    <a:pt x="37411" y="8637"/>
                    <a:pt x="37338" y="8614"/>
                    <a:pt x="37270" y="8591"/>
                  </a:cubicBezTo>
                  <a:close/>
                  <a:moveTo>
                    <a:pt x="41064" y="8668"/>
                  </a:moveTo>
                  <a:cubicBezTo>
                    <a:pt x="41084" y="8681"/>
                    <a:pt x="41109" y="8694"/>
                    <a:pt x="41141" y="8708"/>
                  </a:cubicBezTo>
                  <a:lnTo>
                    <a:pt x="41141" y="8708"/>
                  </a:lnTo>
                  <a:cubicBezTo>
                    <a:pt x="41139" y="8711"/>
                    <a:pt x="41137" y="8714"/>
                    <a:pt x="41135" y="8717"/>
                  </a:cubicBezTo>
                  <a:lnTo>
                    <a:pt x="41135" y="8717"/>
                  </a:lnTo>
                  <a:cubicBezTo>
                    <a:pt x="41099" y="8707"/>
                    <a:pt x="41066" y="8698"/>
                    <a:pt x="41035" y="8691"/>
                  </a:cubicBezTo>
                  <a:lnTo>
                    <a:pt x="41035" y="8691"/>
                  </a:lnTo>
                  <a:cubicBezTo>
                    <a:pt x="41046" y="8682"/>
                    <a:pt x="41055" y="8675"/>
                    <a:pt x="41064" y="8668"/>
                  </a:cubicBezTo>
                  <a:close/>
                  <a:moveTo>
                    <a:pt x="41239" y="8746"/>
                  </a:moveTo>
                  <a:cubicBezTo>
                    <a:pt x="41238" y="8746"/>
                    <a:pt x="41238" y="8746"/>
                    <a:pt x="41238" y="8746"/>
                  </a:cubicBezTo>
                  <a:lnTo>
                    <a:pt x="41238" y="8746"/>
                  </a:lnTo>
                  <a:cubicBezTo>
                    <a:pt x="41241" y="8747"/>
                    <a:pt x="41244" y="8748"/>
                    <a:pt x="41246" y="8749"/>
                  </a:cubicBezTo>
                  <a:cubicBezTo>
                    <a:pt x="41244" y="8748"/>
                    <a:pt x="41241" y="8747"/>
                    <a:pt x="41239" y="8746"/>
                  </a:cubicBezTo>
                  <a:close/>
                  <a:moveTo>
                    <a:pt x="41008" y="8710"/>
                  </a:moveTo>
                  <a:cubicBezTo>
                    <a:pt x="41014" y="8750"/>
                    <a:pt x="41043" y="8779"/>
                    <a:pt x="41100" y="8780"/>
                  </a:cubicBezTo>
                  <a:lnTo>
                    <a:pt x="41100" y="8780"/>
                  </a:lnTo>
                  <a:cubicBezTo>
                    <a:pt x="41066" y="8843"/>
                    <a:pt x="41053" y="8884"/>
                    <a:pt x="41041" y="8884"/>
                  </a:cubicBezTo>
                  <a:cubicBezTo>
                    <a:pt x="41029" y="8884"/>
                    <a:pt x="41017" y="8839"/>
                    <a:pt x="40984" y="8728"/>
                  </a:cubicBezTo>
                  <a:cubicBezTo>
                    <a:pt x="40993" y="8722"/>
                    <a:pt x="41001" y="8716"/>
                    <a:pt x="41008" y="8710"/>
                  </a:cubicBezTo>
                  <a:close/>
                  <a:moveTo>
                    <a:pt x="42028" y="8832"/>
                  </a:moveTo>
                  <a:lnTo>
                    <a:pt x="42028" y="8832"/>
                  </a:lnTo>
                  <a:cubicBezTo>
                    <a:pt x="42040" y="8881"/>
                    <a:pt x="42051" y="8928"/>
                    <a:pt x="42061" y="8971"/>
                  </a:cubicBezTo>
                  <a:lnTo>
                    <a:pt x="42061" y="8971"/>
                  </a:lnTo>
                  <a:cubicBezTo>
                    <a:pt x="42122" y="8999"/>
                    <a:pt x="42185" y="9026"/>
                    <a:pt x="42248" y="9053"/>
                  </a:cubicBezTo>
                  <a:lnTo>
                    <a:pt x="42248" y="9053"/>
                  </a:lnTo>
                  <a:cubicBezTo>
                    <a:pt x="42190" y="8978"/>
                    <a:pt x="42120" y="8904"/>
                    <a:pt x="42028" y="8832"/>
                  </a:cubicBezTo>
                  <a:close/>
                  <a:moveTo>
                    <a:pt x="43359" y="9265"/>
                  </a:moveTo>
                  <a:cubicBezTo>
                    <a:pt x="43257" y="9265"/>
                    <a:pt x="43156" y="9294"/>
                    <a:pt x="43021" y="9352"/>
                  </a:cubicBezTo>
                  <a:lnTo>
                    <a:pt x="43021" y="9352"/>
                  </a:lnTo>
                  <a:cubicBezTo>
                    <a:pt x="43298" y="9447"/>
                    <a:pt x="43529" y="9508"/>
                    <a:pt x="43646" y="9508"/>
                  </a:cubicBezTo>
                  <a:cubicBezTo>
                    <a:pt x="43696" y="9508"/>
                    <a:pt x="43724" y="9497"/>
                    <a:pt x="43727" y="9472"/>
                  </a:cubicBezTo>
                  <a:cubicBezTo>
                    <a:pt x="43944" y="9515"/>
                    <a:pt x="44148" y="9570"/>
                    <a:pt x="44338" y="9637"/>
                  </a:cubicBezTo>
                  <a:lnTo>
                    <a:pt x="44338" y="9637"/>
                  </a:lnTo>
                  <a:cubicBezTo>
                    <a:pt x="44341" y="9634"/>
                    <a:pt x="44343" y="9632"/>
                    <a:pt x="44346" y="9630"/>
                  </a:cubicBezTo>
                  <a:cubicBezTo>
                    <a:pt x="43793" y="9392"/>
                    <a:pt x="43574" y="9265"/>
                    <a:pt x="43359" y="9265"/>
                  </a:cubicBezTo>
                  <a:close/>
                  <a:moveTo>
                    <a:pt x="43052" y="9683"/>
                  </a:moveTo>
                  <a:cubicBezTo>
                    <a:pt x="42943" y="9809"/>
                    <a:pt x="42994" y="9840"/>
                    <a:pt x="43185" y="9856"/>
                  </a:cubicBezTo>
                  <a:lnTo>
                    <a:pt x="43185" y="9856"/>
                  </a:lnTo>
                  <a:cubicBezTo>
                    <a:pt x="43149" y="9774"/>
                    <a:pt x="43102" y="9718"/>
                    <a:pt x="43052" y="9683"/>
                  </a:cubicBezTo>
                  <a:close/>
                  <a:moveTo>
                    <a:pt x="42750" y="9816"/>
                  </a:moveTo>
                  <a:cubicBezTo>
                    <a:pt x="42767" y="9837"/>
                    <a:pt x="42790" y="9856"/>
                    <a:pt x="42820" y="9872"/>
                  </a:cubicBezTo>
                  <a:lnTo>
                    <a:pt x="42820" y="9872"/>
                  </a:lnTo>
                  <a:cubicBezTo>
                    <a:pt x="42855" y="9907"/>
                    <a:pt x="42907" y="9943"/>
                    <a:pt x="42980" y="9977"/>
                  </a:cubicBezTo>
                  <a:cubicBezTo>
                    <a:pt x="42938" y="9948"/>
                    <a:pt x="42899" y="9919"/>
                    <a:pt x="42863" y="9890"/>
                  </a:cubicBezTo>
                  <a:lnTo>
                    <a:pt x="42863" y="9890"/>
                  </a:lnTo>
                  <a:cubicBezTo>
                    <a:pt x="42910" y="9905"/>
                    <a:pt x="42971" y="9915"/>
                    <a:pt x="43051" y="9915"/>
                  </a:cubicBezTo>
                  <a:cubicBezTo>
                    <a:pt x="43095" y="9915"/>
                    <a:pt x="43146" y="9912"/>
                    <a:pt x="43203" y="9906"/>
                  </a:cubicBezTo>
                  <a:cubicBezTo>
                    <a:pt x="43199" y="9894"/>
                    <a:pt x="43195" y="9884"/>
                    <a:pt x="43191" y="9873"/>
                  </a:cubicBezTo>
                  <a:lnTo>
                    <a:pt x="43191" y="9873"/>
                  </a:lnTo>
                  <a:cubicBezTo>
                    <a:pt x="43281" y="9882"/>
                    <a:pt x="43354" y="9887"/>
                    <a:pt x="43408" y="9887"/>
                  </a:cubicBezTo>
                  <a:cubicBezTo>
                    <a:pt x="43455" y="9887"/>
                    <a:pt x="43487" y="9883"/>
                    <a:pt x="43502" y="9875"/>
                  </a:cubicBezTo>
                  <a:cubicBezTo>
                    <a:pt x="43372" y="9868"/>
                    <a:pt x="43266" y="9863"/>
                    <a:pt x="43185" y="9856"/>
                  </a:cubicBezTo>
                  <a:lnTo>
                    <a:pt x="43185" y="9856"/>
                  </a:lnTo>
                  <a:cubicBezTo>
                    <a:pt x="43187" y="9862"/>
                    <a:pt x="43189" y="9868"/>
                    <a:pt x="43191" y="9873"/>
                  </a:cubicBezTo>
                  <a:lnTo>
                    <a:pt x="43191" y="9873"/>
                  </a:lnTo>
                  <a:cubicBezTo>
                    <a:pt x="43080" y="9862"/>
                    <a:pt x="42942" y="9844"/>
                    <a:pt x="42783" y="9821"/>
                  </a:cubicBezTo>
                  <a:lnTo>
                    <a:pt x="42783" y="9821"/>
                  </a:lnTo>
                  <a:cubicBezTo>
                    <a:pt x="42781" y="9819"/>
                    <a:pt x="42780" y="9818"/>
                    <a:pt x="42779" y="9817"/>
                  </a:cubicBezTo>
                  <a:lnTo>
                    <a:pt x="42779" y="9817"/>
                  </a:lnTo>
                  <a:cubicBezTo>
                    <a:pt x="42779" y="9818"/>
                    <a:pt x="42780" y="9819"/>
                    <a:pt x="42781" y="9820"/>
                  </a:cubicBezTo>
                  <a:lnTo>
                    <a:pt x="42781" y="9820"/>
                  </a:lnTo>
                  <a:cubicBezTo>
                    <a:pt x="42771" y="9819"/>
                    <a:pt x="42761" y="9817"/>
                    <a:pt x="42750" y="9816"/>
                  </a:cubicBezTo>
                  <a:close/>
                  <a:moveTo>
                    <a:pt x="40708" y="8355"/>
                  </a:moveTo>
                  <a:cubicBezTo>
                    <a:pt x="40706" y="8588"/>
                    <a:pt x="40838" y="8631"/>
                    <a:pt x="40951" y="8631"/>
                  </a:cubicBezTo>
                  <a:cubicBezTo>
                    <a:pt x="40972" y="8631"/>
                    <a:pt x="40992" y="8630"/>
                    <a:pt x="41011" y="8628"/>
                  </a:cubicBezTo>
                  <a:lnTo>
                    <a:pt x="41011" y="8628"/>
                  </a:lnTo>
                  <a:cubicBezTo>
                    <a:pt x="41013" y="8630"/>
                    <a:pt x="41015" y="8632"/>
                    <a:pt x="41017" y="8634"/>
                  </a:cubicBezTo>
                  <a:lnTo>
                    <a:pt x="41017" y="8634"/>
                  </a:lnTo>
                  <a:cubicBezTo>
                    <a:pt x="41011" y="8651"/>
                    <a:pt x="41008" y="8668"/>
                    <a:pt x="41007" y="8684"/>
                  </a:cubicBezTo>
                  <a:lnTo>
                    <a:pt x="41007" y="8684"/>
                  </a:lnTo>
                  <a:cubicBezTo>
                    <a:pt x="40857" y="8647"/>
                    <a:pt x="40764" y="8636"/>
                    <a:pt x="40679" y="8636"/>
                  </a:cubicBezTo>
                  <a:cubicBezTo>
                    <a:pt x="40534" y="8636"/>
                    <a:pt x="40410" y="8670"/>
                    <a:pt x="40059" y="8670"/>
                  </a:cubicBezTo>
                  <a:cubicBezTo>
                    <a:pt x="39934" y="8670"/>
                    <a:pt x="39780" y="8665"/>
                    <a:pt x="39586" y="8654"/>
                  </a:cubicBezTo>
                  <a:lnTo>
                    <a:pt x="39586" y="8654"/>
                  </a:lnTo>
                  <a:cubicBezTo>
                    <a:pt x="39475" y="8668"/>
                    <a:pt x="40300" y="8786"/>
                    <a:pt x="40282" y="8988"/>
                  </a:cubicBezTo>
                  <a:cubicBezTo>
                    <a:pt x="39482" y="8907"/>
                    <a:pt x="38192" y="8844"/>
                    <a:pt x="37488" y="8660"/>
                  </a:cubicBezTo>
                  <a:lnTo>
                    <a:pt x="37488" y="8660"/>
                  </a:lnTo>
                  <a:cubicBezTo>
                    <a:pt x="38622" y="9005"/>
                    <a:pt x="40692" y="9457"/>
                    <a:pt x="42084" y="9705"/>
                  </a:cubicBezTo>
                  <a:lnTo>
                    <a:pt x="42084" y="9705"/>
                  </a:lnTo>
                  <a:cubicBezTo>
                    <a:pt x="42079" y="9776"/>
                    <a:pt x="42080" y="9873"/>
                    <a:pt x="42085" y="10003"/>
                  </a:cubicBezTo>
                  <a:cubicBezTo>
                    <a:pt x="42090" y="9869"/>
                    <a:pt x="42113" y="9795"/>
                    <a:pt x="42129" y="9713"/>
                  </a:cubicBezTo>
                  <a:lnTo>
                    <a:pt x="42129" y="9713"/>
                  </a:lnTo>
                  <a:cubicBezTo>
                    <a:pt x="42358" y="9753"/>
                    <a:pt x="42567" y="9788"/>
                    <a:pt x="42750" y="9816"/>
                  </a:cubicBezTo>
                  <a:lnTo>
                    <a:pt x="42750" y="9816"/>
                  </a:lnTo>
                  <a:cubicBezTo>
                    <a:pt x="42735" y="9797"/>
                    <a:pt x="42724" y="9776"/>
                    <a:pt x="42716" y="9755"/>
                  </a:cubicBezTo>
                  <a:lnTo>
                    <a:pt x="42716" y="9755"/>
                  </a:lnTo>
                  <a:cubicBezTo>
                    <a:pt x="42735" y="9775"/>
                    <a:pt x="42756" y="9796"/>
                    <a:pt x="42779" y="9817"/>
                  </a:cubicBezTo>
                  <a:lnTo>
                    <a:pt x="42779" y="9817"/>
                  </a:lnTo>
                  <a:cubicBezTo>
                    <a:pt x="42728" y="9718"/>
                    <a:pt x="42806" y="9638"/>
                    <a:pt x="42913" y="9638"/>
                  </a:cubicBezTo>
                  <a:cubicBezTo>
                    <a:pt x="42957" y="9638"/>
                    <a:pt x="43006" y="9651"/>
                    <a:pt x="43052" y="9683"/>
                  </a:cubicBezTo>
                  <a:lnTo>
                    <a:pt x="43052" y="9683"/>
                  </a:lnTo>
                  <a:cubicBezTo>
                    <a:pt x="43063" y="9671"/>
                    <a:pt x="43075" y="9658"/>
                    <a:pt x="43089" y="9644"/>
                  </a:cubicBezTo>
                  <a:cubicBezTo>
                    <a:pt x="42985" y="9577"/>
                    <a:pt x="42898" y="9553"/>
                    <a:pt x="42828" y="9553"/>
                  </a:cubicBezTo>
                  <a:cubicBezTo>
                    <a:pt x="42760" y="9553"/>
                    <a:pt x="42708" y="9576"/>
                    <a:pt x="42671" y="9602"/>
                  </a:cubicBezTo>
                  <a:lnTo>
                    <a:pt x="42671" y="9602"/>
                  </a:lnTo>
                  <a:cubicBezTo>
                    <a:pt x="42666" y="9590"/>
                    <a:pt x="42661" y="9578"/>
                    <a:pt x="42653" y="9567"/>
                  </a:cubicBezTo>
                  <a:cubicBezTo>
                    <a:pt x="43026" y="9430"/>
                    <a:pt x="43067" y="9369"/>
                    <a:pt x="42986" y="9368"/>
                  </a:cubicBezTo>
                  <a:lnTo>
                    <a:pt x="42986" y="9368"/>
                  </a:lnTo>
                  <a:cubicBezTo>
                    <a:pt x="42998" y="9362"/>
                    <a:pt x="43009" y="9357"/>
                    <a:pt x="43021" y="9352"/>
                  </a:cubicBezTo>
                  <a:lnTo>
                    <a:pt x="43021" y="9352"/>
                  </a:lnTo>
                  <a:cubicBezTo>
                    <a:pt x="42782" y="9271"/>
                    <a:pt x="42510" y="9166"/>
                    <a:pt x="42248" y="9053"/>
                  </a:cubicBezTo>
                  <a:lnTo>
                    <a:pt x="42248" y="9053"/>
                  </a:lnTo>
                  <a:cubicBezTo>
                    <a:pt x="42374" y="9218"/>
                    <a:pt x="42442" y="9388"/>
                    <a:pt x="42562" y="9565"/>
                  </a:cubicBezTo>
                  <a:lnTo>
                    <a:pt x="42562" y="9565"/>
                  </a:lnTo>
                  <a:cubicBezTo>
                    <a:pt x="42557" y="9572"/>
                    <a:pt x="42552" y="9579"/>
                    <a:pt x="42547" y="9586"/>
                  </a:cubicBezTo>
                  <a:cubicBezTo>
                    <a:pt x="42554" y="9582"/>
                    <a:pt x="42562" y="9578"/>
                    <a:pt x="42569" y="9574"/>
                  </a:cubicBezTo>
                  <a:lnTo>
                    <a:pt x="42569" y="9574"/>
                  </a:lnTo>
                  <a:cubicBezTo>
                    <a:pt x="42580" y="9590"/>
                    <a:pt x="42591" y="9605"/>
                    <a:pt x="42602" y="9621"/>
                  </a:cubicBezTo>
                  <a:lnTo>
                    <a:pt x="42602" y="9621"/>
                  </a:lnTo>
                  <a:cubicBezTo>
                    <a:pt x="42402" y="9596"/>
                    <a:pt x="42271" y="9527"/>
                    <a:pt x="42189" y="9527"/>
                  </a:cubicBezTo>
                  <a:cubicBezTo>
                    <a:pt x="42174" y="9527"/>
                    <a:pt x="42160" y="9530"/>
                    <a:pt x="42148" y="9536"/>
                  </a:cubicBezTo>
                  <a:lnTo>
                    <a:pt x="42148" y="9536"/>
                  </a:lnTo>
                  <a:cubicBezTo>
                    <a:pt x="42147" y="9419"/>
                    <a:pt x="42127" y="9253"/>
                    <a:pt x="42061" y="8971"/>
                  </a:cubicBezTo>
                  <a:lnTo>
                    <a:pt x="42061" y="8971"/>
                  </a:lnTo>
                  <a:cubicBezTo>
                    <a:pt x="41870" y="8885"/>
                    <a:pt x="41691" y="8798"/>
                    <a:pt x="41540" y="8716"/>
                  </a:cubicBezTo>
                  <a:lnTo>
                    <a:pt x="41540" y="8716"/>
                  </a:lnTo>
                  <a:cubicBezTo>
                    <a:pt x="41486" y="8808"/>
                    <a:pt x="41415" y="8845"/>
                    <a:pt x="41351" y="8845"/>
                  </a:cubicBezTo>
                  <a:cubicBezTo>
                    <a:pt x="41289" y="8845"/>
                    <a:pt x="41235" y="8810"/>
                    <a:pt x="41211" y="8757"/>
                  </a:cubicBezTo>
                  <a:lnTo>
                    <a:pt x="41211" y="8757"/>
                  </a:lnTo>
                  <a:cubicBezTo>
                    <a:pt x="41220" y="8754"/>
                    <a:pt x="41229" y="8750"/>
                    <a:pt x="41238" y="8746"/>
                  </a:cubicBezTo>
                  <a:lnTo>
                    <a:pt x="41238" y="8746"/>
                  </a:lnTo>
                  <a:cubicBezTo>
                    <a:pt x="41226" y="8743"/>
                    <a:pt x="41215" y="8740"/>
                    <a:pt x="41203" y="8736"/>
                  </a:cubicBezTo>
                  <a:lnTo>
                    <a:pt x="41203" y="8736"/>
                  </a:lnTo>
                  <a:cubicBezTo>
                    <a:pt x="41203" y="8735"/>
                    <a:pt x="41203" y="8734"/>
                    <a:pt x="41202" y="8733"/>
                  </a:cubicBezTo>
                  <a:lnTo>
                    <a:pt x="41202" y="8733"/>
                  </a:lnTo>
                  <a:cubicBezTo>
                    <a:pt x="41214" y="8737"/>
                    <a:pt x="41226" y="8741"/>
                    <a:pt x="41239" y="8746"/>
                  </a:cubicBezTo>
                  <a:lnTo>
                    <a:pt x="41239" y="8746"/>
                  </a:lnTo>
                  <a:cubicBezTo>
                    <a:pt x="41289" y="8725"/>
                    <a:pt x="41349" y="8693"/>
                    <a:pt x="41420" y="8648"/>
                  </a:cubicBezTo>
                  <a:lnTo>
                    <a:pt x="41420" y="8648"/>
                  </a:lnTo>
                  <a:cubicBezTo>
                    <a:pt x="41457" y="8670"/>
                    <a:pt x="41497" y="8693"/>
                    <a:pt x="41540" y="8716"/>
                  </a:cubicBezTo>
                  <a:lnTo>
                    <a:pt x="41540" y="8716"/>
                  </a:lnTo>
                  <a:cubicBezTo>
                    <a:pt x="41570" y="8666"/>
                    <a:pt x="41595" y="8599"/>
                    <a:pt x="41610" y="8512"/>
                  </a:cubicBezTo>
                  <a:lnTo>
                    <a:pt x="41610" y="8512"/>
                  </a:lnTo>
                  <a:cubicBezTo>
                    <a:pt x="41540" y="8567"/>
                    <a:pt x="41476" y="8612"/>
                    <a:pt x="41420" y="8648"/>
                  </a:cubicBezTo>
                  <a:lnTo>
                    <a:pt x="41420" y="8648"/>
                  </a:lnTo>
                  <a:cubicBezTo>
                    <a:pt x="41362" y="8614"/>
                    <a:pt x="41311" y="8582"/>
                    <a:pt x="41268" y="8552"/>
                  </a:cubicBezTo>
                  <a:lnTo>
                    <a:pt x="41268" y="8552"/>
                  </a:lnTo>
                  <a:cubicBezTo>
                    <a:pt x="41256" y="8564"/>
                    <a:pt x="41245" y="8575"/>
                    <a:pt x="41235" y="8586"/>
                  </a:cubicBezTo>
                  <a:lnTo>
                    <a:pt x="41235" y="8586"/>
                  </a:lnTo>
                  <a:cubicBezTo>
                    <a:pt x="41243" y="8574"/>
                    <a:pt x="41253" y="8562"/>
                    <a:pt x="41265" y="8550"/>
                  </a:cubicBezTo>
                  <a:lnTo>
                    <a:pt x="41265" y="8550"/>
                  </a:lnTo>
                  <a:cubicBezTo>
                    <a:pt x="41266" y="8550"/>
                    <a:pt x="41267" y="8551"/>
                    <a:pt x="41268" y="8552"/>
                  </a:cubicBezTo>
                  <a:lnTo>
                    <a:pt x="41268" y="8552"/>
                  </a:lnTo>
                  <a:cubicBezTo>
                    <a:pt x="41289" y="8530"/>
                    <a:pt x="41313" y="8509"/>
                    <a:pt x="41339" y="8487"/>
                  </a:cubicBezTo>
                  <a:lnTo>
                    <a:pt x="41339" y="8487"/>
                  </a:lnTo>
                  <a:cubicBezTo>
                    <a:pt x="41309" y="8507"/>
                    <a:pt x="41284" y="8529"/>
                    <a:pt x="41265" y="8550"/>
                  </a:cubicBezTo>
                  <a:lnTo>
                    <a:pt x="41265" y="8550"/>
                  </a:lnTo>
                  <a:cubicBezTo>
                    <a:pt x="41230" y="8525"/>
                    <a:pt x="41200" y="8501"/>
                    <a:pt x="41177" y="8480"/>
                  </a:cubicBezTo>
                  <a:cubicBezTo>
                    <a:pt x="41104" y="8497"/>
                    <a:pt x="41045" y="8562"/>
                    <a:pt x="41020" y="8627"/>
                  </a:cubicBezTo>
                  <a:lnTo>
                    <a:pt x="41020" y="8627"/>
                  </a:lnTo>
                  <a:cubicBezTo>
                    <a:pt x="41017" y="8627"/>
                    <a:pt x="41014" y="8627"/>
                    <a:pt x="41011" y="8628"/>
                  </a:cubicBezTo>
                  <a:lnTo>
                    <a:pt x="41011" y="8628"/>
                  </a:lnTo>
                  <a:cubicBezTo>
                    <a:pt x="40948" y="8567"/>
                    <a:pt x="40946" y="8502"/>
                    <a:pt x="40708" y="8355"/>
                  </a:cubicBezTo>
                  <a:close/>
                  <a:moveTo>
                    <a:pt x="645" y="10226"/>
                  </a:moveTo>
                  <a:cubicBezTo>
                    <a:pt x="642" y="10226"/>
                    <a:pt x="634" y="10232"/>
                    <a:pt x="619" y="10244"/>
                  </a:cubicBezTo>
                  <a:cubicBezTo>
                    <a:pt x="622" y="10256"/>
                    <a:pt x="623" y="10271"/>
                    <a:pt x="623" y="10286"/>
                  </a:cubicBezTo>
                  <a:lnTo>
                    <a:pt x="623" y="10286"/>
                  </a:lnTo>
                  <a:cubicBezTo>
                    <a:pt x="638" y="10249"/>
                    <a:pt x="651" y="10226"/>
                    <a:pt x="645" y="10226"/>
                  </a:cubicBezTo>
                  <a:close/>
                  <a:moveTo>
                    <a:pt x="43163" y="10613"/>
                  </a:moveTo>
                  <a:cubicBezTo>
                    <a:pt x="43436" y="10839"/>
                    <a:pt x="43596" y="10923"/>
                    <a:pt x="43665" y="10923"/>
                  </a:cubicBezTo>
                  <a:cubicBezTo>
                    <a:pt x="43677" y="10923"/>
                    <a:pt x="43686" y="10920"/>
                    <a:pt x="43693" y="10915"/>
                  </a:cubicBezTo>
                  <a:lnTo>
                    <a:pt x="43693" y="10915"/>
                  </a:lnTo>
                  <a:cubicBezTo>
                    <a:pt x="43575" y="10847"/>
                    <a:pt x="43372" y="10759"/>
                    <a:pt x="43163" y="10613"/>
                  </a:cubicBezTo>
                  <a:close/>
                  <a:moveTo>
                    <a:pt x="40274" y="10964"/>
                  </a:moveTo>
                  <a:cubicBezTo>
                    <a:pt x="40264" y="10968"/>
                    <a:pt x="40255" y="10972"/>
                    <a:pt x="40247" y="10977"/>
                  </a:cubicBezTo>
                  <a:cubicBezTo>
                    <a:pt x="40257" y="10973"/>
                    <a:pt x="40266" y="10968"/>
                    <a:pt x="40274" y="10964"/>
                  </a:cubicBezTo>
                  <a:close/>
                  <a:moveTo>
                    <a:pt x="6441" y="1"/>
                  </a:moveTo>
                  <a:cubicBezTo>
                    <a:pt x="5418" y="1"/>
                    <a:pt x="3315" y="879"/>
                    <a:pt x="3288" y="2499"/>
                  </a:cubicBezTo>
                  <a:lnTo>
                    <a:pt x="3288" y="2499"/>
                  </a:lnTo>
                  <a:cubicBezTo>
                    <a:pt x="3320" y="2460"/>
                    <a:pt x="3342" y="2434"/>
                    <a:pt x="3343" y="2432"/>
                  </a:cubicBezTo>
                  <a:lnTo>
                    <a:pt x="3343" y="2432"/>
                  </a:lnTo>
                  <a:cubicBezTo>
                    <a:pt x="3340" y="2437"/>
                    <a:pt x="3333" y="2678"/>
                    <a:pt x="3326" y="2853"/>
                  </a:cubicBezTo>
                  <a:lnTo>
                    <a:pt x="3326" y="2853"/>
                  </a:lnTo>
                  <a:cubicBezTo>
                    <a:pt x="3323" y="2856"/>
                    <a:pt x="3320" y="2859"/>
                    <a:pt x="3317" y="2863"/>
                  </a:cubicBezTo>
                  <a:lnTo>
                    <a:pt x="3317" y="2863"/>
                  </a:lnTo>
                  <a:cubicBezTo>
                    <a:pt x="3296" y="2738"/>
                    <a:pt x="3287" y="2616"/>
                    <a:pt x="3288" y="2499"/>
                  </a:cubicBezTo>
                  <a:lnTo>
                    <a:pt x="3288" y="2499"/>
                  </a:lnTo>
                  <a:cubicBezTo>
                    <a:pt x="3186" y="2623"/>
                    <a:pt x="2975" y="2879"/>
                    <a:pt x="2968" y="2890"/>
                  </a:cubicBezTo>
                  <a:lnTo>
                    <a:pt x="2968" y="2890"/>
                  </a:lnTo>
                  <a:cubicBezTo>
                    <a:pt x="2968" y="2890"/>
                    <a:pt x="2968" y="2890"/>
                    <a:pt x="2968" y="2890"/>
                  </a:cubicBezTo>
                  <a:cubicBezTo>
                    <a:pt x="2977" y="2890"/>
                    <a:pt x="3090" y="2937"/>
                    <a:pt x="3184" y="2976"/>
                  </a:cubicBezTo>
                  <a:lnTo>
                    <a:pt x="3184" y="2976"/>
                  </a:lnTo>
                  <a:cubicBezTo>
                    <a:pt x="3251" y="2929"/>
                    <a:pt x="3293" y="2890"/>
                    <a:pt x="3317" y="2863"/>
                  </a:cubicBezTo>
                  <a:lnTo>
                    <a:pt x="3317" y="2863"/>
                  </a:lnTo>
                  <a:cubicBezTo>
                    <a:pt x="3318" y="2869"/>
                    <a:pt x="3319" y="2875"/>
                    <a:pt x="3320" y="2881"/>
                  </a:cubicBezTo>
                  <a:cubicBezTo>
                    <a:pt x="3322" y="2876"/>
                    <a:pt x="3324" y="2871"/>
                    <a:pt x="3325" y="2866"/>
                  </a:cubicBezTo>
                  <a:lnTo>
                    <a:pt x="3325" y="2866"/>
                  </a:lnTo>
                  <a:cubicBezTo>
                    <a:pt x="3322" y="2959"/>
                    <a:pt x="3318" y="3030"/>
                    <a:pt x="3316" y="3030"/>
                  </a:cubicBezTo>
                  <a:cubicBezTo>
                    <a:pt x="3316" y="3030"/>
                    <a:pt x="3316" y="3030"/>
                    <a:pt x="3316" y="3030"/>
                  </a:cubicBezTo>
                  <a:lnTo>
                    <a:pt x="3316" y="3030"/>
                  </a:lnTo>
                  <a:cubicBezTo>
                    <a:pt x="3316" y="3030"/>
                    <a:pt x="3316" y="3030"/>
                    <a:pt x="3316" y="3030"/>
                  </a:cubicBezTo>
                  <a:cubicBezTo>
                    <a:pt x="3316" y="3030"/>
                    <a:pt x="3316" y="3030"/>
                    <a:pt x="3315" y="3030"/>
                  </a:cubicBezTo>
                  <a:lnTo>
                    <a:pt x="3315" y="3030"/>
                  </a:lnTo>
                  <a:cubicBezTo>
                    <a:pt x="3315" y="3030"/>
                    <a:pt x="3315" y="3030"/>
                    <a:pt x="3316" y="3030"/>
                  </a:cubicBezTo>
                  <a:lnTo>
                    <a:pt x="3316" y="3030"/>
                  </a:lnTo>
                  <a:cubicBezTo>
                    <a:pt x="3313" y="3030"/>
                    <a:pt x="3253" y="3005"/>
                    <a:pt x="3184" y="2976"/>
                  </a:cubicBezTo>
                  <a:lnTo>
                    <a:pt x="3184" y="2976"/>
                  </a:lnTo>
                  <a:cubicBezTo>
                    <a:pt x="3137" y="3009"/>
                    <a:pt x="3078" y="3046"/>
                    <a:pt x="3002" y="3085"/>
                  </a:cubicBezTo>
                  <a:cubicBezTo>
                    <a:pt x="2921" y="3081"/>
                    <a:pt x="3239" y="3058"/>
                    <a:pt x="2585" y="2909"/>
                  </a:cubicBezTo>
                  <a:lnTo>
                    <a:pt x="2585" y="2909"/>
                  </a:lnTo>
                  <a:cubicBezTo>
                    <a:pt x="2655" y="3136"/>
                    <a:pt x="2478" y="3510"/>
                    <a:pt x="1820" y="3709"/>
                  </a:cubicBezTo>
                  <a:cubicBezTo>
                    <a:pt x="1996" y="3719"/>
                    <a:pt x="2374" y="4174"/>
                    <a:pt x="2243" y="4386"/>
                  </a:cubicBezTo>
                  <a:lnTo>
                    <a:pt x="2243" y="4386"/>
                  </a:lnTo>
                  <a:cubicBezTo>
                    <a:pt x="2336" y="4374"/>
                    <a:pt x="2421" y="4369"/>
                    <a:pt x="2491" y="4369"/>
                  </a:cubicBezTo>
                  <a:cubicBezTo>
                    <a:pt x="2673" y="4369"/>
                    <a:pt x="2747" y="4405"/>
                    <a:pt x="2550" y="4455"/>
                  </a:cubicBezTo>
                  <a:cubicBezTo>
                    <a:pt x="2443" y="4582"/>
                    <a:pt x="2470" y="4674"/>
                    <a:pt x="2170" y="4674"/>
                  </a:cubicBezTo>
                  <a:cubicBezTo>
                    <a:pt x="2038" y="4674"/>
                    <a:pt x="1842" y="4656"/>
                    <a:pt x="1542" y="4615"/>
                  </a:cubicBezTo>
                  <a:cubicBezTo>
                    <a:pt x="1625" y="4594"/>
                    <a:pt x="1690" y="4588"/>
                    <a:pt x="1735" y="4588"/>
                  </a:cubicBezTo>
                  <a:lnTo>
                    <a:pt x="1735" y="4588"/>
                  </a:lnTo>
                  <a:cubicBezTo>
                    <a:pt x="1664" y="4569"/>
                    <a:pt x="1539" y="4523"/>
                    <a:pt x="1354" y="4421"/>
                  </a:cubicBezTo>
                  <a:lnTo>
                    <a:pt x="1354" y="4421"/>
                  </a:lnTo>
                  <a:cubicBezTo>
                    <a:pt x="1492" y="4574"/>
                    <a:pt x="1645" y="5860"/>
                    <a:pt x="2236" y="5968"/>
                  </a:cubicBezTo>
                  <a:lnTo>
                    <a:pt x="2236" y="5968"/>
                  </a:lnTo>
                  <a:cubicBezTo>
                    <a:pt x="2352" y="5535"/>
                    <a:pt x="2652" y="5094"/>
                    <a:pt x="2858" y="5094"/>
                  </a:cubicBezTo>
                  <a:cubicBezTo>
                    <a:pt x="2865" y="5094"/>
                    <a:pt x="2872" y="5095"/>
                    <a:pt x="2879" y="5096"/>
                  </a:cubicBezTo>
                  <a:lnTo>
                    <a:pt x="2879" y="5096"/>
                  </a:lnTo>
                  <a:cubicBezTo>
                    <a:pt x="2610" y="5007"/>
                    <a:pt x="2540" y="4981"/>
                    <a:pt x="2497" y="4981"/>
                  </a:cubicBezTo>
                  <a:cubicBezTo>
                    <a:pt x="2440" y="4981"/>
                    <a:pt x="2428" y="5024"/>
                    <a:pt x="2084" y="5024"/>
                  </a:cubicBezTo>
                  <a:cubicBezTo>
                    <a:pt x="1978" y="5024"/>
                    <a:pt x="1841" y="5020"/>
                    <a:pt x="1662" y="5009"/>
                  </a:cubicBezTo>
                  <a:cubicBezTo>
                    <a:pt x="1971" y="4824"/>
                    <a:pt x="2392" y="4740"/>
                    <a:pt x="2599" y="4665"/>
                  </a:cubicBezTo>
                  <a:lnTo>
                    <a:pt x="2599" y="4665"/>
                  </a:lnTo>
                  <a:cubicBezTo>
                    <a:pt x="2661" y="4689"/>
                    <a:pt x="2703" y="4704"/>
                    <a:pt x="2592" y="4727"/>
                  </a:cubicBezTo>
                  <a:cubicBezTo>
                    <a:pt x="2868" y="4710"/>
                    <a:pt x="3079" y="4591"/>
                    <a:pt x="3182" y="4458"/>
                  </a:cubicBezTo>
                  <a:lnTo>
                    <a:pt x="3182" y="4458"/>
                  </a:lnTo>
                  <a:cubicBezTo>
                    <a:pt x="3196" y="5536"/>
                    <a:pt x="2296" y="7562"/>
                    <a:pt x="2632" y="7562"/>
                  </a:cubicBezTo>
                  <a:cubicBezTo>
                    <a:pt x="2641" y="7562"/>
                    <a:pt x="2651" y="7560"/>
                    <a:pt x="2662" y="7557"/>
                  </a:cubicBezTo>
                  <a:lnTo>
                    <a:pt x="2662" y="7557"/>
                  </a:lnTo>
                  <a:cubicBezTo>
                    <a:pt x="2437" y="7630"/>
                    <a:pt x="2384" y="7707"/>
                    <a:pt x="2517" y="7745"/>
                  </a:cubicBezTo>
                  <a:lnTo>
                    <a:pt x="2517" y="7745"/>
                  </a:lnTo>
                  <a:cubicBezTo>
                    <a:pt x="2521" y="7732"/>
                    <a:pt x="2532" y="7724"/>
                    <a:pt x="2547" y="7724"/>
                  </a:cubicBezTo>
                  <a:cubicBezTo>
                    <a:pt x="2565" y="7724"/>
                    <a:pt x="2590" y="7735"/>
                    <a:pt x="2622" y="7762"/>
                  </a:cubicBezTo>
                  <a:lnTo>
                    <a:pt x="2622" y="7762"/>
                  </a:lnTo>
                  <a:cubicBezTo>
                    <a:pt x="2579" y="7758"/>
                    <a:pt x="2544" y="7752"/>
                    <a:pt x="2517" y="7745"/>
                  </a:cubicBezTo>
                  <a:lnTo>
                    <a:pt x="2517" y="7745"/>
                  </a:lnTo>
                  <a:cubicBezTo>
                    <a:pt x="2502" y="7785"/>
                    <a:pt x="2542" y="7877"/>
                    <a:pt x="2661" y="7945"/>
                  </a:cubicBezTo>
                  <a:lnTo>
                    <a:pt x="2661" y="7945"/>
                  </a:lnTo>
                  <a:cubicBezTo>
                    <a:pt x="2663" y="7916"/>
                    <a:pt x="2677" y="7886"/>
                    <a:pt x="2705" y="7856"/>
                  </a:cubicBezTo>
                  <a:lnTo>
                    <a:pt x="2705" y="7856"/>
                  </a:lnTo>
                  <a:cubicBezTo>
                    <a:pt x="2674" y="7814"/>
                    <a:pt x="2646" y="7783"/>
                    <a:pt x="2622" y="7762"/>
                  </a:cubicBezTo>
                  <a:lnTo>
                    <a:pt x="2622" y="7762"/>
                  </a:lnTo>
                  <a:cubicBezTo>
                    <a:pt x="2660" y="7766"/>
                    <a:pt x="2705" y="7768"/>
                    <a:pt x="2757" y="7768"/>
                  </a:cubicBezTo>
                  <a:cubicBezTo>
                    <a:pt x="2781" y="7768"/>
                    <a:pt x="2807" y="7767"/>
                    <a:pt x="2834" y="7766"/>
                  </a:cubicBezTo>
                  <a:lnTo>
                    <a:pt x="2834" y="7766"/>
                  </a:lnTo>
                  <a:cubicBezTo>
                    <a:pt x="2777" y="7792"/>
                    <a:pt x="2734" y="7824"/>
                    <a:pt x="2705" y="7856"/>
                  </a:cubicBezTo>
                  <a:lnTo>
                    <a:pt x="2705" y="7856"/>
                  </a:lnTo>
                  <a:cubicBezTo>
                    <a:pt x="2732" y="7893"/>
                    <a:pt x="2762" y="7940"/>
                    <a:pt x="2794" y="7998"/>
                  </a:cubicBezTo>
                  <a:lnTo>
                    <a:pt x="2794" y="7998"/>
                  </a:lnTo>
                  <a:cubicBezTo>
                    <a:pt x="2742" y="7984"/>
                    <a:pt x="2697" y="7966"/>
                    <a:pt x="2661" y="7945"/>
                  </a:cubicBezTo>
                  <a:lnTo>
                    <a:pt x="2661" y="7945"/>
                  </a:lnTo>
                  <a:cubicBezTo>
                    <a:pt x="2656" y="8007"/>
                    <a:pt x="2710" y="8056"/>
                    <a:pt x="2822" y="8056"/>
                  </a:cubicBezTo>
                  <a:cubicBezTo>
                    <a:pt x="2872" y="8056"/>
                    <a:pt x="2934" y="8046"/>
                    <a:pt x="3007" y="8023"/>
                  </a:cubicBezTo>
                  <a:cubicBezTo>
                    <a:pt x="2948" y="8023"/>
                    <a:pt x="2895" y="8018"/>
                    <a:pt x="2847" y="8010"/>
                  </a:cubicBezTo>
                  <a:lnTo>
                    <a:pt x="2847" y="8010"/>
                  </a:lnTo>
                  <a:cubicBezTo>
                    <a:pt x="3165" y="7942"/>
                    <a:pt x="3278" y="7925"/>
                    <a:pt x="3282" y="7884"/>
                  </a:cubicBezTo>
                  <a:lnTo>
                    <a:pt x="3282" y="7884"/>
                  </a:lnTo>
                  <a:cubicBezTo>
                    <a:pt x="3360" y="7919"/>
                    <a:pt x="3461" y="7958"/>
                    <a:pt x="3595" y="8005"/>
                  </a:cubicBezTo>
                  <a:lnTo>
                    <a:pt x="3595" y="8005"/>
                  </a:lnTo>
                  <a:cubicBezTo>
                    <a:pt x="3482" y="7950"/>
                    <a:pt x="3409" y="7848"/>
                    <a:pt x="3368" y="7713"/>
                  </a:cubicBezTo>
                  <a:lnTo>
                    <a:pt x="3368" y="7713"/>
                  </a:lnTo>
                  <a:cubicBezTo>
                    <a:pt x="3380" y="7711"/>
                    <a:pt x="3392" y="7710"/>
                    <a:pt x="3403" y="7708"/>
                  </a:cubicBezTo>
                  <a:cubicBezTo>
                    <a:pt x="3391" y="7706"/>
                    <a:pt x="3378" y="7705"/>
                    <a:pt x="3366" y="7704"/>
                  </a:cubicBezTo>
                  <a:lnTo>
                    <a:pt x="3366" y="7704"/>
                  </a:lnTo>
                  <a:cubicBezTo>
                    <a:pt x="3102" y="6781"/>
                    <a:pt x="4310" y="4349"/>
                    <a:pt x="4628" y="4349"/>
                  </a:cubicBezTo>
                  <a:cubicBezTo>
                    <a:pt x="4644" y="4349"/>
                    <a:pt x="4658" y="4355"/>
                    <a:pt x="4669" y="4368"/>
                  </a:cubicBezTo>
                  <a:lnTo>
                    <a:pt x="4669" y="4368"/>
                  </a:lnTo>
                  <a:cubicBezTo>
                    <a:pt x="3916" y="3130"/>
                    <a:pt x="5084" y="2051"/>
                    <a:pt x="6037" y="2051"/>
                  </a:cubicBezTo>
                  <a:cubicBezTo>
                    <a:pt x="6114" y="2051"/>
                    <a:pt x="6189" y="2058"/>
                    <a:pt x="6262" y="2072"/>
                  </a:cubicBezTo>
                  <a:cubicBezTo>
                    <a:pt x="6274" y="2071"/>
                    <a:pt x="6288" y="2071"/>
                    <a:pt x="6305" y="2071"/>
                  </a:cubicBezTo>
                  <a:cubicBezTo>
                    <a:pt x="8261" y="2071"/>
                    <a:pt x="40267" y="10504"/>
                    <a:pt x="40122" y="10856"/>
                  </a:cubicBezTo>
                  <a:cubicBezTo>
                    <a:pt x="40691" y="10630"/>
                    <a:pt x="40513" y="10497"/>
                    <a:pt x="40542" y="10497"/>
                  </a:cubicBezTo>
                  <a:lnTo>
                    <a:pt x="40542" y="10497"/>
                  </a:lnTo>
                  <a:cubicBezTo>
                    <a:pt x="40562" y="10497"/>
                    <a:pt x="40681" y="10560"/>
                    <a:pt x="41214" y="10701"/>
                  </a:cubicBezTo>
                  <a:cubicBezTo>
                    <a:pt x="41188" y="10700"/>
                    <a:pt x="41163" y="10700"/>
                    <a:pt x="41140" y="10700"/>
                  </a:cubicBezTo>
                  <a:cubicBezTo>
                    <a:pt x="40358" y="10700"/>
                    <a:pt x="40444" y="10872"/>
                    <a:pt x="40274" y="10964"/>
                  </a:cubicBezTo>
                  <a:lnTo>
                    <a:pt x="40274" y="10964"/>
                  </a:lnTo>
                  <a:cubicBezTo>
                    <a:pt x="40368" y="10925"/>
                    <a:pt x="40548" y="10909"/>
                    <a:pt x="40770" y="10909"/>
                  </a:cubicBezTo>
                  <a:cubicBezTo>
                    <a:pt x="41660" y="10909"/>
                    <a:pt x="43230" y="11162"/>
                    <a:pt x="42755" y="11204"/>
                  </a:cubicBezTo>
                  <a:cubicBezTo>
                    <a:pt x="43438" y="11542"/>
                    <a:pt x="44448" y="12006"/>
                    <a:pt x="45124" y="12664"/>
                  </a:cubicBezTo>
                  <a:lnTo>
                    <a:pt x="45124" y="12664"/>
                  </a:lnTo>
                  <a:cubicBezTo>
                    <a:pt x="44728" y="11600"/>
                    <a:pt x="44303" y="10811"/>
                    <a:pt x="43567" y="10673"/>
                  </a:cubicBezTo>
                  <a:lnTo>
                    <a:pt x="43567" y="10673"/>
                  </a:lnTo>
                  <a:cubicBezTo>
                    <a:pt x="43682" y="10788"/>
                    <a:pt x="43731" y="10888"/>
                    <a:pt x="43693" y="10915"/>
                  </a:cubicBezTo>
                  <a:lnTo>
                    <a:pt x="43693" y="10915"/>
                  </a:lnTo>
                  <a:cubicBezTo>
                    <a:pt x="43831" y="10995"/>
                    <a:pt x="43853" y="11048"/>
                    <a:pt x="43628" y="11136"/>
                  </a:cubicBezTo>
                  <a:lnTo>
                    <a:pt x="43628" y="11136"/>
                  </a:lnTo>
                  <a:cubicBezTo>
                    <a:pt x="43597" y="11093"/>
                    <a:pt x="43443" y="11058"/>
                    <a:pt x="43181" y="11058"/>
                  </a:cubicBezTo>
                  <a:cubicBezTo>
                    <a:pt x="43120" y="11058"/>
                    <a:pt x="43052" y="11060"/>
                    <a:pt x="42978" y="11065"/>
                  </a:cubicBezTo>
                  <a:cubicBezTo>
                    <a:pt x="43293" y="10949"/>
                    <a:pt x="6329" y="1945"/>
                    <a:pt x="6721" y="1558"/>
                  </a:cubicBezTo>
                  <a:cubicBezTo>
                    <a:pt x="6597" y="1460"/>
                    <a:pt x="6462" y="1415"/>
                    <a:pt x="6316" y="1415"/>
                  </a:cubicBezTo>
                  <a:cubicBezTo>
                    <a:pt x="5602" y="1415"/>
                    <a:pt x="4604" y="2472"/>
                    <a:pt x="3183" y="3628"/>
                  </a:cubicBezTo>
                  <a:lnTo>
                    <a:pt x="3183" y="3628"/>
                  </a:lnTo>
                  <a:cubicBezTo>
                    <a:pt x="4311" y="1925"/>
                    <a:pt x="5470" y="906"/>
                    <a:pt x="6555" y="906"/>
                  </a:cubicBezTo>
                  <a:cubicBezTo>
                    <a:pt x="6685" y="906"/>
                    <a:pt x="6814" y="921"/>
                    <a:pt x="6941" y="950"/>
                  </a:cubicBezTo>
                  <a:cubicBezTo>
                    <a:pt x="7438" y="1178"/>
                    <a:pt x="34241" y="7830"/>
                    <a:pt x="34488" y="7830"/>
                  </a:cubicBezTo>
                  <a:cubicBezTo>
                    <a:pt x="34490" y="7830"/>
                    <a:pt x="34490" y="7829"/>
                    <a:pt x="34489" y="7828"/>
                  </a:cubicBezTo>
                  <a:cubicBezTo>
                    <a:pt x="34217" y="7525"/>
                    <a:pt x="33740" y="7548"/>
                    <a:pt x="34486" y="7532"/>
                  </a:cubicBezTo>
                  <a:cubicBezTo>
                    <a:pt x="34121" y="7091"/>
                    <a:pt x="33800" y="7285"/>
                    <a:pt x="33687" y="6902"/>
                  </a:cubicBezTo>
                  <a:lnTo>
                    <a:pt x="33687" y="6902"/>
                  </a:lnTo>
                  <a:cubicBezTo>
                    <a:pt x="25521" y="4782"/>
                    <a:pt x="8025" y="452"/>
                    <a:pt x="7884" y="312"/>
                  </a:cubicBezTo>
                  <a:lnTo>
                    <a:pt x="7884" y="312"/>
                  </a:lnTo>
                  <a:cubicBezTo>
                    <a:pt x="7505" y="490"/>
                    <a:pt x="7587" y="366"/>
                    <a:pt x="8165" y="649"/>
                  </a:cubicBezTo>
                  <a:cubicBezTo>
                    <a:pt x="8125" y="652"/>
                    <a:pt x="8086" y="654"/>
                    <a:pt x="8050" y="654"/>
                  </a:cubicBezTo>
                  <a:cubicBezTo>
                    <a:pt x="7424" y="654"/>
                    <a:pt x="7343" y="208"/>
                    <a:pt x="7797" y="127"/>
                  </a:cubicBezTo>
                  <a:lnTo>
                    <a:pt x="7797" y="127"/>
                  </a:lnTo>
                  <a:cubicBezTo>
                    <a:pt x="7560" y="163"/>
                    <a:pt x="7522" y="203"/>
                    <a:pt x="7426" y="203"/>
                  </a:cubicBezTo>
                  <a:cubicBezTo>
                    <a:pt x="7341" y="203"/>
                    <a:pt x="7209" y="172"/>
                    <a:pt x="6855" y="79"/>
                  </a:cubicBezTo>
                  <a:cubicBezTo>
                    <a:pt x="6759" y="26"/>
                    <a:pt x="6616" y="1"/>
                    <a:pt x="6441" y="1"/>
                  </a:cubicBezTo>
                  <a:close/>
                  <a:moveTo>
                    <a:pt x="45124" y="12664"/>
                  </a:moveTo>
                  <a:cubicBezTo>
                    <a:pt x="45307" y="13157"/>
                    <a:pt x="45484" y="13710"/>
                    <a:pt x="45684" y="14284"/>
                  </a:cubicBezTo>
                  <a:lnTo>
                    <a:pt x="45684" y="14284"/>
                  </a:lnTo>
                  <a:cubicBezTo>
                    <a:pt x="45740" y="14226"/>
                    <a:pt x="45791" y="14167"/>
                    <a:pt x="45835" y="14105"/>
                  </a:cubicBezTo>
                  <a:lnTo>
                    <a:pt x="45835" y="14105"/>
                  </a:lnTo>
                  <a:cubicBezTo>
                    <a:pt x="45825" y="13542"/>
                    <a:pt x="45537" y="13067"/>
                    <a:pt x="45124" y="12664"/>
                  </a:cubicBezTo>
                  <a:close/>
                  <a:moveTo>
                    <a:pt x="2247" y="6915"/>
                  </a:moveTo>
                  <a:lnTo>
                    <a:pt x="2247" y="6915"/>
                  </a:lnTo>
                  <a:cubicBezTo>
                    <a:pt x="2088" y="6976"/>
                    <a:pt x="1957" y="6926"/>
                    <a:pt x="1572" y="7185"/>
                  </a:cubicBezTo>
                  <a:lnTo>
                    <a:pt x="1572" y="7185"/>
                  </a:lnTo>
                  <a:cubicBezTo>
                    <a:pt x="1541" y="7100"/>
                    <a:pt x="1515" y="7026"/>
                    <a:pt x="1410" y="6950"/>
                  </a:cubicBezTo>
                  <a:lnTo>
                    <a:pt x="1410" y="6950"/>
                  </a:lnTo>
                  <a:cubicBezTo>
                    <a:pt x="1453" y="7130"/>
                    <a:pt x="955" y="8825"/>
                    <a:pt x="964" y="8825"/>
                  </a:cubicBezTo>
                  <a:cubicBezTo>
                    <a:pt x="964" y="8825"/>
                    <a:pt x="964" y="8824"/>
                    <a:pt x="965" y="8823"/>
                  </a:cubicBezTo>
                  <a:lnTo>
                    <a:pt x="965" y="8823"/>
                  </a:lnTo>
                  <a:cubicBezTo>
                    <a:pt x="961" y="8873"/>
                    <a:pt x="965" y="8925"/>
                    <a:pt x="980" y="8958"/>
                  </a:cubicBezTo>
                  <a:lnTo>
                    <a:pt x="980" y="8958"/>
                  </a:lnTo>
                  <a:cubicBezTo>
                    <a:pt x="965" y="8978"/>
                    <a:pt x="955" y="9014"/>
                    <a:pt x="951" y="9014"/>
                  </a:cubicBezTo>
                  <a:cubicBezTo>
                    <a:pt x="949" y="9014"/>
                    <a:pt x="948" y="9008"/>
                    <a:pt x="948" y="8992"/>
                  </a:cubicBezTo>
                  <a:cubicBezTo>
                    <a:pt x="914" y="8992"/>
                    <a:pt x="749" y="9514"/>
                    <a:pt x="765" y="9799"/>
                  </a:cubicBezTo>
                  <a:cubicBezTo>
                    <a:pt x="897" y="9846"/>
                    <a:pt x="968" y="9994"/>
                    <a:pt x="919" y="9994"/>
                  </a:cubicBezTo>
                  <a:cubicBezTo>
                    <a:pt x="900" y="9994"/>
                    <a:pt x="863" y="9971"/>
                    <a:pt x="805" y="9913"/>
                  </a:cubicBezTo>
                  <a:lnTo>
                    <a:pt x="805" y="9913"/>
                  </a:lnTo>
                  <a:cubicBezTo>
                    <a:pt x="807" y="9959"/>
                    <a:pt x="800" y="9973"/>
                    <a:pt x="791" y="9973"/>
                  </a:cubicBezTo>
                  <a:cubicBezTo>
                    <a:pt x="779" y="9973"/>
                    <a:pt x="762" y="9946"/>
                    <a:pt x="758" y="9946"/>
                  </a:cubicBezTo>
                  <a:lnTo>
                    <a:pt x="758" y="9946"/>
                  </a:lnTo>
                  <a:cubicBezTo>
                    <a:pt x="756" y="9946"/>
                    <a:pt x="758" y="9956"/>
                    <a:pt x="768" y="9984"/>
                  </a:cubicBezTo>
                  <a:cubicBezTo>
                    <a:pt x="759" y="9968"/>
                    <a:pt x="750" y="9960"/>
                    <a:pt x="741" y="9960"/>
                  </a:cubicBezTo>
                  <a:cubicBezTo>
                    <a:pt x="693" y="9960"/>
                    <a:pt x="654" y="10188"/>
                    <a:pt x="663" y="10362"/>
                  </a:cubicBezTo>
                  <a:cubicBezTo>
                    <a:pt x="656" y="10365"/>
                    <a:pt x="650" y="10367"/>
                    <a:pt x="646" y="10367"/>
                  </a:cubicBezTo>
                  <a:cubicBezTo>
                    <a:pt x="619" y="10367"/>
                    <a:pt x="623" y="10326"/>
                    <a:pt x="623" y="10286"/>
                  </a:cubicBezTo>
                  <a:lnTo>
                    <a:pt x="623" y="10286"/>
                  </a:lnTo>
                  <a:cubicBezTo>
                    <a:pt x="607" y="10324"/>
                    <a:pt x="590" y="10376"/>
                    <a:pt x="587" y="10436"/>
                  </a:cubicBezTo>
                  <a:cubicBezTo>
                    <a:pt x="589" y="10428"/>
                    <a:pt x="591" y="10425"/>
                    <a:pt x="591" y="10425"/>
                  </a:cubicBezTo>
                  <a:lnTo>
                    <a:pt x="591" y="10425"/>
                  </a:lnTo>
                  <a:cubicBezTo>
                    <a:pt x="593" y="10425"/>
                    <a:pt x="229" y="11638"/>
                    <a:pt x="290" y="11783"/>
                  </a:cubicBezTo>
                  <a:cubicBezTo>
                    <a:pt x="0" y="12743"/>
                    <a:pt x="47" y="13752"/>
                    <a:pt x="302" y="14642"/>
                  </a:cubicBezTo>
                  <a:cubicBezTo>
                    <a:pt x="325" y="14533"/>
                    <a:pt x="330" y="14405"/>
                    <a:pt x="311" y="14357"/>
                  </a:cubicBezTo>
                  <a:lnTo>
                    <a:pt x="311" y="14357"/>
                  </a:lnTo>
                  <a:cubicBezTo>
                    <a:pt x="621" y="14765"/>
                    <a:pt x="1007" y="14611"/>
                    <a:pt x="1324" y="14725"/>
                  </a:cubicBezTo>
                  <a:cubicBezTo>
                    <a:pt x="904" y="13983"/>
                    <a:pt x="798" y="12905"/>
                    <a:pt x="1030" y="11966"/>
                  </a:cubicBezTo>
                  <a:lnTo>
                    <a:pt x="1030" y="11966"/>
                  </a:lnTo>
                  <a:cubicBezTo>
                    <a:pt x="1030" y="11968"/>
                    <a:pt x="1030" y="11968"/>
                    <a:pt x="1030" y="11968"/>
                  </a:cubicBezTo>
                  <a:cubicBezTo>
                    <a:pt x="1055" y="11968"/>
                    <a:pt x="1844" y="8806"/>
                    <a:pt x="1817" y="8493"/>
                  </a:cubicBezTo>
                  <a:lnTo>
                    <a:pt x="1817" y="8493"/>
                  </a:lnTo>
                  <a:cubicBezTo>
                    <a:pt x="1838" y="8501"/>
                    <a:pt x="1859" y="8508"/>
                    <a:pt x="1878" y="8519"/>
                  </a:cubicBezTo>
                  <a:cubicBezTo>
                    <a:pt x="1878" y="8519"/>
                    <a:pt x="1878" y="8519"/>
                    <a:pt x="1878" y="8519"/>
                  </a:cubicBezTo>
                  <a:cubicBezTo>
                    <a:pt x="1881" y="8519"/>
                    <a:pt x="1915" y="8369"/>
                    <a:pt x="1917" y="8366"/>
                  </a:cubicBezTo>
                  <a:cubicBezTo>
                    <a:pt x="1853" y="8352"/>
                    <a:pt x="1797" y="8334"/>
                    <a:pt x="1767" y="8299"/>
                  </a:cubicBezTo>
                  <a:lnTo>
                    <a:pt x="1767" y="8299"/>
                  </a:lnTo>
                  <a:cubicBezTo>
                    <a:pt x="1708" y="8440"/>
                    <a:pt x="1756" y="8469"/>
                    <a:pt x="1815" y="8492"/>
                  </a:cubicBezTo>
                  <a:lnTo>
                    <a:pt x="1815" y="8492"/>
                  </a:lnTo>
                  <a:cubicBezTo>
                    <a:pt x="1813" y="8549"/>
                    <a:pt x="1797" y="8570"/>
                    <a:pt x="1772" y="8570"/>
                  </a:cubicBezTo>
                  <a:cubicBezTo>
                    <a:pt x="1708" y="8570"/>
                    <a:pt x="1591" y="8428"/>
                    <a:pt x="1544" y="8427"/>
                  </a:cubicBezTo>
                  <a:lnTo>
                    <a:pt x="1544" y="8427"/>
                  </a:lnTo>
                  <a:cubicBezTo>
                    <a:pt x="1618" y="8223"/>
                    <a:pt x="1797" y="8054"/>
                    <a:pt x="1987" y="8035"/>
                  </a:cubicBezTo>
                  <a:cubicBezTo>
                    <a:pt x="1988" y="8040"/>
                    <a:pt x="1989" y="8043"/>
                    <a:pt x="1991" y="8043"/>
                  </a:cubicBezTo>
                  <a:cubicBezTo>
                    <a:pt x="2025" y="8043"/>
                    <a:pt x="2275" y="7116"/>
                    <a:pt x="2247" y="6915"/>
                  </a:cubicBezTo>
                  <a:close/>
                  <a:moveTo>
                    <a:pt x="2119" y="14714"/>
                  </a:moveTo>
                  <a:lnTo>
                    <a:pt x="2119" y="14714"/>
                  </a:lnTo>
                  <a:cubicBezTo>
                    <a:pt x="2109" y="14735"/>
                    <a:pt x="2171" y="14770"/>
                    <a:pt x="2248" y="14794"/>
                  </a:cubicBezTo>
                  <a:lnTo>
                    <a:pt x="2248" y="14794"/>
                  </a:lnTo>
                  <a:cubicBezTo>
                    <a:pt x="2208" y="14764"/>
                    <a:pt x="2165" y="14737"/>
                    <a:pt x="2119" y="14714"/>
                  </a:cubicBezTo>
                  <a:close/>
                  <a:moveTo>
                    <a:pt x="3303" y="15299"/>
                  </a:moveTo>
                  <a:cubicBezTo>
                    <a:pt x="3300" y="15299"/>
                    <a:pt x="3298" y="15299"/>
                    <a:pt x="3295" y="15299"/>
                  </a:cubicBezTo>
                  <a:lnTo>
                    <a:pt x="3295" y="15299"/>
                  </a:lnTo>
                  <a:cubicBezTo>
                    <a:pt x="3361" y="15331"/>
                    <a:pt x="3428" y="15360"/>
                    <a:pt x="3496" y="15386"/>
                  </a:cubicBezTo>
                  <a:cubicBezTo>
                    <a:pt x="3427" y="15325"/>
                    <a:pt x="3361" y="15299"/>
                    <a:pt x="3303" y="15299"/>
                  </a:cubicBezTo>
                  <a:close/>
                  <a:moveTo>
                    <a:pt x="4354" y="15509"/>
                  </a:moveTo>
                  <a:lnTo>
                    <a:pt x="4354" y="15509"/>
                  </a:lnTo>
                  <a:cubicBezTo>
                    <a:pt x="4350" y="15509"/>
                    <a:pt x="4358" y="15512"/>
                    <a:pt x="4395" y="15520"/>
                  </a:cubicBezTo>
                  <a:lnTo>
                    <a:pt x="4395" y="15520"/>
                  </a:lnTo>
                  <a:cubicBezTo>
                    <a:pt x="4409" y="15518"/>
                    <a:pt x="4362" y="15509"/>
                    <a:pt x="4354" y="15509"/>
                  </a:cubicBezTo>
                  <a:close/>
                  <a:moveTo>
                    <a:pt x="2677" y="8565"/>
                  </a:moveTo>
                  <a:cubicBezTo>
                    <a:pt x="2590" y="8565"/>
                    <a:pt x="2516" y="8615"/>
                    <a:pt x="2439" y="8765"/>
                  </a:cubicBezTo>
                  <a:cubicBezTo>
                    <a:pt x="2382" y="8788"/>
                    <a:pt x="1549" y="12018"/>
                    <a:pt x="1526" y="12018"/>
                  </a:cubicBezTo>
                  <a:cubicBezTo>
                    <a:pt x="1526" y="12018"/>
                    <a:pt x="1526" y="12018"/>
                    <a:pt x="1526" y="12017"/>
                  </a:cubicBezTo>
                  <a:lnTo>
                    <a:pt x="1526" y="12017"/>
                  </a:lnTo>
                  <a:cubicBezTo>
                    <a:pt x="1359" y="12903"/>
                    <a:pt x="1465" y="13879"/>
                    <a:pt x="1901" y="14732"/>
                  </a:cubicBezTo>
                  <a:cubicBezTo>
                    <a:pt x="1990" y="14684"/>
                    <a:pt x="2075" y="14667"/>
                    <a:pt x="2154" y="14667"/>
                  </a:cubicBezTo>
                  <a:cubicBezTo>
                    <a:pt x="2292" y="14667"/>
                    <a:pt x="2411" y="14718"/>
                    <a:pt x="2499" y="14741"/>
                  </a:cubicBezTo>
                  <a:cubicBezTo>
                    <a:pt x="2514" y="14801"/>
                    <a:pt x="2468" y="14822"/>
                    <a:pt x="2404" y="14822"/>
                  </a:cubicBezTo>
                  <a:cubicBezTo>
                    <a:pt x="2357" y="14822"/>
                    <a:pt x="2299" y="14810"/>
                    <a:pt x="2248" y="14794"/>
                  </a:cubicBezTo>
                  <a:lnTo>
                    <a:pt x="2248" y="14794"/>
                  </a:lnTo>
                  <a:cubicBezTo>
                    <a:pt x="2562" y="15027"/>
                    <a:pt x="2722" y="15425"/>
                    <a:pt x="3067" y="15639"/>
                  </a:cubicBezTo>
                  <a:lnTo>
                    <a:pt x="3067" y="15639"/>
                  </a:lnTo>
                  <a:cubicBezTo>
                    <a:pt x="3071" y="15664"/>
                    <a:pt x="3080" y="15698"/>
                    <a:pt x="3093" y="15698"/>
                  </a:cubicBezTo>
                  <a:cubicBezTo>
                    <a:pt x="3098" y="15698"/>
                    <a:pt x="3103" y="15693"/>
                    <a:pt x="3109" y="15683"/>
                  </a:cubicBezTo>
                  <a:cubicBezTo>
                    <a:pt x="3065" y="15471"/>
                    <a:pt x="3154" y="15305"/>
                    <a:pt x="3295" y="15299"/>
                  </a:cubicBezTo>
                  <a:lnTo>
                    <a:pt x="3295" y="15299"/>
                  </a:lnTo>
                  <a:cubicBezTo>
                    <a:pt x="2283" y="14800"/>
                    <a:pt x="1694" y="13559"/>
                    <a:pt x="2006" y="12055"/>
                  </a:cubicBezTo>
                  <a:lnTo>
                    <a:pt x="2006" y="12055"/>
                  </a:lnTo>
                  <a:cubicBezTo>
                    <a:pt x="2006" y="12057"/>
                    <a:pt x="2006" y="12058"/>
                    <a:pt x="2007" y="12058"/>
                  </a:cubicBezTo>
                  <a:cubicBezTo>
                    <a:pt x="2045" y="12058"/>
                    <a:pt x="2885" y="8710"/>
                    <a:pt x="2957" y="8657"/>
                  </a:cubicBezTo>
                  <a:lnTo>
                    <a:pt x="2957" y="8657"/>
                  </a:lnTo>
                  <a:cubicBezTo>
                    <a:pt x="2958" y="8657"/>
                    <a:pt x="2959" y="8658"/>
                    <a:pt x="2961" y="8658"/>
                  </a:cubicBezTo>
                  <a:cubicBezTo>
                    <a:pt x="2960" y="8657"/>
                    <a:pt x="2959" y="8656"/>
                    <a:pt x="2959" y="8656"/>
                  </a:cubicBezTo>
                  <a:cubicBezTo>
                    <a:pt x="2958" y="8656"/>
                    <a:pt x="2958" y="8656"/>
                    <a:pt x="2957" y="8657"/>
                  </a:cubicBezTo>
                  <a:lnTo>
                    <a:pt x="2957" y="8657"/>
                  </a:lnTo>
                  <a:cubicBezTo>
                    <a:pt x="2847" y="8608"/>
                    <a:pt x="2757" y="8565"/>
                    <a:pt x="2677" y="8565"/>
                  </a:cubicBezTo>
                  <a:close/>
                  <a:moveTo>
                    <a:pt x="5070" y="15757"/>
                  </a:moveTo>
                  <a:cubicBezTo>
                    <a:pt x="5081" y="15840"/>
                    <a:pt x="5104" y="15956"/>
                    <a:pt x="5096" y="16005"/>
                  </a:cubicBezTo>
                  <a:cubicBezTo>
                    <a:pt x="4862" y="15982"/>
                    <a:pt x="4780" y="15891"/>
                    <a:pt x="4797" y="15815"/>
                  </a:cubicBezTo>
                  <a:lnTo>
                    <a:pt x="4797" y="15815"/>
                  </a:lnTo>
                  <a:cubicBezTo>
                    <a:pt x="4800" y="15820"/>
                    <a:pt x="4813" y="15823"/>
                    <a:pt x="4831" y="15823"/>
                  </a:cubicBezTo>
                  <a:cubicBezTo>
                    <a:pt x="4890" y="15823"/>
                    <a:pt x="5011" y="15795"/>
                    <a:pt x="5070" y="15757"/>
                  </a:cubicBezTo>
                  <a:close/>
                  <a:moveTo>
                    <a:pt x="2696" y="16267"/>
                  </a:moveTo>
                  <a:lnTo>
                    <a:pt x="2696" y="16267"/>
                  </a:lnTo>
                  <a:cubicBezTo>
                    <a:pt x="2714" y="16270"/>
                    <a:pt x="2732" y="16272"/>
                    <a:pt x="2751" y="16275"/>
                  </a:cubicBezTo>
                  <a:lnTo>
                    <a:pt x="2751" y="16275"/>
                  </a:lnTo>
                  <a:cubicBezTo>
                    <a:pt x="2736" y="16270"/>
                    <a:pt x="2717" y="16267"/>
                    <a:pt x="2696" y="16267"/>
                  </a:cubicBezTo>
                  <a:close/>
                  <a:moveTo>
                    <a:pt x="1753" y="16254"/>
                  </a:moveTo>
                  <a:cubicBezTo>
                    <a:pt x="1630" y="16254"/>
                    <a:pt x="1502" y="16262"/>
                    <a:pt x="1375" y="16276"/>
                  </a:cubicBezTo>
                  <a:cubicBezTo>
                    <a:pt x="1656" y="16587"/>
                    <a:pt x="1994" y="16835"/>
                    <a:pt x="2374" y="17011"/>
                  </a:cubicBezTo>
                  <a:cubicBezTo>
                    <a:pt x="2518" y="16867"/>
                    <a:pt x="2680" y="16737"/>
                    <a:pt x="2546" y="16499"/>
                  </a:cubicBezTo>
                  <a:cubicBezTo>
                    <a:pt x="2422" y="16320"/>
                    <a:pt x="2108" y="16254"/>
                    <a:pt x="1753" y="16254"/>
                  </a:cubicBezTo>
                  <a:close/>
                  <a:moveTo>
                    <a:pt x="2905" y="17245"/>
                  </a:moveTo>
                  <a:lnTo>
                    <a:pt x="2905" y="17247"/>
                  </a:lnTo>
                  <a:cubicBezTo>
                    <a:pt x="2908" y="17247"/>
                    <a:pt x="2910" y="17248"/>
                    <a:pt x="2913" y="17248"/>
                  </a:cubicBezTo>
                  <a:lnTo>
                    <a:pt x="2913" y="17248"/>
                  </a:lnTo>
                  <a:cubicBezTo>
                    <a:pt x="2910" y="17247"/>
                    <a:pt x="2907" y="17246"/>
                    <a:pt x="2905" y="17245"/>
                  </a:cubicBezTo>
                  <a:close/>
                  <a:moveTo>
                    <a:pt x="15423" y="18804"/>
                  </a:moveTo>
                  <a:cubicBezTo>
                    <a:pt x="15428" y="18804"/>
                    <a:pt x="15438" y="18805"/>
                    <a:pt x="15454" y="18807"/>
                  </a:cubicBezTo>
                  <a:lnTo>
                    <a:pt x="15454" y="18807"/>
                  </a:lnTo>
                  <a:cubicBezTo>
                    <a:pt x="15450" y="18810"/>
                    <a:pt x="15445" y="18810"/>
                    <a:pt x="15440" y="18810"/>
                  </a:cubicBezTo>
                  <a:cubicBezTo>
                    <a:pt x="15424" y="18810"/>
                    <a:pt x="15409" y="18804"/>
                    <a:pt x="15423" y="18804"/>
                  </a:cubicBezTo>
                  <a:close/>
                  <a:moveTo>
                    <a:pt x="16247" y="18911"/>
                  </a:moveTo>
                  <a:lnTo>
                    <a:pt x="16247" y="18911"/>
                  </a:lnTo>
                  <a:cubicBezTo>
                    <a:pt x="16262" y="18914"/>
                    <a:pt x="16279" y="18917"/>
                    <a:pt x="16300" y="18921"/>
                  </a:cubicBezTo>
                  <a:cubicBezTo>
                    <a:pt x="16267" y="18921"/>
                    <a:pt x="16250" y="18917"/>
                    <a:pt x="16247" y="18911"/>
                  </a:cubicBezTo>
                  <a:close/>
                  <a:moveTo>
                    <a:pt x="4213" y="15506"/>
                  </a:moveTo>
                  <a:cubicBezTo>
                    <a:pt x="4468" y="15586"/>
                    <a:pt x="3944" y="15895"/>
                    <a:pt x="4036" y="15895"/>
                  </a:cubicBezTo>
                  <a:cubicBezTo>
                    <a:pt x="4040" y="15895"/>
                    <a:pt x="4046" y="15895"/>
                    <a:pt x="4053" y="15894"/>
                  </a:cubicBezTo>
                  <a:lnTo>
                    <a:pt x="4053" y="15894"/>
                  </a:lnTo>
                  <a:cubicBezTo>
                    <a:pt x="3895" y="15928"/>
                    <a:pt x="13253" y="18315"/>
                    <a:pt x="14957" y="18678"/>
                  </a:cubicBezTo>
                  <a:lnTo>
                    <a:pt x="14957" y="18678"/>
                  </a:lnTo>
                  <a:cubicBezTo>
                    <a:pt x="14941" y="18707"/>
                    <a:pt x="14950" y="18746"/>
                    <a:pt x="14990" y="18796"/>
                  </a:cubicBezTo>
                  <a:cubicBezTo>
                    <a:pt x="15019" y="18792"/>
                    <a:pt x="15050" y="18790"/>
                    <a:pt x="15080" y="18790"/>
                  </a:cubicBezTo>
                  <a:cubicBezTo>
                    <a:pt x="15221" y="18790"/>
                    <a:pt x="15364" y="18828"/>
                    <a:pt x="15430" y="18828"/>
                  </a:cubicBezTo>
                  <a:cubicBezTo>
                    <a:pt x="15454" y="18828"/>
                    <a:pt x="15468" y="18823"/>
                    <a:pt x="15468" y="18810"/>
                  </a:cubicBezTo>
                  <a:lnTo>
                    <a:pt x="15468" y="18810"/>
                  </a:lnTo>
                  <a:cubicBezTo>
                    <a:pt x="15485" y="18813"/>
                    <a:pt x="15507" y="18817"/>
                    <a:pt x="15535" y="18824"/>
                  </a:cubicBezTo>
                  <a:cubicBezTo>
                    <a:pt x="15461" y="18722"/>
                    <a:pt x="15484" y="18678"/>
                    <a:pt x="15551" y="18678"/>
                  </a:cubicBezTo>
                  <a:cubicBezTo>
                    <a:pt x="15656" y="18678"/>
                    <a:pt x="15867" y="18786"/>
                    <a:pt x="15980" y="18951"/>
                  </a:cubicBezTo>
                  <a:cubicBezTo>
                    <a:pt x="15659" y="18962"/>
                    <a:pt x="16110" y="19034"/>
                    <a:pt x="16162" y="19034"/>
                  </a:cubicBezTo>
                  <a:cubicBezTo>
                    <a:pt x="16169" y="19034"/>
                    <a:pt x="16169" y="19033"/>
                    <a:pt x="16161" y="19030"/>
                  </a:cubicBezTo>
                  <a:cubicBezTo>
                    <a:pt x="16456" y="18989"/>
                    <a:pt x="16418" y="18969"/>
                    <a:pt x="16348" y="18969"/>
                  </a:cubicBezTo>
                  <a:cubicBezTo>
                    <a:pt x="16332" y="18969"/>
                    <a:pt x="16314" y="18970"/>
                    <a:pt x="16299" y="18972"/>
                  </a:cubicBezTo>
                  <a:lnTo>
                    <a:pt x="16299" y="18972"/>
                  </a:lnTo>
                  <a:cubicBezTo>
                    <a:pt x="16370" y="18943"/>
                    <a:pt x="16307" y="18917"/>
                    <a:pt x="16247" y="18902"/>
                  </a:cubicBezTo>
                  <a:lnTo>
                    <a:pt x="16247" y="18902"/>
                  </a:lnTo>
                  <a:cubicBezTo>
                    <a:pt x="16282" y="18848"/>
                    <a:pt x="16794" y="18698"/>
                    <a:pt x="16793" y="18698"/>
                  </a:cubicBezTo>
                  <a:lnTo>
                    <a:pt x="16793" y="18698"/>
                  </a:lnTo>
                  <a:cubicBezTo>
                    <a:pt x="16793" y="18698"/>
                    <a:pt x="16791" y="18698"/>
                    <a:pt x="16789" y="18699"/>
                  </a:cubicBezTo>
                  <a:cubicBezTo>
                    <a:pt x="16905" y="18655"/>
                    <a:pt x="5634" y="15765"/>
                    <a:pt x="5084" y="15678"/>
                  </a:cubicBezTo>
                  <a:lnTo>
                    <a:pt x="5084" y="15678"/>
                  </a:lnTo>
                  <a:cubicBezTo>
                    <a:pt x="5066" y="15663"/>
                    <a:pt x="5036" y="15648"/>
                    <a:pt x="4989" y="15634"/>
                  </a:cubicBezTo>
                  <a:lnTo>
                    <a:pt x="4989" y="15634"/>
                  </a:lnTo>
                  <a:cubicBezTo>
                    <a:pt x="4990" y="15656"/>
                    <a:pt x="4970" y="15666"/>
                    <a:pt x="4939" y="15666"/>
                  </a:cubicBezTo>
                  <a:cubicBezTo>
                    <a:pt x="4812" y="15666"/>
                    <a:pt x="4488" y="15518"/>
                    <a:pt x="4463" y="15518"/>
                  </a:cubicBezTo>
                  <a:lnTo>
                    <a:pt x="4463" y="15518"/>
                  </a:lnTo>
                  <a:cubicBezTo>
                    <a:pt x="4458" y="15518"/>
                    <a:pt x="4465" y="15524"/>
                    <a:pt x="4488" y="15539"/>
                  </a:cubicBezTo>
                  <a:cubicBezTo>
                    <a:pt x="4446" y="15531"/>
                    <a:pt x="4415" y="15524"/>
                    <a:pt x="4395" y="15520"/>
                  </a:cubicBezTo>
                  <a:lnTo>
                    <a:pt x="4395" y="15520"/>
                  </a:lnTo>
                  <a:cubicBezTo>
                    <a:pt x="4393" y="15520"/>
                    <a:pt x="4390" y="15520"/>
                    <a:pt x="4386" y="15520"/>
                  </a:cubicBezTo>
                  <a:cubicBezTo>
                    <a:pt x="4365" y="15520"/>
                    <a:pt x="4316" y="15517"/>
                    <a:pt x="4213" y="15506"/>
                  </a:cubicBezTo>
                  <a:close/>
                  <a:moveTo>
                    <a:pt x="11223" y="19255"/>
                  </a:moveTo>
                  <a:cubicBezTo>
                    <a:pt x="11226" y="19255"/>
                    <a:pt x="11240" y="19266"/>
                    <a:pt x="11268" y="19294"/>
                  </a:cubicBezTo>
                  <a:lnTo>
                    <a:pt x="11268" y="19294"/>
                  </a:lnTo>
                  <a:cubicBezTo>
                    <a:pt x="11236" y="19271"/>
                    <a:pt x="11221" y="19255"/>
                    <a:pt x="11223" y="19255"/>
                  </a:cubicBezTo>
                  <a:close/>
                  <a:moveTo>
                    <a:pt x="14816" y="19314"/>
                  </a:moveTo>
                  <a:cubicBezTo>
                    <a:pt x="14813" y="19314"/>
                    <a:pt x="14807" y="19318"/>
                    <a:pt x="14799" y="19324"/>
                  </a:cubicBezTo>
                  <a:lnTo>
                    <a:pt x="14799" y="19324"/>
                  </a:lnTo>
                  <a:cubicBezTo>
                    <a:pt x="14804" y="19322"/>
                    <a:pt x="14811" y="19321"/>
                    <a:pt x="14818" y="19320"/>
                  </a:cubicBezTo>
                  <a:cubicBezTo>
                    <a:pt x="14819" y="19316"/>
                    <a:pt x="14818" y="19314"/>
                    <a:pt x="14816" y="19314"/>
                  </a:cubicBezTo>
                  <a:close/>
                  <a:moveTo>
                    <a:pt x="14799" y="19324"/>
                  </a:moveTo>
                  <a:cubicBezTo>
                    <a:pt x="14785" y="19328"/>
                    <a:pt x="14780" y="19333"/>
                    <a:pt x="14781" y="19339"/>
                  </a:cubicBezTo>
                  <a:lnTo>
                    <a:pt x="14781" y="19339"/>
                  </a:lnTo>
                  <a:cubicBezTo>
                    <a:pt x="14788" y="19333"/>
                    <a:pt x="14794" y="19328"/>
                    <a:pt x="14799" y="19324"/>
                  </a:cubicBezTo>
                  <a:close/>
                  <a:moveTo>
                    <a:pt x="14781" y="19339"/>
                  </a:moveTo>
                  <a:lnTo>
                    <a:pt x="14781" y="19339"/>
                  </a:lnTo>
                  <a:cubicBezTo>
                    <a:pt x="14773" y="19347"/>
                    <a:pt x="14765" y="19355"/>
                    <a:pt x="14755" y="19364"/>
                  </a:cubicBezTo>
                  <a:lnTo>
                    <a:pt x="14755" y="19364"/>
                  </a:lnTo>
                  <a:cubicBezTo>
                    <a:pt x="14790" y="19373"/>
                    <a:pt x="14824" y="19382"/>
                    <a:pt x="14857" y="19390"/>
                  </a:cubicBezTo>
                  <a:lnTo>
                    <a:pt x="14857" y="19390"/>
                  </a:lnTo>
                  <a:cubicBezTo>
                    <a:pt x="14814" y="19371"/>
                    <a:pt x="14783" y="19353"/>
                    <a:pt x="14781" y="19339"/>
                  </a:cubicBezTo>
                  <a:close/>
                  <a:moveTo>
                    <a:pt x="13228" y="19303"/>
                  </a:moveTo>
                  <a:cubicBezTo>
                    <a:pt x="13420" y="19303"/>
                    <a:pt x="13406" y="19525"/>
                    <a:pt x="13750" y="19589"/>
                  </a:cubicBezTo>
                  <a:cubicBezTo>
                    <a:pt x="13609" y="19590"/>
                    <a:pt x="13467" y="19607"/>
                    <a:pt x="13330" y="19639"/>
                  </a:cubicBezTo>
                  <a:lnTo>
                    <a:pt x="13330" y="19639"/>
                  </a:lnTo>
                  <a:cubicBezTo>
                    <a:pt x="13362" y="19497"/>
                    <a:pt x="13126" y="19450"/>
                    <a:pt x="13140" y="19315"/>
                  </a:cubicBezTo>
                  <a:cubicBezTo>
                    <a:pt x="13174" y="19307"/>
                    <a:pt x="13203" y="19303"/>
                    <a:pt x="13228" y="19303"/>
                  </a:cubicBezTo>
                  <a:close/>
                  <a:moveTo>
                    <a:pt x="12504" y="19656"/>
                  </a:moveTo>
                  <a:cubicBezTo>
                    <a:pt x="12460" y="19666"/>
                    <a:pt x="12470" y="19687"/>
                    <a:pt x="12623" y="19709"/>
                  </a:cubicBezTo>
                  <a:cubicBezTo>
                    <a:pt x="12579" y="19700"/>
                    <a:pt x="12539" y="19681"/>
                    <a:pt x="12504" y="19656"/>
                  </a:cubicBezTo>
                  <a:close/>
                  <a:moveTo>
                    <a:pt x="12741" y="19698"/>
                  </a:moveTo>
                  <a:cubicBezTo>
                    <a:pt x="12744" y="19702"/>
                    <a:pt x="12747" y="19705"/>
                    <a:pt x="12751" y="19709"/>
                  </a:cubicBezTo>
                  <a:cubicBezTo>
                    <a:pt x="12748" y="19705"/>
                    <a:pt x="12745" y="19702"/>
                    <a:pt x="12741" y="19698"/>
                  </a:cubicBezTo>
                  <a:close/>
                  <a:moveTo>
                    <a:pt x="45151" y="15682"/>
                  </a:moveTo>
                  <a:cubicBezTo>
                    <a:pt x="44473" y="16916"/>
                    <a:pt x="43623" y="19151"/>
                    <a:pt x="43397" y="19435"/>
                  </a:cubicBezTo>
                  <a:lnTo>
                    <a:pt x="43397" y="19435"/>
                  </a:lnTo>
                  <a:cubicBezTo>
                    <a:pt x="43378" y="19427"/>
                    <a:pt x="43359" y="19419"/>
                    <a:pt x="43340" y="19410"/>
                  </a:cubicBezTo>
                  <a:lnTo>
                    <a:pt x="43340" y="19410"/>
                  </a:lnTo>
                  <a:cubicBezTo>
                    <a:pt x="43340" y="19447"/>
                    <a:pt x="43347" y="19465"/>
                    <a:pt x="43359" y="19465"/>
                  </a:cubicBezTo>
                  <a:cubicBezTo>
                    <a:pt x="43369" y="19465"/>
                    <a:pt x="43381" y="19454"/>
                    <a:pt x="43397" y="19435"/>
                  </a:cubicBezTo>
                  <a:lnTo>
                    <a:pt x="43397" y="19435"/>
                  </a:lnTo>
                  <a:cubicBezTo>
                    <a:pt x="43874" y="19639"/>
                    <a:pt x="44042" y="19731"/>
                    <a:pt x="44064" y="19731"/>
                  </a:cubicBezTo>
                  <a:cubicBezTo>
                    <a:pt x="44083" y="19731"/>
                    <a:pt x="43980" y="19654"/>
                    <a:pt x="43877" y="19517"/>
                  </a:cubicBezTo>
                  <a:cubicBezTo>
                    <a:pt x="44082" y="19436"/>
                    <a:pt x="44630" y="17128"/>
                    <a:pt x="45151" y="15682"/>
                  </a:cubicBezTo>
                  <a:close/>
                  <a:moveTo>
                    <a:pt x="14901" y="19716"/>
                  </a:moveTo>
                  <a:cubicBezTo>
                    <a:pt x="14911" y="19716"/>
                    <a:pt x="14921" y="19717"/>
                    <a:pt x="14930" y="19719"/>
                  </a:cubicBezTo>
                  <a:cubicBezTo>
                    <a:pt x="14982" y="19758"/>
                    <a:pt x="15002" y="19793"/>
                    <a:pt x="14967" y="19793"/>
                  </a:cubicBezTo>
                  <a:cubicBezTo>
                    <a:pt x="14946" y="19793"/>
                    <a:pt x="14905" y="19780"/>
                    <a:pt x="14837" y="19746"/>
                  </a:cubicBezTo>
                  <a:lnTo>
                    <a:pt x="14837" y="19746"/>
                  </a:lnTo>
                  <a:cubicBezTo>
                    <a:pt x="14917" y="19794"/>
                    <a:pt x="15007" y="19823"/>
                    <a:pt x="15067" y="19850"/>
                  </a:cubicBezTo>
                  <a:lnTo>
                    <a:pt x="15067" y="19850"/>
                  </a:lnTo>
                  <a:cubicBezTo>
                    <a:pt x="14737" y="19776"/>
                    <a:pt x="14817" y="19716"/>
                    <a:pt x="14901" y="19716"/>
                  </a:cubicBezTo>
                  <a:close/>
                  <a:moveTo>
                    <a:pt x="44483" y="19862"/>
                  </a:moveTo>
                  <a:cubicBezTo>
                    <a:pt x="44488" y="19870"/>
                    <a:pt x="44494" y="19877"/>
                    <a:pt x="44499" y="19884"/>
                  </a:cubicBezTo>
                  <a:lnTo>
                    <a:pt x="44499" y="19884"/>
                  </a:lnTo>
                  <a:cubicBezTo>
                    <a:pt x="44494" y="19876"/>
                    <a:pt x="44488" y="19869"/>
                    <a:pt x="44483" y="19862"/>
                  </a:cubicBezTo>
                  <a:close/>
                  <a:moveTo>
                    <a:pt x="2751" y="16275"/>
                  </a:moveTo>
                  <a:cubicBezTo>
                    <a:pt x="3021" y="16362"/>
                    <a:pt x="2501" y="17090"/>
                    <a:pt x="2733" y="17222"/>
                  </a:cubicBezTo>
                  <a:cubicBezTo>
                    <a:pt x="2734" y="17215"/>
                    <a:pt x="2754" y="17213"/>
                    <a:pt x="2783" y="17213"/>
                  </a:cubicBezTo>
                  <a:cubicBezTo>
                    <a:pt x="2887" y="17213"/>
                    <a:pt x="3110" y="17248"/>
                    <a:pt x="2945" y="17248"/>
                  </a:cubicBezTo>
                  <a:cubicBezTo>
                    <a:pt x="2936" y="17248"/>
                    <a:pt x="2925" y="17248"/>
                    <a:pt x="2913" y="17248"/>
                  </a:cubicBezTo>
                  <a:lnTo>
                    <a:pt x="2913" y="17248"/>
                  </a:lnTo>
                  <a:cubicBezTo>
                    <a:pt x="3255" y="17352"/>
                    <a:pt x="7839" y="18486"/>
                    <a:pt x="8110" y="18486"/>
                  </a:cubicBezTo>
                  <a:cubicBezTo>
                    <a:pt x="8114" y="18486"/>
                    <a:pt x="8116" y="18486"/>
                    <a:pt x="8118" y="18485"/>
                  </a:cubicBezTo>
                  <a:lnTo>
                    <a:pt x="8118" y="18485"/>
                  </a:lnTo>
                  <a:cubicBezTo>
                    <a:pt x="8067" y="18494"/>
                    <a:pt x="8134" y="18539"/>
                    <a:pt x="8308" y="18578"/>
                  </a:cubicBezTo>
                  <a:lnTo>
                    <a:pt x="8308" y="18578"/>
                  </a:lnTo>
                  <a:lnTo>
                    <a:pt x="8279" y="18590"/>
                  </a:lnTo>
                  <a:lnTo>
                    <a:pt x="8302" y="18597"/>
                  </a:lnTo>
                  <a:cubicBezTo>
                    <a:pt x="8304" y="18590"/>
                    <a:pt x="8306" y="18585"/>
                    <a:pt x="8309" y="18578"/>
                  </a:cubicBezTo>
                  <a:lnTo>
                    <a:pt x="8309" y="18578"/>
                  </a:lnTo>
                  <a:cubicBezTo>
                    <a:pt x="8373" y="18593"/>
                    <a:pt x="8451" y="18606"/>
                    <a:pt x="8543" y="18617"/>
                  </a:cubicBezTo>
                  <a:lnTo>
                    <a:pt x="8543" y="18617"/>
                  </a:lnTo>
                  <a:cubicBezTo>
                    <a:pt x="8670" y="18660"/>
                    <a:pt x="11197" y="19391"/>
                    <a:pt x="11430" y="19391"/>
                  </a:cubicBezTo>
                  <a:cubicBezTo>
                    <a:pt x="11436" y="19391"/>
                    <a:pt x="11440" y="19390"/>
                    <a:pt x="11443" y="19389"/>
                  </a:cubicBezTo>
                  <a:cubicBezTo>
                    <a:pt x="11405" y="19374"/>
                    <a:pt x="11372" y="19358"/>
                    <a:pt x="11343" y="19342"/>
                  </a:cubicBezTo>
                  <a:lnTo>
                    <a:pt x="11343" y="19342"/>
                  </a:lnTo>
                  <a:cubicBezTo>
                    <a:pt x="11461" y="19273"/>
                    <a:pt x="11558" y="19248"/>
                    <a:pt x="11640" y="19248"/>
                  </a:cubicBezTo>
                  <a:cubicBezTo>
                    <a:pt x="11868" y="19248"/>
                    <a:pt x="11974" y="19447"/>
                    <a:pt x="12080" y="19447"/>
                  </a:cubicBezTo>
                  <a:cubicBezTo>
                    <a:pt x="12131" y="19447"/>
                    <a:pt x="12182" y="19402"/>
                    <a:pt x="12245" y="19269"/>
                  </a:cubicBezTo>
                  <a:cubicBezTo>
                    <a:pt x="12279" y="19327"/>
                    <a:pt x="12349" y="19548"/>
                    <a:pt x="12504" y="19656"/>
                  </a:cubicBezTo>
                  <a:lnTo>
                    <a:pt x="12504" y="19656"/>
                  </a:lnTo>
                  <a:cubicBezTo>
                    <a:pt x="12519" y="19653"/>
                    <a:pt x="12539" y="19651"/>
                    <a:pt x="12562" y="19651"/>
                  </a:cubicBezTo>
                  <a:cubicBezTo>
                    <a:pt x="12624" y="19651"/>
                    <a:pt x="12705" y="19664"/>
                    <a:pt x="12741" y="19698"/>
                  </a:cubicBezTo>
                  <a:lnTo>
                    <a:pt x="12741" y="19698"/>
                  </a:lnTo>
                  <a:cubicBezTo>
                    <a:pt x="12710" y="19661"/>
                    <a:pt x="12709" y="19647"/>
                    <a:pt x="12728" y="19647"/>
                  </a:cubicBezTo>
                  <a:cubicBezTo>
                    <a:pt x="12785" y="19647"/>
                    <a:pt x="13033" y="19779"/>
                    <a:pt x="13219" y="19793"/>
                  </a:cubicBezTo>
                  <a:cubicBezTo>
                    <a:pt x="13228" y="19785"/>
                    <a:pt x="13236" y="19777"/>
                    <a:pt x="13243" y="19770"/>
                  </a:cubicBezTo>
                  <a:lnTo>
                    <a:pt x="13243" y="19770"/>
                  </a:lnTo>
                  <a:cubicBezTo>
                    <a:pt x="13347" y="19901"/>
                    <a:pt x="13462" y="19946"/>
                    <a:pt x="13579" y="19946"/>
                  </a:cubicBezTo>
                  <a:cubicBezTo>
                    <a:pt x="13819" y="19946"/>
                    <a:pt x="14070" y="19762"/>
                    <a:pt x="14273" y="19762"/>
                  </a:cubicBezTo>
                  <a:cubicBezTo>
                    <a:pt x="14302" y="19762"/>
                    <a:pt x="14330" y="19766"/>
                    <a:pt x="14357" y="19774"/>
                  </a:cubicBezTo>
                  <a:cubicBezTo>
                    <a:pt x="14357" y="19777"/>
                    <a:pt x="14357" y="19778"/>
                    <a:pt x="14359" y="19778"/>
                  </a:cubicBezTo>
                  <a:cubicBezTo>
                    <a:pt x="14384" y="19778"/>
                    <a:pt x="14635" y="19484"/>
                    <a:pt x="14755" y="19364"/>
                  </a:cubicBezTo>
                  <a:lnTo>
                    <a:pt x="14755" y="19364"/>
                  </a:lnTo>
                  <a:cubicBezTo>
                    <a:pt x="11784" y="18605"/>
                    <a:pt x="3128" y="16466"/>
                    <a:pt x="3230" y="16401"/>
                  </a:cubicBezTo>
                  <a:cubicBezTo>
                    <a:pt x="3313" y="16326"/>
                    <a:pt x="2988" y="16309"/>
                    <a:pt x="2751" y="16275"/>
                  </a:cubicBezTo>
                  <a:close/>
                  <a:moveTo>
                    <a:pt x="14857" y="19390"/>
                  </a:moveTo>
                  <a:cubicBezTo>
                    <a:pt x="14973" y="19443"/>
                    <a:pt x="15179" y="19507"/>
                    <a:pt x="15122" y="19522"/>
                  </a:cubicBezTo>
                  <a:cubicBezTo>
                    <a:pt x="15144" y="19614"/>
                    <a:pt x="15101" y="19635"/>
                    <a:pt x="15025" y="19635"/>
                  </a:cubicBezTo>
                  <a:cubicBezTo>
                    <a:pt x="14961" y="19635"/>
                    <a:pt x="14874" y="19620"/>
                    <a:pt x="14782" y="19620"/>
                  </a:cubicBezTo>
                  <a:cubicBezTo>
                    <a:pt x="14641" y="19620"/>
                    <a:pt x="14490" y="19656"/>
                    <a:pt x="14401" y="19837"/>
                  </a:cubicBezTo>
                  <a:cubicBezTo>
                    <a:pt x="14439" y="19959"/>
                    <a:pt x="14527" y="20000"/>
                    <a:pt x="14629" y="20000"/>
                  </a:cubicBezTo>
                  <a:cubicBezTo>
                    <a:pt x="14792" y="20000"/>
                    <a:pt x="14990" y="19895"/>
                    <a:pt x="15069" y="19851"/>
                  </a:cubicBezTo>
                  <a:lnTo>
                    <a:pt x="15069" y="19851"/>
                  </a:lnTo>
                  <a:cubicBezTo>
                    <a:pt x="15153" y="19889"/>
                    <a:pt x="15180" y="19925"/>
                    <a:pt x="15037" y="20002"/>
                  </a:cubicBezTo>
                  <a:lnTo>
                    <a:pt x="15037" y="20002"/>
                  </a:lnTo>
                  <a:cubicBezTo>
                    <a:pt x="15451" y="19807"/>
                    <a:pt x="15697" y="19727"/>
                    <a:pt x="15741" y="19628"/>
                  </a:cubicBezTo>
                  <a:cubicBezTo>
                    <a:pt x="15757" y="19624"/>
                    <a:pt x="15424" y="19535"/>
                    <a:pt x="14857" y="19390"/>
                  </a:cubicBezTo>
                  <a:close/>
                  <a:moveTo>
                    <a:pt x="15037" y="20002"/>
                  </a:moveTo>
                  <a:lnTo>
                    <a:pt x="15037" y="20002"/>
                  </a:lnTo>
                  <a:cubicBezTo>
                    <a:pt x="14996" y="20022"/>
                    <a:pt x="14953" y="20042"/>
                    <a:pt x="14909" y="20064"/>
                  </a:cubicBezTo>
                  <a:cubicBezTo>
                    <a:pt x="14962" y="20041"/>
                    <a:pt x="15004" y="20020"/>
                    <a:pt x="15037" y="20002"/>
                  </a:cubicBezTo>
                  <a:close/>
                  <a:moveTo>
                    <a:pt x="14137" y="19902"/>
                  </a:moveTo>
                  <a:cubicBezTo>
                    <a:pt x="14130" y="19955"/>
                    <a:pt x="14111" y="20004"/>
                    <a:pt x="14081" y="20048"/>
                  </a:cubicBezTo>
                  <a:lnTo>
                    <a:pt x="14081" y="20048"/>
                  </a:lnTo>
                  <a:cubicBezTo>
                    <a:pt x="14081" y="20048"/>
                    <a:pt x="14081" y="20048"/>
                    <a:pt x="14081" y="20048"/>
                  </a:cubicBezTo>
                  <a:lnTo>
                    <a:pt x="14081" y="20048"/>
                  </a:lnTo>
                  <a:cubicBezTo>
                    <a:pt x="14081" y="20048"/>
                    <a:pt x="14081" y="20048"/>
                    <a:pt x="14081" y="20048"/>
                  </a:cubicBezTo>
                  <a:cubicBezTo>
                    <a:pt x="14081" y="20048"/>
                    <a:pt x="14081" y="20048"/>
                    <a:pt x="14081" y="20048"/>
                  </a:cubicBezTo>
                  <a:lnTo>
                    <a:pt x="14081" y="20048"/>
                  </a:lnTo>
                  <a:cubicBezTo>
                    <a:pt x="14087" y="20048"/>
                    <a:pt x="14335" y="20113"/>
                    <a:pt x="14336" y="20113"/>
                  </a:cubicBezTo>
                  <a:cubicBezTo>
                    <a:pt x="14336" y="20113"/>
                    <a:pt x="14336" y="20113"/>
                    <a:pt x="14336" y="20113"/>
                  </a:cubicBezTo>
                  <a:cubicBezTo>
                    <a:pt x="14346" y="20006"/>
                    <a:pt x="14281" y="19904"/>
                    <a:pt x="14137" y="19902"/>
                  </a:cubicBezTo>
                  <a:close/>
                  <a:moveTo>
                    <a:pt x="44868" y="20028"/>
                  </a:moveTo>
                  <a:cubicBezTo>
                    <a:pt x="44877" y="20113"/>
                    <a:pt x="44891" y="20178"/>
                    <a:pt x="44914" y="20219"/>
                  </a:cubicBezTo>
                  <a:cubicBezTo>
                    <a:pt x="44864" y="20186"/>
                    <a:pt x="44820" y="20154"/>
                    <a:pt x="44783" y="20122"/>
                  </a:cubicBezTo>
                  <a:lnTo>
                    <a:pt x="44783" y="20122"/>
                  </a:lnTo>
                  <a:cubicBezTo>
                    <a:pt x="44784" y="20122"/>
                    <a:pt x="44785" y="20122"/>
                    <a:pt x="44786" y="20122"/>
                  </a:cubicBezTo>
                  <a:cubicBezTo>
                    <a:pt x="44829" y="20122"/>
                    <a:pt x="44855" y="20087"/>
                    <a:pt x="44868" y="20028"/>
                  </a:cubicBezTo>
                  <a:close/>
                  <a:moveTo>
                    <a:pt x="17279" y="20546"/>
                  </a:moveTo>
                  <a:lnTo>
                    <a:pt x="17279" y="20546"/>
                  </a:lnTo>
                  <a:cubicBezTo>
                    <a:pt x="17285" y="20558"/>
                    <a:pt x="17322" y="20583"/>
                    <a:pt x="17336" y="20637"/>
                  </a:cubicBezTo>
                  <a:cubicBezTo>
                    <a:pt x="17328" y="20640"/>
                    <a:pt x="17323" y="20643"/>
                    <a:pt x="17319" y="20645"/>
                  </a:cubicBezTo>
                  <a:lnTo>
                    <a:pt x="17319" y="20645"/>
                  </a:lnTo>
                  <a:cubicBezTo>
                    <a:pt x="17315" y="20635"/>
                    <a:pt x="17309" y="20623"/>
                    <a:pt x="17304" y="20604"/>
                  </a:cubicBezTo>
                  <a:cubicBezTo>
                    <a:pt x="17291" y="20596"/>
                    <a:pt x="17271" y="20569"/>
                    <a:pt x="17279" y="20546"/>
                  </a:cubicBezTo>
                  <a:close/>
                  <a:moveTo>
                    <a:pt x="17291" y="20661"/>
                  </a:moveTo>
                  <a:cubicBezTo>
                    <a:pt x="17292" y="20661"/>
                    <a:pt x="17295" y="20662"/>
                    <a:pt x="17298" y="20666"/>
                  </a:cubicBezTo>
                  <a:lnTo>
                    <a:pt x="17298" y="20666"/>
                  </a:lnTo>
                  <a:cubicBezTo>
                    <a:pt x="17291" y="20665"/>
                    <a:pt x="17290" y="20661"/>
                    <a:pt x="17291" y="20661"/>
                  </a:cubicBezTo>
                  <a:close/>
                  <a:moveTo>
                    <a:pt x="21787" y="20166"/>
                  </a:moveTo>
                  <a:cubicBezTo>
                    <a:pt x="21643" y="20166"/>
                    <a:pt x="21483" y="20172"/>
                    <a:pt x="21298" y="20173"/>
                  </a:cubicBezTo>
                  <a:cubicBezTo>
                    <a:pt x="21275" y="20212"/>
                    <a:pt x="21284" y="20263"/>
                    <a:pt x="21319" y="20293"/>
                  </a:cubicBezTo>
                  <a:lnTo>
                    <a:pt x="21319" y="20293"/>
                  </a:lnTo>
                  <a:cubicBezTo>
                    <a:pt x="21319" y="20293"/>
                    <a:pt x="21318" y="20293"/>
                    <a:pt x="21318" y="20293"/>
                  </a:cubicBezTo>
                  <a:lnTo>
                    <a:pt x="21318" y="20293"/>
                  </a:lnTo>
                  <a:cubicBezTo>
                    <a:pt x="21318" y="20293"/>
                    <a:pt x="21318" y="20293"/>
                    <a:pt x="21319" y="20294"/>
                  </a:cubicBezTo>
                  <a:cubicBezTo>
                    <a:pt x="21319" y="20293"/>
                    <a:pt x="21319" y="20293"/>
                    <a:pt x="21319" y="20293"/>
                  </a:cubicBezTo>
                  <a:lnTo>
                    <a:pt x="21319" y="20293"/>
                  </a:lnTo>
                  <a:cubicBezTo>
                    <a:pt x="21339" y="20297"/>
                    <a:pt x="22813" y="20683"/>
                    <a:pt x="22844" y="20683"/>
                  </a:cubicBezTo>
                  <a:cubicBezTo>
                    <a:pt x="22844" y="20683"/>
                    <a:pt x="22844" y="20683"/>
                    <a:pt x="22844" y="20683"/>
                  </a:cubicBezTo>
                  <a:cubicBezTo>
                    <a:pt x="22819" y="20683"/>
                    <a:pt x="22907" y="20613"/>
                    <a:pt x="22853" y="20606"/>
                  </a:cubicBezTo>
                  <a:cubicBezTo>
                    <a:pt x="22476" y="20218"/>
                    <a:pt x="22192" y="20166"/>
                    <a:pt x="21787" y="20166"/>
                  </a:cubicBezTo>
                  <a:close/>
                  <a:moveTo>
                    <a:pt x="17338" y="20662"/>
                  </a:moveTo>
                  <a:lnTo>
                    <a:pt x="17338" y="20662"/>
                  </a:lnTo>
                  <a:cubicBezTo>
                    <a:pt x="17336" y="20728"/>
                    <a:pt x="17328" y="20805"/>
                    <a:pt x="17320" y="20805"/>
                  </a:cubicBezTo>
                  <a:cubicBezTo>
                    <a:pt x="17314" y="20805"/>
                    <a:pt x="17309" y="20771"/>
                    <a:pt x="17304" y="20675"/>
                  </a:cubicBezTo>
                  <a:lnTo>
                    <a:pt x="17304" y="20675"/>
                  </a:lnTo>
                  <a:cubicBezTo>
                    <a:pt x="17305" y="20677"/>
                    <a:pt x="17307" y="20680"/>
                    <a:pt x="17308" y="20683"/>
                  </a:cubicBezTo>
                  <a:cubicBezTo>
                    <a:pt x="17318" y="20675"/>
                    <a:pt x="17322" y="20670"/>
                    <a:pt x="17323" y="20664"/>
                  </a:cubicBezTo>
                  <a:lnTo>
                    <a:pt x="17323" y="20664"/>
                  </a:lnTo>
                  <a:cubicBezTo>
                    <a:pt x="17324" y="20664"/>
                    <a:pt x="17325" y="20664"/>
                    <a:pt x="17326" y="20664"/>
                  </a:cubicBezTo>
                  <a:cubicBezTo>
                    <a:pt x="17329" y="20664"/>
                    <a:pt x="17333" y="20664"/>
                    <a:pt x="17338" y="20662"/>
                  </a:cubicBezTo>
                  <a:close/>
                  <a:moveTo>
                    <a:pt x="20955" y="20857"/>
                  </a:moveTo>
                  <a:cubicBezTo>
                    <a:pt x="20954" y="20857"/>
                    <a:pt x="20954" y="20858"/>
                    <a:pt x="20954" y="20858"/>
                  </a:cubicBezTo>
                  <a:lnTo>
                    <a:pt x="20954" y="20858"/>
                  </a:lnTo>
                  <a:cubicBezTo>
                    <a:pt x="20955" y="20858"/>
                    <a:pt x="20955" y="20857"/>
                    <a:pt x="20955" y="20857"/>
                  </a:cubicBezTo>
                  <a:close/>
                  <a:moveTo>
                    <a:pt x="17260" y="20136"/>
                  </a:moveTo>
                  <a:cubicBezTo>
                    <a:pt x="16872" y="20198"/>
                    <a:pt x="17037" y="20562"/>
                    <a:pt x="16960" y="20776"/>
                  </a:cubicBezTo>
                  <a:cubicBezTo>
                    <a:pt x="16960" y="20776"/>
                    <a:pt x="16960" y="20776"/>
                    <a:pt x="16960" y="20776"/>
                  </a:cubicBezTo>
                  <a:lnTo>
                    <a:pt x="16960" y="20776"/>
                  </a:lnTo>
                  <a:cubicBezTo>
                    <a:pt x="16936" y="20776"/>
                    <a:pt x="18483" y="21152"/>
                    <a:pt x="18487" y="21152"/>
                  </a:cubicBezTo>
                  <a:cubicBezTo>
                    <a:pt x="18487" y="21152"/>
                    <a:pt x="18487" y="21152"/>
                    <a:pt x="18486" y="21151"/>
                  </a:cubicBezTo>
                  <a:cubicBezTo>
                    <a:pt x="18667" y="20808"/>
                    <a:pt x="18563" y="20732"/>
                    <a:pt x="18353" y="20732"/>
                  </a:cubicBezTo>
                  <a:cubicBezTo>
                    <a:pt x="18187" y="20732"/>
                    <a:pt x="17955" y="20779"/>
                    <a:pt x="17748" y="20779"/>
                  </a:cubicBezTo>
                  <a:cubicBezTo>
                    <a:pt x="17583" y="20779"/>
                    <a:pt x="17434" y="20750"/>
                    <a:pt x="17343" y="20644"/>
                  </a:cubicBezTo>
                  <a:cubicBezTo>
                    <a:pt x="17333" y="20649"/>
                    <a:pt x="17327" y="20653"/>
                    <a:pt x="17323" y="20657"/>
                  </a:cubicBezTo>
                  <a:lnTo>
                    <a:pt x="17323" y="20657"/>
                  </a:lnTo>
                  <a:cubicBezTo>
                    <a:pt x="17323" y="20656"/>
                    <a:pt x="17323" y="20655"/>
                    <a:pt x="17322" y="20653"/>
                  </a:cubicBezTo>
                  <a:lnTo>
                    <a:pt x="17322" y="20653"/>
                  </a:lnTo>
                  <a:cubicBezTo>
                    <a:pt x="17514" y="20579"/>
                    <a:pt x="17310" y="20161"/>
                    <a:pt x="17260" y="20136"/>
                  </a:cubicBezTo>
                  <a:close/>
                  <a:moveTo>
                    <a:pt x="20371" y="21325"/>
                  </a:moveTo>
                  <a:lnTo>
                    <a:pt x="20371" y="21325"/>
                  </a:lnTo>
                  <a:cubicBezTo>
                    <a:pt x="20370" y="21326"/>
                    <a:pt x="20370" y="21326"/>
                    <a:pt x="20370" y="21327"/>
                  </a:cubicBezTo>
                  <a:lnTo>
                    <a:pt x="20370" y="21327"/>
                  </a:lnTo>
                  <a:cubicBezTo>
                    <a:pt x="20371" y="21326"/>
                    <a:pt x="20371" y="21325"/>
                    <a:pt x="20371" y="21325"/>
                  </a:cubicBezTo>
                  <a:close/>
                  <a:moveTo>
                    <a:pt x="18855" y="21172"/>
                  </a:moveTo>
                  <a:cubicBezTo>
                    <a:pt x="18801" y="21172"/>
                    <a:pt x="18741" y="21182"/>
                    <a:pt x="18671" y="21205"/>
                  </a:cubicBezTo>
                  <a:cubicBezTo>
                    <a:pt x="18685" y="21209"/>
                    <a:pt x="19404" y="21388"/>
                    <a:pt x="19411" y="21388"/>
                  </a:cubicBezTo>
                  <a:cubicBezTo>
                    <a:pt x="19177" y="21323"/>
                    <a:pt x="19067" y="21172"/>
                    <a:pt x="18855" y="21172"/>
                  </a:cubicBezTo>
                  <a:close/>
                  <a:moveTo>
                    <a:pt x="19909" y="21383"/>
                  </a:moveTo>
                  <a:cubicBezTo>
                    <a:pt x="19799" y="21408"/>
                    <a:pt x="19711" y="21419"/>
                    <a:pt x="19632" y="21419"/>
                  </a:cubicBezTo>
                  <a:cubicBezTo>
                    <a:pt x="19564" y="21419"/>
                    <a:pt x="19503" y="21411"/>
                    <a:pt x="19441" y="21397"/>
                  </a:cubicBezTo>
                  <a:lnTo>
                    <a:pt x="19441" y="21397"/>
                  </a:lnTo>
                  <a:cubicBezTo>
                    <a:pt x="19450" y="21402"/>
                    <a:pt x="19935" y="21522"/>
                    <a:pt x="19948" y="21522"/>
                  </a:cubicBezTo>
                  <a:cubicBezTo>
                    <a:pt x="19948" y="21522"/>
                    <a:pt x="19949" y="21522"/>
                    <a:pt x="19949" y="21522"/>
                  </a:cubicBezTo>
                  <a:lnTo>
                    <a:pt x="19949" y="21522"/>
                  </a:lnTo>
                  <a:cubicBezTo>
                    <a:pt x="19949" y="21522"/>
                    <a:pt x="19949" y="21522"/>
                    <a:pt x="19949" y="21522"/>
                  </a:cubicBezTo>
                  <a:cubicBezTo>
                    <a:pt x="19949" y="21522"/>
                    <a:pt x="19949" y="21522"/>
                    <a:pt x="19949" y="21522"/>
                  </a:cubicBezTo>
                  <a:lnTo>
                    <a:pt x="19949" y="21522"/>
                  </a:lnTo>
                  <a:cubicBezTo>
                    <a:pt x="19949" y="21522"/>
                    <a:pt x="19949" y="21522"/>
                    <a:pt x="19949" y="21522"/>
                  </a:cubicBezTo>
                  <a:lnTo>
                    <a:pt x="19949" y="21522"/>
                  </a:lnTo>
                  <a:cubicBezTo>
                    <a:pt x="19943" y="21522"/>
                    <a:pt x="19900" y="21385"/>
                    <a:pt x="19909" y="21383"/>
                  </a:cubicBezTo>
                  <a:close/>
                  <a:moveTo>
                    <a:pt x="24794" y="21599"/>
                  </a:moveTo>
                  <a:lnTo>
                    <a:pt x="24794" y="21599"/>
                  </a:lnTo>
                  <a:cubicBezTo>
                    <a:pt x="24796" y="21609"/>
                    <a:pt x="24802" y="21620"/>
                    <a:pt x="24810" y="21632"/>
                  </a:cubicBezTo>
                  <a:lnTo>
                    <a:pt x="24810" y="21632"/>
                  </a:lnTo>
                  <a:cubicBezTo>
                    <a:pt x="24805" y="21621"/>
                    <a:pt x="24800" y="21610"/>
                    <a:pt x="24794" y="21599"/>
                  </a:cubicBezTo>
                  <a:close/>
                  <a:moveTo>
                    <a:pt x="20370" y="21327"/>
                  </a:moveTo>
                  <a:lnTo>
                    <a:pt x="20370" y="21327"/>
                  </a:lnTo>
                  <a:cubicBezTo>
                    <a:pt x="20355" y="21350"/>
                    <a:pt x="20119" y="21563"/>
                    <a:pt x="20118" y="21564"/>
                  </a:cubicBezTo>
                  <a:lnTo>
                    <a:pt x="20118" y="21564"/>
                  </a:lnTo>
                  <a:cubicBezTo>
                    <a:pt x="20118" y="21564"/>
                    <a:pt x="20118" y="21564"/>
                    <a:pt x="20118" y="21564"/>
                  </a:cubicBezTo>
                  <a:lnTo>
                    <a:pt x="20118" y="21564"/>
                  </a:lnTo>
                  <a:cubicBezTo>
                    <a:pt x="20118" y="21564"/>
                    <a:pt x="20118" y="21564"/>
                    <a:pt x="20118" y="21564"/>
                  </a:cubicBezTo>
                  <a:cubicBezTo>
                    <a:pt x="20118" y="21564"/>
                    <a:pt x="20118" y="21564"/>
                    <a:pt x="20118" y="21564"/>
                  </a:cubicBezTo>
                  <a:lnTo>
                    <a:pt x="20118" y="21564"/>
                  </a:lnTo>
                  <a:cubicBezTo>
                    <a:pt x="20117" y="21566"/>
                    <a:pt x="20390" y="21638"/>
                    <a:pt x="20405" y="21638"/>
                  </a:cubicBezTo>
                  <a:cubicBezTo>
                    <a:pt x="20405" y="21638"/>
                    <a:pt x="20405" y="21638"/>
                    <a:pt x="20405" y="21638"/>
                  </a:cubicBezTo>
                  <a:cubicBezTo>
                    <a:pt x="20348" y="21546"/>
                    <a:pt x="20334" y="21431"/>
                    <a:pt x="20370" y="21327"/>
                  </a:cubicBezTo>
                  <a:close/>
                  <a:moveTo>
                    <a:pt x="27981" y="21745"/>
                  </a:moveTo>
                  <a:cubicBezTo>
                    <a:pt x="28206" y="21847"/>
                    <a:pt x="28964" y="21689"/>
                    <a:pt x="28545" y="22086"/>
                  </a:cubicBezTo>
                  <a:cubicBezTo>
                    <a:pt x="28494" y="21840"/>
                    <a:pt x="28141" y="21900"/>
                    <a:pt x="27979" y="21745"/>
                  </a:cubicBezTo>
                  <a:close/>
                  <a:moveTo>
                    <a:pt x="23127" y="20201"/>
                  </a:moveTo>
                  <a:lnTo>
                    <a:pt x="23129" y="20203"/>
                  </a:lnTo>
                  <a:cubicBezTo>
                    <a:pt x="23273" y="20289"/>
                    <a:pt x="23122" y="20331"/>
                    <a:pt x="22784" y="20400"/>
                  </a:cubicBezTo>
                  <a:cubicBezTo>
                    <a:pt x="22860" y="20419"/>
                    <a:pt x="22960" y="20600"/>
                    <a:pt x="23146" y="20759"/>
                  </a:cubicBezTo>
                  <a:cubicBezTo>
                    <a:pt x="23083" y="20783"/>
                    <a:pt x="28927" y="22188"/>
                    <a:pt x="29041" y="22220"/>
                  </a:cubicBezTo>
                  <a:cubicBezTo>
                    <a:pt x="29073" y="22079"/>
                    <a:pt x="29242" y="21919"/>
                    <a:pt x="29528" y="21775"/>
                  </a:cubicBezTo>
                  <a:lnTo>
                    <a:pt x="29528" y="21775"/>
                  </a:lnTo>
                  <a:cubicBezTo>
                    <a:pt x="29527" y="21775"/>
                    <a:pt x="29527" y="21775"/>
                    <a:pt x="29526" y="21775"/>
                  </a:cubicBezTo>
                  <a:cubicBezTo>
                    <a:pt x="29382" y="21775"/>
                    <a:pt x="23265" y="20249"/>
                    <a:pt x="23127" y="20201"/>
                  </a:cubicBezTo>
                  <a:close/>
                  <a:moveTo>
                    <a:pt x="42995" y="22487"/>
                  </a:moveTo>
                  <a:cubicBezTo>
                    <a:pt x="42976" y="22487"/>
                    <a:pt x="42935" y="22495"/>
                    <a:pt x="42904" y="22513"/>
                  </a:cubicBezTo>
                  <a:lnTo>
                    <a:pt x="42904" y="22513"/>
                  </a:lnTo>
                  <a:cubicBezTo>
                    <a:pt x="43010" y="22499"/>
                    <a:pt x="43019" y="22487"/>
                    <a:pt x="42995" y="22487"/>
                  </a:cubicBezTo>
                  <a:close/>
                  <a:moveTo>
                    <a:pt x="28591" y="22505"/>
                  </a:moveTo>
                  <a:cubicBezTo>
                    <a:pt x="28553" y="22505"/>
                    <a:pt x="28500" y="22519"/>
                    <a:pt x="28438" y="22542"/>
                  </a:cubicBezTo>
                  <a:lnTo>
                    <a:pt x="28438" y="22542"/>
                  </a:lnTo>
                  <a:cubicBezTo>
                    <a:pt x="28526" y="22540"/>
                    <a:pt x="28592" y="22532"/>
                    <a:pt x="28633" y="22514"/>
                  </a:cubicBezTo>
                  <a:cubicBezTo>
                    <a:pt x="28623" y="22508"/>
                    <a:pt x="28608" y="22505"/>
                    <a:pt x="28591" y="22505"/>
                  </a:cubicBezTo>
                  <a:close/>
                  <a:moveTo>
                    <a:pt x="28751" y="22480"/>
                  </a:moveTo>
                  <a:lnTo>
                    <a:pt x="28751" y="22480"/>
                  </a:lnTo>
                  <a:cubicBezTo>
                    <a:pt x="28677" y="22588"/>
                    <a:pt x="28628" y="22665"/>
                    <a:pt x="28599" y="22719"/>
                  </a:cubicBezTo>
                  <a:lnTo>
                    <a:pt x="28599" y="22719"/>
                  </a:lnTo>
                  <a:cubicBezTo>
                    <a:pt x="28619" y="22718"/>
                    <a:pt x="28639" y="22718"/>
                    <a:pt x="28660" y="22718"/>
                  </a:cubicBezTo>
                  <a:cubicBezTo>
                    <a:pt x="28665" y="22718"/>
                    <a:pt x="28670" y="22718"/>
                    <a:pt x="28675" y="22718"/>
                  </a:cubicBezTo>
                  <a:lnTo>
                    <a:pt x="28675" y="22718"/>
                  </a:lnTo>
                  <a:cubicBezTo>
                    <a:pt x="28681" y="22659"/>
                    <a:pt x="28703" y="22581"/>
                    <a:pt x="28751" y="22480"/>
                  </a:cubicBezTo>
                  <a:close/>
                  <a:moveTo>
                    <a:pt x="43862" y="19942"/>
                  </a:moveTo>
                  <a:cubicBezTo>
                    <a:pt x="43827" y="19942"/>
                    <a:pt x="43799" y="19961"/>
                    <a:pt x="43806" y="19992"/>
                  </a:cubicBezTo>
                  <a:cubicBezTo>
                    <a:pt x="43800" y="19991"/>
                    <a:pt x="43795" y="19991"/>
                    <a:pt x="43789" y="19991"/>
                  </a:cubicBezTo>
                  <a:cubicBezTo>
                    <a:pt x="43419" y="19991"/>
                    <a:pt x="43120" y="22403"/>
                    <a:pt x="43191" y="22540"/>
                  </a:cubicBezTo>
                  <a:cubicBezTo>
                    <a:pt x="43137" y="22546"/>
                    <a:pt x="43091" y="22551"/>
                    <a:pt x="43051" y="22554"/>
                  </a:cubicBezTo>
                  <a:lnTo>
                    <a:pt x="43051" y="22554"/>
                  </a:lnTo>
                  <a:cubicBezTo>
                    <a:pt x="43031" y="22539"/>
                    <a:pt x="43005" y="22530"/>
                    <a:pt x="42972" y="22530"/>
                  </a:cubicBezTo>
                  <a:cubicBezTo>
                    <a:pt x="42944" y="22530"/>
                    <a:pt x="42911" y="22536"/>
                    <a:pt x="42869" y="22549"/>
                  </a:cubicBezTo>
                  <a:cubicBezTo>
                    <a:pt x="42876" y="22534"/>
                    <a:pt x="42889" y="22522"/>
                    <a:pt x="42904" y="22513"/>
                  </a:cubicBezTo>
                  <a:lnTo>
                    <a:pt x="42904" y="22513"/>
                  </a:lnTo>
                  <a:cubicBezTo>
                    <a:pt x="42863" y="22519"/>
                    <a:pt x="42809" y="22525"/>
                    <a:pt x="42737" y="22531"/>
                  </a:cubicBezTo>
                  <a:cubicBezTo>
                    <a:pt x="42799" y="22534"/>
                    <a:pt x="42800" y="22559"/>
                    <a:pt x="42928" y="22559"/>
                  </a:cubicBezTo>
                  <a:cubicBezTo>
                    <a:pt x="42960" y="22559"/>
                    <a:pt x="43000" y="22558"/>
                    <a:pt x="43051" y="22554"/>
                  </a:cubicBezTo>
                  <a:lnTo>
                    <a:pt x="43051" y="22554"/>
                  </a:lnTo>
                  <a:cubicBezTo>
                    <a:pt x="43129" y="22608"/>
                    <a:pt x="43149" y="22746"/>
                    <a:pt x="43332" y="22830"/>
                  </a:cubicBezTo>
                  <a:lnTo>
                    <a:pt x="43332" y="22830"/>
                  </a:lnTo>
                  <a:cubicBezTo>
                    <a:pt x="43362" y="22752"/>
                    <a:pt x="43390" y="22672"/>
                    <a:pt x="43416" y="22591"/>
                  </a:cubicBezTo>
                  <a:cubicBezTo>
                    <a:pt x="43197" y="22591"/>
                    <a:pt x="43757" y="20295"/>
                    <a:pt x="43904" y="20295"/>
                  </a:cubicBezTo>
                  <a:cubicBezTo>
                    <a:pt x="43910" y="20295"/>
                    <a:pt x="43915" y="20298"/>
                    <a:pt x="43919" y="20305"/>
                  </a:cubicBezTo>
                  <a:cubicBezTo>
                    <a:pt x="44174" y="20270"/>
                    <a:pt x="44026" y="20321"/>
                    <a:pt x="43928" y="20171"/>
                  </a:cubicBezTo>
                  <a:cubicBezTo>
                    <a:pt x="44000" y="20003"/>
                    <a:pt x="43922" y="19942"/>
                    <a:pt x="43862" y="19942"/>
                  </a:cubicBezTo>
                  <a:close/>
                  <a:moveTo>
                    <a:pt x="43332" y="22830"/>
                  </a:moveTo>
                  <a:cubicBezTo>
                    <a:pt x="43328" y="22840"/>
                    <a:pt x="43324" y="22850"/>
                    <a:pt x="43320" y="22860"/>
                  </a:cubicBezTo>
                  <a:lnTo>
                    <a:pt x="43320" y="22860"/>
                  </a:lnTo>
                  <a:cubicBezTo>
                    <a:pt x="43362" y="22865"/>
                    <a:pt x="43404" y="22868"/>
                    <a:pt x="43446" y="22869"/>
                  </a:cubicBezTo>
                  <a:cubicBezTo>
                    <a:pt x="43402" y="22858"/>
                    <a:pt x="43364" y="22845"/>
                    <a:pt x="43332" y="22830"/>
                  </a:cubicBezTo>
                  <a:close/>
                  <a:moveTo>
                    <a:pt x="28675" y="22718"/>
                  </a:moveTo>
                  <a:lnTo>
                    <a:pt x="28675" y="22718"/>
                  </a:lnTo>
                  <a:cubicBezTo>
                    <a:pt x="28664" y="22831"/>
                    <a:pt x="28713" y="22872"/>
                    <a:pt x="28754" y="22872"/>
                  </a:cubicBezTo>
                  <a:cubicBezTo>
                    <a:pt x="28809" y="22872"/>
                    <a:pt x="28849" y="22796"/>
                    <a:pt x="28700" y="22718"/>
                  </a:cubicBezTo>
                  <a:cubicBezTo>
                    <a:pt x="28692" y="22718"/>
                    <a:pt x="28683" y="22718"/>
                    <a:pt x="28675" y="22718"/>
                  </a:cubicBezTo>
                  <a:close/>
                  <a:moveTo>
                    <a:pt x="30054" y="23143"/>
                  </a:moveTo>
                  <a:cubicBezTo>
                    <a:pt x="30054" y="23143"/>
                    <a:pt x="30054" y="23143"/>
                    <a:pt x="30054" y="23143"/>
                  </a:cubicBezTo>
                  <a:lnTo>
                    <a:pt x="30054" y="23143"/>
                  </a:lnTo>
                  <a:cubicBezTo>
                    <a:pt x="30054" y="23143"/>
                    <a:pt x="30054" y="23143"/>
                    <a:pt x="30054" y="23143"/>
                  </a:cubicBezTo>
                  <a:close/>
                  <a:moveTo>
                    <a:pt x="30054" y="23143"/>
                  </a:moveTo>
                  <a:cubicBezTo>
                    <a:pt x="30049" y="23147"/>
                    <a:pt x="30047" y="23154"/>
                    <a:pt x="30047" y="23163"/>
                  </a:cubicBezTo>
                  <a:cubicBezTo>
                    <a:pt x="30045" y="23163"/>
                    <a:pt x="30225" y="23187"/>
                    <a:pt x="30223" y="23187"/>
                  </a:cubicBezTo>
                  <a:cubicBezTo>
                    <a:pt x="30230" y="23187"/>
                    <a:pt x="30055" y="23144"/>
                    <a:pt x="30054" y="23143"/>
                  </a:cubicBezTo>
                  <a:close/>
                  <a:moveTo>
                    <a:pt x="26595" y="22948"/>
                  </a:moveTo>
                  <a:cubicBezTo>
                    <a:pt x="26271" y="22983"/>
                    <a:pt x="26268" y="23036"/>
                    <a:pt x="26326" y="23124"/>
                  </a:cubicBezTo>
                  <a:cubicBezTo>
                    <a:pt x="26322" y="23126"/>
                    <a:pt x="26707" y="23228"/>
                    <a:pt x="26724" y="23228"/>
                  </a:cubicBezTo>
                  <a:cubicBezTo>
                    <a:pt x="26725" y="23228"/>
                    <a:pt x="26725" y="23228"/>
                    <a:pt x="26725" y="23228"/>
                  </a:cubicBezTo>
                  <a:cubicBezTo>
                    <a:pt x="26669" y="23140"/>
                    <a:pt x="26628" y="23045"/>
                    <a:pt x="26595" y="22948"/>
                  </a:cubicBezTo>
                  <a:close/>
                  <a:moveTo>
                    <a:pt x="27637" y="23066"/>
                  </a:moveTo>
                  <a:lnTo>
                    <a:pt x="27637" y="23066"/>
                  </a:lnTo>
                  <a:cubicBezTo>
                    <a:pt x="28157" y="23260"/>
                    <a:pt x="28114" y="23332"/>
                    <a:pt x="28274" y="23436"/>
                  </a:cubicBezTo>
                  <a:lnTo>
                    <a:pt x="28274" y="23436"/>
                  </a:lnTo>
                  <a:cubicBezTo>
                    <a:pt x="28220" y="23426"/>
                    <a:pt x="28172" y="23421"/>
                    <a:pt x="28129" y="23421"/>
                  </a:cubicBezTo>
                  <a:cubicBezTo>
                    <a:pt x="28107" y="23421"/>
                    <a:pt x="28087" y="23422"/>
                    <a:pt x="28068" y="23424"/>
                  </a:cubicBezTo>
                  <a:lnTo>
                    <a:pt x="28068" y="23424"/>
                  </a:lnTo>
                  <a:cubicBezTo>
                    <a:pt x="27864" y="23376"/>
                    <a:pt x="27696" y="23337"/>
                    <a:pt x="27574" y="23309"/>
                  </a:cubicBezTo>
                  <a:lnTo>
                    <a:pt x="27574" y="23309"/>
                  </a:lnTo>
                  <a:cubicBezTo>
                    <a:pt x="27555" y="23328"/>
                    <a:pt x="27534" y="23345"/>
                    <a:pt x="27508" y="23357"/>
                  </a:cubicBezTo>
                  <a:lnTo>
                    <a:pt x="27508" y="23357"/>
                  </a:lnTo>
                  <a:cubicBezTo>
                    <a:pt x="27469" y="23333"/>
                    <a:pt x="27426" y="23303"/>
                    <a:pt x="27381" y="23265"/>
                  </a:cubicBezTo>
                  <a:lnTo>
                    <a:pt x="27381" y="23265"/>
                  </a:lnTo>
                  <a:cubicBezTo>
                    <a:pt x="27421" y="23274"/>
                    <a:pt x="27486" y="23289"/>
                    <a:pt x="27574" y="23309"/>
                  </a:cubicBezTo>
                  <a:lnTo>
                    <a:pt x="27574" y="23309"/>
                  </a:lnTo>
                  <a:cubicBezTo>
                    <a:pt x="27648" y="23229"/>
                    <a:pt x="27665" y="23106"/>
                    <a:pt x="27637" y="23066"/>
                  </a:cubicBezTo>
                  <a:close/>
                  <a:moveTo>
                    <a:pt x="20954" y="20858"/>
                  </a:moveTo>
                  <a:lnTo>
                    <a:pt x="20954" y="20858"/>
                  </a:lnTo>
                  <a:cubicBezTo>
                    <a:pt x="20930" y="20935"/>
                    <a:pt x="20969" y="20990"/>
                    <a:pt x="21046" y="21113"/>
                  </a:cubicBezTo>
                  <a:lnTo>
                    <a:pt x="21046" y="21113"/>
                  </a:lnTo>
                  <a:cubicBezTo>
                    <a:pt x="20990" y="21155"/>
                    <a:pt x="20842" y="21488"/>
                    <a:pt x="20591" y="21666"/>
                  </a:cubicBezTo>
                  <a:cubicBezTo>
                    <a:pt x="20602" y="21696"/>
                    <a:pt x="23245" y="22366"/>
                    <a:pt x="23322" y="22389"/>
                  </a:cubicBezTo>
                  <a:cubicBezTo>
                    <a:pt x="23611" y="22218"/>
                    <a:pt x="24018" y="21963"/>
                    <a:pt x="24466" y="21963"/>
                  </a:cubicBezTo>
                  <a:cubicBezTo>
                    <a:pt x="24543" y="21963"/>
                    <a:pt x="24621" y="21971"/>
                    <a:pt x="24701" y="21988"/>
                  </a:cubicBezTo>
                  <a:lnTo>
                    <a:pt x="24701" y="21988"/>
                  </a:lnTo>
                  <a:cubicBezTo>
                    <a:pt x="25917" y="22642"/>
                    <a:pt x="27100" y="22301"/>
                    <a:pt x="27617" y="22753"/>
                  </a:cubicBezTo>
                  <a:cubicBezTo>
                    <a:pt x="27646" y="22745"/>
                    <a:pt x="27664" y="22741"/>
                    <a:pt x="27673" y="22741"/>
                  </a:cubicBezTo>
                  <a:cubicBezTo>
                    <a:pt x="27750" y="22741"/>
                    <a:pt x="27201" y="23017"/>
                    <a:pt x="26996" y="23284"/>
                  </a:cubicBezTo>
                  <a:cubicBezTo>
                    <a:pt x="27230" y="23384"/>
                    <a:pt x="27342" y="23414"/>
                    <a:pt x="27381" y="23414"/>
                  </a:cubicBezTo>
                  <a:cubicBezTo>
                    <a:pt x="27415" y="23414"/>
                    <a:pt x="27393" y="23391"/>
                    <a:pt x="27348" y="23372"/>
                  </a:cubicBezTo>
                  <a:lnTo>
                    <a:pt x="27348" y="23372"/>
                  </a:lnTo>
                  <a:cubicBezTo>
                    <a:pt x="27370" y="23377"/>
                    <a:pt x="27391" y="23379"/>
                    <a:pt x="27410" y="23379"/>
                  </a:cubicBezTo>
                  <a:cubicBezTo>
                    <a:pt x="27447" y="23379"/>
                    <a:pt x="27480" y="23371"/>
                    <a:pt x="27508" y="23357"/>
                  </a:cubicBezTo>
                  <a:lnTo>
                    <a:pt x="27508" y="23357"/>
                  </a:lnTo>
                  <a:cubicBezTo>
                    <a:pt x="27630" y="23431"/>
                    <a:pt x="27728" y="23451"/>
                    <a:pt x="27802" y="23451"/>
                  </a:cubicBezTo>
                  <a:cubicBezTo>
                    <a:pt x="27887" y="23451"/>
                    <a:pt x="27940" y="23425"/>
                    <a:pt x="27962" y="23425"/>
                  </a:cubicBezTo>
                  <a:cubicBezTo>
                    <a:pt x="27972" y="23425"/>
                    <a:pt x="27975" y="23431"/>
                    <a:pt x="27971" y="23447"/>
                  </a:cubicBezTo>
                  <a:lnTo>
                    <a:pt x="27971" y="23447"/>
                  </a:lnTo>
                  <a:cubicBezTo>
                    <a:pt x="27999" y="23436"/>
                    <a:pt x="28031" y="23428"/>
                    <a:pt x="28068" y="23424"/>
                  </a:cubicBezTo>
                  <a:lnTo>
                    <a:pt x="28068" y="23424"/>
                  </a:lnTo>
                  <a:cubicBezTo>
                    <a:pt x="28226" y="23462"/>
                    <a:pt x="28407" y="23504"/>
                    <a:pt x="28606" y="23552"/>
                  </a:cubicBezTo>
                  <a:lnTo>
                    <a:pt x="28606" y="23552"/>
                  </a:lnTo>
                  <a:cubicBezTo>
                    <a:pt x="28495" y="23499"/>
                    <a:pt x="28398" y="23465"/>
                    <a:pt x="28313" y="23445"/>
                  </a:cubicBezTo>
                  <a:lnTo>
                    <a:pt x="28313" y="23445"/>
                  </a:lnTo>
                  <a:cubicBezTo>
                    <a:pt x="28422" y="23369"/>
                    <a:pt x="28489" y="23294"/>
                    <a:pt x="28541" y="23294"/>
                  </a:cubicBezTo>
                  <a:cubicBezTo>
                    <a:pt x="28589" y="23294"/>
                    <a:pt x="28623" y="23363"/>
                    <a:pt x="28662" y="23565"/>
                  </a:cubicBezTo>
                  <a:lnTo>
                    <a:pt x="28662" y="23565"/>
                  </a:lnTo>
                  <a:cubicBezTo>
                    <a:pt x="28643" y="23561"/>
                    <a:pt x="28625" y="23556"/>
                    <a:pt x="28606" y="23552"/>
                  </a:cubicBezTo>
                  <a:lnTo>
                    <a:pt x="28606" y="23552"/>
                  </a:lnTo>
                  <a:cubicBezTo>
                    <a:pt x="28625" y="23561"/>
                    <a:pt x="28645" y="23571"/>
                    <a:pt x="28665" y="23581"/>
                  </a:cubicBezTo>
                  <a:cubicBezTo>
                    <a:pt x="28664" y="23575"/>
                    <a:pt x="28663" y="23570"/>
                    <a:pt x="28662" y="23565"/>
                  </a:cubicBezTo>
                  <a:lnTo>
                    <a:pt x="28662" y="23565"/>
                  </a:lnTo>
                  <a:cubicBezTo>
                    <a:pt x="28797" y="23597"/>
                    <a:pt x="28939" y="23631"/>
                    <a:pt x="29089" y="23667"/>
                  </a:cubicBezTo>
                  <a:lnTo>
                    <a:pt x="29089" y="23667"/>
                  </a:lnTo>
                  <a:cubicBezTo>
                    <a:pt x="28873" y="23293"/>
                    <a:pt x="28734" y="23162"/>
                    <a:pt x="28940" y="23162"/>
                  </a:cubicBezTo>
                  <a:cubicBezTo>
                    <a:pt x="28965" y="23162"/>
                    <a:pt x="28997" y="23164"/>
                    <a:pt x="29034" y="23168"/>
                  </a:cubicBezTo>
                  <a:cubicBezTo>
                    <a:pt x="28819" y="22716"/>
                    <a:pt x="28457" y="22992"/>
                    <a:pt x="28599" y="22719"/>
                  </a:cubicBezTo>
                  <a:lnTo>
                    <a:pt x="28599" y="22719"/>
                  </a:lnTo>
                  <a:cubicBezTo>
                    <a:pt x="28138" y="22743"/>
                    <a:pt x="28094" y="23034"/>
                    <a:pt x="27925" y="23034"/>
                  </a:cubicBezTo>
                  <a:cubicBezTo>
                    <a:pt x="27877" y="23034"/>
                    <a:pt x="27819" y="23010"/>
                    <a:pt x="27738" y="22950"/>
                  </a:cubicBezTo>
                  <a:cubicBezTo>
                    <a:pt x="27859" y="22846"/>
                    <a:pt x="28209" y="22629"/>
                    <a:pt x="28438" y="22542"/>
                  </a:cubicBezTo>
                  <a:lnTo>
                    <a:pt x="28438" y="22542"/>
                  </a:lnTo>
                  <a:cubicBezTo>
                    <a:pt x="28428" y="22542"/>
                    <a:pt x="28418" y="22542"/>
                    <a:pt x="28407" y="22542"/>
                  </a:cubicBezTo>
                  <a:cubicBezTo>
                    <a:pt x="27567" y="22542"/>
                    <a:pt x="25051" y="21957"/>
                    <a:pt x="24810" y="21632"/>
                  </a:cubicBezTo>
                  <a:lnTo>
                    <a:pt x="24810" y="21632"/>
                  </a:lnTo>
                  <a:cubicBezTo>
                    <a:pt x="24937" y="21884"/>
                    <a:pt x="24965" y="21948"/>
                    <a:pt x="24938" y="21948"/>
                  </a:cubicBezTo>
                  <a:cubicBezTo>
                    <a:pt x="24917" y="21948"/>
                    <a:pt x="24865" y="21911"/>
                    <a:pt x="24800" y="21893"/>
                  </a:cubicBezTo>
                  <a:lnTo>
                    <a:pt x="24800" y="21893"/>
                  </a:lnTo>
                  <a:cubicBezTo>
                    <a:pt x="24798" y="21870"/>
                    <a:pt x="24796" y="21847"/>
                    <a:pt x="24789" y="21826"/>
                  </a:cubicBezTo>
                  <a:cubicBezTo>
                    <a:pt x="24928" y="21815"/>
                    <a:pt x="23371" y="21456"/>
                    <a:pt x="23242" y="21456"/>
                  </a:cubicBezTo>
                  <a:cubicBezTo>
                    <a:pt x="23237" y="21456"/>
                    <a:pt x="23234" y="21456"/>
                    <a:pt x="23234" y="21457"/>
                  </a:cubicBezTo>
                  <a:cubicBezTo>
                    <a:pt x="23321" y="21483"/>
                    <a:pt x="23342" y="21549"/>
                    <a:pt x="23188" y="21582"/>
                  </a:cubicBezTo>
                  <a:lnTo>
                    <a:pt x="23188" y="21582"/>
                  </a:lnTo>
                  <a:cubicBezTo>
                    <a:pt x="23136" y="21553"/>
                    <a:pt x="22804" y="21393"/>
                    <a:pt x="22849" y="21383"/>
                  </a:cubicBezTo>
                  <a:cubicBezTo>
                    <a:pt x="22895" y="21369"/>
                    <a:pt x="22944" y="21360"/>
                    <a:pt x="22993" y="21353"/>
                  </a:cubicBezTo>
                  <a:cubicBezTo>
                    <a:pt x="22920" y="21330"/>
                    <a:pt x="20980" y="20888"/>
                    <a:pt x="20954" y="20858"/>
                  </a:cubicBezTo>
                  <a:close/>
                  <a:moveTo>
                    <a:pt x="27971" y="23447"/>
                  </a:moveTo>
                  <a:lnTo>
                    <a:pt x="27971" y="23447"/>
                  </a:lnTo>
                  <a:cubicBezTo>
                    <a:pt x="27787" y="23517"/>
                    <a:pt x="27784" y="23704"/>
                    <a:pt x="27871" y="23704"/>
                  </a:cubicBezTo>
                  <a:cubicBezTo>
                    <a:pt x="27872" y="23704"/>
                    <a:pt x="27872" y="23704"/>
                    <a:pt x="27872" y="23704"/>
                  </a:cubicBezTo>
                  <a:cubicBezTo>
                    <a:pt x="27931" y="23552"/>
                    <a:pt x="27964" y="23479"/>
                    <a:pt x="27971" y="23447"/>
                  </a:cubicBezTo>
                  <a:close/>
                  <a:moveTo>
                    <a:pt x="30762" y="22067"/>
                  </a:moveTo>
                  <a:cubicBezTo>
                    <a:pt x="30755" y="22067"/>
                    <a:pt x="30752" y="22067"/>
                    <a:pt x="30752" y="22069"/>
                  </a:cubicBezTo>
                  <a:cubicBezTo>
                    <a:pt x="30478" y="22389"/>
                    <a:pt x="30448" y="22248"/>
                    <a:pt x="29657" y="22317"/>
                  </a:cubicBezTo>
                  <a:cubicBezTo>
                    <a:pt x="29821" y="22394"/>
                    <a:pt x="29852" y="22415"/>
                    <a:pt x="29867" y="22415"/>
                  </a:cubicBezTo>
                  <a:cubicBezTo>
                    <a:pt x="29882" y="22415"/>
                    <a:pt x="29879" y="22394"/>
                    <a:pt x="29980" y="22389"/>
                  </a:cubicBezTo>
                  <a:lnTo>
                    <a:pt x="29980" y="22389"/>
                  </a:lnTo>
                  <a:cubicBezTo>
                    <a:pt x="29793" y="22442"/>
                    <a:pt x="39686" y="24979"/>
                    <a:pt x="40099" y="24979"/>
                  </a:cubicBezTo>
                  <a:cubicBezTo>
                    <a:pt x="40101" y="24979"/>
                    <a:pt x="40104" y="24979"/>
                    <a:pt x="40106" y="24979"/>
                  </a:cubicBezTo>
                  <a:cubicBezTo>
                    <a:pt x="40259" y="25015"/>
                    <a:pt x="40415" y="25032"/>
                    <a:pt x="40574" y="25032"/>
                  </a:cubicBezTo>
                  <a:cubicBezTo>
                    <a:pt x="41638" y="25032"/>
                    <a:pt x="42779" y="24233"/>
                    <a:pt x="43320" y="22860"/>
                  </a:cubicBezTo>
                  <a:lnTo>
                    <a:pt x="43320" y="22860"/>
                  </a:lnTo>
                  <a:cubicBezTo>
                    <a:pt x="43091" y="22832"/>
                    <a:pt x="42874" y="22750"/>
                    <a:pt x="42788" y="22750"/>
                  </a:cubicBezTo>
                  <a:cubicBezTo>
                    <a:pt x="42779" y="22750"/>
                    <a:pt x="42771" y="22751"/>
                    <a:pt x="42765" y="22753"/>
                  </a:cubicBezTo>
                  <a:cubicBezTo>
                    <a:pt x="42517" y="23805"/>
                    <a:pt x="41594" y="24485"/>
                    <a:pt x="40472" y="24485"/>
                  </a:cubicBezTo>
                  <a:cubicBezTo>
                    <a:pt x="40281" y="24485"/>
                    <a:pt x="40085" y="24465"/>
                    <a:pt x="39885" y="24425"/>
                  </a:cubicBezTo>
                  <a:cubicBezTo>
                    <a:pt x="39885" y="24426"/>
                    <a:pt x="39883" y="24427"/>
                    <a:pt x="39878" y="24427"/>
                  </a:cubicBezTo>
                  <a:cubicBezTo>
                    <a:pt x="39594" y="24427"/>
                    <a:pt x="31098" y="22067"/>
                    <a:pt x="30762" y="22067"/>
                  </a:cubicBezTo>
                  <a:close/>
                  <a:moveTo>
                    <a:pt x="44338" y="9637"/>
                  </a:moveTo>
                  <a:lnTo>
                    <a:pt x="44338" y="9637"/>
                  </a:lnTo>
                  <a:cubicBezTo>
                    <a:pt x="43287" y="10668"/>
                    <a:pt x="44538" y="10540"/>
                    <a:pt x="44615" y="11123"/>
                  </a:cubicBezTo>
                  <a:cubicBezTo>
                    <a:pt x="44703" y="11077"/>
                    <a:pt x="44775" y="11027"/>
                    <a:pt x="44825" y="10983"/>
                  </a:cubicBezTo>
                  <a:lnTo>
                    <a:pt x="44825" y="10983"/>
                  </a:lnTo>
                  <a:cubicBezTo>
                    <a:pt x="44848" y="10995"/>
                    <a:pt x="44879" y="11000"/>
                    <a:pt x="44916" y="11000"/>
                  </a:cubicBezTo>
                  <a:cubicBezTo>
                    <a:pt x="45102" y="11000"/>
                    <a:pt x="45443" y="10884"/>
                    <a:pt x="45647" y="10884"/>
                  </a:cubicBezTo>
                  <a:cubicBezTo>
                    <a:pt x="45750" y="10884"/>
                    <a:pt x="45818" y="10913"/>
                    <a:pt x="45813" y="11002"/>
                  </a:cubicBezTo>
                  <a:cubicBezTo>
                    <a:pt x="45500" y="11146"/>
                    <a:pt x="45521" y="11264"/>
                    <a:pt x="45370" y="11382"/>
                  </a:cubicBezTo>
                  <a:cubicBezTo>
                    <a:pt x="46030" y="12339"/>
                    <a:pt x="46375" y="13358"/>
                    <a:pt x="45835" y="14105"/>
                  </a:cubicBezTo>
                  <a:lnTo>
                    <a:pt x="45835" y="14105"/>
                  </a:lnTo>
                  <a:cubicBezTo>
                    <a:pt x="45838" y="14244"/>
                    <a:pt x="45823" y="14388"/>
                    <a:pt x="45790" y="14537"/>
                  </a:cubicBezTo>
                  <a:cubicBezTo>
                    <a:pt x="45785" y="14539"/>
                    <a:pt x="45780" y="14540"/>
                    <a:pt x="45774" y="14542"/>
                  </a:cubicBezTo>
                  <a:lnTo>
                    <a:pt x="45774" y="14542"/>
                  </a:lnTo>
                  <a:cubicBezTo>
                    <a:pt x="45744" y="14455"/>
                    <a:pt x="45713" y="14369"/>
                    <a:pt x="45684" y="14284"/>
                  </a:cubicBezTo>
                  <a:lnTo>
                    <a:pt x="45684" y="14284"/>
                  </a:lnTo>
                  <a:cubicBezTo>
                    <a:pt x="45647" y="14320"/>
                    <a:pt x="45609" y="14356"/>
                    <a:pt x="45567" y="14391"/>
                  </a:cubicBezTo>
                  <a:cubicBezTo>
                    <a:pt x="45568" y="14475"/>
                    <a:pt x="45554" y="14620"/>
                    <a:pt x="45530" y="14810"/>
                  </a:cubicBezTo>
                  <a:lnTo>
                    <a:pt x="45530" y="14810"/>
                  </a:lnTo>
                  <a:cubicBezTo>
                    <a:pt x="45409" y="15016"/>
                    <a:pt x="45281" y="15322"/>
                    <a:pt x="45151" y="15682"/>
                  </a:cubicBezTo>
                  <a:lnTo>
                    <a:pt x="45151" y="15682"/>
                  </a:lnTo>
                  <a:cubicBezTo>
                    <a:pt x="45268" y="15469"/>
                    <a:pt x="45380" y="15286"/>
                    <a:pt x="45483" y="15148"/>
                  </a:cubicBezTo>
                  <a:lnTo>
                    <a:pt x="45483" y="15148"/>
                  </a:lnTo>
                  <a:cubicBezTo>
                    <a:pt x="45300" y="16385"/>
                    <a:pt x="44885" y="18666"/>
                    <a:pt x="44860" y="19715"/>
                  </a:cubicBezTo>
                  <a:lnTo>
                    <a:pt x="44860" y="19715"/>
                  </a:lnTo>
                  <a:cubicBezTo>
                    <a:pt x="44879" y="19843"/>
                    <a:pt x="44884" y="19954"/>
                    <a:pt x="44868" y="20028"/>
                  </a:cubicBezTo>
                  <a:lnTo>
                    <a:pt x="44868" y="20028"/>
                  </a:lnTo>
                  <a:cubicBezTo>
                    <a:pt x="44859" y="19943"/>
                    <a:pt x="44857" y="19837"/>
                    <a:pt x="44860" y="19715"/>
                  </a:cubicBezTo>
                  <a:lnTo>
                    <a:pt x="44860" y="19715"/>
                  </a:lnTo>
                  <a:cubicBezTo>
                    <a:pt x="44859" y="19706"/>
                    <a:pt x="44857" y="19697"/>
                    <a:pt x="44856" y="19688"/>
                  </a:cubicBezTo>
                  <a:cubicBezTo>
                    <a:pt x="44823" y="19668"/>
                    <a:pt x="44788" y="19659"/>
                    <a:pt x="44754" y="19659"/>
                  </a:cubicBezTo>
                  <a:cubicBezTo>
                    <a:pt x="44600" y="19659"/>
                    <a:pt x="44475" y="19858"/>
                    <a:pt x="44783" y="20122"/>
                  </a:cubicBezTo>
                  <a:lnTo>
                    <a:pt x="44783" y="20122"/>
                  </a:lnTo>
                  <a:cubicBezTo>
                    <a:pt x="44723" y="20120"/>
                    <a:pt x="44631" y="20050"/>
                    <a:pt x="44499" y="19884"/>
                  </a:cubicBezTo>
                  <a:lnTo>
                    <a:pt x="44499" y="19884"/>
                  </a:lnTo>
                  <a:cubicBezTo>
                    <a:pt x="44769" y="20284"/>
                    <a:pt x="44380" y="22732"/>
                    <a:pt x="43884" y="23050"/>
                  </a:cubicBezTo>
                  <a:cubicBezTo>
                    <a:pt x="43766" y="24854"/>
                    <a:pt x="42266" y="25953"/>
                    <a:pt x="40431" y="25953"/>
                  </a:cubicBezTo>
                  <a:cubicBezTo>
                    <a:pt x="40174" y="25953"/>
                    <a:pt x="39911" y="25931"/>
                    <a:pt x="39644" y="25887"/>
                  </a:cubicBezTo>
                  <a:cubicBezTo>
                    <a:pt x="39807" y="25769"/>
                    <a:pt x="30578" y="23657"/>
                    <a:pt x="30777" y="23265"/>
                  </a:cubicBezTo>
                  <a:cubicBezTo>
                    <a:pt x="30817" y="23232"/>
                    <a:pt x="30823" y="23216"/>
                    <a:pt x="30807" y="23216"/>
                  </a:cubicBezTo>
                  <a:cubicBezTo>
                    <a:pt x="30747" y="23216"/>
                    <a:pt x="30397" y="23413"/>
                    <a:pt x="30274" y="23660"/>
                  </a:cubicBezTo>
                  <a:cubicBezTo>
                    <a:pt x="30317" y="23564"/>
                    <a:pt x="30082" y="23438"/>
                    <a:pt x="29824" y="23438"/>
                  </a:cubicBezTo>
                  <a:cubicBezTo>
                    <a:pt x="29629" y="23438"/>
                    <a:pt x="29421" y="23509"/>
                    <a:pt x="29311" y="23720"/>
                  </a:cubicBezTo>
                  <a:lnTo>
                    <a:pt x="29311" y="23720"/>
                  </a:lnTo>
                  <a:cubicBezTo>
                    <a:pt x="29235" y="23702"/>
                    <a:pt x="29161" y="23684"/>
                    <a:pt x="29089" y="23667"/>
                  </a:cubicBezTo>
                  <a:lnTo>
                    <a:pt x="29089" y="23667"/>
                  </a:lnTo>
                  <a:cubicBezTo>
                    <a:pt x="29137" y="23749"/>
                    <a:pt x="29188" y="23843"/>
                    <a:pt x="29240" y="23949"/>
                  </a:cubicBezTo>
                  <a:cubicBezTo>
                    <a:pt x="29253" y="23859"/>
                    <a:pt x="29277" y="23783"/>
                    <a:pt x="29311" y="23720"/>
                  </a:cubicBezTo>
                  <a:lnTo>
                    <a:pt x="29311" y="23720"/>
                  </a:lnTo>
                  <a:cubicBezTo>
                    <a:pt x="32803" y="24558"/>
                    <a:pt x="39680" y="26254"/>
                    <a:pt x="39413" y="26397"/>
                  </a:cubicBezTo>
                  <a:cubicBezTo>
                    <a:pt x="39805" y="26560"/>
                    <a:pt x="40225" y="26637"/>
                    <a:pt x="40653" y="26637"/>
                  </a:cubicBezTo>
                  <a:cubicBezTo>
                    <a:pt x="42558" y="26637"/>
                    <a:pt x="44620" y="25122"/>
                    <a:pt x="45076" y="22925"/>
                  </a:cubicBezTo>
                  <a:cubicBezTo>
                    <a:pt x="44407" y="22567"/>
                    <a:pt x="46422" y="14722"/>
                    <a:pt x="46879" y="14722"/>
                  </a:cubicBezTo>
                  <a:cubicBezTo>
                    <a:pt x="46882" y="14722"/>
                    <a:pt x="46884" y="14722"/>
                    <a:pt x="46887" y="14723"/>
                  </a:cubicBezTo>
                  <a:cubicBezTo>
                    <a:pt x="47029" y="12710"/>
                    <a:pt x="46531" y="10406"/>
                    <a:pt x="44338" y="963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Tree>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Shape 19619"/>
        <p:cNvGrpSpPr/>
        <p:nvPr/>
      </p:nvGrpSpPr>
      <p:grpSpPr>
        <a:xfrm>
          <a:off x="0" y="0"/>
          <a:ext cx="0" cy="0"/>
          <a:chOff x="0" y="0"/>
          <a:chExt cx="0" cy="0"/>
        </a:xfrm>
      </p:grpSpPr>
      <p:sp>
        <p:nvSpPr>
          <p:cNvPr id="19620" name="Google Shape;19620;p69"/>
          <p:cNvSpPr txBox="1">
            <a:spLocks noGrp="1"/>
          </p:cNvSpPr>
          <p:nvPr>
            <p:ph type="title"/>
          </p:nvPr>
        </p:nvSpPr>
        <p:spPr>
          <a:xfrm>
            <a:off x="713225" y="539500"/>
            <a:ext cx="77175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 Icon pack: Post office</a:t>
            </a:r>
          </a:p>
        </p:txBody>
      </p:sp>
      <p:grpSp>
        <p:nvGrpSpPr>
          <p:cNvPr id="19621" name="Google Shape;19621;p69"/>
          <p:cNvGrpSpPr/>
          <p:nvPr/>
        </p:nvGrpSpPr>
        <p:grpSpPr>
          <a:xfrm>
            <a:off x="999388" y="3839325"/>
            <a:ext cx="358825" cy="283150"/>
            <a:chOff x="999388" y="3839325"/>
            <a:chExt cx="358825" cy="283150"/>
          </a:xfrm>
        </p:grpSpPr>
        <p:sp>
          <p:nvSpPr>
            <p:cNvPr id="19622" name="Google Shape;19622;p69"/>
            <p:cNvSpPr/>
            <p:nvPr/>
          </p:nvSpPr>
          <p:spPr>
            <a:xfrm>
              <a:off x="1222988" y="4072325"/>
              <a:ext cx="56725" cy="22325"/>
            </a:xfrm>
            <a:custGeom>
              <a:avLst/>
              <a:gdLst/>
              <a:ahLst/>
              <a:cxnLst/>
              <a:rect l="l" t="t" r="r" b="b"/>
              <a:pathLst>
                <a:path w="2269" h="893" extrusionOk="0">
                  <a:moveTo>
                    <a:pt x="1955" y="0"/>
                  </a:moveTo>
                  <a:cubicBezTo>
                    <a:pt x="1922" y="0"/>
                    <a:pt x="1889" y="6"/>
                    <a:pt x="1858" y="18"/>
                  </a:cubicBezTo>
                  <a:lnTo>
                    <a:pt x="1855" y="18"/>
                  </a:lnTo>
                  <a:cubicBezTo>
                    <a:pt x="1351" y="225"/>
                    <a:pt x="813" y="333"/>
                    <a:pt x="269" y="340"/>
                  </a:cubicBezTo>
                  <a:cubicBezTo>
                    <a:pt x="118" y="343"/>
                    <a:pt x="0" y="466"/>
                    <a:pt x="0" y="615"/>
                  </a:cubicBezTo>
                  <a:cubicBezTo>
                    <a:pt x="0" y="766"/>
                    <a:pt x="118" y="887"/>
                    <a:pt x="269" y="893"/>
                  </a:cubicBezTo>
                  <a:cubicBezTo>
                    <a:pt x="884" y="890"/>
                    <a:pt x="1496" y="766"/>
                    <a:pt x="2068" y="534"/>
                  </a:cubicBezTo>
                  <a:cubicBezTo>
                    <a:pt x="2204" y="473"/>
                    <a:pt x="2269" y="312"/>
                    <a:pt x="2213" y="173"/>
                  </a:cubicBezTo>
                  <a:cubicBezTo>
                    <a:pt x="2168" y="65"/>
                    <a:pt x="2064" y="0"/>
                    <a:pt x="19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23" name="Google Shape;19623;p69"/>
            <p:cNvSpPr/>
            <p:nvPr/>
          </p:nvSpPr>
          <p:spPr>
            <a:xfrm>
              <a:off x="1282638" y="4062425"/>
              <a:ext cx="16175" cy="14125"/>
            </a:xfrm>
            <a:custGeom>
              <a:avLst/>
              <a:gdLst/>
              <a:ahLst/>
              <a:cxnLst/>
              <a:rect l="l" t="t" r="r" b="b"/>
              <a:pathLst>
                <a:path w="647" h="565" extrusionOk="0">
                  <a:moveTo>
                    <a:pt x="325" y="0"/>
                  </a:moveTo>
                  <a:cubicBezTo>
                    <a:pt x="269" y="0"/>
                    <a:pt x="213" y="17"/>
                    <a:pt x="164" y="53"/>
                  </a:cubicBezTo>
                  <a:lnTo>
                    <a:pt x="161" y="56"/>
                  </a:lnTo>
                  <a:cubicBezTo>
                    <a:pt x="34" y="142"/>
                    <a:pt x="0" y="309"/>
                    <a:pt x="80" y="436"/>
                  </a:cubicBezTo>
                  <a:cubicBezTo>
                    <a:pt x="134" y="520"/>
                    <a:pt x="223" y="565"/>
                    <a:pt x="314" y="565"/>
                  </a:cubicBezTo>
                  <a:cubicBezTo>
                    <a:pt x="364" y="565"/>
                    <a:pt x="414" y="551"/>
                    <a:pt x="461" y="522"/>
                  </a:cubicBezTo>
                  <a:lnTo>
                    <a:pt x="476" y="513"/>
                  </a:lnTo>
                  <a:cubicBezTo>
                    <a:pt x="609" y="430"/>
                    <a:pt x="646" y="253"/>
                    <a:pt x="560" y="124"/>
                  </a:cubicBezTo>
                  <a:cubicBezTo>
                    <a:pt x="504" y="44"/>
                    <a:pt x="415" y="0"/>
                    <a:pt x="32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24" name="Google Shape;19624;p69"/>
            <p:cNvSpPr/>
            <p:nvPr/>
          </p:nvSpPr>
          <p:spPr>
            <a:xfrm>
              <a:off x="999388" y="3864450"/>
              <a:ext cx="358825" cy="258025"/>
            </a:xfrm>
            <a:custGeom>
              <a:avLst/>
              <a:gdLst/>
              <a:ahLst/>
              <a:cxnLst/>
              <a:rect l="l" t="t" r="r" b="b"/>
              <a:pathLst>
                <a:path w="14353" h="10321" extrusionOk="0">
                  <a:moveTo>
                    <a:pt x="6914" y="2087"/>
                  </a:moveTo>
                  <a:lnTo>
                    <a:pt x="7019" y="2489"/>
                  </a:lnTo>
                  <a:cubicBezTo>
                    <a:pt x="7050" y="2597"/>
                    <a:pt x="7013" y="2711"/>
                    <a:pt x="6929" y="2786"/>
                  </a:cubicBezTo>
                  <a:lnTo>
                    <a:pt x="5062" y="4649"/>
                  </a:lnTo>
                  <a:cubicBezTo>
                    <a:pt x="5007" y="4702"/>
                    <a:pt x="4933" y="4731"/>
                    <a:pt x="4859" y="4731"/>
                  </a:cubicBezTo>
                  <a:cubicBezTo>
                    <a:pt x="4833" y="4731"/>
                    <a:pt x="4807" y="4727"/>
                    <a:pt x="4781" y="4720"/>
                  </a:cubicBezTo>
                  <a:lnTo>
                    <a:pt x="4778" y="4720"/>
                  </a:lnTo>
                  <a:lnTo>
                    <a:pt x="2213" y="4034"/>
                  </a:lnTo>
                  <a:cubicBezTo>
                    <a:pt x="2114" y="4009"/>
                    <a:pt x="2037" y="3929"/>
                    <a:pt x="2009" y="3830"/>
                  </a:cubicBezTo>
                  <a:cubicBezTo>
                    <a:pt x="2006" y="3824"/>
                    <a:pt x="2006" y="3815"/>
                    <a:pt x="2003" y="3809"/>
                  </a:cubicBezTo>
                  <a:lnTo>
                    <a:pt x="1901" y="3428"/>
                  </a:lnTo>
                  <a:lnTo>
                    <a:pt x="6914" y="2087"/>
                  </a:lnTo>
                  <a:close/>
                  <a:moveTo>
                    <a:pt x="7229" y="3268"/>
                  </a:moveTo>
                  <a:lnTo>
                    <a:pt x="7624" y="4742"/>
                  </a:lnTo>
                  <a:lnTo>
                    <a:pt x="6972" y="4421"/>
                  </a:lnTo>
                  <a:cubicBezTo>
                    <a:pt x="6954" y="4411"/>
                    <a:pt x="6935" y="4402"/>
                    <a:pt x="6920" y="4396"/>
                  </a:cubicBezTo>
                  <a:lnTo>
                    <a:pt x="6373" y="4124"/>
                  </a:lnTo>
                  <a:lnTo>
                    <a:pt x="6398" y="4099"/>
                  </a:lnTo>
                  <a:lnTo>
                    <a:pt x="7229" y="3268"/>
                  </a:lnTo>
                  <a:close/>
                  <a:moveTo>
                    <a:pt x="5322" y="5147"/>
                  </a:moveTo>
                  <a:lnTo>
                    <a:pt x="7393" y="5249"/>
                  </a:lnTo>
                  <a:lnTo>
                    <a:pt x="7392" y="5249"/>
                  </a:lnTo>
                  <a:lnTo>
                    <a:pt x="7392" y="5249"/>
                  </a:lnTo>
                  <a:lnTo>
                    <a:pt x="5322" y="5147"/>
                  </a:lnTo>
                  <a:close/>
                  <a:moveTo>
                    <a:pt x="2216" y="4609"/>
                  </a:moveTo>
                  <a:lnTo>
                    <a:pt x="3418" y="4930"/>
                  </a:lnTo>
                  <a:lnTo>
                    <a:pt x="2624" y="6127"/>
                  </a:lnTo>
                  <a:lnTo>
                    <a:pt x="2216" y="4609"/>
                  </a:lnTo>
                  <a:close/>
                  <a:moveTo>
                    <a:pt x="5956" y="4538"/>
                  </a:moveTo>
                  <a:lnTo>
                    <a:pt x="7392" y="5249"/>
                  </a:lnTo>
                  <a:lnTo>
                    <a:pt x="7392" y="5249"/>
                  </a:lnTo>
                  <a:lnTo>
                    <a:pt x="7396" y="5249"/>
                  </a:lnTo>
                  <a:lnTo>
                    <a:pt x="3109" y="6398"/>
                  </a:lnTo>
                  <a:lnTo>
                    <a:pt x="3984" y="5082"/>
                  </a:lnTo>
                  <a:lnTo>
                    <a:pt x="4633" y="5255"/>
                  </a:lnTo>
                  <a:cubicBezTo>
                    <a:pt x="4708" y="5276"/>
                    <a:pt x="4785" y="5286"/>
                    <a:pt x="4861" y="5286"/>
                  </a:cubicBezTo>
                  <a:cubicBezTo>
                    <a:pt x="5023" y="5286"/>
                    <a:pt x="5183" y="5239"/>
                    <a:pt x="5322" y="5147"/>
                  </a:cubicBezTo>
                  <a:cubicBezTo>
                    <a:pt x="5368" y="5116"/>
                    <a:pt x="5412" y="5082"/>
                    <a:pt x="5455" y="5042"/>
                  </a:cubicBezTo>
                  <a:lnTo>
                    <a:pt x="5956" y="4538"/>
                  </a:lnTo>
                  <a:close/>
                  <a:moveTo>
                    <a:pt x="5140" y="557"/>
                  </a:moveTo>
                  <a:cubicBezTo>
                    <a:pt x="6781" y="557"/>
                    <a:pt x="8431" y="1429"/>
                    <a:pt x="9244" y="2730"/>
                  </a:cubicBezTo>
                  <a:cubicBezTo>
                    <a:pt x="9853" y="3704"/>
                    <a:pt x="9924" y="4804"/>
                    <a:pt x="9451" y="5845"/>
                  </a:cubicBezTo>
                  <a:cubicBezTo>
                    <a:pt x="8969" y="6049"/>
                    <a:pt x="8410" y="6201"/>
                    <a:pt x="7764" y="6309"/>
                  </a:cubicBezTo>
                  <a:cubicBezTo>
                    <a:pt x="7822" y="6108"/>
                    <a:pt x="7869" y="5898"/>
                    <a:pt x="7900" y="5691"/>
                  </a:cubicBezTo>
                  <a:lnTo>
                    <a:pt x="7921" y="5681"/>
                  </a:lnTo>
                  <a:cubicBezTo>
                    <a:pt x="8094" y="5638"/>
                    <a:pt x="8230" y="5505"/>
                    <a:pt x="8280" y="5332"/>
                  </a:cubicBezTo>
                  <a:cubicBezTo>
                    <a:pt x="8283" y="5326"/>
                    <a:pt x="8283" y="5320"/>
                    <a:pt x="8286" y="5314"/>
                  </a:cubicBezTo>
                  <a:cubicBezTo>
                    <a:pt x="8308" y="5230"/>
                    <a:pt x="8308" y="5141"/>
                    <a:pt x="8286" y="5057"/>
                  </a:cubicBezTo>
                  <a:lnTo>
                    <a:pt x="7439" y="1899"/>
                  </a:lnTo>
                  <a:cubicBezTo>
                    <a:pt x="7377" y="1676"/>
                    <a:pt x="7176" y="1522"/>
                    <a:pt x="6945" y="1522"/>
                  </a:cubicBezTo>
                  <a:cubicBezTo>
                    <a:pt x="6901" y="1522"/>
                    <a:pt x="6855" y="1528"/>
                    <a:pt x="6812" y="1537"/>
                  </a:cubicBezTo>
                  <a:lnTo>
                    <a:pt x="1715" y="2903"/>
                  </a:lnTo>
                  <a:cubicBezTo>
                    <a:pt x="1440" y="2977"/>
                    <a:pt x="1280" y="3255"/>
                    <a:pt x="1354" y="3530"/>
                  </a:cubicBezTo>
                  <a:lnTo>
                    <a:pt x="2197" y="6686"/>
                  </a:lnTo>
                  <a:cubicBezTo>
                    <a:pt x="2225" y="6788"/>
                    <a:pt x="2284" y="6881"/>
                    <a:pt x="2364" y="6946"/>
                  </a:cubicBezTo>
                  <a:lnTo>
                    <a:pt x="2377" y="6958"/>
                  </a:lnTo>
                  <a:lnTo>
                    <a:pt x="2392" y="6967"/>
                  </a:lnTo>
                  <a:lnTo>
                    <a:pt x="2395" y="6970"/>
                  </a:lnTo>
                  <a:cubicBezTo>
                    <a:pt x="2482" y="7033"/>
                    <a:pt x="2585" y="7065"/>
                    <a:pt x="2690" y="7065"/>
                  </a:cubicBezTo>
                  <a:cubicBezTo>
                    <a:pt x="2735" y="7065"/>
                    <a:pt x="2780" y="7060"/>
                    <a:pt x="2825" y="7048"/>
                  </a:cubicBezTo>
                  <a:lnTo>
                    <a:pt x="7306" y="5845"/>
                  </a:lnTo>
                  <a:lnTo>
                    <a:pt x="7306" y="5845"/>
                  </a:lnTo>
                  <a:cubicBezTo>
                    <a:pt x="7257" y="6083"/>
                    <a:pt x="7186" y="6312"/>
                    <a:pt x="7090" y="6534"/>
                  </a:cubicBezTo>
                  <a:cubicBezTo>
                    <a:pt x="7087" y="6541"/>
                    <a:pt x="7084" y="6544"/>
                    <a:pt x="7081" y="6550"/>
                  </a:cubicBezTo>
                  <a:cubicBezTo>
                    <a:pt x="6538" y="7766"/>
                    <a:pt x="5365" y="8310"/>
                    <a:pt x="4214" y="8310"/>
                  </a:cubicBezTo>
                  <a:cubicBezTo>
                    <a:pt x="4152" y="8310"/>
                    <a:pt x="4089" y="8309"/>
                    <a:pt x="4027" y="8305"/>
                  </a:cubicBezTo>
                  <a:cubicBezTo>
                    <a:pt x="3687" y="8287"/>
                    <a:pt x="3353" y="8225"/>
                    <a:pt x="3029" y="8117"/>
                  </a:cubicBezTo>
                  <a:lnTo>
                    <a:pt x="3026" y="8117"/>
                  </a:lnTo>
                  <a:cubicBezTo>
                    <a:pt x="1709" y="7681"/>
                    <a:pt x="556" y="6497"/>
                    <a:pt x="556" y="4501"/>
                  </a:cubicBezTo>
                  <a:cubicBezTo>
                    <a:pt x="556" y="2325"/>
                    <a:pt x="2612" y="557"/>
                    <a:pt x="5140" y="557"/>
                  </a:cubicBezTo>
                  <a:close/>
                  <a:moveTo>
                    <a:pt x="12151" y="5004"/>
                  </a:moveTo>
                  <a:cubicBezTo>
                    <a:pt x="12390" y="5004"/>
                    <a:pt x="12624" y="5069"/>
                    <a:pt x="12832" y="5190"/>
                  </a:cubicBezTo>
                  <a:cubicBezTo>
                    <a:pt x="13450" y="5545"/>
                    <a:pt x="13775" y="6293"/>
                    <a:pt x="13620" y="7010"/>
                  </a:cubicBezTo>
                  <a:lnTo>
                    <a:pt x="13617" y="7007"/>
                  </a:lnTo>
                  <a:cubicBezTo>
                    <a:pt x="13472" y="7684"/>
                    <a:pt x="12919" y="8373"/>
                    <a:pt x="12100" y="8902"/>
                  </a:cubicBezTo>
                  <a:cubicBezTo>
                    <a:pt x="11250" y="9449"/>
                    <a:pt x="10199" y="9764"/>
                    <a:pt x="9210" y="9764"/>
                  </a:cubicBezTo>
                  <a:lnTo>
                    <a:pt x="1709" y="9764"/>
                  </a:lnTo>
                  <a:cubicBezTo>
                    <a:pt x="2052" y="9322"/>
                    <a:pt x="2485" y="8954"/>
                    <a:pt x="2973" y="8682"/>
                  </a:cubicBezTo>
                  <a:cubicBezTo>
                    <a:pt x="3307" y="8781"/>
                    <a:pt x="3653" y="8840"/>
                    <a:pt x="4002" y="8859"/>
                  </a:cubicBezTo>
                  <a:cubicBezTo>
                    <a:pt x="4073" y="8862"/>
                    <a:pt x="4148" y="8865"/>
                    <a:pt x="4219" y="8865"/>
                  </a:cubicBezTo>
                  <a:cubicBezTo>
                    <a:pt x="5090" y="8865"/>
                    <a:pt x="5915" y="8593"/>
                    <a:pt x="6558" y="8095"/>
                  </a:cubicBezTo>
                  <a:cubicBezTo>
                    <a:pt x="6969" y="7780"/>
                    <a:pt x="7303" y="7372"/>
                    <a:pt x="7532" y="6902"/>
                  </a:cubicBezTo>
                  <a:cubicBezTo>
                    <a:pt x="8385" y="6785"/>
                    <a:pt x="9117" y="6593"/>
                    <a:pt x="9738" y="6324"/>
                  </a:cubicBezTo>
                  <a:cubicBezTo>
                    <a:pt x="9760" y="6318"/>
                    <a:pt x="9779" y="6309"/>
                    <a:pt x="9800" y="6297"/>
                  </a:cubicBezTo>
                  <a:cubicBezTo>
                    <a:pt x="10267" y="6093"/>
                    <a:pt x="10700" y="5814"/>
                    <a:pt x="11077" y="5471"/>
                  </a:cubicBezTo>
                  <a:cubicBezTo>
                    <a:pt x="11367" y="5206"/>
                    <a:pt x="11679" y="5051"/>
                    <a:pt x="11998" y="5014"/>
                  </a:cubicBezTo>
                  <a:cubicBezTo>
                    <a:pt x="12013" y="5014"/>
                    <a:pt x="12032" y="5011"/>
                    <a:pt x="12047" y="5008"/>
                  </a:cubicBezTo>
                  <a:cubicBezTo>
                    <a:pt x="12082" y="5005"/>
                    <a:pt x="12116" y="5004"/>
                    <a:pt x="12151" y="5004"/>
                  </a:cubicBezTo>
                  <a:close/>
                  <a:moveTo>
                    <a:pt x="5140" y="1"/>
                  </a:moveTo>
                  <a:cubicBezTo>
                    <a:pt x="3774" y="1"/>
                    <a:pt x="2488" y="465"/>
                    <a:pt x="1517" y="1305"/>
                  </a:cubicBezTo>
                  <a:cubicBezTo>
                    <a:pt x="541" y="2155"/>
                    <a:pt x="0" y="3292"/>
                    <a:pt x="0" y="4501"/>
                  </a:cubicBezTo>
                  <a:cubicBezTo>
                    <a:pt x="0" y="5777"/>
                    <a:pt x="433" y="6878"/>
                    <a:pt x="1255" y="7678"/>
                  </a:cubicBezTo>
                  <a:cubicBezTo>
                    <a:pt x="1570" y="7984"/>
                    <a:pt x="1932" y="8237"/>
                    <a:pt x="2327" y="8432"/>
                  </a:cubicBezTo>
                  <a:cubicBezTo>
                    <a:pt x="1780" y="8803"/>
                    <a:pt x="1338" y="9270"/>
                    <a:pt x="936" y="9891"/>
                  </a:cubicBezTo>
                  <a:cubicBezTo>
                    <a:pt x="816" y="10076"/>
                    <a:pt x="949" y="10317"/>
                    <a:pt x="1168" y="10320"/>
                  </a:cubicBezTo>
                  <a:lnTo>
                    <a:pt x="9213" y="10320"/>
                  </a:lnTo>
                  <a:cubicBezTo>
                    <a:pt x="10344" y="10311"/>
                    <a:pt x="11451" y="9984"/>
                    <a:pt x="12403" y="9369"/>
                  </a:cubicBezTo>
                  <a:cubicBezTo>
                    <a:pt x="13345" y="8763"/>
                    <a:pt x="13988" y="7944"/>
                    <a:pt x="14161" y="7128"/>
                  </a:cubicBezTo>
                  <a:cubicBezTo>
                    <a:pt x="14353" y="6244"/>
                    <a:pt x="13991" y="5326"/>
                    <a:pt x="13277" y="4819"/>
                  </a:cubicBezTo>
                  <a:cubicBezTo>
                    <a:pt x="13528" y="4269"/>
                    <a:pt x="13769" y="3861"/>
                    <a:pt x="14068" y="3490"/>
                  </a:cubicBezTo>
                  <a:cubicBezTo>
                    <a:pt x="14173" y="3373"/>
                    <a:pt x="14158" y="3190"/>
                    <a:pt x="14034" y="3092"/>
                  </a:cubicBezTo>
                  <a:cubicBezTo>
                    <a:pt x="13983" y="3051"/>
                    <a:pt x="13922" y="3031"/>
                    <a:pt x="13862" y="3031"/>
                  </a:cubicBezTo>
                  <a:cubicBezTo>
                    <a:pt x="13777" y="3031"/>
                    <a:pt x="13693" y="3070"/>
                    <a:pt x="13639" y="3144"/>
                  </a:cubicBezTo>
                  <a:cubicBezTo>
                    <a:pt x="13311" y="3546"/>
                    <a:pt x="13052" y="3982"/>
                    <a:pt x="12786" y="4563"/>
                  </a:cubicBezTo>
                  <a:cubicBezTo>
                    <a:pt x="12634" y="4510"/>
                    <a:pt x="12480" y="4476"/>
                    <a:pt x="12322" y="4461"/>
                  </a:cubicBezTo>
                  <a:cubicBezTo>
                    <a:pt x="12449" y="3725"/>
                    <a:pt x="12625" y="3206"/>
                    <a:pt x="12937" y="2637"/>
                  </a:cubicBezTo>
                  <a:cubicBezTo>
                    <a:pt x="13008" y="2501"/>
                    <a:pt x="12959" y="2331"/>
                    <a:pt x="12826" y="2260"/>
                  </a:cubicBezTo>
                  <a:cubicBezTo>
                    <a:pt x="12783" y="2237"/>
                    <a:pt x="12737" y="2226"/>
                    <a:pt x="12692" y="2226"/>
                  </a:cubicBezTo>
                  <a:cubicBezTo>
                    <a:pt x="12594" y="2226"/>
                    <a:pt x="12500" y="2278"/>
                    <a:pt x="12449" y="2371"/>
                  </a:cubicBezTo>
                  <a:cubicBezTo>
                    <a:pt x="12090" y="3027"/>
                    <a:pt x="11890" y="3636"/>
                    <a:pt x="11754" y="4495"/>
                  </a:cubicBezTo>
                  <a:cubicBezTo>
                    <a:pt x="11386" y="4575"/>
                    <a:pt x="11027" y="4767"/>
                    <a:pt x="10703" y="5066"/>
                  </a:cubicBezTo>
                  <a:cubicBezTo>
                    <a:pt x="10542" y="5215"/>
                    <a:pt x="10366" y="5351"/>
                    <a:pt x="10180" y="5468"/>
                  </a:cubicBezTo>
                  <a:cubicBezTo>
                    <a:pt x="10468" y="4439"/>
                    <a:pt x="10310" y="3385"/>
                    <a:pt x="9717" y="2436"/>
                  </a:cubicBezTo>
                  <a:cubicBezTo>
                    <a:pt x="9269" y="1719"/>
                    <a:pt x="8601" y="1111"/>
                    <a:pt x="7785" y="675"/>
                  </a:cubicBezTo>
                  <a:cubicBezTo>
                    <a:pt x="6972" y="236"/>
                    <a:pt x="6064" y="4"/>
                    <a:pt x="51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25" name="Google Shape;19625;p69"/>
            <p:cNvSpPr/>
            <p:nvPr/>
          </p:nvSpPr>
          <p:spPr>
            <a:xfrm>
              <a:off x="1044413" y="3839325"/>
              <a:ext cx="62000" cy="28950"/>
            </a:xfrm>
            <a:custGeom>
              <a:avLst/>
              <a:gdLst/>
              <a:ahLst/>
              <a:cxnLst/>
              <a:rect l="l" t="t" r="r" b="b"/>
              <a:pathLst>
                <a:path w="2480" h="1158" extrusionOk="0">
                  <a:moveTo>
                    <a:pt x="2182" y="1"/>
                  </a:moveTo>
                  <a:cubicBezTo>
                    <a:pt x="2167" y="1"/>
                    <a:pt x="2152" y="2"/>
                    <a:pt x="2136" y="5"/>
                  </a:cubicBezTo>
                  <a:cubicBezTo>
                    <a:pt x="1484" y="122"/>
                    <a:pt x="851" y="332"/>
                    <a:pt x="260" y="632"/>
                  </a:cubicBezTo>
                  <a:cubicBezTo>
                    <a:pt x="1" y="765"/>
                    <a:pt x="94" y="1157"/>
                    <a:pt x="387" y="1157"/>
                  </a:cubicBezTo>
                  <a:cubicBezTo>
                    <a:pt x="430" y="1157"/>
                    <a:pt x="471" y="1145"/>
                    <a:pt x="511" y="1127"/>
                  </a:cubicBezTo>
                  <a:cubicBezTo>
                    <a:pt x="1055" y="851"/>
                    <a:pt x="1636" y="657"/>
                    <a:pt x="2232" y="552"/>
                  </a:cubicBezTo>
                  <a:cubicBezTo>
                    <a:pt x="2381" y="521"/>
                    <a:pt x="2479" y="379"/>
                    <a:pt x="2452" y="230"/>
                  </a:cubicBezTo>
                  <a:cubicBezTo>
                    <a:pt x="2429" y="94"/>
                    <a:pt x="2313" y="1"/>
                    <a:pt x="21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26" name="Google Shape;19626;p69"/>
            <p:cNvSpPr/>
            <p:nvPr/>
          </p:nvSpPr>
          <p:spPr>
            <a:xfrm>
              <a:off x="1028588" y="3864625"/>
              <a:ext cx="13925" cy="13925"/>
            </a:xfrm>
            <a:custGeom>
              <a:avLst/>
              <a:gdLst/>
              <a:ahLst/>
              <a:cxnLst/>
              <a:rect l="l" t="t" r="r" b="b"/>
              <a:pathLst>
                <a:path w="557" h="557" extrusionOk="0">
                  <a:moveTo>
                    <a:pt x="278" y="0"/>
                  </a:moveTo>
                  <a:cubicBezTo>
                    <a:pt x="124" y="0"/>
                    <a:pt x="0" y="127"/>
                    <a:pt x="0" y="278"/>
                  </a:cubicBezTo>
                  <a:cubicBezTo>
                    <a:pt x="0" y="433"/>
                    <a:pt x="124" y="556"/>
                    <a:pt x="278" y="556"/>
                  </a:cubicBezTo>
                  <a:cubicBezTo>
                    <a:pt x="433" y="556"/>
                    <a:pt x="557" y="433"/>
                    <a:pt x="557" y="278"/>
                  </a:cubicBezTo>
                  <a:cubicBezTo>
                    <a:pt x="557" y="127"/>
                    <a:pt x="433" y="0"/>
                    <a:pt x="2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627" name="Google Shape;19627;p69"/>
          <p:cNvGrpSpPr/>
          <p:nvPr/>
        </p:nvGrpSpPr>
        <p:grpSpPr>
          <a:xfrm>
            <a:off x="7787313" y="3844750"/>
            <a:ext cx="357300" cy="272325"/>
            <a:chOff x="7787313" y="3844750"/>
            <a:chExt cx="357300" cy="272325"/>
          </a:xfrm>
        </p:grpSpPr>
        <p:sp>
          <p:nvSpPr>
            <p:cNvPr id="19628" name="Google Shape;19628;p69"/>
            <p:cNvSpPr/>
            <p:nvPr/>
          </p:nvSpPr>
          <p:spPr>
            <a:xfrm>
              <a:off x="7787313" y="3844750"/>
              <a:ext cx="357300" cy="272325"/>
            </a:xfrm>
            <a:custGeom>
              <a:avLst/>
              <a:gdLst/>
              <a:ahLst/>
              <a:cxnLst/>
              <a:rect l="l" t="t" r="r" b="b"/>
              <a:pathLst>
                <a:path w="14292" h="10893" extrusionOk="0">
                  <a:moveTo>
                    <a:pt x="11841" y="554"/>
                  </a:moveTo>
                  <a:cubicBezTo>
                    <a:pt x="11958" y="554"/>
                    <a:pt x="12051" y="650"/>
                    <a:pt x="12051" y="767"/>
                  </a:cubicBezTo>
                  <a:lnTo>
                    <a:pt x="12051" y="1732"/>
                  </a:lnTo>
                  <a:cubicBezTo>
                    <a:pt x="12054" y="2084"/>
                    <a:pt x="11853" y="2402"/>
                    <a:pt x="11538" y="2554"/>
                  </a:cubicBezTo>
                  <a:lnTo>
                    <a:pt x="11519" y="2563"/>
                  </a:lnTo>
                  <a:lnTo>
                    <a:pt x="9177" y="3917"/>
                  </a:lnTo>
                  <a:cubicBezTo>
                    <a:pt x="9161" y="3926"/>
                    <a:pt x="9146" y="3935"/>
                    <a:pt x="9127" y="3944"/>
                  </a:cubicBezTo>
                  <a:lnTo>
                    <a:pt x="9112" y="3951"/>
                  </a:lnTo>
                  <a:lnTo>
                    <a:pt x="8407" y="4359"/>
                  </a:lnTo>
                  <a:lnTo>
                    <a:pt x="6757" y="5311"/>
                  </a:lnTo>
                  <a:cubicBezTo>
                    <a:pt x="6617" y="5391"/>
                    <a:pt x="6461" y="5431"/>
                    <a:pt x="6305" y="5431"/>
                  </a:cubicBezTo>
                  <a:cubicBezTo>
                    <a:pt x="6145" y="5431"/>
                    <a:pt x="5985" y="5389"/>
                    <a:pt x="5842" y="5304"/>
                  </a:cubicBezTo>
                  <a:lnTo>
                    <a:pt x="5839" y="5304"/>
                  </a:lnTo>
                  <a:lnTo>
                    <a:pt x="3434" y="3917"/>
                  </a:lnTo>
                  <a:lnTo>
                    <a:pt x="3431" y="3914"/>
                  </a:lnTo>
                  <a:cubicBezTo>
                    <a:pt x="3422" y="3910"/>
                    <a:pt x="3410" y="3904"/>
                    <a:pt x="3400" y="3898"/>
                  </a:cubicBezTo>
                  <a:lnTo>
                    <a:pt x="1015" y="2523"/>
                  </a:lnTo>
                  <a:cubicBezTo>
                    <a:pt x="733" y="2359"/>
                    <a:pt x="560" y="2059"/>
                    <a:pt x="560" y="1732"/>
                  </a:cubicBezTo>
                  <a:cubicBezTo>
                    <a:pt x="560" y="1722"/>
                    <a:pt x="557" y="1710"/>
                    <a:pt x="557" y="1698"/>
                  </a:cubicBezTo>
                  <a:lnTo>
                    <a:pt x="557" y="767"/>
                  </a:lnTo>
                  <a:lnTo>
                    <a:pt x="554" y="767"/>
                  </a:lnTo>
                  <a:cubicBezTo>
                    <a:pt x="554" y="650"/>
                    <a:pt x="650" y="554"/>
                    <a:pt x="767" y="554"/>
                  </a:cubicBezTo>
                  <a:close/>
                  <a:moveTo>
                    <a:pt x="12051" y="2881"/>
                  </a:moveTo>
                  <a:lnTo>
                    <a:pt x="12051" y="5409"/>
                  </a:lnTo>
                  <a:cubicBezTo>
                    <a:pt x="12036" y="5403"/>
                    <a:pt x="12020" y="5400"/>
                    <a:pt x="12002" y="5397"/>
                  </a:cubicBezTo>
                  <a:lnTo>
                    <a:pt x="11992" y="5394"/>
                  </a:lnTo>
                  <a:lnTo>
                    <a:pt x="11940" y="5385"/>
                  </a:lnTo>
                  <a:lnTo>
                    <a:pt x="11918" y="5382"/>
                  </a:lnTo>
                  <a:lnTo>
                    <a:pt x="11872" y="5372"/>
                  </a:lnTo>
                  <a:lnTo>
                    <a:pt x="11847" y="5369"/>
                  </a:lnTo>
                  <a:lnTo>
                    <a:pt x="11801" y="5363"/>
                  </a:lnTo>
                  <a:lnTo>
                    <a:pt x="11773" y="5360"/>
                  </a:lnTo>
                  <a:lnTo>
                    <a:pt x="11730" y="5354"/>
                  </a:lnTo>
                  <a:lnTo>
                    <a:pt x="11696" y="5351"/>
                  </a:lnTo>
                  <a:lnTo>
                    <a:pt x="11659" y="5348"/>
                  </a:lnTo>
                  <a:lnTo>
                    <a:pt x="11618" y="5345"/>
                  </a:lnTo>
                  <a:lnTo>
                    <a:pt x="11269" y="5345"/>
                  </a:lnTo>
                  <a:lnTo>
                    <a:pt x="11229" y="5348"/>
                  </a:lnTo>
                  <a:lnTo>
                    <a:pt x="11198" y="5351"/>
                  </a:lnTo>
                  <a:lnTo>
                    <a:pt x="11161" y="5354"/>
                  </a:lnTo>
                  <a:lnTo>
                    <a:pt x="11130" y="5357"/>
                  </a:lnTo>
                  <a:lnTo>
                    <a:pt x="11093" y="5360"/>
                  </a:lnTo>
                  <a:lnTo>
                    <a:pt x="11062" y="5366"/>
                  </a:lnTo>
                  <a:lnTo>
                    <a:pt x="11025" y="5369"/>
                  </a:lnTo>
                  <a:lnTo>
                    <a:pt x="10994" y="5375"/>
                  </a:lnTo>
                  <a:lnTo>
                    <a:pt x="10957" y="5382"/>
                  </a:lnTo>
                  <a:lnTo>
                    <a:pt x="10926" y="5388"/>
                  </a:lnTo>
                  <a:lnTo>
                    <a:pt x="10892" y="5394"/>
                  </a:lnTo>
                  <a:lnTo>
                    <a:pt x="10861" y="5400"/>
                  </a:lnTo>
                  <a:lnTo>
                    <a:pt x="10824" y="5406"/>
                  </a:lnTo>
                  <a:lnTo>
                    <a:pt x="10796" y="5416"/>
                  </a:lnTo>
                  <a:lnTo>
                    <a:pt x="10759" y="5422"/>
                  </a:lnTo>
                  <a:lnTo>
                    <a:pt x="10731" y="5431"/>
                  </a:lnTo>
                  <a:lnTo>
                    <a:pt x="10694" y="5440"/>
                  </a:lnTo>
                  <a:lnTo>
                    <a:pt x="10666" y="5446"/>
                  </a:lnTo>
                  <a:lnTo>
                    <a:pt x="10632" y="5459"/>
                  </a:lnTo>
                  <a:lnTo>
                    <a:pt x="10602" y="5468"/>
                  </a:lnTo>
                  <a:cubicBezTo>
                    <a:pt x="10589" y="5471"/>
                    <a:pt x="10580" y="5474"/>
                    <a:pt x="10568" y="5477"/>
                  </a:cubicBezTo>
                  <a:lnTo>
                    <a:pt x="10540" y="5487"/>
                  </a:lnTo>
                  <a:lnTo>
                    <a:pt x="10500" y="5502"/>
                  </a:lnTo>
                  <a:lnTo>
                    <a:pt x="10475" y="5508"/>
                  </a:lnTo>
                  <a:lnTo>
                    <a:pt x="10432" y="5527"/>
                  </a:lnTo>
                  <a:lnTo>
                    <a:pt x="10413" y="5533"/>
                  </a:lnTo>
                  <a:cubicBezTo>
                    <a:pt x="10394" y="5542"/>
                    <a:pt x="10376" y="5548"/>
                    <a:pt x="10354" y="5558"/>
                  </a:cubicBezTo>
                  <a:lnTo>
                    <a:pt x="10333" y="5567"/>
                  </a:lnTo>
                  <a:lnTo>
                    <a:pt x="10293" y="5582"/>
                  </a:lnTo>
                  <a:lnTo>
                    <a:pt x="10268" y="5595"/>
                  </a:lnTo>
                  <a:lnTo>
                    <a:pt x="10234" y="5610"/>
                  </a:lnTo>
                  <a:lnTo>
                    <a:pt x="10206" y="5626"/>
                  </a:lnTo>
                  <a:lnTo>
                    <a:pt x="10175" y="5641"/>
                  </a:lnTo>
                  <a:lnTo>
                    <a:pt x="10160" y="5650"/>
                  </a:lnTo>
                  <a:lnTo>
                    <a:pt x="9019" y="4646"/>
                  </a:lnTo>
                  <a:lnTo>
                    <a:pt x="9378" y="4439"/>
                  </a:lnTo>
                  <a:cubicBezTo>
                    <a:pt x="9402" y="4427"/>
                    <a:pt x="9427" y="4411"/>
                    <a:pt x="9449" y="4399"/>
                  </a:cubicBezTo>
                  <a:lnTo>
                    <a:pt x="11782" y="3051"/>
                  </a:lnTo>
                  <a:cubicBezTo>
                    <a:pt x="11878" y="3005"/>
                    <a:pt x="11968" y="2949"/>
                    <a:pt x="12051" y="2881"/>
                  </a:cubicBezTo>
                  <a:close/>
                  <a:moveTo>
                    <a:pt x="554" y="2878"/>
                  </a:moveTo>
                  <a:cubicBezTo>
                    <a:pt x="610" y="2925"/>
                    <a:pt x="671" y="2965"/>
                    <a:pt x="733" y="3002"/>
                  </a:cubicBezTo>
                  <a:lnTo>
                    <a:pt x="3150" y="4399"/>
                  </a:lnTo>
                  <a:cubicBezTo>
                    <a:pt x="3159" y="4405"/>
                    <a:pt x="3172" y="4408"/>
                    <a:pt x="3184" y="4414"/>
                  </a:cubicBezTo>
                  <a:lnTo>
                    <a:pt x="3642" y="4677"/>
                  </a:lnTo>
                  <a:lnTo>
                    <a:pt x="2340" y="5827"/>
                  </a:lnTo>
                  <a:cubicBezTo>
                    <a:pt x="2325" y="5833"/>
                    <a:pt x="2313" y="5842"/>
                    <a:pt x="2300" y="5854"/>
                  </a:cubicBezTo>
                  <a:lnTo>
                    <a:pt x="554" y="7394"/>
                  </a:lnTo>
                  <a:lnTo>
                    <a:pt x="554" y="2878"/>
                  </a:lnTo>
                  <a:close/>
                  <a:moveTo>
                    <a:pt x="8519" y="4937"/>
                  </a:moveTo>
                  <a:lnTo>
                    <a:pt x="9684" y="5966"/>
                  </a:lnTo>
                  <a:lnTo>
                    <a:pt x="9668" y="5978"/>
                  </a:lnTo>
                  <a:lnTo>
                    <a:pt x="9643" y="6000"/>
                  </a:lnTo>
                  <a:lnTo>
                    <a:pt x="9619" y="6021"/>
                  </a:lnTo>
                  <a:lnTo>
                    <a:pt x="9594" y="6043"/>
                  </a:lnTo>
                  <a:lnTo>
                    <a:pt x="9569" y="6065"/>
                  </a:lnTo>
                  <a:lnTo>
                    <a:pt x="9541" y="6092"/>
                  </a:lnTo>
                  <a:lnTo>
                    <a:pt x="9501" y="6130"/>
                  </a:lnTo>
                  <a:lnTo>
                    <a:pt x="9480" y="6154"/>
                  </a:lnTo>
                  <a:lnTo>
                    <a:pt x="9455" y="6176"/>
                  </a:lnTo>
                  <a:lnTo>
                    <a:pt x="9433" y="6198"/>
                  </a:lnTo>
                  <a:lnTo>
                    <a:pt x="9412" y="6222"/>
                  </a:lnTo>
                  <a:cubicBezTo>
                    <a:pt x="9402" y="6232"/>
                    <a:pt x="9396" y="6238"/>
                    <a:pt x="9390" y="6247"/>
                  </a:cubicBezTo>
                  <a:cubicBezTo>
                    <a:pt x="9381" y="6253"/>
                    <a:pt x="9375" y="6262"/>
                    <a:pt x="9365" y="6272"/>
                  </a:cubicBezTo>
                  <a:lnTo>
                    <a:pt x="9347" y="6293"/>
                  </a:lnTo>
                  <a:lnTo>
                    <a:pt x="9325" y="6318"/>
                  </a:lnTo>
                  <a:cubicBezTo>
                    <a:pt x="9316" y="6327"/>
                    <a:pt x="9310" y="6337"/>
                    <a:pt x="9304" y="6343"/>
                  </a:cubicBezTo>
                  <a:cubicBezTo>
                    <a:pt x="9297" y="6352"/>
                    <a:pt x="9288" y="6361"/>
                    <a:pt x="9282" y="6371"/>
                  </a:cubicBezTo>
                  <a:lnTo>
                    <a:pt x="9263" y="6392"/>
                  </a:lnTo>
                  <a:lnTo>
                    <a:pt x="9242" y="6420"/>
                  </a:lnTo>
                  <a:lnTo>
                    <a:pt x="9223" y="6445"/>
                  </a:lnTo>
                  <a:lnTo>
                    <a:pt x="9205" y="6473"/>
                  </a:lnTo>
                  <a:lnTo>
                    <a:pt x="9186" y="6494"/>
                  </a:lnTo>
                  <a:lnTo>
                    <a:pt x="9168" y="6522"/>
                  </a:lnTo>
                  <a:lnTo>
                    <a:pt x="9149" y="6547"/>
                  </a:lnTo>
                  <a:lnTo>
                    <a:pt x="9130" y="6575"/>
                  </a:lnTo>
                  <a:lnTo>
                    <a:pt x="9112" y="6602"/>
                  </a:lnTo>
                  <a:cubicBezTo>
                    <a:pt x="9106" y="6612"/>
                    <a:pt x="9100" y="6621"/>
                    <a:pt x="9096" y="6630"/>
                  </a:cubicBezTo>
                  <a:lnTo>
                    <a:pt x="9078" y="6658"/>
                  </a:lnTo>
                  <a:cubicBezTo>
                    <a:pt x="9072" y="6667"/>
                    <a:pt x="9066" y="6677"/>
                    <a:pt x="9059" y="6686"/>
                  </a:cubicBezTo>
                  <a:cubicBezTo>
                    <a:pt x="9056" y="6695"/>
                    <a:pt x="9050" y="6704"/>
                    <a:pt x="9044" y="6714"/>
                  </a:cubicBezTo>
                  <a:lnTo>
                    <a:pt x="9035" y="6726"/>
                  </a:lnTo>
                  <a:lnTo>
                    <a:pt x="7783" y="6726"/>
                  </a:lnTo>
                  <a:cubicBezTo>
                    <a:pt x="7779" y="6726"/>
                    <a:pt x="7776" y="6726"/>
                    <a:pt x="7772" y="6726"/>
                  </a:cubicBezTo>
                  <a:cubicBezTo>
                    <a:pt x="7619" y="6726"/>
                    <a:pt x="7496" y="6850"/>
                    <a:pt x="7496" y="7004"/>
                  </a:cubicBezTo>
                  <a:cubicBezTo>
                    <a:pt x="7496" y="7158"/>
                    <a:pt x="7619" y="7283"/>
                    <a:pt x="7772" y="7283"/>
                  </a:cubicBezTo>
                  <a:cubicBezTo>
                    <a:pt x="7776" y="7283"/>
                    <a:pt x="7779" y="7282"/>
                    <a:pt x="7783" y="7282"/>
                  </a:cubicBezTo>
                  <a:lnTo>
                    <a:pt x="8790" y="7282"/>
                  </a:lnTo>
                  <a:cubicBezTo>
                    <a:pt x="8787" y="7292"/>
                    <a:pt x="8784" y="7301"/>
                    <a:pt x="8781" y="7310"/>
                  </a:cubicBezTo>
                  <a:cubicBezTo>
                    <a:pt x="8781" y="7316"/>
                    <a:pt x="8775" y="7332"/>
                    <a:pt x="8772" y="7341"/>
                  </a:cubicBezTo>
                  <a:cubicBezTo>
                    <a:pt x="8769" y="7353"/>
                    <a:pt x="8766" y="7363"/>
                    <a:pt x="8763" y="7372"/>
                  </a:cubicBezTo>
                  <a:lnTo>
                    <a:pt x="8753" y="7406"/>
                  </a:lnTo>
                  <a:lnTo>
                    <a:pt x="8747" y="7437"/>
                  </a:lnTo>
                  <a:lnTo>
                    <a:pt x="8738" y="7471"/>
                  </a:lnTo>
                  <a:cubicBezTo>
                    <a:pt x="8735" y="7480"/>
                    <a:pt x="8735" y="7492"/>
                    <a:pt x="8732" y="7502"/>
                  </a:cubicBezTo>
                  <a:cubicBezTo>
                    <a:pt x="8729" y="7511"/>
                    <a:pt x="8726" y="7523"/>
                    <a:pt x="8722" y="7536"/>
                  </a:cubicBezTo>
                  <a:cubicBezTo>
                    <a:pt x="8719" y="7548"/>
                    <a:pt x="8719" y="7557"/>
                    <a:pt x="8716" y="7567"/>
                  </a:cubicBezTo>
                  <a:lnTo>
                    <a:pt x="8710" y="7604"/>
                  </a:lnTo>
                  <a:cubicBezTo>
                    <a:pt x="8710" y="7613"/>
                    <a:pt x="8707" y="7622"/>
                    <a:pt x="8704" y="7632"/>
                  </a:cubicBezTo>
                  <a:cubicBezTo>
                    <a:pt x="8704" y="7644"/>
                    <a:pt x="8701" y="7659"/>
                    <a:pt x="8698" y="7672"/>
                  </a:cubicBezTo>
                  <a:lnTo>
                    <a:pt x="8695" y="7700"/>
                  </a:lnTo>
                  <a:lnTo>
                    <a:pt x="8688" y="7740"/>
                  </a:lnTo>
                  <a:lnTo>
                    <a:pt x="8685" y="7768"/>
                  </a:lnTo>
                  <a:cubicBezTo>
                    <a:pt x="8682" y="7783"/>
                    <a:pt x="8682" y="7795"/>
                    <a:pt x="8679" y="7811"/>
                  </a:cubicBezTo>
                  <a:cubicBezTo>
                    <a:pt x="8679" y="7820"/>
                    <a:pt x="8679" y="7826"/>
                    <a:pt x="8676" y="7836"/>
                  </a:cubicBezTo>
                  <a:cubicBezTo>
                    <a:pt x="8676" y="7836"/>
                    <a:pt x="8676" y="7839"/>
                    <a:pt x="8676" y="7839"/>
                  </a:cubicBezTo>
                  <a:lnTo>
                    <a:pt x="891" y="7839"/>
                  </a:lnTo>
                  <a:lnTo>
                    <a:pt x="2634" y="6303"/>
                  </a:lnTo>
                  <a:cubicBezTo>
                    <a:pt x="2649" y="6293"/>
                    <a:pt x="2662" y="6284"/>
                    <a:pt x="2674" y="6272"/>
                  </a:cubicBezTo>
                  <a:lnTo>
                    <a:pt x="4152" y="4971"/>
                  </a:lnTo>
                  <a:lnTo>
                    <a:pt x="5561" y="5786"/>
                  </a:lnTo>
                  <a:cubicBezTo>
                    <a:pt x="5788" y="5921"/>
                    <a:pt x="6045" y="5988"/>
                    <a:pt x="6302" y="5988"/>
                  </a:cubicBezTo>
                  <a:cubicBezTo>
                    <a:pt x="6555" y="5988"/>
                    <a:pt x="6808" y="5923"/>
                    <a:pt x="7035" y="5793"/>
                  </a:cubicBezTo>
                  <a:lnTo>
                    <a:pt x="8519" y="4937"/>
                  </a:lnTo>
                  <a:close/>
                  <a:moveTo>
                    <a:pt x="11433" y="5895"/>
                  </a:moveTo>
                  <a:cubicBezTo>
                    <a:pt x="11435" y="5895"/>
                    <a:pt x="11437" y="5895"/>
                    <a:pt x="11439" y="5895"/>
                  </a:cubicBezTo>
                  <a:lnTo>
                    <a:pt x="11547" y="5895"/>
                  </a:lnTo>
                  <a:lnTo>
                    <a:pt x="11578" y="5898"/>
                  </a:lnTo>
                  <a:cubicBezTo>
                    <a:pt x="11603" y="5901"/>
                    <a:pt x="11631" y="5901"/>
                    <a:pt x="11655" y="5904"/>
                  </a:cubicBezTo>
                  <a:lnTo>
                    <a:pt x="11689" y="5907"/>
                  </a:lnTo>
                  <a:lnTo>
                    <a:pt x="11764" y="5916"/>
                  </a:lnTo>
                  <a:lnTo>
                    <a:pt x="11798" y="5922"/>
                  </a:lnTo>
                  <a:cubicBezTo>
                    <a:pt x="11822" y="5926"/>
                    <a:pt x="11847" y="5932"/>
                    <a:pt x="11872" y="5935"/>
                  </a:cubicBezTo>
                  <a:lnTo>
                    <a:pt x="11903" y="5941"/>
                  </a:lnTo>
                  <a:cubicBezTo>
                    <a:pt x="11927" y="5947"/>
                    <a:pt x="11952" y="5953"/>
                    <a:pt x="11980" y="5960"/>
                  </a:cubicBezTo>
                  <a:lnTo>
                    <a:pt x="12005" y="5966"/>
                  </a:lnTo>
                  <a:cubicBezTo>
                    <a:pt x="12033" y="5972"/>
                    <a:pt x="12060" y="5981"/>
                    <a:pt x="12085" y="5990"/>
                  </a:cubicBezTo>
                  <a:lnTo>
                    <a:pt x="12107" y="5997"/>
                  </a:lnTo>
                  <a:cubicBezTo>
                    <a:pt x="12135" y="6006"/>
                    <a:pt x="12165" y="6015"/>
                    <a:pt x="12193" y="6024"/>
                  </a:cubicBezTo>
                  <a:lnTo>
                    <a:pt x="12206" y="6031"/>
                  </a:lnTo>
                  <a:cubicBezTo>
                    <a:pt x="13216" y="6401"/>
                    <a:pt x="13813" y="7443"/>
                    <a:pt x="13624" y="8503"/>
                  </a:cubicBezTo>
                  <a:cubicBezTo>
                    <a:pt x="13436" y="9563"/>
                    <a:pt x="12515" y="10333"/>
                    <a:pt x="11439" y="10336"/>
                  </a:cubicBezTo>
                  <a:cubicBezTo>
                    <a:pt x="10212" y="10336"/>
                    <a:pt x="9217" y="9341"/>
                    <a:pt x="9217" y="8114"/>
                  </a:cubicBezTo>
                  <a:cubicBezTo>
                    <a:pt x="9217" y="6889"/>
                    <a:pt x="10209" y="5895"/>
                    <a:pt x="11433" y="5895"/>
                  </a:cubicBezTo>
                  <a:close/>
                  <a:moveTo>
                    <a:pt x="767" y="1"/>
                  </a:moveTo>
                  <a:cubicBezTo>
                    <a:pt x="344" y="1"/>
                    <a:pt x="1" y="344"/>
                    <a:pt x="1" y="767"/>
                  </a:cubicBezTo>
                  <a:lnTo>
                    <a:pt x="1" y="7628"/>
                  </a:lnTo>
                  <a:cubicBezTo>
                    <a:pt x="1" y="8052"/>
                    <a:pt x="344" y="8395"/>
                    <a:pt x="767" y="8395"/>
                  </a:cubicBezTo>
                  <a:lnTo>
                    <a:pt x="8676" y="8395"/>
                  </a:lnTo>
                  <a:cubicBezTo>
                    <a:pt x="8775" y="9378"/>
                    <a:pt x="9390" y="10234"/>
                    <a:pt x="10289" y="10645"/>
                  </a:cubicBezTo>
                  <a:cubicBezTo>
                    <a:pt x="10655" y="10811"/>
                    <a:pt x="11046" y="10892"/>
                    <a:pt x="11435" y="10892"/>
                  </a:cubicBezTo>
                  <a:cubicBezTo>
                    <a:pt x="12003" y="10892"/>
                    <a:pt x="12567" y="10718"/>
                    <a:pt x="13046" y="10379"/>
                  </a:cubicBezTo>
                  <a:cubicBezTo>
                    <a:pt x="13850" y="9807"/>
                    <a:pt x="14292" y="8849"/>
                    <a:pt x="14202" y="7863"/>
                  </a:cubicBezTo>
                  <a:cubicBezTo>
                    <a:pt x="14112" y="6881"/>
                    <a:pt x="13504" y="6015"/>
                    <a:pt x="12607" y="5601"/>
                  </a:cubicBezTo>
                  <a:lnTo>
                    <a:pt x="12607" y="5598"/>
                  </a:lnTo>
                  <a:lnTo>
                    <a:pt x="12607" y="767"/>
                  </a:lnTo>
                  <a:cubicBezTo>
                    <a:pt x="12607" y="344"/>
                    <a:pt x="12264" y="1"/>
                    <a:pt x="118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29" name="Google Shape;19629;p69"/>
            <p:cNvSpPr/>
            <p:nvPr/>
          </p:nvSpPr>
          <p:spPr>
            <a:xfrm>
              <a:off x="8041438" y="4004700"/>
              <a:ext cx="63625" cy="79600"/>
            </a:xfrm>
            <a:custGeom>
              <a:avLst/>
              <a:gdLst/>
              <a:ahLst/>
              <a:cxnLst/>
              <a:rect l="l" t="t" r="r" b="b"/>
              <a:pathLst>
                <a:path w="2545" h="3184" extrusionOk="0">
                  <a:moveTo>
                    <a:pt x="1274" y="535"/>
                  </a:moveTo>
                  <a:cubicBezTo>
                    <a:pt x="1484" y="535"/>
                    <a:pt x="1657" y="705"/>
                    <a:pt x="1657" y="918"/>
                  </a:cubicBezTo>
                  <a:lnTo>
                    <a:pt x="1657" y="1305"/>
                  </a:lnTo>
                  <a:lnTo>
                    <a:pt x="888" y="1305"/>
                  </a:lnTo>
                  <a:lnTo>
                    <a:pt x="888" y="918"/>
                  </a:lnTo>
                  <a:cubicBezTo>
                    <a:pt x="888" y="705"/>
                    <a:pt x="1061" y="535"/>
                    <a:pt x="1274" y="535"/>
                  </a:cubicBezTo>
                  <a:close/>
                  <a:moveTo>
                    <a:pt x="1936" y="1858"/>
                  </a:moveTo>
                  <a:cubicBezTo>
                    <a:pt x="1963" y="1861"/>
                    <a:pt x="1988" y="1883"/>
                    <a:pt x="1988" y="1913"/>
                  </a:cubicBezTo>
                  <a:lnTo>
                    <a:pt x="1988" y="2572"/>
                  </a:lnTo>
                  <a:cubicBezTo>
                    <a:pt x="1988" y="2603"/>
                    <a:pt x="1963" y="2624"/>
                    <a:pt x="1936" y="2627"/>
                  </a:cubicBezTo>
                  <a:lnTo>
                    <a:pt x="610" y="2627"/>
                  </a:lnTo>
                  <a:cubicBezTo>
                    <a:pt x="582" y="2624"/>
                    <a:pt x="557" y="2603"/>
                    <a:pt x="557" y="2572"/>
                  </a:cubicBezTo>
                  <a:lnTo>
                    <a:pt x="557" y="1913"/>
                  </a:lnTo>
                  <a:cubicBezTo>
                    <a:pt x="557" y="1883"/>
                    <a:pt x="582" y="1861"/>
                    <a:pt x="610" y="1858"/>
                  </a:cubicBezTo>
                  <a:close/>
                  <a:moveTo>
                    <a:pt x="1271" y="0"/>
                  </a:moveTo>
                  <a:cubicBezTo>
                    <a:pt x="761" y="0"/>
                    <a:pt x="344" y="408"/>
                    <a:pt x="331" y="921"/>
                  </a:cubicBezTo>
                  <a:lnTo>
                    <a:pt x="331" y="1373"/>
                  </a:lnTo>
                  <a:cubicBezTo>
                    <a:pt x="131" y="1475"/>
                    <a:pt x="4" y="1685"/>
                    <a:pt x="1" y="1913"/>
                  </a:cubicBezTo>
                  <a:lnTo>
                    <a:pt x="1" y="2575"/>
                  </a:lnTo>
                  <a:cubicBezTo>
                    <a:pt x="1" y="2909"/>
                    <a:pt x="276" y="3184"/>
                    <a:pt x="610" y="3184"/>
                  </a:cubicBezTo>
                  <a:lnTo>
                    <a:pt x="1936" y="3184"/>
                  </a:lnTo>
                  <a:cubicBezTo>
                    <a:pt x="2269" y="3184"/>
                    <a:pt x="2541" y="2909"/>
                    <a:pt x="2544" y="2575"/>
                  </a:cubicBezTo>
                  <a:lnTo>
                    <a:pt x="2544" y="1913"/>
                  </a:lnTo>
                  <a:cubicBezTo>
                    <a:pt x="2541" y="1685"/>
                    <a:pt x="2415" y="1475"/>
                    <a:pt x="2214" y="1370"/>
                  </a:cubicBezTo>
                  <a:lnTo>
                    <a:pt x="2214" y="921"/>
                  </a:lnTo>
                  <a:cubicBezTo>
                    <a:pt x="2201" y="408"/>
                    <a:pt x="1784" y="0"/>
                    <a:pt x="12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30" name="Google Shape;19630;p69"/>
            <p:cNvSpPr/>
            <p:nvPr/>
          </p:nvSpPr>
          <p:spPr>
            <a:xfrm>
              <a:off x="7870688" y="3872500"/>
              <a:ext cx="14100" cy="13850"/>
            </a:xfrm>
            <a:custGeom>
              <a:avLst/>
              <a:gdLst/>
              <a:ahLst/>
              <a:cxnLst/>
              <a:rect l="l" t="t" r="r" b="b"/>
              <a:pathLst>
                <a:path w="564" h="554" extrusionOk="0">
                  <a:moveTo>
                    <a:pt x="287" y="0"/>
                  </a:moveTo>
                  <a:cubicBezTo>
                    <a:pt x="283" y="0"/>
                    <a:pt x="279" y="0"/>
                    <a:pt x="276" y="0"/>
                  </a:cubicBezTo>
                  <a:lnTo>
                    <a:pt x="269" y="0"/>
                  </a:lnTo>
                  <a:cubicBezTo>
                    <a:pt x="118" y="7"/>
                    <a:pt x="1" y="127"/>
                    <a:pt x="1" y="279"/>
                  </a:cubicBezTo>
                  <a:cubicBezTo>
                    <a:pt x="1" y="427"/>
                    <a:pt x="118" y="551"/>
                    <a:pt x="269" y="554"/>
                  </a:cubicBezTo>
                  <a:lnTo>
                    <a:pt x="276" y="554"/>
                  </a:lnTo>
                  <a:cubicBezTo>
                    <a:pt x="279" y="554"/>
                    <a:pt x="283" y="554"/>
                    <a:pt x="287" y="554"/>
                  </a:cubicBezTo>
                  <a:cubicBezTo>
                    <a:pt x="439" y="554"/>
                    <a:pt x="563" y="432"/>
                    <a:pt x="563" y="279"/>
                  </a:cubicBezTo>
                  <a:cubicBezTo>
                    <a:pt x="563" y="125"/>
                    <a:pt x="439" y="0"/>
                    <a:pt x="2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31" name="Google Shape;19631;p69"/>
            <p:cNvSpPr/>
            <p:nvPr/>
          </p:nvSpPr>
          <p:spPr>
            <a:xfrm>
              <a:off x="7814838" y="3872500"/>
              <a:ext cx="49300" cy="13850"/>
            </a:xfrm>
            <a:custGeom>
              <a:avLst/>
              <a:gdLst/>
              <a:ahLst/>
              <a:cxnLst/>
              <a:rect l="l" t="t" r="r" b="b"/>
              <a:pathLst>
                <a:path w="1972" h="554" extrusionOk="0">
                  <a:moveTo>
                    <a:pt x="276" y="0"/>
                  </a:moveTo>
                  <a:cubicBezTo>
                    <a:pt x="124" y="0"/>
                    <a:pt x="0" y="125"/>
                    <a:pt x="0" y="279"/>
                  </a:cubicBezTo>
                  <a:cubicBezTo>
                    <a:pt x="0" y="432"/>
                    <a:pt x="124" y="554"/>
                    <a:pt x="276" y="554"/>
                  </a:cubicBezTo>
                  <a:cubicBezTo>
                    <a:pt x="280" y="554"/>
                    <a:pt x="284" y="554"/>
                    <a:pt x="288" y="554"/>
                  </a:cubicBezTo>
                  <a:lnTo>
                    <a:pt x="1706" y="554"/>
                  </a:lnTo>
                  <a:cubicBezTo>
                    <a:pt x="1854" y="551"/>
                    <a:pt x="1972" y="427"/>
                    <a:pt x="1972" y="279"/>
                  </a:cubicBezTo>
                  <a:cubicBezTo>
                    <a:pt x="1972" y="127"/>
                    <a:pt x="1854" y="7"/>
                    <a:pt x="1706" y="0"/>
                  </a:cubicBezTo>
                  <a:lnTo>
                    <a:pt x="288" y="0"/>
                  </a:lnTo>
                  <a:cubicBezTo>
                    <a:pt x="284" y="0"/>
                    <a:pt x="280" y="0"/>
                    <a:pt x="2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32" name="Google Shape;19632;p69"/>
            <p:cNvSpPr/>
            <p:nvPr/>
          </p:nvSpPr>
          <p:spPr>
            <a:xfrm>
              <a:off x="7954513" y="4012875"/>
              <a:ext cx="14100" cy="13950"/>
            </a:xfrm>
            <a:custGeom>
              <a:avLst/>
              <a:gdLst/>
              <a:ahLst/>
              <a:cxnLst/>
              <a:rect l="l" t="t" r="r" b="b"/>
              <a:pathLst>
                <a:path w="564" h="558" extrusionOk="0">
                  <a:moveTo>
                    <a:pt x="277" y="1"/>
                  </a:moveTo>
                  <a:cubicBezTo>
                    <a:pt x="125" y="1"/>
                    <a:pt x="1" y="125"/>
                    <a:pt x="1" y="279"/>
                  </a:cubicBezTo>
                  <a:cubicBezTo>
                    <a:pt x="1" y="433"/>
                    <a:pt x="125" y="558"/>
                    <a:pt x="277" y="558"/>
                  </a:cubicBezTo>
                  <a:cubicBezTo>
                    <a:pt x="281" y="558"/>
                    <a:pt x="285" y="557"/>
                    <a:pt x="288" y="557"/>
                  </a:cubicBezTo>
                  <a:lnTo>
                    <a:pt x="298" y="557"/>
                  </a:lnTo>
                  <a:cubicBezTo>
                    <a:pt x="446" y="551"/>
                    <a:pt x="563" y="431"/>
                    <a:pt x="563" y="279"/>
                  </a:cubicBezTo>
                  <a:cubicBezTo>
                    <a:pt x="563" y="131"/>
                    <a:pt x="446" y="7"/>
                    <a:pt x="298" y="1"/>
                  </a:cubicBezTo>
                  <a:lnTo>
                    <a:pt x="288" y="1"/>
                  </a:lnTo>
                  <a:cubicBezTo>
                    <a:pt x="285" y="1"/>
                    <a:pt x="281" y="1"/>
                    <a:pt x="2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633" name="Google Shape;19633;p69"/>
          <p:cNvGrpSpPr/>
          <p:nvPr/>
        </p:nvGrpSpPr>
        <p:grpSpPr>
          <a:xfrm>
            <a:off x="7090313" y="3803200"/>
            <a:ext cx="230425" cy="355350"/>
            <a:chOff x="7090313" y="3803200"/>
            <a:chExt cx="230425" cy="355350"/>
          </a:xfrm>
        </p:grpSpPr>
        <p:sp>
          <p:nvSpPr>
            <p:cNvPr id="19634" name="Google Shape;19634;p69"/>
            <p:cNvSpPr/>
            <p:nvPr/>
          </p:nvSpPr>
          <p:spPr>
            <a:xfrm>
              <a:off x="7156913" y="3942025"/>
              <a:ext cx="96600" cy="36350"/>
            </a:xfrm>
            <a:custGeom>
              <a:avLst/>
              <a:gdLst/>
              <a:ahLst/>
              <a:cxnLst/>
              <a:rect l="l" t="t" r="r" b="b"/>
              <a:pathLst>
                <a:path w="3864" h="1454" extrusionOk="0">
                  <a:moveTo>
                    <a:pt x="280" y="1"/>
                  </a:moveTo>
                  <a:cubicBezTo>
                    <a:pt x="127" y="1"/>
                    <a:pt x="1" y="122"/>
                    <a:pt x="1" y="276"/>
                  </a:cubicBezTo>
                  <a:cubicBezTo>
                    <a:pt x="1" y="430"/>
                    <a:pt x="127" y="554"/>
                    <a:pt x="280" y="554"/>
                  </a:cubicBezTo>
                  <a:cubicBezTo>
                    <a:pt x="284" y="554"/>
                    <a:pt x="288" y="554"/>
                    <a:pt x="291" y="554"/>
                  </a:cubicBezTo>
                  <a:lnTo>
                    <a:pt x="1667" y="554"/>
                  </a:lnTo>
                  <a:lnTo>
                    <a:pt x="1667" y="1188"/>
                  </a:lnTo>
                  <a:cubicBezTo>
                    <a:pt x="1670" y="1336"/>
                    <a:pt x="1793" y="1454"/>
                    <a:pt x="1942" y="1454"/>
                  </a:cubicBezTo>
                  <a:cubicBezTo>
                    <a:pt x="2093" y="1454"/>
                    <a:pt x="2214" y="1336"/>
                    <a:pt x="2220" y="1188"/>
                  </a:cubicBezTo>
                  <a:lnTo>
                    <a:pt x="2220" y="557"/>
                  </a:lnTo>
                  <a:lnTo>
                    <a:pt x="3595" y="557"/>
                  </a:lnTo>
                  <a:cubicBezTo>
                    <a:pt x="3746" y="551"/>
                    <a:pt x="3864" y="427"/>
                    <a:pt x="3864" y="279"/>
                  </a:cubicBezTo>
                  <a:cubicBezTo>
                    <a:pt x="3864" y="128"/>
                    <a:pt x="3746" y="7"/>
                    <a:pt x="3595" y="1"/>
                  </a:cubicBezTo>
                  <a:lnTo>
                    <a:pt x="291" y="1"/>
                  </a:lnTo>
                  <a:cubicBezTo>
                    <a:pt x="287" y="1"/>
                    <a:pt x="284" y="1"/>
                    <a:pt x="2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35" name="Google Shape;19635;p69"/>
            <p:cNvSpPr/>
            <p:nvPr/>
          </p:nvSpPr>
          <p:spPr>
            <a:xfrm>
              <a:off x="7119213" y="4012800"/>
              <a:ext cx="45225" cy="13875"/>
            </a:xfrm>
            <a:custGeom>
              <a:avLst/>
              <a:gdLst/>
              <a:ahLst/>
              <a:cxnLst/>
              <a:rect l="l" t="t" r="r" b="b"/>
              <a:pathLst>
                <a:path w="1809" h="555" extrusionOk="0">
                  <a:moveTo>
                    <a:pt x="1529" y="1"/>
                  </a:moveTo>
                  <a:cubicBezTo>
                    <a:pt x="1526" y="1"/>
                    <a:pt x="1522" y="1"/>
                    <a:pt x="1518" y="1"/>
                  </a:cubicBezTo>
                  <a:lnTo>
                    <a:pt x="269" y="1"/>
                  </a:lnTo>
                  <a:cubicBezTo>
                    <a:pt x="118" y="4"/>
                    <a:pt x="0" y="128"/>
                    <a:pt x="0" y="276"/>
                  </a:cubicBezTo>
                  <a:cubicBezTo>
                    <a:pt x="0" y="427"/>
                    <a:pt x="118" y="548"/>
                    <a:pt x="269" y="554"/>
                  </a:cubicBezTo>
                  <a:lnTo>
                    <a:pt x="1518" y="554"/>
                  </a:lnTo>
                  <a:cubicBezTo>
                    <a:pt x="1522" y="554"/>
                    <a:pt x="1525" y="554"/>
                    <a:pt x="1529" y="554"/>
                  </a:cubicBezTo>
                  <a:cubicBezTo>
                    <a:pt x="1682" y="554"/>
                    <a:pt x="1808" y="430"/>
                    <a:pt x="1808" y="276"/>
                  </a:cubicBezTo>
                  <a:cubicBezTo>
                    <a:pt x="1808" y="122"/>
                    <a:pt x="1682" y="1"/>
                    <a:pt x="152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36" name="Google Shape;19636;p69"/>
            <p:cNvSpPr/>
            <p:nvPr/>
          </p:nvSpPr>
          <p:spPr>
            <a:xfrm>
              <a:off x="7169888" y="4012800"/>
              <a:ext cx="14100" cy="13875"/>
            </a:xfrm>
            <a:custGeom>
              <a:avLst/>
              <a:gdLst/>
              <a:ahLst/>
              <a:cxnLst/>
              <a:rect l="l" t="t" r="r" b="b"/>
              <a:pathLst>
                <a:path w="564" h="555" extrusionOk="0">
                  <a:moveTo>
                    <a:pt x="280" y="1"/>
                  </a:moveTo>
                  <a:cubicBezTo>
                    <a:pt x="128" y="1"/>
                    <a:pt x="1" y="125"/>
                    <a:pt x="1" y="279"/>
                  </a:cubicBezTo>
                  <a:cubicBezTo>
                    <a:pt x="1" y="433"/>
                    <a:pt x="127" y="554"/>
                    <a:pt x="280" y="554"/>
                  </a:cubicBezTo>
                  <a:cubicBezTo>
                    <a:pt x="284" y="554"/>
                    <a:pt x="288" y="554"/>
                    <a:pt x="291" y="554"/>
                  </a:cubicBezTo>
                  <a:lnTo>
                    <a:pt x="298" y="554"/>
                  </a:lnTo>
                  <a:cubicBezTo>
                    <a:pt x="446" y="551"/>
                    <a:pt x="563" y="427"/>
                    <a:pt x="563" y="279"/>
                  </a:cubicBezTo>
                  <a:cubicBezTo>
                    <a:pt x="563" y="128"/>
                    <a:pt x="446" y="7"/>
                    <a:pt x="298" y="1"/>
                  </a:cubicBezTo>
                  <a:lnTo>
                    <a:pt x="291" y="1"/>
                  </a:lnTo>
                  <a:cubicBezTo>
                    <a:pt x="288" y="1"/>
                    <a:pt x="284" y="1"/>
                    <a:pt x="2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37" name="Google Shape;19637;p69"/>
            <p:cNvSpPr/>
            <p:nvPr/>
          </p:nvSpPr>
          <p:spPr>
            <a:xfrm>
              <a:off x="7090313" y="3803200"/>
              <a:ext cx="230425" cy="355350"/>
            </a:xfrm>
            <a:custGeom>
              <a:avLst/>
              <a:gdLst/>
              <a:ahLst/>
              <a:cxnLst/>
              <a:rect l="l" t="t" r="r" b="b"/>
              <a:pathLst>
                <a:path w="9217" h="14214" extrusionOk="0">
                  <a:moveTo>
                    <a:pt x="8660" y="560"/>
                  </a:moveTo>
                  <a:lnTo>
                    <a:pt x="8660" y="9494"/>
                  </a:lnTo>
                  <a:lnTo>
                    <a:pt x="557" y="9494"/>
                  </a:lnTo>
                  <a:lnTo>
                    <a:pt x="557" y="560"/>
                  </a:lnTo>
                  <a:close/>
                  <a:moveTo>
                    <a:pt x="5162" y="10051"/>
                  </a:moveTo>
                  <a:lnTo>
                    <a:pt x="5162" y="13657"/>
                  </a:lnTo>
                  <a:lnTo>
                    <a:pt x="4052" y="13657"/>
                  </a:lnTo>
                  <a:lnTo>
                    <a:pt x="4052" y="10051"/>
                  </a:lnTo>
                  <a:close/>
                  <a:moveTo>
                    <a:pt x="279" y="0"/>
                  </a:moveTo>
                  <a:cubicBezTo>
                    <a:pt x="124" y="0"/>
                    <a:pt x="1" y="124"/>
                    <a:pt x="1" y="278"/>
                  </a:cubicBezTo>
                  <a:lnTo>
                    <a:pt x="1" y="9773"/>
                  </a:lnTo>
                  <a:cubicBezTo>
                    <a:pt x="1" y="9924"/>
                    <a:pt x="124" y="10051"/>
                    <a:pt x="279" y="10051"/>
                  </a:cubicBezTo>
                  <a:lnTo>
                    <a:pt x="3499" y="10051"/>
                  </a:lnTo>
                  <a:lnTo>
                    <a:pt x="3499" y="13936"/>
                  </a:lnTo>
                  <a:cubicBezTo>
                    <a:pt x="3499" y="14090"/>
                    <a:pt x="3623" y="14214"/>
                    <a:pt x="3774" y="14214"/>
                  </a:cubicBezTo>
                  <a:lnTo>
                    <a:pt x="5440" y="14214"/>
                  </a:lnTo>
                  <a:cubicBezTo>
                    <a:pt x="5595" y="14214"/>
                    <a:pt x="5718" y="14090"/>
                    <a:pt x="5718" y="13936"/>
                  </a:cubicBezTo>
                  <a:lnTo>
                    <a:pt x="5718" y="10051"/>
                  </a:lnTo>
                  <a:lnTo>
                    <a:pt x="8939" y="10051"/>
                  </a:lnTo>
                  <a:cubicBezTo>
                    <a:pt x="9093" y="10051"/>
                    <a:pt x="9217" y="9924"/>
                    <a:pt x="9217" y="9773"/>
                  </a:cubicBezTo>
                  <a:lnTo>
                    <a:pt x="9217" y="278"/>
                  </a:lnTo>
                  <a:cubicBezTo>
                    <a:pt x="9217" y="124"/>
                    <a:pt x="9090" y="0"/>
                    <a:pt x="89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38" name="Google Shape;19638;p69"/>
            <p:cNvSpPr/>
            <p:nvPr/>
          </p:nvSpPr>
          <p:spPr>
            <a:xfrm>
              <a:off x="7118063" y="3831000"/>
              <a:ext cx="174950" cy="41600"/>
            </a:xfrm>
            <a:custGeom>
              <a:avLst/>
              <a:gdLst/>
              <a:ahLst/>
              <a:cxnLst/>
              <a:rect l="l" t="t" r="r" b="b"/>
              <a:pathLst>
                <a:path w="6998" h="1664" extrusionOk="0">
                  <a:moveTo>
                    <a:pt x="3221" y="554"/>
                  </a:moveTo>
                  <a:lnTo>
                    <a:pt x="3221" y="1110"/>
                  </a:lnTo>
                  <a:lnTo>
                    <a:pt x="556" y="1110"/>
                  </a:lnTo>
                  <a:lnTo>
                    <a:pt x="556" y="554"/>
                  </a:lnTo>
                  <a:close/>
                  <a:moveTo>
                    <a:pt x="6441" y="554"/>
                  </a:moveTo>
                  <a:lnTo>
                    <a:pt x="6441" y="1110"/>
                  </a:lnTo>
                  <a:lnTo>
                    <a:pt x="3777" y="1110"/>
                  </a:lnTo>
                  <a:lnTo>
                    <a:pt x="3777" y="554"/>
                  </a:lnTo>
                  <a:close/>
                  <a:moveTo>
                    <a:pt x="273" y="1"/>
                  </a:moveTo>
                  <a:cubicBezTo>
                    <a:pt x="121" y="1"/>
                    <a:pt x="0" y="126"/>
                    <a:pt x="0" y="276"/>
                  </a:cubicBezTo>
                  <a:lnTo>
                    <a:pt x="0" y="1388"/>
                  </a:lnTo>
                  <a:cubicBezTo>
                    <a:pt x="0" y="1540"/>
                    <a:pt x="124" y="1664"/>
                    <a:pt x="278" y="1664"/>
                  </a:cubicBezTo>
                  <a:lnTo>
                    <a:pt x="6719" y="1664"/>
                  </a:lnTo>
                  <a:cubicBezTo>
                    <a:pt x="6871" y="1664"/>
                    <a:pt x="6997" y="1540"/>
                    <a:pt x="6997" y="1388"/>
                  </a:cubicBezTo>
                  <a:lnTo>
                    <a:pt x="6997" y="276"/>
                  </a:lnTo>
                  <a:cubicBezTo>
                    <a:pt x="6997" y="124"/>
                    <a:pt x="6871" y="1"/>
                    <a:pt x="6719" y="1"/>
                  </a:cubicBezTo>
                  <a:lnTo>
                    <a:pt x="278" y="1"/>
                  </a:lnTo>
                  <a:cubicBezTo>
                    <a:pt x="276" y="1"/>
                    <a:pt x="275" y="1"/>
                    <a:pt x="27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39" name="Google Shape;19639;p69"/>
            <p:cNvSpPr/>
            <p:nvPr/>
          </p:nvSpPr>
          <p:spPr>
            <a:xfrm>
              <a:off x="7156913" y="3914225"/>
              <a:ext cx="96600" cy="13925"/>
            </a:xfrm>
            <a:custGeom>
              <a:avLst/>
              <a:gdLst/>
              <a:ahLst/>
              <a:cxnLst/>
              <a:rect l="l" t="t" r="r" b="b"/>
              <a:pathLst>
                <a:path w="3864" h="557" extrusionOk="0">
                  <a:moveTo>
                    <a:pt x="280" y="0"/>
                  </a:moveTo>
                  <a:cubicBezTo>
                    <a:pt x="127" y="0"/>
                    <a:pt x="1" y="125"/>
                    <a:pt x="1" y="278"/>
                  </a:cubicBezTo>
                  <a:cubicBezTo>
                    <a:pt x="1" y="432"/>
                    <a:pt x="127" y="557"/>
                    <a:pt x="280" y="557"/>
                  </a:cubicBezTo>
                  <a:cubicBezTo>
                    <a:pt x="284" y="557"/>
                    <a:pt x="288" y="557"/>
                    <a:pt x="291" y="557"/>
                  </a:cubicBezTo>
                  <a:lnTo>
                    <a:pt x="3595" y="557"/>
                  </a:lnTo>
                  <a:cubicBezTo>
                    <a:pt x="3746" y="550"/>
                    <a:pt x="3864" y="430"/>
                    <a:pt x="3864" y="278"/>
                  </a:cubicBezTo>
                  <a:cubicBezTo>
                    <a:pt x="3864" y="130"/>
                    <a:pt x="3746" y="7"/>
                    <a:pt x="3595" y="0"/>
                  </a:cubicBezTo>
                  <a:lnTo>
                    <a:pt x="291" y="0"/>
                  </a:lnTo>
                  <a:cubicBezTo>
                    <a:pt x="288" y="0"/>
                    <a:pt x="284" y="0"/>
                    <a:pt x="2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640" name="Google Shape;19640;p69"/>
          <p:cNvGrpSpPr/>
          <p:nvPr/>
        </p:nvGrpSpPr>
        <p:grpSpPr>
          <a:xfrm>
            <a:off x="6282813" y="3838200"/>
            <a:ext cx="357075" cy="285100"/>
            <a:chOff x="6282813" y="3838200"/>
            <a:chExt cx="357075" cy="285100"/>
          </a:xfrm>
        </p:grpSpPr>
        <p:sp>
          <p:nvSpPr>
            <p:cNvPr id="19641" name="Google Shape;19641;p69"/>
            <p:cNvSpPr/>
            <p:nvPr/>
          </p:nvSpPr>
          <p:spPr>
            <a:xfrm>
              <a:off x="6403963" y="3865925"/>
              <a:ext cx="14100" cy="13950"/>
            </a:xfrm>
            <a:custGeom>
              <a:avLst/>
              <a:gdLst/>
              <a:ahLst/>
              <a:cxnLst/>
              <a:rect l="l" t="t" r="r" b="b"/>
              <a:pathLst>
                <a:path w="564" h="558" extrusionOk="0">
                  <a:moveTo>
                    <a:pt x="287" y="1"/>
                  </a:moveTo>
                  <a:cubicBezTo>
                    <a:pt x="283" y="1"/>
                    <a:pt x="280" y="1"/>
                    <a:pt x="276" y="1"/>
                  </a:cubicBezTo>
                  <a:lnTo>
                    <a:pt x="270" y="1"/>
                  </a:lnTo>
                  <a:cubicBezTo>
                    <a:pt x="118" y="7"/>
                    <a:pt x="1" y="131"/>
                    <a:pt x="1" y="279"/>
                  </a:cubicBezTo>
                  <a:cubicBezTo>
                    <a:pt x="1" y="427"/>
                    <a:pt x="118" y="551"/>
                    <a:pt x="270" y="557"/>
                  </a:cubicBezTo>
                  <a:lnTo>
                    <a:pt x="276" y="557"/>
                  </a:lnTo>
                  <a:cubicBezTo>
                    <a:pt x="280" y="557"/>
                    <a:pt x="283" y="557"/>
                    <a:pt x="287" y="557"/>
                  </a:cubicBezTo>
                  <a:cubicBezTo>
                    <a:pt x="440" y="557"/>
                    <a:pt x="563" y="433"/>
                    <a:pt x="563" y="279"/>
                  </a:cubicBezTo>
                  <a:cubicBezTo>
                    <a:pt x="563" y="125"/>
                    <a:pt x="440" y="1"/>
                    <a:pt x="2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42" name="Google Shape;19642;p69"/>
            <p:cNvSpPr/>
            <p:nvPr/>
          </p:nvSpPr>
          <p:spPr>
            <a:xfrm>
              <a:off x="6348113" y="3865925"/>
              <a:ext cx="49325" cy="13950"/>
            </a:xfrm>
            <a:custGeom>
              <a:avLst/>
              <a:gdLst/>
              <a:ahLst/>
              <a:cxnLst/>
              <a:rect l="l" t="t" r="r" b="b"/>
              <a:pathLst>
                <a:path w="1973" h="558" extrusionOk="0">
                  <a:moveTo>
                    <a:pt x="277" y="1"/>
                  </a:moveTo>
                  <a:cubicBezTo>
                    <a:pt x="124" y="1"/>
                    <a:pt x="0" y="125"/>
                    <a:pt x="0" y="279"/>
                  </a:cubicBezTo>
                  <a:cubicBezTo>
                    <a:pt x="0" y="433"/>
                    <a:pt x="124" y="557"/>
                    <a:pt x="277" y="557"/>
                  </a:cubicBezTo>
                  <a:cubicBezTo>
                    <a:pt x="280" y="557"/>
                    <a:pt x="284" y="557"/>
                    <a:pt x="288" y="557"/>
                  </a:cubicBezTo>
                  <a:lnTo>
                    <a:pt x="1706" y="557"/>
                  </a:lnTo>
                  <a:cubicBezTo>
                    <a:pt x="1855" y="551"/>
                    <a:pt x="1972" y="427"/>
                    <a:pt x="1972" y="279"/>
                  </a:cubicBezTo>
                  <a:cubicBezTo>
                    <a:pt x="1972" y="131"/>
                    <a:pt x="1855" y="7"/>
                    <a:pt x="1706" y="1"/>
                  </a:cubicBezTo>
                  <a:lnTo>
                    <a:pt x="288" y="1"/>
                  </a:lnTo>
                  <a:cubicBezTo>
                    <a:pt x="284" y="1"/>
                    <a:pt x="280" y="1"/>
                    <a:pt x="2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43" name="Google Shape;19643;p69"/>
            <p:cNvSpPr/>
            <p:nvPr/>
          </p:nvSpPr>
          <p:spPr>
            <a:xfrm>
              <a:off x="6506888" y="3980350"/>
              <a:ext cx="50100" cy="56750"/>
            </a:xfrm>
            <a:custGeom>
              <a:avLst/>
              <a:gdLst/>
              <a:ahLst/>
              <a:cxnLst/>
              <a:rect l="l" t="t" r="r" b="b"/>
              <a:pathLst>
                <a:path w="2004" h="2270" extrusionOk="0">
                  <a:moveTo>
                    <a:pt x="1472" y="1"/>
                  </a:moveTo>
                  <a:cubicBezTo>
                    <a:pt x="1449" y="1"/>
                    <a:pt x="1425" y="4"/>
                    <a:pt x="1401" y="10"/>
                  </a:cubicBezTo>
                  <a:cubicBezTo>
                    <a:pt x="1252" y="50"/>
                    <a:pt x="1166" y="202"/>
                    <a:pt x="1206" y="350"/>
                  </a:cubicBezTo>
                  <a:cubicBezTo>
                    <a:pt x="1379" y="999"/>
                    <a:pt x="928" y="1651"/>
                    <a:pt x="257" y="1716"/>
                  </a:cubicBezTo>
                  <a:cubicBezTo>
                    <a:pt x="112" y="1732"/>
                    <a:pt x="1" y="1858"/>
                    <a:pt x="10" y="2007"/>
                  </a:cubicBezTo>
                  <a:cubicBezTo>
                    <a:pt x="16" y="2152"/>
                    <a:pt x="137" y="2269"/>
                    <a:pt x="285" y="2269"/>
                  </a:cubicBezTo>
                  <a:lnTo>
                    <a:pt x="310" y="2269"/>
                  </a:lnTo>
                  <a:cubicBezTo>
                    <a:pt x="1320" y="2170"/>
                    <a:pt x="2003" y="1188"/>
                    <a:pt x="1741" y="208"/>
                  </a:cubicBezTo>
                  <a:cubicBezTo>
                    <a:pt x="1707" y="84"/>
                    <a:pt x="1595" y="1"/>
                    <a:pt x="14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44" name="Google Shape;19644;p69"/>
            <p:cNvSpPr/>
            <p:nvPr/>
          </p:nvSpPr>
          <p:spPr>
            <a:xfrm>
              <a:off x="6467788" y="3887250"/>
              <a:ext cx="35025" cy="17100"/>
            </a:xfrm>
            <a:custGeom>
              <a:avLst/>
              <a:gdLst/>
              <a:ahLst/>
              <a:cxnLst/>
              <a:rect l="l" t="t" r="r" b="b"/>
              <a:pathLst>
                <a:path w="1401" h="684" extrusionOk="0">
                  <a:moveTo>
                    <a:pt x="1" y="684"/>
                  </a:moveTo>
                  <a:lnTo>
                    <a:pt x="1401" y="1"/>
                  </a:lnTo>
                  <a:lnTo>
                    <a:pt x="1401"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45" name="Google Shape;19645;p69"/>
            <p:cNvSpPr/>
            <p:nvPr/>
          </p:nvSpPr>
          <p:spPr>
            <a:xfrm>
              <a:off x="6282813" y="3838200"/>
              <a:ext cx="357075" cy="285100"/>
            </a:xfrm>
            <a:custGeom>
              <a:avLst/>
              <a:gdLst/>
              <a:ahLst/>
              <a:cxnLst/>
              <a:rect l="l" t="t" r="r" b="b"/>
              <a:pathLst>
                <a:path w="14283" h="11404" extrusionOk="0">
                  <a:moveTo>
                    <a:pt x="9168" y="2391"/>
                  </a:moveTo>
                  <a:lnTo>
                    <a:pt x="9168" y="3564"/>
                  </a:lnTo>
                  <a:lnTo>
                    <a:pt x="9025" y="3564"/>
                  </a:lnTo>
                  <a:lnTo>
                    <a:pt x="8973" y="3567"/>
                  </a:lnTo>
                  <a:lnTo>
                    <a:pt x="8957" y="3567"/>
                  </a:lnTo>
                  <a:lnTo>
                    <a:pt x="8905" y="3570"/>
                  </a:lnTo>
                  <a:lnTo>
                    <a:pt x="8892" y="3570"/>
                  </a:lnTo>
                  <a:lnTo>
                    <a:pt x="8834" y="3576"/>
                  </a:lnTo>
                  <a:lnTo>
                    <a:pt x="8828" y="3576"/>
                  </a:lnTo>
                  <a:cubicBezTo>
                    <a:pt x="8367" y="3622"/>
                    <a:pt x="7925" y="3786"/>
                    <a:pt x="7545" y="4052"/>
                  </a:cubicBezTo>
                  <a:lnTo>
                    <a:pt x="7041" y="3610"/>
                  </a:lnTo>
                  <a:lnTo>
                    <a:pt x="9062" y="2445"/>
                  </a:lnTo>
                  <a:cubicBezTo>
                    <a:pt x="9098" y="2427"/>
                    <a:pt x="9134" y="2409"/>
                    <a:pt x="9168" y="2391"/>
                  </a:cubicBezTo>
                  <a:close/>
                  <a:moveTo>
                    <a:pt x="9075" y="557"/>
                  </a:moveTo>
                  <a:cubicBezTo>
                    <a:pt x="9127" y="557"/>
                    <a:pt x="9171" y="597"/>
                    <a:pt x="9171" y="649"/>
                  </a:cubicBezTo>
                  <a:lnTo>
                    <a:pt x="9171" y="1385"/>
                  </a:lnTo>
                  <a:cubicBezTo>
                    <a:pt x="9171" y="1626"/>
                    <a:pt x="9032" y="1845"/>
                    <a:pt x="8815" y="1950"/>
                  </a:cubicBezTo>
                  <a:cubicBezTo>
                    <a:pt x="8809" y="1953"/>
                    <a:pt x="8803" y="1957"/>
                    <a:pt x="8797" y="1960"/>
                  </a:cubicBezTo>
                  <a:lnTo>
                    <a:pt x="5171" y="4049"/>
                  </a:lnTo>
                  <a:cubicBezTo>
                    <a:pt x="5075" y="4105"/>
                    <a:pt x="4968" y="4133"/>
                    <a:pt x="4861" y="4133"/>
                  </a:cubicBezTo>
                  <a:cubicBezTo>
                    <a:pt x="4751" y="4133"/>
                    <a:pt x="4641" y="4104"/>
                    <a:pt x="4544" y="4046"/>
                  </a:cubicBezTo>
                  <a:lnTo>
                    <a:pt x="4541" y="4046"/>
                  </a:lnTo>
                  <a:lnTo>
                    <a:pt x="872" y="1929"/>
                  </a:lnTo>
                  <a:cubicBezTo>
                    <a:pt x="678" y="1817"/>
                    <a:pt x="560" y="1610"/>
                    <a:pt x="557" y="1388"/>
                  </a:cubicBezTo>
                  <a:cubicBezTo>
                    <a:pt x="557" y="1376"/>
                    <a:pt x="557" y="1366"/>
                    <a:pt x="557" y="1357"/>
                  </a:cubicBezTo>
                  <a:lnTo>
                    <a:pt x="557" y="652"/>
                  </a:lnTo>
                  <a:lnTo>
                    <a:pt x="554" y="649"/>
                  </a:lnTo>
                  <a:cubicBezTo>
                    <a:pt x="554" y="597"/>
                    <a:pt x="597" y="557"/>
                    <a:pt x="650" y="557"/>
                  </a:cubicBezTo>
                  <a:close/>
                  <a:moveTo>
                    <a:pt x="554" y="2386"/>
                  </a:moveTo>
                  <a:lnTo>
                    <a:pt x="591" y="2408"/>
                  </a:lnTo>
                  <a:lnTo>
                    <a:pt x="2727" y="3641"/>
                  </a:lnTo>
                  <a:lnTo>
                    <a:pt x="554" y="5548"/>
                  </a:lnTo>
                  <a:lnTo>
                    <a:pt x="554" y="2386"/>
                  </a:lnTo>
                  <a:close/>
                  <a:moveTo>
                    <a:pt x="6541" y="3907"/>
                  </a:moveTo>
                  <a:lnTo>
                    <a:pt x="7122" y="4420"/>
                  </a:lnTo>
                  <a:cubicBezTo>
                    <a:pt x="6812" y="4741"/>
                    <a:pt x="6587" y="5134"/>
                    <a:pt x="6463" y="5563"/>
                  </a:cubicBezTo>
                  <a:cubicBezTo>
                    <a:pt x="6463" y="5563"/>
                    <a:pt x="6466" y="5566"/>
                    <a:pt x="6466" y="5566"/>
                  </a:cubicBezTo>
                  <a:lnTo>
                    <a:pt x="6463" y="5566"/>
                  </a:lnTo>
                  <a:cubicBezTo>
                    <a:pt x="6454" y="5603"/>
                    <a:pt x="6445" y="5637"/>
                    <a:pt x="6435" y="5675"/>
                  </a:cubicBezTo>
                  <a:cubicBezTo>
                    <a:pt x="6432" y="5684"/>
                    <a:pt x="6432" y="5696"/>
                    <a:pt x="6429" y="5708"/>
                  </a:cubicBezTo>
                  <a:cubicBezTo>
                    <a:pt x="6426" y="5718"/>
                    <a:pt x="6420" y="5739"/>
                    <a:pt x="6417" y="5758"/>
                  </a:cubicBezTo>
                  <a:cubicBezTo>
                    <a:pt x="6411" y="5783"/>
                    <a:pt x="6408" y="5810"/>
                    <a:pt x="6401" y="5838"/>
                  </a:cubicBezTo>
                  <a:cubicBezTo>
                    <a:pt x="6401" y="5848"/>
                    <a:pt x="6398" y="5860"/>
                    <a:pt x="6395" y="5869"/>
                  </a:cubicBezTo>
                  <a:cubicBezTo>
                    <a:pt x="6392" y="5900"/>
                    <a:pt x="6386" y="5928"/>
                    <a:pt x="6383" y="5959"/>
                  </a:cubicBezTo>
                  <a:lnTo>
                    <a:pt x="6383" y="5965"/>
                  </a:lnTo>
                  <a:lnTo>
                    <a:pt x="919" y="5965"/>
                  </a:lnTo>
                  <a:lnTo>
                    <a:pt x="3230" y="3931"/>
                  </a:lnTo>
                  <a:lnTo>
                    <a:pt x="4263" y="4528"/>
                  </a:lnTo>
                  <a:cubicBezTo>
                    <a:pt x="4447" y="4636"/>
                    <a:pt x="4654" y="4690"/>
                    <a:pt x="4862" y="4690"/>
                  </a:cubicBezTo>
                  <a:cubicBezTo>
                    <a:pt x="5065" y="4690"/>
                    <a:pt x="5269" y="4638"/>
                    <a:pt x="5453" y="4534"/>
                  </a:cubicBezTo>
                  <a:lnTo>
                    <a:pt x="6541" y="3907"/>
                  </a:lnTo>
                  <a:close/>
                  <a:moveTo>
                    <a:pt x="9242" y="4120"/>
                  </a:moveTo>
                  <a:cubicBezTo>
                    <a:pt x="9273" y="4120"/>
                    <a:pt x="9300" y="4126"/>
                    <a:pt x="9328" y="4126"/>
                  </a:cubicBezTo>
                  <a:lnTo>
                    <a:pt x="9353" y="4129"/>
                  </a:lnTo>
                  <a:cubicBezTo>
                    <a:pt x="10994" y="4308"/>
                    <a:pt x="11859" y="6169"/>
                    <a:pt x="10942" y="7538"/>
                  </a:cubicBezTo>
                  <a:lnTo>
                    <a:pt x="10935" y="7547"/>
                  </a:lnTo>
                  <a:cubicBezTo>
                    <a:pt x="10917" y="7575"/>
                    <a:pt x="10898" y="7600"/>
                    <a:pt x="10880" y="7625"/>
                  </a:cubicBezTo>
                  <a:lnTo>
                    <a:pt x="10870" y="7637"/>
                  </a:lnTo>
                  <a:cubicBezTo>
                    <a:pt x="10852" y="7662"/>
                    <a:pt x="10833" y="7686"/>
                    <a:pt x="10812" y="7711"/>
                  </a:cubicBezTo>
                  <a:lnTo>
                    <a:pt x="10806" y="7724"/>
                  </a:lnTo>
                  <a:cubicBezTo>
                    <a:pt x="10719" y="7826"/>
                    <a:pt x="10623" y="7924"/>
                    <a:pt x="10518" y="8011"/>
                  </a:cubicBezTo>
                  <a:lnTo>
                    <a:pt x="10512" y="8017"/>
                  </a:lnTo>
                  <a:cubicBezTo>
                    <a:pt x="10487" y="8036"/>
                    <a:pt x="10462" y="8054"/>
                    <a:pt x="10438" y="8076"/>
                  </a:cubicBezTo>
                  <a:lnTo>
                    <a:pt x="10425" y="8085"/>
                  </a:lnTo>
                  <a:cubicBezTo>
                    <a:pt x="10398" y="8104"/>
                    <a:pt x="10373" y="8122"/>
                    <a:pt x="10348" y="8138"/>
                  </a:cubicBezTo>
                  <a:lnTo>
                    <a:pt x="10339" y="8144"/>
                  </a:lnTo>
                  <a:cubicBezTo>
                    <a:pt x="9970" y="8392"/>
                    <a:pt x="9543" y="8518"/>
                    <a:pt x="9114" y="8518"/>
                  </a:cubicBezTo>
                  <a:cubicBezTo>
                    <a:pt x="8759" y="8518"/>
                    <a:pt x="8403" y="8432"/>
                    <a:pt x="8080" y="8258"/>
                  </a:cubicBezTo>
                  <a:cubicBezTo>
                    <a:pt x="7363" y="7875"/>
                    <a:pt x="6914" y="7130"/>
                    <a:pt x="6914" y="6317"/>
                  </a:cubicBezTo>
                  <a:cubicBezTo>
                    <a:pt x="6914" y="6290"/>
                    <a:pt x="6914" y="6259"/>
                    <a:pt x="6918" y="6231"/>
                  </a:cubicBezTo>
                  <a:cubicBezTo>
                    <a:pt x="6918" y="6212"/>
                    <a:pt x="6921" y="6194"/>
                    <a:pt x="6921" y="6172"/>
                  </a:cubicBezTo>
                  <a:cubicBezTo>
                    <a:pt x="6921" y="6150"/>
                    <a:pt x="6924" y="6132"/>
                    <a:pt x="6924" y="6113"/>
                  </a:cubicBezTo>
                  <a:cubicBezTo>
                    <a:pt x="6927" y="6098"/>
                    <a:pt x="6927" y="6086"/>
                    <a:pt x="6930" y="6070"/>
                  </a:cubicBezTo>
                  <a:cubicBezTo>
                    <a:pt x="6933" y="6045"/>
                    <a:pt x="6936" y="6021"/>
                    <a:pt x="6939" y="5996"/>
                  </a:cubicBezTo>
                  <a:lnTo>
                    <a:pt x="6942" y="5974"/>
                  </a:lnTo>
                  <a:cubicBezTo>
                    <a:pt x="7112" y="4905"/>
                    <a:pt x="8033" y="4120"/>
                    <a:pt x="9115" y="4120"/>
                  </a:cubicBezTo>
                  <a:close/>
                  <a:moveTo>
                    <a:pt x="11247" y="8060"/>
                  </a:moveTo>
                  <a:lnTo>
                    <a:pt x="13575" y="10388"/>
                  </a:lnTo>
                  <a:cubicBezTo>
                    <a:pt x="13683" y="10496"/>
                    <a:pt x="13683" y="10669"/>
                    <a:pt x="13575" y="10780"/>
                  </a:cubicBezTo>
                  <a:cubicBezTo>
                    <a:pt x="13521" y="10833"/>
                    <a:pt x="13450" y="10859"/>
                    <a:pt x="13378" y="10859"/>
                  </a:cubicBezTo>
                  <a:cubicBezTo>
                    <a:pt x="13307" y="10859"/>
                    <a:pt x="13236" y="10833"/>
                    <a:pt x="13182" y="10780"/>
                  </a:cubicBezTo>
                  <a:lnTo>
                    <a:pt x="10855" y="8453"/>
                  </a:lnTo>
                  <a:cubicBezTo>
                    <a:pt x="10874" y="8437"/>
                    <a:pt x="10895" y="8419"/>
                    <a:pt x="10911" y="8403"/>
                  </a:cubicBezTo>
                  <a:lnTo>
                    <a:pt x="10920" y="8397"/>
                  </a:lnTo>
                  <a:cubicBezTo>
                    <a:pt x="10948" y="8373"/>
                    <a:pt x="10979" y="8345"/>
                    <a:pt x="11006" y="8317"/>
                  </a:cubicBezTo>
                  <a:lnTo>
                    <a:pt x="11019" y="8305"/>
                  </a:lnTo>
                  <a:cubicBezTo>
                    <a:pt x="11047" y="8280"/>
                    <a:pt x="11074" y="8252"/>
                    <a:pt x="11102" y="8224"/>
                  </a:cubicBezTo>
                  <a:lnTo>
                    <a:pt x="11115" y="8212"/>
                  </a:lnTo>
                  <a:cubicBezTo>
                    <a:pt x="11142" y="8181"/>
                    <a:pt x="11167" y="8153"/>
                    <a:pt x="11195" y="8122"/>
                  </a:cubicBezTo>
                  <a:lnTo>
                    <a:pt x="11201" y="8116"/>
                  </a:lnTo>
                  <a:cubicBezTo>
                    <a:pt x="11217" y="8098"/>
                    <a:pt x="11232" y="8076"/>
                    <a:pt x="11247" y="8060"/>
                  </a:cubicBezTo>
                  <a:close/>
                  <a:moveTo>
                    <a:pt x="650" y="0"/>
                  </a:moveTo>
                  <a:cubicBezTo>
                    <a:pt x="291" y="0"/>
                    <a:pt x="1" y="291"/>
                    <a:pt x="1" y="649"/>
                  </a:cubicBezTo>
                  <a:lnTo>
                    <a:pt x="1" y="5869"/>
                  </a:lnTo>
                  <a:cubicBezTo>
                    <a:pt x="1" y="6228"/>
                    <a:pt x="291" y="6521"/>
                    <a:pt x="650" y="6521"/>
                  </a:cubicBezTo>
                  <a:lnTo>
                    <a:pt x="6367" y="6521"/>
                  </a:lnTo>
                  <a:cubicBezTo>
                    <a:pt x="6479" y="8030"/>
                    <a:pt x="7742" y="9075"/>
                    <a:pt x="9115" y="9075"/>
                  </a:cubicBezTo>
                  <a:cubicBezTo>
                    <a:pt x="9537" y="9075"/>
                    <a:pt x="9969" y="8976"/>
                    <a:pt x="10382" y="8762"/>
                  </a:cubicBezTo>
                  <a:lnTo>
                    <a:pt x="12790" y="11170"/>
                  </a:lnTo>
                  <a:cubicBezTo>
                    <a:pt x="12952" y="11326"/>
                    <a:pt x="13161" y="11404"/>
                    <a:pt x="13370" y="11404"/>
                  </a:cubicBezTo>
                  <a:cubicBezTo>
                    <a:pt x="13582" y="11404"/>
                    <a:pt x="13794" y="11323"/>
                    <a:pt x="13955" y="11160"/>
                  </a:cubicBezTo>
                  <a:cubicBezTo>
                    <a:pt x="14276" y="10839"/>
                    <a:pt x="14282" y="10320"/>
                    <a:pt x="13967" y="9992"/>
                  </a:cubicBezTo>
                  <a:lnTo>
                    <a:pt x="11560" y="7584"/>
                  </a:lnTo>
                  <a:cubicBezTo>
                    <a:pt x="12391" y="5984"/>
                    <a:pt x="11482" y="4030"/>
                    <a:pt x="9724" y="3632"/>
                  </a:cubicBezTo>
                  <a:lnTo>
                    <a:pt x="9724" y="649"/>
                  </a:lnTo>
                  <a:cubicBezTo>
                    <a:pt x="9724" y="291"/>
                    <a:pt x="9433" y="0"/>
                    <a:pt x="90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46" name="Google Shape;19646;p69"/>
            <p:cNvSpPr/>
            <p:nvPr/>
          </p:nvSpPr>
          <p:spPr>
            <a:xfrm>
              <a:off x="6485863" y="4018875"/>
              <a:ext cx="15650" cy="13825"/>
            </a:xfrm>
            <a:custGeom>
              <a:avLst/>
              <a:gdLst/>
              <a:ahLst/>
              <a:cxnLst/>
              <a:rect l="l" t="t" r="r" b="b"/>
              <a:pathLst>
                <a:path w="626" h="553" extrusionOk="0">
                  <a:moveTo>
                    <a:pt x="317" y="1"/>
                  </a:moveTo>
                  <a:cubicBezTo>
                    <a:pt x="221" y="1"/>
                    <a:pt x="128" y="50"/>
                    <a:pt x="78" y="138"/>
                  </a:cubicBezTo>
                  <a:cubicBezTo>
                    <a:pt x="1" y="265"/>
                    <a:pt x="41" y="432"/>
                    <a:pt x="168" y="512"/>
                  </a:cubicBezTo>
                  <a:cubicBezTo>
                    <a:pt x="174" y="515"/>
                    <a:pt x="180" y="521"/>
                    <a:pt x="186" y="524"/>
                  </a:cubicBezTo>
                  <a:cubicBezTo>
                    <a:pt x="226" y="543"/>
                    <a:pt x="267" y="552"/>
                    <a:pt x="308" y="552"/>
                  </a:cubicBezTo>
                  <a:cubicBezTo>
                    <a:pt x="408" y="552"/>
                    <a:pt x="504" y="499"/>
                    <a:pt x="554" y="407"/>
                  </a:cubicBezTo>
                  <a:cubicBezTo>
                    <a:pt x="625" y="274"/>
                    <a:pt x="579" y="110"/>
                    <a:pt x="452" y="36"/>
                  </a:cubicBezTo>
                  <a:cubicBezTo>
                    <a:pt x="409" y="12"/>
                    <a:pt x="362" y="1"/>
                    <a:pt x="3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647" name="Google Shape;19647;p69"/>
          <p:cNvGrpSpPr/>
          <p:nvPr/>
        </p:nvGrpSpPr>
        <p:grpSpPr>
          <a:xfrm>
            <a:off x="5532413" y="3871400"/>
            <a:ext cx="356925" cy="218925"/>
            <a:chOff x="5532413" y="3871400"/>
            <a:chExt cx="356925" cy="218925"/>
          </a:xfrm>
        </p:grpSpPr>
        <p:sp>
          <p:nvSpPr>
            <p:cNvPr id="19648" name="Google Shape;19648;p69"/>
            <p:cNvSpPr/>
            <p:nvPr/>
          </p:nvSpPr>
          <p:spPr>
            <a:xfrm>
              <a:off x="5580488" y="3922300"/>
              <a:ext cx="18125" cy="13925"/>
            </a:xfrm>
            <a:custGeom>
              <a:avLst/>
              <a:gdLst/>
              <a:ahLst/>
              <a:cxnLst/>
              <a:rect l="l" t="t" r="r" b="b"/>
              <a:pathLst>
                <a:path w="725" h="557" extrusionOk="0">
                  <a:moveTo>
                    <a:pt x="362" y="0"/>
                  </a:moveTo>
                  <a:cubicBezTo>
                    <a:pt x="341" y="0"/>
                    <a:pt x="319" y="3"/>
                    <a:pt x="297" y="8"/>
                  </a:cubicBezTo>
                  <a:cubicBezTo>
                    <a:pt x="41" y="67"/>
                    <a:pt x="0" y="413"/>
                    <a:pt x="235" y="527"/>
                  </a:cubicBezTo>
                  <a:cubicBezTo>
                    <a:pt x="275" y="547"/>
                    <a:pt x="317" y="557"/>
                    <a:pt x="359" y="557"/>
                  </a:cubicBezTo>
                  <a:cubicBezTo>
                    <a:pt x="442" y="557"/>
                    <a:pt x="522" y="520"/>
                    <a:pt x="575" y="450"/>
                  </a:cubicBezTo>
                  <a:cubicBezTo>
                    <a:pt x="725" y="264"/>
                    <a:pt x="581" y="0"/>
                    <a:pt x="36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49" name="Google Shape;19649;p69"/>
            <p:cNvSpPr/>
            <p:nvPr/>
          </p:nvSpPr>
          <p:spPr>
            <a:xfrm>
              <a:off x="5593863" y="3896525"/>
              <a:ext cx="76650" cy="25600"/>
            </a:xfrm>
            <a:custGeom>
              <a:avLst/>
              <a:gdLst/>
              <a:ahLst/>
              <a:cxnLst/>
              <a:rect l="l" t="t" r="r" b="b"/>
              <a:pathLst>
                <a:path w="3066" h="1024" extrusionOk="0">
                  <a:moveTo>
                    <a:pt x="1782" y="1"/>
                  </a:moveTo>
                  <a:cubicBezTo>
                    <a:pt x="1669" y="1"/>
                    <a:pt x="1556" y="8"/>
                    <a:pt x="1443" y="22"/>
                  </a:cubicBezTo>
                  <a:cubicBezTo>
                    <a:pt x="992" y="72"/>
                    <a:pt x="566" y="248"/>
                    <a:pt x="210" y="529"/>
                  </a:cubicBezTo>
                  <a:cubicBezTo>
                    <a:pt x="1" y="689"/>
                    <a:pt x="113" y="1024"/>
                    <a:pt x="377" y="1024"/>
                  </a:cubicBezTo>
                  <a:cubicBezTo>
                    <a:pt x="378" y="1024"/>
                    <a:pt x="379" y="1024"/>
                    <a:pt x="380" y="1024"/>
                  </a:cubicBezTo>
                  <a:cubicBezTo>
                    <a:pt x="442" y="1024"/>
                    <a:pt x="501" y="1005"/>
                    <a:pt x="550" y="965"/>
                  </a:cubicBezTo>
                  <a:cubicBezTo>
                    <a:pt x="828" y="749"/>
                    <a:pt x="1159" y="609"/>
                    <a:pt x="1511" y="572"/>
                  </a:cubicBezTo>
                  <a:cubicBezTo>
                    <a:pt x="1600" y="561"/>
                    <a:pt x="1689" y="555"/>
                    <a:pt x="1778" y="555"/>
                  </a:cubicBezTo>
                  <a:cubicBezTo>
                    <a:pt x="2074" y="555"/>
                    <a:pt x="2368" y="618"/>
                    <a:pt x="2639" y="739"/>
                  </a:cubicBezTo>
                  <a:cubicBezTo>
                    <a:pt x="2676" y="755"/>
                    <a:pt x="2714" y="763"/>
                    <a:pt x="2751" y="763"/>
                  </a:cubicBezTo>
                  <a:cubicBezTo>
                    <a:pt x="2859" y="763"/>
                    <a:pt x="2960" y="700"/>
                    <a:pt x="3004" y="594"/>
                  </a:cubicBezTo>
                  <a:cubicBezTo>
                    <a:pt x="3066" y="455"/>
                    <a:pt x="3004" y="291"/>
                    <a:pt x="2862" y="229"/>
                  </a:cubicBezTo>
                  <a:cubicBezTo>
                    <a:pt x="2521" y="78"/>
                    <a:pt x="2153" y="1"/>
                    <a:pt x="17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50" name="Google Shape;19650;p69"/>
            <p:cNvSpPr/>
            <p:nvPr/>
          </p:nvSpPr>
          <p:spPr>
            <a:xfrm>
              <a:off x="5532413" y="3871400"/>
              <a:ext cx="356925" cy="218925"/>
            </a:xfrm>
            <a:custGeom>
              <a:avLst/>
              <a:gdLst/>
              <a:ahLst/>
              <a:cxnLst/>
              <a:rect l="l" t="t" r="r" b="b"/>
              <a:pathLst>
                <a:path w="14277" h="8757" extrusionOk="0">
                  <a:moveTo>
                    <a:pt x="13630" y="663"/>
                  </a:moveTo>
                  <a:cubicBezTo>
                    <a:pt x="13661" y="734"/>
                    <a:pt x="13671" y="814"/>
                    <a:pt x="13661" y="894"/>
                  </a:cubicBezTo>
                  <a:cubicBezTo>
                    <a:pt x="13643" y="1033"/>
                    <a:pt x="13538" y="1163"/>
                    <a:pt x="13355" y="1281"/>
                  </a:cubicBezTo>
                  <a:cubicBezTo>
                    <a:pt x="13247" y="1346"/>
                    <a:pt x="13201" y="1478"/>
                    <a:pt x="13241" y="1596"/>
                  </a:cubicBezTo>
                  <a:cubicBezTo>
                    <a:pt x="13241" y="1599"/>
                    <a:pt x="13309" y="1831"/>
                    <a:pt x="13192" y="1988"/>
                  </a:cubicBezTo>
                  <a:cubicBezTo>
                    <a:pt x="13093" y="2116"/>
                    <a:pt x="12871" y="2184"/>
                    <a:pt x="12553" y="2184"/>
                  </a:cubicBezTo>
                  <a:cubicBezTo>
                    <a:pt x="12532" y="2184"/>
                    <a:pt x="12511" y="2184"/>
                    <a:pt x="12490" y="2183"/>
                  </a:cubicBezTo>
                  <a:cubicBezTo>
                    <a:pt x="12357" y="2183"/>
                    <a:pt x="12243" y="2270"/>
                    <a:pt x="12212" y="2399"/>
                  </a:cubicBezTo>
                  <a:cubicBezTo>
                    <a:pt x="12184" y="2523"/>
                    <a:pt x="12054" y="2863"/>
                    <a:pt x="11816" y="2965"/>
                  </a:cubicBezTo>
                  <a:cubicBezTo>
                    <a:pt x="11767" y="2986"/>
                    <a:pt x="11712" y="2997"/>
                    <a:pt x="11653" y="2997"/>
                  </a:cubicBezTo>
                  <a:cubicBezTo>
                    <a:pt x="11531" y="2997"/>
                    <a:pt x="11389" y="2952"/>
                    <a:pt x="11229" y="2860"/>
                  </a:cubicBezTo>
                  <a:lnTo>
                    <a:pt x="11109" y="2406"/>
                  </a:lnTo>
                  <a:cubicBezTo>
                    <a:pt x="11039" y="2152"/>
                    <a:pt x="10810" y="1985"/>
                    <a:pt x="10560" y="1985"/>
                  </a:cubicBezTo>
                  <a:cubicBezTo>
                    <a:pt x="10511" y="1985"/>
                    <a:pt x="10462" y="1991"/>
                    <a:pt x="10413" y="2004"/>
                  </a:cubicBezTo>
                  <a:lnTo>
                    <a:pt x="8744" y="2452"/>
                  </a:lnTo>
                  <a:cubicBezTo>
                    <a:pt x="8689" y="1849"/>
                    <a:pt x="8834" y="1386"/>
                    <a:pt x="9168" y="1123"/>
                  </a:cubicBezTo>
                  <a:cubicBezTo>
                    <a:pt x="9344" y="987"/>
                    <a:pt x="9559" y="941"/>
                    <a:pt x="9811" y="941"/>
                  </a:cubicBezTo>
                  <a:cubicBezTo>
                    <a:pt x="10042" y="941"/>
                    <a:pt x="10303" y="980"/>
                    <a:pt x="10592" y="1024"/>
                  </a:cubicBezTo>
                  <a:cubicBezTo>
                    <a:pt x="10950" y="1078"/>
                    <a:pt x="11343" y="1137"/>
                    <a:pt x="11766" y="1137"/>
                  </a:cubicBezTo>
                  <a:cubicBezTo>
                    <a:pt x="12335" y="1137"/>
                    <a:pt x="12959" y="1031"/>
                    <a:pt x="13630" y="663"/>
                  </a:cubicBezTo>
                  <a:close/>
                  <a:moveTo>
                    <a:pt x="10558" y="2539"/>
                  </a:moveTo>
                  <a:cubicBezTo>
                    <a:pt x="10565" y="2539"/>
                    <a:pt x="10571" y="2542"/>
                    <a:pt x="10574" y="2548"/>
                  </a:cubicBezTo>
                  <a:lnTo>
                    <a:pt x="10722" y="3104"/>
                  </a:lnTo>
                  <a:cubicBezTo>
                    <a:pt x="10766" y="3262"/>
                    <a:pt x="10713" y="3432"/>
                    <a:pt x="10586" y="3540"/>
                  </a:cubicBezTo>
                  <a:lnTo>
                    <a:pt x="10574" y="3552"/>
                  </a:lnTo>
                  <a:lnTo>
                    <a:pt x="8262" y="5861"/>
                  </a:lnTo>
                  <a:cubicBezTo>
                    <a:pt x="8183" y="5943"/>
                    <a:pt x="8076" y="5986"/>
                    <a:pt x="7967" y="5986"/>
                  </a:cubicBezTo>
                  <a:cubicBezTo>
                    <a:pt x="7927" y="5986"/>
                    <a:pt x="7887" y="5980"/>
                    <a:pt x="7848" y="5969"/>
                  </a:cubicBezTo>
                  <a:lnTo>
                    <a:pt x="7845" y="5969"/>
                  </a:lnTo>
                  <a:lnTo>
                    <a:pt x="4649" y="5113"/>
                  </a:lnTo>
                  <a:cubicBezTo>
                    <a:pt x="4501" y="5073"/>
                    <a:pt x="4387" y="4958"/>
                    <a:pt x="4346" y="4810"/>
                  </a:cubicBezTo>
                  <a:cubicBezTo>
                    <a:pt x="4343" y="4801"/>
                    <a:pt x="4340" y="4792"/>
                    <a:pt x="4337" y="4782"/>
                  </a:cubicBezTo>
                  <a:lnTo>
                    <a:pt x="4195" y="4257"/>
                  </a:lnTo>
                  <a:cubicBezTo>
                    <a:pt x="4195" y="4251"/>
                    <a:pt x="4198" y="4241"/>
                    <a:pt x="4204" y="4241"/>
                  </a:cubicBezTo>
                  <a:lnTo>
                    <a:pt x="10555" y="2539"/>
                  </a:lnTo>
                  <a:close/>
                  <a:moveTo>
                    <a:pt x="10951" y="3960"/>
                  </a:moveTo>
                  <a:lnTo>
                    <a:pt x="11513" y="6062"/>
                  </a:lnTo>
                  <a:lnTo>
                    <a:pt x="9730" y="5178"/>
                  </a:lnTo>
                  <a:lnTo>
                    <a:pt x="10951" y="3960"/>
                  </a:lnTo>
                  <a:close/>
                  <a:moveTo>
                    <a:pt x="4220" y="2671"/>
                  </a:moveTo>
                  <a:cubicBezTo>
                    <a:pt x="4612" y="2671"/>
                    <a:pt x="5018" y="2912"/>
                    <a:pt x="5372" y="3351"/>
                  </a:cubicBezTo>
                  <a:lnTo>
                    <a:pt x="4062" y="3704"/>
                  </a:lnTo>
                  <a:cubicBezTo>
                    <a:pt x="3759" y="3787"/>
                    <a:pt x="3580" y="4096"/>
                    <a:pt x="3660" y="4399"/>
                  </a:cubicBezTo>
                  <a:lnTo>
                    <a:pt x="3898" y="5292"/>
                  </a:lnTo>
                  <a:cubicBezTo>
                    <a:pt x="3892" y="5305"/>
                    <a:pt x="3889" y="5320"/>
                    <a:pt x="3883" y="5332"/>
                  </a:cubicBezTo>
                  <a:cubicBezTo>
                    <a:pt x="3812" y="5614"/>
                    <a:pt x="3694" y="5790"/>
                    <a:pt x="3537" y="5852"/>
                  </a:cubicBezTo>
                  <a:cubicBezTo>
                    <a:pt x="3480" y="5875"/>
                    <a:pt x="3418" y="5884"/>
                    <a:pt x="3356" y="5884"/>
                  </a:cubicBezTo>
                  <a:cubicBezTo>
                    <a:pt x="3152" y="5884"/>
                    <a:pt x="2937" y="5784"/>
                    <a:pt x="2857" y="5734"/>
                  </a:cubicBezTo>
                  <a:cubicBezTo>
                    <a:pt x="2811" y="5705"/>
                    <a:pt x="2760" y="5691"/>
                    <a:pt x="2709" y="5691"/>
                  </a:cubicBezTo>
                  <a:cubicBezTo>
                    <a:pt x="2636" y="5691"/>
                    <a:pt x="2562" y="5721"/>
                    <a:pt x="2507" y="5777"/>
                  </a:cubicBezTo>
                  <a:cubicBezTo>
                    <a:pt x="2284" y="6012"/>
                    <a:pt x="2081" y="6136"/>
                    <a:pt x="1918" y="6136"/>
                  </a:cubicBezTo>
                  <a:cubicBezTo>
                    <a:pt x="1903" y="6136"/>
                    <a:pt x="1888" y="6135"/>
                    <a:pt x="1874" y="6133"/>
                  </a:cubicBezTo>
                  <a:cubicBezTo>
                    <a:pt x="1679" y="6108"/>
                    <a:pt x="1565" y="5895"/>
                    <a:pt x="1565" y="5895"/>
                  </a:cubicBezTo>
                  <a:cubicBezTo>
                    <a:pt x="1519" y="5800"/>
                    <a:pt x="1422" y="5742"/>
                    <a:pt x="1320" y="5742"/>
                  </a:cubicBezTo>
                  <a:cubicBezTo>
                    <a:pt x="1299" y="5742"/>
                    <a:pt x="1277" y="5744"/>
                    <a:pt x="1256" y="5750"/>
                  </a:cubicBezTo>
                  <a:cubicBezTo>
                    <a:pt x="1180" y="5766"/>
                    <a:pt x="1110" y="5774"/>
                    <a:pt x="1046" y="5774"/>
                  </a:cubicBezTo>
                  <a:cubicBezTo>
                    <a:pt x="932" y="5774"/>
                    <a:pt x="839" y="5748"/>
                    <a:pt x="767" y="5694"/>
                  </a:cubicBezTo>
                  <a:cubicBezTo>
                    <a:pt x="703" y="5645"/>
                    <a:pt x="653" y="5580"/>
                    <a:pt x="622" y="5505"/>
                  </a:cubicBezTo>
                  <a:cubicBezTo>
                    <a:pt x="1908" y="5135"/>
                    <a:pt x="2526" y="4297"/>
                    <a:pt x="3027" y="3614"/>
                  </a:cubicBezTo>
                  <a:cubicBezTo>
                    <a:pt x="3391" y="3123"/>
                    <a:pt x="3679" y="2730"/>
                    <a:pt x="4105" y="2678"/>
                  </a:cubicBezTo>
                  <a:cubicBezTo>
                    <a:pt x="4143" y="2673"/>
                    <a:pt x="4182" y="2671"/>
                    <a:pt x="4220" y="2671"/>
                  </a:cubicBezTo>
                  <a:close/>
                  <a:moveTo>
                    <a:pt x="4575" y="5669"/>
                  </a:moveTo>
                  <a:lnTo>
                    <a:pt x="6278" y="6127"/>
                  </a:lnTo>
                  <a:lnTo>
                    <a:pt x="5150" y="7820"/>
                  </a:lnTo>
                  <a:lnTo>
                    <a:pt x="4575" y="5669"/>
                  </a:lnTo>
                  <a:close/>
                  <a:moveTo>
                    <a:pt x="9319" y="5592"/>
                  </a:moveTo>
                  <a:lnTo>
                    <a:pt x="11316" y="6581"/>
                  </a:lnTo>
                  <a:lnTo>
                    <a:pt x="8488" y="6389"/>
                  </a:lnTo>
                  <a:lnTo>
                    <a:pt x="8488" y="6389"/>
                  </a:lnTo>
                  <a:lnTo>
                    <a:pt x="11316" y="6584"/>
                  </a:lnTo>
                  <a:lnTo>
                    <a:pt x="5626" y="8108"/>
                  </a:lnTo>
                  <a:lnTo>
                    <a:pt x="6844" y="6278"/>
                  </a:lnTo>
                  <a:lnTo>
                    <a:pt x="7697" y="6507"/>
                  </a:lnTo>
                  <a:cubicBezTo>
                    <a:pt x="7783" y="6531"/>
                    <a:pt x="7871" y="6542"/>
                    <a:pt x="7959" y="6542"/>
                  </a:cubicBezTo>
                  <a:cubicBezTo>
                    <a:pt x="8145" y="6542"/>
                    <a:pt x="8328" y="6490"/>
                    <a:pt x="8488" y="6389"/>
                  </a:cubicBezTo>
                  <a:cubicBezTo>
                    <a:pt x="8550" y="6352"/>
                    <a:pt x="8605" y="6306"/>
                    <a:pt x="8655" y="6256"/>
                  </a:cubicBezTo>
                  <a:lnTo>
                    <a:pt x="9319" y="5592"/>
                  </a:lnTo>
                  <a:close/>
                  <a:moveTo>
                    <a:pt x="13727" y="1"/>
                  </a:moveTo>
                  <a:cubicBezTo>
                    <a:pt x="13675" y="1"/>
                    <a:pt x="13623" y="15"/>
                    <a:pt x="13578" y="44"/>
                  </a:cubicBezTo>
                  <a:cubicBezTo>
                    <a:pt x="12925" y="462"/>
                    <a:pt x="12321" y="580"/>
                    <a:pt x="11760" y="580"/>
                  </a:cubicBezTo>
                  <a:cubicBezTo>
                    <a:pt x="11380" y="580"/>
                    <a:pt x="11019" y="525"/>
                    <a:pt x="10676" y="474"/>
                  </a:cubicBezTo>
                  <a:cubicBezTo>
                    <a:pt x="10376" y="428"/>
                    <a:pt x="10084" y="383"/>
                    <a:pt x="9805" y="383"/>
                  </a:cubicBezTo>
                  <a:cubicBezTo>
                    <a:pt x="9453" y="383"/>
                    <a:pt x="9123" y="455"/>
                    <a:pt x="8828" y="684"/>
                  </a:cubicBezTo>
                  <a:cubicBezTo>
                    <a:pt x="8318" y="1083"/>
                    <a:pt x="8098" y="1754"/>
                    <a:pt x="8203" y="2594"/>
                  </a:cubicBezTo>
                  <a:lnTo>
                    <a:pt x="5950" y="3200"/>
                  </a:lnTo>
                  <a:cubicBezTo>
                    <a:pt x="5458" y="2502"/>
                    <a:pt x="4845" y="2119"/>
                    <a:pt x="4222" y="2119"/>
                  </a:cubicBezTo>
                  <a:cubicBezTo>
                    <a:pt x="4160" y="2119"/>
                    <a:pt x="4099" y="2123"/>
                    <a:pt x="4037" y="2131"/>
                  </a:cubicBezTo>
                  <a:cubicBezTo>
                    <a:pt x="3373" y="2214"/>
                    <a:pt x="2990" y="2736"/>
                    <a:pt x="2582" y="3290"/>
                  </a:cubicBezTo>
                  <a:cubicBezTo>
                    <a:pt x="2075" y="3979"/>
                    <a:pt x="1500" y="4758"/>
                    <a:pt x="227" y="5039"/>
                  </a:cubicBezTo>
                  <a:cubicBezTo>
                    <a:pt x="94" y="5067"/>
                    <a:pt x="1" y="5190"/>
                    <a:pt x="10" y="5326"/>
                  </a:cubicBezTo>
                  <a:cubicBezTo>
                    <a:pt x="13" y="5382"/>
                    <a:pt x="54" y="5855"/>
                    <a:pt x="431" y="6139"/>
                  </a:cubicBezTo>
                  <a:cubicBezTo>
                    <a:pt x="601" y="6268"/>
                    <a:pt x="805" y="6332"/>
                    <a:pt x="1040" y="6332"/>
                  </a:cubicBezTo>
                  <a:cubicBezTo>
                    <a:pt x="1087" y="6332"/>
                    <a:pt x="1135" y="6330"/>
                    <a:pt x="1185" y="6324"/>
                  </a:cubicBezTo>
                  <a:cubicBezTo>
                    <a:pt x="1333" y="6516"/>
                    <a:pt x="1549" y="6646"/>
                    <a:pt x="1787" y="6686"/>
                  </a:cubicBezTo>
                  <a:cubicBezTo>
                    <a:pt x="1831" y="6692"/>
                    <a:pt x="1874" y="6695"/>
                    <a:pt x="1914" y="6695"/>
                  </a:cubicBezTo>
                  <a:cubicBezTo>
                    <a:pt x="2192" y="6695"/>
                    <a:pt x="2473" y="6566"/>
                    <a:pt x="2758" y="6309"/>
                  </a:cubicBezTo>
                  <a:cubicBezTo>
                    <a:pt x="2906" y="6373"/>
                    <a:pt x="3119" y="6443"/>
                    <a:pt x="3352" y="6443"/>
                  </a:cubicBezTo>
                  <a:cubicBezTo>
                    <a:pt x="3477" y="6443"/>
                    <a:pt x="3608" y="6423"/>
                    <a:pt x="3738" y="6371"/>
                  </a:cubicBezTo>
                  <a:cubicBezTo>
                    <a:pt x="3883" y="6315"/>
                    <a:pt x="4013" y="6222"/>
                    <a:pt x="4115" y="6102"/>
                  </a:cubicBezTo>
                  <a:lnTo>
                    <a:pt x="4714" y="8336"/>
                  </a:lnTo>
                  <a:cubicBezTo>
                    <a:pt x="4745" y="8451"/>
                    <a:pt x="4810" y="8553"/>
                    <a:pt x="4903" y="8627"/>
                  </a:cubicBezTo>
                  <a:lnTo>
                    <a:pt x="4912" y="8636"/>
                  </a:lnTo>
                  <a:lnTo>
                    <a:pt x="4930" y="8649"/>
                  </a:lnTo>
                  <a:cubicBezTo>
                    <a:pt x="5030" y="8719"/>
                    <a:pt x="5148" y="8757"/>
                    <a:pt x="5267" y="8757"/>
                  </a:cubicBezTo>
                  <a:cubicBezTo>
                    <a:pt x="5315" y="8757"/>
                    <a:pt x="5363" y="8751"/>
                    <a:pt x="5410" y="8738"/>
                  </a:cubicBezTo>
                  <a:lnTo>
                    <a:pt x="11761" y="7038"/>
                  </a:lnTo>
                  <a:cubicBezTo>
                    <a:pt x="11906" y="6998"/>
                    <a:pt x="12030" y="6902"/>
                    <a:pt x="12107" y="6773"/>
                  </a:cubicBezTo>
                  <a:cubicBezTo>
                    <a:pt x="12128" y="6732"/>
                    <a:pt x="12147" y="6689"/>
                    <a:pt x="12159" y="6643"/>
                  </a:cubicBezTo>
                  <a:cubicBezTo>
                    <a:pt x="12162" y="6637"/>
                    <a:pt x="12162" y="6630"/>
                    <a:pt x="12166" y="6627"/>
                  </a:cubicBezTo>
                  <a:cubicBezTo>
                    <a:pt x="12190" y="6532"/>
                    <a:pt x="12190" y="6436"/>
                    <a:pt x="12166" y="6340"/>
                  </a:cubicBezTo>
                  <a:lnTo>
                    <a:pt x="11408" y="3524"/>
                  </a:lnTo>
                  <a:lnTo>
                    <a:pt x="11408" y="3524"/>
                  </a:lnTo>
                  <a:cubicBezTo>
                    <a:pt x="11492" y="3543"/>
                    <a:pt x="11572" y="3552"/>
                    <a:pt x="11656" y="3552"/>
                  </a:cubicBezTo>
                  <a:cubicBezTo>
                    <a:pt x="11788" y="3552"/>
                    <a:pt x="11918" y="3527"/>
                    <a:pt x="12039" y="3475"/>
                  </a:cubicBezTo>
                  <a:cubicBezTo>
                    <a:pt x="12407" y="3317"/>
                    <a:pt x="12598" y="2968"/>
                    <a:pt x="12688" y="2736"/>
                  </a:cubicBezTo>
                  <a:cubicBezTo>
                    <a:pt x="13130" y="2715"/>
                    <a:pt x="13448" y="2573"/>
                    <a:pt x="13640" y="2316"/>
                  </a:cubicBezTo>
                  <a:cubicBezTo>
                    <a:pt x="13782" y="2121"/>
                    <a:pt x="13844" y="1877"/>
                    <a:pt x="13813" y="1636"/>
                  </a:cubicBezTo>
                  <a:cubicBezTo>
                    <a:pt x="14045" y="1448"/>
                    <a:pt x="14178" y="1225"/>
                    <a:pt x="14215" y="969"/>
                  </a:cubicBezTo>
                  <a:cubicBezTo>
                    <a:pt x="14276" y="502"/>
                    <a:pt x="13970" y="137"/>
                    <a:pt x="13936" y="97"/>
                  </a:cubicBezTo>
                  <a:cubicBezTo>
                    <a:pt x="13882" y="34"/>
                    <a:pt x="13805" y="1"/>
                    <a:pt x="137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51" name="Google Shape;19651;p69"/>
            <p:cNvSpPr/>
            <p:nvPr/>
          </p:nvSpPr>
          <p:spPr>
            <a:xfrm>
              <a:off x="5768788" y="4065600"/>
              <a:ext cx="51475" cy="23100"/>
            </a:xfrm>
            <a:custGeom>
              <a:avLst/>
              <a:gdLst/>
              <a:ahLst/>
              <a:cxnLst/>
              <a:rect l="l" t="t" r="r" b="b"/>
              <a:pathLst>
                <a:path w="2059" h="924" extrusionOk="0">
                  <a:moveTo>
                    <a:pt x="1750" y="0"/>
                  </a:moveTo>
                  <a:cubicBezTo>
                    <a:pt x="1727" y="0"/>
                    <a:pt x="1704" y="3"/>
                    <a:pt x="1681" y="9"/>
                  </a:cubicBezTo>
                  <a:lnTo>
                    <a:pt x="312" y="377"/>
                  </a:lnTo>
                  <a:cubicBezTo>
                    <a:pt x="0" y="460"/>
                    <a:pt x="59" y="921"/>
                    <a:pt x="383" y="924"/>
                  </a:cubicBezTo>
                  <a:cubicBezTo>
                    <a:pt x="408" y="924"/>
                    <a:pt x="433" y="921"/>
                    <a:pt x="454" y="915"/>
                  </a:cubicBezTo>
                  <a:lnTo>
                    <a:pt x="1824" y="547"/>
                  </a:lnTo>
                  <a:cubicBezTo>
                    <a:pt x="1972" y="507"/>
                    <a:pt x="2058" y="355"/>
                    <a:pt x="2018" y="207"/>
                  </a:cubicBezTo>
                  <a:cubicBezTo>
                    <a:pt x="1987" y="82"/>
                    <a:pt x="1872" y="0"/>
                    <a:pt x="175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52" name="Google Shape;19652;p69"/>
            <p:cNvSpPr/>
            <p:nvPr/>
          </p:nvSpPr>
          <p:spPr>
            <a:xfrm>
              <a:off x="5823938" y="4060350"/>
              <a:ext cx="15800" cy="14025"/>
            </a:xfrm>
            <a:custGeom>
              <a:avLst/>
              <a:gdLst/>
              <a:ahLst/>
              <a:cxnLst/>
              <a:rect l="l" t="t" r="r" b="b"/>
              <a:pathLst>
                <a:path w="632" h="561" extrusionOk="0">
                  <a:moveTo>
                    <a:pt x="320" y="0"/>
                  </a:moveTo>
                  <a:cubicBezTo>
                    <a:pt x="298" y="0"/>
                    <a:pt x="274" y="3"/>
                    <a:pt x="251" y="9"/>
                  </a:cubicBezTo>
                  <a:lnTo>
                    <a:pt x="251" y="12"/>
                  </a:lnTo>
                  <a:lnTo>
                    <a:pt x="245" y="12"/>
                  </a:lnTo>
                  <a:cubicBezTo>
                    <a:pt x="94" y="46"/>
                    <a:pt x="1" y="201"/>
                    <a:pt x="41" y="352"/>
                  </a:cubicBezTo>
                  <a:cubicBezTo>
                    <a:pt x="72" y="478"/>
                    <a:pt x="185" y="561"/>
                    <a:pt x="310" y="561"/>
                  </a:cubicBezTo>
                  <a:cubicBezTo>
                    <a:pt x="335" y="561"/>
                    <a:pt x="361" y="557"/>
                    <a:pt x="387" y="550"/>
                  </a:cubicBezTo>
                  <a:lnTo>
                    <a:pt x="393" y="547"/>
                  </a:lnTo>
                  <a:cubicBezTo>
                    <a:pt x="542" y="506"/>
                    <a:pt x="631" y="355"/>
                    <a:pt x="591" y="207"/>
                  </a:cubicBezTo>
                  <a:cubicBezTo>
                    <a:pt x="557" y="81"/>
                    <a:pt x="444" y="0"/>
                    <a:pt x="32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653" name="Google Shape;19653;p69"/>
          <p:cNvGrpSpPr/>
          <p:nvPr/>
        </p:nvGrpSpPr>
        <p:grpSpPr>
          <a:xfrm>
            <a:off x="4776863" y="3878825"/>
            <a:ext cx="355350" cy="204100"/>
            <a:chOff x="4776863" y="3878825"/>
            <a:chExt cx="355350" cy="204100"/>
          </a:xfrm>
        </p:grpSpPr>
        <p:sp>
          <p:nvSpPr>
            <p:cNvPr id="19654" name="Google Shape;19654;p69"/>
            <p:cNvSpPr/>
            <p:nvPr/>
          </p:nvSpPr>
          <p:spPr>
            <a:xfrm>
              <a:off x="4776863" y="3878825"/>
              <a:ext cx="355350" cy="204100"/>
            </a:xfrm>
            <a:custGeom>
              <a:avLst/>
              <a:gdLst/>
              <a:ahLst/>
              <a:cxnLst/>
              <a:rect l="l" t="t" r="r" b="b"/>
              <a:pathLst>
                <a:path w="14214" h="8164" extrusionOk="0">
                  <a:moveTo>
                    <a:pt x="3672" y="1667"/>
                  </a:moveTo>
                  <a:lnTo>
                    <a:pt x="3672" y="2538"/>
                  </a:lnTo>
                  <a:lnTo>
                    <a:pt x="2207" y="2538"/>
                  </a:lnTo>
                  <a:lnTo>
                    <a:pt x="2550" y="1667"/>
                  </a:lnTo>
                  <a:close/>
                  <a:moveTo>
                    <a:pt x="1110" y="4488"/>
                  </a:moveTo>
                  <a:lnTo>
                    <a:pt x="1110" y="4763"/>
                  </a:lnTo>
                  <a:cubicBezTo>
                    <a:pt x="1110" y="4918"/>
                    <a:pt x="986" y="5042"/>
                    <a:pt x="831" y="5042"/>
                  </a:cubicBezTo>
                  <a:lnTo>
                    <a:pt x="556" y="5042"/>
                  </a:lnTo>
                  <a:lnTo>
                    <a:pt x="556" y="4488"/>
                  </a:lnTo>
                  <a:close/>
                  <a:moveTo>
                    <a:pt x="13657" y="4488"/>
                  </a:moveTo>
                  <a:lnTo>
                    <a:pt x="13657" y="5042"/>
                  </a:lnTo>
                  <a:lnTo>
                    <a:pt x="13101" y="5042"/>
                  </a:lnTo>
                  <a:lnTo>
                    <a:pt x="13101" y="4763"/>
                  </a:lnTo>
                  <a:cubicBezTo>
                    <a:pt x="13101" y="4612"/>
                    <a:pt x="13225" y="4488"/>
                    <a:pt x="13379" y="4488"/>
                  </a:cubicBezTo>
                  <a:close/>
                  <a:moveTo>
                    <a:pt x="13657" y="557"/>
                  </a:moveTo>
                  <a:lnTo>
                    <a:pt x="13657" y="3932"/>
                  </a:lnTo>
                  <a:lnTo>
                    <a:pt x="13379" y="3932"/>
                  </a:lnTo>
                  <a:cubicBezTo>
                    <a:pt x="12919" y="3932"/>
                    <a:pt x="12548" y="4306"/>
                    <a:pt x="12548" y="4763"/>
                  </a:cubicBezTo>
                  <a:lnTo>
                    <a:pt x="12548" y="5320"/>
                  </a:lnTo>
                  <a:cubicBezTo>
                    <a:pt x="12548" y="5474"/>
                    <a:pt x="12672" y="5598"/>
                    <a:pt x="12823" y="5598"/>
                  </a:cubicBezTo>
                  <a:lnTo>
                    <a:pt x="13657" y="5598"/>
                  </a:lnTo>
                  <a:lnTo>
                    <a:pt x="13657" y="6324"/>
                  </a:lnTo>
                  <a:lnTo>
                    <a:pt x="12276" y="6324"/>
                  </a:lnTo>
                  <a:cubicBezTo>
                    <a:pt x="12276" y="6318"/>
                    <a:pt x="12273" y="6312"/>
                    <a:pt x="12270" y="6306"/>
                  </a:cubicBezTo>
                  <a:cubicBezTo>
                    <a:pt x="12270" y="6296"/>
                    <a:pt x="12267" y="6284"/>
                    <a:pt x="12264" y="6275"/>
                  </a:cubicBezTo>
                  <a:cubicBezTo>
                    <a:pt x="12264" y="6262"/>
                    <a:pt x="12257" y="6247"/>
                    <a:pt x="12254" y="6231"/>
                  </a:cubicBezTo>
                  <a:cubicBezTo>
                    <a:pt x="12251" y="6219"/>
                    <a:pt x="12251" y="6213"/>
                    <a:pt x="12248" y="6201"/>
                  </a:cubicBezTo>
                  <a:cubicBezTo>
                    <a:pt x="12245" y="6191"/>
                    <a:pt x="12239" y="6176"/>
                    <a:pt x="12236" y="6160"/>
                  </a:cubicBezTo>
                  <a:cubicBezTo>
                    <a:pt x="12230" y="6148"/>
                    <a:pt x="12230" y="6142"/>
                    <a:pt x="12226" y="6133"/>
                  </a:cubicBezTo>
                  <a:cubicBezTo>
                    <a:pt x="12223" y="6123"/>
                    <a:pt x="12217" y="6102"/>
                    <a:pt x="12211" y="6086"/>
                  </a:cubicBezTo>
                  <a:cubicBezTo>
                    <a:pt x="12208" y="6080"/>
                    <a:pt x="12205" y="6071"/>
                    <a:pt x="12202" y="6061"/>
                  </a:cubicBezTo>
                  <a:cubicBezTo>
                    <a:pt x="12196" y="6040"/>
                    <a:pt x="12186" y="6018"/>
                    <a:pt x="12177" y="5997"/>
                  </a:cubicBezTo>
                  <a:cubicBezTo>
                    <a:pt x="12174" y="5990"/>
                    <a:pt x="12171" y="5984"/>
                    <a:pt x="12168" y="5978"/>
                  </a:cubicBezTo>
                  <a:cubicBezTo>
                    <a:pt x="12162" y="5963"/>
                    <a:pt x="12155" y="5947"/>
                    <a:pt x="12146" y="5932"/>
                  </a:cubicBezTo>
                  <a:cubicBezTo>
                    <a:pt x="12140" y="5916"/>
                    <a:pt x="12140" y="5913"/>
                    <a:pt x="12134" y="5904"/>
                  </a:cubicBezTo>
                  <a:lnTo>
                    <a:pt x="12115" y="5867"/>
                  </a:lnTo>
                  <a:lnTo>
                    <a:pt x="12100" y="5839"/>
                  </a:lnTo>
                  <a:lnTo>
                    <a:pt x="12081" y="5805"/>
                  </a:lnTo>
                  <a:lnTo>
                    <a:pt x="12063" y="5777"/>
                  </a:lnTo>
                  <a:cubicBezTo>
                    <a:pt x="12056" y="5765"/>
                    <a:pt x="12050" y="5756"/>
                    <a:pt x="12041" y="5743"/>
                  </a:cubicBezTo>
                  <a:cubicBezTo>
                    <a:pt x="12035" y="5734"/>
                    <a:pt x="12029" y="5725"/>
                    <a:pt x="12022" y="5715"/>
                  </a:cubicBezTo>
                  <a:cubicBezTo>
                    <a:pt x="12016" y="5706"/>
                    <a:pt x="12007" y="5694"/>
                    <a:pt x="12001" y="5684"/>
                  </a:cubicBezTo>
                  <a:lnTo>
                    <a:pt x="11982" y="5660"/>
                  </a:lnTo>
                  <a:cubicBezTo>
                    <a:pt x="11973" y="5647"/>
                    <a:pt x="11964" y="5638"/>
                    <a:pt x="11958" y="5629"/>
                  </a:cubicBezTo>
                  <a:lnTo>
                    <a:pt x="11936" y="5604"/>
                  </a:lnTo>
                  <a:cubicBezTo>
                    <a:pt x="11927" y="5592"/>
                    <a:pt x="11917" y="5582"/>
                    <a:pt x="11908" y="5570"/>
                  </a:cubicBezTo>
                  <a:cubicBezTo>
                    <a:pt x="11899" y="5561"/>
                    <a:pt x="11896" y="5558"/>
                    <a:pt x="11890" y="5548"/>
                  </a:cubicBezTo>
                  <a:cubicBezTo>
                    <a:pt x="11877" y="5533"/>
                    <a:pt x="11862" y="5518"/>
                    <a:pt x="11843" y="5502"/>
                  </a:cubicBezTo>
                  <a:cubicBezTo>
                    <a:pt x="11840" y="5496"/>
                    <a:pt x="11834" y="5490"/>
                    <a:pt x="11828" y="5487"/>
                  </a:cubicBezTo>
                  <a:cubicBezTo>
                    <a:pt x="11815" y="5474"/>
                    <a:pt x="11803" y="5462"/>
                    <a:pt x="11791" y="5450"/>
                  </a:cubicBezTo>
                  <a:lnTo>
                    <a:pt x="11769" y="5431"/>
                  </a:lnTo>
                  <a:cubicBezTo>
                    <a:pt x="11760" y="5422"/>
                    <a:pt x="11751" y="5412"/>
                    <a:pt x="11738" y="5403"/>
                  </a:cubicBezTo>
                  <a:lnTo>
                    <a:pt x="11713" y="5385"/>
                  </a:lnTo>
                  <a:lnTo>
                    <a:pt x="11683" y="5360"/>
                  </a:lnTo>
                  <a:lnTo>
                    <a:pt x="11658" y="5341"/>
                  </a:lnTo>
                  <a:lnTo>
                    <a:pt x="11624" y="5317"/>
                  </a:lnTo>
                  <a:lnTo>
                    <a:pt x="11599" y="5298"/>
                  </a:lnTo>
                  <a:lnTo>
                    <a:pt x="11565" y="5276"/>
                  </a:lnTo>
                  <a:lnTo>
                    <a:pt x="11537" y="5261"/>
                  </a:lnTo>
                  <a:lnTo>
                    <a:pt x="11500" y="5239"/>
                  </a:lnTo>
                  <a:lnTo>
                    <a:pt x="11475" y="5227"/>
                  </a:lnTo>
                  <a:lnTo>
                    <a:pt x="11435" y="5205"/>
                  </a:lnTo>
                  <a:lnTo>
                    <a:pt x="11411" y="5193"/>
                  </a:lnTo>
                  <a:cubicBezTo>
                    <a:pt x="11389" y="5184"/>
                    <a:pt x="11367" y="5171"/>
                    <a:pt x="11346" y="5162"/>
                  </a:cubicBezTo>
                  <a:lnTo>
                    <a:pt x="11336" y="5159"/>
                  </a:lnTo>
                  <a:cubicBezTo>
                    <a:pt x="11318" y="5153"/>
                    <a:pt x="11299" y="5144"/>
                    <a:pt x="11281" y="5137"/>
                  </a:cubicBezTo>
                  <a:lnTo>
                    <a:pt x="11256" y="5128"/>
                  </a:lnTo>
                  <a:cubicBezTo>
                    <a:pt x="11241" y="5122"/>
                    <a:pt x="11225" y="5119"/>
                    <a:pt x="11210" y="5113"/>
                  </a:cubicBezTo>
                  <a:lnTo>
                    <a:pt x="11182" y="5106"/>
                  </a:lnTo>
                  <a:lnTo>
                    <a:pt x="11142" y="5094"/>
                  </a:lnTo>
                  <a:lnTo>
                    <a:pt x="11111" y="5085"/>
                  </a:lnTo>
                  <a:lnTo>
                    <a:pt x="11067" y="5076"/>
                  </a:lnTo>
                  <a:lnTo>
                    <a:pt x="11040" y="5069"/>
                  </a:lnTo>
                  <a:lnTo>
                    <a:pt x="10996" y="5063"/>
                  </a:lnTo>
                  <a:cubicBezTo>
                    <a:pt x="10984" y="5063"/>
                    <a:pt x="10975" y="5057"/>
                    <a:pt x="10965" y="5057"/>
                  </a:cubicBezTo>
                  <a:cubicBezTo>
                    <a:pt x="10953" y="5057"/>
                    <a:pt x="10935" y="5054"/>
                    <a:pt x="10919" y="5051"/>
                  </a:cubicBezTo>
                  <a:cubicBezTo>
                    <a:pt x="10904" y="5051"/>
                    <a:pt x="10901" y="5048"/>
                    <a:pt x="10891" y="5048"/>
                  </a:cubicBezTo>
                  <a:lnTo>
                    <a:pt x="10842" y="5045"/>
                  </a:lnTo>
                  <a:lnTo>
                    <a:pt x="10814" y="5045"/>
                  </a:lnTo>
                  <a:cubicBezTo>
                    <a:pt x="10789" y="5045"/>
                    <a:pt x="10765" y="5042"/>
                    <a:pt x="10737" y="5042"/>
                  </a:cubicBezTo>
                  <a:cubicBezTo>
                    <a:pt x="10712" y="5042"/>
                    <a:pt x="10687" y="5042"/>
                    <a:pt x="10660" y="5045"/>
                  </a:cubicBezTo>
                  <a:lnTo>
                    <a:pt x="10635" y="5045"/>
                  </a:lnTo>
                  <a:lnTo>
                    <a:pt x="10585" y="5048"/>
                  </a:lnTo>
                  <a:cubicBezTo>
                    <a:pt x="10576" y="5048"/>
                    <a:pt x="10567" y="5051"/>
                    <a:pt x="10558" y="5051"/>
                  </a:cubicBezTo>
                  <a:cubicBezTo>
                    <a:pt x="10542" y="5054"/>
                    <a:pt x="10527" y="5054"/>
                    <a:pt x="10511" y="5057"/>
                  </a:cubicBezTo>
                  <a:cubicBezTo>
                    <a:pt x="10502" y="5057"/>
                    <a:pt x="10490" y="5060"/>
                    <a:pt x="10480" y="5063"/>
                  </a:cubicBezTo>
                  <a:lnTo>
                    <a:pt x="10437" y="5069"/>
                  </a:lnTo>
                  <a:lnTo>
                    <a:pt x="10406" y="5076"/>
                  </a:lnTo>
                  <a:lnTo>
                    <a:pt x="10366" y="5085"/>
                  </a:lnTo>
                  <a:lnTo>
                    <a:pt x="10335" y="5094"/>
                  </a:lnTo>
                  <a:lnTo>
                    <a:pt x="10295" y="5106"/>
                  </a:lnTo>
                  <a:lnTo>
                    <a:pt x="10264" y="5113"/>
                  </a:lnTo>
                  <a:lnTo>
                    <a:pt x="10221" y="5128"/>
                  </a:lnTo>
                  <a:lnTo>
                    <a:pt x="10196" y="5137"/>
                  </a:lnTo>
                  <a:cubicBezTo>
                    <a:pt x="10177" y="5144"/>
                    <a:pt x="10159" y="5153"/>
                    <a:pt x="10140" y="5159"/>
                  </a:cubicBezTo>
                  <a:lnTo>
                    <a:pt x="10128" y="5162"/>
                  </a:lnTo>
                  <a:cubicBezTo>
                    <a:pt x="10106" y="5171"/>
                    <a:pt x="10085" y="5184"/>
                    <a:pt x="10066" y="5193"/>
                  </a:cubicBezTo>
                  <a:lnTo>
                    <a:pt x="10041" y="5205"/>
                  </a:lnTo>
                  <a:cubicBezTo>
                    <a:pt x="10026" y="5212"/>
                    <a:pt x="10014" y="5218"/>
                    <a:pt x="10001" y="5227"/>
                  </a:cubicBezTo>
                  <a:lnTo>
                    <a:pt x="9973" y="5239"/>
                  </a:lnTo>
                  <a:lnTo>
                    <a:pt x="9939" y="5261"/>
                  </a:lnTo>
                  <a:lnTo>
                    <a:pt x="9912" y="5276"/>
                  </a:lnTo>
                  <a:lnTo>
                    <a:pt x="9878" y="5298"/>
                  </a:lnTo>
                  <a:lnTo>
                    <a:pt x="9853" y="5317"/>
                  </a:lnTo>
                  <a:lnTo>
                    <a:pt x="9819" y="5338"/>
                  </a:lnTo>
                  <a:lnTo>
                    <a:pt x="9794" y="5360"/>
                  </a:lnTo>
                  <a:lnTo>
                    <a:pt x="9763" y="5385"/>
                  </a:lnTo>
                  <a:lnTo>
                    <a:pt x="9739" y="5403"/>
                  </a:lnTo>
                  <a:lnTo>
                    <a:pt x="9708" y="5431"/>
                  </a:lnTo>
                  <a:lnTo>
                    <a:pt x="9683" y="5450"/>
                  </a:lnTo>
                  <a:cubicBezTo>
                    <a:pt x="9671" y="5462"/>
                    <a:pt x="9661" y="5471"/>
                    <a:pt x="9649" y="5484"/>
                  </a:cubicBezTo>
                  <a:lnTo>
                    <a:pt x="9627" y="5502"/>
                  </a:lnTo>
                  <a:cubicBezTo>
                    <a:pt x="9615" y="5518"/>
                    <a:pt x="9599" y="5533"/>
                    <a:pt x="9584" y="5548"/>
                  </a:cubicBezTo>
                  <a:lnTo>
                    <a:pt x="9565" y="5570"/>
                  </a:lnTo>
                  <a:cubicBezTo>
                    <a:pt x="9556" y="5582"/>
                    <a:pt x="9547" y="5592"/>
                    <a:pt x="9538" y="5604"/>
                  </a:cubicBezTo>
                  <a:lnTo>
                    <a:pt x="9519" y="5629"/>
                  </a:lnTo>
                  <a:cubicBezTo>
                    <a:pt x="9510" y="5638"/>
                    <a:pt x="9501" y="5647"/>
                    <a:pt x="9494" y="5660"/>
                  </a:cubicBezTo>
                  <a:cubicBezTo>
                    <a:pt x="9485" y="5669"/>
                    <a:pt x="9482" y="5675"/>
                    <a:pt x="9476" y="5684"/>
                  </a:cubicBezTo>
                  <a:lnTo>
                    <a:pt x="9451" y="5715"/>
                  </a:lnTo>
                  <a:lnTo>
                    <a:pt x="9433" y="5743"/>
                  </a:lnTo>
                  <a:cubicBezTo>
                    <a:pt x="9426" y="5756"/>
                    <a:pt x="9420" y="5765"/>
                    <a:pt x="9414" y="5777"/>
                  </a:cubicBezTo>
                  <a:lnTo>
                    <a:pt x="9395" y="5805"/>
                  </a:lnTo>
                  <a:cubicBezTo>
                    <a:pt x="9389" y="5814"/>
                    <a:pt x="9383" y="5827"/>
                    <a:pt x="9377" y="5839"/>
                  </a:cubicBezTo>
                  <a:lnTo>
                    <a:pt x="9361" y="5867"/>
                  </a:lnTo>
                  <a:cubicBezTo>
                    <a:pt x="9355" y="5879"/>
                    <a:pt x="9349" y="5891"/>
                    <a:pt x="9343" y="5904"/>
                  </a:cubicBezTo>
                  <a:cubicBezTo>
                    <a:pt x="9337" y="5913"/>
                    <a:pt x="9334" y="5922"/>
                    <a:pt x="9327" y="5932"/>
                  </a:cubicBezTo>
                  <a:cubicBezTo>
                    <a:pt x="9324" y="5941"/>
                    <a:pt x="9315" y="5959"/>
                    <a:pt x="9309" y="5975"/>
                  </a:cubicBezTo>
                  <a:cubicBezTo>
                    <a:pt x="9306" y="5981"/>
                    <a:pt x="9303" y="5987"/>
                    <a:pt x="9300" y="5997"/>
                  </a:cubicBezTo>
                  <a:cubicBezTo>
                    <a:pt x="9290" y="6018"/>
                    <a:pt x="9281" y="6040"/>
                    <a:pt x="9272" y="6061"/>
                  </a:cubicBezTo>
                  <a:lnTo>
                    <a:pt x="9263" y="6086"/>
                  </a:lnTo>
                  <a:cubicBezTo>
                    <a:pt x="9259" y="6102"/>
                    <a:pt x="9253" y="6114"/>
                    <a:pt x="9250" y="6129"/>
                  </a:cubicBezTo>
                  <a:cubicBezTo>
                    <a:pt x="9244" y="6145"/>
                    <a:pt x="9244" y="6148"/>
                    <a:pt x="9241" y="6160"/>
                  </a:cubicBezTo>
                  <a:cubicBezTo>
                    <a:pt x="9238" y="6170"/>
                    <a:pt x="9232" y="6185"/>
                    <a:pt x="9229" y="6201"/>
                  </a:cubicBezTo>
                  <a:cubicBezTo>
                    <a:pt x="9225" y="6213"/>
                    <a:pt x="9222" y="6222"/>
                    <a:pt x="9222" y="6231"/>
                  </a:cubicBezTo>
                  <a:cubicBezTo>
                    <a:pt x="9219" y="6241"/>
                    <a:pt x="9216" y="6259"/>
                    <a:pt x="9213" y="6272"/>
                  </a:cubicBezTo>
                  <a:cubicBezTo>
                    <a:pt x="9210" y="6284"/>
                    <a:pt x="9207" y="6293"/>
                    <a:pt x="9207" y="6303"/>
                  </a:cubicBezTo>
                  <a:cubicBezTo>
                    <a:pt x="9204" y="6315"/>
                    <a:pt x="9204" y="6318"/>
                    <a:pt x="9201" y="6324"/>
                  </a:cubicBezTo>
                  <a:lnTo>
                    <a:pt x="4760" y="6324"/>
                  </a:lnTo>
                  <a:cubicBezTo>
                    <a:pt x="4760" y="6318"/>
                    <a:pt x="4756" y="6312"/>
                    <a:pt x="4753" y="6306"/>
                  </a:cubicBezTo>
                  <a:lnTo>
                    <a:pt x="4747" y="6269"/>
                  </a:lnTo>
                  <a:cubicBezTo>
                    <a:pt x="4744" y="6259"/>
                    <a:pt x="4741" y="6247"/>
                    <a:pt x="4738" y="6235"/>
                  </a:cubicBezTo>
                  <a:cubicBezTo>
                    <a:pt x="4738" y="6222"/>
                    <a:pt x="4735" y="6210"/>
                    <a:pt x="4732" y="6197"/>
                  </a:cubicBezTo>
                  <a:cubicBezTo>
                    <a:pt x="4729" y="6188"/>
                    <a:pt x="4722" y="6176"/>
                    <a:pt x="4719" y="6163"/>
                  </a:cubicBezTo>
                  <a:cubicBezTo>
                    <a:pt x="4716" y="6151"/>
                    <a:pt x="4713" y="6139"/>
                    <a:pt x="4710" y="6129"/>
                  </a:cubicBezTo>
                  <a:cubicBezTo>
                    <a:pt x="4707" y="6117"/>
                    <a:pt x="4701" y="6105"/>
                    <a:pt x="4698" y="6092"/>
                  </a:cubicBezTo>
                  <a:cubicBezTo>
                    <a:pt x="4695" y="6083"/>
                    <a:pt x="4692" y="6071"/>
                    <a:pt x="4685" y="6061"/>
                  </a:cubicBezTo>
                  <a:cubicBezTo>
                    <a:pt x="4682" y="6049"/>
                    <a:pt x="4676" y="6031"/>
                    <a:pt x="4670" y="6018"/>
                  </a:cubicBezTo>
                  <a:cubicBezTo>
                    <a:pt x="4664" y="6003"/>
                    <a:pt x="4655" y="5981"/>
                    <a:pt x="4648" y="5966"/>
                  </a:cubicBezTo>
                  <a:cubicBezTo>
                    <a:pt x="4642" y="5953"/>
                    <a:pt x="4636" y="5941"/>
                    <a:pt x="4633" y="5932"/>
                  </a:cubicBezTo>
                  <a:cubicBezTo>
                    <a:pt x="4627" y="5919"/>
                    <a:pt x="4621" y="5910"/>
                    <a:pt x="4614" y="5898"/>
                  </a:cubicBezTo>
                  <a:lnTo>
                    <a:pt x="4599" y="5867"/>
                  </a:lnTo>
                  <a:cubicBezTo>
                    <a:pt x="4593" y="5857"/>
                    <a:pt x="4587" y="5845"/>
                    <a:pt x="4580" y="5836"/>
                  </a:cubicBezTo>
                  <a:cubicBezTo>
                    <a:pt x="4574" y="5823"/>
                    <a:pt x="4571" y="5814"/>
                    <a:pt x="4565" y="5805"/>
                  </a:cubicBezTo>
                  <a:cubicBezTo>
                    <a:pt x="4559" y="5796"/>
                    <a:pt x="4553" y="5783"/>
                    <a:pt x="4546" y="5774"/>
                  </a:cubicBezTo>
                  <a:lnTo>
                    <a:pt x="4528" y="5746"/>
                  </a:lnTo>
                  <a:cubicBezTo>
                    <a:pt x="4522" y="5734"/>
                    <a:pt x="4512" y="5725"/>
                    <a:pt x="4506" y="5715"/>
                  </a:cubicBezTo>
                  <a:cubicBezTo>
                    <a:pt x="4500" y="5706"/>
                    <a:pt x="4494" y="5697"/>
                    <a:pt x="4488" y="5688"/>
                  </a:cubicBezTo>
                  <a:lnTo>
                    <a:pt x="4466" y="5657"/>
                  </a:lnTo>
                  <a:cubicBezTo>
                    <a:pt x="4457" y="5647"/>
                    <a:pt x="4451" y="5638"/>
                    <a:pt x="4444" y="5629"/>
                  </a:cubicBezTo>
                  <a:cubicBezTo>
                    <a:pt x="4435" y="5623"/>
                    <a:pt x="4429" y="5610"/>
                    <a:pt x="4420" y="5601"/>
                  </a:cubicBezTo>
                  <a:cubicBezTo>
                    <a:pt x="4413" y="5592"/>
                    <a:pt x="4404" y="5582"/>
                    <a:pt x="4398" y="5576"/>
                  </a:cubicBezTo>
                  <a:cubicBezTo>
                    <a:pt x="4389" y="5567"/>
                    <a:pt x="4383" y="5558"/>
                    <a:pt x="4373" y="5548"/>
                  </a:cubicBezTo>
                  <a:cubicBezTo>
                    <a:pt x="4367" y="5539"/>
                    <a:pt x="4355" y="5527"/>
                    <a:pt x="4345" y="5518"/>
                  </a:cubicBezTo>
                  <a:lnTo>
                    <a:pt x="4305" y="5477"/>
                  </a:lnTo>
                  <a:lnTo>
                    <a:pt x="4277" y="5450"/>
                  </a:lnTo>
                  <a:lnTo>
                    <a:pt x="4253" y="5428"/>
                  </a:lnTo>
                  <a:lnTo>
                    <a:pt x="4225" y="5403"/>
                  </a:lnTo>
                  <a:lnTo>
                    <a:pt x="4197" y="5382"/>
                  </a:lnTo>
                  <a:lnTo>
                    <a:pt x="4169" y="5360"/>
                  </a:lnTo>
                  <a:cubicBezTo>
                    <a:pt x="4160" y="5354"/>
                    <a:pt x="4151" y="5348"/>
                    <a:pt x="4138" y="5338"/>
                  </a:cubicBezTo>
                  <a:cubicBezTo>
                    <a:pt x="4129" y="5332"/>
                    <a:pt x="4120" y="5326"/>
                    <a:pt x="4111" y="5317"/>
                  </a:cubicBezTo>
                  <a:lnTo>
                    <a:pt x="4083" y="5298"/>
                  </a:lnTo>
                  <a:lnTo>
                    <a:pt x="4049" y="5280"/>
                  </a:lnTo>
                  <a:lnTo>
                    <a:pt x="4021" y="5261"/>
                  </a:lnTo>
                  <a:lnTo>
                    <a:pt x="3987" y="5242"/>
                  </a:lnTo>
                  <a:lnTo>
                    <a:pt x="3959" y="5227"/>
                  </a:lnTo>
                  <a:cubicBezTo>
                    <a:pt x="3947" y="5218"/>
                    <a:pt x="3934" y="5212"/>
                    <a:pt x="3922" y="5205"/>
                  </a:cubicBezTo>
                  <a:lnTo>
                    <a:pt x="3894" y="5193"/>
                  </a:lnTo>
                  <a:cubicBezTo>
                    <a:pt x="3876" y="5184"/>
                    <a:pt x="3857" y="5174"/>
                    <a:pt x="3839" y="5168"/>
                  </a:cubicBezTo>
                  <a:lnTo>
                    <a:pt x="3814" y="5159"/>
                  </a:lnTo>
                  <a:lnTo>
                    <a:pt x="3764" y="5137"/>
                  </a:lnTo>
                  <a:cubicBezTo>
                    <a:pt x="3755" y="5134"/>
                    <a:pt x="3746" y="5131"/>
                    <a:pt x="3737" y="5128"/>
                  </a:cubicBezTo>
                  <a:cubicBezTo>
                    <a:pt x="3727" y="5125"/>
                    <a:pt x="3709" y="5119"/>
                    <a:pt x="3693" y="5113"/>
                  </a:cubicBezTo>
                  <a:lnTo>
                    <a:pt x="3666" y="5106"/>
                  </a:lnTo>
                  <a:lnTo>
                    <a:pt x="3625" y="5094"/>
                  </a:lnTo>
                  <a:lnTo>
                    <a:pt x="3594" y="5085"/>
                  </a:lnTo>
                  <a:lnTo>
                    <a:pt x="3551" y="5076"/>
                  </a:lnTo>
                  <a:lnTo>
                    <a:pt x="3520" y="5069"/>
                  </a:lnTo>
                  <a:lnTo>
                    <a:pt x="3480" y="5063"/>
                  </a:lnTo>
                  <a:lnTo>
                    <a:pt x="3449" y="5057"/>
                  </a:lnTo>
                  <a:lnTo>
                    <a:pt x="3403" y="5051"/>
                  </a:lnTo>
                  <a:cubicBezTo>
                    <a:pt x="3394" y="5051"/>
                    <a:pt x="3384" y="5048"/>
                    <a:pt x="3375" y="5048"/>
                  </a:cubicBezTo>
                  <a:lnTo>
                    <a:pt x="3326" y="5045"/>
                  </a:lnTo>
                  <a:lnTo>
                    <a:pt x="3298" y="5045"/>
                  </a:lnTo>
                  <a:cubicBezTo>
                    <a:pt x="3273" y="5045"/>
                    <a:pt x="3248" y="5042"/>
                    <a:pt x="3220" y="5042"/>
                  </a:cubicBezTo>
                  <a:cubicBezTo>
                    <a:pt x="3196" y="5042"/>
                    <a:pt x="3171" y="5042"/>
                    <a:pt x="3143" y="5045"/>
                  </a:cubicBezTo>
                  <a:lnTo>
                    <a:pt x="3118" y="5045"/>
                  </a:lnTo>
                  <a:lnTo>
                    <a:pt x="3069" y="5048"/>
                  </a:lnTo>
                  <a:lnTo>
                    <a:pt x="3041" y="5051"/>
                  </a:lnTo>
                  <a:cubicBezTo>
                    <a:pt x="3026" y="5051"/>
                    <a:pt x="3010" y="5054"/>
                    <a:pt x="2995" y="5057"/>
                  </a:cubicBezTo>
                  <a:cubicBezTo>
                    <a:pt x="2979" y="5060"/>
                    <a:pt x="2973" y="5060"/>
                    <a:pt x="2964" y="5063"/>
                  </a:cubicBezTo>
                  <a:lnTo>
                    <a:pt x="2921" y="5069"/>
                  </a:lnTo>
                  <a:lnTo>
                    <a:pt x="2893" y="5076"/>
                  </a:lnTo>
                  <a:cubicBezTo>
                    <a:pt x="2877" y="5079"/>
                    <a:pt x="2862" y="5082"/>
                    <a:pt x="2850" y="5085"/>
                  </a:cubicBezTo>
                  <a:lnTo>
                    <a:pt x="2819" y="5094"/>
                  </a:lnTo>
                  <a:lnTo>
                    <a:pt x="2775" y="5106"/>
                  </a:lnTo>
                  <a:lnTo>
                    <a:pt x="2751" y="5113"/>
                  </a:lnTo>
                  <a:lnTo>
                    <a:pt x="2704" y="5128"/>
                  </a:lnTo>
                  <a:lnTo>
                    <a:pt x="2680" y="5137"/>
                  </a:lnTo>
                  <a:cubicBezTo>
                    <a:pt x="2661" y="5144"/>
                    <a:pt x="2639" y="5153"/>
                    <a:pt x="2618" y="5162"/>
                  </a:cubicBezTo>
                  <a:lnTo>
                    <a:pt x="2615" y="5165"/>
                  </a:lnTo>
                  <a:cubicBezTo>
                    <a:pt x="2590" y="5174"/>
                    <a:pt x="2568" y="5184"/>
                    <a:pt x="2547" y="5193"/>
                  </a:cubicBezTo>
                  <a:cubicBezTo>
                    <a:pt x="2541" y="5196"/>
                    <a:pt x="2534" y="5199"/>
                    <a:pt x="2528" y="5205"/>
                  </a:cubicBezTo>
                  <a:cubicBezTo>
                    <a:pt x="2513" y="5212"/>
                    <a:pt x="2497" y="5218"/>
                    <a:pt x="2485" y="5227"/>
                  </a:cubicBezTo>
                  <a:lnTo>
                    <a:pt x="2460" y="5239"/>
                  </a:lnTo>
                  <a:lnTo>
                    <a:pt x="2420" y="5261"/>
                  </a:lnTo>
                  <a:lnTo>
                    <a:pt x="2395" y="5276"/>
                  </a:lnTo>
                  <a:lnTo>
                    <a:pt x="2361" y="5298"/>
                  </a:lnTo>
                  <a:lnTo>
                    <a:pt x="2333" y="5317"/>
                  </a:lnTo>
                  <a:lnTo>
                    <a:pt x="2303" y="5341"/>
                  </a:lnTo>
                  <a:lnTo>
                    <a:pt x="2275" y="5360"/>
                  </a:lnTo>
                  <a:lnTo>
                    <a:pt x="2244" y="5385"/>
                  </a:lnTo>
                  <a:lnTo>
                    <a:pt x="2219" y="5403"/>
                  </a:lnTo>
                  <a:lnTo>
                    <a:pt x="2188" y="5431"/>
                  </a:lnTo>
                  <a:lnTo>
                    <a:pt x="2167" y="5450"/>
                  </a:lnTo>
                  <a:cubicBezTo>
                    <a:pt x="2154" y="5462"/>
                    <a:pt x="2142" y="5474"/>
                    <a:pt x="2129" y="5487"/>
                  </a:cubicBezTo>
                  <a:lnTo>
                    <a:pt x="2114" y="5499"/>
                  </a:lnTo>
                  <a:cubicBezTo>
                    <a:pt x="2099" y="5514"/>
                    <a:pt x="2083" y="5533"/>
                    <a:pt x="2068" y="5548"/>
                  </a:cubicBezTo>
                  <a:cubicBezTo>
                    <a:pt x="2061" y="5558"/>
                    <a:pt x="2055" y="5564"/>
                    <a:pt x="2049" y="5570"/>
                  </a:cubicBezTo>
                  <a:cubicBezTo>
                    <a:pt x="2043" y="5576"/>
                    <a:pt x="2031" y="5592"/>
                    <a:pt x="2021" y="5604"/>
                  </a:cubicBezTo>
                  <a:lnTo>
                    <a:pt x="2000" y="5629"/>
                  </a:lnTo>
                  <a:lnTo>
                    <a:pt x="1975" y="5660"/>
                  </a:lnTo>
                  <a:lnTo>
                    <a:pt x="1956" y="5684"/>
                  </a:lnTo>
                  <a:lnTo>
                    <a:pt x="1935" y="5715"/>
                  </a:lnTo>
                  <a:cubicBezTo>
                    <a:pt x="1929" y="5725"/>
                    <a:pt x="1922" y="5734"/>
                    <a:pt x="1916" y="5743"/>
                  </a:cubicBezTo>
                  <a:cubicBezTo>
                    <a:pt x="1910" y="5752"/>
                    <a:pt x="1901" y="5765"/>
                    <a:pt x="1895" y="5777"/>
                  </a:cubicBezTo>
                  <a:lnTo>
                    <a:pt x="1879" y="5805"/>
                  </a:lnTo>
                  <a:lnTo>
                    <a:pt x="1858" y="5839"/>
                  </a:lnTo>
                  <a:cubicBezTo>
                    <a:pt x="1854" y="5848"/>
                    <a:pt x="1848" y="5857"/>
                    <a:pt x="1842" y="5867"/>
                  </a:cubicBezTo>
                  <a:cubicBezTo>
                    <a:pt x="1839" y="5876"/>
                    <a:pt x="1830" y="5891"/>
                    <a:pt x="1824" y="5904"/>
                  </a:cubicBezTo>
                  <a:cubicBezTo>
                    <a:pt x="1817" y="5919"/>
                    <a:pt x="1814" y="5922"/>
                    <a:pt x="1811" y="5932"/>
                  </a:cubicBezTo>
                  <a:cubicBezTo>
                    <a:pt x="1802" y="5947"/>
                    <a:pt x="1796" y="5963"/>
                    <a:pt x="1790" y="5978"/>
                  </a:cubicBezTo>
                  <a:cubicBezTo>
                    <a:pt x="1786" y="5984"/>
                    <a:pt x="1783" y="5990"/>
                    <a:pt x="1780" y="5997"/>
                  </a:cubicBezTo>
                  <a:cubicBezTo>
                    <a:pt x="1771" y="6018"/>
                    <a:pt x="1762" y="6040"/>
                    <a:pt x="1756" y="6065"/>
                  </a:cubicBezTo>
                  <a:cubicBezTo>
                    <a:pt x="1752" y="6071"/>
                    <a:pt x="1749" y="6080"/>
                    <a:pt x="1746" y="6089"/>
                  </a:cubicBezTo>
                  <a:cubicBezTo>
                    <a:pt x="1740" y="6102"/>
                    <a:pt x="1737" y="6117"/>
                    <a:pt x="1731" y="6133"/>
                  </a:cubicBezTo>
                  <a:cubicBezTo>
                    <a:pt x="1728" y="6148"/>
                    <a:pt x="1725" y="6151"/>
                    <a:pt x="1722" y="6160"/>
                  </a:cubicBezTo>
                  <a:cubicBezTo>
                    <a:pt x="1722" y="6170"/>
                    <a:pt x="1715" y="6188"/>
                    <a:pt x="1712" y="6204"/>
                  </a:cubicBezTo>
                  <a:cubicBezTo>
                    <a:pt x="1709" y="6216"/>
                    <a:pt x="1706" y="6222"/>
                    <a:pt x="1703" y="6231"/>
                  </a:cubicBezTo>
                  <a:cubicBezTo>
                    <a:pt x="1700" y="6244"/>
                    <a:pt x="1697" y="6259"/>
                    <a:pt x="1694" y="6275"/>
                  </a:cubicBezTo>
                  <a:cubicBezTo>
                    <a:pt x="1691" y="6287"/>
                    <a:pt x="1691" y="6293"/>
                    <a:pt x="1688" y="6306"/>
                  </a:cubicBezTo>
                  <a:cubicBezTo>
                    <a:pt x="1684" y="6315"/>
                    <a:pt x="1684" y="6318"/>
                    <a:pt x="1684" y="6324"/>
                  </a:cubicBezTo>
                  <a:lnTo>
                    <a:pt x="550" y="6324"/>
                  </a:lnTo>
                  <a:lnTo>
                    <a:pt x="550" y="5598"/>
                  </a:lnTo>
                  <a:lnTo>
                    <a:pt x="825" y="5598"/>
                  </a:lnTo>
                  <a:cubicBezTo>
                    <a:pt x="1286" y="5598"/>
                    <a:pt x="1660" y="5224"/>
                    <a:pt x="1660" y="4763"/>
                  </a:cubicBezTo>
                  <a:lnTo>
                    <a:pt x="1660" y="4488"/>
                  </a:lnTo>
                  <a:lnTo>
                    <a:pt x="1688" y="4488"/>
                  </a:lnTo>
                  <a:cubicBezTo>
                    <a:pt x="1689" y="4488"/>
                    <a:pt x="1691" y="4488"/>
                    <a:pt x="1693" y="4488"/>
                  </a:cubicBezTo>
                  <a:cubicBezTo>
                    <a:pt x="1848" y="4488"/>
                    <a:pt x="1975" y="4366"/>
                    <a:pt x="1975" y="4210"/>
                  </a:cubicBezTo>
                  <a:cubicBezTo>
                    <a:pt x="1975" y="4056"/>
                    <a:pt x="1851" y="3932"/>
                    <a:pt x="1699" y="3932"/>
                  </a:cubicBezTo>
                  <a:cubicBezTo>
                    <a:pt x="1695" y="3932"/>
                    <a:pt x="1691" y="3932"/>
                    <a:pt x="1688" y="3932"/>
                  </a:cubicBezTo>
                  <a:lnTo>
                    <a:pt x="550" y="3932"/>
                  </a:lnTo>
                  <a:lnTo>
                    <a:pt x="550" y="3861"/>
                  </a:lnTo>
                  <a:lnTo>
                    <a:pt x="1867" y="3095"/>
                  </a:lnTo>
                  <a:lnTo>
                    <a:pt x="3944" y="3095"/>
                  </a:lnTo>
                  <a:cubicBezTo>
                    <a:pt x="4095" y="3095"/>
                    <a:pt x="4222" y="2968"/>
                    <a:pt x="4222" y="2816"/>
                  </a:cubicBezTo>
                  <a:lnTo>
                    <a:pt x="4222" y="1392"/>
                  </a:lnTo>
                  <a:cubicBezTo>
                    <a:pt x="4222" y="1237"/>
                    <a:pt x="4095" y="1113"/>
                    <a:pt x="3944" y="1113"/>
                  </a:cubicBezTo>
                  <a:lnTo>
                    <a:pt x="2763" y="1113"/>
                  </a:lnTo>
                  <a:lnTo>
                    <a:pt x="2979" y="557"/>
                  </a:lnTo>
                  <a:close/>
                  <a:moveTo>
                    <a:pt x="3225" y="5595"/>
                  </a:moveTo>
                  <a:cubicBezTo>
                    <a:pt x="3751" y="5595"/>
                    <a:pt x="4231" y="6017"/>
                    <a:pt x="4231" y="6602"/>
                  </a:cubicBezTo>
                  <a:cubicBezTo>
                    <a:pt x="4231" y="7159"/>
                    <a:pt x="3780" y="7607"/>
                    <a:pt x="3224" y="7607"/>
                  </a:cubicBezTo>
                  <a:cubicBezTo>
                    <a:pt x="2775" y="7607"/>
                    <a:pt x="2380" y="7310"/>
                    <a:pt x="2259" y="6877"/>
                  </a:cubicBezTo>
                  <a:cubicBezTo>
                    <a:pt x="2136" y="6448"/>
                    <a:pt x="2312" y="5984"/>
                    <a:pt x="2695" y="5749"/>
                  </a:cubicBezTo>
                  <a:lnTo>
                    <a:pt x="2704" y="5743"/>
                  </a:lnTo>
                  <a:cubicBezTo>
                    <a:pt x="2707" y="5740"/>
                    <a:pt x="2711" y="5740"/>
                    <a:pt x="2714" y="5737"/>
                  </a:cubicBezTo>
                  <a:lnTo>
                    <a:pt x="2748" y="5718"/>
                  </a:lnTo>
                  <a:lnTo>
                    <a:pt x="2751" y="5715"/>
                  </a:lnTo>
                  <a:cubicBezTo>
                    <a:pt x="2905" y="5633"/>
                    <a:pt x="3067" y="5595"/>
                    <a:pt x="3225" y="5595"/>
                  </a:cubicBezTo>
                  <a:close/>
                  <a:moveTo>
                    <a:pt x="10733" y="5595"/>
                  </a:moveTo>
                  <a:cubicBezTo>
                    <a:pt x="11249" y="5595"/>
                    <a:pt x="11744" y="5996"/>
                    <a:pt x="11744" y="6602"/>
                  </a:cubicBezTo>
                  <a:cubicBezTo>
                    <a:pt x="11744" y="7156"/>
                    <a:pt x="11293" y="7607"/>
                    <a:pt x="10740" y="7607"/>
                  </a:cubicBezTo>
                  <a:cubicBezTo>
                    <a:pt x="9844" y="7607"/>
                    <a:pt x="9395" y="6525"/>
                    <a:pt x="10029" y="5891"/>
                  </a:cubicBezTo>
                  <a:cubicBezTo>
                    <a:pt x="10234" y="5687"/>
                    <a:pt x="10486" y="5595"/>
                    <a:pt x="10733" y="5595"/>
                  </a:cubicBezTo>
                  <a:close/>
                  <a:moveTo>
                    <a:pt x="2797" y="1"/>
                  </a:moveTo>
                  <a:cubicBezTo>
                    <a:pt x="2683" y="1"/>
                    <a:pt x="2581" y="72"/>
                    <a:pt x="2537" y="177"/>
                  </a:cubicBezTo>
                  <a:lnTo>
                    <a:pt x="2105" y="1280"/>
                  </a:lnTo>
                  <a:lnTo>
                    <a:pt x="1576" y="2625"/>
                  </a:lnTo>
                  <a:lnTo>
                    <a:pt x="139" y="3459"/>
                  </a:lnTo>
                  <a:cubicBezTo>
                    <a:pt x="53" y="3509"/>
                    <a:pt x="0" y="3601"/>
                    <a:pt x="0" y="3700"/>
                  </a:cubicBezTo>
                  <a:lnTo>
                    <a:pt x="0" y="6330"/>
                  </a:lnTo>
                  <a:cubicBezTo>
                    <a:pt x="0" y="6633"/>
                    <a:pt x="244" y="6880"/>
                    <a:pt x="547" y="6880"/>
                  </a:cubicBezTo>
                  <a:lnTo>
                    <a:pt x="1691" y="6880"/>
                  </a:lnTo>
                  <a:cubicBezTo>
                    <a:pt x="1824" y="7622"/>
                    <a:pt x="2469" y="8163"/>
                    <a:pt x="3227" y="8163"/>
                  </a:cubicBezTo>
                  <a:cubicBezTo>
                    <a:pt x="3981" y="8163"/>
                    <a:pt x="4627" y="7622"/>
                    <a:pt x="4760" y="6880"/>
                  </a:cubicBezTo>
                  <a:lnTo>
                    <a:pt x="9207" y="6880"/>
                  </a:lnTo>
                  <a:cubicBezTo>
                    <a:pt x="9340" y="7622"/>
                    <a:pt x="9986" y="8163"/>
                    <a:pt x="10740" y="8163"/>
                  </a:cubicBezTo>
                  <a:cubicBezTo>
                    <a:pt x="11494" y="8163"/>
                    <a:pt x="12140" y="7622"/>
                    <a:pt x="12276" y="6880"/>
                  </a:cubicBezTo>
                  <a:lnTo>
                    <a:pt x="13667" y="6880"/>
                  </a:lnTo>
                  <a:cubicBezTo>
                    <a:pt x="13966" y="6880"/>
                    <a:pt x="14214" y="6633"/>
                    <a:pt x="14214" y="6330"/>
                  </a:cubicBezTo>
                  <a:lnTo>
                    <a:pt x="14214" y="551"/>
                  </a:lnTo>
                  <a:cubicBezTo>
                    <a:pt x="14214" y="248"/>
                    <a:pt x="13966" y="1"/>
                    <a:pt x="136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55" name="Google Shape;19655;p69"/>
            <p:cNvSpPr/>
            <p:nvPr/>
          </p:nvSpPr>
          <p:spPr>
            <a:xfrm>
              <a:off x="4936563" y="4004850"/>
              <a:ext cx="49850" cy="13950"/>
            </a:xfrm>
            <a:custGeom>
              <a:avLst/>
              <a:gdLst/>
              <a:ahLst/>
              <a:cxnLst/>
              <a:rect l="l" t="t" r="r" b="b"/>
              <a:pathLst>
                <a:path w="1994" h="558" extrusionOk="0">
                  <a:moveTo>
                    <a:pt x="277" y="0"/>
                  </a:moveTo>
                  <a:cubicBezTo>
                    <a:pt x="124" y="0"/>
                    <a:pt x="0" y="125"/>
                    <a:pt x="0" y="279"/>
                  </a:cubicBezTo>
                  <a:cubicBezTo>
                    <a:pt x="0" y="433"/>
                    <a:pt x="124" y="557"/>
                    <a:pt x="277" y="557"/>
                  </a:cubicBezTo>
                  <a:cubicBezTo>
                    <a:pt x="280" y="557"/>
                    <a:pt x="284" y="557"/>
                    <a:pt x="288" y="557"/>
                  </a:cubicBezTo>
                  <a:lnTo>
                    <a:pt x="1703" y="557"/>
                  </a:lnTo>
                  <a:cubicBezTo>
                    <a:pt x="1707" y="557"/>
                    <a:pt x="1711" y="557"/>
                    <a:pt x="1714" y="557"/>
                  </a:cubicBezTo>
                  <a:cubicBezTo>
                    <a:pt x="1867" y="557"/>
                    <a:pt x="1994" y="433"/>
                    <a:pt x="1994" y="279"/>
                  </a:cubicBezTo>
                  <a:cubicBezTo>
                    <a:pt x="1994" y="125"/>
                    <a:pt x="1867" y="0"/>
                    <a:pt x="1714" y="0"/>
                  </a:cubicBezTo>
                  <a:cubicBezTo>
                    <a:pt x="1711" y="0"/>
                    <a:pt x="1707" y="0"/>
                    <a:pt x="1703" y="1"/>
                  </a:cubicBezTo>
                  <a:lnTo>
                    <a:pt x="288" y="1"/>
                  </a:lnTo>
                  <a:cubicBezTo>
                    <a:pt x="284" y="0"/>
                    <a:pt x="280" y="0"/>
                    <a:pt x="2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56" name="Google Shape;19656;p69"/>
            <p:cNvSpPr/>
            <p:nvPr/>
          </p:nvSpPr>
          <p:spPr>
            <a:xfrm>
              <a:off x="4916463" y="4004850"/>
              <a:ext cx="14100" cy="13950"/>
            </a:xfrm>
            <a:custGeom>
              <a:avLst/>
              <a:gdLst/>
              <a:ahLst/>
              <a:cxnLst/>
              <a:rect l="l" t="t" r="r" b="b"/>
              <a:pathLst>
                <a:path w="564" h="558" extrusionOk="0">
                  <a:moveTo>
                    <a:pt x="277" y="0"/>
                  </a:moveTo>
                  <a:cubicBezTo>
                    <a:pt x="125" y="0"/>
                    <a:pt x="1" y="125"/>
                    <a:pt x="1" y="279"/>
                  </a:cubicBezTo>
                  <a:cubicBezTo>
                    <a:pt x="1" y="433"/>
                    <a:pt x="125" y="557"/>
                    <a:pt x="277" y="557"/>
                  </a:cubicBezTo>
                  <a:cubicBezTo>
                    <a:pt x="281" y="557"/>
                    <a:pt x="285" y="557"/>
                    <a:pt x="288" y="557"/>
                  </a:cubicBezTo>
                  <a:lnTo>
                    <a:pt x="294" y="557"/>
                  </a:lnTo>
                  <a:cubicBezTo>
                    <a:pt x="443" y="551"/>
                    <a:pt x="563" y="427"/>
                    <a:pt x="563" y="279"/>
                  </a:cubicBezTo>
                  <a:cubicBezTo>
                    <a:pt x="563" y="130"/>
                    <a:pt x="443" y="7"/>
                    <a:pt x="294" y="1"/>
                  </a:cubicBezTo>
                  <a:lnTo>
                    <a:pt x="288" y="1"/>
                  </a:lnTo>
                  <a:cubicBezTo>
                    <a:pt x="285" y="0"/>
                    <a:pt x="281" y="0"/>
                    <a:pt x="2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57" name="Google Shape;19657;p69"/>
            <p:cNvSpPr/>
            <p:nvPr/>
          </p:nvSpPr>
          <p:spPr>
            <a:xfrm>
              <a:off x="4832413" y="3977100"/>
              <a:ext cx="14075" cy="13950"/>
            </a:xfrm>
            <a:custGeom>
              <a:avLst/>
              <a:gdLst/>
              <a:ahLst/>
              <a:cxnLst/>
              <a:rect l="l" t="t" r="r" b="b"/>
              <a:pathLst>
                <a:path w="563" h="558" extrusionOk="0">
                  <a:moveTo>
                    <a:pt x="286" y="1"/>
                  </a:moveTo>
                  <a:cubicBezTo>
                    <a:pt x="283" y="1"/>
                    <a:pt x="279" y="1"/>
                    <a:pt x="275" y="1"/>
                  </a:cubicBezTo>
                  <a:lnTo>
                    <a:pt x="269" y="1"/>
                  </a:lnTo>
                  <a:cubicBezTo>
                    <a:pt x="121" y="7"/>
                    <a:pt x="0" y="128"/>
                    <a:pt x="0" y="279"/>
                  </a:cubicBezTo>
                  <a:cubicBezTo>
                    <a:pt x="0" y="428"/>
                    <a:pt x="121" y="551"/>
                    <a:pt x="269" y="557"/>
                  </a:cubicBezTo>
                  <a:lnTo>
                    <a:pt x="275" y="557"/>
                  </a:lnTo>
                  <a:cubicBezTo>
                    <a:pt x="277" y="557"/>
                    <a:pt x="279" y="557"/>
                    <a:pt x="281" y="557"/>
                  </a:cubicBezTo>
                  <a:cubicBezTo>
                    <a:pt x="436" y="557"/>
                    <a:pt x="563" y="435"/>
                    <a:pt x="563" y="279"/>
                  </a:cubicBezTo>
                  <a:cubicBezTo>
                    <a:pt x="563" y="125"/>
                    <a:pt x="439" y="1"/>
                    <a:pt x="2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58" name="Google Shape;19658;p69"/>
            <p:cNvSpPr/>
            <p:nvPr/>
          </p:nvSpPr>
          <p:spPr>
            <a:xfrm>
              <a:off x="4848163" y="4036925"/>
              <a:ext cx="16250" cy="13925"/>
            </a:xfrm>
            <a:custGeom>
              <a:avLst/>
              <a:gdLst/>
              <a:ahLst/>
              <a:cxnLst/>
              <a:rect l="l" t="t" r="r" b="b"/>
              <a:pathLst>
                <a:path w="650" h="557" extrusionOk="0">
                  <a:moveTo>
                    <a:pt x="372" y="0"/>
                  </a:moveTo>
                  <a:cubicBezTo>
                    <a:pt x="124" y="0"/>
                    <a:pt x="1" y="300"/>
                    <a:pt x="177" y="476"/>
                  </a:cubicBezTo>
                  <a:cubicBezTo>
                    <a:pt x="233" y="532"/>
                    <a:pt x="301" y="557"/>
                    <a:pt x="369" y="557"/>
                  </a:cubicBezTo>
                  <a:cubicBezTo>
                    <a:pt x="512" y="557"/>
                    <a:pt x="650" y="446"/>
                    <a:pt x="650" y="278"/>
                  </a:cubicBezTo>
                  <a:cubicBezTo>
                    <a:pt x="650" y="124"/>
                    <a:pt x="526" y="0"/>
                    <a:pt x="3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59" name="Google Shape;19659;p69"/>
            <p:cNvSpPr/>
            <p:nvPr/>
          </p:nvSpPr>
          <p:spPr>
            <a:xfrm>
              <a:off x="5036088" y="4036925"/>
              <a:ext cx="16250" cy="13925"/>
            </a:xfrm>
            <a:custGeom>
              <a:avLst/>
              <a:gdLst/>
              <a:ahLst/>
              <a:cxnLst/>
              <a:rect l="l" t="t" r="r" b="b"/>
              <a:pathLst>
                <a:path w="650" h="557" extrusionOk="0">
                  <a:moveTo>
                    <a:pt x="371" y="0"/>
                  </a:moveTo>
                  <a:cubicBezTo>
                    <a:pt x="124" y="0"/>
                    <a:pt x="0" y="300"/>
                    <a:pt x="173" y="476"/>
                  </a:cubicBezTo>
                  <a:cubicBezTo>
                    <a:pt x="230" y="532"/>
                    <a:pt x="299" y="557"/>
                    <a:pt x="368" y="557"/>
                  </a:cubicBezTo>
                  <a:cubicBezTo>
                    <a:pt x="511" y="557"/>
                    <a:pt x="649" y="446"/>
                    <a:pt x="649" y="278"/>
                  </a:cubicBezTo>
                  <a:cubicBezTo>
                    <a:pt x="649" y="124"/>
                    <a:pt x="522" y="0"/>
                    <a:pt x="3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60" name="Google Shape;19660;p69"/>
            <p:cNvSpPr/>
            <p:nvPr/>
          </p:nvSpPr>
          <p:spPr>
            <a:xfrm>
              <a:off x="4906813" y="3906650"/>
              <a:ext cx="39350" cy="57425"/>
            </a:xfrm>
            <a:custGeom>
              <a:avLst/>
              <a:gdLst/>
              <a:ahLst/>
              <a:cxnLst/>
              <a:rect l="l" t="t" r="r" b="b"/>
              <a:pathLst>
                <a:path w="1574" h="2297" extrusionOk="0">
                  <a:moveTo>
                    <a:pt x="801" y="427"/>
                  </a:moveTo>
                  <a:cubicBezTo>
                    <a:pt x="977" y="427"/>
                    <a:pt x="1085" y="526"/>
                    <a:pt x="1085" y="742"/>
                  </a:cubicBezTo>
                  <a:lnTo>
                    <a:pt x="1085" y="776"/>
                  </a:lnTo>
                  <a:cubicBezTo>
                    <a:pt x="1085" y="989"/>
                    <a:pt x="977" y="1088"/>
                    <a:pt x="801" y="1088"/>
                  </a:cubicBezTo>
                  <a:lnTo>
                    <a:pt x="492" y="1088"/>
                  </a:lnTo>
                  <a:lnTo>
                    <a:pt x="492" y="427"/>
                  </a:lnTo>
                  <a:close/>
                  <a:moveTo>
                    <a:pt x="183" y="0"/>
                  </a:moveTo>
                  <a:cubicBezTo>
                    <a:pt x="75" y="0"/>
                    <a:pt x="0" y="68"/>
                    <a:pt x="0" y="146"/>
                  </a:cubicBezTo>
                  <a:lnTo>
                    <a:pt x="0" y="2145"/>
                  </a:lnTo>
                  <a:cubicBezTo>
                    <a:pt x="0" y="2244"/>
                    <a:pt x="127" y="2297"/>
                    <a:pt x="248" y="2297"/>
                  </a:cubicBezTo>
                  <a:cubicBezTo>
                    <a:pt x="368" y="2297"/>
                    <a:pt x="492" y="2244"/>
                    <a:pt x="492" y="2145"/>
                  </a:cubicBezTo>
                  <a:lnTo>
                    <a:pt x="492" y="1465"/>
                  </a:lnTo>
                  <a:lnTo>
                    <a:pt x="801" y="1465"/>
                  </a:lnTo>
                  <a:cubicBezTo>
                    <a:pt x="1237" y="1465"/>
                    <a:pt x="1574" y="1265"/>
                    <a:pt x="1574" y="739"/>
                  </a:cubicBezTo>
                  <a:lnTo>
                    <a:pt x="1574" y="721"/>
                  </a:lnTo>
                  <a:cubicBezTo>
                    <a:pt x="1574" y="195"/>
                    <a:pt x="1249" y="0"/>
                    <a:pt x="83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61" name="Google Shape;19661;p69"/>
            <p:cNvSpPr/>
            <p:nvPr/>
          </p:nvSpPr>
          <p:spPr>
            <a:xfrm>
              <a:off x="4956563" y="3906650"/>
              <a:ext cx="38575" cy="57900"/>
            </a:xfrm>
            <a:custGeom>
              <a:avLst/>
              <a:gdLst/>
              <a:ahLst/>
              <a:cxnLst/>
              <a:rect l="l" t="t" r="r" b="b"/>
              <a:pathLst>
                <a:path w="1543" h="2316" extrusionOk="0">
                  <a:moveTo>
                    <a:pt x="770" y="427"/>
                  </a:moveTo>
                  <a:cubicBezTo>
                    <a:pt x="947" y="427"/>
                    <a:pt x="1055" y="523"/>
                    <a:pt x="1055" y="742"/>
                  </a:cubicBezTo>
                  <a:lnTo>
                    <a:pt x="1055" y="1574"/>
                  </a:lnTo>
                  <a:cubicBezTo>
                    <a:pt x="1055" y="1790"/>
                    <a:pt x="947" y="1889"/>
                    <a:pt x="770" y="1889"/>
                  </a:cubicBezTo>
                  <a:cubicBezTo>
                    <a:pt x="594" y="1889"/>
                    <a:pt x="492" y="1790"/>
                    <a:pt x="492" y="1574"/>
                  </a:cubicBezTo>
                  <a:lnTo>
                    <a:pt x="492" y="742"/>
                  </a:lnTo>
                  <a:cubicBezTo>
                    <a:pt x="492" y="523"/>
                    <a:pt x="594" y="427"/>
                    <a:pt x="770" y="427"/>
                  </a:cubicBezTo>
                  <a:close/>
                  <a:moveTo>
                    <a:pt x="770" y="0"/>
                  </a:moveTo>
                  <a:cubicBezTo>
                    <a:pt x="338" y="0"/>
                    <a:pt x="1" y="201"/>
                    <a:pt x="1" y="739"/>
                  </a:cubicBezTo>
                  <a:lnTo>
                    <a:pt x="1" y="1574"/>
                  </a:lnTo>
                  <a:cubicBezTo>
                    <a:pt x="1" y="2114"/>
                    <a:pt x="338" y="2315"/>
                    <a:pt x="770" y="2315"/>
                  </a:cubicBezTo>
                  <a:cubicBezTo>
                    <a:pt x="1206" y="2315"/>
                    <a:pt x="1543" y="2114"/>
                    <a:pt x="1543" y="1574"/>
                  </a:cubicBezTo>
                  <a:lnTo>
                    <a:pt x="1543" y="739"/>
                  </a:lnTo>
                  <a:cubicBezTo>
                    <a:pt x="1543" y="198"/>
                    <a:pt x="1206" y="0"/>
                    <a:pt x="77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62" name="Google Shape;19662;p69"/>
            <p:cNvSpPr/>
            <p:nvPr/>
          </p:nvSpPr>
          <p:spPr>
            <a:xfrm>
              <a:off x="5052613" y="3906575"/>
              <a:ext cx="41350" cy="57425"/>
            </a:xfrm>
            <a:custGeom>
              <a:avLst/>
              <a:gdLst/>
              <a:ahLst/>
              <a:cxnLst/>
              <a:rect l="l" t="t" r="r" b="b"/>
              <a:pathLst>
                <a:path w="1654" h="2297" extrusionOk="0">
                  <a:moveTo>
                    <a:pt x="149" y="0"/>
                  </a:moveTo>
                  <a:cubicBezTo>
                    <a:pt x="47" y="0"/>
                    <a:pt x="0" y="115"/>
                    <a:pt x="0" y="217"/>
                  </a:cubicBezTo>
                  <a:cubicBezTo>
                    <a:pt x="0" y="337"/>
                    <a:pt x="56" y="442"/>
                    <a:pt x="149" y="442"/>
                  </a:cubicBezTo>
                  <a:lnTo>
                    <a:pt x="585" y="442"/>
                  </a:lnTo>
                  <a:lnTo>
                    <a:pt x="585" y="2148"/>
                  </a:lnTo>
                  <a:cubicBezTo>
                    <a:pt x="585" y="2247"/>
                    <a:pt x="705" y="2297"/>
                    <a:pt x="829" y="2297"/>
                  </a:cubicBezTo>
                  <a:cubicBezTo>
                    <a:pt x="949" y="2297"/>
                    <a:pt x="1073" y="2247"/>
                    <a:pt x="1073" y="2148"/>
                  </a:cubicBezTo>
                  <a:lnTo>
                    <a:pt x="1073" y="442"/>
                  </a:lnTo>
                  <a:lnTo>
                    <a:pt x="1506" y="442"/>
                  </a:lnTo>
                  <a:cubicBezTo>
                    <a:pt x="1601" y="442"/>
                    <a:pt x="1654" y="337"/>
                    <a:pt x="1654" y="217"/>
                  </a:cubicBezTo>
                  <a:cubicBezTo>
                    <a:pt x="1654" y="115"/>
                    <a:pt x="1611" y="0"/>
                    <a:pt x="15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63" name="Google Shape;19663;p69"/>
            <p:cNvSpPr/>
            <p:nvPr/>
          </p:nvSpPr>
          <p:spPr>
            <a:xfrm>
              <a:off x="5005938" y="3906175"/>
              <a:ext cx="38575" cy="58675"/>
            </a:xfrm>
            <a:custGeom>
              <a:avLst/>
              <a:gdLst/>
              <a:ahLst/>
              <a:cxnLst/>
              <a:rect l="l" t="t" r="r" b="b"/>
              <a:pathLst>
                <a:path w="1543" h="2347" extrusionOk="0">
                  <a:moveTo>
                    <a:pt x="860" y="1"/>
                  </a:moveTo>
                  <a:cubicBezTo>
                    <a:pt x="467" y="1"/>
                    <a:pt x="56" y="180"/>
                    <a:pt x="56" y="650"/>
                  </a:cubicBezTo>
                  <a:cubicBezTo>
                    <a:pt x="56" y="1385"/>
                    <a:pt x="1051" y="1321"/>
                    <a:pt x="1051" y="1701"/>
                  </a:cubicBezTo>
                  <a:cubicBezTo>
                    <a:pt x="1055" y="1849"/>
                    <a:pt x="894" y="1908"/>
                    <a:pt x="749" y="1908"/>
                  </a:cubicBezTo>
                  <a:cubicBezTo>
                    <a:pt x="458" y="1908"/>
                    <a:pt x="362" y="1676"/>
                    <a:pt x="214" y="1676"/>
                  </a:cubicBezTo>
                  <a:cubicBezTo>
                    <a:pt x="96" y="1676"/>
                    <a:pt x="1" y="1831"/>
                    <a:pt x="1" y="1939"/>
                  </a:cubicBezTo>
                  <a:cubicBezTo>
                    <a:pt x="1" y="2146"/>
                    <a:pt x="347" y="2347"/>
                    <a:pt x="758" y="2347"/>
                  </a:cubicBezTo>
                  <a:cubicBezTo>
                    <a:pt x="1212" y="2347"/>
                    <a:pt x="1543" y="2103"/>
                    <a:pt x="1543" y="1648"/>
                  </a:cubicBezTo>
                  <a:cubicBezTo>
                    <a:pt x="1543" y="857"/>
                    <a:pt x="548" y="919"/>
                    <a:pt x="548" y="604"/>
                  </a:cubicBezTo>
                  <a:cubicBezTo>
                    <a:pt x="548" y="505"/>
                    <a:pt x="637" y="415"/>
                    <a:pt x="863" y="415"/>
                  </a:cubicBezTo>
                  <a:cubicBezTo>
                    <a:pt x="1119" y="415"/>
                    <a:pt x="1178" y="536"/>
                    <a:pt x="1293" y="536"/>
                  </a:cubicBezTo>
                  <a:cubicBezTo>
                    <a:pt x="1432" y="536"/>
                    <a:pt x="1484" y="363"/>
                    <a:pt x="1484" y="276"/>
                  </a:cubicBezTo>
                  <a:cubicBezTo>
                    <a:pt x="1484" y="32"/>
                    <a:pt x="1027" y="1"/>
                    <a:pt x="8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664" name="Google Shape;19664;p69"/>
          <p:cNvGrpSpPr/>
          <p:nvPr/>
        </p:nvGrpSpPr>
        <p:grpSpPr>
          <a:xfrm>
            <a:off x="4022588" y="3814775"/>
            <a:ext cx="355300" cy="332650"/>
            <a:chOff x="4022588" y="3814775"/>
            <a:chExt cx="355300" cy="332650"/>
          </a:xfrm>
        </p:grpSpPr>
        <p:sp>
          <p:nvSpPr>
            <p:cNvPr id="19665" name="Google Shape;19665;p69"/>
            <p:cNvSpPr/>
            <p:nvPr/>
          </p:nvSpPr>
          <p:spPr>
            <a:xfrm>
              <a:off x="4057513" y="3897600"/>
              <a:ext cx="13625" cy="13875"/>
            </a:xfrm>
            <a:custGeom>
              <a:avLst/>
              <a:gdLst/>
              <a:ahLst/>
              <a:cxnLst/>
              <a:rect l="l" t="t" r="r" b="b"/>
              <a:pathLst>
                <a:path w="545" h="555" extrusionOk="0">
                  <a:moveTo>
                    <a:pt x="270" y="1"/>
                  </a:moveTo>
                  <a:cubicBezTo>
                    <a:pt x="121" y="7"/>
                    <a:pt x="1" y="128"/>
                    <a:pt x="1" y="279"/>
                  </a:cubicBezTo>
                  <a:cubicBezTo>
                    <a:pt x="1" y="427"/>
                    <a:pt x="121" y="551"/>
                    <a:pt x="270" y="554"/>
                  </a:cubicBezTo>
                  <a:lnTo>
                    <a:pt x="279" y="554"/>
                  </a:lnTo>
                  <a:cubicBezTo>
                    <a:pt x="427" y="551"/>
                    <a:pt x="545" y="427"/>
                    <a:pt x="545" y="279"/>
                  </a:cubicBezTo>
                  <a:cubicBezTo>
                    <a:pt x="545" y="128"/>
                    <a:pt x="427" y="7"/>
                    <a:pt x="2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66" name="Google Shape;19666;p69"/>
            <p:cNvSpPr/>
            <p:nvPr/>
          </p:nvSpPr>
          <p:spPr>
            <a:xfrm>
              <a:off x="4077538" y="3897600"/>
              <a:ext cx="243250" cy="13875"/>
            </a:xfrm>
            <a:custGeom>
              <a:avLst/>
              <a:gdLst/>
              <a:ahLst/>
              <a:cxnLst/>
              <a:rect l="l" t="t" r="r" b="b"/>
              <a:pathLst>
                <a:path w="9730" h="555" extrusionOk="0">
                  <a:moveTo>
                    <a:pt x="276" y="1"/>
                  </a:moveTo>
                  <a:cubicBezTo>
                    <a:pt x="124" y="1"/>
                    <a:pt x="0" y="125"/>
                    <a:pt x="0" y="279"/>
                  </a:cubicBezTo>
                  <a:cubicBezTo>
                    <a:pt x="0" y="433"/>
                    <a:pt x="124" y="554"/>
                    <a:pt x="276" y="554"/>
                  </a:cubicBezTo>
                  <a:cubicBezTo>
                    <a:pt x="280" y="554"/>
                    <a:pt x="284" y="554"/>
                    <a:pt x="288" y="554"/>
                  </a:cubicBezTo>
                  <a:lnTo>
                    <a:pt x="9460" y="554"/>
                  </a:lnTo>
                  <a:cubicBezTo>
                    <a:pt x="9609" y="551"/>
                    <a:pt x="9729" y="427"/>
                    <a:pt x="9729" y="279"/>
                  </a:cubicBezTo>
                  <a:cubicBezTo>
                    <a:pt x="9729" y="128"/>
                    <a:pt x="9609" y="7"/>
                    <a:pt x="9460" y="1"/>
                  </a:cubicBezTo>
                  <a:lnTo>
                    <a:pt x="288" y="1"/>
                  </a:lnTo>
                  <a:cubicBezTo>
                    <a:pt x="284" y="1"/>
                    <a:pt x="280" y="1"/>
                    <a:pt x="2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67" name="Google Shape;19667;p69"/>
            <p:cNvSpPr/>
            <p:nvPr/>
          </p:nvSpPr>
          <p:spPr>
            <a:xfrm>
              <a:off x="4022588" y="3814775"/>
              <a:ext cx="355300" cy="332650"/>
            </a:xfrm>
            <a:custGeom>
              <a:avLst/>
              <a:gdLst/>
              <a:ahLst/>
              <a:cxnLst/>
              <a:rect l="l" t="t" r="r" b="b"/>
              <a:pathLst>
                <a:path w="14212" h="13306" extrusionOk="0">
                  <a:moveTo>
                    <a:pt x="3332" y="548"/>
                  </a:moveTo>
                  <a:cubicBezTo>
                    <a:pt x="3481" y="548"/>
                    <a:pt x="3604" y="665"/>
                    <a:pt x="3611" y="814"/>
                  </a:cubicBezTo>
                  <a:lnTo>
                    <a:pt x="3611" y="1926"/>
                  </a:lnTo>
                  <a:cubicBezTo>
                    <a:pt x="3617" y="2084"/>
                    <a:pt x="3490" y="2214"/>
                    <a:pt x="3332" y="2214"/>
                  </a:cubicBezTo>
                  <a:cubicBezTo>
                    <a:pt x="3175" y="2214"/>
                    <a:pt x="3048" y="2084"/>
                    <a:pt x="3054" y="1926"/>
                  </a:cubicBezTo>
                  <a:lnTo>
                    <a:pt x="3054" y="814"/>
                  </a:lnTo>
                  <a:cubicBezTo>
                    <a:pt x="3060" y="665"/>
                    <a:pt x="3181" y="548"/>
                    <a:pt x="3332" y="548"/>
                  </a:cubicBezTo>
                  <a:close/>
                  <a:moveTo>
                    <a:pt x="9993" y="548"/>
                  </a:moveTo>
                  <a:cubicBezTo>
                    <a:pt x="10144" y="548"/>
                    <a:pt x="10265" y="665"/>
                    <a:pt x="10271" y="814"/>
                  </a:cubicBezTo>
                  <a:lnTo>
                    <a:pt x="10271" y="1926"/>
                  </a:lnTo>
                  <a:cubicBezTo>
                    <a:pt x="10277" y="2084"/>
                    <a:pt x="10150" y="2214"/>
                    <a:pt x="9993" y="2214"/>
                  </a:cubicBezTo>
                  <a:cubicBezTo>
                    <a:pt x="9835" y="2214"/>
                    <a:pt x="9711" y="2084"/>
                    <a:pt x="9718" y="1926"/>
                  </a:cubicBezTo>
                  <a:lnTo>
                    <a:pt x="9718" y="814"/>
                  </a:lnTo>
                  <a:cubicBezTo>
                    <a:pt x="9721" y="665"/>
                    <a:pt x="9844" y="548"/>
                    <a:pt x="9993" y="548"/>
                  </a:cubicBezTo>
                  <a:close/>
                  <a:moveTo>
                    <a:pt x="3054" y="5255"/>
                  </a:moveTo>
                  <a:lnTo>
                    <a:pt x="3054" y="6367"/>
                  </a:lnTo>
                  <a:lnTo>
                    <a:pt x="1945" y="6367"/>
                  </a:lnTo>
                  <a:lnTo>
                    <a:pt x="1945" y="5255"/>
                  </a:lnTo>
                  <a:close/>
                  <a:moveTo>
                    <a:pt x="4720" y="5255"/>
                  </a:moveTo>
                  <a:lnTo>
                    <a:pt x="4720" y="6367"/>
                  </a:lnTo>
                  <a:lnTo>
                    <a:pt x="3611" y="6367"/>
                  </a:lnTo>
                  <a:lnTo>
                    <a:pt x="3611" y="5255"/>
                  </a:lnTo>
                  <a:close/>
                  <a:moveTo>
                    <a:pt x="6386" y="5255"/>
                  </a:moveTo>
                  <a:lnTo>
                    <a:pt x="6386" y="6367"/>
                  </a:lnTo>
                  <a:lnTo>
                    <a:pt x="5276" y="6367"/>
                  </a:lnTo>
                  <a:lnTo>
                    <a:pt x="5276" y="5255"/>
                  </a:lnTo>
                  <a:close/>
                  <a:moveTo>
                    <a:pt x="8052" y="5255"/>
                  </a:moveTo>
                  <a:lnTo>
                    <a:pt x="8052" y="6367"/>
                  </a:lnTo>
                  <a:lnTo>
                    <a:pt x="6942" y="6367"/>
                  </a:lnTo>
                  <a:lnTo>
                    <a:pt x="6942" y="5255"/>
                  </a:lnTo>
                  <a:close/>
                  <a:moveTo>
                    <a:pt x="9718" y="5255"/>
                  </a:moveTo>
                  <a:lnTo>
                    <a:pt x="9718" y="6367"/>
                  </a:lnTo>
                  <a:lnTo>
                    <a:pt x="8608" y="6367"/>
                  </a:lnTo>
                  <a:lnTo>
                    <a:pt x="8608" y="5255"/>
                  </a:lnTo>
                  <a:close/>
                  <a:moveTo>
                    <a:pt x="11383" y="5258"/>
                  </a:moveTo>
                  <a:lnTo>
                    <a:pt x="11383" y="6367"/>
                  </a:lnTo>
                  <a:lnTo>
                    <a:pt x="10271" y="6367"/>
                  </a:lnTo>
                  <a:lnTo>
                    <a:pt x="10271" y="5258"/>
                  </a:lnTo>
                  <a:close/>
                  <a:moveTo>
                    <a:pt x="3054" y="6921"/>
                  </a:moveTo>
                  <a:lnTo>
                    <a:pt x="3054" y="8033"/>
                  </a:lnTo>
                  <a:lnTo>
                    <a:pt x="1945" y="8033"/>
                  </a:lnTo>
                  <a:lnTo>
                    <a:pt x="1945" y="6921"/>
                  </a:lnTo>
                  <a:close/>
                  <a:moveTo>
                    <a:pt x="4720" y="6921"/>
                  </a:moveTo>
                  <a:lnTo>
                    <a:pt x="4720" y="8033"/>
                  </a:lnTo>
                  <a:lnTo>
                    <a:pt x="3611" y="8033"/>
                  </a:lnTo>
                  <a:lnTo>
                    <a:pt x="3611" y="6921"/>
                  </a:lnTo>
                  <a:close/>
                  <a:moveTo>
                    <a:pt x="6386" y="6921"/>
                  </a:moveTo>
                  <a:lnTo>
                    <a:pt x="6386" y="8033"/>
                  </a:lnTo>
                  <a:lnTo>
                    <a:pt x="5276" y="8033"/>
                  </a:lnTo>
                  <a:lnTo>
                    <a:pt x="5276" y="6921"/>
                  </a:lnTo>
                  <a:close/>
                  <a:moveTo>
                    <a:pt x="8052" y="6921"/>
                  </a:moveTo>
                  <a:lnTo>
                    <a:pt x="8052" y="8033"/>
                  </a:lnTo>
                  <a:lnTo>
                    <a:pt x="6942" y="8033"/>
                  </a:lnTo>
                  <a:lnTo>
                    <a:pt x="6942" y="6921"/>
                  </a:lnTo>
                  <a:close/>
                  <a:moveTo>
                    <a:pt x="9718" y="6921"/>
                  </a:moveTo>
                  <a:lnTo>
                    <a:pt x="9718" y="8033"/>
                  </a:lnTo>
                  <a:lnTo>
                    <a:pt x="8608" y="8033"/>
                  </a:lnTo>
                  <a:lnTo>
                    <a:pt x="8608" y="6921"/>
                  </a:lnTo>
                  <a:close/>
                  <a:moveTo>
                    <a:pt x="11383" y="6924"/>
                  </a:moveTo>
                  <a:lnTo>
                    <a:pt x="11383" y="8033"/>
                  </a:lnTo>
                  <a:lnTo>
                    <a:pt x="10271" y="8033"/>
                  </a:lnTo>
                  <a:lnTo>
                    <a:pt x="10271" y="6924"/>
                  </a:lnTo>
                  <a:close/>
                  <a:moveTo>
                    <a:pt x="3054" y="8586"/>
                  </a:moveTo>
                  <a:lnTo>
                    <a:pt x="3054" y="9696"/>
                  </a:lnTo>
                  <a:lnTo>
                    <a:pt x="1945" y="9696"/>
                  </a:lnTo>
                  <a:lnTo>
                    <a:pt x="1945" y="8586"/>
                  </a:lnTo>
                  <a:close/>
                  <a:moveTo>
                    <a:pt x="4720" y="8586"/>
                  </a:moveTo>
                  <a:lnTo>
                    <a:pt x="4720" y="9696"/>
                  </a:lnTo>
                  <a:lnTo>
                    <a:pt x="3611" y="9696"/>
                  </a:lnTo>
                  <a:lnTo>
                    <a:pt x="3611" y="8586"/>
                  </a:lnTo>
                  <a:close/>
                  <a:moveTo>
                    <a:pt x="6386" y="8586"/>
                  </a:moveTo>
                  <a:lnTo>
                    <a:pt x="6386" y="9699"/>
                  </a:lnTo>
                  <a:lnTo>
                    <a:pt x="5276" y="9699"/>
                  </a:lnTo>
                  <a:lnTo>
                    <a:pt x="5276" y="8586"/>
                  </a:lnTo>
                  <a:close/>
                  <a:moveTo>
                    <a:pt x="13646" y="8589"/>
                  </a:moveTo>
                  <a:cubicBezTo>
                    <a:pt x="13655" y="8589"/>
                    <a:pt x="13664" y="8596"/>
                    <a:pt x="13664" y="8605"/>
                  </a:cubicBezTo>
                  <a:lnTo>
                    <a:pt x="13664" y="9189"/>
                  </a:lnTo>
                  <a:lnTo>
                    <a:pt x="13661" y="9186"/>
                  </a:lnTo>
                  <a:cubicBezTo>
                    <a:pt x="13661" y="9356"/>
                    <a:pt x="13562" y="9510"/>
                    <a:pt x="13411" y="9582"/>
                  </a:cubicBezTo>
                  <a:cubicBezTo>
                    <a:pt x="13405" y="9585"/>
                    <a:pt x="13398" y="9588"/>
                    <a:pt x="13392" y="9591"/>
                  </a:cubicBezTo>
                  <a:lnTo>
                    <a:pt x="10521" y="11244"/>
                  </a:lnTo>
                  <a:cubicBezTo>
                    <a:pt x="10453" y="11284"/>
                    <a:pt x="10377" y="11303"/>
                    <a:pt x="10302" y="11303"/>
                  </a:cubicBezTo>
                  <a:cubicBezTo>
                    <a:pt x="10223" y="11303"/>
                    <a:pt x="10145" y="11282"/>
                    <a:pt x="10076" y="11241"/>
                  </a:cubicBezTo>
                  <a:lnTo>
                    <a:pt x="7165" y="9566"/>
                  </a:lnTo>
                  <a:cubicBezTo>
                    <a:pt x="7029" y="9489"/>
                    <a:pt x="6945" y="9344"/>
                    <a:pt x="6945" y="9186"/>
                  </a:cubicBezTo>
                  <a:lnTo>
                    <a:pt x="6945" y="9158"/>
                  </a:lnTo>
                  <a:lnTo>
                    <a:pt x="6945" y="8605"/>
                  </a:lnTo>
                  <a:cubicBezTo>
                    <a:pt x="6945" y="8596"/>
                    <a:pt x="6955" y="8589"/>
                    <a:pt x="6964" y="8589"/>
                  </a:cubicBezTo>
                  <a:close/>
                  <a:moveTo>
                    <a:pt x="3054" y="10252"/>
                  </a:moveTo>
                  <a:lnTo>
                    <a:pt x="3054" y="11362"/>
                  </a:lnTo>
                  <a:lnTo>
                    <a:pt x="1945" y="11362"/>
                  </a:lnTo>
                  <a:lnTo>
                    <a:pt x="1945" y="10252"/>
                  </a:lnTo>
                  <a:close/>
                  <a:moveTo>
                    <a:pt x="4720" y="10252"/>
                  </a:moveTo>
                  <a:lnTo>
                    <a:pt x="4720" y="11362"/>
                  </a:lnTo>
                  <a:lnTo>
                    <a:pt x="3611" y="11362"/>
                  </a:lnTo>
                  <a:lnTo>
                    <a:pt x="3611" y="10252"/>
                  </a:lnTo>
                  <a:close/>
                  <a:moveTo>
                    <a:pt x="6386" y="10252"/>
                  </a:moveTo>
                  <a:lnTo>
                    <a:pt x="6386" y="11362"/>
                  </a:lnTo>
                  <a:lnTo>
                    <a:pt x="5276" y="11362"/>
                  </a:lnTo>
                  <a:lnTo>
                    <a:pt x="5276" y="10252"/>
                  </a:lnTo>
                  <a:close/>
                  <a:moveTo>
                    <a:pt x="13661" y="10079"/>
                  </a:moveTo>
                  <a:lnTo>
                    <a:pt x="13661" y="12298"/>
                  </a:lnTo>
                  <a:lnTo>
                    <a:pt x="12131" y="10957"/>
                  </a:lnTo>
                  <a:lnTo>
                    <a:pt x="13661" y="10079"/>
                  </a:lnTo>
                  <a:close/>
                  <a:moveTo>
                    <a:pt x="6942" y="10079"/>
                  </a:moveTo>
                  <a:lnTo>
                    <a:pt x="8506" y="10978"/>
                  </a:lnTo>
                  <a:lnTo>
                    <a:pt x="6942" y="12351"/>
                  </a:lnTo>
                  <a:lnTo>
                    <a:pt x="6942" y="10079"/>
                  </a:lnTo>
                  <a:close/>
                  <a:moveTo>
                    <a:pt x="11624" y="11250"/>
                  </a:moveTo>
                  <a:lnTo>
                    <a:pt x="12431" y="11958"/>
                  </a:lnTo>
                  <a:lnTo>
                    <a:pt x="12447" y="11971"/>
                  </a:lnTo>
                  <a:cubicBezTo>
                    <a:pt x="12456" y="11980"/>
                    <a:pt x="12468" y="11989"/>
                    <a:pt x="12481" y="12001"/>
                  </a:cubicBezTo>
                  <a:lnTo>
                    <a:pt x="13334" y="12749"/>
                  </a:lnTo>
                  <a:lnTo>
                    <a:pt x="7329" y="12749"/>
                  </a:lnTo>
                  <a:lnTo>
                    <a:pt x="9016" y="11272"/>
                  </a:lnTo>
                  <a:lnTo>
                    <a:pt x="9798" y="11720"/>
                  </a:lnTo>
                  <a:cubicBezTo>
                    <a:pt x="9952" y="11812"/>
                    <a:pt x="10126" y="11858"/>
                    <a:pt x="10300" y="11858"/>
                  </a:cubicBezTo>
                  <a:cubicBezTo>
                    <a:pt x="10472" y="11858"/>
                    <a:pt x="10643" y="11814"/>
                    <a:pt x="10796" y="11726"/>
                  </a:cubicBezTo>
                  <a:lnTo>
                    <a:pt x="11624" y="11250"/>
                  </a:lnTo>
                  <a:close/>
                  <a:moveTo>
                    <a:pt x="11937" y="1648"/>
                  </a:moveTo>
                  <a:cubicBezTo>
                    <a:pt x="12397" y="1648"/>
                    <a:pt x="12768" y="2022"/>
                    <a:pt x="12771" y="2479"/>
                  </a:cubicBezTo>
                  <a:lnTo>
                    <a:pt x="12771" y="8033"/>
                  </a:lnTo>
                  <a:lnTo>
                    <a:pt x="11937" y="8033"/>
                  </a:lnTo>
                  <a:lnTo>
                    <a:pt x="11937" y="4980"/>
                  </a:lnTo>
                  <a:cubicBezTo>
                    <a:pt x="11937" y="4828"/>
                    <a:pt x="11813" y="4702"/>
                    <a:pt x="11658" y="4702"/>
                  </a:cubicBezTo>
                  <a:lnTo>
                    <a:pt x="1667" y="4702"/>
                  </a:lnTo>
                  <a:cubicBezTo>
                    <a:pt x="1512" y="4702"/>
                    <a:pt x="1388" y="4828"/>
                    <a:pt x="1388" y="4980"/>
                  </a:cubicBezTo>
                  <a:lnTo>
                    <a:pt x="1388" y="11643"/>
                  </a:lnTo>
                  <a:cubicBezTo>
                    <a:pt x="1388" y="11794"/>
                    <a:pt x="1512" y="11918"/>
                    <a:pt x="1667" y="11918"/>
                  </a:cubicBezTo>
                  <a:lnTo>
                    <a:pt x="6386" y="11918"/>
                  </a:lnTo>
                  <a:lnTo>
                    <a:pt x="6386" y="12734"/>
                  </a:lnTo>
                  <a:lnTo>
                    <a:pt x="6386" y="12752"/>
                  </a:lnTo>
                  <a:lnTo>
                    <a:pt x="557" y="12752"/>
                  </a:lnTo>
                  <a:lnTo>
                    <a:pt x="557" y="2479"/>
                  </a:lnTo>
                  <a:cubicBezTo>
                    <a:pt x="557" y="2022"/>
                    <a:pt x="928" y="1648"/>
                    <a:pt x="1388" y="1648"/>
                  </a:cubicBezTo>
                  <a:lnTo>
                    <a:pt x="2498" y="1648"/>
                  </a:lnTo>
                  <a:lnTo>
                    <a:pt x="2498" y="1926"/>
                  </a:lnTo>
                  <a:cubicBezTo>
                    <a:pt x="2489" y="2393"/>
                    <a:pt x="2866" y="2776"/>
                    <a:pt x="3332" y="2776"/>
                  </a:cubicBezTo>
                  <a:cubicBezTo>
                    <a:pt x="3799" y="2776"/>
                    <a:pt x="4176" y="2393"/>
                    <a:pt x="4164" y="1926"/>
                  </a:cubicBezTo>
                  <a:lnTo>
                    <a:pt x="4164" y="1648"/>
                  </a:lnTo>
                  <a:lnTo>
                    <a:pt x="9161" y="1648"/>
                  </a:lnTo>
                  <a:lnTo>
                    <a:pt x="9161" y="1926"/>
                  </a:lnTo>
                  <a:cubicBezTo>
                    <a:pt x="9152" y="2393"/>
                    <a:pt x="9526" y="2776"/>
                    <a:pt x="9993" y="2776"/>
                  </a:cubicBezTo>
                  <a:cubicBezTo>
                    <a:pt x="10462" y="2776"/>
                    <a:pt x="10836" y="2393"/>
                    <a:pt x="10827" y="1926"/>
                  </a:cubicBezTo>
                  <a:lnTo>
                    <a:pt x="10827" y="1648"/>
                  </a:lnTo>
                  <a:close/>
                  <a:moveTo>
                    <a:pt x="3332" y="1"/>
                  </a:moveTo>
                  <a:cubicBezTo>
                    <a:pt x="2878" y="1"/>
                    <a:pt x="2507" y="362"/>
                    <a:pt x="2498" y="814"/>
                  </a:cubicBezTo>
                  <a:lnTo>
                    <a:pt x="2498" y="1092"/>
                  </a:lnTo>
                  <a:lnTo>
                    <a:pt x="1388" y="1092"/>
                  </a:lnTo>
                  <a:cubicBezTo>
                    <a:pt x="622" y="1095"/>
                    <a:pt x="1" y="1713"/>
                    <a:pt x="1" y="2479"/>
                  </a:cubicBezTo>
                  <a:lnTo>
                    <a:pt x="1" y="13028"/>
                  </a:lnTo>
                  <a:cubicBezTo>
                    <a:pt x="1" y="13179"/>
                    <a:pt x="124" y="13306"/>
                    <a:pt x="279" y="13306"/>
                  </a:cubicBezTo>
                  <a:lnTo>
                    <a:pt x="13639" y="13306"/>
                  </a:lnTo>
                  <a:cubicBezTo>
                    <a:pt x="13840" y="13306"/>
                    <a:pt x="14026" y="13198"/>
                    <a:pt x="14131" y="13028"/>
                  </a:cubicBezTo>
                  <a:cubicBezTo>
                    <a:pt x="14134" y="13021"/>
                    <a:pt x="14137" y="13015"/>
                    <a:pt x="14140" y="13009"/>
                  </a:cubicBezTo>
                  <a:cubicBezTo>
                    <a:pt x="14187" y="12926"/>
                    <a:pt x="14211" y="12830"/>
                    <a:pt x="14211" y="12731"/>
                  </a:cubicBezTo>
                  <a:lnTo>
                    <a:pt x="14211" y="8605"/>
                  </a:lnTo>
                  <a:cubicBezTo>
                    <a:pt x="14211" y="8290"/>
                    <a:pt x="13958" y="8033"/>
                    <a:pt x="13639" y="8033"/>
                  </a:cubicBezTo>
                  <a:lnTo>
                    <a:pt x="13324" y="8033"/>
                  </a:lnTo>
                  <a:lnTo>
                    <a:pt x="13324" y="2479"/>
                  </a:lnTo>
                  <a:cubicBezTo>
                    <a:pt x="13324" y="1713"/>
                    <a:pt x="12703" y="1095"/>
                    <a:pt x="11937" y="1092"/>
                  </a:cubicBezTo>
                  <a:lnTo>
                    <a:pt x="10827" y="1092"/>
                  </a:lnTo>
                  <a:lnTo>
                    <a:pt x="10827" y="814"/>
                  </a:lnTo>
                  <a:cubicBezTo>
                    <a:pt x="10818" y="362"/>
                    <a:pt x="10447" y="1"/>
                    <a:pt x="9993" y="1"/>
                  </a:cubicBezTo>
                  <a:cubicBezTo>
                    <a:pt x="9541" y="1"/>
                    <a:pt x="9170" y="362"/>
                    <a:pt x="9161" y="814"/>
                  </a:cubicBezTo>
                  <a:lnTo>
                    <a:pt x="9161" y="1092"/>
                  </a:lnTo>
                  <a:lnTo>
                    <a:pt x="4164" y="1092"/>
                  </a:lnTo>
                  <a:lnTo>
                    <a:pt x="4164" y="814"/>
                  </a:lnTo>
                  <a:cubicBezTo>
                    <a:pt x="4154" y="362"/>
                    <a:pt x="3784" y="1"/>
                    <a:pt x="33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68" name="Google Shape;19668;p69"/>
            <p:cNvSpPr/>
            <p:nvPr/>
          </p:nvSpPr>
          <p:spPr>
            <a:xfrm>
              <a:off x="4274488" y="4054525"/>
              <a:ext cx="82925" cy="41300"/>
            </a:xfrm>
            <a:custGeom>
              <a:avLst/>
              <a:gdLst/>
              <a:ahLst/>
              <a:cxnLst/>
              <a:rect l="l" t="t" r="r" b="b"/>
              <a:pathLst>
                <a:path w="3317" h="1652" extrusionOk="0">
                  <a:moveTo>
                    <a:pt x="0" y="1651"/>
                  </a:moveTo>
                  <a:lnTo>
                    <a:pt x="0" y="1651"/>
                  </a:lnTo>
                  <a:lnTo>
                    <a:pt x="0" y="1651"/>
                  </a:lnTo>
                  <a:lnTo>
                    <a:pt x="3316" y="1"/>
                  </a:lnTo>
                  <a:lnTo>
                    <a:pt x="33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69" name="Google Shape;19669;p69"/>
            <p:cNvSpPr/>
            <p:nvPr/>
          </p:nvSpPr>
          <p:spPr>
            <a:xfrm>
              <a:off x="4300213" y="4042550"/>
              <a:ext cx="13625" cy="13850"/>
            </a:xfrm>
            <a:custGeom>
              <a:avLst/>
              <a:gdLst/>
              <a:ahLst/>
              <a:cxnLst/>
              <a:rect l="l" t="t" r="r" b="b"/>
              <a:pathLst>
                <a:path w="545" h="554" extrusionOk="0">
                  <a:moveTo>
                    <a:pt x="269" y="1"/>
                  </a:moveTo>
                  <a:cubicBezTo>
                    <a:pt x="121" y="4"/>
                    <a:pt x="0" y="127"/>
                    <a:pt x="0" y="276"/>
                  </a:cubicBezTo>
                  <a:cubicBezTo>
                    <a:pt x="0" y="427"/>
                    <a:pt x="121" y="548"/>
                    <a:pt x="269" y="554"/>
                  </a:cubicBezTo>
                  <a:lnTo>
                    <a:pt x="275" y="554"/>
                  </a:lnTo>
                  <a:cubicBezTo>
                    <a:pt x="424" y="548"/>
                    <a:pt x="544" y="427"/>
                    <a:pt x="544" y="276"/>
                  </a:cubicBezTo>
                  <a:cubicBezTo>
                    <a:pt x="544" y="127"/>
                    <a:pt x="424" y="4"/>
                    <a:pt x="27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70" name="Google Shape;19670;p69"/>
            <p:cNvSpPr/>
            <p:nvPr/>
          </p:nvSpPr>
          <p:spPr>
            <a:xfrm>
              <a:off x="4245813" y="4042550"/>
              <a:ext cx="48400" cy="13875"/>
            </a:xfrm>
            <a:custGeom>
              <a:avLst/>
              <a:gdLst/>
              <a:ahLst/>
              <a:cxnLst/>
              <a:rect l="l" t="t" r="r" b="b"/>
              <a:pathLst>
                <a:path w="1936" h="555" extrusionOk="0">
                  <a:moveTo>
                    <a:pt x="277" y="1"/>
                  </a:moveTo>
                  <a:cubicBezTo>
                    <a:pt x="124" y="1"/>
                    <a:pt x="0" y="122"/>
                    <a:pt x="0" y="276"/>
                  </a:cubicBezTo>
                  <a:cubicBezTo>
                    <a:pt x="0" y="430"/>
                    <a:pt x="124" y="554"/>
                    <a:pt x="277" y="554"/>
                  </a:cubicBezTo>
                  <a:cubicBezTo>
                    <a:pt x="280" y="554"/>
                    <a:pt x="284" y="554"/>
                    <a:pt x="288" y="554"/>
                  </a:cubicBezTo>
                  <a:lnTo>
                    <a:pt x="1669" y="554"/>
                  </a:lnTo>
                  <a:cubicBezTo>
                    <a:pt x="1818" y="548"/>
                    <a:pt x="1935" y="427"/>
                    <a:pt x="1935" y="276"/>
                  </a:cubicBezTo>
                  <a:cubicBezTo>
                    <a:pt x="1935" y="127"/>
                    <a:pt x="1818" y="4"/>
                    <a:pt x="1669" y="1"/>
                  </a:cubicBezTo>
                  <a:lnTo>
                    <a:pt x="288" y="1"/>
                  </a:lnTo>
                  <a:cubicBezTo>
                    <a:pt x="284" y="1"/>
                    <a:pt x="280" y="1"/>
                    <a:pt x="2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671" name="Google Shape;19671;p69"/>
          <p:cNvGrpSpPr/>
          <p:nvPr/>
        </p:nvGrpSpPr>
        <p:grpSpPr>
          <a:xfrm>
            <a:off x="3241138" y="3862925"/>
            <a:ext cx="355275" cy="235900"/>
            <a:chOff x="3241138" y="3862925"/>
            <a:chExt cx="355275" cy="235900"/>
          </a:xfrm>
        </p:grpSpPr>
        <p:sp>
          <p:nvSpPr>
            <p:cNvPr id="19672" name="Google Shape;19672;p69"/>
            <p:cNvSpPr/>
            <p:nvPr/>
          </p:nvSpPr>
          <p:spPr>
            <a:xfrm>
              <a:off x="3241138" y="3862925"/>
              <a:ext cx="355275" cy="235900"/>
            </a:xfrm>
            <a:custGeom>
              <a:avLst/>
              <a:gdLst/>
              <a:ahLst/>
              <a:cxnLst/>
              <a:rect l="l" t="t" r="r" b="b"/>
              <a:pathLst>
                <a:path w="14211" h="9436" extrusionOk="0">
                  <a:moveTo>
                    <a:pt x="13380" y="556"/>
                  </a:moveTo>
                  <a:cubicBezTo>
                    <a:pt x="13531" y="556"/>
                    <a:pt x="13655" y="680"/>
                    <a:pt x="13658" y="835"/>
                  </a:cubicBezTo>
                  <a:lnTo>
                    <a:pt x="13658" y="1929"/>
                  </a:lnTo>
                  <a:cubicBezTo>
                    <a:pt x="13658" y="2340"/>
                    <a:pt x="13423" y="2717"/>
                    <a:pt x="13052" y="2893"/>
                  </a:cubicBezTo>
                  <a:lnTo>
                    <a:pt x="13033" y="2902"/>
                  </a:lnTo>
                  <a:lnTo>
                    <a:pt x="8568" y="5480"/>
                  </a:lnTo>
                  <a:lnTo>
                    <a:pt x="8540" y="5433"/>
                  </a:lnTo>
                  <a:lnTo>
                    <a:pt x="8410" y="4923"/>
                  </a:lnTo>
                  <a:cubicBezTo>
                    <a:pt x="8385" y="4825"/>
                    <a:pt x="8308" y="4747"/>
                    <a:pt x="8212" y="4723"/>
                  </a:cubicBezTo>
                  <a:lnTo>
                    <a:pt x="7980" y="4664"/>
                  </a:lnTo>
                  <a:lnTo>
                    <a:pt x="7975" y="4666"/>
                  </a:lnTo>
                  <a:lnTo>
                    <a:pt x="7975" y="4666"/>
                  </a:lnTo>
                  <a:lnTo>
                    <a:pt x="7699" y="4596"/>
                  </a:lnTo>
                  <a:lnTo>
                    <a:pt x="7248" y="4324"/>
                  </a:lnTo>
                  <a:cubicBezTo>
                    <a:pt x="7203" y="4298"/>
                    <a:pt x="7154" y="4285"/>
                    <a:pt x="7105" y="4285"/>
                  </a:cubicBezTo>
                  <a:cubicBezTo>
                    <a:pt x="7056" y="4285"/>
                    <a:pt x="7007" y="4298"/>
                    <a:pt x="6964" y="4324"/>
                  </a:cubicBezTo>
                  <a:lnTo>
                    <a:pt x="6509" y="4596"/>
                  </a:lnTo>
                  <a:lnTo>
                    <a:pt x="5999" y="4726"/>
                  </a:lnTo>
                  <a:cubicBezTo>
                    <a:pt x="5900" y="4750"/>
                    <a:pt x="5823" y="4828"/>
                    <a:pt x="5798" y="4927"/>
                  </a:cubicBezTo>
                  <a:lnTo>
                    <a:pt x="5669" y="5437"/>
                  </a:lnTo>
                  <a:lnTo>
                    <a:pt x="5644" y="5480"/>
                  </a:lnTo>
                  <a:lnTo>
                    <a:pt x="1091" y="2853"/>
                  </a:lnTo>
                  <a:cubicBezTo>
                    <a:pt x="761" y="2661"/>
                    <a:pt x="557" y="2309"/>
                    <a:pt x="557" y="1929"/>
                  </a:cubicBezTo>
                  <a:cubicBezTo>
                    <a:pt x="557" y="1916"/>
                    <a:pt x="557" y="1904"/>
                    <a:pt x="554" y="1892"/>
                  </a:cubicBezTo>
                  <a:lnTo>
                    <a:pt x="554" y="835"/>
                  </a:lnTo>
                  <a:cubicBezTo>
                    <a:pt x="554" y="680"/>
                    <a:pt x="677" y="556"/>
                    <a:pt x="832" y="556"/>
                  </a:cubicBezTo>
                  <a:close/>
                  <a:moveTo>
                    <a:pt x="6010" y="5950"/>
                  </a:moveTo>
                  <a:lnTo>
                    <a:pt x="6009" y="5953"/>
                  </a:lnTo>
                  <a:lnTo>
                    <a:pt x="7989" y="6537"/>
                  </a:lnTo>
                  <a:lnTo>
                    <a:pt x="7990" y="6534"/>
                  </a:lnTo>
                  <a:lnTo>
                    <a:pt x="6010" y="5950"/>
                  </a:lnTo>
                  <a:close/>
                  <a:moveTo>
                    <a:pt x="7106" y="4886"/>
                  </a:moveTo>
                  <a:lnTo>
                    <a:pt x="7195" y="4939"/>
                  </a:lnTo>
                  <a:lnTo>
                    <a:pt x="7452" y="5090"/>
                  </a:lnTo>
                  <a:cubicBezTo>
                    <a:pt x="7474" y="5103"/>
                    <a:pt x="7498" y="5115"/>
                    <a:pt x="7523" y="5121"/>
                  </a:cubicBezTo>
                  <a:lnTo>
                    <a:pt x="7915" y="5220"/>
                  </a:lnTo>
                  <a:lnTo>
                    <a:pt x="8014" y="5610"/>
                  </a:lnTo>
                  <a:cubicBezTo>
                    <a:pt x="8021" y="5634"/>
                    <a:pt x="8030" y="5659"/>
                    <a:pt x="8042" y="5684"/>
                  </a:cubicBezTo>
                  <a:lnTo>
                    <a:pt x="8249" y="6027"/>
                  </a:lnTo>
                  <a:lnTo>
                    <a:pt x="8042" y="6376"/>
                  </a:lnTo>
                  <a:cubicBezTo>
                    <a:pt x="8030" y="6398"/>
                    <a:pt x="8021" y="6422"/>
                    <a:pt x="8014" y="6450"/>
                  </a:cubicBezTo>
                  <a:lnTo>
                    <a:pt x="7990" y="6537"/>
                  </a:lnTo>
                  <a:lnTo>
                    <a:pt x="7989" y="6537"/>
                  </a:lnTo>
                  <a:lnTo>
                    <a:pt x="7912" y="6837"/>
                  </a:lnTo>
                  <a:lnTo>
                    <a:pt x="7523" y="6935"/>
                  </a:lnTo>
                  <a:cubicBezTo>
                    <a:pt x="7498" y="6942"/>
                    <a:pt x="7474" y="6951"/>
                    <a:pt x="7449" y="6966"/>
                  </a:cubicBezTo>
                  <a:lnTo>
                    <a:pt x="7106" y="7170"/>
                  </a:lnTo>
                  <a:lnTo>
                    <a:pt x="6756" y="6966"/>
                  </a:lnTo>
                  <a:cubicBezTo>
                    <a:pt x="6735" y="6951"/>
                    <a:pt x="6710" y="6942"/>
                    <a:pt x="6682" y="6935"/>
                  </a:cubicBezTo>
                  <a:lnTo>
                    <a:pt x="6293" y="6837"/>
                  </a:lnTo>
                  <a:lnTo>
                    <a:pt x="6194" y="6447"/>
                  </a:lnTo>
                  <a:cubicBezTo>
                    <a:pt x="6188" y="6419"/>
                    <a:pt x="6179" y="6395"/>
                    <a:pt x="6163" y="6373"/>
                  </a:cubicBezTo>
                  <a:lnTo>
                    <a:pt x="5959" y="6024"/>
                  </a:lnTo>
                  <a:lnTo>
                    <a:pt x="6009" y="5950"/>
                  </a:lnTo>
                  <a:lnTo>
                    <a:pt x="6010" y="5950"/>
                  </a:lnTo>
                  <a:lnTo>
                    <a:pt x="6010" y="5950"/>
                  </a:lnTo>
                  <a:lnTo>
                    <a:pt x="6166" y="5684"/>
                  </a:lnTo>
                  <a:cubicBezTo>
                    <a:pt x="6182" y="5662"/>
                    <a:pt x="6191" y="5637"/>
                    <a:pt x="6197" y="5613"/>
                  </a:cubicBezTo>
                  <a:lnTo>
                    <a:pt x="6287" y="5257"/>
                  </a:lnTo>
                  <a:lnTo>
                    <a:pt x="5644" y="5480"/>
                  </a:lnTo>
                  <a:lnTo>
                    <a:pt x="5644" y="5480"/>
                  </a:lnTo>
                  <a:lnTo>
                    <a:pt x="6287" y="5254"/>
                  </a:lnTo>
                  <a:lnTo>
                    <a:pt x="6296" y="5223"/>
                  </a:lnTo>
                  <a:lnTo>
                    <a:pt x="6624" y="5140"/>
                  </a:lnTo>
                  <a:lnTo>
                    <a:pt x="6763" y="5090"/>
                  </a:lnTo>
                  <a:lnTo>
                    <a:pt x="7106" y="4886"/>
                  </a:lnTo>
                  <a:close/>
                  <a:moveTo>
                    <a:pt x="13658" y="3149"/>
                  </a:moveTo>
                  <a:lnTo>
                    <a:pt x="13658" y="8326"/>
                  </a:lnTo>
                  <a:lnTo>
                    <a:pt x="10125" y="5220"/>
                  </a:lnTo>
                  <a:lnTo>
                    <a:pt x="13302" y="3387"/>
                  </a:lnTo>
                  <a:cubicBezTo>
                    <a:pt x="13429" y="3326"/>
                    <a:pt x="13550" y="3245"/>
                    <a:pt x="13658" y="3149"/>
                  </a:cubicBezTo>
                  <a:close/>
                  <a:moveTo>
                    <a:pt x="554" y="3146"/>
                  </a:moveTo>
                  <a:cubicBezTo>
                    <a:pt x="634" y="3217"/>
                    <a:pt x="721" y="3279"/>
                    <a:pt x="810" y="3332"/>
                  </a:cubicBezTo>
                  <a:lnTo>
                    <a:pt x="4151" y="5257"/>
                  </a:lnTo>
                  <a:lnTo>
                    <a:pt x="554" y="8422"/>
                  </a:lnTo>
                  <a:lnTo>
                    <a:pt x="554" y="3146"/>
                  </a:lnTo>
                  <a:close/>
                  <a:moveTo>
                    <a:pt x="9618" y="5514"/>
                  </a:moveTo>
                  <a:lnTo>
                    <a:pt x="12190" y="7773"/>
                  </a:lnTo>
                  <a:lnTo>
                    <a:pt x="11408" y="7773"/>
                  </a:lnTo>
                  <a:cubicBezTo>
                    <a:pt x="11404" y="7773"/>
                    <a:pt x="11400" y="7773"/>
                    <a:pt x="11397" y="7773"/>
                  </a:cubicBezTo>
                  <a:cubicBezTo>
                    <a:pt x="11244" y="7773"/>
                    <a:pt x="11120" y="7897"/>
                    <a:pt x="11120" y="8051"/>
                  </a:cubicBezTo>
                  <a:cubicBezTo>
                    <a:pt x="11120" y="8205"/>
                    <a:pt x="11244" y="8326"/>
                    <a:pt x="11397" y="8326"/>
                  </a:cubicBezTo>
                  <a:cubicBezTo>
                    <a:pt x="11400" y="8326"/>
                    <a:pt x="11404" y="8326"/>
                    <a:pt x="11408" y="8326"/>
                  </a:cubicBezTo>
                  <a:lnTo>
                    <a:pt x="12820" y="8326"/>
                  </a:lnTo>
                  <a:lnTo>
                    <a:pt x="13441" y="8876"/>
                  </a:lnTo>
                  <a:cubicBezTo>
                    <a:pt x="13420" y="8879"/>
                    <a:pt x="13398" y="8883"/>
                    <a:pt x="13380" y="8883"/>
                  </a:cubicBezTo>
                  <a:lnTo>
                    <a:pt x="872" y="8883"/>
                  </a:lnTo>
                  <a:lnTo>
                    <a:pt x="4658" y="5551"/>
                  </a:lnTo>
                  <a:lnTo>
                    <a:pt x="5369" y="5962"/>
                  </a:lnTo>
                  <a:cubicBezTo>
                    <a:pt x="5350" y="6033"/>
                    <a:pt x="5363" y="6107"/>
                    <a:pt x="5400" y="6169"/>
                  </a:cubicBezTo>
                  <a:lnTo>
                    <a:pt x="5669" y="6623"/>
                  </a:lnTo>
                  <a:lnTo>
                    <a:pt x="5798" y="7133"/>
                  </a:lnTo>
                  <a:cubicBezTo>
                    <a:pt x="5823" y="7232"/>
                    <a:pt x="5900" y="7309"/>
                    <a:pt x="5999" y="7334"/>
                  </a:cubicBezTo>
                  <a:lnTo>
                    <a:pt x="6512" y="7464"/>
                  </a:lnTo>
                  <a:lnTo>
                    <a:pt x="6964" y="7733"/>
                  </a:lnTo>
                  <a:cubicBezTo>
                    <a:pt x="7007" y="7761"/>
                    <a:pt x="7056" y="7773"/>
                    <a:pt x="7106" y="7773"/>
                  </a:cubicBezTo>
                  <a:cubicBezTo>
                    <a:pt x="7155" y="7773"/>
                    <a:pt x="7205" y="7758"/>
                    <a:pt x="7248" y="7733"/>
                  </a:cubicBezTo>
                  <a:lnTo>
                    <a:pt x="7699" y="7464"/>
                  </a:lnTo>
                  <a:lnTo>
                    <a:pt x="8212" y="7334"/>
                  </a:lnTo>
                  <a:cubicBezTo>
                    <a:pt x="8308" y="7309"/>
                    <a:pt x="8385" y="7232"/>
                    <a:pt x="8410" y="7133"/>
                  </a:cubicBezTo>
                  <a:lnTo>
                    <a:pt x="8524" y="6691"/>
                  </a:lnTo>
                  <a:lnTo>
                    <a:pt x="8540" y="6620"/>
                  </a:lnTo>
                  <a:lnTo>
                    <a:pt x="8812" y="6169"/>
                  </a:lnTo>
                  <a:cubicBezTo>
                    <a:pt x="8849" y="6107"/>
                    <a:pt x="8861" y="6033"/>
                    <a:pt x="8843" y="5962"/>
                  </a:cubicBezTo>
                  <a:lnTo>
                    <a:pt x="8840" y="5962"/>
                  </a:lnTo>
                  <a:lnTo>
                    <a:pt x="9618" y="5514"/>
                  </a:lnTo>
                  <a:close/>
                  <a:moveTo>
                    <a:pt x="832" y="0"/>
                  </a:moveTo>
                  <a:cubicBezTo>
                    <a:pt x="371" y="0"/>
                    <a:pt x="0" y="371"/>
                    <a:pt x="0" y="832"/>
                  </a:cubicBezTo>
                  <a:lnTo>
                    <a:pt x="0" y="8604"/>
                  </a:lnTo>
                  <a:cubicBezTo>
                    <a:pt x="0" y="9065"/>
                    <a:pt x="371" y="9436"/>
                    <a:pt x="832" y="9436"/>
                  </a:cubicBezTo>
                  <a:lnTo>
                    <a:pt x="13380" y="9436"/>
                  </a:lnTo>
                  <a:cubicBezTo>
                    <a:pt x="13679" y="9436"/>
                    <a:pt x="13954" y="9275"/>
                    <a:pt x="14103" y="9015"/>
                  </a:cubicBezTo>
                  <a:cubicBezTo>
                    <a:pt x="14174" y="8889"/>
                    <a:pt x="14211" y="8750"/>
                    <a:pt x="14211" y="8604"/>
                  </a:cubicBezTo>
                  <a:lnTo>
                    <a:pt x="14211" y="832"/>
                  </a:lnTo>
                  <a:cubicBezTo>
                    <a:pt x="14211" y="371"/>
                    <a:pt x="13837" y="0"/>
                    <a:pt x="133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73" name="Google Shape;19673;p69"/>
            <p:cNvSpPr/>
            <p:nvPr/>
          </p:nvSpPr>
          <p:spPr>
            <a:xfrm>
              <a:off x="3440638" y="3935475"/>
              <a:ext cx="126350" cy="44050"/>
            </a:xfrm>
            <a:custGeom>
              <a:avLst/>
              <a:gdLst/>
              <a:ahLst/>
              <a:cxnLst/>
              <a:rect l="l" t="t" r="r" b="b"/>
              <a:pathLst>
                <a:path w="5054" h="1762" extrusionOk="0">
                  <a:moveTo>
                    <a:pt x="0" y="1762"/>
                  </a:moveTo>
                  <a:lnTo>
                    <a:pt x="0" y="1762"/>
                  </a:lnTo>
                  <a:lnTo>
                    <a:pt x="5053" y="0"/>
                  </a:lnTo>
                  <a:lnTo>
                    <a:pt x="505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74" name="Google Shape;19674;p69"/>
            <p:cNvSpPr/>
            <p:nvPr/>
          </p:nvSpPr>
          <p:spPr>
            <a:xfrm>
              <a:off x="3406713" y="3990100"/>
              <a:ext cx="3500" cy="1250"/>
            </a:xfrm>
            <a:custGeom>
              <a:avLst/>
              <a:gdLst/>
              <a:ahLst/>
              <a:cxnLst/>
              <a:rect l="l" t="t" r="r" b="b"/>
              <a:pathLst>
                <a:path w="140" h="50" extrusionOk="0">
                  <a:moveTo>
                    <a:pt x="140" y="0"/>
                  </a:moveTo>
                  <a:lnTo>
                    <a:pt x="1" y="50"/>
                  </a:lnTo>
                  <a:lnTo>
                    <a:pt x="62" y="34"/>
                  </a:lnTo>
                  <a:cubicBezTo>
                    <a:pt x="90" y="25"/>
                    <a:pt x="115" y="16"/>
                    <a:pt x="137" y="3"/>
                  </a:cubicBezTo>
                  <a:lnTo>
                    <a:pt x="140"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75" name="Google Shape;19675;p69"/>
            <p:cNvSpPr/>
            <p:nvPr/>
          </p:nvSpPr>
          <p:spPr>
            <a:xfrm>
              <a:off x="3398363" y="3991325"/>
              <a:ext cx="8375" cy="2975"/>
            </a:xfrm>
            <a:custGeom>
              <a:avLst/>
              <a:gdLst/>
              <a:ahLst/>
              <a:cxnLst/>
              <a:rect l="l" t="t" r="r" b="b"/>
              <a:pathLst>
                <a:path w="335" h="119" extrusionOk="0">
                  <a:moveTo>
                    <a:pt x="335" y="1"/>
                  </a:moveTo>
                  <a:lnTo>
                    <a:pt x="1" y="118"/>
                  </a:lnTo>
                  <a:lnTo>
                    <a:pt x="1" y="118"/>
                  </a:lnTo>
                  <a:lnTo>
                    <a:pt x="33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76" name="Google Shape;19676;p69"/>
            <p:cNvSpPr/>
            <p:nvPr/>
          </p:nvSpPr>
          <p:spPr>
            <a:xfrm>
              <a:off x="3410188" y="3986300"/>
              <a:ext cx="10850" cy="3825"/>
            </a:xfrm>
            <a:custGeom>
              <a:avLst/>
              <a:gdLst/>
              <a:ahLst/>
              <a:cxnLst/>
              <a:rect l="l" t="t" r="r" b="b"/>
              <a:pathLst>
                <a:path w="434" h="153" extrusionOk="0">
                  <a:moveTo>
                    <a:pt x="1" y="152"/>
                  </a:moveTo>
                  <a:lnTo>
                    <a:pt x="1" y="152"/>
                  </a:lnTo>
                  <a:lnTo>
                    <a:pt x="433" y="1"/>
                  </a:lnTo>
                  <a:lnTo>
                    <a:pt x="433"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77" name="Google Shape;19677;p69"/>
            <p:cNvSpPr/>
            <p:nvPr/>
          </p:nvSpPr>
          <p:spPr>
            <a:xfrm>
              <a:off x="3268563" y="3890650"/>
              <a:ext cx="49875" cy="13950"/>
            </a:xfrm>
            <a:custGeom>
              <a:avLst/>
              <a:gdLst/>
              <a:ahLst/>
              <a:cxnLst/>
              <a:rect l="l" t="t" r="r" b="b"/>
              <a:pathLst>
                <a:path w="1995" h="558" extrusionOk="0">
                  <a:moveTo>
                    <a:pt x="280" y="0"/>
                  </a:moveTo>
                  <a:cubicBezTo>
                    <a:pt x="127" y="0"/>
                    <a:pt x="1" y="125"/>
                    <a:pt x="1" y="279"/>
                  </a:cubicBezTo>
                  <a:cubicBezTo>
                    <a:pt x="1" y="435"/>
                    <a:pt x="130" y="557"/>
                    <a:pt x="285" y="557"/>
                  </a:cubicBezTo>
                  <a:cubicBezTo>
                    <a:pt x="287" y="557"/>
                    <a:pt x="289" y="557"/>
                    <a:pt x="291" y="557"/>
                  </a:cubicBezTo>
                  <a:lnTo>
                    <a:pt x="1707" y="557"/>
                  </a:lnTo>
                  <a:cubicBezTo>
                    <a:pt x="1709" y="557"/>
                    <a:pt x="1710" y="557"/>
                    <a:pt x="1712" y="557"/>
                  </a:cubicBezTo>
                  <a:cubicBezTo>
                    <a:pt x="1867" y="557"/>
                    <a:pt x="1994" y="435"/>
                    <a:pt x="1994" y="279"/>
                  </a:cubicBezTo>
                  <a:cubicBezTo>
                    <a:pt x="1994" y="125"/>
                    <a:pt x="1870" y="0"/>
                    <a:pt x="1718" y="0"/>
                  </a:cubicBezTo>
                  <a:cubicBezTo>
                    <a:pt x="1714" y="0"/>
                    <a:pt x="1710" y="1"/>
                    <a:pt x="1707" y="1"/>
                  </a:cubicBezTo>
                  <a:lnTo>
                    <a:pt x="291" y="1"/>
                  </a:lnTo>
                  <a:cubicBezTo>
                    <a:pt x="287" y="1"/>
                    <a:pt x="284" y="0"/>
                    <a:pt x="2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78" name="Google Shape;19678;p69"/>
            <p:cNvSpPr/>
            <p:nvPr/>
          </p:nvSpPr>
          <p:spPr>
            <a:xfrm>
              <a:off x="3324438" y="3890650"/>
              <a:ext cx="14075" cy="13950"/>
            </a:xfrm>
            <a:custGeom>
              <a:avLst/>
              <a:gdLst/>
              <a:ahLst/>
              <a:cxnLst/>
              <a:rect l="l" t="t" r="r" b="b"/>
              <a:pathLst>
                <a:path w="563" h="558" extrusionOk="0">
                  <a:moveTo>
                    <a:pt x="286" y="0"/>
                  </a:moveTo>
                  <a:cubicBezTo>
                    <a:pt x="283" y="0"/>
                    <a:pt x="279" y="1"/>
                    <a:pt x="275" y="1"/>
                  </a:cubicBezTo>
                  <a:lnTo>
                    <a:pt x="269" y="1"/>
                  </a:lnTo>
                  <a:cubicBezTo>
                    <a:pt x="121" y="7"/>
                    <a:pt x="0" y="127"/>
                    <a:pt x="0" y="279"/>
                  </a:cubicBezTo>
                  <a:cubicBezTo>
                    <a:pt x="0" y="427"/>
                    <a:pt x="121" y="551"/>
                    <a:pt x="269" y="557"/>
                  </a:cubicBezTo>
                  <a:lnTo>
                    <a:pt x="275" y="557"/>
                  </a:lnTo>
                  <a:cubicBezTo>
                    <a:pt x="279" y="557"/>
                    <a:pt x="283" y="557"/>
                    <a:pt x="286" y="557"/>
                  </a:cubicBezTo>
                  <a:cubicBezTo>
                    <a:pt x="439" y="557"/>
                    <a:pt x="563" y="433"/>
                    <a:pt x="563" y="279"/>
                  </a:cubicBezTo>
                  <a:cubicBezTo>
                    <a:pt x="563" y="125"/>
                    <a:pt x="439" y="0"/>
                    <a:pt x="2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79" name="Google Shape;19679;p69"/>
            <p:cNvSpPr/>
            <p:nvPr/>
          </p:nvSpPr>
          <p:spPr>
            <a:xfrm>
              <a:off x="3499513" y="4057225"/>
              <a:ext cx="14075" cy="13875"/>
            </a:xfrm>
            <a:custGeom>
              <a:avLst/>
              <a:gdLst/>
              <a:ahLst/>
              <a:cxnLst/>
              <a:rect l="l" t="t" r="r" b="b"/>
              <a:pathLst>
                <a:path w="563" h="555" extrusionOk="0">
                  <a:moveTo>
                    <a:pt x="287" y="1"/>
                  </a:moveTo>
                  <a:cubicBezTo>
                    <a:pt x="283" y="1"/>
                    <a:pt x="279" y="1"/>
                    <a:pt x="275" y="1"/>
                  </a:cubicBezTo>
                  <a:lnTo>
                    <a:pt x="269" y="1"/>
                  </a:lnTo>
                  <a:cubicBezTo>
                    <a:pt x="118" y="4"/>
                    <a:pt x="0" y="128"/>
                    <a:pt x="0" y="276"/>
                  </a:cubicBezTo>
                  <a:cubicBezTo>
                    <a:pt x="0" y="427"/>
                    <a:pt x="118" y="548"/>
                    <a:pt x="269" y="554"/>
                  </a:cubicBezTo>
                  <a:lnTo>
                    <a:pt x="275" y="554"/>
                  </a:lnTo>
                  <a:cubicBezTo>
                    <a:pt x="279" y="554"/>
                    <a:pt x="283" y="554"/>
                    <a:pt x="287" y="554"/>
                  </a:cubicBezTo>
                  <a:cubicBezTo>
                    <a:pt x="439" y="554"/>
                    <a:pt x="563" y="430"/>
                    <a:pt x="563" y="276"/>
                  </a:cubicBezTo>
                  <a:cubicBezTo>
                    <a:pt x="563" y="122"/>
                    <a:pt x="439" y="1"/>
                    <a:pt x="2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680" name="Google Shape;19680;p69"/>
          <p:cNvGrpSpPr/>
          <p:nvPr/>
        </p:nvGrpSpPr>
        <p:grpSpPr>
          <a:xfrm>
            <a:off x="2524363" y="3817725"/>
            <a:ext cx="355275" cy="326225"/>
            <a:chOff x="2524363" y="3817725"/>
            <a:chExt cx="355275" cy="326225"/>
          </a:xfrm>
        </p:grpSpPr>
        <p:sp>
          <p:nvSpPr>
            <p:cNvPr id="19681" name="Google Shape;19681;p69"/>
            <p:cNvSpPr/>
            <p:nvPr/>
          </p:nvSpPr>
          <p:spPr>
            <a:xfrm>
              <a:off x="2547688" y="3956875"/>
              <a:ext cx="37500" cy="47625"/>
            </a:xfrm>
            <a:custGeom>
              <a:avLst/>
              <a:gdLst/>
              <a:ahLst/>
              <a:cxnLst/>
              <a:rect l="l" t="t" r="r" b="b"/>
              <a:pathLst>
                <a:path w="1500" h="1905" extrusionOk="0">
                  <a:moveTo>
                    <a:pt x="748" y="504"/>
                  </a:moveTo>
                  <a:lnTo>
                    <a:pt x="937" y="1196"/>
                  </a:lnTo>
                  <a:lnTo>
                    <a:pt x="560" y="1196"/>
                  </a:lnTo>
                  <a:lnTo>
                    <a:pt x="748" y="504"/>
                  </a:lnTo>
                  <a:close/>
                  <a:moveTo>
                    <a:pt x="748" y="0"/>
                  </a:moveTo>
                  <a:cubicBezTo>
                    <a:pt x="631" y="0"/>
                    <a:pt x="513" y="44"/>
                    <a:pt x="486" y="136"/>
                  </a:cubicBezTo>
                  <a:lnTo>
                    <a:pt x="3" y="1709"/>
                  </a:lnTo>
                  <a:cubicBezTo>
                    <a:pt x="0" y="1719"/>
                    <a:pt x="0" y="1728"/>
                    <a:pt x="0" y="1737"/>
                  </a:cubicBezTo>
                  <a:cubicBezTo>
                    <a:pt x="0" y="1833"/>
                    <a:pt x="146" y="1904"/>
                    <a:pt x="257" y="1904"/>
                  </a:cubicBezTo>
                  <a:cubicBezTo>
                    <a:pt x="322" y="1904"/>
                    <a:pt x="374" y="1882"/>
                    <a:pt x="390" y="1830"/>
                  </a:cubicBezTo>
                  <a:lnTo>
                    <a:pt x="476" y="1505"/>
                  </a:lnTo>
                  <a:lnTo>
                    <a:pt x="1023" y="1505"/>
                  </a:lnTo>
                  <a:lnTo>
                    <a:pt x="1110" y="1830"/>
                  </a:lnTo>
                  <a:cubicBezTo>
                    <a:pt x="1125" y="1882"/>
                    <a:pt x="1178" y="1904"/>
                    <a:pt x="1243" y="1904"/>
                  </a:cubicBezTo>
                  <a:cubicBezTo>
                    <a:pt x="1354" y="1904"/>
                    <a:pt x="1499" y="1833"/>
                    <a:pt x="1499" y="1737"/>
                  </a:cubicBezTo>
                  <a:cubicBezTo>
                    <a:pt x="1499" y="1728"/>
                    <a:pt x="1496" y="1719"/>
                    <a:pt x="1496" y="1709"/>
                  </a:cubicBezTo>
                  <a:lnTo>
                    <a:pt x="1011" y="136"/>
                  </a:lnTo>
                  <a:cubicBezTo>
                    <a:pt x="983" y="44"/>
                    <a:pt x="866" y="0"/>
                    <a:pt x="74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82" name="Google Shape;19682;p69"/>
            <p:cNvSpPr/>
            <p:nvPr/>
          </p:nvSpPr>
          <p:spPr>
            <a:xfrm>
              <a:off x="2629663" y="3957250"/>
              <a:ext cx="32400" cy="47250"/>
            </a:xfrm>
            <a:custGeom>
              <a:avLst/>
              <a:gdLst/>
              <a:ahLst/>
              <a:cxnLst/>
              <a:rect l="l" t="t" r="r" b="b"/>
              <a:pathLst>
                <a:path w="1296" h="1890" extrusionOk="0">
                  <a:moveTo>
                    <a:pt x="659" y="353"/>
                  </a:moveTo>
                  <a:cubicBezTo>
                    <a:pt x="804" y="353"/>
                    <a:pt x="891" y="437"/>
                    <a:pt x="891" y="610"/>
                  </a:cubicBezTo>
                  <a:lnTo>
                    <a:pt x="891" y="641"/>
                  </a:lnTo>
                  <a:cubicBezTo>
                    <a:pt x="891" y="814"/>
                    <a:pt x="804" y="897"/>
                    <a:pt x="659" y="897"/>
                  </a:cubicBezTo>
                  <a:lnTo>
                    <a:pt x="405" y="897"/>
                  </a:lnTo>
                  <a:lnTo>
                    <a:pt x="405" y="353"/>
                  </a:lnTo>
                  <a:close/>
                  <a:moveTo>
                    <a:pt x="152" y="1"/>
                  </a:moveTo>
                  <a:cubicBezTo>
                    <a:pt x="59" y="1"/>
                    <a:pt x="1" y="60"/>
                    <a:pt x="1" y="121"/>
                  </a:cubicBezTo>
                  <a:lnTo>
                    <a:pt x="1" y="1766"/>
                  </a:lnTo>
                  <a:cubicBezTo>
                    <a:pt x="1" y="1849"/>
                    <a:pt x="102" y="1889"/>
                    <a:pt x="201" y="1889"/>
                  </a:cubicBezTo>
                  <a:cubicBezTo>
                    <a:pt x="303" y="1889"/>
                    <a:pt x="402" y="1849"/>
                    <a:pt x="402" y="1766"/>
                  </a:cubicBezTo>
                  <a:lnTo>
                    <a:pt x="402" y="1206"/>
                  </a:lnTo>
                  <a:lnTo>
                    <a:pt x="659" y="1206"/>
                  </a:lnTo>
                  <a:cubicBezTo>
                    <a:pt x="1017" y="1206"/>
                    <a:pt x="1295" y="1042"/>
                    <a:pt x="1295" y="610"/>
                  </a:cubicBezTo>
                  <a:lnTo>
                    <a:pt x="1295" y="594"/>
                  </a:lnTo>
                  <a:cubicBezTo>
                    <a:pt x="1295" y="161"/>
                    <a:pt x="1027" y="1"/>
                    <a:pt x="6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83" name="Google Shape;19683;p69"/>
            <p:cNvSpPr/>
            <p:nvPr/>
          </p:nvSpPr>
          <p:spPr>
            <a:xfrm>
              <a:off x="2744488" y="3957250"/>
              <a:ext cx="37575" cy="47625"/>
            </a:xfrm>
            <a:custGeom>
              <a:avLst/>
              <a:gdLst/>
              <a:ahLst/>
              <a:cxnLst/>
              <a:rect l="l" t="t" r="r" b="b"/>
              <a:pathLst>
                <a:path w="1503" h="1905" extrusionOk="0">
                  <a:moveTo>
                    <a:pt x="260" y="1"/>
                  </a:moveTo>
                  <a:cubicBezTo>
                    <a:pt x="148" y="1"/>
                    <a:pt x="0" y="69"/>
                    <a:pt x="0" y="165"/>
                  </a:cubicBezTo>
                  <a:cubicBezTo>
                    <a:pt x="3" y="174"/>
                    <a:pt x="3" y="183"/>
                    <a:pt x="6" y="192"/>
                  </a:cubicBezTo>
                  <a:lnTo>
                    <a:pt x="488" y="1769"/>
                  </a:lnTo>
                  <a:cubicBezTo>
                    <a:pt x="519" y="1858"/>
                    <a:pt x="634" y="1905"/>
                    <a:pt x="754" y="1905"/>
                  </a:cubicBezTo>
                  <a:cubicBezTo>
                    <a:pt x="872" y="1905"/>
                    <a:pt x="989" y="1858"/>
                    <a:pt x="1017" y="1769"/>
                  </a:cubicBezTo>
                  <a:lnTo>
                    <a:pt x="1496" y="192"/>
                  </a:lnTo>
                  <a:cubicBezTo>
                    <a:pt x="1499" y="183"/>
                    <a:pt x="1502" y="174"/>
                    <a:pt x="1502" y="165"/>
                  </a:cubicBezTo>
                  <a:cubicBezTo>
                    <a:pt x="1502" y="72"/>
                    <a:pt x="1357" y="1"/>
                    <a:pt x="1246" y="1"/>
                  </a:cubicBezTo>
                  <a:cubicBezTo>
                    <a:pt x="1181" y="1"/>
                    <a:pt x="1128" y="22"/>
                    <a:pt x="1113" y="75"/>
                  </a:cubicBezTo>
                  <a:lnTo>
                    <a:pt x="754" y="1401"/>
                  </a:lnTo>
                  <a:lnTo>
                    <a:pt x="393" y="75"/>
                  </a:lnTo>
                  <a:cubicBezTo>
                    <a:pt x="377" y="19"/>
                    <a:pt x="325" y="1"/>
                    <a:pt x="26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84" name="Google Shape;19684;p69"/>
            <p:cNvSpPr/>
            <p:nvPr/>
          </p:nvSpPr>
          <p:spPr>
            <a:xfrm>
              <a:off x="2590963" y="3957250"/>
              <a:ext cx="32300" cy="47250"/>
            </a:xfrm>
            <a:custGeom>
              <a:avLst/>
              <a:gdLst/>
              <a:ahLst/>
              <a:cxnLst/>
              <a:rect l="l" t="t" r="r" b="b"/>
              <a:pathLst>
                <a:path w="1292" h="1890" extrusionOk="0">
                  <a:moveTo>
                    <a:pt x="658" y="353"/>
                  </a:moveTo>
                  <a:cubicBezTo>
                    <a:pt x="804" y="353"/>
                    <a:pt x="890" y="437"/>
                    <a:pt x="890" y="610"/>
                  </a:cubicBezTo>
                  <a:lnTo>
                    <a:pt x="890" y="641"/>
                  </a:lnTo>
                  <a:cubicBezTo>
                    <a:pt x="890" y="814"/>
                    <a:pt x="801" y="897"/>
                    <a:pt x="658" y="897"/>
                  </a:cubicBezTo>
                  <a:lnTo>
                    <a:pt x="402" y="897"/>
                  </a:lnTo>
                  <a:lnTo>
                    <a:pt x="402" y="353"/>
                  </a:lnTo>
                  <a:close/>
                  <a:moveTo>
                    <a:pt x="148" y="1"/>
                  </a:moveTo>
                  <a:cubicBezTo>
                    <a:pt x="59" y="1"/>
                    <a:pt x="0" y="60"/>
                    <a:pt x="0" y="121"/>
                  </a:cubicBezTo>
                  <a:lnTo>
                    <a:pt x="0" y="1766"/>
                  </a:lnTo>
                  <a:cubicBezTo>
                    <a:pt x="0" y="1849"/>
                    <a:pt x="99" y="1889"/>
                    <a:pt x="201" y="1889"/>
                  </a:cubicBezTo>
                  <a:cubicBezTo>
                    <a:pt x="300" y="1889"/>
                    <a:pt x="402" y="1849"/>
                    <a:pt x="402" y="1766"/>
                  </a:cubicBezTo>
                  <a:lnTo>
                    <a:pt x="402" y="1206"/>
                  </a:lnTo>
                  <a:lnTo>
                    <a:pt x="658" y="1206"/>
                  </a:lnTo>
                  <a:cubicBezTo>
                    <a:pt x="1014" y="1206"/>
                    <a:pt x="1292" y="1042"/>
                    <a:pt x="1292" y="610"/>
                  </a:cubicBezTo>
                  <a:lnTo>
                    <a:pt x="1292" y="594"/>
                  </a:lnTo>
                  <a:cubicBezTo>
                    <a:pt x="1292" y="161"/>
                    <a:pt x="1023" y="1"/>
                    <a:pt x="68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85" name="Google Shape;19685;p69"/>
            <p:cNvSpPr/>
            <p:nvPr/>
          </p:nvSpPr>
          <p:spPr>
            <a:xfrm>
              <a:off x="2824613" y="3957250"/>
              <a:ext cx="31775" cy="47250"/>
            </a:xfrm>
            <a:custGeom>
              <a:avLst/>
              <a:gdLst/>
              <a:ahLst/>
              <a:cxnLst/>
              <a:rect l="l" t="t" r="r" b="b"/>
              <a:pathLst>
                <a:path w="1271" h="1890" extrusionOk="0">
                  <a:moveTo>
                    <a:pt x="634" y="353"/>
                  </a:moveTo>
                  <a:cubicBezTo>
                    <a:pt x="779" y="353"/>
                    <a:pt x="865" y="437"/>
                    <a:pt x="865" y="610"/>
                  </a:cubicBezTo>
                  <a:lnTo>
                    <a:pt x="865" y="1280"/>
                  </a:lnTo>
                  <a:cubicBezTo>
                    <a:pt x="865" y="1456"/>
                    <a:pt x="779" y="1537"/>
                    <a:pt x="634" y="1537"/>
                  </a:cubicBezTo>
                  <a:lnTo>
                    <a:pt x="402" y="1537"/>
                  </a:lnTo>
                  <a:lnTo>
                    <a:pt x="402" y="353"/>
                  </a:lnTo>
                  <a:close/>
                  <a:moveTo>
                    <a:pt x="176" y="1"/>
                  </a:moveTo>
                  <a:cubicBezTo>
                    <a:pt x="71" y="1"/>
                    <a:pt x="0" y="60"/>
                    <a:pt x="0" y="121"/>
                  </a:cubicBezTo>
                  <a:lnTo>
                    <a:pt x="0" y="1769"/>
                  </a:lnTo>
                  <a:cubicBezTo>
                    <a:pt x="0" y="1833"/>
                    <a:pt x="71" y="1889"/>
                    <a:pt x="176" y="1889"/>
                  </a:cubicBezTo>
                  <a:lnTo>
                    <a:pt x="634" y="1889"/>
                  </a:lnTo>
                  <a:cubicBezTo>
                    <a:pt x="989" y="1889"/>
                    <a:pt x="1270" y="1722"/>
                    <a:pt x="1270" y="1280"/>
                  </a:cubicBezTo>
                  <a:lnTo>
                    <a:pt x="1270" y="610"/>
                  </a:lnTo>
                  <a:cubicBezTo>
                    <a:pt x="1270" y="168"/>
                    <a:pt x="989" y="1"/>
                    <a:pt x="6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86" name="Google Shape;19686;p69"/>
            <p:cNvSpPr/>
            <p:nvPr/>
          </p:nvSpPr>
          <p:spPr>
            <a:xfrm>
              <a:off x="2787813" y="3957250"/>
              <a:ext cx="30400" cy="47250"/>
            </a:xfrm>
            <a:custGeom>
              <a:avLst/>
              <a:gdLst/>
              <a:ahLst/>
              <a:cxnLst/>
              <a:rect l="l" t="t" r="r" b="b"/>
              <a:pathLst>
                <a:path w="1216" h="1890" extrusionOk="0">
                  <a:moveTo>
                    <a:pt x="177" y="1"/>
                  </a:moveTo>
                  <a:cubicBezTo>
                    <a:pt x="87" y="1"/>
                    <a:pt x="1" y="44"/>
                    <a:pt x="1" y="124"/>
                  </a:cubicBezTo>
                  <a:lnTo>
                    <a:pt x="1" y="1766"/>
                  </a:lnTo>
                  <a:cubicBezTo>
                    <a:pt x="1" y="1846"/>
                    <a:pt x="87" y="1889"/>
                    <a:pt x="177" y="1889"/>
                  </a:cubicBezTo>
                  <a:lnTo>
                    <a:pt x="1095" y="1889"/>
                  </a:lnTo>
                  <a:cubicBezTo>
                    <a:pt x="1182" y="1889"/>
                    <a:pt x="1216" y="1799"/>
                    <a:pt x="1216" y="1716"/>
                  </a:cubicBezTo>
                  <a:cubicBezTo>
                    <a:pt x="1216" y="1620"/>
                    <a:pt x="1172" y="1537"/>
                    <a:pt x="1095" y="1537"/>
                  </a:cubicBezTo>
                  <a:lnTo>
                    <a:pt x="403" y="1537"/>
                  </a:lnTo>
                  <a:lnTo>
                    <a:pt x="403" y="1098"/>
                  </a:lnTo>
                  <a:lnTo>
                    <a:pt x="789" y="1098"/>
                  </a:lnTo>
                  <a:cubicBezTo>
                    <a:pt x="876" y="1098"/>
                    <a:pt x="913" y="1018"/>
                    <a:pt x="913" y="946"/>
                  </a:cubicBezTo>
                  <a:cubicBezTo>
                    <a:pt x="913" y="863"/>
                    <a:pt x="866" y="789"/>
                    <a:pt x="789" y="789"/>
                  </a:cubicBezTo>
                  <a:lnTo>
                    <a:pt x="403" y="789"/>
                  </a:lnTo>
                  <a:lnTo>
                    <a:pt x="403" y="353"/>
                  </a:lnTo>
                  <a:lnTo>
                    <a:pt x="1095" y="353"/>
                  </a:lnTo>
                  <a:cubicBezTo>
                    <a:pt x="1172" y="353"/>
                    <a:pt x="1216" y="270"/>
                    <a:pt x="1216" y="174"/>
                  </a:cubicBezTo>
                  <a:cubicBezTo>
                    <a:pt x="1216" y="90"/>
                    <a:pt x="1182" y="1"/>
                    <a:pt x="109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87" name="Google Shape;19687;p69"/>
            <p:cNvSpPr/>
            <p:nvPr/>
          </p:nvSpPr>
          <p:spPr>
            <a:xfrm>
              <a:off x="2707613" y="3957250"/>
              <a:ext cx="31725" cy="47625"/>
            </a:xfrm>
            <a:custGeom>
              <a:avLst/>
              <a:gdLst/>
              <a:ahLst/>
              <a:cxnLst/>
              <a:rect l="l" t="t" r="r" b="b"/>
              <a:pathLst>
                <a:path w="1269" h="1905" extrusionOk="0">
                  <a:moveTo>
                    <a:pt x="634" y="353"/>
                  </a:moveTo>
                  <a:cubicBezTo>
                    <a:pt x="777" y="353"/>
                    <a:pt x="866" y="433"/>
                    <a:pt x="866" y="610"/>
                  </a:cubicBezTo>
                  <a:lnTo>
                    <a:pt x="866" y="1296"/>
                  </a:lnTo>
                  <a:cubicBezTo>
                    <a:pt x="866" y="1472"/>
                    <a:pt x="777" y="1552"/>
                    <a:pt x="634" y="1552"/>
                  </a:cubicBezTo>
                  <a:cubicBezTo>
                    <a:pt x="489" y="1552"/>
                    <a:pt x="403" y="1472"/>
                    <a:pt x="403" y="1296"/>
                  </a:cubicBezTo>
                  <a:lnTo>
                    <a:pt x="403" y="610"/>
                  </a:lnTo>
                  <a:cubicBezTo>
                    <a:pt x="403" y="433"/>
                    <a:pt x="489" y="353"/>
                    <a:pt x="634" y="353"/>
                  </a:cubicBezTo>
                  <a:close/>
                  <a:moveTo>
                    <a:pt x="634" y="1"/>
                  </a:moveTo>
                  <a:cubicBezTo>
                    <a:pt x="276" y="1"/>
                    <a:pt x="1" y="168"/>
                    <a:pt x="1" y="610"/>
                  </a:cubicBezTo>
                  <a:lnTo>
                    <a:pt x="1" y="1296"/>
                  </a:lnTo>
                  <a:cubicBezTo>
                    <a:pt x="1" y="1741"/>
                    <a:pt x="276" y="1905"/>
                    <a:pt x="634" y="1905"/>
                  </a:cubicBezTo>
                  <a:cubicBezTo>
                    <a:pt x="990" y="1905"/>
                    <a:pt x="1268" y="1741"/>
                    <a:pt x="1268" y="1296"/>
                  </a:cubicBezTo>
                  <a:lnTo>
                    <a:pt x="1268" y="610"/>
                  </a:lnTo>
                  <a:cubicBezTo>
                    <a:pt x="1268" y="168"/>
                    <a:pt x="990" y="1"/>
                    <a:pt x="63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88" name="Google Shape;19688;p69"/>
            <p:cNvSpPr/>
            <p:nvPr/>
          </p:nvSpPr>
          <p:spPr>
            <a:xfrm>
              <a:off x="2668363" y="3957325"/>
              <a:ext cx="32875" cy="47550"/>
            </a:xfrm>
            <a:custGeom>
              <a:avLst/>
              <a:gdLst/>
              <a:ahLst/>
              <a:cxnLst/>
              <a:rect l="l" t="t" r="r" b="b"/>
              <a:pathLst>
                <a:path w="1315" h="1902" extrusionOk="0">
                  <a:moveTo>
                    <a:pt x="662" y="350"/>
                  </a:moveTo>
                  <a:cubicBezTo>
                    <a:pt x="804" y="350"/>
                    <a:pt x="894" y="412"/>
                    <a:pt x="894" y="591"/>
                  </a:cubicBezTo>
                  <a:cubicBezTo>
                    <a:pt x="894" y="770"/>
                    <a:pt x="804" y="829"/>
                    <a:pt x="662" y="829"/>
                  </a:cubicBezTo>
                  <a:lnTo>
                    <a:pt x="662" y="832"/>
                  </a:lnTo>
                  <a:lnTo>
                    <a:pt x="406" y="832"/>
                  </a:lnTo>
                  <a:lnTo>
                    <a:pt x="406" y="350"/>
                  </a:lnTo>
                  <a:close/>
                  <a:moveTo>
                    <a:pt x="122" y="1"/>
                  </a:moveTo>
                  <a:cubicBezTo>
                    <a:pt x="57" y="1"/>
                    <a:pt x="1" y="55"/>
                    <a:pt x="4" y="121"/>
                  </a:cubicBezTo>
                  <a:lnTo>
                    <a:pt x="4" y="1763"/>
                  </a:lnTo>
                  <a:cubicBezTo>
                    <a:pt x="4" y="1846"/>
                    <a:pt x="103" y="1886"/>
                    <a:pt x="205" y="1886"/>
                  </a:cubicBezTo>
                  <a:cubicBezTo>
                    <a:pt x="304" y="1886"/>
                    <a:pt x="406" y="1846"/>
                    <a:pt x="406" y="1763"/>
                  </a:cubicBezTo>
                  <a:lnTo>
                    <a:pt x="406" y="1141"/>
                  </a:lnTo>
                  <a:lnTo>
                    <a:pt x="579" y="1141"/>
                  </a:lnTo>
                  <a:lnTo>
                    <a:pt x="931" y="1827"/>
                  </a:lnTo>
                  <a:cubicBezTo>
                    <a:pt x="955" y="1874"/>
                    <a:pt x="1000" y="1902"/>
                    <a:pt x="1053" y="1902"/>
                  </a:cubicBezTo>
                  <a:cubicBezTo>
                    <a:pt x="1055" y="1902"/>
                    <a:pt x="1058" y="1902"/>
                    <a:pt x="1061" y="1902"/>
                  </a:cubicBezTo>
                  <a:cubicBezTo>
                    <a:pt x="1178" y="1902"/>
                    <a:pt x="1314" y="1793"/>
                    <a:pt x="1314" y="1695"/>
                  </a:cubicBezTo>
                  <a:cubicBezTo>
                    <a:pt x="1314" y="1676"/>
                    <a:pt x="1308" y="1661"/>
                    <a:pt x="1302" y="1648"/>
                  </a:cubicBezTo>
                  <a:lnTo>
                    <a:pt x="984" y="1076"/>
                  </a:lnTo>
                  <a:cubicBezTo>
                    <a:pt x="1166" y="1005"/>
                    <a:pt x="1296" y="842"/>
                    <a:pt x="1296" y="551"/>
                  </a:cubicBezTo>
                  <a:cubicBezTo>
                    <a:pt x="1296" y="131"/>
                    <a:pt x="1015" y="1"/>
                    <a:pt x="662" y="1"/>
                  </a:cubicBezTo>
                  <a:lnTo>
                    <a:pt x="128" y="1"/>
                  </a:lnTo>
                  <a:cubicBezTo>
                    <a:pt x="126" y="1"/>
                    <a:pt x="124" y="1"/>
                    <a:pt x="12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89" name="Google Shape;19689;p69"/>
            <p:cNvSpPr/>
            <p:nvPr/>
          </p:nvSpPr>
          <p:spPr>
            <a:xfrm>
              <a:off x="2524363" y="3817725"/>
              <a:ext cx="355275" cy="326225"/>
            </a:xfrm>
            <a:custGeom>
              <a:avLst/>
              <a:gdLst/>
              <a:ahLst/>
              <a:cxnLst/>
              <a:rect l="l" t="t" r="r" b="b"/>
              <a:pathLst>
                <a:path w="14211" h="13049" extrusionOk="0">
                  <a:moveTo>
                    <a:pt x="7105" y="2777"/>
                  </a:moveTo>
                  <a:cubicBezTo>
                    <a:pt x="8068" y="2777"/>
                    <a:pt x="9031" y="3146"/>
                    <a:pt x="9763" y="3885"/>
                  </a:cubicBezTo>
                  <a:lnTo>
                    <a:pt x="4447" y="3885"/>
                  </a:lnTo>
                  <a:cubicBezTo>
                    <a:pt x="5180" y="3146"/>
                    <a:pt x="6143" y="2777"/>
                    <a:pt x="7105" y="2777"/>
                  </a:cubicBezTo>
                  <a:close/>
                  <a:moveTo>
                    <a:pt x="7122" y="556"/>
                  </a:moveTo>
                  <a:cubicBezTo>
                    <a:pt x="9390" y="556"/>
                    <a:pt x="11459" y="1847"/>
                    <a:pt x="12461" y="3885"/>
                  </a:cubicBezTo>
                  <a:lnTo>
                    <a:pt x="10502" y="3885"/>
                  </a:lnTo>
                  <a:cubicBezTo>
                    <a:pt x="9641" y="2777"/>
                    <a:pt x="8373" y="2223"/>
                    <a:pt x="7105" y="2223"/>
                  </a:cubicBezTo>
                  <a:cubicBezTo>
                    <a:pt x="5837" y="2223"/>
                    <a:pt x="4569" y="2777"/>
                    <a:pt x="3709" y="3885"/>
                  </a:cubicBezTo>
                  <a:lnTo>
                    <a:pt x="3029" y="3885"/>
                  </a:lnTo>
                  <a:cubicBezTo>
                    <a:pt x="3945" y="2469"/>
                    <a:pt x="5496" y="1667"/>
                    <a:pt x="7105" y="1667"/>
                  </a:cubicBezTo>
                  <a:cubicBezTo>
                    <a:pt x="7684" y="1667"/>
                    <a:pt x="8271" y="1771"/>
                    <a:pt x="8839" y="1987"/>
                  </a:cubicBezTo>
                  <a:cubicBezTo>
                    <a:pt x="8871" y="1999"/>
                    <a:pt x="8903" y="2005"/>
                    <a:pt x="8936" y="2005"/>
                  </a:cubicBezTo>
                  <a:cubicBezTo>
                    <a:pt x="9048" y="2005"/>
                    <a:pt x="9154" y="1937"/>
                    <a:pt x="9195" y="1827"/>
                  </a:cubicBezTo>
                  <a:cubicBezTo>
                    <a:pt x="9250" y="1681"/>
                    <a:pt x="9179" y="1521"/>
                    <a:pt x="9037" y="1468"/>
                  </a:cubicBezTo>
                  <a:cubicBezTo>
                    <a:pt x="8404" y="1227"/>
                    <a:pt x="7751" y="1112"/>
                    <a:pt x="7108" y="1112"/>
                  </a:cubicBezTo>
                  <a:cubicBezTo>
                    <a:pt x="5194" y="1112"/>
                    <a:pt x="3360" y="2130"/>
                    <a:pt x="2380" y="3885"/>
                  </a:cubicBezTo>
                  <a:lnTo>
                    <a:pt x="1752" y="3885"/>
                  </a:lnTo>
                  <a:cubicBezTo>
                    <a:pt x="2751" y="1847"/>
                    <a:pt x="4821" y="556"/>
                    <a:pt x="7089" y="556"/>
                  </a:cubicBezTo>
                  <a:cubicBezTo>
                    <a:pt x="7094" y="556"/>
                    <a:pt x="7100" y="556"/>
                    <a:pt x="7105" y="557"/>
                  </a:cubicBezTo>
                  <a:cubicBezTo>
                    <a:pt x="7111" y="556"/>
                    <a:pt x="7116" y="556"/>
                    <a:pt x="7122" y="556"/>
                  </a:cubicBezTo>
                  <a:close/>
                  <a:moveTo>
                    <a:pt x="13515" y="4438"/>
                  </a:moveTo>
                  <a:cubicBezTo>
                    <a:pt x="13592" y="4441"/>
                    <a:pt x="13654" y="4503"/>
                    <a:pt x="13657" y="4580"/>
                  </a:cubicBezTo>
                  <a:lnTo>
                    <a:pt x="13657" y="8468"/>
                  </a:lnTo>
                  <a:cubicBezTo>
                    <a:pt x="13654" y="8546"/>
                    <a:pt x="13592" y="8611"/>
                    <a:pt x="13515" y="8611"/>
                  </a:cubicBezTo>
                  <a:lnTo>
                    <a:pt x="699" y="8611"/>
                  </a:lnTo>
                  <a:cubicBezTo>
                    <a:pt x="618" y="8611"/>
                    <a:pt x="556" y="8546"/>
                    <a:pt x="553" y="8468"/>
                  </a:cubicBezTo>
                  <a:lnTo>
                    <a:pt x="553" y="4580"/>
                  </a:lnTo>
                  <a:cubicBezTo>
                    <a:pt x="556" y="4503"/>
                    <a:pt x="618" y="4441"/>
                    <a:pt x="699" y="4438"/>
                  </a:cubicBezTo>
                  <a:close/>
                  <a:moveTo>
                    <a:pt x="9763" y="9167"/>
                  </a:moveTo>
                  <a:cubicBezTo>
                    <a:pt x="9031" y="9904"/>
                    <a:pt x="8068" y="10273"/>
                    <a:pt x="7105" y="10273"/>
                  </a:cubicBezTo>
                  <a:cubicBezTo>
                    <a:pt x="6143" y="10273"/>
                    <a:pt x="5180" y="9904"/>
                    <a:pt x="4447" y="9167"/>
                  </a:cubicBezTo>
                  <a:close/>
                  <a:moveTo>
                    <a:pt x="12461" y="9167"/>
                  </a:moveTo>
                  <a:cubicBezTo>
                    <a:pt x="11458" y="11204"/>
                    <a:pt x="9385" y="12495"/>
                    <a:pt x="7113" y="12495"/>
                  </a:cubicBezTo>
                  <a:cubicBezTo>
                    <a:pt x="7111" y="12495"/>
                    <a:pt x="7108" y="12495"/>
                    <a:pt x="7105" y="12495"/>
                  </a:cubicBezTo>
                  <a:cubicBezTo>
                    <a:pt x="7103" y="12495"/>
                    <a:pt x="7100" y="12495"/>
                    <a:pt x="7097" y="12495"/>
                  </a:cubicBezTo>
                  <a:cubicBezTo>
                    <a:pt x="4826" y="12495"/>
                    <a:pt x="2753" y="11204"/>
                    <a:pt x="1752" y="9167"/>
                  </a:cubicBezTo>
                  <a:lnTo>
                    <a:pt x="3709" y="9167"/>
                  </a:lnTo>
                  <a:cubicBezTo>
                    <a:pt x="4525" y="10215"/>
                    <a:pt x="5776" y="10826"/>
                    <a:pt x="7105" y="10826"/>
                  </a:cubicBezTo>
                  <a:cubicBezTo>
                    <a:pt x="8434" y="10826"/>
                    <a:pt x="9689" y="10215"/>
                    <a:pt x="10502" y="9167"/>
                  </a:cubicBezTo>
                  <a:lnTo>
                    <a:pt x="11185" y="9167"/>
                  </a:lnTo>
                  <a:cubicBezTo>
                    <a:pt x="10266" y="10581"/>
                    <a:pt x="8713" y="11383"/>
                    <a:pt x="7104" y="11383"/>
                  </a:cubicBezTo>
                  <a:cubicBezTo>
                    <a:pt x="6526" y="11383"/>
                    <a:pt x="5940" y="11280"/>
                    <a:pt x="5375" y="11064"/>
                  </a:cubicBezTo>
                  <a:cubicBezTo>
                    <a:pt x="5341" y="11052"/>
                    <a:pt x="5307" y="11046"/>
                    <a:pt x="5273" y="11046"/>
                  </a:cubicBezTo>
                  <a:cubicBezTo>
                    <a:pt x="5161" y="11046"/>
                    <a:pt x="5056" y="11113"/>
                    <a:pt x="5016" y="11225"/>
                  </a:cubicBezTo>
                  <a:cubicBezTo>
                    <a:pt x="4960" y="11367"/>
                    <a:pt x="5032" y="11528"/>
                    <a:pt x="5177" y="11584"/>
                  </a:cubicBezTo>
                  <a:cubicBezTo>
                    <a:pt x="5809" y="11825"/>
                    <a:pt x="6461" y="11940"/>
                    <a:pt x="7104" y="11940"/>
                  </a:cubicBezTo>
                  <a:cubicBezTo>
                    <a:pt x="9017" y="11940"/>
                    <a:pt x="10850" y="10922"/>
                    <a:pt x="11831" y="9167"/>
                  </a:cubicBezTo>
                  <a:close/>
                  <a:moveTo>
                    <a:pt x="7105" y="0"/>
                  </a:moveTo>
                  <a:cubicBezTo>
                    <a:pt x="4525" y="0"/>
                    <a:pt x="2185" y="1524"/>
                    <a:pt x="1140" y="3885"/>
                  </a:cubicBezTo>
                  <a:lnTo>
                    <a:pt x="699" y="3885"/>
                  </a:lnTo>
                  <a:cubicBezTo>
                    <a:pt x="312" y="3885"/>
                    <a:pt x="0" y="4197"/>
                    <a:pt x="0" y="4580"/>
                  </a:cubicBezTo>
                  <a:lnTo>
                    <a:pt x="0" y="8468"/>
                  </a:lnTo>
                  <a:cubicBezTo>
                    <a:pt x="0" y="8852"/>
                    <a:pt x="312" y="9164"/>
                    <a:pt x="699" y="9164"/>
                  </a:cubicBezTo>
                  <a:lnTo>
                    <a:pt x="1140" y="9164"/>
                  </a:lnTo>
                  <a:cubicBezTo>
                    <a:pt x="2185" y="11525"/>
                    <a:pt x="4525" y="13049"/>
                    <a:pt x="7105" y="13049"/>
                  </a:cubicBezTo>
                  <a:cubicBezTo>
                    <a:pt x="9686" y="13049"/>
                    <a:pt x="12026" y="11525"/>
                    <a:pt x="13073" y="9164"/>
                  </a:cubicBezTo>
                  <a:lnTo>
                    <a:pt x="13515" y="9164"/>
                  </a:lnTo>
                  <a:cubicBezTo>
                    <a:pt x="13898" y="9164"/>
                    <a:pt x="14211" y="8852"/>
                    <a:pt x="14211" y="8468"/>
                  </a:cubicBezTo>
                  <a:lnTo>
                    <a:pt x="14211" y="4580"/>
                  </a:lnTo>
                  <a:cubicBezTo>
                    <a:pt x="14207" y="4197"/>
                    <a:pt x="13898" y="3888"/>
                    <a:pt x="13515" y="3885"/>
                  </a:cubicBezTo>
                  <a:lnTo>
                    <a:pt x="13073" y="3885"/>
                  </a:lnTo>
                  <a:cubicBezTo>
                    <a:pt x="12026" y="1524"/>
                    <a:pt x="9689" y="0"/>
                    <a:pt x="710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90" name="Google Shape;19690;p69"/>
            <p:cNvSpPr/>
            <p:nvPr/>
          </p:nvSpPr>
          <p:spPr>
            <a:xfrm>
              <a:off x="2758088" y="3862650"/>
              <a:ext cx="15775" cy="13875"/>
            </a:xfrm>
            <a:custGeom>
              <a:avLst/>
              <a:gdLst/>
              <a:ahLst/>
              <a:cxnLst/>
              <a:rect l="l" t="t" r="r" b="b"/>
              <a:pathLst>
                <a:path w="631" h="555" extrusionOk="0">
                  <a:moveTo>
                    <a:pt x="316" y="1"/>
                  </a:moveTo>
                  <a:cubicBezTo>
                    <a:pt x="221" y="1"/>
                    <a:pt x="129" y="50"/>
                    <a:pt x="77" y="138"/>
                  </a:cubicBezTo>
                  <a:cubicBezTo>
                    <a:pt x="0" y="271"/>
                    <a:pt x="43" y="441"/>
                    <a:pt x="176" y="518"/>
                  </a:cubicBezTo>
                  <a:lnTo>
                    <a:pt x="189" y="524"/>
                  </a:lnTo>
                  <a:cubicBezTo>
                    <a:pt x="229" y="545"/>
                    <a:pt x="272" y="555"/>
                    <a:pt x="314" y="555"/>
                  </a:cubicBezTo>
                  <a:cubicBezTo>
                    <a:pt x="412" y="555"/>
                    <a:pt x="508" y="503"/>
                    <a:pt x="559" y="410"/>
                  </a:cubicBezTo>
                  <a:cubicBezTo>
                    <a:pt x="631" y="280"/>
                    <a:pt x="587" y="116"/>
                    <a:pt x="461" y="39"/>
                  </a:cubicBezTo>
                  <a:lnTo>
                    <a:pt x="457" y="39"/>
                  </a:lnTo>
                  <a:cubicBezTo>
                    <a:pt x="413" y="13"/>
                    <a:pt x="364" y="1"/>
                    <a:pt x="3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91" name="Google Shape;19691;p69"/>
            <p:cNvSpPr/>
            <p:nvPr/>
          </p:nvSpPr>
          <p:spPr>
            <a:xfrm>
              <a:off x="2629663" y="4085025"/>
              <a:ext cx="16475" cy="14225"/>
            </a:xfrm>
            <a:custGeom>
              <a:avLst/>
              <a:gdLst/>
              <a:ahLst/>
              <a:cxnLst/>
              <a:rect l="l" t="t" r="r" b="b"/>
              <a:pathLst>
                <a:path w="659" h="569" extrusionOk="0">
                  <a:moveTo>
                    <a:pt x="319" y="0"/>
                  </a:moveTo>
                  <a:cubicBezTo>
                    <a:pt x="223" y="0"/>
                    <a:pt x="129" y="51"/>
                    <a:pt x="78" y="141"/>
                  </a:cubicBezTo>
                  <a:cubicBezTo>
                    <a:pt x="1" y="277"/>
                    <a:pt x="50" y="450"/>
                    <a:pt x="189" y="524"/>
                  </a:cubicBezTo>
                  <a:lnTo>
                    <a:pt x="195" y="527"/>
                  </a:lnTo>
                  <a:cubicBezTo>
                    <a:pt x="240" y="555"/>
                    <a:pt x="290" y="569"/>
                    <a:pt x="340" y="569"/>
                  </a:cubicBezTo>
                  <a:cubicBezTo>
                    <a:pt x="436" y="569"/>
                    <a:pt x="530" y="518"/>
                    <a:pt x="582" y="428"/>
                  </a:cubicBezTo>
                  <a:cubicBezTo>
                    <a:pt x="659" y="292"/>
                    <a:pt x="609" y="119"/>
                    <a:pt x="470" y="45"/>
                  </a:cubicBezTo>
                  <a:lnTo>
                    <a:pt x="464" y="42"/>
                  </a:lnTo>
                  <a:cubicBezTo>
                    <a:pt x="419" y="13"/>
                    <a:pt x="369" y="0"/>
                    <a:pt x="3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692" name="Google Shape;19692;p69"/>
          <p:cNvGrpSpPr/>
          <p:nvPr/>
        </p:nvGrpSpPr>
        <p:grpSpPr>
          <a:xfrm>
            <a:off x="1754488" y="3856125"/>
            <a:ext cx="355275" cy="249500"/>
            <a:chOff x="1754488" y="3856125"/>
            <a:chExt cx="355275" cy="249500"/>
          </a:xfrm>
        </p:grpSpPr>
        <p:sp>
          <p:nvSpPr>
            <p:cNvPr id="19693" name="Google Shape;19693;p69"/>
            <p:cNvSpPr/>
            <p:nvPr/>
          </p:nvSpPr>
          <p:spPr>
            <a:xfrm>
              <a:off x="1832688" y="3951000"/>
              <a:ext cx="13925" cy="14075"/>
            </a:xfrm>
            <a:custGeom>
              <a:avLst/>
              <a:gdLst/>
              <a:ahLst/>
              <a:cxnLst/>
              <a:rect l="l" t="t" r="r" b="b"/>
              <a:pathLst>
                <a:path w="557" h="563" extrusionOk="0">
                  <a:moveTo>
                    <a:pt x="278" y="0"/>
                  </a:moveTo>
                  <a:cubicBezTo>
                    <a:pt x="124" y="0"/>
                    <a:pt x="0" y="124"/>
                    <a:pt x="0" y="279"/>
                  </a:cubicBezTo>
                  <a:lnTo>
                    <a:pt x="0" y="285"/>
                  </a:lnTo>
                  <a:cubicBezTo>
                    <a:pt x="0" y="439"/>
                    <a:pt x="124" y="563"/>
                    <a:pt x="278" y="563"/>
                  </a:cubicBezTo>
                  <a:cubicBezTo>
                    <a:pt x="433" y="563"/>
                    <a:pt x="556" y="439"/>
                    <a:pt x="556" y="285"/>
                  </a:cubicBezTo>
                  <a:lnTo>
                    <a:pt x="556" y="279"/>
                  </a:lnTo>
                  <a:cubicBezTo>
                    <a:pt x="556" y="124"/>
                    <a:pt x="433" y="0"/>
                    <a:pt x="2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94" name="Google Shape;19694;p69"/>
            <p:cNvSpPr/>
            <p:nvPr/>
          </p:nvSpPr>
          <p:spPr>
            <a:xfrm>
              <a:off x="1832513" y="3971175"/>
              <a:ext cx="14250" cy="49550"/>
            </a:xfrm>
            <a:custGeom>
              <a:avLst/>
              <a:gdLst/>
              <a:ahLst/>
              <a:cxnLst/>
              <a:rect l="l" t="t" r="r" b="b"/>
              <a:pathLst>
                <a:path w="570" h="1982" extrusionOk="0">
                  <a:moveTo>
                    <a:pt x="291" y="0"/>
                  </a:moveTo>
                  <a:cubicBezTo>
                    <a:pt x="289" y="0"/>
                    <a:pt x="287" y="0"/>
                    <a:pt x="285" y="0"/>
                  </a:cubicBezTo>
                  <a:cubicBezTo>
                    <a:pt x="131" y="0"/>
                    <a:pt x="7" y="124"/>
                    <a:pt x="7" y="275"/>
                  </a:cubicBezTo>
                  <a:lnTo>
                    <a:pt x="7" y="1694"/>
                  </a:lnTo>
                  <a:cubicBezTo>
                    <a:pt x="1" y="1851"/>
                    <a:pt x="128" y="1981"/>
                    <a:pt x="285" y="1981"/>
                  </a:cubicBezTo>
                  <a:cubicBezTo>
                    <a:pt x="443" y="1981"/>
                    <a:pt x="570" y="1851"/>
                    <a:pt x="563" y="1694"/>
                  </a:cubicBezTo>
                  <a:lnTo>
                    <a:pt x="563" y="275"/>
                  </a:lnTo>
                  <a:cubicBezTo>
                    <a:pt x="563" y="126"/>
                    <a:pt x="443" y="0"/>
                    <a:pt x="29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95" name="Google Shape;19695;p69"/>
            <p:cNvSpPr/>
            <p:nvPr/>
          </p:nvSpPr>
          <p:spPr>
            <a:xfrm>
              <a:off x="2047163" y="3987475"/>
              <a:ext cx="39575" cy="11925"/>
            </a:xfrm>
            <a:custGeom>
              <a:avLst/>
              <a:gdLst/>
              <a:ahLst/>
              <a:cxnLst/>
              <a:rect l="l" t="t" r="r" b="b"/>
              <a:pathLst>
                <a:path w="1583" h="477" extrusionOk="0">
                  <a:moveTo>
                    <a:pt x="1583" y="476"/>
                  </a:moveTo>
                  <a:lnTo>
                    <a:pt x="1" y="0"/>
                  </a:ln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96" name="Google Shape;19696;p69"/>
            <p:cNvSpPr/>
            <p:nvPr/>
          </p:nvSpPr>
          <p:spPr>
            <a:xfrm>
              <a:off x="1754488" y="3856125"/>
              <a:ext cx="355275" cy="249500"/>
            </a:xfrm>
            <a:custGeom>
              <a:avLst/>
              <a:gdLst/>
              <a:ahLst/>
              <a:cxnLst/>
              <a:rect l="l" t="t" r="r" b="b"/>
              <a:pathLst>
                <a:path w="14211" h="9980" extrusionOk="0">
                  <a:moveTo>
                    <a:pt x="13655" y="3060"/>
                  </a:moveTo>
                  <a:lnTo>
                    <a:pt x="13655" y="3384"/>
                  </a:lnTo>
                  <a:cubicBezTo>
                    <a:pt x="13655" y="3465"/>
                    <a:pt x="13608" y="3542"/>
                    <a:pt x="13534" y="3576"/>
                  </a:cubicBezTo>
                  <a:cubicBezTo>
                    <a:pt x="13528" y="3579"/>
                    <a:pt x="13522" y="3582"/>
                    <a:pt x="13516" y="3585"/>
                  </a:cubicBezTo>
                  <a:lnTo>
                    <a:pt x="11559" y="4713"/>
                  </a:lnTo>
                  <a:cubicBezTo>
                    <a:pt x="11525" y="4733"/>
                    <a:pt x="11488" y="4743"/>
                    <a:pt x="11451" y="4743"/>
                  </a:cubicBezTo>
                  <a:cubicBezTo>
                    <a:pt x="11415" y="4743"/>
                    <a:pt x="11378" y="4733"/>
                    <a:pt x="11346" y="4713"/>
                  </a:cubicBezTo>
                  <a:lnTo>
                    <a:pt x="9356" y="3567"/>
                  </a:lnTo>
                  <a:cubicBezTo>
                    <a:pt x="9291" y="3527"/>
                    <a:pt x="9251" y="3459"/>
                    <a:pt x="9251" y="3381"/>
                  </a:cubicBezTo>
                  <a:lnTo>
                    <a:pt x="9251" y="3360"/>
                  </a:lnTo>
                  <a:lnTo>
                    <a:pt x="9251" y="3060"/>
                  </a:lnTo>
                  <a:close/>
                  <a:moveTo>
                    <a:pt x="13655" y="4148"/>
                  </a:moveTo>
                  <a:lnTo>
                    <a:pt x="13655" y="5316"/>
                  </a:lnTo>
                  <a:lnTo>
                    <a:pt x="12851" y="4611"/>
                  </a:lnTo>
                  <a:lnTo>
                    <a:pt x="13655" y="4148"/>
                  </a:lnTo>
                  <a:close/>
                  <a:moveTo>
                    <a:pt x="9251" y="4145"/>
                  </a:moveTo>
                  <a:lnTo>
                    <a:pt x="10073" y="4621"/>
                  </a:lnTo>
                  <a:cubicBezTo>
                    <a:pt x="10076" y="4621"/>
                    <a:pt x="10076" y="4624"/>
                    <a:pt x="10079" y="4624"/>
                  </a:cubicBezTo>
                  <a:lnTo>
                    <a:pt x="9251" y="5350"/>
                  </a:lnTo>
                  <a:lnTo>
                    <a:pt x="9251" y="4145"/>
                  </a:lnTo>
                  <a:close/>
                  <a:moveTo>
                    <a:pt x="12341" y="4902"/>
                  </a:moveTo>
                  <a:lnTo>
                    <a:pt x="13287" y="5733"/>
                  </a:lnTo>
                  <a:lnTo>
                    <a:pt x="9658" y="5733"/>
                  </a:lnTo>
                  <a:lnTo>
                    <a:pt x="10586" y="4914"/>
                  </a:lnTo>
                  <a:lnTo>
                    <a:pt x="11704" y="5254"/>
                  </a:lnTo>
                  <a:cubicBezTo>
                    <a:pt x="11748" y="5239"/>
                    <a:pt x="11791" y="5220"/>
                    <a:pt x="11834" y="5195"/>
                  </a:cubicBezTo>
                  <a:lnTo>
                    <a:pt x="12341" y="4902"/>
                  </a:lnTo>
                  <a:close/>
                  <a:moveTo>
                    <a:pt x="11636" y="1666"/>
                  </a:moveTo>
                  <a:lnTo>
                    <a:pt x="11636" y="2507"/>
                  </a:lnTo>
                  <a:lnTo>
                    <a:pt x="9173" y="2507"/>
                  </a:lnTo>
                  <a:cubicBezTo>
                    <a:pt x="8907" y="2507"/>
                    <a:pt x="8694" y="2720"/>
                    <a:pt x="8694" y="2986"/>
                  </a:cubicBezTo>
                  <a:lnTo>
                    <a:pt x="8694" y="5807"/>
                  </a:lnTo>
                  <a:cubicBezTo>
                    <a:pt x="8694" y="5906"/>
                    <a:pt x="8725" y="6005"/>
                    <a:pt x="8784" y="6086"/>
                  </a:cubicBezTo>
                  <a:cubicBezTo>
                    <a:pt x="8787" y="6092"/>
                    <a:pt x="8790" y="6098"/>
                    <a:pt x="8796" y="6101"/>
                  </a:cubicBezTo>
                  <a:cubicBezTo>
                    <a:pt x="8886" y="6218"/>
                    <a:pt x="9025" y="6286"/>
                    <a:pt x="9173" y="6286"/>
                  </a:cubicBezTo>
                  <a:lnTo>
                    <a:pt x="11636" y="6286"/>
                  </a:lnTo>
                  <a:lnTo>
                    <a:pt x="11636" y="7127"/>
                  </a:lnTo>
                  <a:lnTo>
                    <a:pt x="2575" y="7127"/>
                  </a:lnTo>
                  <a:lnTo>
                    <a:pt x="2575" y="1666"/>
                  </a:lnTo>
                  <a:close/>
                  <a:moveTo>
                    <a:pt x="12255" y="553"/>
                  </a:moveTo>
                  <a:cubicBezTo>
                    <a:pt x="12523" y="557"/>
                    <a:pt x="12743" y="773"/>
                    <a:pt x="12743" y="1045"/>
                  </a:cubicBezTo>
                  <a:lnTo>
                    <a:pt x="12743" y="2507"/>
                  </a:lnTo>
                  <a:lnTo>
                    <a:pt x="12187" y="2507"/>
                  </a:lnTo>
                  <a:lnTo>
                    <a:pt x="12187" y="1388"/>
                  </a:lnTo>
                  <a:cubicBezTo>
                    <a:pt x="12187" y="1233"/>
                    <a:pt x="12063" y="1110"/>
                    <a:pt x="11912" y="1110"/>
                  </a:cubicBezTo>
                  <a:lnTo>
                    <a:pt x="2297" y="1110"/>
                  </a:lnTo>
                  <a:cubicBezTo>
                    <a:pt x="2145" y="1110"/>
                    <a:pt x="2019" y="1233"/>
                    <a:pt x="2022" y="1388"/>
                  </a:cubicBezTo>
                  <a:lnTo>
                    <a:pt x="2022" y="7405"/>
                  </a:lnTo>
                  <a:cubicBezTo>
                    <a:pt x="2019" y="7557"/>
                    <a:pt x="2145" y="7680"/>
                    <a:pt x="2297" y="7680"/>
                  </a:cubicBezTo>
                  <a:lnTo>
                    <a:pt x="11912" y="7680"/>
                  </a:lnTo>
                  <a:cubicBezTo>
                    <a:pt x="12066" y="7680"/>
                    <a:pt x="12190" y="7557"/>
                    <a:pt x="12190" y="7405"/>
                  </a:cubicBezTo>
                  <a:lnTo>
                    <a:pt x="12190" y="6286"/>
                  </a:lnTo>
                  <a:lnTo>
                    <a:pt x="12743" y="6286"/>
                  </a:lnTo>
                  <a:lnTo>
                    <a:pt x="12743" y="8237"/>
                  </a:lnTo>
                  <a:lnTo>
                    <a:pt x="1462" y="8237"/>
                  </a:lnTo>
                  <a:lnTo>
                    <a:pt x="1465" y="1045"/>
                  </a:lnTo>
                  <a:cubicBezTo>
                    <a:pt x="1465" y="773"/>
                    <a:pt x="1685" y="557"/>
                    <a:pt x="1954" y="553"/>
                  </a:cubicBezTo>
                  <a:close/>
                  <a:moveTo>
                    <a:pt x="13655" y="8796"/>
                  </a:moveTo>
                  <a:lnTo>
                    <a:pt x="13655" y="9111"/>
                  </a:lnTo>
                  <a:cubicBezTo>
                    <a:pt x="13655" y="9281"/>
                    <a:pt x="13540" y="9426"/>
                    <a:pt x="13407" y="9426"/>
                  </a:cubicBezTo>
                  <a:lnTo>
                    <a:pt x="801" y="9426"/>
                  </a:lnTo>
                  <a:cubicBezTo>
                    <a:pt x="668" y="9426"/>
                    <a:pt x="554" y="9281"/>
                    <a:pt x="554" y="9111"/>
                  </a:cubicBezTo>
                  <a:lnTo>
                    <a:pt x="554" y="8796"/>
                  </a:lnTo>
                  <a:close/>
                  <a:moveTo>
                    <a:pt x="1954" y="0"/>
                  </a:moveTo>
                  <a:cubicBezTo>
                    <a:pt x="1379" y="3"/>
                    <a:pt x="912" y="470"/>
                    <a:pt x="912" y="1045"/>
                  </a:cubicBezTo>
                  <a:lnTo>
                    <a:pt x="912" y="8237"/>
                  </a:lnTo>
                  <a:lnTo>
                    <a:pt x="279" y="8237"/>
                  </a:lnTo>
                  <a:cubicBezTo>
                    <a:pt x="124" y="8237"/>
                    <a:pt x="0" y="8363"/>
                    <a:pt x="0" y="8515"/>
                  </a:cubicBezTo>
                  <a:lnTo>
                    <a:pt x="0" y="9108"/>
                  </a:lnTo>
                  <a:cubicBezTo>
                    <a:pt x="0" y="9590"/>
                    <a:pt x="359" y="9980"/>
                    <a:pt x="804" y="9980"/>
                  </a:cubicBezTo>
                  <a:lnTo>
                    <a:pt x="13407" y="9980"/>
                  </a:lnTo>
                  <a:cubicBezTo>
                    <a:pt x="13852" y="9980"/>
                    <a:pt x="14211" y="9590"/>
                    <a:pt x="14211" y="9108"/>
                  </a:cubicBezTo>
                  <a:lnTo>
                    <a:pt x="14211" y="8515"/>
                  </a:lnTo>
                  <a:cubicBezTo>
                    <a:pt x="14211" y="8363"/>
                    <a:pt x="14087" y="8237"/>
                    <a:pt x="13936" y="8237"/>
                  </a:cubicBezTo>
                  <a:lnTo>
                    <a:pt x="13299" y="8237"/>
                  </a:lnTo>
                  <a:lnTo>
                    <a:pt x="13299" y="6286"/>
                  </a:lnTo>
                  <a:lnTo>
                    <a:pt x="13732" y="6286"/>
                  </a:lnTo>
                  <a:cubicBezTo>
                    <a:pt x="13899" y="6286"/>
                    <a:pt x="14053" y="6200"/>
                    <a:pt x="14140" y="6058"/>
                  </a:cubicBezTo>
                  <a:cubicBezTo>
                    <a:pt x="14143" y="6052"/>
                    <a:pt x="14146" y="6045"/>
                    <a:pt x="14149" y="6039"/>
                  </a:cubicBezTo>
                  <a:cubicBezTo>
                    <a:pt x="14152" y="6033"/>
                    <a:pt x="14155" y="6027"/>
                    <a:pt x="14158" y="6024"/>
                  </a:cubicBezTo>
                  <a:cubicBezTo>
                    <a:pt x="14158" y="6021"/>
                    <a:pt x="14158" y="6021"/>
                    <a:pt x="14158" y="6021"/>
                  </a:cubicBezTo>
                  <a:cubicBezTo>
                    <a:pt x="14192" y="5953"/>
                    <a:pt x="14208" y="5882"/>
                    <a:pt x="14208" y="5807"/>
                  </a:cubicBezTo>
                  <a:lnTo>
                    <a:pt x="14208" y="2986"/>
                  </a:lnTo>
                  <a:cubicBezTo>
                    <a:pt x="14208" y="2720"/>
                    <a:pt x="13995" y="2507"/>
                    <a:pt x="13729" y="2507"/>
                  </a:cubicBezTo>
                  <a:lnTo>
                    <a:pt x="13299" y="2507"/>
                  </a:lnTo>
                  <a:lnTo>
                    <a:pt x="13299" y="1045"/>
                  </a:lnTo>
                  <a:cubicBezTo>
                    <a:pt x="13296" y="470"/>
                    <a:pt x="12829" y="3"/>
                    <a:pt x="1225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97" name="Google Shape;19697;p69"/>
            <p:cNvSpPr/>
            <p:nvPr/>
          </p:nvSpPr>
          <p:spPr>
            <a:xfrm>
              <a:off x="2019113" y="3978975"/>
              <a:ext cx="28075" cy="9600"/>
            </a:xfrm>
            <a:custGeom>
              <a:avLst/>
              <a:gdLst/>
              <a:ahLst/>
              <a:cxnLst/>
              <a:rect l="l" t="t" r="r" b="b"/>
              <a:pathLst>
                <a:path w="1123" h="384" extrusionOk="0">
                  <a:moveTo>
                    <a:pt x="1" y="0"/>
                  </a:moveTo>
                  <a:lnTo>
                    <a:pt x="480" y="278"/>
                  </a:lnTo>
                  <a:cubicBezTo>
                    <a:pt x="599" y="348"/>
                    <a:pt x="732" y="383"/>
                    <a:pt x="867" y="383"/>
                  </a:cubicBezTo>
                  <a:cubicBezTo>
                    <a:pt x="953" y="383"/>
                    <a:pt x="1039" y="369"/>
                    <a:pt x="1123" y="340"/>
                  </a:cubicBez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698" name="Google Shape;19698;p69"/>
            <p:cNvSpPr/>
            <p:nvPr/>
          </p:nvSpPr>
          <p:spPr>
            <a:xfrm>
              <a:off x="1904138" y="3943275"/>
              <a:ext cx="56050" cy="45550"/>
            </a:xfrm>
            <a:custGeom>
              <a:avLst/>
              <a:gdLst/>
              <a:ahLst/>
              <a:cxnLst/>
              <a:rect l="l" t="t" r="r" b="b"/>
              <a:pathLst>
                <a:path w="2242" h="1822" extrusionOk="0">
                  <a:moveTo>
                    <a:pt x="906" y="0"/>
                  </a:moveTo>
                  <a:cubicBezTo>
                    <a:pt x="836" y="0"/>
                    <a:pt x="766" y="28"/>
                    <a:pt x="712" y="84"/>
                  </a:cubicBezTo>
                  <a:lnTo>
                    <a:pt x="78" y="714"/>
                  </a:lnTo>
                  <a:cubicBezTo>
                    <a:pt x="69" y="720"/>
                    <a:pt x="63" y="730"/>
                    <a:pt x="60" y="736"/>
                  </a:cubicBezTo>
                  <a:cubicBezTo>
                    <a:pt x="56" y="739"/>
                    <a:pt x="53" y="742"/>
                    <a:pt x="50" y="745"/>
                  </a:cubicBezTo>
                  <a:cubicBezTo>
                    <a:pt x="50" y="748"/>
                    <a:pt x="44" y="754"/>
                    <a:pt x="41" y="758"/>
                  </a:cubicBezTo>
                  <a:cubicBezTo>
                    <a:pt x="41" y="761"/>
                    <a:pt x="38" y="767"/>
                    <a:pt x="35" y="770"/>
                  </a:cubicBezTo>
                  <a:cubicBezTo>
                    <a:pt x="32" y="773"/>
                    <a:pt x="32" y="776"/>
                    <a:pt x="29" y="782"/>
                  </a:cubicBezTo>
                  <a:lnTo>
                    <a:pt x="22" y="795"/>
                  </a:lnTo>
                  <a:lnTo>
                    <a:pt x="16" y="807"/>
                  </a:lnTo>
                  <a:lnTo>
                    <a:pt x="13" y="819"/>
                  </a:lnTo>
                  <a:lnTo>
                    <a:pt x="7" y="832"/>
                  </a:lnTo>
                  <a:cubicBezTo>
                    <a:pt x="7" y="835"/>
                    <a:pt x="7" y="841"/>
                    <a:pt x="4" y="844"/>
                  </a:cubicBezTo>
                  <a:lnTo>
                    <a:pt x="1" y="856"/>
                  </a:lnTo>
                  <a:lnTo>
                    <a:pt x="1" y="872"/>
                  </a:lnTo>
                  <a:lnTo>
                    <a:pt x="1" y="884"/>
                  </a:lnTo>
                  <a:lnTo>
                    <a:pt x="1" y="912"/>
                  </a:lnTo>
                  <a:lnTo>
                    <a:pt x="1" y="940"/>
                  </a:lnTo>
                  <a:lnTo>
                    <a:pt x="1" y="952"/>
                  </a:lnTo>
                  <a:lnTo>
                    <a:pt x="1" y="965"/>
                  </a:lnTo>
                  <a:lnTo>
                    <a:pt x="4" y="980"/>
                  </a:lnTo>
                  <a:cubicBezTo>
                    <a:pt x="4" y="983"/>
                    <a:pt x="7" y="989"/>
                    <a:pt x="7" y="992"/>
                  </a:cubicBezTo>
                  <a:lnTo>
                    <a:pt x="13" y="1005"/>
                  </a:lnTo>
                  <a:lnTo>
                    <a:pt x="16" y="1017"/>
                  </a:lnTo>
                  <a:lnTo>
                    <a:pt x="22" y="1030"/>
                  </a:lnTo>
                  <a:lnTo>
                    <a:pt x="29" y="1042"/>
                  </a:lnTo>
                  <a:lnTo>
                    <a:pt x="35" y="1054"/>
                  </a:lnTo>
                  <a:lnTo>
                    <a:pt x="41" y="1067"/>
                  </a:lnTo>
                  <a:lnTo>
                    <a:pt x="50" y="1079"/>
                  </a:lnTo>
                  <a:cubicBezTo>
                    <a:pt x="53" y="1082"/>
                    <a:pt x="56" y="1085"/>
                    <a:pt x="60" y="1088"/>
                  </a:cubicBezTo>
                  <a:cubicBezTo>
                    <a:pt x="63" y="1094"/>
                    <a:pt x="69" y="1101"/>
                    <a:pt x="78" y="1107"/>
                  </a:cubicBezTo>
                  <a:lnTo>
                    <a:pt x="709" y="1740"/>
                  </a:lnTo>
                  <a:cubicBezTo>
                    <a:pt x="764" y="1794"/>
                    <a:pt x="835" y="1822"/>
                    <a:pt x="906" y="1822"/>
                  </a:cubicBezTo>
                  <a:cubicBezTo>
                    <a:pt x="977" y="1822"/>
                    <a:pt x="1047" y="1794"/>
                    <a:pt x="1101" y="1740"/>
                  </a:cubicBezTo>
                  <a:cubicBezTo>
                    <a:pt x="1212" y="1632"/>
                    <a:pt x="1212" y="1456"/>
                    <a:pt x="1101" y="1348"/>
                  </a:cubicBezTo>
                  <a:lnTo>
                    <a:pt x="943" y="1190"/>
                  </a:lnTo>
                  <a:lnTo>
                    <a:pt x="1963" y="1190"/>
                  </a:lnTo>
                  <a:cubicBezTo>
                    <a:pt x="2118" y="1190"/>
                    <a:pt x="2242" y="1064"/>
                    <a:pt x="2242" y="912"/>
                  </a:cubicBezTo>
                  <a:cubicBezTo>
                    <a:pt x="2242" y="758"/>
                    <a:pt x="2118" y="634"/>
                    <a:pt x="1963" y="634"/>
                  </a:cubicBezTo>
                  <a:lnTo>
                    <a:pt x="943" y="634"/>
                  </a:lnTo>
                  <a:lnTo>
                    <a:pt x="1104" y="476"/>
                  </a:lnTo>
                  <a:cubicBezTo>
                    <a:pt x="1212" y="365"/>
                    <a:pt x="1212" y="192"/>
                    <a:pt x="1101" y="84"/>
                  </a:cubicBezTo>
                  <a:cubicBezTo>
                    <a:pt x="1047" y="28"/>
                    <a:pt x="977" y="0"/>
                    <a:pt x="9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699" name="Google Shape;19699;p69"/>
          <p:cNvGrpSpPr/>
          <p:nvPr/>
        </p:nvGrpSpPr>
        <p:grpSpPr>
          <a:xfrm>
            <a:off x="999388" y="3236375"/>
            <a:ext cx="357275" cy="272375"/>
            <a:chOff x="999388" y="3236375"/>
            <a:chExt cx="357275" cy="272375"/>
          </a:xfrm>
        </p:grpSpPr>
        <p:sp>
          <p:nvSpPr>
            <p:cNvPr id="19700" name="Google Shape;19700;p69"/>
            <p:cNvSpPr/>
            <p:nvPr/>
          </p:nvSpPr>
          <p:spPr>
            <a:xfrm>
              <a:off x="999388" y="3236375"/>
              <a:ext cx="357275" cy="272375"/>
            </a:xfrm>
            <a:custGeom>
              <a:avLst/>
              <a:gdLst/>
              <a:ahLst/>
              <a:cxnLst/>
              <a:rect l="l" t="t" r="r" b="b"/>
              <a:pathLst>
                <a:path w="14291" h="10895" extrusionOk="0">
                  <a:moveTo>
                    <a:pt x="11840" y="557"/>
                  </a:moveTo>
                  <a:cubicBezTo>
                    <a:pt x="11958" y="557"/>
                    <a:pt x="12050" y="653"/>
                    <a:pt x="12050" y="770"/>
                  </a:cubicBezTo>
                  <a:lnTo>
                    <a:pt x="12050" y="1738"/>
                  </a:lnTo>
                  <a:cubicBezTo>
                    <a:pt x="12053" y="2087"/>
                    <a:pt x="11852" y="2408"/>
                    <a:pt x="11537" y="2560"/>
                  </a:cubicBezTo>
                  <a:cubicBezTo>
                    <a:pt x="11531" y="2563"/>
                    <a:pt x="11525" y="2566"/>
                    <a:pt x="11519" y="2569"/>
                  </a:cubicBezTo>
                  <a:lnTo>
                    <a:pt x="9179" y="3920"/>
                  </a:lnTo>
                  <a:cubicBezTo>
                    <a:pt x="9161" y="3932"/>
                    <a:pt x="9142" y="3941"/>
                    <a:pt x="9127" y="3947"/>
                  </a:cubicBezTo>
                  <a:lnTo>
                    <a:pt x="9111" y="3957"/>
                  </a:lnTo>
                  <a:lnTo>
                    <a:pt x="6756" y="5316"/>
                  </a:lnTo>
                  <a:cubicBezTo>
                    <a:pt x="6616" y="5397"/>
                    <a:pt x="6460" y="5437"/>
                    <a:pt x="6304" y="5437"/>
                  </a:cubicBezTo>
                  <a:cubicBezTo>
                    <a:pt x="6143" y="5437"/>
                    <a:pt x="5982" y="5395"/>
                    <a:pt x="5838" y="5310"/>
                  </a:cubicBezTo>
                  <a:lnTo>
                    <a:pt x="3431" y="3923"/>
                  </a:lnTo>
                  <a:lnTo>
                    <a:pt x="3427" y="3923"/>
                  </a:lnTo>
                  <a:cubicBezTo>
                    <a:pt x="3418" y="3916"/>
                    <a:pt x="3409" y="3910"/>
                    <a:pt x="3400" y="3907"/>
                  </a:cubicBezTo>
                  <a:lnTo>
                    <a:pt x="1014" y="2526"/>
                  </a:lnTo>
                  <a:cubicBezTo>
                    <a:pt x="732" y="2362"/>
                    <a:pt x="559" y="2062"/>
                    <a:pt x="559" y="1738"/>
                  </a:cubicBezTo>
                  <a:cubicBezTo>
                    <a:pt x="556" y="1722"/>
                    <a:pt x="556" y="1710"/>
                    <a:pt x="556" y="1697"/>
                  </a:cubicBezTo>
                  <a:lnTo>
                    <a:pt x="556" y="770"/>
                  </a:lnTo>
                  <a:cubicBezTo>
                    <a:pt x="556" y="653"/>
                    <a:pt x="649" y="557"/>
                    <a:pt x="766" y="557"/>
                  </a:cubicBezTo>
                  <a:close/>
                  <a:moveTo>
                    <a:pt x="12047" y="2884"/>
                  </a:moveTo>
                  <a:lnTo>
                    <a:pt x="12047" y="5409"/>
                  </a:lnTo>
                  <a:cubicBezTo>
                    <a:pt x="12035" y="5406"/>
                    <a:pt x="12019" y="5403"/>
                    <a:pt x="12004" y="5400"/>
                  </a:cubicBezTo>
                  <a:lnTo>
                    <a:pt x="11988" y="5397"/>
                  </a:lnTo>
                  <a:lnTo>
                    <a:pt x="11942" y="5388"/>
                  </a:lnTo>
                  <a:lnTo>
                    <a:pt x="11914" y="5381"/>
                  </a:lnTo>
                  <a:lnTo>
                    <a:pt x="11874" y="5375"/>
                  </a:lnTo>
                  <a:lnTo>
                    <a:pt x="11840" y="5369"/>
                  </a:lnTo>
                  <a:lnTo>
                    <a:pt x="11803" y="5366"/>
                  </a:lnTo>
                  <a:lnTo>
                    <a:pt x="11763" y="5360"/>
                  </a:lnTo>
                  <a:cubicBezTo>
                    <a:pt x="11754" y="5360"/>
                    <a:pt x="11741" y="5357"/>
                    <a:pt x="11732" y="5357"/>
                  </a:cubicBezTo>
                  <a:lnTo>
                    <a:pt x="11682" y="5350"/>
                  </a:lnTo>
                  <a:lnTo>
                    <a:pt x="11661" y="5354"/>
                  </a:lnTo>
                  <a:lnTo>
                    <a:pt x="11599" y="5347"/>
                  </a:lnTo>
                  <a:lnTo>
                    <a:pt x="11587" y="5347"/>
                  </a:lnTo>
                  <a:cubicBezTo>
                    <a:pt x="11537" y="5344"/>
                    <a:pt x="11485" y="5344"/>
                    <a:pt x="11432" y="5344"/>
                  </a:cubicBezTo>
                  <a:cubicBezTo>
                    <a:pt x="11367" y="5344"/>
                    <a:pt x="11302" y="5347"/>
                    <a:pt x="11240" y="5350"/>
                  </a:cubicBezTo>
                  <a:lnTo>
                    <a:pt x="11231" y="5350"/>
                  </a:lnTo>
                  <a:cubicBezTo>
                    <a:pt x="11213" y="5350"/>
                    <a:pt x="11197" y="5354"/>
                    <a:pt x="11179" y="5357"/>
                  </a:cubicBezTo>
                  <a:lnTo>
                    <a:pt x="11163" y="5357"/>
                  </a:lnTo>
                  <a:lnTo>
                    <a:pt x="11114" y="5360"/>
                  </a:lnTo>
                  <a:lnTo>
                    <a:pt x="11098" y="5360"/>
                  </a:lnTo>
                  <a:lnTo>
                    <a:pt x="11049" y="5366"/>
                  </a:lnTo>
                  <a:lnTo>
                    <a:pt x="11030" y="5369"/>
                  </a:lnTo>
                  <a:lnTo>
                    <a:pt x="10984" y="5378"/>
                  </a:lnTo>
                  <a:lnTo>
                    <a:pt x="10965" y="5381"/>
                  </a:lnTo>
                  <a:lnTo>
                    <a:pt x="10916" y="5388"/>
                  </a:lnTo>
                  <a:lnTo>
                    <a:pt x="10897" y="5391"/>
                  </a:lnTo>
                  <a:lnTo>
                    <a:pt x="10851" y="5403"/>
                  </a:lnTo>
                  <a:lnTo>
                    <a:pt x="10833" y="5406"/>
                  </a:lnTo>
                  <a:lnTo>
                    <a:pt x="10786" y="5415"/>
                  </a:lnTo>
                  <a:lnTo>
                    <a:pt x="10771" y="5422"/>
                  </a:lnTo>
                  <a:lnTo>
                    <a:pt x="10724" y="5431"/>
                  </a:lnTo>
                  <a:lnTo>
                    <a:pt x="10709" y="5437"/>
                  </a:lnTo>
                  <a:lnTo>
                    <a:pt x="10659" y="5449"/>
                  </a:lnTo>
                  <a:lnTo>
                    <a:pt x="10647" y="5452"/>
                  </a:lnTo>
                  <a:lnTo>
                    <a:pt x="10598" y="5468"/>
                  </a:lnTo>
                  <a:lnTo>
                    <a:pt x="10588" y="5471"/>
                  </a:lnTo>
                  <a:cubicBezTo>
                    <a:pt x="10471" y="5508"/>
                    <a:pt x="10357" y="5554"/>
                    <a:pt x="10245" y="5607"/>
                  </a:cubicBezTo>
                  <a:lnTo>
                    <a:pt x="10239" y="5610"/>
                  </a:lnTo>
                  <a:lnTo>
                    <a:pt x="10193" y="5632"/>
                  </a:lnTo>
                  <a:lnTo>
                    <a:pt x="10180" y="5638"/>
                  </a:lnTo>
                  <a:lnTo>
                    <a:pt x="10162" y="5650"/>
                  </a:lnTo>
                  <a:lnTo>
                    <a:pt x="9021" y="4646"/>
                  </a:lnTo>
                  <a:lnTo>
                    <a:pt x="9380" y="4439"/>
                  </a:lnTo>
                  <a:cubicBezTo>
                    <a:pt x="9402" y="4426"/>
                    <a:pt x="9426" y="4414"/>
                    <a:pt x="9451" y="4399"/>
                  </a:cubicBezTo>
                  <a:lnTo>
                    <a:pt x="11784" y="3051"/>
                  </a:lnTo>
                  <a:cubicBezTo>
                    <a:pt x="11877" y="3008"/>
                    <a:pt x="11967" y="2949"/>
                    <a:pt x="12047" y="2884"/>
                  </a:cubicBezTo>
                  <a:close/>
                  <a:moveTo>
                    <a:pt x="556" y="2881"/>
                  </a:moveTo>
                  <a:cubicBezTo>
                    <a:pt x="612" y="2924"/>
                    <a:pt x="671" y="2968"/>
                    <a:pt x="736" y="3005"/>
                  </a:cubicBezTo>
                  <a:lnTo>
                    <a:pt x="3152" y="4399"/>
                  </a:lnTo>
                  <a:cubicBezTo>
                    <a:pt x="3162" y="4405"/>
                    <a:pt x="3174" y="4411"/>
                    <a:pt x="3183" y="4414"/>
                  </a:cubicBezTo>
                  <a:lnTo>
                    <a:pt x="3641" y="4680"/>
                  </a:lnTo>
                  <a:lnTo>
                    <a:pt x="2340" y="5826"/>
                  </a:lnTo>
                  <a:cubicBezTo>
                    <a:pt x="2327" y="5836"/>
                    <a:pt x="2315" y="5845"/>
                    <a:pt x="2302" y="5854"/>
                  </a:cubicBezTo>
                  <a:lnTo>
                    <a:pt x="556" y="7396"/>
                  </a:lnTo>
                  <a:lnTo>
                    <a:pt x="556" y="2881"/>
                  </a:lnTo>
                  <a:close/>
                  <a:moveTo>
                    <a:pt x="8515" y="4943"/>
                  </a:moveTo>
                  <a:lnTo>
                    <a:pt x="9683" y="5969"/>
                  </a:lnTo>
                  <a:lnTo>
                    <a:pt x="9661" y="5984"/>
                  </a:lnTo>
                  <a:lnTo>
                    <a:pt x="9655" y="5990"/>
                  </a:lnTo>
                  <a:cubicBezTo>
                    <a:pt x="9581" y="6055"/>
                    <a:pt x="9507" y="6120"/>
                    <a:pt x="9439" y="6191"/>
                  </a:cubicBezTo>
                  <a:lnTo>
                    <a:pt x="9432" y="6200"/>
                  </a:lnTo>
                  <a:lnTo>
                    <a:pt x="9398" y="6234"/>
                  </a:lnTo>
                  <a:lnTo>
                    <a:pt x="9386" y="6247"/>
                  </a:lnTo>
                  <a:cubicBezTo>
                    <a:pt x="9377" y="6256"/>
                    <a:pt x="9368" y="6268"/>
                    <a:pt x="9358" y="6278"/>
                  </a:cubicBezTo>
                  <a:lnTo>
                    <a:pt x="9346" y="6293"/>
                  </a:lnTo>
                  <a:lnTo>
                    <a:pt x="9318" y="6327"/>
                  </a:lnTo>
                  <a:cubicBezTo>
                    <a:pt x="9312" y="6333"/>
                    <a:pt x="9309" y="6336"/>
                    <a:pt x="9303" y="6343"/>
                  </a:cubicBezTo>
                  <a:lnTo>
                    <a:pt x="9278" y="6377"/>
                  </a:lnTo>
                  <a:cubicBezTo>
                    <a:pt x="9272" y="6380"/>
                    <a:pt x="9269" y="6386"/>
                    <a:pt x="9263" y="6392"/>
                  </a:cubicBezTo>
                  <a:cubicBezTo>
                    <a:pt x="9256" y="6398"/>
                    <a:pt x="9247" y="6414"/>
                    <a:pt x="9238" y="6426"/>
                  </a:cubicBezTo>
                  <a:lnTo>
                    <a:pt x="9222" y="6445"/>
                  </a:lnTo>
                  <a:lnTo>
                    <a:pt x="9201" y="6475"/>
                  </a:lnTo>
                  <a:lnTo>
                    <a:pt x="9185" y="6497"/>
                  </a:lnTo>
                  <a:lnTo>
                    <a:pt x="9164" y="6528"/>
                  </a:lnTo>
                  <a:lnTo>
                    <a:pt x="9148" y="6550"/>
                  </a:lnTo>
                  <a:lnTo>
                    <a:pt x="9127" y="6581"/>
                  </a:lnTo>
                  <a:lnTo>
                    <a:pt x="9114" y="6602"/>
                  </a:lnTo>
                  <a:lnTo>
                    <a:pt x="9093" y="6636"/>
                  </a:lnTo>
                  <a:cubicBezTo>
                    <a:pt x="9086" y="6642"/>
                    <a:pt x="9083" y="6649"/>
                    <a:pt x="9077" y="6658"/>
                  </a:cubicBezTo>
                  <a:lnTo>
                    <a:pt x="9059" y="6689"/>
                  </a:lnTo>
                  <a:lnTo>
                    <a:pt x="9046" y="6710"/>
                  </a:lnTo>
                  <a:lnTo>
                    <a:pt x="9034" y="6732"/>
                  </a:lnTo>
                  <a:lnTo>
                    <a:pt x="7782" y="6732"/>
                  </a:lnTo>
                  <a:cubicBezTo>
                    <a:pt x="7778" y="6732"/>
                    <a:pt x="7775" y="6732"/>
                    <a:pt x="7771" y="6732"/>
                  </a:cubicBezTo>
                  <a:cubicBezTo>
                    <a:pt x="7618" y="6732"/>
                    <a:pt x="7495" y="6856"/>
                    <a:pt x="7495" y="7010"/>
                  </a:cubicBezTo>
                  <a:cubicBezTo>
                    <a:pt x="7495" y="7164"/>
                    <a:pt x="7618" y="7285"/>
                    <a:pt x="7771" y="7285"/>
                  </a:cubicBezTo>
                  <a:cubicBezTo>
                    <a:pt x="7775" y="7285"/>
                    <a:pt x="7778" y="7285"/>
                    <a:pt x="7782" y="7285"/>
                  </a:cubicBezTo>
                  <a:lnTo>
                    <a:pt x="8790" y="7285"/>
                  </a:lnTo>
                  <a:cubicBezTo>
                    <a:pt x="8787" y="7294"/>
                    <a:pt x="8783" y="7304"/>
                    <a:pt x="8780" y="7313"/>
                  </a:cubicBezTo>
                  <a:cubicBezTo>
                    <a:pt x="8777" y="7322"/>
                    <a:pt x="8774" y="7335"/>
                    <a:pt x="8771" y="7344"/>
                  </a:cubicBezTo>
                  <a:cubicBezTo>
                    <a:pt x="8768" y="7356"/>
                    <a:pt x="8765" y="7366"/>
                    <a:pt x="8762" y="7378"/>
                  </a:cubicBezTo>
                  <a:cubicBezTo>
                    <a:pt x="8759" y="7387"/>
                    <a:pt x="8756" y="7400"/>
                    <a:pt x="8753" y="7409"/>
                  </a:cubicBezTo>
                  <a:lnTo>
                    <a:pt x="8743" y="7440"/>
                  </a:lnTo>
                  <a:lnTo>
                    <a:pt x="8737" y="7474"/>
                  </a:lnTo>
                  <a:cubicBezTo>
                    <a:pt x="8734" y="7486"/>
                    <a:pt x="8731" y="7495"/>
                    <a:pt x="8728" y="7505"/>
                  </a:cubicBezTo>
                  <a:cubicBezTo>
                    <a:pt x="8728" y="7517"/>
                    <a:pt x="8725" y="7529"/>
                    <a:pt x="8722" y="7539"/>
                  </a:cubicBezTo>
                  <a:cubicBezTo>
                    <a:pt x="8719" y="7551"/>
                    <a:pt x="8719" y="7560"/>
                    <a:pt x="8715" y="7573"/>
                  </a:cubicBezTo>
                  <a:lnTo>
                    <a:pt x="8709" y="7607"/>
                  </a:lnTo>
                  <a:cubicBezTo>
                    <a:pt x="8709" y="7616"/>
                    <a:pt x="8703" y="7628"/>
                    <a:pt x="8703" y="7638"/>
                  </a:cubicBezTo>
                  <a:cubicBezTo>
                    <a:pt x="8700" y="7647"/>
                    <a:pt x="8700" y="7662"/>
                    <a:pt x="8697" y="7675"/>
                  </a:cubicBezTo>
                  <a:cubicBezTo>
                    <a:pt x="8694" y="7687"/>
                    <a:pt x="8694" y="7693"/>
                    <a:pt x="8691" y="7702"/>
                  </a:cubicBezTo>
                  <a:cubicBezTo>
                    <a:pt x="8691" y="7715"/>
                    <a:pt x="8688" y="7730"/>
                    <a:pt x="8688" y="7743"/>
                  </a:cubicBezTo>
                  <a:cubicBezTo>
                    <a:pt x="8685" y="7755"/>
                    <a:pt x="8685" y="7761"/>
                    <a:pt x="8681" y="7770"/>
                  </a:cubicBezTo>
                  <a:lnTo>
                    <a:pt x="8678" y="7814"/>
                  </a:lnTo>
                  <a:cubicBezTo>
                    <a:pt x="8678" y="7823"/>
                    <a:pt x="8675" y="7829"/>
                    <a:pt x="8675" y="7838"/>
                  </a:cubicBezTo>
                  <a:cubicBezTo>
                    <a:pt x="8675" y="7838"/>
                    <a:pt x="8675" y="7841"/>
                    <a:pt x="8675" y="7841"/>
                  </a:cubicBezTo>
                  <a:lnTo>
                    <a:pt x="890" y="7841"/>
                  </a:lnTo>
                  <a:lnTo>
                    <a:pt x="2633" y="6305"/>
                  </a:lnTo>
                  <a:cubicBezTo>
                    <a:pt x="2646" y="6296"/>
                    <a:pt x="2661" y="6287"/>
                    <a:pt x="2670" y="6275"/>
                  </a:cubicBezTo>
                  <a:lnTo>
                    <a:pt x="4148" y="4977"/>
                  </a:lnTo>
                  <a:lnTo>
                    <a:pt x="5557" y="5789"/>
                  </a:lnTo>
                  <a:cubicBezTo>
                    <a:pt x="5787" y="5924"/>
                    <a:pt x="6044" y="5991"/>
                    <a:pt x="6302" y="5991"/>
                  </a:cubicBezTo>
                  <a:cubicBezTo>
                    <a:pt x="6553" y="5991"/>
                    <a:pt x="6805" y="5927"/>
                    <a:pt x="7031" y="5799"/>
                  </a:cubicBezTo>
                  <a:lnTo>
                    <a:pt x="8515" y="4943"/>
                  </a:lnTo>
                  <a:close/>
                  <a:moveTo>
                    <a:pt x="10319" y="6200"/>
                  </a:moveTo>
                  <a:lnTo>
                    <a:pt x="10319" y="6200"/>
                  </a:lnTo>
                  <a:cubicBezTo>
                    <a:pt x="10313" y="6210"/>
                    <a:pt x="10307" y="6219"/>
                    <a:pt x="10304" y="6228"/>
                  </a:cubicBezTo>
                  <a:cubicBezTo>
                    <a:pt x="10082" y="6673"/>
                    <a:pt x="9946" y="7239"/>
                    <a:pt x="9915" y="7841"/>
                  </a:cubicBezTo>
                  <a:lnTo>
                    <a:pt x="9235" y="7841"/>
                  </a:lnTo>
                  <a:cubicBezTo>
                    <a:pt x="9321" y="7155"/>
                    <a:pt x="9720" y="6550"/>
                    <a:pt x="10319" y="6200"/>
                  </a:cubicBezTo>
                  <a:close/>
                  <a:moveTo>
                    <a:pt x="11157" y="6009"/>
                  </a:moveTo>
                  <a:lnTo>
                    <a:pt x="11157" y="7841"/>
                  </a:lnTo>
                  <a:lnTo>
                    <a:pt x="10471" y="7841"/>
                  </a:lnTo>
                  <a:cubicBezTo>
                    <a:pt x="10523" y="6954"/>
                    <a:pt x="10823" y="6265"/>
                    <a:pt x="11157" y="6009"/>
                  </a:cubicBezTo>
                  <a:close/>
                  <a:moveTo>
                    <a:pt x="11710" y="6009"/>
                  </a:moveTo>
                  <a:cubicBezTo>
                    <a:pt x="12044" y="6265"/>
                    <a:pt x="12347" y="6954"/>
                    <a:pt x="12399" y="7841"/>
                  </a:cubicBezTo>
                  <a:lnTo>
                    <a:pt x="11710" y="7841"/>
                  </a:lnTo>
                  <a:lnTo>
                    <a:pt x="11710" y="6009"/>
                  </a:lnTo>
                  <a:close/>
                  <a:moveTo>
                    <a:pt x="12554" y="6200"/>
                  </a:moveTo>
                  <a:lnTo>
                    <a:pt x="12554" y="6200"/>
                  </a:lnTo>
                  <a:cubicBezTo>
                    <a:pt x="13150" y="6550"/>
                    <a:pt x="13552" y="7155"/>
                    <a:pt x="13639" y="7838"/>
                  </a:cubicBezTo>
                  <a:lnTo>
                    <a:pt x="13639" y="7841"/>
                  </a:lnTo>
                  <a:lnTo>
                    <a:pt x="12959" y="7841"/>
                  </a:lnTo>
                  <a:cubicBezTo>
                    <a:pt x="12928" y="7236"/>
                    <a:pt x="12792" y="6673"/>
                    <a:pt x="12569" y="6228"/>
                  </a:cubicBezTo>
                  <a:lnTo>
                    <a:pt x="12554" y="6200"/>
                  </a:lnTo>
                  <a:close/>
                  <a:moveTo>
                    <a:pt x="13639" y="8395"/>
                  </a:moveTo>
                  <a:cubicBezTo>
                    <a:pt x="13552" y="9081"/>
                    <a:pt x="13154" y="9687"/>
                    <a:pt x="12557" y="10033"/>
                  </a:cubicBezTo>
                  <a:cubicBezTo>
                    <a:pt x="12560" y="10023"/>
                    <a:pt x="12566" y="10017"/>
                    <a:pt x="12569" y="10005"/>
                  </a:cubicBezTo>
                  <a:cubicBezTo>
                    <a:pt x="12792" y="9563"/>
                    <a:pt x="12928" y="8997"/>
                    <a:pt x="12959" y="8395"/>
                  </a:cubicBezTo>
                  <a:close/>
                  <a:moveTo>
                    <a:pt x="9915" y="8398"/>
                  </a:moveTo>
                  <a:cubicBezTo>
                    <a:pt x="9946" y="9000"/>
                    <a:pt x="10082" y="9566"/>
                    <a:pt x="10304" y="10008"/>
                  </a:cubicBezTo>
                  <a:cubicBezTo>
                    <a:pt x="10307" y="10017"/>
                    <a:pt x="10313" y="10027"/>
                    <a:pt x="10316" y="10036"/>
                  </a:cubicBezTo>
                  <a:cubicBezTo>
                    <a:pt x="9720" y="9687"/>
                    <a:pt x="9321" y="9081"/>
                    <a:pt x="9235" y="8398"/>
                  </a:cubicBezTo>
                  <a:close/>
                  <a:moveTo>
                    <a:pt x="11157" y="8398"/>
                  </a:moveTo>
                  <a:lnTo>
                    <a:pt x="11157" y="10231"/>
                  </a:lnTo>
                  <a:cubicBezTo>
                    <a:pt x="10826" y="9974"/>
                    <a:pt x="10523" y="9282"/>
                    <a:pt x="10471" y="8398"/>
                  </a:cubicBezTo>
                  <a:close/>
                  <a:moveTo>
                    <a:pt x="12403" y="8398"/>
                  </a:moveTo>
                  <a:cubicBezTo>
                    <a:pt x="12350" y="9279"/>
                    <a:pt x="12047" y="9971"/>
                    <a:pt x="11713" y="10227"/>
                  </a:cubicBezTo>
                  <a:lnTo>
                    <a:pt x="11710" y="10231"/>
                  </a:lnTo>
                  <a:lnTo>
                    <a:pt x="11710" y="8398"/>
                  </a:lnTo>
                  <a:close/>
                  <a:moveTo>
                    <a:pt x="766" y="1"/>
                  </a:moveTo>
                  <a:cubicBezTo>
                    <a:pt x="343" y="1"/>
                    <a:pt x="0" y="344"/>
                    <a:pt x="0" y="767"/>
                  </a:cubicBezTo>
                  <a:lnTo>
                    <a:pt x="0" y="7628"/>
                  </a:lnTo>
                  <a:cubicBezTo>
                    <a:pt x="0" y="8052"/>
                    <a:pt x="343" y="8395"/>
                    <a:pt x="766" y="8398"/>
                  </a:cubicBezTo>
                  <a:lnTo>
                    <a:pt x="8675" y="8398"/>
                  </a:lnTo>
                  <a:cubicBezTo>
                    <a:pt x="8774" y="9381"/>
                    <a:pt x="9389" y="10237"/>
                    <a:pt x="10289" y="10645"/>
                  </a:cubicBezTo>
                  <a:cubicBezTo>
                    <a:pt x="10655" y="10812"/>
                    <a:pt x="11047" y="10894"/>
                    <a:pt x="11437" y="10894"/>
                  </a:cubicBezTo>
                  <a:cubicBezTo>
                    <a:pt x="12004" y="10894"/>
                    <a:pt x="12568" y="10721"/>
                    <a:pt x="13045" y="10382"/>
                  </a:cubicBezTo>
                  <a:cubicBezTo>
                    <a:pt x="13849" y="9807"/>
                    <a:pt x="14291" y="8849"/>
                    <a:pt x="14201" y="7866"/>
                  </a:cubicBezTo>
                  <a:cubicBezTo>
                    <a:pt x="14112" y="6880"/>
                    <a:pt x="13503" y="6018"/>
                    <a:pt x="12607" y="5601"/>
                  </a:cubicBezTo>
                  <a:lnTo>
                    <a:pt x="12607" y="767"/>
                  </a:lnTo>
                  <a:cubicBezTo>
                    <a:pt x="12607" y="344"/>
                    <a:pt x="12263" y="1"/>
                    <a:pt x="118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01" name="Google Shape;19701;p69"/>
            <p:cNvSpPr/>
            <p:nvPr/>
          </p:nvSpPr>
          <p:spPr>
            <a:xfrm>
              <a:off x="1082738" y="3264100"/>
              <a:ext cx="14100" cy="13950"/>
            </a:xfrm>
            <a:custGeom>
              <a:avLst/>
              <a:gdLst/>
              <a:ahLst/>
              <a:cxnLst/>
              <a:rect l="l" t="t" r="r" b="b"/>
              <a:pathLst>
                <a:path w="564" h="558" extrusionOk="0">
                  <a:moveTo>
                    <a:pt x="287" y="1"/>
                  </a:moveTo>
                  <a:cubicBezTo>
                    <a:pt x="283" y="1"/>
                    <a:pt x="280" y="1"/>
                    <a:pt x="276" y="1"/>
                  </a:cubicBezTo>
                  <a:lnTo>
                    <a:pt x="270" y="1"/>
                  </a:lnTo>
                  <a:cubicBezTo>
                    <a:pt x="118" y="7"/>
                    <a:pt x="1" y="131"/>
                    <a:pt x="1" y="279"/>
                  </a:cubicBezTo>
                  <a:cubicBezTo>
                    <a:pt x="1" y="431"/>
                    <a:pt x="118" y="551"/>
                    <a:pt x="270" y="558"/>
                  </a:cubicBezTo>
                  <a:lnTo>
                    <a:pt x="276" y="558"/>
                  </a:lnTo>
                  <a:cubicBezTo>
                    <a:pt x="280" y="558"/>
                    <a:pt x="283" y="558"/>
                    <a:pt x="287" y="558"/>
                  </a:cubicBezTo>
                  <a:cubicBezTo>
                    <a:pt x="439" y="558"/>
                    <a:pt x="563" y="433"/>
                    <a:pt x="563" y="279"/>
                  </a:cubicBezTo>
                  <a:cubicBezTo>
                    <a:pt x="563" y="125"/>
                    <a:pt x="439" y="1"/>
                    <a:pt x="2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02" name="Google Shape;19702;p69"/>
            <p:cNvSpPr/>
            <p:nvPr/>
          </p:nvSpPr>
          <p:spPr>
            <a:xfrm>
              <a:off x="1027113" y="3264125"/>
              <a:ext cx="49325" cy="13925"/>
            </a:xfrm>
            <a:custGeom>
              <a:avLst/>
              <a:gdLst/>
              <a:ahLst/>
              <a:cxnLst/>
              <a:rect l="l" t="t" r="r" b="b"/>
              <a:pathLst>
                <a:path w="1973" h="557" extrusionOk="0">
                  <a:moveTo>
                    <a:pt x="279" y="0"/>
                  </a:moveTo>
                  <a:cubicBezTo>
                    <a:pt x="124" y="0"/>
                    <a:pt x="1" y="124"/>
                    <a:pt x="1" y="278"/>
                  </a:cubicBezTo>
                  <a:cubicBezTo>
                    <a:pt x="1" y="433"/>
                    <a:pt x="124" y="557"/>
                    <a:pt x="279" y="557"/>
                  </a:cubicBezTo>
                  <a:lnTo>
                    <a:pt x="1694" y="557"/>
                  </a:lnTo>
                  <a:cubicBezTo>
                    <a:pt x="1849" y="557"/>
                    <a:pt x="1972" y="433"/>
                    <a:pt x="1972" y="278"/>
                  </a:cubicBezTo>
                  <a:cubicBezTo>
                    <a:pt x="1972" y="124"/>
                    <a:pt x="1849" y="0"/>
                    <a:pt x="169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03" name="Google Shape;19703;p69"/>
            <p:cNvSpPr/>
            <p:nvPr/>
          </p:nvSpPr>
          <p:spPr>
            <a:xfrm>
              <a:off x="1167113" y="3404575"/>
              <a:ext cx="13550" cy="13950"/>
            </a:xfrm>
            <a:custGeom>
              <a:avLst/>
              <a:gdLst/>
              <a:ahLst/>
              <a:cxnLst/>
              <a:rect l="l" t="t" r="r" b="b"/>
              <a:pathLst>
                <a:path w="542" h="558" extrusionOk="0">
                  <a:moveTo>
                    <a:pt x="270" y="1"/>
                  </a:moveTo>
                  <a:cubicBezTo>
                    <a:pt x="118" y="7"/>
                    <a:pt x="1" y="128"/>
                    <a:pt x="1" y="279"/>
                  </a:cubicBezTo>
                  <a:cubicBezTo>
                    <a:pt x="1" y="427"/>
                    <a:pt x="118" y="551"/>
                    <a:pt x="270" y="557"/>
                  </a:cubicBezTo>
                  <a:lnTo>
                    <a:pt x="276" y="557"/>
                  </a:lnTo>
                  <a:cubicBezTo>
                    <a:pt x="424" y="551"/>
                    <a:pt x="542" y="427"/>
                    <a:pt x="542" y="279"/>
                  </a:cubicBezTo>
                  <a:cubicBezTo>
                    <a:pt x="542" y="128"/>
                    <a:pt x="424" y="7"/>
                    <a:pt x="2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704" name="Google Shape;19704;p69"/>
          <p:cNvGrpSpPr/>
          <p:nvPr/>
        </p:nvGrpSpPr>
        <p:grpSpPr>
          <a:xfrm>
            <a:off x="7787313" y="3226800"/>
            <a:ext cx="355375" cy="291225"/>
            <a:chOff x="7787313" y="3226800"/>
            <a:chExt cx="355375" cy="291225"/>
          </a:xfrm>
        </p:grpSpPr>
        <p:sp>
          <p:nvSpPr>
            <p:cNvPr id="19705" name="Google Shape;19705;p69"/>
            <p:cNvSpPr/>
            <p:nvPr/>
          </p:nvSpPr>
          <p:spPr>
            <a:xfrm>
              <a:off x="7787313" y="3226800"/>
              <a:ext cx="355375" cy="291225"/>
            </a:xfrm>
            <a:custGeom>
              <a:avLst/>
              <a:gdLst/>
              <a:ahLst/>
              <a:cxnLst/>
              <a:rect l="l" t="t" r="r" b="b"/>
              <a:pathLst>
                <a:path w="14215" h="11649" extrusionOk="0">
                  <a:moveTo>
                    <a:pt x="9773" y="557"/>
                  </a:moveTo>
                  <a:cubicBezTo>
                    <a:pt x="9075" y="1079"/>
                    <a:pt x="8661" y="1901"/>
                    <a:pt x="8661" y="2776"/>
                  </a:cubicBezTo>
                  <a:lnTo>
                    <a:pt x="8661" y="9992"/>
                  </a:lnTo>
                  <a:lnTo>
                    <a:pt x="557" y="9992"/>
                  </a:lnTo>
                  <a:lnTo>
                    <a:pt x="557" y="2776"/>
                  </a:lnTo>
                  <a:cubicBezTo>
                    <a:pt x="557" y="1549"/>
                    <a:pt x="1549" y="557"/>
                    <a:pt x="2776" y="557"/>
                  </a:cubicBezTo>
                  <a:close/>
                  <a:moveTo>
                    <a:pt x="11436" y="554"/>
                  </a:moveTo>
                  <a:cubicBezTo>
                    <a:pt x="12663" y="554"/>
                    <a:pt x="13658" y="1549"/>
                    <a:pt x="13658" y="2776"/>
                  </a:cubicBezTo>
                  <a:lnTo>
                    <a:pt x="13658" y="9992"/>
                  </a:lnTo>
                  <a:lnTo>
                    <a:pt x="9217" y="9992"/>
                  </a:lnTo>
                  <a:lnTo>
                    <a:pt x="9217" y="2776"/>
                  </a:lnTo>
                  <a:cubicBezTo>
                    <a:pt x="9217" y="1549"/>
                    <a:pt x="10209" y="554"/>
                    <a:pt x="11436" y="554"/>
                  </a:cubicBezTo>
                  <a:close/>
                  <a:moveTo>
                    <a:pt x="2776" y="0"/>
                  </a:moveTo>
                  <a:cubicBezTo>
                    <a:pt x="1243" y="4"/>
                    <a:pt x="4" y="1243"/>
                    <a:pt x="1" y="2776"/>
                  </a:cubicBezTo>
                  <a:lnTo>
                    <a:pt x="1" y="11383"/>
                  </a:lnTo>
                  <a:cubicBezTo>
                    <a:pt x="7" y="11531"/>
                    <a:pt x="128" y="11649"/>
                    <a:pt x="279" y="11649"/>
                  </a:cubicBezTo>
                  <a:cubicBezTo>
                    <a:pt x="427" y="11649"/>
                    <a:pt x="551" y="11531"/>
                    <a:pt x="557" y="11383"/>
                  </a:cubicBezTo>
                  <a:lnTo>
                    <a:pt x="557" y="10549"/>
                  </a:lnTo>
                  <a:lnTo>
                    <a:pt x="8661" y="10549"/>
                  </a:lnTo>
                  <a:lnTo>
                    <a:pt x="8661" y="11383"/>
                  </a:lnTo>
                  <a:cubicBezTo>
                    <a:pt x="8667" y="11531"/>
                    <a:pt x="8790" y="11649"/>
                    <a:pt x="8939" y="11649"/>
                  </a:cubicBezTo>
                  <a:cubicBezTo>
                    <a:pt x="9087" y="11649"/>
                    <a:pt x="9211" y="11531"/>
                    <a:pt x="9217" y="11383"/>
                  </a:cubicBezTo>
                  <a:lnTo>
                    <a:pt x="9217" y="10549"/>
                  </a:lnTo>
                  <a:lnTo>
                    <a:pt x="13658" y="10549"/>
                  </a:lnTo>
                  <a:lnTo>
                    <a:pt x="13658" y="11383"/>
                  </a:lnTo>
                  <a:cubicBezTo>
                    <a:pt x="13664" y="11531"/>
                    <a:pt x="13788" y="11649"/>
                    <a:pt x="13936" y="11649"/>
                  </a:cubicBezTo>
                  <a:cubicBezTo>
                    <a:pt x="14088" y="11649"/>
                    <a:pt x="14208" y="11531"/>
                    <a:pt x="14214" y="11383"/>
                  </a:cubicBezTo>
                  <a:lnTo>
                    <a:pt x="14214" y="2776"/>
                  </a:lnTo>
                  <a:cubicBezTo>
                    <a:pt x="14211" y="1243"/>
                    <a:pt x="12969" y="0"/>
                    <a:pt x="1143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06" name="Google Shape;19706;p69"/>
            <p:cNvSpPr/>
            <p:nvPr/>
          </p:nvSpPr>
          <p:spPr>
            <a:xfrm>
              <a:off x="8031638" y="3309250"/>
              <a:ext cx="83300" cy="63300"/>
            </a:xfrm>
            <a:custGeom>
              <a:avLst/>
              <a:gdLst/>
              <a:ahLst/>
              <a:cxnLst/>
              <a:rect l="l" t="t" r="r" b="b"/>
              <a:pathLst>
                <a:path w="3332" h="2532" extrusionOk="0">
                  <a:moveTo>
                    <a:pt x="2321" y="553"/>
                  </a:moveTo>
                  <a:lnTo>
                    <a:pt x="1663" y="1131"/>
                  </a:lnTo>
                  <a:lnTo>
                    <a:pt x="1008" y="553"/>
                  </a:lnTo>
                  <a:close/>
                  <a:moveTo>
                    <a:pt x="2776" y="890"/>
                  </a:moveTo>
                  <a:lnTo>
                    <a:pt x="2776" y="1978"/>
                  </a:lnTo>
                  <a:lnTo>
                    <a:pt x="554" y="1978"/>
                  </a:lnTo>
                  <a:lnTo>
                    <a:pt x="554" y="890"/>
                  </a:lnTo>
                  <a:lnTo>
                    <a:pt x="1481" y="1712"/>
                  </a:lnTo>
                  <a:cubicBezTo>
                    <a:pt x="1533" y="1759"/>
                    <a:pt x="1599" y="1782"/>
                    <a:pt x="1665" y="1782"/>
                  </a:cubicBezTo>
                  <a:cubicBezTo>
                    <a:pt x="1730" y="1782"/>
                    <a:pt x="1796" y="1759"/>
                    <a:pt x="1848" y="1712"/>
                  </a:cubicBezTo>
                  <a:lnTo>
                    <a:pt x="2776" y="890"/>
                  </a:lnTo>
                  <a:close/>
                  <a:moveTo>
                    <a:pt x="226" y="0"/>
                  </a:moveTo>
                  <a:lnTo>
                    <a:pt x="214" y="3"/>
                  </a:lnTo>
                  <a:lnTo>
                    <a:pt x="201" y="6"/>
                  </a:lnTo>
                  <a:lnTo>
                    <a:pt x="189" y="12"/>
                  </a:lnTo>
                  <a:lnTo>
                    <a:pt x="176" y="16"/>
                  </a:lnTo>
                  <a:lnTo>
                    <a:pt x="164" y="22"/>
                  </a:lnTo>
                  <a:lnTo>
                    <a:pt x="152" y="28"/>
                  </a:lnTo>
                  <a:lnTo>
                    <a:pt x="139" y="34"/>
                  </a:lnTo>
                  <a:lnTo>
                    <a:pt x="127" y="40"/>
                  </a:lnTo>
                  <a:lnTo>
                    <a:pt x="118" y="46"/>
                  </a:lnTo>
                  <a:lnTo>
                    <a:pt x="105" y="56"/>
                  </a:lnTo>
                  <a:lnTo>
                    <a:pt x="96" y="65"/>
                  </a:lnTo>
                  <a:lnTo>
                    <a:pt x="84" y="74"/>
                  </a:lnTo>
                  <a:lnTo>
                    <a:pt x="74" y="84"/>
                  </a:lnTo>
                  <a:lnTo>
                    <a:pt x="68" y="90"/>
                  </a:lnTo>
                  <a:lnTo>
                    <a:pt x="65" y="93"/>
                  </a:lnTo>
                  <a:cubicBezTo>
                    <a:pt x="62" y="99"/>
                    <a:pt x="59" y="102"/>
                    <a:pt x="56" y="105"/>
                  </a:cubicBezTo>
                  <a:lnTo>
                    <a:pt x="50" y="114"/>
                  </a:lnTo>
                  <a:lnTo>
                    <a:pt x="40" y="127"/>
                  </a:lnTo>
                  <a:lnTo>
                    <a:pt x="34" y="139"/>
                  </a:lnTo>
                  <a:lnTo>
                    <a:pt x="28" y="152"/>
                  </a:lnTo>
                  <a:cubicBezTo>
                    <a:pt x="25" y="155"/>
                    <a:pt x="25" y="158"/>
                    <a:pt x="22" y="164"/>
                  </a:cubicBezTo>
                  <a:cubicBezTo>
                    <a:pt x="22" y="167"/>
                    <a:pt x="19" y="170"/>
                    <a:pt x="16" y="176"/>
                  </a:cubicBezTo>
                  <a:cubicBezTo>
                    <a:pt x="16" y="179"/>
                    <a:pt x="13" y="186"/>
                    <a:pt x="13" y="189"/>
                  </a:cubicBezTo>
                  <a:cubicBezTo>
                    <a:pt x="13" y="192"/>
                    <a:pt x="10" y="198"/>
                    <a:pt x="10" y="201"/>
                  </a:cubicBezTo>
                  <a:lnTo>
                    <a:pt x="6" y="213"/>
                  </a:lnTo>
                  <a:cubicBezTo>
                    <a:pt x="3" y="220"/>
                    <a:pt x="3" y="223"/>
                    <a:pt x="3" y="226"/>
                  </a:cubicBezTo>
                  <a:cubicBezTo>
                    <a:pt x="3" y="232"/>
                    <a:pt x="0" y="238"/>
                    <a:pt x="0" y="241"/>
                  </a:cubicBezTo>
                  <a:lnTo>
                    <a:pt x="0" y="254"/>
                  </a:lnTo>
                  <a:lnTo>
                    <a:pt x="0" y="269"/>
                  </a:lnTo>
                  <a:lnTo>
                    <a:pt x="0" y="2253"/>
                  </a:lnTo>
                  <a:cubicBezTo>
                    <a:pt x="0" y="2408"/>
                    <a:pt x="124" y="2531"/>
                    <a:pt x="278" y="2531"/>
                  </a:cubicBezTo>
                  <a:lnTo>
                    <a:pt x="3054" y="2531"/>
                  </a:lnTo>
                  <a:cubicBezTo>
                    <a:pt x="3208" y="2531"/>
                    <a:pt x="3332" y="2408"/>
                    <a:pt x="3332" y="2253"/>
                  </a:cubicBezTo>
                  <a:lnTo>
                    <a:pt x="3332" y="275"/>
                  </a:lnTo>
                  <a:lnTo>
                    <a:pt x="3332" y="269"/>
                  </a:lnTo>
                  <a:lnTo>
                    <a:pt x="3332" y="254"/>
                  </a:lnTo>
                  <a:cubicBezTo>
                    <a:pt x="3332" y="250"/>
                    <a:pt x="3332" y="247"/>
                    <a:pt x="3332" y="241"/>
                  </a:cubicBezTo>
                  <a:lnTo>
                    <a:pt x="3329" y="226"/>
                  </a:lnTo>
                  <a:lnTo>
                    <a:pt x="3326" y="213"/>
                  </a:lnTo>
                  <a:lnTo>
                    <a:pt x="3323" y="201"/>
                  </a:lnTo>
                  <a:lnTo>
                    <a:pt x="3320" y="189"/>
                  </a:lnTo>
                  <a:cubicBezTo>
                    <a:pt x="3320" y="186"/>
                    <a:pt x="3316" y="179"/>
                    <a:pt x="3316" y="176"/>
                  </a:cubicBezTo>
                  <a:lnTo>
                    <a:pt x="3310" y="164"/>
                  </a:lnTo>
                  <a:lnTo>
                    <a:pt x="3304" y="152"/>
                  </a:lnTo>
                  <a:lnTo>
                    <a:pt x="3298" y="139"/>
                  </a:lnTo>
                  <a:lnTo>
                    <a:pt x="3292" y="127"/>
                  </a:lnTo>
                  <a:lnTo>
                    <a:pt x="3282" y="114"/>
                  </a:lnTo>
                  <a:cubicBezTo>
                    <a:pt x="3282" y="111"/>
                    <a:pt x="3279" y="108"/>
                    <a:pt x="3276" y="105"/>
                  </a:cubicBezTo>
                  <a:lnTo>
                    <a:pt x="3267" y="93"/>
                  </a:lnTo>
                  <a:lnTo>
                    <a:pt x="3264" y="90"/>
                  </a:lnTo>
                  <a:lnTo>
                    <a:pt x="3258" y="84"/>
                  </a:lnTo>
                  <a:lnTo>
                    <a:pt x="3249" y="74"/>
                  </a:lnTo>
                  <a:lnTo>
                    <a:pt x="3239" y="65"/>
                  </a:lnTo>
                  <a:lnTo>
                    <a:pt x="3227" y="56"/>
                  </a:lnTo>
                  <a:lnTo>
                    <a:pt x="3211" y="46"/>
                  </a:lnTo>
                  <a:lnTo>
                    <a:pt x="3202" y="40"/>
                  </a:lnTo>
                  <a:lnTo>
                    <a:pt x="3190" y="34"/>
                  </a:lnTo>
                  <a:lnTo>
                    <a:pt x="3181" y="28"/>
                  </a:lnTo>
                  <a:lnTo>
                    <a:pt x="3165" y="22"/>
                  </a:lnTo>
                  <a:lnTo>
                    <a:pt x="3153" y="16"/>
                  </a:lnTo>
                  <a:lnTo>
                    <a:pt x="3140" y="12"/>
                  </a:lnTo>
                  <a:lnTo>
                    <a:pt x="3128" y="6"/>
                  </a:lnTo>
                  <a:lnTo>
                    <a:pt x="3116" y="3"/>
                  </a:lnTo>
                  <a:lnTo>
                    <a:pt x="3103"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07" name="Google Shape;19707;p69"/>
            <p:cNvSpPr/>
            <p:nvPr/>
          </p:nvSpPr>
          <p:spPr>
            <a:xfrm>
              <a:off x="8031313" y="3441900"/>
              <a:ext cx="83875" cy="13950"/>
            </a:xfrm>
            <a:custGeom>
              <a:avLst/>
              <a:gdLst/>
              <a:ahLst/>
              <a:cxnLst/>
              <a:rect l="l" t="t" r="r" b="b"/>
              <a:pathLst>
                <a:path w="3355" h="558" extrusionOk="0">
                  <a:moveTo>
                    <a:pt x="277" y="0"/>
                  </a:moveTo>
                  <a:cubicBezTo>
                    <a:pt x="125" y="0"/>
                    <a:pt x="1" y="125"/>
                    <a:pt x="1" y="279"/>
                  </a:cubicBezTo>
                  <a:cubicBezTo>
                    <a:pt x="1" y="433"/>
                    <a:pt x="125" y="557"/>
                    <a:pt x="277" y="557"/>
                  </a:cubicBezTo>
                  <a:cubicBezTo>
                    <a:pt x="281" y="557"/>
                    <a:pt x="285" y="557"/>
                    <a:pt x="288" y="557"/>
                  </a:cubicBezTo>
                  <a:lnTo>
                    <a:pt x="3067" y="557"/>
                  </a:lnTo>
                  <a:cubicBezTo>
                    <a:pt x="3070" y="557"/>
                    <a:pt x="3074" y="557"/>
                    <a:pt x="3078" y="557"/>
                  </a:cubicBezTo>
                  <a:cubicBezTo>
                    <a:pt x="3227" y="557"/>
                    <a:pt x="3354" y="433"/>
                    <a:pt x="3354" y="279"/>
                  </a:cubicBezTo>
                  <a:cubicBezTo>
                    <a:pt x="3354" y="125"/>
                    <a:pt x="3227" y="0"/>
                    <a:pt x="3078" y="0"/>
                  </a:cubicBezTo>
                  <a:cubicBezTo>
                    <a:pt x="3074" y="0"/>
                    <a:pt x="3070" y="0"/>
                    <a:pt x="3067" y="1"/>
                  </a:cubicBezTo>
                  <a:lnTo>
                    <a:pt x="288" y="1"/>
                  </a:lnTo>
                  <a:cubicBezTo>
                    <a:pt x="285" y="0"/>
                    <a:pt x="281" y="0"/>
                    <a:pt x="2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08" name="Google Shape;19708;p69"/>
            <p:cNvSpPr/>
            <p:nvPr/>
          </p:nvSpPr>
          <p:spPr>
            <a:xfrm>
              <a:off x="8051963" y="3414150"/>
              <a:ext cx="63225" cy="13950"/>
            </a:xfrm>
            <a:custGeom>
              <a:avLst/>
              <a:gdLst/>
              <a:ahLst/>
              <a:cxnLst/>
              <a:rect l="l" t="t" r="r" b="b"/>
              <a:pathLst>
                <a:path w="2529" h="558" extrusionOk="0">
                  <a:moveTo>
                    <a:pt x="2252" y="1"/>
                  </a:moveTo>
                  <a:cubicBezTo>
                    <a:pt x="2248" y="1"/>
                    <a:pt x="2244" y="1"/>
                    <a:pt x="2241" y="1"/>
                  </a:cubicBezTo>
                  <a:lnTo>
                    <a:pt x="269" y="1"/>
                  </a:lnTo>
                  <a:cubicBezTo>
                    <a:pt x="121" y="7"/>
                    <a:pt x="0" y="128"/>
                    <a:pt x="0" y="279"/>
                  </a:cubicBezTo>
                  <a:cubicBezTo>
                    <a:pt x="0" y="428"/>
                    <a:pt x="121" y="551"/>
                    <a:pt x="269" y="557"/>
                  </a:cubicBezTo>
                  <a:lnTo>
                    <a:pt x="2241" y="557"/>
                  </a:lnTo>
                  <a:cubicBezTo>
                    <a:pt x="2244" y="558"/>
                    <a:pt x="2248" y="558"/>
                    <a:pt x="2252" y="558"/>
                  </a:cubicBezTo>
                  <a:cubicBezTo>
                    <a:pt x="2401" y="558"/>
                    <a:pt x="2528" y="433"/>
                    <a:pt x="2528" y="279"/>
                  </a:cubicBezTo>
                  <a:cubicBezTo>
                    <a:pt x="2528" y="125"/>
                    <a:pt x="2401" y="1"/>
                    <a:pt x="225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09" name="Google Shape;19709;p69"/>
            <p:cNvSpPr/>
            <p:nvPr/>
          </p:nvSpPr>
          <p:spPr>
            <a:xfrm>
              <a:off x="8031313" y="3414150"/>
              <a:ext cx="14650" cy="13950"/>
            </a:xfrm>
            <a:custGeom>
              <a:avLst/>
              <a:gdLst/>
              <a:ahLst/>
              <a:cxnLst/>
              <a:rect l="l" t="t" r="r" b="b"/>
              <a:pathLst>
                <a:path w="586" h="558" extrusionOk="0">
                  <a:moveTo>
                    <a:pt x="277" y="1"/>
                  </a:moveTo>
                  <a:cubicBezTo>
                    <a:pt x="125" y="1"/>
                    <a:pt x="1" y="125"/>
                    <a:pt x="1" y="279"/>
                  </a:cubicBezTo>
                  <a:cubicBezTo>
                    <a:pt x="1" y="433"/>
                    <a:pt x="125" y="558"/>
                    <a:pt x="277" y="558"/>
                  </a:cubicBezTo>
                  <a:cubicBezTo>
                    <a:pt x="281" y="558"/>
                    <a:pt x="285" y="558"/>
                    <a:pt x="288" y="557"/>
                  </a:cubicBezTo>
                  <a:lnTo>
                    <a:pt x="298" y="557"/>
                  </a:lnTo>
                  <a:cubicBezTo>
                    <a:pt x="301" y="558"/>
                    <a:pt x="305" y="558"/>
                    <a:pt x="308" y="558"/>
                  </a:cubicBezTo>
                  <a:cubicBezTo>
                    <a:pt x="458" y="558"/>
                    <a:pt x="585" y="433"/>
                    <a:pt x="585" y="279"/>
                  </a:cubicBezTo>
                  <a:cubicBezTo>
                    <a:pt x="585" y="125"/>
                    <a:pt x="458" y="1"/>
                    <a:pt x="308" y="1"/>
                  </a:cubicBezTo>
                  <a:cubicBezTo>
                    <a:pt x="305" y="1"/>
                    <a:pt x="301" y="1"/>
                    <a:pt x="298" y="1"/>
                  </a:cubicBezTo>
                  <a:lnTo>
                    <a:pt x="288" y="1"/>
                  </a:lnTo>
                  <a:cubicBezTo>
                    <a:pt x="285" y="1"/>
                    <a:pt x="281" y="1"/>
                    <a:pt x="2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10" name="Google Shape;19710;p69"/>
            <p:cNvSpPr/>
            <p:nvPr/>
          </p:nvSpPr>
          <p:spPr>
            <a:xfrm>
              <a:off x="7853688" y="3386425"/>
              <a:ext cx="77050" cy="13875"/>
            </a:xfrm>
            <a:custGeom>
              <a:avLst/>
              <a:gdLst/>
              <a:ahLst/>
              <a:cxnLst/>
              <a:rect l="l" t="t" r="r" b="b"/>
              <a:pathLst>
                <a:path w="3082" h="555" extrusionOk="0">
                  <a:moveTo>
                    <a:pt x="277" y="0"/>
                  </a:moveTo>
                  <a:cubicBezTo>
                    <a:pt x="124" y="0"/>
                    <a:pt x="1" y="125"/>
                    <a:pt x="1" y="279"/>
                  </a:cubicBezTo>
                  <a:cubicBezTo>
                    <a:pt x="1" y="433"/>
                    <a:pt x="124" y="554"/>
                    <a:pt x="277" y="554"/>
                  </a:cubicBezTo>
                  <a:cubicBezTo>
                    <a:pt x="281" y="554"/>
                    <a:pt x="284" y="554"/>
                    <a:pt x="288" y="554"/>
                  </a:cubicBezTo>
                  <a:lnTo>
                    <a:pt x="2816" y="554"/>
                  </a:lnTo>
                  <a:cubicBezTo>
                    <a:pt x="2965" y="551"/>
                    <a:pt x="3082" y="427"/>
                    <a:pt x="3082" y="279"/>
                  </a:cubicBezTo>
                  <a:cubicBezTo>
                    <a:pt x="3082" y="127"/>
                    <a:pt x="2965" y="7"/>
                    <a:pt x="2816" y="1"/>
                  </a:cubicBezTo>
                  <a:lnTo>
                    <a:pt x="288" y="1"/>
                  </a:lnTo>
                  <a:cubicBezTo>
                    <a:pt x="284" y="0"/>
                    <a:pt x="281" y="0"/>
                    <a:pt x="2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11" name="Google Shape;19711;p69"/>
            <p:cNvSpPr/>
            <p:nvPr/>
          </p:nvSpPr>
          <p:spPr>
            <a:xfrm>
              <a:off x="7936838" y="3386425"/>
              <a:ext cx="14000" cy="13875"/>
            </a:xfrm>
            <a:custGeom>
              <a:avLst/>
              <a:gdLst/>
              <a:ahLst/>
              <a:cxnLst/>
              <a:rect l="l" t="t" r="r" b="b"/>
              <a:pathLst>
                <a:path w="560" h="555" extrusionOk="0">
                  <a:moveTo>
                    <a:pt x="276" y="0"/>
                  </a:moveTo>
                  <a:cubicBezTo>
                    <a:pt x="124" y="0"/>
                    <a:pt x="0" y="122"/>
                    <a:pt x="0" y="276"/>
                  </a:cubicBezTo>
                  <a:cubicBezTo>
                    <a:pt x="0" y="430"/>
                    <a:pt x="124" y="554"/>
                    <a:pt x="277" y="554"/>
                  </a:cubicBezTo>
                  <a:cubicBezTo>
                    <a:pt x="280" y="554"/>
                    <a:pt x="284" y="554"/>
                    <a:pt x="288" y="554"/>
                  </a:cubicBezTo>
                  <a:lnTo>
                    <a:pt x="294" y="554"/>
                  </a:lnTo>
                  <a:cubicBezTo>
                    <a:pt x="442" y="548"/>
                    <a:pt x="560" y="427"/>
                    <a:pt x="560" y="276"/>
                  </a:cubicBezTo>
                  <a:cubicBezTo>
                    <a:pt x="560" y="127"/>
                    <a:pt x="442" y="4"/>
                    <a:pt x="294" y="1"/>
                  </a:cubicBezTo>
                  <a:lnTo>
                    <a:pt x="288" y="1"/>
                  </a:lnTo>
                  <a:cubicBezTo>
                    <a:pt x="284" y="0"/>
                    <a:pt x="280" y="0"/>
                    <a:pt x="2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12" name="Google Shape;19712;p69"/>
            <p:cNvSpPr/>
            <p:nvPr/>
          </p:nvSpPr>
          <p:spPr>
            <a:xfrm>
              <a:off x="7853688" y="3414150"/>
              <a:ext cx="97150" cy="13950"/>
            </a:xfrm>
            <a:custGeom>
              <a:avLst/>
              <a:gdLst/>
              <a:ahLst/>
              <a:cxnLst/>
              <a:rect l="l" t="t" r="r" b="b"/>
              <a:pathLst>
                <a:path w="3886" h="558" extrusionOk="0">
                  <a:moveTo>
                    <a:pt x="277" y="1"/>
                  </a:moveTo>
                  <a:cubicBezTo>
                    <a:pt x="124" y="1"/>
                    <a:pt x="1" y="125"/>
                    <a:pt x="1" y="279"/>
                  </a:cubicBezTo>
                  <a:cubicBezTo>
                    <a:pt x="1" y="433"/>
                    <a:pt x="124" y="558"/>
                    <a:pt x="277" y="558"/>
                  </a:cubicBezTo>
                  <a:cubicBezTo>
                    <a:pt x="281" y="558"/>
                    <a:pt x="284" y="558"/>
                    <a:pt x="288" y="557"/>
                  </a:cubicBezTo>
                  <a:lnTo>
                    <a:pt x="3620" y="557"/>
                  </a:lnTo>
                  <a:cubicBezTo>
                    <a:pt x="3768" y="551"/>
                    <a:pt x="3886" y="428"/>
                    <a:pt x="3886" y="279"/>
                  </a:cubicBezTo>
                  <a:cubicBezTo>
                    <a:pt x="3886" y="128"/>
                    <a:pt x="3768" y="7"/>
                    <a:pt x="3620" y="1"/>
                  </a:cubicBezTo>
                  <a:lnTo>
                    <a:pt x="288" y="1"/>
                  </a:lnTo>
                  <a:cubicBezTo>
                    <a:pt x="284" y="1"/>
                    <a:pt x="281" y="1"/>
                    <a:pt x="2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13" name="Google Shape;19713;p69"/>
            <p:cNvSpPr/>
            <p:nvPr/>
          </p:nvSpPr>
          <p:spPr>
            <a:xfrm>
              <a:off x="7853688" y="3441900"/>
              <a:ext cx="97150" cy="13950"/>
            </a:xfrm>
            <a:custGeom>
              <a:avLst/>
              <a:gdLst/>
              <a:ahLst/>
              <a:cxnLst/>
              <a:rect l="l" t="t" r="r" b="b"/>
              <a:pathLst>
                <a:path w="3886" h="558" extrusionOk="0">
                  <a:moveTo>
                    <a:pt x="277" y="0"/>
                  </a:moveTo>
                  <a:cubicBezTo>
                    <a:pt x="124" y="0"/>
                    <a:pt x="1" y="125"/>
                    <a:pt x="1" y="279"/>
                  </a:cubicBezTo>
                  <a:cubicBezTo>
                    <a:pt x="1" y="433"/>
                    <a:pt x="124" y="557"/>
                    <a:pt x="277" y="557"/>
                  </a:cubicBezTo>
                  <a:cubicBezTo>
                    <a:pt x="281" y="557"/>
                    <a:pt x="284" y="557"/>
                    <a:pt x="288" y="557"/>
                  </a:cubicBezTo>
                  <a:lnTo>
                    <a:pt x="3620" y="557"/>
                  </a:lnTo>
                  <a:cubicBezTo>
                    <a:pt x="3768" y="551"/>
                    <a:pt x="3886" y="427"/>
                    <a:pt x="3886" y="279"/>
                  </a:cubicBezTo>
                  <a:cubicBezTo>
                    <a:pt x="3886" y="130"/>
                    <a:pt x="3768" y="7"/>
                    <a:pt x="3620" y="1"/>
                  </a:cubicBezTo>
                  <a:lnTo>
                    <a:pt x="288" y="1"/>
                  </a:lnTo>
                  <a:cubicBezTo>
                    <a:pt x="284" y="0"/>
                    <a:pt x="281" y="0"/>
                    <a:pt x="2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14" name="Google Shape;19714;p69"/>
            <p:cNvSpPr/>
            <p:nvPr/>
          </p:nvSpPr>
          <p:spPr>
            <a:xfrm>
              <a:off x="7853913" y="3309150"/>
              <a:ext cx="97225" cy="41675"/>
            </a:xfrm>
            <a:custGeom>
              <a:avLst/>
              <a:gdLst/>
              <a:ahLst/>
              <a:cxnLst/>
              <a:rect l="l" t="t" r="r" b="b"/>
              <a:pathLst>
                <a:path w="3889" h="1667" extrusionOk="0">
                  <a:moveTo>
                    <a:pt x="3333" y="557"/>
                  </a:moveTo>
                  <a:lnTo>
                    <a:pt x="3333" y="1111"/>
                  </a:lnTo>
                  <a:lnTo>
                    <a:pt x="557" y="1111"/>
                  </a:lnTo>
                  <a:lnTo>
                    <a:pt x="557" y="557"/>
                  </a:lnTo>
                  <a:close/>
                  <a:moveTo>
                    <a:pt x="274" y="1"/>
                  </a:moveTo>
                  <a:cubicBezTo>
                    <a:pt x="125" y="1"/>
                    <a:pt x="1" y="126"/>
                    <a:pt x="1" y="276"/>
                  </a:cubicBezTo>
                  <a:lnTo>
                    <a:pt x="1" y="1392"/>
                  </a:lnTo>
                  <a:cubicBezTo>
                    <a:pt x="1" y="1543"/>
                    <a:pt x="125" y="1667"/>
                    <a:pt x="279" y="1667"/>
                  </a:cubicBezTo>
                  <a:lnTo>
                    <a:pt x="3611" y="1667"/>
                  </a:lnTo>
                  <a:cubicBezTo>
                    <a:pt x="3762" y="1667"/>
                    <a:pt x="3889" y="1543"/>
                    <a:pt x="3889" y="1392"/>
                  </a:cubicBezTo>
                  <a:lnTo>
                    <a:pt x="3889" y="279"/>
                  </a:lnTo>
                  <a:cubicBezTo>
                    <a:pt x="3889" y="126"/>
                    <a:pt x="3768" y="1"/>
                    <a:pt x="3616" y="1"/>
                  </a:cubicBezTo>
                  <a:cubicBezTo>
                    <a:pt x="3614" y="1"/>
                    <a:pt x="3613" y="1"/>
                    <a:pt x="3611" y="1"/>
                  </a:cubicBezTo>
                  <a:lnTo>
                    <a:pt x="279" y="1"/>
                  </a:lnTo>
                  <a:cubicBezTo>
                    <a:pt x="277" y="1"/>
                    <a:pt x="275" y="1"/>
                    <a:pt x="27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715" name="Google Shape;19715;p69"/>
          <p:cNvGrpSpPr/>
          <p:nvPr/>
        </p:nvGrpSpPr>
        <p:grpSpPr>
          <a:xfrm>
            <a:off x="6282963" y="3231700"/>
            <a:ext cx="355300" cy="281700"/>
            <a:chOff x="6282963" y="3231700"/>
            <a:chExt cx="355300" cy="281700"/>
          </a:xfrm>
        </p:grpSpPr>
        <p:sp>
          <p:nvSpPr>
            <p:cNvPr id="19716" name="Google Shape;19716;p69"/>
            <p:cNvSpPr/>
            <p:nvPr/>
          </p:nvSpPr>
          <p:spPr>
            <a:xfrm>
              <a:off x="6282963" y="3231700"/>
              <a:ext cx="355300" cy="281700"/>
            </a:xfrm>
            <a:custGeom>
              <a:avLst/>
              <a:gdLst/>
              <a:ahLst/>
              <a:cxnLst/>
              <a:rect l="l" t="t" r="r" b="b"/>
              <a:pathLst>
                <a:path w="14212" h="11268" extrusionOk="0">
                  <a:moveTo>
                    <a:pt x="5697" y="565"/>
                  </a:moveTo>
                  <a:lnTo>
                    <a:pt x="7431" y="967"/>
                  </a:lnTo>
                  <a:lnTo>
                    <a:pt x="2996" y="2537"/>
                  </a:lnTo>
                  <a:lnTo>
                    <a:pt x="1259" y="2135"/>
                  </a:lnTo>
                  <a:lnTo>
                    <a:pt x="5697" y="565"/>
                  </a:lnTo>
                  <a:close/>
                  <a:moveTo>
                    <a:pt x="8438" y="1201"/>
                  </a:moveTo>
                  <a:lnTo>
                    <a:pt x="9338" y="1408"/>
                  </a:lnTo>
                  <a:lnTo>
                    <a:pt x="4900" y="2978"/>
                  </a:lnTo>
                  <a:lnTo>
                    <a:pt x="4000" y="2771"/>
                  </a:lnTo>
                  <a:lnTo>
                    <a:pt x="8438" y="1201"/>
                  </a:lnTo>
                  <a:close/>
                  <a:moveTo>
                    <a:pt x="10342" y="1643"/>
                  </a:moveTo>
                  <a:lnTo>
                    <a:pt x="12938" y="2246"/>
                  </a:lnTo>
                  <a:lnTo>
                    <a:pt x="8500" y="3816"/>
                  </a:lnTo>
                  <a:lnTo>
                    <a:pt x="5907" y="3213"/>
                  </a:lnTo>
                  <a:lnTo>
                    <a:pt x="10342" y="1643"/>
                  </a:lnTo>
                  <a:close/>
                  <a:moveTo>
                    <a:pt x="3289" y="3176"/>
                  </a:moveTo>
                  <a:lnTo>
                    <a:pt x="4640" y="3488"/>
                  </a:lnTo>
                  <a:lnTo>
                    <a:pt x="4640" y="5120"/>
                  </a:lnTo>
                  <a:lnTo>
                    <a:pt x="4560" y="5021"/>
                  </a:lnTo>
                  <a:cubicBezTo>
                    <a:pt x="4503" y="4953"/>
                    <a:pt x="4422" y="4917"/>
                    <a:pt x="4341" y="4917"/>
                  </a:cubicBezTo>
                  <a:cubicBezTo>
                    <a:pt x="4280" y="4917"/>
                    <a:pt x="4219" y="4937"/>
                    <a:pt x="4167" y="4978"/>
                  </a:cubicBezTo>
                  <a:lnTo>
                    <a:pt x="3870" y="5219"/>
                  </a:lnTo>
                  <a:lnTo>
                    <a:pt x="3697" y="4913"/>
                  </a:lnTo>
                  <a:cubicBezTo>
                    <a:pt x="3645" y="4823"/>
                    <a:pt x="3551" y="4773"/>
                    <a:pt x="3456" y="4773"/>
                  </a:cubicBezTo>
                  <a:cubicBezTo>
                    <a:pt x="3398" y="4773"/>
                    <a:pt x="3340" y="4791"/>
                    <a:pt x="3289" y="4830"/>
                  </a:cubicBezTo>
                  <a:lnTo>
                    <a:pt x="3289" y="3176"/>
                  </a:lnTo>
                  <a:close/>
                  <a:moveTo>
                    <a:pt x="13652" y="2583"/>
                  </a:moveTo>
                  <a:lnTo>
                    <a:pt x="13652" y="8878"/>
                  </a:lnTo>
                  <a:lnTo>
                    <a:pt x="13652" y="8881"/>
                  </a:lnTo>
                  <a:lnTo>
                    <a:pt x="8797" y="10600"/>
                  </a:lnTo>
                  <a:lnTo>
                    <a:pt x="8797" y="4301"/>
                  </a:lnTo>
                  <a:lnTo>
                    <a:pt x="13652" y="2583"/>
                  </a:lnTo>
                  <a:close/>
                  <a:moveTo>
                    <a:pt x="548" y="2540"/>
                  </a:moveTo>
                  <a:lnTo>
                    <a:pt x="2733" y="3046"/>
                  </a:lnTo>
                  <a:lnTo>
                    <a:pt x="2733" y="5463"/>
                  </a:lnTo>
                  <a:cubicBezTo>
                    <a:pt x="2733" y="5629"/>
                    <a:pt x="2868" y="5740"/>
                    <a:pt x="3011" y="5740"/>
                  </a:cubicBezTo>
                  <a:cubicBezTo>
                    <a:pt x="3076" y="5740"/>
                    <a:pt x="3143" y="5717"/>
                    <a:pt x="3200" y="5664"/>
                  </a:cubicBezTo>
                  <a:lnTo>
                    <a:pt x="3385" y="5491"/>
                  </a:lnTo>
                  <a:lnTo>
                    <a:pt x="3546" y="5779"/>
                  </a:lnTo>
                  <a:cubicBezTo>
                    <a:pt x="3597" y="5870"/>
                    <a:pt x="3693" y="5920"/>
                    <a:pt x="3790" y="5920"/>
                  </a:cubicBezTo>
                  <a:cubicBezTo>
                    <a:pt x="3851" y="5920"/>
                    <a:pt x="3912" y="5901"/>
                    <a:pt x="3963" y="5859"/>
                  </a:cubicBezTo>
                  <a:lnTo>
                    <a:pt x="4300" y="5584"/>
                  </a:lnTo>
                  <a:lnTo>
                    <a:pt x="4702" y="6078"/>
                  </a:lnTo>
                  <a:cubicBezTo>
                    <a:pt x="4708" y="6088"/>
                    <a:pt x="4714" y="6094"/>
                    <a:pt x="4720" y="6100"/>
                  </a:cubicBezTo>
                  <a:lnTo>
                    <a:pt x="4730" y="6106"/>
                  </a:lnTo>
                  <a:cubicBezTo>
                    <a:pt x="4733" y="6112"/>
                    <a:pt x="4739" y="6115"/>
                    <a:pt x="4742" y="6119"/>
                  </a:cubicBezTo>
                  <a:lnTo>
                    <a:pt x="4754" y="6128"/>
                  </a:lnTo>
                  <a:cubicBezTo>
                    <a:pt x="4757" y="6131"/>
                    <a:pt x="4761" y="6134"/>
                    <a:pt x="4767" y="6137"/>
                  </a:cubicBezTo>
                  <a:lnTo>
                    <a:pt x="4776" y="6143"/>
                  </a:lnTo>
                  <a:cubicBezTo>
                    <a:pt x="4782" y="6146"/>
                    <a:pt x="4788" y="6149"/>
                    <a:pt x="4791" y="6153"/>
                  </a:cubicBezTo>
                  <a:lnTo>
                    <a:pt x="4804" y="6156"/>
                  </a:lnTo>
                  <a:lnTo>
                    <a:pt x="4819" y="6165"/>
                  </a:lnTo>
                  <a:lnTo>
                    <a:pt x="4828" y="6168"/>
                  </a:lnTo>
                  <a:cubicBezTo>
                    <a:pt x="4838" y="6168"/>
                    <a:pt x="4844" y="6171"/>
                    <a:pt x="4850" y="6174"/>
                  </a:cubicBezTo>
                  <a:lnTo>
                    <a:pt x="4856" y="6174"/>
                  </a:lnTo>
                  <a:cubicBezTo>
                    <a:pt x="4866" y="6177"/>
                    <a:pt x="4875" y="6177"/>
                    <a:pt x="4881" y="6177"/>
                  </a:cubicBezTo>
                  <a:lnTo>
                    <a:pt x="4887" y="6177"/>
                  </a:lnTo>
                  <a:cubicBezTo>
                    <a:pt x="4892" y="6179"/>
                    <a:pt x="4896" y="6180"/>
                    <a:pt x="4901" y="6180"/>
                  </a:cubicBezTo>
                  <a:cubicBezTo>
                    <a:pt x="4906" y="6180"/>
                    <a:pt x="4910" y="6179"/>
                    <a:pt x="4915" y="6177"/>
                  </a:cubicBezTo>
                  <a:lnTo>
                    <a:pt x="4968" y="6177"/>
                  </a:lnTo>
                  <a:lnTo>
                    <a:pt x="4977" y="6174"/>
                  </a:lnTo>
                  <a:lnTo>
                    <a:pt x="4992" y="6171"/>
                  </a:lnTo>
                  <a:lnTo>
                    <a:pt x="5002" y="6168"/>
                  </a:lnTo>
                  <a:lnTo>
                    <a:pt x="5017" y="6162"/>
                  </a:lnTo>
                  <a:lnTo>
                    <a:pt x="5026" y="6159"/>
                  </a:lnTo>
                  <a:lnTo>
                    <a:pt x="5042" y="6149"/>
                  </a:lnTo>
                  <a:lnTo>
                    <a:pt x="5051" y="6146"/>
                  </a:lnTo>
                  <a:cubicBezTo>
                    <a:pt x="5057" y="6143"/>
                    <a:pt x="5063" y="6137"/>
                    <a:pt x="5073" y="6134"/>
                  </a:cubicBezTo>
                  <a:lnTo>
                    <a:pt x="5076" y="6131"/>
                  </a:lnTo>
                  <a:lnTo>
                    <a:pt x="5091" y="6119"/>
                  </a:lnTo>
                  <a:lnTo>
                    <a:pt x="5104" y="6106"/>
                  </a:lnTo>
                  <a:lnTo>
                    <a:pt x="5113" y="6100"/>
                  </a:lnTo>
                  <a:lnTo>
                    <a:pt x="5119" y="6094"/>
                  </a:lnTo>
                  <a:cubicBezTo>
                    <a:pt x="5128" y="6085"/>
                    <a:pt x="5134" y="6072"/>
                    <a:pt x="5144" y="6063"/>
                  </a:cubicBezTo>
                  <a:lnTo>
                    <a:pt x="5147" y="6060"/>
                  </a:lnTo>
                  <a:lnTo>
                    <a:pt x="5156" y="6044"/>
                  </a:lnTo>
                  <a:lnTo>
                    <a:pt x="5159" y="6035"/>
                  </a:lnTo>
                  <a:cubicBezTo>
                    <a:pt x="5162" y="6032"/>
                    <a:pt x="5165" y="6029"/>
                    <a:pt x="5165" y="6023"/>
                  </a:cubicBezTo>
                  <a:lnTo>
                    <a:pt x="5172" y="6010"/>
                  </a:lnTo>
                  <a:lnTo>
                    <a:pt x="5175" y="6001"/>
                  </a:lnTo>
                  <a:cubicBezTo>
                    <a:pt x="5178" y="5998"/>
                    <a:pt x="5178" y="5992"/>
                    <a:pt x="5181" y="5986"/>
                  </a:cubicBezTo>
                  <a:lnTo>
                    <a:pt x="5181" y="5983"/>
                  </a:lnTo>
                  <a:cubicBezTo>
                    <a:pt x="5184" y="5967"/>
                    <a:pt x="5187" y="5955"/>
                    <a:pt x="5190" y="5942"/>
                  </a:cubicBezTo>
                  <a:cubicBezTo>
                    <a:pt x="5190" y="5939"/>
                    <a:pt x="5190" y="5936"/>
                    <a:pt x="5190" y="5933"/>
                  </a:cubicBezTo>
                  <a:lnTo>
                    <a:pt x="5190" y="5924"/>
                  </a:lnTo>
                  <a:lnTo>
                    <a:pt x="5190" y="5905"/>
                  </a:lnTo>
                  <a:lnTo>
                    <a:pt x="5190" y="3618"/>
                  </a:lnTo>
                  <a:lnTo>
                    <a:pt x="8234" y="4323"/>
                  </a:lnTo>
                  <a:lnTo>
                    <a:pt x="8241" y="10643"/>
                  </a:lnTo>
                  <a:lnTo>
                    <a:pt x="548" y="8857"/>
                  </a:lnTo>
                  <a:lnTo>
                    <a:pt x="548" y="2540"/>
                  </a:lnTo>
                  <a:close/>
                  <a:moveTo>
                    <a:pt x="5679" y="1"/>
                  </a:moveTo>
                  <a:cubicBezTo>
                    <a:pt x="5648" y="1"/>
                    <a:pt x="5618" y="6"/>
                    <a:pt x="5589" y="15"/>
                  </a:cubicBezTo>
                  <a:lnTo>
                    <a:pt x="180" y="1931"/>
                  </a:lnTo>
                  <a:cubicBezTo>
                    <a:pt x="171" y="1931"/>
                    <a:pt x="162" y="1934"/>
                    <a:pt x="156" y="1940"/>
                  </a:cubicBezTo>
                  <a:lnTo>
                    <a:pt x="146" y="1943"/>
                  </a:lnTo>
                  <a:lnTo>
                    <a:pt x="128" y="1952"/>
                  </a:lnTo>
                  <a:lnTo>
                    <a:pt x="122" y="1956"/>
                  </a:lnTo>
                  <a:cubicBezTo>
                    <a:pt x="115" y="1962"/>
                    <a:pt x="106" y="1968"/>
                    <a:pt x="100" y="1974"/>
                  </a:cubicBezTo>
                  <a:cubicBezTo>
                    <a:pt x="94" y="1980"/>
                    <a:pt x="88" y="1983"/>
                    <a:pt x="81" y="1990"/>
                  </a:cubicBezTo>
                  <a:lnTo>
                    <a:pt x="75" y="1996"/>
                  </a:lnTo>
                  <a:cubicBezTo>
                    <a:pt x="69" y="2002"/>
                    <a:pt x="63" y="2008"/>
                    <a:pt x="60" y="2014"/>
                  </a:cubicBezTo>
                  <a:lnTo>
                    <a:pt x="57" y="2017"/>
                  </a:lnTo>
                  <a:cubicBezTo>
                    <a:pt x="50" y="2024"/>
                    <a:pt x="44" y="2033"/>
                    <a:pt x="41" y="2039"/>
                  </a:cubicBezTo>
                  <a:lnTo>
                    <a:pt x="35" y="2045"/>
                  </a:lnTo>
                  <a:cubicBezTo>
                    <a:pt x="32" y="2051"/>
                    <a:pt x="29" y="2057"/>
                    <a:pt x="26" y="2064"/>
                  </a:cubicBezTo>
                  <a:lnTo>
                    <a:pt x="23" y="2070"/>
                  </a:lnTo>
                  <a:cubicBezTo>
                    <a:pt x="20" y="2079"/>
                    <a:pt x="16" y="2088"/>
                    <a:pt x="13" y="2098"/>
                  </a:cubicBezTo>
                  <a:cubicBezTo>
                    <a:pt x="13" y="2098"/>
                    <a:pt x="13" y="2098"/>
                    <a:pt x="13" y="2101"/>
                  </a:cubicBezTo>
                  <a:cubicBezTo>
                    <a:pt x="10" y="2107"/>
                    <a:pt x="7" y="2116"/>
                    <a:pt x="4" y="2122"/>
                  </a:cubicBezTo>
                  <a:cubicBezTo>
                    <a:pt x="4" y="2125"/>
                    <a:pt x="4" y="2129"/>
                    <a:pt x="4" y="2132"/>
                  </a:cubicBezTo>
                  <a:cubicBezTo>
                    <a:pt x="4" y="2138"/>
                    <a:pt x="1" y="2147"/>
                    <a:pt x="1" y="2156"/>
                  </a:cubicBezTo>
                  <a:cubicBezTo>
                    <a:pt x="1" y="2156"/>
                    <a:pt x="1" y="2156"/>
                    <a:pt x="1" y="2159"/>
                  </a:cubicBezTo>
                  <a:lnTo>
                    <a:pt x="1" y="2187"/>
                  </a:lnTo>
                  <a:lnTo>
                    <a:pt x="1" y="9079"/>
                  </a:lnTo>
                  <a:cubicBezTo>
                    <a:pt x="1" y="9206"/>
                    <a:pt x="91" y="9320"/>
                    <a:pt x="214" y="9348"/>
                  </a:cubicBezTo>
                  <a:lnTo>
                    <a:pt x="8463" y="11261"/>
                  </a:lnTo>
                  <a:cubicBezTo>
                    <a:pt x="8472" y="11264"/>
                    <a:pt x="8482" y="11264"/>
                    <a:pt x="8491" y="11267"/>
                  </a:cubicBezTo>
                  <a:lnTo>
                    <a:pt x="8580" y="11267"/>
                  </a:lnTo>
                  <a:lnTo>
                    <a:pt x="8593" y="11264"/>
                  </a:lnTo>
                  <a:lnTo>
                    <a:pt x="8602" y="11261"/>
                  </a:lnTo>
                  <a:lnTo>
                    <a:pt x="8618" y="11258"/>
                  </a:lnTo>
                  <a:lnTo>
                    <a:pt x="14026" y="9342"/>
                  </a:lnTo>
                  <a:cubicBezTo>
                    <a:pt x="14137" y="9305"/>
                    <a:pt x="14212" y="9200"/>
                    <a:pt x="14212" y="9082"/>
                  </a:cubicBezTo>
                  <a:lnTo>
                    <a:pt x="14212" y="2190"/>
                  </a:lnTo>
                  <a:cubicBezTo>
                    <a:pt x="14212" y="2190"/>
                    <a:pt x="14205" y="2187"/>
                    <a:pt x="14205" y="2184"/>
                  </a:cubicBezTo>
                  <a:lnTo>
                    <a:pt x="14205" y="2175"/>
                  </a:lnTo>
                  <a:lnTo>
                    <a:pt x="14205" y="2159"/>
                  </a:lnTo>
                  <a:lnTo>
                    <a:pt x="14205" y="2153"/>
                  </a:lnTo>
                  <a:cubicBezTo>
                    <a:pt x="14205" y="2144"/>
                    <a:pt x="14202" y="2135"/>
                    <a:pt x="14199" y="2125"/>
                  </a:cubicBezTo>
                  <a:lnTo>
                    <a:pt x="14199" y="2119"/>
                  </a:lnTo>
                  <a:cubicBezTo>
                    <a:pt x="14199" y="2113"/>
                    <a:pt x="14196" y="2104"/>
                    <a:pt x="14193" y="2095"/>
                  </a:cubicBezTo>
                  <a:lnTo>
                    <a:pt x="14190" y="2091"/>
                  </a:lnTo>
                  <a:cubicBezTo>
                    <a:pt x="14187" y="2082"/>
                    <a:pt x="14184" y="2073"/>
                    <a:pt x="14181" y="2064"/>
                  </a:cubicBezTo>
                  <a:cubicBezTo>
                    <a:pt x="14181" y="2064"/>
                    <a:pt x="14178" y="2061"/>
                    <a:pt x="14178" y="2057"/>
                  </a:cubicBezTo>
                  <a:cubicBezTo>
                    <a:pt x="14171" y="2051"/>
                    <a:pt x="14168" y="2045"/>
                    <a:pt x="14165" y="2039"/>
                  </a:cubicBezTo>
                  <a:lnTo>
                    <a:pt x="14159" y="2033"/>
                  </a:lnTo>
                  <a:cubicBezTo>
                    <a:pt x="14156" y="2024"/>
                    <a:pt x="14150" y="2017"/>
                    <a:pt x="14144" y="2008"/>
                  </a:cubicBezTo>
                  <a:cubicBezTo>
                    <a:pt x="14140" y="2008"/>
                    <a:pt x="14140" y="2005"/>
                    <a:pt x="14137" y="2005"/>
                  </a:cubicBezTo>
                  <a:cubicBezTo>
                    <a:pt x="14134" y="1999"/>
                    <a:pt x="14128" y="1993"/>
                    <a:pt x="14122" y="1986"/>
                  </a:cubicBezTo>
                  <a:lnTo>
                    <a:pt x="14116" y="1983"/>
                  </a:lnTo>
                  <a:cubicBezTo>
                    <a:pt x="14110" y="1977"/>
                    <a:pt x="14100" y="1971"/>
                    <a:pt x="14094" y="1965"/>
                  </a:cubicBezTo>
                  <a:lnTo>
                    <a:pt x="14091" y="1962"/>
                  </a:lnTo>
                  <a:cubicBezTo>
                    <a:pt x="14082" y="1959"/>
                    <a:pt x="14076" y="1952"/>
                    <a:pt x="14066" y="1949"/>
                  </a:cubicBezTo>
                  <a:lnTo>
                    <a:pt x="14063" y="1946"/>
                  </a:lnTo>
                  <a:cubicBezTo>
                    <a:pt x="14054" y="1940"/>
                    <a:pt x="14045" y="1937"/>
                    <a:pt x="14035" y="1934"/>
                  </a:cubicBezTo>
                  <a:lnTo>
                    <a:pt x="14029" y="1934"/>
                  </a:lnTo>
                  <a:cubicBezTo>
                    <a:pt x="14023" y="1931"/>
                    <a:pt x="14017" y="1928"/>
                    <a:pt x="14008" y="1925"/>
                  </a:cubicBezTo>
                  <a:lnTo>
                    <a:pt x="13995" y="1925"/>
                  </a:lnTo>
                  <a:lnTo>
                    <a:pt x="5743" y="8"/>
                  </a:lnTo>
                  <a:cubicBezTo>
                    <a:pt x="5723" y="3"/>
                    <a:pt x="5701" y="1"/>
                    <a:pt x="56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17" name="Google Shape;19717;p69"/>
            <p:cNvSpPr/>
            <p:nvPr/>
          </p:nvSpPr>
          <p:spPr>
            <a:xfrm>
              <a:off x="6310088" y="3429725"/>
              <a:ext cx="49250" cy="21850"/>
            </a:xfrm>
            <a:custGeom>
              <a:avLst/>
              <a:gdLst/>
              <a:ahLst/>
              <a:cxnLst/>
              <a:rect l="l" t="t" r="r" b="b"/>
              <a:pathLst>
                <a:path w="1970" h="874" extrusionOk="0">
                  <a:moveTo>
                    <a:pt x="307" y="1"/>
                  </a:moveTo>
                  <a:cubicBezTo>
                    <a:pt x="179" y="1"/>
                    <a:pt x="65" y="88"/>
                    <a:pt x="35" y="216"/>
                  </a:cubicBezTo>
                  <a:cubicBezTo>
                    <a:pt x="1" y="361"/>
                    <a:pt x="90" y="506"/>
                    <a:pt x="233" y="546"/>
                  </a:cubicBezTo>
                  <a:lnTo>
                    <a:pt x="1614" y="868"/>
                  </a:lnTo>
                  <a:cubicBezTo>
                    <a:pt x="1636" y="871"/>
                    <a:pt x="1654" y="874"/>
                    <a:pt x="1676" y="874"/>
                  </a:cubicBezTo>
                  <a:cubicBezTo>
                    <a:pt x="1818" y="874"/>
                    <a:pt x="1939" y="769"/>
                    <a:pt x="1954" y="627"/>
                  </a:cubicBezTo>
                  <a:cubicBezTo>
                    <a:pt x="1969" y="488"/>
                    <a:pt x="1877" y="358"/>
                    <a:pt x="1741" y="327"/>
                  </a:cubicBezTo>
                  <a:lnTo>
                    <a:pt x="1741" y="324"/>
                  </a:lnTo>
                  <a:lnTo>
                    <a:pt x="359" y="6"/>
                  </a:lnTo>
                  <a:cubicBezTo>
                    <a:pt x="342" y="2"/>
                    <a:pt x="324" y="1"/>
                    <a:pt x="3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18" name="Google Shape;19718;p69"/>
            <p:cNvSpPr/>
            <p:nvPr/>
          </p:nvSpPr>
          <p:spPr>
            <a:xfrm>
              <a:off x="6364038" y="3442300"/>
              <a:ext cx="17100" cy="13850"/>
            </a:xfrm>
            <a:custGeom>
              <a:avLst/>
              <a:gdLst/>
              <a:ahLst/>
              <a:cxnLst/>
              <a:rect l="l" t="t" r="r" b="b"/>
              <a:pathLst>
                <a:path w="684" h="554" extrusionOk="0">
                  <a:moveTo>
                    <a:pt x="301" y="0"/>
                  </a:moveTo>
                  <a:cubicBezTo>
                    <a:pt x="174" y="0"/>
                    <a:pt x="61" y="87"/>
                    <a:pt x="31" y="216"/>
                  </a:cubicBezTo>
                  <a:cubicBezTo>
                    <a:pt x="0" y="362"/>
                    <a:pt x="90" y="510"/>
                    <a:pt x="235" y="547"/>
                  </a:cubicBezTo>
                  <a:lnTo>
                    <a:pt x="241" y="547"/>
                  </a:lnTo>
                  <a:cubicBezTo>
                    <a:pt x="263" y="550"/>
                    <a:pt x="284" y="553"/>
                    <a:pt x="303" y="553"/>
                  </a:cubicBezTo>
                  <a:cubicBezTo>
                    <a:pt x="631" y="547"/>
                    <a:pt x="683" y="80"/>
                    <a:pt x="365" y="6"/>
                  </a:cubicBezTo>
                  <a:lnTo>
                    <a:pt x="359" y="6"/>
                  </a:lnTo>
                  <a:cubicBezTo>
                    <a:pt x="339" y="2"/>
                    <a:pt x="320" y="0"/>
                    <a:pt x="30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19" name="Google Shape;19719;p69"/>
            <p:cNvSpPr/>
            <p:nvPr/>
          </p:nvSpPr>
          <p:spPr>
            <a:xfrm>
              <a:off x="6541338" y="3337250"/>
              <a:ext cx="17725" cy="13975"/>
            </a:xfrm>
            <a:custGeom>
              <a:avLst/>
              <a:gdLst/>
              <a:ahLst/>
              <a:cxnLst/>
              <a:rect l="l" t="t" r="r" b="b"/>
              <a:pathLst>
                <a:path w="709" h="559" extrusionOk="0">
                  <a:moveTo>
                    <a:pt x="397" y="0"/>
                  </a:moveTo>
                  <a:cubicBezTo>
                    <a:pt x="365" y="0"/>
                    <a:pt x="332" y="6"/>
                    <a:pt x="301" y="17"/>
                  </a:cubicBezTo>
                  <a:lnTo>
                    <a:pt x="295" y="17"/>
                  </a:lnTo>
                  <a:cubicBezTo>
                    <a:pt x="1" y="126"/>
                    <a:pt x="78" y="558"/>
                    <a:pt x="390" y="558"/>
                  </a:cubicBezTo>
                  <a:cubicBezTo>
                    <a:pt x="421" y="558"/>
                    <a:pt x="455" y="552"/>
                    <a:pt x="486" y="540"/>
                  </a:cubicBezTo>
                  <a:lnTo>
                    <a:pt x="492" y="537"/>
                  </a:lnTo>
                  <a:cubicBezTo>
                    <a:pt x="635" y="484"/>
                    <a:pt x="709" y="327"/>
                    <a:pt x="656" y="181"/>
                  </a:cubicBezTo>
                  <a:cubicBezTo>
                    <a:pt x="615" y="68"/>
                    <a:pt x="509" y="0"/>
                    <a:pt x="39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20" name="Google Shape;19720;p69"/>
            <p:cNvSpPr/>
            <p:nvPr/>
          </p:nvSpPr>
          <p:spPr>
            <a:xfrm>
              <a:off x="6560238" y="3318675"/>
              <a:ext cx="51225" cy="25825"/>
            </a:xfrm>
            <a:custGeom>
              <a:avLst/>
              <a:gdLst/>
              <a:ahLst/>
              <a:cxnLst/>
              <a:rect l="l" t="t" r="r" b="b"/>
              <a:pathLst>
                <a:path w="2049" h="1033" extrusionOk="0">
                  <a:moveTo>
                    <a:pt x="1733" y="0"/>
                  </a:moveTo>
                  <a:cubicBezTo>
                    <a:pt x="1700" y="0"/>
                    <a:pt x="1667" y="6"/>
                    <a:pt x="1634" y="19"/>
                  </a:cubicBezTo>
                  <a:lnTo>
                    <a:pt x="299" y="492"/>
                  </a:lnTo>
                  <a:cubicBezTo>
                    <a:pt x="0" y="593"/>
                    <a:pt x="76" y="1032"/>
                    <a:pt x="388" y="1032"/>
                  </a:cubicBezTo>
                  <a:cubicBezTo>
                    <a:pt x="389" y="1032"/>
                    <a:pt x="390" y="1032"/>
                    <a:pt x="392" y="1032"/>
                  </a:cubicBezTo>
                  <a:cubicBezTo>
                    <a:pt x="422" y="1032"/>
                    <a:pt x="453" y="1026"/>
                    <a:pt x="484" y="1017"/>
                  </a:cubicBezTo>
                  <a:lnTo>
                    <a:pt x="1819" y="544"/>
                  </a:lnTo>
                  <a:cubicBezTo>
                    <a:pt x="1968" y="495"/>
                    <a:pt x="2048" y="334"/>
                    <a:pt x="1996" y="186"/>
                  </a:cubicBezTo>
                  <a:cubicBezTo>
                    <a:pt x="1955" y="71"/>
                    <a:pt x="1847" y="0"/>
                    <a:pt x="17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721" name="Google Shape;19721;p69"/>
          <p:cNvGrpSpPr/>
          <p:nvPr/>
        </p:nvGrpSpPr>
        <p:grpSpPr>
          <a:xfrm>
            <a:off x="7027413" y="3295175"/>
            <a:ext cx="356000" cy="154725"/>
            <a:chOff x="7027413" y="3295175"/>
            <a:chExt cx="356000" cy="154725"/>
          </a:xfrm>
        </p:grpSpPr>
        <p:sp>
          <p:nvSpPr>
            <p:cNvPr id="19722" name="Google Shape;19722;p69"/>
            <p:cNvSpPr/>
            <p:nvPr/>
          </p:nvSpPr>
          <p:spPr>
            <a:xfrm>
              <a:off x="7027413" y="3295175"/>
              <a:ext cx="265200" cy="154725"/>
            </a:xfrm>
            <a:custGeom>
              <a:avLst/>
              <a:gdLst/>
              <a:ahLst/>
              <a:cxnLst/>
              <a:rect l="l" t="t" r="r" b="b"/>
              <a:pathLst>
                <a:path w="10608" h="6189" extrusionOk="0">
                  <a:moveTo>
                    <a:pt x="10017" y="557"/>
                  </a:moveTo>
                  <a:lnTo>
                    <a:pt x="10017" y="560"/>
                  </a:lnTo>
                  <a:lnTo>
                    <a:pt x="9832" y="1255"/>
                  </a:lnTo>
                  <a:cubicBezTo>
                    <a:pt x="9767" y="1500"/>
                    <a:pt x="9557" y="1731"/>
                    <a:pt x="9304" y="1840"/>
                  </a:cubicBezTo>
                  <a:cubicBezTo>
                    <a:pt x="9297" y="1843"/>
                    <a:pt x="9291" y="1843"/>
                    <a:pt x="9288" y="1846"/>
                  </a:cubicBezTo>
                  <a:lnTo>
                    <a:pt x="7347" y="2819"/>
                  </a:lnTo>
                  <a:lnTo>
                    <a:pt x="7304" y="2838"/>
                  </a:lnTo>
                  <a:lnTo>
                    <a:pt x="7292" y="2844"/>
                  </a:lnTo>
                  <a:lnTo>
                    <a:pt x="5338" y="3821"/>
                  </a:lnTo>
                  <a:cubicBezTo>
                    <a:pt x="5225" y="3877"/>
                    <a:pt x="5111" y="3905"/>
                    <a:pt x="5008" y="3905"/>
                  </a:cubicBezTo>
                  <a:cubicBezTo>
                    <a:pt x="4915" y="3905"/>
                    <a:pt x="4830" y="3882"/>
                    <a:pt x="4763" y="3836"/>
                  </a:cubicBezTo>
                  <a:lnTo>
                    <a:pt x="4760" y="3833"/>
                  </a:lnTo>
                  <a:lnTo>
                    <a:pt x="3308" y="2841"/>
                  </a:lnTo>
                  <a:cubicBezTo>
                    <a:pt x="3295" y="2832"/>
                    <a:pt x="3283" y="2825"/>
                    <a:pt x="3271" y="2819"/>
                  </a:cubicBezTo>
                  <a:lnTo>
                    <a:pt x="1830" y="1833"/>
                  </a:lnTo>
                  <a:cubicBezTo>
                    <a:pt x="1707" y="1750"/>
                    <a:pt x="1664" y="1586"/>
                    <a:pt x="1716" y="1398"/>
                  </a:cubicBezTo>
                  <a:cubicBezTo>
                    <a:pt x="1719" y="1388"/>
                    <a:pt x="1719" y="1376"/>
                    <a:pt x="1722" y="1367"/>
                  </a:cubicBezTo>
                  <a:lnTo>
                    <a:pt x="1898" y="702"/>
                  </a:lnTo>
                  <a:cubicBezTo>
                    <a:pt x="1926" y="625"/>
                    <a:pt x="1994" y="569"/>
                    <a:pt x="2075" y="557"/>
                  </a:cubicBezTo>
                  <a:close/>
                  <a:moveTo>
                    <a:pt x="1481" y="2269"/>
                  </a:moveTo>
                  <a:cubicBezTo>
                    <a:pt x="1491" y="2278"/>
                    <a:pt x="1503" y="2288"/>
                    <a:pt x="1515" y="2294"/>
                  </a:cubicBezTo>
                  <a:lnTo>
                    <a:pt x="2983" y="3298"/>
                  </a:lnTo>
                  <a:cubicBezTo>
                    <a:pt x="2993" y="3304"/>
                    <a:pt x="3002" y="3311"/>
                    <a:pt x="3011" y="3317"/>
                  </a:cubicBezTo>
                  <a:lnTo>
                    <a:pt x="3156" y="3416"/>
                  </a:lnTo>
                  <a:lnTo>
                    <a:pt x="2065" y="4191"/>
                  </a:lnTo>
                  <a:cubicBezTo>
                    <a:pt x="2056" y="4195"/>
                    <a:pt x="2044" y="4204"/>
                    <a:pt x="2034" y="4210"/>
                  </a:cubicBezTo>
                  <a:lnTo>
                    <a:pt x="706" y="5156"/>
                  </a:lnTo>
                  <a:lnTo>
                    <a:pt x="1481" y="2269"/>
                  </a:lnTo>
                  <a:close/>
                  <a:moveTo>
                    <a:pt x="9538" y="2343"/>
                  </a:moveTo>
                  <a:lnTo>
                    <a:pt x="8778" y="5190"/>
                  </a:lnTo>
                  <a:lnTo>
                    <a:pt x="7962" y="4250"/>
                  </a:lnTo>
                  <a:cubicBezTo>
                    <a:pt x="7947" y="4229"/>
                    <a:pt x="7928" y="4210"/>
                    <a:pt x="7910" y="4191"/>
                  </a:cubicBezTo>
                  <a:lnTo>
                    <a:pt x="7282" y="3468"/>
                  </a:lnTo>
                  <a:lnTo>
                    <a:pt x="7536" y="3345"/>
                  </a:lnTo>
                  <a:cubicBezTo>
                    <a:pt x="7554" y="3335"/>
                    <a:pt x="7573" y="3326"/>
                    <a:pt x="7594" y="3314"/>
                  </a:cubicBezTo>
                  <a:lnTo>
                    <a:pt x="9529" y="2346"/>
                  </a:lnTo>
                  <a:lnTo>
                    <a:pt x="9538" y="2343"/>
                  </a:lnTo>
                  <a:close/>
                  <a:moveTo>
                    <a:pt x="6766" y="3728"/>
                  </a:moveTo>
                  <a:lnTo>
                    <a:pt x="7492" y="4569"/>
                  </a:lnTo>
                  <a:cubicBezTo>
                    <a:pt x="7499" y="4575"/>
                    <a:pt x="7505" y="4581"/>
                    <a:pt x="7511" y="4587"/>
                  </a:cubicBezTo>
                  <a:cubicBezTo>
                    <a:pt x="7517" y="4593"/>
                    <a:pt x="7533" y="4606"/>
                    <a:pt x="7542" y="4618"/>
                  </a:cubicBezTo>
                  <a:lnTo>
                    <a:pt x="8420" y="5632"/>
                  </a:lnTo>
                  <a:lnTo>
                    <a:pt x="999" y="5632"/>
                  </a:lnTo>
                  <a:lnTo>
                    <a:pt x="999" y="5629"/>
                  </a:lnTo>
                  <a:lnTo>
                    <a:pt x="2328" y="4683"/>
                  </a:lnTo>
                  <a:cubicBezTo>
                    <a:pt x="2340" y="4677"/>
                    <a:pt x="2350" y="4670"/>
                    <a:pt x="2362" y="4661"/>
                  </a:cubicBezTo>
                  <a:lnTo>
                    <a:pt x="3648" y="3746"/>
                  </a:lnTo>
                  <a:lnTo>
                    <a:pt x="4445" y="4290"/>
                  </a:lnTo>
                  <a:cubicBezTo>
                    <a:pt x="4605" y="4402"/>
                    <a:pt x="4797" y="4460"/>
                    <a:pt x="4993" y="4460"/>
                  </a:cubicBezTo>
                  <a:cubicBezTo>
                    <a:pt x="4998" y="4460"/>
                    <a:pt x="5003" y="4460"/>
                    <a:pt x="5008" y="4460"/>
                  </a:cubicBezTo>
                  <a:cubicBezTo>
                    <a:pt x="5209" y="4457"/>
                    <a:pt x="5406" y="4411"/>
                    <a:pt x="5586" y="4318"/>
                  </a:cubicBezTo>
                  <a:lnTo>
                    <a:pt x="6766" y="3728"/>
                  </a:lnTo>
                  <a:close/>
                  <a:moveTo>
                    <a:pt x="10040" y="1"/>
                  </a:moveTo>
                  <a:cubicBezTo>
                    <a:pt x="10037" y="1"/>
                    <a:pt x="10033" y="1"/>
                    <a:pt x="10030" y="1"/>
                  </a:cubicBezTo>
                  <a:lnTo>
                    <a:pt x="2075" y="1"/>
                  </a:lnTo>
                  <a:cubicBezTo>
                    <a:pt x="1759" y="1"/>
                    <a:pt x="1444" y="245"/>
                    <a:pt x="1361" y="557"/>
                  </a:cubicBezTo>
                  <a:lnTo>
                    <a:pt x="41" y="5486"/>
                  </a:lnTo>
                  <a:cubicBezTo>
                    <a:pt x="1" y="5616"/>
                    <a:pt x="13" y="5755"/>
                    <a:pt x="69" y="5882"/>
                  </a:cubicBezTo>
                  <a:cubicBezTo>
                    <a:pt x="69" y="5882"/>
                    <a:pt x="69" y="5885"/>
                    <a:pt x="72" y="5888"/>
                  </a:cubicBezTo>
                  <a:cubicBezTo>
                    <a:pt x="87" y="5919"/>
                    <a:pt x="106" y="5950"/>
                    <a:pt x="128" y="5981"/>
                  </a:cubicBezTo>
                  <a:cubicBezTo>
                    <a:pt x="231" y="6111"/>
                    <a:pt x="390" y="6188"/>
                    <a:pt x="557" y="6188"/>
                  </a:cubicBezTo>
                  <a:cubicBezTo>
                    <a:pt x="560" y="6188"/>
                    <a:pt x="563" y="6188"/>
                    <a:pt x="566" y="6188"/>
                  </a:cubicBezTo>
                  <a:lnTo>
                    <a:pt x="8522" y="6188"/>
                  </a:lnTo>
                  <a:cubicBezTo>
                    <a:pt x="8732" y="6182"/>
                    <a:pt x="8930" y="6089"/>
                    <a:pt x="9069" y="5931"/>
                  </a:cubicBezTo>
                  <a:cubicBezTo>
                    <a:pt x="9084" y="5916"/>
                    <a:pt x="9096" y="5901"/>
                    <a:pt x="9109" y="5885"/>
                  </a:cubicBezTo>
                  <a:cubicBezTo>
                    <a:pt x="9168" y="5808"/>
                    <a:pt x="9211" y="5721"/>
                    <a:pt x="9239" y="5629"/>
                  </a:cubicBezTo>
                  <a:lnTo>
                    <a:pt x="10373" y="1398"/>
                  </a:lnTo>
                  <a:lnTo>
                    <a:pt x="10370" y="1398"/>
                  </a:lnTo>
                  <a:lnTo>
                    <a:pt x="10558" y="702"/>
                  </a:lnTo>
                  <a:cubicBezTo>
                    <a:pt x="10608" y="532"/>
                    <a:pt x="10574" y="350"/>
                    <a:pt x="10469" y="208"/>
                  </a:cubicBezTo>
                  <a:cubicBezTo>
                    <a:pt x="10366" y="74"/>
                    <a:pt x="10206" y="1"/>
                    <a:pt x="1004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23" name="Google Shape;19723;p69"/>
            <p:cNvSpPr/>
            <p:nvPr/>
          </p:nvSpPr>
          <p:spPr>
            <a:xfrm>
              <a:off x="7274813" y="3427150"/>
              <a:ext cx="75600" cy="14000"/>
            </a:xfrm>
            <a:custGeom>
              <a:avLst/>
              <a:gdLst/>
              <a:ahLst/>
              <a:cxnLst/>
              <a:rect l="l" t="t" r="r" b="b"/>
              <a:pathLst>
                <a:path w="3024" h="560" extrusionOk="0">
                  <a:moveTo>
                    <a:pt x="2747" y="0"/>
                  </a:moveTo>
                  <a:cubicBezTo>
                    <a:pt x="2743" y="0"/>
                    <a:pt x="2740" y="0"/>
                    <a:pt x="2736" y="0"/>
                  </a:cubicBezTo>
                  <a:lnTo>
                    <a:pt x="270" y="0"/>
                  </a:lnTo>
                  <a:cubicBezTo>
                    <a:pt x="118" y="7"/>
                    <a:pt x="1" y="130"/>
                    <a:pt x="1" y="278"/>
                  </a:cubicBezTo>
                  <a:cubicBezTo>
                    <a:pt x="1" y="430"/>
                    <a:pt x="118" y="554"/>
                    <a:pt x="270" y="560"/>
                  </a:cubicBezTo>
                  <a:lnTo>
                    <a:pt x="2736" y="560"/>
                  </a:lnTo>
                  <a:cubicBezTo>
                    <a:pt x="2740" y="560"/>
                    <a:pt x="2743" y="560"/>
                    <a:pt x="2747" y="560"/>
                  </a:cubicBezTo>
                  <a:cubicBezTo>
                    <a:pt x="2900" y="560"/>
                    <a:pt x="3024" y="435"/>
                    <a:pt x="3024" y="278"/>
                  </a:cubicBezTo>
                  <a:cubicBezTo>
                    <a:pt x="3024" y="125"/>
                    <a:pt x="2900" y="0"/>
                    <a:pt x="274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24" name="Google Shape;19724;p69"/>
            <p:cNvSpPr/>
            <p:nvPr/>
          </p:nvSpPr>
          <p:spPr>
            <a:xfrm>
              <a:off x="7296613" y="3345025"/>
              <a:ext cx="47775" cy="14000"/>
            </a:xfrm>
            <a:custGeom>
              <a:avLst/>
              <a:gdLst/>
              <a:ahLst/>
              <a:cxnLst/>
              <a:rect l="l" t="t" r="r" b="b"/>
              <a:pathLst>
                <a:path w="1911" h="560" extrusionOk="0">
                  <a:moveTo>
                    <a:pt x="279" y="0"/>
                  </a:moveTo>
                  <a:cubicBezTo>
                    <a:pt x="124" y="0"/>
                    <a:pt x="0" y="124"/>
                    <a:pt x="0" y="278"/>
                  </a:cubicBezTo>
                  <a:cubicBezTo>
                    <a:pt x="0" y="433"/>
                    <a:pt x="124" y="559"/>
                    <a:pt x="279" y="559"/>
                  </a:cubicBezTo>
                  <a:lnTo>
                    <a:pt x="1629" y="559"/>
                  </a:lnTo>
                  <a:cubicBezTo>
                    <a:pt x="1784" y="559"/>
                    <a:pt x="1910" y="433"/>
                    <a:pt x="1910" y="278"/>
                  </a:cubicBezTo>
                  <a:cubicBezTo>
                    <a:pt x="1910" y="124"/>
                    <a:pt x="1784" y="0"/>
                    <a:pt x="16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25" name="Google Shape;19725;p69"/>
            <p:cNvSpPr/>
            <p:nvPr/>
          </p:nvSpPr>
          <p:spPr>
            <a:xfrm>
              <a:off x="7307363" y="3303975"/>
              <a:ext cx="76050" cy="13950"/>
            </a:xfrm>
            <a:custGeom>
              <a:avLst/>
              <a:gdLst/>
              <a:ahLst/>
              <a:cxnLst/>
              <a:rect l="l" t="t" r="r" b="b"/>
              <a:pathLst>
                <a:path w="3042" h="558" extrusionOk="0">
                  <a:moveTo>
                    <a:pt x="276" y="1"/>
                  </a:moveTo>
                  <a:cubicBezTo>
                    <a:pt x="124" y="1"/>
                    <a:pt x="0" y="125"/>
                    <a:pt x="0" y="279"/>
                  </a:cubicBezTo>
                  <a:cubicBezTo>
                    <a:pt x="0" y="433"/>
                    <a:pt x="124" y="557"/>
                    <a:pt x="276" y="557"/>
                  </a:cubicBezTo>
                  <a:cubicBezTo>
                    <a:pt x="280" y="557"/>
                    <a:pt x="284" y="557"/>
                    <a:pt x="287" y="557"/>
                  </a:cubicBezTo>
                  <a:lnTo>
                    <a:pt x="2754" y="557"/>
                  </a:lnTo>
                  <a:cubicBezTo>
                    <a:pt x="2757" y="557"/>
                    <a:pt x="2761" y="557"/>
                    <a:pt x="2765" y="557"/>
                  </a:cubicBezTo>
                  <a:cubicBezTo>
                    <a:pt x="2917" y="557"/>
                    <a:pt x="3041" y="433"/>
                    <a:pt x="3041" y="279"/>
                  </a:cubicBezTo>
                  <a:cubicBezTo>
                    <a:pt x="3041" y="125"/>
                    <a:pt x="2917" y="1"/>
                    <a:pt x="2765" y="1"/>
                  </a:cubicBezTo>
                  <a:cubicBezTo>
                    <a:pt x="2761" y="1"/>
                    <a:pt x="2757" y="1"/>
                    <a:pt x="2754" y="1"/>
                  </a:cubicBezTo>
                  <a:lnTo>
                    <a:pt x="287" y="1"/>
                  </a:lnTo>
                  <a:cubicBezTo>
                    <a:pt x="284" y="1"/>
                    <a:pt x="280" y="1"/>
                    <a:pt x="2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26" name="Google Shape;19726;p69"/>
            <p:cNvSpPr/>
            <p:nvPr/>
          </p:nvSpPr>
          <p:spPr>
            <a:xfrm>
              <a:off x="7084513" y="3323075"/>
              <a:ext cx="14175" cy="14000"/>
            </a:xfrm>
            <a:custGeom>
              <a:avLst/>
              <a:gdLst/>
              <a:ahLst/>
              <a:cxnLst/>
              <a:rect l="l" t="t" r="r" b="b"/>
              <a:pathLst>
                <a:path w="567" h="560" extrusionOk="0">
                  <a:moveTo>
                    <a:pt x="280" y="0"/>
                  </a:moveTo>
                  <a:cubicBezTo>
                    <a:pt x="125" y="0"/>
                    <a:pt x="1" y="125"/>
                    <a:pt x="1" y="278"/>
                  </a:cubicBezTo>
                  <a:cubicBezTo>
                    <a:pt x="1" y="435"/>
                    <a:pt x="125" y="560"/>
                    <a:pt x="280" y="560"/>
                  </a:cubicBezTo>
                  <a:cubicBezTo>
                    <a:pt x="284" y="560"/>
                    <a:pt x="288" y="560"/>
                    <a:pt x="291" y="560"/>
                  </a:cubicBezTo>
                  <a:lnTo>
                    <a:pt x="297" y="560"/>
                  </a:lnTo>
                  <a:cubicBezTo>
                    <a:pt x="446" y="554"/>
                    <a:pt x="566" y="430"/>
                    <a:pt x="566" y="278"/>
                  </a:cubicBezTo>
                  <a:cubicBezTo>
                    <a:pt x="566" y="130"/>
                    <a:pt x="446" y="7"/>
                    <a:pt x="297" y="0"/>
                  </a:cubicBezTo>
                  <a:lnTo>
                    <a:pt x="291" y="0"/>
                  </a:lnTo>
                  <a:cubicBezTo>
                    <a:pt x="288" y="0"/>
                    <a:pt x="284" y="0"/>
                    <a:pt x="2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27" name="Google Shape;19727;p69"/>
            <p:cNvSpPr/>
            <p:nvPr/>
          </p:nvSpPr>
          <p:spPr>
            <a:xfrm>
              <a:off x="7104988" y="3323075"/>
              <a:ext cx="49625" cy="14000"/>
            </a:xfrm>
            <a:custGeom>
              <a:avLst/>
              <a:gdLst/>
              <a:ahLst/>
              <a:cxnLst/>
              <a:rect l="l" t="t" r="r" b="b"/>
              <a:pathLst>
                <a:path w="1985" h="560" extrusionOk="0">
                  <a:moveTo>
                    <a:pt x="282" y="0"/>
                  </a:moveTo>
                  <a:cubicBezTo>
                    <a:pt x="128" y="0"/>
                    <a:pt x="1" y="124"/>
                    <a:pt x="1" y="278"/>
                  </a:cubicBezTo>
                  <a:cubicBezTo>
                    <a:pt x="1" y="433"/>
                    <a:pt x="128" y="560"/>
                    <a:pt x="282" y="560"/>
                  </a:cubicBezTo>
                  <a:lnTo>
                    <a:pt x="1707" y="560"/>
                  </a:lnTo>
                  <a:cubicBezTo>
                    <a:pt x="1858" y="560"/>
                    <a:pt x="1985" y="433"/>
                    <a:pt x="1985" y="278"/>
                  </a:cubicBezTo>
                  <a:cubicBezTo>
                    <a:pt x="1985" y="124"/>
                    <a:pt x="1858" y="0"/>
                    <a:pt x="17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28" name="Google Shape;19728;p69"/>
            <p:cNvSpPr/>
            <p:nvPr/>
          </p:nvSpPr>
          <p:spPr>
            <a:xfrm>
              <a:off x="7346988" y="3386125"/>
              <a:ext cx="14175" cy="13925"/>
            </a:xfrm>
            <a:custGeom>
              <a:avLst/>
              <a:gdLst/>
              <a:ahLst/>
              <a:cxnLst/>
              <a:rect l="l" t="t" r="r" b="b"/>
              <a:pathLst>
                <a:path w="567" h="557" extrusionOk="0">
                  <a:moveTo>
                    <a:pt x="282" y="0"/>
                  </a:moveTo>
                  <a:cubicBezTo>
                    <a:pt x="127" y="0"/>
                    <a:pt x="1" y="124"/>
                    <a:pt x="1" y="278"/>
                  </a:cubicBezTo>
                  <a:cubicBezTo>
                    <a:pt x="1" y="433"/>
                    <a:pt x="127" y="557"/>
                    <a:pt x="282" y="557"/>
                  </a:cubicBezTo>
                  <a:lnTo>
                    <a:pt x="288" y="557"/>
                  </a:lnTo>
                  <a:cubicBezTo>
                    <a:pt x="443" y="557"/>
                    <a:pt x="566" y="433"/>
                    <a:pt x="566" y="278"/>
                  </a:cubicBezTo>
                  <a:cubicBezTo>
                    <a:pt x="566" y="124"/>
                    <a:pt x="443" y="0"/>
                    <a:pt x="28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29" name="Google Shape;19729;p69"/>
            <p:cNvSpPr/>
            <p:nvPr/>
          </p:nvSpPr>
          <p:spPr>
            <a:xfrm>
              <a:off x="7285563" y="3386125"/>
              <a:ext cx="55650" cy="13925"/>
            </a:xfrm>
            <a:custGeom>
              <a:avLst/>
              <a:gdLst/>
              <a:ahLst/>
              <a:cxnLst/>
              <a:rect l="l" t="t" r="r" b="b"/>
              <a:pathLst>
                <a:path w="2226" h="557" extrusionOk="0">
                  <a:moveTo>
                    <a:pt x="1946" y="0"/>
                  </a:moveTo>
                  <a:cubicBezTo>
                    <a:pt x="1943" y="0"/>
                    <a:pt x="1939" y="0"/>
                    <a:pt x="1935" y="0"/>
                  </a:cubicBezTo>
                  <a:lnTo>
                    <a:pt x="282" y="0"/>
                  </a:lnTo>
                  <a:cubicBezTo>
                    <a:pt x="280" y="0"/>
                    <a:pt x="278" y="0"/>
                    <a:pt x="276" y="0"/>
                  </a:cubicBezTo>
                  <a:cubicBezTo>
                    <a:pt x="124" y="0"/>
                    <a:pt x="1" y="126"/>
                    <a:pt x="1" y="278"/>
                  </a:cubicBezTo>
                  <a:cubicBezTo>
                    <a:pt x="1" y="433"/>
                    <a:pt x="127" y="557"/>
                    <a:pt x="279" y="557"/>
                  </a:cubicBezTo>
                  <a:lnTo>
                    <a:pt x="1935" y="557"/>
                  </a:lnTo>
                  <a:cubicBezTo>
                    <a:pt x="1939" y="557"/>
                    <a:pt x="1943" y="557"/>
                    <a:pt x="1946" y="557"/>
                  </a:cubicBezTo>
                  <a:cubicBezTo>
                    <a:pt x="2099" y="557"/>
                    <a:pt x="2226" y="432"/>
                    <a:pt x="2226" y="278"/>
                  </a:cubicBezTo>
                  <a:cubicBezTo>
                    <a:pt x="2226" y="124"/>
                    <a:pt x="2099" y="0"/>
                    <a:pt x="19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730" name="Google Shape;19730;p69"/>
          <p:cNvGrpSpPr/>
          <p:nvPr/>
        </p:nvGrpSpPr>
        <p:grpSpPr>
          <a:xfrm>
            <a:off x="5586663" y="3194900"/>
            <a:ext cx="247275" cy="355275"/>
            <a:chOff x="5586663" y="3194900"/>
            <a:chExt cx="247275" cy="355275"/>
          </a:xfrm>
        </p:grpSpPr>
        <p:sp>
          <p:nvSpPr>
            <p:cNvPr id="19731" name="Google Shape;19731;p69"/>
            <p:cNvSpPr/>
            <p:nvPr/>
          </p:nvSpPr>
          <p:spPr>
            <a:xfrm>
              <a:off x="5586663" y="3194900"/>
              <a:ext cx="247275" cy="355275"/>
            </a:xfrm>
            <a:custGeom>
              <a:avLst/>
              <a:gdLst/>
              <a:ahLst/>
              <a:cxnLst/>
              <a:rect l="l" t="t" r="r" b="b"/>
              <a:pathLst>
                <a:path w="9891" h="14211" extrusionOk="0">
                  <a:moveTo>
                    <a:pt x="4946" y="1694"/>
                  </a:moveTo>
                  <a:cubicBezTo>
                    <a:pt x="5251" y="1694"/>
                    <a:pt x="5502" y="1941"/>
                    <a:pt x="5502" y="2250"/>
                  </a:cubicBezTo>
                  <a:cubicBezTo>
                    <a:pt x="5502" y="2556"/>
                    <a:pt x="5251" y="2803"/>
                    <a:pt x="4946" y="2803"/>
                  </a:cubicBezTo>
                  <a:cubicBezTo>
                    <a:pt x="4640" y="2803"/>
                    <a:pt x="4389" y="2556"/>
                    <a:pt x="4389" y="2250"/>
                  </a:cubicBezTo>
                  <a:cubicBezTo>
                    <a:pt x="4389" y="1941"/>
                    <a:pt x="4640" y="1694"/>
                    <a:pt x="4946" y="1694"/>
                  </a:cubicBezTo>
                  <a:close/>
                  <a:moveTo>
                    <a:pt x="9334" y="556"/>
                  </a:moveTo>
                  <a:lnTo>
                    <a:pt x="9334" y="3007"/>
                  </a:lnTo>
                  <a:lnTo>
                    <a:pt x="6055" y="3885"/>
                  </a:lnTo>
                  <a:lnTo>
                    <a:pt x="6055" y="2250"/>
                  </a:lnTo>
                  <a:cubicBezTo>
                    <a:pt x="6055" y="1635"/>
                    <a:pt x="5561" y="1137"/>
                    <a:pt x="4946" y="1137"/>
                  </a:cubicBezTo>
                  <a:cubicBezTo>
                    <a:pt x="4334" y="1137"/>
                    <a:pt x="3836" y="1632"/>
                    <a:pt x="3836" y="2247"/>
                  </a:cubicBezTo>
                  <a:lnTo>
                    <a:pt x="3836" y="3885"/>
                  </a:lnTo>
                  <a:lnTo>
                    <a:pt x="557" y="3007"/>
                  </a:lnTo>
                  <a:lnTo>
                    <a:pt x="557" y="556"/>
                  </a:lnTo>
                  <a:close/>
                  <a:moveTo>
                    <a:pt x="5502" y="3211"/>
                  </a:moveTo>
                  <a:lnTo>
                    <a:pt x="5502" y="4033"/>
                  </a:lnTo>
                  <a:lnTo>
                    <a:pt x="4946" y="4182"/>
                  </a:lnTo>
                  <a:lnTo>
                    <a:pt x="4389" y="4033"/>
                  </a:lnTo>
                  <a:lnTo>
                    <a:pt x="4389" y="3211"/>
                  </a:lnTo>
                  <a:cubicBezTo>
                    <a:pt x="4559" y="3307"/>
                    <a:pt x="4751" y="3360"/>
                    <a:pt x="4946" y="3360"/>
                  </a:cubicBezTo>
                  <a:cubicBezTo>
                    <a:pt x="5140" y="3360"/>
                    <a:pt x="5332" y="3307"/>
                    <a:pt x="5502" y="3211"/>
                  </a:cubicBezTo>
                  <a:close/>
                  <a:moveTo>
                    <a:pt x="5502" y="4608"/>
                  </a:moveTo>
                  <a:lnTo>
                    <a:pt x="5502" y="5467"/>
                  </a:lnTo>
                  <a:cubicBezTo>
                    <a:pt x="5330" y="5368"/>
                    <a:pt x="5138" y="5319"/>
                    <a:pt x="4946" y="5319"/>
                  </a:cubicBezTo>
                  <a:cubicBezTo>
                    <a:pt x="4753" y="5319"/>
                    <a:pt x="4561" y="5368"/>
                    <a:pt x="4389" y="5467"/>
                  </a:cubicBezTo>
                  <a:lnTo>
                    <a:pt x="4389" y="4608"/>
                  </a:lnTo>
                  <a:lnTo>
                    <a:pt x="4874" y="4738"/>
                  </a:lnTo>
                  <a:cubicBezTo>
                    <a:pt x="4898" y="4744"/>
                    <a:pt x="4922" y="4747"/>
                    <a:pt x="4946" y="4747"/>
                  </a:cubicBezTo>
                  <a:cubicBezTo>
                    <a:pt x="4969" y="4747"/>
                    <a:pt x="4993" y="4744"/>
                    <a:pt x="5017" y="4738"/>
                  </a:cubicBezTo>
                  <a:lnTo>
                    <a:pt x="5502" y="4608"/>
                  </a:lnTo>
                  <a:close/>
                  <a:moveTo>
                    <a:pt x="4951" y="5875"/>
                  </a:moveTo>
                  <a:cubicBezTo>
                    <a:pt x="5255" y="5875"/>
                    <a:pt x="5499" y="6124"/>
                    <a:pt x="5502" y="6428"/>
                  </a:cubicBezTo>
                  <a:cubicBezTo>
                    <a:pt x="5499" y="6734"/>
                    <a:pt x="5251" y="6985"/>
                    <a:pt x="4946" y="6985"/>
                  </a:cubicBezTo>
                  <a:cubicBezTo>
                    <a:pt x="4640" y="6982"/>
                    <a:pt x="4392" y="6734"/>
                    <a:pt x="4392" y="6428"/>
                  </a:cubicBezTo>
                  <a:cubicBezTo>
                    <a:pt x="4392" y="6122"/>
                    <a:pt x="4640" y="5875"/>
                    <a:pt x="4946" y="5875"/>
                  </a:cubicBezTo>
                  <a:cubicBezTo>
                    <a:pt x="4947" y="5875"/>
                    <a:pt x="4949" y="5875"/>
                    <a:pt x="4951" y="5875"/>
                  </a:cubicBezTo>
                  <a:close/>
                  <a:moveTo>
                    <a:pt x="9334" y="3579"/>
                  </a:moveTo>
                  <a:lnTo>
                    <a:pt x="9334" y="13657"/>
                  </a:lnTo>
                  <a:lnTo>
                    <a:pt x="557" y="13657"/>
                  </a:lnTo>
                  <a:lnTo>
                    <a:pt x="557" y="3582"/>
                  </a:lnTo>
                  <a:lnTo>
                    <a:pt x="3836" y="4460"/>
                  </a:lnTo>
                  <a:lnTo>
                    <a:pt x="3836" y="6432"/>
                  </a:lnTo>
                  <a:cubicBezTo>
                    <a:pt x="3836" y="7047"/>
                    <a:pt x="4334" y="7541"/>
                    <a:pt x="4946" y="7541"/>
                  </a:cubicBezTo>
                  <a:cubicBezTo>
                    <a:pt x="5561" y="7541"/>
                    <a:pt x="6058" y="7043"/>
                    <a:pt x="6055" y="6428"/>
                  </a:cubicBezTo>
                  <a:lnTo>
                    <a:pt x="6055" y="4460"/>
                  </a:lnTo>
                  <a:lnTo>
                    <a:pt x="9334" y="3579"/>
                  </a:lnTo>
                  <a:close/>
                  <a:moveTo>
                    <a:pt x="279" y="0"/>
                  </a:moveTo>
                  <a:cubicBezTo>
                    <a:pt x="124" y="0"/>
                    <a:pt x="1" y="124"/>
                    <a:pt x="1" y="278"/>
                  </a:cubicBezTo>
                  <a:lnTo>
                    <a:pt x="1" y="13935"/>
                  </a:lnTo>
                  <a:cubicBezTo>
                    <a:pt x="1" y="14087"/>
                    <a:pt x="124" y="14211"/>
                    <a:pt x="279" y="14211"/>
                  </a:cubicBezTo>
                  <a:lnTo>
                    <a:pt x="9612" y="14211"/>
                  </a:lnTo>
                  <a:cubicBezTo>
                    <a:pt x="9767" y="14211"/>
                    <a:pt x="9890" y="14087"/>
                    <a:pt x="9890" y="13935"/>
                  </a:cubicBezTo>
                  <a:lnTo>
                    <a:pt x="9890" y="278"/>
                  </a:lnTo>
                  <a:cubicBezTo>
                    <a:pt x="9890" y="124"/>
                    <a:pt x="9767" y="0"/>
                    <a:pt x="961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32" name="Google Shape;19732;p69"/>
            <p:cNvSpPr/>
            <p:nvPr/>
          </p:nvSpPr>
          <p:spPr>
            <a:xfrm>
              <a:off x="5670038" y="3508575"/>
              <a:ext cx="14075" cy="13875"/>
            </a:xfrm>
            <a:custGeom>
              <a:avLst/>
              <a:gdLst/>
              <a:ahLst/>
              <a:cxnLst/>
              <a:rect l="l" t="t" r="r" b="b"/>
              <a:pathLst>
                <a:path w="563" h="555" extrusionOk="0">
                  <a:moveTo>
                    <a:pt x="287" y="1"/>
                  </a:moveTo>
                  <a:cubicBezTo>
                    <a:pt x="283" y="1"/>
                    <a:pt x="279" y="1"/>
                    <a:pt x="275" y="1"/>
                  </a:cubicBezTo>
                  <a:lnTo>
                    <a:pt x="269" y="1"/>
                  </a:lnTo>
                  <a:cubicBezTo>
                    <a:pt x="118" y="4"/>
                    <a:pt x="0" y="128"/>
                    <a:pt x="0" y="276"/>
                  </a:cubicBezTo>
                  <a:cubicBezTo>
                    <a:pt x="0" y="427"/>
                    <a:pt x="118" y="548"/>
                    <a:pt x="269" y="554"/>
                  </a:cubicBezTo>
                  <a:lnTo>
                    <a:pt x="275" y="554"/>
                  </a:lnTo>
                  <a:cubicBezTo>
                    <a:pt x="279" y="554"/>
                    <a:pt x="283" y="554"/>
                    <a:pt x="286" y="554"/>
                  </a:cubicBezTo>
                  <a:cubicBezTo>
                    <a:pt x="439" y="554"/>
                    <a:pt x="563" y="430"/>
                    <a:pt x="563" y="276"/>
                  </a:cubicBezTo>
                  <a:cubicBezTo>
                    <a:pt x="563" y="122"/>
                    <a:pt x="439" y="1"/>
                    <a:pt x="2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33" name="Google Shape;19733;p69"/>
            <p:cNvSpPr/>
            <p:nvPr/>
          </p:nvSpPr>
          <p:spPr>
            <a:xfrm>
              <a:off x="5614163" y="3508575"/>
              <a:ext cx="49325" cy="13875"/>
            </a:xfrm>
            <a:custGeom>
              <a:avLst/>
              <a:gdLst/>
              <a:ahLst/>
              <a:cxnLst/>
              <a:rect l="l" t="t" r="r" b="b"/>
              <a:pathLst>
                <a:path w="1973" h="555" extrusionOk="0">
                  <a:moveTo>
                    <a:pt x="277" y="1"/>
                  </a:moveTo>
                  <a:cubicBezTo>
                    <a:pt x="124" y="1"/>
                    <a:pt x="1" y="122"/>
                    <a:pt x="1" y="276"/>
                  </a:cubicBezTo>
                  <a:cubicBezTo>
                    <a:pt x="1" y="430"/>
                    <a:pt x="125" y="554"/>
                    <a:pt x="277" y="554"/>
                  </a:cubicBezTo>
                  <a:cubicBezTo>
                    <a:pt x="281" y="554"/>
                    <a:pt x="285" y="554"/>
                    <a:pt x="288" y="554"/>
                  </a:cubicBezTo>
                  <a:lnTo>
                    <a:pt x="1707" y="554"/>
                  </a:lnTo>
                  <a:cubicBezTo>
                    <a:pt x="1855" y="548"/>
                    <a:pt x="1973" y="427"/>
                    <a:pt x="1973" y="276"/>
                  </a:cubicBezTo>
                  <a:cubicBezTo>
                    <a:pt x="1973" y="128"/>
                    <a:pt x="1855" y="4"/>
                    <a:pt x="1707" y="1"/>
                  </a:cubicBezTo>
                  <a:lnTo>
                    <a:pt x="288" y="1"/>
                  </a:lnTo>
                  <a:cubicBezTo>
                    <a:pt x="284" y="1"/>
                    <a:pt x="281" y="1"/>
                    <a:pt x="2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34" name="Google Shape;19734;p69"/>
            <p:cNvSpPr/>
            <p:nvPr/>
          </p:nvSpPr>
          <p:spPr>
            <a:xfrm>
              <a:off x="5614163" y="3480750"/>
              <a:ext cx="69950" cy="13950"/>
            </a:xfrm>
            <a:custGeom>
              <a:avLst/>
              <a:gdLst/>
              <a:ahLst/>
              <a:cxnLst/>
              <a:rect l="l" t="t" r="r" b="b"/>
              <a:pathLst>
                <a:path w="2798" h="558" extrusionOk="0">
                  <a:moveTo>
                    <a:pt x="277" y="1"/>
                  </a:moveTo>
                  <a:cubicBezTo>
                    <a:pt x="125" y="1"/>
                    <a:pt x="1" y="125"/>
                    <a:pt x="1" y="279"/>
                  </a:cubicBezTo>
                  <a:cubicBezTo>
                    <a:pt x="1" y="433"/>
                    <a:pt x="125" y="558"/>
                    <a:pt x="277" y="558"/>
                  </a:cubicBezTo>
                  <a:cubicBezTo>
                    <a:pt x="281" y="558"/>
                    <a:pt x="285" y="558"/>
                    <a:pt x="288" y="557"/>
                  </a:cubicBezTo>
                  <a:lnTo>
                    <a:pt x="2510" y="557"/>
                  </a:lnTo>
                  <a:cubicBezTo>
                    <a:pt x="2514" y="558"/>
                    <a:pt x="2518" y="558"/>
                    <a:pt x="2521" y="558"/>
                  </a:cubicBezTo>
                  <a:cubicBezTo>
                    <a:pt x="2674" y="558"/>
                    <a:pt x="2798" y="433"/>
                    <a:pt x="2798" y="279"/>
                  </a:cubicBezTo>
                  <a:cubicBezTo>
                    <a:pt x="2798" y="125"/>
                    <a:pt x="2674" y="1"/>
                    <a:pt x="2521" y="1"/>
                  </a:cubicBezTo>
                  <a:cubicBezTo>
                    <a:pt x="2518" y="1"/>
                    <a:pt x="2514" y="1"/>
                    <a:pt x="2510" y="1"/>
                  </a:cubicBezTo>
                  <a:lnTo>
                    <a:pt x="288" y="1"/>
                  </a:lnTo>
                  <a:cubicBezTo>
                    <a:pt x="285" y="1"/>
                    <a:pt x="281" y="1"/>
                    <a:pt x="2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735" name="Google Shape;19735;p69"/>
          <p:cNvGrpSpPr/>
          <p:nvPr/>
        </p:nvGrpSpPr>
        <p:grpSpPr>
          <a:xfrm>
            <a:off x="4038888" y="3194875"/>
            <a:ext cx="321150" cy="355325"/>
            <a:chOff x="4038888" y="3194875"/>
            <a:chExt cx="321150" cy="355325"/>
          </a:xfrm>
        </p:grpSpPr>
        <p:sp>
          <p:nvSpPr>
            <p:cNvPr id="19736" name="Google Shape;19736;p69"/>
            <p:cNvSpPr/>
            <p:nvPr/>
          </p:nvSpPr>
          <p:spPr>
            <a:xfrm>
              <a:off x="4038888" y="3194875"/>
              <a:ext cx="321150" cy="355325"/>
            </a:xfrm>
            <a:custGeom>
              <a:avLst/>
              <a:gdLst/>
              <a:ahLst/>
              <a:cxnLst/>
              <a:rect l="l" t="t" r="r" b="b"/>
              <a:pathLst>
                <a:path w="12846" h="14213" extrusionOk="0">
                  <a:moveTo>
                    <a:pt x="9208" y="554"/>
                  </a:moveTo>
                  <a:cubicBezTo>
                    <a:pt x="9226" y="554"/>
                    <a:pt x="9242" y="567"/>
                    <a:pt x="9245" y="582"/>
                  </a:cubicBezTo>
                  <a:lnTo>
                    <a:pt x="9304" y="1188"/>
                  </a:lnTo>
                  <a:cubicBezTo>
                    <a:pt x="9325" y="1370"/>
                    <a:pt x="9236" y="1546"/>
                    <a:pt x="9081" y="1639"/>
                  </a:cubicBezTo>
                  <a:lnTo>
                    <a:pt x="9066" y="1651"/>
                  </a:lnTo>
                  <a:lnTo>
                    <a:pt x="7684" y="2647"/>
                  </a:lnTo>
                  <a:cubicBezTo>
                    <a:pt x="7675" y="2653"/>
                    <a:pt x="7669" y="2659"/>
                    <a:pt x="7659" y="2665"/>
                  </a:cubicBezTo>
                  <a:lnTo>
                    <a:pt x="7644" y="2674"/>
                  </a:lnTo>
                  <a:lnTo>
                    <a:pt x="6253" y="3676"/>
                  </a:lnTo>
                  <a:cubicBezTo>
                    <a:pt x="6172" y="3735"/>
                    <a:pt x="6075" y="3765"/>
                    <a:pt x="5977" y="3765"/>
                  </a:cubicBezTo>
                  <a:cubicBezTo>
                    <a:pt x="5911" y="3765"/>
                    <a:pt x="5845" y="3751"/>
                    <a:pt x="5783" y="3722"/>
                  </a:cubicBezTo>
                  <a:lnTo>
                    <a:pt x="5780" y="3722"/>
                  </a:lnTo>
                  <a:lnTo>
                    <a:pt x="4182" y="3002"/>
                  </a:lnTo>
                  <a:cubicBezTo>
                    <a:pt x="4173" y="2999"/>
                    <a:pt x="4164" y="2996"/>
                    <a:pt x="4155" y="2993"/>
                  </a:cubicBezTo>
                  <a:lnTo>
                    <a:pt x="2578" y="2282"/>
                  </a:lnTo>
                  <a:cubicBezTo>
                    <a:pt x="2424" y="2211"/>
                    <a:pt x="2319" y="2066"/>
                    <a:pt x="2303" y="1899"/>
                  </a:cubicBezTo>
                  <a:cubicBezTo>
                    <a:pt x="2297" y="1886"/>
                    <a:pt x="2297" y="1877"/>
                    <a:pt x="2294" y="1868"/>
                  </a:cubicBezTo>
                  <a:lnTo>
                    <a:pt x="2235" y="1290"/>
                  </a:lnTo>
                  <a:cubicBezTo>
                    <a:pt x="2235" y="1274"/>
                    <a:pt x="2248" y="1259"/>
                    <a:pt x="2263" y="1256"/>
                  </a:cubicBezTo>
                  <a:lnTo>
                    <a:pt x="9208" y="554"/>
                  </a:lnTo>
                  <a:close/>
                  <a:moveTo>
                    <a:pt x="7390" y="3540"/>
                  </a:moveTo>
                  <a:lnTo>
                    <a:pt x="8311" y="4198"/>
                  </a:lnTo>
                  <a:cubicBezTo>
                    <a:pt x="8318" y="4201"/>
                    <a:pt x="8324" y="4207"/>
                    <a:pt x="8330" y="4210"/>
                  </a:cubicBezTo>
                  <a:cubicBezTo>
                    <a:pt x="8342" y="4217"/>
                    <a:pt x="8355" y="4226"/>
                    <a:pt x="8367" y="4235"/>
                  </a:cubicBezTo>
                  <a:lnTo>
                    <a:pt x="8432" y="4282"/>
                  </a:lnTo>
                  <a:lnTo>
                    <a:pt x="6250" y="4282"/>
                  </a:lnTo>
                  <a:cubicBezTo>
                    <a:pt x="6367" y="4251"/>
                    <a:pt x="6479" y="4198"/>
                    <a:pt x="6575" y="4127"/>
                  </a:cubicBezTo>
                  <a:lnTo>
                    <a:pt x="7390" y="3540"/>
                  </a:lnTo>
                  <a:close/>
                  <a:moveTo>
                    <a:pt x="9396" y="2100"/>
                  </a:moveTo>
                  <a:lnTo>
                    <a:pt x="9616" y="4282"/>
                  </a:lnTo>
                  <a:lnTo>
                    <a:pt x="9384" y="4282"/>
                  </a:lnTo>
                  <a:lnTo>
                    <a:pt x="8692" y="3784"/>
                  </a:lnTo>
                  <a:cubicBezTo>
                    <a:pt x="8670" y="3768"/>
                    <a:pt x="8648" y="3756"/>
                    <a:pt x="8627" y="3741"/>
                  </a:cubicBezTo>
                  <a:lnTo>
                    <a:pt x="7866" y="3197"/>
                  </a:lnTo>
                  <a:lnTo>
                    <a:pt x="7962" y="3129"/>
                  </a:lnTo>
                  <a:lnTo>
                    <a:pt x="8005" y="3098"/>
                  </a:lnTo>
                  <a:lnTo>
                    <a:pt x="9381" y="2109"/>
                  </a:lnTo>
                  <a:cubicBezTo>
                    <a:pt x="9387" y="2106"/>
                    <a:pt x="9393" y="2103"/>
                    <a:pt x="9396" y="2100"/>
                  </a:cubicBezTo>
                  <a:close/>
                  <a:moveTo>
                    <a:pt x="2390" y="2804"/>
                  </a:moveTo>
                  <a:lnTo>
                    <a:pt x="3951" y="3509"/>
                  </a:lnTo>
                  <a:cubicBezTo>
                    <a:pt x="3960" y="3512"/>
                    <a:pt x="3969" y="3515"/>
                    <a:pt x="3975" y="3518"/>
                  </a:cubicBezTo>
                  <a:lnTo>
                    <a:pt x="4145" y="3595"/>
                  </a:lnTo>
                  <a:lnTo>
                    <a:pt x="3502" y="4288"/>
                  </a:lnTo>
                  <a:cubicBezTo>
                    <a:pt x="3493" y="4294"/>
                    <a:pt x="3484" y="4303"/>
                    <a:pt x="3478" y="4312"/>
                  </a:cubicBezTo>
                  <a:lnTo>
                    <a:pt x="2634" y="5221"/>
                  </a:lnTo>
                  <a:lnTo>
                    <a:pt x="2390" y="2804"/>
                  </a:lnTo>
                  <a:close/>
                  <a:moveTo>
                    <a:pt x="4680" y="3833"/>
                  </a:moveTo>
                  <a:lnTo>
                    <a:pt x="5548" y="4226"/>
                  </a:lnTo>
                  <a:cubicBezTo>
                    <a:pt x="5598" y="4248"/>
                    <a:pt x="5647" y="4266"/>
                    <a:pt x="5703" y="4282"/>
                  </a:cubicBezTo>
                  <a:lnTo>
                    <a:pt x="5276" y="4282"/>
                  </a:lnTo>
                  <a:cubicBezTo>
                    <a:pt x="4952" y="4282"/>
                    <a:pt x="4689" y="4544"/>
                    <a:pt x="4689" y="4869"/>
                  </a:cubicBezTo>
                  <a:lnTo>
                    <a:pt x="4689" y="5422"/>
                  </a:lnTo>
                  <a:lnTo>
                    <a:pt x="3051" y="5586"/>
                  </a:lnTo>
                  <a:lnTo>
                    <a:pt x="3858" y="4717"/>
                  </a:lnTo>
                  <a:cubicBezTo>
                    <a:pt x="3867" y="4708"/>
                    <a:pt x="3876" y="4699"/>
                    <a:pt x="3886" y="4689"/>
                  </a:cubicBezTo>
                  <a:lnTo>
                    <a:pt x="4680" y="3833"/>
                  </a:lnTo>
                  <a:close/>
                  <a:moveTo>
                    <a:pt x="9922" y="4835"/>
                  </a:moveTo>
                  <a:lnTo>
                    <a:pt x="9922" y="4838"/>
                  </a:lnTo>
                  <a:lnTo>
                    <a:pt x="12255" y="4838"/>
                  </a:lnTo>
                  <a:cubicBezTo>
                    <a:pt x="12274" y="4838"/>
                    <a:pt x="12286" y="4850"/>
                    <a:pt x="12289" y="4869"/>
                  </a:cubicBezTo>
                  <a:lnTo>
                    <a:pt x="12289" y="5478"/>
                  </a:lnTo>
                  <a:cubicBezTo>
                    <a:pt x="12289" y="5660"/>
                    <a:pt x="12184" y="5824"/>
                    <a:pt x="12020" y="5901"/>
                  </a:cubicBezTo>
                  <a:lnTo>
                    <a:pt x="12002" y="5910"/>
                  </a:lnTo>
                  <a:lnTo>
                    <a:pt x="10527" y="6763"/>
                  </a:lnTo>
                  <a:cubicBezTo>
                    <a:pt x="10518" y="6769"/>
                    <a:pt x="10509" y="6773"/>
                    <a:pt x="10503" y="6779"/>
                  </a:cubicBezTo>
                  <a:lnTo>
                    <a:pt x="10487" y="6785"/>
                  </a:lnTo>
                  <a:lnTo>
                    <a:pt x="10042" y="7044"/>
                  </a:lnTo>
                  <a:lnTo>
                    <a:pt x="10039" y="7044"/>
                  </a:lnTo>
                  <a:lnTo>
                    <a:pt x="9001" y="7641"/>
                  </a:lnTo>
                  <a:cubicBezTo>
                    <a:pt x="8927" y="7682"/>
                    <a:pt x="8846" y="7703"/>
                    <a:pt x="8765" y="7703"/>
                  </a:cubicBezTo>
                  <a:cubicBezTo>
                    <a:pt x="8682" y="7703"/>
                    <a:pt x="8600" y="7682"/>
                    <a:pt x="8525" y="7638"/>
                  </a:cubicBezTo>
                  <a:lnTo>
                    <a:pt x="7013" y="6766"/>
                  </a:lnTo>
                  <a:cubicBezTo>
                    <a:pt x="7001" y="6760"/>
                    <a:pt x="6992" y="6754"/>
                    <a:pt x="6979" y="6751"/>
                  </a:cubicBezTo>
                  <a:lnTo>
                    <a:pt x="5484" y="5886"/>
                  </a:lnTo>
                  <a:cubicBezTo>
                    <a:pt x="5338" y="5799"/>
                    <a:pt x="5249" y="5644"/>
                    <a:pt x="5246" y="5478"/>
                  </a:cubicBezTo>
                  <a:lnTo>
                    <a:pt x="5246" y="5447"/>
                  </a:lnTo>
                  <a:lnTo>
                    <a:pt x="5246" y="4866"/>
                  </a:lnTo>
                  <a:cubicBezTo>
                    <a:pt x="5249" y="4847"/>
                    <a:pt x="5261" y="4835"/>
                    <a:pt x="5280" y="4835"/>
                  </a:cubicBezTo>
                  <a:close/>
                  <a:moveTo>
                    <a:pt x="5246" y="6389"/>
                  </a:moveTo>
                  <a:lnTo>
                    <a:pt x="6729" y="7245"/>
                  </a:lnTo>
                  <a:cubicBezTo>
                    <a:pt x="6738" y="7252"/>
                    <a:pt x="6748" y="7255"/>
                    <a:pt x="6754" y="7261"/>
                  </a:cubicBezTo>
                  <a:lnTo>
                    <a:pt x="6914" y="7350"/>
                  </a:lnTo>
                  <a:lnTo>
                    <a:pt x="6207" y="7975"/>
                  </a:lnTo>
                  <a:cubicBezTo>
                    <a:pt x="6197" y="7981"/>
                    <a:pt x="6188" y="7990"/>
                    <a:pt x="6179" y="7999"/>
                  </a:cubicBezTo>
                  <a:lnTo>
                    <a:pt x="5987" y="8166"/>
                  </a:lnTo>
                  <a:lnTo>
                    <a:pt x="5246" y="7965"/>
                  </a:lnTo>
                  <a:lnTo>
                    <a:pt x="5246" y="6389"/>
                  </a:lnTo>
                  <a:close/>
                  <a:moveTo>
                    <a:pt x="12286" y="6389"/>
                  </a:moveTo>
                  <a:lnTo>
                    <a:pt x="12286" y="8763"/>
                  </a:lnTo>
                  <a:lnTo>
                    <a:pt x="11417" y="7996"/>
                  </a:lnTo>
                  <a:cubicBezTo>
                    <a:pt x="11396" y="7981"/>
                    <a:pt x="11377" y="7962"/>
                    <a:pt x="11359" y="7950"/>
                  </a:cubicBezTo>
                  <a:lnTo>
                    <a:pt x="10654" y="7332"/>
                  </a:lnTo>
                  <a:lnTo>
                    <a:pt x="10756" y="7273"/>
                  </a:lnTo>
                  <a:cubicBezTo>
                    <a:pt x="10772" y="7264"/>
                    <a:pt x="10787" y="7258"/>
                    <a:pt x="10802" y="7245"/>
                  </a:cubicBezTo>
                  <a:lnTo>
                    <a:pt x="12270" y="6399"/>
                  </a:lnTo>
                  <a:lnTo>
                    <a:pt x="12286" y="6389"/>
                  </a:lnTo>
                  <a:close/>
                  <a:moveTo>
                    <a:pt x="10147" y="7622"/>
                  </a:moveTo>
                  <a:lnTo>
                    <a:pt x="10997" y="8370"/>
                  </a:lnTo>
                  <a:cubicBezTo>
                    <a:pt x="11003" y="8373"/>
                    <a:pt x="11010" y="8380"/>
                    <a:pt x="11013" y="8383"/>
                  </a:cubicBezTo>
                  <a:cubicBezTo>
                    <a:pt x="11025" y="8392"/>
                    <a:pt x="11037" y="8401"/>
                    <a:pt x="11053" y="8414"/>
                  </a:cubicBezTo>
                  <a:lnTo>
                    <a:pt x="11971" y="9223"/>
                  </a:lnTo>
                  <a:lnTo>
                    <a:pt x="9056" y="9223"/>
                  </a:lnTo>
                  <a:cubicBezTo>
                    <a:pt x="8985" y="9056"/>
                    <a:pt x="8843" y="8930"/>
                    <a:pt x="8667" y="8883"/>
                  </a:cubicBezTo>
                  <a:lnTo>
                    <a:pt x="6633" y="8339"/>
                  </a:lnTo>
                  <a:lnTo>
                    <a:pt x="7418" y="7644"/>
                  </a:lnTo>
                  <a:lnTo>
                    <a:pt x="8243" y="8120"/>
                  </a:lnTo>
                  <a:cubicBezTo>
                    <a:pt x="8404" y="8213"/>
                    <a:pt x="8584" y="8261"/>
                    <a:pt x="8764" y="8261"/>
                  </a:cubicBezTo>
                  <a:cubicBezTo>
                    <a:pt x="8941" y="8261"/>
                    <a:pt x="9118" y="8215"/>
                    <a:pt x="9276" y="8123"/>
                  </a:cubicBezTo>
                  <a:lnTo>
                    <a:pt x="10147" y="7622"/>
                  </a:lnTo>
                  <a:close/>
                  <a:moveTo>
                    <a:pt x="1778" y="7610"/>
                  </a:moveTo>
                  <a:lnTo>
                    <a:pt x="8522" y="9418"/>
                  </a:lnTo>
                  <a:cubicBezTo>
                    <a:pt x="8531" y="9418"/>
                    <a:pt x="8537" y="9424"/>
                    <a:pt x="8540" y="9430"/>
                  </a:cubicBezTo>
                  <a:cubicBezTo>
                    <a:pt x="8546" y="9440"/>
                    <a:pt x="8546" y="9449"/>
                    <a:pt x="8546" y="9458"/>
                  </a:cubicBezTo>
                  <a:lnTo>
                    <a:pt x="8389" y="10045"/>
                  </a:lnTo>
                  <a:cubicBezTo>
                    <a:pt x="8339" y="10222"/>
                    <a:pt x="8197" y="10354"/>
                    <a:pt x="8018" y="10388"/>
                  </a:cubicBezTo>
                  <a:lnTo>
                    <a:pt x="7999" y="10395"/>
                  </a:lnTo>
                  <a:lnTo>
                    <a:pt x="6352" y="10834"/>
                  </a:lnTo>
                  <a:cubicBezTo>
                    <a:pt x="6343" y="10837"/>
                    <a:pt x="6333" y="10840"/>
                    <a:pt x="6324" y="10843"/>
                  </a:cubicBezTo>
                  <a:lnTo>
                    <a:pt x="6309" y="10846"/>
                  </a:lnTo>
                  <a:lnTo>
                    <a:pt x="4652" y="11288"/>
                  </a:lnTo>
                  <a:cubicBezTo>
                    <a:pt x="4611" y="11299"/>
                    <a:pt x="4569" y="11304"/>
                    <a:pt x="4528" y="11304"/>
                  </a:cubicBezTo>
                  <a:cubicBezTo>
                    <a:pt x="4403" y="11304"/>
                    <a:pt x="4283" y="11255"/>
                    <a:pt x="4195" y="11164"/>
                  </a:cubicBezTo>
                  <a:lnTo>
                    <a:pt x="4192" y="11161"/>
                  </a:lnTo>
                  <a:lnTo>
                    <a:pt x="3382" y="10351"/>
                  </a:lnTo>
                  <a:lnTo>
                    <a:pt x="2955" y="9925"/>
                  </a:lnTo>
                  <a:cubicBezTo>
                    <a:pt x="2946" y="9916"/>
                    <a:pt x="2940" y="9909"/>
                    <a:pt x="2931" y="9900"/>
                  </a:cubicBezTo>
                  <a:lnTo>
                    <a:pt x="1707" y="8676"/>
                  </a:lnTo>
                  <a:cubicBezTo>
                    <a:pt x="1589" y="8559"/>
                    <a:pt x="1543" y="8386"/>
                    <a:pt x="1586" y="8222"/>
                  </a:cubicBezTo>
                  <a:cubicBezTo>
                    <a:pt x="1586" y="8213"/>
                    <a:pt x="1589" y="8203"/>
                    <a:pt x="1592" y="8194"/>
                  </a:cubicBezTo>
                  <a:lnTo>
                    <a:pt x="1741" y="7635"/>
                  </a:lnTo>
                  <a:cubicBezTo>
                    <a:pt x="1744" y="7619"/>
                    <a:pt x="1756" y="7610"/>
                    <a:pt x="1772" y="7610"/>
                  </a:cubicBezTo>
                  <a:close/>
                  <a:moveTo>
                    <a:pt x="1348" y="9106"/>
                  </a:moveTo>
                  <a:lnTo>
                    <a:pt x="2560" y="10314"/>
                  </a:lnTo>
                  <a:cubicBezTo>
                    <a:pt x="2566" y="10324"/>
                    <a:pt x="2572" y="10330"/>
                    <a:pt x="2581" y="10336"/>
                  </a:cubicBezTo>
                  <a:lnTo>
                    <a:pt x="2711" y="10466"/>
                  </a:lnTo>
                  <a:lnTo>
                    <a:pt x="1868" y="10886"/>
                  </a:lnTo>
                  <a:cubicBezTo>
                    <a:pt x="1855" y="10889"/>
                    <a:pt x="1843" y="10892"/>
                    <a:pt x="1830" y="10898"/>
                  </a:cubicBezTo>
                  <a:lnTo>
                    <a:pt x="721" y="11452"/>
                  </a:lnTo>
                  <a:lnTo>
                    <a:pt x="1348" y="9106"/>
                  </a:lnTo>
                  <a:close/>
                  <a:moveTo>
                    <a:pt x="8151" y="10926"/>
                  </a:moveTo>
                  <a:lnTo>
                    <a:pt x="7536" y="13223"/>
                  </a:lnTo>
                  <a:lnTo>
                    <a:pt x="6896" y="12255"/>
                  </a:lnTo>
                  <a:cubicBezTo>
                    <a:pt x="6880" y="12234"/>
                    <a:pt x="6865" y="12212"/>
                    <a:pt x="6850" y="12190"/>
                  </a:cubicBezTo>
                  <a:lnTo>
                    <a:pt x="6333" y="11411"/>
                  </a:lnTo>
                  <a:lnTo>
                    <a:pt x="6445" y="11384"/>
                  </a:lnTo>
                  <a:cubicBezTo>
                    <a:pt x="6460" y="11377"/>
                    <a:pt x="6479" y="11374"/>
                    <a:pt x="6497" y="11368"/>
                  </a:cubicBezTo>
                  <a:lnTo>
                    <a:pt x="8135" y="10932"/>
                  </a:lnTo>
                  <a:lnTo>
                    <a:pt x="8151" y="10926"/>
                  </a:lnTo>
                  <a:close/>
                  <a:moveTo>
                    <a:pt x="3125" y="10880"/>
                  </a:moveTo>
                  <a:lnTo>
                    <a:pt x="3799" y="11554"/>
                  </a:lnTo>
                  <a:cubicBezTo>
                    <a:pt x="3993" y="11752"/>
                    <a:pt x="4257" y="11860"/>
                    <a:pt x="4529" y="11860"/>
                  </a:cubicBezTo>
                  <a:cubicBezTo>
                    <a:pt x="4617" y="11860"/>
                    <a:pt x="4707" y="11849"/>
                    <a:pt x="4794" y="11826"/>
                  </a:cubicBezTo>
                  <a:lnTo>
                    <a:pt x="5768" y="11566"/>
                  </a:lnTo>
                  <a:lnTo>
                    <a:pt x="6392" y="12509"/>
                  </a:lnTo>
                  <a:cubicBezTo>
                    <a:pt x="6398" y="12515"/>
                    <a:pt x="6401" y="12518"/>
                    <a:pt x="6405" y="12524"/>
                  </a:cubicBezTo>
                  <a:cubicBezTo>
                    <a:pt x="6414" y="12536"/>
                    <a:pt x="6423" y="12549"/>
                    <a:pt x="6432" y="12564"/>
                  </a:cubicBezTo>
                  <a:lnTo>
                    <a:pt x="7109" y="13581"/>
                  </a:lnTo>
                  <a:lnTo>
                    <a:pt x="984" y="11940"/>
                  </a:lnTo>
                  <a:lnTo>
                    <a:pt x="2044" y="11415"/>
                  </a:lnTo>
                  <a:cubicBezTo>
                    <a:pt x="2056" y="11408"/>
                    <a:pt x="2068" y="11405"/>
                    <a:pt x="2078" y="11399"/>
                  </a:cubicBezTo>
                  <a:lnTo>
                    <a:pt x="3125" y="10880"/>
                  </a:lnTo>
                  <a:close/>
                  <a:moveTo>
                    <a:pt x="9217" y="1"/>
                  </a:moveTo>
                  <a:cubicBezTo>
                    <a:pt x="9197" y="1"/>
                    <a:pt x="9176" y="2"/>
                    <a:pt x="9155" y="4"/>
                  </a:cubicBezTo>
                  <a:lnTo>
                    <a:pt x="2208" y="703"/>
                  </a:lnTo>
                  <a:cubicBezTo>
                    <a:pt x="1886" y="737"/>
                    <a:pt x="1651" y="1024"/>
                    <a:pt x="1685" y="1345"/>
                  </a:cubicBezTo>
                  <a:lnTo>
                    <a:pt x="2118" y="5648"/>
                  </a:lnTo>
                  <a:cubicBezTo>
                    <a:pt x="2130" y="5771"/>
                    <a:pt x="2180" y="5889"/>
                    <a:pt x="2263" y="5978"/>
                  </a:cubicBezTo>
                  <a:lnTo>
                    <a:pt x="2266" y="5984"/>
                  </a:lnTo>
                  <a:lnTo>
                    <a:pt x="2285" y="6003"/>
                  </a:lnTo>
                  <a:cubicBezTo>
                    <a:pt x="2393" y="6111"/>
                    <a:pt x="2544" y="6173"/>
                    <a:pt x="2699" y="6176"/>
                  </a:cubicBezTo>
                  <a:cubicBezTo>
                    <a:pt x="2717" y="6176"/>
                    <a:pt x="2739" y="6176"/>
                    <a:pt x="2758" y="6173"/>
                  </a:cubicBezTo>
                  <a:lnTo>
                    <a:pt x="4689" y="5978"/>
                  </a:lnTo>
                  <a:lnTo>
                    <a:pt x="4689" y="7817"/>
                  </a:lnTo>
                  <a:lnTo>
                    <a:pt x="1923" y="7075"/>
                  </a:lnTo>
                  <a:cubicBezTo>
                    <a:pt x="1873" y="7062"/>
                    <a:pt x="1822" y="7055"/>
                    <a:pt x="1772" y="7055"/>
                  </a:cubicBezTo>
                  <a:cubicBezTo>
                    <a:pt x="1513" y="7055"/>
                    <a:pt x="1276" y="7228"/>
                    <a:pt x="1206" y="7490"/>
                  </a:cubicBezTo>
                  <a:lnTo>
                    <a:pt x="84" y="11665"/>
                  </a:lnTo>
                  <a:cubicBezTo>
                    <a:pt x="1" y="11980"/>
                    <a:pt x="186" y="12302"/>
                    <a:pt x="498" y="12385"/>
                  </a:cubicBezTo>
                  <a:lnTo>
                    <a:pt x="7242" y="14193"/>
                  </a:lnTo>
                  <a:cubicBezTo>
                    <a:pt x="7291" y="14206"/>
                    <a:pt x="7341" y="14212"/>
                    <a:pt x="7391" y="14212"/>
                  </a:cubicBezTo>
                  <a:cubicBezTo>
                    <a:pt x="7542" y="14212"/>
                    <a:pt x="7690" y="14154"/>
                    <a:pt x="7801" y="14045"/>
                  </a:cubicBezTo>
                  <a:cubicBezTo>
                    <a:pt x="7808" y="14042"/>
                    <a:pt x="7811" y="14035"/>
                    <a:pt x="7817" y="14029"/>
                  </a:cubicBezTo>
                  <a:cubicBezTo>
                    <a:pt x="7885" y="13958"/>
                    <a:pt x="7934" y="13872"/>
                    <a:pt x="7959" y="13776"/>
                  </a:cubicBezTo>
                  <a:lnTo>
                    <a:pt x="9038" y="9780"/>
                  </a:lnTo>
                  <a:lnTo>
                    <a:pt x="12258" y="9780"/>
                  </a:lnTo>
                  <a:cubicBezTo>
                    <a:pt x="12462" y="9780"/>
                    <a:pt x="12651" y="9671"/>
                    <a:pt x="12759" y="9498"/>
                  </a:cubicBezTo>
                  <a:lnTo>
                    <a:pt x="12771" y="9477"/>
                  </a:lnTo>
                  <a:cubicBezTo>
                    <a:pt x="12818" y="9390"/>
                    <a:pt x="12845" y="9291"/>
                    <a:pt x="12845" y="9192"/>
                  </a:cubicBezTo>
                  <a:lnTo>
                    <a:pt x="12845" y="4869"/>
                  </a:lnTo>
                  <a:cubicBezTo>
                    <a:pt x="12842" y="4544"/>
                    <a:pt x="12580" y="4282"/>
                    <a:pt x="12255" y="4282"/>
                  </a:cubicBezTo>
                  <a:lnTo>
                    <a:pt x="10175" y="4282"/>
                  </a:lnTo>
                  <a:lnTo>
                    <a:pt x="9795" y="530"/>
                  </a:lnTo>
                  <a:cubicBezTo>
                    <a:pt x="9766" y="226"/>
                    <a:pt x="9513" y="1"/>
                    <a:pt x="921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37" name="Google Shape;19737;p69"/>
            <p:cNvSpPr/>
            <p:nvPr/>
          </p:nvSpPr>
          <p:spPr>
            <a:xfrm>
              <a:off x="4166838" y="3424300"/>
              <a:ext cx="17425" cy="13850"/>
            </a:xfrm>
            <a:custGeom>
              <a:avLst/>
              <a:gdLst/>
              <a:ahLst/>
              <a:cxnLst/>
              <a:rect l="l" t="t" r="r" b="b"/>
              <a:pathLst>
                <a:path w="697" h="554" extrusionOk="0">
                  <a:moveTo>
                    <a:pt x="310" y="1"/>
                  </a:moveTo>
                  <a:cubicBezTo>
                    <a:pt x="189" y="1"/>
                    <a:pt x="78" y="81"/>
                    <a:pt x="44" y="201"/>
                  </a:cubicBezTo>
                  <a:cubicBezTo>
                    <a:pt x="1" y="346"/>
                    <a:pt x="84" y="498"/>
                    <a:pt x="226" y="544"/>
                  </a:cubicBezTo>
                  <a:lnTo>
                    <a:pt x="233" y="544"/>
                  </a:lnTo>
                  <a:cubicBezTo>
                    <a:pt x="257" y="550"/>
                    <a:pt x="285" y="553"/>
                    <a:pt x="310" y="553"/>
                  </a:cubicBezTo>
                  <a:cubicBezTo>
                    <a:pt x="634" y="553"/>
                    <a:pt x="696" y="96"/>
                    <a:pt x="387" y="9"/>
                  </a:cubicBezTo>
                  <a:lnTo>
                    <a:pt x="378" y="9"/>
                  </a:lnTo>
                  <a:cubicBezTo>
                    <a:pt x="355" y="3"/>
                    <a:pt x="332" y="1"/>
                    <a:pt x="31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38" name="Google Shape;19738;p69"/>
            <p:cNvSpPr/>
            <p:nvPr/>
          </p:nvSpPr>
          <p:spPr>
            <a:xfrm>
              <a:off x="4113213" y="3409825"/>
              <a:ext cx="51575" cy="23075"/>
            </a:xfrm>
            <a:custGeom>
              <a:avLst/>
              <a:gdLst/>
              <a:ahLst/>
              <a:cxnLst/>
              <a:rect l="l" t="t" r="r" b="b"/>
              <a:pathLst>
                <a:path w="2063" h="923" extrusionOk="0">
                  <a:moveTo>
                    <a:pt x="308" y="0"/>
                  </a:moveTo>
                  <a:cubicBezTo>
                    <a:pt x="186" y="0"/>
                    <a:pt x="75" y="81"/>
                    <a:pt x="41" y="205"/>
                  </a:cubicBezTo>
                  <a:cubicBezTo>
                    <a:pt x="1" y="353"/>
                    <a:pt x="88" y="508"/>
                    <a:pt x="236" y="545"/>
                  </a:cubicBezTo>
                  <a:lnTo>
                    <a:pt x="1605" y="913"/>
                  </a:lnTo>
                  <a:cubicBezTo>
                    <a:pt x="1630" y="919"/>
                    <a:pt x="1651" y="922"/>
                    <a:pt x="1676" y="922"/>
                  </a:cubicBezTo>
                  <a:cubicBezTo>
                    <a:pt x="2001" y="922"/>
                    <a:pt x="2062" y="462"/>
                    <a:pt x="1750" y="378"/>
                  </a:cubicBezTo>
                  <a:lnTo>
                    <a:pt x="381" y="10"/>
                  </a:lnTo>
                  <a:cubicBezTo>
                    <a:pt x="357" y="4"/>
                    <a:pt x="332" y="0"/>
                    <a:pt x="30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39" name="Google Shape;19739;p69"/>
            <p:cNvSpPr/>
            <p:nvPr/>
          </p:nvSpPr>
          <p:spPr>
            <a:xfrm>
              <a:off x="4172713" y="3231750"/>
              <a:ext cx="14875" cy="13925"/>
            </a:xfrm>
            <a:custGeom>
              <a:avLst/>
              <a:gdLst/>
              <a:ahLst/>
              <a:cxnLst/>
              <a:rect l="l" t="t" r="r" b="b"/>
              <a:pathLst>
                <a:path w="595" h="557" extrusionOk="0">
                  <a:moveTo>
                    <a:pt x="305" y="1"/>
                  </a:moveTo>
                  <a:cubicBezTo>
                    <a:pt x="292" y="1"/>
                    <a:pt x="279" y="2"/>
                    <a:pt x="267" y="3"/>
                  </a:cubicBezTo>
                  <a:lnTo>
                    <a:pt x="260" y="3"/>
                  </a:lnTo>
                  <a:cubicBezTo>
                    <a:pt x="112" y="16"/>
                    <a:pt x="1" y="146"/>
                    <a:pt x="10" y="294"/>
                  </a:cubicBezTo>
                  <a:cubicBezTo>
                    <a:pt x="16" y="442"/>
                    <a:pt x="140" y="557"/>
                    <a:pt x="288" y="557"/>
                  </a:cubicBezTo>
                  <a:lnTo>
                    <a:pt x="325" y="557"/>
                  </a:lnTo>
                  <a:cubicBezTo>
                    <a:pt x="480" y="544"/>
                    <a:pt x="594" y="405"/>
                    <a:pt x="579" y="251"/>
                  </a:cubicBezTo>
                  <a:cubicBezTo>
                    <a:pt x="565" y="106"/>
                    <a:pt x="444" y="1"/>
                    <a:pt x="3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40" name="Google Shape;19740;p69"/>
            <p:cNvSpPr/>
            <p:nvPr/>
          </p:nvSpPr>
          <p:spPr>
            <a:xfrm>
              <a:off x="4192738" y="3226225"/>
              <a:ext cx="49550" cy="17450"/>
            </a:xfrm>
            <a:custGeom>
              <a:avLst/>
              <a:gdLst/>
              <a:ahLst/>
              <a:cxnLst/>
              <a:rect l="l" t="t" r="r" b="b"/>
              <a:pathLst>
                <a:path w="1982" h="698" extrusionOk="0">
                  <a:moveTo>
                    <a:pt x="1692" y="1"/>
                  </a:moveTo>
                  <a:cubicBezTo>
                    <a:pt x="1684" y="1"/>
                    <a:pt x="1677" y="1"/>
                    <a:pt x="1669" y="2"/>
                  </a:cubicBezTo>
                  <a:lnTo>
                    <a:pt x="260" y="144"/>
                  </a:lnTo>
                  <a:cubicBezTo>
                    <a:pt x="111" y="156"/>
                    <a:pt x="0" y="286"/>
                    <a:pt x="9" y="435"/>
                  </a:cubicBezTo>
                  <a:cubicBezTo>
                    <a:pt x="16" y="583"/>
                    <a:pt x="139" y="697"/>
                    <a:pt x="288" y="697"/>
                  </a:cubicBezTo>
                  <a:lnTo>
                    <a:pt x="288" y="694"/>
                  </a:lnTo>
                  <a:cubicBezTo>
                    <a:pt x="292" y="696"/>
                    <a:pt x="297" y="696"/>
                    <a:pt x="302" y="696"/>
                  </a:cubicBezTo>
                  <a:cubicBezTo>
                    <a:pt x="306" y="696"/>
                    <a:pt x="311" y="696"/>
                    <a:pt x="315" y="694"/>
                  </a:cubicBezTo>
                  <a:lnTo>
                    <a:pt x="1725" y="555"/>
                  </a:lnTo>
                  <a:cubicBezTo>
                    <a:pt x="1873" y="533"/>
                    <a:pt x="1981" y="401"/>
                    <a:pt x="1966" y="249"/>
                  </a:cubicBezTo>
                  <a:cubicBezTo>
                    <a:pt x="1951" y="108"/>
                    <a:pt x="1833" y="1"/>
                    <a:pt x="169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741" name="Google Shape;19741;p69"/>
          <p:cNvGrpSpPr/>
          <p:nvPr/>
        </p:nvGrpSpPr>
        <p:grpSpPr>
          <a:xfrm>
            <a:off x="4776863" y="3257325"/>
            <a:ext cx="355275" cy="230350"/>
            <a:chOff x="4776863" y="3257325"/>
            <a:chExt cx="355275" cy="230350"/>
          </a:xfrm>
        </p:grpSpPr>
        <p:sp>
          <p:nvSpPr>
            <p:cNvPr id="19742" name="Google Shape;19742;p69"/>
            <p:cNvSpPr/>
            <p:nvPr/>
          </p:nvSpPr>
          <p:spPr>
            <a:xfrm>
              <a:off x="5001163" y="3312800"/>
              <a:ext cx="75500" cy="50075"/>
            </a:xfrm>
            <a:custGeom>
              <a:avLst/>
              <a:gdLst/>
              <a:ahLst/>
              <a:cxnLst/>
              <a:rect l="l" t="t" r="r" b="b"/>
              <a:pathLst>
                <a:path w="3020" h="2003" extrusionOk="0">
                  <a:moveTo>
                    <a:pt x="2463" y="557"/>
                  </a:moveTo>
                  <a:lnTo>
                    <a:pt x="2463" y="1447"/>
                  </a:lnTo>
                  <a:lnTo>
                    <a:pt x="556" y="1447"/>
                  </a:lnTo>
                  <a:lnTo>
                    <a:pt x="553" y="557"/>
                  </a:lnTo>
                  <a:close/>
                  <a:moveTo>
                    <a:pt x="278" y="0"/>
                  </a:moveTo>
                  <a:cubicBezTo>
                    <a:pt x="124" y="0"/>
                    <a:pt x="0" y="124"/>
                    <a:pt x="0" y="278"/>
                  </a:cubicBezTo>
                  <a:lnTo>
                    <a:pt x="0" y="1722"/>
                  </a:lnTo>
                  <a:cubicBezTo>
                    <a:pt x="0" y="1876"/>
                    <a:pt x="124" y="2003"/>
                    <a:pt x="278" y="2003"/>
                  </a:cubicBezTo>
                  <a:lnTo>
                    <a:pt x="2741" y="2003"/>
                  </a:lnTo>
                  <a:cubicBezTo>
                    <a:pt x="2896" y="2003"/>
                    <a:pt x="3020" y="1876"/>
                    <a:pt x="3020" y="1725"/>
                  </a:cubicBezTo>
                  <a:lnTo>
                    <a:pt x="3020" y="278"/>
                  </a:lnTo>
                  <a:cubicBezTo>
                    <a:pt x="3020" y="124"/>
                    <a:pt x="2896" y="0"/>
                    <a:pt x="27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43" name="Google Shape;19743;p69"/>
            <p:cNvSpPr/>
            <p:nvPr/>
          </p:nvSpPr>
          <p:spPr>
            <a:xfrm>
              <a:off x="4776863" y="3257325"/>
              <a:ext cx="355275" cy="230350"/>
            </a:xfrm>
            <a:custGeom>
              <a:avLst/>
              <a:gdLst/>
              <a:ahLst/>
              <a:cxnLst/>
              <a:rect l="l" t="t" r="r" b="b"/>
              <a:pathLst>
                <a:path w="14211" h="9214" extrusionOk="0">
                  <a:moveTo>
                    <a:pt x="3492" y="557"/>
                  </a:moveTo>
                  <a:lnTo>
                    <a:pt x="2939" y="1113"/>
                  </a:lnTo>
                  <a:lnTo>
                    <a:pt x="2058" y="1113"/>
                  </a:lnTo>
                  <a:lnTo>
                    <a:pt x="2612" y="557"/>
                  </a:lnTo>
                  <a:close/>
                  <a:moveTo>
                    <a:pt x="5158" y="557"/>
                  </a:moveTo>
                  <a:lnTo>
                    <a:pt x="4605" y="1113"/>
                  </a:lnTo>
                  <a:lnTo>
                    <a:pt x="3724" y="1113"/>
                  </a:lnTo>
                  <a:lnTo>
                    <a:pt x="4277" y="557"/>
                  </a:lnTo>
                  <a:close/>
                  <a:moveTo>
                    <a:pt x="6824" y="557"/>
                  </a:moveTo>
                  <a:lnTo>
                    <a:pt x="6268" y="1113"/>
                  </a:lnTo>
                  <a:lnTo>
                    <a:pt x="5390" y="1113"/>
                  </a:lnTo>
                  <a:lnTo>
                    <a:pt x="5943" y="557"/>
                  </a:lnTo>
                  <a:close/>
                  <a:moveTo>
                    <a:pt x="8493" y="557"/>
                  </a:moveTo>
                  <a:lnTo>
                    <a:pt x="7937" y="1113"/>
                  </a:lnTo>
                  <a:lnTo>
                    <a:pt x="7056" y="1113"/>
                  </a:lnTo>
                  <a:lnTo>
                    <a:pt x="7609" y="557"/>
                  </a:lnTo>
                  <a:close/>
                  <a:moveTo>
                    <a:pt x="10156" y="557"/>
                  </a:moveTo>
                  <a:lnTo>
                    <a:pt x="9599" y="1113"/>
                  </a:lnTo>
                  <a:lnTo>
                    <a:pt x="8719" y="1113"/>
                  </a:lnTo>
                  <a:lnTo>
                    <a:pt x="9275" y="557"/>
                  </a:lnTo>
                  <a:close/>
                  <a:moveTo>
                    <a:pt x="11822" y="557"/>
                  </a:moveTo>
                  <a:lnTo>
                    <a:pt x="11265" y="1113"/>
                  </a:lnTo>
                  <a:lnTo>
                    <a:pt x="10384" y="1113"/>
                  </a:lnTo>
                  <a:lnTo>
                    <a:pt x="10941" y="557"/>
                  </a:lnTo>
                  <a:close/>
                  <a:moveTo>
                    <a:pt x="13487" y="557"/>
                  </a:moveTo>
                  <a:lnTo>
                    <a:pt x="12916" y="1128"/>
                  </a:lnTo>
                  <a:cubicBezTo>
                    <a:pt x="12885" y="1116"/>
                    <a:pt x="12854" y="1113"/>
                    <a:pt x="12823" y="1113"/>
                  </a:cubicBezTo>
                  <a:lnTo>
                    <a:pt x="12050" y="1113"/>
                  </a:lnTo>
                  <a:lnTo>
                    <a:pt x="12607" y="557"/>
                  </a:lnTo>
                  <a:close/>
                  <a:moveTo>
                    <a:pt x="1827" y="557"/>
                  </a:moveTo>
                  <a:lnTo>
                    <a:pt x="1190" y="1193"/>
                  </a:lnTo>
                  <a:lnTo>
                    <a:pt x="553" y="1830"/>
                  </a:lnTo>
                  <a:lnTo>
                    <a:pt x="556" y="557"/>
                  </a:lnTo>
                  <a:close/>
                  <a:moveTo>
                    <a:pt x="13657" y="1168"/>
                  </a:moveTo>
                  <a:lnTo>
                    <a:pt x="13657" y="2049"/>
                  </a:lnTo>
                  <a:lnTo>
                    <a:pt x="13101" y="2606"/>
                  </a:lnTo>
                  <a:lnTo>
                    <a:pt x="13101" y="1725"/>
                  </a:lnTo>
                  <a:lnTo>
                    <a:pt x="13657" y="1168"/>
                  </a:lnTo>
                  <a:close/>
                  <a:moveTo>
                    <a:pt x="1110" y="2059"/>
                  </a:moveTo>
                  <a:lnTo>
                    <a:pt x="1110" y="2939"/>
                  </a:lnTo>
                  <a:lnTo>
                    <a:pt x="556" y="3496"/>
                  </a:lnTo>
                  <a:lnTo>
                    <a:pt x="556" y="2615"/>
                  </a:lnTo>
                  <a:lnTo>
                    <a:pt x="1110" y="2059"/>
                  </a:lnTo>
                  <a:close/>
                  <a:moveTo>
                    <a:pt x="13657" y="2837"/>
                  </a:moveTo>
                  <a:lnTo>
                    <a:pt x="13657" y="3718"/>
                  </a:lnTo>
                  <a:lnTo>
                    <a:pt x="13101" y="4271"/>
                  </a:lnTo>
                  <a:lnTo>
                    <a:pt x="13101" y="3391"/>
                  </a:lnTo>
                  <a:lnTo>
                    <a:pt x="13657" y="2837"/>
                  </a:lnTo>
                  <a:close/>
                  <a:moveTo>
                    <a:pt x="1110" y="3724"/>
                  </a:moveTo>
                  <a:lnTo>
                    <a:pt x="1110" y="4605"/>
                  </a:lnTo>
                  <a:lnTo>
                    <a:pt x="556" y="5162"/>
                  </a:lnTo>
                  <a:lnTo>
                    <a:pt x="556" y="4281"/>
                  </a:lnTo>
                  <a:lnTo>
                    <a:pt x="1110" y="3724"/>
                  </a:lnTo>
                  <a:close/>
                  <a:moveTo>
                    <a:pt x="13657" y="4500"/>
                  </a:moveTo>
                  <a:lnTo>
                    <a:pt x="13657" y="5381"/>
                  </a:lnTo>
                  <a:lnTo>
                    <a:pt x="13101" y="5937"/>
                  </a:lnTo>
                  <a:lnTo>
                    <a:pt x="13101" y="5056"/>
                  </a:lnTo>
                  <a:lnTo>
                    <a:pt x="13657" y="4500"/>
                  </a:lnTo>
                  <a:close/>
                  <a:moveTo>
                    <a:pt x="1110" y="5390"/>
                  </a:moveTo>
                  <a:lnTo>
                    <a:pt x="1110" y="6271"/>
                  </a:lnTo>
                  <a:lnTo>
                    <a:pt x="556" y="6824"/>
                  </a:lnTo>
                  <a:lnTo>
                    <a:pt x="556" y="5947"/>
                  </a:lnTo>
                  <a:lnTo>
                    <a:pt x="1110" y="5390"/>
                  </a:lnTo>
                  <a:close/>
                  <a:moveTo>
                    <a:pt x="12548" y="1666"/>
                  </a:moveTo>
                  <a:lnTo>
                    <a:pt x="12548" y="3276"/>
                  </a:lnTo>
                  <a:lnTo>
                    <a:pt x="12548" y="4942"/>
                  </a:lnTo>
                  <a:lnTo>
                    <a:pt x="12548" y="6608"/>
                  </a:lnTo>
                  <a:lnTo>
                    <a:pt x="12548" y="7551"/>
                  </a:lnTo>
                  <a:lnTo>
                    <a:pt x="1666" y="7551"/>
                  </a:lnTo>
                  <a:lnTo>
                    <a:pt x="1666" y="6385"/>
                  </a:lnTo>
                  <a:lnTo>
                    <a:pt x="1666" y="4720"/>
                  </a:lnTo>
                  <a:lnTo>
                    <a:pt x="1666" y="3054"/>
                  </a:lnTo>
                  <a:lnTo>
                    <a:pt x="1666" y="1666"/>
                  </a:lnTo>
                  <a:close/>
                  <a:moveTo>
                    <a:pt x="13657" y="6169"/>
                  </a:moveTo>
                  <a:lnTo>
                    <a:pt x="13657" y="7047"/>
                  </a:lnTo>
                  <a:lnTo>
                    <a:pt x="13101" y="7603"/>
                  </a:lnTo>
                  <a:lnTo>
                    <a:pt x="13101" y="6722"/>
                  </a:lnTo>
                  <a:lnTo>
                    <a:pt x="13657" y="6169"/>
                  </a:lnTo>
                  <a:close/>
                  <a:moveTo>
                    <a:pt x="1110" y="7056"/>
                  </a:moveTo>
                  <a:lnTo>
                    <a:pt x="1110" y="7829"/>
                  </a:lnTo>
                  <a:cubicBezTo>
                    <a:pt x="1110" y="7860"/>
                    <a:pt x="1116" y="7890"/>
                    <a:pt x="1125" y="7921"/>
                  </a:cubicBezTo>
                  <a:lnTo>
                    <a:pt x="556" y="8493"/>
                  </a:lnTo>
                  <a:lnTo>
                    <a:pt x="556" y="7612"/>
                  </a:lnTo>
                  <a:lnTo>
                    <a:pt x="1110" y="7056"/>
                  </a:lnTo>
                  <a:close/>
                  <a:moveTo>
                    <a:pt x="2605" y="8107"/>
                  </a:moveTo>
                  <a:lnTo>
                    <a:pt x="2049" y="8663"/>
                  </a:lnTo>
                  <a:lnTo>
                    <a:pt x="1168" y="8663"/>
                  </a:lnTo>
                  <a:lnTo>
                    <a:pt x="1725" y="8107"/>
                  </a:lnTo>
                  <a:close/>
                  <a:moveTo>
                    <a:pt x="4271" y="8107"/>
                  </a:moveTo>
                  <a:lnTo>
                    <a:pt x="3715" y="8663"/>
                  </a:lnTo>
                  <a:lnTo>
                    <a:pt x="2834" y="8663"/>
                  </a:lnTo>
                  <a:lnTo>
                    <a:pt x="3390" y="8107"/>
                  </a:lnTo>
                  <a:close/>
                  <a:moveTo>
                    <a:pt x="5937" y="8107"/>
                  </a:moveTo>
                  <a:lnTo>
                    <a:pt x="5381" y="8663"/>
                  </a:lnTo>
                  <a:lnTo>
                    <a:pt x="4500" y="8663"/>
                  </a:lnTo>
                  <a:lnTo>
                    <a:pt x="5056" y="8107"/>
                  </a:lnTo>
                  <a:close/>
                  <a:moveTo>
                    <a:pt x="7603" y="8107"/>
                  </a:moveTo>
                  <a:lnTo>
                    <a:pt x="7047" y="8663"/>
                  </a:lnTo>
                  <a:lnTo>
                    <a:pt x="6166" y="8663"/>
                  </a:lnTo>
                  <a:lnTo>
                    <a:pt x="6722" y="8107"/>
                  </a:lnTo>
                  <a:close/>
                  <a:moveTo>
                    <a:pt x="9266" y="8107"/>
                  </a:moveTo>
                  <a:lnTo>
                    <a:pt x="8712" y="8663"/>
                  </a:lnTo>
                  <a:lnTo>
                    <a:pt x="7832" y="8663"/>
                  </a:lnTo>
                  <a:lnTo>
                    <a:pt x="8385" y="8107"/>
                  </a:lnTo>
                  <a:close/>
                  <a:moveTo>
                    <a:pt x="10932" y="8107"/>
                  </a:moveTo>
                  <a:lnTo>
                    <a:pt x="10378" y="8663"/>
                  </a:lnTo>
                  <a:lnTo>
                    <a:pt x="9497" y="8663"/>
                  </a:lnTo>
                  <a:lnTo>
                    <a:pt x="10051" y="8107"/>
                  </a:lnTo>
                  <a:close/>
                  <a:moveTo>
                    <a:pt x="12597" y="8107"/>
                  </a:moveTo>
                  <a:lnTo>
                    <a:pt x="12041" y="8663"/>
                  </a:lnTo>
                  <a:lnTo>
                    <a:pt x="11163" y="8663"/>
                  </a:lnTo>
                  <a:lnTo>
                    <a:pt x="11717" y="8107"/>
                  </a:lnTo>
                  <a:close/>
                  <a:moveTo>
                    <a:pt x="13657" y="7832"/>
                  </a:moveTo>
                  <a:lnTo>
                    <a:pt x="13657" y="8663"/>
                  </a:lnTo>
                  <a:lnTo>
                    <a:pt x="12829" y="8663"/>
                  </a:lnTo>
                  <a:lnTo>
                    <a:pt x="13657" y="7832"/>
                  </a:lnTo>
                  <a:close/>
                  <a:moveTo>
                    <a:pt x="278" y="0"/>
                  </a:moveTo>
                  <a:cubicBezTo>
                    <a:pt x="124" y="0"/>
                    <a:pt x="0" y="124"/>
                    <a:pt x="0" y="278"/>
                  </a:cubicBezTo>
                  <a:lnTo>
                    <a:pt x="0" y="2497"/>
                  </a:lnTo>
                  <a:lnTo>
                    <a:pt x="0" y="4163"/>
                  </a:lnTo>
                  <a:lnTo>
                    <a:pt x="0" y="5829"/>
                  </a:lnTo>
                  <a:lnTo>
                    <a:pt x="0" y="7492"/>
                  </a:lnTo>
                  <a:lnTo>
                    <a:pt x="0" y="8935"/>
                  </a:lnTo>
                  <a:cubicBezTo>
                    <a:pt x="0" y="9090"/>
                    <a:pt x="124" y="9213"/>
                    <a:pt x="278" y="9213"/>
                  </a:cubicBezTo>
                  <a:lnTo>
                    <a:pt x="13936" y="9213"/>
                  </a:lnTo>
                  <a:cubicBezTo>
                    <a:pt x="14087" y="9213"/>
                    <a:pt x="14211" y="9090"/>
                    <a:pt x="14211" y="8935"/>
                  </a:cubicBezTo>
                  <a:lnTo>
                    <a:pt x="14211" y="7158"/>
                  </a:lnTo>
                  <a:lnTo>
                    <a:pt x="14211" y="5495"/>
                  </a:lnTo>
                  <a:lnTo>
                    <a:pt x="14211" y="3829"/>
                  </a:lnTo>
                  <a:lnTo>
                    <a:pt x="14211" y="2164"/>
                  </a:lnTo>
                  <a:lnTo>
                    <a:pt x="14211" y="501"/>
                  </a:lnTo>
                  <a:lnTo>
                    <a:pt x="14211" y="278"/>
                  </a:lnTo>
                  <a:cubicBezTo>
                    <a:pt x="14211" y="124"/>
                    <a:pt x="14087" y="0"/>
                    <a:pt x="1393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44" name="Google Shape;19744;p69"/>
            <p:cNvSpPr/>
            <p:nvPr/>
          </p:nvSpPr>
          <p:spPr>
            <a:xfrm>
              <a:off x="5001388" y="3390600"/>
              <a:ext cx="13550" cy="13850"/>
            </a:xfrm>
            <a:custGeom>
              <a:avLst/>
              <a:gdLst/>
              <a:ahLst/>
              <a:cxnLst/>
              <a:rect l="l" t="t" r="r" b="b"/>
              <a:pathLst>
                <a:path w="542" h="554" extrusionOk="0">
                  <a:moveTo>
                    <a:pt x="269" y="0"/>
                  </a:moveTo>
                  <a:cubicBezTo>
                    <a:pt x="118" y="4"/>
                    <a:pt x="0" y="127"/>
                    <a:pt x="0" y="276"/>
                  </a:cubicBezTo>
                  <a:cubicBezTo>
                    <a:pt x="0" y="427"/>
                    <a:pt x="118" y="548"/>
                    <a:pt x="269" y="554"/>
                  </a:cubicBezTo>
                  <a:lnTo>
                    <a:pt x="275" y="554"/>
                  </a:lnTo>
                  <a:cubicBezTo>
                    <a:pt x="424" y="548"/>
                    <a:pt x="541" y="427"/>
                    <a:pt x="541" y="276"/>
                  </a:cubicBezTo>
                  <a:cubicBezTo>
                    <a:pt x="541" y="127"/>
                    <a:pt x="424" y="4"/>
                    <a:pt x="2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45" name="Google Shape;19745;p69"/>
            <p:cNvSpPr/>
            <p:nvPr/>
          </p:nvSpPr>
          <p:spPr>
            <a:xfrm>
              <a:off x="5021013" y="3390600"/>
              <a:ext cx="55425" cy="13850"/>
            </a:xfrm>
            <a:custGeom>
              <a:avLst/>
              <a:gdLst/>
              <a:ahLst/>
              <a:cxnLst/>
              <a:rect l="l" t="t" r="r" b="b"/>
              <a:pathLst>
                <a:path w="2217" h="554" extrusionOk="0">
                  <a:moveTo>
                    <a:pt x="276" y="0"/>
                  </a:moveTo>
                  <a:cubicBezTo>
                    <a:pt x="124" y="0"/>
                    <a:pt x="0" y="122"/>
                    <a:pt x="0" y="276"/>
                  </a:cubicBezTo>
                  <a:cubicBezTo>
                    <a:pt x="0" y="429"/>
                    <a:pt x="124" y="554"/>
                    <a:pt x="277" y="554"/>
                  </a:cubicBezTo>
                  <a:cubicBezTo>
                    <a:pt x="280" y="554"/>
                    <a:pt x="284" y="554"/>
                    <a:pt x="288" y="554"/>
                  </a:cubicBezTo>
                  <a:lnTo>
                    <a:pt x="1947" y="554"/>
                  </a:lnTo>
                  <a:cubicBezTo>
                    <a:pt x="2099" y="548"/>
                    <a:pt x="2216" y="427"/>
                    <a:pt x="2216" y="276"/>
                  </a:cubicBezTo>
                  <a:cubicBezTo>
                    <a:pt x="2216" y="127"/>
                    <a:pt x="2099" y="4"/>
                    <a:pt x="1947" y="0"/>
                  </a:cubicBezTo>
                  <a:lnTo>
                    <a:pt x="288" y="0"/>
                  </a:lnTo>
                  <a:cubicBezTo>
                    <a:pt x="284" y="0"/>
                    <a:pt x="280" y="0"/>
                    <a:pt x="2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46" name="Google Shape;19746;p69"/>
            <p:cNvSpPr/>
            <p:nvPr/>
          </p:nvSpPr>
          <p:spPr>
            <a:xfrm>
              <a:off x="5001388" y="3418350"/>
              <a:ext cx="75050" cy="13925"/>
            </a:xfrm>
            <a:custGeom>
              <a:avLst/>
              <a:gdLst/>
              <a:ahLst/>
              <a:cxnLst/>
              <a:rect l="l" t="t" r="r" b="b"/>
              <a:pathLst>
                <a:path w="3002" h="557" extrusionOk="0">
                  <a:moveTo>
                    <a:pt x="269" y="0"/>
                  </a:moveTo>
                  <a:cubicBezTo>
                    <a:pt x="118" y="6"/>
                    <a:pt x="0" y="127"/>
                    <a:pt x="0" y="278"/>
                  </a:cubicBezTo>
                  <a:cubicBezTo>
                    <a:pt x="0" y="427"/>
                    <a:pt x="118" y="550"/>
                    <a:pt x="269" y="556"/>
                  </a:cubicBezTo>
                  <a:lnTo>
                    <a:pt x="2732" y="556"/>
                  </a:lnTo>
                  <a:cubicBezTo>
                    <a:pt x="2881" y="550"/>
                    <a:pt x="3001" y="427"/>
                    <a:pt x="3001" y="278"/>
                  </a:cubicBezTo>
                  <a:cubicBezTo>
                    <a:pt x="3001" y="127"/>
                    <a:pt x="2881" y="6"/>
                    <a:pt x="273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47" name="Google Shape;19747;p69"/>
            <p:cNvSpPr/>
            <p:nvPr/>
          </p:nvSpPr>
          <p:spPr>
            <a:xfrm>
              <a:off x="4894063" y="3418325"/>
              <a:ext cx="14075" cy="13950"/>
            </a:xfrm>
            <a:custGeom>
              <a:avLst/>
              <a:gdLst/>
              <a:ahLst/>
              <a:cxnLst/>
              <a:rect l="l" t="t" r="r" b="b"/>
              <a:pathLst>
                <a:path w="563" h="558" extrusionOk="0">
                  <a:moveTo>
                    <a:pt x="286" y="1"/>
                  </a:moveTo>
                  <a:cubicBezTo>
                    <a:pt x="283" y="1"/>
                    <a:pt x="279" y="1"/>
                    <a:pt x="276" y="1"/>
                  </a:cubicBezTo>
                  <a:lnTo>
                    <a:pt x="266" y="1"/>
                  </a:lnTo>
                  <a:cubicBezTo>
                    <a:pt x="118" y="7"/>
                    <a:pt x="1" y="128"/>
                    <a:pt x="1" y="279"/>
                  </a:cubicBezTo>
                  <a:cubicBezTo>
                    <a:pt x="1" y="428"/>
                    <a:pt x="118" y="551"/>
                    <a:pt x="266" y="557"/>
                  </a:cubicBezTo>
                  <a:lnTo>
                    <a:pt x="276" y="557"/>
                  </a:lnTo>
                  <a:cubicBezTo>
                    <a:pt x="277" y="557"/>
                    <a:pt x="279" y="557"/>
                    <a:pt x="281" y="557"/>
                  </a:cubicBezTo>
                  <a:cubicBezTo>
                    <a:pt x="433" y="557"/>
                    <a:pt x="563" y="435"/>
                    <a:pt x="563" y="279"/>
                  </a:cubicBezTo>
                  <a:cubicBezTo>
                    <a:pt x="563" y="125"/>
                    <a:pt x="436" y="1"/>
                    <a:pt x="2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48" name="Google Shape;19748;p69"/>
            <p:cNvSpPr/>
            <p:nvPr/>
          </p:nvSpPr>
          <p:spPr>
            <a:xfrm>
              <a:off x="4832638" y="3418350"/>
              <a:ext cx="54875" cy="13925"/>
            </a:xfrm>
            <a:custGeom>
              <a:avLst/>
              <a:gdLst/>
              <a:ahLst/>
              <a:cxnLst/>
              <a:rect l="l" t="t" r="r" b="b"/>
              <a:pathLst>
                <a:path w="2195" h="557" extrusionOk="0">
                  <a:moveTo>
                    <a:pt x="266" y="0"/>
                  </a:moveTo>
                  <a:cubicBezTo>
                    <a:pt x="118" y="6"/>
                    <a:pt x="0" y="127"/>
                    <a:pt x="0" y="278"/>
                  </a:cubicBezTo>
                  <a:cubicBezTo>
                    <a:pt x="0" y="427"/>
                    <a:pt x="118" y="550"/>
                    <a:pt x="266" y="556"/>
                  </a:cubicBezTo>
                  <a:lnTo>
                    <a:pt x="1929" y="556"/>
                  </a:lnTo>
                  <a:cubicBezTo>
                    <a:pt x="2077" y="550"/>
                    <a:pt x="2195" y="427"/>
                    <a:pt x="2195" y="278"/>
                  </a:cubicBezTo>
                  <a:cubicBezTo>
                    <a:pt x="2195" y="127"/>
                    <a:pt x="2077" y="6"/>
                    <a:pt x="192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749" name="Google Shape;19749;p69"/>
          <p:cNvGrpSpPr/>
          <p:nvPr/>
        </p:nvGrpSpPr>
        <p:grpSpPr>
          <a:xfrm>
            <a:off x="3291213" y="3207550"/>
            <a:ext cx="255225" cy="330025"/>
            <a:chOff x="3291213" y="3207550"/>
            <a:chExt cx="255225" cy="330025"/>
          </a:xfrm>
        </p:grpSpPr>
        <p:sp>
          <p:nvSpPr>
            <p:cNvPr id="19750" name="Google Shape;19750;p69"/>
            <p:cNvSpPr/>
            <p:nvPr/>
          </p:nvSpPr>
          <p:spPr>
            <a:xfrm>
              <a:off x="3409113" y="3359550"/>
              <a:ext cx="13150" cy="152375"/>
            </a:xfrm>
            <a:custGeom>
              <a:avLst/>
              <a:gdLst/>
              <a:ahLst/>
              <a:cxnLst/>
              <a:rect l="l" t="t" r="r" b="b"/>
              <a:pathLst>
                <a:path w="526" h="6095" extrusionOk="0">
                  <a:moveTo>
                    <a:pt x="263" y="0"/>
                  </a:moveTo>
                  <a:cubicBezTo>
                    <a:pt x="121" y="0"/>
                    <a:pt x="3" y="114"/>
                    <a:pt x="3" y="257"/>
                  </a:cubicBezTo>
                  <a:lnTo>
                    <a:pt x="3" y="5826"/>
                  </a:lnTo>
                  <a:cubicBezTo>
                    <a:pt x="0" y="5971"/>
                    <a:pt x="115" y="6095"/>
                    <a:pt x="263" y="6095"/>
                  </a:cubicBezTo>
                  <a:cubicBezTo>
                    <a:pt x="408" y="6095"/>
                    <a:pt x="526" y="5971"/>
                    <a:pt x="520" y="5826"/>
                  </a:cubicBezTo>
                  <a:lnTo>
                    <a:pt x="520" y="257"/>
                  </a:lnTo>
                  <a:cubicBezTo>
                    <a:pt x="520" y="114"/>
                    <a:pt x="405" y="0"/>
                    <a:pt x="2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51" name="Google Shape;19751;p69"/>
            <p:cNvSpPr/>
            <p:nvPr/>
          </p:nvSpPr>
          <p:spPr>
            <a:xfrm>
              <a:off x="3361988" y="3359575"/>
              <a:ext cx="15225" cy="12900"/>
            </a:xfrm>
            <a:custGeom>
              <a:avLst/>
              <a:gdLst/>
              <a:ahLst/>
              <a:cxnLst/>
              <a:rect l="l" t="t" r="r" b="b"/>
              <a:pathLst>
                <a:path w="609" h="516" extrusionOk="0">
                  <a:moveTo>
                    <a:pt x="340" y="0"/>
                  </a:moveTo>
                  <a:cubicBezTo>
                    <a:pt x="274" y="0"/>
                    <a:pt x="207" y="26"/>
                    <a:pt x="155" y="83"/>
                  </a:cubicBezTo>
                  <a:cubicBezTo>
                    <a:pt x="0" y="246"/>
                    <a:pt x="118" y="515"/>
                    <a:pt x="343" y="515"/>
                  </a:cubicBezTo>
                  <a:lnTo>
                    <a:pt x="362" y="515"/>
                  </a:lnTo>
                  <a:cubicBezTo>
                    <a:pt x="504" y="503"/>
                    <a:pt x="609" y="379"/>
                    <a:pt x="600" y="240"/>
                  </a:cubicBezTo>
                  <a:cubicBezTo>
                    <a:pt x="588" y="92"/>
                    <a:pt x="465" y="0"/>
                    <a:pt x="34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52" name="Google Shape;19752;p69"/>
            <p:cNvSpPr/>
            <p:nvPr/>
          </p:nvSpPr>
          <p:spPr>
            <a:xfrm>
              <a:off x="3364763" y="3378150"/>
              <a:ext cx="18875" cy="133550"/>
            </a:xfrm>
            <a:custGeom>
              <a:avLst/>
              <a:gdLst/>
              <a:ahLst/>
              <a:cxnLst/>
              <a:rect l="l" t="t" r="r" b="b"/>
              <a:pathLst>
                <a:path w="755" h="5342" extrusionOk="0">
                  <a:moveTo>
                    <a:pt x="265" y="1"/>
                  </a:moveTo>
                  <a:cubicBezTo>
                    <a:pt x="261" y="1"/>
                    <a:pt x="258" y="1"/>
                    <a:pt x="254" y="1"/>
                  </a:cubicBezTo>
                  <a:cubicBezTo>
                    <a:pt x="112" y="7"/>
                    <a:pt x="0" y="131"/>
                    <a:pt x="10" y="273"/>
                  </a:cubicBezTo>
                  <a:lnTo>
                    <a:pt x="232" y="5094"/>
                  </a:lnTo>
                  <a:cubicBezTo>
                    <a:pt x="238" y="5233"/>
                    <a:pt x="353" y="5341"/>
                    <a:pt x="489" y="5341"/>
                  </a:cubicBezTo>
                  <a:lnTo>
                    <a:pt x="501" y="5341"/>
                  </a:lnTo>
                  <a:cubicBezTo>
                    <a:pt x="643" y="5335"/>
                    <a:pt x="755" y="5215"/>
                    <a:pt x="748" y="5069"/>
                  </a:cubicBezTo>
                  <a:lnTo>
                    <a:pt x="523" y="248"/>
                  </a:lnTo>
                  <a:cubicBezTo>
                    <a:pt x="517" y="110"/>
                    <a:pt x="402" y="1"/>
                    <a:pt x="26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53" name="Google Shape;19753;p69"/>
            <p:cNvSpPr/>
            <p:nvPr/>
          </p:nvSpPr>
          <p:spPr>
            <a:xfrm>
              <a:off x="3445738" y="3498700"/>
              <a:ext cx="15250" cy="12925"/>
            </a:xfrm>
            <a:custGeom>
              <a:avLst/>
              <a:gdLst/>
              <a:ahLst/>
              <a:cxnLst/>
              <a:rect l="l" t="t" r="r" b="b"/>
              <a:pathLst>
                <a:path w="610" h="517" extrusionOk="0">
                  <a:moveTo>
                    <a:pt x="341" y="1"/>
                  </a:moveTo>
                  <a:cubicBezTo>
                    <a:pt x="282" y="1"/>
                    <a:pt x="222" y="22"/>
                    <a:pt x="170" y="68"/>
                  </a:cubicBezTo>
                  <a:cubicBezTo>
                    <a:pt x="0" y="223"/>
                    <a:pt x="102" y="504"/>
                    <a:pt x="331" y="516"/>
                  </a:cubicBezTo>
                  <a:lnTo>
                    <a:pt x="343" y="516"/>
                  </a:lnTo>
                  <a:cubicBezTo>
                    <a:pt x="482" y="516"/>
                    <a:pt x="594" y="411"/>
                    <a:pt x="603" y="275"/>
                  </a:cubicBezTo>
                  <a:lnTo>
                    <a:pt x="603" y="272"/>
                  </a:lnTo>
                  <a:cubicBezTo>
                    <a:pt x="609" y="112"/>
                    <a:pt x="479" y="1"/>
                    <a:pt x="3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54" name="Google Shape;19754;p69"/>
            <p:cNvSpPr/>
            <p:nvPr/>
          </p:nvSpPr>
          <p:spPr>
            <a:xfrm>
              <a:off x="3448588" y="3359675"/>
              <a:ext cx="18725" cy="133400"/>
            </a:xfrm>
            <a:custGeom>
              <a:avLst/>
              <a:gdLst/>
              <a:ahLst/>
              <a:cxnLst/>
              <a:rect l="l" t="t" r="r" b="b"/>
              <a:pathLst>
                <a:path w="749" h="5336" extrusionOk="0">
                  <a:moveTo>
                    <a:pt x="482" y="1"/>
                  </a:moveTo>
                  <a:cubicBezTo>
                    <a:pt x="350" y="1"/>
                    <a:pt x="241" y="106"/>
                    <a:pt x="229" y="239"/>
                  </a:cubicBezTo>
                  <a:lnTo>
                    <a:pt x="7" y="5067"/>
                  </a:lnTo>
                  <a:cubicBezTo>
                    <a:pt x="1" y="5209"/>
                    <a:pt x="112" y="5329"/>
                    <a:pt x="254" y="5336"/>
                  </a:cubicBezTo>
                  <a:lnTo>
                    <a:pt x="263" y="5336"/>
                  </a:lnTo>
                  <a:cubicBezTo>
                    <a:pt x="402" y="5336"/>
                    <a:pt x="517" y="5227"/>
                    <a:pt x="523" y="5091"/>
                  </a:cubicBezTo>
                  <a:lnTo>
                    <a:pt x="746" y="261"/>
                  </a:lnTo>
                  <a:cubicBezTo>
                    <a:pt x="749" y="122"/>
                    <a:pt x="640" y="7"/>
                    <a:pt x="498" y="1"/>
                  </a:cubicBezTo>
                  <a:cubicBezTo>
                    <a:pt x="493" y="1"/>
                    <a:pt x="487" y="1"/>
                    <a:pt x="48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55" name="Google Shape;19755;p69"/>
            <p:cNvSpPr/>
            <p:nvPr/>
          </p:nvSpPr>
          <p:spPr>
            <a:xfrm>
              <a:off x="3291213" y="3207550"/>
              <a:ext cx="255225" cy="330025"/>
            </a:xfrm>
            <a:custGeom>
              <a:avLst/>
              <a:gdLst/>
              <a:ahLst/>
              <a:cxnLst/>
              <a:rect l="l" t="t" r="r" b="b"/>
              <a:pathLst>
                <a:path w="10209" h="13201" extrusionOk="0">
                  <a:moveTo>
                    <a:pt x="6583" y="1342"/>
                  </a:moveTo>
                  <a:lnTo>
                    <a:pt x="7606" y="2365"/>
                  </a:lnTo>
                  <a:lnTo>
                    <a:pt x="6917" y="2408"/>
                  </a:lnTo>
                  <a:cubicBezTo>
                    <a:pt x="6898" y="2408"/>
                    <a:pt x="6880" y="2412"/>
                    <a:pt x="6861" y="2415"/>
                  </a:cubicBezTo>
                  <a:lnTo>
                    <a:pt x="6283" y="2449"/>
                  </a:lnTo>
                  <a:cubicBezTo>
                    <a:pt x="6286" y="2439"/>
                    <a:pt x="6290" y="2427"/>
                    <a:pt x="6293" y="2418"/>
                  </a:cubicBezTo>
                  <a:lnTo>
                    <a:pt x="6296" y="2415"/>
                  </a:lnTo>
                  <a:lnTo>
                    <a:pt x="6583" y="1342"/>
                  </a:lnTo>
                  <a:close/>
                  <a:moveTo>
                    <a:pt x="5770" y="529"/>
                  </a:moveTo>
                  <a:lnTo>
                    <a:pt x="6052" y="808"/>
                  </a:lnTo>
                  <a:cubicBezTo>
                    <a:pt x="6126" y="882"/>
                    <a:pt x="6150" y="993"/>
                    <a:pt x="6116" y="1095"/>
                  </a:cubicBezTo>
                  <a:cubicBezTo>
                    <a:pt x="6116" y="1101"/>
                    <a:pt x="6113" y="1104"/>
                    <a:pt x="6110" y="1110"/>
                  </a:cubicBezTo>
                  <a:lnTo>
                    <a:pt x="5798" y="2282"/>
                  </a:lnTo>
                  <a:cubicBezTo>
                    <a:pt x="5798" y="2288"/>
                    <a:pt x="5795" y="2294"/>
                    <a:pt x="5792" y="2297"/>
                  </a:cubicBezTo>
                  <a:cubicBezTo>
                    <a:pt x="5789" y="2303"/>
                    <a:pt x="5789" y="2310"/>
                    <a:pt x="5789" y="2313"/>
                  </a:cubicBezTo>
                  <a:lnTo>
                    <a:pt x="5693" y="2668"/>
                  </a:lnTo>
                  <a:lnTo>
                    <a:pt x="5474" y="3487"/>
                  </a:lnTo>
                  <a:cubicBezTo>
                    <a:pt x="5446" y="3583"/>
                    <a:pt x="5372" y="3657"/>
                    <a:pt x="5276" y="3682"/>
                  </a:cubicBezTo>
                  <a:lnTo>
                    <a:pt x="5273" y="3682"/>
                  </a:lnTo>
                  <a:lnTo>
                    <a:pt x="4074" y="4003"/>
                  </a:lnTo>
                  <a:lnTo>
                    <a:pt x="4061" y="4006"/>
                  </a:lnTo>
                  <a:lnTo>
                    <a:pt x="4049" y="4009"/>
                  </a:lnTo>
                  <a:lnTo>
                    <a:pt x="2862" y="4334"/>
                  </a:lnTo>
                  <a:cubicBezTo>
                    <a:pt x="2839" y="4340"/>
                    <a:pt x="2816" y="4343"/>
                    <a:pt x="2792" y="4343"/>
                  </a:cubicBezTo>
                  <a:cubicBezTo>
                    <a:pt x="2719" y="4343"/>
                    <a:pt x="2648" y="4314"/>
                    <a:pt x="2596" y="4260"/>
                  </a:cubicBezTo>
                  <a:lnTo>
                    <a:pt x="2599" y="4260"/>
                  </a:lnTo>
                  <a:cubicBezTo>
                    <a:pt x="2593" y="4254"/>
                    <a:pt x="2587" y="4247"/>
                    <a:pt x="2581" y="4244"/>
                  </a:cubicBezTo>
                  <a:lnTo>
                    <a:pt x="2318" y="3982"/>
                  </a:lnTo>
                  <a:lnTo>
                    <a:pt x="5770" y="529"/>
                  </a:lnTo>
                  <a:close/>
                  <a:moveTo>
                    <a:pt x="4268" y="4488"/>
                  </a:moveTo>
                  <a:lnTo>
                    <a:pt x="4234" y="5042"/>
                  </a:lnTo>
                  <a:lnTo>
                    <a:pt x="3378" y="5042"/>
                  </a:lnTo>
                  <a:lnTo>
                    <a:pt x="3131" y="4794"/>
                  </a:lnTo>
                  <a:lnTo>
                    <a:pt x="4203" y="4504"/>
                  </a:lnTo>
                  <a:lnTo>
                    <a:pt x="4228" y="4498"/>
                  </a:lnTo>
                  <a:lnTo>
                    <a:pt x="4268" y="4488"/>
                  </a:lnTo>
                  <a:close/>
                  <a:moveTo>
                    <a:pt x="7659" y="2878"/>
                  </a:moveTo>
                  <a:lnTo>
                    <a:pt x="5495" y="5042"/>
                  </a:lnTo>
                  <a:lnTo>
                    <a:pt x="4750" y="5042"/>
                  </a:lnTo>
                  <a:lnTo>
                    <a:pt x="4794" y="4346"/>
                  </a:lnTo>
                  <a:lnTo>
                    <a:pt x="5406" y="4182"/>
                  </a:lnTo>
                  <a:cubicBezTo>
                    <a:pt x="5681" y="4111"/>
                    <a:pt x="5897" y="3898"/>
                    <a:pt x="5971" y="3626"/>
                  </a:cubicBezTo>
                  <a:lnTo>
                    <a:pt x="6144" y="2977"/>
                  </a:lnTo>
                  <a:lnTo>
                    <a:pt x="6905" y="2928"/>
                  </a:lnTo>
                  <a:lnTo>
                    <a:pt x="6923" y="2928"/>
                  </a:lnTo>
                  <a:lnTo>
                    <a:pt x="6951" y="2925"/>
                  </a:lnTo>
                  <a:lnTo>
                    <a:pt x="7659" y="2878"/>
                  </a:lnTo>
                  <a:close/>
                  <a:moveTo>
                    <a:pt x="9436" y="5555"/>
                  </a:moveTo>
                  <a:cubicBezTo>
                    <a:pt x="9575" y="5561"/>
                    <a:pt x="9683" y="5675"/>
                    <a:pt x="9683" y="5814"/>
                  </a:cubicBezTo>
                  <a:cubicBezTo>
                    <a:pt x="9683" y="5950"/>
                    <a:pt x="9575" y="6065"/>
                    <a:pt x="9436" y="6071"/>
                  </a:cubicBezTo>
                  <a:lnTo>
                    <a:pt x="8981" y="6071"/>
                  </a:lnTo>
                  <a:lnTo>
                    <a:pt x="9034" y="5555"/>
                  </a:lnTo>
                  <a:close/>
                  <a:moveTo>
                    <a:pt x="1171" y="5558"/>
                  </a:moveTo>
                  <a:lnTo>
                    <a:pt x="1224" y="6074"/>
                  </a:lnTo>
                  <a:lnTo>
                    <a:pt x="770" y="6074"/>
                  </a:lnTo>
                  <a:cubicBezTo>
                    <a:pt x="634" y="6068"/>
                    <a:pt x="522" y="5953"/>
                    <a:pt x="522" y="5814"/>
                  </a:cubicBezTo>
                  <a:cubicBezTo>
                    <a:pt x="522" y="5675"/>
                    <a:pt x="634" y="5561"/>
                    <a:pt x="770" y="5558"/>
                  </a:cubicBezTo>
                  <a:close/>
                  <a:moveTo>
                    <a:pt x="8515" y="5558"/>
                  </a:moveTo>
                  <a:lnTo>
                    <a:pt x="8441" y="6303"/>
                  </a:lnTo>
                  <a:cubicBezTo>
                    <a:pt x="8441" y="6303"/>
                    <a:pt x="8441" y="6306"/>
                    <a:pt x="8441" y="6306"/>
                  </a:cubicBezTo>
                  <a:lnTo>
                    <a:pt x="7795" y="12685"/>
                  </a:lnTo>
                  <a:lnTo>
                    <a:pt x="2411" y="12685"/>
                  </a:lnTo>
                  <a:lnTo>
                    <a:pt x="1765" y="6306"/>
                  </a:lnTo>
                  <a:lnTo>
                    <a:pt x="1688" y="5558"/>
                  </a:lnTo>
                  <a:close/>
                  <a:moveTo>
                    <a:pt x="5771" y="1"/>
                  </a:moveTo>
                  <a:cubicBezTo>
                    <a:pt x="5648" y="1"/>
                    <a:pt x="5526" y="47"/>
                    <a:pt x="5433" y="140"/>
                  </a:cubicBezTo>
                  <a:lnTo>
                    <a:pt x="1929" y="3648"/>
                  </a:lnTo>
                  <a:cubicBezTo>
                    <a:pt x="1740" y="3833"/>
                    <a:pt x="1740" y="4136"/>
                    <a:pt x="1929" y="4322"/>
                  </a:cubicBezTo>
                  <a:lnTo>
                    <a:pt x="2649" y="5045"/>
                  </a:lnTo>
                  <a:lnTo>
                    <a:pt x="773" y="5045"/>
                  </a:lnTo>
                  <a:cubicBezTo>
                    <a:pt x="346" y="5045"/>
                    <a:pt x="0" y="5391"/>
                    <a:pt x="0" y="5817"/>
                  </a:cubicBezTo>
                  <a:cubicBezTo>
                    <a:pt x="0" y="6244"/>
                    <a:pt x="346" y="6590"/>
                    <a:pt x="773" y="6590"/>
                  </a:cubicBezTo>
                  <a:lnTo>
                    <a:pt x="1277" y="6590"/>
                  </a:lnTo>
                  <a:lnTo>
                    <a:pt x="1923" y="12969"/>
                  </a:lnTo>
                  <a:cubicBezTo>
                    <a:pt x="1935" y="13099"/>
                    <a:pt x="2046" y="13201"/>
                    <a:pt x="2179" y="13201"/>
                  </a:cubicBezTo>
                  <a:lnTo>
                    <a:pt x="8026" y="13201"/>
                  </a:lnTo>
                  <a:cubicBezTo>
                    <a:pt x="8159" y="13201"/>
                    <a:pt x="8271" y="13099"/>
                    <a:pt x="8283" y="12969"/>
                  </a:cubicBezTo>
                  <a:lnTo>
                    <a:pt x="8929" y="6590"/>
                  </a:lnTo>
                  <a:lnTo>
                    <a:pt x="9436" y="6590"/>
                  </a:lnTo>
                  <a:cubicBezTo>
                    <a:pt x="9862" y="6590"/>
                    <a:pt x="10208" y="6244"/>
                    <a:pt x="10208" y="5817"/>
                  </a:cubicBezTo>
                  <a:cubicBezTo>
                    <a:pt x="10208" y="5391"/>
                    <a:pt x="9862" y="5045"/>
                    <a:pt x="9436" y="5045"/>
                  </a:cubicBezTo>
                  <a:lnTo>
                    <a:pt x="9433" y="5042"/>
                  </a:lnTo>
                  <a:lnTo>
                    <a:pt x="6222" y="5042"/>
                  </a:lnTo>
                  <a:lnTo>
                    <a:pt x="8277" y="2986"/>
                  </a:lnTo>
                  <a:cubicBezTo>
                    <a:pt x="8397" y="2869"/>
                    <a:pt x="8444" y="2696"/>
                    <a:pt x="8403" y="2535"/>
                  </a:cubicBezTo>
                  <a:cubicBezTo>
                    <a:pt x="8403" y="2529"/>
                    <a:pt x="8400" y="2523"/>
                    <a:pt x="8400" y="2517"/>
                  </a:cubicBezTo>
                  <a:cubicBezTo>
                    <a:pt x="8379" y="2439"/>
                    <a:pt x="8335" y="2368"/>
                    <a:pt x="8277" y="2313"/>
                  </a:cubicBezTo>
                  <a:lnTo>
                    <a:pt x="6416" y="446"/>
                  </a:lnTo>
                  <a:lnTo>
                    <a:pt x="6110" y="140"/>
                  </a:lnTo>
                  <a:cubicBezTo>
                    <a:pt x="6016" y="47"/>
                    <a:pt x="5893" y="1"/>
                    <a:pt x="577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756" name="Google Shape;19756;p69"/>
          <p:cNvGrpSpPr/>
          <p:nvPr/>
        </p:nvGrpSpPr>
        <p:grpSpPr>
          <a:xfrm>
            <a:off x="2524188" y="3205300"/>
            <a:ext cx="356300" cy="334675"/>
            <a:chOff x="2524188" y="3205300"/>
            <a:chExt cx="356300" cy="334675"/>
          </a:xfrm>
        </p:grpSpPr>
        <p:sp>
          <p:nvSpPr>
            <p:cNvPr id="19757" name="Google Shape;19757;p69"/>
            <p:cNvSpPr/>
            <p:nvPr/>
          </p:nvSpPr>
          <p:spPr>
            <a:xfrm>
              <a:off x="2524188" y="3205300"/>
              <a:ext cx="356300" cy="334675"/>
            </a:xfrm>
            <a:custGeom>
              <a:avLst/>
              <a:gdLst/>
              <a:ahLst/>
              <a:cxnLst/>
              <a:rect l="l" t="t" r="r" b="b"/>
              <a:pathLst>
                <a:path w="14252" h="13387" extrusionOk="0">
                  <a:moveTo>
                    <a:pt x="6445" y="1126"/>
                  </a:moveTo>
                  <a:cubicBezTo>
                    <a:pt x="6553" y="1126"/>
                    <a:pt x="6649" y="1200"/>
                    <a:pt x="6677" y="1306"/>
                  </a:cubicBezTo>
                  <a:cubicBezTo>
                    <a:pt x="6717" y="1445"/>
                    <a:pt x="6636" y="1596"/>
                    <a:pt x="6439" y="1754"/>
                  </a:cubicBezTo>
                  <a:cubicBezTo>
                    <a:pt x="6333" y="1837"/>
                    <a:pt x="6219" y="1911"/>
                    <a:pt x="6099" y="1970"/>
                  </a:cubicBezTo>
                  <a:cubicBezTo>
                    <a:pt x="6086" y="1834"/>
                    <a:pt x="6092" y="1698"/>
                    <a:pt x="6114" y="1565"/>
                  </a:cubicBezTo>
                  <a:cubicBezTo>
                    <a:pt x="6151" y="1318"/>
                    <a:pt x="6244" y="1173"/>
                    <a:pt x="6383" y="1136"/>
                  </a:cubicBezTo>
                  <a:cubicBezTo>
                    <a:pt x="6405" y="1129"/>
                    <a:pt x="6423" y="1126"/>
                    <a:pt x="6445" y="1126"/>
                  </a:cubicBezTo>
                  <a:close/>
                  <a:moveTo>
                    <a:pt x="4903" y="1540"/>
                  </a:moveTo>
                  <a:cubicBezTo>
                    <a:pt x="5119" y="1540"/>
                    <a:pt x="5354" y="1834"/>
                    <a:pt x="5499" y="2131"/>
                  </a:cubicBezTo>
                  <a:cubicBezTo>
                    <a:pt x="5453" y="2134"/>
                    <a:pt x="5403" y="2137"/>
                    <a:pt x="5357" y="2137"/>
                  </a:cubicBezTo>
                  <a:cubicBezTo>
                    <a:pt x="5171" y="2137"/>
                    <a:pt x="4733" y="2106"/>
                    <a:pt x="4661" y="1846"/>
                  </a:cubicBezTo>
                  <a:cubicBezTo>
                    <a:pt x="4646" y="1785"/>
                    <a:pt x="4652" y="1723"/>
                    <a:pt x="4683" y="1667"/>
                  </a:cubicBezTo>
                  <a:lnTo>
                    <a:pt x="4683" y="1670"/>
                  </a:lnTo>
                  <a:cubicBezTo>
                    <a:pt x="4714" y="1611"/>
                    <a:pt x="4770" y="1568"/>
                    <a:pt x="4835" y="1550"/>
                  </a:cubicBezTo>
                  <a:cubicBezTo>
                    <a:pt x="4856" y="1543"/>
                    <a:pt x="4878" y="1540"/>
                    <a:pt x="4903" y="1540"/>
                  </a:cubicBezTo>
                  <a:close/>
                  <a:moveTo>
                    <a:pt x="8392" y="1964"/>
                  </a:moveTo>
                  <a:lnTo>
                    <a:pt x="7727" y="3540"/>
                  </a:lnTo>
                  <a:lnTo>
                    <a:pt x="6571" y="3849"/>
                  </a:lnTo>
                  <a:lnTo>
                    <a:pt x="6222" y="2545"/>
                  </a:lnTo>
                  <a:lnTo>
                    <a:pt x="8392" y="1964"/>
                  </a:lnTo>
                  <a:close/>
                  <a:moveTo>
                    <a:pt x="5681" y="2690"/>
                  </a:moveTo>
                  <a:lnTo>
                    <a:pt x="6031" y="3997"/>
                  </a:lnTo>
                  <a:lnTo>
                    <a:pt x="4875" y="4306"/>
                  </a:lnTo>
                  <a:lnTo>
                    <a:pt x="3512" y="3271"/>
                  </a:lnTo>
                  <a:lnTo>
                    <a:pt x="5681" y="2690"/>
                  </a:lnTo>
                  <a:close/>
                  <a:moveTo>
                    <a:pt x="8809" y="2403"/>
                  </a:moveTo>
                  <a:lnTo>
                    <a:pt x="9375" y="4520"/>
                  </a:lnTo>
                  <a:lnTo>
                    <a:pt x="8268" y="3682"/>
                  </a:lnTo>
                  <a:lnTo>
                    <a:pt x="8809" y="2403"/>
                  </a:lnTo>
                  <a:close/>
                  <a:moveTo>
                    <a:pt x="7869" y="4078"/>
                  </a:moveTo>
                  <a:lnTo>
                    <a:pt x="9232" y="5110"/>
                  </a:lnTo>
                  <a:lnTo>
                    <a:pt x="7060" y="5694"/>
                  </a:lnTo>
                  <a:lnTo>
                    <a:pt x="6711" y="4387"/>
                  </a:lnTo>
                  <a:lnTo>
                    <a:pt x="7869" y="4078"/>
                  </a:lnTo>
                  <a:close/>
                  <a:moveTo>
                    <a:pt x="3370" y="3861"/>
                  </a:moveTo>
                  <a:lnTo>
                    <a:pt x="4476" y="4699"/>
                  </a:lnTo>
                  <a:lnTo>
                    <a:pt x="3935" y="5982"/>
                  </a:lnTo>
                  <a:lnTo>
                    <a:pt x="3370" y="3861"/>
                  </a:lnTo>
                  <a:close/>
                  <a:moveTo>
                    <a:pt x="6176" y="4532"/>
                  </a:moveTo>
                  <a:lnTo>
                    <a:pt x="6522" y="5836"/>
                  </a:lnTo>
                  <a:lnTo>
                    <a:pt x="6102" y="5951"/>
                  </a:lnTo>
                  <a:lnTo>
                    <a:pt x="4355" y="6417"/>
                  </a:lnTo>
                  <a:lnTo>
                    <a:pt x="5020" y="4841"/>
                  </a:lnTo>
                  <a:lnTo>
                    <a:pt x="6176" y="4532"/>
                  </a:lnTo>
                  <a:close/>
                  <a:moveTo>
                    <a:pt x="10756" y="5274"/>
                  </a:moveTo>
                  <a:lnTo>
                    <a:pt x="9823" y="7484"/>
                  </a:lnTo>
                  <a:lnTo>
                    <a:pt x="6408" y="8401"/>
                  </a:lnTo>
                  <a:lnTo>
                    <a:pt x="4498" y="6955"/>
                  </a:lnTo>
                  <a:lnTo>
                    <a:pt x="5694" y="6634"/>
                  </a:lnTo>
                  <a:lnTo>
                    <a:pt x="9925" y="5499"/>
                  </a:lnTo>
                  <a:lnTo>
                    <a:pt x="9928" y="5496"/>
                  </a:lnTo>
                  <a:lnTo>
                    <a:pt x="10756" y="5274"/>
                  </a:lnTo>
                  <a:close/>
                  <a:moveTo>
                    <a:pt x="11173" y="5716"/>
                  </a:moveTo>
                  <a:lnTo>
                    <a:pt x="12020" y="8877"/>
                  </a:lnTo>
                  <a:lnTo>
                    <a:pt x="10367" y="7626"/>
                  </a:lnTo>
                  <a:lnTo>
                    <a:pt x="11173" y="5716"/>
                  </a:lnTo>
                  <a:close/>
                  <a:moveTo>
                    <a:pt x="4352" y="7542"/>
                  </a:moveTo>
                  <a:lnTo>
                    <a:pt x="6009" y="8797"/>
                  </a:lnTo>
                  <a:lnTo>
                    <a:pt x="5589" y="9795"/>
                  </a:lnTo>
                  <a:lnTo>
                    <a:pt x="5570" y="9789"/>
                  </a:lnTo>
                  <a:lnTo>
                    <a:pt x="5527" y="9780"/>
                  </a:lnTo>
                  <a:lnTo>
                    <a:pt x="5499" y="9774"/>
                  </a:lnTo>
                  <a:lnTo>
                    <a:pt x="5459" y="9768"/>
                  </a:lnTo>
                  <a:lnTo>
                    <a:pt x="5428" y="9761"/>
                  </a:lnTo>
                  <a:lnTo>
                    <a:pt x="5388" y="9755"/>
                  </a:lnTo>
                  <a:lnTo>
                    <a:pt x="5357" y="9752"/>
                  </a:lnTo>
                  <a:lnTo>
                    <a:pt x="5317" y="9746"/>
                  </a:lnTo>
                  <a:lnTo>
                    <a:pt x="5286" y="9743"/>
                  </a:lnTo>
                  <a:lnTo>
                    <a:pt x="5246" y="9740"/>
                  </a:lnTo>
                  <a:lnTo>
                    <a:pt x="5144" y="9740"/>
                  </a:lnTo>
                  <a:cubicBezTo>
                    <a:pt x="5113" y="9740"/>
                    <a:pt x="5082" y="9740"/>
                    <a:pt x="5051" y="9743"/>
                  </a:cubicBezTo>
                  <a:lnTo>
                    <a:pt x="5039" y="9743"/>
                  </a:lnTo>
                  <a:cubicBezTo>
                    <a:pt x="5011" y="9743"/>
                    <a:pt x="4980" y="9746"/>
                    <a:pt x="4949" y="9749"/>
                  </a:cubicBezTo>
                  <a:lnTo>
                    <a:pt x="4946" y="9749"/>
                  </a:lnTo>
                  <a:lnTo>
                    <a:pt x="4538" y="8222"/>
                  </a:lnTo>
                  <a:lnTo>
                    <a:pt x="4352" y="7542"/>
                  </a:lnTo>
                  <a:close/>
                  <a:moveTo>
                    <a:pt x="9968" y="8024"/>
                  </a:moveTo>
                  <a:lnTo>
                    <a:pt x="11878" y="9471"/>
                  </a:lnTo>
                  <a:lnTo>
                    <a:pt x="8237" y="10444"/>
                  </a:lnTo>
                  <a:lnTo>
                    <a:pt x="6806" y="10828"/>
                  </a:lnTo>
                  <a:cubicBezTo>
                    <a:pt x="6806" y="10821"/>
                    <a:pt x="6800" y="10818"/>
                    <a:pt x="6800" y="10815"/>
                  </a:cubicBezTo>
                  <a:lnTo>
                    <a:pt x="6788" y="10787"/>
                  </a:lnTo>
                  <a:cubicBezTo>
                    <a:pt x="6782" y="10775"/>
                    <a:pt x="6775" y="10763"/>
                    <a:pt x="6769" y="10750"/>
                  </a:cubicBezTo>
                  <a:cubicBezTo>
                    <a:pt x="6763" y="10738"/>
                    <a:pt x="6760" y="10735"/>
                    <a:pt x="6757" y="10726"/>
                  </a:cubicBezTo>
                  <a:cubicBezTo>
                    <a:pt x="6751" y="10716"/>
                    <a:pt x="6741" y="10698"/>
                    <a:pt x="6735" y="10685"/>
                  </a:cubicBezTo>
                  <a:lnTo>
                    <a:pt x="6723" y="10664"/>
                  </a:lnTo>
                  <a:lnTo>
                    <a:pt x="6698" y="10624"/>
                  </a:lnTo>
                  <a:cubicBezTo>
                    <a:pt x="6695" y="10617"/>
                    <a:pt x="6689" y="10608"/>
                    <a:pt x="6686" y="10602"/>
                  </a:cubicBezTo>
                  <a:lnTo>
                    <a:pt x="6655" y="10556"/>
                  </a:lnTo>
                  <a:lnTo>
                    <a:pt x="6649" y="10543"/>
                  </a:lnTo>
                  <a:cubicBezTo>
                    <a:pt x="6633" y="10525"/>
                    <a:pt x="6621" y="10506"/>
                    <a:pt x="6605" y="10485"/>
                  </a:cubicBezTo>
                  <a:cubicBezTo>
                    <a:pt x="6593" y="10466"/>
                    <a:pt x="6581" y="10451"/>
                    <a:pt x="6565" y="10432"/>
                  </a:cubicBezTo>
                  <a:lnTo>
                    <a:pt x="6553" y="10417"/>
                  </a:lnTo>
                  <a:cubicBezTo>
                    <a:pt x="6544" y="10404"/>
                    <a:pt x="6531" y="10389"/>
                    <a:pt x="6522" y="10376"/>
                  </a:cubicBezTo>
                  <a:cubicBezTo>
                    <a:pt x="6516" y="10373"/>
                    <a:pt x="6510" y="10367"/>
                    <a:pt x="6507" y="10361"/>
                  </a:cubicBezTo>
                  <a:lnTo>
                    <a:pt x="6473" y="10327"/>
                  </a:lnTo>
                  <a:lnTo>
                    <a:pt x="6457" y="10308"/>
                  </a:lnTo>
                  <a:cubicBezTo>
                    <a:pt x="6445" y="10296"/>
                    <a:pt x="6435" y="10287"/>
                    <a:pt x="6426" y="10274"/>
                  </a:cubicBezTo>
                  <a:cubicBezTo>
                    <a:pt x="6414" y="10265"/>
                    <a:pt x="6414" y="10262"/>
                    <a:pt x="6408" y="10256"/>
                  </a:cubicBezTo>
                  <a:cubicBezTo>
                    <a:pt x="6401" y="10253"/>
                    <a:pt x="6386" y="10237"/>
                    <a:pt x="6374" y="10225"/>
                  </a:cubicBezTo>
                  <a:lnTo>
                    <a:pt x="6355" y="10209"/>
                  </a:lnTo>
                  <a:lnTo>
                    <a:pt x="6318" y="10179"/>
                  </a:lnTo>
                  <a:lnTo>
                    <a:pt x="6303" y="10163"/>
                  </a:lnTo>
                  <a:cubicBezTo>
                    <a:pt x="6287" y="10151"/>
                    <a:pt x="6272" y="10138"/>
                    <a:pt x="6253" y="10126"/>
                  </a:cubicBezTo>
                  <a:lnTo>
                    <a:pt x="6247" y="10120"/>
                  </a:lnTo>
                  <a:cubicBezTo>
                    <a:pt x="6228" y="10104"/>
                    <a:pt x="6207" y="10092"/>
                    <a:pt x="6188" y="10077"/>
                  </a:cubicBezTo>
                  <a:lnTo>
                    <a:pt x="6182" y="10070"/>
                  </a:lnTo>
                  <a:lnTo>
                    <a:pt x="6133" y="10036"/>
                  </a:lnTo>
                  <a:lnTo>
                    <a:pt x="6114" y="10027"/>
                  </a:lnTo>
                  <a:lnTo>
                    <a:pt x="6099" y="10018"/>
                  </a:lnTo>
                  <a:lnTo>
                    <a:pt x="6553" y="8942"/>
                  </a:lnTo>
                  <a:lnTo>
                    <a:pt x="9968" y="8024"/>
                  </a:lnTo>
                  <a:close/>
                  <a:moveTo>
                    <a:pt x="5141" y="10296"/>
                  </a:moveTo>
                  <a:cubicBezTo>
                    <a:pt x="5694" y="10296"/>
                    <a:pt x="6182" y="10655"/>
                    <a:pt x="6346" y="11183"/>
                  </a:cubicBezTo>
                  <a:cubicBezTo>
                    <a:pt x="6352" y="11202"/>
                    <a:pt x="6355" y="11217"/>
                    <a:pt x="6361" y="11236"/>
                  </a:cubicBezTo>
                  <a:cubicBezTo>
                    <a:pt x="6541" y="11909"/>
                    <a:pt x="6142" y="12602"/>
                    <a:pt x="5468" y="12784"/>
                  </a:cubicBezTo>
                  <a:cubicBezTo>
                    <a:pt x="5360" y="12815"/>
                    <a:pt x="5249" y="12827"/>
                    <a:pt x="5141" y="12827"/>
                  </a:cubicBezTo>
                  <a:lnTo>
                    <a:pt x="5137" y="12827"/>
                  </a:lnTo>
                  <a:cubicBezTo>
                    <a:pt x="4504" y="12827"/>
                    <a:pt x="3966" y="12354"/>
                    <a:pt x="3886" y="11724"/>
                  </a:cubicBezTo>
                  <a:cubicBezTo>
                    <a:pt x="3802" y="11096"/>
                    <a:pt x="4198" y="10503"/>
                    <a:pt x="4813" y="10339"/>
                  </a:cubicBezTo>
                  <a:cubicBezTo>
                    <a:pt x="4918" y="10308"/>
                    <a:pt x="5029" y="10296"/>
                    <a:pt x="5141" y="10296"/>
                  </a:cubicBezTo>
                  <a:close/>
                  <a:moveTo>
                    <a:pt x="281" y="0"/>
                  </a:moveTo>
                  <a:cubicBezTo>
                    <a:pt x="137" y="0"/>
                    <a:pt x="19" y="114"/>
                    <a:pt x="10" y="261"/>
                  </a:cubicBezTo>
                  <a:cubicBezTo>
                    <a:pt x="1" y="412"/>
                    <a:pt x="115" y="545"/>
                    <a:pt x="270" y="554"/>
                  </a:cubicBezTo>
                  <a:lnTo>
                    <a:pt x="1939" y="656"/>
                  </a:lnTo>
                  <a:lnTo>
                    <a:pt x="3608" y="6899"/>
                  </a:lnTo>
                  <a:cubicBezTo>
                    <a:pt x="3608" y="6903"/>
                    <a:pt x="3608" y="6906"/>
                    <a:pt x="3608" y="6909"/>
                  </a:cubicBezTo>
                  <a:lnTo>
                    <a:pt x="3994" y="8349"/>
                  </a:lnTo>
                  <a:lnTo>
                    <a:pt x="4408" y="9894"/>
                  </a:lnTo>
                  <a:cubicBezTo>
                    <a:pt x="3246" y="10404"/>
                    <a:pt x="2949" y="11919"/>
                    <a:pt x="3833" y="12830"/>
                  </a:cubicBezTo>
                  <a:lnTo>
                    <a:pt x="3261" y="12830"/>
                  </a:lnTo>
                  <a:cubicBezTo>
                    <a:pt x="3113" y="12836"/>
                    <a:pt x="2996" y="12960"/>
                    <a:pt x="2996" y="13108"/>
                  </a:cubicBezTo>
                  <a:cubicBezTo>
                    <a:pt x="2996" y="13257"/>
                    <a:pt x="3113" y="13380"/>
                    <a:pt x="3261" y="13387"/>
                  </a:cubicBezTo>
                  <a:lnTo>
                    <a:pt x="5141" y="13387"/>
                  </a:lnTo>
                  <a:cubicBezTo>
                    <a:pt x="6225" y="13387"/>
                    <a:pt x="7069" y="12444"/>
                    <a:pt x="6952" y="11365"/>
                  </a:cubicBezTo>
                  <a:lnTo>
                    <a:pt x="12573" y="9860"/>
                  </a:lnTo>
                  <a:lnTo>
                    <a:pt x="14017" y="9474"/>
                  </a:lnTo>
                  <a:cubicBezTo>
                    <a:pt x="14165" y="9434"/>
                    <a:pt x="14252" y="9276"/>
                    <a:pt x="14208" y="9128"/>
                  </a:cubicBezTo>
                  <a:cubicBezTo>
                    <a:pt x="14175" y="9004"/>
                    <a:pt x="14064" y="8923"/>
                    <a:pt x="13942" y="8923"/>
                  </a:cubicBezTo>
                  <a:cubicBezTo>
                    <a:pt x="13918" y="8923"/>
                    <a:pt x="13893" y="8926"/>
                    <a:pt x="13868" y="8933"/>
                  </a:cubicBezTo>
                  <a:lnTo>
                    <a:pt x="12694" y="9248"/>
                  </a:lnTo>
                  <a:lnTo>
                    <a:pt x="11501" y="4789"/>
                  </a:lnTo>
                  <a:lnTo>
                    <a:pt x="11501" y="4785"/>
                  </a:lnTo>
                  <a:lnTo>
                    <a:pt x="11495" y="4770"/>
                  </a:lnTo>
                  <a:lnTo>
                    <a:pt x="11492" y="4761"/>
                  </a:lnTo>
                  <a:cubicBezTo>
                    <a:pt x="11489" y="4755"/>
                    <a:pt x="11489" y="4752"/>
                    <a:pt x="11485" y="4745"/>
                  </a:cubicBezTo>
                  <a:cubicBezTo>
                    <a:pt x="11485" y="4742"/>
                    <a:pt x="11482" y="4739"/>
                    <a:pt x="11479" y="4736"/>
                  </a:cubicBezTo>
                  <a:lnTo>
                    <a:pt x="11473" y="4721"/>
                  </a:lnTo>
                  <a:lnTo>
                    <a:pt x="11467" y="4711"/>
                  </a:lnTo>
                  <a:lnTo>
                    <a:pt x="11458" y="4699"/>
                  </a:lnTo>
                  <a:lnTo>
                    <a:pt x="11451" y="4690"/>
                  </a:lnTo>
                  <a:cubicBezTo>
                    <a:pt x="11448" y="4687"/>
                    <a:pt x="11445" y="4680"/>
                    <a:pt x="11439" y="4677"/>
                  </a:cubicBezTo>
                  <a:lnTo>
                    <a:pt x="11433" y="4668"/>
                  </a:lnTo>
                  <a:cubicBezTo>
                    <a:pt x="11430" y="4665"/>
                    <a:pt x="11427" y="4662"/>
                    <a:pt x="11421" y="4656"/>
                  </a:cubicBezTo>
                  <a:lnTo>
                    <a:pt x="11414" y="4650"/>
                  </a:lnTo>
                  <a:cubicBezTo>
                    <a:pt x="11411" y="4646"/>
                    <a:pt x="11405" y="4643"/>
                    <a:pt x="11402" y="4640"/>
                  </a:cubicBezTo>
                  <a:cubicBezTo>
                    <a:pt x="11399" y="4637"/>
                    <a:pt x="11396" y="4634"/>
                    <a:pt x="11393" y="4634"/>
                  </a:cubicBezTo>
                  <a:lnTo>
                    <a:pt x="11380" y="4625"/>
                  </a:lnTo>
                  <a:lnTo>
                    <a:pt x="11371" y="4619"/>
                  </a:lnTo>
                  <a:lnTo>
                    <a:pt x="11368" y="4619"/>
                  </a:lnTo>
                  <a:lnTo>
                    <a:pt x="11356" y="4612"/>
                  </a:lnTo>
                  <a:lnTo>
                    <a:pt x="11343" y="4606"/>
                  </a:lnTo>
                  <a:lnTo>
                    <a:pt x="11340" y="4606"/>
                  </a:lnTo>
                  <a:cubicBezTo>
                    <a:pt x="11337" y="4606"/>
                    <a:pt x="11334" y="4606"/>
                    <a:pt x="11331" y="4603"/>
                  </a:cubicBezTo>
                  <a:lnTo>
                    <a:pt x="11319" y="4600"/>
                  </a:lnTo>
                  <a:lnTo>
                    <a:pt x="11303" y="4594"/>
                  </a:lnTo>
                  <a:lnTo>
                    <a:pt x="11294" y="4591"/>
                  </a:lnTo>
                  <a:lnTo>
                    <a:pt x="11275" y="4588"/>
                  </a:lnTo>
                  <a:lnTo>
                    <a:pt x="11214" y="4588"/>
                  </a:lnTo>
                  <a:lnTo>
                    <a:pt x="11195" y="4591"/>
                  </a:lnTo>
                  <a:lnTo>
                    <a:pt x="11186" y="4591"/>
                  </a:lnTo>
                  <a:lnTo>
                    <a:pt x="11167" y="4594"/>
                  </a:lnTo>
                  <a:lnTo>
                    <a:pt x="11161" y="4594"/>
                  </a:lnTo>
                  <a:lnTo>
                    <a:pt x="10048" y="4894"/>
                  </a:lnTo>
                  <a:lnTo>
                    <a:pt x="9137" y="1479"/>
                  </a:lnTo>
                  <a:lnTo>
                    <a:pt x="9137" y="1475"/>
                  </a:lnTo>
                  <a:lnTo>
                    <a:pt x="9130" y="1463"/>
                  </a:lnTo>
                  <a:cubicBezTo>
                    <a:pt x="9130" y="1460"/>
                    <a:pt x="9127" y="1454"/>
                    <a:pt x="9127" y="1451"/>
                  </a:cubicBezTo>
                  <a:cubicBezTo>
                    <a:pt x="9124" y="1448"/>
                    <a:pt x="9124" y="1441"/>
                    <a:pt x="9121" y="1438"/>
                  </a:cubicBezTo>
                  <a:cubicBezTo>
                    <a:pt x="9118" y="1432"/>
                    <a:pt x="9118" y="1429"/>
                    <a:pt x="9115" y="1426"/>
                  </a:cubicBezTo>
                  <a:lnTo>
                    <a:pt x="9109" y="1414"/>
                  </a:lnTo>
                  <a:cubicBezTo>
                    <a:pt x="9109" y="1411"/>
                    <a:pt x="9106" y="1407"/>
                    <a:pt x="9103" y="1401"/>
                  </a:cubicBezTo>
                  <a:cubicBezTo>
                    <a:pt x="9100" y="1398"/>
                    <a:pt x="9096" y="1395"/>
                    <a:pt x="9093" y="1389"/>
                  </a:cubicBezTo>
                  <a:cubicBezTo>
                    <a:pt x="9090" y="1386"/>
                    <a:pt x="9090" y="1383"/>
                    <a:pt x="9087" y="1380"/>
                  </a:cubicBezTo>
                  <a:cubicBezTo>
                    <a:pt x="9084" y="1380"/>
                    <a:pt x="9081" y="1373"/>
                    <a:pt x="9075" y="1367"/>
                  </a:cubicBezTo>
                  <a:cubicBezTo>
                    <a:pt x="9072" y="1364"/>
                    <a:pt x="9072" y="1364"/>
                    <a:pt x="9069" y="1361"/>
                  </a:cubicBezTo>
                  <a:lnTo>
                    <a:pt x="9056" y="1349"/>
                  </a:lnTo>
                  <a:lnTo>
                    <a:pt x="9050" y="1343"/>
                  </a:lnTo>
                  <a:cubicBezTo>
                    <a:pt x="9047" y="1340"/>
                    <a:pt x="9041" y="1333"/>
                    <a:pt x="9038" y="1330"/>
                  </a:cubicBezTo>
                  <a:lnTo>
                    <a:pt x="9028" y="1324"/>
                  </a:lnTo>
                  <a:lnTo>
                    <a:pt x="9016" y="1318"/>
                  </a:lnTo>
                  <a:lnTo>
                    <a:pt x="9007" y="1312"/>
                  </a:lnTo>
                  <a:lnTo>
                    <a:pt x="9004" y="1312"/>
                  </a:lnTo>
                  <a:lnTo>
                    <a:pt x="8991" y="1306"/>
                  </a:lnTo>
                  <a:lnTo>
                    <a:pt x="8979" y="1299"/>
                  </a:lnTo>
                  <a:lnTo>
                    <a:pt x="8976" y="1299"/>
                  </a:lnTo>
                  <a:cubicBezTo>
                    <a:pt x="8973" y="1296"/>
                    <a:pt x="8970" y="1296"/>
                    <a:pt x="8967" y="1296"/>
                  </a:cubicBezTo>
                  <a:lnTo>
                    <a:pt x="8954" y="1290"/>
                  </a:lnTo>
                  <a:lnTo>
                    <a:pt x="8942" y="1287"/>
                  </a:lnTo>
                  <a:lnTo>
                    <a:pt x="8930" y="1284"/>
                  </a:lnTo>
                  <a:lnTo>
                    <a:pt x="8911" y="1281"/>
                  </a:lnTo>
                  <a:lnTo>
                    <a:pt x="8821" y="1281"/>
                  </a:lnTo>
                  <a:lnTo>
                    <a:pt x="8806" y="1284"/>
                  </a:lnTo>
                  <a:lnTo>
                    <a:pt x="8797" y="1284"/>
                  </a:lnTo>
                  <a:lnTo>
                    <a:pt x="7171" y="1720"/>
                  </a:lnTo>
                  <a:cubicBezTo>
                    <a:pt x="7251" y="1547"/>
                    <a:pt x="7267" y="1349"/>
                    <a:pt x="7217" y="1163"/>
                  </a:cubicBezTo>
                  <a:cubicBezTo>
                    <a:pt x="7122" y="807"/>
                    <a:pt x="6801" y="573"/>
                    <a:pt x="6451" y="573"/>
                  </a:cubicBezTo>
                  <a:cubicBezTo>
                    <a:pt x="6383" y="573"/>
                    <a:pt x="6313" y="582"/>
                    <a:pt x="6244" y="601"/>
                  </a:cubicBezTo>
                  <a:cubicBezTo>
                    <a:pt x="5929" y="684"/>
                    <a:pt x="5703" y="935"/>
                    <a:pt x="5604" y="1315"/>
                  </a:cubicBezTo>
                  <a:cubicBezTo>
                    <a:pt x="5416" y="1126"/>
                    <a:pt x="5184" y="987"/>
                    <a:pt x="4906" y="987"/>
                  </a:cubicBezTo>
                  <a:cubicBezTo>
                    <a:pt x="4831" y="987"/>
                    <a:pt x="4760" y="996"/>
                    <a:pt x="4692" y="1015"/>
                  </a:cubicBezTo>
                  <a:cubicBezTo>
                    <a:pt x="4266" y="1129"/>
                    <a:pt x="4016" y="1565"/>
                    <a:pt x="4130" y="1992"/>
                  </a:cubicBezTo>
                  <a:cubicBezTo>
                    <a:pt x="4176" y="2177"/>
                    <a:pt x="4291" y="2338"/>
                    <a:pt x="4448" y="2449"/>
                  </a:cubicBezTo>
                  <a:lnTo>
                    <a:pt x="3088" y="2814"/>
                  </a:lnTo>
                  <a:lnTo>
                    <a:pt x="2424" y="320"/>
                  </a:lnTo>
                  <a:cubicBezTo>
                    <a:pt x="2393" y="202"/>
                    <a:pt x="2291" y="122"/>
                    <a:pt x="2170" y="113"/>
                  </a:cubicBezTo>
                  <a:lnTo>
                    <a:pt x="304" y="1"/>
                  </a:lnTo>
                  <a:cubicBezTo>
                    <a:pt x="296" y="1"/>
                    <a:pt x="289" y="0"/>
                    <a:pt x="28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58" name="Google Shape;19758;p69"/>
            <p:cNvSpPr/>
            <p:nvPr/>
          </p:nvSpPr>
          <p:spPr>
            <a:xfrm>
              <a:off x="2644188" y="3487700"/>
              <a:ext cx="16075" cy="13250"/>
            </a:xfrm>
            <a:custGeom>
              <a:avLst/>
              <a:gdLst/>
              <a:ahLst/>
              <a:cxnLst/>
              <a:rect l="l" t="t" r="r" b="b"/>
              <a:pathLst>
                <a:path w="643" h="530" extrusionOk="0">
                  <a:moveTo>
                    <a:pt x="342" y="1"/>
                  </a:moveTo>
                  <a:cubicBezTo>
                    <a:pt x="318" y="1"/>
                    <a:pt x="294" y="4"/>
                    <a:pt x="269" y="11"/>
                  </a:cubicBezTo>
                  <a:cubicBezTo>
                    <a:pt x="41" y="69"/>
                    <a:pt x="1" y="375"/>
                    <a:pt x="205" y="493"/>
                  </a:cubicBezTo>
                  <a:cubicBezTo>
                    <a:pt x="248" y="518"/>
                    <a:pt x="294" y="529"/>
                    <a:pt x="338" y="529"/>
                  </a:cubicBezTo>
                  <a:cubicBezTo>
                    <a:pt x="500" y="529"/>
                    <a:pt x="643" y="376"/>
                    <a:pt x="594" y="196"/>
                  </a:cubicBezTo>
                  <a:cubicBezTo>
                    <a:pt x="563" y="78"/>
                    <a:pt x="458" y="1"/>
                    <a:pt x="34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59" name="Google Shape;19759;p69"/>
            <p:cNvSpPr/>
            <p:nvPr/>
          </p:nvSpPr>
          <p:spPr>
            <a:xfrm>
              <a:off x="2577963" y="3525950"/>
              <a:ext cx="14025" cy="13950"/>
            </a:xfrm>
            <a:custGeom>
              <a:avLst/>
              <a:gdLst/>
              <a:ahLst/>
              <a:cxnLst/>
              <a:rect l="l" t="t" r="r" b="b"/>
              <a:pathLst>
                <a:path w="561" h="558" extrusionOk="0">
                  <a:moveTo>
                    <a:pt x="284" y="1"/>
                  </a:moveTo>
                  <a:cubicBezTo>
                    <a:pt x="280" y="1"/>
                    <a:pt x="277" y="1"/>
                    <a:pt x="273" y="1"/>
                  </a:cubicBezTo>
                  <a:lnTo>
                    <a:pt x="267" y="1"/>
                  </a:lnTo>
                  <a:cubicBezTo>
                    <a:pt x="118" y="7"/>
                    <a:pt x="1" y="131"/>
                    <a:pt x="1" y="279"/>
                  </a:cubicBezTo>
                  <a:cubicBezTo>
                    <a:pt x="1" y="428"/>
                    <a:pt x="118" y="551"/>
                    <a:pt x="267" y="557"/>
                  </a:cubicBezTo>
                  <a:lnTo>
                    <a:pt x="273" y="557"/>
                  </a:lnTo>
                  <a:cubicBezTo>
                    <a:pt x="277" y="558"/>
                    <a:pt x="280" y="558"/>
                    <a:pt x="284" y="558"/>
                  </a:cubicBezTo>
                  <a:cubicBezTo>
                    <a:pt x="437" y="558"/>
                    <a:pt x="560" y="433"/>
                    <a:pt x="560" y="279"/>
                  </a:cubicBezTo>
                  <a:cubicBezTo>
                    <a:pt x="560" y="125"/>
                    <a:pt x="437" y="1"/>
                    <a:pt x="2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760" name="Google Shape;19760;p69"/>
          <p:cNvGrpSpPr/>
          <p:nvPr/>
        </p:nvGrpSpPr>
        <p:grpSpPr>
          <a:xfrm>
            <a:off x="1769238" y="3194850"/>
            <a:ext cx="325700" cy="355425"/>
            <a:chOff x="1769238" y="3194850"/>
            <a:chExt cx="325700" cy="355425"/>
          </a:xfrm>
        </p:grpSpPr>
        <p:sp>
          <p:nvSpPr>
            <p:cNvPr id="19761" name="Google Shape;19761;p69"/>
            <p:cNvSpPr/>
            <p:nvPr/>
          </p:nvSpPr>
          <p:spPr>
            <a:xfrm>
              <a:off x="1769238" y="3194850"/>
              <a:ext cx="325700" cy="355425"/>
            </a:xfrm>
            <a:custGeom>
              <a:avLst/>
              <a:gdLst/>
              <a:ahLst/>
              <a:cxnLst/>
              <a:rect l="l" t="t" r="r" b="b"/>
              <a:pathLst>
                <a:path w="13028" h="14217" extrusionOk="0">
                  <a:moveTo>
                    <a:pt x="6515" y="558"/>
                  </a:moveTo>
                  <a:cubicBezTo>
                    <a:pt x="7892" y="558"/>
                    <a:pt x="9268" y="1082"/>
                    <a:pt x="10317" y="2131"/>
                  </a:cubicBezTo>
                  <a:cubicBezTo>
                    <a:pt x="12416" y="4230"/>
                    <a:pt x="12416" y="7642"/>
                    <a:pt x="10317" y="9740"/>
                  </a:cubicBezTo>
                  <a:lnTo>
                    <a:pt x="6516" y="13545"/>
                  </a:lnTo>
                  <a:lnTo>
                    <a:pt x="2711" y="9740"/>
                  </a:lnTo>
                  <a:cubicBezTo>
                    <a:pt x="610" y="7639"/>
                    <a:pt x="610" y="4233"/>
                    <a:pt x="2711" y="2131"/>
                  </a:cubicBezTo>
                  <a:cubicBezTo>
                    <a:pt x="3762" y="1082"/>
                    <a:pt x="5139" y="558"/>
                    <a:pt x="6515" y="558"/>
                  </a:cubicBezTo>
                  <a:close/>
                  <a:moveTo>
                    <a:pt x="6514" y="1"/>
                  </a:moveTo>
                  <a:cubicBezTo>
                    <a:pt x="4995" y="1"/>
                    <a:pt x="3476" y="581"/>
                    <a:pt x="2319" y="1742"/>
                  </a:cubicBezTo>
                  <a:cubicBezTo>
                    <a:pt x="1" y="4060"/>
                    <a:pt x="1" y="7818"/>
                    <a:pt x="2319" y="10136"/>
                  </a:cubicBezTo>
                  <a:lnTo>
                    <a:pt x="6318" y="14135"/>
                  </a:lnTo>
                  <a:cubicBezTo>
                    <a:pt x="6372" y="14189"/>
                    <a:pt x="6443" y="14216"/>
                    <a:pt x="6514" y="14216"/>
                  </a:cubicBezTo>
                  <a:cubicBezTo>
                    <a:pt x="6585" y="14216"/>
                    <a:pt x="6656" y="14189"/>
                    <a:pt x="6710" y="14135"/>
                  </a:cubicBezTo>
                  <a:lnTo>
                    <a:pt x="10710" y="10136"/>
                  </a:lnTo>
                  <a:cubicBezTo>
                    <a:pt x="13028" y="7818"/>
                    <a:pt x="13028" y="4060"/>
                    <a:pt x="10710" y="1742"/>
                  </a:cubicBezTo>
                  <a:lnTo>
                    <a:pt x="10710" y="1739"/>
                  </a:lnTo>
                  <a:cubicBezTo>
                    <a:pt x="9551" y="580"/>
                    <a:pt x="8033" y="1"/>
                    <a:pt x="651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62" name="Google Shape;19762;p69"/>
            <p:cNvSpPr/>
            <p:nvPr/>
          </p:nvSpPr>
          <p:spPr>
            <a:xfrm>
              <a:off x="1967338" y="3246075"/>
              <a:ext cx="16575" cy="14175"/>
            </a:xfrm>
            <a:custGeom>
              <a:avLst/>
              <a:gdLst/>
              <a:ahLst/>
              <a:cxnLst/>
              <a:rect l="l" t="t" r="r" b="b"/>
              <a:pathLst>
                <a:path w="663" h="567" extrusionOk="0">
                  <a:moveTo>
                    <a:pt x="315" y="1"/>
                  </a:moveTo>
                  <a:cubicBezTo>
                    <a:pt x="212" y="1"/>
                    <a:pt x="114" y="60"/>
                    <a:pt x="66" y="160"/>
                  </a:cubicBezTo>
                  <a:cubicBezTo>
                    <a:pt x="1" y="302"/>
                    <a:pt x="66" y="472"/>
                    <a:pt x="208" y="534"/>
                  </a:cubicBezTo>
                  <a:lnTo>
                    <a:pt x="217" y="537"/>
                  </a:lnTo>
                  <a:cubicBezTo>
                    <a:pt x="257" y="557"/>
                    <a:pt x="300" y="567"/>
                    <a:pt x="343" y="567"/>
                  </a:cubicBezTo>
                  <a:cubicBezTo>
                    <a:pt x="447" y="567"/>
                    <a:pt x="548" y="508"/>
                    <a:pt x="594" y="407"/>
                  </a:cubicBezTo>
                  <a:cubicBezTo>
                    <a:pt x="662" y="265"/>
                    <a:pt x="597" y="98"/>
                    <a:pt x="452" y="36"/>
                  </a:cubicBezTo>
                  <a:lnTo>
                    <a:pt x="443" y="33"/>
                  </a:lnTo>
                  <a:cubicBezTo>
                    <a:pt x="402" y="11"/>
                    <a:pt x="358" y="1"/>
                    <a:pt x="3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63" name="Google Shape;19763;p69"/>
            <p:cNvSpPr/>
            <p:nvPr/>
          </p:nvSpPr>
          <p:spPr>
            <a:xfrm>
              <a:off x="1878963" y="3426500"/>
              <a:ext cx="17725" cy="13825"/>
            </a:xfrm>
            <a:custGeom>
              <a:avLst/>
              <a:gdLst/>
              <a:ahLst/>
              <a:cxnLst/>
              <a:rect l="l" t="t" r="r" b="b"/>
              <a:pathLst>
                <a:path w="709" h="553" extrusionOk="0">
                  <a:moveTo>
                    <a:pt x="392" y="0"/>
                  </a:moveTo>
                  <a:cubicBezTo>
                    <a:pt x="135" y="0"/>
                    <a:pt x="1" y="373"/>
                    <a:pt x="266" y="521"/>
                  </a:cubicBezTo>
                  <a:lnTo>
                    <a:pt x="278" y="527"/>
                  </a:lnTo>
                  <a:cubicBezTo>
                    <a:pt x="316" y="545"/>
                    <a:pt x="355" y="553"/>
                    <a:pt x="394" y="553"/>
                  </a:cubicBezTo>
                  <a:cubicBezTo>
                    <a:pt x="499" y="553"/>
                    <a:pt x="599" y="492"/>
                    <a:pt x="646" y="391"/>
                  </a:cubicBezTo>
                  <a:cubicBezTo>
                    <a:pt x="708" y="252"/>
                    <a:pt x="649" y="85"/>
                    <a:pt x="510" y="23"/>
                  </a:cubicBezTo>
                  <a:lnTo>
                    <a:pt x="507" y="23"/>
                  </a:lnTo>
                  <a:lnTo>
                    <a:pt x="498" y="20"/>
                  </a:lnTo>
                  <a:cubicBezTo>
                    <a:pt x="461" y="6"/>
                    <a:pt x="426" y="0"/>
                    <a:pt x="39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64" name="Google Shape;19764;p69"/>
            <p:cNvSpPr/>
            <p:nvPr/>
          </p:nvSpPr>
          <p:spPr>
            <a:xfrm>
              <a:off x="1830438" y="3236250"/>
              <a:ext cx="203375" cy="214000"/>
            </a:xfrm>
            <a:custGeom>
              <a:avLst/>
              <a:gdLst/>
              <a:ahLst/>
              <a:cxnLst/>
              <a:rect l="l" t="t" r="r" b="b"/>
              <a:pathLst>
                <a:path w="8135" h="8560" extrusionOk="0">
                  <a:moveTo>
                    <a:pt x="7551" y="2092"/>
                  </a:moveTo>
                  <a:cubicBezTo>
                    <a:pt x="7569" y="2092"/>
                    <a:pt x="7582" y="2104"/>
                    <a:pt x="7582" y="2123"/>
                  </a:cubicBezTo>
                  <a:lnTo>
                    <a:pt x="7582" y="2732"/>
                  </a:lnTo>
                  <a:lnTo>
                    <a:pt x="7579" y="2732"/>
                  </a:lnTo>
                  <a:cubicBezTo>
                    <a:pt x="7579" y="2914"/>
                    <a:pt x="7477" y="3078"/>
                    <a:pt x="7313" y="3158"/>
                  </a:cubicBezTo>
                  <a:lnTo>
                    <a:pt x="7294" y="3167"/>
                  </a:lnTo>
                  <a:lnTo>
                    <a:pt x="5823" y="4017"/>
                  </a:lnTo>
                  <a:lnTo>
                    <a:pt x="5795" y="4030"/>
                  </a:lnTo>
                  <a:lnTo>
                    <a:pt x="5780" y="4039"/>
                  </a:lnTo>
                  <a:lnTo>
                    <a:pt x="5335" y="4295"/>
                  </a:lnTo>
                  <a:lnTo>
                    <a:pt x="4299" y="4892"/>
                  </a:lnTo>
                  <a:cubicBezTo>
                    <a:pt x="4227" y="4935"/>
                    <a:pt x="4147" y="4956"/>
                    <a:pt x="4066" y="4956"/>
                  </a:cubicBezTo>
                  <a:cubicBezTo>
                    <a:pt x="3984" y="4956"/>
                    <a:pt x="3901" y="4934"/>
                    <a:pt x="3827" y="4892"/>
                  </a:cubicBezTo>
                  <a:lnTo>
                    <a:pt x="2315" y="4017"/>
                  </a:lnTo>
                  <a:cubicBezTo>
                    <a:pt x="2306" y="4014"/>
                    <a:pt x="2297" y="4008"/>
                    <a:pt x="2287" y="4005"/>
                  </a:cubicBezTo>
                  <a:lnTo>
                    <a:pt x="795" y="3140"/>
                  </a:lnTo>
                  <a:cubicBezTo>
                    <a:pt x="649" y="3053"/>
                    <a:pt x="560" y="2898"/>
                    <a:pt x="560" y="2732"/>
                  </a:cubicBezTo>
                  <a:cubicBezTo>
                    <a:pt x="560" y="2722"/>
                    <a:pt x="560" y="2710"/>
                    <a:pt x="560" y="2701"/>
                  </a:cubicBezTo>
                  <a:lnTo>
                    <a:pt x="560" y="2123"/>
                  </a:lnTo>
                  <a:cubicBezTo>
                    <a:pt x="560" y="2104"/>
                    <a:pt x="572" y="2092"/>
                    <a:pt x="588" y="2092"/>
                  </a:cubicBezTo>
                  <a:close/>
                  <a:moveTo>
                    <a:pt x="7579" y="3643"/>
                  </a:moveTo>
                  <a:lnTo>
                    <a:pt x="7579" y="6008"/>
                  </a:lnTo>
                  <a:lnTo>
                    <a:pt x="5953" y="4580"/>
                  </a:lnTo>
                  <a:lnTo>
                    <a:pt x="7579" y="3643"/>
                  </a:lnTo>
                  <a:close/>
                  <a:moveTo>
                    <a:pt x="554" y="3643"/>
                  </a:moveTo>
                  <a:lnTo>
                    <a:pt x="2216" y="4601"/>
                  </a:lnTo>
                  <a:lnTo>
                    <a:pt x="554" y="6063"/>
                  </a:lnTo>
                  <a:lnTo>
                    <a:pt x="554" y="3643"/>
                  </a:lnTo>
                  <a:close/>
                  <a:moveTo>
                    <a:pt x="5446" y="4873"/>
                  </a:moveTo>
                  <a:lnTo>
                    <a:pt x="7260" y="6468"/>
                  </a:lnTo>
                  <a:lnTo>
                    <a:pt x="937" y="6468"/>
                  </a:lnTo>
                  <a:lnTo>
                    <a:pt x="2726" y="4895"/>
                  </a:lnTo>
                  <a:lnTo>
                    <a:pt x="3545" y="5368"/>
                  </a:lnTo>
                  <a:cubicBezTo>
                    <a:pt x="3706" y="5463"/>
                    <a:pt x="3885" y="5510"/>
                    <a:pt x="4065" y="5510"/>
                  </a:cubicBezTo>
                  <a:cubicBezTo>
                    <a:pt x="4241" y="5510"/>
                    <a:pt x="4418" y="5464"/>
                    <a:pt x="4578" y="5374"/>
                  </a:cubicBezTo>
                  <a:lnTo>
                    <a:pt x="5446" y="4873"/>
                  </a:lnTo>
                  <a:close/>
                  <a:moveTo>
                    <a:pt x="4069" y="1"/>
                  </a:moveTo>
                  <a:cubicBezTo>
                    <a:pt x="2947" y="1"/>
                    <a:pt x="1854" y="442"/>
                    <a:pt x="1042" y="1254"/>
                  </a:cubicBezTo>
                  <a:cubicBezTo>
                    <a:pt x="952" y="1344"/>
                    <a:pt x="866" y="1440"/>
                    <a:pt x="782" y="1539"/>
                  </a:cubicBezTo>
                  <a:lnTo>
                    <a:pt x="585" y="1539"/>
                  </a:lnTo>
                  <a:cubicBezTo>
                    <a:pt x="263" y="1539"/>
                    <a:pt x="0" y="1801"/>
                    <a:pt x="0" y="2123"/>
                  </a:cubicBezTo>
                  <a:lnTo>
                    <a:pt x="0" y="6437"/>
                  </a:lnTo>
                  <a:cubicBezTo>
                    <a:pt x="0" y="6558"/>
                    <a:pt x="38" y="6678"/>
                    <a:pt x="109" y="6777"/>
                  </a:cubicBezTo>
                  <a:cubicBezTo>
                    <a:pt x="115" y="6783"/>
                    <a:pt x="121" y="6790"/>
                    <a:pt x="124" y="6796"/>
                  </a:cubicBezTo>
                  <a:cubicBezTo>
                    <a:pt x="235" y="6938"/>
                    <a:pt x="405" y="7021"/>
                    <a:pt x="585" y="7021"/>
                  </a:cubicBezTo>
                  <a:lnTo>
                    <a:pt x="6583" y="7021"/>
                  </a:lnTo>
                  <a:cubicBezTo>
                    <a:pt x="5892" y="7661"/>
                    <a:pt x="4992" y="8005"/>
                    <a:pt x="4071" y="8005"/>
                  </a:cubicBezTo>
                  <a:cubicBezTo>
                    <a:pt x="3779" y="8005"/>
                    <a:pt x="3484" y="7970"/>
                    <a:pt x="3193" y="7899"/>
                  </a:cubicBezTo>
                  <a:cubicBezTo>
                    <a:pt x="3170" y="7893"/>
                    <a:pt x="3148" y="7891"/>
                    <a:pt x="3126" y="7891"/>
                  </a:cubicBezTo>
                  <a:cubicBezTo>
                    <a:pt x="3000" y="7891"/>
                    <a:pt x="2888" y="7977"/>
                    <a:pt x="2856" y="8103"/>
                  </a:cubicBezTo>
                  <a:cubicBezTo>
                    <a:pt x="2819" y="8254"/>
                    <a:pt x="2912" y="8403"/>
                    <a:pt x="3060" y="8440"/>
                  </a:cubicBezTo>
                  <a:cubicBezTo>
                    <a:pt x="3393" y="8520"/>
                    <a:pt x="3729" y="8559"/>
                    <a:pt x="4063" y="8559"/>
                  </a:cubicBezTo>
                  <a:cubicBezTo>
                    <a:pt x="5185" y="8559"/>
                    <a:pt x="6278" y="8118"/>
                    <a:pt x="7090" y="7306"/>
                  </a:cubicBezTo>
                  <a:cubicBezTo>
                    <a:pt x="7180" y="7216"/>
                    <a:pt x="7266" y="7120"/>
                    <a:pt x="7350" y="7021"/>
                  </a:cubicBezTo>
                  <a:lnTo>
                    <a:pt x="7548" y="7021"/>
                  </a:lnTo>
                  <a:cubicBezTo>
                    <a:pt x="7752" y="7021"/>
                    <a:pt x="7943" y="6913"/>
                    <a:pt x="8048" y="6740"/>
                  </a:cubicBezTo>
                  <a:cubicBezTo>
                    <a:pt x="8051" y="6734"/>
                    <a:pt x="8058" y="6728"/>
                    <a:pt x="8061" y="6722"/>
                  </a:cubicBezTo>
                  <a:cubicBezTo>
                    <a:pt x="8107" y="6635"/>
                    <a:pt x="8135" y="6536"/>
                    <a:pt x="8135" y="6437"/>
                  </a:cubicBezTo>
                  <a:lnTo>
                    <a:pt x="8135" y="2123"/>
                  </a:lnTo>
                  <a:cubicBezTo>
                    <a:pt x="8135" y="1801"/>
                    <a:pt x="7872" y="1539"/>
                    <a:pt x="7548" y="1539"/>
                  </a:cubicBezTo>
                  <a:lnTo>
                    <a:pt x="1549" y="1539"/>
                  </a:lnTo>
                  <a:cubicBezTo>
                    <a:pt x="2240" y="899"/>
                    <a:pt x="3141" y="554"/>
                    <a:pt x="4062" y="554"/>
                  </a:cubicBezTo>
                  <a:cubicBezTo>
                    <a:pt x="4355" y="554"/>
                    <a:pt x="4651" y="589"/>
                    <a:pt x="4942" y="661"/>
                  </a:cubicBezTo>
                  <a:cubicBezTo>
                    <a:pt x="4964" y="666"/>
                    <a:pt x="4987" y="669"/>
                    <a:pt x="5008" y="669"/>
                  </a:cubicBezTo>
                  <a:cubicBezTo>
                    <a:pt x="5133" y="669"/>
                    <a:pt x="5247" y="583"/>
                    <a:pt x="5276" y="457"/>
                  </a:cubicBezTo>
                  <a:cubicBezTo>
                    <a:pt x="5313" y="305"/>
                    <a:pt x="5220" y="157"/>
                    <a:pt x="5072" y="120"/>
                  </a:cubicBezTo>
                  <a:cubicBezTo>
                    <a:pt x="4740" y="40"/>
                    <a:pt x="4403" y="1"/>
                    <a:pt x="406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765" name="Google Shape;19765;p69"/>
          <p:cNvGrpSpPr/>
          <p:nvPr/>
        </p:nvGrpSpPr>
        <p:grpSpPr>
          <a:xfrm>
            <a:off x="999388" y="2638225"/>
            <a:ext cx="355350" cy="355425"/>
            <a:chOff x="999388" y="2638225"/>
            <a:chExt cx="355350" cy="355425"/>
          </a:xfrm>
        </p:grpSpPr>
        <p:sp>
          <p:nvSpPr>
            <p:cNvPr id="19766" name="Google Shape;19766;p69"/>
            <p:cNvSpPr/>
            <p:nvPr/>
          </p:nvSpPr>
          <p:spPr>
            <a:xfrm>
              <a:off x="999388" y="2638225"/>
              <a:ext cx="355350" cy="355425"/>
            </a:xfrm>
            <a:custGeom>
              <a:avLst/>
              <a:gdLst/>
              <a:ahLst/>
              <a:cxnLst/>
              <a:rect l="l" t="t" r="r" b="b"/>
              <a:pathLst>
                <a:path w="14214" h="14217" extrusionOk="0">
                  <a:moveTo>
                    <a:pt x="7105" y="698"/>
                  </a:moveTo>
                  <a:lnTo>
                    <a:pt x="9405" y="3285"/>
                  </a:lnTo>
                  <a:lnTo>
                    <a:pt x="8632" y="3285"/>
                  </a:lnTo>
                  <a:cubicBezTo>
                    <a:pt x="8481" y="3285"/>
                    <a:pt x="8354" y="3411"/>
                    <a:pt x="8354" y="3563"/>
                  </a:cubicBezTo>
                  <a:lnTo>
                    <a:pt x="8354" y="6839"/>
                  </a:lnTo>
                  <a:lnTo>
                    <a:pt x="5857" y="6839"/>
                  </a:lnTo>
                  <a:lnTo>
                    <a:pt x="5857" y="3563"/>
                  </a:lnTo>
                  <a:cubicBezTo>
                    <a:pt x="5857" y="3411"/>
                    <a:pt x="5733" y="3285"/>
                    <a:pt x="5579" y="3285"/>
                  </a:cubicBezTo>
                  <a:lnTo>
                    <a:pt x="4806" y="3285"/>
                  </a:lnTo>
                  <a:lnTo>
                    <a:pt x="7105" y="698"/>
                  </a:lnTo>
                  <a:close/>
                  <a:moveTo>
                    <a:pt x="13379" y="5334"/>
                  </a:moveTo>
                  <a:cubicBezTo>
                    <a:pt x="13534" y="5334"/>
                    <a:pt x="13657" y="5457"/>
                    <a:pt x="13657" y="5612"/>
                  </a:cubicBezTo>
                  <a:lnTo>
                    <a:pt x="13657" y="6706"/>
                  </a:lnTo>
                  <a:cubicBezTo>
                    <a:pt x="13660" y="7120"/>
                    <a:pt x="13422" y="7494"/>
                    <a:pt x="13052" y="7673"/>
                  </a:cubicBezTo>
                  <a:lnTo>
                    <a:pt x="13036" y="7683"/>
                  </a:lnTo>
                  <a:lnTo>
                    <a:pt x="10381" y="9212"/>
                  </a:lnTo>
                  <a:cubicBezTo>
                    <a:pt x="10363" y="9225"/>
                    <a:pt x="10344" y="9237"/>
                    <a:pt x="10323" y="9246"/>
                  </a:cubicBezTo>
                  <a:cubicBezTo>
                    <a:pt x="10319" y="9246"/>
                    <a:pt x="10313" y="9250"/>
                    <a:pt x="10307" y="9253"/>
                  </a:cubicBezTo>
                  <a:lnTo>
                    <a:pt x="7637" y="10795"/>
                  </a:lnTo>
                  <a:cubicBezTo>
                    <a:pt x="7472" y="10889"/>
                    <a:pt x="7288" y="10937"/>
                    <a:pt x="7105" y="10937"/>
                  </a:cubicBezTo>
                  <a:cubicBezTo>
                    <a:pt x="6917" y="10937"/>
                    <a:pt x="6729" y="10887"/>
                    <a:pt x="6561" y="10789"/>
                  </a:cubicBezTo>
                  <a:lnTo>
                    <a:pt x="6558" y="10789"/>
                  </a:lnTo>
                  <a:lnTo>
                    <a:pt x="4772" y="9756"/>
                  </a:lnTo>
                  <a:lnTo>
                    <a:pt x="4769" y="9756"/>
                  </a:lnTo>
                  <a:lnTo>
                    <a:pt x="3839" y="9219"/>
                  </a:lnTo>
                  <a:lnTo>
                    <a:pt x="3835" y="9216"/>
                  </a:lnTo>
                  <a:cubicBezTo>
                    <a:pt x="3823" y="9209"/>
                    <a:pt x="3811" y="9203"/>
                    <a:pt x="3798" y="9197"/>
                  </a:cubicBezTo>
                  <a:lnTo>
                    <a:pt x="1091" y="7636"/>
                  </a:lnTo>
                  <a:cubicBezTo>
                    <a:pt x="760" y="7442"/>
                    <a:pt x="559" y="7089"/>
                    <a:pt x="559" y="6709"/>
                  </a:cubicBezTo>
                  <a:cubicBezTo>
                    <a:pt x="559" y="6694"/>
                    <a:pt x="556" y="6681"/>
                    <a:pt x="556" y="6669"/>
                  </a:cubicBezTo>
                  <a:lnTo>
                    <a:pt x="556" y="5612"/>
                  </a:lnTo>
                  <a:cubicBezTo>
                    <a:pt x="556" y="5457"/>
                    <a:pt x="680" y="5334"/>
                    <a:pt x="834" y="5334"/>
                  </a:cubicBezTo>
                  <a:lnTo>
                    <a:pt x="5303" y="5334"/>
                  </a:lnTo>
                  <a:lnTo>
                    <a:pt x="5303" y="7117"/>
                  </a:lnTo>
                  <a:cubicBezTo>
                    <a:pt x="5300" y="7268"/>
                    <a:pt x="5427" y="7395"/>
                    <a:pt x="5579" y="7395"/>
                  </a:cubicBezTo>
                  <a:lnTo>
                    <a:pt x="8632" y="7395"/>
                  </a:lnTo>
                  <a:cubicBezTo>
                    <a:pt x="8787" y="7395"/>
                    <a:pt x="8910" y="7268"/>
                    <a:pt x="8910" y="7117"/>
                  </a:cubicBezTo>
                  <a:lnTo>
                    <a:pt x="8910" y="5334"/>
                  </a:lnTo>
                  <a:close/>
                  <a:moveTo>
                    <a:pt x="13657" y="7930"/>
                  </a:moveTo>
                  <a:lnTo>
                    <a:pt x="13657" y="13103"/>
                  </a:lnTo>
                  <a:lnTo>
                    <a:pt x="11726" y="11404"/>
                  </a:lnTo>
                  <a:cubicBezTo>
                    <a:pt x="11692" y="11373"/>
                    <a:pt x="11658" y="11345"/>
                    <a:pt x="11624" y="11320"/>
                  </a:cubicBezTo>
                  <a:lnTo>
                    <a:pt x="10128" y="10001"/>
                  </a:lnTo>
                  <a:lnTo>
                    <a:pt x="10579" y="9738"/>
                  </a:lnTo>
                  <a:cubicBezTo>
                    <a:pt x="10604" y="9725"/>
                    <a:pt x="10632" y="9710"/>
                    <a:pt x="10659" y="9695"/>
                  </a:cubicBezTo>
                  <a:lnTo>
                    <a:pt x="13305" y="8168"/>
                  </a:lnTo>
                  <a:cubicBezTo>
                    <a:pt x="13432" y="8106"/>
                    <a:pt x="13552" y="8026"/>
                    <a:pt x="13657" y="7930"/>
                  </a:cubicBezTo>
                  <a:close/>
                  <a:moveTo>
                    <a:pt x="556" y="7927"/>
                  </a:moveTo>
                  <a:cubicBezTo>
                    <a:pt x="637" y="7995"/>
                    <a:pt x="723" y="8060"/>
                    <a:pt x="813" y="8112"/>
                  </a:cubicBezTo>
                  <a:lnTo>
                    <a:pt x="3554" y="9695"/>
                  </a:lnTo>
                  <a:cubicBezTo>
                    <a:pt x="3563" y="9701"/>
                    <a:pt x="3576" y="9707"/>
                    <a:pt x="3588" y="9710"/>
                  </a:cubicBezTo>
                  <a:lnTo>
                    <a:pt x="4154" y="10038"/>
                  </a:lnTo>
                  <a:lnTo>
                    <a:pt x="2639" y="11373"/>
                  </a:lnTo>
                  <a:cubicBezTo>
                    <a:pt x="2624" y="11382"/>
                    <a:pt x="2612" y="11391"/>
                    <a:pt x="2599" y="11404"/>
                  </a:cubicBezTo>
                  <a:lnTo>
                    <a:pt x="556" y="13202"/>
                  </a:lnTo>
                  <a:lnTo>
                    <a:pt x="556" y="7927"/>
                  </a:lnTo>
                  <a:close/>
                  <a:moveTo>
                    <a:pt x="9621" y="10291"/>
                  </a:moveTo>
                  <a:lnTo>
                    <a:pt x="11265" y="11741"/>
                  </a:lnTo>
                  <a:lnTo>
                    <a:pt x="11281" y="11756"/>
                  </a:lnTo>
                  <a:cubicBezTo>
                    <a:pt x="11305" y="11775"/>
                    <a:pt x="11333" y="11793"/>
                    <a:pt x="11358" y="11821"/>
                  </a:cubicBezTo>
                  <a:lnTo>
                    <a:pt x="12189" y="12550"/>
                  </a:lnTo>
                  <a:lnTo>
                    <a:pt x="11509" y="12550"/>
                  </a:lnTo>
                  <a:cubicBezTo>
                    <a:pt x="11506" y="12550"/>
                    <a:pt x="11502" y="12550"/>
                    <a:pt x="11498" y="12550"/>
                  </a:cubicBezTo>
                  <a:cubicBezTo>
                    <a:pt x="11346" y="12550"/>
                    <a:pt x="11219" y="12675"/>
                    <a:pt x="11219" y="12828"/>
                  </a:cubicBezTo>
                  <a:cubicBezTo>
                    <a:pt x="11219" y="12982"/>
                    <a:pt x="11346" y="13107"/>
                    <a:pt x="11498" y="13107"/>
                  </a:cubicBezTo>
                  <a:cubicBezTo>
                    <a:pt x="11502" y="13107"/>
                    <a:pt x="11506" y="13107"/>
                    <a:pt x="11509" y="13107"/>
                  </a:cubicBezTo>
                  <a:lnTo>
                    <a:pt x="12820" y="13107"/>
                  </a:lnTo>
                  <a:lnTo>
                    <a:pt x="13441" y="13654"/>
                  </a:lnTo>
                  <a:cubicBezTo>
                    <a:pt x="13422" y="13660"/>
                    <a:pt x="13401" y="13660"/>
                    <a:pt x="13379" y="13660"/>
                  </a:cubicBezTo>
                  <a:lnTo>
                    <a:pt x="875" y="13660"/>
                  </a:lnTo>
                  <a:lnTo>
                    <a:pt x="2924" y="11855"/>
                  </a:lnTo>
                  <a:cubicBezTo>
                    <a:pt x="2939" y="11846"/>
                    <a:pt x="2955" y="11833"/>
                    <a:pt x="2967" y="11821"/>
                  </a:cubicBezTo>
                  <a:lnTo>
                    <a:pt x="4661" y="10331"/>
                  </a:lnTo>
                  <a:lnTo>
                    <a:pt x="6280" y="11265"/>
                  </a:lnTo>
                  <a:cubicBezTo>
                    <a:pt x="6535" y="11415"/>
                    <a:pt x="6821" y="11490"/>
                    <a:pt x="7108" y="11490"/>
                  </a:cubicBezTo>
                  <a:cubicBezTo>
                    <a:pt x="7386" y="11490"/>
                    <a:pt x="7665" y="11419"/>
                    <a:pt x="7915" y="11277"/>
                  </a:cubicBezTo>
                  <a:lnTo>
                    <a:pt x="9621" y="10291"/>
                  </a:lnTo>
                  <a:close/>
                  <a:moveTo>
                    <a:pt x="7107" y="0"/>
                  </a:moveTo>
                  <a:cubicBezTo>
                    <a:pt x="7030" y="0"/>
                    <a:pt x="6954" y="32"/>
                    <a:pt x="6898" y="95"/>
                  </a:cubicBezTo>
                  <a:lnTo>
                    <a:pt x="3981" y="3377"/>
                  </a:lnTo>
                  <a:cubicBezTo>
                    <a:pt x="3821" y="3556"/>
                    <a:pt x="3945" y="3841"/>
                    <a:pt x="4184" y="3841"/>
                  </a:cubicBezTo>
                  <a:cubicBezTo>
                    <a:pt x="4185" y="3841"/>
                    <a:pt x="4186" y="3841"/>
                    <a:pt x="4188" y="3841"/>
                  </a:cubicBezTo>
                  <a:lnTo>
                    <a:pt x="5300" y="3841"/>
                  </a:lnTo>
                  <a:lnTo>
                    <a:pt x="5300" y="4777"/>
                  </a:lnTo>
                  <a:lnTo>
                    <a:pt x="834" y="4777"/>
                  </a:lnTo>
                  <a:cubicBezTo>
                    <a:pt x="374" y="4777"/>
                    <a:pt x="0" y="5151"/>
                    <a:pt x="0" y="5612"/>
                  </a:cubicBezTo>
                  <a:lnTo>
                    <a:pt x="0" y="13385"/>
                  </a:lnTo>
                  <a:cubicBezTo>
                    <a:pt x="0" y="13842"/>
                    <a:pt x="374" y="14216"/>
                    <a:pt x="834" y="14216"/>
                  </a:cubicBezTo>
                  <a:lnTo>
                    <a:pt x="13379" y="14216"/>
                  </a:lnTo>
                  <a:cubicBezTo>
                    <a:pt x="13679" y="14216"/>
                    <a:pt x="13954" y="14055"/>
                    <a:pt x="14102" y="13796"/>
                  </a:cubicBezTo>
                  <a:cubicBezTo>
                    <a:pt x="14105" y="13793"/>
                    <a:pt x="14105" y="13793"/>
                    <a:pt x="14105" y="13790"/>
                  </a:cubicBezTo>
                  <a:cubicBezTo>
                    <a:pt x="14177" y="13666"/>
                    <a:pt x="14214" y="13527"/>
                    <a:pt x="14214" y="13385"/>
                  </a:cubicBezTo>
                  <a:lnTo>
                    <a:pt x="14214" y="5612"/>
                  </a:lnTo>
                  <a:cubicBezTo>
                    <a:pt x="14214" y="5151"/>
                    <a:pt x="13840" y="4777"/>
                    <a:pt x="13379" y="4777"/>
                  </a:cubicBezTo>
                  <a:lnTo>
                    <a:pt x="8910" y="4777"/>
                  </a:lnTo>
                  <a:lnTo>
                    <a:pt x="8910" y="3841"/>
                  </a:lnTo>
                  <a:lnTo>
                    <a:pt x="10023" y="3841"/>
                  </a:lnTo>
                  <a:cubicBezTo>
                    <a:pt x="10024" y="3841"/>
                    <a:pt x="10025" y="3841"/>
                    <a:pt x="10027" y="3841"/>
                  </a:cubicBezTo>
                  <a:cubicBezTo>
                    <a:pt x="10265" y="3841"/>
                    <a:pt x="10393" y="3556"/>
                    <a:pt x="10230" y="3377"/>
                  </a:cubicBezTo>
                  <a:lnTo>
                    <a:pt x="7315" y="95"/>
                  </a:lnTo>
                  <a:cubicBezTo>
                    <a:pt x="7260" y="32"/>
                    <a:pt x="7183" y="0"/>
                    <a:pt x="710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67" name="Google Shape;19767;p69"/>
            <p:cNvSpPr/>
            <p:nvPr/>
          </p:nvSpPr>
          <p:spPr>
            <a:xfrm>
              <a:off x="1082738" y="2785450"/>
              <a:ext cx="14100" cy="13875"/>
            </a:xfrm>
            <a:custGeom>
              <a:avLst/>
              <a:gdLst/>
              <a:ahLst/>
              <a:cxnLst/>
              <a:rect l="l" t="t" r="r" b="b"/>
              <a:pathLst>
                <a:path w="564" h="555" extrusionOk="0">
                  <a:moveTo>
                    <a:pt x="287" y="1"/>
                  </a:moveTo>
                  <a:cubicBezTo>
                    <a:pt x="283" y="1"/>
                    <a:pt x="280" y="1"/>
                    <a:pt x="276" y="1"/>
                  </a:cubicBezTo>
                  <a:lnTo>
                    <a:pt x="270" y="1"/>
                  </a:lnTo>
                  <a:cubicBezTo>
                    <a:pt x="118" y="4"/>
                    <a:pt x="1" y="128"/>
                    <a:pt x="1" y="276"/>
                  </a:cubicBezTo>
                  <a:cubicBezTo>
                    <a:pt x="1" y="428"/>
                    <a:pt x="118" y="548"/>
                    <a:pt x="270" y="554"/>
                  </a:cubicBezTo>
                  <a:lnTo>
                    <a:pt x="276" y="554"/>
                  </a:lnTo>
                  <a:cubicBezTo>
                    <a:pt x="280" y="554"/>
                    <a:pt x="283" y="555"/>
                    <a:pt x="287" y="555"/>
                  </a:cubicBezTo>
                  <a:cubicBezTo>
                    <a:pt x="439" y="555"/>
                    <a:pt x="563" y="430"/>
                    <a:pt x="563" y="276"/>
                  </a:cubicBezTo>
                  <a:cubicBezTo>
                    <a:pt x="563" y="122"/>
                    <a:pt x="440" y="1"/>
                    <a:pt x="2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68" name="Google Shape;19768;p69"/>
            <p:cNvSpPr/>
            <p:nvPr/>
          </p:nvSpPr>
          <p:spPr>
            <a:xfrm>
              <a:off x="1026888" y="2785450"/>
              <a:ext cx="49325" cy="13875"/>
            </a:xfrm>
            <a:custGeom>
              <a:avLst/>
              <a:gdLst/>
              <a:ahLst/>
              <a:cxnLst/>
              <a:rect l="l" t="t" r="r" b="b"/>
              <a:pathLst>
                <a:path w="1973" h="555" extrusionOk="0">
                  <a:moveTo>
                    <a:pt x="276" y="1"/>
                  </a:moveTo>
                  <a:cubicBezTo>
                    <a:pt x="124" y="1"/>
                    <a:pt x="0" y="122"/>
                    <a:pt x="0" y="276"/>
                  </a:cubicBezTo>
                  <a:cubicBezTo>
                    <a:pt x="0" y="430"/>
                    <a:pt x="124" y="555"/>
                    <a:pt x="277" y="555"/>
                  </a:cubicBezTo>
                  <a:cubicBezTo>
                    <a:pt x="280" y="555"/>
                    <a:pt x="284" y="554"/>
                    <a:pt x="288" y="554"/>
                  </a:cubicBezTo>
                  <a:lnTo>
                    <a:pt x="1703" y="554"/>
                  </a:lnTo>
                  <a:cubicBezTo>
                    <a:pt x="1855" y="548"/>
                    <a:pt x="1972" y="428"/>
                    <a:pt x="1972" y="276"/>
                  </a:cubicBezTo>
                  <a:cubicBezTo>
                    <a:pt x="1972" y="128"/>
                    <a:pt x="1855" y="4"/>
                    <a:pt x="1703" y="1"/>
                  </a:cubicBezTo>
                  <a:lnTo>
                    <a:pt x="288" y="1"/>
                  </a:lnTo>
                  <a:cubicBezTo>
                    <a:pt x="284" y="1"/>
                    <a:pt x="280" y="1"/>
                    <a:pt x="2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69" name="Google Shape;19769;p69"/>
            <p:cNvSpPr/>
            <p:nvPr/>
          </p:nvSpPr>
          <p:spPr>
            <a:xfrm>
              <a:off x="1260288" y="2951975"/>
              <a:ext cx="14100" cy="13925"/>
            </a:xfrm>
            <a:custGeom>
              <a:avLst/>
              <a:gdLst/>
              <a:ahLst/>
              <a:cxnLst/>
              <a:rect l="l" t="t" r="r" b="b"/>
              <a:pathLst>
                <a:path w="564" h="557" extrusionOk="0">
                  <a:moveTo>
                    <a:pt x="284" y="0"/>
                  </a:moveTo>
                  <a:cubicBezTo>
                    <a:pt x="280" y="0"/>
                    <a:pt x="277" y="0"/>
                    <a:pt x="273" y="0"/>
                  </a:cubicBezTo>
                  <a:lnTo>
                    <a:pt x="267" y="0"/>
                  </a:lnTo>
                  <a:cubicBezTo>
                    <a:pt x="118" y="6"/>
                    <a:pt x="1" y="130"/>
                    <a:pt x="1" y="278"/>
                  </a:cubicBezTo>
                  <a:cubicBezTo>
                    <a:pt x="1" y="427"/>
                    <a:pt x="118" y="550"/>
                    <a:pt x="267" y="557"/>
                  </a:cubicBezTo>
                  <a:lnTo>
                    <a:pt x="273" y="557"/>
                  </a:lnTo>
                  <a:cubicBezTo>
                    <a:pt x="277" y="557"/>
                    <a:pt x="280" y="557"/>
                    <a:pt x="284" y="557"/>
                  </a:cubicBezTo>
                  <a:cubicBezTo>
                    <a:pt x="437" y="557"/>
                    <a:pt x="563" y="432"/>
                    <a:pt x="563" y="278"/>
                  </a:cubicBezTo>
                  <a:cubicBezTo>
                    <a:pt x="563" y="125"/>
                    <a:pt x="437" y="0"/>
                    <a:pt x="2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770" name="Google Shape;19770;p69"/>
          <p:cNvGrpSpPr/>
          <p:nvPr/>
        </p:nvGrpSpPr>
        <p:grpSpPr>
          <a:xfrm>
            <a:off x="7787313" y="2670700"/>
            <a:ext cx="355300" cy="290650"/>
            <a:chOff x="7787313" y="2670700"/>
            <a:chExt cx="355300" cy="290650"/>
          </a:xfrm>
        </p:grpSpPr>
        <p:sp>
          <p:nvSpPr>
            <p:cNvPr id="19771" name="Google Shape;19771;p69"/>
            <p:cNvSpPr/>
            <p:nvPr/>
          </p:nvSpPr>
          <p:spPr>
            <a:xfrm>
              <a:off x="8036413" y="2866050"/>
              <a:ext cx="85400" cy="42450"/>
            </a:xfrm>
            <a:custGeom>
              <a:avLst/>
              <a:gdLst/>
              <a:ahLst/>
              <a:cxnLst/>
              <a:rect l="l" t="t" r="r" b="b"/>
              <a:pathLst>
                <a:path w="3416" h="1698" extrusionOk="0">
                  <a:moveTo>
                    <a:pt x="1" y="1697"/>
                  </a:moveTo>
                  <a:lnTo>
                    <a:pt x="3416" y="1"/>
                  </a:lnTo>
                  <a:lnTo>
                    <a:pt x="341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72" name="Google Shape;19772;p69"/>
            <p:cNvSpPr/>
            <p:nvPr/>
          </p:nvSpPr>
          <p:spPr>
            <a:xfrm>
              <a:off x="7787313" y="2670700"/>
              <a:ext cx="355300" cy="290650"/>
            </a:xfrm>
            <a:custGeom>
              <a:avLst/>
              <a:gdLst/>
              <a:ahLst/>
              <a:cxnLst/>
              <a:rect l="l" t="t" r="r" b="b"/>
              <a:pathLst>
                <a:path w="14212" h="11626" extrusionOk="0">
                  <a:moveTo>
                    <a:pt x="5230" y="564"/>
                  </a:moveTo>
                  <a:cubicBezTo>
                    <a:pt x="5814" y="601"/>
                    <a:pt x="6383" y="753"/>
                    <a:pt x="6905" y="1015"/>
                  </a:cubicBezTo>
                  <a:lnTo>
                    <a:pt x="6751" y="1278"/>
                  </a:lnTo>
                  <a:cubicBezTo>
                    <a:pt x="6677" y="1411"/>
                    <a:pt x="6720" y="1581"/>
                    <a:pt x="6853" y="1658"/>
                  </a:cubicBezTo>
                  <a:cubicBezTo>
                    <a:pt x="6896" y="1684"/>
                    <a:pt x="6944" y="1696"/>
                    <a:pt x="6991" y="1696"/>
                  </a:cubicBezTo>
                  <a:cubicBezTo>
                    <a:pt x="7087" y="1696"/>
                    <a:pt x="7181" y="1645"/>
                    <a:pt x="7233" y="1556"/>
                  </a:cubicBezTo>
                  <a:lnTo>
                    <a:pt x="7387" y="1293"/>
                  </a:lnTo>
                  <a:cubicBezTo>
                    <a:pt x="7873" y="1618"/>
                    <a:pt x="8290" y="2032"/>
                    <a:pt x="8614" y="2517"/>
                  </a:cubicBezTo>
                  <a:lnTo>
                    <a:pt x="8349" y="2672"/>
                  </a:lnTo>
                  <a:cubicBezTo>
                    <a:pt x="8216" y="2749"/>
                    <a:pt x="8169" y="2919"/>
                    <a:pt x="8247" y="3052"/>
                  </a:cubicBezTo>
                  <a:cubicBezTo>
                    <a:pt x="8298" y="3141"/>
                    <a:pt x="8392" y="3191"/>
                    <a:pt x="8488" y="3191"/>
                  </a:cubicBezTo>
                  <a:cubicBezTo>
                    <a:pt x="8535" y="3191"/>
                    <a:pt x="8583" y="3179"/>
                    <a:pt x="8627" y="3154"/>
                  </a:cubicBezTo>
                  <a:lnTo>
                    <a:pt x="8892" y="2999"/>
                  </a:lnTo>
                  <a:cubicBezTo>
                    <a:pt x="9152" y="3522"/>
                    <a:pt x="9304" y="4094"/>
                    <a:pt x="9341" y="4675"/>
                  </a:cubicBezTo>
                  <a:lnTo>
                    <a:pt x="9035" y="4675"/>
                  </a:lnTo>
                  <a:cubicBezTo>
                    <a:pt x="8886" y="4681"/>
                    <a:pt x="8766" y="4804"/>
                    <a:pt x="8766" y="4953"/>
                  </a:cubicBezTo>
                  <a:cubicBezTo>
                    <a:pt x="8766" y="5101"/>
                    <a:pt x="8886" y="5225"/>
                    <a:pt x="9035" y="5231"/>
                  </a:cubicBezTo>
                  <a:lnTo>
                    <a:pt x="9341" y="5231"/>
                  </a:lnTo>
                  <a:cubicBezTo>
                    <a:pt x="9319" y="5562"/>
                    <a:pt x="9260" y="5892"/>
                    <a:pt x="9168" y="6211"/>
                  </a:cubicBezTo>
                  <a:lnTo>
                    <a:pt x="6772" y="6211"/>
                  </a:lnTo>
                  <a:cubicBezTo>
                    <a:pt x="6451" y="6211"/>
                    <a:pt x="6191" y="6470"/>
                    <a:pt x="6191" y="6792"/>
                  </a:cubicBezTo>
                  <a:lnTo>
                    <a:pt x="6191" y="9171"/>
                  </a:lnTo>
                  <a:cubicBezTo>
                    <a:pt x="5876" y="9261"/>
                    <a:pt x="5555" y="9317"/>
                    <a:pt x="5230" y="9338"/>
                  </a:cubicBezTo>
                  <a:lnTo>
                    <a:pt x="5230" y="9032"/>
                  </a:lnTo>
                  <a:cubicBezTo>
                    <a:pt x="5236" y="8875"/>
                    <a:pt x="5110" y="8742"/>
                    <a:pt x="4952" y="8742"/>
                  </a:cubicBezTo>
                  <a:cubicBezTo>
                    <a:pt x="4794" y="8742"/>
                    <a:pt x="4671" y="8875"/>
                    <a:pt x="4677" y="9032"/>
                  </a:cubicBezTo>
                  <a:lnTo>
                    <a:pt x="4677" y="9338"/>
                  </a:lnTo>
                  <a:cubicBezTo>
                    <a:pt x="4093" y="9301"/>
                    <a:pt x="3521" y="9150"/>
                    <a:pt x="2999" y="8887"/>
                  </a:cubicBezTo>
                  <a:lnTo>
                    <a:pt x="3153" y="8624"/>
                  </a:lnTo>
                  <a:cubicBezTo>
                    <a:pt x="3231" y="8491"/>
                    <a:pt x="3184" y="8321"/>
                    <a:pt x="3051" y="8244"/>
                  </a:cubicBezTo>
                  <a:cubicBezTo>
                    <a:pt x="3008" y="8219"/>
                    <a:pt x="2960" y="8207"/>
                    <a:pt x="2914" y="8207"/>
                  </a:cubicBezTo>
                  <a:cubicBezTo>
                    <a:pt x="2818" y="8207"/>
                    <a:pt x="2726" y="8257"/>
                    <a:pt x="2674" y="8346"/>
                  </a:cubicBezTo>
                  <a:lnTo>
                    <a:pt x="2520" y="8609"/>
                  </a:lnTo>
                  <a:cubicBezTo>
                    <a:pt x="2034" y="8284"/>
                    <a:pt x="1617" y="7870"/>
                    <a:pt x="1296" y="7385"/>
                  </a:cubicBezTo>
                  <a:lnTo>
                    <a:pt x="1558" y="7230"/>
                  </a:lnTo>
                  <a:cubicBezTo>
                    <a:pt x="1688" y="7153"/>
                    <a:pt x="1732" y="6986"/>
                    <a:pt x="1654" y="6853"/>
                  </a:cubicBezTo>
                  <a:cubicBezTo>
                    <a:pt x="1604" y="6765"/>
                    <a:pt x="1510" y="6715"/>
                    <a:pt x="1413" y="6715"/>
                  </a:cubicBezTo>
                  <a:cubicBezTo>
                    <a:pt x="1368" y="6715"/>
                    <a:pt x="1322" y="6726"/>
                    <a:pt x="1280" y="6748"/>
                  </a:cubicBezTo>
                  <a:lnTo>
                    <a:pt x="1018" y="6903"/>
                  </a:lnTo>
                  <a:cubicBezTo>
                    <a:pt x="755" y="6381"/>
                    <a:pt x="604" y="5812"/>
                    <a:pt x="566" y="5228"/>
                  </a:cubicBezTo>
                  <a:lnTo>
                    <a:pt x="872" y="5228"/>
                  </a:lnTo>
                  <a:cubicBezTo>
                    <a:pt x="876" y="5228"/>
                    <a:pt x="880" y="5228"/>
                    <a:pt x="883" y="5228"/>
                  </a:cubicBezTo>
                  <a:cubicBezTo>
                    <a:pt x="1036" y="5228"/>
                    <a:pt x="1160" y="5104"/>
                    <a:pt x="1160" y="4950"/>
                  </a:cubicBezTo>
                  <a:cubicBezTo>
                    <a:pt x="1160" y="4796"/>
                    <a:pt x="1036" y="4674"/>
                    <a:pt x="884" y="4674"/>
                  </a:cubicBezTo>
                  <a:cubicBezTo>
                    <a:pt x="880" y="4674"/>
                    <a:pt x="876" y="4674"/>
                    <a:pt x="872" y="4675"/>
                  </a:cubicBezTo>
                  <a:lnTo>
                    <a:pt x="566" y="4675"/>
                  </a:lnTo>
                  <a:cubicBezTo>
                    <a:pt x="604" y="4090"/>
                    <a:pt x="755" y="3522"/>
                    <a:pt x="1018" y="2999"/>
                  </a:cubicBezTo>
                  <a:lnTo>
                    <a:pt x="1280" y="3154"/>
                  </a:lnTo>
                  <a:cubicBezTo>
                    <a:pt x="1322" y="3177"/>
                    <a:pt x="1368" y="3187"/>
                    <a:pt x="1413" y="3187"/>
                  </a:cubicBezTo>
                  <a:cubicBezTo>
                    <a:pt x="1510" y="3187"/>
                    <a:pt x="1604" y="3138"/>
                    <a:pt x="1654" y="3049"/>
                  </a:cubicBezTo>
                  <a:cubicBezTo>
                    <a:pt x="1732" y="2916"/>
                    <a:pt x="1688" y="2749"/>
                    <a:pt x="1558" y="2672"/>
                  </a:cubicBezTo>
                  <a:lnTo>
                    <a:pt x="1296" y="2517"/>
                  </a:lnTo>
                  <a:cubicBezTo>
                    <a:pt x="1617" y="2032"/>
                    <a:pt x="2034" y="1618"/>
                    <a:pt x="2520" y="1293"/>
                  </a:cubicBezTo>
                  <a:lnTo>
                    <a:pt x="2674" y="1556"/>
                  </a:lnTo>
                  <a:cubicBezTo>
                    <a:pt x="2726" y="1641"/>
                    <a:pt x="2817" y="1688"/>
                    <a:pt x="2911" y="1688"/>
                  </a:cubicBezTo>
                  <a:cubicBezTo>
                    <a:pt x="2958" y="1688"/>
                    <a:pt x="3005" y="1677"/>
                    <a:pt x="3048" y="1652"/>
                  </a:cubicBezTo>
                  <a:cubicBezTo>
                    <a:pt x="3178" y="1575"/>
                    <a:pt x="3224" y="1411"/>
                    <a:pt x="3153" y="1278"/>
                  </a:cubicBezTo>
                  <a:lnTo>
                    <a:pt x="2999" y="1015"/>
                  </a:lnTo>
                  <a:cubicBezTo>
                    <a:pt x="3524" y="753"/>
                    <a:pt x="4093" y="601"/>
                    <a:pt x="4677" y="564"/>
                  </a:cubicBezTo>
                  <a:lnTo>
                    <a:pt x="4677" y="870"/>
                  </a:lnTo>
                  <a:cubicBezTo>
                    <a:pt x="4680" y="1021"/>
                    <a:pt x="4804" y="1139"/>
                    <a:pt x="4952" y="1139"/>
                  </a:cubicBezTo>
                  <a:cubicBezTo>
                    <a:pt x="5103" y="1139"/>
                    <a:pt x="5224" y="1021"/>
                    <a:pt x="5230" y="870"/>
                  </a:cubicBezTo>
                  <a:lnTo>
                    <a:pt x="5230" y="564"/>
                  </a:lnTo>
                  <a:close/>
                  <a:moveTo>
                    <a:pt x="13633" y="6764"/>
                  </a:moveTo>
                  <a:cubicBezTo>
                    <a:pt x="13646" y="6764"/>
                    <a:pt x="13658" y="6776"/>
                    <a:pt x="13658" y="6792"/>
                  </a:cubicBezTo>
                  <a:lnTo>
                    <a:pt x="13658" y="7388"/>
                  </a:lnTo>
                  <a:cubicBezTo>
                    <a:pt x="13658" y="7567"/>
                    <a:pt x="13556" y="7728"/>
                    <a:pt x="13399" y="7805"/>
                  </a:cubicBezTo>
                  <a:lnTo>
                    <a:pt x="13380" y="7815"/>
                  </a:lnTo>
                  <a:lnTo>
                    <a:pt x="10428" y="9514"/>
                  </a:lnTo>
                  <a:cubicBezTo>
                    <a:pt x="10359" y="9555"/>
                    <a:pt x="10281" y="9575"/>
                    <a:pt x="10203" y="9575"/>
                  </a:cubicBezTo>
                  <a:cubicBezTo>
                    <a:pt x="10122" y="9575"/>
                    <a:pt x="10040" y="9554"/>
                    <a:pt x="9968" y="9511"/>
                  </a:cubicBezTo>
                  <a:lnTo>
                    <a:pt x="9965" y="9511"/>
                  </a:lnTo>
                  <a:lnTo>
                    <a:pt x="6973" y="7787"/>
                  </a:lnTo>
                  <a:cubicBezTo>
                    <a:pt x="6834" y="7703"/>
                    <a:pt x="6745" y="7552"/>
                    <a:pt x="6745" y="7391"/>
                  </a:cubicBezTo>
                  <a:cubicBezTo>
                    <a:pt x="6748" y="7379"/>
                    <a:pt x="6748" y="7370"/>
                    <a:pt x="6745" y="7360"/>
                  </a:cubicBezTo>
                  <a:lnTo>
                    <a:pt x="6745" y="6792"/>
                  </a:lnTo>
                  <a:cubicBezTo>
                    <a:pt x="6748" y="6776"/>
                    <a:pt x="6757" y="6764"/>
                    <a:pt x="6772" y="6764"/>
                  </a:cubicBezTo>
                  <a:close/>
                  <a:moveTo>
                    <a:pt x="13658" y="8294"/>
                  </a:moveTo>
                  <a:lnTo>
                    <a:pt x="13658" y="10608"/>
                  </a:lnTo>
                  <a:lnTo>
                    <a:pt x="13652" y="8297"/>
                  </a:lnTo>
                  <a:lnTo>
                    <a:pt x="13649" y="8298"/>
                  </a:lnTo>
                  <a:lnTo>
                    <a:pt x="13658" y="10608"/>
                  </a:lnTo>
                  <a:lnTo>
                    <a:pt x="12067" y="9211"/>
                  </a:lnTo>
                  <a:lnTo>
                    <a:pt x="13649" y="8298"/>
                  </a:lnTo>
                  <a:lnTo>
                    <a:pt x="13649" y="8297"/>
                  </a:lnTo>
                  <a:lnTo>
                    <a:pt x="13658" y="8294"/>
                  </a:lnTo>
                  <a:close/>
                  <a:moveTo>
                    <a:pt x="6745" y="8297"/>
                  </a:moveTo>
                  <a:lnTo>
                    <a:pt x="8373" y="9233"/>
                  </a:lnTo>
                  <a:lnTo>
                    <a:pt x="6745" y="10664"/>
                  </a:lnTo>
                  <a:lnTo>
                    <a:pt x="6745" y="8297"/>
                  </a:lnTo>
                  <a:close/>
                  <a:moveTo>
                    <a:pt x="11560" y="9502"/>
                  </a:moveTo>
                  <a:lnTo>
                    <a:pt x="13337" y="11066"/>
                  </a:lnTo>
                  <a:lnTo>
                    <a:pt x="7128" y="11069"/>
                  </a:lnTo>
                  <a:lnTo>
                    <a:pt x="8880" y="9527"/>
                  </a:lnTo>
                  <a:lnTo>
                    <a:pt x="9687" y="9993"/>
                  </a:lnTo>
                  <a:cubicBezTo>
                    <a:pt x="9845" y="10084"/>
                    <a:pt x="10022" y="10131"/>
                    <a:pt x="10200" y="10131"/>
                  </a:cubicBezTo>
                  <a:cubicBezTo>
                    <a:pt x="10301" y="10131"/>
                    <a:pt x="10402" y="10116"/>
                    <a:pt x="10500" y="10086"/>
                  </a:cubicBezTo>
                  <a:cubicBezTo>
                    <a:pt x="10571" y="10061"/>
                    <a:pt x="10639" y="10034"/>
                    <a:pt x="10707" y="9997"/>
                  </a:cubicBezTo>
                  <a:lnTo>
                    <a:pt x="11560" y="9502"/>
                  </a:lnTo>
                  <a:close/>
                  <a:moveTo>
                    <a:pt x="4954" y="0"/>
                  </a:moveTo>
                  <a:cubicBezTo>
                    <a:pt x="4105" y="0"/>
                    <a:pt x="3257" y="218"/>
                    <a:pt x="2495" y="654"/>
                  </a:cubicBezTo>
                  <a:lnTo>
                    <a:pt x="2476" y="663"/>
                  </a:lnTo>
                  <a:cubicBezTo>
                    <a:pt x="2470" y="669"/>
                    <a:pt x="2461" y="672"/>
                    <a:pt x="2452" y="678"/>
                  </a:cubicBezTo>
                  <a:cubicBezTo>
                    <a:pt x="1719" y="1111"/>
                    <a:pt x="1110" y="1720"/>
                    <a:pt x="681" y="2452"/>
                  </a:cubicBezTo>
                  <a:cubicBezTo>
                    <a:pt x="671" y="2465"/>
                    <a:pt x="662" y="2480"/>
                    <a:pt x="656" y="2496"/>
                  </a:cubicBezTo>
                  <a:cubicBezTo>
                    <a:pt x="226" y="3244"/>
                    <a:pt x="1" y="4090"/>
                    <a:pt x="1" y="4953"/>
                  </a:cubicBezTo>
                  <a:cubicBezTo>
                    <a:pt x="1" y="5815"/>
                    <a:pt x="226" y="6662"/>
                    <a:pt x="656" y="7410"/>
                  </a:cubicBezTo>
                  <a:cubicBezTo>
                    <a:pt x="656" y="7416"/>
                    <a:pt x="662" y="7422"/>
                    <a:pt x="665" y="7428"/>
                  </a:cubicBezTo>
                  <a:cubicBezTo>
                    <a:pt x="668" y="7434"/>
                    <a:pt x="671" y="7438"/>
                    <a:pt x="675" y="7444"/>
                  </a:cubicBezTo>
                  <a:cubicBezTo>
                    <a:pt x="1107" y="8179"/>
                    <a:pt x="1719" y="8794"/>
                    <a:pt x="2452" y="9224"/>
                  </a:cubicBezTo>
                  <a:cubicBezTo>
                    <a:pt x="2461" y="9230"/>
                    <a:pt x="2467" y="9236"/>
                    <a:pt x="2476" y="9239"/>
                  </a:cubicBezTo>
                  <a:cubicBezTo>
                    <a:pt x="2479" y="9242"/>
                    <a:pt x="2486" y="9245"/>
                    <a:pt x="2489" y="9249"/>
                  </a:cubicBezTo>
                  <a:cubicBezTo>
                    <a:pt x="3237" y="9678"/>
                    <a:pt x="4087" y="9904"/>
                    <a:pt x="4952" y="9904"/>
                  </a:cubicBezTo>
                  <a:cubicBezTo>
                    <a:pt x="5369" y="9904"/>
                    <a:pt x="5783" y="9851"/>
                    <a:pt x="6188" y="9749"/>
                  </a:cubicBezTo>
                  <a:lnTo>
                    <a:pt x="6188" y="11044"/>
                  </a:lnTo>
                  <a:cubicBezTo>
                    <a:pt x="6188" y="11165"/>
                    <a:pt x="6225" y="11282"/>
                    <a:pt x="6296" y="11381"/>
                  </a:cubicBezTo>
                  <a:cubicBezTo>
                    <a:pt x="6303" y="11387"/>
                    <a:pt x="6309" y="11393"/>
                    <a:pt x="6312" y="11400"/>
                  </a:cubicBezTo>
                  <a:cubicBezTo>
                    <a:pt x="6423" y="11542"/>
                    <a:pt x="6590" y="11625"/>
                    <a:pt x="6769" y="11625"/>
                  </a:cubicBezTo>
                  <a:lnTo>
                    <a:pt x="13630" y="11625"/>
                  </a:lnTo>
                  <a:cubicBezTo>
                    <a:pt x="13834" y="11625"/>
                    <a:pt x="14023" y="11517"/>
                    <a:pt x="14128" y="11344"/>
                  </a:cubicBezTo>
                  <a:cubicBezTo>
                    <a:pt x="14131" y="11338"/>
                    <a:pt x="14134" y="11332"/>
                    <a:pt x="14140" y="11325"/>
                  </a:cubicBezTo>
                  <a:cubicBezTo>
                    <a:pt x="14187" y="11239"/>
                    <a:pt x="14211" y="11140"/>
                    <a:pt x="14211" y="11044"/>
                  </a:cubicBezTo>
                  <a:lnTo>
                    <a:pt x="14211" y="6795"/>
                  </a:lnTo>
                  <a:cubicBezTo>
                    <a:pt x="14211" y="6473"/>
                    <a:pt x="13955" y="6211"/>
                    <a:pt x="13633" y="6211"/>
                  </a:cubicBezTo>
                  <a:lnTo>
                    <a:pt x="9742" y="6211"/>
                  </a:lnTo>
                  <a:cubicBezTo>
                    <a:pt x="10073" y="4953"/>
                    <a:pt x="9894" y="3621"/>
                    <a:pt x="9251" y="2493"/>
                  </a:cubicBezTo>
                  <a:cubicBezTo>
                    <a:pt x="9248" y="2486"/>
                    <a:pt x="9245" y="2480"/>
                    <a:pt x="9242" y="2477"/>
                  </a:cubicBezTo>
                  <a:cubicBezTo>
                    <a:pt x="9239" y="2471"/>
                    <a:pt x="9232" y="2459"/>
                    <a:pt x="9226" y="2452"/>
                  </a:cubicBezTo>
                  <a:cubicBezTo>
                    <a:pt x="8797" y="1720"/>
                    <a:pt x="8185" y="1108"/>
                    <a:pt x="7452" y="678"/>
                  </a:cubicBezTo>
                  <a:cubicBezTo>
                    <a:pt x="7443" y="672"/>
                    <a:pt x="7437" y="666"/>
                    <a:pt x="7428" y="663"/>
                  </a:cubicBezTo>
                  <a:lnTo>
                    <a:pt x="7412" y="654"/>
                  </a:lnTo>
                  <a:cubicBezTo>
                    <a:pt x="6650" y="218"/>
                    <a:pt x="5802" y="0"/>
                    <a:pt x="495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73" name="Google Shape;19773;p69"/>
            <p:cNvSpPr/>
            <p:nvPr/>
          </p:nvSpPr>
          <p:spPr>
            <a:xfrm>
              <a:off x="8007913" y="2853675"/>
              <a:ext cx="49325" cy="13950"/>
            </a:xfrm>
            <a:custGeom>
              <a:avLst/>
              <a:gdLst/>
              <a:ahLst/>
              <a:cxnLst/>
              <a:rect l="l" t="t" r="r" b="b"/>
              <a:pathLst>
                <a:path w="1973" h="558" extrusionOk="0">
                  <a:moveTo>
                    <a:pt x="1696" y="1"/>
                  </a:moveTo>
                  <a:cubicBezTo>
                    <a:pt x="1692" y="1"/>
                    <a:pt x="1689" y="1"/>
                    <a:pt x="1685" y="1"/>
                  </a:cubicBezTo>
                  <a:lnTo>
                    <a:pt x="266" y="1"/>
                  </a:lnTo>
                  <a:cubicBezTo>
                    <a:pt x="118" y="7"/>
                    <a:pt x="0" y="128"/>
                    <a:pt x="0" y="279"/>
                  </a:cubicBezTo>
                  <a:cubicBezTo>
                    <a:pt x="0" y="428"/>
                    <a:pt x="118" y="551"/>
                    <a:pt x="266" y="557"/>
                  </a:cubicBezTo>
                  <a:lnTo>
                    <a:pt x="1685" y="557"/>
                  </a:lnTo>
                  <a:cubicBezTo>
                    <a:pt x="1687" y="557"/>
                    <a:pt x="1689" y="557"/>
                    <a:pt x="1691" y="557"/>
                  </a:cubicBezTo>
                  <a:cubicBezTo>
                    <a:pt x="1846" y="557"/>
                    <a:pt x="1972" y="435"/>
                    <a:pt x="1972" y="279"/>
                  </a:cubicBezTo>
                  <a:cubicBezTo>
                    <a:pt x="1972" y="125"/>
                    <a:pt x="1848" y="1"/>
                    <a:pt x="16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74" name="Google Shape;19774;p69"/>
            <p:cNvSpPr/>
            <p:nvPr/>
          </p:nvSpPr>
          <p:spPr>
            <a:xfrm>
              <a:off x="8062688" y="2853675"/>
              <a:ext cx="14100" cy="13950"/>
            </a:xfrm>
            <a:custGeom>
              <a:avLst/>
              <a:gdLst/>
              <a:ahLst/>
              <a:cxnLst/>
              <a:rect l="l" t="t" r="r" b="b"/>
              <a:pathLst>
                <a:path w="564" h="558" extrusionOk="0">
                  <a:moveTo>
                    <a:pt x="277" y="1"/>
                  </a:moveTo>
                  <a:cubicBezTo>
                    <a:pt x="124" y="1"/>
                    <a:pt x="1" y="125"/>
                    <a:pt x="1" y="279"/>
                  </a:cubicBezTo>
                  <a:cubicBezTo>
                    <a:pt x="1" y="433"/>
                    <a:pt x="124" y="558"/>
                    <a:pt x="277" y="558"/>
                  </a:cubicBezTo>
                  <a:cubicBezTo>
                    <a:pt x="281" y="558"/>
                    <a:pt x="284" y="558"/>
                    <a:pt x="288" y="557"/>
                  </a:cubicBezTo>
                  <a:lnTo>
                    <a:pt x="297" y="557"/>
                  </a:lnTo>
                  <a:cubicBezTo>
                    <a:pt x="446" y="551"/>
                    <a:pt x="563" y="428"/>
                    <a:pt x="563" y="279"/>
                  </a:cubicBezTo>
                  <a:cubicBezTo>
                    <a:pt x="563" y="128"/>
                    <a:pt x="446" y="7"/>
                    <a:pt x="297" y="1"/>
                  </a:cubicBezTo>
                  <a:lnTo>
                    <a:pt x="288" y="1"/>
                  </a:lnTo>
                  <a:cubicBezTo>
                    <a:pt x="284" y="1"/>
                    <a:pt x="281" y="1"/>
                    <a:pt x="2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75" name="Google Shape;19775;p69"/>
            <p:cNvSpPr/>
            <p:nvPr/>
          </p:nvSpPr>
          <p:spPr>
            <a:xfrm>
              <a:off x="7904063" y="2711300"/>
              <a:ext cx="63300" cy="90150"/>
            </a:xfrm>
            <a:custGeom>
              <a:avLst/>
              <a:gdLst/>
              <a:ahLst/>
              <a:cxnLst/>
              <a:rect l="l" t="t" r="r" b="b"/>
              <a:pathLst>
                <a:path w="2532" h="3606" extrusionOk="0">
                  <a:moveTo>
                    <a:pt x="282" y="0"/>
                  </a:moveTo>
                  <a:cubicBezTo>
                    <a:pt x="124" y="0"/>
                    <a:pt x="1" y="130"/>
                    <a:pt x="7" y="288"/>
                  </a:cubicBezTo>
                  <a:lnTo>
                    <a:pt x="7" y="3329"/>
                  </a:lnTo>
                  <a:cubicBezTo>
                    <a:pt x="7" y="3490"/>
                    <a:pt x="138" y="3605"/>
                    <a:pt x="281" y="3605"/>
                  </a:cubicBezTo>
                  <a:cubicBezTo>
                    <a:pt x="328" y="3605"/>
                    <a:pt x="376" y="3593"/>
                    <a:pt x="421" y="3567"/>
                  </a:cubicBezTo>
                  <a:lnTo>
                    <a:pt x="2353" y="2451"/>
                  </a:lnTo>
                  <a:cubicBezTo>
                    <a:pt x="2486" y="2377"/>
                    <a:pt x="2532" y="2207"/>
                    <a:pt x="2458" y="2074"/>
                  </a:cubicBezTo>
                  <a:cubicBezTo>
                    <a:pt x="2406" y="1985"/>
                    <a:pt x="2312" y="1934"/>
                    <a:pt x="2216" y="1934"/>
                  </a:cubicBezTo>
                  <a:cubicBezTo>
                    <a:pt x="2169" y="1934"/>
                    <a:pt x="2121" y="1947"/>
                    <a:pt x="2078" y="1972"/>
                  </a:cubicBezTo>
                  <a:lnTo>
                    <a:pt x="560" y="2847"/>
                  </a:lnTo>
                  <a:lnTo>
                    <a:pt x="560" y="288"/>
                  </a:lnTo>
                  <a:cubicBezTo>
                    <a:pt x="566" y="130"/>
                    <a:pt x="440" y="0"/>
                    <a:pt x="28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76" name="Google Shape;19776;p69"/>
            <p:cNvSpPr/>
            <p:nvPr/>
          </p:nvSpPr>
          <p:spPr>
            <a:xfrm>
              <a:off x="7831138" y="2787775"/>
              <a:ext cx="70725" cy="84250"/>
            </a:xfrm>
            <a:custGeom>
              <a:avLst/>
              <a:gdLst/>
              <a:ahLst/>
              <a:cxnLst/>
              <a:rect l="l" t="t" r="r" b="b"/>
              <a:pathLst>
                <a:path w="2829" h="3370" extrusionOk="0">
                  <a:moveTo>
                    <a:pt x="278" y="1"/>
                  </a:moveTo>
                  <a:cubicBezTo>
                    <a:pt x="124" y="4"/>
                    <a:pt x="0" y="128"/>
                    <a:pt x="0" y="282"/>
                  </a:cubicBezTo>
                  <a:cubicBezTo>
                    <a:pt x="9" y="1725"/>
                    <a:pt x="980" y="2983"/>
                    <a:pt x="2374" y="3360"/>
                  </a:cubicBezTo>
                  <a:cubicBezTo>
                    <a:pt x="2395" y="3366"/>
                    <a:pt x="2420" y="3370"/>
                    <a:pt x="2445" y="3370"/>
                  </a:cubicBezTo>
                  <a:cubicBezTo>
                    <a:pt x="2769" y="3370"/>
                    <a:pt x="2828" y="2909"/>
                    <a:pt x="2516" y="2823"/>
                  </a:cubicBezTo>
                  <a:cubicBezTo>
                    <a:pt x="1363" y="2513"/>
                    <a:pt x="560" y="1472"/>
                    <a:pt x="553" y="279"/>
                  </a:cubicBezTo>
                  <a:cubicBezTo>
                    <a:pt x="553" y="124"/>
                    <a:pt x="430" y="1"/>
                    <a:pt x="27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77" name="Google Shape;19777;p69"/>
            <p:cNvSpPr/>
            <p:nvPr/>
          </p:nvSpPr>
          <p:spPr>
            <a:xfrm>
              <a:off x="7832913" y="2768650"/>
              <a:ext cx="16700" cy="13975"/>
            </a:xfrm>
            <a:custGeom>
              <a:avLst/>
              <a:gdLst/>
              <a:ahLst/>
              <a:cxnLst/>
              <a:rect l="l" t="t" r="r" b="b"/>
              <a:pathLst>
                <a:path w="668" h="559" extrusionOk="0">
                  <a:moveTo>
                    <a:pt x="308" y="1"/>
                  </a:moveTo>
                  <a:cubicBezTo>
                    <a:pt x="191" y="1"/>
                    <a:pt x="75" y="73"/>
                    <a:pt x="37" y="203"/>
                  </a:cubicBezTo>
                  <a:cubicBezTo>
                    <a:pt x="37" y="206"/>
                    <a:pt x="37" y="213"/>
                    <a:pt x="34" y="216"/>
                  </a:cubicBezTo>
                  <a:cubicBezTo>
                    <a:pt x="0" y="364"/>
                    <a:pt x="90" y="515"/>
                    <a:pt x="241" y="553"/>
                  </a:cubicBezTo>
                  <a:cubicBezTo>
                    <a:pt x="260" y="556"/>
                    <a:pt x="282" y="559"/>
                    <a:pt x="306" y="559"/>
                  </a:cubicBezTo>
                  <a:cubicBezTo>
                    <a:pt x="308" y="559"/>
                    <a:pt x="309" y="559"/>
                    <a:pt x="310" y="559"/>
                  </a:cubicBezTo>
                  <a:cubicBezTo>
                    <a:pt x="536" y="559"/>
                    <a:pt x="667" y="295"/>
                    <a:pt x="532" y="114"/>
                  </a:cubicBezTo>
                  <a:cubicBezTo>
                    <a:pt x="474" y="37"/>
                    <a:pt x="391" y="1"/>
                    <a:pt x="30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778" name="Google Shape;19778;p69"/>
          <p:cNvGrpSpPr/>
          <p:nvPr/>
        </p:nvGrpSpPr>
        <p:grpSpPr>
          <a:xfrm>
            <a:off x="7027813" y="2638350"/>
            <a:ext cx="355450" cy="355300"/>
            <a:chOff x="7027813" y="2638350"/>
            <a:chExt cx="355450" cy="355300"/>
          </a:xfrm>
        </p:grpSpPr>
        <p:sp>
          <p:nvSpPr>
            <p:cNvPr id="19779" name="Google Shape;19779;p69"/>
            <p:cNvSpPr/>
            <p:nvPr/>
          </p:nvSpPr>
          <p:spPr>
            <a:xfrm>
              <a:off x="7182188" y="2888150"/>
              <a:ext cx="13550" cy="13850"/>
            </a:xfrm>
            <a:custGeom>
              <a:avLst/>
              <a:gdLst/>
              <a:ahLst/>
              <a:cxnLst/>
              <a:rect l="l" t="t" r="r" b="b"/>
              <a:pathLst>
                <a:path w="542" h="554" extrusionOk="0">
                  <a:moveTo>
                    <a:pt x="266" y="0"/>
                  </a:moveTo>
                  <a:cubicBezTo>
                    <a:pt x="118" y="7"/>
                    <a:pt x="0" y="127"/>
                    <a:pt x="0" y="279"/>
                  </a:cubicBezTo>
                  <a:cubicBezTo>
                    <a:pt x="0" y="427"/>
                    <a:pt x="118" y="551"/>
                    <a:pt x="266" y="554"/>
                  </a:cubicBezTo>
                  <a:lnTo>
                    <a:pt x="272" y="554"/>
                  </a:lnTo>
                  <a:cubicBezTo>
                    <a:pt x="424" y="551"/>
                    <a:pt x="541" y="427"/>
                    <a:pt x="541" y="279"/>
                  </a:cubicBezTo>
                  <a:cubicBezTo>
                    <a:pt x="541" y="127"/>
                    <a:pt x="424" y="7"/>
                    <a:pt x="27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80" name="Google Shape;19780;p69"/>
            <p:cNvSpPr/>
            <p:nvPr/>
          </p:nvSpPr>
          <p:spPr>
            <a:xfrm>
              <a:off x="7073013" y="2749300"/>
              <a:ext cx="49850" cy="13950"/>
            </a:xfrm>
            <a:custGeom>
              <a:avLst/>
              <a:gdLst/>
              <a:ahLst/>
              <a:cxnLst/>
              <a:rect l="l" t="t" r="r" b="b"/>
              <a:pathLst>
                <a:path w="1994" h="558" extrusionOk="0">
                  <a:moveTo>
                    <a:pt x="280" y="0"/>
                  </a:moveTo>
                  <a:cubicBezTo>
                    <a:pt x="127" y="0"/>
                    <a:pt x="0" y="125"/>
                    <a:pt x="0" y="279"/>
                  </a:cubicBezTo>
                  <a:cubicBezTo>
                    <a:pt x="0" y="433"/>
                    <a:pt x="127" y="557"/>
                    <a:pt x="280" y="557"/>
                  </a:cubicBezTo>
                  <a:cubicBezTo>
                    <a:pt x="283" y="557"/>
                    <a:pt x="287" y="557"/>
                    <a:pt x="291" y="557"/>
                  </a:cubicBezTo>
                  <a:lnTo>
                    <a:pt x="1706" y="557"/>
                  </a:lnTo>
                  <a:cubicBezTo>
                    <a:pt x="1710" y="557"/>
                    <a:pt x="1714" y="557"/>
                    <a:pt x="1717" y="557"/>
                  </a:cubicBezTo>
                  <a:cubicBezTo>
                    <a:pt x="1870" y="557"/>
                    <a:pt x="1994" y="433"/>
                    <a:pt x="1994" y="279"/>
                  </a:cubicBezTo>
                  <a:cubicBezTo>
                    <a:pt x="1994" y="125"/>
                    <a:pt x="1870" y="0"/>
                    <a:pt x="1717" y="0"/>
                  </a:cubicBezTo>
                  <a:cubicBezTo>
                    <a:pt x="1714" y="0"/>
                    <a:pt x="1710" y="1"/>
                    <a:pt x="1706" y="1"/>
                  </a:cubicBezTo>
                  <a:lnTo>
                    <a:pt x="291" y="1"/>
                  </a:lnTo>
                  <a:cubicBezTo>
                    <a:pt x="287" y="1"/>
                    <a:pt x="283" y="0"/>
                    <a:pt x="2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81" name="Google Shape;19781;p69"/>
            <p:cNvSpPr/>
            <p:nvPr/>
          </p:nvSpPr>
          <p:spPr>
            <a:xfrm>
              <a:off x="7128863" y="2749300"/>
              <a:ext cx="14100" cy="13950"/>
            </a:xfrm>
            <a:custGeom>
              <a:avLst/>
              <a:gdLst/>
              <a:ahLst/>
              <a:cxnLst/>
              <a:rect l="l" t="t" r="r" b="b"/>
              <a:pathLst>
                <a:path w="564" h="558" extrusionOk="0">
                  <a:moveTo>
                    <a:pt x="287" y="0"/>
                  </a:moveTo>
                  <a:cubicBezTo>
                    <a:pt x="283" y="0"/>
                    <a:pt x="280" y="1"/>
                    <a:pt x="276" y="1"/>
                  </a:cubicBezTo>
                  <a:lnTo>
                    <a:pt x="270" y="1"/>
                  </a:lnTo>
                  <a:cubicBezTo>
                    <a:pt x="121" y="7"/>
                    <a:pt x="1" y="131"/>
                    <a:pt x="1" y="279"/>
                  </a:cubicBezTo>
                  <a:cubicBezTo>
                    <a:pt x="1" y="430"/>
                    <a:pt x="121" y="551"/>
                    <a:pt x="270" y="557"/>
                  </a:cubicBezTo>
                  <a:lnTo>
                    <a:pt x="276" y="557"/>
                  </a:lnTo>
                  <a:cubicBezTo>
                    <a:pt x="280" y="557"/>
                    <a:pt x="283" y="557"/>
                    <a:pt x="287" y="557"/>
                  </a:cubicBezTo>
                  <a:cubicBezTo>
                    <a:pt x="440" y="557"/>
                    <a:pt x="563" y="433"/>
                    <a:pt x="563" y="279"/>
                  </a:cubicBezTo>
                  <a:cubicBezTo>
                    <a:pt x="563" y="125"/>
                    <a:pt x="440" y="0"/>
                    <a:pt x="2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82" name="Google Shape;19782;p69"/>
            <p:cNvSpPr/>
            <p:nvPr/>
          </p:nvSpPr>
          <p:spPr>
            <a:xfrm>
              <a:off x="7027813" y="2638350"/>
              <a:ext cx="355450" cy="355300"/>
            </a:xfrm>
            <a:custGeom>
              <a:avLst/>
              <a:gdLst/>
              <a:ahLst/>
              <a:cxnLst/>
              <a:rect l="l" t="t" r="r" b="b"/>
              <a:pathLst>
                <a:path w="14218" h="14212" extrusionOk="0">
                  <a:moveTo>
                    <a:pt x="10607" y="3885"/>
                  </a:moveTo>
                  <a:cubicBezTo>
                    <a:pt x="11525" y="3885"/>
                    <a:pt x="12270" y="4630"/>
                    <a:pt x="12270" y="5548"/>
                  </a:cubicBezTo>
                  <a:lnTo>
                    <a:pt x="12270" y="6173"/>
                  </a:lnTo>
                  <a:lnTo>
                    <a:pt x="8941" y="6173"/>
                  </a:lnTo>
                  <a:lnTo>
                    <a:pt x="8941" y="5548"/>
                  </a:lnTo>
                  <a:cubicBezTo>
                    <a:pt x="8941" y="4630"/>
                    <a:pt x="9686" y="3885"/>
                    <a:pt x="10607" y="3885"/>
                  </a:cubicBezTo>
                  <a:close/>
                  <a:moveTo>
                    <a:pt x="6719" y="554"/>
                  </a:moveTo>
                  <a:lnTo>
                    <a:pt x="6719" y="6244"/>
                  </a:lnTo>
                  <a:cubicBezTo>
                    <a:pt x="6725" y="6401"/>
                    <a:pt x="6599" y="6531"/>
                    <a:pt x="6441" y="6531"/>
                  </a:cubicBezTo>
                  <a:cubicBezTo>
                    <a:pt x="6283" y="6531"/>
                    <a:pt x="6157" y="6401"/>
                    <a:pt x="6163" y="6244"/>
                  </a:cubicBezTo>
                  <a:lnTo>
                    <a:pt x="6163" y="1942"/>
                  </a:lnTo>
                  <a:cubicBezTo>
                    <a:pt x="6163" y="1787"/>
                    <a:pt x="6039" y="1663"/>
                    <a:pt x="5888" y="1663"/>
                  </a:cubicBezTo>
                  <a:lnTo>
                    <a:pt x="4500" y="1663"/>
                  </a:lnTo>
                  <a:cubicBezTo>
                    <a:pt x="4191" y="1663"/>
                    <a:pt x="3944" y="1416"/>
                    <a:pt x="3944" y="1107"/>
                  </a:cubicBezTo>
                  <a:cubicBezTo>
                    <a:pt x="3944" y="801"/>
                    <a:pt x="4191" y="554"/>
                    <a:pt x="4500" y="554"/>
                  </a:cubicBezTo>
                  <a:close/>
                  <a:moveTo>
                    <a:pt x="13630" y="6729"/>
                  </a:moveTo>
                  <a:cubicBezTo>
                    <a:pt x="13645" y="6729"/>
                    <a:pt x="13658" y="6741"/>
                    <a:pt x="13658" y="6760"/>
                  </a:cubicBezTo>
                  <a:lnTo>
                    <a:pt x="13658" y="7369"/>
                  </a:lnTo>
                  <a:cubicBezTo>
                    <a:pt x="13661" y="7548"/>
                    <a:pt x="13556" y="7715"/>
                    <a:pt x="13392" y="7792"/>
                  </a:cubicBezTo>
                  <a:lnTo>
                    <a:pt x="10379" y="9532"/>
                  </a:lnTo>
                  <a:cubicBezTo>
                    <a:pt x="10308" y="9573"/>
                    <a:pt x="10229" y="9593"/>
                    <a:pt x="10150" y="9593"/>
                  </a:cubicBezTo>
                  <a:cubicBezTo>
                    <a:pt x="10067" y="9593"/>
                    <a:pt x="9983" y="9570"/>
                    <a:pt x="9909" y="9526"/>
                  </a:cubicBezTo>
                  <a:lnTo>
                    <a:pt x="9906" y="9526"/>
                  </a:lnTo>
                  <a:lnTo>
                    <a:pt x="8938" y="8969"/>
                  </a:lnTo>
                  <a:lnTo>
                    <a:pt x="8938" y="6732"/>
                  </a:lnTo>
                  <a:lnTo>
                    <a:pt x="13630" y="6729"/>
                  </a:lnTo>
                  <a:close/>
                  <a:moveTo>
                    <a:pt x="13658" y="8280"/>
                  </a:moveTo>
                  <a:lnTo>
                    <a:pt x="13658" y="10645"/>
                  </a:lnTo>
                  <a:lnTo>
                    <a:pt x="12035" y="9217"/>
                  </a:lnTo>
                  <a:lnTo>
                    <a:pt x="13645" y="8290"/>
                  </a:lnTo>
                  <a:lnTo>
                    <a:pt x="13658" y="8280"/>
                  </a:lnTo>
                  <a:close/>
                  <a:moveTo>
                    <a:pt x="9139" y="3885"/>
                  </a:moveTo>
                  <a:cubicBezTo>
                    <a:pt x="8660" y="4306"/>
                    <a:pt x="8385" y="4912"/>
                    <a:pt x="8385" y="5548"/>
                  </a:cubicBezTo>
                  <a:lnTo>
                    <a:pt x="8385" y="9992"/>
                  </a:lnTo>
                  <a:lnTo>
                    <a:pt x="7245" y="9992"/>
                  </a:lnTo>
                  <a:cubicBezTo>
                    <a:pt x="7241" y="9992"/>
                    <a:pt x="7237" y="9992"/>
                    <a:pt x="7234" y="9992"/>
                  </a:cubicBezTo>
                  <a:cubicBezTo>
                    <a:pt x="7081" y="9992"/>
                    <a:pt x="6957" y="10117"/>
                    <a:pt x="6957" y="10271"/>
                  </a:cubicBezTo>
                  <a:cubicBezTo>
                    <a:pt x="6957" y="10425"/>
                    <a:pt x="7081" y="10549"/>
                    <a:pt x="7234" y="10549"/>
                  </a:cubicBezTo>
                  <a:cubicBezTo>
                    <a:pt x="7237" y="10549"/>
                    <a:pt x="7241" y="10549"/>
                    <a:pt x="7245" y="10549"/>
                  </a:cubicBezTo>
                  <a:lnTo>
                    <a:pt x="8385" y="10549"/>
                  </a:lnTo>
                  <a:lnTo>
                    <a:pt x="8385" y="11105"/>
                  </a:lnTo>
                  <a:lnTo>
                    <a:pt x="557" y="11105"/>
                  </a:lnTo>
                  <a:lnTo>
                    <a:pt x="557" y="5551"/>
                  </a:lnTo>
                  <a:cubicBezTo>
                    <a:pt x="557" y="4630"/>
                    <a:pt x="1305" y="3885"/>
                    <a:pt x="2222" y="3885"/>
                  </a:cubicBezTo>
                  <a:lnTo>
                    <a:pt x="5610" y="3885"/>
                  </a:lnTo>
                  <a:lnTo>
                    <a:pt x="5610" y="6244"/>
                  </a:lnTo>
                  <a:cubicBezTo>
                    <a:pt x="5597" y="6710"/>
                    <a:pt x="5974" y="7094"/>
                    <a:pt x="6441" y="7094"/>
                  </a:cubicBezTo>
                  <a:cubicBezTo>
                    <a:pt x="6908" y="7094"/>
                    <a:pt x="7285" y="6710"/>
                    <a:pt x="7272" y="6244"/>
                  </a:cubicBezTo>
                  <a:lnTo>
                    <a:pt x="7272" y="3885"/>
                  </a:lnTo>
                  <a:close/>
                  <a:moveTo>
                    <a:pt x="11525" y="9507"/>
                  </a:moveTo>
                  <a:lnTo>
                    <a:pt x="13339" y="11102"/>
                  </a:lnTo>
                  <a:lnTo>
                    <a:pt x="8938" y="11105"/>
                  </a:lnTo>
                  <a:lnTo>
                    <a:pt x="8938" y="9609"/>
                  </a:lnTo>
                  <a:lnTo>
                    <a:pt x="9628" y="10005"/>
                  </a:lnTo>
                  <a:cubicBezTo>
                    <a:pt x="9786" y="10098"/>
                    <a:pt x="9966" y="10145"/>
                    <a:pt x="10145" y="10145"/>
                  </a:cubicBezTo>
                  <a:cubicBezTo>
                    <a:pt x="10322" y="10145"/>
                    <a:pt x="10499" y="10100"/>
                    <a:pt x="10657" y="10008"/>
                  </a:cubicBezTo>
                  <a:lnTo>
                    <a:pt x="11525" y="9507"/>
                  </a:lnTo>
                  <a:close/>
                  <a:moveTo>
                    <a:pt x="5610" y="11658"/>
                  </a:moveTo>
                  <a:lnTo>
                    <a:pt x="5610" y="13658"/>
                  </a:lnTo>
                  <a:lnTo>
                    <a:pt x="4720" y="13658"/>
                  </a:lnTo>
                  <a:lnTo>
                    <a:pt x="4720" y="11658"/>
                  </a:lnTo>
                  <a:close/>
                  <a:moveTo>
                    <a:pt x="6719" y="11658"/>
                  </a:moveTo>
                  <a:lnTo>
                    <a:pt x="6719" y="13658"/>
                  </a:lnTo>
                  <a:lnTo>
                    <a:pt x="6163" y="13658"/>
                  </a:lnTo>
                  <a:lnTo>
                    <a:pt x="6163" y="11658"/>
                  </a:lnTo>
                  <a:close/>
                  <a:moveTo>
                    <a:pt x="4500" y="1"/>
                  </a:moveTo>
                  <a:cubicBezTo>
                    <a:pt x="3885" y="1"/>
                    <a:pt x="3388" y="498"/>
                    <a:pt x="3388" y="1110"/>
                  </a:cubicBezTo>
                  <a:cubicBezTo>
                    <a:pt x="3388" y="1725"/>
                    <a:pt x="3885" y="2220"/>
                    <a:pt x="4500" y="2220"/>
                  </a:cubicBezTo>
                  <a:lnTo>
                    <a:pt x="5610" y="2220"/>
                  </a:lnTo>
                  <a:lnTo>
                    <a:pt x="5610" y="3332"/>
                  </a:lnTo>
                  <a:lnTo>
                    <a:pt x="2222" y="3332"/>
                  </a:lnTo>
                  <a:cubicBezTo>
                    <a:pt x="995" y="3332"/>
                    <a:pt x="3" y="4324"/>
                    <a:pt x="0" y="5551"/>
                  </a:cubicBezTo>
                  <a:lnTo>
                    <a:pt x="0" y="11380"/>
                  </a:lnTo>
                  <a:cubicBezTo>
                    <a:pt x="0" y="11532"/>
                    <a:pt x="124" y="11655"/>
                    <a:pt x="278" y="11655"/>
                  </a:cubicBezTo>
                  <a:lnTo>
                    <a:pt x="4166" y="11655"/>
                  </a:lnTo>
                  <a:lnTo>
                    <a:pt x="4166" y="13933"/>
                  </a:lnTo>
                  <a:cubicBezTo>
                    <a:pt x="4163" y="14084"/>
                    <a:pt x="4290" y="14211"/>
                    <a:pt x="4441" y="14211"/>
                  </a:cubicBezTo>
                  <a:lnTo>
                    <a:pt x="7000" y="14211"/>
                  </a:lnTo>
                  <a:cubicBezTo>
                    <a:pt x="7152" y="14211"/>
                    <a:pt x="7276" y="14084"/>
                    <a:pt x="7276" y="13933"/>
                  </a:cubicBezTo>
                  <a:lnTo>
                    <a:pt x="7276" y="11655"/>
                  </a:lnTo>
                  <a:lnTo>
                    <a:pt x="13630" y="11655"/>
                  </a:lnTo>
                  <a:cubicBezTo>
                    <a:pt x="13633" y="11655"/>
                    <a:pt x="13636" y="11655"/>
                    <a:pt x="13638" y="11655"/>
                  </a:cubicBezTo>
                  <a:cubicBezTo>
                    <a:pt x="13842" y="11655"/>
                    <a:pt x="14027" y="11548"/>
                    <a:pt x="14134" y="11374"/>
                  </a:cubicBezTo>
                  <a:cubicBezTo>
                    <a:pt x="14137" y="11368"/>
                    <a:pt x="14140" y="11362"/>
                    <a:pt x="14143" y="11355"/>
                  </a:cubicBezTo>
                  <a:cubicBezTo>
                    <a:pt x="14192" y="11269"/>
                    <a:pt x="14217" y="11170"/>
                    <a:pt x="14217" y="11071"/>
                  </a:cubicBezTo>
                  <a:lnTo>
                    <a:pt x="14217" y="6760"/>
                  </a:lnTo>
                  <a:cubicBezTo>
                    <a:pt x="14217" y="6435"/>
                    <a:pt x="13954" y="6173"/>
                    <a:pt x="13630" y="6173"/>
                  </a:cubicBezTo>
                  <a:lnTo>
                    <a:pt x="12826" y="6173"/>
                  </a:lnTo>
                  <a:lnTo>
                    <a:pt x="12826" y="5551"/>
                  </a:lnTo>
                  <a:cubicBezTo>
                    <a:pt x="12826" y="4324"/>
                    <a:pt x="11831" y="3332"/>
                    <a:pt x="10607" y="3329"/>
                  </a:cubicBezTo>
                  <a:lnTo>
                    <a:pt x="7276" y="3329"/>
                  </a:lnTo>
                  <a:lnTo>
                    <a:pt x="7276" y="279"/>
                  </a:lnTo>
                  <a:cubicBezTo>
                    <a:pt x="7276" y="124"/>
                    <a:pt x="7149" y="1"/>
                    <a:pt x="69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783" name="Google Shape;19783;p69"/>
          <p:cNvGrpSpPr/>
          <p:nvPr/>
        </p:nvGrpSpPr>
        <p:grpSpPr>
          <a:xfrm>
            <a:off x="6282813" y="2672975"/>
            <a:ext cx="355300" cy="285975"/>
            <a:chOff x="6282813" y="2672975"/>
            <a:chExt cx="355300" cy="285975"/>
          </a:xfrm>
        </p:grpSpPr>
        <p:sp>
          <p:nvSpPr>
            <p:cNvPr id="19784" name="Google Shape;19784;p69"/>
            <p:cNvSpPr/>
            <p:nvPr/>
          </p:nvSpPr>
          <p:spPr>
            <a:xfrm>
              <a:off x="6282813" y="2672975"/>
              <a:ext cx="355300" cy="285975"/>
            </a:xfrm>
            <a:custGeom>
              <a:avLst/>
              <a:gdLst/>
              <a:ahLst/>
              <a:cxnLst/>
              <a:rect l="l" t="t" r="r" b="b"/>
              <a:pathLst>
                <a:path w="14212" h="11439" extrusionOk="0">
                  <a:moveTo>
                    <a:pt x="12851" y="557"/>
                  </a:moveTo>
                  <a:cubicBezTo>
                    <a:pt x="12953" y="949"/>
                    <a:pt x="13259" y="1255"/>
                    <a:pt x="13649" y="1357"/>
                  </a:cubicBezTo>
                  <a:lnTo>
                    <a:pt x="13649" y="1926"/>
                  </a:lnTo>
                  <a:cubicBezTo>
                    <a:pt x="13157" y="2052"/>
                    <a:pt x="12817" y="2494"/>
                    <a:pt x="12817" y="3001"/>
                  </a:cubicBezTo>
                  <a:cubicBezTo>
                    <a:pt x="12817" y="3508"/>
                    <a:pt x="13157" y="3950"/>
                    <a:pt x="13649" y="4077"/>
                  </a:cubicBezTo>
                  <a:lnTo>
                    <a:pt x="13658" y="4074"/>
                  </a:lnTo>
                  <a:lnTo>
                    <a:pt x="13658" y="4645"/>
                  </a:lnTo>
                  <a:cubicBezTo>
                    <a:pt x="13167" y="4772"/>
                    <a:pt x="12824" y="5214"/>
                    <a:pt x="12824" y="5721"/>
                  </a:cubicBezTo>
                  <a:cubicBezTo>
                    <a:pt x="12824" y="6225"/>
                    <a:pt x="13167" y="6670"/>
                    <a:pt x="13658" y="6796"/>
                  </a:cubicBezTo>
                  <a:lnTo>
                    <a:pt x="13658" y="7368"/>
                  </a:lnTo>
                  <a:cubicBezTo>
                    <a:pt x="13167" y="7492"/>
                    <a:pt x="12824" y="7937"/>
                    <a:pt x="12824" y="8441"/>
                  </a:cubicBezTo>
                  <a:cubicBezTo>
                    <a:pt x="12824" y="8947"/>
                    <a:pt x="13167" y="9389"/>
                    <a:pt x="13658" y="9516"/>
                  </a:cubicBezTo>
                  <a:lnTo>
                    <a:pt x="13658" y="10088"/>
                  </a:lnTo>
                  <a:cubicBezTo>
                    <a:pt x="13266" y="10190"/>
                    <a:pt x="12960" y="10493"/>
                    <a:pt x="12861" y="10885"/>
                  </a:cubicBezTo>
                  <a:lnTo>
                    <a:pt x="12277" y="10885"/>
                  </a:lnTo>
                  <a:cubicBezTo>
                    <a:pt x="12150" y="10397"/>
                    <a:pt x="11708" y="10054"/>
                    <a:pt x="11204" y="10054"/>
                  </a:cubicBezTo>
                  <a:cubicBezTo>
                    <a:pt x="10697" y="10054"/>
                    <a:pt x="10255" y="10397"/>
                    <a:pt x="10129" y="10885"/>
                  </a:cubicBezTo>
                  <a:lnTo>
                    <a:pt x="9548" y="10885"/>
                  </a:lnTo>
                  <a:cubicBezTo>
                    <a:pt x="9418" y="10397"/>
                    <a:pt x="8976" y="10054"/>
                    <a:pt x="8472" y="10054"/>
                  </a:cubicBezTo>
                  <a:cubicBezTo>
                    <a:pt x="7965" y="10054"/>
                    <a:pt x="7523" y="10397"/>
                    <a:pt x="7397" y="10885"/>
                  </a:cubicBezTo>
                  <a:lnTo>
                    <a:pt x="6816" y="10885"/>
                  </a:lnTo>
                  <a:cubicBezTo>
                    <a:pt x="6686" y="10397"/>
                    <a:pt x="6244" y="10054"/>
                    <a:pt x="5740" y="10054"/>
                  </a:cubicBezTo>
                  <a:cubicBezTo>
                    <a:pt x="5236" y="10054"/>
                    <a:pt x="4794" y="10397"/>
                    <a:pt x="4665" y="10885"/>
                  </a:cubicBezTo>
                  <a:lnTo>
                    <a:pt x="4083" y="10885"/>
                  </a:lnTo>
                  <a:cubicBezTo>
                    <a:pt x="3957" y="10397"/>
                    <a:pt x="3515" y="10054"/>
                    <a:pt x="3008" y="10054"/>
                  </a:cubicBezTo>
                  <a:cubicBezTo>
                    <a:pt x="2504" y="10054"/>
                    <a:pt x="2062" y="10397"/>
                    <a:pt x="1936" y="10885"/>
                  </a:cubicBezTo>
                  <a:lnTo>
                    <a:pt x="1351" y="10885"/>
                  </a:lnTo>
                  <a:cubicBezTo>
                    <a:pt x="1249" y="10493"/>
                    <a:pt x="947" y="10190"/>
                    <a:pt x="554" y="10088"/>
                  </a:cubicBezTo>
                  <a:lnTo>
                    <a:pt x="554" y="9516"/>
                  </a:lnTo>
                  <a:cubicBezTo>
                    <a:pt x="1045" y="9389"/>
                    <a:pt x="1385" y="8947"/>
                    <a:pt x="1385" y="8441"/>
                  </a:cubicBezTo>
                  <a:cubicBezTo>
                    <a:pt x="1385" y="7937"/>
                    <a:pt x="1045" y="7495"/>
                    <a:pt x="554" y="7368"/>
                  </a:cubicBezTo>
                  <a:lnTo>
                    <a:pt x="554" y="6796"/>
                  </a:lnTo>
                  <a:cubicBezTo>
                    <a:pt x="1045" y="6670"/>
                    <a:pt x="1388" y="6228"/>
                    <a:pt x="1388" y="5721"/>
                  </a:cubicBezTo>
                  <a:cubicBezTo>
                    <a:pt x="1388" y="5214"/>
                    <a:pt x="1045" y="4772"/>
                    <a:pt x="554" y="4645"/>
                  </a:cubicBezTo>
                  <a:lnTo>
                    <a:pt x="554" y="4077"/>
                  </a:lnTo>
                  <a:cubicBezTo>
                    <a:pt x="1045" y="3950"/>
                    <a:pt x="1385" y="3508"/>
                    <a:pt x="1385" y="3001"/>
                  </a:cubicBezTo>
                  <a:cubicBezTo>
                    <a:pt x="1385" y="2494"/>
                    <a:pt x="1045" y="2052"/>
                    <a:pt x="554" y="1926"/>
                  </a:cubicBezTo>
                  <a:lnTo>
                    <a:pt x="554" y="1357"/>
                  </a:lnTo>
                  <a:cubicBezTo>
                    <a:pt x="947" y="1255"/>
                    <a:pt x="1249" y="949"/>
                    <a:pt x="1351" y="557"/>
                  </a:cubicBezTo>
                  <a:lnTo>
                    <a:pt x="1932" y="557"/>
                  </a:lnTo>
                  <a:cubicBezTo>
                    <a:pt x="2059" y="1048"/>
                    <a:pt x="2501" y="1391"/>
                    <a:pt x="3008" y="1391"/>
                  </a:cubicBezTo>
                  <a:cubicBezTo>
                    <a:pt x="3515" y="1391"/>
                    <a:pt x="3957" y="1048"/>
                    <a:pt x="4083" y="557"/>
                  </a:cubicBezTo>
                  <a:lnTo>
                    <a:pt x="4661" y="557"/>
                  </a:lnTo>
                  <a:cubicBezTo>
                    <a:pt x="4788" y="1048"/>
                    <a:pt x="5230" y="1391"/>
                    <a:pt x="5737" y="1391"/>
                  </a:cubicBezTo>
                  <a:cubicBezTo>
                    <a:pt x="6244" y="1391"/>
                    <a:pt x="6686" y="1048"/>
                    <a:pt x="6812" y="557"/>
                  </a:cubicBezTo>
                  <a:lnTo>
                    <a:pt x="7390" y="557"/>
                  </a:lnTo>
                  <a:cubicBezTo>
                    <a:pt x="7517" y="1048"/>
                    <a:pt x="7959" y="1391"/>
                    <a:pt x="8466" y="1391"/>
                  </a:cubicBezTo>
                  <a:cubicBezTo>
                    <a:pt x="8973" y="1391"/>
                    <a:pt x="9415" y="1048"/>
                    <a:pt x="9541" y="557"/>
                  </a:cubicBezTo>
                  <a:lnTo>
                    <a:pt x="10123" y="557"/>
                  </a:lnTo>
                  <a:cubicBezTo>
                    <a:pt x="10249" y="1048"/>
                    <a:pt x="10691" y="1391"/>
                    <a:pt x="11198" y="1391"/>
                  </a:cubicBezTo>
                  <a:cubicBezTo>
                    <a:pt x="11702" y="1391"/>
                    <a:pt x="12144" y="1048"/>
                    <a:pt x="12270" y="557"/>
                  </a:cubicBezTo>
                  <a:close/>
                  <a:moveTo>
                    <a:pt x="1110" y="0"/>
                  </a:moveTo>
                  <a:cubicBezTo>
                    <a:pt x="956" y="0"/>
                    <a:pt x="832" y="127"/>
                    <a:pt x="832" y="278"/>
                  </a:cubicBezTo>
                  <a:cubicBezTo>
                    <a:pt x="832" y="584"/>
                    <a:pt x="585" y="835"/>
                    <a:pt x="276" y="835"/>
                  </a:cubicBezTo>
                  <a:cubicBezTo>
                    <a:pt x="124" y="835"/>
                    <a:pt x="1" y="958"/>
                    <a:pt x="1" y="1113"/>
                  </a:cubicBezTo>
                  <a:lnTo>
                    <a:pt x="1" y="2167"/>
                  </a:lnTo>
                  <a:cubicBezTo>
                    <a:pt x="1" y="2321"/>
                    <a:pt x="124" y="2445"/>
                    <a:pt x="276" y="2445"/>
                  </a:cubicBezTo>
                  <a:cubicBezTo>
                    <a:pt x="585" y="2445"/>
                    <a:pt x="832" y="2692"/>
                    <a:pt x="832" y="3001"/>
                  </a:cubicBezTo>
                  <a:cubicBezTo>
                    <a:pt x="832" y="3307"/>
                    <a:pt x="585" y="3554"/>
                    <a:pt x="276" y="3554"/>
                  </a:cubicBezTo>
                  <a:cubicBezTo>
                    <a:pt x="124" y="3554"/>
                    <a:pt x="1" y="3678"/>
                    <a:pt x="1" y="3833"/>
                  </a:cubicBezTo>
                  <a:lnTo>
                    <a:pt x="1" y="4886"/>
                  </a:lnTo>
                  <a:cubicBezTo>
                    <a:pt x="1" y="5041"/>
                    <a:pt x="124" y="5165"/>
                    <a:pt x="276" y="5165"/>
                  </a:cubicBezTo>
                  <a:cubicBezTo>
                    <a:pt x="585" y="5165"/>
                    <a:pt x="832" y="5412"/>
                    <a:pt x="832" y="5721"/>
                  </a:cubicBezTo>
                  <a:cubicBezTo>
                    <a:pt x="832" y="6027"/>
                    <a:pt x="585" y="6274"/>
                    <a:pt x="276" y="6274"/>
                  </a:cubicBezTo>
                  <a:cubicBezTo>
                    <a:pt x="124" y="6274"/>
                    <a:pt x="1" y="6401"/>
                    <a:pt x="1" y="6552"/>
                  </a:cubicBezTo>
                  <a:lnTo>
                    <a:pt x="1" y="7606"/>
                  </a:lnTo>
                  <a:cubicBezTo>
                    <a:pt x="1" y="7761"/>
                    <a:pt x="124" y="7884"/>
                    <a:pt x="276" y="7884"/>
                  </a:cubicBezTo>
                  <a:cubicBezTo>
                    <a:pt x="585" y="7884"/>
                    <a:pt x="832" y="8135"/>
                    <a:pt x="832" y="8441"/>
                  </a:cubicBezTo>
                  <a:cubicBezTo>
                    <a:pt x="832" y="8747"/>
                    <a:pt x="585" y="8994"/>
                    <a:pt x="276" y="8997"/>
                  </a:cubicBezTo>
                  <a:cubicBezTo>
                    <a:pt x="124" y="8997"/>
                    <a:pt x="1" y="9120"/>
                    <a:pt x="1" y="9272"/>
                  </a:cubicBezTo>
                  <a:lnTo>
                    <a:pt x="1" y="10329"/>
                  </a:lnTo>
                  <a:cubicBezTo>
                    <a:pt x="1" y="10480"/>
                    <a:pt x="124" y="10604"/>
                    <a:pt x="276" y="10604"/>
                  </a:cubicBezTo>
                  <a:cubicBezTo>
                    <a:pt x="585" y="10604"/>
                    <a:pt x="832" y="10854"/>
                    <a:pt x="832" y="11160"/>
                  </a:cubicBezTo>
                  <a:cubicBezTo>
                    <a:pt x="832" y="11315"/>
                    <a:pt x="956" y="11438"/>
                    <a:pt x="1110" y="11438"/>
                  </a:cubicBezTo>
                  <a:lnTo>
                    <a:pt x="2177" y="11438"/>
                  </a:lnTo>
                  <a:cubicBezTo>
                    <a:pt x="2328" y="11438"/>
                    <a:pt x="2452" y="11315"/>
                    <a:pt x="2455" y="11160"/>
                  </a:cubicBezTo>
                  <a:cubicBezTo>
                    <a:pt x="2455" y="10854"/>
                    <a:pt x="2702" y="10607"/>
                    <a:pt x="3008" y="10607"/>
                  </a:cubicBezTo>
                  <a:cubicBezTo>
                    <a:pt x="3314" y="10607"/>
                    <a:pt x="3564" y="10854"/>
                    <a:pt x="3564" y="11160"/>
                  </a:cubicBezTo>
                  <a:cubicBezTo>
                    <a:pt x="3564" y="11315"/>
                    <a:pt x="3688" y="11438"/>
                    <a:pt x="3842" y="11438"/>
                  </a:cubicBezTo>
                  <a:lnTo>
                    <a:pt x="4909" y="11438"/>
                  </a:lnTo>
                  <a:cubicBezTo>
                    <a:pt x="5060" y="11438"/>
                    <a:pt x="5184" y="11315"/>
                    <a:pt x="5184" y="11160"/>
                  </a:cubicBezTo>
                  <a:cubicBezTo>
                    <a:pt x="5184" y="10854"/>
                    <a:pt x="5434" y="10607"/>
                    <a:pt x="5740" y="10607"/>
                  </a:cubicBezTo>
                  <a:cubicBezTo>
                    <a:pt x="6046" y="10607"/>
                    <a:pt x="6296" y="10854"/>
                    <a:pt x="6296" y="11160"/>
                  </a:cubicBezTo>
                  <a:cubicBezTo>
                    <a:pt x="6296" y="11315"/>
                    <a:pt x="6420" y="11438"/>
                    <a:pt x="6575" y="11438"/>
                  </a:cubicBezTo>
                  <a:lnTo>
                    <a:pt x="7638" y="11438"/>
                  </a:lnTo>
                  <a:cubicBezTo>
                    <a:pt x="7792" y="11438"/>
                    <a:pt x="7916" y="11315"/>
                    <a:pt x="7916" y="11160"/>
                  </a:cubicBezTo>
                  <a:cubicBezTo>
                    <a:pt x="7916" y="10854"/>
                    <a:pt x="8166" y="10607"/>
                    <a:pt x="8472" y="10607"/>
                  </a:cubicBezTo>
                  <a:cubicBezTo>
                    <a:pt x="8778" y="10607"/>
                    <a:pt x="9025" y="10854"/>
                    <a:pt x="9025" y="11160"/>
                  </a:cubicBezTo>
                  <a:cubicBezTo>
                    <a:pt x="9028" y="11315"/>
                    <a:pt x="9152" y="11438"/>
                    <a:pt x="9303" y="11438"/>
                  </a:cubicBezTo>
                  <a:lnTo>
                    <a:pt x="10370" y="11438"/>
                  </a:lnTo>
                  <a:cubicBezTo>
                    <a:pt x="10524" y="11438"/>
                    <a:pt x="10648" y="11315"/>
                    <a:pt x="10648" y="11160"/>
                  </a:cubicBezTo>
                  <a:cubicBezTo>
                    <a:pt x="10648" y="10854"/>
                    <a:pt x="10895" y="10607"/>
                    <a:pt x="11204" y="10607"/>
                  </a:cubicBezTo>
                  <a:cubicBezTo>
                    <a:pt x="11510" y="10607"/>
                    <a:pt x="11757" y="10854"/>
                    <a:pt x="11757" y="11160"/>
                  </a:cubicBezTo>
                  <a:cubicBezTo>
                    <a:pt x="11757" y="11315"/>
                    <a:pt x="11884" y="11438"/>
                    <a:pt x="12036" y="11438"/>
                  </a:cubicBezTo>
                  <a:lnTo>
                    <a:pt x="13102" y="11438"/>
                  </a:lnTo>
                  <a:cubicBezTo>
                    <a:pt x="13256" y="11438"/>
                    <a:pt x="13380" y="11315"/>
                    <a:pt x="13380" y="11160"/>
                  </a:cubicBezTo>
                  <a:cubicBezTo>
                    <a:pt x="13380" y="10854"/>
                    <a:pt x="13627" y="10607"/>
                    <a:pt x="13933" y="10604"/>
                  </a:cubicBezTo>
                  <a:cubicBezTo>
                    <a:pt x="14088" y="10604"/>
                    <a:pt x="14211" y="10480"/>
                    <a:pt x="14211" y="10329"/>
                  </a:cubicBezTo>
                  <a:lnTo>
                    <a:pt x="14211" y="9272"/>
                  </a:lnTo>
                  <a:cubicBezTo>
                    <a:pt x="14211" y="9122"/>
                    <a:pt x="14091" y="8997"/>
                    <a:pt x="13939" y="8997"/>
                  </a:cubicBezTo>
                  <a:cubicBezTo>
                    <a:pt x="13937" y="8997"/>
                    <a:pt x="13935" y="8997"/>
                    <a:pt x="13933" y="8997"/>
                  </a:cubicBezTo>
                  <a:cubicBezTo>
                    <a:pt x="13627" y="8997"/>
                    <a:pt x="13380" y="8747"/>
                    <a:pt x="13380" y="8441"/>
                  </a:cubicBezTo>
                  <a:cubicBezTo>
                    <a:pt x="13380" y="8135"/>
                    <a:pt x="13627" y="7884"/>
                    <a:pt x="13933" y="7884"/>
                  </a:cubicBezTo>
                  <a:cubicBezTo>
                    <a:pt x="14088" y="7884"/>
                    <a:pt x="14211" y="7761"/>
                    <a:pt x="14211" y="7606"/>
                  </a:cubicBezTo>
                  <a:lnTo>
                    <a:pt x="14211" y="6552"/>
                  </a:lnTo>
                  <a:cubicBezTo>
                    <a:pt x="14211" y="6398"/>
                    <a:pt x="14088" y="6274"/>
                    <a:pt x="13933" y="6274"/>
                  </a:cubicBezTo>
                  <a:cubicBezTo>
                    <a:pt x="13627" y="6274"/>
                    <a:pt x="13380" y="6027"/>
                    <a:pt x="13380" y="5721"/>
                  </a:cubicBezTo>
                  <a:cubicBezTo>
                    <a:pt x="13380" y="5412"/>
                    <a:pt x="13627" y="5165"/>
                    <a:pt x="13933" y="5165"/>
                  </a:cubicBezTo>
                  <a:cubicBezTo>
                    <a:pt x="14088" y="5165"/>
                    <a:pt x="14211" y="5041"/>
                    <a:pt x="14211" y="4886"/>
                  </a:cubicBezTo>
                  <a:lnTo>
                    <a:pt x="14211" y="3833"/>
                  </a:lnTo>
                  <a:cubicBezTo>
                    <a:pt x="14211" y="3678"/>
                    <a:pt x="14088" y="3554"/>
                    <a:pt x="13933" y="3554"/>
                  </a:cubicBezTo>
                  <a:cubicBezTo>
                    <a:pt x="13627" y="3554"/>
                    <a:pt x="13380" y="3307"/>
                    <a:pt x="13380" y="2998"/>
                  </a:cubicBezTo>
                  <a:cubicBezTo>
                    <a:pt x="13380" y="2692"/>
                    <a:pt x="13627" y="2445"/>
                    <a:pt x="13933" y="2445"/>
                  </a:cubicBezTo>
                  <a:cubicBezTo>
                    <a:pt x="14088" y="2445"/>
                    <a:pt x="14211" y="2321"/>
                    <a:pt x="14211" y="2167"/>
                  </a:cubicBezTo>
                  <a:lnTo>
                    <a:pt x="14211" y="1113"/>
                  </a:lnTo>
                  <a:cubicBezTo>
                    <a:pt x="14211" y="958"/>
                    <a:pt x="14088" y="835"/>
                    <a:pt x="13933" y="835"/>
                  </a:cubicBezTo>
                  <a:cubicBezTo>
                    <a:pt x="13627" y="835"/>
                    <a:pt x="13380" y="584"/>
                    <a:pt x="13380" y="278"/>
                  </a:cubicBezTo>
                  <a:cubicBezTo>
                    <a:pt x="13380" y="127"/>
                    <a:pt x="13256" y="0"/>
                    <a:pt x="13102" y="0"/>
                  </a:cubicBezTo>
                  <a:lnTo>
                    <a:pt x="12036" y="0"/>
                  </a:lnTo>
                  <a:cubicBezTo>
                    <a:pt x="11881" y="0"/>
                    <a:pt x="11757" y="127"/>
                    <a:pt x="11757" y="278"/>
                  </a:cubicBezTo>
                  <a:cubicBezTo>
                    <a:pt x="11757" y="584"/>
                    <a:pt x="11510" y="835"/>
                    <a:pt x="11204" y="835"/>
                  </a:cubicBezTo>
                  <a:cubicBezTo>
                    <a:pt x="10895" y="835"/>
                    <a:pt x="10648" y="584"/>
                    <a:pt x="10648" y="278"/>
                  </a:cubicBezTo>
                  <a:cubicBezTo>
                    <a:pt x="10648" y="127"/>
                    <a:pt x="10524" y="0"/>
                    <a:pt x="10370" y="0"/>
                  </a:cubicBezTo>
                  <a:lnTo>
                    <a:pt x="9303" y="0"/>
                  </a:lnTo>
                  <a:cubicBezTo>
                    <a:pt x="9152" y="0"/>
                    <a:pt x="9025" y="127"/>
                    <a:pt x="9025" y="278"/>
                  </a:cubicBezTo>
                  <a:cubicBezTo>
                    <a:pt x="9025" y="584"/>
                    <a:pt x="8778" y="835"/>
                    <a:pt x="8472" y="835"/>
                  </a:cubicBezTo>
                  <a:cubicBezTo>
                    <a:pt x="8166" y="835"/>
                    <a:pt x="7916" y="584"/>
                    <a:pt x="7916" y="278"/>
                  </a:cubicBezTo>
                  <a:cubicBezTo>
                    <a:pt x="7916" y="127"/>
                    <a:pt x="7792" y="0"/>
                    <a:pt x="7638" y="0"/>
                  </a:cubicBezTo>
                  <a:lnTo>
                    <a:pt x="6575" y="0"/>
                  </a:lnTo>
                  <a:cubicBezTo>
                    <a:pt x="6420" y="0"/>
                    <a:pt x="6296" y="127"/>
                    <a:pt x="6296" y="278"/>
                  </a:cubicBezTo>
                  <a:cubicBezTo>
                    <a:pt x="6296" y="584"/>
                    <a:pt x="6046" y="835"/>
                    <a:pt x="5740" y="835"/>
                  </a:cubicBezTo>
                  <a:cubicBezTo>
                    <a:pt x="5434" y="835"/>
                    <a:pt x="5184" y="584"/>
                    <a:pt x="5184" y="278"/>
                  </a:cubicBezTo>
                  <a:cubicBezTo>
                    <a:pt x="5184" y="127"/>
                    <a:pt x="5060" y="0"/>
                    <a:pt x="4909" y="0"/>
                  </a:cubicBezTo>
                  <a:lnTo>
                    <a:pt x="3842" y="0"/>
                  </a:lnTo>
                  <a:cubicBezTo>
                    <a:pt x="3688" y="0"/>
                    <a:pt x="3564" y="127"/>
                    <a:pt x="3564" y="278"/>
                  </a:cubicBezTo>
                  <a:cubicBezTo>
                    <a:pt x="3564" y="584"/>
                    <a:pt x="3314" y="835"/>
                    <a:pt x="3008" y="835"/>
                  </a:cubicBezTo>
                  <a:cubicBezTo>
                    <a:pt x="2702" y="835"/>
                    <a:pt x="2455" y="584"/>
                    <a:pt x="2455" y="278"/>
                  </a:cubicBezTo>
                  <a:cubicBezTo>
                    <a:pt x="2455" y="127"/>
                    <a:pt x="2328" y="0"/>
                    <a:pt x="21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85" name="Google Shape;19785;p69"/>
            <p:cNvSpPr/>
            <p:nvPr/>
          </p:nvSpPr>
          <p:spPr>
            <a:xfrm>
              <a:off x="6331338" y="2721575"/>
              <a:ext cx="258250" cy="188775"/>
            </a:xfrm>
            <a:custGeom>
              <a:avLst/>
              <a:gdLst/>
              <a:ahLst/>
              <a:cxnLst/>
              <a:rect l="l" t="t" r="r" b="b"/>
              <a:pathLst>
                <a:path w="10330" h="7551" extrusionOk="0">
                  <a:moveTo>
                    <a:pt x="3555" y="3336"/>
                  </a:moveTo>
                  <a:cubicBezTo>
                    <a:pt x="3628" y="3336"/>
                    <a:pt x="3700" y="3358"/>
                    <a:pt x="3762" y="3403"/>
                  </a:cubicBezTo>
                  <a:lnTo>
                    <a:pt x="8151" y="6994"/>
                  </a:lnTo>
                  <a:lnTo>
                    <a:pt x="557" y="6997"/>
                  </a:lnTo>
                  <a:lnTo>
                    <a:pt x="557" y="5687"/>
                  </a:lnTo>
                  <a:lnTo>
                    <a:pt x="3348" y="3403"/>
                  </a:lnTo>
                  <a:cubicBezTo>
                    <a:pt x="3410" y="3358"/>
                    <a:pt x="3482" y="3336"/>
                    <a:pt x="3555" y="3336"/>
                  </a:cubicBezTo>
                  <a:close/>
                  <a:moveTo>
                    <a:pt x="9773" y="556"/>
                  </a:moveTo>
                  <a:lnTo>
                    <a:pt x="9773" y="6997"/>
                  </a:lnTo>
                  <a:lnTo>
                    <a:pt x="9025" y="6997"/>
                  </a:lnTo>
                  <a:lnTo>
                    <a:pt x="4114" y="2973"/>
                  </a:lnTo>
                  <a:cubicBezTo>
                    <a:pt x="3950" y="2844"/>
                    <a:pt x="3753" y="2779"/>
                    <a:pt x="3555" y="2779"/>
                  </a:cubicBezTo>
                  <a:cubicBezTo>
                    <a:pt x="3357" y="2779"/>
                    <a:pt x="3159" y="2844"/>
                    <a:pt x="2995" y="2973"/>
                  </a:cubicBezTo>
                  <a:lnTo>
                    <a:pt x="557" y="4970"/>
                  </a:lnTo>
                  <a:lnTo>
                    <a:pt x="557" y="556"/>
                  </a:lnTo>
                  <a:close/>
                  <a:moveTo>
                    <a:pt x="279" y="0"/>
                  </a:moveTo>
                  <a:cubicBezTo>
                    <a:pt x="124" y="0"/>
                    <a:pt x="1" y="124"/>
                    <a:pt x="1" y="278"/>
                  </a:cubicBezTo>
                  <a:lnTo>
                    <a:pt x="1" y="7272"/>
                  </a:lnTo>
                  <a:cubicBezTo>
                    <a:pt x="1" y="7427"/>
                    <a:pt x="127" y="7550"/>
                    <a:pt x="279" y="7550"/>
                  </a:cubicBezTo>
                  <a:lnTo>
                    <a:pt x="10051" y="7550"/>
                  </a:lnTo>
                  <a:cubicBezTo>
                    <a:pt x="10203" y="7550"/>
                    <a:pt x="10329" y="7427"/>
                    <a:pt x="10329" y="7272"/>
                  </a:cubicBezTo>
                  <a:lnTo>
                    <a:pt x="10329" y="278"/>
                  </a:lnTo>
                  <a:cubicBezTo>
                    <a:pt x="10329" y="124"/>
                    <a:pt x="10203" y="0"/>
                    <a:pt x="1005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86" name="Google Shape;19786;p69"/>
            <p:cNvSpPr/>
            <p:nvPr/>
          </p:nvSpPr>
          <p:spPr>
            <a:xfrm>
              <a:off x="6490438" y="2776800"/>
              <a:ext cx="55250" cy="47350"/>
            </a:xfrm>
            <a:custGeom>
              <a:avLst/>
              <a:gdLst/>
              <a:ahLst/>
              <a:cxnLst/>
              <a:rect l="l" t="t" r="r" b="b"/>
              <a:pathLst>
                <a:path w="2210" h="1894" extrusionOk="0">
                  <a:moveTo>
                    <a:pt x="1262" y="555"/>
                  </a:moveTo>
                  <a:cubicBezTo>
                    <a:pt x="1462" y="555"/>
                    <a:pt x="1654" y="711"/>
                    <a:pt x="1654" y="947"/>
                  </a:cubicBezTo>
                  <a:cubicBezTo>
                    <a:pt x="1654" y="1163"/>
                    <a:pt x="1481" y="1336"/>
                    <a:pt x="1264" y="1336"/>
                  </a:cubicBezTo>
                  <a:cubicBezTo>
                    <a:pt x="915" y="1336"/>
                    <a:pt x="742" y="916"/>
                    <a:pt x="989" y="672"/>
                  </a:cubicBezTo>
                  <a:cubicBezTo>
                    <a:pt x="1069" y="591"/>
                    <a:pt x="1166" y="555"/>
                    <a:pt x="1262" y="555"/>
                  </a:cubicBezTo>
                  <a:close/>
                  <a:moveTo>
                    <a:pt x="1264" y="1"/>
                  </a:moveTo>
                  <a:cubicBezTo>
                    <a:pt x="421" y="1"/>
                    <a:pt x="0" y="1018"/>
                    <a:pt x="597" y="1614"/>
                  </a:cubicBezTo>
                  <a:cubicBezTo>
                    <a:pt x="789" y="1807"/>
                    <a:pt x="1026" y="1894"/>
                    <a:pt x="1258" y="1894"/>
                  </a:cubicBezTo>
                  <a:cubicBezTo>
                    <a:pt x="1744" y="1894"/>
                    <a:pt x="2210" y="1517"/>
                    <a:pt x="2210" y="947"/>
                  </a:cubicBezTo>
                  <a:cubicBezTo>
                    <a:pt x="2210" y="424"/>
                    <a:pt x="1787" y="1"/>
                    <a:pt x="126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87" name="Google Shape;19787;p69"/>
            <p:cNvSpPr/>
            <p:nvPr/>
          </p:nvSpPr>
          <p:spPr>
            <a:xfrm>
              <a:off x="6512688" y="2749300"/>
              <a:ext cx="49400" cy="13950"/>
            </a:xfrm>
            <a:custGeom>
              <a:avLst/>
              <a:gdLst/>
              <a:ahLst/>
              <a:cxnLst/>
              <a:rect l="l" t="t" r="r" b="b"/>
              <a:pathLst>
                <a:path w="1976" h="558" extrusionOk="0">
                  <a:moveTo>
                    <a:pt x="1696" y="0"/>
                  </a:moveTo>
                  <a:cubicBezTo>
                    <a:pt x="1692" y="0"/>
                    <a:pt x="1688" y="1"/>
                    <a:pt x="1685" y="1"/>
                  </a:cubicBezTo>
                  <a:lnTo>
                    <a:pt x="269" y="1"/>
                  </a:lnTo>
                  <a:cubicBezTo>
                    <a:pt x="121" y="7"/>
                    <a:pt x="0" y="131"/>
                    <a:pt x="0" y="279"/>
                  </a:cubicBezTo>
                  <a:cubicBezTo>
                    <a:pt x="0" y="430"/>
                    <a:pt x="121" y="551"/>
                    <a:pt x="269" y="557"/>
                  </a:cubicBezTo>
                  <a:lnTo>
                    <a:pt x="1685" y="557"/>
                  </a:lnTo>
                  <a:cubicBezTo>
                    <a:pt x="1688" y="557"/>
                    <a:pt x="1692" y="557"/>
                    <a:pt x="1696" y="557"/>
                  </a:cubicBezTo>
                  <a:cubicBezTo>
                    <a:pt x="1848" y="557"/>
                    <a:pt x="1975" y="433"/>
                    <a:pt x="1975" y="279"/>
                  </a:cubicBezTo>
                  <a:cubicBezTo>
                    <a:pt x="1975" y="125"/>
                    <a:pt x="1848" y="0"/>
                    <a:pt x="169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88" name="Google Shape;19788;p69"/>
            <p:cNvSpPr/>
            <p:nvPr/>
          </p:nvSpPr>
          <p:spPr>
            <a:xfrm>
              <a:off x="6492138" y="2749300"/>
              <a:ext cx="14550" cy="13950"/>
            </a:xfrm>
            <a:custGeom>
              <a:avLst/>
              <a:gdLst/>
              <a:ahLst/>
              <a:cxnLst/>
              <a:rect l="l" t="t" r="r" b="b"/>
              <a:pathLst>
                <a:path w="582" h="558" extrusionOk="0">
                  <a:moveTo>
                    <a:pt x="277" y="0"/>
                  </a:moveTo>
                  <a:cubicBezTo>
                    <a:pt x="124" y="0"/>
                    <a:pt x="0" y="125"/>
                    <a:pt x="0" y="279"/>
                  </a:cubicBezTo>
                  <a:cubicBezTo>
                    <a:pt x="0" y="433"/>
                    <a:pt x="124" y="557"/>
                    <a:pt x="277" y="557"/>
                  </a:cubicBezTo>
                  <a:cubicBezTo>
                    <a:pt x="280" y="557"/>
                    <a:pt x="284" y="557"/>
                    <a:pt x="288" y="557"/>
                  </a:cubicBezTo>
                  <a:lnTo>
                    <a:pt x="294" y="557"/>
                  </a:lnTo>
                  <a:cubicBezTo>
                    <a:pt x="298" y="557"/>
                    <a:pt x="301" y="557"/>
                    <a:pt x="305" y="557"/>
                  </a:cubicBezTo>
                  <a:cubicBezTo>
                    <a:pt x="457" y="557"/>
                    <a:pt x="581" y="433"/>
                    <a:pt x="581" y="279"/>
                  </a:cubicBezTo>
                  <a:cubicBezTo>
                    <a:pt x="581" y="125"/>
                    <a:pt x="457" y="0"/>
                    <a:pt x="305" y="0"/>
                  </a:cubicBezTo>
                  <a:cubicBezTo>
                    <a:pt x="301" y="0"/>
                    <a:pt x="298" y="1"/>
                    <a:pt x="294" y="1"/>
                  </a:cubicBezTo>
                  <a:lnTo>
                    <a:pt x="288" y="1"/>
                  </a:lnTo>
                  <a:cubicBezTo>
                    <a:pt x="284" y="1"/>
                    <a:pt x="280" y="0"/>
                    <a:pt x="2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89" name="Google Shape;19789;p69"/>
            <p:cNvSpPr/>
            <p:nvPr/>
          </p:nvSpPr>
          <p:spPr>
            <a:xfrm>
              <a:off x="6361563" y="2867200"/>
              <a:ext cx="49300" cy="13950"/>
            </a:xfrm>
            <a:custGeom>
              <a:avLst/>
              <a:gdLst/>
              <a:ahLst/>
              <a:cxnLst/>
              <a:rect l="l" t="t" r="r" b="b"/>
              <a:pathLst>
                <a:path w="1972" h="558" extrusionOk="0">
                  <a:moveTo>
                    <a:pt x="1696" y="1"/>
                  </a:moveTo>
                  <a:cubicBezTo>
                    <a:pt x="1692" y="1"/>
                    <a:pt x="1688" y="1"/>
                    <a:pt x="1684" y="1"/>
                  </a:cubicBezTo>
                  <a:lnTo>
                    <a:pt x="266" y="1"/>
                  </a:lnTo>
                  <a:cubicBezTo>
                    <a:pt x="118" y="7"/>
                    <a:pt x="0" y="131"/>
                    <a:pt x="0" y="279"/>
                  </a:cubicBezTo>
                  <a:cubicBezTo>
                    <a:pt x="0" y="427"/>
                    <a:pt x="118" y="551"/>
                    <a:pt x="266" y="557"/>
                  </a:cubicBezTo>
                  <a:lnTo>
                    <a:pt x="1684" y="557"/>
                  </a:lnTo>
                  <a:cubicBezTo>
                    <a:pt x="1688" y="557"/>
                    <a:pt x="1692" y="557"/>
                    <a:pt x="1696" y="557"/>
                  </a:cubicBezTo>
                  <a:cubicBezTo>
                    <a:pt x="1848" y="557"/>
                    <a:pt x="1972" y="433"/>
                    <a:pt x="1972" y="279"/>
                  </a:cubicBezTo>
                  <a:cubicBezTo>
                    <a:pt x="1972" y="125"/>
                    <a:pt x="1848" y="1"/>
                    <a:pt x="16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90" name="Google Shape;19790;p69"/>
            <p:cNvSpPr/>
            <p:nvPr/>
          </p:nvSpPr>
          <p:spPr>
            <a:xfrm>
              <a:off x="6416413" y="2867200"/>
              <a:ext cx="14000" cy="13950"/>
            </a:xfrm>
            <a:custGeom>
              <a:avLst/>
              <a:gdLst/>
              <a:ahLst/>
              <a:cxnLst/>
              <a:rect l="l" t="t" r="r" b="b"/>
              <a:pathLst>
                <a:path w="560" h="558" extrusionOk="0">
                  <a:moveTo>
                    <a:pt x="277" y="1"/>
                  </a:moveTo>
                  <a:cubicBezTo>
                    <a:pt x="124" y="1"/>
                    <a:pt x="0" y="125"/>
                    <a:pt x="0" y="279"/>
                  </a:cubicBezTo>
                  <a:cubicBezTo>
                    <a:pt x="0" y="433"/>
                    <a:pt x="124" y="557"/>
                    <a:pt x="277" y="557"/>
                  </a:cubicBezTo>
                  <a:cubicBezTo>
                    <a:pt x="280" y="557"/>
                    <a:pt x="284" y="557"/>
                    <a:pt x="288" y="557"/>
                  </a:cubicBezTo>
                  <a:lnTo>
                    <a:pt x="294" y="557"/>
                  </a:lnTo>
                  <a:cubicBezTo>
                    <a:pt x="442" y="551"/>
                    <a:pt x="560" y="427"/>
                    <a:pt x="560" y="279"/>
                  </a:cubicBezTo>
                  <a:cubicBezTo>
                    <a:pt x="560" y="131"/>
                    <a:pt x="442" y="7"/>
                    <a:pt x="294" y="1"/>
                  </a:cubicBezTo>
                  <a:lnTo>
                    <a:pt x="288" y="1"/>
                  </a:lnTo>
                  <a:cubicBezTo>
                    <a:pt x="284" y="1"/>
                    <a:pt x="280" y="1"/>
                    <a:pt x="2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791" name="Google Shape;19791;p69"/>
          <p:cNvGrpSpPr/>
          <p:nvPr/>
        </p:nvGrpSpPr>
        <p:grpSpPr>
          <a:xfrm>
            <a:off x="5532663" y="2681300"/>
            <a:ext cx="355750" cy="269325"/>
            <a:chOff x="5532663" y="2681300"/>
            <a:chExt cx="355750" cy="269325"/>
          </a:xfrm>
        </p:grpSpPr>
        <p:sp>
          <p:nvSpPr>
            <p:cNvPr id="19792" name="Google Shape;19792;p69"/>
            <p:cNvSpPr/>
            <p:nvPr/>
          </p:nvSpPr>
          <p:spPr>
            <a:xfrm>
              <a:off x="5616013" y="2709125"/>
              <a:ext cx="14100" cy="13875"/>
            </a:xfrm>
            <a:custGeom>
              <a:avLst/>
              <a:gdLst/>
              <a:ahLst/>
              <a:cxnLst/>
              <a:rect l="l" t="t" r="r" b="b"/>
              <a:pathLst>
                <a:path w="564" h="555" extrusionOk="0">
                  <a:moveTo>
                    <a:pt x="287" y="0"/>
                  </a:moveTo>
                  <a:cubicBezTo>
                    <a:pt x="284" y="0"/>
                    <a:pt x="280" y="0"/>
                    <a:pt x="276" y="1"/>
                  </a:cubicBezTo>
                  <a:lnTo>
                    <a:pt x="270" y="1"/>
                  </a:lnTo>
                  <a:cubicBezTo>
                    <a:pt x="118" y="4"/>
                    <a:pt x="1" y="127"/>
                    <a:pt x="1" y="276"/>
                  </a:cubicBezTo>
                  <a:cubicBezTo>
                    <a:pt x="1" y="427"/>
                    <a:pt x="118" y="548"/>
                    <a:pt x="270" y="554"/>
                  </a:cubicBezTo>
                  <a:lnTo>
                    <a:pt x="276" y="554"/>
                  </a:lnTo>
                  <a:cubicBezTo>
                    <a:pt x="280" y="554"/>
                    <a:pt x="283" y="554"/>
                    <a:pt x="287" y="554"/>
                  </a:cubicBezTo>
                  <a:cubicBezTo>
                    <a:pt x="440" y="554"/>
                    <a:pt x="563" y="430"/>
                    <a:pt x="563" y="276"/>
                  </a:cubicBezTo>
                  <a:cubicBezTo>
                    <a:pt x="563" y="122"/>
                    <a:pt x="440" y="0"/>
                    <a:pt x="2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93" name="Google Shape;19793;p69"/>
            <p:cNvSpPr/>
            <p:nvPr/>
          </p:nvSpPr>
          <p:spPr>
            <a:xfrm>
              <a:off x="5560163" y="2709125"/>
              <a:ext cx="49325" cy="13875"/>
            </a:xfrm>
            <a:custGeom>
              <a:avLst/>
              <a:gdLst/>
              <a:ahLst/>
              <a:cxnLst/>
              <a:rect l="l" t="t" r="r" b="b"/>
              <a:pathLst>
                <a:path w="1973" h="555" extrusionOk="0">
                  <a:moveTo>
                    <a:pt x="277" y="0"/>
                  </a:moveTo>
                  <a:cubicBezTo>
                    <a:pt x="124" y="0"/>
                    <a:pt x="1" y="122"/>
                    <a:pt x="1" y="276"/>
                  </a:cubicBezTo>
                  <a:cubicBezTo>
                    <a:pt x="1" y="430"/>
                    <a:pt x="124" y="554"/>
                    <a:pt x="277" y="554"/>
                  </a:cubicBezTo>
                  <a:cubicBezTo>
                    <a:pt x="281" y="554"/>
                    <a:pt x="284" y="554"/>
                    <a:pt x="288" y="554"/>
                  </a:cubicBezTo>
                  <a:lnTo>
                    <a:pt x="1703" y="554"/>
                  </a:lnTo>
                  <a:cubicBezTo>
                    <a:pt x="1852" y="548"/>
                    <a:pt x="1972" y="427"/>
                    <a:pt x="1972" y="276"/>
                  </a:cubicBezTo>
                  <a:cubicBezTo>
                    <a:pt x="1972" y="127"/>
                    <a:pt x="1852" y="4"/>
                    <a:pt x="1703" y="1"/>
                  </a:cubicBezTo>
                  <a:lnTo>
                    <a:pt x="288" y="1"/>
                  </a:lnTo>
                  <a:cubicBezTo>
                    <a:pt x="284" y="0"/>
                    <a:pt x="280" y="0"/>
                    <a:pt x="2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94" name="Google Shape;19794;p69"/>
            <p:cNvSpPr/>
            <p:nvPr/>
          </p:nvSpPr>
          <p:spPr>
            <a:xfrm>
              <a:off x="5655738" y="2849500"/>
              <a:ext cx="14100" cy="13950"/>
            </a:xfrm>
            <a:custGeom>
              <a:avLst/>
              <a:gdLst/>
              <a:ahLst/>
              <a:cxnLst/>
              <a:rect l="l" t="t" r="r" b="b"/>
              <a:pathLst>
                <a:path w="564" h="558" extrusionOk="0">
                  <a:moveTo>
                    <a:pt x="287" y="1"/>
                  </a:moveTo>
                  <a:cubicBezTo>
                    <a:pt x="283" y="1"/>
                    <a:pt x="279" y="1"/>
                    <a:pt x="276" y="1"/>
                  </a:cubicBezTo>
                  <a:lnTo>
                    <a:pt x="269" y="1"/>
                  </a:lnTo>
                  <a:cubicBezTo>
                    <a:pt x="121" y="7"/>
                    <a:pt x="1" y="131"/>
                    <a:pt x="1" y="279"/>
                  </a:cubicBezTo>
                  <a:cubicBezTo>
                    <a:pt x="1" y="428"/>
                    <a:pt x="121" y="551"/>
                    <a:pt x="269" y="557"/>
                  </a:cubicBezTo>
                  <a:lnTo>
                    <a:pt x="276" y="557"/>
                  </a:lnTo>
                  <a:cubicBezTo>
                    <a:pt x="279" y="558"/>
                    <a:pt x="283" y="558"/>
                    <a:pt x="287" y="558"/>
                  </a:cubicBezTo>
                  <a:cubicBezTo>
                    <a:pt x="439" y="558"/>
                    <a:pt x="563" y="433"/>
                    <a:pt x="563" y="279"/>
                  </a:cubicBezTo>
                  <a:cubicBezTo>
                    <a:pt x="563" y="125"/>
                    <a:pt x="439" y="1"/>
                    <a:pt x="2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95" name="Google Shape;19795;p69"/>
            <p:cNvSpPr/>
            <p:nvPr/>
          </p:nvSpPr>
          <p:spPr>
            <a:xfrm>
              <a:off x="5675363" y="2849500"/>
              <a:ext cx="49325" cy="13950"/>
            </a:xfrm>
            <a:custGeom>
              <a:avLst/>
              <a:gdLst/>
              <a:ahLst/>
              <a:cxnLst/>
              <a:rect l="l" t="t" r="r" b="b"/>
              <a:pathLst>
                <a:path w="1973" h="558" extrusionOk="0">
                  <a:moveTo>
                    <a:pt x="280" y="1"/>
                  </a:moveTo>
                  <a:cubicBezTo>
                    <a:pt x="127" y="1"/>
                    <a:pt x="1" y="125"/>
                    <a:pt x="1" y="279"/>
                  </a:cubicBezTo>
                  <a:cubicBezTo>
                    <a:pt x="1" y="433"/>
                    <a:pt x="127" y="558"/>
                    <a:pt x="280" y="558"/>
                  </a:cubicBezTo>
                  <a:cubicBezTo>
                    <a:pt x="284" y="558"/>
                    <a:pt x="287" y="558"/>
                    <a:pt x="291" y="557"/>
                  </a:cubicBezTo>
                  <a:lnTo>
                    <a:pt x="1707" y="557"/>
                  </a:lnTo>
                  <a:cubicBezTo>
                    <a:pt x="1855" y="551"/>
                    <a:pt x="1972" y="428"/>
                    <a:pt x="1972" y="279"/>
                  </a:cubicBezTo>
                  <a:cubicBezTo>
                    <a:pt x="1972" y="131"/>
                    <a:pt x="1855" y="7"/>
                    <a:pt x="1707" y="1"/>
                  </a:cubicBezTo>
                  <a:lnTo>
                    <a:pt x="291" y="1"/>
                  </a:lnTo>
                  <a:cubicBezTo>
                    <a:pt x="287" y="1"/>
                    <a:pt x="284" y="1"/>
                    <a:pt x="2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96" name="Google Shape;19796;p69"/>
            <p:cNvSpPr/>
            <p:nvPr/>
          </p:nvSpPr>
          <p:spPr>
            <a:xfrm>
              <a:off x="5532663" y="2681300"/>
              <a:ext cx="355750" cy="269325"/>
            </a:xfrm>
            <a:custGeom>
              <a:avLst/>
              <a:gdLst/>
              <a:ahLst/>
              <a:cxnLst/>
              <a:rect l="l" t="t" r="r" b="b"/>
              <a:pathLst>
                <a:path w="14230" h="10773" extrusionOk="0">
                  <a:moveTo>
                    <a:pt x="11837" y="557"/>
                  </a:moveTo>
                  <a:cubicBezTo>
                    <a:pt x="11955" y="557"/>
                    <a:pt x="12050" y="653"/>
                    <a:pt x="12050" y="771"/>
                  </a:cubicBezTo>
                  <a:lnTo>
                    <a:pt x="12050" y="1735"/>
                  </a:lnTo>
                  <a:cubicBezTo>
                    <a:pt x="12054" y="2087"/>
                    <a:pt x="11853" y="2405"/>
                    <a:pt x="11534" y="2557"/>
                  </a:cubicBezTo>
                  <a:lnTo>
                    <a:pt x="11519" y="2566"/>
                  </a:lnTo>
                  <a:lnTo>
                    <a:pt x="6756" y="5314"/>
                  </a:lnTo>
                  <a:cubicBezTo>
                    <a:pt x="6616" y="5394"/>
                    <a:pt x="6459" y="5435"/>
                    <a:pt x="6303" y="5435"/>
                  </a:cubicBezTo>
                  <a:cubicBezTo>
                    <a:pt x="6142" y="5435"/>
                    <a:pt x="5981" y="5392"/>
                    <a:pt x="5838" y="5308"/>
                  </a:cubicBezTo>
                  <a:lnTo>
                    <a:pt x="1011" y="2523"/>
                  </a:lnTo>
                  <a:cubicBezTo>
                    <a:pt x="730" y="2359"/>
                    <a:pt x="557" y="2059"/>
                    <a:pt x="557" y="1735"/>
                  </a:cubicBezTo>
                  <a:cubicBezTo>
                    <a:pt x="557" y="1722"/>
                    <a:pt x="557" y="1710"/>
                    <a:pt x="553" y="1698"/>
                  </a:cubicBezTo>
                  <a:lnTo>
                    <a:pt x="553" y="771"/>
                  </a:lnTo>
                  <a:cubicBezTo>
                    <a:pt x="553" y="653"/>
                    <a:pt x="649" y="557"/>
                    <a:pt x="767" y="557"/>
                  </a:cubicBezTo>
                  <a:close/>
                  <a:moveTo>
                    <a:pt x="12050" y="2884"/>
                  </a:moveTo>
                  <a:lnTo>
                    <a:pt x="12050" y="6306"/>
                  </a:lnTo>
                  <a:lnTo>
                    <a:pt x="11680" y="5610"/>
                  </a:lnTo>
                  <a:cubicBezTo>
                    <a:pt x="11629" y="5513"/>
                    <a:pt x="11533" y="5464"/>
                    <a:pt x="11437" y="5464"/>
                  </a:cubicBezTo>
                  <a:cubicBezTo>
                    <a:pt x="11340" y="5464"/>
                    <a:pt x="11244" y="5513"/>
                    <a:pt x="11191" y="5610"/>
                  </a:cubicBezTo>
                  <a:lnTo>
                    <a:pt x="10848" y="6256"/>
                  </a:lnTo>
                  <a:lnTo>
                    <a:pt x="9025" y="4646"/>
                  </a:lnTo>
                  <a:lnTo>
                    <a:pt x="11788" y="3054"/>
                  </a:lnTo>
                  <a:cubicBezTo>
                    <a:pt x="11880" y="3008"/>
                    <a:pt x="11970" y="2952"/>
                    <a:pt x="12050" y="2884"/>
                  </a:cubicBezTo>
                  <a:close/>
                  <a:moveTo>
                    <a:pt x="553" y="2881"/>
                  </a:moveTo>
                  <a:cubicBezTo>
                    <a:pt x="612" y="2928"/>
                    <a:pt x="671" y="2968"/>
                    <a:pt x="733" y="3005"/>
                  </a:cubicBezTo>
                  <a:lnTo>
                    <a:pt x="3641" y="4680"/>
                  </a:lnTo>
                  <a:lnTo>
                    <a:pt x="553" y="7397"/>
                  </a:lnTo>
                  <a:lnTo>
                    <a:pt x="553" y="2881"/>
                  </a:lnTo>
                  <a:close/>
                  <a:moveTo>
                    <a:pt x="8515" y="4940"/>
                  </a:moveTo>
                  <a:lnTo>
                    <a:pt x="10579" y="6760"/>
                  </a:lnTo>
                  <a:lnTo>
                    <a:pt x="10446" y="7007"/>
                  </a:lnTo>
                  <a:lnTo>
                    <a:pt x="8889" y="7282"/>
                  </a:lnTo>
                  <a:cubicBezTo>
                    <a:pt x="8669" y="7323"/>
                    <a:pt x="8583" y="7588"/>
                    <a:pt x="8737" y="7749"/>
                  </a:cubicBezTo>
                  <a:lnTo>
                    <a:pt x="8824" y="7839"/>
                  </a:lnTo>
                  <a:lnTo>
                    <a:pt x="890" y="7839"/>
                  </a:lnTo>
                  <a:lnTo>
                    <a:pt x="4148" y="4974"/>
                  </a:lnTo>
                  <a:lnTo>
                    <a:pt x="5557" y="5787"/>
                  </a:lnTo>
                  <a:cubicBezTo>
                    <a:pt x="5787" y="5923"/>
                    <a:pt x="6044" y="5991"/>
                    <a:pt x="6302" y="5991"/>
                  </a:cubicBezTo>
                  <a:cubicBezTo>
                    <a:pt x="6554" y="5991"/>
                    <a:pt x="6805" y="5926"/>
                    <a:pt x="7031" y="5796"/>
                  </a:cubicBezTo>
                  <a:lnTo>
                    <a:pt x="8515" y="4940"/>
                  </a:lnTo>
                  <a:close/>
                  <a:moveTo>
                    <a:pt x="11435" y="6334"/>
                  </a:moveTo>
                  <a:lnTo>
                    <a:pt x="11998" y="7391"/>
                  </a:lnTo>
                  <a:cubicBezTo>
                    <a:pt x="12038" y="7465"/>
                    <a:pt x="12109" y="7517"/>
                    <a:pt x="12193" y="7533"/>
                  </a:cubicBezTo>
                  <a:lnTo>
                    <a:pt x="13373" y="7740"/>
                  </a:lnTo>
                  <a:lnTo>
                    <a:pt x="12542" y="8599"/>
                  </a:lnTo>
                  <a:cubicBezTo>
                    <a:pt x="12480" y="8661"/>
                    <a:pt x="12452" y="8747"/>
                    <a:pt x="12465" y="8831"/>
                  </a:cubicBezTo>
                  <a:lnTo>
                    <a:pt x="12632" y="10014"/>
                  </a:lnTo>
                  <a:lnTo>
                    <a:pt x="11559" y="9492"/>
                  </a:lnTo>
                  <a:cubicBezTo>
                    <a:pt x="11520" y="9474"/>
                    <a:pt x="11479" y="9464"/>
                    <a:pt x="11437" y="9464"/>
                  </a:cubicBezTo>
                  <a:cubicBezTo>
                    <a:pt x="11395" y="9464"/>
                    <a:pt x="11354" y="9474"/>
                    <a:pt x="11315" y="9492"/>
                  </a:cubicBezTo>
                  <a:lnTo>
                    <a:pt x="10239" y="10014"/>
                  </a:lnTo>
                  <a:lnTo>
                    <a:pt x="10239" y="10014"/>
                  </a:lnTo>
                  <a:lnTo>
                    <a:pt x="10406" y="8831"/>
                  </a:lnTo>
                  <a:cubicBezTo>
                    <a:pt x="10419" y="8747"/>
                    <a:pt x="10391" y="8661"/>
                    <a:pt x="10332" y="8599"/>
                  </a:cubicBezTo>
                  <a:lnTo>
                    <a:pt x="9501" y="7740"/>
                  </a:lnTo>
                  <a:lnTo>
                    <a:pt x="10678" y="7533"/>
                  </a:lnTo>
                  <a:cubicBezTo>
                    <a:pt x="10762" y="7517"/>
                    <a:pt x="10833" y="7465"/>
                    <a:pt x="10873" y="7391"/>
                  </a:cubicBezTo>
                  <a:lnTo>
                    <a:pt x="11435" y="6334"/>
                  </a:lnTo>
                  <a:close/>
                  <a:moveTo>
                    <a:pt x="767" y="1"/>
                  </a:moveTo>
                  <a:cubicBezTo>
                    <a:pt x="343" y="4"/>
                    <a:pt x="0" y="347"/>
                    <a:pt x="0" y="771"/>
                  </a:cubicBezTo>
                  <a:lnTo>
                    <a:pt x="0" y="7629"/>
                  </a:lnTo>
                  <a:cubicBezTo>
                    <a:pt x="0" y="8052"/>
                    <a:pt x="343" y="8395"/>
                    <a:pt x="767" y="8395"/>
                  </a:cubicBezTo>
                  <a:lnTo>
                    <a:pt x="9362" y="8395"/>
                  </a:lnTo>
                  <a:lnTo>
                    <a:pt x="9838" y="8889"/>
                  </a:lnTo>
                  <a:lnTo>
                    <a:pt x="9618" y="10456"/>
                  </a:lnTo>
                  <a:cubicBezTo>
                    <a:pt x="9594" y="10631"/>
                    <a:pt x="9734" y="10773"/>
                    <a:pt x="9894" y="10773"/>
                  </a:cubicBezTo>
                  <a:cubicBezTo>
                    <a:pt x="9934" y="10773"/>
                    <a:pt x="9976" y="10764"/>
                    <a:pt x="10017" y="10744"/>
                  </a:cubicBezTo>
                  <a:lnTo>
                    <a:pt x="11439" y="10048"/>
                  </a:lnTo>
                  <a:lnTo>
                    <a:pt x="12860" y="10744"/>
                  </a:lnTo>
                  <a:cubicBezTo>
                    <a:pt x="12900" y="10763"/>
                    <a:pt x="12942" y="10772"/>
                    <a:pt x="12981" y="10772"/>
                  </a:cubicBezTo>
                  <a:cubicBezTo>
                    <a:pt x="13141" y="10772"/>
                    <a:pt x="13281" y="10631"/>
                    <a:pt x="13256" y="10453"/>
                  </a:cubicBezTo>
                  <a:lnTo>
                    <a:pt x="13036" y="8886"/>
                  </a:lnTo>
                  <a:lnTo>
                    <a:pt x="14137" y="7749"/>
                  </a:lnTo>
                  <a:cubicBezTo>
                    <a:pt x="14205" y="7675"/>
                    <a:pt x="14229" y="7567"/>
                    <a:pt x="14198" y="7471"/>
                  </a:cubicBezTo>
                  <a:cubicBezTo>
                    <a:pt x="14168" y="7372"/>
                    <a:pt x="14084" y="7301"/>
                    <a:pt x="13982" y="7282"/>
                  </a:cubicBezTo>
                  <a:lnTo>
                    <a:pt x="12607" y="7041"/>
                  </a:lnTo>
                  <a:lnTo>
                    <a:pt x="12607" y="771"/>
                  </a:lnTo>
                  <a:cubicBezTo>
                    <a:pt x="12607" y="347"/>
                    <a:pt x="12261" y="4"/>
                    <a:pt x="1183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797" name="Google Shape;19797;p69"/>
          <p:cNvGrpSpPr/>
          <p:nvPr/>
        </p:nvGrpSpPr>
        <p:grpSpPr>
          <a:xfrm>
            <a:off x="4776863" y="2652875"/>
            <a:ext cx="355275" cy="326150"/>
            <a:chOff x="4776863" y="2652875"/>
            <a:chExt cx="355275" cy="326150"/>
          </a:xfrm>
        </p:grpSpPr>
        <p:sp>
          <p:nvSpPr>
            <p:cNvPr id="19798" name="Google Shape;19798;p69"/>
            <p:cNvSpPr/>
            <p:nvPr/>
          </p:nvSpPr>
          <p:spPr>
            <a:xfrm>
              <a:off x="4776863" y="2652875"/>
              <a:ext cx="355275" cy="326150"/>
            </a:xfrm>
            <a:custGeom>
              <a:avLst/>
              <a:gdLst/>
              <a:ahLst/>
              <a:cxnLst/>
              <a:rect l="l" t="t" r="r" b="b"/>
              <a:pathLst>
                <a:path w="14211" h="13046" extrusionOk="0">
                  <a:moveTo>
                    <a:pt x="7105" y="2774"/>
                  </a:moveTo>
                  <a:cubicBezTo>
                    <a:pt x="8068" y="2774"/>
                    <a:pt x="9031" y="3144"/>
                    <a:pt x="9763" y="3882"/>
                  </a:cubicBezTo>
                  <a:lnTo>
                    <a:pt x="4447" y="3882"/>
                  </a:lnTo>
                  <a:cubicBezTo>
                    <a:pt x="5180" y="3144"/>
                    <a:pt x="6143" y="2774"/>
                    <a:pt x="7105" y="2774"/>
                  </a:cubicBezTo>
                  <a:close/>
                  <a:moveTo>
                    <a:pt x="7122" y="554"/>
                  </a:moveTo>
                  <a:cubicBezTo>
                    <a:pt x="9390" y="554"/>
                    <a:pt x="11459" y="1844"/>
                    <a:pt x="12461" y="3882"/>
                  </a:cubicBezTo>
                  <a:lnTo>
                    <a:pt x="10502" y="3882"/>
                  </a:lnTo>
                  <a:cubicBezTo>
                    <a:pt x="9641" y="2774"/>
                    <a:pt x="8373" y="2220"/>
                    <a:pt x="7105" y="2220"/>
                  </a:cubicBezTo>
                  <a:cubicBezTo>
                    <a:pt x="5837" y="2220"/>
                    <a:pt x="4570" y="2774"/>
                    <a:pt x="3709" y="3882"/>
                  </a:cubicBezTo>
                  <a:lnTo>
                    <a:pt x="3029" y="3882"/>
                  </a:lnTo>
                  <a:cubicBezTo>
                    <a:pt x="3945" y="2467"/>
                    <a:pt x="5497" y="1664"/>
                    <a:pt x="7107" y="1664"/>
                  </a:cubicBezTo>
                  <a:cubicBezTo>
                    <a:pt x="7686" y="1664"/>
                    <a:pt x="8272" y="1768"/>
                    <a:pt x="8839" y="1985"/>
                  </a:cubicBezTo>
                  <a:cubicBezTo>
                    <a:pt x="8874" y="1999"/>
                    <a:pt x="8909" y="2005"/>
                    <a:pt x="8944" y="2005"/>
                  </a:cubicBezTo>
                  <a:cubicBezTo>
                    <a:pt x="9056" y="2005"/>
                    <a:pt x="9161" y="1938"/>
                    <a:pt x="9204" y="1827"/>
                  </a:cubicBezTo>
                  <a:cubicBezTo>
                    <a:pt x="9259" y="1682"/>
                    <a:pt x="9185" y="1518"/>
                    <a:pt x="9037" y="1466"/>
                  </a:cubicBezTo>
                  <a:cubicBezTo>
                    <a:pt x="8405" y="1224"/>
                    <a:pt x="7753" y="1109"/>
                    <a:pt x="7109" y="1109"/>
                  </a:cubicBezTo>
                  <a:cubicBezTo>
                    <a:pt x="5196" y="1109"/>
                    <a:pt x="3360" y="2127"/>
                    <a:pt x="2380" y="3882"/>
                  </a:cubicBezTo>
                  <a:lnTo>
                    <a:pt x="1752" y="3882"/>
                  </a:lnTo>
                  <a:cubicBezTo>
                    <a:pt x="2753" y="1842"/>
                    <a:pt x="4826" y="554"/>
                    <a:pt x="7097" y="554"/>
                  </a:cubicBezTo>
                  <a:cubicBezTo>
                    <a:pt x="7100" y="554"/>
                    <a:pt x="7103" y="554"/>
                    <a:pt x="7105" y="554"/>
                  </a:cubicBezTo>
                  <a:cubicBezTo>
                    <a:pt x="7111" y="554"/>
                    <a:pt x="7116" y="554"/>
                    <a:pt x="7122" y="554"/>
                  </a:cubicBezTo>
                  <a:close/>
                  <a:moveTo>
                    <a:pt x="13515" y="4439"/>
                  </a:moveTo>
                  <a:cubicBezTo>
                    <a:pt x="13593" y="4442"/>
                    <a:pt x="13654" y="4504"/>
                    <a:pt x="13657" y="4581"/>
                  </a:cubicBezTo>
                  <a:lnTo>
                    <a:pt x="13657" y="8469"/>
                  </a:lnTo>
                  <a:cubicBezTo>
                    <a:pt x="13657" y="8546"/>
                    <a:pt x="13596" y="8608"/>
                    <a:pt x="13515" y="8611"/>
                  </a:cubicBezTo>
                  <a:lnTo>
                    <a:pt x="699" y="8611"/>
                  </a:lnTo>
                  <a:cubicBezTo>
                    <a:pt x="618" y="8611"/>
                    <a:pt x="556" y="8546"/>
                    <a:pt x="556" y="8469"/>
                  </a:cubicBezTo>
                  <a:lnTo>
                    <a:pt x="556" y="4581"/>
                  </a:lnTo>
                  <a:cubicBezTo>
                    <a:pt x="556" y="4504"/>
                    <a:pt x="618" y="4442"/>
                    <a:pt x="699" y="4439"/>
                  </a:cubicBezTo>
                  <a:close/>
                  <a:moveTo>
                    <a:pt x="9766" y="9164"/>
                  </a:moveTo>
                  <a:cubicBezTo>
                    <a:pt x="9034" y="9903"/>
                    <a:pt x="8070" y="10272"/>
                    <a:pt x="7107" y="10272"/>
                  </a:cubicBezTo>
                  <a:cubicBezTo>
                    <a:pt x="6143" y="10272"/>
                    <a:pt x="5180" y="9903"/>
                    <a:pt x="4447" y="9164"/>
                  </a:cubicBezTo>
                  <a:close/>
                  <a:moveTo>
                    <a:pt x="7105" y="12493"/>
                  </a:moveTo>
                  <a:cubicBezTo>
                    <a:pt x="7106" y="12493"/>
                    <a:pt x="7106" y="12493"/>
                    <a:pt x="7107" y="12493"/>
                  </a:cubicBezTo>
                  <a:lnTo>
                    <a:pt x="7107" y="12493"/>
                  </a:lnTo>
                  <a:cubicBezTo>
                    <a:pt x="7107" y="12493"/>
                    <a:pt x="7108" y="12493"/>
                    <a:pt x="7108" y="12493"/>
                  </a:cubicBezTo>
                  <a:close/>
                  <a:moveTo>
                    <a:pt x="12461" y="9164"/>
                  </a:moveTo>
                  <a:cubicBezTo>
                    <a:pt x="11462" y="11202"/>
                    <a:pt x="9390" y="12493"/>
                    <a:pt x="7122" y="12493"/>
                  </a:cubicBezTo>
                  <a:cubicBezTo>
                    <a:pt x="7117" y="12493"/>
                    <a:pt x="7112" y="12493"/>
                    <a:pt x="7107" y="12493"/>
                  </a:cubicBezTo>
                  <a:lnTo>
                    <a:pt x="7107" y="12493"/>
                  </a:lnTo>
                  <a:cubicBezTo>
                    <a:pt x="7102" y="12493"/>
                    <a:pt x="7097" y="12493"/>
                    <a:pt x="7092" y="12493"/>
                  </a:cubicBezTo>
                  <a:cubicBezTo>
                    <a:pt x="4824" y="12493"/>
                    <a:pt x="2751" y="11202"/>
                    <a:pt x="1752" y="9164"/>
                  </a:cubicBezTo>
                  <a:lnTo>
                    <a:pt x="3709" y="9164"/>
                  </a:lnTo>
                  <a:cubicBezTo>
                    <a:pt x="4525" y="10212"/>
                    <a:pt x="5779" y="10827"/>
                    <a:pt x="7108" y="10827"/>
                  </a:cubicBezTo>
                  <a:cubicBezTo>
                    <a:pt x="8434" y="10827"/>
                    <a:pt x="9689" y="10212"/>
                    <a:pt x="10505" y="9164"/>
                  </a:cubicBezTo>
                  <a:lnTo>
                    <a:pt x="11185" y="9164"/>
                  </a:lnTo>
                  <a:cubicBezTo>
                    <a:pt x="10269" y="10578"/>
                    <a:pt x="8715" y="11382"/>
                    <a:pt x="7105" y="11382"/>
                  </a:cubicBezTo>
                  <a:cubicBezTo>
                    <a:pt x="6527" y="11382"/>
                    <a:pt x="5941" y="11278"/>
                    <a:pt x="5375" y="11062"/>
                  </a:cubicBezTo>
                  <a:cubicBezTo>
                    <a:pt x="5345" y="11051"/>
                    <a:pt x="5314" y="11046"/>
                    <a:pt x="5284" y="11046"/>
                  </a:cubicBezTo>
                  <a:cubicBezTo>
                    <a:pt x="5172" y="11046"/>
                    <a:pt x="5067" y="11116"/>
                    <a:pt x="5025" y="11226"/>
                  </a:cubicBezTo>
                  <a:cubicBezTo>
                    <a:pt x="4973" y="11365"/>
                    <a:pt x="5038" y="11522"/>
                    <a:pt x="5177" y="11581"/>
                  </a:cubicBezTo>
                  <a:cubicBezTo>
                    <a:pt x="5809" y="11822"/>
                    <a:pt x="6462" y="11937"/>
                    <a:pt x="7106" y="11937"/>
                  </a:cubicBezTo>
                  <a:cubicBezTo>
                    <a:pt x="9020" y="11937"/>
                    <a:pt x="10853" y="10919"/>
                    <a:pt x="11834" y="9164"/>
                  </a:cubicBezTo>
                  <a:close/>
                  <a:moveTo>
                    <a:pt x="7105" y="1"/>
                  </a:moveTo>
                  <a:cubicBezTo>
                    <a:pt x="4522" y="1"/>
                    <a:pt x="2185" y="1521"/>
                    <a:pt x="1137" y="3882"/>
                  </a:cubicBezTo>
                  <a:lnTo>
                    <a:pt x="695" y="3882"/>
                  </a:lnTo>
                  <a:cubicBezTo>
                    <a:pt x="312" y="3882"/>
                    <a:pt x="0" y="4195"/>
                    <a:pt x="0" y="4581"/>
                  </a:cubicBezTo>
                  <a:lnTo>
                    <a:pt x="0" y="8466"/>
                  </a:lnTo>
                  <a:cubicBezTo>
                    <a:pt x="0" y="8852"/>
                    <a:pt x="312" y="9164"/>
                    <a:pt x="695" y="9164"/>
                  </a:cubicBezTo>
                  <a:lnTo>
                    <a:pt x="1137" y="9164"/>
                  </a:lnTo>
                  <a:cubicBezTo>
                    <a:pt x="2185" y="11525"/>
                    <a:pt x="4522" y="13046"/>
                    <a:pt x="7105" y="13046"/>
                  </a:cubicBezTo>
                  <a:cubicBezTo>
                    <a:pt x="9686" y="13046"/>
                    <a:pt x="12026" y="11525"/>
                    <a:pt x="13073" y="9164"/>
                  </a:cubicBezTo>
                  <a:lnTo>
                    <a:pt x="13515" y="9164"/>
                  </a:lnTo>
                  <a:cubicBezTo>
                    <a:pt x="13898" y="9161"/>
                    <a:pt x="14208" y="8852"/>
                    <a:pt x="14211" y="8466"/>
                  </a:cubicBezTo>
                  <a:lnTo>
                    <a:pt x="14211" y="4581"/>
                  </a:lnTo>
                  <a:cubicBezTo>
                    <a:pt x="14208" y="4195"/>
                    <a:pt x="13898" y="3882"/>
                    <a:pt x="13515" y="3882"/>
                  </a:cubicBezTo>
                  <a:lnTo>
                    <a:pt x="13070" y="3882"/>
                  </a:lnTo>
                  <a:cubicBezTo>
                    <a:pt x="12026" y="1521"/>
                    <a:pt x="9686" y="1"/>
                    <a:pt x="7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799" name="Google Shape;19799;p69"/>
            <p:cNvSpPr/>
            <p:nvPr/>
          </p:nvSpPr>
          <p:spPr>
            <a:xfrm>
              <a:off x="5010813" y="2697800"/>
              <a:ext cx="17525" cy="13900"/>
            </a:xfrm>
            <a:custGeom>
              <a:avLst/>
              <a:gdLst/>
              <a:ahLst/>
              <a:cxnLst/>
              <a:rect l="l" t="t" r="r" b="b"/>
              <a:pathLst>
                <a:path w="701" h="556" extrusionOk="0">
                  <a:moveTo>
                    <a:pt x="315" y="1"/>
                  </a:moveTo>
                  <a:cubicBezTo>
                    <a:pt x="220" y="1"/>
                    <a:pt x="128" y="51"/>
                    <a:pt x="78" y="138"/>
                  </a:cubicBezTo>
                  <a:cubicBezTo>
                    <a:pt x="0" y="268"/>
                    <a:pt x="41" y="432"/>
                    <a:pt x="167" y="512"/>
                  </a:cubicBezTo>
                  <a:lnTo>
                    <a:pt x="173" y="518"/>
                  </a:lnTo>
                  <a:cubicBezTo>
                    <a:pt x="217" y="543"/>
                    <a:pt x="266" y="556"/>
                    <a:pt x="316" y="556"/>
                  </a:cubicBezTo>
                  <a:cubicBezTo>
                    <a:pt x="317" y="556"/>
                    <a:pt x="318" y="556"/>
                    <a:pt x="319" y="556"/>
                  </a:cubicBezTo>
                  <a:cubicBezTo>
                    <a:pt x="601" y="556"/>
                    <a:pt x="701" y="184"/>
                    <a:pt x="458" y="39"/>
                  </a:cubicBezTo>
                  <a:lnTo>
                    <a:pt x="449" y="36"/>
                  </a:lnTo>
                  <a:cubicBezTo>
                    <a:pt x="406" y="12"/>
                    <a:pt x="361" y="1"/>
                    <a:pt x="3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00" name="Google Shape;19800;p69"/>
            <p:cNvSpPr/>
            <p:nvPr/>
          </p:nvSpPr>
          <p:spPr>
            <a:xfrm>
              <a:off x="4882638" y="2920325"/>
              <a:ext cx="15550" cy="13775"/>
            </a:xfrm>
            <a:custGeom>
              <a:avLst/>
              <a:gdLst/>
              <a:ahLst/>
              <a:cxnLst/>
              <a:rect l="l" t="t" r="r" b="b"/>
              <a:pathLst>
                <a:path w="622" h="551" extrusionOk="0">
                  <a:moveTo>
                    <a:pt x="315" y="1"/>
                  </a:moveTo>
                  <a:cubicBezTo>
                    <a:pt x="221" y="1"/>
                    <a:pt x="129" y="50"/>
                    <a:pt x="77" y="135"/>
                  </a:cubicBezTo>
                  <a:cubicBezTo>
                    <a:pt x="0" y="265"/>
                    <a:pt x="37" y="429"/>
                    <a:pt x="164" y="512"/>
                  </a:cubicBezTo>
                  <a:lnTo>
                    <a:pt x="170" y="515"/>
                  </a:lnTo>
                  <a:cubicBezTo>
                    <a:pt x="213" y="539"/>
                    <a:pt x="260" y="551"/>
                    <a:pt x="306" y="551"/>
                  </a:cubicBezTo>
                  <a:cubicBezTo>
                    <a:pt x="400" y="551"/>
                    <a:pt x="492" y="502"/>
                    <a:pt x="544" y="416"/>
                  </a:cubicBezTo>
                  <a:cubicBezTo>
                    <a:pt x="621" y="287"/>
                    <a:pt x="584" y="123"/>
                    <a:pt x="458" y="39"/>
                  </a:cubicBezTo>
                  <a:lnTo>
                    <a:pt x="448" y="36"/>
                  </a:lnTo>
                  <a:cubicBezTo>
                    <a:pt x="406" y="12"/>
                    <a:pt x="360" y="1"/>
                    <a:pt x="3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01" name="Google Shape;19801;p69"/>
            <p:cNvSpPr/>
            <p:nvPr/>
          </p:nvSpPr>
          <p:spPr>
            <a:xfrm>
              <a:off x="5072788" y="2789875"/>
              <a:ext cx="30775" cy="52325"/>
            </a:xfrm>
            <a:custGeom>
              <a:avLst/>
              <a:gdLst/>
              <a:ahLst/>
              <a:cxnLst/>
              <a:rect l="l" t="t" r="r" b="b"/>
              <a:pathLst>
                <a:path w="1231" h="2093" extrusionOk="0">
                  <a:moveTo>
                    <a:pt x="223" y="0"/>
                  </a:moveTo>
                  <a:cubicBezTo>
                    <a:pt x="111" y="0"/>
                    <a:pt x="0" y="37"/>
                    <a:pt x="0" y="133"/>
                  </a:cubicBezTo>
                  <a:lnTo>
                    <a:pt x="0" y="1957"/>
                  </a:lnTo>
                  <a:cubicBezTo>
                    <a:pt x="0" y="2046"/>
                    <a:pt x="99" y="2093"/>
                    <a:pt x="195" y="2093"/>
                  </a:cubicBezTo>
                  <a:lnTo>
                    <a:pt x="1100" y="2093"/>
                  </a:lnTo>
                  <a:cubicBezTo>
                    <a:pt x="1187" y="2093"/>
                    <a:pt x="1230" y="1994"/>
                    <a:pt x="1230" y="1898"/>
                  </a:cubicBezTo>
                  <a:cubicBezTo>
                    <a:pt x="1230" y="1802"/>
                    <a:pt x="1187" y="1706"/>
                    <a:pt x="1100" y="1706"/>
                  </a:cubicBezTo>
                  <a:lnTo>
                    <a:pt x="448" y="1706"/>
                  </a:lnTo>
                  <a:lnTo>
                    <a:pt x="448" y="133"/>
                  </a:lnTo>
                  <a:cubicBezTo>
                    <a:pt x="448" y="40"/>
                    <a:pt x="337" y="0"/>
                    <a:pt x="2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02" name="Google Shape;19802;p69"/>
            <p:cNvSpPr/>
            <p:nvPr/>
          </p:nvSpPr>
          <p:spPr>
            <a:xfrm>
              <a:off x="4880313" y="2789800"/>
              <a:ext cx="36325" cy="52800"/>
            </a:xfrm>
            <a:custGeom>
              <a:avLst/>
              <a:gdLst/>
              <a:ahLst/>
              <a:cxnLst/>
              <a:rect l="l" t="t" r="r" b="b"/>
              <a:pathLst>
                <a:path w="1453" h="2112" extrusionOk="0">
                  <a:moveTo>
                    <a:pt x="733" y="390"/>
                  </a:moveTo>
                  <a:cubicBezTo>
                    <a:pt x="894" y="390"/>
                    <a:pt x="989" y="454"/>
                    <a:pt x="989" y="655"/>
                  </a:cubicBezTo>
                  <a:cubicBezTo>
                    <a:pt x="989" y="856"/>
                    <a:pt x="894" y="921"/>
                    <a:pt x="733" y="921"/>
                  </a:cubicBezTo>
                  <a:lnTo>
                    <a:pt x="449" y="921"/>
                  </a:lnTo>
                  <a:lnTo>
                    <a:pt x="449" y="390"/>
                  </a:lnTo>
                  <a:close/>
                  <a:moveTo>
                    <a:pt x="134" y="0"/>
                  </a:moveTo>
                  <a:cubicBezTo>
                    <a:pt x="59" y="0"/>
                    <a:pt x="0" y="61"/>
                    <a:pt x="0" y="133"/>
                  </a:cubicBezTo>
                  <a:lnTo>
                    <a:pt x="0" y="1956"/>
                  </a:lnTo>
                  <a:cubicBezTo>
                    <a:pt x="0" y="2049"/>
                    <a:pt x="112" y="2096"/>
                    <a:pt x="223" y="2096"/>
                  </a:cubicBezTo>
                  <a:cubicBezTo>
                    <a:pt x="337" y="2096"/>
                    <a:pt x="449" y="2049"/>
                    <a:pt x="449" y="1956"/>
                  </a:cubicBezTo>
                  <a:lnTo>
                    <a:pt x="449" y="1267"/>
                  </a:lnTo>
                  <a:lnTo>
                    <a:pt x="637" y="1267"/>
                  </a:lnTo>
                  <a:lnTo>
                    <a:pt x="1030" y="2028"/>
                  </a:lnTo>
                  <a:cubicBezTo>
                    <a:pt x="1056" y="2078"/>
                    <a:pt x="1108" y="2111"/>
                    <a:pt x="1164" y="2111"/>
                  </a:cubicBezTo>
                  <a:cubicBezTo>
                    <a:pt x="1167" y="2111"/>
                    <a:pt x="1169" y="2111"/>
                    <a:pt x="1172" y="2111"/>
                  </a:cubicBezTo>
                  <a:cubicBezTo>
                    <a:pt x="1305" y="2111"/>
                    <a:pt x="1453" y="1990"/>
                    <a:pt x="1453" y="1879"/>
                  </a:cubicBezTo>
                  <a:cubicBezTo>
                    <a:pt x="1453" y="1861"/>
                    <a:pt x="1450" y="1842"/>
                    <a:pt x="1441" y="1830"/>
                  </a:cubicBezTo>
                  <a:lnTo>
                    <a:pt x="1091" y="1196"/>
                  </a:lnTo>
                  <a:cubicBezTo>
                    <a:pt x="1289" y="1119"/>
                    <a:pt x="1438" y="934"/>
                    <a:pt x="1438" y="612"/>
                  </a:cubicBezTo>
                  <a:cubicBezTo>
                    <a:pt x="1438" y="145"/>
                    <a:pt x="1125" y="0"/>
                    <a:pt x="733" y="0"/>
                  </a:cubicBezTo>
                  <a:lnTo>
                    <a:pt x="139" y="0"/>
                  </a:lnTo>
                  <a:cubicBezTo>
                    <a:pt x="138" y="0"/>
                    <a:pt x="136" y="0"/>
                    <a:pt x="13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03" name="Google Shape;19803;p69"/>
            <p:cNvSpPr/>
            <p:nvPr/>
          </p:nvSpPr>
          <p:spPr>
            <a:xfrm>
              <a:off x="5048813" y="2789800"/>
              <a:ext cx="11150" cy="52400"/>
            </a:xfrm>
            <a:custGeom>
              <a:avLst/>
              <a:gdLst/>
              <a:ahLst/>
              <a:cxnLst/>
              <a:rect l="l" t="t" r="r" b="b"/>
              <a:pathLst>
                <a:path w="446" h="2096" extrusionOk="0">
                  <a:moveTo>
                    <a:pt x="223" y="0"/>
                  </a:moveTo>
                  <a:cubicBezTo>
                    <a:pt x="112" y="0"/>
                    <a:pt x="1" y="37"/>
                    <a:pt x="1" y="133"/>
                  </a:cubicBezTo>
                  <a:lnTo>
                    <a:pt x="1" y="1956"/>
                  </a:lnTo>
                  <a:cubicBezTo>
                    <a:pt x="1" y="2049"/>
                    <a:pt x="112" y="2096"/>
                    <a:pt x="223" y="2096"/>
                  </a:cubicBezTo>
                  <a:cubicBezTo>
                    <a:pt x="335" y="2096"/>
                    <a:pt x="446" y="2049"/>
                    <a:pt x="446" y="1956"/>
                  </a:cubicBezTo>
                  <a:lnTo>
                    <a:pt x="446" y="133"/>
                  </a:lnTo>
                  <a:cubicBezTo>
                    <a:pt x="446" y="40"/>
                    <a:pt x="335" y="0"/>
                    <a:pt x="2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04" name="Google Shape;19804;p69"/>
            <p:cNvSpPr/>
            <p:nvPr/>
          </p:nvSpPr>
          <p:spPr>
            <a:xfrm>
              <a:off x="4805438" y="2789325"/>
              <a:ext cx="41675" cy="52875"/>
            </a:xfrm>
            <a:custGeom>
              <a:avLst/>
              <a:gdLst/>
              <a:ahLst/>
              <a:cxnLst/>
              <a:rect l="l" t="t" r="r" b="b"/>
              <a:pathLst>
                <a:path w="1667" h="2115" extrusionOk="0">
                  <a:moveTo>
                    <a:pt x="832" y="560"/>
                  </a:moveTo>
                  <a:lnTo>
                    <a:pt x="1042" y="1330"/>
                  </a:lnTo>
                  <a:lnTo>
                    <a:pt x="622" y="1330"/>
                  </a:lnTo>
                  <a:lnTo>
                    <a:pt x="832" y="560"/>
                  </a:lnTo>
                  <a:close/>
                  <a:moveTo>
                    <a:pt x="832" y="1"/>
                  </a:moveTo>
                  <a:cubicBezTo>
                    <a:pt x="702" y="1"/>
                    <a:pt x="572" y="50"/>
                    <a:pt x="541" y="149"/>
                  </a:cubicBezTo>
                  <a:lnTo>
                    <a:pt x="7" y="1898"/>
                  </a:lnTo>
                  <a:cubicBezTo>
                    <a:pt x="4" y="1908"/>
                    <a:pt x="1" y="1920"/>
                    <a:pt x="1" y="1929"/>
                  </a:cubicBezTo>
                  <a:cubicBezTo>
                    <a:pt x="1" y="2037"/>
                    <a:pt x="164" y="2115"/>
                    <a:pt x="288" y="2115"/>
                  </a:cubicBezTo>
                  <a:cubicBezTo>
                    <a:pt x="359" y="2115"/>
                    <a:pt x="418" y="2090"/>
                    <a:pt x="433" y="2031"/>
                  </a:cubicBezTo>
                  <a:lnTo>
                    <a:pt x="532" y="1673"/>
                  </a:lnTo>
                  <a:lnTo>
                    <a:pt x="1135" y="1673"/>
                  </a:lnTo>
                  <a:lnTo>
                    <a:pt x="1234" y="2031"/>
                  </a:lnTo>
                  <a:cubicBezTo>
                    <a:pt x="1252" y="2090"/>
                    <a:pt x="1308" y="2115"/>
                    <a:pt x="1379" y="2115"/>
                  </a:cubicBezTo>
                  <a:cubicBezTo>
                    <a:pt x="1503" y="2115"/>
                    <a:pt x="1666" y="2037"/>
                    <a:pt x="1666" y="1929"/>
                  </a:cubicBezTo>
                  <a:cubicBezTo>
                    <a:pt x="1666" y="1920"/>
                    <a:pt x="1663" y="1908"/>
                    <a:pt x="1660" y="1898"/>
                  </a:cubicBezTo>
                  <a:lnTo>
                    <a:pt x="1126" y="149"/>
                  </a:lnTo>
                  <a:cubicBezTo>
                    <a:pt x="1095" y="50"/>
                    <a:pt x="965" y="1"/>
                    <a:pt x="8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05" name="Google Shape;19805;p69"/>
            <p:cNvSpPr/>
            <p:nvPr/>
          </p:nvSpPr>
          <p:spPr>
            <a:xfrm>
              <a:off x="4945363" y="2789725"/>
              <a:ext cx="43300" cy="52475"/>
            </a:xfrm>
            <a:custGeom>
              <a:avLst/>
              <a:gdLst/>
              <a:ahLst/>
              <a:cxnLst/>
              <a:rect l="l" t="t" r="r" b="b"/>
              <a:pathLst>
                <a:path w="1732" h="2099" extrusionOk="0">
                  <a:moveTo>
                    <a:pt x="226" y="0"/>
                  </a:moveTo>
                  <a:cubicBezTo>
                    <a:pt x="115" y="0"/>
                    <a:pt x="1" y="62"/>
                    <a:pt x="1" y="226"/>
                  </a:cubicBezTo>
                  <a:lnTo>
                    <a:pt x="1" y="1959"/>
                  </a:lnTo>
                  <a:cubicBezTo>
                    <a:pt x="4" y="2052"/>
                    <a:pt x="115" y="2099"/>
                    <a:pt x="226" y="2099"/>
                  </a:cubicBezTo>
                  <a:cubicBezTo>
                    <a:pt x="338" y="2099"/>
                    <a:pt x="449" y="2052"/>
                    <a:pt x="449" y="1959"/>
                  </a:cubicBezTo>
                  <a:lnTo>
                    <a:pt x="449" y="856"/>
                  </a:lnTo>
                  <a:lnTo>
                    <a:pt x="721" y="1354"/>
                  </a:lnTo>
                  <a:cubicBezTo>
                    <a:pt x="744" y="1407"/>
                    <a:pt x="796" y="1437"/>
                    <a:pt x="852" y="1437"/>
                  </a:cubicBezTo>
                  <a:cubicBezTo>
                    <a:pt x="854" y="1437"/>
                    <a:pt x="857" y="1437"/>
                    <a:pt x="860" y="1437"/>
                  </a:cubicBezTo>
                  <a:cubicBezTo>
                    <a:pt x="863" y="1437"/>
                    <a:pt x="865" y="1437"/>
                    <a:pt x="868" y="1437"/>
                  </a:cubicBezTo>
                  <a:cubicBezTo>
                    <a:pt x="927" y="1437"/>
                    <a:pt x="982" y="1407"/>
                    <a:pt x="1011" y="1354"/>
                  </a:cubicBezTo>
                  <a:lnTo>
                    <a:pt x="1286" y="884"/>
                  </a:lnTo>
                  <a:lnTo>
                    <a:pt x="1286" y="1959"/>
                  </a:lnTo>
                  <a:cubicBezTo>
                    <a:pt x="1286" y="2052"/>
                    <a:pt x="1398" y="2099"/>
                    <a:pt x="1509" y="2099"/>
                  </a:cubicBezTo>
                  <a:cubicBezTo>
                    <a:pt x="1620" y="2099"/>
                    <a:pt x="1731" y="2052"/>
                    <a:pt x="1731" y="1959"/>
                  </a:cubicBezTo>
                  <a:lnTo>
                    <a:pt x="1731" y="226"/>
                  </a:lnTo>
                  <a:cubicBezTo>
                    <a:pt x="1731" y="62"/>
                    <a:pt x="1623" y="0"/>
                    <a:pt x="1509" y="0"/>
                  </a:cubicBezTo>
                  <a:cubicBezTo>
                    <a:pt x="1348" y="0"/>
                    <a:pt x="1280" y="19"/>
                    <a:pt x="1163" y="226"/>
                  </a:cubicBezTo>
                  <a:lnTo>
                    <a:pt x="866" y="739"/>
                  </a:lnTo>
                  <a:lnTo>
                    <a:pt x="572" y="226"/>
                  </a:lnTo>
                  <a:cubicBezTo>
                    <a:pt x="455" y="19"/>
                    <a:pt x="387" y="0"/>
                    <a:pt x="22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06" name="Google Shape;19806;p69"/>
            <p:cNvSpPr/>
            <p:nvPr/>
          </p:nvSpPr>
          <p:spPr>
            <a:xfrm>
              <a:off x="4856363" y="2789800"/>
              <a:ext cx="11150" cy="52400"/>
            </a:xfrm>
            <a:custGeom>
              <a:avLst/>
              <a:gdLst/>
              <a:ahLst/>
              <a:cxnLst/>
              <a:rect l="l" t="t" r="r" b="b"/>
              <a:pathLst>
                <a:path w="446" h="2096" extrusionOk="0">
                  <a:moveTo>
                    <a:pt x="223" y="0"/>
                  </a:moveTo>
                  <a:cubicBezTo>
                    <a:pt x="112" y="0"/>
                    <a:pt x="0" y="37"/>
                    <a:pt x="0" y="133"/>
                  </a:cubicBezTo>
                  <a:lnTo>
                    <a:pt x="0" y="1956"/>
                  </a:lnTo>
                  <a:cubicBezTo>
                    <a:pt x="0" y="2049"/>
                    <a:pt x="112" y="2096"/>
                    <a:pt x="223" y="2096"/>
                  </a:cubicBezTo>
                  <a:cubicBezTo>
                    <a:pt x="334" y="2096"/>
                    <a:pt x="445" y="2049"/>
                    <a:pt x="445" y="1956"/>
                  </a:cubicBezTo>
                  <a:lnTo>
                    <a:pt x="445" y="133"/>
                  </a:lnTo>
                  <a:cubicBezTo>
                    <a:pt x="445" y="40"/>
                    <a:pt x="334" y="0"/>
                    <a:pt x="22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07" name="Google Shape;19807;p69"/>
            <p:cNvSpPr/>
            <p:nvPr/>
          </p:nvSpPr>
          <p:spPr>
            <a:xfrm>
              <a:off x="4997913" y="2789325"/>
              <a:ext cx="41675" cy="52875"/>
            </a:xfrm>
            <a:custGeom>
              <a:avLst/>
              <a:gdLst/>
              <a:ahLst/>
              <a:cxnLst/>
              <a:rect l="l" t="t" r="r" b="b"/>
              <a:pathLst>
                <a:path w="1667" h="2115" extrusionOk="0">
                  <a:moveTo>
                    <a:pt x="832" y="560"/>
                  </a:moveTo>
                  <a:lnTo>
                    <a:pt x="1042" y="1330"/>
                  </a:lnTo>
                  <a:lnTo>
                    <a:pt x="625" y="1330"/>
                  </a:lnTo>
                  <a:lnTo>
                    <a:pt x="832" y="560"/>
                  </a:lnTo>
                  <a:close/>
                  <a:moveTo>
                    <a:pt x="832" y="1"/>
                  </a:moveTo>
                  <a:cubicBezTo>
                    <a:pt x="702" y="1"/>
                    <a:pt x="572" y="50"/>
                    <a:pt x="541" y="149"/>
                  </a:cubicBezTo>
                  <a:lnTo>
                    <a:pt x="6" y="1898"/>
                  </a:lnTo>
                  <a:cubicBezTo>
                    <a:pt x="3" y="1908"/>
                    <a:pt x="3" y="1920"/>
                    <a:pt x="0" y="1929"/>
                  </a:cubicBezTo>
                  <a:cubicBezTo>
                    <a:pt x="0" y="2037"/>
                    <a:pt x="164" y="2115"/>
                    <a:pt x="288" y="2115"/>
                  </a:cubicBezTo>
                  <a:cubicBezTo>
                    <a:pt x="359" y="2115"/>
                    <a:pt x="417" y="2090"/>
                    <a:pt x="433" y="2031"/>
                  </a:cubicBezTo>
                  <a:lnTo>
                    <a:pt x="532" y="1673"/>
                  </a:lnTo>
                  <a:lnTo>
                    <a:pt x="1138" y="1673"/>
                  </a:lnTo>
                  <a:lnTo>
                    <a:pt x="1233" y="2031"/>
                  </a:lnTo>
                  <a:cubicBezTo>
                    <a:pt x="1252" y="2090"/>
                    <a:pt x="1308" y="2115"/>
                    <a:pt x="1379" y="2115"/>
                  </a:cubicBezTo>
                  <a:cubicBezTo>
                    <a:pt x="1502" y="2115"/>
                    <a:pt x="1666" y="2037"/>
                    <a:pt x="1666" y="1929"/>
                  </a:cubicBezTo>
                  <a:cubicBezTo>
                    <a:pt x="1666" y="1920"/>
                    <a:pt x="1663" y="1908"/>
                    <a:pt x="1660" y="1898"/>
                  </a:cubicBezTo>
                  <a:lnTo>
                    <a:pt x="1125" y="149"/>
                  </a:lnTo>
                  <a:cubicBezTo>
                    <a:pt x="1094" y="50"/>
                    <a:pt x="965" y="1"/>
                    <a:pt x="8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808" name="Google Shape;19808;p69"/>
          <p:cNvGrpSpPr/>
          <p:nvPr/>
        </p:nvGrpSpPr>
        <p:grpSpPr>
          <a:xfrm>
            <a:off x="4020738" y="2663225"/>
            <a:ext cx="357225" cy="305550"/>
            <a:chOff x="4020738" y="2663225"/>
            <a:chExt cx="357225" cy="305550"/>
          </a:xfrm>
        </p:grpSpPr>
        <p:sp>
          <p:nvSpPr>
            <p:cNvPr id="19809" name="Google Shape;19809;p69"/>
            <p:cNvSpPr/>
            <p:nvPr/>
          </p:nvSpPr>
          <p:spPr>
            <a:xfrm>
              <a:off x="4020738" y="2681575"/>
              <a:ext cx="357225" cy="287200"/>
            </a:xfrm>
            <a:custGeom>
              <a:avLst/>
              <a:gdLst/>
              <a:ahLst/>
              <a:cxnLst/>
              <a:rect l="l" t="t" r="r" b="b"/>
              <a:pathLst>
                <a:path w="14289" h="11488" extrusionOk="0">
                  <a:moveTo>
                    <a:pt x="10317" y="2110"/>
                  </a:moveTo>
                  <a:lnTo>
                    <a:pt x="13479" y="5269"/>
                  </a:lnTo>
                  <a:lnTo>
                    <a:pt x="9421" y="5497"/>
                  </a:lnTo>
                  <a:lnTo>
                    <a:pt x="10249" y="2416"/>
                  </a:lnTo>
                  <a:cubicBezTo>
                    <a:pt x="10283" y="2317"/>
                    <a:pt x="10305" y="2212"/>
                    <a:pt x="10317" y="2110"/>
                  </a:cubicBezTo>
                  <a:close/>
                  <a:moveTo>
                    <a:pt x="8673" y="552"/>
                  </a:moveTo>
                  <a:cubicBezTo>
                    <a:pt x="8728" y="552"/>
                    <a:pt x="8782" y="573"/>
                    <a:pt x="8824" y="614"/>
                  </a:cubicBezTo>
                  <a:lnTo>
                    <a:pt x="9507" y="1297"/>
                  </a:lnTo>
                  <a:cubicBezTo>
                    <a:pt x="9754" y="1545"/>
                    <a:pt x="9841" y="1912"/>
                    <a:pt x="9724" y="2243"/>
                  </a:cubicBezTo>
                  <a:cubicBezTo>
                    <a:pt x="9720" y="2249"/>
                    <a:pt x="9720" y="2255"/>
                    <a:pt x="9717" y="2262"/>
                  </a:cubicBezTo>
                  <a:lnTo>
                    <a:pt x="8293" y="7571"/>
                  </a:lnTo>
                  <a:cubicBezTo>
                    <a:pt x="8206" y="7890"/>
                    <a:pt x="7959" y="8134"/>
                    <a:pt x="7640" y="8217"/>
                  </a:cubicBezTo>
                  <a:lnTo>
                    <a:pt x="7637" y="8217"/>
                  </a:lnTo>
                  <a:lnTo>
                    <a:pt x="2257" y="9660"/>
                  </a:lnTo>
                  <a:cubicBezTo>
                    <a:pt x="2180" y="9681"/>
                    <a:pt x="2101" y="9691"/>
                    <a:pt x="2023" y="9691"/>
                  </a:cubicBezTo>
                  <a:cubicBezTo>
                    <a:pt x="1785" y="9691"/>
                    <a:pt x="1551" y="9597"/>
                    <a:pt x="1379" y="9422"/>
                  </a:cubicBezTo>
                  <a:cubicBezTo>
                    <a:pt x="1370" y="9416"/>
                    <a:pt x="1360" y="9407"/>
                    <a:pt x="1351" y="9401"/>
                  </a:cubicBezTo>
                  <a:lnTo>
                    <a:pt x="693" y="8743"/>
                  </a:lnTo>
                  <a:cubicBezTo>
                    <a:pt x="612" y="8659"/>
                    <a:pt x="612" y="8526"/>
                    <a:pt x="693" y="8443"/>
                  </a:cubicBezTo>
                  <a:lnTo>
                    <a:pt x="8521" y="614"/>
                  </a:lnTo>
                  <a:cubicBezTo>
                    <a:pt x="8563" y="573"/>
                    <a:pt x="8618" y="552"/>
                    <a:pt x="8673" y="552"/>
                  </a:cubicBezTo>
                  <a:close/>
                  <a:moveTo>
                    <a:pt x="5641" y="9330"/>
                  </a:moveTo>
                  <a:lnTo>
                    <a:pt x="5542" y="10931"/>
                  </a:lnTo>
                  <a:lnTo>
                    <a:pt x="2881" y="10931"/>
                  </a:lnTo>
                  <a:lnTo>
                    <a:pt x="2186" y="10238"/>
                  </a:lnTo>
                  <a:cubicBezTo>
                    <a:pt x="2260" y="10229"/>
                    <a:pt x="2331" y="10217"/>
                    <a:pt x="2399" y="10198"/>
                  </a:cubicBezTo>
                  <a:lnTo>
                    <a:pt x="5641" y="9330"/>
                  </a:lnTo>
                  <a:close/>
                  <a:moveTo>
                    <a:pt x="13615" y="5819"/>
                  </a:moveTo>
                  <a:lnTo>
                    <a:pt x="8506" y="10931"/>
                  </a:lnTo>
                  <a:lnTo>
                    <a:pt x="6098" y="10931"/>
                  </a:lnTo>
                  <a:lnTo>
                    <a:pt x="6206" y="9175"/>
                  </a:lnTo>
                  <a:lnTo>
                    <a:pt x="7780" y="8755"/>
                  </a:lnTo>
                  <a:cubicBezTo>
                    <a:pt x="8290" y="8622"/>
                    <a:pt x="8691" y="8226"/>
                    <a:pt x="8827" y="7716"/>
                  </a:cubicBezTo>
                  <a:lnTo>
                    <a:pt x="9272" y="6063"/>
                  </a:lnTo>
                  <a:lnTo>
                    <a:pt x="11952" y="5915"/>
                  </a:lnTo>
                  <a:lnTo>
                    <a:pt x="11952" y="5915"/>
                  </a:lnTo>
                  <a:lnTo>
                    <a:pt x="11445" y="6421"/>
                  </a:lnTo>
                  <a:cubicBezTo>
                    <a:pt x="11337" y="6530"/>
                    <a:pt x="11337" y="6703"/>
                    <a:pt x="11448" y="6811"/>
                  </a:cubicBezTo>
                  <a:cubicBezTo>
                    <a:pt x="11503" y="6867"/>
                    <a:pt x="11573" y="6895"/>
                    <a:pt x="11644" y="6895"/>
                  </a:cubicBezTo>
                  <a:cubicBezTo>
                    <a:pt x="11714" y="6895"/>
                    <a:pt x="11784" y="6868"/>
                    <a:pt x="11838" y="6814"/>
                  </a:cubicBezTo>
                  <a:lnTo>
                    <a:pt x="12783" y="5868"/>
                  </a:lnTo>
                  <a:lnTo>
                    <a:pt x="13615" y="5819"/>
                  </a:lnTo>
                  <a:close/>
                  <a:moveTo>
                    <a:pt x="8671" y="0"/>
                  </a:moveTo>
                  <a:cubicBezTo>
                    <a:pt x="8475" y="0"/>
                    <a:pt x="8279" y="75"/>
                    <a:pt x="8129" y="225"/>
                  </a:cubicBezTo>
                  <a:lnTo>
                    <a:pt x="300" y="8053"/>
                  </a:lnTo>
                  <a:cubicBezTo>
                    <a:pt x="1" y="8353"/>
                    <a:pt x="1" y="8838"/>
                    <a:pt x="300" y="9138"/>
                  </a:cubicBezTo>
                  <a:lnTo>
                    <a:pt x="2096" y="10934"/>
                  </a:lnTo>
                  <a:lnTo>
                    <a:pt x="353" y="10934"/>
                  </a:lnTo>
                  <a:cubicBezTo>
                    <a:pt x="349" y="10934"/>
                    <a:pt x="345" y="10933"/>
                    <a:pt x="342" y="10933"/>
                  </a:cubicBezTo>
                  <a:cubicBezTo>
                    <a:pt x="189" y="10933"/>
                    <a:pt x="65" y="11055"/>
                    <a:pt x="65" y="11209"/>
                  </a:cubicBezTo>
                  <a:cubicBezTo>
                    <a:pt x="65" y="11363"/>
                    <a:pt x="189" y="11487"/>
                    <a:pt x="342" y="11487"/>
                  </a:cubicBezTo>
                  <a:cubicBezTo>
                    <a:pt x="345" y="11487"/>
                    <a:pt x="349" y="11487"/>
                    <a:pt x="353" y="11487"/>
                  </a:cubicBezTo>
                  <a:lnTo>
                    <a:pt x="12193" y="11487"/>
                  </a:lnTo>
                  <a:cubicBezTo>
                    <a:pt x="12341" y="11481"/>
                    <a:pt x="12459" y="11360"/>
                    <a:pt x="12459" y="11209"/>
                  </a:cubicBezTo>
                  <a:cubicBezTo>
                    <a:pt x="12459" y="11060"/>
                    <a:pt x="12341" y="10937"/>
                    <a:pt x="12193" y="10934"/>
                  </a:cubicBezTo>
                  <a:lnTo>
                    <a:pt x="9291" y="10934"/>
                  </a:lnTo>
                  <a:lnTo>
                    <a:pt x="14066" y="6159"/>
                  </a:lnTo>
                  <a:cubicBezTo>
                    <a:pt x="14208" y="6014"/>
                    <a:pt x="14288" y="5819"/>
                    <a:pt x="14288" y="5612"/>
                  </a:cubicBezTo>
                  <a:cubicBezTo>
                    <a:pt x="14288" y="5411"/>
                    <a:pt x="14208" y="5216"/>
                    <a:pt x="14063" y="5071"/>
                  </a:cubicBezTo>
                  <a:lnTo>
                    <a:pt x="9900" y="908"/>
                  </a:lnTo>
                  <a:lnTo>
                    <a:pt x="9214" y="225"/>
                  </a:lnTo>
                  <a:cubicBezTo>
                    <a:pt x="9064" y="75"/>
                    <a:pt x="8867" y="0"/>
                    <a:pt x="867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10" name="Google Shape;19810;p69"/>
            <p:cNvSpPr/>
            <p:nvPr/>
          </p:nvSpPr>
          <p:spPr>
            <a:xfrm>
              <a:off x="4055888" y="2864400"/>
              <a:ext cx="40525" cy="39025"/>
            </a:xfrm>
            <a:custGeom>
              <a:avLst/>
              <a:gdLst/>
              <a:ahLst/>
              <a:cxnLst/>
              <a:rect l="l" t="t" r="r" b="b"/>
              <a:pathLst>
                <a:path w="1621" h="1561" extrusionOk="0">
                  <a:moveTo>
                    <a:pt x="1316" y="1"/>
                  </a:moveTo>
                  <a:cubicBezTo>
                    <a:pt x="1245" y="1"/>
                    <a:pt x="1174" y="28"/>
                    <a:pt x="1120" y="82"/>
                  </a:cubicBezTo>
                  <a:lnTo>
                    <a:pt x="118" y="1083"/>
                  </a:lnTo>
                  <a:cubicBezTo>
                    <a:pt x="4" y="1192"/>
                    <a:pt x="1" y="1371"/>
                    <a:pt x="112" y="1479"/>
                  </a:cubicBezTo>
                  <a:cubicBezTo>
                    <a:pt x="167" y="1534"/>
                    <a:pt x="238" y="1561"/>
                    <a:pt x="310" y="1561"/>
                  </a:cubicBezTo>
                  <a:cubicBezTo>
                    <a:pt x="383" y="1561"/>
                    <a:pt x="456" y="1532"/>
                    <a:pt x="511" y="1476"/>
                  </a:cubicBezTo>
                  <a:lnTo>
                    <a:pt x="1512" y="475"/>
                  </a:lnTo>
                  <a:cubicBezTo>
                    <a:pt x="1620" y="366"/>
                    <a:pt x="1620" y="190"/>
                    <a:pt x="1512" y="82"/>
                  </a:cubicBezTo>
                  <a:cubicBezTo>
                    <a:pt x="1458" y="28"/>
                    <a:pt x="1387" y="1"/>
                    <a:pt x="131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11" name="Google Shape;19811;p69"/>
            <p:cNvSpPr/>
            <p:nvPr/>
          </p:nvSpPr>
          <p:spPr>
            <a:xfrm>
              <a:off x="4093513" y="2850025"/>
              <a:ext cx="17275" cy="14200"/>
            </a:xfrm>
            <a:custGeom>
              <a:avLst/>
              <a:gdLst/>
              <a:ahLst/>
              <a:cxnLst/>
              <a:rect l="l" t="t" r="r" b="b"/>
              <a:pathLst>
                <a:path w="691" h="568" extrusionOk="0">
                  <a:moveTo>
                    <a:pt x="385" y="1"/>
                  </a:moveTo>
                  <a:cubicBezTo>
                    <a:pt x="312" y="1"/>
                    <a:pt x="238" y="30"/>
                    <a:pt x="183" y="88"/>
                  </a:cubicBezTo>
                  <a:lnTo>
                    <a:pt x="177" y="91"/>
                  </a:lnTo>
                  <a:cubicBezTo>
                    <a:pt x="1" y="268"/>
                    <a:pt x="128" y="567"/>
                    <a:pt x="375" y="567"/>
                  </a:cubicBezTo>
                  <a:cubicBezTo>
                    <a:pt x="449" y="567"/>
                    <a:pt x="517" y="536"/>
                    <a:pt x="570" y="484"/>
                  </a:cubicBezTo>
                  <a:lnTo>
                    <a:pt x="576" y="481"/>
                  </a:lnTo>
                  <a:cubicBezTo>
                    <a:pt x="687" y="373"/>
                    <a:pt x="690" y="193"/>
                    <a:pt x="579" y="82"/>
                  </a:cubicBezTo>
                  <a:cubicBezTo>
                    <a:pt x="526" y="28"/>
                    <a:pt x="456" y="1"/>
                    <a:pt x="3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12" name="Google Shape;19812;p69"/>
            <p:cNvSpPr/>
            <p:nvPr/>
          </p:nvSpPr>
          <p:spPr>
            <a:xfrm>
              <a:off x="4289938" y="2854125"/>
              <a:ext cx="15400" cy="14050"/>
            </a:xfrm>
            <a:custGeom>
              <a:avLst/>
              <a:gdLst/>
              <a:ahLst/>
              <a:cxnLst/>
              <a:rect l="l" t="t" r="r" b="b"/>
              <a:pathLst>
                <a:path w="616" h="562" extrusionOk="0">
                  <a:moveTo>
                    <a:pt x="311" y="1"/>
                  </a:moveTo>
                  <a:cubicBezTo>
                    <a:pt x="240" y="1"/>
                    <a:pt x="169" y="28"/>
                    <a:pt x="115" y="82"/>
                  </a:cubicBezTo>
                  <a:lnTo>
                    <a:pt x="111" y="88"/>
                  </a:lnTo>
                  <a:cubicBezTo>
                    <a:pt x="0" y="196"/>
                    <a:pt x="0" y="369"/>
                    <a:pt x="111" y="478"/>
                  </a:cubicBezTo>
                  <a:cubicBezTo>
                    <a:pt x="166" y="534"/>
                    <a:pt x="237" y="561"/>
                    <a:pt x="308" y="561"/>
                  </a:cubicBezTo>
                  <a:cubicBezTo>
                    <a:pt x="378" y="561"/>
                    <a:pt x="449" y="534"/>
                    <a:pt x="504" y="481"/>
                  </a:cubicBezTo>
                  <a:lnTo>
                    <a:pt x="507" y="474"/>
                  </a:lnTo>
                  <a:cubicBezTo>
                    <a:pt x="615" y="366"/>
                    <a:pt x="615" y="190"/>
                    <a:pt x="507" y="82"/>
                  </a:cubicBezTo>
                  <a:cubicBezTo>
                    <a:pt x="453" y="28"/>
                    <a:pt x="382" y="1"/>
                    <a:pt x="3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13" name="Google Shape;19813;p69"/>
            <p:cNvSpPr/>
            <p:nvPr/>
          </p:nvSpPr>
          <p:spPr>
            <a:xfrm>
              <a:off x="4267438" y="2663225"/>
              <a:ext cx="30100" cy="27075"/>
            </a:xfrm>
            <a:custGeom>
              <a:avLst/>
              <a:gdLst/>
              <a:ahLst/>
              <a:cxnLst/>
              <a:rect l="l" t="t" r="r" b="b"/>
              <a:pathLst>
                <a:path w="1204" h="1083" extrusionOk="0">
                  <a:moveTo>
                    <a:pt x="899" y="1"/>
                  </a:moveTo>
                  <a:cubicBezTo>
                    <a:pt x="828" y="1"/>
                    <a:pt x="756" y="29"/>
                    <a:pt x="702" y="84"/>
                  </a:cubicBezTo>
                  <a:lnTo>
                    <a:pt x="177" y="610"/>
                  </a:lnTo>
                  <a:cubicBezTo>
                    <a:pt x="1" y="783"/>
                    <a:pt x="124" y="1082"/>
                    <a:pt x="372" y="1082"/>
                  </a:cubicBezTo>
                  <a:cubicBezTo>
                    <a:pt x="446" y="1082"/>
                    <a:pt x="517" y="1052"/>
                    <a:pt x="569" y="1002"/>
                  </a:cubicBezTo>
                  <a:lnTo>
                    <a:pt x="1095" y="477"/>
                  </a:lnTo>
                  <a:cubicBezTo>
                    <a:pt x="1203" y="365"/>
                    <a:pt x="1203" y="192"/>
                    <a:pt x="1095" y="84"/>
                  </a:cubicBezTo>
                  <a:cubicBezTo>
                    <a:pt x="1041" y="29"/>
                    <a:pt x="970" y="1"/>
                    <a:pt x="89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14" name="Google Shape;19814;p69"/>
            <p:cNvSpPr/>
            <p:nvPr/>
          </p:nvSpPr>
          <p:spPr>
            <a:xfrm>
              <a:off x="4306788" y="2689400"/>
              <a:ext cx="43050" cy="40150"/>
            </a:xfrm>
            <a:custGeom>
              <a:avLst/>
              <a:gdLst/>
              <a:ahLst/>
              <a:cxnLst/>
              <a:rect l="l" t="t" r="r" b="b"/>
              <a:pathLst>
                <a:path w="1722" h="1606" extrusionOk="0">
                  <a:moveTo>
                    <a:pt x="1417" y="1"/>
                  </a:moveTo>
                  <a:cubicBezTo>
                    <a:pt x="1346" y="1"/>
                    <a:pt x="1275" y="28"/>
                    <a:pt x="1221" y="82"/>
                  </a:cubicBezTo>
                  <a:lnTo>
                    <a:pt x="176" y="1130"/>
                  </a:lnTo>
                  <a:cubicBezTo>
                    <a:pt x="0" y="1305"/>
                    <a:pt x="123" y="1604"/>
                    <a:pt x="369" y="1606"/>
                  </a:cubicBezTo>
                  <a:lnTo>
                    <a:pt x="369" y="1606"/>
                  </a:lnTo>
                  <a:cubicBezTo>
                    <a:pt x="443" y="1605"/>
                    <a:pt x="513" y="1574"/>
                    <a:pt x="565" y="1525"/>
                  </a:cubicBezTo>
                  <a:lnTo>
                    <a:pt x="1613" y="474"/>
                  </a:lnTo>
                  <a:cubicBezTo>
                    <a:pt x="1721" y="366"/>
                    <a:pt x="1721" y="190"/>
                    <a:pt x="1613" y="82"/>
                  </a:cubicBezTo>
                  <a:cubicBezTo>
                    <a:pt x="1559" y="28"/>
                    <a:pt x="1488" y="1"/>
                    <a:pt x="1417" y="1"/>
                  </a:cubicBezTo>
                  <a:close/>
                  <a:moveTo>
                    <a:pt x="369" y="1606"/>
                  </a:moveTo>
                  <a:cubicBezTo>
                    <a:pt x="369" y="1606"/>
                    <a:pt x="368" y="1606"/>
                    <a:pt x="368" y="1606"/>
                  </a:cubicBezTo>
                  <a:lnTo>
                    <a:pt x="371" y="1606"/>
                  </a:lnTo>
                  <a:cubicBezTo>
                    <a:pt x="370" y="1606"/>
                    <a:pt x="370" y="1606"/>
                    <a:pt x="369" y="1606"/>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15" name="Google Shape;19815;p69"/>
            <p:cNvSpPr/>
            <p:nvPr/>
          </p:nvSpPr>
          <p:spPr>
            <a:xfrm>
              <a:off x="4347638" y="2741800"/>
              <a:ext cx="28400" cy="27025"/>
            </a:xfrm>
            <a:custGeom>
              <a:avLst/>
              <a:gdLst/>
              <a:ahLst/>
              <a:cxnLst/>
              <a:rect l="l" t="t" r="r" b="b"/>
              <a:pathLst>
                <a:path w="1136" h="1081" extrusionOk="0">
                  <a:moveTo>
                    <a:pt x="831" y="0"/>
                  </a:moveTo>
                  <a:cubicBezTo>
                    <a:pt x="760" y="0"/>
                    <a:pt x="688" y="27"/>
                    <a:pt x="634" y="81"/>
                  </a:cubicBezTo>
                  <a:lnTo>
                    <a:pt x="109" y="607"/>
                  </a:lnTo>
                  <a:cubicBezTo>
                    <a:pt x="1" y="715"/>
                    <a:pt x="1" y="891"/>
                    <a:pt x="109" y="999"/>
                  </a:cubicBezTo>
                  <a:cubicBezTo>
                    <a:pt x="163" y="1053"/>
                    <a:pt x="234" y="1080"/>
                    <a:pt x="305" y="1080"/>
                  </a:cubicBezTo>
                  <a:cubicBezTo>
                    <a:pt x="376" y="1080"/>
                    <a:pt x="447" y="1053"/>
                    <a:pt x="502" y="999"/>
                  </a:cubicBezTo>
                  <a:lnTo>
                    <a:pt x="1027" y="474"/>
                  </a:lnTo>
                  <a:cubicBezTo>
                    <a:pt x="1135" y="366"/>
                    <a:pt x="1135" y="189"/>
                    <a:pt x="1027" y="81"/>
                  </a:cubicBezTo>
                  <a:cubicBezTo>
                    <a:pt x="973" y="27"/>
                    <a:pt x="902" y="0"/>
                    <a:pt x="83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816" name="Google Shape;19816;p69"/>
          <p:cNvGrpSpPr/>
          <p:nvPr/>
        </p:nvGrpSpPr>
        <p:grpSpPr>
          <a:xfrm>
            <a:off x="3238588" y="2704850"/>
            <a:ext cx="358675" cy="222200"/>
            <a:chOff x="3238588" y="2704850"/>
            <a:chExt cx="358675" cy="222200"/>
          </a:xfrm>
        </p:grpSpPr>
        <p:sp>
          <p:nvSpPr>
            <p:cNvPr id="19817" name="Google Shape;19817;p69"/>
            <p:cNvSpPr/>
            <p:nvPr/>
          </p:nvSpPr>
          <p:spPr>
            <a:xfrm>
              <a:off x="3268713" y="2743000"/>
              <a:ext cx="53125" cy="80200"/>
            </a:xfrm>
            <a:custGeom>
              <a:avLst/>
              <a:gdLst/>
              <a:ahLst/>
              <a:cxnLst/>
              <a:rect l="l" t="t" r="r" b="b"/>
              <a:pathLst>
                <a:path w="2125" h="3208" extrusionOk="0">
                  <a:moveTo>
                    <a:pt x="1803" y="0"/>
                  </a:moveTo>
                  <a:cubicBezTo>
                    <a:pt x="1753" y="0"/>
                    <a:pt x="1702" y="14"/>
                    <a:pt x="1657" y="43"/>
                  </a:cubicBezTo>
                  <a:cubicBezTo>
                    <a:pt x="634" y="642"/>
                    <a:pt x="10" y="1736"/>
                    <a:pt x="7" y="2920"/>
                  </a:cubicBezTo>
                  <a:cubicBezTo>
                    <a:pt x="1" y="3077"/>
                    <a:pt x="128" y="3207"/>
                    <a:pt x="285" y="3207"/>
                  </a:cubicBezTo>
                  <a:cubicBezTo>
                    <a:pt x="443" y="3207"/>
                    <a:pt x="566" y="3077"/>
                    <a:pt x="560" y="2920"/>
                  </a:cubicBezTo>
                  <a:cubicBezTo>
                    <a:pt x="563" y="1934"/>
                    <a:pt x="1086" y="1022"/>
                    <a:pt x="1936" y="522"/>
                  </a:cubicBezTo>
                  <a:cubicBezTo>
                    <a:pt x="2075" y="447"/>
                    <a:pt x="2124" y="274"/>
                    <a:pt x="2044" y="138"/>
                  </a:cubicBezTo>
                  <a:cubicBezTo>
                    <a:pt x="1991" y="49"/>
                    <a:pt x="1897" y="0"/>
                    <a:pt x="180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18" name="Google Shape;19818;p69"/>
            <p:cNvSpPr/>
            <p:nvPr/>
          </p:nvSpPr>
          <p:spPr>
            <a:xfrm>
              <a:off x="3292288" y="2760425"/>
              <a:ext cx="115375" cy="111075"/>
            </a:xfrm>
            <a:custGeom>
              <a:avLst/>
              <a:gdLst/>
              <a:ahLst/>
              <a:cxnLst/>
              <a:rect l="l" t="t" r="r" b="b"/>
              <a:pathLst>
                <a:path w="4615" h="4443" extrusionOk="0">
                  <a:moveTo>
                    <a:pt x="2393" y="556"/>
                  </a:moveTo>
                  <a:cubicBezTo>
                    <a:pt x="2608" y="556"/>
                    <a:pt x="2825" y="598"/>
                    <a:pt x="3032" y="684"/>
                  </a:cubicBezTo>
                  <a:cubicBezTo>
                    <a:pt x="3654" y="940"/>
                    <a:pt x="4061" y="1549"/>
                    <a:pt x="4061" y="2223"/>
                  </a:cubicBezTo>
                  <a:cubicBezTo>
                    <a:pt x="4058" y="3141"/>
                    <a:pt x="3314" y="3886"/>
                    <a:pt x="2396" y="3889"/>
                  </a:cubicBezTo>
                  <a:cubicBezTo>
                    <a:pt x="1722" y="3886"/>
                    <a:pt x="1113" y="3481"/>
                    <a:pt x="857" y="2860"/>
                  </a:cubicBezTo>
                  <a:cubicBezTo>
                    <a:pt x="597" y="2235"/>
                    <a:pt x="739" y="1521"/>
                    <a:pt x="1218" y="1045"/>
                  </a:cubicBezTo>
                  <a:cubicBezTo>
                    <a:pt x="1536" y="725"/>
                    <a:pt x="1960" y="556"/>
                    <a:pt x="2393" y="556"/>
                  </a:cubicBezTo>
                  <a:close/>
                  <a:moveTo>
                    <a:pt x="2396" y="1"/>
                  </a:moveTo>
                  <a:cubicBezTo>
                    <a:pt x="1496" y="1"/>
                    <a:pt x="687" y="542"/>
                    <a:pt x="343" y="1373"/>
                  </a:cubicBezTo>
                  <a:cubicBezTo>
                    <a:pt x="0" y="2201"/>
                    <a:pt x="189" y="3156"/>
                    <a:pt x="826" y="3793"/>
                  </a:cubicBezTo>
                  <a:cubicBezTo>
                    <a:pt x="1249" y="4216"/>
                    <a:pt x="1816" y="4442"/>
                    <a:pt x="2394" y="4442"/>
                  </a:cubicBezTo>
                  <a:cubicBezTo>
                    <a:pt x="2681" y="4442"/>
                    <a:pt x="2970" y="4387"/>
                    <a:pt x="3246" y="4272"/>
                  </a:cubicBezTo>
                  <a:cubicBezTo>
                    <a:pt x="4074" y="3929"/>
                    <a:pt x="4615" y="3119"/>
                    <a:pt x="4615" y="2223"/>
                  </a:cubicBezTo>
                  <a:cubicBezTo>
                    <a:pt x="4615" y="996"/>
                    <a:pt x="3620" y="4"/>
                    <a:pt x="23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19" name="Google Shape;19819;p69"/>
            <p:cNvSpPr/>
            <p:nvPr/>
          </p:nvSpPr>
          <p:spPr>
            <a:xfrm>
              <a:off x="3238588" y="2704850"/>
              <a:ext cx="358675" cy="222200"/>
            </a:xfrm>
            <a:custGeom>
              <a:avLst/>
              <a:gdLst/>
              <a:ahLst/>
              <a:cxnLst/>
              <a:rect l="l" t="t" r="r" b="b"/>
              <a:pathLst>
                <a:path w="14347" h="8888" extrusionOk="0">
                  <a:moveTo>
                    <a:pt x="4544" y="560"/>
                  </a:moveTo>
                  <a:cubicBezTo>
                    <a:pt x="5045" y="560"/>
                    <a:pt x="5549" y="656"/>
                    <a:pt x="6030" y="855"/>
                  </a:cubicBezTo>
                  <a:cubicBezTo>
                    <a:pt x="7483" y="1457"/>
                    <a:pt x="8429" y="2873"/>
                    <a:pt x="8429" y="4446"/>
                  </a:cubicBezTo>
                  <a:cubicBezTo>
                    <a:pt x="8425" y="6591"/>
                    <a:pt x="6689" y="8331"/>
                    <a:pt x="4544" y="8334"/>
                  </a:cubicBezTo>
                  <a:cubicBezTo>
                    <a:pt x="2971" y="8334"/>
                    <a:pt x="1552" y="7385"/>
                    <a:pt x="952" y="5932"/>
                  </a:cubicBezTo>
                  <a:cubicBezTo>
                    <a:pt x="350" y="4480"/>
                    <a:pt x="683" y="2811"/>
                    <a:pt x="1793" y="1698"/>
                  </a:cubicBezTo>
                  <a:cubicBezTo>
                    <a:pt x="2537" y="954"/>
                    <a:pt x="3532" y="560"/>
                    <a:pt x="4544" y="560"/>
                  </a:cubicBezTo>
                  <a:close/>
                  <a:moveTo>
                    <a:pt x="4535" y="1"/>
                  </a:moveTo>
                  <a:cubicBezTo>
                    <a:pt x="4098" y="1"/>
                    <a:pt x="3656" y="66"/>
                    <a:pt x="3224" y="199"/>
                  </a:cubicBezTo>
                  <a:cubicBezTo>
                    <a:pt x="1447" y="750"/>
                    <a:pt x="201" y="2347"/>
                    <a:pt x="99" y="4205"/>
                  </a:cubicBezTo>
                  <a:cubicBezTo>
                    <a:pt x="0" y="6062"/>
                    <a:pt x="1067" y="7787"/>
                    <a:pt x="2776" y="8522"/>
                  </a:cubicBezTo>
                  <a:cubicBezTo>
                    <a:pt x="3343" y="8768"/>
                    <a:pt x="3942" y="8887"/>
                    <a:pt x="4536" y="8887"/>
                  </a:cubicBezTo>
                  <a:cubicBezTo>
                    <a:pt x="5726" y="8887"/>
                    <a:pt x="6896" y="8408"/>
                    <a:pt x="7752" y="7509"/>
                  </a:cubicBezTo>
                  <a:cubicBezTo>
                    <a:pt x="8129" y="7258"/>
                    <a:pt x="8611" y="7119"/>
                    <a:pt x="9115" y="7119"/>
                  </a:cubicBezTo>
                  <a:cubicBezTo>
                    <a:pt x="9825" y="7119"/>
                    <a:pt x="10187" y="7345"/>
                    <a:pt x="10607" y="7604"/>
                  </a:cubicBezTo>
                  <a:cubicBezTo>
                    <a:pt x="11037" y="7870"/>
                    <a:pt x="11522" y="8173"/>
                    <a:pt x="12394" y="8173"/>
                  </a:cubicBezTo>
                  <a:cubicBezTo>
                    <a:pt x="13074" y="8173"/>
                    <a:pt x="13717" y="7963"/>
                    <a:pt x="14205" y="7589"/>
                  </a:cubicBezTo>
                  <a:cubicBezTo>
                    <a:pt x="14325" y="7493"/>
                    <a:pt x="14347" y="7320"/>
                    <a:pt x="14254" y="7200"/>
                  </a:cubicBezTo>
                  <a:cubicBezTo>
                    <a:pt x="14199" y="7128"/>
                    <a:pt x="14117" y="7090"/>
                    <a:pt x="14035" y="7090"/>
                  </a:cubicBezTo>
                  <a:cubicBezTo>
                    <a:pt x="13975" y="7090"/>
                    <a:pt x="13915" y="7110"/>
                    <a:pt x="13865" y="7150"/>
                  </a:cubicBezTo>
                  <a:cubicBezTo>
                    <a:pt x="13482" y="7447"/>
                    <a:pt x="12947" y="7617"/>
                    <a:pt x="12397" y="7617"/>
                  </a:cubicBezTo>
                  <a:cubicBezTo>
                    <a:pt x="11683" y="7617"/>
                    <a:pt x="11321" y="7391"/>
                    <a:pt x="10901" y="7132"/>
                  </a:cubicBezTo>
                  <a:cubicBezTo>
                    <a:pt x="10474" y="6866"/>
                    <a:pt x="9986" y="6563"/>
                    <a:pt x="9115" y="6563"/>
                  </a:cubicBezTo>
                  <a:cubicBezTo>
                    <a:pt x="8874" y="6566"/>
                    <a:pt x="8636" y="6591"/>
                    <a:pt x="8401" y="6643"/>
                  </a:cubicBezTo>
                  <a:cubicBezTo>
                    <a:pt x="8611" y="6275"/>
                    <a:pt x="8768" y="5880"/>
                    <a:pt x="8864" y="5466"/>
                  </a:cubicBezTo>
                  <a:cubicBezTo>
                    <a:pt x="8948" y="5460"/>
                    <a:pt x="9031" y="5453"/>
                    <a:pt x="9115" y="5453"/>
                  </a:cubicBezTo>
                  <a:cubicBezTo>
                    <a:pt x="9829" y="5453"/>
                    <a:pt x="10190" y="5679"/>
                    <a:pt x="10610" y="5939"/>
                  </a:cubicBezTo>
                  <a:cubicBezTo>
                    <a:pt x="11037" y="6204"/>
                    <a:pt x="11522" y="6507"/>
                    <a:pt x="12397" y="6507"/>
                  </a:cubicBezTo>
                  <a:cubicBezTo>
                    <a:pt x="12746" y="6507"/>
                    <a:pt x="13092" y="6452"/>
                    <a:pt x="13423" y="6337"/>
                  </a:cubicBezTo>
                  <a:cubicBezTo>
                    <a:pt x="13565" y="6285"/>
                    <a:pt x="13639" y="6130"/>
                    <a:pt x="13590" y="5988"/>
                  </a:cubicBezTo>
                  <a:cubicBezTo>
                    <a:pt x="13550" y="5871"/>
                    <a:pt x="13444" y="5798"/>
                    <a:pt x="13329" y="5798"/>
                  </a:cubicBezTo>
                  <a:cubicBezTo>
                    <a:pt x="13301" y="5798"/>
                    <a:pt x="13272" y="5803"/>
                    <a:pt x="13244" y="5812"/>
                  </a:cubicBezTo>
                  <a:cubicBezTo>
                    <a:pt x="12969" y="5905"/>
                    <a:pt x="12684" y="5951"/>
                    <a:pt x="12394" y="5951"/>
                  </a:cubicBezTo>
                  <a:cubicBezTo>
                    <a:pt x="11680" y="5951"/>
                    <a:pt x="11318" y="5725"/>
                    <a:pt x="10901" y="5466"/>
                  </a:cubicBezTo>
                  <a:cubicBezTo>
                    <a:pt x="10471" y="5200"/>
                    <a:pt x="9986" y="4900"/>
                    <a:pt x="9115" y="4900"/>
                  </a:cubicBezTo>
                  <a:cubicBezTo>
                    <a:pt x="9062" y="4900"/>
                    <a:pt x="9010" y="4900"/>
                    <a:pt x="8960" y="4903"/>
                  </a:cubicBezTo>
                  <a:cubicBezTo>
                    <a:pt x="8997" y="4535"/>
                    <a:pt x="8988" y="4162"/>
                    <a:pt x="8935" y="3794"/>
                  </a:cubicBezTo>
                  <a:cubicBezTo>
                    <a:pt x="8994" y="3791"/>
                    <a:pt x="9053" y="3788"/>
                    <a:pt x="9115" y="3788"/>
                  </a:cubicBezTo>
                  <a:cubicBezTo>
                    <a:pt x="9825" y="3788"/>
                    <a:pt x="10187" y="4013"/>
                    <a:pt x="10607" y="4273"/>
                  </a:cubicBezTo>
                  <a:cubicBezTo>
                    <a:pt x="11037" y="4539"/>
                    <a:pt x="11522" y="4841"/>
                    <a:pt x="12394" y="4841"/>
                  </a:cubicBezTo>
                  <a:cubicBezTo>
                    <a:pt x="13074" y="4841"/>
                    <a:pt x="13717" y="4634"/>
                    <a:pt x="14205" y="4257"/>
                  </a:cubicBezTo>
                  <a:cubicBezTo>
                    <a:pt x="14325" y="4162"/>
                    <a:pt x="14347" y="3988"/>
                    <a:pt x="14254" y="3868"/>
                  </a:cubicBezTo>
                  <a:cubicBezTo>
                    <a:pt x="14198" y="3797"/>
                    <a:pt x="14116" y="3760"/>
                    <a:pt x="14033" y="3760"/>
                  </a:cubicBezTo>
                  <a:cubicBezTo>
                    <a:pt x="13974" y="3760"/>
                    <a:pt x="13915" y="3779"/>
                    <a:pt x="13865" y="3818"/>
                  </a:cubicBezTo>
                  <a:cubicBezTo>
                    <a:pt x="13479" y="4115"/>
                    <a:pt x="12944" y="4285"/>
                    <a:pt x="12394" y="4285"/>
                  </a:cubicBezTo>
                  <a:cubicBezTo>
                    <a:pt x="11680" y="4285"/>
                    <a:pt x="11318" y="4060"/>
                    <a:pt x="10901" y="3800"/>
                  </a:cubicBezTo>
                  <a:cubicBezTo>
                    <a:pt x="10471" y="3534"/>
                    <a:pt x="9986" y="3234"/>
                    <a:pt x="9115" y="3234"/>
                  </a:cubicBezTo>
                  <a:cubicBezTo>
                    <a:pt x="9016" y="3234"/>
                    <a:pt x="8917" y="3237"/>
                    <a:pt x="8818" y="3247"/>
                  </a:cubicBezTo>
                  <a:cubicBezTo>
                    <a:pt x="8716" y="2888"/>
                    <a:pt x="8571" y="2545"/>
                    <a:pt x="8385" y="2224"/>
                  </a:cubicBezTo>
                  <a:cubicBezTo>
                    <a:pt x="8623" y="2156"/>
                    <a:pt x="8867" y="2122"/>
                    <a:pt x="9115" y="2122"/>
                  </a:cubicBezTo>
                  <a:cubicBezTo>
                    <a:pt x="9825" y="2122"/>
                    <a:pt x="10187" y="2347"/>
                    <a:pt x="10607" y="2607"/>
                  </a:cubicBezTo>
                  <a:cubicBezTo>
                    <a:pt x="11037" y="2873"/>
                    <a:pt x="11522" y="3176"/>
                    <a:pt x="12394" y="3176"/>
                  </a:cubicBezTo>
                  <a:cubicBezTo>
                    <a:pt x="13074" y="3176"/>
                    <a:pt x="13717" y="2969"/>
                    <a:pt x="14205" y="2592"/>
                  </a:cubicBezTo>
                  <a:cubicBezTo>
                    <a:pt x="14319" y="2496"/>
                    <a:pt x="14338" y="2326"/>
                    <a:pt x="14245" y="2208"/>
                  </a:cubicBezTo>
                  <a:cubicBezTo>
                    <a:pt x="14192" y="2137"/>
                    <a:pt x="14110" y="2099"/>
                    <a:pt x="14027" y="2099"/>
                  </a:cubicBezTo>
                  <a:cubicBezTo>
                    <a:pt x="13971" y="2099"/>
                    <a:pt x="13914" y="2116"/>
                    <a:pt x="13865" y="2153"/>
                  </a:cubicBezTo>
                  <a:cubicBezTo>
                    <a:pt x="13479" y="2449"/>
                    <a:pt x="12944" y="2619"/>
                    <a:pt x="12394" y="2619"/>
                  </a:cubicBezTo>
                  <a:cubicBezTo>
                    <a:pt x="11680" y="2619"/>
                    <a:pt x="11318" y="2397"/>
                    <a:pt x="10901" y="2134"/>
                  </a:cubicBezTo>
                  <a:cubicBezTo>
                    <a:pt x="10471" y="1868"/>
                    <a:pt x="9986" y="1569"/>
                    <a:pt x="9115" y="1569"/>
                  </a:cubicBezTo>
                  <a:cubicBezTo>
                    <a:pt x="8756" y="1569"/>
                    <a:pt x="8401" y="1627"/>
                    <a:pt x="8064" y="1745"/>
                  </a:cubicBezTo>
                  <a:cubicBezTo>
                    <a:pt x="7208" y="627"/>
                    <a:pt x="5894" y="1"/>
                    <a:pt x="453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20" name="Google Shape;19820;p69"/>
            <p:cNvSpPr/>
            <p:nvPr/>
          </p:nvSpPr>
          <p:spPr>
            <a:xfrm>
              <a:off x="3581638" y="2840550"/>
              <a:ext cx="15550" cy="13850"/>
            </a:xfrm>
            <a:custGeom>
              <a:avLst/>
              <a:gdLst/>
              <a:ahLst/>
              <a:cxnLst/>
              <a:rect l="l" t="t" r="r" b="b"/>
              <a:pathLst>
                <a:path w="622" h="554" extrusionOk="0">
                  <a:moveTo>
                    <a:pt x="310" y="0"/>
                  </a:moveTo>
                  <a:cubicBezTo>
                    <a:pt x="253" y="0"/>
                    <a:pt x="195" y="18"/>
                    <a:pt x="146" y="53"/>
                  </a:cubicBezTo>
                  <a:lnTo>
                    <a:pt x="140" y="59"/>
                  </a:lnTo>
                  <a:cubicBezTo>
                    <a:pt x="19" y="155"/>
                    <a:pt x="1" y="325"/>
                    <a:pt x="93" y="446"/>
                  </a:cubicBezTo>
                  <a:cubicBezTo>
                    <a:pt x="148" y="517"/>
                    <a:pt x="230" y="553"/>
                    <a:pt x="313" y="553"/>
                  </a:cubicBezTo>
                  <a:cubicBezTo>
                    <a:pt x="371" y="553"/>
                    <a:pt x="430" y="535"/>
                    <a:pt x="480" y="498"/>
                  </a:cubicBezTo>
                  <a:lnTo>
                    <a:pt x="489" y="489"/>
                  </a:lnTo>
                  <a:cubicBezTo>
                    <a:pt x="603" y="393"/>
                    <a:pt x="622" y="223"/>
                    <a:pt x="529" y="106"/>
                  </a:cubicBezTo>
                  <a:cubicBezTo>
                    <a:pt x="474" y="36"/>
                    <a:pt x="393" y="0"/>
                    <a:pt x="31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21" name="Google Shape;19821;p69"/>
            <p:cNvSpPr/>
            <p:nvPr/>
          </p:nvSpPr>
          <p:spPr>
            <a:xfrm>
              <a:off x="3322663" y="2735300"/>
              <a:ext cx="17475" cy="13950"/>
            </a:xfrm>
            <a:custGeom>
              <a:avLst/>
              <a:gdLst/>
              <a:ahLst/>
              <a:cxnLst/>
              <a:rect l="l" t="t" r="r" b="b"/>
              <a:pathLst>
                <a:path w="699" h="558" extrusionOk="0">
                  <a:moveTo>
                    <a:pt x="389" y="1"/>
                  </a:moveTo>
                  <a:cubicBezTo>
                    <a:pt x="365" y="1"/>
                    <a:pt x="340" y="4"/>
                    <a:pt x="315" y="11"/>
                  </a:cubicBezTo>
                  <a:lnTo>
                    <a:pt x="312" y="11"/>
                  </a:lnTo>
                  <a:cubicBezTo>
                    <a:pt x="0" y="97"/>
                    <a:pt x="62" y="558"/>
                    <a:pt x="386" y="558"/>
                  </a:cubicBezTo>
                  <a:lnTo>
                    <a:pt x="386" y="555"/>
                  </a:lnTo>
                  <a:cubicBezTo>
                    <a:pt x="411" y="555"/>
                    <a:pt x="436" y="551"/>
                    <a:pt x="457" y="545"/>
                  </a:cubicBezTo>
                  <a:lnTo>
                    <a:pt x="464" y="545"/>
                  </a:lnTo>
                  <a:cubicBezTo>
                    <a:pt x="612" y="505"/>
                    <a:pt x="699" y="354"/>
                    <a:pt x="658" y="205"/>
                  </a:cubicBezTo>
                  <a:cubicBezTo>
                    <a:pt x="625" y="81"/>
                    <a:pt x="512" y="1"/>
                    <a:pt x="38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822" name="Google Shape;19822;p69"/>
          <p:cNvGrpSpPr/>
          <p:nvPr/>
        </p:nvGrpSpPr>
        <p:grpSpPr>
          <a:xfrm>
            <a:off x="2524363" y="2638275"/>
            <a:ext cx="355275" cy="355375"/>
            <a:chOff x="2524363" y="2638275"/>
            <a:chExt cx="355275" cy="355375"/>
          </a:xfrm>
        </p:grpSpPr>
        <p:sp>
          <p:nvSpPr>
            <p:cNvPr id="19823" name="Google Shape;19823;p69"/>
            <p:cNvSpPr/>
            <p:nvPr/>
          </p:nvSpPr>
          <p:spPr>
            <a:xfrm>
              <a:off x="2524363" y="2638275"/>
              <a:ext cx="355275" cy="355375"/>
            </a:xfrm>
            <a:custGeom>
              <a:avLst/>
              <a:gdLst/>
              <a:ahLst/>
              <a:cxnLst/>
              <a:rect l="l" t="t" r="r" b="b"/>
              <a:pathLst>
                <a:path w="14211" h="14215" extrusionOk="0">
                  <a:moveTo>
                    <a:pt x="8354" y="557"/>
                  </a:moveTo>
                  <a:lnTo>
                    <a:pt x="8354" y="3833"/>
                  </a:lnTo>
                  <a:cubicBezTo>
                    <a:pt x="8354" y="3984"/>
                    <a:pt x="8481" y="4108"/>
                    <a:pt x="8632" y="4108"/>
                  </a:cubicBezTo>
                  <a:lnTo>
                    <a:pt x="9405" y="4108"/>
                  </a:lnTo>
                  <a:lnTo>
                    <a:pt x="7105" y="6698"/>
                  </a:lnTo>
                  <a:lnTo>
                    <a:pt x="4806" y="4108"/>
                  </a:lnTo>
                  <a:lnTo>
                    <a:pt x="5579" y="4108"/>
                  </a:lnTo>
                  <a:cubicBezTo>
                    <a:pt x="5733" y="4108"/>
                    <a:pt x="5857" y="3984"/>
                    <a:pt x="5857" y="3830"/>
                  </a:cubicBezTo>
                  <a:lnTo>
                    <a:pt x="5857" y="557"/>
                  </a:lnTo>
                  <a:close/>
                  <a:moveTo>
                    <a:pt x="13382" y="5335"/>
                  </a:moveTo>
                  <a:cubicBezTo>
                    <a:pt x="13537" y="5335"/>
                    <a:pt x="13660" y="5458"/>
                    <a:pt x="13660" y="5610"/>
                  </a:cubicBezTo>
                  <a:lnTo>
                    <a:pt x="13660" y="6704"/>
                  </a:lnTo>
                  <a:cubicBezTo>
                    <a:pt x="13664" y="7115"/>
                    <a:pt x="13426" y="7492"/>
                    <a:pt x="13055" y="7671"/>
                  </a:cubicBezTo>
                  <a:lnTo>
                    <a:pt x="13036" y="7681"/>
                  </a:lnTo>
                  <a:lnTo>
                    <a:pt x="7640" y="10793"/>
                  </a:lnTo>
                  <a:cubicBezTo>
                    <a:pt x="7476" y="10887"/>
                    <a:pt x="7293" y="10934"/>
                    <a:pt x="7110" y="10934"/>
                  </a:cubicBezTo>
                  <a:cubicBezTo>
                    <a:pt x="6921" y="10934"/>
                    <a:pt x="6732" y="10884"/>
                    <a:pt x="6564" y="10784"/>
                  </a:cubicBezTo>
                  <a:lnTo>
                    <a:pt x="1094" y="7631"/>
                  </a:lnTo>
                  <a:cubicBezTo>
                    <a:pt x="766" y="7440"/>
                    <a:pt x="563" y="7087"/>
                    <a:pt x="563" y="6707"/>
                  </a:cubicBezTo>
                  <a:cubicBezTo>
                    <a:pt x="563" y="6692"/>
                    <a:pt x="559" y="6679"/>
                    <a:pt x="559" y="6667"/>
                  </a:cubicBezTo>
                  <a:lnTo>
                    <a:pt x="559" y="5610"/>
                  </a:lnTo>
                  <a:cubicBezTo>
                    <a:pt x="559" y="5458"/>
                    <a:pt x="683" y="5335"/>
                    <a:pt x="838" y="5335"/>
                  </a:cubicBezTo>
                  <a:lnTo>
                    <a:pt x="5155" y="5335"/>
                  </a:lnTo>
                  <a:lnTo>
                    <a:pt x="6901" y="7300"/>
                  </a:lnTo>
                  <a:cubicBezTo>
                    <a:pt x="6957" y="7362"/>
                    <a:pt x="7033" y="7393"/>
                    <a:pt x="7110" y="7393"/>
                  </a:cubicBezTo>
                  <a:cubicBezTo>
                    <a:pt x="7186" y="7393"/>
                    <a:pt x="7263" y="7362"/>
                    <a:pt x="7319" y="7300"/>
                  </a:cubicBezTo>
                  <a:lnTo>
                    <a:pt x="9065" y="5335"/>
                  </a:lnTo>
                  <a:close/>
                  <a:moveTo>
                    <a:pt x="13660" y="7928"/>
                  </a:moveTo>
                  <a:lnTo>
                    <a:pt x="13660" y="13101"/>
                  </a:lnTo>
                  <a:lnTo>
                    <a:pt x="10131" y="9995"/>
                  </a:lnTo>
                  <a:lnTo>
                    <a:pt x="13308" y="8163"/>
                  </a:lnTo>
                  <a:cubicBezTo>
                    <a:pt x="13435" y="8101"/>
                    <a:pt x="13552" y="8021"/>
                    <a:pt x="13660" y="7928"/>
                  </a:cubicBezTo>
                  <a:close/>
                  <a:moveTo>
                    <a:pt x="556" y="7925"/>
                  </a:moveTo>
                  <a:cubicBezTo>
                    <a:pt x="637" y="7993"/>
                    <a:pt x="723" y="8058"/>
                    <a:pt x="816" y="8110"/>
                  </a:cubicBezTo>
                  <a:lnTo>
                    <a:pt x="4154" y="10036"/>
                  </a:lnTo>
                  <a:lnTo>
                    <a:pt x="556" y="13200"/>
                  </a:lnTo>
                  <a:lnTo>
                    <a:pt x="556" y="7925"/>
                  </a:lnTo>
                  <a:close/>
                  <a:moveTo>
                    <a:pt x="9621" y="10289"/>
                  </a:moveTo>
                  <a:lnTo>
                    <a:pt x="12192" y="12548"/>
                  </a:lnTo>
                  <a:lnTo>
                    <a:pt x="11509" y="12548"/>
                  </a:lnTo>
                  <a:cubicBezTo>
                    <a:pt x="11506" y="12548"/>
                    <a:pt x="11502" y="12548"/>
                    <a:pt x="11498" y="12548"/>
                  </a:cubicBezTo>
                  <a:cubicBezTo>
                    <a:pt x="11346" y="12548"/>
                    <a:pt x="11222" y="12673"/>
                    <a:pt x="11222" y="12826"/>
                  </a:cubicBezTo>
                  <a:cubicBezTo>
                    <a:pt x="11222" y="12980"/>
                    <a:pt x="11346" y="13102"/>
                    <a:pt x="11498" y="13102"/>
                  </a:cubicBezTo>
                  <a:cubicBezTo>
                    <a:pt x="11502" y="13102"/>
                    <a:pt x="11506" y="13102"/>
                    <a:pt x="11509" y="13101"/>
                  </a:cubicBezTo>
                  <a:lnTo>
                    <a:pt x="12823" y="13101"/>
                  </a:lnTo>
                  <a:lnTo>
                    <a:pt x="13447" y="13652"/>
                  </a:lnTo>
                  <a:cubicBezTo>
                    <a:pt x="13426" y="13658"/>
                    <a:pt x="13401" y="13661"/>
                    <a:pt x="13379" y="13661"/>
                  </a:cubicBezTo>
                  <a:lnTo>
                    <a:pt x="13382" y="13658"/>
                  </a:lnTo>
                  <a:lnTo>
                    <a:pt x="878" y="13658"/>
                  </a:lnTo>
                  <a:lnTo>
                    <a:pt x="4664" y="10326"/>
                  </a:lnTo>
                  <a:lnTo>
                    <a:pt x="7900" y="11281"/>
                  </a:lnTo>
                  <a:lnTo>
                    <a:pt x="7918" y="11272"/>
                  </a:lnTo>
                  <a:lnTo>
                    <a:pt x="9621" y="10289"/>
                  </a:lnTo>
                  <a:close/>
                  <a:moveTo>
                    <a:pt x="5582" y="1"/>
                  </a:moveTo>
                  <a:cubicBezTo>
                    <a:pt x="5427" y="1"/>
                    <a:pt x="5303" y="124"/>
                    <a:pt x="5303" y="276"/>
                  </a:cubicBezTo>
                  <a:lnTo>
                    <a:pt x="5303" y="3552"/>
                  </a:lnTo>
                  <a:lnTo>
                    <a:pt x="4191" y="3552"/>
                  </a:lnTo>
                  <a:cubicBezTo>
                    <a:pt x="3950" y="3552"/>
                    <a:pt x="3820" y="3836"/>
                    <a:pt x="3981" y="4015"/>
                  </a:cubicBezTo>
                  <a:lnTo>
                    <a:pt x="4658" y="4775"/>
                  </a:lnTo>
                  <a:lnTo>
                    <a:pt x="834" y="4775"/>
                  </a:lnTo>
                  <a:cubicBezTo>
                    <a:pt x="374" y="4775"/>
                    <a:pt x="0" y="5149"/>
                    <a:pt x="0" y="5607"/>
                  </a:cubicBezTo>
                  <a:lnTo>
                    <a:pt x="0" y="13380"/>
                  </a:lnTo>
                  <a:cubicBezTo>
                    <a:pt x="0" y="13840"/>
                    <a:pt x="374" y="14214"/>
                    <a:pt x="834" y="14214"/>
                  </a:cubicBezTo>
                  <a:lnTo>
                    <a:pt x="13379" y="14214"/>
                  </a:lnTo>
                  <a:cubicBezTo>
                    <a:pt x="13679" y="14214"/>
                    <a:pt x="13954" y="14053"/>
                    <a:pt x="14102" y="13794"/>
                  </a:cubicBezTo>
                  <a:lnTo>
                    <a:pt x="14102" y="13791"/>
                  </a:lnTo>
                  <a:cubicBezTo>
                    <a:pt x="14173" y="13664"/>
                    <a:pt x="14211" y="13525"/>
                    <a:pt x="14211" y="13383"/>
                  </a:cubicBezTo>
                  <a:lnTo>
                    <a:pt x="14211" y="5610"/>
                  </a:lnTo>
                  <a:cubicBezTo>
                    <a:pt x="14211" y="5149"/>
                    <a:pt x="13837" y="4775"/>
                    <a:pt x="13379" y="4775"/>
                  </a:cubicBezTo>
                  <a:lnTo>
                    <a:pt x="9553" y="4775"/>
                  </a:lnTo>
                  <a:lnTo>
                    <a:pt x="10230" y="4015"/>
                  </a:lnTo>
                  <a:cubicBezTo>
                    <a:pt x="10390" y="3837"/>
                    <a:pt x="10265" y="3552"/>
                    <a:pt x="10027" y="3552"/>
                  </a:cubicBezTo>
                  <a:cubicBezTo>
                    <a:pt x="10025" y="3552"/>
                    <a:pt x="10024" y="3552"/>
                    <a:pt x="10023" y="3552"/>
                  </a:cubicBezTo>
                  <a:lnTo>
                    <a:pt x="8910" y="3552"/>
                  </a:lnTo>
                  <a:lnTo>
                    <a:pt x="8910" y="276"/>
                  </a:lnTo>
                  <a:cubicBezTo>
                    <a:pt x="8910" y="124"/>
                    <a:pt x="8787" y="1"/>
                    <a:pt x="863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24" name="Google Shape;19824;p69"/>
            <p:cNvSpPr/>
            <p:nvPr/>
          </p:nvSpPr>
          <p:spPr>
            <a:xfrm>
              <a:off x="2688313" y="2830275"/>
              <a:ext cx="161900" cy="77600"/>
            </a:xfrm>
            <a:custGeom>
              <a:avLst/>
              <a:gdLst/>
              <a:ahLst/>
              <a:cxnLst/>
              <a:rect l="l" t="t" r="r" b="b"/>
              <a:pathLst>
                <a:path w="6476" h="3104" extrusionOk="0">
                  <a:moveTo>
                    <a:pt x="0" y="3104"/>
                  </a:moveTo>
                  <a:lnTo>
                    <a:pt x="0" y="3104"/>
                  </a:lnTo>
                  <a:lnTo>
                    <a:pt x="6475" y="1"/>
                  </a:lnTo>
                  <a:lnTo>
                    <a:pt x="6475"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25" name="Google Shape;19825;p69"/>
            <p:cNvSpPr/>
            <p:nvPr/>
          </p:nvSpPr>
          <p:spPr>
            <a:xfrm>
              <a:off x="2640863" y="2896500"/>
              <a:ext cx="80925" cy="29000"/>
            </a:xfrm>
            <a:custGeom>
              <a:avLst/>
              <a:gdLst/>
              <a:ahLst/>
              <a:cxnLst/>
              <a:rect l="l" t="t" r="r" b="b"/>
              <a:pathLst>
                <a:path w="3237" h="1160" extrusionOk="0">
                  <a:moveTo>
                    <a:pt x="1" y="0"/>
                  </a:moveTo>
                  <a:lnTo>
                    <a:pt x="1620" y="934"/>
                  </a:lnTo>
                  <a:cubicBezTo>
                    <a:pt x="1870" y="1082"/>
                    <a:pt x="2155" y="1159"/>
                    <a:pt x="2445" y="1159"/>
                  </a:cubicBezTo>
                  <a:cubicBezTo>
                    <a:pt x="2723" y="1159"/>
                    <a:pt x="2995" y="1088"/>
                    <a:pt x="3236" y="955"/>
                  </a:cubicBezTo>
                  <a:lnTo>
                    <a:pt x="1"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26" name="Google Shape;19826;p69"/>
            <p:cNvSpPr/>
            <p:nvPr/>
          </p:nvSpPr>
          <p:spPr>
            <a:xfrm>
              <a:off x="2552313" y="2785450"/>
              <a:ext cx="49325" cy="13875"/>
            </a:xfrm>
            <a:custGeom>
              <a:avLst/>
              <a:gdLst/>
              <a:ahLst/>
              <a:cxnLst/>
              <a:rect l="l" t="t" r="r" b="b"/>
              <a:pathLst>
                <a:path w="1973" h="555" extrusionOk="0">
                  <a:moveTo>
                    <a:pt x="1697" y="1"/>
                  </a:moveTo>
                  <a:cubicBezTo>
                    <a:pt x="1693" y="1"/>
                    <a:pt x="1689" y="1"/>
                    <a:pt x="1685" y="1"/>
                  </a:cubicBezTo>
                  <a:lnTo>
                    <a:pt x="270" y="1"/>
                  </a:lnTo>
                  <a:cubicBezTo>
                    <a:pt x="121" y="4"/>
                    <a:pt x="1" y="128"/>
                    <a:pt x="1" y="276"/>
                  </a:cubicBezTo>
                  <a:cubicBezTo>
                    <a:pt x="1" y="428"/>
                    <a:pt x="121" y="548"/>
                    <a:pt x="270" y="554"/>
                  </a:cubicBezTo>
                  <a:lnTo>
                    <a:pt x="1685" y="554"/>
                  </a:lnTo>
                  <a:cubicBezTo>
                    <a:pt x="1689" y="554"/>
                    <a:pt x="1693" y="555"/>
                    <a:pt x="1696" y="555"/>
                  </a:cubicBezTo>
                  <a:cubicBezTo>
                    <a:pt x="1849" y="555"/>
                    <a:pt x="1973" y="430"/>
                    <a:pt x="1973" y="276"/>
                  </a:cubicBezTo>
                  <a:cubicBezTo>
                    <a:pt x="1973" y="122"/>
                    <a:pt x="1849" y="1"/>
                    <a:pt x="169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27" name="Google Shape;19827;p69"/>
            <p:cNvSpPr/>
            <p:nvPr/>
          </p:nvSpPr>
          <p:spPr>
            <a:xfrm>
              <a:off x="2607713" y="2785450"/>
              <a:ext cx="14100" cy="13875"/>
            </a:xfrm>
            <a:custGeom>
              <a:avLst/>
              <a:gdLst/>
              <a:ahLst/>
              <a:cxnLst/>
              <a:rect l="l" t="t" r="r" b="b"/>
              <a:pathLst>
                <a:path w="564" h="555" extrusionOk="0">
                  <a:moveTo>
                    <a:pt x="284" y="1"/>
                  </a:moveTo>
                  <a:cubicBezTo>
                    <a:pt x="280" y="1"/>
                    <a:pt x="277" y="1"/>
                    <a:pt x="273" y="1"/>
                  </a:cubicBezTo>
                  <a:lnTo>
                    <a:pt x="267" y="1"/>
                  </a:lnTo>
                  <a:cubicBezTo>
                    <a:pt x="118" y="4"/>
                    <a:pt x="1" y="128"/>
                    <a:pt x="1" y="276"/>
                  </a:cubicBezTo>
                  <a:cubicBezTo>
                    <a:pt x="1" y="428"/>
                    <a:pt x="118" y="548"/>
                    <a:pt x="267" y="554"/>
                  </a:cubicBezTo>
                  <a:lnTo>
                    <a:pt x="273" y="554"/>
                  </a:lnTo>
                  <a:cubicBezTo>
                    <a:pt x="276" y="554"/>
                    <a:pt x="280" y="555"/>
                    <a:pt x="284" y="555"/>
                  </a:cubicBezTo>
                  <a:cubicBezTo>
                    <a:pt x="437" y="555"/>
                    <a:pt x="563" y="430"/>
                    <a:pt x="563" y="276"/>
                  </a:cubicBezTo>
                  <a:cubicBezTo>
                    <a:pt x="563" y="122"/>
                    <a:pt x="437" y="1"/>
                    <a:pt x="28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28" name="Google Shape;19828;p69"/>
            <p:cNvSpPr/>
            <p:nvPr/>
          </p:nvSpPr>
          <p:spPr>
            <a:xfrm>
              <a:off x="2784963" y="2951975"/>
              <a:ext cx="14100" cy="13925"/>
            </a:xfrm>
            <a:custGeom>
              <a:avLst/>
              <a:gdLst/>
              <a:ahLst/>
              <a:cxnLst/>
              <a:rect l="l" t="t" r="r" b="b"/>
              <a:pathLst>
                <a:path w="564" h="557" extrusionOk="0">
                  <a:moveTo>
                    <a:pt x="279" y="0"/>
                  </a:moveTo>
                  <a:cubicBezTo>
                    <a:pt x="124" y="0"/>
                    <a:pt x="1" y="124"/>
                    <a:pt x="1" y="278"/>
                  </a:cubicBezTo>
                  <a:cubicBezTo>
                    <a:pt x="1" y="433"/>
                    <a:pt x="124" y="557"/>
                    <a:pt x="279" y="557"/>
                  </a:cubicBezTo>
                  <a:lnTo>
                    <a:pt x="285" y="557"/>
                  </a:lnTo>
                  <a:cubicBezTo>
                    <a:pt x="439" y="557"/>
                    <a:pt x="563" y="433"/>
                    <a:pt x="563" y="278"/>
                  </a:cubicBezTo>
                  <a:cubicBezTo>
                    <a:pt x="563" y="124"/>
                    <a:pt x="439" y="0"/>
                    <a:pt x="2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829" name="Google Shape;19829;p69"/>
          <p:cNvGrpSpPr/>
          <p:nvPr/>
        </p:nvGrpSpPr>
        <p:grpSpPr>
          <a:xfrm>
            <a:off x="1754413" y="2665625"/>
            <a:ext cx="355425" cy="300675"/>
            <a:chOff x="1754413" y="2665625"/>
            <a:chExt cx="355425" cy="300675"/>
          </a:xfrm>
        </p:grpSpPr>
        <p:sp>
          <p:nvSpPr>
            <p:cNvPr id="19830" name="Google Shape;19830;p69"/>
            <p:cNvSpPr/>
            <p:nvPr/>
          </p:nvSpPr>
          <p:spPr>
            <a:xfrm>
              <a:off x="1754413" y="2665625"/>
              <a:ext cx="355425" cy="300675"/>
            </a:xfrm>
            <a:custGeom>
              <a:avLst/>
              <a:gdLst/>
              <a:ahLst/>
              <a:cxnLst/>
              <a:rect l="l" t="t" r="r" b="b"/>
              <a:pathLst>
                <a:path w="14217" h="12027" extrusionOk="0">
                  <a:moveTo>
                    <a:pt x="13330" y="557"/>
                  </a:moveTo>
                  <a:cubicBezTo>
                    <a:pt x="13509" y="557"/>
                    <a:pt x="13658" y="705"/>
                    <a:pt x="13658" y="888"/>
                  </a:cubicBezTo>
                  <a:lnTo>
                    <a:pt x="13658" y="8577"/>
                  </a:lnTo>
                  <a:cubicBezTo>
                    <a:pt x="13658" y="8759"/>
                    <a:pt x="13509" y="8908"/>
                    <a:pt x="13330" y="8908"/>
                  </a:cubicBezTo>
                  <a:lnTo>
                    <a:pt x="887" y="8908"/>
                  </a:lnTo>
                  <a:cubicBezTo>
                    <a:pt x="705" y="8908"/>
                    <a:pt x="557" y="8759"/>
                    <a:pt x="557" y="8577"/>
                  </a:cubicBezTo>
                  <a:lnTo>
                    <a:pt x="557" y="888"/>
                  </a:lnTo>
                  <a:cubicBezTo>
                    <a:pt x="557" y="705"/>
                    <a:pt x="705" y="557"/>
                    <a:pt x="887" y="557"/>
                  </a:cubicBezTo>
                  <a:close/>
                  <a:moveTo>
                    <a:pt x="8187" y="9464"/>
                  </a:moveTo>
                  <a:lnTo>
                    <a:pt x="8617" y="10354"/>
                  </a:lnTo>
                  <a:lnTo>
                    <a:pt x="5597" y="10354"/>
                  </a:lnTo>
                  <a:lnTo>
                    <a:pt x="6030" y="9464"/>
                  </a:lnTo>
                  <a:close/>
                  <a:moveTo>
                    <a:pt x="9776" y="10910"/>
                  </a:moveTo>
                  <a:cubicBezTo>
                    <a:pt x="9933" y="10910"/>
                    <a:pt x="10057" y="11037"/>
                    <a:pt x="10057" y="11192"/>
                  </a:cubicBezTo>
                  <a:lnTo>
                    <a:pt x="10057" y="11473"/>
                  </a:lnTo>
                  <a:lnTo>
                    <a:pt x="4157" y="11473"/>
                  </a:lnTo>
                  <a:lnTo>
                    <a:pt x="4157" y="11192"/>
                  </a:lnTo>
                  <a:cubicBezTo>
                    <a:pt x="4157" y="11037"/>
                    <a:pt x="4284" y="10910"/>
                    <a:pt x="4438" y="10910"/>
                  </a:cubicBezTo>
                  <a:close/>
                  <a:moveTo>
                    <a:pt x="887" y="1"/>
                  </a:moveTo>
                  <a:cubicBezTo>
                    <a:pt x="399" y="1"/>
                    <a:pt x="3" y="396"/>
                    <a:pt x="0" y="885"/>
                  </a:cubicBezTo>
                  <a:lnTo>
                    <a:pt x="0" y="8577"/>
                  </a:lnTo>
                  <a:cubicBezTo>
                    <a:pt x="3" y="9065"/>
                    <a:pt x="399" y="9461"/>
                    <a:pt x="887" y="9464"/>
                  </a:cubicBezTo>
                  <a:lnTo>
                    <a:pt x="5412" y="9464"/>
                  </a:lnTo>
                  <a:lnTo>
                    <a:pt x="4982" y="10354"/>
                  </a:lnTo>
                  <a:lnTo>
                    <a:pt x="4441" y="10354"/>
                  </a:lnTo>
                  <a:cubicBezTo>
                    <a:pt x="3978" y="10354"/>
                    <a:pt x="3604" y="10728"/>
                    <a:pt x="3604" y="11192"/>
                  </a:cubicBezTo>
                  <a:lnTo>
                    <a:pt x="3604" y="11751"/>
                  </a:lnTo>
                  <a:cubicBezTo>
                    <a:pt x="3604" y="11902"/>
                    <a:pt x="3728" y="12026"/>
                    <a:pt x="3879" y="12026"/>
                  </a:cubicBezTo>
                  <a:lnTo>
                    <a:pt x="10335" y="12026"/>
                  </a:lnTo>
                  <a:cubicBezTo>
                    <a:pt x="10490" y="12026"/>
                    <a:pt x="10613" y="11902"/>
                    <a:pt x="10613" y="11751"/>
                  </a:cubicBezTo>
                  <a:lnTo>
                    <a:pt x="10613" y="11192"/>
                  </a:lnTo>
                  <a:cubicBezTo>
                    <a:pt x="10613" y="10728"/>
                    <a:pt x="10239" y="10354"/>
                    <a:pt x="9776" y="10354"/>
                  </a:cubicBezTo>
                  <a:lnTo>
                    <a:pt x="9235" y="10354"/>
                  </a:lnTo>
                  <a:lnTo>
                    <a:pt x="8805" y="9464"/>
                  </a:lnTo>
                  <a:lnTo>
                    <a:pt x="13330" y="9464"/>
                  </a:lnTo>
                  <a:cubicBezTo>
                    <a:pt x="13818" y="9461"/>
                    <a:pt x="14214" y="9065"/>
                    <a:pt x="14217" y="8577"/>
                  </a:cubicBezTo>
                  <a:lnTo>
                    <a:pt x="14217" y="885"/>
                  </a:lnTo>
                  <a:cubicBezTo>
                    <a:pt x="14214" y="396"/>
                    <a:pt x="13818" y="1"/>
                    <a:pt x="133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31" name="Google Shape;19831;p69"/>
            <p:cNvSpPr/>
            <p:nvPr/>
          </p:nvSpPr>
          <p:spPr>
            <a:xfrm>
              <a:off x="1782213" y="2693375"/>
              <a:ext cx="299825" cy="181050"/>
            </a:xfrm>
            <a:custGeom>
              <a:avLst/>
              <a:gdLst/>
              <a:ahLst/>
              <a:cxnLst/>
              <a:rect l="l" t="t" r="r" b="b"/>
              <a:pathLst>
                <a:path w="11993" h="7242" extrusionOk="0">
                  <a:moveTo>
                    <a:pt x="11436" y="556"/>
                  </a:moveTo>
                  <a:lnTo>
                    <a:pt x="11436" y="6688"/>
                  </a:lnTo>
                  <a:lnTo>
                    <a:pt x="554" y="6688"/>
                  </a:lnTo>
                  <a:lnTo>
                    <a:pt x="554" y="556"/>
                  </a:lnTo>
                  <a:close/>
                  <a:moveTo>
                    <a:pt x="279" y="0"/>
                  </a:moveTo>
                  <a:cubicBezTo>
                    <a:pt x="125" y="0"/>
                    <a:pt x="1" y="124"/>
                    <a:pt x="1" y="278"/>
                  </a:cubicBezTo>
                  <a:lnTo>
                    <a:pt x="1" y="6963"/>
                  </a:lnTo>
                  <a:cubicBezTo>
                    <a:pt x="1" y="7118"/>
                    <a:pt x="125" y="7241"/>
                    <a:pt x="279" y="7241"/>
                  </a:cubicBezTo>
                  <a:lnTo>
                    <a:pt x="11714" y="7241"/>
                  </a:lnTo>
                  <a:cubicBezTo>
                    <a:pt x="11866" y="7241"/>
                    <a:pt x="11992" y="7118"/>
                    <a:pt x="11992" y="6963"/>
                  </a:cubicBezTo>
                  <a:lnTo>
                    <a:pt x="11992" y="278"/>
                  </a:lnTo>
                  <a:cubicBezTo>
                    <a:pt x="11992" y="124"/>
                    <a:pt x="11866" y="0"/>
                    <a:pt x="1171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32" name="Google Shape;19832;p69"/>
            <p:cNvSpPr/>
            <p:nvPr/>
          </p:nvSpPr>
          <p:spPr>
            <a:xfrm>
              <a:off x="1861338" y="2735550"/>
              <a:ext cx="141500" cy="96850"/>
            </a:xfrm>
            <a:custGeom>
              <a:avLst/>
              <a:gdLst/>
              <a:ahLst/>
              <a:cxnLst/>
              <a:rect l="l" t="t" r="r" b="b"/>
              <a:pathLst>
                <a:path w="5660" h="3874" extrusionOk="0">
                  <a:moveTo>
                    <a:pt x="5103" y="551"/>
                  </a:moveTo>
                  <a:lnTo>
                    <a:pt x="5103" y="891"/>
                  </a:lnTo>
                  <a:cubicBezTo>
                    <a:pt x="5106" y="977"/>
                    <a:pt x="5057" y="1058"/>
                    <a:pt x="4977" y="1095"/>
                  </a:cubicBezTo>
                  <a:lnTo>
                    <a:pt x="4958" y="1104"/>
                  </a:lnTo>
                  <a:lnTo>
                    <a:pt x="2943" y="2266"/>
                  </a:lnTo>
                  <a:cubicBezTo>
                    <a:pt x="2907" y="2286"/>
                    <a:pt x="2868" y="2296"/>
                    <a:pt x="2829" y="2296"/>
                  </a:cubicBezTo>
                  <a:cubicBezTo>
                    <a:pt x="2789" y="2296"/>
                    <a:pt x="2750" y="2286"/>
                    <a:pt x="2714" y="2266"/>
                  </a:cubicBezTo>
                  <a:lnTo>
                    <a:pt x="1694" y="1679"/>
                  </a:lnTo>
                  <a:cubicBezTo>
                    <a:pt x="1688" y="1673"/>
                    <a:pt x="1679" y="1669"/>
                    <a:pt x="1673" y="1666"/>
                  </a:cubicBezTo>
                  <a:lnTo>
                    <a:pt x="668" y="1088"/>
                  </a:lnTo>
                  <a:cubicBezTo>
                    <a:pt x="597" y="1048"/>
                    <a:pt x="557" y="971"/>
                    <a:pt x="557" y="891"/>
                  </a:cubicBezTo>
                  <a:lnTo>
                    <a:pt x="557" y="869"/>
                  </a:lnTo>
                  <a:lnTo>
                    <a:pt x="557" y="554"/>
                  </a:lnTo>
                  <a:lnTo>
                    <a:pt x="557" y="551"/>
                  </a:lnTo>
                  <a:close/>
                  <a:moveTo>
                    <a:pt x="5103" y="1660"/>
                  </a:moveTo>
                  <a:lnTo>
                    <a:pt x="5103" y="2896"/>
                  </a:lnTo>
                  <a:lnTo>
                    <a:pt x="4253" y="2152"/>
                  </a:lnTo>
                  <a:lnTo>
                    <a:pt x="5103" y="1660"/>
                  </a:lnTo>
                  <a:close/>
                  <a:moveTo>
                    <a:pt x="557" y="1663"/>
                  </a:moveTo>
                  <a:lnTo>
                    <a:pt x="1416" y="2161"/>
                  </a:lnTo>
                  <a:lnTo>
                    <a:pt x="1432" y="2167"/>
                  </a:lnTo>
                  <a:lnTo>
                    <a:pt x="557" y="2934"/>
                  </a:lnTo>
                  <a:lnTo>
                    <a:pt x="557" y="1663"/>
                  </a:lnTo>
                  <a:close/>
                  <a:moveTo>
                    <a:pt x="3750" y="2445"/>
                  </a:moveTo>
                  <a:lnTo>
                    <a:pt x="4269" y="2903"/>
                  </a:lnTo>
                  <a:cubicBezTo>
                    <a:pt x="4275" y="2909"/>
                    <a:pt x="4281" y="2912"/>
                    <a:pt x="4287" y="2918"/>
                  </a:cubicBezTo>
                  <a:cubicBezTo>
                    <a:pt x="4293" y="2921"/>
                    <a:pt x="4300" y="2927"/>
                    <a:pt x="4306" y="2934"/>
                  </a:cubicBezTo>
                  <a:lnTo>
                    <a:pt x="4742" y="3317"/>
                  </a:lnTo>
                  <a:lnTo>
                    <a:pt x="962" y="3317"/>
                  </a:lnTo>
                  <a:lnTo>
                    <a:pt x="1376" y="2952"/>
                  </a:lnTo>
                  <a:cubicBezTo>
                    <a:pt x="1382" y="2946"/>
                    <a:pt x="1388" y="2943"/>
                    <a:pt x="1398" y="2937"/>
                  </a:cubicBezTo>
                  <a:lnTo>
                    <a:pt x="1401" y="2934"/>
                  </a:lnTo>
                  <a:lnTo>
                    <a:pt x="1938" y="2458"/>
                  </a:lnTo>
                  <a:lnTo>
                    <a:pt x="2436" y="2745"/>
                  </a:lnTo>
                  <a:cubicBezTo>
                    <a:pt x="2559" y="2817"/>
                    <a:pt x="2696" y="2854"/>
                    <a:pt x="2834" y="2854"/>
                  </a:cubicBezTo>
                  <a:cubicBezTo>
                    <a:pt x="2967" y="2854"/>
                    <a:pt x="3101" y="2820"/>
                    <a:pt x="3221" y="2751"/>
                  </a:cubicBezTo>
                  <a:lnTo>
                    <a:pt x="3750" y="2445"/>
                  </a:lnTo>
                  <a:close/>
                  <a:moveTo>
                    <a:pt x="486" y="1"/>
                  </a:moveTo>
                  <a:cubicBezTo>
                    <a:pt x="217" y="1"/>
                    <a:pt x="1" y="217"/>
                    <a:pt x="1" y="483"/>
                  </a:cubicBezTo>
                  <a:lnTo>
                    <a:pt x="1" y="3388"/>
                  </a:lnTo>
                  <a:cubicBezTo>
                    <a:pt x="1" y="3490"/>
                    <a:pt x="32" y="3589"/>
                    <a:pt x="90" y="3669"/>
                  </a:cubicBezTo>
                  <a:cubicBezTo>
                    <a:pt x="96" y="3672"/>
                    <a:pt x="100" y="3678"/>
                    <a:pt x="103" y="3685"/>
                  </a:cubicBezTo>
                  <a:cubicBezTo>
                    <a:pt x="195" y="3802"/>
                    <a:pt x="338" y="3873"/>
                    <a:pt x="486" y="3873"/>
                  </a:cubicBezTo>
                  <a:lnTo>
                    <a:pt x="5174" y="3873"/>
                  </a:lnTo>
                  <a:cubicBezTo>
                    <a:pt x="5344" y="3873"/>
                    <a:pt x="5502" y="3783"/>
                    <a:pt x="5588" y="3641"/>
                  </a:cubicBezTo>
                  <a:cubicBezTo>
                    <a:pt x="5592" y="3635"/>
                    <a:pt x="5595" y="3629"/>
                    <a:pt x="5598" y="3623"/>
                  </a:cubicBezTo>
                  <a:lnTo>
                    <a:pt x="5610" y="3604"/>
                  </a:lnTo>
                  <a:cubicBezTo>
                    <a:pt x="5641" y="3536"/>
                    <a:pt x="5660" y="3462"/>
                    <a:pt x="5660" y="3388"/>
                  </a:cubicBezTo>
                  <a:lnTo>
                    <a:pt x="5660" y="483"/>
                  </a:lnTo>
                  <a:cubicBezTo>
                    <a:pt x="5660" y="217"/>
                    <a:pt x="5443" y="1"/>
                    <a:pt x="517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33" name="Google Shape;19833;p69"/>
            <p:cNvSpPr/>
            <p:nvPr/>
          </p:nvSpPr>
          <p:spPr>
            <a:xfrm>
              <a:off x="1809813" y="2776975"/>
              <a:ext cx="14150" cy="14300"/>
            </a:xfrm>
            <a:custGeom>
              <a:avLst/>
              <a:gdLst/>
              <a:ahLst/>
              <a:cxnLst/>
              <a:rect l="l" t="t" r="r" b="b"/>
              <a:pathLst>
                <a:path w="566" h="572" extrusionOk="0">
                  <a:moveTo>
                    <a:pt x="285" y="0"/>
                  </a:moveTo>
                  <a:cubicBezTo>
                    <a:pt x="127" y="0"/>
                    <a:pt x="0" y="133"/>
                    <a:pt x="6" y="291"/>
                  </a:cubicBezTo>
                  <a:lnTo>
                    <a:pt x="6" y="297"/>
                  </a:lnTo>
                  <a:cubicBezTo>
                    <a:pt x="6" y="446"/>
                    <a:pt x="127" y="572"/>
                    <a:pt x="279" y="572"/>
                  </a:cubicBezTo>
                  <a:cubicBezTo>
                    <a:pt x="281" y="572"/>
                    <a:pt x="283" y="572"/>
                    <a:pt x="285" y="572"/>
                  </a:cubicBezTo>
                  <a:cubicBezTo>
                    <a:pt x="286" y="572"/>
                    <a:pt x="288" y="572"/>
                    <a:pt x="290" y="572"/>
                  </a:cubicBezTo>
                  <a:cubicBezTo>
                    <a:pt x="439" y="572"/>
                    <a:pt x="563" y="446"/>
                    <a:pt x="563" y="297"/>
                  </a:cubicBezTo>
                  <a:lnTo>
                    <a:pt x="563" y="291"/>
                  </a:lnTo>
                  <a:cubicBezTo>
                    <a:pt x="566" y="133"/>
                    <a:pt x="442" y="0"/>
                    <a:pt x="2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34" name="Google Shape;19834;p69"/>
            <p:cNvSpPr/>
            <p:nvPr/>
          </p:nvSpPr>
          <p:spPr>
            <a:xfrm>
              <a:off x="1809813" y="2797375"/>
              <a:ext cx="14150" cy="49625"/>
            </a:xfrm>
            <a:custGeom>
              <a:avLst/>
              <a:gdLst/>
              <a:ahLst/>
              <a:cxnLst/>
              <a:rect l="l" t="t" r="r" b="b"/>
              <a:pathLst>
                <a:path w="566" h="1985" extrusionOk="0">
                  <a:moveTo>
                    <a:pt x="285" y="0"/>
                  </a:moveTo>
                  <a:cubicBezTo>
                    <a:pt x="130" y="0"/>
                    <a:pt x="6" y="124"/>
                    <a:pt x="6" y="278"/>
                  </a:cubicBezTo>
                  <a:lnTo>
                    <a:pt x="6" y="1697"/>
                  </a:lnTo>
                  <a:cubicBezTo>
                    <a:pt x="0" y="1851"/>
                    <a:pt x="127" y="1984"/>
                    <a:pt x="285" y="1984"/>
                  </a:cubicBezTo>
                  <a:cubicBezTo>
                    <a:pt x="442" y="1984"/>
                    <a:pt x="566" y="1851"/>
                    <a:pt x="563" y="1697"/>
                  </a:cubicBezTo>
                  <a:lnTo>
                    <a:pt x="563" y="278"/>
                  </a:lnTo>
                  <a:cubicBezTo>
                    <a:pt x="560" y="124"/>
                    <a:pt x="436" y="0"/>
                    <a:pt x="2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835" name="Google Shape;19835;p69"/>
          <p:cNvGrpSpPr/>
          <p:nvPr/>
        </p:nvGrpSpPr>
        <p:grpSpPr>
          <a:xfrm>
            <a:off x="1069913" y="2067825"/>
            <a:ext cx="214275" cy="355375"/>
            <a:chOff x="1069913" y="2067825"/>
            <a:chExt cx="214275" cy="355375"/>
          </a:xfrm>
        </p:grpSpPr>
        <p:sp>
          <p:nvSpPr>
            <p:cNvPr id="19836" name="Google Shape;19836;p69"/>
            <p:cNvSpPr/>
            <p:nvPr/>
          </p:nvSpPr>
          <p:spPr>
            <a:xfrm>
              <a:off x="1069913" y="2067825"/>
              <a:ext cx="214275" cy="355375"/>
            </a:xfrm>
            <a:custGeom>
              <a:avLst/>
              <a:gdLst/>
              <a:ahLst/>
              <a:cxnLst/>
              <a:rect l="l" t="t" r="r" b="b"/>
              <a:pathLst>
                <a:path w="8571" h="14215" extrusionOk="0">
                  <a:moveTo>
                    <a:pt x="7350" y="554"/>
                  </a:moveTo>
                  <a:cubicBezTo>
                    <a:pt x="7718" y="557"/>
                    <a:pt x="8015" y="854"/>
                    <a:pt x="8015" y="1218"/>
                  </a:cubicBezTo>
                  <a:lnTo>
                    <a:pt x="8015" y="1484"/>
                  </a:lnTo>
                  <a:lnTo>
                    <a:pt x="554" y="1484"/>
                  </a:lnTo>
                  <a:lnTo>
                    <a:pt x="554" y="1218"/>
                  </a:lnTo>
                  <a:cubicBezTo>
                    <a:pt x="554" y="854"/>
                    <a:pt x="854" y="557"/>
                    <a:pt x="1218" y="554"/>
                  </a:cubicBezTo>
                  <a:close/>
                  <a:moveTo>
                    <a:pt x="8015" y="2041"/>
                  </a:moveTo>
                  <a:lnTo>
                    <a:pt x="8015" y="11281"/>
                  </a:lnTo>
                  <a:lnTo>
                    <a:pt x="554" y="11281"/>
                  </a:lnTo>
                  <a:lnTo>
                    <a:pt x="554" y="2041"/>
                  </a:lnTo>
                  <a:close/>
                  <a:moveTo>
                    <a:pt x="8015" y="11838"/>
                  </a:moveTo>
                  <a:lnTo>
                    <a:pt x="8015" y="12994"/>
                  </a:lnTo>
                  <a:cubicBezTo>
                    <a:pt x="8015" y="13361"/>
                    <a:pt x="7718" y="13658"/>
                    <a:pt x="7350" y="13658"/>
                  </a:cubicBezTo>
                  <a:lnTo>
                    <a:pt x="1218" y="13658"/>
                  </a:lnTo>
                  <a:cubicBezTo>
                    <a:pt x="851" y="13658"/>
                    <a:pt x="554" y="13361"/>
                    <a:pt x="554" y="12994"/>
                  </a:cubicBezTo>
                  <a:lnTo>
                    <a:pt x="554" y="11838"/>
                  </a:lnTo>
                  <a:close/>
                  <a:moveTo>
                    <a:pt x="1218" y="1"/>
                  </a:moveTo>
                  <a:cubicBezTo>
                    <a:pt x="545" y="1"/>
                    <a:pt x="1" y="548"/>
                    <a:pt x="1" y="1218"/>
                  </a:cubicBezTo>
                  <a:lnTo>
                    <a:pt x="1" y="12994"/>
                  </a:lnTo>
                  <a:cubicBezTo>
                    <a:pt x="1" y="13667"/>
                    <a:pt x="545" y="14211"/>
                    <a:pt x="1218" y="14214"/>
                  </a:cubicBezTo>
                  <a:lnTo>
                    <a:pt x="7350" y="14214"/>
                  </a:lnTo>
                  <a:cubicBezTo>
                    <a:pt x="8024" y="14211"/>
                    <a:pt x="8571" y="13667"/>
                    <a:pt x="8571" y="12994"/>
                  </a:cubicBezTo>
                  <a:lnTo>
                    <a:pt x="8571" y="1218"/>
                  </a:lnTo>
                  <a:cubicBezTo>
                    <a:pt x="8571" y="548"/>
                    <a:pt x="8024" y="1"/>
                    <a:pt x="735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37" name="Google Shape;19837;p69"/>
            <p:cNvSpPr/>
            <p:nvPr/>
          </p:nvSpPr>
          <p:spPr>
            <a:xfrm>
              <a:off x="1165563" y="2375875"/>
              <a:ext cx="24675" cy="21200"/>
            </a:xfrm>
            <a:custGeom>
              <a:avLst/>
              <a:gdLst/>
              <a:ahLst/>
              <a:cxnLst/>
              <a:rect l="l" t="t" r="r" b="b"/>
              <a:pathLst>
                <a:path w="987" h="848" extrusionOk="0">
                  <a:moveTo>
                    <a:pt x="427" y="1"/>
                  </a:moveTo>
                  <a:cubicBezTo>
                    <a:pt x="210" y="1"/>
                    <a:pt x="1" y="171"/>
                    <a:pt x="1" y="424"/>
                  </a:cubicBezTo>
                  <a:cubicBezTo>
                    <a:pt x="1" y="659"/>
                    <a:pt x="189" y="848"/>
                    <a:pt x="424" y="848"/>
                  </a:cubicBezTo>
                  <a:cubicBezTo>
                    <a:pt x="801" y="848"/>
                    <a:pt x="987" y="390"/>
                    <a:pt x="721" y="125"/>
                  </a:cubicBezTo>
                  <a:cubicBezTo>
                    <a:pt x="635" y="39"/>
                    <a:pt x="530" y="1"/>
                    <a:pt x="42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38" name="Google Shape;19838;p69"/>
            <p:cNvSpPr/>
            <p:nvPr/>
          </p:nvSpPr>
          <p:spPr>
            <a:xfrm>
              <a:off x="1106538" y="2179175"/>
              <a:ext cx="140950" cy="96600"/>
            </a:xfrm>
            <a:custGeom>
              <a:avLst/>
              <a:gdLst/>
              <a:ahLst/>
              <a:cxnLst/>
              <a:rect l="l" t="t" r="r" b="b"/>
              <a:pathLst>
                <a:path w="5638" h="3864" extrusionOk="0">
                  <a:moveTo>
                    <a:pt x="5085" y="554"/>
                  </a:moveTo>
                  <a:lnTo>
                    <a:pt x="5085" y="890"/>
                  </a:lnTo>
                  <a:cubicBezTo>
                    <a:pt x="5085" y="977"/>
                    <a:pt x="5035" y="1057"/>
                    <a:pt x="4958" y="1094"/>
                  </a:cubicBezTo>
                  <a:lnTo>
                    <a:pt x="4939" y="1104"/>
                  </a:lnTo>
                  <a:lnTo>
                    <a:pt x="2931" y="2263"/>
                  </a:lnTo>
                  <a:cubicBezTo>
                    <a:pt x="2898" y="2282"/>
                    <a:pt x="2861" y="2291"/>
                    <a:pt x="2824" y="2291"/>
                  </a:cubicBezTo>
                  <a:cubicBezTo>
                    <a:pt x="2784" y="2291"/>
                    <a:pt x="2743" y="2280"/>
                    <a:pt x="2708" y="2260"/>
                  </a:cubicBezTo>
                  <a:lnTo>
                    <a:pt x="668" y="1085"/>
                  </a:lnTo>
                  <a:cubicBezTo>
                    <a:pt x="600" y="1045"/>
                    <a:pt x="557" y="971"/>
                    <a:pt x="557" y="890"/>
                  </a:cubicBezTo>
                  <a:cubicBezTo>
                    <a:pt x="557" y="884"/>
                    <a:pt x="557" y="875"/>
                    <a:pt x="557" y="869"/>
                  </a:cubicBezTo>
                  <a:lnTo>
                    <a:pt x="557" y="554"/>
                  </a:lnTo>
                  <a:close/>
                  <a:moveTo>
                    <a:pt x="5085" y="1660"/>
                  </a:moveTo>
                  <a:lnTo>
                    <a:pt x="5085" y="2887"/>
                  </a:lnTo>
                  <a:lnTo>
                    <a:pt x="4244" y="2145"/>
                  </a:lnTo>
                  <a:lnTo>
                    <a:pt x="5085" y="1660"/>
                  </a:lnTo>
                  <a:close/>
                  <a:moveTo>
                    <a:pt x="557" y="1660"/>
                  </a:moveTo>
                  <a:lnTo>
                    <a:pt x="1410" y="2154"/>
                  </a:lnTo>
                  <a:lnTo>
                    <a:pt x="1422" y="2161"/>
                  </a:lnTo>
                  <a:lnTo>
                    <a:pt x="557" y="2924"/>
                  </a:lnTo>
                  <a:lnTo>
                    <a:pt x="557" y="1660"/>
                  </a:lnTo>
                  <a:close/>
                  <a:moveTo>
                    <a:pt x="3734" y="2439"/>
                  </a:moveTo>
                  <a:lnTo>
                    <a:pt x="4720" y="3304"/>
                  </a:lnTo>
                  <a:lnTo>
                    <a:pt x="962" y="3304"/>
                  </a:lnTo>
                  <a:lnTo>
                    <a:pt x="1932" y="2454"/>
                  </a:lnTo>
                  <a:lnTo>
                    <a:pt x="2427" y="2739"/>
                  </a:lnTo>
                  <a:cubicBezTo>
                    <a:pt x="2548" y="2810"/>
                    <a:pt x="2683" y="2846"/>
                    <a:pt x="2819" y="2846"/>
                  </a:cubicBezTo>
                  <a:cubicBezTo>
                    <a:pt x="2953" y="2846"/>
                    <a:pt x="3087" y="2811"/>
                    <a:pt x="3209" y="2742"/>
                  </a:cubicBezTo>
                  <a:lnTo>
                    <a:pt x="3734" y="2439"/>
                  </a:lnTo>
                  <a:close/>
                  <a:moveTo>
                    <a:pt x="486" y="0"/>
                  </a:moveTo>
                  <a:cubicBezTo>
                    <a:pt x="217" y="0"/>
                    <a:pt x="4" y="217"/>
                    <a:pt x="4" y="482"/>
                  </a:cubicBezTo>
                  <a:lnTo>
                    <a:pt x="4" y="3375"/>
                  </a:lnTo>
                  <a:cubicBezTo>
                    <a:pt x="1" y="3477"/>
                    <a:pt x="35" y="3576"/>
                    <a:pt x="93" y="3656"/>
                  </a:cubicBezTo>
                  <a:lnTo>
                    <a:pt x="103" y="3672"/>
                  </a:lnTo>
                  <a:cubicBezTo>
                    <a:pt x="195" y="3792"/>
                    <a:pt x="334" y="3860"/>
                    <a:pt x="486" y="3864"/>
                  </a:cubicBezTo>
                  <a:lnTo>
                    <a:pt x="5156" y="3864"/>
                  </a:lnTo>
                  <a:cubicBezTo>
                    <a:pt x="5323" y="3860"/>
                    <a:pt x="5480" y="3774"/>
                    <a:pt x="5567" y="3632"/>
                  </a:cubicBezTo>
                  <a:cubicBezTo>
                    <a:pt x="5570" y="3626"/>
                    <a:pt x="5576" y="3619"/>
                    <a:pt x="5579" y="3613"/>
                  </a:cubicBezTo>
                  <a:cubicBezTo>
                    <a:pt x="5582" y="3607"/>
                    <a:pt x="5585" y="3601"/>
                    <a:pt x="5588" y="3595"/>
                  </a:cubicBezTo>
                  <a:lnTo>
                    <a:pt x="5588" y="3592"/>
                  </a:lnTo>
                  <a:cubicBezTo>
                    <a:pt x="5619" y="3524"/>
                    <a:pt x="5638" y="3453"/>
                    <a:pt x="5638" y="3378"/>
                  </a:cubicBezTo>
                  <a:lnTo>
                    <a:pt x="5638" y="482"/>
                  </a:lnTo>
                  <a:cubicBezTo>
                    <a:pt x="5638" y="217"/>
                    <a:pt x="5422" y="0"/>
                    <a:pt x="515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39" name="Google Shape;19839;p69"/>
            <p:cNvSpPr/>
            <p:nvPr/>
          </p:nvSpPr>
          <p:spPr>
            <a:xfrm>
              <a:off x="1097663" y="2322100"/>
              <a:ext cx="14075" cy="13950"/>
            </a:xfrm>
            <a:custGeom>
              <a:avLst/>
              <a:gdLst/>
              <a:ahLst/>
              <a:cxnLst/>
              <a:rect l="l" t="t" r="r" b="b"/>
              <a:pathLst>
                <a:path w="563" h="558" extrusionOk="0">
                  <a:moveTo>
                    <a:pt x="278" y="1"/>
                  </a:moveTo>
                  <a:cubicBezTo>
                    <a:pt x="124" y="1"/>
                    <a:pt x="0" y="125"/>
                    <a:pt x="0" y="279"/>
                  </a:cubicBezTo>
                  <a:cubicBezTo>
                    <a:pt x="0" y="434"/>
                    <a:pt x="124" y="557"/>
                    <a:pt x="278" y="557"/>
                  </a:cubicBezTo>
                  <a:lnTo>
                    <a:pt x="285" y="557"/>
                  </a:lnTo>
                  <a:cubicBezTo>
                    <a:pt x="439" y="557"/>
                    <a:pt x="563" y="434"/>
                    <a:pt x="563" y="279"/>
                  </a:cubicBezTo>
                  <a:cubicBezTo>
                    <a:pt x="563" y="125"/>
                    <a:pt x="439" y="1"/>
                    <a:pt x="2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40" name="Google Shape;19840;p69"/>
            <p:cNvSpPr/>
            <p:nvPr/>
          </p:nvSpPr>
          <p:spPr>
            <a:xfrm>
              <a:off x="1117513" y="2322100"/>
              <a:ext cx="49325" cy="13875"/>
            </a:xfrm>
            <a:custGeom>
              <a:avLst/>
              <a:gdLst/>
              <a:ahLst/>
              <a:cxnLst/>
              <a:rect l="l" t="t" r="r" b="b"/>
              <a:pathLst>
                <a:path w="1973" h="555" extrusionOk="0">
                  <a:moveTo>
                    <a:pt x="277" y="1"/>
                  </a:moveTo>
                  <a:cubicBezTo>
                    <a:pt x="124" y="1"/>
                    <a:pt x="1" y="122"/>
                    <a:pt x="1" y="276"/>
                  </a:cubicBezTo>
                  <a:cubicBezTo>
                    <a:pt x="1" y="430"/>
                    <a:pt x="124" y="554"/>
                    <a:pt x="277" y="554"/>
                  </a:cubicBezTo>
                  <a:cubicBezTo>
                    <a:pt x="281" y="554"/>
                    <a:pt x="284" y="554"/>
                    <a:pt x="288" y="554"/>
                  </a:cubicBezTo>
                  <a:lnTo>
                    <a:pt x="1703" y="554"/>
                  </a:lnTo>
                  <a:cubicBezTo>
                    <a:pt x="1855" y="548"/>
                    <a:pt x="1972" y="427"/>
                    <a:pt x="1972" y="276"/>
                  </a:cubicBezTo>
                  <a:cubicBezTo>
                    <a:pt x="1972" y="128"/>
                    <a:pt x="1855" y="4"/>
                    <a:pt x="1703" y="1"/>
                  </a:cubicBezTo>
                  <a:lnTo>
                    <a:pt x="288" y="1"/>
                  </a:lnTo>
                  <a:cubicBezTo>
                    <a:pt x="284" y="1"/>
                    <a:pt x="280" y="1"/>
                    <a:pt x="2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841" name="Google Shape;19841;p69"/>
          <p:cNvGrpSpPr/>
          <p:nvPr/>
        </p:nvGrpSpPr>
        <p:grpSpPr>
          <a:xfrm>
            <a:off x="7787313" y="2067900"/>
            <a:ext cx="355375" cy="355300"/>
            <a:chOff x="7787313" y="2067900"/>
            <a:chExt cx="355375" cy="355300"/>
          </a:xfrm>
        </p:grpSpPr>
        <p:sp>
          <p:nvSpPr>
            <p:cNvPr id="19842" name="Google Shape;19842;p69"/>
            <p:cNvSpPr/>
            <p:nvPr/>
          </p:nvSpPr>
          <p:spPr>
            <a:xfrm>
              <a:off x="7787313" y="2067900"/>
              <a:ext cx="355375" cy="355300"/>
            </a:xfrm>
            <a:custGeom>
              <a:avLst/>
              <a:gdLst/>
              <a:ahLst/>
              <a:cxnLst/>
              <a:rect l="l" t="t" r="r" b="b"/>
              <a:pathLst>
                <a:path w="14215" h="14212" extrusionOk="0">
                  <a:moveTo>
                    <a:pt x="8481" y="554"/>
                  </a:moveTo>
                  <a:lnTo>
                    <a:pt x="7106" y="1831"/>
                  </a:lnTo>
                  <a:lnTo>
                    <a:pt x="5734" y="554"/>
                  </a:lnTo>
                  <a:close/>
                  <a:moveTo>
                    <a:pt x="8908" y="913"/>
                  </a:moveTo>
                  <a:lnTo>
                    <a:pt x="8908" y="2968"/>
                  </a:lnTo>
                  <a:lnTo>
                    <a:pt x="5307" y="2968"/>
                  </a:lnTo>
                  <a:lnTo>
                    <a:pt x="5307" y="913"/>
                  </a:lnTo>
                  <a:lnTo>
                    <a:pt x="6918" y="2415"/>
                  </a:lnTo>
                  <a:cubicBezTo>
                    <a:pt x="6972" y="2463"/>
                    <a:pt x="7040" y="2486"/>
                    <a:pt x="7108" y="2486"/>
                  </a:cubicBezTo>
                  <a:cubicBezTo>
                    <a:pt x="7176" y="2486"/>
                    <a:pt x="7244" y="2463"/>
                    <a:pt x="7298" y="2415"/>
                  </a:cubicBezTo>
                  <a:lnTo>
                    <a:pt x="8908" y="913"/>
                  </a:lnTo>
                  <a:close/>
                  <a:moveTo>
                    <a:pt x="13658" y="1296"/>
                  </a:moveTo>
                  <a:lnTo>
                    <a:pt x="13658" y="4263"/>
                  </a:lnTo>
                  <a:lnTo>
                    <a:pt x="557" y="4263"/>
                  </a:lnTo>
                  <a:lnTo>
                    <a:pt x="557" y="1296"/>
                  </a:lnTo>
                  <a:lnTo>
                    <a:pt x="4751" y="1296"/>
                  </a:lnTo>
                  <a:lnTo>
                    <a:pt x="4751" y="3243"/>
                  </a:lnTo>
                  <a:cubicBezTo>
                    <a:pt x="4751" y="3397"/>
                    <a:pt x="4875" y="3521"/>
                    <a:pt x="5029" y="3521"/>
                  </a:cubicBezTo>
                  <a:lnTo>
                    <a:pt x="9186" y="3521"/>
                  </a:lnTo>
                  <a:cubicBezTo>
                    <a:pt x="9341" y="3521"/>
                    <a:pt x="9464" y="3397"/>
                    <a:pt x="9464" y="3243"/>
                  </a:cubicBezTo>
                  <a:lnTo>
                    <a:pt x="9464" y="1296"/>
                  </a:lnTo>
                  <a:close/>
                  <a:moveTo>
                    <a:pt x="12471" y="4819"/>
                  </a:moveTo>
                  <a:lnTo>
                    <a:pt x="12471" y="5397"/>
                  </a:lnTo>
                  <a:lnTo>
                    <a:pt x="11331" y="5397"/>
                  </a:lnTo>
                  <a:cubicBezTo>
                    <a:pt x="11183" y="5403"/>
                    <a:pt x="11062" y="5524"/>
                    <a:pt x="11062" y="5675"/>
                  </a:cubicBezTo>
                  <a:cubicBezTo>
                    <a:pt x="11062" y="5824"/>
                    <a:pt x="11183" y="5947"/>
                    <a:pt x="11331" y="5950"/>
                  </a:cubicBezTo>
                  <a:lnTo>
                    <a:pt x="11331" y="5953"/>
                  </a:lnTo>
                  <a:lnTo>
                    <a:pt x="12471" y="5953"/>
                  </a:lnTo>
                  <a:lnTo>
                    <a:pt x="12471" y="6531"/>
                  </a:lnTo>
                  <a:lnTo>
                    <a:pt x="1744" y="6531"/>
                  </a:lnTo>
                  <a:lnTo>
                    <a:pt x="1744" y="4819"/>
                  </a:lnTo>
                  <a:close/>
                  <a:moveTo>
                    <a:pt x="4751" y="7084"/>
                  </a:moveTo>
                  <a:lnTo>
                    <a:pt x="4751" y="9498"/>
                  </a:lnTo>
                  <a:lnTo>
                    <a:pt x="1744" y="9498"/>
                  </a:lnTo>
                  <a:lnTo>
                    <a:pt x="1744" y="7084"/>
                  </a:lnTo>
                  <a:close/>
                  <a:moveTo>
                    <a:pt x="12471" y="7084"/>
                  </a:moveTo>
                  <a:lnTo>
                    <a:pt x="12471" y="9498"/>
                  </a:lnTo>
                  <a:lnTo>
                    <a:pt x="9461" y="9498"/>
                  </a:lnTo>
                  <a:lnTo>
                    <a:pt x="9461" y="7084"/>
                  </a:lnTo>
                  <a:close/>
                  <a:moveTo>
                    <a:pt x="4751" y="10055"/>
                  </a:moveTo>
                  <a:lnTo>
                    <a:pt x="4751" y="12468"/>
                  </a:lnTo>
                  <a:lnTo>
                    <a:pt x="1744" y="12468"/>
                  </a:lnTo>
                  <a:lnTo>
                    <a:pt x="1744" y="10055"/>
                  </a:lnTo>
                  <a:close/>
                  <a:moveTo>
                    <a:pt x="8908" y="7084"/>
                  </a:moveTo>
                  <a:lnTo>
                    <a:pt x="8908" y="12468"/>
                  </a:lnTo>
                  <a:lnTo>
                    <a:pt x="5307" y="12468"/>
                  </a:lnTo>
                  <a:lnTo>
                    <a:pt x="5307" y="9773"/>
                  </a:lnTo>
                  <a:lnTo>
                    <a:pt x="5307" y="7084"/>
                  </a:lnTo>
                  <a:close/>
                  <a:moveTo>
                    <a:pt x="12471" y="10055"/>
                  </a:moveTo>
                  <a:lnTo>
                    <a:pt x="12471" y="12468"/>
                  </a:lnTo>
                  <a:lnTo>
                    <a:pt x="9461" y="12468"/>
                  </a:lnTo>
                  <a:lnTo>
                    <a:pt x="9461" y="10055"/>
                  </a:lnTo>
                  <a:close/>
                  <a:moveTo>
                    <a:pt x="13658" y="13021"/>
                  </a:moveTo>
                  <a:lnTo>
                    <a:pt x="13658" y="13655"/>
                  </a:lnTo>
                  <a:lnTo>
                    <a:pt x="557" y="13655"/>
                  </a:lnTo>
                  <a:lnTo>
                    <a:pt x="557" y="13021"/>
                  </a:lnTo>
                  <a:close/>
                  <a:moveTo>
                    <a:pt x="4983" y="1"/>
                  </a:moveTo>
                  <a:cubicBezTo>
                    <a:pt x="4980" y="1"/>
                    <a:pt x="4974" y="1"/>
                    <a:pt x="4971" y="4"/>
                  </a:cubicBezTo>
                  <a:lnTo>
                    <a:pt x="4958" y="7"/>
                  </a:lnTo>
                  <a:lnTo>
                    <a:pt x="4943" y="10"/>
                  </a:lnTo>
                  <a:lnTo>
                    <a:pt x="4930" y="16"/>
                  </a:lnTo>
                  <a:lnTo>
                    <a:pt x="4918" y="23"/>
                  </a:lnTo>
                  <a:lnTo>
                    <a:pt x="4906" y="26"/>
                  </a:lnTo>
                  <a:lnTo>
                    <a:pt x="4893" y="32"/>
                  </a:lnTo>
                  <a:lnTo>
                    <a:pt x="4881" y="41"/>
                  </a:lnTo>
                  <a:lnTo>
                    <a:pt x="4872" y="47"/>
                  </a:lnTo>
                  <a:lnTo>
                    <a:pt x="4859" y="57"/>
                  </a:lnTo>
                  <a:lnTo>
                    <a:pt x="4850" y="63"/>
                  </a:lnTo>
                  <a:cubicBezTo>
                    <a:pt x="4847" y="66"/>
                    <a:pt x="4844" y="69"/>
                    <a:pt x="4841" y="72"/>
                  </a:cubicBezTo>
                  <a:cubicBezTo>
                    <a:pt x="4838" y="75"/>
                    <a:pt x="4831" y="78"/>
                    <a:pt x="4828" y="84"/>
                  </a:cubicBezTo>
                  <a:lnTo>
                    <a:pt x="4825" y="87"/>
                  </a:lnTo>
                  <a:lnTo>
                    <a:pt x="4822" y="94"/>
                  </a:lnTo>
                  <a:lnTo>
                    <a:pt x="4810" y="103"/>
                  </a:lnTo>
                  <a:lnTo>
                    <a:pt x="4804" y="115"/>
                  </a:lnTo>
                  <a:cubicBezTo>
                    <a:pt x="4801" y="118"/>
                    <a:pt x="4797" y="121"/>
                    <a:pt x="4794" y="125"/>
                  </a:cubicBezTo>
                  <a:cubicBezTo>
                    <a:pt x="4794" y="131"/>
                    <a:pt x="4791" y="134"/>
                    <a:pt x="4788" y="137"/>
                  </a:cubicBezTo>
                  <a:cubicBezTo>
                    <a:pt x="4785" y="140"/>
                    <a:pt x="4785" y="146"/>
                    <a:pt x="4782" y="149"/>
                  </a:cubicBezTo>
                  <a:cubicBezTo>
                    <a:pt x="4779" y="152"/>
                    <a:pt x="4779" y="159"/>
                    <a:pt x="4776" y="162"/>
                  </a:cubicBezTo>
                  <a:lnTo>
                    <a:pt x="4770" y="174"/>
                  </a:lnTo>
                  <a:lnTo>
                    <a:pt x="4767" y="186"/>
                  </a:lnTo>
                  <a:cubicBezTo>
                    <a:pt x="4767" y="193"/>
                    <a:pt x="4763" y="196"/>
                    <a:pt x="4763" y="199"/>
                  </a:cubicBezTo>
                  <a:cubicBezTo>
                    <a:pt x="4760" y="205"/>
                    <a:pt x="4760" y="208"/>
                    <a:pt x="4760" y="214"/>
                  </a:cubicBezTo>
                  <a:cubicBezTo>
                    <a:pt x="4757" y="217"/>
                    <a:pt x="4760" y="220"/>
                    <a:pt x="4757" y="227"/>
                  </a:cubicBezTo>
                  <a:lnTo>
                    <a:pt x="4754" y="239"/>
                  </a:lnTo>
                  <a:lnTo>
                    <a:pt x="4754" y="254"/>
                  </a:lnTo>
                  <a:cubicBezTo>
                    <a:pt x="4754" y="257"/>
                    <a:pt x="4754" y="264"/>
                    <a:pt x="4754" y="267"/>
                  </a:cubicBezTo>
                  <a:cubicBezTo>
                    <a:pt x="4754" y="270"/>
                    <a:pt x="4754" y="273"/>
                    <a:pt x="4754" y="276"/>
                  </a:cubicBezTo>
                  <a:lnTo>
                    <a:pt x="4754" y="740"/>
                  </a:lnTo>
                  <a:lnTo>
                    <a:pt x="279" y="740"/>
                  </a:lnTo>
                  <a:cubicBezTo>
                    <a:pt x="124" y="740"/>
                    <a:pt x="1" y="863"/>
                    <a:pt x="1" y="1018"/>
                  </a:cubicBezTo>
                  <a:lnTo>
                    <a:pt x="1" y="4541"/>
                  </a:lnTo>
                  <a:cubicBezTo>
                    <a:pt x="1" y="4695"/>
                    <a:pt x="124" y="4819"/>
                    <a:pt x="279" y="4819"/>
                  </a:cubicBezTo>
                  <a:lnTo>
                    <a:pt x="1191" y="4819"/>
                  </a:lnTo>
                  <a:lnTo>
                    <a:pt x="1191" y="12468"/>
                  </a:lnTo>
                  <a:lnTo>
                    <a:pt x="279" y="12468"/>
                  </a:lnTo>
                  <a:cubicBezTo>
                    <a:pt x="124" y="12468"/>
                    <a:pt x="1" y="12592"/>
                    <a:pt x="1" y="12746"/>
                  </a:cubicBezTo>
                  <a:lnTo>
                    <a:pt x="1" y="13933"/>
                  </a:lnTo>
                  <a:cubicBezTo>
                    <a:pt x="1" y="14088"/>
                    <a:pt x="124" y="14211"/>
                    <a:pt x="279" y="14211"/>
                  </a:cubicBezTo>
                  <a:lnTo>
                    <a:pt x="13936" y="14211"/>
                  </a:lnTo>
                  <a:cubicBezTo>
                    <a:pt x="14091" y="14211"/>
                    <a:pt x="14214" y="14088"/>
                    <a:pt x="14214" y="13933"/>
                  </a:cubicBezTo>
                  <a:lnTo>
                    <a:pt x="14214" y="12743"/>
                  </a:lnTo>
                  <a:cubicBezTo>
                    <a:pt x="14214" y="12592"/>
                    <a:pt x="14091" y="12468"/>
                    <a:pt x="13936" y="12468"/>
                  </a:cubicBezTo>
                  <a:lnTo>
                    <a:pt x="13028" y="12468"/>
                  </a:lnTo>
                  <a:lnTo>
                    <a:pt x="13028" y="4819"/>
                  </a:lnTo>
                  <a:lnTo>
                    <a:pt x="13936" y="4819"/>
                  </a:lnTo>
                  <a:cubicBezTo>
                    <a:pt x="14088" y="4819"/>
                    <a:pt x="14214" y="4695"/>
                    <a:pt x="14214" y="4541"/>
                  </a:cubicBezTo>
                  <a:lnTo>
                    <a:pt x="14214" y="1018"/>
                  </a:lnTo>
                  <a:cubicBezTo>
                    <a:pt x="14214" y="863"/>
                    <a:pt x="14088" y="740"/>
                    <a:pt x="13936" y="740"/>
                  </a:cubicBezTo>
                  <a:lnTo>
                    <a:pt x="9464" y="740"/>
                  </a:lnTo>
                  <a:lnTo>
                    <a:pt x="9464" y="276"/>
                  </a:lnTo>
                  <a:lnTo>
                    <a:pt x="9464" y="267"/>
                  </a:lnTo>
                  <a:lnTo>
                    <a:pt x="9464" y="254"/>
                  </a:lnTo>
                  <a:lnTo>
                    <a:pt x="9464" y="239"/>
                  </a:lnTo>
                  <a:cubicBezTo>
                    <a:pt x="9464" y="236"/>
                    <a:pt x="9464" y="230"/>
                    <a:pt x="9461" y="227"/>
                  </a:cubicBezTo>
                  <a:cubicBezTo>
                    <a:pt x="9458" y="220"/>
                    <a:pt x="9458" y="217"/>
                    <a:pt x="9458" y="214"/>
                  </a:cubicBezTo>
                  <a:lnTo>
                    <a:pt x="9455" y="199"/>
                  </a:lnTo>
                  <a:cubicBezTo>
                    <a:pt x="9455" y="196"/>
                    <a:pt x="9452" y="193"/>
                    <a:pt x="9452" y="186"/>
                  </a:cubicBezTo>
                  <a:cubicBezTo>
                    <a:pt x="9449" y="183"/>
                    <a:pt x="9449" y="177"/>
                    <a:pt x="9446" y="174"/>
                  </a:cubicBezTo>
                  <a:cubicBezTo>
                    <a:pt x="9446" y="171"/>
                    <a:pt x="9443" y="165"/>
                    <a:pt x="9443" y="162"/>
                  </a:cubicBezTo>
                  <a:lnTo>
                    <a:pt x="9436" y="149"/>
                  </a:lnTo>
                  <a:lnTo>
                    <a:pt x="9430" y="137"/>
                  </a:lnTo>
                  <a:lnTo>
                    <a:pt x="9421" y="125"/>
                  </a:lnTo>
                  <a:lnTo>
                    <a:pt x="9415" y="115"/>
                  </a:lnTo>
                  <a:lnTo>
                    <a:pt x="9406" y="103"/>
                  </a:lnTo>
                  <a:lnTo>
                    <a:pt x="9396" y="94"/>
                  </a:lnTo>
                  <a:lnTo>
                    <a:pt x="9390" y="87"/>
                  </a:lnTo>
                  <a:lnTo>
                    <a:pt x="9387" y="84"/>
                  </a:lnTo>
                  <a:lnTo>
                    <a:pt x="9378" y="72"/>
                  </a:lnTo>
                  <a:lnTo>
                    <a:pt x="9368" y="63"/>
                  </a:lnTo>
                  <a:lnTo>
                    <a:pt x="9356" y="57"/>
                  </a:lnTo>
                  <a:lnTo>
                    <a:pt x="9347" y="47"/>
                  </a:lnTo>
                  <a:lnTo>
                    <a:pt x="9334" y="41"/>
                  </a:lnTo>
                  <a:lnTo>
                    <a:pt x="9322" y="32"/>
                  </a:lnTo>
                  <a:lnTo>
                    <a:pt x="9313" y="29"/>
                  </a:lnTo>
                  <a:lnTo>
                    <a:pt x="9297" y="23"/>
                  </a:lnTo>
                  <a:lnTo>
                    <a:pt x="9285" y="16"/>
                  </a:lnTo>
                  <a:lnTo>
                    <a:pt x="9273" y="10"/>
                  </a:lnTo>
                  <a:lnTo>
                    <a:pt x="9260" y="7"/>
                  </a:lnTo>
                  <a:lnTo>
                    <a:pt x="9248" y="4"/>
                  </a:lnTo>
                  <a:lnTo>
                    <a:pt x="9236"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43" name="Google Shape;19843;p69"/>
            <p:cNvSpPr/>
            <p:nvPr/>
          </p:nvSpPr>
          <p:spPr>
            <a:xfrm>
              <a:off x="7935288" y="2312250"/>
              <a:ext cx="17400" cy="14900"/>
            </a:xfrm>
            <a:custGeom>
              <a:avLst/>
              <a:gdLst/>
              <a:ahLst/>
              <a:cxnLst/>
              <a:rect l="l" t="t" r="r" b="b"/>
              <a:pathLst>
                <a:path w="696" h="596" extrusionOk="0">
                  <a:moveTo>
                    <a:pt x="300" y="0"/>
                  </a:moveTo>
                  <a:cubicBezTo>
                    <a:pt x="147" y="0"/>
                    <a:pt x="0" y="119"/>
                    <a:pt x="0" y="299"/>
                  </a:cubicBezTo>
                  <a:cubicBezTo>
                    <a:pt x="0" y="463"/>
                    <a:pt x="133" y="596"/>
                    <a:pt x="297" y="596"/>
                  </a:cubicBezTo>
                  <a:cubicBezTo>
                    <a:pt x="563" y="596"/>
                    <a:pt x="696" y="274"/>
                    <a:pt x="507" y="89"/>
                  </a:cubicBezTo>
                  <a:cubicBezTo>
                    <a:pt x="447" y="28"/>
                    <a:pt x="373" y="0"/>
                    <a:pt x="30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44" name="Google Shape;19844;p69"/>
            <p:cNvSpPr/>
            <p:nvPr/>
          </p:nvSpPr>
          <p:spPr>
            <a:xfrm>
              <a:off x="7870688" y="2114125"/>
              <a:ext cx="13550" cy="13925"/>
            </a:xfrm>
            <a:custGeom>
              <a:avLst/>
              <a:gdLst/>
              <a:ahLst/>
              <a:cxnLst/>
              <a:rect l="l" t="t" r="r" b="b"/>
              <a:pathLst>
                <a:path w="542" h="557" extrusionOk="0">
                  <a:moveTo>
                    <a:pt x="269" y="0"/>
                  </a:moveTo>
                  <a:cubicBezTo>
                    <a:pt x="118" y="6"/>
                    <a:pt x="1" y="130"/>
                    <a:pt x="1" y="278"/>
                  </a:cubicBezTo>
                  <a:cubicBezTo>
                    <a:pt x="1" y="430"/>
                    <a:pt x="118" y="550"/>
                    <a:pt x="269" y="556"/>
                  </a:cubicBezTo>
                  <a:lnTo>
                    <a:pt x="276" y="556"/>
                  </a:lnTo>
                  <a:cubicBezTo>
                    <a:pt x="424" y="550"/>
                    <a:pt x="541" y="430"/>
                    <a:pt x="541" y="278"/>
                  </a:cubicBezTo>
                  <a:cubicBezTo>
                    <a:pt x="541" y="130"/>
                    <a:pt x="424" y="6"/>
                    <a:pt x="2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45" name="Google Shape;19845;p69"/>
            <p:cNvSpPr/>
            <p:nvPr/>
          </p:nvSpPr>
          <p:spPr>
            <a:xfrm>
              <a:off x="7815363" y="2114100"/>
              <a:ext cx="49325" cy="13950"/>
            </a:xfrm>
            <a:custGeom>
              <a:avLst/>
              <a:gdLst/>
              <a:ahLst/>
              <a:cxnLst/>
              <a:rect l="l" t="t" r="r" b="b"/>
              <a:pathLst>
                <a:path w="1973" h="558" extrusionOk="0">
                  <a:moveTo>
                    <a:pt x="1696" y="1"/>
                  </a:moveTo>
                  <a:cubicBezTo>
                    <a:pt x="1692" y="1"/>
                    <a:pt x="1689" y="1"/>
                    <a:pt x="1685" y="1"/>
                  </a:cubicBezTo>
                  <a:lnTo>
                    <a:pt x="267" y="1"/>
                  </a:lnTo>
                  <a:cubicBezTo>
                    <a:pt x="118" y="7"/>
                    <a:pt x="1" y="131"/>
                    <a:pt x="1" y="279"/>
                  </a:cubicBezTo>
                  <a:cubicBezTo>
                    <a:pt x="1" y="428"/>
                    <a:pt x="118" y="551"/>
                    <a:pt x="267" y="557"/>
                  </a:cubicBezTo>
                  <a:lnTo>
                    <a:pt x="1685" y="557"/>
                  </a:lnTo>
                  <a:cubicBezTo>
                    <a:pt x="1689" y="558"/>
                    <a:pt x="1692" y="558"/>
                    <a:pt x="1696" y="558"/>
                  </a:cubicBezTo>
                  <a:cubicBezTo>
                    <a:pt x="1846" y="558"/>
                    <a:pt x="1973" y="433"/>
                    <a:pt x="1973" y="279"/>
                  </a:cubicBezTo>
                  <a:cubicBezTo>
                    <a:pt x="1973" y="125"/>
                    <a:pt x="1846" y="1"/>
                    <a:pt x="16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46" name="Google Shape;19846;p69"/>
            <p:cNvSpPr/>
            <p:nvPr/>
          </p:nvSpPr>
          <p:spPr>
            <a:xfrm>
              <a:off x="8043288" y="2202800"/>
              <a:ext cx="14550" cy="13950"/>
            </a:xfrm>
            <a:custGeom>
              <a:avLst/>
              <a:gdLst/>
              <a:ahLst/>
              <a:cxnLst/>
              <a:rect l="l" t="t" r="r" b="b"/>
              <a:pathLst>
                <a:path w="582" h="558" extrusionOk="0">
                  <a:moveTo>
                    <a:pt x="277" y="1"/>
                  </a:moveTo>
                  <a:cubicBezTo>
                    <a:pt x="125" y="1"/>
                    <a:pt x="1" y="125"/>
                    <a:pt x="1" y="279"/>
                  </a:cubicBezTo>
                  <a:cubicBezTo>
                    <a:pt x="1" y="435"/>
                    <a:pt x="128" y="557"/>
                    <a:pt x="283" y="557"/>
                  </a:cubicBezTo>
                  <a:cubicBezTo>
                    <a:pt x="285" y="557"/>
                    <a:pt x="286" y="557"/>
                    <a:pt x="288" y="557"/>
                  </a:cubicBezTo>
                  <a:lnTo>
                    <a:pt x="295" y="557"/>
                  </a:lnTo>
                  <a:cubicBezTo>
                    <a:pt x="297" y="557"/>
                    <a:pt x="298" y="557"/>
                    <a:pt x="300" y="557"/>
                  </a:cubicBezTo>
                  <a:cubicBezTo>
                    <a:pt x="455" y="557"/>
                    <a:pt x="582" y="435"/>
                    <a:pt x="582" y="279"/>
                  </a:cubicBezTo>
                  <a:cubicBezTo>
                    <a:pt x="582" y="125"/>
                    <a:pt x="458" y="1"/>
                    <a:pt x="306" y="1"/>
                  </a:cubicBezTo>
                  <a:cubicBezTo>
                    <a:pt x="302" y="1"/>
                    <a:pt x="298" y="1"/>
                    <a:pt x="295" y="1"/>
                  </a:cubicBezTo>
                  <a:lnTo>
                    <a:pt x="288" y="1"/>
                  </a:lnTo>
                  <a:cubicBezTo>
                    <a:pt x="285" y="1"/>
                    <a:pt x="281" y="1"/>
                    <a:pt x="2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847" name="Google Shape;19847;p69"/>
          <p:cNvGrpSpPr/>
          <p:nvPr/>
        </p:nvGrpSpPr>
        <p:grpSpPr>
          <a:xfrm>
            <a:off x="7062588" y="2067825"/>
            <a:ext cx="285900" cy="355375"/>
            <a:chOff x="7062588" y="2067825"/>
            <a:chExt cx="285900" cy="355375"/>
          </a:xfrm>
        </p:grpSpPr>
        <p:sp>
          <p:nvSpPr>
            <p:cNvPr id="19848" name="Google Shape;19848;p69"/>
            <p:cNvSpPr/>
            <p:nvPr/>
          </p:nvSpPr>
          <p:spPr>
            <a:xfrm>
              <a:off x="7062588" y="2067825"/>
              <a:ext cx="285900" cy="355375"/>
            </a:xfrm>
            <a:custGeom>
              <a:avLst/>
              <a:gdLst/>
              <a:ahLst/>
              <a:cxnLst/>
              <a:rect l="l" t="t" r="r" b="b"/>
              <a:pathLst>
                <a:path w="11436" h="14215" extrusionOk="0">
                  <a:moveTo>
                    <a:pt x="10873" y="557"/>
                  </a:moveTo>
                  <a:cubicBezTo>
                    <a:pt x="10823" y="1327"/>
                    <a:pt x="10335" y="1945"/>
                    <a:pt x="5718" y="1945"/>
                  </a:cubicBezTo>
                  <a:cubicBezTo>
                    <a:pt x="1097" y="1945"/>
                    <a:pt x="612" y="1327"/>
                    <a:pt x="559" y="557"/>
                  </a:cubicBezTo>
                  <a:close/>
                  <a:moveTo>
                    <a:pt x="553" y="1701"/>
                  </a:moveTo>
                  <a:cubicBezTo>
                    <a:pt x="668" y="1790"/>
                    <a:pt x="791" y="1868"/>
                    <a:pt x="924" y="1929"/>
                  </a:cubicBezTo>
                  <a:cubicBezTo>
                    <a:pt x="1709" y="2309"/>
                    <a:pt x="3106" y="2486"/>
                    <a:pt x="5440" y="2498"/>
                  </a:cubicBezTo>
                  <a:lnTo>
                    <a:pt x="5440" y="11717"/>
                  </a:lnTo>
                  <a:cubicBezTo>
                    <a:pt x="3106" y="11730"/>
                    <a:pt x="1709" y="11906"/>
                    <a:pt x="924" y="12283"/>
                  </a:cubicBezTo>
                  <a:cubicBezTo>
                    <a:pt x="791" y="12345"/>
                    <a:pt x="668" y="12422"/>
                    <a:pt x="553" y="12511"/>
                  </a:cubicBezTo>
                  <a:lnTo>
                    <a:pt x="553" y="1701"/>
                  </a:lnTo>
                  <a:close/>
                  <a:moveTo>
                    <a:pt x="10879" y="1701"/>
                  </a:moveTo>
                  <a:lnTo>
                    <a:pt x="10879" y="12511"/>
                  </a:lnTo>
                  <a:cubicBezTo>
                    <a:pt x="10765" y="12422"/>
                    <a:pt x="10641" y="12345"/>
                    <a:pt x="10511" y="12283"/>
                  </a:cubicBezTo>
                  <a:cubicBezTo>
                    <a:pt x="9726" y="11906"/>
                    <a:pt x="8326" y="11730"/>
                    <a:pt x="5996" y="11714"/>
                  </a:cubicBezTo>
                  <a:lnTo>
                    <a:pt x="5996" y="2498"/>
                  </a:lnTo>
                  <a:cubicBezTo>
                    <a:pt x="8326" y="2486"/>
                    <a:pt x="9726" y="2309"/>
                    <a:pt x="10511" y="1929"/>
                  </a:cubicBezTo>
                  <a:cubicBezTo>
                    <a:pt x="10641" y="1868"/>
                    <a:pt x="10765" y="1790"/>
                    <a:pt x="10879" y="1701"/>
                  </a:cubicBezTo>
                  <a:close/>
                  <a:moveTo>
                    <a:pt x="5718" y="12270"/>
                  </a:moveTo>
                  <a:cubicBezTo>
                    <a:pt x="10335" y="12270"/>
                    <a:pt x="10823" y="12889"/>
                    <a:pt x="10873" y="13658"/>
                  </a:cubicBezTo>
                  <a:lnTo>
                    <a:pt x="559" y="13658"/>
                  </a:lnTo>
                  <a:cubicBezTo>
                    <a:pt x="612" y="12889"/>
                    <a:pt x="1097" y="12270"/>
                    <a:pt x="5718" y="12270"/>
                  </a:cubicBezTo>
                  <a:close/>
                  <a:moveTo>
                    <a:pt x="278" y="1"/>
                  </a:moveTo>
                  <a:cubicBezTo>
                    <a:pt x="124" y="1"/>
                    <a:pt x="0" y="124"/>
                    <a:pt x="0" y="279"/>
                  </a:cubicBezTo>
                  <a:lnTo>
                    <a:pt x="0" y="13936"/>
                  </a:lnTo>
                  <a:cubicBezTo>
                    <a:pt x="0" y="14088"/>
                    <a:pt x="124" y="14214"/>
                    <a:pt x="278" y="14214"/>
                  </a:cubicBezTo>
                  <a:lnTo>
                    <a:pt x="11157" y="14214"/>
                  </a:lnTo>
                  <a:cubicBezTo>
                    <a:pt x="11312" y="14211"/>
                    <a:pt x="11435" y="14088"/>
                    <a:pt x="11435" y="13936"/>
                  </a:cubicBezTo>
                  <a:lnTo>
                    <a:pt x="11435" y="279"/>
                  </a:lnTo>
                  <a:cubicBezTo>
                    <a:pt x="11435" y="124"/>
                    <a:pt x="11312" y="1"/>
                    <a:pt x="1115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49" name="Google Shape;19849;p69"/>
            <p:cNvSpPr/>
            <p:nvPr/>
          </p:nvSpPr>
          <p:spPr>
            <a:xfrm>
              <a:off x="7090313" y="2137675"/>
              <a:ext cx="13850" cy="49100"/>
            </a:xfrm>
            <a:custGeom>
              <a:avLst/>
              <a:gdLst/>
              <a:ahLst/>
              <a:cxnLst/>
              <a:rect l="l" t="t" r="r" b="b"/>
              <a:pathLst>
                <a:path w="554" h="1964" extrusionOk="0">
                  <a:moveTo>
                    <a:pt x="279" y="1"/>
                  </a:moveTo>
                  <a:cubicBezTo>
                    <a:pt x="127" y="1"/>
                    <a:pt x="7" y="118"/>
                    <a:pt x="1" y="270"/>
                  </a:cubicBezTo>
                  <a:lnTo>
                    <a:pt x="1" y="1685"/>
                  </a:lnTo>
                  <a:cubicBezTo>
                    <a:pt x="1" y="1836"/>
                    <a:pt x="124" y="1963"/>
                    <a:pt x="279" y="1963"/>
                  </a:cubicBezTo>
                  <a:cubicBezTo>
                    <a:pt x="430" y="1963"/>
                    <a:pt x="554" y="1840"/>
                    <a:pt x="554" y="1685"/>
                  </a:cubicBezTo>
                  <a:lnTo>
                    <a:pt x="554" y="270"/>
                  </a:lnTo>
                  <a:cubicBezTo>
                    <a:pt x="551" y="118"/>
                    <a:pt x="427" y="1"/>
                    <a:pt x="2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50" name="Google Shape;19850;p69"/>
            <p:cNvSpPr/>
            <p:nvPr/>
          </p:nvSpPr>
          <p:spPr>
            <a:xfrm>
              <a:off x="7090163" y="2192525"/>
              <a:ext cx="14150" cy="14325"/>
            </a:xfrm>
            <a:custGeom>
              <a:avLst/>
              <a:gdLst/>
              <a:ahLst/>
              <a:cxnLst/>
              <a:rect l="l" t="t" r="r" b="b"/>
              <a:pathLst>
                <a:path w="566" h="573" extrusionOk="0">
                  <a:moveTo>
                    <a:pt x="285" y="1"/>
                  </a:moveTo>
                  <a:cubicBezTo>
                    <a:pt x="127" y="1"/>
                    <a:pt x="0" y="131"/>
                    <a:pt x="7" y="288"/>
                  </a:cubicBezTo>
                  <a:lnTo>
                    <a:pt x="7" y="295"/>
                  </a:lnTo>
                  <a:cubicBezTo>
                    <a:pt x="7" y="449"/>
                    <a:pt x="130" y="573"/>
                    <a:pt x="285" y="573"/>
                  </a:cubicBezTo>
                  <a:cubicBezTo>
                    <a:pt x="436" y="573"/>
                    <a:pt x="560" y="449"/>
                    <a:pt x="560" y="295"/>
                  </a:cubicBezTo>
                  <a:lnTo>
                    <a:pt x="560" y="288"/>
                  </a:lnTo>
                  <a:cubicBezTo>
                    <a:pt x="566" y="131"/>
                    <a:pt x="442" y="1"/>
                    <a:pt x="2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51" name="Google Shape;19851;p69"/>
            <p:cNvSpPr/>
            <p:nvPr/>
          </p:nvSpPr>
          <p:spPr>
            <a:xfrm>
              <a:off x="7306663" y="2283950"/>
              <a:ext cx="14225" cy="14375"/>
            </a:xfrm>
            <a:custGeom>
              <a:avLst/>
              <a:gdLst/>
              <a:ahLst/>
              <a:cxnLst/>
              <a:rect l="l" t="t" r="r" b="b"/>
              <a:pathLst>
                <a:path w="569" h="575" extrusionOk="0">
                  <a:moveTo>
                    <a:pt x="285" y="0"/>
                  </a:moveTo>
                  <a:cubicBezTo>
                    <a:pt x="127" y="0"/>
                    <a:pt x="0" y="133"/>
                    <a:pt x="6" y="291"/>
                  </a:cubicBezTo>
                  <a:lnTo>
                    <a:pt x="6" y="297"/>
                  </a:lnTo>
                  <a:cubicBezTo>
                    <a:pt x="6" y="448"/>
                    <a:pt x="130" y="575"/>
                    <a:pt x="285" y="575"/>
                  </a:cubicBezTo>
                  <a:cubicBezTo>
                    <a:pt x="439" y="575"/>
                    <a:pt x="563" y="451"/>
                    <a:pt x="563" y="297"/>
                  </a:cubicBezTo>
                  <a:lnTo>
                    <a:pt x="563" y="291"/>
                  </a:lnTo>
                  <a:cubicBezTo>
                    <a:pt x="569" y="133"/>
                    <a:pt x="442" y="0"/>
                    <a:pt x="2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52" name="Google Shape;19852;p69"/>
            <p:cNvSpPr/>
            <p:nvPr/>
          </p:nvSpPr>
          <p:spPr>
            <a:xfrm>
              <a:off x="7306663" y="2304350"/>
              <a:ext cx="14225" cy="49550"/>
            </a:xfrm>
            <a:custGeom>
              <a:avLst/>
              <a:gdLst/>
              <a:ahLst/>
              <a:cxnLst/>
              <a:rect l="l" t="t" r="r" b="b"/>
              <a:pathLst>
                <a:path w="569" h="1982" extrusionOk="0">
                  <a:moveTo>
                    <a:pt x="285" y="0"/>
                  </a:moveTo>
                  <a:cubicBezTo>
                    <a:pt x="130" y="0"/>
                    <a:pt x="6" y="124"/>
                    <a:pt x="6" y="278"/>
                  </a:cubicBezTo>
                  <a:lnTo>
                    <a:pt x="6" y="1694"/>
                  </a:lnTo>
                  <a:cubicBezTo>
                    <a:pt x="0" y="1851"/>
                    <a:pt x="127" y="1981"/>
                    <a:pt x="285" y="1981"/>
                  </a:cubicBezTo>
                  <a:cubicBezTo>
                    <a:pt x="442" y="1981"/>
                    <a:pt x="569" y="1851"/>
                    <a:pt x="563" y="1694"/>
                  </a:cubicBezTo>
                  <a:lnTo>
                    <a:pt x="563" y="278"/>
                  </a:lnTo>
                  <a:cubicBezTo>
                    <a:pt x="563" y="124"/>
                    <a:pt x="436" y="0"/>
                    <a:pt x="2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853" name="Google Shape;19853;p69"/>
          <p:cNvGrpSpPr/>
          <p:nvPr/>
        </p:nvGrpSpPr>
        <p:grpSpPr>
          <a:xfrm>
            <a:off x="6282813" y="2118200"/>
            <a:ext cx="355300" cy="254625"/>
            <a:chOff x="6282813" y="2118200"/>
            <a:chExt cx="355300" cy="254625"/>
          </a:xfrm>
        </p:grpSpPr>
        <p:sp>
          <p:nvSpPr>
            <p:cNvPr id="19854" name="Google Shape;19854;p69"/>
            <p:cNvSpPr/>
            <p:nvPr/>
          </p:nvSpPr>
          <p:spPr>
            <a:xfrm>
              <a:off x="6282813" y="2118200"/>
              <a:ext cx="355300" cy="254625"/>
            </a:xfrm>
            <a:custGeom>
              <a:avLst/>
              <a:gdLst/>
              <a:ahLst/>
              <a:cxnLst/>
              <a:rect l="l" t="t" r="r" b="b"/>
              <a:pathLst>
                <a:path w="14212" h="10185" extrusionOk="0">
                  <a:moveTo>
                    <a:pt x="13658" y="554"/>
                  </a:moveTo>
                  <a:lnTo>
                    <a:pt x="13658" y="9628"/>
                  </a:lnTo>
                  <a:lnTo>
                    <a:pt x="554" y="9628"/>
                  </a:lnTo>
                  <a:lnTo>
                    <a:pt x="554" y="554"/>
                  </a:lnTo>
                  <a:close/>
                  <a:moveTo>
                    <a:pt x="276" y="1"/>
                  </a:moveTo>
                  <a:cubicBezTo>
                    <a:pt x="124" y="1"/>
                    <a:pt x="1" y="124"/>
                    <a:pt x="1" y="276"/>
                  </a:cubicBezTo>
                  <a:lnTo>
                    <a:pt x="1" y="9906"/>
                  </a:lnTo>
                  <a:cubicBezTo>
                    <a:pt x="1" y="10058"/>
                    <a:pt x="124" y="10184"/>
                    <a:pt x="276" y="10184"/>
                  </a:cubicBezTo>
                  <a:lnTo>
                    <a:pt x="13933" y="10184"/>
                  </a:lnTo>
                  <a:cubicBezTo>
                    <a:pt x="14088" y="10184"/>
                    <a:pt x="14211" y="10061"/>
                    <a:pt x="14211" y="9906"/>
                  </a:cubicBezTo>
                  <a:lnTo>
                    <a:pt x="14211" y="276"/>
                  </a:lnTo>
                  <a:cubicBezTo>
                    <a:pt x="14211" y="124"/>
                    <a:pt x="14088" y="1"/>
                    <a:pt x="1393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55" name="Google Shape;19855;p69"/>
            <p:cNvSpPr/>
            <p:nvPr/>
          </p:nvSpPr>
          <p:spPr>
            <a:xfrm>
              <a:off x="6453488" y="2146175"/>
              <a:ext cx="13950" cy="198900"/>
            </a:xfrm>
            <a:custGeom>
              <a:avLst/>
              <a:gdLst/>
              <a:ahLst/>
              <a:cxnLst/>
              <a:rect l="l" t="t" r="r" b="b"/>
              <a:pathLst>
                <a:path w="558" h="7956" extrusionOk="0">
                  <a:moveTo>
                    <a:pt x="279" y="1"/>
                  </a:moveTo>
                  <a:cubicBezTo>
                    <a:pt x="131" y="1"/>
                    <a:pt x="7" y="118"/>
                    <a:pt x="1" y="270"/>
                  </a:cubicBezTo>
                  <a:lnTo>
                    <a:pt x="1" y="7678"/>
                  </a:lnTo>
                  <a:cubicBezTo>
                    <a:pt x="1" y="7829"/>
                    <a:pt x="125" y="7956"/>
                    <a:pt x="279" y="7956"/>
                  </a:cubicBezTo>
                  <a:cubicBezTo>
                    <a:pt x="434" y="7956"/>
                    <a:pt x="557" y="7829"/>
                    <a:pt x="557" y="7678"/>
                  </a:cubicBezTo>
                  <a:lnTo>
                    <a:pt x="557" y="270"/>
                  </a:lnTo>
                  <a:cubicBezTo>
                    <a:pt x="551" y="118"/>
                    <a:pt x="427" y="1"/>
                    <a:pt x="2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56" name="Google Shape;19856;p69"/>
            <p:cNvSpPr/>
            <p:nvPr/>
          </p:nvSpPr>
          <p:spPr>
            <a:xfrm>
              <a:off x="6531538" y="2145950"/>
              <a:ext cx="78825" cy="54500"/>
            </a:xfrm>
            <a:custGeom>
              <a:avLst/>
              <a:gdLst/>
              <a:ahLst/>
              <a:cxnLst/>
              <a:rect l="l" t="t" r="r" b="b"/>
              <a:pathLst>
                <a:path w="3153" h="2180" extrusionOk="0">
                  <a:moveTo>
                    <a:pt x="2597" y="557"/>
                  </a:moveTo>
                  <a:lnTo>
                    <a:pt x="2597" y="1623"/>
                  </a:lnTo>
                  <a:lnTo>
                    <a:pt x="557" y="1623"/>
                  </a:lnTo>
                  <a:lnTo>
                    <a:pt x="557" y="557"/>
                  </a:lnTo>
                  <a:close/>
                  <a:moveTo>
                    <a:pt x="279" y="0"/>
                  </a:moveTo>
                  <a:cubicBezTo>
                    <a:pt x="127" y="0"/>
                    <a:pt x="0" y="124"/>
                    <a:pt x="4" y="279"/>
                  </a:cubicBezTo>
                  <a:lnTo>
                    <a:pt x="4" y="1901"/>
                  </a:lnTo>
                  <a:cubicBezTo>
                    <a:pt x="4" y="2053"/>
                    <a:pt x="127" y="2179"/>
                    <a:pt x="279" y="2179"/>
                  </a:cubicBezTo>
                  <a:lnTo>
                    <a:pt x="2875" y="2179"/>
                  </a:lnTo>
                  <a:cubicBezTo>
                    <a:pt x="3029" y="2176"/>
                    <a:pt x="3153" y="2053"/>
                    <a:pt x="3153" y="1901"/>
                  </a:cubicBezTo>
                  <a:lnTo>
                    <a:pt x="3153" y="279"/>
                  </a:lnTo>
                  <a:cubicBezTo>
                    <a:pt x="3153" y="124"/>
                    <a:pt x="3029" y="0"/>
                    <a:pt x="287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57" name="Google Shape;19857;p69"/>
            <p:cNvSpPr/>
            <p:nvPr/>
          </p:nvSpPr>
          <p:spPr>
            <a:xfrm>
              <a:off x="6487413" y="2303325"/>
              <a:ext cx="123200" cy="13950"/>
            </a:xfrm>
            <a:custGeom>
              <a:avLst/>
              <a:gdLst/>
              <a:ahLst/>
              <a:cxnLst/>
              <a:rect l="l" t="t" r="r" b="b"/>
              <a:pathLst>
                <a:path w="4928" h="558" extrusionOk="0">
                  <a:moveTo>
                    <a:pt x="277" y="1"/>
                  </a:moveTo>
                  <a:cubicBezTo>
                    <a:pt x="124" y="1"/>
                    <a:pt x="1" y="125"/>
                    <a:pt x="1" y="279"/>
                  </a:cubicBezTo>
                  <a:cubicBezTo>
                    <a:pt x="1" y="433"/>
                    <a:pt x="124" y="557"/>
                    <a:pt x="277" y="557"/>
                  </a:cubicBezTo>
                  <a:cubicBezTo>
                    <a:pt x="281" y="557"/>
                    <a:pt x="284" y="557"/>
                    <a:pt x="288" y="557"/>
                  </a:cubicBezTo>
                  <a:lnTo>
                    <a:pt x="4640" y="557"/>
                  </a:lnTo>
                  <a:cubicBezTo>
                    <a:pt x="4643" y="557"/>
                    <a:pt x="4647" y="557"/>
                    <a:pt x="4651" y="557"/>
                  </a:cubicBezTo>
                  <a:cubicBezTo>
                    <a:pt x="4803" y="557"/>
                    <a:pt x="4927" y="433"/>
                    <a:pt x="4927" y="279"/>
                  </a:cubicBezTo>
                  <a:cubicBezTo>
                    <a:pt x="4927" y="125"/>
                    <a:pt x="4803" y="1"/>
                    <a:pt x="4651" y="1"/>
                  </a:cubicBezTo>
                  <a:cubicBezTo>
                    <a:pt x="4647" y="1"/>
                    <a:pt x="4643" y="1"/>
                    <a:pt x="4640" y="1"/>
                  </a:cubicBezTo>
                  <a:lnTo>
                    <a:pt x="288" y="1"/>
                  </a:lnTo>
                  <a:cubicBezTo>
                    <a:pt x="284" y="1"/>
                    <a:pt x="281" y="1"/>
                    <a:pt x="2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58" name="Google Shape;19858;p69"/>
            <p:cNvSpPr/>
            <p:nvPr/>
          </p:nvSpPr>
          <p:spPr>
            <a:xfrm>
              <a:off x="6487413" y="2268725"/>
              <a:ext cx="123200" cy="13850"/>
            </a:xfrm>
            <a:custGeom>
              <a:avLst/>
              <a:gdLst/>
              <a:ahLst/>
              <a:cxnLst/>
              <a:rect l="l" t="t" r="r" b="b"/>
              <a:pathLst>
                <a:path w="4928" h="554" extrusionOk="0">
                  <a:moveTo>
                    <a:pt x="277" y="0"/>
                  </a:moveTo>
                  <a:cubicBezTo>
                    <a:pt x="124" y="0"/>
                    <a:pt x="1" y="122"/>
                    <a:pt x="1" y="275"/>
                  </a:cubicBezTo>
                  <a:cubicBezTo>
                    <a:pt x="1" y="429"/>
                    <a:pt x="124" y="554"/>
                    <a:pt x="277" y="554"/>
                  </a:cubicBezTo>
                  <a:cubicBezTo>
                    <a:pt x="281" y="554"/>
                    <a:pt x="284" y="554"/>
                    <a:pt x="288" y="554"/>
                  </a:cubicBezTo>
                  <a:lnTo>
                    <a:pt x="4640" y="554"/>
                  </a:lnTo>
                  <a:cubicBezTo>
                    <a:pt x="4643" y="554"/>
                    <a:pt x="4647" y="554"/>
                    <a:pt x="4651" y="554"/>
                  </a:cubicBezTo>
                  <a:cubicBezTo>
                    <a:pt x="4803" y="554"/>
                    <a:pt x="4927" y="429"/>
                    <a:pt x="4927" y="275"/>
                  </a:cubicBezTo>
                  <a:cubicBezTo>
                    <a:pt x="4927" y="122"/>
                    <a:pt x="4803" y="0"/>
                    <a:pt x="4651" y="0"/>
                  </a:cubicBezTo>
                  <a:cubicBezTo>
                    <a:pt x="4647" y="0"/>
                    <a:pt x="4643" y="0"/>
                    <a:pt x="4640" y="0"/>
                  </a:cubicBezTo>
                  <a:lnTo>
                    <a:pt x="288" y="0"/>
                  </a:lnTo>
                  <a:cubicBezTo>
                    <a:pt x="284" y="0"/>
                    <a:pt x="281" y="0"/>
                    <a:pt x="2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59" name="Google Shape;19859;p69"/>
            <p:cNvSpPr/>
            <p:nvPr/>
          </p:nvSpPr>
          <p:spPr>
            <a:xfrm>
              <a:off x="6310788" y="2303325"/>
              <a:ext cx="122175" cy="13950"/>
            </a:xfrm>
            <a:custGeom>
              <a:avLst/>
              <a:gdLst/>
              <a:ahLst/>
              <a:cxnLst/>
              <a:rect l="l" t="t" r="r" b="b"/>
              <a:pathLst>
                <a:path w="4887" h="558" extrusionOk="0">
                  <a:moveTo>
                    <a:pt x="269" y="1"/>
                  </a:moveTo>
                  <a:cubicBezTo>
                    <a:pt x="118" y="7"/>
                    <a:pt x="1" y="131"/>
                    <a:pt x="1" y="279"/>
                  </a:cubicBezTo>
                  <a:cubicBezTo>
                    <a:pt x="1" y="430"/>
                    <a:pt x="118" y="551"/>
                    <a:pt x="269" y="557"/>
                  </a:cubicBezTo>
                  <a:lnTo>
                    <a:pt x="4621" y="557"/>
                  </a:lnTo>
                  <a:cubicBezTo>
                    <a:pt x="4769" y="551"/>
                    <a:pt x="4887" y="430"/>
                    <a:pt x="4887" y="279"/>
                  </a:cubicBezTo>
                  <a:cubicBezTo>
                    <a:pt x="4887" y="131"/>
                    <a:pt x="4769" y="7"/>
                    <a:pt x="46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60" name="Google Shape;19860;p69"/>
            <p:cNvSpPr/>
            <p:nvPr/>
          </p:nvSpPr>
          <p:spPr>
            <a:xfrm>
              <a:off x="6330338" y="2268725"/>
              <a:ext cx="102625" cy="13850"/>
            </a:xfrm>
            <a:custGeom>
              <a:avLst/>
              <a:gdLst/>
              <a:ahLst/>
              <a:cxnLst/>
              <a:rect l="l" t="t" r="r" b="b"/>
              <a:pathLst>
                <a:path w="4105" h="554" extrusionOk="0">
                  <a:moveTo>
                    <a:pt x="280" y="0"/>
                  </a:moveTo>
                  <a:cubicBezTo>
                    <a:pt x="127" y="0"/>
                    <a:pt x="1" y="122"/>
                    <a:pt x="1" y="275"/>
                  </a:cubicBezTo>
                  <a:cubicBezTo>
                    <a:pt x="1" y="429"/>
                    <a:pt x="127" y="554"/>
                    <a:pt x="280" y="554"/>
                  </a:cubicBezTo>
                  <a:cubicBezTo>
                    <a:pt x="284" y="554"/>
                    <a:pt x="287" y="554"/>
                    <a:pt x="291" y="554"/>
                  </a:cubicBezTo>
                  <a:lnTo>
                    <a:pt x="3839" y="554"/>
                  </a:lnTo>
                  <a:cubicBezTo>
                    <a:pt x="3987" y="547"/>
                    <a:pt x="4105" y="427"/>
                    <a:pt x="4105" y="275"/>
                  </a:cubicBezTo>
                  <a:cubicBezTo>
                    <a:pt x="4105" y="127"/>
                    <a:pt x="3987" y="3"/>
                    <a:pt x="3839" y="0"/>
                  </a:cubicBezTo>
                  <a:lnTo>
                    <a:pt x="291" y="0"/>
                  </a:lnTo>
                  <a:cubicBezTo>
                    <a:pt x="287" y="0"/>
                    <a:pt x="283" y="0"/>
                    <a:pt x="2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61" name="Google Shape;19861;p69"/>
            <p:cNvSpPr/>
            <p:nvPr/>
          </p:nvSpPr>
          <p:spPr>
            <a:xfrm>
              <a:off x="6310788" y="2268725"/>
              <a:ext cx="13550" cy="13850"/>
            </a:xfrm>
            <a:custGeom>
              <a:avLst/>
              <a:gdLst/>
              <a:ahLst/>
              <a:cxnLst/>
              <a:rect l="l" t="t" r="r" b="b"/>
              <a:pathLst>
                <a:path w="542" h="554" extrusionOk="0">
                  <a:moveTo>
                    <a:pt x="269" y="0"/>
                  </a:moveTo>
                  <a:cubicBezTo>
                    <a:pt x="118" y="3"/>
                    <a:pt x="1" y="127"/>
                    <a:pt x="1" y="275"/>
                  </a:cubicBezTo>
                  <a:cubicBezTo>
                    <a:pt x="1" y="427"/>
                    <a:pt x="118" y="547"/>
                    <a:pt x="269" y="554"/>
                  </a:cubicBezTo>
                  <a:lnTo>
                    <a:pt x="276" y="554"/>
                  </a:lnTo>
                  <a:cubicBezTo>
                    <a:pt x="424" y="547"/>
                    <a:pt x="541" y="427"/>
                    <a:pt x="541" y="275"/>
                  </a:cubicBezTo>
                  <a:cubicBezTo>
                    <a:pt x="541" y="127"/>
                    <a:pt x="424" y="3"/>
                    <a:pt x="2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62" name="Google Shape;19862;p69"/>
            <p:cNvSpPr/>
            <p:nvPr/>
          </p:nvSpPr>
          <p:spPr>
            <a:xfrm>
              <a:off x="6531763" y="2214250"/>
              <a:ext cx="58275" cy="13925"/>
            </a:xfrm>
            <a:custGeom>
              <a:avLst/>
              <a:gdLst/>
              <a:ahLst/>
              <a:cxnLst/>
              <a:rect l="l" t="t" r="r" b="b"/>
              <a:pathLst>
                <a:path w="2331" h="557" extrusionOk="0">
                  <a:moveTo>
                    <a:pt x="277" y="0"/>
                  </a:moveTo>
                  <a:cubicBezTo>
                    <a:pt x="124" y="0"/>
                    <a:pt x="1" y="125"/>
                    <a:pt x="1" y="279"/>
                  </a:cubicBezTo>
                  <a:cubicBezTo>
                    <a:pt x="1" y="433"/>
                    <a:pt x="124" y="557"/>
                    <a:pt x="277" y="557"/>
                  </a:cubicBezTo>
                  <a:cubicBezTo>
                    <a:pt x="281" y="557"/>
                    <a:pt x="284" y="557"/>
                    <a:pt x="288" y="557"/>
                  </a:cubicBezTo>
                  <a:lnTo>
                    <a:pt x="2062" y="557"/>
                  </a:lnTo>
                  <a:cubicBezTo>
                    <a:pt x="2210" y="551"/>
                    <a:pt x="2331" y="427"/>
                    <a:pt x="2331" y="279"/>
                  </a:cubicBezTo>
                  <a:cubicBezTo>
                    <a:pt x="2331" y="127"/>
                    <a:pt x="2210" y="7"/>
                    <a:pt x="2062" y="0"/>
                  </a:cubicBezTo>
                  <a:lnTo>
                    <a:pt x="288" y="0"/>
                  </a:lnTo>
                  <a:cubicBezTo>
                    <a:pt x="284" y="0"/>
                    <a:pt x="281" y="0"/>
                    <a:pt x="2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63" name="Google Shape;19863;p69"/>
            <p:cNvSpPr/>
            <p:nvPr/>
          </p:nvSpPr>
          <p:spPr>
            <a:xfrm>
              <a:off x="6596063" y="2214250"/>
              <a:ext cx="14550" cy="13925"/>
            </a:xfrm>
            <a:custGeom>
              <a:avLst/>
              <a:gdLst/>
              <a:ahLst/>
              <a:cxnLst/>
              <a:rect l="l" t="t" r="r" b="b"/>
              <a:pathLst>
                <a:path w="582" h="557" extrusionOk="0">
                  <a:moveTo>
                    <a:pt x="276" y="0"/>
                  </a:moveTo>
                  <a:cubicBezTo>
                    <a:pt x="124" y="0"/>
                    <a:pt x="0" y="125"/>
                    <a:pt x="0" y="279"/>
                  </a:cubicBezTo>
                  <a:cubicBezTo>
                    <a:pt x="0" y="433"/>
                    <a:pt x="124" y="557"/>
                    <a:pt x="276" y="557"/>
                  </a:cubicBezTo>
                  <a:cubicBezTo>
                    <a:pt x="280" y="557"/>
                    <a:pt x="284" y="557"/>
                    <a:pt x="287" y="557"/>
                  </a:cubicBezTo>
                  <a:lnTo>
                    <a:pt x="294" y="557"/>
                  </a:lnTo>
                  <a:cubicBezTo>
                    <a:pt x="297" y="557"/>
                    <a:pt x="301" y="557"/>
                    <a:pt x="305" y="557"/>
                  </a:cubicBezTo>
                  <a:cubicBezTo>
                    <a:pt x="457" y="557"/>
                    <a:pt x="581" y="433"/>
                    <a:pt x="581" y="279"/>
                  </a:cubicBezTo>
                  <a:cubicBezTo>
                    <a:pt x="581" y="125"/>
                    <a:pt x="457" y="0"/>
                    <a:pt x="305" y="0"/>
                  </a:cubicBezTo>
                  <a:cubicBezTo>
                    <a:pt x="301" y="0"/>
                    <a:pt x="297" y="0"/>
                    <a:pt x="294" y="0"/>
                  </a:cubicBezTo>
                  <a:lnTo>
                    <a:pt x="287" y="0"/>
                  </a:lnTo>
                  <a:cubicBezTo>
                    <a:pt x="284" y="0"/>
                    <a:pt x="280" y="0"/>
                    <a:pt x="2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864" name="Google Shape;19864;p69"/>
          <p:cNvGrpSpPr/>
          <p:nvPr/>
        </p:nvGrpSpPr>
        <p:grpSpPr>
          <a:xfrm>
            <a:off x="5532663" y="2143475"/>
            <a:ext cx="355275" cy="204075"/>
            <a:chOff x="5532663" y="2143475"/>
            <a:chExt cx="355275" cy="204075"/>
          </a:xfrm>
        </p:grpSpPr>
        <p:sp>
          <p:nvSpPr>
            <p:cNvPr id="19865" name="Google Shape;19865;p69"/>
            <p:cNvSpPr/>
            <p:nvPr/>
          </p:nvSpPr>
          <p:spPr>
            <a:xfrm>
              <a:off x="5532663" y="2143475"/>
              <a:ext cx="355275" cy="204075"/>
            </a:xfrm>
            <a:custGeom>
              <a:avLst/>
              <a:gdLst/>
              <a:ahLst/>
              <a:cxnLst/>
              <a:rect l="l" t="t" r="r" b="b"/>
              <a:pathLst>
                <a:path w="14211" h="8163" extrusionOk="0">
                  <a:moveTo>
                    <a:pt x="3672" y="1666"/>
                  </a:moveTo>
                  <a:lnTo>
                    <a:pt x="3672" y="2538"/>
                  </a:lnTo>
                  <a:lnTo>
                    <a:pt x="2207" y="2538"/>
                  </a:lnTo>
                  <a:lnTo>
                    <a:pt x="2550" y="1666"/>
                  </a:lnTo>
                  <a:close/>
                  <a:moveTo>
                    <a:pt x="13658" y="557"/>
                  </a:moveTo>
                  <a:lnTo>
                    <a:pt x="13658" y="6324"/>
                  </a:lnTo>
                  <a:lnTo>
                    <a:pt x="12273" y="6324"/>
                  </a:lnTo>
                  <a:cubicBezTo>
                    <a:pt x="12273" y="6318"/>
                    <a:pt x="12270" y="6308"/>
                    <a:pt x="12270" y="6302"/>
                  </a:cubicBezTo>
                  <a:cubicBezTo>
                    <a:pt x="12270" y="6296"/>
                    <a:pt x="12267" y="6284"/>
                    <a:pt x="12264" y="6271"/>
                  </a:cubicBezTo>
                  <a:cubicBezTo>
                    <a:pt x="12261" y="6262"/>
                    <a:pt x="12258" y="6243"/>
                    <a:pt x="12254" y="6231"/>
                  </a:cubicBezTo>
                  <a:cubicBezTo>
                    <a:pt x="12251" y="6216"/>
                    <a:pt x="12248" y="6209"/>
                    <a:pt x="12248" y="6200"/>
                  </a:cubicBezTo>
                  <a:cubicBezTo>
                    <a:pt x="12245" y="6191"/>
                    <a:pt x="12239" y="6172"/>
                    <a:pt x="12236" y="6157"/>
                  </a:cubicBezTo>
                  <a:lnTo>
                    <a:pt x="12227" y="6129"/>
                  </a:lnTo>
                  <a:cubicBezTo>
                    <a:pt x="12220" y="6114"/>
                    <a:pt x="12217" y="6098"/>
                    <a:pt x="12211" y="6083"/>
                  </a:cubicBezTo>
                  <a:cubicBezTo>
                    <a:pt x="12208" y="6077"/>
                    <a:pt x="12205" y="6070"/>
                    <a:pt x="12202" y="6061"/>
                  </a:cubicBezTo>
                  <a:cubicBezTo>
                    <a:pt x="12196" y="6039"/>
                    <a:pt x="12186" y="6018"/>
                    <a:pt x="12177" y="5996"/>
                  </a:cubicBezTo>
                  <a:cubicBezTo>
                    <a:pt x="12177" y="5990"/>
                    <a:pt x="12174" y="5987"/>
                    <a:pt x="12171" y="5984"/>
                  </a:cubicBezTo>
                  <a:cubicBezTo>
                    <a:pt x="12165" y="5965"/>
                    <a:pt x="12156" y="5947"/>
                    <a:pt x="12146" y="5928"/>
                  </a:cubicBezTo>
                  <a:cubicBezTo>
                    <a:pt x="12143" y="5922"/>
                    <a:pt x="12140" y="5913"/>
                    <a:pt x="12137" y="5907"/>
                  </a:cubicBezTo>
                  <a:cubicBezTo>
                    <a:pt x="12128" y="5891"/>
                    <a:pt x="12122" y="5879"/>
                    <a:pt x="12115" y="5866"/>
                  </a:cubicBezTo>
                  <a:lnTo>
                    <a:pt x="12100" y="5842"/>
                  </a:lnTo>
                  <a:cubicBezTo>
                    <a:pt x="12094" y="5826"/>
                    <a:pt x="12088" y="5814"/>
                    <a:pt x="12078" y="5801"/>
                  </a:cubicBezTo>
                  <a:lnTo>
                    <a:pt x="12063" y="5777"/>
                  </a:lnTo>
                  <a:lnTo>
                    <a:pt x="12041" y="5740"/>
                  </a:lnTo>
                  <a:cubicBezTo>
                    <a:pt x="12035" y="5734"/>
                    <a:pt x="12029" y="5724"/>
                    <a:pt x="12026" y="5715"/>
                  </a:cubicBezTo>
                  <a:lnTo>
                    <a:pt x="12001" y="5681"/>
                  </a:lnTo>
                  <a:cubicBezTo>
                    <a:pt x="11995" y="5675"/>
                    <a:pt x="11989" y="5666"/>
                    <a:pt x="11982" y="5659"/>
                  </a:cubicBezTo>
                  <a:cubicBezTo>
                    <a:pt x="11976" y="5650"/>
                    <a:pt x="11964" y="5635"/>
                    <a:pt x="11955" y="5625"/>
                  </a:cubicBezTo>
                  <a:cubicBezTo>
                    <a:pt x="11945" y="5613"/>
                    <a:pt x="11945" y="5610"/>
                    <a:pt x="11939" y="5604"/>
                  </a:cubicBezTo>
                  <a:cubicBezTo>
                    <a:pt x="11933" y="5594"/>
                    <a:pt x="11918" y="5579"/>
                    <a:pt x="11905" y="5564"/>
                  </a:cubicBezTo>
                  <a:lnTo>
                    <a:pt x="11893" y="5548"/>
                  </a:lnTo>
                  <a:cubicBezTo>
                    <a:pt x="11874" y="5530"/>
                    <a:pt x="11859" y="5511"/>
                    <a:pt x="11843" y="5496"/>
                  </a:cubicBezTo>
                  <a:lnTo>
                    <a:pt x="11834" y="5489"/>
                  </a:lnTo>
                  <a:cubicBezTo>
                    <a:pt x="11822" y="5474"/>
                    <a:pt x="11806" y="5462"/>
                    <a:pt x="11791" y="5446"/>
                  </a:cubicBezTo>
                  <a:lnTo>
                    <a:pt x="11772" y="5431"/>
                  </a:lnTo>
                  <a:lnTo>
                    <a:pt x="11738" y="5400"/>
                  </a:lnTo>
                  <a:lnTo>
                    <a:pt x="11717" y="5381"/>
                  </a:lnTo>
                  <a:lnTo>
                    <a:pt x="11683" y="5356"/>
                  </a:lnTo>
                  <a:lnTo>
                    <a:pt x="11658" y="5338"/>
                  </a:lnTo>
                  <a:cubicBezTo>
                    <a:pt x="11646" y="5329"/>
                    <a:pt x="11636" y="5322"/>
                    <a:pt x="11624" y="5313"/>
                  </a:cubicBezTo>
                  <a:lnTo>
                    <a:pt x="11599" y="5298"/>
                  </a:lnTo>
                  <a:lnTo>
                    <a:pt x="11562" y="5273"/>
                  </a:lnTo>
                  <a:lnTo>
                    <a:pt x="11537" y="5258"/>
                  </a:lnTo>
                  <a:lnTo>
                    <a:pt x="11500" y="5236"/>
                  </a:lnTo>
                  <a:lnTo>
                    <a:pt x="11476" y="5224"/>
                  </a:lnTo>
                  <a:cubicBezTo>
                    <a:pt x="11460" y="5214"/>
                    <a:pt x="11445" y="5208"/>
                    <a:pt x="11432" y="5202"/>
                  </a:cubicBezTo>
                  <a:lnTo>
                    <a:pt x="11411" y="5190"/>
                  </a:lnTo>
                  <a:cubicBezTo>
                    <a:pt x="11389" y="5180"/>
                    <a:pt x="11367" y="5171"/>
                    <a:pt x="11346" y="5162"/>
                  </a:cubicBezTo>
                  <a:lnTo>
                    <a:pt x="11340" y="5159"/>
                  </a:lnTo>
                  <a:lnTo>
                    <a:pt x="11278" y="5134"/>
                  </a:lnTo>
                  <a:lnTo>
                    <a:pt x="11256" y="5125"/>
                  </a:lnTo>
                  <a:cubicBezTo>
                    <a:pt x="11241" y="5122"/>
                    <a:pt x="11225" y="5115"/>
                    <a:pt x="11210" y="5109"/>
                  </a:cubicBezTo>
                  <a:lnTo>
                    <a:pt x="11182" y="5103"/>
                  </a:lnTo>
                  <a:lnTo>
                    <a:pt x="11139" y="5091"/>
                  </a:lnTo>
                  <a:lnTo>
                    <a:pt x="11111" y="5081"/>
                  </a:lnTo>
                  <a:lnTo>
                    <a:pt x="11068" y="5072"/>
                  </a:lnTo>
                  <a:lnTo>
                    <a:pt x="11037" y="5066"/>
                  </a:lnTo>
                  <a:lnTo>
                    <a:pt x="10993" y="5060"/>
                  </a:lnTo>
                  <a:cubicBezTo>
                    <a:pt x="10984" y="5060"/>
                    <a:pt x="10975" y="5057"/>
                    <a:pt x="10966" y="5054"/>
                  </a:cubicBezTo>
                  <a:cubicBezTo>
                    <a:pt x="10953" y="5054"/>
                    <a:pt x="10935" y="5050"/>
                    <a:pt x="10919" y="5047"/>
                  </a:cubicBezTo>
                  <a:lnTo>
                    <a:pt x="10888" y="5044"/>
                  </a:lnTo>
                  <a:lnTo>
                    <a:pt x="10839" y="5041"/>
                  </a:lnTo>
                  <a:lnTo>
                    <a:pt x="10814" y="5041"/>
                  </a:lnTo>
                  <a:cubicBezTo>
                    <a:pt x="10790" y="5041"/>
                    <a:pt x="10765" y="5038"/>
                    <a:pt x="10737" y="5038"/>
                  </a:cubicBezTo>
                  <a:cubicBezTo>
                    <a:pt x="10709" y="5038"/>
                    <a:pt x="10688" y="5038"/>
                    <a:pt x="10660" y="5041"/>
                  </a:cubicBezTo>
                  <a:lnTo>
                    <a:pt x="10635" y="5041"/>
                  </a:lnTo>
                  <a:lnTo>
                    <a:pt x="10586" y="5044"/>
                  </a:lnTo>
                  <a:lnTo>
                    <a:pt x="10555" y="5047"/>
                  </a:lnTo>
                  <a:cubicBezTo>
                    <a:pt x="10539" y="5047"/>
                    <a:pt x="10524" y="5050"/>
                    <a:pt x="10511" y="5054"/>
                  </a:cubicBezTo>
                  <a:cubicBezTo>
                    <a:pt x="10496" y="5057"/>
                    <a:pt x="10490" y="5057"/>
                    <a:pt x="10480" y="5060"/>
                  </a:cubicBezTo>
                  <a:lnTo>
                    <a:pt x="10437" y="5066"/>
                  </a:lnTo>
                  <a:lnTo>
                    <a:pt x="10406" y="5072"/>
                  </a:lnTo>
                  <a:lnTo>
                    <a:pt x="10363" y="5081"/>
                  </a:lnTo>
                  <a:lnTo>
                    <a:pt x="10335" y="5091"/>
                  </a:lnTo>
                  <a:lnTo>
                    <a:pt x="10292" y="5103"/>
                  </a:lnTo>
                  <a:lnTo>
                    <a:pt x="10264" y="5109"/>
                  </a:lnTo>
                  <a:cubicBezTo>
                    <a:pt x="10249" y="5115"/>
                    <a:pt x="10233" y="5122"/>
                    <a:pt x="10218" y="5125"/>
                  </a:cubicBezTo>
                  <a:lnTo>
                    <a:pt x="10196" y="5134"/>
                  </a:lnTo>
                  <a:lnTo>
                    <a:pt x="10134" y="5159"/>
                  </a:lnTo>
                  <a:lnTo>
                    <a:pt x="10128" y="5162"/>
                  </a:lnTo>
                  <a:cubicBezTo>
                    <a:pt x="10106" y="5171"/>
                    <a:pt x="10085" y="5180"/>
                    <a:pt x="10063" y="5190"/>
                  </a:cubicBezTo>
                  <a:lnTo>
                    <a:pt x="10042" y="5202"/>
                  </a:lnTo>
                  <a:cubicBezTo>
                    <a:pt x="10029" y="5208"/>
                    <a:pt x="10014" y="5214"/>
                    <a:pt x="9998" y="5224"/>
                  </a:cubicBezTo>
                  <a:lnTo>
                    <a:pt x="9974" y="5236"/>
                  </a:lnTo>
                  <a:lnTo>
                    <a:pt x="9937" y="5258"/>
                  </a:lnTo>
                  <a:lnTo>
                    <a:pt x="9912" y="5273"/>
                  </a:lnTo>
                  <a:lnTo>
                    <a:pt x="9875" y="5298"/>
                  </a:lnTo>
                  <a:lnTo>
                    <a:pt x="9850" y="5313"/>
                  </a:lnTo>
                  <a:cubicBezTo>
                    <a:pt x="9838" y="5322"/>
                    <a:pt x="9828" y="5329"/>
                    <a:pt x="9816" y="5338"/>
                  </a:cubicBezTo>
                  <a:lnTo>
                    <a:pt x="9791" y="5356"/>
                  </a:lnTo>
                  <a:lnTo>
                    <a:pt x="9757" y="5381"/>
                  </a:lnTo>
                  <a:lnTo>
                    <a:pt x="9736" y="5400"/>
                  </a:lnTo>
                  <a:lnTo>
                    <a:pt x="9702" y="5431"/>
                  </a:lnTo>
                  <a:lnTo>
                    <a:pt x="9683" y="5446"/>
                  </a:lnTo>
                  <a:cubicBezTo>
                    <a:pt x="9668" y="5462"/>
                    <a:pt x="9652" y="5474"/>
                    <a:pt x="9640" y="5489"/>
                  </a:cubicBezTo>
                  <a:lnTo>
                    <a:pt x="9631" y="5496"/>
                  </a:lnTo>
                  <a:cubicBezTo>
                    <a:pt x="9615" y="5511"/>
                    <a:pt x="9600" y="5530"/>
                    <a:pt x="9581" y="5548"/>
                  </a:cubicBezTo>
                  <a:lnTo>
                    <a:pt x="9569" y="5564"/>
                  </a:lnTo>
                  <a:cubicBezTo>
                    <a:pt x="9556" y="5576"/>
                    <a:pt x="9547" y="5588"/>
                    <a:pt x="9535" y="5604"/>
                  </a:cubicBezTo>
                  <a:cubicBezTo>
                    <a:pt x="9525" y="5616"/>
                    <a:pt x="9525" y="5616"/>
                    <a:pt x="9519" y="5625"/>
                  </a:cubicBezTo>
                  <a:cubicBezTo>
                    <a:pt x="9513" y="5632"/>
                    <a:pt x="9501" y="5647"/>
                    <a:pt x="9491" y="5659"/>
                  </a:cubicBezTo>
                  <a:lnTo>
                    <a:pt x="9476" y="5681"/>
                  </a:lnTo>
                  <a:cubicBezTo>
                    <a:pt x="9467" y="5693"/>
                    <a:pt x="9457" y="5706"/>
                    <a:pt x="9448" y="5715"/>
                  </a:cubicBezTo>
                  <a:cubicBezTo>
                    <a:pt x="9442" y="5727"/>
                    <a:pt x="9439" y="5734"/>
                    <a:pt x="9433" y="5740"/>
                  </a:cubicBezTo>
                  <a:lnTo>
                    <a:pt x="9411" y="5777"/>
                  </a:lnTo>
                  <a:lnTo>
                    <a:pt x="9396" y="5801"/>
                  </a:lnTo>
                  <a:lnTo>
                    <a:pt x="9374" y="5842"/>
                  </a:lnTo>
                  <a:lnTo>
                    <a:pt x="9359" y="5866"/>
                  </a:lnTo>
                  <a:cubicBezTo>
                    <a:pt x="9352" y="5879"/>
                    <a:pt x="9346" y="5891"/>
                    <a:pt x="9337" y="5907"/>
                  </a:cubicBezTo>
                  <a:cubicBezTo>
                    <a:pt x="9334" y="5913"/>
                    <a:pt x="9331" y="5922"/>
                    <a:pt x="9328" y="5928"/>
                  </a:cubicBezTo>
                  <a:cubicBezTo>
                    <a:pt x="9318" y="5947"/>
                    <a:pt x="9309" y="5965"/>
                    <a:pt x="9303" y="5984"/>
                  </a:cubicBezTo>
                  <a:cubicBezTo>
                    <a:pt x="9300" y="5987"/>
                    <a:pt x="9300" y="5990"/>
                    <a:pt x="9297" y="5993"/>
                  </a:cubicBezTo>
                  <a:cubicBezTo>
                    <a:pt x="9287" y="6018"/>
                    <a:pt x="9278" y="6039"/>
                    <a:pt x="9272" y="6061"/>
                  </a:cubicBezTo>
                  <a:cubicBezTo>
                    <a:pt x="9269" y="6067"/>
                    <a:pt x="9266" y="6077"/>
                    <a:pt x="9263" y="6083"/>
                  </a:cubicBezTo>
                  <a:cubicBezTo>
                    <a:pt x="9257" y="6098"/>
                    <a:pt x="9253" y="6114"/>
                    <a:pt x="9247" y="6129"/>
                  </a:cubicBezTo>
                  <a:lnTo>
                    <a:pt x="9238" y="6157"/>
                  </a:lnTo>
                  <a:cubicBezTo>
                    <a:pt x="9235" y="6172"/>
                    <a:pt x="9232" y="6185"/>
                    <a:pt x="9226" y="6200"/>
                  </a:cubicBezTo>
                  <a:cubicBezTo>
                    <a:pt x="9223" y="6216"/>
                    <a:pt x="9223" y="6222"/>
                    <a:pt x="9219" y="6231"/>
                  </a:cubicBezTo>
                  <a:cubicBezTo>
                    <a:pt x="9216" y="6240"/>
                    <a:pt x="9213" y="6259"/>
                    <a:pt x="9210" y="6271"/>
                  </a:cubicBezTo>
                  <a:cubicBezTo>
                    <a:pt x="9207" y="6287"/>
                    <a:pt x="9207" y="6293"/>
                    <a:pt x="9204" y="6302"/>
                  </a:cubicBezTo>
                  <a:cubicBezTo>
                    <a:pt x="9201" y="6311"/>
                    <a:pt x="9201" y="6318"/>
                    <a:pt x="9201" y="6324"/>
                  </a:cubicBezTo>
                  <a:lnTo>
                    <a:pt x="4763" y="6324"/>
                  </a:lnTo>
                  <a:cubicBezTo>
                    <a:pt x="4763" y="6318"/>
                    <a:pt x="4760" y="6311"/>
                    <a:pt x="4757" y="6305"/>
                  </a:cubicBezTo>
                  <a:lnTo>
                    <a:pt x="4750" y="6271"/>
                  </a:lnTo>
                  <a:cubicBezTo>
                    <a:pt x="4747" y="6259"/>
                    <a:pt x="4744" y="6247"/>
                    <a:pt x="4741" y="6231"/>
                  </a:cubicBezTo>
                  <a:cubicBezTo>
                    <a:pt x="4738" y="6219"/>
                    <a:pt x="4735" y="6209"/>
                    <a:pt x="4735" y="6197"/>
                  </a:cubicBezTo>
                  <a:cubicBezTo>
                    <a:pt x="4732" y="6188"/>
                    <a:pt x="4726" y="6172"/>
                    <a:pt x="4723" y="6160"/>
                  </a:cubicBezTo>
                  <a:cubicBezTo>
                    <a:pt x="4720" y="6145"/>
                    <a:pt x="4716" y="6138"/>
                    <a:pt x="4713" y="6126"/>
                  </a:cubicBezTo>
                  <a:cubicBezTo>
                    <a:pt x="4710" y="6117"/>
                    <a:pt x="4704" y="6101"/>
                    <a:pt x="4701" y="6089"/>
                  </a:cubicBezTo>
                  <a:cubicBezTo>
                    <a:pt x="4695" y="6077"/>
                    <a:pt x="4692" y="6070"/>
                    <a:pt x="4689" y="6061"/>
                  </a:cubicBezTo>
                  <a:cubicBezTo>
                    <a:pt x="4682" y="6039"/>
                    <a:pt x="4673" y="6018"/>
                    <a:pt x="4664" y="5996"/>
                  </a:cubicBezTo>
                  <a:cubicBezTo>
                    <a:pt x="4661" y="5987"/>
                    <a:pt x="4658" y="5981"/>
                    <a:pt x="4655" y="5971"/>
                  </a:cubicBezTo>
                  <a:cubicBezTo>
                    <a:pt x="4652" y="5962"/>
                    <a:pt x="4642" y="5944"/>
                    <a:pt x="4633" y="5928"/>
                  </a:cubicBezTo>
                  <a:cubicBezTo>
                    <a:pt x="4627" y="5916"/>
                    <a:pt x="4624" y="5910"/>
                    <a:pt x="4621" y="5900"/>
                  </a:cubicBezTo>
                  <a:cubicBezTo>
                    <a:pt x="4618" y="5891"/>
                    <a:pt x="4608" y="5879"/>
                    <a:pt x="4602" y="5866"/>
                  </a:cubicBezTo>
                  <a:cubicBezTo>
                    <a:pt x="4596" y="5854"/>
                    <a:pt x="4593" y="5848"/>
                    <a:pt x="4587" y="5835"/>
                  </a:cubicBezTo>
                  <a:cubicBezTo>
                    <a:pt x="4581" y="5826"/>
                    <a:pt x="4574" y="5814"/>
                    <a:pt x="4568" y="5805"/>
                  </a:cubicBezTo>
                  <a:lnTo>
                    <a:pt x="4550" y="5774"/>
                  </a:lnTo>
                  <a:cubicBezTo>
                    <a:pt x="4543" y="5764"/>
                    <a:pt x="4537" y="5752"/>
                    <a:pt x="4528" y="5743"/>
                  </a:cubicBezTo>
                  <a:lnTo>
                    <a:pt x="4509" y="5715"/>
                  </a:lnTo>
                  <a:lnTo>
                    <a:pt x="4488" y="5684"/>
                  </a:lnTo>
                  <a:lnTo>
                    <a:pt x="4469" y="5656"/>
                  </a:lnTo>
                  <a:lnTo>
                    <a:pt x="4445" y="5625"/>
                  </a:lnTo>
                  <a:cubicBezTo>
                    <a:pt x="4438" y="5619"/>
                    <a:pt x="4432" y="5610"/>
                    <a:pt x="4423" y="5601"/>
                  </a:cubicBezTo>
                  <a:cubicBezTo>
                    <a:pt x="4417" y="5594"/>
                    <a:pt x="4407" y="5582"/>
                    <a:pt x="4398" y="5570"/>
                  </a:cubicBezTo>
                  <a:lnTo>
                    <a:pt x="4377" y="5548"/>
                  </a:lnTo>
                  <a:cubicBezTo>
                    <a:pt x="4364" y="5533"/>
                    <a:pt x="4349" y="5517"/>
                    <a:pt x="4333" y="5502"/>
                  </a:cubicBezTo>
                  <a:lnTo>
                    <a:pt x="4315" y="5483"/>
                  </a:lnTo>
                  <a:cubicBezTo>
                    <a:pt x="4302" y="5474"/>
                    <a:pt x="4290" y="5462"/>
                    <a:pt x="4278" y="5449"/>
                  </a:cubicBezTo>
                  <a:lnTo>
                    <a:pt x="4256" y="5431"/>
                  </a:lnTo>
                  <a:lnTo>
                    <a:pt x="4225" y="5403"/>
                  </a:lnTo>
                  <a:lnTo>
                    <a:pt x="4200" y="5381"/>
                  </a:lnTo>
                  <a:lnTo>
                    <a:pt x="4169" y="5360"/>
                  </a:lnTo>
                  <a:lnTo>
                    <a:pt x="4145" y="5338"/>
                  </a:lnTo>
                  <a:lnTo>
                    <a:pt x="4111" y="5316"/>
                  </a:lnTo>
                  <a:lnTo>
                    <a:pt x="4086" y="5298"/>
                  </a:lnTo>
                  <a:lnTo>
                    <a:pt x="4052" y="5276"/>
                  </a:lnTo>
                  <a:lnTo>
                    <a:pt x="4024" y="5261"/>
                  </a:lnTo>
                  <a:lnTo>
                    <a:pt x="3990" y="5239"/>
                  </a:lnTo>
                  <a:lnTo>
                    <a:pt x="3962" y="5224"/>
                  </a:lnTo>
                  <a:lnTo>
                    <a:pt x="3922" y="5205"/>
                  </a:lnTo>
                  <a:lnTo>
                    <a:pt x="3901" y="5193"/>
                  </a:lnTo>
                  <a:cubicBezTo>
                    <a:pt x="3879" y="5183"/>
                    <a:pt x="3857" y="5174"/>
                    <a:pt x="3836" y="5165"/>
                  </a:cubicBezTo>
                  <a:lnTo>
                    <a:pt x="3823" y="5159"/>
                  </a:lnTo>
                  <a:cubicBezTo>
                    <a:pt x="3805" y="5149"/>
                    <a:pt x="3786" y="5143"/>
                    <a:pt x="3768" y="5137"/>
                  </a:cubicBezTo>
                  <a:lnTo>
                    <a:pt x="3743" y="5128"/>
                  </a:lnTo>
                  <a:lnTo>
                    <a:pt x="3700" y="5112"/>
                  </a:lnTo>
                  <a:lnTo>
                    <a:pt x="3669" y="5103"/>
                  </a:lnTo>
                  <a:lnTo>
                    <a:pt x="3629" y="5094"/>
                  </a:lnTo>
                  <a:lnTo>
                    <a:pt x="3598" y="5084"/>
                  </a:lnTo>
                  <a:lnTo>
                    <a:pt x="3558" y="5075"/>
                  </a:lnTo>
                  <a:lnTo>
                    <a:pt x="3527" y="5069"/>
                  </a:lnTo>
                  <a:lnTo>
                    <a:pt x="3483" y="5060"/>
                  </a:lnTo>
                  <a:lnTo>
                    <a:pt x="3452" y="5057"/>
                  </a:lnTo>
                  <a:cubicBezTo>
                    <a:pt x="3437" y="5054"/>
                    <a:pt x="3425" y="5054"/>
                    <a:pt x="3409" y="5050"/>
                  </a:cubicBezTo>
                  <a:lnTo>
                    <a:pt x="3378" y="5047"/>
                  </a:lnTo>
                  <a:lnTo>
                    <a:pt x="3329" y="5044"/>
                  </a:lnTo>
                  <a:lnTo>
                    <a:pt x="3304" y="5044"/>
                  </a:lnTo>
                  <a:cubicBezTo>
                    <a:pt x="3279" y="5044"/>
                    <a:pt x="3255" y="5041"/>
                    <a:pt x="3227" y="5041"/>
                  </a:cubicBezTo>
                  <a:cubicBezTo>
                    <a:pt x="3202" y="5041"/>
                    <a:pt x="3174" y="5041"/>
                    <a:pt x="3150" y="5044"/>
                  </a:cubicBezTo>
                  <a:lnTo>
                    <a:pt x="3125" y="5044"/>
                  </a:lnTo>
                  <a:lnTo>
                    <a:pt x="3072" y="5047"/>
                  </a:lnTo>
                  <a:lnTo>
                    <a:pt x="3044" y="5050"/>
                  </a:lnTo>
                  <a:lnTo>
                    <a:pt x="2998" y="5057"/>
                  </a:lnTo>
                  <a:cubicBezTo>
                    <a:pt x="2989" y="5057"/>
                    <a:pt x="2980" y="5060"/>
                    <a:pt x="2970" y="5060"/>
                  </a:cubicBezTo>
                  <a:lnTo>
                    <a:pt x="2927" y="5069"/>
                  </a:lnTo>
                  <a:lnTo>
                    <a:pt x="2896" y="5075"/>
                  </a:lnTo>
                  <a:lnTo>
                    <a:pt x="2853" y="5084"/>
                  </a:lnTo>
                  <a:lnTo>
                    <a:pt x="2825" y="5091"/>
                  </a:lnTo>
                  <a:lnTo>
                    <a:pt x="2782" y="5106"/>
                  </a:lnTo>
                  <a:lnTo>
                    <a:pt x="2754" y="5112"/>
                  </a:lnTo>
                  <a:lnTo>
                    <a:pt x="2708" y="5128"/>
                  </a:lnTo>
                  <a:lnTo>
                    <a:pt x="2686" y="5137"/>
                  </a:lnTo>
                  <a:cubicBezTo>
                    <a:pt x="2664" y="5143"/>
                    <a:pt x="2643" y="5152"/>
                    <a:pt x="2621" y="5162"/>
                  </a:cubicBezTo>
                  <a:cubicBezTo>
                    <a:pt x="2596" y="5171"/>
                    <a:pt x="2575" y="5180"/>
                    <a:pt x="2553" y="5193"/>
                  </a:cubicBezTo>
                  <a:lnTo>
                    <a:pt x="2535" y="5202"/>
                  </a:lnTo>
                  <a:lnTo>
                    <a:pt x="2488" y="5224"/>
                  </a:lnTo>
                  <a:lnTo>
                    <a:pt x="2467" y="5236"/>
                  </a:lnTo>
                  <a:cubicBezTo>
                    <a:pt x="2454" y="5245"/>
                    <a:pt x="2439" y="5251"/>
                    <a:pt x="2426" y="5261"/>
                  </a:cubicBezTo>
                  <a:lnTo>
                    <a:pt x="2405" y="5276"/>
                  </a:lnTo>
                  <a:lnTo>
                    <a:pt x="2368" y="5298"/>
                  </a:lnTo>
                  <a:cubicBezTo>
                    <a:pt x="2358" y="5304"/>
                    <a:pt x="2352" y="5310"/>
                    <a:pt x="2343" y="5313"/>
                  </a:cubicBezTo>
                  <a:lnTo>
                    <a:pt x="2309" y="5338"/>
                  </a:lnTo>
                  <a:lnTo>
                    <a:pt x="2284" y="5356"/>
                  </a:lnTo>
                  <a:lnTo>
                    <a:pt x="2250" y="5384"/>
                  </a:lnTo>
                  <a:lnTo>
                    <a:pt x="2229" y="5400"/>
                  </a:lnTo>
                  <a:lnTo>
                    <a:pt x="2191" y="5434"/>
                  </a:lnTo>
                  <a:lnTo>
                    <a:pt x="2176" y="5449"/>
                  </a:lnTo>
                  <a:cubicBezTo>
                    <a:pt x="2161" y="5462"/>
                    <a:pt x="2145" y="5477"/>
                    <a:pt x="2130" y="5492"/>
                  </a:cubicBezTo>
                  <a:lnTo>
                    <a:pt x="2123" y="5499"/>
                  </a:lnTo>
                  <a:cubicBezTo>
                    <a:pt x="2108" y="5514"/>
                    <a:pt x="2089" y="5533"/>
                    <a:pt x="2074" y="5548"/>
                  </a:cubicBezTo>
                  <a:lnTo>
                    <a:pt x="2062" y="5564"/>
                  </a:lnTo>
                  <a:cubicBezTo>
                    <a:pt x="2049" y="5576"/>
                    <a:pt x="2040" y="5588"/>
                    <a:pt x="2028" y="5604"/>
                  </a:cubicBezTo>
                  <a:lnTo>
                    <a:pt x="2012" y="5625"/>
                  </a:lnTo>
                  <a:lnTo>
                    <a:pt x="1984" y="5659"/>
                  </a:lnTo>
                  <a:lnTo>
                    <a:pt x="1966" y="5681"/>
                  </a:lnTo>
                  <a:cubicBezTo>
                    <a:pt x="1957" y="5693"/>
                    <a:pt x="1950" y="5706"/>
                    <a:pt x="1941" y="5718"/>
                  </a:cubicBezTo>
                  <a:lnTo>
                    <a:pt x="1926" y="5743"/>
                  </a:lnTo>
                  <a:cubicBezTo>
                    <a:pt x="1916" y="5752"/>
                    <a:pt x="1910" y="5764"/>
                    <a:pt x="1901" y="5777"/>
                  </a:cubicBezTo>
                  <a:cubicBezTo>
                    <a:pt x="1895" y="5789"/>
                    <a:pt x="1892" y="5795"/>
                    <a:pt x="1886" y="5801"/>
                  </a:cubicBezTo>
                  <a:cubicBezTo>
                    <a:pt x="1882" y="5811"/>
                    <a:pt x="1873" y="5826"/>
                    <a:pt x="1864" y="5842"/>
                  </a:cubicBezTo>
                  <a:lnTo>
                    <a:pt x="1852" y="5866"/>
                  </a:lnTo>
                  <a:cubicBezTo>
                    <a:pt x="1845" y="5879"/>
                    <a:pt x="1836" y="5894"/>
                    <a:pt x="1830" y="5907"/>
                  </a:cubicBezTo>
                  <a:cubicBezTo>
                    <a:pt x="1827" y="5916"/>
                    <a:pt x="1824" y="5922"/>
                    <a:pt x="1818" y="5931"/>
                  </a:cubicBezTo>
                  <a:cubicBezTo>
                    <a:pt x="1811" y="5947"/>
                    <a:pt x="1802" y="5965"/>
                    <a:pt x="1793" y="5984"/>
                  </a:cubicBezTo>
                  <a:lnTo>
                    <a:pt x="1790" y="5996"/>
                  </a:lnTo>
                  <a:cubicBezTo>
                    <a:pt x="1780" y="6018"/>
                    <a:pt x="1771" y="6039"/>
                    <a:pt x="1762" y="6061"/>
                  </a:cubicBezTo>
                  <a:lnTo>
                    <a:pt x="1756" y="6083"/>
                  </a:lnTo>
                  <a:cubicBezTo>
                    <a:pt x="1750" y="6098"/>
                    <a:pt x="1743" y="6114"/>
                    <a:pt x="1740" y="6132"/>
                  </a:cubicBezTo>
                  <a:cubicBezTo>
                    <a:pt x="1737" y="6138"/>
                    <a:pt x="1734" y="6148"/>
                    <a:pt x="1731" y="6157"/>
                  </a:cubicBezTo>
                  <a:cubicBezTo>
                    <a:pt x="1728" y="6166"/>
                    <a:pt x="1722" y="6188"/>
                    <a:pt x="1719" y="6200"/>
                  </a:cubicBezTo>
                  <a:cubicBezTo>
                    <a:pt x="1716" y="6216"/>
                    <a:pt x="1712" y="6222"/>
                    <a:pt x="1712" y="6231"/>
                  </a:cubicBezTo>
                  <a:cubicBezTo>
                    <a:pt x="1709" y="6240"/>
                    <a:pt x="1706" y="6259"/>
                    <a:pt x="1703" y="6274"/>
                  </a:cubicBezTo>
                  <a:cubicBezTo>
                    <a:pt x="1700" y="6287"/>
                    <a:pt x="1697" y="6293"/>
                    <a:pt x="1697" y="6302"/>
                  </a:cubicBezTo>
                  <a:cubicBezTo>
                    <a:pt x="1694" y="6315"/>
                    <a:pt x="1694" y="6318"/>
                    <a:pt x="1691" y="6324"/>
                  </a:cubicBezTo>
                  <a:lnTo>
                    <a:pt x="553" y="6324"/>
                  </a:lnTo>
                  <a:lnTo>
                    <a:pt x="553" y="4624"/>
                  </a:lnTo>
                  <a:lnTo>
                    <a:pt x="1694" y="4624"/>
                  </a:lnTo>
                  <a:cubicBezTo>
                    <a:pt x="1842" y="4621"/>
                    <a:pt x="1960" y="4497"/>
                    <a:pt x="1960" y="4349"/>
                  </a:cubicBezTo>
                  <a:cubicBezTo>
                    <a:pt x="1960" y="4197"/>
                    <a:pt x="1842" y="4077"/>
                    <a:pt x="1694" y="4071"/>
                  </a:cubicBezTo>
                  <a:lnTo>
                    <a:pt x="553" y="4071"/>
                  </a:lnTo>
                  <a:lnTo>
                    <a:pt x="553" y="3858"/>
                  </a:lnTo>
                  <a:lnTo>
                    <a:pt x="1873" y="3091"/>
                  </a:lnTo>
                  <a:lnTo>
                    <a:pt x="3950" y="3091"/>
                  </a:lnTo>
                  <a:cubicBezTo>
                    <a:pt x="4105" y="3091"/>
                    <a:pt x="4228" y="2967"/>
                    <a:pt x="4228" y="2813"/>
                  </a:cubicBezTo>
                  <a:lnTo>
                    <a:pt x="4228" y="1388"/>
                  </a:lnTo>
                  <a:cubicBezTo>
                    <a:pt x="4228" y="1234"/>
                    <a:pt x="4105" y="1110"/>
                    <a:pt x="3950" y="1110"/>
                  </a:cubicBezTo>
                  <a:lnTo>
                    <a:pt x="2769" y="1110"/>
                  </a:lnTo>
                  <a:lnTo>
                    <a:pt x="2989" y="557"/>
                  </a:lnTo>
                  <a:close/>
                  <a:moveTo>
                    <a:pt x="3224" y="5587"/>
                  </a:moveTo>
                  <a:cubicBezTo>
                    <a:pt x="3241" y="5587"/>
                    <a:pt x="3259" y="5587"/>
                    <a:pt x="3276" y="5588"/>
                  </a:cubicBezTo>
                  <a:cubicBezTo>
                    <a:pt x="3814" y="5613"/>
                    <a:pt x="4234" y="6061"/>
                    <a:pt x="4231" y="6602"/>
                  </a:cubicBezTo>
                  <a:cubicBezTo>
                    <a:pt x="4231" y="7155"/>
                    <a:pt x="3780" y="7606"/>
                    <a:pt x="3224" y="7606"/>
                  </a:cubicBezTo>
                  <a:cubicBezTo>
                    <a:pt x="2671" y="7606"/>
                    <a:pt x="2219" y="7155"/>
                    <a:pt x="2219" y="6602"/>
                  </a:cubicBezTo>
                  <a:cubicBezTo>
                    <a:pt x="2219" y="6568"/>
                    <a:pt x="2222" y="6534"/>
                    <a:pt x="2225" y="6500"/>
                  </a:cubicBezTo>
                  <a:cubicBezTo>
                    <a:pt x="2273" y="5980"/>
                    <a:pt x="2709" y="5587"/>
                    <a:pt x="3224" y="5587"/>
                  </a:cubicBezTo>
                  <a:close/>
                  <a:moveTo>
                    <a:pt x="10734" y="5596"/>
                  </a:moveTo>
                  <a:cubicBezTo>
                    <a:pt x="11180" y="5596"/>
                    <a:pt x="11619" y="5890"/>
                    <a:pt x="11723" y="6398"/>
                  </a:cubicBezTo>
                  <a:cubicBezTo>
                    <a:pt x="11738" y="6466"/>
                    <a:pt x="11745" y="6534"/>
                    <a:pt x="11745" y="6602"/>
                  </a:cubicBezTo>
                  <a:cubicBezTo>
                    <a:pt x="11745" y="7155"/>
                    <a:pt x="11293" y="7606"/>
                    <a:pt x="10740" y="7606"/>
                  </a:cubicBezTo>
                  <a:cubicBezTo>
                    <a:pt x="9893" y="7603"/>
                    <a:pt x="9427" y="6620"/>
                    <a:pt x="9961" y="5965"/>
                  </a:cubicBezTo>
                  <a:cubicBezTo>
                    <a:pt x="10168" y="5712"/>
                    <a:pt x="10452" y="5596"/>
                    <a:pt x="10734" y="5596"/>
                  </a:cubicBezTo>
                  <a:close/>
                  <a:moveTo>
                    <a:pt x="2797" y="0"/>
                  </a:moveTo>
                  <a:cubicBezTo>
                    <a:pt x="2683" y="0"/>
                    <a:pt x="2581" y="72"/>
                    <a:pt x="2538" y="177"/>
                  </a:cubicBezTo>
                  <a:lnTo>
                    <a:pt x="2105" y="1280"/>
                  </a:lnTo>
                  <a:lnTo>
                    <a:pt x="1576" y="2624"/>
                  </a:lnTo>
                  <a:lnTo>
                    <a:pt x="136" y="3459"/>
                  </a:lnTo>
                  <a:cubicBezTo>
                    <a:pt x="53" y="3508"/>
                    <a:pt x="0" y="3601"/>
                    <a:pt x="0" y="3700"/>
                  </a:cubicBezTo>
                  <a:lnTo>
                    <a:pt x="0" y="6333"/>
                  </a:lnTo>
                  <a:cubicBezTo>
                    <a:pt x="0" y="6633"/>
                    <a:pt x="244" y="6880"/>
                    <a:pt x="547" y="6880"/>
                  </a:cubicBezTo>
                  <a:lnTo>
                    <a:pt x="1688" y="6880"/>
                  </a:lnTo>
                  <a:cubicBezTo>
                    <a:pt x="1824" y="7622"/>
                    <a:pt x="2470" y="8163"/>
                    <a:pt x="3224" y="8163"/>
                  </a:cubicBezTo>
                  <a:cubicBezTo>
                    <a:pt x="3978" y="8163"/>
                    <a:pt x="4624" y="7622"/>
                    <a:pt x="4760" y="6880"/>
                  </a:cubicBezTo>
                  <a:lnTo>
                    <a:pt x="9204" y="6880"/>
                  </a:lnTo>
                  <a:cubicBezTo>
                    <a:pt x="9337" y="7622"/>
                    <a:pt x="9983" y="8163"/>
                    <a:pt x="10740" y="8163"/>
                  </a:cubicBezTo>
                  <a:cubicBezTo>
                    <a:pt x="11494" y="8163"/>
                    <a:pt x="12140" y="7622"/>
                    <a:pt x="12273" y="6880"/>
                  </a:cubicBezTo>
                  <a:lnTo>
                    <a:pt x="13664" y="6880"/>
                  </a:lnTo>
                  <a:cubicBezTo>
                    <a:pt x="13967" y="6880"/>
                    <a:pt x="14211" y="6633"/>
                    <a:pt x="14211" y="6333"/>
                  </a:cubicBezTo>
                  <a:lnTo>
                    <a:pt x="14211" y="548"/>
                  </a:lnTo>
                  <a:cubicBezTo>
                    <a:pt x="14211" y="245"/>
                    <a:pt x="13967" y="0"/>
                    <a:pt x="1366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66" name="Google Shape;19866;p69"/>
            <p:cNvSpPr/>
            <p:nvPr/>
          </p:nvSpPr>
          <p:spPr>
            <a:xfrm>
              <a:off x="5752163" y="2171300"/>
              <a:ext cx="88025" cy="66775"/>
            </a:xfrm>
            <a:custGeom>
              <a:avLst/>
              <a:gdLst/>
              <a:ahLst/>
              <a:cxnLst/>
              <a:rect l="l" t="t" r="r" b="b"/>
              <a:pathLst>
                <a:path w="3521" h="2671" extrusionOk="0">
                  <a:moveTo>
                    <a:pt x="2402" y="553"/>
                  </a:moveTo>
                  <a:lnTo>
                    <a:pt x="1759" y="1032"/>
                  </a:lnTo>
                  <a:lnTo>
                    <a:pt x="1116" y="553"/>
                  </a:lnTo>
                  <a:close/>
                  <a:moveTo>
                    <a:pt x="2965" y="828"/>
                  </a:moveTo>
                  <a:lnTo>
                    <a:pt x="2965" y="2114"/>
                  </a:lnTo>
                  <a:lnTo>
                    <a:pt x="554" y="2114"/>
                  </a:lnTo>
                  <a:lnTo>
                    <a:pt x="554" y="828"/>
                  </a:lnTo>
                  <a:lnTo>
                    <a:pt x="1592" y="1601"/>
                  </a:lnTo>
                  <a:cubicBezTo>
                    <a:pt x="1642" y="1638"/>
                    <a:pt x="1700" y="1657"/>
                    <a:pt x="1759" y="1657"/>
                  </a:cubicBezTo>
                  <a:cubicBezTo>
                    <a:pt x="1818" y="1657"/>
                    <a:pt x="1877" y="1638"/>
                    <a:pt x="1926" y="1601"/>
                  </a:cubicBezTo>
                  <a:lnTo>
                    <a:pt x="2965" y="828"/>
                  </a:lnTo>
                  <a:close/>
                  <a:moveTo>
                    <a:pt x="229" y="0"/>
                  </a:moveTo>
                  <a:lnTo>
                    <a:pt x="214" y="6"/>
                  </a:lnTo>
                  <a:lnTo>
                    <a:pt x="205" y="6"/>
                  </a:lnTo>
                  <a:lnTo>
                    <a:pt x="189" y="12"/>
                  </a:lnTo>
                  <a:lnTo>
                    <a:pt x="177" y="16"/>
                  </a:lnTo>
                  <a:lnTo>
                    <a:pt x="164" y="22"/>
                  </a:lnTo>
                  <a:lnTo>
                    <a:pt x="152" y="28"/>
                  </a:lnTo>
                  <a:lnTo>
                    <a:pt x="140" y="34"/>
                  </a:lnTo>
                  <a:lnTo>
                    <a:pt x="127" y="40"/>
                  </a:lnTo>
                  <a:lnTo>
                    <a:pt x="118" y="46"/>
                  </a:lnTo>
                  <a:lnTo>
                    <a:pt x="106" y="56"/>
                  </a:lnTo>
                  <a:lnTo>
                    <a:pt x="96" y="65"/>
                  </a:lnTo>
                  <a:lnTo>
                    <a:pt x="84" y="74"/>
                  </a:lnTo>
                  <a:lnTo>
                    <a:pt x="75" y="84"/>
                  </a:lnTo>
                  <a:lnTo>
                    <a:pt x="69" y="93"/>
                  </a:lnTo>
                  <a:lnTo>
                    <a:pt x="56" y="105"/>
                  </a:lnTo>
                  <a:cubicBezTo>
                    <a:pt x="56" y="105"/>
                    <a:pt x="56" y="108"/>
                    <a:pt x="53" y="108"/>
                  </a:cubicBezTo>
                  <a:lnTo>
                    <a:pt x="50" y="114"/>
                  </a:lnTo>
                  <a:lnTo>
                    <a:pt x="41" y="127"/>
                  </a:lnTo>
                  <a:lnTo>
                    <a:pt x="35" y="136"/>
                  </a:lnTo>
                  <a:lnTo>
                    <a:pt x="28" y="152"/>
                  </a:lnTo>
                  <a:cubicBezTo>
                    <a:pt x="25" y="155"/>
                    <a:pt x="25" y="158"/>
                    <a:pt x="22" y="161"/>
                  </a:cubicBezTo>
                  <a:cubicBezTo>
                    <a:pt x="22" y="167"/>
                    <a:pt x="19" y="170"/>
                    <a:pt x="16" y="176"/>
                  </a:cubicBezTo>
                  <a:cubicBezTo>
                    <a:pt x="16" y="179"/>
                    <a:pt x="13" y="182"/>
                    <a:pt x="13" y="189"/>
                  </a:cubicBezTo>
                  <a:cubicBezTo>
                    <a:pt x="13" y="192"/>
                    <a:pt x="10" y="198"/>
                    <a:pt x="10" y="201"/>
                  </a:cubicBezTo>
                  <a:cubicBezTo>
                    <a:pt x="7" y="204"/>
                    <a:pt x="7" y="210"/>
                    <a:pt x="7" y="213"/>
                  </a:cubicBezTo>
                  <a:cubicBezTo>
                    <a:pt x="7" y="220"/>
                    <a:pt x="4" y="223"/>
                    <a:pt x="4" y="226"/>
                  </a:cubicBezTo>
                  <a:lnTo>
                    <a:pt x="1" y="241"/>
                  </a:lnTo>
                  <a:cubicBezTo>
                    <a:pt x="1" y="244"/>
                    <a:pt x="1" y="250"/>
                    <a:pt x="1" y="254"/>
                  </a:cubicBezTo>
                  <a:cubicBezTo>
                    <a:pt x="1" y="260"/>
                    <a:pt x="1" y="263"/>
                    <a:pt x="1" y="269"/>
                  </a:cubicBezTo>
                  <a:cubicBezTo>
                    <a:pt x="1" y="272"/>
                    <a:pt x="1" y="272"/>
                    <a:pt x="1" y="275"/>
                  </a:cubicBezTo>
                  <a:lnTo>
                    <a:pt x="1" y="2392"/>
                  </a:lnTo>
                  <a:cubicBezTo>
                    <a:pt x="1" y="2547"/>
                    <a:pt x="124" y="2670"/>
                    <a:pt x="279" y="2670"/>
                  </a:cubicBezTo>
                  <a:lnTo>
                    <a:pt x="3243" y="2670"/>
                  </a:lnTo>
                  <a:cubicBezTo>
                    <a:pt x="3394" y="2670"/>
                    <a:pt x="3521" y="2547"/>
                    <a:pt x="3521" y="2392"/>
                  </a:cubicBezTo>
                  <a:lnTo>
                    <a:pt x="3521" y="275"/>
                  </a:lnTo>
                  <a:lnTo>
                    <a:pt x="3521" y="269"/>
                  </a:lnTo>
                  <a:lnTo>
                    <a:pt x="3521" y="254"/>
                  </a:lnTo>
                  <a:lnTo>
                    <a:pt x="3521" y="241"/>
                  </a:lnTo>
                  <a:cubicBezTo>
                    <a:pt x="3521" y="238"/>
                    <a:pt x="3521" y="232"/>
                    <a:pt x="3518" y="226"/>
                  </a:cubicBezTo>
                  <a:lnTo>
                    <a:pt x="3515" y="213"/>
                  </a:lnTo>
                  <a:lnTo>
                    <a:pt x="3512" y="201"/>
                  </a:lnTo>
                  <a:cubicBezTo>
                    <a:pt x="3512" y="198"/>
                    <a:pt x="3508" y="192"/>
                    <a:pt x="3508" y="189"/>
                  </a:cubicBezTo>
                  <a:lnTo>
                    <a:pt x="3502" y="176"/>
                  </a:lnTo>
                  <a:cubicBezTo>
                    <a:pt x="3502" y="170"/>
                    <a:pt x="3499" y="167"/>
                    <a:pt x="3496" y="161"/>
                  </a:cubicBezTo>
                  <a:lnTo>
                    <a:pt x="3493" y="152"/>
                  </a:lnTo>
                  <a:lnTo>
                    <a:pt x="3484" y="136"/>
                  </a:lnTo>
                  <a:lnTo>
                    <a:pt x="3478" y="127"/>
                  </a:lnTo>
                  <a:lnTo>
                    <a:pt x="3468" y="114"/>
                  </a:lnTo>
                  <a:lnTo>
                    <a:pt x="3465" y="108"/>
                  </a:lnTo>
                  <a:cubicBezTo>
                    <a:pt x="3465" y="108"/>
                    <a:pt x="3465" y="105"/>
                    <a:pt x="3462" y="105"/>
                  </a:cubicBezTo>
                  <a:lnTo>
                    <a:pt x="3453" y="93"/>
                  </a:lnTo>
                  <a:cubicBezTo>
                    <a:pt x="3450" y="90"/>
                    <a:pt x="3447" y="87"/>
                    <a:pt x="3444" y="84"/>
                  </a:cubicBezTo>
                  <a:cubicBezTo>
                    <a:pt x="3440" y="80"/>
                    <a:pt x="3437" y="77"/>
                    <a:pt x="3434" y="74"/>
                  </a:cubicBezTo>
                  <a:cubicBezTo>
                    <a:pt x="3431" y="71"/>
                    <a:pt x="3428" y="68"/>
                    <a:pt x="3425" y="65"/>
                  </a:cubicBezTo>
                  <a:lnTo>
                    <a:pt x="3416" y="56"/>
                  </a:lnTo>
                  <a:lnTo>
                    <a:pt x="3403" y="46"/>
                  </a:lnTo>
                  <a:lnTo>
                    <a:pt x="3391" y="40"/>
                  </a:lnTo>
                  <a:lnTo>
                    <a:pt x="3379" y="34"/>
                  </a:lnTo>
                  <a:lnTo>
                    <a:pt x="3369" y="28"/>
                  </a:lnTo>
                  <a:lnTo>
                    <a:pt x="3357" y="22"/>
                  </a:lnTo>
                  <a:lnTo>
                    <a:pt x="3342" y="16"/>
                  </a:lnTo>
                  <a:lnTo>
                    <a:pt x="3332" y="12"/>
                  </a:lnTo>
                  <a:lnTo>
                    <a:pt x="3317" y="6"/>
                  </a:lnTo>
                  <a:lnTo>
                    <a:pt x="3304" y="6"/>
                  </a:lnTo>
                  <a:lnTo>
                    <a:pt x="3292"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67" name="Google Shape;19867;p69"/>
            <p:cNvSpPr/>
            <p:nvPr/>
          </p:nvSpPr>
          <p:spPr>
            <a:xfrm>
              <a:off x="5672738" y="2269475"/>
              <a:ext cx="14075" cy="13875"/>
            </a:xfrm>
            <a:custGeom>
              <a:avLst/>
              <a:gdLst/>
              <a:ahLst/>
              <a:cxnLst/>
              <a:rect l="l" t="t" r="r" b="b"/>
              <a:pathLst>
                <a:path w="563" h="555" extrusionOk="0">
                  <a:moveTo>
                    <a:pt x="287" y="1"/>
                  </a:moveTo>
                  <a:cubicBezTo>
                    <a:pt x="283" y="1"/>
                    <a:pt x="279" y="1"/>
                    <a:pt x="276" y="1"/>
                  </a:cubicBezTo>
                  <a:lnTo>
                    <a:pt x="269" y="1"/>
                  </a:lnTo>
                  <a:cubicBezTo>
                    <a:pt x="118" y="7"/>
                    <a:pt x="0" y="128"/>
                    <a:pt x="0" y="279"/>
                  </a:cubicBezTo>
                  <a:cubicBezTo>
                    <a:pt x="0" y="428"/>
                    <a:pt x="118" y="551"/>
                    <a:pt x="269" y="554"/>
                  </a:cubicBezTo>
                  <a:lnTo>
                    <a:pt x="276" y="554"/>
                  </a:lnTo>
                  <a:cubicBezTo>
                    <a:pt x="279" y="555"/>
                    <a:pt x="283" y="555"/>
                    <a:pt x="287" y="555"/>
                  </a:cubicBezTo>
                  <a:cubicBezTo>
                    <a:pt x="439" y="555"/>
                    <a:pt x="563" y="433"/>
                    <a:pt x="563" y="279"/>
                  </a:cubicBezTo>
                  <a:cubicBezTo>
                    <a:pt x="563" y="125"/>
                    <a:pt x="439" y="1"/>
                    <a:pt x="2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68" name="Google Shape;19868;p69"/>
            <p:cNvSpPr/>
            <p:nvPr/>
          </p:nvSpPr>
          <p:spPr>
            <a:xfrm>
              <a:off x="5692363" y="2269475"/>
              <a:ext cx="49325" cy="13875"/>
            </a:xfrm>
            <a:custGeom>
              <a:avLst/>
              <a:gdLst/>
              <a:ahLst/>
              <a:cxnLst/>
              <a:rect l="l" t="t" r="r" b="b"/>
              <a:pathLst>
                <a:path w="1973" h="555" extrusionOk="0">
                  <a:moveTo>
                    <a:pt x="277" y="1"/>
                  </a:moveTo>
                  <a:cubicBezTo>
                    <a:pt x="124" y="1"/>
                    <a:pt x="1" y="125"/>
                    <a:pt x="1" y="279"/>
                  </a:cubicBezTo>
                  <a:cubicBezTo>
                    <a:pt x="1" y="433"/>
                    <a:pt x="124" y="555"/>
                    <a:pt x="277" y="555"/>
                  </a:cubicBezTo>
                  <a:cubicBezTo>
                    <a:pt x="280" y="555"/>
                    <a:pt x="284" y="555"/>
                    <a:pt x="288" y="554"/>
                  </a:cubicBezTo>
                  <a:lnTo>
                    <a:pt x="1703" y="554"/>
                  </a:lnTo>
                  <a:cubicBezTo>
                    <a:pt x="1855" y="551"/>
                    <a:pt x="1972" y="428"/>
                    <a:pt x="1972" y="279"/>
                  </a:cubicBezTo>
                  <a:cubicBezTo>
                    <a:pt x="1972" y="128"/>
                    <a:pt x="1855" y="7"/>
                    <a:pt x="1703" y="1"/>
                  </a:cubicBezTo>
                  <a:lnTo>
                    <a:pt x="288" y="1"/>
                  </a:lnTo>
                  <a:cubicBezTo>
                    <a:pt x="284" y="1"/>
                    <a:pt x="281" y="1"/>
                    <a:pt x="2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69" name="Google Shape;19869;p69"/>
            <p:cNvSpPr/>
            <p:nvPr/>
          </p:nvSpPr>
          <p:spPr>
            <a:xfrm>
              <a:off x="5588213" y="2245225"/>
              <a:ext cx="14075" cy="13875"/>
            </a:xfrm>
            <a:custGeom>
              <a:avLst/>
              <a:gdLst/>
              <a:ahLst/>
              <a:cxnLst/>
              <a:rect l="l" t="t" r="r" b="b"/>
              <a:pathLst>
                <a:path w="563" h="555" extrusionOk="0">
                  <a:moveTo>
                    <a:pt x="286" y="1"/>
                  </a:moveTo>
                  <a:cubicBezTo>
                    <a:pt x="283" y="1"/>
                    <a:pt x="279" y="1"/>
                    <a:pt x="275" y="1"/>
                  </a:cubicBezTo>
                  <a:lnTo>
                    <a:pt x="269" y="1"/>
                  </a:lnTo>
                  <a:cubicBezTo>
                    <a:pt x="121" y="7"/>
                    <a:pt x="0" y="127"/>
                    <a:pt x="0" y="279"/>
                  </a:cubicBezTo>
                  <a:cubicBezTo>
                    <a:pt x="0" y="427"/>
                    <a:pt x="121" y="551"/>
                    <a:pt x="269" y="554"/>
                  </a:cubicBezTo>
                  <a:lnTo>
                    <a:pt x="275" y="554"/>
                  </a:lnTo>
                  <a:cubicBezTo>
                    <a:pt x="279" y="554"/>
                    <a:pt x="283" y="554"/>
                    <a:pt x="287" y="554"/>
                  </a:cubicBezTo>
                  <a:cubicBezTo>
                    <a:pt x="439" y="554"/>
                    <a:pt x="563" y="433"/>
                    <a:pt x="563" y="279"/>
                  </a:cubicBezTo>
                  <a:cubicBezTo>
                    <a:pt x="563" y="125"/>
                    <a:pt x="439" y="1"/>
                    <a:pt x="2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70" name="Google Shape;19870;p69"/>
            <p:cNvSpPr/>
            <p:nvPr/>
          </p:nvSpPr>
          <p:spPr>
            <a:xfrm>
              <a:off x="5603963" y="2301550"/>
              <a:ext cx="16250" cy="13925"/>
            </a:xfrm>
            <a:custGeom>
              <a:avLst/>
              <a:gdLst/>
              <a:ahLst/>
              <a:cxnLst/>
              <a:rect l="l" t="t" r="r" b="b"/>
              <a:pathLst>
                <a:path w="650" h="557" extrusionOk="0">
                  <a:moveTo>
                    <a:pt x="372" y="1"/>
                  </a:moveTo>
                  <a:cubicBezTo>
                    <a:pt x="124" y="1"/>
                    <a:pt x="1" y="301"/>
                    <a:pt x="177" y="474"/>
                  </a:cubicBezTo>
                  <a:cubicBezTo>
                    <a:pt x="233" y="531"/>
                    <a:pt x="303" y="556"/>
                    <a:pt x="371" y="556"/>
                  </a:cubicBezTo>
                  <a:cubicBezTo>
                    <a:pt x="513" y="556"/>
                    <a:pt x="650" y="446"/>
                    <a:pt x="650" y="279"/>
                  </a:cubicBezTo>
                  <a:cubicBezTo>
                    <a:pt x="650" y="124"/>
                    <a:pt x="526" y="1"/>
                    <a:pt x="37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71" name="Google Shape;19871;p69"/>
            <p:cNvSpPr/>
            <p:nvPr/>
          </p:nvSpPr>
          <p:spPr>
            <a:xfrm>
              <a:off x="5791813" y="2301550"/>
              <a:ext cx="16300" cy="13925"/>
            </a:xfrm>
            <a:custGeom>
              <a:avLst/>
              <a:gdLst/>
              <a:ahLst/>
              <a:cxnLst/>
              <a:rect l="l" t="t" r="r" b="b"/>
              <a:pathLst>
                <a:path w="652" h="557" extrusionOk="0">
                  <a:moveTo>
                    <a:pt x="374" y="1"/>
                  </a:moveTo>
                  <a:cubicBezTo>
                    <a:pt x="127" y="1"/>
                    <a:pt x="0" y="301"/>
                    <a:pt x="176" y="474"/>
                  </a:cubicBezTo>
                  <a:cubicBezTo>
                    <a:pt x="233" y="531"/>
                    <a:pt x="304" y="556"/>
                    <a:pt x="372" y="556"/>
                  </a:cubicBezTo>
                  <a:cubicBezTo>
                    <a:pt x="515" y="556"/>
                    <a:pt x="651" y="446"/>
                    <a:pt x="649" y="279"/>
                  </a:cubicBezTo>
                  <a:cubicBezTo>
                    <a:pt x="649" y="124"/>
                    <a:pt x="525" y="1"/>
                    <a:pt x="37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872" name="Google Shape;19872;p69"/>
          <p:cNvGrpSpPr/>
          <p:nvPr/>
        </p:nvGrpSpPr>
        <p:grpSpPr>
          <a:xfrm>
            <a:off x="4775538" y="2080275"/>
            <a:ext cx="356600" cy="330475"/>
            <a:chOff x="4775538" y="2080275"/>
            <a:chExt cx="356600" cy="330475"/>
          </a:xfrm>
        </p:grpSpPr>
        <p:sp>
          <p:nvSpPr>
            <p:cNvPr id="19873" name="Google Shape;19873;p69"/>
            <p:cNvSpPr/>
            <p:nvPr/>
          </p:nvSpPr>
          <p:spPr>
            <a:xfrm>
              <a:off x="4775538" y="2080275"/>
              <a:ext cx="356600" cy="330475"/>
            </a:xfrm>
            <a:custGeom>
              <a:avLst/>
              <a:gdLst/>
              <a:ahLst/>
              <a:cxnLst/>
              <a:rect l="l" t="t" r="r" b="b"/>
              <a:pathLst>
                <a:path w="14264" h="13219" extrusionOk="0">
                  <a:moveTo>
                    <a:pt x="11977" y="1654"/>
                  </a:moveTo>
                  <a:lnTo>
                    <a:pt x="3685" y="8861"/>
                  </a:lnTo>
                  <a:lnTo>
                    <a:pt x="940" y="7501"/>
                  </a:lnTo>
                  <a:lnTo>
                    <a:pt x="1870" y="7007"/>
                  </a:lnTo>
                  <a:lnTo>
                    <a:pt x="2764" y="7449"/>
                  </a:lnTo>
                  <a:cubicBezTo>
                    <a:pt x="2802" y="7467"/>
                    <a:pt x="2843" y="7476"/>
                    <a:pt x="2883" y="7476"/>
                  </a:cubicBezTo>
                  <a:cubicBezTo>
                    <a:pt x="2986" y="7476"/>
                    <a:pt x="3086" y="7420"/>
                    <a:pt x="3134" y="7322"/>
                  </a:cubicBezTo>
                  <a:cubicBezTo>
                    <a:pt x="3202" y="7183"/>
                    <a:pt x="3147" y="7016"/>
                    <a:pt x="3008" y="6951"/>
                  </a:cubicBezTo>
                  <a:lnTo>
                    <a:pt x="2476" y="6685"/>
                  </a:lnTo>
                  <a:lnTo>
                    <a:pt x="11977" y="1654"/>
                  </a:lnTo>
                  <a:close/>
                  <a:moveTo>
                    <a:pt x="11000" y="3236"/>
                  </a:moveTo>
                  <a:lnTo>
                    <a:pt x="5304" y="9689"/>
                  </a:lnTo>
                  <a:cubicBezTo>
                    <a:pt x="5301" y="9692"/>
                    <a:pt x="5298" y="9696"/>
                    <a:pt x="5295" y="9699"/>
                  </a:cubicBezTo>
                  <a:lnTo>
                    <a:pt x="5289" y="9708"/>
                  </a:lnTo>
                  <a:cubicBezTo>
                    <a:pt x="5285" y="9714"/>
                    <a:pt x="5279" y="9723"/>
                    <a:pt x="5273" y="9733"/>
                  </a:cubicBezTo>
                  <a:cubicBezTo>
                    <a:pt x="5267" y="9739"/>
                    <a:pt x="5264" y="9751"/>
                    <a:pt x="5258" y="9760"/>
                  </a:cubicBezTo>
                  <a:lnTo>
                    <a:pt x="5258" y="9764"/>
                  </a:lnTo>
                  <a:cubicBezTo>
                    <a:pt x="5255" y="9773"/>
                    <a:pt x="5251" y="9779"/>
                    <a:pt x="5251" y="9788"/>
                  </a:cubicBezTo>
                  <a:cubicBezTo>
                    <a:pt x="5248" y="9791"/>
                    <a:pt x="5248" y="9794"/>
                    <a:pt x="5248" y="9798"/>
                  </a:cubicBezTo>
                  <a:cubicBezTo>
                    <a:pt x="5245" y="9804"/>
                    <a:pt x="5242" y="9813"/>
                    <a:pt x="5242" y="9819"/>
                  </a:cubicBezTo>
                  <a:lnTo>
                    <a:pt x="5242" y="9828"/>
                  </a:lnTo>
                  <a:cubicBezTo>
                    <a:pt x="5242" y="9838"/>
                    <a:pt x="5239" y="9847"/>
                    <a:pt x="5239" y="9856"/>
                  </a:cubicBezTo>
                  <a:lnTo>
                    <a:pt x="5239" y="9859"/>
                  </a:lnTo>
                  <a:lnTo>
                    <a:pt x="5162" y="11738"/>
                  </a:lnTo>
                  <a:lnTo>
                    <a:pt x="4065" y="9266"/>
                  </a:lnTo>
                  <a:lnTo>
                    <a:pt x="11000" y="3236"/>
                  </a:lnTo>
                  <a:close/>
                  <a:moveTo>
                    <a:pt x="5774" y="10289"/>
                  </a:moveTo>
                  <a:lnTo>
                    <a:pt x="6605" y="10654"/>
                  </a:lnTo>
                  <a:lnTo>
                    <a:pt x="5703" y="11983"/>
                  </a:lnTo>
                  <a:lnTo>
                    <a:pt x="5774" y="10289"/>
                  </a:lnTo>
                  <a:close/>
                  <a:moveTo>
                    <a:pt x="13590" y="1141"/>
                  </a:moveTo>
                  <a:lnTo>
                    <a:pt x="12595" y="8583"/>
                  </a:lnTo>
                  <a:lnTo>
                    <a:pt x="11637" y="8163"/>
                  </a:lnTo>
                  <a:cubicBezTo>
                    <a:pt x="11600" y="8147"/>
                    <a:pt x="11562" y="8139"/>
                    <a:pt x="11525" y="8139"/>
                  </a:cubicBezTo>
                  <a:cubicBezTo>
                    <a:pt x="11417" y="8139"/>
                    <a:pt x="11315" y="8202"/>
                    <a:pt x="11269" y="8305"/>
                  </a:cubicBezTo>
                  <a:cubicBezTo>
                    <a:pt x="11207" y="8447"/>
                    <a:pt x="11272" y="8611"/>
                    <a:pt x="11411" y="8673"/>
                  </a:cubicBezTo>
                  <a:lnTo>
                    <a:pt x="12517" y="9155"/>
                  </a:lnTo>
                  <a:lnTo>
                    <a:pt x="12079" y="12443"/>
                  </a:lnTo>
                  <a:lnTo>
                    <a:pt x="5972" y="9770"/>
                  </a:lnTo>
                  <a:lnTo>
                    <a:pt x="13590" y="1141"/>
                  </a:lnTo>
                  <a:close/>
                  <a:moveTo>
                    <a:pt x="13970" y="0"/>
                  </a:moveTo>
                  <a:cubicBezTo>
                    <a:pt x="13961" y="0"/>
                    <a:pt x="13951" y="3"/>
                    <a:pt x="13939" y="3"/>
                  </a:cubicBezTo>
                  <a:lnTo>
                    <a:pt x="13933" y="3"/>
                  </a:lnTo>
                  <a:cubicBezTo>
                    <a:pt x="13924" y="7"/>
                    <a:pt x="13911" y="10"/>
                    <a:pt x="13902" y="13"/>
                  </a:cubicBezTo>
                  <a:lnTo>
                    <a:pt x="13899" y="13"/>
                  </a:lnTo>
                  <a:cubicBezTo>
                    <a:pt x="13887" y="16"/>
                    <a:pt x="13877" y="22"/>
                    <a:pt x="13868" y="25"/>
                  </a:cubicBezTo>
                  <a:lnTo>
                    <a:pt x="13865" y="28"/>
                  </a:lnTo>
                  <a:lnTo>
                    <a:pt x="201" y="7266"/>
                  </a:lnTo>
                  <a:cubicBezTo>
                    <a:pt x="1" y="7371"/>
                    <a:pt x="4" y="7659"/>
                    <a:pt x="208" y="7761"/>
                  </a:cubicBezTo>
                  <a:lnTo>
                    <a:pt x="3515" y="9396"/>
                  </a:lnTo>
                  <a:lnTo>
                    <a:pt x="5131" y="13055"/>
                  </a:lnTo>
                  <a:cubicBezTo>
                    <a:pt x="5134" y="13058"/>
                    <a:pt x="5134" y="13058"/>
                    <a:pt x="5134" y="13061"/>
                  </a:cubicBezTo>
                  <a:cubicBezTo>
                    <a:pt x="5140" y="13070"/>
                    <a:pt x="5143" y="13080"/>
                    <a:pt x="5149" y="13092"/>
                  </a:cubicBezTo>
                  <a:cubicBezTo>
                    <a:pt x="5156" y="13101"/>
                    <a:pt x="5165" y="13111"/>
                    <a:pt x="5174" y="13120"/>
                  </a:cubicBezTo>
                  <a:lnTo>
                    <a:pt x="5177" y="13126"/>
                  </a:lnTo>
                  <a:cubicBezTo>
                    <a:pt x="5183" y="13135"/>
                    <a:pt x="5193" y="13142"/>
                    <a:pt x="5199" y="13148"/>
                  </a:cubicBezTo>
                  <a:lnTo>
                    <a:pt x="5205" y="13154"/>
                  </a:lnTo>
                  <a:cubicBezTo>
                    <a:pt x="5211" y="13160"/>
                    <a:pt x="5221" y="13166"/>
                    <a:pt x="5230" y="13172"/>
                  </a:cubicBezTo>
                  <a:lnTo>
                    <a:pt x="5233" y="13172"/>
                  </a:lnTo>
                  <a:cubicBezTo>
                    <a:pt x="5233" y="13176"/>
                    <a:pt x="5236" y="13176"/>
                    <a:pt x="5236" y="13176"/>
                  </a:cubicBezTo>
                  <a:cubicBezTo>
                    <a:pt x="5248" y="13182"/>
                    <a:pt x="5258" y="13188"/>
                    <a:pt x="5267" y="13194"/>
                  </a:cubicBezTo>
                  <a:lnTo>
                    <a:pt x="5270" y="13194"/>
                  </a:lnTo>
                  <a:cubicBezTo>
                    <a:pt x="5307" y="13210"/>
                    <a:pt x="5347" y="13219"/>
                    <a:pt x="5387" y="13219"/>
                  </a:cubicBezTo>
                  <a:lnTo>
                    <a:pt x="5446" y="13219"/>
                  </a:lnTo>
                  <a:lnTo>
                    <a:pt x="5455" y="13216"/>
                  </a:lnTo>
                  <a:cubicBezTo>
                    <a:pt x="5465" y="13216"/>
                    <a:pt x="5474" y="13213"/>
                    <a:pt x="5483" y="13210"/>
                  </a:cubicBezTo>
                  <a:cubicBezTo>
                    <a:pt x="5493" y="13206"/>
                    <a:pt x="5502" y="13200"/>
                    <a:pt x="5511" y="13197"/>
                  </a:cubicBezTo>
                  <a:lnTo>
                    <a:pt x="5517" y="13194"/>
                  </a:lnTo>
                  <a:cubicBezTo>
                    <a:pt x="5523" y="13188"/>
                    <a:pt x="5533" y="13185"/>
                    <a:pt x="5539" y="13182"/>
                  </a:cubicBezTo>
                  <a:lnTo>
                    <a:pt x="5545" y="13176"/>
                  </a:lnTo>
                  <a:cubicBezTo>
                    <a:pt x="5551" y="13172"/>
                    <a:pt x="5557" y="13166"/>
                    <a:pt x="5567" y="13160"/>
                  </a:cubicBezTo>
                  <a:lnTo>
                    <a:pt x="5573" y="13154"/>
                  </a:lnTo>
                  <a:cubicBezTo>
                    <a:pt x="5579" y="13148"/>
                    <a:pt x="5585" y="13142"/>
                    <a:pt x="5591" y="13135"/>
                  </a:cubicBezTo>
                  <a:lnTo>
                    <a:pt x="5595" y="13132"/>
                  </a:lnTo>
                  <a:cubicBezTo>
                    <a:pt x="5601" y="13123"/>
                    <a:pt x="5607" y="13117"/>
                    <a:pt x="5613" y="13108"/>
                  </a:cubicBezTo>
                  <a:lnTo>
                    <a:pt x="5613" y="13104"/>
                  </a:lnTo>
                  <a:lnTo>
                    <a:pt x="7121" y="10885"/>
                  </a:lnTo>
                  <a:lnTo>
                    <a:pt x="12193" y="13104"/>
                  </a:lnTo>
                  <a:cubicBezTo>
                    <a:pt x="12230" y="13121"/>
                    <a:pt x="12268" y="13128"/>
                    <a:pt x="12305" y="13128"/>
                  </a:cubicBezTo>
                  <a:cubicBezTo>
                    <a:pt x="12438" y="13128"/>
                    <a:pt x="12560" y="13031"/>
                    <a:pt x="12579" y="12888"/>
                  </a:cubicBezTo>
                  <a:lnTo>
                    <a:pt x="14264" y="309"/>
                  </a:lnTo>
                  <a:cubicBezTo>
                    <a:pt x="14264" y="309"/>
                    <a:pt x="14264" y="306"/>
                    <a:pt x="14264" y="306"/>
                  </a:cubicBezTo>
                  <a:cubicBezTo>
                    <a:pt x="14264" y="297"/>
                    <a:pt x="14264" y="285"/>
                    <a:pt x="14264" y="275"/>
                  </a:cubicBezTo>
                  <a:lnTo>
                    <a:pt x="14264" y="269"/>
                  </a:lnTo>
                  <a:cubicBezTo>
                    <a:pt x="14264" y="257"/>
                    <a:pt x="14264" y="248"/>
                    <a:pt x="14264" y="235"/>
                  </a:cubicBezTo>
                  <a:lnTo>
                    <a:pt x="14264" y="229"/>
                  </a:lnTo>
                  <a:cubicBezTo>
                    <a:pt x="14261" y="220"/>
                    <a:pt x="14257" y="211"/>
                    <a:pt x="14257" y="201"/>
                  </a:cubicBezTo>
                  <a:lnTo>
                    <a:pt x="14257" y="195"/>
                  </a:lnTo>
                  <a:cubicBezTo>
                    <a:pt x="14251" y="183"/>
                    <a:pt x="14248" y="173"/>
                    <a:pt x="14245" y="161"/>
                  </a:cubicBezTo>
                  <a:cubicBezTo>
                    <a:pt x="14245" y="161"/>
                    <a:pt x="14245" y="158"/>
                    <a:pt x="14245" y="158"/>
                  </a:cubicBezTo>
                  <a:cubicBezTo>
                    <a:pt x="14239" y="149"/>
                    <a:pt x="14236" y="139"/>
                    <a:pt x="14230" y="133"/>
                  </a:cubicBezTo>
                  <a:cubicBezTo>
                    <a:pt x="14230" y="130"/>
                    <a:pt x="14227" y="127"/>
                    <a:pt x="14227" y="124"/>
                  </a:cubicBezTo>
                  <a:cubicBezTo>
                    <a:pt x="14220" y="115"/>
                    <a:pt x="14214" y="105"/>
                    <a:pt x="14208" y="96"/>
                  </a:cubicBezTo>
                  <a:cubicBezTo>
                    <a:pt x="14202" y="90"/>
                    <a:pt x="14196" y="84"/>
                    <a:pt x="14189" y="78"/>
                  </a:cubicBezTo>
                  <a:lnTo>
                    <a:pt x="14186" y="75"/>
                  </a:lnTo>
                  <a:lnTo>
                    <a:pt x="14177" y="68"/>
                  </a:lnTo>
                  <a:cubicBezTo>
                    <a:pt x="14171" y="62"/>
                    <a:pt x="14162" y="56"/>
                    <a:pt x="14155" y="50"/>
                  </a:cubicBezTo>
                  <a:lnTo>
                    <a:pt x="14152" y="47"/>
                  </a:lnTo>
                  <a:cubicBezTo>
                    <a:pt x="14143" y="41"/>
                    <a:pt x="14131" y="34"/>
                    <a:pt x="14121" y="28"/>
                  </a:cubicBezTo>
                  <a:cubicBezTo>
                    <a:pt x="14121" y="28"/>
                    <a:pt x="14118" y="28"/>
                    <a:pt x="14115" y="25"/>
                  </a:cubicBezTo>
                  <a:cubicBezTo>
                    <a:pt x="14106" y="22"/>
                    <a:pt x="14097" y="19"/>
                    <a:pt x="14087" y="16"/>
                  </a:cubicBezTo>
                  <a:lnTo>
                    <a:pt x="14084" y="13"/>
                  </a:lnTo>
                  <a:cubicBezTo>
                    <a:pt x="14072" y="10"/>
                    <a:pt x="14063" y="7"/>
                    <a:pt x="14050" y="3"/>
                  </a:cubicBezTo>
                  <a:lnTo>
                    <a:pt x="14044" y="3"/>
                  </a:lnTo>
                  <a:cubicBezTo>
                    <a:pt x="14035" y="3"/>
                    <a:pt x="14026" y="0"/>
                    <a:pt x="140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74" name="Google Shape;19874;p69"/>
            <p:cNvSpPr/>
            <p:nvPr/>
          </p:nvSpPr>
          <p:spPr>
            <a:xfrm>
              <a:off x="4857838" y="2262250"/>
              <a:ext cx="15550" cy="13825"/>
            </a:xfrm>
            <a:custGeom>
              <a:avLst/>
              <a:gdLst/>
              <a:ahLst/>
              <a:cxnLst/>
              <a:rect l="l" t="t" r="r" b="b"/>
              <a:pathLst>
                <a:path w="622" h="553" extrusionOk="0">
                  <a:moveTo>
                    <a:pt x="316" y="0"/>
                  </a:moveTo>
                  <a:cubicBezTo>
                    <a:pt x="215" y="0"/>
                    <a:pt x="117" y="56"/>
                    <a:pt x="68" y="151"/>
                  </a:cubicBezTo>
                  <a:cubicBezTo>
                    <a:pt x="0" y="284"/>
                    <a:pt x="49" y="448"/>
                    <a:pt x="182" y="522"/>
                  </a:cubicBezTo>
                  <a:lnTo>
                    <a:pt x="189" y="525"/>
                  </a:lnTo>
                  <a:cubicBezTo>
                    <a:pt x="227" y="543"/>
                    <a:pt x="267" y="552"/>
                    <a:pt x="307" y="552"/>
                  </a:cubicBezTo>
                  <a:cubicBezTo>
                    <a:pt x="408" y="552"/>
                    <a:pt x="504" y="496"/>
                    <a:pt x="553" y="398"/>
                  </a:cubicBezTo>
                  <a:cubicBezTo>
                    <a:pt x="621" y="265"/>
                    <a:pt x="572" y="102"/>
                    <a:pt x="439" y="31"/>
                  </a:cubicBezTo>
                  <a:lnTo>
                    <a:pt x="436" y="28"/>
                  </a:lnTo>
                  <a:cubicBezTo>
                    <a:pt x="397" y="9"/>
                    <a:pt x="356" y="0"/>
                    <a:pt x="3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75" name="Google Shape;19875;p69"/>
            <p:cNvSpPr/>
            <p:nvPr/>
          </p:nvSpPr>
          <p:spPr>
            <a:xfrm>
              <a:off x="5037538" y="2275750"/>
              <a:ext cx="16025" cy="14000"/>
            </a:xfrm>
            <a:custGeom>
              <a:avLst/>
              <a:gdLst/>
              <a:ahLst/>
              <a:cxnLst/>
              <a:rect l="l" t="t" r="r" b="b"/>
              <a:pathLst>
                <a:path w="641" h="560" extrusionOk="0">
                  <a:moveTo>
                    <a:pt x="315" y="1"/>
                  </a:moveTo>
                  <a:cubicBezTo>
                    <a:pt x="209" y="1"/>
                    <a:pt x="109" y="63"/>
                    <a:pt x="63" y="167"/>
                  </a:cubicBezTo>
                  <a:cubicBezTo>
                    <a:pt x="1" y="303"/>
                    <a:pt x="59" y="464"/>
                    <a:pt x="195" y="529"/>
                  </a:cubicBezTo>
                  <a:lnTo>
                    <a:pt x="202" y="532"/>
                  </a:lnTo>
                  <a:cubicBezTo>
                    <a:pt x="241" y="551"/>
                    <a:pt x="282" y="560"/>
                    <a:pt x="323" y="560"/>
                  </a:cubicBezTo>
                  <a:cubicBezTo>
                    <a:pt x="428" y="560"/>
                    <a:pt x="529" y="499"/>
                    <a:pt x="576" y="396"/>
                  </a:cubicBezTo>
                  <a:cubicBezTo>
                    <a:pt x="640" y="251"/>
                    <a:pt x="572" y="84"/>
                    <a:pt x="427" y="25"/>
                  </a:cubicBezTo>
                  <a:lnTo>
                    <a:pt x="421" y="22"/>
                  </a:lnTo>
                  <a:cubicBezTo>
                    <a:pt x="386" y="8"/>
                    <a:pt x="350" y="1"/>
                    <a:pt x="31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876" name="Google Shape;19876;p69"/>
          <p:cNvGrpSpPr/>
          <p:nvPr/>
        </p:nvGrpSpPr>
        <p:grpSpPr>
          <a:xfrm>
            <a:off x="4022588" y="2067825"/>
            <a:ext cx="355375" cy="355375"/>
            <a:chOff x="4022588" y="2067825"/>
            <a:chExt cx="355375" cy="355375"/>
          </a:xfrm>
        </p:grpSpPr>
        <p:sp>
          <p:nvSpPr>
            <p:cNvPr id="19877" name="Google Shape;19877;p69"/>
            <p:cNvSpPr/>
            <p:nvPr/>
          </p:nvSpPr>
          <p:spPr>
            <a:xfrm>
              <a:off x="4022588" y="2067825"/>
              <a:ext cx="355375" cy="355375"/>
            </a:xfrm>
            <a:custGeom>
              <a:avLst/>
              <a:gdLst/>
              <a:ahLst/>
              <a:cxnLst/>
              <a:rect l="l" t="t" r="r" b="b"/>
              <a:pathLst>
                <a:path w="14215" h="14215" extrusionOk="0">
                  <a:moveTo>
                    <a:pt x="10530" y="557"/>
                  </a:moveTo>
                  <a:cubicBezTo>
                    <a:pt x="12255" y="557"/>
                    <a:pt x="13655" y="1957"/>
                    <a:pt x="13658" y="3685"/>
                  </a:cubicBezTo>
                  <a:lnTo>
                    <a:pt x="13658" y="4167"/>
                  </a:lnTo>
                  <a:lnTo>
                    <a:pt x="557" y="4167"/>
                  </a:lnTo>
                  <a:lnTo>
                    <a:pt x="557" y="3685"/>
                  </a:lnTo>
                  <a:cubicBezTo>
                    <a:pt x="557" y="1957"/>
                    <a:pt x="1957" y="557"/>
                    <a:pt x="3685" y="557"/>
                  </a:cubicBezTo>
                  <a:close/>
                  <a:moveTo>
                    <a:pt x="13658" y="4720"/>
                  </a:moveTo>
                  <a:lnTo>
                    <a:pt x="13658" y="5008"/>
                  </a:lnTo>
                  <a:lnTo>
                    <a:pt x="13658" y="6927"/>
                  </a:lnTo>
                  <a:cubicBezTo>
                    <a:pt x="11930" y="7845"/>
                    <a:pt x="10030" y="8392"/>
                    <a:pt x="8080" y="8528"/>
                  </a:cubicBezTo>
                  <a:lnTo>
                    <a:pt x="8080" y="8426"/>
                  </a:lnTo>
                  <a:cubicBezTo>
                    <a:pt x="8080" y="7888"/>
                    <a:pt x="7644" y="7452"/>
                    <a:pt x="7106" y="7452"/>
                  </a:cubicBezTo>
                  <a:cubicBezTo>
                    <a:pt x="6571" y="7452"/>
                    <a:pt x="6136" y="7888"/>
                    <a:pt x="6136" y="8426"/>
                  </a:cubicBezTo>
                  <a:lnTo>
                    <a:pt x="6136" y="8528"/>
                  </a:lnTo>
                  <a:cubicBezTo>
                    <a:pt x="4182" y="8392"/>
                    <a:pt x="2282" y="7845"/>
                    <a:pt x="557" y="6927"/>
                  </a:cubicBezTo>
                  <a:lnTo>
                    <a:pt x="557" y="4720"/>
                  </a:lnTo>
                  <a:close/>
                  <a:moveTo>
                    <a:pt x="7106" y="8021"/>
                  </a:moveTo>
                  <a:cubicBezTo>
                    <a:pt x="7332" y="8021"/>
                    <a:pt x="7517" y="8200"/>
                    <a:pt x="7523" y="8426"/>
                  </a:cubicBezTo>
                  <a:lnTo>
                    <a:pt x="7523" y="8559"/>
                  </a:lnTo>
                  <a:cubicBezTo>
                    <a:pt x="7384" y="8562"/>
                    <a:pt x="7245" y="8565"/>
                    <a:pt x="7106" y="8565"/>
                  </a:cubicBezTo>
                  <a:cubicBezTo>
                    <a:pt x="6970" y="8565"/>
                    <a:pt x="6831" y="8562"/>
                    <a:pt x="6692" y="8559"/>
                  </a:cubicBezTo>
                  <a:lnTo>
                    <a:pt x="6692" y="8426"/>
                  </a:lnTo>
                  <a:cubicBezTo>
                    <a:pt x="6698" y="8200"/>
                    <a:pt x="6880" y="8021"/>
                    <a:pt x="7106" y="8021"/>
                  </a:cubicBezTo>
                  <a:close/>
                  <a:moveTo>
                    <a:pt x="7523" y="9115"/>
                  </a:moveTo>
                  <a:lnTo>
                    <a:pt x="7523" y="9260"/>
                  </a:lnTo>
                  <a:cubicBezTo>
                    <a:pt x="7523" y="9489"/>
                    <a:pt x="7338" y="9674"/>
                    <a:pt x="7106" y="9674"/>
                  </a:cubicBezTo>
                  <a:cubicBezTo>
                    <a:pt x="6877" y="9674"/>
                    <a:pt x="6692" y="9489"/>
                    <a:pt x="6692" y="9260"/>
                  </a:cubicBezTo>
                  <a:lnTo>
                    <a:pt x="6692" y="9115"/>
                  </a:lnTo>
                  <a:cubicBezTo>
                    <a:pt x="6831" y="9118"/>
                    <a:pt x="6967" y="9118"/>
                    <a:pt x="7106" y="9118"/>
                  </a:cubicBezTo>
                  <a:lnTo>
                    <a:pt x="7106" y="9121"/>
                  </a:lnTo>
                  <a:cubicBezTo>
                    <a:pt x="7245" y="9121"/>
                    <a:pt x="7384" y="9118"/>
                    <a:pt x="7523" y="9115"/>
                  </a:cubicBezTo>
                  <a:close/>
                  <a:moveTo>
                    <a:pt x="13658" y="7551"/>
                  </a:moveTo>
                  <a:lnTo>
                    <a:pt x="13658" y="13371"/>
                  </a:lnTo>
                  <a:cubicBezTo>
                    <a:pt x="13658" y="13528"/>
                    <a:pt x="13528" y="13658"/>
                    <a:pt x="13371" y="13658"/>
                  </a:cubicBezTo>
                  <a:lnTo>
                    <a:pt x="844" y="13658"/>
                  </a:lnTo>
                  <a:cubicBezTo>
                    <a:pt x="684" y="13658"/>
                    <a:pt x="557" y="13528"/>
                    <a:pt x="557" y="13371"/>
                  </a:cubicBezTo>
                  <a:lnTo>
                    <a:pt x="557" y="7551"/>
                  </a:lnTo>
                  <a:cubicBezTo>
                    <a:pt x="2294" y="8435"/>
                    <a:pt x="4192" y="8954"/>
                    <a:pt x="6136" y="9087"/>
                  </a:cubicBezTo>
                  <a:lnTo>
                    <a:pt x="6136" y="9257"/>
                  </a:lnTo>
                  <a:cubicBezTo>
                    <a:pt x="6136" y="9795"/>
                    <a:pt x="6568" y="10231"/>
                    <a:pt x="7106" y="10231"/>
                  </a:cubicBezTo>
                  <a:cubicBezTo>
                    <a:pt x="7641" y="10231"/>
                    <a:pt x="8076" y="9795"/>
                    <a:pt x="8076" y="9257"/>
                  </a:cubicBezTo>
                  <a:lnTo>
                    <a:pt x="8076" y="9087"/>
                  </a:lnTo>
                  <a:cubicBezTo>
                    <a:pt x="10020" y="8954"/>
                    <a:pt x="11918" y="8435"/>
                    <a:pt x="13658" y="7551"/>
                  </a:cubicBezTo>
                  <a:close/>
                  <a:moveTo>
                    <a:pt x="3685" y="1"/>
                  </a:moveTo>
                  <a:cubicBezTo>
                    <a:pt x="1651" y="4"/>
                    <a:pt x="4" y="1651"/>
                    <a:pt x="1" y="3685"/>
                  </a:cubicBezTo>
                  <a:lnTo>
                    <a:pt x="1" y="13371"/>
                  </a:lnTo>
                  <a:cubicBezTo>
                    <a:pt x="1" y="13834"/>
                    <a:pt x="378" y="14211"/>
                    <a:pt x="844" y="14214"/>
                  </a:cubicBezTo>
                  <a:lnTo>
                    <a:pt x="13371" y="14214"/>
                  </a:lnTo>
                  <a:cubicBezTo>
                    <a:pt x="13837" y="14211"/>
                    <a:pt x="14211" y="13834"/>
                    <a:pt x="14214" y="13371"/>
                  </a:cubicBezTo>
                  <a:lnTo>
                    <a:pt x="14214" y="3685"/>
                  </a:lnTo>
                  <a:cubicBezTo>
                    <a:pt x="14211" y="1651"/>
                    <a:pt x="12564" y="4"/>
                    <a:pt x="1053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78" name="Google Shape;19878;p69"/>
            <p:cNvSpPr/>
            <p:nvPr/>
          </p:nvSpPr>
          <p:spPr>
            <a:xfrm>
              <a:off x="4280963" y="2199650"/>
              <a:ext cx="14100" cy="13925"/>
            </a:xfrm>
            <a:custGeom>
              <a:avLst/>
              <a:gdLst/>
              <a:ahLst/>
              <a:cxnLst/>
              <a:rect l="l" t="t" r="r" b="b"/>
              <a:pathLst>
                <a:path w="564" h="557" extrusionOk="0">
                  <a:moveTo>
                    <a:pt x="287" y="0"/>
                  </a:moveTo>
                  <a:cubicBezTo>
                    <a:pt x="283" y="0"/>
                    <a:pt x="279" y="0"/>
                    <a:pt x="276" y="0"/>
                  </a:cubicBezTo>
                  <a:lnTo>
                    <a:pt x="270" y="0"/>
                  </a:lnTo>
                  <a:cubicBezTo>
                    <a:pt x="121" y="7"/>
                    <a:pt x="1" y="130"/>
                    <a:pt x="1" y="278"/>
                  </a:cubicBezTo>
                  <a:cubicBezTo>
                    <a:pt x="1" y="430"/>
                    <a:pt x="121" y="550"/>
                    <a:pt x="270" y="557"/>
                  </a:cubicBezTo>
                  <a:lnTo>
                    <a:pt x="276" y="557"/>
                  </a:lnTo>
                  <a:cubicBezTo>
                    <a:pt x="279" y="557"/>
                    <a:pt x="283" y="557"/>
                    <a:pt x="287" y="557"/>
                  </a:cubicBezTo>
                  <a:cubicBezTo>
                    <a:pt x="439" y="557"/>
                    <a:pt x="563" y="432"/>
                    <a:pt x="563" y="278"/>
                  </a:cubicBezTo>
                  <a:cubicBezTo>
                    <a:pt x="563" y="125"/>
                    <a:pt x="439" y="0"/>
                    <a:pt x="2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79" name="Google Shape;19879;p69"/>
            <p:cNvSpPr/>
            <p:nvPr/>
          </p:nvSpPr>
          <p:spPr>
            <a:xfrm>
              <a:off x="4301138" y="2199650"/>
              <a:ext cx="49325" cy="13925"/>
            </a:xfrm>
            <a:custGeom>
              <a:avLst/>
              <a:gdLst/>
              <a:ahLst/>
              <a:cxnLst/>
              <a:rect l="l" t="t" r="r" b="b"/>
              <a:pathLst>
                <a:path w="1973" h="557" extrusionOk="0">
                  <a:moveTo>
                    <a:pt x="1696" y="0"/>
                  </a:moveTo>
                  <a:cubicBezTo>
                    <a:pt x="1692" y="0"/>
                    <a:pt x="1688" y="0"/>
                    <a:pt x="1685" y="0"/>
                  </a:cubicBezTo>
                  <a:lnTo>
                    <a:pt x="266" y="0"/>
                  </a:lnTo>
                  <a:cubicBezTo>
                    <a:pt x="118" y="7"/>
                    <a:pt x="0" y="130"/>
                    <a:pt x="0" y="278"/>
                  </a:cubicBezTo>
                  <a:cubicBezTo>
                    <a:pt x="0" y="430"/>
                    <a:pt x="118" y="550"/>
                    <a:pt x="266" y="557"/>
                  </a:cubicBezTo>
                  <a:lnTo>
                    <a:pt x="1685" y="557"/>
                  </a:lnTo>
                  <a:cubicBezTo>
                    <a:pt x="1688" y="557"/>
                    <a:pt x="1692" y="557"/>
                    <a:pt x="1696" y="557"/>
                  </a:cubicBezTo>
                  <a:cubicBezTo>
                    <a:pt x="1845" y="557"/>
                    <a:pt x="1972" y="432"/>
                    <a:pt x="1972" y="278"/>
                  </a:cubicBezTo>
                  <a:cubicBezTo>
                    <a:pt x="1972" y="125"/>
                    <a:pt x="1845" y="0"/>
                    <a:pt x="169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80" name="Google Shape;19880;p69"/>
            <p:cNvSpPr/>
            <p:nvPr/>
          </p:nvSpPr>
          <p:spPr>
            <a:xfrm>
              <a:off x="4191113" y="2381525"/>
              <a:ext cx="14625" cy="13850"/>
            </a:xfrm>
            <a:custGeom>
              <a:avLst/>
              <a:gdLst/>
              <a:ahLst/>
              <a:cxnLst/>
              <a:rect l="l" t="t" r="r" b="b"/>
              <a:pathLst>
                <a:path w="585" h="554" extrusionOk="0">
                  <a:moveTo>
                    <a:pt x="276" y="0"/>
                  </a:moveTo>
                  <a:cubicBezTo>
                    <a:pt x="124" y="0"/>
                    <a:pt x="0" y="122"/>
                    <a:pt x="0" y="276"/>
                  </a:cubicBezTo>
                  <a:cubicBezTo>
                    <a:pt x="0" y="430"/>
                    <a:pt x="124" y="554"/>
                    <a:pt x="277" y="554"/>
                  </a:cubicBezTo>
                  <a:cubicBezTo>
                    <a:pt x="280" y="554"/>
                    <a:pt x="284" y="554"/>
                    <a:pt x="288" y="554"/>
                  </a:cubicBezTo>
                  <a:lnTo>
                    <a:pt x="294" y="554"/>
                  </a:lnTo>
                  <a:cubicBezTo>
                    <a:pt x="298" y="554"/>
                    <a:pt x="301" y="554"/>
                    <a:pt x="305" y="554"/>
                  </a:cubicBezTo>
                  <a:cubicBezTo>
                    <a:pt x="458" y="554"/>
                    <a:pt x="584" y="430"/>
                    <a:pt x="584" y="276"/>
                  </a:cubicBezTo>
                  <a:cubicBezTo>
                    <a:pt x="584" y="122"/>
                    <a:pt x="458" y="0"/>
                    <a:pt x="305" y="0"/>
                  </a:cubicBezTo>
                  <a:cubicBezTo>
                    <a:pt x="301" y="0"/>
                    <a:pt x="298" y="0"/>
                    <a:pt x="294" y="1"/>
                  </a:cubicBezTo>
                  <a:lnTo>
                    <a:pt x="288" y="1"/>
                  </a:lnTo>
                  <a:cubicBezTo>
                    <a:pt x="284" y="0"/>
                    <a:pt x="280" y="0"/>
                    <a:pt x="2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81" name="Google Shape;19881;p69"/>
            <p:cNvSpPr/>
            <p:nvPr/>
          </p:nvSpPr>
          <p:spPr>
            <a:xfrm>
              <a:off x="4050338" y="2323425"/>
              <a:ext cx="134775" cy="72025"/>
            </a:xfrm>
            <a:custGeom>
              <a:avLst/>
              <a:gdLst/>
              <a:ahLst/>
              <a:cxnLst/>
              <a:rect l="l" t="t" r="r" b="b"/>
              <a:pathLst>
                <a:path w="5391" h="2881" extrusionOk="0">
                  <a:moveTo>
                    <a:pt x="3384" y="557"/>
                  </a:moveTo>
                  <a:lnTo>
                    <a:pt x="2819" y="881"/>
                  </a:lnTo>
                  <a:cubicBezTo>
                    <a:pt x="2813" y="884"/>
                    <a:pt x="2806" y="887"/>
                    <a:pt x="2800" y="891"/>
                  </a:cubicBezTo>
                  <a:lnTo>
                    <a:pt x="2102" y="1295"/>
                  </a:lnTo>
                  <a:cubicBezTo>
                    <a:pt x="2091" y="1302"/>
                    <a:pt x="2079" y="1305"/>
                    <a:pt x="2066" y="1305"/>
                  </a:cubicBezTo>
                  <a:cubicBezTo>
                    <a:pt x="2053" y="1305"/>
                    <a:pt x="2040" y="1302"/>
                    <a:pt x="2028" y="1295"/>
                  </a:cubicBezTo>
                  <a:lnTo>
                    <a:pt x="2025" y="1295"/>
                  </a:lnTo>
                  <a:lnTo>
                    <a:pt x="1311" y="881"/>
                  </a:lnTo>
                  <a:lnTo>
                    <a:pt x="1295" y="872"/>
                  </a:lnTo>
                  <a:lnTo>
                    <a:pt x="748" y="557"/>
                  </a:lnTo>
                  <a:close/>
                  <a:moveTo>
                    <a:pt x="3576" y="1088"/>
                  </a:moveTo>
                  <a:lnTo>
                    <a:pt x="3576" y="2325"/>
                  </a:lnTo>
                  <a:lnTo>
                    <a:pt x="557" y="2325"/>
                  </a:lnTo>
                  <a:lnTo>
                    <a:pt x="557" y="1088"/>
                  </a:lnTo>
                  <a:lnTo>
                    <a:pt x="1036" y="1363"/>
                  </a:lnTo>
                  <a:lnTo>
                    <a:pt x="1051" y="1373"/>
                  </a:lnTo>
                  <a:lnTo>
                    <a:pt x="1746" y="1771"/>
                  </a:lnTo>
                  <a:cubicBezTo>
                    <a:pt x="1844" y="1830"/>
                    <a:pt x="1955" y="1860"/>
                    <a:pt x="2065" y="1860"/>
                  </a:cubicBezTo>
                  <a:cubicBezTo>
                    <a:pt x="2174" y="1860"/>
                    <a:pt x="2283" y="1831"/>
                    <a:pt x="2380" y="1774"/>
                  </a:cubicBezTo>
                  <a:lnTo>
                    <a:pt x="3072" y="1376"/>
                  </a:lnTo>
                  <a:lnTo>
                    <a:pt x="3097" y="1363"/>
                  </a:lnTo>
                  <a:lnTo>
                    <a:pt x="3576" y="1088"/>
                  </a:lnTo>
                  <a:close/>
                  <a:moveTo>
                    <a:pt x="424" y="0"/>
                  </a:moveTo>
                  <a:cubicBezTo>
                    <a:pt x="232" y="0"/>
                    <a:pt x="65" y="130"/>
                    <a:pt x="16" y="316"/>
                  </a:cubicBezTo>
                  <a:cubicBezTo>
                    <a:pt x="6" y="343"/>
                    <a:pt x="0" y="374"/>
                    <a:pt x="0" y="402"/>
                  </a:cubicBezTo>
                  <a:lnTo>
                    <a:pt x="0" y="411"/>
                  </a:lnTo>
                  <a:lnTo>
                    <a:pt x="0" y="424"/>
                  </a:lnTo>
                  <a:lnTo>
                    <a:pt x="0" y="2457"/>
                  </a:lnTo>
                  <a:cubicBezTo>
                    <a:pt x="3" y="2689"/>
                    <a:pt x="192" y="2878"/>
                    <a:pt x="424" y="2881"/>
                  </a:cubicBezTo>
                  <a:lnTo>
                    <a:pt x="5121" y="2881"/>
                  </a:lnTo>
                  <a:cubicBezTo>
                    <a:pt x="5273" y="2875"/>
                    <a:pt x="5390" y="2751"/>
                    <a:pt x="5390" y="2603"/>
                  </a:cubicBezTo>
                  <a:cubicBezTo>
                    <a:pt x="5390" y="2454"/>
                    <a:pt x="5273" y="2331"/>
                    <a:pt x="5121" y="2325"/>
                  </a:cubicBezTo>
                  <a:lnTo>
                    <a:pt x="4129" y="2325"/>
                  </a:lnTo>
                  <a:lnTo>
                    <a:pt x="4129" y="424"/>
                  </a:lnTo>
                  <a:lnTo>
                    <a:pt x="4129" y="415"/>
                  </a:lnTo>
                  <a:lnTo>
                    <a:pt x="4129" y="402"/>
                  </a:lnTo>
                  <a:cubicBezTo>
                    <a:pt x="4129" y="371"/>
                    <a:pt x="4123" y="343"/>
                    <a:pt x="4114" y="313"/>
                  </a:cubicBezTo>
                  <a:cubicBezTo>
                    <a:pt x="4064" y="130"/>
                    <a:pt x="3897" y="0"/>
                    <a:pt x="37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82" name="Google Shape;19882;p69"/>
            <p:cNvSpPr/>
            <p:nvPr/>
          </p:nvSpPr>
          <p:spPr>
            <a:xfrm>
              <a:off x="4246963" y="2323425"/>
              <a:ext cx="103175" cy="71950"/>
            </a:xfrm>
            <a:custGeom>
              <a:avLst/>
              <a:gdLst/>
              <a:ahLst/>
              <a:cxnLst/>
              <a:rect l="l" t="t" r="r" b="b"/>
              <a:pathLst>
                <a:path w="4127" h="2878" extrusionOk="0">
                  <a:moveTo>
                    <a:pt x="3382" y="557"/>
                  </a:moveTo>
                  <a:lnTo>
                    <a:pt x="2816" y="881"/>
                  </a:lnTo>
                  <a:lnTo>
                    <a:pt x="2801" y="891"/>
                  </a:lnTo>
                  <a:lnTo>
                    <a:pt x="2102" y="1295"/>
                  </a:lnTo>
                  <a:cubicBezTo>
                    <a:pt x="2090" y="1302"/>
                    <a:pt x="2077" y="1305"/>
                    <a:pt x="2064" y="1305"/>
                  </a:cubicBezTo>
                  <a:cubicBezTo>
                    <a:pt x="2051" y="1305"/>
                    <a:pt x="2039" y="1302"/>
                    <a:pt x="2028" y="1295"/>
                  </a:cubicBezTo>
                  <a:lnTo>
                    <a:pt x="2025" y="1295"/>
                  </a:lnTo>
                  <a:lnTo>
                    <a:pt x="1314" y="884"/>
                  </a:lnTo>
                  <a:cubicBezTo>
                    <a:pt x="1305" y="878"/>
                    <a:pt x="1299" y="875"/>
                    <a:pt x="1293" y="872"/>
                  </a:cubicBezTo>
                  <a:lnTo>
                    <a:pt x="749" y="557"/>
                  </a:lnTo>
                  <a:close/>
                  <a:moveTo>
                    <a:pt x="3574" y="1085"/>
                  </a:moveTo>
                  <a:lnTo>
                    <a:pt x="3574" y="2321"/>
                  </a:lnTo>
                  <a:lnTo>
                    <a:pt x="557" y="2321"/>
                  </a:lnTo>
                  <a:lnTo>
                    <a:pt x="557" y="1085"/>
                  </a:lnTo>
                  <a:lnTo>
                    <a:pt x="1033" y="1360"/>
                  </a:lnTo>
                  <a:lnTo>
                    <a:pt x="1049" y="1370"/>
                  </a:lnTo>
                  <a:lnTo>
                    <a:pt x="1744" y="1771"/>
                  </a:lnTo>
                  <a:cubicBezTo>
                    <a:pt x="1844" y="1829"/>
                    <a:pt x="1955" y="1859"/>
                    <a:pt x="2066" y="1859"/>
                  </a:cubicBezTo>
                  <a:cubicBezTo>
                    <a:pt x="2174" y="1859"/>
                    <a:pt x="2281" y="1831"/>
                    <a:pt x="2377" y="1774"/>
                  </a:cubicBezTo>
                  <a:lnTo>
                    <a:pt x="3070" y="1376"/>
                  </a:lnTo>
                  <a:lnTo>
                    <a:pt x="3094" y="1360"/>
                  </a:lnTo>
                  <a:lnTo>
                    <a:pt x="3574" y="1085"/>
                  </a:lnTo>
                  <a:close/>
                  <a:moveTo>
                    <a:pt x="424" y="0"/>
                  </a:moveTo>
                  <a:cubicBezTo>
                    <a:pt x="233" y="0"/>
                    <a:pt x="63" y="130"/>
                    <a:pt x="13" y="319"/>
                  </a:cubicBezTo>
                  <a:cubicBezTo>
                    <a:pt x="7" y="343"/>
                    <a:pt x="1" y="374"/>
                    <a:pt x="1" y="402"/>
                  </a:cubicBezTo>
                  <a:lnTo>
                    <a:pt x="1" y="411"/>
                  </a:lnTo>
                  <a:lnTo>
                    <a:pt x="1" y="424"/>
                  </a:lnTo>
                  <a:lnTo>
                    <a:pt x="1" y="2457"/>
                  </a:lnTo>
                  <a:cubicBezTo>
                    <a:pt x="4" y="2689"/>
                    <a:pt x="192" y="2878"/>
                    <a:pt x="424" y="2878"/>
                  </a:cubicBezTo>
                  <a:lnTo>
                    <a:pt x="3706" y="2878"/>
                  </a:lnTo>
                  <a:cubicBezTo>
                    <a:pt x="3938" y="2878"/>
                    <a:pt x="4127" y="2689"/>
                    <a:pt x="4127" y="2457"/>
                  </a:cubicBezTo>
                  <a:lnTo>
                    <a:pt x="4127" y="424"/>
                  </a:lnTo>
                  <a:lnTo>
                    <a:pt x="4127" y="415"/>
                  </a:lnTo>
                  <a:lnTo>
                    <a:pt x="4127" y="402"/>
                  </a:lnTo>
                  <a:cubicBezTo>
                    <a:pt x="4127" y="371"/>
                    <a:pt x="4124" y="343"/>
                    <a:pt x="4114" y="313"/>
                  </a:cubicBezTo>
                  <a:cubicBezTo>
                    <a:pt x="4062" y="130"/>
                    <a:pt x="3895" y="0"/>
                    <a:pt x="37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883" name="Google Shape;19883;p69"/>
          <p:cNvGrpSpPr/>
          <p:nvPr/>
        </p:nvGrpSpPr>
        <p:grpSpPr>
          <a:xfrm>
            <a:off x="3229863" y="2100200"/>
            <a:ext cx="366550" cy="290550"/>
            <a:chOff x="3229863" y="2100200"/>
            <a:chExt cx="366550" cy="290550"/>
          </a:xfrm>
        </p:grpSpPr>
        <p:sp>
          <p:nvSpPr>
            <p:cNvPr id="19884" name="Google Shape;19884;p69"/>
            <p:cNvSpPr/>
            <p:nvPr/>
          </p:nvSpPr>
          <p:spPr>
            <a:xfrm>
              <a:off x="3298313" y="2349275"/>
              <a:ext cx="15325" cy="13700"/>
            </a:xfrm>
            <a:custGeom>
              <a:avLst/>
              <a:gdLst/>
              <a:ahLst/>
              <a:cxnLst/>
              <a:rect l="l" t="t" r="r" b="b"/>
              <a:pathLst>
                <a:path w="613" h="548" extrusionOk="0">
                  <a:moveTo>
                    <a:pt x="318" y="0"/>
                  </a:moveTo>
                  <a:cubicBezTo>
                    <a:pt x="211" y="0"/>
                    <a:pt x="109" y="63"/>
                    <a:pt x="62" y="166"/>
                  </a:cubicBezTo>
                  <a:cubicBezTo>
                    <a:pt x="0" y="302"/>
                    <a:pt x="62" y="462"/>
                    <a:pt x="195" y="527"/>
                  </a:cubicBezTo>
                  <a:cubicBezTo>
                    <a:pt x="230" y="541"/>
                    <a:pt x="265" y="548"/>
                    <a:pt x="300" y="548"/>
                  </a:cubicBezTo>
                  <a:cubicBezTo>
                    <a:pt x="405" y="548"/>
                    <a:pt x="504" y="487"/>
                    <a:pt x="551" y="385"/>
                  </a:cubicBezTo>
                  <a:cubicBezTo>
                    <a:pt x="612" y="252"/>
                    <a:pt x="560" y="91"/>
                    <a:pt x="427" y="23"/>
                  </a:cubicBezTo>
                  <a:lnTo>
                    <a:pt x="430" y="23"/>
                  </a:lnTo>
                  <a:lnTo>
                    <a:pt x="421" y="20"/>
                  </a:lnTo>
                  <a:cubicBezTo>
                    <a:pt x="387" y="7"/>
                    <a:pt x="352" y="0"/>
                    <a:pt x="3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85" name="Google Shape;19885;p69"/>
            <p:cNvSpPr/>
            <p:nvPr/>
          </p:nvSpPr>
          <p:spPr>
            <a:xfrm>
              <a:off x="3316163" y="2355775"/>
              <a:ext cx="55975" cy="19825"/>
            </a:xfrm>
            <a:custGeom>
              <a:avLst/>
              <a:gdLst/>
              <a:ahLst/>
              <a:cxnLst/>
              <a:rect l="l" t="t" r="r" b="b"/>
              <a:pathLst>
                <a:path w="2239" h="793" extrusionOk="0">
                  <a:moveTo>
                    <a:pt x="309" y="1"/>
                  </a:moveTo>
                  <a:cubicBezTo>
                    <a:pt x="188" y="1"/>
                    <a:pt x="80" y="79"/>
                    <a:pt x="44" y="199"/>
                  </a:cubicBezTo>
                  <a:cubicBezTo>
                    <a:pt x="0" y="344"/>
                    <a:pt x="81" y="496"/>
                    <a:pt x="223" y="542"/>
                  </a:cubicBezTo>
                  <a:cubicBezTo>
                    <a:pt x="785" y="709"/>
                    <a:pt x="1366" y="793"/>
                    <a:pt x="1951" y="793"/>
                  </a:cubicBezTo>
                  <a:cubicBezTo>
                    <a:pt x="1954" y="793"/>
                    <a:pt x="1958" y="793"/>
                    <a:pt x="1962" y="793"/>
                  </a:cubicBezTo>
                  <a:cubicBezTo>
                    <a:pt x="2114" y="793"/>
                    <a:pt x="2238" y="668"/>
                    <a:pt x="2238" y="514"/>
                  </a:cubicBezTo>
                  <a:cubicBezTo>
                    <a:pt x="2238" y="361"/>
                    <a:pt x="2114" y="236"/>
                    <a:pt x="1962" y="236"/>
                  </a:cubicBezTo>
                  <a:cubicBezTo>
                    <a:pt x="1958" y="236"/>
                    <a:pt x="1954" y="236"/>
                    <a:pt x="1951" y="236"/>
                  </a:cubicBezTo>
                  <a:cubicBezTo>
                    <a:pt x="1419" y="236"/>
                    <a:pt x="891" y="159"/>
                    <a:pt x="384" y="11"/>
                  </a:cubicBezTo>
                  <a:cubicBezTo>
                    <a:pt x="358" y="4"/>
                    <a:pt x="333" y="1"/>
                    <a:pt x="30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86" name="Google Shape;19886;p69"/>
            <p:cNvSpPr/>
            <p:nvPr/>
          </p:nvSpPr>
          <p:spPr>
            <a:xfrm>
              <a:off x="3229863" y="2100200"/>
              <a:ext cx="366550" cy="290550"/>
            </a:xfrm>
            <a:custGeom>
              <a:avLst/>
              <a:gdLst/>
              <a:ahLst/>
              <a:cxnLst/>
              <a:rect l="l" t="t" r="r" b="b"/>
              <a:pathLst>
                <a:path w="14662" h="11622" extrusionOk="0">
                  <a:moveTo>
                    <a:pt x="3959" y="798"/>
                  </a:moveTo>
                  <a:lnTo>
                    <a:pt x="3959" y="798"/>
                  </a:lnTo>
                  <a:cubicBezTo>
                    <a:pt x="3666" y="1163"/>
                    <a:pt x="3412" y="1633"/>
                    <a:pt x="3221" y="2189"/>
                  </a:cubicBezTo>
                  <a:cubicBezTo>
                    <a:pt x="2942" y="2056"/>
                    <a:pt x="2683" y="1892"/>
                    <a:pt x="2442" y="1707"/>
                  </a:cubicBezTo>
                  <a:cubicBezTo>
                    <a:pt x="2881" y="1305"/>
                    <a:pt x="3397" y="996"/>
                    <a:pt x="3959" y="798"/>
                  </a:cubicBezTo>
                  <a:close/>
                  <a:moveTo>
                    <a:pt x="6843" y="798"/>
                  </a:moveTo>
                  <a:cubicBezTo>
                    <a:pt x="7408" y="993"/>
                    <a:pt x="7925" y="1302"/>
                    <a:pt x="8363" y="1707"/>
                  </a:cubicBezTo>
                  <a:cubicBezTo>
                    <a:pt x="8119" y="1892"/>
                    <a:pt x="7860" y="2053"/>
                    <a:pt x="7585" y="2189"/>
                  </a:cubicBezTo>
                  <a:cubicBezTo>
                    <a:pt x="7390" y="1633"/>
                    <a:pt x="7139" y="1160"/>
                    <a:pt x="6843" y="798"/>
                  </a:cubicBezTo>
                  <a:close/>
                  <a:moveTo>
                    <a:pt x="5124" y="600"/>
                  </a:moveTo>
                  <a:lnTo>
                    <a:pt x="5124" y="2677"/>
                  </a:lnTo>
                  <a:cubicBezTo>
                    <a:pt x="4652" y="2652"/>
                    <a:pt x="4182" y="2560"/>
                    <a:pt x="3734" y="2402"/>
                  </a:cubicBezTo>
                  <a:cubicBezTo>
                    <a:pt x="3808" y="2186"/>
                    <a:pt x="3894" y="1976"/>
                    <a:pt x="3996" y="1772"/>
                  </a:cubicBezTo>
                  <a:cubicBezTo>
                    <a:pt x="4312" y="1141"/>
                    <a:pt x="4710" y="727"/>
                    <a:pt x="5124" y="600"/>
                  </a:cubicBezTo>
                  <a:close/>
                  <a:moveTo>
                    <a:pt x="5681" y="600"/>
                  </a:moveTo>
                  <a:cubicBezTo>
                    <a:pt x="6092" y="727"/>
                    <a:pt x="6490" y="1141"/>
                    <a:pt x="6806" y="1772"/>
                  </a:cubicBezTo>
                  <a:cubicBezTo>
                    <a:pt x="6908" y="1976"/>
                    <a:pt x="6994" y="2186"/>
                    <a:pt x="7068" y="2402"/>
                  </a:cubicBezTo>
                  <a:cubicBezTo>
                    <a:pt x="6620" y="2560"/>
                    <a:pt x="6154" y="2652"/>
                    <a:pt x="5678" y="2677"/>
                  </a:cubicBezTo>
                  <a:lnTo>
                    <a:pt x="5681" y="600"/>
                  </a:lnTo>
                  <a:close/>
                  <a:moveTo>
                    <a:pt x="2052" y="2105"/>
                  </a:moveTo>
                  <a:cubicBezTo>
                    <a:pt x="2361" y="2353"/>
                    <a:pt x="2698" y="2560"/>
                    <a:pt x="3057" y="2724"/>
                  </a:cubicBezTo>
                  <a:cubicBezTo>
                    <a:pt x="2896" y="3363"/>
                    <a:pt x="2806" y="4015"/>
                    <a:pt x="2791" y="4674"/>
                  </a:cubicBezTo>
                  <a:lnTo>
                    <a:pt x="1014" y="4674"/>
                  </a:lnTo>
                  <a:cubicBezTo>
                    <a:pt x="1073" y="3728"/>
                    <a:pt x="1437" y="2829"/>
                    <a:pt x="2052" y="2105"/>
                  </a:cubicBezTo>
                  <a:close/>
                  <a:moveTo>
                    <a:pt x="3579" y="2937"/>
                  </a:moveTo>
                  <a:cubicBezTo>
                    <a:pt x="4077" y="3107"/>
                    <a:pt x="4599" y="3209"/>
                    <a:pt x="5124" y="3234"/>
                  </a:cubicBezTo>
                  <a:lnTo>
                    <a:pt x="5124" y="4674"/>
                  </a:lnTo>
                  <a:lnTo>
                    <a:pt x="3347" y="4674"/>
                  </a:lnTo>
                  <a:cubicBezTo>
                    <a:pt x="3363" y="4090"/>
                    <a:pt x="3440" y="3505"/>
                    <a:pt x="3579" y="2937"/>
                  </a:cubicBezTo>
                  <a:close/>
                  <a:moveTo>
                    <a:pt x="7226" y="2937"/>
                  </a:moveTo>
                  <a:cubicBezTo>
                    <a:pt x="7362" y="3505"/>
                    <a:pt x="7442" y="4087"/>
                    <a:pt x="7458" y="4674"/>
                  </a:cubicBezTo>
                  <a:lnTo>
                    <a:pt x="5681" y="4674"/>
                  </a:lnTo>
                  <a:lnTo>
                    <a:pt x="5681" y="3234"/>
                  </a:lnTo>
                  <a:cubicBezTo>
                    <a:pt x="6206" y="3206"/>
                    <a:pt x="6725" y="3107"/>
                    <a:pt x="7226" y="2937"/>
                  </a:cubicBezTo>
                  <a:close/>
                  <a:moveTo>
                    <a:pt x="8753" y="2105"/>
                  </a:moveTo>
                  <a:cubicBezTo>
                    <a:pt x="9365" y="2829"/>
                    <a:pt x="9729" y="3728"/>
                    <a:pt x="9791" y="4674"/>
                  </a:cubicBezTo>
                  <a:lnTo>
                    <a:pt x="8014" y="4674"/>
                  </a:lnTo>
                  <a:cubicBezTo>
                    <a:pt x="7999" y="4015"/>
                    <a:pt x="7909" y="3363"/>
                    <a:pt x="7748" y="2724"/>
                  </a:cubicBezTo>
                  <a:cubicBezTo>
                    <a:pt x="8104" y="2560"/>
                    <a:pt x="8441" y="2353"/>
                    <a:pt x="8753" y="2105"/>
                  </a:cubicBezTo>
                  <a:close/>
                  <a:moveTo>
                    <a:pt x="9791" y="5230"/>
                  </a:moveTo>
                  <a:cubicBezTo>
                    <a:pt x="9770" y="5561"/>
                    <a:pt x="9711" y="5891"/>
                    <a:pt x="9615" y="6210"/>
                  </a:cubicBezTo>
                  <a:lnTo>
                    <a:pt x="7934" y="6210"/>
                  </a:lnTo>
                  <a:cubicBezTo>
                    <a:pt x="7977" y="5885"/>
                    <a:pt x="8002" y="5558"/>
                    <a:pt x="8011" y="5230"/>
                  </a:cubicBezTo>
                  <a:close/>
                  <a:moveTo>
                    <a:pt x="7458" y="5230"/>
                  </a:moveTo>
                  <a:cubicBezTo>
                    <a:pt x="7445" y="5558"/>
                    <a:pt x="7418" y="5885"/>
                    <a:pt x="7371" y="6210"/>
                  </a:cubicBezTo>
                  <a:lnTo>
                    <a:pt x="7220" y="6210"/>
                  </a:lnTo>
                  <a:cubicBezTo>
                    <a:pt x="6898" y="6210"/>
                    <a:pt x="6639" y="6472"/>
                    <a:pt x="6639" y="6791"/>
                  </a:cubicBezTo>
                  <a:lnTo>
                    <a:pt x="6639" y="6800"/>
                  </a:lnTo>
                  <a:cubicBezTo>
                    <a:pt x="6324" y="6729"/>
                    <a:pt x="6002" y="6686"/>
                    <a:pt x="5681" y="6670"/>
                  </a:cubicBezTo>
                  <a:lnTo>
                    <a:pt x="5681" y="5230"/>
                  </a:lnTo>
                  <a:close/>
                  <a:moveTo>
                    <a:pt x="5124" y="5230"/>
                  </a:moveTo>
                  <a:lnTo>
                    <a:pt x="5124" y="6670"/>
                  </a:lnTo>
                  <a:cubicBezTo>
                    <a:pt x="4599" y="6695"/>
                    <a:pt x="4077" y="6797"/>
                    <a:pt x="3579" y="6967"/>
                  </a:cubicBezTo>
                  <a:cubicBezTo>
                    <a:pt x="3440" y="6398"/>
                    <a:pt x="3363" y="5817"/>
                    <a:pt x="3347" y="5230"/>
                  </a:cubicBezTo>
                  <a:close/>
                  <a:moveTo>
                    <a:pt x="2791" y="5230"/>
                  </a:moveTo>
                  <a:cubicBezTo>
                    <a:pt x="2806" y="5888"/>
                    <a:pt x="2896" y="6540"/>
                    <a:pt x="3057" y="7180"/>
                  </a:cubicBezTo>
                  <a:cubicBezTo>
                    <a:pt x="2698" y="7344"/>
                    <a:pt x="2361" y="7551"/>
                    <a:pt x="2052" y="7798"/>
                  </a:cubicBezTo>
                  <a:cubicBezTo>
                    <a:pt x="1437" y="7075"/>
                    <a:pt x="1073" y="6176"/>
                    <a:pt x="1014" y="5230"/>
                  </a:cubicBezTo>
                  <a:close/>
                  <a:moveTo>
                    <a:pt x="3221" y="7715"/>
                  </a:moveTo>
                  <a:cubicBezTo>
                    <a:pt x="3412" y="8271"/>
                    <a:pt x="3666" y="8744"/>
                    <a:pt x="3959" y="9106"/>
                  </a:cubicBezTo>
                  <a:cubicBezTo>
                    <a:pt x="3397" y="8911"/>
                    <a:pt x="2881" y="8602"/>
                    <a:pt x="2442" y="8200"/>
                  </a:cubicBezTo>
                  <a:cubicBezTo>
                    <a:pt x="2683" y="8012"/>
                    <a:pt x="2946" y="7851"/>
                    <a:pt x="3221" y="7715"/>
                  </a:cubicBezTo>
                  <a:close/>
                  <a:moveTo>
                    <a:pt x="5124" y="7227"/>
                  </a:moveTo>
                  <a:lnTo>
                    <a:pt x="5124" y="9303"/>
                  </a:lnTo>
                  <a:cubicBezTo>
                    <a:pt x="4713" y="9177"/>
                    <a:pt x="4315" y="8763"/>
                    <a:pt x="3996" y="8132"/>
                  </a:cubicBezTo>
                  <a:cubicBezTo>
                    <a:pt x="3897" y="7928"/>
                    <a:pt x="3808" y="7718"/>
                    <a:pt x="3734" y="7502"/>
                  </a:cubicBezTo>
                  <a:cubicBezTo>
                    <a:pt x="4182" y="7344"/>
                    <a:pt x="4652" y="7251"/>
                    <a:pt x="5124" y="7227"/>
                  </a:cubicBezTo>
                  <a:close/>
                  <a:moveTo>
                    <a:pt x="5681" y="7227"/>
                  </a:moveTo>
                  <a:cubicBezTo>
                    <a:pt x="6002" y="7245"/>
                    <a:pt x="6324" y="7291"/>
                    <a:pt x="6639" y="7372"/>
                  </a:cubicBezTo>
                  <a:lnTo>
                    <a:pt x="6639" y="8435"/>
                  </a:lnTo>
                  <a:cubicBezTo>
                    <a:pt x="6354" y="8899"/>
                    <a:pt x="6021" y="9198"/>
                    <a:pt x="5681" y="9306"/>
                  </a:cubicBezTo>
                  <a:lnTo>
                    <a:pt x="5681" y="7227"/>
                  </a:lnTo>
                  <a:close/>
                  <a:moveTo>
                    <a:pt x="14081" y="6766"/>
                  </a:moveTo>
                  <a:cubicBezTo>
                    <a:pt x="14096" y="6766"/>
                    <a:pt x="14109" y="6778"/>
                    <a:pt x="14109" y="6791"/>
                  </a:cubicBezTo>
                  <a:lnTo>
                    <a:pt x="14106" y="7390"/>
                  </a:lnTo>
                  <a:cubicBezTo>
                    <a:pt x="14109" y="7566"/>
                    <a:pt x="14007" y="7727"/>
                    <a:pt x="13846" y="7804"/>
                  </a:cubicBezTo>
                  <a:lnTo>
                    <a:pt x="13831" y="7814"/>
                  </a:lnTo>
                  <a:lnTo>
                    <a:pt x="12378" y="8651"/>
                  </a:lnTo>
                  <a:lnTo>
                    <a:pt x="12353" y="8667"/>
                  </a:lnTo>
                  <a:cubicBezTo>
                    <a:pt x="12350" y="8667"/>
                    <a:pt x="12344" y="8670"/>
                    <a:pt x="12338" y="8673"/>
                  </a:cubicBezTo>
                  <a:lnTo>
                    <a:pt x="10879" y="9517"/>
                  </a:lnTo>
                  <a:cubicBezTo>
                    <a:pt x="10808" y="9558"/>
                    <a:pt x="10729" y="9578"/>
                    <a:pt x="10651" y="9578"/>
                  </a:cubicBezTo>
                  <a:cubicBezTo>
                    <a:pt x="10569" y="9578"/>
                    <a:pt x="10488" y="9556"/>
                    <a:pt x="10416" y="9514"/>
                  </a:cubicBezTo>
                  <a:lnTo>
                    <a:pt x="8923" y="8654"/>
                  </a:lnTo>
                  <a:cubicBezTo>
                    <a:pt x="8913" y="8648"/>
                    <a:pt x="8907" y="8645"/>
                    <a:pt x="8898" y="8639"/>
                  </a:cubicBezTo>
                  <a:lnTo>
                    <a:pt x="7424" y="7789"/>
                  </a:lnTo>
                  <a:cubicBezTo>
                    <a:pt x="7282" y="7709"/>
                    <a:pt x="7195" y="7557"/>
                    <a:pt x="7195" y="7393"/>
                  </a:cubicBezTo>
                  <a:lnTo>
                    <a:pt x="7195" y="7363"/>
                  </a:lnTo>
                  <a:lnTo>
                    <a:pt x="7195" y="6791"/>
                  </a:lnTo>
                  <a:cubicBezTo>
                    <a:pt x="7195" y="6778"/>
                    <a:pt x="7207" y="6766"/>
                    <a:pt x="7220" y="6766"/>
                  </a:cubicBezTo>
                  <a:close/>
                  <a:moveTo>
                    <a:pt x="14106" y="8296"/>
                  </a:moveTo>
                  <a:lnTo>
                    <a:pt x="14106" y="10611"/>
                  </a:lnTo>
                  <a:lnTo>
                    <a:pt x="13259" y="9863"/>
                  </a:lnTo>
                  <a:cubicBezTo>
                    <a:pt x="13240" y="9847"/>
                    <a:pt x="13222" y="9829"/>
                    <a:pt x="13200" y="9816"/>
                  </a:cubicBezTo>
                  <a:lnTo>
                    <a:pt x="12517" y="9211"/>
                  </a:lnTo>
                  <a:lnTo>
                    <a:pt x="12610" y="9158"/>
                  </a:lnTo>
                  <a:cubicBezTo>
                    <a:pt x="12625" y="9152"/>
                    <a:pt x="12641" y="9143"/>
                    <a:pt x="12656" y="9133"/>
                  </a:cubicBezTo>
                  <a:lnTo>
                    <a:pt x="14100" y="8299"/>
                  </a:lnTo>
                  <a:lnTo>
                    <a:pt x="14106" y="8296"/>
                  </a:lnTo>
                  <a:close/>
                  <a:moveTo>
                    <a:pt x="7195" y="8296"/>
                  </a:moveTo>
                  <a:lnTo>
                    <a:pt x="8645" y="9133"/>
                  </a:lnTo>
                  <a:cubicBezTo>
                    <a:pt x="8654" y="9140"/>
                    <a:pt x="8660" y="9143"/>
                    <a:pt x="8669" y="9146"/>
                  </a:cubicBezTo>
                  <a:lnTo>
                    <a:pt x="8821" y="9235"/>
                  </a:lnTo>
                  <a:lnTo>
                    <a:pt x="8132" y="9841"/>
                  </a:lnTo>
                  <a:cubicBezTo>
                    <a:pt x="8119" y="9847"/>
                    <a:pt x="8110" y="9857"/>
                    <a:pt x="8101" y="9863"/>
                  </a:cubicBezTo>
                  <a:lnTo>
                    <a:pt x="7195" y="10663"/>
                  </a:lnTo>
                  <a:lnTo>
                    <a:pt x="7195" y="8296"/>
                  </a:lnTo>
                  <a:close/>
                  <a:moveTo>
                    <a:pt x="12010" y="9504"/>
                  </a:moveTo>
                  <a:lnTo>
                    <a:pt x="12842" y="10237"/>
                  </a:lnTo>
                  <a:lnTo>
                    <a:pt x="12857" y="10252"/>
                  </a:lnTo>
                  <a:cubicBezTo>
                    <a:pt x="12869" y="10258"/>
                    <a:pt x="12882" y="10268"/>
                    <a:pt x="12894" y="10280"/>
                  </a:cubicBezTo>
                  <a:lnTo>
                    <a:pt x="13787" y="11068"/>
                  </a:lnTo>
                  <a:lnTo>
                    <a:pt x="7575" y="11068"/>
                  </a:lnTo>
                  <a:lnTo>
                    <a:pt x="8441" y="10305"/>
                  </a:lnTo>
                  <a:cubicBezTo>
                    <a:pt x="8450" y="10299"/>
                    <a:pt x="8462" y="10289"/>
                    <a:pt x="8472" y="10280"/>
                  </a:cubicBezTo>
                  <a:lnTo>
                    <a:pt x="9328" y="9526"/>
                  </a:lnTo>
                  <a:lnTo>
                    <a:pt x="10137" y="9990"/>
                  </a:lnTo>
                  <a:cubicBezTo>
                    <a:pt x="10295" y="10083"/>
                    <a:pt x="10473" y="10131"/>
                    <a:pt x="10652" y="10131"/>
                  </a:cubicBezTo>
                  <a:cubicBezTo>
                    <a:pt x="10826" y="10131"/>
                    <a:pt x="11000" y="10086"/>
                    <a:pt x="11157" y="9996"/>
                  </a:cubicBezTo>
                  <a:lnTo>
                    <a:pt x="12010" y="9504"/>
                  </a:lnTo>
                  <a:close/>
                  <a:moveTo>
                    <a:pt x="5402" y="1"/>
                  </a:moveTo>
                  <a:cubicBezTo>
                    <a:pt x="4113" y="1"/>
                    <a:pt x="2823" y="501"/>
                    <a:pt x="1851" y="1503"/>
                  </a:cubicBezTo>
                  <a:cubicBezTo>
                    <a:pt x="1839" y="1512"/>
                    <a:pt x="1830" y="1521"/>
                    <a:pt x="1821" y="1534"/>
                  </a:cubicBezTo>
                  <a:cubicBezTo>
                    <a:pt x="1811" y="1540"/>
                    <a:pt x="1805" y="1549"/>
                    <a:pt x="1799" y="1558"/>
                  </a:cubicBezTo>
                  <a:cubicBezTo>
                    <a:pt x="0" y="3462"/>
                    <a:pt x="0" y="6442"/>
                    <a:pt x="1799" y="8345"/>
                  </a:cubicBezTo>
                  <a:cubicBezTo>
                    <a:pt x="1805" y="8355"/>
                    <a:pt x="1811" y="8364"/>
                    <a:pt x="1821" y="8370"/>
                  </a:cubicBezTo>
                  <a:cubicBezTo>
                    <a:pt x="1830" y="8382"/>
                    <a:pt x="1839" y="8392"/>
                    <a:pt x="1851" y="8401"/>
                  </a:cubicBezTo>
                  <a:cubicBezTo>
                    <a:pt x="2797" y="9375"/>
                    <a:pt x="4084" y="9904"/>
                    <a:pt x="5406" y="9904"/>
                  </a:cubicBezTo>
                  <a:cubicBezTo>
                    <a:pt x="5817" y="9904"/>
                    <a:pt x="6231" y="9853"/>
                    <a:pt x="6639" y="9748"/>
                  </a:cubicBezTo>
                  <a:lnTo>
                    <a:pt x="6639" y="11040"/>
                  </a:lnTo>
                  <a:cubicBezTo>
                    <a:pt x="6639" y="11161"/>
                    <a:pt x="6676" y="11281"/>
                    <a:pt x="6747" y="11380"/>
                  </a:cubicBezTo>
                  <a:cubicBezTo>
                    <a:pt x="6753" y="11386"/>
                    <a:pt x="6759" y="11393"/>
                    <a:pt x="6762" y="11399"/>
                  </a:cubicBezTo>
                  <a:cubicBezTo>
                    <a:pt x="6874" y="11541"/>
                    <a:pt x="7041" y="11621"/>
                    <a:pt x="7220" y="11621"/>
                  </a:cubicBezTo>
                  <a:lnTo>
                    <a:pt x="14081" y="11621"/>
                  </a:lnTo>
                  <a:cubicBezTo>
                    <a:pt x="14285" y="11621"/>
                    <a:pt x="14473" y="11516"/>
                    <a:pt x="14579" y="11343"/>
                  </a:cubicBezTo>
                  <a:cubicBezTo>
                    <a:pt x="14582" y="11337"/>
                    <a:pt x="14585" y="11331"/>
                    <a:pt x="14591" y="11322"/>
                  </a:cubicBezTo>
                  <a:cubicBezTo>
                    <a:pt x="14637" y="11238"/>
                    <a:pt x="14662" y="11139"/>
                    <a:pt x="14662" y="11040"/>
                  </a:cubicBezTo>
                  <a:lnTo>
                    <a:pt x="14662" y="6791"/>
                  </a:lnTo>
                  <a:cubicBezTo>
                    <a:pt x="14662" y="6469"/>
                    <a:pt x="14402" y="6210"/>
                    <a:pt x="14081" y="6210"/>
                  </a:cubicBezTo>
                  <a:lnTo>
                    <a:pt x="10193" y="6210"/>
                  </a:lnTo>
                  <a:cubicBezTo>
                    <a:pt x="10626" y="4556"/>
                    <a:pt x="10174" y="2801"/>
                    <a:pt x="9003" y="1558"/>
                  </a:cubicBezTo>
                  <a:cubicBezTo>
                    <a:pt x="8997" y="1549"/>
                    <a:pt x="8991" y="1540"/>
                    <a:pt x="8985" y="1534"/>
                  </a:cubicBezTo>
                  <a:cubicBezTo>
                    <a:pt x="8975" y="1521"/>
                    <a:pt x="8963" y="1512"/>
                    <a:pt x="8951" y="1503"/>
                  </a:cubicBezTo>
                  <a:cubicBezTo>
                    <a:pt x="7980" y="501"/>
                    <a:pt x="6691" y="1"/>
                    <a:pt x="540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87" name="Google Shape;19887;p69"/>
            <p:cNvSpPr/>
            <p:nvPr/>
          </p:nvSpPr>
          <p:spPr>
            <a:xfrm>
              <a:off x="3461663" y="2283175"/>
              <a:ext cx="48850" cy="13925"/>
            </a:xfrm>
            <a:custGeom>
              <a:avLst/>
              <a:gdLst/>
              <a:ahLst/>
              <a:cxnLst/>
              <a:rect l="l" t="t" r="r" b="b"/>
              <a:pathLst>
                <a:path w="1954" h="557" extrusionOk="0">
                  <a:moveTo>
                    <a:pt x="269" y="0"/>
                  </a:moveTo>
                  <a:cubicBezTo>
                    <a:pt x="117" y="6"/>
                    <a:pt x="0" y="130"/>
                    <a:pt x="0" y="278"/>
                  </a:cubicBezTo>
                  <a:cubicBezTo>
                    <a:pt x="0" y="430"/>
                    <a:pt x="117" y="550"/>
                    <a:pt x="269" y="557"/>
                  </a:cubicBezTo>
                  <a:lnTo>
                    <a:pt x="1684" y="557"/>
                  </a:lnTo>
                  <a:cubicBezTo>
                    <a:pt x="1836" y="550"/>
                    <a:pt x="1953" y="430"/>
                    <a:pt x="1953" y="278"/>
                  </a:cubicBezTo>
                  <a:cubicBezTo>
                    <a:pt x="1953" y="130"/>
                    <a:pt x="1836" y="6"/>
                    <a:pt x="1684"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88" name="Google Shape;19888;p69"/>
            <p:cNvSpPr/>
            <p:nvPr/>
          </p:nvSpPr>
          <p:spPr>
            <a:xfrm>
              <a:off x="3516513" y="2283250"/>
              <a:ext cx="14075" cy="13850"/>
            </a:xfrm>
            <a:custGeom>
              <a:avLst/>
              <a:gdLst/>
              <a:ahLst/>
              <a:cxnLst/>
              <a:rect l="l" t="t" r="r" b="b"/>
              <a:pathLst>
                <a:path w="563" h="554" extrusionOk="0">
                  <a:moveTo>
                    <a:pt x="276" y="0"/>
                  </a:moveTo>
                  <a:cubicBezTo>
                    <a:pt x="124" y="0"/>
                    <a:pt x="0" y="122"/>
                    <a:pt x="0" y="275"/>
                  </a:cubicBezTo>
                  <a:cubicBezTo>
                    <a:pt x="0" y="429"/>
                    <a:pt x="124" y="554"/>
                    <a:pt x="277" y="554"/>
                  </a:cubicBezTo>
                  <a:cubicBezTo>
                    <a:pt x="280" y="554"/>
                    <a:pt x="284" y="554"/>
                    <a:pt x="288" y="554"/>
                  </a:cubicBezTo>
                  <a:lnTo>
                    <a:pt x="294" y="554"/>
                  </a:lnTo>
                  <a:cubicBezTo>
                    <a:pt x="445" y="547"/>
                    <a:pt x="563" y="427"/>
                    <a:pt x="563" y="275"/>
                  </a:cubicBezTo>
                  <a:cubicBezTo>
                    <a:pt x="563" y="127"/>
                    <a:pt x="445" y="3"/>
                    <a:pt x="294" y="0"/>
                  </a:cubicBezTo>
                  <a:lnTo>
                    <a:pt x="288" y="0"/>
                  </a:lnTo>
                  <a:cubicBezTo>
                    <a:pt x="284" y="0"/>
                    <a:pt x="280" y="0"/>
                    <a:pt x="2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889" name="Google Shape;19889;p69"/>
          <p:cNvGrpSpPr/>
          <p:nvPr/>
        </p:nvGrpSpPr>
        <p:grpSpPr>
          <a:xfrm>
            <a:off x="2524363" y="2082350"/>
            <a:ext cx="355275" cy="326250"/>
            <a:chOff x="2524363" y="2082350"/>
            <a:chExt cx="355275" cy="326250"/>
          </a:xfrm>
        </p:grpSpPr>
        <p:sp>
          <p:nvSpPr>
            <p:cNvPr id="19890" name="Google Shape;19890;p69"/>
            <p:cNvSpPr/>
            <p:nvPr/>
          </p:nvSpPr>
          <p:spPr>
            <a:xfrm>
              <a:off x="2553013" y="2220425"/>
              <a:ext cx="34100" cy="49875"/>
            </a:xfrm>
            <a:custGeom>
              <a:avLst/>
              <a:gdLst/>
              <a:ahLst/>
              <a:cxnLst/>
              <a:rect l="l" t="t" r="r" b="b"/>
              <a:pathLst>
                <a:path w="1364" h="1995" extrusionOk="0">
                  <a:moveTo>
                    <a:pt x="693" y="372"/>
                  </a:moveTo>
                  <a:cubicBezTo>
                    <a:pt x="847" y="372"/>
                    <a:pt x="940" y="458"/>
                    <a:pt x="940" y="644"/>
                  </a:cubicBezTo>
                  <a:lnTo>
                    <a:pt x="940" y="674"/>
                  </a:lnTo>
                  <a:cubicBezTo>
                    <a:pt x="940" y="860"/>
                    <a:pt x="847" y="946"/>
                    <a:pt x="693" y="946"/>
                  </a:cubicBezTo>
                  <a:lnTo>
                    <a:pt x="424" y="946"/>
                  </a:lnTo>
                  <a:lnTo>
                    <a:pt x="424" y="372"/>
                  </a:lnTo>
                  <a:close/>
                  <a:moveTo>
                    <a:pt x="158" y="1"/>
                  </a:moveTo>
                  <a:cubicBezTo>
                    <a:pt x="62" y="1"/>
                    <a:pt x="1" y="63"/>
                    <a:pt x="1" y="130"/>
                  </a:cubicBezTo>
                  <a:lnTo>
                    <a:pt x="1" y="1861"/>
                  </a:lnTo>
                  <a:cubicBezTo>
                    <a:pt x="1" y="1948"/>
                    <a:pt x="106" y="1994"/>
                    <a:pt x="211" y="1994"/>
                  </a:cubicBezTo>
                  <a:cubicBezTo>
                    <a:pt x="319" y="1994"/>
                    <a:pt x="424" y="1948"/>
                    <a:pt x="424" y="1861"/>
                  </a:cubicBezTo>
                  <a:lnTo>
                    <a:pt x="424" y="1274"/>
                  </a:lnTo>
                  <a:lnTo>
                    <a:pt x="693" y="1274"/>
                  </a:lnTo>
                  <a:cubicBezTo>
                    <a:pt x="1070" y="1274"/>
                    <a:pt x="1364" y="1098"/>
                    <a:pt x="1364" y="640"/>
                  </a:cubicBezTo>
                  <a:lnTo>
                    <a:pt x="1364" y="628"/>
                  </a:lnTo>
                  <a:cubicBezTo>
                    <a:pt x="1364" y="171"/>
                    <a:pt x="1079" y="1"/>
                    <a:pt x="72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91" name="Google Shape;19891;p69"/>
            <p:cNvSpPr/>
            <p:nvPr/>
          </p:nvSpPr>
          <p:spPr>
            <a:xfrm>
              <a:off x="2771438" y="2220425"/>
              <a:ext cx="35800" cy="49875"/>
            </a:xfrm>
            <a:custGeom>
              <a:avLst/>
              <a:gdLst/>
              <a:ahLst/>
              <a:cxnLst/>
              <a:rect l="l" t="t" r="r" b="b"/>
              <a:pathLst>
                <a:path w="1432" h="1995" extrusionOk="0">
                  <a:moveTo>
                    <a:pt x="127" y="1"/>
                  </a:moveTo>
                  <a:cubicBezTo>
                    <a:pt x="38" y="1"/>
                    <a:pt x="1" y="100"/>
                    <a:pt x="1" y="189"/>
                  </a:cubicBezTo>
                  <a:cubicBezTo>
                    <a:pt x="1" y="294"/>
                    <a:pt x="47" y="384"/>
                    <a:pt x="127" y="384"/>
                  </a:cubicBezTo>
                  <a:lnTo>
                    <a:pt x="505" y="384"/>
                  </a:lnTo>
                  <a:lnTo>
                    <a:pt x="505" y="1861"/>
                  </a:lnTo>
                  <a:cubicBezTo>
                    <a:pt x="505" y="1951"/>
                    <a:pt x="610" y="1994"/>
                    <a:pt x="718" y="1994"/>
                  </a:cubicBezTo>
                  <a:cubicBezTo>
                    <a:pt x="823" y="1994"/>
                    <a:pt x="928" y="1951"/>
                    <a:pt x="928" y="1861"/>
                  </a:cubicBezTo>
                  <a:lnTo>
                    <a:pt x="928" y="384"/>
                  </a:lnTo>
                  <a:lnTo>
                    <a:pt x="1305" y="384"/>
                  </a:lnTo>
                  <a:cubicBezTo>
                    <a:pt x="1385" y="384"/>
                    <a:pt x="1432" y="294"/>
                    <a:pt x="1432" y="189"/>
                  </a:cubicBezTo>
                  <a:cubicBezTo>
                    <a:pt x="1432" y="100"/>
                    <a:pt x="1395" y="1"/>
                    <a:pt x="13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92" name="Google Shape;19892;p69"/>
            <p:cNvSpPr/>
            <p:nvPr/>
          </p:nvSpPr>
          <p:spPr>
            <a:xfrm>
              <a:off x="2812638" y="2220425"/>
              <a:ext cx="39650" cy="49950"/>
            </a:xfrm>
            <a:custGeom>
              <a:avLst/>
              <a:gdLst/>
              <a:ahLst/>
              <a:cxnLst/>
              <a:rect l="l" t="t" r="r" b="b"/>
              <a:pathLst>
                <a:path w="1586" h="1998" extrusionOk="0">
                  <a:moveTo>
                    <a:pt x="1290" y="0"/>
                  </a:moveTo>
                  <a:cubicBezTo>
                    <a:pt x="1238" y="0"/>
                    <a:pt x="1192" y="31"/>
                    <a:pt x="1174" y="78"/>
                  </a:cubicBezTo>
                  <a:lnTo>
                    <a:pt x="794" y="783"/>
                  </a:lnTo>
                  <a:lnTo>
                    <a:pt x="414" y="81"/>
                  </a:lnTo>
                  <a:cubicBezTo>
                    <a:pt x="383" y="32"/>
                    <a:pt x="359" y="4"/>
                    <a:pt x="291" y="4"/>
                  </a:cubicBezTo>
                  <a:cubicBezTo>
                    <a:pt x="176" y="4"/>
                    <a:pt x="3" y="78"/>
                    <a:pt x="3" y="180"/>
                  </a:cubicBezTo>
                  <a:cubicBezTo>
                    <a:pt x="0" y="189"/>
                    <a:pt x="3" y="198"/>
                    <a:pt x="6" y="211"/>
                  </a:cubicBezTo>
                  <a:lnTo>
                    <a:pt x="572" y="1144"/>
                  </a:lnTo>
                  <a:cubicBezTo>
                    <a:pt x="578" y="1157"/>
                    <a:pt x="581" y="1169"/>
                    <a:pt x="581" y="1181"/>
                  </a:cubicBezTo>
                  <a:lnTo>
                    <a:pt x="581" y="1867"/>
                  </a:lnTo>
                  <a:cubicBezTo>
                    <a:pt x="581" y="1954"/>
                    <a:pt x="689" y="1997"/>
                    <a:pt x="794" y="1997"/>
                  </a:cubicBezTo>
                  <a:cubicBezTo>
                    <a:pt x="899" y="1997"/>
                    <a:pt x="1008" y="1954"/>
                    <a:pt x="1008" y="1867"/>
                  </a:cubicBezTo>
                  <a:lnTo>
                    <a:pt x="1008" y="1181"/>
                  </a:lnTo>
                  <a:cubicBezTo>
                    <a:pt x="1008" y="1169"/>
                    <a:pt x="1011" y="1157"/>
                    <a:pt x="1017" y="1144"/>
                  </a:cubicBezTo>
                  <a:lnTo>
                    <a:pt x="1579" y="211"/>
                  </a:lnTo>
                  <a:cubicBezTo>
                    <a:pt x="1582" y="198"/>
                    <a:pt x="1586" y="189"/>
                    <a:pt x="1586" y="180"/>
                  </a:cubicBezTo>
                  <a:cubicBezTo>
                    <a:pt x="1586" y="75"/>
                    <a:pt x="1412" y="1"/>
                    <a:pt x="1298" y="1"/>
                  </a:cubicBezTo>
                  <a:cubicBezTo>
                    <a:pt x="1296" y="1"/>
                    <a:pt x="1293" y="0"/>
                    <a:pt x="129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93" name="Google Shape;19893;p69"/>
            <p:cNvSpPr/>
            <p:nvPr/>
          </p:nvSpPr>
          <p:spPr>
            <a:xfrm>
              <a:off x="2596288" y="2220425"/>
              <a:ext cx="34550" cy="50175"/>
            </a:xfrm>
            <a:custGeom>
              <a:avLst/>
              <a:gdLst/>
              <a:ahLst/>
              <a:cxnLst/>
              <a:rect l="l" t="t" r="r" b="b"/>
              <a:pathLst>
                <a:path w="1382" h="2007" extrusionOk="0">
                  <a:moveTo>
                    <a:pt x="696" y="372"/>
                  </a:moveTo>
                  <a:cubicBezTo>
                    <a:pt x="850" y="372"/>
                    <a:pt x="943" y="433"/>
                    <a:pt x="943" y="625"/>
                  </a:cubicBezTo>
                  <a:cubicBezTo>
                    <a:pt x="943" y="817"/>
                    <a:pt x="850" y="878"/>
                    <a:pt x="696" y="878"/>
                  </a:cubicBezTo>
                  <a:lnTo>
                    <a:pt x="427" y="878"/>
                  </a:lnTo>
                  <a:lnTo>
                    <a:pt x="427" y="372"/>
                  </a:lnTo>
                  <a:close/>
                  <a:moveTo>
                    <a:pt x="128" y="1"/>
                  </a:moveTo>
                  <a:cubicBezTo>
                    <a:pt x="56" y="1"/>
                    <a:pt x="0" y="58"/>
                    <a:pt x="3" y="130"/>
                  </a:cubicBezTo>
                  <a:lnTo>
                    <a:pt x="3" y="1861"/>
                  </a:lnTo>
                  <a:cubicBezTo>
                    <a:pt x="3" y="1948"/>
                    <a:pt x="109" y="1994"/>
                    <a:pt x="214" y="1994"/>
                  </a:cubicBezTo>
                  <a:cubicBezTo>
                    <a:pt x="322" y="1994"/>
                    <a:pt x="427" y="1948"/>
                    <a:pt x="427" y="1861"/>
                  </a:cubicBezTo>
                  <a:lnTo>
                    <a:pt x="427" y="1206"/>
                  </a:lnTo>
                  <a:lnTo>
                    <a:pt x="606" y="1206"/>
                  </a:lnTo>
                  <a:lnTo>
                    <a:pt x="980" y="1929"/>
                  </a:lnTo>
                  <a:cubicBezTo>
                    <a:pt x="1004" y="1976"/>
                    <a:pt x="1055" y="2007"/>
                    <a:pt x="1108" y="2007"/>
                  </a:cubicBezTo>
                  <a:cubicBezTo>
                    <a:pt x="1111" y="2007"/>
                    <a:pt x="1114" y="2007"/>
                    <a:pt x="1116" y="2006"/>
                  </a:cubicBezTo>
                  <a:cubicBezTo>
                    <a:pt x="1243" y="2006"/>
                    <a:pt x="1382" y="1892"/>
                    <a:pt x="1382" y="1787"/>
                  </a:cubicBezTo>
                  <a:cubicBezTo>
                    <a:pt x="1382" y="1769"/>
                    <a:pt x="1379" y="1753"/>
                    <a:pt x="1370" y="1738"/>
                  </a:cubicBezTo>
                  <a:lnTo>
                    <a:pt x="1039" y="1138"/>
                  </a:lnTo>
                  <a:cubicBezTo>
                    <a:pt x="1227" y="1064"/>
                    <a:pt x="1366" y="891"/>
                    <a:pt x="1366" y="585"/>
                  </a:cubicBezTo>
                  <a:cubicBezTo>
                    <a:pt x="1366" y="140"/>
                    <a:pt x="1070" y="1"/>
                    <a:pt x="696" y="1"/>
                  </a:cubicBezTo>
                  <a:lnTo>
                    <a:pt x="133" y="1"/>
                  </a:lnTo>
                  <a:cubicBezTo>
                    <a:pt x="131" y="1"/>
                    <a:pt x="130" y="1"/>
                    <a:pt x="12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94" name="Google Shape;19894;p69"/>
            <p:cNvSpPr/>
            <p:nvPr/>
          </p:nvSpPr>
          <p:spPr>
            <a:xfrm>
              <a:off x="2640713" y="2220425"/>
              <a:ext cx="10600" cy="49875"/>
            </a:xfrm>
            <a:custGeom>
              <a:avLst/>
              <a:gdLst/>
              <a:ahLst/>
              <a:cxnLst/>
              <a:rect l="l" t="t" r="r" b="b"/>
              <a:pathLst>
                <a:path w="424" h="1995" extrusionOk="0">
                  <a:moveTo>
                    <a:pt x="214" y="1"/>
                  </a:moveTo>
                  <a:cubicBezTo>
                    <a:pt x="106" y="1"/>
                    <a:pt x="0" y="41"/>
                    <a:pt x="0" y="130"/>
                  </a:cubicBezTo>
                  <a:lnTo>
                    <a:pt x="0" y="1861"/>
                  </a:lnTo>
                  <a:cubicBezTo>
                    <a:pt x="0" y="1948"/>
                    <a:pt x="106" y="1994"/>
                    <a:pt x="214" y="1994"/>
                  </a:cubicBezTo>
                  <a:cubicBezTo>
                    <a:pt x="319" y="1994"/>
                    <a:pt x="424" y="1948"/>
                    <a:pt x="424" y="1861"/>
                  </a:cubicBezTo>
                  <a:lnTo>
                    <a:pt x="424" y="130"/>
                  </a:lnTo>
                  <a:cubicBezTo>
                    <a:pt x="424" y="41"/>
                    <a:pt x="319" y="1"/>
                    <a:pt x="21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95" name="Google Shape;19895;p69"/>
            <p:cNvSpPr/>
            <p:nvPr/>
          </p:nvSpPr>
          <p:spPr>
            <a:xfrm>
              <a:off x="2707538" y="2220425"/>
              <a:ext cx="34650" cy="50175"/>
            </a:xfrm>
            <a:custGeom>
              <a:avLst/>
              <a:gdLst/>
              <a:ahLst/>
              <a:cxnLst/>
              <a:rect l="l" t="t" r="r" b="b"/>
              <a:pathLst>
                <a:path w="1386" h="2007" extrusionOk="0">
                  <a:moveTo>
                    <a:pt x="696" y="372"/>
                  </a:moveTo>
                  <a:cubicBezTo>
                    <a:pt x="851" y="372"/>
                    <a:pt x="943" y="433"/>
                    <a:pt x="943" y="625"/>
                  </a:cubicBezTo>
                  <a:cubicBezTo>
                    <a:pt x="943" y="817"/>
                    <a:pt x="851" y="878"/>
                    <a:pt x="696" y="878"/>
                  </a:cubicBezTo>
                  <a:lnTo>
                    <a:pt x="427" y="878"/>
                  </a:lnTo>
                  <a:lnTo>
                    <a:pt x="427" y="372"/>
                  </a:lnTo>
                  <a:close/>
                  <a:moveTo>
                    <a:pt x="134" y="1"/>
                  </a:moveTo>
                  <a:cubicBezTo>
                    <a:pt x="63" y="1"/>
                    <a:pt x="1" y="56"/>
                    <a:pt x="4" y="130"/>
                  </a:cubicBezTo>
                  <a:lnTo>
                    <a:pt x="4" y="1861"/>
                  </a:lnTo>
                  <a:cubicBezTo>
                    <a:pt x="4" y="1948"/>
                    <a:pt x="109" y="1994"/>
                    <a:pt x="214" y="1994"/>
                  </a:cubicBezTo>
                  <a:cubicBezTo>
                    <a:pt x="322" y="1994"/>
                    <a:pt x="427" y="1948"/>
                    <a:pt x="427" y="1861"/>
                  </a:cubicBezTo>
                  <a:lnTo>
                    <a:pt x="427" y="1206"/>
                  </a:lnTo>
                  <a:lnTo>
                    <a:pt x="607" y="1206"/>
                  </a:lnTo>
                  <a:lnTo>
                    <a:pt x="981" y="1929"/>
                  </a:lnTo>
                  <a:cubicBezTo>
                    <a:pt x="1007" y="1976"/>
                    <a:pt x="1056" y="2007"/>
                    <a:pt x="1109" y="2007"/>
                  </a:cubicBezTo>
                  <a:cubicBezTo>
                    <a:pt x="1111" y="2007"/>
                    <a:pt x="1114" y="2007"/>
                    <a:pt x="1117" y="2006"/>
                  </a:cubicBezTo>
                  <a:cubicBezTo>
                    <a:pt x="1243" y="2006"/>
                    <a:pt x="1385" y="1892"/>
                    <a:pt x="1385" y="1787"/>
                  </a:cubicBezTo>
                  <a:cubicBezTo>
                    <a:pt x="1385" y="1769"/>
                    <a:pt x="1379" y="1753"/>
                    <a:pt x="1370" y="1738"/>
                  </a:cubicBezTo>
                  <a:lnTo>
                    <a:pt x="1039" y="1138"/>
                  </a:lnTo>
                  <a:cubicBezTo>
                    <a:pt x="1228" y="1064"/>
                    <a:pt x="1367" y="891"/>
                    <a:pt x="1367" y="585"/>
                  </a:cubicBezTo>
                  <a:cubicBezTo>
                    <a:pt x="1367" y="140"/>
                    <a:pt x="1070" y="1"/>
                    <a:pt x="6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96" name="Google Shape;19896;p69"/>
            <p:cNvSpPr/>
            <p:nvPr/>
          </p:nvSpPr>
          <p:spPr>
            <a:xfrm>
              <a:off x="2751963" y="2220425"/>
              <a:ext cx="10700" cy="49875"/>
            </a:xfrm>
            <a:custGeom>
              <a:avLst/>
              <a:gdLst/>
              <a:ahLst/>
              <a:cxnLst/>
              <a:rect l="l" t="t" r="r" b="b"/>
              <a:pathLst>
                <a:path w="428" h="1995" extrusionOk="0">
                  <a:moveTo>
                    <a:pt x="214" y="1"/>
                  </a:moveTo>
                  <a:cubicBezTo>
                    <a:pt x="106" y="1"/>
                    <a:pt x="1" y="41"/>
                    <a:pt x="1" y="130"/>
                  </a:cubicBezTo>
                  <a:lnTo>
                    <a:pt x="1" y="1861"/>
                  </a:lnTo>
                  <a:cubicBezTo>
                    <a:pt x="1" y="1948"/>
                    <a:pt x="106" y="1994"/>
                    <a:pt x="214" y="1994"/>
                  </a:cubicBezTo>
                  <a:cubicBezTo>
                    <a:pt x="319" y="1994"/>
                    <a:pt x="427" y="1948"/>
                    <a:pt x="427" y="1861"/>
                  </a:cubicBezTo>
                  <a:lnTo>
                    <a:pt x="427" y="130"/>
                  </a:lnTo>
                  <a:cubicBezTo>
                    <a:pt x="427" y="41"/>
                    <a:pt x="319" y="1"/>
                    <a:pt x="21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97" name="Google Shape;19897;p69"/>
            <p:cNvSpPr/>
            <p:nvPr/>
          </p:nvSpPr>
          <p:spPr>
            <a:xfrm>
              <a:off x="2662738" y="2220425"/>
              <a:ext cx="33475" cy="50250"/>
            </a:xfrm>
            <a:custGeom>
              <a:avLst/>
              <a:gdLst/>
              <a:ahLst/>
              <a:cxnLst/>
              <a:rect l="l" t="t" r="r" b="b"/>
              <a:pathLst>
                <a:path w="1339" h="2010" extrusionOk="0">
                  <a:moveTo>
                    <a:pt x="668" y="375"/>
                  </a:moveTo>
                  <a:cubicBezTo>
                    <a:pt x="822" y="375"/>
                    <a:pt x="912" y="458"/>
                    <a:pt x="912" y="644"/>
                  </a:cubicBezTo>
                  <a:lnTo>
                    <a:pt x="912" y="1367"/>
                  </a:lnTo>
                  <a:cubicBezTo>
                    <a:pt x="912" y="1555"/>
                    <a:pt x="819" y="1636"/>
                    <a:pt x="668" y="1636"/>
                  </a:cubicBezTo>
                  <a:cubicBezTo>
                    <a:pt x="516" y="1636"/>
                    <a:pt x="427" y="1552"/>
                    <a:pt x="427" y="1367"/>
                  </a:cubicBezTo>
                  <a:lnTo>
                    <a:pt x="427" y="644"/>
                  </a:lnTo>
                  <a:cubicBezTo>
                    <a:pt x="427" y="458"/>
                    <a:pt x="516" y="375"/>
                    <a:pt x="668" y="375"/>
                  </a:cubicBezTo>
                  <a:close/>
                  <a:moveTo>
                    <a:pt x="668" y="1"/>
                  </a:moveTo>
                  <a:cubicBezTo>
                    <a:pt x="294" y="1"/>
                    <a:pt x="0" y="177"/>
                    <a:pt x="0" y="644"/>
                  </a:cubicBezTo>
                  <a:lnTo>
                    <a:pt x="0" y="1367"/>
                  </a:lnTo>
                  <a:cubicBezTo>
                    <a:pt x="0" y="1833"/>
                    <a:pt x="294" y="2010"/>
                    <a:pt x="668" y="2010"/>
                  </a:cubicBezTo>
                  <a:cubicBezTo>
                    <a:pt x="1045" y="2010"/>
                    <a:pt x="1339" y="1833"/>
                    <a:pt x="1339" y="1367"/>
                  </a:cubicBezTo>
                  <a:lnTo>
                    <a:pt x="1339" y="644"/>
                  </a:lnTo>
                  <a:cubicBezTo>
                    <a:pt x="1339" y="177"/>
                    <a:pt x="1045" y="1"/>
                    <a:pt x="668"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98" name="Google Shape;19898;p69"/>
            <p:cNvSpPr/>
            <p:nvPr/>
          </p:nvSpPr>
          <p:spPr>
            <a:xfrm>
              <a:off x="2524363" y="2082350"/>
              <a:ext cx="355275" cy="326250"/>
            </a:xfrm>
            <a:custGeom>
              <a:avLst/>
              <a:gdLst/>
              <a:ahLst/>
              <a:cxnLst/>
              <a:rect l="l" t="t" r="r" b="b"/>
              <a:pathLst>
                <a:path w="14211" h="13050" extrusionOk="0">
                  <a:moveTo>
                    <a:pt x="7105" y="2778"/>
                  </a:moveTo>
                  <a:cubicBezTo>
                    <a:pt x="8068" y="2778"/>
                    <a:pt x="9031" y="3147"/>
                    <a:pt x="9763" y="3886"/>
                  </a:cubicBezTo>
                  <a:lnTo>
                    <a:pt x="4447" y="3886"/>
                  </a:lnTo>
                  <a:cubicBezTo>
                    <a:pt x="5180" y="3147"/>
                    <a:pt x="6143" y="2778"/>
                    <a:pt x="7105" y="2778"/>
                  </a:cubicBezTo>
                  <a:close/>
                  <a:moveTo>
                    <a:pt x="7122" y="557"/>
                  </a:moveTo>
                  <a:cubicBezTo>
                    <a:pt x="9390" y="557"/>
                    <a:pt x="11459" y="1848"/>
                    <a:pt x="12458" y="3886"/>
                  </a:cubicBezTo>
                  <a:lnTo>
                    <a:pt x="10502" y="3886"/>
                  </a:lnTo>
                  <a:cubicBezTo>
                    <a:pt x="9641" y="2776"/>
                    <a:pt x="8373" y="2221"/>
                    <a:pt x="7105" y="2221"/>
                  </a:cubicBezTo>
                  <a:cubicBezTo>
                    <a:pt x="5837" y="2221"/>
                    <a:pt x="4569" y="2776"/>
                    <a:pt x="3709" y="3886"/>
                  </a:cubicBezTo>
                  <a:lnTo>
                    <a:pt x="3029" y="3886"/>
                  </a:lnTo>
                  <a:cubicBezTo>
                    <a:pt x="3945" y="2469"/>
                    <a:pt x="5498" y="1666"/>
                    <a:pt x="7108" y="1666"/>
                  </a:cubicBezTo>
                  <a:cubicBezTo>
                    <a:pt x="7685" y="1666"/>
                    <a:pt x="8270" y="1769"/>
                    <a:pt x="8836" y="1985"/>
                  </a:cubicBezTo>
                  <a:cubicBezTo>
                    <a:pt x="8870" y="1998"/>
                    <a:pt x="8904" y="2004"/>
                    <a:pt x="8937" y="2004"/>
                  </a:cubicBezTo>
                  <a:cubicBezTo>
                    <a:pt x="9050" y="2004"/>
                    <a:pt x="9154" y="1936"/>
                    <a:pt x="9195" y="1824"/>
                  </a:cubicBezTo>
                  <a:cubicBezTo>
                    <a:pt x="9250" y="1682"/>
                    <a:pt x="9179" y="1521"/>
                    <a:pt x="9034" y="1469"/>
                  </a:cubicBezTo>
                  <a:cubicBezTo>
                    <a:pt x="8402" y="1227"/>
                    <a:pt x="7749" y="1111"/>
                    <a:pt x="7105" y="1111"/>
                  </a:cubicBezTo>
                  <a:cubicBezTo>
                    <a:pt x="5193" y="1111"/>
                    <a:pt x="3360" y="2131"/>
                    <a:pt x="2380" y="3886"/>
                  </a:cubicBezTo>
                  <a:lnTo>
                    <a:pt x="1752" y="3886"/>
                  </a:lnTo>
                  <a:cubicBezTo>
                    <a:pt x="2751" y="1848"/>
                    <a:pt x="4821" y="557"/>
                    <a:pt x="7089" y="557"/>
                  </a:cubicBezTo>
                  <a:cubicBezTo>
                    <a:pt x="7094" y="557"/>
                    <a:pt x="7100" y="557"/>
                    <a:pt x="7105" y="557"/>
                  </a:cubicBezTo>
                  <a:cubicBezTo>
                    <a:pt x="7111" y="557"/>
                    <a:pt x="7116" y="557"/>
                    <a:pt x="7122" y="557"/>
                  </a:cubicBezTo>
                  <a:close/>
                  <a:moveTo>
                    <a:pt x="13515" y="4439"/>
                  </a:moveTo>
                  <a:cubicBezTo>
                    <a:pt x="13592" y="4442"/>
                    <a:pt x="13654" y="4504"/>
                    <a:pt x="13657" y="4581"/>
                  </a:cubicBezTo>
                  <a:lnTo>
                    <a:pt x="13657" y="8469"/>
                  </a:lnTo>
                  <a:cubicBezTo>
                    <a:pt x="13654" y="8546"/>
                    <a:pt x="13592" y="8611"/>
                    <a:pt x="13515" y="8611"/>
                  </a:cubicBezTo>
                  <a:lnTo>
                    <a:pt x="699" y="8611"/>
                  </a:lnTo>
                  <a:cubicBezTo>
                    <a:pt x="618" y="8611"/>
                    <a:pt x="556" y="8546"/>
                    <a:pt x="553" y="8469"/>
                  </a:cubicBezTo>
                  <a:lnTo>
                    <a:pt x="553" y="4581"/>
                  </a:lnTo>
                  <a:cubicBezTo>
                    <a:pt x="556" y="4504"/>
                    <a:pt x="618" y="4442"/>
                    <a:pt x="699" y="4439"/>
                  </a:cubicBezTo>
                  <a:close/>
                  <a:moveTo>
                    <a:pt x="9763" y="9167"/>
                  </a:moveTo>
                  <a:cubicBezTo>
                    <a:pt x="9031" y="9905"/>
                    <a:pt x="8068" y="10273"/>
                    <a:pt x="7105" y="10273"/>
                  </a:cubicBezTo>
                  <a:cubicBezTo>
                    <a:pt x="6143" y="10273"/>
                    <a:pt x="5180" y="9905"/>
                    <a:pt x="4447" y="9167"/>
                  </a:cubicBezTo>
                  <a:close/>
                  <a:moveTo>
                    <a:pt x="12461" y="9167"/>
                  </a:moveTo>
                  <a:cubicBezTo>
                    <a:pt x="11458" y="11205"/>
                    <a:pt x="9385" y="12496"/>
                    <a:pt x="7113" y="12496"/>
                  </a:cubicBezTo>
                  <a:cubicBezTo>
                    <a:pt x="7111" y="12496"/>
                    <a:pt x="7108" y="12496"/>
                    <a:pt x="7105" y="12496"/>
                  </a:cubicBezTo>
                  <a:cubicBezTo>
                    <a:pt x="7103" y="12496"/>
                    <a:pt x="7100" y="12496"/>
                    <a:pt x="7097" y="12496"/>
                  </a:cubicBezTo>
                  <a:cubicBezTo>
                    <a:pt x="4826" y="12496"/>
                    <a:pt x="2753" y="11205"/>
                    <a:pt x="1752" y="9167"/>
                  </a:cubicBezTo>
                  <a:lnTo>
                    <a:pt x="3709" y="9167"/>
                  </a:lnTo>
                  <a:cubicBezTo>
                    <a:pt x="4525" y="10215"/>
                    <a:pt x="5776" y="10827"/>
                    <a:pt x="7105" y="10827"/>
                  </a:cubicBezTo>
                  <a:cubicBezTo>
                    <a:pt x="8434" y="10827"/>
                    <a:pt x="9689" y="10215"/>
                    <a:pt x="10502" y="9167"/>
                  </a:cubicBezTo>
                  <a:lnTo>
                    <a:pt x="11185" y="9167"/>
                  </a:lnTo>
                  <a:cubicBezTo>
                    <a:pt x="10266" y="10582"/>
                    <a:pt x="8713" y="11384"/>
                    <a:pt x="7104" y="11384"/>
                  </a:cubicBezTo>
                  <a:cubicBezTo>
                    <a:pt x="6526" y="11384"/>
                    <a:pt x="5940" y="11281"/>
                    <a:pt x="5375" y="11065"/>
                  </a:cubicBezTo>
                  <a:cubicBezTo>
                    <a:pt x="5344" y="11054"/>
                    <a:pt x="5313" y="11049"/>
                    <a:pt x="5282" y="11049"/>
                  </a:cubicBezTo>
                  <a:cubicBezTo>
                    <a:pt x="5171" y="11049"/>
                    <a:pt x="5066" y="11117"/>
                    <a:pt x="5022" y="11229"/>
                  </a:cubicBezTo>
                  <a:cubicBezTo>
                    <a:pt x="4970" y="11368"/>
                    <a:pt x="5038" y="11526"/>
                    <a:pt x="5177" y="11584"/>
                  </a:cubicBezTo>
                  <a:cubicBezTo>
                    <a:pt x="5809" y="11826"/>
                    <a:pt x="6461" y="11941"/>
                    <a:pt x="7104" y="11941"/>
                  </a:cubicBezTo>
                  <a:cubicBezTo>
                    <a:pt x="9017" y="11941"/>
                    <a:pt x="10850" y="10923"/>
                    <a:pt x="11831" y="9167"/>
                  </a:cubicBezTo>
                  <a:close/>
                  <a:moveTo>
                    <a:pt x="7105" y="1"/>
                  </a:moveTo>
                  <a:cubicBezTo>
                    <a:pt x="4525" y="1"/>
                    <a:pt x="2185" y="1524"/>
                    <a:pt x="1140" y="3886"/>
                  </a:cubicBezTo>
                  <a:lnTo>
                    <a:pt x="699" y="3886"/>
                  </a:lnTo>
                  <a:cubicBezTo>
                    <a:pt x="312" y="3886"/>
                    <a:pt x="0" y="4195"/>
                    <a:pt x="0" y="4581"/>
                  </a:cubicBezTo>
                  <a:lnTo>
                    <a:pt x="0" y="8469"/>
                  </a:lnTo>
                  <a:cubicBezTo>
                    <a:pt x="0" y="8855"/>
                    <a:pt x="312" y="9164"/>
                    <a:pt x="699" y="9167"/>
                  </a:cubicBezTo>
                  <a:lnTo>
                    <a:pt x="1140" y="9167"/>
                  </a:lnTo>
                  <a:cubicBezTo>
                    <a:pt x="2185" y="11529"/>
                    <a:pt x="4525" y="13049"/>
                    <a:pt x="7105" y="13049"/>
                  </a:cubicBezTo>
                  <a:cubicBezTo>
                    <a:pt x="9686" y="13049"/>
                    <a:pt x="12026" y="11529"/>
                    <a:pt x="13073" y="9167"/>
                  </a:cubicBezTo>
                  <a:lnTo>
                    <a:pt x="13515" y="9167"/>
                  </a:lnTo>
                  <a:cubicBezTo>
                    <a:pt x="13898" y="9164"/>
                    <a:pt x="14211" y="8852"/>
                    <a:pt x="14211" y="8469"/>
                  </a:cubicBezTo>
                  <a:lnTo>
                    <a:pt x="14211" y="4581"/>
                  </a:lnTo>
                  <a:cubicBezTo>
                    <a:pt x="14211" y="4198"/>
                    <a:pt x="13898" y="3886"/>
                    <a:pt x="13515" y="3886"/>
                  </a:cubicBezTo>
                  <a:lnTo>
                    <a:pt x="13073" y="3886"/>
                  </a:lnTo>
                  <a:cubicBezTo>
                    <a:pt x="12026" y="1524"/>
                    <a:pt x="9689" y="1"/>
                    <a:pt x="710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899" name="Google Shape;19899;p69"/>
            <p:cNvSpPr/>
            <p:nvPr/>
          </p:nvSpPr>
          <p:spPr>
            <a:xfrm>
              <a:off x="2758088" y="2127275"/>
              <a:ext cx="15775" cy="13825"/>
            </a:xfrm>
            <a:custGeom>
              <a:avLst/>
              <a:gdLst/>
              <a:ahLst/>
              <a:cxnLst/>
              <a:rect l="l" t="t" r="r" b="b"/>
              <a:pathLst>
                <a:path w="631" h="553" extrusionOk="0">
                  <a:moveTo>
                    <a:pt x="316" y="0"/>
                  </a:moveTo>
                  <a:cubicBezTo>
                    <a:pt x="221" y="0"/>
                    <a:pt x="129" y="50"/>
                    <a:pt x="77" y="139"/>
                  </a:cubicBezTo>
                  <a:cubicBezTo>
                    <a:pt x="0" y="268"/>
                    <a:pt x="43" y="438"/>
                    <a:pt x="176" y="516"/>
                  </a:cubicBezTo>
                  <a:lnTo>
                    <a:pt x="189" y="522"/>
                  </a:lnTo>
                  <a:cubicBezTo>
                    <a:pt x="229" y="542"/>
                    <a:pt x="272" y="552"/>
                    <a:pt x="315" y="552"/>
                  </a:cubicBezTo>
                  <a:cubicBezTo>
                    <a:pt x="413" y="552"/>
                    <a:pt x="508" y="501"/>
                    <a:pt x="559" y="411"/>
                  </a:cubicBezTo>
                  <a:cubicBezTo>
                    <a:pt x="631" y="281"/>
                    <a:pt x="587" y="117"/>
                    <a:pt x="461" y="40"/>
                  </a:cubicBezTo>
                  <a:lnTo>
                    <a:pt x="457" y="40"/>
                  </a:lnTo>
                  <a:cubicBezTo>
                    <a:pt x="413" y="13"/>
                    <a:pt x="364" y="0"/>
                    <a:pt x="31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00" name="Google Shape;19900;p69"/>
            <p:cNvSpPr/>
            <p:nvPr/>
          </p:nvSpPr>
          <p:spPr>
            <a:xfrm>
              <a:off x="2629663" y="2349625"/>
              <a:ext cx="16475" cy="14225"/>
            </a:xfrm>
            <a:custGeom>
              <a:avLst/>
              <a:gdLst/>
              <a:ahLst/>
              <a:cxnLst/>
              <a:rect l="l" t="t" r="r" b="b"/>
              <a:pathLst>
                <a:path w="659" h="569" extrusionOk="0">
                  <a:moveTo>
                    <a:pt x="319" y="0"/>
                  </a:moveTo>
                  <a:cubicBezTo>
                    <a:pt x="223" y="0"/>
                    <a:pt x="129" y="49"/>
                    <a:pt x="78" y="139"/>
                  </a:cubicBezTo>
                  <a:cubicBezTo>
                    <a:pt x="1" y="275"/>
                    <a:pt x="50" y="451"/>
                    <a:pt x="189" y="522"/>
                  </a:cubicBezTo>
                  <a:lnTo>
                    <a:pt x="195" y="529"/>
                  </a:lnTo>
                  <a:cubicBezTo>
                    <a:pt x="240" y="556"/>
                    <a:pt x="290" y="569"/>
                    <a:pt x="340" y="569"/>
                  </a:cubicBezTo>
                  <a:cubicBezTo>
                    <a:pt x="436" y="569"/>
                    <a:pt x="530" y="520"/>
                    <a:pt x="582" y="430"/>
                  </a:cubicBezTo>
                  <a:cubicBezTo>
                    <a:pt x="659" y="294"/>
                    <a:pt x="609" y="118"/>
                    <a:pt x="470" y="46"/>
                  </a:cubicBezTo>
                  <a:lnTo>
                    <a:pt x="464" y="40"/>
                  </a:lnTo>
                  <a:cubicBezTo>
                    <a:pt x="419" y="13"/>
                    <a:pt x="369" y="0"/>
                    <a:pt x="3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901" name="Google Shape;19901;p69"/>
          <p:cNvGrpSpPr/>
          <p:nvPr/>
        </p:nvGrpSpPr>
        <p:grpSpPr>
          <a:xfrm>
            <a:off x="1807113" y="2068075"/>
            <a:ext cx="249975" cy="355125"/>
            <a:chOff x="1807113" y="2068075"/>
            <a:chExt cx="249975" cy="355125"/>
          </a:xfrm>
        </p:grpSpPr>
        <p:sp>
          <p:nvSpPr>
            <p:cNvPr id="19902" name="Google Shape;19902;p69"/>
            <p:cNvSpPr/>
            <p:nvPr/>
          </p:nvSpPr>
          <p:spPr>
            <a:xfrm>
              <a:off x="1850763" y="2258750"/>
              <a:ext cx="50775" cy="59675"/>
            </a:xfrm>
            <a:custGeom>
              <a:avLst/>
              <a:gdLst/>
              <a:ahLst/>
              <a:cxnLst/>
              <a:rect l="l" t="t" r="r" b="b"/>
              <a:pathLst>
                <a:path w="2031" h="2387" extrusionOk="0">
                  <a:moveTo>
                    <a:pt x="306" y="0"/>
                  </a:moveTo>
                  <a:cubicBezTo>
                    <a:pt x="281" y="0"/>
                    <a:pt x="257" y="3"/>
                    <a:pt x="232" y="10"/>
                  </a:cubicBezTo>
                  <a:cubicBezTo>
                    <a:pt x="87" y="50"/>
                    <a:pt x="0" y="205"/>
                    <a:pt x="40" y="353"/>
                  </a:cubicBezTo>
                  <a:cubicBezTo>
                    <a:pt x="269" y="1197"/>
                    <a:pt x="825" y="1917"/>
                    <a:pt x="1586" y="2356"/>
                  </a:cubicBezTo>
                  <a:cubicBezTo>
                    <a:pt x="1627" y="2377"/>
                    <a:pt x="1671" y="2387"/>
                    <a:pt x="1715" y="2387"/>
                  </a:cubicBezTo>
                  <a:cubicBezTo>
                    <a:pt x="1812" y="2387"/>
                    <a:pt x="1905" y="2337"/>
                    <a:pt x="1957" y="2247"/>
                  </a:cubicBezTo>
                  <a:cubicBezTo>
                    <a:pt x="2031" y="2118"/>
                    <a:pt x="1991" y="1954"/>
                    <a:pt x="1864" y="1874"/>
                  </a:cubicBezTo>
                  <a:cubicBezTo>
                    <a:pt x="1230" y="1509"/>
                    <a:pt x="767" y="909"/>
                    <a:pt x="575" y="205"/>
                  </a:cubicBezTo>
                  <a:cubicBezTo>
                    <a:pt x="542" y="81"/>
                    <a:pt x="428" y="0"/>
                    <a:pt x="3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03" name="Google Shape;19903;p69"/>
            <p:cNvSpPr/>
            <p:nvPr/>
          </p:nvSpPr>
          <p:spPr>
            <a:xfrm>
              <a:off x="1978313" y="2184550"/>
              <a:ext cx="36975" cy="67425"/>
            </a:xfrm>
            <a:custGeom>
              <a:avLst/>
              <a:gdLst/>
              <a:ahLst/>
              <a:cxnLst/>
              <a:rect l="l" t="t" r="r" b="b"/>
              <a:pathLst>
                <a:path w="1479" h="2697" extrusionOk="0">
                  <a:moveTo>
                    <a:pt x="307" y="1"/>
                  </a:moveTo>
                  <a:cubicBezTo>
                    <a:pt x="236" y="1"/>
                    <a:pt x="166" y="28"/>
                    <a:pt x="112" y="82"/>
                  </a:cubicBezTo>
                  <a:cubicBezTo>
                    <a:pt x="1" y="190"/>
                    <a:pt x="1" y="366"/>
                    <a:pt x="112" y="475"/>
                  </a:cubicBezTo>
                  <a:cubicBezTo>
                    <a:pt x="628" y="991"/>
                    <a:pt x="922" y="1689"/>
                    <a:pt x="925" y="2422"/>
                  </a:cubicBezTo>
                  <a:cubicBezTo>
                    <a:pt x="925" y="2573"/>
                    <a:pt x="1049" y="2697"/>
                    <a:pt x="1203" y="2697"/>
                  </a:cubicBezTo>
                  <a:cubicBezTo>
                    <a:pt x="1354" y="2694"/>
                    <a:pt x="1478" y="2570"/>
                    <a:pt x="1478" y="2415"/>
                  </a:cubicBezTo>
                  <a:cubicBezTo>
                    <a:pt x="1475" y="1541"/>
                    <a:pt x="1126" y="700"/>
                    <a:pt x="505" y="82"/>
                  </a:cubicBezTo>
                  <a:cubicBezTo>
                    <a:pt x="449" y="28"/>
                    <a:pt x="378" y="1"/>
                    <a:pt x="30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04" name="Google Shape;19904;p69"/>
            <p:cNvSpPr/>
            <p:nvPr/>
          </p:nvSpPr>
          <p:spPr>
            <a:xfrm>
              <a:off x="1807113" y="2068075"/>
              <a:ext cx="249975" cy="355125"/>
            </a:xfrm>
            <a:custGeom>
              <a:avLst/>
              <a:gdLst/>
              <a:ahLst/>
              <a:cxnLst/>
              <a:rect l="l" t="t" r="r" b="b"/>
              <a:pathLst>
                <a:path w="9999" h="14205" extrusionOk="0">
                  <a:moveTo>
                    <a:pt x="5535" y="1657"/>
                  </a:moveTo>
                  <a:lnTo>
                    <a:pt x="5535" y="2129"/>
                  </a:lnTo>
                  <a:cubicBezTo>
                    <a:pt x="5359" y="2111"/>
                    <a:pt x="5180" y="2102"/>
                    <a:pt x="5004" y="2102"/>
                  </a:cubicBezTo>
                  <a:lnTo>
                    <a:pt x="4998" y="2102"/>
                  </a:lnTo>
                  <a:cubicBezTo>
                    <a:pt x="4979" y="2101"/>
                    <a:pt x="4961" y="2101"/>
                    <a:pt x="4942" y="2101"/>
                  </a:cubicBezTo>
                  <a:cubicBezTo>
                    <a:pt x="4781" y="2101"/>
                    <a:pt x="4621" y="2113"/>
                    <a:pt x="4460" y="2129"/>
                  </a:cubicBezTo>
                  <a:lnTo>
                    <a:pt x="4460" y="1657"/>
                  </a:lnTo>
                  <a:close/>
                  <a:moveTo>
                    <a:pt x="5276" y="2667"/>
                  </a:moveTo>
                  <a:cubicBezTo>
                    <a:pt x="6259" y="2729"/>
                    <a:pt x="7195" y="3118"/>
                    <a:pt x="7934" y="3774"/>
                  </a:cubicBezTo>
                  <a:lnTo>
                    <a:pt x="7689" y="4012"/>
                  </a:lnTo>
                  <a:cubicBezTo>
                    <a:pt x="7575" y="4117"/>
                    <a:pt x="7569" y="4299"/>
                    <a:pt x="7680" y="4410"/>
                  </a:cubicBezTo>
                  <a:cubicBezTo>
                    <a:pt x="7734" y="4466"/>
                    <a:pt x="7805" y="4493"/>
                    <a:pt x="7876" y="4493"/>
                  </a:cubicBezTo>
                  <a:cubicBezTo>
                    <a:pt x="7951" y="4493"/>
                    <a:pt x="8026" y="4463"/>
                    <a:pt x="8082" y="4404"/>
                  </a:cubicBezTo>
                  <a:lnTo>
                    <a:pt x="8326" y="4163"/>
                  </a:lnTo>
                  <a:cubicBezTo>
                    <a:pt x="8981" y="4899"/>
                    <a:pt x="9368" y="5835"/>
                    <a:pt x="9429" y="6818"/>
                  </a:cubicBezTo>
                  <a:lnTo>
                    <a:pt x="9089" y="6815"/>
                  </a:lnTo>
                  <a:lnTo>
                    <a:pt x="9086" y="6815"/>
                  </a:lnTo>
                  <a:cubicBezTo>
                    <a:pt x="8938" y="6821"/>
                    <a:pt x="8818" y="6945"/>
                    <a:pt x="8818" y="7093"/>
                  </a:cubicBezTo>
                  <a:cubicBezTo>
                    <a:pt x="8818" y="7244"/>
                    <a:pt x="8938" y="7365"/>
                    <a:pt x="9086" y="7371"/>
                  </a:cubicBezTo>
                  <a:lnTo>
                    <a:pt x="9433" y="7374"/>
                  </a:lnTo>
                  <a:cubicBezTo>
                    <a:pt x="9371" y="8357"/>
                    <a:pt x="8984" y="9293"/>
                    <a:pt x="8332" y="10032"/>
                  </a:cubicBezTo>
                  <a:lnTo>
                    <a:pt x="8094" y="9788"/>
                  </a:lnTo>
                  <a:cubicBezTo>
                    <a:pt x="8041" y="9736"/>
                    <a:pt x="7971" y="9710"/>
                    <a:pt x="7901" y="9710"/>
                  </a:cubicBezTo>
                  <a:cubicBezTo>
                    <a:pt x="7830" y="9710"/>
                    <a:pt x="7759" y="9737"/>
                    <a:pt x="7705" y="9791"/>
                  </a:cubicBezTo>
                  <a:cubicBezTo>
                    <a:pt x="7597" y="9896"/>
                    <a:pt x="7594" y="10069"/>
                    <a:pt x="7699" y="10177"/>
                  </a:cubicBezTo>
                  <a:lnTo>
                    <a:pt x="7940" y="10425"/>
                  </a:lnTo>
                  <a:cubicBezTo>
                    <a:pt x="7201" y="11077"/>
                    <a:pt x="6265" y="11466"/>
                    <a:pt x="5282" y="11528"/>
                  </a:cubicBezTo>
                  <a:lnTo>
                    <a:pt x="5282" y="11185"/>
                  </a:lnTo>
                  <a:cubicBezTo>
                    <a:pt x="5285" y="11030"/>
                    <a:pt x="5161" y="10904"/>
                    <a:pt x="5007" y="10904"/>
                  </a:cubicBezTo>
                  <a:lnTo>
                    <a:pt x="5004" y="10904"/>
                  </a:lnTo>
                  <a:cubicBezTo>
                    <a:pt x="4852" y="10904"/>
                    <a:pt x="4729" y="11027"/>
                    <a:pt x="4729" y="11179"/>
                  </a:cubicBezTo>
                  <a:lnTo>
                    <a:pt x="4726" y="11531"/>
                  </a:lnTo>
                  <a:cubicBezTo>
                    <a:pt x="3740" y="11469"/>
                    <a:pt x="2803" y="11083"/>
                    <a:pt x="2065" y="10431"/>
                  </a:cubicBezTo>
                  <a:lnTo>
                    <a:pt x="2312" y="10187"/>
                  </a:lnTo>
                  <a:cubicBezTo>
                    <a:pt x="2417" y="10078"/>
                    <a:pt x="2417" y="9905"/>
                    <a:pt x="2309" y="9800"/>
                  </a:cubicBezTo>
                  <a:cubicBezTo>
                    <a:pt x="2255" y="9745"/>
                    <a:pt x="2183" y="9717"/>
                    <a:pt x="2111" y="9717"/>
                  </a:cubicBezTo>
                  <a:cubicBezTo>
                    <a:pt x="2043" y="9717"/>
                    <a:pt x="1975" y="9742"/>
                    <a:pt x="1922" y="9791"/>
                  </a:cubicBezTo>
                  <a:lnTo>
                    <a:pt x="1672" y="10038"/>
                  </a:lnTo>
                  <a:cubicBezTo>
                    <a:pt x="1017" y="9300"/>
                    <a:pt x="627" y="8360"/>
                    <a:pt x="566" y="7377"/>
                  </a:cubicBezTo>
                  <a:lnTo>
                    <a:pt x="566" y="7377"/>
                  </a:lnTo>
                  <a:lnTo>
                    <a:pt x="915" y="7380"/>
                  </a:lnTo>
                  <a:lnTo>
                    <a:pt x="918" y="7380"/>
                  </a:lnTo>
                  <a:cubicBezTo>
                    <a:pt x="1066" y="7374"/>
                    <a:pt x="1184" y="7251"/>
                    <a:pt x="1184" y="7102"/>
                  </a:cubicBezTo>
                  <a:cubicBezTo>
                    <a:pt x="1184" y="6951"/>
                    <a:pt x="1066" y="6830"/>
                    <a:pt x="918" y="6824"/>
                  </a:cubicBezTo>
                  <a:lnTo>
                    <a:pt x="563" y="6821"/>
                  </a:lnTo>
                  <a:cubicBezTo>
                    <a:pt x="624" y="5835"/>
                    <a:pt x="1014" y="4899"/>
                    <a:pt x="1669" y="4160"/>
                  </a:cubicBezTo>
                  <a:lnTo>
                    <a:pt x="1910" y="4407"/>
                  </a:lnTo>
                  <a:cubicBezTo>
                    <a:pt x="1965" y="4462"/>
                    <a:pt x="2037" y="4490"/>
                    <a:pt x="2109" y="4490"/>
                  </a:cubicBezTo>
                  <a:cubicBezTo>
                    <a:pt x="2179" y="4490"/>
                    <a:pt x="2249" y="4464"/>
                    <a:pt x="2303" y="4410"/>
                  </a:cubicBezTo>
                  <a:cubicBezTo>
                    <a:pt x="2414" y="4302"/>
                    <a:pt x="2414" y="4126"/>
                    <a:pt x="2309" y="4018"/>
                  </a:cubicBezTo>
                  <a:lnTo>
                    <a:pt x="2061" y="3767"/>
                  </a:lnTo>
                  <a:cubicBezTo>
                    <a:pt x="2800" y="3115"/>
                    <a:pt x="3737" y="2726"/>
                    <a:pt x="4722" y="2667"/>
                  </a:cubicBezTo>
                  <a:lnTo>
                    <a:pt x="4722" y="2667"/>
                  </a:lnTo>
                  <a:lnTo>
                    <a:pt x="4719" y="3010"/>
                  </a:lnTo>
                  <a:cubicBezTo>
                    <a:pt x="4719" y="3165"/>
                    <a:pt x="4843" y="3292"/>
                    <a:pt x="4994" y="3292"/>
                  </a:cubicBezTo>
                  <a:cubicBezTo>
                    <a:pt x="5149" y="3292"/>
                    <a:pt x="5273" y="3168"/>
                    <a:pt x="5273" y="3016"/>
                  </a:cubicBezTo>
                  <a:lnTo>
                    <a:pt x="5276" y="2667"/>
                  </a:lnTo>
                  <a:close/>
                  <a:moveTo>
                    <a:pt x="7819" y="11219"/>
                  </a:moveTo>
                  <a:lnTo>
                    <a:pt x="8175" y="12539"/>
                  </a:lnTo>
                  <a:lnTo>
                    <a:pt x="1820" y="12539"/>
                  </a:lnTo>
                  <a:lnTo>
                    <a:pt x="2176" y="11219"/>
                  </a:lnTo>
                  <a:cubicBezTo>
                    <a:pt x="3007" y="11788"/>
                    <a:pt x="3990" y="12094"/>
                    <a:pt x="4998" y="12094"/>
                  </a:cubicBezTo>
                  <a:lnTo>
                    <a:pt x="5004" y="12094"/>
                  </a:lnTo>
                  <a:cubicBezTo>
                    <a:pt x="6008" y="12094"/>
                    <a:pt x="6991" y="11788"/>
                    <a:pt x="7819" y="11219"/>
                  </a:cubicBezTo>
                  <a:close/>
                  <a:moveTo>
                    <a:pt x="9161" y="13092"/>
                  </a:moveTo>
                  <a:cubicBezTo>
                    <a:pt x="9315" y="13092"/>
                    <a:pt x="9439" y="13215"/>
                    <a:pt x="9439" y="13370"/>
                  </a:cubicBezTo>
                  <a:lnTo>
                    <a:pt x="9439" y="13648"/>
                  </a:lnTo>
                  <a:lnTo>
                    <a:pt x="556" y="13648"/>
                  </a:lnTo>
                  <a:lnTo>
                    <a:pt x="556" y="13370"/>
                  </a:lnTo>
                  <a:cubicBezTo>
                    <a:pt x="556" y="13215"/>
                    <a:pt x="680" y="13092"/>
                    <a:pt x="835" y="13092"/>
                  </a:cubicBezTo>
                  <a:close/>
                  <a:moveTo>
                    <a:pt x="278" y="0"/>
                  </a:moveTo>
                  <a:cubicBezTo>
                    <a:pt x="130" y="0"/>
                    <a:pt x="6" y="118"/>
                    <a:pt x="0" y="269"/>
                  </a:cubicBezTo>
                  <a:lnTo>
                    <a:pt x="0" y="822"/>
                  </a:lnTo>
                  <a:cubicBezTo>
                    <a:pt x="0" y="1283"/>
                    <a:pt x="374" y="1657"/>
                    <a:pt x="835" y="1657"/>
                  </a:cubicBezTo>
                  <a:lnTo>
                    <a:pt x="3903" y="1657"/>
                  </a:lnTo>
                  <a:lnTo>
                    <a:pt x="3903" y="2219"/>
                  </a:lnTo>
                  <a:cubicBezTo>
                    <a:pt x="1672" y="2720"/>
                    <a:pt x="3" y="4716"/>
                    <a:pt x="3" y="7096"/>
                  </a:cubicBezTo>
                  <a:cubicBezTo>
                    <a:pt x="3" y="8533"/>
                    <a:pt x="621" y="9902"/>
                    <a:pt x="1703" y="10848"/>
                  </a:cubicBezTo>
                  <a:lnTo>
                    <a:pt x="1249" y="12539"/>
                  </a:lnTo>
                  <a:lnTo>
                    <a:pt x="835" y="12539"/>
                  </a:lnTo>
                  <a:cubicBezTo>
                    <a:pt x="374" y="12539"/>
                    <a:pt x="0" y="12909"/>
                    <a:pt x="0" y="13370"/>
                  </a:cubicBezTo>
                  <a:lnTo>
                    <a:pt x="0" y="13926"/>
                  </a:lnTo>
                  <a:cubicBezTo>
                    <a:pt x="0" y="14078"/>
                    <a:pt x="124" y="14204"/>
                    <a:pt x="278" y="14204"/>
                  </a:cubicBezTo>
                  <a:lnTo>
                    <a:pt x="9717" y="14204"/>
                  </a:lnTo>
                  <a:cubicBezTo>
                    <a:pt x="9868" y="14204"/>
                    <a:pt x="9995" y="14078"/>
                    <a:pt x="9995" y="13926"/>
                  </a:cubicBezTo>
                  <a:lnTo>
                    <a:pt x="9995" y="13370"/>
                  </a:lnTo>
                  <a:cubicBezTo>
                    <a:pt x="9992" y="12909"/>
                    <a:pt x="9621" y="12539"/>
                    <a:pt x="9161" y="12539"/>
                  </a:cubicBezTo>
                  <a:lnTo>
                    <a:pt x="8750" y="12539"/>
                  </a:lnTo>
                  <a:lnTo>
                    <a:pt x="8295" y="10848"/>
                  </a:lnTo>
                  <a:cubicBezTo>
                    <a:pt x="8360" y="10789"/>
                    <a:pt x="8425" y="10727"/>
                    <a:pt x="8490" y="10666"/>
                  </a:cubicBezTo>
                  <a:cubicBezTo>
                    <a:pt x="8505" y="10656"/>
                    <a:pt x="8521" y="10644"/>
                    <a:pt x="8533" y="10632"/>
                  </a:cubicBezTo>
                  <a:cubicBezTo>
                    <a:pt x="8549" y="10616"/>
                    <a:pt x="8561" y="10601"/>
                    <a:pt x="8573" y="10585"/>
                  </a:cubicBezTo>
                  <a:cubicBezTo>
                    <a:pt x="9473" y="9664"/>
                    <a:pt x="9983" y="8434"/>
                    <a:pt x="9995" y="7149"/>
                  </a:cubicBezTo>
                  <a:cubicBezTo>
                    <a:pt x="9998" y="7133"/>
                    <a:pt x="9998" y="7115"/>
                    <a:pt x="9998" y="7099"/>
                  </a:cubicBezTo>
                  <a:cubicBezTo>
                    <a:pt x="9998" y="7081"/>
                    <a:pt x="9998" y="7062"/>
                    <a:pt x="9995" y="7044"/>
                  </a:cubicBezTo>
                  <a:cubicBezTo>
                    <a:pt x="9980" y="5758"/>
                    <a:pt x="9473" y="4528"/>
                    <a:pt x="8573" y="3610"/>
                  </a:cubicBezTo>
                  <a:cubicBezTo>
                    <a:pt x="8561" y="3594"/>
                    <a:pt x="8552" y="3579"/>
                    <a:pt x="8536" y="3567"/>
                  </a:cubicBezTo>
                  <a:cubicBezTo>
                    <a:pt x="8524" y="3551"/>
                    <a:pt x="8508" y="3539"/>
                    <a:pt x="8490" y="3526"/>
                  </a:cubicBezTo>
                  <a:cubicBezTo>
                    <a:pt x="7829" y="2877"/>
                    <a:pt x="6997" y="2423"/>
                    <a:pt x="6092" y="2222"/>
                  </a:cubicBezTo>
                  <a:lnTo>
                    <a:pt x="6092" y="1657"/>
                  </a:lnTo>
                  <a:lnTo>
                    <a:pt x="9164" y="1657"/>
                  </a:lnTo>
                  <a:cubicBezTo>
                    <a:pt x="9621" y="1654"/>
                    <a:pt x="9992" y="1283"/>
                    <a:pt x="9995" y="822"/>
                  </a:cubicBezTo>
                  <a:lnTo>
                    <a:pt x="9995" y="269"/>
                  </a:lnTo>
                  <a:cubicBezTo>
                    <a:pt x="9989" y="118"/>
                    <a:pt x="9865" y="0"/>
                    <a:pt x="9717" y="0"/>
                  </a:cubicBezTo>
                  <a:cubicBezTo>
                    <a:pt x="9565" y="0"/>
                    <a:pt x="9445" y="118"/>
                    <a:pt x="9439" y="269"/>
                  </a:cubicBezTo>
                  <a:lnTo>
                    <a:pt x="9439" y="822"/>
                  </a:lnTo>
                  <a:cubicBezTo>
                    <a:pt x="9439" y="977"/>
                    <a:pt x="9315" y="1100"/>
                    <a:pt x="9161" y="1100"/>
                  </a:cubicBezTo>
                  <a:lnTo>
                    <a:pt x="835" y="1100"/>
                  </a:lnTo>
                  <a:cubicBezTo>
                    <a:pt x="680" y="1100"/>
                    <a:pt x="556" y="977"/>
                    <a:pt x="556" y="822"/>
                  </a:cubicBezTo>
                  <a:lnTo>
                    <a:pt x="556" y="269"/>
                  </a:lnTo>
                  <a:cubicBezTo>
                    <a:pt x="550" y="118"/>
                    <a:pt x="427" y="0"/>
                    <a:pt x="27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05" name="Google Shape;19905;p69"/>
            <p:cNvSpPr/>
            <p:nvPr/>
          </p:nvSpPr>
          <p:spPr>
            <a:xfrm>
              <a:off x="1908638" y="2158000"/>
              <a:ext cx="44975" cy="94675"/>
            </a:xfrm>
            <a:custGeom>
              <a:avLst/>
              <a:gdLst/>
              <a:ahLst/>
              <a:cxnLst/>
              <a:rect l="l" t="t" r="r" b="b"/>
              <a:pathLst>
                <a:path w="1799" h="3787" extrusionOk="0">
                  <a:moveTo>
                    <a:pt x="899" y="1"/>
                  </a:moveTo>
                  <a:lnTo>
                    <a:pt x="884" y="4"/>
                  </a:lnTo>
                  <a:lnTo>
                    <a:pt x="872" y="7"/>
                  </a:lnTo>
                  <a:lnTo>
                    <a:pt x="856" y="10"/>
                  </a:lnTo>
                  <a:lnTo>
                    <a:pt x="844" y="16"/>
                  </a:lnTo>
                  <a:lnTo>
                    <a:pt x="831" y="19"/>
                  </a:lnTo>
                  <a:lnTo>
                    <a:pt x="819" y="25"/>
                  </a:lnTo>
                  <a:lnTo>
                    <a:pt x="807" y="31"/>
                  </a:lnTo>
                  <a:lnTo>
                    <a:pt x="797" y="38"/>
                  </a:lnTo>
                  <a:lnTo>
                    <a:pt x="785" y="47"/>
                  </a:lnTo>
                  <a:cubicBezTo>
                    <a:pt x="779" y="47"/>
                    <a:pt x="776" y="50"/>
                    <a:pt x="773" y="53"/>
                  </a:cubicBezTo>
                  <a:cubicBezTo>
                    <a:pt x="770" y="56"/>
                    <a:pt x="767" y="59"/>
                    <a:pt x="763" y="62"/>
                  </a:cubicBezTo>
                  <a:cubicBezTo>
                    <a:pt x="754" y="69"/>
                    <a:pt x="748" y="72"/>
                    <a:pt x="745" y="78"/>
                  </a:cubicBezTo>
                  <a:lnTo>
                    <a:pt x="176" y="643"/>
                  </a:lnTo>
                  <a:cubicBezTo>
                    <a:pt x="0" y="816"/>
                    <a:pt x="124" y="1116"/>
                    <a:pt x="371" y="1116"/>
                  </a:cubicBezTo>
                  <a:cubicBezTo>
                    <a:pt x="445" y="1116"/>
                    <a:pt x="516" y="1088"/>
                    <a:pt x="569" y="1036"/>
                  </a:cubicBezTo>
                  <a:lnTo>
                    <a:pt x="658" y="946"/>
                  </a:lnTo>
                  <a:lnTo>
                    <a:pt x="658" y="3499"/>
                  </a:lnTo>
                  <a:cubicBezTo>
                    <a:pt x="652" y="3657"/>
                    <a:pt x="779" y="3786"/>
                    <a:pt x="937" y="3786"/>
                  </a:cubicBezTo>
                  <a:cubicBezTo>
                    <a:pt x="1094" y="3786"/>
                    <a:pt x="1221" y="3657"/>
                    <a:pt x="1215" y="3499"/>
                  </a:cubicBezTo>
                  <a:lnTo>
                    <a:pt x="1215" y="946"/>
                  </a:lnTo>
                  <a:lnTo>
                    <a:pt x="1304" y="1036"/>
                  </a:lnTo>
                  <a:cubicBezTo>
                    <a:pt x="1358" y="1086"/>
                    <a:pt x="1427" y="1112"/>
                    <a:pt x="1496" y="1112"/>
                  </a:cubicBezTo>
                  <a:cubicBezTo>
                    <a:pt x="1567" y="1112"/>
                    <a:pt x="1637" y="1085"/>
                    <a:pt x="1691" y="1030"/>
                  </a:cubicBezTo>
                  <a:cubicBezTo>
                    <a:pt x="1799" y="925"/>
                    <a:pt x="1799" y="752"/>
                    <a:pt x="1697" y="643"/>
                  </a:cubicBezTo>
                  <a:lnTo>
                    <a:pt x="1131" y="78"/>
                  </a:lnTo>
                  <a:cubicBezTo>
                    <a:pt x="1128" y="72"/>
                    <a:pt x="1122" y="69"/>
                    <a:pt x="1116" y="62"/>
                  </a:cubicBezTo>
                  <a:cubicBezTo>
                    <a:pt x="1110" y="59"/>
                    <a:pt x="1107" y="56"/>
                    <a:pt x="1103" y="53"/>
                  </a:cubicBezTo>
                  <a:cubicBezTo>
                    <a:pt x="1100" y="50"/>
                    <a:pt x="1097" y="47"/>
                    <a:pt x="1091" y="47"/>
                  </a:cubicBezTo>
                  <a:lnTo>
                    <a:pt x="1079" y="38"/>
                  </a:lnTo>
                  <a:lnTo>
                    <a:pt x="1069" y="31"/>
                  </a:lnTo>
                  <a:lnTo>
                    <a:pt x="1057" y="25"/>
                  </a:lnTo>
                  <a:lnTo>
                    <a:pt x="1045" y="19"/>
                  </a:lnTo>
                  <a:lnTo>
                    <a:pt x="1032" y="16"/>
                  </a:lnTo>
                  <a:lnTo>
                    <a:pt x="1020" y="10"/>
                  </a:lnTo>
                  <a:cubicBezTo>
                    <a:pt x="1014" y="10"/>
                    <a:pt x="1011" y="10"/>
                    <a:pt x="1005" y="7"/>
                  </a:cubicBezTo>
                  <a:lnTo>
                    <a:pt x="992" y="4"/>
                  </a:lnTo>
                  <a:lnTo>
                    <a:pt x="977" y="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06" name="Google Shape;19906;p69"/>
            <p:cNvSpPr/>
            <p:nvPr/>
          </p:nvSpPr>
          <p:spPr>
            <a:xfrm>
              <a:off x="1848738" y="2238825"/>
              <a:ext cx="13950" cy="13375"/>
            </a:xfrm>
            <a:custGeom>
              <a:avLst/>
              <a:gdLst/>
              <a:ahLst/>
              <a:cxnLst/>
              <a:rect l="l" t="t" r="r" b="b"/>
              <a:pathLst>
                <a:path w="558" h="535" extrusionOk="0">
                  <a:moveTo>
                    <a:pt x="279" y="0"/>
                  </a:moveTo>
                  <a:cubicBezTo>
                    <a:pt x="131" y="0"/>
                    <a:pt x="7" y="118"/>
                    <a:pt x="1" y="266"/>
                  </a:cubicBezTo>
                  <a:lnTo>
                    <a:pt x="1" y="269"/>
                  </a:lnTo>
                  <a:cubicBezTo>
                    <a:pt x="7" y="417"/>
                    <a:pt x="131" y="535"/>
                    <a:pt x="279" y="535"/>
                  </a:cubicBezTo>
                  <a:cubicBezTo>
                    <a:pt x="430" y="535"/>
                    <a:pt x="551" y="414"/>
                    <a:pt x="557" y="266"/>
                  </a:cubicBezTo>
                  <a:cubicBezTo>
                    <a:pt x="551" y="118"/>
                    <a:pt x="427" y="0"/>
                    <a:pt x="2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07" name="Google Shape;19907;p69"/>
            <p:cNvSpPr/>
            <p:nvPr/>
          </p:nvSpPr>
          <p:spPr>
            <a:xfrm>
              <a:off x="1998113" y="2258200"/>
              <a:ext cx="15300" cy="14025"/>
            </a:xfrm>
            <a:custGeom>
              <a:avLst/>
              <a:gdLst/>
              <a:ahLst/>
              <a:cxnLst/>
              <a:rect l="l" t="t" r="r" b="b"/>
              <a:pathLst>
                <a:path w="612" h="561" extrusionOk="0">
                  <a:moveTo>
                    <a:pt x="311" y="1"/>
                  </a:moveTo>
                  <a:cubicBezTo>
                    <a:pt x="185" y="1"/>
                    <a:pt x="72" y="83"/>
                    <a:pt x="40" y="208"/>
                  </a:cubicBezTo>
                  <a:lnTo>
                    <a:pt x="40" y="214"/>
                  </a:lnTo>
                  <a:cubicBezTo>
                    <a:pt x="0" y="363"/>
                    <a:pt x="93" y="514"/>
                    <a:pt x="241" y="551"/>
                  </a:cubicBezTo>
                  <a:cubicBezTo>
                    <a:pt x="263" y="557"/>
                    <a:pt x="284" y="560"/>
                    <a:pt x="309" y="560"/>
                  </a:cubicBezTo>
                  <a:cubicBezTo>
                    <a:pt x="433" y="560"/>
                    <a:pt x="544" y="474"/>
                    <a:pt x="578" y="353"/>
                  </a:cubicBezTo>
                  <a:cubicBezTo>
                    <a:pt x="578" y="350"/>
                    <a:pt x="578" y="344"/>
                    <a:pt x="581" y="341"/>
                  </a:cubicBezTo>
                  <a:cubicBezTo>
                    <a:pt x="612" y="190"/>
                    <a:pt x="519" y="41"/>
                    <a:pt x="371" y="7"/>
                  </a:cubicBezTo>
                  <a:cubicBezTo>
                    <a:pt x="351" y="3"/>
                    <a:pt x="331" y="1"/>
                    <a:pt x="31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908" name="Google Shape;19908;p69"/>
          <p:cNvGrpSpPr/>
          <p:nvPr/>
        </p:nvGrpSpPr>
        <p:grpSpPr>
          <a:xfrm>
            <a:off x="1065988" y="1556200"/>
            <a:ext cx="222075" cy="355350"/>
            <a:chOff x="1065988" y="1556200"/>
            <a:chExt cx="222075" cy="355350"/>
          </a:xfrm>
        </p:grpSpPr>
        <p:sp>
          <p:nvSpPr>
            <p:cNvPr id="19909" name="Google Shape;19909;p69"/>
            <p:cNvSpPr/>
            <p:nvPr/>
          </p:nvSpPr>
          <p:spPr>
            <a:xfrm>
              <a:off x="1065988" y="1556200"/>
              <a:ext cx="222075" cy="355350"/>
            </a:xfrm>
            <a:custGeom>
              <a:avLst/>
              <a:gdLst/>
              <a:ahLst/>
              <a:cxnLst/>
              <a:rect l="l" t="t" r="r" b="b"/>
              <a:pathLst>
                <a:path w="8883" h="14214" extrusionOk="0">
                  <a:moveTo>
                    <a:pt x="4469" y="556"/>
                  </a:moveTo>
                  <a:cubicBezTo>
                    <a:pt x="5701" y="556"/>
                    <a:pt x="6899" y="970"/>
                    <a:pt x="7872" y="1725"/>
                  </a:cubicBezTo>
                  <a:lnTo>
                    <a:pt x="1014" y="1725"/>
                  </a:lnTo>
                  <a:cubicBezTo>
                    <a:pt x="1986" y="970"/>
                    <a:pt x="3181" y="556"/>
                    <a:pt x="4414" y="556"/>
                  </a:cubicBezTo>
                  <a:cubicBezTo>
                    <a:pt x="4423" y="556"/>
                    <a:pt x="4432" y="556"/>
                    <a:pt x="4441" y="556"/>
                  </a:cubicBezTo>
                  <a:cubicBezTo>
                    <a:pt x="4450" y="556"/>
                    <a:pt x="4460" y="556"/>
                    <a:pt x="4469" y="556"/>
                  </a:cubicBezTo>
                  <a:close/>
                  <a:moveTo>
                    <a:pt x="8156" y="2281"/>
                  </a:moveTo>
                  <a:lnTo>
                    <a:pt x="7878" y="2834"/>
                  </a:lnTo>
                  <a:lnTo>
                    <a:pt x="1005" y="2834"/>
                  </a:lnTo>
                  <a:lnTo>
                    <a:pt x="726" y="2281"/>
                  </a:lnTo>
                  <a:close/>
                  <a:moveTo>
                    <a:pt x="7220" y="3390"/>
                  </a:moveTo>
                  <a:lnTo>
                    <a:pt x="7220" y="11160"/>
                  </a:lnTo>
                  <a:lnTo>
                    <a:pt x="1666" y="11160"/>
                  </a:lnTo>
                  <a:lnTo>
                    <a:pt x="1666" y="4500"/>
                  </a:lnTo>
                  <a:lnTo>
                    <a:pt x="5582" y="4500"/>
                  </a:lnTo>
                  <a:cubicBezTo>
                    <a:pt x="5730" y="4494"/>
                    <a:pt x="5847" y="4373"/>
                    <a:pt x="5847" y="4222"/>
                  </a:cubicBezTo>
                  <a:cubicBezTo>
                    <a:pt x="5847" y="4073"/>
                    <a:pt x="5730" y="3950"/>
                    <a:pt x="5582" y="3947"/>
                  </a:cubicBezTo>
                  <a:lnTo>
                    <a:pt x="5579" y="3944"/>
                  </a:lnTo>
                  <a:lnTo>
                    <a:pt x="1666" y="3944"/>
                  </a:lnTo>
                  <a:lnTo>
                    <a:pt x="1666" y="3390"/>
                  </a:lnTo>
                  <a:close/>
                  <a:moveTo>
                    <a:pt x="8107" y="11713"/>
                  </a:moveTo>
                  <a:lnTo>
                    <a:pt x="8329" y="12718"/>
                  </a:lnTo>
                  <a:lnTo>
                    <a:pt x="8326" y="13657"/>
                  </a:lnTo>
                  <a:lnTo>
                    <a:pt x="556" y="13657"/>
                  </a:lnTo>
                  <a:lnTo>
                    <a:pt x="556" y="12718"/>
                  </a:lnTo>
                  <a:lnTo>
                    <a:pt x="779" y="11713"/>
                  </a:lnTo>
                  <a:close/>
                  <a:moveTo>
                    <a:pt x="4443" y="1"/>
                  </a:moveTo>
                  <a:cubicBezTo>
                    <a:pt x="2867" y="1"/>
                    <a:pt x="1290" y="601"/>
                    <a:pt x="87" y="1802"/>
                  </a:cubicBezTo>
                  <a:lnTo>
                    <a:pt x="84" y="1808"/>
                  </a:lnTo>
                  <a:cubicBezTo>
                    <a:pt x="68" y="1823"/>
                    <a:pt x="56" y="1839"/>
                    <a:pt x="43" y="1857"/>
                  </a:cubicBezTo>
                  <a:lnTo>
                    <a:pt x="40" y="1861"/>
                  </a:lnTo>
                  <a:cubicBezTo>
                    <a:pt x="37" y="1867"/>
                    <a:pt x="31" y="1876"/>
                    <a:pt x="28" y="1885"/>
                  </a:cubicBezTo>
                  <a:cubicBezTo>
                    <a:pt x="28" y="1885"/>
                    <a:pt x="28" y="1888"/>
                    <a:pt x="25" y="1891"/>
                  </a:cubicBezTo>
                  <a:cubicBezTo>
                    <a:pt x="22" y="1901"/>
                    <a:pt x="19" y="1910"/>
                    <a:pt x="16" y="1919"/>
                  </a:cubicBezTo>
                  <a:cubicBezTo>
                    <a:pt x="16" y="1919"/>
                    <a:pt x="16" y="1919"/>
                    <a:pt x="16" y="1922"/>
                  </a:cubicBezTo>
                  <a:cubicBezTo>
                    <a:pt x="12" y="1932"/>
                    <a:pt x="9" y="1941"/>
                    <a:pt x="6" y="1953"/>
                  </a:cubicBezTo>
                  <a:cubicBezTo>
                    <a:pt x="6" y="1956"/>
                    <a:pt x="6" y="1956"/>
                    <a:pt x="6" y="1959"/>
                  </a:cubicBezTo>
                  <a:cubicBezTo>
                    <a:pt x="6" y="1969"/>
                    <a:pt x="6" y="1978"/>
                    <a:pt x="6" y="1984"/>
                  </a:cubicBezTo>
                  <a:cubicBezTo>
                    <a:pt x="3" y="1987"/>
                    <a:pt x="3" y="1990"/>
                    <a:pt x="6" y="1993"/>
                  </a:cubicBezTo>
                  <a:lnTo>
                    <a:pt x="6" y="2018"/>
                  </a:lnTo>
                  <a:cubicBezTo>
                    <a:pt x="3" y="2021"/>
                    <a:pt x="3" y="2024"/>
                    <a:pt x="6" y="2027"/>
                  </a:cubicBezTo>
                  <a:cubicBezTo>
                    <a:pt x="6" y="2037"/>
                    <a:pt x="6" y="2046"/>
                    <a:pt x="9" y="2058"/>
                  </a:cubicBezTo>
                  <a:lnTo>
                    <a:pt x="9" y="2065"/>
                  </a:lnTo>
                  <a:cubicBezTo>
                    <a:pt x="9" y="2074"/>
                    <a:pt x="16" y="2080"/>
                    <a:pt x="16" y="2089"/>
                  </a:cubicBezTo>
                  <a:cubicBezTo>
                    <a:pt x="19" y="2092"/>
                    <a:pt x="19" y="2095"/>
                    <a:pt x="19" y="2099"/>
                  </a:cubicBezTo>
                  <a:cubicBezTo>
                    <a:pt x="22" y="2105"/>
                    <a:pt x="25" y="2114"/>
                    <a:pt x="31" y="2123"/>
                  </a:cubicBezTo>
                  <a:cubicBezTo>
                    <a:pt x="31" y="2123"/>
                    <a:pt x="31" y="2126"/>
                    <a:pt x="31" y="2126"/>
                  </a:cubicBezTo>
                  <a:lnTo>
                    <a:pt x="31" y="2129"/>
                  </a:lnTo>
                  <a:lnTo>
                    <a:pt x="584" y="3236"/>
                  </a:lnTo>
                  <a:cubicBezTo>
                    <a:pt x="631" y="3329"/>
                    <a:pt x="726" y="3390"/>
                    <a:pt x="835" y="3390"/>
                  </a:cubicBezTo>
                  <a:lnTo>
                    <a:pt x="1110" y="3390"/>
                  </a:lnTo>
                  <a:lnTo>
                    <a:pt x="1110" y="3944"/>
                  </a:lnTo>
                  <a:lnTo>
                    <a:pt x="835" y="3944"/>
                  </a:lnTo>
                  <a:cubicBezTo>
                    <a:pt x="831" y="3943"/>
                    <a:pt x="827" y="3943"/>
                    <a:pt x="824" y="3943"/>
                  </a:cubicBezTo>
                  <a:cubicBezTo>
                    <a:pt x="671" y="3943"/>
                    <a:pt x="547" y="4068"/>
                    <a:pt x="547" y="4222"/>
                  </a:cubicBezTo>
                  <a:cubicBezTo>
                    <a:pt x="547" y="4376"/>
                    <a:pt x="671" y="4500"/>
                    <a:pt x="824" y="4500"/>
                  </a:cubicBezTo>
                  <a:cubicBezTo>
                    <a:pt x="827" y="4500"/>
                    <a:pt x="831" y="4500"/>
                    <a:pt x="835" y="4500"/>
                  </a:cubicBezTo>
                  <a:lnTo>
                    <a:pt x="1113" y="4500"/>
                  </a:lnTo>
                  <a:lnTo>
                    <a:pt x="1113" y="11160"/>
                  </a:lnTo>
                  <a:lnTo>
                    <a:pt x="556" y="11160"/>
                  </a:lnTo>
                  <a:cubicBezTo>
                    <a:pt x="427" y="11160"/>
                    <a:pt x="312" y="11250"/>
                    <a:pt x="284" y="11376"/>
                  </a:cubicBezTo>
                  <a:lnTo>
                    <a:pt x="9" y="12625"/>
                  </a:lnTo>
                  <a:cubicBezTo>
                    <a:pt x="3" y="12647"/>
                    <a:pt x="0" y="12665"/>
                    <a:pt x="0" y="12687"/>
                  </a:cubicBezTo>
                  <a:lnTo>
                    <a:pt x="0" y="13935"/>
                  </a:lnTo>
                  <a:cubicBezTo>
                    <a:pt x="0" y="14087"/>
                    <a:pt x="127" y="14214"/>
                    <a:pt x="278" y="14214"/>
                  </a:cubicBezTo>
                  <a:lnTo>
                    <a:pt x="8607" y="14214"/>
                  </a:lnTo>
                  <a:cubicBezTo>
                    <a:pt x="8759" y="14214"/>
                    <a:pt x="8882" y="14087"/>
                    <a:pt x="8882" y="13935"/>
                  </a:cubicBezTo>
                  <a:lnTo>
                    <a:pt x="8882" y="12687"/>
                  </a:lnTo>
                  <a:cubicBezTo>
                    <a:pt x="8882" y="12665"/>
                    <a:pt x="8882" y="12647"/>
                    <a:pt x="8876" y="12625"/>
                  </a:cubicBezTo>
                  <a:lnTo>
                    <a:pt x="8598" y="11376"/>
                  </a:lnTo>
                  <a:cubicBezTo>
                    <a:pt x="8570" y="11250"/>
                    <a:pt x="8459" y="11160"/>
                    <a:pt x="8329" y="11160"/>
                  </a:cubicBezTo>
                  <a:lnTo>
                    <a:pt x="7773" y="11160"/>
                  </a:lnTo>
                  <a:lnTo>
                    <a:pt x="7773" y="4500"/>
                  </a:lnTo>
                  <a:lnTo>
                    <a:pt x="8051" y="4500"/>
                  </a:lnTo>
                  <a:cubicBezTo>
                    <a:pt x="8055" y="4500"/>
                    <a:pt x="8058" y="4500"/>
                    <a:pt x="8062" y="4500"/>
                  </a:cubicBezTo>
                  <a:cubicBezTo>
                    <a:pt x="8215" y="4500"/>
                    <a:pt x="8339" y="4376"/>
                    <a:pt x="8339" y="4222"/>
                  </a:cubicBezTo>
                  <a:cubicBezTo>
                    <a:pt x="8339" y="4068"/>
                    <a:pt x="8215" y="3946"/>
                    <a:pt x="8062" y="3946"/>
                  </a:cubicBezTo>
                  <a:cubicBezTo>
                    <a:pt x="8059" y="3946"/>
                    <a:pt x="8055" y="3947"/>
                    <a:pt x="8051" y="3947"/>
                  </a:cubicBezTo>
                  <a:lnTo>
                    <a:pt x="7773" y="3947"/>
                  </a:lnTo>
                  <a:lnTo>
                    <a:pt x="7773" y="3390"/>
                  </a:lnTo>
                  <a:lnTo>
                    <a:pt x="8051" y="3390"/>
                  </a:lnTo>
                  <a:cubicBezTo>
                    <a:pt x="8156" y="3390"/>
                    <a:pt x="8252" y="3332"/>
                    <a:pt x="8298" y="3236"/>
                  </a:cubicBezTo>
                  <a:lnTo>
                    <a:pt x="8852" y="2129"/>
                  </a:lnTo>
                  <a:lnTo>
                    <a:pt x="8855" y="2126"/>
                  </a:lnTo>
                  <a:cubicBezTo>
                    <a:pt x="8855" y="2126"/>
                    <a:pt x="8855" y="2123"/>
                    <a:pt x="8855" y="2123"/>
                  </a:cubicBezTo>
                  <a:cubicBezTo>
                    <a:pt x="8858" y="2114"/>
                    <a:pt x="8861" y="2105"/>
                    <a:pt x="8864" y="2099"/>
                  </a:cubicBezTo>
                  <a:cubicBezTo>
                    <a:pt x="8864" y="2095"/>
                    <a:pt x="8864" y="2092"/>
                    <a:pt x="8867" y="2089"/>
                  </a:cubicBezTo>
                  <a:cubicBezTo>
                    <a:pt x="8870" y="2080"/>
                    <a:pt x="8873" y="2074"/>
                    <a:pt x="8876" y="2065"/>
                  </a:cubicBezTo>
                  <a:lnTo>
                    <a:pt x="8876" y="2058"/>
                  </a:lnTo>
                  <a:cubicBezTo>
                    <a:pt x="8876" y="2046"/>
                    <a:pt x="8879" y="2037"/>
                    <a:pt x="8879" y="2027"/>
                  </a:cubicBezTo>
                  <a:cubicBezTo>
                    <a:pt x="8879" y="2024"/>
                    <a:pt x="8879" y="2021"/>
                    <a:pt x="8879" y="2018"/>
                  </a:cubicBezTo>
                  <a:lnTo>
                    <a:pt x="8879" y="1993"/>
                  </a:lnTo>
                  <a:lnTo>
                    <a:pt x="8879" y="1984"/>
                  </a:lnTo>
                  <a:cubicBezTo>
                    <a:pt x="8879" y="1981"/>
                    <a:pt x="8879" y="1969"/>
                    <a:pt x="8876" y="1959"/>
                  </a:cubicBezTo>
                  <a:lnTo>
                    <a:pt x="8876" y="1953"/>
                  </a:lnTo>
                  <a:cubicBezTo>
                    <a:pt x="8876" y="1941"/>
                    <a:pt x="8873" y="1932"/>
                    <a:pt x="8870" y="1922"/>
                  </a:cubicBezTo>
                  <a:lnTo>
                    <a:pt x="8870" y="1919"/>
                  </a:lnTo>
                  <a:cubicBezTo>
                    <a:pt x="8867" y="1910"/>
                    <a:pt x="8864" y="1901"/>
                    <a:pt x="8858" y="1891"/>
                  </a:cubicBezTo>
                  <a:cubicBezTo>
                    <a:pt x="8858" y="1888"/>
                    <a:pt x="8858" y="1885"/>
                    <a:pt x="8855" y="1885"/>
                  </a:cubicBezTo>
                  <a:cubicBezTo>
                    <a:pt x="8852" y="1876"/>
                    <a:pt x="8848" y="1867"/>
                    <a:pt x="8842" y="1861"/>
                  </a:cubicBezTo>
                  <a:lnTo>
                    <a:pt x="8842" y="1857"/>
                  </a:lnTo>
                  <a:cubicBezTo>
                    <a:pt x="8830" y="1839"/>
                    <a:pt x="8818" y="1823"/>
                    <a:pt x="8802" y="1808"/>
                  </a:cubicBezTo>
                  <a:lnTo>
                    <a:pt x="8799" y="1802"/>
                  </a:lnTo>
                  <a:cubicBezTo>
                    <a:pt x="7595" y="601"/>
                    <a:pt x="6019" y="1"/>
                    <a:pt x="444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10" name="Google Shape;19910;p69"/>
            <p:cNvSpPr/>
            <p:nvPr/>
          </p:nvSpPr>
          <p:spPr>
            <a:xfrm>
              <a:off x="1121538" y="1682600"/>
              <a:ext cx="111050" cy="41675"/>
            </a:xfrm>
            <a:custGeom>
              <a:avLst/>
              <a:gdLst/>
              <a:ahLst/>
              <a:cxnLst/>
              <a:rect l="l" t="t" r="r" b="b"/>
              <a:pathLst>
                <a:path w="4442" h="1667" extrusionOk="0">
                  <a:moveTo>
                    <a:pt x="3885" y="556"/>
                  </a:moveTo>
                  <a:lnTo>
                    <a:pt x="3885" y="1110"/>
                  </a:lnTo>
                  <a:lnTo>
                    <a:pt x="553" y="1110"/>
                  </a:lnTo>
                  <a:lnTo>
                    <a:pt x="553" y="556"/>
                  </a:lnTo>
                  <a:close/>
                  <a:moveTo>
                    <a:pt x="278" y="0"/>
                  </a:moveTo>
                  <a:cubicBezTo>
                    <a:pt x="124" y="0"/>
                    <a:pt x="0" y="124"/>
                    <a:pt x="0" y="278"/>
                  </a:cubicBezTo>
                  <a:lnTo>
                    <a:pt x="0" y="1388"/>
                  </a:lnTo>
                  <a:cubicBezTo>
                    <a:pt x="0" y="1542"/>
                    <a:pt x="124" y="1666"/>
                    <a:pt x="278" y="1666"/>
                  </a:cubicBezTo>
                  <a:lnTo>
                    <a:pt x="4163" y="1666"/>
                  </a:lnTo>
                  <a:cubicBezTo>
                    <a:pt x="4318" y="1666"/>
                    <a:pt x="4441" y="1542"/>
                    <a:pt x="4441" y="1388"/>
                  </a:cubicBezTo>
                  <a:lnTo>
                    <a:pt x="4441" y="278"/>
                  </a:lnTo>
                  <a:cubicBezTo>
                    <a:pt x="4441" y="124"/>
                    <a:pt x="4318" y="0"/>
                    <a:pt x="416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11" name="Google Shape;19911;p69"/>
            <p:cNvSpPr/>
            <p:nvPr/>
          </p:nvSpPr>
          <p:spPr>
            <a:xfrm>
              <a:off x="1121613" y="1738150"/>
              <a:ext cx="110975" cy="83150"/>
            </a:xfrm>
            <a:custGeom>
              <a:avLst/>
              <a:gdLst/>
              <a:ahLst/>
              <a:cxnLst/>
              <a:rect l="l" t="t" r="r" b="b"/>
              <a:pathLst>
                <a:path w="4439" h="3326" extrusionOk="0">
                  <a:moveTo>
                    <a:pt x="3428" y="554"/>
                  </a:moveTo>
                  <a:lnTo>
                    <a:pt x="2216" y="1626"/>
                  </a:lnTo>
                  <a:lnTo>
                    <a:pt x="1008" y="554"/>
                  </a:lnTo>
                  <a:close/>
                  <a:moveTo>
                    <a:pt x="3882" y="893"/>
                  </a:moveTo>
                  <a:lnTo>
                    <a:pt x="3882" y="2769"/>
                  </a:lnTo>
                  <a:lnTo>
                    <a:pt x="550" y="2769"/>
                  </a:lnTo>
                  <a:lnTo>
                    <a:pt x="550" y="893"/>
                  </a:lnTo>
                  <a:lnTo>
                    <a:pt x="2034" y="2207"/>
                  </a:lnTo>
                  <a:cubicBezTo>
                    <a:pt x="2086" y="2253"/>
                    <a:pt x="2152" y="2277"/>
                    <a:pt x="2218" y="2277"/>
                  </a:cubicBezTo>
                  <a:cubicBezTo>
                    <a:pt x="2283" y="2277"/>
                    <a:pt x="2349" y="2253"/>
                    <a:pt x="2402" y="2207"/>
                  </a:cubicBezTo>
                  <a:lnTo>
                    <a:pt x="3882" y="893"/>
                  </a:lnTo>
                  <a:close/>
                  <a:moveTo>
                    <a:pt x="238" y="0"/>
                  </a:moveTo>
                  <a:lnTo>
                    <a:pt x="226" y="3"/>
                  </a:lnTo>
                  <a:lnTo>
                    <a:pt x="210" y="6"/>
                  </a:lnTo>
                  <a:lnTo>
                    <a:pt x="198" y="10"/>
                  </a:lnTo>
                  <a:lnTo>
                    <a:pt x="186" y="13"/>
                  </a:lnTo>
                  <a:lnTo>
                    <a:pt x="173" y="19"/>
                  </a:lnTo>
                  <a:lnTo>
                    <a:pt x="161" y="22"/>
                  </a:lnTo>
                  <a:lnTo>
                    <a:pt x="149" y="28"/>
                  </a:lnTo>
                  <a:lnTo>
                    <a:pt x="136" y="34"/>
                  </a:lnTo>
                  <a:lnTo>
                    <a:pt x="124" y="44"/>
                  </a:lnTo>
                  <a:lnTo>
                    <a:pt x="115" y="50"/>
                  </a:lnTo>
                  <a:lnTo>
                    <a:pt x="102" y="59"/>
                  </a:lnTo>
                  <a:lnTo>
                    <a:pt x="93" y="65"/>
                  </a:lnTo>
                  <a:lnTo>
                    <a:pt x="84" y="74"/>
                  </a:lnTo>
                  <a:lnTo>
                    <a:pt x="71" y="87"/>
                  </a:lnTo>
                  <a:cubicBezTo>
                    <a:pt x="71" y="87"/>
                    <a:pt x="68" y="90"/>
                    <a:pt x="68" y="93"/>
                  </a:cubicBezTo>
                  <a:lnTo>
                    <a:pt x="65" y="96"/>
                  </a:lnTo>
                  <a:lnTo>
                    <a:pt x="56" y="108"/>
                  </a:lnTo>
                  <a:cubicBezTo>
                    <a:pt x="53" y="112"/>
                    <a:pt x="50" y="115"/>
                    <a:pt x="47" y="118"/>
                  </a:cubicBezTo>
                  <a:lnTo>
                    <a:pt x="40" y="130"/>
                  </a:lnTo>
                  <a:cubicBezTo>
                    <a:pt x="37" y="133"/>
                    <a:pt x="34" y="136"/>
                    <a:pt x="31" y="139"/>
                  </a:cubicBezTo>
                  <a:cubicBezTo>
                    <a:pt x="31" y="146"/>
                    <a:pt x="28" y="149"/>
                    <a:pt x="25" y="152"/>
                  </a:cubicBezTo>
                  <a:cubicBezTo>
                    <a:pt x="25" y="155"/>
                    <a:pt x="22" y="161"/>
                    <a:pt x="19" y="164"/>
                  </a:cubicBezTo>
                  <a:lnTo>
                    <a:pt x="16" y="176"/>
                  </a:lnTo>
                  <a:cubicBezTo>
                    <a:pt x="16" y="183"/>
                    <a:pt x="13" y="186"/>
                    <a:pt x="10" y="189"/>
                  </a:cubicBezTo>
                  <a:lnTo>
                    <a:pt x="6" y="201"/>
                  </a:lnTo>
                  <a:lnTo>
                    <a:pt x="3" y="217"/>
                  </a:lnTo>
                  <a:lnTo>
                    <a:pt x="0" y="229"/>
                  </a:lnTo>
                  <a:lnTo>
                    <a:pt x="0" y="244"/>
                  </a:lnTo>
                  <a:lnTo>
                    <a:pt x="0" y="254"/>
                  </a:lnTo>
                  <a:lnTo>
                    <a:pt x="0" y="272"/>
                  </a:lnTo>
                  <a:lnTo>
                    <a:pt x="0" y="275"/>
                  </a:lnTo>
                  <a:lnTo>
                    <a:pt x="0" y="3048"/>
                  </a:lnTo>
                  <a:cubicBezTo>
                    <a:pt x="0" y="3202"/>
                    <a:pt x="124" y="3326"/>
                    <a:pt x="275" y="3326"/>
                  </a:cubicBezTo>
                  <a:lnTo>
                    <a:pt x="4160" y="3326"/>
                  </a:lnTo>
                  <a:cubicBezTo>
                    <a:pt x="4315" y="3326"/>
                    <a:pt x="4438" y="3202"/>
                    <a:pt x="4438" y="3048"/>
                  </a:cubicBezTo>
                  <a:lnTo>
                    <a:pt x="4438" y="275"/>
                  </a:lnTo>
                  <a:lnTo>
                    <a:pt x="4438" y="272"/>
                  </a:lnTo>
                  <a:cubicBezTo>
                    <a:pt x="4438" y="269"/>
                    <a:pt x="4438" y="260"/>
                    <a:pt x="4438" y="257"/>
                  </a:cubicBezTo>
                  <a:lnTo>
                    <a:pt x="4438" y="244"/>
                  </a:lnTo>
                  <a:cubicBezTo>
                    <a:pt x="4438" y="238"/>
                    <a:pt x="4438" y="235"/>
                    <a:pt x="4435" y="229"/>
                  </a:cubicBezTo>
                  <a:lnTo>
                    <a:pt x="4432" y="217"/>
                  </a:lnTo>
                  <a:lnTo>
                    <a:pt x="4429" y="204"/>
                  </a:lnTo>
                  <a:lnTo>
                    <a:pt x="4426" y="189"/>
                  </a:lnTo>
                  <a:cubicBezTo>
                    <a:pt x="4426" y="186"/>
                    <a:pt x="4423" y="183"/>
                    <a:pt x="4420" y="176"/>
                  </a:cubicBezTo>
                  <a:lnTo>
                    <a:pt x="4417" y="164"/>
                  </a:lnTo>
                  <a:lnTo>
                    <a:pt x="4411" y="152"/>
                  </a:lnTo>
                  <a:lnTo>
                    <a:pt x="4404" y="139"/>
                  </a:lnTo>
                  <a:cubicBezTo>
                    <a:pt x="4401" y="136"/>
                    <a:pt x="4398" y="133"/>
                    <a:pt x="4398" y="130"/>
                  </a:cubicBezTo>
                  <a:cubicBezTo>
                    <a:pt x="4395" y="124"/>
                    <a:pt x="4392" y="121"/>
                    <a:pt x="4389" y="118"/>
                  </a:cubicBezTo>
                  <a:lnTo>
                    <a:pt x="4383" y="108"/>
                  </a:lnTo>
                  <a:cubicBezTo>
                    <a:pt x="4380" y="102"/>
                    <a:pt x="4377" y="99"/>
                    <a:pt x="4374" y="96"/>
                  </a:cubicBezTo>
                  <a:lnTo>
                    <a:pt x="4370" y="93"/>
                  </a:lnTo>
                  <a:cubicBezTo>
                    <a:pt x="4367" y="90"/>
                    <a:pt x="4364" y="87"/>
                    <a:pt x="4364" y="87"/>
                  </a:cubicBezTo>
                  <a:lnTo>
                    <a:pt x="4355" y="74"/>
                  </a:lnTo>
                  <a:lnTo>
                    <a:pt x="4343" y="65"/>
                  </a:lnTo>
                  <a:lnTo>
                    <a:pt x="4333" y="59"/>
                  </a:lnTo>
                  <a:lnTo>
                    <a:pt x="4321" y="50"/>
                  </a:lnTo>
                  <a:lnTo>
                    <a:pt x="4312" y="44"/>
                  </a:lnTo>
                  <a:lnTo>
                    <a:pt x="4299" y="34"/>
                  </a:lnTo>
                  <a:lnTo>
                    <a:pt x="4287" y="28"/>
                  </a:lnTo>
                  <a:cubicBezTo>
                    <a:pt x="4284" y="25"/>
                    <a:pt x="4281" y="25"/>
                    <a:pt x="4275" y="22"/>
                  </a:cubicBezTo>
                  <a:lnTo>
                    <a:pt x="4262" y="19"/>
                  </a:lnTo>
                  <a:lnTo>
                    <a:pt x="4250" y="13"/>
                  </a:lnTo>
                  <a:lnTo>
                    <a:pt x="4238" y="10"/>
                  </a:lnTo>
                  <a:lnTo>
                    <a:pt x="4225" y="6"/>
                  </a:lnTo>
                  <a:lnTo>
                    <a:pt x="4210" y="3"/>
                  </a:lnTo>
                  <a:lnTo>
                    <a:pt x="4197" y="0"/>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12" name="Google Shape;19912;p69"/>
            <p:cNvSpPr/>
            <p:nvPr/>
          </p:nvSpPr>
          <p:spPr>
            <a:xfrm>
              <a:off x="1113888" y="1866400"/>
              <a:ext cx="49325" cy="13925"/>
            </a:xfrm>
            <a:custGeom>
              <a:avLst/>
              <a:gdLst/>
              <a:ahLst/>
              <a:cxnLst/>
              <a:rect l="l" t="t" r="r" b="b"/>
              <a:pathLst>
                <a:path w="1973" h="557" extrusionOk="0">
                  <a:moveTo>
                    <a:pt x="278" y="1"/>
                  </a:moveTo>
                  <a:cubicBezTo>
                    <a:pt x="124" y="1"/>
                    <a:pt x="0" y="124"/>
                    <a:pt x="0" y="279"/>
                  </a:cubicBezTo>
                  <a:cubicBezTo>
                    <a:pt x="0" y="430"/>
                    <a:pt x="124" y="554"/>
                    <a:pt x="278" y="557"/>
                  </a:cubicBezTo>
                  <a:lnTo>
                    <a:pt x="1694" y="557"/>
                  </a:lnTo>
                  <a:cubicBezTo>
                    <a:pt x="1848" y="554"/>
                    <a:pt x="1972" y="430"/>
                    <a:pt x="1972" y="279"/>
                  </a:cubicBezTo>
                  <a:cubicBezTo>
                    <a:pt x="1972" y="124"/>
                    <a:pt x="1848" y="1"/>
                    <a:pt x="169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13" name="Google Shape;19913;p69"/>
            <p:cNvSpPr/>
            <p:nvPr/>
          </p:nvSpPr>
          <p:spPr>
            <a:xfrm>
              <a:off x="1093488" y="1866400"/>
              <a:ext cx="14075" cy="13875"/>
            </a:xfrm>
            <a:custGeom>
              <a:avLst/>
              <a:gdLst/>
              <a:ahLst/>
              <a:cxnLst/>
              <a:rect l="l" t="t" r="r" b="b"/>
              <a:pathLst>
                <a:path w="563" h="555" extrusionOk="0">
                  <a:moveTo>
                    <a:pt x="277" y="0"/>
                  </a:moveTo>
                  <a:cubicBezTo>
                    <a:pt x="124" y="0"/>
                    <a:pt x="0" y="125"/>
                    <a:pt x="0" y="279"/>
                  </a:cubicBezTo>
                  <a:cubicBezTo>
                    <a:pt x="0" y="433"/>
                    <a:pt x="124" y="554"/>
                    <a:pt x="276" y="554"/>
                  </a:cubicBezTo>
                  <a:cubicBezTo>
                    <a:pt x="280" y="554"/>
                    <a:pt x="284" y="554"/>
                    <a:pt x="288" y="554"/>
                  </a:cubicBezTo>
                  <a:lnTo>
                    <a:pt x="297" y="554"/>
                  </a:lnTo>
                  <a:cubicBezTo>
                    <a:pt x="445" y="551"/>
                    <a:pt x="563" y="427"/>
                    <a:pt x="563" y="279"/>
                  </a:cubicBezTo>
                  <a:cubicBezTo>
                    <a:pt x="563" y="127"/>
                    <a:pt x="445" y="7"/>
                    <a:pt x="297" y="1"/>
                  </a:cubicBezTo>
                  <a:lnTo>
                    <a:pt x="288" y="1"/>
                  </a:lnTo>
                  <a:cubicBezTo>
                    <a:pt x="284" y="1"/>
                    <a:pt x="280" y="0"/>
                    <a:pt x="2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14" name="Google Shape;19914;p69"/>
            <p:cNvSpPr/>
            <p:nvPr/>
          </p:nvSpPr>
          <p:spPr>
            <a:xfrm>
              <a:off x="1218263" y="1654850"/>
              <a:ext cx="14550" cy="13875"/>
            </a:xfrm>
            <a:custGeom>
              <a:avLst/>
              <a:gdLst/>
              <a:ahLst/>
              <a:cxnLst/>
              <a:rect l="l" t="t" r="r" b="b"/>
              <a:pathLst>
                <a:path w="582" h="555" extrusionOk="0">
                  <a:moveTo>
                    <a:pt x="277" y="0"/>
                  </a:moveTo>
                  <a:cubicBezTo>
                    <a:pt x="124" y="0"/>
                    <a:pt x="1" y="122"/>
                    <a:pt x="1" y="276"/>
                  </a:cubicBezTo>
                  <a:cubicBezTo>
                    <a:pt x="1" y="430"/>
                    <a:pt x="124" y="554"/>
                    <a:pt x="277" y="554"/>
                  </a:cubicBezTo>
                  <a:cubicBezTo>
                    <a:pt x="281" y="554"/>
                    <a:pt x="284" y="554"/>
                    <a:pt x="288" y="554"/>
                  </a:cubicBezTo>
                  <a:lnTo>
                    <a:pt x="294" y="554"/>
                  </a:lnTo>
                  <a:cubicBezTo>
                    <a:pt x="298" y="554"/>
                    <a:pt x="302" y="554"/>
                    <a:pt x="305" y="554"/>
                  </a:cubicBezTo>
                  <a:cubicBezTo>
                    <a:pt x="458" y="554"/>
                    <a:pt x="582" y="430"/>
                    <a:pt x="582" y="276"/>
                  </a:cubicBezTo>
                  <a:cubicBezTo>
                    <a:pt x="582" y="122"/>
                    <a:pt x="458" y="0"/>
                    <a:pt x="306" y="0"/>
                  </a:cubicBezTo>
                  <a:cubicBezTo>
                    <a:pt x="302" y="0"/>
                    <a:pt x="298" y="1"/>
                    <a:pt x="294" y="1"/>
                  </a:cubicBezTo>
                  <a:lnTo>
                    <a:pt x="288" y="1"/>
                  </a:lnTo>
                  <a:cubicBezTo>
                    <a:pt x="284" y="1"/>
                    <a:pt x="281" y="0"/>
                    <a:pt x="2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915" name="Google Shape;19915;p69"/>
          <p:cNvGrpSpPr/>
          <p:nvPr/>
        </p:nvGrpSpPr>
        <p:grpSpPr>
          <a:xfrm>
            <a:off x="7787313" y="1597750"/>
            <a:ext cx="357300" cy="272250"/>
            <a:chOff x="7787313" y="1597750"/>
            <a:chExt cx="357300" cy="272250"/>
          </a:xfrm>
        </p:grpSpPr>
        <p:sp>
          <p:nvSpPr>
            <p:cNvPr id="19916" name="Google Shape;19916;p69"/>
            <p:cNvSpPr/>
            <p:nvPr/>
          </p:nvSpPr>
          <p:spPr>
            <a:xfrm>
              <a:off x="8035263" y="1773850"/>
              <a:ext cx="75975" cy="53500"/>
            </a:xfrm>
            <a:custGeom>
              <a:avLst/>
              <a:gdLst/>
              <a:ahLst/>
              <a:cxnLst/>
              <a:rect l="l" t="t" r="r" b="b"/>
              <a:pathLst>
                <a:path w="3039" h="2140" extrusionOk="0">
                  <a:moveTo>
                    <a:pt x="2733" y="0"/>
                  </a:moveTo>
                  <a:cubicBezTo>
                    <a:pt x="2662" y="0"/>
                    <a:pt x="2592" y="28"/>
                    <a:pt x="2538" y="84"/>
                  </a:cubicBezTo>
                  <a:lnTo>
                    <a:pt x="2538" y="81"/>
                  </a:lnTo>
                  <a:lnTo>
                    <a:pt x="1147" y="1468"/>
                  </a:lnTo>
                  <a:lnTo>
                    <a:pt x="501" y="822"/>
                  </a:lnTo>
                  <a:cubicBezTo>
                    <a:pt x="447" y="768"/>
                    <a:pt x="376" y="741"/>
                    <a:pt x="305" y="741"/>
                  </a:cubicBezTo>
                  <a:cubicBezTo>
                    <a:pt x="234" y="741"/>
                    <a:pt x="163" y="768"/>
                    <a:pt x="109" y="822"/>
                  </a:cubicBezTo>
                  <a:cubicBezTo>
                    <a:pt x="1" y="930"/>
                    <a:pt x="1" y="1107"/>
                    <a:pt x="109" y="1215"/>
                  </a:cubicBezTo>
                  <a:lnTo>
                    <a:pt x="952" y="2058"/>
                  </a:lnTo>
                  <a:cubicBezTo>
                    <a:pt x="1007" y="2113"/>
                    <a:pt x="1078" y="2140"/>
                    <a:pt x="1149" y="2140"/>
                  </a:cubicBezTo>
                  <a:cubicBezTo>
                    <a:pt x="1220" y="2140"/>
                    <a:pt x="1291" y="2113"/>
                    <a:pt x="1345" y="2058"/>
                  </a:cubicBezTo>
                  <a:lnTo>
                    <a:pt x="2927" y="476"/>
                  </a:lnTo>
                  <a:cubicBezTo>
                    <a:pt x="3039" y="365"/>
                    <a:pt x="3039" y="192"/>
                    <a:pt x="2927" y="84"/>
                  </a:cubicBezTo>
                  <a:cubicBezTo>
                    <a:pt x="2873" y="28"/>
                    <a:pt x="2803" y="0"/>
                    <a:pt x="2733"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17" name="Google Shape;19917;p69"/>
            <p:cNvSpPr/>
            <p:nvPr/>
          </p:nvSpPr>
          <p:spPr>
            <a:xfrm>
              <a:off x="7787313" y="1597750"/>
              <a:ext cx="357300" cy="272250"/>
            </a:xfrm>
            <a:custGeom>
              <a:avLst/>
              <a:gdLst/>
              <a:ahLst/>
              <a:cxnLst/>
              <a:rect l="l" t="t" r="r" b="b"/>
              <a:pathLst>
                <a:path w="14292" h="10890" extrusionOk="0">
                  <a:moveTo>
                    <a:pt x="11841" y="554"/>
                  </a:moveTo>
                  <a:cubicBezTo>
                    <a:pt x="11958" y="554"/>
                    <a:pt x="12051" y="650"/>
                    <a:pt x="12051" y="767"/>
                  </a:cubicBezTo>
                  <a:lnTo>
                    <a:pt x="12051" y="1731"/>
                  </a:lnTo>
                  <a:cubicBezTo>
                    <a:pt x="12054" y="2084"/>
                    <a:pt x="11853" y="2402"/>
                    <a:pt x="11538" y="2554"/>
                  </a:cubicBezTo>
                  <a:lnTo>
                    <a:pt x="6757" y="5310"/>
                  </a:lnTo>
                  <a:cubicBezTo>
                    <a:pt x="6617" y="5391"/>
                    <a:pt x="6461" y="5431"/>
                    <a:pt x="6305" y="5431"/>
                  </a:cubicBezTo>
                  <a:cubicBezTo>
                    <a:pt x="6145" y="5431"/>
                    <a:pt x="5985" y="5389"/>
                    <a:pt x="5842" y="5304"/>
                  </a:cubicBezTo>
                  <a:lnTo>
                    <a:pt x="5839" y="5304"/>
                  </a:lnTo>
                  <a:lnTo>
                    <a:pt x="3434" y="3916"/>
                  </a:lnTo>
                  <a:lnTo>
                    <a:pt x="3431" y="3916"/>
                  </a:lnTo>
                  <a:cubicBezTo>
                    <a:pt x="3419" y="3910"/>
                    <a:pt x="3410" y="3904"/>
                    <a:pt x="3400" y="3901"/>
                  </a:cubicBezTo>
                  <a:lnTo>
                    <a:pt x="1015" y="2523"/>
                  </a:lnTo>
                  <a:cubicBezTo>
                    <a:pt x="733" y="2359"/>
                    <a:pt x="560" y="2059"/>
                    <a:pt x="560" y="1735"/>
                  </a:cubicBezTo>
                  <a:cubicBezTo>
                    <a:pt x="557" y="1722"/>
                    <a:pt x="557" y="1710"/>
                    <a:pt x="557" y="1697"/>
                  </a:cubicBezTo>
                  <a:lnTo>
                    <a:pt x="554" y="767"/>
                  </a:lnTo>
                  <a:cubicBezTo>
                    <a:pt x="554" y="650"/>
                    <a:pt x="650" y="554"/>
                    <a:pt x="767" y="554"/>
                  </a:cubicBezTo>
                  <a:close/>
                  <a:moveTo>
                    <a:pt x="12051" y="2881"/>
                  </a:moveTo>
                  <a:lnTo>
                    <a:pt x="12051" y="5409"/>
                  </a:lnTo>
                  <a:lnTo>
                    <a:pt x="12002" y="5397"/>
                  </a:lnTo>
                  <a:lnTo>
                    <a:pt x="11992" y="5394"/>
                  </a:lnTo>
                  <a:lnTo>
                    <a:pt x="11940" y="5385"/>
                  </a:lnTo>
                  <a:lnTo>
                    <a:pt x="11918" y="5381"/>
                  </a:lnTo>
                  <a:lnTo>
                    <a:pt x="11872" y="5372"/>
                  </a:lnTo>
                  <a:lnTo>
                    <a:pt x="11847" y="5369"/>
                  </a:lnTo>
                  <a:lnTo>
                    <a:pt x="11801" y="5363"/>
                  </a:lnTo>
                  <a:cubicBezTo>
                    <a:pt x="11791" y="5363"/>
                    <a:pt x="11782" y="5360"/>
                    <a:pt x="11773" y="5360"/>
                  </a:cubicBezTo>
                  <a:lnTo>
                    <a:pt x="11730" y="5354"/>
                  </a:lnTo>
                  <a:lnTo>
                    <a:pt x="11696" y="5351"/>
                  </a:lnTo>
                  <a:lnTo>
                    <a:pt x="11659" y="5347"/>
                  </a:lnTo>
                  <a:lnTo>
                    <a:pt x="11618" y="5344"/>
                  </a:lnTo>
                  <a:lnTo>
                    <a:pt x="11584" y="5344"/>
                  </a:lnTo>
                  <a:lnTo>
                    <a:pt x="11538" y="5341"/>
                  </a:lnTo>
                  <a:lnTo>
                    <a:pt x="11297" y="5341"/>
                  </a:lnTo>
                  <a:lnTo>
                    <a:pt x="11269" y="5344"/>
                  </a:lnTo>
                  <a:lnTo>
                    <a:pt x="11229" y="5344"/>
                  </a:lnTo>
                  <a:lnTo>
                    <a:pt x="11198" y="5347"/>
                  </a:lnTo>
                  <a:lnTo>
                    <a:pt x="11161" y="5351"/>
                  </a:lnTo>
                  <a:lnTo>
                    <a:pt x="11130" y="5354"/>
                  </a:lnTo>
                  <a:lnTo>
                    <a:pt x="11093" y="5360"/>
                  </a:lnTo>
                  <a:lnTo>
                    <a:pt x="11062" y="5363"/>
                  </a:lnTo>
                  <a:lnTo>
                    <a:pt x="11025" y="5369"/>
                  </a:lnTo>
                  <a:lnTo>
                    <a:pt x="10994" y="5372"/>
                  </a:lnTo>
                  <a:lnTo>
                    <a:pt x="10957" y="5378"/>
                  </a:lnTo>
                  <a:lnTo>
                    <a:pt x="10926" y="5385"/>
                  </a:lnTo>
                  <a:lnTo>
                    <a:pt x="10892" y="5391"/>
                  </a:lnTo>
                  <a:lnTo>
                    <a:pt x="10861" y="5397"/>
                  </a:lnTo>
                  <a:lnTo>
                    <a:pt x="10824" y="5406"/>
                  </a:lnTo>
                  <a:lnTo>
                    <a:pt x="10796" y="5412"/>
                  </a:lnTo>
                  <a:lnTo>
                    <a:pt x="10759" y="5422"/>
                  </a:lnTo>
                  <a:lnTo>
                    <a:pt x="10731" y="5428"/>
                  </a:lnTo>
                  <a:lnTo>
                    <a:pt x="10694" y="5437"/>
                  </a:lnTo>
                  <a:lnTo>
                    <a:pt x="10666" y="5446"/>
                  </a:lnTo>
                  <a:lnTo>
                    <a:pt x="10632" y="5456"/>
                  </a:lnTo>
                  <a:lnTo>
                    <a:pt x="10602" y="5465"/>
                  </a:lnTo>
                  <a:lnTo>
                    <a:pt x="10568" y="5477"/>
                  </a:lnTo>
                  <a:lnTo>
                    <a:pt x="10540" y="5487"/>
                  </a:lnTo>
                  <a:lnTo>
                    <a:pt x="10503" y="5499"/>
                  </a:lnTo>
                  <a:lnTo>
                    <a:pt x="10475" y="5508"/>
                  </a:lnTo>
                  <a:lnTo>
                    <a:pt x="10432" y="5524"/>
                  </a:lnTo>
                  <a:lnTo>
                    <a:pt x="10416" y="5533"/>
                  </a:lnTo>
                  <a:cubicBezTo>
                    <a:pt x="10394" y="5539"/>
                    <a:pt x="10376" y="5548"/>
                    <a:pt x="10354" y="5555"/>
                  </a:cubicBezTo>
                  <a:lnTo>
                    <a:pt x="10333" y="5567"/>
                  </a:lnTo>
                  <a:lnTo>
                    <a:pt x="10293" y="5582"/>
                  </a:lnTo>
                  <a:lnTo>
                    <a:pt x="10268" y="5595"/>
                  </a:lnTo>
                  <a:lnTo>
                    <a:pt x="10234" y="5610"/>
                  </a:lnTo>
                  <a:lnTo>
                    <a:pt x="10206" y="5622"/>
                  </a:lnTo>
                  <a:lnTo>
                    <a:pt x="10175" y="5638"/>
                  </a:lnTo>
                  <a:lnTo>
                    <a:pt x="10160" y="5647"/>
                  </a:lnTo>
                  <a:lnTo>
                    <a:pt x="9019" y="4643"/>
                  </a:lnTo>
                  <a:lnTo>
                    <a:pt x="9378" y="4436"/>
                  </a:lnTo>
                  <a:cubicBezTo>
                    <a:pt x="9399" y="4423"/>
                    <a:pt x="9424" y="4411"/>
                    <a:pt x="9449" y="4396"/>
                  </a:cubicBezTo>
                  <a:lnTo>
                    <a:pt x="11788" y="3051"/>
                  </a:lnTo>
                  <a:cubicBezTo>
                    <a:pt x="11881" y="3005"/>
                    <a:pt x="11971" y="2949"/>
                    <a:pt x="12051" y="2881"/>
                  </a:cubicBezTo>
                  <a:close/>
                  <a:moveTo>
                    <a:pt x="557" y="2878"/>
                  </a:moveTo>
                  <a:cubicBezTo>
                    <a:pt x="613" y="2924"/>
                    <a:pt x="671" y="2965"/>
                    <a:pt x="736" y="3002"/>
                  </a:cubicBezTo>
                  <a:lnTo>
                    <a:pt x="3153" y="4399"/>
                  </a:lnTo>
                  <a:cubicBezTo>
                    <a:pt x="3163" y="4402"/>
                    <a:pt x="3175" y="4408"/>
                    <a:pt x="3184" y="4414"/>
                  </a:cubicBezTo>
                  <a:lnTo>
                    <a:pt x="3642" y="4677"/>
                  </a:lnTo>
                  <a:lnTo>
                    <a:pt x="2340" y="5823"/>
                  </a:lnTo>
                  <a:cubicBezTo>
                    <a:pt x="2328" y="5833"/>
                    <a:pt x="2316" y="5842"/>
                    <a:pt x="2303" y="5851"/>
                  </a:cubicBezTo>
                  <a:lnTo>
                    <a:pt x="557" y="7393"/>
                  </a:lnTo>
                  <a:lnTo>
                    <a:pt x="557" y="2878"/>
                  </a:lnTo>
                  <a:close/>
                  <a:moveTo>
                    <a:pt x="8519" y="4936"/>
                  </a:moveTo>
                  <a:lnTo>
                    <a:pt x="9684" y="5966"/>
                  </a:lnTo>
                  <a:lnTo>
                    <a:pt x="9668" y="5978"/>
                  </a:lnTo>
                  <a:lnTo>
                    <a:pt x="9643" y="6000"/>
                  </a:lnTo>
                  <a:cubicBezTo>
                    <a:pt x="9634" y="6006"/>
                    <a:pt x="9625" y="6012"/>
                    <a:pt x="9619" y="6018"/>
                  </a:cubicBezTo>
                  <a:lnTo>
                    <a:pt x="9594" y="6043"/>
                  </a:lnTo>
                  <a:cubicBezTo>
                    <a:pt x="9585" y="6049"/>
                    <a:pt x="9579" y="6055"/>
                    <a:pt x="9569" y="6061"/>
                  </a:cubicBezTo>
                  <a:lnTo>
                    <a:pt x="9538" y="6092"/>
                  </a:lnTo>
                  <a:lnTo>
                    <a:pt x="9501" y="6126"/>
                  </a:lnTo>
                  <a:cubicBezTo>
                    <a:pt x="9492" y="6136"/>
                    <a:pt x="9483" y="6142"/>
                    <a:pt x="9477" y="6151"/>
                  </a:cubicBezTo>
                  <a:cubicBezTo>
                    <a:pt x="9467" y="6160"/>
                    <a:pt x="9461" y="6166"/>
                    <a:pt x="9455" y="6173"/>
                  </a:cubicBezTo>
                  <a:lnTo>
                    <a:pt x="9430" y="6197"/>
                  </a:lnTo>
                  <a:lnTo>
                    <a:pt x="9409" y="6222"/>
                  </a:lnTo>
                  <a:cubicBezTo>
                    <a:pt x="9402" y="6228"/>
                    <a:pt x="9393" y="6238"/>
                    <a:pt x="9387" y="6244"/>
                  </a:cubicBezTo>
                  <a:cubicBezTo>
                    <a:pt x="9381" y="6253"/>
                    <a:pt x="9372" y="6259"/>
                    <a:pt x="9365" y="6268"/>
                  </a:cubicBezTo>
                  <a:lnTo>
                    <a:pt x="9344" y="6293"/>
                  </a:lnTo>
                  <a:lnTo>
                    <a:pt x="9322" y="6318"/>
                  </a:lnTo>
                  <a:cubicBezTo>
                    <a:pt x="9316" y="6324"/>
                    <a:pt x="9310" y="6333"/>
                    <a:pt x="9304" y="6343"/>
                  </a:cubicBezTo>
                  <a:cubicBezTo>
                    <a:pt x="9294" y="6349"/>
                    <a:pt x="9288" y="6358"/>
                    <a:pt x="9282" y="6367"/>
                  </a:cubicBezTo>
                  <a:lnTo>
                    <a:pt x="9260" y="6392"/>
                  </a:lnTo>
                  <a:lnTo>
                    <a:pt x="9242" y="6417"/>
                  </a:lnTo>
                  <a:lnTo>
                    <a:pt x="9223" y="6441"/>
                  </a:lnTo>
                  <a:cubicBezTo>
                    <a:pt x="9214" y="6451"/>
                    <a:pt x="9208" y="6460"/>
                    <a:pt x="9202" y="6469"/>
                  </a:cubicBezTo>
                  <a:lnTo>
                    <a:pt x="9186" y="6494"/>
                  </a:lnTo>
                  <a:lnTo>
                    <a:pt x="9168" y="6522"/>
                  </a:lnTo>
                  <a:lnTo>
                    <a:pt x="9149" y="6547"/>
                  </a:lnTo>
                  <a:lnTo>
                    <a:pt x="9130" y="6574"/>
                  </a:lnTo>
                  <a:lnTo>
                    <a:pt x="9112" y="6602"/>
                  </a:lnTo>
                  <a:cubicBezTo>
                    <a:pt x="9106" y="6608"/>
                    <a:pt x="9100" y="6621"/>
                    <a:pt x="9096" y="6630"/>
                  </a:cubicBezTo>
                  <a:lnTo>
                    <a:pt x="9078" y="6655"/>
                  </a:lnTo>
                  <a:cubicBezTo>
                    <a:pt x="9072" y="6664"/>
                    <a:pt x="9066" y="6673"/>
                    <a:pt x="9059" y="6683"/>
                  </a:cubicBezTo>
                  <a:lnTo>
                    <a:pt x="9044" y="6710"/>
                  </a:lnTo>
                  <a:lnTo>
                    <a:pt x="9035" y="6726"/>
                  </a:lnTo>
                  <a:lnTo>
                    <a:pt x="7783" y="6726"/>
                  </a:lnTo>
                  <a:cubicBezTo>
                    <a:pt x="7779" y="6726"/>
                    <a:pt x="7776" y="6726"/>
                    <a:pt x="7772" y="6726"/>
                  </a:cubicBezTo>
                  <a:cubicBezTo>
                    <a:pt x="7619" y="6726"/>
                    <a:pt x="7496" y="6850"/>
                    <a:pt x="7496" y="7004"/>
                  </a:cubicBezTo>
                  <a:cubicBezTo>
                    <a:pt x="7496" y="7158"/>
                    <a:pt x="7619" y="7282"/>
                    <a:pt x="7772" y="7282"/>
                  </a:cubicBezTo>
                  <a:cubicBezTo>
                    <a:pt x="7776" y="7282"/>
                    <a:pt x="7779" y="7282"/>
                    <a:pt x="7783" y="7282"/>
                  </a:cubicBezTo>
                  <a:lnTo>
                    <a:pt x="8790" y="7282"/>
                  </a:lnTo>
                  <a:cubicBezTo>
                    <a:pt x="8787" y="7291"/>
                    <a:pt x="8784" y="7301"/>
                    <a:pt x="8781" y="7307"/>
                  </a:cubicBezTo>
                  <a:cubicBezTo>
                    <a:pt x="8781" y="7316"/>
                    <a:pt x="8775" y="7332"/>
                    <a:pt x="8772" y="7341"/>
                  </a:cubicBezTo>
                  <a:cubicBezTo>
                    <a:pt x="8769" y="7353"/>
                    <a:pt x="8766" y="7362"/>
                    <a:pt x="8763" y="7372"/>
                  </a:cubicBezTo>
                  <a:lnTo>
                    <a:pt x="8753" y="7406"/>
                  </a:lnTo>
                  <a:cubicBezTo>
                    <a:pt x="8753" y="7415"/>
                    <a:pt x="8750" y="7427"/>
                    <a:pt x="8747" y="7437"/>
                  </a:cubicBezTo>
                  <a:cubicBezTo>
                    <a:pt x="8744" y="7446"/>
                    <a:pt x="8741" y="7458"/>
                    <a:pt x="8738" y="7471"/>
                  </a:cubicBezTo>
                  <a:cubicBezTo>
                    <a:pt x="8735" y="7483"/>
                    <a:pt x="8735" y="7492"/>
                    <a:pt x="8732" y="7502"/>
                  </a:cubicBezTo>
                  <a:cubicBezTo>
                    <a:pt x="8729" y="7511"/>
                    <a:pt x="8726" y="7523"/>
                    <a:pt x="8722" y="7536"/>
                  </a:cubicBezTo>
                  <a:cubicBezTo>
                    <a:pt x="8719" y="7548"/>
                    <a:pt x="8719" y="7557"/>
                    <a:pt x="8716" y="7566"/>
                  </a:cubicBezTo>
                  <a:lnTo>
                    <a:pt x="8710" y="7604"/>
                  </a:lnTo>
                  <a:cubicBezTo>
                    <a:pt x="8710" y="7613"/>
                    <a:pt x="8707" y="7622"/>
                    <a:pt x="8704" y="7631"/>
                  </a:cubicBezTo>
                  <a:cubicBezTo>
                    <a:pt x="8704" y="7641"/>
                    <a:pt x="8701" y="7656"/>
                    <a:pt x="8698" y="7672"/>
                  </a:cubicBezTo>
                  <a:lnTo>
                    <a:pt x="8695" y="7699"/>
                  </a:lnTo>
                  <a:lnTo>
                    <a:pt x="8688" y="7740"/>
                  </a:lnTo>
                  <a:lnTo>
                    <a:pt x="8685" y="7767"/>
                  </a:lnTo>
                  <a:cubicBezTo>
                    <a:pt x="8682" y="7780"/>
                    <a:pt x="8682" y="7795"/>
                    <a:pt x="8679" y="7811"/>
                  </a:cubicBezTo>
                  <a:cubicBezTo>
                    <a:pt x="8679" y="7817"/>
                    <a:pt x="8679" y="7826"/>
                    <a:pt x="8676" y="7835"/>
                  </a:cubicBezTo>
                  <a:cubicBezTo>
                    <a:pt x="8676" y="7835"/>
                    <a:pt x="8676" y="7835"/>
                    <a:pt x="8676" y="7838"/>
                  </a:cubicBezTo>
                  <a:lnTo>
                    <a:pt x="891" y="7838"/>
                  </a:lnTo>
                  <a:lnTo>
                    <a:pt x="2634" y="6302"/>
                  </a:lnTo>
                  <a:cubicBezTo>
                    <a:pt x="2649" y="6293"/>
                    <a:pt x="2662" y="6281"/>
                    <a:pt x="2677" y="6268"/>
                  </a:cubicBezTo>
                  <a:lnTo>
                    <a:pt x="4152" y="4970"/>
                  </a:lnTo>
                  <a:lnTo>
                    <a:pt x="5561" y="5783"/>
                  </a:lnTo>
                  <a:cubicBezTo>
                    <a:pt x="5789" y="5919"/>
                    <a:pt x="6047" y="5987"/>
                    <a:pt x="6304" y="5987"/>
                  </a:cubicBezTo>
                  <a:cubicBezTo>
                    <a:pt x="6557" y="5987"/>
                    <a:pt x="6809" y="5922"/>
                    <a:pt x="7035" y="5792"/>
                  </a:cubicBezTo>
                  <a:lnTo>
                    <a:pt x="8519" y="4936"/>
                  </a:lnTo>
                  <a:close/>
                  <a:moveTo>
                    <a:pt x="11439" y="5891"/>
                  </a:moveTo>
                  <a:cubicBezTo>
                    <a:pt x="11476" y="5891"/>
                    <a:pt x="11510" y="5891"/>
                    <a:pt x="11547" y="5894"/>
                  </a:cubicBezTo>
                  <a:lnTo>
                    <a:pt x="11578" y="5894"/>
                  </a:lnTo>
                  <a:cubicBezTo>
                    <a:pt x="11606" y="5898"/>
                    <a:pt x="11631" y="5898"/>
                    <a:pt x="11655" y="5901"/>
                  </a:cubicBezTo>
                  <a:cubicBezTo>
                    <a:pt x="11668" y="5901"/>
                    <a:pt x="11680" y="5904"/>
                    <a:pt x="11689" y="5904"/>
                  </a:cubicBezTo>
                  <a:cubicBezTo>
                    <a:pt x="11714" y="5907"/>
                    <a:pt x="11739" y="5910"/>
                    <a:pt x="11764" y="5913"/>
                  </a:cubicBezTo>
                  <a:lnTo>
                    <a:pt x="11798" y="5919"/>
                  </a:lnTo>
                  <a:cubicBezTo>
                    <a:pt x="11822" y="5922"/>
                    <a:pt x="11847" y="5928"/>
                    <a:pt x="11872" y="5932"/>
                  </a:cubicBezTo>
                  <a:lnTo>
                    <a:pt x="11903" y="5941"/>
                  </a:lnTo>
                  <a:cubicBezTo>
                    <a:pt x="11927" y="5944"/>
                    <a:pt x="11952" y="5950"/>
                    <a:pt x="11980" y="5956"/>
                  </a:cubicBezTo>
                  <a:lnTo>
                    <a:pt x="12005" y="5962"/>
                  </a:lnTo>
                  <a:cubicBezTo>
                    <a:pt x="12033" y="5972"/>
                    <a:pt x="12060" y="5978"/>
                    <a:pt x="12085" y="5987"/>
                  </a:cubicBezTo>
                  <a:lnTo>
                    <a:pt x="12107" y="5993"/>
                  </a:lnTo>
                  <a:cubicBezTo>
                    <a:pt x="12138" y="6003"/>
                    <a:pt x="12165" y="6012"/>
                    <a:pt x="12193" y="6021"/>
                  </a:cubicBezTo>
                  <a:lnTo>
                    <a:pt x="12206" y="6027"/>
                  </a:lnTo>
                  <a:cubicBezTo>
                    <a:pt x="13216" y="6398"/>
                    <a:pt x="13816" y="7440"/>
                    <a:pt x="13624" y="8500"/>
                  </a:cubicBezTo>
                  <a:cubicBezTo>
                    <a:pt x="13436" y="9560"/>
                    <a:pt x="12515" y="10333"/>
                    <a:pt x="11439" y="10333"/>
                  </a:cubicBezTo>
                  <a:lnTo>
                    <a:pt x="11439" y="10336"/>
                  </a:lnTo>
                  <a:cubicBezTo>
                    <a:pt x="10212" y="10336"/>
                    <a:pt x="9217" y="9340"/>
                    <a:pt x="9217" y="8113"/>
                  </a:cubicBezTo>
                  <a:cubicBezTo>
                    <a:pt x="9217" y="6887"/>
                    <a:pt x="10212" y="5891"/>
                    <a:pt x="11439" y="5891"/>
                  </a:cubicBezTo>
                  <a:close/>
                  <a:moveTo>
                    <a:pt x="767" y="1"/>
                  </a:moveTo>
                  <a:cubicBezTo>
                    <a:pt x="344" y="1"/>
                    <a:pt x="1" y="344"/>
                    <a:pt x="1" y="767"/>
                  </a:cubicBezTo>
                  <a:lnTo>
                    <a:pt x="1" y="7625"/>
                  </a:lnTo>
                  <a:cubicBezTo>
                    <a:pt x="1" y="8049"/>
                    <a:pt x="344" y="8392"/>
                    <a:pt x="767" y="8392"/>
                  </a:cubicBezTo>
                  <a:lnTo>
                    <a:pt x="8676" y="8392"/>
                  </a:lnTo>
                  <a:cubicBezTo>
                    <a:pt x="8775" y="9374"/>
                    <a:pt x="9390" y="10234"/>
                    <a:pt x="10289" y="10642"/>
                  </a:cubicBezTo>
                  <a:cubicBezTo>
                    <a:pt x="10656" y="10808"/>
                    <a:pt x="11048" y="10890"/>
                    <a:pt x="11438" y="10890"/>
                  </a:cubicBezTo>
                  <a:cubicBezTo>
                    <a:pt x="12005" y="10890"/>
                    <a:pt x="12568" y="10716"/>
                    <a:pt x="13046" y="10376"/>
                  </a:cubicBezTo>
                  <a:cubicBezTo>
                    <a:pt x="13850" y="9804"/>
                    <a:pt x="14292" y="8846"/>
                    <a:pt x="14202" y="7860"/>
                  </a:cubicBezTo>
                  <a:cubicBezTo>
                    <a:pt x="14112" y="6877"/>
                    <a:pt x="13504" y="6015"/>
                    <a:pt x="12607" y="5598"/>
                  </a:cubicBezTo>
                  <a:lnTo>
                    <a:pt x="12607" y="767"/>
                  </a:lnTo>
                  <a:cubicBezTo>
                    <a:pt x="12607" y="344"/>
                    <a:pt x="12264" y="1"/>
                    <a:pt x="11841"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18" name="Google Shape;19918;p69"/>
            <p:cNvSpPr/>
            <p:nvPr/>
          </p:nvSpPr>
          <p:spPr>
            <a:xfrm>
              <a:off x="7870688" y="1625500"/>
              <a:ext cx="14100" cy="13850"/>
            </a:xfrm>
            <a:custGeom>
              <a:avLst/>
              <a:gdLst/>
              <a:ahLst/>
              <a:cxnLst/>
              <a:rect l="l" t="t" r="r" b="b"/>
              <a:pathLst>
                <a:path w="564" h="554" extrusionOk="0">
                  <a:moveTo>
                    <a:pt x="287" y="0"/>
                  </a:moveTo>
                  <a:cubicBezTo>
                    <a:pt x="283" y="0"/>
                    <a:pt x="279" y="0"/>
                    <a:pt x="276" y="0"/>
                  </a:cubicBezTo>
                  <a:lnTo>
                    <a:pt x="269" y="0"/>
                  </a:lnTo>
                  <a:cubicBezTo>
                    <a:pt x="118" y="3"/>
                    <a:pt x="1" y="127"/>
                    <a:pt x="1" y="275"/>
                  </a:cubicBezTo>
                  <a:cubicBezTo>
                    <a:pt x="1" y="427"/>
                    <a:pt x="118" y="547"/>
                    <a:pt x="269" y="553"/>
                  </a:cubicBezTo>
                  <a:lnTo>
                    <a:pt x="276" y="553"/>
                  </a:lnTo>
                  <a:cubicBezTo>
                    <a:pt x="279" y="554"/>
                    <a:pt x="283" y="554"/>
                    <a:pt x="287" y="554"/>
                  </a:cubicBezTo>
                  <a:cubicBezTo>
                    <a:pt x="439" y="554"/>
                    <a:pt x="563" y="429"/>
                    <a:pt x="563" y="275"/>
                  </a:cubicBezTo>
                  <a:cubicBezTo>
                    <a:pt x="563" y="121"/>
                    <a:pt x="439" y="0"/>
                    <a:pt x="2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19" name="Google Shape;19919;p69"/>
            <p:cNvSpPr/>
            <p:nvPr/>
          </p:nvSpPr>
          <p:spPr>
            <a:xfrm>
              <a:off x="7814838" y="1625500"/>
              <a:ext cx="49300" cy="13850"/>
            </a:xfrm>
            <a:custGeom>
              <a:avLst/>
              <a:gdLst/>
              <a:ahLst/>
              <a:cxnLst/>
              <a:rect l="l" t="t" r="r" b="b"/>
              <a:pathLst>
                <a:path w="1972" h="554" extrusionOk="0">
                  <a:moveTo>
                    <a:pt x="276" y="0"/>
                  </a:moveTo>
                  <a:cubicBezTo>
                    <a:pt x="124" y="0"/>
                    <a:pt x="0" y="121"/>
                    <a:pt x="0" y="275"/>
                  </a:cubicBezTo>
                  <a:cubicBezTo>
                    <a:pt x="0" y="429"/>
                    <a:pt x="124" y="554"/>
                    <a:pt x="276" y="554"/>
                  </a:cubicBezTo>
                  <a:cubicBezTo>
                    <a:pt x="280" y="554"/>
                    <a:pt x="284" y="554"/>
                    <a:pt x="288" y="553"/>
                  </a:cubicBezTo>
                  <a:lnTo>
                    <a:pt x="1706" y="553"/>
                  </a:lnTo>
                  <a:cubicBezTo>
                    <a:pt x="1854" y="547"/>
                    <a:pt x="1972" y="427"/>
                    <a:pt x="1972" y="275"/>
                  </a:cubicBezTo>
                  <a:cubicBezTo>
                    <a:pt x="1972" y="127"/>
                    <a:pt x="1854" y="3"/>
                    <a:pt x="1706" y="0"/>
                  </a:cubicBezTo>
                  <a:lnTo>
                    <a:pt x="288" y="0"/>
                  </a:lnTo>
                  <a:cubicBezTo>
                    <a:pt x="284" y="0"/>
                    <a:pt x="280" y="0"/>
                    <a:pt x="27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20" name="Google Shape;19920;p69"/>
            <p:cNvSpPr/>
            <p:nvPr/>
          </p:nvSpPr>
          <p:spPr>
            <a:xfrm>
              <a:off x="7954513" y="1765875"/>
              <a:ext cx="14100" cy="13950"/>
            </a:xfrm>
            <a:custGeom>
              <a:avLst/>
              <a:gdLst/>
              <a:ahLst/>
              <a:cxnLst/>
              <a:rect l="l" t="t" r="r" b="b"/>
              <a:pathLst>
                <a:path w="564" h="558" extrusionOk="0">
                  <a:moveTo>
                    <a:pt x="277" y="1"/>
                  </a:moveTo>
                  <a:cubicBezTo>
                    <a:pt x="125" y="1"/>
                    <a:pt x="1" y="125"/>
                    <a:pt x="1" y="279"/>
                  </a:cubicBezTo>
                  <a:cubicBezTo>
                    <a:pt x="1" y="433"/>
                    <a:pt x="125" y="557"/>
                    <a:pt x="277" y="557"/>
                  </a:cubicBezTo>
                  <a:cubicBezTo>
                    <a:pt x="281" y="557"/>
                    <a:pt x="285" y="557"/>
                    <a:pt x="288" y="557"/>
                  </a:cubicBezTo>
                  <a:lnTo>
                    <a:pt x="298" y="557"/>
                  </a:lnTo>
                  <a:cubicBezTo>
                    <a:pt x="446" y="551"/>
                    <a:pt x="563" y="427"/>
                    <a:pt x="563" y="279"/>
                  </a:cubicBezTo>
                  <a:cubicBezTo>
                    <a:pt x="563" y="131"/>
                    <a:pt x="446" y="7"/>
                    <a:pt x="298" y="1"/>
                  </a:cubicBezTo>
                  <a:lnTo>
                    <a:pt x="288" y="1"/>
                  </a:lnTo>
                  <a:cubicBezTo>
                    <a:pt x="285" y="1"/>
                    <a:pt x="281" y="1"/>
                    <a:pt x="2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921" name="Google Shape;19921;p69"/>
          <p:cNvGrpSpPr/>
          <p:nvPr/>
        </p:nvGrpSpPr>
        <p:grpSpPr>
          <a:xfrm>
            <a:off x="7027813" y="1556200"/>
            <a:ext cx="355350" cy="355350"/>
            <a:chOff x="7027813" y="1556200"/>
            <a:chExt cx="355350" cy="355350"/>
          </a:xfrm>
        </p:grpSpPr>
        <p:sp>
          <p:nvSpPr>
            <p:cNvPr id="19922" name="Google Shape;19922;p69"/>
            <p:cNvSpPr/>
            <p:nvPr/>
          </p:nvSpPr>
          <p:spPr>
            <a:xfrm>
              <a:off x="7157988" y="1631325"/>
              <a:ext cx="14875" cy="13925"/>
            </a:xfrm>
            <a:custGeom>
              <a:avLst/>
              <a:gdLst/>
              <a:ahLst/>
              <a:cxnLst/>
              <a:rect l="l" t="t" r="r" b="b"/>
              <a:pathLst>
                <a:path w="595" h="557" extrusionOk="0">
                  <a:moveTo>
                    <a:pt x="304" y="1"/>
                  </a:moveTo>
                  <a:cubicBezTo>
                    <a:pt x="288" y="1"/>
                    <a:pt x="271" y="2"/>
                    <a:pt x="254" y="5"/>
                  </a:cubicBezTo>
                  <a:cubicBezTo>
                    <a:pt x="103" y="30"/>
                    <a:pt x="1" y="175"/>
                    <a:pt x="29" y="327"/>
                  </a:cubicBezTo>
                  <a:lnTo>
                    <a:pt x="29" y="336"/>
                  </a:lnTo>
                  <a:cubicBezTo>
                    <a:pt x="56" y="466"/>
                    <a:pt x="171" y="556"/>
                    <a:pt x="300" y="556"/>
                  </a:cubicBezTo>
                  <a:cubicBezTo>
                    <a:pt x="316" y="556"/>
                    <a:pt x="331" y="555"/>
                    <a:pt x="347" y="552"/>
                  </a:cubicBezTo>
                  <a:cubicBezTo>
                    <a:pt x="495" y="528"/>
                    <a:pt x="594" y="392"/>
                    <a:pt x="576" y="243"/>
                  </a:cubicBezTo>
                  <a:lnTo>
                    <a:pt x="576" y="231"/>
                  </a:lnTo>
                  <a:cubicBezTo>
                    <a:pt x="551" y="96"/>
                    <a:pt x="436" y="1"/>
                    <a:pt x="30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23" name="Google Shape;19923;p69"/>
            <p:cNvSpPr/>
            <p:nvPr/>
          </p:nvSpPr>
          <p:spPr>
            <a:xfrm>
              <a:off x="7159313" y="1583925"/>
              <a:ext cx="80225" cy="41525"/>
            </a:xfrm>
            <a:custGeom>
              <a:avLst/>
              <a:gdLst/>
              <a:ahLst/>
              <a:cxnLst/>
              <a:rect l="l" t="t" r="r" b="b"/>
              <a:pathLst>
                <a:path w="3209" h="1661" extrusionOk="0">
                  <a:moveTo>
                    <a:pt x="1853" y="1"/>
                  </a:moveTo>
                  <a:cubicBezTo>
                    <a:pt x="1078" y="1"/>
                    <a:pt x="324" y="475"/>
                    <a:pt x="47" y="1295"/>
                  </a:cubicBezTo>
                  <a:cubicBezTo>
                    <a:pt x="0" y="1441"/>
                    <a:pt x="78" y="1595"/>
                    <a:pt x="223" y="1645"/>
                  </a:cubicBezTo>
                  <a:cubicBezTo>
                    <a:pt x="251" y="1654"/>
                    <a:pt x="282" y="1660"/>
                    <a:pt x="313" y="1660"/>
                  </a:cubicBezTo>
                  <a:cubicBezTo>
                    <a:pt x="430" y="1660"/>
                    <a:pt x="535" y="1583"/>
                    <a:pt x="575" y="1472"/>
                  </a:cubicBezTo>
                  <a:cubicBezTo>
                    <a:pt x="770" y="891"/>
                    <a:pt x="1302" y="556"/>
                    <a:pt x="1850" y="556"/>
                  </a:cubicBezTo>
                  <a:cubicBezTo>
                    <a:pt x="2153" y="556"/>
                    <a:pt x="2462" y="658"/>
                    <a:pt x="2720" y="878"/>
                  </a:cubicBezTo>
                  <a:cubicBezTo>
                    <a:pt x="2771" y="922"/>
                    <a:pt x="2834" y="944"/>
                    <a:pt x="2898" y="944"/>
                  </a:cubicBezTo>
                  <a:cubicBezTo>
                    <a:pt x="2976" y="944"/>
                    <a:pt x="3055" y="911"/>
                    <a:pt x="3110" y="847"/>
                  </a:cubicBezTo>
                  <a:cubicBezTo>
                    <a:pt x="3209" y="730"/>
                    <a:pt x="3196" y="554"/>
                    <a:pt x="3079" y="455"/>
                  </a:cubicBezTo>
                  <a:cubicBezTo>
                    <a:pt x="2715" y="145"/>
                    <a:pt x="2281" y="1"/>
                    <a:pt x="18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24" name="Google Shape;19924;p69"/>
            <p:cNvSpPr/>
            <p:nvPr/>
          </p:nvSpPr>
          <p:spPr>
            <a:xfrm>
              <a:off x="7027813" y="1556200"/>
              <a:ext cx="355350" cy="355350"/>
            </a:xfrm>
            <a:custGeom>
              <a:avLst/>
              <a:gdLst/>
              <a:ahLst/>
              <a:cxnLst/>
              <a:rect l="l" t="t" r="r" b="b"/>
              <a:pathLst>
                <a:path w="14214" h="14214" extrusionOk="0">
                  <a:moveTo>
                    <a:pt x="7106" y="618"/>
                  </a:moveTo>
                  <a:cubicBezTo>
                    <a:pt x="8438" y="618"/>
                    <a:pt x="9526" y="1681"/>
                    <a:pt x="9560" y="3010"/>
                  </a:cubicBezTo>
                  <a:cubicBezTo>
                    <a:pt x="9560" y="3937"/>
                    <a:pt x="9087" y="4559"/>
                    <a:pt x="8583" y="5214"/>
                  </a:cubicBezTo>
                  <a:cubicBezTo>
                    <a:pt x="7993" y="5986"/>
                    <a:pt x="7384" y="6784"/>
                    <a:pt x="7696" y="8032"/>
                  </a:cubicBezTo>
                  <a:cubicBezTo>
                    <a:pt x="7823" y="8545"/>
                    <a:pt x="8274" y="9408"/>
                    <a:pt x="9862" y="9408"/>
                  </a:cubicBezTo>
                  <a:lnTo>
                    <a:pt x="11655" y="9408"/>
                  </a:lnTo>
                  <a:cubicBezTo>
                    <a:pt x="12474" y="9408"/>
                    <a:pt x="13135" y="10069"/>
                    <a:pt x="13135" y="10888"/>
                  </a:cubicBezTo>
                  <a:lnTo>
                    <a:pt x="13135" y="11361"/>
                  </a:lnTo>
                  <a:cubicBezTo>
                    <a:pt x="13135" y="11515"/>
                    <a:pt x="13262" y="11639"/>
                    <a:pt x="13413" y="11639"/>
                  </a:cubicBezTo>
                  <a:cubicBezTo>
                    <a:pt x="13549" y="11639"/>
                    <a:pt x="13658" y="11747"/>
                    <a:pt x="13658" y="11880"/>
                  </a:cubicBezTo>
                  <a:lnTo>
                    <a:pt x="13658" y="12372"/>
                  </a:lnTo>
                  <a:lnTo>
                    <a:pt x="557" y="12372"/>
                  </a:lnTo>
                  <a:lnTo>
                    <a:pt x="557" y="11880"/>
                  </a:lnTo>
                  <a:cubicBezTo>
                    <a:pt x="557" y="11747"/>
                    <a:pt x="665" y="11639"/>
                    <a:pt x="801" y="11639"/>
                  </a:cubicBezTo>
                  <a:lnTo>
                    <a:pt x="9547" y="11639"/>
                  </a:lnTo>
                  <a:cubicBezTo>
                    <a:pt x="9695" y="11633"/>
                    <a:pt x="9813" y="11509"/>
                    <a:pt x="9813" y="11361"/>
                  </a:cubicBezTo>
                  <a:cubicBezTo>
                    <a:pt x="9813" y="11213"/>
                    <a:pt x="9695" y="11089"/>
                    <a:pt x="9547" y="11083"/>
                  </a:cubicBezTo>
                  <a:lnTo>
                    <a:pt x="1076" y="11083"/>
                  </a:lnTo>
                  <a:lnTo>
                    <a:pt x="1076" y="10888"/>
                  </a:lnTo>
                  <a:cubicBezTo>
                    <a:pt x="1079" y="10069"/>
                    <a:pt x="1740" y="9408"/>
                    <a:pt x="2559" y="9408"/>
                  </a:cubicBezTo>
                  <a:lnTo>
                    <a:pt x="4352" y="9408"/>
                  </a:lnTo>
                  <a:cubicBezTo>
                    <a:pt x="5937" y="9408"/>
                    <a:pt x="6392" y="8545"/>
                    <a:pt x="6518" y="8032"/>
                  </a:cubicBezTo>
                  <a:cubicBezTo>
                    <a:pt x="6831" y="6781"/>
                    <a:pt x="6219" y="5983"/>
                    <a:pt x="5628" y="5214"/>
                  </a:cubicBezTo>
                  <a:cubicBezTo>
                    <a:pt x="5128" y="4556"/>
                    <a:pt x="4655" y="3937"/>
                    <a:pt x="4655" y="3010"/>
                  </a:cubicBezTo>
                  <a:cubicBezTo>
                    <a:pt x="4686" y="1681"/>
                    <a:pt x="5777" y="618"/>
                    <a:pt x="7106" y="618"/>
                  </a:cubicBezTo>
                  <a:close/>
                  <a:moveTo>
                    <a:pt x="12740" y="12925"/>
                  </a:moveTo>
                  <a:lnTo>
                    <a:pt x="12740" y="13416"/>
                  </a:lnTo>
                  <a:cubicBezTo>
                    <a:pt x="12740" y="13549"/>
                    <a:pt x="12632" y="13657"/>
                    <a:pt x="12499" y="13657"/>
                  </a:cubicBezTo>
                  <a:lnTo>
                    <a:pt x="1719" y="13657"/>
                  </a:lnTo>
                  <a:cubicBezTo>
                    <a:pt x="1583" y="13657"/>
                    <a:pt x="1475" y="13549"/>
                    <a:pt x="1475" y="13416"/>
                  </a:cubicBezTo>
                  <a:lnTo>
                    <a:pt x="1475" y="12925"/>
                  </a:lnTo>
                  <a:close/>
                  <a:moveTo>
                    <a:pt x="7109" y="0"/>
                  </a:moveTo>
                  <a:cubicBezTo>
                    <a:pt x="5446" y="0"/>
                    <a:pt x="4098" y="1347"/>
                    <a:pt x="4098" y="3010"/>
                  </a:cubicBezTo>
                  <a:cubicBezTo>
                    <a:pt x="4098" y="4126"/>
                    <a:pt x="4679" y="4880"/>
                    <a:pt x="5189" y="5551"/>
                  </a:cubicBezTo>
                  <a:cubicBezTo>
                    <a:pt x="5746" y="6277"/>
                    <a:pt x="6228" y="6907"/>
                    <a:pt x="5981" y="7900"/>
                  </a:cubicBezTo>
                  <a:cubicBezTo>
                    <a:pt x="5823" y="8530"/>
                    <a:pt x="5273" y="8851"/>
                    <a:pt x="4352" y="8851"/>
                  </a:cubicBezTo>
                  <a:lnTo>
                    <a:pt x="2559" y="8851"/>
                  </a:lnTo>
                  <a:cubicBezTo>
                    <a:pt x="1434" y="8851"/>
                    <a:pt x="523" y="9763"/>
                    <a:pt x="523" y="10888"/>
                  </a:cubicBezTo>
                  <a:lnTo>
                    <a:pt x="523" y="11132"/>
                  </a:lnTo>
                  <a:cubicBezTo>
                    <a:pt x="210" y="11250"/>
                    <a:pt x="3" y="11546"/>
                    <a:pt x="3" y="11880"/>
                  </a:cubicBezTo>
                  <a:lnTo>
                    <a:pt x="3" y="12647"/>
                  </a:lnTo>
                  <a:cubicBezTo>
                    <a:pt x="0" y="12801"/>
                    <a:pt x="127" y="12925"/>
                    <a:pt x="278" y="12925"/>
                  </a:cubicBezTo>
                  <a:lnTo>
                    <a:pt x="921" y="12925"/>
                  </a:lnTo>
                  <a:lnTo>
                    <a:pt x="921" y="13416"/>
                  </a:lnTo>
                  <a:cubicBezTo>
                    <a:pt x="921" y="13855"/>
                    <a:pt x="1280" y="14210"/>
                    <a:pt x="1719" y="14214"/>
                  </a:cubicBezTo>
                  <a:lnTo>
                    <a:pt x="12499" y="14214"/>
                  </a:lnTo>
                  <a:cubicBezTo>
                    <a:pt x="12938" y="14214"/>
                    <a:pt x="13296" y="13855"/>
                    <a:pt x="13296" y="13416"/>
                  </a:cubicBezTo>
                  <a:lnTo>
                    <a:pt x="13296" y="12925"/>
                  </a:lnTo>
                  <a:lnTo>
                    <a:pt x="13939" y="12925"/>
                  </a:lnTo>
                  <a:cubicBezTo>
                    <a:pt x="14090" y="12925"/>
                    <a:pt x="14214" y="12801"/>
                    <a:pt x="14214" y="12647"/>
                  </a:cubicBezTo>
                  <a:lnTo>
                    <a:pt x="14214" y="11880"/>
                  </a:lnTo>
                  <a:cubicBezTo>
                    <a:pt x="14214" y="11546"/>
                    <a:pt x="14007" y="11250"/>
                    <a:pt x="13695" y="11132"/>
                  </a:cubicBezTo>
                  <a:lnTo>
                    <a:pt x="13695" y="10888"/>
                  </a:lnTo>
                  <a:cubicBezTo>
                    <a:pt x="13692" y="9763"/>
                    <a:pt x="12780" y="8851"/>
                    <a:pt x="11658" y="8851"/>
                  </a:cubicBezTo>
                  <a:lnTo>
                    <a:pt x="9865" y="8851"/>
                  </a:lnTo>
                  <a:cubicBezTo>
                    <a:pt x="8941" y="8851"/>
                    <a:pt x="8394" y="8530"/>
                    <a:pt x="8237" y="7900"/>
                  </a:cubicBezTo>
                  <a:cubicBezTo>
                    <a:pt x="7989" y="6907"/>
                    <a:pt x="8469" y="6277"/>
                    <a:pt x="9028" y="5551"/>
                  </a:cubicBezTo>
                  <a:cubicBezTo>
                    <a:pt x="9538" y="4880"/>
                    <a:pt x="10116" y="4126"/>
                    <a:pt x="10116" y="3010"/>
                  </a:cubicBezTo>
                  <a:cubicBezTo>
                    <a:pt x="10116" y="1347"/>
                    <a:pt x="8768" y="0"/>
                    <a:pt x="710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25" name="Google Shape;19925;p69"/>
            <p:cNvSpPr/>
            <p:nvPr/>
          </p:nvSpPr>
          <p:spPr>
            <a:xfrm>
              <a:off x="7279238" y="1833250"/>
              <a:ext cx="14550" cy="13950"/>
            </a:xfrm>
            <a:custGeom>
              <a:avLst/>
              <a:gdLst/>
              <a:ahLst/>
              <a:cxnLst/>
              <a:rect l="l" t="t" r="r" b="b"/>
              <a:pathLst>
                <a:path w="582" h="558" extrusionOk="0">
                  <a:moveTo>
                    <a:pt x="276" y="1"/>
                  </a:moveTo>
                  <a:cubicBezTo>
                    <a:pt x="124" y="1"/>
                    <a:pt x="0" y="125"/>
                    <a:pt x="0" y="279"/>
                  </a:cubicBezTo>
                  <a:cubicBezTo>
                    <a:pt x="0" y="433"/>
                    <a:pt x="124" y="557"/>
                    <a:pt x="276" y="557"/>
                  </a:cubicBezTo>
                  <a:cubicBezTo>
                    <a:pt x="280" y="557"/>
                    <a:pt x="284" y="557"/>
                    <a:pt x="288" y="557"/>
                  </a:cubicBezTo>
                  <a:lnTo>
                    <a:pt x="294" y="557"/>
                  </a:lnTo>
                  <a:cubicBezTo>
                    <a:pt x="297" y="557"/>
                    <a:pt x="301" y="557"/>
                    <a:pt x="305" y="557"/>
                  </a:cubicBezTo>
                  <a:cubicBezTo>
                    <a:pt x="457" y="557"/>
                    <a:pt x="581" y="433"/>
                    <a:pt x="581" y="279"/>
                  </a:cubicBezTo>
                  <a:cubicBezTo>
                    <a:pt x="581" y="125"/>
                    <a:pt x="457" y="1"/>
                    <a:pt x="305" y="1"/>
                  </a:cubicBezTo>
                  <a:cubicBezTo>
                    <a:pt x="301" y="1"/>
                    <a:pt x="297" y="1"/>
                    <a:pt x="294" y="1"/>
                  </a:cubicBezTo>
                  <a:lnTo>
                    <a:pt x="288" y="1"/>
                  </a:lnTo>
                  <a:cubicBezTo>
                    <a:pt x="284" y="1"/>
                    <a:pt x="280" y="1"/>
                    <a:pt x="27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926" name="Google Shape;19926;p69"/>
          <p:cNvGrpSpPr/>
          <p:nvPr/>
        </p:nvGrpSpPr>
        <p:grpSpPr>
          <a:xfrm>
            <a:off x="6282813" y="1597825"/>
            <a:ext cx="355300" cy="272075"/>
            <a:chOff x="6282813" y="1597825"/>
            <a:chExt cx="355300" cy="272075"/>
          </a:xfrm>
        </p:grpSpPr>
        <p:sp>
          <p:nvSpPr>
            <p:cNvPr id="19927" name="Google Shape;19927;p69"/>
            <p:cNvSpPr/>
            <p:nvPr/>
          </p:nvSpPr>
          <p:spPr>
            <a:xfrm>
              <a:off x="6282813" y="1597825"/>
              <a:ext cx="355300" cy="272075"/>
            </a:xfrm>
            <a:custGeom>
              <a:avLst/>
              <a:gdLst/>
              <a:ahLst/>
              <a:cxnLst/>
              <a:rect l="l" t="t" r="r" b="b"/>
              <a:pathLst>
                <a:path w="14212" h="10883" extrusionOk="0">
                  <a:moveTo>
                    <a:pt x="10527" y="557"/>
                  </a:moveTo>
                  <a:cubicBezTo>
                    <a:pt x="10045" y="977"/>
                    <a:pt x="9770" y="1583"/>
                    <a:pt x="9770" y="2220"/>
                  </a:cubicBezTo>
                  <a:lnTo>
                    <a:pt x="9770" y="6664"/>
                  </a:lnTo>
                  <a:lnTo>
                    <a:pt x="8633" y="6664"/>
                  </a:lnTo>
                  <a:cubicBezTo>
                    <a:pt x="8629" y="6664"/>
                    <a:pt x="8625" y="6664"/>
                    <a:pt x="8622" y="6664"/>
                  </a:cubicBezTo>
                  <a:cubicBezTo>
                    <a:pt x="8469" y="6664"/>
                    <a:pt x="8342" y="6788"/>
                    <a:pt x="8342" y="6942"/>
                  </a:cubicBezTo>
                  <a:cubicBezTo>
                    <a:pt x="8342" y="7098"/>
                    <a:pt x="8472" y="7220"/>
                    <a:pt x="8627" y="7220"/>
                  </a:cubicBezTo>
                  <a:cubicBezTo>
                    <a:pt x="8629" y="7220"/>
                    <a:pt x="8631" y="7220"/>
                    <a:pt x="8633" y="7220"/>
                  </a:cubicBezTo>
                  <a:lnTo>
                    <a:pt x="9770" y="7220"/>
                  </a:lnTo>
                  <a:lnTo>
                    <a:pt x="9770" y="7774"/>
                  </a:lnTo>
                  <a:lnTo>
                    <a:pt x="554" y="7774"/>
                  </a:lnTo>
                  <a:lnTo>
                    <a:pt x="554" y="2220"/>
                  </a:lnTo>
                  <a:cubicBezTo>
                    <a:pt x="557" y="1302"/>
                    <a:pt x="1302" y="557"/>
                    <a:pt x="2220" y="557"/>
                  </a:cubicBezTo>
                  <a:close/>
                  <a:moveTo>
                    <a:pt x="11992" y="582"/>
                  </a:moveTo>
                  <a:cubicBezTo>
                    <a:pt x="12904" y="582"/>
                    <a:pt x="13646" y="1311"/>
                    <a:pt x="13658" y="2220"/>
                  </a:cubicBezTo>
                  <a:lnTo>
                    <a:pt x="13658" y="7774"/>
                  </a:lnTo>
                  <a:lnTo>
                    <a:pt x="10326" y="7774"/>
                  </a:lnTo>
                  <a:lnTo>
                    <a:pt x="10326" y="2220"/>
                  </a:lnTo>
                  <a:cubicBezTo>
                    <a:pt x="10342" y="1311"/>
                    <a:pt x="11084" y="582"/>
                    <a:pt x="11992" y="582"/>
                  </a:cubicBezTo>
                  <a:close/>
                  <a:moveTo>
                    <a:pt x="6995" y="8327"/>
                  </a:moveTo>
                  <a:lnTo>
                    <a:pt x="6995" y="10326"/>
                  </a:lnTo>
                  <a:lnTo>
                    <a:pt x="6108" y="10326"/>
                  </a:lnTo>
                  <a:lnTo>
                    <a:pt x="6108" y="8327"/>
                  </a:lnTo>
                  <a:close/>
                  <a:moveTo>
                    <a:pt x="8104" y="8327"/>
                  </a:moveTo>
                  <a:lnTo>
                    <a:pt x="8104" y="10326"/>
                  </a:lnTo>
                  <a:lnTo>
                    <a:pt x="7551" y="10326"/>
                  </a:lnTo>
                  <a:lnTo>
                    <a:pt x="7551" y="8327"/>
                  </a:lnTo>
                  <a:close/>
                  <a:moveTo>
                    <a:pt x="2220" y="1"/>
                  </a:moveTo>
                  <a:cubicBezTo>
                    <a:pt x="993" y="1"/>
                    <a:pt x="1" y="996"/>
                    <a:pt x="1" y="2220"/>
                  </a:cubicBezTo>
                  <a:lnTo>
                    <a:pt x="1" y="8052"/>
                  </a:lnTo>
                  <a:cubicBezTo>
                    <a:pt x="1" y="8203"/>
                    <a:pt x="124" y="8327"/>
                    <a:pt x="276" y="8327"/>
                  </a:cubicBezTo>
                  <a:lnTo>
                    <a:pt x="5552" y="8327"/>
                  </a:lnTo>
                  <a:lnTo>
                    <a:pt x="5552" y="10605"/>
                  </a:lnTo>
                  <a:cubicBezTo>
                    <a:pt x="5552" y="10759"/>
                    <a:pt x="5675" y="10883"/>
                    <a:pt x="5830" y="10883"/>
                  </a:cubicBezTo>
                  <a:lnTo>
                    <a:pt x="8382" y="10883"/>
                  </a:lnTo>
                  <a:cubicBezTo>
                    <a:pt x="8537" y="10883"/>
                    <a:pt x="8661" y="10756"/>
                    <a:pt x="8661" y="10605"/>
                  </a:cubicBezTo>
                  <a:lnTo>
                    <a:pt x="8661" y="8327"/>
                  </a:lnTo>
                  <a:lnTo>
                    <a:pt x="13933" y="8327"/>
                  </a:lnTo>
                  <a:cubicBezTo>
                    <a:pt x="14088" y="8327"/>
                    <a:pt x="14211" y="8203"/>
                    <a:pt x="14211" y="8052"/>
                  </a:cubicBezTo>
                  <a:lnTo>
                    <a:pt x="14211" y="2220"/>
                  </a:lnTo>
                  <a:cubicBezTo>
                    <a:pt x="14211" y="996"/>
                    <a:pt x="13216" y="1"/>
                    <a:pt x="11992"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28" name="Google Shape;19928;p69"/>
            <p:cNvSpPr/>
            <p:nvPr/>
          </p:nvSpPr>
          <p:spPr>
            <a:xfrm>
              <a:off x="6328263" y="1653300"/>
              <a:ext cx="177425" cy="96700"/>
            </a:xfrm>
            <a:custGeom>
              <a:avLst/>
              <a:gdLst/>
              <a:ahLst/>
              <a:cxnLst/>
              <a:rect l="l" t="t" r="r" b="b"/>
              <a:pathLst>
                <a:path w="7097" h="3868" extrusionOk="0">
                  <a:moveTo>
                    <a:pt x="6257" y="560"/>
                  </a:moveTo>
                  <a:cubicBezTo>
                    <a:pt x="6410" y="560"/>
                    <a:pt x="6534" y="681"/>
                    <a:pt x="6534" y="835"/>
                  </a:cubicBezTo>
                  <a:cubicBezTo>
                    <a:pt x="6534" y="989"/>
                    <a:pt x="6410" y="1114"/>
                    <a:pt x="6257" y="1114"/>
                  </a:cubicBezTo>
                  <a:cubicBezTo>
                    <a:pt x="6254" y="1114"/>
                    <a:pt x="6250" y="1114"/>
                    <a:pt x="6246" y="1113"/>
                  </a:cubicBezTo>
                  <a:lnTo>
                    <a:pt x="1944" y="1113"/>
                  </a:lnTo>
                  <a:cubicBezTo>
                    <a:pt x="1790" y="1113"/>
                    <a:pt x="1666" y="1237"/>
                    <a:pt x="1666" y="1392"/>
                  </a:cubicBezTo>
                  <a:lnTo>
                    <a:pt x="1666" y="2779"/>
                  </a:lnTo>
                  <a:cubicBezTo>
                    <a:pt x="1657" y="3079"/>
                    <a:pt x="1412" y="3320"/>
                    <a:pt x="1110" y="3320"/>
                  </a:cubicBezTo>
                  <a:cubicBezTo>
                    <a:pt x="810" y="3320"/>
                    <a:pt x="563" y="3079"/>
                    <a:pt x="556" y="2779"/>
                  </a:cubicBezTo>
                  <a:lnTo>
                    <a:pt x="556" y="560"/>
                  </a:lnTo>
                  <a:lnTo>
                    <a:pt x="6246" y="560"/>
                  </a:lnTo>
                  <a:cubicBezTo>
                    <a:pt x="6250" y="560"/>
                    <a:pt x="6254" y="560"/>
                    <a:pt x="6257" y="560"/>
                  </a:cubicBezTo>
                  <a:close/>
                  <a:moveTo>
                    <a:pt x="6263" y="1"/>
                  </a:moveTo>
                  <a:cubicBezTo>
                    <a:pt x="6257" y="1"/>
                    <a:pt x="6252" y="1"/>
                    <a:pt x="6246" y="1"/>
                  </a:cubicBezTo>
                  <a:lnTo>
                    <a:pt x="278" y="1"/>
                  </a:lnTo>
                  <a:cubicBezTo>
                    <a:pt x="124" y="1"/>
                    <a:pt x="0" y="128"/>
                    <a:pt x="0" y="279"/>
                  </a:cubicBezTo>
                  <a:lnTo>
                    <a:pt x="0" y="2779"/>
                  </a:lnTo>
                  <a:cubicBezTo>
                    <a:pt x="12" y="3382"/>
                    <a:pt x="504" y="3867"/>
                    <a:pt x="1110" y="3867"/>
                  </a:cubicBezTo>
                  <a:cubicBezTo>
                    <a:pt x="1715" y="3867"/>
                    <a:pt x="2210" y="3382"/>
                    <a:pt x="2222" y="2779"/>
                  </a:cubicBezTo>
                  <a:lnTo>
                    <a:pt x="2222" y="1667"/>
                  </a:lnTo>
                  <a:lnTo>
                    <a:pt x="6246" y="1667"/>
                  </a:lnTo>
                  <a:cubicBezTo>
                    <a:pt x="6254" y="1667"/>
                    <a:pt x="6261" y="1667"/>
                    <a:pt x="6268" y="1667"/>
                  </a:cubicBezTo>
                  <a:cubicBezTo>
                    <a:pt x="6725" y="1667"/>
                    <a:pt x="7096" y="1295"/>
                    <a:pt x="7096" y="835"/>
                  </a:cubicBezTo>
                  <a:cubicBezTo>
                    <a:pt x="7096" y="374"/>
                    <a:pt x="6722" y="1"/>
                    <a:pt x="626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29" name="Google Shape;19929;p69"/>
            <p:cNvSpPr/>
            <p:nvPr/>
          </p:nvSpPr>
          <p:spPr>
            <a:xfrm>
              <a:off x="6554788" y="1705375"/>
              <a:ext cx="18950" cy="13950"/>
            </a:xfrm>
            <a:custGeom>
              <a:avLst/>
              <a:gdLst/>
              <a:ahLst/>
              <a:cxnLst/>
              <a:rect l="l" t="t" r="r" b="b"/>
              <a:pathLst>
                <a:path w="758" h="558" extrusionOk="0">
                  <a:moveTo>
                    <a:pt x="279" y="1"/>
                  </a:moveTo>
                  <a:cubicBezTo>
                    <a:pt x="127" y="1"/>
                    <a:pt x="1" y="125"/>
                    <a:pt x="1" y="279"/>
                  </a:cubicBezTo>
                  <a:cubicBezTo>
                    <a:pt x="1" y="434"/>
                    <a:pt x="127" y="557"/>
                    <a:pt x="279" y="557"/>
                  </a:cubicBezTo>
                  <a:lnTo>
                    <a:pt x="480" y="557"/>
                  </a:lnTo>
                  <a:cubicBezTo>
                    <a:pt x="634" y="557"/>
                    <a:pt x="758" y="434"/>
                    <a:pt x="758" y="279"/>
                  </a:cubicBezTo>
                  <a:cubicBezTo>
                    <a:pt x="758" y="125"/>
                    <a:pt x="634" y="1"/>
                    <a:pt x="4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30" name="Google Shape;19930;p69"/>
            <p:cNvSpPr/>
            <p:nvPr/>
          </p:nvSpPr>
          <p:spPr>
            <a:xfrm>
              <a:off x="6471813" y="1764400"/>
              <a:ext cx="14075" cy="13875"/>
            </a:xfrm>
            <a:custGeom>
              <a:avLst/>
              <a:gdLst/>
              <a:ahLst/>
              <a:cxnLst/>
              <a:rect l="l" t="t" r="r" b="b"/>
              <a:pathLst>
                <a:path w="563" h="555" extrusionOk="0">
                  <a:moveTo>
                    <a:pt x="287" y="1"/>
                  </a:moveTo>
                  <a:cubicBezTo>
                    <a:pt x="283" y="1"/>
                    <a:pt x="279" y="1"/>
                    <a:pt x="275" y="1"/>
                  </a:cubicBezTo>
                  <a:lnTo>
                    <a:pt x="266" y="1"/>
                  </a:lnTo>
                  <a:cubicBezTo>
                    <a:pt x="118" y="4"/>
                    <a:pt x="0" y="128"/>
                    <a:pt x="0" y="276"/>
                  </a:cubicBezTo>
                  <a:cubicBezTo>
                    <a:pt x="0" y="428"/>
                    <a:pt x="118" y="548"/>
                    <a:pt x="266" y="554"/>
                  </a:cubicBezTo>
                  <a:lnTo>
                    <a:pt x="275" y="554"/>
                  </a:lnTo>
                  <a:cubicBezTo>
                    <a:pt x="279" y="554"/>
                    <a:pt x="283" y="555"/>
                    <a:pt x="286" y="555"/>
                  </a:cubicBezTo>
                  <a:cubicBezTo>
                    <a:pt x="436" y="555"/>
                    <a:pt x="563" y="430"/>
                    <a:pt x="563" y="276"/>
                  </a:cubicBezTo>
                  <a:cubicBezTo>
                    <a:pt x="563" y="122"/>
                    <a:pt x="436" y="1"/>
                    <a:pt x="28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31" name="Google Shape;19931;p69"/>
            <p:cNvSpPr/>
            <p:nvPr/>
          </p:nvSpPr>
          <p:spPr>
            <a:xfrm>
              <a:off x="6383563" y="1625575"/>
              <a:ext cx="14100" cy="13925"/>
            </a:xfrm>
            <a:custGeom>
              <a:avLst/>
              <a:gdLst/>
              <a:ahLst/>
              <a:cxnLst/>
              <a:rect l="l" t="t" r="r" b="b"/>
              <a:pathLst>
                <a:path w="564" h="557" extrusionOk="0">
                  <a:moveTo>
                    <a:pt x="279" y="0"/>
                  </a:moveTo>
                  <a:cubicBezTo>
                    <a:pt x="125" y="0"/>
                    <a:pt x="1" y="124"/>
                    <a:pt x="1" y="278"/>
                  </a:cubicBezTo>
                  <a:cubicBezTo>
                    <a:pt x="1" y="433"/>
                    <a:pt x="125" y="557"/>
                    <a:pt x="279" y="557"/>
                  </a:cubicBezTo>
                  <a:lnTo>
                    <a:pt x="285" y="557"/>
                  </a:lnTo>
                  <a:cubicBezTo>
                    <a:pt x="440" y="557"/>
                    <a:pt x="563" y="433"/>
                    <a:pt x="563" y="278"/>
                  </a:cubicBezTo>
                  <a:cubicBezTo>
                    <a:pt x="563" y="124"/>
                    <a:pt x="440" y="0"/>
                    <a:pt x="285"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32" name="Google Shape;19932;p69"/>
            <p:cNvSpPr/>
            <p:nvPr/>
          </p:nvSpPr>
          <p:spPr>
            <a:xfrm>
              <a:off x="6328013" y="1625575"/>
              <a:ext cx="49325" cy="13925"/>
            </a:xfrm>
            <a:custGeom>
              <a:avLst/>
              <a:gdLst/>
              <a:ahLst/>
              <a:cxnLst/>
              <a:rect l="l" t="t" r="r" b="b"/>
              <a:pathLst>
                <a:path w="1973" h="557" extrusionOk="0">
                  <a:moveTo>
                    <a:pt x="277" y="0"/>
                  </a:moveTo>
                  <a:cubicBezTo>
                    <a:pt x="125" y="0"/>
                    <a:pt x="1" y="125"/>
                    <a:pt x="1" y="278"/>
                  </a:cubicBezTo>
                  <a:cubicBezTo>
                    <a:pt x="1" y="432"/>
                    <a:pt x="125" y="557"/>
                    <a:pt x="277" y="557"/>
                  </a:cubicBezTo>
                  <a:cubicBezTo>
                    <a:pt x="281" y="557"/>
                    <a:pt x="285" y="557"/>
                    <a:pt x="288" y="557"/>
                  </a:cubicBezTo>
                  <a:lnTo>
                    <a:pt x="1704" y="557"/>
                  </a:lnTo>
                  <a:cubicBezTo>
                    <a:pt x="1852" y="550"/>
                    <a:pt x="1973" y="427"/>
                    <a:pt x="1973" y="278"/>
                  </a:cubicBezTo>
                  <a:cubicBezTo>
                    <a:pt x="1973" y="130"/>
                    <a:pt x="1852" y="7"/>
                    <a:pt x="1704" y="0"/>
                  </a:cubicBezTo>
                  <a:lnTo>
                    <a:pt x="288" y="0"/>
                  </a:lnTo>
                  <a:cubicBezTo>
                    <a:pt x="285" y="0"/>
                    <a:pt x="281" y="0"/>
                    <a:pt x="2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933" name="Google Shape;19933;p69"/>
          <p:cNvGrpSpPr/>
          <p:nvPr/>
        </p:nvGrpSpPr>
        <p:grpSpPr>
          <a:xfrm>
            <a:off x="5606288" y="1556200"/>
            <a:ext cx="208025" cy="355350"/>
            <a:chOff x="5606288" y="1556200"/>
            <a:chExt cx="208025" cy="355350"/>
          </a:xfrm>
        </p:grpSpPr>
        <p:sp>
          <p:nvSpPr>
            <p:cNvPr id="19934" name="Google Shape;19934;p69"/>
            <p:cNvSpPr/>
            <p:nvPr/>
          </p:nvSpPr>
          <p:spPr>
            <a:xfrm>
              <a:off x="5606288" y="1556200"/>
              <a:ext cx="208025" cy="355350"/>
            </a:xfrm>
            <a:custGeom>
              <a:avLst/>
              <a:gdLst/>
              <a:ahLst/>
              <a:cxnLst/>
              <a:rect l="l" t="t" r="r" b="b"/>
              <a:pathLst>
                <a:path w="8321" h="14214" extrusionOk="0">
                  <a:moveTo>
                    <a:pt x="7767" y="556"/>
                  </a:moveTo>
                  <a:lnTo>
                    <a:pt x="7767" y="5396"/>
                  </a:lnTo>
                  <a:cubicBezTo>
                    <a:pt x="7767" y="7173"/>
                    <a:pt x="6438" y="8709"/>
                    <a:pt x="4677" y="8963"/>
                  </a:cubicBezTo>
                  <a:cubicBezTo>
                    <a:pt x="4541" y="8984"/>
                    <a:pt x="4439" y="9102"/>
                    <a:pt x="4439" y="9238"/>
                  </a:cubicBezTo>
                  <a:lnTo>
                    <a:pt x="4439" y="12826"/>
                  </a:lnTo>
                  <a:cubicBezTo>
                    <a:pt x="4439" y="12977"/>
                    <a:pt x="4562" y="13101"/>
                    <a:pt x="4717" y="13101"/>
                  </a:cubicBezTo>
                  <a:lnTo>
                    <a:pt x="6324" y="13101"/>
                  </a:lnTo>
                  <a:cubicBezTo>
                    <a:pt x="6475" y="13101"/>
                    <a:pt x="6602" y="13228"/>
                    <a:pt x="6602" y="13379"/>
                  </a:cubicBezTo>
                  <a:lnTo>
                    <a:pt x="6602" y="13657"/>
                  </a:lnTo>
                  <a:lnTo>
                    <a:pt x="1719" y="13657"/>
                  </a:lnTo>
                  <a:lnTo>
                    <a:pt x="1719" y="13379"/>
                  </a:lnTo>
                  <a:cubicBezTo>
                    <a:pt x="1719" y="13228"/>
                    <a:pt x="1843" y="13101"/>
                    <a:pt x="1997" y="13101"/>
                  </a:cubicBezTo>
                  <a:lnTo>
                    <a:pt x="3604" y="13101"/>
                  </a:lnTo>
                  <a:cubicBezTo>
                    <a:pt x="3759" y="13101"/>
                    <a:pt x="3882" y="12977"/>
                    <a:pt x="3882" y="12826"/>
                  </a:cubicBezTo>
                  <a:lnTo>
                    <a:pt x="3882" y="9238"/>
                  </a:lnTo>
                  <a:cubicBezTo>
                    <a:pt x="3882" y="9102"/>
                    <a:pt x="3780" y="8984"/>
                    <a:pt x="3644" y="8963"/>
                  </a:cubicBezTo>
                  <a:cubicBezTo>
                    <a:pt x="1883" y="8709"/>
                    <a:pt x="554" y="7176"/>
                    <a:pt x="554" y="5396"/>
                  </a:cubicBezTo>
                  <a:lnTo>
                    <a:pt x="554" y="4973"/>
                  </a:lnTo>
                  <a:lnTo>
                    <a:pt x="4973" y="556"/>
                  </a:lnTo>
                  <a:close/>
                  <a:moveTo>
                    <a:pt x="4856" y="0"/>
                  </a:moveTo>
                  <a:cubicBezTo>
                    <a:pt x="4785" y="0"/>
                    <a:pt x="4714" y="28"/>
                    <a:pt x="4661" y="80"/>
                  </a:cubicBezTo>
                  <a:lnTo>
                    <a:pt x="81" y="4661"/>
                  </a:lnTo>
                  <a:cubicBezTo>
                    <a:pt x="31" y="4713"/>
                    <a:pt x="1" y="4781"/>
                    <a:pt x="1" y="4855"/>
                  </a:cubicBezTo>
                  <a:lnTo>
                    <a:pt x="1" y="5396"/>
                  </a:lnTo>
                  <a:cubicBezTo>
                    <a:pt x="1" y="7368"/>
                    <a:pt x="1416" y="9080"/>
                    <a:pt x="3326" y="9473"/>
                  </a:cubicBezTo>
                  <a:lnTo>
                    <a:pt x="3326" y="12548"/>
                  </a:lnTo>
                  <a:lnTo>
                    <a:pt x="1997" y="12548"/>
                  </a:lnTo>
                  <a:cubicBezTo>
                    <a:pt x="1537" y="12548"/>
                    <a:pt x="1166" y="12919"/>
                    <a:pt x="1166" y="13379"/>
                  </a:cubicBezTo>
                  <a:lnTo>
                    <a:pt x="1166" y="13935"/>
                  </a:lnTo>
                  <a:cubicBezTo>
                    <a:pt x="1166" y="14087"/>
                    <a:pt x="1289" y="14214"/>
                    <a:pt x="1441" y="14214"/>
                  </a:cubicBezTo>
                  <a:lnTo>
                    <a:pt x="6877" y="14214"/>
                  </a:lnTo>
                  <a:cubicBezTo>
                    <a:pt x="7032" y="14214"/>
                    <a:pt x="7155" y="14087"/>
                    <a:pt x="7155" y="13935"/>
                  </a:cubicBezTo>
                  <a:lnTo>
                    <a:pt x="7155" y="13379"/>
                  </a:lnTo>
                  <a:cubicBezTo>
                    <a:pt x="7155" y="12919"/>
                    <a:pt x="6781" y="12548"/>
                    <a:pt x="6321" y="12548"/>
                  </a:cubicBezTo>
                  <a:lnTo>
                    <a:pt x="4992" y="12548"/>
                  </a:lnTo>
                  <a:lnTo>
                    <a:pt x="4992" y="9473"/>
                  </a:lnTo>
                  <a:cubicBezTo>
                    <a:pt x="6905" y="9080"/>
                    <a:pt x="8320" y="7368"/>
                    <a:pt x="8320" y="5396"/>
                  </a:cubicBezTo>
                  <a:lnTo>
                    <a:pt x="8320" y="278"/>
                  </a:lnTo>
                  <a:cubicBezTo>
                    <a:pt x="8320" y="124"/>
                    <a:pt x="8197" y="0"/>
                    <a:pt x="804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35" name="Google Shape;19935;p69"/>
            <p:cNvSpPr/>
            <p:nvPr/>
          </p:nvSpPr>
          <p:spPr>
            <a:xfrm>
              <a:off x="5606288" y="1556200"/>
              <a:ext cx="91675" cy="89250"/>
            </a:xfrm>
            <a:custGeom>
              <a:avLst/>
              <a:gdLst/>
              <a:ahLst/>
              <a:cxnLst/>
              <a:rect l="l" t="t" r="r" b="b"/>
              <a:pathLst>
                <a:path w="3667" h="3570" extrusionOk="0">
                  <a:moveTo>
                    <a:pt x="2624" y="556"/>
                  </a:moveTo>
                  <a:lnTo>
                    <a:pt x="557" y="2621"/>
                  </a:lnTo>
                  <a:lnTo>
                    <a:pt x="557" y="556"/>
                  </a:lnTo>
                  <a:close/>
                  <a:moveTo>
                    <a:pt x="279" y="0"/>
                  </a:moveTo>
                  <a:cubicBezTo>
                    <a:pt x="127" y="0"/>
                    <a:pt x="1" y="124"/>
                    <a:pt x="1" y="278"/>
                  </a:cubicBezTo>
                  <a:lnTo>
                    <a:pt x="1" y="3291"/>
                  </a:lnTo>
                  <a:cubicBezTo>
                    <a:pt x="1" y="3403"/>
                    <a:pt x="69" y="3505"/>
                    <a:pt x="174" y="3548"/>
                  </a:cubicBezTo>
                  <a:cubicBezTo>
                    <a:pt x="207" y="3562"/>
                    <a:pt x="243" y="3569"/>
                    <a:pt x="279" y="3569"/>
                  </a:cubicBezTo>
                  <a:cubicBezTo>
                    <a:pt x="351" y="3569"/>
                    <a:pt x="423" y="3541"/>
                    <a:pt x="477" y="3489"/>
                  </a:cubicBezTo>
                  <a:lnTo>
                    <a:pt x="3490" y="476"/>
                  </a:lnTo>
                  <a:cubicBezTo>
                    <a:pt x="3666" y="300"/>
                    <a:pt x="3542" y="0"/>
                    <a:pt x="3292"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36" name="Google Shape;19936;p69"/>
            <p:cNvSpPr/>
            <p:nvPr/>
          </p:nvSpPr>
          <p:spPr>
            <a:xfrm>
              <a:off x="5710763" y="1704100"/>
              <a:ext cx="73650" cy="62575"/>
            </a:xfrm>
            <a:custGeom>
              <a:avLst/>
              <a:gdLst/>
              <a:ahLst/>
              <a:cxnLst/>
              <a:rect l="l" t="t" r="r" b="b"/>
              <a:pathLst>
                <a:path w="2946" h="2503" extrusionOk="0">
                  <a:moveTo>
                    <a:pt x="2638" y="0"/>
                  </a:moveTo>
                  <a:cubicBezTo>
                    <a:pt x="2519" y="0"/>
                    <a:pt x="2406" y="78"/>
                    <a:pt x="2371" y="197"/>
                  </a:cubicBezTo>
                  <a:cubicBezTo>
                    <a:pt x="2089" y="1124"/>
                    <a:pt x="1298" y="1807"/>
                    <a:pt x="340" y="1950"/>
                  </a:cubicBezTo>
                  <a:cubicBezTo>
                    <a:pt x="0" y="1999"/>
                    <a:pt x="37" y="2500"/>
                    <a:pt x="377" y="2503"/>
                  </a:cubicBezTo>
                  <a:cubicBezTo>
                    <a:pt x="393" y="2503"/>
                    <a:pt x="405" y="2500"/>
                    <a:pt x="420" y="2500"/>
                  </a:cubicBezTo>
                  <a:cubicBezTo>
                    <a:pt x="1589" y="2323"/>
                    <a:pt x="2556" y="1492"/>
                    <a:pt x="2902" y="361"/>
                  </a:cubicBezTo>
                  <a:cubicBezTo>
                    <a:pt x="2945" y="213"/>
                    <a:pt x="2862" y="58"/>
                    <a:pt x="2717" y="12"/>
                  </a:cubicBezTo>
                  <a:cubicBezTo>
                    <a:pt x="2691" y="4"/>
                    <a:pt x="2664" y="0"/>
                    <a:pt x="263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37" name="Google Shape;19937;p69"/>
            <p:cNvSpPr/>
            <p:nvPr/>
          </p:nvSpPr>
          <p:spPr>
            <a:xfrm>
              <a:off x="5772638" y="1684450"/>
              <a:ext cx="13925" cy="13850"/>
            </a:xfrm>
            <a:custGeom>
              <a:avLst/>
              <a:gdLst/>
              <a:ahLst/>
              <a:cxnLst/>
              <a:rect l="l" t="t" r="r" b="b"/>
              <a:pathLst>
                <a:path w="557" h="554" extrusionOk="0">
                  <a:moveTo>
                    <a:pt x="279" y="0"/>
                  </a:moveTo>
                  <a:cubicBezTo>
                    <a:pt x="127" y="0"/>
                    <a:pt x="7" y="118"/>
                    <a:pt x="1" y="266"/>
                  </a:cubicBezTo>
                  <a:lnTo>
                    <a:pt x="1" y="275"/>
                  </a:lnTo>
                  <a:cubicBezTo>
                    <a:pt x="1" y="430"/>
                    <a:pt x="124" y="554"/>
                    <a:pt x="279" y="554"/>
                  </a:cubicBezTo>
                  <a:cubicBezTo>
                    <a:pt x="430" y="554"/>
                    <a:pt x="557" y="427"/>
                    <a:pt x="557" y="275"/>
                  </a:cubicBezTo>
                  <a:lnTo>
                    <a:pt x="557" y="266"/>
                  </a:lnTo>
                  <a:cubicBezTo>
                    <a:pt x="551" y="118"/>
                    <a:pt x="427" y="0"/>
                    <a:pt x="27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938" name="Google Shape;19938;p69"/>
          <p:cNvGrpSpPr/>
          <p:nvPr/>
        </p:nvGrpSpPr>
        <p:grpSpPr>
          <a:xfrm>
            <a:off x="4776763" y="1556200"/>
            <a:ext cx="355450" cy="355275"/>
            <a:chOff x="4776763" y="1556200"/>
            <a:chExt cx="355450" cy="355275"/>
          </a:xfrm>
        </p:grpSpPr>
        <p:sp>
          <p:nvSpPr>
            <p:cNvPr id="19939" name="Google Shape;19939;p69"/>
            <p:cNvSpPr/>
            <p:nvPr/>
          </p:nvSpPr>
          <p:spPr>
            <a:xfrm>
              <a:off x="4894063" y="1722775"/>
              <a:ext cx="193950" cy="74050"/>
            </a:xfrm>
            <a:custGeom>
              <a:avLst/>
              <a:gdLst/>
              <a:ahLst/>
              <a:cxnLst/>
              <a:rect l="l" t="t" r="r" b="b"/>
              <a:pathLst>
                <a:path w="7758" h="2962" extrusionOk="0">
                  <a:moveTo>
                    <a:pt x="7758" y="0"/>
                  </a:moveTo>
                  <a:lnTo>
                    <a:pt x="7758" y="0"/>
                  </a:lnTo>
                  <a:lnTo>
                    <a:pt x="1" y="2961"/>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40" name="Google Shape;19940;p69"/>
            <p:cNvSpPr/>
            <p:nvPr/>
          </p:nvSpPr>
          <p:spPr>
            <a:xfrm>
              <a:off x="4776763" y="1556200"/>
              <a:ext cx="355450" cy="355275"/>
            </a:xfrm>
            <a:custGeom>
              <a:avLst/>
              <a:gdLst/>
              <a:ahLst/>
              <a:cxnLst/>
              <a:rect l="l" t="t" r="r" b="b"/>
              <a:pathLst>
                <a:path w="14218" h="14211" extrusionOk="0">
                  <a:moveTo>
                    <a:pt x="13006" y="4614"/>
                  </a:moveTo>
                  <a:lnTo>
                    <a:pt x="13037" y="4633"/>
                  </a:lnTo>
                  <a:lnTo>
                    <a:pt x="13056" y="4642"/>
                  </a:lnTo>
                  <a:cubicBezTo>
                    <a:pt x="13374" y="4797"/>
                    <a:pt x="13597" y="5096"/>
                    <a:pt x="13649" y="5446"/>
                  </a:cubicBezTo>
                  <a:lnTo>
                    <a:pt x="13006" y="6098"/>
                  </a:lnTo>
                  <a:lnTo>
                    <a:pt x="13006" y="4614"/>
                  </a:lnTo>
                  <a:close/>
                  <a:moveTo>
                    <a:pt x="1216" y="4617"/>
                  </a:moveTo>
                  <a:lnTo>
                    <a:pt x="1216" y="6101"/>
                  </a:lnTo>
                  <a:lnTo>
                    <a:pt x="576" y="5449"/>
                  </a:lnTo>
                  <a:cubicBezTo>
                    <a:pt x="625" y="5127"/>
                    <a:pt x="814" y="4846"/>
                    <a:pt x="1095" y="4682"/>
                  </a:cubicBezTo>
                  <a:lnTo>
                    <a:pt x="1095" y="4685"/>
                  </a:lnTo>
                  <a:lnTo>
                    <a:pt x="1216" y="4617"/>
                  </a:lnTo>
                  <a:close/>
                  <a:moveTo>
                    <a:pt x="12450" y="556"/>
                  </a:moveTo>
                  <a:lnTo>
                    <a:pt x="12450" y="6663"/>
                  </a:lnTo>
                  <a:lnTo>
                    <a:pt x="9529" y="9624"/>
                  </a:lnTo>
                  <a:lnTo>
                    <a:pt x="4693" y="9624"/>
                  </a:lnTo>
                  <a:lnTo>
                    <a:pt x="1769" y="6663"/>
                  </a:lnTo>
                  <a:lnTo>
                    <a:pt x="1769" y="556"/>
                  </a:lnTo>
                  <a:close/>
                  <a:moveTo>
                    <a:pt x="560" y="6224"/>
                  </a:moveTo>
                  <a:lnTo>
                    <a:pt x="4192" y="9908"/>
                  </a:lnTo>
                  <a:lnTo>
                    <a:pt x="560" y="13104"/>
                  </a:lnTo>
                  <a:lnTo>
                    <a:pt x="560" y="6224"/>
                  </a:lnTo>
                  <a:close/>
                  <a:moveTo>
                    <a:pt x="13661" y="6224"/>
                  </a:moveTo>
                  <a:lnTo>
                    <a:pt x="13661" y="13104"/>
                  </a:lnTo>
                  <a:lnTo>
                    <a:pt x="10030" y="9908"/>
                  </a:lnTo>
                  <a:lnTo>
                    <a:pt x="13661" y="6224"/>
                  </a:lnTo>
                  <a:close/>
                  <a:moveTo>
                    <a:pt x="9501" y="10183"/>
                  </a:moveTo>
                  <a:lnTo>
                    <a:pt x="13445" y="13654"/>
                  </a:lnTo>
                  <a:cubicBezTo>
                    <a:pt x="13423" y="13657"/>
                    <a:pt x="13405" y="13657"/>
                    <a:pt x="13383" y="13657"/>
                  </a:cubicBezTo>
                  <a:lnTo>
                    <a:pt x="13386" y="13660"/>
                  </a:lnTo>
                  <a:lnTo>
                    <a:pt x="835" y="13660"/>
                  </a:lnTo>
                  <a:cubicBezTo>
                    <a:pt x="817" y="13660"/>
                    <a:pt x="795" y="13657"/>
                    <a:pt x="774" y="13654"/>
                  </a:cubicBezTo>
                  <a:lnTo>
                    <a:pt x="4720" y="10183"/>
                  </a:lnTo>
                  <a:close/>
                  <a:moveTo>
                    <a:pt x="1494" y="0"/>
                  </a:moveTo>
                  <a:cubicBezTo>
                    <a:pt x="1339" y="0"/>
                    <a:pt x="1216" y="124"/>
                    <a:pt x="1216" y="278"/>
                  </a:cubicBezTo>
                  <a:lnTo>
                    <a:pt x="1216" y="3971"/>
                  </a:lnTo>
                  <a:lnTo>
                    <a:pt x="817" y="4203"/>
                  </a:lnTo>
                  <a:cubicBezTo>
                    <a:pt x="356" y="4472"/>
                    <a:pt x="57" y="4948"/>
                    <a:pt x="13" y="5480"/>
                  </a:cubicBezTo>
                  <a:cubicBezTo>
                    <a:pt x="4" y="5511"/>
                    <a:pt x="1" y="5544"/>
                    <a:pt x="4" y="5578"/>
                  </a:cubicBezTo>
                  <a:cubicBezTo>
                    <a:pt x="4" y="5578"/>
                    <a:pt x="4" y="5582"/>
                    <a:pt x="4" y="5585"/>
                  </a:cubicBezTo>
                  <a:lnTo>
                    <a:pt x="4" y="5609"/>
                  </a:lnTo>
                  <a:lnTo>
                    <a:pt x="4" y="13379"/>
                  </a:lnTo>
                  <a:cubicBezTo>
                    <a:pt x="4" y="13524"/>
                    <a:pt x="44" y="13663"/>
                    <a:pt x="112" y="13790"/>
                  </a:cubicBezTo>
                  <a:cubicBezTo>
                    <a:pt x="261" y="14050"/>
                    <a:pt x="539" y="14210"/>
                    <a:pt x="839" y="14210"/>
                  </a:cubicBezTo>
                  <a:lnTo>
                    <a:pt x="13383" y="14210"/>
                  </a:lnTo>
                  <a:cubicBezTo>
                    <a:pt x="13683" y="14210"/>
                    <a:pt x="13958" y="14050"/>
                    <a:pt x="14106" y="13793"/>
                  </a:cubicBezTo>
                  <a:lnTo>
                    <a:pt x="14106" y="13790"/>
                  </a:lnTo>
                  <a:cubicBezTo>
                    <a:pt x="14178" y="13667"/>
                    <a:pt x="14215" y="13524"/>
                    <a:pt x="14215" y="13382"/>
                  </a:cubicBezTo>
                  <a:lnTo>
                    <a:pt x="14215" y="5606"/>
                  </a:lnTo>
                  <a:cubicBezTo>
                    <a:pt x="14215" y="5594"/>
                    <a:pt x="14215" y="5578"/>
                    <a:pt x="14215" y="5563"/>
                  </a:cubicBezTo>
                  <a:cubicBezTo>
                    <a:pt x="14218" y="5541"/>
                    <a:pt x="14215" y="5523"/>
                    <a:pt x="14212" y="5501"/>
                  </a:cubicBezTo>
                  <a:cubicBezTo>
                    <a:pt x="14171" y="4923"/>
                    <a:pt x="13828" y="4407"/>
                    <a:pt x="13306" y="4148"/>
                  </a:cubicBezTo>
                  <a:lnTo>
                    <a:pt x="13006" y="3974"/>
                  </a:lnTo>
                  <a:lnTo>
                    <a:pt x="13006" y="278"/>
                  </a:lnTo>
                  <a:cubicBezTo>
                    <a:pt x="13006" y="124"/>
                    <a:pt x="12879" y="0"/>
                    <a:pt x="1272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41" name="Google Shape;19941;p69"/>
            <p:cNvSpPr/>
            <p:nvPr/>
          </p:nvSpPr>
          <p:spPr>
            <a:xfrm>
              <a:off x="4919563" y="1869875"/>
              <a:ext cx="14075" cy="13875"/>
            </a:xfrm>
            <a:custGeom>
              <a:avLst/>
              <a:gdLst/>
              <a:ahLst/>
              <a:cxnLst/>
              <a:rect l="l" t="t" r="r" b="b"/>
              <a:pathLst>
                <a:path w="563" h="555" extrusionOk="0">
                  <a:moveTo>
                    <a:pt x="277" y="1"/>
                  </a:moveTo>
                  <a:cubicBezTo>
                    <a:pt x="124" y="1"/>
                    <a:pt x="0" y="125"/>
                    <a:pt x="0" y="279"/>
                  </a:cubicBezTo>
                  <a:cubicBezTo>
                    <a:pt x="0" y="433"/>
                    <a:pt x="124" y="554"/>
                    <a:pt x="277" y="554"/>
                  </a:cubicBezTo>
                  <a:cubicBezTo>
                    <a:pt x="280" y="554"/>
                    <a:pt x="284" y="554"/>
                    <a:pt x="288" y="554"/>
                  </a:cubicBezTo>
                  <a:lnTo>
                    <a:pt x="294" y="554"/>
                  </a:lnTo>
                  <a:cubicBezTo>
                    <a:pt x="442" y="551"/>
                    <a:pt x="563" y="427"/>
                    <a:pt x="563" y="279"/>
                  </a:cubicBezTo>
                  <a:cubicBezTo>
                    <a:pt x="563" y="127"/>
                    <a:pt x="442" y="7"/>
                    <a:pt x="294" y="1"/>
                  </a:cubicBezTo>
                  <a:lnTo>
                    <a:pt x="288" y="1"/>
                  </a:lnTo>
                  <a:cubicBezTo>
                    <a:pt x="284" y="1"/>
                    <a:pt x="280" y="1"/>
                    <a:pt x="2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42" name="Google Shape;19942;p69"/>
            <p:cNvSpPr/>
            <p:nvPr/>
          </p:nvSpPr>
          <p:spPr>
            <a:xfrm>
              <a:off x="4939638" y="1869875"/>
              <a:ext cx="49875" cy="13875"/>
            </a:xfrm>
            <a:custGeom>
              <a:avLst/>
              <a:gdLst/>
              <a:ahLst/>
              <a:cxnLst/>
              <a:rect l="l" t="t" r="r" b="b"/>
              <a:pathLst>
                <a:path w="1995" h="555" extrusionOk="0">
                  <a:moveTo>
                    <a:pt x="277" y="1"/>
                  </a:moveTo>
                  <a:cubicBezTo>
                    <a:pt x="125" y="1"/>
                    <a:pt x="1" y="125"/>
                    <a:pt x="1" y="279"/>
                  </a:cubicBezTo>
                  <a:cubicBezTo>
                    <a:pt x="1" y="433"/>
                    <a:pt x="125" y="554"/>
                    <a:pt x="277" y="554"/>
                  </a:cubicBezTo>
                  <a:cubicBezTo>
                    <a:pt x="281" y="554"/>
                    <a:pt x="285" y="554"/>
                    <a:pt x="288" y="554"/>
                  </a:cubicBezTo>
                  <a:lnTo>
                    <a:pt x="1704" y="554"/>
                  </a:lnTo>
                  <a:cubicBezTo>
                    <a:pt x="1708" y="554"/>
                    <a:pt x="1711" y="554"/>
                    <a:pt x="1715" y="554"/>
                  </a:cubicBezTo>
                  <a:cubicBezTo>
                    <a:pt x="1868" y="554"/>
                    <a:pt x="1994" y="433"/>
                    <a:pt x="1994" y="279"/>
                  </a:cubicBezTo>
                  <a:cubicBezTo>
                    <a:pt x="1994" y="125"/>
                    <a:pt x="1868" y="1"/>
                    <a:pt x="1715" y="1"/>
                  </a:cubicBezTo>
                  <a:cubicBezTo>
                    <a:pt x="1711" y="1"/>
                    <a:pt x="1708" y="1"/>
                    <a:pt x="1704" y="1"/>
                  </a:cubicBezTo>
                  <a:lnTo>
                    <a:pt x="288" y="1"/>
                  </a:lnTo>
                  <a:cubicBezTo>
                    <a:pt x="285" y="1"/>
                    <a:pt x="281" y="1"/>
                    <a:pt x="2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43" name="Google Shape;19943;p69"/>
            <p:cNvSpPr/>
            <p:nvPr/>
          </p:nvSpPr>
          <p:spPr>
            <a:xfrm>
              <a:off x="5053388" y="1590875"/>
              <a:ext cx="14075" cy="13950"/>
            </a:xfrm>
            <a:custGeom>
              <a:avLst/>
              <a:gdLst/>
              <a:ahLst/>
              <a:cxnLst/>
              <a:rect l="l" t="t" r="r" b="b"/>
              <a:pathLst>
                <a:path w="563" h="558" extrusionOk="0">
                  <a:moveTo>
                    <a:pt x="286" y="0"/>
                  </a:moveTo>
                  <a:cubicBezTo>
                    <a:pt x="283" y="0"/>
                    <a:pt x="279" y="1"/>
                    <a:pt x="275" y="1"/>
                  </a:cubicBezTo>
                  <a:lnTo>
                    <a:pt x="266" y="1"/>
                  </a:lnTo>
                  <a:cubicBezTo>
                    <a:pt x="118" y="7"/>
                    <a:pt x="0" y="130"/>
                    <a:pt x="0" y="279"/>
                  </a:cubicBezTo>
                  <a:cubicBezTo>
                    <a:pt x="0" y="427"/>
                    <a:pt x="118" y="551"/>
                    <a:pt x="266" y="557"/>
                  </a:cubicBezTo>
                  <a:lnTo>
                    <a:pt x="275" y="557"/>
                  </a:lnTo>
                  <a:cubicBezTo>
                    <a:pt x="279" y="557"/>
                    <a:pt x="283" y="557"/>
                    <a:pt x="286" y="557"/>
                  </a:cubicBezTo>
                  <a:cubicBezTo>
                    <a:pt x="436" y="557"/>
                    <a:pt x="563" y="433"/>
                    <a:pt x="563" y="279"/>
                  </a:cubicBezTo>
                  <a:cubicBezTo>
                    <a:pt x="563" y="125"/>
                    <a:pt x="436" y="0"/>
                    <a:pt x="28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44" name="Google Shape;19944;p69"/>
            <p:cNvSpPr/>
            <p:nvPr/>
          </p:nvSpPr>
          <p:spPr>
            <a:xfrm>
              <a:off x="4997513" y="1590875"/>
              <a:ext cx="49875" cy="13950"/>
            </a:xfrm>
            <a:custGeom>
              <a:avLst/>
              <a:gdLst/>
              <a:ahLst/>
              <a:cxnLst/>
              <a:rect l="l" t="t" r="r" b="b"/>
              <a:pathLst>
                <a:path w="1995" h="558" extrusionOk="0">
                  <a:moveTo>
                    <a:pt x="277" y="0"/>
                  </a:moveTo>
                  <a:cubicBezTo>
                    <a:pt x="125" y="0"/>
                    <a:pt x="1" y="125"/>
                    <a:pt x="1" y="279"/>
                  </a:cubicBezTo>
                  <a:cubicBezTo>
                    <a:pt x="1" y="433"/>
                    <a:pt x="125" y="557"/>
                    <a:pt x="277" y="557"/>
                  </a:cubicBezTo>
                  <a:cubicBezTo>
                    <a:pt x="281" y="557"/>
                    <a:pt x="285" y="557"/>
                    <a:pt x="288" y="557"/>
                  </a:cubicBezTo>
                  <a:lnTo>
                    <a:pt x="1704" y="557"/>
                  </a:lnTo>
                  <a:cubicBezTo>
                    <a:pt x="1707" y="557"/>
                    <a:pt x="1711" y="557"/>
                    <a:pt x="1715" y="557"/>
                  </a:cubicBezTo>
                  <a:cubicBezTo>
                    <a:pt x="1868" y="557"/>
                    <a:pt x="1994" y="433"/>
                    <a:pt x="1994" y="279"/>
                  </a:cubicBezTo>
                  <a:cubicBezTo>
                    <a:pt x="1994" y="125"/>
                    <a:pt x="1868" y="0"/>
                    <a:pt x="1715" y="0"/>
                  </a:cubicBezTo>
                  <a:cubicBezTo>
                    <a:pt x="1711" y="0"/>
                    <a:pt x="1707" y="1"/>
                    <a:pt x="1704" y="1"/>
                  </a:cubicBezTo>
                  <a:lnTo>
                    <a:pt x="288" y="1"/>
                  </a:lnTo>
                  <a:cubicBezTo>
                    <a:pt x="285" y="1"/>
                    <a:pt x="281" y="0"/>
                    <a:pt x="2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45" name="Google Shape;19945;p69"/>
            <p:cNvSpPr/>
            <p:nvPr/>
          </p:nvSpPr>
          <p:spPr>
            <a:xfrm>
              <a:off x="4874438" y="1646425"/>
              <a:ext cx="193025" cy="13875"/>
            </a:xfrm>
            <a:custGeom>
              <a:avLst/>
              <a:gdLst/>
              <a:ahLst/>
              <a:cxnLst/>
              <a:rect l="l" t="t" r="r" b="b"/>
              <a:pathLst>
                <a:path w="7721" h="555" extrusionOk="0">
                  <a:moveTo>
                    <a:pt x="7444" y="1"/>
                  </a:moveTo>
                  <a:cubicBezTo>
                    <a:pt x="7441" y="1"/>
                    <a:pt x="7437" y="1"/>
                    <a:pt x="7433" y="1"/>
                  </a:cubicBezTo>
                  <a:lnTo>
                    <a:pt x="266" y="1"/>
                  </a:lnTo>
                  <a:cubicBezTo>
                    <a:pt x="118" y="4"/>
                    <a:pt x="0" y="128"/>
                    <a:pt x="0" y="276"/>
                  </a:cubicBezTo>
                  <a:cubicBezTo>
                    <a:pt x="0" y="427"/>
                    <a:pt x="118" y="548"/>
                    <a:pt x="266" y="554"/>
                  </a:cubicBezTo>
                  <a:lnTo>
                    <a:pt x="7433" y="554"/>
                  </a:lnTo>
                  <a:cubicBezTo>
                    <a:pt x="7437" y="554"/>
                    <a:pt x="7441" y="554"/>
                    <a:pt x="7444" y="554"/>
                  </a:cubicBezTo>
                  <a:cubicBezTo>
                    <a:pt x="7594" y="554"/>
                    <a:pt x="7721" y="430"/>
                    <a:pt x="7721" y="276"/>
                  </a:cubicBezTo>
                  <a:cubicBezTo>
                    <a:pt x="7721" y="122"/>
                    <a:pt x="7594" y="1"/>
                    <a:pt x="744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46" name="Google Shape;19946;p69"/>
            <p:cNvSpPr/>
            <p:nvPr/>
          </p:nvSpPr>
          <p:spPr>
            <a:xfrm>
              <a:off x="4841588" y="1674175"/>
              <a:ext cx="225875" cy="13925"/>
            </a:xfrm>
            <a:custGeom>
              <a:avLst/>
              <a:gdLst/>
              <a:ahLst/>
              <a:cxnLst/>
              <a:rect l="l" t="t" r="r" b="b"/>
              <a:pathLst>
                <a:path w="9035" h="557" extrusionOk="0">
                  <a:moveTo>
                    <a:pt x="277" y="0"/>
                  </a:moveTo>
                  <a:cubicBezTo>
                    <a:pt x="125" y="0"/>
                    <a:pt x="1" y="125"/>
                    <a:pt x="1" y="278"/>
                  </a:cubicBezTo>
                  <a:cubicBezTo>
                    <a:pt x="1" y="434"/>
                    <a:pt x="128" y="557"/>
                    <a:pt x="283" y="557"/>
                  </a:cubicBezTo>
                  <a:cubicBezTo>
                    <a:pt x="285" y="557"/>
                    <a:pt x="286" y="557"/>
                    <a:pt x="288" y="557"/>
                  </a:cubicBezTo>
                  <a:lnTo>
                    <a:pt x="8747" y="557"/>
                  </a:lnTo>
                  <a:cubicBezTo>
                    <a:pt x="8749" y="557"/>
                    <a:pt x="8751" y="557"/>
                    <a:pt x="8753" y="557"/>
                  </a:cubicBezTo>
                  <a:cubicBezTo>
                    <a:pt x="8905" y="557"/>
                    <a:pt x="9035" y="434"/>
                    <a:pt x="9035" y="278"/>
                  </a:cubicBezTo>
                  <a:cubicBezTo>
                    <a:pt x="9035" y="125"/>
                    <a:pt x="8908" y="0"/>
                    <a:pt x="8758" y="0"/>
                  </a:cubicBezTo>
                  <a:cubicBezTo>
                    <a:pt x="8755" y="0"/>
                    <a:pt x="8751" y="0"/>
                    <a:pt x="8747" y="0"/>
                  </a:cubicBezTo>
                  <a:lnTo>
                    <a:pt x="288" y="0"/>
                  </a:lnTo>
                  <a:cubicBezTo>
                    <a:pt x="285" y="0"/>
                    <a:pt x="281" y="0"/>
                    <a:pt x="2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47" name="Google Shape;19947;p69"/>
            <p:cNvSpPr/>
            <p:nvPr/>
          </p:nvSpPr>
          <p:spPr>
            <a:xfrm>
              <a:off x="4841588" y="1701900"/>
              <a:ext cx="225575" cy="13950"/>
            </a:xfrm>
            <a:custGeom>
              <a:avLst/>
              <a:gdLst/>
              <a:ahLst/>
              <a:cxnLst/>
              <a:rect l="l" t="t" r="r" b="b"/>
              <a:pathLst>
                <a:path w="9023" h="558" extrusionOk="0">
                  <a:moveTo>
                    <a:pt x="277" y="1"/>
                  </a:moveTo>
                  <a:cubicBezTo>
                    <a:pt x="125" y="1"/>
                    <a:pt x="1" y="125"/>
                    <a:pt x="1" y="279"/>
                  </a:cubicBezTo>
                  <a:cubicBezTo>
                    <a:pt x="1" y="433"/>
                    <a:pt x="125" y="557"/>
                    <a:pt x="277" y="557"/>
                  </a:cubicBezTo>
                  <a:cubicBezTo>
                    <a:pt x="281" y="557"/>
                    <a:pt x="285" y="557"/>
                    <a:pt x="288" y="557"/>
                  </a:cubicBezTo>
                  <a:lnTo>
                    <a:pt x="8747" y="557"/>
                  </a:lnTo>
                  <a:cubicBezTo>
                    <a:pt x="8899" y="557"/>
                    <a:pt x="9022" y="434"/>
                    <a:pt x="9022" y="279"/>
                  </a:cubicBezTo>
                  <a:cubicBezTo>
                    <a:pt x="9022" y="124"/>
                    <a:pt x="8899" y="1"/>
                    <a:pt x="8747" y="1"/>
                  </a:cubicBezTo>
                  <a:lnTo>
                    <a:pt x="288" y="1"/>
                  </a:lnTo>
                  <a:cubicBezTo>
                    <a:pt x="285" y="1"/>
                    <a:pt x="281" y="1"/>
                    <a:pt x="2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48" name="Google Shape;19948;p69"/>
            <p:cNvSpPr/>
            <p:nvPr/>
          </p:nvSpPr>
          <p:spPr>
            <a:xfrm>
              <a:off x="4874438" y="1750500"/>
              <a:ext cx="42450" cy="13875"/>
            </a:xfrm>
            <a:custGeom>
              <a:avLst/>
              <a:gdLst/>
              <a:ahLst/>
              <a:cxnLst/>
              <a:rect l="l" t="t" r="r" b="b"/>
              <a:pathLst>
                <a:path w="1698" h="555" extrusionOk="0">
                  <a:moveTo>
                    <a:pt x="266" y="1"/>
                  </a:moveTo>
                  <a:cubicBezTo>
                    <a:pt x="118" y="7"/>
                    <a:pt x="0" y="128"/>
                    <a:pt x="0" y="279"/>
                  </a:cubicBezTo>
                  <a:cubicBezTo>
                    <a:pt x="0" y="427"/>
                    <a:pt x="118" y="551"/>
                    <a:pt x="266" y="554"/>
                  </a:cubicBezTo>
                  <a:lnTo>
                    <a:pt x="1422" y="554"/>
                  </a:lnTo>
                  <a:cubicBezTo>
                    <a:pt x="1574" y="554"/>
                    <a:pt x="1697" y="430"/>
                    <a:pt x="1697" y="279"/>
                  </a:cubicBezTo>
                  <a:cubicBezTo>
                    <a:pt x="1697" y="124"/>
                    <a:pt x="1574" y="1"/>
                    <a:pt x="141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949" name="Google Shape;19949;p69"/>
          <p:cNvGrpSpPr/>
          <p:nvPr/>
        </p:nvGrpSpPr>
        <p:grpSpPr>
          <a:xfrm>
            <a:off x="4051713" y="1556200"/>
            <a:ext cx="297050" cy="355350"/>
            <a:chOff x="4051713" y="1556200"/>
            <a:chExt cx="297050" cy="355350"/>
          </a:xfrm>
        </p:grpSpPr>
        <p:sp>
          <p:nvSpPr>
            <p:cNvPr id="19950" name="Google Shape;19950;p69"/>
            <p:cNvSpPr/>
            <p:nvPr/>
          </p:nvSpPr>
          <p:spPr>
            <a:xfrm>
              <a:off x="4051713" y="1556200"/>
              <a:ext cx="297050" cy="355350"/>
            </a:xfrm>
            <a:custGeom>
              <a:avLst/>
              <a:gdLst/>
              <a:ahLst/>
              <a:cxnLst/>
              <a:rect l="l" t="t" r="r" b="b"/>
              <a:pathLst>
                <a:path w="11882" h="14214" extrusionOk="0">
                  <a:moveTo>
                    <a:pt x="5941" y="556"/>
                  </a:moveTo>
                  <a:cubicBezTo>
                    <a:pt x="6318" y="556"/>
                    <a:pt x="7254" y="643"/>
                    <a:pt x="8163" y="872"/>
                  </a:cubicBezTo>
                  <a:cubicBezTo>
                    <a:pt x="9174" y="1128"/>
                    <a:pt x="9810" y="1477"/>
                    <a:pt x="9962" y="1857"/>
                  </a:cubicBezTo>
                  <a:cubicBezTo>
                    <a:pt x="10061" y="2111"/>
                    <a:pt x="9931" y="2420"/>
                    <a:pt x="9572" y="2778"/>
                  </a:cubicBezTo>
                  <a:lnTo>
                    <a:pt x="6881" y="2778"/>
                  </a:lnTo>
                  <a:lnTo>
                    <a:pt x="6881" y="1947"/>
                  </a:lnTo>
                  <a:cubicBezTo>
                    <a:pt x="6881" y="1793"/>
                    <a:pt x="6757" y="1669"/>
                    <a:pt x="6602" y="1669"/>
                  </a:cubicBezTo>
                  <a:lnTo>
                    <a:pt x="5283" y="1669"/>
                  </a:lnTo>
                  <a:cubicBezTo>
                    <a:pt x="5128" y="1669"/>
                    <a:pt x="5005" y="1793"/>
                    <a:pt x="5005" y="1947"/>
                  </a:cubicBezTo>
                  <a:lnTo>
                    <a:pt x="5005" y="2782"/>
                  </a:lnTo>
                  <a:lnTo>
                    <a:pt x="2313" y="2782"/>
                  </a:lnTo>
                  <a:cubicBezTo>
                    <a:pt x="1957" y="2420"/>
                    <a:pt x="1824" y="2111"/>
                    <a:pt x="1923" y="1857"/>
                  </a:cubicBezTo>
                  <a:cubicBezTo>
                    <a:pt x="2072" y="1477"/>
                    <a:pt x="2711" y="1128"/>
                    <a:pt x="3722" y="872"/>
                  </a:cubicBezTo>
                  <a:cubicBezTo>
                    <a:pt x="4631" y="640"/>
                    <a:pt x="5567" y="556"/>
                    <a:pt x="5941" y="556"/>
                  </a:cubicBezTo>
                  <a:close/>
                  <a:moveTo>
                    <a:pt x="6324" y="2225"/>
                  </a:moveTo>
                  <a:lnTo>
                    <a:pt x="6324" y="2782"/>
                  </a:lnTo>
                  <a:lnTo>
                    <a:pt x="5558" y="2782"/>
                  </a:lnTo>
                  <a:lnTo>
                    <a:pt x="5558" y="2225"/>
                  </a:lnTo>
                  <a:close/>
                  <a:moveTo>
                    <a:pt x="9406" y="3335"/>
                  </a:moveTo>
                  <a:lnTo>
                    <a:pt x="9406" y="3891"/>
                  </a:lnTo>
                  <a:lnTo>
                    <a:pt x="2476" y="3891"/>
                  </a:lnTo>
                  <a:lnTo>
                    <a:pt x="2476" y="3335"/>
                  </a:lnTo>
                  <a:close/>
                  <a:moveTo>
                    <a:pt x="9421" y="4447"/>
                  </a:moveTo>
                  <a:cubicBezTo>
                    <a:pt x="9424" y="4590"/>
                    <a:pt x="9406" y="4698"/>
                    <a:pt x="9313" y="4793"/>
                  </a:cubicBezTo>
                  <a:cubicBezTo>
                    <a:pt x="9081" y="5047"/>
                    <a:pt x="8305" y="5347"/>
                    <a:pt x="5941" y="5347"/>
                  </a:cubicBezTo>
                  <a:cubicBezTo>
                    <a:pt x="4062" y="5347"/>
                    <a:pt x="2934" y="5164"/>
                    <a:pt x="2588" y="4803"/>
                  </a:cubicBezTo>
                  <a:cubicBezTo>
                    <a:pt x="2493" y="4701"/>
                    <a:pt x="2471" y="4594"/>
                    <a:pt x="2470" y="4447"/>
                  </a:cubicBezTo>
                  <a:close/>
                  <a:moveTo>
                    <a:pt x="2643" y="5498"/>
                  </a:moveTo>
                  <a:cubicBezTo>
                    <a:pt x="3141" y="5721"/>
                    <a:pt x="4062" y="5903"/>
                    <a:pt x="5941" y="5903"/>
                  </a:cubicBezTo>
                  <a:cubicBezTo>
                    <a:pt x="7805" y="5903"/>
                    <a:pt x="8735" y="5724"/>
                    <a:pt x="9236" y="5501"/>
                  </a:cubicBezTo>
                  <a:lnTo>
                    <a:pt x="9236" y="5863"/>
                  </a:lnTo>
                  <a:cubicBezTo>
                    <a:pt x="9236" y="6957"/>
                    <a:pt x="8695" y="7977"/>
                    <a:pt x="7789" y="8592"/>
                  </a:cubicBezTo>
                  <a:cubicBezTo>
                    <a:pt x="7768" y="8601"/>
                    <a:pt x="7749" y="8613"/>
                    <a:pt x="7730" y="8629"/>
                  </a:cubicBezTo>
                  <a:cubicBezTo>
                    <a:pt x="7186" y="8981"/>
                    <a:pt x="6565" y="9157"/>
                    <a:pt x="5943" y="9157"/>
                  </a:cubicBezTo>
                  <a:cubicBezTo>
                    <a:pt x="5321" y="9157"/>
                    <a:pt x="4699" y="8981"/>
                    <a:pt x="4155" y="8629"/>
                  </a:cubicBezTo>
                  <a:cubicBezTo>
                    <a:pt x="4136" y="8613"/>
                    <a:pt x="4118" y="8601"/>
                    <a:pt x="4096" y="8592"/>
                  </a:cubicBezTo>
                  <a:cubicBezTo>
                    <a:pt x="3190" y="7980"/>
                    <a:pt x="2646" y="6957"/>
                    <a:pt x="2646" y="5863"/>
                  </a:cubicBezTo>
                  <a:lnTo>
                    <a:pt x="2643" y="5863"/>
                  </a:lnTo>
                  <a:lnTo>
                    <a:pt x="2643" y="5498"/>
                  </a:lnTo>
                  <a:close/>
                  <a:moveTo>
                    <a:pt x="7764" y="9253"/>
                  </a:moveTo>
                  <a:lnTo>
                    <a:pt x="7866" y="9538"/>
                  </a:lnTo>
                  <a:lnTo>
                    <a:pt x="6813" y="10635"/>
                  </a:lnTo>
                  <a:lnTo>
                    <a:pt x="6367" y="9689"/>
                  </a:lnTo>
                  <a:cubicBezTo>
                    <a:pt x="6856" y="9636"/>
                    <a:pt x="7332" y="9488"/>
                    <a:pt x="7764" y="9253"/>
                  </a:cubicBezTo>
                  <a:close/>
                  <a:moveTo>
                    <a:pt x="4118" y="9256"/>
                  </a:moveTo>
                  <a:cubicBezTo>
                    <a:pt x="4550" y="9488"/>
                    <a:pt x="5026" y="9636"/>
                    <a:pt x="5518" y="9689"/>
                  </a:cubicBezTo>
                  <a:lnTo>
                    <a:pt x="5514" y="9692"/>
                  </a:lnTo>
                  <a:lnTo>
                    <a:pt x="5069" y="10638"/>
                  </a:lnTo>
                  <a:lnTo>
                    <a:pt x="4016" y="9538"/>
                  </a:lnTo>
                  <a:lnTo>
                    <a:pt x="4118" y="9256"/>
                  </a:lnTo>
                  <a:close/>
                  <a:moveTo>
                    <a:pt x="1926" y="10564"/>
                  </a:moveTo>
                  <a:lnTo>
                    <a:pt x="3533" y="13657"/>
                  </a:lnTo>
                  <a:lnTo>
                    <a:pt x="557" y="13657"/>
                  </a:lnTo>
                  <a:lnTo>
                    <a:pt x="557" y="12600"/>
                  </a:lnTo>
                  <a:cubicBezTo>
                    <a:pt x="557" y="11519"/>
                    <a:pt x="1147" y="10950"/>
                    <a:pt x="1926" y="10564"/>
                  </a:cubicBezTo>
                  <a:close/>
                  <a:moveTo>
                    <a:pt x="3193" y="10072"/>
                  </a:moveTo>
                  <a:lnTo>
                    <a:pt x="5054" y="13657"/>
                  </a:lnTo>
                  <a:lnTo>
                    <a:pt x="4158" y="13657"/>
                  </a:lnTo>
                  <a:lnTo>
                    <a:pt x="2436" y="10341"/>
                  </a:lnTo>
                  <a:cubicBezTo>
                    <a:pt x="2683" y="10245"/>
                    <a:pt x="2940" y="10159"/>
                    <a:pt x="3193" y="10072"/>
                  </a:cubicBezTo>
                  <a:close/>
                  <a:moveTo>
                    <a:pt x="8265" y="9930"/>
                  </a:moveTo>
                  <a:cubicBezTo>
                    <a:pt x="8395" y="9976"/>
                    <a:pt x="8528" y="10020"/>
                    <a:pt x="8667" y="10066"/>
                  </a:cubicBezTo>
                  <a:cubicBezTo>
                    <a:pt x="9974" y="10508"/>
                    <a:pt x="11328" y="10965"/>
                    <a:pt x="11328" y="12600"/>
                  </a:cubicBezTo>
                  <a:lnTo>
                    <a:pt x="11328" y="13657"/>
                  </a:lnTo>
                  <a:lnTo>
                    <a:pt x="5681" y="13657"/>
                  </a:lnTo>
                  <a:lnTo>
                    <a:pt x="3889" y="10205"/>
                  </a:lnTo>
                  <a:lnTo>
                    <a:pt x="4952" y="11312"/>
                  </a:lnTo>
                  <a:cubicBezTo>
                    <a:pt x="5005" y="11364"/>
                    <a:pt x="5076" y="11395"/>
                    <a:pt x="5150" y="11395"/>
                  </a:cubicBezTo>
                  <a:cubicBezTo>
                    <a:pt x="5165" y="11395"/>
                    <a:pt x="5181" y="11395"/>
                    <a:pt x="5196" y="11392"/>
                  </a:cubicBezTo>
                  <a:cubicBezTo>
                    <a:pt x="5286" y="11376"/>
                    <a:pt x="5363" y="11321"/>
                    <a:pt x="5403" y="11237"/>
                  </a:cubicBezTo>
                  <a:lnTo>
                    <a:pt x="5944" y="10088"/>
                  </a:lnTo>
                  <a:lnTo>
                    <a:pt x="6485" y="11237"/>
                  </a:lnTo>
                  <a:cubicBezTo>
                    <a:pt x="6522" y="11321"/>
                    <a:pt x="6599" y="11376"/>
                    <a:pt x="6689" y="11392"/>
                  </a:cubicBezTo>
                  <a:cubicBezTo>
                    <a:pt x="6704" y="11395"/>
                    <a:pt x="6720" y="11395"/>
                    <a:pt x="6735" y="11395"/>
                  </a:cubicBezTo>
                  <a:cubicBezTo>
                    <a:pt x="6809" y="11395"/>
                    <a:pt x="6884" y="11364"/>
                    <a:pt x="6936" y="11312"/>
                  </a:cubicBezTo>
                  <a:lnTo>
                    <a:pt x="8265" y="9930"/>
                  </a:lnTo>
                  <a:close/>
                  <a:moveTo>
                    <a:pt x="5941" y="0"/>
                  </a:moveTo>
                  <a:cubicBezTo>
                    <a:pt x="5521" y="0"/>
                    <a:pt x="4550" y="90"/>
                    <a:pt x="3586" y="334"/>
                  </a:cubicBezTo>
                  <a:cubicBezTo>
                    <a:pt x="2362" y="643"/>
                    <a:pt x="1630" y="1088"/>
                    <a:pt x="1407" y="1653"/>
                  </a:cubicBezTo>
                  <a:cubicBezTo>
                    <a:pt x="1219" y="2129"/>
                    <a:pt x="1392" y="2642"/>
                    <a:pt x="1923" y="3174"/>
                  </a:cubicBezTo>
                  <a:lnTo>
                    <a:pt x="1923" y="4169"/>
                  </a:lnTo>
                  <a:cubicBezTo>
                    <a:pt x="1923" y="4206"/>
                    <a:pt x="1923" y="4246"/>
                    <a:pt x="1917" y="4290"/>
                  </a:cubicBezTo>
                  <a:cubicBezTo>
                    <a:pt x="1908" y="4506"/>
                    <a:pt x="1895" y="4797"/>
                    <a:pt x="2090" y="5069"/>
                  </a:cubicBezTo>
                  <a:lnTo>
                    <a:pt x="2090" y="5863"/>
                  </a:lnTo>
                  <a:cubicBezTo>
                    <a:pt x="2090" y="7077"/>
                    <a:pt x="2665" y="8221"/>
                    <a:pt x="3638" y="8947"/>
                  </a:cubicBezTo>
                  <a:lnTo>
                    <a:pt x="3481" y="9389"/>
                  </a:lnTo>
                  <a:cubicBezTo>
                    <a:pt x="3339" y="9439"/>
                    <a:pt x="3193" y="9488"/>
                    <a:pt x="3039" y="9541"/>
                  </a:cubicBezTo>
                  <a:cubicBezTo>
                    <a:pt x="2687" y="9658"/>
                    <a:pt x="2316" y="9785"/>
                    <a:pt x="1954" y="9939"/>
                  </a:cubicBezTo>
                  <a:cubicBezTo>
                    <a:pt x="1945" y="9945"/>
                    <a:pt x="1932" y="9949"/>
                    <a:pt x="1923" y="9955"/>
                  </a:cubicBezTo>
                  <a:cubicBezTo>
                    <a:pt x="906" y="10403"/>
                    <a:pt x="1" y="11108"/>
                    <a:pt x="1" y="12600"/>
                  </a:cubicBezTo>
                  <a:lnTo>
                    <a:pt x="1" y="13935"/>
                  </a:lnTo>
                  <a:cubicBezTo>
                    <a:pt x="1" y="14087"/>
                    <a:pt x="128" y="14214"/>
                    <a:pt x="279" y="14214"/>
                  </a:cubicBezTo>
                  <a:lnTo>
                    <a:pt x="11606" y="14214"/>
                  </a:lnTo>
                  <a:cubicBezTo>
                    <a:pt x="11757" y="14214"/>
                    <a:pt x="11881" y="14087"/>
                    <a:pt x="11881" y="13935"/>
                  </a:cubicBezTo>
                  <a:lnTo>
                    <a:pt x="11881" y="12600"/>
                  </a:lnTo>
                  <a:cubicBezTo>
                    <a:pt x="11881" y="10564"/>
                    <a:pt x="10200" y="9995"/>
                    <a:pt x="8846" y="9541"/>
                  </a:cubicBezTo>
                  <a:cubicBezTo>
                    <a:pt x="8692" y="9488"/>
                    <a:pt x="8546" y="9439"/>
                    <a:pt x="8404" y="9389"/>
                  </a:cubicBezTo>
                  <a:lnTo>
                    <a:pt x="8243" y="8947"/>
                  </a:lnTo>
                  <a:cubicBezTo>
                    <a:pt x="9220" y="8221"/>
                    <a:pt x="9792" y="7077"/>
                    <a:pt x="9795" y="5863"/>
                  </a:cubicBezTo>
                  <a:lnTo>
                    <a:pt x="9795" y="5084"/>
                  </a:lnTo>
                  <a:cubicBezTo>
                    <a:pt x="10008" y="4793"/>
                    <a:pt x="9983" y="4475"/>
                    <a:pt x="9968" y="4259"/>
                  </a:cubicBezTo>
                  <a:cubicBezTo>
                    <a:pt x="9965" y="4225"/>
                    <a:pt x="9965" y="4194"/>
                    <a:pt x="9962" y="4160"/>
                  </a:cubicBezTo>
                  <a:lnTo>
                    <a:pt x="9962" y="3174"/>
                  </a:lnTo>
                  <a:cubicBezTo>
                    <a:pt x="10493" y="2642"/>
                    <a:pt x="10666" y="2133"/>
                    <a:pt x="10478" y="1653"/>
                  </a:cubicBezTo>
                  <a:cubicBezTo>
                    <a:pt x="10255" y="1088"/>
                    <a:pt x="9520" y="643"/>
                    <a:pt x="8299" y="334"/>
                  </a:cubicBezTo>
                  <a:cubicBezTo>
                    <a:pt x="7335" y="90"/>
                    <a:pt x="6361" y="0"/>
                    <a:pt x="5941"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51" name="Google Shape;19951;p69"/>
            <p:cNvSpPr/>
            <p:nvPr/>
          </p:nvSpPr>
          <p:spPr>
            <a:xfrm>
              <a:off x="4222013" y="1869875"/>
              <a:ext cx="49325" cy="13875"/>
            </a:xfrm>
            <a:custGeom>
              <a:avLst/>
              <a:gdLst/>
              <a:ahLst/>
              <a:cxnLst/>
              <a:rect l="l" t="t" r="r" b="b"/>
              <a:pathLst>
                <a:path w="1973" h="555" extrusionOk="0">
                  <a:moveTo>
                    <a:pt x="277" y="1"/>
                  </a:moveTo>
                  <a:cubicBezTo>
                    <a:pt x="124" y="1"/>
                    <a:pt x="1" y="125"/>
                    <a:pt x="1" y="279"/>
                  </a:cubicBezTo>
                  <a:cubicBezTo>
                    <a:pt x="1" y="433"/>
                    <a:pt x="124" y="554"/>
                    <a:pt x="277" y="554"/>
                  </a:cubicBezTo>
                  <a:cubicBezTo>
                    <a:pt x="280" y="554"/>
                    <a:pt x="284" y="554"/>
                    <a:pt x="288" y="554"/>
                  </a:cubicBezTo>
                  <a:lnTo>
                    <a:pt x="1707" y="554"/>
                  </a:lnTo>
                  <a:cubicBezTo>
                    <a:pt x="1855" y="551"/>
                    <a:pt x="1972" y="427"/>
                    <a:pt x="1972" y="279"/>
                  </a:cubicBezTo>
                  <a:cubicBezTo>
                    <a:pt x="1972" y="127"/>
                    <a:pt x="1855" y="7"/>
                    <a:pt x="1707" y="1"/>
                  </a:cubicBezTo>
                  <a:lnTo>
                    <a:pt x="288" y="1"/>
                  </a:lnTo>
                  <a:cubicBezTo>
                    <a:pt x="284" y="1"/>
                    <a:pt x="281" y="1"/>
                    <a:pt x="277"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52" name="Google Shape;19952;p69"/>
            <p:cNvSpPr/>
            <p:nvPr/>
          </p:nvSpPr>
          <p:spPr>
            <a:xfrm>
              <a:off x="4277888" y="1869875"/>
              <a:ext cx="14075" cy="13875"/>
            </a:xfrm>
            <a:custGeom>
              <a:avLst/>
              <a:gdLst/>
              <a:ahLst/>
              <a:cxnLst/>
              <a:rect l="l" t="t" r="r" b="b"/>
              <a:pathLst>
                <a:path w="563" h="555" extrusionOk="0">
                  <a:moveTo>
                    <a:pt x="286" y="1"/>
                  </a:moveTo>
                  <a:cubicBezTo>
                    <a:pt x="282" y="1"/>
                    <a:pt x="279" y="1"/>
                    <a:pt x="275" y="1"/>
                  </a:cubicBezTo>
                  <a:lnTo>
                    <a:pt x="269" y="1"/>
                  </a:lnTo>
                  <a:cubicBezTo>
                    <a:pt x="117" y="7"/>
                    <a:pt x="0" y="127"/>
                    <a:pt x="0" y="279"/>
                  </a:cubicBezTo>
                  <a:cubicBezTo>
                    <a:pt x="0" y="427"/>
                    <a:pt x="117" y="551"/>
                    <a:pt x="269" y="554"/>
                  </a:cubicBezTo>
                  <a:lnTo>
                    <a:pt x="275" y="554"/>
                  </a:lnTo>
                  <a:cubicBezTo>
                    <a:pt x="279" y="554"/>
                    <a:pt x="283" y="554"/>
                    <a:pt x="286" y="554"/>
                  </a:cubicBezTo>
                  <a:cubicBezTo>
                    <a:pt x="439" y="554"/>
                    <a:pt x="563" y="433"/>
                    <a:pt x="563" y="279"/>
                  </a:cubicBezTo>
                  <a:cubicBezTo>
                    <a:pt x="563" y="125"/>
                    <a:pt x="439" y="1"/>
                    <a:pt x="28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53" name="Google Shape;19953;p69"/>
            <p:cNvSpPr/>
            <p:nvPr/>
          </p:nvSpPr>
          <p:spPr>
            <a:xfrm>
              <a:off x="4217838" y="1716375"/>
              <a:ext cx="16250" cy="13925"/>
            </a:xfrm>
            <a:custGeom>
              <a:avLst/>
              <a:gdLst/>
              <a:ahLst/>
              <a:cxnLst/>
              <a:rect l="l" t="t" r="r" b="b"/>
              <a:pathLst>
                <a:path w="650" h="557" extrusionOk="0">
                  <a:moveTo>
                    <a:pt x="280" y="1"/>
                  </a:moveTo>
                  <a:cubicBezTo>
                    <a:pt x="138" y="1"/>
                    <a:pt x="1" y="112"/>
                    <a:pt x="1" y="281"/>
                  </a:cubicBezTo>
                  <a:cubicBezTo>
                    <a:pt x="1" y="432"/>
                    <a:pt x="124" y="556"/>
                    <a:pt x="279" y="556"/>
                  </a:cubicBezTo>
                  <a:cubicBezTo>
                    <a:pt x="526" y="556"/>
                    <a:pt x="650" y="259"/>
                    <a:pt x="473" y="83"/>
                  </a:cubicBezTo>
                  <a:cubicBezTo>
                    <a:pt x="417" y="26"/>
                    <a:pt x="348" y="1"/>
                    <a:pt x="2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54" name="Google Shape;19954;p69"/>
            <p:cNvSpPr/>
            <p:nvPr/>
          </p:nvSpPr>
          <p:spPr>
            <a:xfrm>
              <a:off x="4168788" y="1716375"/>
              <a:ext cx="16250" cy="13925"/>
            </a:xfrm>
            <a:custGeom>
              <a:avLst/>
              <a:gdLst/>
              <a:ahLst/>
              <a:cxnLst/>
              <a:rect l="l" t="t" r="r" b="b"/>
              <a:pathLst>
                <a:path w="650" h="557" extrusionOk="0">
                  <a:moveTo>
                    <a:pt x="280" y="1"/>
                  </a:moveTo>
                  <a:cubicBezTo>
                    <a:pt x="137" y="1"/>
                    <a:pt x="0" y="112"/>
                    <a:pt x="0" y="281"/>
                  </a:cubicBezTo>
                  <a:cubicBezTo>
                    <a:pt x="0" y="432"/>
                    <a:pt x="127" y="556"/>
                    <a:pt x="278" y="556"/>
                  </a:cubicBezTo>
                  <a:cubicBezTo>
                    <a:pt x="526" y="556"/>
                    <a:pt x="649" y="259"/>
                    <a:pt x="476" y="83"/>
                  </a:cubicBezTo>
                  <a:cubicBezTo>
                    <a:pt x="419" y="26"/>
                    <a:pt x="349" y="1"/>
                    <a:pt x="280"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955" name="Google Shape;19955;p69"/>
          <p:cNvGrpSpPr/>
          <p:nvPr/>
        </p:nvGrpSpPr>
        <p:grpSpPr>
          <a:xfrm>
            <a:off x="3241138" y="1570725"/>
            <a:ext cx="355275" cy="326225"/>
            <a:chOff x="3241138" y="1570725"/>
            <a:chExt cx="355275" cy="326225"/>
          </a:xfrm>
        </p:grpSpPr>
        <p:sp>
          <p:nvSpPr>
            <p:cNvPr id="19956" name="Google Shape;19956;p69"/>
            <p:cNvSpPr/>
            <p:nvPr/>
          </p:nvSpPr>
          <p:spPr>
            <a:xfrm>
              <a:off x="3404638" y="1708775"/>
              <a:ext cx="34550" cy="50250"/>
            </a:xfrm>
            <a:custGeom>
              <a:avLst/>
              <a:gdLst/>
              <a:ahLst/>
              <a:cxnLst/>
              <a:rect l="l" t="t" r="r" b="b"/>
              <a:pathLst>
                <a:path w="1382" h="2010" extrusionOk="0">
                  <a:moveTo>
                    <a:pt x="696" y="372"/>
                  </a:moveTo>
                  <a:cubicBezTo>
                    <a:pt x="850" y="372"/>
                    <a:pt x="940" y="437"/>
                    <a:pt x="940" y="625"/>
                  </a:cubicBezTo>
                  <a:cubicBezTo>
                    <a:pt x="940" y="817"/>
                    <a:pt x="850" y="879"/>
                    <a:pt x="696" y="879"/>
                  </a:cubicBezTo>
                  <a:lnTo>
                    <a:pt x="427" y="879"/>
                  </a:lnTo>
                  <a:lnTo>
                    <a:pt x="427" y="372"/>
                  </a:lnTo>
                  <a:close/>
                  <a:moveTo>
                    <a:pt x="133" y="1"/>
                  </a:moveTo>
                  <a:cubicBezTo>
                    <a:pt x="59" y="1"/>
                    <a:pt x="0" y="57"/>
                    <a:pt x="0" y="131"/>
                  </a:cubicBezTo>
                  <a:lnTo>
                    <a:pt x="0" y="1861"/>
                  </a:lnTo>
                  <a:cubicBezTo>
                    <a:pt x="0" y="1951"/>
                    <a:pt x="108" y="1994"/>
                    <a:pt x="213" y="1994"/>
                  </a:cubicBezTo>
                  <a:cubicBezTo>
                    <a:pt x="322" y="1994"/>
                    <a:pt x="427" y="1951"/>
                    <a:pt x="427" y="1861"/>
                  </a:cubicBezTo>
                  <a:lnTo>
                    <a:pt x="427" y="1206"/>
                  </a:lnTo>
                  <a:lnTo>
                    <a:pt x="606" y="1206"/>
                  </a:lnTo>
                  <a:lnTo>
                    <a:pt x="980" y="1929"/>
                  </a:lnTo>
                  <a:cubicBezTo>
                    <a:pt x="1003" y="1980"/>
                    <a:pt x="1052" y="2010"/>
                    <a:pt x="1108" y="2010"/>
                  </a:cubicBezTo>
                  <a:cubicBezTo>
                    <a:pt x="1110" y="2010"/>
                    <a:pt x="1113" y="2010"/>
                    <a:pt x="1116" y="2010"/>
                  </a:cubicBezTo>
                  <a:cubicBezTo>
                    <a:pt x="1239" y="2010"/>
                    <a:pt x="1382" y="1892"/>
                    <a:pt x="1382" y="1790"/>
                  </a:cubicBezTo>
                  <a:cubicBezTo>
                    <a:pt x="1382" y="1772"/>
                    <a:pt x="1379" y="1753"/>
                    <a:pt x="1369" y="1741"/>
                  </a:cubicBezTo>
                  <a:lnTo>
                    <a:pt x="1035" y="1138"/>
                  </a:lnTo>
                  <a:cubicBezTo>
                    <a:pt x="1227" y="1064"/>
                    <a:pt x="1366" y="891"/>
                    <a:pt x="1366" y="585"/>
                  </a:cubicBezTo>
                  <a:cubicBezTo>
                    <a:pt x="1366" y="140"/>
                    <a:pt x="1069" y="1"/>
                    <a:pt x="69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57" name="Google Shape;19957;p69"/>
            <p:cNvSpPr/>
            <p:nvPr/>
          </p:nvSpPr>
          <p:spPr>
            <a:xfrm>
              <a:off x="3361288" y="1708775"/>
              <a:ext cx="34175" cy="49800"/>
            </a:xfrm>
            <a:custGeom>
              <a:avLst/>
              <a:gdLst/>
              <a:ahLst/>
              <a:cxnLst/>
              <a:rect l="l" t="t" r="r" b="b"/>
              <a:pathLst>
                <a:path w="1367" h="1992" extrusionOk="0">
                  <a:moveTo>
                    <a:pt x="696" y="372"/>
                  </a:moveTo>
                  <a:cubicBezTo>
                    <a:pt x="847" y="372"/>
                    <a:pt x="940" y="461"/>
                    <a:pt x="940" y="644"/>
                  </a:cubicBezTo>
                  <a:lnTo>
                    <a:pt x="940" y="675"/>
                  </a:lnTo>
                  <a:cubicBezTo>
                    <a:pt x="940" y="860"/>
                    <a:pt x="847" y="947"/>
                    <a:pt x="696" y="947"/>
                  </a:cubicBezTo>
                  <a:lnTo>
                    <a:pt x="427" y="947"/>
                  </a:lnTo>
                  <a:lnTo>
                    <a:pt x="427" y="372"/>
                  </a:lnTo>
                  <a:close/>
                  <a:moveTo>
                    <a:pt x="158" y="1"/>
                  </a:moveTo>
                  <a:cubicBezTo>
                    <a:pt x="65" y="1"/>
                    <a:pt x="0" y="60"/>
                    <a:pt x="0" y="131"/>
                  </a:cubicBezTo>
                  <a:lnTo>
                    <a:pt x="0" y="1861"/>
                  </a:lnTo>
                  <a:cubicBezTo>
                    <a:pt x="0" y="1948"/>
                    <a:pt x="108" y="1991"/>
                    <a:pt x="214" y="1991"/>
                  </a:cubicBezTo>
                  <a:cubicBezTo>
                    <a:pt x="319" y="1991"/>
                    <a:pt x="427" y="1948"/>
                    <a:pt x="427" y="1861"/>
                  </a:cubicBezTo>
                  <a:lnTo>
                    <a:pt x="427" y="1277"/>
                  </a:lnTo>
                  <a:lnTo>
                    <a:pt x="696" y="1277"/>
                  </a:lnTo>
                  <a:cubicBezTo>
                    <a:pt x="1073" y="1277"/>
                    <a:pt x="1366" y="1101"/>
                    <a:pt x="1366" y="644"/>
                  </a:cubicBezTo>
                  <a:lnTo>
                    <a:pt x="1366" y="631"/>
                  </a:lnTo>
                  <a:cubicBezTo>
                    <a:pt x="1366" y="171"/>
                    <a:pt x="1082" y="1"/>
                    <a:pt x="724"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58" name="Google Shape;19958;p69"/>
            <p:cNvSpPr/>
            <p:nvPr/>
          </p:nvSpPr>
          <p:spPr>
            <a:xfrm>
              <a:off x="3528863" y="1708400"/>
              <a:ext cx="33500" cy="50950"/>
            </a:xfrm>
            <a:custGeom>
              <a:avLst/>
              <a:gdLst/>
              <a:ahLst/>
              <a:cxnLst/>
              <a:rect l="l" t="t" r="r" b="b"/>
              <a:pathLst>
                <a:path w="1340" h="2038" extrusionOk="0">
                  <a:moveTo>
                    <a:pt x="746" y="0"/>
                  </a:moveTo>
                  <a:cubicBezTo>
                    <a:pt x="406" y="0"/>
                    <a:pt x="50" y="155"/>
                    <a:pt x="50" y="566"/>
                  </a:cubicBezTo>
                  <a:cubicBezTo>
                    <a:pt x="50" y="1203"/>
                    <a:pt x="916" y="1144"/>
                    <a:pt x="916" y="1475"/>
                  </a:cubicBezTo>
                  <a:cubicBezTo>
                    <a:pt x="916" y="1604"/>
                    <a:pt x="777" y="1654"/>
                    <a:pt x="650" y="1654"/>
                  </a:cubicBezTo>
                  <a:cubicBezTo>
                    <a:pt x="396" y="1654"/>
                    <a:pt x="316" y="1453"/>
                    <a:pt x="186" y="1453"/>
                  </a:cubicBezTo>
                  <a:cubicBezTo>
                    <a:pt x="84" y="1453"/>
                    <a:pt x="1" y="1589"/>
                    <a:pt x="1" y="1682"/>
                  </a:cubicBezTo>
                  <a:cubicBezTo>
                    <a:pt x="1" y="1861"/>
                    <a:pt x="301" y="2037"/>
                    <a:pt x="659" y="2037"/>
                  </a:cubicBezTo>
                  <a:cubicBezTo>
                    <a:pt x="1052" y="2037"/>
                    <a:pt x="1339" y="1824"/>
                    <a:pt x="1339" y="1431"/>
                  </a:cubicBezTo>
                  <a:cubicBezTo>
                    <a:pt x="1339" y="745"/>
                    <a:pt x="474" y="798"/>
                    <a:pt x="474" y="523"/>
                  </a:cubicBezTo>
                  <a:cubicBezTo>
                    <a:pt x="474" y="439"/>
                    <a:pt x="551" y="362"/>
                    <a:pt x="746" y="362"/>
                  </a:cubicBezTo>
                  <a:cubicBezTo>
                    <a:pt x="968" y="362"/>
                    <a:pt x="1021" y="464"/>
                    <a:pt x="1120" y="464"/>
                  </a:cubicBezTo>
                  <a:cubicBezTo>
                    <a:pt x="1237" y="464"/>
                    <a:pt x="1287" y="316"/>
                    <a:pt x="1287" y="242"/>
                  </a:cubicBezTo>
                  <a:cubicBezTo>
                    <a:pt x="1287" y="28"/>
                    <a:pt x="891" y="0"/>
                    <a:pt x="74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59" name="Google Shape;19959;p69"/>
            <p:cNvSpPr/>
            <p:nvPr/>
          </p:nvSpPr>
          <p:spPr>
            <a:xfrm>
              <a:off x="3313388" y="1708400"/>
              <a:ext cx="39100" cy="50650"/>
            </a:xfrm>
            <a:custGeom>
              <a:avLst/>
              <a:gdLst/>
              <a:ahLst/>
              <a:cxnLst/>
              <a:rect l="l" t="t" r="r" b="b"/>
              <a:pathLst>
                <a:path w="1564" h="2026" extrusionOk="0">
                  <a:moveTo>
                    <a:pt x="299" y="0"/>
                  </a:moveTo>
                  <a:cubicBezTo>
                    <a:pt x="296" y="0"/>
                    <a:pt x="293" y="0"/>
                    <a:pt x="291" y="0"/>
                  </a:cubicBezTo>
                  <a:cubicBezTo>
                    <a:pt x="173" y="0"/>
                    <a:pt x="16" y="87"/>
                    <a:pt x="16" y="201"/>
                  </a:cubicBezTo>
                  <a:cubicBezTo>
                    <a:pt x="19" y="232"/>
                    <a:pt x="28" y="263"/>
                    <a:pt x="43" y="288"/>
                  </a:cubicBezTo>
                  <a:lnTo>
                    <a:pt x="495" y="1011"/>
                  </a:lnTo>
                  <a:lnTo>
                    <a:pt x="25" y="1737"/>
                  </a:lnTo>
                  <a:cubicBezTo>
                    <a:pt x="9" y="1762"/>
                    <a:pt x="0" y="1787"/>
                    <a:pt x="0" y="1815"/>
                  </a:cubicBezTo>
                  <a:cubicBezTo>
                    <a:pt x="0" y="1932"/>
                    <a:pt x="167" y="2025"/>
                    <a:pt x="284" y="2025"/>
                  </a:cubicBezTo>
                  <a:cubicBezTo>
                    <a:pt x="288" y="2025"/>
                    <a:pt x="291" y="2025"/>
                    <a:pt x="294" y="2025"/>
                  </a:cubicBezTo>
                  <a:cubicBezTo>
                    <a:pt x="328" y="2025"/>
                    <a:pt x="364" y="2010"/>
                    <a:pt x="383" y="1982"/>
                  </a:cubicBezTo>
                  <a:lnTo>
                    <a:pt x="782" y="1305"/>
                  </a:lnTo>
                  <a:lnTo>
                    <a:pt x="1181" y="1982"/>
                  </a:lnTo>
                  <a:cubicBezTo>
                    <a:pt x="1200" y="2008"/>
                    <a:pt x="1233" y="2026"/>
                    <a:pt x="1265" y="2026"/>
                  </a:cubicBezTo>
                  <a:cubicBezTo>
                    <a:pt x="1270" y="2026"/>
                    <a:pt x="1275" y="2026"/>
                    <a:pt x="1280" y="2025"/>
                  </a:cubicBezTo>
                  <a:cubicBezTo>
                    <a:pt x="1397" y="2025"/>
                    <a:pt x="1564" y="1932"/>
                    <a:pt x="1564" y="1815"/>
                  </a:cubicBezTo>
                  <a:cubicBezTo>
                    <a:pt x="1564" y="1787"/>
                    <a:pt x="1555" y="1762"/>
                    <a:pt x="1539" y="1737"/>
                  </a:cubicBezTo>
                  <a:lnTo>
                    <a:pt x="1070" y="1011"/>
                  </a:lnTo>
                  <a:lnTo>
                    <a:pt x="1521" y="288"/>
                  </a:lnTo>
                  <a:cubicBezTo>
                    <a:pt x="1536" y="263"/>
                    <a:pt x="1549" y="232"/>
                    <a:pt x="1549" y="201"/>
                  </a:cubicBezTo>
                  <a:cubicBezTo>
                    <a:pt x="1549" y="87"/>
                    <a:pt x="1394" y="0"/>
                    <a:pt x="1273" y="0"/>
                  </a:cubicBezTo>
                  <a:cubicBezTo>
                    <a:pt x="1271" y="0"/>
                    <a:pt x="1268" y="0"/>
                    <a:pt x="1266" y="0"/>
                  </a:cubicBezTo>
                  <a:cubicBezTo>
                    <a:pt x="1216" y="0"/>
                    <a:pt x="1167" y="28"/>
                    <a:pt x="1144" y="72"/>
                  </a:cubicBezTo>
                  <a:lnTo>
                    <a:pt x="782" y="705"/>
                  </a:lnTo>
                  <a:lnTo>
                    <a:pt x="420" y="72"/>
                  </a:lnTo>
                  <a:cubicBezTo>
                    <a:pt x="397" y="28"/>
                    <a:pt x="351" y="0"/>
                    <a:pt x="29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60" name="Google Shape;19960;p69"/>
            <p:cNvSpPr/>
            <p:nvPr/>
          </p:nvSpPr>
          <p:spPr>
            <a:xfrm>
              <a:off x="3275213" y="1708775"/>
              <a:ext cx="32075" cy="49875"/>
            </a:xfrm>
            <a:custGeom>
              <a:avLst/>
              <a:gdLst/>
              <a:ahLst/>
              <a:cxnLst/>
              <a:rect l="l" t="t" r="r" b="b"/>
              <a:pathLst>
                <a:path w="1283" h="1995" extrusionOk="0">
                  <a:moveTo>
                    <a:pt x="186" y="1"/>
                  </a:moveTo>
                  <a:cubicBezTo>
                    <a:pt x="93" y="1"/>
                    <a:pt x="0" y="47"/>
                    <a:pt x="0" y="134"/>
                  </a:cubicBezTo>
                  <a:lnTo>
                    <a:pt x="0" y="1861"/>
                  </a:lnTo>
                  <a:cubicBezTo>
                    <a:pt x="0" y="1951"/>
                    <a:pt x="93" y="1994"/>
                    <a:pt x="186" y="1994"/>
                  </a:cubicBezTo>
                  <a:lnTo>
                    <a:pt x="1156" y="1994"/>
                  </a:lnTo>
                  <a:cubicBezTo>
                    <a:pt x="1246" y="1994"/>
                    <a:pt x="1283" y="1899"/>
                    <a:pt x="1283" y="1812"/>
                  </a:cubicBezTo>
                  <a:cubicBezTo>
                    <a:pt x="1283" y="1710"/>
                    <a:pt x="1237" y="1623"/>
                    <a:pt x="1156" y="1623"/>
                  </a:cubicBezTo>
                  <a:lnTo>
                    <a:pt x="427" y="1623"/>
                  </a:lnTo>
                  <a:lnTo>
                    <a:pt x="427" y="1160"/>
                  </a:lnTo>
                  <a:lnTo>
                    <a:pt x="835" y="1160"/>
                  </a:lnTo>
                  <a:cubicBezTo>
                    <a:pt x="924" y="1160"/>
                    <a:pt x="962" y="1073"/>
                    <a:pt x="962" y="999"/>
                  </a:cubicBezTo>
                  <a:cubicBezTo>
                    <a:pt x="962" y="913"/>
                    <a:pt x="915" y="832"/>
                    <a:pt x="835" y="832"/>
                  </a:cubicBezTo>
                  <a:lnTo>
                    <a:pt x="427" y="832"/>
                  </a:lnTo>
                  <a:lnTo>
                    <a:pt x="427" y="372"/>
                  </a:lnTo>
                  <a:lnTo>
                    <a:pt x="1156" y="372"/>
                  </a:lnTo>
                  <a:cubicBezTo>
                    <a:pt x="1237" y="372"/>
                    <a:pt x="1283" y="285"/>
                    <a:pt x="1283" y="186"/>
                  </a:cubicBezTo>
                  <a:cubicBezTo>
                    <a:pt x="1283" y="97"/>
                    <a:pt x="1246" y="1"/>
                    <a:pt x="1156"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61" name="Google Shape;19961;p69"/>
            <p:cNvSpPr/>
            <p:nvPr/>
          </p:nvSpPr>
          <p:spPr>
            <a:xfrm>
              <a:off x="3487988" y="1708400"/>
              <a:ext cx="33500" cy="50950"/>
            </a:xfrm>
            <a:custGeom>
              <a:avLst/>
              <a:gdLst/>
              <a:ahLst/>
              <a:cxnLst/>
              <a:rect l="l" t="t" r="r" b="b"/>
              <a:pathLst>
                <a:path w="1340" h="2038" extrusionOk="0">
                  <a:moveTo>
                    <a:pt x="749" y="0"/>
                  </a:moveTo>
                  <a:cubicBezTo>
                    <a:pt x="409" y="0"/>
                    <a:pt x="50" y="155"/>
                    <a:pt x="50" y="566"/>
                  </a:cubicBezTo>
                  <a:cubicBezTo>
                    <a:pt x="50" y="1203"/>
                    <a:pt x="916" y="1144"/>
                    <a:pt x="916" y="1475"/>
                  </a:cubicBezTo>
                  <a:cubicBezTo>
                    <a:pt x="916" y="1604"/>
                    <a:pt x="777" y="1654"/>
                    <a:pt x="650" y="1654"/>
                  </a:cubicBezTo>
                  <a:cubicBezTo>
                    <a:pt x="396" y="1654"/>
                    <a:pt x="316" y="1453"/>
                    <a:pt x="186" y="1453"/>
                  </a:cubicBezTo>
                  <a:cubicBezTo>
                    <a:pt x="84" y="1453"/>
                    <a:pt x="1" y="1589"/>
                    <a:pt x="1" y="1682"/>
                  </a:cubicBezTo>
                  <a:cubicBezTo>
                    <a:pt x="1" y="1861"/>
                    <a:pt x="301" y="2037"/>
                    <a:pt x="659" y="2037"/>
                  </a:cubicBezTo>
                  <a:cubicBezTo>
                    <a:pt x="1052" y="2037"/>
                    <a:pt x="1339" y="1824"/>
                    <a:pt x="1339" y="1431"/>
                  </a:cubicBezTo>
                  <a:cubicBezTo>
                    <a:pt x="1336" y="745"/>
                    <a:pt x="477" y="798"/>
                    <a:pt x="477" y="523"/>
                  </a:cubicBezTo>
                  <a:cubicBezTo>
                    <a:pt x="477" y="439"/>
                    <a:pt x="554" y="362"/>
                    <a:pt x="749" y="362"/>
                  </a:cubicBezTo>
                  <a:cubicBezTo>
                    <a:pt x="971" y="362"/>
                    <a:pt x="1024" y="464"/>
                    <a:pt x="1120" y="464"/>
                  </a:cubicBezTo>
                  <a:cubicBezTo>
                    <a:pt x="1240" y="464"/>
                    <a:pt x="1290" y="316"/>
                    <a:pt x="1290" y="242"/>
                  </a:cubicBezTo>
                  <a:cubicBezTo>
                    <a:pt x="1290" y="28"/>
                    <a:pt x="891" y="0"/>
                    <a:pt x="74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62" name="Google Shape;19962;p69"/>
            <p:cNvSpPr/>
            <p:nvPr/>
          </p:nvSpPr>
          <p:spPr>
            <a:xfrm>
              <a:off x="3449063" y="1708775"/>
              <a:ext cx="32075" cy="49875"/>
            </a:xfrm>
            <a:custGeom>
              <a:avLst/>
              <a:gdLst/>
              <a:ahLst/>
              <a:cxnLst/>
              <a:rect l="l" t="t" r="r" b="b"/>
              <a:pathLst>
                <a:path w="1283" h="1995" extrusionOk="0">
                  <a:moveTo>
                    <a:pt x="186" y="1"/>
                  </a:moveTo>
                  <a:cubicBezTo>
                    <a:pt x="93" y="1"/>
                    <a:pt x="0" y="47"/>
                    <a:pt x="0" y="134"/>
                  </a:cubicBezTo>
                  <a:lnTo>
                    <a:pt x="0" y="1861"/>
                  </a:lnTo>
                  <a:cubicBezTo>
                    <a:pt x="0" y="1951"/>
                    <a:pt x="93" y="1994"/>
                    <a:pt x="186" y="1994"/>
                  </a:cubicBezTo>
                  <a:lnTo>
                    <a:pt x="1153" y="1994"/>
                  </a:lnTo>
                  <a:cubicBezTo>
                    <a:pt x="1246" y="1994"/>
                    <a:pt x="1283" y="1899"/>
                    <a:pt x="1283" y="1812"/>
                  </a:cubicBezTo>
                  <a:cubicBezTo>
                    <a:pt x="1283" y="1710"/>
                    <a:pt x="1236" y="1623"/>
                    <a:pt x="1153" y="1623"/>
                  </a:cubicBezTo>
                  <a:lnTo>
                    <a:pt x="424" y="1623"/>
                  </a:lnTo>
                  <a:lnTo>
                    <a:pt x="424" y="1160"/>
                  </a:lnTo>
                  <a:lnTo>
                    <a:pt x="835" y="1160"/>
                  </a:lnTo>
                  <a:cubicBezTo>
                    <a:pt x="924" y="1160"/>
                    <a:pt x="965" y="1073"/>
                    <a:pt x="965" y="999"/>
                  </a:cubicBezTo>
                  <a:cubicBezTo>
                    <a:pt x="965" y="913"/>
                    <a:pt x="918" y="832"/>
                    <a:pt x="835" y="832"/>
                  </a:cubicBezTo>
                  <a:lnTo>
                    <a:pt x="427" y="832"/>
                  </a:lnTo>
                  <a:lnTo>
                    <a:pt x="427" y="372"/>
                  </a:lnTo>
                  <a:lnTo>
                    <a:pt x="1153" y="372"/>
                  </a:lnTo>
                  <a:cubicBezTo>
                    <a:pt x="1236" y="372"/>
                    <a:pt x="1283" y="285"/>
                    <a:pt x="1283" y="186"/>
                  </a:cubicBezTo>
                  <a:cubicBezTo>
                    <a:pt x="1283" y="97"/>
                    <a:pt x="1243" y="1"/>
                    <a:pt x="1153"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63" name="Google Shape;19963;p69"/>
            <p:cNvSpPr/>
            <p:nvPr/>
          </p:nvSpPr>
          <p:spPr>
            <a:xfrm>
              <a:off x="3241138" y="1570725"/>
              <a:ext cx="355275" cy="326225"/>
            </a:xfrm>
            <a:custGeom>
              <a:avLst/>
              <a:gdLst/>
              <a:ahLst/>
              <a:cxnLst/>
              <a:rect l="l" t="t" r="r" b="b"/>
              <a:pathLst>
                <a:path w="14211" h="13049" extrusionOk="0">
                  <a:moveTo>
                    <a:pt x="7106" y="2777"/>
                  </a:moveTo>
                  <a:cubicBezTo>
                    <a:pt x="8068" y="2777"/>
                    <a:pt x="9031" y="3146"/>
                    <a:pt x="9764" y="3885"/>
                  </a:cubicBezTo>
                  <a:lnTo>
                    <a:pt x="4448" y="3885"/>
                  </a:lnTo>
                  <a:cubicBezTo>
                    <a:pt x="5180" y="3146"/>
                    <a:pt x="6143" y="2777"/>
                    <a:pt x="7106" y="2777"/>
                  </a:cubicBezTo>
                  <a:close/>
                  <a:moveTo>
                    <a:pt x="7122" y="556"/>
                  </a:moveTo>
                  <a:cubicBezTo>
                    <a:pt x="9387" y="556"/>
                    <a:pt x="11460" y="1847"/>
                    <a:pt x="12459" y="3885"/>
                  </a:cubicBezTo>
                  <a:lnTo>
                    <a:pt x="10505" y="3885"/>
                  </a:lnTo>
                  <a:cubicBezTo>
                    <a:pt x="9643" y="2777"/>
                    <a:pt x="8374" y="2223"/>
                    <a:pt x="7106" y="2223"/>
                  </a:cubicBezTo>
                  <a:cubicBezTo>
                    <a:pt x="5838" y="2223"/>
                    <a:pt x="4570" y="2777"/>
                    <a:pt x="3709" y="3885"/>
                  </a:cubicBezTo>
                  <a:lnTo>
                    <a:pt x="3029" y="3885"/>
                  </a:lnTo>
                  <a:cubicBezTo>
                    <a:pt x="3945" y="2469"/>
                    <a:pt x="5498" y="1667"/>
                    <a:pt x="7107" y="1667"/>
                  </a:cubicBezTo>
                  <a:cubicBezTo>
                    <a:pt x="7686" y="1667"/>
                    <a:pt x="8273" y="1771"/>
                    <a:pt x="8840" y="1987"/>
                  </a:cubicBezTo>
                  <a:cubicBezTo>
                    <a:pt x="8871" y="1999"/>
                    <a:pt x="8904" y="2005"/>
                    <a:pt x="8936" y="2005"/>
                  </a:cubicBezTo>
                  <a:cubicBezTo>
                    <a:pt x="9048" y="2005"/>
                    <a:pt x="9155" y="1936"/>
                    <a:pt x="9198" y="1823"/>
                  </a:cubicBezTo>
                  <a:cubicBezTo>
                    <a:pt x="9251" y="1681"/>
                    <a:pt x="9180" y="1521"/>
                    <a:pt x="9037" y="1468"/>
                  </a:cubicBezTo>
                  <a:cubicBezTo>
                    <a:pt x="8404" y="1226"/>
                    <a:pt x="7750" y="1110"/>
                    <a:pt x="7105" y="1110"/>
                  </a:cubicBezTo>
                  <a:cubicBezTo>
                    <a:pt x="5192" y="1110"/>
                    <a:pt x="3360" y="2128"/>
                    <a:pt x="2380" y="3885"/>
                  </a:cubicBezTo>
                  <a:lnTo>
                    <a:pt x="1753" y="3885"/>
                  </a:lnTo>
                  <a:cubicBezTo>
                    <a:pt x="2752" y="1847"/>
                    <a:pt x="4821" y="556"/>
                    <a:pt x="7089" y="556"/>
                  </a:cubicBezTo>
                  <a:cubicBezTo>
                    <a:pt x="7095" y="556"/>
                    <a:pt x="7100" y="556"/>
                    <a:pt x="7106" y="556"/>
                  </a:cubicBezTo>
                  <a:cubicBezTo>
                    <a:pt x="7111" y="556"/>
                    <a:pt x="7117" y="556"/>
                    <a:pt x="7122" y="556"/>
                  </a:cubicBezTo>
                  <a:close/>
                  <a:moveTo>
                    <a:pt x="13516" y="4438"/>
                  </a:moveTo>
                  <a:cubicBezTo>
                    <a:pt x="13593" y="4441"/>
                    <a:pt x="13655" y="4503"/>
                    <a:pt x="13658" y="4580"/>
                  </a:cubicBezTo>
                  <a:lnTo>
                    <a:pt x="13658" y="8468"/>
                  </a:lnTo>
                  <a:lnTo>
                    <a:pt x="13655" y="8468"/>
                  </a:lnTo>
                  <a:cubicBezTo>
                    <a:pt x="13655" y="8545"/>
                    <a:pt x="13590" y="8610"/>
                    <a:pt x="13513" y="8610"/>
                  </a:cubicBezTo>
                  <a:lnTo>
                    <a:pt x="696" y="8610"/>
                  </a:lnTo>
                  <a:cubicBezTo>
                    <a:pt x="619" y="8610"/>
                    <a:pt x="554" y="8545"/>
                    <a:pt x="554" y="8468"/>
                  </a:cubicBezTo>
                  <a:lnTo>
                    <a:pt x="554" y="4580"/>
                  </a:lnTo>
                  <a:cubicBezTo>
                    <a:pt x="557" y="4503"/>
                    <a:pt x="619" y="4441"/>
                    <a:pt x="696" y="4438"/>
                  </a:cubicBezTo>
                  <a:close/>
                  <a:moveTo>
                    <a:pt x="9764" y="9167"/>
                  </a:moveTo>
                  <a:cubicBezTo>
                    <a:pt x="9031" y="9905"/>
                    <a:pt x="8068" y="10275"/>
                    <a:pt x="7104" y="10275"/>
                  </a:cubicBezTo>
                  <a:cubicBezTo>
                    <a:pt x="6141" y="10275"/>
                    <a:pt x="5177" y="9905"/>
                    <a:pt x="4445" y="9167"/>
                  </a:cubicBezTo>
                  <a:close/>
                  <a:moveTo>
                    <a:pt x="12459" y="9167"/>
                  </a:moveTo>
                  <a:cubicBezTo>
                    <a:pt x="11458" y="11204"/>
                    <a:pt x="9382" y="12495"/>
                    <a:pt x="7114" y="12495"/>
                  </a:cubicBezTo>
                  <a:cubicBezTo>
                    <a:pt x="7111" y="12495"/>
                    <a:pt x="7108" y="12495"/>
                    <a:pt x="7106" y="12495"/>
                  </a:cubicBezTo>
                  <a:cubicBezTo>
                    <a:pt x="7103" y="12495"/>
                    <a:pt x="7100" y="12495"/>
                    <a:pt x="7098" y="12495"/>
                  </a:cubicBezTo>
                  <a:cubicBezTo>
                    <a:pt x="4826" y="12495"/>
                    <a:pt x="2750" y="11204"/>
                    <a:pt x="1750" y="9167"/>
                  </a:cubicBezTo>
                  <a:lnTo>
                    <a:pt x="3706" y="9167"/>
                  </a:lnTo>
                  <a:cubicBezTo>
                    <a:pt x="4522" y="10214"/>
                    <a:pt x="5777" y="10829"/>
                    <a:pt x="7103" y="10829"/>
                  </a:cubicBezTo>
                  <a:cubicBezTo>
                    <a:pt x="8432" y="10829"/>
                    <a:pt x="9686" y="10214"/>
                    <a:pt x="10502" y="9167"/>
                  </a:cubicBezTo>
                  <a:lnTo>
                    <a:pt x="11182" y="9167"/>
                  </a:lnTo>
                  <a:cubicBezTo>
                    <a:pt x="10266" y="10583"/>
                    <a:pt x="8714" y="11385"/>
                    <a:pt x="7105" y="11385"/>
                  </a:cubicBezTo>
                  <a:cubicBezTo>
                    <a:pt x="6525" y="11385"/>
                    <a:pt x="5939" y="11281"/>
                    <a:pt x="5372" y="11064"/>
                  </a:cubicBezTo>
                  <a:cubicBezTo>
                    <a:pt x="5342" y="11054"/>
                    <a:pt x="5311" y="11049"/>
                    <a:pt x="5282" y="11049"/>
                  </a:cubicBezTo>
                  <a:cubicBezTo>
                    <a:pt x="5169" y="11049"/>
                    <a:pt x="5064" y="11118"/>
                    <a:pt x="5023" y="11228"/>
                  </a:cubicBezTo>
                  <a:cubicBezTo>
                    <a:pt x="4967" y="11367"/>
                    <a:pt x="5035" y="11525"/>
                    <a:pt x="5174" y="11584"/>
                  </a:cubicBezTo>
                  <a:cubicBezTo>
                    <a:pt x="5806" y="11825"/>
                    <a:pt x="6458" y="11940"/>
                    <a:pt x="7102" y="11940"/>
                  </a:cubicBezTo>
                  <a:cubicBezTo>
                    <a:pt x="9014" y="11940"/>
                    <a:pt x="10848" y="10922"/>
                    <a:pt x="11831" y="9167"/>
                  </a:cubicBezTo>
                  <a:close/>
                  <a:moveTo>
                    <a:pt x="7106" y="0"/>
                  </a:moveTo>
                  <a:cubicBezTo>
                    <a:pt x="4522" y="0"/>
                    <a:pt x="2182" y="1524"/>
                    <a:pt x="1138" y="3885"/>
                  </a:cubicBezTo>
                  <a:lnTo>
                    <a:pt x="696" y="3885"/>
                  </a:lnTo>
                  <a:cubicBezTo>
                    <a:pt x="313" y="3885"/>
                    <a:pt x="0" y="4197"/>
                    <a:pt x="0" y="4580"/>
                  </a:cubicBezTo>
                  <a:lnTo>
                    <a:pt x="0" y="8465"/>
                  </a:lnTo>
                  <a:cubicBezTo>
                    <a:pt x="0" y="8851"/>
                    <a:pt x="313" y="9164"/>
                    <a:pt x="696" y="9164"/>
                  </a:cubicBezTo>
                  <a:lnTo>
                    <a:pt x="1138" y="9164"/>
                  </a:lnTo>
                  <a:cubicBezTo>
                    <a:pt x="2182" y="11525"/>
                    <a:pt x="4522" y="13048"/>
                    <a:pt x="7106" y="13048"/>
                  </a:cubicBezTo>
                  <a:cubicBezTo>
                    <a:pt x="9686" y="13048"/>
                    <a:pt x="12026" y="11525"/>
                    <a:pt x="13071" y="9164"/>
                  </a:cubicBezTo>
                  <a:lnTo>
                    <a:pt x="13516" y="9164"/>
                  </a:lnTo>
                  <a:cubicBezTo>
                    <a:pt x="13899" y="9164"/>
                    <a:pt x="14208" y="8851"/>
                    <a:pt x="14211" y="8465"/>
                  </a:cubicBezTo>
                  <a:lnTo>
                    <a:pt x="14211" y="4580"/>
                  </a:lnTo>
                  <a:cubicBezTo>
                    <a:pt x="14208" y="4197"/>
                    <a:pt x="13899" y="3885"/>
                    <a:pt x="13516" y="3885"/>
                  </a:cubicBezTo>
                  <a:lnTo>
                    <a:pt x="13071" y="3885"/>
                  </a:lnTo>
                  <a:cubicBezTo>
                    <a:pt x="12026" y="1524"/>
                    <a:pt x="9686" y="0"/>
                    <a:pt x="710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64" name="Google Shape;19964;p69"/>
            <p:cNvSpPr/>
            <p:nvPr/>
          </p:nvSpPr>
          <p:spPr>
            <a:xfrm>
              <a:off x="3475163" y="1615775"/>
              <a:ext cx="17525" cy="13850"/>
            </a:xfrm>
            <a:custGeom>
              <a:avLst/>
              <a:gdLst/>
              <a:ahLst/>
              <a:cxnLst/>
              <a:rect l="l" t="t" r="r" b="b"/>
              <a:pathLst>
                <a:path w="701" h="554" extrusionOk="0">
                  <a:moveTo>
                    <a:pt x="319" y="0"/>
                  </a:moveTo>
                  <a:cubicBezTo>
                    <a:pt x="222" y="0"/>
                    <a:pt x="127" y="52"/>
                    <a:pt x="75" y="142"/>
                  </a:cubicBezTo>
                  <a:cubicBezTo>
                    <a:pt x="1" y="272"/>
                    <a:pt x="44" y="436"/>
                    <a:pt x="171" y="516"/>
                  </a:cubicBezTo>
                  <a:lnTo>
                    <a:pt x="168" y="516"/>
                  </a:lnTo>
                  <a:lnTo>
                    <a:pt x="177" y="519"/>
                  </a:lnTo>
                  <a:cubicBezTo>
                    <a:pt x="217" y="541"/>
                    <a:pt x="264" y="553"/>
                    <a:pt x="313" y="553"/>
                  </a:cubicBezTo>
                  <a:cubicBezTo>
                    <a:pt x="315" y="553"/>
                    <a:pt x="318" y="553"/>
                    <a:pt x="320" y="553"/>
                  </a:cubicBezTo>
                  <a:cubicBezTo>
                    <a:pt x="605" y="553"/>
                    <a:pt x="700" y="169"/>
                    <a:pt x="449" y="31"/>
                  </a:cubicBezTo>
                  <a:lnTo>
                    <a:pt x="446" y="31"/>
                  </a:lnTo>
                  <a:cubicBezTo>
                    <a:pt x="405" y="10"/>
                    <a:pt x="362" y="0"/>
                    <a:pt x="319"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65" name="Google Shape;19965;p69"/>
            <p:cNvSpPr/>
            <p:nvPr/>
          </p:nvSpPr>
          <p:spPr>
            <a:xfrm>
              <a:off x="3346613" y="1838100"/>
              <a:ext cx="17700" cy="13950"/>
            </a:xfrm>
            <a:custGeom>
              <a:avLst/>
              <a:gdLst/>
              <a:ahLst/>
              <a:cxnLst/>
              <a:rect l="l" t="t" r="r" b="b"/>
              <a:pathLst>
                <a:path w="708" h="558" extrusionOk="0">
                  <a:moveTo>
                    <a:pt x="318" y="0"/>
                  </a:moveTo>
                  <a:cubicBezTo>
                    <a:pt x="221" y="0"/>
                    <a:pt x="127" y="51"/>
                    <a:pt x="74" y="144"/>
                  </a:cubicBezTo>
                  <a:cubicBezTo>
                    <a:pt x="0" y="277"/>
                    <a:pt x="50" y="443"/>
                    <a:pt x="182" y="521"/>
                  </a:cubicBezTo>
                  <a:cubicBezTo>
                    <a:pt x="226" y="545"/>
                    <a:pt x="275" y="558"/>
                    <a:pt x="325" y="558"/>
                  </a:cubicBezTo>
                  <a:cubicBezTo>
                    <a:pt x="606" y="558"/>
                    <a:pt x="708" y="187"/>
                    <a:pt x="467" y="42"/>
                  </a:cubicBezTo>
                  <a:lnTo>
                    <a:pt x="467" y="42"/>
                  </a:lnTo>
                  <a:lnTo>
                    <a:pt x="467" y="45"/>
                  </a:lnTo>
                  <a:lnTo>
                    <a:pt x="454" y="36"/>
                  </a:lnTo>
                  <a:cubicBezTo>
                    <a:pt x="411" y="12"/>
                    <a:pt x="364" y="0"/>
                    <a:pt x="31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966" name="Google Shape;19966;p69"/>
          <p:cNvGrpSpPr/>
          <p:nvPr/>
        </p:nvGrpSpPr>
        <p:grpSpPr>
          <a:xfrm>
            <a:off x="2524363" y="1611050"/>
            <a:ext cx="355275" cy="245650"/>
            <a:chOff x="2524363" y="1611050"/>
            <a:chExt cx="355275" cy="245650"/>
          </a:xfrm>
        </p:grpSpPr>
        <p:sp>
          <p:nvSpPr>
            <p:cNvPr id="19967" name="Google Shape;19967;p69"/>
            <p:cNvSpPr/>
            <p:nvPr/>
          </p:nvSpPr>
          <p:spPr>
            <a:xfrm>
              <a:off x="2524363" y="1611050"/>
              <a:ext cx="355275" cy="245650"/>
            </a:xfrm>
            <a:custGeom>
              <a:avLst/>
              <a:gdLst/>
              <a:ahLst/>
              <a:cxnLst/>
              <a:rect l="l" t="t" r="r" b="b"/>
              <a:pathLst>
                <a:path w="14211" h="9826" extrusionOk="0">
                  <a:moveTo>
                    <a:pt x="8323" y="550"/>
                  </a:moveTo>
                  <a:cubicBezTo>
                    <a:pt x="8604" y="550"/>
                    <a:pt x="8833" y="779"/>
                    <a:pt x="8833" y="1060"/>
                  </a:cubicBezTo>
                  <a:cubicBezTo>
                    <a:pt x="8833" y="1620"/>
                    <a:pt x="7983" y="1901"/>
                    <a:pt x="7405" y="1978"/>
                  </a:cubicBezTo>
                  <a:cubicBezTo>
                    <a:pt x="7482" y="1403"/>
                    <a:pt x="7764" y="550"/>
                    <a:pt x="8323" y="550"/>
                  </a:cubicBezTo>
                  <a:close/>
                  <a:moveTo>
                    <a:pt x="5888" y="550"/>
                  </a:moveTo>
                  <a:cubicBezTo>
                    <a:pt x="6447" y="550"/>
                    <a:pt x="6728" y="1400"/>
                    <a:pt x="6806" y="1981"/>
                  </a:cubicBezTo>
                  <a:cubicBezTo>
                    <a:pt x="6228" y="1904"/>
                    <a:pt x="5378" y="1623"/>
                    <a:pt x="5378" y="1063"/>
                  </a:cubicBezTo>
                  <a:cubicBezTo>
                    <a:pt x="5378" y="931"/>
                    <a:pt x="5427" y="807"/>
                    <a:pt x="5517" y="711"/>
                  </a:cubicBezTo>
                  <a:cubicBezTo>
                    <a:pt x="5613" y="609"/>
                    <a:pt x="5745" y="550"/>
                    <a:pt x="5888" y="550"/>
                  </a:cubicBezTo>
                  <a:close/>
                  <a:moveTo>
                    <a:pt x="6830" y="2559"/>
                  </a:moveTo>
                  <a:lnTo>
                    <a:pt x="6827" y="5638"/>
                  </a:lnTo>
                  <a:lnTo>
                    <a:pt x="3811" y="5638"/>
                  </a:lnTo>
                  <a:lnTo>
                    <a:pt x="918" y="2559"/>
                  </a:lnTo>
                  <a:close/>
                  <a:moveTo>
                    <a:pt x="13293" y="2559"/>
                  </a:moveTo>
                  <a:lnTo>
                    <a:pt x="10400" y="5641"/>
                  </a:lnTo>
                  <a:lnTo>
                    <a:pt x="7383" y="5641"/>
                  </a:lnTo>
                  <a:lnTo>
                    <a:pt x="7383" y="3666"/>
                  </a:lnTo>
                  <a:lnTo>
                    <a:pt x="8524" y="3666"/>
                  </a:lnTo>
                  <a:cubicBezTo>
                    <a:pt x="8672" y="3660"/>
                    <a:pt x="8790" y="3539"/>
                    <a:pt x="8790" y="3388"/>
                  </a:cubicBezTo>
                  <a:cubicBezTo>
                    <a:pt x="8790" y="3239"/>
                    <a:pt x="8672" y="3116"/>
                    <a:pt x="8524" y="3113"/>
                  </a:cubicBezTo>
                  <a:lnTo>
                    <a:pt x="7383" y="3113"/>
                  </a:lnTo>
                  <a:lnTo>
                    <a:pt x="7383" y="2559"/>
                  </a:lnTo>
                  <a:close/>
                  <a:moveTo>
                    <a:pt x="13657" y="2977"/>
                  </a:moveTo>
                  <a:lnTo>
                    <a:pt x="13657" y="8849"/>
                  </a:lnTo>
                  <a:lnTo>
                    <a:pt x="10901" y="5913"/>
                  </a:lnTo>
                  <a:lnTo>
                    <a:pt x="13657" y="2977"/>
                  </a:lnTo>
                  <a:close/>
                  <a:moveTo>
                    <a:pt x="553" y="2980"/>
                  </a:moveTo>
                  <a:lnTo>
                    <a:pt x="3310" y="5916"/>
                  </a:lnTo>
                  <a:lnTo>
                    <a:pt x="553" y="8852"/>
                  </a:lnTo>
                  <a:lnTo>
                    <a:pt x="553" y="2980"/>
                  </a:lnTo>
                  <a:close/>
                  <a:moveTo>
                    <a:pt x="6827" y="6194"/>
                  </a:moveTo>
                  <a:lnTo>
                    <a:pt x="6827" y="9272"/>
                  </a:lnTo>
                  <a:lnTo>
                    <a:pt x="918" y="9272"/>
                  </a:lnTo>
                  <a:lnTo>
                    <a:pt x="3811" y="6194"/>
                  </a:lnTo>
                  <a:close/>
                  <a:moveTo>
                    <a:pt x="10400" y="6194"/>
                  </a:moveTo>
                  <a:lnTo>
                    <a:pt x="13293" y="9272"/>
                  </a:lnTo>
                  <a:lnTo>
                    <a:pt x="7383" y="9272"/>
                  </a:lnTo>
                  <a:lnTo>
                    <a:pt x="7383" y="6194"/>
                  </a:lnTo>
                  <a:close/>
                  <a:moveTo>
                    <a:pt x="5888" y="0"/>
                  </a:moveTo>
                  <a:cubicBezTo>
                    <a:pt x="5300" y="0"/>
                    <a:pt x="4821" y="476"/>
                    <a:pt x="4821" y="1063"/>
                  </a:cubicBezTo>
                  <a:cubicBezTo>
                    <a:pt x="4821" y="1339"/>
                    <a:pt x="4920" y="1697"/>
                    <a:pt x="5316" y="2006"/>
                  </a:cubicBezTo>
                  <a:lnTo>
                    <a:pt x="226" y="2006"/>
                  </a:lnTo>
                  <a:lnTo>
                    <a:pt x="213" y="2009"/>
                  </a:lnTo>
                  <a:lnTo>
                    <a:pt x="201" y="2012"/>
                  </a:lnTo>
                  <a:lnTo>
                    <a:pt x="189" y="2018"/>
                  </a:lnTo>
                  <a:lnTo>
                    <a:pt x="176" y="2022"/>
                  </a:lnTo>
                  <a:lnTo>
                    <a:pt x="164" y="2028"/>
                  </a:lnTo>
                  <a:lnTo>
                    <a:pt x="151" y="2034"/>
                  </a:lnTo>
                  <a:lnTo>
                    <a:pt x="139" y="2040"/>
                  </a:lnTo>
                  <a:lnTo>
                    <a:pt x="127" y="2046"/>
                  </a:lnTo>
                  <a:lnTo>
                    <a:pt x="114" y="2056"/>
                  </a:lnTo>
                  <a:lnTo>
                    <a:pt x="105" y="2062"/>
                  </a:lnTo>
                  <a:lnTo>
                    <a:pt x="93" y="2071"/>
                  </a:lnTo>
                  <a:lnTo>
                    <a:pt x="87" y="2077"/>
                  </a:lnTo>
                  <a:cubicBezTo>
                    <a:pt x="87" y="2077"/>
                    <a:pt x="83" y="2080"/>
                    <a:pt x="83" y="2080"/>
                  </a:cubicBezTo>
                  <a:cubicBezTo>
                    <a:pt x="80" y="2083"/>
                    <a:pt x="77" y="2086"/>
                    <a:pt x="74" y="2093"/>
                  </a:cubicBezTo>
                  <a:lnTo>
                    <a:pt x="65" y="2102"/>
                  </a:lnTo>
                  <a:cubicBezTo>
                    <a:pt x="62" y="2105"/>
                    <a:pt x="59" y="2108"/>
                    <a:pt x="56" y="2111"/>
                  </a:cubicBezTo>
                  <a:lnTo>
                    <a:pt x="49" y="2124"/>
                  </a:lnTo>
                  <a:cubicBezTo>
                    <a:pt x="46" y="2127"/>
                    <a:pt x="43" y="2130"/>
                    <a:pt x="40" y="2133"/>
                  </a:cubicBezTo>
                  <a:cubicBezTo>
                    <a:pt x="40" y="2136"/>
                    <a:pt x="37" y="2142"/>
                    <a:pt x="34" y="2145"/>
                  </a:cubicBezTo>
                  <a:cubicBezTo>
                    <a:pt x="31" y="2148"/>
                    <a:pt x="31" y="2154"/>
                    <a:pt x="28" y="2158"/>
                  </a:cubicBezTo>
                  <a:lnTo>
                    <a:pt x="22" y="2170"/>
                  </a:lnTo>
                  <a:cubicBezTo>
                    <a:pt x="22" y="2173"/>
                    <a:pt x="19" y="2179"/>
                    <a:pt x="19" y="2182"/>
                  </a:cubicBezTo>
                  <a:cubicBezTo>
                    <a:pt x="15" y="2188"/>
                    <a:pt x="15" y="2192"/>
                    <a:pt x="12" y="2195"/>
                  </a:cubicBezTo>
                  <a:cubicBezTo>
                    <a:pt x="12" y="2198"/>
                    <a:pt x="9" y="2204"/>
                    <a:pt x="9" y="2210"/>
                  </a:cubicBezTo>
                  <a:cubicBezTo>
                    <a:pt x="6" y="2213"/>
                    <a:pt x="6" y="2216"/>
                    <a:pt x="6" y="2219"/>
                  </a:cubicBezTo>
                  <a:cubicBezTo>
                    <a:pt x="6" y="2226"/>
                    <a:pt x="6" y="2229"/>
                    <a:pt x="3" y="2235"/>
                  </a:cubicBezTo>
                  <a:cubicBezTo>
                    <a:pt x="0" y="2238"/>
                    <a:pt x="3" y="2244"/>
                    <a:pt x="3" y="2247"/>
                  </a:cubicBezTo>
                  <a:lnTo>
                    <a:pt x="3" y="2260"/>
                  </a:lnTo>
                  <a:lnTo>
                    <a:pt x="3" y="2275"/>
                  </a:lnTo>
                  <a:lnTo>
                    <a:pt x="3" y="2281"/>
                  </a:lnTo>
                  <a:lnTo>
                    <a:pt x="3" y="9550"/>
                  </a:lnTo>
                  <a:lnTo>
                    <a:pt x="3" y="9553"/>
                  </a:lnTo>
                  <a:lnTo>
                    <a:pt x="3" y="9569"/>
                  </a:lnTo>
                  <a:lnTo>
                    <a:pt x="3" y="9581"/>
                  </a:lnTo>
                  <a:lnTo>
                    <a:pt x="3" y="9597"/>
                  </a:lnTo>
                  <a:cubicBezTo>
                    <a:pt x="3" y="9600"/>
                    <a:pt x="3" y="9606"/>
                    <a:pt x="6" y="9609"/>
                  </a:cubicBezTo>
                  <a:cubicBezTo>
                    <a:pt x="9" y="9615"/>
                    <a:pt x="9" y="9618"/>
                    <a:pt x="9" y="9621"/>
                  </a:cubicBezTo>
                  <a:cubicBezTo>
                    <a:pt x="9" y="9624"/>
                    <a:pt x="12" y="9631"/>
                    <a:pt x="12" y="9637"/>
                  </a:cubicBezTo>
                  <a:cubicBezTo>
                    <a:pt x="15" y="9640"/>
                    <a:pt x="15" y="9643"/>
                    <a:pt x="19" y="9646"/>
                  </a:cubicBezTo>
                  <a:cubicBezTo>
                    <a:pt x="19" y="9652"/>
                    <a:pt x="22" y="9655"/>
                    <a:pt x="22" y="9661"/>
                  </a:cubicBezTo>
                  <a:lnTo>
                    <a:pt x="28" y="9674"/>
                  </a:lnTo>
                  <a:cubicBezTo>
                    <a:pt x="31" y="9677"/>
                    <a:pt x="31" y="9680"/>
                    <a:pt x="34" y="9686"/>
                  </a:cubicBezTo>
                  <a:cubicBezTo>
                    <a:pt x="37" y="9689"/>
                    <a:pt x="40" y="9692"/>
                    <a:pt x="40" y="9695"/>
                  </a:cubicBezTo>
                  <a:lnTo>
                    <a:pt x="49" y="9708"/>
                  </a:lnTo>
                  <a:lnTo>
                    <a:pt x="56" y="9720"/>
                  </a:lnTo>
                  <a:cubicBezTo>
                    <a:pt x="59" y="9723"/>
                    <a:pt x="62" y="9726"/>
                    <a:pt x="65" y="9729"/>
                  </a:cubicBezTo>
                  <a:lnTo>
                    <a:pt x="74" y="9739"/>
                  </a:lnTo>
                  <a:lnTo>
                    <a:pt x="83" y="9751"/>
                  </a:lnTo>
                  <a:lnTo>
                    <a:pt x="87" y="9754"/>
                  </a:lnTo>
                  <a:lnTo>
                    <a:pt x="93" y="9757"/>
                  </a:lnTo>
                  <a:cubicBezTo>
                    <a:pt x="96" y="9760"/>
                    <a:pt x="102" y="9763"/>
                    <a:pt x="105" y="9767"/>
                  </a:cubicBezTo>
                  <a:cubicBezTo>
                    <a:pt x="108" y="9770"/>
                    <a:pt x="111" y="9773"/>
                    <a:pt x="114" y="9776"/>
                  </a:cubicBezTo>
                  <a:lnTo>
                    <a:pt x="127" y="9782"/>
                  </a:lnTo>
                  <a:lnTo>
                    <a:pt x="139" y="9791"/>
                  </a:lnTo>
                  <a:lnTo>
                    <a:pt x="148" y="9797"/>
                  </a:lnTo>
                  <a:lnTo>
                    <a:pt x="161" y="9804"/>
                  </a:lnTo>
                  <a:lnTo>
                    <a:pt x="173" y="9807"/>
                  </a:lnTo>
                  <a:lnTo>
                    <a:pt x="185" y="9813"/>
                  </a:lnTo>
                  <a:lnTo>
                    <a:pt x="198" y="9816"/>
                  </a:lnTo>
                  <a:lnTo>
                    <a:pt x="213" y="9819"/>
                  </a:lnTo>
                  <a:lnTo>
                    <a:pt x="223" y="9822"/>
                  </a:lnTo>
                  <a:lnTo>
                    <a:pt x="241" y="9825"/>
                  </a:lnTo>
                  <a:lnTo>
                    <a:pt x="13973" y="9825"/>
                  </a:lnTo>
                  <a:lnTo>
                    <a:pt x="13988" y="9822"/>
                  </a:lnTo>
                  <a:lnTo>
                    <a:pt x="14000" y="9819"/>
                  </a:lnTo>
                  <a:lnTo>
                    <a:pt x="14013" y="9816"/>
                  </a:lnTo>
                  <a:lnTo>
                    <a:pt x="14025" y="9813"/>
                  </a:lnTo>
                  <a:lnTo>
                    <a:pt x="14037" y="9807"/>
                  </a:lnTo>
                  <a:lnTo>
                    <a:pt x="14050" y="9804"/>
                  </a:lnTo>
                  <a:lnTo>
                    <a:pt x="14062" y="9797"/>
                  </a:lnTo>
                  <a:lnTo>
                    <a:pt x="14075" y="9791"/>
                  </a:lnTo>
                  <a:lnTo>
                    <a:pt x="14087" y="9782"/>
                  </a:lnTo>
                  <a:lnTo>
                    <a:pt x="14096" y="9776"/>
                  </a:lnTo>
                  <a:cubicBezTo>
                    <a:pt x="14099" y="9773"/>
                    <a:pt x="14102" y="9770"/>
                    <a:pt x="14109" y="9767"/>
                  </a:cubicBezTo>
                  <a:cubicBezTo>
                    <a:pt x="14112" y="9763"/>
                    <a:pt x="14115" y="9760"/>
                    <a:pt x="14118" y="9757"/>
                  </a:cubicBezTo>
                  <a:lnTo>
                    <a:pt x="14124" y="9754"/>
                  </a:lnTo>
                  <a:cubicBezTo>
                    <a:pt x="14124" y="9751"/>
                    <a:pt x="14127" y="9751"/>
                    <a:pt x="14127" y="9751"/>
                  </a:cubicBezTo>
                  <a:lnTo>
                    <a:pt x="14136" y="9739"/>
                  </a:lnTo>
                  <a:lnTo>
                    <a:pt x="14146" y="9729"/>
                  </a:lnTo>
                  <a:lnTo>
                    <a:pt x="14155" y="9720"/>
                  </a:lnTo>
                  <a:lnTo>
                    <a:pt x="14164" y="9708"/>
                  </a:lnTo>
                  <a:lnTo>
                    <a:pt x="14170" y="9695"/>
                  </a:lnTo>
                  <a:cubicBezTo>
                    <a:pt x="14173" y="9692"/>
                    <a:pt x="14173" y="9689"/>
                    <a:pt x="14177" y="9686"/>
                  </a:cubicBezTo>
                  <a:cubicBezTo>
                    <a:pt x="14180" y="9680"/>
                    <a:pt x="14183" y="9677"/>
                    <a:pt x="14183" y="9674"/>
                  </a:cubicBezTo>
                  <a:lnTo>
                    <a:pt x="14189" y="9661"/>
                  </a:lnTo>
                  <a:cubicBezTo>
                    <a:pt x="14192" y="9655"/>
                    <a:pt x="14192" y="9652"/>
                    <a:pt x="14195" y="9646"/>
                  </a:cubicBezTo>
                  <a:lnTo>
                    <a:pt x="14198" y="9637"/>
                  </a:lnTo>
                  <a:cubicBezTo>
                    <a:pt x="14198" y="9631"/>
                    <a:pt x="14201" y="9627"/>
                    <a:pt x="14201" y="9621"/>
                  </a:cubicBezTo>
                  <a:cubicBezTo>
                    <a:pt x="14204" y="9615"/>
                    <a:pt x="14204" y="9615"/>
                    <a:pt x="14204" y="9609"/>
                  </a:cubicBezTo>
                  <a:lnTo>
                    <a:pt x="14207" y="9597"/>
                  </a:lnTo>
                  <a:lnTo>
                    <a:pt x="14207" y="9581"/>
                  </a:lnTo>
                  <a:lnTo>
                    <a:pt x="14207" y="9569"/>
                  </a:lnTo>
                  <a:lnTo>
                    <a:pt x="14207" y="9553"/>
                  </a:lnTo>
                  <a:lnTo>
                    <a:pt x="14207" y="2278"/>
                  </a:lnTo>
                  <a:lnTo>
                    <a:pt x="14211" y="2278"/>
                  </a:lnTo>
                  <a:lnTo>
                    <a:pt x="14211" y="2275"/>
                  </a:lnTo>
                  <a:lnTo>
                    <a:pt x="14211" y="2260"/>
                  </a:lnTo>
                  <a:lnTo>
                    <a:pt x="14211" y="2247"/>
                  </a:lnTo>
                  <a:lnTo>
                    <a:pt x="14211" y="2235"/>
                  </a:lnTo>
                  <a:cubicBezTo>
                    <a:pt x="14211" y="2229"/>
                    <a:pt x="14211" y="2226"/>
                    <a:pt x="14211" y="2219"/>
                  </a:cubicBezTo>
                  <a:cubicBezTo>
                    <a:pt x="14207" y="2213"/>
                    <a:pt x="14207" y="2210"/>
                    <a:pt x="14207" y="2207"/>
                  </a:cubicBezTo>
                  <a:cubicBezTo>
                    <a:pt x="14204" y="2204"/>
                    <a:pt x="14204" y="2198"/>
                    <a:pt x="14201" y="2192"/>
                  </a:cubicBezTo>
                  <a:cubicBezTo>
                    <a:pt x="14201" y="2188"/>
                    <a:pt x="14198" y="2185"/>
                    <a:pt x="14198" y="2182"/>
                  </a:cubicBezTo>
                  <a:cubicBezTo>
                    <a:pt x="14195" y="2179"/>
                    <a:pt x="14195" y="2173"/>
                    <a:pt x="14192" y="2167"/>
                  </a:cubicBezTo>
                  <a:lnTo>
                    <a:pt x="14186" y="2158"/>
                  </a:lnTo>
                  <a:cubicBezTo>
                    <a:pt x="14186" y="2151"/>
                    <a:pt x="14183" y="2148"/>
                    <a:pt x="14180" y="2145"/>
                  </a:cubicBezTo>
                  <a:lnTo>
                    <a:pt x="14173" y="2133"/>
                  </a:lnTo>
                  <a:cubicBezTo>
                    <a:pt x="14170" y="2130"/>
                    <a:pt x="14170" y="2124"/>
                    <a:pt x="14167" y="2120"/>
                  </a:cubicBezTo>
                  <a:cubicBezTo>
                    <a:pt x="14164" y="2117"/>
                    <a:pt x="14161" y="2114"/>
                    <a:pt x="14158" y="2111"/>
                  </a:cubicBezTo>
                  <a:cubicBezTo>
                    <a:pt x="14155" y="2105"/>
                    <a:pt x="14152" y="2102"/>
                    <a:pt x="14149" y="2099"/>
                  </a:cubicBezTo>
                  <a:cubicBezTo>
                    <a:pt x="14149" y="2096"/>
                    <a:pt x="14146" y="2093"/>
                    <a:pt x="14143" y="2090"/>
                  </a:cubicBezTo>
                  <a:lnTo>
                    <a:pt x="14130" y="2080"/>
                  </a:lnTo>
                  <a:lnTo>
                    <a:pt x="14127" y="2077"/>
                  </a:lnTo>
                  <a:lnTo>
                    <a:pt x="14121" y="2071"/>
                  </a:lnTo>
                  <a:cubicBezTo>
                    <a:pt x="14118" y="2068"/>
                    <a:pt x="14115" y="2065"/>
                    <a:pt x="14109" y="2062"/>
                  </a:cubicBezTo>
                  <a:lnTo>
                    <a:pt x="14099" y="2052"/>
                  </a:lnTo>
                  <a:lnTo>
                    <a:pt x="14087" y="2046"/>
                  </a:lnTo>
                  <a:lnTo>
                    <a:pt x="14078" y="2037"/>
                  </a:lnTo>
                  <a:lnTo>
                    <a:pt x="14065" y="2031"/>
                  </a:lnTo>
                  <a:lnTo>
                    <a:pt x="14053" y="2025"/>
                  </a:lnTo>
                  <a:lnTo>
                    <a:pt x="14041" y="2022"/>
                  </a:lnTo>
                  <a:lnTo>
                    <a:pt x="14025" y="2018"/>
                  </a:lnTo>
                  <a:lnTo>
                    <a:pt x="14013" y="2012"/>
                  </a:lnTo>
                  <a:cubicBezTo>
                    <a:pt x="14007" y="2012"/>
                    <a:pt x="14004" y="2009"/>
                    <a:pt x="14000" y="2009"/>
                  </a:cubicBezTo>
                  <a:lnTo>
                    <a:pt x="13985" y="2006"/>
                  </a:lnTo>
                  <a:lnTo>
                    <a:pt x="8895" y="2006"/>
                  </a:lnTo>
                  <a:cubicBezTo>
                    <a:pt x="9293" y="1697"/>
                    <a:pt x="9389" y="1339"/>
                    <a:pt x="9389" y="1063"/>
                  </a:cubicBezTo>
                  <a:cubicBezTo>
                    <a:pt x="9389" y="476"/>
                    <a:pt x="8913" y="0"/>
                    <a:pt x="8323" y="0"/>
                  </a:cubicBezTo>
                  <a:cubicBezTo>
                    <a:pt x="7968" y="0"/>
                    <a:pt x="7470" y="161"/>
                    <a:pt x="7121" y="937"/>
                  </a:cubicBezTo>
                  <a:cubicBezTo>
                    <a:pt x="7115" y="949"/>
                    <a:pt x="7111" y="961"/>
                    <a:pt x="7105" y="974"/>
                  </a:cubicBezTo>
                  <a:cubicBezTo>
                    <a:pt x="7099" y="961"/>
                    <a:pt x="7096" y="949"/>
                    <a:pt x="7090" y="937"/>
                  </a:cubicBezTo>
                  <a:cubicBezTo>
                    <a:pt x="6744" y="161"/>
                    <a:pt x="6243" y="0"/>
                    <a:pt x="5888"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68" name="Google Shape;19968;p69"/>
            <p:cNvSpPr/>
            <p:nvPr/>
          </p:nvSpPr>
          <p:spPr>
            <a:xfrm>
              <a:off x="2750113" y="1688850"/>
              <a:ext cx="14625" cy="13850"/>
            </a:xfrm>
            <a:custGeom>
              <a:avLst/>
              <a:gdLst/>
              <a:ahLst/>
              <a:cxnLst/>
              <a:rect l="l" t="t" r="r" b="b"/>
              <a:pathLst>
                <a:path w="585" h="554" extrusionOk="0">
                  <a:moveTo>
                    <a:pt x="277" y="0"/>
                  </a:moveTo>
                  <a:cubicBezTo>
                    <a:pt x="127" y="0"/>
                    <a:pt x="1" y="122"/>
                    <a:pt x="1" y="276"/>
                  </a:cubicBezTo>
                  <a:cubicBezTo>
                    <a:pt x="1" y="430"/>
                    <a:pt x="127" y="554"/>
                    <a:pt x="277" y="554"/>
                  </a:cubicBezTo>
                  <a:cubicBezTo>
                    <a:pt x="281" y="554"/>
                    <a:pt x="285" y="554"/>
                    <a:pt x="288" y="554"/>
                  </a:cubicBezTo>
                  <a:lnTo>
                    <a:pt x="297" y="554"/>
                  </a:lnTo>
                  <a:cubicBezTo>
                    <a:pt x="301" y="554"/>
                    <a:pt x="305" y="554"/>
                    <a:pt x="308" y="554"/>
                  </a:cubicBezTo>
                  <a:cubicBezTo>
                    <a:pt x="461" y="554"/>
                    <a:pt x="585" y="430"/>
                    <a:pt x="585" y="276"/>
                  </a:cubicBezTo>
                  <a:cubicBezTo>
                    <a:pt x="585" y="122"/>
                    <a:pt x="461" y="0"/>
                    <a:pt x="309" y="0"/>
                  </a:cubicBezTo>
                  <a:cubicBezTo>
                    <a:pt x="305" y="0"/>
                    <a:pt x="301" y="0"/>
                    <a:pt x="297" y="1"/>
                  </a:cubicBezTo>
                  <a:lnTo>
                    <a:pt x="288" y="1"/>
                  </a:lnTo>
                  <a:cubicBezTo>
                    <a:pt x="284" y="0"/>
                    <a:pt x="281" y="0"/>
                    <a:pt x="2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69" name="Google Shape;19969;p69"/>
            <p:cNvSpPr/>
            <p:nvPr/>
          </p:nvSpPr>
          <p:spPr>
            <a:xfrm>
              <a:off x="2604313" y="1815100"/>
              <a:ext cx="14100" cy="13950"/>
            </a:xfrm>
            <a:custGeom>
              <a:avLst/>
              <a:gdLst/>
              <a:ahLst/>
              <a:cxnLst/>
              <a:rect l="l" t="t" r="r" b="b"/>
              <a:pathLst>
                <a:path w="564" h="558" extrusionOk="0">
                  <a:moveTo>
                    <a:pt x="287" y="0"/>
                  </a:moveTo>
                  <a:cubicBezTo>
                    <a:pt x="283" y="0"/>
                    <a:pt x="280" y="0"/>
                    <a:pt x="276" y="1"/>
                  </a:cubicBezTo>
                  <a:lnTo>
                    <a:pt x="270" y="1"/>
                  </a:lnTo>
                  <a:cubicBezTo>
                    <a:pt x="118" y="7"/>
                    <a:pt x="1" y="130"/>
                    <a:pt x="1" y="279"/>
                  </a:cubicBezTo>
                  <a:cubicBezTo>
                    <a:pt x="1" y="427"/>
                    <a:pt x="118" y="551"/>
                    <a:pt x="270" y="557"/>
                  </a:cubicBezTo>
                  <a:lnTo>
                    <a:pt x="276" y="557"/>
                  </a:lnTo>
                  <a:cubicBezTo>
                    <a:pt x="280" y="557"/>
                    <a:pt x="283" y="557"/>
                    <a:pt x="287" y="557"/>
                  </a:cubicBezTo>
                  <a:cubicBezTo>
                    <a:pt x="439" y="557"/>
                    <a:pt x="563" y="433"/>
                    <a:pt x="563" y="279"/>
                  </a:cubicBezTo>
                  <a:cubicBezTo>
                    <a:pt x="563" y="125"/>
                    <a:pt x="439" y="0"/>
                    <a:pt x="28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70" name="Google Shape;19970;p69"/>
            <p:cNvSpPr/>
            <p:nvPr/>
          </p:nvSpPr>
          <p:spPr>
            <a:xfrm>
              <a:off x="2623938" y="1815100"/>
              <a:ext cx="49325" cy="13950"/>
            </a:xfrm>
            <a:custGeom>
              <a:avLst/>
              <a:gdLst/>
              <a:ahLst/>
              <a:cxnLst/>
              <a:rect l="l" t="t" r="r" b="b"/>
              <a:pathLst>
                <a:path w="1973" h="558" extrusionOk="0">
                  <a:moveTo>
                    <a:pt x="277" y="0"/>
                  </a:moveTo>
                  <a:cubicBezTo>
                    <a:pt x="125" y="0"/>
                    <a:pt x="1" y="125"/>
                    <a:pt x="1" y="279"/>
                  </a:cubicBezTo>
                  <a:cubicBezTo>
                    <a:pt x="1" y="433"/>
                    <a:pt x="125" y="557"/>
                    <a:pt x="277" y="557"/>
                  </a:cubicBezTo>
                  <a:cubicBezTo>
                    <a:pt x="281" y="557"/>
                    <a:pt x="285" y="557"/>
                    <a:pt x="288" y="557"/>
                  </a:cubicBezTo>
                  <a:lnTo>
                    <a:pt x="1704" y="557"/>
                  </a:lnTo>
                  <a:cubicBezTo>
                    <a:pt x="1855" y="551"/>
                    <a:pt x="1973" y="427"/>
                    <a:pt x="1973" y="279"/>
                  </a:cubicBezTo>
                  <a:cubicBezTo>
                    <a:pt x="1973" y="130"/>
                    <a:pt x="1855" y="7"/>
                    <a:pt x="1704" y="1"/>
                  </a:cubicBezTo>
                  <a:lnTo>
                    <a:pt x="288" y="1"/>
                  </a:lnTo>
                  <a:cubicBezTo>
                    <a:pt x="285" y="0"/>
                    <a:pt x="281" y="0"/>
                    <a:pt x="277"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971" name="Google Shape;19971;p69"/>
          <p:cNvGrpSpPr/>
          <p:nvPr/>
        </p:nvGrpSpPr>
        <p:grpSpPr>
          <a:xfrm>
            <a:off x="1754413" y="1615825"/>
            <a:ext cx="355275" cy="236000"/>
            <a:chOff x="1754413" y="1615825"/>
            <a:chExt cx="355275" cy="236000"/>
          </a:xfrm>
        </p:grpSpPr>
        <p:sp>
          <p:nvSpPr>
            <p:cNvPr id="19972" name="Google Shape;19972;p69"/>
            <p:cNvSpPr/>
            <p:nvPr/>
          </p:nvSpPr>
          <p:spPr>
            <a:xfrm>
              <a:off x="2087038" y="1700600"/>
              <a:ext cx="8825" cy="123400"/>
            </a:xfrm>
            <a:custGeom>
              <a:avLst/>
              <a:gdLst/>
              <a:ahLst/>
              <a:cxnLst/>
              <a:rect l="l" t="t" r="r" b="b"/>
              <a:pathLst>
                <a:path w="353" h="4936" extrusionOk="0">
                  <a:moveTo>
                    <a:pt x="0" y="0"/>
                  </a:moveTo>
                  <a:lnTo>
                    <a:pt x="353" y="4936"/>
                  </a:lnTo>
                  <a:lnTo>
                    <a:pt x="353" y="4936"/>
                  </a:ln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73" name="Google Shape;19973;p69"/>
            <p:cNvSpPr/>
            <p:nvPr/>
          </p:nvSpPr>
          <p:spPr>
            <a:xfrm>
              <a:off x="1754413" y="1615825"/>
              <a:ext cx="355275" cy="236000"/>
            </a:xfrm>
            <a:custGeom>
              <a:avLst/>
              <a:gdLst/>
              <a:ahLst/>
              <a:cxnLst/>
              <a:rect l="l" t="t" r="r" b="b"/>
              <a:pathLst>
                <a:path w="14211" h="9440" extrusionOk="0">
                  <a:moveTo>
                    <a:pt x="13379" y="557"/>
                  </a:moveTo>
                  <a:cubicBezTo>
                    <a:pt x="13534" y="557"/>
                    <a:pt x="13658" y="681"/>
                    <a:pt x="13658" y="835"/>
                  </a:cubicBezTo>
                  <a:lnTo>
                    <a:pt x="13658" y="1933"/>
                  </a:lnTo>
                  <a:cubicBezTo>
                    <a:pt x="13658" y="2344"/>
                    <a:pt x="13423" y="2718"/>
                    <a:pt x="13052" y="2897"/>
                  </a:cubicBezTo>
                  <a:lnTo>
                    <a:pt x="13033" y="2906"/>
                  </a:lnTo>
                  <a:lnTo>
                    <a:pt x="8493" y="5524"/>
                  </a:lnTo>
                  <a:lnTo>
                    <a:pt x="7637" y="6018"/>
                  </a:lnTo>
                  <a:cubicBezTo>
                    <a:pt x="7472" y="6113"/>
                    <a:pt x="7288" y="6160"/>
                    <a:pt x="7105" y="6160"/>
                  </a:cubicBezTo>
                  <a:cubicBezTo>
                    <a:pt x="6917" y="6160"/>
                    <a:pt x="6729" y="6111"/>
                    <a:pt x="6562" y="6012"/>
                  </a:cubicBezTo>
                  <a:lnTo>
                    <a:pt x="6559" y="6012"/>
                  </a:lnTo>
                  <a:lnTo>
                    <a:pt x="5755" y="5549"/>
                  </a:lnTo>
                  <a:lnTo>
                    <a:pt x="8493" y="5524"/>
                  </a:lnTo>
                  <a:lnTo>
                    <a:pt x="5755" y="5545"/>
                  </a:lnTo>
                  <a:lnTo>
                    <a:pt x="1091" y="2857"/>
                  </a:lnTo>
                  <a:cubicBezTo>
                    <a:pt x="761" y="2665"/>
                    <a:pt x="560" y="2313"/>
                    <a:pt x="560" y="1929"/>
                  </a:cubicBezTo>
                  <a:cubicBezTo>
                    <a:pt x="557" y="1917"/>
                    <a:pt x="557" y="1905"/>
                    <a:pt x="557" y="1892"/>
                  </a:cubicBezTo>
                  <a:lnTo>
                    <a:pt x="553" y="835"/>
                  </a:lnTo>
                  <a:cubicBezTo>
                    <a:pt x="557" y="681"/>
                    <a:pt x="680" y="557"/>
                    <a:pt x="832" y="557"/>
                  </a:cubicBezTo>
                  <a:close/>
                  <a:moveTo>
                    <a:pt x="13661" y="3153"/>
                  </a:moveTo>
                  <a:lnTo>
                    <a:pt x="13661" y="8327"/>
                  </a:lnTo>
                  <a:lnTo>
                    <a:pt x="10128" y="5224"/>
                  </a:lnTo>
                  <a:lnTo>
                    <a:pt x="13305" y="3391"/>
                  </a:lnTo>
                  <a:cubicBezTo>
                    <a:pt x="13435" y="3326"/>
                    <a:pt x="13553" y="3249"/>
                    <a:pt x="13661" y="3153"/>
                  </a:cubicBezTo>
                  <a:close/>
                  <a:moveTo>
                    <a:pt x="557" y="3150"/>
                  </a:moveTo>
                  <a:cubicBezTo>
                    <a:pt x="637" y="3221"/>
                    <a:pt x="723" y="3283"/>
                    <a:pt x="816" y="3336"/>
                  </a:cubicBezTo>
                  <a:lnTo>
                    <a:pt x="4154" y="5261"/>
                  </a:lnTo>
                  <a:lnTo>
                    <a:pt x="557" y="8426"/>
                  </a:lnTo>
                  <a:lnTo>
                    <a:pt x="557" y="3150"/>
                  </a:lnTo>
                  <a:close/>
                  <a:moveTo>
                    <a:pt x="9618" y="5515"/>
                  </a:moveTo>
                  <a:lnTo>
                    <a:pt x="12190" y="7777"/>
                  </a:lnTo>
                  <a:lnTo>
                    <a:pt x="11411" y="7777"/>
                  </a:lnTo>
                  <a:cubicBezTo>
                    <a:pt x="11407" y="7777"/>
                    <a:pt x="11403" y="7777"/>
                    <a:pt x="11399" y="7777"/>
                  </a:cubicBezTo>
                  <a:cubicBezTo>
                    <a:pt x="11247" y="7777"/>
                    <a:pt x="11120" y="7898"/>
                    <a:pt x="11120" y="8052"/>
                  </a:cubicBezTo>
                  <a:cubicBezTo>
                    <a:pt x="11120" y="8206"/>
                    <a:pt x="11247" y="8330"/>
                    <a:pt x="11400" y="8330"/>
                  </a:cubicBezTo>
                  <a:cubicBezTo>
                    <a:pt x="11403" y="8330"/>
                    <a:pt x="11407" y="8330"/>
                    <a:pt x="11411" y="8330"/>
                  </a:cubicBezTo>
                  <a:lnTo>
                    <a:pt x="12820" y="8330"/>
                  </a:lnTo>
                  <a:lnTo>
                    <a:pt x="13441" y="8880"/>
                  </a:lnTo>
                  <a:cubicBezTo>
                    <a:pt x="13423" y="8883"/>
                    <a:pt x="13401" y="8886"/>
                    <a:pt x="13379" y="8886"/>
                  </a:cubicBezTo>
                  <a:lnTo>
                    <a:pt x="875" y="8886"/>
                  </a:lnTo>
                  <a:lnTo>
                    <a:pt x="4661" y="5555"/>
                  </a:lnTo>
                  <a:lnTo>
                    <a:pt x="6280" y="6491"/>
                  </a:lnTo>
                  <a:cubicBezTo>
                    <a:pt x="6536" y="6640"/>
                    <a:pt x="6822" y="6715"/>
                    <a:pt x="7108" y="6715"/>
                  </a:cubicBezTo>
                  <a:cubicBezTo>
                    <a:pt x="7387" y="6715"/>
                    <a:pt x="7665" y="6644"/>
                    <a:pt x="7915" y="6500"/>
                  </a:cubicBezTo>
                  <a:lnTo>
                    <a:pt x="9618" y="5515"/>
                  </a:lnTo>
                  <a:close/>
                  <a:moveTo>
                    <a:pt x="835" y="1"/>
                  </a:moveTo>
                  <a:cubicBezTo>
                    <a:pt x="374" y="4"/>
                    <a:pt x="3" y="375"/>
                    <a:pt x="0" y="835"/>
                  </a:cubicBezTo>
                  <a:lnTo>
                    <a:pt x="0" y="8608"/>
                  </a:lnTo>
                  <a:cubicBezTo>
                    <a:pt x="3" y="9066"/>
                    <a:pt x="374" y="9440"/>
                    <a:pt x="835" y="9440"/>
                  </a:cubicBezTo>
                  <a:lnTo>
                    <a:pt x="13379" y="9440"/>
                  </a:lnTo>
                  <a:cubicBezTo>
                    <a:pt x="13679" y="9440"/>
                    <a:pt x="13957" y="9279"/>
                    <a:pt x="14106" y="9019"/>
                  </a:cubicBezTo>
                  <a:cubicBezTo>
                    <a:pt x="14106" y="9016"/>
                    <a:pt x="14106" y="9016"/>
                    <a:pt x="14106" y="9016"/>
                  </a:cubicBezTo>
                  <a:cubicBezTo>
                    <a:pt x="14174" y="8893"/>
                    <a:pt x="14211" y="8750"/>
                    <a:pt x="14211" y="8608"/>
                  </a:cubicBezTo>
                  <a:lnTo>
                    <a:pt x="14211" y="835"/>
                  </a:lnTo>
                  <a:cubicBezTo>
                    <a:pt x="14211" y="375"/>
                    <a:pt x="13840" y="4"/>
                    <a:pt x="13379"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74" name="Google Shape;19974;p69"/>
            <p:cNvSpPr/>
            <p:nvPr/>
          </p:nvSpPr>
          <p:spPr>
            <a:xfrm>
              <a:off x="1782463" y="1643650"/>
              <a:ext cx="49300" cy="13850"/>
            </a:xfrm>
            <a:custGeom>
              <a:avLst/>
              <a:gdLst/>
              <a:ahLst/>
              <a:cxnLst/>
              <a:rect l="l" t="t" r="r" b="b"/>
              <a:pathLst>
                <a:path w="1972" h="554" extrusionOk="0">
                  <a:moveTo>
                    <a:pt x="1696" y="0"/>
                  </a:moveTo>
                  <a:cubicBezTo>
                    <a:pt x="1692" y="0"/>
                    <a:pt x="1688" y="0"/>
                    <a:pt x="1685" y="1"/>
                  </a:cubicBezTo>
                  <a:lnTo>
                    <a:pt x="266" y="1"/>
                  </a:lnTo>
                  <a:cubicBezTo>
                    <a:pt x="118" y="4"/>
                    <a:pt x="0" y="127"/>
                    <a:pt x="0" y="276"/>
                  </a:cubicBezTo>
                  <a:cubicBezTo>
                    <a:pt x="0" y="427"/>
                    <a:pt x="118" y="548"/>
                    <a:pt x="266" y="554"/>
                  </a:cubicBezTo>
                  <a:lnTo>
                    <a:pt x="1685" y="554"/>
                  </a:lnTo>
                  <a:cubicBezTo>
                    <a:pt x="1688" y="554"/>
                    <a:pt x="1692" y="554"/>
                    <a:pt x="1696" y="554"/>
                  </a:cubicBezTo>
                  <a:cubicBezTo>
                    <a:pt x="1848" y="554"/>
                    <a:pt x="1972" y="430"/>
                    <a:pt x="1972" y="276"/>
                  </a:cubicBezTo>
                  <a:cubicBezTo>
                    <a:pt x="1972" y="122"/>
                    <a:pt x="1848" y="0"/>
                    <a:pt x="1696"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75" name="Google Shape;19975;p69"/>
            <p:cNvSpPr/>
            <p:nvPr/>
          </p:nvSpPr>
          <p:spPr>
            <a:xfrm>
              <a:off x="1837238" y="1643650"/>
              <a:ext cx="14075" cy="13850"/>
            </a:xfrm>
            <a:custGeom>
              <a:avLst/>
              <a:gdLst/>
              <a:ahLst/>
              <a:cxnLst/>
              <a:rect l="l" t="t" r="r" b="b"/>
              <a:pathLst>
                <a:path w="563" h="554" extrusionOk="0">
                  <a:moveTo>
                    <a:pt x="280" y="0"/>
                  </a:moveTo>
                  <a:cubicBezTo>
                    <a:pt x="127" y="0"/>
                    <a:pt x="0" y="125"/>
                    <a:pt x="0" y="279"/>
                  </a:cubicBezTo>
                  <a:cubicBezTo>
                    <a:pt x="0" y="433"/>
                    <a:pt x="127" y="554"/>
                    <a:pt x="280" y="554"/>
                  </a:cubicBezTo>
                  <a:cubicBezTo>
                    <a:pt x="283" y="554"/>
                    <a:pt x="287" y="554"/>
                    <a:pt x="291" y="554"/>
                  </a:cubicBezTo>
                  <a:lnTo>
                    <a:pt x="297" y="554"/>
                  </a:lnTo>
                  <a:cubicBezTo>
                    <a:pt x="445" y="551"/>
                    <a:pt x="563" y="427"/>
                    <a:pt x="563" y="279"/>
                  </a:cubicBezTo>
                  <a:cubicBezTo>
                    <a:pt x="563" y="127"/>
                    <a:pt x="445" y="7"/>
                    <a:pt x="297" y="1"/>
                  </a:cubicBezTo>
                  <a:lnTo>
                    <a:pt x="291" y="1"/>
                  </a:lnTo>
                  <a:cubicBezTo>
                    <a:pt x="287" y="0"/>
                    <a:pt x="284" y="0"/>
                    <a:pt x="280" y="0"/>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76" name="Google Shape;19976;p69"/>
            <p:cNvSpPr/>
            <p:nvPr/>
          </p:nvSpPr>
          <p:spPr>
            <a:xfrm>
              <a:off x="2012538" y="1810225"/>
              <a:ext cx="14100" cy="13875"/>
            </a:xfrm>
            <a:custGeom>
              <a:avLst/>
              <a:gdLst/>
              <a:ahLst/>
              <a:cxnLst/>
              <a:rect l="l" t="t" r="r" b="b"/>
              <a:pathLst>
                <a:path w="564" h="555" extrusionOk="0">
                  <a:moveTo>
                    <a:pt x="279" y="1"/>
                  </a:moveTo>
                  <a:cubicBezTo>
                    <a:pt x="128" y="1"/>
                    <a:pt x="1" y="124"/>
                    <a:pt x="1" y="276"/>
                  </a:cubicBezTo>
                  <a:cubicBezTo>
                    <a:pt x="1" y="430"/>
                    <a:pt x="128" y="554"/>
                    <a:pt x="279" y="554"/>
                  </a:cubicBezTo>
                  <a:lnTo>
                    <a:pt x="285" y="554"/>
                  </a:lnTo>
                  <a:cubicBezTo>
                    <a:pt x="440" y="554"/>
                    <a:pt x="563" y="430"/>
                    <a:pt x="563" y="276"/>
                  </a:cubicBezTo>
                  <a:cubicBezTo>
                    <a:pt x="563" y="124"/>
                    <a:pt x="440" y="1"/>
                    <a:pt x="285" y="1"/>
                  </a:cubicBezTo>
                  <a:close/>
                </a:path>
              </a:pathLst>
            </a:custGeom>
            <a:solidFill>
              <a:schemeClr val="accen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19977" name="Google Shape;19977;p69"/>
          <p:cNvGrpSpPr/>
          <p:nvPr/>
        </p:nvGrpSpPr>
        <p:grpSpPr>
          <a:xfrm>
            <a:off x="7727714" y="421403"/>
            <a:ext cx="995328" cy="978457"/>
            <a:chOff x="4631800" y="1590400"/>
            <a:chExt cx="864375" cy="849650"/>
          </a:xfrm>
        </p:grpSpPr>
        <p:sp>
          <p:nvSpPr>
            <p:cNvPr id="19978" name="Google Shape;19978;p69"/>
            <p:cNvSpPr/>
            <p:nvPr/>
          </p:nvSpPr>
          <p:spPr>
            <a:xfrm>
              <a:off x="5417275" y="1960850"/>
              <a:ext cx="21475" cy="40075"/>
            </a:xfrm>
            <a:custGeom>
              <a:avLst/>
              <a:gdLst/>
              <a:ahLst/>
              <a:cxnLst/>
              <a:rect l="l" t="t" r="r" b="b"/>
              <a:pathLst>
                <a:path w="859" h="1603" extrusionOk="0">
                  <a:moveTo>
                    <a:pt x="349" y="1"/>
                  </a:moveTo>
                  <a:cubicBezTo>
                    <a:pt x="342" y="1"/>
                    <a:pt x="337" y="3"/>
                    <a:pt x="332" y="7"/>
                  </a:cubicBezTo>
                  <a:cubicBezTo>
                    <a:pt x="82" y="244"/>
                    <a:pt x="19" y="489"/>
                    <a:pt x="1" y="805"/>
                  </a:cubicBezTo>
                  <a:cubicBezTo>
                    <a:pt x="22" y="788"/>
                    <a:pt x="46" y="779"/>
                    <a:pt x="70" y="779"/>
                  </a:cubicBezTo>
                  <a:cubicBezTo>
                    <a:pt x="98" y="779"/>
                    <a:pt x="127" y="791"/>
                    <a:pt x="156" y="816"/>
                  </a:cubicBezTo>
                  <a:cubicBezTo>
                    <a:pt x="265" y="1185"/>
                    <a:pt x="265" y="1132"/>
                    <a:pt x="314" y="1356"/>
                  </a:cubicBezTo>
                  <a:cubicBezTo>
                    <a:pt x="339" y="1391"/>
                    <a:pt x="362" y="1428"/>
                    <a:pt x="385" y="1463"/>
                  </a:cubicBezTo>
                  <a:cubicBezTo>
                    <a:pt x="406" y="1472"/>
                    <a:pt x="425" y="1482"/>
                    <a:pt x="443" y="1496"/>
                  </a:cubicBezTo>
                  <a:cubicBezTo>
                    <a:pt x="455" y="1521"/>
                    <a:pt x="467" y="1553"/>
                    <a:pt x="480" y="1581"/>
                  </a:cubicBezTo>
                  <a:lnTo>
                    <a:pt x="541" y="1600"/>
                  </a:lnTo>
                  <a:cubicBezTo>
                    <a:pt x="509" y="1496"/>
                    <a:pt x="508" y="1436"/>
                    <a:pt x="479" y="1436"/>
                  </a:cubicBezTo>
                  <a:cubicBezTo>
                    <a:pt x="477" y="1436"/>
                    <a:pt x="474" y="1437"/>
                    <a:pt x="471" y="1438"/>
                  </a:cubicBezTo>
                  <a:cubicBezTo>
                    <a:pt x="473" y="1392"/>
                    <a:pt x="489" y="1374"/>
                    <a:pt x="513" y="1374"/>
                  </a:cubicBezTo>
                  <a:cubicBezTo>
                    <a:pt x="600" y="1374"/>
                    <a:pt x="795" y="1595"/>
                    <a:pt x="858" y="1602"/>
                  </a:cubicBezTo>
                  <a:cubicBezTo>
                    <a:pt x="807" y="1507"/>
                    <a:pt x="740" y="1419"/>
                    <a:pt x="659" y="1347"/>
                  </a:cubicBezTo>
                  <a:cubicBezTo>
                    <a:pt x="640" y="1292"/>
                    <a:pt x="687" y="1280"/>
                    <a:pt x="647" y="1247"/>
                  </a:cubicBezTo>
                  <a:cubicBezTo>
                    <a:pt x="538" y="1083"/>
                    <a:pt x="418" y="923"/>
                    <a:pt x="392" y="719"/>
                  </a:cubicBezTo>
                  <a:cubicBezTo>
                    <a:pt x="371" y="691"/>
                    <a:pt x="358" y="659"/>
                    <a:pt x="355" y="626"/>
                  </a:cubicBezTo>
                  <a:cubicBezTo>
                    <a:pt x="343" y="634"/>
                    <a:pt x="333" y="640"/>
                    <a:pt x="325" y="640"/>
                  </a:cubicBezTo>
                  <a:cubicBezTo>
                    <a:pt x="320" y="640"/>
                    <a:pt x="315" y="638"/>
                    <a:pt x="311" y="633"/>
                  </a:cubicBezTo>
                  <a:cubicBezTo>
                    <a:pt x="319" y="625"/>
                    <a:pt x="329" y="621"/>
                    <a:pt x="340" y="621"/>
                  </a:cubicBezTo>
                  <a:cubicBezTo>
                    <a:pt x="345" y="621"/>
                    <a:pt x="350" y="622"/>
                    <a:pt x="355" y="624"/>
                  </a:cubicBezTo>
                  <a:cubicBezTo>
                    <a:pt x="344" y="524"/>
                    <a:pt x="406" y="390"/>
                    <a:pt x="569" y="246"/>
                  </a:cubicBezTo>
                  <a:cubicBezTo>
                    <a:pt x="560" y="181"/>
                    <a:pt x="412" y="1"/>
                    <a:pt x="3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79" name="Google Shape;19979;p69"/>
            <p:cNvSpPr/>
            <p:nvPr/>
          </p:nvSpPr>
          <p:spPr>
            <a:xfrm>
              <a:off x="5428575" y="2021400"/>
              <a:ext cx="12600" cy="10425"/>
            </a:xfrm>
            <a:custGeom>
              <a:avLst/>
              <a:gdLst/>
              <a:ahLst/>
              <a:cxnLst/>
              <a:rect l="l" t="t" r="r" b="b"/>
              <a:pathLst>
                <a:path w="504" h="417" extrusionOk="0">
                  <a:moveTo>
                    <a:pt x="504" y="1"/>
                  </a:moveTo>
                  <a:lnTo>
                    <a:pt x="504" y="1"/>
                  </a:lnTo>
                  <a:cubicBezTo>
                    <a:pt x="334" y="15"/>
                    <a:pt x="184" y="156"/>
                    <a:pt x="1" y="237"/>
                  </a:cubicBezTo>
                  <a:cubicBezTo>
                    <a:pt x="47" y="311"/>
                    <a:pt x="115" y="416"/>
                    <a:pt x="156" y="416"/>
                  </a:cubicBezTo>
                  <a:cubicBezTo>
                    <a:pt x="160" y="416"/>
                    <a:pt x="164" y="415"/>
                    <a:pt x="168" y="413"/>
                  </a:cubicBezTo>
                  <a:cubicBezTo>
                    <a:pt x="330" y="328"/>
                    <a:pt x="450" y="179"/>
                    <a:pt x="50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80" name="Google Shape;19980;p69"/>
            <p:cNvSpPr/>
            <p:nvPr/>
          </p:nvSpPr>
          <p:spPr>
            <a:xfrm>
              <a:off x="5426650" y="1997350"/>
              <a:ext cx="400" cy="275"/>
            </a:xfrm>
            <a:custGeom>
              <a:avLst/>
              <a:gdLst/>
              <a:ahLst/>
              <a:cxnLst/>
              <a:rect l="l" t="t" r="r" b="b"/>
              <a:pathLst>
                <a:path w="16" h="11" extrusionOk="0">
                  <a:moveTo>
                    <a:pt x="2" y="0"/>
                  </a:moveTo>
                  <a:cubicBezTo>
                    <a:pt x="0" y="0"/>
                    <a:pt x="4" y="3"/>
                    <a:pt x="15" y="10"/>
                  </a:cubicBezTo>
                  <a:cubicBezTo>
                    <a:pt x="13" y="8"/>
                    <a:pt x="13" y="5"/>
                    <a:pt x="10" y="3"/>
                  </a:cubicBezTo>
                  <a:cubicBezTo>
                    <a:pt x="6" y="1"/>
                    <a:pt x="3" y="0"/>
                    <a:pt x="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81" name="Google Shape;19981;p69"/>
            <p:cNvSpPr/>
            <p:nvPr/>
          </p:nvSpPr>
          <p:spPr>
            <a:xfrm>
              <a:off x="5380825" y="1963575"/>
              <a:ext cx="27500" cy="66425"/>
            </a:xfrm>
            <a:custGeom>
              <a:avLst/>
              <a:gdLst/>
              <a:ahLst/>
              <a:cxnLst/>
              <a:rect l="l" t="t" r="r" b="b"/>
              <a:pathLst>
                <a:path w="1100" h="2657" extrusionOk="0">
                  <a:moveTo>
                    <a:pt x="422" y="0"/>
                  </a:moveTo>
                  <a:cubicBezTo>
                    <a:pt x="421" y="1"/>
                    <a:pt x="420" y="1"/>
                    <a:pt x="420" y="2"/>
                  </a:cubicBezTo>
                  <a:lnTo>
                    <a:pt x="420" y="2"/>
                  </a:lnTo>
                  <a:cubicBezTo>
                    <a:pt x="420" y="2"/>
                    <a:pt x="421" y="1"/>
                    <a:pt x="422" y="0"/>
                  </a:cubicBezTo>
                  <a:close/>
                  <a:moveTo>
                    <a:pt x="420" y="2"/>
                  </a:moveTo>
                  <a:cubicBezTo>
                    <a:pt x="118" y="215"/>
                    <a:pt x="1" y="530"/>
                    <a:pt x="82" y="823"/>
                  </a:cubicBezTo>
                  <a:cubicBezTo>
                    <a:pt x="163" y="1025"/>
                    <a:pt x="267" y="1217"/>
                    <a:pt x="392" y="1396"/>
                  </a:cubicBezTo>
                  <a:cubicBezTo>
                    <a:pt x="397" y="1393"/>
                    <a:pt x="402" y="1392"/>
                    <a:pt x="407" y="1392"/>
                  </a:cubicBezTo>
                  <a:cubicBezTo>
                    <a:pt x="434" y="1392"/>
                    <a:pt x="455" y="1430"/>
                    <a:pt x="445" y="1430"/>
                  </a:cubicBezTo>
                  <a:cubicBezTo>
                    <a:pt x="442" y="1430"/>
                    <a:pt x="437" y="1427"/>
                    <a:pt x="429" y="1419"/>
                  </a:cubicBezTo>
                  <a:lnTo>
                    <a:pt x="429" y="1419"/>
                  </a:lnTo>
                  <a:cubicBezTo>
                    <a:pt x="476" y="1486"/>
                    <a:pt x="524" y="1549"/>
                    <a:pt x="568" y="1609"/>
                  </a:cubicBezTo>
                  <a:lnTo>
                    <a:pt x="573" y="1528"/>
                  </a:lnTo>
                  <a:cubicBezTo>
                    <a:pt x="574" y="1528"/>
                    <a:pt x="574" y="1527"/>
                    <a:pt x="575" y="1527"/>
                  </a:cubicBezTo>
                  <a:cubicBezTo>
                    <a:pt x="588" y="1527"/>
                    <a:pt x="599" y="1595"/>
                    <a:pt x="619" y="1681"/>
                  </a:cubicBezTo>
                  <a:cubicBezTo>
                    <a:pt x="682" y="1776"/>
                    <a:pt x="731" y="1873"/>
                    <a:pt x="740" y="1989"/>
                  </a:cubicBezTo>
                  <a:lnTo>
                    <a:pt x="816" y="2054"/>
                  </a:lnTo>
                  <a:cubicBezTo>
                    <a:pt x="786" y="2043"/>
                    <a:pt x="758" y="2022"/>
                    <a:pt x="740" y="1996"/>
                  </a:cubicBezTo>
                  <a:cubicBezTo>
                    <a:pt x="731" y="2096"/>
                    <a:pt x="731" y="2270"/>
                    <a:pt x="473" y="2388"/>
                  </a:cubicBezTo>
                  <a:cubicBezTo>
                    <a:pt x="459" y="2409"/>
                    <a:pt x="649" y="2652"/>
                    <a:pt x="670" y="2657"/>
                  </a:cubicBezTo>
                  <a:cubicBezTo>
                    <a:pt x="953" y="2437"/>
                    <a:pt x="1099" y="2230"/>
                    <a:pt x="1071" y="1887"/>
                  </a:cubicBezTo>
                  <a:cubicBezTo>
                    <a:pt x="1027" y="1690"/>
                    <a:pt x="872" y="1449"/>
                    <a:pt x="731" y="1229"/>
                  </a:cubicBezTo>
                  <a:cubicBezTo>
                    <a:pt x="725" y="1249"/>
                    <a:pt x="718" y="1257"/>
                    <a:pt x="714" y="1257"/>
                  </a:cubicBezTo>
                  <a:cubicBezTo>
                    <a:pt x="707" y="1257"/>
                    <a:pt x="707" y="1229"/>
                    <a:pt x="731" y="1187"/>
                  </a:cubicBezTo>
                  <a:cubicBezTo>
                    <a:pt x="541" y="1002"/>
                    <a:pt x="476" y="849"/>
                    <a:pt x="404" y="747"/>
                  </a:cubicBezTo>
                  <a:cubicBezTo>
                    <a:pt x="376" y="568"/>
                    <a:pt x="390" y="434"/>
                    <a:pt x="573" y="269"/>
                  </a:cubicBezTo>
                  <a:cubicBezTo>
                    <a:pt x="609" y="220"/>
                    <a:pt x="403" y="26"/>
                    <a:pt x="420" y="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82" name="Google Shape;19982;p69"/>
            <p:cNvSpPr/>
            <p:nvPr/>
          </p:nvSpPr>
          <p:spPr>
            <a:xfrm>
              <a:off x="5414325" y="2033900"/>
              <a:ext cx="25300" cy="71975"/>
            </a:xfrm>
            <a:custGeom>
              <a:avLst/>
              <a:gdLst/>
              <a:ahLst/>
              <a:cxnLst/>
              <a:rect l="l" t="t" r="r" b="b"/>
              <a:pathLst>
                <a:path w="1012" h="2879" extrusionOk="0">
                  <a:moveTo>
                    <a:pt x="510" y="0"/>
                  </a:moveTo>
                  <a:cubicBezTo>
                    <a:pt x="504" y="0"/>
                    <a:pt x="500" y="4"/>
                    <a:pt x="496" y="11"/>
                  </a:cubicBezTo>
                  <a:cubicBezTo>
                    <a:pt x="151" y="187"/>
                    <a:pt x="0" y="433"/>
                    <a:pt x="93" y="704"/>
                  </a:cubicBezTo>
                  <a:cubicBezTo>
                    <a:pt x="107" y="936"/>
                    <a:pt x="109" y="1214"/>
                    <a:pt x="288" y="1388"/>
                  </a:cubicBezTo>
                  <a:cubicBezTo>
                    <a:pt x="286" y="1388"/>
                    <a:pt x="272" y="1454"/>
                    <a:pt x="291" y="1454"/>
                  </a:cubicBezTo>
                  <a:cubicBezTo>
                    <a:pt x="295" y="1454"/>
                    <a:pt x="299" y="1452"/>
                    <a:pt x="304" y="1448"/>
                  </a:cubicBezTo>
                  <a:lnTo>
                    <a:pt x="304" y="1448"/>
                  </a:lnTo>
                  <a:cubicBezTo>
                    <a:pt x="536" y="2021"/>
                    <a:pt x="510" y="2368"/>
                    <a:pt x="86" y="2510"/>
                  </a:cubicBezTo>
                  <a:cubicBezTo>
                    <a:pt x="121" y="2521"/>
                    <a:pt x="228" y="2834"/>
                    <a:pt x="209" y="2878"/>
                  </a:cubicBezTo>
                  <a:cubicBezTo>
                    <a:pt x="1011" y="2470"/>
                    <a:pt x="717" y="1722"/>
                    <a:pt x="603" y="1323"/>
                  </a:cubicBezTo>
                  <a:lnTo>
                    <a:pt x="603" y="1323"/>
                  </a:lnTo>
                  <a:cubicBezTo>
                    <a:pt x="594" y="1331"/>
                    <a:pt x="587" y="1334"/>
                    <a:pt x="583" y="1334"/>
                  </a:cubicBezTo>
                  <a:cubicBezTo>
                    <a:pt x="571" y="1334"/>
                    <a:pt x="580" y="1306"/>
                    <a:pt x="589" y="1306"/>
                  </a:cubicBezTo>
                  <a:cubicBezTo>
                    <a:pt x="591" y="1306"/>
                    <a:pt x="592" y="1307"/>
                    <a:pt x="594" y="1309"/>
                  </a:cubicBezTo>
                  <a:cubicBezTo>
                    <a:pt x="448" y="1070"/>
                    <a:pt x="404" y="855"/>
                    <a:pt x="418" y="713"/>
                  </a:cubicBezTo>
                  <a:cubicBezTo>
                    <a:pt x="422" y="567"/>
                    <a:pt x="404" y="472"/>
                    <a:pt x="710" y="210"/>
                  </a:cubicBezTo>
                  <a:lnTo>
                    <a:pt x="710" y="210"/>
                  </a:lnTo>
                  <a:cubicBezTo>
                    <a:pt x="707" y="212"/>
                    <a:pt x="705" y="212"/>
                    <a:pt x="702" y="212"/>
                  </a:cubicBezTo>
                  <a:cubicBezTo>
                    <a:pt x="656" y="212"/>
                    <a:pt x="554" y="0"/>
                    <a:pt x="51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83" name="Google Shape;19983;p69"/>
            <p:cNvSpPr/>
            <p:nvPr/>
          </p:nvSpPr>
          <p:spPr>
            <a:xfrm>
              <a:off x="5394725" y="2061050"/>
              <a:ext cx="1075" cy="2525"/>
            </a:xfrm>
            <a:custGeom>
              <a:avLst/>
              <a:gdLst/>
              <a:ahLst/>
              <a:cxnLst/>
              <a:rect l="l" t="t" r="r" b="b"/>
              <a:pathLst>
                <a:path w="43" h="101" extrusionOk="0">
                  <a:moveTo>
                    <a:pt x="17" y="0"/>
                  </a:moveTo>
                  <a:cubicBezTo>
                    <a:pt x="12" y="3"/>
                    <a:pt x="5" y="7"/>
                    <a:pt x="1" y="10"/>
                  </a:cubicBezTo>
                  <a:cubicBezTo>
                    <a:pt x="15" y="72"/>
                    <a:pt x="31" y="96"/>
                    <a:pt x="42" y="100"/>
                  </a:cubicBezTo>
                  <a:cubicBezTo>
                    <a:pt x="33" y="65"/>
                    <a:pt x="24" y="33"/>
                    <a:pt x="1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84" name="Google Shape;19984;p69"/>
            <p:cNvSpPr/>
            <p:nvPr/>
          </p:nvSpPr>
          <p:spPr>
            <a:xfrm>
              <a:off x="5386375" y="2032600"/>
              <a:ext cx="2250" cy="3025"/>
            </a:xfrm>
            <a:custGeom>
              <a:avLst/>
              <a:gdLst/>
              <a:ahLst/>
              <a:cxnLst/>
              <a:rect l="l" t="t" r="r" b="b"/>
              <a:pathLst>
                <a:path w="90" h="121" extrusionOk="0">
                  <a:moveTo>
                    <a:pt x="82" y="0"/>
                  </a:moveTo>
                  <a:cubicBezTo>
                    <a:pt x="54" y="23"/>
                    <a:pt x="26" y="49"/>
                    <a:pt x="1" y="74"/>
                  </a:cubicBezTo>
                  <a:cubicBezTo>
                    <a:pt x="10" y="91"/>
                    <a:pt x="24" y="105"/>
                    <a:pt x="36" y="121"/>
                  </a:cubicBezTo>
                  <a:lnTo>
                    <a:pt x="87" y="100"/>
                  </a:lnTo>
                  <a:cubicBezTo>
                    <a:pt x="89" y="70"/>
                    <a:pt x="89" y="40"/>
                    <a:pt x="87" y="10"/>
                  </a:cubicBezTo>
                  <a:cubicBezTo>
                    <a:pt x="84" y="5"/>
                    <a:pt x="84" y="3"/>
                    <a:pt x="8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85" name="Google Shape;19985;p69"/>
            <p:cNvSpPr/>
            <p:nvPr/>
          </p:nvSpPr>
          <p:spPr>
            <a:xfrm>
              <a:off x="5381425" y="2068825"/>
              <a:ext cx="18550" cy="27075"/>
            </a:xfrm>
            <a:custGeom>
              <a:avLst/>
              <a:gdLst/>
              <a:ahLst/>
              <a:cxnLst/>
              <a:rect l="l" t="t" r="r" b="b"/>
              <a:pathLst>
                <a:path w="742" h="1083" extrusionOk="0">
                  <a:moveTo>
                    <a:pt x="632" y="0"/>
                  </a:moveTo>
                  <a:cubicBezTo>
                    <a:pt x="588" y="26"/>
                    <a:pt x="554" y="91"/>
                    <a:pt x="521" y="172"/>
                  </a:cubicBezTo>
                  <a:lnTo>
                    <a:pt x="595" y="269"/>
                  </a:lnTo>
                  <a:cubicBezTo>
                    <a:pt x="493" y="413"/>
                    <a:pt x="428" y="438"/>
                    <a:pt x="373" y="445"/>
                  </a:cubicBezTo>
                  <a:cubicBezTo>
                    <a:pt x="368" y="471"/>
                    <a:pt x="359" y="496"/>
                    <a:pt x="343" y="519"/>
                  </a:cubicBezTo>
                  <a:cubicBezTo>
                    <a:pt x="343" y="617"/>
                    <a:pt x="199" y="705"/>
                    <a:pt x="60" y="763"/>
                  </a:cubicBezTo>
                  <a:cubicBezTo>
                    <a:pt x="0" y="797"/>
                    <a:pt x="142" y="1083"/>
                    <a:pt x="199" y="1083"/>
                  </a:cubicBezTo>
                  <a:cubicBezTo>
                    <a:pt x="200" y="1083"/>
                    <a:pt x="201" y="1083"/>
                    <a:pt x="201" y="1083"/>
                  </a:cubicBezTo>
                  <a:cubicBezTo>
                    <a:pt x="445" y="997"/>
                    <a:pt x="570" y="876"/>
                    <a:pt x="683" y="670"/>
                  </a:cubicBezTo>
                  <a:cubicBezTo>
                    <a:pt x="741" y="464"/>
                    <a:pt x="693" y="230"/>
                    <a:pt x="63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86" name="Google Shape;19986;p69"/>
            <p:cNvSpPr/>
            <p:nvPr/>
          </p:nvSpPr>
          <p:spPr>
            <a:xfrm>
              <a:off x="5380250" y="2029800"/>
              <a:ext cx="16475" cy="32375"/>
            </a:xfrm>
            <a:custGeom>
              <a:avLst/>
              <a:gdLst/>
              <a:ahLst/>
              <a:cxnLst/>
              <a:rect l="l" t="t" r="r" b="b"/>
              <a:pathLst>
                <a:path w="659" h="1295" extrusionOk="0">
                  <a:moveTo>
                    <a:pt x="462" y="1"/>
                  </a:moveTo>
                  <a:cubicBezTo>
                    <a:pt x="413" y="38"/>
                    <a:pt x="371" y="73"/>
                    <a:pt x="329" y="110"/>
                  </a:cubicBezTo>
                  <a:lnTo>
                    <a:pt x="329" y="122"/>
                  </a:lnTo>
                  <a:cubicBezTo>
                    <a:pt x="339" y="149"/>
                    <a:pt x="348" y="175"/>
                    <a:pt x="362" y="203"/>
                  </a:cubicBezTo>
                  <a:lnTo>
                    <a:pt x="329" y="214"/>
                  </a:lnTo>
                  <a:cubicBezTo>
                    <a:pt x="327" y="241"/>
                    <a:pt x="319" y="252"/>
                    <a:pt x="309" y="252"/>
                  </a:cubicBezTo>
                  <a:cubicBezTo>
                    <a:pt x="301" y="252"/>
                    <a:pt x="290" y="244"/>
                    <a:pt x="278" y="233"/>
                  </a:cubicBezTo>
                  <a:lnTo>
                    <a:pt x="162" y="277"/>
                  </a:lnTo>
                  <a:cubicBezTo>
                    <a:pt x="51" y="414"/>
                    <a:pt x="0" y="555"/>
                    <a:pt x="40" y="692"/>
                  </a:cubicBezTo>
                  <a:cubicBezTo>
                    <a:pt x="44" y="907"/>
                    <a:pt x="146" y="1079"/>
                    <a:pt x="209" y="1295"/>
                  </a:cubicBezTo>
                  <a:cubicBezTo>
                    <a:pt x="276" y="1189"/>
                    <a:pt x="352" y="1097"/>
                    <a:pt x="457" y="1097"/>
                  </a:cubicBezTo>
                  <a:cubicBezTo>
                    <a:pt x="468" y="1097"/>
                    <a:pt x="478" y="1098"/>
                    <a:pt x="489" y="1100"/>
                  </a:cubicBezTo>
                  <a:cubicBezTo>
                    <a:pt x="427" y="961"/>
                    <a:pt x="350" y="840"/>
                    <a:pt x="309" y="715"/>
                  </a:cubicBezTo>
                  <a:cubicBezTo>
                    <a:pt x="348" y="548"/>
                    <a:pt x="404" y="451"/>
                    <a:pt x="635" y="251"/>
                  </a:cubicBezTo>
                  <a:cubicBezTo>
                    <a:pt x="659" y="247"/>
                    <a:pt x="462" y="3"/>
                    <a:pt x="46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87" name="Google Shape;19987;p69"/>
            <p:cNvSpPr/>
            <p:nvPr/>
          </p:nvSpPr>
          <p:spPr>
            <a:xfrm>
              <a:off x="5392425" y="2105075"/>
              <a:ext cx="25925" cy="68200"/>
            </a:xfrm>
            <a:custGeom>
              <a:avLst/>
              <a:gdLst/>
              <a:ahLst/>
              <a:cxnLst/>
              <a:rect l="l" t="t" r="r" b="b"/>
              <a:pathLst>
                <a:path w="1037" h="2728" extrusionOk="0">
                  <a:moveTo>
                    <a:pt x="1036" y="235"/>
                  </a:moveTo>
                  <a:lnTo>
                    <a:pt x="1036" y="235"/>
                  </a:lnTo>
                  <a:cubicBezTo>
                    <a:pt x="1031" y="238"/>
                    <a:pt x="1025" y="241"/>
                    <a:pt x="1020" y="243"/>
                  </a:cubicBezTo>
                  <a:lnTo>
                    <a:pt x="1020" y="243"/>
                  </a:lnTo>
                  <a:cubicBezTo>
                    <a:pt x="1026" y="243"/>
                    <a:pt x="1031" y="240"/>
                    <a:pt x="1036" y="235"/>
                  </a:cubicBezTo>
                  <a:close/>
                  <a:moveTo>
                    <a:pt x="843" y="1"/>
                  </a:moveTo>
                  <a:cubicBezTo>
                    <a:pt x="841" y="1"/>
                    <a:pt x="839" y="2"/>
                    <a:pt x="837" y="4"/>
                  </a:cubicBezTo>
                  <a:cubicBezTo>
                    <a:pt x="151" y="266"/>
                    <a:pt x="257" y="815"/>
                    <a:pt x="392" y="1295"/>
                  </a:cubicBezTo>
                  <a:cubicBezTo>
                    <a:pt x="315" y="1330"/>
                    <a:pt x="355" y="1432"/>
                    <a:pt x="362" y="1434"/>
                  </a:cubicBezTo>
                  <a:cubicBezTo>
                    <a:pt x="366" y="1534"/>
                    <a:pt x="413" y="1659"/>
                    <a:pt x="392" y="1777"/>
                  </a:cubicBezTo>
                  <a:cubicBezTo>
                    <a:pt x="434" y="1868"/>
                    <a:pt x="436" y="1970"/>
                    <a:pt x="399" y="2060"/>
                  </a:cubicBezTo>
                  <a:cubicBezTo>
                    <a:pt x="362" y="2211"/>
                    <a:pt x="257" y="2382"/>
                    <a:pt x="5" y="2389"/>
                  </a:cubicBezTo>
                  <a:cubicBezTo>
                    <a:pt x="0" y="2398"/>
                    <a:pt x="12" y="2463"/>
                    <a:pt x="21" y="2537"/>
                  </a:cubicBezTo>
                  <a:cubicBezTo>
                    <a:pt x="70" y="2602"/>
                    <a:pt x="123" y="2665"/>
                    <a:pt x="176" y="2728"/>
                  </a:cubicBezTo>
                  <a:cubicBezTo>
                    <a:pt x="536" y="2584"/>
                    <a:pt x="684" y="2331"/>
                    <a:pt x="702" y="2171"/>
                  </a:cubicBezTo>
                  <a:cubicBezTo>
                    <a:pt x="730" y="2046"/>
                    <a:pt x="770" y="1939"/>
                    <a:pt x="767" y="1710"/>
                  </a:cubicBezTo>
                  <a:cubicBezTo>
                    <a:pt x="726" y="1589"/>
                    <a:pt x="709" y="1527"/>
                    <a:pt x="647" y="1364"/>
                  </a:cubicBezTo>
                  <a:lnTo>
                    <a:pt x="647" y="1364"/>
                  </a:lnTo>
                  <a:cubicBezTo>
                    <a:pt x="649" y="1365"/>
                    <a:pt x="651" y="1366"/>
                    <a:pt x="652" y="1366"/>
                  </a:cubicBezTo>
                  <a:cubicBezTo>
                    <a:pt x="682" y="1366"/>
                    <a:pt x="700" y="1236"/>
                    <a:pt x="655" y="1236"/>
                  </a:cubicBezTo>
                  <a:cubicBezTo>
                    <a:pt x="652" y="1236"/>
                    <a:pt x="650" y="1236"/>
                    <a:pt x="647" y="1237"/>
                  </a:cubicBezTo>
                  <a:cubicBezTo>
                    <a:pt x="532" y="749"/>
                    <a:pt x="572" y="460"/>
                    <a:pt x="1020" y="243"/>
                  </a:cubicBezTo>
                  <a:lnTo>
                    <a:pt x="1020" y="243"/>
                  </a:lnTo>
                  <a:cubicBezTo>
                    <a:pt x="1019" y="243"/>
                    <a:pt x="1018" y="243"/>
                    <a:pt x="1017" y="243"/>
                  </a:cubicBezTo>
                  <a:cubicBezTo>
                    <a:pt x="953" y="243"/>
                    <a:pt x="878" y="1"/>
                    <a:pt x="84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88" name="Google Shape;19988;p69"/>
            <p:cNvSpPr/>
            <p:nvPr/>
          </p:nvSpPr>
          <p:spPr>
            <a:xfrm>
              <a:off x="5359325" y="2093625"/>
              <a:ext cx="24950" cy="65450"/>
            </a:xfrm>
            <a:custGeom>
              <a:avLst/>
              <a:gdLst/>
              <a:ahLst/>
              <a:cxnLst/>
              <a:rect l="l" t="t" r="r" b="b"/>
              <a:pathLst>
                <a:path w="998" h="2618" extrusionOk="0">
                  <a:moveTo>
                    <a:pt x="874" y="0"/>
                  </a:moveTo>
                  <a:lnTo>
                    <a:pt x="874" y="0"/>
                  </a:lnTo>
                  <a:cubicBezTo>
                    <a:pt x="107" y="313"/>
                    <a:pt x="283" y="842"/>
                    <a:pt x="371" y="1241"/>
                  </a:cubicBezTo>
                  <a:cubicBezTo>
                    <a:pt x="364" y="1303"/>
                    <a:pt x="370" y="1369"/>
                    <a:pt x="377" y="1369"/>
                  </a:cubicBezTo>
                  <a:cubicBezTo>
                    <a:pt x="379" y="1369"/>
                    <a:pt x="381" y="1362"/>
                    <a:pt x="383" y="1345"/>
                  </a:cubicBezTo>
                  <a:cubicBezTo>
                    <a:pt x="415" y="1510"/>
                    <a:pt x="438" y="1605"/>
                    <a:pt x="445" y="1693"/>
                  </a:cubicBezTo>
                  <a:cubicBezTo>
                    <a:pt x="483" y="1822"/>
                    <a:pt x="494" y="1869"/>
                    <a:pt x="441" y="1994"/>
                  </a:cubicBezTo>
                  <a:cubicBezTo>
                    <a:pt x="452" y="2036"/>
                    <a:pt x="376" y="2189"/>
                    <a:pt x="12" y="2291"/>
                  </a:cubicBezTo>
                  <a:cubicBezTo>
                    <a:pt x="0" y="2295"/>
                    <a:pt x="128" y="2583"/>
                    <a:pt x="91" y="2618"/>
                  </a:cubicBezTo>
                  <a:cubicBezTo>
                    <a:pt x="571" y="2532"/>
                    <a:pt x="719" y="2244"/>
                    <a:pt x="756" y="2054"/>
                  </a:cubicBezTo>
                  <a:cubicBezTo>
                    <a:pt x="782" y="2003"/>
                    <a:pt x="795" y="1948"/>
                    <a:pt x="798" y="1892"/>
                  </a:cubicBezTo>
                  <a:cubicBezTo>
                    <a:pt x="772" y="1841"/>
                    <a:pt x="744" y="1788"/>
                    <a:pt x="717" y="1723"/>
                  </a:cubicBezTo>
                  <a:lnTo>
                    <a:pt x="717" y="1723"/>
                  </a:lnTo>
                  <a:lnTo>
                    <a:pt x="795" y="1804"/>
                  </a:lnTo>
                  <a:cubicBezTo>
                    <a:pt x="789" y="1758"/>
                    <a:pt x="775" y="1711"/>
                    <a:pt x="756" y="1667"/>
                  </a:cubicBezTo>
                  <a:cubicBezTo>
                    <a:pt x="770" y="1505"/>
                    <a:pt x="724" y="1456"/>
                    <a:pt x="696" y="1287"/>
                  </a:cubicBezTo>
                  <a:cubicBezTo>
                    <a:pt x="733" y="1268"/>
                    <a:pt x="687" y="1238"/>
                    <a:pt x="705" y="1162"/>
                  </a:cubicBezTo>
                  <a:cubicBezTo>
                    <a:pt x="589" y="726"/>
                    <a:pt x="550" y="501"/>
                    <a:pt x="955" y="390"/>
                  </a:cubicBezTo>
                  <a:cubicBezTo>
                    <a:pt x="997" y="332"/>
                    <a:pt x="835" y="70"/>
                    <a:pt x="87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89" name="Google Shape;19989;p69"/>
            <p:cNvSpPr/>
            <p:nvPr/>
          </p:nvSpPr>
          <p:spPr>
            <a:xfrm>
              <a:off x="4940000" y="1679000"/>
              <a:ext cx="61650" cy="35475"/>
            </a:xfrm>
            <a:custGeom>
              <a:avLst/>
              <a:gdLst/>
              <a:ahLst/>
              <a:cxnLst/>
              <a:rect l="l" t="t" r="r" b="b"/>
              <a:pathLst>
                <a:path w="2466" h="1419" extrusionOk="0">
                  <a:moveTo>
                    <a:pt x="170" y="944"/>
                  </a:moveTo>
                  <a:lnTo>
                    <a:pt x="170" y="944"/>
                  </a:lnTo>
                  <a:cubicBezTo>
                    <a:pt x="171" y="945"/>
                    <a:pt x="172" y="945"/>
                    <a:pt x="173" y="946"/>
                  </a:cubicBezTo>
                  <a:lnTo>
                    <a:pt x="173" y="946"/>
                  </a:lnTo>
                  <a:cubicBezTo>
                    <a:pt x="172" y="945"/>
                    <a:pt x="171" y="944"/>
                    <a:pt x="170" y="944"/>
                  </a:cubicBezTo>
                  <a:close/>
                  <a:moveTo>
                    <a:pt x="1836" y="1"/>
                  </a:moveTo>
                  <a:cubicBezTo>
                    <a:pt x="1751" y="1"/>
                    <a:pt x="1678" y="11"/>
                    <a:pt x="1624" y="12"/>
                  </a:cubicBezTo>
                  <a:cubicBezTo>
                    <a:pt x="1422" y="168"/>
                    <a:pt x="1218" y="349"/>
                    <a:pt x="1088" y="580"/>
                  </a:cubicBezTo>
                  <a:cubicBezTo>
                    <a:pt x="1044" y="608"/>
                    <a:pt x="1007" y="650"/>
                    <a:pt x="984" y="696"/>
                  </a:cubicBezTo>
                  <a:cubicBezTo>
                    <a:pt x="898" y="803"/>
                    <a:pt x="771" y="998"/>
                    <a:pt x="703" y="1023"/>
                  </a:cubicBezTo>
                  <a:cubicBezTo>
                    <a:pt x="649" y="1039"/>
                    <a:pt x="596" y="1054"/>
                    <a:pt x="529" y="1054"/>
                  </a:cubicBezTo>
                  <a:cubicBezTo>
                    <a:pt x="443" y="1054"/>
                    <a:pt x="334" y="1029"/>
                    <a:pt x="173" y="946"/>
                  </a:cubicBezTo>
                  <a:lnTo>
                    <a:pt x="173" y="946"/>
                  </a:lnTo>
                  <a:cubicBezTo>
                    <a:pt x="193" y="969"/>
                    <a:pt x="29" y="1236"/>
                    <a:pt x="4" y="1236"/>
                  </a:cubicBezTo>
                  <a:lnTo>
                    <a:pt x="4" y="1236"/>
                  </a:lnTo>
                  <a:cubicBezTo>
                    <a:pt x="3" y="1235"/>
                    <a:pt x="2" y="1235"/>
                    <a:pt x="1" y="1234"/>
                  </a:cubicBezTo>
                  <a:lnTo>
                    <a:pt x="1" y="1234"/>
                  </a:lnTo>
                  <a:cubicBezTo>
                    <a:pt x="1" y="1235"/>
                    <a:pt x="2" y="1236"/>
                    <a:pt x="4" y="1236"/>
                  </a:cubicBezTo>
                  <a:cubicBezTo>
                    <a:pt x="4" y="1236"/>
                    <a:pt x="4" y="1236"/>
                    <a:pt x="4" y="1236"/>
                  </a:cubicBezTo>
                  <a:lnTo>
                    <a:pt x="4" y="1236"/>
                  </a:lnTo>
                  <a:cubicBezTo>
                    <a:pt x="183" y="1368"/>
                    <a:pt x="348" y="1419"/>
                    <a:pt x="498" y="1419"/>
                  </a:cubicBezTo>
                  <a:cubicBezTo>
                    <a:pt x="615" y="1419"/>
                    <a:pt x="722" y="1388"/>
                    <a:pt x="819" y="1341"/>
                  </a:cubicBezTo>
                  <a:cubicBezTo>
                    <a:pt x="1000" y="1232"/>
                    <a:pt x="1148" y="1074"/>
                    <a:pt x="1241" y="882"/>
                  </a:cubicBezTo>
                  <a:cubicBezTo>
                    <a:pt x="1294" y="863"/>
                    <a:pt x="1334" y="819"/>
                    <a:pt x="1348" y="766"/>
                  </a:cubicBezTo>
                  <a:cubicBezTo>
                    <a:pt x="1473" y="608"/>
                    <a:pt x="1614" y="460"/>
                    <a:pt x="1765" y="325"/>
                  </a:cubicBezTo>
                  <a:cubicBezTo>
                    <a:pt x="1798" y="309"/>
                    <a:pt x="1840" y="297"/>
                    <a:pt x="1890" y="297"/>
                  </a:cubicBezTo>
                  <a:cubicBezTo>
                    <a:pt x="1984" y="297"/>
                    <a:pt x="2110" y="339"/>
                    <a:pt x="2270" y="474"/>
                  </a:cubicBezTo>
                  <a:cubicBezTo>
                    <a:pt x="2277" y="435"/>
                    <a:pt x="2414" y="277"/>
                    <a:pt x="2458" y="277"/>
                  </a:cubicBezTo>
                  <a:cubicBezTo>
                    <a:pt x="2461" y="277"/>
                    <a:pt x="2463" y="278"/>
                    <a:pt x="2465" y="279"/>
                  </a:cubicBezTo>
                  <a:cubicBezTo>
                    <a:pt x="2230" y="42"/>
                    <a:pt x="2007" y="1"/>
                    <a:pt x="183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90" name="Google Shape;19990;p69"/>
            <p:cNvSpPr/>
            <p:nvPr/>
          </p:nvSpPr>
          <p:spPr>
            <a:xfrm>
              <a:off x="4996750" y="1690825"/>
              <a:ext cx="325" cy="225"/>
            </a:xfrm>
            <a:custGeom>
              <a:avLst/>
              <a:gdLst/>
              <a:ahLst/>
              <a:cxnLst/>
              <a:rect l="l" t="t" r="r" b="b"/>
              <a:pathLst>
                <a:path w="13" h="9" extrusionOk="0">
                  <a:moveTo>
                    <a:pt x="0" y="1"/>
                  </a:moveTo>
                  <a:cubicBezTo>
                    <a:pt x="0" y="4"/>
                    <a:pt x="2" y="8"/>
                    <a:pt x="8" y="8"/>
                  </a:cubicBezTo>
                  <a:cubicBezTo>
                    <a:pt x="9" y="8"/>
                    <a:pt x="10" y="8"/>
                    <a:pt x="12" y="8"/>
                  </a:cubicBezTo>
                  <a:lnTo>
                    <a:pt x="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91" name="Google Shape;19991;p69"/>
            <p:cNvSpPr/>
            <p:nvPr/>
          </p:nvSpPr>
          <p:spPr>
            <a:xfrm>
              <a:off x="4988050" y="1647425"/>
              <a:ext cx="5200" cy="5300"/>
            </a:xfrm>
            <a:custGeom>
              <a:avLst/>
              <a:gdLst/>
              <a:ahLst/>
              <a:cxnLst/>
              <a:rect l="l" t="t" r="r" b="b"/>
              <a:pathLst>
                <a:path w="208" h="212" extrusionOk="0">
                  <a:moveTo>
                    <a:pt x="1" y="0"/>
                  </a:moveTo>
                  <a:lnTo>
                    <a:pt x="154" y="211"/>
                  </a:lnTo>
                  <a:cubicBezTo>
                    <a:pt x="184" y="169"/>
                    <a:pt x="207" y="135"/>
                    <a:pt x="196" y="135"/>
                  </a:cubicBezTo>
                  <a:cubicBezTo>
                    <a:pt x="194" y="135"/>
                    <a:pt x="192" y="136"/>
                    <a:pt x="189" y="137"/>
                  </a:cubicBezTo>
                  <a:cubicBezTo>
                    <a:pt x="131" y="86"/>
                    <a:pt x="68" y="40"/>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92" name="Google Shape;19992;p69"/>
            <p:cNvSpPr/>
            <p:nvPr/>
          </p:nvSpPr>
          <p:spPr>
            <a:xfrm>
              <a:off x="4926400" y="1644825"/>
              <a:ext cx="64925" cy="36750"/>
            </a:xfrm>
            <a:custGeom>
              <a:avLst/>
              <a:gdLst/>
              <a:ahLst/>
              <a:cxnLst/>
              <a:rect l="l" t="t" r="r" b="b"/>
              <a:pathLst>
                <a:path w="2597" h="1470" extrusionOk="0">
                  <a:moveTo>
                    <a:pt x="2133" y="1"/>
                  </a:moveTo>
                  <a:cubicBezTo>
                    <a:pt x="2002" y="1"/>
                    <a:pt x="1887" y="50"/>
                    <a:pt x="1783" y="123"/>
                  </a:cubicBezTo>
                  <a:cubicBezTo>
                    <a:pt x="1532" y="169"/>
                    <a:pt x="1382" y="415"/>
                    <a:pt x="1169" y="612"/>
                  </a:cubicBezTo>
                  <a:cubicBezTo>
                    <a:pt x="1144" y="660"/>
                    <a:pt x="1141" y="695"/>
                    <a:pt x="1120" y="695"/>
                  </a:cubicBezTo>
                  <a:cubicBezTo>
                    <a:pt x="1115" y="695"/>
                    <a:pt x="1109" y="693"/>
                    <a:pt x="1101" y="689"/>
                  </a:cubicBezTo>
                  <a:cubicBezTo>
                    <a:pt x="1006" y="867"/>
                    <a:pt x="856" y="1059"/>
                    <a:pt x="730" y="1087"/>
                  </a:cubicBezTo>
                  <a:cubicBezTo>
                    <a:pt x="686" y="1109"/>
                    <a:pt x="617" y="1128"/>
                    <a:pt x="525" y="1128"/>
                  </a:cubicBezTo>
                  <a:cubicBezTo>
                    <a:pt x="426" y="1128"/>
                    <a:pt x="301" y="1106"/>
                    <a:pt x="148" y="1039"/>
                  </a:cubicBezTo>
                  <a:lnTo>
                    <a:pt x="148" y="1039"/>
                  </a:lnTo>
                  <a:cubicBezTo>
                    <a:pt x="165" y="1059"/>
                    <a:pt x="21" y="1287"/>
                    <a:pt x="0" y="1335"/>
                  </a:cubicBezTo>
                  <a:cubicBezTo>
                    <a:pt x="209" y="1419"/>
                    <a:pt x="381" y="1470"/>
                    <a:pt x="536" y="1470"/>
                  </a:cubicBezTo>
                  <a:cubicBezTo>
                    <a:pt x="655" y="1470"/>
                    <a:pt x="764" y="1440"/>
                    <a:pt x="872" y="1372"/>
                  </a:cubicBezTo>
                  <a:cubicBezTo>
                    <a:pt x="1069" y="1284"/>
                    <a:pt x="1215" y="1069"/>
                    <a:pt x="1377" y="937"/>
                  </a:cubicBezTo>
                  <a:cubicBezTo>
                    <a:pt x="1371" y="879"/>
                    <a:pt x="1396" y="861"/>
                    <a:pt x="1415" y="861"/>
                  </a:cubicBezTo>
                  <a:cubicBezTo>
                    <a:pt x="1425" y="861"/>
                    <a:pt x="1433" y="866"/>
                    <a:pt x="1435" y="872"/>
                  </a:cubicBezTo>
                  <a:cubicBezTo>
                    <a:pt x="1625" y="633"/>
                    <a:pt x="1771" y="399"/>
                    <a:pt x="1943" y="327"/>
                  </a:cubicBezTo>
                  <a:cubicBezTo>
                    <a:pt x="2026" y="345"/>
                    <a:pt x="2230" y="292"/>
                    <a:pt x="2506" y="447"/>
                  </a:cubicBezTo>
                  <a:cubicBezTo>
                    <a:pt x="2506" y="448"/>
                    <a:pt x="2506" y="449"/>
                    <a:pt x="2506" y="449"/>
                  </a:cubicBezTo>
                  <a:cubicBezTo>
                    <a:pt x="2511" y="449"/>
                    <a:pt x="2556" y="398"/>
                    <a:pt x="2597" y="348"/>
                  </a:cubicBezTo>
                  <a:lnTo>
                    <a:pt x="2386" y="60"/>
                  </a:lnTo>
                  <a:cubicBezTo>
                    <a:pt x="2295" y="19"/>
                    <a:pt x="2211" y="1"/>
                    <a:pt x="213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93" name="Google Shape;19993;p69"/>
            <p:cNvSpPr/>
            <p:nvPr/>
          </p:nvSpPr>
          <p:spPr>
            <a:xfrm>
              <a:off x="4882750" y="1702325"/>
              <a:ext cx="55875" cy="41250"/>
            </a:xfrm>
            <a:custGeom>
              <a:avLst/>
              <a:gdLst/>
              <a:ahLst/>
              <a:cxnLst/>
              <a:rect l="l" t="t" r="r" b="b"/>
              <a:pathLst>
                <a:path w="2235" h="1650" extrusionOk="0">
                  <a:moveTo>
                    <a:pt x="0" y="1555"/>
                  </a:moveTo>
                  <a:cubicBezTo>
                    <a:pt x="0" y="1557"/>
                    <a:pt x="1" y="1557"/>
                    <a:pt x="1" y="1557"/>
                  </a:cubicBezTo>
                  <a:cubicBezTo>
                    <a:pt x="2" y="1557"/>
                    <a:pt x="2" y="1557"/>
                    <a:pt x="3" y="1556"/>
                  </a:cubicBezTo>
                  <a:lnTo>
                    <a:pt x="3" y="1556"/>
                  </a:lnTo>
                  <a:cubicBezTo>
                    <a:pt x="2" y="1556"/>
                    <a:pt x="1" y="1556"/>
                    <a:pt x="0" y="1555"/>
                  </a:cubicBezTo>
                  <a:close/>
                  <a:moveTo>
                    <a:pt x="1701" y="0"/>
                  </a:moveTo>
                  <a:cubicBezTo>
                    <a:pt x="1583" y="0"/>
                    <a:pt x="1469" y="34"/>
                    <a:pt x="1350" y="111"/>
                  </a:cubicBezTo>
                  <a:cubicBezTo>
                    <a:pt x="1347" y="116"/>
                    <a:pt x="1343" y="118"/>
                    <a:pt x="1340" y="123"/>
                  </a:cubicBezTo>
                  <a:lnTo>
                    <a:pt x="1454" y="366"/>
                  </a:lnTo>
                  <a:cubicBezTo>
                    <a:pt x="1445" y="364"/>
                    <a:pt x="1436" y="364"/>
                    <a:pt x="1428" y="364"/>
                  </a:cubicBezTo>
                  <a:cubicBezTo>
                    <a:pt x="1284" y="364"/>
                    <a:pt x="1273" y="601"/>
                    <a:pt x="1190" y="601"/>
                  </a:cubicBezTo>
                  <a:cubicBezTo>
                    <a:pt x="1163" y="601"/>
                    <a:pt x="1127" y="575"/>
                    <a:pt x="1076" y="505"/>
                  </a:cubicBezTo>
                  <a:lnTo>
                    <a:pt x="1083" y="456"/>
                  </a:lnTo>
                  <a:lnTo>
                    <a:pt x="1083" y="456"/>
                  </a:lnTo>
                  <a:cubicBezTo>
                    <a:pt x="1032" y="540"/>
                    <a:pt x="988" y="628"/>
                    <a:pt x="956" y="721"/>
                  </a:cubicBezTo>
                  <a:cubicBezTo>
                    <a:pt x="893" y="739"/>
                    <a:pt x="868" y="799"/>
                    <a:pt x="851" y="827"/>
                  </a:cubicBezTo>
                  <a:cubicBezTo>
                    <a:pt x="730" y="1145"/>
                    <a:pt x="613" y="1347"/>
                    <a:pt x="380" y="1347"/>
                  </a:cubicBezTo>
                  <a:cubicBezTo>
                    <a:pt x="306" y="1347"/>
                    <a:pt x="219" y="1326"/>
                    <a:pt x="116" y="1282"/>
                  </a:cubicBezTo>
                  <a:cubicBezTo>
                    <a:pt x="106" y="1296"/>
                    <a:pt x="18" y="1537"/>
                    <a:pt x="3" y="1556"/>
                  </a:cubicBezTo>
                  <a:lnTo>
                    <a:pt x="3" y="1556"/>
                  </a:lnTo>
                  <a:cubicBezTo>
                    <a:pt x="161" y="1621"/>
                    <a:pt x="296" y="1649"/>
                    <a:pt x="412" y="1649"/>
                  </a:cubicBezTo>
                  <a:cubicBezTo>
                    <a:pt x="840" y="1649"/>
                    <a:pt x="1016" y="1272"/>
                    <a:pt x="1136" y="973"/>
                  </a:cubicBezTo>
                  <a:cubicBezTo>
                    <a:pt x="1190" y="908"/>
                    <a:pt x="1199" y="897"/>
                    <a:pt x="1222" y="874"/>
                  </a:cubicBezTo>
                  <a:cubicBezTo>
                    <a:pt x="1352" y="653"/>
                    <a:pt x="1415" y="482"/>
                    <a:pt x="1540" y="424"/>
                  </a:cubicBezTo>
                  <a:cubicBezTo>
                    <a:pt x="1593" y="383"/>
                    <a:pt x="1678" y="322"/>
                    <a:pt x="1791" y="322"/>
                  </a:cubicBezTo>
                  <a:cubicBezTo>
                    <a:pt x="1866" y="322"/>
                    <a:pt x="1953" y="349"/>
                    <a:pt x="2052" y="426"/>
                  </a:cubicBezTo>
                  <a:cubicBezTo>
                    <a:pt x="2057" y="424"/>
                    <a:pt x="2234" y="147"/>
                    <a:pt x="2213" y="147"/>
                  </a:cubicBezTo>
                  <a:lnTo>
                    <a:pt x="2213" y="147"/>
                  </a:lnTo>
                  <a:cubicBezTo>
                    <a:pt x="2212" y="147"/>
                    <a:pt x="2211" y="147"/>
                    <a:pt x="2210" y="148"/>
                  </a:cubicBezTo>
                  <a:cubicBezTo>
                    <a:pt x="2016" y="57"/>
                    <a:pt x="1855" y="0"/>
                    <a:pt x="170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94" name="Google Shape;19994;p69"/>
            <p:cNvSpPr/>
            <p:nvPr/>
          </p:nvSpPr>
          <p:spPr>
            <a:xfrm>
              <a:off x="4887725" y="1690475"/>
              <a:ext cx="275" cy="550"/>
            </a:xfrm>
            <a:custGeom>
              <a:avLst/>
              <a:gdLst/>
              <a:ahLst/>
              <a:cxnLst/>
              <a:rect l="l" t="t" r="r" b="b"/>
              <a:pathLst>
                <a:path w="11" h="22" extrusionOk="0">
                  <a:moveTo>
                    <a:pt x="10" y="1"/>
                  </a:moveTo>
                  <a:lnTo>
                    <a:pt x="5" y="14"/>
                  </a:lnTo>
                  <a:lnTo>
                    <a:pt x="5" y="14"/>
                  </a:lnTo>
                  <a:cubicBezTo>
                    <a:pt x="9" y="7"/>
                    <a:pt x="10" y="3"/>
                    <a:pt x="10" y="1"/>
                  </a:cubicBezTo>
                  <a:close/>
                  <a:moveTo>
                    <a:pt x="5" y="14"/>
                  </a:moveTo>
                  <a:cubicBezTo>
                    <a:pt x="4" y="16"/>
                    <a:pt x="3" y="17"/>
                    <a:pt x="2" y="20"/>
                  </a:cubicBezTo>
                  <a:lnTo>
                    <a:pt x="2" y="20"/>
                  </a:lnTo>
                  <a:cubicBezTo>
                    <a:pt x="2" y="19"/>
                    <a:pt x="3" y="19"/>
                    <a:pt x="3" y="19"/>
                  </a:cubicBezTo>
                  <a:lnTo>
                    <a:pt x="5" y="14"/>
                  </a:lnTo>
                  <a:close/>
                  <a:moveTo>
                    <a:pt x="2" y="20"/>
                  </a:moveTo>
                  <a:cubicBezTo>
                    <a:pt x="1" y="20"/>
                    <a:pt x="1" y="22"/>
                    <a:pt x="1" y="22"/>
                  </a:cubicBezTo>
                  <a:cubicBezTo>
                    <a:pt x="1" y="21"/>
                    <a:pt x="2" y="20"/>
                    <a:pt x="2" y="2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95" name="Google Shape;19995;p69"/>
            <p:cNvSpPr/>
            <p:nvPr/>
          </p:nvSpPr>
          <p:spPr>
            <a:xfrm>
              <a:off x="4862775" y="1670450"/>
              <a:ext cx="61275" cy="44375"/>
            </a:xfrm>
            <a:custGeom>
              <a:avLst/>
              <a:gdLst/>
              <a:ahLst/>
              <a:cxnLst/>
              <a:rect l="l" t="t" r="r" b="b"/>
              <a:pathLst>
                <a:path w="2451" h="1775" extrusionOk="0">
                  <a:moveTo>
                    <a:pt x="2015" y="1"/>
                  </a:moveTo>
                  <a:cubicBezTo>
                    <a:pt x="1844" y="1"/>
                    <a:pt x="1675" y="62"/>
                    <a:pt x="1497" y="183"/>
                  </a:cubicBezTo>
                  <a:cubicBezTo>
                    <a:pt x="1421" y="232"/>
                    <a:pt x="1354" y="294"/>
                    <a:pt x="1300" y="366"/>
                  </a:cubicBezTo>
                  <a:cubicBezTo>
                    <a:pt x="1360" y="613"/>
                    <a:pt x="1358" y="688"/>
                    <a:pt x="1326" y="688"/>
                  </a:cubicBezTo>
                  <a:cubicBezTo>
                    <a:pt x="1293" y="688"/>
                    <a:pt x="1228" y="605"/>
                    <a:pt x="1168" y="554"/>
                  </a:cubicBezTo>
                  <a:cubicBezTo>
                    <a:pt x="1117" y="633"/>
                    <a:pt x="1061" y="721"/>
                    <a:pt x="1001" y="820"/>
                  </a:cubicBezTo>
                  <a:cubicBezTo>
                    <a:pt x="998" y="827"/>
                    <a:pt x="995" y="832"/>
                    <a:pt x="996" y="832"/>
                  </a:cubicBezTo>
                  <a:cubicBezTo>
                    <a:pt x="997" y="832"/>
                    <a:pt x="998" y="830"/>
                    <a:pt x="1001" y="827"/>
                  </a:cubicBezTo>
                  <a:lnTo>
                    <a:pt x="1001" y="827"/>
                  </a:lnTo>
                  <a:cubicBezTo>
                    <a:pt x="812" y="1209"/>
                    <a:pt x="687" y="1427"/>
                    <a:pt x="430" y="1427"/>
                  </a:cubicBezTo>
                  <a:cubicBezTo>
                    <a:pt x="344" y="1427"/>
                    <a:pt x="243" y="1403"/>
                    <a:pt x="120" y="1351"/>
                  </a:cubicBezTo>
                  <a:cubicBezTo>
                    <a:pt x="87" y="1391"/>
                    <a:pt x="0" y="1716"/>
                    <a:pt x="3" y="1716"/>
                  </a:cubicBezTo>
                  <a:cubicBezTo>
                    <a:pt x="3" y="1716"/>
                    <a:pt x="4" y="1715"/>
                    <a:pt x="4" y="1713"/>
                  </a:cubicBezTo>
                  <a:cubicBezTo>
                    <a:pt x="143" y="1756"/>
                    <a:pt x="266" y="1775"/>
                    <a:pt x="376" y="1775"/>
                  </a:cubicBezTo>
                  <a:cubicBezTo>
                    <a:pt x="888" y="1775"/>
                    <a:pt x="1109" y="1362"/>
                    <a:pt x="1277" y="1043"/>
                  </a:cubicBezTo>
                  <a:cubicBezTo>
                    <a:pt x="1299" y="1025"/>
                    <a:pt x="1320" y="938"/>
                    <a:pt x="1333" y="938"/>
                  </a:cubicBezTo>
                  <a:cubicBezTo>
                    <a:pt x="1334" y="938"/>
                    <a:pt x="1335" y="938"/>
                    <a:pt x="1335" y="939"/>
                  </a:cubicBezTo>
                  <a:cubicBezTo>
                    <a:pt x="1393" y="823"/>
                    <a:pt x="1460" y="711"/>
                    <a:pt x="1532" y="602"/>
                  </a:cubicBezTo>
                  <a:lnTo>
                    <a:pt x="1472" y="510"/>
                  </a:lnTo>
                  <a:lnTo>
                    <a:pt x="1472" y="510"/>
                  </a:lnTo>
                  <a:cubicBezTo>
                    <a:pt x="1497" y="535"/>
                    <a:pt x="1518" y="565"/>
                    <a:pt x="1534" y="598"/>
                  </a:cubicBezTo>
                  <a:cubicBezTo>
                    <a:pt x="1583" y="526"/>
                    <a:pt x="1646" y="466"/>
                    <a:pt x="1718" y="424"/>
                  </a:cubicBezTo>
                  <a:cubicBezTo>
                    <a:pt x="1765" y="383"/>
                    <a:pt x="1857" y="330"/>
                    <a:pt x="2002" y="330"/>
                  </a:cubicBezTo>
                  <a:cubicBezTo>
                    <a:pt x="2086" y="330"/>
                    <a:pt x="2186" y="347"/>
                    <a:pt x="2306" y="394"/>
                  </a:cubicBezTo>
                  <a:cubicBezTo>
                    <a:pt x="2306" y="394"/>
                    <a:pt x="2306" y="394"/>
                    <a:pt x="2306" y="394"/>
                  </a:cubicBezTo>
                  <a:cubicBezTo>
                    <a:pt x="2309" y="394"/>
                    <a:pt x="2409" y="134"/>
                    <a:pt x="2450" y="130"/>
                  </a:cubicBezTo>
                  <a:cubicBezTo>
                    <a:pt x="2300" y="43"/>
                    <a:pt x="2157" y="1"/>
                    <a:pt x="201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96" name="Google Shape;19996;p69"/>
            <p:cNvSpPr/>
            <p:nvPr/>
          </p:nvSpPr>
          <p:spPr>
            <a:xfrm>
              <a:off x="4832050" y="1736525"/>
              <a:ext cx="47850" cy="49350"/>
            </a:xfrm>
            <a:custGeom>
              <a:avLst/>
              <a:gdLst/>
              <a:ahLst/>
              <a:cxnLst/>
              <a:rect l="l" t="t" r="r" b="b"/>
              <a:pathLst>
                <a:path w="1914" h="1974" extrusionOk="0">
                  <a:moveTo>
                    <a:pt x="1518" y="0"/>
                  </a:moveTo>
                  <a:cubicBezTo>
                    <a:pt x="1422" y="0"/>
                    <a:pt x="1333" y="19"/>
                    <a:pt x="1259" y="43"/>
                  </a:cubicBezTo>
                  <a:cubicBezTo>
                    <a:pt x="1002" y="194"/>
                    <a:pt x="876" y="514"/>
                    <a:pt x="781" y="829"/>
                  </a:cubicBezTo>
                  <a:lnTo>
                    <a:pt x="793" y="929"/>
                  </a:lnTo>
                  <a:cubicBezTo>
                    <a:pt x="784" y="915"/>
                    <a:pt x="774" y="901"/>
                    <a:pt x="763" y="887"/>
                  </a:cubicBezTo>
                  <a:cubicBezTo>
                    <a:pt x="758" y="906"/>
                    <a:pt x="753" y="924"/>
                    <a:pt x="747" y="943"/>
                  </a:cubicBezTo>
                  <a:cubicBezTo>
                    <a:pt x="749" y="939"/>
                    <a:pt x="751" y="937"/>
                    <a:pt x="752" y="937"/>
                  </a:cubicBezTo>
                  <a:lnTo>
                    <a:pt x="752" y="937"/>
                  </a:lnTo>
                  <a:cubicBezTo>
                    <a:pt x="755" y="937"/>
                    <a:pt x="738" y="972"/>
                    <a:pt x="721" y="978"/>
                  </a:cubicBezTo>
                  <a:cubicBezTo>
                    <a:pt x="751" y="1015"/>
                    <a:pt x="696" y="1163"/>
                    <a:pt x="677" y="1228"/>
                  </a:cubicBezTo>
                  <a:cubicBezTo>
                    <a:pt x="626" y="1370"/>
                    <a:pt x="610" y="1418"/>
                    <a:pt x="566" y="1465"/>
                  </a:cubicBezTo>
                  <a:cubicBezTo>
                    <a:pt x="468" y="1615"/>
                    <a:pt x="387" y="1618"/>
                    <a:pt x="102" y="1620"/>
                  </a:cubicBezTo>
                  <a:cubicBezTo>
                    <a:pt x="96" y="1648"/>
                    <a:pt x="92" y="1676"/>
                    <a:pt x="90" y="1704"/>
                  </a:cubicBezTo>
                  <a:lnTo>
                    <a:pt x="90" y="1704"/>
                  </a:lnTo>
                  <a:lnTo>
                    <a:pt x="93" y="1620"/>
                  </a:lnTo>
                  <a:lnTo>
                    <a:pt x="72" y="1620"/>
                  </a:lnTo>
                  <a:cubicBezTo>
                    <a:pt x="72" y="1620"/>
                    <a:pt x="72" y="1620"/>
                    <a:pt x="72" y="1620"/>
                  </a:cubicBezTo>
                  <a:cubicBezTo>
                    <a:pt x="67" y="1620"/>
                    <a:pt x="14" y="1924"/>
                    <a:pt x="0" y="1956"/>
                  </a:cubicBezTo>
                  <a:cubicBezTo>
                    <a:pt x="67" y="1968"/>
                    <a:pt x="130" y="1973"/>
                    <a:pt x="191" y="1973"/>
                  </a:cubicBezTo>
                  <a:cubicBezTo>
                    <a:pt x="463" y="1973"/>
                    <a:pt x="669" y="1859"/>
                    <a:pt x="811" y="1682"/>
                  </a:cubicBezTo>
                  <a:cubicBezTo>
                    <a:pt x="906" y="1580"/>
                    <a:pt x="904" y="1518"/>
                    <a:pt x="988" y="1349"/>
                  </a:cubicBezTo>
                  <a:cubicBezTo>
                    <a:pt x="988" y="1272"/>
                    <a:pt x="1025" y="1152"/>
                    <a:pt x="1041" y="1047"/>
                  </a:cubicBezTo>
                  <a:cubicBezTo>
                    <a:pt x="1042" y="1048"/>
                    <a:pt x="1043" y="1048"/>
                    <a:pt x="1044" y="1048"/>
                  </a:cubicBezTo>
                  <a:cubicBezTo>
                    <a:pt x="1056" y="1048"/>
                    <a:pt x="1076" y="1019"/>
                    <a:pt x="1069" y="1019"/>
                  </a:cubicBezTo>
                  <a:lnTo>
                    <a:pt x="1069" y="1019"/>
                  </a:lnTo>
                  <a:cubicBezTo>
                    <a:pt x="1067" y="1019"/>
                    <a:pt x="1061" y="1023"/>
                    <a:pt x="1050" y="1033"/>
                  </a:cubicBezTo>
                  <a:cubicBezTo>
                    <a:pt x="1115" y="748"/>
                    <a:pt x="1226" y="470"/>
                    <a:pt x="1398" y="363"/>
                  </a:cubicBezTo>
                  <a:cubicBezTo>
                    <a:pt x="1427" y="351"/>
                    <a:pt x="1463" y="344"/>
                    <a:pt x="1505" y="344"/>
                  </a:cubicBezTo>
                  <a:cubicBezTo>
                    <a:pt x="1580" y="344"/>
                    <a:pt x="1677" y="366"/>
                    <a:pt x="1794" y="417"/>
                  </a:cubicBezTo>
                  <a:cubicBezTo>
                    <a:pt x="1809" y="398"/>
                    <a:pt x="1913" y="100"/>
                    <a:pt x="1895" y="100"/>
                  </a:cubicBezTo>
                  <a:lnTo>
                    <a:pt x="1895" y="100"/>
                  </a:lnTo>
                  <a:cubicBezTo>
                    <a:pt x="1894" y="100"/>
                    <a:pt x="1891" y="103"/>
                    <a:pt x="1887" y="108"/>
                  </a:cubicBezTo>
                  <a:cubicBezTo>
                    <a:pt x="1765" y="29"/>
                    <a:pt x="1637" y="0"/>
                    <a:pt x="151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97" name="Google Shape;19997;p69"/>
            <p:cNvSpPr/>
            <p:nvPr/>
          </p:nvSpPr>
          <p:spPr>
            <a:xfrm>
              <a:off x="4807700" y="1752850"/>
              <a:ext cx="3100" cy="2100"/>
            </a:xfrm>
            <a:custGeom>
              <a:avLst/>
              <a:gdLst/>
              <a:ahLst/>
              <a:cxnLst/>
              <a:rect l="l" t="t" r="r" b="b"/>
              <a:pathLst>
                <a:path w="124" h="84" extrusionOk="0">
                  <a:moveTo>
                    <a:pt x="0" y="0"/>
                  </a:moveTo>
                  <a:lnTo>
                    <a:pt x="0" y="0"/>
                  </a:lnTo>
                  <a:cubicBezTo>
                    <a:pt x="1" y="0"/>
                    <a:pt x="1" y="0"/>
                    <a:pt x="1" y="0"/>
                  </a:cubicBezTo>
                  <a:lnTo>
                    <a:pt x="1" y="0"/>
                  </a:lnTo>
                  <a:cubicBezTo>
                    <a:pt x="1" y="0"/>
                    <a:pt x="1" y="0"/>
                    <a:pt x="0" y="0"/>
                  </a:cubicBezTo>
                  <a:close/>
                  <a:moveTo>
                    <a:pt x="1" y="0"/>
                  </a:moveTo>
                  <a:cubicBezTo>
                    <a:pt x="5" y="1"/>
                    <a:pt x="7" y="13"/>
                    <a:pt x="10" y="26"/>
                  </a:cubicBezTo>
                  <a:cubicBezTo>
                    <a:pt x="47" y="63"/>
                    <a:pt x="82" y="83"/>
                    <a:pt x="109" y="83"/>
                  </a:cubicBezTo>
                  <a:cubicBezTo>
                    <a:pt x="114" y="83"/>
                    <a:pt x="119" y="83"/>
                    <a:pt x="123" y="81"/>
                  </a:cubicBezTo>
                  <a:cubicBezTo>
                    <a:pt x="119" y="54"/>
                    <a:pt x="114" y="30"/>
                    <a:pt x="107" y="7"/>
                  </a:cubicBezTo>
                  <a:cubicBezTo>
                    <a:pt x="72" y="7"/>
                    <a:pt x="36" y="5"/>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98" name="Google Shape;19998;p69"/>
            <p:cNvSpPr/>
            <p:nvPr/>
          </p:nvSpPr>
          <p:spPr>
            <a:xfrm>
              <a:off x="4813600" y="1708975"/>
              <a:ext cx="45525" cy="49100"/>
            </a:xfrm>
            <a:custGeom>
              <a:avLst/>
              <a:gdLst/>
              <a:ahLst/>
              <a:cxnLst/>
              <a:rect l="l" t="t" r="r" b="b"/>
              <a:pathLst>
                <a:path w="1821" h="1964" extrusionOk="0">
                  <a:moveTo>
                    <a:pt x="1478" y="1"/>
                  </a:moveTo>
                  <a:cubicBezTo>
                    <a:pt x="869" y="1"/>
                    <a:pt x="671" y="647"/>
                    <a:pt x="597" y="914"/>
                  </a:cubicBezTo>
                  <a:cubicBezTo>
                    <a:pt x="590" y="951"/>
                    <a:pt x="576" y="983"/>
                    <a:pt x="553" y="1013"/>
                  </a:cubicBezTo>
                  <a:cubicBezTo>
                    <a:pt x="546" y="1097"/>
                    <a:pt x="527" y="1180"/>
                    <a:pt x="495" y="1259"/>
                  </a:cubicBezTo>
                  <a:cubicBezTo>
                    <a:pt x="425" y="1403"/>
                    <a:pt x="342" y="1535"/>
                    <a:pt x="351" y="1549"/>
                  </a:cubicBezTo>
                  <a:cubicBezTo>
                    <a:pt x="274" y="1618"/>
                    <a:pt x="179" y="1723"/>
                    <a:pt x="1" y="1753"/>
                  </a:cubicBezTo>
                  <a:cubicBezTo>
                    <a:pt x="17" y="1822"/>
                    <a:pt x="26" y="1892"/>
                    <a:pt x="33" y="1964"/>
                  </a:cubicBezTo>
                  <a:cubicBezTo>
                    <a:pt x="100" y="1908"/>
                    <a:pt x="164" y="1885"/>
                    <a:pt x="227" y="1885"/>
                  </a:cubicBezTo>
                  <a:cubicBezTo>
                    <a:pt x="281" y="1885"/>
                    <a:pt x="335" y="1902"/>
                    <a:pt x="390" y="1931"/>
                  </a:cubicBezTo>
                  <a:cubicBezTo>
                    <a:pt x="469" y="1883"/>
                    <a:pt x="536" y="1818"/>
                    <a:pt x="592" y="1744"/>
                  </a:cubicBezTo>
                  <a:cubicBezTo>
                    <a:pt x="592" y="1744"/>
                    <a:pt x="594" y="1739"/>
                    <a:pt x="597" y="1737"/>
                  </a:cubicBezTo>
                  <a:cubicBezTo>
                    <a:pt x="550" y="1679"/>
                    <a:pt x="504" y="1618"/>
                    <a:pt x="460" y="1560"/>
                  </a:cubicBezTo>
                  <a:lnTo>
                    <a:pt x="460" y="1560"/>
                  </a:lnTo>
                  <a:cubicBezTo>
                    <a:pt x="490" y="1574"/>
                    <a:pt x="541" y="1642"/>
                    <a:pt x="599" y="1734"/>
                  </a:cubicBezTo>
                  <a:cubicBezTo>
                    <a:pt x="666" y="1632"/>
                    <a:pt x="726" y="1526"/>
                    <a:pt x="777" y="1412"/>
                  </a:cubicBezTo>
                  <a:cubicBezTo>
                    <a:pt x="805" y="1341"/>
                    <a:pt x="835" y="1212"/>
                    <a:pt x="893" y="1062"/>
                  </a:cubicBezTo>
                  <a:lnTo>
                    <a:pt x="893" y="1062"/>
                  </a:lnTo>
                  <a:cubicBezTo>
                    <a:pt x="893" y="1062"/>
                    <a:pt x="893" y="1062"/>
                    <a:pt x="893" y="1062"/>
                  </a:cubicBezTo>
                  <a:cubicBezTo>
                    <a:pt x="893" y="1062"/>
                    <a:pt x="893" y="1061"/>
                    <a:pt x="893" y="1060"/>
                  </a:cubicBezTo>
                  <a:lnTo>
                    <a:pt x="893" y="1060"/>
                  </a:lnTo>
                  <a:cubicBezTo>
                    <a:pt x="893" y="1060"/>
                    <a:pt x="893" y="1061"/>
                    <a:pt x="893" y="1062"/>
                  </a:cubicBezTo>
                  <a:lnTo>
                    <a:pt x="893" y="1062"/>
                  </a:lnTo>
                  <a:cubicBezTo>
                    <a:pt x="892" y="1061"/>
                    <a:pt x="892" y="1054"/>
                    <a:pt x="888" y="1054"/>
                  </a:cubicBezTo>
                  <a:cubicBezTo>
                    <a:pt x="885" y="1054"/>
                    <a:pt x="880" y="1057"/>
                    <a:pt x="872" y="1069"/>
                  </a:cubicBezTo>
                  <a:cubicBezTo>
                    <a:pt x="1062" y="557"/>
                    <a:pt x="1202" y="307"/>
                    <a:pt x="1518" y="307"/>
                  </a:cubicBezTo>
                  <a:cubicBezTo>
                    <a:pt x="1581" y="307"/>
                    <a:pt x="1651" y="317"/>
                    <a:pt x="1730" y="336"/>
                  </a:cubicBezTo>
                  <a:cubicBezTo>
                    <a:pt x="1730" y="337"/>
                    <a:pt x="1731" y="338"/>
                    <a:pt x="1731" y="338"/>
                  </a:cubicBezTo>
                  <a:cubicBezTo>
                    <a:pt x="1742" y="338"/>
                    <a:pt x="1820" y="47"/>
                    <a:pt x="1799" y="47"/>
                  </a:cubicBezTo>
                  <a:lnTo>
                    <a:pt x="1799" y="47"/>
                  </a:lnTo>
                  <a:cubicBezTo>
                    <a:pt x="1797" y="47"/>
                    <a:pt x="1795" y="48"/>
                    <a:pt x="1793" y="51"/>
                  </a:cubicBezTo>
                  <a:cubicBezTo>
                    <a:pt x="1677" y="16"/>
                    <a:pt x="1573" y="1"/>
                    <a:pt x="147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19999" name="Google Shape;19999;p69"/>
            <p:cNvSpPr/>
            <p:nvPr/>
          </p:nvSpPr>
          <p:spPr>
            <a:xfrm>
              <a:off x="4676300" y="2010050"/>
              <a:ext cx="25200" cy="72175"/>
            </a:xfrm>
            <a:custGeom>
              <a:avLst/>
              <a:gdLst/>
              <a:ahLst/>
              <a:cxnLst/>
              <a:rect l="l" t="t" r="r" b="b"/>
              <a:pathLst>
                <a:path w="1008" h="2887" extrusionOk="0">
                  <a:moveTo>
                    <a:pt x="583" y="204"/>
                  </a:moveTo>
                  <a:lnTo>
                    <a:pt x="583" y="204"/>
                  </a:lnTo>
                  <a:cubicBezTo>
                    <a:pt x="582" y="205"/>
                    <a:pt x="581" y="206"/>
                    <a:pt x="580" y="207"/>
                  </a:cubicBezTo>
                  <a:lnTo>
                    <a:pt x="580" y="207"/>
                  </a:lnTo>
                  <a:cubicBezTo>
                    <a:pt x="581" y="207"/>
                    <a:pt x="582" y="206"/>
                    <a:pt x="583" y="204"/>
                  </a:cubicBezTo>
                  <a:close/>
                  <a:moveTo>
                    <a:pt x="360" y="316"/>
                  </a:moveTo>
                  <a:cubicBezTo>
                    <a:pt x="370" y="404"/>
                    <a:pt x="364" y="438"/>
                    <a:pt x="347" y="438"/>
                  </a:cubicBezTo>
                  <a:cubicBezTo>
                    <a:pt x="343" y="438"/>
                    <a:pt x="339" y="437"/>
                    <a:pt x="335" y="434"/>
                  </a:cubicBezTo>
                  <a:lnTo>
                    <a:pt x="335" y="434"/>
                  </a:lnTo>
                  <a:cubicBezTo>
                    <a:pt x="336" y="434"/>
                    <a:pt x="336" y="434"/>
                    <a:pt x="337" y="434"/>
                  </a:cubicBezTo>
                  <a:cubicBezTo>
                    <a:pt x="356" y="434"/>
                    <a:pt x="365" y="403"/>
                    <a:pt x="360" y="316"/>
                  </a:cubicBezTo>
                  <a:close/>
                  <a:moveTo>
                    <a:pt x="73" y="429"/>
                  </a:moveTo>
                  <a:lnTo>
                    <a:pt x="126" y="587"/>
                  </a:lnTo>
                  <a:cubicBezTo>
                    <a:pt x="98" y="538"/>
                    <a:pt x="82" y="485"/>
                    <a:pt x="73" y="429"/>
                  </a:cubicBezTo>
                  <a:close/>
                  <a:moveTo>
                    <a:pt x="625" y="1359"/>
                  </a:moveTo>
                  <a:cubicBezTo>
                    <a:pt x="627" y="1369"/>
                    <a:pt x="627" y="1373"/>
                    <a:pt x="626" y="1373"/>
                  </a:cubicBezTo>
                  <a:cubicBezTo>
                    <a:pt x="626" y="1373"/>
                    <a:pt x="625" y="1368"/>
                    <a:pt x="625" y="1359"/>
                  </a:cubicBezTo>
                  <a:close/>
                  <a:moveTo>
                    <a:pt x="426" y="0"/>
                  </a:moveTo>
                  <a:cubicBezTo>
                    <a:pt x="423" y="0"/>
                    <a:pt x="422" y="5"/>
                    <a:pt x="423" y="14"/>
                  </a:cubicBezTo>
                  <a:cubicBezTo>
                    <a:pt x="328" y="58"/>
                    <a:pt x="244" y="121"/>
                    <a:pt x="172" y="195"/>
                  </a:cubicBezTo>
                  <a:cubicBezTo>
                    <a:pt x="242" y="313"/>
                    <a:pt x="302" y="413"/>
                    <a:pt x="335" y="434"/>
                  </a:cubicBezTo>
                  <a:cubicBezTo>
                    <a:pt x="295" y="429"/>
                    <a:pt x="219" y="295"/>
                    <a:pt x="154" y="218"/>
                  </a:cubicBezTo>
                  <a:cubicBezTo>
                    <a:pt x="119" y="260"/>
                    <a:pt x="91" y="304"/>
                    <a:pt x="68" y="353"/>
                  </a:cubicBezTo>
                  <a:cubicBezTo>
                    <a:pt x="68" y="378"/>
                    <a:pt x="70" y="404"/>
                    <a:pt x="73" y="429"/>
                  </a:cubicBezTo>
                  <a:lnTo>
                    <a:pt x="59" y="381"/>
                  </a:lnTo>
                  <a:cubicBezTo>
                    <a:pt x="10" y="508"/>
                    <a:pt x="1" y="647"/>
                    <a:pt x="31" y="779"/>
                  </a:cubicBezTo>
                  <a:cubicBezTo>
                    <a:pt x="50" y="1007"/>
                    <a:pt x="196" y="1292"/>
                    <a:pt x="328" y="1477"/>
                  </a:cubicBezTo>
                  <a:cubicBezTo>
                    <a:pt x="321" y="1519"/>
                    <a:pt x="381" y="1551"/>
                    <a:pt x="360" y="1593"/>
                  </a:cubicBezTo>
                  <a:cubicBezTo>
                    <a:pt x="383" y="1612"/>
                    <a:pt x="404" y="1632"/>
                    <a:pt x="425" y="1656"/>
                  </a:cubicBezTo>
                  <a:cubicBezTo>
                    <a:pt x="438" y="1642"/>
                    <a:pt x="450" y="1636"/>
                    <a:pt x="462" y="1636"/>
                  </a:cubicBezTo>
                  <a:cubicBezTo>
                    <a:pt x="576" y="1636"/>
                    <a:pt x="681" y="2183"/>
                    <a:pt x="792" y="2183"/>
                  </a:cubicBezTo>
                  <a:cubicBezTo>
                    <a:pt x="814" y="2183"/>
                    <a:pt x="836" y="2161"/>
                    <a:pt x="859" y="2110"/>
                  </a:cubicBezTo>
                  <a:cubicBezTo>
                    <a:pt x="826" y="2001"/>
                    <a:pt x="759" y="1779"/>
                    <a:pt x="685" y="1741"/>
                  </a:cubicBezTo>
                  <a:cubicBezTo>
                    <a:pt x="677" y="1672"/>
                    <a:pt x="680" y="1646"/>
                    <a:pt x="689" y="1646"/>
                  </a:cubicBezTo>
                  <a:cubicBezTo>
                    <a:pt x="711" y="1646"/>
                    <a:pt x="769" y="1792"/>
                    <a:pt x="794" y="1825"/>
                  </a:cubicBezTo>
                  <a:cubicBezTo>
                    <a:pt x="866" y="1920"/>
                    <a:pt x="963" y="2379"/>
                    <a:pt x="849" y="2423"/>
                  </a:cubicBezTo>
                  <a:cubicBezTo>
                    <a:pt x="754" y="2162"/>
                    <a:pt x="698" y="2071"/>
                    <a:pt x="662" y="2071"/>
                  </a:cubicBezTo>
                  <a:cubicBezTo>
                    <a:pt x="647" y="2071"/>
                    <a:pt x="636" y="2085"/>
                    <a:pt x="627" y="2110"/>
                  </a:cubicBezTo>
                  <a:lnTo>
                    <a:pt x="627" y="2122"/>
                  </a:lnTo>
                  <a:cubicBezTo>
                    <a:pt x="687" y="2221"/>
                    <a:pt x="676" y="2326"/>
                    <a:pt x="555" y="2483"/>
                  </a:cubicBezTo>
                  <a:cubicBezTo>
                    <a:pt x="539" y="2528"/>
                    <a:pt x="522" y="2558"/>
                    <a:pt x="493" y="2558"/>
                  </a:cubicBezTo>
                  <a:cubicBezTo>
                    <a:pt x="492" y="2558"/>
                    <a:pt x="491" y="2558"/>
                    <a:pt x="490" y="2557"/>
                  </a:cubicBezTo>
                  <a:cubicBezTo>
                    <a:pt x="476" y="2576"/>
                    <a:pt x="462" y="2592"/>
                    <a:pt x="444" y="2611"/>
                  </a:cubicBezTo>
                  <a:cubicBezTo>
                    <a:pt x="446" y="2615"/>
                    <a:pt x="448" y="2618"/>
                    <a:pt x="451" y="2622"/>
                  </a:cubicBezTo>
                  <a:cubicBezTo>
                    <a:pt x="492" y="2676"/>
                    <a:pt x="683" y="2843"/>
                    <a:pt x="657" y="2887"/>
                  </a:cubicBezTo>
                  <a:cubicBezTo>
                    <a:pt x="701" y="2845"/>
                    <a:pt x="740" y="2801"/>
                    <a:pt x="778" y="2755"/>
                  </a:cubicBezTo>
                  <a:cubicBezTo>
                    <a:pt x="773" y="2736"/>
                    <a:pt x="766" y="2720"/>
                    <a:pt x="761" y="2699"/>
                  </a:cubicBezTo>
                  <a:lnTo>
                    <a:pt x="761" y="2699"/>
                  </a:lnTo>
                  <a:lnTo>
                    <a:pt x="785" y="2745"/>
                  </a:lnTo>
                  <a:cubicBezTo>
                    <a:pt x="958" y="2520"/>
                    <a:pt x="1007" y="2277"/>
                    <a:pt x="986" y="2031"/>
                  </a:cubicBezTo>
                  <a:cubicBezTo>
                    <a:pt x="949" y="1938"/>
                    <a:pt x="914" y="1843"/>
                    <a:pt x="875" y="1751"/>
                  </a:cubicBezTo>
                  <a:cubicBezTo>
                    <a:pt x="875" y="1750"/>
                    <a:pt x="875" y="1749"/>
                    <a:pt x="875" y="1748"/>
                  </a:cubicBezTo>
                  <a:cubicBezTo>
                    <a:pt x="815" y="1602"/>
                    <a:pt x="729" y="1468"/>
                    <a:pt x="625" y="1350"/>
                  </a:cubicBezTo>
                  <a:cubicBezTo>
                    <a:pt x="625" y="1329"/>
                    <a:pt x="629" y="1310"/>
                    <a:pt x="638" y="1292"/>
                  </a:cubicBezTo>
                  <a:cubicBezTo>
                    <a:pt x="481" y="1173"/>
                    <a:pt x="349" y="967"/>
                    <a:pt x="300" y="749"/>
                  </a:cubicBezTo>
                  <a:cubicBezTo>
                    <a:pt x="265" y="634"/>
                    <a:pt x="364" y="417"/>
                    <a:pt x="580" y="207"/>
                  </a:cubicBezTo>
                  <a:lnTo>
                    <a:pt x="580" y="207"/>
                  </a:lnTo>
                  <a:cubicBezTo>
                    <a:pt x="579" y="208"/>
                    <a:pt x="577" y="208"/>
                    <a:pt x="576" y="208"/>
                  </a:cubicBezTo>
                  <a:cubicBezTo>
                    <a:pt x="541" y="208"/>
                    <a:pt x="445" y="0"/>
                    <a:pt x="4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00" name="Google Shape;20000;p69"/>
            <p:cNvSpPr/>
            <p:nvPr/>
          </p:nvSpPr>
          <p:spPr>
            <a:xfrm>
              <a:off x="4727225" y="2067075"/>
              <a:ext cx="6075" cy="7975"/>
            </a:xfrm>
            <a:custGeom>
              <a:avLst/>
              <a:gdLst/>
              <a:ahLst/>
              <a:cxnLst/>
              <a:rect l="l" t="t" r="r" b="b"/>
              <a:pathLst>
                <a:path w="243" h="319" extrusionOk="0">
                  <a:moveTo>
                    <a:pt x="64" y="0"/>
                  </a:moveTo>
                  <a:cubicBezTo>
                    <a:pt x="20" y="0"/>
                    <a:pt x="1" y="66"/>
                    <a:pt x="43" y="242"/>
                  </a:cubicBezTo>
                  <a:lnTo>
                    <a:pt x="148" y="318"/>
                  </a:lnTo>
                  <a:cubicBezTo>
                    <a:pt x="182" y="270"/>
                    <a:pt x="213" y="219"/>
                    <a:pt x="243" y="170"/>
                  </a:cubicBezTo>
                  <a:cubicBezTo>
                    <a:pt x="185" y="75"/>
                    <a:pt x="110" y="0"/>
                    <a:pt x="6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01" name="Google Shape;20001;p69"/>
            <p:cNvSpPr/>
            <p:nvPr/>
          </p:nvSpPr>
          <p:spPr>
            <a:xfrm>
              <a:off x="4710225" y="2013225"/>
              <a:ext cx="24075" cy="40775"/>
            </a:xfrm>
            <a:custGeom>
              <a:avLst/>
              <a:gdLst/>
              <a:ahLst/>
              <a:cxnLst/>
              <a:rect l="l" t="t" r="r" b="b"/>
              <a:pathLst>
                <a:path w="963" h="1631" extrusionOk="0">
                  <a:moveTo>
                    <a:pt x="519" y="1"/>
                  </a:moveTo>
                  <a:cubicBezTo>
                    <a:pt x="512" y="47"/>
                    <a:pt x="478" y="82"/>
                    <a:pt x="431" y="89"/>
                  </a:cubicBezTo>
                  <a:cubicBezTo>
                    <a:pt x="406" y="66"/>
                    <a:pt x="385" y="40"/>
                    <a:pt x="364" y="13"/>
                  </a:cubicBezTo>
                  <a:cubicBezTo>
                    <a:pt x="91" y="182"/>
                    <a:pt x="0" y="379"/>
                    <a:pt x="56" y="666"/>
                  </a:cubicBezTo>
                  <a:cubicBezTo>
                    <a:pt x="125" y="958"/>
                    <a:pt x="269" y="1146"/>
                    <a:pt x="366" y="1352"/>
                  </a:cubicBezTo>
                  <a:cubicBezTo>
                    <a:pt x="392" y="1359"/>
                    <a:pt x="417" y="1371"/>
                    <a:pt x="438" y="1387"/>
                  </a:cubicBezTo>
                  <a:cubicBezTo>
                    <a:pt x="441" y="1392"/>
                    <a:pt x="443" y="1394"/>
                    <a:pt x="443" y="1399"/>
                  </a:cubicBezTo>
                  <a:cubicBezTo>
                    <a:pt x="638" y="1489"/>
                    <a:pt x="825" y="1591"/>
                    <a:pt x="962" y="1631"/>
                  </a:cubicBezTo>
                  <a:cubicBezTo>
                    <a:pt x="895" y="1499"/>
                    <a:pt x="779" y="1371"/>
                    <a:pt x="707" y="1213"/>
                  </a:cubicBezTo>
                  <a:cubicBezTo>
                    <a:pt x="657" y="1210"/>
                    <a:pt x="653" y="1154"/>
                    <a:pt x="647" y="1154"/>
                  </a:cubicBezTo>
                  <a:cubicBezTo>
                    <a:pt x="646" y="1154"/>
                    <a:pt x="644" y="1156"/>
                    <a:pt x="642" y="1162"/>
                  </a:cubicBezTo>
                  <a:cubicBezTo>
                    <a:pt x="561" y="1002"/>
                    <a:pt x="420" y="791"/>
                    <a:pt x="390" y="669"/>
                  </a:cubicBezTo>
                  <a:cubicBezTo>
                    <a:pt x="373" y="543"/>
                    <a:pt x="357" y="397"/>
                    <a:pt x="603" y="224"/>
                  </a:cubicBezTo>
                  <a:cubicBezTo>
                    <a:pt x="645" y="224"/>
                    <a:pt x="575" y="80"/>
                    <a:pt x="51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02" name="Google Shape;20002;p69"/>
            <p:cNvSpPr/>
            <p:nvPr/>
          </p:nvSpPr>
          <p:spPr>
            <a:xfrm>
              <a:off x="4678925" y="1937075"/>
              <a:ext cx="23950" cy="72700"/>
            </a:xfrm>
            <a:custGeom>
              <a:avLst/>
              <a:gdLst/>
              <a:ahLst/>
              <a:cxnLst/>
              <a:rect l="l" t="t" r="r" b="b"/>
              <a:pathLst>
                <a:path w="958" h="2908" extrusionOk="0">
                  <a:moveTo>
                    <a:pt x="800" y="1"/>
                  </a:moveTo>
                  <a:lnTo>
                    <a:pt x="800" y="1"/>
                  </a:lnTo>
                  <a:cubicBezTo>
                    <a:pt x="0" y="360"/>
                    <a:pt x="304" y="1072"/>
                    <a:pt x="448" y="1508"/>
                  </a:cubicBezTo>
                  <a:cubicBezTo>
                    <a:pt x="458" y="1496"/>
                    <a:pt x="462" y="1492"/>
                    <a:pt x="464" y="1492"/>
                  </a:cubicBezTo>
                  <a:lnTo>
                    <a:pt x="464" y="1492"/>
                  </a:lnTo>
                  <a:cubicBezTo>
                    <a:pt x="468" y="1492"/>
                    <a:pt x="462" y="1508"/>
                    <a:pt x="477" y="1508"/>
                  </a:cubicBezTo>
                  <a:cubicBezTo>
                    <a:pt x="481" y="1508"/>
                    <a:pt x="488" y="1507"/>
                    <a:pt x="496" y="1503"/>
                  </a:cubicBezTo>
                  <a:cubicBezTo>
                    <a:pt x="575" y="1733"/>
                    <a:pt x="633" y="1909"/>
                    <a:pt x="638" y="2087"/>
                  </a:cubicBezTo>
                  <a:cubicBezTo>
                    <a:pt x="617" y="2243"/>
                    <a:pt x="610" y="2440"/>
                    <a:pt x="339" y="2549"/>
                  </a:cubicBezTo>
                  <a:cubicBezTo>
                    <a:pt x="297" y="2593"/>
                    <a:pt x="503" y="2892"/>
                    <a:pt x="527" y="2908"/>
                  </a:cubicBezTo>
                  <a:cubicBezTo>
                    <a:pt x="816" y="2683"/>
                    <a:pt x="958" y="2444"/>
                    <a:pt x="937" y="2113"/>
                  </a:cubicBezTo>
                  <a:cubicBezTo>
                    <a:pt x="944" y="1899"/>
                    <a:pt x="856" y="1647"/>
                    <a:pt x="749" y="1410"/>
                  </a:cubicBezTo>
                  <a:cubicBezTo>
                    <a:pt x="775" y="1385"/>
                    <a:pt x="763" y="1345"/>
                    <a:pt x="731" y="1336"/>
                  </a:cubicBezTo>
                  <a:cubicBezTo>
                    <a:pt x="485" y="808"/>
                    <a:pt x="476" y="539"/>
                    <a:pt x="911" y="265"/>
                  </a:cubicBezTo>
                  <a:cubicBezTo>
                    <a:pt x="911" y="265"/>
                    <a:pt x="911" y="265"/>
                    <a:pt x="911" y="265"/>
                  </a:cubicBezTo>
                  <a:cubicBezTo>
                    <a:pt x="915" y="265"/>
                    <a:pt x="782" y="26"/>
                    <a:pt x="80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03" name="Google Shape;20003;p69"/>
            <p:cNvSpPr/>
            <p:nvPr/>
          </p:nvSpPr>
          <p:spPr>
            <a:xfrm>
              <a:off x="4718675" y="1961900"/>
              <a:ext cx="20200" cy="50200"/>
            </a:xfrm>
            <a:custGeom>
              <a:avLst/>
              <a:gdLst/>
              <a:ahLst/>
              <a:cxnLst/>
              <a:rect l="l" t="t" r="r" b="b"/>
              <a:pathLst>
                <a:path w="808" h="2008" extrusionOk="0">
                  <a:moveTo>
                    <a:pt x="40" y="0"/>
                  </a:moveTo>
                  <a:cubicBezTo>
                    <a:pt x="1" y="260"/>
                    <a:pt x="93" y="510"/>
                    <a:pt x="256" y="746"/>
                  </a:cubicBezTo>
                  <a:cubicBezTo>
                    <a:pt x="244" y="765"/>
                    <a:pt x="279" y="753"/>
                    <a:pt x="244" y="767"/>
                  </a:cubicBezTo>
                  <a:cubicBezTo>
                    <a:pt x="314" y="937"/>
                    <a:pt x="371" y="1046"/>
                    <a:pt x="402" y="1161"/>
                  </a:cubicBezTo>
                  <a:cubicBezTo>
                    <a:pt x="487" y="1097"/>
                    <a:pt x="293" y="770"/>
                    <a:pt x="293" y="709"/>
                  </a:cubicBezTo>
                  <a:lnTo>
                    <a:pt x="293" y="709"/>
                  </a:lnTo>
                  <a:lnTo>
                    <a:pt x="613" y="1208"/>
                  </a:lnTo>
                  <a:cubicBezTo>
                    <a:pt x="603" y="1227"/>
                    <a:pt x="584" y="1235"/>
                    <a:pt x="561" y="1235"/>
                  </a:cubicBezTo>
                  <a:cubicBezTo>
                    <a:pt x="508" y="1235"/>
                    <a:pt x="435" y="1195"/>
                    <a:pt x="404" y="1178"/>
                  </a:cubicBezTo>
                  <a:lnTo>
                    <a:pt x="404" y="1178"/>
                  </a:lnTo>
                  <a:cubicBezTo>
                    <a:pt x="416" y="1226"/>
                    <a:pt x="422" y="1277"/>
                    <a:pt x="420" y="1328"/>
                  </a:cubicBezTo>
                  <a:cubicBezTo>
                    <a:pt x="427" y="1400"/>
                    <a:pt x="406" y="1565"/>
                    <a:pt x="147" y="1669"/>
                  </a:cubicBezTo>
                  <a:cubicBezTo>
                    <a:pt x="177" y="1720"/>
                    <a:pt x="318" y="1954"/>
                    <a:pt x="320" y="2008"/>
                  </a:cubicBezTo>
                  <a:cubicBezTo>
                    <a:pt x="645" y="1771"/>
                    <a:pt x="807" y="1546"/>
                    <a:pt x="726" y="1301"/>
                  </a:cubicBezTo>
                  <a:cubicBezTo>
                    <a:pt x="756" y="1029"/>
                    <a:pt x="622" y="858"/>
                    <a:pt x="592" y="626"/>
                  </a:cubicBezTo>
                  <a:cubicBezTo>
                    <a:pt x="578" y="633"/>
                    <a:pt x="564" y="637"/>
                    <a:pt x="549" y="637"/>
                  </a:cubicBezTo>
                  <a:cubicBezTo>
                    <a:pt x="535" y="637"/>
                    <a:pt x="522" y="634"/>
                    <a:pt x="508" y="628"/>
                  </a:cubicBezTo>
                  <a:cubicBezTo>
                    <a:pt x="485" y="561"/>
                    <a:pt x="460" y="489"/>
                    <a:pt x="439" y="415"/>
                  </a:cubicBezTo>
                  <a:cubicBezTo>
                    <a:pt x="314" y="355"/>
                    <a:pt x="170" y="158"/>
                    <a:pt x="4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04" name="Google Shape;20004;p69"/>
            <p:cNvSpPr/>
            <p:nvPr/>
          </p:nvSpPr>
          <p:spPr>
            <a:xfrm>
              <a:off x="4702050" y="1868725"/>
              <a:ext cx="25000" cy="68725"/>
            </a:xfrm>
            <a:custGeom>
              <a:avLst/>
              <a:gdLst/>
              <a:ahLst/>
              <a:cxnLst/>
              <a:rect l="l" t="t" r="r" b="b"/>
              <a:pathLst>
                <a:path w="1000" h="2749" extrusionOk="0">
                  <a:moveTo>
                    <a:pt x="999" y="287"/>
                  </a:moveTo>
                  <a:cubicBezTo>
                    <a:pt x="999" y="287"/>
                    <a:pt x="998" y="287"/>
                    <a:pt x="998" y="287"/>
                  </a:cubicBezTo>
                  <a:lnTo>
                    <a:pt x="998" y="287"/>
                  </a:lnTo>
                  <a:cubicBezTo>
                    <a:pt x="998" y="287"/>
                    <a:pt x="998" y="287"/>
                    <a:pt x="999" y="287"/>
                  </a:cubicBezTo>
                  <a:cubicBezTo>
                    <a:pt x="999" y="287"/>
                    <a:pt x="999" y="287"/>
                    <a:pt x="999" y="287"/>
                  </a:cubicBezTo>
                  <a:close/>
                  <a:moveTo>
                    <a:pt x="624" y="1287"/>
                  </a:moveTo>
                  <a:cubicBezTo>
                    <a:pt x="625" y="1288"/>
                    <a:pt x="627" y="1289"/>
                    <a:pt x="628" y="1291"/>
                  </a:cubicBezTo>
                  <a:cubicBezTo>
                    <a:pt x="627" y="1288"/>
                    <a:pt x="625" y="1287"/>
                    <a:pt x="624" y="1287"/>
                  </a:cubicBezTo>
                  <a:close/>
                  <a:moveTo>
                    <a:pt x="916" y="1"/>
                  </a:moveTo>
                  <a:cubicBezTo>
                    <a:pt x="914" y="1"/>
                    <a:pt x="913" y="3"/>
                    <a:pt x="911" y="9"/>
                  </a:cubicBezTo>
                  <a:cubicBezTo>
                    <a:pt x="429" y="104"/>
                    <a:pt x="325" y="345"/>
                    <a:pt x="225" y="565"/>
                  </a:cubicBezTo>
                  <a:cubicBezTo>
                    <a:pt x="218" y="725"/>
                    <a:pt x="248" y="806"/>
                    <a:pt x="225" y="941"/>
                  </a:cubicBezTo>
                  <a:cubicBezTo>
                    <a:pt x="225" y="1158"/>
                    <a:pt x="251" y="1263"/>
                    <a:pt x="299" y="1379"/>
                  </a:cubicBezTo>
                  <a:cubicBezTo>
                    <a:pt x="241" y="1402"/>
                    <a:pt x="334" y="1432"/>
                    <a:pt x="299" y="1497"/>
                  </a:cubicBezTo>
                  <a:cubicBezTo>
                    <a:pt x="378" y="1977"/>
                    <a:pt x="424" y="2243"/>
                    <a:pt x="0" y="2431"/>
                  </a:cubicBezTo>
                  <a:cubicBezTo>
                    <a:pt x="19" y="2491"/>
                    <a:pt x="28" y="2554"/>
                    <a:pt x="35" y="2617"/>
                  </a:cubicBezTo>
                  <a:cubicBezTo>
                    <a:pt x="56" y="2686"/>
                    <a:pt x="79" y="2749"/>
                    <a:pt x="91" y="2749"/>
                  </a:cubicBezTo>
                  <a:cubicBezTo>
                    <a:pt x="93" y="2749"/>
                    <a:pt x="94" y="2748"/>
                    <a:pt x="95" y="2746"/>
                  </a:cubicBezTo>
                  <a:cubicBezTo>
                    <a:pt x="842" y="2387"/>
                    <a:pt x="691" y="1916"/>
                    <a:pt x="642" y="1355"/>
                  </a:cubicBezTo>
                  <a:lnTo>
                    <a:pt x="642" y="1355"/>
                  </a:lnTo>
                  <a:cubicBezTo>
                    <a:pt x="633" y="1365"/>
                    <a:pt x="626" y="1369"/>
                    <a:pt x="620" y="1369"/>
                  </a:cubicBezTo>
                  <a:cubicBezTo>
                    <a:pt x="596" y="1369"/>
                    <a:pt x="609" y="1287"/>
                    <a:pt x="623" y="1287"/>
                  </a:cubicBezTo>
                  <a:cubicBezTo>
                    <a:pt x="624" y="1287"/>
                    <a:pt x="624" y="1287"/>
                    <a:pt x="624" y="1287"/>
                  </a:cubicBezTo>
                  <a:lnTo>
                    <a:pt x="624" y="1287"/>
                  </a:lnTo>
                  <a:cubicBezTo>
                    <a:pt x="532" y="1204"/>
                    <a:pt x="570" y="1023"/>
                    <a:pt x="515" y="943"/>
                  </a:cubicBezTo>
                  <a:cubicBezTo>
                    <a:pt x="536" y="827"/>
                    <a:pt x="554" y="739"/>
                    <a:pt x="566" y="628"/>
                  </a:cubicBezTo>
                  <a:cubicBezTo>
                    <a:pt x="601" y="535"/>
                    <a:pt x="631" y="373"/>
                    <a:pt x="998" y="287"/>
                  </a:cubicBezTo>
                  <a:lnTo>
                    <a:pt x="998" y="287"/>
                  </a:lnTo>
                  <a:cubicBezTo>
                    <a:pt x="986" y="276"/>
                    <a:pt x="937" y="1"/>
                    <a:pt x="91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05" name="Google Shape;20005;p69"/>
            <p:cNvSpPr/>
            <p:nvPr/>
          </p:nvSpPr>
          <p:spPr>
            <a:xfrm>
              <a:off x="4734850" y="1936225"/>
              <a:ext cx="8600" cy="10150"/>
            </a:xfrm>
            <a:custGeom>
              <a:avLst/>
              <a:gdLst/>
              <a:ahLst/>
              <a:cxnLst/>
              <a:rect l="l" t="t" r="r" b="b"/>
              <a:pathLst>
                <a:path w="344" h="406" extrusionOk="0">
                  <a:moveTo>
                    <a:pt x="251" y="0"/>
                  </a:moveTo>
                  <a:cubicBezTo>
                    <a:pt x="190" y="44"/>
                    <a:pt x="123" y="77"/>
                    <a:pt x="51" y="95"/>
                  </a:cubicBezTo>
                  <a:cubicBezTo>
                    <a:pt x="0" y="130"/>
                    <a:pt x="126" y="369"/>
                    <a:pt x="126" y="406"/>
                  </a:cubicBezTo>
                  <a:cubicBezTo>
                    <a:pt x="163" y="399"/>
                    <a:pt x="197" y="378"/>
                    <a:pt x="221" y="348"/>
                  </a:cubicBezTo>
                  <a:cubicBezTo>
                    <a:pt x="229" y="351"/>
                    <a:pt x="238" y="352"/>
                    <a:pt x="248" y="352"/>
                  </a:cubicBezTo>
                  <a:cubicBezTo>
                    <a:pt x="260" y="352"/>
                    <a:pt x="273" y="350"/>
                    <a:pt x="286" y="345"/>
                  </a:cubicBezTo>
                  <a:lnTo>
                    <a:pt x="299" y="336"/>
                  </a:lnTo>
                  <a:cubicBezTo>
                    <a:pt x="343" y="294"/>
                    <a:pt x="309" y="162"/>
                    <a:pt x="2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06" name="Google Shape;20006;p69"/>
            <p:cNvSpPr/>
            <p:nvPr/>
          </p:nvSpPr>
          <p:spPr>
            <a:xfrm>
              <a:off x="4740075" y="1883075"/>
              <a:ext cx="18175" cy="58950"/>
            </a:xfrm>
            <a:custGeom>
              <a:avLst/>
              <a:gdLst/>
              <a:ahLst/>
              <a:cxnLst/>
              <a:rect l="l" t="t" r="r" b="b"/>
              <a:pathLst>
                <a:path w="727" h="2358" extrusionOk="0">
                  <a:moveTo>
                    <a:pt x="679" y="0"/>
                  </a:moveTo>
                  <a:lnTo>
                    <a:pt x="679" y="0"/>
                  </a:lnTo>
                  <a:cubicBezTo>
                    <a:pt x="206" y="109"/>
                    <a:pt x="16" y="378"/>
                    <a:pt x="16" y="522"/>
                  </a:cubicBezTo>
                  <a:cubicBezTo>
                    <a:pt x="0" y="659"/>
                    <a:pt x="23" y="765"/>
                    <a:pt x="5" y="953"/>
                  </a:cubicBezTo>
                  <a:cubicBezTo>
                    <a:pt x="0" y="1104"/>
                    <a:pt x="28" y="1159"/>
                    <a:pt x="56" y="1336"/>
                  </a:cubicBezTo>
                  <a:cubicBezTo>
                    <a:pt x="59" y="1323"/>
                    <a:pt x="62" y="1318"/>
                    <a:pt x="65" y="1318"/>
                  </a:cubicBezTo>
                  <a:cubicBezTo>
                    <a:pt x="76" y="1318"/>
                    <a:pt x="81" y="1391"/>
                    <a:pt x="87" y="1391"/>
                  </a:cubicBezTo>
                  <a:cubicBezTo>
                    <a:pt x="89" y="1391"/>
                    <a:pt x="91" y="1387"/>
                    <a:pt x="93" y="1375"/>
                  </a:cubicBezTo>
                  <a:cubicBezTo>
                    <a:pt x="153" y="1595"/>
                    <a:pt x="185" y="1767"/>
                    <a:pt x="169" y="1899"/>
                  </a:cubicBezTo>
                  <a:lnTo>
                    <a:pt x="179" y="1915"/>
                  </a:lnTo>
                  <a:lnTo>
                    <a:pt x="165" y="1920"/>
                  </a:lnTo>
                  <a:cubicBezTo>
                    <a:pt x="158" y="1957"/>
                    <a:pt x="146" y="1989"/>
                    <a:pt x="130" y="2022"/>
                  </a:cubicBezTo>
                  <a:cubicBezTo>
                    <a:pt x="197" y="2117"/>
                    <a:pt x="218" y="2261"/>
                    <a:pt x="260" y="2358"/>
                  </a:cubicBezTo>
                  <a:cubicBezTo>
                    <a:pt x="343" y="2293"/>
                    <a:pt x="408" y="2207"/>
                    <a:pt x="447" y="2110"/>
                  </a:cubicBezTo>
                  <a:cubicBezTo>
                    <a:pt x="457" y="2012"/>
                    <a:pt x="457" y="1913"/>
                    <a:pt x="445" y="1818"/>
                  </a:cubicBezTo>
                  <a:lnTo>
                    <a:pt x="445" y="1818"/>
                  </a:lnTo>
                  <a:lnTo>
                    <a:pt x="494" y="1883"/>
                  </a:lnTo>
                  <a:cubicBezTo>
                    <a:pt x="494" y="1864"/>
                    <a:pt x="496" y="1846"/>
                    <a:pt x="496" y="1825"/>
                  </a:cubicBezTo>
                  <a:lnTo>
                    <a:pt x="452" y="1628"/>
                  </a:lnTo>
                  <a:lnTo>
                    <a:pt x="452" y="1628"/>
                  </a:lnTo>
                  <a:cubicBezTo>
                    <a:pt x="464" y="1674"/>
                    <a:pt x="478" y="1720"/>
                    <a:pt x="496" y="1764"/>
                  </a:cubicBezTo>
                  <a:cubicBezTo>
                    <a:pt x="487" y="1607"/>
                    <a:pt x="457" y="1444"/>
                    <a:pt x="445" y="1287"/>
                  </a:cubicBezTo>
                  <a:cubicBezTo>
                    <a:pt x="427" y="1278"/>
                    <a:pt x="414" y="1224"/>
                    <a:pt x="388" y="1224"/>
                  </a:cubicBezTo>
                  <a:cubicBezTo>
                    <a:pt x="380" y="1224"/>
                    <a:pt x="370" y="1229"/>
                    <a:pt x="359" y="1243"/>
                  </a:cubicBezTo>
                  <a:cubicBezTo>
                    <a:pt x="359" y="1127"/>
                    <a:pt x="338" y="1011"/>
                    <a:pt x="299" y="902"/>
                  </a:cubicBezTo>
                  <a:cubicBezTo>
                    <a:pt x="311" y="758"/>
                    <a:pt x="350" y="682"/>
                    <a:pt x="338" y="591"/>
                  </a:cubicBezTo>
                  <a:cubicBezTo>
                    <a:pt x="306" y="543"/>
                    <a:pt x="396" y="371"/>
                    <a:pt x="716" y="332"/>
                  </a:cubicBezTo>
                  <a:cubicBezTo>
                    <a:pt x="717" y="332"/>
                    <a:pt x="717" y="332"/>
                    <a:pt x="717" y="332"/>
                  </a:cubicBezTo>
                  <a:cubicBezTo>
                    <a:pt x="727" y="332"/>
                    <a:pt x="634" y="28"/>
                    <a:pt x="67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07" name="Google Shape;20007;p69"/>
            <p:cNvSpPr/>
            <p:nvPr/>
          </p:nvSpPr>
          <p:spPr>
            <a:xfrm>
              <a:off x="5150800" y="2339925"/>
              <a:ext cx="4250" cy="5950"/>
            </a:xfrm>
            <a:custGeom>
              <a:avLst/>
              <a:gdLst/>
              <a:ahLst/>
              <a:cxnLst/>
              <a:rect l="l" t="t" r="r" b="b"/>
              <a:pathLst>
                <a:path w="170" h="238" extrusionOk="0">
                  <a:moveTo>
                    <a:pt x="0" y="1"/>
                  </a:moveTo>
                  <a:lnTo>
                    <a:pt x="112" y="237"/>
                  </a:lnTo>
                  <a:cubicBezTo>
                    <a:pt x="119" y="228"/>
                    <a:pt x="126" y="219"/>
                    <a:pt x="132" y="212"/>
                  </a:cubicBezTo>
                  <a:cubicBezTo>
                    <a:pt x="146" y="196"/>
                    <a:pt x="158" y="182"/>
                    <a:pt x="170" y="168"/>
                  </a:cubicBezTo>
                  <a:cubicBezTo>
                    <a:pt x="109" y="114"/>
                    <a:pt x="54" y="59"/>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08" name="Google Shape;20008;p69"/>
            <p:cNvSpPr/>
            <p:nvPr/>
          </p:nvSpPr>
          <p:spPr>
            <a:xfrm>
              <a:off x="5116025" y="2340575"/>
              <a:ext cx="35725" cy="22075"/>
            </a:xfrm>
            <a:custGeom>
              <a:avLst/>
              <a:gdLst/>
              <a:ahLst/>
              <a:cxnLst/>
              <a:rect l="l" t="t" r="r" b="b"/>
              <a:pathLst>
                <a:path w="1429" h="883" extrusionOk="0">
                  <a:moveTo>
                    <a:pt x="0" y="666"/>
                  </a:moveTo>
                  <a:cubicBezTo>
                    <a:pt x="0" y="666"/>
                    <a:pt x="1" y="666"/>
                    <a:pt x="1" y="666"/>
                  </a:cubicBezTo>
                  <a:lnTo>
                    <a:pt x="1" y="666"/>
                  </a:lnTo>
                  <a:cubicBezTo>
                    <a:pt x="1" y="666"/>
                    <a:pt x="1" y="666"/>
                    <a:pt x="0" y="666"/>
                  </a:cubicBezTo>
                  <a:close/>
                  <a:moveTo>
                    <a:pt x="1289" y="0"/>
                  </a:moveTo>
                  <a:cubicBezTo>
                    <a:pt x="1280" y="12"/>
                    <a:pt x="1273" y="21"/>
                    <a:pt x="1264" y="33"/>
                  </a:cubicBezTo>
                  <a:cubicBezTo>
                    <a:pt x="1243" y="33"/>
                    <a:pt x="1206" y="40"/>
                    <a:pt x="1153" y="112"/>
                  </a:cubicBezTo>
                  <a:cubicBezTo>
                    <a:pt x="1037" y="295"/>
                    <a:pt x="909" y="415"/>
                    <a:pt x="758" y="503"/>
                  </a:cubicBezTo>
                  <a:cubicBezTo>
                    <a:pt x="723" y="528"/>
                    <a:pt x="655" y="559"/>
                    <a:pt x="567" y="559"/>
                  </a:cubicBezTo>
                  <a:cubicBezTo>
                    <a:pt x="478" y="559"/>
                    <a:pt x="368" y="527"/>
                    <a:pt x="248" y="422"/>
                  </a:cubicBezTo>
                  <a:cubicBezTo>
                    <a:pt x="233" y="460"/>
                    <a:pt x="46" y="667"/>
                    <a:pt x="5" y="667"/>
                  </a:cubicBezTo>
                  <a:cubicBezTo>
                    <a:pt x="3" y="667"/>
                    <a:pt x="2" y="667"/>
                    <a:pt x="1" y="666"/>
                  </a:cubicBezTo>
                  <a:lnTo>
                    <a:pt x="1" y="666"/>
                  </a:lnTo>
                  <a:cubicBezTo>
                    <a:pt x="54" y="703"/>
                    <a:pt x="98" y="710"/>
                    <a:pt x="116" y="754"/>
                  </a:cubicBezTo>
                  <a:cubicBezTo>
                    <a:pt x="313" y="848"/>
                    <a:pt x="496" y="883"/>
                    <a:pt x="643" y="883"/>
                  </a:cubicBezTo>
                  <a:cubicBezTo>
                    <a:pt x="750" y="883"/>
                    <a:pt x="837" y="864"/>
                    <a:pt x="895" y="837"/>
                  </a:cubicBezTo>
                  <a:cubicBezTo>
                    <a:pt x="1097" y="691"/>
                    <a:pt x="1236" y="527"/>
                    <a:pt x="1428" y="316"/>
                  </a:cubicBezTo>
                  <a:lnTo>
                    <a:pt x="1343" y="299"/>
                  </a:lnTo>
                  <a:lnTo>
                    <a:pt x="1352" y="51"/>
                  </a:lnTo>
                  <a:cubicBezTo>
                    <a:pt x="1329" y="35"/>
                    <a:pt x="1308" y="19"/>
                    <a:pt x="128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09" name="Google Shape;20009;p69"/>
            <p:cNvSpPr/>
            <p:nvPr/>
          </p:nvSpPr>
          <p:spPr>
            <a:xfrm>
              <a:off x="5122100" y="2351000"/>
              <a:ext cx="200" cy="150"/>
            </a:xfrm>
            <a:custGeom>
              <a:avLst/>
              <a:gdLst/>
              <a:ahLst/>
              <a:cxnLst/>
              <a:rect l="l" t="t" r="r" b="b"/>
              <a:pathLst>
                <a:path w="8" h="6" extrusionOk="0">
                  <a:moveTo>
                    <a:pt x="6" y="0"/>
                  </a:moveTo>
                  <a:cubicBezTo>
                    <a:pt x="5" y="0"/>
                    <a:pt x="3" y="1"/>
                    <a:pt x="1" y="3"/>
                  </a:cubicBezTo>
                  <a:cubicBezTo>
                    <a:pt x="3" y="3"/>
                    <a:pt x="3" y="5"/>
                    <a:pt x="5" y="5"/>
                  </a:cubicBezTo>
                  <a:cubicBezTo>
                    <a:pt x="7" y="2"/>
                    <a:pt x="7" y="0"/>
                    <a:pt x="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10" name="Google Shape;20010;p69"/>
            <p:cNvSpPr/>
            <p:nvPr/>
          </p:nvSpPr>
          <p:spPr>
            <a:xfrm>
              <a:off x="5124850" y="2362700"/>
              <a:ext cx="59700" cy="34525"/>
            </a:xfrm>
            <a:custGeom>
              <a:avLst/>
              <a:gdLst/>
              <a:ahLst/>
              <a:cxnLst/>
              <a:rect l="l" t="t" r="r" b="b"/>
              <a:pathLst>
                <a:path w="2388" h="1381" extrusionOk="0">
                  <a:moveTo>
                    <a:pt x="1875" y="1"/>
                  </a:moveTo>
                  <a:cubicBezTo>
                    <a:pt x="1866" y="5"/>
                    <a:pt x="1859" y="8"/>
                    <a:pt x="1852" y="12"/>
                  </a:cubicBezTo>
                  <a:cubicBezTo>
                    <a:pt x="1636" y="135"/>
                    <a:pt x="1518" y="291"/>
                    <a:pt x="1370" y="425"/>
                  </a:cubicBezTo>
                  <a:cubicBezTo>
                    <a:pt x="1317" y="504"/>
                    <a:pt x="1333" y="492"/>
                    <a:pt x="1282" y="532"/>
                  </a:cubicBezTo>
                  <a:cubicBezTo>
                    <a:pt x="1099" y="764"/>
                    <a:pt x="922" y="921"/>
                    <a:pt x="751" y="1021"/>
                  </a:cubicBezTo>
                  <a:cubicBezTo>
                    <a:pt x="725" y="1023"/>
                    <a:pt x="682" y="1031"/>
                    <a:pt x="625" y="1031"/>
                  </a:cubicBezTo>
                  <a:cubicBezTo>
                    <a:pt x="525" y="1031"/>
                    <a:pt x="383" y="1006"/>
                    <a:pt x="225" y="882"/>
                  </a:cubicBezTo>
                  <a:cubicBezTo>
                    <a:pt x="225" y="881"/>
                    <a:pt x="225" y="880"/>
                    <a:pt x="225" y="880"/>
                  </a:cubicBezTo>
                  <a:lnTo>
                    <a:pt x="225" y="880"/>
                  </a:lnTo>
                  <a:cubicBezTo>
                    <a:pt x="222" y="880"/>
                    <a:pt x="47" y="1108"/>
                    <a:pt x="7" y="1127"/>
                  </a:cubicBezTo>
                  <a:cubicBezTo>
                    <a:pt x="1" y="1156"/>
                    <a:pt x="30" y="1197"/>
                    <a:pt x="64" y="1197"/>
                  </a:cubicBezTo>
                  <a:cubicBezTo>
                    <a:pt x="69" y="1197"/>
                    <a:pt x="74" y="1196"/>
                    <a:pt x="79" y="1195"/>
                  </a:cubicBezTo>
                  <a:cubicBezTo>
                    <a:pt x="277" y="1320"/>
                    <a:pt x="467" y="1381"/>
                    <a:pt x="619" y="1381"/>
                  </a:cubicBezTo>
                  <a:cubicBezTo>
                    <a:pt x="725" y="1381"/>
                    <a:pt x="812" y="1352"/>
                    <a:pt x="871" y="1294"/>
                  </a:cubicBezTo>
                  <a:cubicBezTo>
                    <a:pt x="1164" y="1197"/>
                    <a:pt x="1291" y="988"/>
                    <a:pt x="1474" y="770"/>
                  </a:cubicBezTo>
                  <a:cubicBezTo>
                    <a:pt x="1523" y="722"/>
                    <a:pt x="1576" y="715"/>
                    <a:pt x="1595" y="617"/>
                  </a:cubicBezTo>
                  <a:cubicBezTo>
                    <a:pt x="1729" y="490"/>
                    <a:pt x="1852" y="298"/>
                    <a:pt x="1947" y="298"/>
                  </a:cubicBezTo>
                  <a:cubicBezTo>
                    <a:pt x="2023" y="262"/>
                    <a:pt x="2123" y="213"/>
                    <a:pt x="2244" y="213"/>
                  </a:cubicBezTo>
                  <a:cubicBezTo>
                    <a:pt x="2289" y="213"/>
                    <a:pt x="2337" y="220"/>
                    <a:pt x="2388" y="237"/>
                  </a:cubicBezTo>
                  <a:cubicBezTo>
                    <a:pt x="2300" y="102"/>
                    <a:pt x="2144" y="9"/>
                    <a:pt x="2027" y="9"/>
                  </a:cubicBezTo>
                  <a:cubicBezTo>
                    <a:pt x="1975" y="9"/>
                    <a:pt x="1931" y="26"/>
                    <a:pt x="1903" y="66"/>
                  </a:cubicBezTo>
                  <a:cubicBezTo>
                    <a:pt x="1896" y="43"/>
                    <a:pt x="1887" y="22"/>
                    <a:pt x="187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11" name="Google Shape;20011;p69"/>
            <p:cNvSpPr/>
            <p:nvPr/>
          </p:nvSpPr>
          <p:spPr>
            <a:xfrm>
              <a:off x="5186275" y="2361950"/>
              <a:ext cx="5300" cy="8425"/>
            </a:xfrm>
            <a:custGeom>
              <a:avLst/>
              <a:gdLst/>
              <a:ahLst/>
              <a:cxnLst/>
              <a:rect l="l" t="t" r="r" b="b"/>
              <a:pathLst>
                <a:path w="212" h="337" extrusionOk="0">
                  <a:moveTo>
                    <a:pt x="12" y="1"/>
                  </a:moveTo>
                  <a:lnTo>
                    <a:pt x="0" y="297"/>
                  </a:lnTo>
                  <a:cubicBezTo>
                    <a:pt x="26" y="309"/>
                    <a:pt x="49" y="323"/>
                    <a:pt x="70" y="337"/>
                  </a:cubicBezTo>
                  <a:cubicBezTo>
                    <a:pt x="121" y="263"/>
                    <a:pt x="169" y="186"/>
                    <a:pt x="211" y="105"/>
                  </a:cubicBezTo>
                  <a:cubicBezTo>
                    <a:pt x="148" y="66"/>
                    <a:pt x="81" y="29"/>
                    <a:pt x="1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12" name="Google Shape;20012;p69"/>
            <p:cNvSpPr/>
            <p:nvPr/>
          </p:nvSpPr>
          <p:spPr>
            <a:xfrm>
              <a:off x="5233450" y="2305900"/>
              <a:ext cx="200" cy="225"/>
            </a:xfrm>
            <a:custGeom>
              <a:avLst/>
              <a:gdLst/>
              <a:ahLst/>
              <a:cxnLst/>
              <a:rect l="l" t="t" r="r" b="b"/>
              <a:pathLst>
                <a:path w="8" h="9" extrusionOk="0">
                  <a:moveTo>
                    <a:pt x="2" y="1"/>
                  </a:moveTo>
                  <a:cubicBezTo>
                    <a:pt x="1" y="6"/>
                    <a:pt x="1" y="9"/>
                    <a:pt x="1" y="9"/>
                  </a:cubicBezTo>
                  <a:cubicBezTo>
                    <a:pt x="2" y="9"/>
                    <a:pt x="4" y="6"/>
                    <a:pt x="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13" name="Google Shape;20013;p69"/>
            <p:cNvSpPr/>
            <p:nvPr/>
          </p:nvSpPr>
          <p:spPr>
            <a:xfrm>
              <a:off x="5190775" y="2297600"/>
              <a:ext cx="45475" cy="42525"/>
            </a:xfrm>
            <a:custGeom>
              <a:avLst/>
              <a:gdLst/>
              <a:ahLst/>
              <a:cxnLst/>
              <a:rect l="l" t="t" r="r" b="b"/>
              <a:pathLst>
                <a:path w="1819" h="1701" extrusionOk="0">
                  <a:moveTo>
                    <a:pt x="1816" y="84"/>
                  </a:moveTo>
                  <a:cubicBezTo>
                    <a:pt x="1816" y="84"/>
                    <a:pt x="1816" y="84"/>
                    <a:pt x="1816" y="84"/>
                  </a:cubicBezTo>
                  <a:lnTo>
                    <a:pt x="1816" y="84"/>
                  </a:lnTo>
                  <a:cubicBezTo>
                    <a:pt x="1817" y="84"/>
                    <a:pt x="1818" y="85"/>
                    <a:pt x="1818" y="85"/>
                  </a:cubicBezTo>
                  <a:cubicBezTo>
                    <a:pt x="1818" y="84"/>
                    <a:pt x="1817" y="84"/>
                    <a:pt x="1816" y="84"/>
                  </a:cubicBezTo>
                  <a:close/>
                  <a:moveTo>
                    <a:pt x="1422" y="0"/>
                  </a:moveTo>
                  <a:cubicBezTo>
                    <a:pt x="966" y="0"/>
                    <a:pt x="762" y="400"/>
                    <a:pt x="638" y="683"/>
                  </a:cubicBezTo>
                  <a:cubicBezTo>
                    <a:pt x="631" y="720"/>
                    <a:pt x="618" y="755"/>
                    <a:pt x="599" y="787"/>
                  </a:cubicBezTo>
                  <a:cubicBezTo>
                    <a:pt x="472" y="991"/>
                    <a:pt x="414" y="1163"/>
                    <a:pt x="274" y="1244"/>
                  </a:cubicBezTo>
                  <a:cubicBezTo>
                    <a:pt x="254" y="1267"/>
                    <a:pt x="230" y="1288"/>
                    <a:pt x="205" y="1307"/>
                  </a:cubicBezTo>
                  <a:cubicBezTo>
                    <a:pt x="235" y="1344"/>
                    <a:pt x="261" y="1383"/>
                    <a:pt x="284" y="1425"/>
                  </a:cubicBezTo>
                  <a:cubicBezTo>
                    <a:pt x="281" y="1518"/>
                    <a:pt x="152" y="1613"/>
                    <a:pt x="1" y="1698"/>
                  </a:cubicBezTo>
                  <a:cubicBezTo>
                    <a:pt x="17" y="1700"/>
                    <a:pt x="33" y="1700"/>
                    <a:pt x="50" y="1700"/>
                  </a:cubicBezTo>
                  <a:cubicBezTo>
                    <a:pt x="188" y="1700"/>
                    <a:pt x="325" y="1656"/>
                    <a:pt x="439" y="1573"/>
                  </a:cubicBezTo>
                  <a:cubicBezTo>
                    <a:pt x="634" y="1432"/>
                    <a:pt x="789" y="1156"/>
                    <a:pt x="852" y="954"/>
                  </a:cubicBezTo>
                  <a:cubicBezTo>
                    <a:pt x="880" y="917"/>
                    <a:pt x="889" y="885"/>
                    <a:pt x="933" y="834"/>
                  </a:cubicBezTo>
                  <a:cubicBezTo>
                    <a:pt x="1105" y="478"/>
                    <a:pt x="1190" y="304"/>
                    <a:pt x="1471" y="304"/>
                  </a:cubicBezTo>
                  <a:cubicBezTo>
                    <a:pt x="1538" y="304"/>
                    <a:pt x="1616" y="313"/>
                    <a:pt x="1709" y="333"/>
                  </a:cubicBezTo>
                  <a:cubicBezTo>
                    <a:pt x="1721" y="286"/>
                    <a:pt x="1796" y="85"/>
                    <a:pt x="1816" y="84"/>
                  </a:cubicBezTo>
                  <a:lnTo>
                    <a:pt x="1816" y="84"/>
                  </a:lnTo>
                  <a:cubicBezTo>
                    <a:pt x="1667" y="25"/>
                    <a:pt x="1537" y="0"/>
                    <a:pt x="142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14" name="Google Shape;20014;p69"/>
            <p:cNvSpPr/>
            <p:nvPr/>
          </p:nvSpPr>
          <p:spPr>
            <a:xfrm>
              <a:off x="5195125" y="2361575"/>
              <a:ext cx="10700" cy="6150"/>
            </a:xfrm>
            <a:custGeom>
              <a:avLst/>
              <a:gdLst/>
              <a:ahLst/>
              <a:cxnLst/>
              <a:rect l="l" t="t" r="r" b="b"/>
              <a:pathLst>
                <a:path w="428" h="246" extrusionOk="0">
                  <a:moveTo>
                    <a:pt x="150" y="1"/>
                  </a:moveTo>
                  <a:cubicBezTo>
                    <a:pt x="117" y="1"/>
                    <a:pt x="1" y="230"/>
                    <a:pt x="34" y="230"/>
                  </a:cubicBezTo>
                  <a:cubicBezTo>
                    <a:pt x="35" y="230"/>
                    <a:pt x="36" y="229"/>
                    <a:pt x="38" y="229"/>
                  </a:cubicBezTo>
                  <a:cubicBezTo>
                    <a:pt x="47" y="236"/>
                    <a:pt x="56" y="241"/>
                    <a:pt x="66" y="245"/>
                  </a:cubicBezTo>
                  <a:cubicBezTo>
                    <a:pt x="149" y="215"/>
                    <a:pt x="300" y="176"/>
                    <a:pt x="427" y="71"/>
                  </a:cubicBezTo>
                  <a:cubicBezTo>
                    <a:pt x="332" y="67"/>
                    <a:pt x="240" y="44"/>
                    <a:pt x="154" y="2"/>
                  </a:cubicBezTo>
                  <a:cubicBezTo>
                    <a:pt x="153" y="1"/>
                    <a:pt x="152" y="1"/>
                    <a:pt x="15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15" name="Google Shape;20015;p69"/>
            <p:cNvSpPr/>
            <p:nvPr/>
          </p:nvSpPr>
          <p:spPr>
            <a:xfrm>
              <a:off x="5215775" y="2354525"/>
              <a:ext cx="7200" cy="11050"/>
            </a:xfrm>
            <a:custGeom>
              <a:avLst/>
              <a:gdLst/>
              <a:ahLst/>
              <a:cxnLst/>
              <a:rect l="l" t="t" r="r" b="b"/>
              <a:pathLst>
                <a:path w="288" h="442" extrusionOk="0">
                  <a:moveTo>
                    <a:pt x="125" y="1"/>
                  </a:moveTo>
                  <a:cubicBezTo>
                    <a:pt x="88" y="61"/>
                    <a:pt x="46" y="119"/>
                    <a:pt x="0" y="175"/>
                  </a:cubicBezTo>
                  <a:cubicBezTo>
                    <a:pt x="67" y="193"/>
                    <a:pt x="139" y="221"/>
                    <a:pt x="199" y="441"/>
                  </a:cubicBezTo>
                  <a:cubicBezTo>
                    <a:pt x="232" y="409"/>
                    <a:pt x="260" y="374"/>
                    <a:pt x="288" y="339"/>
                  </a:cubicBezTo>
                  <a:cubicBezTo>
                    <a:pt x="239" y="240"/>
                    <a:pt x="172" y="126"/>
                    <a:pt x="12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16" name="Google Shape;20016;p69"/>
            <p:cNvSpPr/>
            <p:nvPr/>
          </p:nvSpPr>
          <p:spPr>
            <a:xfrm>
              <a:off x="5223250" y="2343050"/>
              <a:ext cx="4125" cy="3975"/>
            </a:xfrm>
            <a:custGeom>
              <a:avLst/>
              <a:gdLst/>
              <a:ahLst/>
              <a:cxnLst/>
              <a:rect l="l" t="t" r="r" b="b"/>
              <a:pathLst>
                <a:path w="165" h="159" extrusionOk="0">
                  <a:moveTo>
                    <a:pt x="81" y="1"/>
                  </a:moveTo>
                  <a:lnTo>
                    <a:pt x="0" y="140"/>
                  </a:lnTo>
                  <a:cubicBezTo>
                    <a:pt x="7" y="130"/>
                    <a:pt x="11" y="127"/>
                    <a:pt x="12" y="127"/>
                  </a:cubicBezTo>
                  <a:lnTo>
                    <a:pt x="12" y="127"/>
                  </a:lnTo>
                  <a:cubicBezTo>
                    <a:pt x="14" y="127"/>
                    <a:pt x="12" y="133"/>
                    <a:pt x="9" y="140"/>
                  </a:cubicBezTo>
                  <a:lnTo>
                    <a:pt x="165" y="159"/>
                  </a:lnTo>
                  <a:cubicBezTo>
                    <a:pt x="135" y="108"/>
                    <a:pt x="107" y="57"/>
                    <a:pt x="8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17" name="Google Shape;20017;p69"/>
            <p:cNvSpPr/>
            <p:nvPr/>
          </p:nvSpPr>
          <p:spPr>
            <a:xfrm>
              <a:off x="5225500" y="2327300"/>
              <a:ext cx="30425" cy="17775"/>
            </a:xfrm>
            <a:custGeom>
              <a:avLst/>
              <a:gdLst/>
              <a:ahLst/>
              <a:cxnLst/>
              <a:rect l="l" t="t" r="r" b="b"/>
              <a:pathLst>
                <a:path w="1217" h="711" extrusionOk="0">
                  <a:moveTo>
                    <a:pt x="816" y="1"/>
                  </a:moveTo>
                  <a:cubicBezTo>
                    <a:pt x="403" y="1"/>
                    <a:pt x="186" y="305"/>
                    <a:pt x="1" y="615"/>
                  </a:cubicBezTo>
                  <a:lnTo>
                    <a:pt x="7" y="629"/>
                  </a:lnTo>
                  <a:cubicBezTo>
                    <a:pt x="51" y="688"/>
                    <a:pt x="83" y="710"/>
                    <a:pt x="108" y="710"/>
                  </a:cubicBezTo>
                  <a:cubicBezTo>
                    <a:pt x="191" y="710"/>
                    <a:pt x="201" y="467"/>
                    <a:pt x="286" y="467"/>
                  </a:cubicBezTo>
                  <a:cubicBezTo>
                    <a:pt x="303" y="467"/>
                    <a:pt x="324" y="477"/>
                    <a:pt x="348" y="501"/>
                  </a:cubicBezTo>
                  <a:lnTo>
                    <a:pt x="381" y="624"/>
                  </a:lnTo>
                  <a:cubicBezTo>
                    <a:pt x="436" y="534"/>
                    <a:pt x="511" y="455"/>
                    <a:pt x="596" y="392"/>
                  </a:cubicBezTo>
                  <a:cubicBezTo>
                    <a:pt x="622" y="226"/>
                    <a:pt x="668" y="104"/>
                    <a:pt x="764" y="104"/>
                  </a:cubicBezTo>
                  <a:cubicBezTo>
                    <a:pt x="789" y="104"/>
                    <a:pt x="817" y="113"/>
                    <a:pt x="849" y="130"/>
                  </a:cubicBezTo>
                  <a:cubicBezTo>
                    <a:pt x="939" y="323"/>
                    <a:pt x="1037" y="309"/>
                    <a:pt x="1130" y="325"/>
                  </a:cubicBezTo>
                  <a:cubicBezTo>
                    <a:pt x="1153" y="257"/>
                    <a:pt x="1216" y="67"/>
                    <a:pt x="1193" y="67"/>
                  </a:cubicBezTo>
                  <a:cubicBezTo>
                    <a:pt x="1192" y="67"/>
                    <a:pt x="1190" y="68"/>
                    <a:pt x="1187" y="70"/>
                  </a:cubicBezTo>
                  <a:cubicBezTo>
                    <a:pt x="1048" y="22"/>
                    <a:pt x="925" y="1"/>
                    <a:pt x="81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18" name="Google Shape;20018;p69"/>
            <p:cNvSpPr/>
            <p:nvPr/>
          </p:nvSpPr>
          <p:spPr>
            <a:xfrm>
              <a:off x="5241100" y="2296550"/>
              <a:ext cx="175" cy="225"/>
            </a:xfrm>
            <a:custGeom>
              <a:avLst/>
              <a:gdLst/>
              <a:ahLst/>
              <a:cxnLst/>
              <a:rect l="l" t="t" r="r" b="b"/>
              <a:pathLst>
                <a:path w="7" h="9" extrusionOk="0">
                  <a:moveTo>
                    <a:pt x="6" y="1"/>
                  </a:moveTo>
                  <a:cubicBezTo>
                    <a:pt x="5" y="1"/>
                    <a:pt x="3" y="3"/>
                    <a:pt x="0" y="9"/>
                  </a:cubicBezTo>
                  <a:lnTo>
                    <a:pt x="5" y="9"/>
                  </a:lnTo>
                  <a:cubicBezTo>
                    <a:pt x="6" y="4"/>
                    <a:pt x="7" y="1"/>
                    <a:pt x="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19" name="Google Shape;20019;p69"/>
            <p:cNvSpPr/>
            <p:nvPr/>
          </p:nvSpPr>
          <p:spPr>
            <a:xfrm>
              <a:off x="5238950" y="2256125"/>
              <a:ext cx="48175" cy="48625"/>
            </a:xfrm>
            <a:custGeom>
              <a:avLst/>
              <a:gdLst/>
              <a:ahLst/>
              <a:cxnLst/>
              <a:rect l="l" t="t" r="r" b="b"/>
              <a:pathLst>
                <a:path w="1927" h="1945" extrusionOk="0">
                  <a:moveTo>
                    <a:pt x="1763" y="1"/>
                  </a:moveTo>
                  <a:cubicBezTo>
                    <a:pt x="1461" y="1"/>
                    <a:pt x="1251" y="104"/>
                    <a:pt x="1085" y="316"/>
                  </a:cubicBezTo>
                  <a:cubicBezTo>
                    <a:pt x="1062" y="328"/>
                    <a:pt x="1011" y="446"/>
                    <a:pt x="949" y="585"/>
                  </a:cubicBezTo>
                  <a:cubicBezTo>
                    <a:pt x="909" y="689"/>
                    <a:pt x="879" y="807"/>
                    <a:pt x="835" y="928"/>
                  </a:cubicBezTo>
                  <a:cubicBezTo>
                    <a:pt x="835" y="937"/>
                    <a:pt x="839" y="940"/>
                    <a:pt x="844" y="940"/>
                  </a:cubicBezTo>
                  <a:cubicBezTo>
                    <a:pt x="850" y="940"/>
                    <a:pt x="857" y="936"/>
                    <a:pt x="860" y="933"/>
                  </a:cubicBezTo>
                  <a:lnTo>
                    <a:pt x="860" y="933"/>
                  </a:lnTo>
                  <a:cubicBezTo>
                    <a:pt x="784" y="1188"/>
                    <a:pt x="684" y="1498"/>
                    <a:pt x="531" y="1572"/>
                  </a:cubicBezTo>
                  <a:cubicBezTo>
                    <a:pt x="458" y="1621"/>
                    <a:pt x="366" y="1633"/>
                    <a:pt x="256" y="1633"/>
                  </a:cubicBezTo>
                  <a:cubicBezTo>
                    <a:pt x="205" y="1633"/>
                    <a:pt x="150" y="1630"/>
                    <a:pt x="91" y="1628"/>
                  </a:cubicBezTo>
                  <a:cubicBezTo>
                    <a:pt x="78" y="1673"/>
                    <a:pt x="1" y="1886"/>
                    <a:pt x="8" y="1886"/>
                  </a:cubicBezTo>
                  <a:cubicBezTo>
                    <a:pt x="9" y="1886"/>
                    <a:pt x="10" y="1884"/>
                    <a:pt x="12" y="1881"/>
                  </a:cubicBezTo>
                  <a:cubicBezTo>
                    <a:pt x="140" y="1917"/>
                    <a:pt x="252" y="1944"/>
                    <a:pt x="359" y="1944"/>
                  </a:cubicBezTo>
                  <a:cubicBezTo>
                    <a:pt x="474" y="1944"/>
                    <a:pt x="584" y="1913"/>
                    <a:pt x="700" y="1830"/>
                  </a:cubicBezTo>
                  <a:cubicBezTo>
                    <a:pt x="972" y="1674"/>
                    <a:pt x="1041" y="1426"/>
                    <a:pt x="1164" y="1025"/>
                  </a:cubicBezTo>
                  <a:lnTo>
                    <a:pt x="1164" y="1025"/>
                  </a:lnTo>
                  <a:cubicBezTo>
                    <a:pt x="1156" y="1045"/>
                    <a:pt x="1148" y="1054"/>
                    <a:pt x="1146" y="1054"/>
                  </a:cubicBezTo>
                  <a:cubicBezTo>
                    <a:pt x="1142" y="1054"/>
                    <a:pt x="1153" y="1028"/>
                    <a:pt x="1197" y="986"/>
                  </a:cubicBezTo>
                  <a:cubicBezTo>
                    <a:pt x="1199" y="898"/>
                    <a:pt x="1241" y="773"/>
                    <a:pt x="1255" y="691"/>
                  </a:cubicBezTo>
                  <a:cubicBezTo>
                    <a:pt x="1301" y="594"/>
                    <a:pt x="1336" y="497"/>
                    <a:pt x="1338" y="497"/>
                  </a:cubicBezTo>
                  <a:cubicBezTo>
                    <a:pt x="1414" y="414"/>
                    <a:pt x="1491" y="351"/>
                    <a:pt x="1625" y="351"/>
                  </a:cubicBezTo>
                  <a:cubicBezTo>
                    <a:pt x="1680" y="351"/>
                    <a:pt x="1745" y="361"/>
                    <a:pt x="1822" y="385"/>
                  </a:cubicBezTo>
                  <a:cubicBezTo>
                    <a:pt x="1874" y="327"/>
                    <a:pt x="1902" y="16"/>
                    <a:pt x="1925" y="10"/>
                  </a:cubicBezTo>
                  <a:lnTo>
                    <a:pt x="1925" y="10"/>
                  </a:lnTo>
                  <a:cubicBezTo>
                    <a:pt x="1926" y="10"/>
                    <a:pt x="1926" y="10"/>
                    <a:pt x="1927" y="10"/>
                  </a:cubicBezTo>
                  <a:cubicBezTo>
                    <a:pt x="1926" y="10"/>
                    <a:pt x="1926" y="10"/>
                    <a:pt x="1926" y="10"/>
                  </a:cubicBezTo>
                  <a:cubicBezTo>
                    <a:pt x="1925" y="10"/>
                    <a:pt x="1925" y="10"/>
                    <a:pt x="1925" y="10"/>
                  </a:cubicBezTo>
                  <a:lnTo>
                    <a:pt x="1925" y="10"/>
                  </a:lnTo>
                  <a:cubicBezTo>
                    <a:pt x="1868" y="4"/>
                    <a:pt x="1814" y="1"/>
                    <a:pt x="17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20" name="Google Shape;20020;p69"/>
            <p:cNvSpPr/>
            <p:nvPr/>
          </p:nvSpPr>
          <p:spPr>
            <a:xfrm>
              <a:off x="5259625" y="2281450"/>
              <a:ext cx="52100" cy="51375"/>
            </a:xfrm>
            <a:custGeom>
              <a:avLst/>
              <a:gdLst/>
              <a:ahLst/>
              <a:cxnLst/>
              <a:rect l="l" t="t" r="r" b="b"/>
              <a:pathLst>
                <a:path w="2084" h="2055" extrusionOk="0">
                  <a:moveTo>
                    <a:pt x="2069" y="0"/>
                  </a:moveTo>
                  <a:cubicBezTo>
                    <a:pt x="2068" y="0"/>
                    <a:pt x="2066" y="2"/>
                    <a:pt x="2064" y="5"/>
                  </a:cubicBezTo>
                  <a:cubicBezTo>
                    <a:pt x="2020" y="3"/>
                    <a:pt x="1978" y="2"/>
                    <a:pt x="1939" y="2"/>
                  </a:cubicBezTo>
                  <a:cubicBezTo>
                    <a:pt x="1607" y="2"/>
                    <a:pt x="1402" y="75"/>
                    <a:pt x="1220" y="288"/>
                  </a:cubicBezTo>
                  <a:cubicBezTo>
                    <a:pt x="1151" y="392"/>
                    <a:pt x="1130" y="469"/>
                    <a:pt x="1067" y="636"/>
                  </a:cubicBezTo>
                  <a:cubicBezTo>
                    <a:pt x="1037" y="715"/>
                    <a:pt x="951" y="902"/>
                    <a:pt x="968" y="944"/>
                  </a:cubicBezTo>
                  <a:cubicBezTo>
                    <a:pt x="921" y="995"/>
                    <a:pt x="892" y="1037"/>
                    <a:pt x="900" y="1037"/>
                  </a:cubicBezTo>
                  <a:cubicBezTo>
                    <a:pt x="901" y="1037"/>
                    <a:pt x="903" y="1036"/>
                    <a:pt x="905" y="1035"/>
                  </a:cubicBezTo>
                  <a:lnTo>
                    <a:pt x="905" y="1035"/>
                  </a:lnTo>
                  <a:cubicBezTo>
                    <a:pt x="808" y="1467"/>
                    <a:pt x="628" y="1782"/>
                    <a:pt x="279" y="1782"/>
                  </a:cubicBezTo>
                  <a:cubicBezTo>
                    <a:pt x="213" y="1782"/>
                    <a:pt x="140" y="1770"/>
                    <a:pt x="61" y="1746"/>
                  </a:cubicBezTo>
                  <a:cubicBezTo>
                    <a:pt x="57" y="1757"/>
                    <a:pt x="0" y="2005"/>
                    <a:pt x="25" y="2005"/>
                  </a:cubicBezTo>
                  <a:cubicBezTo>
                    <a:pt x="27" y="2005"/>
                    <a:pt x="30" y="2003"/>
                    <a:pt x="33" y="1999"/>
                  </a:cubicBezTo>
                  <a:cubicBezTo>
                    <a:pt x="154" y="2037"/>
                    <a:pt x="263" y="2055"/>
                    <a:pt x="361" y="2055"/>
                  </a:cubicBezTo>
                  <a:cubicBezTo>
                    <a:pt x="958" y="2055"/>
                    <a:pt x="1144" y="1412"/>
                    <a:pt x="1255" y="1086"/>
                  </a:cubicBezTo>
                  <a:lnTo>
                    <a:pt x="1255" y="1086"/>
                  </a:lnTo>
                  <a:cubicBezTo>
                    <a:pt x="1248" y="1097"/>
                    <a:pt x="1240" y="1107"/>
                    <a:pt x="1236" y="1107"/>
                  </a:cubicBezTo>
                  <a:cubicBezTo>
                    <a:pt x="1233" y="1107"/>
                    <a:pt x="1236" y="1095"/>
                    <a:pt x="1255" y="1060"/>
                  </a:cubicBezTo>
                  <a:cubicBezTo>
                    <a:pt x="1264" y="991"/>
                    <a:pt x="1327" y="856"/>
                    <a:pt x="1329" y="777"/>
                  </a:cubicBezTo>
                  <a:cubicBezTo>
                    <a:pt x="1366" y="678"/>
                    <a:pt x="1417" y="585"/>
                    <a:pt x="1482" y="501"/>
                  </a:cubicBezTo>
                  <a:cubicBezTo>
                    <a:pt x="1552" y="414"/>
                    <a:pt x="1643" y="323"/>
                    <a:pt x="1841" y="323"/>
                  </a:cubicBezTo>
                  <a:cubicBezTo>
                    <a:pt x="1893" y="323"/>
                    <a:pt x="1953" y="329"/>
                    <a:pt x="2022" y="344"/>
                  </a:cubicBezTo>
                  <a:cubicBezTo>
                    <a:pt x="2031" y="298"/>
                    <a:pt x="2084" y="0"/>
                    <a:pt x="206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21" name="Google Shape;20021;p69"/>
            <p:cNvSpPr/>
            <p:nvPr/>
          </p:nvSpPr>
          <p:spPr>
            <a:xfrm>
              <a:off x="4738950" y="1784400"/>
              <a:ext cx="91425" cy="85000"/>
            </a:xfrm>
            <a:custGeom>
              <a:avLst/>
              <a:gdLst/>
              <a:ahLst/>
              <a:cxnLst/>
              <a:rect l="l" t="t" r="r" b="b"/>
              <a:pathLst>
                <a:path w="3657" h="3400" extrusionOk="0">
                  <a:moveTo>
                    <a:pt x="1178" y="0"/>
                  </a:moveTo>
                  <a:cubicBezTo>
                    <a:pt x="1081" y="0"/>
                    <a:pt x="982" y="45"/>
                    <a:pt x="933" y="169"/>
                  </a:cubicBezTo>
                  <a:cubicBezTo>
                    <a:pt x="875" y="257"/>
                    <a:pt x="845" y="458"/>
                    <a:pt x="907" y="521"/>
                  </a:cubicBezTo>
                  <a:cubicBezTo>
                    <a:pt x="1014" y="551"/>
                    <a:pt x="1332" y="1263"/>
                    <a:pt x="1503" y="1395"/>
                  </a:cubicBezTo>
                  <a:lnTo>
                    <a:pt x="1584" y="1402"/>
                  </a:lnTo>
                  <a:lnTo>
                    <a:pt x="1580" y="1529"/>
                  </a:lnTo>
                  <a:lnTo>
                    <a:pt x="1322" y="1376"/>
                  </a:lnTo>
                  <a:lnTo>
                    <a:pt x="1378" y="1381"/>
                  </a:lnTo>
                  <a:cubicBezTo>
                    <a:pt x="1306" y="1367"/>
                    <a:pt x="1218" y="1349"/>
                    <a:pt x="1128" y="1330"/>
                  </a:cubicBezTo>
                  <a:lnTo>
                    <a:pt x="1128" y="1330"/>
                  </a:lnTo>
                  <a:lnTo>
                    <a:pt x="1248" y="1643"/>
                  </a:lnTo>
                  <a:cubicBezTo>
                    <a:pt x="1153" y="1439"/>
                    <a:pt x="977" y="1610"/>
                    <a:pt x="880" y="1277"/>
                  </a:cubicBezTo>
                  <a:cubicBezTo>
                    <a:pt x="687" y="1235"/>
                    <a:pt x="527" y="1200"/>
                    <a:pt x="525" y="1200"/>
                  </a:cubicBezTo>
                  <a:cubicBezTo>
                    <a:pt x="515" y="1198"/>
                    <a:pt x="505" y="1197"/>
                    <a:pt x="493" y="1197"/>
                  </a:cubicBezTo>
                  <a:cubicBezTo>
                    <a:pt x="387" y="1197"/>
                    <a:pt x="194" y="1283"/>
                    <a:pt x="115" y="1360"/>
                  </a:cubicBezTo>
                  <a:cubicBezTo>
                    <a:pt x="47" y="1508"/>
                    <a:pt x="1" y="1743"/>
                    <a:pt x="154" y="1833"/>
                  </a:cubicBezTo>
                  <a:cubicBezTo>
                    <a:pt x="261" y="1861"/>
                    <a:pt x="372" y="1879"/>
                    <a:pt x="483" y="1891"/>
                  </a:cubicBezTo>
                  <a:cubicBezTo>
                    <a:pt x="474" y="1898"/>
                    <a:pt x="530" y="1899"/>
                    <a:pt x="619" y="1899"/>
                  </a:cubicBezTo>
                  <a:cubicBezTo>
                    <a:pt x="669" y="1899"/>
                    <a:pt x="730" y="1898"/>
                    <a:pt x="796" y="1898"/>
                  </a:cubicBezTo>
                  <a:cubicBezTo>
                    <a:pt x="1065" y="1898"/>
                    <a:pt x="1415" y="1905"/>
                    <a:pt x="1438" y="1970"/>
                  </a:cubicBezTo>
                  <a:cubicBezTo>
                    <a:pt x="1437" y="1968"/>
                    <a:pt x="1435" y="1966"/>
                    <a:pt x="1432" y="1966"/>
                  </a:cubicBezTo>
                  <a:cubicBezTo>
                    <a:pt x="1363" y="1966"/>
                    <a:pt x="832" y="2579"/>
                    <a:pt x="812" y="2612"/>
                  </a:cubicBezTo>
                  <a:cubicBezTo>
                    <a:pt x="648" y="2790"/>
                    <a:pt x="645" y="2909"/>
                    <a:pt x="877" y="3152"/>
                  </a:cubicBezTo>
                  <a:cubicBezTo>
                    <a:pt x="934" y="3180"/>
                    <a:pt x="983" y="3195"/>
                    <a:pt x="1031" y="3195"/>
                  </a:cubicBezTo>
                  <a:cubicBezTo>
                    <a:pt x="1139" y="3195"/>
                    <a:pt x="1235" y="3117"/>
                    <a:pt x="1373" y="2936"/>
                  </a:cubicBezTo>
                  <a:lnTo>
                    <a:pt x="1373" y="2936"/>
                  </a:lnTo>
                  <a:cubicBezTo>
                    <a:pt x="1371" y="2938"/>
                    <a:pt x="1369" y="2938"/>
                    <a:pt x="1368" y="2938"/>
                  </a:cubicBezTo>
                  <a:cubicBezTo>
                    <a:pt x="1309" y="2938"/>
                    <a:pt x="1748" y="2111"/>
                    <a:pt x="1772" y="2111"/>
                  </a:cubicBezTo>
                  <a:cubicBezTo>
                    <a:pt x="1772" y="2111"/>
                    <a:pt x="1772" y="2111"/>
                    <a:pt x="1772" y="2111"/>
                  </a:cubicBezTo>
                  <a:cubicBezTo>
                    <a:pt x="1795" y="2116"/>
                    <a:pt x="2101" y="3090"/>
                    <a:pt x="2014" y="3090"/>
                  </a:cubicBezTo>
                  <a:cubicBezTo>
                    <a:pt x="2014" y="3090"/>
                    <a:pt x="2014" y="3090"/>
                    <a:pt x="2013" y="3089"/>
                  </a:cubicBezTo>
                  <a:lnTo>
                    <a:pt x="2013" y="3089"/>
                  </a:lnTo>
                  <a:cubicBezTo>
                    <a:pt x="2171" y="3173"/>
                    <a:pt x="2185" y="3236"/>
                    <a:pt x="2236" y="3347"/>
                  </a:cubicBezTo>
                  <a:cubicBezTo>
                    <a:pt x="2278" y="3383"/>
                    <a:pt x="2328" y="3399"/>
                    <a:pt x="2380" y="3399"/>
                  </a:cubicBezTo>
                  <a:cubicBezTo>
                    <a:pt x="2499" y="3399"/>
                    <a:pt x="2628" y="3311"/>
                    <a:pt x="2699" y="3166"/>
                  </a:cubicBezTo>
                  <a:cubicBezTo>
                    <a:pt x="2873" y="3064"/>
                    <a:pt x="2841" y="2939"/>
                    <a:pt x="2716" y="2730"/>
                  </a:cubicBezTo>
                  <a:lnTo>
                    <a:pt x="2716" y="2730"/>
                  </a:lnTo>
                  <a:cubicBezTo>
                    <a:pt x="2716" y="2730"/>
                    <a:pt x="2716" y="2730"/>
                    <a:pt x="2716" y="2730"/>
                  </a:cubicBezTo>
                  <a:cubicBezTo>
                    <a:pt x="2720" y="2730"/>
                    <a:pt x="2198" y="2013"/>
                    <a:pt x="2152" y="1954"/>
                  </a:cubicBezTo>
                  <a:cubicBezTo>
                    <a:pt x="2155" y="1953"/>
                    <a:pt x="2157" y="1953"/>
                    <a:pt x="2161" y="1953"/>
                  </a:cubicBezTo>
                  <a:cubicBezTo>
                    <a:pt x="2292" y="1953"/>
                    <a:pt x="3081" y="2175"/>
                    <a:pt x="3183" y="2175"/>
                  </a:cubicBezTo>
                  <a:cubicBezTo>
                    <a:pt x="3186" y="2175"/>
                    <a:pt x="3189" y="2174"/>
                    <a:pt x="3191" y="2174"/>
                  </a:cubicBezTo>
                  <a:cubicBezTo>
                    <a:pt x="3325" y="2116"/>
                    <a:pt x="3495" y="2104"/>
                    <a:pt x="3552" y="2009"/>
                  </a:cubicBezTo>
                  <a:cubicBezTo>
                    <a:pt x="3657" y="1865"/>
                    <a:pt x="3610" y="1631"/>
                    <a:pt x="3525" y="1583"/>
                  </a:cubicBezTo>
                  <a:cubicBezTo>
                    <a:pt x="3451" y="1530"/>
                    <a:pt x="3377" y="1481"/>
                    <a:pt x="3289" y="1481"/>
                  </a:cubicBezTo>
                  <a:cubicBezTo>
                    <a:pt x="3262" y="1481"/>
                    <a:pt x="3233" y="1486"/>
                    <a:pt x="3202" y="1497"/>
                  </a:cubicBezTo>
                  <a:cubicBezTo>
                    <a:pt x="3225" y="1500"/>
                    <a:pt x="2962" y="1512"/>
                    <a:pt x="2705" y="1512"/>
                  </a:cubicBezTo>
                  <a:cubicBezTo>
                    <a:pt x="2462" y="1512"/>
                    <a:pt x="2226" y="1502"/>
                    <a:pt x="2245" y="1464"/>
                  </a:cubicBezTo>
                  <a:cubicBezTo>
                    <a:pt x="2240" y="1444"/>
                    <a:pt x="2393" y="1293"/>
                    <a:pt x="2544" y="1140"/>
                  </a:cubicBezTo>
                  <a:cubicBezTo>
                    <a:pt x="2447" y="1047"/>
                    <a:pt x="2382" y="841"/>
                    <a:pt x="2284" y="648"/>
                  </a:cubicBezTo>
                  <a:lnTo>
                    <a:pt x="2284" y="648"/>
                  </a:lnTo>
                  <a:cubicBezTo>
                    <a:pt x="2342" y="695"/>
                    <a:pt x="2390" y="715"/>
                    <a:pt x="2432" y="715"/>
                  </a:cubicBezTo>
                  <a:cubicBezTo>
                    <a:pt x="2579" y="715"/>
                    <a:pt x="2639" y="458"/>
                    <a:pt x="2706" y="210"/>
                  </a:cubicBezTo>
                  <a:cubicBezTo>
                    <a:pt x="2699" y="210"/>
                    <a:pt x="2691" y="209"/>
                    <a:pt x="2684" y="209"/>
                  </a:cubicBezTo>
                  <a:cubicBezTo>
                    <a:pt x="2537" y="209"/>
                    <a:pt x="2422" y="337"/>
                    <a:pt x="2354" y="495"/>
                  </a:cubicBezTo>
                  <a:cubicBezTo>
                    <a:pt x="2354" y="492"/>
                    <a:pt x="2352" y="490"/>
                    <a:pt x="2350" y="490"/>
                  </a:cubicBezTo>
                  <a:cubicBezTo>
                    <a:pt x="2314" y="490"/>
                    <a:pt x="2045" y="900"/>
                    <a:pt x="1930" y="1135"/>
                  </a:cubicBezTo>
                  <a:cubicBezTo>
                    <a:pt x="1951" y="1214"/>
                    <a:pt x="1974" y="1298"/>
                    <a:pt x="1997" y="1372"/>
                  </a:cubicBezTo>
                  <a:cubicBezTo>
                    <a:pt x="2003" y="1537"/>
                    <a:pt x="2001" y="1585"/>
                    <a:pt x="1989" y="1585"/>
                  </a:cubicBezTo>
                  <a:cubicBezTo>
                    <a:pt x="1973" y="1585"/>
                    <a:pt x="1939" y="1499"/>
                    <a:pt x="1885" y="1499"/>
                  </a:cubicBezTo>
                  <a:cubicBezTo>
                    <a:pt x="1861" y="1499"/>
                    <a:pt x="1833" y="1517"/>
                    <a:pt x="1800" y="1566"/>
                  </a:cubicBezTo>
                  <a:lnTo>
                    <a:pt x="1742" y="1158"/>
                  </a:lnTo>
                  <a:lnTo>
                    <a:pt x="1883" y="1416"/>
                  </a:lnTo>
                  <a:cubicBezTo>
                    <a:pt x="1944" y="1393"/>
                    <a:pt x="1828" y="1091"/>
                    <a:pt x="1814" y="920"/>
                  </a:cubicBezTo>
                  <a:cubicBezTo>
                    <a:pt x="1726" y="646"/>
                    <a:pt x="1595" y="317"/>
                    <a:pt x="1609" y="317"/>
                  </a:cubicBezTo>
                  <a:lnTo>
                    <a:pt x="1609" y="317"/>
                  </a:lnTo>
                  <a:cubicBezTo>
                    <a:pt x="1610" y="317"/>
                    <a:pt x="1610" y="317"/>
                    <a:pt x="1610" y="317"/>
                  </a:cubicBezTo>
                  <a:cubicBezTo>
                    <a:pt x="1610" y="182"/>
                    <a:pt x="1480" y="92"/>
                    <a:pt x="1399" y="85"/>
                  </a:cubicBezTo>
                  <a:cubicBezTo>
                    <a:pt x="1352" y="37"/>
                    <a:pt x="1265" y="0"/>
                    <a:pt x="117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22" name="Google Shape;20022;p69"/>
            <p:cNvSpPr/>
            <p:nvPr/>
          </p:nvSpPr>
          <p:spPr>
            <a:xfrm>
              <a:off x="5287575" y="2172400"/>
              <a:ext cx="85100" cy="85075"/>
            </a:xfrm>
            <a:custGeom>
              <a:avLst/>
              <a:gdLst/>
              <a:ahLst/>
              <a:cxnLst/>
              <a:rect l="l" t="t" r="r" b="b"/>
              <a:pathLst>
                <a:path w="3404" h="3403" extrusionOk="0">
                  <a:moveTo>
                    <a:pt x="1265" y="0"/>
                  </a:moveTo>
                  <a:cubicBezTo>
                    <a:pt x="1137" y="0"/>
                    <a:pt x="1027" y="63"/>
                    <a:pt x="921" y="144"/>
                  </a:cubicBezTo>
                  <a:cubicBezTo>
                    <a:pt x="884" y="341"/>
                    <a:pt x="891" y="498"/>
                    <a:pt x="942" y="535"/>
                  </a:cubicBezTo>
                  <a:cubicBezTo>
                    <a:pt x="942" y="535"/>
                    <a:pt x="943" y="535"/>
                    <a:pt x="944" y="535"/>
                  </a:cubicBezTo>
                  <a:cubicBezTo>
                    <a:pt x="1003" y="535"/>
                    <a:pt x="1483" y="1384"/>
                    <a:pt x="1444" y="1429"/>
                  </a:cubicBezTo>
                  <a:lnTo>
                    <a:pt x="1444" y="1429"/>
                  </a:lnTo>
                  <a:cubicBezTo>
                    <a:pt x="1436" y="1409"/>
                    <a:pt x="452" y="1252"/>
                    <a:pt x="515" y="1249"/>
                  </a:cubicBezTo>
                  <a:cubicBezTo>
                    <a:pt x="490" y="1232"/>
                    <a:pt x="452" y="1226"/>
                    <a:pt x="408" y="1226"/>
                  </a:cubicBezTo>
                  <a:cubicBezTo>
                    <a:pt x="290" y="1226"/>
                    <a:pt x="135" y="1274"/>
                    <a:pt x="109" y="1303"/>
                  </a:cubicBezTo>
                  <a:cubicBezTo>
                    <a:pt x="0" y="1530"/>
                    <a:pt x="19" y="1778"/>
                    <a:pt x="137" y="1852"/>
                  </a:cubicBezTo>
                  <a:cubicBezTo>
                    <a:pt x="230" y="1925"/>
                    <a:pt x="284" y="1953"/>
                    <a:pt x="340" y="1953"/>
                  </a:cubicBezTo>
                  <a:cubicBezTo>
                    <a:pt x="373" y="1953"/>
                    <a:pt x="407" y="1943"/>
                    <a:pt x="450" y="1926"/>
                  </a:cubicBezTo>
                  <a:cubicBezTo>
                    <a:pt x="520" y="1912"/>
                    <a:pt x="1384" y="1898"/>
                    <a:pt x="1465" y="1880"/>
                  </a:cubicBezTo>
                  <a:lnTo>
                    <a:pt x="1465" y="1880"/>
                  </a:lnTo>
                  <a:cubicBezTo>
                    <a:pt x="1415" y="1937"/>
                    <a:pt x="799" y="2606"/>
                    <a:pt x="851" y="2606"/>
                  </a:cubicBezTo>
                  <a:cubicBezTo>
                    <a:pt x="852" y="2606"/>
                    <a:pt x="853" y="2606"/>
                    <a:pt x="853" y="2605"/>
                  </a:cubicBezTo>
                  <a:lnTo>
                    <a:pt x="853" y="2605"/>
                  </a:lnTo>
                  <a:cubicBezTo>
                    <a:pt x="663" y="2865"/>
                    <a:pt x="680" y="2981"/>
                    <a:pt x="828" y="3076"/>
                  </a:cubicBezTo>
                  <a:cubicBezTo>
                    <a:pt x="880" y="3146"/>
                    <a:pt x="961" y="3176"/>
                    <a:pt x="1040" y="3176"/>
                  </a:cubicBezTo>
                  <a:cubicBezTo>
                    <a:pt x="1156" y="3176"/>
                    <a:pt x="1269" y="3111"/>
                    <a:pt x="1285" y="3011"/>
                  </a:cubicBezTo>
                  <a:cubicBezTo>
                    <a:pt x="1360" y="2963"/>
                    <a:pt x="1756" y="2155"/>
                    <a:pt x="1762" y="2155"/>
                  </a:cubicBezTo>
                  <a:lnTo>
                    <a:pt x="1762" y="2155"/>
                  </a:lnTo>
                  <a:cubicBezTo>
                    <a:pt x="1762" y="2155"/>
                    <a:pt x="1761" y="2156"/>
                    <a:pt x="1760" y="2160"/>
                  </a:cubicBezTo>
                  <a:lnTo>
                    <a:pt x="1760" y="2160"/>
                  </a:lnTo>
                  <a:cubicBezTo>
                    <a:pt x="1760" y="2160"/>
                    <a:pt x="1760" y="2160"/>
                    <a:pt x="1760" y="2160"/>
                  </a:cubicBezTo>
                  <a:cubicBezTo>
                    <a:pt x="1777" y="2160"/>
                    <a:pt x="2073" y="3075"/>
                    <a:pt x="2071" y="3139"/>
                  </a:cubicBezTo>
                  <a:cubicBezTo>
                    <a:pt x="2091" y="3231"/>
                    <a:pt x="2235" y="3299"/>
                    <a:pt x="2272" y="3380"/>
                  </a:cubicBezTo>
                  <a:cubicBezTo>
                    <a:pt x="2294" y="3394"/>
                    <a:pt x="2336" y="3402"/>
                    <a:pt x="2387" y="3402"/>
                  </a:cubicBezTo>
                  <a:cubicBezTo>
                    <a:pt x="2492" y="3402"/>
                    <a:pt x="2636" y="3367"/>
                    <a:pt x="2741" y="3271"/>
                  </a:cubicBezTo>
                  <a:cubicBezTo>
                    <a:pt x="2829" y="3187"/>
                    <a:pt x="2815" y="2981"/>
                    <a:pt x="2768" y="2877"/>
                  </a:cubicBezTo>
                  <a:cubicBezTo>
                    <a:pt x="2671" y="2777"/>
                    <a:pt x="2606" y="2650"/>
                    <a:pt x="2583" y="2510"/>
                  </a:cubicBezTo>
                  <a:cubicBezTo>
                    <a:pt x="2476" y="2318"/>
                    <a:pt x="2339" y="2093"/>
                    <a:pt x="2268" y="2033"/>
                  </a:cubicBezTo>
                  <a:lnTo>
                    <a:pt x="2268" y="2033"/>
                  </a:lnTo>
                  <a:cubicBezTo>
                    <a:pt x="2360" y="2049"/>
                    <a:pt x="2592" y="2086"/>
                    <a:pt x="2798" y="2116"/>
                  </a:cubicBezTo>
                  <a:cubicBezTo>
                    <a:pt x="2982" y="1902"/>
                    <a:pt x="3092" y="1607"/>
                    <a:pt x="3372" y="1607"/>
                  </a:cubicBezTo>
                  <a:cubicBezTo>
                    <a:pt x="3382" y="1607"/>
                    <a:pt x="3393" y="1608"/>
                    <a:pt x="3404" y="1609"/>
                  </a:cubicBezTo>
                  <a:cubicBezTo>
                    <a:pt x="3355" y="1595"/>
                    <a:pt x="3299" y="1541"/>
                    <a:pt x="3244" y="1474"/>
                  </a:cubicBezTo>
                  <a:cubicBezTo>
                    <a:pt x="3223" y="1477"/>
                    <a:pt x="3200" y="1479"/>
                    <a:pt x="3172" y="1483"/>
                  </a:cubicBezTo>
                  <a:cubicBezTo>
                    <a:pt x="3183" y="1467"/>
                    <a:pt x="3111" y="1461"/>
                    <a:pt x="3003" y="1461"/>
                  </a:cubicBezTo>
                  <a:cubicBezTo>
                    <a:pt x="2754" y="1461"/>
                    <a:pt x="2309" y="1497"/>
                    <a:pt x="2244" y="1539"/>
                  </a:cubicBezTo>
                  <a:cubicBezTo>
                    <a:pt x="2229" y="1462"/>
                    <a:pt x="2845" y="808"/>
                    <a:pt x="2821" y="808"/>
                  </a:cubicBezTo>
                  <a:lnTo>
                    <a:pt x="2821" y="808"/>
                  </a:lnTo>
                  <a:cubicBezTo>
                    <a:pt x="2820" y="808"/>
                    <a:pt x="2817" y="810"/>
                    <a:pt x="2812" y="813"/>
                  </a:cubicBezTo>
                  <a:cubicBezTo>
                    <a:pt x="2829" y="795"/>
                    <a:pt x="2843" y="776"/>
                    <a:pt x="2856" y="758"/>
                  </a:cubicBezTo>
                  <a:cubicBezTo>
                    <a:pt x="2849" y="742"/>
                    <a:pt x="2843" y="723"/>
                    <a:pt x="2836" y="705"/>
                  </a:cubicBezTo>
                  <a:lnTo>
                    <a:pt x="2836" y="705"/>
                  </a:lnTo>
                  <a:lnTo>
                    <a:pt x="2868" y="746"/>
                  </a:lnTo>
                  <a:cubicBezTo>
                    <a:pt x="3019" y="547"/>
                    <a:pt x="2991" y="394"/>
                    <a:pt x="2803" y="324"/>
                  </a:cubicBezTo>
                  <a:cubicBezTo>
                    <a:pt x="2778" y="272"/>
                    <a:pt x="2715" y="247"/>
                    <a:pt x="2645" y="247"/>
                  </a:cubicBezTo>
                  <a:cubicBezTo>
                    <a:pt x="2532" y="247"/>
                    <a:pt x="2402" y="316"/>
                    <a:pt x="2402" y="454"/>
                  </a:cubicBezTo>
                  <a:cubicBezTo>
                    <a:pt x="2402" y="454"/>
                    <a:pt x="2403" y="454"/>
                    <a:pt x="2403" y="454"/>
                  </a:cubicBezTo>
                  <a:lnTo>
                    <a:pt x="2403" y="454"/>
                  </a:lnTo>
                  <a:cubicBezTo>
                    <a:pt x="2419" y="454"/>
                    <a:pt x="1980" y="1130"/>
                    <a:pt x="1938" y="1198"/>
                  </a:cubicBezTo>
                  <a:cubicBezTo>
                    <a:pt x="1938" y="1164"/>
                    <a:pt x="1625" y="271"/>
                    <a:pt x="1593" y="250"/>
                  </a:cubicBezTo>
                  <a:cubicBezTo>
                    <a:pt x="1623" y="215"/>
                    <a:pt x="1554" y="130"/>
                    <a:pt x="1523" y="81"/>
                  </a:cubicBezTo>
                  <a:cubicBezTo>
                    <a:pt x="1428" y="24"/>
                    <a:pt x="1343" y="0"/>
                    <a:pt x="126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23" name="Google Shape;20023;p69"/>
            <p:cNvSpPr/>
            <p:nvPr/>
          </p:nvSpPr>
          <p:spPr>
            <a:xfrm>
              <a:off x="5000350" y="2425000"/>
              <a:ext cx="74375" cy="15050"/>
            </a:xfrm>
            <a:custGeom>
              <a:avLst/>
              <a:gdLst/>
              <a:ahLst/>
              <a:cxnLst/>
              <a:rect l="l" t="t" r="r" b="b"/>
              <a:pathLst>
                <a:path w="2975" h="602" extrusionOk="0">
                  <a:moveTo>
                    <a:pt x="0" y="1"/>
                  </a:moveTo>
                  <a:lnTo>
                    <a:pt x="0" y="1"/>
                  </a:lnTo>
                  <a:cubicBezTo>
                    <a:pt x="37" y="152"/>
                    <a:pt x="116" y="328"/>
                    <a:pt x="132" y="423"/>
                  </a:cubicBezTo>
                  <a:cubicBezTo>
                    <a:pt x="448" y="469"/>
                    <a:pt x="765" y="506"/>
                    <a:pt x="1083" y="534"/>
                  </a:cubicBezTo>
                  <a:lnTo>
                    <a:pt x="1233" y="476"/>
                  </a:lnTo>
                  <a:lnTo>
                    <a:pt x="1238" y="546"/>
                  </a:lnTo>
                  <a:cubicBezTo>
                    <a:pt x="1714" y="584"/>
                    <a:pt x="2190" y="602"/>
                    <a:pt x="2664" y="602"/>
                  </a:cubicBezTo>
                  <a:cubicBezTo>
                    <a:pt x="2768" y="602"/>
                    <a:pt x="2871" y="601"/>
                    <a:pt x="2974" y="599"/>
                  </a:cubicBezTo>
                  <a:lnTo>
                    <a:pt x="2833" y="203"/>
                  </a:lnTo>
                  <a:cubicBezTo>
                    <a:pt x="2729" y="205"/>
                    <a:pt x="2626" y="206"/>
                    <a:pt x="2522" y="206"/>
                  </a:cubicBezTo>
                  <a:cubicBezTo>
                    <a:pt x="1794" y="206"/>
                    <a:pt x="1068" y="156"/>
                    <a:pt x="348" y="54"/>
                  </a:cubicBezTo>
                  <a:cubicBezTo>
                    <a:pt x="341" y="136"/>
                    <a:pt x="325" y="170"/>
                    <a:pt x="303" y="170"/>
                  </a:cubicBezTo>
                  <a:cubicBezTo>
                    <a:pt x="276" y="170"/>
                    <a:pt x="238" y="114"/>
                    <a:pt x="195" y="31"/>
                  </a:cubicBezTo>
                  <a:cubicBezTo>
                    <a:pt x="130" y="22"/>
                    <a:pt x="65" y="13"/>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24" name="Google Shape;20024;p69"/>
            <p:cNvSpPr/>
            <p:nvPr/>
          </p:nvSpPr>
          <p:spPr>
            <a:xfrm>
              <a:off x="5494600" y="2011950"/>
              <a:ext cx="950" cy="2525"/>
            </a:xfrm>
            <a:custGeom>
              <a:avLst/>
              <a:gdLst/>
              <a:ahLst/>
              <a:cxnLst/>
              <a:rect l="l" t="t" r="r" b="b"/>
              <a:pathLst>
                <a:path w="38" h="101" extrusionOk="0">
                  <a:moveTo>
                    <a:pt x="30" y="1"/>
                  </a:moveTo>
                  <a:lnTo>
                    <a:pt x="0" y="40"/>
                  </a:lnTo>
                  <a:cubicBezTo>
                    <a:pt x="14" y="61"/>
                    <a:pt x="26" y="82"/>
                    <a:pt x="37" y="101"/>
                  </a:cubicBezTo>
                  <a:cubicBezTo>
                    <a:pt x="35" y="66"/>
                    <a:pt x="33" y="33"/>
                    <a:pt x="3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25" name="Google Shape;20025;p69"/>
            <p:cNvSpPr/>
            <p:nvPr/>
          </p:nvSpPr>
          <p:spPr>
            <a:xfrm>
              <a:off x="5074400" y="2397725"/>
              <a:ext cx="156700" cy="42325"/>
            </a:xfrm>
            <a:custGeom>
              <a:avLst/>
              <a:gdLst/>
              <a:ahLst/>
              <a:cxnLst/>
              <a:rect l="l" t="t" r="r" b="b"/>
              <a:pathLst>
                <a:path w="6268" h="1693" extrusionOk="0">
                  <a:moveTo>
                    <a:pt x="6098" y="0"/>
                  </a:moveTo>
                  <a:cubicBezTo>
                    <a:pt x="4141" y="793"/>
                    <a:pt x="2069" y="1236"/>
                    <a:pt x="19" y="1291"/>
                  </a:cubicBezTo>
                  <a:cubicBezTo>
                    <a:pt x="1" y="1382"/>
                    <a:pt x="1" y="1507"/>
                    <a:pt x="33" y="1692"/>
                  </a:cubicBezTo>
                  <a:cubicBezTo>
                    <a:pt x="2148" y="1648"/>
                    <a:pt x="4236" y="1222"/>
                    <a:pt x="6200" y="438"/>
                  </a:cubicBezTo>
                  <a:cubicBezTo>
                    <a:pt x="6167" y="406"/>
                    <a:pt x="6133" y="322"/>
                    <a:pt x="6040" y="227"/>
                  </a:cubicBezTo>
                  <a:lnTo>
                    <a:pt x="6267" y="144"/>
                  </a:lnTo>
                  <a:cubicBezTo>
                    <a:pt x="6202" y="107"/>
                    <a:pt x="6147" y="58"/>
                    <a:pt x="609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26" name="Google Shape;20026;p69"/>
            <p:cNvSpPr/>
            <p:nvPr/>
          </p:nvSpPr>
          <p:spPr>
            <a:xfrm>
              <a:off x="5458125" y="1914575"/>
              <a:ext cx="37000" cy="98525"/>
            </a:xfrm>
            <a:custGeom>
              <a:avLst/>
              <a:gdLst/>
              <a:ahLst/>
              <a:cxnLst/>
              <a:rect l="l" t="t" r="r" b="b"/>
              <a:pathLst>
                <a:path w="1480" h="3941" extrusionOk="0">
                  <a:moveTo>
                    <a:pt x="66" y="1"/>
                  </a:moveTo>
                  <a:cubicBezTo>
                    <a:pt x="33" y="1"/>
                    <a:pt x="9" y="28"/>
                    <a:pt x="1" y="99"/>
                  </a:cubicBezTo>
                  <a:cubicBezTo>
                    <a:pt x="6" y="120"/>
                    <a:pt x="10" y="143"/>
                    <a:pt x="15" y="164"/>
                  </a:cubicBezTo>
                  <a:lnTo>
                    <a:pt x="68" y="233"/>
                  </a:lnTo>
                  <a:cubicBezTo>
                    <a:pt x="59" y="247"/>
                    <a:pt x="50" y="259"/>
                    <a:pt x="40" y="270"/>
                  </a:cubicBezTo>
                  <a:cubicBezTo>
                    <a:pt x="291" y="1364"/>
                    <a:pt x="441" y="2477"/>
                    <a:pt x="495" y="3599"/>
                  </a:cubicBezTo>
                  <a:cubicBezTo>
                    <a:pt x="529" y="3584"/>
                    <a:pt x="563" y="3575"/>
                    <a:pt x="600" y="3575"/>
                  </a:cubicBezTo>
                  <a:cubicBezTo>
                    <a:pt x="682" y="3575"/>
                    <a:pt x="773" y="3624"/>
                    <a:pt x="880" y="3771"/>
                  </a:cubicBezTo>
                  <a:lnTo>
                    <a:pt x="933" y="3379"/>
                  </a:lnTo>
                  <a:lnTo>
                    <a:pt x="1325" y="3912"/>
                  </a:lnTo>
                  <a:cubicBezTo>
                    <a:pt x="1325" y="3921"/>
                    <a:pt x="1325" y="3931"/>
                    <a:pt x="1322" y="3940"/>
                  </a:cubicBezTo>
                  <a:cubicBezTo>
                    <a:pt x="1350" y="3910"/>
                    <a:pt x="1380" y="3877"/>
                    <a:pt x="1410" y="3843"/>
                  </a:cubicBezTo>
                  <a:lnTo>
                    <a:pt x="1403" y="3822"/>
                  </a:lnTo>
                  <a:lnTo>
                    <a:pt x="1403" y="3822"/>
                  </a:lnTo>
                  <a:cubicBezTo>
                    <a:pt x="1406" y="3829"/>
                    <a:pt x="1410" y="3836"/>
                    <a:pt x="1413" y="3840"/>
                  </a:cubicBezTo>
                  <a:cubicBezTo>
                    <a:pt x="1434" y="3815"/>
                    <a:pt x="1457" y="3789"/>
                    <a:pt x="1480" y="3764"/>
                  </a:cubicBezTo>
                  <a:cubicBezTo>
                    <a:pt x="1473" y="3660"/>
                    <a:pt x="1464" y="3553"/>
                    <a:pt x="1454" y="3449"/>
                  </a:cubicBezTo>
                  <a:cubicBezTo>
                    <a:pt x="1336" y="3377"/>
                    <a:pt x="1213" y="3314"/>
                    <a:pt x="1086" y="3261"/>
                  </a:cubicBezTo>
                  <a:cubicBezTo>
                    <a:pt x="1157" y="3234"/>
                    <a:pt x="1234" y="3002"/>
                    <a:pt x="1389" y="3002"/>
                  </a:cubicBezTo>
                  <a:cubicBezTo>
                    <a:pt x="1396" y="3002"/>
                    <a:pt x="1403" y="3002"/>
                    <a:pt x="1410" y="3003"/>
                  </a:cubicBezTo>
                  <a:cubicBezTo>
                    <a:pt x="1408" y="2987"/>
                    <a:pt x="1406" y="2969"/>
                    <a:pt x="1403" y="2950"/>
                  </a:cubicBezTo>
                  <a:lnTo>
                    <a:pt x="1257" y="2639"/>
                  </a:lnTo>
                  <a:cubicBezTo>
                    <a:pt x="1281" y="2595"/>
                    <a:pt x="1313" y="2558"/>
                    <a:pt x="1350" y="2528"/>
                  </a:cubicBezTo>
                  <a:cubicBezTo>
                    <a:pt x="1241" y="1749"/>
                    <a:pt x="1084" y="977"/>
                    <a:pt x="882" y="217"/>
                  </a:cubicBezTo>
                  <a:cubicBezTo>
                    <a:pt x="784" y="201"/>
                    <a:pt x="686" y="164"/>
                    <a:pt x="597" y="164"/>
                  </a:cubicBezTo>
                  <a:cubicBezTo>
                    <a:pt x="542" y="164"/>
                    <a:pt x="490" y="178"/>
                    <a:pt x="444" y="219"/>
                  </a:cubicBezTo>
                  <a:lnTo>
                    <a:pt x="516" y="319"/>
                  </a:lnTo>
                  <a:cubicBezTo>
                    <a:pt x="380" y="277"/>
                    <a:pt x="173" y="1"/>
                    <a:pt x="6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27" name="Google Shape;20027;p69"/>
            <p:cNvSpPr/>
            <p:nvPr/>
          </p:nvSpPr>
          <p:spPr>
            <a:xfrm>
              <a:off x="5230075" y="2023850"/>
              <a:ext cx="266100" cy="383625"/>
            </a:xfrm>
            <a:custGeom>
              <a:avLst/>
              <a:gdLst/>
              <a:ahLst/>
              <a:cxnLst/>
              <a:rect l="l" t="t" r="r" b="b"/>
              <a:pathLst>
                <a:path w="10644" h="15345" extrusionOk="0">
                  <a:moveTo>
                    <a:pt x="9777" y="471"/>
                  </a:moveTo>
                  <a:lnTo>
                    <a:pt x="10036" y="559"/>
                  </a:lnTo>
                  <a:lnTo>
                    <a:pt x="9955" y="714"/>
                  </a:lnTo>
                  <a:lnTo>
                    <a:pt x="9777" y="471"/>
                  </a:lnTo>
                  <a:close/>
                  <a:moveTo>
                    <a:pt x="8198" y="8049"/>
                  </a:moveTo>
                  <a:lnTo>
                    <a:pt x="8381" y="8167"/>
                  </a:lnTo>
                  <a:lnTo>
                    <a:pt x="8223" y="8348"/>
                  </a:lnTo>
                  <a:lnTo>
                    <a:pt x="8198" y="8049"/>
                  </a:lnTo>
                  <a:close/>
                  <a:moveTo>
                    <a:pt x="4452" y="12340"/>
                  </a:moveTo>
                  <a:lnTo>
                    <a:pt x="4452" y="12340"/>
                  </a:lnTo>
                  <a:cubicBezTo>
                    <a:pt x="4461" y="12342"/>
                    <a:pt x="4470" y="12359"/>
                    <a:pt x="4482" y="12398"/>
                  </a:cubicBezTo>
                  <a:cubicBezTo>
                    <a:pt x="4473" y="12377"/>
                    <a:pt x="4461" y="12359"/>
                    <a:pt x="4452" y="12340"/>
                  </a:cubicBezTo>
                  <a:close/>
                  <a:moveTo>
                    <a:pt x="2656" y="13741"/>
                  </a:moveTo>
                  <a:cubicBezTo>
                    <a:pt x="2690" y="13741"/>
                    <a:pt x="2729" y="13800"/>
                    <a:pt x="2771" y="13826"/>
                  </a:cubicBezTo>
                  <a:cubicBezTo>
                    <a:pt x="2772" y="13812"/>
                    <a:pt x="2773" y="13803"/>
                    <a:pt x="2775" y="13803"/>
                  </a:cubicBezTo>
                  <a:cubicBezTo>
                    <a:pt x="2777" y="13803"/>
                    <a:pt x="2779" y="13812"/>
                    <a:pt x="2783" y="13833"/>
                  </a:cubicBezTo>
                  <a:cubicBezTo>
                    <a:pt x="2778" y="13831"/>
                    <a:pt x="2773" y="13828"/>
                    <a:pt x="2771" y="13826"/>
                  </a:cubicBezTo>
                  <a:cubicBezTo>
                    <a:pt x="2765" y="13879"/>
                    <a:pt x="2760" y="14021"/>
                    <a:pt x="2716" y="14021"/>
                  </a:cubicBezTo>
                  <a:cubicBezTo>
                    <a:pt x="2691" y="14021"/>
                    <a:pt x="2654" y="13976"/>
                    <a:pt x="2597" y="13845"/>
                  </a:cubicBezTo>
                  <a:cubicBezTo>
                    <a:pt x="2614" y="13767"/>
                    <a:pt x="2634" y="13741"/>
                    <a:pt x="2656" y="13741"/>
                  </a:cubicBezTo>
                  <a:close/>
                  <a:moveTo>
                    <a:pt x="10093" y="0"/>
                  </a:moveTo>
                  <a:cubicBezTo>
                    <a:pt x="9918" y="0"/>
                    <a:pt x="9830" y="336"/>
                    <a:pt x="9638" y="348"/>
                  </a:cubicBezTo>
                  <a:cubicBezTo>
                    <a:pt x="9617" y="2569"/>
                    <a:pt x="9218" y="4771"/>
                    <a:pt x="8471" y="6800"/>
                  </a:cubicBezTo>
                  <a:cubicBezTo>
                    <a:pt x="8489" y="6889"/>
                    <a:pt x="8478" y="6924"/>
                    <a:pt x="8454" y="6924"/>
                  </a:cubicBezTo>
                  <a:cubicBezTo>
                    <a:pt x="8447" y="6924"/>
                    <a:pt x="8439" y="6921"/>
                    <a:pt x="8430" y="6915"/>
                  </a:cubicBezTo>
                  <a:cubicBezTo>
                    <a:pt x="8138" y="7692"/>
                    <a:pt x="7792" y="8445"/>
                    <a:pt x="7391" y="9173"/>
                  </a:cubicBezTo>
                  <a:cubicBezTo>
                    <a:pt x="6536" y="10333"/>
                    <a:pt x="5534" y="11378"/>
                    <a:pt x="4415" y="12282"/>
                  </a:cubicBezTo>
                  <a:cubicBezTo>
                    <a:pt x="4426" y="12301"/>
                    <a:pt x="4440" y="12319"/>
                    <a:pt x="4452" y="12340"/>
                  </a:cubicBezTo>
                  <a:cubicBezTo>
                    <a:pt x="4450" y="12340"/>
                    <a:pt x="4449" y="12339"/>
                    <a:pt x="4448" y="12339"/>
                  </a:cubicBezTo>
                  <a:cubicBezTo>
                    <a:pt x="4420" y="12339"/>
                    <a:pt x="4396" y="12444"/>
                    <a:pt x="4355" y="12444"/>
                  </a:cubicBezTo>
                  <a:cubicBezTo>
                    <a:pt x="4338" y="12444"/>
                    <a:pt x="4318" y="12427"/>
                    <a:pt x="4294" y="12377"/>
                  </a:cubicBezTo>
                  <a:cubicBezTo>
                    <a:pt x="3986" y="12623"/>
                    <a:pt x="3668" y="12857"/>
                    <a:pt x="3344" y="13082"/>
                  </a:cubicBezTo>
                  <a:lnTo>
                    <a:pt x="3408" y="13105"/>
                  </a:lnTo>
                  <a:lnTo>
                    <a:pt x="3293" y="13212"/>
                  </a:lnTo>
                  <a:lnTo>
                    <a:pt x="3237" y="13154"/>
                  </a:lnTo>
                  <a:cubicBezTo>
                    <a:pt x="2222" y="13845"/>
                    <a:pt x="1137" y="14429"/>
                    <a:pt x="1" y="14899"/>
                  </a:cubicBezTo>
                  <a:cubicBezTo>
                    <a:pt x="66" y="15043"/>
                    <a:pt x="112" y="15178"/>
                    <a:pt x="107" y="15321"/>
                  </a:cubicBezTo>
                  <a:cubicBezTo>
                    <a:pt x="98" y="15331"/>
                    <a:pt x="91" y="15338"/>
                    <a:pt x="84" y="15345"/>
                  </a:cubicBezTo>
                  <a:cubicBezTo>
                    <a:pt x="2219" y="14480"/>
                    <a:pt x="4255" y="13184"/>
                    <a:pt x="6112" y="11461"/>
                  </a:cubicBezTo>
                  <a:cubicBezTo>
                    <a:pt x="6088" y="11438"/>
                    <a:pt x="6070" y="11410"/>
                    <a:pt x="6054" y="11380"/>
                  </a:cubicBezTo>
                  <a:lnTo>
                    <a:pt x="5993" y="10970"/>
                  </a:lnTo>
                  <a:lnTo>
                    <a:pt x="5993" y="10970"/>
                  </a:lnTo>
                  <a:cubicBezTo>
                    <a:pt x="6070" y="11227"/>
                    <a:pt x="6179" y="11253"/>
                    <a:pt x="6255" y="11327"/>
                  </a:cubicBezTo>
                  <a:cubicBezTo>
                    <a:pt x="6853" y="10761"/>
                    <a:pt x="7419" y="10166"/>
                    <a:pt x="7952" y="9542"/>
                  </a:cubicBezTo>
                  <a:cubicBezTo>
                    <a:pt x="8476" y="8770"/>
                    <a:pt x="8930" y="7952"/>
                    <a:pt x="9308" y="7099"/>
                  </a:cubicBezTo>
                  <a:lnTo>
                    <a:pt x="8907" y="6983"/>
                  </a:lnTo>
                  <a:cubicBezTo>
                    <a:pt x="9097" y="6911"/>
                    <a:pt x="8936" y="6236"/>
                    <a:pt x="9082" y="6236"/>
                  </a:cubicBezTo>
                  <a:cubicBezTo>
                    <a:pt x="9082" y="6236"/>
                    <a:pt x="9083" y="6236"/>
                    <a:pt x="9083" y="6236"/>
                  </a:cubicBezTo>
                  <a:cubicBezTo>
                    <a:pt x="9190" y="6445"/>
                    <a:pt x="9000" y="6452"/>
                    <a:pt x="9183" y="6633"/>
                  </a:cubicBezTo>
                  <a:cubicBezTo>
                    <a:pt x="9210" y="6530"/>
                    <a:pt x="9259" y="6492"/>
                    <a:pt x="9320" y="6492"/>
                  </a:cubicBezTo>
                  <a:cubicBezTo>
                    <a:pt x="9380" y="6492"/>
                    <a:pt x="9453" y="6529"/>
                    <a:pt x="9529" y="6575"/>
                  </a:cubicBezTo>
                  <a:cubicBezTo>
                    <a:pt x="9772" y="5963"/>
                    <a:pt x="9976" y="5337"/>
                    <a:pt x="10138" y="4699"/>
                  </a:cubicBezTo>
                  <a:cubicBezTo>
                    <a:pt x="10055" y="4602"/>
                    <a:pt x="9988" y="4491"/>
                    <a:pt x="9937" y="4372"/>
                  </a:cubicBezTo>
                  <a:lnTo>
                    <a:pt x="9937" y="4372"/>
                  </a:lnTo>
                  <a:cubicBezTo>
                    <a:pt x="10020" y="4412"/>
                    <a:pt x="10106" y="4430"/>
                    <a:pt x="10182" y="4528"/>
                  </a:cubicBezTo>
                  <a:cubicBezTo>
                    <a:pt x="10474" y="3325"/>
                    <a:pt x="10630" y="2094"/>
                    <a:pt x="10644" y="858"/>
                  </a:cubicBezTo>
                  <a:lnTo>
                    <a:pt x="10644" y="858"/>
                  </a:lnTo>
                  <a:cubicBezTo>
                    <a:pt x="10632" y="893"/>
                    <a:pt x="10625" y="927"/>
                    <a:pt x="10620" y="965"/>
                  </a:cubicBezTo>
                  <a:lnTo>
                    <a:pt x="10416" y="420"/>
                  </a:lnTo>
                  <a:lnTo>
                    <a:pt x="10259" y="603"/>
                  </a:lnTo>
                  <a:cubicBezTo>
                    <a:pt x="10159" y="267"/>
                    <a:pt x="10521" y="691"/>
                    <a:pt x="10314" y="149"/>
                  </a:cubicBezTo>
                  <a:cubicBezTo>
                    <a:pt x="10225" y="41"/>
                    <a:pt x="10154" y="0"/>
                    <a:pt x="1009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28" name="Google Shape;20028;p69"/>
            <p:cNvSpPr/>
            <p:nvPr/>
          </p:nvSpPr>
          <p:spPr>
            <a:xfrm>
              <a:off x="4972525" y="2419325"/>
              <a:ext cx="15450" cy="13650"/>
            </a:xfrm>
            <a:custGeom>
              <a:avLst/>
              <a:gdLst/>
              <a:ahLst/>
              <a:cxnLst/>
              <a:rect l="l" t="t" r="r" b="b"/>
              <a:pathLst>
                <a:path w="618" h="546" extrusionOk="0">
                  <a:moveTo>
                    <a:pt x="0" y="1"/>
                  </a:moveTo>
                  <a:lnTo>
                    <a:pt x="0" y="1"/>
                  </a:lnTo>
                  <a:cubicBezTo>
                    <a:pt x="17" y="158"/>
                    <a:pt x="19" y="291"/>
                    <a:pt x="47" y="434"/>
                  </a:cubicBezTo>
                  <a:cubicBezTo>
                    <a:pt x="237" y="476"/>
                    <a:pt x="427" y="513"/>
                    <a:pt x="617" y="546"/>
                  </a:cubicBezTo>
                  <a:cubicBezTo>
                    <a:pt x="536" y="383"/>
                    <a:pt x="411" y="221"/>
                    <a:pt x="290" y="66"/>
                  </a:cubicBezTo>
                  <a:cubicBezTo>
                    <a:pt x="251" y="59"/>
                    <a:pt x="211" y="49"/>
                    <a:pt x="172" y="40"/>
                  </a:cubicBezTo>
                  <a:lnTo>
                    <a:pt x="172" y="40"/>
                  </a:lnTo>
                  <a:cubicBezTo>
                    <a:pt x="237" y="142"/>
                    <a:pt x="341" y="212"/>
                    <a:pt x="265" y="240"/>
                  </a:cubicBezTo>
                  <a:cubicBezTo>
                    <a:pt x="269" y="273"/>
                    <a:pt x="268" y="287"/>
                    <a:pt x="262" y="287"/>
                  </a:cubicBezTo>
                  <a:cubicBezTo>
                    <a:pt x="247" y="287"/>
                    <a:pt x="196" y="167"/>
                    <a:pt x="137" y="31"/>
                  </a:cubicBezTo>
                  <a:cubicBezTo>
                    <a:pt x="91" y="22"/>
                    <a:pt x="44" y="10"/>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29" name="Google Shape;20029;p69"/>
            <p:cNvSpPr/>
            <p:nvPr/>
          </p:nvSpPr>
          <p:spPr>
            <a:xfrm>
              <a:off x="4962275" y="2416550"/>
              <a:ext cx="5175" cy="9175"/>
            </a:xfrm>
            <a:custGeom>
              <a:avLst/>
              <a:gdLst/>
              <a:ahLst/>
              <a:cxnLst/>
              <a:rect l="l" t="t" r="r" b="b"/>
              <a:pathLst>
                <a:path w="207" h="367" extrusionOk="0">
                  <a:moveTo>
                    <a:pt x="0" y="0"/>
                  </a:moveTo>
                  <a:lnTo>
                    <a:pt x="109" y="367"/>
                  </a:lnTo>
                  <a:lnTo>
                    <a:pt x="114" y="367"/>
                  </a:lnTo>
                  <a:cubicBezTo>
                    <a:pt x="118" y="237"/>
                    <a:pt x="142" y="102"/>
                    <a:pt x="206" y="56"/>
                  </a:cubicBezTo>
                  <a:cubicBezTo>
                    <a:pt x="137" y="38"/>
                    <a:pt x="70" y="21"/>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30" name="Google Shape;20030;p69"/>
            <p:cNvSpPr/>
            <p:nvPr/>
          </p:nvSpPr>
          <p:spPr>
            <a:xfrm>
              <a:off x="5007175" y="2426050"/>
              <a:ext cx="950" cy="225"/>
            </a:xfrm>
            <a:custGeom>
              <a:avLst/>
              <a:gdLst/>
              <a:ahLst/>
              <a:cxnLst/>
              <a:rect l="l" t="t" r="r" b="b"/>
              <a:pathLst>
                <a:path w="38" h="9" extrusionOk="0">
                  <a:moveTo>
                    <a:pt x="1" y="1"/>
                  </a:moveTo>
                  <a:lnTo>
                    <a:pt x="1" y="1"/>
                  </a:lnTo>
                  <a:cubicBezTo>
                    <a:pt x="9" y="6"/>
                    <a:pt x="18" y="8"/>
                    <a:pt x="28" y="8"/>
                  </a:cubicBezTo>
                  <a:cubicBezTo>
                    <a:pt x="31" y="8"/>
                    <a:pt x="34" y="8"/>
                    <a:pt x="38" y="8"/>
                  </a:cubicBezTo>
                  <a:lnTo>
                    <a:pt x="1"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31" name="Google Shape;20031;p69"/>
            <p:cNvSpPr/>
            <p:nvPr/>
          </p:nvSpPr>
          <p:spPr>
            <a:xfrm>
              <a:off x="4955775" y="2424525"/>
              <a:ext cx="13700" cy="4750"/>
            </a:xfrm>
            <a:custGeom>
              <a:avLst/>
              <a:gdLst/>
              <a:ahLst/>
              <a:cxnLst/>
              <a:rect l="l" t="t" r="r" b="b"/>
              <a:pathLst>
                <a:path w="548" h="190" extrusionOk="0">
                  <a:moveTo>
                    <a:pt x="164" y="1"/>
                  </a:moveTo>
                  <a:cubicBezTo>
                    <a:pt x="104" y="1"/>
                    <a:pt x="50" y="10"/>
                    <a:pt x="0" y="13"/>
                  </a:cubicBezTo>
                  <a:cubicBezTo>
                    <a:pt x="5" y="29"/>
                    <a:pt x="12" y="45"/>
                    <a:pt x="17" y="62"/>
                  </a:cubicBezTo>
                  <a:cubicBezTo>
                    <a:pt x="193" y="108"/>
                    <a:pt x="369" y="150"/>
                    <a:pt x="548" y="189"/>
                  </a:cubicBezTo>
                  <a:cubicBezTo>
                    <a:pt x="499" y="134"/>
                    <a:pt x="439" y="85"/>
                    <a:pt x="374" y="50"/>
                  </a:cubicBezTo>
                  <a:lnTo>
                    <a:pt x="374" y="57"/>
                  </a:lnTo>
                  <a:lnTo>
                    <a:pt x="371" y="48"/>
                  </a:lnTo>
                  <a:cubicBezTo>
                    <a:pt x="296" y="11"/>
                    <a:pt x="227" y="1"/>
                    <a:pt x="16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32" name="Google Shape;20032;p69"/>
            <p:cNvSpPr/>
            <p:nvPr/>
          </p:nvSpPr>
          <p:spPr>
            <a:xfrm>
              <a:off x="5491175" y="2013300"/>
              <a:ext cx="4600" cy="6625"/>
            </a:xfrm>
            <a:custGeom>
              <a:avLst/>
              <a:gdLst/>
              <a:ahLst/>
              <a:cxnLst/>
              <a:rect l="l" t="t" r="r" b="b"/>
              <a:pathLst>
                <a:path w="184" h="265" extrusionOk="0">
                  <a:moveTo>
                    <a:pt x="125" y="0"/>
                  </a:moveTo>
                  <a:lnTo>
                    <a:pt x="0" y="172"/>
                  </a:lnTo>
                  <a:cubicBezTo>
                    <a:pt x="7" y="204"/>
                    <a:pt x="17" y="234"/>
                    <a:pt x="30" y="265"/>
                  </a:cubicBezTo>
                  <a:lnTo>
                    <a:pt x="183" y="258"/>
                  </a:lnTo>
                  <a:cubicBezTo>
                    <a:pt x="183" y="221"/>
                    <a:pt x="181" y="186"/>
                    <a:pt x="179" y="149"/>
                  </a:cubicBezTo>
                  <a:lnTo>
                    <a:pt x="125"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33" name="Google Shape;20033;p69"/>
            <p:cNvSpPr/>
            <p:nvPr/>
          </p:nvSpPr>
          <p:spPr>
            <a:xfrm>
              <a:off x="4656250" y="1857000"/>
              <a:ext cx="29000" cy="47425"/>
            </a:xfrm>
            <a:custGeom>
              <a:avLst/>
              <a:gdLst/>
              <a:ahLst/>
              <a:cxnLst/>
              <a:rect l="l" t="t" r="r" b="b"/>
              <a:pathLst>
                <a:path w="1160" h="1897" extrusionOk="0">
                  <a:moveTo>
                    <a:pt x="70" y="1275"/>
                  </a:moveTo>
                  <a:cubicBezTo>
                    <a:pt x="96" y="1333"/>
                    <a:pt x="128" y="1412"/>
                    <a:pt x="161" y="1495"/>
                  </a:cubicBezTo>
                  <a:cubicBezTo>
                    <a:pt x="124" y="1426"/>
                    <a:pt x="94" y="1352"/>
                    <a:pt x="70" y="1275"/>
                  </a:cubicBezTo>
                  <a:close/>
                  <a:moveTo>
                    <a:pt x="585" y="0"/>
                  </a:moveTo>
                  <a:cubicBezTo>
                    <a:pt x="478" y="234"/>
                    <a:pt x="379" y="468"/>
                    <a:pt x="286" y="702"/>
                  </a:cubicBezTo>
                  <a:cubicBezTo>
                    <a:pt x="362" y="851"/>
                    <a:pt x="458" y="995"/>
                    <a:pt x="564" y="1092"/>
                  </a:cubicBezTo>
                  <a:cubicBezTo>
                    <a:pt x="544" y="1130"/>
                    <a:pt x="519" y="1146"/>
                    <a:pt x="489" y="1146"/>
                  </a:cubicBezTo>
                  <a:cubicBezTo>
                    <a:pt x="413" y="1146"/>
                    <a:pt x="310" y="1037"/>
                    <a:pt x="203" y="911"/>
                  </a:cubicBezTo>
                  <a:cubicBezTo>
                    <a:pt x="131" y="1099"/>
                    <a:pt x="63" y="1284"/>
                    <a:pt x="1" y="1470"/>
                  </a:cubicBezTo>
                  <a:cubicBezTo>
                    <a:pt x="91" y="1644"/>
                    <a:pt x="179" y="1815"/>
                    <a:pt x="237" y="1896"/>
                  </a:cubicBezTo>
                  <a:cubicBezTo>
                    <a:pt x="263" y="1806"/>
                    <a:pt x="216" y="1644"/>
                    <a:pt x="161" y="1495"/>
                  </a:cubicBezTo>
                  <a:lnTo>
                    <a:pt x="161" y="1495"/>
                  </a:lnTo>
                  <a:cubicBezTo>
                    <a:pt x="202" y="1568"/>
                    <a:pt x="238" y="1593"/>
                    <a:pt x="271" y="1593"/>
                  </a:cubicBezTo>
                  <a:cubicBezTo>
                    <a:pt x="352" y="1593"/>
                    <a:pt x="418" y="1449"/>
                    <a:pt x="500" y="1449"/>
                  </a:cubicBezTo>
                  <a:cubicBezTo>
                    <a:pt x="547" y="1449"/>
                    <a:pt x="598" y="1495"/>
                    <a:pt x="659" y="1639"/>
                  </a:cubicBezTo>
                  <a:cubicBezTo>
                    <a:pt x="805" y="1194"/>
                    <a:pt x="972" y="751"/>
                    <a:pt x="1160" y="308"/>
                  </a:cubicBezTo>
                  <a:lnTo>
                    <a:pt x="1160" y="308"/>
                  </a:lnTo>
                  <a:cubicBezTo>
                    <a:pt x="1102" y="366"/>
                    <a:pt x="1046" y="429"/>
                    <a:pt x="998" y="496"/>
                  </a:cubicBezTo>
                  <a:cubicBezTo>
                    <a:pt x="977" y="265"/>
                    <a:pt x="938" y="217"/>
                    <a:pt x="896" y="217"/>
                  </a:cubicBezTo>
                  <a:cubicBezTo>
                    <a:pt x="865" y="217"/>
                    <a:pt x="833" y="241"/>
                    <a:pt x="803" y="241"/>
                  </a:cubicBezTo>
                  <a:cubicBezTo>
                    <a:pt x="767" y="241"/>
                    <a:pt x="734" y="205"/>
                    <a:pt x="715" y="46"/>
                  </a:cubicBezTo>
                  <a:cubicBezTo>
                    <a:pt x="678" y="37"/>
                    <a:pt x="631" y="19"/>
                    <a:pt x="58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34" name="Google Shape;20034;p69"/>
            <p:cNvSpPr/>
            <p:nvPr/>
          </p:nvSpPr>
          <p:spPr>
            <a:xfrm>
              <a:off x="4649250" y="2113925"/>
              <a:ext cx="301100" cy="310250"/>
            </a:xfrm>
            <a:custGeom>
              <a:avLst/>
              <a:gdLst/>
              <a:ahLst/>
              <a:cxnLst/>
              <a:rect l="l" t="t" r="r" b="b"/>
              <a:pathLst>
                <a:path w="12044" h="12410" extrusionOk="0">
                  <a:moveTo>
                    <a:pt x="2523" y="4666"/>
                  </a:moveTo>
                  <a:cubicBezTo>
                    <a:pt x="2562" y="4701"/>
                    <a:pt x="2601" y="4764"/>
                    <a:pt x="2634" y="4875"/>
                  </a:cubicBezTo>
                  <a:cubicBezTo>
                    <a:pt x="2639" y="4903"/>
                    <a:pt x="2640" y="4916"/>
                    <a:pt x="2637" y="4916"/>
                  </a:cubicBezTo>
                  <a:cubicBezTo>
                    <a:pt x="2628" y="4916"/>
                    <a:pt x="2580" y="4782"/>
                    <a:pt x="2523" y="4666"/>
                  </a:cubicBezTo>
                  <a:close/>
                  <a:moveTo>
                    <a:pt x="3499" y="5851"/>
                  </a:moveTo>
                  <a:lnTo>
                    <a:pt x="3499" y="5851"/>
                  </a:lnTo>
                  <a:cubicBezTo>
                    <a:pt x="3642" y="5985"/>
                    <a:pt x="3603" y="6060"/>
                    <a:pt x="3672" y="6282"/>
                  </a:cubicBezTo>
                  <a:lnTo>
                    <a:pt x="3598" y="6185"/>
                  </a:lnTo>
                  <a:cubicBezTo>
                    <a:pt x="3459" y="5927"/>
                    <a:pt x="3601" y="6122"/>
                    <a:pt x="3499" y="5851"/>
                  </a:cubicBezTo>
                  <a:close/>
                  <a:moveTo>
                    <a:pt x="3007" y="5879"/>
                  </a:moveTo>
                  <a:cubicBezTo>
                    <a:pt x="3116" y="5879"/>
                    <a:pt x="3289" y="6002"/>
                    <a:pt x="3359" y="6019"/>
                  </a:cubicBezTo>
                  <a:lnTo>
                    <a:pt x="3359" y="6019"/>
                  </a:lnTo>
                  <a:cubicBezTo>
                    <a:pt x="3170" y="6027"/>
                    <a:pt x="3232" y="6453"/>
                    <a:pt x="3069" y="6453"/>
                  </a:cubicBezTo>
                  <a:cubicBezTo>
                    <a:pt x="3033" y="6453"/>
                    <a:pt x="2984" y="6431"/>
                    <a:pt x="2919" y="6377"/>
                  </a:cubicBezTo>
                  <a:cubicBezTo>
                    <a:pt x="2903" y="6254"/>
                    <a:pt x="2895" y="6229"/>
                    <a:pt x="2900" y="6229"/>
                  </a:cubicBezTo>
                  <a:lnTo>
                    <a:pt x="2900" y="6229"/>
                  </a:lnTo>
                  <a:cubicBezTo>
                    <a:pt x="2904" y="6229"/>
                    <a:pt x="2915" y="6241"/>
                    <a:pt x="2935" y="6241"/>
                  </a:cubicBezTo>
                  <a:cubicBezTo>
                    <a:pt x="2942" y="6241"/>
                    <a:pt x="2949" y="6239"/>
                    <a:pt x="2958" y="6236"/>
                  </a:cubicBezTo>
                  <a:cubicBezTo>
                    <a:pt x="2875" y="5958"/>
                    <a:pt x="2920" y="5879"/>
                    <a:pt x="3007" y="5879"/>
                  </a:cubicBezTo>
                  <a:close/>
                  <a:moveTo>
                    <a:pt x="667" y="1"/>
                  </a:moveTo>
                  <a:cubicBezTo>
                    <a:pt x="591" y="1"/>
                    <a:pt x="563" y="244"/>
                    <a:pt x="504" y="244"/>
                  </a:cubicBezTo>
                  <a:cubicBezTo>
                    <a:pt x="479" y="244"/>
                    <a:pt x="448" y="200"/>
                    <a:pt x="406" y="74"/>
                  </a:cubicBezTo>
                  <a:cubicBezTo>
                    <a:pt x="384" y="64"/>
                    <a:pt x="367" y="59"/>
                    <a:pt x="353" y="59"/>
                  </a:cubicBezTo>
                  <a:cubicBezTo>
                    <a:pt x="222" y="59"/>
                    <a:pt x="395" y="468"/>
                    <a:pt x="422" y="623"/>
                  </a:cubicBezTo>
                  <a:cubicBezTo>
                    <a:pt x="255" y="1226"/>
                    <a:pt x="126" y="825"/>
                    <a:pt x="0" y="1184"/>
                  </a:cubicBezTo>
                  <a:cubicBezTo>
                    <a:pt x="269" y="2093"/>
                    <a:pt x="617" y="2979"/>
                    <a:pt x="1041" y="3827"/>
                  </a:cubicBezTo>
                  <a:cubicBezTo>
                    <a:pt x="1016" y="3741"/>
                    <a:pt x="999" y="3653"/>
                    <a:pt x="993" y="3565"/>
                  </a:cubicBezTo>
                  <a:lnTo>
                    <a:pt x="993" y="3565"/>
                  </a:lnTo>
                  <a:cubicBezTo>
                    <a:pt x="1139" y="3697"/>
                    <a:pt x="1324" y="3751"/>
                    <a:pt x="1382" y="4224"/>
                  </a:cubicBezTo>
                  <a:cubicBezTo>
                    <a:pt x="1217" y="3913"/>
                    <a:pt x="1127" y="3962"/>
                    <a:pt x="1064" y="3871"/>
                  </a:cubicBezTo>
                  <a:lnTo>
                    <a:pt x="1064" y="3871"/>
                  </a:lnTo>
                  <a:cubicBezTo>
                    <a:pt x="1748" y="5223"/>
                    <a:pt x="2622" y="6470"/>
                    <a:pt x="3661" y="7571"/>
                  </a:cubicBezTo>
                  <a:cubicBezTo>
                    <a:pt x="3670" y="7544"/>
                    <a:pt x="3685" y="7530"/>
                    <a:pt x="3706" y="7530"/>
                  </a:cubicBezTo>
                  <a:cubicBezTo>
                    <a:pt x="3732" y="7530"/>
                    <a:pt x="3767" y="7551"/>
                    <a:pt x="3812" y="7592"/>
                  </a:cubicBezTo>
                  <a:cubicBezTo>
                    <a:pt x="3793" y="7622"/>
                    <a:pt x="3779" y="7657"/>
                    <a:pt x="3777" y="7694"/>
                  </a:cubicBezTo>
                  <a:cubicBezTo>
                    <a:pt x="4507" y="8454"/>
                    <a:pt x="5311" y="9136"/>
                    <a:pt x="6181" y="9732"/>
                  </a:cubicBezTo>
                  <a:cubicBezTo>
                    <a:pt x="7936" y="10907"/>
                    <a:pt x="9779" y="11767"/>
                    <a:pt x="11656" y="12316"/>
                  </a:cubicBezTo>
                  <a:cubicBezTo>
                    <a:pt x="11633" y="12212"/>
                    <a:pt x="11601" y="12112"/>
                    <a:pt x="11564" y="12013"/>
                  </a:cubicBezTo>
                  <a:lnTo>
                    <a:pt x="11564" y="12013"/>
                  </a:lnTo>
                  <a:lnTo>
                    <a:pt x="11782" y="12177"/>
                  </a:lnTo>
                  <a:lnTo>
                    <a:pt x="11775" y="12351"/>
                  </a:lnTo>
                  <a:cubicBezTo>
                    <a:pt x="11844" y="12370"/>
                    <a:pt x="11911" y="12388"/>
                    <a:pt x="11981" y="12409"/>
                  </a:cubicBezTo>
                  <a:cubicBezTo>
                    <a:pt x="11988" y="12242"/>
                    <a:pt x="12025" y="12108"/>
                    <a:pt x="12044" y="11964"/>
                  </a:cubicBezTo>
                  <a:cubicBezTo>
                    <a:pt x="10871" y="11593"/>
                    <a:pt x="9753" y="11058"/>
                    <a:pt x="8731" y="10376"/>
                  </a:cubicBezTo>
                  <a:cubicBezTo>
                    <a:pt x="8720" y="10425"/>
                    <a:pt x="8702" y="10444"/>
                    <a:pt x="8680" y="10444"/>
                  </a:cubicBezTo>
                  <a:cubicBezTo>
                    <a:pt x="8620" y="10444"/>
                    <a:pt x="8529" y="10294"/>
                    <a:pt x="8460" y="10191"/>
                  </a:cubicBezTo>
                  <a:lnTo>
                    <a:pt x="8365" y="10121"/>
                  </a:lnTo>
                  <a:lnTo>
                    <a:pt x="8365" y="10121"/>
                  </a:lnTo>
                  <a:cubicBezTo>
                    <a:pt x="8369" y="10195"/>
                    <a:pt x="8381" y="10269"/>
                    <a:pt x="8399" y="10341"/>
                  </a:cubicBezTo>
                  <a:lnTo>
                    <a:pt x="8316" y="10089"/>
                  </a:lnTo>
                  <a:cubicBezTo>
                    <a:pt x="8177" y="9987"/>
                    <a:pt x="8040" y="9882"/>
                    <a:pt x="7903" y="9776"/>
                  </a:cubicBezTo>
                  <a:lnTo>
                    <a:pt x="7903" y="9776"/>
                  </a:lnTo>
                  <a:cubicBezTo>
                    <a:pt x="7922" y="9836"/>
                    <a:pt x="7929" y="9899"/>
                    <a:pt x="7926" y="9961"/>
                  </a:cubicBezTo>
                  <a:cubicBezTo>
                    <a:pt x="7910" y="9889"/>
                    <a:pt x="7894" y="9820"/>
                    <a:pt x="7871" y="9750"/>
                  </a:cubicBezTo>
                  <a:cubicBezTo>
                    <a:pt x="7678" y="9595"/>
                    <a:pt x="7488" y="9433"/>
                    <a:pt x="7300" y="9266"/>
                  </a:cubicBezTo>
                  <a:cubicBezTo>
                    <a:pt x="7293" y="9261"/>
                    <a:pt x="7287" y="9256"/>
                    <a:pt x="7282" y="9254"/>
                  </a:cubicBezTo>
                  <a:cubicBezTo>
                    <a:pt x="7222" y="9370"/>
                    <a:pt x="7101" y="9446"/>
                    <a:pt x="6969" y="9449"/>
                  </a:cubicBezTo>
                  <a:cubicBezTo>
                    <a:pt x="6910" y="9148"/>
                    <a:pt x="6928" y="9063"/>
                    <a:pt x="6976" y="9063"/>
                  </a:cubicBezTo>
                  <a:cubicBezTo>
                    <a:pt x="7040" y="9063"/>
                    <a:pt x="7155" y="9210"/>
                    <a:pt x="7214" y="9210"/>
                  </a:cubicBezTo>
                  <a:cubicBezTo>
                    <a:pt x="7216" y="9210"/>
                    <a:pt x="7218" y="9210"/>
                    <a:pt x="7219" y="9210"/>
                  </a:cubicBezTo>
                  <a:cubicBezTo>
                    <a:pt x="7103" y="9131"/>
                    <a:pt x="6987" y="9050"/>
                    <a:pt x="6874" y="8969"/>
                  </a:cubicBezTo>
                  <a:cubicBezTo>
                    <a:pt x="6874" y="8976"/>
                    <a:pt x="6874" y="8981"/>
                    <a:pt x="6872" y="8987"/>
                  </a:cubicBezTo>
                  <a:cubicBezTo>
                    <a:pt x="6846" y="8987"/>
                    <a:pt x="6828" y="8962"/>
                    <a:pt x="6811" y="8925"/>
                  </a:cubicBezTo>
                  <a:cubicBezTo>
                    <a:pt x="6644" y="8804"/>
                    <a:pt x="6480" y="8679"/>
                    <a:pt x="6318" y="8552"/>
                  </a:cubicBezTo>
                  <a:lnTo>
                    <a:pt x="6318" y="8552"/>
                  </a:lnTo>
                  <a:cubicBezTo>
                    <a:pt x="6364" y="8633"/>
                    <a:pt x="6406" y="8723"/>
                    <a:pt x="6429" y="8783"/>
                  </a:cubicBezTo>
                  <a:lnTo>
                    <a:pt x="6107" y="8408"/>
                  </a:lnTo>
                  <a:cubicBezTo>
                    <a:pt x="6109" y="8403"/>
                    <a:pt x="6114" y="8396"/>
                    <a:pt x="6118" y="8392"/>
                  </a:cubicBezTo>
                  <a:cubicBezTo>
                    <a:pt x="4934" y="7432"/>
                    <a:pt x="3890" y="6308"/>
                    <a:pt x="3021" y="5053"/>
                  </a:cubicBezTo>
                  <a:lnTo>
                    <a:pt x="2961" y="5123"/>
                  </a:lnTo>
                  <a:lnTo>
                    <a:pt x="3009" y="5035"/>
                  </a:lnTo>
                  <a:cubicBezTo>
                    <a:pt x="2836" y="4785"/>
                    <a:pt x="2669" y="4530"/>
                    <a:pt x="2511" y="4270"/>
                  </a:cubicBezTo>
                  <a:cubicBezTo>
                    <a:pt x="2476" y="4351"/>
                    <a:pt x="2446" y="4434"/>
                    <a:pt x="2423" y="4520"/>
                  </a:cubicBezTo>
                  <a:cubicBezTo>
                    <a:pt x="2465" y="4564"/>
                    <a:pt x="2499" y="4613"/>
                    <a:pt x="2523" y="4666"/>
                  </a:cubicBezTo>
                  <a:cubicBezTo>
                    <a:pt x="2482" y="4631"/>
                    <a:pt x="2440" y="4624"/>
                    <a:pt x="2400" y="4624"/>
                  </a:cubicBezTo>
                  <a:cubicBezTo>
                    <a:pt x="2375" y="4624"/>
                    <a:pt x="2350" y="4627"/>
                    <a:pt x="2327" y="4627"/>
                  </a:cubicBezTo>
                  <a:cubicBezTo>
                    <a:pt x="2241" y="4627"/>
                    <a:pt x="2176" y="4590"/>
                    <a:pt x="2170" y="4242"/>
                  </a:cubicBezTo>
                  <a:cubicBezTo>
                    <a:pt x="2118" y="4341"/>
                    <a:pt x="2037" y="4348"/>
                    <a:pt x="1966" y="4348"/>
                  </a:cubicBezTo>
                  <a:cubicBezTo>
                    <a:pt x="1955" y="4348"/>
                    <a:pt x="1944" y="4348"/>
                    <a:pt x="1933" y="4348"/>
                  </a:cubicBezTo>
                  <a:cubicBezTo>
                    <a:pt x="1907" y="4348"/>
                    <a:pt x="1883" y="4349"/>
                    <a:pt x="1864" y="4356"/>
                  </a:cubicBezTo>
                  <a:cubicBezTo>
                    <a:pt x="1809" y="4139"/>
                    <a:pt x="1849" y="4100"/>
                    <a:pt x="1908" y="4100"/>
                  </a:cubicBezTo>
                  <a:cubicBezTo>
                    <a:pt x="1941" y="4100"/>
                    <a:pt x="1979" y="4112"/>
                    <a:pt x="2010" y="4112"/>
                  </a:cubicBezTo>
                  <a:cubicBezTo>
                    <a:pt x="2056" y="4112"/>
                    <a:pt x="2087" y="4088"/>
                    <a:pt x="2066" y="3969"/>
                  </a:cubicBezTo>
                  <a:cubicBezTo>
                    <a:pt x="1928" y="3855"/>
                    <a:pt x="1810" y="3786"/>
                    <a:pt x="1705" y="3786"/>
                  </a:cubicBezTo>
                  <a:cubicBezTo>
                    <a:pt x="1618" y="3786"/>
                    <a:pt x="1540" y="3834"/>
                    <a:pt x="1468" y="3945"/>
                  </a:cubicBezTo>
                  <a:cubicBezTo>
                    <a:pt x="1332" y="3761"/>
                    <a:pt x="1240" y="3343"/>
                    <a:pt x="1101" y="3343"/>
                  </a:cubicBezTo>
                  <a:cubicBezTo>
                    <a:pt x="1093" y="3343"/>
                    <a:pt x="1084" y="3344"/>
                    <a:pt x="1076" y="3347"/>
                  </a:cubicBezTo>
                  <a:cubicBezTo>
                    <a:pt x="1078" y="3287"/>
                    <a:pt x="1090" y="3265"/>
                    <a:pt x="1108" y="3265"/>
                  </a:cubicBezTo>
                  <a:cubicBezTo>
                    <a:pt x="1157" y="3265"/>
                    <a:pt x="1250" y="3435"/>
                    <a:pt x="1292" y="3435"/>
                  </a:cubicBezTo>
                  <a:cubicBezTo>
                    <a:pt x="1313" y="3435"/>
                    <a:pt x="1321" y="3393"/>
                    <a:pt x="1306" y="3266"/>
                  </a:cubicBezTo>
                  <a:cubicBezTo>
                    <a:pt x="1275" y="3027"/>
                    <a:pt x="1127" y="3023"/>
                    <a:pt x="1132" y="2835"/>
                  </a:cubicBezTo>
                  <a:lnTo>
                    <a:pt x="1132" y="2835"/>
                  </a:lnTo>
                  <a:cubicBezTo>
                    <a:pt x="1165" y="2964"/>
                    <a:pt x="1185" y="3010"/>
                    <a:pt x="1198" y="3010"/>
                  </a:cubicBezTo>
                  <a:cubicBezTo>
                    <a:pt x="1232" y="3010"/>
                    <a:pt x="1227" y="2721"/>
                    <a:pt x="1310" y="2721"/>
                  </a:cubicBezTo>
                  <a:cubicBezTo>
                    <a:pt x="1325" y="2721"/>
                    <a:pt x="1341" y="2730"/>
                    <a:pt x="1361" y="2749"/>
                  </a:cubicBezTo>
                  <a:lnTo>
                    <a:pt x="1220" y="2492"/>
                  </a:lnTo>
                  <a:lnTo>
                    <a:pt x="1220" y="2492"/>
                  </a:lnTo>
                  <a:cubicBezTo>
                    <a:pt x="1248" y="2531"/>
                    <a:pt x="1296" y="2596"/>
                    <a:pt x="1317" y="2596"/>
                  </a:cubicBezTo>
                  <a:cubicBezTo>
                    <a:pt x="1324" y="2596"/>
                    <a:pt x="1328" y="2590"/>
                    <a:pt x="1329" y="2575"/>
                  </a:cubicBezTo>
                  <a:cubicBezTo>
                    <a:pt x="1412" y="2360"/>
                    <a:pt x="1238" y="1991"/>
                    <a:pt x="1164" y="1956"/>
                  </a:cubicBezTo>
                  <a:lnTo>
                    <a:pt x="1319" y="1898"/>
                  </a:lnTo>
                  <a:cubicBezTo>
                    <a:pt x="1071" y="1284"/>
                    <a:pt x="863" y="653"/>
                    <a:pt x="696" y="11"/>
                  </a:cubicBezTo>
                  <a:cubicBezTo>
                    <a:pt x="686" y="4"/>
                    <a:pt x="676" y="1"/>
                    <a:pt x="66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35" name="Google Shape;20035;p69"/>
            <p:cNvSpPr/>
            <p:nvPr/>
          </p:nvSpPr>
          <p:spPr>
            <a:xfrm>
              <a:off x="4631800" y="1903400"/>
              <a:ext cx="33575" cy="168950"/>
            </a:xfrm>
            <a:custGeom>
              <a:avLst/>
              <a:gdLst/>
              <a:ahLst/>
              <a:cxnLst/>
              <a:rect l="l" t="t" r="r" b="b"/>
              <a:pathLst>
                <a:path w="1343" h="6758" extrusionOk="0">
                  <a:moveTo>
                    <a:pt x="455" y="3476"/>
                  </a:moveTo>
                  <a:lnTo>
                    <a:pt x="455" y="3476"/>
                  </a:lnTo>
                  <a:cubicBezTo>
                    <a:pt x="473" y="3515"/>
                    <a:pt x="499" y="3550"/>
                    <a:pt x="529" y="3578"/>
                  </a:cubicBezTo>
                  <a:lnTo>
                    <a:pt x="527" y="3573"/>
                  </a:lnTo>
                  <a:lnTo>
                    <a:pt x="536" y="3585"/>
                  </a:lnTo>
                  <a:lnTo>
                    <a:pt x="529" y="3578"/>
                  </a:lnTo>
                  <a:lnTo>
                    <a:pt x="664" y="3956"/>
                  </a:lnTo>
                  <a:cubicBezTo>
                    <a:pt x="557" y="3812"/>
                    <a:pt x="490" y="3587"/>
                    <a:pt x="455" y="3476"/>
                  </a:cubicBezTo>
                  <a:close/>
                  <a:moveTo>
                    <a:pt x="647" y="3341"/>
                  </a:moveTo>
                  <a:lnTo>
                    <a:pt x="647" y="3341"/>
                  </a:lnTo>
                  <a:cubicBezTo>
                    <a:pt x="937" y="3671"/>
                    <a:pt x="677" y="3580"/>
                    <a:pt x="812" y="3958"/>
                  </a:cubicBezTo>
                  <a:lnTo>
                    <a:pt x="536" y="3585"/>
                  </a:lnTo>
                  <a:lnTo>
                    <a:pt x="536" y="3585"/>
                  </a:lnTo>
                  <a:cubicBezTo>
                    <a:pt x="552" y="3597"/>
                    <a:pt x="567" y="3603"/>
                    <a:pt x="580" y="3603"/>
                  </a:cubicBezTo>
                  <a:cubicBezTo>
                    <a:pt x="631" y="3603"/>
                    <a:pt x="664" y="3517"/>
                    <a:pt x="647" y="3341"/>
                  </a:cubicBezTo>
                  <a:close/>
                  <a:moveTo>
                    <a:pt x="218" y="4865"/>
                  </a:moveTo>
                  <a:cubicBezTo>
                    <a:pt x="343" y="4868"/>
                    <a:pt x="402" y="5232"/>
                    <a:pt x="487" y="5232"/>
                  </a:cubicBezTo>
                  <a:cubicBezTo>
                    <a:pt x="505" y="5232"/>
                    <a:pt x="524" y="5215"/>
                    <a:pt x="545" y="5175"/>
                  </a:cubicBezTo>
                  <a:lnTo>
                    <a:pt x="545" y="5175"/>
                  </a:lnTo>
                  <a:lnTo>
                    <a:pt x="536" y="5423"/>
                  </a:lnTo>
                  <a:lnTo>
                    <a:pt x="218" y="4865"/>
                  </a:lnTo>
                  <a:close/>
                  <a:moveTo>
                    <a:pt x="791" y="5639"/>
                  </a:moveTo>
                  <a:lnTo>
                    <a:pt x="833" y="5750"/>
                  </a:lnTo>
                  <a:cubicBezTo>
                    <a:pt x="817" y="5713"/>
                    <a:pt x="803" y="5676"/>
                    <a:pt x="791" y="5639"/>
                  </a:cubicBezTo>
                  <a:close/>
                  <a:moveTo>
                    <a:pt x="849" y="1"/>
                  </a:moveTo>
                  <a:cubicBezTo>
                    <a:pt x="817" y="103"/>
                    <a:pt x="784" y="205"/>
                    <a:pt x="752" y="307"/>
                  </a:cubicBezTo>
                  <a:lnTo>
                    <a:pt x="789" y="383"/>
                  </a:lnTo>
                  <a:lnTo>
                    <a:pt x="747" y="325"/>
                  </a:lnTo>
                  <a:cubicBezTo>
                    <a:pt x="550" y="982"/>
                    <a:pt x="395" y="1647"/>
                    <a:pt x="281" y="2321"/>
                  </a:cubicBezTo>
                  <a:lnTo>
                    <a:pt x="441" y="2799"/>
                  </a:lnTo>
                  <a:cubicBezTo>
                    <a:pt x="378" y="2743"/>
                    <a:pt x="307" y="2660"/>
                    <a:pt x="237" y="2583"/>
                  </a:cubicBezTo>
                  <a:cubicBezTo>
                    <a:pt x="47" y="3819"/>
                    <a:pt x="1" y="5073"/>
                    <a:pt x="96" y="6323"/>
                  </a:cubicBezTo>
                  <a:cubicBezTo>
                    <a:pt x="97" y="6323"/>
                    <a:pt x="99" y="6322"/>
                    <a:pt x="101" y="6322"/>
                  </a:cubicBezTo>
                  <a:cubicBezTo>
                    <a:pt x="149" y="6322"/>
                    <a:pt x="213" y="6387"/>
                    <a:pt x="309" y="6562"/>
                  </a:cubicBezTo>
                  <a:lnTo>
                    <a:pt x="279" y="6388"/>
                  </a:lnTo>
                  <a:lnTo>
                    <a:pt x="341" y="6738"/>
                  </a:lnTo>
                  <a:cubicBezTo>
                    <a:pt x="363" y="6752"/>
                    <a:pt x="382" y="6758"/>
                    <a:pt x="397" y="6758"/>
                  </a:cubicBezTo>
                  <a:cubicBezTo>
                    <a:pt x="509" y="6758"/>
                    <a:pt x="451" y="6418"/>
                    <a:pt x="358" y="6235"/>
                  </a:cubicBezTo>
                  <a:lnTo>
                    <a:pt x="358" y="6235"/>
                  </a:lnTo>
                  <a:cubicBezTo>
                    <a:pt x="432" y="6292"/>
                    <a:pt x="486" y="6315"/>
                    <a:pt x="526" y="6315"/>
                  </a:cubicBezTo>
                  <a:cubicBezTo>
                    <a:pt x="699" y="6315"/>
                    <a:pt x="614" y="5886"/>
                    <a:pt x="804" y="5886"/>
                  </a:cubicBezTo>
                  <a:cubicBezTo>
                    <a:pt x="828" y="5886"/>
                    <a:pt x="858" y="5894"/>
                    <a:pt x="893" y="5910"/>
                  </a:cubicBezTo>
                  <a:lnTo>
                    <a:pt x="833" y="5750"/>
                  </a:lnTo>
                  <a:lnTo>
                    <a:pt x="833" y="5750"/>
                  </a:lnTo>
                  <a:cubicBezTo>
                    <a:pt x="856" y="5806"/>
                    <a:pt x="893" y="5854"/>
                    <a:pt x="944" y="5889"/>
                  </a:cubicBezTo>
                  <a:cubicBezTo>
                    <a:pt x="926" y="5685"/>
                    <a:pt x="912" y="5479"/>
                    <a:pt x="902" y="5273"/>
                  </a:cubicBezTo>
                  <a:cubicBezTo>
                    <a:pt x="879" y="5247"/>
                    <a:pt x="858" y="5219"/>
                    <a:pt x="844" y="5189"/>
                  </a:cubicBezTo>
                  <a:cubicBezTo>
                    <a:pt x="782" y="5025"/>
                    <a:pt x="817" y="4830"/>
                    <a:pt x="884" y="4751"/>
                  </a:cubicBezTo>
                  <a:cubicBezTo>
                    <a:pt x="877" y="4359"/>
                    <a:pt x="886" y="3965"/>
                    <a:pt x="909" y="3569"/>
                  </a:cubicBezTo>
                  <a:cubicBezTo>
                    <a:pt x="803" y="3395"/>
                    <a:pt x="687" y="3265"/>
                    <a:pt x="768" y="3112"/>
                  </a:cubicBezTo>
                  <a:lnTo>
                    <a:pt x="768" y="3112"/>
                  </a:lnTo>
                  <a:cubicBezTo>
                    <a:pt x="822" y="3221"/>
                    <a:pt x="867" y="3253"/>
                    <a:pt x="905" y="3253"/>
                  </a:cubicBezTo>
                  <a:cubicBezTo>
                    <a:pt x="915" y="3253"/>
                    <a:pt x="925" y="3250"/>
                    <a:pt x="935" y="3246"/>
                  </a:cubicBezTo>
                  <a:cubicBezTo>
                    <a:pt x="946" y="3098"/>
                    <a:pt x="960" y="2947"/>
                    <a:pt x="979" y="2799"/>
                  </a:cubicBezTo>
                  <a:cubicBezTo>
                    <a:pt x="974" y="2797"/>
                    <a:pt x="970" y="2794"/>
                    <a:pt x="967" y="2792"/>
                  </a:cubicBezTo>
                  <a:cubicBezTo>
                    <a:pt x="970" y="2787"/>
                    <a:pt x="974" y="2783"/>
                    <a:pt x="981" y="2778"/>
                  </a:cubicBezTo>
                  <a:cubicBezTo>
                    <a:pt x="1058" y="2111"/>
                    <a:pt x="1178" y="1448"/>
                    <a:pt x="1343" y="796"/>
                  </a:cubicBezTo>
                  <a:cubicBezTo>
                    <a:pt x="1199" y="671"/>
                    <a:pt x="1016" y="191"/>
                    <a:pt x="8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36" name="Google Shape;20036;p69"/>
            <p:cNvSpPr/>
            <p:nvPr/>
          </p:nvSpPr>
          <p:spPr>
            <a:xfrm>
              <a:off x="4686675" y="1590400"/>
              <a:ext cx="770025" cy="268050"/>
            </a:xfrm>
            <a:custGeom>
              <a:avLst/>
              <a:gdLst/>
              <a:ahLst/>
              <a:cxnLst/>
              <a:rect l="l" t="t" r="r" b="b"/>
              <a:pathLst>
                <a:path w="30801" h="10722" extrusionOk="0">
                  <a:moveTo>
                    <a:pt x="19785" y="823"/>
                  </a:moveTo>
                  <a:lnTo>
                    <a:pt x="19970" y="881"/>
                  </a:lnTo>
                  <a:cubicBezTo>
                    <a:pt x="20011" y="997"/>
                    <a:pt x="20008" y="1027"/>
                    <a:pt x="19987" y="1027"/>
                  </a:cubicBezTo>
                  <a:cubicBezTo>
                    <a:pt x="19964" y="1027"/>
                    <a:pt x="19919" y="988"/>
                    <a:pt x="19894" y="988"/>
                  </a:cubicBezTo>
                  <a:cubicBezTo>
                    <a:pt x="19866" y="988"/>
                    <a:pt x="19860" y="1031"/>
                    <a:pt x="19921" y="1208"/>
                  </a:cubicBezTo>
                  <a:cubicBezTo>
                    <a:pt x="19808" y="1187"/>
                    <a:pt x="19817" y="937"/>
                    <a:pt x="19785" y="823"/>
                  </a:cubicBezTo>
                  <a:close/>
                  <a:moveTo>
                    <a:pt x="9033" y="1662"/>
                  </a:moveTo>
                  <a:cubicBezTo>
                    <a:pt x="9096" y="1662"/>
                    <a:pt x="9184" y="1686"/>
                    <a:pt x="9260" y="1686"/>
                  </a:cubicBezTo>
                  <a:cubicBezTo>
                    <a:pt x="9287" y="1686"/>
                    <a:pt x="9311" y="1683"/>
                    <a:pt x="9333" y="1675"/>
                  </a:cubicBezTo>
                  <a:lnTo>
                    <a:pt x="9333" y="1675"/>
                  </a:lnTo>
                  <a:cubicBezTo>
                    <a:pt x="9270" y="1749"/>
                    <a:pt x="9227" y="1774"/>
                    <a:pt x="9185" y="1774"/>
                  </a:cubicBezTo>
                  <a:cubicBezTo>
                    <a:pt x="9125" y="1774"/>
                    <a:pt x="9069" y="1723"/>
                    <a:pt x="8961" y="1693"/>
                  </a:cubicBezTo>
                  <a:cubicBezTo>
                    <a:pt x="8972" y="1670"/>
                    <a:pt x="8999" y="1662"/>
                    <a:pt x="9033" y="1662"/>
                  </a:cubicBezTo>
                  <a:close/>
                  <a:moveTo>
                    <a:pt x="23019" y="1985"/>
                  </a:moveTo>
                  <a:lnTo>
                    <a:pt x="23002" y="2043"/>
                  </a:lnTo>
                  <a:cubicBezTo>
                    <a:pt x="23002" y="2005"/>
                    <a:pt x="23009" y="1989"/>
                    <a:pt x="23019" y="1985"/>
                  </a:cubicBezTo>
                  <a:close/>
                  <a:moveTo>
                    <a:pt x="23086" y="1764"/>
                  </a:moveTo>
                  <a:lnTo>
                    <a:pt x="23104" y="1964"/>
                  </a:lnTo>
                  <a:cubicBezTo>
                    <a:pt x="23145" y="1918"/>
                    <a:pt x="23186" y="1883"/>
                    <a:pt x="23216" y="1883"/>
                  </a:cubicBezTo>
                  <a:cubicBezTo>
                    <a:pt x="23230" y="1883"/>
                    <a:pt x="23242" y="1891"/>
                    <a:pt x="23250" y="1910"/>
                  </a:cubicBezTo>
                  <a:lnTo>
                    <a:pt x="23234" y="2031"/>
                  </a:lnTo>
                  <a:lnTo>
                    <a:pt x="23371" y="2216"/>
                  </a:lnTo>
                  <a:cubicBezTo>
                    <a:pt x="23332" y="2383"/>
                    <a:pt x="23447" y="2711"/>
                    <a:pt x="23381" y="2711"/>
                  </a:cubicBezTo>
                  <a:cubicBezTo>
                    <a:pt x="23368" y="2711"/>
                    <a:pt x="23348" y="2698"/>
                    <a:pt x="23318" y="2668"/>
                  </a:cubicBezTo>
                  <a:cubicBezTo>
                    <a:pt x="23269" y="2506"/>
                    <a:pt x="23223" y="2316"/>
                    <a:pt x="23216" y="2168"/>
                  </a:cubicBezTo>
                  <a:cubicBezTo>
                    <a:pt x="23206" y="2162"/>
                    <a:pt x="23191" y="2160"/>
                    <a:pt x="23174" y="2160"/>
                  </a:cubicBezTo>
                  <a:cubicBezTo>
                    <a:pt x="23144" y="2160"/>
                    <a:pt x="23107" y="2166"/>
                    <a:pt x="23075" y="2166"/>
                  </a:cubicBezTo>
                  <a:cubicBezTo>
                    <a:pt x="23029" y="2166"/>
                    <a:pt x="22992" y="2153"/>
                    <a:pt x="23000" y="2094"/>
                  </a:cubicBezTo>
                  <a:cubicBezTo>
                    <a:pt x="23019" y="2068"/>
                    <a:pt x="23042" y="2036"/>
                    <a:pt x="23067" y="2005"/>
                  </a:cubicBezTo>
                  <a:cubicBezTo>
                    <a:pt x="23053" y="1991"/>
                    <a:pt x="23040" y="1982"/>
                    <a:pt x="23028" y="1982"/>
                  </a:cubicBezTo>
                  <a:cubicBezTo>
                    <a:pt x="23025" y="1982"/>
                    <a:pt x="23022" y="1983"/>
                    <a:pt x="23019" y="1985"/>
                  </a:cubicBezTo>
                  <a:lnTo>
                    <a:pt x="23086" y="1764"/>
                  </a:lnTo>
                  <a:close/>
                  <a:moveTo>
                    <a:pt x="29181" y="8531"/>
                  </a:moveTo>
                  <a:lnTo>
                    <a:pt x="29181" y="8531"/>
                  </a:lnTo>
                  <a:cubicBezTo>
                    <a:pt x="29208" y="8550"/>
                    <a:pt x="29229" y="8575"/>
                    <a:pt x="29241" y="8605"/>
                  </a:cubicBezTo>
                  <a:cubicBezTo>
                    <a:pt x="29220" y="8582"/>
                    <a:pt x="29199" y="8557"/>
                    <a:pt x="29181" y="8531"/>
                  </a:cubicBezTo>
                  <a:close/>
                  <a:moveTo>
                    <a:pt x="15873" y="1"/>
                  </a:moveTo>
                  <a:cubicBezTo>
                    <a:pt x="10944" y="1"/>
                    <a:pt x="5982" y="1892"/>
                    <a:pt x="2820" y="5365"/>
                  </a:cubicBezTo>
                  <a:cubicBezTo>
                    <a:pt x="2850" y="5406"/>
                    <a:pt x="2880" y="5446"/>
                    <a:pt x="2906" y="5483"/>
                  </a:cubicBezTo>
                  <a:cubicBezTo>
                    <a:pt x="2895" y="5487"/>
                    <a:pt x="2883" y="5489"/>
                    <a:pt x="2871" y="5489"/>
                  </a:cubicBezTo>
                  <a:cubicBezTo>
                    <a:pt x="2831" y="5489"/>
                    <a:pt x="2786" y="5469"/>
                    <a:pt x="2743" y="5446"/>
                  </a:cubicBezTo>
                  <a:cubicBezTo>
                    <a:pt x="2725" y="5464"/>
                    <a:pt x="2709" y="5485"/>
                    <a:pt x="2690" y="5504"/>
                  </a:cubicBezTo>
                  <a:lnTo>
                    <a:pt x="2820" y="5824"/>
                  </a:lnTo>
                  <a:cubicBezTo>
                    <a:pt x="2779" y="5829"/>
                    <a:pt x="2740" y="5833"/>
                    <a:pt x="2700" y="5833"/>
                  </a:cubicBezTo>
                  <a:cubicBezTo>
                    <a:pt x="2620" y="5833"/>
                    <a:pt x="2541" y="5818"/>
                    <a:pt x="2458" y="5773"/>
                  </a:cubicBezTo>
                  <a:cubicBezTo>
                    <a:pt x="2108" y="6188"/>
                    <a:pt x="1784" y="6626"/>
                    <a:pt x="1489" y="7080"/>
                  </a:cubicBezTo>
                  <a:cubicBezTo>
                    <a:pt x="937" y="7815"/>
                    <a:pt x="441" y="8587"/>
                    <a:pt x="1" y="9394"/>
                  </a:cubicBezTo>
                  <a:cubicBezTo>
                    <a:pt x="131" y="9568"/>
                    <a:pt x="263" y="9802"/>
                    <a:pt x="411" y="9982"/>
                  </a:cubicBezTo>
                  <a:cubicBezTo>
                    <a:pt x="416" y="9976"/>
                    <a:pt x="421" y="9966"/>
                    <a:pt x="427" y="9955"/>
                  </a:cubicBezTo>
                  <a:cubicBezTo>
                    <a:pt x="254" y="9408"/>
                    <a:pt x="585" y="9549"/>
                    <a:pt x="562" y="9201"/>
                  </a:cubicBezTo>
                  <a:lnTo>
                    <a:pt x="562" y="9201"/>
                  </a:lnTo>
                  <a:lnTo>
                    <a:pt x="708" y="9431"/>
                  </a:lnTo>
                  <a:cubicBezTo>
                    <a:pt x="801" y="9268"/>
                    <a:pt x="893" y="9109"/>
                    <a:pt x="991" y="8949"/>
                  </a:cubicBezTo>
                  <a:cubicBezTo>
                    <a:pt x="977" y="8884"/>
                    <a:pt x="972" y="8828"/>
                    <a:pt x="988" y="8796"/>
                  </a:cubicBezTo>
                  <a:lnTo>
                    <a:pt x="988" y="8796"/>
                  </a:lnTo>
                  <a:cubicBezTo>
                    <a:pt x="1005" y="8819"/>
                    <a:pt x="1028" y="8835"/>
                    <a:pt x="1056" y="8847"/>
                  </a:cubicBezTo>
                  <a:cubicBezTo>
                    <a:pt x="1341" y="8381"/>
                    <a:pt x="1656" y="7922"/>
                    <a:pt x="1999" y="7470"/>
                  </a:cubicBezTo>
                  <a:cubicBezTo>
                    <a:pt x="4253" y="4052"/>
                    <a:pt x="8101" y="1808"/>
                    <a:pt x="12241" y="1013"/>
                  </a:cubicBezTo>
                  <a:cubicBezTo>
                    <a:pt x="12261" y="989"/>
                    <a:pt x="12283" y="978"/>
                    <a:pt x="12299" y="978"/>
                  </a:cubicBezTo>
                  <a:cubicBezTo>
                    <a:pt x="12311" y="978"/>
                    <a:pt x="12320" y="986"/>
                    <a:pt x="12320" y="999"/>
                  </a:cubicBezTo>
                  <a:cubicBezTo>
                    <a:pt x="13395" y="797"/>
                    <a:pt x="14486" y="695"/>
                    <a:pt x="15577" y="695"/>
                  </a:cubicBezTo>
                  <a:cubicBezTo>
                    <a:pt x="16025" y="695"/>
                    <a:pt x="16473" y="712"/>
                    <a:pt x="16919" y="747"/>
                  </a:cubicBezTo>
                  <a:cubicBezTo>
                    <a:pt x="16829" y="652"/>
                    <a:pt x="16776" y="529"/>
                    <a:pt x="16764" y="399"/>
                  </a:cubicBezTo>
                  <a:lnTo>
                    <a:pt x="16764" y="399"/>
                  </a:lnTo>
                  <a:cubicBezTo>
                    <a:pt x="16843" y="543"/>
                    <a:pt x="16961" y="656"/>
                    <a:pt x="17054" y="758"/>
                  </a:cubicBezTo>
                  <a:cubicBezTo>
                    <a:pt x="18296" y="863"/>
                    <a:pt x="19520" y="1113"/>
                    <a:pt x="20705" y="1507"/>
                  </a:cubicBezTo>
                  <a:cubicBezTo>
                    <a:pt x="20705" y="1475"/>
                    <a:pt x="20703" y="1442"/>
                    <a:pt x="20698" y="1410"/>
                  </a:cubicBezTo>
                  <a:cubicBezTo>
                    <a:pt x="20742" y="1405"/>
                    <a:pt x="20785" y="1401"/>
                    <a:pt x="20828" y="1401"/>
                  </a:cubicBezTo>
                  <a:cubicBezTo>
                    <a:pt x="20972" y="1401"/>
                    <a:pt x="21112" y="1448"/>
                    <a:pt x="21231" y="1695"/>
                  </a:cubicBezTo>
                  <a:cubicBezTo>
                    <a:pt x="22258" y="2082"/>
                    <a:pt x="23234" y="2590"/>
                    <a:pt x="24138" y="3206"/>
                  </a:cubicBezTo>
                  <a:cubicBezTo>
                    <a:pt x="24748" y="3614"/>
                    <a:pt x="25328" y="4062"/>
                    <a:pt x="25872" y="4549"/>
                  </a:cubicBezTo>
                  <a:lnTo>
                    <a:pt x="26464" y="3925"/>
                  </a:lnTo>
                  <a:lnTo>
                    <a:pt x="26229" y="4398"/>
                  </a:lnTo>
                  <a:lnTo>
                    <a:pt x="25914" y="4588"/>
                  </a:lnTo>
                  <a:cubicBezTo>
                    <a:pt x="25979" y="4646"/>
                    <a:pt x="26042" y="4704"/>
                    <a:pt x="26104" y="4762"/>
                  </a:cubicBezTo>
                  <a:cubicBezTo>
                    <a:pt x="26130" y="4702"/>
                    <a:pt x="26162" y="4644"/>
                    <a:pt x="26204" y="4593"/>
                  </a:cubicBezTo>
                  <a:cubicBezTo>
                    <a:pt x="26246" y="4692"/>
                    <a:pt x="26630" y="4750"/>
                    <a:pt x="26535" y="5035"/>
                  </a:cubicBezTo>
                  <a:cubicBezTo>
                    <a:pt x="26515" y="5063"/>
                    <a:pt x="26487" y="5082"/>
                    <a:pt x="26454" y="5096"/>
                  </a:cubicBezTo>
                  <a:cubicBezTo>
                    <a:pt x="26807" y="5443"/>
                    <a:pt x="27140" y="5805"/>
                    <a:pt x="27453" y="6183"/>
                  </a:cubicBezTo>
                  <a:lnTo>
                    <a:pt x="27588" y="5977"/>
                  </a:lnTo>
                  <a:lnTo>
                    <a:pt x="27544" y="6292"/>
                  </a:lnTo>
                  <a:cubicBezTo>
                    <a:pt x="27546" y="6294"/>
                    <a:pt x="27546" y="6294"/>
                    <a:pt x="27548" y="6297"/>
                  </a:cubicBezTo>
                  <a:lnTo>
                    <a:pt x="27975" y="6032"/>
                  </a:lnTo>
                  <a:lnTo>
                    <a:pt x="27975" y="6032"/>
                  </a:lnTo>
                  <a:cubicBezTo>
                    <a:pt x="27778" y="6248"/>
                    <a:pt x="27801" y="6477"/>
                    <a:pt x="27963" y="6519"/>
                  </a:cubicBezTo>
                  <a:lnTo>
                    <a:pt x="28198" y="6046"/>
                  </a:lnTo>
                  <a:lnTo>
                    <a:pt x="28198" y="6046"/>
                  </a:lnTo>
                  <a:cubicBezTo>
                    <a:pt x="28232" y="6127"/>
                    <a:pt x="28072" y="6540"/>
                    <a:pt x="27938" y="6790"/>
                  </a:cubicBezTo>
                  <a:cubicBezTo>
                    <a:pt x="27956" y="6816"/>
                    <a:pt x="27975" y="6841"/>
                    <a:pt x="27994" y="6867"/>
                  </a:cubicBezTo>
                  <a:lnTo>
                    <a:pt x="28214" y="6762"/>
                  </a:lnTo>
                  <a:lnTo>
                    <a:pt x="28214" y="6762"/>
                  </a:lnTo>
                  <a:cubicBezTo>
                    <a:pt x="28225" y="6876"/>
                    <a:pt x="28172" y="6946"/>
                    <a:pt x="28100" y="7011"/>
                  </a:cubicBezTo>
                  <a:cubicBezTo>
                    <a:pt x="28520" y="7583"/>
                    <a:pt x="28898" y="8186"/>
                    <a:pt x="29238" y="8809"/>
                  </a:cubicBezTo>
                  <a:cubicBezTo>
                    <a:pt x="29266" y="8816"/>
                    <a:pt x="29294" y="8830"/>
                    <a:pt x="29320" y="8851"/>
                  </a:cubicBezTo>
                  <a:cubicBezTo>
                    <a:pt x="29296" y="8777"/>
                    <a:pt x="29276" y="8677"/>
                    <a:pt x="29241" y="8605"/>
                  </a:cubicBezTo>
                  <a:lnTo>
                    <a:pt x="29241" y="8605"/>
                  </a:lnTo>
                  <a:cubicBezTo>
                    <a:pt x="29285" y="8651"/>
                    <a:pt x="29321" y="8674"/>
                    <a:pt x="29350" y="8674"/>
                  </a:cubicBezTo>
                  <a:cubicBezTo>
                    <a:pt x="29372" y="8674"/>
                    <a:pt x="29389" y="8661"/>
                    <a:pt x="29403" y="8636"/>
                  </a:cubicBezTo>
                  <a:lnTo>
                    <a:pt x="29368" y="8522"/>
                  </a:lnTo>
                  <a:lnTo>
                    <a:pt x="29623" y="8738"/>
                  </a:lnTo>
                  <a:cubicBezTo>
                    <a:pt x="29653" y="8974"/>
                    <a:pt x="29644" y="9224"/>
                    <a:pt x="29746" y="9496"/>
                  </a:cubicBezTo>
                  <a:cubicBezTo>
                    <a:pt x="29642" y="9354"/>
                    <a:pt x="29542" y="9262"/>
                    <a:pt x="29447" y="9208"/>
                  </a:cubicBezTo>
                  <a:lnTo>
                    <a:pt x="29447" y="9208"/>
                  </a:lnTo>
                  <a:cubicBezTo>
                    <a:pt x="29533" y="9375"/>
                    <a:pt x="29614" y="9542"/>
                    <a:pt x="29693" y="9711"/>
                  </a:cubicBezTo>
                  <a:cubicBezTo>
                    <a:pt x="29695" y="9707"/>
                    <a:pt x="29700" y="9704"/>
                    <a:pt x="29702" y="9700"/>
                  </a:cubicBezTo>
                  <a:cubicBezTo>
                    <a:pt x="29704" y="9714"/>
                    <a:pt x="29704" y="9727"/>
                    <a:pt x="29704" y="9739"/>
                  </a:cubicBezTo>
                  <a:cubicBezTo>
                    <a:pt x="29834" y="10015"/>
                    <a:pt x="29955" y="10291"/>
                    <a:pt x="30066" y="10571"/>
                  </a:cubicBezTo>
                  <a:lnTo>
                    <a:pt x="30126" y="10421"/>
                  </a:lnTo>
                  <a:lnTo>
                    <a:pt x="30126" y="10421"/>
                  </a:lnTo>
                  <a:cubicBezTo>
                    <a:pt x="30117" y="10479"/>
                    <a:pt x="30096" y="10548"/>
                    <a:pt x="30087" y="10620"/>
                  </a:cubicBezTo>
                  <a:cubicBezTo>
                    <a:pt x="30101" y="10655"/>
                    <a:pt x="30112" y="10687"/>
                    <a:pt x="30126" y="10722"/>
                  </a:cubicBezTo>
                  <a:cubicBezTo>
                    <a:pt x="30140" y="10682"/>
                    <a:pt x="30162" y="10669"/>
                    <a:pt x="30187" y="10669"/>
                  </a:cubicBezTo>
                  <a:cubicBezTo>
                    <a:pt x="30235" y="10669"/>
                    <a:pt x="30294" y="10713"/>
                    <a:pt x="30342" y="10713"/>
                  </a:cubicBezTo>
                  <a:cubicBezTo>
                    <a:pt x="30384" y="10713"/>
                    <a:pt x="30417" y="10678"/>
                    <a:pt x="30421" y="10543"/>
                  </a:cubicBezTo>
                  <a:cubicBezTo>
                    <a:pt x="30400" y="10523"/>
                    <a:pt x="30384" y="10499"/>
                    <a:pt x="30370" y="10474"/>
                  </a:cubicBezTo>
                  <a:lnTo>
                    <a:pt x="30342" y="10499"/>
                  </a:lnTo>
                  <a:lnTo>
                    <a:pt x="30309" y="10333"/>
                  </a:lnTo>
                  <a:lnTo>
                    <a:pt x="30316" y="10333"/>
                  </a:lnTo>
                  <a:cubicBezTo>
                    <a:pt x="30263" y="10134"/>
                    <a:pt x="30255" y="9902"/>
                    <a:pt x="30166" y="9902"/>
                  </a:cubicBezTo>
                  <a:cubicBezTo>
                    <a:pt x="30160" y="9902"/>
                    <a:pt x="30153" y="9903"/>
                    <a:pt x="30145" y="9906"/>
                  </a:cubicBezTo>
                  <a:lnTo>
                    <a:pt x="30177" y="10015"/>
                  </a:lnTo>
                  <a:cubicBezTo>
                    <a:pt x="30121" y="9938"/>
                    <a:pt x="30089" y="9918"/>
                    <a:pt x="30067" y="9918"/>
                  </a:cubicBezTo>
                  <a:cubicBezTo>
                    <a:pt x="30042" y="9918"/>
                    <a:pt x="30032" y="9947"/>
                    <a:pt x="30015" y="9947"/>
                  </a:cubicBezTo>
                  <a:cubicBezTo>
                    <a:pt x="29992" y="9947"/>
                    <a:pt x="29957" y="9893"/>
                    <a:pt x="29855" y="9642"/>
                  </a:cubicBezTo>
                  <a:lnTo>
                    <a:pt x="29855" y="9642"/>
                  </a:lnTo>
                  <a:cubicBezTo>
                    <a:pt x="29884" y="9672"/>
                    <a:pt x="29908" y="9684"/>
                    <a:pt x="29929" y="9684"/>
                  </a:cubicBezTo>
                  <a:cubicBezTo>
                    <a:pt x="30020" y="9684"/>
                    <a:pt x="30049" y="9445"/>
                    <a:pt x="30133" y="9445"/>
                  </a:cubicBezTo>
                  <a:cubicBezTo>
                    <a:pt x="30173" y="9445"/>
                    <a:pt x="30226" y="9499"/>
                    <a:pt x="30305" y="9660"/>
                  </a:cubicBezTo>
                  <a:lnTo>
                    <a:pt x="30289" y="10098"/>
                  </a:lnTo>
                  <a:cubicBezTo>
                    <a:pt x="30507" y="10264"/>
                    <a:pt x="30658" y="10455"/>
                    <a:pt x="30782" y="10455"/>
                  </a:cubicBezTo>
                  <a:cubicBezTo>
                    <a:pt x="30789" y="10455"/>
                    <a:pt x="30795" y="10454"/>
                    <a:pt x="30801" y="10453"/>
                  </a:cubicBezTo>
                  <a:cubicBezTo>
                    <a:pt x="30578" y="9929"/>
                    <a:pt x="30335" y="9415"/>
                    <a:pt x="30068" y="8905"/>
                  </a:cubicBezTo>
                  <a:cubicBezTo>
                    <a:pt x="29994" y="8888"/>
                    <a:pt x="29922" y="8860"/>
                    <a:pt x="29855" y="8823"/>
                  </a:cubicBezTo>
                  <a:lnTo>
                    <a:pt x="29855" y="8823"/>
                  </a:lnTo>
                  <a:cubicBezTo>
                    <a:pt x="29867" y="8923"/>
                    <a:pt x="29848" y="8990"/>
                    <a:pt x="29799" y="9041"/>
                  </a:cubicBezTo>
                  <a:cubicBezTo>
                    <a:pt x="29804" y="8956"/>
                    <a:pt x="29762" y="8796"/>
                    <a:pt x="29735" y="8670"/>
                  </a:cubicBezTo>
                  <a:cubicBezTo>
                    <a:pt x="29728" y="8650"/>
                    <a:pt x="29723" y="8631"/>
                    <a:pt x="29721" y="8612"/>
                  </a:cubicBezTo>
                  <a:cubicBezTo>
                    <a:pt x="29708" y="8543"/>
                    <a:pt x="29702" y="8495"/>
                    <a:pt x="29719" y="8495"/>
                  </a:cubicBezTo>
                  <a:cubicBezTo>
                    <a:pt x="29723" y="8495"/>
                    <a:pt x="29728" y="8498"/>
                    <a:pt x="29735" y="8503"/>
                  </a:cubicBezTo>
                  <a:cubicBezTo>
                    <a:pt x="29742" y="8499"/>
                    <a:pt x="29751" y="8496"/>
                    <a:pt x="29758" y="8492"/>
                  </a:cubicBezTo>
                  <a:lnTo>
                    <a:pt x="29644" y="8174"/>
                  </a:lnTo>
                  <a:lnTo>
                    <a:pt x="29684" y="8195"/>
                  </a:lnTo>
                  <a:cubicBezTo>
                    <a:pt x="29656" y="8146"/>
                    <a:pt x="29628" y="8098"/>
                    <a:pt x="29600" y="8051"/>
                  </a:cubicBezTo>
                  <a:cubicBezTo>
                    <a:pt x="29589" y="8079"/>
                    <a:pt x="29589" y="8112"/>
                    <a:pt x="29600" y="8142"/>
                  </a:cubicBezTo>
                  <a:cubicBezTo>
                    <a:pt x="29526" y="8123"/>
                    <a:pt x="29538" y="8075"/>
                    <a:pt x="29579" y="8014"/>
                  </a:cubicBezTo>
                  <a:cubicBezTo>
                    <a:pt x="29547" y="7956"/>
                    <a:pt x="29512" y="7901"/>
                    <a:pt x="29480" y="7843"/>
                  </a:cubicBezTo>
                  <a:cubicBezTo>
                    <a:pt x="29478" y="7843"/>
                    <a:pt x="29477" y="7843"/>
                    <a:pt x="29476" y="7843"/>
                  </a:cubicBezTo>
                  <a:cubicBezTo>
                    <a:pt x="29437" y="7843"/>
                    <a:pt x="29411" y="7898"/>
                    <a:pt x="29375" y="7898"/>
                  </a:cubicBezTo>
                  <a:cubicBezTo>
                    <a:pt x="29359" y="7898"/>
                    <a:pt x="29341" y="7887"/>
                    <a:pt x="29320" y="7857"/>
                  </a:cubicBezTo>
                  <a:cubicBezTo>
                    <a:pt x="29322" y="7774"/>
                    <a:pt x="29353" y="7730"/>
                    <a:pt x="29397" y="7730"/>
                  </a:cubicBezTo>
                  <a:cubicBezTo>
                    <a:pt x="29402" y="7730"/>
                    <a:pt x="29407" y="7730"/>
                    <a:pt x="29412" y="7731"/>
                  </a:cubicBezTo>
                  <a:cubicBezTo>
                    <a:pt x="28977" y="7008"/>
                    <a:pt x="28501" y="6310"/>
                    <a:pt x="27987" y="5643"/>
                  </a:cubicBezTo>
                  <a:cubicBezTo>
                    <a:pt x="27961" y="5652"/>
                    <a:pt x="27936" y="5680"/>
                    <a:pt x="27901" y="5766"/>
                  </a:cubicBezTo>
                  <a:cubicBezTo>
                    <a:pt x="27829" y="5747"/>
                    <a:pt x="27838" y="5631"/>
                    <a:pt x="27887" y="5513"/>
                  </a:cubicBezTo>
                  <a:cubicBezTo>
                    <a:pt x="27873" y="5492"/>
                    <a:pt x="27854" y="5471"/>
                    <a:pt x="27838" y="5453"/>
                  </a:cubicBezTo>
                  <a:cubicBezTo>
                    <a:pt x="27803" y="5539"/>
                    <a:pt x="27743" y="5552"/>
                    <a:pt x="27675" y="5552"/>
                  </a:cubicBezTo>
                  <a:cubicBezTo>
                    <a:pt x="27647" y="5552"/>
                    <a:pt x="27618" y="5549"/>
                    <a:pt x="27589" y="5549"/>
                  </a:cubicBezTo>
                  <a:cubicBezTo>
                    <a:pt x="27489" y="5549"/>
                    <a:pt x="27389" y="5574"/>
                    <a:pt x="27335" y="5796"/>
                  </a:cubicBezTo>
                  <a:cubicBezTo>
                    <a:pt x="27379" y="5467"/>
                    <a:pt x="27544" y="5369"/>
                    <a:pt x="27704" y="5281"/>
                  </a:cubicBezTo>
                  <a:cubicBezTo>
                    <a:pt x="26962" y="4356"/>
                    <a:pt x="26148" y="3494"/>
                    <a:pt x="25267" y="2701"/>
                  </a:cubicBezTo>
                  <a:cubicBezTo>
                    <a:pt x="24625" y="2272"/>
                    <a:pt x="23951" y="1894"/>
                    <a:pt x="23248" y="1570"/>
                  </a:cubicBezTo>
                  <a:cubicBezTo>
                    <a:pt x="23086" y="1646"/>
                    <a:pt x="23016" y="1632"/>
                    <a:pt x="22815" y="1820"/>
                  </a:cubicBezTo>
                  <a:lnTo>
                    <a:pt x="22995" y="1456"/>
                  </a:lnTo>
                  <a:cubicBezTo>
                    <a:pt x="22309" y="1152"/>
                    <a:pt x="21602" y="897"/>
                    <a:pt x="20881" y="691"/>
                  </a:cubicBezTo>
                  <a:lnTo>
                    <a:pt x="20881" y="691"/>
                  </a:lnTo>
                  <a:cubicBezTo>
                    <a:pt x="20911" y="832"/>
                    <a:pt x="20916" y="928"/>
                    <a:pt x="20942" y="1013"/>
                  </a:cubicBezTo>
                  <a:cubicBezTo>
                    <a:pt x="20886" y="870"/>
                    <a:pt x="20829" y="797"/>
                    <a:pt x="20787" y="797"/>
                  </a:cubicBezTo>
                  <a:cubicBezTo>
                    <a:pt x="20757" y="797"/>
                    <a:pt x="20734" y="831"/>
                    <a:pt x="20723" y="900"/>
                  </a:cubicBezTo>
                  <a:lnTo>
                    <a:pt x="20723" y="900"/>
                  </a:lnTo>
                  <a:cubicBezTo>
                    <a:pt x="20730" y="755"/>
                    <a:pt x="20691" y="678"/>
                    <a:pt x="20629" y="621"/>
                  </a:cubicBezTo>
                  <a:cubicBezTo>
                    <a:pt x="20559" y="603"/>
                    <a:pt x="20492" y="584"/>
                    <a:pt x="20425" y="566"/>
                  </a:cubicBezTo>
                  <a:lnTo>
                    <a:pt x="20425" y="566"/>
                  </a:lnTo>
                  <a:lnTo>
                    <a:pt x="20501" y="740"/>
                  </a:lnTo>
                  <a:cubicBezTo>
                    <a:pt x="20466" y="726"/>
                    <a:pt x="20415" y="628"/>
                    <a:pt x="20364" y="550"/>
                  </a:cubicBezTo>
                  <a:cubicBezTo>
                    <a:pt x="20246" y="519"/>
                    <a:pt x="20125" y="492"/>
                    <a:pt x="20005" y="464"/>
                  </a:cubicBezTo>
                  <a:cubicBezTo>
                    <a:pt x="19989" y="487"/>
                    <a:pt x="19972" y="510"/>
                    <a:pt x="19952" y="540"/>
                  </a:cubicBezTo>
                  <a:cubicBezTo>
                    <a:pt x="19910" y="510"/>
                    <a:pt x="19873" y="473"/>
                    <a:pt x="19850" y="427"/>
                  </a:cubicBezTo>
                  <a:cubicBezTo>
                    <a:pt x="18551" y="141"/>
                    <a:pt x="17213" y="1"/>
                    <a:pt x="158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37" name="Google Shape;20037;p69"/>
            <p:cNvSpPr/>
            <p:nvPr/>
          </p:nvSpPr>
          <p:spPr>
            <a:xfrm>
              <a:off x="4829025" y="1817175"/>
              <a:ext cx="94950" cy="109350"/>
            </a:xfrm>
            <a:custGeom>
              <a:avLst/>
              <a:gdLst/>
              <a:ahLst/>
              <a:cxnLst/>
              <a:rect l="l" t="t" r="r" b="b"/>
              <a:pathLst>
                <a:path w="3798" h="4374" extrusionOk="0">
                  <a:moveTo>
                    <a:pt x="3601" y="0"/>
                  </a:moveTo>
                  <a:cubicBezTo>
                    <a:pt x="3552" y="31"/>
                    <a:pt x="3503" y="58"/>
                    <a:pt x="3455" y="91"/>
                  </a:cubicBezTo>
                  <a:cubicBezTo>
                    <a:pt x="3478" y="107"/>
                    <a:pt x="3501" y="121"/>
                    <a:pt x="3524" y="133"/>
                  </a:cubicBezTo>
                  <a:lnTo>
                    <a:pt x="3288" y="469"/>
                  </a:lnTo>
                  <a:lnTo>
                    <a:pt x="3230" y="242"/>
                  </a:lnTo>
                  <a:cubicBezTo>
                    <a:pt x="2342" y="835"/>
                    <a:pt x="1537" y="1544"/>
                    <a:pt x="837" y="2351"/>
                  </a:cubicBezTo>
                  <a:cubicBezTo>
                    <a:pt x="740" y="2530"/>
                    <a:pt x="647" y="2708"/>
                    <a:pt x="557" y="2887"/>
                  </a:cubicBezTo>
                  <a:cubicBezTo>
                    <a:pt x="615" y="2984"/>
                    <a:pt x="680" y="3098"/>
                    <a:pt x="719" y="3153"/>
                  </a:cubicBezTo>
                  <a:lnTo>
                    <a:pt x="571" y="3149"/>
                  </a:lnTo>
                  <a:lnTo>
                    <a:pt x="538" y="2975"/>
                  </a:lnTo>
                  <a:lnTo>
                    <a:pt x="522" y="2958"/>
                  </a:lnTo>
                  <a:cubicBezTo>
                    <a:pt x="325" y="3360"/>
                    <a:pt x="151" y="3770"/>
                    <a:pt x="0" y="4187"/>
                  </a:cubicBezTo>
                  <a:cubicBezTo>
                    <a:pt x="74" y="4325"/>
                    <a:pt x="126" y="4373"/>
                    <a:pt x="168" y="4373"/>
                  </a:cubicBezTo>
                  <a:cubicBezTo>
                    <a:pt x="265" y="4373"/>
                    <a:pt x="310" y="4116"/>
                    <a:pt x="442" y="4116"/>
                  </a:cubicBezTo>
                  <a:cubicBezTo>
                    <a:pt x="448" y="4116"/>
                    <a:pt x="455" y="4116"/>
                    <a:pt x="462" y="4118"/>
                  </a:cubicBezTo>
                  <a:lnTo>
                    <a:pt x="293" y="3557"/>
                  </a:lnTo>
                  <a:lnTo>
                    <a:pt x="550" y="3712"/>
                  </a:lnTo>
                  <a:cubicBezTo>
                    <a:pt x="645" y="3960"/>
                    <a:pt x="348" y="3677"/>
                    <a:pt x="485" y="4090"/>
                  </a:cubicBezTo>
                  <a:cubicBezTo>
                    <a:pt x="606" y="3791"/>
                    <a:pt x="738" y="3494"/>
                    <a:pt x="886" y="3197"/>
                  </a:cubicBezTo>
                  <a:cubicBezTo>
                    <a:pt x="877" y="3118"/>
                    <a:pt x="863" y="3028"/>
                    <a:pt x="840" y="2924"/>
                  </a:cubicBezTo>
                  <a:lnTo>
                    <a:pt x="728" y="2903"/>
                  </a:lnTo>
                  <a:lnTo>
                    <a:pt x="1009" y="2365"/>
                  </a:lnTo>
                  <a:lnTo>
                    <a:pt x="974" y="2316"/>
                  </a:lnTo>
                  <a:cubicBezTo>
                    <a:pt x="1027" y="2230"/>
                    <a:pt x="1107" y="2209"/>
                    <a:pt x="1194" y="2209"/>
                  </a:cubicBezTo>
                  <a:cubicBezTo>
                    <a:pt x="1282" y="2209"/>
                    <a:pt x="1377" y="2230"/>
                    <a:pt x="1462" y="2230"/>
                  </a:cubicBezTo>
                  <a:cubicBezTo>
                    <a:pt x="1507" y="2230"/>
                    <a:pt x="1550" y="2224"/>
                    <a:pt x="1586" y="2205"/>
                  </a:cubicBezTo>
                  <a:lnTo>
                    <a:pt x="1653" y="2138"/>
                  </a:lnTo>
                  <a:cubicBezTo>
                    <a:pt x="1686" y="2080"/>
                    <a:pt x="1702" y="2013"/>
                    <a:pt x="1704" y="1945"/>
                  </a:cubicBezTo>
                  <a:cubicBezTo>
                    <a:pt x="1670" y="1874"/>
                    <a:pt x="1653" y="1816"/>
                    <a:pt x="1704" y="1795"/>
                  </a:cubicBezTo>
                  <a:cubicBezTo>
                    <a:pt x="1707" y="1846"/>
                    <a:pt x="1707" y="1894"/>
                    <a:pt x="1704" y="1945"/>
                  </a:cubicBezTo>
                  <a:cubicBezTo>
                    <a:pt x="1718" y="1973"/>
                    <a:pt x="1737" y="2006"/>
                    <a:pt x="1753" y="2040"/>
                  </a:cubicBezTo>
                  <a:cubicBezTo>
                    <a:pt x="2337" y="1475"/>
                    <a:pt x="2975" y="967"/>
                    <a:pt x="3659" y="529"/>
                  </a:cubicBezTo>
                  <a:lnTo>
                    <a:pt x="3626" y="404"/>
                  </a:lnTo>
                  <a:lnTo>
                    <a:pt x="3700" y="503"/>
                  </a:lnTo>
                  <a:cubicBezTo>
                    <a:pt x="3733" y="483"/>
                    <a:pt x="3765" y="464"/>
                    <a:pt x="3798" y="446"/>
                  </a:cubicBezTo>
                  <a:cubicBezTo>
                    <a:pt x="3712" y="306"/>
                    <a:pt x="3645" y="158"/>
                    <a:pt x="360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38" name="Google Shape;20038;p69"/>
            <p:cNvSpPr/>
            <p:nvPr/>
          </p:nvSpPr>
          <p:spPr>
            <a:xfrm>
              <a:off x="4828375" y="1921850"/>
              <a:ext cx="1725" cy="2100"/>
            </a:xfrm>
            <a:custGeom>
              <a:avLst/>
              <a:gdLst/>
              <a:ahLst/>
              <a:cxnLst/>
              <a:rect l="l" t="t" r="r" b="b"/>
              <a:pathLst>
                <a:path w="69" h="84" extrusionOk="0">
                  <a:moveTo>
                    <a:pt x="24" y="0"/>
                  </a:moveTo>
                  <a:cubicBezTo>
                    <a:pt x="15" y="23"/>
                    <a:pt x="8" y="42"/>
                    <a:pt x="1" y="65"/>
                  </a:cubicBezTo>
                  <a:cubicBezTo>
                    <a:pt x="22" y="74"/>
                    <a:pt x="45" y="81"/>
                    <a:pt x="68" y="84"/>
                  </a:cubicBezTo>
                  <a:cubicBezTo>
                    <a:pt x="52" y="53"/>
                    <a:pt x="38" y="26"/>
                    <a:pt x="2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39" name="Google Shape;20039;p69"/>
            <p:cNvSpPr/>
            <p:nvPr/>
          </p:nvSpPr>
          <p:spPr>
            <a:xfrm>
              <a:off x="5123375" y="2218925"/>
              <a:ext cx="17300" cy="33275"/>
            </a:xfrm>
            <a:custGeom>
              <a:avLst/>
              <a:gdLst/>
              <a:ahLst/>
              <a:cxnLst/>
              <a:rect l="l" t="t" r="r" b="b"/>
              <a:pathLst>
                <a:path w="692" h="1331" extrusionOk="0">
                  <a:moveTo>
                    <a:pt x="75" y="0"/>
                  </a:moveTo>
                  <a:cubicBezTo>
                    <a:pt x="63" y="183"/>
                    <a:pt x="68" y="469"/>
                    <a:pt x="1" y="538"/>
                  </a:cubicBezTo>
                  <a:cubicBezTo>
                    <a:pt x="96" y="605"/>
                    <a:pt x="184" y="668"/>
                    <a:pt x="267" y="728"/>
                  </a:cubicBezTo>
                  <a:cubicBezTo>
                    <a:pt x="280" y="733"/>
                    <a:pt x="293" y="735"/>
                    <a:pt x="306" y="735"/>
                  </a:cubicBezTo>
                  <a:cubicBezTo>
                    <a:pt x="318" y="735"/>
                    <a:pt x="331" y="733"/>
                    <a:pt x="344" y="728"/>
                  </a:cubicBezTo>
                  <a:lnTo>
                    <a:pt x="360" y="798"/>
                  </a:lnTo>
                  <a:cubicBezTo>
                    <a:pt x="434" y="849"/>
                    <a:pt x="504" y="900"/>
                    <a:pt x="569" y="946"/>
                  </a:cubicBezTo>
                  <a:cubicBezTo>
                    <a:pt x="518" y="965"/>
                    <a:pt x="464" y="983"/>
                    <a:pt x="413" y="1004"/>
                  </a:cubicBezTo>
                  <a:lnTo>
                    <a:pt x="444" y="1127"/>
                  </a:lnTo>
                  <a:cubicBezTo>
                    <a:pt x="511" y="1220"/>
                    <a:pt x="564" y="1287"/>
                    <a:pt x="604" y="1331"/>
                  </a:cubicBezTo>
                  <a:cubicBezTo>
                    <a:pt x="631" y="1319"/>
                    <a:pt x="664" y="1308"/>
                    <a:pt x="692" y="1296"/>
                  </a:cubicBezTo>
                  <a:cubicBezTo>
                    <a:pt x="634" y="1064"/>
                    <a:pt x="437" y="547"/>
                    <a:pt x="525" y="339"/>
                  </a:cubicBezTo>
                  <a:lnTo>
                    <a:pt x="358" y="211"/>
                  </a:lnTo>
                  <a:lnTo>
                    <a:pt x="358" y="353"/>
                  </a:lnTo>
                  <a:cubicBezTo>
                    <a:pt x="330" y="279"/>
                    <a:pt x="309" y="214"/>
                    <a:pt x="286" y="158"/>
                  </a:cubicBezTo>
                  <a:cubicBezTo>
                    <a:pt x="221" y="107"/>
                    <a:pt x="149" y="56"/>
                    <a:pt x="7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40" name="Google Shape;20040;p69"/>
            <p:cNvSpPr/>
            <p:nvPr/>
          </p:nvSpPr>
          <p:spPr>
            <a:xfrm>
              <a:off x="5140075" y="2022800"/>
              <a:ext cx="151400" cy="229300"/>
            </a:xfrm>
            <a:custGeom>
              <a:avLst/>
              <a:gdLst/>
              <a:ahLst/>
              <a:cxnLst/>
              <a:rect l="l" t="t" r="r" b="b"/>
              <a:pathLst>
                <a:path w="6056" h="9172" extrusionOk="0">
                  <a:moveTo>
                    <a:pt x="504" y="8450"/>
                  </a:moveTo>
                  <a:lnTo>
                    <a:pt x="765" y="8478"/>
                  </a:lnTo>
                  <a:cubicBezTo>
                    <a:pt x="830" y="8761"/>
                    <a:pt x="541" y="8436"/>
                    <a:pt x="749" y="8916"/>
                  </a:cubicBezTo>
                  <a:cubicBezTo>
                    <a:pt x="643" y="8770"/>
                    <a:pt x="536" y="8624"/>
                    <a:pt x="504" y="8450"/>
                  </a:cubicBezTo>
                  <a:close/>
                  <a:moveTo>
                    <a:pt x="1677" y="0"/>
                  </a:moveTo>
                  <a:lnTo>
                    <a:pt x="1677" y="0"/>
                  </a:lnTo>
                  <a:cubicBezTo>
                    <a:pt x="1537" y="193"/>
                    <a:pt x="1470" y="123"/>
                    <a:pt x="1391" y="327"/>
                  </a:cubicBezTo>
                  <a:cubicBezTo>
                    <a:pt x="1312" y="198"/>
                    <a:pt x="1255" y="168"/>
                    <a:pt x="1206" y="168"/>
                  </a:cubicBezTo>
                  <a:cubicBezTo>
                    <a:pt x="1191" y="168"/>
                    <a:pt x="1176" y="171"/>
                    <a:pt x="1162" y="174"/>
                  </a:cubicBezTo>
                  <a:cubicBezTo>
                    <a:pt x="819" y="3946"/>
                    <a:pt x="497" y="7787"/>
                    <a:pt x="457" y="8555"/>
                  </a:cubicBezTo>
                  <a:lnTo>
                    <a:pt x="369" y="8596"/>
                  </a:lnTo>
                  <a:cubicBezTo>
                    <a:pt x="293" y="8527"/>
                    <a:pt x="165" y="8423"/>
                    <a:pt x="0" y="8295"/>
                  </a:cubicBezTo>
                  <a:lnTo>
                    <a:pt x="0" y="8295"/>
                  </a:lnTo>
                  <a:cubicBezTo>
                    <a:pt x="100" y="8571"/>
                    <a:pt x="109" y="8884"/>
                    <a:pt x="216" y="9060"/>
                  </a:cubicBezTo>
                  <a:cubicBezTo>
                    <a:pt x="230" y="9053"/>
                    <a:pt x="244" y="9048"/>
                    <a:pt x="258" y="9042"/>
                  </a:cubicBezTo>
                  <a:lnTo>
                    <a:pt x="313" y="9081"/>
                  </a:lnTo>
                  <a:cubicBezTo>
                    <a:pt x="293" y="9086"/>
                    <a:pt x="269" y="9093"/>
                    <a:pt x="244" y="9099"/>
                  </a:cubicBezTo>
                  <a:cubicBezTo>
                    <a:pt x="246" y="9104"/>
                    <a:pt x="248" y="9106"/>
                    <a:pt x="251" y="9109"/>
                  </a:cubicBezTo>
                  <a:cubicBezTo>
                    <a:pt x="279" y="9111"/>
                    <a:pt x="316" y="9113"/>
                    <a:pt x="362" y="9113"/>
                  </a:cubicBezTo>
                  <a:lnTo>
                    <a:pt x="443" y="9171"/>
                  </a:lnTo>
                  <a:cubicBezTo>
                    <a:pt x="473" y="9061"/>
                    <a:pt x="462" y="8850"/>
                    <a:pt x="512" y="8850"/>
                  </a:cubicBezTo>
                  <a:cubicBezTo>
                    <a:pt x="536" y="8850"/>
                    <a:pt x="572" y="8897"/>
                    <a:pt x="633" y="9023"/>
                  </a:cubicBezTo>
                  <a:cubicBezTo>
                    <a:pt x="633" y="9044"/>
                    <a:pt x="633" y="9062"/>
                    <a:pt x="631" y="9083"/>
                  </a:cubicBezTo>
                  <a:cubicBezTo>
                    <a:pt x="765" y="9051"/>
                    <a:pt x="888" y="8986"/>
                    <a:pt x="993" y="8895"/>
                  </a:cubicBezTo>
                  <a:cubicBezTo>
                    <a:pt x="974" y="8895"/>
                    <a:pt x="965" y="8831"/>
                    <a:pt x="963" y="8705"/>
                  </a:cubicBezTo>
                  <a:cubicBezTo>
                    <a:pt x="2518" y="7903"/>
                    <a:pt x="3874" y="6767"/>
                    <a:pt x="4938" y="5379"/>
                  </a:cubicBezTo>
                  <a:cubicBezTo>
                    <a:pt x="5386" y="4739"/>
                    <a:pt x="5761" y="4048"/>
                    <a:pt x="6056" y="3325"/>
                  </a:cubicBezTo>
                  <a:cubicBezTo>
                    <a:pt x="5949" y="3167"/>
                    <a:pt x="5838" y="2970"/>
                    <a:pt x="5720" y="2854"/>
                  </a:cubicBezTo>
                  <a:cubicBezTo>
                    <a:pt x="5680" y="2963"/>
                    <a:pt x="5641" y="3072"/>
                    <a:pt x="5597" y="3181"/>
                  </a:cubicBezTo>
                  <a:cubicBezTo>
                    <a:pt x="5590" y="3292"/>
                    <a:pt x="5557" y="3367"/>
                    <a:pt x="5553" y="3482"/>
                  </a:cubicBezTo>
                  <a:lnTo>
                    <a:pt x="5516" y="3390"/>
                  </a:lnTo>
                  <a:cubicBezTo>
                    <a:pt x="5258" y="3999"/>
                    <a:pt x="4943" y="4586"/>
                    <a:pt x="4579" y="5140"/>
                  </a:cubicBezTo>
                  <a:cubicBezTo>
                    <a:pt x="3635" y="6457"/>
                    <a:pt x="2402" y="7539"/>
                    <a:pt x="972" y="8304"/>
                  </a:cubicBezTo>
                  <a:cubicBezTo>
                    <a:pt x="1030" y="6939"/>
                    <a:pt x="1357" y="3424"/>
                    <a:pt x="167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41" name="Google Shape;20041;p69"/>
            <p:cNvSpPr/>
            <p:nvPr/>
          </p:nvSpPr>
          <p:spPr>
            <a:xfrm>
              <a:off x="4837600" y="1924150"/>
              <a:ext cx="1475" cy="3050"/>
            </a:xfrm>
            <a:custGeom>
              <a:avLst/>
              <a:gdLst/>
              <a:ahLst/>
              <a:cxnLst/>
              <a:rect l="l" t="t" r="r" b="b"/>
              <a:pathLst>
                <a:path w="59" h="122" extrusionOk="0">
                  <a:moveTo>
                    <a:pt x="13" y="1"/>
                  </a:moveTo>
                  <a:cubicBezTo>
                    <a:pt x="9" y="1"/>
                    <a:pt x="5" y="2"/>
                    <a:pt x="1" y="3"/>
                  </a:cubicBezTo>
                  <a:cubicBezTo>
                    <a:pt x="10" y="43"/>
                    <a:pt x="19" y="82"/>
                    <a:pt x="24" y="121"/>
                  </a:cubicBezTo>
                  <a:cubicBezTo>
                    <a:pt x="35" y="89"/>
                    <a:pt x="45" y="59"/>
                    <a:pt x="59" y="26"/>
                  </a:cubicBezTo>
                  <a:cubicBezTo>
                    <a:pt x="42" y="10"/>
                    <a:pt x="27" y="1"/>
                    <a:pt x="1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42" name="Google Shape;20042;p69"/>
            <p:cNvSpPr/>
            <p:nvPr/>
          </p:nvSpPr>
          <p:spPr>
            <a:xfrm>
              <a:off x="5046350" y="2175450"/>
              <a:ext cx="6000" cy="5775"/>
            </a:xfrm>
            <a:custGeom>
              <a:avLst/>
              <a:gdLst/>
              <a:ahLst/>
              <a:cxnLst/>
              <a:rect l="l" t="t" r="r" b="b"/>
              <a:pathLst>
                <a:path w="240" h="231" extrusionOk="0">
                  <a:moveTo>
                    <a:pt x="61" y="0"/>
                  </a:moveTo>
                  <a:cubicBezTo>
                    <a:pt x="38" y="0"/>
                    <a:pt x="18" y="18"/>
                    <a:pt x="1" y="59"/>
                  </a:cubicBezTo>
                  <a:lnTo>
                    <a:pt x="240" y="230"/>
                  </a:lnTo>
                  <a:cubicBezTo>
                    <a:pt x="175" y="97"/>
                    <a:pt x="112" y="0"/>
                    <a:pt x="6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43" name="Google Shape;20043;p69"/>
            <p:cNvSpPr/>
            <p:nvPr/>
          </p:nvSpPr>
          <p:spPr>
            <a:xfrm>
              <a:off x="5039050" y="2160000"/>
              <a:ext cx="6700" cy="16525"/>
            </a:xfrm>
            <a:custGeom>
              <a:avLst/>
              <a:gdLst/>
              <a:ahLst/>
              <a:cxnLst/>
              <a:rect l="l" t="t" r="r" b="b"/>
              <a:pathLst>
                <a:path w="268" h="661" extrusionOk="0">
                  <a:moveTo>
                    <a:pt x="103" y="1"/>
                  </a:moveTo>
                  <a:cubicBezTo>
                    <a:pt x="71" y="1"/>
                    <a:pt x="51" y="77"/>
                    <a:pt x="14" y="77"/>
                  </a:cubicBezTo>
                  <a:cubicBezTo>
                    <a:pt x="10" y="77"/>
                    <a:pt x="5" y="76"/>
                    <a:pt x="1" y="74"/>
                  </a:cubicBezTo>
                  <a:lnTo>
                    <a:pt x="1" y="74"/>
                  </a:lnTo>
                  <a:cubicBezTo>
                    <a:pt x="52" y="276"/>
                    <a:pt x="93" y="431"/>
                    <a:pt x="124" y="554"/>
                  </a:cubicBezTo>
                  <a:lnTo>
                    <a:pt x="267" y="660"/>
                  </a:lnTo>
                  <a:lnTo>
                    <a:pt x="184" y="127"/>
                  </a:lnTo>
                  <a:cubicBezTo>
                    <a:pt x="147" y="30"/>
                    <a:pt x="122" y="1"/>
                    <a:pt x="10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44" name="Google Shape;20044;p69"/>
            <p:cNvSpPr/>
            <p:nvPr/>
          </p:nvSpPr>
          <p:spPr>
            <a:xfrm>
              <a:off x="5019925" y="2144575"/>
              <a:ext cx="11400" cy="9700"/>
            </a:xfrm>
            <a:custGeom>
              <a:avLst/>
              <a:gdLst/>
              <a:ahLst/>
              <a:cxnLst/>
              <a:rect l="l" t="t" r="r" b="b"/>
              <a:pathLst>
                <a:path w="456" h="388" extrusionOk="0">
                  <a:moveTo>
                    <a:pt x="36" y="0"/>
                  </a:moveTo>
                  <a:lnTo>
                    <a:pt x="1" y="46"/>
                  </a:lnTo>
                  <a:lnTo>
                    <a:pt x="251" y="387"/>
                  </a:lnTo>
                  <a:cubicBezTo>
                    <a:pt x="286" y="339"/>
                    <a:pt x="365" y="320"/>
                    <a:pt x="455" y="294"/>
                  </a:cubicBezTo>
                  <a:lnTo>
                    <a:pt x="36"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45" name="Google Shape;20045;p69"/>
            <p:cNvSpPr/>
            <p:nvPr/>
          </p:nvSpPr>
          <p:spPr>
            <a:xfrm>
              <a:off x="4987250" y="2125575"/>
              <a:ext cx="51600" cy="45625"/>
            </a:xfrm>
            <a:custGeom>
              <a:avLst/>
              <a:gdLst/>
              <a:ahLst/>
              <a:cxnLst/>
              <a:rect l="l" t="t" r="r" b="b"/>
              <a:pathLst>
                <a:path w="2064" h="1825" extrusionOk="0">
                  <a:moveTo>
                    <a:pt x="169" y="1"/>
                  </a:moveTo>
                  <a:cubicBezTo>
                    <a:pt x="65" y="1"/>
                    <a:pt x="150" y="350"/>
                    <a:pt x="4" y="350"/>
                  </a:cubicBezTo>
                  <a:cubicBezTo>
                    <a:pt x="3" y="350"/>
                    <a:pt x="1" y="350"/>
                    <a:pt x="0" y="350"/>
                  </a:cubicBezTo>
                  <a:lnTo>
                    <a:pt x="0" y="350"/>
                  </a:lnTo>
                  <a:cubicBezTo>
                    <a:pt x="645" y="813"/>
                    <a:pt x="1289" y="1277"/>
                    <a:pt x="1910" y="1724"/>
                  </a:cubicBezTo>
                  <a:cubicBezTo>
                    <a:pt x="1911" y="1724"/>
                    <a:pt x="1912" y="1724"/>
                    <a:pt x="1913" y="1724"/>
                  </a:cubicBezTo>
                  <a:cubicBezTo>
                    <a:pt x="1922" y="1724"/>
                    <a:pt x="1935" y="1737"/>
                    <a:pt x="1950" y="1755"/>
                  </a:cubicBezTo>
                  <a:lnTo>
                    <a:pt x="2047" y="1824"/>
                  </a:lnTo>
                  <a:cubicBezTo>
                    <a:pt x="2059" y="1806"/>
                    <a:pt x="2063" y="1785"/>
                    <a:pt x="2061" y="1764"/>
                  </a:cubicBezTo>
                  <a:cubicBezTo>
                    <a:pt x="1957" y="1553"/>
                    <a:pt x="1853" y="1349"/>
                    <a:pt x="1778" y="1249"/>
                  </a:cubicBezTo>
                  <a:lnTo>
                    <a:pt x="1776" y="1312"/>
                  </a:lnTo>
                  <a:cubicBezTo>
                    <a:pt x="1586" y="1275"/>
                    <a:pt x="1428" y="1092"/>
                    <a:pt x="1254" y="700"/>
                  </a:cubicBezTo>
                  <a:lnTo>
                    <a:pt x="1018" y="533"/>
                  </a:lnTo>
                  <a:lnTo>
                    <a:pt x="930" y="883"/>
                  </a:lnTo>
                  <a:cubicBezTo>
                    <a:pt x="926" y="884"/>
                    <a:pt x="922" y="885"/>
                    <a:pt x="918" y="885"/>
                  </a:cubicBezTo>
                  <a:cubicBezTo>
                    <a:pt x="845" y="885"/>
                    <a:pt x="750" y="628"/>
                    <a:pt x="724" y="405"/>
                  </a:cubicBezTo>
                  <a:cubicBezTo>
                    <a:pt x="699" y="453"/>
                    <a:pt x="670" y="470"/>
                    <a:pt x="639" y="470"/>
                  </a:cubicBezTo>
                  <a:cubicBezTo>
                    <a:pt x="558" y="470"/>
                    <a:pt x="461" y="351"/>
                    <a:pt x="377" y="351"/>
                  </a:cubicBezTo>
                  <a:cubicBezTo>
                    <a:pt x="338" y="351"/>
                    <a:pt x="302" y="376"/>
                    <a:pt x="272" y="449"/>
                  </a:cubicBezTo>
                  <a:lnTo>
                    <a:pt x="285" y="74"/>
                  </a:lnTo>
                  <a:cubicBezTo>
                    <a:pt x="231" y="22"/>
                    <a:pt x="194" y="1"/>
                    <a:pt x="16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46" name="Google Shape;20046;p69"/>
            <p:cNvSpPr/>
            <p:nvPr/>
          </p:nvSpPr>
          <p:spPr>
            <a:xfrm>
              <a:off x="4806550" y="1935050"/>
              <a:ext cx="289800" cy="335875"/>
            </a:xfrm>
            <a:custGeom>
              <a:avLst/>
              <a:gdLst/>
              <a:ahLst/>
              <a:cxnLst/>
              <a:rect l="l" t="t" r="r" b="b"/>
              <a:pathLst>
                <a:path w="11592" h="13435" extrusionOk="0">
                  <a:moveTo>
                    <a:pt x="1119" y="3179"/>
                  </a:moveTo>
                  <a:lnTo>
                    <a:pt x="1119" y="3179"/>
                  </a:lnTo>
                  <a:cubicBezTo>
                    <a:pt x="1119" y="3179"/>
                    <a:pt x="1119" y="3179"/>
                    <a:pt x="1120" y="3179"/>
                  </a:cubicBezTo>
                  <a:cubicBezTo>
                    <a:pt x="1119" y="3179"/>
                    <a:pt x="1119" y="3179"/>
                    <a:pt x="1119" y="3179"/>
                  </a:cubicBezTo>
                  <a:close/>
                  <a:moveTo>
                    <a:pt x="561" y="2912"/>
                  </a:moveTo>
                  <a:lnTo>
                    <a:pt x="846" y="3364"/>
                  </a:lnTo>
                  <a:lnTo>
                    <a:pt x="628" y="3135"/>
                  </a:lnTo>
                  <a:lnTo>
                    <a:pt x="561" y="2912"/>
                  </a:lnTo>
                  <a:close/>
                  <a:moveTo>
                    <a:pt x="2753" y="9315"/>
                  </a:moveTo>
                  <a:cubicBezTo>
                    <a:pt x="2771" y="9315"/>
                    <a:pt x="2806" y="9380"/>
                    <a:pt x="2877" y="9478"/>
                  </a:cubicBezTo>
                  <a:lnTo>
                    <a:pt x="2726" y="9533"/>
                  </a:lnTo>
                  <a:cubicBezTo>
                    <a:pt x="2732" y="9378"/>
                    <a:pt x="2734" y="9315"/>
                    <a:pt x="2753" y="9315"/>
                  </a:cubicBezTo>
                  <a:close/>
                  <a:moveTo>
                    <a:pt x="737" y="1"/>
                  </a:moveTo>
                  <a:lnTo>
                    <a:pt x="737" y="1"/>
                  </a:lnTo>
                  <a:cubicBezTo>
                    <a:pt x="767" y="237"/>
                    <a:pt x="758" y="488"/>
                    <a:pt x="897" y="810"/>
                  </a:cubicBezTo>
                  <a:cubicBezTo>
                    <a:pt x="810" y="626"/>
                    <a:pt x="693" y="517"/>
                    <a:pt x="609" y="517"/>
                  </a:cubicBezTo>
                  <a:cubicBezTo>
                    <a:pt x="594" y="517"/>
                    <a:pt x="580" y="520"/>
                    <a:pt x="568" y="527"/>
                  </a:cubicBezTo>
                  <a:cubicBezTo>
                    <a:pt x="547" y="610"/>
                    <a:pt x="524" y="694"/>
                    <a:pt x="505" y="777"/>
                  </a:cubicBezTo>
                  <a:cubicBezTo>
                    <a:pt x="508" y="812"/>
                    <a:pt x="512" y="849"/>
                    <a:pt x="519" y="889"/>
                  </a:cubicBezTo>
                  <a:cubicBezTo>
                    <a:pt x="542" y="880"/>
                    <a:pt x="567" y="847"/>
                    <a:pt x="600" y="847"/>
                  </a:cubicBezTo>
                  <a:cubicBezTo>
                    <a:pt x="620" y="847"/>
                    <a:pt x="643" y="859"/>
                    <a:pt x="670" y="896"/>
                  </a:cubicBezTo>
                  <a:cubicBezTo>
                    <a:pt x="659" y="886"/>
                    <a:pt x="649" y="881"/>
                    <a:pt x="640" y="881"/>
                  </a:cubicBezTo>
                  <a:cubicBezTo>
                    <a:pt x="554" y="881"/>
                    <a:pt x="525" y="1270"/>
                    <a:pt x="424" y="1270"/>
                  </a:cubicBezTo>
                  <a:cubicBezTo>
                    <a:pt x="417" y="1270"/>
                    <a:pt x="409" y="1268"/>
                    <a:pt x="401" y="1264"/>
                  </a:cubicBezTo>
                  <a:cubicBezTo>
                    <a:pt x="371" y="1419"/>
                    <a:pt x="345" y="1575"/>
                    <a:pt x="322" y="1730"/>
                  </a:cubicBezTo>
                  <a:cubicBezTo>
                    <a:pt x="342" y="1679"/>
                    <a:pt x="356" y="1620"/>
                    <a:pt x="380" y="1620"/>
                  </a:cubicBezTo>
                  <a:cubicBezTo>
                    <a:pt x="406" y="1620"/>
                    <a:pt x="446" y="1695"/>
                    <a:pt x="519" y="1941"/>
                  </a:cubicBezTo>
                  <a:lnTo>
                    <a:pt x="311" y="1807"/>
                  </a:lnTo>
                  <a:cubicBezTo>
                    <a:pt x="281" y="2022"/>
                    <a:pt x="257" y="2235"/>
                    <a:pt x="241" y="2451"/>
                  </a:cubicBezTo>
                  <a:cubicBezTo>
                    <a:pt x="250" y="2474"/>
                    <a:pt x="262" y="2500"/>
                    <a:pt x="274" y="2525"/>
                  </a:cubicBezTo>
                  <a:lnTo>
                    <a:pt x="239" y="2456"/>
                  </a:lnTo>
                  <a:cubicBezTo>
                    <a:pt x="236" y="2486"/>
                    <a:pt x="234" y="2518"/>
                    <a:pt x="232" y="2548"/>
                  </a:cubicBezTo>
                  <a:cubicBezTo>
                    <a:pt x="199" y="2556"/>
                    <a:pt x="173" y="2560"/>
                    <a:pt x="156" y="2560"/>
                  </a:cubicBezTo>
                  <a:cubicBezTo>
                    <a:pt x="141" y="2560"/>
                    <a:pt x="132" y="2557"/>
                    <a:pt x="130" y="2551"/>
                  </a:cubicBezTo>
                  <a:lnTo>
                    <a:pt x="130" y="2551"/>
                  </a:lnTo>
                  <a:cubicBezTo>
                    <a:pt x="146" y="2641"/>
                    <a:pt x="176" y="2727"/>
                    <a:pt x="216" y="2808"/>
                  </a:cubicBezTo>
                  <a:cubicBezTo>
                    <a:pt x="216" y="2817"/>
                    <a:pt x="216" y="2824"/>
                    <a:pt x="216" y="2831"/>
                  </a:cubicBezTo>
                  <a:cubicBezTo>
                    <a:pt x="199" y="2813"/>
                    <a:pt x="169" y="2780"/>
                    <a:pt x="123" y="2729"/>
                  </a:cubicBezTo>
                  <a:lnTo>
                    <a:pt x="123" y="2729"/>
                  </a:lnTo>
                  <a:cubicBezTo>
                    <a:pt x="0" y="2905"/>
                    <a:pt x="83" y="2947"/>
                    <a:pt x="211" y="3005"/>
                  </a:cubicBezTo>
                  <a:cubicBezTo>
                    <a:pt x="204" y="3235"/>
                    <a:pt x="206" y="3462"/>
                    <a:pt x="213" y="3689"/>
                  </a:cubicBezTo>
                  <a:lnTo>
                    <a:pt x="591" y="4204"/>
                  </a:lnTo>
                  <a:cubicBezTo>
                    <a:pt x="420" y="3770"/>
                    <a:pt x="176" y="3179"/>
                    <a:pt x="225" y="2915"/>
                  </a:cubicBezTo>
                  <a:lnTo>
                    <a:pt x="225" y="2915"/>
                  </a:lnTo>
                  <a:cubicBezTo>
                    <a:pt x="556" y="3102"/>
                    <a:pt x="561" y="3965"/>
                    <a:pt x="672" y="4048"/>
                  </a:cubicBezTo>
                  <a:cubicBezTo>
                    <a:pt x="874" y="5064"/>
                    <a:pt x="505" y="4816"/>
                    <a:pt x="336" y="4948"/>
                  </a:cubicBezTo>
                  <a:cubicBezTo>
                    <a:pt x="742" y="7502"/>
                    <a:pt x="2103" y="9881"/>
                    <a:pt x="4340" y="11749"/>
                  </a:cubicBezTo>
                  <a:cubicBezTo>
                    <a:pt x="5909" y="12915"/>
                    <a:pt x="7695" y="13435"/>
                    <a:pt x="9493" y="13435"/>
                  </a:cubicBezTo>
                  <a:cubicBezTo>
                    <a:pt x="10110" y="13435"/>
                    <a:pt x="10728" y="13373"/>
                    <a:pt x="11338" y="13256"/>
                  </a:cubicBezTo>
                  <a:lnTo>
                    <a:pt x="11290" y="13219"/>
                  </a:lnTo>
                  <a:lnTo>
                    <a:pt x="11350" y="13252"/>
                  </a:lnTo>
                  <a:cubicBezTo>
                    <a:pt x="11431" y="13235"/>
                    <a:pt x="11510" y="13222"/>
                    <a:pt x="11591" y="13203"/>
                  </a:cubicBezTo>
                  <a:cubicBezTo>
                    <a:pt x="11519" y="12902"/>
                    <a:pt x="11373" y="13122"/>
                    <a:pt x="11192" y="12825"/>
                  </a:cubicBezTo>
                  <a:lnTo>
                    <a:pt x="11190" y="12825"/>
                  </a:lnTo>
                  <a:cubicBezTo>
                    <a:pt x="11197" y="13040"/>
                    <a:pt x="11146" y="13104"/>
                    <a:pt x="11070" y="13104"/>
                  </a:cubicBezTo>
                  <a:cubicBezTo>
                    <a:pt x="10954" y="13104"/>
                    <a:pt x="10782" y="12957"/>
                    <a:pt x="10668" y="12957"/>
                  </a:cubicBezTo>
                  <a:cubicBezTo>
                    <a:pt x="10666" y="12957"/>
                    <a:pt x="10664" y="12957"/>
                    <a:pt x="10662" y="12957"/>
                  </a:cubicBezTo>
                  <a:cubicBezTo>
                    <a:pt x="10627" y="13132"/>
                    <a:pt x="10590" y="13202"/>
                    <a:pt x="10551" y="13202"/>
                  </a:cubicBezTo>
                  <a:cubicBezTo>
                    <a:pt x="10496" y="13202"/>
                    <a:pt x="10436" y="13069"/>
                    <a:pt x="10372" y="12895"/>
                  </a:cubicBezTo>
                  <a:cubicBezTo>
                    <a:pt x="10285" y="12897"/>
                    <a:pt x="10199" y="12898"/>
                    <a:pt x="10114" y="12898"/>
                  </a:cubicBezTo>
                  <a:cubicBezTo>
                    <a:pt x="10008" y="12898"/>
                    <a:pt x="9904" y="12896"/>
                    <a:pt x="9799" y="12892"/>
                  </a:cubicBezTo>
                  <a:lnTo>
                    <a:pt x="9799" y="12904"/>
                  </a:lnTo>
                  <a:lnTo>
                    <a:pt x="9795" y="12892"/>
                  </a:lnTo>
                  <a:cubicBezTo>
                    <a:pt x="9621" y="12885"/>
                    <a:pt x="9447" y="12874"/>
                    <a:pt x="9278" y="12855"/>
                  </a:cubicBezTo>
                  <a:lnTo>
                    <a:pt x="9229" y="13177"/>
                  </a:lnTo>
                  <a:lnTo>
                    <a:pt x="9236" y="12992"/>
                  </a:lnTo>
                  <a:cubicBezTo>
                    <a:pt x="9213" y="12936"/>
                    <a:pt x="9189" y="12888"/>
                    <a:pt x="9166" y="12844"/>
                  </a:cubicBezTo>
                  <a:cubicBezTo>
                    <a:pt x="7729" y="12672"/>
                    <a:pt x="6331" y="12102"/>
                    <a:pt x="5109" y="11061"/>
                  </a:cubicBezTo>
                  <a:cubicBezTo>
                    <a:pt x="4625" y="10743"/>
                    <a:pt x="4164" y="10386"/>
                    <a:pt x="3735" y="9997"/>
                  </a:cubicBezTo>
                  <a:cubicBezTo>
                    <a:pt x="3519" y="9950"/>
                    <a:pt x="3283" y="9899"/>
                    <a:pt x="3130" y="9691"/>
                  </a:cubicBezTo>
                  <a:lnTo>
                    <a:pt x="3130" y="9691"/>
                  </a:lnTo>
                  <a:cubicBezTo>
                    <a:pt x="3199" y="9851"/>
                    <a:pt x="3195" y="9978"/>
                    <a:pt x="3227" y="10152"/>
                  </a:cubicBezTo>
                  <a:cubicBezTo>
                    <a:pt x="3014" y="10015"/>
                    <a:pt x="2963" y="9570"/>
                    <a:pt x="2909" y="9151"/>
                  </a:cubicBezTo>
                  <a:cubicBezTo>
                    <a:pt x="2172" y="8307"/>
                    <a:pt x="1593" y="7336"/>
                    <a:pt x="1203" y="6285"/>
                  </a:cubicBezTo>
                  <a:lnTo>
                    <a:pt x="1189" y="6269"/>
                  </a:lnTo>
                  <a:lnTo>
                    <a:pt x="1189" y="6251"/>
                  </a:lnTo>
                  <a:cubicBezTo>
                    <a:pt x="853" y="5330"/>
                    <a:pt x="670" y="4359"/>
                    <a:pt x="644" y="3378"/>
                  </a:cubicBezTo>
                  <a:lnTo>
                    <a:pt x="644" y="3378"/>
                  </a:lnTo>
                  <a:cubicBezTo>
                    <a:pt x="1018" y="3575"/>
                    <a:pt x="2307" y="4468"/>
                    <a:pt x="3946" y="5627"/>
                  </a:cubicBezTo>
                  <a:cubicBezTo>
                    <a:pt x="3952" y="5562"/>
                    <a:pt x="3957" y="5496"/>
                    <a:pt x="3955" y="5429"/>
                  </a:cubicBezTo>
                  <a:lnTo>
                    <a:pt x="3955" y="5429"/>
                  </a:lnTo>
                  <a:cubicBezTo>
                    <a:pt x="3958" y="5517"/>
                    <a:pt x="3981" y="5606"/>
                    <a:pt x="4024" y="5683"/>
                  </a:cubicBezTo>
                  <a:cubicBezTo>
                    <a:pt x="4094" y="5731"/>
                    <a:pt x="4166" y="5782"/>
                    <a:pt x="4238" y="5833"/>
                  </a:cubicBezTo>
                  <a:cubicBezTo>
                    <a:pt x="4166" y="5615"/>
                    <a:pt x="4303" y="5708"/>
                    <a:pt x="4203" y="5340"/>
                  </a:cubicBezTo>
                  <a:cubicBezTo>
                    <a:pt x="2405" y="4094"/>
                    <a:pt x="1084" y="3178"/>
                    <a:pt x="1116" y="3178"/>
                  </a:cubicBezTo>
                  <a:lnTo>
                    <a:pt x="1116" y="3178"/>
                  </a:lnTo>
                  <a:cubicBezTo>
                    <a:pt x="1117" y="3178"/>
                    <a:pt x="1118" y="3178"/>
                    <a:pt x="1119" y="3179"/>
                  </a:cubicBezTo>
                  <a:lnTo>
                    <a:pt x="1119" y="3179"/>
                  </a:lnTo>
                  <a:cubicBezTo>
                    <a:pt x="1101" y="3169"/>
                    <a:pt x="1238" y="3084"/>
                    <a:pt x="1500" y="2940"/>
                  </a:cubicBezTo>
                  <a:cubicBezTo>
                    <a:pt x="1512" y="2807"/>
                    <a:pt x="1513" y="2665"/>
                    <a:pt x="1576" y="2665"/>
                  </a:cubicBezTo>
                  <a:cubicBezTo>
                    <a:pt x="1610" y="2665"/>
                    <a:pt x="1661" y="2705"/>
                    <a:pt x="1741" y="2810"/>
                  </a:cubicBezTo>
                  <a:cubicBezTo>
                    <a:pt x="1980" y="2683"/>
                    <a:pt x="2281" y="2525"/>
                    <a:pt x="2631" y="2347"/>
                  </a:cubicBezTo>
                  <a:cubicBezTo>
                    <a:pt x="2627" y="2266"/>
                    <a:pt x="2622" y="2190"/>
                    <a:pt x="2642" y="2190"/>
                  </a:cubicBezTo>
                  <a:cubicBezTo>
                    <a:pt x="2654" y="2190"/>
                    <a:pt x="2677" y="2221"/>
                    <a:pt x="2717" y="2300"/>
                  </a:cubicBezTo>
                  <a:lnTo>
                    <a:pt x="2833" y="2242"/>
                  </a:lnTo>
                  <a:cubicBezTo>
                    <a:pt x="2754" y="2092"/>
                    <a:pt x="2685" y="1936"/>
                    <a:pt x="2624" y="1776"/>
                  </a:cubicBezTo>
                  <a:cubicBezTo>
                    <a:pt x="2603" y="1769"/>
                    <a:pt x="2583" y="1766"/>
                    <a:pt x="2564" y="1766"/>
                  </a:cubicBezTo>
                  <a:cubicBezTo>
                    <a:pt x="2417" y="1766"/>
                    <a:pt x="2326" y="1962"/>
                    <a:pt x="2221" y="1962"/>
                  </a:cubicBezTo>
                  <a:cubicBezTo>
                    <a:pt x="2173" y="1962"/>
                    <a:pt x="2122" y="1920"/>
                    <a:pt x="2061" y="1800"/>
                  </a:cubicBezTo>
                  <a:lnTo>
                    <a:pt x="2214" y="1744"/>
                  </a:lnTo>
                  <a:cubicBezTo>
                    <a:pt x="2212" y="1737"/>
                    <a:pt x="2207" y="1732"/>
                    <a:pt x="2205" y="1725"/>
                  </a:cubicBezTo>
                  <a:cubicBezTo>
                    <a:pt x="1560" y="2018"/>
                    <a:pt x="1029" y="2249"/>
                    <a:pt x="668" y="2395"/>
                  </a:cubicBezTo>
                  <a:cubicBezTo>
                    <a:pt x="728" y="1623"/>
                    <a:pt x="876" y="863"/>
                    <a:pt x="1110" y="128"/>
                  </a:cubicBezTo>
                  <a:cubicBezTo>
                    <a:pt x="988" y="105"/>
                    <a:pt x="913" y="63"/>
                    <a:pt x="73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47" name="Google Shape;20047;p69"/>
            <p:cNvSpPr/>
            <p:nvPr/>
          </p:nvSpPr>
          <p:spPr>
            <a:xfrm>
              <a:off x="4811925" y="2028375"/>
              <a:ext cx="3050" cy="6400"/>
            </a:xfrm>
            <a:custGeom>
              <a:avLst/>
              <a:gdLst/>
              <a:ahLst/>
              <a:cxnLst/>
              <a:rect l="l" t="t" r="r" b="b"/>
              <a:pathLst>
                <a:path w="122" h="256" extrusionOk="0">
                  <a:moveTo>
                    <a:pt x="1" y="0"/>
                  </a:moveTo>
                  <a:cubicBezTo>
                    <a:pt x="3" y="65"/>
                    <a:pt x="5" y="132"/>
                    <a:pt x="10" y="197"/>
                  </a:cubicBezTo>
                  <a:cubicBezTo>
                    <a:pt x="40" y="230"/>
                    <a:pt x="79" y="248"/>
                    <a:pt x="121" y="255"/>
                  </a:cubicBezTo>
                  <a:lnTo>
                    <a:pt x="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48" name="Google Shape;20048;p69"/>
            <p:cNvSpPr/>
            <p:nvPr/>
          </p:nvSpPr>
          <p:spPr>
            <a:xfrm>
              <a:off x="4873350" y="1772825"/>
              <a:ext cx="438350" cy="300900"/>
            </a:xfrm>
            <a:custGeom>
              <a:avLst/>
              <a:gdLst/>
              <a:ahLst/>
              <a:cxnLst/>
              <a:rect l="l" t="t" r="r" b="b"/>
              <a:pathLst>
                <a:path w="17534" h="12036" extrusionOk="0">
                  <a:moveTo>
                    <a:pt x="16370" y="6538"/>
                  </a:moveTo>
                  <a:cubicBezTo>
                    <a:pt x="16404" y="6538"/>
                    <a:pt x="16475" y="6629"/>
                    <a:pt x="16535" y="6745"/>
                  </a:cubicBezTo>
                  <a:lnTo>
                    <a:pt x="16384" y="6740"/>
                  </a:lnTo>
                  <a:cubicBezTo>
                    <a:pt x="16340" y="6594"/>
                    <a:pt x="16343" y="6538"/>
                    <a:pt x="16370" y="6538"/>
                  </a:cubicBezTo>
                  <a:close/>
                  <a:moveTo>
                    <a:pt x="16695" y="7491"/>
                  </a:moveTo>
                  <a:cubicBezTo>
                    <a:pt x="16696" y="7492"/>
                    <a:pt x="16697" y="7493"/>
                    <a:pt x="16698" y="7493"/>
                  </a:cubicBezTo>
                  <a:lnTo>
                    <a:pt x="16698" y="7493"/>
                  </a:lnTo>
                  <a:cubicBezTo>
                    <a:pt x="16697" y="7493"/>
                    <a:pt x="16696" y="7492"/>
                    <a:pt x="16695" y="7491"/>
                  </a:cubicBezTo>
                  <a:close/>
                  <a:moveTo>
                    <a:pt x="16866" y="8085"/>
                  </a:moveTo>
                  <a:lnTo>
                    <a:pt x="16933" y="8145"/>
                  </a:lnTo>
                  <a:cubicBezTo>
                    <a:pt x="16930" y="8146"/>
                    <a:pt x="16926" y="8147"/>
                    <a:pt x="16923" y="8147"/>
                  </a:cubicBezTo>
                  <a:cubicBezTo>
                    <a:pt x="16902" y="8147"/>
                    <a:pt x="16884" y="8123"/>
                    <a:pt x="16866" y="8085"/>
                  </a:cubicBezTo>
                  <a:close/>
                  <a:moveTo>
                    <a:pt x="7918" y="1"/>
                  </a:moveTo>
                  <a:cubicBezTo>
                    <a:pt x="5900" y="1"/>
                    <a:pt x="3907" y="567"/>
                    <a:pt x="2157" y="1575"/>
                  </a:cubicBezTo>
                  <a:cubicBezTo>
                    <a:pt x="2199" y="1733"/>
                    <a:pt x="2240" y="1909"/>
                    <a:pt x="2287" y="2057"/>
                  </a:cubicBezTo>
                  <a:cubicBezTo>
                    <a:pt x="3935" y="1090"/>
                    <a:pt x="5794" y="524"/>
                    <a:pt x="7631" y="524"/>
                  </a:cubicBezTo>
                  <a:cubicBezTo>
                    <a:pt x="9320" y="524"/>
                    <a:pt x="10990" y="1002"/>
                    <a:pt x="12461" y="2085"/>
                  </a:cubicBezTo>
                  <a:cubicBezTo>
                    <a:pt x="10941" y="2757"/>
                    <a:pt x="5497" y="5423"/>
                    <a:pt x="1605" y="7255"/>
                  </a:cubicBezTo>
                  <a:cubicBezTo>
                    <a:pt x="1603" y="7285"/>
                    <a:pt x="1601" y="7315"/>
                    <a:pt x="1596" y="7345"/>
                  </a:cubicBezTo>
                  <a:cubicBezTo>
                    <a:pt x="1580" y="7324"/>
                    <a:pt x="1568" y="7301"/>
                    <a:pt x="1552" y="7278"/>
                  </a:cubicBezTo>
                  <a:cubicBezTo>
                    <a:pt x="998" y="7540"/>
                    <a:pt x="476" y="7783"/>
                    <a:pt x="1" y="8001"/>
                  </a:cubicBezTo>
                  <a:cubicBezTo>
                    <a:pt x="158" y="8253"/>
                    <a:pt x="316" y="8526"/>
                    <a:pt x="437" y="8526"/>
                  </a:cubicBezTo>
                  <a:cubicBezTo>
                    <a:pt x="479" y="8526"/>
                    <a:pt x="517" y="8493"/>
                    <a:pt x="548" y="8416"/>
                  </a:cubicBezTo>
                  <a:cubicBezTo>
                    <a:pt x="614" y="8349"/>
                    <a:pt x="694" y="8321"/>
                    <a:pt x="784" y="8321"/>
                  </a:cubicBezTo>
                  <a:cubicBezTo>
                    <a:pt x="830" y="8321"/>
                    <a:pt x="878" y="8328"/>
                    <a:pt x="928" y="8342"/>
                  </a:cubicBezTo>
                  <a:cubicBezTo>
                    <a:pt x="1181" y="8212"/>
                    <a:pt x="1452" y="8075"/>
                    <a:pt x="1730" y="7932"/>
                  </a:cubicBezTo>
                  <a:cubicBezTo>
                    <a:pt x="1744" y="7892"/>
                    <a:pt x="1763" y="7862"/>
                    <a:pt x="1798" y="7862"/>
                  </a:cubicBezTo>
                  <a:cubicBezTo>
                    <a:pt x="1810" y="7862"/>
                    <a:pt x="1823" y="7866"/>
                    <a:pt x="1839" y="7874"/>
                  </a:cubicBezTo>
                  <a:cubicBezTo>
                    <a:pt x="1839" y="7874"/>
                    <a:pt x="1839" y="7876"/>
                    <a:pt x="1839" y="7876"/>
                  </a:cubicBezTo>
                  <a:cubicBezTo>
                    <a:pt x="2192" y="7697"/>
                    <a:pt x="2560" y="7512"/>
                    <a:pt x="2940" y="7317"/>
                  </a:cubicBezTo>
                  <a:cubicBezTo>
                    <a:pt x="2996" y="7171"/>
                    <a:pt x="3062" y="7052"/>
                    <a:pt x="3176" y="7052"/>
                  </a:cubicBezTo>
                  <a:cubicBezTo>
                    <a:pt x="3210" y="7052"/>
                    <a:pt x="3248" y="7062"/>
                    <a:pt x="3291" y="7085"/>
                  </a:cubicBezTo>
                  <a:cubicBezTo>
                    <a:pt x="3258" y="6974"/>
                    <a:pt x="3228" y="6800"/>
                    <a:pt x="3156" y="6703"/>
                  </a:cubicBezTo>
                  <a:lnTo>
                    <a:pt x="3156" y="6703"/>
                  </a:lnTo>
                  <a:lnTo>
                    <a:pt x="3411" y="6856"/>
                  </a:lnTo>
                  <a:lnTo>
                    <a:pt x="3367" y="7102"/>
                  </a:lnTo>
                  <a:lnTo>
                    <a:pt x="4556" y="6501"/>
                  </a:lnTo>
                  <a:cubicBezTo>
                    <a:pt x="4491" y="6464"/>
                    <a:pt x="4426" y="6462"/>
                    <a:pt x="4366" y="6376"/>
                  </a:cubicBezTo>
                  <a:lnTo>
                    <a:pt x="4366" y="6376"/>
                  </a:lnTo>
                  <a:cubicBezTo>
                    <a:pt x="4383" y="6389"/>
                    <a:pt x="4403" y="6393"/>
                    <a:pt x="4425" y="6393"/>
                  </a:cubicBezTo>
                  <a:cubicBezTo>
                    <a:pt x="4468" y="6393"/>
                    <a:pt x="4518" y="6376"/>
                    <a:pt x="4563" y="6376"/>
                  </a:cubicBezTo>
                  <a:cubicBezTo>
                    <a:pt x="4605" y="6376"/>
                    <a:pt x="4642" y="6390"/>
                    <a:pt x="4665" y="6446"/>
                  </a:cubicBezTo>
                  <a:cubicBezTo>
                    <a:pt x="4758" y="6399"/>
                    <a:pt x="4853" y="6351"/>
                    <a:pt x="4946" y="6304"/>
                  </a:cubicBezTo>
                  <a:cubicBezTo>
                    <a:pt x="4967" y="6179"/>
                    <a:pt x="4990" y="6061"/>
                    <a:pt x="5018" y="5950"/>
                  </a:cubicBezTo>
                  <a:lnTo>
                    <a:pt x="5268" y="6140"/>
                  </a:lnTo>
                  <a:cubicBezTo>
                    <a:pt x="6114" y="5711"/>
                    <a:pt x="6967" y="5277"/>
                    <a:pt x="7776" y="4865"/>
                  </a:cubicBezTo>
                  <a:lnTo>
                    <a:pt x="7760" y="4684"/>
                  </a:lnTo>
                  <a:lnTo>
                    <a:pt x="7862" y="4821"/>
                  </a:lnTo>
                  <a:cubicBezTo>
                    <a:pt x="10271" y="3587"/>
                    <a:pt x="12288" y="2523"/>
                    <a:pt x="12638" y="2224"/>
                  </a:cubicBezTo>
                  <a:lnTo>
                    <a:pt x="12663" y="2243"/>
                  </a:lnTo>
                  <a:cubicBezTo>
                    <a:pt x="12526" y="2859"/>
                    <a:pt x="12176" y="6395"/>
                    <a:pt x="11842" y="10032"/>
                  </a:cubicBezTo>
                  <a:cubicBezTo>
                    <a:pt x="11967" y="9996"/>
                    <a:pt x="12100" y="9904"/>
                    <a:pt x="12248" y="9904"/>
                  </a:cubicBezTo>
                  <a:cubicBezTo>
                    <a:pt x="12282" y="9904"/>
                    <a:pt x="12317" y="9909"/>
                    <a:pt x="12352" y="9921"/>
                  </a:cubicBezTo>
                  <a:cubicBezTo>
                    <a:pt x="12424" y="9156"/>
                    <a:pt x="12494" y="8398"/>
                    <a:pt x="12563" y="7667"/>
                  </a:cubicBezTo>
                  <a:cubicBezTo>
                    <a:pt x="12540" y="7612"/>
                    <a:pt x="12531" y="7551"/>
                    <a:pt x="12533" y="7491"/>
                  </a:cubicBezTo>
                  <a:lnTo>
                    <a:pt x="12533" y="7491"/>
                  </a:lnTo>
                  <a:cubicBezTo>
                    <a:pt x="12543" y="7517"/>
                    <a:pt x="12556" y="7544"/>
                    <a:pt x="12573" y="7568"/>
                  </a:cubicBezTo>
                  <a:cubicBezTo>
                    <a:pt x="12779" y="5351"/>
                    <a:pt x="12953" y="3430"/>
                    <a:pt x="13006" y="2512"/>
                  </a:cubicBezTo>
                  <a:cubicBezTo>
                    <a:pt x="14729" y="3831"/>
                    <a:pt x="15904" y="5474"/>
                    <a:pt x="16486" y="7257"/>
                  </a:cubicBezTo>
                  <a:cubicBezTo>
                    <a:pt x="16618" y="7222"/>
                    <a:pt x="16778" y="7234"/>
                    <a:pt x="16574" y="6606"/>
                  </a:cubicBezTo>
                  <a:lnTo>
                    <a:pt x="16574" y="6606"/>
                  </a:lnTo>
                  <a:lnTo>
                    <a:pt x="16748" y="7037"/>
                  </a:lnTo>
                  <a:cubicBezTo>
                    <a:pt x="16741" y="7036"/>
                    <a:pt x="16735" y="7035"/>
                    <a:pt x="16730" y="7035"/>
                  </a:cubicBezTo>
                  <a:cubicBezTo>
                    <a:pt x="16570" y="7035"/>
                    <a:pt x="16863" y="7515"/>
                    <a:pt x="16754" y="7515"/>
                  </a:cubicBezTo>
                  <a:cubicBezTo>
                    <a:pt x="16742" y="7515"/>
                    <a:pt x="16723" y="7508"/>
                    <a:pt x="16698" y="7493"/>
                  </a:cubicBezTo>
                  <a:lnTo>
                    <a:pt x="16698" y="7493"/>
                  </a:lnTo>
                  <a:cubicBezTo>
                    <a:pt x="16754" y="7535"/>
                    <a:pt x="16796" y="7928"/>
                    <a:pt x="16866" y="8085"/>
                  </a:cubicBezTo>
                  <a:lnTo>
                    <a:pt x="16787" y="8013"/>
                  </a:lnTo>
                  <a:cubicBezTo>
                    <a:pt x="16792" y="7892"/>
                    <a:pt x="16715" y="7799"/>
                    <a:pt x="16618" y="7704"/>
                  </a:cubicBezTo>
                  <a:lnTo>
                    <a:pt x="16618" y="7704"/>
                  </a:lnTo>
                  <a:cubicBezTo>
                    <a:pt x="16968" y="9017"/>
                    <a:pt x="16998" y="10394"/>
                    <a:pt x="16708" y="11722"/>
                  </a:cubicBezTo>
                  <a:cubicBezTo>
                    <a:pt x="16790" y="11829"/>
                    <a:pt x="16868" y="11933"/>
                    <a:pt x="16945" y="12035"/>
                  </a:cubicBezTo>
                  <a:cubicBezTo>
                    <a:pt x="16949" y="12035"/>
                    <a:pt x="16953" y="12035"/>
                    <a:pt x="16957" y="12035"/>
                  </a:cubicBezTo>
                  <a:cubicBezTo>
                    <a:pt x="17074" y="12035"/>
                    <a:pt x="17124" y="11940"/>
                    <a:pt x="17205" y="11815"/>
                  </a:cubicBezTo>
                  <a:cubicBezTo>
                    <a:pt x="17506" y="10505"/>
                    <a:pt x="17534" y="9149"/>
                    <a:pt x="17283" y="7827"/>
                  </a:cubicBezTo>
                  <a:lnTo>
                    <a:pt x="17144" y="7447"/>
                  </a:lnTo>
                  <a:cubicBezTo>
                    <a:pt x="17188" y="7306"/>
                    <a:pt x="17045" y="7113"/>
                    <a:pt x="17052" y="6926"/>
                  </a:cubicBezTo>
                  <a:lnTo>
                    <a:pt x="17052" y="6926"/>
                  </a:lnTo>
                  <a:cubicBezTo>
                    <a:pt x="17061" y="6935"/>
                    <a:pt x="17070" y="6942"/>
                    <a:pt x="17077" y="6951"/>
                  </a:cubicBezTo>
                  <a:cubicBezTo>
                    <a:pt x="16887" y="6283"/>
                    <a:pt x="16630" y="5639"/>
                    <a:pt x="16310" y="5025"/>
                  </a:cubicBezTo>
                  <a:lnTo>
                    <a:pt x="16224" y="4943"/>
                  </a:lnTo>
                  <a:cubicBezTo>
                    <a:pt x="16224" y="4906"/>
                    <a:pt x="16191" y="4825"/>
                    <a:pt x="16168" y="4758"/>
                  </a:cubicBezTo>
                  <a:cubicBezTo>
                    <a:pt x="15519" y="3603"/>
                    <a:pt x="14671" y="2574"/>
                    <a:pt x="13660" y="1719"/>
                  </a:cubicBezTo>
                  <a:cubicBezTo>
                    <a:pt x="11859" y="535"/>
                    <a:pt x="9877" y="1"/>
                    <a:pt x="791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49" name="Google Shape;20049;p69"/>
            <p:cNvSpPr/>
            <p:nvPr/>
          </p:nvSpPr>
          <p:spPr>
            <a:xfrm>
              <a:off x="5110625" y="2248600"/>
              <a:ext cx="22925" cy="12425"/>
            </a:xfrm>
            <a:custGeom>
              <a:avLst/>
              <a:gdLst/>
              <a:ahLst/>
              <a:cxnLst/>
              <a:rect l="l" t="t" r="r" b="b"/>
              <a:pathLst>
                <a:path w="917" h="497" extrusionOk="0">
                  <a:moveTo>
                    <a:pt x="360" y="0"/>
                  </a:moveTo>
                  <a:cubicBezTo>
                    <a:pt x="265" y="28"/>
                    <a:pt x="168" y="54"/>
                    <a:pt x="73" y="79"/>
                  </a:cubicBezTo>
                  <a:cubicBezTo>
                    <a:pt x="117" y="167"/>
                    <a:pt x="168" y="251"/>
                    <a:pt x="226" y="332"/>
                  </a:cubicBezTo>
                  <a:lnTo>
                    <a:pt x="1" y="353"/>
                  </a:lnTo>
                  <a:cubicBezTo>
                    <a:pt x="24" y="401"/>
                    <a:pt x="49" y="450"/>
                    <a:pt x="80" y="496"/>
                  </a:cubicBezTo>
                  <a:cubicBezTo>
                    <a:pt x="362" y="415"/>
                    <a:pt x="641" y="325"/>
                    <a:pt x="916" y="220"/>
                  </a:cubicBezTo>
                  <a:cubicBezTo>
                    <a:pt x="871" y="123"/>
                    <a:pt x="833" y="89"/>
                    <a:pt x="799" y="89"/>
                  </a:cubicBezTo>
                  <a:cubicBezTo>
                    <a:pt x="719" y="89"/>
                    <a:pt x="658" y="277"/>
                    <a:pt x="567" y="277"/>
                  </a:cubicBezTo>
                  <a:cubicBezTo>
                    <a:pt x="513" y="277"/>
                    <a:pt x="447" y="211"/>
                    <a:pt x="36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50" name="Google Shape;20050;p69"/>
            <p:cNvSpPr/>
            <p:nvPr/>
          </p:nvSpPr>
          <p:spPr>
            <a:xfrm>
              <a:off x="5056800" y="2173425"/>
              <a:ext cx="64575" cy="56825"/>
            </a:xfrm>
            <a:custGeom>
              <a:avLst/>
              <a:gdLst/>
              <a:ahLst/>
              <a:cxnLst/>
              <a:rect l="l" t="t" r="r" b="b"/>
              <a:pathLst>
                <a:path w="2583" h="2273" extrusionOk="0">
                  <a:moveTo>
                    <a:pt x="204" y="1"/>
                  </a:moveTo>
                  <a:cubicBezTo>
                    <a:pt x="155" y="179"/>
                    <a:pt x="0" y="184"/>
                    <a:pt x="2" y="443"/>
                  </a:cubicBezTo>
                  <a:lnTo>
                    <a:pt x="1254" y="1345"/>
                  </a:lnTo>
                  <a:cubicBezTo>
                    <a:pt x="1312" y="1229"/>
                    <a:pt x="1338" y="1033"/>
                    <a:pt x="1392" y="1033"/>
                  </a:cubicBezTo>
                  <a:cubicBezTo>
                    <a:pt x="1408" y="1033"/>
                    <a:pt x="1425" y="1048"/>
                    <a:pt x="1447" y="1085"/>
                  </a:cubicBezTo>
                  <a:cubicBezTo>
                    <a:pt x="1551" y="1292"/>
                    <a:pt x="1655" y="1565"/>
                    <a:pt x="1764" y="1586"/>
                  </a:cubicBezTo>
                  <a:lnTo>
                    <a:pt x="1665" y="1250"/>
                  </a:lnTo>
                  <a:lnTo>
                    <a:pt x="1665" y="1250"/>
                  </a:lnTo>
                  <a:cubicBezTo>
                    <a:pt x="1774" y="1334"/>
                    <a:pt x="1732" y="1475"/>
                    <a:pt x="1801" y="1633"/>
                  </a:cubicBezTo>
                  <a:lnTo>
                    <a:pt x="1544" y="1480"/>
                  </a:lnTo>
                  <a:lnTo>
                    <a:pt x="1544" y="1480"/>
                  </a:lnTo>
                  <a:cubicBezTo>
                    <a:pt x="1590" y="1531"/>
                    <a:pt x="1632" y="1584"/>
                    <a:pt x="1669" y="1644"/>
                  </a:cubicBezTo>
                  <a:lnTo>
                    <a:pt x="1941" y="1839"/>
                  </a:lnTo>
                  <a:lnTo>
                    <a:pt x="2017" y="1860"/>
                  </a:lnTo>
                  <a:lnTo>
                    <a:pt x="2022" y="1897"/>
                  </a:lnTo>
                  <a:cubicBezTo>
                    <a:pt x="2207" y="2031"/>
                    <a:pt x="2381" y="2156"/>
                    <a:pt x="2546" y="2272"/>
                  </a:cubicBezTo>
                  <a:cubicBezTo>
                    <a:pt x="2497" y="2136"/>
                    <a:pt x="2453" y="2041"/>
                    <a:pt x="2506" y="1802"/>
                  </a:cubicBezTo>
                  <a:cubicBezTo>
                    <a:pt x="2534" y="1774"/>
                    <a:pt x="2559" y="1742"/>
                    <a:pt x="2583" y="1707"/>
                  </a:cubicBezTo>
                  <a:cubicBezTo>
                    <a:pt x="1957" y="1245"/>
                    <a:pt x="1129" y="654"/>
                    <a:pt x="20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20051" name="Google Shape;20051;p69"/>
          <p:cNvGrpSpPr/>
          <p:nvPr/>
        </p:nvGrpSpPr>
        <p:grpSpPr>
          <a:xfrm>
            <a:off x="302760" y="422892"/>
            <a:ext cx="1296865" cy="831769"/>
            <a:chOff x="421650" y="2453225"/>
            <a:chExt cx="1240900" cy="795875"/>
          </a:xfrm>
        </p:grpSpPr>
        <p:sp>
          <p:nvSpPr>
            <p:cNvPr id="20052" name="Google Shape;20052;p69"/>
            <p:cNvSpPr/>
            <p:nvPr/>
          </p:nvSpPr>
          <p:spPr>
            <a:xfrm>
              <a:off x="785250" y="2453225"/>
              <a:ext cx="875575" cy="138175"/>
            </a:xfrm>
            <a:custGeom>
              <a:avLst/>
              <a:gdLst/>
              <a:ahLst/>
              <a:cxnLst/>
              <a:rect l="l" t="t" r="r" b="b"/>
              <a:pathLst>
                <a:path w="35023" h="5527" extrusionOk="0">
                  <a:moveTo>
                    <a:pt x="24358" y="1"/>
                  </a:moveTo>
                  <a:cubicBezTo>
                    <a:pt x="16136" y="1"/>
                    <a:pt x="8156" y="3907"/>
                    <a:pt x="104" y="4975"/>
                  </a:cubicBezTo>
                  <a:cubicBezTo>
                    <a:pt x="159" y="5040"/>
                    <a:pt x="201" y="5114"/>
                    <a:pt x="232" y="5194"/>
                  </a:cubicBezTo>
                  <a:lnTo>
                    <a:pt x="1" y="5263"/>
                  </a:lnTo>
                  <a:cubicBezTo>
                    <a:pt x="49" y="5358"/>
                    <a:pt x="133" y="5444"/>
                    <a:pt x="234" y="5526"/>
                  </a:cubicBezTo>
                  <a:cubicBezTo>
                    <a:pt x="1399" y="5381"/>
                    <a:pt x="2567" y="5171"/>
                    <a:pt x="3732" y="4921"/>
                  </a:cubicBezTo>
                  <a:cubicBezTo>
                    <a:pt x="3770" y="4864"/>
                    <a:pt x="3799" y="4801"/>
                    <a:pt x="3820" y="4735"/>
                  </a:cubicBezTo>
                  <a:lnTo>
                    <a:pt x="3589" y="4401"/>
                  </a:lnTo>
                  <a:lnTo>
                    <a:pt x="3589" y="4401"/>
                  </a:lnTo>
                  <a:cubicBezTo>
                    <a:pt x="3801" y="4506"/>
                    <a:pt x="3847" y="4616"/>
                    <a:pt x="3820" y="4735"/>
                  </a:cubicBezTo>
                  <a:lnTo>
                    <a:pt x="3921" y="4881"/>
                  </a:lnTo>
                  <a:lnTo>
                    <a:pt x="4157" y="4828"/>
                  </a:lnTo>
                  <a:cubicBezTo>
                    <a:pt x="4438" y="4517"/>
                    <a:pt x="4621" y="4290"/>
                    <a:pt x="5298" y="4140"/>
                  </a:cubicBezTo>
                  <a:lnTo>
                    <a:pt x="5298" y="4140"/>
                  </a:lnTo>
                  <a:cubicBezTo>
                    <a:pt x="5271" y="4332"/>
                    <a:pt x="5338" y="4445"/>
                    <a:pt x="5456" y="4521"/>
                  </a:cubicBezTo>
                  <a:cubicBezTo>
                    <a:pt x="11692" y="2982"/>
                    <a:pt x="17913" y="540"/>
                    <a:pt x="24021" y="540"/>
                  </a:cubicBezTo>
                  <a:cubicBezTo>
                    <a:pt x="27275" y="540"/>
                    <a:pt x="30497" y="1233"/>
                    <a:pt x="33672" y="3125"/>
                  </a:cubicBezTo>
                  <a:cubicBezTo>
                    <a:pt x="34823" y="2860"/>
                    <a:pt x="33700" y="2685"/>
                    <a:pt x="35022" y="2649"/>
                  </a:cubicBezTo>
                  <a:cubicBezTo>
                    <a:pt x="31407" y="710"/>
                    <a:pt x="27861" y="1"/>
                    <a:pt x="2435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53" name="Google Shape;20053;p69"/>
            <p:cNvSpPr/>
            <p:nvPr/>
          </p:nvSpPr>
          <p:spPr>
            <a:xfrm>
              <a:off x="421650" y="2518075"/>
              <a:ext cx="57225" cy="25050"/>
            </a:xfrm>
            <a:custGeom>
              <a:avLst/>
              <a:gdLst/>
              <a:ahLst/>
              <a:cxnLst/>
              <a:rect l="l" t="t" r="r" b="b"/>
              <a:pathLst>
                <a:path w="2289" h="1002" extrusionOk="0">
                  <a:moveTo>
                    <a:pt x="398" y="1"/>
                  </a:moveTo>
                  <a:cubicBezTo>
                    <a:pt x="1" y="160"/>
                    <a:pt x="957" y="371"/>
                    <a:pt x="1454" y="562"/>
                  </a:cubicBezTo>
                  <a:cubicBezTo>
                    <a:pt x="1723" y="716"/>
                    <a:pt x="1992" y="861"/>
                    <a:pt x="2261" y="1002"/>
                  </a:cubicBezTo>
                  <a:cubicBezTo>
                    <a:pt x="2274" y="976"/>
                    <a:pt x="2282" y="953"/>
                    <a:pt x="2289" y="926"/>
                  </a:cubicBezTo>
                  <a:cubicBezTo>
                    <a:pt x="1660" y="655"/>
                    <a:pt x="1029" y="350"/>
                    <a:pt x="39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54" name="Google Shape;20054;p69"/>
            <p:cNvSpPr/>
            <p:nvPr/>
          </p:nvSpPr>
          <p:spPr>
            <a:xfrm>
              <a:off x="626650" y="2578225"/>
              <a:ext cx="156425" cy="18700"/>
            </a:xfrm>
            <a:custGeom>
              <a:avLst/>
              <a:gdLst/>
              <a:ahLst/>
              <a:cxnLst/>
              <a:rect l="l" t="t" r="r" b="b"/>
              <a:pathLst>
                <a:path w="6257" h="748" extrusionOk="0">
                  <a:moveTo>
                    <a:pt x="6257" y="0"/>
                  </a:moveTo>
                  <a:cubicBezTo>
                    <a:pt x="5397" y="110"/>
                    <a:pt x="4536" y="188"/>
                    <a:pt x="3674" y="221"/>
                  </a:cubicBezTo>
                  <a:cubicBezTo>
                    <a:pt x="3669" y="288"/>
                    <a:pt x="3637" y="314"/>
                    <a:pt x="3587" y="314"/>
                  </a:cubicBezTo>
                  <a:cubicBezTo>
                    <a:pt x="3525" y="314"/>
                    <a:pt x="3439" y="276"/>
                    <a:pt x="3346" y="230"/>
                  </a:cubicBezTo>
                  <a:cubicBezTo>
                    <a:pt x="3096" y="237"/>
                    <a:pt x="2846" y="241"/>
                    <a:pt x="2596" y="241"/>
                  </a:cubicBezTo>
                  <a:cubicBezTo>
                    <a:pt x="2119" y="241"/>
                    <a:pt x="1642" y="227"/>
                    <a:pt x="1165" y="198"/>
                  </a:cubicBezTo>
                  <a:lnTo>
                    <a:pt x="1165" y="198"/>
                  </a:lnTo>
                  <a:lnTo>
                    <a:pt x="1327" y="608"/>
                  </a:lnTo>
                  <a:lnTo>
                    <a:pt x="883" y="179"/>
                  </a:lnTo>
                  <a:cubicBezTo>
                    <a:pt x="732" y="167"/>
                    <a:pt x="583" y="154"/>
                    <a:pt x="431" y="141"/>
                  </a:cubicBezTo>
                  <a:lnTo>
                    <a:pt x="431" y="141"/>
                  </a:lnTo>
                  <a:cubicBezTo>
                    <a:pt x="482" y="246"/>
                    <a:pt x="528" y="347"/>
                    <a:pt x="570" y="438"/>
                  </a:cubicBezTo>
                  <a:cubicBezTo>
                    <a:pt x="539" y="450"/>
                    <a:pt x="495" y="455"/>
                    <a:pt x="445" y="455"/>
                  </a:cubicBezTo>
                  <a:cubicBezTo>
                    <a:pt x="341" y="455"/>
                    <a:pt x="207" y="436"/>
                    <a:pt x="94" y="436"/>
                  </a:cubicBezTo>
                  <a:cubicBezTo>
                    <a:pt x="61" y="436"/>
                    <a:pt x="29" y="438"/>
                    <a:pt x="0" y="442"/>
                  </a:cubicBezTo>
                  <a:cubicBezTo>
                    <a:pt x="4" y="465"/>
                    <a:pt x="2" y="493"/>
                    <a:pt x="4" y="518"/>
                  </a:cubicBezTo>
                  <a:cubicBezTo>
                    <a:pt x="1064" y="676"/>
                    <a:pt x="2126" y="747"/>
                    <a:pt x="3189" y="747"/>
                  </a:cubicBezTo>
                  <a:cubicBezTo>
                    <a:pt x="4170" y="747"/>
                    <a:pt x="5152" y="687"/>
                    <a:pt x="6135" y="579"/>
                  </a:cubicBezTo>
                  <a:cubicBezTo>
                    <a:pt x="6055" y="518"/>
                    <a:pt x="5973" y="461"/>
                    <a:pt x="5887" y="411"/>
                  </a:cubicBezTo>
                  <a:cubicBezTo>
                    <a:pt x="6063" y="354"/>
                    <a:pt x="6162" y="120"/>
                    <a:pt x="625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55" name="Google Shape;20055;p69"/>
            <p:cNvSpPr/>
            <p:nvPr/>
          </p:nvSpPr>
          <p:spPr>
            <a:xfrm>
              <a:off x="557250" y="2568600"/>
              <a:ext cx="69425" cy="22150"/>
            </a:xfrm>
            <a:custGeom>
              <a:avLst/>
              <a:gdLst/>
              <a:ahLst/>
              <a:cxnLst/>
              <a:rect l="l" t="t" r="r" b="b"/>
              <a:pathLst>
                <a:path w="2777" h="886" extrusionOk="0">
                  <a:moveTo>
                    <a:pt x="103" y="1"/>
                  </a:moveTo>
                  <a:cubicBezTo>
                    <a:pt x="68" y="17"/>
                    <a:pt x="34" y="30"/>
                    <a:pt x="0" y="51"/>
                  </a:cubicBezTo>
                  <a:lnTo>
                    <a:pt x="297" y="362"/>
                  </a:lnTo>
                  <a:cubicBezTo>
                    <a:pt x="1071" y="585"/>
                    <a:pt x="1859" y="762"/>
                    <a:pt x="2656" y="886"/>
                  </a:cubicBezTo>
                  <a:cubicBezTo>
                    <a:pt x="2679" y="852"/>
                    <a:pt x="2722" y="833"/>
                    <a:pt x="2776" y="827"/>
                  </a:cubicBezTo>
                  <a:cubicBezTo>
                    <a:pt x="2755" y="703"/>
                    <a:pt x="2717" y="583"/>
                    <a:pt x="2661" y="470"/>
                  </a:cubicBezTo>
                  <a:cubicBezTo>
                    <a:pt x="1798" y="367"/>
                    <a:pt x="944" y="211"/>
                    <a:pt x="10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56" name="Google Shape;20056;p69"/>
            <p:cNvSpPr/>
            <p:nvPr/>
          </p:nvSpPr>
          <p:spPr>
            <a:xfrm>
              <a:off x="423125" y="2682050"/>
              <a:ext cx="36675" cy="10225"/>
            </a:xfrm>
            <a:custGeom>
              <a:avLst/>
              <a:gdLst/>
              <a:ahLst/>
              <a:cxnLst/>
              <a:rect l="l" t="t" r="r" b="b"/>
              <a:pathLst>
                <a:path w="1467" h="409" extrusionOk="0">
                  <a:moveTo>
                    <a:pt x="0" y="1"/>
                  </a:moveTo>
                  <a:lnTo>
                    <a:pt x="0" y="1"/>
                  </a:lnTo>
                  <a:cubicBezTo>
                    <a:pt x="265" y="144"/>
                    <a:pt x="530" y="278"/>
                    <a:pt x="795" y="409"/>
                  </a:cubicBezTo>
                  <a:cubicBezTo>
                    <a:pt x="1466" y="182"/>
                    <a:pt x="1134" y="85"/>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57" name="Google Shape;20057;p69"/>
            <p:cNvSpPr/>
            <p:nvPr/>
          </p:nvSpPr>
          <p:spPr>
            <a:xfrm>
              <a:off x="1209375" y="2615950"/>
              <a:ext cx="448250" cy="80700"/>
            </a:xfrm>
            <a:custGeom>
              <a:avLst/>
              <a:gdLst/>
              <a:ahLst/>
              <a:cxnLst/>
              <a:rect l="l" t="t" r="r" b="b"/>
              <a:pathLst>
                <a:path w="17930" h="3228" extrusionOk="0">
                  <a:moveTo>
                    <a:pt x="7191" y="0"/>
                  </a:moveTo>
                  <a:cubicBezTo>
                    <a:pt x="5594" y="0"/>
                    <a:pt x="3983" y="169"/>
                    <a:pt x="2358" y="445"/>
                  </a:cubicBezTo>
                  <a:lnTo>
                    <a:pt x="2367" y="592"/>
                  </a:lnTo>
                  <a:lnTo>
                    <a:pt x="2022" y="700"/>
                  </a:lnTo>
                  <a:lnTo>
                    <a:pt x="2022" y="700"/>
                  </a:lnTo>
                  <a:lnTo>
                    <a:pt x="2102" y="489"/>
                  </a:lnTo>
                  <a:lnTo>
                    <a:pt x="2102" y="489"/>
                  </a:lnTo>
                  <a:cubicBezTo>
                    <a:pt x="1404" y="613"/>
                    <a:pt x="703" y="756"/>
                    <a:pt x="1" y="914"/>
                  </a:cubicBezTo>
                  <a:cubicBezTo>
                    <a:pt x="127" y="990"/>
                    <a:pt x="220" y="1059"/>
                    <a:pt x="203" y="1196"/>
                  </a:cubicBezTo>
                  <a:cubicBezTo>
                    <a:pt x="2300" y="796"/>
                    <a:pt x="4413" y="539"/>
                    <a:pt x="6543" y="539"/>
                  </a:cubicBezTo>
                  <a:cubicBezTo>
                    <a:pt x="10105" y="539"/>
                    <a:pt x="13718" y="1257"/>
                    <a:pt x="17399" y="3227"/>
                  </a:cubicBezTo>
                  <a:cubicBezTo>
                    <a:pt x="16810" y="2887"/>
                    <a:pt x="17929" y="2887"/>
                    <a:pt x="16718" y="2578"/>
                  </a:cubicBezTo>
                  <a:cubicBezTo>
                    <a:pt x="13606" y="692"/>
                    <a:pt x="10427" y="0"/>
                    <a:pt x="719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58" name="Google Shape;20058;p69"/>
            <p:cNvSpPr/>
            <p:nvPr/>
          </p:nvSpPr>
          <p:spPr>
            <a:xfrm>
              <a:off x="978900" y="2688200"/>
              <a:ext cx="46350" cy="16800"/>
            </a:xfrm>
            <a:custGeom>
              <a:avLst/>
              <a:gdLst/>
              <a:ahLst/>
              <a:cxnLst/>
              <a:rect l="l" t="t" r="r" b="b"/>
              <a:pathLst>
                <a:path w="1854" h="672" extrusionOk="0">
                  <a:moveTo>
                    <a:pt x="1779" y="1"/>
                  </a:moveTo>
                  <a:cubicBezTo>
                    <a:pt x="1189" y="167"/>
                    <a:pt x="595" y="331"/>
                    <a:pt x="0" y="493"/>
                  </a:cubicBezTo>
                  <a:cubicBezTo>
                    <a:pt x="53" y="539"/>
                    <a:pt x="91" y="602"/>
                    <a:pt x="108" y="672"/>
                  </a:cubicBezTo>
                  <a:cubicBezTo>
                    <a:pt x="688" y="510"/>
                    <a:pt x="1271" y="348"/>
                    <a:pt x="1853" y="184"/>
                  </a:cubicBezTo>
                  <a:cubicBezTo>
                    <a:pt x="1832" y="121"/>
                    <a:pt x="1807" y="60"/>
                    <a:pt x="177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59" name="Google Shape;20059;p69"/>
            <p:cNvSpPr/>
            <p:nvPr/>
          </p:nvSpPr>
          <p:spPr>
            <a:xfrm>
              <a:off x="1033950" y="2640000"/>
              <a:ext cx="170950" cy="50350"/>
            </a:xfrm>
            <a:custGeom>
              <a:avLst/>
              <a:gdLst/>
              <a:ahLst/>
              <a:cxnLst/>
              <a:rect l="l" t="t" r="r" b="b"/>
              <a:pathLst>
                <a:path w="6838" h="2014" extrusionOk="0">
                  <a:moveTo>
                    <a:pt x="6791" y="0"/>
                  </a:moveTo>
                  <a:lnTo>
                    <a:pt x="6791" y="0"/>
                  </a:lnTo>
                  <a:cubicBezTo>
                    <a:pt x="4589" y="503"/>
                    <a:pt x="2366" y="1144"/>
                    <a:pt x="122" y="1777"/>
                  </a:cubicBezTo>
                  <a:cubicBezTo>
                    <a:pt x="72" y="1868"/>
                    <a:pt x="44" y="1948"/>
                    <a:pt x="0" y="2013"/>
                  </a:cubicBezTo>
                  <a:cubicBezTo>
                    <a:pt x="2263" y="1382"/>
                    <a:pt x="4541" y="764"/>
                    <a:pt x="6837" y="308"/>
                  </a:cubicBezTo>
                  <a:cubicBezTo>
                    <a:pt x="6776" y="251"/>
                    <a:pt x="6768" y="143"/>
                    <a:pt x="679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60" name="Google Shape;20060;p69"/>
            <p:cNvSpPr/>
            <p:nvPr/>
          </p:nvSpPr>
          <p:spPr>
            <a:xfrm>
              <a:off x="731000" y="2743575"/>
              <a:ext cx="36475" cy="12525"/>
            </a:xfrm>
            <a:custGeom>
              <a:avLst/>
              <a:gdLst/>
              <a:ahLst/>
              <a:cxnLst/>
              <a:rect l="l" t="t" r="r" b="b"/>
              <a:pathLst>
                <a:path w="1459" h="501" extrusionOk="0">
                  <a:moveTo>
                    <a:pt x="1420" y="0"/>
                  </a:moveTo>
                  <a:cubicBezTo>
                    <a:pt x="947" y="51"/>
                    <a:pt x="474" y="89"/>
                    <a:pt x="1" y="118"/>
                  </a:cubicBezTo>
                  <a:cubicBezTo>
                    <a:pt x="150" y="202"/>
                    <a:pt x="261" y="360"/>
                    <a:pt x="362" y="501"/>
                  </a:cubicBezTo>
                  <a:cubicBezTo>
                    <a:pt x="539" y="484"/>
                    <a:pt x="718" y="463"/>
                    <a:pt x="894" y="442"/>
                  </a:cubicBezTo>
                  <a:cubicBezTo>
                    <a:pt x="876" y="394"/>
                    <a:pt x="821" y="349"/>
                    <a:pt x="705" y="316"/>
                  </a:cubicBezTo>
                  <a:cubicBezTo>
                    <a:pt x="871" y="253"/>
                    <a:pt x="1174" y="131"/>
                    <a:pt x="1458" y="116"/>
                  </a:cubicBezTo>
                  <a:cubicBezTo>
                    <a:pt x="1445" y="74"/>
                    <a:pt x="1433" y="38"/>
                    <a:pt x="142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61" name="Google Shape;20061;p69"/>
            <p:cNvSpPr/>
            <p:nvPr/>
          </p:nvSpPr>
          <p:spPr>
            <a:xfrm>
              <a:off x="427375" y="2692250"/>
              <a:ext cx="153350" cy="56350"/>
            </a:xfrm>
            <a:custGeom>
              <a:avLst/>
              <a:gdLst/>
              <a:ahLst/>
              <a:cxnLst/>
              <a:rect l="l" t="t" r="r" b="b"/>
              <a:pathLst>
                <a:path w="6134" h="2254" extrusionOk="0">
                  <a:moveTo>
                    <a:pt x="625" y="1"/>
                  </a:moveTo>
                  <a:cubicBezTo>
                    <a:pt x="472" y="53"/>
                    <a:pt x="264" y="112"/>
                    <a:pt x="1" y="180"/>
                  </a:cubicBezTo>
                  <a:cubicBezTo>
                    <a:pt x="1847" y="1208"/>
                    <a:pt x="3689" y="1868"/>
                    <a:pt x="5534" y="2253"/>
                  </a:cubicBezTo>
                  <a:cubicBezTo>
                    <a:pt x="5746" y="2129"/>
                    <a:pt x="5946" y="1986"/>
                    <a:pt x="6133" y="1826"/>
                  </a:cubicBezTo>
                  <a:cubicBezTo>
                    <a:pt x="4224" y="1467"/>
                    <a:pt x="2371" y="853"/>
                    <a:pt x="62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62" name="Google Shape;20062;p69"/>
            <p:cNvSpPr/>
            <p:nvPr/>
          </p:nvSpPr>
          <p:spPr>
            <a:xfrm>
              <a:off x="939675" y="2705875"/>
              <a:ext cx="21950" cy="9800"/>
            </a:xfrm>
            <a:custGeom>
              <a:avLst/>
              <a:gdLst/>
              <a:ahLst/>
              <a:cxnLst/>
              <a:rect l="l" t="t" r="r" b="b"/>
              <a:pathLst>
                <a:path w="878" h="392" extrusionOk="0">
                  <a:moveTo>
                    <a:pt x="766" y="1"/>
                  </a:moveTo>
                  <a:cubicBezTo>
                    <a:pt x="514" y="68"/>
                    <a:pt x="263" y="131"/>
                    <a:pt x="13" y="196"/>
                  </a:cubicBezTo>
                  <a:cubicBezTo>
                    <a:pt x="0" y="244"/>
                    <a:pt x="28" y="308"/>
                    <a:pt x="112" y="392"/>
                  </a:cubicBezTo>
                  <a:cubicBezTo>
                    <a:pt x="369" y="324"/>
                    <a:pt x="623" y="255"/>
                    <a:pt x="877" y="186"/>
                  </a:cubicBezTo>
                  <a:cubicBezTo>
                    <a:pt x="846" y="125"/>
                    <a:pt x="808" y="64"/>
                    <a:pt x="76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63" name="Google Shape;20063;p69"/>
            <p:cNvSpPr/>
            <p:nvPr/>
          </p:nvSpPr>
          <p:spPr>
            <a:xfrm>
              <a:off x="577650" y="2738575"/>
              <a:ext cx="42825" cy="17375"/>
            </a:xfrm>
            <a:custGeom>
              <a:avLst/>
              <a:gdLst/>
              <a:ahLst/>
              <a:cxnLst/>
              <a:rect l="l" t="t" r="r" b="b"/>
              <a:pathLst>
                <a:path w="1713" h="695" extrusionOk="0">
                  <a:moveTo>
                    <a:pt x="286" y="1"/>
                  </a:moveTo>
                  <a:cubicBezTo>
                    <a:pt x="202" y="146"/>
                    <a:pt x="107" y="278"/>
                    <a:pt x="0" y="364"/>
                  </a:cubicBezTo>
                  <a:cubicBezTo>
                    <a:pt x="61" y="425"/>
                    <a:pt x="120" y="478"/>
                    <a:pt x="177" y="526"/>
                  </a:cubicBezTo>
                  <a:cubicBezTo>
                    <a:pt x="562" y="594"/>
                    <a:pt x="947" y="650"/>
                    <a:pt x="1331" y="695"/>
                  </a:cubicBezTo>
                  <a:cubicBezTo>
                    <a:pt x="1466" y="566"/>
                    <a:pt x="1584" y="392"/>
                    <a:pt x="1712" y="211"/>
                  </a:cubicBezTo>
                  <a:cubicBezTo>
                    <a:pt x="1237" y="156"/>
                    <a:pt x="761" y="87"/>
                    <a:pt x="28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64" name="Google Shape;20064;p69"/>
            <p:cNvSpPr/>
            <p:nvPr/>
          </p:nvSpPr>
          <p:spPr>
            <a:xfrm>
              <a:off x="775600" y="2741575"/>
              <a:ext cx="11425" cy="9600"/>
            </a:xfrm>
            <a:custGeom>
              <a:avLst/>
              <a:gdLst/>
              <a:ahLst/>
              <a:cxnLst/>
              <a:rect l="l" t="t" r="r" b="b"/>
              <a:pathLst>
                <a:path w="457" h="384" extrusionOk="0">
                  <a:moveTo>
                    <a:pt x="343" y="0"/>
                  </a:moveTo>
                  <a:cubicBezTo>
                    <a:pt x="227" y="13"/>
                    <a:pt x="114" y="28"/>
                    <a:pt x="0" y="40"/>
                  </a:cubicBezTo>
                  <a:cubicBezTo>
                    <a:pt x="13" y="114"/>
                    <a:pt x="29" y="190"/>
                    <a:pt x="44" y="263"/>
                  </a:cubicBezTo>
                  <a:cubicBezTo>
                    <a:pt x="99" y="295"/>
                    <a:pt x="145" y="335"/>
                    <a:pt x="183" y="383"/>
                  </a:cubicBezTo>
                  <a:cubicBezTo>
                    <a:pt x="273" y="368"/>
                    <a:pt x="364" y="354"/>
                    <a:pt x="456" y="339"/>
                  </a:cubicBezTo>
                  <a:cubicBezTo>
                    <a:pt x="452" y="215"/>
                    <a:pt x="419" y="97"/>
                    <a:pt x="34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65" name="Google Shape;20065;p69"/>
            <p:cNvSpPr/>
            <p:nvPr/>
          </p:nvSpPr>
          <p:spPr>
            <a:xfrm>
              <a:off x="708500" y="2747000"/>
              <a:ext cx="20050" cy="11425"/>
            </a:xfrm>
            <a:custGeom>
              <a:avLst/>
              <a:gdLst/>
              <a:ahLst/>
              <a:cxnLst/>
              <a:rect l="l" t="t" r="r" b="b"/>
              <a:pathLst>
                <a:path w="802" h="457" extrusionOk="0">
                  <a:moveTo>
                    <a:pt x="512" y="0"/>
                  </a:moveTo>
                  <a:cubicBezTo>
                    <a:pt x="406" y="4"/>
                    <a:pt x="299" y="11"/>
                    <a:pt x="194" y="15"/>
                  </a:cubicBezTo>
                  <a:cubicBezTo>
                    <a:pt x="125" y="151"/>
                    <a:pt x="59" y="288"/>
                    <a:pt x="1" y="429"/>
                  </a:cubicBezTo>
                  <a:cubicBezTo>
                    <a:pt x="17" y="440"/>
                    <a:pt x="34" y="448"/>
                    <a:pt x="51" y="456"/>
                  </a:cubicBezTo>
                  <a:cubicBezTo>
                    <a:pt x="255" y="444"/>
                    <a:pt x="459" y="431"/>
                    <a:pt x="663" y="416"/>
                  </a:cubicBezTo>
                  <a:cubicBezTo>
                    <a:pt x="716" y="389"/>
                    <a:pt x="764" y="349"/>
                    <a:pt x="802" y="303"/>
                  </a:cubicBezTo>
                  <a:lnTo>
                    <a:pt x="512"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66" name="Google Shape;20066;p69"/>
            <p:cNvSpPr/>
            <p:nvPr/>
          </p:nvSpPr>
          <p:spPr>
            <a:xfrm>
              <a:off x="793475" y="2741300"/>
              <a:ext cx="14525" cy="7775"/>
            </a:xfrm>
            <a:custGeom>
              <a:avLst/>
              <a:gdLst/>
              <a:ahLst/>
              <a:cxnLst/>
              <a:rect l="l" t="t" r="r" b="b"/>
              <a:pathLst>
                <a:path w="581" h="311" extrusionOk="0">
                  <a:moveTo>
                    <a:pt x="408" y="1"/>
                  </a:moveTo>
                  <a:cubicBezTo>
                    <a:pt x="172" y="37"/>
                    <a:pt x="53" y="152"/>
                    <a:pt x="0" y="310"/>
                  </a:cubicBezTo>
                  <a:cubicBezTo>
                    <a:pt x="137" y="287"/>
                    <a:pt x="271" y="264"/>
                    <a:pt x="408" y="241"/>
                  </a:cubicBezTo>
                  <a:cubicBezTo>
                    <a:pt x="469" y="192"/>
                    <a:pt x="528" y="138"/>
                    <a:pt x="580" y="81"/>
                  </a:cubicBezTo>
                  <a:cubicBezTo>
                    <a:pt x="526" y="51"/>
                    <a:pt x="467" y="24"/>
                    <a:pt x="40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67" name="Google Shape;20067;p69"/>
            <p:cNvSpPr/>
            <p:nvPr/>
          </p:nvSpPr>
          <p:spPr>
            <a:xfrm>
              <a:off x="1139450" y="2780900"/>
              <a:ext cx="463650" cy="63375"/>
            </a:xfrm>
            <a:custGeom>
              <a:avLst/>
              <a:gdLst/>
              <a:ahLst/>
              <a:cxnLst/>
              <a:rect l="l" t="t" r="r" b="b"/>
              <a:pathLst>
                <a:path w="18546" h="2535" extrusionOk="0">
                  <a:moveTo>
                    <a:pt x="9780" y="0"/>
                  </a:moveTo>
                  <a:cubicBezTo>
                    <a:pt x="8395" y="0"/>
                    <a:pt x="7008" y="120"/>
                    <a:pt x="5620" y="324"/>
                  </a:cubicBezTo>
                  <a:cubicBezTo>
                    <a:pt x="5529" y="421"/>
                    <a:pt x="5428" y="485"/>
                    <a:pt x="5300" y="485"/>
                  </a:cubicBezTo>
                  <a:cubicBezTo>
                    <a:pt x="5225" y="485"/>
                    <a:pt x="5141" y="463"/>
                    <a:pt x="5044" y="413"/>
                  </a:cubicBezTo>
                  <a:cubicBezTo>
                    <a:pt x="5012" y="419"/>
                    <a:pt x="4981" y="425"/>
                    <a:pt x="4947" y="430"/>
                  </a:cubicBezTo>
                  <a:lnTo>
                    <a:pt x="4947" y="472"/>
                  </a:lnTo>
                  <a:lnTo>
                    <a:pt x="4945" y="430"/>
                  </a:lnTo>
                  <a:cubicBezTo>
                    <a:pt x="3324" y="699"/>
                    <a:pt x="1698" y="1073"/>
                    <a:pt x="68" y="1494"/>
                  </a:cubicBezTo>
                  <a:cubicBezTo>
                    <a:pt x="77" y="1498"/>
                    <a:pt x="85" y="1502"/>
                    <a:pt x="93" y="1508"/>
                  </a:cubicBezTo>
                  <a:cubicBezTo>
                    <a:pt x="106" y="1748"/>
                    <a:pt x="106" y="1748"/>
                    <a:pt x="1" y="1902"/>
                  </a:cubicBezTo>
                  <a:lnTo>
                    <a:pt x="85" y="1958"/>
                  </a:lnTo>
                  <a:cubicBezTo>
                    <a:pt x="2236" y="1382"/>
                    <a:pt x="4367" y="892"/>
                    <a:pt x="6480" y="629"/>
                  </a:cubicBezTo>
                  <a:cubicBezTo>
                    <a:pt x="6478" y="617"/>
                    <a:pt x="6476" y="608"/>
                    <a:pt x="6474" y="596"/>
                  </a:cubicBezTo>
                  <a:lnTo>
                    <a:pt x="6474" y="596"/>
                  </a:lnTo>
                  <a:cubicBezTo>
                    <a:pt x="6480" y="606"/>
                    <a:pt x="6491" y="615"/>
                    <a:pt x="6497" y="625"/>
                  </a:cubicBezTo>
                  <a:cubicBezTo>
                    <a:pt x="7551" y="494"/>
                    <a:pt x="8601" y="420"/>
                    <a:pt x="9646" y="420"/>
                  </a:cubicBezTo>
                  <a:cubicBezTo>
                    <a:pt x="12425" y="420"/>
                    <a:pt x="15173" y="946"/>
                    <a:pt x="17895" y="2331"/>
                  </a:cubicBezTo>
                  <a:cubicBezTo>
                    <a:pt x="17912" y="2213"/>
                    <a:pt x="18007" y="2093"/>
                    <a:pt x="18249" y="1975"/>
                  </a:cubicBezTo>
                  <a:lnTo>
                    <a:pt x="18249" y="1975"/>
                  </a:lnTo>
                  <a:cubicBezTo>
                    <a:pt x="18255" y="2097"/>
                    <a:pt x="18160" y="2486"/>
                    <a:pt x="18394" y="2535"/>
                  </a:cubicBezTo>
                  <a:cubicBezTo>
                    <a:pt x="18545" y="2377"/>
                    <a:pt x="18522" y="2146"/>
                    <a:pt x="18518" y="1933"/>
                  </a:cubicBezTo>
                  <a:cubicBezTo>
                    <a:pt x="15603" y="532"/>
                    <a:pt x="12694" y="0"/>
                    <a:pt x="978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68" name="Google Shape;20068;p69"/>
            <p:cNvSpPr/>
            <p:nvPr/>
          </p:nvSpPr>
          <p:spPr>
            <a:xfrm>
              <a:off x="837300" y="2858300"/>
              <a:ext cx="158700" cy="49650"/>
            </a:xfrm>
            <a:custGeom>
              <a:avLst/>
              <a:gdLst/>
              <a:ahLst/>
              <a:cxnLst/>
              <a:rect l="l" t="t" r="r" b="b"/>
              <a:pathLst>
                <a:path w="6348" h="1986" extrusionOk="0">
                  <a:moveTo>
                    <a:pt x="6348" y="0"/>
                  </a:moveTo>
                  <a:cubicBezTo>
                    <a:pt x="4245" y="581"/>
                    <a:pt x="2129" y="1125"/>
                    <a:pt x="1" y="1516"/>
                  </a:cubicBezTo>
                  <a:lnTo>
                    <a:pt x="175" y="1985"/>
                  </a:lnTo>
                  <a:cubicBezTo>
                    <a:pt x="2243" y="1607"/>
                    <a:pt x="4285" y="1081"/>
                    <a:pt x="6308" y="515"/>
                  </a:cubicBezTo>
                  <a:cubicBezTo>
                    <a:pt x="6308" y="490"/>
                    <a:pt x="6308" y="467"/>
                    <a:pt x="6310" y="440"/>
                  </a:cubicBezTo>
                  <a:cubicBezTo>
                    <a:pt x="6318" y="301"/>
                    <a:pt x="6337" y="152"/>
                    <a:pt x="634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69" name="Google Shape;20069;p69"/>
            <p:cNvSpPr/>
            <p:nvPr/>
          </p:nvSpPr>
          <p:spPr>
            <a:xfrm>
              <a:off x="676750" y="2909450"/>
              <a:ext cx="70000" cy="12775"/>
            </a:xfrm>
            <a:custGeom>
              <a:avLst/>
              <a:gdLst/>
              <a:ahLst/>
              <a:cxnLst/>
              <a:rect l="l" t="t" r="r" b="b"/>
              <a:pathLst>
                <a:path w="2800" h="511" extrusionOk="0">
                  <a:moveTo>
                    <a:pt x="2255" y="0"/>
                  </a:moveTo>
                  <a:lnTo>
                    <a:pt x="2255" y="0"/>
                  </a:lnTo>
                  <a:cubicBezTo>
                    <a:pt x="1986" y="17"/>
                    <a:pt x="1716" y="32"/>
                    <a:pt x="1447" y="40"/>
                  </a:cubicBezTo>
                  <a:cubicBezTo>
                    <a:pt x="1527" y="122"/>
                    <a:pt x="1536" y="221"/>
                    <a:pt x="1304" y="356"/>
                  </a:cubicBezTo>
                  <a:cubicBezTo>
                    <a:pt x="1107" y="257"/>
                    <a:pt x="925" y="216"/>
                    <a:pt x="757" y="216"/>
                  </a:cubicBezTo>
                  <a:cubicBezTo>
                    <a:pt x="466" y="216"/>
                    <a:pt x="216" y="339"/>
                    <a:pt x="0" y="499"/>
                  </a:cubicBezTo>
                  <a:cubicBezTo>
                    <a:pt x="264" y="506"/>
                    <a:pt x="527" y="510"/>
                    <a:pt x="791" y="510"/>
                  </a:cubicBezTo>
                  <a:cubicBezTo>
                    <a:pt x="1461" y="510"/>
                    <a:pt x="2131" y="485"/>
                    <a:pt x="2799" y="436"/>
                  </a:cubicBezTo>
                  <a:cubicBezTo>
                    <a:pt x="2610" y="434"/>
                    <a:pt x="2389" y="373"/>
                    <a:pt x="2103" y="225"/>
                  </a:cubicBezTo>
                  <a:cubicBezTo>
                    <a:pt x="2158" y="154"/>
                    <a:pt x="2209" y="78"/>
                    <a:pt x="225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70" name="Google Shape;20070;p69"/>
            <p:cNvSpPr/>
            <p:nvPr/>
          </p:nvSpPr>
          <p:spPr>
            <a:xfrm>
              <a:off x="1007125" y="2820125"/>
              <a:ext cx="127850" cy="45975"/>
            </a:xfrm>
            <a:custGeom>
              <a:avLst/>
              <a:gdLst/>
              <a:ahLst/>
              <a:cxnLst/>
              <a:rect l="l" t="t" r="r" b="b"/>
              <a:pathLst>
                <a:path w="5114" h="1839" extrusionOk="0">
                  <a:moveTo>
                    <a:pt x="5071" y="0"/>
                  </a:moveTo>
                  <a:cubicBezTo>
                    <a:pt x="3389" y="442"/>
                    <a:pt x="1698" y="930"/>
                    <a:pt x="1" y="1401"/>
                  </a:cubicBezTo>
                  <a:cubicBezTo>
                    <a:pt x="64" y="1565"/>
                    <a:pt x="142" y="1721"/>
                    <a:pt x="234" y="1838"/>
                  </a:cubicBezTo>
                  <a:cubicBezTo>
                    <a:pt x="392" y="1796"/>
                    <a:pt x="547" y="1752"/>
                    <a:pt x="705" y="1708"/>
                  </a:cubicBezTo>
                  <a:cubicBezTo>
                    <a:pt x="711" y="1552"/>
                    <a:pt x="718" y="1403"/>
                    <a:pt x="909" y="1344"/>
                  </a:cubicBezTo>
                  <a:lnTo>
                    <a:pt x="909" y="1344"/>
                  </a:lnTo>
                  <a:cubicBezTo>
                    <a:pt x="886" y="1447"/>
                    <a:pt x="873" y="1552"/>
                    <a:pt x="871" y="1660"/>
                  </a:cubicBezTo>
                  <a:cubicBezTo>
                    <a:pt x="2295" y="1252"/>
                    <a:pt x="3708" y="839"/>
                    <a:pt x="5113" y="461"/>
                  </a:cubicBezTo>
                  <a:lnTo>
                    <a:pt x="4829" y="356"/>
                  </a:lnTo>
                  <a:cubicBezTo>
                    <a:pt x="4924" y="217"/>
                    <a:pt x="4997" y="87"/>
                    <a:pt x="507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71" name="Google Shape;20071;p69"/>
            <p:cNvSpPr/>
            <p:nvPr/>
          </p:nvSpPr>
          <p:spPr>
            <a:xfrm>
              <a:off x="768975" y="2901200"/>
              <a:ext cx="44325" cy="16425"/>
            </a:xfrm>
            <a:custGeom>
              <a:avLst/>
              <a:gdLst/>
              <a:ahLst/>
              <a:cxnLst/>
              <a:rect l="l" t="t" r="r" b="b"/>
              <a:pathLst>
                <a:path w="1773" h="657" extrusionOk="0">
                  <a:moveTo>
                    <a:pt x="1554" y="0"/>
                  </a:moveTo>
                  <a:lnTo>
                    <a:pt x="1554" y="0"/>
                  </a:lnTo>
                  <a:cubicBezTo>
                    <a:pt x="1060" y="76"/>
                    <a:pt x="566" y="141"/>
                    <a:pt x="72" y="198"/>
                  </a:cubicBezTo>
                  <a:cubicBezTo>
                    <a:pt x="48" y="219"/>
                    <a:pt x="23" y="242"/>
                    <a:pt x="0" y="263"/>
                  </a:cubicBezTo>
                  <a:lnTo>
                    <a:pt x="271" y="656"/>
                  </a:lnTo>
                  <a:cubicBezTo>
                    <a:pt x="772" y="602"/>
                    <a:pt x="1272" y="536"/>
                    <a:pt x="1773" y="459"/>
                  </a:cubicBezTo>
                  <a:cubicBezTo>
                    <a:pt x="1619" y="387"/>
                    <a:pt x="1521" y="265"/>
                    <a:pt x="155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72" name="Google Shape;20072;p69"/>
            <p:cNvSpPr/>
            <p:nvPr/>
          </p:nvSpPr>
          <p:spPr>
            <a:xfrm>
              <a:off x="823125" y="2897625"/>
              <a:ext cx="6050" cy="1525"/>
            </a:xfrm>
            <a:custGeom>
              <a:avLst/>
              <a:gdLst/>
              <a:ahLst/>
              <a:cxnLst/>
              <a:rect l="l" t="t" r="r" b="b"/>
              <a:pathLst>
                <a:path w="242" h="61" extrusionOk="0">
                  <a:moveTo>
                    <a:pt x="242" y="0"/>
                  </a:moveTo>
                  <a:lnTo>
                    <a:pt x="242" y="0"/>
                  </a:lnTo>
                  <a:cubicBezTo>
                    <a:pt x="164" y="15"/>
                    <a:pt x="82" y="30"/>
                    <a:pt x="0" y="44"/>
                  </a:cubicBezTo>
                  <a:cubicBezTo>
                    <a:pt x="34" y="54"/>
                    <a:pt x="67" y="60"/>
                    <a:pt x="97" y="60"/>
                  </a:cubicBezTo>
                  <a:cubicBezTo>
                    <a:pt x="151" y="60"/>
                    <a:pt x="199" y="43"/>
                    <a:pt x="24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73" name="Google Shape;20073;p69"/>
            <p:cNvSpPr/>
            <p:nvPr/>
          </p:nvSpPr>
          <p:spPr>
            <a:xfrm>
              <a:off x="750725" y="2908550"/>
              <a:ext cx="17525" cy="11500"/>
            </a:xfrm>
            <a:custGeom>
              <a:avLst/>
              <a:gdLst/>
              <a:ahLst/>
              <a:cxnLst/>
              <a:rect l="l" t="t" r="r" b="b"/>
              <a:pathLst>
                <a:path w="701" h="460" extrusionOk="0">
                  <a:moveTo>
                    <a:pt x="701" y="1"/>
                  </a:moveTo>
                  <a:lnTo>
                    <a:pt x="701" y="1"/>
                  </a:lnTo>
                  <a:cubicBezTo>
                    <a:pt x="465" y="226"/>
                    <a:pt x="265" y="409"/>
                    <a:pt x="0" y="459"/>
                  </a:cubicBezTo>
                  <a:cubicBezTo>
                    <a:pt x="196" y="444"/>
                    <a:pt x="391" y="427"/>
                    <a:pt x="587" y="409"/>
                  </a:cubicBezTo>
                  <a:cubicBezTo>
                    <a:pt x="646" y="282"/>
                    <a:pt x="701" y="148"/>
                    <a:pt x="70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74" name="Google Shape;20074;p69"/>
            <p:cNvSpPr/>
            <p:nvPr/>
          </p:nvSpPr>
          <p:spPr>
            <a:xfrm>
              <a:off x="1599400" y="2836525"/>
              <a:ext cx="35700" cy="21275"/>
            </a:xfrm>
            <a:custGeom>
              <a:avLst/>
              <a:gdLst/>
              <a:ahLst/>
              <a:cxnLst/>
              <a:rect l="l" t="t" r="r" b="b"/>
              <a:pathLst>
                <a:path w="1428" h="851" extrusionOk="0">
                  <a:moveTo>
                    <a:pt x="212" y="0"/>
                  </a:moveTo>
                  <a:lnTo>
                    <a:pt x="0" y="373"/>
                  </a:lnTo>
                  <a:cubicBezTo>
                    <a:pt x="273" y="522"/>
                    <a:pt x="549" y="680"/>
                    <a:pt x="824" y="850"/>
                  </a:cubicBezTo>
                  <a:cubicBezTo>
                    <a:pt x="1306" y="745"/>
                    <a:pt x="681" y="507"/>
                    <a:pt x="1428" y="394"/>
                  </a:cubicBezTo>
                  <a:cubicBezTo>
                    <a:pt x="1213" y="272"/>
                    <a:pt x="999" y="156"/>
                    <a:pt x="784" y="43"/>
                  </a:cubicBezTo>
                  <a:cubicBezTo>
                    <a:pt x="761" y="104"/>
                    <a:pt x="730" y="160"/>
                    <a:pt x="690" y="215"/>
                  </a:cubicBezTo>
                  <a:cubicBezTo>
                    <a:pt x="633" y="263"/>
                    <a:pt x="590" y="283"/>
                    <a:pt x="553" y="283"/>
                  </a:cubicBezTo>
                  <a:cubicBezTo>
                    <a:pt x="448" y="283"/>
                    <a:pt x="393" y="123"/>
                    <a:pt x="21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75" name="Google Shape;20075;p69"/>
            <p:cNvSpPr/>
            <p:nvPr/>
          </p:nvSpPr>
          <p:spPr>
            <a:xfrm>
              <a:off x="682625" y="3074750"/>
              <a:ext cx="48350" cy="10650"/>
            </a:xfrm>
            <a:custGeom>
              <a:avLst/>
              <a:gdLst/>
              <a:ahLst/>
              <a:cxnLst/>
              <a:rect l="l" t="t" r="r" b="b"/>
              <a:pathLst>
                <a:path w="1934" h="426" extrusionOk="0">
                  <a:moveTo>
                    <a:pt x="1856" y="0"/>
                  </a:moveTo>
                  <a:cubicBezTo>
                    <a:pt x="1466" y="17"/>
                    <a:pt x="1077" y="25"/>
                    <a:pt x="688" y="25"/>
                  </a:cubicBezTo>
                  <a:cubicBezTo>
                    <a:pt x="580" y="25"/>
                    <a:pt x="471" y="25"/>
                    <a:pt x="363" y="23"/>
                  </a:cubicBezTo>
                  <a:lnTo>
                    <a:pt x="1" y="425"/>
                  </a:lnTo>
                  <a:cubicBezTo>
                    <a:pt x="33" y="425"/>
                    <a:pt x="65" y="425"/>
                    <a:pt x="97" y="425"/>
                  </a:cubicBezTo>
                  <a:cubicBezTo>
                    <a:pt x="711" y="425"/>
                    <a:pt x="1322" y="406"/>
                    <a:pt x="1934" y="366"/>
                  </a:cubicBezTo>
                  <a:cubicBezTo>
                    <a:pt x="1908" y="244"/>
                    <a:pt x="1881" y="122"/>
                    <a:pt x="185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76" name="Google Shape;20076;p69"/>
            <p:cNvSpPr/>
            <p:nvPr/>
          </p:nvSpPr>
          <p:spPr>
            <a:xfrm>
              <a:off x="1254175" y="2941900"/>
              <a:ext cx="387675" cy="70825"/>
            </a:xfrm>
            <a:custGeom>
              <a:avLst/>
              <a:gdLst/>
              <a:ahLst/>
              <a:cxnLst/>
              <a:rect l="l" t="t" r="r" b="b"/>
              <a:pathLst>
                <a:path w="15507" h="2833" extrusionOk="0">
                  <a:moveTo>
                    <a:pt x="5778" y="1"/>
                  </a:moveTo>
                  <a:cubicBezTo>
                    <a:pt x="4044" y="1"/>
                    <a:pt x="2302" y="196"/>
                    <a:pt x="552" y="511"/>
                  </a:cubicBezTo>
                  <a:cubicBezTo>
                    <a:pt x="415" y="664"/>
                    <a:pt x="209" y="807"/>
                    <a:pt x="1" y="959"/>
                  </a:cubicBezTo>
                  <a:cubicBezTo>
                    <a:pt x="1719" y="671"/>
                    <a:pt x="3451" y="495"/>
                    <a:pt x="5204" y="495"/>
                  </a:cubicBezTo>
                  <a:cubicBezTo>
                    <a:pt x="8523" y="495"/>
                    <a:pt x="11914" y="1127"/>
                    <a:pt x="15418" y="2833"/>
                  </a:cubicBezTo>
                  <a:cubicBezTo>
                    <a:pt x="15292" y="2753"/>
                    <a:pt x="15252" y="2664"/>
                    <a:pt x="15506" y="2593"/>
                  </a:cubicBezTo>
                  <a:cubicBezTo>
                    <a:pt x="12295" y="697"/>
                    <a:pt x="9052" y="1"/>
                    <a:pt x="577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77" name="Google Shape;20077;p69"/>
            <p:cNvSpPr/>
            <p:nvPr/>
          </p:nvSpPr>
          <p:spPr>
            <a:xfrm>
              <a:off x="745450" y="2959075"/>
              <a:ext cx="500125" cy="123675"/>
            </a:xfrm>
            <a:custGeom>
              <a:avLst/>
              <a:gdLst/>
              <a:ahLst/>
              <a:cxnLst/>
              <a:rect l="l" t="t" r="r" b="b"/>
              <a:pathLst>
                <a:path w="20005" h="4947" extrusionOk="0">
                  <a:moveTo>
                    <a:pt x="19973" y="1"/>
                  </a:moveTo>
                  <a:cubicBezTo>
                    <a:pt x="14379" y="1134"/>
                    <a:pt x="8695" y="3359"/>
                    <a:pt x="2920" y="4259"/>
                  </a:cubicBezTo>
                  <a:cubicBezTo>
                    <a:pt x="2830" y="4312"/>
                    <a:pt x="2729" y="4339"/>
                    <a:pt x="2627" y="4339"/>
                  </a:cubicBezTo>
                  <a:cubicBezTo>
                    <a:pt x="2583" y="4339"/>
                    <a:pt x="2539" y="4334"/>
                    <a:pt x="2495" y="4324"/>
                  </a:cubicBezTo>
                  <a:cubicBezTo>
                    <a:pt x="1784" y="4427"/>
                    <a:pt x="1069" y="4507"/>
                    <a:pt x="352" y="4564"/>
                  </a:cubicBezTo>
                  <a:cubicBezTo>
                    <a:pt x="350" y="4579"/>
                    <a:pt x="346" y="4593"/>
                    <a:pt x="340" y="4608"/>
                  </a:cubicBezTo>
                  <a:cubicBezTo>
                    <a:pt x="159" y="4644"/>
                    <a:pt x="62" y="4781"/>
                    <a:pt x="1" y="4947"/>
                  </a:cubicBezTo>
                  <a:cubicBezTo>
                    <a:pt x="6716" y="4362"/>
                    <a:pt x="13258" y="1519"/>
                    <a:pt x="20005" y="331"/>
                  </a:cubicBezTo>
                  <a:cubicBezTo>
                    <a:pt x="19996" y="226"/>
                    <a:pt x="19986" y="114"/>
                    <a:pt x="199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78" name="Google Shape;20078;p69"/>
            <p:cNvSpPr/>
            <p:nvPr/>
          </p:nvSpPr>
          <p:spPr>
            <a:xfrm>
              <a:off x="609075" y="3068325"/>
              <a:ext cx="44050" cy="13950"/>
            </a:xfrm>
            <a:custGeom>
              <a:avLst/>
              <a:gdLst/>
              <a:ahLst/>
              <a:cxnLst/>
              <a:rect l="l" t="t" r="r" b="b"/>
              <a:pathLst>
                <a:path w="1762" h="558" extrusionOk="0">
                  <a:moveTo>
                    <a:pt x="1" y="1"/>
                  </a:moveTo>
                  <a:lnTo>
                    <a:pt x="1" y="1"/>
                  </a:lnTo>
                  <a:cubicBezTo>
                    <a:pt x="116" y="207"/>
                    <a:pt x="270" y="390"/>
                    <a:pt x="453" y="539"/>
                  </a:cubicBezTo>
                  <a:cubicBezTo>
                    <a:pt x="516" y="545"/>
                    <a:pt x="577" y="549"/>
                    <a:pt x="638" y="558"/>
                  </a:cubicBezTo>
                  <a:cubicBezTo>
                    <a:pt x="998" y="430"/>
                    <a:pt x="1427" y="409"/>
                    <a:pt x="1761" y="211"/>
                  </a:cubicBezTo>
                  <a:cubicBezTo>
                    <a:pt x="1176" y="165"/>
                    <a:pt x="588" y="93"/>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79" name="Google Shape;20079;p69"/>
            <p:cNvSpPr/>
            <p:nvPr/>
          </p:nvSpPr>
          <p:spPr>
            <a:xfrm>
              <a:off x="1645600" y="3015600"/>
              <a:ext cx="6450" cy="2850"/>
            </a:xfrm>
            <a:custGeom>
              <a:avLst/>
              <a:gdLst/>
              <a:ahLst/>
              <a:cxnLst/>
              <a:rect l="l" t="t" r="r" b="b"/>
              <a:pathLst>
                <a:path w="258" h="114" extrusionOk="0">
                  <a:moveTo>
                    <a:pt x="1" y="0"/>
                  </a:moveTo>
                  <a:cubicBezTo>
                    <a:pt x="78" y="40"/>
                    <a:pt x="154" y="74"/>
                    <a:pt x="232" y="114"/>
                  </a:cubicBezTo>
                  <a:cubicBezTo>
                    <a:pt x="257" y="99"/>
                    <a:pt x="137" y="57"/>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80" name="Google Shape;20080;p69"/>
            <p:cNvSpPr/>
            <p:nvPr/>
          </p:nvSpPr>
          <p:spPr>
            <a:xfrm>
              <a:off x="1639600" y="3012650"/>
              <a:ext cx="6025" cy="2975"/>
            </a:xfrm>
            <a:custGeom>
              <a:avLst/>
              <a:gdLst/>
              <a:ahLst/>
              <a:cxnLst/>
              <a:rect l="l" t="t" r="r" b="b"/>
              <a:pathLst>
                <a:path w="241" h="119" extrusionOk="0">
                  <a:moveTo>
                    <a:pt x="1" y="0"/>
                  </a:moveTo>
                  <a:lnTo>
                    <a:pt x="1" y="0"/>
                  </a:lnTo>
                  <a:cubicBezTo>
                    <a:pt x="77" y="47"/>
                    <a:pt x="156" y="87"/>
                    <a:pt x="241" y="118"/>
                  </a:cubicBezTo>
                  <a:cubicBezTo>
                    <a:pt x="161" y="78"/>
                    <a:pt x="81" y="40"/>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81" name="Google Shape;20081;p69"/>
            <p:cNvSpPr/>
            <p:nvPr/>
          </p:nvSpPr>
          <p:spPr>
            <a:xfrm>
              <a:off x="1588250" y="3152600"/>
              <a:ext cx="74300" cy="32425"/>
            </a:xfrm>
            <a:custGeom>
              <a:avLst/>
              <a:gdLst/>
              <a:ahLst/>
              <a:cxnLst/>
              <a:rect l="l" t="t" r="r" b="b"/>
              <a:pathLst>
                <a:path w="2972" h="1297" extrusionOk="0">
                  <a:moveTo>
                    <a:pt x="0" y="1"/>
                  </a:moveTo>
                  <a:cubicBezTo>
                    <a:pt x="421" y="213"/>
                    <a:pt x="839" y="446"/>
                    <a:pt x="1254" y="703"/>
                  </a:cubicBezTo>
                  <a:cubicBezTo>
                    <a:pt x="1392" y="815"/>
                    <a:pt x="2053" y="1132"/>
                    <a:pt x="2972" y="1296"/>
                  </a:cubicBezTo>
                  <a:cubicBezTo>
                    <a:pt x="2011" y="798"/>
                    <a:pt x="1020" y="364"/>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82" name="Google Shape;20082;p69"/>
            <p:cNvSpPr/>
            <p:nvPr/>
          </p:nvSpPr>
          <p:spPr>
            <a:xfrm>
              <a:off x="496725" y="3199350"/>
              <a:ext cx="13950" cy="11525"/>
            </a:xfrm>
            <a:custGeom>
              <a:avLst/>
              <a:gdLst/>
              <a:ahLst/>
              <a:cxnLst/>
              <a:rect l="l" t="t" r="r" b="b"/>
              <a:pathLst>
                <a:path w="558" h="461" extrusionOk="0">
                  <a:moveTo>
                    <a:pt x="1" y="0"/>
                  </a:moveTo>
                  <a:lnTo>
                    <a:pt x="1" y="0"/>
                  </a:lnTo>
                  <a:cubicBezTo>
                    <a:pt x="20" y="219"/>
                    <a:pt x="60" y="425"/>
                    <a:pt x="247" y="461"/>
                  </a:cubicBezTo>
                  <a:cubicBezTo>
                    <a:pt x="356" y="328"/>
                    <a:pt x="459" y="263"/>
                    <a:pt x="558" y="234"/>
                  </a:cubicBezTo>
                  <a:cubicBezTo>
                    <a:pt x="373" y="158"/>
                    <a:pt x="186" y="82"/>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83" name="Google Shape;20083;p69"/>
            <p:cNvSpPr/>
            <p:nvPr/>
          </p:nvSpPr>
          <p:spPr>
            <a:xfrm>
              <a:off x="1055550" y="3107450"/>
              <a:ext cx="307175" cy="72150"/>
            </a:xfrm>
            <a:custGeom>
              <a:avLst/>
              <a:gdLst/>
              <a:ahLst/>
              <a:cxnLst/>
              <a:rect l="l" t="t" r="r" b="b"/>
              <a:pathLst>
                <a:path w="12287" h="2886" extrusionOk="0">
                  <a:moveTo>
                    <a:pt x="12286" y="0"/>
                  </a:moveTo>
                  <a:lnTo>
                    <a:pt x="12286" y="0"/>
                  </a:lnTo>
                  <a:cubicBezTo>
                    <a:pt x="8438" y="158"/>
                    <a:pt x="4476" y="1214"/>
                    <a:pt x="478" y="2341"/>
                  </a:cubicBezTo>
                  <a:cubicBezTo>
                    <a:pt x="326" y="2541"/>
                    <a:pt x="9" y="2705"/>
                    <a:pt x="1" y="2885"/>
                  </a:cubicBezTo>
                  <a:cubicBezTo>
                    <a:pt x="3916" y="1794"/>
                    <a:pt x="7855" y="749"/>
                    <a:pt x="11876" y="522"/>
                  </a:cubicBezTo>
                  <a:cubicBezTo>
                    <a:pt x="12051" y="385"/>
                    <a:pt x="12251" y="225"/>
                    <a:pt x="1228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84" name="Google Shape;20084;p69"/>
            <p:cNvSpPr/>
            <p:nvPr/>
          </p:nvSpPr>
          <p:spPr>
            <a:xfrm>
              <a:off x="1362900" y="3106900"/>
              <a:ext cx="225425" cy="45725"/>
            </a:xfrm>
            <a:custGeom>
              <a:avLst/>
              <a:gdLst/>
              <a:ahLst/>
              <a:cxnLst/>
              <a:rect l="l" t="t" r="r" b="b"/>
              <a:pathLst>
                <a:path w="9017" h="1829" extrusionOk="0">
                  <a:moveTo>
                    <a:pt x="952" y="1"/>
                  </a:moveTo>
                  <a:cubicBezTo>
                    <a:pt x="636" y="1"/>
                    <a:pt x="319" y="7"/>
                    <a:pt x="1" y="20"/>
                  </a:cubicBezTo>
                  <a:lnTo>
                    <a:pt x="26" y="523"/>
                  </a:lnTo>
                  <a:cubicBezTo>
                    <a:pt x="403" y="507"/>
                    <a:pt x="781" y="499"/>
                    <a:pt x="1160" y="499"/>
                  </a:cubicBezTo>
                  <a:cubicBezTo>
                    <a:pt x="3737" y="499"/>
                    <a:pt x="6350" y="875"/>
                    <a:pt x="9016" y="1829"/>
                  </a:cubicBezTo>
                  <a:cubicBezTo>
                    <a:pt x="6411" y="504"/>
                    <a:pt x="3712" y="1"/>
                    <a:pt x="95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85" name="Google Shape;20085;p69"/>
            <p:cNvSpPr/>
            <p:nvPr/>
          </p:nvSpPr>
          <p:spPr>
            <a:xfrm>
              <a:off x="425850" y="3174800"/>
              <a:ext cx="24575" cy="17100"/>
            </a:xfrm>
            <a:custGeom>
              <a:avLst/>
              <a:gdLst/>
              <a:ahLst/>
              <a:cxnLst/>
              <a:rect l="l" t="t" r="r" b="b"/>
              <a:pathLst>
                <a:path w="983" h="684" extrusionOk="0">
                  <a:moveTo>
                    <a:pt x="634" y="0"/>
                  </a:moveTo>
                  <a:lnTo>
                    <a:pt x="634" y="0"/>
                  </a:lnTo>
                  <a:cubicBezTo>
                    <a:pt x="1" y="82"/>
                    <a:pt x="983" y="164"/>
                    <a:pt x="253" y="450"/>
                  </a:cubicBezTo>
                  <a:cubicBezTo>
                    <a:pt x="409" y="532"/>
                    <a:pt x="564" y="608"/>
                    <a:pt x="718" y="684"/>
                  </a:cubicBezTo>
                  <a:cubicBezTo>
                    <a:pt x="741" y="400"/>
                    <a:pt x="724" y="143"/>
                    <a:pt x="63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86" name="Google Shape;20086;p69"/>
            <p:cNvSpPr/>
            <p:nvPr/>
          </p:nvSpPr>
          <p:spPr>
            <a:xfrm>
              <a:off x="618450" y="3171050"/>
              <a:ext cx="436500" cy="78050"/>
            </a:xfrm>
            <a:custGeom>
              <a:avLst/>
              <a:gdLst/>
              <a:ahLst/>
              <a:cxnLst/>
              <a:rect l="l" t="t" r="r" b="b"/>
              <a:pathLst>
                <a:path w="17460" h="3122" extrusionOk="0">
                  <a:moveTo>
                    <a:pt x="17238" y="1"/>
                  </a:moveTo>
                  <a:cubicBezTo>
                    <a:pt x="12496" y="1344"/>
                    <a:pt x="7711" y="2708"/>
                    <a:pt x="3015" y="2708"/>
                  </a:cubicBezTo>
                  <a:cubicBezTo>
                    <a:pt x="2005" y="2708"/>
                    <a:pt x="1000" y="2645"/>
                    <a:pt x="0" y="2505"/>
                  </a:cubicBezTo>
                  <a:lnTo>
                    <a:pt x="0" y="2505"/>
                  </a:lnTo>
                  <a:cubicBezTo>
                    <a:pt x="154" y="2688"/>
                    <a:pt x="915" y="2484"/>
                    <a:pt x="978" y="3048"/>
                  </a:cubicBezTo>
                  <a:cubicBezTo>
                    <a:pt x="1610" y="3098"/>
                    <a:pt x="2240" y="3121"/>
                    <a:pt x="2869" y="3121"/>
                  </a:cubicBezTo>
                  <a:cubicBezTo>
                    <a:pt x="7775" y="3121"/>
                    <a:pt x="12601" y="1703"/>
                    <a:pt x="17459" y="350"/>
                  </a:cubicBezTo>
                  <a:lnTo>
                    <a:pt x="17238"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87" name="Google Shape;20087;p69"/>
            <p:cNvSpPr/>
            <p:nvPr/>
          </p:nvSpPr>
          <p:spPr>
            <a:xfrm>
              <a:off x="536325" y="3214600"/>
              <a:ext cx="33200" cy="20200"/>
            </a:xfrm>
            <a:custGeom>
              <a:avLst/>
              <a:gdLst/>
              <a:ahLst/>
              <a:cxnLst/>
              <a:rect l="l" t="t" r="r" b="b"/>
              <a:pathLst>
                <a:path w="1328" h="808" extrusionOk="0">
                  <a:moveTo>
                    <a:pt x="0" y="0"/>
                  </a:moveTo>
                  <a:lnTo>
                    <a:pt x="0" y="0"/>
                  </a:lnTo>
                  <a:cubicBezTo>
                    <a:pt x="15" y="221"/>
                    <a:pt x="175" y="250"/>
                    <a:pt x="349" y="250"/>
                  </a:cubicBezTo>
                  <a:cubicBezTo>
                    <a:pt x="416" y="250"/>
                    <a:pt x="485" y="246"/>
                    <a:pt x="548" y="246"/>
                  </a:cubicBezTo>
                  <a:cubicBezTo>
                    <a:pt x="747" y="246"/>
                    <a:pt x="888" y="290"/>
                    <a:pt x="722" y="654"/>
                  </a:cubicBezTo>
                  <a:cubicBezTo>
                    <a:pt x="738" y="688"/>
                    <a:pt x="762" y="719"/>
                    <a:pt x="785" y="749"/>
                  </a:cubicBezTo>
                  <a:cubicBezTo>
                    <a:pt x="865" y="768"/>
                    <a:pt x="944" y="789"/>
                    <a:pt x="1024" y="808"/>
                  </a:cubicBezTo>
                  <a:cubicBezTo>
                    <a:pt x="1136" y="736"/>
                    <a:pt x="1237" y="551"/>
                    <a:pt x="1327" y="385"/>
                  </a:cubicBezTo>
                  <a:cubicBezTo>
                    <a:pt x="884" y="276"/>
                    <a:pt x="442" y="147"/>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88" name="Google Shape;20088;p69"/>
            <p:cNvSpPr/>
            <p:nvPr/>
          </p:nvSpPr>
          <p:spPr>
            <a:xfrm>
              <a:off x="459025" y="3191750"/>
              <a:ext cx="14075" cy="13775"/>
            </a:xfrm>
            <a:custGeom>
              <a:avLst/>
              <a:gdLst/>
              <a:ahLst/>
              <a:cxnLst/>
              <a:rect l="l" t="t" r="r" b="b"/>
              <a:pathLst>
                <a:path w="563" h="551" extrusionOk="0">
                  <a:moveTo>
                    <a:pt x="328" y="0"/>
                  </a:moveTo>
                  <a:cubicBezTo>
                    <a:pt x="221" y="0"/>
                    <a:pt x="109" y="146"/>
                    <a:pt x="1" y="300"/>
                  </a:cubicBezTo>
                  <a:cubicBezTo>
                    <a:pt x="188" y="384"/>
                    <a:pt x="373" y="470"/>
                    <a:pt x="560" y="550"/>
                  </a:cubicBezTo>
                  <a:cubicBezTo>
                    <a:pt x="562" y="403"/>
                    <a:pt x="546" y="262"/>
                    <a:pt x="493" y="149"/>
                  </a:cubicBezTo>
                  <a:cubicBezTo>
                    <a:pt x="441" y="42"/>
                    <a:pt x="385" y="0"/>
                    <a:pt x="32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20089" name="Google Shape;20089;p69"/>
          <p:cNvGrpSpPr/>
          <p:nvPr/>
        </p:nvGrpSpPr>
        <p:grpSpPr>
          <a:xfrm>
            <a:off x="1219027" y="702436"/>
            <a:ext cx="550217" cy="500564"/>
            <a:chOff x="560994" y="2900409"/>
            <a:chExt cx="713918" cy="649325"/>
          </a:xfrm>
        </p:grpSpPr>
        <p:sp>
          <p:nvSpPr>
            <p:cNvPr id="20090" name="Google Shape;20090;p69"/>
            <p:cNvSpPr/>
            <p:nvPr/>
          </p:nvSpPr>
          <p:spPr>
            <a:xfrm>
              <a:off x="560994" y="2907216"/>
              <a:ext cx="713918" cy="635754"/>
            </a:xfrm>
            <a:custGeom>
              <a:avLst/>
              <a:gdLst/>
              <a:ahLst/>
              <a:cxnLst/>
              <a:rect l="l" t="t" r="r" b="b"/>
              <a:pathLst>
                <a:path w="14100" h="12555" extrusionOk="0">
                  <a:moveTo>
                    <a:pt x="7253" y="1"/>
                  </a:moveTo>
                  <a:cubicBezTo>
                    <a:pt x="6735" y="1"/>
                    <a:pt x="6217" y="264"/>
                    <a:pt x="5986" y="802"/>
                  </a:cubicBezTo>
                  <a:cubicBezTo>
                    <a:pt x="5770" y="1306"/>
                    <a:pt x="5255" y="1603"/>
                    <a:pt x="4716" y="1603"/>
                  </a:cubicBezTo>
                  <a:cubicBezTo>
                    <a:pt x="4498" y="1603"/>
                    <a:pt x="4277" y="1555"/>
                    <a:pt x="4069" y="1451"/>
                  </a:cubicBezTo>
                  <a:cubicBezTo>
                    <a:pt x="3852" y="1344"/>
                    <a:pt x="3631" y="1296"/>
                    <a:pt x="3418" y="1296"/>
                  </a:cubicBezTo>
                  <a:cubicBezTo>
                    <a:pt x="2505" y="1296"/>
                    <a:pt x="1750" y="2182"/>
                    <a:pt x="2163" y="3088"/>
                  </a:cubicBezTo>
                  <a:cubicBezTo>
                    <a:pt x="2483" y="3790"/>
                    <a:pt x="2085" y="4595"/>
                    <a:pt x="1306" y="4817"/>
                  </a:cubicBezTo>
                  <a:cubicBezTo>
                    <a:pt x="70" y="5172"/>
                    <a:pt x="0" y="6783"/>
                    <a:pt x="1201" y="7242"/>
                  </a:cubicBezTo>
                  <a:cubicBezTo>
                    <a:pt x="1959" y="7530"/>
                    <a:pt x="2286" y="8364"/>
                    <a:pt x="1908" y="9039"/>
                  </a:cubicBezTo>
                  <a:cubicBezTo>
                    <a:pt x="1398" y="9941"/>
                    <a:pt x="2159" y="10935"/>
                    <a:pt x="3127" y="10935"/>
                  </a:cubicBezTo>
                  <a:cubicBezTo>
                    <a:pt x="3302" y="10935"/>
                    <a:pt x="3485" y="10903"/>
                    <a:pt x="3668" y="10831"/>
                  </a:cubicBezTo>
                  <a:cubicBezTo>
                    <a:pt x="3842" y="10762"/>
                    <a:pt x="4023" y="10729"/>
                    <a:pt x="4200" y="10729"/>
                  </a:cubicBezTo>
                  <a:cubicBezTo>
                    <a:pt x="4785" y="10729"/>
                    <a:pt x="5336" y="11082"/>
                    <a:pt x="5522" y="11642"/>
                  </a:cubicBezTo>
                  <a:cubicBezTo>
                    <a:pt x="5723" y="12245"/>
                    <a:pt x="6286" y="12555"/>
                    <a:pt x="6848" y="12555"/>
                  </a:cubicBezTo>
                  <a:cubicBezTo>
                    <a:pt x="7366" y="12555"/>
                    <a:pt x="7883" y="12292"/>
                    <a:pt x="8114" y="11753"/>
                  </a:cubicBezTo>
                  <a:cubicBezTo>
                    <a:pt x="8331" y="11249"/>
                    <a:pt x="8846" y="10951"/>
                    <a:pt x="9385" y="10951"/>
                  </a:cubicBezTo>
                  <a:cubicBezTo>
                    <a:pt x="9603" y="10951"/>
                    <a:pt x="9824" y="11000"/>
                    <a:pt x="10031" y="11102"/>
                  </a:cubicBezTo>
                  <a:cubicBezTo>
                    <a:pt x="10249" y="11210"/>
                    <a:pt x="10471" y="11259"/>
                    <a:pt x="10685" y="11259"/>
                  </a:cubicBezTo>
                  <a:cubicBezTo>
                    <a:pt x="11596" y="11259"/>
                    <a:pt x="12350" y="10373"/>
                    <a:pt x="11937" y="9468"/>
                  </a:cubicBezTo>
                  <a:cubicBezTo>
                    <a:pt x="11617" y="8765"/>
                    <a:pt x="12016" y="7959"/>
                    <a:pt x="12795" y="7736"/>
                  </a:cubicBezTo>
                  <a:cubicBezTo>
                    <a:pt x="14030" y="7384"/>
                    <a:pt x="14100" y="5770"/>
                    <a:pt x="12897" y="5313"/>
                  </a:cubicBezTo>
                  <a:cubicBezTo>
                    <a:pt x="12141" y="5026"/>
                    <a:pt x="11812" y="4189"/>
                    <a:pt x="12192" y="3517"/>
                  </a:cubicBezTo>
                  <a:cubicBezTo>
                    <a:pt x="12702" y="2613"/>
                    <a:pt x="11943" y="1619"/>
                    <a:pt x="10976" y="1619"/>
                  </a:cubicBezTo>
                  <a:cubicBezTo>
                    <a:pt x="10799" y="1619"/>
                    <a:pt x="10616" y="1652"/>
                    <a:pt x="10432" y="1725"/>
                  </a:cubicBezTo>
                  <a:cubicBezTo>
                    <a:pt x="10258" y="1793"/>
                    <a:pt x="10078" y="1825"/>
                    <a:pt x="9901" y="1825"/>
                  </a:cubicBezTo>
                  <a:cubicBezTo>
                    <a:pt x="9316" y="1825"/>
                    <a:pt x="8765" y="1474"/>
                    <a:pt x="8578" y="913"/>
                  </a:cubicBezTo>
                  <a:cubicBezTo>
                    <a:pt x="8378" y="310"/>
                    <a:pt x="7815" y="1"/>
                    <a:pt x="7253" y="1"/>
                  </a:cubicBezTo>
                  <a:close/>
                </a:path>
              </a:pathLst>
            </a:custGeom>
            <a:solidFill>
              <a:schemeClr val="dk2"/>
            </a:solidFill>
            <a:ln w="114300" cap="flat" cmpd="sng">
              <a:solidFill>
                <a:schemeClr val="dk2"/>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20091" name="Google Shape;20091;p69"/>
            <p:cNvGrpSpPr/>
            <p:nvPr/>
          </p:nvGrpSpPr>
          <p:grpSpPr>
            <a:xfrm>
              <a:off x="571918" y="2900409"/>
              <a:ext cx="692096" cy="649325"/>
              <a:chOff x="464600" y="1492275"/>
              <a:chExt cx="341725" cy="320575"/>
            </a:xfrm>
          </p:grpSpPr>
          <p:sp>
            <p:nvSpPr>
              <p:cNvPr id="20092" name="Google Shape;20092;p69"/>
              <p:cNvSpPr/>
              <p:nvPr/>
            </p:nvSpPr>
            <p:spPr>
              <a:xfrm>
                <a:off x="683125" y="1767050"/>
                <a:ext cx="700" cy="925"/>
              </a:xfrm>
              <a:custGeom>
                <a:avLst/>
                <a:gdLst/>
                <a:ahLst/>
                <a:cxnLst/>
                <a:rect l="l" t="t" r="r" b="b"/>
                <a:pathLst>
                  <a:path w="28" h="37" extrusionOk="0">
                    <a:moveTo>
                      <a:pt x="9" y="0"/>
                    </a:moveTo>
                    <a:lnTo>
                      <a:pt x="9" y="0"/>
                    </a:lnTo>
                    <a:cubicBezTo>
                      <a:pt x="1" y="10"/>
                      <a:pt x="17" y="37"/>
                      <a:pt x="19" y="37"/>
                    </a:cubicBezTo>
                    <a:cubicBezTo>
                      <a:pt x="19" y="37"/>
                      <a:pt x="19" y="36"/>
                      <a:pt x="18" y="35"/>
                    </a:cubicBezTo>
                    <a:cubicBezTo>
                      <a:pt x="27" y="35"/>
                      <a:pt x="11" y="7"/>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93" name="Google Shape;20093;p69"/>
              <p:cNvSpPr/>
              <p:nvPr/>
            </p:nvSpPr>
            <p:spPr>
              <a:xfrm>
                <a:off x="681000" y="1770625"/>
                <a:ext cx="200" cy="950"/>
              </a:xfrm>
              <a:custGeom>
                <a:avLst/>
                <a:gdLst/>
                <a:ahLst/>
                <a:cxnLst/>
                <a:rect l="l" t="t" r="r" b="b"/>
                <a:pathLst>
                  <a:path w="8" h="38" extrusionOk="0">
                    <a:moveTo>
                      <a:pt x="3" y="1"/>
                    </a:moveTo>
                    <a:lnTo>
                      <a:pt x="1" y="38"/>
                    </a:lnTo>
                    <a:lnTo>
                      <a:pt x="8" y="12"/>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94" name="Google Shape;20094;p69"/>
              <p:cNvSpPr/>
              <p:nvPr/>
            </p:nvSpPr>
            <p:spPr>
              <a:xfrm>
                <a:off x="678275" y="1770875"/>
                <a:ext cx="1950" cy="1750"/>
              </a:xfrm>
              <a:custGeom>
                <a:avLst/>
                <a:gdLst/>
                <a:ahLst/>
                <a:cxnLst/>
                <a:rect l="l" t="t" r="r" b="b"/>
                <a:pathLst>
                  <a:path w="78" h="70" extrusionOk="0">
                    <a:moveTo>
                      <a:pt x="66" y="0"/>
                    </a:moveTo>
                    <a:cubicBezTo>
                      <a:pt x="46" y="18"/>
                      <a:pt x="28" y="56"/>
                      <a:pt x="5" y="56"/>
                    </a:cubicBezTo>
                    <a:cubicBezTo>
                      <a:pt x="4" y="56"/>
                      <a:pt x="2" y="56"/>
                      <a:pt x="1" y="56"/>
                    </a:cubicBezTo>
                    <a:lnTo>
                      <a:pt x="1" y="56"/>
                    </a:lnTo>
                    <a:cubicBezTo>
                      <a:pt x="10" y="66"/>
                      <a:pt x="17" y="70"/>
                      <a:pt x="23" y="70"/>
                    </a:cubicBezTo>
                    <a:cubicBezTo>
                      <a:pt x="39" y="70"/>
                      <a:pt x="44" y="36"/>
                      <a:pt x="62" y="36"/>
                    </a:cubicBezTo>
                    <a:cubicBezTo>
                      <a:pt x="64" y="36"/>
                      <a:pt x="66" y="36"/>
                      <a:pt x="68" y="37"/>
                    </a:cubicBezTo>
                    <a:lnTo>
                      <a:pt x="77" y="47"/>
                    </a:lnTo>
                    <a:lnTo>
                      <a:pt x="77" y="47"/>
                    </a:lnTo>
                    <a:lnTo>
                      <a:pt x="6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95" name="Google Shape;20095;p69"/>
              <p:cNvSpPr/>
              <p:nvPr/>
            </p:nvSpPr>
            <p:spPr>
              <a:xfrm>
                <a:off x="675225" y="1770225"/>
                <a:ext cx="475" cy="500"/>
              </a:xfrm>
              <a:custGeom>
                <a:avLst/>
                <a:gdLst/>
                <a:ahLst/>
                <a:cxnLst/>
                <a:rect l="l" t="t" r="r" b="b"/>
                <a:pathLst>
                  <a:path w="19" h="20" extrusionOk="0">
                    <a:moveTo>
                      <a:pt x="14" y="1"/>
                    </a:moveTo>
                    <a:cubicBezTo>
                      <a:pt x="9" y="3"/>
                      <a:pt x="5" y="3"/>
                      <a:pt x="0" y="5"/>
                    </a:cubicBezTo>
                    <a:cubicBezTo>
                      <a:pt x="7" y="14"/>
                      <a:pt x="6" y="20"/>
                      <a:pt x="6" y="20"/>
                    </a:cubicBezTo>
                    <a:cubicBezTo>
                      <a:pt x="6" y="20"/>
                      <a:pt x="8" y="15"/>
                      <a:pt x="19" y="3"/>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96" name="Google Shape;20096;p69"/>
              <p:cNvSpPr/>
              <p:nvPr/>
            </p:nvSpPr>
            <p:spPr>
              <a:xfrm>
                <a:off x="675325" y="1770000"/>
                <a:ext cx="375" cy="250"/>
              </a:xfrm>
              <a:custGeom>
                <a:avLst/>
                <a:gdLst/>
                <a:ahLst/>
                <a:cxnLst/>
                <a:rect l="l" t="t" r="r" b="b"/>
                <a:pathLst>
                  <a:path w="15" h="10" extrusionOk="0">
                    <a:moveTo>
                      <a:pt x="5" y="1"/>
                    </a:moveTo>
                    <a:cubicBezTo>
                      <a:pt x="2" y="1"/>
                      <a:pt x="0" y="3"/>
                      <a:pt x="8" y="10"/>
                    </a:cubicBezTo>
                    <a:cubicBezTo>
                      <a:pt x="14" y="5"/>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97" name="Google Shape;20097;p69"/>
              <p:cNvSpPr/>
              <p:nvPr/>
            </p:nvSpPr>
            <p:spPr>
              <a:xfrm>
                <a:off x="673475" y="1770225"/>
                <a:ext cx="950" cy="1075"/>
              </a:xfrm>
              <a:custGeom>
                <a:avLst/>
                <a:gdLst/>
                <a:ahLst/>
                <a:cxnLst/>
                <a:rect l="l" t="t" r="r" b="b"/>
                <a:pathLst>
                  <a:path w="38" h="43" extrusionOk="0">
                    <a:moveTo>
                      <a:pt x="10" y="1"/>
                    </a:moveTo>
                    <a:cubicBezTo>
                      <a:pt x="1" y="19"/>
                      <a:pt x="10" y="28"/>
                      <a:pt x="31" y="42"/>
                    </a:cubicBezTo>
                    <a:lnTo>
                      <a:pt x="38" y="15"/>
                    </a:lnTo>
                    <a:cubicBezTo>
                      <a:pt x="26" y="5"/>
                      <a:pt x="10" y="12"/>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98" name="Google Shape;20098;p69"/>
              <p:cNvSpPr/>
              <p:nvPr/>
            </p:nvSpPr>
            <p:spPr>
              <a:xfrm>
                <a:off x="674375" y="1772000"/>
                <a:ext cx="175" cy="400"/>
              </a:xfrm>
              <a:custGeom>
                <a:avLst/>
                <a:gdLst/>
                <a:ahLst/>
                <a:cxnLst/>
                <a:rect l="l" t="t" r="r" b="b"/>
                <a:pathLst>
                  <a:path w="7" h="16" extrusionOk="0">
                    <a:moveTo>
                      <a:pt x="3" y="0"/>
                    </a:moveTo>
                    <a:cubicBezTo>
                      <a:pt x="1" y="0"/>
                      <a:pt x="1" y="4"/>
                      <a:pt x="4" y="15"/>
                    </a:cubicBezTo>
                    <a:lnTo>
                      <a:pt x="6" y="2"/>
                    </a:lnTo>
                    <a:cubicBezTo>
                      <a:pt x="5" y="1"/>
                      <a:pt x="4"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099" name="Google Shape;20099;p69"/>
              <p:cNvSpPr/>
              <p:nvPr/>
            </p:nvSpPr>
            <p:spPr>
              <a:xfrm>
                <a:off x="674525" y="1771450"/>
                <a:ext cx="325" cy="850"/>
              </a:xfrm>
              <a:custGeom>
                <a:avLst/>
                <a:gdLst/>
                <a:ahLst/>
                <a:cxnLst/>
                <a:rect l="l" t="t" r="r" b="b"/>
                <a:pathLst>
                  <a:path w="13" h="34" extrusionOk="0">
                    <a:moveTo>
                      <a:pt x="10" y="0"/>
                    </a:moveTo>
                    <a:lnTo>
                      <a:pt x="0" y="24"/>
                    </a:lnTo>
                    <a:cubicBezTo>
                      <a:pt x="4" y="27"/>
                      <a:pt x="9" y="34"/>
                      <a:pt x="11" y="34"/>
                    </a:cubicBezTo>
                    <a:cubicBezTo>
                      <a:pt x="12" y="34"/>
                      <a:pt x="11" y="29"/>
                      <a:pt x="5" y="14"/>
                    </a:cubicBezTo>
                    <a:lnTo>
                      <a:pt x="5" y="14"/>
                    </a:lnTo>
                    <a:cubicBezTo>
                      <a:pt x="7" y="19"/>
                      <a:pt x="8" y="21"/>
                      <a:pt x="9" y="21"/>
                    </a:cubicBezTo>
                    <a:cubicBezTo>
                      <a:pt x="10" y="21"/>
                      <a:pt x="8" y="1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00" name="Google Shape;20100;p69"/>
              <p:cNvSpPr/>
              <p:nvPr/>
            </p:nvSpPr>
            <p:spPr>
              <a:xfrm>
                <a:off x="675100" y="1771300"/>
                <a:ext cx="1150" cy="975"/>
              </a:xfrm>
              <a:custGeom>
                <a:avLst/>
                <a:gdLst/>
                <a:ahLst/>
                <a:cxnLst/>
                <a:rect l="l" t="t" r="r" b="b"/>
                <a:pathLst>
                  <a:path w="46" h="39" extrusionOk="0">
                    <a:moveTo>
                      <a:pt x="19" y="0"/>
                    </a:moveTo>
                    <a:cubicBezTo>
                      <a:pt x="13" y="0"/>
                      <a:pt x="7" y="3"/>
                      <a:pt x="0" y="9"/>
                    </a:cubicBezTo>
                    <a:cubicBezTo>
                      <a:pt x="17" y="13"/>
                      <a:pt x="31" y="13"/>
                      <a:pt x="26" y="39"/>
                    </a:cubicBezTo>
                    <a:cubicBezTo>
                      <a:pt x="45" y="21"/>
                      <a:pt x="3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01" name="Google Shape;20101;p69"/>
              <p:cNvSpPr/>
              <p:nvPr/>
            </p:nvSpPr>
            <p:spPr>
              <a:xfrm>
                <a:off x="678775" y="1773300"/>
                <a:ext cx="650" cy="550"/>
              </a:xfrm>
              <a:custGeom>
                <a:avLst/>
                <a:gdLst/>
                <a:ahLst/>
                <a:cxnLst/>
                <a:rect l="l" t="t" r="r" b="b"/>
                <a:pathLst>
                  <a:path w="26" h="22" extrusionOk="0">
                    <a:moveTo>
                      <a:pt x="25" y="1"/>
                    </a:moveTo>
                    <a:cubicBezTo>
                      <a:pt x="25" y="5"/>
                      <a:pt x="21" y="6"/>
                      <a:pt x="16" y="6"/>
                    </a:cubicBezTo>
                    <a:cubicBezTo>
                      <a:pt x="13" y="6"/>
                      <a:pt x="10" y="5"/>
                      <a:pt x="8" y="5"/>
                    </a:cubicBezTo>
                    <a:cubicBezTo>
                      <a:pt x="3" y="5"/>
                      <a:pt x="0" y="6"/>
                      <a:pt x="4" y="12"/>
                    </a:cubicBezTo>
                    <a:lnTo>
                      <a:pt x="25" y="21"/>
                    </a:lnTo>
                    <a:lnTo>
                      <a:pt x="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02" name="Google Shape;20102;p69"/>
              <p:cNvSpPr/>
              <p:nvPr/>
            </p:nvSpPr>
            <p:spPr>
              <a:xfrm>
                <a:off x="671325" y="1772075"/>
                <a:ext cx="950" cy="950"/>
              </a:xfrm>
              <a:custGeom>
                <a:avLst/>
                <a:gdLst/>
                <a:ahLst/>
                <a:cxnLst/>
                <a:rect l="l" t="t" r="r" b="b"/>
                <a:pathLst>
                  <a:path w="38" h="38" extrusionOk="0">
                    <a:moveTo>
                      <a:pt x="1" y="1"/>
                    </a:moveTo>
                    <a:cubicBezTo>
                      <a:pt x="2" y="3"/>
                      <a:pt x="4" y="5"/>
                      <a:pt x="5" y="6"/>
                    </a:cubicBezTo>
                    <a:lnTo>
                      <a:pt x="5" y="6"/>
                    </a:lnTo>
                    <a:cubicBezTo>
                      <a:pt x="4" y="5"/>
                      <a:pt x="2" y="3"/>
                      <a:pt x="1" y="1"/>
                    </a:cubicBezTo>
                    <a:close/>
                    <a:moveTo>
                      <a:pt x="5" y="6"/>
                    </a:moveTo>
                    <a:lnTo>
                      <a:pt x="5" y="6"/>
                    </a:lnTo>
                    <a:cubicBezTo>
                      <a:pt x="16" y="18"/>
                      <a:pt x="26" y="28"/>
                      <a:pt x="36" y="38"/>
                    </a:cubicBezTo>
                    <a:lnTo>
                      <a:pt x="38" y="19"/>
                    </a:lnTo>
                    <a:cubicBezTo>
                      <a:pt x="30" y="17"/>
                      <a:pt x="16" y="17"/>
                      <a:pt x="5"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03" name="Google Shape;20103;p69"/>
              <p:cNvSpPr/>
              <p:nvPr/>
            </p:nvSpPr>
            <p:spPr>
              <a:xfrm>
                <a:off x="672025" y="1773000"/>
                <a:ext cx="500" cy="725"/>
              </a:xfrm>
              <a:custGeom>
                <a:avLst/>
                <a:gdLst/>
                <a:ahLst/>
                <a:cxnLst/>
                <a:rect l="l" t="t" r="r" b="b"/>
                <a:pathLst>
                  <a:path w="20" h="29" extrusionOk="0">
                    <a:moveTo>
                      <a:pt x="8" y="1"/>
                    </a:moveTo>
                    <a:lnTo>
                      <a:pt x="1" y="29"/>
                    </a:lnTo>
                    <a:cubicBezTo>
                      <a:pt x="19" y="22"/>
                      <a:pt x="15" y="10"/>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04" name="Google Shape;20104;p69"/>
              <p:cNvSpPr/>
              <p:nvPr/>
            </p:nvSpPr>
            <p:spPr>
              <a:xfrm>
                <a:off x="675100" y="1772425"/>
                <a:ext cx="250" cy="1425"/>
              </a:xfrm>
              <a:custGeom>
                <a:avLst/>
                <a:gdLst/>
                <a:ahLst/>
                <a:cxnLst/>
                <a:rect l="l" t="t" r="r" b="b"/>
                <a:pathLst>
                  <a:path w="10" h="57" extrusionOk="0">
                    <a:moveTo>
                      <a:pt x="10" y="1"/>
                    </a:moveTo>
                    <a:lnTo>
                      <a:pt x="0" y="56"/>
                    </a:lnTo>
                    <a:lnTo>
                      <a:pt x="5" y="5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05" name="Google Shape;20105;p69"/>
              <p:cNvSpPr/>
              <p:nvPr/>
            </p:nvSpPr>
            <p:spPr>
              <a:xfrm>
                <a:off x="669425" y="1772425"/>
                <a:ext cx="250" cy="1200"/>
              </a:xfrm>
              <a:custGeom>
                <a:avLst/>
                <a:gdLst/>
                <a:ahLst/>
                <a:cxnLst/>
                <a:rect l="l" t="t" r="r" b="b"/>
                <a:pathLst>
                  <a:path w="10" h="48" extrusionOk="0">
                    <a:moveTo>
                      <a:pt x="0" y="1"/>
                    </a:moveTo>
                    <a:lnTo>
                      <a:pt x="10" y="47"/>
                    </a:lnTo>
                    <a:lnTo>
                      <a:pt x="7" y="29"/>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06" name="Google Shape;20106;p69"/>
              <p:cNvSpPr/>
              <p:nvPr/>
            </p:nvSpPr>
            <p:spPr>
              <a:xfrm>
                <a:off x="667450" y="1773000"/>
                <a:ext cx="1175" cy="1425"/>
              </a:xfrm>
              <a:custGeom>
                <a:avLst/>
                <a:gdLst/>
                <a:ahLst/>
                <a:cxnLst/>
                <a:rect l="l" t="t" r="r" b="b"/>
                <a:pathLst>
                  <a:path w="47" h="57" extrusionOk="0">
                    <a:moveTo>
                      <a:pt x="10" y="1"/>
                    </a:moveTo>
                    <a:cubicBezTo>
                      <a:pt x="3" y="17"/>
                      <a:pt x="0" y="38"/>
                      <a:pt x="5" y="57"/>
                    </a:cubicBezTo>
                    <a:cubicBezTo>
                      <a:pt x="7" y="44"/>
                      <a:pt x="16" y="40"/>
                      <a:pt x="32" y="40"/>
                    </a:cubicBezTo>
                    <a:cubicBezTo>
                      <a:pt x="37" y="40"/>
                      <a:pt x="42" y="40"/>
                      <a:pt x="47" y="40"/>
                    </a:cubicBezTo>
                    <a:cubicBezTo>
                      <a:pt x="40" y="17"/>
                      <a:pt x="12" y="1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07" name="Google Shape;20107;p69"/>
              <p:cNvSpPr/>
              <p:nvPr/>
            </p:nvSpPr>
            <p:spPr>
              <a:xfrm>
                <a:off x="667575" y="1774400"/>
                <a:ext cx="125" cy="775"/>
              </a:xfrm>
              <a:custGeom>
                <a:avLst/>
                <a:gdLst/>
                <a:ahLst/>
                <a:cxnLst/>
                <a:rect l="l" t="t" r="r" b="b"/>
                <a:pathLst>
                  <a:path w="5" h="31" extrusionOk="0">
                    <a:moveTo>
                      <a:pt x="0" y="1"/>
                    </a:moveTo>
                    <a:cubicBezTo>
                      <a:pt x="0" y="10"/>
                      <a:pt x="0" y="21"/>
                      <a:pt x="2" y="31"/>
                    </a:cubicBezTo>
                    <a:cubicBezTo>
                      <a:pt x="5" y="21"/>
                      <a:pt x="2" y="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08" name="Google Shape;20108;p69"/>
              <p:cNvSpPr/>
              <p:nvPr/>
            </p:nvSpPr>
            <p:spPr>
              <a:xfrm>
                <a:off x="670350" y="1773525"/>
                <a:ext cx="900" cy="600"/>
              </a:xfrm>
              <a:custGeom>
                <a:avLst/>
                <a:gdLst/>
                <a:ahLst/>
                <a:cxnLst/>
                <a:rect l="l" t="t" r="r" b="b"/>
                <a:pathLst>
                  <a:path w="36" h="24" extrusionOk="0">
                    <a:moveTo>
                      <a:pt x="0" y="1"/>
                    </a:moveTo>
                    <a:lnTo>
                      <a:pt x="28" y="24"/>
                    </a:lnTo>
                    <a:lnTo>
                      <a:pt x="35" y="22"/>
                    </a:lnTo>
                    <a:cubicBezTo>
                      <a:pt x="26" y="10"/>
                      <a:pt x="14"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09" name="Google Shape;20109;p69"/>
              <p:cNvSpPr/>
              <p:nvPr/>
            </p:nvSpPr>
            <p:spPr>
              <a:xfrm>
                <a:off x="670700" y="1774175"/>
                <a:ext cx="425" cy="200"/>
              </a:xfrm>
              <a:custGeom>
                <a:avLst/>
                <a:gdLst/>
                <a:ahLst/>
                <a:cxnLst/>
                <a:rect l="l" t="t" r="r" b="b"/>
                <a:pathLst>
                  <a:path w="17" h="8" extrusionOk="0">
                    <a:moveTo>
                      <a:pt x="17" y="0"/>
                    </a:moveTo>
                    <a:lnTo>
                      <a:pt x="17" y="0"/>
                    </a:lnTo>
                    <a:lnTo>
                      <a:pt x="0" y="7"/>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10" name="Google Shape;20110;p69"/>
              <p:cNvSpPr/>
              <p:nvPr/>
            </p:nvSpPr>
            <p:spPr>
              <a:xfrm>
                <a:off x="671225" y="1774050"/>
                <a:ext cx="125" cy="75"/>
              </a:xfrm>
              <a:custGeom>
                <a:avLst/>
                <a:gdLst/>
                <a:ahLst/>
                <a:cxnLst/>
                <a:rect l="l" t="t" r="r" b="b"/>
                <a:pathLst>
                  <a:path w="5" h="3" extrusionOk="0">
                    <a:moveTo>
                      <a:pt x="0" y="1"/>
                    </a:moveTo>
                    <a:cubicBezTo>
                      <a:pt x="2" y="2"/>
                      <a:pt x="4" y="2"/>
                      <a:pt x="4" y="2"/>
                    </a:cubicBezTo>
                    <a:cubicBezTo>
                      <a:pt x="4" y="2"/>
                      <a:pt x="4" y="2"/>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11" name="Google Shape;20111;p69"/>
              <p:cNvSpPr/>
              <p:nvPr/>
            </p:nvSpPr>
            <p:spPr>
              <a:xfrm>
                <a:off x="673575" y="1773775"/>
                <a:ext cx="850" cy="1625"/>
              </a:xfrm>
              <a:custGeom>
                <a:avLst/>
                <a:gdLst/>
                <a:ahLst/>
                <a:cxnLst/>
                <a:rect l="l" t="t" r="r" b="b"/>
                <a:pathLst>
                  <a:path w="34" h="65" extrusionOk="0">
                    <a:moveTo>
                      <a:pt x="4" y="0"/>
                    </a:moveTo>
                    <a:lnTo>
                      <a:pt x="4" y="0"/>
                    </a:lnTo>
                    <a:cubicBezTo>
                      <a:pt x="4" y="1"/>
                      <a:pt x="4" y="2"/>
                      <a:pt x="4" y="3"/>
                    </a:cubicBezTo>
                    <a:lnTo>
                      <a:pt x="4" y="3"/>
                    </a:lnTo>
                    <a:cubicBezTo>
                      <a:pt x="4" y="2"/>
                      <a:pt x="4" y="1"/>
                      <a:pt x="4" y="0"/>
                    </a:cubicBezTo>
                    <a:close/>
                    <a:moveTo>
                      <a:pt x="4" y="3"/>
                    </a:moveTo>
                    <a:cubicBezTo>
                      <a:pt x="5" y="23"/>
                      <a:pt x="0" y="50"/>
                      <a:pt x="34" y="65"/>
                    </a:cubicBezTo>
                    <a:cubicBezTo>
                      <a:pt x="27" y="40"/>
                      <a:pt x="7" y="33"/>
                      <a:pt x="4"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12" name="Google Shape;20112;p69"/>
              <p:cNvSpPr/>
              <p:nvPr/>
            </p:nvSpPr>
            <p:spPr>
              <a:xfrm>
                <a:off x="672150" y="1773950"/>
                <a:ext cx="600" cy="825"/>
              </a:xfrm>
              <a:custGeom>
                <a:avLst/>
                <a:gdLst/>
                <a:ahLst/>
                <a:cxnLst/>
                <a:rect l="l" t="t" r="r" b="b"/>
                <a:pathLst>
                  <a:path w="24" h="33" extrusionOk="0">
                    <a:moveTo>
                      <a:pt x="5" y="0"/>
                    </a:moveTo>
                    <a:lnTo>
                      <a:pt x="0" y="32"/>
                    </a:lnTo>
                    <a:lnTo>
                      <a:pt x="23" y="28"/>
                    </a:lnTo>
                    <a:cubicBezTo>
                      <a:pt x="16" y="21"/>
                      <a:pt x="5"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13" name="Google Shape;20113;p69"/>
              <p:cNvSpPr/>
              <p:nvPr/>
            </p:nvSpPr>
            <p:spPr>
              <a:xfrm>
                <a:off x="671900" y="1774750"/>
                <a:ext cx="275" cy="375"/>
              </a:xfrm>
              <a:custGeom>
                <a:avLst/>
                <a:gdLst/>
                <a:ahLst/>
                <a:cxnLst/>
                <a:rect l="l" t="t" r="r" b="b"/>
                <a:pathLst>
                  <a:path w="11" h="15" extrusionOk="0">
                    <a:moveTo>
                      <a:pt x="10" y="0"/>
                    </a:moveTo>
                    <a:lnTo>
                      <a:pt x="1" y="3"/>
                    </a:lnTo>
                    <a:lnTo>
                      <a:pt x="8" y="14"/>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14" name="Google Shape;20114;p69"/>
              <p:cNvSpPr/>
              <p:nvPr/>
            </p:nvSpPr>
            <p:spPr>
              <a:xfrm>
                <a:off x="668600" y="1775175"/>
                <a:ext cx="950" cy="925"/>
              </a:xfrm>
              <a:custGeom>
                <a:avLst/>
                <a:gdLst/>
                <a:ahLst/>
                <a:cxnLst/>
                <a:rect l="l" t="t" r="r" b="b"/>
                <a:pathLst>
                  <a:path w="38" h="37" extrusionOk="0">
                    <a:moveTo>
                      <a:pt x="17" y="0"/>
                    </a:moveTo>
                    <a:cubicBezTo>
                      <a:pt x="16" y="0"/>
                      <a:pt x="14" y="1"/>
                      <a:pt x="12" y="2"/>
                    </a:cubicBezTo>
                    <a:cubicBezTo>
                      <a:pt x="15" y="16"/>
                      <a:pt x="10" y="28"/>
                      <a:pt x="1" y="37"/>
                    </a:cubicBezTo>
                    <a:cubicBezTo>
                      <a:pt x="15" y="34"/>
                      <a:pt x="26" y="30"/>
                      <a:pt x="38" y="23"/>
                    </a:cubicBezTo>
                    <a:cubicBezTo>
                      <a:pt x="32" y="15"/>
                      <a:pt x="26"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15" name="Google Shape;20115;p69"/>
              <p:cNvSpPr/>
              <p:nvPr/>
            </p:nvSpPr>
            <p:spPr>
              <a:xfrm>
                <a:off x="670000" y="1774750"/>
                <a:ext cx="100" cy="125"/>
              </a:xfrm>
              <a:custGeom>
                <a:avLst/>
                <a:gdLst/>
                <a:ahLst/>
                <a:cxnLst/>
                <a:rect l="l" t="t" r="r" b="b"/>
                <a:pathLst>
                  <a:path w="4" h="5" extrusionOk="0">
                    <a:moveTo>
                      <a:pt x="0" y="0"/>
                    </a:moveTo>
                    <a:lnTo>
                      <a:pt x="0" y="3"/>
                    </a:lnTo>
                    <a:cubicBezTo>
                      <a:pt x="1" y="4"/>
                      <a:pt x="2" y="4"/>
                      <a:pt x="3" y="4"/>
                    </a:cubicBezTo>
                    <a:cubicBezTo>
                      <a:pt x="4" y="4"/>
                      <a:pt x="3"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16" name="Google Shape;20116;p69"/>
              <p:cNvSpPr/>
              <p:nvPr/>
            </p:nvSpPr>
            <p:spPr>
              <a:xfrm>
                <a:off x="666475" y="1777825"/>
                <a:ext cx="75" cy="125"/>
              </a:xfrm>
              <a:custGeom>
                <a:avLst/>
                <a:gdLst/>
                <a:ahLst/>
                <a:cxnLst/>
                <a:rect l="l" t="t" r="r" b="b"/>
                <a:pathLst>
                  <a:path w="3" h="5" extrusionOk="0">
                    <a:moveTo>
                      <a:pt x="2" y="5"/>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17" name="Google Shape;20117;p69"/>
              <p:cNvSpPr/>
              <p:nvPr/>
            </p:nvSpPr>
            <p:spPr>
              <a:xfrm>
                <a:off x="669525" y="1775275"/>
                <a:ext cx="450" cy="600"/>
              </a:xfrm>
              <a:custGeom>
                <a:avLst/>
                <a:gdLst/>
                <a:ahLst/>
                <a:cxnLst/>
                <a:rect l="l" t="t" r="r" b="b"/>
                <a:pathLst>
                  <a:path w="18" h="24" extrusionOk="0">
                    <a:moveTo>
                      <a:pt x="15" y="0"/>
                    </a:moveTo>
                    <a:lnTo>
                      <a:pt x="15" y="0"/>
                    </a:lnTo>
                    <a:cubicBezTo>
                      <a:pt x="10" y="7"/>
                      <a:pt x="6" y="14"/>
                      <a:pt x="1" y="17"/>
                    </a:cubicBezTo>
                    <a:cubicBezTo>
                      <a:pt x="3" y="20"/>
                      <a:pt x="4" y="23"/>
                      <a:pt x="5" y="23"/>
                    </a:cubicBezTo>
                    <a:cubicBezTo>
                      <a:pt x="5" y="23"/>
                      <a:pt x="6" y="23"/>
                      <a:pt x="6" y="21"/>
                    </a:cubicBezTo>
                    <a:cubicBezTo>
                      <a:pt x="17" y="21"/>
                      <a:pt x="17" y="12"/>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18" name="Google Shape;20118;p69"/>
              <p:cNvSpPr/>
              <p:nvPr/>
            </p:nvSpPr>
            <p:spPr>
              <a:xfrm>
                <a:off x="667250" y="1775900"/>
                <a:ext cx="700" cy="200"/>
              </a:xfrm>
              <a:custGeom>
                <a:avLst/>
                <a:gdLst/>
                <a:ahLst/>
                <a:cxnLst/>
                <a:rect l="l" t="t" r="r" b="b"/>
                <a:pathLst>
                  <a:path w="28" h="8" extrusionOk="0">
                    <a:moveTo>
                      <a:pt x="3" y="0"/>
                    </a:moveTo>
                    <a:cubicBezTo>
                      <a:pt x="1" y="0"/>
                      <a:pt x="0" y="1"/>
                      <a:pt x="2" y="3"/>
                    </a:cubicBezTo>
                    <a:cubicBezTo>
                      <a:pt x="11" y="5"/>
                      <a:pt x="18" y="8"/>
                      <a:pt x="27" y="8"/>
                    </a:cubicBezTo>
                    <a:cubicBezTo>
                      <a:pt x="19" y="5"/>
                      <a:pt x="8"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19" name="Google Shape;20119;p69"/>
              <p:cNvSpPr/>
              <p:nvPr/>
            </p:nvSpPr>
            <p:spPr>
              <a:xfrm>
                <a:off x="669675" y="1774575"/>
                <a:ext cx="125" cy="150"/>
              </a:xfrm>
              <a:custGeom>
                <a:avLst/>
                <a:gdLst/>
                <a:ahLst/>
                <a:cxnLst/>
                <a:rect l="l" t="t" r="r" b="b"/>
                <a:pathLst>
                  <a:path w="5" h="6" extrusionOk="0">
                    <a:moveTo>
                      <a:pt x="2" y="1"/>
                    </a:moveTo>
                    <a:cubicBezTo>
                      <a:pt x="1" y="1"/>
                      <a:pt x="3" y="4"/>
                      <a:pt x="4" y="5"/>
                    </a:cubicBezTo>
                    <a:lnTo>
                      <a:pt x="4" y="3"/>
                    </a:lnTo>
                    <a:cubicBezTo>
                      <a:pt x="3" y="1"/>
                      <a:pt x="2"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20" name="Google Shape;20120;p69"/>
              <p:cNvSpPr/>
              <p:nvPr/>
            </p:nvSpPr>
            <p:spPr>
              <a:xfrm>
                <a:off x="669775" y="1774700"/>
                <a:ext cx="250" cy="600"/>
              </a:xfrm>
              <a:custGeom>
                <a:avLst/>
                <a:gdLst/>
                <a:ahLst/>
                <a:cxnLst/>
                <a:rect l="l" t="t" r="r" b="b"/>
                <a:pathLst>
                  <a:path w="10" h="24" extrusionOk="0">
                    <a:moveTo>
                      <a:pt x="0" y="0"/>
                    </a:moveTo>
                    <a:cubicBezTo>
                      <a:pt x="0" y="7"/>
                      <a:pt x="3" y="16"/>
                      <a:pt x="5" y="23"/>
                    </a:cubicBezTo>
                    <a:cubicBezTo>
                      <a:pt x="7" y="19"/>
                      <a:pt x="9" y="12"/>
                      <a:pt x="9"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21" name="Google Shape;20121;p69"/>
              <p:cNvSpPr/>
              <p:nvPr/>
            </p:nvSpPr>
            <p:spPr>
              <a:xfrm>
                <a:off x="666525" y="1777925"/>
                <a:ext cx="3500" cy="4625"/>
              </a:xfrm>
              <a:custGeom>
                <a:avLst/>
                <a:gdLst/>
                <a:ahLst/>
                <a:cxnLst/>
                <a:rect l="l" t="t" r="r" b="b"/>
                <a:pathLst>
                  <a:path w="140" h="185" extrusionOk="0">
                    <a:moveTo>
                      <a:pt x="0" y="1"/>
                    </a:moveTo>
                    <a:lnTo>
                      <a:pt x="0" y="1"/>
                    </a:lnTo>
                    <a:cubicBezTo>
                      <a:pt x="12" y="13"/>
                      <a:pt x="19" y="31"/>
                      <a:pt x="17" y="47"/>
                    </a:cubicBezTo>
                    <a:cubicBezTo>
                      <a:pt x="35" y="54"/>
                      <a:pt x="82" y="47"/>
                      <a:pt x="88" y="80"/>
                    </a:cubicBezTo>
                    <a:cubicBezTo>
                      <a:pt x="85" y="90"/>
                      <a:pt x="81" y="93"/>
                      <a:pt x="76" y="93"/>
                    </a:cubicBezTo>
                    <a:cubicBezTo>
                      <a:pt x="67" y="93"/>
                      <a:pt x="55" y="84"/>
                      <a:pt x="42" y="82"/>
                    </a:cubicBezTo>
                    <a:lnTo>
                      <a:pt x="42" y="82"/>
                    </a:lnTo>
                    <a:cubicBezTo>
                      <a:pt x="79" y="103"/>
                      <a:pt x="58" y="145"/>
                      <a:pt x="107" y="184"/>
                    </a:cubicBezTo>
                    <a:lnTo>
                      <a:pt x="107" y="154"/>
                    </a:lnTo>
                    <a:cubicBezTo>
                      <a:pt x="114" y="161"/>
                      <a:pt x="119" y="175"/>
                      <a:pt x="128" y="177"/>
                    </a:cubicBezTo>
                    <a:cubicBezTo>
                      <a:pt x="108" y="157"/>
                      <a:pt x="103" y="129"/>
                      <a:pt x="126" y="129"/>
                    </a:cubicBezTo>
                    <a:cubicBezTo>
                      <a:pt x="130" y="129"/>
                      <a:pt x="134" y="129"/>
                      <a:pt x="139" y="131"/>
                    </a:cubicBezTo>
                    <a:cubicBezTo>
                      <a:pt x="137" y="103"/>
                      <a:pt x="56" y="3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22" name="Google Shape;20122;p69"/>
              <p:cNvSpPr/>
              <p:nvPr/>
            </p:nvSpPr>
            <p:spPr>
              <a:xfrm>
                <a:off x="666125" y="1776825"/>
                <a:ext cx="1350" cy="1025"/>
              </a:xfrm>
              <a:custGeom>
                <a:avLst/>
                <a:gdLst/>
                <a:ahLst/>
                <a:cxnLst/>
                <a:rect l="l" t="t" r="r" b="b"/>
                <a:pathLst>
                  <a:path w="54" h="41" extrusionOk="0">
                    <a:moveTo>
                      <a:pt x="2" y="1"/>
                    </a:moveTo>
                    <a:lnTo>
                      <a:pt x="2" y="1"/>
                    </a:lnTo>
                    <a:cubicBezTo>
                      <a:pt x="0" y="15"/>
                      <a:pt x="5" y="29"/>
                      <a:pt x="14" y="40"/>
                    </a:cubicBezTo>
                    <a:lnTo>
                      <a:pt x="49" y="15"/>
                    </a:lnTo>
                    <a:lnTo>
                      <a:pt x="49" y="22"/>
                    </a:lnTo>
                    <a:lnTo>
                      <a:pt x="53" y="13"/>
                    </a:lnTo>
                    <a:cubicBezTo>
                      <a:pt x="35" y="13"/>
                      <a:pt x="19"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23" name="Google Shape;20123;p69"/>
              <p:cNvSpPr/>
              <p:nvPr/>
            </p:nvSpPr>
            <p:spPr>
              <a:xfrm>
                <a:off x="667450" y="1776025"/>
                <a:ext cx="2450" cy="2400"/>
              </a:xfrm>
              <a:custGeom>
                <a:avLst/>
                <a:gdLst/>
                <a:ahLst/>
                <a:cxnLst/>
                <a:rect l="l" t="t" r="r" b="b"/>
                <a:pathLst>
                  <a:path w="98" h="96" extrusionOk="0">
                    <a:moveTo>
                      <a:pt x="23" y="3"/>
                    </a:moveTo>
                    <a:cubicBezTo>
                      <a:pt x="24" y="4"/>
                      <a:pt x="26" y="5"/>
                      <a:pt x="24" y="5"/>
                    </a:cubicBezTo>
                    <a:lnTo>
                      <a:pt x="23" y="3"/>
                    </a:lnTo>
                    <a:close/>
                    <a:moveTo>
                      <a:pt x="24" y="5"/>
                    </a:moveTo>
                    <a:lnTo>
                      <a:pt x="24" y="5"/>
                    </a:lnTo>
                    <a:cubicBezTo>
                      <a:pt x="26" y="7"/>
                      <a:pt x="28" y="12"/>
                      <a:pt x="31" y="17"/>
                    </a:cubicBezTo>
                    <a:cubicBezTo>
                      <a:pt x="17" y="17"/>
                      <a:pt x="24" y="10"/>
                      <a:pt x="24" y="5"/>
                    </a:cubicBezTo>
                    <a:close/>
                    <a:moveTo>
                      <a:pt x="21" y="0"/>
                    </a:moveTo>
                    <a:lnTo>
                      <a:pt x="0" y="40"/>
                    </a:lnTo>
                    <a:cubicBezTo>
                      <a:pt x="2" y="40"/>
                      <a:pt x="3" y="40"/>
                      <a:pt x="5" y="40"/>
                    </a:cubicBezTo>
                    <a:cubicBezTo>
                      <a:pt x="14" y="40"/>
                      <a:pt x="21" y="33"/>
                      <a:pt x="33" y="19"/>
                    </a:cubicBezTo>
                    <a:cubicBezTo>
                      <a:pt x="49" y="51"/>
                      <a:pt x="45" y="75"/>
                      <a:pt x="79" y="96"/>
                    </a:cubicBezTo>
                    <a:cubicBezTo>
                      <a:pt x="98" y="79"/>
                      <a:pt x="72" y="63"/>
                      <a:pt x="75" y="42"/>
                    </a:cubicBezTo>
                    <a:lnTo>
                      <a:pt x="75" y="42"/>
                    </a:lnTo>
                    <a:cubicBezTo>
                      <a:pt x="69" y="49"/>
                      <a:pt x="66" y="51"/>
                      <a:pt x="64" y="51"/>
                    </a:cubicBezTo>
                    <a:cubicBezTo>
                      <a:pt x="57" y="51"/>
                      <a:pt x="64" y="21"/>
                      <a:pt x="38" y="21"/>
                    </a:cubicBezTo>
                    <a:cubicBezTo>
                      <a:pt x="37" y="21"/>
                      <a:pt x="36" y="21"/>
                      <a:pt x="35" y="21"/>
                    </a:cubicBezTo>
                    <a:cubicBezTo>
                      <a:pt x="38" y="14"/>
                      <a:pt x="42" y="7"/>
                      <a:pt x="47" y="3"/>
                    </a:cubicBezTo>
                    <a:lnTo>
                      <a:pt x="22" y="3"/>
                    </a:ln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24" name="Google Shape;20124;p69"/>
              <p:cNvSpPr/>
              <p:nvPr/>
            </p:nvSpPr>
            <p:spPr>
              <a:xfrm>
                <a:off x="674875" y="1776950"/>
                <a:ext cx="200" cy="225"/>
              </a:xfrm>
              <a:custGeom>
                <a:avLst/>
                <a:gdLst/>
                <a:ahLst/>
                <a:cxnLst/>
                <a:rect l="l" t="t" r="r" b="b"/>
                <a:pathLst>
                  <a:path w="8" h="9" extrusionOk="0">
                    <a:moveTo>
                      <a:pt x="0" y="1"/>
                    </a:moveTo>
                    <a:cubicBezTo>
                      <a:pt x="0" y="6"/>
                      <a:pt x="3" y="8"/>
                      <a:pt x="5" y="8"/>
                    </a:cubicBezTo>
                    <a:cubicBezTo>
                      <a:pt x="6" y="8"/>
                      <a:pt x="7" y="8"/>
                      <a:pt x="7" y="8"/>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25" name="Google Shape;20125;p69"/>
              <p:cNvSpPr/>
              <p:nvPr/>
            </p:nvSpPr>
            <p:spPr>
              <a:xfrm>
                <a:off x="672775" y="1775450"/>
                <a:ext cx="2225" cy="1525"/>
              </a:xfrm>
              <a:custGeom>
                <a:avLst/>
                <a:gdLst/>
                <a:ahLst/>
                <a:cxnLst/>
                <a:rect l="l" t="t" r="r" b="b"/>
                <a:pathLst>
                  <a:path w="89" h="61" extrusionOk="0">
                    <a:moveTo>
                      <a:pt x="1" y="0"/>
                    </a:moveTo>
                    <a:lnTo>
                      <a:pt x="1" y="0"/>
                    </a:lnTo>
                    <a:cubicBezTo>
                      <a:pt x="22" y="21"/>
                      <a:pt x="42" y="42"/>
                      <a:pt x="66" y="58"/>
                    </a:cubicBezTo>
                    <a:cubicBezTo>
                      <a:pt x="66" y="54"/>
                      <a:pt x="61" y="40"/>
                      <a:pt x="70" y="40"/>
                    </a:cubicBezTo>
                    <a:cubicBezTo>
                      <a:pt x="82" y="42"/>
                      <a:pt x="80" y="51"/>
                      <a:pt x="87" y="61"/>
                    </a:cubicBezTo>
                    <a:cubicBezTo>
                      <a:pt x="87" y="51"/>
                      <a:pt x="89" y="33"/>
                      <a:pt x="63" y="26"/>
                    </a:cubicBezTo>
                    <a:lnTo>
                      <a:pt x="63" y="30"/>
                    </a:lnTo>
                    <a:cubicBezTo>
                      <a:pt x="40" y="26"/>
                      <a:pt x="19" y="1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26" name="Google Shape;20126;p69"/>
              <p:cNvSpPr/>
              <p:nvPr/>
            </p:nvSpPr>
            <p:spPr>
              <a:xfrm>
                <a:off x="671100" y="1776775"/>
                <a:ext cx="1000" cy="1175"/>
              </a:xfrm>
              <a:custGeom>
                <a:avLst/>
                <a:gdLst/>
                <a:ahLst/>
                <a:cxnLst/>
                <a:rect l="l" t="t" r="r" b="b"/>
                <a:pathLst>
                  <a:path w="40" h="47" extrusionOk="0">
                    <a:moveTo>
                      <a:pt x="17" y="1"/>
                    </a:moveTo>
                    <a:lnTo>
                      <a:pt x="1" y="33"/>
                    </a:lnTo>
                    <a:lnTo>
                      <a:pt x="33" y="47"/>
                    </a:lnTo>
                    <a:lnTo>
                      <a:pt x="21" y="35"/>
                    </a:lnTo>
                    <a:cubicBezTo>
                      <a:pt x="40" y="28"/>
                      <a:pt x="24" y="15"/>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27" name="Google Shape;20127;p69"/>
              <p:cNvSpPr/>
              <p:nvPr/>
            </p:nvSpPr>
            <p:spPr>
              <a:xfrm>
                <a:off x="665475" y="1776825"/>
                <a:ext cx="550" cy="1300"/>
              </a:xfrm>
              <a:custGeom>
                <a:avLst/>
                <a:gdLst/>
                <a:ahLst/>
                <a:cxnLst/>
                <a:rect l="l" t="t" r="r" b="b"/>
                <a:pathLst>
                  <a:path w="22" h="52" extrusionOk="0">
                    <a:moveTo>
                      <a:pt x="1" y="1"/>
                    </a:moveTo>
                    <a:lnTo>
                      <a:pt x="22" y="52"/>
                    </a:lnTo>
                    <a:lnTo>
                      <a:pt x="22" y="3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28" name="Google Shape;20128;p69"/>
              <p:cNvSpPr/>
              <p:nvPr/>
            </p:nvSpPr>
            <p:spPr>
              <a:xfrm>
                <a:off x="664725" y="1777825"/>
                <a:ext cx="550" cy="600"/>
              </a:xfrm>
              <a:custGeom>
                <a:avLst/>
                <a:gdLst/>
                <a:ahLst/>
                <a:cxnLst/>
                <a:rect l="l" t="t" r="r" b="b"/>
                <a:pathLst>
                  <a:path w="22" h="24" extrusionOk="0">
                    <a:moveTo>
                      <a:pt x="1" y="0"/>
                    </a:moveTo>
                    <a:lnTo>
                      <a:pt x="5" y="21"/>
                    </a:lnTo>
                    <a:lnTo>
                      <a:pt x="21" y="24"/>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29" name="Google Shape;20129;p69"/>
              <p:cNvSpPr/>
              <p:nvPr/>
            </p:nvSpPr>
            <p:spPr>
              <a:xfrm>
                <a:off x="621075" y="1808825"/>
                <a:ext cx="325" cy="375"/>
              </a:xfrm>
              <a:custGeom>
                <a:avLst/>
                <a:gdLst/>
                <a:ahLst/>
                <a:cxnLst/>
                <a:rect l="l" t="t" r="r" b="b"/>
                <a:pathLst>
                  <a:path w="13" h="15" extrusionOk="0">
                    <a:moveTo>
                      <a:pt x="12" y="1"/>
                    </a:moveTo>
                    <a:lnTo>
                      <a:pt x="12" y="1"/>
                    </a:lnTo>
                    <a:cubicBezTo>
                      <a:pt x="3" y="8"/>
                      <a:pt x="1" y="12"/>
                      <a:pt x="3" y="15"/>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30" name="Google Shape;20130;p69"/>
              <p:cNvSpPr/>
              <p:nvPr/>
            </p:nvSpPr>
            <p:spPr>
              <a:xfrm>
                <a:off x="647950" y="1795150"/>
                <a:ext cx="1325" cy="950"/>
              </a:xfrm>
              <a:custGeom>
                <a:avLst/>
                <a:gdLst/>
                <a:ahLst/>
                <a:cxnLst/>
                <a:rect l="l" t="t" r="r" b="b"/>
                <a:pathLst>
                  <a:path w="53" h="38" extrusionOk="0">
                    <a:moveTo>
                      <a:pt x="2" y="1"/>
                    </a:moveTo>
                    <a:cubicBezTo>
                      <a:pt x="0" y="1"/>
                      <a:pt x="2" y="4"/>
                      <a:pt x="8" y="12"/>
                    </a:cubicBezTo>
                    <a:lnTo>
                      <a:pt x="34" y="38"/>
                    </a:lnTo>
                    <a:cubicBezTo>
                      <a:pt x="35" y="32"/>
                      <a:pt x="38" y="30"/>
                      <a:pt x="42" y="30"/>
                    </a:cubicBezTo>
                    <a:cubicBezTo>
                      <a:pt x="45" y="30"/>
                      <a:pt x="49" y="31"/>
                      <a:pt x="53" y="33"/>
                    </a:cubicBezTo>
                    <a:cubicBezTo>
                      <a:pt x="31" y="20"/>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31" name="Google Shape;20131;p69"/>
              <p:cNvSpPr/>
              <p:nvPr/>
            </p:nvSpPr>
            <p:spPr>
              <a:xfrm>
                <a:off x="636625" y="1805750"/>
                <a:ext cx="250" cy="900"/>
              </a:xfrm>
              <a:custGeom>
                <a:avLst/>
                <a:gdLst/>
                <a:ahLst/>
                <a:cxnLst/>
                <a:rect l="l" t="t" r="r" b="b"/>
                <a:pathLst>
                  <a:path w="10" h="36" extrusionOk="0">
                    <a:moveTo>
                      <a:pt x="9" y="1"/>
                    </a:moveTo>
                    <a:lnTo>
                      <a:pt x="0" y="24"/>
                    </a:lnTo>
                    <a:cubicBezTo>
                      <a:pt x="0" y="29"/>
                      <a:pt x="2" y="31"/>
                      <a:pt x="5" y="36"/>
                    </a:cubicBezTo>
                    <a:cubicBezTo>
                      <a:pt x="5" y="22"/>
                      <a:pt x="7" y="12"/>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32" name="Google Shape;20132;p69"/>
              <p:cNvSpPr/>
              <p:nvPr/>
            </p:nvSpPr>
            <p:spPr>
              <a:xfrm>
                <a:off x="608925" y="1804200"/>
                <a:ext cx="875" cy="625"/>
              </a:xfrm>
              <a:custGeom>
                <a:avLst/>
                <a:gdLst/>
                <a:ahLst/>
                <a:cxnLst/>
                <a:rect l="l" t="t" r="r" b="b"/>
                <a:pathLst>
                  <a:path w="35" h="25" extrusionOk="0">
                    <a:moveTo>
                      <a:pt x="35" y="0"/>
                    </a:moveTo>
                    <a:lnTo>
                      <a:pt x="0" y="21"/>
                    </a:lnTo>
                    <a:cubicBezTo>
                      <a:pt x="4" y="24"/>
                      <a:pt x="7" y="25"/>
                      <a:pt x="9" y="25"/>
                    </a:cubicBezTo>
                    <a:cubicBezTo>
                      <a:pt x="19" y="25"/>
                      <a:pt x="24" y="11"/>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33" name="Google Shape;20133;p69"/>
              <p:cNvSpPr/>
              <p:nvPr/>
            </p:nvSpPr>
            <p:spPr>
              <a:xfrm>
                <a:off x="657125" y="1787100"/>
                <a:ext cx="1350" cy="375"/>
              </a:xfrm>
              <a:custGeom>
                <a:avLst/>
                <a:gdLst/>
                <a:ahLst/>
                <a:cxnLst/>
                <a:rect l="l" t="t" r="r" b="b"/>
                <a:pathLst>
                  <a:path w="54" h="15" extrusionOk="0">
                    <a:moveTo>
                      <a:pt x="38" y="0"/>
                    </a:moveTo>
                    <a:cubicBezTo>
                      <a:pt x="24" y="3"/>
                      <a:pt x="12" y="7"/>
                      <a:pt x="1" y="14"/>
                    </a:cubicBezTo>
                    <a:cubicBezTo>
                      <a:pt x="10" y="14"/>
                      <a:pt x="20" y="15"/>
                      <a:pt x="28" y="15"/>
                    </a:cubicBezTo>
                    <a:cubicBezTo>
                      <a:pt x="44" y="15"/>
                      <a:pt x="53" y="13"/>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34" name="Google Shape;20134;p69"/>
              <p:cNvSpPr/>
              <p:nvPr/>
            </p:nvSpPr>
            <p:spPr>
              <a:xfrm>
                <a:off x="623400" y="1800300"/>
                <a:ext cx="425" cy="450"/>
              </a:xfrm>
              <a:custGeom>
                <a:avLst/>
                <a:gdLst/>
                <a:ahLst/>
                <a:cxnLst/>
                <a:rect l="l" t="t" r="r" b="b"/>
                <a:pathLst>
                  <a:path w="17" h="18" extrusionOk="0">
                    <a:moveTo>
                      <a:pt x="17" y="1"/>
                    </a:moveTo>
                    <a:cubicBezTo>
                      <a:pt x="10" y="3"/>
                      <a:pt x="5" y="10"/>
                      <a:pt x="1" y="17"/>
                    </a:cubicBezTo>
                    <a:cubicBezTo>
                      <a:pt x="10" y="12"/>
                      <a:pt x="15"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35" name="Google Shape;20135;p69"/>
              <p:cNvSpPr/>
              <p:nvPr/>
            </p:nvSpPr>
            <p:spPr>
              <a:xfrm>
                <a:off x="656375" y="1787450"/>
                <a:ext cx="775" cy="600"/>
              </a:xfrm>
              <a:custGeom>
                <a:avLst/>
                <a:gdLst/>
                <a:ahLst/>
                <a:cxnLst/>
                <a:rect l="l" t="t" r="r" b="b"/>
                <a:pathLst>
                  <a:path w="31" h="24" extrusionOk="0">
                    <a:moveTo>
                      <a:pt x="31" y="0"/>
                    </a:moveTo>
                    <a:cubicBezTo>
                      <a:pt x="12" y="0"/>
                      <a:pt x="1" y="2"/>
                      <a:pt x="17" y="23"/>
                    </a:cubicBezTo>
                    <a:lnTo>
                      <a:pt x="26" y="23"/>
                    </a:lnTo>
                    <a:cubicBezTo>
                      <a:pt x="24" y="16"/>
                      <a:pt x="26" y="7"/>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36" name="Google Shape;20136;p69"/>
              <p:cNvSpPr/>
              <p:nvPr/>
            </p:nvSpPr>
            <p:spPr>
              <a:xfrm>
                <a:off x="588275" y="1780200"/>
                <a:ext cx="100" cy="150"/>
              </a:xfrm>
              <a:custGeom>
                <a:avLst/>
                <a:gdLst/>
                <a:ahLst/>
                <a:cxnLst/>
                <a:rect l="l" t="t" r="r" b="b"/>
                <a:pathLst>
                  <a:path w="4" h="6" extrusionOk="0">
                    <a:moveTo>
                      <a:pt x="3" y="0"/>
                    </a:moveTo>
                    <a:cubicBezTo>
                      <a:pt x="1" y="5"/>
                      <a:pt x="1" y="5"/>
                      <a:pt x="3" y="5"/>
                    </a:cubicBezTo>
                    <a:cubicBezTo>
                      <a:pt x="3" y="3"/>
                      <a:pt x="3" y="3"/>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37" name="Google Shape;20137;p69"/>
              <p:cNvSpPr/>
              <p:nvPr/>
            </p:nvSpPr>
            <p:spPr>
              <a:xfrm>
                <a:off x="584925" y="1768250"/>
                <a:ext cx="425" cy="150"/>
              </a:xfrm>
              <a:custGeom>
                <a:avLst/>
                <a:gdLst/>
                <a:ahLst/>
                <a:cxnLst/>
                <a:rect l="l" t="t" r="r" b="b"/>
                <a:pathLst>
                  <a:path w="17" h="6" extrusionOk="0">
                    <a:moveTo>
                      <a:pt x="0" y="1"/>
                    </a:moveTo>
                    <a:cubicBezTo>
                      <a:pt x="5" y="3"/>
                      <a:pt x="10" y="3"/>
                      <a:pt x="17" y="5"/>
                    </a:cubicBezTo>
                    <a:cubicBezTo>
                      <a:pt x="14" y="3"/>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38" name="Google Shape;20138;p69"/>
              <p:cNvSpPr/>
              <p:nvPr/>
            </p:nvSpPr>
            <p:spPr>
              <a:xfrm>
                <a:off x="661725" y="1781225"/>
                <a:ext cx="100" cy="150"/>
              </a:xfrm>
              <a:custGeom>
                <a:avLst/>
                <a:gdLst/>
                <a:ahLst/>
                <a:cxnLst/>
                <a:rect l="l" t="t" r="r" b="b"/>
                <a:pathLst>
                  <a:path w="4" h="6" extrusionOk="0">
                    <a:moveTo>
                      <a:pt x="3" y="0"/>
                    </a:moveTo>
                    <a:cubicBezTo>
                      <a:pt x="2" y="0"/>
                      <a:pt x="1" y="3"/>
                      <a:pt x="2" y="6"/>
                    </a:cubicBez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39" name="Google Shape;20139;p69"/>
              <p:cNvSpPr/>
              <p:nvPr/>
            </p:nvSpPr>
            <p:spPr>
              <a:xfrm>
                <a:off x="665250" y="1782750"/>
                <a:ext cx="300" cy="375"/>
              </a:xfrm>
              <a:custGeom>
                <a:avLst/>
                <a:gdLst/>
                <a:ahLst/>
                <a:cxnLst/>
                <a:rect l="l" t="t" r="r" b="b"/>
                <a:pathLst>
                  <a:path w="12" h="15" extrusionOk="0">
                    <a:moveTo>
                      <a:pt x="0" y="0"/>
                    </a:moveTo>
                    <a:lnTo>
                      <a:pt x="0" y="0"/>
                    </a:lnTo>
                    <a:cubicBezTo>
                      <a:pt x="3" y="7"/>
                      <a:pt x="7" y="12"/>
                      <a:pt x="12" y="14"/>
                    </a:cubicBezTo>
                    <a:cubicBezTo>
                      <a:pt x="7" y="12"/>
                      <a:pt x="5"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40" name="Google Shape;20140;p69"/>
              <p:cNvSpPr/>
              <p:nvPr/>
            </p:nvSpPr>
            <p:spPr>
              <a:xfrm>
                <a:off x="660275" y="1792650"/>
                <a:ext cx="150" cy="125"/>
              </a:xfrm>
              <a:custGeom>
                <a:avLst/>
                <a:gdLst/>
                <a:ahLst/>
                <a:cxnLst/>
                <a:rect l="l" t="t" r="r" b="b"/>
                <a:pathLst>
                  <a:path w="6" h="5" extrusionOk="0">
                    <a:moveTo>
                      <a:pt x="0" y="1"/>
                    </a:moveTo>
                    <a:cubicBezTo>
                      <a:pt x="2" y="3"/>
                      <a:pt x="5" y="4"/>
                      <a:pt x="5" y="4"/>
                    </a:cubicBezTo>
                    <a:cubicBezTo>
                      <a:pt x="6"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41" name="Google Shape;20141;p69"/>
              <p:cNvSpPr/>
              <p:nvPr/>
            </p:nvSpPr>
            <p:spPr>
              <a:xfrm>
                <a:off x="661950" y="1780925"/>
                <a:ext cx="200" cy="225"/>
              </a:xfrm>
              <a:custGeom>
                <a:avLst/>
                <a:gdLst/>
                <a:ahLst/>
                <a:cxnLst/>
                <a:rect l="l" t="t" r="r" b="b"/>
                <a:pathLst>
                  <a:path w="8" h="9" extrusionOk="0">
                    <a:moveTo>
                      <a:pt x="3" y="0"/>
                    </a:moveTo>
                    <a:cubicBezTo>
                      <a:pt x="2" y="0"/>
                      <a:pt x="0" y="2"/>
                      <a:pt x="0" y="8"/>
                    </a:cubicBezTo>
                    <a:lnTo>
                      <a:pt x="7" y="4"/>
                    </a:lnTo>
                    <a:cubicBezTo>
                      <a:pt x="6" y="2"/>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42" name="Google Shape;20142;p69"/>
              <p:cNvSpPr/>
              <p:nvPr/>
            </p:nvSpPr>
            <p:spPr>
              <a:xfrm>
                <a:off x="661550" y="1781350"/>
                <a:ext cx="350" cy="275"/>
              </a:xfrm>
              <a:custGeom>
                <a:avLst/>
                <a:gdLst/>
                <a:ahLst/>
                <a:cxnLst/>
                <a:rect l="l" t="t" r="r" b="b"/>
                <a:pathLst>
                  <a:path w="14" h="11" extrusionOk="0">
                    <a:moveTo>
                      <a:pt x="9" y="1"/>
                    </a:moveTo>
                    <a:lnTo>
                      <a:pt x="0" y="10"/>
                    </a:lnTo>
                    <a:cubicBezTo>
                      <a:pt x="5" y="8"/>
                      <a:pt x="9" y="3"/>
                      <a:pt x="14" y="3"/>
                    </a:cubicBezTo>
                    <a:cubicBezTo>
                      <a:pt x="12" y="3"/>
                      <a:pt x="9" y="3"/>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43" name="Google Shape;20143;p69"/>
              <p:cNvSpPr/>
              <p:nvPr/>
            </p:nvSpPr>
            <p:spPr>
              <a:xfrm>
                <a:off x="600575" y="1790100"/>
                <a:ext cx="425" cy="100"/>
              </a:xfrm>
              <a:custGeom>
                <a:avLst/>
                <a:gdLst/>
                <a:ahLst/>
                <a:cxnLst/>
                <a:rect l="l" t="t" r="r" b="b"/>
                <a:pathLst>
                  <a:path w="17" h="4" extrusionOk="0">
                    <a:moveTo>
                      <a:pt x="16" y="1"/>
                    </a:moveTo>
                    <a:cubicBezTo>
                      <a:pt x="0" y="1"/>
                      <a:pt x="3" y="3"/>
                      <a:pt x="14" y="3"/>
                    </a:cubicBezTo>
                    <a:cubicBezTo>
                      <a:pt x="14" y="3"/>
                      <a:pt x="1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44" name="Google Shape;20144;p69"/>
              <p:cNvSpPr/>
              <p:nvPr/>
            </p:nvSpPr>
            <p:spPr>
              <a:xfrm>
                <a:off x="649600" y="1806225"/>
                <a:ext cx="25" cy="75"/>
              </a:xfrm>
              <a:custGeom>
                <a:avLst/>
                <a:gdLst/>
                <a:ahLst/>
                <a:cxnLst/>
                <a:rect l="l" t="t" r="r" b="b"/>
                <a:pathLst>
                  <a:path w="1" h="3" extrusionOk="0">
                    <a:moveTo>
                      <a:pt x="0" y="3"/>
                    </a:moveTo>
                    <a:cubicBezTo>
                      <a:pt x="0" y="3"/>
                      <a:pt x="0" y="0"/>
                      <a:pt x="0" y="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45" name="Google Shape;20145;p69"/>
              <p:cNvSpPr/>
              <p:nvPr/>
            </p:nvSpPr>
            <p:spPr>
              <a:xfrm>
                <a:off x="648100" y="1804125"/>
                <a:ext cx="1525" cy="3150"/>
              </a:xfrm>
              <a:custGeom>
                <a:avLst/>
                <a:gdLst/>
                <a:ahLst/>
                <a:cxnLst/>
                <a:rect l="l" t="t" r="r" b="b"/>
                <a:pathLst>
                  <a:path w="61" h="126" extrusionOk="0">
                    <a:moveTo>
                      <a:pt x="0" y="1"/>
                    </a:moveTo>
                    <a:lnTo>
                      <a:pt x="42" y="126"/>
                    </a:lnTo>
                    <a:cubicBezTo>
                      <a:pt x="36" y="90"/>
                      <a:pt x="41" y="83"/>
                      <a:pt x="51" y="83"/>
                    </a:cubicBezTo>
                    <a:cubicBezTo>
                      <a:pt x="54" y="83"/>
                      <a:pt x="57" y="84"/>
                      <a:pt x="60" y="84"/>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46" name="Google Shape;20146;p69"/>
              <p:cNvSpPr/>
              <p:nvPr/>
            </p:nvSpPr>
            <p:spPr>
              <a:xfrm>
                <a:off x="580975" y="1767850"/>
                <a:ext cx="85725" cy="45000"/>
              </a:xfrm>
              <a:custGeom>
                <a:avLst/>
                <a:gdLst/>
                <a:ahLst/>
                <a:cxnLst/>
                <a:rect l="l" t="t" r="r" b="b"/>
                <a:pathLst>
                  <a:path w="3429" h="1800" extrusionOk="0">
                    <a:moveTo>
                      <a:pt x="212" y="212"/>
                    </a:moveTo>
                    <a:lnTo>
                      <a:pt x="188" y="272"/>
                    </a:lnTo>
                    <a:cubicBezTo>
                      <a:pt x="179" y="260"/>
                      <a:pt x="165" y="274"/>
                      <a:pt x="168" y="253"/>
                    </a:cubicBezTo>
                    <a:cubicBezTo>
                      <a:pt x="184" y="239"/>
                      <a:pt x="200" y="228"/>
                      <a:pt x="212" y="212"/>
                    </a:cubicBezTo>
                    <a:close/>
                    <a:moveTo>
                      <a:pt x="761" y="395"/>
                    </a:moveTo>
                    <a:cubicBezTo>
                      <a:pt x="760" y="396"/>
                      <a:pt x="759" y="398"/>
                      <a:pt x="758" y="399"/>
                    </a:cubicBezTo>
                    <a:lnTo>
                      <a:pt x="758" y="399"/>
                    </a:lnTo>
                    <a:cubicBezTo>
                      <a:pt x="759" y="398"/>
                      <a:pt x="760" y="396"/>
                      <a:pt x="761" y="395"/>
                    </a:cubicBezTo>
                    <a:close/>
                    <a:moveTo>
                      <a:pt x="341" y="533"/>
                    </a:moveTo>
                    <a:lnTo>
                      <a:pt x="341" y="534"/>
                    </a:lnTo>
                    <a:cubicBezTo>
                      <a:pt x="341" y="533"/>
                      <a:pt x="341" y="533"/>
                      <a:pt x="341" y="533"/>
                    </a:cubicBezTo>
                    <a:close/>
                    <a:moveTo>
                      <a:pt x="3253" y="543"/>
                    </a:moveTo>
                    <a:cubicBezTo>
                      <a:pt x="3253" y="544"/>
                      <a:pt x="3254" y="545"/>
                      <a:pt x="3254" y="545"/>
                    </a:cubicBezTo>
                    <a:cubicBezTo>
                      <a:pt x="3254" y="545"/>
                      <a:pt x="3254" y="544"/>
                      <a:pt x="3253" y="543"/>
                    </a:cubicBezTo>
                    <a:close/>
                    <a:moveTo>
                      <a:pt x="556" y="630"/>
                    </a:moveTo>
                    <a:cubicBezTo>
                      <a:pt x="555" y="631"/>
                      <a:pt x="554" y="631"/>
                      <a:pt x="552" y="631"/>
                    </a:cubicBezTo>
                    <a:lnTo>
                      <a:pt x="557" y="631"/>
                    </a:lnTo>
                    <a:cubicBezTo>
                      <a:pt x="557" y="631"/>
                      <a:pt x="556" y="631"/>
                      <a:pt x="556" y="630"/>
                    </a:cubicBezTo>
                    <a:close/>
                    <a:moveTo>
                      <a:pt x="3188" y="638"/>
                    </a:moveTo>
                    <a:cubicBezTo>
                      <a:pt x="3179" y="640"/>
                      <a:pt x="3176" y="641"/>
                      <a:pt x="3176" y="641"/>
                    </a:cubicBezTo>
                    <a:cubicBezTo>
                      <a:pt x="3176" y="641"/>
                      <a:pt x="3182" y="639"/>
                      <a:pt x="3188" y="638"/>
                    </a:cubicBezTo>
                    <a:close/>
                    <a:moveTo>
                      <a:pt x="981" y="682"/>
                    </a:moveTo>
                    <a:lnTo>
                      <a:pt x="977" y="694"/>
                    </a:lnTo>
                    <a:cubicBezTo>
                      <a:pt x="958" y="687"/>
                      <a:pt x="970" y="684"/>
                      <a:pt x="981" y="682"/>
                    </a:cubicBezTo>
                    <a:close/>
                    <a:moveTo>
                      <a:pt x="713" y="939"/>
                    </a:moveTo>
                    <a:cubicBezTo>
                      <a:pt x="713" y="939"/>
                      <a:pt x="713" y="939"/>
                      <a:pt x="712" y="939"/>
                    </a:cubicBezTo>
                    <a:cubicBezTo>
                      <a:pt x="713" y="939"/>
                      <a:pt x="713" y="939"/>
                      <a:pt x="713" y="939"/>
                    </a:cubicBezTo>
                    <a:close/>
                    <a:moveTo>
                      <a:pt x="2734" y="1125"/>
                    </a:moveTo>
                    <a:cubicBezTo>
                      <a:pt x="2741" y="1130"/>
                      <a:pt x="2748" y="1132"/>
                      <a:pt x="2755" y="1134"/>
                    </a:cubicBezTo>
                    <a:cubicBezTo>
                      <a:pt x="2748" y="1130"/>
                      <a:pt x="2741" y="1127"/>
                      <a:pt x="2734" y="1125"/>
                    </a:cubicBezTo>
                    <a:close/>
                    <a:moveTo>
                      <a:pt x="810" y="1133"/>
                    </a:moveTo>
                    <a:cubicBezTo>
                      <a:pt x="811" y="1135"/>
                      <a:pt x="813" y="1136"/>
                      <a:pt x="814" y="1137"/>
                    </a:cubicBezTo>
                    <a:cubicBezTo>
                      <a:pt x="813" y="1135"/>
                      <a:pt x="812" y="1134"/>
                      <a:pt x="810" y="1133"/>
                    </a:cubicBezTo>
                    <a:close/>
                    <a:moveTo>
                      <a:pt x="2689" y="1274"/>
                    </a:moveTo>
                    <a:cubicBezTo>
                      <a:pt x="2690" y="1278"/>
                      <a:pt x="2692" y="1281"/>
                      <a:pt x="2694" y="1285"/>
                    </a:cubicBezTo>
                    <a:cubicBezTo>
                      <a:pt x="2690" y="1279"/>
                      <a:pt x="2686" y="1276"/>
                      <a:pt x="2689" y="1274"/>
                    </a:cubicBezTo>
                    <a:close/>
                    <a:moveTo>
                      <a:pt x="2819" y="1492"/>
                    </a:moveTo>
                    <a:cubicBezTo>
                      <a:pt x="2820" y="1493"/>
                      <a:pt x="2821" y="1493"/>
                      <a:pt x="2822" y="1494"/>
                    </a:cubicBezTo>
                    <a:cubicBezTo>
                      <a:pt x="2821" y="1493"/>
                      <a:pt x="2820" y="1492"/>
                      <a:pt x="2819" y="1492"/>
                    </a:cubicBezTo>
                    <a:close/>
                    <a:moveTo>
                      <a:pt x="2273" y="1599"/>
                    </a:moveTo>
                    <a:cubicBezTo>
                      <a:pt x="2276" y="1599"/>
                      <a:pt x="2281" y="1602"/>
                      <a:pt x="2286" y="1607"/>
                    </a:cubicBezTo>
                    <a:cubicBezTo>
                      <a:pt x="2286" y="1612"/>
                      <a:pt x="2283" y="1614"/>
                      <a:pt x="2281" y="1614"/>
                    </a:cubicBezTo>
                    <a:cubicBezTo>
                      <a:pt x="2277" y="1614"/>
                      <a:pt x="2271" y="1609"/>
                      <a:pt x="2266" y="1603"/>
                    </a:cubicBezTo>
                    <a:cubicBezTo>
                      <a:pt x="2267" y="1601"/>
                      <a:pt x="2270" y="1599"/>
                      <a:pt x="2273" y="1599"/>
                    </a:cubicBezTo>
                    <a:close/>
                    <a:moveTo>
                      <a:pt x="1568" y="1628"/>
                    </a:moveTo>
                    <a:lnTo>
                      <a:pt x="1568" y="1628"/>
                    </a:lnTo>
                    <a:cubicBezTo>
                      <a:pt x="1569" y="1629"/>
                      <a:pt x="1570" y="1630"/>
                      <a:pt x="1571" y="1630"/>
                    </a:cubicBezTo>
                    <a:cubicBezTo>
                      <a:pt x="1572" y="1630"/>
                      <a:pt x="1573" y="1629"/>
                      <a:pt x="1573" y="1629"/>
                    </a:cubicBezTo>
                    <a:lnTo>
                      <a:pt x="1573" y="1629"/>
                    </a:lnTo>
                    <a:lnTo>
                      <a:pt x="1568" y="1628"/>
                    </a:lnTo>
                    <a:close/>
                    <a:moveTo>
                      <a:pt x="2363" y="1651"/>
                    </a:moveTo>
                    <a:cubicBezTo>
                      <a:pt x="2363" y="1651"/>
                      <a:pt x="2364" y="1651"/>
                      <a:pt x="2364" y="1651"/>
                    </a:cubicBezTo>
                    <a:lnTo>
                      <a:pt x="2364" y="1651"/>
                    </a:lnTo>
                    <a:cubicBezTo>
                      <a:pt x="2364" y="1651"/>
                      <a:pt x="2363" y="1651"/>
                      <a:pt x="2363" y="1651"/>
                    </a:cubicBezTo>
                    <a:close/>
                    <a:moveTo>
                      <a:pt x="1698" y="1681"/>
                    </a:moveTo>
                    <a:cubicBezTo>
                      <a:pt x="1699" y="1683"/>
                      <a:pt x="1701" y="1685"/>
                      <a:pt x="1703" y="1685"/>
                    </a:cubicBezTo>
                    <a:lnTo>
                      <a:pt x="1703" y="1685"/>
                    </a:lnTo>
                    <a:cubicBezTo>
                      <a:pt x="1701" y="1683"/>
                      <a:pt x="1700" y="1682"/>
                      <a:pt x="1698" y="1681"/>
                    </a:cubicBezTo>
                    <a:close/>
                    <a:moveTo>
                      <a:pt x="198" y="1"/>
                    </a:moveTo>
                    <a:lnTo>
                      <a:pt x="198" y="1"/>
                    </a:lnTo>
                    <a:cubicBezTo>
                      <a:pt x="199" y="23"/>
                      <a:pt x="194" y="29"/>
                      <a:pt x="187" y="29"/>
                    </a:cubicBezTo>
                    <a:cubicBezTo>
                      <a:pt x="184" y="29"/>
                      <a:pt x="180" y="28"/>
                      <a:pt x="177" y="26"/>
                    </a:cubicBezTo>
                    <a:lnTo>
                      <a:pt x="177" y="26"/>
                    </a:lnTo>
                    <a:cubicBezTo>
                      <a:pt x="181" y="35"/>
                      <a:pt x="161" y="56"/>
                      <a:pt x="151" y="75"/>
                    </a:cubicBezTo>
                    <a:lnTo>
                      <a:pt x="130" y="5"/>
                    </a:lnTo>
                    <a:cubicBezTo>
                      <a:pt x="121" y="18"/>
                      <a:pt x="113" y="22"/>
                      <a:pt x="105" y="22"/>
                    </a:cubicBezTo>
                    <a:cubicBezTo>
                      <a:pt x="94" y="22"/>
                      <a:pt x="84" y="14"/>
                      <a:pt x="74" y="14"/>
                    </a:cubicBezTo>
                    <a:cubicBezTo>
                      <a:pt x="67" y="14"/>
                      <a:pt x="60" y="18"/>
                      <a:pt x="52" y="31"/>
                    </a:cubicBezTo>
                    <a:lnTo>
                      <a:pt x="70" y="31"/>
                    </a:lnTo>
                    <a:cubicBezTo>
                      <a:pt x="24" y="75"/>
                      <a:pt x="38" y="161"/>
                      <a:pt x="1" y="228"/>
                    </a:cubicBezTo>
                    <a:cubicBezTo>
                      <a:pt x="8" y="221"/>
                      <a:pt x="13" y="218"/>
                      <a:pt x="17" y="218"/>
                    </a:cubicBezTo>
                    <a:cubicBezTo>
                      <a:pt x="29" y="218"/>
                      <a:pt x="28" y="250"/>
                      <a:pt x="35" y="272"/>
                    </a:cubicBezTo>
                    <a:cubicBezTo>
                      <a:pt x="47" y="260"/>
                      <a:pt x="56" y="249"/>
                      <a:pt x="66" y="235"/>
                    </a:cubicBezTo>
                    <a:lnTo>
                      <a:pt x="61" y="232"/>
                    </a:lnTo>
                    <a:cubicBezTo>
                      <a:pt x="76" y="221"/>
                      <a:pt x="85" y="216"/>
                      <a:pt x="90" y="216"/>
                    </a:cubicBezTo>
                    <a:cubicBezTo>
                      <a:pt x="104" y="216"/>
                      <a:pt x="90" y="249"/>
                      <a:pt x="75" y="279"/>
                    </a:cubicBezTo>
                    <a:cubicBezTo>
                      <a:pt x="77" y="276"/>
                      <a:pt x="79" y="274"/>
                      <a:pt x="84" y="270"/>
                    </a:cubicBezTo>
                    <a:lnTo>
                      <a:pt x="84" y="270"/>
                    </a:lnTo>
                    <a:cubicBezTo>
                      <a:pt x="84" y="288"/>
                      <a:pt x="66" y="290"/>
                      <a:pt x="61" y="307"/>
                    </a:cubicBezTo>
                    <a:cubicBezTo>
                      <a:pt x="73" y="293"/>
                      <a:pt x="83" y="287"/>
                      <a:pt x="91" y="287"/>
                    </a:cubicBezTo>
                    <a:cubicBezTo>
                      <a:pt x="98" y="287"/>
                      <a:pt x="104" y="292"/>
                      <a:pt x="110" y="302"/>
                    </a:cubicBezTo>
                    <a:lnTo>
                      <a:pt x="103" y="309"/>
                    </a:lnTo>
                    <a:cubicBezTo>
                      <a:pt x="158" y="327"/>
                      <a:pt x="163" y="367"/>
                      <a:pt x="202" y="416"/>
                    </a:cubicBezTo>
                    <a:lnTo>
                      <a:pt x="221" y="381"/>
                    </a:lnTo>
                    <a:cubicBezTo>
                      <a:pt x="228" y="392"/>
                      <a:pt x="223" y="404"/>
                      <a:pt x="223" y="416"/>
                    </a:cubicBezTo>
                    <a:cubicBezTo>
                      <a:pt x="270" y="374"/>
                      <a:pt x="195" y="392"/>
                      <a:pt x="242" y="348"/>
                    </a:cubicBezTo>
                    <a:lnTo>
                      <a:pt x="242" y="348"/>
                    </a:lnTo>
                    <a:cubicBezTo>
                      <a:pt x="214" y="420"/>
                      <a:pt x="323" y="399"/>
                      <a:pt x="279" y="476"/>
                    </a:cubicBezTo>
                    <a:cubicBezTo>
                      <a:pt x="281" y="477"/>
                      <a:pt x="282" y="478"/>
                      <a:pt x="284" y="478"/>
                    </a:cubicBezTo>
                    <a:cubicBezTo>
                      <a:pt x="295" y="478"/>
                      <a:pt x="302" y="448"/>
                      <a:pt x="313" y="448"/>
                    </a:cubicBezTo>
                    <a:cubicBezTo>
                      <a:pt x="314" y="448"/>
                      <a:pt x="316" y="449"/>
                      <a:pt x="318" y="450"/>
                    </a:cubicBezTo>
                    <a:lnTo>
                      <a:pt x="307" y="471"/>
                    </a:lnTo>
                    <a:lnTo>
                      <a:pt x="307" y="471"/>
                    </a:lnTo>
                    <a:lnTo>
                      <a:pt x="330" y="450"/>
                    </a:lnTo>
                    <a:lnTo>
                      <a:pt x="330" y="450"/>
                    </a:lnTo>
                    <a:cubicBezTo>
                      <a:pt x="339" y="462"/>
                      <a:pt x="325" y="490"/>
                      <a:pt x="314" y="506"/>
                    </a:cubicBezTo>
                    <a:cubicBezTo>
                      <a:pt x="314" y="504"/>
                      <a:pt x="312" y="504"/>
                      <a:pt x="310" y="504"/>
                    </a:cubicBezTo>
                    <a:cubicBezTo>
                      <a:pt x="307" y="504"/>
                      <a:pt x="300" y="506"/>
                      <a:pt x="297" y="506"/>
                    </a:cubicBezTo>
                    <a:cubicBezTo>
                      <a:pt x="293" y="535"/>
                      <a:pt x="336" y="526"/>
                      <a:pt x="341" y="533"/>
                    </a:cubicBezTo>
                    <a:lnTo>
                      <a:pt x="341" y="533"/>
                    </a:lnTo>
                    <a:lnTo>
                      <a:pt x="334" y="511"/>
                    </a:lnTo>
                    <a:lnTo>
                      <a:pt x="334" y="511"/>
                    </a:lnTo>
                    <a:cubicBezTo>
                      <a:pt x="392" y="527"/>
                      <a:pt x="423" y="589"/>
                      <a:pt x="494" y="589"/>
                    </a:cubicBezTo>
                    <a:lnTo>
                      <a:pt x="506" y="576"/>
                    </a:lnTo>
                    <a:cubicBezTo>
                      <a:pt x="561" y="578"/>
                      <a:pt x="516" y="610"/>
                      <a:pt x="556" y="630"/>
                    </a:cubicBezTo>
                    <a:lnTo>
                      <a:pt x="556" y="630"/>
                    </a:lnTo>
                    <a:cubicBezTo>
                      <a:pt x="562" y="629"/>
                      <a:pt x="569" y="628"/>
                      <a:pt x="574" y="628"/>
                    </a:cubicBezTo>
                    <a:cubicBezTo>
                      <a:pt x="584" y="628"/>
                      <a:pt x="592" y="631"/>
                      <a:pt x="596" y="638"/>
                    </a:cubicBezTo>
                    <a:cubicBezTo>
                      <a:pt x="571" y="645"/>
                      <a:pt x="578" y="680"/>
                      <a:pt x="550" y="684"/>
                    </a:cubicBezTo>
                    <a:cubicBezTo>
                      <a:pt x="564" y="687"/>
                      <a:pt x="573" y="688"/>
                      <a:pt x="580" y="688"/>
                    </a:cubicBezTo>
                    <a:cubicBezTo>
                      <a:pt x="603" y="688"/>
                      <a:pt x="603" y="677"/>
                      <a:pt x="659" y="661"/>
                    </a:cubicBezTo>
                    <a:lnTo>
                      <a:pt x="659" y="661"/>
                    </a:lnTo>
                    <a:lnTo>
                      <a:pt x="640" y="684"/>
                    </a:lnTo>
                    <a:cubicBezTo>
                      <a:pt x="658" y="679"/>
                      <a:pt x="669" y="674"/>
                      <a:pt x="680" y="674"/>
                    </a:cubicBezTo>
                    <a:cubicBezTo>
                      <a:pt x="686" y="674"/>
                      <a:pt x="693" y="676"/>
                      <a:pt x="701" y="680"/>
                    </a:cubicBezTo>
                    <a:cubicBezTo>
                      <a:pt x="668" y="680"/>
                      <a:pt x="673" y="719"/>
                      <a:pt x="631" y="724"/>
                    </a:cubicBezTo>
                    <a:cubicBezTo>
                      <a:pt x="608" y="798"/>
                      <a:pt x="731" y="740"/>
                      <a:pt x="664" y="812"/>
                    </a:cubicBezTo>
                    <a:cubicBezTo>
                      <a:pt x="747" y="782"/>
                      <a:pt x="678" y="754"/>
                      <a:pt x="701" y="754"/>
                    </a:cubicBezTo>
                    <a:cubicBezTo>
                      <a:pt x="709" y="741"/>
                      <a:pt x="725" y="735"/>
                      <a:pt x="740" y="735"/>
                    </a:cubicBezTo>
                    <a:cubicBezTo>
                      <a:pt x="753" y="735"/>
                      <a:pt x="765" y="740"/>
                      <a:pt x="766" y="749"/>
                    </a:cubicBezTo>
                    <a:cubicBezTo>
                      <a:pt x="775" y="761"/>
                      <a:pt x="692" y="826"/>
                      <a:pt x="711" y="857"/>
                    </a:cubicBezTo>
                    <a:lnTo>
                      <a:pt x="711" y="857"/>
                    </a:lnTo>
                    <a:cubicBezTo>
                      <a:pt x="710" y="856"/>
                      <a:pt x="709" y="856"/>
                      <a:pt x="708" y="856"/>
                    </a:cubicBezTo>
                    <a:cubicBezTo>
                      <a:pt x="706" y="856"/>
                      <a:pt x="704" y="856"/>
                      <a:pt x="703" y="854"/>
                    </a:cubicBezTo>
                    <a:lnTo>
                      <a:pt x="703" y="854"/>
                    </a:lnTo>
                    <a:cubicBezTo>
                      <a:pt x="691" y="877"/>
                      <a:pt x="745" y="861"/>
                      <a:pt x="722" y="893"/>
                    </a:cubicBezTo>
                    <a:cubicBezTo>
                      <a:pt x="732" y="890"/>
                      <a:pt x="738" y="889"/>
                      <a:pt x="742" y="889"/>
                    </a:cubicBezTo>
                    <a:cubicBezTo>
                      <a:pt x="753" y="889"/>
                      <a:pt x="751" y="896"/>
                      <a:pt x="759" y="896"/>
                    </a:cubicBezTo>
                    <a:cubicBezTo>
                      <a:pt x="764" y="896"/>
                      <a:pt x="772" y="893"/>
                      <a:pt x="791" y="884"/>
                    </a:cubicBezTo>
                    <a:lnTo>
                      <a:pt x="759" y="861"/>
                    </a:lnTo>
                    <a:lnTo>
                      <a:pt x="759" y="861"/>
                    </a:lnTo>
                    <a:cubicBezTo>
                      <a:pt x="764" y="863"/>
                      <a:pt x="772" y="863"/>
                      <a:pt x="781" y="863"/>
                    </a:cubicBezTo>
                    <a:cubicBezTo>
                      <a:pt x="789" y="863"/>
                      <a:pt x="798" y="863"/>
                      <a:pt x="807" y="863"/>
                    </a:cubicBezTo>
                    <a:cubicBezTo>
                      <a:pt x="832" y="863"/>
                      <a:pt x="854" y="866"/>
                      <a:pt x="845" y="893"/>
                    </a:cubicBezTo>
                    <a:cubicBezTo>
                      <a:pt x="831" y="898"/>
                      <a:pt x="814" y="898"/>
                      <a:pt x="800" y="898"/>
                    </a:cubicBezTo>
                    <a:cubicBezTo>
                      <a:pt x="789" y="916"/>
                      <a:pt x="821" y="905"/>
                      <a:pt x="810" y="926"/>
                    </a:cubicBezTo>
                    <a:cubicBezTo>
                      <a:pt x="798" y="931"/>
                      <a:pt x="789" y="933"/>
                      <a:pt x="782" y="933"/>
                    </a:cubicBezTo>
                    <a:cubicBezTo>
                      <a:pt x="758" y="933"/>
                      <a:pt x="763" y="904"/>
                      <a:pt x="728" y="904"/>
                    </a:cubicBezTo>
                    <a:cubicBezTo>
                      <a:pt x="726" y="904"/>
                      <a:pt x="723" y="904"/>
                      <a:pt x="719" y="905"/>
                    </a:cubicBezTo>
                    <a:cubicBezTo>
                      <a:pt x="701" y="926"/>
                      <a:pt x="781" y="914"/>
                      <a:pt x="713" y="939"/>
                    </a:cubicBezTo>
                    <a:lnTo>
                      <a:pt x="713" y="939"/>
                    </a:lnTo>
                    <a:cubicBezTo>
                      <a:pt x="730" y="933"/>
                      <a:pt x="740" y="931"/>
                      <a:pt x="747" y="931"/>
                    </a:cubicBezTo>
                    <a:cubicBezTo>
                      <a:pt x="758" y="931"/>
                      <a:pt x="760" y="937"/>
                      <a:pt x="761" y="944"/>
                    </a:cubicBezTo>
                    <a:cubicBezTo>
                      <a:pt x="761" y="954"/>
                      <a:pt x="763" y="970"/>
                      <a:pt x="790" y="970"/>
                    </a:cubicBezTo>
                    <a:cubicBezTo>
                      <a:pt x="793" y="970"/>
                      <a:pt x="796" y="970"/>
                      <a:pt x="800" y="970"/>
                    </a:cubicBezTo>
                    <a:lnTo>
                      <a:pt x="800" y="970"/>
                    </a:lnTo>
                    <a:lnTo>
                      <a:pt x="766" y="988"/>
                    </a:lnTo>
                    <a:cubicBezTo>
                      <a:pt x="775" y="988"/>
                      <a:pt x="796" y="988"/>
                      <a:pt x="800" y="995"/>
                    </a:cubicBezTo>
                    <a:lnTo>
                      <a:pt x="747" y="1009"/>
                    </a:lnTo>
                    <a:cubicBezTo>
                      <a:pt x="748" y="1009"/>
                      <a:pt x="749" y="1009"/>
                      <a:pt x="750" y="1009"/>
                    </a:cubicBezTo>
                    <a:cubicBezTo>
                      <a:pt x="796" y="1009"/>
                      <a:pt x="743" y="1067"/>
                      <a:pt x="777" y="1074"/>
                    </a:cubicBezTo>
                    <a:cubicBezTo>
                      <a:pt x="745" y="1035"/>
                      <a:pt x="810" y="1041"/>
                      <a:pt x="821" y="1009"/>
                    </a:cubicBezTo>
                    <a:lnTo>
                      <a:pt x="821" y="1009"/>
                    </a:lnTo>
                    <a:cubicBezTo>
                      <a:pt x="898" y="1027"/>
                      <a:pt x="763" y="1089"/>
                      <a:pt x="810" y="1133"/>
                    </a:cubicBezTo>
                    <a:lnTo>
                      <a:pt x="810" y="1133"/>
                    </a:lnTo>
                    <a:cubicBezTo>
                      <a:pt x="806" y="1124"/>
                      <a:pt x="816" y="1097"/>
                      <a:pt x="835" y="1097"/>
                    </a:cubicBezTo>
                    <a:cubicBezTo>
                      <a:pt x="838" y="1116"/>
                      <a:pt x="833" y="1137"/>
                      <a:pt x="824" y="1153"/>
                    </a:cubicBezTo>
                    <a:cubicBezTo>
                      <a:pt x="831" y="1159"/>
                      <a:pt x="837" y="1161"/>
                      <a:pt x="841" y="1161"/>
                    </a:cubicBezTo>
                    <a:cubicBezTo>
                      <a:pt x="859" y="1161"/>
                      <a:pt x="860" y="1123"/>
                      <a:pt x="884" y="1123"/>
                    </a:cubicBezTo>
                    <a:cubicBezTo>
                      <a:pt x="873" y="1139"/>
                      <a:pt x="875" y="1143"/>
                      <a:pt x="883" y="1143"/>
                    </a:cubicBezTo>
                    <a:cubicBezTo>
                      <a:pt x="895" y="1143"/>
                      <a:pt x="918" y="1134"/>
                      <a:pt x="934" y="1134"/>
                    </a:cubicBezTo>
                    <a:cubicBezTo>
                      <a:pt x="936" y="1134"/>
                      <a:pt x="938" y="1134"/>
                      <a:pt x="940" y="1134"/>
                    </a:cubicBezTo>
                    <a:lnTo>
                      <a:pt x="907" y="1157"/>
                    </a:lnTo>
                    <a:cubicBezTo>
                      <a:pt x="910" y="1171"/>
                      <a:pt x="917" y="1176"/>
                      <a:pt x="924" y="1176"/>
                    </a:cubicBezTo>
                    <a:cubicBezTo>
                      <a:pt x="940" y="1176"/>
                      <a:pt x="963" y="1153"/>
                      <a:pt x="976" y="1153"/>
                    </a:cubicBezTo>
                    <a:cubicBezTo>
                      <a:pt x="982" y="1153"/>
                      <a:pt x="987" y="1157"/>
                      <a:pt x="988" y="1169"/>
                    </a:cubicBezTo>
                    <a:lnTo>
                      <a:pt x="930" y="1190"/>
                    </a:lnTo>
                    <a:lnTo>
                      <a:pt x="958" y="1199"/>
                    </a:lnTo>
                    <a:lnTo>
                      <a:pt x="921" y="1225"/>
                    </a:lnTo>
                    <a:cubicBezTo>
                      <a:pt x="965" y="1225"/>
                      <a:pt x="965" y="1234"/>
                      <a:pt x="974" y="1262"/>
                    </a:cubicBezTo>
                    <a:cubicBezTo>
                      <a:pt x="987" y="1244"/>
                      <a:pt x="1014" y="1227"/>
                      <a:pt x="1032" y="1227"/>
                    </a:cubicBezTo>
                    <a:cubicBezTo>
                      <a:pt x="1038" y="1227"/>
                      <a:pt x="1043" y="1228"/>
                      <a:pt x="1046" y="1232"/>
                    </a:cubicBezTo>
                    <a:cubicBezTo>
                      <a:pt x="1042" y="1257"/>
                      <a:pt x="1014" y="1250"/>
                      <a:pt x="1042" y="1269"/>
                    </a:cubicBezTo>
                    <a:cubicBezTo>
                      <a:pt x="1029" y="1276"/>
                      <a:pt x="1014" y="1284"/>
                      <a:pt x="1006" y="1284"/>
                    </a:cubicBezTo>
                    <a:cubicBezTo>
                      <a:pt x="999" y="1284"/>
                      <a:pt x="997" y="1279"/>
                      <a:pt x="1004" y="1262"/>
                    </a:cubicBezTo>
                    <a:lnTo>
                      <a:pt x="1004" y="1262"/>
                    </a:lnTo>
                    <a:cubicBezTo>
                      <a:pt x="995" y="1271"/>
                      <a:pt x="981" y="1273"/>
                      <a:pt x="972" y="1283"/>
                    </a:cubicBezTo>
                    <a:cubicBezTo>
                      <a:pt x="963" y="1313"/>
                      <a:pt x="1000" y="1317"/>
                      <a:pt x="1009" y="1324"/>
                    </a:cubicBezTo>
                    <a:cubicBezTo>
                      <a:pt x="1004" y="1320"/>
                      <a:pt x="1004" y="1315"/>
                      <a:pt x="1004" y="1308"/>
                    </a:cubicBezTo>
                    <a:lnTo>
                      <a:pt x="1042" y="1306"/>
                    </a:lnTo>
                    <a:lnTo>
                      <a:pt x="1079" y="1301"/>
                    </a:lnTo>
                    <a:lnTo>
                      <a:pt x="1079" y="1301"/>
                    </a:lnTo>
                    <a:cubicBezTo>
                      <a:pt x="1074" y="1317"/>
                      <a:pt x="1062" y="1322"/>
                      <a:pt x="1051" y="1327"/>
                    </a:cubicBezTo>
                    <a:cubicBezTo>
                      <a:pt x="1052" y="1327"/>
                      <a:pt x="1054" y="1327"/>
                      <a:pt x="1056" y="1327"/>
                    </a:cubicBezTo>
                    <a:cubicBezTo>
                      <a:pt x="1063" y="1327"/>
                      <a:pt x="1072" y="1325"/>
                      <a:pt x="1081" y="1325"/>
                    </a:cubicBezTo>
                    <a:cubicBezTo>
                      <a:pt x="1085" y="1325"/>
                      <a:pt x="1089" y="1325"/>
                      <a:pt x="1093" y="1327"/>
                    </a:cubicBezTo>
                    <a:cubicBezTo>
                      <a:pt x="1069" y="1346"/>
                      <a:pt x="1048" y="1368"/>
                      <a:pt x="1025" y="1369"/>
                    </a:cubicBezTo>
                    <a:lnTo>
                      <a:pt x="1025" y="1369"/>
                    </a:lnTo>
                    <a:lnTo>
                      <a:pt x="1018" y="1368"/>
                    </a:lnTo>
                    <a:lnTo>
                      <a:pt x="1018" y="1368"/>
                    </a:lnTo>
                    <a:cubicBezTo>
                      <a:pt x="1020" y="1369"/>
                      <a:pt x="1022" y="1369"/>
                      <a:pt x="1024" y="1369"/>
                    </a:cubicBezTo>
                    <a:cubicBezTo>
                      <a:pt x="1025" y="1369"/>
                      <a:pt x="1025" y="1369"/>
                      <a:pt x="1025" y="1369"/>
                    </a:cubicBezTo>
                    <a:lnTo>
                      <a:pt x="1025" y="1369"/>
                    </a:lnTo>
                    <a:lnTo>
                      <a:pt x="1079" y="1373"/>
                    </a:lnTo>
                    <a:cubicBezTo>
                      <a:pt x="1072" y="1385"/>
                      <a:pt x="1072" y="1417"/>
                      <a:pt x="1058" y="1422"/>
                    </a:cubicBezTo>
                    <a:cubicBezTo>
                      <a:pt x="1061" y="1433"/>
                      <a:pt x="1074" y="1435"/>
                      <a:pt x="1089" y="1435"/>
                    </a:cubicBezTo>
                    <a:cubicBezTo>
                      <a:pt x="1099" y="1435"/>
                      <a:pt x="1110" y="1434"/>
                      <a:pt x="1120" y="1434"/>
                    </a:cubicBezTo>
                    <a:cubicBezTo>
                      <a:pt x="1139" y="1434"/>
                      <a:pt x="1155" y="1437"/>
                      <a:pt x="1160" y="1452"/>
                    </a:cubicBezTo>
                    <a:cubicBezTo>
                      <a:pt x="1167" y="1447"/>
                      <a:pt x="1174" y="1447"/>
                      <a:pt x="1181" y="1447"/>
                    </a:cubicBezTo>
                    <a:cubicBezTo>
                      <a:pt x="1199" y="1468"/>
                      <a:pt x="1199" y="1507"/>
                      <a:pt x="1244" y="1507"/>
                    </a:cubicBezTo>
                    <a:cubicBezTo>
                      <a:pt x="1249" y="1507"/>
                      <a:pt x="1255" y="1506"/>
                      <a:pt x="1262" y="1505"/>
                    </a:cubicBezTo>
                    <a:lnTo>
                      <a:pt x="1262" y="1505"/>
                    </a:lnTo>
                    <a:lnTo>
                      <a:pt x="1250" y="1563"/>
                    </a:lnTo>
                    <a:cubicBezTo>
                      <a:pt x="1251" y="1563"/>
                      <a:pt x="1252" y="1563"/>
                      <a:pt x="1253" y="1563"/>
                    </a:cubicBezTo>
                    <a:cubicBezTo>
                      <a:pt x="1280" y="1563"/>
                      <a:pt x="1267" y="1495"/>
                      <a:pt x="1313" y="1495"/>
                    </a:cubicBezTo>
                    <a:cubicBezTo>
                      <a:pt x="1315" y="1495"/>
                      <a:pt x="1317" y="1496"/>
                      <a:pt x="1320" y="1496"/>
                    </a:cubicBezTo>
                    <a:cubicBezTo>
                      <a:pt x="1359" y="1498"/>
                      <a:pt x="1304" y="1545"/>
                      <a:pt x="1306" y="1563"/>
                    </a:cubicBezTo>
                    <a:cubicBezTo>
                      <a:pt x="1325" y="1555"/>
                      <a:pt x="1353" y="1538"/>
                      <a:pt x="1374" y="1538"/>
                    </a:cubicBezTo>
                    <a:cubicBezTo>
                      <a:pt x="1388" y="1538"/>
                      <a:pt x="1398" y="1545"/>
                      <a:pt x="1401" y="1568"/>
                    </a:cubicBezTo>
                    <a:cubicBezTo>
                      <a:pt x="1398" y="1568"/>
                      <a:pt x="1396" y="1569"/>
                      <a:pt x="1394" y="1569"/>
                    </a:cubicBezTo>
                    <a:cubicBezTo>
                      <a:pt x="1384" y="1569"/>
                      <a:pt x="1380" y="1560"/>
                      <a:pt x="1371" y="1558"/>
                    </a:cubicBezTo>
                    <a:lnTo>
                      <a:pt x="1371" y="1558"/>
                    </a:lnTo>
                    <a:lnTo>
                      <a:pt x="1378" y="1598"/>
                    </a:lnTo>
                    <a:cubicBezTo>
                      <a:pt x="1322" y="1628"/>
                      <a:pt x="1310" y="1600"/>
                      <a:pt x="1308" y="1651"/>
                    </a:cubicBezTo>
                    <a:cubicBezTo>
                      <a:pt x="1326" y="1623"/>
                      <a:pt x="1342" y="1615"/>
                      <a:pt x="1357" y="1615"/>
                    </a:cubicBezTo>
                    <a:cubicBezTo>
                      <a:pt x="1376" y="1615"/>
                      <a:pt x="1394" y="1628"/>
                      <a:pt x="1413" y="1628"/>
                    </a:cubicBezTo>
                    <a:cubicBezTo>
                      <a:pt x="1428" y="1628"/>
                      <a:pt x="1444" y="1620"/>
                      <a:pt x="1461" y="1591"/>
                    </a:cubicBezTo>
                    <a:lnTo>
                      <a:pt x="1463" y="1619"/>
                    </a:lnTo>
                    <a:cubicBezTo>
                      <a:pt x="1463" y="1618"/>
                      <a:pt x="1462" y="1617"/>
                      <a:pt x="1461" y="1617"/>
                    </a:cubicBezTo>
                    <a:cubicBezTo>
                      <a:pt x="1459" y="1617"/>
                      <a:pt x="1457" y="1619"/>
                      <a:pt x="1455" y="1619"/>
                    </a:cubicBezTo>
                    <a:cubicBezTo>
                      <a:pt x="1455" y="1619"/>
                      <a:pt x="1455" y="1619"/>
                      <a:pt x="1454" y="1619"/>
                    </a:cubicBezTo>
                    <a:lnTo>
                      <a:pt x="1454" y="1619"/>
                    </a:lnTo>
                    <a:cubicBezTo>
                      <a:pt x="1455" y="1630"/>
                      <a:pt x="1458" y="1635"/>
                      <a:pt x="1462" y="1635"/>
                    </a:cubicBezTo>
                    <a:cubicBezTo>
                      <a:pt x="1477" y="1635"/>
                      <a:pt x="1507" y="1581"/>
                      <a:pt x="1530" y="1581"/>
                    </a:cubicBezTo>
                    <a:cubicBezTo>
                      <a:pt x="1533" y="1581"/>
                      <a:pt x="1537" y="1583"/>
                      <a:pt x="1540" y="1586"/>
                    </a:cubicBezTo>
                    <a:cubicBezTo>
                      <a:pt x="1549" y="1598"/>
                      <a:pt x="1552" y="1616"/>
                      <a:pt x="1538" y="1626"/>
                    </a:cubicBezTo>
                    <a:lnTo>
                      <a:pt x="1577" y="1612"/>
                    </a:lnTo>
                    <a:lnTo>
                      <a:pt x="1577" y="1612"/>
                    </a:lnTo>
                    <a:cubicBezTo>
                      <a:pt x="1582" y="1615"/>
                      <a:pt x="1578" y="1626"/>
                      <a:pt x="1573" y="1629"/>
                    </a:cubicBezTo>
                    <a:lnTo>
                      <a:pt x="1573" y="1629"/>
                    </a:lnTo>
                    <a:lnTo>
                      <a:pt x="1616" y="1637"/>
                    </a:lnTo>
                    <a:lnTo>
                      <a:pt x="1616" y="1640"/>
                    </a:lnTo>
                    <a:cubicBezTo>
                      <a:pt x="1630" y="1628"/>
                      <a:pt x="1656" y="1609"/>
                      <a:pt x="1667" y="1600"/>
                    </a:cubicBezTo>
                    <a:lnTo>
                      <a:pt x="1667" y="1600"/>
                    </a:lnTo>
                    <a:cubicBezTo>
                      <a:pt x="1677" y="1619"/>
                      <a:pt x="1658" y="1609"/>
                      <a:pt x="1656" y="1623"/>
                    </a:cubicBezTo>
                    <a:cubicBezTo>
                      <a:pt x="1670" y="1619"/>
                      <a:pt x="1681" y="1612"/>
                      <a:pt x="1693" y="1605"/>
                    </a:cubicBezTo>
                    <a:lnTo>
                      <a:pt x="1693" y="1605"/>
                    </a:lnTo>
                    <a:cubicBezTo>
                      <a:pt x="1693" y="1629"/>
                      <a:pt x="1676" y="1647"/>
                      <a:pt x="1658" y="1647"/>
                    </a:cubicBezTo>
                    <a:cubicBezTo>
                      <a:pt x="1653" y="1647"/>
                      <a:pt x="1649" y="1646"/>
                      <a:pt x="1644" y="1644"/>
                    </a:cubicBezTo>
                    <a:lnTo>
                      <a:pt x="1644" y="1644"/>
                    </a:lnTo>
                    <a:cubicBezTo>
                      <a:pt x="1643" y="1681"/>
                      <a:pt x="1646" y="1692"/>
                      <a:pt x="1652" y="1692"/>
                    </a:cubicBezTo>
                    <a:cubicBezTo>
                      <a:pt x="1660" y="1692"/>
                      <a:pt x="1672" y="1676"/>
                      <a:pt x="1686" y="1676"/>
                    </a:cubicBezTo>
                    <a:cubicBezTo>
                      <a:pt x="1690" y="1676"/>
                      <a:pt x="1694" y="1677"/>
                      <a:pt x="1698" y="1681"/>
                    </a:cubicBezTo>
                    <a:lnTo>
                      <a:pt x="1698" y="1681"/>
                    </a:lnTo>
                    <a:cubicBezTo>
                      <a:pt x="1698" y="1679"/>
                      <a:pt x="1698" y="1677"/>
                      <a:pt x="1698" y="1674"/>
                    </a:cubicBezTo>
                    <a:cubicBezTo>
                      <a:pt x="1707" y="1658"/>
                      <a:pt x="1713" y="1652"/>
                      <a:pt x="1717" y="1652"/>
                    </a:cubicBezTo>
                    <a:cubicBezTo>
                      <a:pt x="1722" y="1652"/>
                      <a:pt x="1724" y="1663"/>
                      <a:pt x="1728" y="1672"/>
                    </a:cubicBezTo>
                    <a:cubicBezTo>
                      <a:pt x="1722" y="1675"/>
                      <a:pt x="1711" y="1685"/>
                      <a:pt x="1704" y="1685"/>
                    </a:cubicBezTo>
                    <a:cubicBezTo>
                      <a:pt x="1703" y="1685"/>
                      <a:pt x="1703" y="1685"/>
                      <a:pt x="1703" y="1685"/>
                    </a:cubicBezTo>
                    <a:lnTo>
                      <a:pt x="1703" y="1685"/>
                    </a:lnTo>
                    <a:cubicBezTo>
                      <a:pt x="1706" y="1689"/>
                      <a:pt x="1709" y="1694"/>
                      <a:pt x="1712" y="1700"/>
                    </a:cubicBezTo>
                    <a:lnTo>
                      <a:pt x="1681" y="1707"/>
                    </a:lnTo>
                    <a:cubicBezTo>
                      <a:pt x="1679" y="1769"/>
                      <a:pt x="1705" y="1756"/>
                      <a:pt x="1725" y="1800"/>
                    </a:cubicBezTo>
                    <a:cubicBezTo>
                      <a:pt x="1723" y="1776"/>
                      <a:pt x="1693" y="1691"/>
                      <a:pt x="1730" y="1672"/>
                    </a:cubicBezTo>
                    <a:cubicBezTo>
                      <a:pt x="1733" y="1677"/>
                      <a:pt x="1737" y="1682"/>
                      <a:pt x="1744" y="1682"/>
                    </a:cubicBezTo>
                    <a:cubicBezTo>
                      <a:pt x="1749" y="1682"/>
                      <a:pt x="1756" y="1679"/>
                      <a:pt x="1765" y="1672"/>
                    </a:cubicBezTo>
                    <a:lnTo>
                      <a:pt x="1765" y="1672"/>
                    </a:lnTo>
                    <a:cubicBezTo>
                      <a:pt x="1756" y="1709"/>
                      <a:pt x="1774" y="1705"/>
                      <a:pt x="1795" y="1707"/>
                    </a:cubicBezTo>
                    <a:lnTo>
                      <a:pt x="1781" y="1756"/>
                    </a:lnTo>
                    <a:cubicBezTo>
                      <a:pt x="1807" y="1746"/>
                      <a:pt x="1811" y="1721"/>
                      <a:pt x="1827" y="1700"/>
                    </a:cubicBezTo>
                    <a:cubicBezTo>
                      <a:pt x="1851" y="1709"/>
                      <a:pt x="1846" y="1749"/>
                      <a:pt x="1846" y="1783"/>
                    </a:cubicBezTo>
                    <a:cubicBezTo>
                      <a:pt x="1849" y="1784"/>
                      <a:pt x="1852" y="1785"/>
                      <a:pt x="1854" y="1785"/>
                    </a:cubicBezTo>
                    <a:cubicBezTo>
                      <a:pt x="1878" y="1785"/>
                      <a:pt x="1836" y="1716"/>
                      <a:pt x="1878" y="1714"/>
                    </a:cubicBezTo>
                    <a:cubicBezTo>
                      <a:pt x="1888" y="1722"/>
                      <a:pt x="1898" y="1725"/>
                      <a:pt x="1908" y="1725"/>
                    </a:cubicBezTo>
                    <a:cubicBezTo>
                      <a:pt x="1927" y="1725"/>
                      <a:pt x="1948" y="1711"/>
                      <a:pt x="1976" y="1693"/>
                    </a:cubicBezTo>
                    <a:lnTo>
                      <a:pt x="1976" y="1693"/>
                    </a:lnTo>
                    <a:cubicBezTo>
                      <a:pt x="1997" y="1711"/>
                      <a:pt x="1969" y="1723"/>
                      <a:pt x="1976" y="1739"/>
                    </a:cubicBezTo>
                    <a:lnTo>
                      <a:pt x="1999" y="1700"/>
                    </a:lnTo>
                    <a:cubicBezTo>
                      <a:pt x="2004" y="1702"/>
                      <a:pt x="2001" y="1714"/>
                      <a:pt x="1999" y="1721"/>
                    </a:cubicBezTo>
                    <a:cubicBezTo>
                      <a:pt x="2018" y="1705"/>
                      <a:pt x="2004" y="1670"/>
                      <a:pt x="2029" y="1656"/>
                    </a:cubicBezTo>
                    <a:cubicBezTo>
                      <a:pt x="2031" y="1646"/>
                      <a:pt x="2033" y="1642"/>
                      <a:pt x="2037" y="1642"/>
                    </a:cubicBezTo>
                    <a:cubicBezTo>
                      <a:pt x="2049" y="1642"/>
                      <a:pt x="2072" y="1692"/>
                      <a:pt x="2094" y="1692"/>
                    </a:cubicBezTo>
                    <a:cubicBezTo>
                      <a:pt x="2100" y="1692"/>
                      <a:pt x="2107" y="1687"/>
                      <a:pt x="2113" y="1674"/>
                    </a:cubicBezTo>
                    <a:lnTo>
                      <a:pt x="2113" y="1674"/>
                    </a:lnTo>
                    <a:cubicBezTo>
                      <a:pt x="2122" y="1688"/>
                      <a:pt x="2110" y="1707"/>
                      <a:pt x="2113" y="1725"/>
                    </a:cubicBezTo>
                    <a:cubicBezTo>
                      <a:pt x="2143" y="1702"/>
                      <a:pt x="2166" y="1670"/>
                      <a:pt x="2180" y="1635"/>
                    </a:cubicBezTo>
                    <a:lnTo>
                      <a:pt x="2215" y="1665"/>
                    </a:lnTo>
                    <a:cubicBezTo>
                      <a:pt x="2187" y="1630"/>
                      <a:pt x="2210" y="1582"/>
                      <a:pt x="2226" y="1542"/>
                    </a:cubicBezTo>
                    <a:cubicBezTo>
                      <a:pt x="2217" y="1526"/>
                      <a:pt x="2210" y="1510"/>
                      <a:pt x="2205" y="1503"/>
                    </a:cubicBezTo>
                    <a:lnTo>
                      <a:pt x="2233" y="1473"/>
                    </a:lnTo>
                    <a:cubicBezTo>
                      <a:pt x="2238" y="1487"/>
                      <a:pt x="2240" y="1503"/>
                      <a:pt x="2235" y="1519"/>
                    </a:cubicBezTo>
                    <a:cubicBezTo>
                      <a:pt x="2238" y="1514"/>
                      <a:pt x="2240" y="1510"/>
                      <a:pt x="2240" y="1507"/>
                    </a:cubicBezTo>
                    <a:cubicBezTo>
                      <a:pt x="2254" y="1528"/>
                      <a:pt x="2256" y="1556"/>
                      <a:pt x="2249" y="1582"/>
                    </a:cubicBezTo>
                    <a:lnTo>
                      <a:pt x="2231" y="1554"/>
                    </a:lnTo>
                    <a:cubicBezTo>
                      <a:pt x="2226" y="1584"/>
                      <a:pt x="2226" y="1616"/>
                      <a:pt x="2228" y="1649"/>
                    </a:cubicBezTo>
                    <a:cubicBezTo>
                      <a:pt x="2231" y="1642"/>
                      <a:pt x="2235" y="1637"/>
                      <a:pt x="2240" y="1635"/>
                    </a:cubicBezTo>
                    <a:lnTo>
                      <a:pt x="2240" y="1635"/>
                    </a:lnTo>
                    <a:cubicBezTo>
                      <a:pt x="2238" y="1642"/>
                      <a:pt x="2238" y="1649"/>
                      <a:pt x="2240" y="1656"/>
                    </a:cubicBezTo>
                    <a:cubicBezTo>
                      <a:pt x="2240" y="1657"/>
                      <a:pt x="2241" y="1657"/>
                      <a:pt x="2241" y="1657"/>
                    </a:cubicBezTo>
                    <a:cubicBezTo>
                      <a:pt x="2243" y="1657"/>
                      <a:pt x="2245" y="1647"/>
                      <a:pt x="2249" y="1635"/>
                    </a:cubicBezTo>
                    <a:lnTo>
                      <a:pt x="2266" y="1691"/>
                    </a:lnTo>
                    <a:lnTo>
                      <a:pt x="2266" y="1667"/>
                    </a:lnTo>
                    <a:lnTo>
                      <a:pt x="2324" y="1693"/>
                    </a:lnTo>
                    <a:cubicBezTo>
                      <a:pt x="2349" y="1630"/>
                      <a:pt x="2358" y="1545"/>
                      <a:pt x="2402" y="1507"/>
                    </a:cubicBezTo>
                    <a:cubicBezTo>
                      <a:pt x="2402" y="1552"/>
                      <a:pt x="2419" y="1575"/>
                      <a:pt x="2432" y="1621"/>
                    </a:cubicBezTo>
                    <a:cubicBezTo>
                      <a:pt x="2426" y="1610"/>
                      <a:pt x="2420" y="1606"/>
                      <a:pt x="2415" y="1606"/>
                    </a:cubicBezTo>
                    <a:cubicBezTo>
                      <a:pt x="2398" y="1606"/>
                      <a:pt x="2388" y="1651"/>
                      <a:pt x="2364" y="1651"/>
                    </a:cubicBezTo>
                    <a:cubicBezTo>
                      <a:pt x="2364" y="1651"/>
                      <a:pt x="2364" y="1651"/>
                      <a:pt x="2364" y="1651"/>
                    </a:cubicBezTo>
                    <a:lnTo>
                      <a:pt x="2364" y="1651"/>
                    </a:lnTo>
                    <a:cubicBezTo>
                      <a:pt x="2379" y="1652"/>
                      <a:pt x="2381" y="1677"/>
                      <a:pt x="2379" y="1684"/>
                    </a:cubicBezTo>
                    <a:lnTo>
                      <a:pt x="2400" y="1656"/>
                    </a:lnTo>
                    <a:lnTo>
                      <a:pt x="2421" y="1626"/>
                    </a:lnTo>
                    <a:cubicBezTo>
                      <a:pt x="2430" y="1665"/>
                      <a:pt x="2439" y="1654"/>
                      <a:pt x="2458" y="1665"/>
                    </a:cubicBezTo>
                    <a:cubicBezTo>
                      <a:pt x="2423" y="1591"/>
                      <a:pt x="2481" y="1603"/>
                      <a:pt x="2493" y="1575"/>
                    </a:cubicBezTo>
                    <a:lnTo>
                      <a:pt x="2493" y="1575"/>
                    </a:lnTo>
                    <a:cubicBezTo>
                      <a:pt x="2502" y="1598"/>
                      <a:pt x="2507" y="1626"/>
                      <a:pt x="2479" y="1628"/>
                    </a:cubicBezTo>
                    <a:cubicBezTo>
                      <a:pt x="2486" y="1635"/>
                      <a:pt x="2491" y="1638"/>
                      <a:pt x="2495" y="1638"/>
                    </a:cubicBezTo>
                    <a:cubicBezTo>
                      <a:pt x="2514" y="1638"/>
                      <a:pt x="2496" y="1561"/>
                      <a:pt x="2515" y="1561"/>
                    </a:cubicBezTo>
                    <a:cubicBezTo>
                      <a:pt x="2518" y="1561"/>
                      <a:pt x="2522" y="1563"/>
                      <a:pt x="2528" y="1568"/>
                    </a:cubicBezTo>
                    <a:cubicBezTo>
                      <a:pt x="2521" y="1570"/>
                      <a:pt x="2516" y="1568"/>
                      <a:pt x="2518" y="1582"/>
                    </a:cubicBezTo>
                    <a:cubicBezTo>
                      <a:pt x="2523" y="1569"/>
                      <a:pt x="2533" y="1564"/>
                      <a:pt x="2543" y="1564"/>
                    </a:cubicBezTo>
                    <a:cubicBezTo>
                      <a:pt x="2554" y="1564"/>
                      <a:pt x="2565" y="1571"/>
                      <a:pt x="2567" y="1584"/>
                    </a:cubicBezTo>
                    <a:lnTo>
                      <a:pt x="2560" y="1586"/>
                    </a:lnTo>
                    <a:cubicBezTo>
                      <a:pt x="2604" y="1582"/>
                      <a:pt x="2681" y="1538"/>
                      <a:pt x="2655" y="1475"/>
                    </a:cubicBezTo>
                    <a:lnTo>
                      <a:pt x="2655" y="1475"/>
                    </a:lnTo>
                    <a:cubicBezTo>
                      <a:pt x="2660" y="1482"/>
                      <a:pt x="2687" y="1549"/>
                      <a:pt x="2692" y="1561"/>
                    </a:cubicBezTo>
                    <a:cubicBezTo>
                      <a:pt x="2692" y="1561"/>
                      <a:pt x="2683" y="1503"/>
                      <a:pt x="2671" y="1445"/>
                    </a:cubicBezTo>
                    <a:cubicBezTo>
                      <a:pt x="2657" y="1387"/>
                      <a:pt x="2643" y="1329"/>
                      <a:pt x="2643" y="1329"/>
                    </a:cubicBezTo>
                    <a:lnTo>
                      <a:pt x="2643" y="1329"/>
                    </a:lnTo>
                    <a:cubicBezTo>
                      <a:pt x="2667" y="1385"/>
                      <a:pt x="2762" y="1494"/>
                      <a:pt x="2748" y="1538"/>
                    </a:cubicBezTo>
                    <a:cubicBezTo>
                      <a:pt x="2751" y="1538"/>
                      <a:pt x="2755" y="1539"/>
                      <a:pt x="2758" y="1539"/>
                    </a:cubicBezTo>
                    <a:cubicBezTo>
                      <a:pt x="2768" y="1539"/>
                      <a:pt x="2778" y="1535"/>
                      <a:pt x="2785" y="1514"/>
                    </a:cubicBezTo>
                    <a:cubicBezTo>
                      <a:pt x="2773" y="1510"/>
                      <a:pt x="2727" y="1450"/>
                      <a:pt x="2732" y="1440"/>
                    </a:cubicBezTo>
                    <a:lnTo>
                      <a:pt x="2732" y="1440"/>
                    </a:lnTo>
                    <a:cubicBezTo>
                      <a:pt x="2786" y="1483"/>
                      <a:pt x="2765" y="1464"/>
                      <a:pt x="2819" y="1492"/>
                    </a:cubicBezTo>
                    <a:lnTo>
                      <a:pt x="2819" y="1492"/>
                    </a:lnTo>
                    <a:cubicBezTo>
                      <a:pt x="2801" y="1479"/>
                      <a:pt x="2765" y="1405"/>
                      <a:pt x="2780" y="1401"/>
                    </a:cubicBezTo>
                    <a:lnTo>
                      <a:pt x="2780" y="1401"/>
                    </a:lnTo>
                    <a:cubicBezTo>
                      <a:pt x="2799" y="1429"/>
                      <a:pt x="2817" y="1456"/>
                      <a:pt x="2831" y="1487"/>
                    </a:cubicBezTo>
                    <a:cubicBezTo>
                      <a:pt x="2831" y="1487"/>
                      <a:pt x="2829" y="1463"/>
                      <a:pt x="2824" y="1440"/>
                    </a:cubicBezTo>
                    <a:cubicBezTo>
                      <a:pt x="2821" y="1423"/>
                      <a:pt x="2818" y="1407"/>
                      <a:pt x="2816" y="1398"/>
                    </a:cubicBezTo>
                    <a:lnTo>
                      <a:pt x="2816" y="1398"/>
                    </a:lnTo>
                    <a:cubicBezTo>
                      <a:pt x="2824" y="1420"/>
                      <a:pt x="2859" y="1458"/>
                      <a:pt x="2880" y="1473"/>
                    </a:cubicBezTo>
                    <a:cubicBezTo>
                      <a:pt x="2866" y="1461"/>
                      <a:pt x="2908" y="1456"/>
                      <a:pt x="2915" y="1443"/>
                    </a:cubicBezTo>
                    <a:lnTo>
                      <a:pt x="2887" y="1436"/>
                    </a:lnTo>
                    <a:cubicBezTo>
                      <a:pt x="2933" y="1422"/>
                      <a:pt x="2847" y="1308"/>
                      <a:pt x="2882" y="1290"/>
                    </a:cubicBezTo>
                    <a:lnTo>
                      <a:pt x="2882" y="1290"/>
                    </a:lnTo>
                    <a:cubicBezTo>
                      <a:pt x="2891" y="1308"/>
                      <a:pt x="2942" y="1382"/>
                      <a:pt x="2970" y="1382"/>
                    </a:cubicBezTo>
                    <a:cubicBezTo>
                      <a:pt x="2971" y="1382"/>
                      <a:pt x="2972" y="1382"/>
                      <a:pt x="2973" y="1382"/>
                    </a:cubicBezTo>
                    <a:cubicBezTo>
                      <a:pt x="2952" y="1341"/>
                      <a:pt x="2861" y="1185"/>
                      <a:pt x="2861" y="1139"/>
                    </a:cubicBezTo>
                    <a:lnTo>
                      <a:pt x="2861" y="1139"/>
                    </a:lnTo>
                    <a:lnTo>
                      <a:pt x="2885" y="1153"/>
                    </a:lnTo>
                    <a:lnTo>
                      <a:pt x="2885" y="1116"/>
                    </a:lnTo>
                    <a:cubicBezTo>
                      <a:pt x="2933" y="1197"/>
                      <a:pt x="2973" y="1285"/>
                      <a:pt x="2998" y="1378"/>
                    </a:cubicBezTo>
                    <a:cubicBezTo>
                      <a:pt x="3018" y="1382"/>
                      <a:pt x="3023" y="1390"/>
                      <a:pt x="3029" y="1390"/>
                    </a:cubicBezTo>
                    <a:cubicBezTo>
                      <a:pt x="3032" y="1390"/>
                      <a:pt x="3036" y="1388"/>
                      <a:pt x="3042" y="1382"/>
                    </a:cubicBezTo>
                    <a:cubicBezTo>
                      <a:pt x="3058" y="1389"/>
                      <a:pt x="3063" y="1410"/>
                      <a:pt x="3051" y="1426"/>
                    </a:cubicBezTo>
                    <a:lnTo>
                      <a:pt x="3109" y="1398"/>
                    </a:lnTo>
                    <a:cubicBezTo>
                      <a:pt x="3070" y="1359"/>
                      <a:pt x="3107" y="1329"/>
                      <a:pt x="3072" y="1296"/>
                    </a:cubicBezTo>
                    <a:lnTo>
                      <a:pt x="3072" y="1296"/>
                    </a:lnTo>
                    <a:cubicBezTo>
                      <a:pt x="3072" y="1297"/>
                      <a:pt x="3070" y="1317"/>
                      <a:pt x="3068" y="1338"/>
                    </a:cubicBezTo>
                    <a:lnTo>
                      <a:pt x="3063" y="1380"/>
                    </a:lnTo>
                    <a:cubicBezTo>
                      <a:pt x="3024" y="1341"/>
                      <a:pt x="2987" y="1243"/>
                      <a:pt x="3021" y="1225"/>
                    </a:cubicBezTo>
                    <a:lnTo>
                      <a:pt x="3021" y="1225"/>
                    </a:lnTo>
                    <a:cubicBezTo>
                      <a:pt x="3045" y="1234"/>
                      <a:pt x="3084" y="1299"/>
                      <a:pt x="3098" y="1310"/>
                    </a:cubicBezTo>
                    <a:cubicBezTo>
                      <a:pt x="3089" y="1296"/>
                      <a:pt x="3100" y="1265"/>
                      <a:pt x="3111" y="1265"/>
                    </a:cubicBezTo>
                    <a:cubicBezTo>
                      <a:pt x="3112" y="1265"/>
                      <a:pt x="3113" y="1266"/>
                      <a:pt x="3114" y="1266"/>
                    </a:cubicBezTo>
                    <a:lnTo>
                      <a:pt x="3121" y="1299"/>
                    </a:lnTo>
                    <a:cubicBezTo>
                      <a:pt x="3150" y="1297"/>
                      <a:pt x="3109" y="1238"/>
                      <a:pt x="3140" y="1238"/>
                    </a:cubicBezTo>
                    <a:cubicBezTo>
                      <a:pt x="3144" y="1238"/>
                      <a:pt x="3149" y="1239"/>
                      <a:pt x="3156" y="1241"/>
                    </a:cubicBezTo>
                    <a:cubicBezTo>
                      <a:pt x="3156" y="1241"/>
                      <a:pt x="3157" y="1240"/>
                      <a:pt x="3158" y="1240"/>
                    </a:cubicBezTo>
                    <a:cubicBezTo>
                      <a:pt x="3169" y="1240"/>
                      <a:pt x="3200" y="1254"/>
                      <a:pt x="3209" y="1254"/>
                    </a:cubicBezTo>
                    <a:cubicBezTo>
                      <a:pt x="3213" y="1254"/>
                      <a:pt x="3213" y="1252"/>
                      <a:pt x="3207" y="1245"/>
                    </a:cubicBezTo>
                    <a:cubicBezTo>
                      <a:pt x="3121" y="1190"/>
                      <a:pt x="3042" y="1123"/>
                      <a:pt x="2970" y="1048"/>
                    </a:cubicBezTo>
                    <a:lnTo>
                      <a:pt x="2970" y="1048"/>
                    </a:lnTo>
                    <a:cubicBezTo>
                      <a:pt x="3007" y="1053"/>
                      <a:pt x="3042" y="1060"/>
                      <a:pt x="3077" y="1069"/>
                    </a:cubicBezTo>
                    <a:cubicBezTo>
                      <a:pt x="3126" y="1090"/>
                      <a:pt x="3153" y="1162"/>
                      <a:pt x="3193" y="1181"/>
                    </a:cubicBezTo>
                    <a:cubicBezTo>
                      <a:pt x="3184" y="1169"/>
                      <a:pt x="3177" y="1157"/>
                      <a:pt x="3172" y="1146"/>
                    </a:cubicBezTo>
                    <a:cubicBezTo>
                      <a:pt x="3184" y="1146"/>
                      <a:pt x="3197" y="1164"/>
                      <a:pt x="3206" y="1164"/>
                    </a:cubicBezTo>
                    <a:cubicBezTo>
                      <a:pt x="3209" y="1164"/>
                      <a:pt x="3211" y="1162"/>
                      <a:pt x="3214" y="1157"/>
                    </a:cubicBezTo>
                    <a:cubicBezTo>
                      <a:pt x="3172" y="1120"/>
                      <a:pt x="3246" y="1130"/>
                      <a:pt x="3184" y="1120"/>
                    </a:cubicBezTo>
                    <a:cubicBezTo>
                      <a:pt x="3184" y="1095"/>
                      <a:pt x="3207" y="1111"/>
                      <a:pt x="3221" y="1092"/>
                    </a:cubicBezTo>
                    <a:cubicBezTo>
                      <a:pt x="3181" y="1065"/>
                      <a:pt x="3151" y="1023"/>
                      <a:pt x="3135" y="979"/>
                    </a:cubicBezTo>
                    <a:lnTo>
                      <a:pt x="3135" y="979"/>
                    </a:lnTo>
                    <a:cubicBezTo>
                      <a:pt x="3147" y="986"/>
                      <a:pt x="3158" y="993"/>
                      <a:pt x="3172" y="997"/>
                    </a:cubicBezTo>
                    <a:cubicBezTo>
                      <a:pt x="3200" y="970"/>
                      <a:pt x="3235" y="967"/>
                      <a:pt x="3255" y="935"/>
                    </a:cubicBezTo>
                    <a:cubicBezTo>
                      <a:pt x="3269" y="939"/>
                      <a:pt x="3295" y="933"/>
                      <a:pt x="3311" y="951"/>
                    </a:cubicBezTo>
                    <a:cubicBezTo>
                      <a:pt x="3306" y="942"/>
                      <a:pt x="3293" y="930"/>
                      <a:pt x="3297" y="919"/>
                    </a:cubicBezTo>
                    <a:lnTo>
                      <a:pt x="3297" y="919"/>
                    </a:lnTo>
                    <a:cubicBezTo>
                      <a:pt x="3351" y="928"/>
                      <a:pt x="3290" y="944"/>
                      <a:pt x="3351" y="960"/>
                    </a:cubicBezTo>
                    <a:cubicBezTo>
                      <a:pt x="3320" y="942"/>
                      <a:pt x="3327" y="914"/>
                      <a:pt x="3318" y="891"/>
                    </a:cubicBezTo>
                    <a:cubicBezTo>
                      <a:pt x="3310" y="887"/>
                      <a:pt x="3303" y="885"/>
                      <a:pt x="3299" y="885"/>
                    </a:cubicBezTo>
                    <a:cubicBezTo>
                      <a:pt x="3278" y="885"/>
                      <a:pt x="3292" y="921"/>
                      <a:pt x="3297" y="939"/>
                    </a:cubicBezTo>
                    <a:cubicBezTo>
                      <a:pt x="3237" y="902"/>
                      <a:pt x="3191" y="842"/>
                      <a:pt x="3186" y="791"/>
                    </a:cubicBezTo>
                    <a:cubicBezTo>
                      <a:pt x="3187" y="782"/>
                      <a:pt x="3191" y="778"/>
                      <a:pt x="3196" y="778"/>
                    </a:cubicBezTo>
                    <a:cubicBezTo>
                      <a:pt x="3208" y="778"/>
                      <a:pt x="3226" y="797"/>
                      <a:pt x="3228" y="797"/>
                    </a:cubicBezTo>
                    <a:cubicBezTo>
                      <a:pt x="3228" y="797"/>
                      <a:pt x="3228" y="797"/>
                      <a:pt x="3228" y="796"/>
                    </a:cubicBezTo>
                    <a:cubicBezTo>
                      <a:pt x="3274" y="756"/>
                      <a:pt x="3156" y="684"/>
                      <a:pt x="3230" y="675"/>
                    </a:cubicBezTo>
                    <a:lnTo>
                      <a:pt x="3230" y="675"/>
                    </a:lnTo>
                    <a:cubicBezTo>
                      <a:pt x="3279" y="684"/>
                      <a:pt x="3302" y="726"/>
                      <a:pt x="3332" y="740"/>
                    </a:cubicBezTo>
                    <a:cubicBezTo>
                      <a:pt x="3330" y="770"/>
                      <a:pt x="3283" y="754"/>
                      <a:pt x="3274" y="770"/>
                    </a:cubicBezTo>
                    <a:lnTo>
                      <a:pt x="3302" y="766"/>
                    </a:lnTo>
                    <a:lnTo>
                      <a:pt x="3302" y="766"/>
                    </a:lnTo>
                    <a:cubicBezTo>
                      <a:pt x="3311" y="780"/>
                      <a:pt x="3309" y="800"/>
                      <a:pt x="3293" y="800"/>
                    </a:cubicBezTo>
                    <a:cubicBezTo>
                      <a:pt x="3295" y="801"/>
                      <a:pt x="3297" y="801"/>
                      <a:pt x="3299" y="801"/>
                    </a:cubicBezTo>
                    <a:cubicBezTo>
                      <a:pt x="3337" y="801"/>
                      <a:pt x="3363" y="726"/>
                      <a:pt x="3418" y="717"/>
                    </a:cubicBezTo>
                    <a:cubicBezTo>
                      <a:pt x="3413" y="703"/>
                      <a:pt x="3411" y="682"/>
                      <a:pt x="3392" y="678"/>
                    </a:cubicBezTo>
                    <a:lnTo>
                      <a:pt x="3388" y="691"/>
                    </a:lnTo>
                    <a:cubicBezTo>
                      <a:pt x="3352" y="678"/>
                      <a:pt x="3366" y="643"/>
                      <a:pt x="3343" y="643"/>
                    </a:cubicBezTo>
                    <a:cubicBezTo>
                      <a:pt x="3343" y="643"/>
                      <a:pt x="3342" y="643"/>
                      <a:pt x="3341" y="643"/>
                    </a:cubicBezTo>
                    <a:cubicBezTo>
                      <a:pt x="3334" y="615"/>
                      <a:pt x="3320" y="571"/>
                      <a:pt x="3355" y="564"/>
                    </a:cubicBezTo>
                    <a:lnTo>
                      <a:pt x="3394" y="590"/>
                    </a:lnTo>
                    <a:lnTo>
                      <a:pt x="3394" y="590"/>
                    </a:lnTo>
                    <a:cubicBezTo>
                      <a:pt x="3390" y="587"/>
                      <a:pt x="3385" y="586"/>
                      <a:pt x="3381" y="586"/>
                    </a:cubicBezTo>
                    <a:cubicBezTo>
                      <a:pt x="3372" y="586"/>
                      <a:pt x="3365" y="591"/>
                      <a:pt x="3369" y="601"/>
                    </a:cubicBezTo>
                    <a:cubicBezTo>
                      <a:pt x="3366" y="594"/>
                      <a:pt x="3372" y="593"/>
                      <a:pt x="3380" y="593"/>
                    </a:cubicBezTo>
                    <a:cubicBezTo>
                      <a:pt x="3387" y="593"/>
                      <a:pt x="3395" y="594"/>
                      <a:pt x="3403" y="594"/>
                    </a:cubicBezTo>
                    <a:cubicBezTo>
                      <a:pt x="3418" y="594"/>
                      <a:pt x="3429" y="590"/>
                      <a:pt x="3408" y="564"/>
                    </a:cubicBezTo>
                    <a:lnTo>
                      <a:pt x="3369" y="555"/>
                    </a:lnTo>
                    <a:cubicBezTo>
                      <a:pt x="3364" y="522"/>
                      <a:pt x="3344" y="469"/>
                      <a:pt x="3376" y="462"/>
                    </a:cubicBezTo>
                    <a:cubicBezTo>
                      <a:pt x="3362" y="454"/>
                      <a:pt x="3356" y="452"/>
                      <a:pt x="3354" y="452"/>
                    </a:cubicBezTo>
                    <a:cubicBezTo>
                      <a:pt x="3351" y="452"/>
                      <a:pt x="3352" y="455"/>
                      <a:pt x="3348" y="455"/>
                    </a:cubicBezTo>
                    <a:cubicBezTo>
                      <a:pt x="3345" y="455"/>
                      <a:pt x="3337" y="453"/>
                      <a:pt x="3318" y="443"/>
                    </a:cubicBezTo>
                    <a:lnTo>
                      <a:pt x="3318" y="443"/>
                    </a:lnTo>
                    <a:cubicBezTo>
                      <a:pt x="3381" y="479"/>
                      <a:pt x="3274" y="487"/>
                      <a:pt x="3337" y="517"/>
                    </a:cubicBezTo>
                    <a:lnTo>
                      <a:pt x="3337" y="517"/>
                    </a:lnTo>
                    <a:cubicBezTo>
                      <a:pt x="3319" y="509"/>
                      <a:pt x="3309" y="507"/>
                      <a:pt x="3300" y="507"/>
                    </a:cubicBezTo>
                    <a:cubicBezTo>
                      <a:pt x="3289" y="507"/>
                      <a:pt x="3282" y="512"/>
                      <a:pt x="3268" y="512"/>
                    </a:cubicBezTo>
                    <a:cubicBezTo>
                      <a:pt x="3261" y="512"/>
                      <a:pt x="3251" y="510"/>
                      <a:pt x="3237" y="506"/>
                    </a:cubicBezTo>
                    <a:lnTo>
                      <a:pt x="3237" y="506"/>
                    </a:lnTo>
                    <a:cubicBezTo>
                      <a:pt x="3249" y="515"/>
                      <a:pt x="3267" y="520"/>
                      <a:pt x="3244" y="531"/>
                    </a:cubicBezTo>
                    <a:cubicBezTo>
                      <a:pt x="3249" y="536"/>
                      <a:pt x="3251" y="538"/>
                      <a:pt x="3253" y="543"/>
                    </a:cubicBezTo>
                    <a:cubicBezTo>
                      <a:pt x="3262" y="545"/>
                      <a:pt x="3272" y="548"/>
                      <a:pt x="3281" y="552"/>
                    </a:cubicBezTo>
                    <a:cubicBezTo>
                      <a:pt x="3302" y="585"/>
                      <a:pt x="3279" y="610"/>
                      <a:pt x="3288" y="629"/>
                    </a:cubicBezTo>
                    <a:cubicBezTo>
                      <a:pt x="3286" y="629"/>
                      <a:pt x="3285" y="630"/>
                      <a:pt x="3284" y="630"/>
                    </a:cubicBezTo>
                    <a:cubicBezTo>
                      <a:pt x="3272" y="630"/>
                      <a:pt x="3274" y="612"/>
                      <a:pt x="3258" y="608"/>
                    </a:cubicBezTo>
                    <a:lnTo>
                      <a:pt x="3258" y="608"/>
                    </a:lnTo>
                    <a:lnTo>
                      <a:pt x="3269" y="638"/>
                    </a:lnTo>
                    <a:cubicBezTo>
                      <a:pt x="3253" y="626"/>
                      <a:pt x="3233" y="624"/>
                      <a:pt x="3218" y="618"/>
                    </a:cubicBezTo>
                    <a:lnTo>
                      <a:pt x="3218" y="618"/>
                    </a:lnTo>
                    <a:cubicBezTo>
                      <a:pt x="3220" y="620"/>
                      <a:pt x="3222" y="622"/>
                      <a:pt x="3223" y="624"/>
                    </a:cubicBezTo>
                    <a:cubicBezTo>
                      <a:pt x="3223" y="631"/>
                      <a:pt x="3220" y="634"/>
                      <a:pt x="3216" y="634"/>
                    </a:cubicBezTo>
                    <a:cubicBezTo>
                      <a:pt x="3214" y="634"/>
                      <a:pt x="3210" y="633"/>
                      <a:pt x="3207" y="631"/>
                    </a:cubicBezTo>
                    <a:cubicBezTo>
                      <a:pt x="3213" y="627"/>
                      <a:pt x="3217" y="621"/>
                      <a:pt x="3214" y="615"/>
                    </a:cubicBezTo>
                    <a:lnTo>
                      <a:pt x="3214" y="615"/>
                    </a:lnTo>
                    <a:cubicBezTo>
                      <a:pt x="3215" y="616"/>
                      <a:pt x="3217" y="617"/>
                      <a:pt x="3218" y="618"/>
                    </a:cubicBezTo>
                    <a:lnTo>
                      <a:pt x="3218" y="618"/>
                    </a:lnTo>
                    <a:cubicBezTo>
                      <a:pt x="3216" y="616"/>
                      <a:pt x="3214" y="614"/>
                      <a:pt x="3211" y="613"/>
                    </a:cubicBezTo>
                    <a:lnTo>
                      <a:pt x="3211" y="613"/>
                    </a:lnTo>
                    <a:cubicBezTo>
                      <a:pt x="3212" y="614"/>
                      <a:pt x="3213" y="614"/>
                      <a:pt x="3214" y="615"/>
                    </a:cubicBezTo>
                    <a:lnTo>
                      <a:pt x="3214" y="615"/>
                    </a:lnTo>
                    <a:cubicBezTo>
                      <a:pt x="3206" y="611"/>
                      <a:pt x="3201" y="604"/>
                      <a:pt x="3202" y="592"/>
                    </a:cubicBezTo>
                    <a:lnTo>
                      <a:pt x="3202" y="592"/>
                    </a:lnTo>
                    <a:lnTo>
                      <a:pt x="3181" y="610"/>
                    </a:lnTo>
                    <a:cubicBezTo>
                      <a:pt x="3156" y="610"/>
                      <a:pt x="3133" y="624"/>
                      <a:pt x="3137" y="645"/>
                    </a:cubicBezTo>
                    <a:cubicBezTo>
                      <a:pt x="3126" y="649"/>
                      <a:pt x="3141" y="676"/>
                      <a:pt x="3140" y="676"/>
                    </a:cubicBezTo>
                    <a:cubicBezTo>
                      <a:pt x="3140" y="676"/>
                      <a:pt x="3139" y="674"/>
                      <a:pt x="3135" y="668"/>
                    </a:cubicBezTo>
                    <a:lnTo>
                      <a:pt x="3128" y="715"/>
                    </a:lnTo>
                    <a:lnTo>
                      <a:pt x="3123" y="708"/>
                    </a:lnTo>
                    <a:cubicBezTo>
                      <a:pt x="3107" y="722"/>
                      <a:pt x="3109" y="747"/>
                      <a:pt x="3102" y="770"/>
                    </a:cubicBezTo>
                    <a:cubicBezTo>
                      <a:pt x="3098" y="792"/>
                      <a:pt x="3078" y="809"/>
                      <a:pt x="3056" y="809"/>
                    </a:cubicBezTo>
                    <a:cubicBezTo>
                      <a:pt x="3052" y="809"/>
                      <a:pt x="3048" y="808"/>
                      <a:pt x="3045" y="807"/>
                    </a:cubicBezTo>
                    <a:lnTo>
                      <a:pt x="3045" y="807"/>
                    </a:lnTo>
                    <a:cubicBezTo>
                      <a:pt x="3047" y="821"/>
                      <a:pt x="3049" y="837"/>
                      <a:pt x="3028" y="847"/>
                    </a:cubicBezTo>
                    <a:lnTo>
                      <a:pt x="3000" y="833"/>
                    </a:lnTo>
                    <a:cubicBezTo>
                      <a:pt x="3000" y="849"/>
                      <a:pt x="2947" y="847"/>
                      <a:pt x="2970" y="870"/>
                    </a:cubicBezTo>
                    <a:cubicBezTo>
                      <a:pt x="2955" y="862"/>
                      <a:pt x="2943" y="859"/>
                      <a:pt x="2934" y="859"/>
                    </a:cubicBezTo>
                    <a:cubicBezTo>
                      <a:pt x="2898" y="859"/>
                      <a:pt x="2907" y="911"/>
                      <a:pt x="2885" y="919"/>
                    </a:cubicBezTo>
                    <a:lnTo>
                      <a:pt x="2915" y="946"/>
                    </a:lnTo>
                    <a:cubicBezTo>
                      <a:pt x="2901" y="958"/>
                      <a:pt x="2898" y="977"/>
                      <a:pt x="2896" y="1004"/>
                    </a:cubicBezTo>
                    <a:lnTo>
                      <a:pt x="2924" y="1028"/>
                    </a:lnTo>
                    <a:cubicBezTo>
                      <a:pt x="2933" y="1062"/>
                      <a:pt x="2868" y="1044"/>
                      <a:pt x="2850" y="1067"/>
                    </a:cubicBezTo>
                    <a:cubicBezTo>
                      <a:pt x="2843" y="1058"/>
                      <a:pt x="2847" y="1055"/>
                      <a:pt x="2853" y="1055"/>
                    </a:cubicBezTo>
                    <a:cubicBezTo>
                      <a:pt x="2855" y="1055"/>
                      <a:pt x="2857" y="1055"/>
                      <a:pt x="2859" y="1055"/>
                    </a:cubicBezTo>
                    <a:cubicBezTo>
                      <a:pt x="2848" y="1051"/>
                      <a:pt x="2840" y="1049"/>
                      <a:pt x="2834" y="1049"/>
                    </a:cubicBezTo>
                    <a:cubicBezTo>
                      <a:pt x="2795" y="1049"/>
                      <a:pt x="2826" y="1126"/>
                      <a:pt x="2789" y="1126"/>
                    </a:cubicBezTo>
                    <a:cubicBezTo>
                      <a:pt x="2785" y="1126"/>
                      <a:pt x="2780" y="1125"/>
                      <a:pt x="2773" y="1123"/>
                    </a:cubicBezTo>
                    <a:lnTo>
                      <a:pt x="2773" y="1123"/>
                    </a:lnTo>
                    <a:cubicBezTo>
                      <a:pt x="2775" y="1133"/>
                      <a:pt x="2772" y="1137"/>
                      <a:pt x="2768" y="1137"/>
                    </a:cubicBezTo>
                    <a:cubicBezTo>
                      <a:pt x="2766" y="1137"/>
                      <a:pt x="2763" y="1136"/>
                      <a:pt x="2759" y="1134"/>
                    </a:cubicBezTo>
                    <a:cubicBezTo>
                      <a:pt x="2759" y="1134"/>
                      <a:pt x="2759" y="1132"/>
                      <a:pt x="2759" y="1132"/>
                    </a:cubicBezTo>
                    <a:cubicBezTo>
                      <a:pt x="2757" y="1132"/>
                      <a:pt x="2757" y="1132"/>
                      <a:pt x="2755" y="1134"/>
                    </a:cubicBezTo>
                    <a:cubicBezTo>
                      <a:pt x="2748" y="1141"/>
                      <a:pt x="2743" y="1150"/>
                      <a:pt x="2743" y="1160"/>
                    </a:cubicBezTo>
                    <a:lnTo>
                      <a:pt x="2715" y="1132"/>
                    </a:lnTo>
                    <a:lnTo>
                      <a:pt x="2715" y="1134"/>
                    </a:lnTo>
                    <a:cubicBezTo>
                      <a:pt x="2713" y="1133"/>
                      <a:pt x="2712" y="1133"/>
                      <a:pt x="2711" y="1133"/>
                    </a:cubicBezTo>
                    <a:cubicBezTo>
                      <a:pt x="2704" y="1133"/>
                      <a:pt x="2723" y="1155"/>
                      <a:pt x="2743" y="1174"/>
                    </a:cubicBezTo>
                    <a:cubicBezTo>
                      <a:pt x="2743" y="1183"/>
                      <a:pt x="2745" y="1190"/>
                      <a:pt x="2748" y="1199"/>
                    </a:cubicBezTo>
                    <a:cubicBezTo>
                      <a:pt x="2737" y="1187"/>
                      <a:pt x="2731" y="1184"/>
                      <a:pt x="2727" y="1184"/>
                    </a:cubicBezTo>
                    <a:cubicBezTo>
                      <a:pt x="2720" y="1184"/>
                      <a:pt x="2722" y="1198"/>
                      <a:pt x="2714" y="1198"/>
                    </a:cubicBezTo>
                    <a:cubicBezTo>
                      <a:pt x="2710" y="1198"/>
                      <a:pt x="2703" y="1193"/>
                      <a:pt x="2690" y="1181"/>
                    </a:cubicBezTo>
                    <a:lnTo>
                      <a:pt x="2690" y="1181"/>
                    </a:lnTo>
                    <a:cubicBezTo>
                      <a:pt x="2703" y="1206"/>
                      <a:pt x="2666" y="1224"/>
                      <a:pt x="2688" y="1273"/>
                    </a:cubicBezTo>
                    <a:lnTo>
                      <a:pt x="2688" y="1273"/>
                    </a:lnTo>
                    <a:cubicBezTo>
                      <a:pt x="2686" y="1273"/>
                      <a:pt x="2684" y="1273"/>
                      <a:pt x="2682" y="1273"/>
                    </a:cubicBezTo>
                    <a:cubicBezTo>
                      <a:pt x="2671" y="1273"/>
                      <a:pt x="2660" y="1275"/>
                      <a:pt x="2662" y="1292"/>
                    </a:cubicBezTo>
                    <a:lnTo>
                      <a:pt x="2634" y="1252"/>
                    </a:lnTo>
                    <a:lnTo>
                      <a:pt x="2646" y="1322"/>
                    </a:lnTo>
                    <a:cubicBezTo>
                      <a:pt x="2620" y="1308"/>
                      <a:pt x="2602" y="1280"/>
                      <a:pt x="2597" y="1250"/>
                    </a:cubicBezTo>
                    <a:cubicBezTo>
                      <a:pt x="2597" y="1315"/>
                      <a:pt x="2585" y="1283"/>
                      <a:pt x="2585" y="1345"/>
                    </a:cubicBezTo>
                    <a:lnTo>
                      <a:pt x="2572" y="1315"/>
                    </a:lnTo>
                    <a:cubicBezTo>
                      <a:pt x="2564" y="1321"/>
                      <a:pt x="2566" y="1351"/>
                      <a:pt x="2557" y="1351"/>
                    </a:cubicBezTo>
                    <a:cubicBezTo>
                      <a:pt x="2555" y="1351"/>
                      <a:pt x="2552" y="1349"/>
                      <a:pt x="2548" y="1345"/>
                    </a:cubicBezTo>
                    <a:cubicBezTo>
                      <a:pt x="2538" y="1335"/>
                      <a:pt x="2526" y="1332"/>
                      <a:pt x="2514" y="1332"/>
                    </a:cubicBezTo>
                    <a:cubicBezTo>
                      <a:pt x="2481" y="1332"/>
                      <a:pt x="2443" y="1355"/>
                      <a:pt x="2401" y="1355"/>
                    </a:cubicBezTo>
                    <a:cubicBezTo>
                      <a:pt x="2387" y="1355"/>
                      <a:pt x="2373" y="1352"/>
                      <a:pt x="2358" y="1345"/>
                    </a:cubicBezTo>
                    <a:lnTo>
                      <a:pt x="2358" y="1345"/>
                    </a:lnTo>
                    <a:cubicBezTo>
                      <a:pt x="2369" y="1370"/>
                      <a:pt x="2370" y="1378"/>
                      <a:pt x="2367" y="1378"/>
                    </a:cubicBezTo>
                    <a:cubicBezTo>
                      <a:pt x="2362" y="1378"/>
                      <a:pt x="2347" y="1359"/>
                      <a:pt x="2339" y="1359"/>
                    </a:cubicBezTo>
                    <a:cubicBezTo>
                      <a:pt x="2335" y="1359"/>
                      <a:pt x="2333" y="1365"/>
                      <a:pt x="2337" y="1382"/>
                    </a:cubicBezTo>
                    <a:cubicBezTo>
                      <a:pt x="2328" y="1361"/>
                      <a:pt x="2317" y="1352"/>
                      <a:pt x="2321" y="1331"/>
                    </a:cubicBezTo>
                    <a:lnTo>
                      <a:pt x="2321" y="1331"/>
                    </a:lnTo>
                    <a:cubicBezTo>
                      <a:pt x="2316" y="1338"/>
                      <a:pt x="2310" y="1340"/>
                      <a:pt x="2304" y="1340"/>
                    </a:cubicBezTo>
                    <a:cubicBezTo>
                      <a:pt x="2296" y="1340"/>
                      <a:pt x="2289" y="1336"/>
                      <a:pt x="2282" y="1336"/>
                    </a:cubicBezTo>
                    <a:cubicBezTo>
                      <a:pt x="2274" y="1336"/>
                      <a:pt x="2267" y="1342"/>
                      <a:pt x="2263" y="1368"/>
                    </a:cubicBezTo>
                    <a:cubicBezTo>
                      <a:pt x="2256" y="1347"/>
                      <a:pt x="2263" y="1336"/>
                      <a:pt x="2256" y="1324"/>
                    </a:cubicBezTo>
                    <a:cubicBezTo>
                      <a:pt x="2256" y="1328"/>
                      <a:pt x="2254" y="1337"/>
                      <a:pt x="2251" y="1337"/>
                    </a:cubicBezTo>
                    <a:cubicBezTo>
                      <a:pt x="2250" y="1337"/>
                      <a:pt x="2248" y="1335"/>
                      <a:pt x="2247" y="1331"/>
                    </a:cubicBezTo>
                    <a:cubicBezTo>
                      <a:pt x="2240" y="1320"/>
                      <a:pt x="2247" y="1313"/>
                      <a:pt x="2249" y="1303"/>
                    </a:cubicBezTo>
                    <a:lnTo>
                      <a:pt x="2249" y="1303"/>
                    </a:lnTo>
                    <a:cubicBezTo>
                      <a:pt x="2224" y="1310"/>
                      <a:pt x="2231" y="1378"/>
                      <a:pt x="2240" y="1440"/>
                    </a:cubicBezTo>
                    <a:cubicBezTo>
                      <a:pt x="2232" y="1430"/>
                      <a:pt x="2225" y="1425"/>
                      <a:pt x="2220" y="1425"/>
                    </a:cubicBezTo>
                    <a:cubicBezTo>
                      <a:pt x="2212" y="1425"/>
                      <a:pt x="2208" y="1436"/>
                      <a:pt x="2205" y="1461"/>
                    </a:cubicBezTo>
                    <a:cubicBezTo>
                      <a:pt x="2196" y="1443"/>
                      <a:pt x="2184" y="1422"/>
                      <a:pt x="2203" y="1412"/>
                    </a:cubicBezTo>
                    <a:cubicBezTo>
                      <a:pt x="2197" y="1412"/>
                      <a:pt x="2180" y="1406"/>
                      <a:pt x="2165" y="1406"/>
                    </a:cubicBezTo>
                    <a:cubicBezTo>
                      <a:pt x="2150" y="1406"/>
                      <a:pt x="2137" y="1412"/>
                      <a:pt x="2138" y="1438"/>
                    </a:cubicBezTo>
                    <a:cubicBezTo>
                      <a:pt x="2136" y="1433"/>
                      <a:pt x="2134" y="1431"/>
                      <a:pt x="2131" y="1431"/>
                    </a:cubicBezTo>
                    <a:cubicBezTo>
                      <a:pt x="2126" y="1431"/>
                      <a:pt x="2121" y="1437"/>
                      <a:pt x="2120" y="1440"/>
                    </a:cubicBezTo>
                    <a:cubicBezTo>
                      <a:pt x="2100" y="1440"/>
                      <a:pt x="2094" y="1436"/>
                      <a:pt x="2082" y="1436"/>
                    </a:cubicBezTo>
                    <a:cubicBezTo>
                      <a:pt x="2078" y="1436"/>
                      <a:pt x="2073" y="1437"/>
                      <a:pt x="2066" y="1438"/>
                    </a:cubicBezTo>
                    <a:lnTo>
                      <a:pt x="2073" y="1447"/>
                    </a:lnTo>
                    <a:cubicBezTo>
                      <a:pt x="2069" y="1472"/>
                      <a:pt x="2065" y="1480"/>
                      <a:pt x="2061" y="1480"/>
                    </a:cubicBezTo>
                    <a:cubicBezTo>
                      <a:pt x="2054" y="1480"/>
                      <a:pt x="2047" y="1467"/>
                      <a:pt x="2038" y="1467"/>
                    </a:cubicBezTo>
                    <a:cubicBezTo>
                      <a:pt x="2036" y="1467"/>
                      <a:pt x="2035" y="1468"/>
                      <a:pt x="2034" y="1468"/>
                    </a:cubicBezTo>
                    <a:lnTo>
                      <a:pt x="2034" y="1461"/>
                    </a:lnTo>
                    <a:cubicBezTo>
                      <a:pt x="2021" y="1447"/>
                      <a:pt x="2014" y="1444"/>
                      <a:pt x="2010" y="1444"/>
                    </a:cubicBezTo>
                    <a:cubicBezTo>
                      <a:pt x="2004" y="1444"/>
                      <a:pt x="2001" y="1450"/>
                      <a:pt x="1996" y="1450"/>
                    </a:cubicBezTo>
                    <a:cubicBezTo>
                      <a:pt x="1992" y="1450"/>
                      <a:pt x="1986" y="1445"/>
                      <a:pt x="1973" y="1426"/>
                    </a:cubicBezTo>
                    <a:lnTo>
                      <a:pt x="1971" y="1466"/>
                    </a:lnTo>
                    <a:cubicBezTo>
                      <a:pt x="1967" y="1485"/>
                      <a:pt x="1963" y="1492"/>
                      <a:pt x="1959" y="1492"/>
                    </a:cubicBezTo>
                    <a:cubicBezTo>
                      <a:pt x="1947" y="1492"/>
                      <a:pt x="1933" y="1435"/>
                      <a:pt x="1914" y="1435"/>
                    </a:cubicBezTo>
                    <a:cubicBezTo>
                      <a:pt x="1912" y="1435"/>
                      <a:pt x="1909" y="1436"/>
                      <a:pt x="1906" y="1438"/>
                    </a:cubicBezTo>
                    <a:lnTo>
                      <a:pt x="1911" y="1461"/>
                    </a:lnTo>
                    <a:cubicBezTo>
                      <a:pt x="1909" y="1463"/>
                      <a:pt x="1908" y="1464"/>
                      <a:pt x="1906" y="1464"/>
                    </a:cubicBezTo>
                    <a:cubicBezTo>
                      <a:pt x="1891" y="1464"/>
                      <a:pt x="1894" y="1344"/>
                      <a:pt x="1885" y="1334"/>
                    </a:cubicBezTo>
                    <a:cubicBezTo>
                      <a:pt x="1885" y="1324"/>
                      <a:pt x="1892" y="1322"/>
                      <a:pt x="1897" y="1317"/>
                    </a:cubicBezTo>
                    <a:cubicBezTo>
                      <a:pt x="1892" y="1306"/>
                      <a:pt x="1889" y="1302"/>
                      <a:pt x="1886" y="1302"/>
                    </a:cubicBezTo>
                    <a:cubicBezTo>
                      <a:pt x="1875" y="1302"/>
                      <a:pt x="1875" y="1367"/>
                      <a:pt x="1853" y="1371"/>
                    </a:cubicBezTo>
                    <a:cubicBezTo>
                      <a:pt x="1853" y="1345"/>
                      <a:pt x="1874" y="1306"/>
                      <a:pt x="1860" y="1299"/>
                    </a:cubicBezTo>
                    <a:cubicBezTo>
                      <a:pt x="1860" y="1296"/>
                      <a:pt x="1859" y="1295"/>
                      <a:pt x="1857" y="1295"/>
                    </a:cubicBezTo>
                    <a:cubicBezTo>
                      <a:pt x="1847" y="1295"/>
                      <a:pt x="1812" y="1331"/>
                      <a:pt x="1791" y="1331"/>
                    </a:cubicBezTo>
                    <a:cubicBezTo>
                      <a:pt x="1784" y="1331"/>
                      <a:pt x="1778" y="1326"/>
                      <a:pt x="1776" y="1313"/>
                    </a:cubicBezTo>
                    <a:cubicBezTo>
                      <a:pt x="1774" y="1334"/>
                      <a:pt x="1772" y="1354"/>
                      <a:pt x="1756" y="1366"/>
                    </a:cubicBezTo>
                    <a:cubicBezTo>
                      <a:pt x="1746" y="1366"/>
                      <a:pt x="1742" y="1345"/>
                      <a:pt x="1737" y="1331"/>
                    </a:cubicBezTo>
                    <a:cubicBezTo>
                      <a:pt x="1735" y="1323"/>
                      <a:pt x="1730" y="1316"/>
                      <a:pt x="1723" y="1316"/>
                    </a:cubicBezTo>
                    <a:cubicBezTo>
                      <a:pt x="1717" y="1316"/>
                      <a:pt x="1710" y="1321"/>
                      <a:pt x="1700" y="1334"/>
                    </a:cubicBezTo>
                    <a:cubicBezTo>
                      <a:pt x="1700" y="1327"/>
                      <a:pt x="1700" y="1322"/>
                      <a:pt x="1702" y="1317"/>
                    </a:cubicBezTo>
                    <a:lnTo>
                      <a:pt x="1702" y="1317"/>
                    </a:lnTo>
                    <a:cubicBezTo>
                      <a:pt x="1681" y="1327"/>
                      <a:pt x="1644" y="1324"/>
                      <a:pt x="1621" y="1352"/>
                    </a:cubicBezTo>
                    <a:cubicBezTo>
                      <a:pt x="1638" y="1308"/>
                      <a:pt x="1627" y="1297"/>
                      <a:pt x="1609" y="1297"/>
                    </a:cubicBezTo>
                    <a:cubicBezTo>
                      <a:pt x="1594" y="1297"/>
                      <a:pt x="1574" y="1305"/>
                      <a:pt x="1562" y="1305"/>
                    </a:cubicBezTo>
                    <a:cubicBezTo>
                      <a:pt x="1548" y="1305"/>
                      <a:pt x="1543" y="1296"/>
                      <a:pt x="1563" y="1259"/>
                    </a:cubicBezTo>
                    <a:lnTo>
                      <a:pt x="1519" y="1245"/>
                    </a:lnTo>
                    <a:lnTo>
                      <a:pt x="1526" y="1234"/>
                    </a:lnTo>
                    <a:cubicBezTo>
                      <a:pt x="1520" y="1228"/>
                      <a:pt x="1513" y="1225"/>
                      <a:pt x="1507" y="1225"/>
                    </a:cubicBezTo>
                    <a:cubicBezTo>
                      <a:pt x="1491" y="1225"/>
                      <a:pt x="1474" y="1239"/>
                      <a:pt x="1457" y="1252"/>
                    </a:cubicBezTo>
                    <a:cubicBezTo>
                      <a:pt x="1457" y="1241"/>
                      <a:pt x="1466" y="1234"/>
                      <a:pt x="1470" y="1229"/>
                    </a:cubicBezTo>
                    <a:cubicBezTo>
                      <a:pt x="1460" y="1208"/>
                      <a:pt x="1454" y="1198"/>
                      <a:pt x="1439" y="1198"/>
                    </a:cubicBezTo>
                    <a:cubicBezTo>
                      <a:pt x="1426" y="1198"/>
                      <a:pt x="1407" y="1205"/>
                      <a:pt x="1375" y="1218"/>
                    </a:cubicBezTo>
                    <a:lnTo>
                      <a:pt x="1399" y="1183"/>
                    </a:lnTo>
                    <a:lnTo>
                      <a:pt x="1399" y="1183"/>
                    </a:lnTo>
                    <a:cubicBezTo>
                      <a:pt x="1397" y="1184"/>
                      <a:pt x="1396" y="1184"/>
                      <a:pt x="1395" y="1184"/>
                    </a:cubicBezTo>
                    <a:cubicBezTo>
                      <a:pt x="1376" y="1184"/>
                      <a:pt x="1385" y="1108"/>
                      <a:pt x="1333" y="1108"/>
                    </a:cubicBezTo>
                    <a:cubicBezTo>
                      <a:pt x="1330" y="1108"/>
                      <a:pt x="1327" y="1108"/>
                      <a:pt x="1324" y="1109"/>
                    </a:cubicBezTo>
                    <a:cubicBezTo>
                      <a:pt x="1329" y="1104"/>
                      <a:pt x="1336" y="1099"/>
                      <a:pt x="1341" y="1097"/>
                    </a:cubicBezTo>
                    <a:lnTo>
                      <a:pt x="1341" y="1097"/>
                    </a:lnTo>
                    <a:cubicBezTo>
                      <a:pt x="1340" y="1097"/>
                      <a:pt x="1340" y="1097"/>
                      <a:pt x="1339" y="1097"/>
                    </a:cubicBezTo>
                    <a:cubicBezTo>
                      <a:pt x="1286" y="1097"/>
                      <a:pt x="1315" y="1009"/>
                      <a:pt x="1276" y="1009"/>
                    </a:cubicBezTo>
                    <a:cubicBezTo>
                      <a:pt x="1265" y="1009"/>
                      <a:pt x="1247" y="1017"/>
                      <a:pt x="1220" y="1037"/>
                    </a:cubicBezTo>
                    <a:lnTo>
                      <a:pt x="1171" y="1039"/>
                    </a:lnTo>
                    <a:cubicBezTo>
                      <a:pt x="1190" y="1076"/>
                      <a:pt x="1118" y="1076"/>
                      <a:pt x="1111" y="1104"/>
                    </a:cubicBezTo>
                    <a:cubicBezTo>
                      <a:pt x="1094" y="1098"/>
                      <a:pt x="1112" y="1054"/>
                      <a:pt x="1130" y="1054"/>
                    </a:cubicBezTo>
                    <a:cubicBezTo>
                      <a:pt x="1133" y="1054"/>
                      <a:pt x="1135" y="1054"/>
                      <a:pt x="1137" y="1055"/>
                    </a:cubicBezTo>
                    <a:lnTo>
                      <a:pt x="1132" y="1062"/>
                    </a:lnTo>
                    <a:cubicBezTo>
                      <a:pt x="1197" y="1018"/>
                      <a:pt x="1118" y="1007"/>
                      <a:pt x="1162" y="974"/>
                    </a:cubicBezTo>
                    <a:cubicBezTo>
                      <a:pt x="1104" y="916"/>
                      <a:pt x="1095" y="831"/>
                      <a:pt x="1062" y="773"/>
                    </a:cubicBezTo>
                    <a:lnTo>
                      <a:pt x="1014" y="810"/>
                    </a:lnTo>
                    <a:lnTo>
                      <a:pt x="1002" y="782"/>
                    </a:lnTo>
                    <a:cubicBezTo>
                      <a:pt x="1007" y="774"/>
                      <a:pt x="1022" y="762"/>
                      <a:pt x="1034" y="762"/>
                    </a:cubicBezTo>
                    <a:cubicBezTo>
                      <a:pt x="1039" y="762"/>
                      <a:pt x="1043" y="765"/>
                      <a:pt x="1046" y="770"/>
                    </a:cubicBezTo>
                    <a:cubicBezTo>
                      <a:pt x="1059" y="758"/>
                      <a:pt x="1048" y="753"/>
                      <a:pt x="1032" y="753"/>
                    </a:cubicBezTo>
                    <a:cubicBezTo>
                      <a:pt x="1017" y="753"/>
                      <a:pt x="996" y="758"/>
                      <a:pt x="991" y="761"/>
                    </a:cubicBezTo>
                    <a:cubicBezTo>
                      <a:pt x="991" y="734"/>
                      <a:pt x="1012" y="730"/>
                      <a:pt x="1030" y="730"/>
                    </a:cubicBezTo>
                    <a:cubicBezTo>
                      <a:pt x="1038" y="730"/>
                      <a:pt x="1046" y="731"/>
                      <a:pt x="1051" y="731"/>
                    </a:cubicBezTo>
                    <a:cubicBezTo>
                      <a:pt x="1055" y="731"/>
                      <a:pt x="1056" y="730"/>
                      <a:pt x="1055" y="729"/>
                    </a:cubicBezTo>
                    <a:lnTo>
                      <a:pt x="1042" y="715"/>
                    </a:lnTo>
                    <a:lnTo>
                      <a:pt x="1037" y="722"/>
                    </a:lnTo>
                    <a:cubicBezTo>
                      <a:pt x="1022" y="722"/>
                      <a:pt x="1008" y="726"/>
                      <a:pt x="997" y="726"/>
                    </a:cubicBezTo>
                    <a:cubicBezTo>
                      <a:pt x="987" y="726"/>
                      <a:pt x="980" y="723"/>
                      <a:pt x="974" y="712"/>
                    </a:cubicBezTo>
                    <a:cubicBezTo>
                      <a:pt x="974" y="694"/>
                      <a:pt x="1000" y="687"/>
                      <a:pt x="1000" y="680"/>
                    </a:cubicBezTo>
                    <a:cubicBezTo>
                      <a:pt x="1002" y="678"/>
                      <a:pt x="1004" y="675"/>
                      <a:pt x="995" y="671"/>
                    </a:cubicBezTo>
                    <a:lnTo>
                      <a:pt x="977" y="636"/>
                    </a:lnTo>
                    <a:lnTo>
                      <a:pt x="944" y="675"/>
                    </a:lnTo>
                    <a:cubicBezTo>
                      <a:pt x="928" y="675"/>
                      <a:pt x="925" y="665"/>
                      <a:pt x="918" y="665"/>
                    </a:cubicBezTo>
                    <a:cubicBezTo>
                      <a:pt x="913" y="665"/>
                      <a:pt x="906" y="670"/>
                      <a:pt x="891" y="687"/>
                    </a:cubicBezTo>
                    <a:cubicBezTo>
                      <a:pt x="947" y="622"/>
                      <a:pt x="831" y="559"/>
                      <a:pt x="840" y="534"/>
                    </a:cubicBezTo>
                    <a:lnTo>
                      <a:pt x="840" y="534"/>
                    </a:lnTo>
                    <a:cubicBezTo>
                      <a:pt x="836" y="534"/>
                      <a:pt x="832" y="535"/>
                      <a:pt x="828" y="535"/>
                    </a:cubicBezTo>
                    <a:cubicBezTo>
                      <a:pt x="802" y="535"/>
                      <a:pt x="778" y="521"/>
                      <a:pt x="766" y="497"/>
                    </a:cubicBezTo>
                    <a:cubicBezTo>
                      <a:pt x="764" y="506"/>
                      <a:pt x="739" y="531"/>
                      <a:pt x="723" y="531"/>
                    </a:cubicBezTo>
                    <a:cubicBezTo>
                      <a:pt x="719" y="531"/>
                      <a:pt x="715" y="529"/>
                      <a:pt x="712" y="525"/>
                    </a:cubicBezTo>
                    <a:cubicBezTo>
                      <a:pt x="801" y="461"/>
                      <a:pt x="721" y="462"/>
                      <a:pt x="758" y="399"/>
                    </a:cubicBezTo>
                    <a:lnTo>
                      <a:pt x="758" y="399"/>
                    </a:lnTo>
                    <a:cubicBezTo>
                      <a:pt x="753" y="406"/>
                      <a:pt x="748" y="409"/>
                      <a:pt x="742" y="409"/>
                    </a:cubicBezTo>
                    <a:cubicBezTo>
                      <a:pt x="728" y="409"/>
                      <a:pt x="713" y="395"/>
                      <a:pt x="698" y="395"/>
                    </a:cubicBezTo>
                    <a:cubicBezTo>
                      <a:pt x="687" y="395"/>
                      <a:pt x="676" y="402"/>
                      <a:pt x="666" y="425"/>
                    </a:cubicBezTo>
                    <a:cubicBezTo>
                      <a:pt x="657" y="404"/>
                      <a:pt x="696" y="395"/>
                      <a:pt x="701" y="367"/>
                    </a:cubicBezTo>
                    <a:cubicBezTo>
                      <a:pt x="634" y="362"/>
                      <a:pt x="636" y="274"/>
                      <a:pt x="573" y="246"/>
                    </a:cubicBezTo>
                    <a:cubicBezTo>
                      <a:pt x="564" y="256"/>
                      <a:pt x="559" y="279"/>
                      <a:pt x="534" y="288"/>
                    </a:cubicBezTo>
                    <a:lnTo>
                      <a:pt x="552" y="214"/>
                    </a:lnTo>
                    <a:cubicBezTo>
                      <a:pt x="552" y="214"/>
                      <a:pt x="552" y="214"/>
                      <a:pt x="552" y="214"/>
                    </a:cubicBezTo>
                    <a:cubicBezTo>
                      <a:pt x="541" y="214"/>
                      <a:pt x="517" y="241"/>
                      <a:pt x="507" y="241"/>
                    </a:cubicBezTo>
                    <a:cubicBezTo>
                      <a:pt x="502" y="241"/>
                      <a:pt x="500" y="235"/>
                      <a:pt x="504" y="219"/>
                    </a:cubicBezTo>
                    <a:lnTo>
                      <a:pt x="504" y="219"/>
                    </a:lnTo>
                    <a:cubicBezTo>
                      <a:pt x="499" y="229"/>
                      <a:pt x="493" y="247"/>
                      <a:pt x="484" y="247"/>
                    </a:cubicBezTo>
                    <a:cubicBezTo>
                      <a:pt x="484" y="247"/>
                      <a:pt x="483" y="246"/>
                      <a:pt x="483" y="246"/>
                    </a:cubicBezTo>
                    <a:cubicBezTo>
                      <a:pt x="453" y="184"/>
                      <a:pt x="392" y="163"/>
                      <a:pt x="334" y="137"/>
                    </a:cubicBezTo>
                    <a:cubicBezTo>
                      <a:pt x="283" y="121"/>
                      <a:pt x="239" y="84"/>
                      <a:pt x="212" y="38"/>
                    </a:cubicBezTo>
                    <a:lnTo>
                      <a:pt x="161" y="91"/>
                    </a:lnTo>
                    <a:lnTo>
                      <a:pt x="198" y="45"/>
                    </a:lnTo>
                    <a:cubicBezTo>
                      <a:pt x="193" y="45"/>
                      <a:pt x="181" y="45"/>
                      <a:pt x="198" y="21"/>
                    </a:cubicBezTo>
                    <a:lnTo>
                      <a:pt x="207" y="24"/>
                    </a:lnTo>
                    <a:cubicBezTo>
                      <a:pt x="202" y="17"/>
                      <a:pt x="200" y="10"/>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47" name="Google Shape;20147;p69"/>
              <p:cNvSpPr/>
              <p:nvPr/>
            </p:nvSpPr>
            <p:spPr>
              <a:xfrm>
                <a:off x="661125" y="1783150"/>
                <a:ext cx="475" cy="575"/>
              </a:xfrm>
              <a:custGeom>
                <a:avLst/>
                <a:gdLst/>
                <a:ahLst/>
                <a:cxnLst/>
                <a:rect l="l" t="t" r="r" b="b"/>
                <a:pathLst>
                  <a:path w="19" h="23" extrusionOk="0">
                    <a:moveTo>
                      <a:pt x="5" y="1"/>
                    </a:moveTo>
                    <a:lnTo>
                      <a:pt x="5" y="1"/>
                    </a:lnTo>
                    <a:cubicBezTo>
                      <a:pt x="12" y="8"/>
                      <a:pt x="8" y="15"/>
                      <a:pt x="1" y="19"/>
                    </a:cubicBezTo>
                    <a:cubicBezTo>
                      <a:pt x="4" y="21"/>
                      <a:pt x="8" y="22"/>
                      <a:pt x="11" y="22"/>
                    </a:cubicBezTo>
                    <a:cubicBezTo>
                      <a:pt x="15" y="22"/>
                      <a:pt x="18" y="19"/>
                      <a:pt x="17" y="12"/>
                    </a:cubicBezTo>
                    <a:cubicBezTo>
                      <a:pt x="15" y="8"/>
                      <a:pt x="10"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48" name="Google Shape;20148;p69"/>
              <p:cNvSpPr/>
              <p:nvPr/>
            </p:nvSpPr>
            <p:spPr>
              <a:xfrm>
                <a:off x="636625" y="1809000"/>
                <a:ext cx="250" cy="550"/>
              </a:xfrm>
              <a:custGeom>
                <a:avLst/>
                <a:gdLst/>
                <a:ahLst/>
                <a:cxnLst/>
                <a:rect l="l" t="t" r="r" b="b"/>
                <a:pathLst>
                  <a:path w="10" h="22" extrusionOk="0">
                    <a:moveTo>
                      <a:pt x="2" y="1"/>
                    </a:moveTo>
                    <a:lnTo>
                      <a:pt x="2" y="1"/>
                    </a:lnTo>
                    <a:cubicBezTo>
                      <a:pt x="0" y="8"/>
                      <a:pt x="2" y="17"/>
                      <a:pt x="9" y="21"/>
                    </a:cubicBezTo>
                    <a:cubicBezTo>
                      <a:pt x="5" y="14"/>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49" name="Google Shape;20149;p69"/>
              <p:cNvSpPr/>
              <p:nvPr/>
            </p:nvSpPr>
            <p:spPr>
              <a:xfrm>
                <a:off x="609775" y="1804125"/>
                <a:ext cx="150" cy="150"/>
              </a:xfrm>
              <a:custGeom>
                <a:avLst/>
                <a:gdLst/>
                <a:ahLst/>
                <a:cxnLst/>
                <a:rect l="l" t="t" r="r" b="b"/>
                <a:pathLst>
                  <a:path w="6" h="6" extrusionOk="0">
                    <a:moveTo>
                      <a:pt x="5" y="1"/>
                    </a:moveTo>
                    <a:lnTo>
                      <a:pt x="5" y="1"/>
                    </a:lnTo>
                    <a:lnTo>
                      <a:pt x="1" y="5"/>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50" name="Google Shape;20150;p69"/>
              <p:cNvSpPr/>
              <p:nvPr/>
            </p:nvSpPr>
            <p:spPr>
              <a:xfrm>
                <a:off x="660850" y="1797225"/>
                <a:ext cx="600" cy="175"/>
              </a:xfrm>
              <a:custGeom>
                <a:avLst/>
                <a:gdLst/>
                <a:ahLst/>
                <a:cxnLst/>
                <a:rect l="l" t="t" r="r" b="b"/>
                <a:pathLst>
                  <a:path w="24" h="7" extrusionOk="0">
                    <a:moveTo>
                      <a:pt x="0" y="1"/>
                    </a:moveTo>
                    <a:lnTo>
                      <a:pt x="0" y="1"/>
                    </a:lnTo>
                    <a:cubicBezTo>
                      <a:pt x="3" y="5"/>
                      <a:pt x="7" y="6"/>
                      <a:pt x="12" y="6"/>
                    </a:cubicBezTo>
                    <a:cubicBezTo>
                      <a:pt x="16" y="6"/>
                      <a:pt x="20" y="5"/>
                      <a:pt x="23" y="3"/>
                    </a:cubicBezTo>
                    <a:lnTo>
                      <a:pt x="23" y="3"/>
                    </a:lnTo>
                    <a:cubicBezTo>
                      <a:pt x="21" y="4"/>
                      <a:pt x="19" y="4"/>
                      <a:pt x="17" y="4"/>
                    </a:cubicBezTo>
                    <a:cubicBezTo>
                      <a:pt x="11"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51" name="Google Shape;20151;p69"/>
              <p:cNvSpPr/>
              <p:nvPr/>
            </p:nvSpPr>
            <p:spPr>
              <a:xfrm>
                <a:off x="662925" y="1779275"/>
                <a:ext cx="600" cy="550"/>
              </a:xfrm>
              <a:custGeom>
                <a:avLst/>
                <a:gdLst/>
                <a:ahLst/>
                <a:cxnLst/>
                <a:rect l="l" t="t" r="r" b="b"/>
                <a:pathLst>
                  <a:path w="24" h="22" extrusionOk="0">
                    <a:moveTo>
                      <a:pt x="8" y="0"/>
                    </a:moveTo>
                    <a:lnTo>
                      <a:pt x="8" y="0"/>
                    </a:lnTo>
                    <a:cubicBezTo>
                      <a:pt x="7" y="1"/>
                      <a:pt x="7" y="1"/>
                      <a:pt x="7" y="1"/>
                    </a:cubicBezTo>
                    <a:lnTo>
                      <a:pt x="7" y="1"/>
                    </a:lnTo>
                    <a:lnTo>
                      <a:pt x="8" y="0"/>
                    </a:lnTo>
                    <a:close/>
                    <a:moveTo>
                      <a:pt x="7" y="1"/>
                    </a:moveTo>
                    <a:lnTo>
                      <a:pt x="1" y="21"/>
                    </a:lnTo>
                    <a:cubicBezTo>
                      <a:pt x="4" y="17"/>
                      <a:pt x="8" y="15"/>
                      <a:pt x="12" y="15"/>
                    </a:cubicBezTo>
                    <a:cubicBezTo>
                      <a:pt x="16" y="15"/>
                      <a:pt x="20" y="17"/>
                      <a:pt x="24" y="17"/>
                    </a:cubicBezTo>
                    <a:cubicBezTo>
                      <a:pt x="17" y="10"/>
                      <a:pt x="7" y="5"/>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52" name="Google Shape;20152;p69"/>
              <p:cNvSpPr/>
              <p:nvPr/>
            </p:nvSpPr>
            <p:spPr>
              <a:xfrm>
                <a:off x="670175" y="1780150"/>
                <a:ext cx="600" cy="600"/>
              </a:xfrm>
              <a:custGeom>
                <a:avLst/>
                <a:gdLst/>
                <a:ahLst/>
                <a:cxnLst/>
                <a:rect l="l" t="t" r="r" b="b"/>
                <a:pathLst>
                  <a:path w="24" h="24" extrusionOk="0">
                    <a:moveTo>
                      <a:pt x="10" y="0"/>
                    </a:moveTo>
                    <a:lnTo>
                      <a:pt x="10" y="0"/>
                    </a:lnTo>
                    <a:cubicBezTo>
                      <a:pt x="0" y="7"/>
                      <a:pt x="7" y="23"/>
                      <a:pt x="21" y="23"/>
                    </a:cubicBezTo>
                    <a:cubicBezTo>
                      <a:pt x="21" y="16"/>
                      <a:pt x="24" y="19"/>
                      <a:pt x="24" y="12"/>
                    </a:cubicBez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53" name="Google Shape;20153;p69"/>
              <p:cNvSpPr/>
              <p:nvPr/>
            </p:nvSpPr>
            <p:spPr>
              <a:xfrm>
                <a:off x="665900" y="1780525"/>
                <a:ext cx="825" cy="900"/>
              </a:xfrm>
              <a:custGeom>
                <a:avLst/>
                <a:gdLst/>
                <a:ahLst/>
                <a:cxnLst/>
                <a:rect l="l" t="t" r="r" b="b"/>
                <a:pathLst>
                  <a:path w="33" h="36" extrusionOk="0">
                    <a:moveTo>
                      <a:pt x="6" y="0"/>
                    </a:moveTo>
                    <a:cubicBezTo>
                      <a:pt x="0" y="0"/>
                      <a:pt x="1" y="12"/>
                      <a:pt x="2" y="24"/>
                    </a:cubicBezTo>
                    <a:cubicBezTo>
                      <a:pt x="11" y="32"/>
                      <a:pt x="16" y="35"/>
                      <a:pt x="20" y="35"/>
                    </a:cubicBezTo>
                    <a:cubicBezTo>
                      <a:pt x="27" y="35"/>
                      <a:pt x="29" y="26"/>
                      <a:pt x="32" y="18"/>
                    </a:cubicBezTo>
                    <a:lnTo>
                      <a:pt x="32" y="18"/>
                    </a:lnTo>
                    <a:lnTo>
                      <a:pt x="30" y="20"/>
                    </a:lnTo>
                    <a:cubicBezTo>
                      <a:pt x="18" y="6"/>
                      <a:pt x="11"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54" name="Google Shape;20154;p69"/>
              <p:cNvSpPr/>
              <p:nvPr/>
            </p:nvSpPr>
            <p:spPr>
              <a:xfrm>
                <a:off x="666725" y="1780500"/>
                <a:ext cx="225" cy="350"/>
              </a:xfrm>
              <a:custGeom>
                <a:avLst/>
                <a:gdLst/>
                <a:ahLst/>
                <a:cxnLst/>
                <a:rect l="l" t="t" r="r" b="b"/>
                <a:pathLst>
                  <a:path w="9" h="14" extrusionOk="0">
                    <a:moveTo>
                      <a:pt x="2" y="1"/>
                    </a:moveTo>
                    <a:cubicBezTo>
                      <a:pt x="1" y="1"/>
                      <a:pt x="3" y="8"/>
                      <a:pt x="2" y="13"/>
                    </a:cubicBezTo>
                    <a:lnTo>
                      <a:pt x="2" y="13"/>
                    </a:lnTo>
                    <a:cubicBezTo>
                      <a:pt x="3" y="10"/>
                      <a:pt x="7" y="7"/>
                      <a:pt x="9" y="7"/>
                    </a:cubicBezTo>
                    <a:cubicBezTo>
                      <a:pt x="5" y="3"/>
                      <a:pt x="3" y="1"/>
                      <a:pt x="2" y="1"/>
                    </a:cubicBezTo>
                    <a:close/>
                    <a:moveTo>
                      <a:pt x="2" y="13"/>
                    </a:moveTo>
                    <a:lnTo>
                      <a:pt x="2" y="13"/>
                    </a:lnTo>
                    <a:cubicBezTo>
                      <a:pt x="2" y="13"/>
                      <a:pt x="2" y="14"/>
                      <a:pt x="2" y="14"/>
                    </a:cubicBezTo>
                    <a:cubicBezTo>
                      <a:pt x="2" y="14"/>
                      <a:pt x="2" y="13"/>
                      <a:pt x="2" y="1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55" name="Google Shape;20155;p69"/>
              <p:cNvSpPr/>
              <p:nvPr/>
            </p:nvSpPr>
            <p:spPr>
              <a:xfrm>
                <a:off x="660925" y="1781600"/>
                <a:ext cx="1125" cy="1025"/>
              </a:xfrm>
              <a:custGeom>
                <a:avLst/>
                <a:gdLst/>
                <a:ahLst/>
                <a:cxnLst/>
                <a:rect l="l" t="t" r="r" b="b"/>
                <a:pathLst>
                  <a:path w="45" h="41" extrusionOk="0">
                    <a:moveTo>
                      <a:pt x="7" y="0"/>
                    </a:moveTo>
                    <a:cubicBezTo>
                      <a:pt x="1" y="0"/>
                      <a:pt x="17" y="41"/>
                      <a:pt x="28" y="41"/>
                    </a:cubicBezTo>
                    <a:cubicBezTo>
                      <a:pt x="31" y="41"/>
                      <a:pt x="33" y="38"/>
                      <a:pt x="34" y="30"/>
                    </a:cubicBezTo>
                    <a:cubicBezTo>
                      <a:pt x="45" y="30"/>
                      <a:pt x="8" y="6"/>
                      <a:pt x="14" y="6"/>
                    </a:cubicBezTo>
                    <a:cubicBezTo>
                      <a:pt x="14" y="6"/>
                      <a:pt x="15" y="7"/>
                      <a:pt x="16" y="7"/>
                    </a:cubicBezTo>
                    <a:cubicBezTo>
                      <a:pt x="12" y="2"/>
                      <a:pt x="9"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56" name="Google Shape;20156;p69"/>
              <p:cNvSpPr/>
              <p:nvPr/>
            </p:nvSpPr>
            <p:spPr>
              <a:xfrm>
                <a:off x="667275" y="1782175"/>
                <a:ext cx="900" cy="725"/>
              </a:xfrm>
              <a:custGeom>
                <a:avLst/>
                <a:gdLst/>
                <a:ahLst/>
                <a:cxnLst/>
                <a:rect l="l" t="t" r="r" b="b"/>
                <a:pathLst>
                  <a:path w="36" h="29" extrusionOk="0">
                    <a:moveTo>
                      <a:pt x="1" y="0"/>
                    </a:moveTo>
                    <a:lnTo>
                      <a:pt x="19" y="28"/>
                    </a:lnTo>
                    <a:lnTo>
                      <a:pt x="35"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57" name="Google Shape;20157;p69"/>
              <p:cNvSpPr/>
              <p:nvPr/>
            </p:nvSpPr>
            <p:spPr>
              <a:xfrm>
                <a:off x="665525" y="1783625"/>
                <a:ext cx="850" cy="550"/>
              </a:xfrm>
              <a:custGeom>
                <a:avLst/>
                <a:gdLst/>
                <a:ahLst/>
                <a:cxnLst/>
                <a:rect l="l" t="t" r="r" b="b"/>
                <a:pathLst>
                  <a:path w="34" h="22" extrusionOk="0">
                    <a:moveTo>
                      <a:pt x="26" y="0"/>
                    </a:moveTo>
                    <a:cubicBezTo>
                      <a:pt x="15" y="7"/>
                      <a:pt x="1" y="14"/>
                      <a:pt x="10" y="21"/>
                    </a:cubicBezTo>
                    <a:lnTo>
                      <a:pt x="33" y="12"/>
                    </a:lnTo>
                    <a:cubicBezTo>
                      <a:pt x="29" y="9"/>
                      <a:pt x="26" y="5"/>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58" name="Google Shape;20158;p69"/>
              <p:cNvSpPr/>
              <p:nvPr/>
            </p:nvSpPr>
            <p:spPr>
              <a:xfrm>
                <a:off x="666175" y="1783200"/>
                <a:ext cx="250" cy="450"/>
              </a:xfrm>
              <a:custGeom>
                <a:avLst/>
                <a:gdLst/>
                <a:ahLst/>
                <a:cxnLst/>
                <a:rect l="l" t="t" r="r" b="b"/>
                <a:pathLst>
                  <a:path w="10" h="18" extrusionOk="0">
                    <a:moveTo>
                      <a:pt x="7" y="1"/>
                    </a:moveTo>
                    <a:cubicBezTo>
                      <a:pt x="3" y="6"/>
                      <a:pt x="0" y="10"/>
                      <a:pt x="0" y="17"/>
                    </a:cubicBezTo>
                    <a:cubicBezTo>
                      <a:pt x="5" y="13"/>
                      <a:pt x="10" y="8"/>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59" name="Google Shape;20159;p69"/>
              <p:cNvSpPr/>
              <p:nvPr/>
            </p:nvSpPr>
            <p:spPr>
              <a:xfrm>
                <a:off x="667275" y="1783450"/>
                <a:ext cx="600" cy="250"/>
              </a:xfrm>
              <a:custGeom>
                <a:avLst/>
                <a:gdLst/>
                <a:ahLst/>
                <a:cxnLst/>
                <a:rect l="l" t="t" r="r" b="b"/>
                <a:pathLst>
                  <a:path w="24" h="10" extrusionOk="0">
                    <a:moveTo>
                      <a:pt x="12" y="0"/>
                    </a:moveTo>
                    <a:lnTo>
                      <a:pt x="1" y="9"/>
                    </a:lnTo>
                    <a:lnTo>
                      <a:pt x="24" y="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60" name="Google Shape;20160;p69"/>
              <p:cNvSpPr/>
              <p:nvPr/>
            </p:nvSpPr>
            <p:spPr>
              <a:xfrm>
                <a:off x="661950" y="1788375"/>
                <a:ext cx="600" cy="775"/>
              </a:xfrm>
              <a:custGeom>
                <a:avLst/>
                <a:gdLst/>
                <a:ahLst/>
                <a:cxnLst/>
                <a:rect l="l" t="t" r="r" b="b"/>
                <a:pathLst>
                  <a:path w="24" h="31" extrusionOk="0">
                    <a:moveTo>
                      <a:pt x="5" y="0"/>
                    </a:moveTo>
                    <a:lnTo>
                      <a:pt x="0" y="23"/>
                    </a:lnTo>
                    <a:cubicBezTo>
                      <a:pt x="6" y="28"/>
                      <a:pt x="12" y="30"/>
                      <a:pt x="16" y="30"/>
                    </a:cubicBezTo>
                    <a:cubicBezTo>
                      <a:pt x="21" y="30"/>
                      <a:pt x="23" y="28"/>
                      <a:pt x="23" y="23"/>
                    </a:cubicBezTo>
                    <a:cubicBezTo>
                      <a:pt x="16" y="14"/>
                      <a:pt x="19"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61" name="Google Shape;20161;p69"/>
              <p:cNvSpPr/>
              <p:nvPr/>
            </p:nvSpPr>
            <p:spPr>
              <a:xfrm>
                <a:off x="664600" y="1788300"/>
                <a:ext cx="1075" cy="800"/>
              </a:xfrm>
              <a:custGeom>
                <a:avLst/>
                <a:gdLst/>
                <a:ahLst/>
                <a:cxnLst/>
                <a:rect l="l" t="t" r="r" b="b"/>
                <a:pathLst>
                  <a:path w="43" h="32" extrusionOk="0">
                    <a:moveTo>
                      <a:pt x="1" y="1"/>
                    </a:moveTo>
                    <a:lnTo>
                      <a:pt x="43" y="31"/>
                    </a:lnTo>
                    <a:lnTo>
                      <a:pt x="33" y="13"/>
                    </a:lnTo>
                    <a:cubicBezTo>
                      <a:pt x="22" y="10"/>
                      <a:pt x="10"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62" name="Google Shape;20162;p69"/>
              <p:cNvSpPr/>
              <p:nvPr/>
            </p:nvSpPr>
            <p:spPr>
              <a:xfrm>
                <a:off x="664725" y="1789950"/>
                <a:ext cx="775" cy="825"/>
              </a:xfrm>
              <a:custGeom>
                <a:avLst/>
                <a:gdLst/>
                <a:ahLst/>
                <a:cxnLst/>
                <a:rect l="l" t="t" r="r" b="b"/>
                <a:pathLst>
                  <a:path w="31" h="33" extrusionOk="0">
                    <a:moveTo>
                      <a:pt x="9" y="0"/>
                    </a:moveTo>
                    <a:cubicBezTo>
                      <a:pt x="7" y="0"/>
                      <a:pt x="4" y="1"/>
                      <a:pt x="1" y="2"/>
                    </a:cubicBezTo>
                    <a:cubicBezTo>
                      <a:pt x="9" y="9"/>
                      <a:pt x="16" y="33"/>
                      <a:pt x="23" y="33"/>
                    </a:cubicBezTo>
                    <a:cubicBezTo>
                      <a:pt x="26" y="33"/>
                      <a:pt x="28" y="31"/>
                      <a:pt x="31" y="25"/>
                    </a:cubicBezTo>
                    <a:cubicBezTo>
                      <a:pt x="21" y="18"/>
                      <a:pt x="2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63" name="Google Shape;20163;p69"/>
              <p:cNvSpPr/>
              <p:nvPr/>
            </p:nvSpPr>
            <p:spPr>
              <a:xfrm>
                <a:off x="656600" y="1794275"/>
                <a:ext cx="1600" cy="1475"/>
              </a:xfrm>
              <a:custGeom>
                <a:avLst/>
                <a:gdLst/>
                <a:ahLst/>
                <a:cxnLst/>
                <a:rect l="l" t="t" r="r" b="b"/>
                <a:pathLst>
                  <a:path w="64" h="59" extrusionOk="0">
                    <a:moveTo>
                      <a:pt x="1" y="1"/>
                    </a:moveTo>
                    <a:lnTo>
                      <a:pt x="61" y="59"/>
                    </a:lnTo>
                    <a:lnTo>
                      <a:pt x="64" y="5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64" name="Google Shape;20164;p69"/>
              <p:cNvSpPr/>
              <p:nvPr/>
            </p:nvSpPr>
            <p:spPr>
              <a:xfrm>
                <a:off x="654350" y="1802975"/>
                <a:ext cx="1900" cy="1600"/>
              </a:xfrm>
              <a:custGeom>
                <a:avLst/>
                <a:gdLst/>
                <a:ahLst/>
                <a:cxnLst/>
                <a:rect l="l" t="t" r="r" b="b"/>
                <a:pathLst>
                  <a:path w="76" h="64" extrusionOk="0">
                    <a:moveTo>
                      <a:pt x="17" y="0"/>
                    </a:moveTo>
                    <a:lnTo>
                      <a:pt x="17" y="0"/>
                    </a:lnTo>
                    <a:cubicBezTo>
                      <a:pt x="14" y="28"/>
                      <a:pt x="1" y="24"/>
                      <a:pt x="40" y="63"/>
                    </a:cubicBezTo>
                    <a:cubicBezTo>
                      <a:pt x="75" y="61"/>
                      <a:pt x="20" y="21"/>
                      <a:pt x="47" y="21"/>
                    </a:cubicBezTo>
                    <a:cubicBezTo>
                      <a:pt x="48" y="21"/>
                      <a:pt x="50" y="21"/>
                      <a:pt x="52" y="21"/>
                    </a:cubicBezTo>
                    <a:cubicBezTo>
                      <a:pt x="47" y="3"/>
                      <a:pt x="21" y="19"/>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65" name="Google Shape;20165;p69"/>
              <p:cNvSpPr/>
              <p:nvPr/>
            </p:nvSpPr>
            <p:spPr>
              <a:xfrm>
                <a:off x="583575" y="1766050"/>
                <a:ext cx="275" cy="725"/>
              </a:xfrm>
              <a:custGeom>
                <a:avLst/>
                <a:gdLst/>
                <a:ahLst/>
                <a:cxnLst/>
                <a:rect l="l" t="t" r="r" b="b"/>
                <a:pathLst>
                  <a:path w="11" h="29" extrusionOk="0">
                    <a:moveTo>
                      <a:pt x="1" y="1"/>
                    </a:moveTo>
                    <a:lnTo>
                      <a:pt x="1" y="29"/>
                    </a:lnTo>
                    <a:lnTo>
                      <a:pt x="10" y="2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66" name="Google Shape;20166;p69"/>
              <p:cNvSpPr/>
              <p:nvPr/>
            </p:nvSpPr>
            <p:spPr>
              <a:xfrm>
                <a:off x="582075" y="1766400"/>
                <a:ext cx="775" cy="1250"/>
              </a:xfrm>
              <a:custGeom>
                <a:avLst/>
                <a:gdLst/>
                <a:ahLst/>
                <a:cxnLst/>
                <a:rect l="l" t="t" r="r" b="b"/>
                <a:pathLst>
                  <a:path w="31" h="50" extrusionOk="0">
                    <a:moveTo>
                      <a:pt x="31" y="1"/>
                    </a:moveTo>
                    <a:lnTo>
                      <a:pt x="1" y="38"/>
                    </a:lnTo>
                    <a:cubicBezTo>
                      <a:pt x="8" y="38"/>
                      <a:pt x="15" y="38"/>
                      <a:pt x="12" y="49"/>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67" name="Google Shape;20167;p69"/>
              <p:cNvSpPr/>
              <p:nvPr/>
            </p:nvSpPr>
            <p:spPr>
              <a:xfrm>
                <a:off x="624625" y="1811675"/>
                <a:ext cx="375" cy="825"/>
              </a:xfrm>
              <a:custGeom>
                <a:avLst/>
                <a:gdLst/>
                <a:ahLst/>
                <a:cxnLst/>
                <a:rect l="l" t="t" r="r" b="b"/>
                <a:pathLst>
                  <a:path w="15" h="33" extrusionOk="0">
                    <a:moveTo>
                      <a:pt x="0" y="0"/>
                    </a:moveTo>
                    <a:lnTo>
                      <a:pt x="10" y="33"/>
                    </a:lnTo>
                    <a:lnTo>
                      <a:pt x="14" y="21"/>
                    </a:lnTo>
                    <a:cubicBezTo>
                      <a:pt x="14" y="7"/>
                      <a:pt x="10"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68" name="Google Shape;20168;p69"/>
              <p:cNvSpPr/>
              <p:nvPr/>
            </p:nvSpPr>
            <p:spPr>
              <a:xfrm>
                <a:off x="618250" y="1808300"/>
                <a:ext cx="425" cy="1200"/>
              </a:xfrm>
              <a:custGeom>
                <a:avLst/>
                <a:gdLst/>
                <a:ahLst/>
                <a:cxnLst/>
                <a:rect l="l" t="t" r="r" b="b"/>
                <a:pathLst>
                  <a:path w="17" h="48" extrusionOk="0">
                    <a:moveTo>
                      <a:pt x="17" y="1"/>
                    </a:moveTo>
                    <a:lnTo>
                      <a:pt x="0" y="42"/>
                    </a:lnTo>
                    <a:lnTo>
                      <a:pt x="5" y="47"/>
                    </a:ln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69" name="Google Shape;20169;p69"/>
              <p:cNvSpPr/>
              <p:nvPr/>
            </p:nvSpPr>
            <p:spPr>
              <a:xfrm>
                <a:off x="612225" y="1807550"/>
                <a:ext cx="825" cy="775"/>
              </a:xfrm>
              <a:custGeom>
                <a:avLst/>
                <a:gdLst/>
                <a:ahLst/>
                <a:cxnLst/>
                <a:rect l="l" t="t" r="r" b="b"/>
                <a:pathLst>
                  <a:path w="33" h="31" extrusionOk="0">
                    <a:moveTo>
                      <a:pt x="17" y="1"/>
                    </a:moveTo>
                    <a:cubicBezTo>
                      <a:pt x="15" y="1"/>
                      <a:pt x="10" y="6"/>
                      <a:pt x="0" y="21"/>
                    </a:cubicBezTo>
                    <a:cubicBezTo>
                      <a:pt x="7" y="27"/>
                      <a:pt x="18" y="25"/>
                      <a:pt x="26" y="27"/>
                    </a:cubicBezTo>
                    <a:lnTo>
                      <a:pt x="26" y="27"/>
                    </a:lnTo>
                    <a:cubicBezTo>
                      <a:pt x="18" y="19"/>
                      <a:pt x="22" y="1"/>
                      <a:pt x="17" y="1"/>
                    </a:cubicBezTo>
                    <a:close/>
                    <a:moveTo>
                      <a:pt x="26" y="27"/>
                    </a:moveTo>
                    <a:cubicBezTo>
                      <a:pt x="27" y="29"/>
                      <a:pt x="30" y="30"/>
                      <a:pt x="33" y="31"/>
                    </a:cubicBezTo>
                    <a:cubicBezTo>
                      <a:pt x="31" y="29"/>
                      <a:pt x="28" y="28"/>
                      <a:pt x="26" y="2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70" name="Google Shape;20170;p69"/>
              <p:cNvSpPr/>
              <p:nvPr/>
            </p:nvSpPr>
            <p:spPr>
              <a:xfrm>
                <a:off x="582375" y="1765250"/>
                <a:ext cx="600" cy="800"/>
              </a:xfrm>
              <a:custGeom>
                <a:avLst/>
                <a:gdLst/>
                <a:ahLst/>
                <a:cxnLst/>
                <a:rect l="l" t="t" r="r" b="b"/>
                <a:pathLst>
                  <a:path w="24" h="32" extrusionOk="0">
                    <a:moveTo>
                      <a:pt x="23" y="0"/>
                    </a:moveTo>
                    <a:lnTo>
                      <a:pt x="23" y="0"/>
                    </a:lnTo>
                    <a:cubicBezTo>
                      <a:pt x="9" y="2"/>
                      <a:pt x="0" y="32"/>
                      <a:pt x="2" y="32"/>
                    </a:cubicBezTo>
                    <a:cubicBezTo>
                      <a:pt x="2" y="32"/>
                      <a:pt x="2" y="31"/>
                      <a:pt x="3" y="30"/>
                    </a:cubicBezTo>
                    <a:cubicBezTo>
                      <a:pt x="3" y="31"/>
                      <a:pt x="4" y="31"/>
                      <a:pt x="4" y="31"/>
                    </a:cubicBezTo>
                    <a:cubicBezTo>
                      <a:pt x="9" y="31"/>
                      <a:pt x="19" y="4"/>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71" name="Google Shape;20171;p69"/>
              <p:cNvSpPr/>
              <p:nvPr/>
            </p:nvSpPr>
            <p:spPr>
              <a:xfrm>
                <a:off x="577850" y="1766300"/>
                <a:ext cx="825" cy="650"/>
              </a:xfrm>
              <a:custGeom>
                <a:avLst/>
                <a:gdLst/>
                <a:ahLst/>
                <a:cxnLst/>
                <a:rect l="l" t="t" r="r" b="b"/>
                <a:pathLst>
                  <a:path w="33" h="26" extrusionOk="0">
                    <a:moveTo>
                      <a:pt x="33" y="0"/>
                    </a:moveTo>
                    <a:lnTo>
                      <a:pt x="0" y="26"/>
                    </a:lnTo>
                    <a:lnTo>
                      <a:pt x="26" y="12"/>
                    </a:ln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72" name="Google Shape;20172;p69"/>
              <p:cNvSpPr/>
              <p:nvPr/>
            </p:nvSpPr>
            <p:spPr>
              <a:xfrm>
                <a:off x="575400" y="1765600"/>
                <a:ext cx="2250" cy="1125"/>
              </a:xfrm>
              <a:custGeom>
                <a:avLst/>
                <a:gdLst/>
                <a:ahLst/>
                <a:cxnLst/>
                <a:rect l="l" t="t" r="r" b="b"/>
                <a:pathLst>
                  <a:path w="90" h="45" extrusionOk="0">
                    <a:moveTo>
                      <a:pt x="3" y="0"/>
                    </a:moveTo>
                    <a:lnTo>
                      <a:pt x="3" y="0"/>
                    </a:lnTo>
                    <a:cubicBezTo>
                      <a:pt x="1" y="23"/>
                      <a:pt x="7" y="29"/>
                      <a:pt x="17" y="29"/>
                    </a:cubicBezTo>
                    <a:cubicBezTo>
                      <a:pt x="27" y="29"/>
                      <a:pt x="40" y="23"/>
                      <a:pt x="50" y="23"/>
                    </a:cubicBezTo>
                    <a:cubicBezTo>
                      <a:pt x="56" y="23"/>
                      <a:pt x="61" y="25"/>
                      <a:pt x="64" y="30"/>
                    </a:cubicBezTo>
                    <a:lnTo>
                      <a:pt x="64" y="44"/>
                    </a:lnTo>
                    <a:lnTo>
                      <a:pt x="89" y="5"/>
                    </a:lnTo>
                    <a:cubicBezTo>
                      <a:pt x="88" y="5"/>
                      <a:pt x="86" y="5"/>
                      <a:pt x="84" y="5"/>
                    </a:cubicBezTo>
                    <a:cubicBezTo>
                      <a:pt x="67" y="5"/>
                      <a:pt x="46" y="10"/>
                      <a:pt x="29" y="10"/>
                    </a:cubicBezTo>
                    <a:cubicBezTo>
                      <a:pt x="18" y="10"/>
                      <a:pt x="9" y="8"/>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73" name="Google Shape;20173;p69"/>
              <p:cNvSpPr/>
              <p:nvPr/>
            </p:nvSpPr>
            <p:spPr>
              <a:xfrm>
                <a:off x="572625" y="1762850"/>
                <a:ext cx="325" cy="275"/>
              </a:xfrm>
              <a:custGeom>
                <a:avLst/>
                <a:gdLst/>
                <a:ahLst/>
                <a:cxnLst/>
                <a:rect l="l" t="t" r="r" b="b"/>
                <a:pathLst>
                  <a:path w="13" h="11" extrusionOk="0">
                    <a:moveTo>
                      <a:pt x="10" y="0"/>
                    </a:moveTo>
                    <a:cubicBezTo>
                      <a:pt x="9" y="0"/>
                      <a:pt x="6" y="3"/>
                      <a:pt x="1" y="11"/>
                    </a:cubicBezTo>
                    <a:lnTo>
                      <a:pt x="12" y="6"/>
                    </a:lnTo>
                    <a:cubicBezTo>
                      <a:pt x="12" y="3"/>
                      <a:pt x="12"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74" name="Google Shape;20174;p69"/>
              <p:cNvSpPr/>
              <p:nvPr/>
            </p:nvSpPr>
            <p:spPr>
              <a:xfrm>
                <a:off x="572875" y="1762800"/>
                <a:ext cx="475" cy="525"/>
              </a:xfrm>
              <a:custGeom>
                <a:avLst/>
                <a:gdLst/>
                <a:ahLst/>
                <a:cxnLst/>
                <a:rect l="l" t="t" r="r" b="b"/>
                <a:pathLst>
                  <a:path w="19" h="21" extrusionOk="0">
                    <a:moveTo>
                      <a:pt x="16" y="1"/>
                    </a:moveTo>
                    <a:lnTo>
                      <a:pt x="2" y="8"/>
                    </a:lnTo>
                    <a:cubicBezTo>
                      <a:pt x="2" y="13"/>
                      <a:pt x="1" y="21"/>
                      <a:pt x="3" y="21"/>
                    </a:cubicBezTo>
                    <a:cubicBezTo>
                      <a:pt x="4" y="21"/>
                      <a:pt x="7" y="16"/>
                      <a:pt x="14" y="3"/>
                    </a:cubicBezTo>
                    <a:lnTo>
                      <a:pt x="14" y="3"/>
                    </a:lnTo>
                    <a:cubicBezTo>
                      <a:pt x="12" y="8"/>
                      <a:pt x="12" y="10"/>
                      <a:pt x="12" y="10"/>
                    </a:cubicBezTo>
                    <a:cubicBezTo>
                      <a:pt x="13" y="10"/>
                      <a:pt x="16" y="7"/>
                      <a:pt x="19" y="3"/>
                    </a:cubicBezTo>
                    <a:lnTo>
                      <a:pt x="1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75" name="Google Shape;20175;p69"/>
              <p:cNvSpPr/>
              <p:nvPr/>
            </p:nvSpPr>
            <p:spPr>
              <a:xfrm>
                <a:off x="573800" y="1763750"/>
                <a:ext cx="200" cy="125"/>
              </a:xfrm>
              <a:custGeom>
                <a:avLst/>
                <a:gdLst/>
                <a:ahLst/>
                <a:cxnLst/>
                <a:rect l="l" t="t" r="r" b="b"/>
                <a:pathLst>
                  <a:path w="8" h="5" extrusionOk="0">
                    <a:moveTo>
                      <a:pt x="3" y="0"/>
                    </a:moveTo>
                    <a:lnTo>
                      <a:pt x="0" y="5"/>
                    </a:lnTo>
                    <a:lnTo>
                      <a:pt x="7" y="5"/>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76" name="Google Shape;20176;p69"/>
              <p:cNvSpPr/>
              <p:nvPr/>
            </p:nvSpPr>
            <p:spPr>
              <a:xfrm>
                <a:off x="574825" y="1766800"/>
                <a:ext cx="625" cy="675"/>
              </a:xfrm>
              <a:custGeom>
                <a:avLst/>
                <a:gdLst/>
                <a:ahLst/>
                <a:cxnLst/>
                <a:rect l="l" t="t" r="r" b="b"/>
                <a:pathLst>
                  <a:path w="25" h="27" extrusionOk="0">
                    <a:moveTo>
                      <a:pt x="5" y="1"/>
                    </a:moveTo>
                    <a:cubicBezTo>
                      <a:pt x="3" y="1"/>
                      <a:pt x="2" y="2"/>
                      <a:pt x="1" y="6"/>
                    </a:cubicBezTo>
                    <a:lnTo>
                      <a:pt x="8" y="26"/>
                    </a:lnTo>
                    <a:lnTo>
                      <a:pt x="24" y="10"/>
                    </a:lnTo>
                    <a:lnTo>
                      <a:pt x="24" y="10"/>
                    </a:lnTo>
                    <a:cubicBezTo>
                      <a:pt x="23" y="11"/>
                      <a:pt x="22" y="12"/>
                      <a:pt x="20" y="12"/>
                    </a:cubicBezTo>
                    <a:cubicBezTo>
                      <a:pt x="14" y="12"/>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77" name="Google Shape;20177;p69"/>
              <p:cNvSpPr/>
              <p:nvPr/>
            </p:nvSpPr>
            <p:spPr>
              <a:xfrm>
                <a:off x="570550" y="1760900"/>
                <a:ext cx="425" cy="1175"/>
              </a:xfrm>
              <a:custGeom>
                <a:avLst/>
                <a:gdLst/>
                <a:ahLst/>
                <a:cxnLst/>
                <a:rect l="l" t="t" r="r" b="b"/>
                <a:pathLst>
                  <a:path w="17" h="47" extrusionOk="0">
                    <a:moveTo>
                      <a:pt x="5" y="0"/>
                    </a:moveTo>
                    <a:cubicBezTo>
                      <a:pt x="4" y="3"/>
                      <a:pt x="4" y="5"/>
                      <a:pt x="4" y="7"/>
                    </a:cubicBezTo>
                    <a:lnTo>
                      <a:pt x="4" y="7"/>
                    </a:lnTo>
                    <a:cubicBezTo>
                      <a:pt x="4" y="5"/>
                      <a:pt x="5" y="3"/>
                      <a:pt x="5" y="0"/>
                    </a:cubicBezTo>
                    <a:close/>
                    <a:moveTo>
                      <a:pt x="4" y="7"/>
                    </a:moveTo>
                    <a:lnTo>
                      <a:pt x="4" y="7"/>
                    </a:lnTo>
                    <a:cubicBezTo>
                      <a:pt x="2" y="19"/>
                      <a:pt x="0" y="33"/>
                      <a:pt x="0" y="47"/>
                    </a:cubicBezTo>
                    <a:lnTo>
                      <a:pt x="17" y="38"/>
                    </a:lnTo>
                    <a:cubicBezTo>
                      <a:pt x="13" y="28"/>
                      <a:pt x="4" y="19"/>
                      <a:pt x="4"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78" name="Google Shape;20178;p69"/>
              <p:cNvSpPr/>
              <p:nvPr/>
            </p:nvSpPr>
            <p:spPr>
              <a:xfrm>
                <a:off x="569975" y="1762050"/>
                <a:ext cx="600" cy="475"/>
              </a:xfrm>
              <a:custGeom>
                <a:avLst/>
                <a:gdLst/>
                <a:ahLst/>
                <a:cxnLst/>
                <a:rect l="l" t="t" r="r" b="b"/>
                <a:pathLst>
                  <a:path w="24" h="19" extrusionOk="0">
                    <a:moveTo>
                      <a:pt x="23" y="1"/>
                    </a:moveTo>
                    <a:lnTo>
                      <a:pt x="0" y="17"/>
                    </a:lnTo>
                    <a:cubicBezTo>
                      <a:pt x="4" y="18"/>
                      <a:pt x="7" y="18"/>
                      <a:pt x="9" y="18"/>
                    </a:cubicBezTo>
                    <a:cubicBezTo>
                      <a:pt x="19" y="18"/>
                      <a:pt x="23" y="12"/>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79" name="Google Shape;20179;p69"/>
              <p:cNvSpPr/>
              <p:nvPr/>
            </p:nvSpPr>
            <p:spPr>
              <a:xfrm>
                <a:off x="572000" y="1763750"/>
                <a:ext cx="1300" cy="875"/>
              </a:xfrm>
              <a:custGeom>
                <a:avLst/>
                <a:gdLst/>
                <a:ahLst/>
                <a:cxnLst/>
                <a:rect l="l" t="t" r="r" b="b"/>
                <a:pathLst>
                  <a:path w="52" h="35" extrusionOk="0">
                    <a:moveTo>
                      <a:pt x="51" y="0"/>
                    </a:moveTo>
                    <a:lnTo>
                      <a:pt x="0" y="35"/>
                    </a:lnTo>
                    <a:lnTo>
                      <a:pt x="7" y="35"/>
                    </a:lnTo>
                    <a:lnTo>
                      <a:pt x="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80" name="Google Shape;20180;p69"/>
              <p:cNvSpPr/>
              <p:nvPr/>
            </p:nvSpPr>
            <p:spPr>
              <a:xfrm>
                <a:off x="568350" y="1759850"/>
                <a:ext cx="725" cy="950"/>
              </a:xfrm>
              <a:custGeom>
                <a:avLst/>
                <a:gdLst/>
                <a:ahLst/>
                <a:cxnLst/>
                <a:rect l="l" t="t" r="r" b="b"/>
                <a:pathLst>
                  <a:path w="29" h="38" extrusionOk="0">
                    <a:moveTo>
                      <a:pt x="28" y="1"/>
                    </a:moveTo>
                    <a:lnTo>
                      <a:pt x="0" y="38"/>
                    </a:lnTo>
                    <a:lnTo>
                      <a:pt x="12" y="26"/>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81" name="Google Shape;20181;p69"/>
              <p:cNvSpPr/>
              <p:nvPr/>
            </p:nvSpPr>
            <p:spPr>
              <a:xfrm>
                <a:off x="566325" y="1759100"/>
                <a:ext cx="1300" cy="1300"/>
              </a:xfrm>
              <a:custGeom>
                <a:avLst/>
                <a:gdLst/>
                <a:ahLst/>
                <a:cxnLst/>
                <a:rect l="l" t="t" r="r" b="b"/>
                <a:pathLst>
                  <a:path w="52" h="52" extrusionOk="0">
                    <a:moveTo>
                      <a:pt x="44" y="1"/>
                    </a:moveTo>
                    <a:cubicBezTo>
                      <a:pt x="28" y="1"/>
                      <a:pt x="12" y="19"/>
                      <a:pt x="0" y="35"/>
                    </a:cubicBezTo>
                    <a:cubicBezTo>
                      <a:pt x="4" y="33"/>
                      <a:pt x="7" y="32"/>
                      <a:pt x="11" y="32"/>
                    </a:cubicBezTo>
                    <a:cubicBezTo>
                      <a:pt x="20" y="32"/>
                      <a:pt x="30" y="38"/>
                      <a:pt x="40" y="52"/>
                    </a:cubicBezTo>
                    <a:cubicBezTo>
                      <a:pt x="51" y="31"/>
                      <a:pt x="33" y="12"/>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82" name="Google Shape;20182;p69"/>
              <p:cNvSpPr/>
              <p:nvPr/>
            </p:nvSpPr>
            <p:spPr>
              <a:xfrm>
                <a:off x="565725" y="1759975"/>
                <a:ext cx="550" cy="650"/>
              </a:xfrm>
              <a:custGeom>
                <a:avLst/>
                <a:gdLst/>
                <a:ahLst/>
                <a:cxnLst/>
                <a:rect l="l" t="t" r="r" b="b"/>
                <a:pathLst>
                  <a:path w="22" h="26" extrusionOk="0">
                    <a:moveTo>
                      <a:pt x="22" y="0"/>
                    </a:moveTo>
                    <a:lnTo>
                      <a:pt x="22" y="0"/>
                    </a:lnTo>
                    <a:cubicBezTo>
                      <a:pt x="13" y="7"/>
                      <a:pt x="6" y="17"/>
                      <a:pt x="1" y="26"/>
                    </a:cubicBezTo>
                    <a:cubicBezTo>
                      <a:pt x="8" y="19"/>
                      <a:pt x="15"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83" name="Google Shape;20183;p69"/>
              <p:cNvSpPr/>
              <p:nvPr/>
            </p:nvSpPr>
            <p:spPr>
              <a:xfrm>
                <a:off x="568875" y="1761250"/>
                <a:ext cx="300" cy="950"/>
              </a:xfrm>
              <a:custGeom>
                <a:avLst/>
                <a:gdLst/>
                <a:ahLst/>
                <a:cxnLst/>
                <a:rect l="l" t="t" r="r" b="b"/>
                <a:pathLst>
                  <a:path w="12" h="38" extrusionOk="0">
                    <a:moveTo>
                      <a:pt x="0" y="0"/>
                    </a:moveTo>
                    <a:lnTo>
                      <a:pt x="2" y="35"/>
                    </a:lnTo>
                    <a:cubicBezTo>
                      <a:pt x="5" y="35"/>
                      <a:pt x="7" y="37"/>
                      <a:pt x="9" y="37"/>
                    </a:cubicBezTo>
                    <a:cubicBezTo>
                      <a:pt x="12" y="24"/>
                      <a:pt x="7"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84" name="Google Shape;20184;p69"/>
              <p:cNvSpPr/>
              <p:nvPr/>
            </p:nvSpPr>
            <p:spPr>
              <a:xfrm>
                <a:off x="568525" y="1762000"/>
                <a:ext cx="425" cy="200"/>
              </a:xfrm>
              <a:custGeom>
                <a:avLst/>
                <a:gdLst/>
                <a:ahLst/>
                <a:cxnLst/>
                <a:rect l="l" t="t" r="r" b="b"/>
                <a:pathLst>
                  <a:path w="17" h="8" extrusionOk="0">
                    <a:moveTo>
                      <a:pt x="0" y="0"/>
                    </a:moveTo>
                    <a:lnTo>
                      <a:pt x="16" y="7"/>
                    </a:lnTo>
                    <a:lnTo>
                      <a:pt x="16" y="5"/>
                    </a:lnTo>
                    <a:cubicBezTo>
                      <a:pt x="7" y="3"/>
                      <a:pt x="3"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85" name="Google Shape;20185;p69"/>
              <p:cNvSpPr/>
              <p:nvPr/>
            </p:nvSpPr>
            <p:spPr>
              <a:xfrm>
                <a:off x="569100" y="1762175"/>
                <a:ext cx="150" cy="125"/>
              </a:xfrm>
              <a:custGeom>
                <a:avLst/>
                <a:gdLst/>
                <a:ahLst/>
                <a:cxnLst/>
                <a:rect l="l" t="t" r="r" b="b"/>
                <a:pathLst>
                  <a:path w="6" h="5" extrusionOk="0">
                    <a:moveTo>
                      <a:pt x="3" y="0"/>
                    </a:moveTo>
                    <a:cubicBezTo>
                      <a:pt x="1" y="2"/>
                      <a:pt x="1" y="4"/>
                      <a:pt x="2" y="4"/>
                    </a:cubicBezTo>
                    <a:cubicBezTo>
                      <a:pt x="2" y="4"/>
                      <a:pt x="3"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86" name="Google Shape;20186;p69"/>
              <p:cNvSpPr/>
              <p:nvPr/>
            </p:nvSpPr>
            <p:spPr>
              <a:xfrm>
                <a:off x="569975" y="1763575"/>
                <a:ext cx="1125" cy="1625"/>
              </a:xfrm>
              <a:custGeom>
                <a:avLst/>
                <a:gdLst/>
                <a:ahLst/>
                <a:cxnLst/>
                <a:rect l="l" t="t" r="r" b="b"/>
                <a:pathLst>
                  <a:path w="45" h="65" extrusionOk="0">
                    <a:moveTo>
                      <a:pt x="44" y="0"/>
                    </a:moveTo>
                    <a:cubicBezTo>
                      <a:pt x="28" y="16"/>
                      <a:pt x="0" y="33"/>
                      <a:pt x="16" y="65"/>
                    </a:cubicBezTo>
                    <a:cubicBezTo>
                      <a:pt x="30" y="44"/>
                      <a:pt x="21" y="26"/>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87" name="Google Shape;20187;p69"/>
              <p:cNvSpPr/>
              <p:nvPr/>
            </p:nvSpPr>
            <p:spPr>
              <a:xfrm>
                <a:off x="569225" y="1762800"/>
                <a:ext cx="650" cy="800"/>
              </a:xfrm>
              <a:custGeom>
                <a:avLst/>
                <a:gdLst/>
                <a:ahLst/>
                <a:cxnLst/>
                <a:rect l="l" t="t" r="r" b="b"/>
                <a:pathLst>
                  <a:path w="26" h="32" extrusionOk="0">
                    <a:moveTo>
                      <a:pt x="26" y="1"/>
                    </a:moveTo>
                    <a:lnTo>
                      <a:pt x="0" y="19"/>
                    </a:lnTo>
                    <a:lnTo>
                      <a:pt x="19" y="31"/>
                    </a:lnTo>
                    <a:cubicBezTo>
                      <a:pt x="19" y="22"/>
                      <a:pt x="19" y="8"/>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88" name="Google Shape;20188;p69"/>
              <p:cNvSpPr/>
              <p:nvPr/>
            </p:nvSpPr>
            <p:spPr>
              <a:xfrm>
                <a:off x="568925" y="1763150"/>
                <a:ext cx="325" cy="375"/>
              </a:xfrm>
              <a:custGeom>
                <a:avLst/>
                <a:gdLst/>
                <a:ahLst/>
                <a:cxnLst/>
                <a:rect l="l" t="t" r="r" b="b"/>
                <a:pathLst>
                  <a:path w="13" h="15" extrusionOk="0">
                    <a:moveTo>
                      <a:pt x="5" y="1"/>
                    </a:moveTo>
                    <a:lnTo>
                      <a:pt x="0" y="15"/>
                    </a:lnTo>
                    <a:lnTo>
                      <a:pt x="12"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89" name="Google Shape;20189;p69"/>
              <p:cNvSpPr/>
              <p:nvPr/>
            </p:nvSpPr>
            <p:spPr>
              <a:xfrm>
                <a:off x="565725" y="1761475"/>
                <a:ext cx="1200" cy="775"/>
              </a:xfrm>
              <a:custGeom>
                <a:avLst/>
                <a:gdLst/>
                <a:ahLst/>
                <a:cxnLst/>
                <a:rect l="l" t="t" r="r" b="b"/>
                <a:pathLst>
                  <a:path w="48" h="31" extrusionOk="0">
                    <a:moveTo>
                      <a:pt x="33" y="1"/>
                    </a:moveTo>
                    <a:cubicBezTo>
                      <a:pt x="26" y="10"/>
                      <a:pt x="13" y="17"/>
                      <a:pt x="1" y="17"/>
                    </a:cubicBezTo>
                    <a:cubicBezTo>
                      <a:pt x="10" y="24"/>
                      <a:pt x="24" y="28"/>
                      <a:pt x="36" y="31"/>
                    </a:cubicBezTo>
                    <a:cubicBezTo>
                      <a:pt x="40" y="19"/>
                      <a:pt x="47"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90" name="Google Shape;20190;p69"/>
              <p:cNvSpPr/>
              <p:nvPr/>
            </p:nvSpPr>
            <p:spPr>
              <a:xfrm>
                <a:off x="567650" y="1761875"/>
                <a:ext cx="150" cy="125"/>
              </a:xfrm>
              <a:custGeom>
                <a:avLst/>
                <a:gdLst/>
                <a:ahLst/>
                <a:cxnLst/>
                <a:rect l="l" t="t" r="r" b="b"/>
                <a:pathLst>
                  <a:path w="6" h="5" extrusionOk="0">
                    <a:moveTo>
                      <a:pt x="0" y="1"/>
                    </a:moveTo>
                    <a:cubicBezTo>
                      <a:pt x="0" y="3"/>
                      <a:pt x="1" y="4"/>
                      <a:pt x="2" y="4"/>
                    </a:cubicBezTo>
                    <a:cubicBezTo>
                      <a:pt x="3" y="4"/>
                      <a:pt x="4"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91" name="Google Shape;20191;p69"/>
              <p:cNvSpPr/>
              <p:nvPr/>
            </p:nvSpPr>
            <p:spPr>
              <a:xfrm>
                <a:off x="562850" y="1761650"/>
                <a:ext cx="75" cy="200"/>
              </a:xfrm>
              <a:custGeom>
                <a:avLst/>
                <a:gdLst/>
                <a:ahLst/>
                <a:cxnLst/>
                <a:rect l="l" t="t" r="r" b="b"/>
                <a:pathLst>
                  <a:path w="3" h="8" extrusionOk="0">
                    <a:moveTo>
                      <a:pt x="0" y="1"/>
                    </a:moveTo>
                    <a:lnTo>
                      <a:pt x="2" y="8"/>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92" name="Google Shape;20192;p69"/>
              <p:cNvSpPr/>
              <p:nvPr/>
            </p:nvSpPr>
            <p:spPr>
              <a:xfrm>
                <a:off x="566600" y="1762175"/>
                <a:ext cx="600" cy="300"/>
              </a:xfrm>
              <a:custGeom>
                <a:avLst/>
                <a:gdLst/>
                <a:ahLst/>
                <a:cxnLst/>
                <a:rect l="l" t="t" r="r" b="b"/>
                <a:pathLst>
                  <a:path w="24" h="12" extrusionOk="0">
                    <a:moveTo>
                      <a:pt x="24" y="0"/>
                    </a:moveTo>
                    <a:cubicBezTo>
                      <a:pt x="17" y="0"/>
                      <a:pt x="10" y="3"/>
                      <a:pt x="3" y="3"/>
                    </a:cubicBezTo>
                    <a:cubicBezTo>
                      <a:pt x="1" y="6"/>
                      <a:pt x="1" y="8"/>
                      <a:pt x="2" y="8"/>
                    </a:cubicBezTo>
                    <a:cubicBezTo>
                      <a:pt x="2" y="8"/>
                      <a:pt x="2" y="8"/>
                      <a:pt x="3" y="7"/>
                    </a:cubicBezTo>
                    <a:cubicBezTo>
                      <a:pt x="5" y="10"/>
                      <a:pt x="7" y="11"/>
                      <a:pt x="9" y="11"/>
                    </a:cubicBezTo>
                    <a:cubicBezTo>
                      <a:pt x="14" y="11"/>
                      <a:pt x="19" y="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93" name="Google Shape;20193;p69"/>
              <p:cNvSpPr/>
              <p:nvPr/>
            </p:nvSpPr>
            <p:spPr>
              <a:xfrm>
                <a:off x="564875" y="1760850"/>
                <a:ext cx="375" cy="600"/>
              </a:xfrm>
              <a:custGeom>
                <a:avLst/>
                <a:gdLst/>
                <a:ahLst/>
                <a:cxnLst/>
                <a:rect l="l" t="t" r="r" b="b"/>
                <a:pathLst>
                  <a:path w="15" h="24" extrusionOk="0">
                    <a:moveTo>
                      <a:pt x="2" y="1"/>
                    </a:moveTo>
                    <a:cubicBezTo>
                      <a:pt x="1" y="1"/>
                      <a:pt x="1" y="1"/>
                      <a:pt x="0" y="2"/>
                    </a:cubicBezTo>
                    <a:cubicBezTo>
                      <a:pt x="3" y="9"/>
                      <a:pt x="7" y="16"/>
                      <a:pt x="14" y="23"/>
                    </a:cubicBezTo>
                    <a:cubicBezTo>
                      <a:pt x="10" y="1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94" name="Google Shape;20194;p69"/>
              <p:cNvSpPr/>
              <p:nvPr/>
            </p:nvSpPr>
            <p:spPr>
              <a:xfrm>
                <a:off x="567600" y="1761525"/>
                <a:ext cx="75" cy="150"/>
              </a:xfrm>
              <a:custGeom>
                <a:avLst/>
                <a:gdLst/>
                <a:ahLst/>
                <a:cxnLst/>
                <a:rect l="l" t="t" r="r" b="b"/>
                <a:pathLst>
                  <a:path w="3" h="6" extrusionOk="0">
                    <a:moveTo>
                      <a:pt x="1" y="0"/>
                    </a:moveTo>
                    <a:cubicBezTo>
                      <a:pt x="0" y="0"/>
                      <a:pt x="0" y="3"/>
                      <a:pt x="0" y="6"/>
                    </a:cubicBezTo>
                    <a:lnTo>
                      <a:pt x="2" y="6"/>
                    </a:lnTo>
                    <a:cubicBezTo>
                      <a:pt x="1" y="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95" name="Google Shape;20195;p69"/>
              <p:cNvSpPr/>
              <p:nvPr/>
            </p:nvSpPr>
            <p:spPr>
              <a:xfrm>
                <a:off x="567250" y="1761650"/>
                <a:ext cx="425" cy="550"/>
              </a:xfrm>
              <a:custGeom>
                <a:avLst/>
                <a:gdLst/>
                <a:ahLst/>
                <a:cxnLst/>
                <a:rect l="l" t="t" r="r" b="b"/>
                <a:pathLst>
                  <a:path w="17" h="22" extrusionOk="0">
                    <a:moveTo>
                      <a:pt x="14" y="1"/>
                    </a:moveTo>
                    <a:cubicBezTo>
                      <a:pt x="10" y="8"/>
                      <a:pt x="3" y="12"/>
                      <a:pt x="0" y="21"/>
                    </a:cubicBezTo>
                    <a:cubicBezTo>
                      <a:pt x="5" y="19"/>
                      <a:pt x="12" y="14"/>
                      <a:pt x="16" y="10"/>
                    </a:cubicBezTo>
                    <a:cubicBezTo>
                      <a:pt x="16" y="8"/>
                      <a:pt x="14" y="5"/>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96" name="Google Shape;20196;p69"/>
              <p:cNvSpPr/>
              <p:nvPr/>
            </p:nvSpPr>
            <p:spPr>
              <a:xfrm>
                <a:off x="561150" y="1761775"/>
                <a:ext cx="2300" cy="5300"/>
              </a:xfrm>
              <a:custGeom>
                <a:avLst/>
                <a:gdLst/>
                <a:ahLst/>
                <a:cxnLst/>
                <a:rect l="l" t="t" r="r" b="b"/>
                <a:pathLst>
                  <a:path w="92" h="212" extrusionOk="0">
                    <a:moveTo>
                      <a:pt x="70" y="0"/>
                    </a:moveTo>
                    <a:cubicBezTo>
                      <a:pt x="70" y="19"/>
                      <a:pt x="61" y="35"/>
                      <a:pt x="45" y="44"/>
                    </a:cubicBezTo>
                    <a:cubicBezTo>
                      <a:pt x="52" y="63"/>
                      <a:pt x="91" y="88"/>
                      <a:pt x="70" y="116"/>
                    </a:cubicBezTo>
                    <a:cubicBezTo>
                      <a:pt x="65" y="118"/>
                      <a:pt x="62" y="119"/>
                      <a:pt x="59" y="119"/>
                    </a:cubicBezTo>
                    <a:cubicBezTo>
                      <a:pt x="55" y="119"/>
                      <a:pt x="53" y="117"/>
                      <a:pt x="52" y="116"/>
                    </a:cubicBezTo>
                    <a:lnTo>
                      <a:pt x="24" y="151"/>
                    </a:lnTo>
                    <a:lnTo>
                      <a:pt x="29" y="128"/>
                    </a:lnTo>
                    <a:lnTo>
                      <a:pt x="47" y="111"/>
                    </a:lnTo>
                    <a:cubicBezTo>
                      <a:pt x="45" y="102"/>
                      <a:pt x="40" y="93"/>
                      <a:pt x="36" y="86"/>
                    </a:cubicBezTo>
                    <a:lnTo>
                      <a:pt x="36" y="86"/>
                    </a:lnTo>
                    <a:cubicBezTo>
                      <a:pt x="45" y="125"/>
                      <a:pt x="1" y="144"/>
                      <a:pt x="5" y="200"/>
                    </a:cubicBezTo>
                    <a:lnTo>
                      <a:pt x="29" y="179"/>
                    </a:lnTo>
                    <a:lnTo>
                      <a:pt x="29" y="179"/>
                    </a:lnTo>
                    <a:cubicBezTo>
                      <a:pt x="29" y="188"/>
                      <a:pt x="19" y="202"/>
                      <a:pt x="26" y="211"/>
                    </a:cubicBezTo>
                    <a:cubicBezTo>
                      <a:pt x="28" y="189"/>
                      <a:pt x="39" y="171"/>
                      <a:pt x="52" y="171"/>
                    </a:cubicBezTo>
                    <a:cubicBezTo>
                      <a:pt x="58" y="171"/>
                      <a:pt x="64" y="175"/>
                      <a:pt x="70" y="186"/>
                    </a:cubicBezTo>
                    <a:cubicBezTo>
                      <a:pt x="89" y="162"/>
                      <a:pt x="84" y="60"/>
                      <a:pt x="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97" name="Google Shape;20197;p69"/>
              <p:cNvSpPr/>
              <p:nvPr/>
            </p:nvSpPr>
            <p:spPr>
              <a:xfrm>
                <a:off x="562900" y="1760725"/>
                <a:ext cx="1250" cy="1250"/>
              </a:xfrm>
              <a:custGeom>
                <a:avLst/>
                <a:gdLst/>
                <a:ahLst/>
                <a:cxnLst/>
                <a:rect l="l" t="t" r="r" b="b"/>
                <a:pathLst>
                  <a:path w="50" h="50" extrusionOk="0">
                    <a:moveTo>
                      <a:pt x="21" y="0"/>
                    </a:moveTo>
                    <a:cubicBezTo>
                      <a:pt x="10" y="10"/>
                      <a:pt x="3" y="24"/>
                      <a:pt x="0" y="38"/>
                    </a:cubicBezTo>
                    <a:lnTo>
                      <a:pt x="44" y="45"/>
                    </a:lnTo>
                    <a:lnTo>
                      <a:pt x="40" y="49"/>
                    </a:lnTo>
                    <a:lnTo>
                      <a:pt x="40" y="49"/>
                    </a:lnTo>
                    <a:lnTo>
                      <a:pt x="49" y="45"/>
                    </a:lnTo>
                    <a:cubicBezTo>
                      <a:pt x="40" y="40"/>
                      <a:pt x="33" y="26"/>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98" name="Google Shape;20198;p69"/>
              <p:cNvSpPr/>
              <p:nvPr/>
            </p:nvSpPr>
            <p:spPr>
              <a:xfrm>
                <a:off x="564125" y="1761425"/>
                <a:ext cx="1675" cy="2625"/>
              </a:xfrm>
              <a:custGeom>
                <a:avLst/>
                <a:gdLst/>
                <a:ahLst/>
                <a:cxnLst/>
                <a:rect l="l" t="t" r="r" b="b"/>
                <a:pathLst>
                  <a:path w="67" h="105" extrusionOk="0">
                    <a:moveTo>
                      <a:pt x="44" y="7"/>
                    </a:moveTo>
                    <a:cubicBezTo>
                      <a:pt x="44" y="10"/>
                      <a:pt x="42" y="14"/>
                      <a:pt x="42" y="19"/>
                    </a:cubicBezTo>
                    <a:cubicBezTo>
                      <a:pt x="30" y="12"/>
                      <a:pt x="42" y="10"/>
                      <a:pt x="44" y="7"/>
                    </a:cubicBezTo>
                    <a:close/>
                    <a:moveTo>
                      <a:pt x="44" y="0"/>
                    </a:moveTo>
                    <a:lnTo>
                      <a:pt x="44" y="3"/>
                    </a:lnTo>
                    <a:cubicBezTo>
                      <a:pt x="46" y="6"/>
                      <a:pt x="46" y="8"/>
                      <a:pt x="45" y="8"/>
                    </a:cubicBezTo>
                    <a:cubicBezTo>
                      <a:pt x="45" y="8"/>
                      <a:pt x="45" y="8"/>
                      <a:pt x="44" y="7"/>
                    </a:cubicBezTo>
                    <a:lnTo>
                      <a:pt x="44" y="3"/>
                    </a:lnTo>
                    <a:lnTo>
                      <a:pt x="0" y="17"/>
                    </a:lnTo>
                    <a:cubicBezTo>
                      <a:pt x="9" y="19"/>
                      <a:pt x="17" y="21"/>
                      <a:pt x="26" y="21"/>
                    </a:cubicBezTo>
                    <a:cubicBezTo>
                      <a:pt x="31" y="21"/>
                      <a:pt x="36" y="21"/>
                      <a:pt x="42" y="19"/>
                    </a:cubicBezTo>
                    <a:lnTo>
                      <a:pt x="42" y="19"/>
                    </a:lnTo>
                    <a:cubicBezTo>
                      <a:pt x="30" y="54"/>
                      <a:pt x="9" y="65"/>
                      <a:pt x="16" y="105"/>
                    </a:cubicBezTo>
                    <a:cubicBezTo>
                      <a:pt x="42" y="105"/>
                      <a:pt x="37" y="77"/>
                      <a:pt x="53" y="63"/>
                    </a:cubicBezTo>
                    <a:lnTo>
                      <a:pt x="53" y="63"/>
                    </a:lnTo>
                    <a:cubicBezTo>
                      <a:pt x="49" y="63"/>
                      <a:pt x="46" y="64"/>
                      <a:pt x="44" y="64"/>
                    </a:cubicBezTo>
                    <a:cubicBezTo>
                      <a:pt x="22" y="64"/>
                      <a:pt x="67" y="44"/>
                      <a:pt x="42" y="23"/>
                    </a:cubicBezTo>
                    <a:cubicBezTo>
                      <a:pt x="49" y="19"/>
                      <a:pt x="56" y="17"/>
                      <a:pt x="65" y="17"/>
                    </a:cubicBezTo>
                    <a:cubicBezTo>
                      <a:pt x="56" y="12"/>
                      <a:pt x="51" y="5"/>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199" name="Google Shape;20199;p69"/>
              <p:cNvSpPr/>
              <p:nvPr/>
            </p:nvSpPr>
            <p:spPr>
              <a:xfrm>
                <a:off x="569325" y="1766700"/>
                <a:ext cx="150" cy="200"/>
              </a:xfrm>
              <a:custGeom>
                <a:avLst/>
                <a:gdLst/>
                <a:ahLst/>
                <a:cxnLst/>
                <a:rect l="l" t="t" r="r" b="b"/>
                <a:pathLst>
                  <a:path w="6" h="8" extrusionOk="0">
                    <a:moveTo>
                      <a:pt x="5" y="0"/>
                    </a:moveTo>
                    <a:cubicBezTo>
                      <a:pt x="3" y="3"/>
                      <a:pt x="1" y="5"/>
                      <a:pt x="5" y="7"/>
                    </a:cubicBezTo>
                    <a:cubicBezTo>
                      <a:pt x="5" y="5"/>
                      <a:pt x="5"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00" name="Google Shape;20200;p69"/>
              <p:cNvSpPr/>
              <p:nvPr/>
            </p:nvSpPr>
            <p:spPr>
              <a:xfrm>
                <a:off x="569050" y="1764200"/>
                <a:ext cx="1050" cy="2525"/>
              </a:xfrm>
              <a:custGeom>
                <a:avLst/>
                <a:gdLst/>
                <a:ahLst/>
                <a:cxnLst/>
                <a:rect l="l" t="t" r="r" b="b"/>
                <a:pathLst>
                  <a:path w="42" h="101" extrusionOk="0">
                    <a:moveTo>
                      <a:pt x="2" y="1"/>
                    </a:moveTo>
                    <a:lnTo>
                      <a:pt x="2" y="1"/>
                    </a:lnTo>
                    <a:cubicBezTo>
                      <a:pt x="0" y="28"/>
                      <a:pt x="2" y="56"/>
                      <a:pt x="5" y="84"/>
                    </a:cubicBezTo>
                    <a:cubicBezTo>
                      <a:pt x="9" y="80"/>
                      <a:pt x="13" y="71"/>
                      <a:pt x="19" y="71"/>
                    </a:cubicBezTo>
                    <a:cubicBezTo>
                      <a:pt x="20" y="71"/>
                      <a:pt x="22" y="72"/>
                      <a:pt x="23" y="72"/>
                    </a:cubicBezTo>
                    <a:cubicBezTo>
                      <a:pt x="28" y="84"/>
                      <a:pt x="19" y="89"/>
                      <a:pt x="16" y="100"/>
                    </a:cubicBezTo>
                    <a:cubicBezTo>
                      <a:pt x="26" y="91"/>
                      <a:pt x="42" y="79"/>
                      <a:pt x="28" y="59"/>
                    </a:cubicBezTo>
                    <a:lnTo>
                      <a:pt x="28" y="59"/>
                    </a:lnTo>
                    <a:lnTo>
                      <a:pt x="26" y="63"/>
                    </a:lnTo>
                    <a:cubicBezTo>
                      <a:pt x="12" y="45"/>
                      <a:pt x="5" y="2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01" name="Google Shape;20201;p69"/>
              <p:cNvSpPr/>
              <p:nvPr/>
            </p:nvSpPr>
            <p:spPr>
              <a:xfrm>
                <a:off x="566325" y="1764325"/>
                <a:ext cx="875" cy="1050"/>
              </a:xfrm>
              <a:custGeom>
                <a:avLst/>
                <a:gdLst/>
                <a:ahLst/>
                <a:cxnLst/>
                <a:rect l="l" t="t" r="r" b="b"/>
                <a:pathLst>
                  <a:path w="35" h="42" extrusionOk="0">
                    <a:moveTo>
                      <a:pt x="35" y="0"/>
                    </a:moveTo>
                    <a:lnTo>
                      <a:pt x="0" y="12"/>
                    </a:lnTo>
                    <a:lnTo>
                      <a:pt x="12" y="42"/>
                    </a:lnTo>
                    <a:lnTo>
                      <a:pt x="14" y="26"/>
                    </a:lnTo>
                    <a:cubicBezTo>
                      <a:pt x="17" y="27"/>
                      <a:pt x="19" y="28"/>
                      <a:pt x="21" y="28"/>
                    </a:cubicBezTo>
                    <a:cubicBezTo>
                      <a:pt x="32" y="28"/>
                      <a:pt x="31" y="1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02" name="Google Shape;20202;p69"/>
              <p:cNvSpPr/>
              <p:nvPr/>
            </p:nvSpPr>
            <p:spPr>
              <a:xfrm>
                <a:off x="562325" y="1760325"/>
                <a:ext cx="600" cy="1225"/>
              </a:xfrm>
              <a:custGeom>
                <a:avLst/>
                <a:gdLst/>
                <a:ahLst/>
                <a:cxnLst/>
                <a:rect l="l" t="t" r="r" b="b"/>
                <a:pathLst>
                  <a:path w="24" h="49" extrusionOk="0">
                    <a:moveTo>
                      <a:pt x="23" y="0"/>
                    </a:moveTo>
                    <a:lnTo>
                      <a:pt x="0" y="49"/>
                    </a:lnTo>
                    <a:lnTo>
                      <a:pt x="16" y="35"/>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03" name="Google Shape;20203;p69"/>
              <p:cNvSpPr/>
              <p:nvPr/>
            </p:nvSpPr>
            <p:spPr>
              <a:xfrm>
                <a:off x="561325" y="1760500"/>
                <a:ext cx="325" cy="825"/>
              </a:xfrm>
              <a:custGeom>
                <a:avLst/>
                <a:gdLst/>
                <a:ahLst/>
                <a:cxnLst/>
                <a:rect l="l" t="t" r="r" b="b"/>
                <a:pathLst>
                  <a:path w="13" h="33" extrusionOk="0">
                    <a:moveTo>
                      <a:pt x="12" y="0"/>
                    </a:moveTo>
                    <a:lnTo>
                      <a:pt x="1" y="19"/>
                    </a:lnTo>
                    <a:lnTo>
                      <a:pt x="10" y="3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04" name="Google Shape;20204;p69"/>
              <p:cNvSpPr/>
              <p:nvPr/>
            </p:nvSpPr>
            <p:spPr>
              <a:xfrm>
                <a:off x="507200" y="1753775"/>
                <a:ext cx="425" cy="125"/>
              </a:xfrm>
              <a:custGeom>
                <a:avLst/>
                <a:gdLst/>
                <a:ahLst/>
                <a:cxnLst/>
                <a:rect l="l" t="t" r="r" b="b"/>
                <a:pathLst>
                  <a:path w="17" h="5" extrusionOk="0">
                    <a:moveTo>
                      <a:pt x="17" y="0"/>
                    </a:moveTo>
                    <a:cubicBezTo>
                      <a:pt x="8" y="0"/>
                      <a:pt x="1" y="3"/>
                      <a:pt x="1" y="5"/>
                    </a:cubicBezTo>
                    <a:lnTo>
                      <a:pt x="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05" name="Google Shape;20205;p69"/>
              <p:cNvSpPr/>
              <p:nvPr/>
            </p:nvSpPr>
            <p:spPr>
              <a:xfrm>
                <a:off x="536525" y="1761700"/>
                <a:ext cx="550" cy="1375"/>
              </a:xfrm>
              <a:custGeom>
                <a:avLst/>
                <a:gdLst/>
                <a:ahLst/>
                <a:cxnLst/>
                <a:rect l="l" t="t" r="r" b="b"/>
                <a:pathLst>
                  <a:path w="22" h="55" extrusionOk="0">
                    <a:moveTo>
                      <a:pt x="6" y="0"/>
                    </a:moveTo>
                    <a:cubicBezTo>
                      <a:pt x="5" y="0"/>
                      <a:pt x="4" y="4"/>
                      <a:pt x="3" y="12"/>
                    </a:cubicBezTo>
                    <a:lnTo>
                      <a:pt x="1" y="47"/>
                    </a:lnTo>
                    <a:cubicBezTo>
                      <a:pt x="3" y="46"/>
                      <a:pt x="6" y="45"/>
                      <a:pt x="8" y="45"/>
                    </a:cubicBezTo>
                    <a:cubicBezTo>
                      <a:pt x="14" y="45"/>
                      <a:pt x="18" y="49"/>
                      <a:pt x="21" y="54"/>
                    </a:cubicBezTo>
                    <a:cubicBezTo>
                      <a:pt x="14" y="33"/>
                      <a:pt x="10"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06" name="Google Shape;20206;p69"/>
              <p:cNvSpPr/>
              <p:nvPr/>
            </p:nvSpPr>
            <p:spPr>
              <a:xfrm>
                <a:off x="520125" y="1761825"/>
                <a:ext cx="775" cy="550"/>
              </a:xfrm>
              <a:custGeom>
                <a:avLst/>
                <a:gdLst/>
                <a:ahLst/>
                <a:cxnLst/>
                <a:rect l="l" t="t" r="r" b="b"/>
                <a:pathLst>
                  <a:path w="31" h="22" extrusionOk="0">
                    <a:moveTo>
                      <a:pt x="31" y="1"/>
                    </a:moveTo>
                    <a:lnTo>
                      <a:pt x="5" y="12"/>
                    </a:lnTo>
                    <a:cubicBezTo>
                      <a:pt x="5" y="14"/>
                      <a:pt x="3" y="19"/>
                      <a:pt x="1" y="21"/>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07" name="Google Shape;20207;p69"/>
              <p:cNvSpPr/>
              <p:nvPr/>
            </p:nvSpPr>
            <p:spPr>
              <a:xfrm>
                <a:off x="501925" y="1742650"/>
                <a:ext cx="950" cy="275"/>
              </a:xfrm>
              <a:custGeom>
                <a:avLst/>
                <a:gdLst/>
                <a:ahLst/>
                <a:cxnLst/>
                <a:rect l="l" t="t" r="r" b="b"/>
                <a:pathLst>
                  <a:path w="38" h="11" extrusionOk="0">
                    <a:moveTo>
                      <a:pt x="1" y="0"/>
                    </a:moveTo>
                    <a:cubicBezTo>
                      <a:pt x="2" y="8"/>
                      <a:pt x="5" y="11"/>
                      <a:pt x="11" y="11"/>
                    </a:cubicBezTo>
                    <a:cubicBezTo>
                      <a:pt x="18" y="11"/>
                      <a:pt x="27" y="7"/>
                      <a:pt x="38" y="7"/>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08" name="Google Shape;20208;p69"/>
              <p:cNvSpPr/>
              <p:nvPr/>
            </p:nvSpPr>
            <p:spPr>
              <a:xfrm>
                <a:off x="549050" y="1762350"/>
                <a:ext cx="900" cy="675"/>
              </a:xfrm>
              <a:custGeom>
                <a:avLst/>
                <a:gdLst/>
                <a:ahLst/>
                <a:cxnLst/>
                <a:rect l="l" t="t" r="r" b="b"/>
                <a:pathLst>
                  <a:path w="36" h="27" extrusionOk="0">
                    <a:moveTo>
                      <a:pt x="0" y="0"/>
                    </a:moveTo>
                    <a:cubicBezTo>
                      <a:pt x="13" y="11"/>
                      <a:pt x="25" y="27"/>
                      <a:pt x="32" y="27"/>
                    </a:cubicBezTo>
                    <a:cubicBezTo>
                      <a:pt x="34" y="27"/>
                      <a:pt x="36" y="23"/>
                      <a:pt x="35" y="14"/>
                    </a:cubicBezTo>
                    <a:cubicBezTo>
                      <a:pt x="26" y="5"/>
                      <a:pt x="12"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09" name="Google Shape;20209;p69"/>
              <p:cNvSpPr/>
              <p:nvPr/>
            </p:nvSpPr>
            <p:spPr>
              <a:xfrm>
                <a:off x="515150" y="1749200"/>
                <a:ext cx="600" cy="150"/>
              </a:xfrm>
              <a:custGeom>
                <a:avLst/>
                <a:gdLst/>
                <a:ahLst/>
                <a:cxnLst/>
                <a:rect l="l" t="t" r="r" b="b"/>
                <a:pathLst>
                  <a:path w="24" h="6" extrusionOk="0">
                    <a:moveTo>
                      <a:pt x="14" y="1"/>
                    </a:moveTo>
                    <a:cubicBezTo>
                      <a:pt x="9" y="1"/>
                      <a:pt x="4" y="2"/>
                      <a:pt x="0" y="5"/>
                    </a:cubicBezTo>
                    <a:cubicBezTo>
                      <a:pt x="3" y="5"/>
                      <a:pt x="5" y="6"/>
                      <a:pt x="8" y="6"/>
                    </a:cubicBezTo>
                    <a:cubicBezTo>
                      <a:pt x="14" y="6"/>
                      <a:pt x="18" y="4"/>
                      <a:pt x="23" y="2"/>
                    </a:cubicBezTo>
                    <a:cubicBezTo>
                      <a:pt x="20"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10" name="Google Shape;20210;p69"/>
              <p:cNvSpPr/>
              <p:nvPr/>
            </p:nvSpPr>
            <p:spPr>
              <a:xfrm>
                <a:off x="548300" y="1762025"/>
                <a:ext cx="775" cy="625"/>
              </a:xfrm>
              <a:custGeom>
                <a:avLst/>
                <a:gdLst/>
                <a:ahLst/>
                <a:cxnLst/>
                <a:rect l="l" t="t" r="r" b="b"/>
                <a:pathLst>
                  <a:path w="31" h="25" extrusionOk="0">
                    <a:moveTo>
                      <a:pt x="12" y="1"/>
                    </a:moveTo>
                    <a:cubicBezTo>
                      <a:pt x="7" y="1"/>
                      <a:pt x="4" y="6"/>
                      <a:pt x="0" y="18"/>
                    </a:cubicBezTo>
                    <a:cubicBezTo>
                      <a:pt x="3" y="20"/>
                      <a:pt x="5" y="23"/>
                      <a:pt x="7" y="25"/>
                    </a:cubicBezTo>
                    <a:cubicBezTo>
                      <a:pt x="16" y="18"/>
                      <a:pt x="19" y="13"/>
                      <a:pt x="30" y="13"/>
                    </a:cubicBezTo>
                    <a:cubicBezTo>
                      <a:pt x="23" y="6"/>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11" name="Google Shape;20211;p69"/>
              <p:cNvSpPr/>
              <p:nvPr/>
            </p:nvSpPr>
            <p:spPr>
              <a:xfrm>
                <a:off x="505700" y="1711575"/>
                <a:ext cx="125" cy="150"/>
              </a:xfrm>
              <a:custGeom>
                <a:avLst/>
                <a:gdLst/>
                <a:ahLst/>
                <a:cxnLst/>
                <a:rect l="l" t="t" r="r" b="b"/>
                <a:pathLst>
                  <a:path w="5" h="6" extrusionOk="0">
                    <a:moveTo>
                      <a:pt x="5" y="1"/>
                    </a:moveTo>
                    <a:cubicBezTo>
                      <a:pt x="0" y="3"/>
                      <a:pt x="0" y="3"/>
                      <a:pt x="0" y="5"/>
                    </a:cubicBezTo>
                    <a:cubicBezTo>
                      <a:pt x="3" y="3"/>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12" name="Google Shape;20212;p69"/>
              <p:cNvSpPr/>
              <p:nvPr/>
            </p:nvSpPr>
            <p:spPr>
              <a:xfrm>
                <a:off x="512350" y="1700850"/>
                <a:ext cx="275" cy="375"/>
              </a:xfrm>
              <a:custGeom>
                <a:avLst/>
                <a:gdLst/>
                <a:ahLst/>
                <a:cxnLst/>
                <a:rect l="l" t="t" r="r" b="b"/>
                <a:pathLst>
                  <a:path w="11" h="15" extrusionOk="0">
                    <a:moveTo>
                      <a:pt x="1" y="1"/>
                    </a:moveTo>
                    <a:cubicBezTo>
                      <a:pt x="6" y="5"/>
                      <a:pt x="8" y="10"/>
                      <a:pt x="10" y="15"/>
                    </a:cubicBezTo>
                    <a:cubicBezTo>
                      <a:pt x="10" y="12"/>
                      <a:pt x="10" y="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13" name="Google Shape;20213;p69"/>
              <p:cNvSpPr/>
              <p:nvPr/>
            </p:nvSpPr>
            <p:spPr>
              <a:xfrm>
                <a:off x="556875" y="1760975"/>
                <a:ext cx="150" cy="75"/>
              </a:xfrm>
              <a:custGeom>
                <a:avLst/>
                <a:gdLst/>
                <a:ahLst/>
                <a:cxnLst/>
                <a:rect l="l" t="t" r="r" b="b"/>
                <a:pathLst>
                  <a:path w="6" h="3" extrusionOk="0">
                    <a:moveTo>
                      <a:pt x="5" y="0"/>
                    </a:moveTo>
                    <a:cubicBezTo>
                      <a:pt x="4" y="0"/>
                      <a:pt x="1" y="1"/>
                      <a:pt x="0" y="2"/>
                    </a:cubicBezTo>
                    <a:cubicBezTo>
                      <a:pt x="5" y="1"/>
                      <a:pt x="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14" name="Google Shape;20214;p69"/>
              <p:cNvSpPr/>
              <p:nvPr/>
            </p:nvSpPr>
            <p:spPr>
              <a:xfrm>
                <a:off x="547300" y="1768075"/>
                <a:ext cx="100" cy="150"/>
              </a:xfrm>
              <a:custGeom>
                <a:avLst/>
                <a:gdLst/>
                <a:ahLst/>
                <a:cxnLst/>
                <a:rect l="l" t="t" r="r" b="b"/>
                <a:pathLst>
                  <a:path w="4" h="6" extrusionOk="0">
                    <a:moveTo>
                      <a:pt x="1" y="1"/>
                    </a:moveTo>
                    <a:lnTo>
                      <a:pt x="1" y="1"/>
                    </a:lnTo>
                    <a:cubicBezTo>
                      <a:pt x="3" y="6"/>
                      <a:pt x="3"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15" name="Google Shape;20215;p69"/>
              <p:cNvSpPr/>
              <p:nvPr/>
            </p:nvSpPr>
            <p:spPr>
              <a:xfrm>
                <a:off x="557225" y="1760900"/>
                <a:ext cx="250" cy="200"/>
              </a:xfrm>
              <a:custGeom>
                <a:avLst/>
                <a:gdLst/>
                <a:ahLst/>
                <a:cxnLst/>
                <a:rect l="l" t="t" r="r" b="b"/>
                <a:pathLst>
                  <a:path w="10" h="8" extrusionOk="0">
                    <a:moveTo>
                      <a:pt x="7" y="1"/>
                    </a:moveTo>
                    <a:cubicBezTo>
                      <a:pt x="5" y="1"/>
                      <a:pt x="3" y="2"/>
                      <a:pt x="0" y="5"/>
                    </a:cubicBezTo>
                    <a:lnTo>
                      <a:pt x="9" y="7"/>
                    </a:lnTo>
                    <a:cubicBezTo>
                      <a:pt x="9" y="3"/>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16" name="Google Shape;20216;p69"/>
              <p:cNvSpPr/>
              <p:nvPr/>
            </p:nvSpPr>
            <p:spPr>
              <a:xfrm>
                <a:off x="556525" y="1761025"/>
                <a:ext cx="425" cy="200"/>
              </a:xfrm>
              <a:custGeom>
                <a:avLst/>
                <a:gdLst/>
                <a:ahLst/>
                <a:cxnLst/>
                <a:rect l="l" t="t" r="r" b="b"/>
                <a:pathLst>
                  <a:path w="17" h="8" extrusionOk="0">
                    <a:moveTo>
                      <a:pt x="14" y="0"/>
                    </a:moveTo>
                    <a:lnTo>
                      <a:pt x="0" y="2"/>
                    </a:lnTo>
                    <a:cubicBezTo>
                      <a:pt x="7" y="2"/>
                      <a:pt x="12" y="5"/>
                      <a:pt x="17" y="7"/>
                    </a:cubicBezTo>
                    <a:cubicBezTo>
                      <a:pt x="14" y="5"/>
                      <a:pt x="14" y="2"/>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17" name="Google Shape;20217;p69"/>
              <p:cNvSpPr/>
              <p:nvPr/>
            </p:nvSpPr>
            <p:spPr>
              <a:xfrm>
                <a:off x="507050" y="1726825"/>
                <a:ext cx="300" cy="200"/>
              </a:xfrm>
              <a:custGeom>
                <a:avLst/>
                <a:gdLst/>
                <a:ahLst/>
                <a:cxnLst/>
                <a:rect l="l" t="t" r="r" b="b"/>
                <a:pathLst>
                  <a:path w="12" h="8" extrusionOk="0">
                    <a:moveTo>
                      <a:pt x="1" y="0"/>
                    </a:moveTo>
                    <a:cubicBezTo>
                      <a:pt x="0" y="0"/>
                      <a:pt x="3" y="3"/>
                      <a:pt x="7" y="7"/>
                    </a:cubicBezTo>
                    <a:lnTo>
                      <a:pt x="11" y="7"/>
                    </a:lnTo>
                    <a:cubicBezTo>
                      <a:pt x="5" y="2"/>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18" name="Google Shape;20218;p69"/>
              <p:cNvSpPr/>
              <p:nvPr/>
            </p:nvSpPr>
            <p:spPr>
              <a:xfrm>
                <a:off x="529450" y="1770575"/>
                <a:ext cx="100" cy="75"/>
              </a:xfrm>
              <a:custGeom>
                <a:avLst/>
                <a:gdLst/>
                <a:ahLst/>
                <a:cxnLst/>
                <a:rect l="l" t="t" r="r" b="b"/>
                <a:pathLst>
                  <a:path w="4" h="3" extrusionOk="0">
                    <a:moveTo>
                      <a:pt x="1" y="1"/>
                    </a:moveTo>
                    <a:lnTo>
                      <a:pt x="1" y="3"/>
                    </a:lnTo>
                    <a:lnTo>
                      <a:pt x="3" y="3"/>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19" name="Google Shape;20219;p69"/>
              <p:cNvSpPr/>
              <p:nvPr/>
            </p:nvSpPr>
            <p:spPr>
              <a:xfrm>
                <a:off x="528425" y="1768150"/>
                <a:ext cx="1575" cy="2925"/>
              </a:xfrm>
              <a:custGeom>
                <a:avLst/>
                <a:gdLst/>
                <a:ahLst/>
                <a:cxnLst/>
                <a:rect l="l" t="t" r="r" b="b"/>
                <a:pathLst>
                  <a:path w="63" h="117" extrusionOk="0">
                    <a:moveTo>
                      <a:pt x="63" y="0"/>
                    </a:moveTo>
                    <a:lnTo>
                      <a:pt x="0" y="116"/>
                    </a:lnTo>
                    <a:cubicBezTo>
                      <a:pt x="17" y="95"/>
                      <a:pt x="26" y="88"/>
                      <a:pt x="32" y="88"/>
                    </a:cubicBezTo>
                    <a:cubicBezTo>
                      <a:pt x="36" y="88"/>
                      <a:pt x="39" y="92"/>
                      <a:pt x="42" y="98"/>
                    </a:cubicBezTo>
                    <a:lnTo>
                      <a:pt x="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20" name="Google Shape;20220;p69"/>
              <p:cNvSpPr/>
              <p:nvPr/>
            </p:nvSpPr>
            <p:spPr>
              <a:xfrm>
                <a:off x="509100" y="1699525"/>
                <a:ext cx="1550" cy="1125"/>
              </a:xfrm>
              <a:custGeom>
                <a:avLst/>
                <a:gdLst/>
                <a:ahLst/>
                <a:cxnLst/>
                <a:rect l="l" t="t" r="r" b="b"/>
                <a:pathLst>
                  <a:path w="62" h="45" extrusionOk="0">
                    <a:moveTo>
                      <a:pt x="61" y="0"/>
                    </a:moveTo>
                    <a:lnTo>
                      <a:pt x="61" y="0"/>
                    </a:lnTo>
                    <a:cubicBezTo>
                      <a:pt x="45" y="3"/>
                      <a:pt x="31" y="5"/>
                      <a:pt x="17" y="12"/>
                    </a:cubicBezTo>
                    <a:cubicBezTo>
                      <a:pt x="13" y="17"/>
                      <a:pt x="8" y="21"/>
                      <a:pt x="6" y="26"/>
                    </a:cubicBezTo>
                    <a:cubicBezTo>
                      <a:pt x="0" y="40"/>
                      <a:pt x="1" y="45"/>
                      <a:pt x="5" y="45"/>
                    </a:cubicBezTo>
                    <a:cubicBezTo>
                      <a:pt x="14" y="45"/>
                      <a:pt x="43" y="15"/>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21" name="Google Shape;20221;p69"/>
              <p:cNvSpPr/>
              <p:nvPr/>
            </p:nvSpPr>
            <p:spPr>
              <a:xfrm>
                <a:off x="554725" y="1762000"/>
                <a:ext cx="500" cy="550"/>
              </a:xfrm>
              <a:custGeom>
                <a:avLst/>
                <a:gdLst/>
                <a:ahLst/>
                <a:cxnLst/>
                <a:rect l="l" t="t" r="r" b="b"/>
                <a:pathLst>
                  <a:path w="20" h="22" extrusionOk="0">
                    <a:moveTo>
                      <a:pt x="17" y="0"/>
                    </a:moveTo>
                    <a:cubicBezTo>
                      <a:pt x="17" y="8"/>
                      <a:pt x="13" y="11"/>
                      <a:pt x="7" y="11"/>
                    </a:cubicBezTo>
                    <a:cubicBezTo>
                      <a:pt x="5" y="11"/>
                      <a:pt x="3" y="10"/>
                      <a:pt x="1" y="10"/>
                    </a:cubicBezTo>
                    <a:lnTo>
                      <a:pt x="1" y="10"/>
                    </a:lnTo>
                    <a:cubicBezTo>
                      <a:pt x="2" y="16"/>
                      <a:pt x="5" y="21"/>
                      <a:pt x="9" y="21"/>
                    </a:cubicBezTo>
                    <a:cubicBezTo>
                      <a:pt x="11" y="21"/>
                      <a:pt x="14" y="20"/>
                      <a:pt x="17" y="17"/>
                    </a:cubicBezTo>
                    <a:cubicBezTo>
                      <a:pt x="19" y="10"/>
                      <a:pt x="19"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22" name="Google Shape;20222;p69"/>
              <p:cNvSpPr/>
              <p:nvPr/>
            </p:nvSpPr>
            <p:spPr>
              <a:xfrm>
                <a:off x="503600" y="1700625"/>
                <a:ext cx="4500" cy="5825"/>
              </a:xfrm>
              <a:custGeom>
                <a:avLst/>
                <a:gdLst/>
                <a:ahLst/>
                <a:cxnLst/>
                <a:rect l="l" t="t" r="r" b="b"/>
                <a:pathLst>
                  <a:path w="180" h="233" extrusionOk="0">
                    <a:moveTo>
                      <a:pt x="179" y="0"/>
                    </a:moveTo>
                    <a:lnTo>
                      <a:pt x="179" y="0"/>
                    </a:lnTo>
                    <a:cubicBezTo>
                      <a:pt x="149" y="21"/>
                      <a:pt x="117" y="38"/>
                      <a:pt x="84" y="49"/>
                    </a:cubicBezTo>
                    <a:cubicBezTo>
                      <a:pt x="161" y="49"/>
                      <a:pt x="1" y="135"/>
                      <a:pt x="110" y="137"/>
                    </a:cubicBezTo>
                    <a:cubicBezTo>
                      <a:pt x="105" y="142"/>
                      <a:pt x="100" y="143"/>
                      <a:pt x="94" y="143"/>
                    </a:cubicBezTo>
                    <a:cubicBezTo>
                      <a:pt x="91" y="143"/>
                      <a:pt x="88" y="143"/>
                      <a:pt x="85" y="143"/>
                    </a:cubicBezTo>
                    <a:cubicBezTo>
                      <a:pt x="79" y="143"/>
                      <a:pt x="74" y="143"/>
                      <a:pt x="68" y="147"/>
                    </a:cubicBezTo>
                    <a:cubicBezTo>
                      <a:pt x="103" y="147"/>
                      <a:pt x="112" y="153"/>
                      <a:pt x="105" y="177"/>
                    </a:cubicBezTo>
                    <a:lnTo>
                      <a:pt x="96" y="177"/>
                    </a:lnTo>
                    <a:cubicBezTo>
                      <a:pt x="103" y="193"/>
                      <a:pt x="107" y="214"/>
                      <a:pt x="103" y="232"/>
                    </a:cubicBezTo>
                    <a:cubicBezTo>
                      <a:pt x="107" y="230"/>
                      <a:pt x="112" y="228"/>
                      <a:pt x="119" y="225"/>
                    </a:cubicBezTo>
                    <a:cubicBezTo>
                      <a:pt x="133" y="207"/>
                      <a:pt x="147" y="188"/>
                      <a:pt x="158" y="165"/>
                    </a:cubicBezTo>
                    <a:lnTo>
                      <a:pt x="158" y="165"/>
                    </a:lnTo>
                    <a:lnTo>
                      <a:pt x="126" y="179"/>
                    </a:lnTo>
                    <a:cubicBezTo>
                      <a:pt x="138" y="128"/>
                      <a:pt x="161" y="42"/>
                      <a:pt x="149" y="28"/>
                    </a:cubicBezTo>
                    <a:lnTo>
                      <a:pt x="172" y="26"/>
                    </a:lnTo>
                    <a:cubicBezTo>
                      <a:pt x="175" y="17"/>
                      <a:pt x="177" y="7"/>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23" name="Google Shape;20223;p69"/>
              <p:cNvSpPr/>
              <p:nvPr/>
            </p:nvSpPr>
            <p:spPr>
              <a:xfrm>
                <a:off x="503200" y="1728900"/>
                <a:ext cx="950" cy="850"/>
              </a:xfrm>
              <a:custGeom>
                <a:avLst/>
                <a:gdLst/>
                <a:ahLst/>
                <a:cxnLst/>
                <a:rect l="l" t="t" r="r" b="b"/>
                <a:pathLst>
                  <a:path w="38" h="34" extrusionOk="0">
                    <a:moveTo>
                      <a:pt x="33" y="1"/>
                    </a:moveTo>
                    <a:cubicBezTo>
                      <a:pt x="17" y="10"/>
                      <a:pt x="1" y="19"/>
                      <a:pt x="10" y="33"/>
                    </a:cubicBezTo>
                    <a:cubicBezTo>
                      <a:pt x="15" y="12"/>
                      <a:pt x="24" y="10"/>
                      <a:pt x="35" y="10"/>
                    </a:cubicBezTo>
                    <a:cubicBezTo>
                      <a:pt x="38" y="5"/>
                      <a:pt x="35" y="3"/>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24" name="Google Shape;20224;p69"/>
              <p:cNvSpPr/>
              <p:nvPr/>
            </p:nvSpPr>
            <p:spPr>
              <a:xfrm>
                <a:off x="501475" y="1699300"/>
                <a:ext cx="59600" cy="74725"/>
              </a:xfrm>
              <a:custGeom>
                <a:avLst/>
                <a:gdLst/>
                <a:ahLst/>
                <a:cxnLst/>
                <a:rect l="l" t="t" r="r" b="b"/>
                <a:pathLst>
                  <a:path w="2384" h="2989" extrusionOk="0">
                    <a:moveTo>
                      <a:pt x="341" y="121"/>
                    </a:moveTo>
                    <a:cubicBezTo>
                      <a:pt x="341" y="125"/>
                      <a:pt x="341" y="132"/>
                      <a:pt x="341" y="137"/>
                    </a:cubicBezTo>
                    <a:cubicBezTo>
                      <a:pt x="336" y="135"/>
                      <a:pt x="334" y="130"/>
                      <a:pt x="341" y="121"/>
                    </a:cubicBezTo>
                    <a:close/>
                    <a:moveTo>
                      <a:pt x="340" y="138"/>
                    </a:moveTo>
                    <a:cubicBezTo>
                      <a:pt x="340" y="142"/>
                      <a:pt x="347" y="147"/>
                      <a:pt x="339" y="160"/>
                    </a:cubicBezTo>
                    <a:cubicBezTo>
                      <a:pt x="339" y="154"/>
                      <a:pt x="339" y="145"/>
                      <a:pt x="340" y="138"/>
                    </a:cubicBezTo>
                    <a:close/>
                    <a:moveTo>
                      <a:pt x="445" y="88"/>
                    </a:moveTo>
                    <a:lnTo>
                      <a:pt x="436" y="125"/>
                    </a:lnTo>
                    <a:cubicBezTo>
                      <a:pt x="434" y="125"/>
                      <a:pt x="432" y="124"/>
                      <a:pt x="430" y="124"/>
                    </a:cubicBezTo>
                    <a:cubicBezTo>
                      <a:pt x="406" y="124"/>
                      <a:pt x="407" y="178"/>
                      <a:pt x="362" y="206"/>
                    </a:cubicBezTo>
                    <a:cubicBezTo>
                      <a:pt x="371" y="190"/>
                      <a:pt x="373" y="172"/>
                      <a:pt x="371" y="153"/>
                    </a:cubicBezTo>
                    <a:cubicBezTo>
                      <a:pt x="376" y="139"/>
                      <a:pt x="379" y="135"/>
                      <a:pt x="382" y="135"/>
                    </a:cubicBezTo>
                    <a:cubicBezTo>
                      <a:pt x="385" y="135"/>
                      <a:pt x="388" y="139"/>
                      <a:pt x="392" y="139"/>
                    </a:cubicBezTo>
                    <a:cubicBezTo>
                      <a:pt x="396" y="139"/>
                      <a:pt x="401" y="136"/>
                      <a:pt x="408" y="125"/>
                    </a:cubicBezTo>
                    <a:cubicBezTo>
                      <a:pt x="415" y="109"/>
                      <a:pt x="429" y="98"/>
                      <a:pt x="445" y="88"/>
                    </a:cubicBezTo>
                    <a:close/>
                    <a:moveTo>
                      <a:pt x="380" y="325"/>
                    </a:moveTo>
                    <a:lnTo>
                      <a:pt x="366" y="364"/>
                    </a:lnTo>
                    <a:lnTo>
                      <a:pt x="362" y="339"/>
                    </a:lnTo>
                    <a:lnTo>
                      <a:pt x="380" y="325"/>
                    </a:lnTo>
                    <a:close/>
                    <a:moveTo>
                      <a:pt x="180" y="545"/>
                    </a:moveTo>
                    <a:lnTo>
                      <a:pt x="179" y="547"/>
                    </a:lnTo>
                    <a:cubicBezTo>
                      <a:pt x="179" y="547"/>
                      <a:pt x="180" y="546"/>
                      <a:pt x="180" y="545"/>
                    </a:cubicBezTo>
                    <a:close/>
                    <a:moveTo>
                      <a:pt x="582" y="730"/>
                    </a:moveTo>
                    <a:cubicBezTo>
                      <a:pt x="580" y="731"/>
                      <a:pt x="578" y="731"/>
                      <a:pt x="576" y="732"/>
                    </a:cubicBezTo>
                    <a:lnTo>
                      <a:pt x="576" y="732"/>
                    </a:lnTo>
                    <a:cubicBezTo>
                      <a:pt x="578" y="732"/>
                      <a:pt x="580" y="731"/>
                      <a:pt x="582" y="730"/>
                    </a:cubicBezTo>
                    <a:close/>
                    <a:moveTo>
                      <a:pt x="505" y="1074"/>
                    </a:moveTo>
                    <a:cubicBezTo>
                      <a:pt x="508" y="1074"/>
                      <a:pt x="513" y="1077"/>
                      <a:pt x="519" y="1080"/>
                    </a:cubicBezTo>
                    <a:lnTo>
                      <a:pt x="508" y="1083"/>
                    </a:lnTo>
                    <a:cubicBezTo>
                      <a:pt x="503" y="1076"/>
                      <a:pt x="503" y="1074"/>
                      <a:pt x="505" y="1074"/>
                    </a:cubicBezTo>
                    <a:close/>
                    <a:moveTo>
                      <a:pt x="111" y="1150"/>
                    </a:moveTo>
                    <a:lnTo>
                      <a:pt x="112" y="1150"/>
                    </a:lnTo>
                    <a:lnTo>
                      <a:pt x="112" y="1150"/>
                    </a:lnTo>
                    <a:cubicBezTo>
                      <a:pt x="112" y="1150"/>
                      <a:pt x="112" y="1150"/>
                      <a:pt x="111" y="1150"/>
                    </a:cubicBezTo>
                    <a:close/>
                    <a:moveTo>
                      <a:pt x="129" y="1160"/>
                    </a:moveTo>
                    <a:lnTo>
                      <a:pt x="131" y="1161"/>
                    </a:lnTo>
                    <a:lnTo>
                      <a:pt x="131" y="1161"/>
                    </a:lnTo>
                    <a:cubicBezTo>
                      <a:pt x="130" y="1160"/>
                      <a:pt x="130" y="1160"/>
                      <a:pt x="129" y="1160"/>
                    </a:cubicBezTo>
                    <a:close/>
                    <a:moveTo>
                      <a:pt x="112" y="1150"/>
                    </a:moveTo>
                    <a:cubicBezTo>
                      <a:pt x="116" y="1153"/>
                      <a:pt x="118" y="1159"/>
                      <a:pt x="118" y="1164"/>
                    </a:cubicBezTo>
                    <a:cubicBezTo>
                      <a:pt x="123" y="1162"/>
                      <a:pt x="127" y="1160"/>
                      <a:pt x="129" y="1160"/>
                    </a:cubicBezTo>
                    <a:cubicBezTo>
                      <a:pt x="129" y="1160"/>
                      <a:pt x="129" y="1160"/>
                      <a:pt x="129" y="1160"/>
                    </a:cubicBezTo>
                    <a:lnTo>
                      <a:pt x="129" y="1160"/>
                    </a:lnTo>
                    <a:lnTo>
                      <a:pt x="112" y="1150"/>
                    </a:lnTo>
                    <a:close/>
                    <a:moveTo>
                      <a:pt x="60" y="1283"/>
                    </a:moveTo>
                    <a:cubicBezTo>
                      <a:pt x="60" y="1284"/>
                      <a:pt x="60" y="1284"/>
                      <a:pt x="60" y="1284"/>
                    </a:cubicBezTo>
                    <a:cubicBezTo>
                      <a:pt x="60" y="1284"/>
                      <a:pt x="60" y="1284"/>
                      <a:pt x="60" y="1283"/>
                    </a:cubicBezTo>
                    <a:close/>
                    <a:moveTo>
                      <a:pt x="30" y="1584"/>
                    </a:moveTo>
                    <a:cubicBezTo>
                      <a:pt x="30" y="1584"/>
                      <a:pt x="31" y="1584"/>
                      <a:pt x="31" y="1584"/>
                    </a:cubicBezTo>
                    <a:lnTo>
                      <a:pt x="31" y="1584"/>
                    </a:lnTo>
                    <a:lnTo>
                      <a:pt x="30" y="1584"/>
                    </a:lnTo>
                    <a:close/>
                    <a:moveTo>
                      <a:pt x="225" y="2138"/>
                    </a:moveTo>
                    <a:cubicBezTo>
                      <a:pt x="225" y="2139"/>
                      <a:pt x="226" y="2141"/>
                      <a:pt x="228" y="2142"/>
                    </a:cubicBezTo>
                    <a:lnTo>
                      <a:pt x="228" y="2142"/>
                    </a:lnTo>
                    <a:lnTo>
                      <a:pt x="225" y="2138"/>
                    </a:lnTo>
                    <a:close/>
                    <a:moveTo>
                      <a:pt x="274" y="2259"/>
                    </a:moveTo>
                    <a:cubicBezTo>
                      <a:pt x="271" y="2262"/>
                      <a:pt x="271" y="2265"/>
                      <a:pt x="273" y="2267"/>
                    </a:cubicBezTo>
                    <a:lnTo>
                      <a:pt x="273" y="2267"/>
                    </a:lnTo>
                    <a:cubicBezTo>
                      <a:pt x="274" y="2264"/>
                      <a:pt x="274" y="2261"/>
                      <a:pt x="274" y="2259"/>
                    </a:cubicBezTo>
                    <a:close/>
                    <a:moveTo>
                      <a:pt x="2101" y="2504"/>
                    </a:moveTo>
                    <a:cubicBezTo>
                      <a:pt x="2102" y="2504"/>
                      <a:pt x="2106" y="2507"/>
                      <a:pt x="2112" y="2511"/>
                    </a:cubicBezTo>
                    <a:cubicBezTo>
                      <a:pt x="2112" y="2511"/>
                      <a:pt x="2112" y="2513"/>
                      <a:pt x="2112" y="2513"/>
                    </a:cubicBezTo>
                    <a:cubicBezTo>
                      <a:pt x="2104" y="2507"/>
                      <a:pt x="2101" y="2504"/>
                      <a:pt x="2101" y="2504"/>
                    </a:cubicBezTo>
                    <a:close/>
                    <a:moveTo>
                      <a:pt x="2147" y="2508"/>
                    </a:moveTo>
                    <a:cubicBezTo>
                      <a:pt x="2149" y="2513"/>
                      <a:pt x="2149" y="2517"/>
                      <a:pt x="2149" y="2522"/>
                    </a:cubicBezTo>
                    <a:lnTo>
                      <a:pt x="2149" y="2522"/>
                    </a:lnTo>
                    <a:cubicBezTo>
                      <a:pt x="2146" y="2527"/>
                      <a:pt x="2143" y="2528"/>
                      <a:pt x="2140" y="2528"/>
                    </a:cubicBezTo>
                    <a:cubicBezTo>
                      <a:pt x="2136" y="2528"/>
                      <a:pt x="2133" y="2524"/>
                      <a:pt x="2131" y="2518"/>
                    </a:cubicBezTo>
                    <a:cubicBezTo>
                      <a:pt x="2140" y="2518"/>
                      <a:pt x="2147" y="2518"/>
                      <a:pt x="2147" y="2508"/>
                    </a:cubicBezTo>
                    <a:close/>
                    <a:moveTo>
                      <a:pt x="1231" y="2550"/>
                    </a:moveTo>
                    <a:lnTo>
                      <a:pt x="1231" y="2550"/>
                    </a:lnTo>
                    <a:cubicBezTo>
                      <a:pt x="1231" y="2550"/>
                      <a:pt x="1231" y="2550"/>
                      <a:pt x="1231" y="2551"/>
                    </a:cubicBezTo>
                    <a:lnTo>
                      <a:pt x="1231" y="2551"/>
                    </a:lnTo>
                    <a:cubicBezTo>
                      <a:pt x="1231" y="2550"/>
                      <a:pt x="1231" y="2550"/>
                      <a:pt x="1231" y="2550"/>
                    </a:cubicBezTo>
                    <a:close/>
                    <a:moveTo>
                      <a:pt x="2276" y="2597"/>
                    </a:moveTo>
                    <a:lnTo>
                      <a:pt x="2276" y="2597"/>
                    </a:lnTo>
                    <a:cubicBezTo>
                      <a:pt x="2275" y="2597"/>
                      <a:pt x="2275" y="2598"/>
                      <a:pt x="2274" y="2599"/>
                    </a:cubicBezTo>
                    <a:cubicBezTo>
                      <a:pt x="2275" y="2598"/>
                      <a:pt x="2275" y="2597"/>
                      <a:pt x="2276" y="2597"/>
                    </a:cubicBezTo>
                    <a:close/>
                    <a:moveTo>
                      <a:pt x="733" y="2580"/>
                    </a:moveTo>
                    <a:cubicBezTo>
                      <a:pt x="740" y="2580"/>
                      <a:pt x="744" y="2587"/>
                      <a:pt x="747" y="2599"/>
                    </a:cubicBezTo>
                    <a:cubicBezTo>
                      <a:pt x="743" y="2601"/>
                      <a:pt x="740" y="2602"/>
                      <a:pt x="738" y="2602"/>
                    </a:cubicBezTo>
                    <a:cubicBezTo>
                      <a:pt x="732" y="2602"/>
                      <a:pt x="731" y="2593"/>
                      <a:pt x="733" y="2580"/>
                    </a:cubicBezTo>
                    <a:close/>
                    <a:moveTo>
                      <a:pt x="1274" y="2629"/>
                    </a:moveTo>
                    <a:cubicBezTo>
                      <a:pt x="1274" y="2629"/>
                      <a:pt x="1274" y="2629"/>
                      <a:pt x="1275" y="2629"/>
                    </a:cubicBezTo>
                    <a:lnTo>
                      <a:pt x="1275" y="2629"/>
                    </a:lnTo>
                    <a:cubicBezTo>
                      <a:pt x="1273" y="2632"/>
                      <a:pt x="1272" y="2636"/>
                      <a:pt x="1271" y="2640"/>
                    </a:cubicBezTo>
                    <a:lnTo>
                      <a:pt x="1271" y="2640"/>
                    </a:lnTo>
                    <a:cubicBezTo>
                      <a:pt x="1272" y="2634"/>
                      <a:pt x="1271" y="2629"/>
                      <a:pt x="1274" y="2629"/>
                    </a:cubicBezTo>
                    <a:close/>
                    <a:moveTo>
                      <a:pt x="950" y="2724"/>
                    </a:moveTo>
                    <a:cubicBezTo>
                      <a:pt x="950" y="2724"/>
                      <a:pt x="950" y="2724"/>
                      <a:pt x="951" y="2724"/>
                    </a:cubicBezTo>
                    <a:cubicBezTo>
                      <a:pt x="951" y="2724"/>
                      <a:pt x="951" y="2724"/>
                      <a:pt x="951" y="2724"/>
                    </a:cubicBezTo>
                    <a:lnTo>
                      <a:pt x="951" y="2724"/>
                    </a:lnTo>
                    <a:cubicBezTo>
                      <a:pt x="950" y="2724"/>
                      <a:pt x="950" y="2724"/>
                      <a:pt x="950" y="2724"/>
                    </a:cubicBezTo>
                    <a:close/>
                    <a:moveTo>
                      <a:pt x="944" y="2721"/>
                    </a:moveTo>
                    <a:cubicBezTo>
                      <a:pt x="942" y="2721"/>
                      <a:pt x="940" y="2723"/>
                      <a:pt x="937" y="2729"/>
                    </a:cubicBezTo>
                    <a:cubicBezTo>
                      <a:pt x="941" y="2725"/>
                      <a:pt x="946" y="2724"/>
                      <a:pt x="950" y="2724"/>
                    </a:cubicBezTo>
                    <a:cubicBezTo>
                      <a:pt x="950" y="2724"/>
                      <a:pt x="950" y="2724"/>
                      <a:pt x="950" y="2724"/>
                    </a:cubicBezTo>
                    <a:lnTo>
                      <a:pt x="950" y="2724"/>
                    </a:lnTo>
                    <a:cubicBezTo>
                      <a:pt x="948" y="2723"/>
                      <a:pt x="946" y="2721"/>
                      <a:pt x="944" y="2721"/>
                    </a:cubicBezTo>
                    <a:close/>
                    <a:moveTo>
                      <a:pt x="1210" y="2867"/>
                    </a:moveTo>
                    <a:lnTo>
                      <a:pt x="1210" y="2867"/>
                    </a:lnTo>
                    <a:cubicBezTo>
                      <a:pt x="1210" y="2867"/>
                      <a:pt x="1210" y="2868"/>
                      <a:pt x="1210" y="2868"/>
                    </a:cubicBezTo>
                    <a:cubicBezTo>
                      <a:pt x="1210" y="2868"/>
                      <a:pt x="1210" y="2867"/>
                      <a:pt x="1210" y="2867"/>
                    </a:cubicBezTo>
                    <a:close/>
                    <a:moveTo>
                      <a:pt x="369" y="0"/>
                    </a:moveTo>
                    <a:cubicBezTo>
                      <a:pt x="365" y="0"/>
                      <a:pt x="360" y="1"/>
                      <a:pt x="355" y="2"/>
                    </a:cubicBezTo>
                    <a:lnTo>
                      <a:pt x="369" y="12"/>
                    </a:lnTo>
                    <a:lnTo>
                      <a:pt x="366" y="12"/>
                    </a:lnTo>
                    <a:cubicBezTo>
                      <a:pt x="339" y="44"/>
                      <a:pt x="311" y="74"/>
                      <a:pt x="276" y="100"/>
                    </a:cubicBezTo>
                    <a:lnTo>
                      <a:pt x="269" y="169"/>
                    </a:lnTo>
                    <a:cubicBezTo>
                      <a:pt x="278" y="142"/>
                      <a:pt x="306" y="132"/>
                      <a:pt x="315" y="104"/>
                    </a:cubicBezTo>
                    <a:lnTo>
                      <a:pt x="315" y="104"/>
                    </a:lnTo>
                    <a:cubicBezTo>
                      <a:pt x="322" y="132"/>
                      <a:pt x="296" y="166"/>
                      <a:pt x="323" y="166"/>
                    </a:cubicBezTo>
                    <a:cubicBezTo>
                      <a:pt x="326" y="166"/>
                      <a:pt x="329" y="166"/>
                      <a:pt x="334" y="165"/>
                    </a:cubicBezTo>
                    <a:cubicBezTo>
                      <a:pt x="334" y="162"/>
                      <a:pt x="336" y="162"/>
                      <a:pt x="339" y="160"/>
                    </a:cubicBezTo>
                    <a:lnTo>
                      <a:pt x="339" y="160"/>
                    </a:lnTo>
                    <a:cubicBezTo>
                      <a:pt x="332" y="218"/>
                      <a:pt x="327" y="276"/>
                      <a:pt x="327" y="327"/>
                    </a:cubicBezTo>
                    <a:cubicBezTo>
                      <a:pt x="323" y="319"/>
                      <a:pt x="317" y="317"/>
                      <a:pt x="309" y="317"/>
                    </a:cubicBezTo>
                    <a:cubicBezTo>
                      <a:pt x="295" y="317"/>
                      <a:pt x="276" y="328"/>
                      <a:pt x="262" y="328"/>
                    </a:cubicBezTo>
                    <a:cubicBezTo>
                      <a:pt x="261" y="328"/>
                      <a:pt x="259" y="327"/>
                      <a:pt x="257" y="327"/>
                    </a:cubicBezTo>
                    <a:cubicBezTo>
                      <a:pt x="271" y="320"/>
                      <a:pt x="283" y="308"/>
                      <a:pt x="292" y="297"/>
                    </a:cubicBezTo>
                    <a:cubicBezTo>
                      <a:pt x="292" y="281"/>
                      <a:pt x="301" y="262"/>
                      <a:pt x="288" y="262"/>
                    </a:cubicBezTo>
                    <a:cubicBezTo>
                      <a:pt x="255" y="297"/>
                      <a:pt x="240" y="308"/>
                      <a:pt x="232" y="308"/>
                    </a:cubicBezTo>
                    <a:cubicBezTo>
                      <a:pt x="219" y="308"/>
                      <a:pt x="225" y="278"/>
                      <a:pt x="207" y="278"/>
                    </a:cubicBezTo>
                    <a:cubicBezTo>
                      <a:pt x="206" y="278"/>
                      <a:pt x="205" y="278"/>
                      <a:pt x="204" y="278"/>
                    </a:cubicBezTo>
                    <a:cubicBezTo>
                      <a:pt x="199" y="283"/>
                      <a:pt x="195" y="285"/>
                      <a:pt x="188" y="285"/>
                    </a:cubicBezTo>
                    <a:cubicBezTo>
                      <a:pt x="186" y="308"/>
                      <a:pt x="176" y="334"/>
                      <a:pt x="169" y="371"/>
                    </a:cubicBezTo>
                    <a:lnTo>
                      <a:pt x="209" y="359"/>
                    </a:lnTo>
                    <a:lnTo>
                      <a:pt x="209" y="359"/>
                    </a:lnTo>
                    <a:cubicBezTo>
                      <a:pt x="206" y="373"/>
                      <a:pt x="195" y="378"/>
                      <a:pt x="186" y="385"/>
                    </a:cubicBezTo>
                    <a:cubicBezTo>
                      <a:pt x="187" y="385"/>
                      <a:pt x="189" y="385"/>
                      <a:pt x="191" y="385"/>
                    </a:cubicBezTo>
                    <a:cubicBezTo>
                      <a:pt x="244" y="385"/>
                      <a:pt x="183" y="350"/>
                      <a:pt x="250" y="348"/>
                    </a:cubicBezTo>
                    <a:lnTo>
                      <a:pt x="250" y="348"/>
                    </a:lnTo>
                    <a:cubicBezTo>
                      <a:pt x="174" y="383"/>
                      <a:pt x="267" y="438"/>
                      <a:pt x="179" y="464"/>
                    </a:cubicBezTo>
                    <a:cubicBezTo>
                      <a:pt x="179" y="469"/>
                      <a:pt x="183" y="471"/>
                      <a:pt x="187" y="471"/>
                    </a:cubicBezTo>
                    <a:cubicBezTo>
                      <a:pt x="196" y="471"/>
                      <a:pt x="209" y="465"/>
                      <a:pt x="217" y="465"/>
                    </a:cubicBezTo>
                    <a:cubicBezTo>
                      <a:pt x="222" y="465"/>
                      <a:pt x="224" y="466"/>
                      <a:pt x="225" y="471"/>
                    </a:cubicBezTo>
                    <a:lnTo>
                      <a:pt x="202" y="480"/>
                    </a:lnTo>
                    <a:lnTo>
                      <a:pt x="234" y="480"/>
                    </a:lnTo>
                    <a:cubicBezTo>
                      <a:pt x="232" y="494"/>
                      <a:pt x="202" y="503"/>
                      <a:pt x="181" y="508"/>
                    </a:cubicBezTo>
                    <a:cubicBezTo>
                      <a:pt x="183" y="503"/>
                      <a:pt x="174" y="499"/>
                      <a:pt x="172" y="496"/>
                    </a:cubicBezTo>
                    <a:lnTo>
                      <a:pt x="172" y="496"/>
                    </a:lnTo>
                    <a:cubicBezTo>
                      <a:pt x="146" y="516"/>
                      <a:pt x="182" y="537"/>
                      <a:pt x="180" y="545"/>
                    </a:cubicBezTo>
                    <a:lnTo>
                      <a:pt x="180" y="545"/>
                    </a:lnTo>
                    <a:lnTo>
                      <a:pt x="192" y="526"/>
                    </a:lnTo>
                    <a:cubicBezTo>
                      <a:pt x="204" y="559"/>
                      <a:pt x="211" y="591"/>
                      <a:pt x="213" y="624"/>
                    </a:cubicBezTo>
                    <a:cubicBezTo>
                      <a:pt x="220" y="626"/>
                      <a:pt x="227" y="631"/>
                      <a:pt x="218" y="645"/>
                    </a:cubicBezTo>
                    <a:cubicBezTo>
                      <a:pt x="223" y="661"/>
                      <a:pt x="232" y="677"/>
                      <a:pt x="246" y="689"/>
                    </a:cubicBezTo>
                    <a:lnTo>
                      <a:pt x="264" y="684"/>
                    </a:lnTo>
                    <a:lnTo>
                      <a:pt x="264" y="684"/>
                    </a:lnTo>
                    <a:cubicBezTo>
                      <a:pt x="299" y="723"/>
                      <a:pt x="243" y="716"/>
                      <a:pt x="257" y="758"/>
                    </a:cubicBezTo>
                    <a:lnTo>
                      <a:pt x="253" y="758"/>
                    </a:lnTo>
                    <a:cubicBezTo>
                      <a:pt x="274" y="765"/>
                      <a:pt x="283" y="779"/>
                      <a:pt x="278" y="791"/>
                    </a:cubicBezTo>
                    <a:cubicBezTo>
                      <a:pt x="275" y="789"/>
                      <a:pt x="271" y="788"/>
                      <a:pt x="267" y="788"/>
                    </a:cubicBezTo>
                    <a:cubicBezTo>
                      <a:pt x="254" y="788"/>
                      <a:pt x="240" y="798"/>
                      <a:pt x="226" y="798"/>
                    </a:cubicBezTo>
                    <a:cubicBezTo>
                      <a:pt x="221" y="798"/>
                      <a:pt x="216" y="797"/>
                      <a:pt x="211" y="793"/>
                    </a:cubicBezTo>
                    <a:lnTo>
                      <a:pt x="211" y="793"/>
                    </a:lnTo>
                    <a:cubicBezTo>
                      <a:pt x="246" y="837"/>
                      <a:pt x="239" y="814"/>
                      <a:pt x="306" y="849"/>
                    </a:cubicBezTo>
                    <a:lnTo>
                      <a:pt x="274" y="853"/>
                    </a:lnTo>
                    <a:cubicBezTo>
                      <a:pt x="301" y="865"/>
                      <a:pt x="318" y="867"/>
                      <a:pt x="322" y="890"/>
                    </a:cubicBezTo>
                    <a:cubicBezTo>
                      <a:pt x="315" y="884"/>
                      <a:pt x="308" y="883"/>
                      <a:pt x="300" y="883"/>
                    </a:cubicBezTo>
                    <a:cubicBezTo>
                      <a:pt x="290" y="883"/>
                      <a:pt x="280" y="886"/>
                      <a:pt x="269" y="886"/>
                    </a:cubicBezTo>
                    <a:cubicBezTo>
                      <a:pt x="259" y="886"/>
                      <a:pt x="250" y="884"/>
                      <a:pt x="239" y="876"/>
                    </a:cubicBezTo>
                    <a:lnTo>
                      <a:pt x="239" y="876"/>
                    </a:lnTo>
                    <a:cubicBezTo>
                      <a:pt x="167" y="911"/>
                      <a:pt x="297" y="951"/>
                      <a:pt x="197" y="958"/>
                    </a:cubicBezTo>
                    <a:cubicBezTo>
                      <a:pt x="214" y="965"/>
                      <a:pt x="226" y="968"/>
                      <a:pt x="235" y="968"/>
                    </a:cubicBezTo>
                    <a:cubicBezTo>
                      <a:pt x="264" y="968"/>
                      <a:pt x="257" y="939"/>
                      <a:pt x="263" y="939"/>
                    </a:cubicBezTo>
                    <a:cubicBezTo>
                      <a:pt x="264" y="939"/>
                      <a:pt x="265" y="940"/>
                      <a:pt x="267" y="941"/>
                    </a:cubicBezTo>
                    <a:cubicBezTo>
                      <a:pt x="269" y="941"/>
                      <a:pt x="272" y="940"/>
                      <a:pt x="275" y="940"/>
                    </a:cubicBezTo>
                    <a:cubicBezTo>
                      <a:pt x="300" y="940"/>
                      <a:pt x="326" y="968"/>
                      <a:pt x="318" y="981"/>
                    </a:cubicBezTo>
                    <a:cubicBezTo>
                      <a:pt x="313" y="995"/>
                      <a:pt x="202" y="988"/>
                      <a:pt x="197" y="1022"/>
                    </a:cubicBezTo>
                    <a:cubicBezTo>
                      <a:pt x="197" y="1020"/>
                      <a:pt x="190" y="1018"/>
                      <a:pt x="192" y="1013"/>
                    </a:cubicBezTo>
                    <a:lnTo>
                      <a:pt x="192" y="1013"/>
                    </a:lnTo>
                    <a:cubicBezTo>
                      <a:pt x="167" y="1022"/>
                      <a:pt x="216" y="1046"/>
                      <a:pt x="176" y="1055"/>
                    </a:cubicBezTo>
                    <a:cubicBezTo>
                      <a:pt x="225" y="1076"/>
                      <a:pt x="169" y="1076"/>
                      <a:pt x="234" y="1092"/>
                    </a:cubicBezTo>
                    <a:lnTo>
                      <a:pt x="227" y="1057"/>
                    </a:lnTo>
                    <a:lnTo>
                      <a:pt x="227" y="1057"/>
                    </a:lnTo>
                    <a:cubicBezTo>
                      <a:pt x="239" y="1078"/>
                      <a:pt x="311" y="1115"/>
                      <a:pt x="264" y="1136"/>
                    </a:cubicBezTo>
                    <a:cubicBezTo>
                      <a:pt x="253" y="1129"/>
                      <a:pt x="239" y="1120"/>
                      <a:pt x="230" y="1108"/>
                    </a:cubicBezTo>
                    <a:lnTo>
                      <a:pt x="230" y="1108"/>
                    </a:lnTo>
                    <a:cubicBezTo>
                      <a:pt x="209" y="1113"/>
                      <a:pt x="239" y="1127"/>
                      <a:pt x="216" y="1134"/>
                    </a:cubicBezTo>
                    <a:cubicBezTo>
                      <a:pt x="153" y="1113"/>
                      <a:pt x="211" y="1090"/>
                      <a:pt x="167" y="1057"/>
                    </a:cubicBezTo>
                    <a:lnTo>
                      <a:pt x="167" y="1057"/>
                    </a:lnTo>
                    <a:cubicBezTo>
                      <a:pt x="145" y="1061"/>
                      <a:pt x="181" y="1088"/>
                      <a:pt x="167" y="1088"/>
                    </a:cubicBezTo>
                    <a:cubicBezTo>
                      <a:pt x="162" y="1088"/>
                      <a:pt x="154" y="1086"/>
                      <a:pt x="139" y="1080"/>
                    </a:cubicBezTo>
                    <a:lnTo>
                      <a:pt x="139" y="1080"/>
                    </a:lnTo>
                    <a:cubicBezTo>
                      <a:pt x="181" y="1097"/>
                      <a:pt x="176" y="1106"/>
                      <a:pt x="167" y="1115"/>
                    </a:cubicBezTo>
                    <a:cubicBezTo>
                      <a:pt x="160" y="1122"/>
                      <a:pt x="148" y="1136"/>
                      <a:pt x="179" y="1159"/>
                    </a:cubicBezTo>
                    <a:lnTo>
                      <a:pt x="139" y="1148"/>
                    </a:lnTo>
                    <a:lnTo>
                      <a:pt x="139" y="1148"/>
                    </a:lnTo>
                    <a:cubicBezTo>
                      <a:pt x="144" y="1155"/>
                      <a:pt x="160" y="1169"/>
                      <a:pt x="158" y="1175"/>
                    </a:cubicBezTo>
                    <a:lnTo>
                      <a:pt x="131" y="1161"/>
                    </a:lnTo>
                    <a:lnTo>
                      <a:pt x="131" y="1161"/>
                    </a:lnTo>
                    <a:cubicBezTo>
                      <a:pt x="132" y="1163"/>
                      <a:pt x="126" y="1172"/>
                      <a:pt x="107" y="1194"/>
                    </a:cubicBezTo>
                    <a:cubicBezTo>
                      <a:pt x="118" y="1196"/>
                      <a:pt x="133" y="1202"/>
                      <a:pt x="147" y="1202"/>
                    </a:cubicBezTo>
                    <a:cubicBezTo>
                      <a:pt x="153" y="1202"/>
                      <a:pt x="159" y="1201"/>
                      <a:pt x="165" y="1199"/>
                    </a:cubicBezTo>
                    <a:lnTo>
                      <a:pt x="165" y="1199"/>
                    </a:lnTo>
                    <a:cubicBezTo>
                      <a:pt x="206" y="1265"/>
                      <a:pt x="55" y="1213"/>
                      <a:pt x="60" y="1283"/>
                    </a:cubicBezTo>
                    <a:lnTo>
                      <a:pt x="60" y="1283"/>
                    </a:lnTo>
                    <a:cubicBezTo>
                      <a:pt x="61" y="1276"/>
                      <a:pt x="77" y="1265"/>
                      <a:pt x="91" y="1265"/>
                    </a:cubicBezTo>
                    <a:cubicBezTo>
                      <a:pt x="97" y="1265"/>
                      <a:pt x="102" y="1266"/>
                      <a:pt x="107" y="1271"/>
                    </a:cubicBezTo>
                    <a:cubicBezTo>
                      <a:pt x="93" y="1287"/>
                      <a:pt x="77" y="1296"/>
                      <a:pt x="56" y="1303"/>
                    </a:cubicBezTo>
                    <a:cubicBezTo>
                      <a:pt x="56" y="1319"/>
                      <a:pt x="62" y="1324"/>
                      <a:pt x="69" y="1324"/>
                    </a:cubicBezTo>
                    <a:cubicBezTo>
                      <a:pt x="79" y="1324"/>
                      <a:pt x="93" y="1316"/>
                      <a:pt x="106" y="1316"/>
                    </a:cubicBezTo>
                    <a:cubicBezTo>
                      <a:pt x="111" y="1316"/>
                      <a:pt x="116" y="1317"/>
                      <a:pt x="121" y="1322"/>
                    </a:cubicBezTo>
                    <a:cubicBezTo>
                      <a:pt x="70" y="1333"/>
                      <a:pt x="137" y="1347"/>
                      <a:pt x="151" y="1366"/>
                    </a:cubicBezTo>
                    <a:lnTo>
                      <a:pt x="111" y="1363"/>
                    </a:lnTo>
                    <a:lnTo>
                      <a:pt x="111" y="1363"/>
                    </a:lnTo>
                    <a:cubicBezTo>
                      <a:pt x="79" y="1412"/>
                      <a:pt x="192" y="1382"/>
                      <a:pt x="158" y="1424"/>
                    </a:cubicBezTo>
                    <a:lnTo>
                      <a:pt x="104" y="1403"/>
                    </a:lnTo>
                    <a:lnTo>
                      <a:pt x="104" y="1403"/>
                    </a:lnTo>
                    <a:lnTo>
                      <a:pt x="116" y="1426"/>
                    </a:lnTo>
                    <a:lnTo>
                      <a:pt x="70" y="1419"/>
                    </a:lnTo>
                    <a:lnTo>
                      <a:pt x="70" y="1419"/>
                    </a:lnTo>
                    <a:cubicBezTo>
                      <a:pt x="102" y="1449"/>
                      <a:pt x="95" y="1454"/>
                      <a:pt x="81" y="1479"/>
                    </a:cubicBezTo>
                    <a:cubicBezTo>
                      <a:pt x="86" y="1478"/>
                      <a:pt x="91" y="1478"/>
                      <a:pt x="96" y="1478"/>
                    </a:cubicBezTo>
                    <a:cubicBezTo>
                      <a:pt x="123" y="1478"/>
                      <a:pt x="153" y="1488"/>
                      <a:pt x="155" y="1507"/>
                    </a:cubicBezTo>
                    <a:cubicBezTo>
                      <a:pt x="148" y="1511"/>
                      <a:pt x="142" y="1512"/>
                      <a:pt x="136" y="1512"/>
                    </a:cubicBezTo>
                    <a:cubicBezTo>
                      <a:pt x="132" y="1512"/>
                      <a:pt x="128" y="1511"/>
                      <a:pt x="126" y="1511"/>
                    </a:cubicBezTo>
                    <a:cubicBezTo>
                      <a:pt x="120" y="1511"/>
                      <a:pt x="118" y="1514"/>
                      <a:pt x="121" y="1528"/>
                    </a:cubicBezTo>
                    <a:cubicBezTo>
                      <a:pt x="95" y="1521"/>
                      <a:pt x="63" y="1514"/>
                      <a:pt x="102" y="1500"/>
                    </a:cubicBezTo>
                    <a:cubicBezTo>
                      <a:pt x="88" y="1498"/>
                      <a:pt x="77" y="1493"/>
                      <a:pt x="63" y="1491"/>
                    </a:cubicBezTo>
                    <a:cubicBezTo>
                      <a:pt x="35" y="1507"/>
                      <a:pt x="56" y="1532"/>
                      <a:pt x="58" y="1544"/>
                    </a:cubicBezTo>
                    <a:cubicBezTo>
                      <a:pt x="58" y="1539"/>
                      <a:pt x="63" y="1535"/>
                      <a:pt x="67" y="1532"/>
                    </a:cubicBezTo>
                    <a:lnTo>
                      <a:pt x="125" y="1577"/>
                    </a:lnTo>
                    <a:cubicBezTo>
                      <a:pt x="119" y="1579"/>
                      <a:pt x="113" y="1580"/>
                      <a:pt x="107" y="1580"/>
                    </a:cubicBezTo>
                    <a:cubicBezTo>
                      <a:pt x="99" y="1580"/>
                      <a:pt x="92" y="1578"/>
                      <a:pt x="86" y="1574"/>
                    </a:cubicBezTo>
                    <a:lnTo>
                      <a:pt x="86" y="1574"/>
                    </a:lnTo>
                    <a:cubicBezTo>
                      <a:pt x="90" y="1584"/>
                      <a:pt x="109" y="1588"/>
                      <a:pt x="114" y="1602"/>
                    </a:cubicBezTo>
                    <a:cubicBezTo>
                      <a:pt x="82" y="1600"/>
                      <a:pt x="47" y="1602"/>
                      <a:pt x="31" y="1584"/>
                    </a:cubicBezTo>
                    <a:lnTo>
                      <a:pt x="31" y="1584"/>
                    </a:lnTo>
                    <a:lnTo>
                      <a:pt x="70" y="1628"/>
                    </a:lnTo>
                    <a:cubicBezTo>
                      <a:pt x="55" y="1630"/>
                      <a:pt x="34" y="1649"/>
                      <a:pt x="22" y="1649"/>
                    </a:cubicBezTo>
                    <a:cubicBezTo>
                      <a:pt x="21" y="1649"/>
                      <a:pt x="20" y="1649"/>
                      <a:pt x="19" y="1648"/>
                    </a:cubicBezTo>
                    <a:lnTo>
                      <a:pt x="19" y="1648"/>
                    </a:lnTo>
                    <a:cubicBezTo>
                      <a:pt x="0" y="1676"/>
                      <a:pt x="88" y="1704"/>
                      <a:pt x="67" y="1739"/>
                    </a:cubicBezTo>
                    <a:cubicBezTo>
                      <a:pt x="74" y="1741"/>
                      <a:pt x="81" y="1743"/>
                      <a:pt x="86" y="1750"/>
                    </a:cubicBezTo>
                    <a:cubicBezTo>
                      <a:pt x="84" y="1781"/>
                      <a:pt x="49" y="1815"/>
                      <a:pt x="100" y="1843"/>
                    </a:cubicBezTo>
                    <a:lnTo>
                      <a:pt x="46" y="1873"/>
                    </a:lnTo>
                    <a:cubicBezTo>
                      <a:pt x="50" y="1878"/>
                      <a:pt x="54" y="1879"/>
                      <a:pt x="58" y="1879"/>
                    </a:cubicBezTo>
                    <a:cubicBezTo>
                      <a:pt x="74" y="1879"/>
                      <a:pt x="98" y="1859"/>
                      <a:pt x="120" y="1859"/>
                    </a:cubicBezTo>
                    <a:cubicBezTo>
                      <a:pt x="129" y="1859"/>
                      <a:pt x="138" y="1863"/>
                      <a:pt x="146" y="1873"/>
                    </a:cubicBezTo>
                    <a:cubicBezTo>
                      <a:pt x="174" y="1903"/>
                      <a:pt x="100" y="1896"/>
                      <a:pt x="86" y="1913"/>
                    </a:cubicBezTo>
                    <a:cubicBezTo>
                      <a:pt x="121" y="1924"/>
                      <a:pt x="188" y="1936"/>
                      <a:pt x="148" y="1978"/>
                    </a:cubicBezTo>
                    <a:cubicBezTo>
                      <a:pt x="135" y="1971"/>
                      <a:pt x="141" y="1961"/>
                      <a:pt x="135" y="1952"/>
                    </a:cubicBezTo>
                    <a:lnTo>
                      <a:pt x="109" y="1985"/>
                    </a:lnTo>
                    <a:cubicBezTo>
                      <a:pt x="70" y="1976"/>
                      <a:pt x="61" y="1961"/>
                      <a:pt x="50" y="1961"/>
                    </a:cubicBezTo>
                    <a:cubicBezTo>
                      <a:pt x="43" y="1961"/>
                      <a:pt x="36" y="1965"/>
                      <a:pt x="23" y="1978"/>
                    </a:cubicBezTo>
                    <a:cubicBezTo>
                      <a:pt x="34" y="1975"/>
                      <a:pt x="43" y="1974"/>
                      <a:pt x="51" y="1974"/>
                    </a:cubicBezTo>
                    <a:cubicBezTo>
                      <a:pt x="113" y="1974"/>
                      <a:pt x="86" y="2044"/>
                      <a:pt x="141" y="2044"/>
                    </a:cubicBezTo>
                    <a:cubicBezTo>
                      <a:pt x="150" y="2044"/>
                      <a:pt x="161" y="2042"/>
                      <a:pt x="174" y="2038"/>
                    </a:cubicBezTo>
                    <a:lnTo>
                      <a:pt x="174" y="2038"/>
                    </a:lnTo>
                    <a:lnTo>
                      <a:pt x="158" y="2061"/>
                    </a:lnTo>
                    <a:cubicBezTo>
                      <a:pt x="158" y="2056"/>
                      <a:pt x="151" y="2056"/>
                      <a:pt x="151" y="2052"/>
                    </a:cubicBezTo>
                    <a:lnTo>
                      <a:pt x="151" y="2052"/>
                    </a:lnTo>
                    <a:cubicBezTo>
                      <a:pt x="135" y="2070"/>
                      <a:pt x="143" y="2074"/>
                      <a:pt x="159" y="2074"/>
                    </a:cubicBezTo>
                    <a:cubicBezTo>
                      <a:pt x="172" y="2074"/>
                      <a:pt x="189" y="2072"/>
                      <a:pt x="204" y="2072"/>
                    </a:cubicBezTo>
                    <a:cubicBezTo>
                      <a:pt x="222" y="2072"/>
                      <a:pt x="237" y="2075"/>
                      <a:pt x="237" y="2089"/>
                    </a:cubicBezTo>
                    <a:cubicBezTo>
                      <a:pt x="234" y="2104"/>
                      <a:pt x="225" y="2115"/>
                      <a:pt x="210" y="2115"/>
                    </a:cubicBezTo>
                    <a:cubicBezTo>
                      <a:pt x="209" y="2115"/>
                      <a:pt x="208" y="2115"/>
                      <a:pt x="206" y="2114"/>
                    </a:cubicBezTo>
                    <a:lnTo>
                      <a:pt x="206" y="2114"/>
                    </a:lnTo>
                    <a:lnTo>
                      <a:pt x="243" y="2133"/>
                    </a:lnTo>
                    <a:cubicBezTo>
                      <a:pt x="245" y="2139"/>
                      <a:pt x="238" y="2143"/>
                      <a:pt x="233" y="2143"/>
                    </a:cubicBezTo>
                    <a:cubicBezTo>
                      <a:pt x="231" y="2143"/>
                      <a:pt x="229" y="2142"/>
                      <a:pt x="228" y="2142"/>
                    </a:cubicBezTo>
                    <a:lnTo>
                      <a:pt x="228" y="2142"/>
                    </a:lnTo>
                    <a:lnTo>
                      <a:pt x="255" y="2177"/>
                    </a:lnTo>
                    <a:lnTo>
                      <a:pt x="250" y="2177"/>
                    </a:lnTo>
                    <a:cubicBezTo>
                      <a:pt x="274" y="2177"/>
                      <a:pt x="294" y="2177"/>
                      <a:pt x="315" y="2179"/>
                    </a:cubicBezTo>
                    <a:cubicBezTo>
                      <a:pt x="312" y="2185"/>
                      <a:pt x="309" y="2187"/>
                      <a:pt x="307" y="2187"/>
                    </a:cubicBezTo>
                    <a:cubicBezTo>
                      <a:pt x="303" y="2187"/>
                      <a:pt x="300" y="2184"/>
                      <a:pt x="296" y="2184"/>
                    </a:cubicBezTo>
                    <a:cubicBezTo>
                      <a:pt x="294" y="2184"/>
                      <a:pt x="292" y="2185"/>
                      <a:pt x="290" y="2186"/>
                    </a:cubicBezTo>
                    <a:lnTo>
                      <a:pt x="327" y="2198"/>
                    </a:lnTo>
                    <a:cubicBezTo>
                      <a:pt x="318" y="2208"/>
                      <a:pt x="305" y="2213"/>
                      <a:pt x="294" y="2213"/>
                    </a:cubicBezTo>
                    <a:cubicBezTo>
                      <a:pt x="280" y="2213"/>
                      <a:pt x="268" y="2206"/>
                      <a:pt x="267" y="2196"/>
                    </a:cubicBezTo>
                    <a:lnTo>
                      <a:pt x="267" y="2196"/>
                    </a:lnTo>
                    <a:cubicBezTo>
                      <a:pt x="185" y="2258"/>
                      <a:pt x="279" y="2213"/>
                      <a:pt x="274" y="2259"/>
                    </a:cubicBezTo>
                    <a:lnTo>
                      <a:pt x="274" y="2259"/>
                    </a:lnTo>
                    <a:cubicBezTo>
                      <a:pt x="275" y="2258"/>
                      <a:pt x="277" y="2257"/>
                      <a:pt x="278" y="2256"/>
                    </a:cubicBezTo>
                    <a:cubicBezTo>
                      <a:pt x="291" y="2252"/>
                      <a:pt x="298" y="2250"/>
                      <a:pt x="303" y="2250"/>
                    </a:cubicBezTo>
                    <a:cubicBezTo>
                      <a:pt x="313" y="2250"/>
                      <a:pt x="305" y="2259"/>
                      <a:pt x="300" y="2271"/>
                    </a:cubicBezTo>
                    <a:lnTo>
                      <a:pt x="300" y="2271"/>
                    </a:lnTo>
                    <a:cubicBezTo>
                      <a:pt x="299" y="2271"/>
                      <a:pt x="297" y="2271"/>
                      <a:pt x="296" y="2271"/>
                    </a:cubicBezTo>
                    <a:cubicBezTo>
                      <a:pt x="294" y="2271"/>
                      <a:pt x="292" y="2271"/>
                      <a:pt x="290" y="2272"/>
                    </a:cubicBezTo>
                    <a:lnTo>
                      <a:pt x="290" y="2272"/>
                    </a:lnTo>
                    <a:cubicBezTo>
                      <a:pt x="283" y="2271"/>
                      <a:pt x="276" y="2269"/>
                      <a:pt x="273" y="2267"/>
                    </a:cubicBezTo>
                    <a:lnTo>
                      <a:pt x="273" y="2267"/>
                    </a:lnTo>
                    <a:cubicBezTo>
                      <a:pt x="272" y="2270"/>
                      <a:pt x="271" y="2273"/>
                      <a:pt x="269" y="2277"/>
                    </a:cubicBezTo>
                    <a:lnTo>
                      <a:pt x="243" y="2263"/>
                    </a:lnTo>
                    <a:cubicBezTo>
                      <a:pt x="195" y="2307"/>
                      <a:pt x="225" y="2314"/>
                      <a:pt x="206" y="2358"/>
                    </a:cubicBezTo>
                    <a:cubicBezTo>
                      <a:pt x="219" y="2343"/>
                      <a:pt x="254" y="2279"/>
                      <a:pt x="290" y="2272"/>
                    </a:cubicBezTo>
                    <a:lnTo>
                      <a:pt x="290" y="2272"/>
                    </a:lnTo>
                    <a:cubicBezTo>
                      <a:pt x="293" y="2272"/>
                      <a:pt x="297" y="2272"/>
                      <a:pt x="299" y="2272"/>
                    </a:cubicBezTo>
                    <a:lnTo>
                      <a:pt x="299" y="2274"/>
                    </a:lnTo>
                    <a:cubicBezTo>
                      <a:pt x="299" y="2273"/>
                      <a:pt x="300" y="2272"/>
                      <a:pt x="300" y="2271"/>
                    </a:cubicBezTo>
                    <a:lnTo>
                      <a:pt x="300" y="2271"/>
                    </a:lnTo>
                    <a:cubicBezTo>
                      <a:pt x="301" y="2271"/>
                      <a:pt x="303" y="2272"/>
                      <a:pt x="304" y="2272"/>
                    </a:cubicBezTo>
                    <a:cubicBezTo>
                      <a:pt x="301" y="2281"/>
                      <a:pt x="304" y="2293"/>
                      <a:pt x="332" y="2295"/>
                    </a:cubicBezTo>
                    <a:cubicBezTo>
                      <a:pt x="297" y="2314"/>
                      <a:pt x="313" y="2323"/>
                      <a:pt x="325" y="2337"/>
                    </a:cubicBezTo>
                    <a:lnTo>
                      <a:pt x="278" y="2365"/>
                    </a:lnTo>
                    <a:cubicBezTo>
                      <a:pt x="284" y="2367"/>
                      <a:pt x="289" y="2368"/>
                      <a:pt x="295" y="2368"/>
                    </a:cubicBezTo>
                    <a:cubicBezTo>
                      <a:pt x="314" y="2368"/>
                      <a:pt x="333" y="2357"/>
                      <a:pt x="355" y="2355"/>
                    </a:cubicBezTo>
                    <a:lnTo>
                      <a:pt x="355" y="2355"/>
                    </a:lnTo>
                    <a:cubicBezTo>
                      <a:pt x="362" y="2376"/>
                      <a:pt x="332" y="2402"/>
                      <a:pt x="306" y="2427"/>
                    </a:cubicBezTo>
                    <a:cubicBezTo>
                      <a:pt x="309" y="2433"/>
                      <a:pt x="311" y="2435"/>
                      <a:pt x="315" y="2435"/>
                    </a:cubicBezTo>
                    <a:cubicBezTo>
                      <a:pt x="328" y="2435"/>
                      <a:pt x="345" y="2392"/>
                      <a:pt x="367" y="2392"/>
                    </a:cubicBezTo>
                    <a:cubicBezTo>
                      <a:pt x="371" y="2392"/>
                      <a:pt x="376" y="2393"/>
                      <a:pt x="380" y="2397"/>
                    </a:cubicBezTo>
                    <a:cubicBezTo>
                      <a:pt x="383" y="2434"/>
                      <a:pt x="415" y="2439"/>
                      <a:pt x="464" y="2446"/>
                    </a:cubicBezTo>
                    <a:cubicBezTo>
                      <a:pt x="464" y="2474"/>
                      <a:pt x="434" y="2462"/>
                      <a:pt x="429" y="2478"/>
                    </a:cubicBezTo>
                    <a:lnTo>
                      <a:pt x="475" y="2467"/>
                    </a:lnTo>
                    <a:lnTo>
                      <a:pt x="475" y="2467"/>
                    </a:lnTo>
                    <a:cubicBezTo>
                      <a:pt x="478" y="2469"/>
                      <a:pt x="466" y="2476"/>
                      <a:pt x="461" y="2481"/>
                    </a:cubicBezTo>
                    <a:cubicBezTo>
                      <a:pt x="482" y="2481"/>
                      <a:pt x="498" y="2456"/>
                      <a:pt x="521" y="2456"/>
                    </a:cubicBezTo>
                    <a:cubicBezTo>
                      <a:pt x="524" y="2456"/>
                      <a:pt x="527" y="2456"/>
                      <a:pt x="531" y="2457"/>
                    </a:cubicBezTo>
                    <a:cubicBezTo>
                      <a:pt x="537" y="2453"/>
                      <a:pt x="540" y="2451"/>
                      <a:pt x="543" y="2451"/>
                    </a:cubicBezTo>
                    <a:cubicBezTo>
                      <a:pt x="559" y="2451"/>
                      <a:pt x="521" y="2528"/>
                      <a:pt x="559" y="2528"/>
                    </a:cubicBezTo>
                    <a:cubicBezTo>
                      <a:pt x="563" y="2528"/>
                      <a:pt x="568" y="2527"/>
                      <a:pt x="575" y="2525"/>
                    </a:cubicBezTo>
                    <a:lnTo>
                      <a:pt x="575" y="2525"/>
                    </a:lnTo>
                    <a:cubicBezTo>
                      <a:pt x="570" y="2541"/>
                      <a:pt x="549" y="2546"/>
                      <a:pt x="538" y="2562"/>
                    </a:cubicBezTo>
                    <a:cubicBezTo>
                      <a:pt x="543" y="2562"/>
                      <a:pt x="548" y="2562"/>
                      <a:pt x="553" y="2562"/>
                    </a:cubicBezTo>
                    <a:cubicBezTo>
                      <a:pt x="587" y="2562"/>
                      <a:pt x="621" y="2555"/>
                      <a:pt x="654" y="2543"/>
                    </a:cubicBezTo>
                    <a:lnTo>
                      <a:pt x="654" y="2587"/>
                    </a:lnTo>
                    <a:cubicBezTo>
                      <a:pt x="661" y="2543"/>
                      <a:pt x="714" y="2525"/>
                      <a:pt x="753" y="2508"/>
                    </a:cubicBezTo>
                    <a:cubicBezTo>
                      <a:pt x="760" y="2490"/>
                      <a:pt x="767" y="2474"/>
                      <a:pt x="770" y="2464"/>
                    </a:cubicBezTo>
                    <a:lnTo>
                      <a:pt x="814" y="2462"/>
                    </a:lnTo>
                    <a:lnTo>
                      <a:pt x="814" y="2462"/>
                    </a:lnTo>
                    <a:cubicBezTo>
                      <a:pt x="804" y="2476"/>
                      <a:pt x="793" y="2488"/>
                      <a:pt x="779" y="2497"/>
                    </a:cubicBezTo>
                    <a:lnTo>
                      <a:pt x="793" y="2490"/>
                    </a:lnTo>
                    <a:lnTo>
                      <a:pt x="793" y="2490"/>
                    </a:lnTo>
                    <a:cubicBezTo>
                      <a:pt x="791" y="2513"/>
                      <a:pt x="767" y="2534"/>
                      <a:pt x="742" y="2550"/>
                    </a:cubicBezTo>
                    <a:cubicBezTo>
                      <a:pt x="744" y="2541"/>
                      <a:pt x="749" y="2529"/>
                      <a:pt x="751" y="2518"/>
                    </a:cubicBezTo>
                    <a:lnTo>
                      <a:pt x="751" y="2518"/>
                    </a:lnTo>
                    <a:cubicBezTo>
                      <a:pt x="723" y="2536"/>
                      <a:pt x="698" y="2559"/>
                      <a:pt x="677" y="2585"/>
                    </a:cubicBezTo>
                    <a:cubicBezTo>
                      <a:pt x="684" y="2583"/>
                      <a:pt x="689" y="2580"/>
                      <a:pt x="696" y="2580"/>
                    </a:cubicBezTo>
                    <a:cubicBezTo>
                      <a:pt x="691" y="2585"/>
                      <a:pt x="684" y="2590"/>
                      <a:pt x="682" y="2597"/>
                    </a:cubicBezTo>
                    <a:cubicBezTo>
                      <a:pt x="681" y="2598"/>
                      <a:pt x="680" y="2598"/>
                      <a:pt x="681" y="2598"/>
                    </a:cubicBezTo>
                    <a:cubicBezTo>
                      <a:pt x="682" y="2598"/>
                      <a:pt x="692" y="2593"/>
                      <a:pt x="702" y="2587"/>
                    </a:cubicBezTo>
                    <a:lnTo>
                      <a:pt x="702" y="2587"/>
                    </a:lnTo>
                    <a:lnTo>
                      <a:pt x="672" y="2638"/>
                    </a:lnTo>
                    <a:lnTo>
                      <a:pt x="672" y="2638"/>
                    </a:lnTo>
                    <a:lnTo>
                      <a:pt x="689" y="2622"/>
                    </a:lnTo>
                    <a:lnTo>
                      <a:pt x="709" y="2680"/>
                    </a:lnTo>
                    <a:cubicBezTo>
                      <a:pt x="772" y="2651"/>
                      <a:pt x="843" y="2599"/>
                      <a:pt x="897" y="2599"/>
                    </a:cubicBezTo>
                    <a:cubicBezTo>
                      <a:pt x="900" y="2599"/>
                      <a:pt x="902" y="2599"/>
                      <a:pt x="904" y="2599"/>
                    </a:cubicBezTo>
                    <a:cubicBezTo>
                      <a:pt x="872" y="2629"/>
                      <a:pt x="865" y="2657"/>
                      <a:pt x="839" y="2699"/>
                    </a:cubicBezTo>
                    <a:cubicBezTo>
                      <a:pt x="844" y="2680"/>
                      <a:pt x="839" y="2675"/>
                      <a:pt x="829" y="2675"/>
                    </a:cubicBezTo>
                    <a:cubicBezTo>
                      <a:pt x="819" y="2675"/>
                      <a:pt x="803" y="2681"/>
                      <a:pt x="789" y="2681"/>
                    </a:cubicBezTo>
                    <a:cubicBezTo>
                      <a:pt x="781" y="2681"/>
                      <a:pt x="774" y="2679"/>
                      <a:pt x="770" y="2673"/>
                    </a:cubicBezTo>
                    <a:lnTo>
                      <a:pt x="770" y="2673"/>
                    </a:lnTo>
                    <a:cubicBezTo>
                      <a:pt x="779" y="2687"/>
                      <a:pt x="765" y="2703"/>
                      <a:pt x="756" y="2710"/>
                    </a:cubicBezTo>
                    <a:lnTo>
                      <a:pt x="793" y="2703"/>
                    </a:lnTo>
                    <a:lnTo>
                      <a:pt x="828" y="2694"/>
                    </a:lnTo>
                    <a:lnTo>
                      <a:pt x="828" y="2694"/>
                    </a:lnTo>
                    <a:cubicBezTo>
                      <a:pt x="804" y="2729"/>
                      <a:pt x="818" y="2724"/>
                      <a:pt x="825" y="2747"/>
                    </a:cubicBezTo>
                    <a:cubicBezTo>
                      <a:pt x="839" y="2713"/>
                      <a:pt x="855" y="2705"/>
                      <a:pt x="871" y="2705"/>
                    </a:cubicBezTo>
                    <a:cubicBezTo>
                      <a:pt x="884" y="2705"/>
                      <a:pt x="897" y="2711"/>
                      <a:pt x="910" y="2711"/>
                    </a:cubicBezTo>
                    <a:cubicBezTo>
                      <a:pt x="914" y="2711"/>
                      <a:pt x="918" y="2710"/>
                      <a:pt x="923" y="2708"/>
                    </a:cubicBezTo>
                    <a:lnTo>
                      <a:pt x="923" y="2708"/>
                    </a:lnTo>
                    <a:cubicBezTo>
                      <a:pt x="914" y="2725"/>
                      <a:pt x="903" y="2742"/>
                      <a:pt x="888" y="2742"/>
                    </a:cubicBezTo>
                    <a:cubicBezTo>
                      <a:pt x="883" y="2742"/>
                      <a:pt x="878" y="2740"/>
                      <a:pt x="872" y="2736"/>
                    </a:cubicBezTo>
                    <a:lnTo>
                      <a:pt x="872" y="2736"/>
                    </a:lnTo>
                    <a:cubicBezTo>
                      <a:pt x="872" y="2750"/>
                      <a:pt x="876" y="2755"/>
                      <a:pt x="881" y="2755"/>
                    </a:cubicBezTo>
                    <a:cubicBezTo>
                      <a:pt x="897" y="2755"/>
                      <a:pt x="928" y="2709"/>
                      <a:pt x="943" y="2709"/>
                    </a:cubicBezTo>
                    <a:cubicBezTo>
                      <a:pt x="947" y="2709"/>
                      <a:pt x="950" y="2713"/>
                      <a:pt x="951" y="2724"/>
                    </a:cubicBezTo>
                    <a:lnTo>
                      <a:pt x="951" y="2724"/>
                    </a:lnTo>
                    <a:cubicBezTo>
                      <a:pt x="967" y="2724"/>
                      <a:pt x="979" y="2745"/>
                      <a:pt x="967" y="2761"/>
                    </a:cubicBezTo>
                    <a:lnTo>
                      <a:pt x="960" y="2759"/>
                    </a:lnTo>
                    <a:lnTo>
                      <a:pt x="960" y="2759"/>
                    </a:lnTo>
                    <a:cubicBezTo>
                      <a:pt x="977" y="2772"/>
                      <a:pt x="1008" y="2783"/>
                      <a:pt x="1038" y="2783"/>
                    </a:cubicBezTo>
                    <a:cubicBezTo>
                      <a:pt x="1067" y="2783"/>
                      <a:pt x="1094" y="2772"/>
                      <a:pt x="1108" y="2740"/>
                    </a:cubicBezTo>
                    <a:lnTo>
                      <a:pt x="1108" y="2740"/>
                    </a:lnTo>
                    <a:cubicBezTo>
                      <a:pt x="1106" y="2750"/>
                      <a:pt x="1076" y="2817"/>
                      <a:pt x="1069" y="2828"/>
                    </a:cubicBezTo>
                    <a:cubicBezTo>
                      <a:pt x="1069" y="2828"/>
                      <a:pt x="1106" y="2780"/>
                      <a:pt x="1143" y="2731"/>
                    </a:cubicBezTo>
                    <a:cubicBezTo>
                      <a:pt x="1178" y="2682"/>
                      <a:pt x="1210" y="2634"/>
                      <a:pt x="1210" y="2634"/>
                    </a:cubicBezTo>
                    <a:lnTo>
                      <a:pt x="1210" y="2634"/>
                    </a:lnTo>
                    <a:cubicBezTo>
                      <a:pt x="1187" y="2687"/>
                      <a:pt x="1171" y="2826"/>
                      <a:pt x="1124" y="2847"/>
                    </a:cubicBezTo>
                    <a:cubicBezTo>
                      <a:pt x="1131" y="2855"/>
                      <a:pt x="1137" y="2864"/>
                      <a:pt x="1149" y="2864"/>
                    </a:cubicBezTo>
                    <a:cubicBezTo>
                      <a:pt x="1155" y="2864"/>
                      <a:pt x="1162" y="2862"/>
                      <a:pt x="1171" y="2856"/>
                    </a:cubicBezTo>
                    <a:cubicBezTo>
                      <a:pt x="1164" y="2847"/>
                      <a:pt x="1178" y="2773"/>
                      <a:pt x="1187" y="2770"/>
                    </a:cubicBezTo>
                    <a:cubicBezTo>
                      <a:pt x="1194" y="2837"/>
                      <a:pt x="1194" y="2808"/>
                      <a:pt x="1210" y="2867"/>
                    </a:cubicBezTo>
                    <a:lnTo>
                      <a:pt x="1210" y="2867"/>
                    </a:lnTo>
                    <a:cubicBezTo>
                      <a:pt x="1207" y="2852"/>
                      <a:pt x="1238" y="2775"/>
                      <a:pt x="1253" y="2775"/>
                    </a:cubicBezTo>
                    <a:cubicBezTo>
                      <a:pt x="1253" y="2775"/>
                      <a:pt x="1254" y="2775"/>
                      <a:pt x="1254" y="2775"/>
                    </a:cubicBezTo>
                    <a:cubicBezTo>
                      <a:pt x="1245" y="2808"/>
                      <a:pt x="1236" y="2840"/>
                      <a:pt x="1224" y="2870"/>
                    </a:cubicBezTo>
                    <a:cubicBezTo>
                      <a:pt x="1224" y="2870"/>
                      <a:pt x="1240" y="2852"/>
                      <a:pt x="1257" y="2831"/>
                    </a:cubicBezTo>
                    <a:lnTo>
                      <a:pt x="1283" y="2793"/>
                    </a:lnTo>
                    <a:lnTo>
                      <a:pt x="1283" y="2793"/>
                    </a:lnTo>
                    <a:cubicBezTo>
                      <a:pt x="1272" y="2811"/>
                      <a:pt x="1268" y="2867"/>
                      <a:pt x="1270" y="2891"/>
                    </a:cubicBezTo>
                    <a:cubicBezTo>
                      <a:pt x="1270" y="2886"/>
                      <a:pt x="1273" y="2884"/>
                      <a:pt x="1277" y="2884"/>
                    </a:cubicBezTo>
                    <a:cubicBezTo>
                      <a:pt x="1286" y="2884"/>
                      <a:pt x="1302" y="2892"/>
                      <a:pt x="1311" y="2892"/>
                    </a:cubicBezTo>
                    <a:cubicBezTo>
                      <a:pt x="1314" y="2892"/>
                      <a:pt x="1315" y="2892"/>
                      <a:pt x="1317" y="2891"/>
                    </a:cubicBezTo>
                    <a:lnTo>
                      <a:pt x="1305" y="2868"/>
                    </a:lnTo>
                    <a:lnTo>
                      <a:pt x="1305" y="2868"/>
                    </a:lnTo>
                    <a:cubicBezTo>
                      <a:pt x="1308" y="2869"/>
                      <a:pt x="1311" y="2870"/>
                      <a:pt x="1314" y="2870"/>
                    </a:cubicBezTo>
                    <a:cubicBezTo>
                      <a:pt x="1349" y="2870"/>
                      <a:pt x="1371" y="2761"/>
                      <a:pt x="1406" y="2761"/>
                    </a:cubicBezTo>
                    <a:cubicBezTo>
                      <a:pt x="1407" y="2761"/>
                      <a:pt x="1408" y="2761"/>
                      <a:pt x="1410" y="2761"/>
                    </a:cubicBezTo>
                    <a:cubicBezTo>
                      <a:pt x="1403" y="2780"/>
                      <a:pt x="1382" y="2872"/>
                      <a:pt x="1403" y="2886"/>
                    </a:cubicBezTo>
                    <a:cubicBezTo>
                      <a:pt x="1421" y="2842"/>
                      <a:pt x="1474" y="2673"/>
                      <a:pt x="1512" y="2641"/>
                    </a:cubicBezTo>
                    <a:lnTo>
                      <a:pt x="1514" y="2666"/>
                    </a:lnTo>
                    <a:lnTo>
                      <a:pt x="1544" y="2638"/>
                    </a:lnTo>
                    <a:lnTo>
                      <a:pt x="1544" y="2638"/>
                    </a:lnTo>
                    <a:cubicBezTo>
                      <a:pt x="1514" y="2729"/>
                      <a:pt x="1474" y="2817"/>
                      <a:pt x="1423" y="2898"/>
                    </a:cubicBezTo>
                    <a:cubicBezTo>
                      <a:pt x="1440" y="2921"/>
                      <a:pt x="1426" y="2930"/>
                      <a:pt x="1454" y="2930"/>
                    </a:cubicBezTo>
                    <a:cubicBezTo>
                      <a:pt x="1458" y="2947"/>
                      <a:pt x="1444" y="2965"/>
                      <a:pt x="1426" y="2967"/>
                    </a:cubicBezTo>
                    <a:lnTo>
                      <a:pt x="1488" y="2988"/>
                    </a:lnTo>
                    <a:cubicBezTo>
                      <a:pt x="1491" y="2935"/>
                      <a:pt x="1539" y="2937"/>
                      <a:pt x="1539" y="2893"/>
                    </a:cubicBezTo>
                    <a:lnTo>
                      <a:pt x="1539" y="2893"/>
                    </a:lnTo>
                    <a:lnTo>
                      <a:pt x="1505" y="2919"/>
                    </a:lnTo>
                    <a:lnTo>
                      <a:pt x="1470" y="2944"/>
                    </a:lnTo>
                    <a:cubicBezTo>
                      <a:pt x="1472" y="2893"/>
                      <a:pt x="1516" y="2805"/>
                      <a:pt x="1553" y="2805"/>
                    </a:cubicBezTo>
                    <a:cubicBezTo>
                      <a:pt x="1554" y="2805"/>
                      <a:pt x="1556" y="2805"/>
                      <a:pt x="1558" y="2805"/>
                    </a:cubicBezTo>
                    <a:cubicBezTo>
                      <a:pt x="1567" y="2828"/>
                      <a:pt x="1546" y="2900"/>
                      <a:pt x="1546" y="2919"/>
                    </a:cubicBezTo>
                    <a:cubicBezTo>
                      <a:pt x="1551" y="2905"/>
                      <a:pt x="1572" y="2893"/>
                      <a:pt x="1584" y="2893"/>
                    </a:cubicBezTo>
                    <a:cubicBezTo>
                      <a:pt x="1588" y="2893"/>
                      <a:pt x="1591" y="2894"/>
                      <a:pt x="1593" y="2898"/>
                    </a:cubicBezTo>
                    <a:lnTo>
                      <a:pt x="1572" y="2928"/>
                    </a:lnTo>
                    <a:cubicBezTo>
                      <a:pt x="1574" y="2930"/>
                      <a:pt x="1577" y="2931"/>
                      <a:pt x="1579" y="2931"/>
                    </a:cubicBezTo>
                    <a:cubicBezTo>
                      <a:pt x="1595" y="2931"/>
                      <a:pt x="1608" y="2891"/>
                      <a:pt x="1625" y="2891"/>
                    </a:cubicBezTo>
                    <a:cubicBezTo>
                      <a:pt x="1631" y="2891"/>
                      <a:pt x="1637" y="2896"/>
                      <a:pt x="1644" y="2907"/>
                    </a:cubicBezTo>
                    <a:cubicBezTo>
                      <a:pt x="1651" y="2909"/>
                      <a:pt x="1668" y="2952"/>
                      <a:pt x="1674" y="2952"/>
                    </a:cubicBezTo>
                    <a:cubicBezTo>
                      <a:pt x="1675" y="2952"/>
                      <a:pt x="1676" y="2950"/>
                      <a:pt x="1676" y="2944"/>
                    </a:cubicBezTo>
                    <a:cubicBezTo>
                      <a:pt x="1658" y="2847"/>
                      <a:pt x="1651" y="2747"/>
                      <a:pt x="1655" y="2650"/>
                    </a:cubicBezTo>
                    <a:lnTo>
                      <a:pt x="1655" y="2650"/>
                    </a:lnTo>
                    <a:cubicBezTo>
                      <a:pt x="1678" y="2675"/>
                      <a:pt x="1699" y="2706"/>
                      <a:pt x="1716" y="2736"/>
                    </a:cubicBezTo>
                    <a:cubicBezTo>
                      <a:pt x="1734" y="2782"/>
                      <a:pt x="1702" y="2852"/>
                      <a:pt x="1716" y="2891"/>
                    </a:cubicBezTo>
                    <a:cubicBezTo>
                      <a:pt x="1716" y="2877"/>
                      <a:pt x="1720" y="2863"/>
                      <a:pt x="1727" y="2852"/>
                    </a:cubicBezTo>
                    <a:cubicBezTo>
                      <a:pt x="1735" y="2862"/>
                      <a:pt x="1729" y="2890"/>
                      <a:pt x="1742" y="2890"/>
                    </a:cubicBezTo>
                    <a:cubicBezTo>
                      <a:pt x="1744" y="2890"/>
                      <a:pt x="1746" y="2890"/>
                      <a:pt x="1748" y="2889"/>
                    </a:cubicBezTo>
                    <a:cubicBezTo>
                      <a:pt x="1748" y="2866"/>
                      <a:pt x="1756" y="2863"/>
                      <a:pt x="1762" y="2863"/>
                    </a:cubicBezTo>
                    <a:cubicBezTo>
                      <a:pt x="1765" y="2863"/>
                      <a:pt x="1767" y="2863"/>
                      <a:pt x="1768" y="2863"/>
                    </a:cubicBezTo>
                    <a:cubicBezTo>
                      <a:pt x="1771" y="2863"/>
                      <a:pt x="1768" y="2860"/>
                      <a:pt x="1753" y="2842"/>
                    </a:cubicBezTo>
                    <a:cubicBezTo>
                      <a:pt x="1758" y="2838"/>
                      <a:pt x="1762" y="2837"/>
                      <a:pt x="1765" y="2837"/>
                    </a:cubicBezTo>
                    <a:cubicBezTo>
                      <a:pt x="1775" y="2837"/>
                      <a:pt x="1781" y="2848"/>
                      <a:pt x="1795" y="2848"/>
                    </a:cubicBezTo>
                    <a:cubicBezTo>
                      <a:pt x="1797" y="2848"/>
                      <a:pt x="1799" y="2847"/>
                      <a:pt x="1801" y="2847"/>
                    </a:cubicBezTo>
                    <a:cubicBezTo>
                      <a:pt x="1794" y="2798"/>
                      <a:pt x="1801" y="2752"/>
                      <a:pt x="1824" y="2708"/>
                    </a:cubicBezTo>
                    <a:cubicBezTo>
                      <a:pt x="1827" y="2722"/>
                      <a:pt x="1831" y="2736"/>
                      <a:pt x="1836" y="2747"/>
                    </a:cubicBezTo>
                    <a:cubicBezTo>
                      <a:pt x="1872" y="2747"/>
                      <a:pt x="1897" y="2763"/>
                      <a:pt x="1927" y="2763"/>
                    </a:cubicBezTo>
                    <a:cubicBezTo>
                      <a:pt x="1932" y="2763"/>
                      <a:pt x="1937" y="2762"/>
                      <a:pt x="1943" y="2761"/>
                    </a:cubicBezTo>
                    <a:cubicBezTo>
                      <a:pt x="1950" y="2773"/>
                      <a:pt x="1973" y="2784"/>
                      <a:pt x="1971" y="2808"/>
                    </a:cubicBezTo>
                    <a:cubicBezTo>
                      <a:pt x="1973" y="2798"/>
                      <a:pt x="1973" y="2780"/>
                      <a:pt x="1984" y="2775"/>
                    </a:cubicBezTo>
                    <a:lnTo>
                      <a:pt x="1984" y="2775"/>
                    </a:lnTo>
                    <a:cubicBezTo>
                      <a:pt x="2017" y="2817"/>
                      <a:pt x="1961" y="2789"/>
                      <a:pt x="1991" y="2840"/>
                    </a:cubicBezTo>
                    <a:cubicBezTo>
                      <a:pt x="1984" y="2808"/>
                      <a:pt x="2010" y="2791"/>
                      <a:pt x="2022" y="2768"/>
                    </a:cubicBezTo>
                    <a:cubicBezTo>
                      <a:pt x="2016" y="2754"/>
                      <a:pt x="2011" y="2748"/>
                      <a:pt x="2005" y="2748"/>
                    </a:cubicBezTo>
                    <a:cubicBezTo>
                      <a:pt x="1992" y="2748"/>
                      <a:pt x="1979" y="2775"/>
                      <a:pt x="1971" y="2789"/>
                    </a:cubicBezTo>
                    <a:cubicBezTo>
                      <a:pt x="1954" y="2724"/>
                      <a:pt x="1968" y="2650"/>
                      <a:pt x="2003" y="2610"/>
                    </a:cubicBezTo>
                    <a:cubicBezTo>
                      <a:pt x="2007" y="2607"/>
                      <a:pt x="2010" y="2606"/>
                      <a:pt x="2013" y="2606"/>
                    </a:cubicBezTo>
                    <a:cubicBezTo>
                      <a:pt x="2028" y="2606"/>
                      <a:pt x="2027" y="2642"/>
                      <a:pt x="2028" y="2642"/>
                    </a:cubicBezTo>
                    <a:cubicBezTo>
                      <a:pt x="2028" y="2642"/>
                      <a:pt x="2028" y="2642"/>
                      <a:pt x="2029" y="2641"/>
                    </a:cubicBezTo>
                    <a:cubicBezTo>
                      <a:pt x="2029" y="2641"/>
                      <a:pt x="2030" y="2641"/>
                      <a:pt x="2030" y="2641"/>
                    </a:cubicBezTo>
                    <a:cubicBezTo>
                      <a:pt x="2082" y="2641"/>
                      <a:pt x="2068" y="2549"/>
                      <a:pt x="2101" y="2549"/>
                    </a:cubicBezTo>
                    <a:cubicBezTo>
                      <a:pt x="2106" y="2549"/>
                      <a:pt x="2113" y="2551"/>
                      <a:pt x="2121" y="2557"/>
                    </a:cubicBezTo>
                    <a:cubicBezTo>
                      <a:pt x="2149" y="2597"/>
                      <a:pt x="2135" y="2641"/>
                      <a:pt x="2144" y="2671"/>
                    </a:cubicBezTo>
                    <a:cubicBezTo>
                      <a:pt x="2140" y="2674"/>
                      <a:pt x="2135" y="2676"/>
                      <a:pt x="2130" y="2676"/>
                    </a:cubicBezTo>
                    <a:cubicBezTo>
                      <a:pt x="2113" y="2676"/>
                      <a:pt x="2099" y="2654"/>
                      <a:pt x="2085" y="2654"/>
                    </a:cubicBezTo>
                    <a:cubicBezTo>
                      <a:pt x="2084" y="2654"/>
                      <a:pt x="2083" y="2654"/>
                      <a:pt x="2082" y="2655"/>
                    </a:cubicBezTo>
                    <a:lnTo>
                      <a:pt x="2107" y="2671"/>
                    </a:lnTo>
                    <a:cubicBezTo>
                      <a:pt x="2102" y="2683"/>
                      <a:pt x="2093" y="2693"/>
                      <a:pt x="2084" y="2693"/>
                    </a:cubicBezTo>
                    <a:cubicBezTo>
                      <a:pt x="2081" y="2693"/>
                      <a:pt x="2078" y="2692"/>
                      <a:pt x="2075" y="2689"/>
                    </a:cubicBezTo>
                    <a:lnTo>
                      <a:pt x="2075" y="2689"/>
                    </a:lnTo>
                    <a:cubicBezTo>
                      <a:pt x="2082" y="2701"/>
                      <a:pt x="2096" y="2704"/>
                      <a:pt x="2114" y="2704"/>
                    </a:cubicBezTo>
                    <a:cubicBezTo>
                      <a:pt x="2131" y="2704"/>
                      <a:pt x="2151" y="2701"/>
                      <a:pt x="2170" y="2701"/>
                    </a:cubicBezTo>
                    <a:cubicBezTo>
                      <a:pt x="2190" y="2701"/>
                      <a:pt x="2210" y="2704"/>
                      <a:pt x="2226" y="2715"/>
                    </a:cubicBezTo>
                    <a:cubicBezTo>
                      <a:pt x="2233" y="2699"/>
                      <a:pt x="2244" y="2682"/>
                      <a:pt x="2237" y="2666"/>
                    </a:cubicBezTo>
                    <a:lnTo>
                      <a:pt x="2237" y="2666"/>
                    </a:lnTo>
                    <a:lnTo>
                      <a:pt x="2223" y="2673"/>
                    </a:lnTo>
                    <a:cubicBezTo>
                      <a:pt x="2205" y="2641"/>
                      <a:pt x="2246" y="2624"/>
                      <a:pt x="2226" y="2610"/>
                    </a:cubicBezTo>
                    <a:cubicBezTo>
                      <a:pt x="2241" y="2588"/>
                      <a:pt x="2258" y="2557"/>
                      <a:pt x="2280" y="2557"/>
                    </a:cubicBezTo>
                    <a:cubicBezTo>
                      <a:pt x="2285" y="2557"/>
                      <a:pt x="2290" y="2558"/>
                      <a:pt x="2295" y="2562"/>
                    </a:cubicBezTo>
                    <a:lnTo>
                      <a:pt x="2304" y="2610"/>
                    </a:lnTo>
                    <a:lnTo>
                      <a:pt x="2304" y="2610"/>
                    </a:lnTo>
                    <a:cubicBezTo>
                      <a:pt x="2302" y="2600"/>
                      <a:pt x="2293" y="2592"/>
                      <a:pt x="2285" y="2592"/>
                    </a:cubicBezTo>
                    <a:cubicBezTo>
                      <a:pt x="2282" y="2592"/>
                      <a:pt x="2279" y="2593"/>
                      <a:pt x="2276" y="2597"/>
                    </a:cubicBezTo>
                    <a:lnTo>
                      <a:pt x="2276" y="2597"/>
                    </a:lnTo>
                    <a:cubicBezTo>
                      <a:pt x="2277" y="2595"/>
                      <a:pt x="2278" y="2595"/>
                      <a:pt x="2280" y="2595"/>
                    </a:cubicBezTo>
                    <a:cubicBezTo>
                      <a:pt x="2290" y="2595"/>
                      <a:pt x="2306" y="2622"/>
                      <a:pt x="2318" y="2622"/>
                    </a:cubicBezTo>
                    <a:cubicBezTo>
                      <a:pt x="2324" y="2622"/>
                      <a:pt x="2329" y="2616"/>
                      <a:pt x="2332" y="2599"/>
                    </a:cubicBezTo>
                    <a:lnTo>
                      <a:pt x="2311" y="2564"/>
                    </a:lnTo>
                    <a:cubicBezTo>
                      <a:pt x="2325" y="2546"/>
                      <a:pt x="2348" y="2505"/>
                      <a:pt x="2372" y="2505"/>
                    </a:cubicBezTo>
                    <a:cubicBezTo>
                      <a:pt x="2376" y="2505"/>
                      <a:pt x="2379" y="2506"/>
                      <a:pt x="2383" y="2508"/>
                    </a:cubicBezTo>
                    <a:cubicBezTo>
                      <a:pt x="2378" y="2488"/>
                      <a:pt x="2376" y="2485"/>
                      <a:pt x="2374" y="2485"/>
                    </a:cubicBezTo>
                    <a:cubicBezTo>
                      <a:pt x="2374" y="2485"/>
                      <a:pt x="2373" y="2486"/>
                      <a:pt x="2372" y="2486"/>
                    </a:cubicBezTo>
                    <a:cubicBezTo>
                      <a:pt x="2370" y="2486"/>
                      <a:pt x="2366" y="2483"/>
                      <a:pt x="2358" y="2457"/>
                    </a:cubicBezTo>
                    <a:lnTo>
                      <a:pt x="2358" y="2457"/>
                    </a:lnTo>
                    <a:cubicBezTo>
                      <a:pt x="2365" y="2489"/>
                      <a:pt x="2351" y="2491"/>
                      <a:pt x="2336" y="2491"/>
                    </a:cubicBezTo>
                    <a:cubicBezTo>
                      <a:pt x="2333" y="2491"/>
                      <a:pt x="2331" y="2491"/>
                      <a:pt x="2328" y="2491"/>
                    </a:cubicBezTo>
                    <a:cubicBezTo>
                      <a:pt x="2314" y="2491"/>
                      <a:pt x="2304" y="2494"/>
                      <a:pt x="2313" y="2520"/>
                    </a:cubicBezTo>
                    <a:lnTo>
                      <a:pt x="2313" y="2520"/>
                    </a:lnTo>
                    <a:cubicBezTo>
                      <a:pt x="2292" y="2467"/>
                      <a:pt x="2280" y="2499"/>
                      <a:pt x="2251" y="2448"/>
                    </a:cubicBezTo>
                    <a:lnTo>
                      <a:pt x="2251" y="2448"/>
                    </a:lnTo>
                    <a:cubicBezTo>
                      <a:pt x="2253" y="2460"/>
                      <a:pt x="2260" y="2472"/>
                      <a:pt x="2247" y="2472"/>
                    </a:cubicBezTo>
                    <a:cubicBezTo>
                      <a:pt x="2245" y="2472"/>
                      <a:pt x="2243" y="2472"/>
                      <a:pt x="2239" y="2471"/>
                    </a:cubicBezTo>
                    <a:cubicBezTo>
                      <a:pt x="2237" y="2476"/>
                      <a:pt x="2237" y="2481"/>
                      <a:pt x="2235" y="2485"/>
                    </a:cubicBezTo>
                    <a:lnTo>
                      <a:pt x="2233" y="2485"/>
                    </a:lnTo>
                    <a:lnTo>
                      <a:pt x="2235" y="2488"/>
                    </a:lnTo>
                    <a:cubicBezTo>
                      <a:pt x="2239" y="2495"/>
                      <a:pt x="2244" y="2502"/>
                      <a:pt x="2246" y="2511"/>
                    </a:cubicBezTo>
                    <a:cubicBezTo>
                      <a:pt x="2239" y="2548"/>
                      <a:pt x="2202" y="2550"/>
                      <a:pt x="2193" y="2569"/>
                    </a:cubicBezTo>
                    <a:cubicBezTo>
                      <a:pt x="2179" y="2562"/>
                      <a:pt x="2198" y="2550"/>
                      <a:pt x="2188" y="2534"/>
                    </a:cubicBezTo>
                    <a:lnTo>
                      <a:pt x="2188" y="2534"/>
                    </a:lnTo>
                    <a:lnTo>
                      <a:pt x="2172" y="2562"/>
                    </a:lnTo>
                    <a:cubicBezTo>
                      <a:pt x="2168" y="2527"/>
                      <a:pt x="2131" y="2506"/>
                      <a:pt x="2161" y="2483"/>
                    </a:cubicBezTo>
                    <a:lnTo>
                      <a:pt x="2131" y="2483"/>
                    </a:lnTo>
                    <a:cubicBezTo>
                      <a:pt x="2120" y="2474"/>
                      <a:pt x="2107" y="2467"/>
                      <a:pt x="2095" y="2467"/>
                    </a:cubicBezTo>
                    <a:cubicBezTo>
                      <a:pt x="2087" y="2467"/>
                      <a:pt x="2080" y="2471"/>
                      <a:pt x="2075" y="2478"/>
                    </a:cubicBezTo>
                    <a:cubicBezTo>
                      <a:pt x="2074" y="2478"/>
                      <a:pt x="2073" y="2478"/>
                      <a:pt x="2072" y="2478"/>
                    </a:cubicBezTo>
                    <a:cubicBezTo>
                      <a:pt x="2062" y="2478"/>
                      <a:pt x="2053" y="2502"/>
                      <a:pt x="2052" y="2502"/>
                    </a:cubicBezTo>
                    <a:cubicBezTo>
                      <a:pt x="2052" y="2502"/>
                      <a:pt x="2052" y="2499"/>
                      <a:pt x="2054" y="2492"/>
                    </a:cubicBezTo>
                    <a:lnTo>
                      <a:pt x="2054" y="2492"/>
                    </a:lnTo>
                    <a:lnTo>
                      <a:pt x="2015" y="2522"/>
                    </a:lnTo>
                    <a:lnTo>
                      <a:pt x="2012" y="2513"/>
                    </a:lnTo>
                    <a:cubicBezTo>
                      <a:pt x="1989" y="2513"/>
                      <a:pt x="1971" y="2534"/>
                      <a:pt x="1950" y="2546"/>
                    </a:cubicBezTo>
                    <a:cubicBezTo>
                      <a:pt x="1942" y="2551"/>
                      <a:pt x="1932" y="2553"/>
                      <a:pt x="1923" y="2553"/>
                    </a:cubicBezTo>
                    <a:cubicBezTo>
                      <a:pt x="1907" y="2553"/>
                      <a:pt x="1890" y="2546"/>
                      <a:pt x="1880" y="2532"/>
                    </a:cubicBezTo>
                    <a:cubicBezTo>
                      <a:pt x="1873" y="2541"/>
                      <a:pt x="1865" y="2552"/>
                      <a:pt x="1851" y="2552"/>
                    </a:cubicBezTo>
                    <a:cubicBezTo>
                      <a:pt x="1848" y="2552"/>
                      <a:pt x="1845" y="2551"/>
                      <a:pt x="1841" y="2550"/>
                    </a:cubicBezTo>
                    <a:lnTo>
                      <a:pt x="1831" y="2520"/>
                    </a:lnTo>
                    <a:cubicBezTo>
                      <a:pt x="1829" y="2522"/>
                      <a:pt x="1827" y="2523"/>
                      <a:pt x="1824" y="2523"/>
                    </a:cubicBezTo>
                    <a:cubicBezTo>
                      <a:pt x="1814" y="2523"/>
                      <a:pt x="1801" y="2516"/>
                      <a:pt x="1792" y="2516"/>
                    </a:cubicBezTo>
                    <a:cubicBezTo>
                      <a:pt x="1787" y="2516"/>
                      <a:pt x="1783" y="2519"/>
                      <a:pt x="1783" y="2529"/>
                    </a:cubicBezTo>
                    <a:cubicBezTo>
                      <a:pt x="1772" y="2498"/>
                      <a:pt x="1759" y="2489"/>
                      <a:pt x="1745" y="2489"/>
                    </a:cubicBezTo>
                    <a:cubicBezTo>
                      <a:pt x="1726" y="2489"/>
                      <a:pt x="1705" y="2506"/>
                      <a:pt x="1689" y="2506"/>
                    </a:cubicBezTo>
                    <a:cubicBezTo>
                      <a:pt x="1686" y="2506"/>
                      <a:pt x="1683" y="2505"/>
                      <a:pt x="1681" y="2504"/>
                    </a:cubicBezTo>
                    <a:lnTo>
                      <a:pt x="1681" y="2504"/>
                    </a:lnTo>
                    <a:lnTo>
                      <a:pt x="1683" y="2546"/>
                    </a:lnTo>
                    <a:cubicBezTo>
                      <a:pt x="1662" y="2548"/>
                      <a:pt x="1641" y="2557"/>
                      <a:pt x="1625" y="2573"/>
                    </a:cubicBezTo>
                    <a:lnTo>
                      <a:pt x="1627" y="2610"/>
                    </a:lnTo>
                    <a:cubicBezTo>
                      <a:pt x="1624" y="2616"/>
                      <a:pt x="1619" y="2619"/>
                      <a:pt x="1614" y="2619"/>
                    </a:cubicBezTo>
                    <a:cubicBezTo>
                      <a:pt x="1597" y="2619"/>
                      <a:pt x="1574" y="2587"/>
                      <a:pt x="1551" y="2587"/>
                    </a:cubicBezTo>
                    <a:cubicBezTo>
                      <a:pt x="1550" y="2587"/>
                      <a:pt x="1549" y="2587"/>
                      <a:pt x="1549" y="2587"/>
                    </a:cubicBezTo>
                    <a:cubicBezTo>
                      <a:pt x="1550" y="2581"/>
                      <a:pt x="1552" y="2579"/>
                      <a:pt x="1554" y="2579"/>
                    </a:cubicBezTo>
                    <a:cubicBezTo>
                      <a:pt x="1557" y="2579"/>
                      <a:pt x="1560" y="2582"/>
                      <a:pt x="1563" y="2587"/>
                    </a:cubicBezTo>
                    <a:cubicBezTo>
                      <a:pt x="1556" y="2567"/>
                      <a:pt x="1547" y="2560"/>
                      <a:pt x="1538" y="2560"/>
                    </a:cubicBezTo>
                    <a:cubicBezTo>
                      <a:pt x="1517" y="2560"/>
                      <a:pt x="1493" y="2595"/>
                      <a:pt x="1472" y="2595"/>
                    </a:cubicBezTo>
                    <a:cubicBezTo>
                      <a:pt x="1464" y="2595"/>
                      <a:pt x="1457" y="2591"/>
                      <a:pt x="1451" y="2578"/>
                    </a:cubicBezTo>
                    <a:cubicBezTo>
                      <a:pt x="1447" y="2583"/>
                      <a:pt x="1444" y="2585"/>
                      <a:pt x="1441" y="2585"/>
                    </a:cubicBezTo>
                    <a:cubicBezTo>
                      <a:pt x="1437" y="2585"/>
                      <a:pt x="1433" y="2581"/>
                      <a:pt x="1430" y="2576"/>
                    </a:cubicBezTo>
                    <a:cubicBezTo>
                      <a:pt x="1430" y="2576"/>
                      <a:pt x="1433" y="2576"/>
                      <a:pt x="1433" y="2573"/>
                    </a:cubicBezTo>
                    <a:lnTo>
                      <a:pt x="1430" y="2573"/>
                    </a:lnTo>
                    <a:cubicBezTo>
                      <a:pt x="1428" y="2566"/>
                      <a:pt x="1423" y="2559"/>
                      <a:pt x="1421" y="2553"/>
                    </a:cubicBezTo>
                    <a:lnTo>
                      <a:pt x="1421" y="2553"/>
                    </a:lnTo>
                    <a:cubicBezTo>
                      <a:pt x="1423" y="2559"/>
                      <a:pt x="1426" y="2566"/>
                      <a:pt x="1428" y="2573"/>
                    </a:cubicBezTo>
                    <a:cubicBezTo>
                      <a:pt x="1419" y="2573"/>
                      <a:pt x="1407" y="2578"/>
                      <a:pt x="1400" y="2585"/>
                    </a:cubicBezTo>
                    <a:lnTo>
                      <a:pt x="1403" y="2546"/>
                    </a:lnTo>
                    <a:lnTo>
                      <a:pt x="1400" y="2546"/>
                    </a:lnTo>
                    <a:cubicBezTo>
                      <a:pt x="1399" y="2543"/>
                      <a:pt x="1398" y="2541"/>
                      <a:pt x="1397" y="2541"/>
                    </a:cubicBezTo>
                    <a:cubicBezTo>
                      <a:pt x="1392" y="2541"/>
                      <a:pt x="1389" y="2567"/>
                      <a:pt x="1389" y="2592"/>
                    </a:cubicBezTo>
                    <a:cubicBezTo>
                      <a:pt x="1382" y="2597"/>
                      <a:pt x="1377" y="2604"/>
                      <a:pt x="1372" y="2613"/>
                    </a:cubicBezTo>
                    <a:cubicBezTo>
                      <a:pt x="1373" y="2592"/>
                      <a:pt x="1370" y="2587"/>
                      <a:pt x="1366" y="2587"/>
                    </a:cubicBezTo>
                    <a:cubicBezTo>
                      <a:pt x="1361" y="2587"/>
                      <a:pt x="1356" y="2591"/>
                      <a:pt x="1351" y="2591"/>
                    </a:cubicBezTo>
                    <a:cubicBezTo>
                      <a:pt x="1346" y="2591"/>
                      <a:pt x="1342" y="2585"/>
                      <a:pt x="1342" y="2562"/>
                    </a:cubicBezTo>
                    <a:cubicBezTo>
                      <a:pt x="1329" y="2590"/>
                      <a:pt x="1296" y="2578"/>
                      <a:pt x="1275" y="2629"/>
                    </a:cubicBezTo>
                    <a:lnTo>
                      <a:pt x="1275" y="2629"/>
                    </a:lnTo>
                    <a:cubicBezTo>
                      <a:pt x="1269" y="2623"/>
                      <a:pt x="1264" y="2616"/>
                      <a:pt x="1257" y="2616"/>
                    </a:cubicBezTo>
                    <a:cubicBezTo>
                      <a:pt x="1253" y="2616"/>
                      <a:pt x="1249" y="2618"/>
                      <a:pt x="1243" y="2624"/>
                    </a:cubicBezTo>
                    <a:lnTo>
                      <a:pt x="1252" y="2576"/>
                    </a:lnTo>
                    <a:lnTo>
                      <a:pt x="1210" y="2634"/>
                    </a:lnTo>
                    <a:cubicBezTo>
                      <a:pt x="1201" y="2604"/>
                      <a:pt x="1208" y="2572"/>
                      <a:pt x="1231" y="2551"/>
                    </a:cubicBezTo>
                    <a:lnTo>
                      <a:pt x="1231" y="2551"/>
                    </a:lnTo>
                    <a:cubicBezTo>
                      <a:pt x="1180" y="2596"/>
                      <a:pt x="1198" y="2564"/>
                      <a:pt x="1150" y="2608"/>
                    </a:cubicBezTo>
                    <a:lnTo>
                      <a:pt x="1161" y="2580"/>
                    </a:lnTo>
                    <a:cubicBezTo>
                      <a:pt x="1161" y="2580"/>
                      <a:pt x="1161" y="2580"/>
                      <a:pt x="1160" y="2580"/>
                    </a:cubicBezTo>
                    <a:cubicBezTo>
                      <a:pt x="1153" y="2580"/>
                      <a:pt x="1136" y="2595"/>
                      <a:pt x="1127" y="2595"/>
                    </a:cubicBezTo>
                    <a:cubicBezTo>
                      <a:pt x="1124" y="2595"/>
                      <a:pt x="1121" y="2592"/>
                      <a:pt x="1122" y="2585"/>
                    </a:cubicBezTo>
                    <a:cubicBezTo>
                      <a:pt x="1122" y="2553"/>
                      <a:pt x="1097" y="2541"/>
                      <a:pt x="1064" y="2527"/>
                    </a:cubicBezTo>
                    <a:cubicBezTo>
                      <a:pt x="1034" y="2513"/>
                      <a:pt x="997" y="2495"/>
                      <a:pt x="992" y="2460"/>
                    </a:cubicBezTo>
                    <a:cubicBezTo>
                      <a:pt x="982" y="2483"/>
                      <a:pt x="977" y="2490"/>
                      <a:pt x="974" y="2490"/>
                    </a:cubicBezTo>
                    <a:cubicBezTo>
                      <a:pt x="969" y="2490"/>
                      <a:pt x="974" y="2455"/>
                      <a:pt x="965" y="2455"/>
                    </a:cubicBezTo>
                    <a:cubicBezTo>
                      <a:pt x="961" y="2455"/>
                      <a:pt x="956" y="2460"/>
                      <a:pt x="948" y="2471"/>
                    </a:cubicBezTo>
                    <a:cubicBezTo>
                      <a:pt x="957" y="2451"/>
                      <a:pt x="957" y="2437"/>
                      <a:pt x="978" y="2425"/>
                    </a:cubicBezTo>
                    <a:lnTo>
                      <a:pt x="978" y="2425"/>
                    </a:lnTo>
                    <a:cubicBezTo>
                      <a:pt x="977" y="2425"/>
                      <a:pt x="977" y="2425"/>
                      <a:pt x="976" y="2425"/>
                    </a:cubicBezTo>
                    <a:cubicBezTo>
                      <a:pt x="950" y="2425"/>
                      <a:pt x="952" y="2399"/>
                      <a:pt x="936" y="2399"/>
                    </a:cubicBezTo>
                    <a:cubicBezTo>
                      <a:pt x="930" y="2399"/>
                      <a:pt x="921" y="2403"/>
                      <a:pt x="906" y="2413"/>
                    </a:cubicBezTo>
                    <a:cubicBezTo>
                      <a:pt x="918" y="2393"/>
                      <a:pt x="932" y="2390"/>
                      <a:pt x="937" y="2376"/>
                    </a:cubicBezTo>
                    <a:lnTo>
                      <a:pt x="937" y="2376"/>
                    </a:lnTo>
                    <a:cubicBezTo>
                      <a:pt x="934" y="2378"/>
                      <a:pt x="926" y="2382"/>
                      <a:pt x="923" y="2382"/>
                    </a:cubicBezTo>
                    <a:cubicBezTo>
                      <a:pt x="921" y="2382"/>
                      <a:pt x="920" y="2381"/>
                      <a:pt x="923" y="2376"/>
                    </a:cubicBezTo>
                    <a:cubicBezTo>
                      <a:pt x="927" y="2362"/>
                      <a:pt x="937" y="2362"/>
                      <a:pt x="946" y="2358"/>
                    </a:cubicBezTo>
                    <a:cubicBezTo>
                      <a:pt x="943" y="2357"/>
                      <a:pt x="941" y="2356"/>
                      <a:pt x="938" y="2356"/>
                    </a:cubicBezTo>
                    <a:cubicBezTo>
                      <a:pt x="912" y="2356"/>
                      <a:pt x="872" y="2402"/>
                      <a:pt x="835" y="2448"/>
                    </a:cubicBezTo>
                    <a:cubicBezTo>
                      <a:pt x="837" y="2429"/>
                      <a:pt x="836" y="2421"/>
                      <a:pt x="828" y="2421"/>
                    </a:cubicBezTo>
                    <a:cubicBezTo>
                      <a:pt x="822" y="2421"/>
                      <a:pt x="811" y="2427"/>
                      <a:pt x="795" y="2439"/>
                    </a:cubicBezTo>
                    <a:cubicBezTo>
                      <a:pt x="802" y="2422"/>
                      <a:pt x="810" y="2401"/>
                      <a:pt x="825" y="2401"/>
                    </a:cubicBezTo>
                    <a:cubicBezTo>
                      <a:pt x="827" y="2401"/>
                      <a:pt x="828" y="2401"/>
                      <a:pt x="830" y="2402"/>
                    </a:cubicBezTo>
                    <a:cubicBezTo>
                      <a:pt x="825" y="2397"/>
                      <a:pt x="812" y="2366"/>
                      <a:pt x="789" y="2366"/>
                    </a:cubicBezTo>
                    <a:cubicBezTo>
                      <a:pt x="782" y="2366"/>
                      <a:pt x="773" y="2369"/>
                      <a:pt x="763" y="2379"/>
                    </a:cubicBezTo>
                    <a:cubicBezTo>
                      <a:pt x="768" y="2371"/>
                      <a:pt x="762" y="2368"/>
                      <a:pt x="756" y="2368"/>
                    </a:cubicBezTo>
                    <a:cubicBezTo>
                      <a:pt x="754" y="2368"/>
                      <a:pt x="751" y="2369"/>
                      <a:pt x="749" y="2369"/>
                    </a:cubicBezTo>
                    <a:cubicBezTo>
                      <a:pt x="733" y="2351"/>
                      <a:pt x="735" y="2346"/>
                      <a:pt x="714" y="2332"/>
                    </a:cubicBezTo>
                    <a:lnTo>
                      <a:pt x="714" y="2344"/>
                    </a:lnTo>
                    <a:cubicBezTo>
                      <a:pt x="697" y="2355"/>
                      <a:pt x="689" y="2359"/>
                      <a:pt x="684" y="2359"/>
                    </a:cubicBezTo>
                    <a:cubicBezTo>
                      <a:pt x="672" y="2359"/>
                      <a:pt x="683" y="2336"/>
                      <a:pt x="670" y="2330"/>
                    </a:cubicBezTo>
                    <a:lnTo>
                      <a:pt x="675" y="2328"/>
                    </a:lnTo>
                    <a:cubicBezTo>
                      <a:pt x="679" y="2265"/>
                      <a:pt x="645" y="2328"/>
                      <a:pt x="656" y="2260"/>
                    </a:cubicBezTo>
                    <a:lnTo>
                      <a:pt x="656" y="2260"/>
                    </a:lnTo>
                    <a:lnTo>
                      <a:pt x="626" y="2286"/>
                    </a:lnTo>
                    <a:cubicBezTo>
                      <a:pt x="613" y="2295"/>
                      <a:pt x="605" y="2298"/>
                      <a:pt x="601" y="2298"/>
                    </a:cubicBezTo>
                    <a:cubicBezTo>
                      <a:pt x="582" y="2298"/>
                      <a:pt x="635" y="2226"/>
                      <a:pt x="600" y="2226"/>
                    </a:cubicBezTo>
                    <a:lnTo>
                      <a:pt x="587" y="2247"/>
                    </a:lnTo>
                    <a:cubicBezTo>
                      <a:pt x="586" y="2247"/>
                      <a:pt x="585" y="2247"/>
                      <a:pt x="585" y="2247"/>
                    </a:cubicBezTo>
                    <a:cubicBezTo>
                      <a:pt x="559" y="2247"/>
                      <a:pt x="663" y="2151"/>
                      <a:pt x="665" y="2138"/>
                    </a:cubicBezTo>
                    <a:cubicBezTo>
                      <a:pt x="667" y="2135"/>
                      <a:pt x="670" y="2134"/>
                      <a:pt x="673" y="2134"/>
                    </a:cubicBezTo>
                    <a:cubicBezTo>
                      <a:pt x="676" y="2134"/>
                      <a:pt x="681" y="2135"/>
                      <a:pt x="686" y="2135"/>
                    </a:cubicBezTo>
                    <a:cubicBezTo>
                      <a:pt x="692" y="2121"/>
                      <a:pt x="692" y="2116"/>
                      <a:pt x="687" y="2116"/>
                    </a:cubicBezTo>
                    <a:cubicBezTo>
                      <a:pt x="676" y="2116"/>
                      <a:pt x="642" y="2145"/>
                      <a:pt x="621" y="2145"/>
                    </a:cubicBezTo>
                    <a:cubicBezTo>
                      <a:pt x="618" y="2145"/>
                      <a:pt x="615" y="2144"/>
                      <a:pt x="612" y="2142"/>
                    </a:cubicBezTo>
                    <a:cubicBezTo>
                      <a:pt x="635" y="2126"/>
                      <a:pt x="679" y="2112"/>
                      <a:pt x="675" y="2096"/>
                    </a:cubicBezTo>
                    <a:cubicBezTo>
                      <a:pt x="691" y="2080"/>
                      <a:pt x="568" y="2098"/>
                      <a:pt x="605" y="2052"/>
                    </a:cubicBezTo>
                    <a:lnTo>
                      <a:pt x="605" y="2052"/>
                    </a:lnTo>
                    <a:cubicBezTo>
                      <a:pt x="591" y="2064"/>
                      <a:pt x="575" y="2078"/>
                      <a:pt x="558" y="2078"/>
                    </a:cubicBezTo>
                    <a:cubicBezTo>
                      <a:pt x="556" y="2078"/>
                      <a:pt x="554" y="2078"/>
                      <a:pt x="552" y="2077"/>
                    </a:cubicBezTo>
                    <a:cubicBezTo>
                      <a:pt x="535" y="2065"/>
                      <a:pt x="594" y="2011"/>
                      <a:pt x="548" y="2011"/>
                    </a:cubicBezTo>
                    <a:cubicBezTo>
                      <a:pt x="544" y="2011"/>
                      <a:pt x="539" y="2011"/>
                      <a:pt x="533" y="2012"/>
                    </a:cubicBezTo>
                    <a:cubicBezTo>
                      <a:pt x="538" y="2008"/>
                      <a:pt x="543" y="2005"/>
                      <a:pt x="549" y="2003"/>
                    </a:cubicBezTo>
                    <a:cubicBezTo>
                      <a:pt x="528" y="1997"/>
                      <a:pt x="507" y="1975"/>
                      <a:pt x="473" y="1975"/>
                    </a:cubicBezTo>
                    <a:cubicBezTo>
                      <a:pt x="470" y="1975"/>
                      <a:pt x="467" y="1975"/>
                      <a:pt x="464" y="1975"/>
                    </a:cubicBezTo>
                    <a:cubicBezTo>
                      <a:pt x="526" y="1945"/>
                      <a:pt x="503" y="1931"/>
                      <a:pt x="480" y="1917"/>
                    </a:cubicBezTo>
                    <a:cubicBezTo>
                      <a:pt x="454" y="1903"/>
                      <a:pt x="431" y="1887"/>
                      <a:pt x="494" y="1873"/>
                    </a:cubicBezTo>
                    <a:lnTo>
                      <a:pt x="475" y="1834"/>
                    </a:lnTo>
                    <a:lnTo>
                      <a:pt x="487" y="1834"/>
                    </a:lnTo>
                    <a:cubicBezTo>
                      <a:pt x="489" y="1804"/>
                      <a:pt x="457" y="1801"/>
                      <a:pt x="424" y="1797"/>
                    </a:cubicBezTo>
                    <a:cubicBezTo>
                      <a:pt x="428" y="1793"/>
                      <a:pt x="435" y="1792"/>
                      <a:pt x="441" y="1792"/>
                    </a:cubicBezTo>
                    <a:cubicBezTo>
                      <a:pt x="445" y="1792"/>
                      <a:pt x="449" y="1792"/>
                      <a:pt x="452" y="1792"/>
                    </a:cubicBezTo>
                    <a:cubicBezTo>
                      <a:pt x="468" y="1746"/>
                      <a:pt x="461" y="1743"/>
                      <a:pt x="394" y="1718"/>
                    </a:cubicBezTo>
                    <a:lnTo>
                      <a:pt x="434" y="1709"/>
                    </a:lnTo>
                    <a:cubicBezTo>
                      <a:pt x="408" y="1702"/>
                      <a:pt x="492" y="1644"/>
                      <a:pt x="441" y="1609"/>
                    </a:cubicBezTo>
                    <a:cubicBezTo>
                      <a:pt x="447" y="1609"/>
                      <a:pt x="454" y="1611"/>
                      <a:pt x="459" y="1614"/>
                    </a:cubicBezTo>
                    <a:cubicBezTo>
                      <a:pt x="406" y="1567"/>
                      <a:pt x="573" y="1509"/>
                      <a:pt x="422" y="1491"/>
                    </a:cubicBezTo>
                    <a:lnTo>
                      <a:pt x="385" y="1458"/>
                    </a:lnTo>
                    <a:cubicBezTo>
                      <a:pt x="381" y="1470"/>
                      <a:pt x="373" y="1474"/>
                      <a:pt x="363" y="1474"/>
                    </a:cubicBezTo>
                    <a:cubicBezTo>
                      <a:pt x="346" y="1474"/>
                      <a:pt x="323" y="1462"/>
                      <a:pt x="306" y="1462"/>
                    </a:cubicBezTo>
                    <a:cubicBezTo>
                      <a:pt x="301" y="1462"/>
                      <a:pt x="296" y="1463"/>
                      <a:pt x="292" y="1465"/>
                    </a:cubicBezTo>
                    <a:cubicBezTo>
                      <a:pt x="287" y="1452"/>
                      <a:pt x="315" y="1436"/>
                      <a:pt x="333" y="1436"/>
                    </a:cubicBezTo>
                    <a:cubicBezTo>
                      <a:pt x="340" y="1436"/>
                      <a:pt x="346" y="1439"/>
                      <a:pt x="348" y="1444"/>
                    </a:cubicBezTo>
                    <a:lnTo>
                      <a:pt x="341" y="1447"/>
                    </a:lnTo>
                    <a:cubicBezTo>
                      <a:pt x="348" y="1448"/>
                      <a:pt x="354" y="1448"/>
                      <a:pt x="359" y="1448"/>
                    </a:cubicBezTo>
                    <a:cubicBezTo>
                      <a:pt x="409" y="1448"/>
                      <a:pt x="379" y="1405"/>
                      <a:pt x="421" y="1405"/>
                    </a:cubicBezTo>
                    <a:cubicBezTo>
                      <a:pt x="422" y="1405"/>
                      <a:pt x="424" y="1405"/>
                      <a:pt x="427" y="1405"/>
                    </a:cubicBezTo>
                    <a:cubicBezTo>
                      <a:pt x="431" y="1326"/>
                      <a:pt x="489" y="1261"/>
                      <a:pt x="510" y="1196"/>
                    </a:cubicBezTo>
                    <a:lnTo>
                      <a:pt x="447" y="1189"/>
                    </a:lnTo>
                    <a:lnTo>
                      <a:pt x="459" y="1164"/>
                    </a:lnTo>
                    <a:cubicBezTo>
                      <a:pt x="463" y="1163"/>
                      <a:pt x="467" y="1162"/>
                      <a:pt x="472" y="1162"/>
                    </a:cubicBezTo>
                    <a:cubicBezTo>
                      <a:pt x="488" y="1162"/>
                      <a:pt x="506" y="1169"/>
                      <a:pt x="501" y="1185"/>
                    </a:cubicBezTo>
                    <a:cubicBezTo>
                      <a:pt x="538" y="1182"/>
                      <a:pt x="480" y="1143"/>
                      <a:pt x="468" y="1141"/>
                    </a:cubicBezTo>
                    <a:cubicBezTo>
                      <a:pt x="476" y="1133"/>
                      <a:pt x="483" y="1130"/>
                      <a:pt x="490" y="1130"/>
                    </a:cubicBezTo>
                    <a:cubicBezTo>
                      <a:pt x="512" y="1130"/>
                      <a:pt x="530" y="1161"/>
                      <a:pt x="536" y="1161"/>
                    </a:cubicBezTo>
                    <a:cubicBezTo>
                      <a:pt x="537" y="1161"/>
                      <a:pt x="537" y="1160"/>
                      <a:pt x="538" y="1159"/>
                    </a:cubicBezTo>
                    <a:lnTo>
                      <a:pt x="538" y="1143"/>
                    </a:lnTo>
                    <a:lnTo>
                      <a:pt x="531" y="1145"/>
                    </a:lnTo>
                    <a:cubicBezTo>
                      <a:pt x="510" y="1124"/>
                      <a:pt x="485" y="1120"/>
                      <a:pt x="492" y="1094"/>
                    </a:cubicBezTo>
                    <a:cubicBezTo>
                      <a:pt x="498" y="1090"/>
                      <a:pt x="505" y="1089"/>
                      <a:pt x="512" y="1089"/>
                    </a:cubicBezTo>
                    <a:cubicBezTo>
                      <a:pt x="518" y="1089"/>
                      <a:pt x="524" y="1090"/>
                      <a:pt x="528" y="1090"/>
                    </a:cubicBezTo>
                    <a:cubicBezTo>
                      <a:pt x="532" y="1090"/>
                      <a:pt x="534" y="1089"/>
                      <a:pt x="536" y="1087"/>
                    </a:cubicBezTo>
                    <a:cubicBezTo>
                      <a:pt x="540" y="1087"/>
                      <a:pt x="543" y="1087"/>
                      <a:pt x="538" y="1080"/>
                    </a:cubicBezTo>
                    <a:lnTo>
                      <a:pt x="552" y="1043"/>
                    </a:lnTo>
                    <a:lnTo>
                      <a:pt x="501" y="1050"/>
                    </a:lnTo>
                    <a:cubicBezTo>
                      <a:pt x="484" y="1033"/>
                      <a:pt x="501" y="1021"/>
                      <a:pt x="475" y="1021"/>
                    </a:cubicBezTo>
                    <a:cubicBezTo>
                      <a:pt x="470" y="1021"/>
                      <a:pt x="464" y="1021"/>
                      <a:pt x="455" y="1022"/>
                    </a:cubicBezTo>
                    <a:lnTo>
                      <a:pt x="455" y="1022"/>
                    </a:lnTo>
                    <a:cubicBezTo>
                      <a:pt x="542" y="1011"/>
                      <a:pt x="506" y="893"/>
                      <a:pt x="531" y="881"/>
                    </a:cubicBezTo>
                    <a:cubicBezTo>
                      <a:pt x="505" y="865"/>
                      <a:pt x="496" y="832"/>
                      <a:pt x="508" y="805"/>
                    </a:cubicBezTo>
                    <a:lnTo>
                      <a:pt x="508" y="805"/>
                    </a:lnTo>
                    <a:cubicBezTo>
                      <a:pt x="504" y="807"/>
                      <a:pt x="494" y="809"/>
                      <a:pt x="484" y="809"/>
                    </a:cubicBezTo>
                    <a:cubicBezTo>
                      <a:pt x="465" y="809"/>
                      <a:pt x="444" y="803"/>
                      <a:pt x="450" y="788"/>
                    </a:cubicBezTo>
                    <a:lnTo>
                      <a:pt x="450" y="788"/>
                    </a:lnTo>
                    <a:cubicBezTo>
                      <a:pt x="462" y="790"/>
                      <a:pt x="473" y="791"/>
                      <a:pt x="481" y="791"/>
                    </a:cubicBezTo>
                    <a:cubicBezTo>
                      <a:pt x="547" y="791"/>
                      <a:pt x="510" y="749"/>
                      <a:pt x="576" y="732"/>
                    </a:cubicBezTo>
                    <a:lnTo>
                      <a:pt x="576" y="732"/>
                    </a:lnTo>
                    <a:cubicBezTo>
                      <a:pt x="574" y="732"/>
                      <a:pt x="572" y="732"/>
                      <a:pt x="570" y="732"/>
                    </a:cubicBezTo>
                    <a:cubicBezTo>
                      <a:pt x="540" y="732"/>
                      <a:pt x="554" y="682"/>
                      <a:pt x="519" y="682"/>
                    </a:cubicBezTo>
                    <a:cubicBezTo>
                      <a:pt x="512" y="682"/>
                      <a:pt x="503" y="684"/>
                      <a:pt x="492" y="689"/>
                    </a:cubicBezTo>
                    <a:cubicBezTo>
                      <a:pt x="496" y="678"/>
                      <a:pt x="507" y="678"/>
                      <a:pt x="519" y="678"/>
                    </a:cubicBezTo>
                    <a:cubicBezTo>
                      <a:pt x="521" y="678"/>
                      <a:pt x="522" y="678"/>
                      <a:pt x="524" y="678"/>
                    </a:cubicBezTo>
                    <a:cubicBezTo>
                      <a:pt x="535" y="678"/>
                      <a:pt x="548" y="677"/>
                      <a:pt x="559" y="670"/>
                    </a:cubicBezTo>
                    <a:cubicBezTo>
                      <a:pt x="515" y="624"/>
                      <a:pt x="584" y="561"/>
                      <a:pt x="559" y="501"/>
                    </a:cubicBezTo>
                    <a:cubicBezTo>
                      <a:pt x="549" y="501"/>
                      <a:pt x="536" y="508"/>
                      <a:pt x="521" y="508"/>
                    </a:cubicBezTo>
                    <a:cubicBezTo>
                      <a:pt x="514" y="508"/>
                      <a:pt x="508" y="507"/>
                      <a:pt x="501" y="503"/>
                    </a:cubicBezTo>
                    <a:lnTo>
                      <a:pt x="570" y="464"/>
                    </a:lnTo>
                    <a:cubicBezTo>
                      <a:pt x="561" y="452"/>
                      <a:pt x="482" y="464"/>
                      <a:pt x="531" y="434"/>
                    </a:cubicBezTo>
                    <a:lnTo>
                      <a:pt x="531" y="434"/>
                    </a:lnTo>
                    <a:cubicBezTo>
                      <a:pt x="523" y="437"/>
                      <a:pt x="511" y="441"/>
                      <a:pt x="503" y="441"/>
                    </a:cubicBezTo>
                    <a:cubicBezTo>
                      <a:pt x="499" y="441"/>
                      <a:pt x="496" y="440"/>
                      <a:pt x="494" y="438"/>
                    </a:cubicBezTo>
                    <a:cubicBezTo>
                      <a:pt x="522" y="376"/>
                      <a:pt x="494" y="320"/>
                      <a:pt x="473" y="264"/>
                    </a:cubicBezTo>
                    <a:cubicBezTo>
                      <a:pt x="450" y="211"/>
                      <a:pt x="434" y="153"/>
                      <a:pt x="480" y="79"/>
                    </a:cubicBezTo>
                    <a:lnTo>
                      <a:pt x="480" y="79"/>
                    </a:lnTo>
                    <a:cubicBezTo>
                      <a:pt x="469" y="89"/>
                      <a:pt x="462" y="93"/>
                      <a:pt x="457" y="93"/>
                    </a:cubicBezTo>
                    <a:cubicBezTo>
                      <a:pt x="451" y="93"/>
                      <a:pt x="448" y="88"/>
                      <a:pt x="445" y="81"/>
                    </a:cubicBezTo>
                    <a:cubicBezTo>
                      <a:pt x="441" y="91"/>
                      <a:pt x="410" y="91"/>
                      <a:pt x="392" y="100"/>
                    </a:cubicBezTo>
                    <a:lnTo>
                      <a:pt x="429" y="37"/>
                    </a:lnTo>
                    <a:lnTo>
                      <a:pt x="429" y="37"/>
                    </a:lnTo>
                    <a:cubicBezTo>
                      <a:pt x="425" y="38"/>
                      <a:pt x="421" y="38"/>
                      <a:pt x="418" y="38"/>
                    </a:cubicBezTo>
                    <a:cubicBezTo>
                      <a:pt x="382" y="38"/>
                      <a:pt x="397"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25" name="Google Shape;20225;p69"/>
              <p:cNvSpPr/>
              <p:nvPr/>
            </p:nvSpPr>
            <p:spPr>
              <a:xfrm>
                <a:off x="518050" y="1764025"/>
                <a:ext cx="300" cy="500"/>
              </a:xfrm>
              <a:custGeom>
                <a:avLst/>
                <a:gdLst/>
                <a:ahLst/>
                <a:cxnLst/>
                <a:rect l="l" t="t" r="r" b="b"/>
                <a:pathLst>
                  <a:path w="12" h="20" extrusionOk="0">
                    <a:moveTo>
                      <a:pt x="12" y="1"/>
                    </a:moveTo>
                    <a:lnTo>
                      <a:pt x="12" y="1"/>
                    </a:lnTo>
                    <a:cubicBezTo>
                      <a:pt x="2" y="5"/>
                      <a:pt x="0" y="12"/>
                      <a:pt x="0" y="19"/>
                    </a:cubicBezTo>
                    <a:cubicBezTo>
                      <a:pt x="2" y="12"/>
                      <a:pt x="7" y="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26" name="Google Shape;20226;p69"/>
              <p:cNvSpPr/>
              <p:nvPr/>
            </p:nvSpPr>
            <p:spPr>
              <a:xfrm>
                <a:off x="502850" y="1742875"/>
                <a:ext cx="200" cy="25"/>
              </a:xfrm>
              <a:custGeom>
                <a:avLst/>
                <a:gdLst/>
                <a:ahLst/>
                <a:cxnLst/>
                <a:rect l="l" t="t" r="r" b="b"/>
                <a:pathLst>
                  <a:path w="8" h="1" extrusionOk="0">
                    <a:moveTo>
                      <a:pt x="8" y="0"/>
                    </a:moveTo>
                    <a:lnTo>
                      <a:pt x="8"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27" name="Google Shape;20227;p69"/>
              <p:cNvSpPr/>
              <p:nvPr/>
            </p:nvSpPr>
            <p:spPr>
              <a:xfrm>
                <a:off x="544225" y="1771675"/>
                <a:ext cx="450" cy="500"/>
              </a:xfrm>
              <a:custGeom>
                <a:avLst/>
                <a:gdLst/>
                <a:ahLst/>
                <a:cxnLst/>
                <a:rect l="l" t="t" r="r" b="b"/>
                <a:pathLst>
                  <a:path w="18" h="20" extrusionOk="0">
                    <a:moveTo>
                      <a:pt x="3" y="1"/>
                    </a:moveTo>
                    <a:lnTo>
                      <a:pt x="3" y="1"/>
                    </a:lnTo>
                    <a:cubicBezTo>
                      <a:pt x="1" y="10"/>
                      <a:pt x="8" y="17"/>
                      <a:pt x="17" y="19"/>
                    </a:cubicBezTo>
                    <a:cubicBezTo>
                      <a:pt x="10" y="15"/>
                      <a:pt x="6" y="8"/>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28" name="Google Shape;20228;p69"/>
              <p:cNvSpPr/>
              <p:nvPr/>
            </p:nvSpPr>
            <p:spPr>
              <a:xfrm>
                <a:off x="558850" y="1760500"/>
                <a:ext cx="600" cy="550"/>
              </a:xfrm>
              <a:custGeom>
                <a:avLst/>
                <a:gdLst/>
                <a:ahLst/>
                <a:cxnLst/>
                <a:rect l="l" t="t" r="r" b="b"/>
                <a:pathLst>
                  <a:path w="24" h="22" extrusionOk="0">
                    <a:moveTo>
                      <a:pt x="23" y="0"/>
                    </a:moveTo>
                    <a:cubicBezTo>
                      <a:pt x="22" y="0"/>
                      <a:pt x="21" y="1"/>
                      <a:pt x="21" y="1"/>
                    </a:cubicBezTo>
                    <a:lnTo>
                      <a:pt x="21" y="1"/>
                    </a:lnTo>
                    <a:lnTo>
                      <a:pt x="23" y="0"/>
                    </a:lnTo>
                    <a:close/>
                    <a:moveTo>
                      <a:pt x="21" y="1"/>
                    </a:moveTo>
                    <a:lnTo>
                      <a:pt x="0" y="9"/>
                    </a:lnTo>
                    <a:cubicBezTo>
                      <a:pt x="2" y="9"/>
                      <a:pt x="3" y="9"/>
                      <a:pt x="4" y="9"/>
                    </a:cubicBezTo>
                    <a:cubicBezTo>
                      <a:pt x="15" y="9"/>
                      <a:pt x="17" y="17"/>
                      <a:pt x="23" y="21"/>
                    </a:cubicBezTo>
                    <a:cubicBezTo>
                      <a:pt x="23" y="15"/>
                      <a:pt x="18" y="4"/>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29" name="Google Shape;20229;p69"/>
              <p:cNvSpPr/>
              <p:nvPr/>
            </p:nvSpPr>
            <p:spPr>
              <a:xfrm>
                <a:off x="563350" y="1765950"/>
                <a:ext cx="625" cy="525"/>
              </a:xfrm>
              <a:custGeom>
                <a:avLst/>
                <a:gdLst/>
                <a:ahLst/>
                <a:cxnLst/>
                <a:rect l="l" t="t" r="r" b="b"/>
                <a:pathLst>
                  <a:path w="25" h="21" extrusionOk="0">
                    <a:moveTo>
                      <a:pt x="24" y="0"/>
                    </a:moveTo>
                    <a:cubicBezTo>
                      <a:pt x="10" y="0"/>
                      <a:pt x="1" y="14"/>
                      <a:pt x="13" y="21"/>
                    </a:cubicBezTo>
                    <a:cubicBezTo>
                      <a:pt x="15" y="20"/>
                      <a:pt x="17" y="20"/>
                      <a:pt x="18" y="20"/>
                    </a:cubicBezTo>
                    <a:cubicBezTo>
                      <a:pt x="20" y="20"/>
                      <a:pt x="22" y="20"/>
                      <a:pt x="24" y="19"/>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30" name="Google Shape;20230;p69"/>
              <p:cNvSpPr/>
              <p:nvPr/>
            </p:nvSpPr>
            <p:spPr>
              <a:xfrm>
                <a:off x="560000" y="1763275"/>
                <a:ext cx="725" cy="950"/>
              </a:xfrm>
              <a:custGeom>
                <a:avLst/>
                <a:gdLst/>
                <a:ahLst/>
                <a:cxnLst/>
                <a:rect l="l" t="t" r="r" b="b"/>
                <a:pathLst>
                  <a:path w="29" h="38" extrusionOk="0">
                    <a:moveTo>
                      <a:pt x="20" y="1"/>
                    </a:moveTo>
                    <a:cubicBezTo>
                      <a:pt x="15" y="1"/>
                      <a:pt x="7" y="8"/>
                      <a:pt x="0" y="14"/>
                    </a:cubicBezTo>
                    <a:cubicBezTo>
                      <a:pt x="2" y="32"/>
                      <a:pt x="6" y="37"/>
                      <a:pt x="11" y="37"/>
                    </a:cubicBezTo>
                    <a:cubicBezTo>
                      <a:pt x="16" y="37"/>
                      <a:pt x="22" y="34"/>
                      <a:pt x="28" y="31"/>
                    </a:cubicBezTo>
                    <a:lnTo>
                      <a:pt x="26" y="31"/>
                    </a:lnTo>
                    <a:cubicBezTo>
                      <a:pt x="28" y="8"/>
                      <a:pt x="25"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31" name="Google Shape;20231;p69"/>
              <p:cNvSpPr/>
              <p:nvPr/>
            </p:nvSpPr>
            <p:spPr>
              <a:xfrm>
                <a:off x="560750" y="1763800"/>
                <a:ext cx="400" cy="250"/>
              </a:xfrm>
              <a:custGeom>
                <a:avLst/>
                <a:gdLst/>
                <a:ahLst/>
                <a:cxnLst/>
                <a:rect l="l" t="t" r="r" b="b"/>
                <a:pathLst>
                  <a:path w="16" h="10" extrusionOk="0">
                    <a:moveTo>
                      <a:pt x="14" y="0"/>
                    </a:moveTo>
                    <a:cubicBezTo>
                      <a:pt x="11" y="0"/>
                      <a:pt x="6" y="7"/>
                      <a:pt x="1" y="10"/>
                    </a:cubicBezTo>
                    <a:cubicBezTo>
                      <a:pt x="3" y="8"/>
                      <a:pt x="5" y="8"/>
                      <a:pt x="8" y="8"/>
                    </a:cubicBezTo>
                    <a:cubicBezTo>
                      <a:pt x="10" y="8"/>
                      <a:pt x="12" y="8"/>
                      <a:pt x="15" y="10"/>
                    </a:cubicBezTo>
                    <a:cubicBezTo>
                      <a:pt x="15" y="3"/>
                      <a:pt x="15"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32" name="Google Shape;20232;p69"/>
              <p:cNvSpPr/>
              <p:nvPr/>
            </p:nvSpPr>
            <p:spPr>
              <a:xfrm>
                <a:off x="555575" y="1760775"/>
                <a:ext cx="750" cy="1100"/>
              </a:xfrm>
              <a:custGeom>
                <a:avLst/>
                <a:gdLst/>
                <a:ahLst/>
                <a:cxnLst/>
                <a:rect l="l" t="t" r="r" b="b"/>
                <a:pathLst>
                  <a:path w="30" h="44" extrusionOk="0">
                    <a:moveTo>
                      <a:pt x="27" y="0"/>
                    </a:moveTo>
                    <a:cubicBezTo>
                      <a:pt x="19" y="0"/>
                      <a:pt x="0" y="44"/>
                      <a:pt x="13" y="44"/>
                    </a:cubicBezTo>
                    <a:cubicBezTo>
                      <a:pt x="15" y="44"/>
                      <a:pt x="18" y="43"/>
                      <a:pt x="22" y="40"/>
                    </a:cubicBezTo>
                    <a:cubicBezTo>
                      <a:pt x="23" y="41"/>
                      <a:pt x="23" y="41"/>
                      <a:pt x="24" y="41"/>
                    </a:cubicBezTo>
                    <a:cubicBezTo>
                      <a:pt x="30" y="41"/>
                      <a:pt x="26" y="8"/>
                      <a:pt x="28" y="8"/>
                    </a:cubicBezTo>
                    <a:cubicBezTo>
                      <a:pt x="28" y="8"/>
                      <a:pt x="29" y="9"/>
                      <a:pt x="29" y="10"/>
                    </a:cubicBezTo>
                    <a:cubicBezTo>
                      <a:pt x="30" y="3"/>
                      <a:pt x="28"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33" name="Google Shape;20233;p69"/>
              <p:cNvSpPr/>
              <p:nvPr/>
            </p:nvSpPr>
            <p:spPr>
              <a:xfrm>
                <a:off x="560000" y="1765300"/>
                <a:ext cx="325" cy="1025"/>
              </a:xfrm>
              <a:custGeom>
                <a:avLst/>
                <a:gdLst/>
                <a:ahLst/>
                <a:cxnLst/>
                <a:rect l="l" t="t" r="r" b="b"/>
                <a:pathLst>
                  <a:path w="13" h="41" extrusionOk="0">
                    <a:moveTo>
                      <a:pt x="7" y="1"/>
                    </a:moveTo>
                    <a:lnTo>
                      <a:pt x="0" y="33"/>
                    </a:lnTo>
                    <a:lnTo>
                      <a:pt x="12" y="40"/>
                    </a:lnTo>
                    <a:lnTo>
                      <a:pt x="12"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34" name="Google Shape;20234;p69"/>
              <p:cNvSpPr/>
              <p:nvPr/>
            </p:nvSpPr>
            <p:spPr>
              <a:xfrm>
                <a:off x="557625" y="1765475"/>
                <a:ext cx="650" cy="425"/>
              </a:xfrm>
              <a:custGeom>
                <a:avLst/>
                <a:gdLst/>
                <a:ahLst/>
                <a:cxnLst/>
                <a:rect l="l" t="t" r="r" b="b"/>
                <a:pathLst>
                  <a:path w="26" h="17" extrusionOk="0">
                    <a:moveTo>
                      <a:pt x="8" y="1"/>
                    </a:moveTo>
                    <a:cubicBezTo>
                      <a:pt x="3" y="1"/>
                      <a:pt x="0" y="2"/>
                      <a:pt x="0" y="8"/>
                    </a:cubicBezTo>
                    <a:lnTo>
                      <a:pt x="21" y="17"/>
                    </a:lnTo>
                    <a:cubicBezTo>
                      <a:pt x="21" y="12"/>
                      <a:pt x="24" y="8"/>
                      <a:pt x="26" y="3"/>
                    </a:cubicBezTo>
                    <a:cubicBezTo>
                      <a:pt x="20" y="3"/>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35" name="Google Shape;20235;p69"/>
              <p:cNvSpPr/>
              <p:nvPr/>
            </p:nvSpPr>
            <p:spPr>
              <a:xfrm>
                <a:off x="558325" y="1765350"/>
                <a:ext cx="425" cy="200"/>
              </a:xfrm>
              <a:custGeom>
                <a:avLst/>
                <a:gdLst/>
                <a:ahLst/>
                <a:cxnLst/>
                <a:rect l="l" t="t" r="r" b="b"/>
                <a:pathLst>
                  <a:path w="17" h="8" extrusionOk="0">
                    <a:moveTo>
                      <a:pt x="16" y="1"/>
                    </a:moveTo>
                    <a:cubicBezTo>
                      <a:pt x="12" y="3"/>
                      <a:pt x="5" y="6"/>
                      <a:pt x="0" y="8"/>
                    </a:cubicBezTo>
                    <a:cubicBezTo>
                      <a:pt x="7" y="8"/>
                      <a:pt x="14" y="8"/>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36" name="Google Shape;20236;p69"/>
              <p:cNvSpPr/>
              <p:nvPr/>
            </p:nvSpPr>
            <p:spPr>
              <a:xfrm>
                <a:off x="559025" y="1766350"/>
                <a:ext cx="600" cy="300"/>
              </a:xfrm>
              <a:custGeom>
                <a:avLst/>
                <a:gdLst/>
                <a:ahLst/>
                <a:cxnLst/>
                <a:rect l="l" t="t" r="r" b="b"/>
                <a:pathLst>
                  <a:path w="24" h="12" extrusionOk="0">
                    <a:moveTo>
                      <a:pt x="0" y="0"/>
                    </a:moveTo>
                    <a:lnTo>
                      <a:pt x="23" y="12"/>
                    </a:lnTo>
                    <a:lnTo>
                      <a:pt x="16"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37" name="Google Shape;20237;p69"/>
              <p:cNvSpPr/>
              <p:nvPr/>
            </p:nvSpPr>
            <p:spPr>
              <a:xfrm>
                <a:off x="551300" y="1766175"/>
                <a:ext cx="725" cy="850"/>
              </a:xfrm>
              <a:custGeom>
                <a:avLst/>
                <a:gdLst/>
                <a:ahLst/>
                <a:cxnLst/>
                <a:rect l="l" t="t" r="r" b="b"/>
                <a:pathLst>
                  <a:path w="29" h="34" extrusionOk="0">
                    <a:moveTo>
                      <a:pt x="22" y="0"/>
                    </a:moveTo>
                    <a:lnTo>
                      <a:pt x="1" y="17"/>
                    </a:lnTo>
                    <a:cubicBezTo>
                      <a:pt x="1" y="27"/>
                      <a:pt x="6" y="33"/>
                      <a:pt x="11" y="33"/>
                    </a:cubicBezTo>
                    <a:cubicBezTo>
                      <a:pt x="13" y="33"/>
                      <a:pt x="15" y="32"/>
                      <a:pt x="17" y="31"/>
                    </a:cubicBezTo>
                    <a:cubicBezTo>
                      <a:pt x="24" y="24"/>
                      <a:pt x="29" y="12"/>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38" name="Google Shape;20238;p69"/>
              <p:cNvSpPr/>
              <p:nvPr/>
            </p:nvSpPr>
            <p:spPr>
              <a:xfrm>
                <a:off x="553675" y="1767850"/>
                <a:ext cx="375" cy="1250"/>
              </a:xfrm>
              <a:custGeom>
                <a:avLst/>
                <a:gdLst/>
                <a:ahLst/>
                <a:cxnLst/>
                <a:rect l="l" t="t" r="r" b="b"/>
                <a:pathLst>
                  <a:path w="15" h="50" extrusionOk="0">
                    <a:moveTo>
                      <a:pt x="1" y="1"/>
                    </a:moveTo>
                    <a:lnTo>
                      <a:pt x="8" y="49"/>
                    </a:lnTo>
                    <a:lnTo>
                      <a:pt x="15" y="31"/>
                    </a:lnTo>
                    <a:cubicBezTo>
                      <a:pt x="8" y="21"/>
                      <a:pt x="3" y="1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39" name="Google Shape;20239;p69"/>
              <p:cNvSpPr/>
              <p:nvPr/>
            </p:nvSpPr>
            <p:spPr>
              <a:xfrm>
                <a:off x="552000" y="1769125"/>
                <a:ext cx="1075" cy="975"/>
              </a:xfrm>
              <a:custGeom>
                <a:avLst/>
                <a:gdLst/>
                <a:ahLst/>
                <a:cxnLst/>
                <a:rect l="l" t="t" r="r" b="b"/>
                <a:pathLst>
                  <a:path w="43" h="39" extrusionOk="0">
                    <a:moveTo>
                      <a:pt x="19" y="1"/>
                    </a:moveTo>
                    <a:cubicBezTo>
                      <a:pt x="21" y="13"/>
                      <a:pt x="1" y="39"/>
                      <a:pt x="17" y="39"/>
                    </a:cubicBezTo>
                    <a:cubicBezTo>
                      <a:pt x="19" y="39"/>
                      <a:pt x="21" y="38"/>
                      <a:pt x="24" y="38"/>
                    </a:cubicBezTo>
                    <a:cubicBezTo>
                      <a:pt x="24" y="24"/>
                      <a:pt x="42"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40" name="Google Shape;20240;p69"/>
              <p:cNvSpPr/>
              <p:nvPr/>
            </p:nvSpPr>
            <p:spPr>
              <a:xfrm>
                <a:off x="543475" y="1766750"/>
                <a:ext cx="150" cy="2050"/>
              </a:xfrm>
              <a:custGeom>
                <a:avLst/>
                <a:gdLst/>
                <a:ahLst/>
                <a:cxnLst/>
                <a:rect l="l" t="t" r="r" b="b"/>
                <a:pathLst>
                  <a:path w="6" h="82" extrusionOk="0">
                    <a:moveTo>
                      <a:pt x="1" y="1"/>
                    </a:moveTo>
                    <a:lnTo>
                      <a:pt x="1" y="82"/>
                    </a:lnTo>
                    <a:lnTo>
                      <a:pt x="5" y="8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41" name="Google Shape;20241;p69"/>
              <p:cNvSpPr/>
              <p:nvPr/>
            </p:nvSpPr>
            <p:spPr>
              <a:xfrm>
                <a:off x="534900" y="1771725"/>
                <a:ext cx="1250" cy="1600"/>
              </a:xfrm>
              <a:custGeom>
                <a:avLst/>
                <a:gdLst/>
                <a:ahLst/>
                <a:cxnLst/>
                <a:rect l="l" t="t" r="r" b="b"/>
                <a:pathLst>
                  <a:path w="50" h="64" extrusionOk="0">
                    <a:moveTo>
                      <a:pt x="28" y="1"/>
                    </a:moveTo>
                    <a:lnTo>
                      <a:pt x="28" y="1"/>
                    </a:lnTo>
                    <a:cubicBezTo>
                      <a:pt x="10" y="17"/>
                      <a:pt x="1" y="6"/>
                      <a:pt x="1" y="59"/>
                    </a:cubicBezTo>
                    <a:cubicBezTo>
                      <a:pt x="5" y="62"/>
                      <a:pt x="8" y="64"/>
                      <a:pt x="10" y="64"/>
                    </a:cubicBezTo>
                    <a:cubicBezTo>
                      <a:pt x="22" y="64"/>
                      <a:pt x="20" y="32"/>
                      <a:pt x="30" y="32"/>
                    </a:cubicBezTo>
                    <a:cubicBezTo>
                      <a:pt x="33" y="32"/>
                      <a:pt x="36" y="33"/>
                      <a:pt x="40" y="38"/>
                    </a:cubicBezTo>
                    <a:cubicBezTo>
                      <a:pt x="49" y="19"/>
                      <a:pt x="19" y="15"/>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42" name="Google Shape;20242;p69"/>
              <p:cNvSpPr/>
              <p:nvPr/>
            </p:nvSpPr>
            <p:spPr>
              <a:xfrm>
                <a:off x="512600" y="1698425"/>
                <a:ext cx="600" cy="600"/>
              </a:xfrm>
              <a:custGeom>
                <a:avLst/>
                <a:gdLst/>
                <a:ahLst/>
                <a:cxnLst/>
                <a:rect l="l" t="t" r="r" b="b"/>
                <a:pathLst>
                  <a:path w="24" h="24" extrusionOk="0">
                    <a:moveTo>
                      <a:pt x="23" y="0"/>
                    </a:moveTo>
                    <a:lnTo>
                      <a:pt x="0" y="21"/>
                    </a:lnTo>
                    <a:lnTo>
                      <a:pt x="14" y="24"/>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43" name="Google Shape;20243;p69"/>
              <p:cNvSpPr/>
              <p:nvPr/>
            </p:nvSpPr>
            <p:spPr>
              <a:xfrm>
                <a:off x="511075" y="1698200"/>
                <a:ext cx="1300" cy="525"/>
              </a:xfrm>
              <a:custGeom>
                <a:avLst/>
                <a:gdLst/>
                <a:ahLst/>
                <a:cxnLst/>
                <a:rect l="l" t="t" r="r" b="b"/>
                <a:pathLst>
                  <a:path w="52" h="21" extrusionOk="0">
                    <a:moveTo>
                      <a:pt x="52" y="0"/>
                    </a:moveTo>
                    <a:lnTo>
                      <a:pt x="1" y="7"/>
                    </a:lnTo>
                    <a:cubicBezTo>
                      <a:pt x="6" y="9"/>
                      <a:pt x="12" y="14"/>
                      <a:pt x="1" y="21"/>
                    </a:cubicBez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44" name="Google Shape;20244;p69"/>
              <p:cNvSpPr/>
              <p:nvPr/>
            </p:nvSpPr>
            <p:spPr>
              <a:xfrm>
                <a:off x="507325" y="1757875"/>
                <a:ext cx="600" cy="800"/>
              </a:xfrm>
              <a:custGeom>
                <a:avLst/>
                <a:gdLst/>
                <a:ahLst/>
                <a:cxnLst/>
                <a:rect l="l" t="t" r="r" b="b"/>
                <a:pathLst>
                  <a:path w="24" h="32" extrusionOk="0">
                    <a:moveTo>
                      <a:pt x="19" y="1"/>
                    </a:moveTo>
                    <a:lnTo>
                      <a:pt x="0" y="31"/>
                    </a:lnTo>
                    <a:lnTo>
                      <a:pt x="12" y="24"/>
                    </a:lnTo>
                    <a:cubicBezTo>
                      <a:pt x="23" y="15"/>
                      <a:pt x="21" y="10"/>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45" name="Google Shape;20245;p69"/>
              <p:cNvSpPr/>
              <p:nvPr/>
            </p:nvSpPr>
            <p:spPr>
              <a:xfrm>
                <a:off x="505000" y="1751575"/>
                <a:ext cx="1125" cy="650"/>
              </a:xfrm>
              <a:custGeom>
                <a:avLst/>
                <a:gdLst/>
                <a:ahLst/>
                <a:cxnLst/>
                <a:rect l="l" t="t" r="r" b="b"/>
                <a:pathLst>
                  <a:path w="45" h="26" extrusionOk="0">
                    <a:moveTo>
                      <a:pt x="45" y="0"/>
                    </a:moveTo>
                    <a:lnTo>
                      <a:pt x="0" y="21"/>
                    </a:lnTo>
                    <a:lnTo>
                      <a:pt x="0" y="26"/>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46" name="Google Shape;20246;p69"/>
              <p:cNvSpPr/>
              <p:nvPr/>
            </p:nvSpPr>
            <p:spPr>
              <a:xfrm>
                <a:off x="501700" y="1746975"/>
                <a:ext cx="900" cy="900"/>
              </a:xfrm>
              <a:custGeom>
                <a:avLst/>
                <a:gdLst/>
                <a:ahLst/>
                <a:cxnLst/>
                <a:rect l="l" t="t" r="r" b="b"/>
                <a:pathLst>
                  <a:path w="36" h="36" extrusionOk="0">
                    <a:moveTo>
                      <a:pt x="25" y="1"/>
                    </a:moveTo>
                    <a:cubicBezTo>
                      <a:pt x="21" y="1"/>
                      <a:pt x="14" y="2"/>
                      <a:pt x="0" y="6"/>
                    </a:cubicBezTo>
                    <a:cubicBezTo>
                      <a:pt x="0" y="13"/>
                      <a:pt x="8" y="20"/>
                      <a:pt x="12" y="28"/>
                    </a:cubicBezTo>
                    <a:lnTo>
                      <a:pt x="12" y="28"/>
                    </a:lnTo>
                    <a:cubicBezTo>
                      <a:pt x="13" y="14"/>
                      <a:pt x="35" y="1"/>
                      <a:pt x="25" y="1"/>
                    </a:cubicBezTo>
                    <a:close/>
                    <a:moveTo>
                      <a:pt x="12" y="28"/>
                    </a:moveTo>
                    <a:cubicBezTo>
                      <a:pt x="12" y="30"/>
                      <a:pt x="12" y="33"/>
                      <a:pt x="14" y="36"/>
                    </a:cubicBezTo>
                    <a:cubicBezTo>
                      <a:pt x="14" y="33"/>
                      <a:pt x="13" y="30"/>
                      <a:pt x="12"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47" name="Google Shape;20247;p69"/>
              <p:cNvSpPr/>
              <p:nvPr/>
            </p:nvSpPr>
            <p:spPr>
              <a:xfrm>
                <a:off x="512275" y="1697375"/>
                <a:ext cx="1025" cy="325"/>
              </a:xfrm>
              <a:custGeom>
                <a:avLst/>
                <a:gdLst/>
                <a:ahLst/>
                <a:cxnLst/>
                <a:rect l="l" t="t" r="r" b="b"/>
                <a:pathLst>
                  <a:path w="41" h="13" extrusionOk="0">
                    <a:moveTo>
                      <a:pt x="33" y="1"/>
                    </a:moveTo>
                    <a:cubicBezTo>
                      <a:pt x="21" y="1"/>
                      <a:pt x="6" y="8"/>
                      <a:pt x="2" y="10"/>
                    </a:cubicBezTo>
                    <a:lnTo>
                      <a:pt x="2" y="10"/>
                    </a:lnTo>
                    <a:cubicBezTo>
                      <a:pt x="2" y="10"/>
                      <a:pt x="2" y="10"/>
                      <a:pt x="2" y="10"/>
                    </a:cubicBezTo>
                    <a:cubicBezTo>
                      <a:pt x="1" y="10"/>
                      <a:pt x="1" y="11"/>
                      <a:pt x="1" y="11"/>
                    </a:cubicBezTo>
                    <a:cubicBezTo>
                      <a:pt x="1" y="11"/>
                      <a:pt x="1" y="10"/>
                      <a:pt x="2" y="10"/>
                    </a:cubicBezTo>
                    <a:lnTo>
                      <a:pt x="2" y="10"/>
                    </a:lnTo>
                    <a:cubicBezTo>
                      <a:pt x="2" y="12"/>
                      <a:pt x="3" y="13"/>
                      <a:pt x="6" y="13"/>
                    </a:cubicBezTo>
                    <a:cubicBezTo>
                      <a:pt x="15" y="13"/>
                      <a:pt x="36" y="3"/>
                      <a:pt x="41" y="3"/>
                    </a:cubicBezTo>
                    <a:cubicBezTo>
                      <a:pt x="39" y="1"/>
                      <a:pt x="36"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48" name="Google Shape;20248;p69"/>
              <p:cNvSpPr/>
              <p:nvPr/>
            </p:nvSpPr>
            <p:spPr>
              <a:xfrm>
                <a:off x="508475" y="1695225"/>
                <a:ext cx="1000" cy="200"/>
              </a:xfrm>
              <a:custGeom>
                <a:avLst/>
                <a:gdLst/>
                <a:ahLst/>
                <a:cxnLst/>
                <a:rect l="l" t="t" r="r" b="b"/>
                <a:pathLst>
                  <a:path w="40" h="8" extrusionOk="0">
                    <a:moveTo>
                      <a:pt x="1" y="1"/>
                    </a:moveTo>
                    <a:lnTo>
                      <a:pt x="26" y="8"/>
                    </a:lnTo>
                    <a:lnTo>
                      <a:pt x="40"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49" name="Google Shape;20249;p69"/>
              <p:cNvSpPr/>
              <p:nvPr/>
            </p:nvSpPr>
            <p:spPr>
              <a:xfrm>
                <a:off x="506575" y="1692675"/>
                <a:ext cx="2625" cy="1825"/>
              </a:xfrm>
              <a:custGeom>
                <a:avLst/>
                <a:gdLst/>
                <a:ahLst/>
                <a:cxnLst/>
                <a:rect l="l" t="t" r="r" b="b"/>
                <a:pathLst>
                  <a:path w="105" h="73" extrusionOk="0">
                    <a:moveTo>
                      <a:pt x="46" y="1"/>
                    </a:moveTo>
                    <a:cubicBezTo>
                      <a:pt x="0" y="38"/>
                      <a:pt x="77" y="36"/>
                      <a:pt x="67" y="66"/>
                    </a:cubicBezTo>
                    <a:lnTo>
                      <a:pt x="56" y="73"/>
                    </a:lnTo>
                    <a:lnTo>
                      <a:pt x="104" y="61"/>
                    </a:lnTo>
                    <a:cubicBezTo>
                      <a:pt x="86" y="43"/>
                      <a:pt x="42" y="24"/>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50" name="Google Shape;20250;p69"/>
              <p:cNvSpPr/>
              <p:nvPr/>
            </p:nvSpPr>
            <p:spPr>
              <a:xfrm>
                <a:off x="509350" y="1689775"/>
                <a:ext cx="600" cy="500"/>
              </a:xfrm>
              <a:custGeom>
                <a:avLst/>
                <a:gdLst/>
                <a:ahLst/>
                <a:cxnLst/>
                <a:rect l="l" t="t" r="r" b="b"/>
                <a:pathLst>
                  <a:path w="24" h="20" extrusionOk="0">
                    <a:moveTo>
                      <a:pt x="17" y="1"/>
                    </a:moveTo>
                    <a:cubicBezTo>
                      <a:pt x="8" y="8"/>
                      <a:pt x="3" y="9"/>
                      <a:pt x="2" y="9"/>
                    </a:cubicBezTo>
                    <a:cubicBezTo>
                      <a:pt x="1" y="9"/>
                      <a:pt x="1" y="9"/>
                      <a:pt x="1" y="9"/>
                    </a:cubicBezTo>
                    <a:cubicBezTo>
                      <a:pt x="1" y="9"/>
                      <a:pt x="6" y="9"/>
                      <a:pt x="19" y="20"/>
                    </a:cubicBezTo>
                    <a:lnTo>
                      <a:pt x="24" y="13"/>
                    </a:lnTo>
                    <a:cubicBezTo>
                      <a:pt x="21" y="10"/>
                      <a:pt x="19" y="6"/>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51" name="Google Shape;20251;p69"/>
              <p:cNvSpPr/>
              <p:nvPr/>
            </p:nvSpPr>
            <p:spPr>
              <a:xfrm>
                <a:off x="509925" y="1689950"/>
                <a:ext cx="225" cy="225"/>
              </a:xfrm>
              <a:custGeom>
                <a:avLst/>
                <a:gdLst/>
                <a:ahLst/>
                <a:cxnLst/>
                <a:rect l="l" t="t" r="r" b="b"/>
                <a:pathLst>
                  <a:path w="9" h="9" extrusionOk="0">
                    <a:moveTo>
                      <a:pt x="6" y="0"/>
                    </a:moveTo>
                    <a:cubicBezTo>
                      <a:pt x="5" y="0"/>
                      <a:pt x="3" y="2"/>
                      <a:pt x="1" y="6"/>
                    </a:cubicBezTo>
                    <a:cubicBezTo>
                      <a:pt x="2" y="8"/>
                      <a:pt x="3" y="8"/>
                      <a:pt x="4" y="8"/>
                    </a:cubicBezTo>
                    <a:cubicBezTo>
                      <a:pt x="7" y="8"/>
                      <a:pt x="9"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52" name="Google Shape;20252;p69"/>
              <p:cNvSpPr/>
              <p:nvPr/>
            </p:nvSpPr>
            <p:spPr>
              <a:xfrm>
                <a:off x="508775" y="1688350"/>
                <a:ext cx="1175" cy="700"/>
              </a:xfrm>
              <a:custGeom>
                <a:avLst/>
                <a:gdLst/>
                <a:ahLst/>
                <a:cxnLst/>
                <a:rect l="l" t="t" r="r" b="b"/>
                <a:pathLst>
                  <a:path w="47" h="28" extrusionOk="0">
                    <a:moveTo>
                      <a:pt x="31" y="0"/>
                    </a:moveTo>
                    <a:cubicBezTo>
                      <a:pt x="20" y="0"/>
                      <a:pt x="12" y="10"/>
                      <a:pt x="0" y="23"/>
                    </a:cubicBezTo>
                    <a:lnTo>
                      <a:pt x="30" y="28"/>
                    </a:lnTo>
                    <a:cubicBezTo>
                      <a:pt x="40" y="19"/>
                      <a:pt x="35" y="5"/>
                      <a:pt x="47" y="5"/>
                    </a:cubicBezTo>
                    <a:cubicBezTo>
                      <a:pt x="41" y="1"/>
                      <a:pt x="36"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53" name="Google Shape;20253;p69"/>
              <p:cNvSpPr/>
              <p:nvPr/>
            </p:nvSpPr>
            <p:spPr>
              <a:xfrm>
                <a:off x="507600" y="1689050"/>
                <a:ext cx="450" cy="125"/>
              </a:xfrm>
              <a:custGeom>
                <a:avLst/>
                <a:gdLst/>
                <a:ahLst/>
                <a:cxnLst/>
                <a:rect l="l" t="t" r="r" b="b"/>
                <a:pathLst>
                  <a:path w="18" h="5" extrusionOk="0">
                    <a:moveTo>
                      <a:pt x="13" y="0"/>
                    </a:moveTo>
                    <a:cubicBezTo>
                      <a:pt x="10" y="0"/>
                      <a:pt x="7" y="1"/>
                      <a:pt x="1" y="2"/>
                    </a:cubicBezTo>
                    <a:lnTo>
                      <a:pt x="12" y="4"/>
                    </a:lnTo>
                    <a:cubicBezTo>
                      <a:pt x="16" y="3"/>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54" name="Google Shape;20254;p69"/>
              <p:cNvSpPr/>
              <p:nvPr/>
            </p:nvSpPr>
            <p:spPr>
              <a:xfrm>
                <a:off x="507600" y="1689150"/>
                <a:ext cx="1025" cy="300"/>
              </a:xfrm>
              <a:custGeom>
                <a:avLst/>
                <a:gdLst/>
                <a:ahLst/>
                <a:cxnLst/>
                <a:rect l="l" t="t" r="r" b="b"/>
                <a:pathLst>
                  <a:path w="41" h="12" extrusionOk="0">
                    <a:moveTo>
                      <a:pt x="15" y="0"/>
                    </a:moveTo>
                    <a:cubicBezTo>
                      <a:pt x="10" y="5"/>
                      <a:pt x="1" y="12"/>
                      <a:pt x="4" y="12"/>
                    </a:cubicBezTo>
                    <a:cubicBezTo>
                      <a:pt x="6" y="12"/>
                      <a:pt x="12" y="10"/>
                      <a:pt x="24" y="5"/>
                    </a:cubicBezTo>
                    <a:lnTo>
                      <a:pt x="24" y="5"/>
                    </a:lnTo>
                    <a:cubicBezTo>
                      <a:pt x="16" y="9"/>
                      <a:pt x="16" y="9"/>
                      <a:pt x="20" y="9"/>
                    </a:cubicBezTo>
                    <a:cubicBezTo>
                      <a:pt x="22" y="9"/>
                      <a:pt x="25" y="9"/>
                      <a:pt x="29" y="9"/>
                    </a:cubicBezTo>
                    <a:cubicBezTo>
                      <a:pt x="32" y="9"/>
                      <a:pt x="36" y="9"/>
                      <a:pt x="40" y="10"/>
                    </a:cubicBezTo>
                    <a:lnTo>
                      <a:pt x="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55" name="Google Shape;20255;p69"/>
              <p:cNvSpPr/>
              <p:nvPr/>
            </p:nvSpPr>
            <p:spPr>
              <a:xfrm>
                <a:off x="507675" y="1689725"/>
                <a:ext cx="1325" cy="850"/>
              </a:xfrm>
              <a:custGeom>
                <a:avLst/>
                <a:gdLst/>
                <a:ahLst/>
                <a:cxnLst/>
                <a:rect l="l" t="t" r="r" b="b"/>
                <a:pathLst>
                  <a:path w="53" h="34" extrusionOk="0">
                    <a:moveTo>
                      <a:pt x="35" y="1"/>
                    </a:moveTo>
                    <a:cubicBezTo>
                      <a:pt x="31" y="13"/>
                      <a:pt x="29" y="25"/>
                      <a:pt x="10" y="25"/>
                    </a:cubicBezTo>
                    <a:cubicBezTo>
                      <a:pt x="7" y="25"/>
                      <a:pt x="4" y="24"/>
                      <a:pt x="0" y="24"/>
                    </a:cubicBezTo>
                    <a:lnTo>
                      <a:pt x="0" y="24"/>
                    </a:lnTo>
                    <a:cubicBezTo>
                      <a:pt x="8" y="31"/>
                      <a:pt x="16" y="33"/>
                      <a:pt x="23" y="33"/>
                    </a:cubicBezTo>
                    <a:cubicBezTo>
                      <a:pt x="41" y="33"/>
                      <a:pt x="53" y="17"/>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56" name="Google Shape;20256;p69"/>
              <p:cNvSpPr/>
              <p:nvPr/>
            </p:nvSpPr>
            <p:spPr>
              <a:xfrm>
                <a:off x="506050" y="1693225"/>
                <a:ext cx="600" cy="525"/>
              </a:xfrm>
              <a:custGeom>
                <a:avLst/>
                <a:gdLst/>
                <a:ahLst/>
                <a:cxnLst/>
                <a:rect l="l" t="t" r="r" b="b"/>
                <a:pathLst>
                  <a:path w="24" h="21" extrusionOk="0">
                    <a:moveTo>
                      <a:pt x="15" y="0"/>
                    </a:moveTo>
                    <a:cubicBezTo>
                      <a:pt x="13" y="0"/>
                      <a:pt x="12" y="1"/>
                      <a:pt x="9" y="2"/>
                    </a:cubicBezTo>
                    <a:lnTo>
                      <a:pt x="0" y="21"/>
                    </a:lnTo>
                    <a:lnTo>
                      <a:pt x="23" y="21"/>
                    </a:lnTo>
                    <a:cubicBezTo>
                      <a:pt x="13" y="21"/>
                      <a:pt x="22"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57" name="Google Shape;20257;p69"/>
              <p:cNvSpPr/>
              <p:nvPr/>
            </p:nvSpPr>
            <p:spPr>
              <a:xfrm>
                <a:off x="506150" y="1686825"/>
                <a:ext cx="775" cy="325"/>
              </a:xfrm>
              <a:custGeom>
                <a:avLst/>
                <a:gdLst/>
                <a:ahLst/>
                <a:cxnLst/>
                <a:rect l="l" t="t" r="r" b="b"/>
                <a:pathLst>
                  <a:path w="31" h="13" extrusionOk="0">
                    <a:moveTo>
                      <a:pt x="1" y="1"/>
                    </a:moveTo>
                    <a:lnTo>
                      <a:pt x="1" y="1"/>
                    </a:lnTo>
                    <a:cubicBezTo>
                      <a:pt x="5" y="10"/>
                      <a:pt x="10" y="13"/>
                      <a:pt x="16" y="13"/>
                    </a:cubicBezTo>
                    <a:cubicBezTo>
                      <a:pt x="21" y="13"/>
                      <a:pt x="26" y="11"/>
                      <a:pt x="31" y="8"/>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58" name="Google Shape;20258;p69"/>
              <p:cNvSpPr/>
              <p:nvPr/>
            </p:nvSpPr>
            <p:spPr>
              <a:xfrm>
                <a:off x="506850" y="1689850"/>
                <a:ext cx="725" cy="125"/>
              </a:xfrm>
              <a:custGeom>
                <a:avLst/>
                <a:gdLst/>
                <a:ahLst/>
                <a:cxnLst/>
                <a:rect l="l" t="t" r="r" b="b"/>
                <a:pathLst>
                  <a:path w="29" h="5" extrusionOk="0">
                    <a:moveTo>
                      <a:pt x="1" y="0"/>
                    </a:moveTo>
                    <a:lnTo>
                      <a:pt x="1" y="3"/>
                    </a:lnTo>
                    <a:lnTo>
                      <a:pt x="28" y="5"/>
                    </a:lnTo>
                    <a:lnTo>
                      <a:pt x="28"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59" name="Google Shape;20259;p69"/>
              <p:cNvSpPr/>
              <p:nvPr/>
            </p:nvSpPr>
            <p:spPr>
              <a:xfrm>
                <a:off x="506325" y="1684400"/>
                <a:ext cx="1250" cy="200"/>
              </a:xfrm>
              <a:custGeom>
                <a:avLst/>
                <a:gdLst/>
                <a:ahLst/>
                <a:cxnLst/>
                <a:rect l="l" t="t" r="r" b="b"/>
                <a:pathLst>
                  <a:path w="50" h="8" extrusionOk="0">
                    <a:moveTo>
                      <a:pt x="49" y="0"/>
                    </a:moveTo>
                    <a:lnTo>
                      <a:pt x="1" y="7"/>
                    </a:lnTo>
                    <a:lnTo>
                      <a:pt x="17" y="7"/>
                    </a:lnTo>
                    <a:lnTo>
                      <a:pt x="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60" name="Google Shape;20260;p69"/>
              <p:cNvSpPr/>
              <p:nvPr/>
            </p:nvSpPr>
            <p:spPr>
              <a:xfrm>
                <a:off x="505475" y="1682575"/>
                <a:ext cx="1450" cy="1100"/>
              </a:xfrm>
              <a:custGeom>
                <a:avLst/>
                <a:gdLst/>
                <a:ahLst/>
                <a:cxnLst/>
                <a:rect l="l" t="t" r="r" b="b"/>
                <a:pathLst>
                  <a:path w="58" h="44" extrusionOk="0">
                    <a:moveTo>
                      <a:pt x="24" y="1"/>
                    </a:moveTo>
                    <a:cubicBezTo>
                      <a:pt x="16" y="1"/>
                      <a:pt x="8" y="2"/>
                      <a:pt x="0" y="4"/>
                    </a:cubicBezTo>
                    <a:cubicBezTo>
                      <a:pt x="16" y="6"/>
                      <a:pt x="21" y="18"/>
                      <a:pt x="14" y="43"/>
                    </a:cubicBezTo>
                    <a:cubicBezTo>
                      <a:pt x="39" y="34"/>
                      <a:pt x="39" y="8"/>
                      <a:pt x="58" y="8"/>
                    </a:cubicBezTo>
                    <a:cubicBezTo>
                      <a:pt x="47" y="3"/>
                      <a:pt x="3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61" name="Google Shape;20261;p69"/>
              <p:cNvSpPr/>
              <p:nvPr/>
            </p:nvSpPr>
            <p:spPr>
              <a:xfrm>
                <a:off x="504600" y="1682650"/>
                <a:ext cx="900" cy="100"/>
              </a:xfrm>
              <a:custGeom>
                <a:avLst/>
                <a:gdLst/>
                <a:ahLst/>
                <a:cxnLst/>
                <a:rect l="l" t="t" r="r" b="b"/>
                <a:pathLst>
                  <a:path w="36" h="4" extrusionOk="0">
                    <a:moveTo>
                      <a:pt x="35" y="1"/>
                    </a:moveTo>
                    <a:cubicBezTo>
                      <a:pt x="23" y="1"/>
                      <a:pt x="12" y="1"/>
                      <a:pt x="0" y="3"/>
                    </a:cubicBezTo>
                    <a:cubicBezTo>
                      <a:pt x="12" y="3"/>
                      <a:pt x="23" y="3"/>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62" name="Google Shape;20262;p69"/>
              <p:cNvSpPr/>
              <p:nvPr/>
            </p:nvSpPr>
            <p:spPr>
              <a:xfrm>
                <a:off x="505700" y="1685275"/>
                <a:ext cx="650" cy="825"/>
              </a:xfrm>
              <a:custGeom>
                <a:avLst/>
                <a:gdLst/>
                <a:ahLst/>
                <a:cxnLst/>
                <a:rect l="l" t="t" r="r" b="b"/>
                <a:pathLst>
                  <a:path w="26" h="33" extrusionOk="0">
                    <a:moveTo>
                      <a:pt x="26" y="0"/>
                    </a:moveTo>
                    <a:lnTo>
                      <a:pt x="0" y="26"/>
                    </a:lnTo>
                    <a:lnTo>
                      <a:pt x="5" y="33"/>
                    </a:lnTo>
                    <a:cubicBezTo>
                      <a:pt x="12" y="28"/>
                      <a:pt x="26" y="14"/>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63" name="Google Shape;20263;p69"/>
              <p:cNvSpPr/>
              <p:nvPr/>
            </p:nvSpPr>
            <p:spPr>
              <a:xfrm>
                <a:off x="505475" y="1685550"/>
                <a:ext cx="250" cy="425"/>
              </a:xfrm>
              <a:custGeom>
                <a:avLst/>
                <a:gdLst/>
                <a:ahLst/>
                <a:cxnLst/>
                <a:rect l="l" t="t" r="r" b="b"/>
                <a:pathLst>
                  <a:path w="10" h="17" extrusionOk="0">
                    <a:moveTo>
                      <a:pt x="0" y="1"/>
                    </a:moveTo>
                    <a:lnTo>
                      <a:pt x="9" y="17"/>
                    </a:lnTo>
                    <a:cubicBezTo>
                      <a:pt x="5" y="8"/>
                      <a:pt x="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64" name="Google Shape;20264;p69"/>
              <p:cNvSpPr/>
              <p:nvPr/>
            </p:nvSpPr>
            <p:spPr>
              <a:xfrm>
                <a:off x="505750" y="1686075"/>
                <a:ext cx="150" cy="100"/>
              </a:xfrm>
              <a:custGeom>
                <a:avLst/>
                <a:gdLst/>
                <a:ahLst/>
                <a:cxnLst/>
                <a:rect l="l" t="t" r="r" b="b"/>
                <a:pathLst>
                  <a:path w="6" h="4" extrusionOk="0">
                    <a:moveTo>
                      <a:pt x="5" y="1"/>
                    </a:moveTo>
                    <a:cubicBezTo>
                      <a:pt x="2" y="2"/>
                      <a:pt x="1" y="4"/>
                      <a:pt x="2" y="4"/>
                    </a:cubicBezTo>
                    <a:cubicBezTo>
                      <a:pt x="3" y="4"/>
                      <a:pt x="4" y="4"/>
                      <a:pt x="5"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65" name="Google Shape;20265;p69"/>
              <p:cNvSpPr/>
              <p:nvPr/>
            </p:nvSpPr>
            <p:spPr>
              <a:xfrm>
                <a:off x="504425" y="1688400"/>
                <a:ext cx="1525" cy="650"/>
              </a:xfrm>
              <a:custGeom>
                <a:avLst/>
                <a:gdLst/>
                <a:ahLst/>
                <a:cxnLst/>
                <a:rect l="l" t="t" r="r" b="b"/>
                <a:pathLst>
                  <a:path w="61" h="26" extrusionOk="0">
                    <a:moveTo>
                      <a:pt x="51" y="0"/>
                    </a:moveTo>
                    <a:cubicBezTo>
                      <a:pt x="30" y="0"/>
                      <a:pt x="10" y="2"/>
                      <a:pt x="0" y="26"/>
                    </a:cubicBezTo>
                    <a:cubicBezTo>
                      <a:pt x="23" y="21"/>
                      <a:pt x="33" y="7"/>
                      <a:pt x="58" y="3"/>
                    </a:cubicBezTo>
                    <a:lnTo>
                      <a:pt x="61" y="0"/>
                    </a:lnTo>
                    <a:cubicBezTo>
                      <a:pt x="57" y="0"/>
                      <a:pt x="54"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66" name="Google Shape;20266;p69"/>
              <p:cNvSpPr/>
              <p:nvPr/>
            </p:nvSpPr>
            <p:spPr>
              <a:xfrm>
                <a:off x="505050" y="1686950"/>
                <a:ext cx="900" cy="550"/>
              </a:xfrm>
              <a:custGeom>
                <a:avLst/>
                <a:gdLst/>
                <a:ahLst/>
                <a:cxnLst/>
                <a:rect l="l" t="t" r="r" b="b"/>
                <a:pathLst>
                  <a:path w="36" h="22" extrusionOk="0">
                    <a:moveTo>
                      <a:pt x="1" y="0"/>
                    </a:moveTo>
                    <a:lnTo>
                      <a:pt x="5" y="21"/>
                    </a:lnTo>
                    <a:cubicBezTo>
                      <a:pt x="15" y="17"/>
                      <a:pt x="24" y="5"/>
                      <a:pt x="36" y="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67" name="Google Shape;20267;p69"/>
              <p:cNvSpPr/>
              <p:nvPr/>
            </p:nvSpPr>
            <p:spPr>
              <a:xfrm>
                <a:off x="504650" y="1686725"/>
                <a:ext cx="425" cy="250"/>
              </a:xfrm>
              <a:custGeom>
                <a:avLst/>
                <a:gdLst/>
                <a:ahLst/>
                <a:cxnLst/>
                <a:rect l="l" t="t" r="r" b="b"/>
                <a:pathLst>
                  <a:path w="17" h="10" extrusionOk="0">
                    <a:moveTo>
                      <a:pt x="14" y="0"/>
                    </a:moveTo>
                    <a:lnTo>
                      <a:pt x="1" y="7"/>
                    </a:lnTo>
                    <a:lnTo>
                      <a:pt x="17" y="9"/>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68" name="Google Shape;20268;p69"/>
              <p:cNvSpPr/>
              <p:nvPr/>
            </p:nvSpPr>
            <p:spPr>
              <a:xfrm>
                <a:off x="503675" y="1683650"/>
                <a:ext cx="300" cy="375"/>
              </a:xfrm>
              <a:custGeom>
                <a:avLst/>
                <a:gdLst/>
                <a:ahLst/>
                <a:cxnLst/>
                <a:rect l="l" t="t" r="r" b="b"/>
                <a:pathLst>
                  <a:path w="12" h="15" extrusionOk="0">
                    <a:moveTo>
                      <a:pt x="0" y="0"/>
                    </a:moveTo>
                    <a:cubicBezTo>
                      <a:pt x="0" y="5"/>
                      <a:pt x="2" y="10"/>
                      <a:pt x="7" y="14"/>
                    </a:cubicBezTo>
                    <a:lnTo>
                      <a:pt x="12" y="7"/>
                    </a:lnTo>
                    <a:cubicBezTo>
                      <a:pt x="7" y="5"/>
                      <a:pt x="2"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69" name="Google Shape;20269;p69"/>
              <p:cNvSpPr/>
              <p:nvPr/>
            </p:nvSpPr>
            <p:spPr>
              <a:xfrm>
                <a:off x="503850" y="1683925"/>
                <a:ext cx="300" cy="375"/>
              </a:xfrm>
              <a:custGeom>
                <a:avLst/>
                <a:gdLst/>
                <a:ahLst/>
                <a:cxnLst/>
                <a:rect l="l" t="t" r="r" b="b"/>
                <a:pathLst>
                  <a:path w="12" h="15" extrusionOk="0">
                    <a:moveTo>
                      <a:pt x="9" y="0"/>
                    </a:moveTo>
                    <a:cubicBezTo>
                      <a:pt x="6" y="0"/>
                      <a:pt x="1" y="3"/>
                      <a:pt x="0" y="3"/>
                    </a:cubicBezTo>
                    <a:cubicBezTo>
                      <a:pt x="0" y="8"/>
                      <a:pt x="2" y="10"/>
                      <a:pt x="5" y="15"/>
                    </a:cubicBezTo>
                    <a:cubicBezTo>
                      <a:pt x="12" y="3"/>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70" name="Google Shape;20270;p69"/>
              <p:cNvSpPr/>
              <p:nvPr/>
            </p:nvSpPr>
            <p:spPr>
              <a:xfrm>
                <a:off x="504950" y="1684975"/>
                <a:ext cx="125" cy="50"/>
              </a:xfrm>
              <a:custGeom>
                <a:avLst/>
                <a:gdLst/>
                <a:ahLst/>
                <a:cxnLst/>
                <a:rect l="l" t="t" r="r" b="b"/>
                <a:pathLst>
                  <a:path w="5" h="2" extrusionOk="0">
                    <a:moveTo>
                      <a:pt x="2" y="1"/>
                    </a:moveTo>
                    <a:cubicBezTo>
                      <a:pt x="1" y="1"/>
                      <a:pt x="0" y="2"/>
                      <a:pt x="2" y="2"/>
                    </a:cubicBezTo>
                    <a:cubicBezTo>
                      <a:pt x="2" y="2"/>
                      <a:pt x="3"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71" name="Google Shape;20271;p69"/>
              <p:cNvSpPr/>
              <p:nvPr/>
            </p:nvSpPr>
            <p:spPr>
              <a:xfrm>
                <a:off x="501700" y="1681550"/>
                <a:ext cx="125" cy="150"/>
              </a:xfrm>
              <a:custGeom>
                <a:avLst/>
                <a:gdLst/>
                <a:ahLst/>
                <a:cxnLst/>
                <a:rect l="l" t="t" r="r" b="b"/>
                <a:pathLst>
                  <a:path w="5" h="6" extrusionOk="0">
                    <a:moveTo>
                      <a:pt x="3" y="1"/>
                    </a:moveTo>
                    <a:lnTo>
                      <a:pt x="0" y="5"/>
                    </a:lnTo>
                    <a:lnTo>
                      <a:pt x="5"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72" name="Google Shape;20272;p69"/>
              <p:cNvSpPr/>
              <p:nvPr/>
            </p:nvSpPr>
            <p:spPr>
              <a:xfrm>
                <a:off x="504025" y="1684575"/>
                <a:ext cx="200" cy="300"/>
              </a:xfrm>
              <a:custGeom>
                <a:avLst/>
                <a:gdLst/>
                <a:ahLst/>
                <a:cxnLst/>
                <a:rect l="l" t="t" r="r" b="b"/>
                <a:pathLst>
                  <a:path w="8" h="12" extrusionOk="0">
                    <a:moveTo>
                      <a:pt x="7" y="0"/>
                    </a:moveTo>
                    <a:lnTo>
                      <a:pt x="0" y="7"/>
                    </a:lnTo>
                    <a:cubicBezTo>
                      <a:pt x="0" y="7"/>
                      <a:pt x="2" y="12"/>
                      <a:pt x="5" y="12"/>
                    </a:cubicBezTo>
                    <a:lnTo>
                      <a:pt x="7" y="3"/>
                    </a:lnTo>
                    <a:cubicBezTo>
                      <a:pt x="7" y="3"/>
                      <a:pt x="7"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73" name="Google Shape;20273;p69"/>
              <p:cNvSpPr/>
              <p:nvPr/>
            </p:nvSpPr>
            <p:spPr>
              <a:xfrm>
                <a:off x="504250" y="1684675"/>
                <a:ext cx="250" cy="150"/>
              </a:xfrm>
              <a:custGeom>
                <a:avLst/>
                <a:gdLst/>
                <a:ahLst/>
                <a:cxnLst/>
                <a:rect l="l" t="t" r="r" b="b"/>
                <a:pathLst>
                  <a:path w="10" h="6" extrusionOk="0">
                    <a:moveTo>
                      <a:pt x="5" y="1"/>
                    </a:moveTo>
                    <a:lnTo>
                      <a:pt x="0" y="6"/>
                    </a:lnTo>
                    <a:lnTo>
                      <a:pt x="10" y="6"/>
                    </a:lnTo>
                    <a:cubicBezTo>
                      <a:pt x="7" y="6"/>
                      <a:pt x="7"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74" name="Google Shape;20274;p69"/>
              <p:cNvSpPr/>
              <p:nvPr/>
            </p:nvSpPr>
            <p:spPr>
              <a:xfrm>
                <a:off x="503600" y="1682350"/>
                <a:ext cx="400" cy="675"/>
              </a:xfrm>
              <a:custGeom>
                <a:avLst/>
                <a:gdLst/>
                <a:ahLst/>
                <a:cxnLst/>
                <a:rect l="l" t="t" r="r" b="b"/>
                <a:pathLst>
                  <a:path w="16" h="27" extrusionOk="0">
                    <a:moveTo>
                      <a:pt x="9" y="1"/>
                    </a:moveTo>
                    <a:cubicBezTo>
                      <a:pt x="8" y="1"/>
                      <a:pt x="7" y="1"/>
                      <a:pt x="5" y="1"/>
                    </a:cubicBezTo>
                    <a:cubicBezTo>
                      <a:pt x="3" y="11"/>
                      <a:pt x="3" y="17"/>
                      <a:pt x="1" y="27"/>
                    </a:cubicBezTo>
                    <a:cubicBezTo>
                      <a:pt x="7" y="16"/>
                      <a:pt x="15"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75" name="Google Shape;20275;p69"/>
              <p:cNvSpPr/>
              <p:nvPr/>
            </p:nvSpPr>
            <p:spPr>
              <a:xfrm>
                <a:off x="505125" y="1684675"/>
                <a:ext cx="75" cy="100"/>
              </a:xfrm>
              <a:custGeom>
                <a:avLst/>
                <a:gdLst/>
                <a:ahLst/>
                <a:cxnLst/>
                <a:rect l="l" t="t" r="r" b="b"/>
                <a:pathLst>
                  <a:path w="3" h="4" extrusionOk="0">
                    <a:moveTo>
                      <a:pt x="2" y="1"/>
                    </a:moveTo>
                    <a:lnTo>
                      <a:pt x="0" y="3"/>
                    </a:lnTo>
                    <a:lnTo>
                      <a:pt x="2" y="3"/>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76" name="Google Shape;20276;p69"/>
              <p:cNvSpPr/>
              <p:nvPr/>
            </p:nvSpPr>
            <p:spPr>
              <a:xfrm>
                <a:off x="504475" y="1684750"/>
                <a:ext cx="675" cy="200"/>
              </a:xfrm>
              <a:custGeom>
                <a:avLst/>
                <a:gdLst/>
                <a:ahLst/>
                <a:cxnLst/>
                <a:rect l="l" t="t" r="r" b="b"/>
                <a:pathLst>
                  <a:path w="27" h="8" extrusionOk="0">
                    <a:moveTo>
                      <a:pt x="26" y="0"/>
                    </a:moveTo>
                    <a:cubicBezTo>
                      <a:pt x="17" y="0"/>
                      <a:pt x="10" y="0"/>
                      <a:pt x="1" y="3"/>
                    </a:cubicBezTo>
                    <a:cubicBezTo>
                      <a:pt x="8" y="5"/>
                      <a:pt x="15" y="7"/>
                      <a:pt x="21" y="7"/>
                    </a:cubicBezTo>
                    <a:cubicBezTo>
                      <a:pt x="21" y="5"/>
                      <a:pt x="24" y="3"/>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77" name="Google Shape;20277;p69"/>
              <p:cNvSpPr/>
              <p:nvPr/>
            </p:nvSpPr>
            <p:spPr>
              <a:xfrm>
                <a:off x="496825" y="1681675"/>
                <a:ext cx="4900" cy="3325"/>
              </a:xfrm>
              <a:custGeom>
                <a:avLst/>
                <a:gdLst/>
                <a:ahLst/>
                <a:cxnLst/>
                <a:rect l="l" t="t" r="r" b="b"/>
                <a:pathLst>
                  <a:path w="196" h="133" extrusionOk="0">
                    <a:moveTo>
                      <a:pt x="195" y="0"/>
                    </a:moveTo>
                    <a:cubicBezTo>
                      <a:pt x="184" y="12"/>
                      <a:pt x="169" y="17"/>
                      <a:pt x="153" y="17"/>
                    </a:cubicBezTo>
                    <a:cubicBezTo>
                      <a:pt x="150" y="17"/>
                      <a:pt x="147" y="17"/>
                      <a:pt x="144" y="17"/>
                    </a:cubicBezTo>
                    <a:cubicBezTo>
                      <a:pt x="137" y="33"/>
                      <a:pt x="144" y="77"/>
                      <a:pt x="110" y="82"/>
                    </a:cubicBezTo>
                    <a:cubicBezTo>
                      <a:pt x="79" y="75"/>
                      <a:pt x="105" y="61"/>
                      <a:pt x="107" y="40"/>
                    </a:cubicBezTo>
                    <a:lnTo>
                      <a:pt x="107" y="40"/>
                    </a:lnTo>
                    <a:cubicBezTo>
                      <a:pt x="84" y="72"/>
                      <a:pt x="40" y="56"/>
                      <a:pt x="1" y="100"/>
                    </a:cubicBezTo>
                    <a:lnTo>
                      <a:pt x="31" y="100"/>
                    </a:lnTo>
                    <a:cubicBezTo>
                      <a:pt x="24" y="107"/>
                      <a:pt x="8" y="112"/>
                      <a:pt x="5" y="121"/>
                    </a:cubicBezTo>
                    <a:cubicBezTo>
                      <a:pt x="17" y="111"/>
                      <a:pt x="32" y="105"/>
                      <a:pt x="43" y="105"/>
                    </a:cubicBezTo>
                    <a:cubicBezTo>
                      <a:pt x="56" y="105"/>
                      <a:pt x="64" y="113"/>
                      <a:pt x="56" y="133"/>
                    </a:cubicBezTo>
                    <a:cubicBezTo>
                      <a:pt x="86" y="130"/>
                      <a:pt x="161" y="54"/>
                      <a:pt x="1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78" name="Google Shape;20278;p69"/>
              <p:cNvSpPr/>
              <p:nvPr/>
            </p:nvSpPr>
            <p:spPr>
              <a:xfrm>
                <a:off x="501800" y="1681300"/>
                <a:ext cx="1075" cy="1275"/>
              </a:xfrm>
              <a:custGeom>
                <a:avLst/>
                <a:gdLst/>
                <a:ahLst/>
                <a:cxnLst/>
                <a:rect l="l" t="t" r="r" b="b"/>
                <a:pathLst>
                  <a:path w="43" h="51" extrusionOk="0">
                    <a:moveTo>
                      <a:pt x="35" y="1"/>
                    </a:moveTo>
                    <a:cubicBezTo>
                      <a:pt x="23" y="1"/>
                      <a:pt x="11" y="5"/>
                      <a:pt x="1" y="13"/>
                    </a:cubicBezTo>
                    <a:lnTo>
                      <a:pt x="26" y="46"/>
                    </a:lnTo>
                    <a:lnTo>
                      <a:pt x="22" y="48"/>
                    </a:lnTo>
                    <a:lnTo>
                      <a:pt x="31" y="50"/>
                    </a:lnTo>
                    <a:cubicBezTo>
                      <a:pt x="29" y="34"/>
                      <a:pt x="33" y="15"/>
                      <a:pt x="43" y="2"/>
                    </a:cubicBezTo>
                    <a:cubicBezTo>
                      <a:pt x="40" y="1"/>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79" name="Google Shape;20279;p69"/>
              <p:cNvSpPr/>
              <p:nvPr/>
            </p:nvSpPr>
            <p:spPr>
              <a:xfrm>
                <a:off x="501175" y="1682550"/>
                <a:ext cx="2525" cy="2025"/>
              </a:xfrm>
              <a:custGeom>
                <a:avLst/>
                <a:gdLst/>
                <a:ahLst/>
                <a:cxnLst/>
                <a:rect l="l" t="t" r="r" b="b"/>
                <a:pathLst>
                  <a:path w="101" h="81" extrusionOk="0">
                    <a:moveTo>
                      <a:pt x="58" y="0"/>
                    </a:moveTo>
                    <a:cubicBezTo>
                      <a:pt x="56" y="12"/>
                      <a:pt x="65" y="19"/>
                      <a:pt x="82" y="30"/>
                    </a:cubicBezTo>
                    <a:cubicBezTo>
                      <a:pt x="49" y="47"/>
                      <a:pt x="24" y="42"/>
                      <a:pt x="0" y="74"/>
                    </a:cubicBezTo>
                    <a:cubicBezTo>
                      <a:pt x="6" y="79"/>
                      <a:pt x="11" y="81"/>
                      <a:pt x="16" y="81"/>
                    </a:cubicBezTo>
                    <a:cubicBezTo>
                      <a:pt x="29" y="81"/>
                      <a:pt x="42" y="70"/>
                      <a:pt x="58" y="70"/>
                    </a:cubicBezTo>
                    <a:cubicBezTo>
                      <a:pt x="24" y="47"/>
                      <a:pt x="82" y="67"/>
                      <a:pt x="77" y="33"/>
                    </a:cubicBezTo>
                    <a:lnTo>
                      <a:pt x="77" y="33"/>
                    </a:lnTo>
                    <a:cubicBezTo>
                      <a:pt x="86" y="35"/>
                      <a:pt x="93" y="37"/>
                      <a:pt x="100" y="44"/>
                    </a:cubicBezTo>
                    <a:cubicBezTo>
                      <a:pt x="98" y="36"/>
                      <a:pt x="98" y="28"/>
                      <a:pt x="99" y="20"/>
                    </a:cubicBezTo>
                    <a:lnTo>
                      <a:pt x="99" y="20"/>
                    </a:lnTo>
                    <a:cubicBezTo>
                      <a:pt x="98" y="23"/>
                      <a:pt x="97" y="24"/>
                      <a:pt x="96" y="24"/>
                    </a:cubicBezTo>
                    <a:cubicBezTo>
                      <a:pt x="96" y="24"/>
                      <a:pt x="96" y="24"/>
                      <a:pt x="96" y="23"/>
                    </a:cubicBezTo>
                    <a:cubicBezTo>
                      <a:pt x="91" y="26"/>
                      <a:pt x="86" y="28"/>
                      <a:pt x="84" y="30"/>
                    </a:cubicBezTo>
                    <a:cubicBezTo>
                      <a:pt x="83" y="23"/>
                      <a:pt x="84" y="21"/>
                      <a:pt x="87" y="21"/>
                    </a:cubicBezTo>
                    <a:cubicBezTo>
                      <a:pt x="89" y="21"/>
                      <a:pt x="92" y="22"/>
                      <a:pt x="96" y="23"/>
                    </a:cubicBezTo>
                    <a:lnTo>
                      <a:pt x="99" y="19"/>
                    </a:lnTo>
                    <a:lnTo>
                      <a:pt x="99" y="19"/>
                    </a:lnTo>
                    <a:cubicBezTo>
                      <a:pt x="99" y="20"/>
                      <a:pt x="99" y="20"/>
                      <a:pt x="99" y="20"/>
                    </a:cubicBezTo>
                    <a:lnTo>
                      <a:pt x="99" y="20"/>
                    </a:lnTo>
                    <a:cubicBezTo>
                      <a:pt x="100" y="20"/>
                      <a:pt x="100" y="19"/>
                      <a:pt x="100" y="19"/>
                    </a:cubicBezTo>
                    <a:lnTo>
                      <a:pt x="100" y="19"/>
                    </a:lnTo>
                    <a:lnTo>
                      <a:pt x="99" y="19"/>
                    </a:lnTo>
                    <a:lnTo>
                      <a:pt x="99" y="19"/>
                    </a:lnTo>
                    <a:cubicBezTo>
                      <a:pt x="100" y="19"/>
                      <a:pt x="100" y="19"/>
                      <a:pt x="100" y="19"/>
                    </a:cubicBezTo>
                    <a:lnTo>
                      <a:pt x="100" y="19"/>
                    </a:lnTo>
                    <a:lnTo>
                      <a:pt x="100" y="19"/>
                    </a:lnTo>
                    <a:lnTo>
                      <a:pt x="100" y="16"/>
                    </a:lnTo>
                    <a:cubicBezTo>
                      <a:pt x="100" y="17"/>
                      <a:pt x="100" y="18"/>
                      <a:pt x="100" y="19"/>
                    </a:cubicBezTo>
                    <a:lnTo>
                      <a:pt x="100" y="19"/>
                    </a:lnTo>
                    <a:lnTo>
                      <a:pt x="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80" name="Google Shape;20280;p69"/>
              <p:cNvSpPr/>
              <p:nvPr/>
            </p:nvSpPr>
            <p:spPr>
              <a:xfrm>
                <a:off x="502450" y="1689500"/>
                <a:ext cx="250" cy="200"/>
              </a:xfrm>
              <a:custGeom>
                <a:avLst/>
                <a:gdLst/>
                <a:ahLst/>
                <a:cxnLst/>
                <a:rect l="l" t="t" r="r" b="b"/>
                <a:pathLst>
                  <a:path w="10" h="8" extrusionOk="0">
                    <a:moveTo>
                      <a:pt x="10" y="0"/>
                    </a:moveTo>
                    <a:lnTo>
                      <a:pt x="10" y="0"/>
                    </a:lnTo>
                    <a:cubicBezTo>
                      <a:pt x="5" y="3"/>
                      <a:pt x="0" y="3"/>
                      <a:pt x="5" y="7"/>
                    </a:cubicBezTo>
                    <a:cubicBezTo>
                      <a:pt x="5" y="5"/>
                      <a:pt x="7" y="3"/>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81" name="Google Shape;20281;p69"/>
              <p:cNvSpPr/>
              <p:nvPr/>
            </p:nvSpPr>
            <p:spPr>
              <a:xfrm>
                <a:off x="502675" y="1687525"/>
                <a:ext cx="1650" cy="2000"/>
              </a:xfrm>
              <a:custGeom>
                <a:avLst/>
                <a:gdLst/>
                <a:ahLst/>
                <a:cxnLst/>
                <a:rect l="l" t="t" r="r" b="b"/>
                <a:pathLst>
                  <a:path w="66" h="80" extrusionOk="0">
                    <a:moveTo>
                      <a:pt x="66" y="1"/>
                    </a:moveTo>
                    <a:lnTo>
                      <a:pt x="66" y="1"/>
                    </a:lnTo>
                    <a:cubicBezTo>
                      <a:pt x="42" y="19"/>
                      <a:pt x="22" y="40"/>
                      <a:pt x="3" y="61"/>
                    </a:cubicBezTo>
                    <a:cubicBezTo>
                      <a:pt x="7" y="61"/>
                      <a:pt x="12" y="60"/>
                      <a:pt x="16" y="60"/>
                    </a:cubicBezTo>
                    <a:cubicBezTo>
                      <a:pt x="20" y="60"/>
                      <a:pt x="24" y="61"/>
                      <a:pt x="24" y="65"/>
                    </a:cubicBezTo>
                    <a:cubicBezTo>
                      <a:pt x="22" y="77"/>
                      <a:pt x="10" y="72"/>
                      <a:pt x="1" y="79"/>
                    </a:cubicBezTo>
                    <a:cubicBezTo>
                      <a:pt x="3" y="79"/>
                      <a:pt x="5" y="79"/>
                      <a:pt x="7" y="79"/>
                    </a:cubicBezTo>
                    <a:cubicBezTo>
                      <a:pt x="19" y="79"/>
                      <a:pt x="34" y="78"/>
                      <a:pt x="38" y="59"/>
                    </a:cubicBezTo>
                    <a:lnTo>
                      <a:pt x="33" y="59"/>
                    </a:lnTo>
                    <a:cubicBezTo>
                      <a:pt x="38" y="38"/>
                      <a:pt x="49" y="17"/>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82" name="Google Shape;20282;p69"/>
              <p:cNvSpPr/>
              <p:nvPr/>
            </p:nvSpPr>
            <p:spPr>
              <a:xfrm>
                <a:off x="501650" y="1685950"/>
                <a:ext cx="1225" cy="800"/>
              </a:xfrm>
              <a:custGeom>
                <a:avLst/>
                <a:gdLst/>
                <a:ahLst/>
                <a:cxnLst/>
                <a:rect l="l" t="t" r="r" b="b"/>
                <a:pathLst>
                  <a:path w="49" h="32" extrusionOk="0">
                    <a:moveTo>
                      <a:pt x="14" y="1"/>
                    </a:moveTo>
                    <a:lnTo>
                      <a:pt x="0" y="31"/>
                    </a:lnTo>
                    <a:lnTo>
                      <a:pt x="0" y="31"/>
                    </a:lnTo>
                    <a:lnTo>
                      <a:pt x="14" y="20"/>
                    </a:lnTo>
                    <a:cubicBezTo>
                      <a:pt x="16" y="26"/>
                      <a:pt x="20" y="28"/>
                      <a:pt x="24" y="28"/>
                    </a:cubicBezTo>
                    <a:cubicBezTo>
                      <a:pt x="31" y="28"/>
                      <a:pt x="41" y="19"/>
                      <a:pt x="49" y="15"/>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83" name="Google Shape;20283;p69"/>
              <p:cNvSpPr/>
              <p:nvPr/>
            </p:nvSpPr>
            <p:spPr>
              <a:xfrm>
                <a:off x="501475" y="1680700"/>
                <a:ext cx="1400" cy="525"/>
              </a:xfrm>
              <a:custGeom>
                <a:avLst/>
                <a:gdLst/>
                <a:ahLst/>
                <a:cxnLst/>
                <a:rect l="l" t="t" r="r" b="b"/>
                <a:pathLst>
                  <a:path w="56" h="21" extrusionOk="0">
                    <a:moveTo>
                      <a:pt x="56" y="0"/>
                    </a:moveTo>
                    <a:lnTo>
                      <a:pt x="0" y="19"/>
                    </a:lnTo>
                    <a:lnTo>
                      <a:pt x="23" y="21"/>
                    </a:lnTo>
                    <a:lnTo>
                      <a:pt x="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84" name="Google Shape;20284;p69"/>
              <p:cNvSpPr/>
              <p:nvPr/>
            </p:nvSpPr>
            <p:spPr>
              <a:xfrm>
                <a:off x="501175" y="1680000"/>
                <a:ext cx="650" cy="475"/>
              </a:xfrm>
              <a:custGeom>
                <a:avLst/>
                <a:gdLst/>
                <a:ahLst/>
                <a:cxnLst/>
                <a:rect l="l" t="t" r="r" b="b"/>
                <a:pathLst>
                  <a:path w="26" h="19" extrusionOk="0">
                    <a:moveTo>
                      <a:pt x="26" y="0"/>
                    </a:moveTo>
                    <a:lnTo>
                      <a:pt x="3" y="5"/>
                    </a:lnTo>
                    <a:lnTo>
                      <a:pt x="0" y="19"/>
                    </a:ln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85" name="Google Shape;20285;p69"/>
              <p:cNvSpPr/>
              <p:nvPr/>
            </p:nvSpPr>
            <p:spPr>
              <a:xfrm>
                <a:off x="468325" y="1639100"/>
                <a:ext cx="350" cy="225"/>
              </a:xfrm>
              <a:custGeom>
                <a:avLst/>
                <a:gdLst/>
                <a:ahLst/>
                <a:cxnLst/>
                <a:rect l="l" t="t" r="r" b="b"/>
                <a:pathLst>
                  <a:path w="14" h="9" extrusionOk="0">
                    <a:moveTo>
                      <a:pt x="2" y="1"/>
                    </a:moveTo>
                    <a:cubicBezTo>
                      <a:pt x="1" y="1"/>
                      <a:pt x="1" y="1"/>
                      <a:pt x="0" y="2"/>
                    </a:cubicBezTo>
                    <a:lnTo>
                      <a:pt x="14" y="9"/>
                    </a:lnTo>
                    <a:cubicBezTo>
                      <a:pt x="9" y="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86" name="Google Shape;20286;p69"/>
              <p:cNvSpPr/>
              <p:nvPr/>
            </p:nvSpPr>
            <p:spPr>
              <a:xfrm>
                <a:off x="482275" y="1664300"/>
                <a:ext cx="1150" cy="1175"/>
              </a:xfrm>
              <a:custGeom>
                <a:avLst/>
                <a:gdLst/>
                <a:ahLst/>
                <a:cxnLst/>
                <a:rect l="l" t="t" r="r" b="b"/>
                <a:pathLst>
                  <a:path w="46" h="47" extrusionOk="0">
                    <a:moveTo>
                      <a:pt x="40" y="1"/>
                    </a:moveTo>
                    <a:cubicBezTo>
                      <a:pt x="39" y="1"/>
                      <a:pt x="35" y="2"/>
                      <a:pt x="29" y="7"/>
                    </a:cubicBezTo>
                    <a:lnTo>
                      <a:pt x="1" y="30"/>
                    </a:lnTo>
                    <a:cubicBezTo>
                      <a:pt x="10" y="32"/>
                      <a:pt x="12" y="39"/>
                      <a:pt x="8" y="46"/>
                    </a:cubicBezTo>
                    <a:cubicBezTo>
                      <a:pt x="22" y="26"/>
                      <a:pt x="4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87" name="Google Shape;20287;p69"/>
              <p:cNvSpPr/>
              <p:nvPr/>
            </p:nvSpPr>
            <p:spPr>
              <a:xfrm>
                <a:off x="471100" y="1653675"/>
                <a:ext cx="900" cy="250"/>
              </a:xfrm>
              <a:custGeom>
                <a:avLst/>
                <a:gdLst/>
                <a:ahLst/>
                <a:cxnLst/>
                <a:rect l="l" t="t" r="r" b="b"/>
                <a:pathLst>
                  <a:path w="36" h="10" extrusionOk="0">
                    <a:moveTo>
                      <a:pt x="10" y="1"/>
                    </a:moveTo>
                    <a:cubicBezTo>
                      <a:pt x="7" y="1"/>
                      <a:pt x="3" y="3"/>
                      <a:pt x="0" y="5"/>
                    </a:cubicBezTo>
                    <a:lnTo>
                      <a:pt x="35" y="10"/>
                    </a:lnTo>
                    <a:cubicBezTo>
                      <a:pt x="28" y="5"/>
                      <a:pt x="19"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88" name="Google Shape;20288;p69"/>
              <p:cNvSpPr/>
              <p:nvPr/>
            </p:nvSpPr>
            <p:spPr>
              <a:xfrm>
                <a:off x="472775" y="1627725"/>
                <a:ext cx="900" cy="775"/>
              </a:xfrm>
              <a:custGeom>
                <a:avLst/>
                <a:gdLst/>
                <a:ahLst/>
                <a:cxnLst/>
                <a:rect l="l" t="t" r="r" b="b"/>
                <a:pathLst>
                  <a:path w="36" h="31" extrusionOk="0">
                    <a:moveTo>
                      <a:pt x="14" y="0"/>
                    </a:moveTo>
                    <a:cubicBezTo>
                      <a:pt x="1" y="14"/>
                      <a:pt x="21" y="19"/>
                      <a:pt x="35" y="30"/>
                    </a:cubicBez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89" name="Google Shape;20289;p69"/>
              <p:cNvSpPr/>
              <p:nvPr/>
            </p:nvSpPr>
            <p:spPr>
              <a:xfrm>
                <a:off x="491450" y="1672875"/>
                <a:ext cx="475" cy="1075"/>
              </a:xfrm>
              <a:custGeom>
                <a:avLst/>
                <a:gdLst/>
                <a:ahLst/>
                <a:cxnLst/>
                <a:rect l="l" t="t" r="r" b="b"/>
                <a:pathLst>
                  <a:path w="19" h="43" extrusionOk="0">
                    <a:moveTo>
                      <a:pt x="2" y="0"/>
                    </a:moveTo>
                    <a:cubicBezTo>
                      <a:pt x="4" y="19"/>
                      <a:pt x="0" y="43"/>
                      <a:pt x="8" y="43"/>
                    </a:cubicBezTo>
                    <a:cubicBezTo>
                      <a:pt x="10" y="43"/>
                      <a:pt x="14" y="40"/>
                      <a:pt x="19" y="35"/>
                    </a:cubicBezTo>
                    <a:cubicBezTo>
                      <a:pt x="16" y="23"/>
                      <a:pt x="12" y="9"/>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90" name="Google Shape;20290;p69"/>
              <p:cNvSpPr/>
              <p:nvPr/>
            </p:nvSpPr>
            <p:spPr>
              <a:xfrm>
                <a:off x="477350" y="1641275"/>
                <a:ext cx="500" cy="375"/>
              </a:xfrm>
              <a:custGeom>
                <a:avLst/>
                <a:gdLst/>
                <a:ahLst/>
                <a:cxnLst/>
                <a:rect l="l" t="t" r="r" b="b"/>
                <a:pathLst>
                  <a:path w="20" h="15" extrusionOk="0">
                    <a:moveTo>
                      <a:pt x="1" y="1"/>
                    </a:moveTo>
                    <a:lnTo>
                      <a:pt x="1" y="1"/>
                    </a:lnTo>
                    <a:cubicBezTo>
                      <a:pt x="5" y="8"/>
                      <a:pt x="12" y="12"/>
                      <a:pt x="19" y="15"/>
                    </a:cubicBezTo>
                    <a:cubicBezTo>
                      <a:pt x="15" y="8"/>
                      <a:pt x="10" y="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91" name="Google Shape;20291;p69"/>
              <p:cNvSpPr/>
              <p:nvPr/>
            </p:nvSpPr>
            <p:spPr>
              <a:xfrm>
                <a:off x="490925" y="1672350"/>
                <a:ext cx="600" cy="550"/>
              </a:xfrm>
              <a:custGeom>
                <a:avLst/>
                <a:gdLst/>
                <a:ahLst/>
                <a:cxnLst/>
                <a:rect l="l" t="t" r="r" b="b"/>
                <a:pathLst>
                  <a:path w="24" h="22" extrusionOk="0">
                    <a:moveTo>
                      <a:pt x="15" y="1"/>
                    </a:moveTo>
                    <a:cubicBezTo>
                      <a:pt x="11" y="1"/>
                      <a:pt x="7" y="3"/>
                      <a:pt x="0" y="7"/>
                    </a:cubicBezTo>
                    <a:lnTo>
                      <a:pt x="0" y="16"/>
                    </a:lnTo>
                    <a:cubicBezTo>
                      <a:pt x="4" y="16"/>
                      <a:pt x="7" y="16"/>
                      <a:pt x="10" y="16"/>
                    </a:cubicBezTo>
                    <a:cubicBezTo>
                      <a:pt x="15" y="16"/>
                      <a:pt x="19" y="17"/>
                      <a:pt x="23" y="21"/>
                    </a:cubicBezTo>
                    <a:cubicBezTo>
                      <a:pt x="23" y="10"/>
                      <a:pt x="22"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92" name="Google Shape;20292;p69"/>
              <p:cNvSpPr/>
              <p:nvPr/>
            </p:nvSpPr>
            <p:spPr>
              <a:xfrm>
                <a:off x="499100" y="1608325"/>
                <a:ext cx="175" cy="50"/>
              </a:xfrm>
              <a:custGeom>
                <a:avLst/>
                <a:gdLst/>
                <a:ahLst/>
                <a:cxnLst/>
                <a:rect l="l" t="t" r="r" b="b"/>
                <a:pathLst>
                  <a:path w="7" h="2" extrusionOk="0">
                    <a:moveTo>
                      <a:pt x="4" y="1"/>
                    </a:moveTo>
                    <a:cubicBezTo>
                      <a:pt x="2" y="1"/>
                      <a:pt x="2" y="2"/>
                      <a:pt x="0" y="2"/>
                    </a:cubicBezTo>
                    <a:lnTo>
                      <a:pt x="7" y="2"/>
                    </a:lnTo>
                    <a:cubicBezTo>
                      <a:pt x="5" y="1"/>
                      <a:pt x="4" y="1"/>
                      <a:pt x="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93" name="Google Shape;20293;p69"/>
              <p:cNvSpPr/>
              <p:nvPr/>
            </p:nvSpPr>
            <p:spPr>
              <a:xfrm>
                <a:off x="511850" y="1605175"/>
                <a:ext cx="125" cy="375"/>
              </a:xfrm>
              <a:custGeom>
                <a:avLst/>
                <a:gdLst/>
                <a:ahLst/>
                <a:cxnLst/>
                <a:rect l="l" t="t" r="r" b="b"/>
                <a:pathLst>
                  <a:path w="5" h="15" extrusionOk="0">
                    <a:moveTo>
                      <a:pt x="5" y="0"/>
                    </a:moveTo>
                    <a:cubicBezTo>
                      <a:pt x="5" y="5"/>
                      <a:pt x="2" y="10"/>
                      <a:pt x="0" y="14"/>
                    </a:cubicBezTo>
                    <a:cubicBezTo>
                      <a:pt x="2" y="14"/>
                      <a:pt x="5" y="1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94" name="Google Shape;20294;p69"/>
              <p:cNvSpPr/>
              <p:nvPr/>
            </p:nvSpPr>
            <p:spPr>
              <a:xfrm>
                <a:off x="498050" y="1677200"/>
                <a:ext cx="150" cy="75"/>
              </a:xfrm>
              <a:custGeom>
                <a:avLst/>
                <a:gdLst/>
                <a:ahLst/>
                <a:cxnLst/>
                <a:rect l="l" t="t" r="r" b="b"/>
                <a:pathLst>
                  <a:path w="6" h="3" extrusionOk="0">
                    <a:moveTo>
                      <a:pt x="2" y="0"/>
                    </a:moveTo>
                    <a:cubicBezTo>
                      <a:pt x="1" y="0"/>
                      <a:pt x="1" y="1"/>
                      <a:pt x="0" y="1"/>
                    </a:cubicBezTo>
                    <a:cubicBezTo>
                      <a:pt x="3" y="2"/>
                      <a:pt x="4" y="3"/>
                      <a:pt x="5" y="3"/>
                    </a:cubicBezTo>
                    <a:cubicBezTo>
                      <a:pt x="6" y="3"/>
                      <a:pt x="3"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95" name="Google Shape;20295;p69"/>
              <p:cNvSpPr/>
              <p:nvPr/>
            </p:nvSpPr>
            <p:spPr>
              <a:xfrm>
                <a:off x="496125" y="1680450"/>
                <a:ext cx="375" cy="250"/>
              </a:xfrm>
              <a:custGeom>
                <a:avLst/>
                <a:gdLst/>
                <a:ahLst/>
                <a:cxnLst/>
                <a:rect l="l" t="t" r="r" b="b"/>
                <a:pathLst>
                  <a:path w="15" h="10" extrusionOk="0">
                    <a:moveTo>
                      <a:pt x="15" y="1"/>
                    </a:moveTo>
                    <a:cubicBezTo>
                      <a:pt x="10" y="3"/>
                      <a:pt x="5" y="5"/>
                      <a:pt x="1" y="10"/>
                    </a:cubicBezTo>
                    <a:cubicBezTo>
                      <a:pt x="5" y="5"/>
                      <a:pt x="10" y="3"/>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96" name="Google Shape;20296;p69"/>
              <p:cNvSpPr/>
              <p:nvPr/>
            </p:nvSpPr>
            <p:spPr>
              <a:xfrm>
                <a:off x="485875" y="1675825"/>
                <a:ext cx="75" cy="125"/>
              </a:xfrm>
              <a:custGeom>
                <a:avLst/>
                <a:gdLst/>
                <a:ahLst/>
                <a:cxnLst/>
                <a:rect l="l" t="t" r="r" b="b"/>
                <a:pathLst>
                  <a:path w="3" h="5" extrusionOk="0">
                    <a:moveTo>
                      <a:pt x="3" y="0"/>
                    </a:moveTo>
                    <a:lnTo>
                      <a:pt x="3" y="0"/>
                    </a:lnTo>
                    <a:cubicBezTo>
                      <a:pt x="0" y="5"/>
                      <a:pt x="0"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97" name="Google Shape;20297;p69"/>
              <p:cNvSpPr/>
              <p:nvPr/>
            </p:nvSpPr>
            <p:spPr>
              <a:xfrm>
                <a:off x="498275" y="1677375"/>
                <a:ext cx="325" cy="200"/>
              </a:xfrm>
              <a:custGeom>
                <a:avLst/>
                <a:gdLst/>
                <a:ahLst/>
                <a:cxnLst/>
                <a:rect l="l" t="t" r="r" b="b"/>
                <a:pathLst>
                  <a:path w="13" h="8" extrusionOk="0">
                    <a:moveTo>
                      <a:pt x="1" y="1"/>
                    </a:moveTo>
                    <a:cubicBezTo>
                      <a:pt x="3" y="3"/>
                      <a:pt x="5" y="6"/>
                      <a:pt x="5" y="8"/>
                    </a:cubicBezTo>
                    <a:cubicBezTo>
                      <a:pt x="10" y="6"/>
                      <a:pt x="1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98" name="Google Shape;20298;p69"/>
              <p:cNvSpPr/>
              <p:nvPr/>
            </p:nvSpPr>
            <p:spPr>
              <a:xfrm>
                <a:off x="497750" y="1677025"/>
                <a:ext cx="325" cy="325"/>
              </a:xfrm>
              <a:custGeom>
                <a:avLst/>
                <a:gdLst/>
                <a:ahLst/>
                <a:cxnLst/>
                <a:rect l="l" t="t" r="r" b="b"/>
                <a:pathLst>
                  <a:path w="13" h="13" extrusionOk="0">
                    <a:moveTo>
                      <a:pt x="1" y="1"/>
                    </a:moveTo>
                    <a:lnTo>
                      <a:pt x="2" y="2"/>
                    </a:lnTo>
                    <a:lnTo>
                      <a:pt x="2" y="2"/>
                    </a:lnTo>
                    <a:cubicBezTo>
                      <a:pt x="2" y="2"/>
                      <a:pt x="1" y="1"/>
                      <a:pt x="1" y="1"/>
                    </a:cubicBezTo>
                    <a:close/>
                    <a:moveTo>
                      <a:pt x="2" y="2"/>
                    </a:moveTo>
                    <a:cubicBezTo>
                      <a:pt x="6" y="4"/>
                      <a:pt x="8" y="9"/>
                      <a:pt x="10" y="13"/>
                    </a:cubicBezTo>
                    <a:cubicBezTo>
                      <a:pt x="10" y="10"/>
                      <a:pt x="10" y="8"/>
                      <a:pt x="12" y="8"/>
                    </a:cubicBezTo>
                    <a:lnTo>
                      <a:pt x="2" y="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299" name="Google Shape;20299;p69"/>
              <p:cNvSpPr/>
              <p:nvPr/>
            </p:nvSpPr>
            <p:spPr>
              <a:xfrm>
                <a:off x="488600" y="1619950"/>
                <a:ext cx="150" cy="325"/>
              </a:xfrm>
              <a:custGeom>
                <a:avLst/>
                <a:gdLst/>
                <a:ahLst/>
                <a:cxnLst/>
                <a:rect l="l" t="t" r="r" b="b"/>
                <a:pathLst>
                  <a:path w="6" h="13" extrusionOk="0">
                    <a:moveTo>
                      <a:pt x="3" y="1"/>
                    </a:moveTo>
                    <a:cubicBezTo>
                      <a:pt x="2" y="1"/>
                      <a:pt x="2" y="4"/>
                      <a:pt x="0" y="10"/>
                    </a:cubicBezTo>
                    <a:lnTo>
                      <a:pt x="5" y="12"/>
                    </a:lnTo>
                    <a:cubicBezTo>
                      <a:pt x="4" y="4"/>
                      <a:pt x="3"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00" name="Google Shape;20300;p69"/>
              <p:cNvSpPr/>
              <p:nvPr/>
            </p:nvSpPr>
            <p:spPr>
              <a:xfrm>
                <a:off x="471450" y="1665800"/>
                <a:ext cx="75" cy="75"/>
              </a:xfrm>
              <a:custGeom>
                <a:avLst/>
                <a:gdLst/>
                <a:ahLst/>
                <a:cxnLst/>
                <a:rect l="l" t="t" r="r" b="b"/>
                <a:pathLst>
                  <a:path w="3" h="3" extrusionOk="0">
                    <a:moveTo>
                      <a:pt x="3" y="0"/>
                    </a:moveTo>
                    <a:lnTo>
                      <a:pt x="0" y="3"/>
                    </a:lnTo>
                    <a:lnTo>
                      <a:pt x="3" y="3"/>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01" name="Google Shape;20301;p69"/>
              <p:cNvSpPr/>
              <p:nvPr/>
            </p:nvSpPr>
            <p:spPr>
              <a:xfrm>
                <a:off x="470400" y="1664400"/>
                <a:ext cx="3325" cy="1425"/>
              </a:xfrm>
              <a:custGeom>
                <a:avLst/>
                <a:gdLst/>
                <a:ahLst/>
                <a:cxnLst/>
                <a:rect l="l" t="t" r="r" b="b"/>
                <a:pathLst>
                  <a:path w="133" h="57" extrusionOk="0">
                    <a:moveTo>
                      <a:pt x="133" y="1"/>
                    </a:moveTo>
                    <a:lnTo>
                      <a:pt x="0" y="40"/>
                    </a:lnTo>
                    <a:cubicBezTo>
                      <a:pt x="12" y="38"/>
                      <a:pt x="20" y="38"/>
                      <a:pt x="27" y="38"/>
                    </a:cubicBezTo>
                    <a:cubicBezTo>
                      <a:pt x="48" y="38"/>
                      <a:pt x="46" y="46"/>
                      <a:pt x="45" y="56"/>
                    </a:cubicBezTo>
                    <a:lnTo>
                      <a:pt x="1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02" name="Google Shape;20302;p69"/>
              <p:cNvSpPr/>
              <p:nvPr/>
            </p:nvSpPr>
            <p:spPr>
              <a:xfrm>
                <a:off x="495500" y="1676575"/>
                <a:ext cx="600" cy="450"/>
              </a:xfrm>
              <a:custGeom>
                <a:avLst/>
                <a:gdLst/>
                <a:ahLst/>
                <a:cxnLst/>
                <a:rect l="l" t="t" r="r" b="b"/>
                <a:pathLst>
                  <a:path w="24" h="18" extrusionOk="0">
                    <a:moveTo>
                      <a:pt x="5" y="0"/>
                    </a:moveTo>
                    <a:lnTo>
                      <a:pt x="5" y="0"/>
                    </a:lnTo>
                    <a:cubicBezTo>
                      <a:pt x="1" y="11"/>
                      <a:pt x="0" y="17"/>
                      <a:pt x="8" y="17"/>
                    </a:cubicBezTo>
                    <a:cubicBezTo>
                      <a:pt x="9" y="17"/>
                      <a:pt x="10" y="17"/>
                      <a:pt x="12" y="17"/>
                    </a:cubicBezTo>
                    <a:cubicBezTo>
                      <a:pt x="19" y="14"/>
                      <a:pt x="21" y="12"/>
                      <a:pt x="23" y="5"/>
                    </a:cubicBezTo>
                    <a:lnTo>
                      <a:pt x="23" y="5"/>
                    </a:lnTo>
                    <a:cubicBezTo>
                      <a:pt x="21" y="7"/>
                      <a:pt x="19" y="8"/>
                      <a:pt x="16" y="8"/>
                    </a:cubicBezTo>
                    <a:cubicBezTo>
                      <a:pt x="12" y="8"/>
                      <a:pt x="8"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03" name="Google Shape;20303;p69"/>
              <p:cNvSpPr/>
              <p:nvPr/>
            </p:nvSpPr>
            <p:spPr>
              <a:xfrm>
                <a:off x="464600" y="1601300"/>
                <a:ext cx="48300" cy="80400"/>
              </a:xfrm>
              <a:custGeom>
                <a:avLst/>
                <a:gdLst/>
                <a:ahLst/>
                <a:cxnLst/>
                <a:rect l="l" t="t" r="r" b="b"/>
                <a:pathLst>
                  <a:path w="1932" h="3216" extrusionOk="0">
                    <a:moveTo>
                      <a:pt x="1352" y="319"/>
                    </a:moveTo>
                    <a:lnTo>
                      <a:pt x="1350" y="320"/>
                    </a:lnTo>
                    <a:cubicBezTo>
                      <a:pt x="1350" y="320"/>
                      <a:pt x="1350" y="320"/>
                      <a:pt x="1351" y="320"/>
                    </a:cubicBezTo>
                    <a:cubicBezTo>
                      <a:pt x="1351" y="320"/>
                      <a:pt x="1352" y="320"/>
                      <a:pt x="1352" y="319"/>
                    </a:cubicBezTo>
                    <a:close/>
                    <a:moveTo>
                      <a:pt x="1493" y="711"/>
                    </a:moveTo>
                    <a:cubicBezTo>
                      <a:pt x="1494" y="712"/>
                      <a:pt x="1496" y="713"/>
                      <a:pt x="1498" y="714"/>
                    </a:cubicBezTo>
                    <a:cubicBezTo>
                      <a:pt x="1496" y="713"/>
                      <a:pt x="1495" y="712"/>
                      <a:pt x="1493" y="711"/>
                    </a:cubicBezTo>
                    <a:close/>
                    <a:moveTo>
                      <a:pt x="709" y="765"/>
                    </a:moveTo>
                    <a:cubicBezTo>
                      <a:pt x="709" y="766"/>
                      <a:pt x="708" y="767"/>
                      <a:pt x="708" y="767"/>
                    </a:cubicBezTo>
                    <a:cubicBezTo>
                      <a:pt x="708" y="767"/>
                      <a:pt x="709" y="766"/>
                      <a:pt x="709" y="765"/>
                    </a:cubicBezTo>
                    <a:close/>
                    <a:moveTo>
                      <a:pt x="1177" y="921"/>
                    </a:moveTo>
                    <a:lnTo>
                      <a:pt x="1177" y="921"/>
                    </a:lnTo>
                    <a:cubicBezTo>
                      <a:pt x="1176" y="921"/>
                      <a:pt x="1176" y="922"/>
                      <a:pt x="1176" y="923"/>
                    </a:cubicBezTo>
                    <a:lnTo>
                      <a:pt x="1180" y="924"/>
                    </a:lnTo>
                    <a:lnTo>
                      <a:pt x="1180" y="924"/>
                    </a:lnTo>
                    <a:cubicBezTo>
                      <a:pt x="1179" y="923"/>
                      <a:pt x="1178" y="922"/>
                      <a:pt x="1177" y="921"/>
                    </a:cubicBezTo>
                    <a:close/>
                    <a:moveTo>
                      <a:pt x="460" y="960"/>
                    </a:moveTo>
                    <a:lnTo>
                      <a:pt x="460" y="960"/>
                    </a:lnTo>
                    <a:cubicBezTo>
                      <a:pt x="460" y="960"/>
                      <a:pt x="460" y="961"/>
                      <a:pt x="460" y="961"/>
                    </a:cubicBezTo>
                    <a:lnTo>
                      <a:pt x="460" y="961"/>
                    </a:lnTo>
                    <a:lnTo>
                      <a:pt x="460" y="960"/>
                    </a:lnTo>
                    <a:close/>
                    <a:moveTo>
                      <a:pt x="181" y="1477"/>
                    </a:moveTo>
                    <a:lnTo>
                      <a:pt x="181" y="1477"/>
                    </a:lnTo>
                    <a:cubicBezTo>
                      <a:pt x="180" y="1478"/>
                      <a:pt x="180" y="1480"/>
                      <a:pt x="180" y="1482"/>
                    </a:cubicBezTo>
                    <a:lnTo>
                      <a:pt x="180" y="1482"/>
                    </a:lnTo>
                    <a:lnTo>
                      <a:pt x="181" y="1477"/>
                    </a:lnTo>
                    <a:close/>
                    <a:moveTo>
                      <a:pt x="120" y="1601"/>
                    </a:moveTo>
                    <a:lnTo>
                      <a:pt x="120" y="1601"/>
                    </a:lnTo>
                    <a:cubicBezTo>
                      <a:pt x="118" y="1601"/>
                      <a:pt x="117" y="1602"/>
                      <a:pt x="117" y="1603"/>
                    </a:cubicBezTo>
                    <a:lnTo>
                      <a:pt x="117" y="1603"/>
                    </a:lnTo>
                    <a:cubicBezTo>
                      <a:pt x="118" y="1602"/>
                      <a:pt x="119" y="1601"/>
                      <a:pt x="120" y="1601"/>
                    </a:cubicBezTo>
                    <a:close/>
                    <a:moveTo>
                      <a:pt x="90" y="1581"/>
                    </a:moveTo>
                    <a:cubicBezTo>
                      <a:pt x="30" y="1581"/>
                      <a:pt x="45" y="1605"/>
                      <a:pt x="1" y="1623"/>
                    </a:cubicBezTo>
                    <a:cubicBezTo>
                      <a:pt x="12" y="1621"/>
                      <a:pt x="51" y="1610"/>
                      <a:pt x="85" y="1610"/>
                    </a:cubicBezTo>
                    <a:cubicBezTo>
                      <a:pt x="101" y="1610"/>
                      <a:pt x="116" y="1613"/>
                      <a:pt x="125" y="1621"/>
                    </a:cubicBezTo>
                    <a:lnTo>
                      <a:pt x="125" y="1621"/>
                    </a:lnTo>
                    <a:cubicBezTo>
                      <a:pt x="120" y="1615"/>
                      <a:pt x="114" y="1607"/>
                      <a:pt x="117" y="1603"/>
                    </a:cubicBezTo>
                    <a:lnTo>
                      <a:pt x="117" y="1603"/>
                    </a:lnTo>
                    <a:cubicBezTo>
                      <a:pt x="113" y="1605"/>
                      <a:pt x="110" y="1607"/>
                      <a:pt x="105" y="1609"/>
                    </a:cubicBezTo>
                    <a:lnTo>
                      <a:pt x="98" y="1581"/>
                    </a:lnTo>
                    <a:cubicBezTo>
                      <a:pt x="95" y="1581"/>
                      <a:pt x="92" y="1581"/>
                      <a:pt x="90" y="1581"/>
                    </a:cubicBezTo>
                    <a:close/>
                    <a:moveTo>
                      <a:pt x="125" y="1621"/>
                    </a:moveTo>
                    <a:cubicBezTo>
                      <a:pt x="127" y="1623"/>
                      <a:pt x="129" y="1626"/>
                      <a:pt x="130" y="1627"/>
                    </a:cubicBezTo>
                    <a:cubicBezTo>
                      <a:pt x="129" y="1625"/>
                      <a:pt x="127" y="1623"/>
                      <a:pt x="125" y="1621"/>
                    </a:cubicBezTo>
                    <a:close/>
                    <a:moveTo>
                      <a:pt x="205" y="2130"/>
                    </a:moveTo>
                    <a:lnTo>
                      <a:pt x="205" y="2130"/>
                    </a:lnTo>
                    <a:cubicBezTo>
                      <a:pt x="209" y="2135"/>
                      <a:pt x="209" y="2142"/>
                      <a:pt x="200" y="2154"/>
                    </a:cubicBezTo>
                    <a:lnTo>
                      <a:pt x="200" y="2151"/>
                    </a:lnTo>
                    <a:cubicBezTo>
                      <a:pt x="186" y="2149"/>
                      <a:pt x="191" y="2140"/>
                      <a:pt x="205" y="2130"/>
                    </a:cubicBezTo>
                    <a:close/>
                    <a:moveTo>
                      <a:pt x="556" y="2520"/>
                    </a:moveTo>
                    <a:cubicBezTo>
                      <a:pt x="557" y="2520"/>
                      <a:pt x="557" y="2521"/>
                      <a:pt x="559" y="2522"/>
                    </a:cubicBezTo>
                    <a:lnTo>
                      <a:pt x="559" y="2522"/>
                    </a:lnTo>
                    <a:cubicBezTo>
                      <a:pt x="554" y="2523"/>
                      <a:pt x="550" y="2525"/>
                      <a:pt x="545" y="2527"/>
                    </a:cubicBezTo>
                    <a:cubicBezTo>
                      <a:pt x="550" y="2524"/>
                      <a:pt x="553" y="2520"/>
                      <a:pt x="556" y="2520"/>
                    </a:cubicBezTo>
                    <a:close/>
                    <a:moveTo>
                      <a:pt x="717" y="2564"/>
                    </a:moveTo>
                    <a:lnTo>
                      <a:pt x="717" y="2564"/>
                    </a:lnTo>
                    <a:cubicBezTo>
                      <a:pt x="712" y="2571"/>
                      <a:pt x="710" y="2578"/>
                      <a:pt x="708" y="2585"/>
                    </a:cubicBezTo>
                    <a:cubicBezTo>
                      <a:pt x="710" y="2578"/>
                      <a:pt x="715" y="2571"/>
                      <a:pt x="717" y="2564"/>
                    </a:cubicBezTo>
                    <a:close/>
                    <a:moveTo>
                      <a:pt x="320" y="2649"/>
                    </a:moveTo>
                    <a:lnTo>
                      <a:pt x="320" y="2649"/>
                    </a:lnTo>
                    <a:cubicBezTo>
                      <a:pt x="319" y="2650"/>
                      <a:pt x="319" y="2651"/>
                      <a:pt x="318" y="2652"/>
                    </a:cubicBezTo>
                    <a:cubicBezTo>
                      <a:pt x="319" y="2651"/>
                      <a:pt x="320" y="2650"/>
                      <a:pt x="320" y="2649"/>
                    </a:cubicBezTo>
                    <a:close/>
                    <a:moveTo>
                      <a:pt x="328" y="2661"/>
                    </a:moveTo>
                    <a:cubicBezTo>
                      <a:pt x="326" y="2661"/>
                      <a:pt x="325" y="2661"/>
                      <a:pt x="325" y="2661"/>
                    </a:cubicBezTo>
                    <a:cubicBezTo>
                      <a:pt x="326" y="2661"/>
                      <a:pt x="327" y="2661"/>
                      <a:pt x="328" y="2661"/>
                    </a:cubicBezTo>
                    <a:close/>
                    <a:moveTo>
                      <a:pt x="1230" y="2985"/>
                    </a:moveTo>
                    <a:cubicBezTo>
                      <a:pt x="1230" y="2985"/>
                      <a:pt x="1231" y="2991"/>
                      <a:pt x="1234" y="2998"/>
                    </a:cubicBezTo>
                    <a:lnTo>
                      <a:pt x="1232" y="2998"/>
                    </a:lnTo>
                    <a:cubicBezTo>
                      <a:pt x="1231" y="2988"/>
                      <a:pt x="1230" y="2985"/>
                      <a:pt x="1230" y="2985"/>
                    </a:cubicBezTo>
                    <a:close/>
                    <a:moveTo>
                      <a:pt x="1241" y="3011"/>
                    </a:moveTo>
                    <a:lnTo>
                      <a:pt x="1241" y="3011"/>
                    </a:lnTo>
                    <a:cubicBezTo>
                      <a:pt x="1244" y="3016"/>
                      <a:pt x="1248" y="3019"/>
                      <a:pt x="1252" y="3019"/>
                    </a:cubicBezTo>
                    <a:cubicBezTo>
                      <a:pt x="1255" y="3019"/>
                      <a:pt x="1257" y="3018"/>
                      <a:pt x="1259" y="3016"/>
                    </a:cubicBezTo>
                    <a:lnTo>
                      <a:pt x="1259" y="3016"/>
                    </a:lnTo>
                    <a:cubicBezTo>
                      <a:pt x="1257" y="3023"/>
                      <a:pt x="1255" y="3025"/>
                      <a:pt x="1248" y="3028"/>
                    </a:cubicBezTo>
                    <a:cubicBezTo>
                      <a:pt x="1246" y="3028"/>
                      <a:pt x="1245" y="3028"/>
                      <a:pt x="1244" y="3028"/>
                    </a:cubicBezTo>
                    <a:cubicBezTo>
                      <a:pt x="1236" y="3028"/>
                      <a:pt x="1237" y="3022"/>
                      <a:pt x="1241" y="3011"/>
                    </a:cubicBezTo>
                    <a:close/>
                    <a:moveTo>
                      <a:pt x="1677" y="0"/>
                    </a:moveTo>
                    <a:lnTo>
                      <a:pt x="1677" y="0"/>
                    </a:lnTo>
                    <a:cubicBezTo>
                      <a:pt x="1730" y="51"/>
                      <a:pt x="1554" y="7"/>
                      <a:pt x="1630" y="79"/>
                    </a:cubicBezTo>
                    <a:cubicBezTo>
                      <a:pt x="1612" y="79"/>
                      <a:pt x="1610" y="63"/>
                      <a:pt x="1591" y="58"/>
                    </a:cubicBezTo>
                    <a:lnTo>
                      <a:pt x="1591" y="58"/>
                    </a:lnTo>
                    <a:cubicBezTo>
                      <a:pt x="1619" y="81"/>
                      <a:pt x="1621" y="93"/>
                      <a:pt x="1596" y="102"/>
                    </a:cubicBezTo>
                    <a:lnTo>
                      <a:pt x="1589" y="97"/>
                    </a:lnTo>
                    <a:cubicBezTo>
                      <a:pt x="1570" y="148"/>
                      <a:pt x="1528" y="153"/>
                      <a:pt x="1475" y="190"/>
                    </a:cubicBezTo>
                    <a:lnTo>
                      <a:pt x="1512" y="206"/>
                    </a:lnTo>
                    <a:cubicBezTo>
                      <a:pt x="1506" y="211"/>
                      <a:pt x="1501" y="212"/>
                      <a:pt x="1495" y="212"/>
                    </a:cubicBezTo>
                    <a:cubicBezTo>
                      <a:pt x="1489" y="212"/>
                      <a:pt x="1483" y="211"/>
                      <a:pt x="1477" y="211"/>
                    </a:cubicBezTo>
                    <a:cubicBezTo>
                      <a:pt x="1488" y="222"/>
                      <a:pt x="1495" y="226"/>
                      <a:pt x="1499" y="226"/>
                    </a:cubicBezTo>
                    <a:cubicBezTo>
                      <a:pt x="1508" y="226"/>
                      <a:pt x="1511" y="212"/>
                      <a:pt x="1522" y="212"/>
                    </a:cubicBezTo>
                    <a:cubicBezTo>
                      <a:pt x="1528" y="212"/>
                      <a:pt x="1536" y="216"/>
                      <a:pt x="1549" y="227"/>
                    </a:cubicBezTo>
                    <a:cubicBezTo>
                      <a:pt x="1540" y="224"/>
                      <a:pt x="1533" y="223"/>
                      <a:pt x="1526" y="223"/>
                    </a:cubicBezTo>
                    <a:cubicBezTo>
                      <a:pt x="1484" y="223"/>
                      <a:pt x="1483" y="272"/>
                      <a:pt x="1445" y="272"/>
                    </a:cubicBezTo>
                    <a:cubicBezTo>
                      <a:pt x="1436" y="272"/>
                      <a:pt x="1425" y="269"/>
                      <a:pt x="1410" y="262"/>
                    </a:cubicBezTo>
                    <a:lnTo>
                      <a:pt x="1410" y="262"/>
                    </a:lnTo>
                    <a:cubicBezTo>
                      <a:pt x="1399" y="278"/>
                      <a:pt x="1452" y="283"/>
                      <a:pt x="1440" y="299"/>
                    </a:cubicBezTo>
                    <a:lnTo>
                      <a:pt x="1417" y="290"/>
                    </a:lnTo>
                    <a:lnTo>
                      <a:pt x="1440" y="311"/>
                    </a:lnTo>
                    <a:cubicBezTo>
                      <a:pt x="1437" y="312"/>
                      <a:pt x="1434" y="313"/>
                      <a:pt x="1430" y="313"/>
                    </a:cubicBezTo>
                    <a:cubicBezTo>
                      <a:pt x="1415" y="313"/>
                      <a:pt x="1395" y="304"/>
                      <a:pt x="1382" y="294"/>
                    </a:cubicBezTo>
                    <a:cubicBezTo>
                      <a:pt x="1385" y="294"/>
                      <a:pt x="1382" y="283"/>
                      <a:pt x="1382" y="281"/>
                    </a:cubicBezTo>
                    <a:cubicBezTo>
                      <a:pt x="1381" y="280"/>
                      <a:pt x="1379" y="280"/>
                      <a:pt x="1378" y="280"/>
                    </a:cubicBezTo>
                    <a:cubicBezTo>
                      <a:pt x="1352" y="280"/>
                      <a:pt x="1359" y="314"/>
                      <a:pt x="1352" y="319"/>
                    </a:cubicBezTo>
                    <a:lnTo>
                      <a:pt x="1352" y="319"/>
                    </a:lnTo>
                    <a:lnTo>
                      <a:pt x="1373" y="315"/>
                    </a:lnTo>
                    <a:lnTo>
                      <a:pt x="1373" y="315"/>
                    </a:lnTo>
                    <a:cubicBezTo>
                      <a:pt x="1357" y="369"/>
                      <a:pt x="1290" y="396"/>
                      <a:pt x="1290" y="466"/>
                    </a:cubicBezTo>
                    <a:lnTo>
                      <a:pt x="1306" y="475"/>
                    </a:lnTo>
                    <a:cubicBezTo>
                      <a:pt x="1301" y="526"/>
                      <a:pt x="1266" y="485"/>
                      <a:pt x="1246" y="524"/>
                    </a:cubicBezTo>
                    <a:lnTo>
                      <a:pt x="1243" y="519"/>
                    </a:lnTo>
                    <a:lnTo>
                      <a:pt x="1243" y="519"/>
                    </a:lnTo>
                    <a:cubicBezTo>
                      <a:pt x="1250" y="538"/>
                      <a:pt x="1248" y="554"/>
                      <a:pt x="1236" y="559"/>
                    </a:cubicBezTo>
                    <a:cubicBezTo>
                      <a:pt x="1232" y="538"/>
                      <a:pt x="1192" y="543"/>
                      <a:pt x="1188" y="517"/>
                    </a:cubicBezTo>
                    <a:lnTo>
                      <a:pt x="1188" y="517"/>
                    </a:lnTo>
                    <a:cubicBezTo>
                      <a:pt x="1178" y="570"/>
                      <a:pt x="1190" y="549"/>
                      <a:pt x="1213" y="619"/>
                    </a:cubicBezTo>
                    <a:lnTo>
                      <a:pt x="1188" y="600"/>
                    </a:lnTo>
                    <a:lnTo>
                      <a:pt x="1188" y="600"/>
                    </a:lnTo>
                    <a:cubicBezTo>
                      <a:pt x="1197" y="628"/>
                      <a:pt x="1206" y="640"/>
                      <a:pt x="1192" y="658"/>
                    </a:cubicBezTo>
                    <a:cubicBezTo>
                      <a:pt x="1190" y="628"/>
                      <a:pt x="1150" y="633"/>
                      <a:pt x="1146" y="594"/>
                    </a:cubicBezTo>
                    <a:cubicBezTo>
                      <a:pt x="1139" y="591"/>
                      <a:pt x="1132" y="590"/>
                      <a:pt x="1127" y="590"/>
                    </a:cubicBezTo>
                    <a:cubicBezTo>
                      <a:pt x="1090" y="590"/>
                      <a:pt x="1106" y="641"/>
                      <a:pt x="1087" y="641"/>
                    </a:cubicBezTo>
                    <a:cubicBezTo>
                      <a:pt x="1080" y="641"/>
                      <a:pt x="1070" y="636"/>
                      <a:pt x="1053" y="621"/>
                    </a:cubicBezTo>
                    <a:lnTo>
                      <a:pt x="1053" y="621"/>
                    </a:lnTo>
                    <a:cubicBezTo>
                      <a:pt x="1066" y="653"/>
                      <a:pt x="1079" y="662"/>
                      <a:pt x="1090" y="662"/>
                    </a:cubicBezTo>
                    <a:cubicBezTo>
                      <a:pt x="1101" y="662"/>
                      <a:pt x="1110" y="652"/>
                      <a:pt x="1114" y="652"/>
                    </a:cubicBezTo>
                    <a:cubicBezTo>
                      <a:pt x="1115" y="652"/>
                      <a:pt x="1116" y="653"/>
                      <a:pt x="1116" y="656"/>
                    </a:cubicBezTo>
                    <a:cubicBezTo>
                      <a:pt x="1141" y="672"/>
                      <a:pt x="1139" y="716"/>
                      <a:pt x="1120" y="719"/>
                    </a:cubicBezTo>
                    <a:cubicBezTo>
                      <a:pt x="1120" y="719"/>
                      <a:pt x="1119" y="719"/>
                      <a:pt x="1118" y="719"/>
                    </a:cubicBezTo>
                    <a:cubicBezTo>
                      <a:pt x="1102" y="719"/>
                      <a:pt x="1047" y="664"/>
                      <a:pt x="1016" y="664"/>
                    </a:cubicBezTo>
                    <a:cubicBezTo>
                      <a:pt x="1012" y="664"/>
                      <a:pt x="1008" y="665"/>
                      <a:pt x="1005" y="667"/>
                    </a:cubicBezTo>
                    <a:lnTo>
                      <a:pt x="1005" y="667"/>
                    </a:lnTo>
                    <a:cubicBezTo>
                      <a:pt x="1006" y="665"/>
                      <a:pt x="1005" y="661"/>
                      <a:pt x="1007" y="661"/>
                    </a:cubicBezTo>
                    <a:cubicBezTo>
                      <a:pt x="1004" y="659"/>
                      <a:pt x="1002" y="659"/>
                      <a:pt x="1000" y="659"/>
                    </a:cubicBezTo>
                    <a:cubicBezTo>
                      <a:pt x="989" y="659"/>
                      <a:pt x="993" y="682"/>
                      <a:pt x="979" y="682"/>
                    </a:cubicBezTo>
                    <a:cubicBezTo>
                      <a:pt x="976" y="682"/>
                      <a:pt x="971" y="681"/>
                      <a:pt x="965" y="677"/>
                    </a:cubicBezTo>
                    <a:lnTo>
                      <a:pt x="965" y="677"/>
                    </a:lnTo>
                    <a:cubicBezTo>
                      <a:pt x="984" y="726"/>
                      <a:pt x="944" y="686"/>
                      <a:pt x="977" y="742"/>
                    </a:cubicBezTo>
                    <a:lnTo>
                      <a:pt x="1000" y="714"/>
                    </a:lnTo>
                    <a:lnTo>
                      <a:pt x="1000" y="714"/>
                    </a:lnTo>
                    <a:cubicBezTo>
                      <a:pt x="993" y="735"/>
                      <a:pt x="1012" y="797"/>
                      <a:pt x="977" y="797"/>
                    </a:cubicBezTo>
                    <a:cubicBezTo>
                      <a:pt x="973" y="797"/>
                      <a:pt x="969" y="796"/>
                      <a:pt x="965" y="795"/>
                    </a:cubicBezTo>
                    <a:cubicBezTo>
                      <a:pt x="963" y="781"/>
                      <a:pt x="960" y="767"/>
                      <a:pt x="963" y="753"/>
                    </a:cubicBezTo>
                    <a:cubicBezTo>
                      <a:pt x="960" y="752"/>
                      <a:pt x="957" y="751"/>
                      <a:pt x="956" y="751"/>
                    </a:cubicBezTo>
                    <a:cubicBezTo>
                      <a:pt x="948" y="751"/>
                      <a:pt x="949" y="765"/>
                      <a:pt x="940" y="765"/>
                    </a:cubicBezTo>
                    <a:cubicBezTo>
                      <a:pt x="938" y="765"/>
                      <a:pt x="935" y="764"/>
                      <a:pt x="933" y="763"/>
                    </a:cubicBezTo>
                    <a:cubicBezTo>
                      <a:pt x="905" y="705"/>
                      <a:pt x="965" y="728"/>
                      <a:pt x="956" y="677"/>
                    </a:cubicBezTo>
                    <a:cubicBezTo>
                      <a:pt x="953" y="675"/>
                      <a:pt x="951" y="674"/>
                      <a:pt x="949" y="674"/>
                    </a:cubicBezTo>
                    <a:cubicBezTo>
                      <a:pt x="940" y="674"/>
                      <a:pt x="940" y="697"/>
                      <a:pt x="935" y="697"/>
                    </a:cubicBezTo>
                    <a:cubicBezTo>
                      <a:pt x="932" y="697"/>
                      <a:pt x="927" y="691"/>
                      <a:pt x="919" y="672"/>
                    </a:cubicBezTo>
                    <a:lnTo>
                      <a:pt x="919" y="672"/>
                    </a:lnTo>
                    <a:cubicBezTo>
                      <a:pt x="935" y="712"/>
                      <a:pt x="926" y="714"/>
                      <a:pt x="914" y="716"/>
                    </a:cubicBezTo>
                    <a:cubicBezTo>
                      <a:pt x="900" y="716"/>
                      <a:pt x="882" y="719"/>
                      <a:pt x="886" y="753"/>
                    </a:cubicBezTo>
                    <a:lnTo>
                      <a:pt x="868" y="721"/>
                    </a:lnTo>
                    <a:cubicBezTo>
                      <a:pt x="868" y="728"/>
                      <a:pt x="868" y="751"/>
                      <a:pt x="861" y="753"/>
                    </a:cubicBezTo>
                    <a:lnTo>
                      <a:pt x="847" y="702"/>
                    </a:lnTo>
                    <a:cubicBezTo>
                      <a:pt x="847" y="720"/>
                      <a:pt x="838" y="724"/>
                      <a:pt x="827" y="724"/>
                    </a:cubicBezTo>
                    <a:cubicBezTo>
                      <a:pt x="817" y="724"/>
                      <a:pt x="803" y="720"/>
                      <a:pt x="792" y="720"/>
                    </a:cubicBezTo>
                    <a:cubicBezTo>
                      <a:pt x="784" y="720"/>
                      <a:pt x="777" y="723"/>
                      <a:pt x="775" y="733"/>
                    </a:cubicBezTo>
                    <a:cubicBezTo>
                      <a:pt x="783" y="727"/>
                      <a:pt x="790" y="724"/>
                      <a:pt x="795" y="724"/>
                    </a:cubicBezTo>
                    <a:cubicBezTo>
                      <a:pt x="816" y="724"/>
                      <a:pt x="819" y="765"/>
                      <a:pt x="847" y="774"/>
                    </a:cubicBezTo>
                    <a:cubicBezTo>
                      <a:pt x="842" y="791"/>
                      <a:pt x="835" y="797"/>
                      <a:pt x="826" y="797"/>
                    </a:cubicBezTo>
                    <a:cubicBezTo>
                      <a:pt x="803" y="797"/>
                      <a:pt x="768" y="754"/>
                      <a:pt x="735" y="754"/>
                    </a:cubicBezTo>
                    <a:cubicBezTo>
                      <a:pt x="726" y="754"/>
                      <a:pt x="718" y="757"/>
                      <a:pt x="709" y="765"/>
                    </a:cubicBezTo>
                    <a:lnTo>
                      <a:pt x="709" y="765"/>
                    </a:lnTo>
                    <a:cubicBezTo>
                      <a:pt x="711" y="764"/>
                      <a:pt x="715" y="763"/>
                      <a:pt x="718" y="763"/>
                    </a:cubicBezTo>
                    <a:cubicBezTo>
                      <a:pt x="731" y="763"/>
                      <a:pt x="751" y="772"/>
                      <a:pt x="749" y="788"/>
                    </a:cubicBezTo>
                    <a:cubicBezTo>
                      <a:pt x="731" y="788"/>
                      <a:pt x="710" y="786"/>
                      <a:pt x="691" y="777"/>
                    </a:cubicBezTo>
                    <a:lnTo>
                      <a:pt x="691" y="777"/>
                    </a:lnTo>
                    <a:cubicBezTo>
                      <a:pt x="659" y="811"/>
                      <a:pt x="724" y="804"/>
                      <a:pt x="724" y="835"/>
                    </a:cubicBezTo>
                    <a:cubicBezTo>
                      <a:pt x="716" y="829"/>
                      <a:pt x="710" y="827"/>
                      <a:pt x="707" y="827"/>
                    </a:cubicBezTo>
                    <a:cubicBezTo>
                      <a:pt x="692" y="827"/>
                      <a:pt x="716" y="869"/>
                      <a:pt x="712" y="886"/>
                    </a:cubicBezTo>
                    <a:lnTo>
                      <a:pt x="685" y="858"/>
                    </a:lnTo>
                    <a:lnTo>
                      <a:pt x="685" y="858"/>
                    </a:lnTo>
                    <a:cubicBezTo>
                      <a:pt x="627" y="869"/>
                      <a:pt x="729" y="927"/>
                      <a:pt x="673" y="932"/>
                    </a:cubicBezTo>
                    <a:lnTo>
                      <a:pt x="652" y="879"/>
                    </a:lnTo>
                    <a:lnTo>
                      <a:pt x="643" y="904"/>
                    </a:lnTo>
                    <a:lnTo>
                      <a:pt x="615" y="869"/>
                    </a:lnTo>
                    <a:lnTo>
                      <a:pt x="615" y="869"/>
                    </a:lnTo>
                    <a:cubicBezTo>
                      <a:pt x="617" y="911"/>
                      <a:pt x="603" y="911"/>
                      <a:pt x="576" y="920"/>
                    </a:cubicBezTo>
                    <a:cubicBezTo>
                      <a:pt x="599" y="934"/>
                      <a:pt x="624" y="971"/>
                      <a:pt x="608" y="988"/>
                    </a:cubicBezTo>
                    <a:cubicBezTo>
                      <a:pt x="588" y="984"/>
                      <a:pt x="585" y="971"/>
                      <a:pt x="579" y="971"/>
                    </a:cubicBezTo>
                    <a:cubicBezTo>
                      <a:pt x="577" y="971"/>
                      <a:pt x="573" y="974"/>
                      <a:pt x="566" y="983"/>
                    </a:cubicBezTo>
                    <a:cubicBezTo>
                      <a:pt x="557" y="964"/>
                      <a:pt x="545" y="944"/>
                      <a:pt x="559" y="944"/>
                    </a:cubicBezTo>
                    <a:cubicBezTo>
                      <a:pt x="563" y="944"/>
                      <a:pt x="568" y="945"/>
                      <a:pt x="576" y="948"/>
                    </a:cubicBezTo>
                    <a:cubicBezTo>
                      <a:pt x="566" y="939"/>
                      <a:pt x="562" y="927"/>
                      <a:pt x="555" y="916"/>
                    </a:cubicBezTo>
                    <a:cubicBezTo>
                      <a:pt x="552" y="915"/>
                      <a:pt x="549" y="915"/>
                      <a:pt x="547" y="915"/>
                    </a:cubicBezTo>
                    <a:cubicBezTo>
                      <a:pt x="521" y="915"/>
                      <a:pt x="517" y="944"/>
                      <a:pt x="508" y="951"/>
                    </a:cubicBezTo>
                    <a:cubicBezTo>
                      <a:pt x="512" y="949"/>
                      <a:pt x="516" y="947"/>
                      <a:pt x="520" y="947"/>
                    </a:cubicBezTo>
                    <a:cubicBezTo>
                      <a:pt x="522" y="947"/>
                      <a:pt x="523" y="948"/>
                      <a:pt x="525" y="948"/>
                    </a:cubicBezTo>
                    <a:cubicBezTo>
                      <a:pt x="525" y="948"/>
                      <a:pt x="527" y="967"/>
                      <a:pt x="529" y="983"/>
                    </a:cubicBezTo>
                    <a:lnTo>
                      <a:pt x="532" y="1018"/>
                    </a:lnTo>
                    <a:cubicBezTo>
                      <a:pt x="520" y="1013"/>
                      <a:pt x="508" y="1004"/>
                      <a:pt x="506" y="990"/>
                    </a:cubicBezTo>
                    <a:lnTo>
                      <a:pt x="506" y="990"/>
                    </a:lnTo>
                    <a:cubicBezTo>
                      <a:pt x="504" y="999"/>
                      <a:pt x="513" y="1015"/>
                      <a:pt x="506" y="1027"/>
                    </a:cubicBezTo>
                    <a:cubicBezTo>
                      <a:pt x="485" y="1004"/>
                      <a:pt x="458" y="984"/>
                      <a:pt x="460" y="961"/>
                    </a:cubicBezTo>
                    <a:lnTo>
                      <a:pt x="460" y="961"/>
                    </a:lnTo>
                    <a:lnTo>
                      <a:pt x="455" y="1018"/>
                    </a:lnTo>
                    <a:cubicBezTo>
                      <a:pt x="443" y="1011"/>
                      <a:pt x="411" y="1011"/>
                      <a:pt x="404" y="999"/>
                    </a:cubicBezTo>
                    <a:lnTo>
                      <a:pt x="404" y="999"/>
                    </a:lnTo>
                    <a:cubicBezTo>
                      <a:pt x="372" y="1006"/>
                      <a:pt x="413" y="1085"/>
                      <a:pt x="372" y="1094"/>
                    </a:cubicBezTo>
                    <a:cubicBezTo>
                      <a:pt x="376" y="1099"/>
                      <a:pt x="379" y="1106"/>
                      <a:pt x="379" y="1113"/>
                    </a:cubicBezTo>
                    <a:cubicBezTo>
                      <a:pt x="353" y="1134"/>
                      <a:pt x="302" y="1131"/>
                      <a:pt x="316" y="1189"/>
                    </a:cubicBezTo>
                    <a:lnTo>
                      <a:pt x="253" y="1178"/>
                    </a:lnTo>
                    <a:lnTo>
                      <a:pt x="253" y="1178"/>
                    </a:lnTo>
                    <a:cubicBezTo>
                      <a:pt x="246" y="1208"/>
                      <a:pt x="332" y="1192"/>
                      <a:pt x="323" y="1243"/>
                    </a:cubicBezTo>
                    <a:cubicBezTo>
                      <a:pt x="322" y="1253"/>
                      <a:pt x="318" y="1256"/>
                      <a:pt x="313" y="1256"/>
                    </a:cubicBezTo>
                    <a:cubicBezTo>
                      <a:pt x="298" y="1256"/>
                      <a:pt x="270" y="1231"/>
                      <a:pt x="255" y="1231"/>
                    </a:cubicBezTo>
                    <a:cubicBezTo>
                      <a:pt x="254" y="1231"/>
                      <a:pt x="254" y="1231"/>
                      <a:pt x="253" y="1231"/>
                    </a:cubicBezTo>
                    <a:cubicBezTo>
                      <a:pt x="270" y="1261"/>
                      <a:pt x="307" y="1312"/>
                      <a:pt x="249" y="1319"/>
                    </a:cubicBezTo>
                    <a:cubicBezTo>
                      <a:pt x="244" y="1305"/>
                      <a:pt x="256" y="1301"/>
                      <a:pt x="258" y="1289"/>
                    </a:cubicBezTo>
                    <a:lnTo>
                      <a:pt x="258" y="1289"/>
                    </a:lnTo>
                    <a:lnTo>
                      <a:pt x="216" y="1296"/>
                    </a:lnTo>
                    <a:cubicBezTo>
                      <a:pt x="184" y="1245"/>
                      <a:pt x="212" y="1233"/>
                      <a:pt x="158" y="1233"/>
                    </a:cubicBezTo>
                    <a:cubicBezTo>
                      <a:pt x="256" y="1289"/>
                      <a:pt x="119" y="1324"/>
                      <a:pt x="221" y="1375"/>
                    </a:cubicBezTo>
                    <a:lnTo>
                      <a:pt x="193" y="1379"/>
                    </a:lnTo>
                    <a:cubicBezTo>
                      <a:pt x="195" y="1377"/>
                      <a:pt x="188" y="1372"/>
                      <a:pt x="193" y="1368"/>
                    </a:cubicBezTo>
                    <a:lnTo>
                      <a:pt x="193" y="1368"/>
                    </a:lnTo>
                    <a:cubicBezTo>
                      <a:pt x="128" y="1375"/>
                      <a:pt x="256" y="1423"/>
                      <a:pt x="226" y="1449"/>
                    </a:cubicBezTo>
                    <a:cubicBezTo>
                      <a:pt x="219" y="1454"/>
                      <a:pt x="210" y="1456"/>
                      <a:pt x="203" y="1456"/>
                    </a:cubicBezTo>
                    <a:cubicBezTo>
                      <a:pt x="195" y="1456"/>
                      <a:pt x="188" y="1454"/>
                      <a:pt x="184" y="1447"/>
                    </a:cubicBezTo>
                    <a:lnTo>
                      <a:pt x="184" y="1447"/>
                    </a:lnTo>
                    <a:lnTo>
                      <a:pt x="198" y="1486"/>
                    </a:lnTo>
                    <a:cubicBezTo>
                      <a:pt x="197" y="1488"/>
                      <a:pt x="195" y="1488"/>
                      <a:pt x="192" y="1488"/>
                    </a:cubicBezTo>
                    <a:cubicBezTo>
                      <a:pt x="187" y="1488"/>
                      <a:pt x="182" y="1485"/>
                      <a:pt x="180" y="1482"/>
                    </a:cubicBezTo>
                    <a:lnTo>
                      <a:pt x="180" y="1482"/>
                    </a:lnTo>
                    <a:lnTo>
                      <a:pt x="170" y="1523"/>
                    </a:lnTo>
                    <a:lnTo>
                      <a:pt x="168" y="1521"/>
                    </a:lnTo>
                    <a:lnTo>
                      <a:pt x="168" y="1521"/>
                    </a:lnTo>
                    <a:cubicBezTo>
                      <a:pt x="181" y="1535"/>
                      <a:pt x="202" y="1558"/>
                      <a:pt x="212" y="1569"/>
                    </a:cubicBezTo>
                    <a:cubicBezTo>
                      <a:pt x="208" y="1571"/>
                      <a:pt x="205" y="1571"/>
                      <a:pt x="203" y="1571"/>
                    </a:cubicBezTo>
                    <a:cubicBezTo>
                      <a:pt x="193" y="1571"/>
                      <a:pt x="198" y="1560"/>
                      <a:pt x="186" y="1558"/>
                    </a:cubicBezTo>
                    <a:lnTo>
                      <a:pt x="186" y="1558"/>
                    </a:lnTo>
                    <a:cubicBezTo>
                      <a:pt x="191" y="1569"/>
                      <a:pt x="198" y="1581"/>
                      <a:pt x="205" y="1590"/>
                    </a:cubicBezTo>
                    <a:cubicBezTo>
                      <a:pt x="175" y="1590"/>
                      <a:pt x="151" y="1567"/>
                      <a:pt x="163" y="1546"/>
                    </a:cubicBezTo>
                    <a:cubicBezTo>
                      <a:pt x="156" y="1546"/>
                      <a:pt x="149" y="1546"/>
                      <a:pt x="144" y="1546"/>
                    </a:cubicBezTo>
                    <a:cubicBezTo>
                      <a:pt x="66" y="1546"/>
                      <a:pt x="157" y="1573"/>
                      <a:pt x="120" y="1601"/>
                    </a:cubicBezTo>
                    <a:lnTo>
                      <a:pt x="120" y="1601"/>
                    </a:lnTo>
                    <a:cubicBezTo>
                      <a:pt x="122" y="1600"/>
                      <a:pt x="125" y="1600"/>
                      <a:pt x="128" y="1600"/>
                    </a:cubicBezTo>
                    <a:cubicBezTo>
                      <a:pt x="170" y="1618"/>
                      <a:pt x="147" y="1618"/>
                      <a:pt x="130" y="1627"/>
                    </a:cubicBezTo>
                    <a:cubicBezTo>
                      <a:pt x="119" y="1632"/>
                      <a:pt x="112" y="1641"/>
                      <a:pt x="130" y="1660"/>
                    </a:cubicBezTo>
                    <a:cubicBezTo>
                      <a:pt x="124" y="1659"/>
                      <a:pt x="119" y="1658"/>
                      <a:pt x="115" y="1658"/>
                    </a:cubicBezTo>
                    <a:cubicBezTo>
                      <a:pt x="92" y="1658"/>
                      <a:pt x="96" y="1672"/>
                      <a:pt x="96" y="1688"/>
                    </a:cubicBezTo>
                    <a:lnTo>
                      <a:pt x="42" y="1674"/>
                    </a:lnTo>
                    <a:lnTo>
                      <a:pt x="42" y="1674"/>
                    </a:lnTo>
                    <a:cubicBezTo>
                      <a:pt x="52" y="1697"/>
                      <a:pt x="79" y="1702"/>
                      <a:pt x="100" y="1718"/>
                    </a:cubicBezTo>
                    <a:cubicBezTo>
                      <a:pt x="93" y="1735"/>
                      <a:pt x="62" y="1736"/>
                      <a:pt x="32" y="1736"/>
                    </a:cubicBezTo>
                    <a:cubicBezTo>
                      <a:pt x="25" y="1736"/>
                      <a:pt x="19" y="1736"/>
                      <a:pt x="12" y="1736"/>
                    </a:cubicBezTo>
                    <a:cubicBezTo>
                      <a:pt x="8" y="1747"/>
                      <a:pt x="13" y="1750"/>
                      <a:pt x="23" y="1750"/>
                    </a:cubicBezTo>
                    <a:cubicBezTo>
                      <a:pt x="32" y="1750"/>
                      <a:pt x="47" y="1747"/>
                      <a:pt x="60" y="1747"/>
                    </a:cubicBezTo>
                    <a:cubicBezTo>
                      <a:pt x="74" y="1747"/>
                      <a:pt x="86" y="1751"/>
                      <a:pt x="86" y="1767"/>
                    </a:cubicBezTo>
                    <a:cubicBezTo>
                      <a:pt x="61" y="1792"/>
                      <a:pt x="79" y="1818"/>
                      <a:pt x="107" y="1857"/>
                    </a:cubicBezTo>
                    <a:cubicBezTo>
                      <a:pt x="102" y="1862"/>
                      <a:pt x="96" y="1864"/>
                      <a:pt x="92" y="1864"/>
                    </a:cubicBezTo>
                    <a:cubicBezTo>
                      <a:pt x="82" y="1864"/>
                      <a:pt x="74" y="1856"/>
                      <a:pt x="65" y="1856"/>
                    </a:cubicBezTo>
                    <a:cubicBezTo>
                      <a:pt x="63" y="1856"/>
                      <a:pt x="61" y="1856"/>
                      <a:pt x="59" y="1857"/>
                    </a:cubicBezTo>
                    <a:lnTo>
                      <a:pt x="100" y="1878"/>
                    </a:lnTo>
                    <a:cubicBezTo>
                      <a:pt x="100" y="1880"/>
                      <a:pt x="98" y="1880"/>
                      <a:pt x="94" y="1880"/>
                    </a:cubicBezTo>
                    <a:cubicBezTo>
                      <a:pt x="90" y="1880"/>
                      <a:pt x="83" y="1879"/>
                      <a:pt x="79" y="1878"/>
                    </a:cubicBezTo>
                    <a:lnTo>
                      <a:pt x="79" y="1878"/>
                    </a:lnTo>
                    <a:cubicBezTo>
                      <a:pt x="96" y="1894"/>
                      <a:pt x="133" y="1882"/>
                      <a:pt x="147" y="1908"/>
                    </a:cubicBezTo>
                    <a:cubicBezTo>
                      <a:pt x="205" y="1913"/>
                      <a:pt x="59" y="1957"/>
                      <a:pt x="126" y="1984"/>
                    </a:cubicBezTo>
                    <a:cubicBezTo>
                      <a:pt x="122" y="1987"/>
                      <a:pt x="117" y="1988"/>
                      <a:pt x="112" y="1988"/>
                    </a:cubicBezTo>
                    <a:cubicBezTo>
                      <a:pt x="102" y="1988"/>
                      <a:pt x="91" y="1984"/>
                      <a:pt x="78" y="1984"/>
                    </a:cubicBezTo>
                    <a:cubicBezTo>
                      <a:pt x="76" y="1984"/>
                      <a:pt x="74" y="1984"/>
                      <a:pt x="73" y="1984"/>
                    </a:cubicBezTo>
                    <a:cubicBezTo>
                      <a:pt x="100" y="2015"/>
                      <a:pt x="133" y="2035"/>
                      <a:pt x="170" y="2049"/>
                    </a:cubicBezTo>
                    <a:lnTo>
                      <a:pt x="137" y="2079"/>
                    </a:lnTo>
                    <a:cubicBezTo>
                      <a:pt x="149" y="2072"/>
                      <a:pt x="163" y="2069"/>
                      <a:pt x="177" y="2069"/>
                    </a:cubicBezTo>
                    <a:cubicBezTo>
                      <a:pt x="207" y="2069"/>
                      <a:pt x="239" y="2082"/>
                      <a:pt x="267" y="2091"/>
                    </a:cubicBezTo>
                    <a:cubicBezTo>
                      <a:pt x="286" y="2084"/>
                      <a:pt x="302" y="2075"/>
                      <a:pt x="311" y="2070"/>
                    </a:cubicBezTo>
                    <a:lnTo>
                      <a:pt x="344" y="2100"/>
                    </a:lnTo>
                    <a:cubicBezTo>
                      <a:pt x="334" y="2103"/>
                      <a:pt x="324" y="2104"/>
                      <a:pt x="314" y="2104"/>
                    </a:cubicBezTo>
                    <a:cubicBezTo>
                      <a:pt x="307" y="2104"/>
                      <a:pt x="299" y="2104"/>
                      <a:pt x="293" y="2103"/>
                    </a:cubicBezTo>
                    <a:lnTo>
                      <a:pt x="293" y="2103"/>
                    </a:lnTo>
                    <a:cubicBezTo>
                      <a:pt x="297" y="2105"/>
                      <a:pt x="302" y="2105"/>
                      <a:pt x="307" y="2107"/>
                    </a:cubicBezTo>
                    <a:cubicBezTo>
                      <a:pt x="291" y="2115"/>
                      <a:pt x="274" y="2118"/>
                      <a:pt x="257" y="2118"/>
                    </a:cubicBezTo>
                    <a:cubicBezTo>
                      <a:pt x="246" y="2118"/>
                      <a:pt x="236" y="2117"/>
                      <a:pt x="226" y="2114"/>
                    </a:cubicBezTo>
                    <a:lnTo>
                      <a:pt x="258" y="2098"/>
                    </a:lnTo>
                    <a:cubicBezTo>
                      <a:pt x="236" y="2095"/>
                      <a:pt x="215" y="2093"/>
                      <a:pt x="194" y="2093"/>
                    </a:cubicBezTo>
                    <a:cubicBezTo>
                      <a:pt x="180" y="2093"/>
                      <a:pt x="167" y="2094"/>
                      <a:pt x="154" y="2096"/>
                    </a:cubicBezTo>
                    <a:cubicBezTo>
                      <a:pt x="161" y="2098"/>
                      <a:pt x="168" y="2100"/>
                      <a:pt x="172" y="2105"/>
                    </a:cubicBezTo>
                    <a:lnTo>
                      <a:pt x="149" y="2105"/>
                    </a:lnTo>
                    <a:cubicBezTo>
                      <a:pt x="142" y="2107"/>
                      <a:pt x="156" y="2110"/>
                      <a:pt x="170" y="2114"/>
                    </a:cubicBezTo>
                    <a:lnTo>
                      <a:pt x="112" y="2130"/>
                    </a:lnTo>
                    <a:lnTo>
                      <a:pt x="135" y="2130"/>
                    </a:lnTo>
                    <a:lnTo>
                      <a:pt x="107" y="2186"/>
                    </a:lnTo>
                    <a:cubicBezTo>
                      <a:pt x="175" y="2209"/>
                      <a:pt x="267" y="2219"/>
                      <a:pt x="307" y="2258"/>
                    </a:cubicBezTo>
                    <a:cubicBezTo>
                      <a:pt x="260" y="2258"/>
                      <a:pt x="235" y="2274"/>
                      <a:pt x="186" y="2288"/>
                    </a:cubicBezTo>
                    <a:cubicBezTo>
                      <a:pt x="235" y="2258"/>
                      <a:pt x="151" y="2253"/>
                      <a:pt x="154" y="2223"/>
                    </a:cubicBezTo>
                    <a:lnTo>
                      <a:pt x="154" y="2223"/>
                    </a:lnTo>
                    <a:cubicBezTo>
                      <a:pt x="151" y="2237"/>
                      <a:pt x="128" y="2239"/>
                      <a:pt x="119" y="2239"/>
                    </a:cubicBezTo>
                    <a:lnTo>
                      <a:pt x="149" y="2258"/>
                    </a:lnTo>
                    <a:lnTo>
                      <a:pt x="179" y="2277"/>
                    </a:lnTo>
                    <a:cubicBezTo>
                      <a:pt x="137" y="2286"/>
                      <a:pt x="151" y="2295"/>
                      <a:pt x="140" y="2311"/>
                    </a:cubicBezTo>
                    <a:cubicBezTo>
                      <a:pt x="157" y="2305"/>
                      <a:pt x="169" y="2302"/>
                      <a:pt x="179" y="2302"/>
                    </a:cubicBezTo>
                    <a:cubicBezTo>
                      <a:pt x="213" y="2302"/>
                      <a:pt x="212" y="2335"/>
                      <a:pt x="237" y="2344"/>
                    </a:cubicBezTo>
                    <a:cubicBezTo>
                      <a:pt x="225" y="2348"/>
                      <a:pt x="212" y="2351"/>
                      <a:pt x="202" y="2351"/>
                    </a:cubicBezTo>
                    <a:cubicBezTo>
                      <a:pt x="189" y="2351"/>
                      <a:pt x="180" y="2346"/>
                      <a:pt x="179" y="2332"/>
                    </a:cubicBezTo>
                    <a:lnTo>
                      <a:pt x="179" y="2332"/>
                    </a:lnTo>
                    <a:cubicBezTo>
                      <a:pt x="126" y="2379"/>
                      <a:pt x="283" y="2337"/>
                      <a:pt x="242" y="2376"/>
                    </a:cubicBezTo>
                    <a:cubicBezTo>
                      <a:pt x="240" y="2372"/>
                      <a:pt x="241" y="2369"/>
                      <a:pt x="234" y="2369"/>
                    </a:cubicBezTo>
                    <a:cubicBezTo>
                      <a:pt x="232" y="2369"/>
                      <a:pt x="230" y="2369"/>
                      <a:pt x="228" y="2369"/>
                    </a:cubicBezTo>
                    <a:cubicBezTo>
                      <a:pt x="256" y="2374"/>
                      <a:pt x="253" y="2413"/>
                      <a:pt x="226" y="2413"/>
                    </a:cubicBezTo>
                    <a:lnTo>
                      <a:pt x="221" y="2409"/>
                    </a:lnTo>
                    <a:lnTo>
                      <a:pt x="221" y="2409"/>
                    </a:lnTo>
                    <a:cubicBezTo>
                      <a:pt x="227" y="2444"/>
                      <a:pt x="261" y="2501"/>
                      <a:pt x="312" y="2501"/>
                    </a:cubicBezTo>
                    <a:cubicBezTo>
                      <a:pt x="321" y="2501"/>
                      <a:pt x="331" y="2499"/>
                      <a:pt x="341" y="2494"/>
                    </a:cubicBezTo>
                    <a:lnTo>
                      <a:pt x="341" y="2494"/>
                    </a:lnTo>
                    <a:cubicBezTo>
                      <a:pt x="332" y="2499"/>
                      <a:pt x="260" y="2527"/>
                      <a:pt x="246" y="2529"/>
                    </a:cubicBezTo>
                    <a:cubicBezTo>
                      <a:pt x="246" y="2529"/>
                      <a:pt x="309" y="2522"/>
                      <a:pt x="372" y="2511"/>
                    </a:cubicBezTo>
                    <a:cubicBezTo>
                      <a:pt x="434" y="2499"/>
                      <a:pt x="494" y="2485"/>
                      <a:pt x="494" y="2485"/>
                    </a:cubicBezTo>
                    <a:lnTo>
                      <a:pt x="494" y="2485"/>
                    </a:lnTo>
                    <a:cubicBezTo>
                      <a:pt x="441" y="2507"/>
                      <a:pt x="337" y="2584"/>
                      <a:pt x="283" y="2584"/>
                    </a:cubicBezTo>
                    <a:cubicBezTo>
                      <a:pt x="279" y="2584"/>
                      <a:pt x="275" y="2584"/>
                      <a:pt x="272" y="2583"/>
                    </a:cubicBezTo>
                    <a:lnTo>
                      <a:pt x="272" y="2583"/>
                    </a:lnTo>
                    <a:cubicBezTo>
                      <a:pt x="270" y="2594"/>
                      <a:pt x="267" y="2610"/>
                      <a:pt x="297" y="2617"/>
                    </a:cubicBezTo>
                    <a:cubicBezTo>
                      <a:pt x="302" y="2608"/>
                      <a:pt x="361" y="2566"/>
                      <a:pt x="375" y="2566"/>
                    </a:cubicBezTo>
                    <a:cubicBezTo>
                      <a:pt x="375" y="2566"/>
                      <a:pt x="376" y="2566"/>
                      <a:pt x="376" y="2566"/>
                    </a:cubicBezTo>
                    <a:cubicBezTo>
                      <a:pt x="331" y="2619"/>
                      <a:pt x="352" y="2600"/>
                      <a:pt x="320" y="2649"/>
                    </a:cubicBezTo>
                    <a:lnTo>
                      <a:pt x="320" y="2649"/>
                    </a:lnTo>
                    <a:cubicBezTo>
                      <a:pt x="332" y="2636"/>
                      <a:pt x="390" y="2610"/>
                      <a:pt x="411" y="2610"/>
                    </a:cubicBezTo>
                    <a:cubicBezTo>
                      <a:pt x="415" y="2610"/>
                      <a:pt x="417" y="2611"/>
                      <a:pt x="418" y="2613"/>
                    </a:cubicBezTo>
                    <a:cubicBezTo>
                      <a:pt x="405" y="2617"/>
                      <a:pt x="345" y="2656"/>
                      <a:pt x="328" y="2661"/>
                    </a:cubicBezTo>
                    <a:lnTo>
                      <a:pt x="328" y="2661"/>
                    </a:lnTo>
                    <a:cubicBezTo>
                      <a:pt x="335" y="2660"/>
                      <a:pt x="356" y="2656"/>
                      <a:pt x="376" y="2654"/>
                    </a:cubicBezTo>
                    <a:lnTo>
                      <a:pt x="420" y="2646"/>
                    </a:lnTo>
                    <a:lnTo>
                      <a:pt x="420" y="2646"/>
                    </a:lnTo>
                    <a:cubicBezTo>
                      <a:pt x="398" y="2653"/>
                      <a:pt x="356" y="2687"/>
                      <a:pt x="341" y="2705"/>
                    </a:cubicBezTo>
                    <a:cubicBezTo>
                      <a:pt x="343" y="2704"/>
                      <a:pt x="344" y="2703"/>
                      <a:pt x="345" y="2703"/>
                    </a:cubicBezTo>
                    <a:cubicBezTo>
                      <a:pt x="354" y="2703"/>
                      <a:pt x="360" y="2736"/>
                      <a:pt x="374" y="2738"/>
                    </a:cubicBezTo>
                    <a:lnTo>
                      <a:pt x="381" y="2712"/>
                    </a:lnTo>
                    <a:cubicBezTo>
                      <a:pt x="384" y="2722"/>
                      <a:pt x="393" y="2726"/>
                      <a:pt x="405" y="2726"/>
                    </a:cubicBezTo>
                    <a:cubicBezTo>
                      <a:pt x="436" y="2726"/>
                      <a:pt x="486" y="2701"/>
                      <a:pt x="516" y="2701"/>
                    </a:cubicBezTo>
                    <a:cubicBezTo>
                      <a:pt x="525" y="2701"/>
                      <a:pt x="532" y="2704"/>
                      <a:pt x="536" y="2710"/>
                    </a:cubicBezTo>
                    <a:cubicBezTo>
                      <a:pt x="520" y="2717"/>
                      <a:pt x="432" y="2768"/>
                      <a:pt x="439" y="2793"/>
                    </a:cubicBezTo>
                    <a:cubicBezTo>
                      <a:pt x="483" y="2773"/>
                      <a:pt x="650" y="2689"/>
                      <a:pt x="698" y="2689"/>
                    </a:cubicBezTo>
                    <a:lnTo>
                      <a:pt x="682" y="2712"/>
                    </a:lnTo>
                    <a:lnTo>
                      <a:pt x="724" y="2712"/>
                    </a:lnTo>
                    <a:cubicBezTo>
                      <a:pt x="634" y="2759"/>
                      <a:pt x="541" y="2793"/>
                      <a:pt x="441" y="2819"/>
                    </a:cubicBezTo>
                    <a:cubicBezTo>
                      <a:pt x="436" y="2845"/>
                      <a:pt x="420" y="2842"/>
                      <a:pt x="439" y="2858"/>
                    </a:cubicBezTo>
                    <a:cubicBezTo>
                      <a:pt x="432" y="2869"/>
                      <a:pt x="421" y="2874"/>
                      <a:pt x="410" y="2874"/>
                    </a:cubicBezTo>
                    <a:cubicBezTo>
                      <a:pt x="404" y="2874"/>
                      <a:pt x="398" y="2872"/>
                      <a:pt x="392" y="2868"/>
                    </a:cubicBezTo>
                    <a:lnTo>
                      <a:pt x="392" y="2868"/>
                    </a:lnTo>
                    <a:lnTo>
                      <a:pt x="420" y="2923"/>
                    </a:lnTo>
                    <a:cubicBezTo>
                      <a:pt x="441" y="2905"/>
                      <a:pt x="460" y="2904"/>
                      <a:pt x="477" y="2904"/>
                    </a:cubicBezTo>
                    <a:cubicBezTo>
                      <a:pt x="479" y="2904"/>
                      <a:pt x="480" y="2904"/>
                      <a:pt x="481" y="2904"/>
                    </a:cubicBezTo>
                    <a:cubicBezTo>
                      <a:pt x="497" y="2904"/>
                      <a:pt x="513" y="2904"/>
                      <a:pt x="529" y="2889"/>
                    </a:cubicBezTo>
                    <a:lnTo>
                      <a:pt x="485" y="2884"/>
                    </a:lnTo>
                    <a:lnTo>
                      <a:pt x="446" y="2877"/>
                    </a:lnTo>
                    <a:cubicBezTo>
                      <a:pt x="476" y="2852"/>
                      <a:pt x="540" y="2825"/>
                      <a:pt x="580" y="2825"/>
                    </a:cubicBezTo>
                    <a:cubicBezTo>
                      <a:pt x="595" y="2825"/>
                      <a:pt x="607" y="2829"/>
                      <a:pt x="613" y="2838"/>
                    </a:cubicBezTo>
                    <a:cubicBezTo>
                      <a:pt x="603" y="2861"/>
                      <a:pt x="534" y="2896"/>
                      <a:pt x="520" y="2912"/>
                    </a:cubicBezTo>
                    <a:cubicBezTo>
                      <a:pt x="525" y="2909"/>
                      <a:pt x="530" y="2908"/>
                      <a:pt x="536" y="2908"/>
                    </a:cubicBezTo>
                    <a:cubicBezTo>
                      <a:pt x="553" y="2908"/>
                      <a:pt x="571" y="2917"/>
                      <a:pt x="566" y="2926"/>
                    </a:cubicBezTo>
                    <a:lnTo>
                      <a:pt x="532" y="2933"/>
                    </a:lnTo>
                    <a:cubicBezTo>
                      <a:pt x="532" y="2941"/>
                      <a:pt x="538" y="2944"/>
                      <a:pt x="546" y="2944"/>
                    </a:cubicBezTo>
                    <a:cubicBezTo>
                      <a:pt x="557" y="2944"/>
                      <a:pt x="572" y="2939"/>
                      <a:pt x="583" y="2939"/>
                    </a:cubicBezTo>
                    <a:cubicBezTo>
                      <a:pt x="595" y="2939"/>
                      <a:pt x="603" y="2944"/>
                      <a:pt x="596" y="2965"/>
                    </a:cubicBezTo>
                    <a:cubicBezTo>
                      <a:pt x="600" y="2973"/>
                      <a:pt x="576" y="3017"/>
                      <a:pt x="584" y="3017"/>
                    </a:cubicBezTo>
                    <a:cubicBezTo>
                      <a:pt x="585" y="3017"/>
                      <a:pt x="588" y="3015"/>
                      <a:pt x="592" y="3011"/>
                    </a:cubicBezTo>
                    <a:cubicBezTo>
                      <a:pt x="624" y="2956"/>
                      <a:pt x="761" y="2819"/>
                      <a:pt x="800" y="2791"/>
                    </a:cubicBezTo>
                    <a:lnTo>
                      <a:pt x="800" y="2791"/>
                    </a:lnTo>
                    <a:cubicBezTo>
                      <a:pt x="796" y="2826"/>
                      <a:pt x="789" y="2858"/>
                      <a:pt x="777" y="2891"/>
                    </a:cubicBezTo>
                    <a:cubicBezTo>
                      <a:pt x="756" y="2937"/>
                      <a:pt x="680" y="2963"/>
                      <a:pt x="661" y="3002"/>
                    </a:cubicBezTo>
                    <a:cubicBezTo>
                      <a:pt x="673" y="2993"/>
                      <a:pt x="685" y="2986"/>
                      <a:pt x="698" y="2981"/>
                    </a:cubicBezTo>
                    <a:lnTo>
                      <a:pt x="698" y="2981"/>
                    </a:lnTo>
                    <a:cubicBezTo>
                      <a:pt x="698" y="2998"/>
                      <a:pt x="664" y="3011"/>
                      <a:pt x="685" y="3021"/>
                    </a:cubicBezTo>
                    <a:cubicBezTo>
                      <a:pt x="695" y="3011"/>
                      <a:pt x="702" y="3008"/>
                      <a:pt x="707" y="3008"/>
                    </a:cubicBezTo>
                    <a:cubicBezTo>
                      <a:pt x="716" y="3008"/>
                      <a:pt x="718" y="3017"/>
                      <a:pt x="720" y="3017"/>
                    </a:cubicBezTo>
                    <a:cubicBezTo>
                      <a:pt x="721" y="3017"/>
                      <a:pt x="722" y="3012"/>
                      <a:pt x="724" y="2993"/>
                    </a:cubicBezTo>
                    <a:cubicBezTo>
                      <a:pt x="752" y="2993"/>
                      <a:pt x="736" y="3014"/>
                      <a:pt x="756" y="3028"/>
                    </a:cubicBezTo>
                    <a:cubicBezTo>
                      <a:pt x="787" y="2988"/>
                      <a:pt x="828" y="2960"/>
                      <a:pt x="877" y="2944"/>
                    </a:cubicBezTo>
                    <a:lnTo>
                      <a:pt x="877" y="2944"/>
                    </a:lnTo>
                    <a:cubicBezTo>
                      <a:pt x="868" y="2956"/>
                      <a:pt x="861" y="2967"/>
                      <a:pt x="856" y="2979"/>
                    </a:cubicBezTo>
                    <a:cubicBezTo>
                      <a:pt x="884" y="3007"/>
                      <a:pt x="889" y="3037"/>
                      <a:pt x="921" y="3060"/>
                    </a:cubicBezTo>
                    <a:cubicBezTo>
                      <a:pt x="916" y="3072"/>
                      <a:pt x="923" y="3095"/>
                      <a:pt x="905" y="3111"/>
                    </a:cubicBezTo>
                    <a:cubicBezTo>
                      <a:pt x="913" y="3107"/>
                      <a:pt x="924" y="3096"/>
                      <a:pt x="935" y="3096"/>
                    </a:cubicBezTo>
                    <a:cubicBezTo>
                      <a:pt x="936" y="3096"/>
                      <a:pt x="938" y="3097"/>
                      <a:pt x="940" y="3097"/>
                    </a:cubicBezTo>
                    <a:cubicBezTo>
                      <a:pt x="936" y="3117"/>
                      <a:pt x="931" y="3120"/>
                      <a:pt x="926" y="3120"/>
                    </a:cubicBezTo>
                    <a:cubicBezTo>
                      <a:pt x="923" y="3120"/>
                      <a:pt x="920" y="3119"/>
                      <a:pt x="917" y="3119"/>
                    </a:cubicBezTo>
                    <a:cubicBezTo>
                      <a:pt x="910" y="3119"/>
                      <a:pt x="903" y="3123"/>
                      <a:pt x="895" y="3146"/>
                    </a:cubicBezTo>
                    <a:cubicBezTo>
                      <a:pt x="914" y="3120"/>
                      <a:pt x="944" y="3125"/>
                      <a:pt x="970" y="3118"/>
                    </a:cubicBezTo>
                    <a:cubicBezTo>
                      <a:pt x="983" y="3096"/>
                      <a:pt x="976" y="3089"/>
                      <a:pt x="962" y="3089"/>
                    </a:cubicBezTo>
                    <a:cubicBezTo>
                      <a:pt x="950" y="3089"/>
                      <a:pt x="931" y="3095"/>
                      <a:pt x="919" y="3100"/>
                    </a:cubicBezTo>
                    <a:cubicBezTo>
                      <a:pt x="953" y="3044"/>
                      <a:pt x="1011" y="3004"/>
                      <a:pt x="1076" y="2995"/>
                    </a:cubicBezTo>
                    <a:lnTo>
                      <a:pt x="1076" y="2995"/>
                    </a:lnTo>
                    <a:cubicBezTo>
                      <a:pt x="1111" y="2997"/>
                      <a:pt x="1068" y="3033"/>
                      <a:pt x="1071" y="3033"/>
                    </a:cubicBezTo>
                    <a:cubicBezTo>
                      <a:pt x="1071" y="3033"/>
                      <a:pt x="1071" y="3033"/>
                      <a:pt x="1072" y="3032"/>
                    </a:cubicBezTo>
                    <a:cubicBezTo>
                      <a:pt x="1079" y="3040"/>
                      <a:pt x="1088" y="3043"/>
                      <a:pt x="1097" y="3043"/>
                    </a:cubicBezTo>
                    <a:cubicBezTo>
                      <a:pt x="1126" y="3043"/>
                      <a:pt x="1160" y="3013"/>
                      <a:pt x="1182" y="3013"/>
                    </a:cubicBezTo>
                    <a:cubicBezTo>
                      <a:pt x="1191" y="3013"/>
                      <a:pt x="1199" y="3019"/>
                      <a:pt x="1201" y="3037"/>
                    </a:cubicBezTo>
                    <a:cubicBezTo>
                      <a:pt x="1190" y="3083"/>
                      <a:pt x="1146" y="3104"/>
                      <a:pt x="1130" y="3130"/>
                    </a:cubicBezTo>
                    <a:cubicBezTo>
                      <a:pt x="1099" y="3130"/>
                      <a:pt x="1116" y="3086"/>
                      <a:pt x="1099" y="3079"/>
                    </a:cubicBezTo>
                    <a:lnTo>
                      <a:pt x="1099" y="3079"/>
                    </a:lnTo>
                    <a:lnTo>
                      <a:pt x="1106" y="3106"/>
                    </a:lnTo>
                    <a:cubicBezTo>
                      <a:pt x="1100" y="3109"/>
                      <a:pt x="1093" y="3111"/>
                      <a:pt x="1087" y="3111"/>
                    </a:cubicBezTo>
                    <a:cubicBezTo>
                      <a:pt x="1077" y="3111"/>
                      <a:pt x="1069" y="3107"/>
                      <a:pt x="1069" y="3097"/>
                    </a:cubicBezTo>
                    <a:lnTo>
                      <a:pt x="1069" y="3097"/>
                    </a:lnTo>
                    <a:cubicBezTo>
                      <a:pt x="1058" y="3137"/>
                      <a:pt x="1146" y="3160"/>
                      <a:pt x="1155" y="3215"/>
                    </a:cubicBezTo>
                    <a:cubicBezTo>
                      <a:pt x="1171" y="3208"/>
                      <a:pt x="1192" y="3206"/>
                      <a:pt x="1199" y="3190"/>
                    </a:cubicBezTo>
                    <a:lnTo>
                      <a:pt x="1183" y="3185"/>
                    </a:lnTo>
                    <a:cubicBezTo>
                      <a:pt x="1197" y="3151"/>
                      <a:pt x="1239" y="3167"/>
                      <a:pt x="1234" y="3141"/>
                    </a:cubicBezTo>
                    <a:cubicBezTo>
                      <a:pt x="1250" y="3139"/>
                      <a:pt x="1270" y="3134"/>
                      <a:pt x="1286" y="3134"/>
                    </a:cubicBezTo>
                    <a:cubicBezTo>
                      <a:pt x="1303" y="3134"/>
                      <a:pt x="1316" y="3139"/>
                      <a:pt x="1320" y="3155"/>
                    </a:cubicBezTo>
                    <a:lnTo>
                      <a:pt x="1288" y="3196"/>
                    </a:lnTo>
                    <a:lnTo>
                      <a:pt x="1288" y="3196"/>
                    </a:lnTo>
                    <a:cubicBezTo>
                      <a:pt x="1296" y="3186"/>
                      <a:pt x="1292" y="3166"/>
                      <a:pt x="1280" y="3166"/>
                    </a:cubicBezTo>
                    <a:cubicBezTo>
                      <a:pt x="1278" y="3166"/>
                      <a:pt x="1277" y="3166"/>
                      <a:pt x="1276" y="3167"/>
                    </a:cubicBezTo>
                    <a:cubicBezTo>
                      <a:pt x="1277" y="3166"/>
                      <a:pt x="1278" y="3166"/>
                      <a:pt x="1278" y="3166"/>
                    </a:cubicBezTo>
                    <a:cubicBezTo>
                      <a:pt x="1294" y="3166"/>
                      <a:pt x="1275" y="3216"/>
                      <a:pt x="1295" y="3216"/>
                    </a:cubicBezTo>
                    <a:cubicBezTo>
                      <a:pt x="1300" y="3216"/>
                      <a:pt x="1307" y="3213"/>
                      <a:pt x="1317" y="3206"/>
                    </a:cubicBezTo>
                    <a:lnTo>
                      <a:pt x="1327" y="3167"/>
                    </a:lnTo>
                    <a:cubicBezTo>
                      <a:pt x="1345" y="3164"/>
                      <a:pt x="1372" y="3157"/>
                      <a:pt x="1393" y="3157"/>
                    </a:cubicBezTo>
                    <a:cubicBezTo>
                      <a:pt x="1409" y="3157"/>
                      <a:pt x="1421" y="3161"/>
                      <a:pt x="1424" y="3174"/>
                    </a:cubicBezTo>
                    <a:cubicBezTo>
                      <a:pt x="1454" y="3132"/>
                      <a:pt x="1417" y="3174"/>
                      <a:pt x="1445" y="3120"/>
                    </a:cubicBezTo>
                    <a:lnTo>
                      <a:pt x="1445" y="3120"/>
                    </a:lnTo>
                    <a:cubicBezTo>
                      <a:pt x="1436" y="3135"/>
                      <a:pt x="1428" y="3139"/>
                      <a:pt x="1421" y="3139"/>
                    </a:cubicBezTo>
                    <a:cubicBezTo>
                      <a:pt x="1407" y="3139"/>
                      <a:pt x="1397" y="3118"/>
                      <a:pt x="1385" y="3118"/>
                    </a:cubicBezTo>
                    <a:cubicBezTo>
                      <a:pt x="1380" y="3118"/>
                      <a:pt x="1374" y="3122"/>
                      <a:pt x="1368" y="3132"/>
                    </a:cubicBezTo>
                    <a:lnTo>
                      <a:pt x="1368" y="3132"/>
                    </a:lnTo>
                    <a:cubicBezTo>
                      <a:pt x="1391" y="3085"/>
                      <a:pt x="1358" y="3098"/>
                      <a:pt x="1378" y="3044"/>
                    </a:cubicBezTo>
                    <a:lnTo>
                      <a:pt x="1378" y="3044"/>
                    </a:lnTo>
                    <a:cubicBezTo>
                      <a:pt x="1372" y="3051"/>
                      <a:pt x="1368" y="3061"/>
                      <a:pt x="1362" y="3061"/>
                    </a:cubicBezTo>
                    <a:cubicBezTo>
                      <a:pt x="1359" y="3061"/>
                      <a:pt x="1356" y="3058"/>
                      <a:pt x="1352" y="3051"/>
                    </a:cubicBezTo>
                    <a:cubicBezTo>
                      <a:pt x="1348" y="3053"/>
                      <a:pt x="1343" y="3058"/>
                      <a:pt x="1338" y="3060"/>
                    </a:cubicBezTo>
                    <a:cubicBezTo>
                      <a:pt x="1338" y="3069"/>
                      <a:pt x="1334" y="3076"/>
                      <a:pt x="1329" y="3086"/>
                    </a:cubicBezTo>
                    <a:cubicBezTo>
                      <a:pt x="1318" y="3092"/>
                      <a:pt x="1307" y="3095"/>
                      <a:pt x="1298" y="3095"/>
                    </a:cubicBezTo>
                    <a:cubicBezTo>
                      <a:pt x="1282" y="3095"/>
                      <a:pt x="1269" y="3089"/>
                      <a:pt x="1257" y="3089"/>
                    </a:cubicBezTo>
                    <a:cubicBezTo>
                      <a:pt x="1254" y="3089"/>
                      <a:pt x="1251" y="3089"/>
                      <a:pt x="1248" y="3090"/>
                    </a:cubicBezTo>
                    <a:cubicBezTo>
                      <a:pt x="1243" y="3076"/>
                      <a:pt x="1264" y="3079"/>
                      <a:pt x="1271" y="3062"/>
                    </a:cubicBezTo>
                    <a:lnTo>
                      <a:pt x="1271" y="3062"/>
                    </a:lnTo>
                    <a:lnTo>
                      <a:pt x="1236" y="3074"/>
                    </a:lnTo>
                    <a:cubicBezTo>
                      <a:pt x="1259" y="3045"/>
                      <a:pt x="1251" y="3009"/>
                      <a:pt x="1284" y="3009"/>
                    </a:cubicBezTo>
                    <a:cubicBezTo>
                      <a:pt x="1285" y="3009"/>
                      <a:pt x="1286" y="3009"/>
                      <a:pt x="1287" y="3009"/>
                    </a:cubicBezTo>
                    <a:lnTo>
                      <a:pt x="1266" y="2991"/>
                    </a:lnTo>
                    <a:cubicBezTo>
                      <a:pt x="1266" y="2967"/>
                      <a:pt x="1255" y="2948"/>
                      <a:pt x="1237" y="2948"/>
                    </a:cubicBezTo>
                    <a:cubicBezTo>
                      <a:pt x="1236" y="2948"/>
                      <a:pt x="1234" y="2948"/>
                      <a:pt x="1232" y="2949"/>
                    </a:cubicBezTo>
                    <a:cubicBezTo>
                      <a:pt x="1230" y="2946"/>
                      <a:pt x="1227" y="2945"/>
                      <a:pt x="1223" y="2945"/>
                    </a:cubicBezTo>
                    <a:cubicBezTo>
                      <a:pt x="1213" y="2945"/>
                      <a:pt x="1198" y="2952"/>
                      <a:pt x="1197" y="2952"/>
                    </a:cubicBezTo>
                    <a:cubicBezTo>
                      <a:pt x="1197" y="2952"/>
                      <a:pt x="1199" y="2950"/>
                      <a:pt x="1206" y="2947"/>
                    </a:cubicBezTo>
                    <a:lnTo>
                      <a:pt x="1155" y="2940"/>
                    </a:lnTo>
                    <a:lnTo>
                      <a:pt x="1160" y="2933"/>
                    </a:lnTo>
                    <a:cubicBezTo>
                      <a:pt x="1146" y="2916"/>
                      <a:pt x="1116" y="2919"/>
                      <a:pt x="1093" y="2912"/>
                    </a:cubicBezTo>
                    <a:cubicBezTo>
                      <a:pt x="1067" y="2909"/>
                      <a:pt x="1046" y="2884"/>
                      <a:pt x="1053" y="2858"/>
                    </a:cubicBezTo>
                    <a:cubicBezTo>
                      <a:pt x="1050" y="2858"/>
                      <a:pt x="1047" y="2859"/>
                      <a:pt x="1043" y="2859"/>
                    </a:cubicBezTo>
                    <a:cubicBezTo>
                      <a:pt x="1031" y="2859"/>
                      <a:pt x="1019" y="2857"/>
                      <a:pt x="1011" y="2842"/>
                    </a:cubicBezTo>
                    <a:lnTo>
                      <a:pt x="1028" y="2817"/>
                    </a:lnTo>
                    <a:cubicBezTo>
                      <a:pt x="1012" y="2817"/>
                      <a:pt x="1011" y="2784"/>
                      <a:pt x="997" y="2784"/>
                    </a:cubicBezTo>
                    <a:cubicBezTo>
                      <a:pt x="994" y="2784"/>
                      <a:pt x="990" y="2785"/>
                      <a:pt x="986" y="2789"/>
                    </a:cubicBezTo>
                    <a:cubicBezTo>
                      <a:pt x="1028" y="2715"/>
                      <a:pt x="944" y="2733"/>
                      <a:pt x="935" y="2705"/>
                    </a:cubicBezTo>
                    <a:lnTo>
                      <a:pt x="905" y="2736"/>
                    </a:lnTo>
                    <a:cubicBezTo>
                      <a:pt x="893" y="2722"/>
                      <a:pt x="872" y="2719"/>
                      <a:pt x="844" y="2717"/>
                    </a:cubicBezTo>
                    <a:lnTo>
                      <a:pt x="819" y="2742"/>
                    </a:lnTo>
                    <a:cubicBezTo>
                      <a:pt x="816" y="2743"/>
                      <a:pt x="814" y="2743"/>
                      <a:pt x="812" y="2743"/>
                    </a:cubicBezTo>
                    <a:cubicBezTo>
                      <a:pt x="785" y="2743"/>
                      <a:pt x="801" y="2690"/>
                      <a:pt x="780" y="2673"/>
                    </a:cubicBezTo>
                    <a:cubicBezTo>
                      <a:pt x="783" y="2671"/>
                      <a:pt x="785" y="2670"/>
                      <a:pt x="787" y="2670"/>
                    </a:cubicBezTo>
                    <a:cubicBezTo>
                      <a:pt x="792" y="2670"/>
                      <a:pt x="793" y="2676"/>
                      <a:pt x="791" y="2682"/>
                    </a:cubicBezTo>
                    <a:cubicBezTo>
                      <a:pt x="831" y="2603"/>
                      <a:pt x="691" y="2666"/>
                      <a:pt x="717" y="2603"/>
                    </a:cubicBezTo>
                    <a:lnTo>
                      <a:pt x="717" y="2603"/>
                    </a:lnTo>
                    <a:cubicBezTo>
                      <a:pt x="715" y="2604"/>
                      <a:pt x="713" y="2604"/>
                      <a:pt x="711" y="2604"/>
                    </a:cubicBezTo>
                    <a:cubicBezTo>
                      <a:pt x="701" y="2604"/>
                      <a:pt x="701" y="2597"/>
                      <a:pt x="705" y="2587"/>
                    </a:cubicBezTo>
                    <a:lnTo>
                      <a:pt x="705" y="2587"/>
                    </a:lnTo>
                    <a:cubicBezTo>
                      <a:pt x="705" y="2588"/>
                      <a:pt x="706" y="2589"/>
                      <a:pt x="707" y="2589"/>
                    </a:cubicBezTo>
                    <a:cubicBezTo>
                      <a:pt x="707" y="2589"/>
                      <a:pt x="708" y="2588"/>
                      <a:pt x="708" y="2587"/>
                    </a:cubicBezTo>
                    <a:cubicBezTo>
                      <a:pt x="708" y="2587"/>
                      <a:pt x="708" y="2585"/>
                      <a:pt x="708" y="2585"/>
                    </a:cubicBezTo>
                    <a:cubicBezTo>
                      <a:pt x="698" y="2578"/>
                      <a:pt x="689" y="2573"/>
                      <a:pt x="680" y="2573"/>
                    </a:cubicBezTo>
                    <a:lnTo>
                      <a:pt x="710" y="2548"/>
                    </a:lnTo>
                    <a:lnTo>
                      <a:pt x="708" y="2548"/>
                    </a:lnTo>
                    <a:cubicBezTo>
                      <a:pt x="709" y="2544"/>
                      <a:pt x="709" y="2542"/>
                      <a:pt x="707" y="2542"/>
                    </a:cubicBezTo>
                    <a:cubicBezTo>
                      <a:pt x="702" y="2542"/>
                      <a:pt x="683" y="2558"/>
                      <a:pt x="666" y="2573"/>
                    </a:cubicBezTo>
                    <a:cubicBezTo>
                      <a:pt x="657" y="2573"/>
                      <a:pt x="647" y="2573"/>
                      <a:pt x="638" y="2576"/>
                    </a:cubicBezTo>
                    <a:cubicBezTo>
                      <a:pt x="689" y="2536"/>
                      <a:pt x="606" y="2569"/>
                      <a:pt x="659" y="2522"/>
                    </a:cubicBezTo>
                    <a:lnTo>
                      <a:pt x="659" y="2522"/>
                    </a:lnTo>
                    <a:cubicBezTo>
                      <a:pt x="654" y="2524"/>
                      <a:pt x="649" y="2525"/>
                      <a:pt x="644" y="2525"/>
                    </a:cubicBezTo>
                    <a:cubicBezTo>
                      <a:pt x="629" y="2525"/>
                      <a:pt x="614" y="2515"/>
                      <a:pt x="591" y="2515"/>
                    </a:cubicBezTo>
                    <a:cubicBezTo>
                      <a:pt x="582" y="2515"/>
                      <a:pt x="572" y="2517"/>
                      <a:pt x="559" y="2521"/>
                    </a:cubicBezTo>
                    <a:lnTo>
                      <a:pt x="559" y="2521"/>
                    </a:lnTo>
                    <a:cubicBezTo>
                      <a:pt x="559" y="2509"/>
                      <a:pt x="561" y="2499"/>
                      <a:pt x="544" y="2499"/>
                    </a:cubicBezTo>
                    <a:cubicBezTo>
                      <a:pt x="542" y="2499"/>
                      <a:pt x="540" y="2499"/>
                      <a:pt x="538" y="2499"/>
                    </a:cubicBezTo>
                    <a:lnTo>
                      <a:pt x="580" y="2469"/>
                    </a:lnTo>
                    <a:lnTo>
                      <a:pt x="508" y="2483"/>
                    </a:lnTo>
                    <a:cubicBezTo>
                      <a:pt x="525" y="2455"/>
                      <a:pt x="552" y="2439"/>
                      <a:pt x="583" y="2436"/>
                    </a:cubicBezTo>
                    <a:cubicBezTo>
                      <a:pt x="513" y="2436"/>
                      <a:pt x="550" y="2423"/>
                      <a:pt x="483" y="2423"/>
                    </a:cubicBezTo>
                    <a:lnTo>
                      <a:pt x="513" y="2411"/>
                    </a:lnTo>
                    <a:cubicBezTo>
                      <a:pt x="508" y="2402"/>
                      <a:pt x="460" y="2406"/>
                      <a:pt x="481" y="2390"/>
                    </a:cubicBezTo>
                    <a:cubicBezTo>
                      <a:pt x="529" y="2346"/>
                      <a:pt x="441" y="2281"/>
                      <a:pt x="483" y="2212"/>
                    </a:cubicBezTo>
                    <a:lnTo>
                      <a:pt x="483" y="2212"/>
                    </a:lnTo>
                    <a:cubicBezTo>
                      <a:pt x="465" y="2219"/>
                      <a:pt x="455" y="2221"/>
                      <a:pt x="451" y="2221"/>
                    </a:cubicBezTo>
                    <a:cubicBezTo>
                      <a:pt x="437" y="2221"/>
                      <a:pt x="486" y="2188"/>
                      <a:pt x="461" y="2188"/>
                    </a:cubicBezTo>
                    <a:cubicBezTo>
                      <a:pt x="457" y="2188"/>
                      <a:pt x="451" y="2189"/>
                      <a:pt x="443" y="2191"/>
                    </a:cubicBezTo>
                    <a:cubicBezTo>
                      <a:pt x="463" y="2185"/>
                      <a:pt x="474" y="2176"/>
                      <a:pt x="490" y="2176"/>
                    </a:cubicBezTo>
                    <a:cubicBezTo>
                      <a:pt x="493" y="2176"/>
                      <a:pt x="496" y="2176"/>
                      <a:pt x="499" y="2177"/>
                    </a:cubicBezTo>
                    <a:cubicBezTo>
                      <a:pt x="471" y="2154"/>
                      <a:pt x="525" y="2130"/>
                      <a:pt x="457" y="2124"/>
                    </a:cubicBezTo>
                    <a:cubicBezTo>
                      <a:pt x="469" y="2120"/>
                      <a:pt x="478" y="2120"/>
                      <a:pt x="485" y="2120"/>
                    </a:cubicBezTo>
                    <a:cubicBezTo>
                      <a:pt x="493" y="2120"/>
                      <a:pt x="499" y="2120"/>
                      <a:pt x="506" y="2117"/>
                    </a:cubicBezTo>
                    <a:cubicBezTo>
                      <a:pt x="501" y="2117"/>
                      <a:pt x="483" y="2112"/>
                      <a:pt x="497" y="2107"/>
                    </a:cubicBezTo>
                    <a:cubicBezTo>
                      <a:pt x="501" y="2106"/>
                      <a:pt x="505" y="2105"/>
                      <a:pt x="508" y="2105"/>
                    </a:cubicBezTo>
                    <a:cubicBezTo>
                      <a:pt x="515" y="2105"/>
                      <a:pt x="521" y="2108"/>
                      <a:pt x="529" y="2110"/>
                    </a:cubicBezTo>
                    <a:cubicBezTo>
                      <a:pt x="524" y="2098"/>
                      <a:pt x="503" y="2094"/>
                      <a:pt x="473" y="2094"/>
                    </a:cubicBezTo>
                    <a:cubicBezTo>
                      <a:pt x="447" y="2094"/>
                      <a:pt x="413" y="2097"/>
                      <a:pt x="381" y="2100"/>
                    </a:cubicBezTo>
                    <a:cubicBezTo>
                      <a:pt x="409" y="2082"/>
                      <a:pt x="404" y="2075"/>
                      <a:pt x="360" y="2068"/>
                    </a:cubicBezTo>
                    <a:cubicBezTo>
                      <a:pt x="372" y="2064"/>
                      <a:pt x="385" y="2058"/>
                      <a:pt x="396" y="2058"/>
                    </a:cubicBezTo>
                    <a:cubicBezTo>
                      <a:pt x="403" y="2058"/>
                      <a:pt x="409" y="2060"/>
                      <a:pt x="413" y="2068"/>
                    </a:cubicBezTo>
                    <a:cubicBezTo>
                      <a:pt x="413" y="2057"/>
                      <a:pt x="438" y="2005"/>
                      <a:pt x="387" y="2005"/>
                    </a:cubicBezTo>
                    <a:cubicBezTo>
                      <a:pt x="385" y="2005"/>
                      <a:pt x="384" y="2005"/>
                      <a:pt x="383" y="2005"/>
                    </a:cubicBezTo>
                    <a:cubicBezTo>
                      <a:pt x="397" y="2001"/>
                      <a:pt x="388" y="1989"/>
                      <a:pt x="381" y="1987"/>
                    </a:cubicBezTo>
                    <a:cubicBezTo>
                      <a:pt x="383" y="1964"/>
                      <a:pt x="388" y="1961"/>
                      <a:pt x="383" y="1940"/>
                    </a:cubicBezTo>
                    <a:lnTo>
                      <a:pt x="383" y="1940"/>
                    </a:lnTo>
                    <a:lnTo>
                      <a:pt x="374" y="1945"/>
                    </a:lnTo>
                    <a:cubicBezTo>
                      <a:pt x="309" y="1936"/>
                      <a:pt x="360" y="1926"/>
                      <a:pt x="353" y="1908"/>
                    </a:cubicBezTo>
                    <a:lnTo>
                      <a:pt x="358" y="1908"/>
                    </a:lnTo>
                    <a:cubicBezTo>
                      <a:pt x="409" y="1869"/>
                      <a:pt x="337" y="1887"/>
                      <a:pt x="395" y="1850"/>
                    </a:cubicBezTo>
                    <a:lnTo>
                      <a:pt x="355" y="1848"/>
                    </a:lnTo>
                    <a:cubicBezTo>
                      <a:pt x="267" y="1834"/>
                      <a:pt x="411" y="1815"/>
                      <a:pt x="383" y="1787"/>
                    </a:cubicBezTo>
                    <a:lnTo>
                      <a:pt x="383" y="1787"/>
                    </a:lnTo>
                    <a:lnTo>
                      <a:pt x="360" y="1792"/>
                    </a:lnTo>
                    <a:cubicBezTo>
                      <a:pt x="332" y="1773"/>
                      <a:pt x="483" y="1776"/>
                      <a:pt x="497" y="1767"/>
                    </a:cubicBezTo>
                    <a:cubicBezTo>
                      <a:pt x="504" y="1767"/>
                      <a:pt x="508" y="1773"/>
                      <a:pt x="513" y="1778"/>
                    </a:cubicBezTo>
                    <a:cubicBezTo>
                      <a:pt x="571" y="1757"/>
                      <a:pt x="462" y="1764"/>
                      <a:pt x="455" y="1736"/>
                    </a:cubicBezTo>
                    <a:lnTo>
                      <a:pt x="455" y="1736"/>
                    </a:lnTo>
                    <a:cubicBezTo>
                      <a:pt x="475" y="1738"/>
                      <a:pt x="503" y="1749"/>
                      <a:pt x="520" y="1749"/>
                    </a:cubicBezTo>
                    <a:cubicBezTo>
                      <a:pt x="526" y="1749"/>
                      <a:pt x="531" y="1748"/>
                      <a:pt x="534" y="1743"/>
                    </a:cubicBezTo>
                    <a:cubicBezTo>
                      <a:pt x="557" y="1743"/>
                      <a:pt x="457" y="1671"/>
                      <a:pt x="518" y="1665"/>
                    </a:cubicBezTo>
                    <a:cubicBezTo>
                      <a:pt x="494" y="1662"/>
                      <a:pt x="471" y="1662"/>
                      <a:pt x="460" y="1646"/>
                    </a:cubicBezTo>
                    <a:cubicBezTo>
                      <a:pt x="457" y="1639"/>
                      <a:pt x="481" y="1634"/>
                      <a:pt x="497" y="1630"/>
                    </a:cubicBezTo>
                    <a:cubicBezTo>
                      <a:pt x="513" y="1625"/>
                      <a:pt x="525" y="1614"/>
                      <a:pt x="494" y="1593"/>
                    </a:cubicBezTo>
                    <a:cubicBezTo>
                      <a:pt x="501" y="1593"/>
                      <a:pt x="508" y="1595"/>
                      <a:pt x="513" y="1597"/>
                    </a:cubicBezTo>
                    <a:cubicBezTo>
                      <a:pt x="501" y="1576"/>
                      <a:pt x="506" y="1542"/>
                      <a:pt x="476" y="1518"/>
                    </a:cubicBezTo>
                    <a:lnTo>
                      <a:pt x="476" y="1518"/>
                    </a:lnTo>
                    <a:cubicBezTo>
                      <a:pt x="493" y="1525"/>
                      <a:pt x="506" y="1527"/>
                      <a:pt x="514" y="1527"/>
                    </a:cubicBezTo>
                    <a:cubicBezTo>
                      <a:pt x="561" y="1527"/>
                      <a:pt x="503" y="1453"/>
                      <a:pt x="536" y="1453"/>
                    </a:cubicBezTo>
                    <a:cubicBezTo>
                      <a:pt x="544" y="1453"/>
                      <a:pt x="555" y="1457"/>
                      <a:pt x="573" y="1465"/>
                    </a:cubicBezTo>
                    <a:lnTo>
                      <a:pt x="589" y="1426"/>
                    </a:lnTo>
                    <a:lnTo>
                      <a:pt x="601" y="1433"/>
                    </a:lnTo>
                    <a:cubicBezTo>
                      <a:pt x="622" y="1414"/>
                      <a:pt x="601" y="1391"/>
                      <a:pt x="583" y="1365"/>
                    </a:cubicBezTo>
                    <a:cubicBezTo>
                      <a:pt x="592" y="1365"/>
                      <a:pt x="601" y="1375"/>
                      <a:pt x="606" y="1379"/>
                    </a:cubicBezTo>
                    <a:cubicBezTo>
                      <a:pt x="650" y="1361"/>
                      <a:pt x="647" y="1356"/>
                      <a:pt x="620" y="1291"/>
                    </a:cubicBezTo>
                    <a:lnTo>
                      <a:pt x="620" y="1291"/>
                    </a:lnTo>
                    <a:lnTo>
                      <a:pt x="654" y="1312"/>
                    </a:lnTo>
                    <a:cubicBezTo>
                      <a:pt x="643" y="1289"/>
                      <a:pt x="745" y="1303"/>
                      <a:pt x="736" y="1243"/>
                    </a:cubicBezTo>
                    <a:lnTo>
                      <a:pt x="736" y="1243"/>
                    </a:lnTo>
                    <a:cubicBezTo>
                      <a:pt x="740" y="1247"/>
                      <a:pt x="745" y="1252"/>
                      <a:pt x="747" y="1259"/>
                    </a:cubicBezTo>
                    <a:cubicBezTo>
                      <a:pt x="742" y="1192"/>
                      <a:pt x="905" y="1259"/>
                      <a:pt x="812" y="1145"/>
                    </a:cubicBezTo>
                    <a:lnTo>
                      <a:pt x="810" y="1099"/>
                    </a:lnTo>
                    <a:cubicBezTo>
                      <a:pt x="805" y="1101"/>
                      <a:pt x="801" y="1102"/>
                      <a:pt x="797" y="1102"/>
                    </a:cubicBezTo>
                    <a:cubicBezTo>
                      <a:pt x="769" y="1102"/>
                      <a:pt x="765" y="1049"/>
                      <a:pt x="740" y="1041"/>
                    </a:cubicBezTo>
                    <a:cubicBezTo>
                      <a:pt x="742" y="1037"/>
                      <a:pt x="747" y="1035"/>
                      <a:pt x="753" y="1035"/>
                    </a:cubicBezTo>
                    <a:cubicBezTo>
                      <a:pt x="771" y="1035"/>
                      <a:pt x="800" y="1050"/>
                      <a:pt x="791" y="1064"/>
                    </a:cubicBezTo>
                    <a:lnTo>
                      <a:pt x="784" y="1062"/>
                    </a:lnTo>
                    <a:lnTo>
                      <a:pt x="784" y="1062"/>
                    </a:lnTo>
                    <a:cubicBezTo>
                      <a:pt x="799" y="1081"/>
                      <a:pt x="810" y="1087"/>
                      <a:pt x="820" y="1087"/>
                    </a:cubicBezTo>
                    <a:cubicBezTo>
                      <a:pt x="834" y="1087"/>
                      <a:pt x="844" y="1076"/>
                      <a:pt x="856" y="1076"/>
                    </a:cubicBezTo>
                    <a:cubicBezTo>
                      <a:pt x="862" y="1076"/>
                      <a:pt x="869" y="1079"/>
                      <a:pt x="877" y="1090"/>
                    </a:cubicBezTo>
                    <a:cubicBezTo>
                      <a:pt x="940" y="1036"/>
                      <a:pt x="1030" y="1027"/>
                      <a:pt x="1095" y="997"/>
                    </a:cubicBezTo>
                    <a:lnTo>
                      <a:pt x="1055" y="951"/>
                    </a:lnTo>
                    <a:lnTo>
                      <a:pt x="1083" y="939"/>
                    </a:lnTo>
                    <a:cubicBezTo>
                      <a:pt x="1097" y="946"/>
                      <a:pt x="1118" y="974"/>
                      <a:pt x="1097" y="981"/>
                    </a:cubicBezTo>
                    <a:cubicBezTo>
                      <a:pt x="1101" y="984"/>
                      <a:pt x="1105" y="986"/>
                      <a:pt x="1107" y="986"/>
                    </a:cubicBezTo>
                    <a:cubicBezTo>
                      <a:pt x="1122" y="986"/>
                      <a:pt x="1112" y="938"/>
                      <a:pt x="1106" y="930"/>
                    </a:cubicBezTo>
                    <a:cubicBezTo>
                      <a:pt x="1156" y="930"/>
                      <a:pt x="1131" y="990"/>
                      <a:pt x="1140" y="990"/>
                    </a:cubicBezTo>
                    <a:cubicBezTo>
                      <a:pt x="1140" y="990"/>
                      <a:pt x="1141" y="990"/>
                      <a:pt x="1141" y="990"/>
                    </a:cubicBezTo>
                    <a:lnTo>
                      <a:pt x="1155" y="976"/>
                    </a:lnTo>
                    <a:lnTo>
                      <a:pt x="1148" y="974"/>
                    </a:lnTo>
                    <a:cubicBezTo>
                      <a:pt x="1148" y="946"/>
                      <a:pt x="1134" y="925"/>
                      <a:pt x="1160" y="913"/>
                    </a:cubicBezTo>
                    <a:cubicBezTo>
                      <a:pt x="1166" y="913"/>
                      <a:pt x="1172" y="917"/>
                      <a:pt x="1177" y="921"/>
                    </a:cubicBezTo>
                    <a:lnTo>
                      <a:pt x="1177" y="921"/>
                    </a:lnTo>
                    <a:cubicBezTo>
                      <a:pt x="1178" y="916"/>
                      <a:pt x="1179" y="914"/>
                      <a:pt x="1181" y="914"/>
                    </a:cubicBezTo>
                    <a:cubicBezTo>
                      <a:pt x="1183" y="914"/>
                      <a:pt x="1185" y="920"/>
                      <a:pt x="1188" y="927"/>
                    </a:cubicBezTo>
                    <a:lnTo>
                      <a:pt x="1180" y="924"/>
                    </a:lnTo>
                    <a:lnTo>
                      <a:pt x="1180" y="924"/>
                    </a:lnTo>
                    <a:cubicBezTo>
                      <a:pt x="1186" y="930"/>
                      <a:pt x="1190" y="937"/>
                      <a:pt x="1194" y="937"/>
                    </a:cubicBezTo>
                    <a:cubicBezTo>
                      <a:pt x="1194" y="937"/>
                      <a:pt x="1194" y="937"/>
                      <a:pt x="1195" y="937"/>
                    </a:cubicBezTo>
                    <a:cubicBezTo>
                      <a:pt x="1196" y="939"/>
                      <a:pt x="1196" y="940"/>
                      <a:pt x="1198" y="940"/>
                    </a:cubicBezTo>
                    <a:cubicBezTo>
                      <a:pt x="1199" y="940"/>
                      <a:pt x="1201" y="937"/>
                      <a:pt x="1204" y="932"/>
                    </a:cubicBezTo>
                    <a:lnTo>
                      <a:pt x="1241" y="916"/>
                    </a:lnTo>
                    <a:lnTo>
                      <a:pt x="1199" y="888"/>
                    </a:lnTo>
                    <a:cubicBezTo>
                      <a:pt x="1199" y="859"/>
                      <a:pt x="1229" y="869"/>
                      <a:pt x="1190" y="841"/>
                    </a:cubicBezTo>
                    <a:lnTo>
                      <a:pt x="1190" y="841"/>
                    </a:lnTo>
                    <a:cubicBezTo>
                      <a:pt x="1202" y="848"/>
                      <a:pt x="1214" y="851"/>
                      <a:pt x="1225" y="851"/>
                    </a:cubicBezTo>
                    <a:cubicBezTo>
                      <a:pt x="1276" y="851"/>
                      <a:pt x="1320" y="788"/>
                      <a:pt x="1344" y="788"/>
                    </a:cubicBezTo>
                    <a:cubicBezTo>
                      <a:pt x="1345" y="788"/>
                      <a:pt x="1346" y="788"/>
                      <a:pt x="1348" y="788"/>
                    </a:cubicBezTo>
                    <a:cubicBezTo>
                      <a:pt x="1343" y="758"/>
                      <a:pt x="1359" y="730"/>
                      <a:pt x="1389" y="719"/>
                    </a:cubicBezTo>
                    <a:cubicBezTo>
                      <a:pt x="1375" y="716"/>
                      <a:pt x="1336" y="679"/>
                      <a:pt x="1359" y="670"/>
                    </a:cubicBezTo>
                    <a:lnTo>
                      <a:pt x="1359" y="670"/>
                    </a:lnTo>
                    <a:cubicBezTo>
                      <a:pt x="1386" y="702"/>
                      <a:pt x="1402" y="710"/>
                      <a:pt x="1416" y="710"/>
                    </a:cubicBezTo>
                    <a:cubicBezTo>
                      <a:pt x="1430" y="710"/>
                      <a:pt x="1441" y="702"/>
                      <a:pt x="1459" y="702"/>
                    </a:cubicBezTo>
                    <a:cubicBezTo>
                      <a:pt x="1468" y="702"/>
                      <a:pt x="1479" y="704"/>
                      <a:pt x="1493" y="711"/>
                    </a:cubicBezTo>
                    <a:lnTo>
                      <a:pt x="1493" y="711"/>
                    </a:lnTo>
                    <a:cubicBezTo>
                      <a:pt x="1454" y="688"/>
                      <a:pt x="1539" y="655"/>
                      <a:pt x="1466" y="626"/>
                    </a:cubicBezTo>
                    <a:cubicBezTo>
                      <a:pt x="1468" y="625"/>
                      <a:pt x="1471" y="624"/>
                      <a:pt x="1473" y="624"/>
                    </a:cubicBezTo>
                    <a:cubicBezTo>
                      <a:pt x="1490" y="624"/>
                      <a:pt x="1502" y="652"/>
                      <a:pt x="1528" y="658"/>
                    </a:cubicBezTo>
                    <a:cubicBezTo>
                      <a:pt x="1533" y="596"/>
                      <a:pt x="1628" y="596"/>
                      <a:pt x="1656" y="540"/>
                    </a:cubicBezTo>
                    <a:cubicBezTo>
                      <a:pt x="1644" y="531"/>
                      <a:pt x="1621" y="524"/>
                      <a:pt x="1612" y="501"/>
                    </a:cubicBezTo>
                    <a:lnTo>
                      <a:pt x="1612" y="501"/>
                    </a:lnTo>
                    <a:lnTo>
                      <a:pt x="1691" y="519"/>
                    </a:lnTo>
                    <a:cubicBezTo>
                      <a:pt x="1693" y="507"/>
                      <a:pt x="1644" y="471"/>
                      <a:pt x="1670" y="471"/>
                    </a:cubicBezTo>
                    <a:cubicBezTo>
                      <a:pt x="1673" y="471"/>
                      <a:pt x="1678" y="472"/>
                      <a:pt x="1684" y="473"/>
                    </a:cubicBezTo>
                    <a:cubicBezTo>
                      <a:pt x="1672" y="468"/>
                      <a:pt x="1656" y="461"/>
                      <a:pt x="1656" y="454"/>
                    </a:cubicBezTo>
                    <a:cubicBezTo>
                      <a:pt x="1721" y="427"/>
                      <a:pt x="1744" y="366"/>
                      <a:pt x="1772" y="315"/>
                    </a:cubicBezTo>
                    <a:cubicBezTo>
                      <a:pt x="1795" y="250"/>
                      <a:pt x="1851" y="202"/>
                      <a:pt x="1916" y="185"/>
                    </a:cubicBezTo>
                    <a:lnTo>
                      <a:pt x="1916" y="185"/>
                    </a:lnTo>
                    <a:cubicBezTo>
                      <a:pt x="1912" y="186"/>
                      <a:pt x="1909" y="186"/>
                      <a:pt x="1906" y="186"/>
                    </a:cubicBezTo>
                    <a:cubicBezTo>
                      <a:pt x="1884" y="186"/>
                      <a:pt x="1886" y="177"/>
                      <a:pt x="1890" y="167"/>
                    </a:cubicBezTo>
                    <a:lnTo>
                      <a:pt x="1890" y="167"/>
                    </a:lnTo>
                    <a:cubicBezTo>
                      <a:pt x="1889" y="167"/>
                      <a:pt x="1888" y="168"/>
                      <a:pt x="1887" y="168"/>
                    </a:cubicBezTo>
                    <a:cubicBezTo>
                      <a:pt x="1876" y="168"/>
                      <a:pt x="1856" y="150"/>
                      <a:pt x="1839" y="144"/>
                    </a:cubicBezTo>
                    <a:lnTo>
                      <a:pt x="1913" y="123"/>
                    </a:lnTo>
                    <a:cubicBezTo>
                      <a:pt x="1865" y="93"/>
                      <a:pt x="1932" y="74"/>
                      <a:pt x="1885" y="49"/>
                    </a:cubicBezTo>
                    <a:lnTo>
                      <a:pt x="1885" y="49"/>
                    </a:lnTo>
                    <a:lnTo>
                      <a:pt x="1888" y="67"/>
                    </a:lnTo>
                    <a:cubicBezTo>
                      <a:pt x="1839" y="23"/>
                      <a:pt x="1749" y="37"/>
                      <a:pt x="16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04" name="Google Shape;20304;p69"/>
              <p:cNvSpPr/>
              <p:nvPr/>
            </p:nvSpPr>
            <p:spPr>
              <a:xfrm>
                <a:off x="467975" y="1653650"/>
                <a:ext cx="525" cy="225"/>
              </a:xfrm>
              <a:custGeom>
                <a:avLst/>
                <a:gdLst/>
                <a:ahLst/>
                <a:cxnLst/>
                <a:rect l="l" t="t" r="r" b="b"/>
                <a:pathLst>
                  <a:path w="21" h="9" extrusionOk="0">
                    <a:moveTo>
                      <a:pt x="16" y="1"/>
                    </a:moveTo>
                    <a:cubicBezTo>
                      <a:pt x="11" y="1"/>
                      <a:pt x="5" y="3"/>
                      <a:pt x="0" y="9"/>
                    </a:cubicBezTo>
                    <a:cubicBezTo>
                      <a:pt x="7" y="4"/>
                      <a:pt x="14" y="4"/>
                      <a:pt x="21" y="2"/>
                    </a:cubicBezTo>
                    <a:cubicBezTo>
                      <a:pt x="19" y="1"/>
                      <a:pt x="1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05" name="Google Shape;20305;p69"/>
              <p:cNvSpPr/>
              <p:nvPr/>
            </p:nvSpPr>
            <p:spPr>
              <a:xfrm>
                <a:off x="473650" y="1628475"/>
                <a:ext cx="125" cy="125"/>
              </a:xfrm>
              <a:custGeom>
                <a:avLst/>
                <a:gdLst/>
                <a:ahLst/>
                <a:cxnLst/>
                <a:rect l="l" t="t" r="r" b="b"/>
                <a:pathLst>
                  <a:path w="5" h="5" extrusionOk="0">
                    <a:moveTo>
                      <a:pt x="0" y="0"/>
                    </a:moveTo>
                    <a:cubicBezTo>
                      <a:pt x="0" y="3"/>
                      <a:pt x="3" y="5"/>
                      <a:pt x="5"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06" name="Google Shape;20306;p69"/>
              <p:cNvSpPr/>
              <p:nvPr/>
            </p:nvSpPr>
            <p:spPr>
              <a:xfrm>
                <a:off x="480825" y="1676350"/>
                <a:ext cx="325" cy="600"/>
              </a:xfrm>
              <a:custGeom>
                <a:avLst/>
                <a:gdLst/>
                <a:ahLst/>
                <a:cxnLst/>
                <a:rect l="l" t="t" r="r" b="b"/>
                <a:pathLst>
                  <a:path w="13" h="24" extrusionOk="0">
                    <a:moveTo>
                      <a:pt x="12" y="0"/>
                    </a:moveTo>
                    <a:lnTo>
                      <a:pt x="12" y="0"/>
                    </a:lnTo>
                    <a:cubicBezTo>
                      <a:pt x="5" y="7"/>
                      <a:pt x="1" y="14"/>
                      <a:pt x="8" y="23"/>
                    </a:cubicBezTo>
                    <a:cubicBezTo>
                      <a:pt x="5" y="14"/>
                      <a:pt x="8"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07" name="Google Shape;20307;p69"/>
              <p:cNvSpPr/>
              <p:nvPr/>
            </p:nvSpPr>
            <p:spPr>
              <a:xfrm>
                <a:off x="499675" y="1678300"/>
                <a:ext cx="600" cy="625"/>
              </a:xfrm>
              <a:custGeom>
                <a:avLst/>
                <a:gdLst/>
                <a:ahLst/>
                <a:cxnLst/>
                <a:rect l="l" t="t" r="r" b="b"/>
                <a:pathLst>
                  <a:path w="24" h="25" extrusionOk="0">
                    <a:moveTo>
                      <a:pt x="0" y="1"/>
                    </a:moveTo>
                    <a:lnTo>
                      <a:pt x="0" y="1"/>
                    </a:lnTo>
                    <a:cubicBezTo>
                      <a:pt x="9" y="8"/>
                      <a:pt x="5" y="15"/>
                      <a:pt x="5" y="24"/>
                    </a:cubicBezTo>
                    <a:cubicBezTo>
                      <a:pt x="10" y="18"/>
                      <a:pt x="16" y="8"/>
                      <a:pt x="21" y="7"/>
                    </a:cubicBezTo>
                    <a:lnTo>
                      <a:pt x="21" y="7"/>
                    </a:lnTo>
                    <a:lnTo>
                      <a:pt x="23" y="8"/>
                    </a:lnTo>
                    <a:cubicBezTo>
                      <a:pt x="23" y="7"/>
                      <a:pt x="22" y="7"/>
                      <a:pt x="21" y="7"/>
                    </a:cubicBezTo>
                    <a:cubicBezTo>
                      <a:pt x="21" y="7"/>
                      <a:pt x="21" y="7"/>
                      <a:pt x="21" y="7"/>
                    </a:cubicBezTo>
                    <a:lnTo>
                      <a:pt x="21" y="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08" name="Google Shape;20308;p69"/>
              <p:cNvSpPr/>
              <p:nvPr/>
            </p:nvSpPr>
            <p:spPr>
              <a:xfrm>
                <a:off x="498700" y="1685225"/>
                <a:ext cx="650" cy="425"/>
              </a:xfrm>
              <a:custGeom>
                <a:avLst/>
                <a:gdLst/>
                <a:ahLst/>
                <a:cxnLst/>
                <a:rect l="l" t="t" r="r" b="b"/>
                <a:pathLst>
                  <a:path w="26" h="17" extrusionOk="0">
                    <a:moveTo>
                      <a:pt x="14" y="1"/>
                    </a:moveTo>
                    <a:cubicBezTo>
                      <a:pt x="7" y="1"/>
                      <a:pt x="1" y="5"/>
                      <a:pt x="2" y="14"/>
                    </a:cubicBezTo>
                    <a:cubicBezTo>
                      <a:pt x="6" y="14"/>
                      <a:pt x="7" y="17"/>
                      <a:pt x="9" y="17"/>
                    </a:cubicBezTo>
                    <a:cubicBezTo>
                      <a:pt x="10" y="17"/>
                      <a:pt x="10" y="17"/>
                      <a:pt x="11" y="16"/>
                    </a:cubicBezTo>
                    <a:lnTo>
                      <a:pt x="25" y="4"/>
                    </a:lnTo>
                    <a:cubicBezTo>
                      <a:pt x="22" y="2"/>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09" name="Google Shape;20309;p69"/>
              <p:cNvSpPr/>
              <p:nvPr/>
            </p:nvSpPr>
            <p:spPr>
              <a:xfrm>
                <a:off x="497725" y="1681100"/>
                <a:ext cx="1625" cy="725"/>
              </a:xfrm>
              <a:custGeom>
                <a:avLst/>
                <a:gdLst/>
                <a:ahLst/>
                <a:cxnLst/>
                <a:rect l="l" t="t" r="r" b="b"/>
                <a:pathLst>
                  <a:path w="65" h="29" extrusionOk="0">
                    <a:moveTo>
                      <a:pt x="23" y="0"/>
                    </a:moveTo>
                    <a:cubicBezTo>
                      <a:pt x="0" y="23"/>
                      <a:pt x="14" y="23"/>
                      <a:pt x="28" y="28"/>
                    </a:cubicBezTo>
                    <a:lnTo>
                      <a:pt x="28" y="28"/>
                    </a:lnTo>
                    <a:cubicBezTo>
                      <a:pt x="64" y="0"/>
                      <a:pt x="43" y="0"/>
                      <a:pt x="23" y="0"/>
                    </a:cubicBezTo>
                    <a:close/>
                    <a:moveTo>
                      <a:pt x="28" y="28"/>
                    </a:moveTo>
                    <a:cubicBezTo>
                      <a:pt x="28" y="28"/>
                      <a:pt x="27" y="28"/>
                      <a:pt x="27" y="28"/>
                    </a:cubicBezTo>
                    <a:lnTo>
                      <a:pt x="30" y="28"/>
                    </a:lnTo>
                    <a:cubicBezTo>
                      <a:pt x="29" y="28"/>
                      <a:pt x="28" y="28"/>
                      <a:pt x="28"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10" name="Google Shape;20310;p69"/>
              <p:cNvSpPr/>
              <p:nvPr/>
            </p:nvSpPr>
            <p:spPr>
              <a:xfrm>
                <a:off x="498575" y="1681800"/>
                <a:ext cx="600" cy="300"/>
              </a:xfrm>
              <a:custGeom>
                <a:avLst/>
                <a:gdLst/>
                <a:ahLst/>
                <a:cxnLst/>
                <a:rect l="l" t="t" r="r" b="b"/>
                <a:pathLst>
                  <a:path w="24" h="12" extrusionOk="0">
                    <a:moveTo>
                      <a:pt x="0" y="2"/>
                    </a:moveTo>
                    <a:lnTo>
                      <a:pt x="0" y="2"/>
                    </a:lnTo>
                    <a:cubicBezTo>
                      <a:pt x="2" y="5"/>
                      <a:pt x="7" y="7"/>
                      <a:pt x="9" y="12"/>
                    </a:cubicBezTo>
                    <a:cubicBezTo>
                      <a:pt x="23" y="0"/>
                      <a:pt x="9" y="5"/>
                      <a:pt x="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11" name="Google Shape;20311;p69"/>
              <p:cNvSpPr/>
              <p:nvPr/>
            </p:nvSpPr>
            <p:spPr>
              <a:xfrm>
                <a:off x="496125" y="1676550"/>
                <a:ext cx="1700" cy="725"/>
              </a:xfrm>
              <a:custGeom>
                <a:avLst/>
                <a:gdLst/>
                <a:ahLst/>
                <a:cxnLst/>
                <a:rect l="l" t="t" r="r" b="b"/>
                <a:pathLst>
                  <a:path w="68" h="29" extrusionOk="0">
                    <a:moveTo>
                      <a:pt x="62" y="0"/>
                    </a:moveTo>
                    <a:cubicBezTo>
                      <a:pt x="48" y="0"/>
                      <a:pt x="1" y="22"/>
                      <a:pt x="33" y="27"/>
                    </a:cubicBezTo>
                    <a:cubicBezTo>
                      <a:pt x="33" y="28"/>
                      <a:pt x="34" y="28"/>
                      <a:pt x="34" y="28"/>
                    </a:cubicBezTo>
                    <a:cubicBezTo>
                      <a:pt x="39" y="28"/>
                      <a:pt x="57" y="8"/>
                      <a:pt x="59" y="8"/>
                    </a:cubicBezTo>
                    <a:cubicBezTo>
                      <a:pt x="60" y="8"/>
                      <a:pt x="60" y="9"/>
                      <a:pt x="59" y="11"/>
                    </a:cubicBezTo>
                    <a:cubicBezTo>
                      <a:pt x="68" y="3"/>
                      <a:pt x="67"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12" name="Google Shape;20312;p69"/>
              <p:cNvSpPr/>
              <p:nvPr/>
            </p:nvSpPr>
            <p:spPr>
              <a:xfrm>
                <a:off x="496375" y="1682375"/>
                <a:ext cx="775" cy="825"/>
              </a:xfrm>
              <a:custGeom>
                <a:avLst/>
                <a:gdLst/>
                <a:ahLst/>
                <a:cxnLst/>
                <a:rect l="l" t="t" r="r" b="b"/>
                <a:pathLst>
                  <a:path w="31" h="33" extrusionOk="0">
                    <a:moveTo>
                      <a:pt x="30" y="0"/>
                    </a:moveTo>
                    <a:lnTo>
                      <a:pt x="0" y="19"/>
                    </a:lnTo>
                    <a:lnTo>
                      <a:pt x="5" y="33"/>
                    </a:lnTo>
                    <a:lnTo>
                      <a:pt x="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13" name="Google Shape;20313;p69"/>
              <p:cNvSpPr/>
              <p:nvPr/>
            </p:nvSpPr>
            <p:spPr>
              <a:xfrm>
                <a:off x="495025" y="1680900"/>
                <a:ext cx="600" cy="625"/>
              </a:xfrm>
              <a:custGeom>
                <a:avLst/>
                <a:gdLst/>
                <a:ahLst/>
                <a:cxnLst/>
                <a:rect l="l" t="t" r="r" b="b"/>
                <a:pathLst>
                  <a:path w="24" h="25" extrusionOk="0">
                    <a:moveTo>
                      <a:pt x="7" y="1"/>
                    </a:moveTo>
                    <a:cubicBezTo>
                      <a:pt x="5" y="1"/>
                      <a:pt x="3" y="1"/>
                      <a:pt x="1" y="4"/>
                    </a:cubicBezTo>
                    <a:lnTo>
                      <a:pt x="10" y="24"/>
                    </a:lnTo>
                    <a:cubicBezTo>
                      <a:pt x="12" y="20"/>
                      <a:pt x="19" y="18"/>
                      <a:pt x="24" y="18"/>
                    </a:cubicBezTo>
                    <a:cubicBezTo>
                      <a:pt x="17" y="10"/>
                      <a:pt x="12"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14" name="Google Shape;20314;p69"/>
              <p:cNvSpPr/>
              <p:nvPr/>
            </p:nvSpPr>
            <p:spPr>
              <a:xfrm>
                <a:off x="495550" y="1681325"/>
                <a:ext cx="500" cy="200"/>
              </a:xfrm>
              <a:custGeom>
                <a:avLst/>
                <a:gdLst/>
                <a:ahLst/>
                <a:cxnLst/>
                <a:rect l="l" t="t" r="r" b="b"/>
                <a:pathLst>
                  <a:path w="20" h="8" extrusionOk="0">
                    <a:moveTo>
                      <a:pt x="1" y="1"/>
                    </a:moveTo>
                    <a:cubicBezTo>
                      <a:pt x="5" y="5"/>
                      <a:pt x="12" y="7"/>
                      <a:pt x="19" y="7"/>
                    </a:cubicBezTo>
                    <a:cubicBezTo>
                      <a:pt x="15" y="3"/>
                      <a:pt x="8"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15" name="Google Shape;20315;p69"/>
              <p:cNvSpPr/>
              <p:nvPr/>
            </p:nvSpPr>
            <p:spPr>
              <a:xfrm>
                <a:off x="495550" y="1682375"/>
                <a:ext cx="250" cy="550"/>
              </a:xfrm>
              <a:custGeom>
                <a:avLst/>
                <a:gdLst/>
                <a:ahLst/>
                <a:cxnLst/>
                <a:rect l="l" t="t" r="r" b="b"/>
                <a:pathLst>
                  <a:path w="10" h="22" extrusionOk="0">
                    <a:moveTo>
                      <a:pt x="1" y="0"/>
                    </a:moveTo>
                    <a:lnTo>
                      <a:pt x="8" y="21"/>
                    </a:lnTo>
                    <a:lnTo>
                      <a:pt x="10" y="1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16" name="Google Shape;20316;p69"/>
              <p:cNvSpPr/>
              <p:nvPr/>
            </p:nvSpPr>
            <p:spPr>
              <a:xfrm>
                <a:off x="489650" y="1677375"/>
                <a:ext cx="950" cy="550"/>
              </a:xfrm>
              <a:custGeom>
                <a:avLst/>
                <a:gdLst/>
                <a:ahLst/>
                <a:cxnLst/>
                <a:rect l="l" t="t" r="r" b="b"/>
                <a:pathLst>
                  <a:path w="38" h="22" extrusionOk="0">
                    <a:moveTo>
                      <a:pt x="12" y="1"/>
                    </a:moveTo>
                    <a:cubicBezTo>
                      <a:pt x="0" y="12"/>
                      <a:pt x="2" y="22"/>
                      <a:pt x="12" y="22"/>
                    </a:cubicBezTo>
                    <a:cubicBezTo>
                      <a:pt x="23" y="17"/>
                      <a:pt x="33" y="17"/>
                      <a:pt x="37" y="3"/>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17" name="Google Shape;20317;p69"/>
              <p:cNvSpPr/>
              <p:nvPr/>
            </p:nvSpPr>
            <p:spPr>
              <a:xfrm>
                <a:off x="489825" y="1679925"/>
                <a:ext cx="775" cy="1025"/>
              </a:xfrm>
              <a:custGeom>
                <a:avLst/>
                <a:gdLst/>
                <a:ahLst/>
                <a:cxnLst/>
                <a:rect l="l" t="t" r="r" b="b"/>
                <a:pathLst>
                  <a:path w="31" h="41" extrusionOk="0">
                    <a:moveTo>
                      <a:pt x="30" y="1"/>
                    </a:moveTo>
                    <a:lnTo>
                      <a:pt x="0" y="40"/>
                    </a:lnTo>
                    <a:lnTo>
                      <a:pt x="21" y="29"/>
                    </a:lnTo>
                    <a:cubicBezTo>
                      <a:pt x="21" y="19"/>
                      <a:pt x="26" y="8"/>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18" name="Google Shape;20318;p69"/>
              <p:cNvSpPr/>
              <p:nvPr/>
            </p:nvSpPr>
            <p:spPr>
              <a:xfrm>
                <a:off x="487550" y="1680000"/>
                <a:ext cx="1525" cy="700"/>
              </a:xfrm>
              <a:custGeom>
                <a:avLst/>
                <a:gdLst/>
                <a:ahLst/>
                <a:cxnLst/>
                <a:rect l="l" t="t" r="r" b="b"/>
                <a:pathLst>
                  <a:path w="61" h="28" extrusionOk="0">
                    <a:moveTo>
                      <a:pt x="52" y="0"/>
                    </a:moveTo>
                    <a:lnTo>
                      <a:pt x="52" y="0"/>
                    </a:lnTo>
                    <a:cubicBezTo>
                      <a:pt x="40" y="9"/>
                      <a:pt x="1" y="16"/>
                      <a:pt x="26" y="28"/>
                    </a:cubicBezTo>
                    <a:cubicBezTo>
                      <a:pt x="35" y="19"/>
                      <a:pt x="61" y="19"/>
                      <a:pt x="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19" name="Google Shape;20319;p69"/>
              <p:cNvSpPr/>
              <p:nvPr/>
            </p:nvSpPr>
            <p:spPr>
              <a:xfrm>
                <a:off x="482675" y="1672350"/>
                <a:ext cx="1600" cy="1525"/>
              </a:xfrm>
              <a:custGeom>
                <a:avLst/>
                <a:gdLst/>
                <a:ahLst/>
                <a:cxnLst/>
                <a:rect l="l" t="t" r="r" b="b"/>
                <a:pathLst>
                  <a:path w="64" h="61" extrusionOk="0">
                    <a:moveTo>
                      <a:pt x="64" y="0"/>
                    </a:moveTo>
                    <a:lnTo>
                      <a:pt x="1" y="58"/>
                    </a:lnTo>
                    <a:lnTo>
                      <a:pt x="6" y="60"/>
                    </a:lnTo>
                    <a:lnTo>
                      <a:pt x="6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20" name="Google Shape;20320;p69"/>
              <p:cNvSpPr/>
              <p:nvPr/>
            </p:nvSpPr>
            <p:spPr>
              <a:xfrm>
                <a:off x="473300" y="1670550"/>
                <a:ext cx="1650" cy="950"/>
              </a:xfrm>
              <a:custGeom>
                <a:avLst/>
                <a:gdLst/>
                <a:ahLst/>
                <a:cxnLst/>
                <a:rect l="l" t="t" r="r" b="b"/>
                <a:pathLst>
                  <a:path w="66" h="38" extrusionOk="0">
                    <a:moveTo>
                      <a:pt x="40" y="0"/>
                    </a:moveTo>
                    <a:cubicBezTo>
                      <a:pt x="32" y="0"/>
                      <a:pt x="23" y="6"/>
                      <a:pt x="0" y="26"/>
                    </a:cubicBezTo>
                    <a:cubicBezTo>
                      <a:pt x="1" y="35"/>
                      <a:pt x="4" y="37"/>
                      <a:pt x="9" y="37"/>
                    </a:cubicBezTo>
                    <a:cubicBezTo>
                      <a:pt x="18" y="37"/>
                      <a:pt x="32" y="26"/>
                      <a:pt x="40" y="26"/>
                    </a:cubicBezTo>
                    <a:cubicBezTo>
                      <a:pt x="44" y="26"/>
                      <a:pt x="46" y="29"/>
                      <a:pt x="44" y="37"/>
                    </a:cubicBezTo>
                    <a:cubicBezTo>
                      <a:pt x="65" y="30"/>
                      <a:pt x="47" y="10"/>
                      <a:pt x="65" y="5"/>
                    </a:cubicBezTo>
                    <a:cubicBezTo>
                      <a:pt x="53" y="4"/>
                      <a:pt x="47"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21" name="Google Shape;20321;p69"/>
              <p:cNvSpPr/>
              <p:nvPr/>
            </p:nvSpPr>
            <p:spPr>
              <a:xfrm>
                <a:off x="513575" y="1603900"/>
                <a:ext cx="775" cy="300"/>
              </a:xfrm>
              <a:custGeom>
                <a:avLst/>
                <a:gdLst/>
                <a:ahLst/>
                <a:cxnLst/>
                <a:rect l="l" t="t" r="r" b="b"/>
                <a:pathLst>
                  <a:path w="31" h="12" extrusionOk="0">
                    <a:moveTo>
                      <a:pt x="1" y="0"/>
                    </a:moveTo>
                    <a:lnTo>
                      <a:pt x="8" y="12"/>
                    </a:lnTo>
                    <a:lnTo>
                      <a:pt x="31"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22" name="Google Shape;20322;p69"/>
              <p:cNvSpPr/>
              <p:nvPr/>
            </p:nvSpPr>
            <p:spPr>
              <a:xfrm>
                <a:off x="512650" y="1602500"/>
                <a:ext cx="1350" cy="725"/>
              </a:xfrm>
              <a:custGeom>
                <a:avLst/>
                <a:gdLst/>
                <a:ahLst/>
                <a:cxnLst/>
                <a:rect l="l" t="t" r="r" b="b"/>
                <a:pathLst>
                  <a:path w="54" h="29" extrusionOk="0">
                    <a:moveTo>
                      <a:pt x="12" y="1"/>
                    </a:moveTo>
                    <a:cubicBezTo>
                      <a:pt x="12" y="5"/>
                      <a:pt x="14" y="10"/>
                      <a:pt x="5" y="10"/>
                    </a:cubicBezTo>
                    <a:cubicBezTo>
                      <a:pt x="4" y="10"/>
                      <a:pt x="2" y="10"/>
                      <a:pt x="0" y="10"/>
                    </a:cubicBezTo>
                    <a:lnTo>
                      <a:pt x="0" y="10"/>
                    </a:lnTo>
                    <a:lnTo>
                      <a:pt x="54" y="29"/>
                    </a:lnTo>
                    <a:lnTo>
                      <a:pt x="54" y="29"/>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23" name="Google Shape;20323;p69"/>
              <p:cNvSpPr/>
              <p:nvPr/>
            </p:nvSpPr>
            <p:spPr>
              <a:xfrm>
                <a:off x="464825" y="1642425"/>
                <a:ext cx="900" cy="325"/>
              </a:xfrm>
              <a:custGeom>
                <a:avLst/>
                <a:gdLst/>
                <a:ahLst/>
                <a:cxnLst/>
                <a:rect l="l" t="t" r="r" b="b"/>
                <a:pathLst>
                  <a:path w="36" h="13" extrusionOk="0">
                    <a:moveTo>
                      <a:pt x="36" y="1"/>
                    </a:moveTo>
                    <a:lnTo>
                      <a:pt x="1" y="8"/>
                    </a:lnTo>
                    <a:lnTo>
                      <a:pt x="13" y="13"/>
                    </a:lnTo>
                    <a:cubicBezTo>
                      <a:pt x="29" y="13"/>
                      <a:pt x="31" y="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24" name="Google Shape;20324;p69"/>
              <p:cNvSpPr/>
              <p:nvPr/>
            </p:nvSpPr>
            <p:spPr>
              <a:xfrm>
                <a:off x="468075" y="1636400"/>
                <a:ext cx="1250" cy="450"/>
              </a:xfrm>
              <a:custGeom>
                <a:avLst/>
                <a:gdLst/>
                <a:ahLst/>
                <a:cxnLst/>
                <a:rect l="l" t="t" r="r" b="b"/>
                <a:pathLst>
                  <a:path w="50" h="18" extrusionOk="0">
                    <a:moveTo>
                      <a:pt x="3" y="1"/>
                    </a:moveTo>
                    <a:lnTo>
                      <a:pt x="1" y="6"/>
                    </a:lnTo>
                    <a:lnTo>
                      <a:pt x="49" y="17"/>
                    </a:lnTo>
                    <a:lnTo>
                      <a:pt x="49" y="17"/>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25" name="Google Shape;20325;p69"/>
              <p:cNvSpPr/>
              <p:nvPr/>
            </p:nvSpPr>
            <p:spPr>
              <a:xfrm>
                <a:off x="469250" y="1630800"/>
                <a:ext cx="1475" cy="775"/>
              </a:xfrm>
              <a:custGeom>
                <a:avLst/>
                <a:gdLst/>
                <a:ahLst/>
                <a:cxnLst/>
                <a:rect l="l" t="t" r="r" b="b"/>
                <a:pathLst>
                  <a:path w="59" h="31" extrusionOk="0">
                    <a:moveTo>
                      <a:pt x="12" y="0"/>
                    </a:moveTo>
                    <a:lnTo>
                      <a:pt x="12" y="0"/>
                    </a:lnTo>
                    <a:cubicBezTo>
                      <a:pt x="6" y="5"/>
                      <a:pt x="6" y="16"/>
                      <a:pt x="4" y="24"/>
                    </a:cubicBezTo>
                    <a:lnTo>
                      <a:pt x="4" y="24"/>
                    </a:lnTo>
                    <a:cubicBezTo>
                      <a:pt x="17" y="11"/>
                      <a:pt x="59" y="25"/>
                      <a:pt x="12" y="0"/>
                    </a:cubicBezTo>
                    <a:close/>
                    <a:moveTo>
                      <a:pt x="4" y="24"/>
                    </a:moveTo>
                    <a:cubicBezTo>
                      <a:pt x="2" y="25"/>
                      <a:pt x="1" y="27"/>
                      <a:pt x="0" y="30"/>
                    </a:cubicBezTo>
                    <a:cubicBezTo>
                      <a:pt x="2" y="28"/>
                      <a:pt x="3" y="26"/>
                      <a:pt x="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26" name="Google Shape;20326;p69"/>
              <p:cNvSpPr/>
              <p:nvPr/>
            </p:nvSpPr>
            <p:spPr>
              <a:xfrm>
                <a:off x="514225" y="1602775"/>
                <a:ext cx="1000" cy="575"/>
              </a:xfrm>
              <a:custGeom>
                <a:avLst/>
                <a:gdLst/>
                <a:ahLst/>
                <a:cxnLst/>
                <a:rect l="l" t="t" r="r" b="b"/>
                <a:pathLst>
                  <a:path w="40" h="23" extrusionOk="0">
                    <a:moveTo>
                      <a:pt x="6" y="1"/>
                    </a:moveTo>
                    <a:cubicBezTo>
                      <a:pt x="6" y="1"/>
                      <a:pt x="6" y="1"/>
                      <a:pt x="7" y="1"/>
                    </a:cubicBezTo>
                    <a:lnTo>
                      <a:pt x="7" y="1"/>
                    </a:lnTo>
                    <a:cubicBezTo>
                      <a:pt x="7" y="1"/>
                      <a:pt x="7" y="1"/>
                      <a:pt x="7" y="1"/>
                    </a:cubicBezTo>
                    <a:cubicBezTo>
                      <a:pt x="6" y="1"/>
                      <a:pt x="6" y="1"/>
                      <a:pt x="6" y="1"/>
                    </a:cubicBezTo>
                    <a:close/>
                    <a:moveTo>
                      <a:pt x="7" y="1"/>
                    </a:moveTo>
                    <a:lnTo>
                      <a:pt x="7" y="1"/>
                    </a:lnTo>
                    <a:cubicBezTo>
                      <a:pt x="0" y="8"/>
                      <a:pt x="35" y="18"/>
                      <a:pt x="39" y="22"/>
                    </a:cubicBezTo>
                    <a:cubicBezTo>
                      <a:pt x="38" y="11"/>
                      <a:pt x="13"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27" name="Google Shape;20327;p69"/>
              <p:cNvSpPr/>
              <p:nvPr/>
            </p:nvSpPr>
            <p:spPr>
              <a:xfrm>
                <a:off x="513450" y="1598575"/>
                <a:ext cx="675" cy="700"/>
              </a:xfrm>
              <a:custGeom>
                <a:avLst/>
                <a:gdLst/>
                <a:ahLst/>
                <a:cxnLst/>
                <a:rect l="l" t="t" r="r" b="b"/>
                <a:pathLst>
                  <a:path w="27" h="28" extrusionOk="0">
                    <a:moveTo>
                      <a:pt x="1" y="0"/>
                    </a:moveTo>
                    <a:lnTo>
                      <a:pt x="13" y="23"/>
                    </a:lnTo>
                    <a:lnTo>
                      <a:pt x="26"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28" name="Google Shape;20328;p69"/>
              <p:cNvSpPr/>
              <p:nvPr/>
            </p:nvSpPr>
            <p:spPr>
              <a:xfrm>
                <a:off x="513500" y="1596300"/>
                <a:ext cx="1375" cy="2050"/>
              </a:xfrm>
              <a:custGeom>
                <a:avLst/>
                <a:gdLst/>
                <a:ahLst/>
                <a:cxnLst/>
                <a:rect l="l" t="t" r="r" b="b"/>
                <a:pathLst>
                  <a:path w="55" h="82" extrusionOk="0">
                    <a:moveTo>
                      <a:pt x="44" y="0"/>
                    </a:moveTo>
                    <a:cubicBezTo>
                      <a:pt x="1" y="0"/>
                      <a:pt x="48" y="46"/>
                      <a:pt x="22" y="59"/>
                    </a:cubicBezTo>
                    <a:lnTo>
                      <a:pt x="8" y="59"/>
                    </a:lnTo>
                    <a:lnTo>
                      <a:pt x="50" y="82"/>
                    </a:lnTo>
                    <a:cubicBezTo>
                      <a:pt x="50" y="54"/>
                      <a:pt x="31" y="12"/>
                      <a:pt x="55" y="1"/>
                    </a:cubicBezTo>
                    <a:cubicBezTo>
                      <a:pt x="51" y="0"/>
                      <a:pt x="47"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29" name="Google Shape;20329;p69"/>
              <p:cNvSpPr/>
              <p:nvPr/>
            </p:nvSpPr>
            <p:spPr>
              <a:xfrm>
                <a:off x="518050" y="1595425"/>
                <a:ext cx="425" cy="550"/>
              </a:xfrm>
              <a:custGeom>
                <a:avLst/>
                <a:gdLst/>
                <a:ahLst/>
                <a:cxnLst/>
                <a:rect l="l" t="t" r="r" b="b"/>
                <a:pathLst>
                  <a:path w="17" h="22" extrusionOk="0">
                    <a:moveTo>
                      <a:pt x="1" y="1"/>
                    </a:moveTo>
                    <a:lnTo>
                      <a:pt x="1" y="1"/>
                    </a:lnTo>
                    <a:cubicBezTo>
                      <a:pt x="1" y="1"/>
                      <a:pt x="1" y="1"/>
                      <a:pt x="1" y="1"/>
                    </a:cubicBezTo>
                    <a:lnTo>
                      <a:pt x="1" y="1"/>
                    </a:lnTo>
                    <a:cubicBezTo>
                      <a:pt x="1" y="1"/>
                      <a:pt x="1" y="1"/>
                      <a:pt x="1" y="1"/>
                    </a:cubicBezTo>
                    <a:close/>
                    <a:moveTo>
                      <a:pt x="1" y="1"/>
                    </a:moveTo>
                    <a:cubicBezTo>
                      <a:pt x="2" y="2"/>
                      <a:pt x="4" y="8"/>
                      <a:pt x="5" y="22"/>
                    </a:cubicBezTo>
                    <a:cubicBezTo>
                      <a:pt x="6" y="21"/>
                      <a:pt x="7" y="20"/>
                      <a:pt x="8" y="20"/>
                    </a:cubicBezTo>
                    <a:cubicBezTo>
                      <a:pt x="9" y="20"/>
                      <a:pt x="10" y="21"/>
                      <a:pt x="12" y="22"/>
                    </a:cubicBezTo>
                    <a:cubicBezTo>
                      <a:pt x="12" y="17"/>
                      <a:pt x="14" y="12"/>
                      <a:pt x="16" y="8"/>
                    </a:cubicBezTo>
                    <a:cubicBezTo>
                      <a:pt x="6" y="7"/>
                      <a:pt x="2" y="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30" name="Google Shape;20330;p69"/>
              <p:cNvSpPr/>
              <p:nvPr/>
            </p:nvSpPr>
            <p:spPr>
              <a:xfrm>
                <a:off x="518300" y="1595900"/>
                <a:ext cx="375" cy="175"/>
              </a:xfrm>
              <a:custGeom>
                <a:avLst/>
                <a:gdLst/>
                <a:ahLst/>
                <a:cxnLst/>
                <a:rect l="l" t="t" r="r" b="b"/>
                <a:pathLst>
                  <a:path w="15" h="7" extrusionOk="0">
                    <a:moveTo>
                      <a:pt x="5" y="0"/>
                    </a:moveTo>
                    <a:cubicBezTo>
                      <a:pt x="4" y="0"/>
                      <a:pt x="3" y="0"/>
                      <a:pt x="2" y="0"/>
                    </a:cubicBezTo>
                    <a:cubicBezTo>
                      <a:pt x="1" y="5"/>
                      <a:pt x="3" y="6"/>
                      <a:pt x="5" y="6"/>
                    </a:cubicBezTo>
                    <a:cubicBezTo>
                      <a:pt x="9" y="6"/>
                      <a:pt x="1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31" name="Google Shape;20331;p69"/>
              <p:cNvSpPr/>
              <p:nvPr/>
            </p:nvSpPr>
            <p:spPr>
              <a:xfrm>
                <a:off x="518500" y="1594300"/>
                <a:ext cx="1125" cy="575"/>
              </a:xfrm>
              <a:custGeom>
                <a:avLst/>
                <a:gdLst/>
                <a:ahLst/>
                <a:cxnLst/>
                <a:rect l="l" t="t" r="r" b="b"/>
                <a:pathLst>
                  <a:path w="45" h="23" extrusionOk="0">
                    <a:moveTo>
                      <a:pt x="21" y="0"/>
                    </a:moveTo>
                    <a:cubicBezTo>
                      <a:pt x="15" y="0"/>
                      <a:pt x="8" y="1"/>
                      <a:pt x="1" y="2"/>
                    </a:cubicBezTo>
                    <a:lnTo>
                      <a:pt x="15" y="23"/>
                    </a:lnTo>
                    <a:cubicBezTo>
                      <a:pt x="26" y="23"/>
                      <a:pt x="34" y="14"/>
                      <a:pt x="40" y="14"/>
                    </a:cubicBezTo>
                    <a:cubicBezTo>
                      <a:pt x="42" y="14"/>
                      <a:pt x="43" y="14"/>
                      <a:pt x="45" y="16"/>
                    </a:cubicBezTo>
                    <a:cubicBezTo>
                      <a:pt x="40" y="3"/>
                      <a:pt x="32"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32" name="Google Shape;20332;p69"/>
              <p:cNvSpPr/>
              <p:nvPr/>
            </p:nvSpPr>
            <p:spPr>
              <a:xfrm>
                <a:off x="517525" y="1593650"/>
                <a:ext cx="375" cy="300"/>
              </a:xfrm>
              <a:custGeom>
                <a:avLst/>
                <a:gdLst/>
                <a:ahLst/>
                <a:cxnLst/>
                <a:rect l="l" t="t" r="r" b="b"/>
                <a:pathLst>
                  <a:path w="15" h="12" extrusionOk="0">
                    <a:moveTo>
                      <a:pt x="0" y="0"/>
                    </a:moveTo>
                    <a:lnTo>
                      <a:pt x="5" y="12"/>
                    </a:lnTo>
                    <a:cubicBezTo>
                      <a:pt x="12" y="12"/>
                      <a:pt x="14" y="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33" name="Google Shape;20333;p69"/>
              <p:cNvSpPr/>
              <p:nvPr/>
            </p:nvSpPr>
            <p:spPr>
              <a:xfrm>
                <a:off x="517225" y="1593900"/>
                <a:ext cx="775" cy="625"/>
              </a:xfrm>
              <a:custGeom>
                <a:avLst/>
                <a:gdLst/>
                <a:ahLst/>
                <a:cxnLst/>
                <a:rect l="l" t="t" r="r" b="b"/>
                <a:pathLst>
                  <a:path w="31" h="25" extrusionOk="0">
                    <a:moveTo>
                      <a:pt x="5" y="1"/>
                    </a:moveTo>
                    <a:cubicBezTo>
                      <a:pt x="1" y="1"/>
                      <a:pt x="2" y="3"/>
                      <a:pt x="21" y="11"/>
                    </a:cubicBezTo>
                    <a:cubicBezTo>
                      <a:pt x="18" y="10"/>
                      <a:pt x="17" y="10"/>
                      <a:pt x="16" y="10"/>
                    </a:cubicBezTo>
                    <a:cubicBezTo>
                      <a:pt x="11" y="10"/>
                      <a:pt x="23" y="17"/>
                      <a:pt x="31" y="25"/>
                    </a:cubicBezTo>
                    <a:lnTo>
                      <a:pt x="17" y="2"/>
                    </a:lnTo>
                    <a:cubicBezTo>
                      <a:pt x="13" y="2"/>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34" name="Google Shape;20334;p69"/>
              <p:cNvSpPr/>
              <p:nvPr/>
            </p:nvSpPr>
            <p:spPr>
              <a:xfrm>
                <a:off x="516600" y="1594575"/>
                <a:ext cx="1125" cy="750"/>
              </a:xfrm>
              <a:custGeom>
                <a:avLst/>
                <a:gdLst/>
                <a:ahLst/>
                <a:cxnLst/>
                <a:rect l="l" t="t" r="r" b="b"/>
                <a:pathLst>
                  <a:path w="45" h="30" extrusionOk="0">
                    <a:moveTo>
                      <a:pt x="0" y="0"/>
                    </a:moveTo>
                    <a:cubicBezTo>
                      <a:pt x="0" y="19"/>
                      <a:pt x="13" y="30"/>
                      <a:pt x="24" y="30"/>
                    </a:cubicBezTo>
                    <a:cubicBezTo>
                      <a:pt x="34" y="30"/>
                      <a:pt x="43" y="23"/>
                      <a:pt x="44" y="7"/>
                    </a:cubicBezTo>
                    <a:lnTo>
                      <a:pt x="44" y="7"/>
                    </a:lnTo>
                    <a:cubicBezTo>
                      <a:pt x="36" y="10"/>
                      <a:pt x="29" y="13"/>
                      <a:pt x="22" y="13"/>
                    </a:cubicBezTo>
                    <a:cubicBezTo>
                      <a:pt x="16" y="13"/>
                      <a:pt x="9" y="1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35" name="Google Shape;20335;p69"/>
              <p:cNvSpPr/>
              <p:nvPr/>
            </p:nvSpPr>
            <p:spPr>
              <a:xfrm>
                <a:off x="512875" y="1595725"/>
                <a:ext cx="950" cy="550"/>
              </a:xfrm>
              <a:custGeom>
                <a:avLst/>
                <a:gdLst/>
                <a:ahLst/>
                <a:cxnLst/>
                <a:rect l="l" t="t" r="r" b="b"/>
                <a:pathLst>
                  <a:path w="38" h="22" extrusionOk="0">
                    <a:moveTo>
                      <a:pt x="22" y="0"/>
                    </a:moveTo>
                    <a:lnTo>
                      <a:pt x="1" y="7"/>
                    </a:lnTo>
                    <a:lnTo>
                      <a:pt x="16" y="21"/>
                    </a:lnTo>
                    <a:lnTo>
                      <a:pt x="16" y="21"/>
                    </a:lnTo>
                    <a:cubicBezTo>
                      <a:pt x="9" y="14"/>
                      <a:pt x="37" y="5"/>
                      <a:pt x="22" y="0"/>
                    </a:cubicBezTo>
                    <a:close/>
                    <a:moveTo>
                      <a:pt x="16" y="21"/>
                    </a:moveTo>
                    <a:cubicBezTo>
                      <a:pt x="16" y="21"/>
                      <a:pt x="17" y="21"/>
                      <a:pt x="17" y="21"/>
                    </a:cubicBezTo>
                    <a:lnTo>
                      <a:pt x="16" y="2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36" name="Google Shape;20336;p69"/>
              <p:cNvSpPr/>
              <p:nvPr/>
            </p:nvSpPr>
            <p:spPr>
              <a:xfrm>
                <a:off x="518625" y="1591725"/>
                <a:ext cx="1300" cy="425"/>
              </a:xfrm>
              <a:custGeom>
                <a:avLst/>
                <a:gdLst/>
                <a:ahLst/>
                <a:cxnLst/>
                <a:rect l="l" t="t" r="r" b="b"/>
                <a:pathLst>
                  <a:path w="52" h="17" extrusionOk="0">
                    <a:moveTo>
                      <a:pt x="0" y="1"/>
                    </a:moveTo>
                    <a:lnTo>
                      <a:pt x="12" y="17"/>
                    </a:lnTo>
                    <a:cubicBezTo>
                      <a:pt x="23" y="7"/>
                      <a:pt x="37" y="3"/>
                      <a:pt x="51" y="3"/>
                    </a:cubicBezTo>
                    <a:cubicBezTo>
                      <a:pt x="33" y="1"/>
                      <a:pt x="1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37" name="Google Shape;20337;p69"/>
              <p:cNvSpPr/>
              <p:nvPr/>
            </p:nvSpPr>
            <p:spPr>
              <a:xfrm>
                <a:off x="518050" y="1591150"/>
                <a:ext cx="600" cy="600"/>
              </a:xfrm>
              <a:custGeom>
                <a:avLst/>
                <a:gdLst/>
                <a:ahLst/>
                <a:cxnLst/>
                <a:rect l="l" t="t" r="r" b="b"/>
                <a:pathLst>
                  <a:path w="24" h="24" extrusionOk="0">
                    <a:moveTo>
                      <a:pt x="5" y="0"/>
                    </a:moveTo>
                    <a:lnTo>
                      <a:pt x="5" y="0"/>
                    </a:lnTo>
                    <a:cubicBezTo>
                      <a:pt x="0" y="17"/>
                      <a:pt x="9" y="21"/>
                      <a:pt x="23" y="24"/>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38" name="Google Shape;20338;p69"/>
              <p:cNvSpPr/>
              <p:nvPr/>
            </p:nvSpPr>
            <p:spPr>
              <a:xfrm>
                <a:off x="515900" y="1593050"/>
                <a:ext cx="900" cy="1200"/>
              </a:xfrm>
              <a:custGeom>
                <a:avLst/>
                <a:gdLst/>
                <a:ahLst/>
                <a:cxnLst/>
                <a:rect l="l" t="t" r="r" b="b"/>
                <a:pathLst>
                  <a:path w="36" h="48" extrusionOk="0">
                    <a:moveTo>
                      <a:pt x="0" y="1"/>
                    </a:moveTo>
                    <a:lnTo>
                      <a:pt x="0" y="8"/>
                    </a:lnTo>
                    <a:lnTo>
                      <a:pt x="35" y="4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39" name="Google Shape;20339;p69"/>
              <p:cNvSpPr/>
              <p:nvPr/>
            </p:nvSpPr>
            <p:spPr>
              <a:xfrm>
                <a:off x="519950" y="1589650"/>
                <a:ext cx="1075" cy="650"/>
              </a:xfrm>
              <a:custGeom>
                <a:avLst/>
                <a:gdLst/>
                <a:ahLst/>
                <a:cxnLst/>
                <a:rect l="l" t="t" r="r" b="b"/>
                <a:pathLst>
                  <a:path w="43" h="26" extrusionOk="0">
                    <a:moveTo>
                      <a:pt x="1" y="0"/>
                    </a:moveTo>
                    <a:lnTo>
                      <a:pt x="14" y="12"/>
                    </a:lnTo>
                    <a:lnTo>
                      <a:pt x="42" y="26"/>
                    </a:lnTo>
                    <a:lnTo>
                      <a:pt x="42"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40" name="Google Shape;20340;p69"/>
              <p:cNvSpPr/>
              <p:nvPr/>
            </p:nvSpPr>
            <p:spPr>
              <a:xfrm>
                <a:off x="520350" y="1587675"/>
                <a:ext cx="1475" cy="1050"/>
              </a:xfrm>
              <a:custGeom>
                <a:avLst/>
                <a:gdLst/>
                <a:ahLst/>
                <a:cxnLst/>
                <a:rect l="l" t="t" r="r" b="b"/>
                <a:pathLst>
                  <a:path w="59" h="42" extrusionOk="0">
                    <a:moveTo>
                      <a:pt x="19" y="0"/>
                    </a:moveTo>
                    <a:lnTo>
                      <a:pt x="19" y="0"/>
                    </a:lnTo>
                    <a:cubicBezTo>
                      <a:pt x="29" y="14"/>
                      <a:pt x="24" y="26"/>
                      <a:pt x="1" y="37"/>
                    </a:cubicBezTo>
                    <a:cubicBezTo>
                      <a:pt x="7" y="41"/>
                      <a:pt x="14" y="42"/>
                      <a:pt x="20" y="42"/>
                    </a:cubicBezTo>
                    <a:cubicBezTo>
                      <a:pt x="30" y="42"/>
                      <a:pt x="39" y="39"/>
                      <a:pt x="47" y="39"/>
                    </a:cubicBezTo>
                    <a:cubicBezTo>
                      <a:pt x="52" y="39"/>
                      <a:pt x="55" y="40"/>
                      <a:pt x="59" y="42"/>
                    </a:cubicBezTo>
                    <a:cubicBezTo>
                      <a:pt x="56" y="28"/>
                      <a:pt x="36" y="14"/>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41" name="Google Shape;20341;p69"/>
              <p:cNvSpPr/>
              <p:nvPr/>
            </p:nvSpPr>
            <p:spPr>
              <a:xfrm>
                <a:off x="520175" y="1587150"/>
                <a:ext cx="675" cy="550"/>
              </a:xfrm>
              <a:custGeom>
                <a:avLst/>
                <a:gdLst/>
                <a:ahLst/>
                <a:cxnLst/>
                <a:rect l="l" t="t" r="r" b="b"/>
                <a:pathLst>
                  <a:path w="27" h="22" extrusionOk="0">
                    <a:moveTo>
                      <a:pt x="1" y="0"/>
                    </a:moveTo>
                    <a:lnTo>
                      <a:pt x="1" y="0"/>
                    </a:lnTo>
                    <a:cubicBezTo>
                      <a:pt x="8" y="10"/>
                      <a:pt x="17" y="17"/>
                      <a:pt x="26" y="21"/>
                    </a:cubicBezTo>
                    <a:cubicBezTo>
                      <a:pt x="19" y="12"/>
                      <a:pt x="10"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42" name="Google Shape;20342;p69"/>
              <p:cNvSpPr/>
              <p:nvPr/>
            </p:nvSpPr>
            <p:spPr>
              <a:xfrm>
                <a:off x="518500" y="1590100"/>
                <a:ext cx="950" cy="250"/>
              </a:xfrm>
              <a:custGeom>
                <a:avLst/>
                <a:gdLst/>
                <a:ahLst/>
                <a:cxnLst/>
                <a:rect l="l" t="t" r="r" b="b"/>
                <a:pathLst>
                  <a:path w="38" h="10" extrusionOk="0">
                    <a:moveTo>
                      <a:pt x="1" y="1"/>
                    </a:moveTo>
                    <a:cubicBezTo>
                      <a:pt x="1" y="5"/>
                      <a:pt x="1" y="8"/>
                      <a:pt x="1" y="10"/>
                    </a:cubicBezTo>
                    <a:cubicBezTo>
                      <a:pt x="12" y="10"/>
                      <a:pt x="26" y="8"/>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43" name="Google Shape;20343;p69"/>
              <p:cNvSpPr/>
              <p:nvPr/>
            </p:nvSpPr>
            <p:spPr>
              <a:xfrm>
                <a:off x="518500" y="1589750"/>
                <a:ext cx="150" cy="425"/>
              </a:xfrm>
              <a:custGeom>
                <a:avLst/>
                <a:gdLst/>
                <a:ahLst/>
                <a:cxnLst/>
                <a:rect l="l" t="t" r="r" b="b"/>
                <a:pathLst>
                  <a:path w="6" h="17" extrusionOk="0">
                    <a:moveTo>
                      <a:pt x="5" y="1"/>
                    </a:moveTo>
                    <a:lnTo>
                      <a:pt x="1" y="17"/>
                    </a:lnTo>
                    <a:cubicBezTo>
                      <a:pt x="3" y="10"/>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44" name="Google Shape;20344;p69"/>
              <p:cNvSpPr/>
              <p:nvPr/>
            </p:nvSpPr>
            <p:spPr>
              <a:xfrm>
                <a:off x="518325" y="1590325"/>
                <a:ext cx="200" cy="100"/>
              </a:xfrm>
              <a:custGeom>
                <a:avLst/>
                <a:gdLst/>
                <a:ahLst/>
                <a:cxnLst/>
                <a:rect l="l" t="t" r="r" b="b"/>
                <a:pathLst>
                  <a:path w="8" h="4" extrusionOk="0">
                    <a:moveTo>
                      <a:pt x="8" y="1"/>
                    </a:moveTo>
                    <a:cubicBezTo>
                      <a:pt x="3" y="1"/>
                      <a:pt x="1" y="3"/>
                      <a:pt x="8" y="3"/>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45" name="Google Shape;20345;p69"/>
              <p:cNvSpPr/>
              <p:nvPr/>
            </p:nvSpPr>
            <p:spPr>
              <a:xfrm>
                <a:off x="515250" y="1591425"/>
                <a:ext cx="1775" cy="800"/>
              </a:xfrm>
              <a:custGeom>
                <a:avLst/>
                <a:gdLst/>
                <a:ahLst/>
                <a:cxnLst/>
                <a:rect l="l" t="t" r="r" b="b"/>
                <a:pathLst>
                  <a:path w="71" h="32" extrusionOk="0">
                    <a:moveTo>
                      <a:pt x="22" y="0"/>
                    </a:moveTo>
                    <a:cubicBezTo>
                      <a:pt x="16" y="0"/>
                      <a:pt x="9" y="2"/>
                      <a:pt x="1" y="6"/>
                    </a:cubicBezTo>
                    <a:cubicBezTo>
                      <a:pt x="24" y="17"/>
                      <a:pt x="44" y="8"/>
                      <a:pt x="69" y="30"/>
                    </a:cubicBezTo>
                    <a:lnTo>
                      <a:pt x="69" y="30"/>
                    </a:lnTo>
                    <a:cubicBezTo>
                      <a:pt x="55" y="17"/>
                      <a:pt x="42" y="0"/>
                      <a:pt x="22" y="0"/>
                    </a:cubicBezTo>
                    <a:close/>
                    <a:moveTo>
                      <a:pt x="69" y="30"/>
                    </a:moveTo>
                    <a:cubicBezTo>
                      <a:pt x="69" y="30"/>
                      <a:pt x="70" y="31"/>
                      <a:pt x="70" y="31"/>
                    </a:cubicBezTo>
                    <a:cubicBezTo>
                      <a:pt x="70" y="31"/>
                      <a:pt x="69" y="30"/>
                      <a:pt x="69" y="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46" name="Google Shape;20346;p69"/>
              <p:cNvSpPr/>
              <p:nvPr/>
            </p:nvSpPr>
            <p:spPr>
              <a:xfrm>
                <a:off x="517000" y="1590450"/>
                <a:ext cx="825" cy="675"/>
              </a:xfrm>
              <a:custGeom>
                <a:avLst/>
                <a:gdLst/>
                <a:ahLst/>
                <a:cxnLst/>
                <a:rect l="l" t="t" r="r" b="b"/>
                <a:pathLst>
                  <a:path w="33" h="27" extrusionOk="0">
                    <a:moveTo>
                      <a:pt x="12" y="1"/>
                    </a:moveTo>
                    <a:lnTo>
                      <a:pt x="0" y="19"/>
                    </a:lnTo>
                    <a:cubicBezTo>
                      <a:pt x="10" y="19"/>
                      <a:pt x="24" y="19"/>
                      <a:pt x="33" y="26"/>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47" name="Google Shape;20347;p69"/>
              <p:cNvSpPr/>
              <p:nvPr/>
            </p:nvSpPr>
            <p:spPr>
              <a:xfrm>
                <a:off x="517050" y="1590150"/>
                <a:ext cx="375" cy="325"/>
              </a:xfrm>
              <a:custGeom>
                <a:avLst/>
                <a:gdLst/>
                <a:ahLst/>
                <a:cxnLst/>
                <a:rect l="l" t="t" r="r" b="b"/>
                <a:pathLst>
                  <a:path w="15" h="13" extrusionOk="0">
                    <a:moveTo>
                      <a:pt x="1" y="1"/>
                    </a:moveTo>
                    <a:lnTo>
                      <a:pt x="10" y="13"/>
                    </a:lnTo>
                    <a:lnTo>
                      <a:pt x="15"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48" name="Google Shape;20348;p69"/>
              <p:cNvSpPr/>
              <p:nvPr/>
            </p:nvSpPr>
            <p:spPr>
              <a:xfrm>
                <a:off x="518450" y="1587150"/>
                <a:ext cx="775" cy="1025"/>
              </a:xfrm>
              <a:custGeom>
                <a:avLst/>
                <a:gdLst/>
                <a:ahLst/>
                <a:cxnLst/>
                <a:rect l="l" t="t" r="r" b="b"/>
                <a:pathLst>
                  <a:path w="31" h="41" extrusionOk="0">
                    <a:moveTo>
                      <a:pt x="14" y="0"/>
                    </a:moveTo>
                    <a:cubicBezTo>
                      <a:pt x="7" y="12"/>
                      <a:pt x="3" y="24"/>
                      <a:pt x="0" y="35"/>
                    </a:cubicBezTo>
                    <a:cubicBezTo>
                      <a:pt x="7" y="37"/>
                      <a:pt x="16" y="40"/>
                      <a:pt x="23" y="40"/>
                    </a:cubicBezTo>
                    <a:cubicBezTo>
                      <a:pt x="27" y="40"/>
                      <a:pt x="30" y="39"/>
                      <a:pt x="30" y="33"/>
                    </a:cubicBezTo>
                    <a:cubicBezTo>
                      <a:pt x="21" y="26"/>
                      <a:pt x="14" y="14"/>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49" name="Google Shape;20349;p69"/>
              <p:cNvSpPr/>
              <p:nvPr/>
            </p:nvSpPr>
            <p:spPr>
              <a:xfrm>
                <a:off x="518625" y="1589000"/>
                <a:ext cx="200" cy="75"/>
              </a:xfrm>
              <a:custGeom>
                <a:avLst/>
                <a:gdLst/>
                <a:ahLst/>
                <a:cxnLst/>
                <a:rect l="l" t="t" r="r" b="b"/>
                <a:pathLst>
                  <a:path w="8" h="3" extrusionOk="0">
                    <a:moveTo>
                      <a:pt x="5" y="1"/>
                    </a:moveTo>
                    <a:cubicBezTo>
                      <a:pt x="3" y="1"/>
                      <a:pt x="0" y="1"/>
                      <a:pt x="7"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50" name="Google Shape;20350;p69"/>
              <p:cNvSpPr/>
              <p:nvPr/>
            </p:nvSpPr>
            <p:spPr>
              <a:xfrm>
                <a:off x="518900" y="1584475"/>
                <a:ext cx="150" cy="25"/>
              </a:xfrm>
              <a:custGeom>
                <a:avLst/>
                <a:gdLst/>
                <a:ahLst/>
                <a:cxnLst/>
                <a:rect l="l" t="t" r="r" b="b"/>
                <a:pathLst>
                  <a:path w="6" h="1" extrusionOk="0">
                    <a:moveTo>
                      <a:pt x="5" y="1"/>
                    </a:moveTo>
                    <a:lnTo>
                      <a:pt x="1" y="1"/>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51" name="Google Shape;20351;p69"/>
              <p:cNvSpPr/>
              <p:nvPr/>
            </p:nvSpPr>
            <p:spPr>
              <a:xfrm>
                <a:off x="518050" y="1588000"/>
                <a:ext cx="475" cy="625"/>
              </a:xfrm>
              <a:custGeom>
                <a:avLst/>
                <a:gdLst/>
                <a:ahLst/>
                <a:cxnLst/>
                <a:rect l="l" t="t" r="r" b="b"/>
                <a:pathLst>
                  <a:path w="19" h="25" extrusionOk="0">
                    <a:moveTo>
                      <a:pt x="10" y="1"/>
                    </a:moveTo>
                    <a:cubicBezTo>
                      <a:pt x="9" y="1"/>
                      <a:pt x="8" y="1"/>
                      <a:pt x="9" y="3"/>
                    </a:cubicBezTo>
                    <a:cubicBezTo>
                      <a:pt x="0" y="10"/>
                      <a:pt x="9" y="17"/>
                      <a:pt x="19" y="24"/>
                    </a:cubicBezTo>
                    <a:cubicBezTo>
                      <a:pt x="16" y="17"/>
                      <a:pt x="14" y="8"/>
                      <a:pt x="16" y="1"/>
                    </a:cubicBezTo>
                    <a:cubicBezTo>
                      <a:pt x="14" y="1"/>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52" name="Google Shape;20352;p69"/>
              <p:cNvSpPr/>
              <p:nvPr/>
            </p:nvSpPr>
            <p:spPr>
              <a:xfrm>
                <a:off x="519250" y="1586325"/>
                <a:ext cx="850" cy="375"/>
              </a:xfrm>
              <a:custGeom>
                <a:avLst/>
                <a:gdLst/>
                <a:ahLst/>
                <a:cxnLst/>
                <a:rect l="l" t="t" r="r" b="b"/>
                <a:pathLst>
                  <a:path w="34" h="15" extrusionOk="0">
                    <a:moveTo>
                      <a:pt x="24" y="1"/>
                    </a:moveTo>
                    <a:lnTo>
                      <a:pt x="24" y="1"/>
                    </a:lnTo>
                    <a:cubicBezTo>
                      <a:pt x="15" y="6"/>
                      <a:pt x="8" y="10"/>
                      <a:pt x="1" y="15"/>
                    </a:cubicBezTo>
                    <a:cubicBezTo>
                      <a:pt x="15" y="13"/>
                      <a:pt x="33" y="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53" name="Google Shape;20353;p69"/>
              <p:cNvSpPr/>
              <p:nvPr/>
            </p:nvSpPr>
            <p:spPr>
              <a:xfrm>
                <a:off x="519025" y="1588950"/>
                <a:ext cx="250" cy="25"/>
              </a:xfrm>
              <a:custGeom>
                <a:avLst/>
                <a:gdLst/>
                <a:ahLst/>
                <a:cxnLst/>
                <a:rect l="l" t="t" r="r" b="b"/>
                <a:pathLst>
                  <a:path w="10" h="1" extrusionOk="0">
                    <a:moveTo>
                      <a:pt x="0" y="0"/>
                    </a:moveTo>
                    <a:lnTo>
                      <a:pt x="0" y="0"/>
                    </a:lnTo>
                    <a:cubicBezTo>
                      <a:pt x="10" y="0"/>
                      <a:pt x="5"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54" name="Google Shape;20354;p69"/>
              <p:cNvSpPr/>
              <p:nvPr/>
            </p:nvSpPr>
            <p:spPr>
              <a:xfrm>
                <a:off x="518500" y="1588600"/>
                <a:ext cx="550" cy="425"/>
              </a:xfrm>
              <a:custGeom>
                <a:avLst/>
                <a:gdLst/>
                <a:ahLst/>
                <a:cxnLst/>
                <a:rect l="l" t="t" r="r" b="b"/>
                <a:pathLst>
                  <a:path w="22" h="17" extrusionOk="0">
                    <a:moveTo>
                      <a:pt x="1" y="0"/>
                    </a:moveTo>
                    <a:lnTo>
                      <a:pt x="1" y="0"/>
                    </a:lnTo>
                    <a:cubicBezTo>
                      <a:pt x="3" y="5"/>
                      <a:pt x="5" y="10"/>
                      <a:pt x="10" y="17"/>
                    </a:cubicBezTo>
                    <a:cubicBezTo>
                      <a:pt x="15" y="14"/>
                      <a:pt x="17" y="14"/>
                      <a:pt x="21" y="14"/>
                    </a:cubicBezTo>
                    <a:cubicBezTo>
                      <a:pt x="15" y="7"/>
                      <a:pt x="8"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55" name="Google Shape;20355;p69"/>
              <p:cNvSpPr/>
              <p:nvPr/>
            </p:nvSpPr>
            <p:spPr>
              <a:xfrm>
                <a:off x="513275" y="1583025"/>
                <a:ext cx="5650" cy="1825"/>
              </a:xfrm>
              <a:custGeom>
                <a:avLst/>
                <a:gdLst/>
                <a:ahLst/>
                <a:cxnLst/>
                <a:rect l="l" t="t" r="r" b="b"/>
                <a:pathLst>
                  <a:path w="226" h="73" extrusionOk="0">
                    <a:moveTo>
                      <a:pt x="25" y="0"/>
                    </a:moveTo>
                    <a:cubicBezTo>
                      <a:pt x="21" y="0"/>
                      <a:pt x="17" y="0"/>
                      <a:pt x="13" y="1"/>
                    </a:cubicBezTo>
                    <a:lnTo>
                      <a:pt x="33" y="22"/>
                    </a:lnTo>
                    <a:cubicBezTo>
                      <a:pt x="27" y="22"/>
                      <a:pt x="17" y="17"/>
                      <a:pt x="9" y="17"/>
                    </a:cubicBezTo>
                    <a:cubicBezTo>
                      <a:pt x="6" y="17"/>
                      <a:pt x="3" y="17"/>
                      <a:pt x="1" y="19"/>
                    </a:cubicBezTo>
                    <a:cubicBezTo>
                      <a:pt x="33" y="22"/>
                      <a:pt x="64" y="43"/>
                      <a:pt x="26" y="59"/>
                    </a:cubicBezTo>
                    <a:cubicBezTo>
                      <a:pt x="38" y="69"/>
                      <a:pt x="69" y="73"/>
                      <a:pt x="104" y="73"/>
                    </a:cubicBezTo>
                    <a:cubicBezTo>
                      <a:pt x="145" y="73"/>
                      <a:pt x="191" y="67"/>
                      <a:pt x="226" y="59"/>
                    </a:cubicBezTo>
                    <a:cubicBezTo>
                      <a:pt x="207" y="59"/>
                      <a:pt x="189" y="52"/>
                      <a:pt x="177" y="38"/>
                    </a:cubicBezTo>
                    <a:cubicBezTo>
                      <a:pt x="162" y="42"/>
                      <a:pt x="143" y="66"/>
                      <a:pt x="120" y="66"/>
                    </a:cubicBezTo>
                    <a:cubicBezTo>
                      <a:pt x="115" y="66"/>
                      <a:pt x="109" y="65"/>
                      <a:pt x="103" y="61"/>
                    </a:cubicBezTo>
                    <a:cubicBezTo>
                      <a:pt x="87" y="36"/>
                      <a:pt x="117" y="40"/>
                      <a:pt x="135" y="29"/>
                    </a:cubicBezTo>
                    <a:lnTo>
                      <a:pt x="135" y="29"/>
                    </a:lnTo>
                    <a:cubicBezTo>
                      <a:pt x="131" y="30"/>
                      <a:pt x="128" y="30"/>
                      <a:pt x="124" y="30"/>
                    </a:cubicBezTo>
                    <a:cubicBezTo>
                      <a:pt x="92" y="30"/>
                      <a:pt x="71"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56" name="Google Shape;20356;p69"/>
              <p:cNvSpPr/>
              <p:nvPr/>
            </p:nvSpPr>
            <p:spPr>
              <a:xfrm>
                <a:off x="518725" y="1584550"/>
                <a:ext cx="1300" cy="1175"/>
              </a:xfrm>
              <a:custGeom>
                <a:avLst/>
                <a:gdLst/>
                <a:ahLst/>
                <a:cxnLst/>
                <a:rect l="l" t="t" r="r" b="b"/>
                <a:pathLst>
                  <a:path w="52" h="47" extrusionOk="0">
                    <a:moveTo>
                      <a:pt x="12" y="0"/>
                    </a:moveTo>
                    <a:lnTo>
                      <a:pt x="6" y="39"/>
                    </a:lnTo>
                    <a:lnTo>
                      <a:pt x="1" y="37"/>
                    </a:lnTo>
                    <a:lnTo>
                      <a:pt x="6" y="46"/>
                    </a:lnTo>
                    <a:cubicBezTo>
                      <a:pt x="10" y="37"/>
                      <a:pt x="24" y="30"/>
                      <a:pt x="52" y="19"/>
                    </a:cubicBezTo>
                    <a:cubicBezTo>
                      <a:pt x="43" y="7"/>
                      <a:pt x="29"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57" name="Google Shape;20357;p69"/>
              <p:cNvSpPr/>
              <p:nvPr/>
            </p:nvSpPr>
            <p:spPr>
              <a:xfrm>
                <a:off x="516475" y="1585650"/>
                <a:ext cx="2800" cy="1525"/>
              </a:xfrm>
              <a:custGeom>
                <a:avLst/>
                <a:gdLst/>
                <a:ahLst/>
                <a:cxnLst/>
                <a:rect l="l" t="t" r="r" b="b"/>
                <a:pathLst>
                  <a:path w="112" h="61" extrusionOk="0">
                    <a:moveTo>
                      <a:pt x="96" y="0"/>
                    </a:moveTo>
                    <a:cubicBezTo>
                      <a:pt x="89" y="12"/>
                      <a:pt x="89" y="26"/>
                      <a:pt x="91" y="40"/>
                    </a:cubicBezTo>
                    <a:cubicBezTo>
                      <a:pt x="94" y="36"/>
                      <a:pt x="96" y="34"/>
                      <a:pt x="98" y="34"/>
                    </a:cubicBezTo>
                    <a:cubicBezTo>
                      <a:pt x="102" y="34"/>
                      <a:pt x="103" y="40"/>
                      <a:pt x="105" y="42"/>
                    </a:cubicBezTo>
                    <a:lnTo>
                      <a:pt x="109" y="42"/>
                    </a:lnTo>
                    <a:cubicBezTo>
                      <a:pt x="107" y="43"/>
                      <a:pt x="105" y="44"/>
                      <a:pt x="105" y="44"/>
                    </a:cubicBezTo>
                    <a:cubicBezTo>
                      <a:pt x="104" y="44"/>
                      <a:pt x="104" y="43"/>
                      <a:pt x="105" y="42"/>
                    </a:cubicBezTo>
                    <a:lnTo>
                      <a:pt x="91" y="40"/>
                    </a:lnTo>
                    <a:cubicBezTo>
                      <a:pt x="61" y="32"/>
                      <a:pt x="46" y="15"/>
                      <a:pt x="16" y="15"/>
                    </a:cubicBezTo>
                    <a:cubicBezTo>
                      <a:pt x="12" y="15"/>
                      <a:pt x="6" y="15"/>
                      <a:pt x="0" y="16"/>
                    </a:cubicBezTo>
                    <a:cubicBezTo>
                      <a:pt x="0" y="42"/>
                      <a:pt x="31" y="37"/>
                      <a:pt x="45" y="53"/>
                    </a:cubicBezTo>
                    <a:cubicBezTo>
                      <a:pt x="43" y="41"/>
                      <a:pt x="44" y="37"/>
                      <a:pt x="47" y="37"/>
                    </a:cubicBezTo>
                    <a:cubicBezTo>
                      <a:pt x="52" y="37"/>
                      <a:pt x="61" y="47"/>
                      <a:pt x="72" y="47"/>
                    </a:cubicBezTo>
                    <a:cubicBezTo>
                      <a:pt x="76" y="47"/>
                      <a:pt x="81" y="45"/>
                      <a:pt x="86" y="40"/>
                    </a:cubicBezTo>
                    <a:cubicBezTo>
                      <a:pt x="91" y="46"/>
                      <a:pt x="93" y="53"/>
                      <a:pt x="93" y="60"/>
                    </a:cubicBezTo>
                    <a:cubicBezTo>
                      <a:pt x="100" y="53"/>
                      <a:pt x="105" y="49"/>
                      <a:pt x="112" y="42"/>
                    </a:cubicBezTo>
                    <a:lnTo>
                      <a:pt x="9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58" name="Google Shape;20358;p69"/>
              <p:cNvSpPr/>
              <p:nvPr/>
            </p:nvSpPr>
            <p:spPr>
              <a:xfrm>
                <a:off x="513450" y="1590625"/>
                <a:ext cx="275" cy="75"/>
              </a:xfrm>
              <a:custGeom>
                <a:avLst/>
                <a:gdLst/>
                <a:ahLst/>
                <a:cxnLst/>
                <a:rect l="l" t="t" r="r" b="b"/>
                <a:pathLst>
                  <a:path w="11" h="3" extrusionOk="0">
                    <a:moveTo>
                      <a:pt x="4" y="0"/>
                    </a:moveTo>
                    <a:cubicBezTo>
                      <a:pt x="3" y="0"/>
                      <a:pt x="2" y="1"/>
                      <a:pt x="1" y="3"/>
                    </a:cubicBezTo>
                    <a:lnTo>
                      <a:pt x="10" y="3"/>
                    </a:lnTo>
                    <a:cubicBezTo>
                      <a:pt x="8" y="1"/>
                      <a:pt x="6" y="0"/>
                      <a:pt x="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59" name="Google Shape;20359;p69"/>
              <p:cNvSpPr/>
              <p:nvPr/>
            </p:nvSpPr>
            <p:spPr>
              <a:xfrm>
                <a:off x="513700" y="1590300"/>
                <a:ext cx="2675" cy="800"/>
              </a:xfrm>
              <a:custGeom>
                <a:avLst/>
                <a:gdLst/>
                <a:ahLst/>
                <a:cxnLst/>
                <a:rect l="l" t="t" r="r" b="b"/>
                <a:pathLst>
                  <a:path w="107" h="32" extrusionOk="0">
                    <a:moveTo>
                      <a:pt x="80" y="1"/>
                    </a:moveTo>
                    <a:cubicBezTo>
                      <a:pt x="59" y="1"/>
                      <a:pt x="38" y="3"/>
                      <a:pt x="16" y="4"/>
                    </a:cubicBezTo>
                    <a:cubicBezTo>
                      <a:pt x="21" y="9"/>
                      <a:pt x="33" y="13"/>
                      <a:pt x="28" y="20"/>
                    </a:cubicBezTo>
                    <a:cubicBezTo>
                      <a:pt x="25" y="22"/>
                      <a:pt x="23" y="22"/>
                      <a:pt x="21" y="22"/>
                    </a:cubicBezTo>
                    <a:cubicBezTo>
                      <a:pt x="14" y="22"/>
                      <a:pt x="9" y="18"/>
                      <a:pt x="0" y="16"/>
                    </a:cubicBezTo>
                    <a:lnTo>
                      <a:pt x="0" y="16"/>
                    </a:lnTo>
                    <a:cubicBezTo>
                      <a:pt x="5" y="21"/>
                      <a:pt x="15" y="31"/>
                      <a:pt x="28" y="31"/>
                    </a:cubicBezTo>
                    <a:cubicBezTo>
                      <a:pt x="32" y="31"/>
                      <a:pt x="37" y="30"/>
                      <a:pt x="42" y="27"/>
                    </a:cubicBezTo>
                    <a:lnTo>
                      <a:pt x="37" y="23"/>
                    </a:lnTo>
                    <a:cubicBezTo>
                      <a:pt x="58" y="11"/>
                      <a:pt x="81" y="4"/>
                      <a:pt x="107" y="2"/>
                    </a:cubicBezTo>
                    <a:cubicBezTo>
                      <a:pt x="98" y="1"/>
                      <a:pt x="89" y="1"/>
                      <a:pt x="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60" name="Google Shape;20360;p69"/>
              <p:cNvSpPr/>
              <p:nvPr/>
            </p:nvSpPr>
            <p:spPr>
              <a:xfrm>
                <a:off x="515025" y="1587725"/>
                <a:ext cx="1250" cy="850"/>
              </a:xfrm>
              <a:custGeom>
                <a:avLst/>
                <a:gdLst/>
                <a:ahLst/>
                <a:cxnLst/>
                <a:rect l="l" t="t" r="r" b="b"/>
                <a:pathLst>
                  <a:path w="50" h="34" extrusionOk="0">
                    <a:moveTo>
                      <a:pt x="35" y="1"/>
                    </a:moveTo>
                    <a:lnTo>
                      <a:pt x="1" y="12"/>
                    </a:lnTo>
                    <a:lnTo>
                      <a:pt x="21" y="12"/>
                    </a:lnTo>
                    <a:cubicBezTo>
                      <a:pt x="10" y="31"/>
                      <a:pt x="35" y="31"/>
                      <a:pt x="49" y="33"/>
                    </a:cubicBezTo>
                    <a:lnTo>
                      <a:pt x="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61" name="Google Shape;20361;p69"/>
              <p:cNvSpPr/>
              <p:nvPr/>
            </p:nvSpPr>
            <p:spPr>
              <a:xfrm>
                <a:off x="519150" y="1584025"/>
                <a:ext cx="1350" cy="550"/>
              </a:xfrm>
              <a:custGeom>
                <a:avLst/>
                <a:gdLst/>
                <a:ahLst/>
                <a:cxnLst/>
                <a:rect l="l" t="t" r="r" b="b"/>
                <a:pathLst>
                  <a:path w="54" h="22" extrusionOk="0">
                    <a:moveTo>
                      <a:pt x="0" y="0"/>
                    </a:moveTo>
                    <a:lnTo>
                      <a:pt x="14" y="14"/>
                    </a:lnTo>
                    <a:lnTo>
                      <a:pt x="53" y="21"/>
                    </a:lnTo>
                    <a:lnTo>
                      <a:pt x="53" y="21"/>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62" name="Google Shape;20362;p69"/>
              <p:cNvSpPr/>
              <p:nvPr/>
            </p:nvSpPr>
            <p:spPr>
              <a:xfrm>
                <a:off x="519425" y="1583025"/>
                <a:ext cx="850" cy="325"/>
              </a:xfrm>
              <a:custGeom>
                <a:avLst/>
                <a:gdLst/>
                <a:ahLst/>
                <a:cxnLst/>
                <a:rect l="l" t="t" r="r" b="b"/>
                <a:pathLst>
                  <a:path w="34" h="13" extrusionOk="0">
                    <a:moveTo>
                      <a:pt x="15" y="1"/>
                    </a:moveTo>
                    <a:lnTo>
                      <a:pt x="1" y="10"/>
                    </a:lnTo>
                    <a:lnTo>
                      <a:pt x="33" y="12"/>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63" name="Google Shape;20363;p69"/>
              <p:cNvSpPr/>
              <p:nvPr/>
            </p:nvSpPr>
            <p:spPr>
              <a:xfrm>
                <a:off x="527300" y="1532300"/>
                <a:ext cx="150" cy="400"/>
              </a:xfrm>
              <a:custGeom>
                <a:avLst/>
                <a:gdLst/>
                <a:ahLst/>
                <a:cxnLst/>
                <a:rect l="l" t="t" r="r" b="b"/>
                <a:pathLst>
                  <a:path w="6" h="16" extrusionOk="0">
                    <a:moveTo>
                      <a:pt x="2" y="1"/>
                    </a:moveTo>
                    <a:cubicBezTo>
                      <a:pt x="2" y="1"/>
                      <a:pt x="1" y="1"/>
                      <a:pt x="1" y="1"/>
                    </a:cubicBezTo>
                    <a:lnTo>
                      <a:pt x="6" y="15"/>
                    </a:lnTo>
                    <a:cubicBezTo>
                      <a:pt x="6" y="7"/>
                      <a:pt x="4"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64" name="Google Shape;20364;p69"/>
              <p:cNvSpPr/>
              <p:nvPr/>
            </p:nvSpPr>
            <p:spPr>
              <a:xfrm>
                <a:off x="517525" y="1559800"/>
                <a:ext cx="2100" cy="475"/>
              </a:xfrm>
              <a:custGeom>
                <a:avLst/>
                <a:gdLst/>
                <a:ahLst/>
                <a:cxnLst/>
                <a:rect l="l" t="t" r="r" b="b"/>
                <a:pathLst>
                  <a:path w="84" h="19" extrusionOk="0">
                    <a:moveTo>
                      <a:pt x="9" y="0"/>
                    </a:moveTo>
                    <a:cubicBezTo>
                      <a:pt x="14" y="9"/>
                      <a:pt x="9" y="16"/>
                      <a:pt x="0" y="19"/>
                    </a:cubicBezTo>
                    <a:cubicBezTo>
                      <a:pt x="33" y="12"/>
                      <a:pt x="84" y="7"/>
                      <a:pt x="47" y="3"/>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65" name="Google Shape;20365;p69"/>
              <p:cNvSpPr/>
              <p:nvPr/>
            </p:nvSpPr>
            <p:spPr>
              <a:xfrm>
                <a:off x="518275" y="1544425"/>
                <a:ext cx="600" cy="725"/>
              </a:xfrm>
              <a:custGeom>
                <a:avLst/>
                <a:gdLst/>
                <a:ahLst/>
                <a:cxnLst/>
                <a:rect l="l" t="t" r="r" b="b"/>
                <a:pathLst>
                  <a:path w="24" h="29" extrusionOk="0">
                    <a:moveTo>
                      <a:pt x="0" y="1"/>
                    </a:moveTo>
                    <a:lnTo>
                      <a:pt x="0" y="1"/>
                    </a:lnTo>
                    <a:cubicBezTo>
                      <a:pt x="10" y="10"/>
                      <a:pt x="17" y="19"/>
                      <a:pt x="24" y="29"/>
                    </a:cubicBezTo>
                    <a:lnTo>
                      <a:pt x="12" y="6"/>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66" name="Google Shape;20366;p69"/>
              <p:cNvSpPr/>
              <p:nvPr/>
            </p:nvSpPr>
            <p:spPr>
              <a:xfrm>
                <a:off x="538775" y="1527325"/>
                <a:ext cx="550" cy="975"/>
              </a:xfrm>
              <a:custGeom>
                <a:avLst/>
                <a:gdLst/>
                <a:ahLst/>
                <a:cxnLst/>
                <a:rect l="l" t="t" r="r" b="b"/>
                <a:pathLst>
                  <a:path w="22" h="39" extrusionOk="0">
                    <a:moveTo>
                      <a:pt x="22" y="1"/>
                    </a:moveTo>
                    <a:cubicBezTo>
                      <a:pt x="1" y="3"/>
                      <a:pt x="13" y="20"/>
                      <a:pt x="15" y="38"/>
                    </a:cubicBezTo>
                    <a:lnTo>
                      <a:pt x="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67" name="Google Shape;20367;p69"/>
              <p:cNvSpPr/>
              <p:nvPr/>
            </p:nvSpPr>
            <p:spPr>
              <a:xfrm>
                <a:off x="517250" y="1571500"/>
                <a:ext cx="1100" cy="900"/>
              </a:xfrm>
              <a:custGeom>
                <a:avLst/>
                <a:gdLst/>
                <a:ahLst/>
                <a:cxnLst/>
                <a:rect l="l" t="t" r="r" b="b"/>
                <a:pathLst>
                  <a:path w="44" h="36" extrusionOk="0">
                    <a:moveTo>
                      <a:pt x="44" y="0"/>
                    </a:moveTo>
                    <a:lnTo>
                      <a:pt x="44" y="0"/>
                    </a:lnTo>
                    <a:cubicBezTo>
                      <a:pt x="26" y="20"/>
                      <a:pt x="1" y="35"/>
                      <a:pt x="22" y="35"/>
                    </a:cubicBezTo>
                    <a:cubicBezTo>
                      <a:pt x="24" y="35"/>
                      <a:pt x="25" y="35"/>
                      <a:pt x="27" y="35"/>
                    </a:cubicBezTo>
                    <a:cubicBezTo>
                      <a:pt x="37" y="26"/>
                      <a:pt x="41"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68" name="Google Shape;20368;p69"/>
              <p:cNvSpPr/>
              <p:nvPr/>
            </p:nvSpPr>
            <p:spPr>
              <a:xfrm>
                <a:off x="532125" y="1539800"/>
                <a:ext cx="200" cy="550"/>
              </a:xfrm>
              <a:custGeom>
                <a:avLst/>
                <a:gdLst/>
                <a:ahLst/>
                <a:cxnLst/>
                <a:rect l="l" t="t" r="r" b="b"/>
                <a:pathLst>
                  <a:path w="8" h="22" extrusionOk="0">
                    <a:moveTo>
                      <a:pt x="5" y="0"/>
                    </a:moveTo>
                    <a:lnTo>
                      <a:pt x="5" y="0"/>
                    </a:lnTo>
                    <a:cubicBezTo>
                      <a:pt x="0" y="7"/>
                      <a:pt x="3" y="14"/>
                      <a:pt x="7" y="21"/>
                    </a:cubicBezTo>
                    <a:cubicBezTo>
                      <a:pt x="7" y="14"/>
                      <a:pt x="7"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69" name="Google Shape;20369;p69"/>
              <p:cNvSpPr/>
              <p:nvPr/>
            </p:nvSpPr>
            <p:spPr>
              <a:xfrm>
                <a:off x="517975" y="1570850"/>
                <a:ext cx="900" cy="675"/>
              </a:xfrm>
              <a:custGeom>
                <a:avLst/>
                <a:gdLst/>
                <a:ahLst/>
                <a:cxnLst/>
                <a:rect l="l" t="t" r="r" b="b"/>
                <a:pathLst>
                  <a:path w="36" h="27" extrusionOk="0">
                    <a:moveTo>
                      <a:pt x="8" y="1"/>
                    </a:moveTo>
                    <a:cubicBezTo>
                      <a:pt x="5" y="3"/>
                      <a:pt x="3" y="6"/>
                      <a:pt x="1" y="8"/>
                    </a:cubicBezTo>
                    <a:cubicBezTo>
                      <a:pt x="8" y="15"/>
                      <a:pt x="15" y="17"/>
                      <a:pt x="15" y="26"/>
                    </a:cubicBezTo>
                    <a:cubicBezTo>
                      <a:pt x="26" y="15"/>
                      <a:pt x="36" y="6"/>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70" name="Google Shape;20370;p69"/>
              <p:cNvSpPr/>
              <p:nvPr/>
            </p:nvSpPr>
            <p:spPr>
              <a:xfrm>
                <a:off x="572350" y="1530925"/>
                <a:ext cx="75" cy="150"/>
              </a:xfrm>
              <a:custGeom>
                <a:avLst/>
                <a:gdLst/>
                <a:ahLst/>
                <a:cxnLst/>
                <a:rect l="l" t="t" r="r" b="b"/>
                <a:pathLst>
                  <a:path w="3" h="6" extrusionOk="0">
                    <a:moveTo>
                      <a:pt x="0" y="1"/>
                    </a:moveTo>
                    <a:cubicBezTo>
                      <a:pt x="0" y="3"/>
                      <a:pt x="3" y="3"/>
                      <a:pt x="3" y="5"/>
                    </a:cubicBezTo>
                    <a:cubicBezTo>
                      <a:pt x="3" y="1"/>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71" name="Google Shape;20371;p69"/>
              <p:cNvSpPr/>
              <p:nvPr/>
            </p:nvSpPr>
            <p:spPr>
              <a:xfrm>
                <a:off x="583475" y="1537200"/>
                <a:ext cx="425" cy="200"/>
              </a:xfrm>
              <a:custGeom>
                <a:avLst/>
                <a:gdLst/>
                <a:ahLst/>
                <a:cxnLst/>
                <a:rect l="l" t="t" r="r" b="b"/>
                <a:pathLst>
                  <a:path w="17" h="8" extrusionOk="0">
                    <a:moveTo>
                      <a:pt x="17" y="0"/>
                    </a:moveTo>
                    <a:lnTo>
                      <a:pt x="17" y="0"/>
                    </a:lnTo>
                    <a:cubicBezTo>
                      <a:pt x="12" y="2"/>
                      <a:pt x="5" y="5"/>
                      <a:pt x="0" y="7"/>
                    </a:cubicBezTo>
                    <a:cubicBezTo>
                      <a:pt x="2" y="8"/>
                      <a:pt x="3" y="8"/>
                      <a:pt x="4" y="8"/>
                    </a:cubicBezTo>
                    <a:cubicBezTo>
                      <a:pt x="7" y="8"/>
                      <a:pt x="11"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72" name="Google Shape;20372;p69"/>
              <p:cNvSpPr/>
              <p:nvPr/>
            </p:nvSpPr>
            <p:spPr>
              <a:xfrm>
                <a:off x="519725" y="1578850"/>
                <a:ext cx="75" cy="150"/>
              </a:xfrm>
              <a:custGeom>
                <a:avLst/>
                <a:gdLst/>
                <a:ahLst/>
                <a:cxnLst/>
                <a:rect l="l" t="t" r="r" b="b"/>
                <a:pathLst>
                  <a:path w="3" h="6" extrusionOk="0">
                    <a:moveTo>
                      <a:pt x="0" y="1"/>
                    </a:moveTo>
                    <a:cubicBezTo>
                      <a:pt x="1" y="4"/>
                      <a:pt x="2" y="5"/>
                      <a:pt x="2" y="5"/>
                    </a:cubicBezTo>
                    <a:cubicBezTo>
                      <a:pt x="2" y="5"/>
                      <a:pt x="2"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73" name="Google Shape;20373;p69"/>
              <p:cNvSpPr/>
              <p:nvPr/>
            </p:nvSpPr>
            <p:spPr>
              <a:xfrm>
                <a:off x="512075" y="1569875"/>
                <a:ext cx="125" cy="75"/>
              </a:xfrm>
              <a:custGeom>
                <a:avLst/>
                <a:gdLst/>
                <a:ahLst/>
                <a:cxnLst/>
                <a:rect l="l" t="t" r="r" b="b"/>
                <a:pathLst>
                  <a:path w="5" h="3" extrusionOk="0">
                    <a:moveTo>
                      <a:pt x="5" y="1"/>
                    </a:moveTo>
                    <a:cubicBezTo>
                      <a:pt x="1" y="2"/>
                      <a:pt x="0" y="2"/>
                      <a:pt x="1" y="2"/>
                    </a:cubicBezTo>
                    <a:cubicBezTo>
                      <a:pt x="1" y="2"/>
                      <a:pt x="3"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74" name="Google Shape;20374;p69"/>
              <p:cNvSpPr/>
              <p:nvPr/>
            </p:nvSpPr>
            <p:spPr>
              <a:xfrm>
                <a:off x="519650" y="1579200"/>
                <a:ext cx="275" cy="225"/>
              </a:xfrm>
              <a:custGeom>
                <a:avLst/>
                <a:gdLst/>
                <a:ahLst/>
                <a:cxnLst/>
                <a:rect l="l" t="t" r="r" b="b"/>
                <a:pathLst>
                  <a:path w="11" h="9" extrusionOk="0">
                    <a:moveTo>
                      <a:pt x="3" y="1"/>
                    </a:moveTo>
                    <a:lnTo>
                      <a:pt x="1" y="8"/>
                    </a:lnTo>
                    <a:cubicBezTo>
                      <a:pt x="3" y="8"/>
                      <a:pt x="4" y="9"/>
                      <a:pt x="6" y="9"/>
                    </a:cubicBezTo>
                    <a:cubicBezTo>
                      <a:pt x="9" y="9"/>
                      <a:pt x="10" y="6"/>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75" name="Google Shape;20375;p69"/>
              <p:cNvSpPr/>
              <p:nvPr/>
            </p:nvSpPr>
            <p:spPr>
              <a:xfrm>
                <a:off x="519550" y="1578575"/>
                <a:ext cx="200" cy="375"/>
              </a:xfrm>
              <a:custGeom>
                <a:avLst/>
                <a:gdLst/>
                <a:ahLst/>
                <a:cxnLst/>
                <a:rect l="l" t="t" r="r" b="b"/>
                <a:pathLst>
                  <a:path w="8" h="15" extrusionOk="0">
                    <a:moveTo>
                      <a:pt x="3" y="0"/>
                    </a:moveTo>
                    <a:cubicBezTo>
                      <a:pt x="3" y="1"/>
                      <a:pt x="3" y="2"/>
                      <a:pt x="3" y="3"/>
                    </a:cubicBezTo>
                    <a:lnTo>
                      <a:pt x="3" y="3"/>
                    </a:lnTo>
                    <a:cubicBezTo>
                      <a:pt x="3" y="2"/>
                      <a:pt x="3" y="1"/>
                      <a:pt x="3" y="0"/>
                    </a:cubicBezTo>
                    <a:close/>
                    <a:moveTo>
                      <a:pt x="7" y="12"/>
                    </a:moveTo>
                    <a:cubicBezTo>
                      <a:pt x="7" y="12"/>
                      <a:pt x="7" y="12"/>
                      <a:pt x="7" y="12"/>
                    </a:cubicBezTo>
                    <a:lnTo>
                      <a:pt x="7" y="12"/>
                    </a:lnTo>
                    <a:cubicBezTo>
                      <a:pt x="7" y="12"/>
                      <a:pt x="7" y="12"/>
                      <a:pt x="7" y="12"/>
                    </a:cubicBezTo>
                    <a:cubicBezTo>
                      <a:pt x="7" y="12"/>
                      <a:pt x="7" y="12"/>
                      <a:pt x="7" y="12"/>
                    </a:cubicBezTo>
                    <a:close/>
                    <a:moveTo>
                      <a:pt x="3" y="3"/>
                    </a:moveTo>
                    <a:cubicBezTo>
                      <a:pt x="4" y="7"/>
                      <a:pt x="2" y="10"/>
                      <a:pt x="0" y="14"/>
                    </a:cubicBezTo>
                    <a:cubicBezTo>
                      <a:pt x="3" y="14"/>
                      <a:pt x="5" y="12"/>
                      <a:pt x="7" y="12"/>
                    </a:cubicBezTo>
                    <a:lnTo>
                      <a:pt x="7" y="12"/>
                    </a:lnTo>
                    <a:cubicBezTo>
                      <a:pt x="6" y="11"/>
                      <a:pt x="5" y="7"/>
                      <a:pt x="3"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76" name="Google Shape;20376;p69"/>
              <p:cNvSpPr/>
              <p:nvPr/>
            </p:nvSpPr>
            <p:spPr>
              <a:xfrm>
                <a:off x="556000" y="1532175"/>
                <a:ext cx="250" cy="225"/>
              </a:xfrm>
              <a:custGeom>
                <a:avLst/>
                <a:gdLst/>
                <a:ahLst/>
                <a:cxnLst/>
                <a:rect l="l" t="t" r="r" b="b"/>
                <a:pathLst>
                  <a:path w="10" h="9" extrusionOk="0">
                    <a:moveTo>
                      <a:pt x="9" y="1"/>
                    </a:moveTo>
                    <a:cubicBezTo>
                      <a:pt x="9" y="1"/>
                      <a:pt x="5" y="3"/>
                      <a:pt x="1" y="6"/>
                    </a:cubicBezTo>
                    <a:cubicBezTo>
                      <a:pt x="1" y="6"/>
                      <a:pt x="1" y="9"/>
                      <a:pt x="1" y="9"/>
                    </a:cubicBezTo>
                    <a:cubicBezTo>
                      <a:pt x="7" y="3"/>
                      <a:pt x="10"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77" name="Google Shape;20377;p69"/>
              <p:cNvSpPr/>
              <p:nvPr/>
            </p:nvSpPr>
            <p:spPr>
              <a:xfrm>
                <a:off x="509450" y="1553175"/>
                <a:ext cx="100" cy="100"/>
              </a:xfrm>
              <a:custGeom>
                <a:avLst/>
                <a:gdLst/>
                <a:ahLst/>
                <a:cxnLst/>
                <a:rect l="l" t="t" r="r" b="b"/>
                <a:pathLst>
                  <a:path w="4" h="4" extrusionOk="0">
                    <a:moveTo>
                      <a:pt x="1" y="1"/>
                    </a:moveTo>
                    <a:lnTo>
                      <a:pt x="1"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78" name="Google Shape;20378;p69"/>
              <p:cNvSpPr/>
              <p:nvPr/>
            </p:nvSpPr>
            <p:spPr>
              <a:xfrm>
                <a:off x="509050" y="1552250"/>
                <a:ext cx="3100" cy="1475"/>
              </a:xfrm>
              <a:custGeom>
                <a:avLst/>
                <a:gdLst/>
                <a:ahLst/>
                <a:cxnLst/>
                <a:rect l="l" t="t" r="r" b="b"/>
                <a:pathLst>
                  <a:path w="124" h="59" extrusionOk="0">
                    <a:moveTo>
                      <a:pt x="1" y="1"/>
                    </a:moveTo>
                    <a:cubicBezTo>
                      <a:pt x="40" y="26"/>
                      <a:pt x="31" y="31"/>
                      <a:pt x="19" y="40"/>
                    </a:cubicBezTo>
                    <a:lnTo>
                      <a:pt x="124" y="59"/>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79" name="Google Shape;20379;p69"/>
              <p:cNvSpPr/>
              <p:nvPr/>
            </p:nvSpPr>
            <p:spPr>
              <a:xfrm>
                <a:off x="517975" y="1576900"/>
                <a:ext cx="725" cy="425"/>
              </a:xfrm>
              <a:custGeom>
                <a:avLst/>
                <a:gdLst/>
                <a:ahLst/>
                <a:cxnLst/>
                <a:rect l="l" t="t" r="r" b="b"/>
                <a:pathLst>
                  <a:path w="29" h="17" extrusionOk="0">
                    <a:moveTo>
                      <a:pt x="19" y="0"/>
                    </a:moveTo>
                    <a:lnTo>
                      <a:pt x="19" y="0"/>
                    </a:lnTo>
                    <a:cubicBezTo>
                      <a:pt x="8" y="2"/>
                      <a:pt x="1" y="7"/>
                      <a:pt x="12" y="16"/>
                    </a:cubicBezTo>
                    <a:cubicBezTo>
                      <a:pt x="17" y="16"/>
                      <a:pt x="24" y="16"/>
                      <a:pt x="29" y="14"/>
                    </a:cubicBezTo>
                    <a:cubicBezTo>
                      <a:pt x="17" y="14"/>
                      <a:pt x="17"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80" name="Google Shape;20380;p69"/>
              <p:cNvSpPr/>
              <p:nvPr/>
            </p:nvSpPr>
            <p:spPr>
              <a:xfrm>
                <a:off x="505525" y="1527225"/>
                <a:ext cx="80400" cy="55550"/>
              </a:xfrm>
              <a:custGeom>
                <a:avLst/>
                <a:gdLst/>
                <a:ahLst/>
                <a:cxnLst/>
                <a:rect l="l" t="t" r="r" b="b"/>
                <a:pathLst>
                  <a:path w="3216" h="2222" extrusionOk="0">
                    <a:moveTo>
                      <a:pt x="1505" y="14"/>
                    </a:moveTo>
                    <a:cubicBezTo>
                      <a:pt x="1503" y="15"/>
                      <a:pt x="1502" y="17"/>
                      <a:pt x="1500" y="18"/>
                    </a:cubicBezTo>
                    <a:lnTo>
                      <a:pt x="1500" y="18"/>
                    </a:lnTo>
                    <a:lnTo>
                      <a:pt x="1505" y="14"/>
                    </a:lnTo>
                    <a:close/>
                    <a:moveTo>
                      <a:pt x="2618" y="156"/>
                    </a:moveTo>
                    <a:lnTo>
                      <a:pt x="2618" y="156"/>
                    </a:lnTo>
                    <a:cubicBezTo>
                      <a:pt x="2618" y="157"/>
                      <a:pt x="2619" y="157"/>
                      <a:pt x="2620" y="157"/>
                    </a:cubicBezTo>
                    <a:lnTo>
                      <a:pt x="2620" y="157"/>
                    </a:lnTo>
                    <a:lnTo>
                      <a:pt x="2618" y="156"/>
                    </a:lnTo>
                    <a:close/>
                    <a:moveTo>
                      <a:pt x="914" y="195"/>
                    </a:moveTo>
                    <a:cubicBezTo>
                      <a:pt x="912" y="196"/>
                      <a:pt x="911" y="196"/>
                      <a:pt x="910" y="198"/>
                    </a:cubicBezTo>
                    <a:lnTo>
                      <a:pt x="910" y="198"/>
                    </a:lnTo>
                    <a:lnTo>
                      <a:pt x="914" y="195"/>
                    </a:lnTo>
                    <a:close/>
                    <a:moveTo>
                      <a:pt x="787" y="242"/>
                    </a:moveTo>
                    <a:cubicBezTo>
                      <a:pt x="789" y="242"/>
                      <a:pt x="792" y="244"/>
                      <a:pt x="795" y="248"/>
                    </a:cubicBezTo>
                    <a:cubicBezTo>
                      <a:pt x="804" y="271"/>
                      <a:pt x="804" y="277"/>
                      <a:pt x="798" y="277"/>
                    </a:cubicBezTo>
                    <a:cubicBezTo>
                      <a:pt x="794" y="277"/>
                      <a:pt x="786" y="272"/>
                      <a:pt x="777" y="269"/>
                    </a:cubicBezTo>
                    <a:cubicBezTo>
                      <a:pt x="779" y="262"/>
                      <a:pt x="779" y="242"/>
                      <a:pt x="787" y="242"/>
                    </a:cubicBezTo>
                    <a:close/>
                    <a:moveTo>
                      <a:pt x="2056" y="461"/>
                    </a:moveTo>
                    <a:cubicBezTo>
                      <a:pt x="2060" y="461"/>
                      <a:pt x="2055" y="467"/>
                      <a:pt x="2050" y="476"/>
                    </a:cubicBezTo>
                    <a:lnTo>
                      <a:pt x="2047" y="464"/>
                    </a:lnTo>
                    <a:cubicBezTo>
                      <a:pt x="2052" y="462"/>
                      <a:pt x="2055" y="461"/>
                      <a:pt x="2056" y="461"/>
                    </a:cubicBezTo>
                    <a:close/>
                    <a:moveTo>
                      <a:pt x="2423" y="526"/>
                    </a:moveTo>
                    <a:cubicBezTo>
                      <a:pt x="2424" y="528"/>
                      <a:pt x="2424" y="531"/>
                      <a:pt x="2425" y="534"/>
                    </a:cubicBezTo>
                    <a:cubicBezTo>
                      <a:pt x="2425" y="531"/>
                      <a:pt x="2424" y="528"/>
                      <a:pt x="2423" y="526"/>
                    </a:cubicBezTo>
                    <a:close/>
                    <a:moveTo>
                      <a:pt x="448" y="675"/>
                    </a:moveTo>
                    <a:cubicBezTo>
                      <a:pt x="448" y="682"/>
                      <a:pt x="441" y="687"/>
                      <a:pt x="429" y="687"/>
                    </a:cubicBezTo>
                    <a:cubicBezTo>
                      <a:pt x="420" y="677"/>
                      <a:pt x="432" y="675"/>
                      <a:pt x="448" y="675"/>
                    </a:cubicBezTo>
                    <a:close/>
                    <a:moveTo>
                      <a:pt x="339" y="705"/>
                    </a:moveTo>
                    <a:cubicBezTo>
                      <a:pt x="339" y="705"/>
                      <a:pt x="338" y="705"/>
                      <a:pt x="338" y="706"/>
                    </a:cubicBezTo>
                    <a:lnTo>
                      <a:pt x="338" y="706"/>
                    </a:lnTo>
                    <a:cubicBezTo>
                      <a:pt x="338" y="705"/>
                      <a:pt x="339" y="705"/>
                      <a:pt x="339" y="705"/>
                    </a:cubicBezTo>
                    <a:close/>
                    <a:moveTo>
                      <a:pt x="133" y="1119"/>
                    </a:moveTo>
                    <a:cubicBezTo>
                      <a:pt x="132" y="1119"/>
                      <a:pt x="131" y="1120"/>
                      <a:pt x="130" y="1120"/>
                    </a:cubicBezTo>
                    <a:cubicBezTo>
                      <a:pt x="131" y="1120"/>
                      <a:pt x="132" y="1120"/>
                      <a:pt x="133" y="1119"/>
                    </a:cubicBezTo>
                    <a:close/>
                    <a:moveTo>
                      <a:pt x="385" y="1178"/>
                    </a:moveTo>
                    <a:cubicBezTo>
                      <a:pt x="394" y="1178"/>
                      <a:pt x="399" y="1178"/>
                      <a:pt x="399" y="1182"/>
                    </a:cubicBezTo>
                    <a:lnTo>
                      <a:pt x="399" y="1182"/>
                    </a:lnTo>
                    <a:cubicBezTo>
                      <a:pt x="395" y="1181"/>
                      <a:pt x="390" y="1179"/>
                      <a:pt x="385" y="1178"/>
                    </a:cubicBezTo>
                    <a:close/>
                    <a:moveTo>
                      <a:pt x="530" y="1960"/>
                    </a:moveTo>
                    <a:cubicBezTo>
                      <a:pt x="529" y="1962"/>
                      <a:pt x="526" y="1966"/>
                      <a:pt x="524" y="1971"/>
                    </a:cubicBezTo>
                    <a:lnTo>
                      <a:pt x="522" y="1971"/>
                    </a:lnTo>
                    <a:cubicBezTo>
                      <a:pt x="526" y="1965"/>
                      <a:pt x="529" y="1962"/>
                      <a:pt x="530" y="1960"/>
                    </a:cubicBezTo>
                    <a:close/>
                    <a:moveTo>
                      <a:pt x="517" y="1987"/>
                    </a:moveTo>
                    <a:lnTo>
                      <a:pt x="517" y="1987"/>
                    </a:lnTo>
                    <a:cubicBezTo>
                      <a:pt x="515" y="1994"/>
                      <a:pt x="517" y="2001"/>
                      <a:pt x="527" y="2001"/>
                    </a:cubicBezTo>
                    <a:cubicBezTo>
                      <a:pt x="524" y="2002"/>
                      <a:pt x="521" y="2003"/>
                      <a:pt x="518" y="2003"/>
                    </a:cubicBezTo>
                    <a:cubicBezTo>
                      <a:pt x="516" y="2003"/>
                      <a:pt x="513" y="2002"/>
                      <a:pt x="510" y="2001"/>
                    </a:cubicBezTo>
                    <a:cubicBezTo>
                      <a:pt x="499" y="1994"/>
                      <a:pt x="506" y="1989"/>
                      <a:pt x="517" y="1987"/>
                    </a:cubicBezTo>
                    <a:close/>
                    <a:moveTo>
                      <a:pt x="427" y="2117"/>
                    </a:moveTo>
                    <a:lnTo>
                      <a:pt x="427" y="2117"/>
                    </a:lnTo>
                    <a:cubicBezTo>
                      <a:pt x="428" y="2117"/>
                      <a:pt x="428" y="2118"/>
                      <a:pt x="429" y="2118"/>
                    </a:cubicBezTo>
                    <a:lnTo>
                      <a:pt x="429" y="2118"/>
                    </a:lnTo>
                    <a:cubicBezTo>
                      <a:pt x="429" y="2118"/>
                      <a:pt x="428" y="2117"/>
                      <a:pt x="427" y="2117"/>
                    </a:cubicBezTo>
                    <a:close/>
                    <a:moveTo>
                      <a:pt x="1430" y="1"/>
                    </a:moveTo>
                    <a:cubicBezTo>
                      <a:pt x="1405" y="1"/>
                      <a:pt x="1381" y="52"/>
                      <a:pt x="1351" y="52"/>
                    </a:cubicBezTo>
                    <a:cubicBezTo>
                      <a:pt x="1347" y="52"/>
                      <a:pt x="1342" y="51"/>
                      <a:pt x="1338" y="49"/>
                    </a:cubicBezTo>
                    <a:cubicBezTo>
                      <a:pt x="1338" y="56"/>
                      <a:pt x="1333" y="63"/>
                      <a:pt x="1329" y="68"/>
                    </a:cubicBezTo>
                    <a:cubicBezTo>
                      <a:pt x="1309" y="66"/>
                      <a:pt x="1288" y="55"/>
                      <a:pt x="1269" y="55"/>
                    </a:cubicBezTo>
                    <a:cubicBezTo>
                      <a:pt x="1255" y="55"/>
                      <a:pt x="1242" y="61"/>
                      <a:pt x="1229" y="81"/>
                    </a:cubicBezTo>
                    <a:lnTo>
                      <a:pt x="1197" y="30"/>
                    </a:lnTo>
                    <a:lnTo>
                      <a:pt x="1197" y="30"/>
                    </a:lnTo>
                    <a:cubicBezTo>
                      <a:pt x="1169" y="49"/>
                      <a:pt x="1241" y="93"/>
                      <a:pt x="1197" y="123"/>
                    </a:cubicBezTo>
                    <a:cubicBezTo>
                      <a:pt x="1192" y="127"/>
                      <a:pt x="1188" y="129"/>
                      <a:pt x="1184" y="129"/>
                    </a:cubicBezTo>
                    <a:cubicBezTo>
                      <a:pt x="1166" y="129"/>
                      <a:pt x="1169" y="77"/>
                      <a:pt x="1155" y="68"/>
                    </a:cubicBezTo>
                    <a:cubicBezTo>
                      <a:pt x="1146" y="91"/>
                      <a:pt x="1135" y="136"/>
                      <a:pt x="1109" y="136"/>
                    </a:cubicBezTo>
                    <a:cubicBezTo>
                      <a:pt x="1102" y="136"/>
                      <a:pt x="1094" y="133"/>
                      <a:pt x="1085" y="126"/>
                    </a:cubicBezTo>
                    <a:cubicBezTo>
                      <a:pt x="1092" y="112"/>
                      <a:pt x="1104" y="119"/>
                      <a:pt x="1111" y="112"/>
                    </a:cubicBezTo>
                    <a:lnTo>
                      <a:pt x="1078" y="88"/>
                    </a:lnTo>
                    <a:cubicBezTo>
                      <a:pt x="1092" y="30"/>
                      <a:pt x="1122" y="42"/>
                      <a:pt x="1085" y="5"/>
                    </a:cubicBezTo>
                    <a:lnTo>
                      <a:pt x="1085" y="5"/>
                    </a:lnTo>
                    <a:cubicBezTo>
                      <a:pt x="1113" y="109"/>
                      <a:pt x="988" y="44"/>
                      <a:pt x="1020" y="149"/>
                    </a:cubicBezTo>
                    <a:lnTo>
                      <a:pt x="997" y="132"/>
                    </a:lnTo>
                    <a:cubicBezTo>
                      <a:pt x="1002" y="132"/>
                      <a:pt x="999" y="126"/>
                      <a:pt x="1004" y="126"/>
                    </a:cubicBezTo>
                    <a:cubicBezTo>
                      <a:pt x="997" y="120"/>
                      <a:pt x="993" y="118"/>
                      <a:pt x="989" y="118"/>
                    </a:cubicBezTo>
                    <a:cubicBezTo>
                      <a:pt x="969" y="118"/>
                      <a:pt x="1005" y="207"/>
                      <a:pt x="967" y="207"/>
                    </a:cubicBezTo>
                    <a:cubicBezTo>
                      <a:pt x="951" y="202"/>
                      <a:pt x="935" y="193"/>
                      <a:pt x="937" y="177"/>
                    </a:cubicBezTo>
                    <a:lnTo>
                      <a:pt x="937" y="177"/>
                    </a:lnTo>
                    <a:lnTo>
                      <a:pt x="918" y="214"/>
                    </a:lnTo>
                    <a:cubicBezTo>
                      <a:pt x="911" y="214"/>
                      <a:pt x="906" y="203"/>
                      <a:pt x="910" y="198"/>
                    </a:cubicBezTo>
                    <a:lnTo>
                      <a:pt x="910" y="198"/>
                    </a:lnTo>
                    <a:lnTo>
                      <a:pt x="872" y="223"/>
                    </a:lnTo>
                    <a:lnTo>
                      <a:pt x="872" y="218"/>
                    </a:lnTo>
                    <a:cubicBezTo>
                      <a:pt x="872" y="239"/>
                      <a:pt x="872" y="260"/>
                      <a:pt x="870" y="281"/>
                    </a:cubicBezTo>
                    <a:cubicBezTo>
                      <a:pt x="851" y="272"/>
                      <a:pt x="870" y="267"/>
                      <a:pt x="860" y="255"/>
                    </a:cubicBezTo>
                    <a:lnTo>
                      <a:pt x="860" y="255"/>
                    </a:lnTo>
                    <a:lnTo>
                      <a:pt x="849" y="290"/>
                    </a:lnTo>
                    <a:cubicBezTo>
                      <a:pt x="826" y="272"/>
                      <a:pt x="833" y="237"/>
                      <a:pt x="851" y="232"/>
                    </a:cubicBezTo>
                    <a:cubicBezTo>
                      <a:pt x="831" y="209"/>
                      <a:pt x="821" y="201"/>
                      <a:pt x="816" y="201"/>
                    </a:cubicBezTo>
                    <a:cubicBezTo>
                      <a:pt x="805" y="201"/>
                      <a:pt x="817" y="241"/>
                      <a:pt x="787" y="241"/>
                    </a:cubicBezTo>
                    <a:cubicBezTo>
                      <a:pt x="781" y="241"/>
                      <a:pt x="774" y="240"/>
                      <a:pt x="765" y="237"/>
                    </a:cubicBezTo>
                    <a:lnTo>
                      <a:pt x="782" y="211"/>
                    </a:lnTo>
                    <a:cubicBezTo>
                      <a:pt x="735" y="167"/>
                      <a:pt x="728" y="195"/>
                      <a:pt x="680" y="177"/>
                    </a:cubicBezTo>
                    <a:lnTo>
                      <a:pt x="680" y="177"/>
                    </a:lnTo>
                    <a:cubicBezTo>
                      <a:pt x="698" y="190"/>
                      <a:pt x="784" y="232"/>
                      <a:pt x="772" y="269"/>
                    </a:cubicBezTo>
                    <a:cubicBezTo>
                      <a:pt x="770" y="268"/>
                      <a:pt x="767" y="268"/>
                      <a:pt x="765" y="268"/>
                    </a:cubicBezTo>
                    <a:cubicBezTo>
                      <a:pt x="756" y="268"/>
                      <a:pt x="749" y="275"/>
                      <a:pt x="747" y="295"/>
                    </a:cubicBezTo>
                    <a:cubicBezTo>
                      <a:pt x="737" y="280"/>
                      <a:pt x="730" y="275"/>
                      <a:pt x="724" y="275"/>
                    </a:cubicBezTo>
                    <a:cubicBezTo>
                      <a:pt x="716" y="275"/>
                      <a:pt x="709" y="283"/>
                      <a:pt x="700" y="290"/>
                    </a:cubicBezTo>
                    <a:lnTo>
                      <a:pt x="673" y="246"/>
                    </a:lnTo>
                    <a:lnTo>
                      <a:pt x="673" y="246"/>
                    </a:lnTo>
                    <a:cubicBezTo>
                      <a:pt x="661" y="269"/>
                      <a:pt x="677" y="290"/>
                      <a:pt x="682" y="316"/>
                    </a:cubicBezTo>
                    <a:cubicBezTo>
                      <a:pt x="679" y="317"/>
                      <a:pt x="676" y="317"/>
                      <a:pt x="673" y="317"/>
                    </a:cubicBezTo>
                    <a:cubicBezTo>
                      <a:pt x="652" y="317"/>
                      <a:pt x="628" y="292"/>
                      <a:pt x="605" y="272"/>
                    </a:cubicBezTo>
                    <a:lnTo>
                      <a:pt x="605" y="272"/>
                    </a:lnTo>
                    <a:cubicBezTo>
                      <a:pt x="566" y="285"/>
                      <a:pt x="666" y="309"/>
                      <a:pt x="633" y="341"/>
                    </a:cubicBezTo>
                    <a:cubicBezTo>
                      <a:pt x="596" y="343"/>
                      <a:pt x="589" y="374"/>
                      <a:pt x="582" y="420"/>
                    </a:cubicBezTo>
                    <a:cubicBezTo>
                      <a:pt x="552" y="420"/>
                      <a:pt x="564" y="392"/>
                      <a:pt x="547" y="385"/>
                    </a:cubicBezTo>
                    <a:lnTo>
                      <a:pt x="547" y="385"/>
                    </a:lnTo>
                    <a:lnTo>
                      <a:pt x="561" y="429"/>
                    </a:lnTo>
                    <a:cubicBezTo>
                      <a:pt x="561" y="429"/>
                      <a:pt x="560" y="430"/>
                      <a:pt x="560" y="430"/>
                    </a:cubicBezTo>
                    <a:cubicBezTo>
                      <a:pt x="555" y="430"/>
                      <a:pt x="549" y="420"/>
                      <a:pt x="545" y="415"/>
                    </a:cubicBezTo>
                    <a:lnTo>
                      <a:pt x="545" y="415"/>
                    </a:lnTo>
                    <a:cubicBezTo>
                      <a:pt x="543" y="438"/>
                      <a:pt x="580" y="455"/>
                      <a:pt x="571" y="480"/>
                    </a:cubicBezTo>
                    <a:cubicBezTo>
                      <a:pt x="581" y="493"/>
                      <a:pt x="578" y="496"/>
                      <a:pt x="568" y="496"/>
                    </a:cubicBezTo>
                    <a:cubicBezTo>
                      <a:pt x="557" y="496"/>
                      <a:pt x="536" y="491"/>
                      <a:pt x="520" y="491"/>
                    </a:cubicBezTo>
                    <a:cubicBezTo>
                      <a:pt x="501" y="491"/>
                      <a:pt x="487" y="498"/>
                      <a:pt x="496" y="524"/>
                    </a:cubicBezTo>
                    <a:cubicBezTo>
                      <a:pt x="480" y="520"/>
                      <a:pt x="476" y="499"/>
                      <a:pt x="459" y="487"/>
                    </a:cubicBezTo>
                    <a:lnTo>
                      <a:pt x="459" y="487"/>
                    </a:lnTo>
                    <a:cubicBezTo>
                      <a:pt x="455" y="524"/>
                      <a:pt x="462" y="564"/>
                      <a:pt x="478" y="596"/>
                    </a:cubicBezTo>
                    <a:lnTo>
                      <a:pt x="432" y="596"/>
                    </a:lnTo>
                    <a:cubicBezTo>
                      <a:pt x="478" y="603"/>
                      <a:pt x="499" y="654"/>
                      <a:pt x="515" y="691"/>
                    </a:cubicBezTo>
                    <a:cubicBezTo>
                      <a:pt x="536" y="698"/>
                      <a:pt x="554" y="703"/>
                      <a:pt x="561" y="705"/>
                    </a:cubicBezTo>
                    <a:lnTo>
                      <a:pt x="566" y="747"/>
                    </a:lnTo>
                    <a:cubicBezTo>
                      <a:pt x="550" y="740"/>
                      <a:pt x="538" y="728"/>
                      <a:pt x="527" y="714"/>
                    </a:cubicBezTo>
                    <a:lnTo>
                      <a:pt x="527" y="714"/>
                    </a:lnTo>
                    <a:cubicBezTo>
                      <a:pt x="529" y="719"/>
                      <a:pt x="531" y="724"/>
                      <a:pt x="534" y="726"/>
                    </a:cubicBezTo>
                    <a:cubicBezTo>
                      <a:pt x="508" y="719"/>
                      <a:pt x="485" y="703"/>
                      <a:pt x="471" y="680"/>
                    </a:cubicBezTo>
                    <a:lnTo>
                      <a:pt x="471" y="680"/>
                    </a:lnTo>
                    <a:lnTo>
                      <a:pt x="506" y="689"/>
                    </a:lnTo>
                    <a:cubicBezTo>
                      <a:pt x="485" y="661"/>
                      <a:pt x="462" y="638"/>
                      <a:pt x="434" y="619"/>
                    </a:cubicBezTo>
                    <a:lnTo>
                      <a:pt x="434" y="619"/>
                    </a:lnTo>
                    <a:cubicBezTo>
                      <a:pt x="436" y="624"/>
                      <a:pt x="438" y="631"/>
                      <a:pt x="438" y="638"/>
                    </a:cubicBezTo>
                    <a:cubicBezTo>
                      <a:pt x="434" y="631"/>
                      <a:pt x="429" y="626"/>
                      <a:pt x="422" y="622"/>
                    </a:cubicBezTo>
                    <a:cubicBezTo>
                      <a:pt x="422" y="621"/>
                      <a:pt x="421" y="621"/>
                      <a:pt x="421" y="621"/>
                    </a:cubicBezTo>
                    <a:cubicBezTo>
                      <a:pt x="419" y="621"/>
                      <a:pt x="425" y="630"/>
                      <a:pt x="432" y="642"/>
                    </a:cubicBezTo>
                    <a:lnTo>
                      <a:pt x="376" y="615"/>
                    </a:lnTo>
                    <a:lnTo>
                      <a:pt x="376" y="615"/>
                    </a:lnTo>
                    <a:lnTo>
                      <a:pt x="394" y="631"/>
                    </a:lnTo>
                    <a:lnTo>
                      <a:pt x="334" y="649"/>
                    </a:lnTo>
                    <a:cubicBezTo>
                      <a:pt x="364" y="710"/>
                      <a:pt x="425" y="779"/>
                      <a:pt x="420" y="833"/>
                    </a:cubicBezTo>
                    <a:cubicBezTo>
                      <a:pt x="387" y="800"/>
                      <a:pt x="357" y="796"/>
                      <a:pt x="313" y="770"/>
                    </a:cubicBezTo>
                    <a:lnTo>
                      <a:pt x="313" y="770"/>
                    </a:lnTo>
                    <a:cubicBezTo>
                      <a:pt x="319" y="771"/>
                      <a:pt x="323" y="772"/>
                      <a:pt x="327" y="772"/>
                    </a:cubicBezTo>
                    <a:cubicBezTo>
                      <a:pt x="358" y="772"/>
                      <a:pt x="317" y="723"/>
                      <a:pt x="338" y="706"/>
                    </a:cubicBezTo>
                    <a:lnTo>
                      <a:pt x="338" y="706"/>
                    </a:lnTo>
                    <a:cubicBezTo>
                      <a:pt x="336" y="707"/>
                      <a:pt x="333" y="708"/>
                      <a:pt x="329" y="708"/>
                    </a:cubicBezTo>
                    <a:cubicBezTo>
                      <a:pt x="318" y="708"/>
                      <a:pt x="305" y="699"/>
                      <a:pt x="302" y="694"/>
                    </a:cubicBezTo>
                    <a:lnTo>
                      <a:pt x="302" y="694"/>
                    </a:lnTo>
                    <a:cubicBezTo>
                      <a:pt x="302" y="694"/>
                      <a:pt x="306" y="710"/>
                      <a:pt x="309" y="726"/>
                    </a:cubicBezTo>
                    <a:cubicBezTo>
                      <a:pt x="313" y="745"/>
                      <a:pt x="318" y="761"/>
                      <a:pt x="318" y="761"/>
                    </a:cubicBezTo>
                    <a:cubicBezTo>
                      <a:pt x="302" y="752"/>
                      <a:pt x="294" y="749"/>
                      <a:pt x="288" y="749"/>
                    </a:cubicBezTo>
                    <a:cubicBezTo>
                      <a:pt x="280" y="749"/>
                      <a:pt x="276" y="754"/>
                      <a:pt x="262" y="758"/>
                    </a:cubicBezTo>
                    <a:cubicBezTo>
                      <a:pt x="341" y="786"/>
                      <a:pt x="288" y="821"/>
                      <a:pt x="304" y="849"/>
                    </a:cubicBezTo>
                    <a:cubicBezTo>
                      <a:pt x="279" y="837"/>
                      <a:pt x="253" y="823"/>
                      <a:pt x="272" y="800"/>
                    </a:cubicBezTo>
                    <a:lnTo>
                      <a:pt x="272" y="800"/>
                    </a:lnTo>
                    <a:cubicBezTo>
                      <a:pt x="200" y="802"/>
                      <a:pt x="346" y="874"/>
                      <a:pt x="285" y="877"/>
                    </a:cubicBezTo>
                    <a:cubicBezTo>
                      <a:pt x="288" y="870"/>
                      <a:pt x="292" y="870"/>
                      <a:pt x="281" y="860"/>
                    </a:cubicBezTo>
                    <a:lnTo>
                      <a:pt x="281" y="860"/>
                    </a:lnTo>
                    <a:cubicBezTo>
                      <a:pt x="293" y="878"/>
                      <a:pt x="277" y="896"/>
                      <a:pt x="260" y="896"/>
                    </a:cubicBezTo>
                    <a:cubicBezTo>
                      <a:pt x="255" y="896"/>
                      <a:pt x="250" y="894"/>
                      <a:pt x="246" y="891"/>
                    </a:cubicBezTo>
                    <a:lnTo>
                      <a:pt x="248" y="886"/>
                    </a:lnTo>
                    <a:lnTo>
                      <a:pt x="248" y="886"/>
                    </a:lnTo>
                    <a:cubicBezTo>
                      <a:pt x="221" y="916"/>
                      <a:pt x="200" y="997"/>
                      <a:pt x="267" y="1025"/>
                    </a:cubicBezTo>
                    <a:cubicBezTo>
                      <a:pt x="258" y="1023"/>
                      <a:pt x="186" y="993"/>
                      <a:pt x="174" y="986"/>
                    </a:cubicBezTo>
                    <a:lnTo>
                      <a:pt x="174" y="986"/>
                    </a:lnTo>
                    <a:cubicBezTo>
                      <a:pt x="174" y="986"/>
                      <a:pt x="223" y="1023"/>
                      <a:pt x="276" y="1055"/>
                    </a:cubicBezTo>
                    <a:cubicBezTo>
                      <a:pt x="327" y="1088"/>
                      <a:pt x="383" y="1120"/>
                      <a:pt x="383" y="1120"/>
                    </a:cubicBezTo>
                    <a:cubicBezTo>
                      <a:pt x="325" y="1097"/>
                      <a:pt x="177" y="1081"/>
                      <a:pt x="153" y="1039"/>
                    </a:cubicBezTo>
                    <a:cubicBezTo>
                      <a:pt x="142" y="1046"/>
                      <a:pt x="128" y="1055"/>
                      <a:pt x="142" y="1081"/>
                    </a:cubicBezTo>
                    <a:cubicBezTo>
                      <a:pt x="144" y="1080"/>
                      <a:pt x="147" y="1080"/>
                      <a:pt x="152" y="1080"/>
                    </a:cubicBezTo>
                    <a:cubicBezTo>
                      <a:pt x="177" y="1080"/>
                      <a:pt x="235" y="1089"/>
                      <a:pt x="237" y="1097"/>
                    </a:cubicBezTo>
                    <a:cubicBezTo>
                      <a:pt x="164" y="1104"/>
                      <a:pt x="194" y="1104"/>
                      <a:pt x="133" y="1119"/>
                    </a:cubicBezTo>
                    <a:lnTo>
                      <a:pt x="133" y="1119"/>
                    </a:lnTo>
                    <a:cubicBezTo>
                      <a:pt x="134" y="1119"/>
                      <a:pt x="135" y="1119"/>
                      <a:pt x="137" y="1119"/>
                    </a:cubicBezTo>
                    <a:cubicBezTo>
                      <a:pt x="163" y="1119"/>
                      <a:pt x="236" y="1147"/>
                      <a:pt x="232" y="1159"/>
                    </a:cubicBezTo>
                    <a:cubicBezTo>
                      <a:pt x="197" y="1153"/>
                      <a:pt x="163" y="1143"/>
                      <a:pt x="130" y="1134"/>
                    </a:cubicBezTo>
                    <a:lnTo>
                      <a:pt x="130" y="1134"/>
                    </a:lnTo>
                    <a:cubicBezTo>
                      <a:pt x="130" y="1134"/>
                      <a:pt x="149" y="1148"/>
                      <a:pt x="172" y="1162"/>
                    </a:cubicBezTo>
                    <a:lnTo>
                      <a:pt x="209" y="1189"/>
                    </a:lnTo>
                    <a:lnTo>
                      <a:pt x="209" y="1189"/>
                    </a:lnTo>
                    <a:cubicBezTo>
                      <a:pt x="194" y="1180"/>
                      <a:pt x="157" y="1177"/>
                      <a:pt x="129" y="1177"/>
                    </a:cubicBezTo>
                    <a:cubicBezTo>
                      <a:pt x="121" y="1177"/>
                      <a:pt x="113" y="1178"/>
                      <a:pt x="107" y="1178"/>
                    </a:cubicBezTo>
                    <a:cubicBezTo>
                      <a:pt x="126" y="1178"/>
                      <a:pt x="98" y="1210"/>
                      <a:pt x="107" y="1222"/>
                    </a:cubicBezTo>
                    <a:lnTo>
                      <a:pt x="130" y="1210"/>
                    </a:lnTo>
                    <a:lnTo>
                      <a:pt x="130" y="1210"/>
                    </a:lnTo>
                    <a:cubicBezTo>
                      <a:pt x="109" y="1250"/>
                      <a:pt x="255" y="1271"/>
                      <a:pt x="246" y="1310"/>
                    </a:cubicBezTo>
                    <a:cubicBezTo>
                      <a:pt x="233" y="1305"/>
                      <a:pt x="180" y="1292"/>
                      <a:pt x="144" y="1292"/>
                    </a:cubicBezTo>
                    <a:cubicBezTo>
                      <a:pt x="129" y="1292"/>
                      <a:pt x="116" y="1295"/>
                      <a:pt x="112" y="1301"/>
                    </a:cubicBezTo>
                    <a:cubicBezTo>
                      <a:pt x="158" y="1317"/>
                      <a:pt x="339" y="1370"/>
                      <a:pt x="374" y="1403"/>
                    </a:cubicBezTo>
                    <a:lnTo>
                      <a:pt x="346" y="1408"/>
                    </a:lnTo>
                    <a:lnTo>
                      <a:pt x="374" y="1433"/>
                    </a:lnTo>
                    <a:cubicBezTo>
                      <a:pt x="279" y="1408"/>
                      <a:pt x="183" y="1370"/>
                      <a:pt x="95" y="1322"/>
                    </a:cubicBezTo>
                    <a:cubicBezTo>
                      <a:pt x="72" y="1336"/>
                      <a:pt x="63" y="1322"/>
                      <a:pt x="63" y="1347"/>
                    </a:cubicBezTo>
                    <a:cubicBezTo>
                      <a:pt x="60" y="1348"/>
                      <a:pt x="57" y="1348"/>
                      <a:pt x="55" y="1348"/>
                    </a:cubicBezTo>
                    <a:cubicBezTo>
                      <a:pt x="39" y="1348"/>
                      <a:pt x="25" y="1338"/>
                      <a:pt x="24" y="1322"/>
                    </a:cubicBezTo>
                    <a:lnTo>
                      <a:pt x="0" y="1380"/>
                    </a:lnTo>
                    <a:cubicBezTo>
                      <a:pt x="65" y="1382"/>
                      <a:pt x="63" y="1428"/>
                      <a:pt x="109" y="1428"/>
                    </a:cubicBezTo>
                    <a:lnTo>
                      <a:pt x="84" y="1396"/>
                    </a:lnTo>
                    <a:cubicBezTo>
                      <a:pt x="70" y="1380"/>
                      <a:pt x="56" y="1361"/>
                      <a:pt x="56" y="1361"/>
                    </a:cubicBezTo>
                    <a:lnTo>
                      <a:pt x="56" y="1361"/>
                    </a:lnTo>
                    <a:cubicBezTo>
                      <a:pt x="114" y="1363"/>
                      <a:pt x="214" y="1410"/>
                      <a:pt x="200" y="1445"/>
                    </a:cubicBezTo>
                    <a:cubicBezTo>
                      <a:pt x="195" y="1446"/>
                      <a:pt x="190" y="1447"/>
                      <a:pt x="182" y="1447"/>
                    </a:cubicBezTo>
                    <a:cubicBezTo>
                      <a:pt x="151" y="1447"/>
                      <a:pt x="97" y="1433"/>
                      <a:pt x="81" y="1433"/>
                    </a:cubicBezTo>
                    <a:cubicBezTo>
                      <a:pt x="100" y="1440"/>
                      <a:pt x="116" y="1472"/>
                      <a:pt x="102" y="1477"/>
                    </a:cubicBezTo>
                    <a:lnTo>
                      <a:pt x="75" y="1459"/>
                    </a:lnTo>
                    <a:lnTo>
                      <a:pt x="75" y="1459"/>
                    </a:lnTo>
                    <a:cubicBezTo>
                      <a:pt x="51" y="1482"/>
                      <a:pt x="149" y="1498"/>
                      <a:pt x="95" y="1526"/>
                    </a:cubicBezTo>
                    <a:cubicBezTo>
                      <a:pt x="91" y="1535"/>
                      <a:pt x="24" y="1556"/>
                      <a:pt x="56" y="1556"/>
                    </a:cubicBezTo>
                    <a:cubicBezTo>
                      <a:pt x="134" y="1542"/>
                      <a:pt x="211" y="1535"/>
                      <a:pt x="290" y="1535"/>
                    </a:cubicBezTo>
                    <a:cubicBezTo>
                      <a:pt x="317" y="1535"/>
                      <a:pt x="344" y="1536"/>
                      <a:pt x="371" y="1537"/>
                    </a:cubicBezTo>
                    <a:cubicBezTo>
                      <a:pt x="341" y="1558"/>
                      <a:pt x="311" y="1577"/>
                      <a:pt x="279" y="1595"/>
                    </a:cubicBezTo>
                    <a:cubicBezTo>
                      <a:pt x="268" y="1599"/>
                      <a:pt x="255" y="1600"/>
                      <a:pt x="243" y="1600"/>
                    </a:cubicBezTo>
                    <a:cubicBezTo>
                      <a:pt x="210" y="1600"/>
                      <a:pt x="172" y="1592"/>
                      <a:pt x="142" y="1592"/>
                    </a:cubicBezTo>
                    <a:cubicBezTo>
                      <a:pt x="132" y="1592"/>
                      <a:pt x="122" y="1593"/>
                      <a:pt x="114" y="1595"/>
                    </a:cubicBezTo>
                    <a:cubicBezTo>
                      <a:pt x="128" y="1595"/>
                      <a:pt x="142" y="1598"/>
                      <a:pt x="156" y="1605"/>
                    </a:cubicBezTo>
                    <a:cubicBezTo>
                      <a:pt x="144" y="1614"/>
                      <a:pt x="107" y="1605"/>
                      <a:pt x="116" y="1623"/>
                    </a:cubicBezTo>
                    <a:cubicBezTo>
                      <a:pt x="157" y="1623"/>
                      <a:pt x="140" y="1644"/>
                      <a:pt x="144" y="1644"/>
                    </a:cubicBezTo>
                    <a:cubicBezTo>
                      <a:pt x="146" y="1644"/>
                      <a:pt x="151" y="1640"/>
                      <a:pt x="165" y="1630"/>
                    </a:cubicBezTo>
                    <a:lnTo>
                      <a:pt x="165" y="1630"/>
                    </a:lnTo>
                    <a:cubicBezTo>
                      <a:pt x="183" y="1649"/>
                      <a:pt x="156" y="1651"/>
                      <a:pt x="160" y="1674"/>
                    </a:cubicBezTo>
                    <a:cubicBezTo>
                      <a:pt x="172" y="1673"/>
                      <a:pt x="183" y="1672"/>
                      <a:pt x="194" y="1672"/>
                    </a:cubicBezTo>
                    <a:cubicBezTo>
                      <a:pt x="234" y="1672"/>
                      <a:pt x="273" y="1681"/>
                      <a:pt x="309" y="1697"/>
                    </a:cubicBezTo>
                    <a:cubicBezTo>
                      <a:pt x="295" y="1700"/>
                      <a:pt x="281" y="1702"/>
                      <a:pt x="267" y="1707"/>
                    </a:cubicBezTo>
                    <a:cubicBezTo>
                      <a:pt x="267" y="1746"/>
                      <a:pt x="246" y="1771"/>
                      <a:pt x="253" y="1809"/>
                    </a:cubicBezTo>
                    <a:cubicBezTo>
                      <a:pt x="242" y="1813"/>
                      <a:pt x="229" y="1832"/>
                      <a:pt x="206" y="1832"/>
                    </a:cubicBezTo>
                    <a:cubicBezTo>
                      <a:pt x="205" y="1832"/>
                      <a:pt x="203" y="1832"/>
                      <a:pt x="202" y="1832"/>
                    </a:cubicBezTo>
                    <a:lnTo>
                      <a:pt x="202" y="1832"/>
                    </a:lnTo>
                    <a:cubicBezTo>
                      <a:pt x="214" y="1836"/>
                      <a:pt x="232" y="1836"/>
                      <a:pt x="237" y="1846"/>
                    </a:cubicBezTo>
                    <a:cubicBezTo>
                      <a:pt x="226" y="1853"/>
                      <a:pt x="220" y="1856"/>
                      <a:pt x="215" y="1856"/>
                    </a:cubicBezTo>
                    <a:cubicBezTo>
                      <a:pt x="206" y="1856"/>
                      <a:pt x="207" y="1844"/>
                      <a:pt x="195" y="1844"/>
                    </a:cubicBezTo>
                    <a:cubicBezTo>
                      <a:pt x="190" y="1844"/>
                      <a:pt x="182" y="1846"/>
                      <a:pt x="170" y="1853"/>
                    </a:cubicBezTo>
                    <a:cubicBezTo>
                      <a:pt x="174" y="1852"/>
                      <a:pt x="178" y="1851"/>
                      <a:pt x="181" y="1851"/>
                    </a:cubicBezTo>
                    <a:cubicBezTo>
                      <a:pt x="207" y="1851"/>
                      <a:pt x="223" y="1870"/>
                      <a:pt x="244" y="1880"/>
                    </a:cubicBezTo>
                    <a:cubicBezTo>
                      <a:pt x="295" y="1867"/>
                      <a:pt x="246" y="1843"/>
                      <a:pt x="223" y="1834"/>
                    </a:cubicBezTo>
                    <a:cubicBezTo>
                      <a:pt x="244" y="1829"/>
                      <a:pt x="266" y="1827"/>
                      <a:pt x="287" y="1827"/>
                    </a:cubicBezTo>
                    <a:cubicBezTo>
                      <a:pt x="337" y="1827"/>
                      <a:pt x="384" y="1839"/>
                      <a:pt x="413" y="1862"/>
                    </a:cubicBezTo>
                    <a:cubicBezTo>
                      <a:pt x="436" y="1892"/>
                      <a:pt x="369" y="1883"/>
                      <a:pt x="381" y="1887"/>
                    </a:cubicBezTo>
                    <a:cubicBezTo>
                      <a:pt x="378" y="1945"/>
                      <a:pt x="515" y="1918"/>
                      <a:pt x="469" y="1973"/>
                    </a:cubicBezTo>
                    <a:cubicBezTo>
                      <a:pt x="427" y="1999"/>
                      <a:pt x="381" y="1985"/>
                      <a:pt x="348" y="1994"/>
                    </a:cubicBezTo>
                    <a:cubicBezTo>
                      <a:pt x="327" y="1971"/>
                      <a:pt x="371" y="1952"/>
                      <a:pt x="367" y="1936"/>
                    </a:cubicBezTo>
                    <a:lnTo>
                      <a:pt x="367" y="1936"/>
                    </a:lnTo>
                    <a:lnTo>
                      <a:pt x="348" y="1959"/>
                    </a:lnTo>
                    <a:cubicBezTo>
                      <a:pt x="332" y="1955"/>
                      <a:pt x="318" y="1938"/>
                      <a:pt x="330" y="1929"/>
                    </a:cubicBezTo>
                    <a:lnTo>
                      <a:pt x="330" y="1929"/>
                    </a:lnTo>
                    <a:cubicBezTo>
                      <a:pt x="292" y="1950"/>
                      <a:pt x="336" y="2024"/>
                      <a:pt x="302" y="2071"/>
                    </a:cubicBezTo>
                    <a:cubicBezTo>
                      <a:pt x="314" y="2076"/>
                      <a:pt x="326" y="2083"/>
                      <a:pt x="338" y="2083"/>
                    </a:cubicBezTo>
                    <a:cubicBezTo>
                      <a:pt x="343" y="2083"/>
                      <a:pt x="348" y="2082"/>
                      <a:pt x="353" y="2080"/>
                    </a:cubicBezTo>
                    <a:lnTo>
                      <a:pt x="346" y="2068"/>
                    </a:lnTo>
                    <a:cubicBezTo>
                      <a:pt x="352" y="2065"/>
                      <a:pt x="358" y="2064"/>
                      <a:pt x="364" y="2064"/>
                    </a:cubicBezTo>
                    <a:cubicBezTo>
                      <a:pt x="381" y="2064"/>
                      <a:pt x="394" y="2076"/>
                      <a:pt x="404" y="2076"/>
                    </a:cubicBezTo>
                    <a:cubicBezTo>
                      <a:pt x="407" y="2076"/>
                      <a:pt x="410" y="2074"/>
                      <a:pt x="413" y="2071"/>
                    </a:cubicBezTo>
                    <a:cubicBezTo>
                      <a:pt x="441" y="2089"/>
                      <a:pt x="485" y="2108"/>
                      <a:pt x="464" y="2138"/>
                    </a:cubicBezTo>
                    <a:lnTo>
                      <a:pt x="416" y="2144"/>
                    </a:lnTo>
                    <a:lnTo>
                      <a:pt x="416" y="2144"/>
                    </a:lnTo>
                    <a:cubicBezTo>
                      <a:pt x="429" y="2141"/>
                      <a:pt x="440" y="2127"/>
                      <a:pt x="429" y="2118"/>
                    </a:cubicBezTo>
                    <a:lnTo>
                      <a:pt x="429" y="2118"/>
                    </a:lnTo>
                    <a:cubicBezTo>
                      <a:pt x="443" y="2131"/>
                      <a:pt x="360" y="2161"/>
                      <a:pt x="427" y="2173"/>
                    </a:cubicBezTo>
                    <a:lnTo>
                      <a:pt x="462" y="2152"/>
                    </a:lnTo>
                    <a:cubicBezTo>
                      <a:pt x="489" y="2170"/>
                      <a:pt x="545" y="2196"/>
                      <a:pt x="527" y="2221"/>
                    </a:cubicBezTo>
                    <a:cubicBezTo>
                      <a:pt x="578" y="2210"/>
                      <a:pt x="522" y="2214"/>
                      <a:pt x="582" y="2198"/>
                    </a:cubicBezTo>
                    <a:lnTo>
                      <a:pt x="582" y="2198"/>
                    </a:lnTo>
                    <a:cubicBezTo>
                      <a:pt x="576" y="2199"/>
                      <a:pt x="570" y="2200"/>
                      <a:pt x="566" y="2200"/>
                    </a:cubicBezTo>
                    <a:cubicBezTo>
                      <a:pt x="527" y="2200"/>
                      <a:pt x="560" y="2153"/>
                      <a:pt x="530" y="2153"/>
                    </a:cubicBezTo>
                    <a:cubicBezTo>
                      <a:pt x="527" y="2153"/>
                      <a:pt x="522" y="2154"/>
                      <a:pt x="517" y="2155"/>
                    </a:cubicBezTo>
                    <a:lnTo>
                      <a:pt x="517" y="2155"/>
                    </a:lnTo>
                    <a:cubicBezTo>
                      <a:pt x="571" y="2136"/>
                      <a:pt x="537" y="2125"/>
                      <a:pt x="591" y="2098"/>
                    </a:cubicBezTo>
                    <a:cubicBezTo>
                      <a:pt x="584" y="2098"/>
                      <a:pt x="577" y="2100"/>
                      <a:pt x="572" y="2100"/>
                    </a:cubicBezTo>
                    <a:cubicBezTo>
                      <a:pt x="566" y="2100"/>
                      <a:pt x="564" y="2098"/>
                      <a:pt x="566" y="2087"/>
                    </a:cubicBezTo>
                    <a:cubicBezTo>
                      <a:pt x="561" y="2084"/>
                      <a:pt x="557" y="2084"/>
                      <a:pt x="552" y="2082"/>
                    </a:cubicBezTo>
                    <a:lnTo>
                      <a:pt x="552" y="2080"/>
                    </a:lnTo>
                    <a:lnTo>
                      <a:pt x="550" y="2080"/>
                    </a:lnTo>
                    <a:cubicBezTo>
                      <a:pt x="543" y="2087"/>
                      <a:pt x="534" y="2091"/>
                      <a:pt x="524" y="2094"/>
                    </a:cubicBezTo>
                    <a:cubicBezTo>
                      <a:pt x="485" y="2084"/>
                      <a:pt x="483" y="2052"/>
                      <a:pt x="462" y="2043"/>
                    </a:cubicBezTo>
                    <a:cubicBezTo>
                      <a:pt x="464" y="2038"/>
                      <a:pt x="467" y="2037"/>
                      <a:pt x="470" y="2037"/>
                    </a:cubicBezTo>
                    <a:cubicBezTo>
                      <a:pt x="476" y="2037"/>
                      <a:pt x="482" y="2040"/>
                      <a:pt x="490" y="2040"/>
                    </a:cubicBezTo>
                    <a:cubicBezTo>
                      <a:pt x="493" y="2040"/>
                      <a:pt x="496" y="2039"/>
                      <a:pt x="499" y="2038"/>
                    </a:cubicBezTo>
                    <a:lnTo>
                      <a:pt x="466" y="2024"/>
                    </a:lnTo>
                    <a:cubicBezTo>
                      <a:pt x="495" y="2021"/>
                      <a:pt x="512" y="2002"/>
                      <a:pt x="530" y="2002"/>
                    </a:cubicBezTo>
                    <a:cubicBezTo>
                      <a:pt x="537" y="2002"/>
                      <a:pt x="544" y="2005"/>
                      <a:pt x="552" y="2013"/>
                    </a:cubicBezTo>
                    <a:lnTo>
                      <a:pt x="550" y="1985"/>
                    </a:lnTo>
                    <a:cubicBezTo>
                      <a:pt x="571" y="1966"/>
                      <a:pt x="575" y="1943"/>
                      <a:pt x="557" y="1931"/>
                    </a:cubicBezTo>
                    <a:cubicBezTo>
                      <a:pt x="562" y="1920"/>
                      <a:pt x="530" y="1911"/>
                      <a:pt x="531" y="1911"/>
                    </a:cubicBezTo>
                    <a:cubicBezTo>
                      <a:pt x="532" y="1911"/>
                      <a:pt x="534" y="1911"/>
                      <a:pt x="540" y="1913"/>
                    </a:cubicBezTo>
                    <a:lnTo>
                      <a:pt x="510" y="1876"/>
                    </a:lnTo>
                    <a:lnTo>
                      <a:pt x="520" y="1873"/>
                    </a:lnTo>
                    <a:cubicBezTo>
                      <a:pt x="520" y="1853"/>
                      <a:pt x="499" y="1834"/>
                      <a:pt x="487" y="1816"/>
                    </a:cubicBezTo>
                    <a:cubicBezTo>
                      <a:pt x="469" y="1795"/>
                      <a:pt x="476" y="1762"/>
                      <a:pt x="499" y="1751"/>
                    </a:cubicBezTo>
                    <a:cubicBezTo>
                      <a:pt x="487" y="1741"/>
                      <a:pt x="473" y="1732"/>
                      <a:pt x="480" y="1711"/>
                    </a:cubicBezTo>
                    <a:lnTo>
                      <a:pt x="513" y="1704"/>
                    </a:lnTo>
                    <a:cubicBezTo>
                      <a:pt x="499" y="1690"/>
                      <a:pt x="538" y="1658"/>
                      <a:pt x="503" y="1658"/>
                    </a:cubicBezTo>
                    <a:cubicBezTo>
                      <a:pt x="589" y="1632"/>
                      <a:pt x="515" y="1588"/>
                      <a:pt x="529" y="1563"/>
                    </a:cubicBezTo>
                    <a:lnTo>
                      <a:pt x="487" y="1563"/>
                    </a:lnTo>
                    <a:cubicBezTo>
                      <a:pt x="487" y="1547"/>
                      <a:pt x="476" y="1530"/>
                      <a:pt x="457" y="1510"/>
                    </a:cubicBezTo>
                    <a:lnTo>
                      <a:pt x="420" y="1512"/>
                    </a:lnTo>
                    <a:cubicBezTo>
                      <a:pt x="387" y="1493"/>
                      <a:pt x="445" y="1465"/>
                      <a:pt x="443" y="1438"/>
                    </a:cubicBezTo>
                    <a:lnTo>
                      <a:pt x="443" y="1438"/>
                    </a:lnTo>
                    <a:cubicBezTo>
                      <a:pt x="459" y="1440"/>
                      <a:pt x="455" y="1447"/>
                      <a:pt x="443" y="1452"/>
                    </a:cubicBezTo>
                    <a:cubicBezTo>
                      <a:pt x="531" y="1424"/>
                      <a:pt x="385" y="1375"/>
                      <a:pt x="452" y="1347"/>
                    </a:cubicBezTo>
                    <a:cubicBezTo>
                      <a:pt x="441" y="1338"/>
                      <a:pt x="445" y="1331"/>
                      <a:pt x="457" y="1329"/>
                    </a:cubicBezTo>
                    <a:cubicBezTo>
                      <a:pt x="457" y="1329"/>
                      <a:pt x="457" y="1329"/>
                      <a:pt x="457" y="1326"/>
                    </a:cubicBezTo>
                    <a:cubicBezTo>
                      <a:pt x="464" y="1324"/>
                      <a:pt x="473" y="1322"/>
                      <a:pt x="480" y="1317"/>
                    </a:cubicBezTo>
                    <a:lnTo>
                      <a:pt x="480" y="1317"/>
                    </a:lnTo>
                    <a:cubicBezTo>
                      <a:pt x="471" y="1319"/>
                      <a:pt x="464" y="1322"/>
                      <a:pt x="457" y="1324"/>
                    </a:cubicBezTo>
                    <a:cubicBezTo>
                      <a:pt x="457" y="1315"/>
                      <a:pt x="452" y="1306"/>
                      <a:pt x="448" y="1299"/>
                    </a:cubicBezTo>
                    <a:lnTo>
                      <a:pt x="448" y="1299"/>
                    </a:lnTo>
                    <a:lnTo>
                      <a:pt x="487" y="1301"/>
                    </a:lnTo>
                    <a:cubicBezTo>
                      <a:pt x="487" y="1299"/>
                      <a:pt x="487" y="1299"/>
                      <a:pt x="487" y="1299"/>
                    </a:cubicBezTo>
                    <a:cubicBezTo>
                      <a:pt x="503" y="1292"/>
                      <a:pt x="469" y="1287"/>
                      <a:pt x="438" y="1287"/>
                    </a:cubicBezTo>
                    <a:cubicBezTo>
                      <a:pt x="432" y="1282"/>
                      <a:pt x="425" y="1278"/>
                      <a:pt x="415" y="1273"/>
                    </a:cubicBezTo>
                    <a:lnTo>
                      <a:pt x="415" y="1273"/>
                    </a:lnTo>
                    <a:cubicBezTo>
                      <a:pt x="418" y="1273"/>
                      <a:pt x="420" y="1273"/>
                      <a:pt x="422" y="1273"/>
                    </a:cubicBezTo>
                    <a:cubicBezTo>
                      <a:pt x="475" y="1273"/>
                      <a:pt x="407" y="1245"/>
                      <a:pt x="464" y="1245"/>
                    </a:cubicBezTo>
                    <a:cubicBezTo>
                      <a:pt x="466" y="1245"/>
                      <a:pt x="468" y="1245"/>
                      <a:pt x="471" y="1245"/>
                    </a:cubicBezTo>
                    <a:cubicBezTo>
                      <a:pt x="441" y="1232"/>
                      <a:pt x="453" y="1202"/>
                      <a:pt x="399" y="1182"/>
                    </a:cubicBezTo>
                    <a:lnTo>
                      <a:pt x="399" y="1182"/>
                    </a:lnTo>
                    <a:cubicBezTo>
                      <a:pt x="409" y="1173"/>
                      <a:pt x="420" y="1166"/>
                      <a:pt x="404" y="1153"/>
                    </a:cubicBezTo>
                    <a:lnTo>
                      <a:pt x="404" y="1153"/>
                    </a:lnTo>
                    <a:lnTo>
                      <a:pt x="455" y="1162"/>
                    </a:lnTo>
                    <a:lnTo>
                      <a:pt x="455" y="1162"/>
                    </a:lnTo>
                    <a:lnTo>
                      <a:pt x="394" y="1120"/>
                    </a:lnTo>
                    <a:cubicBezTo>
                      <a:pt x="402" y="1118"/>
                      <a:pt x="410" y="1117"/>
                      <a:pt x="418" y="1117"/>
                    </a:cubicBezTo>
                    <a:cubicBezTo>
                      <a:pt x="441" y="1117"/>
                      <a:pt x="463" y="1125"/>
                      <a:pt x="480" y="1139"/>
                    </a:cubicBezTo>
                    <a:cubicBezTo>
                      <a:pt x="432" y="1092"/>
                      <a:pt x="466" y="1108"/>
                      <a:pt x="420" y="1062"/>
                    </a:cubicBezTo>
                    <a:lnTo>
                      <a:pt x="420" y="1062"/>
                    </a:lnTo>
                    <a:lnTo>
                      <a:pt x="450" y="1074"/>
                    </a:lnTo>
                    <a:cubicBezTo>
                      <a:pt x="452" y="1065"/>
                      <a:pt x="418" y="1036"/>
                      <a:pt x="442" y="1036"/>
                    </a:cubicBezTo>
                    <a:cubicBezTo>
                      <a:pt x="443" y="1036"/>
                      <a:pt x="444" y="1037"/>
                      <a:pt x="445" y="1037"/>
                    </a:cubicBezTo>
                    <a:cubicBezTo>
                      <a:pt x="478" y="1037"/>
                      <a:pt x="492" y="1011"/>
                      <a:pt x="506" y="983"/>
                    </a:cubicBezTo>
                    <a:cubicBezTo>
                      <a:pt x="522" y="953"/>
                      <a:pt x="540" y="918"/>
                      <a:pt x="578" y="914"/>
                    </a:cubicBezTo>
                    <a:cubicBezTo>
                      <a:pt x="487" y="877"/>
                      <a:pt x="629" y="914"/>
                      <a:pt x="566" y="874"/>
                    </a:cubicBezTo>
                    <a:lnTo>
                      <a:pt x="566" y="874"/>
                    </a:lnTo>
                    <a:cubicBezTo>
                      <a:pt x="587" y="884"/>
                      <a:pt x="603" y="881"/>
                      <a:pt x="615" y="900"/>
                    </a:cubicBezTo>
                    <a:cubicBezTo>
                      <a:pt x="612" y="863"/>
                      <a:pt x="670" y="884"/>
                      <a:pt x="629" y="833"/>
                    </a:cubicBezTo>
                    <a:lnTo>
                      <a:pt x="629" y="833"/>
                    </a:lnTo>
                    <a:cubicBezTo>
                      <a:pt x="649" y="844"/>
                      <a:pt x="654" y="856"/>
                      <a:pt x="666" y="863"/>
                    </a:cubicBezTo>
                    <a:cubicBezTo>
                      <a:pt x="664" y="859"/>
                      <a:pt x="657" y="848"/>
                      <a:pt x="663" y="848"/>
                    </a:cubicBezTo>
                    <a:cubicBezTo>
                      <a:pt x="665" y="848"/>
                      <a:pt x="666" y="848"/>
                      <a:pt x="668" y="849"/>
                    </a:cubicBezTo>
                    <a:cubicBezTo>
                      <a:pt x="682" y="853"/>
                      <a:pt x="682" y="863"/>
                      <a:pt x="687" y="872"/>
                    </a:cubicBezTo>
                    <a:cubicBezTo>
                      <a:pt x="700" y="847"/>
                      <a:pt x="645" y="805"/>
                      <a:pt x="591" y="768"/>
                    </a:cubicBezTo>
                    <a:lnTo>
                      <a:pt x="591" y="768"/>
                    </a:lnTo>
                    <a:cubicBezTo>
                      <a:pt x="597" y="768"/>
                      <a:pt x="602" y="769"/>
                      <a:pt x="605" y="769"/>
                    </a:cubicBezTo>
                    <a:cubicBezTo>
                      <a:pt x="626" y="769"/>
                      <a:pt x="622" y="758"/>
                      <a:pt x="598" y="731"/>
                    </a:cubicBezTo>
                    <a:lnTo>
                      <a:pt x="598" y="731"/>
                    </a:lnTo>
                    <a:cubicBezTo>
                      <a:pt x="619" y="738"/>
                      <a:pt x="645" y="745"/>
                      <a:pt x="638" y="763"/>
                    </a:cubicBezTo>
                    <a:cubicBezTo>
                      <a:pt x="647" y="756"/>
                      <a:pt x="705" y="735"/>
                      <a:pt x="666" y="700"/>
                    </a:cubicBezTo>
                    <a:lnTo>
                      <a:pt x="666" y="700"/>
                    </a:lnTo>
                    <a:cubicBezTo>
                      <a:pt x="668" y="702"/>
                      <a:pt x="670" y="702"/>
                      <a:pt x="671" y="702"/>
                    </a:cubicBezTo>
                    <a:cubicBezTo>
                      <a:pt x="677" y="702"/>
                      <a:pt x="677" y="692"/>
                      <a:pt x="675" y="687"/>
                    </a:cubicBezTo>
                    <a:cubicBezTo>
                      <a:pt x="693" y="673"/>
                      <a:pt x="700" y="675"/>
                      <a:pt x="712" y="654"/>
                    </a:cubicBezTo>
                    <a:lnTo>
                      <a:pt x="700" y="654"/>
                    </a:lnTo>
                    <a:cubicBezTo>
                      <a:pt x="663" y="605"/>
                      <a:pt x="707" y="631"/>
                      <a:pt x="717" y="615"/>
                    </a:cubicBezTo>
                    <a:lnTo>
                      <a:pt x="719" y="619"/>
                    </a:lnTo>
                    <a:cubicBezTo>
                      <a:pt x="723" y="620"/>
                      <a:pt x="727" y="620"/>
                      <a:pt x="730" y="620"/>
                    </a:cubicBezTo>
                    <a:cubicBezTo>
                      <a:pt x="770" y="620"/>
                      <a:pt x="740" y="600"/>
                      <a:pt x="764" y="600"/>
                    </a:cubicBezTo>
                    <a:cubicBezTo>
                      <a:pt x="769" y="600"/>
                      <a:pt x="777" y="601"/>
                      <a:pt x="789" y="603"/>
                    </a:cubicBezTo>
                    <a:lnTo>
                      <a:pt x="763" y="573"/>
                    </a:lnTo>
                    <a:cubicBezTo>
                      <a:pt x="747" y="552"/>
                      <a:pt x="747" y="545"/>
                      <a:pt x="755" y="545"/>
                    </a:cubicBezTo>
                    <a:cubicBezTo>
                      <a:pt x="768" y="545"/>
                      <a:pt x="798" y="560"/>
                      <a:pt x="815" y="560"/>
                    </a:cubicBezTo>
                    <a:cubicBezTo>
                      <a:pt x="822" y="560"/>
                      <a:pt x="827" y="557"/>
                      <a:pt x="828" y="550"/>
                    </a:cubicBezTo>
                    <a:lnTo>
                      <a:pt x="805" y="536"/>
                    </a:lnTo>
                    <a:cubicBezTo>
                      <a:pt x="804" y="532"/>
                      <a:pt x="806" y="530"/>
                      <a:pt x="809" y="530"/>
                    </a:cubicBezTo>
                    <a:cubicBezTo>
                      <a:pt x="828" y="530"/>
                      <a:pt x="909" y="608"/>
                      <a:pt x="921" y="610"/>
                    </a:cubicBezTo>
                    <a:cubicBezTo>
                      <a:pt x="928" y="615"/>
                      <a:pt x="925" y="622"/>
                      <a:pt x="925" y="629"/>
                    </a:cubicBezTo>
                    <a:cubicBezTo>
                      <a:pt x="933" y="632"/>
                      <a:pt x="938" y="633"/>
                      <a:pt x="941" y="633"/>
                    </a:cubicBezTo>
                    <a:cubicBezTo>
                      <a:pt x="960" y="633"/>
                      <a:pt x="902" y="581"/>
                      <a:pt x="916" y="561"/>
                    </a:cubicBezTo>
                    <a:lnTo>
                      <a:pt x="916" y="561"/>
                    </a:lnTo>
                    <a:cubicBezTo>
                      <a:pt x="934" y="582"/>
                      <a:pt x="948" y="619"/>
                      <a:pt x="963" y="619"/>
                    </a:cubicBezTo>
                    <a:cubicBezTo>
                      <a:pt x="964" y="619"/>
                      <a:pt x="964" y="619"/>
                      <a:pt x="965" y="619"/>
                    </a:cubicBezTo>
                    <a:cubicBezTo>
                      <a:pt x="966" y="620"/>
                      <a:pt x="967" y="621"/>
                      <a:pt x="968" y="621"/>
                    </a:cubicBezTo>
                    <a:cubicBezTo>
                      <a:pt x="979" y="621"/>
                      <a:pt x="969" y="548"/>
                      <a:pt x="995" y="548"/>
                    </a:cubicBezTo>
                    <a:cubicBezTo>
                      <a:pt x="999" y="548"/>
                      <a:pt x="1005" y="550"/>
                      <a:pt x="1011" y="554"/>
                    </a:cubicBezTo>
                    <a:cubicBezTo>
                      <a:pt x="997" y="538"/>
                      <a:pt x="983" y="522"/>
                      <a:pt x="986" y="503"/>
                    </a:cubicBezTo>
                    <a:cubicBezTo>
                      <a:pt x="987" y="501"/>
                      <a:pt x="990" y="501"/>
                      <a:pt x="993" y="501"/>
                    </a:cubicBezTo>
                    <a:cubicBezTo>
                      <a:pt x="1006" y="501"/>
                      <a:pt x="1030" y="517"/>
                      <a:pt x="1044" y="517"/>
                    </a:cubicBezTo>
                    <a:cubicBezTo>
                      <a:pt x="1054" y="517"/>
                      <a:pt x="1059" y="510"/>
                      <a:pt x="1055" y="487"/>
                    </a:cubicBezTo>
                    <a:lnTo>
                      <a:pt x="1055" y="487"/>
                    </a:lnTo>
                    <a:cubicBezTo>
                      <a:pt x="1060" y="489"/>
                      <a:pt x="1062" y="494"/>
                      <a:pt x="1064" y="501"/>
                    </a:cubicBezTo>
                    <a:cubicBezTo>
                      <a:pt x="1071" y="480"/>
                      <a:pt x="1099" y="457"/>
                      <a:pt x="1095" y="422"/>
                    </a:cubicBezTo>
                    <a:lnTo>
                      <a:pt x="1095" y="422"/>
                    </a:lnTo>
                    <a:cubicBezTo>
                      <a:pt x="1109" y="450"/>
                      <a:pt x="1120" y="460"/>
                      <a:pt x="1130" y="460"/>
                    </a:cubicBezTo>
                    <a:cubicBezTo>
                      <a:pt x="1140" y="460"/>
                      <a:pt x="1148" y="448"/>
                      <a:pt x="1155" y="436"/>
                    </a:cubicBezTo>
                    <a:cubicBezTo>
                      <a:pt x="1163" y="424"/>
                      <a:pt x="1171" y="411"/>
                      <a:pt x="1180" y="411"/>
                    </a:cubicBezTo>
                    <a:cubicBezTo>
                      <a:pt x="1187" y="411"/>
                      <a:pt x="1195" y="421"/>
                      <a:pt x="1203" y="448"/>
                    </a:cubicBezTo>
                    <a:lnTo>
                      <a:pt x="1245" y="432"/>
                    </a:lnTo>
                    <a:lnTo>
                      <a:pt x="1248" y="443"/>
                    </a:lnTo>
                    <a:cubicBezTo>
                      <a:pt x="1249" y="443"/>
                      <a:pt x="1250" y="443"/>
                      <a:pt x="1250" y="443"/>
                    </a:cubicBezTo>
                    <a:cubicBezTo>
                      <a:pt x="1276" y="443"/>
                      <a:pt x="1280" y="414"/>
                      <a:pt x="1285" y="385"/>
                    </a:cubicBezTo>
                    <a:cubicBezTo>
                      <a:pt x="1294" y="392"/>
                      <a:pt x="1292" y="404"/>
                      <a:pt x="1292" y="411"/>
                    </a:cubicBezTo>
                    <a:cubicBezTo>
                      <a:pt x="1306" y="415"/>
                      <a:pt x="1316" y="418"/>
                      <a:pt x="1324" y="418"/>
                    </a:cubicBezTo>
                    <a:cubicBezTo>
                      <a:pt x="1344" y="418"/>
                      <a:pt x="1351" y="401"/>
                      <a:pt x="1370" y="355"/>
                    </a:cubicBezTo>
                    <a:lnTo>
                      <a:pt x="1380" y="394"/>
                    </a:lnTo>
                    <a:cubicBezTo>
                      <a:pt x="1381" y="391"/>
                      <a:pt x="1383" y="389"/>
                      <a:pt x="1386" y="389"/>
                    </a:cubicBezTo>
                    <a:cubicBezTo>
                      <a:pt x="1399" y="389"/>
                      <a:pt x="1428" y="415"/>
                      <a:pt x="1456" y="415"/>
                    </a:cubicBezTo>
                    <a:cubicBezTo>
                      <a:pt x="1467" y="415"/>
                      <a:pt x="1477" y="411"/>
                      <a:pt x="1486" y="399"/>
                    </a:cubicBezTo>
                    <a:lnTo>
                      <a:pt x="1486" y="399"/>
                    </a:lnTo>
                    <a:cubicBezTo>
                      <a:pt x="1486" y="406"/>
                      <a:pt x="1484" y="413"/>
                      <a:pt x="1482" y="418"/>
                    </a:cubicBezTo>
                    <a:cubicBezTo>
                      <a:pt x="1489" y="411"/>
                      <a:pt x="1496" y="408"/>
                      <a:pt x="1504" y="408"/>
                    </a:cubicBezTo>
                    <a:cubicBezTo>
                      <a:pt x="1531" y="408"/>
                      <a:pt x="1559" y="444"/>
                      <a:pt x="1581" y="444"/>
                    </a:cubicBezTo>
                    <a:cubicBezTo>
                      <a:pt x="1595" y="444"/>
                      <a:pt x="1607" y="430"/>
                      <a:pt x="1614" y="383"/>
                    </a:cubicBezTo>
                    <a:lnTo>
                      <a:pt x="1646" y="348"/>
                    </a:lnTo>
                    <a:cubicBezTo>
                      <a:pt x="1605" y="334"/>
                      <a:pt x="1658" y="285"/>
                      <a:pt x="1639" y="260"/>
                    </a:cubicBezTo>
                    <a:cubicBezTo>
                      <a:pt x="1640" y="260"/>
                      <a:pt x="1642" y="259"/>
                      <a:pt x="1643" y="259"/>
                    </a:cubicBezTo>
                    <a:cubicBezTo>
                      <a:pt x="1661" y="259"/>
                      <a:pt x="1682" y="307"/>
                      <a:pt x="1660" y="313"/>
                    </a:cubicBezTo>
                    <a:lnTo>
                      <a:pt x="1658" y="304"/>
                    </a:lnTo>
                    <a:lnTo>
                      <a:pt x="1658" y="304"/>
                    </a:lnTo>
                    <a:cubicBezTo>
                      <a:pt x="1646" y="378"/>
                      <a:pt x="1709" y="334"/>
                      <a:pt x="1704" y="385"/>
                    </a:cubicBezTo>
                    <a:cubicBezTo>
                      <a:pt x="1788" y="390"/>
                      <a:pt x="1855" y="443"/>
                      <a:pt x="1927" y="464"/>
                    </a:cubicBezTo>
                    <a:lnTo>
                      <a:pt x="1931" y="406"/>
                    </a:lnTo>
                    <a:lnTo>
                      <a:pt x="1962" y="415"/>
                    </a:lnTo>
                    <a:cubicBezTo>
                      <a:pt x="1966" y="430"/>
                      <a:pt x="1962" y="456"/>
                      <a:pt x="1945" y="456"/>
                    </a:cubicBezTo>
                    <a:cubicBezTo>
                      <a:pt x="1943" y="456"/>
                      <a:pt x="1941" y="455"/>
                      <a:pt x="1938" y="455"/>
                    </a:cubicBezTo>
                    <a:lnTo>
                      <a:pt x="1938" y="455"/>
                    </a:lnTo>
                    <a:cubicBezTo>
                      <a:pt x="1939" y="463"/>
                      <a:pt x="1943" y="466"/>
                      <a:pt x="1947" y="466"/>
                    </a:cubicBezTo>
                    <a:cubicBezTo>
                      <a:pt x="1960" y="466"/>
                      <a:pt x="1984" y="434"/>
                      <a:pt x="1987" y="427"/>
                    </a:cubicBezTo>
                    <a:lnTo>
                      <a:pt x="1987" y="427"/>
                    </a:lnTo>
                    <a:cubicBezTo>
                      <a:pt x="2022" y="459"/>
                      <a:pt x="1952" y="487"/>
                      <a:pt x="1966" y="492"/>
                    </a:cubicBezTo>
                    <a:lnTo>
                      <a:pt x="1985" y="492"/>
                    </a:lnTo>
                    <a:lnTo>
                      <a:pt x="1982" y="485"/>
                    </a:lnTo>
                    <a:cubicBezTo>
                      <a:pt x="2000" y="467"/>
                      <a:pt x="2008" y="448"/>
                      <a:pt x="2025" y="448"/>
                    </a:cubicBezTo>
                    <a:cubicBezTo>
                      <a:pt x="2028" y="448"/>
                      <a:pt x="2032" y="449"/>
                      <a:pt x="2036" y="450"/>
                    </a:cubicBezTo>
                    <a:cubicBezTo>
                      <a:pt x="2050" y="464"/>
                      <a:pt x="2036" y="485"/>
                      <a:pt x="2043" y="489"/>
                    </a:cubicBezTo>
                    <a:cubicBezTo>
                      <a:pt x="2043" y="492"/>
                      <a:pt x="2043" y="494"/>
                      <a:pt x="2045" y="494"/>
                    </a:cubicBezTo>
                    <a:cubicBezTo>
                      <a:pt x="2046" y="494"/>
                      <a:pt x="2048" y="494"/>
                      <a:pt x="2052" y="492"/>
                    </a:cubicBezTo>
                    <a:lnTo>
                      <a:pt x="2089" y="506"/>
                    </a:lnTo>
                    <a:lnTo>
                      <a:pt x="2084" y="457"/>
                    </a:lnTo>
                    <a:cubicBezTo>
                      <a:pt x="2105" y="438"/>
                      <a:pt x="2119" y="466"/>
                      <a:pt x="2112" y="413"/>
                    </a:cubicBezTo>
                    <a:lnTo>
                      <a:pt x="2112" y="413"/>
                    </a:lnTo>
                    <a:cubicBezTo>
                      <a:pt x="2124" y="496"/>
                      <a:pt x="2251" y="462"/>
                      <a:pt x="2265" y="487"/>
                    </a:cubicBezTo>
                    <a:cubicBezTo>
                      <a:pt x="2278" y="469"/>
                      <a:pt x="2299" y="459"/>
                      <a:pt x="2319" y="459"/>
                    </a:cubicBezTo>
                    <a:cubicBezTo>
                      <a:pt x="2328" y="459"/>
                      <a:pt x="2336" y="461"/>
                      <a:pt x="2344" y="464"/>
                    </a:cubicBezTo>
                    <a:cubicBezTo>
                      <a:pt x="2340" y="453"/>
                      <a:pt x="2337" y="408"/>
                      <a:pt x="2358" y="408"/>
                    </a:cubicBezTo>
                    <a:cubicBezTo>
                      <a:pt x="2359" y="408"/>
                      <a:pt x="2361" y="408"/>
                      <a:pt x="2363" y="408"/>
                    </a:cubicBezTo>
                    <a:cubicBezTo>
                      <a:pt x="2347" y="511"/>
                      <a:pt x="2403" y="461"/>
                      <a:pt x="2423" y="526"/>
                    </a:cubicBezTo>
                    <a:lnTo>
                      <a:pt x="2423" y="526"/>
                    </a:lnTo>
                    <a:cubicBezTo>
                      <a:pt x="2416" y="486"/>
                      <a:pt x="2498" y="516"/>
                      <a:pt x="2469" y="448"/>
                    </a:cubicBezTo>
                    <a:lnTo>
                      <a:pt x="2469" y="448"/>
                    </a:lnTo>
                    <a:cubicBezTo>
                      <a:pt x="2492" y="457"/>
                      <a:pt x="2472" y="487"/>
                      <a:pt x="2488" y="513"/>
                    </a:cubicBezTo>
                    <a:cubicBezTo>
                      <a:pt x="2501" y="502"/>
                      <a:pt x="2515" y="498"/>
                      <a:pt x="2529" y="498"/>
                    </a:cubicBezTo>
                    <a:cubicBezTo>
                      <a:pt x="2563" y="498"/>
                      <a:pt x="2600" y="518"/>
                      <a:pt x="2639" y="518"/>
                    </a:cubicBezTo>
                    <a:cubicBezTo>
                      <a:pt x="2650" y="518"/>
                      <a:pt x="2660" y="516"/>
                      <a:pt x="2671" y="513"/>
                    </a:cubicBezTo>
                    <a:cubicBezTo>
                      <a:pt x="2671" y="499"/>
                      <a:pt x="2655" y="478"/>
                      <a:pt x="2666" y="457"/>
                    </a:cubicBezTo>
                    <a:lnTo>
                      <a:pt x="2666" y="457"/>
                    </a:lnTo>
                    <a:lnTo>
                      <a:pt x="2710" y="522"/>
                    </a:lnTo>
                    <a:cubicBezTo>
                      <a:pt x="2719" y="515"/>
                      <a:pt x="2714" y="471"/>
                      <a:pt x="2724" y="471"/>
                    </a:cubicBezTo>
                    <a:cubicBezTo>
                      <a:pt x="2727" y="471"/>
                      <a:pt x="2732" y="475"/>
                      <a:pt x="2738" y="485"/>
                    </a:cubicBezTo>
                    <a:cubicBezTo>
                      <a:pt x="2734" y="473"/>
                      <a:pt x="2727" y="457"/>
                      <a:pt x="2734" y="452"/>
                    </a:cubicBezTo>
                    <a:lnTo>
                      <a:pt x="2734" y="452"/>
                    </a:lnTo>
                    <a:cubicBezTo>
                      <a:pt x="2754" y="460"/>
                      <a:pt x="2773" y="463"/>
                      <a:pt x="2792" y="463"/>
                    </a:cubicBezTo>
                    <a:cubicBezTo>
                      <a:pt x="2837" y="463"/>
                      <a:pt x="2879" y="446"/>
                      <a:pt x="2921" y="432"/>
                    </a:cubicBezTo>
                    <a:cubicBezTo>
                      <a:pt x="2951" y="417"/>
                      <a:pt x="2983" y="410"/>
                      <a:pt x="3015" y="410"/>
                    </a:cubicBezTo>
                    <a:cubicBezTo>
                      <a:pt x="3051" y="410"/>
                      <a:pt x="3088" y="419"/>
                      <a:pt x="3121" y="436"/>
                    </a:cubicBezTo>
                    <a:cubicBezTo>
                      <a:pt x="3095" y="418"/>
                      <a:pt x="3104" y="411"/>
                      <a:pt x="3116" y="406"/>
                    </a:cubicBezTo>
                    <a:cubicBezTo>
                      <a:pt x="3107" y="401"/>
                      <a:pt x="3104" y="374"/>
                      <a:pt x="3097" y="355"/>
                    </a:cubicBezTo>
                    <a:lnTo>
                      <a:pt x="3097" y="355"/>
                    </a:lnTo>
                    <a:lnTo>
                      <a:pt x="3165" y="390"/>
                    </a:lnTo>
                    <a:cubicBezTo>
                      <a:pt x="3155" y="336"/>
                      <a:pt x="3216" y="369"/>
                      <a:pt x="3202" y="320"/>
                    </a:cubicBezTo>
                    <a:lnTo>
                      <a:pt x="3202" y="320"/>
                    </a:lnTo>
                    <a:lnTo>
                      <a:pt x="3190" y="334"/>
                    </a:lnTo>
                    <a:cubicBezTo>
                      <a:pt x="3188" y="272"/>
                      <a:pt x="3114" y="218"/>
                      <a:pt x="3091" y="146"/>
                    </a:cubicBezTo>
                    <a:lnTo>
                      <a:pt x="3091" y="146"/>
                    </a:lnTo>
                    <a:cubicBezTo>
                      <a:pt x="3091" y="162"/>
                      <a:pt x="3087" y="167"/>
                      <a:pt x="3081" y="167"/>
                    </a:cubicBezTo>
                    <a:cubicBezTo>
                      <a:pt x="3066" y="167"/>
                      <a:pt x="3036" y="135"/>
                      <a:pt x="3016" y="135"/>
                    </a:cubicBezTo>
                    <a:cubicBezTo>
                      <a:pt x="3006" y="135"/>
                      <a:pt x="2998" y="144"/>
                      <a:pt x="2998" y="172"/>
                    </a:cubicBezTo>
                    <a:cubicBezTo>
                      <a:pt x="2986" y="160"/>
                      <a:pt x="2998" y="146"/>
                      <a:pt x="2989" y="132"/>
                    </a:cubicBezTo>
                    <a:lnTo>
                      <a:pt x="2989" y="132"/>
                    </a:lnTo>
                    <a:cubicBezTo>
                      <a:pt x="2989" y="157"/>
                      <a:pt x="2985" y="168"/>
                      <a:pt x="2972" y="168"/>
                    </a:cubicBezTo>
                    <a:cubicBezTo>
                      <a:pt x="2967" y="168"/>
                      <a:pt x="2962" y="167"/>
                      <a:pt x="2956" y="165"/>
                    </a:cubicBezTo>
                    <a:lnTo>
                      <a:pt x="2956" y="158"/>
                    </a:lnTo>
                    <a:cubicBezTo>
                      <a:pt x="2941" y="165"/>
                      <a:pt x="2927" y="168"/>
                      <a:pt x="2913" y="168"/>
                    </a:cubicBezTo>
                    <a:cubicBezTo>
                      <a:pt x="2881" y="168"/>
                      <a:pt x="2851" y="154"/>
                      <a:pt x="2805" y="149"/>
                    </a:cubicBezTo>
                    <a:lnTo>
                      <a:pt x="2805" y="149"/>
                    </a:lnTo>
                    <a:lnTo>
                      <a:pt x="2819" y="183"/>
                    </a:lnTo>
                    <a:cubicBezTo>
                      <a:pt x="2805" y="181"/>
                      <a:pt x="2798" y="170"/>
                      <a:pt x="2789" y="163"/>
                    </a:cubicBezTo>
                    <a:lnTo>
                      <a:pt x="2789" y="163"/>
                    </a:lnTo>
                    <a:cubicBezTo>
                      <a:pt x="2788" y="188"/>
                      <a:pt x="2796" y="190"/>
                      <a:pt x="2804" y="190"/>
                    </a:cubicBezTo>
                    <a:cubicBezTo>
                      <a:pt x="2806" y="190"/>
                      <a:pt x="2808" y="190"/>
                      <a:pt x="2810" y="190"/>
                    </a:cubicBezTo>
                    <a:cubicBezTo>
                      <a:pt x="2820" y="190"/>
                      <a:pt x="2829" y="193"/>
                      <a:pt x="2829" y="223"/>
                    </a:cubicBezTo>
                    <a:cubicBezTo>
                      <a:pt x="2816" y="197"/>
                      <a:pt x="2801" y="192"/>
                      <a:pt x="2784" y="192"/>
                    </a:cubicBezTo>
                    <a:cubicBezTo>
                      <a:pt x="2773" y="192"/>
                      <a:pt x="2761" y="195"/>
                      <a:pt x="2750" y="195"/>
                    </a:cubicBezTo>
                    <a:cubicBezTo>
                      <a:pt x="2732" y="195"/>
                      <a:pt x="2717" y="188"/>
                      <a:pt x="2706" y="156"/>
                    </a:cubicBezTo>
                    <a:lnTo>
                      <a:pt x="2706" y="156"/>
                    </a:lnTo>
                    <a:cubicBezTo>
                      <a:pt x="2685" y="158"/>
                      <a:pt x="2720" y="197"/>
                      <a:pt x="2699" y="200"/>
                    </a:cubicBezTo>
                    <a:lnTo>
                      <a:pt x="2689" y="177"/>
                    </a:lnTo>
                    <a:lnTo>
                      <a:pt x="2689" y="209"/>
                    </a:lnTo>
                    <a:cubicBezTo>
                      <a:pt x="2676" y="204"/>
                      <a:pt x="2664" y="177"/>
                      <a:pt x="2659" y="158"/>
                    </a:cubicBezTo>
                    <a:lnTo>
                      <a:pt x="2659" y="158"/>
                    </a:lnTo>
                    <a:cubicBezTo>
                      <a:pt x="2660" y="158"/>
                      <a:pt x="2660" y="158"/>
                      <a:pt x="2661" y="158"/>
                    </a:cubicBezTo>
                    <a:cubicBezTo>
                      <a:pt x="2665" y="158"/>
                      <a:pt x="2669" y="151"/>
                      <a:pt x="2671" y="149"/>
                    </a:cubicBezTo>
                    <a:cubicBezTo>
                      <a:pt x="2666" y="143"/>
                      <a:pt x="2661" y="140"/>
                      <a:pt x="2655" y="140"/>
                    </a:cubicBezTo>
                    <a:cubicBezTo>
                      <a:pt x="2641" y="140"/>
                      <a:pt x="2627" y="157"/>
                      <a:pt x="2620" y="157"/>
                    </a:cubicBezTo>
                    <a:cubicBezTo>
                      <a:pt x="2620" y="157"/>
                      <a:pt x="2620" y="157"/>
                      <a:pt x="2620" y="157"/>
                    </a:cubicBezTo>
                    <a:lnTo>
                      <a:pt x="2620" y="157"/>
                    </a:lnTo>
                    <a:lnTo>
                      <a:pt x="2638" y="167"/>
                    </a:lnTo>
                    <a:cubicBezTo>
                      <a:pt x="2585" y="195"/>
                      <a:pt x="2518" y="170"/>
                      <a:pt x="2465" y="218"/>
                    </a:cubicBezTo>
                    <a:lnTo>
                      <a:pt x="2469" y="234"/>
                    </a:lnTo>
                    <a:cubicBezTo>
                      <a:pt x="2459" y="243"/>
                      <a:pt x="2451" y="246"/>
                      <a:pt x="2446" y="246"/>
                    </a:cubicBezTo>
                    <a:cubicBezTo>
                      <a:pt x="2431" y="246"/>
                      <a:pt x="2427" y="227"/>
                      <a:pt x="2405" y="227"/>
                    </a:cubicBezTo>
                    <a:cubicBezTo>
                      <a:pt x="2401" y="227"/>
                      <a:pt x="2396" y="228"/>
                      <a:pt x="2390" y="230"/>
                    </a:cubicBezTo>
                    <a:lnTo>
                      <a:pt x="2393" y="225"/>
                    </a:lnTo>
                    <a:lnTo>
                      <a:pt x="2393" y="225"/>
                    </a:lnTo>
                    <a:cubicBezTo>
                      <a:pt x="2382" y="242"/>
                      <a:pt x="2372" y="251"/>
                      <a:pt x="2360" y="251"/>
                    </a:cubicBezTo>
                    <a:cubicBezTo>
                      <a:pt x="2358" y="251"/>
                      <a:pt x="2357" y="251"/>
                      <a:pt x="2356" y="251"/>
                    </a:cubicBezTo>
                    <a:cubicBezTo>
                      <a:pt x="2370" y="230"/>
                      <a:pt x="2337" y="207"/>
                      <a:pt x="2353" y="186"/>
                    </a:cubicBezTo>
                    <a:lnTo>
                      <a:pt x="2353" y="186"/>
                    </a:lnTo>
                    <a:cubicBezTo>
                      <a:pt x="2307" y="218"/>
                      <a:pt x="2330" y="211"/>
                      <a:pt x="2293" y="276"/>
                    </a:cubicBezTo>
                    <a:lnTo>
                      <a:pt x="2291" y="246"/>
                    </a:lnTo>
                    <a:cubicBezTo>
                      <a:pt x="2277" y="272"/>
                      <a:pt x="2275" y="285"/>
                      <a:pt x="2249" y="290"/>
                    </a:cubicBezTo>
                    <a:cubicBezTo>
                      <a:pt x="2272" y="267"/>
                      <a:pt x="2240" y="246"/>
                      <a:pt x="2265" y="214"/>
                    </a:cubicBezTo>
                    <a:cubicBezTo>
                      <a:pt x="2256" y="198"/>
                      <a:pt x="2247" y="192"/>
                      <a:pt x="2238" y="192"/>
                    </a:cubicBezTo>
                    <a:cubicBezTo>
                      <a:pt x="2221" y="192"/>
                      <a:pt x="2205" y="212"/>
                      <a:pt x="2193" y="212"/>
                    </a:cubicBezTo>
                    <a:cubicBezTo>
                      <a:pt x="2186" y="212"/>
                      <a:pt x="2181" y="203"/>
                      <a:pt x="2179" y="174"/>
                    </a:cubicBezTo>
                    <a:lnTo>
                      <a:pt x="2179" y="174"/>
                    </a:lnTo>
                    <a:cubicBezTo>
                      <a:pt x="2142" y="251"/>
                      <a:pt x="2212" y="223"/>
                      <a:pt x="2198" y="239"/>
                    </a:cubicBezTo>
                    <a:cubicBezTo>
                      <a:pt x="2202" y="264"/>
                      <a:pt x="2178" y="288"/>
                      <a:pt x="2162" y="288"/>
                    </a:cubicBezTo>
                    <a:cubicBezTo>
                      <a:pt x="2159" y="288"/>
                      <a:pt x="2156" y="287"/>
                      <a:pt x="2154" y="285"/>
                    </a:cubicBezTo>
                    <a:cubicBezTo>
                      <a:pt x="2138" y="283"/>
                      <a:pt x="2147" y="179"/>
                      <a:pt x="2110" y="174"/>
                    </a:cubicBezTo>
                    <a:cubicBezTo>
                      <a:pt x="2112" y="174"/>
                      <a:pt x="2115" y="170"/>
                      <a:pt x="2119" y="170"/>
                    </a:cubicBezTo>
                    <a:cubicBezTo>
                      <a:pt x="2117" y="164"/>
                      <a:pt x="2114" y="163"/>
                      <a:pt x="2111" y="163"/>
                    </a:cubicBezTo>
                    <a:cubicBezTo>
                      <a:pt x="2104" y="163"/>
                      <a:pt x="2095" y="171"/>
                      <a:pt x="2088" y="171"/>
                    </a:cubicBezTo>
                    <a:cubicBezTo>
                      <a:pt x="2082" y="171"/>
                      <a:pt x="2078" y="167"/>
                      <a:pt x="2075" y="156"/>
                    </a:cubicBezTo>
                    <a:cubicBezTo>
                      <a:pt x="2067" y="174"/>
                      <a:pt x="2062" y="176"/>
                      <a:pt x="2058" y="176"/>
                    </a:cubicBezTo>
                    <a:cubicBezTo>
                      <a:pt x="2056" y="176"/>
                      <a:pt x="2055" y="176"/>
                      <a:pt x="2054" y="176"/>
                    </a:cubicBezTo>
                    <a:cubicBezTo>
                      <a:pt x="2049" y="176"/>
                      <a:pt x="2045" y="179"/>
                      <a:pt x="2036" y="209"/>
                    </a:cubicBezTo>
                    <a:lnTo>
                      <a:pt x="2073" y="202"/>
                    </a:lnTo>
                    <a:lnTo>
                      <a:pt x="2073" y="202"/>
                    </a:lnTo>
                    <a:cubicBezTo>
                      <a:pt x="2055" y="211"/>
                      <a:pt x="2030" y="252"/>
                      <a:pt x="2007" y="252"/>
                    </a:cubicBezTo>
                    <a:cubicBezTo>
                      <a:pt x="2000" y="252"/>
                      <a:pt x="1993" y="247"/>
                      <a:pt x="1987" y="237"/>
                    </a:cubicBezTo>
                    <a:cubicBezTo>
                      <a:pt x="1994" y="225"/>
                      <a:pt x="2003" y="214"/>
                      <a:pt x="2015" y="204"/>
                    </a:cubicBezTo>
                    <a:cubicBezTo>
                      <a:pt x="2014" y="199"/>
                      <a:pt x="2011" y="198"/>
                      <a:pt x="2009" y="198"/>
                    </a:cubicBezTo>
                    <a:cubicBezTo>
                      <a:pt x="2005" y="198"/>
                      <a:pt x="2000" y="200"/>
                      <a:pt x="1996" y="200"/>
                    </a:cubicBezTo>
                    <a:cubicBezTo>
                      <a:pt x="1993" y="200"/>
                      <a:pt x="1989" y="198"/>
                      <a:pt x="1987" y="190"/>
                    </a:cubicBezTo>
                    <a:cubicBezTo>
                      <a:pt x="1996" y="166"/>
                      <a:pt x="2005" y="162"/>
                      <a:pt x="2016" y="162"/>
                    </a:cubicBezTo>
                    <a:cubicBezTo>
                      <a:pt x="2022" y="162"/>
                      <a:pt x="2028" y="163"/>
                      <a:pt x="2035" y="163"/>
                    </a:cubicBezTo>
                    <a:cubicBezTo>
                      <a:pt x="2045" y="163"/>
                      <a:pt x="2055" y="161"/>
                      <a:pt x="2066" y="146"/>
                    </a:cubicBezTo>
                    <a:cubicBezTo>
                      <a:pt x="2065" y="141"/>
                      <a:pt x="2063" y="139"/>
                      <a:pt x="2060" y="139"/>
                    </a:cubicBezTo>
                    <a:cubicBezTo>
                      <a:pt x="2053" y="139"/>
                      <a:pt x="2042" y="148"/>
                      <a:pt x="2037" y="148"/>
                    </a:cubicBezTo>
                    <a:cubicBezTo>
                      <a:pt x="2033" y="148"/>
                      <a:pt x="2033" y="141"/>
                      <a:pt x="2043" y="119"/>
                    </a:cubicBezTo>
                    <a:lnTo>
                      <a:pt x="2043" y="119"/>
                    </a:lnTo>
                    <a:cubicBezTo>
                      <a:pt x="2031" y="144"/>
                      <a:pt x="2024" y="151"/>
                      <a:pt x="2017" y="151"/>
                    </a:cubicBezTo>
                    <a:cubicBezTo>
                      <a:pt x="2013" y="151"/>
                      <a:pt x="2010" y="149"/>
                      <a:pt x="2006" y="146"/>
                    </a:cubicBezTo>
                    <a:cubicBezTo>
                      <a:pt x="2001" y="143"/>
                      <a:pt x="1995" y="138"/>
                      <a:pt x="1987" y="138"/>
                    </a:cubicBezTo>
                    <a:cubicBezTo>
                      <a:pt x="1979" y="138"/>
                      <a:pt x="1970" y="142"/>
                      <a:pt x="1959" y="156"/>
                    </a:cubicBezTo>
                    <a:lnTo>
                      <a:pt x="1971" y="121"/>
                    </a:lnTo>
                    <a:lnTo>
                      <a:pt x="1971" y="121"/>
                    </a:lnTo>
                    <a:cubicBezTo>
                      <a:pt x="1964" y="125"/>
                      <a:pt x="1952" y="137"/>
                      <a:pt x="1943" y="137"/>
                    </a:cubicBezTo>
                    <a:cubicBezTo>
                      <a:pt x="1942" y="137"/>
                      <a:pt x="1941" y="137"/>
                      <a:pt x="1941" y="137"/>
                    </a:cubicBezTo>
                    <a:lnTo>
                      <a:pt x="1971" y="93"/>
                    </a:lnTo>
                    <a:lnTo>
                      <a:pt x="1971" y="93"/>
                    </a:lnTo>
                    <a:cubicBezTo>
                      <a:pt x="1965" y="99"/>
                      <a:pt x="1959" y="102"/>
                      <a:pt x="1954" y="102"/>
                    </a:cubicBezTo>
                    <a:cubicBezTo>
                      <a:pt x="1935" y="102"/>
                      <a:pt x="1926" y="61"/>
                      <a:pt x="1907" y="61"/>
                    </a:cubicBezTo>
                    <a:cubicBezTo>
                      <a:pt x="1904" y="61"/>
                      <a:pt x="1902" y="61"/>
                      <a:pt x="1899" y="63"/>
                    </a:cubicBezTo>
                    <a:cubicBezTo>
                      <a:pt x="1950" y="72"/>
                      <a:pt x="1901" y="109"/>
                      <a:pt x="1918" y="142"/>
                    </a:cubicBezTo>
                    <a:cubicBezTo>
                      <a:pt x="1909" y="147"/>
                      <a:pt x="1902" y="149"/>
                      <a:pt x="1897" y="149"/>
                    </a:cubicBezTo>
                    <a:cubicBezTo>
                      <a:pt x="1858" y="149"/>
                      <a:pt x="1890" y="44"/>
                      <a:pt x="1830" y="44"/>
                    </a:cubicBezTo>
                    <a:cubicBezTo>
                      <a:pt x="1829" y="44"/>
                      <a:pt x="1829" y="44"/>
                      <a:pt x="1828" y="44"/>
                    </a:cubicBezTo>
                    <a:lnTo>
                      <a:pt x="1828" y="44"/>
                    </a:lnTo>
                    <a:cubicBezTo>
                      <a:pt x="1828" y="44"/>
                      <a:pt x="1827" y="44"/>
                      <a:pt x="1827" y="44"/>
                    </a:cubicBezTo>
                    <a:cubicBezTo>
                      <a:pt x="1826" y="44"/>
                      <a:pt x="1825" y="44"/>
                      <a:pt x="1825" y="44"/>
                    </a:cubicBezTo>
                    <a:cubicBezTo>
                      <a:pt x="1826" y="44"/>
                      <a:pt x="1827" y="44"/>
                      <a:pt x="1828" y="44"/>
                    </a:cubicBezTo>
                    <a:lnTo>
                      <a:pt x="1828" y="44"/>
                    </a:lnTo>
                    <a:cubicBezTo>
                      <a:pt x="1839" y="47"/>
                      <a:pt x="1855" y="76"/>
                      <a:pt x="1839" y="86"/>
                    </a:cubicBezTo>
                    <a:cubicBezTo>
                      <a:pt x="1825" y="75"/>
                      <a:pt x="1811" y="58"/>
                      <a:pt x="1806" y="40"/>
                    </a:cubicBezTo>
                    <a:lnTo>
                      <a:pt x="1806" y="40"/>
                    </a:lnTo>
                    <a:cubicBezTo>
                      <a:pt x="1758" y="42"/>
                      <a:pt x="1809" y="79"/>
                      <a:pt x="1785" y="100"/>
                    </a:cubicBezTo>
                    <a:cubicBezTo>
                      <a:pt x="1782" y="88"/>
                      <a:pt x="1779" y="83"/>
                      <a:pt x="1775" y="83"/>
                    </a:cubicBezTo>
                    <a:cubicBezTo>
                      <a:pt x="1765" y="83"/>
                      <a:pt x="1752" y="120"/>
                      <a:pt x="1737" y="130"/>
                    </a:cubicBezTo>
                    <a:lnTo>
                      <a:pt x="1741" y="91"/>
                    </a:lnTo>
                    <a:cubicBezTo>
                      <a:pt x="1735" y="87"/>
                      <a:pt x="1730" y="86"/>
                      <a:pt x="1726" y="86"/>
                    </a:cubicBezTo>
                    <a:cubicBezTo>
                      <a:pt x="1701" y="86"/>
                      <a:pt x="1711" y="143"/>
                      <a:pt x="1691" y="143"/>
                    </a:cubicBezTo>
                    <a:cubicBezTo>
                      <a:pt x="1687" y="143"/>
                      <a:pt x="1682" y="141"/>
                      <a:pt x="1676" y="137"/>
                    </a:cubicBezTo>
                    <a:lnTo>
                      <a:pt x="1700" y="84"/>
                    </a:lnTo>
                    <a:lnTo>
                      <a:pt x="1674" y="98"/>
                    </a:lnTo>
                    <a:lnTo>
                      <a:pt x="1681" y="54"/>
                    </a:lnTo>
                    <a:lnTo>
                      <a:pt x="1681" y="54"/>
                    </a:lnTo>
                    <a:cubicBezTo>
                      <a:pt x="1667" y="69"/>
                      <a:pt x="1658" y="74"/>
                      <a:pt x="1649" y="74"/>
                    </a:cubicBezTo>
                    <a:cubicBezTo>
                      <a:pt x="1640" y="74"/>
                      <a:pt x="1631" y="69"/>
                      <a:pt x="1618" y="63"/>
                    </a:cubicBezTo>
                    <a:lnTo>
                      <a:pt x="1618" y="63"/>
                    </a:lnTo>
                    <a:cubicBezTo>
                      <a:pt x="1623" y="91"/>
                      <a:pt x="1611" y="132"/>
                      <a:pt x="1588" y="132"/>
                    </a:cubicBezTo>
                    <a:cubicBezTo>
                      <a:pt x="1575" y="113"/>
                      <a:pt x="1590" y="101"/>
                      <a:pt x="1577" y="101"/>
                    </a:cubicBezTo>
                    <a:cubicBezTo>
                      <a:pt x="1575" y="101"/>
                      <a:pt x="1571" y="101"/>
                      <a:pt x="1565" y="102"/>
                    </a:cubicBezTo>
                    <a:cubicBezTo>
                      <a:pt x="1570" y="85"/>
                      <a:pt x="1575" y="66"/>
                      <a:pt x="1583" y="66"/>
                    </a:cubicBezTo>
                    <a:cubicBezTo>
                      <a:pt x="1586" y="66"/>
                      <a:pt x="1591" y="71"/>
                      <a:pt x="1595" y="84"/>
                    </a:cubicBezTo>
                    <a:cubicBezTo>
                      <a:pt x="1598" y="70"/>
                      <a:pt x="1602" y="58"/>
                      <a:pt x="1605" y="47"/>
                    </a:cubicBezTo>
                    <a:cubicBezTo>
                      <a:pt x="1598" y="36"/>
                      <a:pt x="1589" y="33"/>
                      <a:pt x="1581" y="33"/>
                    </a:cubicBezTo>
                    <a:cubicBezTo>
                      <a:pt x="1568" y="33"/>
                      <a:pt x="1555" y="40"/>
                      <a:pt x="1547" y="40"/>
                    </a:cubicBezTo>
                    <a:cubicBezTo>
                      <a:pt x="1554" y="42"/>
                      <a:pt x="1558" y="44"/>
                      <a:pt x="1560" y="49"/>
                    </a:cubicBezTo>
                    <a:lnTo>
                      <a:pt x="1512" y="105"/>
                    </a:lnTo>
                    <a:cubicBezTo>
                      <a:pt x="1507" y="93"/>
                      <a:pt x="1507" y="77"/>
                      <a:pt x="1516" y="68"/>
                    </a:cubicBezTo>
                    <a:lnTo>
                      <a:pt x="1516" y="68"/>
                    </a:lnTo>
                    <a:cubicBezTo>
                      <a:pt x="1505" y="70"/>
                      <a:pt x="1500" y="88"/>
                      <a:pt x="1484" y="93"/>
                    </a:cubicBezTo>
                    <a:cubicBezTo>
                      <a:pt x="1486" y="63"/>
                      <a:pt x="1484" y="33"/>
                      <a:pt x="1500" y="18"/>
                    </a:cubicBezTo>
                    <a:lnTo>
                      <a:pt x="1500" y="18"/>
                    </a:lnTo>
                    <a:lnTo>
                      <a:pt x="1458" y="51"/>
                    </a:lnTo>
                    <a:cubicBezTo>
                      <a:pt x="1456" y="37"/>
                      <a:pt x="1431" y="14"/>
                      <a:pt x="1438" y="3"/>
                    </a:cubicBezTo>
                    <a:cubicBezTo>
                      <a:pt x="1435" y="1"/>
                      <a:pt x="1432" y="1"/>
                      <a:pt x="1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81" name="Google Shape;20381;p69"/>
              <p:cNvSpPr/>
              <p:nvPr/>
            </p:nvSpPr>
            <p:spPr>
              <a:xfrm>
                <a:off x="516000" y="1542475"/>
                <a:ext cx="550" cy="250"/>
              </a:xfrm>
              <a:custGeom>
                <a:avLst/>
                <a:gdLst/>
                <a:ahLst/>
                <a:cxnLst/>
                <a:rect l="l" t="t" r="r" b="b"/>
                <a:pathLst>
                  <a:path w="22" h="10" extrusionOk="0">
                    <a:moveTo>
                      <a:pt x="1" y="0"/>
                    </a:moveTo>
                    <a:cubicBezTo>
                      <a:pt x="8" y="2"/>
                      <a:pt x="15" y="7"/>
                      <a:pt x="22" y="9"/>
                    </a:cubicBezTo>
                    <a:cubicBezTo>
                      <a:pt x="17" y="2"/>
                      <a:pt x="10"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82" name="Google Shape;20382;p69"/>
              <p:cNvSpPr/>
              <p:nvPr/>
            </p:nvSpPr>
            <p:spPr>
              <a:xfrm>
                <a:off x="539075" y="1528275"/>
                <a:ext cx="25" cy="200"/>
              </a:xfrm>
              <a:custGeom>
                <a:avLst/>
                <a:gdLst/>
                <a:ahLst/>
                <a:cxnLst/>
                <a:rect l="l" t="t" r="r" b="b"/>
                <a:pathLst>
                  <a:path w="1" h="8" extrusionOk="0">
                    <a:moveTo>
                      <a:pt x="1" y="7"/>
                    </a:moveTo>
                    <a:lnTo>
                      <a:pt x="1" y="7"/>
                    </a:lnTo>
                    <a:cubicBezTo>
                      <a:pt x="1" y="5"/>
                      <a:pt x="1"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83" name="Google Shape;20383;p69"/>
              <p:cNvSpPr/>
              <p:nvPr/>
            </p:nvSpPr>
            <p:spPr>
              <a:xfrm>
                <a:off x="507850" y="1567100"/>
                <a:ext cx="525" cy="300"/>
              </a:xfrm>
              <a:custGeom>
                <a:avLst/>
                <a:gdLst/>
                <a:ahLst/>
                <a:cxnLst/>
                <a:rect l="l" t="t" r="r" b="b"/>
                <a:pathLst>
                  <a:path w="21" h="12" extrusionOk="0">
                    <a:moveTo>
                      <a:pt x="21" y="0"/>
                    </a:moveTo>
                    <a:cubicBezTo>
                      <a:pt x="12" y="0"/>
                      <a:pt x="2" y="3"/>
                      <a:pt x="0" y="12"/>
                    </a:cubicBezTo>
                    <a:cubicBezTo>
                      <a:pt x="7" y="7"/>
                      <a:pt x="14" y="3"/>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84" name="Google Shape;20384;p69"/>
              <p:cNvSpPr/>
              <p:nvPr/>
            </p:nvSpPr>
            <p:spPr>
              <a:xfrm>
                <a:off x="519650" y="1580775"/>
                <a:ext cx="675" cy="475"/>
              </a:xfrm>
              <a:custGeom>
                <a:avLst/>
                <a:gdLst/>
                <a:ahLst/>
                <a:cxnLst/>
                <a:rect l="l" t="t" r="r" b="b"/>
                <a:pathLst>
                  <a:path w="27" h="19" extrusionOk="0">
                    <a:moveTo>
                      <a:pt x="15" y="0"/>
                    </a:moveTo>
                    <a:lnTo>
                      <a:pt x="15" y="0"/>
                    </a:lnTo>
                    <a:cubicBezTo>
                      <a:pt x="17" y="10"/>
                      <a:pt x="8" y="14"/>
                      <a:pt x="1" y="19"/>
                    </a:cubicBezTo>
                    <a:cubicBezTo>
                      <a:pt x="9" y="19"/>
                      <a:pt x="16" y="17"/>
                      <a:pt x="21" y="17"/>
                    </a:cubicBezTo>
                    <a:cubicBezTo>
                      <a:pt x="24" y="17"/>
                      <a:pt x="25" y="17"/>
                      <a:pt x="26" y="18"/>
                    </a:cubicBezTo>
                    <a:lnTo>
                      <a:pt x="26" y="18"/>
                    </a:lnTo>
                    <a:lnTo>
                      <a:pt x="15" y="0"/>
                    </a:lnTo>
                    <a:close/>
                    <a:moveTo>
                      <a:pt x="26" y="18"/>
                    </a:moveTo>
                    <a:lnTo>
                      <a:pt x="26" y="19"/>
                    </a:lnTo>
                    <a:cubicBezTo>
                      <a:pt x="26" y="19"/>
                      <a:pt x="26" y="19"/>
                      <a:pt x="2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85" name="Google Shape;20385;p69"/>
              <p:cNvSpPr/>
              <p:nvPr/>
            </p:nvSpPr>
            <p:spPr>
              <a:xfrm>
                <a:off x="513875" y="1585150"/>
                <a:ext cx="600" cy="350"/>
              </a:xfrm>
              <a:custGeom>
                <a:avLst/>
                <a:gdLst/>
                <a:ahLst/>
                <a:cxnLst/>
                <a:rect l="l" t="t" r="r" b="b"/>
                <a:pathLst>
                  <a:path w="24" h="14" extrusionOk="0">
                    <a:moveTo>
                      <a:pt x="11" y="0"/>
                    </a:moveTo>
                    <a:cubicBezTo>
                      <a:pt x="7" y="0"/>
                      <a:pt x="4" y="2"/>
                      <a:pt x="0" y="6"/>
                    </a:cubicBezTo>
                    <a:cubicBezTo>
                      <a:pt x="5" y="9"/>
                      <a:pt x="0" y="11"/>
                      <a:pt x="5" y="13"/>
                    </a:cubicBezTo>
                    <a:lnTo>
                      <a:pt x="23" y="13"/>
                    </a:lnTo>
                    <a:cubicBezTo>
                      <a:pt x="23" y="6"/>
                      <a:pt x="18"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86" name="Google Shape;20386;p69"/>
              <p:cNvSpPr/>
              <p:nvPr/>
            </p:nvSpPr>
            <p:spPr>
              <a:xfrm>
                <a:off x="516075" y="1581825"/>
                <a:ext cx="1525" cy="650"/>
              </a:xfrm>
              <a:custGeom>
                <a:avLst/>
                <a:gdLst/>
                <a:ahLst/>
                <a:cxnLst/>
                <a:rect l="l" t="t" r="r" b="b"/>
                <a:pathLst>
                  <a:path w="61" h="26" extrusionOk="0">
                    <a:moveTo>
                      <a:pt x="35" y="0"/>
                    </a:moveTo>
                    <a:cubicBezTo>
                      <a:pt x="0" y="0"/>
                      <a:pt x="12" y="12"/>
                      <a:pt x="19" y="26"/>
                    </a:cubicBezTo>
                    <a:lnTo>
                      <a:pt x="19" y="23"/>
                    </a:lnTo>
                    <a:cubicBezTo>
                      <a:pt x="25" y="24"/>
                      <a:pt x="30" y="24"/>
                      <a:pt x="34" y="24"/>
                    </a:cubicBezTo>
                    <a:cubicBezTo>
                      <a:pt x="61" y="24"/>
                      <a:pt x="47" y="12"/>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87" name="Google Shape;20387;p69"/>
              <p:cNvSpPr/>
              <p:nvPr/>
            </p:nvSpPr>
            <p:spPr>
              <a:xfrm>
                <a:off x="516525" y="1582500"/>
                <a:ext cx="550" cy="375"/>
              </a:xfrm>
              <a:custGeom>
                <a:avLst/>
                <a:gdLst/>
                <a:ahLst/>
                <a:cxnLst/>
                <a:rect l="l" t="t" r="r" b="b"/>
                <a:pathLst>
                  <a:path w="22" h="15" extrusionOk="0">
                    <a:moveTo>
                      <a:pt x="1" y="1"/>
                    </a:moveTo>
                    <a:lnTo>
                      <a:pt x="1" y="1"/>
                    </a:lnTo>
                    <a:cubicBezTo>
                      <a:pt x="3" y="6"/>
                      <a:pt x="3" y="10"/>
                      <a:pt x="1" y="15"/>
                    </a:cubicBezTo>
                    <a:cubicBezTo>
                      <a:pt x="22" y="15"/>
                      <a:pt x="5"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88" name="Google Shape;20388;p69"/>
              <p:cNvSpPr/>
              <p:nvPr/>
            </p:nvSpPr>
            <p:spPr>
              <a:xfrm>
                <a:off x="518725" y="1577850"/>
                <a:ext cx="1725" cy="525"/>
              </a:xfrm>
              <a:custGeom>
                <a:avLst/>
                <a:gdLst/>
                <a:ahLst/>
                <a:cxnLst/>
                <a:rect l="l" t="t" r="r" b="b"/>
                <a:pathLst>
                  <a:path w="69" h="21" extrusionOk="0">
                    <a:moveTo>
                      <a:pt x="11" y="1"/>
                    </a:moveTo>
                    <a:cubicBezTo>
                      <a:pt x="4" y="1"/>
                      <a:pt x="1" y="4"/>
                      <a:pt x="8" y="13"/>
                    </a:cubicBezTo>
                    <a:cubicBezTo>
                      <a:pt x="4" y="17"/>
                      <a:pt x="15" y="17"/>
                      <a:pt x="26" y="17"/>
                    </a:cubicBezTo>
                    <a:cubicBezTo>
                      <a:pt x="36" y="17"/>
                      <a:pt x="46" y="17"/>
                      <a:pt x="40" y="20"/>
                    </a:cubicBezTo>
                    <a:cubicBezTo>
                      <a:pt x="41" y="20"/>
                      <a:pt x="43" y="20"/>
                      <a:pt x="44" y="20"/>
                    </a:cubicBezTo>
                    <a:cubicBezTo>
                      <a:pt x="69" y="20"/>
                      <a:pt x="28"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89" name="Google Shape;20389;p69"/>
              <p:cNvSpPr/>
              <p:nvPr/>
            </p:nvSpPr>
            <p:spPr>
              <a:xfrm>
                <a:off x="514100" y="1581825"/>
                <a:ext cx="1075" cy="300"/>
              </a:xfrm>
              <a:custGeom>
                <a:avLst/>
                <a:gdLst/>
                <a:ahLst/>
                <a:cxnLst/>
                <a:rect l="l" t="t" r="r" b="b"/>
                <a:pathLst>
                  <a:path w="43" h="12" extrusionOk="0">
                    <a:moveTo>
                      <a:pt x="7" y="0"/>
                    </a:moveTo>
                    <a:lnTo>
                      <a:pt x="0" y="12"/>
                    </a:lnTo>
                    <a:lnTo>
                      <a:pt x="42" y="5"/>
                    </a:lnTo>
                    <a:lnTo>
                      <a:pt x="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90" name="Google Shape;20390;p69"/>
              <p:cNvSpPr/>
              <p:nvPr/>
            </p:nvSpPr>
            <p:spPr>
              <a:xfrm>
                <a:off x="514500" y="1579550"/>
                <a:ext cx="600" cy="675"/>
              </a:xfrm>
              <a:custGeom>
                <a:avLst/>
                <a:gdLst/>
                <a:ahLst/>
                <a:cxnLst/>
                <a:rect l="l" t="t" r="r" b="b"/>
                <a:pathLst>
                  <a:path w="24" h="27" extrusionOk="0">
                    <a:moveTo>
                      <a:pt x="10" y="1"/>
                    </a:moveTo>
                    <a:lnTo>
                      <a:pt x="1" y="22"/>
                    </a:lnTo>
                    <a:cubicBezTo>
                      <a:pt x="5" y="22"/>
                      <a:pt x="10" y="24"/>
                      <a:pt x="15" y="26"/>
                    </a:cubicBezTo>
                    <a:cubicBezTo>
                      <a:pt x="17" y="15"/>
                      <a:pt x="2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91" name="Google Shape;20391;p69"/>
              <p:cNvSpPr/>
              <p:nvPr/>
            </p:nvSpPr>
            <p:spPr>
              <a:xfrm>
                <a:off x="514800" y="1580200"/>
                <a:ext cx="250" cy="425"/>
              </a:xfrm>
              <a:custGeom>
                <a:avLst/>
                <a:gdLst/>
                <a:ahLst/>
                <a:cxnLst/>
                <a:rect l="l" t="t" r="r" b="b"/>
                <a:pathLst>
                  <a:path w="10" h="17" extrusionOk="0">
                    <a:moveTo>
                      <a:pt x="3" y="0"/>
                    </a:moveTo>
                    <a:lnTo>
                      <a:pt x="3" y="0"/>
                    </a:lnTo>
                    <a:cubicBezTo>
                      <a:pt x="0" y="7"/>
                      <a:pt x="5" y="14"/>
                      <a:pt x="10" y="16"/>
                    </a:cubicBezTo>
                    <a:cubicBezTo>
                      <a:pt x="10" y="12"/>
                      <a:pt x="7"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92" name="Google Shape;20392;p69"/>
              <p:cNvSpPr/>
              <p:nvPr/>
            </p:nvSpPr>
            <p:spPr>
              <a:xfrm>
                <a:off x="513750" y="1580900"/>
                <a:ext cx="325" cy="525"/>
              </a:xfrm>
              <a:custGeom>
                <a:avLst/>
                <a:gdLst/>
                <a:ahLst/>
                <a:cxnLst/>
                <a:rect l="l" t="t" r="r" b="b"/>
                <a:pathLst>
                  <a:path w="13" h="21" extrusionOk="0">
                    <a:moveTo>
                      <a:pt x="12" y="0"/>
                    </a:moveTo>
                    <a:lnTo>
                      <a:pt x="1" y="21"/>
                    </a:lnTo>
                    <a:lnTo>
                      <a:pt x="10" y="14"/>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93" name="Google Shape;20393;p69"/>
              <p:cNvSpPr/>
              <p:nvPr/>
            </p:nvSpPr>
            <p:spPr>
              <a:xfrm>
                <a:off x="513225" y="1573650"/>
                <a:ext cx="1025" cy="600"/>
              </a:xfrm>
              <a:custGeom>
                <a:avLst/>
                <a:gdLst/>
                <a:ahLst/>
                <a:cxnLst/>
                <a:rect l="l" t="t" r="r" b="b"/>
                <a:pathLst>
                  <a:path w="41" h="24" extrusionOk="0">
                    <a:moveTo>
                      <a:pt x="24" y="0"/>
                    </a:moveTo>
                    <a:cubicBezTo>
                      <a:pt x="8" y="0"/>
                      <a:pt x="1" y="10"/>
                      <a:pt x="8" y="16"/>
                    </a:cubicBezTo>
                    <a:cubicBezTo>
                      <a:pt x="12" y="21"/>
                      <a:pt x="19" y="24"/>
                      <a:pt x="26" y="24"/>
                    </a:cubicBezTo>
                    <a:cubicBezTo>
                      <a:pt x="30" y="24"/>
                      <a:pt x="35" y="23"/>
                      <a:pt x="40" y="21"/>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94" name="Google Shape;20394;p69"/>
              <p:cNvSpPr/>
              <p:nvPr/>
            </p:nvSpPr>
            <p:spPr>
              <a:xfrm>
                <a:off x="511075" y="1575850"/>
                <a:ext cx="1375" cy="375"/>
              </a:xfrm>
              <a:custGeom>
                <a:avLst/>
                <a:gdLst/>
                <a:ahLst/>
                <a:cxnLst/>
                <a:rect l="l" t="t" r="r" b="b"/>
                <a:pathLst>
                  <a:path w="55" h="15" extrusionOk="0">
                    <a:moveTo>
                      <a:pt x="54" y="0"/>
                    </a:moveTo>
                    <a:lnTo>
                      <a:pt x="1" y="10"/>
                    </a:lnTo>
                    <a:lnTo>
                      <a:pt x="22" y="14"/>
                    </a:lnTo>
                    <a:cubicBezTo>
                      <a:pt x="31" y="7"/>
                      <a:pt x="43" y="5"/>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95" name="Google Shape;20395;p69"/>
              <p:cNvSpPr/>
              <p:nvPr/>
            </p:nvSpPr>
            <p:spPr>
              <a:xfrm>
                <a:off x="510000" y="1574550"/>
                <a:ext cx="1100" cy="475"/>
              </a:xfrm>
              <a:custGeom>
                <a:avLst/>
                <a:gdLst/>
                <a:ahLst/>
                <a:cxnLst/>
                <a:rect l="l" t="t" r="r" b="b"/>
                <a:pathLst>
                  <a:path w="44" h="19" extrusionOk="0">
                    <a:moveTo>
                      <a:pt x="9" y="0"/>
                    </a:moveTo>
                    <a:cubicBezTo>
                      <a:pt x="3" y="0"/>
                      <a:pt x="1" y="3"/>
                      <a:pt x="4" y="13"/>
                    </a:cubicBezTo>
                    <a:cubicBezTo>
                      <a:pt x="13" y="13"/>
                      <a:pt x="22" y="19"/>
                      <a:pt x="30" y="19"/>
                    </a:cubicBezTo>
                    <a:cubicBezTo>
                      <a:pt x="36" y="19"/>
                      <a:pt x="40" y="16"/>
                      <a:pt x="44" y="8"/>
                    </a:cubicBezTo>
                    <a:cubicBezTo>
                      <a:pt x="34" y="8"/>
                      <a:pt x="17"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96" name="Google Shape;20396;p69"/>
              <p:cNvSpPr/>
              <p:nvPr/>
            </p:nvSpPr>
            <p:spPr>
              <a:xfrm>
                <a:off x="511375" y="1566275"/>
                <a:ext cx="2225" cy="200"/>
              </a:xfrm>
              <a:custGeom>
                <a:avLst/>
                <a:gdLst/>
                <a:ahLst/>
                <a:cxnLst/>
                <a:rect l="l" t="t" r="r" b="b"/>
                <a:pathLst>
                  <a:path w="89" h="8" extrusionOk="0">
                    <a:moveTo>
                      <a:pt x="0" y="1"/>
                    </a:moveTo>
                    <a:lnTo>
                      <a:pt x="3" y="8"/>
                    </a:lnTo>
                    <a:lnTo>
                      <a:pt x="89" y="3"/>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97" name="Google Shape;20397;p69"/>
              <p:cNvSpPr/>
              <p:nvPr/>
            </p:nvSpPr>
            <p:spPr>
              <a:xfrm>
                <a:off x="506100" y="1558275"/>
                <a:ext cx="2225" cy="1000"/>
              </a:xfrm>
              <a:custGeom>
                <a:avLst/>
                <a:gdLst/>
                <a:ahLst/>
                <a:cxnLst/>
                <a:rect l="l" t="t" r="r" b="b"/>
                <a:pathLst>
                  <a:path w="89" h="40" extrusionOk="0">
                    <a:moveTo>
                      <a:pt x="26" y="1"/>
                    </a:moveTo>
                    <a:cubicBezTo>
                      <a:pt x="1" y="26"/>
                      <a:pt x="77" y="15"/>
                      <a:pt x="49" y="38"/>
                    </a:cubicBezTo>
                    <a:cubicBezTo>
                      <a:pt x="51" y="39"/>
                      <a:pt x="53" y="39"/>
                      <a:pt x="55" y="39"/>
                    </a:cubicBezTo>
                    <a:cubicBezTo>
                      <a:pt x="66" y="39"/>
                      <a:pt x="72" y="26"/>
                      <a:pt x="81" y="26"/>
                    </a:cubicBezTo>
                    <a:cubicBezTo>
                      <a:pt x="83" y="26"/>
                      <a:pt x="86" y="27"/>
                      <a:pt x="89" y="29"/>
                    </a:cubicBezTo>
                    <a:cubicBezTo>
                      <a:pt x="70" y="8"/>
                      <a:pt x="84"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98" name="Google Shape;20398;p69"/>
              <p:cNvSpPr/>
              <p:nvPr/>
            </p:nvSpPr>
            <p:spPr>
              <a:xfrm>
                <a:off x="585850" y="1537375"/>
                <a:ext cx="650" cy="525"/>
              </a:xfrm>
              <a:custGeom>
                <a:avLst/>
                <a:gdLst/>
                <a:ahLst/>
                <a:cxnLst/>
                <a:rect l="l" t="t" r="r" b="b"/>
                <a:pathLst>
                  <a:path w="26" h="21" extrusionOk="0">
                    <a:moveTo>
                      <a:pt x="5" y="0"/>
                    </a:moveTo>
                    <a:lnTo>
                      <a:pt x="0" y="12"/>
                    </a:lnTo>
                    <a:lnTo>
                      <a:pt x="26" y="21"/>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399" name="Google Shape;20399;p69"/>
              <p:cNvSpPr/>
              <p:nvPr/>
            </p:nvSpPr>
            <p:spPr>
              <a:xfrm>
                <a:off x="586125" y="1535975"/>
                <a:ext cx="675" cy="1175"/>
              </a:xfrm>
              <a:custGeom>
                <a:avLst/>
                <a:gdLst/>
                <a:ahLst/>
                <a:cxnLst/>
                <a:rect l="l" t="t" r="r" b="b"/>
                <a:pathLst>
                  <a:path w="27" h="47" extrusionOk="0">
                    <a:moveTo>
                      <a:pt x="20" y="0"/>
                    </a:moveTo>
                    <a:cubicBezTo>
                      <a:pt x="17" y="2"/>
                      <a:pt x="14" y="5"/>
                      <a:pt x="10" y="5"/>
                    </a:cubicBezTo>
                    <a:cubicBezTo>
                      <a:pt x="7" y="5"/>
                      <a:pt x="4" y="4"/>
                      <a:pt x="1" y="0"/>
                    </a:cubicBezTo>
                    <a:lnTo>
                      <a:pt x="1" y="0"/>
                    </a:lnTo>
                    <a:lnTo>
                      <a:pt x="26" y="47"/>
                    </a:lnTo>
                    <a:lnTo>
                      <a:pt x="2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00" name="Google Shape;20400;p69"/>
              <p:cNvSpPr/>
              <p:nvPr/>
            </p:nvSpPr>
            <p:spPr>
              <a:xfrm>
                <a:off x="522275" y="1532425"/>
                <a:ext cx="775" cy="500"/>
              </a:xfrm>
              <a:custGeom>
                <a:avLst/>
                <a:gdLst/>
                <a:ahLst/>
                <a:cxnLst/>
                <a:rect l="l" t="t" r="r" b="b"/>
                <a:pathLst>
                  <a:path w="31" h="20" extrusionOk="0">
                    <a:moveTo>
                      <a:pt x="0" y="1"/>
                    </a:moveTo>
                    <a:lnTo>
                      <a:pt x="5" y="13"/>
                    </a:lnTo>
                    <a:cubicBezTo>
                      <a:pt x="9" y="17"/>
                      <a:pt x="15" y="20"/>
                      <a:pt x="21" y="20"/>
                    </a:cubicBezTo>
                    <a:cubicBezTo>
                      <a:pt x="24" y="20"/>
                      <a:pt x="27" y="19"/>
                      <a:pt x="30" y="1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01" name="Google Shape;20401;p69"/>
              <p:cNvSpPr/>
              <p:nvPr/>
            </p:nvSpPr>
            <p:spPr>
              <a:xfrm>
                <a:off x="529100" y="1530225"/>
                <a:ext cx="675" cy="1075"/>
              </a:xfrm>
              <a:custGeom>
                <a:avLst/>
                <a:gdLst/>
                <a:ahLst/>
                <a:cxnLst/>
                <a:rect l="l" t="t" r="r" b="b"/>
                <a:pathLst>
                  <a:path w="27" h="43" extrusionOk="0">
                    <a:moveTo>
                      <a:pt x="1" y="1"/>
                    </a:moveTo>
                    <a:lnTo>
                      <a:pt x="26" y="43"/>
                    </a:lnTo>
                    <a:lnTo>
                      <a:pt x="26" y="43"/>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02" name="Google Shape;20402;p69"/>
              <p:cNvSpPr/>
              <p:nvPr/>
            </p:nvSpPr>
            <p:spPr>
              <a:xfrm>
                <a:off x="533850" y="1527175"/>
                <a:ext cx="900" cy="650"/>
              </a:xfrm>
              <a:custGeom>
                <a:avLst/>
                <a:gdLst/>
                <a:ahLst/>
                <a:cxnLst/>
                <a:rect l="l" t="t" r="r" b="b"/>
                <a:pathLst>
                  <a:path w="36" h="26" extrusionOk="0">
                    <a:moveTo>
                      <a:pt x="8" y="12"/>
                    </a:moveTo>
                    <a:cubicBezTo>
                      <a:pt x="5" y="12"/>
                      <a:pt x="3" y="12"/>
                      <a:pt x="1" y="14"/>
                    </a:cubicBezTo>
                    <a:cubicBezTo>
                      <a:pt x="3" y="14"/>
                      <a:pt x="6" y="13"/>
                      <a:pt x="8" y="12"/>
                    </a:cubicBezTo>
                    <a:lnTo>
                      <a:pt x="8" y="12"/>
                    </a:lnTo>
                    <a:cubicBezTo>
                      <a:pt x="8" y="12"/>
                      <a:pt x="8" y="12"/>
                      <a:pt x="8" y="12"/>
                    </a:cubicBezTo>
                    <a:close/>
                    <a:moveTo>
                      <a:pt x="29" y="0"/>
                    </a:moveTo>
                    <a:cubicBezTo>
                      <a:pt x="22" y="0"/>
                      <a:pt x="15" y="8"/>
                      <a:pt x="8" y="12"/>
                    </a:cubicBezTo>
                    <a:lnTo>
                      <a:pt x="8" y="12"/>
                    </a:lnTo>
                    <a:cubicBezTo>
                      <a:pt x="18" y="12"/>
                      <a:pt x="29" y="25"/>
                      <a:pt x="33" y="25"/>
                    </a:cubicBezTo>
                    <a:cubicBezTo>
                      <a:pt x="35" y="25"/>
                      <a:pt x="34" y="19"/>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03" name="Google Shape;20403;p69"/>
              <p:cNvSpPr/>
              <p:nvPr/>
            </p:nvSpPr>
            <p:spPr>
              <a:xfrm>
                <a:off x="587125" y="1537100"/>
                <a:ext cx="675" cy="925"/>
              </a:xfrm>
              <a:custGeom>
                <a:avLst/>
                <a:gdLst/>
                <a:ahLst/>
                <a:cxnLst/>
                <a:rect l="l" t="t" r="r" b="b"/>
                <a:pathLst>
                  <a:path w="27" h="37" extrusionOk="0">
                    <a:moveTo>
                      <a:pt x="9" y="0"/>
                    </a:moveTo>
                    <a:cubicBezTo>
                      <a:pt x="9" y="0"/>
                      <a:pt x="9" y="1"/>
                      <a:pt x="10" y="2"/>
                    </a:cubicBezTo>
                    <a:cubicBezTo>
                      <a:pt x="0" y="2"/>
                      <a:pt x="17" y="30"/>
                      <a:pt x="17" y="37"/>
                    </a:cubicBezTo>
                    <a:cubicBezTo>
                      <a:pt x="27" y="28"/>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04" name="Google Shape;20404;p69"/>
              <p:cNvSpPr/>
              <p:nvPr/>
            </p:nvSpPr>
            <p:spPr>
              <a:xfrm>
                <a:off x="589675" y="1533475"/>
                <a:ext cx="200" cy="1025"/>
              </a:xfrm>
              <a:custGeom>
                <a:avLst/>
                <a:gdLst/>
                <a:ahLst/>
                <a:cxnLst/>
                <a:rect l="l" t="t" r="r" b="b"/>
                <a:pathLst>
                  <a:path w="8" h="41" extrusionOk="0">
                    <a:moveTo>
                      <a:pt x="7" y="1"/>
                    </a:moveTo>
                    <a:lnTo>
                      <a:pt x="0" y="26"/>
                    </a:lnTo>
                    <a:lnTo>
                      <a:pt x="5"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05" name="Google Shape;20405;p69"/>
              <p:cNvSpPr/>
              <p:nvPr/>
            </p:nvSpPr>
            <p:spPr>
              <a:xfrm>
                <a:off x="590650" y="1532425"/>
                <a:ext cx="1950" cy="1775"/>
              </a:xfrm>
              <a:custGeom>
                <a:avLst/>
                <a:gdLst/>
                <a:ahLst/>
                <a:cxnLst/>
                <a:rect l="l" t="t" r="r" b="b"/>
                <a:pathLst>
                  <a:path w="78" h="71" extrusionOk="0">
                    <a:moveTo>
                      <a:pt x="56" y="1"/>
                    </a:moveTo>
                    <a:cubicBezTo>
                      <a:pt x="39" y="1"/>
                      <a:pt x="34" y="37"/>
                      <a:pt x="15" y="37"/>
                    </a:cubicBezTo>
                    <a:cubicBezTo>
                      <a:pt x="14" y="37"/>
                      <a:pt x="12" y="36"/>
                      <a:pt x="10" y="36"/>
                    </a:cubicBezTo>
                    <a:lnTo>
                      <a:pt x="1" y="24"/>
                    </a:lnTo>
                    <a:lnTo>
                      <a:pt x="1" y="24"/>
                    </a:lnTo>
                    <a:lnTo>
                      <a:pt x="12" y="71"/>
                    </a:lnTo>
                    <a:cubicBezTo>
                      <a:pt x="34" y="53"/>
                      <a:pt x="50" y="15"/>
                      <a:pt x="73" y="15"/>
                    </a:cubicBezTo>
                    <a:cubicBezTo>
                      <a:pt x="75" y="15"/>
                      <a:pt x="76" y="15"/>
                      <a:pt x="77" y="15"/>
                    </a:cubicBezTo>
                    <a:cubicBezTo>
                      <a:pt x="68" y="5"/>
                      <a:pt x="61"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06" name="Google Shape;20406;p69"/>
              <p:cNvSpPr/>
              <p:nvPr/>
            </p:nvSpPr>
            <p:spPr>
              <a:xfrm>
                <a:off x="595225" y="1534325"/>
                <a:ext cx="500" cy="575"/>
              </a:xfrm>
              <a:custGeom>
                <a:avLst/>
                <a:gdLst/>
                <a:ahLst/>
                <a:cxnLst/>
                <a:rect l="l" t="t" r="r" b="b"/>
                <a:pathLst>
                  <a:path w="20" h="23" extrusionOk="0">
                    <a:moveTo>
                      <a:pt x="12" y="1"/>
                    </a:moveTo>
                    <a:cubicBezTo>
                      <a:pt x="12" y="1"/>
                      <a:pt x="11" y="6"/>
                      <a:pt x="1" y="18"/>
                    </a:cubicBezTo>
                    <a:lnTo>
                      <a:pt x="6" y="22"/>
                    </a:lnTo>
                    <a:cubicBezTo>
                      <a:pt x="10" y="20"/>
                      <a:pt x="15" y="18"/>
                      <a:pt x="19" y="15"/>
                    </a:cubicBezTo>
                    <a:cubicBezTo>
                      <a:pt x="11" y="7"/>
                      <a:pt x="12"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07" name="Google Shape;20407;p69"/>
              <p:cNvSpPr/>
              <p:nvPr/>
            </p:nvSpPr>
            <p:spPr>
              <a:xfrm>
                <a:off x="595200" y="1534875"/>
                <a:ext cx="375" cy="200"/>
              </a:xfrm>
              <a:custGeom>
                <a:avLst/>
                <a:gdLst/>
                <a:ahLst/>
                <a:cxnLst/>
                <a:rect l="l" t="t" r="r" b="b"/>
                <a:pathLst>
                  <a:path w="15" h="8" extrusionOk="0">
                    <a:moveTo>
                      <a:pt x="7" y="0"/>
                    </a:moveTo>
                    <a:lnTo>
                      <a:pt x="7" y="0"/>
                    </a:lnTo>
                    <a:cubicBezTo>
                      <a:pt x="0" y="4"/>
                      <a:pt x="7" y="7"/>
                      <a:pt x="10" y="7"/>
                    </a:cubicBezTo>
                    <a:cubicBezTo>
                      <a:pt x="13" y="7"/>
                      <a:pt x="15" y="5"/>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08" name="Google Shape;20408;p69"/>
              <p:cNvSpPr/>
              <p:nvPr/>
            </p:nvSpPr>
            <p:spPr>
              <a:xfrm>
                <a:off x="596450" y="1533825"/>
                <a:ext cx="1025" cy="1075"/>
              </a:xfrm>
              <a:custGeom>
                <a:avLst/>
                <a:gdLst/>
                <a:ahLst/>
                <a:cxnLst/>
                <a:rect l="l" t="t" r="r" b="b"/>
                <a:pathLst>
                  <a:path w="41" h="43" extrusionOk="0">
                    <a:moveTo>
                      <a:pt x="8" y="1"/>
                    </a:moveTo>
                    <a:lnTo>
                      <a:pt x="1" y="26"/>
                    </a:lnTo>
                    <a:cubicBezTo>
                      <a:pt x="12" y="35"/>
                      <a:pt x="28" y="28"/>
                      <a:pt x="28" y="42"/>
                    </a:cubicBezTo>
                    <a:cubicBezTo>
                      <a:pt x="40" y="21"/>
                      <a:pt x="28" y="12"/>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09" name="Google Shape;20409;p69"/>
              <p:cNvSpPr/>
              <p:nvPr/>
            </p:nvSpPr>
            <p:spPr>
              <a:xfrm>
                <a:off x="596325" y="1532725"/>
                <a:ext cx="200" cy="350"/>
              </a:xfrm>
              <a:custGeom>
                <a:avLst/>
                <a:gdLst/>
                <a:ahLst/>
                <a:cxnLst/>
                <a:rect l="l" t="t" r="r" b="b"/>
                <a:pathLst>
                  <a:path w="8" h="14" extrusionOk="0">
                    <a:moveTo>
                      <a:pt x="6" y="1"/>
                    </a:moveTo>
                    <a:lnTo>
                      <a:pt x="1" y="12"/>
                    </a:lnTo>
                    <a:cubicBezTo>
                      <a:pt x="3" y="13"/>
                      <a:pt x="4" y="14"/>
                      <a:pt x="5" y="14"/>
                    </a:cubicBezTo>
                    <a:cubicBezTo>
                      <a:pt x="7" y="14"/>
                      <a:pt x="7" y="1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10" name="Google Shape;20410;p69"/>
              <p:cNvSpPr/>
              <p:nvPr/>
            </p:nvSpPr>
            <p:spPr>
              <a:xfrm>
                <a:off x="596075" y="1532750"/>
                <a:ext cx="275" cy="875"/>
              </a:xfrm>
              <a:custGeom>
                <a:avLst/>
                <a:gdLst/>
                <a:ahLst/>
                <a:cxnLst/>
                <a:rect l="l" t="t" r="r" b="b"/>
                <a:pathLst>
                  <a:path w="11" h="35" extrusionOk="0">
                    <a:moveTo>
                      <a:pt x="1" y="1"/>
                    </a:moveTo>
                    <a:cubicBezTo>
                      <a:pt x="0" y="1"/>
                      <a:pt x="1" y="6"/>
                      <a:pt x="6" y="20"/>
                    </a:cubicBezTo>
                    <a:cubicBezTo>
                      <a:pt x="4" y="16"/>
                      <a:pt x="3" y="14"/>
                      <a:pt x="3" y="14"/>
                    </a:cubicBezTo>
                    <a:cubicBezTo>
                      <a:pt x="2" y="14"/>
                      <a:pt x="4" y="25"/>
                      <a:pt x="4" y="34"/>
                    </a:cubicBezTo>
                    <a:lnTo>
                      <a:pt x="11" y="11"/>
                    </a:lnTo>
                    <a:cubicBezTo>
                      <a:pt x="7" y="7"/>
                      <a:pt x="3"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11" name="Google Shape;20411;p69"/>
              <p:cNvSpPr/>
              <p:nvPr/>
            </p:nvSpPr>
            <p:spPr>
              <a:xfrm>
                <a:off x="594650" y="1532775"/>
                <a:ext cx="1125" cy="1050"/>
              </a:xfrm>
              <a:custGeom>
                <a:avLst/>
                <a:gdLst/>
                <a:ahLst/>
                <a:cxnLst/>
                <a:rect l="l" t="t" r="r" b="b"/>
                <a:pathLst>
                  <a:path w="45" h="42" extrusionOk="0">
                    <a:moveTo>
                      <a:pt x="19" y="1"/>
                    </a:moveTo>
                    <a:cubicBezTo>
                      <a:pt x="0" y="18"/>
                      <a:pt x="10" y="41"/>
                      <a:pt x="27" y="41"/>
                    </a:cubicBezTo>
                    <a:cubicBezTo>
                      <a:pt x="32" y="41"/>
                      <a:pt x="39" y="39"/>
                      <a:pt x="45" y="33"/>
                    </a:cubicBezTo>
                    <a:cubicBezTo>
                      <a:pt x="31" y="26"/>
                      <a:pt x="15" y="26"/>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12" name="Google Shape;20412;p69"/>
              <p:cNvSpPr/>
              <p:nvPr/>
            </p:nvSpPr>
            <p:spPr>
              <a:xfrm>
                <a:off x="591475" y="1531225"/>
                <a:ext cx="650" cy="550"/>
              </a:xfrm>
              <a:custGeom>
                <a:avLst/>
                <a:gdLst/>
                <a:ahLst/>
                <a:cxnLst/>
                <a:rect l="l" t="t" r="r" b="b"/>
                <a:pathLst>
                  <a:path w="26" h="22" extrusionOk="0">
                    <a:moveTo>
                      <a:pt x="0" y="0"/>
                    </a:moveTo>
                    <a:lnTo>
                      <a:pt x="0" y="21"/>
                    </a:lnTo>
                    <a:cubicBezTo>
                      <a:pt x="0" y="17"/>
                      <a:pt x="5" y="17"/>
                      <a:pt x="10" y="17"/>
                    </a:cubicBezTo>
                    <a:cubicBezTo>
                      <a:pt x="12" y="17"/>
                      <a:pt x="13" y="17"/>
                      <a:pt x="14" y="17"/>
                    </a:cubicBezTo>
                    <a:cubicBezTo>
                      <a:pt x="21" y="17"/>
                      <a:pt x="26" y="17"/>
                      <a:pt x="21" y="1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13" name="Google Shape;20413;p69"/>
              <p:cNvSpPr/>
              <p:nvPr/>
            </p:nvSpPr>
            <p:spPr>
              <a:xfrm>
                <a:off x="598600" y="1532100"/>
                <a:ext cx="1000" cy="875"/>
              </a:xfrm>
              <a:custGeom>
                <a:avLst/>
                <a:gdLst/>
                <a:ahLst/>
                <a:cxnLst/>
                <a:rect l="l" t="t" r="r" b="b"/>
                <a:pathLst>
                  <a:path w="40" h="35" extrusionOk="0">
                    <a:moveTo>
                      <a:pt x="5" y="0"/>
                    </a:moveTo>
                    <a:lnTo>
                      <a:pt x="0" y="19"/>
                    </a:lnTo>
                    <a:cubicBezTo>
                      <a:pt x="14" y="19"/>
                      <a:pt x="28" y="26"/>
                      <a:pt x="40" y="35"/>
                    </a:cubicBezTo>
                    <a:cubicBezTo>
                      <a:pt x="33" y="23"/>
                      <a:pt x="14"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14" name="Google Shape;20414;p69"/>
              <p:cNvSpPr/>
              <p:nvPr/>
            </p:nvSpPr>
            <p:spPr>
              <a:xfrm>
                <a:off x="598425" y="1531325"/>
                <a:ext cx="425" cy="800"/>
              </a:xfrm>
              <a:custGeom>
                <a:avLst/>
                <a:gdLst/>
                <a:ahLst/>
                <a:cxnLst/>
                <a:rect l="l" t="t" r="r" b="b"/>
                <a:pathLst>
                  <a:path w="17" h="32" extrusionOk="0">
                    <a:moveTo>
                      <a:pt x="17" y="1"/>
                    </a:moveTo>
                    <a:cubicBezTo>
                      <a:pt x="0" y="10"/>
                      <a:pt x="3" y="19"/>
                      <a:pt x="12" y="31"/>
                    </a:cubicBez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15" name="Google Shape;20415;p69"/>
              <p:cNvSpPr/>
              <p:nvPr/>
            </p:nvSpPr>
            <p:spPr>
              <a:xfrm>
                <a:off x="595525" y="1531225"/>
                <a:ext cx="250" cy="1475"/>
              </a:xfrm>
              <a:custGeom>
                <a:avLst/>
                <a:gdLst/>
                <a:ahLst/>
                <a:cxnLst/>
                <a:rect l="l" t="t" r="r" b="b"/>
                <a:pathLst>
                  <a:path w="10" h="59" extrusionOk="0">
                    <a:moveTo>
                      <a:pt x="10" y="0"/>
                    </a:moveTo>
                    <a:lnTo>
                      <a:pt x="5" y="5"/>
                    </a:lnTo>
                    <a:lnTo>
                      <a:pt x="1" y="58"/>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16" name="Google Shape;20416;p69"/>
              <p:cNvSpPr/>
              <p:nvPr/>
            </p:nvSpPr>
            <p:spPr>
              <a:xfrm>
                <a:off x="601200" y="1531450"/>
                <a:ext cx="250" cy="1175"/>
              </a:xfrm>
              <a:custGeom>
                <a:avLst/>
                <a:gdLst/>
                <a:ahLst/>
                <a:cxnLst/>
                <a:rect l="l" t="t" r="r" b="b"/>
                <a:pathLst>
                  <a:path w="10" h="47" extrusionOk="0">
                    <a:moveTo>
                      <a:pt x="1" y="1"/>
                    </a:moveTo>
                    <a:lnTo>
                      <a:pt x="3" y="19"/>
                    </a:lnTo>
                    <a:lnTo>
                      <a:pt x="10" y="47"/>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17" name="Google Shape;20417;p69"/>
              <p:cNvSpPr/>
              <p:nvPr/>
            </p:nvSpPr>
            <p:spPr>
              <a:xfrm>
                <a:off x="602250" y="1530650"/>
                <a:ext cx="1175" cy="1400"/>
              </a:xfrm>
              <a:custGeom>
                <a:avLst/>
                <a:gdLst/>
                <a:ahLst/>
                <a:cxnLst/>
                <a:rect l="l" t="t" r="r" b="b"/>
                <a:pathLst>
                  <a:path w="47" h="56" extrusionOk="0">
                    <a:moveTo>
                      <a:pt x="42" y="0"/>
                    </a:moveTo>
                    <a:cubicBezTo>
                      <a:pt x="40" y="12"/>
                      <a:pt x="32" y="18"/>
                      <a:pt x="17" y="18"/>
                    </a:cubicBezTo>
                    <a:cubicBezTo>
                      <a:pt x="12" y="18"/>
                      <a:pt x="7" y="17"/>
                      <a:pt x="0" y="16"/>
                    </a:cubicBezTo>
                    <a:lnTo>
                      <a:pt x="0" y="16"/>
                    </a:lnTo>
                    <a:cubicBezTo>
                      <a:pt x="10" y="40"/>
                      <a:pt x="38" y="40"/>
                      <a:pt x="38" y="56"/>
                    </a:cubicBezTo>
                    <a:cubicBezTo>
                      <a:pt x="47" y="40"/>
                      <a:pt x="47" y="19"/>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18" name="Google Shape;20418;p69"/>
              <p:cNvSpPr/>
              <p:nvPr/>
            </p:nvSpPr>
            <p:spPr>
              <a:xfrm>
                <a:off x="603225" y="1529875"/>
                <a:ext cx="150" cy="800"/>
              </a:xfrm>
              <a:custGeom>
                <a:avLst/>
                <a:gdLst/>
                <a:ahLst/>
                <a:cxnLst/>
                <a:rect l="l" t="t" r="r" b="b"/>
                <a:pathLst>
                  <a:path w="6" h="32" extrusionOk="0">
                    <a:moveTo>
                      <a:pt x="1" y="1"/>
                    </a:moveTo>
                    <a:cubicBezTo>
                      <a:pt x="1" y="10"/>
                      <a:pt x="1" y="22"/>
                      <a:pt x="3" y="31"/>
                    </a:cubicBezTo>
                    <a:cubicBezTo>
                      <a:pt x="6" y="22"/>
                      <a:pt x="3"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19" name="Google Shape;20419;p69"/>
              <p:cNvSpPr/>
              <p:nvPr/>
            </p:nvSpPr>
            <p:spPr>
              <a:xfrm>
                <a:off x="599575" y="1530925"/>
                <a:ext cx="950" cy="600"/>
              </a:xfrm>
              <a:custGeom>
                <a:avLst/>
                <a:gdLst/>
                <a:ahLst/>
                <a:cxnLst/>
                <a:rect l="l" t="t" r="r" b="b"/>
                <a:pathLst>
                  <a:path w="38" h="24" extrusionOk="0">
                    <a:moveTo>
                      <a:pt x="8" y="1"/>
                    </a:moveTo>
                    <a:lnTo>
                      <a:pt x="1" y="3"/>
                    </a:lnTo>
                    <a:cubicBezTo>
                      <a:pt x="10" y="15"/>
                      <a:pt x="24" y="22"/>
                      <a:pt x="38" y="24"/>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20" name="Google Shape;20420;p69"/>
              <p:cNvSpPr/>
              <p:nvPr/>
            </p:nvSpPr>
            <p:spPr>
              <a:xfrm>
                <a:off x="599750" y="1530700"/>
                <a:ext cx="500" cy="250"/>
              </a:xfrm>
              <a:custGeom>
                <a:avLst/>
                <a:gdLst/>
                <a:ahLst/>
                <a:cxnLst/>
                <a:rect l="l" t="t" r="r" b="b"/>
                <a:pathLst>
                  <a:path w="20" h="10" extrusionOk="0">
                    <a:moveTo>
                      <a:pt x="19" y="0"/>
                    </a:moveTo>
                    <a:lnTo>
                      <a:pt x="1" y="10"/>
                    </a:lnTo>
                    <a:lnTo>
                      <a:pt x="1" y="1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21" name="Google Shape;20421;p69"/>
              <p:cNvSpPr/>
              <p:nvPr/>
            </p:nvSpPr>
            <p:spPr>
              <a:xfrm>
                <a:off x="599575" y="1530950"/>
                <a:ext cx="100" cy="125"/>
              </a:xfrm>
              <a:custGeom>
                <a:avLst/>
                <a:gdLst/>
                <a:ahLst/>
                <a:cxnLst/>
                <a:rect l="l" t="t" r="r" b="b"/>
                <a:pathLst>
                  <a:path w="4" h="5" extrusionOk="0">
                    <a:moveTo>
                      <a:pt x="1" y="1"/>
                    </a:moveTo>
                    <a:cubicBezTo>
                      <a:pt x="0" y="1"/>
                      <a:pt x="1" y="2"/>
                      <a:pt x="3" y="4"/>
                    </a:cubicBezTo>
                    <a:cubicBezTo>
                      <a:pt x="2" y="2"/>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22" name="Google Shape;20422;p69"/>
              <p:cNvSpPr/>
              <p:nvPr/>
            </p:nvSpPr>
            <p:spPr>
              <a:xfrm>
                <a:off x="596450" y="1529725"/>
                <a:ext cx="925" cy="1625"/>
              </a:xfrm>
              <a:custGeom>
                <a:avLst/>
                <a:gdLst/>
                <a:ahLst/>
                <a:cxnLst/>
                <a:rect l="l" t="t" r="r" b="b"/>
                <a:pathLst>
                  <a:path w="37" h="65" extrusionOk="0">
                    <a:moveTo>
                      <a:pt x="1" y="0"/>
                    </a:moveTo>
                    <a:lnTo>
                      <a:pt x="1" y="0"/>
                    </a:lnTo>
                    <a:cubicBezTo>
                      <a:pt x="7" y="25"/>
                      <a:pt x="27" y="30"/>
                      <a:pt x="31" y="62"/>
                    </a:cubicBezTo>
                    <a:lnTo>
                      <a:pt x="31" y="62"/>
                    </a:lnTo>
                    <a:cubicBezTo>
                      <a:pt x="29" y="40"/>
                      <a:pt x="36" y="13"/>
                      <a:pt x="1" y="0"/>
                    </a:cubicBezTo>
                    <a:close/>
                    <a:moveTo>
                      <a:pt x="31" y="62"/>
                    </a:moveTo>
                    <a:lnTo>
                      <a:pt x="31" y="62"/>
                    </a:lnTo>
                    <a:cubicBezTo>
                      <a:pt x="31" y="63"/>
                      <a:pt x="31" y="64"/>
                      <a:pt x="31" y="65"/>
                    </a:cubicBezTo>
                    <a:cubicBezTo>
                      <a:pt x="31" y="64"/>
                      <a:pt x="31" y="63"/>
                      <a:pt x="31" y="6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23" name="Google Shape;20423;p69"/>
              <p:cNvSpPr/>
              <p:nvPr/>
            </p:nvSpPr>
            <p:spPr>
              <a:xfrm>
                <a:off x="598200" y="1530300"/>
                <a:ext cx="550" cy="825"/>
              </a:xfrm>
              <a:custGeom>
                <a:avLst/>
                <a:gdLst/>
                <a:ahLst/>
                <a:cxnLst/>
                <a:rect l="l" t="t" r="r" b="b"/>
                <a:pathLst>
                  <a:path w="22" h="33" extrusionOk="0">
                    <a:moveTo>
                      <a:pt x="21" y="0"/>
                    </a:moveTo>
                    <a:lnTo>
                      <a:pt x="0" y="5"/>
                    </a:lnTo>
                    <a:cubicBezTo>
                      <a:pt x="5" y="12"/>
                      <a:pt x="16" y="21"/>
                      <a:pt x="16" y="33"/>
                    </a:cubicBez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24" name="Google Shape;20424;p69"/>
              <p:cNvSpPr/>
              <p:nvPr/>
            </p:nvSpPr>
            <p:spPr>
              <a:xfrm>
                <a:off x="598725" y="1529950"/>
                <a:ext cx="250" cy="375"/>
              </a:xfrm>
              <a:custGeom>
                <a:avLst/>
                <a:gdLst/>
                <a:ahLst/>
                <a:cxnLst/>
                <a:rect l="l" t="t" r="r" b="b"/>
                <a:pathLst>
                  <a:path w="10" h="15" extrusionOk="0">
                    <a:moveTo>
                      <a:pt x="2" y="0"/>
                    </a:moveTo>
                    <a:lnTo>
                      <a:pt x="0" y="14"/>
                    </a:lnTo>
                    <a:lnTo>
                      <a:pt x="9" y="12"/>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25" name="Google Shape;20425;p69"/>
              <p:cNvSpPr/>
              <p:nvPr/>
            </p:nvSpPr>
            <p:spPr>
              <a:xfrm>
                <a:off x="601325" y="1528950"/>
                <a:ext cx="950" cy="975"/>
              </a:xfrm>
              <a:custGeom>
                <a:avLst/>
                <a:gdLst/>
                <a:ahLst/>
                <a:cxnLst/>
                <a:rect l="l" t="t" r="r" b="b"/>
                <a:pathLst>
                  <a:path w="38" h="39" extrusionOk="0">
                    <a:moveTo>
                      <a:pt x="37" y="1"/>
                    </a:moveTo>
                    <a:lnTo>
                      <a:pt x="37" y="1"/>
                    </a:lnTo>
                    <a:cubicBezTo>
                      <a:pt x="24" y="3"/>
                      <a:pt x="12" y="8"/>
                      <a:pt x="0" y="17"/>
                    </a:cubicBezTo>
                    <a:cubicBezTo>
                      <a:pt x="6" y="25"/>
                      <a:pt x="12" y="38"/>
                      <a:pt x="20" y="38"/>
                    </a:cubicBezTo>
                    <a:cubicBezTo>
                      <a:pt x="22" y="38"/>
                      <a:pt x="24" y="37"/>
                      <a:pt x="26" y="36"/>
                    </a:cubicBezTo>
                    <a:cubicBezTo>
                      <a:pt x="24" y="22"/>
                      <a:pt x="28" y="1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26" name="Google Shape;20426;p69"/>
              <p:cNvSpPr/>
              <p:nvPr/>
            </p:nvSpPr>
            <p:spPr>
              <a:xfrm>
                <a:off x="600775" y="1530200"/>
                <a:ext cx="100" cy="125"/>
              </a:xfrm>
              <a:custGeom>
                <a:avLst/>
                <a:gdLst/>
                <a:ahLst/>
                <a:cxnLst/>
                <a:rect l="l" t="t" r="r" b="b"/>
                <a:pathLst>
                  <a:path w="4" h="5" extrusionOk="0">
                    <a:moveTo>
                      <a:pt x="1" y="0"/>
                    </a:moveTo>
                    <a:cubicBezTo>
                      <a:pt x="1" y="0"/>
                      <a:pt x="1" y="2"/>
                      <a:pt x="4" y="4"/>
                    </a:cubicBezTo>
                    <a:lnTo>
                      <a:pt x="4" y="2"/>
                    </a:ln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27" name="Google Shape;20427;p69"/>
              <p:cNvSpPr/>
              <p:nvPr/>
            </p:nvSpPr>
            <p:spPr>
              <a:xfrm>
                <a:off x="604325" y="1527100"/>
                <a:ext cx="150" cy="200"/>
              </a:xfrm>
              <a:custGeom>
                <a:avLst/>
                <a:gdLst/>
                <a:ahLst/>
                <a:cxnLst/>
                <a:rect l="l" t="t" r="r" b="b"/>
                <a:pathLst>
                  <a:path w="6" h="8" extrusionOk="0">
                    <a:moveTo>
                      <a:pt x="1" y="1"/>
                    </a:moveTo>
                    <a:lnTo>
                      <a:pt x="3" y="8"/>
                    </a:lnTo>
                    <a:lnTo>
                      <a:pt x="6" y="8"/>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28" name="Google Shape;20428;p69"/>
              <p:cNvSpPr/>
              <p:nvPr/>
            </p:nvSpPr>
            <p:spPr>
              <a:xfrm>
                <a:off x="600925" y="1529225"/>
                <a:ext cx="425" cy="575"/>
              </a:xfrm>
              <a:custGeom>
                <a:avLst/>
                <a:gdLst/>
                <a:ahLst/>
                <a:cxnLst/>
                <a:rect l="l" t="t" r="r" b="b"/>
                <a:pathLst>
                  <a:path w="17" h="23" extrusionOk="0">
                    <a:moveTo>
                      <a:pt x="13" y="1"/>
                    </a:moveTo>
                    <a:cubicBezTo>
                      <a:pt x="13" y="1"/>
                      <a:pt x="12" y="1"/>
                      <a:pt x="12" y="1"/>
                    </a:cubicBezTo>
                    <a:cubicBezTo>
                      <a:pt x="0" y="1"/>
                      <a:pt x="0" y="11"/>
                      <a:pt x="2" y="22"/>
                    </a:cubicBezTo>
                    <a:cubicBezTo>
                      <a:pt x="7" y="15"/>
                      <a:pt x="12" y="11"/>
                      <a:pt x="16" y="6"/>
                    </a:cubicBezTo>
                    <a:cubicBezTo>
                      <a:pt x="15" y="3"/>
                      <a:pt x="14"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29" name="Google Shape;20429;p69"/>
              <p:cNvSpPr/>
              <p:nvPr/>
            </p:nvSpPr>
            <p:spPr>
              <a:xfrm>
                <a:off x="602950" y="1528950"/>
                <a:ext cx="700" cy="225"/>
              </a:xfrm>
              <a:custGeom>
                <a:avLst/>
                <a:gdLst/>
                <a:ahLst/>
                <a:cxnLst/>
                <a:rect l="l" t="t" r="r" b="b"/>
                <a:pathLst>
                  <a:path w="28" h="9" extrusionOk="0">
                    <a:moveTo>
                      <a:pt x="0" y="1"/>
                    </a:moveTo>
                    <a:cubicBezTo>
                      <a:pt x="8" y="4"/>
                      <a:pt x="20" y="8"/>
                      <a:pt x="24" y="8"/>
                    </a:cubicBezTo>
                    <a:cubicBezTo>
                      <a:pt x="26" y="8"/>
                      <a:pt x="27" y="8"/>
                      <a:pt x="26" y="6"/>
                    </a:cubicBezTo>
                    <a:cubicBezTo>
                      <a:pt x="19" y="1"/>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30" name="Google Shape;20430;p69"/>
              <p:cNvSpPr/>
              <p:nvPr/>
            </p:nvSpPr>
            <p:spPr>
              <a:xfrm>
                <a:off x="601100" y="1530350"/>
                <a:ext cx="125" cy="150"/>
              </a:xfrm>
              <a:custGeom>
                <a:avLst/>
                <a:gdLst/>
                <a:ahLst/>
                <a:cxnLst/>
                <a:rect l="l" t="t" r="r" b="b"/>
                <a:pathLst>
                  <a:path w="5" h="6" extrusionOk="0">
                    <a:moveTo>
                      <a:pt x="0" y="1"/>
                    </a:moveTo>
                    <a:lnTo>
                      <a:pt x="0" y="3"/>
                    </a:lnTo>
                    <a:cubicBezTo>
                      <a:pt x="3" y="5"/>
                      <a:pt x="4" y="5"/>
                      <a:pt x="4" y="5"/>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31" name="Google Shape;20431;p69"/>
              <p:cNvSpPr/>
              <p:nvPr/>
            </p:nvSpPr>
            <p:spPr>
              <a:xfrm>
                <a:off x="600850" y="1529775"/>
                <a:ext cx="275" cy="600"/>
              </a:xfrm>
              <a:custGeom>
                <a:avLst/>
                <a:gdLst/>
                <a:ahLst/>
                <a:cxnLst/>
                <a:rect l="l" t="t" r="r" b="b"/>
                <a:pathLst>
                  <a:path w="11" h="24" extrusionOk="0">
                    <a:moveTo>
                      <a:pt x="5" y="0"/>
                    </a:moveTo>
                    <a:cubicBezTo>
                      <a:pt x="3" y="5"/>
                      <a:pt x="1" y="12"/>
                      <a:pt x="1" y="19"/>
                    </a:cubicBezTo>
                    <a:lnTo>
                      <a:pt x="10" y="24"/>
                    </a:lnTo>
                    <a:cubicBezTo>
                      <a:pt x="10" y="17"/>
                      <a:pt x="8" y="7"/>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32" name="Google Shape;20432;p69"/>
              <p:cNvSpPr/>
              <p:nvPr/>
            </p:nvSpPr>
            <p:spPr>
              <a:xfrm>
                <a:off x="600850" y="1522575"/>
                <a:ext cx="3500" cy="4550"/>
              </a:xfrm>
              <a:custGeom>
                <a:avLst/>
                <a:gdLst/>
                <a:ahLst/>
                <a:cxnLst/>
                <a:rect l="l" t="t" r="r" b="b"/>
                <a:pathLst>
                  <a:path w="140" h="182" extrusionOk="0">
                    <a:moveTo>
                      <a:pt x="36" y="1"/>
                    </a:moveTo>
                    <a:lnTo>
                      <a:pt x="36" y="29"/>
                    </a:lnTo>
                    <a:cubicBezTo>
                      <a:pt x="29" y="24"/>
                      <a:pt x="24" y="8"/>
                      <a:pt x="12" y="6"/>
                    </a:cubicBezTo>
                    <a:lnTo>
                      <a:pt x="12" y="6"/>
                    </a:lnTo>
                    <a:cubicBezTo>
                      <a:pt x="32" y="26"/>
                      <a:pt x="37" y="54"/>
                      <a:pt x="14" y="54"/>
                    </a:cubicBezTo>
                    <a:cubicBezTo>
                      <a:pt x="10" y="54"/>
                      <a:pt x="6" y="53"/>
                      <a:pt x="1" y="52"/>
                    </a:cubicBezTo>
                    <a:lnTo>
                      <a:pt x="1" y="52"/>
                    </a:lnTo>
                    <a:cubicBezTo>
                      <a:pt x="3" y="82"/>
                      <a:pt x="84" y="152"/>
                      <a:pt x="140" y="182"/>
                    </a:cubicBezTo>
                    <a:cubicBezTo>
                      <a:pt x="128" y="170"/>
                      <a:pt x="121" y="154"/>
                      <a:pt x="124" y="135"/>
                    </a:cubicBezTo>
                    <a:cubicBezTo>
                      <a:pt x="105" y="128"/>
                      <a:pt x="61" y="135"/>
                      <a:pt x="52" y="103"/>
                    </a:cubicBezTo>
                    <a:cubicBezTo>
                      <a:pt x="55" y="93"/>
                      <a:pt x="60" y="89"/>
                      <a:pt x="65" y="89"/>
                    </a:cubicBezTo>
                    <a:cubicBezTo>
                      <a:pt x="74" y="89"/>
                      <a:pt x="85" y="99"/>
                      <a:pt x="98" y="101"/>
                    </a:cubicBezTo>
                    <a:cubicBezTo>
                      <a:pt x="63" y="80"/>
                      <a:pt x="82" y="3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33" name="Google Shape;20433;p69"/>
              <p:cNvSpPr/>
              <p:nvPr/>
            </p:nvSpPr>
            <p:spPr>
              <a:xfrm>
                <a:off x="603400" y="1527275"/>
                <a:ext cx="1375" cy="1025"/>
              </a:xfrm>
              <a:custGeom>
                <a:avLst/>
                <a:gdLst/>
                <a:ahLst/>
                <a:cxnLst/>
                <a:rect l="l" t="t" r="r" b="b"/>
                <a:pathLst>
                  <a:path w="55" h="41" extrusionOk="0">
                    <a:moveTo>
                      <a:pt x="40" y="1"/>
                    </a:moveTo>
                    <a:lnTo>
                      <a:pt x="5" y="24"/>
                    </a:lnTo>
                    <a:lnTo>
                      <a:pt x="5" y="19"/>
                    </a:lnTo>
                    <a:lnTo>
                      <a:pt x="1" y="26"/>
                    </a:lnTo>
                    <a:cubicBezTo>
                      <a:pt x="19" y="26"/>
                      <a:pt x="38" y="31"/>
                      <a:pt x="54" y="40"/>
                    </a:cubicBezTo>
                    <a:cubicBezTo>
                      <a:pt x="54" y="26"/>
                      <a:pt x="50" y="10"/>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34" name="Google Shape;20434;p69"/>
              <p:cNvSpPr/>
              <p:nvPr/>
            </p:nvSpPr>
            <p:spPr>
              <a:xfrm>
                <a:off x="601025" y="1526700"/>
                <a:ext cx="2400" cy="2350"/>
              </a:xfrm>
              <a:custGeom>
                <a:avLst/>
                <a:gdLst/>
                <a:ahLst/>
                <a:cxnLst/>
                <a:rect l="l" t="t" r="r" b="b"/>
                <a:pathLst>
                  <a:path w="96" h="94" extrusionOk="0">
                    <a:moveTo>
                      <a:pt x="17" y="0"/>
                    </a:moveTo>
                    <a:lnTo>
                      <a:pt x="17" y="0"/>
                    </a:lnTo>
                    <a:cubicBezTo>
                      <a:pt x="1" y="17"/>
                      <a:pt x="24" y="33"/>
                      <a:pt x="22" y="54"/>
                    </a:cubicBezTo>
                    <a:cubicBezTo>
                      <a:pt x="27" y="47"/>
                      <a:pt x="31" y="44"/>
                      <a:pt x="33" y="44"/>
                    </a:cubicBezTo>
                    <a:cubicBezTo>
                      <a:pt x="39" y="44"/>
                      <a:pt x="33" y="72"/>
                      <a:pt x="59" y="72"/>
                    </a:cubicBezTo>
                    <a:cubicBezTo>
                      <a:pt x="59" y="72"/>
                      <a:pt x="60" y="72"/>
                      <a:pt x="61" y="72"/>
                    </a:cubicBezTo>
                    <a:lnTo>
                      <a:pt x="61" y="72"/>
                    </a:lnTo>
                    <a:cubicBezTo>
                      <a:pt x="59" y="82"/>
                      <a:pt x="56" y="89"/>
                      <a:pt x="49" y="93"/>
                    </a:cubicBezTo>
                    <a:lnTo>
                      <a:pt x="80" y="93"/>
                    </a:lnTo>
                    <a:lnTo>
                      <a:pt x="75" y="91"/>
                    </a:lnTo>
                    <a:cubicBezTo>
                      <a:pt x="70" y="89"/>
                      <a:pt x="68" y="86"/>
                      <a:pt x="73" y="86"/>
                    </a:cubicBezTo>
                    <a:cubicBezTo>
                      <a:pt x="70" y="84"/>
                      <a:pt x="68" y="79"/>
                      <a:pt x="66" y="77"/>
                    </a:cubicBezTo>
                    <a:cubicBezTo>
                      <a:pt x="68" y="77"/>
                      <a:pt x="69" y="77"/>
                      <a:pt x="70" y="77"/>
                    </a:cubicBezTo>
                    <a:cubicBezTo>
                      <a:pt x="78" y="77"/>
                      <a:pt x="73" y="82"/>
                      <a:pt x="73" y="86"/>
                    </a:cubicBezTo>
                    <a:lnTo>
                      <a:pt x="75" y="91"/>
                    </a:lnTo>
                    <a:lnTo>
                      <a:pt x="96" y="51"/>
                    </a:lnTo>
                    <a:lnTo>
                      <a:pt x="96" y="51"/>
                    </a:lnTo>
                    <a:cubicBezTo>
                      <a:pt x="84" y="54"/>
                      <a:pt x="77" y="61"/>
                      <a:pt x="66" y="75"/>
                    </a:cubicBezTo>
                    <a:cubicBezTo>
                      <a:pt x="47" y="47"/>
                      <a:pt x="52"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35" name="Google Shape;20435;p69"/>
              <p:cNvSpPr/>
              <p:nvPr/>
            </p:nvSpPr>
            <p:spPr>
              <a:xfrm>
                <a:off x="595825" y="1527900"/>
                <a:ext cx="200" cy="225"/>
              </a:xfrm>
              <a:custGeom>
                <a:avLst/>
                <a:gdLst/>
                <a:ahLst/>
                <a:cxnLst/>
                <a:rect l="l" t="t" r="r" b="b"/>
                <a:pathLst>
                  <a:path w="8" h="9" extrusionOk="0">
                    <a:moveTo>
                      <a:pt x="2" y="1"/>
                    </a:moveTo>
                    <a:cubicBezTo>
                      <a:pt x="2" y="1"/>
                      <a:pt x="1" y="1"/>
                      <a:pt x="0" y="1"/>
                    </a:cubicBezTo>
                    <a:cubicBezTo>
                      <a:pt x="2" y="3"/>
                      <a:pt x="5" y="6"/>
                      <a:pt x="7" y="8"/>
                    </a:cubicBezTo>
                    <a:cubicBezTo>
                      <a:pt x="7" y="4"/>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36" name="Google Shape;20436;p69"/>
              <p:cNvSpPr/>
              <p:nvPr/>
            </p:nvSpPr>
            <p:spPr>
              <a:xfrm>
                <a:off x="595925" y="1528100"/>
                <a:ext cx="2225" cy="1525"/>
              </a:xfrm>
              <a:custGeom>
                <a:avLst/>
                <a:gdLst/>
                <a:ahLst/>
                <a:cxnLst/>
                <a:rect l="l" t="t" r="r" b="b"/>
                <a:pathLst>
                  <a:path w="89" h="61" extrusionOk="0">
                    <a:moveTo>
                      <a:pt x="3" y="0"/>
                    </a:moveTo>
                    <a:cubicBezTo>
                      <a:pt x="3" y="9"/>
                      <a:pt x="1" y="30"/>
                      <a:pt x="26" y="35"/>
                    </a:cubicBezTo>
                    <a:lnTo>
                      <a:pt x="26" y="30"/>
                    </a:lnTo>
                    <a:cubicBezTo>
                      <a:pt x="49" y="35"/>
                      <a:pt x="70" y="44"/>
                      <a:pt x="89" y="60"/>
                    </a:cubicBezTo>
                    <a:cubicBezTo>
                      <a:pt x="68" y="40"/>
                      <a:pt x="47" y="21"/>
                      <a:pt x="24" y="2"/>
                    </a:cubicBezTo>
                    <a:lnTo>
                      <a:pt x="24" y="2"/>
                    </a:lnTo>
                    <a:cubicBezTo>
                      <a:pt x="24" y="9"/>
                      <a:pt x="29" y="21"/>
                      <a:pt x="19" y="23"/>
                    </a:cubicBezTo>
                    <a:cubicBezTo>
                      <a:pt x="8" y="19"/>
                      <a:pt x="10" y="9"/>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37" name="Google Shape;20437;p69"/>
              <p:cNvSpPr/>
              <p:nvPr/>
            </p:nvSpPr>
            <p:spPr>
              <a:xfrm>
                <a:off x="598775" y="1527100"/>
                <a:ext cx="1000" cy="1200"/>
              </a:xfrm>
              <a:custGeom>
                <a:avLst/>
                <a:gdLst/>
                <a:ahLst/>
                <a:cxnLst/>
                <a:rect l="l" t="t" r="r" b="b"/>
                <a:pathLst>
                  <a:path w="40" h="48" extrusionOk="0">
                    <a:moveTo>
                      <a:pt x="7" y="1"/>
                    </a:moveTo>
                    <a:lnTo>
                      <a:pt x="21" y="15"/>
                    </a:lnTo>
                    <a:cubicBezTo>
                      <a:pt x="0" y="22"/>
                      <a:pt x="19" y="33"/>
                      <a:pt x="26" y="47"/>
                    </a:cubicBezTo>
                    <a:lnTo>
                      <a:pt x="40" y="15"/>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38" name="Google Shape;20438;p69"/>
              <p:cNvSpPr/>
              <p:nvPr/>
            </p:nvSpPr>
            <p:spPr>
              <a:xfrm>
                <a:off x="604850" y="1526925"/>
                <a:ext cx="600" cy="1300"/>
              </a:xfrm>
              <a:custGeom>
                <a:avLst/>
                <a:gdLst/>
                <a:ahLst/>
                <a:cxnLst/>
                <a:rect l="l" t="t" r="r" b="b"/>
                <a:pathLst>
                  <a:path w="24" h="52" extrusionOk="0">
                    <a:moveTo>
                      <a:pt x="1" y="1"/>
                    </a:moveTo>
                    <a:lnTo>
                      <a:pt x="1" y="22"/>
                    </a:lnTo>
                    <a:lnTo>
                      <a:pt x="24" y="5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39" name="Google Shape;20439;p69"/>
              <p:cNvSpPr/>
              <p:nvPr/>
            </p:nvSpPr>
            <p:spPr>
              <a:xfrm>
                <a:off x="605600" y="1526650"/>
                <a:ext cx="625" cy="600"/>
              </a:xfrm>
              <a:custGeom>
                <a:avLst/>
                <a:gdLst/>
                <a:ahLst/>
                <a:cxnLst/>
                <a:rect l="l" t="t" r="r" b="b"/>
                <a:pathLst>
                  <a:path w="25" h="24" extrusionOk="0">
                    <a:moveTo>
                      <a:pt x="1" y="0"/>
                    </a:moveTo>
                    <a:lnTo>
                      <a:pt x="24" y="23"/>
                    </a:lnTo>
                    <a:lnTo>
                      <a:pt x="24" y="23"/>
                    </a:lnTo>
                    <a:lnTo>
                      <a:pt x="17"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40" name="Google Shape;20440;p69"/>
              <p:cNvSpPr/>
              <p:nvPr/>
            </p:nvSpPr>
            <p:spPr>
              <a:xfrm>
                <a:off x="649550" y="1495875"/>
                <a:ext cx="300" cy="375"/>
              </a:xfrm>
              <a:custGeom>
                <a:avLst/>
                <a:gdLst/>
                <a:ahLst/>
                <a:cxnLst/>
                <a:rect l="l" t="t" r="r" b="b"/>
                <a:pathLst>
                  <a:path w="12" h="15" extrusionOk="0">
                    <a:moveTo>
                      <a:pt x="7" y="0"/>
                    </a:moveTo>
                    <a:lnTo>
                      <a:pt x="0" y="14"/>
                    </a:lnTo>
                    <a:cubicBezTo>
                      <a:pt x="7" y="7"/>
                      <a:pt x="12"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41" name="Google Shape;20441;p69"/>
              <p:cNvSpPr/>
              <p:nvPr/>
            </p:nvSpPr>
            <p:spPr>
              <a:xfrm>
                <a:off x="621675" y="1508975"/>
                <a:ext cx="1275" cy="925"/>
              </a:xfrm>
              <a:custGeom>
                <a:avLst/>
                <a:gdLst/>
                <a:ahLst/>
                <a:cxnLst/>
                <a:rect l="l" t="t" r="r" b="b"/>
                <a:pathLst>
                  <a:path w="51" h="37" extrusionOk="0">
                    <a:moveTo>
                      <a:pt x="19" y="0"/>
                    </a:moveTo>
                    <a:cubicBezTo>
                      <a:pt x="17" y="6"/>
                      <a:pt x="12" y="8"/>
                      <a:pt x="7" y="8"/>
                    </a:cubicBezTo>
                    <a:cubicBezTo>
                      <a:pt x="5" y="8"/>
                      <a:pt x="2" y="8"/>
                      <a:pt x="0" y="7"/>
                    </a:cubicBezTo>
                    <a:lnTo>
                      <a:pt x="0" y="7"/>
                    </a:lnTo>
                    <a:cubicBezTo>
                      <a:pt x="20" y="19"/>
                      <a:pt x="44" y="37"/>
                      <a:pt x="48" y="37"/>
                    </a:cubicBezTo>
                    <a:cubicBezTo>
                      <a:pt x="50" y="37"/>
                      <a:pt x="49" y="34"/>
                      <a:pt x="42" y="26"/>
                    </a:cubicBez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42" name="Google Shape;20442;p69"/>
              <p:cNvSpPr/>
              <p:nvPr/>
            </p:nvSpPr>
            <p:spPr>
              <a:xfrm>
                <a:off x="634000" y="1498425"/>
                <a:ext cx="275" cy="875"/>
              </a:xfrm>
              <a:custGeom>
                <a:avLst/>
                <a:gdLst/>
                <a:ahLst/>
                <a:cxnLst/>
                <a:rect l="l" t="t" r="r" b="b"/>
                <a:pathLst>
                  <a:path w="11" h="35" extrusionOk="0">
                    <a:moveTo>
                      <a:pt x="5" y="0"/>
                    </a:moveTo>
                    <a:cubicBezTo>
                      <a:pt x="3" y="14"/>
                      <a:pt x="3" y="26"/>
                      <a:pt x="1" y="35"/>
                    </a:cubicBezTo>
                    <a:lnTo>
                      <a:pt x="10"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43" name="Google Shape;20443;p69"/>
              <p:cNvSpPr/>
              <p:nvPr/>
            </p:nvSpPr>
            <p:spPr>
              <a:xfrm>
                <a:off x="661125" y="1500275"/>
                <a:ext cx="850" cy="600"/>
              </a:xfrm>
              <a:custGeom>
                <a:avLst/>
                <a:gdLst/>
                <a:ahLst/>
                <a:cxnLst/>
                <a:rect l="l" t="t" r="r" b="b"/>
                <a:pathLst>
                  <a:path w="34" h="24" extrusionOk="0">
                    <a:moveTo>
                      <a:pt x="25" y="0"/>
                    </a:moveTo>
                    <a:cubicBezTo>
                      <a:pt x="15" y="0"/>
                      <a:pt x="10" y="14"/>
                      <a:pt x="1" y="24"/>
                    </a:cubicBezTo>
                    <a:lnTo>
                      <a:pt x="33" y="3"/>
                    </a:lnTo>
                    <a:cubicBezTo>
                      <a:pt x="30"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44" name="Google Shape;20444;p69"/>
              <p:cNvSpPr/>
              <p:nvPr/>
            </p:nvSpPr>
            <p:spPr>
              <a:xfrm>
                <a:off x="612400" y="1517600"/>
                <a:ext cx="1350" cy="375"/>
              </a:xfrm>
              <a:custGeom>
                <a:avLst/>
                <a:gdLst/>
                <a:ahLst/>
                <a:cxnLst/>
                <a:rect l="l" t="t" r="r" b="b"/>
                <a:pathLst>
                  <a:path w="54" h="15" extrusionOk="0">
                    <a:moveTo>
                      <a:pt x="53" y="1"/>
                    </a:moveTo>
                    <a:lnTo>
                      <a:pt x="53" y="1"/>
                    </a:lnTo>
                    <a:cubicBezTo>
                      <a:pt x="48" y="1"/>
                      <a:pt x="42" y="1"/>
                      <a:pt x="37" y="1"/>
                    </a:cubicBezTo>
                    <a:cubicBezTo>
                      <a:pt x="33" y="1"/>
                      <a:pt x="30" y="1"/>
                      <a:pt x="26" y="1"/>
                    </a:cubicBezTo>
                    <a:cubicBezTo>
                      <a:pt x="10" y="1"/>
                      <a:pt x="1" y="2"/>
                      <a:pt x="16" y="14"/>
                    </a:cubicBezTo>
                    <a:cubicBezTo>
                      <a:pt x="30" y="14"/>
                      <a:pt x="42" y="10"/>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45" name="Google Shape;20445;p69"/>
              <p:cNvSpPr/>
              <p:nvPr/>
            </p:nvSpPr>
            <p:spPr>
              <a:xfrm>
                <a:off x="647050" y="1504325"/>
                <a:ext cx="425" cy="500"/>
              </a:xfrm>
              <a:custGeom>
                <a:avLst/>
                <a:gdLst/>
                <a:ahLst/>
                <a:cxnLst/>
                <a:rect l="l" t="t" r="r" b="b"/>
                <a:pathLst>
                  <a:path w="17" h="20" extrusionOk="0">
                    <a:moveTo>
                      <a:pt x="17" y="1"/>
                    </a:moveTo>
                    <a:cubicBezTo>
                      <a:pt x="10" y="5"/>
                      <a:pt x="3" y="10"/>
                      <a:pt x="0" y="19"/>
                    </a:cubicBezTo>
                    <a:cubicBezTo>
                      <a:pt x="7" y="15"/>
                      <a:pt x="12"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46" name="Google Shape;20446;p69"/>
              <p:cNvSpPr/>
              <p:nvPr/>
            </p:nvSpPr>
            <p:spPr>
              <a:xfrm>
                <a:off x="613725" y="1517025"/>
                <a:ext cx="825" cy="600"/>
              </a:xfrm>
              <a:custGeom>
                <a:avLst/>
                <a:gdLst/>
                <a:ahLst/>
                <a:cxnLst/>
                <a:rect l="l" t="t" r="r" b="b"/>
                <a:pathLst>
                  <a:path w="33" h="24" extrusionOk="0">
                    <a:moveTo>
                      <a:pt x="5" y="0"/>
                    </a:moveTo>
                    <a:cubicBezTo>
                      <a:pt x="7" y="10"/>
                      <a:pt x="5" y="17"/>
                      <a:pt x="0" y="24"/>
                    </a:cubicBezTo>
                    <a:cubicBezTo>
                      <a:pt x="19" y="24"/>
                      <a:pt x="33"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47" name="Google Shape;20447;p69"/>
              <p:cNvSpPr/>
              <p:nvPr/>
            </p:nvSpPr>
            <p:spPr>
              <a:xfrm>
                <a:off x="682525" y="1524725"/>
                <a:ext cx="75" cy="150"/>
              </a:xfrm>
              <a:custGeom>
                <a:avLst/>
                <a:gdLst/>
                <a:ahLst/>
                <a:cxnLst/>
                <a:rect l="l" t="t" r="r" b="b"/>
                <a:pathLst>
                  <a:path w="3" h="6" extrusionOk="0">
                    <a:moveTo>
                      <a:pt x="0" y="1"/>
                    </a:moveTo>
                    <a:cubicBezTo>
                      <a:pt x="0" y="1"/>
                      <a:pt x="0" y="3"/>
                      <a:pt x="0" y="5"/>
                    </a:cubicBezTo>
                    <a:cubicBezTo>
                      <a:pt x="3" y="3"/>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48" name="Google Shape;20448;p69"/>
              <p:cNvSpPr/>
              <p:nvPr/>
            </p:nvSpPr>
            <p:spPr>
              <a:xfrm>
                <a:off x="685600" y="1536675"/>
                <a:ext cx="425" cy="125"/>
              </a:xfrm>
              <a:custGeom>
                <a:avLst/>
                <a:gdLst/>
                <a:ahLst/>
                <a:cxnLst/>
                <a:rect l="l" t="t" r="r" b="b"/>
                <a:pathLst>
                  <a:path w="17" h="5" extrusionOk="0">
                    <a:moveTo>
                      <a:pt x="0" y="0"/>
                    </a:moveTo>
                    <a:cubicBezTo>
                      <a:pt x="0" y="3"/>
                      <a:pt x="5" y="5"/>
                      <a:pt x="16" y="5"/>
                    </a:cubicBezTo>
                    <a:cubicBezTo>
                      <a:pt x="9" y="5"/>
                      <a:pt x="5"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49" name="Google Shape;20449;p69"/>
              <p:cNvSpPr/>
              <p:nvPr/>
            </p:nvSpPr>
            <p:spPr>
              <a:xfrm>
                <a:off x="609100" y="1523750"/>
                <a:ext cx="100" cy="100"/>
              </a:xfrm>
              <a:custGeom>
                <a:avLst/>
                <a:gdLst/>
                <a:ahLst/>
                <a:cxnLst/>
                <a:rect l="l" t="t" r="r" b="b"/>
                <a:pathLst>
                  <a:path w="4" h="4" extrusionOk="0">
                    <a:moveTo>
                      <a:pt x="2" y="0"/>
                    </a:moveTo>
                    <a:lnTo>
                      <a:pt x="2" y="0"/>
                    </a:lnTo>
                    <a:cubicBezTo>
                      <a:pt x="1" y="3"/>
                      <a:pt x="0" y="4"/>
                      <a:pt x="1" y="4"/>
                    </a:cubicBezTo>
                    <a:cubicBezTo>
                      <a:pt x="2" y="4"/>
                      <a:pt x="4" y="2"/>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50" name="Google Shape;20450;p69"/>
              <p:cNvSpPr/>
              <p:nvPr/>
            </p:nvSpPr>
            <p:spPr>
              <a:xfrm>
                <a:off x="605425" y="1521950"/>
                <a:ext cx="275" cy="375"/>
              </a:xfrm>
              <a:custGeom>
                <a:avLst/>
                <a:gdLst/>
                <a:ahLst/>
                <a:cxnLst/>
                <a:rect l="l" t="t" r="r" b="b"/>
                <a:pathLst>
                  <a:path w="11" h="15" extrusionOk="0">
                    <a:moveTo>
                      <a:pt x="1" y="0"/>
                    </a:moveTo>
                    <a:cubicBezTo>
                      <a:pt x="3" y="3"/>
                      <a:pt x="8" y="7"/>
                      <a:pt x="10" y="14"/>
                    </a:cubicBezTo>
                    <a:cubicBezTo>
                      <a:pt x="8" y="7"/>
                      <a:pt x="3"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51" name="Google Shape;20451;p69"/>
              <p:cNvSpPr/>
              <p:nvPr/>
            </p:nvSpPr>
            <p:spPr>
              <a:xfrm>
                <a:off x="610475" y="1512350"/>
                <a:ext cx="150" cy="50"/>
              </a:xfrm>
              <a:custGeom>
                <a:avLst/>
                <a:gdLst/>
                <a:ahLst/>
                <a:cxnLst/>
                <a:rect l="l" t="t" r="r" b="b"/>
                <a:pathLst>
                  <a:path w="6" h="2" extrusionOk="0">
                    <a:moveTo>
                      <a:pt x="1" y="0"/>
                    </a:moveTo>
                    <a:cubicBezTo>
                      <a:pt x="1" y="0"/>
                      <a:pt x="2" y="1"/>
                      <a:pt x="5" y="2"/>
                    </a:cubicBezTo>
                    <a:cubicBezTo>
                      <a:pt x="3" y="1"/>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52" name="Google Shape;20452;p69"/>
              <p:cNvSpPr/>
              <p:nvPr/>
            </p:nvSpPr>
            <p:spPr>
              <a:xfrm>
                <a:off x="608750" y="1523975"/>
                <a:ext cx="200" cy="200"/>
              </a:xfrm>
              <a:custGeom>
                <a:avLst/>
                <a:gdLst/>
                <a:ahLst/>
                <a:cxnLst/>
                <a:rect l="l" t="t" r="r" b="b"/>
                <a:pathLst>
                  <a:path w="8" h="8" extrusionOk="0">
                    <a:moveTo>
                      <a:pt x="7" y="1"/>
                    </a:moveTo>
                    <a:lnTo>
                      <a:pt x="0" y="5"/>
                    </a:lnTo>
                    <a:cubicBezTo>
                      <a:pt x="1" y="6"/>
                      <a:pt x="3" y="7"/>
                      <a:pt x="4" y="7"/>
                    </a:cubicBezTo>
                    <a:cubicBezTo>
                      <a:pt x="6" y="7"/>
                      <a:pt x="7" y="6"/>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53" name="Google Shape;20453;p69"/>
              <p:cNvSpPr/>
              <p:nvPr/>
            </p:nvSpPr>
            <p:spPr>
              <a:xfrm>
                <a:off x="608975" y="1523450"/>
                <a:ext cx="375" cy="325"/>
              </a:xfrm>
              <a:custGeom>
                <a:avLst/>
                <a:gdLst/>
                <a:ahLst/>
                <a:cxnLst/>
                <a:rect l="l" t="t" r="r" b="b"/>
                <a:pathLst>
                  <a:path w="15" h="13" extrusionOk="0">
                    <a:moveTo>
                      <a:pt x="14" y="1"/>
                    </a:moveTo>
                    <a:cubicBezTo>
                      <a:pt x="10" y="5"/>
                      <a:pt x="5" y="8"/>
                      <a:pt x="0" y="10"/>
                    </a:cubicBezTo>
                    <a:cubicBezTo>
                      <a:pt x="5" y="10"/>
                      <a:pt x="5" y="10"/>
                      <a:pt x="7" y="12"/>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54" name="Google Shape;20454;p69"/>
              <p:cNvSpPr/>
              <p:nvPr/>
            </p:nvSpPr>
            <p:spPr>
              <a:xfrm>
                <a:off x="669875" y="1514875"/>
                <a:ext cx="500" cy="150"/>
              </a:xfrm>
              <a:custGeom>
                <a:avLst/>
                <a:gdLst/>
                <a:ahLst/>
                <a:cxnLst/>
                <a:rect l="l" t="t" r="r" b="b"/>
                <a:pathLst>
                  <a:path w="20" h="6" extrusionOk="0">
                    <a:moveTo>
                      <a:pt x="3" y="1"/>
                    </a:moveTo>
                    <a:cubicBezTo>
                      <a:pt x="3" y="3"/>
                      <a:pt x="3" y="3"/>
                      <a:pt x="1" y="5"/>
                    </a:cubicBezTo>
                    <a:cubicBezTo>
                      <a:pt x="19" y="3"/>
                      <a:pt x="15"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55" name="Google Shape;20455;p69"/>
              <p:cNvSpPr/>
              <p:nvPr/>
            </p:nvSpPr>
            <p:spPr>
              <a:xfrm>
                <a:off x="621250" y="1498775"/>
                <a:ext cx="100" cy="75"/>
              </a:xfrm>
              <a:custGeom>
                <a:avLst/>
                <a:gdLst/>
                <a:ahLst/>
                <a:cxnLst/>
                <a:rect l="l" t="t" r="r" b="b"/>
                <a:pathLst>
                  <a:path w="4" h="3" extrusionOk="0">
                    <a:moveTo>
                      <a:pt x="1" y="0"/>
                    </a:moveTo>
                    <a:lnTo>
                      <a:pt x="1" y="2"/>
                    </a:lnTo>
                    <a:lnTo>
                      <a:pt x="3"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56" name="Google Shape;20456;p69"/>
              <p:cNvSpPr/>
              <p:nvPr/>
            </p:nvSpPr>
            <p:spPr>
              <a:xfrm>
                <a:off x="621250" y="1497850"/>
                <a:ext cx="1550" cy="3075"/>
              </a:xfrm>
              <a:custGeom>
                <a:avLst/>
                <a:gdLst/>
                <a:ahLst/>
                <a:cxnLst/>
                <a:rect l="l" t="t" r="r" b="b"/>
                <a:pathLst>
                  <a:path w="62" h="123" extrusionOk="0">
                    <a:moveTo>
                      <a:pt x="19" y="0"/>
                    </a:moveTo>
                    <a:cubicBezTo>
                      <a:pt x="25" y="34"/>
                      <a:pt x="20" y="40"/>
                      <a:pt x="11" y="40"/>
                    </a:cubicBezTo>
                    <a:cubicBezTo>
                      <a:pt x="8" y="40"/>
                      <a:pt x="4" y="40"/>
                      <a:pt x="1" y="39"/>
                    </a:cubicBezTo>
                    <a:lnTo>
                      <a:pt x="1" y="39"/>
                    </a:lnTo>
                    <a:lnTo>
                      <a:pt x="61" y="123"/>
                    </a:ln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57" name="Google Shape;20457;p69"/>
              <p:cNvSpPr/>
              <p:nvPr/>
            </p:nvSpPr>
            <p:spPr>
              <a:xfrm>
                <a:off x="609325" y="1521375"/>
                <a:ext cx="475" cy="550"/>
              </a:xfrm>
              <a:custGeom>
                <a:avLst/>
                <a:gdLst/>
                <a:ahLst/>
                <a:cxnLst/>
                <a:rect l="l" t="t" r="r" b="b"/>
                <a:pathLst>
                  <a:path w="19" h="22" extrusionOk="0">
                    <a:moveTo>
                      <a:pt x="7" y="1"/>
                    </a:moveTo>
                    <a:cubicBezTo>
                      <a:pt x="3" y="1"/>
                      <a:pt x="0" y="3"/>
                      <a:pt x="0" y="9"/>
                    </a:cubicBezTo>
                    <a:cubicBezTo>
                      <a:pt x="3" y="16"/>
                      <a:pt x="7" y="19"/>
                      <a:pt x="12" y="21"/>
                    </a:cubicBezTo>
                    <a:cubicBezTo>
                      <a:pt x="7" y="14"/>
                      <a:pt x="10" y="7"/>
                      <a:pt x="19" y="3"/>
                    </a:cubicBezTo>
                    <a:cubicBezTo>
                      <a:pt x="14" y="2"/>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58" name="Google Shape;20458;p69"/>
              <p:cNvSpPr/>
              <p:nvPr/>
            </p:nvSpPr>
            <p:spPr>
              <a:xfrm>
                <a:off x="604075" y="1492275"/>
                <a:ext cx="85875" cy="45000"/>
              </a:xfrm>
              <a:custGeom>
                <a:avLst/>
                <a:gdLst/>
                <a:ahLst/>
                <a:cxnLst/>
                <a:rect l="l" t="t" r="r" b="b"/>
                <a:pathLst>
                  <a:path w="3435" h="1800" extrusionOk="0">
                    <a:moveTo>
                      <a:pt x="1731" y="113"/>
                    </a:moveTo>
                    <a:cubicBezTo>
                      <a:pt x="1733" y="115"/>
                      <a:pt x="1734" y="116"/>
                      <a:pt x="1735" y="117"/>
                    </a:cubicBezTo>
                    <a:lnTo>
                      <a:pt x="1735" y="117"/>
                    </a:lnTo>
                    <a:cubicBezTo>
                      <a:pt x="1734" y="115"/>
                      <a:pt x="1733" y="113"/>
                      <a:pt x="1731" y="113"/>
                    </a:cubicBezTo>
                    <a:close/>
                    <a:moveTo>
                      <a:pt x="1710" y="0"/>
                    </a:moveTo>
                    <a:cubicBezTo>
                      <a:pt x="1712" y="21"/>
                      <a:pt x="1737" y="93"/>
                      <a:pt x="1715" y="121"/>
                    </a:cubicBezTo>
                    <a:lnTo>
                      <a:pt x="1715" y="121"/>
                    </a:lnTo>
                    <a:cubicBezTo>
                      <a:pt x="1720" y="117"/>
                      <a:pt x="1726" y="113"/>
                      <a:pt x="1730" y="113"/>
                    </a:cubicBezTo>
                    <a:cubicBezTo>
                      <a:pt x="1730" y="113"/>
                      <a:pt x="1731" y="113"/>
                      <a:pt x="1731" y="113"/>
                    </a:cubicBezTo>
                    <a:lnTo>
                      <a:pt x="1731" y="113"/>
                    </a:lnTo>
                    <a:cubicBezTo>
                      <a:pt x="1729" y="110"/>
                      <a:pt x="1727" y="105"/>
                      <a:pt x="1724" y="100"/>
                    </a:cubicBezTo>
                    <a:lnTo>
                      <a:pt x="1754" y="93"/>
                    </a:lnTo>
                    <a:cubicBezTo>
                      <a:pt x="1757" y="28"/>
                      <a:pt x="1729" y="45"/>
                      <a:pt x="1710" y="0"/>
                    </a:cubicBezTo>
                    <a:close/>
                    <a:moveTo>
                      <a:pt x="1715" y="121"/>
                    </a:moveTo>
                    <a:cubicBezTo>
                      <a:pt x="1711" y="123"/>
                      <a:pt x="1708" y="126"/>
                      <a:pt x="1706" y="128"/>
                    </a:cubicBezTo>
                    <a:cubicBezTo>
                      <a:pt x="1709" y="126"/>
                      <a:pt x="1712" y="124"/>
                      <a:pt x="1715" y="121"/>
                    </a:cubicBezTo>
                    <a:close/>
                    <a:moveTo>
                      <a:pt x="1152" y="184"/>
                    </a:moveTo>
                    <a:cubicBezTo>
                      <a:pt x="1156" y="184"/>
                      <a:pt x="1162" y="188"/>
                      <a:pt x="1169" y="196"/>
                    </a:cubicBezTo>
                    <a:lnTo>
                      <a:pt x="1169" y="196"/>
                    </a:lnTo>
                    <a:cubicBezTo>
                      <a:pt x="1166" y="197"/>
                      <a:pt x="1164" y="198"/>
                      <a:pt x="1161" y="198"/>
                    </a:cubicBezTo>
                    <a:cubicBezTo>
                      <a:pt x="1157" y="198"/>
                      <a:pt x="1152" y="196"/>
                      <a:pt x="1147" y="191"/>
                    </a:cubicBezTo>
                    <a:cubicBezTo>
                      <a:pt x="1148" y="186"/>
                      <a:pt x="1150" y="184"/>
                      <a:pt x="1152" y="184"/>
                    </a:cubicBezTo>
                    <a:close/>
                    <a:moveTo>
                      <a:pt x="915" y="221"/>
                    </a:moveTo>
                    <a:cubicBezTo>
                      <a:pt x="913" y="225"/>
                      <a:pt x="911" y="229"/>
                      <a:pt x="908" y="232"/>
                    </a:cubicBezTo>
                    <a:lnTo>
                      <a:pt x="908" y="232"/>
                    </a:lnTo>
                    <a:cubicBezTo>
                      <a:pt x="914" y="230"/>
                      <a:pt x="917" y="231"/>
                      <a:pt x="915" y="221"/>
                    </a:cubicBezTo>
                    <a:close/>
                    <a:moveTo>
                      <a:pt x="908" y="232"/>
                    </a:moveTo>
                    <a:cubicBezTo>
                      <a:pt x="907" y="232"/>
                      <a:pt x="906" y="232"/>
                      <a:pt x="906" y="232"/>
                    </a:cubicBezTo>
                    <a:cubicBezTo>
                      <a:pt x="906" y="232"/>
                      <a:pt x="906" y="233"/>
                      <a:pt x="906" y="233"/>
                    </a:cubicBezTo>
                    <a:lnTo>
                      <a:pt x="906" y="233"/>
                    </a:lnTo>
                    <a:cubicBezTo>
                      <a:pt x="907" y="232"/>
                      <a:pt x="907" y="232"/>
                      <a:pt x="908" y="232"/>
                    </a:cubicBezTo>
                    <a:close/>
                    <a:moveTo>
                      <a:pt x="611" y="304"/>
                    </a:moveTo>
                    <a:cubicBezTo>
                      <a:pt x="613" y="305"/>
                      <a:pt x="614" y="306"/>
                      <a:pt x="615" y="306"/>
                    </a:cubicBezTo>
                    <a:lnTo>
                      <a:pt x="615" y="306"/>
                    </a:lnTo>
                    <a:cubicBezTo>
                      <a:pt x="614" y="305"/>
                      <a:pt x="612" y="304"/>
                      <a:pt x="611" y="304"/>
                    </a:cubicBezTo>
                    <a:close/>
                    <a:moveTo>
                      <a:pt x="2419" y="432"/>
                    </a:moveTo>
                    <a:lnTo>
                      <a:pt x="2420" y="432"/>
                    </a:lnTo>
                    <a:cubicBezTo>
                      <a:pt x="2419" y="432"/>
                      <a:pt x="2419" y="432"/>
                      <a:pt x="2419" y="432"/>
                    </a:cubicBezTo>
                    <a:close/>
                    <a:moveTo>
                      <a:pt x="741" y="513"/>
                    </a:moveTo>
                    <a:lnTo>
                      <a:pt x="741" y="513"/>
                    </a:lnTo>
                    <a:cubicBezTo>
                      <a:pt x="745" y="519"/>
                      <a:pt x="749" y="521"/>
                      <a:pt x="747" y="525"/>
                    </a:cubicBezTo>
                    <a:lnTo>
                      <a:pt x="747" y="525"/>
                    </a:lnTo>
                    <a:cubicBezTo>
                      <a:pt x="746" y="521"/>
                      <a:pt x="744" y="517"/>
                      <a:pt x="741" y="513"/>
                    </a:cubicBezTo>
                    <a:close/>
                    <a:moveTo>
                      <a:pt x="2621" y="663"/>
                    </a:moveTo>
                    <a:lnTo>
                      <a:pt x="2621" y="663"/>
                    </a:lnTo>
                    <a:cubicBezTo>
                      <a:pt x="2622" y="664"/>
                      <a:pt x="2623" y="665"/>
                      <a:pt x="2624" y="666"/>
                    </a:cubicBezTo>
                    <a:lnTo>
                      <a:pt x="2624" y="666"/>
                    </a:lnTo>
                    <a:cubicBezTo>
                      <a:pt x="2623" y="665"/>
                      <a:pt x="2622" y="664"/>
                      <a:pt x="2621" y="663"/>
                    </a:cubicBezTo>
                    <a:close/>
                    <a:moveTo>
                      <a:pt x="679" y="666"/>
                    </a:moveTo>
                    <a:cubicBezTo>
                      <a:pt x="686" y="668"/>
                      <a:pt x="692" y="673"/>
                      <a:pt x="699" y="675"/>
                    </a:cubicBezTo>
                    <a:cubicBezTo>
                      <a:pt x="692" y="670"/>
                      <a:pt x="688" y="666"/>
                      <a:pt x="679" y="666"/>
                    </a:cubicBezTo>
                    <a:close/>
                    <a:moveTo>
                      <a:pt x="2457" y="1106"/>
                    </a:moveTo>
                    <a:lnTo>
                      <a:pt x="2457" y="1106"/>
                    </a:lnTo>
                    <a:cubicBezTo>
                      <a:pt x="2475" y="1111"/>
                      <a:pt x="2464" y="1113"/>
                      <a:pt x="2452" y="1116"/>
                    </a:cubicBezTo>
                    <a:lnTo>
                      <a:pt x="2457" y="1106"/>
                    </a:lnTo>
                    <a:close/>
                    <a:moveTo>
                      <a:pt x="248" y="1159"/>
                    </a:moveTo>
                    <a:lnTo>
                      <a:pt x="248" y="1159"/>
                    </a:lnTo>
                    <a:cubicBezTo>
                      <a:pt x="247" y="1159"/>
                      <a:pt x="246" y="1159"/>
                      <a:pt x="245" y="1160"/>
                    </a:cubicBezTo>
                    <a:lnTo>
                      <a:pt x="243" y="1160"/>
                    </a:lnTo>
                    <a:cubicBezTo>
                      <a:pt x="245" y="1159"/>
                      <a:pt x="246" y="1159"/>
                      <a:pt x="248" y="1159"/>
                    </a:cubicBezTo>
                    <a:close/>
                    <a:moveTo>
                      <a:pt x="2879" y="1171"/>
                    </a:moveTo>
                    <a:cubicBezTo>
                      <a:pt x="2879" y="1171"/>
                      <a:pt x="2879" y="1172"/>
                      <a:pt x="2880" y="1172"/>
                    </a:cubicBezTo>
                    <a:lnTo>
                      <a:pt x="2880" y="1172"/>
                    </a:lnTo>
                    <a:cubicBezTo>
                      <a:pt x="2881" y="1172"/>
                      <a:pt x="2882" y="1171"/>
                      <a:pt x="2883" y="1171"/>
                    </a:cubicBezTo>
                    <a:close/>
                    <a:moveTo>
                      <a:pt x="217" y="1165"/>
                    </a:moveTo>
                    <a:cubicBezTo>
                      <a:pt x="220" y="1165"/>
                      <a:pt x="224" y="1166"/>
                      <a:pt x="229" y="1167"/>
                    </a:cubicBezTo>
                    <a:lnTo>
                      <a:pt x="227" y="1167"/>
                    </a:lnTo>
                    <a:cubicBezTo>
                      <a:pt x="220" y="1171"/>
                      <a:pt x="217" y="1178"/>
                      <a:pt x="222" y="1185"/>
                    </a:cubicBezTo>
                    <a:cubicBezTo>
                      <a:pt x="217" y="1183"/>
                      <a:pt x="213" y="1180"/>
                      <a:pt x="210" y="1173"/>
                    </a:cubicBezTo>
                    <a:cubicBezTo>
                      <a:pt x="210" y="1167"/>
                      <a:pt x="213" y="1165"/>
                      <a:pt x="217" y="1165"/>
                    </a:cubicBezTo>
                    <a:close/>
                    <a:moveTo>
                      <a:pt x="3094" y="1269"/>
                    </a:moveTo>
                    <a:cubicBezTo>
                      <a:pt x="3094" y="1269"/>
                      <a:pt x="3094" y="1269"/>
                      <a:pt x="3095" y="1270"/>
                    </a:cubicBezTo>
                    <a:lnTo>
                      <a:pt x="3095" y="1270"/>
                    </a:lnTo>
                    <a:lnTo>
                      <a:pt x="3094" y="1269"/>
                    </a:lnTo>
                    <a:close/>
                    <a:moveTo>
                      <a:pt x="2678" y="1403"/>
                    </a:moveTo>
                    <a:lnTo>
                      <a:pt x="2678" y="1403"/>
                    </a:lnTo>
                    <a:cubicBezTo>
                      <a:pt x="2677" y="1404"/>
                      <a:pt x="2676" y="1406"/>
                      <a:pt x="2675" y="1408"/>
                    </a:cubicBezTo>
                    <a:cubicBezTo>
                      <a:pt x="2676" y="1406"/>
                      <a:pt x="2677" y="1404"/>
                      <a:pt x="2678" y="1403"/>
                    </a:cubicBezTo>
                    <a:close/>
                    <a:moveTo>
                      <a:pt x="1579" y="17"/>
                    </a:moveTo>
                    <a:cubicBezTo>
                      <a:pt x="1559" y="17"/>
                      <a:pt x="1599" y="84"/>
                      <a:pt x="1557" y="86"/>
                    </a:cubicBezTo>
                    <a:cubicBezTo>
                      <a:pt x="1547" y="79"/>
                      <a:pt x="1538" y="75"/>
                      <a:pt x="1528" y="75"/>
                    </a:cubicBezTo>
                    <a:cubicBezTo>
                      <a:pt x="1508" y="75"/>
                      <a:pt x="1488" y="89"/>
                      <a:pt x="1460" y="107"/>
                    </a:cubicBezTo>
                    <a:cubicBezTo>
                      <a:pt x="1439" y="89"/>
                      <a:pt x="1467" y="77"/>
                      <a:pt x="1460" y="61"/>
                    </a:cubicBezTo>
                    <a:lnTo>
                      <a:pt x="1460" y="61"/>
                    </a:lnTo>
                    <a:lnTo>
                      <a:pt x="1437" y="100"/>
                    </a:lnTo>
                    <a:cubicBezTo>
                      <a:pt x="1432" y="98"/>
                      <a:pt x="1434" y="86"/>
                      <a:pt x="1437" y="82"/>
                    </a:cubicBezTo>
                    <a:lnTo>
                      <a:pt x="1437" y="82"/>
                    </a:lnTo>
                    <a:cubicBezTo>
                      <a:pt x="1418" y="96"/>
                      <a:pt x="1432" y="130"/>
                      <a:pt x="1404" y="144"/>
                    </a:cubicBezTo>
                    <a:cubicBezTo>
                      <a:pt x="1403" y="154"/>
                      <a:pt x="1401" y="158"/>
                      <a:pt x="1397" y="158"/>
                    </a:cubicBezTo>
                    <a:cubicBezTo>
                      <a:pt x="1386" y="158"/>
                      <a:pt x="1363" y="108"/>
                      <a:pt x="1341" y="108"/>
                    </a:cubicBezTo>
                    <a:cubicBezTo>
                      <a:pt x="1334" y="108"/>
                      <a:pt x="1327" y="113"/>
                      <a:pt x="1321" y="126"/>
                    </a:cubicBezTo>
                    <a:cubicBezTo>
                      <a:pt x="1314" y="112"/>
                      <a:pt x="1323" y="93"/>
                      <a:pt x="1321" y="75"/>
                    </a:cubicBezTo>
                    <a:lnTo>
                      <a:pt x="1321" y="75"/>
                    </a:lnTo>
                    <a:cubicBezTo>
                      <a:pt x="1291" y="98"/>
                      <a:pt x="1270" y="130"/>
                      <a:pt x="1253" y="165"/>
                    </a:cubicBezTo>
                    <a:lnTo>
                      <a:pt x="1221" y="135"/>
                    </a:lnTo>
                    <a:lnTo>
                      <a:pt x="1221" y="135"/>
                    </a:lnTo>
                    <a:cubicBezTo>
                      <a:pt x="1247" y="170"/>
                      <a:pt x="1223" y="218"/>
                      <a:pt x="1207" y="258"/>
                    </a:cubicBezTo>
                    <a:cubicBezTo>
                      <a:pt x="1219" y="274"/>
                      <a:pt x="1226" y="290"/>
                      <a:pt x="1230" y="297"/>
                    </a:cubicBezTo>
                    <a:lnTo>
                      <a:pt x="1202" y="327"/>
                    </a:lnTo>
                    <a:cubicBezTo>
                      <a:pt x="1196" y="313"/>
                      <a:pt x="1196" y="297"/>
                      <a:pt x="1200" y="281"/>
                    </a:cubicBezTo>
                    <a:lnTo>
                      <a:pt x="1200" y="281"/>
                    </a:lnTo>
                    <a:lnTo>
                      <a:pt x="1196" y="295"/>
                    </a:lnTo>
                    <a:cubicBezTo>
                      <a:pt x="1182" y="272"/>
                      <a:pt x="1177" y="244"/>
                      <a:pt x="1186" y="218"/>
                    </a:cubicBezTo>
                    <a:lnTo>
                      <a:pt x="1186" y="218"/>
                    </a:lnTo>
                    <a:cubicBezTo>
                      <a:pt x="1191" y="228"/>
                      <a:pt x="1198" y="237"/>
                      <a:pt x="1202" y="246"/>
                    </a:cubicBezTo>
                    <a:cubicBezTo>
                      <a:pt x="1209" y="216"/>
                      <a:pt x="1209" y="184"/>
                      <a:pt x="1205" y="151"/>
                    </a:cubicBezTo>
                    <a:lnTo>
                      <a:pt x="1205" y="151"/>
                    </a:lnTo>
                    <a:cubicBezTo>
                      <a:pt x="1205" y="158"/>
                      <a:pt x="1200" y="163"/>
                      <a:pt x="1196" y="167"/>
                    </a:cubicBezTo>
                    <a:cubicBezTo>
                      <a:pt x="1196" y="160"/>
                      <a:pt x="1196" y="153"/>
                      <a:pt x="1196" y="147"/>
                    </a:cubicBezTo>
                    <a:cubicBezTo>
                      <a:pt x="1195" y="145"/>
                      <a:pt x="1195" y="144"/>
                      <a:pt x="1194" y="144"/>
                    </a:cubicBezTo>
                    <a:cubicBezTo>
                      <a:pt x="1192" y="144"/>
                      <a:pt x="1190" y="154"/>
                      <a:pt x="1186" y="165"/>
                    </a:cubicBezTo>
                    <a:lnTo>
                      <a:pt x="1168" y="109"/>
                    </a:lnTo>
                    <a:lnTo>
                      <a:pt x="1168" y="133"/>
                    </a:lnTo>
                    <a:lnTo>
                      <a:pt x="1110" y="107"/>
                    </a:lnTo>
                    <a:cubicBezTo>
                      <a:pt x="1084" y="170"/>
                      <a:pt x="1075" y="258"/>
                      <a:pt x="1031" y="293"/>
                    </a:cubicBezTo>
                    <a:cubicBezTo>
                      <a:pt x="1031" y="249"/>
                      <a:pt x="1015" y="228"/>
                      <a:pt x="1001" y="179"/>
                    </a:cubicBezTo>
                    <a:lnTo>
                      <a:pt x="1001" y="179"/>
                    </a:lnTo>
                    <a:cubicBezTo>
                      <a:pt x="1008" y="190"/>
                      <a:pt x="1013" y="194"/>
                      <a:pt x="1018" y="194"/>
                    </a:cubicBezTo>
                    <a:cubicBezTo>
                      <a:pt x="1035" y="194"/>
                      <a:pt x="1045" y="151"/>
                      <a:pt x="1068" y="151"/>
                    </a:cubicBezTo>
                    <a:cubicBezTo>
                      <a:pt x="1068" y="151"/>
                      <a:pt x="1069" y="151"/>
                      <a:pt x="1070" y="151"/>
                    </a:cubicBezTo>
                    <a:cubicBezTo>
                      <a:pt x="1054" y="149"/>
                      <a:pt x="1052" y="126"/>
                      <a:pt x="1054" y="116"/>
                    </a:cubicBezTo>
                    <a:lnTo>
                      <a:pt x="1054" y="116"/>
                    </a:lnTo>
                    <a:cubicBezTo>
                      <a:pt x="1054" y="116"/>
                      <a:pt x="1043" y="130"/>
                      <a:pt x="1033" y="144"/>
                    </a:cubicBezTo>
                    <a:lnTo>
                      <a:pt x="1012" y="174"/>
                    </a:lnTo>
                    <a:cubicBezTo>
                      <a:pt x="1003" y="135"/>
                      <a:pt x="994" y="149"/>
                      <a:pt x="975" y="135"/>
                    </a:cubicBezTo>
                    <a:lnTo>
                      <a:pt x="975" y="135"/>
                    </a:lnTo>
                    <a:cubicBezTo>
                      <a:pt x="1008" y="209"/>
                      <a:pt x="952" y="198"/>
                      <a:pt x="941" y="228"/>
                    </a:cubicBezTo>
                    <a:cubicBezTo>
                      <a:pt x="931" y="202"/>
                      <a:pt x="927" y="174"/>
                      <a:pt x="954" y="172"/>
                    </a:cubicBezTo>
                    <a:cubicBezTo>
                      <a:pt x="948" y="166"/>
                      <a:pt x="943" y="163"/>
                      <a:pt x="939" y="163"/>
                    </a:cubicBezTo>
                    <a:cubicBezTo>
                      <a:pt x="920" y="163"/>
                      <a:pt x="937" y="239"/>
                      <a:pt x="918" y="239"/>
                    </a:cubicBezTo>
                    <a:cubicBezTo>
                      <a:pt x="915" y="239"/>
                      <a:pt x="911" y="237"/>
                      <a:pt x="906" y="233"/>
                    </a:cubicBezTo>
                    <a:lnTo>
                      <a:pt x="906" y="233"/>
                    </a:lnTo>
                    <a:cubicBezTo>
                      <a:pt x="902" y="236"/>
                      <a:pt x="897" y="238"/>
                      <a:pt x="892" y="238"/>
                    </a:cubicBezTo>
                    <a:cubicBezTo>
                      <a:pt x="880" y="238"/>
                      <a:pt x="869" y="230"/>
                      <a:pt x="866" y="216"/>
                    </a:cubicBezTo>
                    <a:lnTo>
                      <a:pt x="873" y="214"/>
                    </a:lnTo>
                    <a:lnTo>
                      <a:pt x="873" y="214"/>
                    </a:lnTo>
                    <a:cubicBezTo>
                      <a:pt x="829" y="218"/>
                      <a:pt x="753" y="262"/>
                      <a:pt x="778" y="325"/>
                    </a:cubicBezTo>
                    <a:cubicBezTo>
                      <a:pt x="774" y="318"/>
                      <a:pt x="746" y="251"/>
                      <a:pt x="741" y="237"/>
                    </a:cubicBezTo>
                    <a:lnTo>
                      <a:pt x="741" y="237"/>
                    </a:lnTo>
                    <a:cubicBezTo>
                      <a:pt x="741" y="237"/>
                      <a:pt x="750" y="295"/>
                      <a:pt x="762" y="353"/>
                    </a:cubicBezTo>
                    <a:cubicBezTo>
                      <a:pt x="776" y="411"/>
                      <a:pt x="790" y="469"/>
                      <a:pt x="790" y="469"/>
                    </a:cubicBezTo>
                    <a:cubicBezTo>
                      <a:pt x="767" y="415"/>
                      <a:pt x="672" y="306"/>
                      <a:pt x="686" y="260"/>
                    </a:cubicBezTo>
                    <a:cubicBezTo>
                      <a:pt x="682" y="259"/>
                      <a:pt x="679" y="259"/>
                      <a:pt x="675" y="259"/>
                    </a:cubicBezTo>
                    <a:cubicBezTo>
                      <a:pt x="665" y="259"/>
                      <a:pt x="655" y="263"/>
                      <a:pt x="648" y="283"/>
                    </a:cubicBezTo>
                    <a:cubicBezTo>
                      <a:pt x="658" y="288"/>
                      <a:pt x="706" y="348"/>
                      <a:pt x="702" y="357"/>
                    </a:cubicBezTo>
                    <a:cubicBezTo>
                      <a:pt x="647" y="314"/>
                      <a:pt x="668" y="336"/>
                      <a:pt x="615" y="306"/>
                    </a:cubicBezTo>
                    <a:lnTo>
                      <a:pt x="615" y="306"/>
                    </a:lnTo>
                    <a:cubicBezTo>
                      <a:pt x="633" y="320"/>
                      <a:pt x="666" y="393"/>
                      <a:pt x="653" y="399"/>
                    </a:cubicBezTo>
                    <a:cubicBezTo>
                      <a:pt x="635" y="369"/>
                      <a:pt x="616" y="341"/>
                      <a:pt x="602" y="311"/>
                    </a:cubicBezTo>
                    <a:lnTo>
                      <a:pt x="602" y="311"/>
                    </a:lnTo>
                    <a:lnTo>
                      <a:pt x="609" y="360"/>
                    </a:lnTo>
                    <a:lnTo>
                      <a:pt x="617" y="399"/>
                    </a:lnTo>
                    <a:lnTo>
                      <a:pt x="617" y="399"/>
                    </a:lnTo>
                    <a:cubicBezTo>
                      <a:pt x="610" y="378"/>
                      <a:pt x="574" y="339"/>
                      <a:pt x="553" y="325"/>
                    </a:cubicBezTo>
                    <a:lnTo>
                      <a:pt x="553" y="325"/>
                    </a:lnTo>
                    <a:cubicBezTo>
                      <a:pt x="567" y="339"/>
                      <a:pt x="523" y="344"/>
                      <a:pt x="519" y="355"/>
                    </a:cubicBezTo>
                    <a:lnTo>
                      <a:pt x="546" y="362"/>
                    </a:lnTo>
                    <a:cubicBezTo>
                      <a:pt x="500" y="376"/>
                      <a:pt x="586" y="490"/>
                      <a:pt x="551" y="508"/>
                    </a:cubicBezTo>
                    <a:cubicBezTo>
                      <a:pt x="542" y="492"/>
                      <a:pt x="491" y="415"/>
                      <a:pt x="463" y="415"/>
                    </a:cubicBezTo>
                    <a:cubicBezTo>
                      <a:pt x="462" y="415"/>
                      <a:pt x="461" y="415"/>
                      <a:pt x="461" y="415"/>
                    </a:cubicBezTo>
                    <a:cubicBezTo>
                      <a:pt x="482" y="459"/>
                      <a:pt x="572" y="615"/>
                      <a:pt x="572" y="661"/>
                    </a:cubicBezTo>
                    <a:lnTo>
                      <a:pt x="549" y="645"/>
                    </a:lnTo>
                    <a:lnTo>
                      <a:pt x="549" y="684"/>
                    </a:lnTo>
                    <a:cubicBezTo>
                      <a:pt x="500" y="601"/>
                      <a:pt x="461" y="513"/>
                      <a:pt x="435" y="420"/>
                    </a:cubicBezTo>
                    <a:cubicBezTo>
                      <a:pt x="415" y="417"/>
                      <a:pt x="411" y="409"/>
                      <a:pt x="404" y="409"/>
                    </a:cubicBezTo>
                    <a:cubicBezTo>
                      <a:pt x="401" y="409"/>
                      <a:pt x="398" y="411"/>
                      <a:pt x="391" y="418"/>
                    </a:cubicBezTo>
                    <a:cubicBezTo>
                      <a:pt x="375" y="408"/>
                      <a:pt x="370" y="388"/>
                      <a:pt x="382" y="374"/>
                    </a:cubicBezTo>
                    <a:lnTo>
                      <a:pt x="382" y="374"/>
                    </a:lnTo>
                    <a:lnTo>
                      <a:pt x="322" y="399"/>
                    </a:lnTo>
                    <a:cubicBezTo>
                      <a:pt x="361" y="439"/>
                      <a:pt x="324" y="469"/>
                      <a:pt x="359" y="501"/>
                    </a:cubicBezTo>
                    <a:cubicBezTo>
                      <a:pt x="359" y="501"/>
                      <a:pt x="361" y="480"/>
                      <a:pt x="363" y="459"/>
                    </a:cubicBezTo>
                    <a:cubicBezTo>
                      <a:pt x="366" y="441"/>
                      <a:pt x="370" y="418"/>
                      <a:pt x="370" y="418"/>
                    </a:cubicBezTo>
                    <a:cubicBezTo>
                      <a:pt x="407" y="457"/>
                      <a:pt x="447" y="557"/>
                      <a:pt x="412" y="575"/>
                    </a:cubicBezTo>
                    <a:cubicBezTo>
                      <a:pt x="389" y="566"/>
                      <a:pt x="347" y="499"/>
                      <a:pt x="333" y="487"/>
                    </a:cubicBezTo>
                    <a:lnTo>
                      <a:pt x="333" y="487"/>
                    </a:lnTo>
                    <a:cubicBezTo>
                      <a:pt x="342" y="504"/>
                      <a:pt x="333" y="532"/>
                      <a:pt x="321" y="532"/>
                    </a:cubicBezTo>
                    <a:cubicBezTo>
                      <a:pt x="320" y="532"/>
                      <a:pt x="318" y="532"/>
                      <a:pt x="317" y="531"/>
                    </a:cubicBezTo>
                    <a:lnTo>
                      <a:pt x="310" y="499"/>
                    </a:lnTo>
                    <a:lnTo>
                      <a:pt x="310" y="499"/>
                    </a:lnTo>
                    <a:cubicBezTo>
                      <a:pt x="281" y="501"/>
                      <a:pt x="324" y="560"/>
                      <a:pt x="293" y="560"/>
                    </a:cubicBezTo>
                    <a:cubicBezTo>
                      <a:pt x="289" y="560"/>
                      <a:pt x="284" y="559"/>
                      <a:pt x="278" y="557"/>
                    </a:cubicBezTo>
                    <a:cubicBezTo>
                      <a:pt x="277" y="557"/>
                      <a:pt x="276" y="557"/>
                      <a:pt x="275" y="557"/>
                    </a:cubicBezTo>
                    <a:cubicBezTo>
                      <a:pt x="264" y="557"/>
                      <a:pt x="235" y="546"/>
                      <a:pt x="225" y="546"/>
                    </a:cubicBezTo>
                    <a:cubicBezTo>
                      <a:pt x="220" y="546"/>
                      <a:pt x="220" y="548"/>
                      <a:pt x="227" y="555"/>
                    </a:cubicBezTo>
                    <a:cubicBezTo>
                      <a:pt x="312" y="610"/>
                      <a:pt x="391" y="675"/>
                      <a:pt x="461" y="749"/>
                    </a:cubicBezTo>
                    <a:cubicBezTo>
                      <a:pt x="424" y="747"/>
                      <a:pt x="389" y="740"/>
                      <a:pt x="354" y="728"/>
                    </a:cubicBezTo>
                    <a:cubicBezTo>
                      <a:pt x="305" y="708"/>
                      <a:pt x="278" y="638"/>
                      <a:pt x="238" y="619"/>
                    </a:cubicBezTo>
                    <a:lnTo>
                      <a:pt x="238" y="619"/>
                    </a:lnTo>
                    <a:cubicBezTo>
                      <a:pt x="247" y="629"/>
                      <a:pt x="254" y="640"/>
                      <a:pt x="259" y="654"/>
                    </a:cubicBezTo>
                    <a:cubicBezTo>
                      <a:pt x="247" y="654"/>
                      <a:pt x="234" y="636"/>
                      <a:pt x="225" y="636"/>
                    </a:cubicBezTo>
                    <a:cubicBezTo>
                      <a:pt x="222" y="636"/>
                      <a:pt x="219" y="638"/>
                      <a:pt x="217" y="643"/>
                    </a:cubicBezTo>
                    <a:cubicBezTo>
                      <a:pt x="259" y="680"/>
                      <a:pt x="185" y="670"/>
                      <a:pt x="245" y="680"/>
                    </a:cubicBezTo>
                    <a:cubicBezTo>
                      <a:pt x="245" y="703"/>
                      <a:pt x="222" y="689"/>
                      <a:pt x="208" y="708"/>
                    </a:cubicBezTo>
                    <a:cubicBezTo>
                      <a:pt x="247" y="735"/>
                      <a:pt x="280" y="775"/>
                      <a:pt x="296" y="821"/>
                    </a:cubicBezTo>
                    <a:cubicBezTo>
                      <a:pt x="284" y="812"/>
                      <a:pt x="271" y="807"/>
                      <a:pt x="259" y="803"/>
                    </a:cubicBezTo>
                    <a:cubicBezTo>
                      <a:pt x="229" y="830"/>
                      <a:pt x="194" y="833"/>
                      <a:pt x="173" y="863"/>
                    </a:cubicBezTo>
                    <a:cubicBezTo>
                      <a:pt x="159" y="858"/>
                      <a:pt x="134" y="865"/>
                      <a:pt x="118" y="847"/>
                    </a:cubicBezTo>
                    <a:lnTo>
                      <a:pt x="118" y="847"/>
                    </a:lnTo>
                    <a:cubicBezTo>
                      <a:pt x="125" y="856"/>
                      <a:pt x="138" y="870"/>
                      <a:pt x="131" y="879"/>
                    </a:cubicBezTo>
                    <a:cubicBezTo>
                      <a:pt x="78" y="872"/>
                      <a:pt x="141" y="856"/>
                      <a:pt x="80" y="840"/>
                    </a:cubicBezTo>
                    <a:lnTo>
                      <a:pt x="80" y="840"/>
                    </a:lnTo>
                    <a:cubicBezTo>
                      <a:pt x="108" y="856"/>
                      <a:pt x="104" y="886"/>
                      <a:pt x="111" y="909"/>
                    </a:cubicBezTo>
                    <a:cubicBezTo>
                      <a:pt x="119" y="913"/>
                      <a:pt x="126" y="915"/>
                      <a:pt x="130" y="915"/>
                    </a:cubicBezTo>
                    <a:cubicBezTo>
                      <a:pt x="151" y="915"/>
                      <a:pt x="139" y="879"/>
                      <a:pt x="131" y="861"/>
                    </a:cubicBezTo>
                    <a:lnTo>
                      <a:pt x="131" y="861"/>
                    </a:lnTo>
                    <a:cubicBezTo>
                      <a:pt x="192" y="895"/>
                      <a:pt x="240" y="958"/>
                      <a:pt x="243" y="1007"/>
                    </a:cubicBezTo>
                    <a:cubicBezTo>
                      <a:pt x="242" y="1017"/>
                      <a:pt x="238" y="1021"/>
                      <a:pt x="233" y="1021"/>
                    </a:cubicBezTo>
                    <a:cubicBezTo>
                      <a:pt x="221" y="1021"/>
                      <a:pt x="204" y="1003"/>
                      <a:pt x="203" y="1003"/>
                    </a:cubicBezTo>
                    <a:lnTo>
                      <a:pt x="203" y="1003"/>
                    </a:lnTo>
                    <a:cubicBezTo>
                      <a:pt x="202" y="1003"/>
                      <a:pt x="203" y="1003"/>
                      <a:pt x="203" y="1004"/>
                    </a:cubicBezTo>
                    <a:cubicBezTo>
                      <a:pt x="157" y="1044"/>
                      <a:pt x="273" y="1113"/>
                      <a:pt x="199" y="1125"/>
                    </a:cubicBezTo>
                    <a:cubicBezTo>
                      <a:pt x="150" y="1113"/>
                      <a:pt x="127" y="1074"/>
                      <a:pt x="97" y="1058"/>
                    </a:cubicBezTo>
                    <a:cubicBezTo>
                      <a:pt x="101" y="1030"/>
                      <a:pt x="145" y="1044"/>
                      <a:pt x="155" y="1030"/>
                    </a:cubicBezTo>
                    <a:lnTo>
                      <a:pt x="155" y="1030"/>
                    </a:lnTo>
                    <a:lnTo>
                      <a:pt x="125" y="1034"/>
                    </a:lnTo>
                    <a:cubicBezTo>
                      <a:pt x="118" y="1018"/>
                      <a:pt x="118" y="1000"/>
                      <a:pt x="136" y="1000"/>
                    </a:cubicBezTo>
                    <a:cubicBezTo>
                      <a:pt x="134" y="999"/>
                      <a:pt x="131" y="999"/>
                      <a:pt x="129" y="999"/>
                    </a:cubicBezTo>
                    <a:cubicBezTo>
                      <a:pt x="89" y="999"/>
                      <a:pt x="66" y="1072"/>
                      <a:pt x="9" y="1081"/>
                    </a:cubicBezTo>
                    <a:cubicBezTo>
                      <a:pt x="18" y="1099"/>
                      <a:pt x="20" y="1120"/>
                      <a:pt x="39" y="1127"/>
                    </a:cubicBezTo>
                    <a:lnTo>
                      <a:pt x="43" y="1113"/>
                    </a:lnTo>
                    <a:cubicBezTo>
                      <a:pt x="78" y="1124"/>
                      <a:pt x="66" y="1160"/>
                      <a:pt x="86" y="1160"/>
                    </a:cubicBezTo>
                    <a:cubicBezTo>
                      <a:pt x="87" y="1160"/>
                      <a:pt x="88" y="1160"/>
                      <a:pt x="90" y="1160"/>
                    </a:cubicBezTo>
                    <a:lnTo>
                      <a:pt x="90" y="1160"/>
                    </a:lnTo>
                    <a:cubicBezTo>
                      <a:pt x="97" y="1190"/>
                      <a:pt x="111" y="1231"/>
                      <a:pt x="76" y="1238"/>
                    </a:cubicBezTo>
                    <a:lnTo>
                      <a:pt x="37" y="1213"/>
                    </a:lnTo>
                    <a:lnTo>
                      <a:pt x="37" y="1213"/>
                    </a:lnTo>
                    <a:cubicBezTo>
                      <a:pt x="41" y="1215"/>
                      <a:pt x="46" y="1216"/>
                      <a:pt x="50" y="1216"/>
                    </a:cubicBezTo>
                    <a:cubicBezTo>
                      <a:pt x="59" y="1216"/>
                      <a:pt x="66" y="1211"/>
                      <a:pt x="62" y="1201"/>
                    </a:cubicBezTo>
                    <a:lnTo>
                      <a:pt x="62" y="1201"/>
                    </a:lnTo>
                    <a:cubicBezTo>
                      <a:pt x="65" y="1209"/>
                      <a:pt x="58" y="1210"/>
                      <a:pt x="48" y="1210"/>
                    </a:cubicBezTo>
                    <a:cubicBezTo>
                      <a:pt x="43" y="1210"/>
                      <a:pt x="37" y="1210"/>
                      <a:pt x="32" y="1210"/>
                    </a:cubicBezTo>
                    <a:cubicBezTo>
                      <a:pt x="15" y="1210"/>
                      <a:pt x="1" y="1213"/>
                      <a:pt x="23" y="1241"/>
                    </a:cubicBezTo>
                    <a:lnTo>
                      <a:pt x="62" y="1250"/>
                    </a:lnTo>
                    <a:cubicBezTo>
                      <a:pt x="67" y="1280"/>
                      <a:pt x="87" y="1333"/>
                      <a:pt x="57" y="1340"/>
                    </a:cubicBezTo>
                    <a:cubicBezTo>
                      <a:pt x="72" y="1350"/>
                      <a:pt x="77" y="1352"/>
                      <a:pt x="79" y="1352"/>
                    </a:cubicBezTo>
                    <a:cubicBezTo>
                      <a:pt x="81" y="1352"/>
                      <a:pt x="80" y="1349"/>
                      <a:pt x="84" y="1349"/>
                    </a:cubicBezTo>
                    <a:cubicBezTo>
                      <a:pt x="88" y="1349"/>
                      <a:pt x="96" y="1351"/>
                      <a:pt x="113" y="1359"/>
                    </a:cubicBezTo>
                    <a:cubicBezTo>
                      <a:pt x="50" y="1323"/>
                      <a:pt x="156" y="1315"/>
                      <a:pt x="97" y="1286"/>
                    </a:cubicBezTo>
                    <a:lnTo>
                      <a:pt x="97" y="1286"/>
                    </a:lnTo>
                    <a:cubicBezTo>
                      <a:pt x="113" y="1293"/>
                      <a:pt x="123" y="1295"/>
                      <a:pt x="131" y="1295"/>
                    </a:cubicBezTo>
                    <a:cubicBezTo>
                      <a:pt x="143" y="1295"/>
                      <a:pt x="149" y="1291"/>
                      <a:pt x="164" y="1291"/>
                    </a:cubicBezTo>
                    <a:cubicBezTo>
                      <a:pt x="171" y="1291"/>
                      <a:pt x="182" y="1292"/>
                      <a:pt x="196" y="1296"/>
                    </a:cubicBezTo>
                    <a:cubicBezTo>
                      <a:pt x="182" y="1287"/>
                      <a:pt x="164" y="1282"/>
                      <a:pt x="187" y="1271"/>
                    </a:cubicBezTo>
                    <a:cubicBezTo>
                      <a:pt x="182" y="1269"/>
                      <a:pt x="180" y="1264"/>
                      <a:pt x="178" y="1259"/>
                    </a:cubicBezTo>
                    <a:cubicBezTo>
                      <a:pt x="169" y="1259"/>
                      <a:pt x="159" y="1257"/>
                      <a:pt x="150" y="1252"/>
                    </a:cubicBezTo>
                    <a:cubicBezTo>
                      <a:pt x="129" y="1220"/>
                      <a:pt x="152" y="1194"/>
                      <a:pt x="145" y="1173"/>
                    </a:cubicBezTo>
                    <a:cubicBezTo>
                      <a:pt x="147" y="1173"/>
                      <a:pt x="148" y="1173"/>
                      <a:pt x="149" y="1173"/>
                    </a:cubicBezTo>
                    <a:cubicBezTo>
                      <a:pt x="159" y="1173"/>
                      <a:pt x="159" y="1190"/>
                      <a:pt x="173" y="1194"/>
                    </a:cubicBezTo>
                    <a:lnTo>
                      <a:pt x="162" y="1164"/>
                    </a:lnTo>
                    <a:lnTo>
                      <a:pt x="162" y="1164"/>
                    </a:lnTo>
                    <a:cubicBezTo>
                      <a:pt x="189" y="1185"/>
                      <a:pt x="231" y="1176"/>
                      <a:pt x="229" y="1213"/>
                    </a:cubicBezTo>
                    <a:lnTo>
                      <a:pt x="250" y="1192"/>
                    </a:lnTo>
                    <a:cubicBezTo>
                      <a:pt x="275" y="1192"/>
                      <a:pt x="298" y="1178"/>
                      <a:pt x="294" y="1160"/>
                    </a:cubicBezTo>
                    <a:cubicBezTo>
                      <a:pt x="304" y="1154"/>
                      <a:pt x="291" y="1127"/>
                      <a:pt x="291" y="1127"/>
                    </a:cubicBezTo>
                    <a:lnTo>
                      <a:pt x="291" y="1127"/>
                    </a:lnTo>
                    <a:cubicBezTo>
                      <a:pt x="291" y="1127"/>
                      <a:pt x="292" y="1130"/>
                      <a:pt x="296" y="1136"/>
                    </a:cubicBezTo>
                    <a:lnTo>
                      <a:pt x="303" y="1088"/>
                    </a:lnTo>
                    <a:lnTo>
                      <a:pt x="312" y="1092"/>
                    </a:lnTo>
                    <a:cubicBezTo>
                      <a:pt x="326" y="1078"/>
                      <a:pt x="326" y="1051"/>
                      <a:pt x="333" y="1030"/>
                    </a:cubicBezTo>
                    <a:cubicBezTo>
                      <a:pt x="337" y="1005"/>
                      <a:pt x="358" y="990"/>
                      <a:pt x="382" y="990"/>
                    </a:cubicBezTo>
                    <a:cubicBezTo>
                      <a:pt x="385" y="990"/>
                      <a:pt x="388" y="990"/>
                      <a:pt x="391" y="990"/>
                    </a:cubicBezTo>
                    <a:cubicBezTo>
                      <a:pt x="389" y="976"/>
                      <a:pt x="386" y="963"/>
                      <a:pt x="405" y="953"/>
                    </a:cubicBezTo>
                    <a:lnTo>
                      <a:pt x="435" y="967"/>
                    </a:lnTo>
                    <a:cubicBezTo>
                      <a:pt x="435" y="951"/>
                      <a:pt x="486" y="953"/>
                      <a:pt x="463" y="930"/>
                    </a:cubicBezTo>
                    <a:lnTo>
                      <a:pt x="463" y="930"/>
                    </a:lnTo>
                    <a:cubicBezTo>
                      <a:pt x="478" y="937"/>
                      <a:pt x="490" y="940"/>
                      <a:pt x="499" y="940"/>
                    </a:cubicBezTo>
                    <a:cubicBezTo>
                      <a:pt x="536" y="940"/>
                      <a:pt x="527" y="889"/>
                      <a:pt x="551" y="881"/>
                    </a:cubicBezTo>
                    <a:lnTo>
                      <a:pt x="519" y="854"/>
                    </a:lnTo>
                    <a:cubicBezTo>
                      <a:pt x="533" y="842"/>
                      <a:pt x="535" y="823"/>
                      <a:pt x="539" y="796"/>
                    </a:cubicBezTo>
                    <a:lnTo>
                      <a:pt x="509" y="772"/>
                    </a:lnTo>
                    <a:cubicBezTo>
                      <a:pt x="502" y="738"/>
                      <a:pt x="565" y="754"/>
                      <a:pt x="586" y="733"/>
                    </a:cubicBezTo>
                    <a:lnTo>
                      <a:pt x="586" y="733"/>
                    </a:lnTo>
                    <a:cubicBezTo>
                      <a:pt x="591" y="742"/>
                      <a:pt x="588" y="745"/>
                      <a:pt x="581" y="745"/>
                    </a:cubicBezTo>
                    <a:cubicBezTo>
                      <a:pt x="579" y="745"/>
                      <a:pt x="577" y="745"/>
                      <a:pt x="574" y="745"/>
                    </a:cubicBezTo>
                    <a:lnTo>
                      <a:pt x="574" y="745"/>
                    </a:lnTo>
                    <a:cubicBezTo>
                      <a:pt x="585" y="749"/>
                      <a:pt x="593" y="751"/>
                      <a:pt x="599" y="751"/>
                    </a:cubicBezTo>
                    <a:cubicBezTo>
                      <a:pt x="639" y="751"/>
                      <a:pt x="609" y="672"/>
                      <a:pt x="646" y="672"/>
                    </a:cubicBezTo>
                    <a:cubicBezTo>
                      <a:pt x="650" y="672"/>
                      <a:pt x="654" y="673"/>
                      <a:pt x="660" y="675"/>
                    </a:cubicBezTo>
                    <a:cubicBezTo>
                      <a:pt x="659" y="666"/>
                      <a:pt x="661" y="663"/>
                      <a:pt x="666" y="663"/>
                    </a:cubicBezTo>
                    <a:cubicBezTo>
                      <a:pt x="668" y="663"/>
                      <a:pt x="672" y="664"/>
                      <a:pt x="676" y="666"/>
                    </a:cubicBezTo>
                    <a:lnTo>
                      <a:pt x="676" y="668"/>
                    </a:lnTo>
                    <a:cubicBezTo>
                      <a:pt x="676" y="668"/>
                      <a:pt x="676" y="666"/>
                      <a:pt x="679" y="666"/>
                    </a:cubicBezTo>
                    <a:cubicBezTo>
                      <a:pt x="686" y="657"/>
                      <a:pt x="690" y="650"/>
                      <a:pt x="692" y="638"/>
                    </a:cubicBezTo>
                    <a:lnTo>
                      <a:pt x="718" y="668"/>
                    </a:lnTo>
                    <a:lnTo>
                      <a:pt x="718" y="666"/>
                    </a:lnTo>
                    <a:cubicBezTo>
                      <a:pt x="720" y="667"/>
                      <a:pt x="721" y="667"/>
                      <a:pt x="722" y="667"/>
                    </a:cubicBezTo>
                    <a:cubicBezTo>
                      <a:pt x="729" y="667"/>
                      <a:pt x="711" y="645"/>
                      <a:pt x="692" y="626"/>
                    </a:cubicBezTo>
                    <a:cubicBezTo>
                      <a:pt x="692" y="617"/>
                      <a:pt x="690" y="608"/>
                      <a:pt x="688" y="601"/>
                    </a:cubicBezTo>
                    <a:lnTo>
                      <a:pt x="688" y="601"/>
                    </a:lnTo>
                    <a:cubicBezTo>
                      <a:pt x="699" y="613"/>
                      <a:pt x="705" y="616"/>
                      <a:pt x="709" y="616"/>
                    </a:cubicBezTo>
                    <a:cubicBezTo>
                      <a:pt x="716" y="616"/>
                      <a:pt x="714" y="602"/>
                      <a:pt x="722" y="602"/>
                    </a:cubicBezTo>
                    <a:cubicBezTo>
                      <a:pt x="726" y="602"/>
                      <a:pt x="733" y="607"/>
                      <a:pt x="746" y="619"/>
                    </a:cubicBezTo>
                    <a:cubicBezTo>
                      <a:pt x="733" y="592"/>
                      <a:pt x="769" y="576"/>
                      <a:pt x="748" y="527"/>
                    </a:cubicBezTo>
                    <a:lnTo>
                      <a:pt x="748" y="527"/>
                    </a:lnTo>
                    <a:cubicBezTo>
                      <a:pt x="761" y="527"/>
                      <a:pt x="776" y="526"/>
                      <a:pt x="774" y="506"/>
                    </a:cubicBezTo>
                    <a:lnTo>
                      <a:pt x="774" y="506"/>
                    </a:lnTo>
                    <a:lnTo>
                      <a:pt x="801" y="545"/>
                    </a:lnTo>
                    <a:lnTo>
                      <a:pt x="801" y="545"/>
                    </a:lnTo>
                    <a:lnTo>
                      <a:pt x="790" y="478"/>
                    </a:lnTo>
                    <a:lnTo>
                      <a:pt x="790" y="478"/>
                    </a:lnTo>
                    <a:cubicBezTo>
                      <a:pt x="815" y="492"/>
                      <a:pt x="834" y="520"/>
                      <a:pt x="839" y="550"/>
                    </a:cubicBezTo>
                    <a:cubicBezTo>
                      <a:pt x="839" y="483"/>
                      <a:pt x="850" y="517"/>
                      <a:pt x="850" y="455"/>
                    </a:cubicBezTo>
                    <a:lnTo>
                      <a:pt x="864" y="483"/>
                    </a:lnTo>
                    <a:cubicBezTo>
                      <a:pt x="871" y="479"/>
                      <a:pt x="871" y="448"/>
                      <a:pt x="880" y="448"/>
                    </a:cubicBezTo>
                    <a:cubicBezTo>
                      <a:pt x="882" y="448"/>
                      <a:pt x="884" y="450"/>
                      <a:pt x="887" y="455"/>
                    </a:cubicBezTo>
                    <a:cubicBezTo>
                      <a:pt x="898" y="465"/>
                      <a:pt x="909" y="468"/>
                      <a:pt x="922" y="468"/>
                    </a:cubicBezTo>
                    <a:cubicBezTo>
                      <a:pt x="954" y="468"/>
                      <a:pt x="991" y="446"/>
                      <a:pt x="1032" y="446"/>
                    </a:cubicBezTo>
                    <a:cubicBezTo>
                      <a:pt x="1047" y="446"/>
                      <a:pt x="1062" y="449"/>
                      <a:pt x="1077" y="457"/>
                    </a:cubicBezTo>
                    <a:cubicBezTo>
                      <a:pt x="1066" y="431"/>
                      <a:pt x="1065" y="423"/>
                      <a:pt x="1068" y="423"/>
                    </a:cubicBezTo>
                    <a:cubicBezTo>
                      <a:pt x="1073" y="423"/>
                      <a:pt x="1089" y="443"/>
                      <a:pt x="1097" y="443"/>
                    </a:cubicBezTo>
                    <a:cubicBezTo>
                      <a:pt x="1101" y="443"/>
                      <a:pt x="1102" y="437"/>
                      <a:pt x="1098" y="420"/>
                    </a:cubicBezTo>
                    <a:lnTo>
                      <a:pt x="1098" y="420"/>
                    </a:lnTo>
                    <a:cubicBezTo>
                      <a:pt x="1107" y="441"/>
                      <a:pt x="1119" y="448"/>
                      <a:pt x="1114" y="471"/>
                    </a:cubicBezTo>
                    <a:cubicBezTo>
                      <a:pt x="1120" y="463"/>
                      <a:pt x="1126" y="461"/>
                      <a:pt x="1132" y="461"/>
                    </a:cubicBezTo>
                    <a:cubicBezTo>
                      <a:pt x="1140" y="461"/>
                      <a:pt x="1147" y="465"/>
                      <a:pt x="1153" y="465"/>
                    </a:cubicBezTo>
                    <a:cubicBezTo>
                      <a:pt x="1162" y="465"/>
                      <a:pt x="1168" y="459"/>
                      <a:pt x="1172" y="432"/>
                    </a:cubicBezTo>
                    <a:cubicBezTo>
                      <a:pt x="1179" y="453"/>
                      <a:pt x="1172" y="464"/>
                      <a:pt x="1177" y="478"/>
                    </a:cubicBezTo>
                    <a:cubicBezTo>
                      <a:pt x="1177" y="473"/>
                      <a:pt x="1181" y="464"/>
                      <a:pt x="1184" y="464"/>
                    </a:cubicBezTo>
                    <a:cubicBezTo>
                      <a:pt x="1186" y="464"/>
                      <a:pt x="1187" y="466"/>
                      <a:pt x="1189" y="469"/>
                    </a:cubicBezTo>
                    <a:cubicBezTo>
                      <a:pt x="1193" y="483"/>
                      <a:pt x="1189" y="487"/>
                      <a:pt x="1186" y="499"/>
                    </a:cubicBezTo>
                    <a:cubicBezTo>
                      <a:pt x="1212" y="490"/>
                      <a:pt x="1205" y="422"/>
                      <a:pt x="1196" y="360"/>
                    </a:cubicBezTo>
                    <a:lnTo>
                      <a:pt x="1196" y="360"/>
                    </a:lnTo>
                    <a:cubicBezTo>
                      <a:pt x="1204" y="371"/>
                      <a:pt x="1211" y="377"/>
                      <a:pt x="1216" y="377"/>
                    </a:cubicBezTo>
                    <a:cubicBezTo>
                      <a:pt x="1223" y="377"/>
                      <a:pt x="1228" y="365"/>
                      <a:pt x="1230" y="339"/>
                    </a:cubicBezTo>
                    <a:cubicBezTo>
                      <a:pt x="1240" y="360"/>
                      <a:pt x="1251" y="381"/>
                      <a:pt x="1233" y="390"/>
                    </a:cubicBezTo>
                    <a:cubicBezTo>
                      <a:pt x="1238" y="390"/>
                      <a:pt x="1254" y="395"/>
                      <a:pt x="1269" y="395"/>
                    </a:cubicBezTo>
                    <a:cubicBezTo>
                      <a:pt x="1285" y="395"/>
                      <a:pt x="1299" y="389"/>
                      <a:pt x="1298" y="364"/>
                    </a:cubicBezTo>
                    <a:lnTo>
                      <a:pt x="1298" y="364"/>
                    </a:lnTo>
                    <a:cubicBezTo>
                      <a:pt x="1299" y="368"/>
                      <a:pt x="1302" y="370"/>
                      <a:pt x="1304" y="370"/>
                    </a:cubicBezTo>
                    <a:cubicBezTo>
                      <a:pt x="1309" y="370"/>
                      <a:pt x="1315" y="364"/>
                      <a:pt x="1316" y="360"/>
                    </a:cubicBezTo>
                    <a:cubicBezTo>
                      <a:pt x="1327" y="363"/>
                      <a:pt x="1337" y="364"/>
                      <a:pt x="1347" y="364"/>
                    </a:cubicBezTo>
                    <a:cubicBezTo>
                      <a:pt x="1354" y="364"/>
                      <a:pt x="1360" y="363"/>
                      <a:pt x="1367" y="362"/>
                    </a:cubicBezTo>
                    <a:lnTo>
                      <a:pt x="1362" y="353"/>
                    </a:lnTo>
                    <a:cubicBezTo>
                      <a:pt x="1366" y="329"/>
                      <a:pt x="1370" y="322"/>
                      <a:pt x="1375" y="322"/>
                    </a:cubicBezTo>
                    <a:cubicBezTo>
                      <a:pt x="1381" y="322"/>
                      <a:pt x="1389" y="335"/>
                      <a:pt x="1398" y="335"/>
                    </a:cubicBezTo>
                    <a:cubicBezTo>
                      <a:pt x="1399" y="335"/>
                      <a:pt x="1401" y="335"/>
                      <a:pt x="1402" y="334"/>
                    </a:cubicBezTo>
                    <a:lnTo>
                      <a:pt x="1402" y="339"/>
                    </a:lnTo>
                    <a:cubicBezTo>
                      <a:pt x="1415" y="354"/>
                      <a:pt x="1422" y="358"/>
                      <a:pt x="1427" y="358"/>
                    </a:cubicBezTo>
                    <a:cubicBezTo>
                      <a:pt x="1432" y="358"/>
                      <a:pt x="1435" y="352"/>
                      <a:pt x="1440" y="352"/>
                    </a:cubicBezTo>
                    <a:cubicBezTo>
                      <a:pt x="1445" y="352"/>
                      <a:pt x="1452" y="356"/>
                      <a:pt x="1464" y="374"/>
                    </a:cubicBezTo>
                    <a:lnTo>
                      <a:pt x="1467" y="337"/>
                    </a:lnTo>
                    <a:cubicBezTo>
                      <a:pt x="1470" y="317"/>
                      <a:pt x="1474" y="310"/>
                      <a:pt x="1478" y="310"/>
                    </a:cubicBezTo>
                    <a:cubicBezTo>
                      <a:pt x="1489" y="310"/>
                      <a:pt x="1503" y="365"/>
                      <a:pt x="1521" y="365"/>
                    </a:cubicBezTo>
                    <a:cubicBezTo>
                      <a:pt x="1524" y="365"/>
                      <a:pt x="1527" y="364"/>
                      <a:pt x="1529" y="362"/>
                    </a:cubicBezTo>
                    <a:lnTo>
                      <a:pt x="1525" y="339"/>
                    </a:lnTo>
                    <a:cubicBezTo>
                      <a:pt x="1526" y="337"/>
                      <a:pt x="1528" y="336"/>
                      <a:pt x="1529" y="336"/>
                    </a:cubicBezTo>
                    <a:cubicBezTo>
                      <a:pt x="1545" y="336"/>
                      <a:pt x="1542" y="456"/>
                      <a:pt x="1550" y="469"/>
                    </a:cubicBezTo>
                    <a:cubicBezTo>
                      <a:pt x="1550" y="476"/>
                      <a:pt x="1543" y="478"/>
                      <a:pt x="1539" y="483"/>
                    </a:cubicBezTo>
                    <a:cubicBezTo>
                      <a:pt x="1543" y="494"/>
                      <a:pt x="1547" y="498"/>
                      <a:pt x="1550" y="498"/>
                    </a:cubicBezTo>
                    <a:cubicBezTo>
                      <a:pt x="1561" y="498"/>
                      <a:pt x="1561" y="433"/>
                      <a:pt x="1585" y="429"/>
                    </a:cubicBezTo>
                    <a:lnTo>
                      <a:pt x="1585" y="429"/>
                    </a:lnTo>
                    <a:cubicBezTo>
                      <a:pt x="1583" y="457"/>
                      <a:pt x="1562" y="494"/>
                      <a:pt x="1576" y="504"/>
                    </a:cubicBezTo>
                    <a:cubicBezTo>
                      <a:pt x="1576" y="506"/>
                      <a:pt x="1577" y="507"/>
                      <a:pt x="1578" y="507"/>
                    </a:cubicBezTo>
                    <a:cubicBezTo>
                      <a:pt x="1588" y="507"/>
                      <a:pt x="1624" y="470"/>
                      <a:pt x="1645" y="470"/>
                    </a:cubicBezTo>
                    <a:cubicBezTo>
                      <a:pt x="1652" y="470"/>
                      <a:pt x="1658" y="474"/>
                      <a:pt x="1659" y="487"/>
                    </a:cubicBezTo>
                    <a:cubicBezTo>
                      <a:pt x="1661" y="466"/>
                      <a:pt x="1664" y="446"/>
                      <a:pt x="1680" y="434"/>
                    </a:cubicBezTo>
                    <a:cubicBezTo>
                      <a:pt x="1680" y="434"/>
                      <a:pt x="1681" y="434"/>
                      <a:pt x="1681" y="434"/>
                    </a:cubicBezTo>
                    <a:cubicBezTo>
                      <a:pt x="1690" y="434"/>
                      <a:pt x="1694" y="456"/>
                      <a:pt x="1699" y="471"/>
                    </a:cubicBezTo>
                    <a:cubicBezTo>
                      <a:pt x="1701" y="479"/>
                      <a:pt x="1706" y="485"/>
                      <a:pt x="1713" y="485"/>
                    </a:cubicBezTo>
                    <a:cubicBezTo>
                      <a:pt x="1719" y="485"/>
                      <a:pt x="1727" y="480"/>
                      <a:pt x="1738" y="469"/>
                    </a:cubicBezTo>
                    <a:lnTo>
                      <a:pt x="1738" y="469"/>
                    </a:lnTo>
                    <a:cubicBezTo>
                      <a:pt x="1738" y="473"/>
                      <a:pt x="1736" y="480"/>
                      <a:pt x="1733" y="485"/>
                    </a:cubicBezTo>
                    <a:cubicBezTo>
                      <a:pt x="1754" y="476"/>
                      <a:pt x="1791" y="478"/>
                      <a:pt x="1814" y="450"/>
                    </a:cubicBezTo>
                    <a:lnTo>
                      <a:pt x="1814" y="450"/>
                    </a:lnTo>
                    <a:cubicBezTo>
                      <a:pt x="1798" y="494"/>
                      <a:pt x="1808" y="505"/>
                      <a:pt x="1826" y="505"/>
                    </a:cubicBezTo>
                    <a:cubicBezTo>
                      <a:pt x="1841" y="505"/>
                      <a:pt x="1862" y="497"/>
                      <a:pt x="1875" y="497"/>
                    </a:cubicBezTo>
                    <a:cubicBezTo>
                      <a:pt x="1888" y="497"/>
                      <a:pt x="1892" y="506"/>
                      <a:pt x="1872" y="541"/>
                    </a:cubicBezTo>
                    <a:lnTo>
                      <a:pt x="1917" y="557"/>
                    </a:lnTo>
                    <a:lnTo>
                      <a:pt x="1910" y="566"/>
                    </a:lnTo>
                    <a:cubicBezTo>
                      <a:pt x="1916" y="572"/>
                      <a:pt x="1922" y="575"/>
                      <a:pt x="1929" y="575"/>
                    </a:cubicBezTo>
                    <a:cubicBezTo>
                      <a:pt x="1945" y="575"/>
                      <a:pt x="1961" y="561"/>
                      <a:pt x="1979" y="550"/>
                    </a:cubicBezTo>
                    <a:lnTo>
                      <a:pt x="1979" y="550"/>
                    </a:lnTo>
                    <a:cubicBezTo>
                      <a:pt x="1979" y="559"/>
                      <a:pt x="1970" y="566"/>
                      <a:pt x="1965" y="571"/>
                    </a:cubicBezTo>
                    <a:cubicBezTo>
                      <a:pt x="1977" y="593"/>
                      <a:pt x="1983" y="603"/>
                      <a:pt x="1998" y="603"/>
                    </a:cubicBezTo>
                    <a:cubicBezTo>
                      <a:pt x="2010" y="603"/>
                      <a:pt x="2028" y="596"/>
                      <a:pt x="2060" y="585"/>
                    </a:cubicBezTo>
                    <a:lnTo>
                      <a:pt x="2060" y="585"/>
                    </a:lnTo>
                    <a:lnTo>
                      <a:pt x="2037" y="617"/>
                    </a:lnTo>
                    <a:cubicBezTo>
                      <a:pt x="2038" y="616"/>
                      <a:pt x="2040" y="616"/>
                      <a:pt x="2041" y="616"/>
                    </a:cubicBezTo>
                    <a:cubicBezTo>
                      <a:pt x="2060" y="616"/>
                      <a:pt x="2051" y="694"/>
                      <a:pt x="2103" y="694"/>
                    </a:cubicBezTo>
                    <a:cubicBezTo>
                      <a:pt x="2105" y="694"/>
                      <a:pt x="2108" y="694"/>
                      <a:pt x="2111" y="694"/>
                    </a:cubicBezTo>
                    <a:lnTo>
                      <a:pt x="2111" y="694"/>
                    </a:lnTo>
                    <a:cubicBezTo>
                      <a:pt x="2107" y="698"/>
                      <a:pt x="2100" y="701"/>
                      <a:pt x="2095" y="703"/>
                    </a:cubicBezTo>
                    <a:cubicBezTo>
                      <a:pt x="2096" y="703"/>
                      <a:pt x="2096" y="703"/>
                      <a:pt x="2097" y="703"/>
                    </a:cubicBezTo>
                    <a:cubicBezTo>
                      <a:pt x="2150" y="703"/>
                      <a:pt x="2120" y="793"/>
                      <a:pt x="2160" y="793"/>
                    </a:cubicBezTo>
                    <a:cubicBezTo>
                      <a:pt x="2171" y="793"/>
                      <a:pt x="2189" y="785"/>
                      <a:pt x="2216" y="765"/>
                    </a:cubicBezTo>
                    <a:lnTo>
                      <a:pt x="2264" y="763"/>
                    </a:lnTo>
                    <a:cubicBezTo>
                      <a:pt x="2246" y="726"/>
                      <a:pt x="2318" y="724"/>
                      <a:pt x="2325" y="696"/>
                    </a:cubicBezTo>
                    <a:lnTo>
                      <a:pt x="2325" y="696"/>
                    </a:lnTo>
                    <a:cubicBezTo>
                      <a:pt x="2342" y="702"/>
                      <a:pt x="2323" y="748"/>
                      <a:pt x="2304" y="748"/>
                    </a:cubicBezTo>
                    <a:cubicBezTo>
                      <a:pt x="2302" y="748"/>
                      <a:pt x="2301" y="748"/>
                      <a:pt x="2299" y="747"/>
                    </a:cubicBezTo>
                    <a:lnTo>
                      <a:pt x="2304" y="740"/>
                    </a:lnTo>
                    <a:lnTo>
                      <a:pt x="2304" y="740"/>
                    </a:lnTo>
                    <a:cubicBezTo>
                      <a:pt x="2239" y="784"/>
                      <a:pt x="2318" y="796"/>
                      <a:pt x="2274" y="826"/>
                    </a:cubicBezTo>
                    <a:cubicBezTo>
                      <a:pt x="2329" y="884"/>
                      <a:pt x="2341" y="969"/>
                      <a:pt x="2373" y="1030"/>
                    </a:cubicBezTo>
                    <a:lnTo>
                      <a:pt x="2422" y="993"/>
                    </a:lnTo>
                    <a:lnTo>
                      <a:pt x="2433" y="1018"/>
                    </a:lnTo>
                    <a:cubicBezTo>
                      <a:pt x="2429" y="1028"/>
                      <a:pt x="2414" y="1040"/>
                      <a:pt x="2402" y="1040"/>
                    </a:cubicBezTo>
                    <a:cubicBezTo>
                      <a:pt x="2397" y="1040"/>
                      <a:pt x="2392" y="1038"/>
                      <a:pt x="2389" y="1032"/>
                    </a:cubicBezTo>
                    <a:lnTo>
                      <a:pt x="2389" y="1032"/>
                    </a:lnTo>
                    <a:cubicBezTo>
                      <a:pt x="2377" y="1045"/>
                      <a:pt x="2388" y="1049"/>
                      <a:pt x="2403" y="1049"/>
                    </a:cubicBezTo>
                    <a:cubicBezTo>
                      <a:pt x="2419" y="1049"/>
                      <a:pt x="2439" y="1045"/>
                      <a:pt x="2445" y="1041"/>
                    </a:cubicBezTo>
                    <a:lnTo>
                      <a:pt x="2445" y="1041"/>
                    </a:lnTo>
                    <a:cubicBezTo>
                      <a:pt x="2445" y="1067"/>
                      <a:pt x="2423" y="1071"/>
                      <a:pt x="2405" y="1071"/>
                    </a:cubicBezTo>
                    <a:cubicBezTo>
                      <a:pt x="2398" y="1071"/>
                      <a:pt x="2392" y="1070"/>
                      <a:pt x="2388" y="1070"/>
                    </a:cubicBezTo>
                    <a:cubicBezTo>
                      <a:pt x="2382" y="1070"/>
                      <a:pt x="2379" y="1071"/>
                      <a:pt x="2380" y="1074"/>
                    </a:cubicBezTo>
                    <a:lnTo>
                      <a:pt x="2394" y="1085"/>
                    </a:lnTo>
                    <a:lnTo>
                      <a:pt x="2396" y="1081"/>
                    </a:lnTo>
                    <a:cubicBezTo>
                      <a:pt x="2413" y="1081"/>
                      <a:pt x="2427" y="1077"/>
                      <a:pt x="2439" y="1077"/>
                    </a:cubicBezTo>
                    <a:cubicBezTo>
                      <a:pt x="2448" y="1077"/>
                      <a:pt x="2456" y="1079"/>
                      <a:pt x="2461" y="1090"/>
                    </a:cubicBezTo>
                    <a:cubicBezTo>
                      <a:pt x="2461" y="1109"/>
                      <a:pt x="2433" y="1116"/>
                      <a:pt x="2436" y="1122"/>
                    </a:cubicBezTo>
                    <a:cubicBezTo>
                      <a:pt x="2433" y="1125"/>
                      <a:pt x="2431" y="1127"/>
                      <a:pt x="2440" y="1132"/>
                    </a:cubicBezTo>
                    <a:lnTo>
                      <a:pt x="2459" y="1167"/>
                    </a:lnTo>
                    <a:lnTo>
                      <a:pt x="2489" y="1127"/>
                    </a:lnTo>
                    <a:cubicBezTo>
                      <a:pt x="2506" y="1127"/>
                      <a:pt x="2510" y="1136"/>
                      <a:pt x="2517" y="1136"/>
                    </a:cubicBezTo>
                    <a:cubicBezTo>
                      <a:pt x="2522" y="1136"/>
                      <a:pt x="2529" y="1131"/>
                      <a:pt x="2545" y="1113"/>
                    </a:cubicBezTo>
                    <a:lnTo>
                      <a:pt x="2545" y="1113"/>
                    </a:lnTo>
                    <a:cubicBezTo>
                      <a:pt x="2489" y="1180"/>
                      <a:pt x="2605" y="1241"/>
                      <a:pt x="2596" y="1269"/>
                    </a:cubicBezTo>
                    <a:cubicBezTo>
                      <a:pt x="2600" y="1267"/>
                      <a:pt x="2605" y="1267"/>
                      <a:pt x="2610" y="1267"/>
                    </a:cubicBezTo>
                    <a:cubicBezTo>
                      <a:pt x="2635" y="1267"/>
                      <a:pt x="2658" y="1282"/>
                      <a:pt x="2670" y="1306"/>
                    </a:cubicBezTo>
                    <a:cubicBezTo>
                      <a:pt x="2672" y="1295"/>
                      <a:pt x="2696" y="1271"/>
                      <a:pt x="2712" y="1271"/>
                    </a:cubicBezTo>
                    <a:cubicBezTo>
                      <a:pt x="2717" y="1271"/>
                      <a:pt x="2721" y="1273"/>
                      <a:pt x="2723" y="1278"/>
                    </a:cubicBezTo>
                    <a:cubicBezTo>
                      <a:pt x="2635" y="1341"/>
                      <a:pt x="2715" y="1340"/>
                      <a:pt x="2678" y="1403"/>
                    </a:cubicBezTo>
                    <a:lnTo>
                      <a:pt x="2678" y="1403"/>
                    </a:lnTo>
                    <a:cubicBezTo>
                      <a:pt x="2683" y="1396"/>
                      <a:pt x="2688" y="1393"/>
                      <a:pt x="2694" y="1393"/>
                    </a:cubicBezTo>
                    <a:cubicBezTo>
                      <a:pt x="2708" y="1393"/>
                      <a:pt x="2723" y="1406"/>
                      <a:pt x="2738" y="1406"/>
                    </a:cubicBezTo>
                    <a:cubicBezTo>
                      <a:pt x="2749" y="1406"/>
                      <a:pt x="2759" y="1400"/>
                      <a:pt x="2770" y="1377"/>
                    </a:cubicBezTo>
                    <a:lnTo>
                      <a:pt x="2770" y="1377"/>
                    </a:lnTo>
                    <a:cubicBezTo>
                      <a:pt x="2779" y="1398"/>
                      <a:pt x="2739" y="1405"/>
                      <a:pt x="2735" y="1435"/>
                    </a:cubicBezTo>
                    <a:cubicBezTo>
                      <a:pt x="2800" y="1438"/>
                      <a:pt x="2800" y="1528"/>
                      <a:pt x="2862" y="1556"/>
                    </a:cubicBezTo>
                    <a:cubicBezTo>
                      <a:pt x="2872" y="1544"/>
                      <a:pt x="2876" y="1524"/>
                      <a:pt x="2902" y="1514"/>
                    </a:cubicBezTo>
                    <a:lnTo>
                      <a:pt x="2902" y="1514"/>
                    </a:lnTo>
                    <a:lnTo>
                      <a:pt x="2883" y="1588"/>
                    </a:lnTo>
                    <a:cubicBezTo>
                      <a:pt x="2893" y="1588"/>
                      <a:pt x="2918" y="1560"/>
                      <a:pt x="2929" y="1560"/>
                    </a:cubicBezTo>
                    <a:cubicBezTo>
                      <a:pt x="2934" y="1560"/>
                      <a:pt x="2935" y="1566"/>
                      <a:pt x="2932" y="1581"/>
                    </a:cubicBezTo>
                    <a:cubicBezTo>
                      <a:pt x="2936" y="1571"/>
                      <a:pt x="2943" y="1556"/>
                      <a:pt x="2951" y="1556"/>
                    </a:cubicBezTo>
                    <a:cubicBezTo>
                      <a:pt x="2952" y="1556"/>
                      <a:pt x="2952" y="1556"/>
                      <a:pt x="2953" y="1556"/>
                    </a:cubicBezTo>
                    <a:cubicBezTo>
                      <a:pt x="2983" y="1616"/>
                      <a:pt x="3043" y="1639"/>
                      <a:pt x="3101" y="1663"/>
                    </a:cubicBezTo>
                    <a:cubicBezTo>
                      <a:pt x="3159" y="1688"/>
                      <a:pt x="3212" y="1716"/>
                      <a:pt x="3238" y="1799"/>
                    </a:cubicBezTo>
                    <a:cubicBezTo>
                      <a:pt x="3236" y="1779"/>
                      <a:pt x="3241" y="1773"/>
                      <a:pt x="3248" y="1773"/>
                    </a:cubicBezTo>
                    <a:cubicBezTo>
                      <a:pt x="3251" y="1773"/>
                      <a:pt x="3255" y="1775"/>
                      <a:pt x="3259" y="1776"/>
                    </a:cubicBezTo>
                    <a:cubicBezTo>
                      <a:pt x="3254" y="1767"/>
                      <a:pt x="3275" y="1746"/>
                      <a:pt x="3284" y="1728"/>
                    </a:cubicBezTo>
                    <a:lnTo>
                      <a:pt x="3305" y="1797"/>
                    </a:lnTo>
                    <a:cubicBezTo>
                      <a:pt x="3315" y="1784"/>
                      <a:pt x="3323" y="1780"/>
                      <a:pt x="3331" y="1780"/>
                    </a:cubicBezTo>
                    <a:cubicBezTo>
                      <a:pt x="3342" y="1780"/>
                      <a:pt x="3351" y="1788"/>
                      <a:pt x="3361" y="1788"/>
                    </a:cubicBezTo>
                    <a:cubicBezTo>
                      <a:pt x="3369" y="1788"/>
                      <a:pt x="3376" y="1784"/>
                      <a:pt x="3384" y="1772"/>
                    </a:cubicBezTo>
                    <a:lnTo>
                      <a:pt x="3384" y="1772"/>
                    </a:lnTo>
                    <a:lnTo>
                      <a:pt x="3365" y="1774"/>
                    </a:lnTo>
                    <a:cubicBezTo>
                      <a:pt x="3412" y="1728"/>
                      <a:pt x="3398" y="1642"/>
                      <a:pt x="3435" y="1575"/>
                    </a:cubicBezTo>
                    <a:lnTo>
                      <a:pt x="3435" y="1575"/>
                    </a:lnTo>
                    <a:cubicBezTo>
                      <a:pt x="3428" y="1582"/>
                      <a:pt x="3422" y="1585"/>
                      <a:pt x="3418" y="1585"/>
                    </a:cubicBezTo>
                    <a:cubicBezTo>
                      <a:pt x="3400" y="1585"/>
                      <a:pt x="3411" y="1515"/>
                      <a:pt x="3383" y="1515"/>
                    </a:cubicBezTo>
                    <a:cubicBezTo>
                      <a:pt x="3376" y="1515"/>
                      <a:pt x="3366" y="1520"/>
                      <a:pt x="3351" y="1533"/>
                    </a:cubicBezTo>
                    <a:cubicBezTo>
                      <a:pt x="3351" y="1514"/>
                      <a:pt x="3370" y="1514"/>
                      <a:pt x="3375" y="1496"/>
                    </a:cubicBezTo>
                    <a:lnTo>
                      <a:pt x="3375" y="1496"/>
                    </a:lnTo>
                    <a:cubicBezTo>
                      <a:pt x="3362" y="1509"/>
                      <a:pt x="3353" y="1515"/>
                      <a:pt x="3345" y="1515"/>
                    </a:cubicBezTo>
                    <a:cubicBezTo>
                      <a:pt x="3338" y="1515"/>
                      <a:pt x="3331" y="1510"/>
                      <a:pt x="3326" y="1500"/>
                    </a:cubicBezTo>
                    <a:lnTo>
                      <a:pt x="3333" y="1493"/>
                    </a:lnTo>
                    <a:cubicBezTo>
                      <a:pt x="3277" y="1475"/>
                      <a:pt x="3275" y="1435"/>
                      <a:pt x="3233" y="1387"/>
                    </a:cubicBezTo>
                    <a:lnTo>
                      <a:pt x="3215" y="1422"/>
                    </a:lnTo>
                    <a:cubicBezTo>
                      <a:pt x="3208" y="1410"/>
                      <a:pt x="3210" y="1398"/>
                      <a:pt x="3212" y="1387"/>
                    </a:cubicBezTo>
                    <a:lnTo>
                      <a:pt x="3212" y="1387"/>
                    </a:lnTo>
                    <a:cubicBezTo>
                      <a:pt x="3166" y="1428"/>
                      <a:pt x="3240" y="1410"/>
                      <a:pt x="3194" y="1456"/>
                    </a:cubicBezTo>
                    <a:cubicBezTo>
                      <a:pt x="3224" y="1382"/>
                      <a:pt x="3113" y="1403"/>
                      <a:pt x="3157" y="1326"/>
                    </a:cubicBezTo>
                    <a:cubicBezTo>
                      <a:pt x="3155" y="1325"/>
                      <a:pt x="3154" y="1325"/>
                      <a:pt x="3152" y="1325"/>
                    </a:cubicBezTo>
                    <a:cubicBezTo>
                      <a:pt x="3140" y="1325"/>
                      <a:pt x="3134" y="1356"/>
                      <a:pt x="3122" y="1356"/>
                    </a:cubicBezTo>
                    <a:cubicBezTo>
                      <a:pt x="3121" y="1356"/>
                      <a:pt x="3119" y="1356"/>
                      <a:pt x="3117" y="1354"/>
                    </a:cubicBezTo>
                    <a:lnTo>
                      <a:pt x="3129" y="1331"/>
                    </a:lnTo>
                    <a:lnTo>
                      <a:pt x="3129" y="1331"/>
                    </a:lnTo>
                    <a:lnTo>
                      <a:pt x="3106" y="1352"/>
                    </a:lnTo>
                    <a:cubicBezTo>
                      <a:pt x="3096" y="1340"/>
                      <a:pt x="3110" y="1315"/>
                      <a:pt x="3124" y="1299"/>
                    </a:cubicBezTo>
                    <a:cubicBezTo>
                      <a:pt x="3124" y="1299"/>
                      <a:pt x="3125" y="1300"/>
                      <a:pt x="3127" y="1300"/>
                    </a:cubicBezTo>
                    <a:cubicBezTo>
                      <a:pt x="3130" y="1300"/>
                      <a:pt x="3135" y="1299"/>
                      <a:pt x="3138" y="1299"/>
                    </a:cubicBezTo>
                    <a:cubicBezTo>
                      <a:pt x="3143" y="1268"/>
                      <a:pt x="3099" y="1277"/>
                      <a:pt x="3095" y="1270"/>
                    </a:cubicBezTo>
                    <a:lnTo>
                      <a:pt x="3095" y="1270"/>
                    </a:lnTo>
                    <a:lnTo>
                      <a:pt x="3101" y="1292"/>
                    </a:lnTo>
                    <a:cubicBezTo>
                      <a:pt x="3043" y="1275"/>
                      <a:pt x="3013" y="1213"/>
                      <a:pt x="2941" y="1213"/>
                    </a:cubicBezTo>
                    <a:lnTo>
                      <a:pt x="2930" y="1229"/>
                    </a:lnTo>
                    <a:cubicBezTo>
                      <a:pt x="2875" y="1225"/>
                      <a:pt x="2919" y="1193"/>
                      <a:pt x="2880" y="1172"/>
                    </a:cubicBezTo>
                    <a:lnTo>
                      <a:pt x="2880" y="1172"/>
                    </a:lnTo>
                    <a:cubicBezTo>
                      <a:pt x="2874" y="1173"/>
                      <a:pt x="2869" y="1173"/>
                      <a:pt x="2864" y="1173"/>
                    </a:cubicBezTo>
                    <a:cubicBezTo>
                      <a:pt x="2853" y="1173"/>
                      <a:pt x="2844" y="1170"/>
                      <a:pt x="2839" y="1164"/>
                    </a:cubicBezTo>
                    <a:cubicBezTo>
                      <a:pt x="2865" y="1157"/>
                      <a:pt x="2858" y="1120"/>
                      <a:pt x="2886" y="1118"/>
                    </a:cubicBezTo>
                    <a:cubicBezTo>
                      <a:pt x="2872" y="1116"/>
                      <a:pt x="2863" y="1115"/>
                      <a:pt x="2856" y="1115"/>
                    </a:cubicBezTo>
                    <a:cubicBezTo>
                      <a:pt x="2833" y="1115"/>
                      <a:pt x="2833" y="1125"/>
                      <a:pt x="2777" y="1141"/>
                    </a:cubicBezTo>
                    <a:lnTo>
                      <a:pt x="2795" y="1116"/>
                    </a:lnTo>
                    <a:lnTo>
                      <a:pt x="2795" y="1116"/>
                    </a:lnTo>
                    <a:cubicBezTo>
                      <a:pt x="2778" y="1121"/>
                      <a:pt x="2766" y="1127"/>
                      <a:pt x="2755" y="1127"/>
                    </a:cubicBezTo>
                    <a:cubicBezTo>
                      <a:pt x="2749" y="1127"/>
                      <a:pt x="2743" y="1125"/>
                      <a:pt x="2735" y="1120"/>
                    </a:cubicBezTo>
                    <a:cubicBezTo>
                      <a:pt x="2767" y="1120"/>
                      <a:pt x="2763" y="1083"/>
                      <a:pt x="2804" y="1078"/>
                    </a:cubicBezTo>
                    <a:cubicBezTo>
                      <a:pt x="2828" y="1004"/>
                      <a:pt x="2705" y="1062"/>
                      <a:pt x="2772" y="990"/>
                    </a:cubicBezTo>
                    <a:lnTo>
                      <a:pt x="2772" y="990"/>
                    </a:lnTo>
                    <a:cubicBezTo>
                      <a:pt x="2688" y="1020"/>
                      <a:pt x="2758" y="1048"/>
                      <a:pt x="2735" y="1048"/>
                    </a:cubicBezTo>
                    <a:cubicBezTo>
                      <a:pt x="2726" y="1060"/>
                      <a:pt x="2710" y="1065"/>
                      <a:pt x="2696" y="1065"/>
                    </a:cubicBezTo>
                    <a:cubicBezTo>
                      <a:pt x="2683" y="1065"/>
                      <a:pt x="2671" y="1061"/>
                      <a:pt x="2670" y="1053"/>
                    </a:cubicBezTo>
                    <a:cubicBezTo>
                      <a:pt x="2661" y="1039"/>
                      <a:pt x="2746" y="972"/>
                      <a:pt x="2723" y="944"/>
                    </a:cubicBezTo>
                    <a:lnTo>
                      <a:pt x="2723" y="944"/>
                    </a:lnTo>
                    <a:cubicBezTo>
                      <a:pt x="2724" y="945"/>
                      <a:pt x="2726" y="945"/>
                      <a:pt x="2728" y="945"/>
                    </a:cubicBezTo>
                    <a:cubicBezTo>
                      <a:pt x="2730" y="945"/>
                      <a:pt x="2731" y="945"/>
                      <a:pt x="2733" y="946"/>
                    </a:cubicBezTo>
                    <a:cubicBezTo>
                      <a:pt x="2744" y="925"/>
                      <a:pt x="2691" y="942"/>
                      <a:pt x="2714" y="909"/>
                    </a:cubicBezTo>
                    <a:lnTo>
                      <a:pt x="2714" y="909"/>
                    </a:lnTo>
                    <a:cubicBezTo>
                      <a:pt x="2704" y="912"/>
                      <a:pt x="2698" y="914"/>
                      <a:pt x="2693" y="914"/>
                    </a:cubicBezTo>
                    <a:cubicBezTo>
                      <a:pt x="2682" y="914"/>
                      <a:pt x="2685" y="906"/>
                      <a:pt x="2677" y="906"/>
                    </a:cubicBezTo>
                    <a:cubicBezTo>
                      <a:pt x="2672" y="906"/>
                      <a:pt x="2663" y="909"/>
                      <a:pt x="2644" y="918"/>
                    </a:cubicBezTo>
                    <a:lnTo>
                      <a:pt x="2677" y="939"/>
                    </a:lnTo>
                    <a:cubicBezTo>
                      <a:pt x="2672" y="938"/>
                      <a:pt x="2666" y="938"/>
                      <a:pt x="2659" y="938"/>
                    </a:cubicBezTo>
                    <a:cubicBezTo>
                      <a:pt x="2650" y="938"/>
                      <a:pt x="2640" y="938"/>
                      <a:pt x="2630" y="938"/>
                    </a:cubicBezTo>
                    <a:cubicBezTo>
                      <a:pt x="2604" y="938"/>
                      <a:pt x="2581" y="935"/>
                      <a:pt x="2589" y="907"/>
                    </a:cubicBezTo>
                    <a:cubicBezTo>
                      <a:pt x="2600" y="905"/>
                      <a:pt x="2611" y="904"/>
                      <a:pt x="2621" y="904"/>
                    </a:cubicBezTo>
                    <a:cubicBezTo>
                      <a:pt x="2626" y="904"/>
                      <a:pt x="2630" y="904"/>
                      <a:pt x="2635" y="905"/>
                    </a:cubicBezTo>
                    <a:cubicBezTo>
                      <a:pt x="2647" y="886"/>
                      <a:pt x="2614" y="895"/>
                      <a:pt x="2626" y="874"/>
                    </a:cubicBezTo>
                    <a:cubicBezTo>
                      <a:pt x="2637" y="870"/>
                      <a:pt x="2646" y="868"/>
                      <a:pt x="2652" y="868"/>
                    </a:cubicBezTo>
                    <a:cubicBezTo>
                      <a:pt x="2677" y="868"/>
                      <a:pt x="2672" y="898"/>
                      <a:pt x="2707" y="898"/>
                    </a:cubicBezTo>
                    <a:cubicBezTo>
                      <a:pt x="2710" y="898"/>
                      <a:pt x="2713" y="898"/>
                      <a:pt x="2716" y="898"/>
                    </a:cubicBezTo>
                    <a:cubicBezTo>
                      <a:pt x="2735" y="874"/>
                      <a:pt x="2654" y="888"/>
                      <a:pt x="2721" y="863"/>
                    </a:cubicBezTo>
                    <a:lnTo>
                      <a:pt x="2721" y="863"/>
                    </a:lnTo>
                    <a:cubicBezTo>
                      <a:pt x="2705" y="868"/>
                      <a:pt x="2695" y="870"/>
                      <a:pt x="2688" y="870"/>
                    </a:cubicBezTo>
                    <a:cubicBezTo>
                      <a:pt x="2677" y="870"/>
                      <a:pt x="2676" y="864"/>
                      <a:pt x="2675" y="856"/>
                    </a:cubicBezTo>
                    <a:cubicBezTo>
                      <a:pt x="2673" y="846"/>
                      <a:pt x="2672" y="832"/>
                      <a:pt x="2645" y="832"/>
                    </a:cubicBezTo>
                    <a:cubicBezTo>
                      <a:pt x="2642" y="832"/>
                      <a:pt x="2638" y="832"/>
                      <a:pt x="2633" y="833"/>
                    </a:cubicBezTo>
                    <a:lnTo>
                      <a:pt x="2670" y="814"/>
                    </a:lnTo>
                    <a:cubicBezTo>
                      <a:pt x="2661" y="814"/>
                      <a:pt x="2640" y="814"/>
                      <a:pt x="2635" y="807"/>
                    </a:cubicBezTo>
                    <a:lnTo>
                      <a:pt x="2688" y="793"/>
                    </a:lnTo>
                    <a:lnTo>
                      <a:pt x="2688" y="793"/>
                    </a:lnTo>
                    <a:cubicBezTo>
                      <a:pt x="2688" y="793"/>
                      <a:pt x="2687" y="793"/>
                      <a:pt x="2686" y="793"/>
                    </a:cubicBezTo>
                    <a:cubicBezTo>
                      <a:pt x="2639" y="793"/>
                      <a:pt x="2692" y="733"/>
                      <a:pt x="2658" y="726"/>
                    </a:cubicBezTo>
                    <a:lnTo>
                      <a:pt x="2658" y="726"/>
                    </a:lnTo>
                    <a:cubicBezTo>
                      <a:pt x="2691" y="765"/>
                      <a:pt x="2626" y="761"/>
                      <a:pt x="2614" y="793"/>
                    </a:cubicBezTo>
                    <a:cubicBezTo>
                      <a:pt x="2537" y="775"/>
                      <a:pt x="2677" y="712"/>
                      <a:pt x="2624" y="666"/>
                    </a:cubicBezTo>
                    <a:lnTo>
                      <a:pt x="2624" y="666"/>
                    </a:lnTo>
                    <a:cubicBezTo>
                      <a:pt x="2631" y="675"/>
                      <a:pt x="2622" y="703"/>
                      <a:pt x="2602" y="703"/>
                    </a:cubicBezTo>
                    <a:cubicBezTo>
                      <a:pt x="2602" y="703"/>
                      <a:pt x="2601" y="703"/>
                      <a:pt x="2600" y="703"/>
                    </a:cubicBezTo>
                    <a:cubicBezTo>
                      <a:pt x="2598" y="684"/>
                      <a:pt x="2603" y="666"/>
                      <a:pt x="2612" y="650"/>
                    </a:cubicBezTo>
                    <a:cubicBezTo>
                      <a:pt x="2604" y="643"/>
                      <a:pt x="2598" y="640"/>
                      <a:pt x="2594" y="640"/>
                    </a:cubicBezTo>
                    <a:cubicBezTo>
                      <a:pt x="2576" y="640"/>
                      <a:pt x="2575" y="677"/>
                      <a:pt x="2552" y="677"/>
                    </a:cubicBezTo>
                    <a:cubicBezTo>
                      <a:pt x="2562" y="663"/>
                      <a:pt x="2560" y="658"/>
                      <a:pt x="2553" y="658"/>
                    </a:cubicBezTo>
                    <a:cubicBezTo>
                      <a:pt x="2542" y="658"/>
                      <a:pt x="2520" y="667"/>
                      <a:pt x="2504" y="667"/>
                    </a:cubicBezTo>
                    <a:cubicBezTo>
                      <a:pt x="2501" y="667"/>
                      <a:pt x="2499" y="666"/>
                      <a:pt x="2496" y="666"/>
                    </a:cubicBezTo>
                    <a:lnTo>
                      <a:pt x="2529" y="643"/>
                    </a:lnTo>
                    <a:cubicBezTo>
                      <a:pt x="2525" y="630"/>
                      <a:pt x="2519" y="626"/>
                      <a:pt x="2512" y="626"/>
                    </a:cubicBezTo>
                    <a:cubicBezTo>
                      <a:pt x="2496" y="626"/>
                      <a:pt x="2474" y="648"/>
                      <a:pt x="2460" y="648"/>
                    </a:cubicBezTo>
                    <a:cubicBezTo>
                      <a:pt x="2454" y="648"/>
                      <a:pt x="2449" y="644"/>
                      <a:pt x="2447" y="631"/>
                    </a:cubicBezTo>
                    <a:lnTo>
                      <a:pt x="2505" y="610"/>
                    </a:lnTo>
                    <a:lnTo>
                      <a:pt x="2478" y="601"/>
                    </a:lnTo>
                    <a:lnTo>
                      <a:pt x="2515" y="578"/>
                    </a:lnTo>
                    <a:cubicBezTo>
                      <a:pt x="2471" y="578"/>
                      <a:pt x="2471" y="566"/>
                      <a:pt x="2461" y="538"/>
                    </a:cubicBezTo>
                    <a:cubicBezTo>
                      <a:pt x="2448" y="557"/>
                      <a:pt x="2421" y="575"/>
                      <a:pt x="2402" y="575"/>
                    </a:cubicBezTo>
                    <a:cubicBezTo>
                      <a:pt x="2397" y="575"/>
                      <a:pt x="2393" y="574"/>
                      <a:pt x="2389" y="571"/>
                    </a:cubicBezTo>
                    <a:cubicBezTo>
                      <a:pt x="2394" y="543"/>
                      <a:pt x="2422" y="550"/>
                      <a:pt x="2394" y="531"/>
                    </a:cubicBezTo>
                    <a:cubicBezTo>
                      <a:pt x="2407" y="525"/>
                      <a:pt x="2422" y="517"/>
                      <a:pt x="2430" y="517"/>
                    </a:cubicBezTo>
                    <a:cubicBezTo>
                      <a:pt x="2436" y="517"/>
                      <a:pt x="2438" y="523"/>
                      <a:pt x="2431" y="538"/>
                    </a:cubicBezTo>
                    <a:cubicBezTo>
                      <a:pt x="2440" y="531"/>
                      <a:pt x="2454" y="527"/>
                      <a:pt x="2464" y="520"/>
                    </a:cubicBezTo>
                    <a:cubicBezTo>
                      <a:pt x="2473" y="490"/>
                      <a:pt x="2436" y="485"/>
                      <a:pt x="2429" y="478"/>
                    </a:cubicBezTo>
                    <a:lnTo>
                      <a:pt x="2429" y="478"/>
                    </a:lnTo>
                    <a:cubicBezTo>
                      <a:pt x="2431" y="483"/>
                      <a:pt x="2431" y="487"/>
                      <a:pt x="2431" y="492"/>
                    </a:cubicBezTo>
                    <a:lnTo>
                      <a:pt x="2394" y="497"/>
                    </a:lnTo>
                    <a:lnTo>
                      <a:pt x="2357" y="499"/>
                    </a:lnTo>
                    <a:cubicBezTo>
                      <a:pt x="2362" y="485"/>
                      <a:pt x="2373" y="478"/>
                      <a:pt x="2387" y="473"/>
                    </a:cubicBezTo>
                    <a:cubicBezTo>
                      <a:pt x="2386" y="473"/>
                      <a:pt x="2384" y="473"/>
                      <a:pt x="2383" y="473"/>
                    </a:cubicBezTo>
                    <a:cubicBezTo>
                      <a:pt x="2375" y="473"/>
                      <a:pt x="2365" y="476"/>
                      <a:pt x="2357" y="476"/>
                    </a:cubicBezTo>
                    <a:cubicBezTo>
                      <a:pt x="2352" y="476"/>
                      <a:pt x="2349" y="475"/>
                      <a:pt x="2345" y="473"/>
                    </a:cubicBezTo>
                    <a:cubicBezTo>
                      <a:pt x="2370" y="456"/>
                      <a:pt x="2390" y="432"/>
                      <a:pt x="2416" y="432"/>
                    </a:cubicBezTo>
                    <a:cubicBezTo>
                      <a:pt x="2417" y="432"/>
                      <a:pt x="2418" y="432"/>
                      <a:pt x="2419" y="432"/>
                    </a:cubicBezTo>
                    <a:lnTo>
                      <a:pt x="2419" y="432"/>
                    </a:lnTo>
                    <a:lnTo>
                      <a:pt x="2359" y="427"/>
                    </a:lnTo>
                    <a:cubicBezTo>
                      <a:pt x="2366" y="415"/>
                      <a:pt x="2366" y="385"/>
                      <a:pt x="2378" y="381"/>
                    </a:cubicBezTo>
                    <a:cubicBezTo>
                      <a:pt x="2375" y="369"/>
                      <a:pt x="2362" y="367"/>
                      <a:pt x="2347" y="367"/>
                    </a:cubicBezTo>
                    <a:cubicBezTo>
                      <a:pt x="2337" y="367"/>
                      <a:pt x="2327" y="367"/>
                      <a:pt x="2317" y="367"/>
                    </a:cubicBezTo>
                    <a:cubicBezTo>
                      <a:pt x="2298" y="367"/>
                      <a:pt x="2281" y="364"/>
                      <a:pt x="2276" y="348"/>
                    </a:cubicBezTo>
                    <a:cubicBezTo>
                      <a:pt x="2271" y="353"/>
                      <a:pt x="2264" y="355"/>
                      <a:pt x="2257" y="355"/>
                    </a:cubicBezTo>
                    <a:cubicBezTo>
                      <a:pt x="2239" y="335"/>
                      <a:pt x="2237" y="295"/>
                      <a:pt x="2194" y="295"/>
                    </a:cubicBezTo>
                    <a:cubicBezTo>
                      <a:pt x="2188" y="295"/>
                      <a:pt x="2181" y="296"/>
                      <a:pt x="2174" y="297"/>
                    </a:cubicBezTo>
                    <a:lnTo>
                      <a:pt x="2188" y="239"/>
                    </a:lnTo>
                    <a:cubicBezTo>
                      <a:pt x="2186" y="239"/>
                      <a:pt x="2185" y="239"/>
                      <a:pt x="2184" y="239"/>
                    </a:cubicBezTo>
                    <a:cubicBezTo>
                      <a:pt x="2156" y="239"/>
                      <a:pt x="2168" y="305"/>
                      <a:pt x="2126" y="305"/>
                    </a:cubicBezTo>
                    <a:cubicBezTo>
                      <a:pt x="2124" y="305"/>
                      <a:pt x="2121" y="305"/>
                      <a:pt x="2118" y="304"/>
                    </a:cubicBezTo>
                    <a:cubicBezTo>
                      <a:pt x="2076" y="302"/>
                      <a:pt x="2132" y="258"/>
                      <a:pt x="2130" y="239"/>
                    </a:cubicBezTo>
                    <a:lnTo>
                      <a:pt x="2130" y="239"/>
                    </a:lnTo>
                    <a:cubicBezTo>
                      <a:pt x="2110" y="248"/>
                      <a:pt x="2084" y="263"/>
                      <a:pt x="2064" y="263"/>
                    </a:cubicBezTo>
                    <a:cubicBezTo>
                      <a:pt x="2050" y="263"/>
                      <a:pt x="2040" y="256"/>
                      <a:pt x="2037" y="235"/>
                    </a:cubicBezTo>
                    <a:cubicBezTo>
                      <a:pt x="2039" y="234"/>
                      <a:pt x="2041" y="234"/>
                      <a:pt x="2043" y="234"/>
                    </a:cubicBezTo>
                    <a:cubicBezTo>
                      <a:pt x="2053" y="234"/>
                      <a:pt x="2057" y="242"/>
                      <a:pt x="2065" y="242"/>
                    </a:cubicBezTo>
                    <a:lnTo>
                      <a:pt x="2058" y="204"/>
                    </a:lnTo>
                    <a:cubicBezTo>
                      <a:pt x="2114" y="172"/>
                      <a:pt x="2125" y="200"/>
                      <a:pt x="2125" y="149"/>
                    </a:cubicBezTo>
                    <a:lnTo>
                      <a:pt x="2125" y="149"/>
                    </a:lnTo>
                    <a:cubicBezTo>
                      <a:pt x="2108" y="177"/>
                      <a:pt x="2092" y="185"/>
                      <a:pt x="2077" y="185"/>
                    </a:cubicBezTo>
                    <a:cubicBezTo>
                      <a:pt x="2057" y="185"/>
                      <a:pt x="2039" y="172"/>
                      <a:pt x="2021" y="172"/>
                    </a:cubicBezTo>
                    <a:cubicBezTo>
                      <a:pt x="2006" y="172"/>
                      <a:pt x="1991" y="180"/>
                      <a:pt x="1974" y="209"/>
                    </a:cubicBezTo>
                    <a:lnTo>
                      <a:pt x="1970" y="181"/>
                    </a:lnTo>
                    <a:lnTo>
                      <a:pt x="1970" y="181"/>
                    </a:lnTo>
                    <a:cubicBezTo>
                      <a:pt x="1971" y="182"/>
                      <a:pt x="1972" y="183"/>
                      <a:pt x="1973" y="183"/>
                    </a:cubicBezTo>
                    <a:cubicBezTo>
                      <a:pt x="1975" y="183"/>
                      <a:pt x="1977" y="181"/>
                      <a:pt x="1979" y="181"/>
                    </a:cubicBezTo>
                    <a:cubicBezTo>
                      <a:pt x="1980" y="181"/>
                      <a:pt x="1981" y="181"/>
                      <a:pt x="1981" y="181"/>
                    </a:cubicBezTo>
                    <a:cubicBezTo>
                      <a:pt x="1980" y="170"/>
                      <a:pt x="1977" y="165"/>
                      <a:pt x="1973" y="165"/>
                    </a:cubicBezTo>
                    <a:cubicBezTo>
                      <a:pt x="1958" y="165"/>
                      <a:pt x="1928" y="219"/>
                      <a:pt x="1904" y="219"/>
                    </a:cubicBezTo>
                    <a:cubicBezTo>
                      <a:pt x="1900" y="219"/>
                      <a:pt x="1897" y="217"/>
                      <a:pt x="1893" y="214"/>
                    </a:cubicBezTo>
                    <a:cubicBezTo>
                      <a:pt x="1884" y="202"/>
                      <a:pt x="1882" y="184"/>
                      <a:pt x="1896" y="174"/>
                    </a:cubicBezTo>
                    <a:lnTo>
                      <a:pt x="1896" y="174"/>
                    </a:lnTo>
                    <a:lnTo>
                      <a:pt x="1856" y="188"/>
                    </a:lnTo>
                    <a:cubicBezTo>
                      <a:pt x="1851" y="185"/>
                      <a:pt x="1855" y="174"/>
                      <a:pt x="1860" y="171"/>
                    </a:cubicBezTo>
                    <a:lnTo>
                      <a:pt x="1860" y="171"/>
                    </a:lnTo>
                    <a:lnTo>
                      <a:pt x="1865" y="172"/>
                    </a:lnTo>
                    <a:cubicBezTo>
                      <a:pt x="1864" y="171"/>
                      <a:pt x="1863" y="170"/>
                      <a:pt x="1862" y="170"/>
                    </a:cubicBezTo>
                    <a:cubicBezTo>
                      <a:pt x="1861" y="170"/>
                      <a:pt x="1861" y="171"/>
                      <a:pt x="1860" y="171"/>
                    </a:cubicBezTo>
                    <a:lnTo>
                      <a:pt x="1860" y="171"/>
                    </a:lnTo>
                    <a:lnTo>
                      <a:pt x="1817" y="163"/>
                    </a:lnTo>
                    <a:lnTo>
                      <a:pt x="1819" y="160"/>
                    </a:lnTo>
                    <a:lnTo>
                      <a:pt x="1819" y="160"/>
                    </a:lnTo>
                    <a:cubicBezTo>
                      <a:pt x="1805" y="172"/>
                      <a:pt x="1777" y="191"/>
                      <a:pt x="1766" y="200"/>
                    </a:cubicBezTo>
                    <a:cubicBezTo>
                      <a:pt x="1759" y="181"/>
                      <a:pt x="1777" y="191"/>
                      <a:pt x="1777" y="177"/>
                    </a:cubicBezTo>
                    <a:lnTo>
                      <a:pt x="1777" y="177"/>
                    </a:lnTo>
                    <a:cubicBezTo>
                      <a:pt x="1766" y="181"/>
                      <a:pt x="1754" y="188"/>
                      <a:pt x="1743" y="195"/>
                    </a:cubicBezTo>
                    <a:cubicBezTo>
                      <a:pt x="1743" y="170"/>
                      <a:pt x="1760" y="151"/>
                      <a:pt x="1780" y="151"/>
                    </a:cubicBezTo>
                    <a:cubicBezTo>
                      <a:pt x="1784" y="151"/>
                      <a:pt x="1788" y="152"/>
                      <a:pt x="1791" y="153"/>
                    </a:cubicBezTo>
                    <a:cubicBezTo>
                      <a:pt x="1793" y="118"/>
                      <a:pt x="1790" y="108"/>
                      <a:pt x="1784" y="108"/>
                    </a:cubicBezTo>
                    <a:cubicBezTo>
                      <a:pt x="1776" y="108"/>
                      <a:pt x="1764" y="124"/>
                      <a:pt x="1750" y="124"/>
                    </a:cubicBezTo>
                    <a:cubicBezTo>
                      <a:pt x="1745" y="124"/>
                      <a:pt x="1740" y="122"/>
                      <a:pt x="1735" y="117"/>
                    </a:cubicBezTo>
                    <a:lnTo>
                      <a:pt x="1735" y="117"/>
                    </a:lnTo>
                    <a:cubicBezTo>
                      <a:pt x="1735" y="119"/>
                      <a:pt x="1736" y="121"/>
                      <a:pt x="1736" y="123"/>
                    </a:cubicBezTo>
                    <a:cubicBezTo>
                      <a:pt x="1727" y="140"/>
                      <a:pt x="1722" y="146"/>
                      <a:pt x="1718" y="146"/>
                    </a:cubicBezTo>
                    <a:cubicBezTo>
                      <a:pt x="1713" y="146"/>
                      <a:pt x="1711" y="136"/>
                      <a:pt x="1706" y="128"/>
                    </a:cubicBezTo>
                    <a:cubicBezTo>
                      <a:pt x="1703" y="122"/>
                      <a:pt x="1698" y="117"/>
                      <a:pt x="1692" y="117"/>
                    </a:cubicBezTo>
                    <a:cubicBezTo>
                      <a:pt x="1686" y="117"/>
                      <a:pt x="1678" y="121"/>
                      <a:pt x="1668" y="128"/>
                    </a:cubicBezTo>
                    <a:cubicBezTo>
                      <a:pt x="1680" y="91"/>
                      <a:pt x="1661" y="96"/>
                      <a:pt x="1641" y="93"/>
                    </a:cubicBezTo>
                    <a:lnTo>
                      <a:pt x="1655" y="45"/>
                    </a:lnTo>
                    <a:lnTo>
                      <a:pt x="1655" y="45"/>
                    </a:lnTo>
                    <a:cubicBezTo>
                      <a:pt x="1629" y="54"/>
                      <a:pt x="1624" y="82"/>
                      <a:pt x="1608" y="100"/>
                    </a:cubicBezTo>
                    <a:cubicBezTo>
                      <a:pt x="1585" y="91"/>
                      <a:pt x="1587" y="51"/>
                      <a:pt x="1587" y="19"/>
                    </a:cubicBezTo>
                    <a:cubicBezTo>
                      <a:pt x="1584" y="18"/>
                      <a:pt x="1581" y="17"/>
                      <a:pt x="1579" y="1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59" name="Google Shape;20459;p69"/>
              <p:cNvSpPr/>
              <p:nvPr/>
            </p:nvSpPr>
            <p:spPr>
              <a:xfrm>
                <a:off x="634075" y="1495525"/>
                <a:ext cx="200" cy="550"/>
              </a:xfrm>
              <a:custGeom>
                <a:avLst/>
                <a:gdLst/>
                <a:ahLst/>
                <a:cxnLst/>
                <a:rect l="l" t="t" r="r" b="b"/>
                <a:pathLst>
                  <a:path w="8" h="22" extrusionOk="0">
                    <a:moveTo>
                      <a:pt x="0" y="0"/>
                    </a:moveTo>
                    <a:lnTo>
                      <a:pt x="0" y="0"/>
                    </a:lnTo>
                    <a:cubicBezTo>
                      <a:pt x="2" y="7"/>
                      <a:pt x="5" y="14"/>
                      <a:pt x="5" y="21"/>
                    </a:cubicBezTo>
                    <a:cubicBezTo>
                      <a:pt x="7" y="14"/>
                      <a:pt x="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60" name="Google Shape;20460;p69"/>
              <p:cNvSpPr/>
              <p:nvPr/>
            </p:nvSpPr>
            <p:spPr>
              <a:xfrm>
                <a:off x="660950" y="1500850"/>
                <a:ext cx="150" cy="150"/>
              </a:xfrm>
              <a:custGeom>
                <a:avLst/>
                <a:gdLst/>
                <a:ahLst/>
                <a:cxnLst/>
                <a:rect l="l" t="t" r="r" b="b"/>
                <a:pathLst>
                  <a:path w="6" h="6" extrusionOk="0">
                    <a:moveTo>
                      <a:pt x="1" y="5"/>
                    </a:moveTo>
                    <a:lnTo>
                      <a:pt x="1"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61" name="Google Shape;20461;p69"/>
              <p:cNvSpPr/>
              <p:nvPr/>
            </p:nvSpPr>
            <p:spPr>
              <a:xfrm>
                <a:off x="609425" y="1507675"/>
                <a:ext cx="675" cy="225"/>
              </a:xfrm>
              <a:custGeom>
                <a:avLst/>
                <a:gdLst/>
                <a:ahLst/>
                <a:cxnLst/>
                <a:rect l="l" t="t" r="r" b="b"/>
                <a:pathLst>
                  <a:path w="27" h="9" extrusionOk="0">
                    <a:moveTo>
                      <a:pt x="11" y="0"/>
                    </a:moveTo>
                    <a:cubicBezTo>
                      <a:pt x="7" y="0"/>
                      <a:pt x="4" y="2"/>
                      <a:pt x="1" y="3"/>
                    </a:cubicBezTo>
                    <a:cubicBezTo>
                      <a:pt x="3" y="3"/>
                      <a:pt x="6" y="3"/>
                      <a:pt x="8" y="3"/>
                    </a:cubicBezTo>
                    <a:cubicBezTo>
                      <a:pt x="14" y="3"/>
                      <a:pt x="20" y="5"/>
                      <a:pt x="26" y="8"/>
                    </a:cubicBezTo>
                    <a:cubicBezTo>
                      <a:pt x="22" y="3"/>
                      <a:pt x="17"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62" name="Google Shape;20462;p69"/>
              <p:cNvSpPr/>
              <p:nvPr/>
            </p:nvSpPr>
            <p:spPr>
              <a:xfrm>
                <a:off x="607350" y="1525250"/>
                <a:ext cx="600" cy="550"/>
              </a:xfrm>
              <a:custGeom>
                <a:avLst/>
                <a:gdLst/>
                <a:ahLst/>
                <a:cxnLst/>
                <a:rect l="l" t="t" r="r" b="b"/>
                <a:pathLst>
                  <a:path w="24" h="22" extrusionOk="0">
                    <a:moveTo>
                      <a:pt x="24" y="1"/>
                    </a:moveTo>
                    <a:cubicBezTo>
                      <a:pt x="20" y="5"/>
                      <a:pt x="16" y="6"/>
                      <a:pt x="12" y="6"/>
                    </a:cubicBezTo>
                    <a:cubicBezTo>
                      <a:pt x="8" y="6"/>
                      <a:pt x="4" y="5"/>
                      <a:pt x="0" y="5"/>
                    </a:cubicBezTo>
                    <a:cubicBezTo>
                      <a:pt x="6" y="11"/>
                      <a:pt x="17" y="15"/>
                      <a:pt x="18" y="19"/>
                    </a:cubicBezTo>
                    <a:lnTo>
                      <a:pt x="18" y="19"/>
                    </a:lnTo>
                    <a:lnTo>
                      <a:pt x="24" y="1"/>
                    </a:lnTo>
                    <a:close/>
                    <a:moveTo>
                      <a:pt x="18" y="19"/>
                    </a:moveTo>
                    <a:lnTo>
                      <a:pt x="17" y="21"/>
                    </a:lnTo>
                    <a:cubicBezTo>
                      <a:pt x="18" y="21"/>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63" name="Google Shape;20463;p69"/>
              <p:cNvSpPr/>
              <p:nvPr/>
            </p:nvSpPr>
            <p:spPr>
              <a:xfrm>
                <a:off x="600100" y="1524375"/>
                <a:ext cx="600" cy="550"/>
              </a:xfrm>
              <a:custGeom>
                <a:avLst/>
                <a:gdLst/>
                <a:ahLst/>
                <a:cxnLst/>
                <a:rect l="l" t="t" r="r" b="b"/>
                <a:pathLst>
                  <a:path w="24" h="22" extrusionOk="0">
                    <a:moveTo>
                      <a:pt x="8" y="1"/>
                    </a:moveTo>
                    <a:cubicBezTo>
                      <a:pt x="7" y="1"/>
                      <a:pt x="6" y="1"/>
                      <a:pt x="5" y="1"/>
                    </a:cubicBezTo>
                    <a:cubicBezTo>
                      <a:pt x="5" y="5"/>
                      <a:pt x="1" y="5"/>
                      <a:pt x="1" y="10"/>
                    </a:cubicBezTo>
                    <a:lnTo>
                      <a:pt x="15" y="22"/>
                    </a:lnTo>
                    <a:cubicBezTo>
                      <a:pt x="23" y="15"/>
                      <a:pt x="18"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64" name="Google Shape;20464;p69"/>
              <p:cNvSpPr/>
              <p:nvPr/>
            </p:nvSpPr>
            <p:spPr>
              <a:xfrm>
                <a:off x="604150" y="1523675"/>
                <a:ext cx="850" cy="900"/>
              </a:xfrm>
              <a:custGeom>
                <a:avLst/>
                <a:gdLst/>
                <a:ahLst/>
                <a:cxnLst/>
                <a:rect l="l" t="t" r="r" b="b"/>
                <a:pathLst>
                  <a:path w="34" h="36" extrusionOk="0">
                    <a:moveTo>
                      <a:pt x="14" y="0"/>
                    </a:moveTo>
                    <a:cubicBezTo>
                      <a:pt x="6" y="0"/>
                      <a:pt x="4" y="10"/>
                      <a:pt x="1" y="19"/>
                    </a:cubicBezTo>
                    <a:lnTo>
                      <a:pt x="3" y="17"/>
                    </a:lnTo>
                    <a:cubicBezTo>
                      <a:pt x="15" y="31"/>
                      <a:pt x="22" y="36"/>
                      <a:pt x="26" y="36"/>
                    </a:cubicBezTo>
                    <a:cubicBezTo>
                      <a:pt x="33" y="36"/>
                      <a:pt x="33" y="23"/>
                      <a:pt x="33" y="10"/>
                    </a:cubicBezTo>
                    <a:cubicBezTo>
                      <a:pt x="25" y="3"/>
                      <a:pt x="19"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65" name="Google Shape;20465;p69"/>
              <p:cNvSpPr/>
              <p:nvPr/>
            </p:nvSpPr>
            <p:spPr>
              <a:xfrm>
                <a:off x="603925" y="1524200"/>
                <a:ext cx="275" cy="400"/>
              </a:xfrm>
              <a:custGeom>
                <a:avLst/>
                <a:gdLst/>
                <a:ahLst/>
                <a:cxnLst/>
                <a:rect l="l" t="t" r="r" b="b"/>
                <a:pathLst>
                  <a:path w="11" h="16" extrusionOk="0">
                    <a:moveTo>
                      <a:pt x="10" y="1"/>
                    </a:moveTo>
                    <a:cubicBezTo>
                      <a:pt x="8" y="3"/>
                      <a:pt x="3" y="8"/>
                      <a:pt x="1" y="10"/>
                    </a:cubicBezTo>
                    <a:cubicBezTo>
                      <a:pt x="4" y="14"/>
                      <a:pt x="6" y="16"/>
                      <a:pt x="7" y="16"/>
                    </a:cubicBezTo>
                    <a:cubicBezTo>
                      <a:pt x="10" y="16"/>
                      <a:pt x="8" y="6"/>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66" name="Google Shape;20466;p69"/>
              <p:cNvSpPr/>
              <p:nvPr/>
            </p:nvSpPr>
            <p:spPr>
              <a:xfrm>
                <a:off x="608875" y="1522425"/>
                <a:ext cx="1100" cy="1075"/>
              </a:xfrm>
              <a:custGeom>
                <a:avLst/>
                <a:gdLst/>
                <a:ahLst/>
                <a:cxnLst/>
                <a:rect l="l" t="t" r="r" b="b"/>
                <a:pathLst>
                  <a:path w="44" h="43" extrusionOk="0">
                    <a:moveTo>
                      <a:pt x="16" y="1"/>
                    </a:moveTo>
                    <a:cubicBezTo>
                      <a:pt x="13" y="1"/>
                      <a:pt x="11" y="4"/>
                      <a:pt x="9" y="12"/>
                    </a:cubicBezTo>
                    <a:cubicBezTo>
                      <a:pt x="0" y="12"/>
                      <a:pt x="36" y="38"/>
                      <a:pt x="30" y="38"/>
                    </a:cubicBezTo>
                    <a:cubicBezTo>
                      <a:pt x="29" y="38"/>
                      <a:pt x="29" y="37"/>
                      <a:pt x="28" y="37"/>
                    </a:cubicBezTo>
                    <a:lnTo>
                      <a:pt x="28" y="37"/>
                    </a:lnTo>
                    <a:cubicBezTo>
                      <a:pt x="31" y="41"/>
                      <a:pt x="34" y="43"/>
                      <a:pt x="36" y="43"/>
                    </a:cubicBezTo>
                    <a:cubicBezTo>
                      <a:pt x="44" y="43"/>
                      <a:pt x="2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67" name="Google Shape;20467;p69"/>
              <p:cNvSpPr/>
              <p:nvPr/>
            </p:nvSpPr>
            <p:spPr>
              <a:xfrm>
                <a:off x="602775" y="1522175"/>
                <a:ext cx="825" cy="725"/>
              </a:xfrm>
              <a:custGeom>
                <a:avLst/>
                <a:gdLst/>
                <a:ahLst/>
                <a:cxnLst/>
                <a:rect l="l" t="t" r="r" b="b"/>
                <a:pathLst>
                  <a:path w="33" h="29" extrusionOk="0">
                    <a:moveTo>
                      <a:pt x="14" y="1"/>
                    </a:moveTo>
                    <a:lnTo>
                      <a:pt x="0" y="3"/>
                    </a:lnTo>
                    <a:lnTo>
                      <a:pt x="33" y="2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68" name="Google Shape;20468;p69"/>
              <p:cNvSpPr/>
              <p:nvPr/>
            </p:nvSpPr>
            <p:spPr>
              <a:xfrm>
                <a:off x="604575" y="1520900"/>
                <a:ext cx="825" cy="550"/>
              </a:xfrm>
              <a:custGeom>
                <a:avLst/>
                <a:gdLst/>
                <a:ahLst/>
                <a:cxnLst/>
                <a:rect l="l" t="t" r="r" b="b"/>
                <a:pathLst>
                  <a:path w="33" h="22" extrusionOk="0">
                    <a:moveTo>
                      <a:pt x="21" y="1"/>
                    </a:moveTo>
                    <a:lnTo>
                      <a:pt x="0" y="10"/>
                    </a:lnTo>
                    <a:cubicBezTo>
                      <a:pt x="3" y="12"/>
                      <a:pt x="7" y="17"/>
                      <a:pt x="7" y="22"/>
                    </a:cubicBezTo>
                    <a:cubicBezTo>
                      <a:pt x="16" y="15"/>
                      <a:pt x="33" y="8"/>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69" name="Google Shape;20469;p69"/>
              <p:cNvSpPr/>
              <p:nvPr/>
            </p:nvSpPr>
            <p:spPr>
              <a:xfrm>
                <a:off x="604500" y="1521425"/>
                <a:ext cx="275" cy="500"/>
              </a:xfrm>
              <a:custGeom>
                <a:avLst/>
                <a:gdLst/>
                <a:ahLst/>
                <a:cxnLst/>
                <a:rect l="l" t="t" r="r" b="b"/>
                <a:pathLst>
                  <a:path w="11" h="20" extrusionOk="0">
                    <a:moveTo>
                      <a:pt x="10" y="1"/>
                    </a:moveTo>
                    <a:lnTo>
                      <a:pt x="10" y="1"/>
                    </a:lnTo>
                    <a:cubicBezTo>
                      <a:pt x="3" y="5"/>
                      <a:pt x="1" y="12"/>
                      <a:pt x="3" y="19"/>
                    </a:cubicBezTo>
                    <a:cubicBezTo>
                      <a:pt x="6" y="12"/>
                      <a:pt x="8" y="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70" name="Google Shape;20470;p69"/>
              <p:cNvSpPr/>
              <p:nvPr/>
            </p:nvSpPr>
            <p:spPr>
              <a:xfrm>
                <a:off x="603000" y="1521375"/>
                <a:ext cx="600" cy="250"/>
              </a:xfrm>
              <a:custGeom>
                <a:avLst/>
                <a:gdLst/>
                <a:ahLst/>
                <a:cxnLst/>
                <a:rect l="l" t="t" r="r" b="b"/>
                <a:pathLst>
                  <a:path w="24" h="10" extrusionOk="0">
                    <a:moveTo>
                      <a:pt x="24" y="0"/>
                    </a:moveTo>
                    <a:lnTo>
                      <a:pt x="1" y="7"/>
                    </a:lnTo>
                    <a:lnTo>
                      <a:pt x="12"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71" name="Google Shape;20471;p69"/>
              <p:cNvSpPr/>
              <p:nvPr/>
            </p:nvSpPr>
            <p:spPr>
              <a:xfrm>
                <a:off x="608325" y="1515925"/>
                <a:ext cx="625" cy="825"/>
              </a:xfrm>
              <a:custGeom>
                <a:avLst/>
                <a:gdLst/>
                <a:ahLst/>
                <a:cxnLst/>
                <a:rect l="l" t="t" r="r" b="b"/>
                <a:pathLst>
                  <a:path w="25" h="33" extrusionOk="0">
                    <a:moveTo>
                      <a:pt x="8" y="0"/>
                    </a:moveTo>
                    <a:cubicBezTo>
                      <a:pt x="4" y="0"/>
                      <a:pt x="1" y="3"/>
                      <a:pt x="1" y="7"/>
                    </a:cubicBezTo>
                    <a:cubicBezTo>
                      <a:pt x="8" y="17"/>
                      <a:pt x="8" y="26"/>
                      <a:pt x="19" y="33"/>
                    </a:cubicBezTo>
                    <a:lnTo>
                      <a:pt x="24" y="7"/>
                    </a:ln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72" name="Google Shape;20472;p69"/>
              <p:cNvSpPr/>
              <p:nvPr/>
            </p:nvSpPr>
            <p:spPr>
              <a:xfrm>
                <a:off x="605200" y="1516025"/>
                <a:ext cx="1075" cy="725"/>
              </a:xfrm>
              <a:custGeom>
                <a:avLst/>
                <a:gdLst/>
                <a:ahLst/>
                <a:cxnLst/>
                <a:rect l="l" t="t" r="r" b="b"/>
                <a:pathLst>
                  <a:path w="43" h="29" extrusionOk="0">
                    <a:moveTo>
                      <a:pt x="1" y="1"/>
                    </a:moveTo>
                    <a:lnTo>
                      <a:pt x="10" y="19"/>
                    </a:lnTo>
                    <a:cubicBezTo>
                      <a:pt x="22" y="22"/>
                      <a:pt x="33" y="24"/>
                      <a:pt x="42" y="29"/>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73" name="Google Shape;20473;p69"/>
              <p:cNvSpPr/>
              <p:nvPr/>
            </p:nvSpPr>
            <p:spPr>
              <a:xfrm>
                <a:off x="605425" y="1514275"/>
                <a:ext cx="725" cy="850"/>
              </a:xfrm>
              <a:custGeom>
                <a:avLst/>
                <a:gdLst/>
                <a:ahLst/>
                <a:cxnLst/>
                <a:rect l="l" t="t" r="r" b="b"/>
                <a:pathLst>
                  <a:path w="29" h="34" extrusionOk="0">
                    <a:moveTo>
                      <a:pt x="8" y="1"/>
                    </a:moveTo>
                    <a:cubicBezTo>
                      <a:pt x="6" y="1"/>
                      <a:pt x="4" y="3"/>
                      <a:pt x="1" y="8"/>
                    </a:cubicBezTo>
                    <a:cubicBezTo>
                      <a:pt x="9" y="16"/>
                      <a:pt x="8" y="34"/>
                      <a:pt x="20" y="34"/>
                    </a:cubicBezTo>
                    <a:cubicBezTo>
                      <a:pt x="23" y="34"/>
                      <a:pt x="25" y="33"/>
                      <a:pt x="29" y="32"/>
                    </a:cubicBezTo>
                    <a:cubicBezTo>
                      <a:pt x="20" y="24"/>
                      <a:pt x="15"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74" name="Google Shape;20474;p69"/>
              <p:cNvSpPr/>
              <p:nvPr/>
            </p:nvSpPr>
            <p:spPr>
              <a:xfrm>
                <a:off x="612675" y="1509325"/>
                <a:ext cx="1650" cy="1525"/>
              </a:xfrm>
              <a:custGeom>
                <a:avLst/>
                <a:gdLst/>
                <a:ahLst/>
                <a:cxnLst/>
                <a:rect l="l" t="t" r="r" b="b"/>
                <a:pathLst>
                  <a:path w="66" h="61" extrusionOk="0">
                    <a:moveTo>
                      <a:pt x="3" y="0"/>
                    </a:moveTo>
                    <a:lnTo>
                      <a:pt x="1" y="5"/>
                    </a:lnTo>
                    <a:lnTo>
                      <a:pt x="66" y="60"/>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75" name="Google Shape;20475;p69"/>
              <p:cNvSpPr/>
              <p:nvPr/>
            </p:nvSpPr>
            <p:spPr>
              <a:xfrm>
                <a:off x="614650" y="1500550"/>
                <a:ext cx="1950" cy="1550"/>
              </a:xfrm>
              <a:custGeom>
                <a:avLst/>
                <a:gdLst/>
                <a:ahLst/>
                <a:cxnLst/>
                <a:rect l="l" t="t" r="r" b="b"/>
                <a:pathLst>
                  <a:path w="78" h="62" extrusionOk="0">
                    <a:moveTo>
                      <a:pt x="35" y="1"/>
                    </a:moveTo>
                    <a:lnTo>
                      <a:pt x="35" y="1"/>
                    </a:lnTo>
                    <a:cubicBezTo>
                      <a:pt x="0" y="3"/>
                      <a:pt x="55" y="41"/>
                      <a:pt x="29" y="41"/>
                    </a:cubicBezTo>
                    <a:cubicBezTo>
                      <a:pt x="27" y="41"/>
                      <a:pt x="26" y="41"/>
                      <a:pt x="24" y="40"/>
                    </a:cubicBezTo>
                    <a:lnTo>
                      <a:pt x="24" y="40"/>
                    </a:lnTo>
                    <a:cubicBezTo>
                      <a:pt x="31" y="59"/>
                      <a:pt x="54" y="43"/>
                      <a:pt x="59" y="61"/>
                    </a:cubicBezTo>
                    <a:cubicBezTo>
                      <a:pt x="61" y="36"/>
                      <a:pt x="77" y="38"/>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76" name="Google Shape;20476;p69"/>
              <p:cNvSpPr/>
              <p:nvPr/>
            </p:nvSpPr>
            <p:spPr>
              <a:xfrm>
                <a:off x="687050" y="1538300"/>
                <a:ext cx="250" cy="775"/>
              </a:xfrm>
              <a:custGeom>
                <a:avLst/>
                <a:gdLst/>
                <a:ahLst/>
                <a:cxnLst/>
                <a:rect l="l" t="t" r="r" b="b"/>
                <a:pathLst>
                  <a:path w="10" h="31" extrusionOk="0">
                    <a:moveTo>
                      <a:pt x="9" y="0"/>
                    </a:moveTo>
                    <a:lnTo>
                      <a:pt x="0" y="7"/>
                    </a:lnTo>
                    <a:lnTo>
                      <a:pt x="9" y="30"/>
                    </a:ln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77" name="Google Shape;20477;p69"/>
              <p:cNvSpPr/>
              <p:nvPr/>
            </p:nvSpPr>
            <p:spPr>
              <a:xfrm>
                <a:off x="688025" y="1537425"/>
                <a:ext cx="825" cy="1250"/>
              </a:xfrm>
              <a:custGeom>
                <a:avLst/>
                <a:gdLst/>
                <a:ahLst/>
                <a:cxnLst/>
                <a:rect l="l" t="t" r="r" b="b"/>
                <a:pathLst>
                  <a:path w="33" h="50" extrusionOk="0">
                    <a:moveTo>
                      <a:pt x="19" y="0"/>
                    </a:moveTo>
                    <a:lnTo>
                      <a:pt x="0" y="49"/>
                    </a:lnTo>
                    <a:lnTo>
                      <a:pt x="0" y="49"/>
                    </a:lnTo>
                    <a:lnTo>
                      <a:pt x="33" y="12"/>
                    </a:lnTo>
                    <a:lnTo>
                      <a:pt x="33" y="12"/>
                    </a:lnTo>
                    <a:cubicBezTo>
                      <a:pt x="32" y="13"/>
                      <a:pt x="30" y="13"/>
                      <a:pt x="28" y="13"/>
                    </a:cubicBezTo>
                    <a:cubicBezTo>
                      <a:pt x="23" y="13"/>
                      <a:pt x="17" y="1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78" name="Google Shape;20478;p69"/>
              <p:cNvSpPr/>
              <p:nvPr/>
            </p:nvSpPr>
            <p:spPr>
              <a:xfrm>
                <a:off x="645900" y="1492575"/>
                <a:ext cx="350" cy="825"/>
              </a:xfrm>
              <a:custGeom>
                <a:avLst/>
                <a:gdLst/>
                <a:ahLst/>
                <a:cxnLst/>
                <a:rect l="l" t="t" r="r" b="b"/>
                <a:pathLst>
                  <a:path w="14" h="33" extrusionOk="0">
                    <a:moveTo>
                      <a:pt x="5" y="0"/>
                    </a:moveTo>
                    <a:lnTo>
                      <a:pt x="0" y="12"/>
                    </a:lnTo>
                    <a:cubicBezTo>
                      <a:pt x="0" y="28"/>
                      <a:pt x="5" y="28"/>
                      <a:pt x="14" y="33"/>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79" name="Google Shape;20479;p69"/>
              <p:cNvSpPr/>
              <p:nvPr/>
            </p:nvSpPr>
            <p:spPr>
              <a:xfrm>
                <a:off x="652200" y="1495625"/>
                <a:ext cx="425" cy="1125"/>
              </a:xfrm>
              <a:custGeom>
                <a:avLst/>
                <a:gdLst/>
                <a:ahLst/>
                <a:cxnLst/>
                <a:rect l="l" t="t" r="r" b="b"/>
                <a:pathLst>
                  <a:path w="17" h="45" extrusionOk="0">
                    <a:moveTo>
                      <a:pt x="12" y="1"/>
                    </a:moveTo>
                    <a:lnTo>
                      <a:pt x="1" y="45"/>
                    </a:lnTo>
                    <a:lnTo>
                      <a:pt x="17" y="3"/>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80" name="Google Shape;20480;p69"/>
              <p:cNvSpPr/>
              <p:nvPr/>
            </p:nvSpPr>
            <p:spPr>
              <a:xfrm>
                <a:off x="657825" y="1496725"/>
                <a:ext cx="850" cy="800"/>
              </a:xfrm>
              <a:custGeom>
                <a:avLst/>
                <a:gdLst/>
                <a:ahLst/>
                <a:cxnLst/>
                <a:rect l="l" t="t" r="r" b="b"/>
                <a:pathLst>
                  <a:path w="34" h="32" extrusionOk="0">
                    <a:moveTo>
                      <a:pt x="1" y="1"/>
                    </a:moveTo>
                    <a:lnTo>
                      <a:pt x="1" y="1"/>
                    </a:lnTo>
                    <a:cubicBezTo>
                      <a:pt x="3" y="3"/>
                      <a:pt x="6" y="4"/>
                      <a:pt x="8" y="4"/>
                    </a:cubicBezTo>
                    <a:lnTo>
                      <a:pt x="8" y="4"/>
                    </a:lnTo>
                    <a:cubicBezTo>
                      <a:pt x="7" y="3"/>
                      <a:pt x="4" y="1"/>
                      <a:pt x="1" y="1"/>
                    </a:cubicBezTo>
                    <a:close/>
                    <a:moveTo>
                      <a:pt x="8" y="4"/>
                    </a:moveTo>
                    <a:cubicBezTo>
                      <a:pt x="17" y="12"/>
                      <a:pt x="13" y="31"/>
                      <a:pt x="18" y="31"/>
                    </a:cubicBezTo>
                    <a:cubicBezTo>
                      <a:pt x="20" y="31"/>
                      <a:pt x="24" y="26"/>
                      <a:pt x="33" y="10"/>
                    </a:cubicBezTo>
                    <a:cubicBezTo>
                      <a:pt x="26" y="5"/>
                      <a:pt x="17" y="6"/>
                      <a:pt x="8"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81" name="Google Shape;20481;p69"/>
              <p:cNvSpPr/>
              <p:nvPr/>
            </p:nvSpPr>
            <p:spPr>
              <a:xfrm>
                <a:off x="687900" y="1539000"/>
                <a:ext cx="625" cy="825"/>
              </a:xfrm>
              <a:custGeom>
                <a:avLst/>
                <a:gdLst/>
                <a:ahLst/>
                <a:cxnLst/>
                <a:rect l="l" t="t" r="r" b="b"/>
                <a:pathLst>
                  <a:path w="25" h="33" extrusionOk="0">
                    <a:moveTo>
                      <a:pt x="24" y="1"/>
                    </a:moveTo>
                    <a:cubicBezTo>
                      <a:pt x="24" y="1"/>
                      <a:pt x="24" y="1"/>
                      <a:pt x="24" y="2"/>
                    </a:cubicBezTo>
                    <a:cubicBezTo>
                      <a:pt x="23" y="2"/>
                      <a:pt x="23" y="1"/>
                      <a:pt x="22" y="1"/>
                    </a:cubicBezTo>
                    <a:cubicBezTo>
                      <a:pt x="15" y="1"/>
                      <a:pt x="5" y="28"/>
                      <a:pt x="1" y="32"/>
                    </a:cubicBezTo>
                    <a:cubicBezTo>
                      <a:pt x="17" y="3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82" name="Google Shape;20482;p69"/>
              <p:cNvSpPr/>
              <p:nvPr/>
            </p:nvSpPr>
            <p:spPr>
              <a:xfrm>
                <a:off x="692250" y="1538175"/>
                <a:ext cx="775" cy="600"/>
              </a:xfrm>
              <a:custGeom>
                <a:avLst/>
                <a:gdLst/>
                <a:ahLst/>
                <a:cxnLst/>
                <a:rect l="l" t="t" r="r" b="b"/>
                <a:pathLst>
                  <a:path w="31" h="24" extrusionOk="0">
                    <a:moveTo>
                      <a:pt x="31" y="0"/>
                    </a:moveTo>
                    <a:lnTo>
                      <a:pt x="8" y="12"/>
                    </a:lnTo>
                    <a:lnTo>
                      <a:pt x="1" y="24"/>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83" name="Google Shape;20483;p69"/>
              <p:cNvSpPr/>
              <p:nvPr/>
            </p:nvSpPr>
            <p:spPr>
              <a:xfrm>
                <a:off x="693250" y="1538350"/>
                <a:ext cx="2275" cy="1125"/>
              </a:xfrm>
              <a:custGeom>
                <a:avLst/>
                <a:gdLst/>
                <a:ahLst/>
                <a:cxnLst/>
                <a:rect l="l" t="t" r="r" b="b"/>
                <a:pathLst>
                  <a:path w="91" h="45" extrusionOk="0">
                    <a:moveTo>
                      <a:pt x="26" y="0"/>
                    </a:moveTo>
                    <a:lnTo>
                      <a:pt x="0" y="40"/>
                    </a:lnTo>
                    <a:cubicBezTo>
                      <a:pt x="2" y="40"/>
                      <a:pt x="4" y="40"/>
                      <a:pt x="7" y="40"/>
                    </a:cubicBezTo>
                    <a:cubicBezTo>
                      <a:pt x="24" y="40"/>
                      <a:pt x="45" y="35"/>
                      <a:pt x="62" y="35"/>
                    </a:cubicBezTo>
                    <a:cubicBezTo>
                      <a:pt x="74" y="35"/>
                      <a:pt x="83" y="38"/>
                      <a:pt x="88" y="44"/>
                    </a:cubicBezTo>
                    <a:cubicBezTo>
                      <a:pt x="91" y="22"/>
                      <a:pt x="84" y="16"/>
                      <a:pt x="74" y="16"/>
                    </a:cubicBezTo>
                    <a:cubicBezTo>
                      <a:pt x="64" y="16"/>
                      <a:pt x="50" y="22"/>
                      <a:pt x="40" y="22"/>
                    </a:cubicBezTo>
                    <a:cubicBezTo>
                      <a:pt x="34" y="22"/>
                      <a:pt x="29" y="20"/>
                      <a:pt x="26" y="14"/>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84" name="Google Shape;20484;p69"/>
              <p:cNvSpPr/>
              <p:nvPr/>
            </p:nvSpPr>
            <p:spPr>
              <a:xfrm>
                <a:off x="695800" y="1542475"/>
                <a:ext cx="575" cy="425"/>
              </a:xfrm>
              <a:custGeom>
                <a:avLst/>
                <a:gdLst/>
                <a:ahLst/>
                <a:cxnLst/>
                <a:rect l="l" t="t" r="r" b="b"/>
                <a:pathLst>
                  <a:path w="23" h="17" extrusionOk="0">
                    <a:moveTo>
                      <a:pt x="22" y="1"/>
                    </a:moveTo>
                    <a:cubicBezTo>
                      <a:pt x="22" y="1"/>
                      <a:pt x="21" y="1"/>
                      <a:pt x="21" y="1"/>
                    </a:cubicBezTo>
                    <a:lnTo>
                      <a:pt x="21" y="1"/>
                    </a:lnTo>
                    <a:cubicBezTo>
                      <a:pt x="22" y="1"/>
                      <a:pt x="22" y="1"/>
                      <a:pt x="22" y="1"/>
                    </a:cubicBezTo>
                    <a:close/>
                    <a:moveTo>
                      <a:pt x="21" y="1"/>
                    </a:moveTo>
                    <a:lnTo>
                      <a:pt x="21" y="1"/>
                    </a:lnTo>
                    <a:cubicBezTo>
                      <a:pt x="19" y="2"/>
                      <a:pt x="13" y="4"/>
                      <a:pt x="0" y="5"/>
                    </a:cubicBezTo>
                    <a:lnTo>
                      <a:pt x="0" y="12"/>
                    </a:lnTo>
                    <a:cubicBezTo>
                      <a:pt x="5" y="12"/>
                      <a:pt x="9" y="14"/>
                      <a:pt x="14" y="16"/>
                    </a:cubicBezTo>
                    <a:cubicBezTo>
                      <a:pt x="15" y="7"/>
                      <a:pt x="19"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85" name="Google Shape;20485;p69"/>
              <p:cNvSpPr/>
              <p:nvPr/>
            </p:nvSpPr>
            <p:spPr>
              <a:xfrm>
                <a:off x="695625" y="1542750"/>
                <a:ext cx="275" cy="250"/>
              </a:xfrm>
              <a:custGeom>
                <a:avLst/>
                <a:gdLst/>
                <a:ahLst/>
                <a:cxnLst/>
                <a:rect l="l" t="t" r="r" b="b"/>
                <a:pathLst>
                  <a:path w="11" h="10" extrusionOk="0">
                    <a:moveTo>
                      <a:pt x="8" y="0"/>
                    </a:moveTo>
                    <a:cubicBezTo>
                      <a:pt x="1" y="0"/>
                      <a:pt x="5" y="9"/>
                      <a:pt x="8" y="9"/>
                    </a:cubicBezTo>
                    <a:cubicBezTo>
                      <a:pt x="9" y="9"/>
                      <a:pt x="10" y="7"/>
                      <a:pt x="9" y="1"/>
                    </a:cubicBezTo>
                    <a:cubicBezTo>
                      <a:pt x="9" y="1"/>
                      <a:pt x="8"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86" name="Google Shape;20486;p69"/>
              <p:cNvSpPr/>
              <p:nvPr/>
            </p:nvSpPr>
            <p:spPr>
              <a:xfrm>
                <a:off x="696950" y="1542875"/>
                <a:ext cx="725" cy="1050"/>
              </a:xfrm>
              <a:custGeom>
                <a:avLst/>
                <a:gdLst/>
                <a:ahLst/>
                <a:cxnLst/>
                <a:rect l="l" t="t" r="r" b="b"/>
                <a:pathLst>
                  <a:path w="29" h="42" extrusionOk="0">
                    <a:moveTo>
                      <a:pt x="24" y="0"/>
                    </a:moveTo>
                    <a:lnTo>
                      <a:pt x="0" y="14"/>
                    </a:lnTo>
                    <a:cubicBezTo>
                      <a:pt x="0" y="28"/>
                      <a:pt x="17" y="35"/>
                      <a:pt x="7" y="42"/>
                    </a:cubicBezTo>
                    <a:cubicBezTo>
                      <a:pt x="28" y="37"/>
                      <a:pt x="28"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87" name="Google Shape;20487;p69"/>
              <p:cNvSpPr/>
              <p:nvPr/>
            </p:nvSpPr>
            <p:spPr>
              <a:xfrm>
                <a:off x="697925" y="1541950"/>
                <a:ext cx="325" cy="275"/>
              </a:xfrm>
              <a:custGeom>
                <a:avLst/>
                <a:gdLst/>
                <a:ahLst/>
                <a:cxnLst/>
                <a:rect l="l" t="t" r="r" b="b"/>
                <a:pathLst>
                  <a:path w="13" h="11" extrusionOk="0">
                    <a:moveTo>
                      <a:pt x="12" y="0"/>
                    </a:moveTo>
                    <a:lnTo>
                      <a:pt x="1" y="7"/>
                    </a:lnTo>
                    <a:cubicBezTo>
                      <a:pt x="1" y="9"/>
                      <a:pt x="1" y="11"/>
                      <a:pt x="3" y="11"/>
                    </a:cubicBezTo>
                    <a:cubicBezTo>
                      <a:pt x="4" y="11"/>
                      <a:pt x="7" y="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88" name="Google Shape;20488;p69"/>
              <p:cNvSpPr/>
              <p:nvPr/>
            </p:nvSpPr>
            <p:spPr>
              <a:xfrm>
                <a:off x="697350" y="1541750"/>
                <a:ext cx="650" cy="675"/>
              </a:xfrm>
              <a:custGeom>
                <a:avLst/>
                <a:gdLst/>
                <a:ahLst/>
                <a:cxnLst/>
                <a:rect l="l" t="t" r="r" b="b"/>
                <a:pathLst>
                  <a:path w="26" h="27" extrusionOk="0">
                    <a:moveTo>
                      <a:pt x="24" y="1"/>
                    </a:moveTo>
                    <a:cubicBezTo>
                      <a:pt x="23" y="1"/>
                      <a:pt x="20" y="5"/>
                      <a:pt x="15" y="17"/>
                    </a:cubicBezTo>
                    <a:cubicBezTo>
                      <a:pt x="16" y="13"/>
                      <a:pt x="16" y="12"/>
                      <a:pt x="16" y="12"/>
                    </a:cubicBezTo>
                    <a:cubicBezTo>
                      <a:pt x="15" y="12"/>
                      <a:pt x="9" y="20"/>
                      <a:pt x="1" y="27"/>
                    </a:cubicBezTo>
                    <a:lnTo>
                      <a:pt x="24" y="15"/>
                    </a:lnTo>
                    <a:cubicBezTo>
                      <a:pt x="24" y="1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89" name="Google Shape;20489;p69"/>
              <p:cNvSpPr/>
              <p:nvPr/>
            </p:nvSpPr>
            <p:spPr>
              <a:xfrm>
                <a:off x="696200" y="1541125"/>
                <a:ext cx="1075" cy="1025"/>
              </a:xfrm>
              <a:custGeom>
                <a:avLst/>
                <a:gdLst/>
                <a:ahLst/>
                <a:cxnLst/>
                <a:rect l="l" t="t" r="r" b="b"/>
                <a:pathLst>
                  <a:path w="43" h="41" extrusionOk="0">
                    <a:moveTo>
                      <a:pt x="42" y="1"/>
                    </a:moveTo>
                    <a:cubicBezTo>
                      <a:pt x="7" y="1"/>
                      <a:pt x="0" y="40"/>
                      <a:pt x="37" y="40"/>
                    </a:cubicBezTo>
                    <a:cubicBezTo>
                      <a:pt x="30" y="24"/>
                      <a:pt x="19" y="15"/>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90" name="Google Shape;20490;p69"/>
              <p:cNvSpPr/>
              <p:nvPr/>
            </p:nvSpPr>
            <p:spPr>
              <a:xfrm>
                <a:off x="695450" y="1537600"/>
                <a:ext cx="600" cy="675"/>
              </a:xfrm>
              <a:custGeom>
                <a:avLst/>
                <a:gdLst/>
                <a:ahLst/>
                <a:cxnLst/>
                <a:rect l="l" t="t" r="r" b="b"/>
                <a:pathLst>
                  <a:path w="24" h="27" extrusionOk="0">
                    <a:moveTo>
                      <a:pt x="16" y="0"/>
                    </a:moveTo>
                    <a:lnTo>
                      <a:pt x="0" y="17"/>
                    </a:lnTo>
                    <a:cubicBezTo>
                      <a:pt x="1" y="16"/>
                      <a:pt x="2" y="15"/>
                      <a:pt x="3" y="15"/>
                    </a:cubicBezTo>
                    <a:cubicBezTo>
                      <a:pt x="9" y="15"/>
                      <a:pt x="15" y="26"/>
                      <a:pt x="19" y="26"/>
                    </a:cubicBezTo>
                    <a:cubicBezTo>
                      <a:pt x="21" y="26"/>
                      <a:pt x="22" y="25"/>
                      <a:pt x="23" y="21"/>
                    </a:cubicBezTo>
                    <a:lnTo>
                      <a:pt x="1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91" name="Google Shape;20491;p69"/>
              <p:cNvSpPr/>
              <p:nvPr/>
            </p:nvSpPr>
            <p:spPr>
              <a:xfrm>
                <a:off x="699900" y="1542975"/>
                <a:ext cx="425" cy="1250"/>
              </a:xfrm>
              <a:custGeom>
                <a:avLst/>
                <a:gdLst/>
                <a:ahLst/>
                <a:cxnLst/>
                <a:rect l="l" t="t" r="r" b="b"/>
                <a:pathLst>
                  <a:path w="17" h="50" extrusionOk="0">
                    <a:moveTo>
                      <a:pt x="17" y="1"/>
                    </a:moveTo>
                    <a:lnTo>
                      <a:pt x="1" y="12"/>
                    </a:lnTo>
                    <a:cubicBezTo>
                      <a:pt x="5" y="22"/>
                      <a:pt x="14" y="29"/>
                      <a:pt x="15" y="42"/>
                    </a:cubicBezTo>
                    <a:lnTo>
                      <a:pt x="15" y="42"/>
                    </a:lnTo>
                    <a:cubicBezTo>
                      <a:pt x="15" y="28"/>
                      <a:pt x="17" y="15"/>
                      <a:pt x="17" y="1"/>
                    </a:cubicBezTo>
                    <a:close/>
                    <a:moveTo>
                      <a:pt x="15" y="42"/>
                    </a:moveTo>
                    <a:cubicBezTo>
                      <a:pt x="15" y="44"/>
                      <a:pt x="15" y="47"/>
                      <a:pt x="15" y="50"/>
                    </a:cubicBezTo>
                    <a:cubicBezTo>
                      <a:pt x="15" y="47"/>
                      <a:pt x="15" y="44"/>
                      <a:pt x="15"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92" name="Google Shape;20492;p69"/>
              <p:cNvSpPr/>
              <p:nvPr/>
            </p:nvSpPr>
            <p:spPr>
              <a:xfrm>
                <a:off x="700300" y="1542550"/>
                <a:ext cx="675" cy="450"/>
              </a:xfrm>
              <a:custGeom>
                <a:avLst/>
                <a:gdLst/>
                <a:ahLst/>
                <a:cxnLst/>
                <a:rect l="l" t="t" r="r" b="b"/>
                <a:pathLst>
                  <a:path w="27" h="18" extrusionOk="0">
                    <a:moveTo>
                      <a:pt x="18" y="0"/>
                    </a:moveTo>
                    <a:cubicBezTo>
                      <a:pt x="6" y="0"/>
                      <a:pt x="3" y="8"/>
                      <a:pt x="1" y="18"/>
                    </a:cubicBezTo>
                    <a:lnTo>
                      <a:pt x="26" y="2"/>
                    </a:lnTo>
                    <a:cubicBezTo>
                      <a:pt x="23" y="1"/>
                      <a:pt x="20"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93" name="Google Shape;20493;p69"/>
              <p:cNvSpPr/>
              <p:nvPr/>
            </p:nvSpPr>
            <p:spPr>
              <a:xfrm>
                <a:off x="697650" y="1540425"/>
                <a:ext cx="1225" cy="900"/>
              </a:xfrm>
              <a:custGeom>
                <a:avLst/>
                <a:gdLst/>
                <a:ahLst/>
                <a:cxnLst/>
                <a:rect l="l" t="t" r="r" b="b"/>
                <a:pathLst>
                  <a:path w="49" h="36" extrusionOk="0">
                    <a:moveTo>
                      <a:pt x="42" y="1"/>
                    </a:moveTo>
                    <a:lnTo>
                      <a:pt x="0" y="36"/>
                    </a:lnTo>
                    <a:lnTo>
                      <a:pt x="0" y="36"/>
                    </a:lnTo>
                    <a:lnTo>
                      <a:pt x="49" y="3"/>
                    </a:lnTo>
                    <a:lnTo>
                      <a:pt x="4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94" name="Google Shape;20494;p69"/>
              <p:cNvSpPr/>
              <p:nvPr/>
            </p:nvSpPr>
            <p:spPr>
              <a:xfrm>
                <a:off x="701825" y="1544250"/>
                <a:ext cx="700" cy="1025"/>
              </a:xfrm>
              <a:custGeom>
                <a:avLst/>
                <a:gdLst/>
                <a:ahLst/>
                <a:cxnLst/>
                <a:rect l="l" t="t" r="r" b="b"/>
                <a:pathLst>
                  <a:path w="28" h="41" extrusionOk="0">
                    <a:moveTo>
                      <a:pt x="28" y="1"/>
                    </a:moveTo>
                    <a:lnTo>
                      <a:pt x="16" y="15"/>
                    </a:lnTo>
                    <a:lnTo>
                      <a:pt x="0" y="40"/>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95" name="Google Shape;20495;p69"/>
              <p:cNvSpPr/>
              <p:nvPr/>
            </p:nvSpPr>
            <p:spPr>
              <a:xfrm>
                <a:off x="703325" y="1544675"/>
                <a:ext cx="1300" cy="1350"/>
              </a:xfrm>
              <a:custGeom>
                <a:avLst/>
                <a:gdLst/>
                <a:ahLst/>
                <a:cxnLst/>
                <a:rect l="l" t="t" r="r" b="b"/>
                <a:pathLst>
                  <a:path w="52" h="54" extrusionOk="0">
                    <a:moveTo>
                      <a:pt x="12" y="0"/>
                    </a:moveTo>
                    <a:lnTo>
                      <a:pt x="12" y="0"/>
                    </a:lnTo>
                    <a:cubicBezTo>
                      <a:pt x="0" y="21"/>
                      <a:pt x="19" y="40"/>
                      <a:pt x="7" y="53"/>
                    </a:cubicBezTo>
                    <a:cubicBezTo>
                      <a:pt x="24" y="51"/>
                      <a:pt x="38" y="33"/>
                      <a:pt x="51" y="16"/>
                    </a:cubicBezTo>
                    <a:lnTo>
                      <a:pt x="51" y="16"/>
                    </a:lnTo>
                    <a:cubicBezTo>
                      <a:pt x="47" y="19"/>
                      <a:pt x="43" y="21"/>
                      <a:pt x="38" y="21"/>
                    </a:cubicBezTo>
                    <a:cubicBezTo>
                      <a:pt x="30" y="21"/>
                      <a:pt x="21" y="1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96" name="Google Shape;20496;p69"/>
              <p:cNvSpPr/>
              <p:nvPr/>
            </p:nvSpPr>
            <p:spPr>
              <a:xfrm>
                <a:off x="704600" y="1544425"/>
                <a:ext cx="600" cy="675"/>
              </a:xfrm>
              <a:custGeom>
                <a:avLst/>
                <a:gdLst/>
                <a:ahLst/>
                <a:cxnLst/>
                <a:rect l="l" t="t" r="r" b="b"/>
                <a:pathLst>
                  <a:path w="24" h="27" extrusionOk="0">
                    <a:moveTo>
                      <a:pt x="24" y="1"/>
                    </a:moveTo>
                    <a:lnTo>
                      <a:pt x="24" y="1"/>
                    </a:lnTo>
                    <a:cubicBezTo>
                      <a:pt x="14" y="8"/>
                      <a:pt x="7" y="17"/>
                      <a:pt x="0" y="26"/>
                    </a:cubicBezTo>
                    <a:cubicBezTo>
                      <a:pt x="10" y="19"/>
                      <a:pt x="17" y="1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97" name="Google Shape;20497;p69"/>
              <p:cNvSpPr/>
              <p:nvPr/>
            </p:nvSpPr>
            <p:spPr>
              <a:xfrm>
                <a:off x="701700" y="1542875"/>
                <a:ext cx="325" cy="950"/>
              </a:xfrm>
              <a:custGeom>
                <a:avLst/>
                <a:gdLst/>
                <a:ahLst/>
                <a:cxnLst/>
                <a:rect l="l" t="t" r="r" b="b"/>
                <a:pathLst>
                  <a:path w="13" h="38" extrusionOk="0">
                    <a:moveTo>
                      <a:pt x="3" y="0"/>
                    </a:moveTo>
                    <a:cubicBezTo>
                      <a:pt x="1" y="14"/>
                      <a:pt x="5" y="26"/>
                      <a:pt x="12" y="37"/>
                    </a:cubicBezTo>
                    <a:lnTo>
                      <a:pt x="10" y="3"/>
                    </a:lnTo>
                    <a:cubicBezTo>
                      <a:pt x="7" y="3"/>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98" name="Google Shape;20498;p69"/>
              <p:cNvSpPr/>
              <p:nvPr/>
            </p:nvSpPr>
            <p:spPr>
              <a:xfrm>
                <a:off x="701925" y="1542925"/>
                <a:ext cx="500" cy="150"/>
              </a:xfrm>
              <a:custGeom>
                <a:avLst/>
                <a:gdLst/>
                <a:ahLst/>
                <a:cxnLst/>
                <a:rect l="l" t="t" r="r" b="b"/>
                <a:pathLst>
                  <a:path w="20" h="6" extrusionOk="0">
                    <a:moveTo>
                      <a:pt x="1" y="1"/>
                    </a:moveTo>
                    <a:lnTo>
                      <a:pt x="19"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499" name="Google Shape;20499;p69"/>
              <p:cNvSpPr/>
              <p:nvPr/>
            </p:nvSpPr>
            <p:spPr>
              <a:xfrm>
                <a:off x="701700" y="1542800"/>
                <a:ext cx="75" cy="100"/>
              </a:xfrm>
              <a:custGeom>
                <a:avLst/>
                <a:gdLst/>
                <a:ahLst/>
                <a:cxnLst/>
                <a:rect l="l" t="t" r="r" b="b"/>
                <a:pathLst>
                  <a:path w="3" h="4" extrusionOk="0">
                    <a:moveTo>
                      <a:pt x="2" y="1"/>
                    </a:moveTo>
                    <a:cubicBezTo>
                      <a:pt x="2" y="1"/>
                      <a:pt x="2" y="1"/>
                      <a:pt x="1" y="3"/>
                    </a:cubicBezTo>
                    <a:lnTo>
                      <a:pt x="3" y="3"/>
                    </a:lnTo>
                    <a:cubicBezTo>
                      <a:pt x="3" y="2"/>
                      <a:pt x="3"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00" name="Google Shape;20500;p69"/>
              <p:cNvSpPr/>
              <p:nvPr/>
            </p:nvSpPr>
            <p:spPr>
              <a:xfrm>
                <a:off x="699800" y="1539850"/>
                <a:ext cx="1100" cy="1650"/>
              </a:xfrm>
              <a:custGeom>
                <a:avLst/>
                <a:gdLst/>
                <a:ahLst/>
                <a:cxnLst/>
                <a:rect l="l" t="t" r="r" b="b"/>
                <a:pathLst>
                  <a:path w="44" h="66" extrusionOk="0">
                    <a:moveTo>
                      <a:pt x="28" y="1"/>
                    </a:moveTo>
                    <a:lnTo>
                      <a:pt x="28" y="1"/>
                    </a:lnTo>
                    <a:cubicBezTo>
                      <a:pt x="14" y="21"/>
                      <a:pt x="25" y="41"/>
                      <a:pt x="3" y="63"/>
                    </a:cubicBezTo>
                    <a:lnTo>
                      <a:pt x="3" y="63"/>
                    </a:lnTo>
                    <a:cubicBezTo>
                      <a:pt x="19" y="48"/>
                      <a:pt x="43" y="34"/>
                      <a:pt x="28" y="1"/>
                    </a:cubicBezTo>
                    <a:close/>
                    <a:moveTo>
                      <a:pt x="3" y="63"/>
                    </a:moveTo>
                    <a:cubicBezTo>
                      <a:pt x="2" y="64"/>
                      <a:pt x="1" y="65"/>
                      <a:pt x="0" y="66"/>
                    </a:cubicBezTo>
                    <a:cubicBezTo>
                      <a:pt x="1" y="65"/>
                      <a:pt x="2" y="64"/>
                      <a:pt x="3" y="6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01" name="Google Shape;20501;p69"/>
              <p:cNvSpPr/>
              <p:nvPr/>
            </p:nvSpPr>
            <p:spPr>
              <a:xfrm>
                <a:off x="701000" y="1541475"/>
                <a:ext cx="725" cy="850"/>
              </a:xfrm>
              <a:custGeom>
                <a:avLst/>
                <a:gdLst/>
                <a:ahLst/>
                <a:cxnLst/>
                <a:rect l="l" t="t" r="r" b="b"/>
                <a:pathLst>
                  <a:path w="29" h="34" extrusionOk="0">
                    <a:moveTo>
                      <a:pt x="8" y="1"/>
                    </a:moveTo>
                    <a:cubicBezTo>
                      <a:pt x="5" y="10"/>
                      <a:pt x="8" y="24"/>
                      <a:pt x="1" y="33"/>
                    </a:cubicBezTo>
                    <a:lnTo>
                      <a:pt x="29" y="1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02" name="Google Shape;20502;p69"/>
              <p:cNvSpPr/>
              <p:nvPr/>
            </p:nvSpPr>
            <p:spPr>
              <a:xfrm>
                <a:off x="701650" y="1541600"/>
                <a:ext cx="375" cy="300"/>
              </a:xfrm>
              <a:custGeom>
                <a:avLst/>
                <a:gdLst/>
                <a:ahLst/>
                <a:cxnLst/>
                <a:rect l="l" t="t" r="r" b="b"/>
                <a:pathLst>
                  <a:path w="15" h="12" extrusionOk="0">
                    <a:moveTo>
                      <a:pt x="14" y="0"/>
                    </a:moveTo>
                    <a:lnTo>
                      <a:pt x="0" y="7"/>
                    </a:lnTo>
                    <a:lnTo>
                      <a:pt x="9" y="12"/>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03" name="Google Shape;20503;p69"/>
              <p:cNvSpPr/>
              <p:nvPr/>
            </p:nvSpPr>
            <p:spPr>
              <a:xfrm>
                <a:off x="703950" y="1542875"/>
                <a:ext cx="1200" cy="725"/>
              </a:xfrm>
              <a:custGeom>
                <a:avLst/>
                <a:gdLst/>
                <a:ahLst/>
                <a:cxnLst/>
                <a:rect l="l" t="t" r="r" b="b"/>
                <a:pathLst>
                  <a:path w="48" h="29" extrusionOk="0">
                    <a:moveTo>
                      <a:pt x="13" y="0"/>
                    </a:moveTo>
                    <a:cubicBezTo>
                      <a:pt x="8" y="10"/>
                      <a:pt x="1" y="28"/>
                      <a:pt x="15" y="28"/>
                    </a:cubicBezTo>
                    <a:cubicBezTo>
                      <a:pt x="21" y="20"/>
                      <a:pt x="32" y="14"/>
                      <a:pt x="43" y="14"/>
                    </a:cubicBezTo>
                    <a:cubicBezTo>
                      <a:pt x="44" y="14"/>
                      <a:pt x="46" y="14"/>
                      <a:pt x="47" y="14"/>
                    </a:cubicBezTo>
                    <a:cubicBezTo>
                      <a:pt x="38" y="5"/>
                      <a:pt x="24"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04" name="Google Shape;20504;p69"/>
              <p:cNvSpPr/>
              <p:nvPr/>
            </p:nvSpPr>
            <p:spPr>
              <a:xfrm>
                <a:off x="703150" y="1543075"/>
                <a:ext cx="75" cy="100"/>
              </a:xfrm>
              <a:custGeom>
                <a:avLst/>
                <a:gdLst/>
                <a:ahLst/>
                <a:cxnLst/>
                <a:rect l="l" t="t" r="r" b="b"/>
                <a:pathLst>
                  <a:path w="3" h="4" extrusionOk="0">
                    <a:moveTo>
                      <a:pt x="3" y="0"/>
                    </a:moveTo>
                    <a:cubicBezTo>
                      <a:pt x="2" y="0"/>
                      <a:pt x="2" y="2"/>
                      <a:pt x="1" y="4"/>
                    </a:cubicBezTo>
                    <a:lnTo>
                      <a:pt x="3" y="4"/>
                    </a:ln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05" name="Google Shape;20505;p69"/>
              <p:cNvSpPr/>
              <p:nvPr/>
            </p:nvSpPr>
            <p:spPr>
              <a:xfrm>
                <a:off x="708025" y="1543275"/>
                <a:ext cx="75" cy="150"/>
              </a:xfrm>
              <a:custGeom>
                <a:avLst/>
                <a:gdLst/>
                <a:ahLst/>
                <a:cxnLst/>
                <a:rect l="l" t="t" r="r" b="b"/>
                <a:pathLst>
                  <a:path w="3" h="6" extrusionOk="0">
                    <a:moveTo>
                      <a:pt x="0" y="0"/>
                    </a:moveTo>
                    <a:lnTo>
                      <a:pt x="0" y="5"/>
                    </a:lnTo>
                    <a:lnTo>
                      <a:pt x="3" y="5"/>
                    </a:lnTo>
                    <a:cubicBezTo>
                      <a:pt x="0" y="5"/>
                      <a:pt x="0"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06" name="Google Shape;20506;p69"/>
              <p:cNvSpPr/>
              <p:nvPr/>
            </p:nvSpPr>
            <p:spPr>
              <a:xfrm>
                <a:off x="703675" y="1542600"/>
                <a:ext cx="625" cy="350"/>
              </a:xfrm>
              <a:custGeom>
                <a:avLst/>
                <a:gdLst/>
                <a:ahLst/>
                <a:cxnLst/>
                <a:rect l="l" t="t" r="r" b="b"/>
                <a:pathLst>
                  <a:path w="25" h="14" extrusionOk="0">
                    <a:moveTo>
                      <a:pt x="15" y="0"/>
                    </a:moveTo>
                    <a:cubicBezTo>
                      <a:pt x="10" y="0"/>
                      <a:pt x="5" y="7"/>
                      <a:pt x="0" y="14"/>
                    </a:cubicBezTo>
                    <a:cubicBezTo>
                      <a:pt x="5" y="12"/>
                      <a:pt x="10" y="10"/>
                      <a:pt x="16" y="10"/>
                    </a:cubicBezTo>
                    <a:cubicBezTo>
                      <a:pt x="18" y="10"/>
                      <a:pt x="21" y="11"/>
                      <a:pt x="24" y="11"/>
                    </a:cubicBezTo>
                    <a:cubicBezTo>
                      <a:pt x="24" y="6"/>
                      <a:pt x="25" y="3"/>
                      <a:pt x="24" y="3"/>
                    </a:cubicBezTo>
                    <a:cubicBezTo>
                      <a:pt x="23" y="3"/>
                      <a:pt x="22" y="4"/>
                      <a:pt x="21" y="4"/>
                    </a:cubicBezTo>
                    <a:cubicBezTo>
                      <a:pt x="19" y="2"/>
                      <a:pt x="17"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07" name="Google Shape;20507;p69"/>
              <p:cNvSpPr/>
              <p:nvPr/>
            </p:nvSpPr>
            <p:spPr>
              <a:xfrm>
                <a:off x="705650" y="1543625"/>
                <a:ext cx="425" cy="600"/>
              </a:xfrm>
              <a:custGeom>
                <a:avLst/>
                <a:gdLst/>
                <a:ahLst/>
                <a:cxnLst/>
                <a:rect l="l" t="t" r="r" b="b"/>
                <a:pathLst>
                  <a:path w="17" h="24" extrusionOk="0">
                    <a:moveTo>
                      <a:pt x="0" y="0"/>
                    </a:moveTo>
                    <a:lnTo>
                      <a:pt x="0" y="0"/>
                    </a:lnTo>
                    <a:cubicBezTo>
                      <a:pt x="4" y="10"/>
                      <a:pt x="9" y="24"/>
                      <a:pt x="14" y="24"/>
                    </a:cubicBezTo>
                    <a:cubicBezTo>
                      <a:pt x="15" y="24"/>
                      <a:pt x="16" y="23"/>
                      <a:pt x="16" y="21"/>
                    </a:cubicBezTo>
                    <a:cubicBezTo>
                      <a:pt x="12" y="14"/>
                      <a:pt x="7"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08" name="Google Shape;20508;p69"/>
              <p:cNvSpPr/>
              <p:nvPr/>
            </p:nvSpPr>
            <p:spPr>
              <a:xfrm>
                <a:off x="703200" y="1543400"/>
                <a:ext cx="100" cy="175"/>
              </a:xfrm>
              <a:custGeom>
                <a:avLst/>
                <a:gdLst/>
                <a:ahLst/>
                <a:cxnLst/>
                <a:rect l="l" t="t" r="r" b="b"/>
                <a:pathLst>
                  <a:path w="4" h="7" extrusionOk="0">
                    <a:moveTo>
                      <a:pt x="3" y="0"/>
                    </a:moveTo>
                    <a:lnTo>
                      <a:pt x="1" y="2"/>
                    </a:lnTo>
                    <a:cubicBezTo>
                      <a:pt x="2" y="5"/>
                      <a:pt x="2" y="7"/>
                      <a:pt x="3" y="7"/>
                    </a:cubicBezTo>
                    <a:cubicBezTo>
                      <a:pt x="3" y="7"/>
                      <a:pt x="3" y="4"/>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09" name="Google Shape;20509;p69"/>
              <p:cNvSpPr/>
              <p:nvPr/>
            </p:nvSpPr>
            <p:spPr>
              <a:xfrm>
                <a:off x="703200" y="1542925"/>
                <a:ext cx="500" cy="500"/>
              </a:xfrm>
              <a:custGeom>
                <a:avLst/>
                <a:gdLst/>
                <a:ahLst/>
                <a:cxnLst/>
                <a:rect l="l" t="t" r="r" b="b"/>
                <a:pathLst>
                  <a:path w="20" h="20" extrusionOk="0">
                    <a:moveTo>
                      <a:pt x="19" y="1"/>
                    </a:moveTo>
                    <a:cubicBezTo>
                      <a:pt x="12" y="3"/>
                      <a:pt x="8" y="5"/>
                      <a:pt x="1" y="10"/>
                    </a:cubicBezTo>
                    <a:cubicBezTo>
                      <a:pt x="1" y="12"/>
                      <a:pt x="1" y="14"/>
                      <a:pt x="3" y="19"/>
                    </a:cubicBezTo>
                    <a:cubicBezTo>
                      <a:pt x="10" y="12"/>
                      <a:pt x="15"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10" name="Google Shape;20510;p69"/>
              <p:cNvSpPr/>
              <p:nvPr/>
            </p:nvSpPr>
            <p:spPr>
              <a:xfrm>
                <a:off x="707500" y="1538000"/>
                <a:ext cx="2275" cy="5300"/>
              </a:xfrm>
              <a:custGeom>
                <a:avLst/>
                <a:gdLst/>
                <a:ahLst/>
                <a:cxnLst/>
                <a:rect l="l" t="t" r="r" b="b"/>
                <a:pathLst>
                  <a:path w="91" h="212" extrusionOk="0">
                    <a:moveTo>
                      <a:pt x="65" y="1"/>
                    </a:moveTo>
                    <a:lnTo>
                      <a:pt x="65" y="1"/>
                    </a:lnTo>
                    <a:cubicBezTo>
                      <a:pt x="64" y="22"/>
                      <a:pt x="52" y="42"/>
                      <a:pt x="39" y="42"/>
                    </a:cubicBezTo>
                    <a:cubicBezTo>
                      <a:pt x="33" y="42"/>
                      <a:pt x="27" y="37"/>
                      <a:pt x="21" y="26"/>
                    </a:cubicBezTo>
                    <a:cubicBezTo>
                      <a:pt x="0" y="47"/>
                      <a:pt x="5" y="151"/>
                      <a:pt x="21" y="211"/>
                    </a:cubicBezTo>
                    <a:cubicBezTo>
                      <a:pt x="21" y="193"/>
                      <a:pt x="31" y="177"/>
                      <a:pt x="44" y="167"/>
                    </a:cubicBezTo>
                    <a:cubicBezTo>
                      <a:pt x="37" y="149"/>
                      <a:pt x="0" y="126"/>
                      <a:pt x="19" y="98"/>
                    </a:cubicBezTo>
                    <a:cubicBezTo>
                      <a:pt x="25" y="94"/>
                      <a:pt x="30" y="93"/>
                      <a:pt x="34" y="93"/>
                    </a:cubicBezTo>
                    <a:cubicBezTo>
                      <a:pt x="47" y="93"/>
                      <a:pt x="45" y="113"/>
                      <a:pt x="54" y="126"/>
                    </a:cubicBezTo>
                    <a:cubicBezTo>
                      <a:pt x="44" y="86"/>
                      <a:pt x="91" y="68"/>
                      <a:pt x="84" y="12"/>
                    </a:cubicBezTo>
                    <a:lnTo>
                      <a:pt x="84" y="12"/>
                    </a:lnTo>
                    <a:lnTo>
                      <a:pt x="63" y="33"/>
                    </a:lnTo>
                    <a:cubicBezTo>
                      <a:pt x="63" y="24"/>
                      <a:pt x="70" y="10"/>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11" name="Google Shape;20511;p69"/>
              <p:cNvSpPr/>
              <p:nvPr/>
            </p:nvSpPr>
            <p:spPr>
              <a:xfrm>
                <a:off x="706750" y="1543100"/>
                <a:ext cx="1225" cy="1250"/>
              </a:xfrm>
              <a:custGeom>
                <a:avLst/>
                <a:gdLst/>
                <a:ahLst/>
                <a:cxnLst/>
                <a:rect l="l" t="t" r="r" b="b"/>
                <a:pathLst>
                  <a:path w="49" h="50" extrusionOk="0">
                    <a:moveTo>
                      <a:pt x="10" y="1"/>
                    </a:moveTo>
                    <a:lnTo>
                      <a:pt x="0" y="5"/>
                    </a:lnTo>
                    <a:cubicBezTo>
                      <a:pt x="10" y="12"/>
                      <a:pt x="16" y="24"/>
                      <a:pt x="28" y="49"/>
                    </a:cubicBezTo>
                    <a:cubicBezTo>
                      <a:pt x="40" y="40"/>
                      <a:pt x="47" y="26"/>
                      <a:pt x="49" y="12"/>
                    </a:cubicBezTo>
                    <a:lnTo>
                      <a:pt x="7" y="5"/>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12" name="Google Shape;20512;p69"/>
              <p:cNvSpPr/>
              <p:nvPr/>
            </p:nvSpPr>
            <p:spPr>
              <a:xfrm>
                <a:off x="705125" y="1541025"/>
                <a:ext cx="1650" cy="2675"/>
              </a:xfrm>
              <a:custGeom>
                <a:avLst/>
                <a:gdLst/>
                <a:ahLst/>
                <a:cxnLst/>
                <a:rect l="l" t="t" r="r" b="b"/>
                <a:pathLst>
                  <a:path w="66" h="107" extrusionOk="0">
                    <a:moveTo>
                      <a:pt x="24" y="86"/>
                    </a:moveTo>
                    <a:lnTo>
                      <a:pt x="24" y="86"/>
                    </a:lnTo>
                    <a:cubicBezTo>
                      <a:pt x="35" y="93"/>
                      <a:pt x="24" y="95"/>
                      <a:pt x="21" y="97"/>
                    </a:cubicBezTo>
                    <a:lnTo>
                      <a:pt x="21" y="102"/>
                    </a:lnTo>
                    <a:cubicBezTo>
                      <a:pt x="19" y="99"/>
                      <a:pt x="19" y="97"/>
                      <a:pt x="20" y="97"/>
                    </a:cubicBezTo>
                    <a:cubicBezTo>
                      <a:pt x="20" y="97"/>
                      <a:pt x="21" y="97"/>
                      <a:pt x="21" y="97"/>
                    </a:cubicBezTo>
                    <a:cubicBezTo>
                      <a:pt x="21" y="93"/>
                      <a:pt x="24" y="90"/>
                      <a:pt x="24" y="86"/>
                    </a:cubicBezTo>
                    <a:close/>
                    <a:moveTo>
                      <a:pt x="49" y="0"/>
                    </a:moveTo>
                    <a:cubicBezTo>
                      <a:pt x="24" y="0"/>
                      <a:pt x="28" y="28"/>
                      <a:pt x="12" y="42"/>
                    </a:cubicBezTo>
                    <a:cubicBezTo>
                      <a:pt x="16" y="41"/>
                      <a:pt x="19" y="41"/>
                      <a:pt x="21" y="41"/>
                    </a:cubicBezTo>
                    <a:cubicBezTo>
                      <a:pt x="44" y="41"/>
                      <a:pt x="1" y="60"/>
                      <a:pt x="26" y="81"/>
                    </a:cubicBezTo>
                    <a:cubicBezTo>
                      <a:pt x="19" y="86"/>
                      <a:pt x="10" y="88"/>
                      <a:pt x="0" y="88"/>
                    </a:cubicBezTo>
                    <a:cubicBezTo>
                      <a:pt x="10" y="93"/>
                      <a:pt x="17" y="100"/>
                      <a:pt x="21" y="107"/>
                    </a:cubicBezTo>
                    <a:lnTo>
                      <a:pt x="21" y="104"/>
                    </a:lnTo>
                    <a:lnTo>
                      <a:pt x="65" y="88"/>
                    </a:lnTo>
                    <a:cubicBezTo>
                      <a:pt x="57" y="85"/>
                      <a:pt x="48" y="83"/>
                      <a:pt x="40" y="83"/>
                    </a:cubicBezTo>
                    <a:cubicBezTo>
                      <a:pt x="35" y="83"/>
                      <a:pt x="30" y="84"/>
                      <a:pt x="26" y="86"/>
                    </a:cubicBezTo>
                    <a:cubicBezTo>
                      <a:pt x="35" y="51"/>
                      <a:pt x="58" y="39"/>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13" name="Google Shape;20513;p69"/>
              <p:cNvSpPr/>
              <p:nvPr/>
            </p:nvSpPr>
            <p:spPr>
              <a:xfrm>
                <a:off x="701400" y="1538175"/>
                <a:ext cx="150" cy="250"/>
              </a:xfrm>
              <a:custGeom>
                <a:avLst/>
                <a:gdLst/>
                <a:ahLst/>
                <a:cxnLst/>
                <a:rect l="l" t="t" r="r" b="b"/>
                <a:pathLst>
                  <a:path w="6" h="10" extrusionOk="0">
                    <a:moveTo>
                      <a:pt x="1" y="0"/>
                    </a:moveTo>
                    <a:cubicBezTo>
                      <a:pt x="1" y="3"/>
                      <a:pt x="1" y="5"/>
                      <a:pt x="1" y="10"/>
                    </a:cubicBezTo>
                    <a:cubicBezTo>
                      <a:pt x="3" y="5"/>
                      <a:pt x="6"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14" name="Google Shape;20514;p69"/>
              <p:cNvSpPr/>
              <p:nvPr/>
            </p:nvSpPr>
            <p:spPr>
              <a:xfrm>
                <a:off x="700775" y="1538400"/>
                <a:ext cx="1075" cy="2525"/>
              </a:xfrm>
              <a:custGeom>
                <a:avLst/>
                <a:gdLst/>
                <a:ahLst/>
                <a:cxnLst/>
                <a:rect l="l" t="t" r="r" b="b"/>
                <a:pathLst>
                  <a:path w="43" h="101" extrusionOk="0">
                    <a:moveTo>
                      <a:pt x="26" y="1"/>
                    </a:moveTo>
                    <a:lnTo>
                      <a:pt x="26" y="1"/>
                    </a:lnTo>
                    <a:cubicBezTo>
                      <a:pt x="19" y="8"/>
                      <a:pt x="0" y="19"/>
                      <a:pt x="14" y="40"/>
                    </a:cubicBezTo>
                    <a:lnTo>
                      <a:pt x="19" y="36"/>
                    </a:lnTo>
                    <a:cubicBezTo>
                      <a:pt x="31" y="54"/>
                      <a:pt x="40" y="77"/>
                      <a:pt x="40" y="100"/>
                    </a:cubicBezTo>
                    <a:cubicBezTo>
                      <a:pt x="42" y="70"/>
                      <a:pt x="40" y="42"/>
                      <a:pt x="38" y="15"/>
                    </a:cubicBezTo>
                    <a:cubicBezTo>
                      <a:pt x="34" y="19"/>
                      <a:pt x="30" y="27"/>
                      <a:pt x="23" y="27"/>
                    </a:cubicBezTo>
                    <a:cubicBezTo>
                      <a:pt x="22" y="27"/>
                      <a:pt x="20" y="27"/>
                      <a:pt x="19" y="26"/>
                    </a:cubicBezTo>
                    <a:cubicBezTo>
                      <a:pt x="14" y="15"/>
                      <a:pt x="24" y="10"/>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15" name="Google Shape;20515;p69"/>
              <p:cNvSpPr/>
              <p:nvPr/>
            </p:nvSpPr>
            <p:spPr>
              <a:xfrm>
                <a:off x="703675" y="1539675"/>
                <a:ext cx="900" cy="1125"/>
              </a:xfrm>
              <a:custGeom>
                <a:avLst/>
                <a:gdLst/>
                <a:ahLst/>
                <a:cxnLst/>
                <a:rect l="l" t="t" r="r" b="b"/>
                <a:pathLst>
                  <a:path w="36" h="45" extrusionOk="0">
                    <a:moveTo>
                      <a:pt x="24" y="1"/>
                    </a:moveTo>
                    <a:lnTo>
                      <a:pt x="21" y="19"/>
                    </a:lnTo>
                    <a:cubicBezTo>
                      <a:pt x="18" y="17"/>
                      <a:pt x="16" y="16"/>
                      <a:pt x="14" y="16"/>
                    </a:cubicBezTo>
                    <a:cubicBezTo>
                      <a:pt x="5" y="16"/>
                      <a:pt x="4" y="34"/>
                      <a:pt x="0" y="45"/>
                    </a:cubicBezTo>
                    <a:lnTo>
                      <a:pt x="35" y="31"/>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16" name="Google Shape;20516;p69"/>
              <p:cNvSpPr/>
              <p:nvPr/>
            </p:nvSpPr>
            <p:spPr>
              <a:xfrm>
                <a:off x="707950" y="1543500"/>
                <a:ext cx="625" cy="1250"/>
              </a:xfrm>
              <a:custGeom>
                <a:avLst/>
                <a:gdLst/>
                <a:ahLst/>
                <a:cxnLst/>
                <a:rect l="l" t="t" r="r" b="b"/>
                <a:pathLst>
                  <a:path w="25" h="50" extrusionOk="0">
                    <a:moveTo>
                      <a:pt x="24" y="1"/>
                    </a:moveTo>
                    <a:lnTo>
                      <a:pt x="8" y="15"/>
                    </a:lnTo>
                    <a:lnTo>
                      <a:pt x="1" y="49"/>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17" name="Google Shape;20517;p69"/>
              <p:cNvSpPr/>
              <p:nvPr/>
            </p:nvSpPr>
            <p:spPr>
              <a:xfrm>
                <a:off x="709225" y="1543800"/>
                <a:ext cx="325" cy="775"/>
              </a:xfrm>
              <a:custGeom>
                <a:avLst/>
                <a:gdLst/>
                <a:ahLst/>
                <a:cxnLst/>
                <a:rect l="l" t="t" r="r" b="b"/>
                <a:pathLst>
                  <a:path w="13" h="31" extrusionOk="0">
                    <a:moveTo>
                      <a:pt x="3" y="0"/>
                    </a:moveTo>
                    <a:lnTo>
                      <a:pt x="1" y="31"/>
                    </a:lnTo>
                    <a:lnTo>
                      <a:pt x="13" y="12"/>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18" name="Google Shape;20518;p69"/>
              <p:cNvSpPr/>
              <p:nvPr/>
            </p:nvSpPr>
            <p:spPr>
              <a:xfrm>
                <a:off x="763250" y="1551150"/>
                <a:ext cx="425" cy="150"/>
              </a:xfrm>
              <a:custGeom>
                <a:avLst/>
                <a:gdLst/>
                <a:ahLst/>
                <a:cxnLst/>
                <a:rect l="l" t="t" r="r" b="b"/>
                <a:pathLst>
                  <a:path w="17" h="6" extrusionOk="0">
                    <a:moveTo>
                      <a:pt x="17" y="1"/>
                    </a:moveTo>
                    <a:lnTo>
                      <a:pt x="1" y="5"/>
                    </a:lnTo>
                    <a:cubicBezTo>
                      <a:pt x="10" y="5"/>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19" name="Google Shape;20519;p69"/>
              <p:cNvSpPr/>
              <p:nvPr/>
            </p:nvSpPr>
            <p:spPr>
              <a:xfrm>
                <a:off x="733875" y="1542000"/>
                <a:ext cx="475" cy="1375"/>
              </a:xfrm>
              <a:custGeom>
                <a:avLst/>
                <a:gdLst/>
                <a:ahLst/>
                <a:cxnLst/>
                <a:rect l="l" t="t" r="r" b="b"/>
                <a:pathLst>
                  <a:path w="19" h="55" extrusionOk="0">
                    <a:moveTo>
                      <a:pt x="0" y="0"/>
                    </a:moveTo>
                    <a:lnTo>
                      <a:pt x="0" y="0"/>
                    </a:lnTo>
                    <a:cubicBezTo>
                      <a:pt x="5" y="23"/>
                      <a:pt x="9" y="55"/>
                      <a:pt x="13" y="55"/>
                    </a:cubicBezTo>
                    <a:cubicBezTo>
                      <a:pt x="14" y="55"/>
                      <a:pt x="15" y="51"/>
                      <a:pt x="16" y="42"/>
                    </a:cubicBezTo>
                    <a:lnTo>
                      <a:pt x="19" y="7"/>
                    </a:lnTo>
                    <a:lnTo>
                      <a:pt x="19" y="7"/>
                    </a:lnTo>
                    <a:cubicBezTo>
                      <a:pt x="16" y="9"/>
                      <a:pt x="13" y="10"/>
                      <a:pt x="10" y="10"/>
                    </a:cubicBezTo>
                    <a:cubicBezTo>
                      <a:pt x="5" y="10"/>
                      <a:pt x="2"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20" name="Google Shape;20520;p69"/>
              <p:cNvSpPr/>
              <p:nvPr/>
            </p:nvSpPr>
            <p:spPr>
              <a:xfrm>
                <a:off x="749975" y="1542700"/>
                <a:ext cx="775" cy="550"/>
              </a:xfrm>
              <a:custGeom>
                <a:avLst/>
                <a:gdLst/>
                <a:ahLst/>
                <a:cxnLst/>
                <a:rect l="l" t="t" r="r" b="b"/>
                <a:pathLst>
                  <a:path w="31" h="22" extrusionOk="0">
                    <a:moveTo>
                      <a:pt x="31" y="0"/>
                    </a:moveTo>
                    <a:lnTo>
                      <a:pt x="1" y="21"/>
                    </a:lnTo>
                    <a:lnTo>
                      <a:pt x="1" y="21"/>
                    </a:lnTo>
                    <a:lnTo>
                      <a:pt x="26" y="12"/>
                    </a:lnTo>
                    <a:cubicBezTo>
                      <a:pt x="26" y="7"/>
                      <a:pt x="28" y="5"/>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21" name="Google Shape;20521;p69"/>
              <p:cNvSpPr/>
              <p:nvPr/>
            </p:nvSpPr>
            <p:spPr>
              <a:xfrm>
                <a:off x="768000" y="1562125"/>
                <a:ext cx="1025" cy="300"/>
              </a:xfrm>
              <a:custGeom>
                <a:avLst/>
                <a:gdLst/>
                <a:ahLst/>
                <a:cxnLst/>
                <a:rect l="l" t="t" r="r" b="b"/>
                <a:pathLst>
                  <a:path w="41" h="12" extrusionOk="0">
                    <a:moveTo>
                      <a:pt x="29" y="1"/>
                    </a:moveTo>
                    <a:cubicBezTo>
                      <a:pt x="21" y="1"/>
                      <a:pt x="11" y="5"/>
                      <a:pt x="1" y="5"/>
                    </a:cubicBezTo>
                    <a:lnTo>
                      <a:pt x="40" y="12"/>
                    </a:lnTo>
                    <a:cubicBezTo>
                      <a:pt x="39" y="3"/>
                      <a:pt x="35"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22" name="Google Shape;20522;p69"/>
              <p:cNvSpPr/>
              <p:nvPr/>
            </p:nvSpPr>
            <p:spPr>
              <a:xfrm>
                <a:off x="720925" y="1542050"/>
                <a:ext cx="975" cy="675"/>
              </a:xfrm>
              <a:custGeom>
                <a:avLst/>
                <a:gdLst/>
                <a:ahLst/>
                <a:cxnLst/>
                <a:rect l="l" t="t" r="r" b="b"/>
                <a:pathLst>
                  <a:path w="39" h="27" extrusionOk="0">
                    <a:moveTo>
                      <a:pt x="5" y="0"/>
                    </a:moveTo>
                    <a:cubicBezTo>
                      <a:pt x="2" y="0"/>
                      <a:pt x="0" y="3"/>
                      <a:pt x="1" y="12"/>
                    </a:cubicBezTo>
                    <a:cubicBezTo>
                      <a:pt x="10" y="22"/>
                      <a:pt x="24" y="26"/>
                      <a:pt x="38" y="26"/>
                    </a:cubicBezTo>
                    <a:cubicBezTo>
                      <a:pt x="24" y="15"/>
                      <a:pt x="11"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23" name="Google Shape;20523;p69"/>
              <p:cNvSpPr/>
              <p:nvPr/>
            </p:nvSpPr>
            <p:spPr>
              <a:xfrm>
                <a:off x="755125" y="1555700"/>
                <a:ext cx="625" cy="150"/>
              </a:xfrm>
              <a:custGeom>
                <a:avLst/>
                <a:gdLst/>
                <a:ahLst/>
                <a:cxnLst/>
                <a:rect l="l" t="t" r="r" b="b"/>
                <a:pathLst>
                  <a:path w="25" h="6" extrusionOk="0">
                    <a:moveTo>
                      <a:pt x="18" y="1"/>
                    </a:moveTo>
                    <a:cubicBezTo>
                      <a:pt x="12" y="1"/>
                      <a:pt x="6" y="3"/>
                      <a:pt x="1" y="4"/>
                    </a:cubicBezTo>
                    <a:cubicBezTo>
                      <a:pt x="4" y="5"/>
                      <a:pt x="7" y="6"/>
                      <a:pt x="10" y="6"/>
                    </a:cubicBezTo>
                    <a:cubicBezTo>
                      <a:pt x="15" y="6"/>
                      <a:pt x="20" y="5"/>
                      <a:pt x="24" y="2"/>
                    </a:cubicBezTo>
                    <a:cubicBezTo>
                      <a:pt x="22" y="1"/>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24" name="Google Shape;20524;p69"/>
              <p:cNvSpPr/>
              <p:nvPr/>
            </p:nvSpPr>
            <p:spPr>
              <a:xfrm>
                <a:off x="721875" y="1542400"/>
                <a:ext cx="725" cy="625"/>
              </a:xfrm>
              <a:custGeom>
                <a:avLst/>
                <a:gdLst/>
                <a:ahLst/>
                <a:cxnLst/>
                <a:rect l="l" t="t" r="r" b="b"/>
                <a:pathLst>
                  <a:path w="29" h="25" extrusionOk="0">
                    <a:moveTo>
                      <a:pt x="21" y="1"/>
                    </a:moveTo>
                    <a:cubicBezTo>
                      <a:pt x="15" y="7"/>
                      <a:pt x="11" y="13"/>
                      <a:pt x="4" y="13"/>
                    </a:cubicBezTo>
                    <a:cubicBezTo>
                      <a:pt x="3" y="13"/>
                      <a:pt x="2" y="13"/>
                      <a:pt x="0" y="12"/>
                    </a:cubicBezTo>
                    <a:lnTo>
                      <a:pt x="0" y="12"/>
                    </a:lnTo>
                    <a:cubicBezTo>
                      <a:pt x="6" y="19"/>
                      <a:pt x="12" y="25"/>
                      <a:pt x="16" y="25"/>
                    </a:cubicBezTo>
                    <a:cubicBezTo>
                      <a:pt x="21" y="25"/>
                      <a:pt x="25" y="20"/>
                      <a:pt x="28" y="8"/>
                    </a:cubicBezTo>
                    <a:cubicBezTo>
                      <a:pt x="26" y="5"/>
                      <a:pt x="23"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25" name="Google Shape;20525;p69"/>
              <p:cNvSpPr/>
              <p:nvPr/>
            </p:nvSpPr>
            <p:spPr>
              <a:xfrm>
                <a:off x="765050" y="1593400"/>
                <a:ext cx="150" cy="100"/>
              </a:xfrm>
              <a:custGeom>
                <a:avLst/>
                <a:gdLst/>
                <a:ahLst/>
                <a:cxnLst/>
                <a:rect l="l" t="t" r="r" b="b"/>
                <a:pathLst>
                  <a:path w="6" h="4" extrusionOk="0">
                    <a:moveTo>
                      <a:pt x="5" y="1"/>
                    </a:moveTo>
                    <a:cubicBezTo>
                      <a:pt x="3" y="1"/>
                      <a:pt x="3" y="3"/>
                      <a:pt x="0" y="3"/>
                    </a:cubicBezTo>
                    <a:cubicBezTo>
                      <a:pt x="5" y="3"/>
                      <a:pt x="5"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26" name="Google Shape;20526;p69"/>
              <p:cNvSpPr/>
              <p:nvPr/>
            </p:nvSpPr>
            <p:spPr>
              <a:xfrm>
                <a:off x="758275" y="1603850"/>
                <a:ext cx="250" cy="350"/>
              </a:xfrm>
              <a:custGeom>
                <a:avLst/>
                <a:gdLst/>
                <a:ahLst/>
                <a:cxnLst/>
                <a:rect l="l" t="t" r="r" b="b"/>
                <a:pathLst>
                  <a:path w="10" h="14" extrusionOk="0">
                    <a:moveTo>
                      <a:pt x="0" y="0"/>
                    </a:moveTo>
                    <a:cubicBezTo>
                      <a:pt x="0" y="2"/>
                      <a:pt x="0" y="7"/>
                      <a:pt x="9" y="14"/>
                    </a:cubicBezTo>
                    <a:cubicBezTo>
                      <a:pt x="5" y="9"/>
                      <a:pt x="2"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27" name="Google Shape;20527;p69"/>
              <p:cNvSpPr/>
              <p:nvPr/>
            </p:nvSpPr>
            <p:spPr>
              <a:xfrm>
                <a:off x="713850" y="1544025"/>
                <a:ext cx="175" cy="100"/>
              </a:xfrm>
              <a:custGeom>
                <a:avLst/>
                <a:gdLst/>
                <a:ahLst/>
                <a:cxnLst/>
                <a:rect l="l" t="t" r="r" b="b"/>
                <a:pathLst>
                  <a:path w="7" h="4" extrusionOk="0">
                    <a:moveTo>
                      <a:pt x="6" y="1"/>
                    </a:moveTo>
                    <a:lnTo>
                      <a:pt x="6" y="1"/>
                    </a:lnTo>
                    <a:cubicBezTo>
                      <a:pt x="1" y="2"/>
                      <a:pt x="1" y="3"/>
                      <a:pt x="3" y="3"/>
                    </a:cubicBezTo>
                    <a:cubicBezTo>
                      <a:pt x="4" y="3"/>
                      <a:pt x="6" y="3"/>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28" name="Google Shape;20528;p69"/>
              <p:cNvSpPr/>
              <p:nvPr/>
            </p:nvSpPr>
            <p:spPr>
              <a:xfrm>
                <a:off x="723500" y="1536850"/>
                <a:ext cx="125" cy="200"/>
              </a:xfrm>
              <a:custGeom>
                <a:avLst/>
                <a:gdLst/>
                <a:ahLst/>
                <a:cxnLst/>
                <a:rect l="l" t="t" r="r" b="b"/>
                <a:pathLst>
                  <a:path w="5" h="8" extrusionOk="0">
                    <a:moveTo>
                      <a:pt x="5" y="7"/>
                    </a:moveTo>
                    <a:lnTo>
                      <a:pt x="5" y="7"/>
                    </a:lnTo>
                    <a:cubicBezTo>
                      <a:pt x="0" y="0"/>
                      <a:pt x="0" y="0"/>
                      <a:pt x="5"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29" name="Google Shape;20529;p69"/>
              <p:cNvSpPr/>
              <p:nvPr/>
            </p:nvSpPr>
            <p:spPr>
              <a:xfrm>
                <a:off x="713425" y="1544025"/>
                <a:ext cx="250" cy="175"/>
              </a:xfrm>
              <a:custGeom>
                <a:avLst/>
                <a:gdLst/>
                <a:ahLst/>
                <a:cxnLst/>
                <a:rect l="l" t="t" r="r" b="b"/>
                <a:pathLst>
                  <a:path w="10" h="7" extrusionOk="0">
                    <a:moveTo>
                      <a:pt x="2" y="1"/>
                    </a:moveTo>
                    <a:cubicBezTo>
                      <a:pt x="1" y="4"/>
                      <a:pt x="1" y="7"/>
                      <a:pt x="3" y="7"/>
                    </a:cubicBezTo>
                    <a:cubicBezTo>
                      <a:pt x="5" y="7"/>
                      <a:pt x="7" y="6"/>
                      <a:pt x="9" y="3"/>
                    </a:cubicBez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30" name="Google Shape;20530;p69"/>
              <p:cNvSpPr/>
              <p:nvPr/>
            </p:nvSpPr>
            <p:spPr>
              <a:xfrm>
                <a:off x="713925" y="1543900"/>
                <a:ext cx="425" cy="150"/>
              </a:xfrm>
              <a:custGeom>
                <a:avLst/>
                <a:gdLst/>
                <a:ahLst/>
                <a:cxnLst/>
                <a:rect l="l" t="t" r="r" b="b"/>
                <a:pathLst>
                  <a:path w="17" h="6" extrusionOk="0">
                    <a:moveTo>
                      <a:pt x="1" y="1"/>
                    </a:moveTo>
                    <a:cubicBezTo>
                      <a:pt x="1" y="1"/>
                      <a:pt x="2" y="2"/>
                      <a:pt x="2" y="2"/>
                    </a:cubicBezTo>
                    <a:lnTo>
                      <a:pt x="2" y="2"/>
                    </a:lnTo>
                    <a:cubicBezTo>
                      <a:pt x="2" y="1"/>
                      <a:pt x="1" y="1"/>
                      <a:pt x="1" y="1"/>
                    </a:cubicBezTo>
                    <a:close/>
                    <a:moveTo>
                      <a:pt x="2" y="2"/>
                    </a:moveTo>
                    <a:cubicBezTo>
                      <a:pt x="3" y="3"/>
                      <a:pt x="3" y="4"/>
                      <a:pt x="3" y="6"/>
                    </a:cubicBezTo>
                    <a:cubicBezTo>
                      <a:pt x="8" y="6"/>
                      <a:pt x="10" y="3"/>
                      <a:pt x="17" y="3"/>
                    </a:cubicBezTo>
                    <a:cubicBezTo>
                      <a:pt x="11" y="3"/>
                      <a:pt x="6" y="3"/>
                      <a:pt x="2"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31" name="Google Shape;20531;p69"/>
              <p:cNvSpPr/>
              <p:nvPr/>
            </p:nvSpPr>
            <p:spPr>
              <a:xfrm>
                <a:off x="763600" y="1578050"/>
                <a:ext cx="225" cy="225"/>
              </a:xfrm>
              <a:custGeom>
                <a:avLst/>
                <a:gdLst/>
                <a:ahLst/>
                <a:cxnLst/>
                <a:rect l="l" t="t" r="r" b="b"/>
                <a:pathLst>
                  <a:path w="9" h="9" extrusionOk="0">
                    <a:moveTo>
                      <a:pt x="0" y="0"/>
                    </a:moveTo>
                    <a:cubicBezTo>
                      <a:pt x="6" y="6"/>
                      <a:pt x="8" y="8"/>
                      <a:pt x="9" y="8"/>
                    </a:cubicBezTo>
                    <a:cubicBezTo>
                      <a:pt x="9" y="8"/>
                      <a:pt x="6"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32" name="Google Shape;20532;p69"/>
              <p:cNvSpPr/>
              <p:nvPr/>
            </p:nvSpPr>
            <p:spPr>
              <a:xfrm>
                <a:off x="741350" y="1534400"/>
                <a:ext cx="75" cy="100"/>
              </a:xfrm>
              <a:custGeom>
                <a:avLst/>
                <a:gdLst/>
                <a:ahLst/>
                <a:cxnLst/>
                <a:rect l="l" t="t" r="r" b="b"/>
                <a:pathLst>
                  <a:path w="3" h="4" extrusionOk="0">
                    <a:moveTo>
                      <a:pt x="3" y="1"/>
                    </a:moveTo>
                    <a:lnTo>
                      <a:pt x="0" y="3"/>
                    </a:lnTo>
                    <a:lnTo>
                      <a:pt x="3"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33" name="Google Shape;20533;p69"/>
              <p:cNvSpPr/>
              <p:nvPr/>
            </p:nvSpPr>
            <p:spPr>
              <a:xfrm>
                <a:off x="740875" y="1534050"/>
                <a:ext cx="1600" cy="2925"/>
              </a:xfrm>
              <a:custGeom>
                <a:avLst/>
                <a:gdLst/>
                <a:ahLst/>
                <a:cxnLst/>
                <a:rect l="l" t="t" r="r" b="b"/>
                <a:pathLst>
                  <a:path w="64" h="117" extrusionOk="0">
                    <a:moveTo>
                      <a:pt x="63" y="1"/>
                    </a:moveTo>
                    <a:cubicBezTo>
                      <a:pt x="48" y="21"/>
                      <a:pt x="39" y="27"/>
                      <a:pt x="33" y="27"/>
                    </a:cubicBezTo>
                    <a:cubicBezTo>
                      <a:pt x="28" y="27"/>
                      <a:pt x="25" y="22"/>
                      <a:pt x="22" y="17"/>
                    </a:cubicBezTo>
                    <a:lnTo>
                      <a:pt x="1" y="117"/>
                    </a:lnTo>
                    <a:lnTo>
                      <a:pt x="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34" name="Google Shape;20534;p69"/>
              <p:cNvSpPr/>
              <p:nvPr/>
            </p:nvSpPr>
            <p:spPr>
              <a:xfrm>
                <a:off x="709825" y="1530925"/>
                <a:ext cx="59650" cy="74850"/>
              </a:xfrm>
              <a:custGeom>
                <a:avLst/>
                <a:gdLst/>
                <a:ahLst/>
                <a:cxnLst/>
                <a:rect l="l" t="t" r="r" b="b"/>
                <a:pathLst>
                  <a:path w="2386" h="2994" extrusionOk="0">
                    <a:moveTo>
                      <a:pt x="1159" y="119"/>
                    </a:moveTo>
                    <a:lnTo>
                      <a:pt x="1159" y="119"/>
                    </a:lnTo>
                    <a:cubicBezTo>
                      <a:pt x="1159" y="119"/>
                      <a:pt x="1159" y="119"/>
                      <a:pt x="1159" y="120"/>
                    </a:cubicBezTo>
                    <a:lnTo>
                      <a:pt x="1159" y="120"/>
                    </a:lnTo>
                    <a:cubicBezTo>
                      <a:pt x="1159" y="119"/>
                      <a:pt x="1159" y="119"/>
                      <a:pt x="1159" y="119"/>
                    </a:cubicBezTo>
                    <a:close/>
                    <a:moveTo>
                      <a:pt x="1173" y="119"/>
                    </a:moveTo>
                    <a:lnTo>
                      <a:pt x="1173" y="119"/>
                    </a:lnTo>
                    <a:cubicBezTo>
                      <a:pt x="1173" y="120"/>
                      <a:pt x="1174" y="120"/>
                      <a:pt x="1174" y="121"/>
                    </a:cubicBezTo>
                    <a:lnTo>
                      <a:pt x="1174" y="121"/>
                    </a:lnTo>
                    <a:cubicBezTo>
                      <a:pt x="1174" y="120"/>
                      <a:pt x="1173" y="120"/>
                      <a:pt x="1173" y="119"/>
                    </a:cubicBezTo>
                    <a:close/>
                    <a:moveTo>
                      <a:pt x="1449" y="260"/>
                    </a:moveTo>
                    <a:lnTo>
                      <a:pt x="1449" y="260"/>
                    </a:lnTo>
                    <a:cubicBezTo>
                      <a:pt x="1445" y="264"/>
                      <a:pt x="1440" y="265"/>
                      <a:pt x="1435" y="265"/>
                    </a:cubicBezTo>
                    <a:cubicBezTo>
                      <a:pt x="1435" y="265"/>
                      <a:pt x="1434" y="265"/>
                      <a:pt x="1433" y="265"/>
                    </a:cubicBezTo>
                    <a:lnTo>
                      <a:pt x="1433" y="265"/>
                    </a:lnTo>
                    <a:cubicBezTo>
                      <a:pt x="1436" y="266"/>
                      <a:pt x="1438" y="268"/>
                      <a:pt x="1440" y="268"/>
                    </a:cubicBezTo>
                    <a:cubicBezTo>
                      <a:pt x="1442" y="268"/>
                      <a:pt x="1444" y="266"/>
                      <a:pt x="1449" y="260"/>
                    </a:cubicBezTo>
                    <a:close/>
                    <a:moveTo>
                      <a:pt x="109" y="392"/>
                    </a:moveTo>
                    <a:cubicBezTo>
                      <a:pt x="109" y="393"/>
                      <a:pt x="108" y="394"/>
                      <a:pt x="108" y="394"/>
                    </a:cubicBezTo>
                    <a:lnTo>
                      <a:pt x="108" y="394"/>
                    </a:lnTo>
                    <a:cubicBezTo>
                      <a:pt x="108" y="394"/>
                      <a:pt x="109" y="393"/>
                      <a:pt x="109" y="392"/>
                    </a:cubicBezTo>
                    <a:close/>
                    <a:moveTo>
                      <a:pt x="1646" y="392"/>
                    </a:moveTo>
                    <a:cubicBezTo>
                      <a:pt x="1651" y="392"/>
                      <a:pt x="1652" y="401"/>
                      <a:pt x="1651" y="413"/>
                    </a:cubicBezTo>
                    <a:cubicBezTo>
                      <a:pt x="1644" y="413"/>
                      <a:pt x="1639" y="406"/>
                      <a:pt x="1639" y="395"/>
                    </a:cubicBezTo>
                    <a:cubicBezTo>
                      <a:pt x="1642" y="393"/>
                      <a:pt x="1644" y="392"/>
                      <a:pt x="1646" y="392"/>
                    </a:cubicBezTo>
                    <a:close/>
                    <a:moveTo>
                      <a:pt x="244" y="465"/>
                    </a:moveTo>
                    <a:cubicBezTo>
                      <a:pt x="248" y="465"/>
                      <a:pt x="251" y="470"/>
                      <a:pt x="253" y="476"/>
                    </a:cubicBezTo>
                    <a:cubicBezTo>
                      <a:pt x="244" y="476"/>
                      <a:pt x="237" y="476"/>
                      <a:pt x="237" y="488"/>
                    </a:cubicBezTo>
                    <a:cubicBezTo>
                      <a:pt x="234" y="481"/>
                      <a:pt x="234" y="476"/>
                      <a:pt x="237" y="471"/>
                    </a:cubicBezTo>
                    <a:cubicBezTo>
                      <a:pt x="239" y="467"/>
                      <a:pt x="242" y="465"/>
                      <a:pt x="244" y="465"/>
                    </a:cubicBezTo>
                    <a:close/>
                    <a:moveTo>
                      <a:pt x="271" y="481"/>
                    </a:moveTo>
                    <a:cubicBezTo>
                      <a:pt x="280" y="487"/>
                      <a:pt x="283" y="490"/>
                      <a:pt x="283" y="490"/>
                    </a:cubicBezTo>
                    <a:cubicBezTo>
                      <a:pt x="282" y="490"/>
                      <a:pt x="277" y="487"/>
                      <a:pt x="271" y="483"/>
                    </a:cubicBezTo>
                    <a:cubicBezTo>
                      <a:pt x="271" y="483"/>
                      <a:pt x="271" y="483"/>
                      <a:pt x="271" y="481"/>
                    </a:cubicBezTo>
                    <a:close/>
                    <a:moveTo>
                      <a:pt x="2112" y="727"/>
                    </a:moveTo>
                    <a:cubicBezTo>
                      <a:pt x="2111" y="730"/>
                      <a:pt x="2111" y="732"/>
                      <a:pt x="2111" y="735"/>
                    </a:cubicBezTo>
                    <a:lnTo>
                      <a:pt x="2111" y="735"/>
                    </a:lnTo>
                    <a:cubicBezTo>
                      <a:pt x="2114" y="731"/>
                      <a:pt x="2114" y="729"/>
                      <a:pt x="2112" y="727"/>
                    </a:cubicBezTo>
                    <a:close/>
                    <a:moveTo>
                      <a:pt x="2131" y="812"/>
                    </a:moveTo>
                    <a:lnTo>
                      <a:pt x="2131" y="812"/>
                    </a:lnTo>
                    <a:lnTo>
                      <a:pt x="2131" y="812"/>
                    </a:lnTo>
                    <a:cubicBezTo>
                      <a:pt x="2131" y="812"/>
                      <a:pt x="2132" y="812"/>
                      <a:pt x="2133" y="812"/>
                    </a:cubicBezTo>
                    <a:close/>
                    <a:moveTo>
                      <a:pt x="2155" y="847"/>
                    </a:moveTo>
                    <a:lnTo>
                      <a:pt x="2158" y="852"/>
                    </a:lnTo>
                    <a:cubicBezTo>
                      <a:pt x="2158" y="849"/>
                      <a:pt x="2157" y="848"/>
                      <a:pt x="2155" y="847"/>
                    </a:cubicBezTo>
                    <a:close/>
                    <a:moveTo>
                      <a:pt x="2357" y="1405"/>
                    </a:moveTo>
                    <a:lnTo>
                      <a:pt x="2358" y="1406"/>
                    </a:lnTo>
                    <a:cubicBezTo>
                      <a:pt x="2358" y="1405"/>
                      <a:pt x="2357" y="1405"/>
                      <a:pt x="2357" y="1405"/>
                    </a:cubicBezTo>
                    <a:close/>
                    <a:moveTo>
                      <a:pt x="2325" y="1705"/>
                    </a:moveTo>
                    <a:lnTo>
                      <a:pt x="2325" y="1705"/>
                    </a:lnTo>
                    <a:cubicBezTo>
                      <a:pt x="2325" y="1706"/>
                      <a:pt x="2325" y="1707"/>
                      <a:pt x="2325" y="1708"/>
                    </a:cubicBezTo>
                    <a:lnTo>
                      <a:pt x="2325" y="1708"/>
                    </a:lnTo>
                    <a:cubicBezTo>
                      <a:pt x="2326" y="1707"/>
                      <a:pt x="2326" y="1706"/>
                      <a:pt x="2325" y="1705"/>
                    </a:cubicBezTo>
                    <a:close/>
                    <a:moveTo>
                      <a:pt x="1876" y="1911"/>
                    </a:moveTo>
                    <a:cubicBezTo>
                      <a:pt x="1880" y="1919"/>
                      <a:pt x="1880" y="1921"/>
                      <a:pt x="1878" y="1921"/>
                    </a:cubicBezTo>
                    <a:cubicBezTo>
                      <a:pt x="1876" y="1921"/>
                      <a:pt x="1870" y="1918"/>
                      <a:pt x="1864" y="1916"/>
                    </a:cubicBezTo>
                    <a:lnTo>
                      <a:pt x="1876" y="1911"/>
                    </a:lnTo>
                    <a:close/>
                    <a:moveTo>
                      <a:pt x="1812" y="2262"/>
                    </a:moveTo>
                    <a:cubicBezTo>
                      <a:pt x="1810" y="2262"/>
                      <a:pt x="1808" y="2263"/>
                      <a:pt x="1806" y="2263"/>
                    </a:cubicBezTo>
                    <a:cubicBezTo>
                      <a:pt x="1808" y="2263"/>
                      <a:pt x="1810" y="2262"/>
                      <a:pt x="1812" y="2262"/>
                    </a:cubicBezTo>
                    <a:close/>
                    <a:moveTo>
                      <a:pt x="2209" y="2446"/>
                    </a:moveTo>
                    <a:lnTo>
                      <a:pt x="2209" y="2446"/>
                    </a:lnTo>
                    <a:cubicBezTo>
                      <a:pt x="2209" y="2447"/>
                      <a:pt x="2208" y="2447"/>
                      <a:pt x="2208" y="2448"/>
                    </a:cubicBezTo>
                    <a:lnTo>
                      <a:pt x="2208" y="2448"/>
                    </a:lnTo>
                    <a:lnTo>
                      <a:pt x="2209" y="2446"/>
                    </a:lnTo>
                    <a:close/>
                    <a:moveTo>
                      <a:pt x="897" y="1"/>
                    </a:moveTo>
                    <a:cubicBezTo>
                      <a:pt x="897" y="54"/>
                      <a:pt x="844" y="52"/>
                      <a:pt x="846" y="96"/>
                    </a:cubicBezTo>
                    <a:lnTo>
                      <a:pt x="879" y="70"/>
                    </a:lnTo>
                    <a:lnTo>
                      <a:pt x="916" y="47"/>
                    </a:lnTo>
                    <a:lnTo>
                      <a:pt x="916" y="47"/>
                    </a:lnTo>
                    <a:cubicBezTo>
                      <a:pt x="914" y="96"/>
                      <a:pt x="869" y="184"/>
                      <a:pt x="831" y="184"/>
                    </a:cubicBezTo>
                    <a:cubicBezTo>
                      <a:pt x="829" y="184"/>
                      <a:pt x="827" y="184"/>
                      <a:pt x="825" y="184"/>
                    </a:cubicBezTo>
                    <a:cubicBezTo>
                      <a:pt x="816" y="161"/>
                      <a:pt x="839" y="89"/>
                      <a:pt x="839" y="70"/>
                    </a:cubicBezTo>
                    <a:lnTo>
                      <a:pt x="839" y="70"/>
                    </a:lnTo>
                    <a:cubicBezTo>
                      <a:pt x="834" y="84"/>
                      <a:pt x="813" y="96"/>
                      <a:pt x="801" y="96"/>
                    </a:cubicBezTo>
                    <a:cubicBezTo>
                      <a:pt x="797" y="96"/>
                      <a:pt x="794" y="95"/>
                      <a:pt x="793" y="91"/>
                    </a:cubicBezTo>
                    <a:lnTo>
                      <a:pt x="811" y="61"/>
                    </a:lnTo>
                    <a:cubicBezTo>
                      <a:pt x="809" y="59"/>
                      <a:pt x="807" y="58"/>
                      <a:pt x="805" y="58"/>
                    </a:cubicBezTo>
                    <a:cubicBezTo>
                      <a:pt x="790" y="58"/>
                      <a:pt x="777" y="98"/>
                      <a:pt x="760" y="98"/>
                    </a:cubicBezTo>
                    <a:cubicBezTo>
                      <a:pt x="755" y="98"/>
                      <a:pt x="749" y="93"/>
                      <a:pt x="742" y="82"/>
                    </a:cubicBezTo>
                    <a:cubicBezTo>
                      <a:pt x="733" y="80"/>
                      <a:pt x="717" y="37"/>
                      <a:pt x="711" y="37"/>
                    </a:cubicBezTo>
                    <a:cubicBezTo>
                      <a:pt x="710" y="37"/>
                      <a:pt x="709" y="39"/>
                      <a:pt x="709" y="45"/>
                    </a:cubicBezTo>
                    <a:cubicBezTo>
                      <a:pt x="728" y="142"/>
                      <a:pt x="735" y="242"/>
                      <a:pt x="728" y="341"/>
                    </a:cubicBezTo>
                    <a:cubicBezTo>
                      <a:pt x="707" y="314"/>
                      <a:pt x="686" y="284"/>
                      <a:pt x="668" y="253"/>
                    </a:cubicBezTo>
                    <a:cubicBezTo>
                      <a:pt x="649" y="207"/>
                      <a:pt x="684" y="137"/>
                      <a:pt x="668" y="98"/>
                    </a:cubicBezTo>
                    <a:lnTo>
                      <a:pt x="668" y="98"/>
                    </a:lnTo>
                    <a:cubicBezTo>
                      <a:pt x="668" y="112"/>
                      <a:pt x="665" y="126"/>
                      <a:pt x="658" y="137"/>
                    </a:cubicBezTo>
                    <a:cubicBezTo>
                      <a:pt x="648" y="127"/>
                      <a:pt x="656" y="99"/>
                      <a:pt x="644" y="99"/>
                    </a:cubicBezTo>
                    <a:cubicBezTo>
                      <a:pt x="642" y="99"/>
                      <a:pt x="640" y="99"/>
                      <a:pt x="638" y="100"/>
                    </a:cubicBezTo>
                    <a:cubicBezTo>
                      <a:pt x="638" y="123"/>
                      <a:pt x="630" y="126"/>
                      <a:pt x="623" y="126"/>
                    </a:cubicBezTo>
                    <a:cubicBezTo>
                      <a:pt x="621" y="126"/>
                      <a:pt x="618" y="126"/>
                      <a:pt x="617" y="126"/>
                    </a:cubicBezTo>
                    <a:cubicBezTo>
                      <a:pt x="614" y="126"/>
                      <a:pt x="616" y="129"/>
                      <a:pt x="631" y="147"/>
                    </a:cubicBezTo>
                    <a:cubicBezTo>
                      <a:pt x="626" y="151"/>
                      <a:pt x="622" y="152"/>
                      <a:pt x="619" y="152"/>
                    </a:cubicBezTo>
                    <a:cubicBezTo>
                      <a:pt x="610" y="152"/>
                      <a:pt x="603" y="142"/>
                      <a:pt x="590" y="142"/>
                    </a:cubicBezTo>
                    <a:cubicBezTo>
                      <a:pt x="588" y="142"/>
                      <a:pt x="586" y="142"/>
                      <a:pt x="584" y="142"/>
                    </a:cubicBezTo>
                    <a:cubicBezTo>
                      <a:pt x="591" y="191"/>
                      <a:pt x="582" y="239"/>
                      <a:pt x="559" y="281"/>
                    </a:cubicBezTo>
                    <a:cubicBezTo>
                      <a:pt x="556" y="267"/>
                      <a:pt x="554" y="253"/>
                      <a:pt x="550" y="242"/>
                    </a:cubicBezTo>
                    <a:cubicBezTo>
                      <a:pt x="514" y="242"/>
                      <a:pt x="488" y="226"/>
                      <a:pt x="457" y="226"/>
                    </a:cubicBezTo>
                    <a:cubicBezTo>
                      <a:pt x="452" y="226"/>
                      <a:pt x="446" y="227"/>
                      <a:pt x="441" y="228"/>
                    </a:cubicBezTo>
                    <a:cubicBezTo>
                      <a:pt x="436" y="216"/>
                      <a:pt x="413" y="205"/>
                      <a:pt x="415" y="182"/>
                    </a:cubicBezTo>
                    <a:lnTo>
                      <a:pt x="415" y="182"/>
                    </a:lnTo>
                    <a:cubicBezTo>
                      <a:pt x="410" y="191"/>
                      <a:pt x="410" y="209"/>
                      <a:pt x="401" y="214"/>
                    </a:cubicBezTo>
                    <a:cubicBezTo>
                      <a:pt x="369" y="172"/>
                      <a:pt x="424" y="202"/>
                      <a:pt x="394" y="149"/>
                    </a:cubicBezTo>
                    <a:lnTo>
                      <a:pt x="394" y="149"/>
                    </a:lnTo>
                    <a:cubicBezTo>
                      <a:pt x="399" y="182"/>
                      <a:pt x="376" y="198"/>
                      <a:pt x="364" y="221"/>
                    </a:cubicBezTo>
                    <a:cubicBezTo>
                      <a:pt x="368" y="236"/>
                      <a:pt x="374" y="241"/>
                      <a:pt x="380" y="241"/>
                    </a:cubicBezTo>
                    <a:cubicBezTo>
                      <a:pt x="393" y="241"/>
                      <a:pt x="407" y="216"/>
                      <a:pt x="415" y="200"/>
                    </a:cubicBezTo>
                    <a:lnTo>
                      <a:pt x="415" y="200"/>
                    </a:lnTo>
                    <a:cubicBezTo>
                      <a:pt x="429" y="265"/>
                      <a:pt x="417" y="339"/>
                      <a:pt x="383" y="379"/>
                    </a:cubicBezTo>
                    <a:cubicBezTo>
                      <a:pt x="378" y="382"/>
                      <a:pt x="374" y="384"/>
                      <a:pt x="371" y="384"/>
                    </a:cubicBezTo>
                    <a:cubicBezTo>
                      <a:pt x="356" y="384"/>
                      <a:pt x="358" y="348"/>
                      <a:pt x="357" y="348"/>
                    </a:cubicBezTo>
                    <a:lnTo>
                      <a:pt x="357" y="348"/>
                    </a:lnTo>
                    <a:cubicBezTo>
                      <a:pt x="357" y="348"/>
                      <a:pt x="357" y="348"/>
                      <a:pt x="357" y="348"/>
                    </a:cubicBezTo>
                    <a:cubicBezTo>
                      <a:pt x="357" y="348"/>
                      <a:pt x="356" y="348"/>
                      <a:pt x="355" y="348"/>
                    </a:cubicBezTo>
                    <a:cubicBezTo>
                      <a:pt x="304" y="348"/>
                      <a:pt x="316" y="440"/>
                      <a:pt x="283" y="440"/>
                    </a:cubicBezTo>
                    <a:cubicBezTo>
                      <a:pt x="277" y="440"/>
                      <a:pt x="271" y="438"/>
                      <a:pt x="262" y="432"/>
                    </a:cubicBezTo>
                    <a:cubicBezTo>
                      <a:pt x="237" y="392"/>
                      <a:pt x="250" y="348"/>
                      <a:pt x="241" y="318"/>
                    </a:cubicBezTo>
                    <a:cubicBezTo>
                      <a:pt x="246" y="315"/>
                      <a:pt x="250" y="313"/>
                      <a:pt x="254" y="313"/>
                    </a:cubicBezTo>
                    <a:cubicBezTo>
                      <a:pt x="271" y="313"/>
                      <a:pt x="287" y="335"/>
                      <a:pt x="301" y="335"/>
                    </a:cubicBezTo>
                    <a:cubicBezTo>
                      <a:pt x="302" y="335"/>
                      <a:pt x="303" y="335"/>
                      <a:pt x="304" y="335"/>
                    </a:cubicBezTo>
                    <a:lnTo>
                      <a:pt x="278" y="318"/>
                    </a:lnTo>
                    <a:cubicBezTo>
                      <a:pt x="282" y="308"/>
                      <a:pt x="292" y="297"/>
                      <a:pt x="302" y="297"/>
                    </a:cubicBezTo>
                    <a:cubicBezTo>
                      <a:pt x="305" y="297"/>
                      <a:pt x="308" y="298"/>
                      <a:pt x="311" y="300"/>
                    </a:cubicBezTo>
                    <a:cubicBezTo>
                      <a:pt x="303" y="289"/>
                      <a:pt x="290" y="286"/>
                      <a:pt x="274" y="286"/>
                    </a:cubicBezTo>
                    <a:cubicBezTo>
                      <a:pt x="255" y="286"/>
                      <a:pt x="233" y="289"/>
                      <a:pt x="211" y="289"/>
                    </a:cubicBezTo>
                    <a:cubicBezTo>
                      <a:pt x="193" y="289"/>
                      <a:pt x="175" y="287"/>
                      <a:pt x="160" y="277"/>
                    </a:cubicBezTo>
                    <a:cubicBezTo>
                      <a:pt x="153" y="290"/>
                      <a:pt x="142" y="307"/>
                      <a:pt x="148" y="323"/>
                    </a:cubicBezTo>
                    <a:lnTo>
                      <a:pt x="162" y="316"/>
                    </a:lnTo>
                    <a:lnTo>
                      <a:pt x="162" y="316"/>
                    </a:lnTo>
                    <a:cubicBezTo>
                      <a:pt x="179" y="348"/>
                      <a:pt x="139" y="365"/>
                      <a:pt x="158" y="381"/>
                    </a:cubicBezTo>
                    <a:cubicBezTo>
                      <a:pt x="144" y="402"/>
                      <a:pt x="126" y="432"/>
                      <a:pt x="104" y="432"/>
                    </a:cubicBezTo>
                    <a:cubicBezTo>
                      <a:pt x="99" y="432"/>
                      <a:pt x="94" y="431"/>
                      <a:pt x="88" y="427"/>
                    </a:cubicBezTo>
                    <a:lnTo>
                      <a:pt x="82" y="383"/>
                    </a:lnTo>
                    <a:lnTo>
                      <a:pt x="82" y="383"/>
                    </a:lnTo>
                    <a:cubicBezTo>
                      <a:pt x="84" y="391"/>
                      <a:pt x="93" y="398"/>
                      <a:pt x="100" y="398"/>
                    </a:cubicBezTo>
                    <a:cubicBezTo>
                      <a:pt x="103" y="398"/>
                      <a:pt x="106" y="397"/>
                      <a:pt x="108" y="394"/>
                    </a:cubicBezTo>
                    <a:lnTo>
                      <a:pt x="108" y="394"/>
                    </a:lnTo>
                    <a:cubicBezTo>
                      <a:pt x="107" y="395"/>
                      <a:pt x="106" y="396"/>
                      <a:pt x="105" y="396"/>
                    </a:cubicBezTo>
                    <a:cubicBezTo>
                      <a:pt x="96" y="396"/>
                      <a:pt x="79" y="368"/>
                      <a:pt x="66" y="368"/>
                    </a:cubicBezTo>
                    <a:cubicBezTo>
                      <a:pt x="60" y="368"/>
                      <a:pt x="54" y="374"/>
                      <a:pt x="51" y="392"/>
                    </a:cubicBezTo>
                    <a:lnTo>
                      <a:pt x="74" y="425"/>
                    </a:lnTo>
                    <a:cubicBezTo>
                      <a:pt x="56" y="447"/>
                      <a:pt x="32" y="490"/>
                      <a:pt x="9" y="490"/>
                    </a:cubicBezTo>
                    <a:cubicBezTo>
                      <a:pt x="6" y="490"/>
                      <a:pt x="3" y="489"/>
                      <a:pt x="0" y="488"/>
                    </a:cubicBezTo>
                    <a:lnTo>
                      <a:pt x="0" y="488"/>
                    </a:lnTo>
                    <a:cubicBezTo>
                      <a:pt x="6" y="506"/>
                      <a:pt x="8" y="509"/>
                      <a:pt x="10" y="509"/>
                    </a:cubicBezTo>
                    <a:cubicBezTo>
                      <a:pt x="11" y="509"/>
                      <a:pt x="11" y="508"/>
                      <a:pt x="12" y="508"/>
                    </a:cubicBezTo>
                    <a:cubicBezTo>
                      <a:pt x="15" y="508"/>
                      <a:pt x="19" y="511"/>
                      <a:pt x="28" y="536"/>
                    </a:cubicBezTo>
                    <a:cubicBezTo>
                      <a:pt x="20" y="505"/>
                      <a:pt x="33" y="502"/>
                      <a:pt x="47" y="502"/>
                    </a:cubicBezTo>
                    <a:cubicBezTo>
                      <a:pt x="50" y="502"/>
                      <a:pt x="53" y="502"/>
                      <a:pt x="56" y="502"/>
                    </a:cubicBezTo>
                    <a:cubicBezTo>
                      <a:pt x="69" y="502"/>
                      <a:pt x="80" y="500"/>
                      <a:pt x="73" y="476"/>
                    </a:cubicBezTo>
                    <a:lnTo>
                      <a:pt x="73" y="476"/>
                    </a:lnTo>
                    <a:cubicBezTo>
                      <a:pt x="92" y="528"/>
                      <a:pt x="106" y="495"/>
                      <a:pt x="132" y="548"/>
                    </a:cubicBezTo>
                    <a:cubicBezTo>
                      <a:pt x="132" y="535"/>
                      <a:pt x="126" y="523"/>
                      <a:pt x="136" y="523"/>
                    </a:cubicBezTo>
                    <a:cubicBezTo>
                      <a:pt x="139" y="523"/>
                      <a:pt x="142" y="523"/>
                      <a:pt x="146" y="525"/>
                    </a:cubicBezTo>
                    <a:cubicBezTo>
                      <a:pt x="146" y="518"/>
                      <a:pt x="148" y="513"/>
                      <a:pt x="148" y="508"/>
                    </a:cubicBezTo>
                    <a:lnTo>
                      <a:pt x="151" y="508"/>
                    </a:lnTo>
                    <a:cubicBezTo>
                      <a:pt x="144" y="501"/>
                      <a:pt x="139" y="492"/>
                      <a:pt x="137" y="483"/>
                    </a:cubicBezTo>
                    <a:cubicBezTo>
                      <a:pt x="146" y="446"/>
                      <a:pt x="181" y="446"/>
                      <a:pt x="190" y="425"/>
                    </a:cubicBezTo>
                    <a:lnTo>
                      <a:pt x="190" y="425"/>
                    </a:lnTo>
                    <a:cubicBezTo>
                      <a:pt x="204" y="432"/>
                      <a:pt x="188" y="443"/>
                      <a:pt x="195" y="462"/>
                    </a:cubicBezTo>
                    <a:lnTo>
                      <a:pt x="211" y="432"/>
                    </a:lnTo>
                    <a:cubicBezTo>
                      <a:pt x="216" y="467"/>
                      <a:pt x="253" y="488"/>
                      <a:pt x="223" y="511"/>
                    </a:cubicBezTo>
                    <a:lnTo>
                      <a:pt x="253" y="511"/>
                    </a:lnTo>
                    <a:cubicBezTo>
                      <a:pt x="264" y="520"/>
                      <a:pt x="277" y="526"/>
                      <a:pt x="288" y="526"/>
                    </a:cubicBezTo>
                    <a:cubicBezTo>
                      <a:pt x="297" y="526"/>
                      <a:pt x="305" y="523"/>
                      <a:pt x="311" y="515"/>
                    </a:cubicBezTo>
                    <a:cubicBezTo>
                      <a:pt x="312" y="516"/>
                      <a:pt x="313" y="516"/>
                      <a:pt x="313" y="516"/>
                    </a:cubicBezTo>
                    <a:cubicBezTo>
                      <a:pt x="323" y="516"/>
                      <a:pt x="331" y="492"/>
                      <a:pt x="331" y="492"/>
                    </a:cubicBezTo>
                    <a:lnTo>
                      <a:pt x="331" y="492"/>
                    </a:lnTo>
                    <a:cubicBezTo>
                      <a:pt x="332" y="492"/>
                      <a:pt x="331" y="494"/>
                      <a:pt x="329" y="501"/>
                    </a:cubicBezTo>
                    <a:lnTo>
                      <a:pt x="371" y="471"/>
                    </a:lnTo>
                    <a:lnTo>
                      <a:pt x="373" y="481"/>
                    </a:lnTo>
                    <a:cubicBezTo>
                      <a:pt x="394" y="481"/>
                      <a:pt x="413" y="460"/>
                      <a:pt x="434" y="448"/>
                    </a:cubicBezTo>
                    <a:cubicBezTo>
                      <a:pt x="442" y="443"/>
                      <a:pt x="452" y="440"/>
                      <a:pt x="462" y="440"/>
                    </a:cubicBezTo>
                    <a:cubicBezTo>
                      <a:pt x="477" y="440"/>
                      <a:pt x="493" y="448"/>
                      <a:pt x="503" y="462"/>
                    </a:cubicBezTo>
                    <a:cubicBezTo>
                      <a:pt x="511" y="453"/>
                      <a:pt x="520" y="442"/>
                      <a:pt x="534" y="442"/>
                    </a:cubicBezTo>
                    <a:cubicBezTo>
                      <a:pt x="537" y="442"/>
                      <a:pt x="541" y="442"/>
                      <a:pt x="545" y="443"/>
                    </a:cubicBezTo>
                    <a:lnTo>
                      <a:pt x="554" y="474"/>
                    </a:lnTo>
                    <a:cubicBezTo>
                      <a:pt x="556" y="471"/>
                      <a:pt x="559" y="470"/>
                      <a:pt x="562" y="470"/>
                    </a:cubicBezTo>
                    <a:cubicBezTo>
                      <a:pt x="571" y="470"/>
                      <a:pt x="584" y="478"/>
                      <a:pt x="593" y="478"/>
                    </a:cubicBezTo>
                    <a:cubicBezTo>
                      <a:pt x="599" y="478"/>
                      <a:pt x="603" y="475"/>
                      <a:pt x="603" y="464"/>
                    </a:cubicBezTo>
                    <a:cubicBezTo>
                      <a:pt x="613" y="495"/>
                      <a:pt x="625" y="504"/>
                      <a:pt x="639" y="504"/>
                    </a:cubicBezTo>
                    <a:cubicBezTo>
                      <a:pt x="658" y="504"/>
                      <a:pt x="678" y="488"/>
                      <a:pt x="694" y="488"/>
                    </a:cubicBezTo>
                    <a:cubicBezTo>
                      <a:pt x="697" y="488"/>
                      <a:pt x="700" y="489"/>
                      <a:pt x="703" y="490"/>
                    </a:cubicBezTo>
                    <a:lnTo>
                      <a:pt x="703" y="448"/>
                    </a:lnTo>
                    <a:cubicBezTo>
                      <a:pt x="723" y="446"/>
                      <a:pt x="744" y="437"/>
                      <a:pt x="760" y="420"/>
                    </a:cubicBezTo>
                    <a:lnTo>
                      <a:pt x="758" y="383"/>
                    </a:lnTo>
                    <a:cubicBezTo>
                      <a:pt x="762" y="377"/>
                      <a:pt x="766" y="375"/>
                      <a:pt x="771" y="375"/>
                    </a:cubicBezTo>
                    <a:cubicBezTo>
                      <a:pt x="789" y="375"/>
                      <a:pt x="812" y="406"/>
                      <a:pt x="835" y="406"/>
                    </a:cubicBezTo>
                    <a:cubicBezTo>
                      <a:pt x="836" y="406"/>
                      <a:pt x="836" y="406"/>
                      <a:pt x="837" y="406"/>
                    </a:cubicBezTo>
                    <a:lnTo>
                      <a:pt x="837" y="406"/>
                    </a:lnTo>
                    <a:cubicBezTo>
                      <a:pt x="836" y="413"/>
                      <a:pt x="834" y="415"/>
                      <a:pt x="831" y="415"/>
                    </a:cubicBezTo>
                    <a:cubicBezTo>
                      <a:pt x="828" y="415"/>
                      <a:pt x="825" y="411"/>
                      <a:pt x="821" y="406"/>
                    </a:cubicBezTo>
                    <a:lnTo>
                      <a:pt x="821" y="406"/>
                    </a:lnTo>
                    <a:cubicBezTo>
                      <a:pt x="829" y="427"/>
                      <a:pt x="838" y="434"/>
                      <a:pt x="848" y="434"/>
                    </a:cubicBezTo>
                    <a:cubicBezTo>
                      <a:pt x="869" y="434"/>
                      <a:pt x="894" y="399"/>
                      <a:pt x="914" y="399"/>
                    </a:cubicBezTo>
                    <a:cubicBezTo>
                      <a:pt x="922" y="399"/>
                      <a:pt x="928" y="403"/>
                      <a:pt x="934" y="416"/>
                    </a:cubicBezTo>
                    <a:cubicBezTo>
                      <a:pt x="938" y="411"/>
                      <a:pt x="942" y="409"/>
                      <a:pt x="945" y="409"/>
                    </a:cubicBezTo>
                    <a:cubicBezTo>
                      <a:pt x="949" y="409"/>
                      <a:pt x="953" y="413"/>
                      <a:pt x="955" y="418"/>
                    </a:cubicBezTo>
                    <a:cubicBezTo>
                      <a:pt x="953" y="418"/>
                      <a:pt x="953" y="420"/>
                      <a:pt x="953" y="420"/>
                    </a:cubicBezTo>
                    <a:lnTo>
                      <a:pt x="955" y="420"/>
                    </a:lnTo>
                    <a:cubicBezTo>
                      <a:pt x="958" y="427"/>
                      <a:pt x="960" y="434"/>
                      <a:pt x="964" y="441"/>
                    </a:cubicBezTo>
                    <a:cubicBezTo>
                      <a:pt x="962" y="434"/>
                      <a:pt x="960" y="427"/>
                      <a:pt x="958" y="420"/>
                    </a:cubicBezTo>
                    <a:cubicBezTo>
                      <a:pt x="967" y="420"/>
                      <a:pt x="978" y="416"/>
                      <a:pt x="985" y="411"/>
                    </a:cubicBezTo>
                    <a:lnTo>
                      <a:pt x="985" y="411"/>
                    </a:lnTo>
                    <a:lnTo>
                      <a:pt x="983" y="448"/>
                    </a:lnTo>
                    <a:lnTo>
                      <a:pt x="985" y="448"/>
                    </a:lnTo>
                    <a:cubicBezTo>
                      <a:pt x="987" y="451"/>
                      <a:pt x="989" y="452"/>
                      <a:pt x="990" y="452"/>
                    </a:cubicBezTo>
                    <a:cubicBezTo>
                      <a:pt x="995" y="452"/>
                      <a:pt x="997" y="427"/>
                      <a:pt x="997" y="404"/>
                    </a:cubicBezTo>
                    <a:cubicBezTo>
                      <a:pt x="1004" y="397"/>
                      <a:pt x="1009" y="390"/>
                      <a:pt x="1013" y="383"/>
                    </a:cubicBezTo>
                    <a:lnTo>
                      <a:pt x="1013" y="383"/>
                    </a:lnTo>
                    <a:cubicBezTo>
                      <a:pt x="1012" y="403"/>
                      <a:pt x="1015" y="408"/>
                      <a:pt x="1020" y="408"/>
                    </a:cubicBezTo>
                    <a:cubicBezTo>
                      <a:pt x="1024" y="408"/>
                      <a:pt x="1030" y="404"/>
                      <a:pt x="1034" y="404"/>
                    </a:cubicBezTo>
                    <a:cubicBezTo>
                      <a:pt x="1039" y="404"/>
                      <a:pt x="1043" y="409"/>
                      <a:pt x="1043" y="432"/>
                    </a:cubicBezTo>
                    <a:cubicBezTo>
                      <a:pt x="1057" y="404"/>
                      <a:pt x="1094" y="418"/>
                      <a:pt x="1115" y="353"/>
                    </a:cubicBezTo>
                    <a:lnTo>
                      <a:pt x="1115" y="353"/>
                    </a:lnTo>
                    <a:cubicBezTo>
                      <a:pt x="1113" y="362"/>
                      <a:pt x="1115" y="367"/>
                      <a:pt x="1111" y="367"/>
                    </a:cubicBezTo>
                    <a:cubicBezTo>
                      <a:pt x="1116" y="373"/>
                      <a:pt x="1122" y="378"/>
                      <a:pt x="1128" y="378"/>
                    </a:cubicBezTo>
                    <a:cubicBezTo>
                      <a:pt x="1133" y="378"/>
                      <a:pt x="1137" y="376"/>
                      <a:pt x="1143" y="369"/>
                    </a:cubicBezTo>
                    <a:lnTo>
                      <a:pt x="1143" y="369"/>
                    </a:lnTo>
                    <a:lnTo>
                      <a:pt x="1134" y="418"/>
                    </a:lnTo>
                    <a:lnTo>
                      <a:pt x="1134" y="418"/>
                    </a:lnTo>
                    <a:lnTo>
                      <a:pt x="1175" y="360"/>
                    </a:lnTo>
                    <a:lnTo>
                      <a:pt x="1175" y="360"/>
                    </a:lnTo>
                    <a:cubicBezTo>
                      <a:pt x="1185" y="390"/>
                      <a:pt x="1178" y="420"/>
                      <a:pt x="1157" y="443"/>
                    </a:cubicBezTo>
                    <a:cubicBezTo>
                      <a:pt x="1208" y="397"/>
                      <a:pt x="1189" y="430"/>
                      <a:pt x="1238" y="386"/>
                    </a:cubicBezTo>
                    <a:lnTo>
                      <a:pt x="1238" y="386"/>
                    </a:lnTo>
                    <a:lnTo>
                      <a:pt x="1226" y="413"/>
                    </a:lnTo>
                    <a:cubicBezTo>
                      <a:pt x="1227" y="413"/>
                      <a:pt x="1227" y="413"/>
                      <a:pt x="1227" y="413"/>
                    </a:cubicBezTo>
                    <a:cubicBezTo>
                      <a:pt x="1235" y="413"/>
                      <a:pt x="1252" y="398"/>
                      <a:pt x="1261" y="398"/>
                    </a:cubicBezTo>
                    <a:cubicBezTo>
                      <a:pt x="1264" y="398"/>
                      <a:pt x="1267" y="401"/>
                      <a:pt x="1266" y="409"/>
                    </a:cubicBezTo>
                    <a:cubicBezTo>
                      <a:pt x="1266" y="439"/>
                      <a:pt x="1291" y="453"/>
                      <a:pt x="1324" y="467"/>
                    </a:cubicBezTo>
                    <a:cubicBezTo>
                      <a:pt x="1354" y="481"/>
                      <a:pt x="1391" y="497"/>
                      <a:pt x="1396" y="532"/>
                    </a:cubicBezTo>
                    <a:cubicBezTo>
                      <a:pt x="1406" y="510"/>
                      <a:pt x="1411" y="502"/>
                      <a:pt x="1414" y="502"/>
                    </a:cubicBezTo>
                    <a:cubicBezTo>
                      <a:pt x="1419" y="502"/>
                      <a:pt x="1414" y="536"/>
                      <a:pt x="1423" y="536"/>
                    </a:cubicBezTo>
                    <a:cubicBezTo>
                      <a:pt x="1426" y="536"/>
                      <a:pt x="1432" y="532"/>
                      <a:pt x="1440" y="520"/>
                    </a:cubicBezTo>
                    <a:lnTo>
                      <a:pt x="1440" y="520"/>
                    </a:lnTo>
                    <a:cubicBezTo>
                      <a:pt x="1430" y="541"/>
                      <a:pt x="1430" y="557"/>
                      <a:pt x="1410" y="566"/>
                    </a:cubicBezTo>
                    <a:cubicBezTo>
                      <a:pt x="1410" y="566"/>
                      <a:pt x="1411" y="566"/>
                      <a:pt x="1412" y="566"/>
                    </a:cubicBezTo>
                    <a:cubicBezTo>
                      <a:pt x="1438" y="566"/>
                      <a:pt x="1435" y="594"/>
                      <a:pt x="1452" y="594"/>
                    </a:cubicBezTo>
                    <a:cubicBezTo>
                      <a:pt x="1459" y="594"/>
                      <a:pt x="1467" y="591"/>
                      <a:pt x="1481" y="580"/>
                    </a:cubicBezTo>
                    <a:lnTo>
                      <a:pt x="1481" y="580"/>
                    </a:lnTo>
                    <a:cubicBezTo>
                      <a:pt x="1472" y="599"/>
                      <a:pt x="1456" y="603"/>
                      <a:pt x="1451" y="615"/>
                    </a:cubicBezTo>
                    <a:cubicBezTo>
                      <a:pt x="1454" y="614"/>
                      <a:pt x="1461" y="610"/>
                      <a:pt x="1465" y="610"/>
                    </a:cubicBezTo>
                    <a:cubicBezTo>
                      <a:pt x="1467" y="610"/>
                      <a:pt x="1468" y="612"/>
                      <a:pt x="1465" y="617"/>
                    </a:cubicBezTo>
                    <a:cubicBezTo>
                      <a:pt x="1461" y="629"/>
                      <a:pt x="1451" y="629"/>
                      <a:pt x="1442" y="636"/>
                    </a:cubicBezTo>
                    <a:cubicBezTo>
                      <a:pt x="1444" y="637"/>
                      <a:pt x="1447" y="638"/>
                      <a:pt x="1450" y="638"/>
                    </a:cubicBezTo>
                    <a:cubicBezTo>
                      <a:pt x="1476" y="638"/>
                      <a:pt x="1516" y="590"/>
                      <a:pt x="1553" y="546"/>
                    </a:cubicBezTo>
                    <a:lnTo>
                      <a:pt x="1553" y="546"/>
                    </a:lnTo>
                    <a:cubicBezTo>
                      <a:pt x="1551" y="563"/>
                      <a:pt x="1552" y="571"/>
                      <a:pt x="1558" y="571"/>
                    </a:cubicBezTo>
                    <a:cubicBezTo>
                      <a:pt x="1565" y="571"/>
                      <a:pt x="1575" y="564"/>
                      <a:pt x="1593" y="552"/>
                    </a:cubicBezTo>
                    <a:lnTo>
                      <a:pt x="1593" y="552"/>
                    </a:lnTo>
                    <a:cubicBezTo>
                      <a:pt x="1584" y="569"/>
                      <a:pt x="1578" y="590"/>
                      <a:pt x="1563" y="590"/>
                    </a:cubicBezTo>
                    <a:cubicBezTo>
                      <a:pt x="1561" y="590"/>
                      <a:pt x="1560" y="590"/>
                      <a:pt x="1558" y="590"/>
                    </a:cubicBezTo>
                    <a:lnTo>
                      <a:pt x="1558" y="590"/>
                    </a:lnTo>
                    <a:cubicBezTo>
                      <a:pt x="1563" y="596"/>
                      <a:pt x="1576" y="627"/>
                      <a:pt x="1597" y="627"/>
                    </a:cubicBezTo>
                    <a:cubicBezTo>
                      <a:pt x="1604" y="627"/>
                      <a:pt x="1613" y="623"/>
                      <a:pt x="1623" y="613"/>
                    </a:cubicBezTo>
                    <a:lnTo>
                      <a:pt x="1623" y="613"/>
                    </a:lnTo>
                    <a:cubicBezTo>
                      <a:pt x="1620" y="623"/>
                      <a:pt x="1626" y="625"/>
                      <a:pt x="1632" y="625"/>
                    </a:cubicBezTo>
                    <a:cubicBezTo>
                      <a:pt x="1634" y="625"/>
                      <a:pt x="1637" y="625"/>
                      <a:pt x="1639" y="624"/>
                    </a:cubicBezTo>
                    <a:cubicBezTo>
                      <a:pt x="1655" y="641"/>
                      <a:pt x="1653" y="645"/>
                      <a:pt x="1674" y="659"/>
                    </a:cubicBezTo>
                    <a:lnTo>
                      <a:pt x="1674" y="648"/>
                    </a:lnTo>
                    <a:cubicBezTo>
                      <a:pt x="1690" y="637"/>
                      <a:pt x="1698" y="633"/>
                      <a:pt x="1703" y="633"/>
                    </a:cubicBezTo>
                    <a:cubicBezTo>
                      <a:pt x="1715" y="633"/>
                      <a:pt x="1705" y="655"/>
                      <a:pt x="1718" y="661"/>
                    </a:cubicBezTo>
                    <a:lnTo>
                      <a:pt x="1713" y="666"/>
                    </a:lnTo>
                    <a:cubicBezTo>
                      <a:pt x="1706" y="726"/>
                      <a:pt x="1743" y="666"/>
                      <a:pt x="1732" y="731"/>
                    </a:cubicBezTo>
                    <a:lnTo>
                      <a:pt x="1760" y="705"/>
                    </a:lnTo>
                    <a:cubicBezTo>
                      <a:pt x="1772" y="697"/>
                      <a:pt x="1780" y="694"/>
                      <a:pt x="1784" y="694"/>
                    </a:cubicBezTo>
                    <a:cubicBezTo>
                      <a:pt x="1804" y="694"/>
                      <a:pt x="1751" y="766"/>
                      <a:pt x="1785" y="766"/>
                    </a:cubicBezTo>
                    <a:lnTo>
                      <a:pt x="1799" y="745"/>
                    </a:lnTo>
                    <a:cubicBezTo>
                      <a:pt x="1799" y="745"/>
                      <a:pt x="1800" y="745"/>
                      <a:pt x="1800" y="745"/>
                    </a:cubicBezTo>
                    <a:cubicBezTo>
                      <a:pt x="1831" y="745"/>
                      <a:pt x="1725" y="840"/>
                      <a:pt x="1720" y="856"/>
                    </a:cubicBezTo>
                    <a:cubicBezTo>
                      <a:pt x="1718" y="858"/>
                      <a:pt x="1715" y="859"/>
                      <a:pt x="1712" y="859"/>
                    </a:cubicBezTo>
                    <a:cubicBezTo>
                      <a:pt x="1709" y="859"/>
                      <a:pt x="1705" y="858"/>
                      <a:pt x="1702" y="858"/>
                    </a:cubicBezTo>
                    <a:cubicBezTo>
                      <a:pt x="1695" y="872"/>
                      <a:pt x="1695" y="876"/>
                      <a:pt x="1699" y="876"/>
                    </a:cubicBezTo>
                    <a:cubicBezTo>
                      <a:pt x="1709" y="876"/>
                      <a:pt x="1743" y="847"/>
                      <a:pt x="1765" y="847"/>
                    </a:cubicBezTo>
                    <a:cubicBezTo>
                      <a:pt x="1768" y="847"/>
                      <a:pt x="1771" y="848"/>
                      <a:pt x="1774" y="849"/>
                    </a:cubicBezTo>
                    <a:cubicBezTo>
                      <a:pt x="1750" y="868"/>
                      <a:pt x="1709" y="879"/>
                      <a:pt x="1711" y="896"/>
                    </a:cubicBezTo>
                    <a:cubicBezTo>
                      <a:pt x="1695" y="912"/>
                      <a:pt x="1818" y="893"/>
                      <a:pt x="1780" y="940"/>
                    </a:cubicBezTo>
                    <a:cubicBezTo>
                      <a:pt x="1794" y="923"/>
                      <a:pt x="1815" y="914"/>
                      <a:pt x="1836" y="914"/>
                    </a:cubicBezTo>
                    <a:cubicBezTo>
                      <a:pt x="1851" y="927"/>
                      <a:pt x="1792" y="982"/>
                      <a:pt x="1840" y="982"/>
                    </a:cubicBezTo>
                    <a:cubicBezTo>
                      <a:pt x="1843" y="982"/>
                      <a:pt x="1848" y="982"/>
                      <a:pt x="1852" y="981"/>
                    </a:cubicBezTo>
                    <a:lnTo>
                      <a:pt x="1852" y="981"/>
                    </a:lnTo>
                    <a:cubicBezTo>
                      <a:pt x="1848" y="984"/>
                      <a:pt x="1843" y="988"/>
                      <a:pt x="1838" y="991"/>
                    </a:cubicBezTo>
                    <a:cubicBezTo>
                      <a:pt x="1860" y="995"/>
                      <a:pt x="1881" y="1017"/>
                      <a:pt x="1913" y="1017"/>
                    </a:cubicBezTo>
                    <a:cubicBezTo>
                      <a:pt x="1916" y="1017"/>
                      <a:pt x="1919" y="1016"/>
                      <a:pt x="1922" y="1016"/>
                    </a:cubicBezTo>
                    <a:lnTo>
                      <a:pt x="1922" y="1016"/>
                    </a:lnTo>
                    <a:cubicBezTo>
                      <a:pt x="1859" y="1046"/>
                      <a:pt x="1883" y="1060"/>
                      <a:pt x="1908" y="1074"/>
                    </a:cubicBezTo>
                    <a:cubicBezTo>
                      <a:pt x="1931" y="1090"/>
                      <a:pt x="1957" y="1104"/>
                      <a:pt x="1894" y="1118"/>
                    </a:cubicBezTo>
                    <a:lnTo>
                      <a:pt x="1913" y="1158"/>
                    </a:lnTo>
                    <a:lnTo>
                      <a:pt x="1899" y="1160"/>
                    </a:lnTo>
                    <a:cubicBezTo>
                      <a:pt x="1896" y="1190"/>
                      <a:pt x="1929" y="1192"/>
                      <a:pt x="1961" y="1197"/>
                    </a:cubicBezTo>
                    <a:cubicBezTo>
                      <a:pt x="1957" y="1201"/>
                      <a:pt x="1951" y="1202"/>
                      <a:pt x="1946" y="1202"/>
                    </a:cubicBezTo>
                    <a:cubicBezTo>
                      <a:pt x="1942" y="1202"/>
                      <a:pt x="1939" y="1202"/>
                      <a:pt x="1936" y="1202"/>
                    </a:cubicBezTo>
                    <a:cubicBezTo>
                      <a:pt x="1917" y="1248"/>
                      <a:pt x="1924" y="1250"/>
                      <a:pt x="1994" y="1276"/>
                    </a:cubicBezTo>
                    <a:lnTo>
                      <a:pt x="1952" y="1285"/>
                    </a:lnTo>
                    <a:cubicBezTo>
                      <a:pt x="1980" y="1292"/>
                      <a:pt x="1894" y="1350"/>
                      <a:pt x="1947" y="1385"/>
                    </a:cubicBezTo>
                    <a:cubicBezTo>
                      <a:pt x="1940" y="1385"/>
                      <a:pt x="1934" y="1382"/>
                      <a:pt x="1927" y="1380"/>
                    </a:cubicBezTo>
                    <a:lnTo>
                      <a:pt x="1927" y="1380"/>
                    </a:lnTo>
                    <a:cubicBezTo>
                      <a:pt x="1980" y="1426"/>
                      <a:pt x="1813" y="1484"/>
                      <a:pt x="1966" y="1503"/>
                    </a:cubicBezTo>
                    <a:lnTo>
                      <a:pt x="2003" y="1535"/>
                    </a:lnTo>
                    <a:cubicBezTo>
                      <a:pt x="2007" y="1523"/>
                      <a:pt x="2014" y="1520"/>
                      <a:pt x="2023" y="1520"/>
                    </a:cubicBezTo>
                    <a:cubicBezTo>
                      <a:pt x="2040" y="1520"/>
                      <a:pt x="2063" y="1532"/>
                      <a:pt x="2080" y="1532"/>
                    </a:cubicBezTo>
                    <a:cubicBezTo>
                      <a:pt x="2085" y="1532"/>
                      <a:pt x="2090" y="1531"/>
                      <a:pt x="2093" y="1528"/>
                    </a:cubicBezTo>
                    <a:lnTo>
                      <a:pt x="2093" y="1528"/>
                    </a:lnTo>
                    <a:cubicBezTo>
                      <a:pt x="2100" y="1542"/>
                      <a:pt x="2072" y="1557"/>
                      <a:pt x="2054" y="1557"/>
                    </a:cubicBezTo>
                    <a:cubicBezTo>
                      <a:pt x="2047" y="1557"/>
                      <a:pt x="2041" y="1554"/>
                      <a:pt x="2040" y="1549"/>
                    </a:cubicBezTo>
                    <a:lnTo>
                      <a:pt x="2047" y="1547"/>
                    </a:lnTo>
                    <a:cubicBezTo>
                      <a:pt x="2040" y="1546"/>
                      <a:pt x="2034" y="1545"/>
                      <a:pt x="2028" y="1545"/>
                    </a:cubicBezTo>
                    <a:cubicBezTo>
                      <a:pt x="1978" y="1545"/>
                      <a:pt x="2007" y="1589"/>
                      <a:pt x="1965" y="1589"/>
                    </a:cubicBezTo>
                    <a:cubicBezTo>
                      <a:pt x="1963" y="1589"/>
                      <a:pt x="1961" y="1589"/>
                      <a:pt x="1959" y="1589"/>
                    </a:cubicBezTo>
                    <a:cubicBezTo>
                      <a:pt x="1957" y="1668"/>
                      <a:pt x="1899" y="1732"/>
                      <a:pt x="1876" y="1797"/>
                    </a:cubicBezTo>
                    <a:lnTo>
                      <a:pt x="1938" y="1804"/>
                    </a:lnTo>
                    <a:lnTo>
                      <a:pt x="1929" y="1830"/>
                    </a:lnTo>
                    <a:cubicBezTo>
                      <a:pt x="1925" y="1831"/>
                      <a:pt x="1920" y="1831"/>
                      <a:pt x="1915" y="1831"/>
                    </a:cubicBezTo>
                    <a:cubicBezTo>
                      <a:pt x="1899" y="1831"/>
                      <a:pt x="1880" y="1825"/>
                      <a:pt x="1887" y="1809"/>
                    </a:cubicBezTo>
                    <a:lnTo>
                      <a:pt x="1887" y="1809"/>
                    </a:lnTo>
                    <a:cubicBezTo>
                      <a:pt x="1850" y="1811"/>
                      <a:pt x="1906" y="1851"/>
                      <a:pt x="1920" y="1853"/>
                    </a:cubicBezTo>
                    <a:cubicBezTo>
                      <a:pt x="1912" y="1860"/>
                      <a:pt x="1905" y="1863"/>
                      <a:pt x="1898" y="1863"/>
                    </a:cubicBezTo>
                    <a:cubicBezTo>
                      <a:pt x="1875" y="1863"/>
                      <a:pt x="1856" y="1833"/>
                      <a:pt x="1849" y="1833"/>
                    </a:cubicBezTo>
                    <a:cubicBezTo>
                      <a:pt x="1849" y="1833"/>
                      <a:pt x="1848" y="1833"/>
                      <a:pt x="1848" y="1834"/>
                    </a:cubicBezTo>
                    <a:lnTo>
                      <a:pt x="1848" y="1851"/>
                    </a:lnTo>
                    <a:lnTo>
                      <a:pt x="1857" y="1848"/>
                    </a:lnTo>
                    <a:cubicBezTo>
                      <a:pt x="1878" y="1869"/>
                      <a:pt x="1903" y="1874"/>
                      <a:pt x="1894" y="1899"/>
                    </a:cubicBezTo>
                    <a:cubicBezTo>
                      <a:pt x="1888" y="1904"/>
                      <a:pt x="1881" y="1905"/>
                      <a:pt x="1875" y="1905"/>
                    </a:cubicBezTo>
                    <a:cubicBezTo>
                      <a:pt x="1867" y="1905"/>
                      <a:pt x="1860" y="1903"/>
                      <a:pt x="1856" y="1903"/>
                    </a:cubicBezTo>
                    <a:cubicBezTo>
                      <a:pt x="1854" y="1903"/>
                      <a:pt x="1853" y="1903"/>
                      <a:pt x="1852" y="1904"/>
                    </a:cubicBezTo>
                    <a:cubicBezTo>
                      <a:pt x="1848" y="1904"/>
                      <a:pt x="1845" y="1904"/>
                      <a:pt x="1848" y="1913"/>
                    </a:cubicBezTo>
                    <a:lnTo>
                      <a:pt x="1834" y="1950"/>
                    </a:lnTo>
                    <a:lnTo>
                      <a:pt x="1885" y="1943"/>
                    </a:lnTo>
                    <a:lnTo>
                      <a:pt x="1885" y="1943"/>
                    </a:lnTo>
                    <a:cubicBezTo>
                      <a:pt x="1902" y="1961"/>
                      <a:pt x="1885" y="1973"/>
                      <a:pt x="1910" y="1973"/>
                    </a:cubicBezTo>
                    <a:cubicBezTo>
                      <a:pt x="1915" y="1973"/>
                      <a:pt x="1922" y="1973"/>
                      <a:pt x="1931" y="1971"/>
                    </a:cubicBezTo>
                    <a:lnTo>
                      <a:pt x="1931" y="1971"/>
                    </a:lnTo>
                    <a:cubicBezTo>
                      <a:pt x="1846" y="1983"/>
                      <a:pt x="1882" y="2101"/>
                      <a:pt x="1855" y="2113"/>
                    </a:cubicBezTo>
                    <a:cubicBezTo>
                      <a:pt x="1880" y="2129"/>
                      <a:pt x="1892" y="2161"/>
                      <a:pt x="1880" y="2189"/>
                    </a:cubicBezTo>
                    <a:cubicBezTo>
                      <a:pt x="1884" y="2187"/>
                      <a:pt x="1893" y="2185"/>
                      <a:pt x="1904" y="2185"/>
                    </a:cubicBezTo>
                    <a:cubicBezTo>
                      <a:pt x="1922" y="2185"/>
                      <a:pt x="1943" y="2190"/>
                      <a:pt x="1938" y="2203"/>
                    </a:cubicBezTo>
                    <a:cubicBezTo>
                      <a:pt x="1927" y="2202"/>
                      <a:pt x="1918" y="2201"/>
                      <a:pt x="1910" y="2201"/>
                    </a:cubicBezTo>
                    <a:cubicBezTo>
                      <a:pt x="1837" y="2201"/>
                      <a:pt x="1877" y="2244"/>
                      <a:pt x="1812" y="2262"/>
                    </a:cubicBezTo>
                    <a:lnTo>
                      <a:pt x="1812" y="2262"/>
                    </a:lnTo>
                    <a:cubicBezTo>
                      <a:pt x="1814" y="2261"/>
                      <a:pt x="1816" y="2261"/>
                      <a:pt x="1818" y="2261"/>
                    </a:cubicBezTo>
                    <a:cubicBezTo>
                      <a:pt x="1848" y="2261"/>
                      <a:pt x="1834" y="2311"/>
                      <a:pt x="1869" y="2311"/>
                    </a:cubicBezTo>
                    <a:cubicBezTo>
                      <a:pt x="1876" y="2311"/>
                      <a:pt x="1885" y="2309"/>
                      <a:pt x="1896" y="2305"/>
                    </a:cubicBezTo>
                    <a:lnTo>
                      <a:pt x="1896" y="2305"/>
                    </a:lnTo>
                    <a:cubicBezTo>
                      <a:pt x="1892" y="2315"/>
                      <a:pt x="1881" y="2316"/>
                      <a:pt x="1868" y="2316"/>
                    </a:cubicBezTo>
                    <a:cubicBezTo>
                      <a:pt x="1866" y="2316"/>
                      <a:pt x="1864" y="2316"/>
                      <a:pt x="1863" y="2316"/>
                    </a:cubicBezTo>
                    <a:cubicBezTo>
                      <a:pt x="1851" y="2316"/>
                      <a:pt x="1838" y="2316"/>
                      <a:pt x="1827" y="2324"/>
                    </a:cubicBezTo>
                    <a:cubicBezTo>
                      <a:pt x="1871" y="2370"/>
                      <a:pt x="1804" y="2433"/>
                      <a:pt x="1827" y="2493"/>
                    </a:cubicBezTo>
                    <a:cubicBezTo>
                      <a:pt x="1837" y="2493"/>
                      <a:pt x="1851" y="2486"/>
                      <a:pt x="1867" y="2486"/>
                    </a:cubicBezTo>
                    <a:cubicBezTo>
                      <a:pt x="1874" y="2486"/>
                      <a:pt x="1880" y="2487"/>
                      <a:pt x="1887" y="2490"/>
                    </a:cubicBezTo>
                    <a:lnTo>
                      <a:pt x="1818" y="2530"/>
                    </a:lnTo>
                    <a:cubicBezTo>
                      <a:pt x="1827" y="2541"/>
                      <a:pt x="1903" y="2530"/>
                      <a:pt x="1857" y="2560"/>
                    </a:cubicBezTo>
                    <a:cubicBezTo>
                      <a:pt x="1865" y="2557"/>
                      <a:pt x="1875" y="2551"/>
                      <a:pt x="1883" y="2551"/>
                    </a:cubicBezTo>
                    <a:cubicBezTo>
                      <a:pt x="1887" y="2551"/>
                      <a:pt x="1890" y="2553"/>
                      <a:pt x="1892" y="2555"/>
                    </a:cubicBezTo>
                    <a:cubicBezTo>
                      <a:pt x="1866" y="2618"/>
                      <a:pt x="1894" y="2674"/>
                      <a:pt x="1915" y="2729"/>
                    </a:cubicBezTo>
                    <a:cubicBezTo>
                      <a:pt x="1936" y="2783"/>
                      <a:pt x="1952" y="2841"/>
                      <a:pt x="1908" y="2915"/>
                    </a:cubicBezTo>
                    <a:cubicBezTo>
                      <a:pt x="1917" y="2904"/>
                      <a:pt x="1924" y="2900"/>
                      <a:pt x="1929" y="2900"/>
                    </a:cubicBezTo>
                    <a:cubicBezTo>
                      <a:pt x="1935" y="2900"/>
                      <a:pt x="1938" y="2906"/>
                      <a:pt x="1940" y="2912"/>
                    </a:cubicBezTo>
                    <a:cubicBezTo>
                      <a:pt x="1945" y="2903"/>
                      <a:pt x="1975" y="2901"/>
                      <a:pt x="1996" y="2894"/>
                    </a:cubicBezTo>
                    <a:lnTo>
                      <a:pt x="1996" y="2894"/>
                    </a:lnTo>
                    <a:lnTo>
                      <a:pt x="1959" y="2956"/>
                    </a:lnTo>
                    <a:cubicBezTo>
                      <a:pt x="1963" y="2956"/>
                      <a:pt x="1967" y="2955"/>
                      <a:pt x="1970" y="2955"/>
                    </a:cubicBezTo>
                    <a:cubicBezTo>
                      <a:pt x="2006" y="2955"/>
                      <a:pt x="1991" y="2993"/>
                      <a:pt x="2019" y="2993"/>
                    </a:cubicBezTo>
                    <a:cubicBezTo>
                      <a:pt x="2023" y="2993"/>
                      <a:pt x="2028" y="2993"/>
                      <a:pt x="2033" y="2991"/>
                    </a:cubicBezTo>
                    <a:lnTo>
                      <a:pt x="2019" y="2982"/>
                    </a:lnTo>
                    <a:cubicBezTo>
                      <a:pt x="2084" y="2980"/>
                      <a:pt x="2140" y="2910"/>
                      <a:pt x="2219" y="2887"/>
                    </a:cubicBezTo>
                    <a:lnTo>
                      <a:pt x="2219" y="2887"/>
                    </a:lnTo>
                    <a:cubicBezTo>
                      <a:pt x="2218" y="2887"/>
                      <a:pt x="2217" y="2887"/>
                      <a:pt x="2216" y="2887"/>
                    </a:cubicBezTo>
                    <a:cubicBezTo>
                      <a:pt x="2146" y="2887"/>
                      <a:pt x="2298" y="2803"/>
                      <a:pt x="2191" y="2801"/>
                    </a:cubicBezTo>
                    <a:cubicBezTo>
                      <a:pt x="2197" y="2796"/>
                      <a:pt x="2202" y="2796"/>
                      <a:pt x="2208" y="2796"/>
                    </a:cubicBezTo>
                    <a:cubicBezTo>
                      <a:pt x="2211" y="2796"/>
                      <a:pt x="2215" y="2796"/>
                      <a:pt x="2218" y="2796"/>
                    </a:cubicBezTo>
                    <a:cubicBezTo>
                      <a:pt x="2224" y="2796"/>
                      <a:pt x="2229" y="2795"/>
                      <a:pt x="2235" y="2792"/>
                    </a:cubicBezTo>
                    <a:cubicBezTo>
                      <a:pt x="2198" y="2792"/>
                      <a:pt x="2189" y="2785"/>
                      <a:pt x="2198" y="2762"/>
                    </a:cubicBezTo>
                    <a:lnTo>
                      <a:pt x="2207" y="2762"/>
                    </a:lnTo>
                    <a:cubicBezTo>
                      <a:pt x="2182" y="2713"/>
                      <a:pt x="2209" y="2681"/>
                      <a:pt x="2216" y="2620"/>
                    </a:cubicBezTo>
                    <a:lnTo>
                      <a:pt x="2216" y="2620"/>
                    </a:lnTo>
                    <a:lnTo>
                      <a:pt x="2179" y="2632"/>
                    </a:lnTo>
                    <a:cubicBezTo>
                      <a:pt x="2182" y="2620"/>
                      <a:pt x="2193" y="2613"/>
                      <a:pt x="2200" y="2606"/>
                    </a:cubicBezTo>
                    <a:cubicBezTo>
                      <a:pt x="2198" y="2606"/>
                      <a:pt x="2196" y="2606"/>
                      <a:pt x="2195" y="2606"/>
                    </a:cubicBezTo>
                    <a:cubicBezTo>
                      <a:pt x="2142" y="2606"/>
                      <a:pt x="2205" y="2641"/>
                      <a:pt x="2138" y="2643"/>
                    </a:cubicBezTo>
                    <a:cubicBezTo>
                      <a:pt x="2212" y="2611"/>
                      <a:pt x="2119" y="2553"/>
                      <a:pt x="2209" y="2528"/>
                    </a:cubicBezTo>
                    <a:cubicBezTo>
                      <a:pt x="2208" y="2523"/>
                      <a:pt x="2205" y="2521"/>
                      <a:pt x="2200" y="2521"/>
                    </a:cubicBezTo>
                    <a:cubicBezTo>
                      <a:pt x="2191" y="2521"/>
                      <a:pt x="2177" y="2527"/>
                      <a:pt x="2169" y="2527"/>
                    </a:cubicBezTo>
                    <a:cubicBezTo>
                      <a:pt x="2164" y="2527"/>
                      <a:pt x="2161" y="2525"/>
                      <a:pt x="2161" y="2521"/>
                    </a:cubicBezTo>
                    <a:lnTo>
                      <a:pt x="2184" y="2511"/>
                    </a:lnTo>
                    <a:lnTo>
                      <a:pt x="2151" y="2511"/>
                    </a:lnTo>
                    <a:cubicBezTo>
                      <a:pt x="2156" y="2497"/>
                      <a:pt x="2186" y="2488"/>
                      <a:pt x="2207" y="2486"/>
                    </a:cubicBezTo>
                    <a:lnTo>
                      <a:pt x="2207" y="2486"/>
                    </a:lnTo>
                    <a:cubicBezTo>
                      <a:pt x="2205" y="2488"/>
                      <a:pt x="2214" y="2493"/>
                      <a:pt x="2216" y="2495"/>
                    </a:cubicBezTo>
                    <a:cubicBezTo>
                      <a:pt x="2240" y="2478"/>
                      <a:pt x="2205" y="2457"/>
                      <a:pt x="2208" y="2448"/>
                    </a:cubicBezTo>
                    <a:lnTo>
                      <a:pt x="2208" y="2448"/>
                    </a:lnTo>
                    <a:lnTo>
                      <a:pt x="2195" y="2465"/>
                    </a:lnTo>
                    <a:cubicBezTo>
                      <a:pt x="2165" y="2416"/>
                      <a:pt x="2193" y="2351"/>
                      <a:pt x="2142" y="2303"/>
                    </a:cubicBezTo>
                    <a:lnTo>
                      <a:pt x="2124" y="2307"/>
                    </a:lnTo>
                    <a:cubicBezTo>
                      <a:pt x="2087" y="2268"/>
                      <a:pt x="2144" y="2275"/>
                      <a:pt x="2128" y="2233"/>
                    </a:cubicBezTo>
                    <a:lnTo>
                      <a:pt x="2128" y="2233"/>
                    </a:lnTo>
                    <a:lnTo>
                      <a:pt x="2133" y="2235"/>
                    </a:lnTo>
                    <a:cubicBezTo>
                      <a:pt x="2114" y="2226"/>
                      <a:pt x="2103" y="2212"/>
                      <a:pt x="2107" y="2201"/>
                    </a:cubicBezTo>
                    <a:lnTo>
                      <a:pt x="2107" y="2201"/>
                    </a:lnTo>
                    <a:cubicBezTo>
                      <a:pt x="2111" y="2203"/>
                      <a:pt x="2115" y="2204"/>
                      <a:pt x="2119" y="2204"/>
                    </a:cubicBezTo>
                    <a:cubicBezTo>
                      <a:pt x="2133" y="2204"/>
                      <a:pt x="2148" y="2194"/>
                      <a:pt x="2162" y="2194"/>
                    </a:cubicBezTo>
                    <a:cubicBezTo>
                      <a:pt x="2167" y="2194"/>
                      <a:pt x="2172" y="2195"/>
                      <a:pt x="2177" y="2198"/>
                    </a:cubicBezTo>
                    <a:cubicBezTo>
                      <a:pt x="2142" y="2154"/>
                      <a:pt x="2147" y="2178"/>
                      <a:pt x="2080" y="2143"/>
                    </a:cubicBezTo>
                    <a:lnTo>
                      <a:pt x="2112" y="2138"/>
                    </a:lnTo>
                    <a:cubicBezTo>
                      <a:pt x="2084" y="2127"/>
                      <a:pt x="2070" y="2124"/>
                      <a:pt x="2066" y="2101"/>
                    </a:cubicBezTo>
                    <a:lnTo>
                      <a:pt x="2066" y="2101"/>
                    </a:lnTo>
                    <a:cubicBezTo>
                      <a:pt x="2073" y="2107"/>
                      <a:pt x="2080" y="2109"/>
                      <a:pt x="2087" y="2109"/>
                    </a:cubicBezTo>
                    <a:cubicBezTo>
                      <a:pt x="2096" y="2109"/>
                      <a:pt x="2106" y="2106"/>
                      <a:pt x="2116" y="2106"/>
                    </a:cubicBezTo>
                    <a:cubicBezTo>
                      <a:pt x="2126" y="2106"/>
                      <a:pt x="2136" y="2109"/>
                      <a:pt x="2147" y="2117"/>
                    </a:cubicBezTo>
                    <a:cubicBezTo>
                      <a:pt x="2221" y="2080"/>
                      <a:pt x="2089" y="2041"/>
                      <a:pt x="2191" y="2034"/>
                    </a:cubicBezTo>
                    <a:cubicBezTo>
                      <a:pt x="2174" y="2027"/>
                      <a:pt x="2162" y="2025"/>
                      <a:pt x="2153" y="2025"/>
                    </a:cubicBezTo>
                    <a:cubicBezTo>
                      <a:pt x="2123" y="2025"/>
                      <a:pt x="2131" y="2054"/>
                      <a:pt x="2123" y="2054"/>
                    </a:cubicBezTo>
                    <a:cubicBezTo>
                      <a:pt x="2122" y="2054"/>
                      <a:pt x="2121" y="2054"/>
                      <a:pt x="2119" y="2052"/>
                    </a:cubicBezTo>
                    <a:cubicBezTo>
                      <a:pt x="2117" y="2053"/>
                      <a:pt x="2115" y="2053"/>
                      <a:pt x="2113" y="2053"/>
                    </a:cubicBezTo>
                    <a:cubicBezTo>
                      <a:pt x="2087" y="2053"/>
                      <a:pt x="2059" y="2024"/>
                      <a:pt x="2070" y="2011"/>
                    </a:cubicBezTo>
                    <a:cubicBezTo>
                      <a:pt x="2075" y="1997"/>
                      <a:pt x="2184" y="2004"/>
                      <a:pt x="2191" y="1969"/>
                    </a:cubicBezTo>
                    <a:cubicBezTo>
                      <a:pt x="2191" y="1974"/>
                      <a:pt x="2195" y="1974"/>
                      <a:pt x="2193" y="1978"/>
                    </a:cubicBezTo>
                    <a:cubicBezTo>
                      <a:pt x="2219" y="1969"/>
                      <a:pt x="2170" y="1946"/>
                      <a:pt x="2209" y="1936"/>
                    </a:cubicBezTo>
                    <a:cubicBezTo>
                      <a:pt x="2161" y="1918"/>
                      <a:pt x="2219" y="1918"/>
                      <a:pt x="2154" y="1899"/>
                    </a:cubicBezTo>
                    <a:lnTo>
                      <a:pt x="2154" y="1899"/>
                    </a:lnTo>
                    <a:lnTo>
                      <a:pt x="2161" y="1936"/>
                    </a:lnTo>
                    <a:cubicBezTo>
                      <a:pt x="2147" y="1913"/>
                      <a:pt x="2077" y="1878"/>
                      <a:pt x="2121" y="1855"/>
                    </a:cubicBezTo>
                    <a:lnTo>
                      <a:pt x="2121" y="1855"/>
                    </a:lnTo>
                    <a:cubicBezTo>
                      <a:pt x="2135" y="1862"/>
                      <a:pt x="2147" y="1874"/>
                      <a:pt x="2156" y="1883"/>
                    </a:cubicBezTo>
                    <a:cubicBezTo>
                      <a:pt x="2179" y="1878"/>
                      <a:pt x="2149" y="1865"/>
                      <a:pt x="2170" y="1858"/>
                    </a:cubicBezTo>
                    <a:lnTo>
                      <a:pt x="2170" y="1858"/>
                    </a:lnTo>
                    <a:cubicBezTo>
                      <a:pt x="2235" y="1878"/>
                      <a:pt x="2175" y="1902"/>
                      <a:pt x="2219" y="1934"/>
                    </a:cubicBezTo>
                    <a:cubicBezTo>
                      <a:pt x="2242" y="1931"/>
                      <a:pt x="2208" y="1904"/>
                      <a:pt x="2221" y="1904"/>
                    </a:cubicBezTo>
                    <a:cubicBezTo>
                      <a:pt x="2224" y="1904"/>
                      <a:pt x="2233" y="1907"/>
                      <a:pt x="2249" y="1913"/>
                    </a:cubicBezTo>
                    <a:cubicBezTo>
                      <a:pt x="2205" y="1895"/>
                      <a:pt x="2209" y="1888"/>
                      <a:pt x="2219" y="1878"/>
                    </a:cubicBezTo>
                    <a:cubicBezTo>
                      <a:pt x="2228" y="1869"/>
                      <a:pt x="2240" y="1855"/>
                      <a:pt x="2209" y="1832"/>
                    </a:cubicBezTo>
                    <a:lnTo>
                      <a:pt x="2209" y="1832"/>
                    </a:lnTo>
                    <a:lnTo>
                      <a:pt x="2246" y="1844"/>
                    </a:lnTo>
                    <a:cubicBezTo>
                      <a:pt x="2242" y="1837"/>
                      <a:pt x="2226" y="1825"/>
                      <a:pt x="2230" y="1816"/>
                    </a:cubicBezTo>
                    <a:lnTo>
                      <a:pt x="2230" y="1816"/>
                    </a:lnTo>
                    <a:lnTo>
                      <a:pt x="2277" y="1841"/>
                    </a:lnTo>
                    <a:cubicBezTo>
                      <a:pt x="2240" y="1809"/>
                      <a:pt x="2325" y="1802"/>
                      <a:pt x="2304" y="1774"/>
                    </a:cubicBezTo>
                    <a:lnTo>
                      <a:pt x="2304" y="1774"/>
                    </a:lnTo>
                    <a:cubicBezTo>
                      <a:pt x="2301" y="1792"/>
                      <a:pt x="2294" y="1797"/>
                      <a:pt x="2284" y="1797"/>
                    </a:cubicBezTo>
                    <a:cubicBezTo>
                      <a:pt x="2271" y="1797"/>
                      <a:pt x="2254" y="1788"/>
                      <a:pt x="2237" y="1788"/>
                    </a:cubicBezTo>
                    <a:cubicBezTo>
                      <a:pt x="2233" y="1788"/>
                      <a:pt x="2228" y="1788"/>
                      <a:pt x="2223" y="1790"/>
                    </a:cubicBezTo>
                    <a:cubicBezTo>
                      <a:pt x="2182" y="1724"/>
                      <a:pt x="2328" y="1775"/>
                      <a:pt x="2325" y="1708"/>
                    </a:cubicBezTo>
                    <a:lnTo>
                      <a:pt x="2325" y="1708"/>
                    </a:lnTo>
                    <a:cubicBezTo>
                      <a:pt x="2324" y="1715"/>
                      <a:pt x="2309" y="1725"/>
                      <a:pt x="2296" y="1725"/>
                    </a:cubicBezTo>
                    <a:cubicBezTo>
                      <a:pt x="2290" y="1725"/>
                      <a:pt x="2285" y="1723"/>
                      <a:pt x="2281" y="1719"/>
                    </a:cubicBezTo>
                    <a:cubicBezTo>
                      <a:pt x="2293" y="1702"/>
                      <a:pt x="2311" y="1693"/>
                      <a:pt x="2330" y="1686"/>
                    </a:cubicBezTo>
                    <a:cubicBezTo>
                      <a:pt x="2329" y="1670"/>
                      <a:pt x="2324" y="1665"/>
                      <a:pt x="2316" y="1665"/>
                    </a:cubicBezTo>
                    <a:cubicBezTo>
                      <a:pt x="2306" y="1665"/>
                      <a:pt x="2293" y="1673"/>
                      <a:pt x="2281" y="1673"/>
                    </a:cubicBezTo>
                    <a:cubicBezTo>
                      <a:pt x="2276" y="1673"/>
                      <a:pt x="2271" y="1672"/>
                      <a:pt x="2267" y="1668"/>
                    </a:cubicBezTo>
                    <a:cubicBezTo>
                      <a:pt x="2316" y="1658"/>
                      <a:pt x="2249" y="1642"/>
                      <a:pt x="2235" y="1623"/>
                    </a:cubicBezTo>
                    <a:lnTo>
                      <a:pt x="2235" y="1623"/>
                    </a:lnTo>
                    <a:lnTo>
                      <a:pt x="2277" y="1626"/>
                    </a:lnTo>
                    <a:cubicBezTo>
                      <a:pt x="2307" y="1579"/>
                      <a:pt x="2193" y="1607"/>
                      <a:pt x="2228" y="1566"/>
                    </a:cubicBezTo>
                    <a:lnTo>
                      <a:pt x="2228" y="1566"/>
                    </a:lnTo>
                    <a:lnTo>
                      <a:pt x="2284" y="1586"/>
                    </a:lnTo>
                    <a:lnTo>
                      <a:pt x="2270" y="1563"/>
                    </a:lnTo>
                    <a:lnTo>
                      <a:pt x="2316" y="1570"/>
                    </a:lnTo>
                    <a:cubicBezTo>
                      <a:pt x="2284" y="1542"/>
                      <a:pt x="2293" y="1535"/>
                      <a:pt x="2307" y="1510"/>
                    </a:cubicBezTo>
                    <a:lnTo>
                      <a:pt x="2307" y="1510"/>
                    </a:lnTo>
                    <a:cubicBezTo>
                      <a:pt x="2302" y="1511"/>
                      <a:pt x="2296" y="1511"/>
                      <a:pt x="2291" y="1511"/>
                    </a:cubicBezTo>
                    <a:cubicBezTo>
                      <a:pt x="2263" y="1511"/>
                      <a:pt x="2233" y="1502"/>
                      <a:pt x="2233" y="1484"/>
                    </a:cubicBezTo>
                    <a:cubicBezTo>
                      <a:pt x="2241" y="1479"/>
                      <a:pt x="2248" y="1478"/>
                      <a:pt x="2253" y="1478"/>
                    </a:cubicBezTo>
                    <a:cubicBezTo>
                      <a:pt x="2255" y="1478"/>
                      <a:pt x="2257" y="1478"/>
                      <a:pt x="2259" y="1478"/>
                    </a:cubicBezTo>
                    <a:cubicBezTo>
                      <a:pt x="2265" y="1478"/>
                      <a:pt x="2267" y="1476"/>
                      <a:pt x="2265" y="1461"/>
                    </a:cubicBezTo>
                    <a:lnTo>
                      <a:pt x="2265" y="1461"/>
                    </a:lnTo>
                    <a:cubicBezTo>
                      <a:pt x="2291" y="1468"/>
                      <a:pt x="2323" y="1477"/>
                      <a:pt x="2284" y="1489"/>
                    </a:cubicBezTo>
                    <a:cubicBezTo>
                      <a:pt x="2297" y="1491"/>
                      <a:pt x="2309" y="1498"/>
                      <a:pt x="2323" y="1498"/>
                    </a:cubicBezTo>
                    <a:cubicBezTo>
                      <a:pt x="2353" y="1482"/>
                      <a:pt x="2330" y="1457"/>
                      <a:pt x="2330" y="1445"/>
                    </a:cubicBezTo>
                    <a:lnTo>
                      <a:pt x="2330" y="1445"/>
                    </a:lnTo>
                    <a:cubicBezTo>
                      <a:pt x="2328" y="1452"/>
                      <a:pt x="2325" y="1457"/>
                      <a:pt x="2321" y="1459"/>
                    </a:cubicBezTo>
                    <a:lnTo>
                      <a:pt x="2263" y="1413"/>
                    </a:lnTo>
                    <a:cubicBezTo>
                      <a:pt x="2268" y="1410"/>
                      <a:pt x="2274" y="1409"/>
                      <a:pt x="2280" y="1409"/>
                    </a:cubicBezTo>
                    <a:cubicBezTo>
                      <a:pt x="2288" y="1409"/>
                      <a:pt x="2296" y="1411"/>
                      <a:pt x="2302" y="1415"/>
                    </a:cubicBezTo>
                    <a:cubicBezTo>
                      <a:pt x="2297" y="1406"/>
                      <a:pt x="2279" y="1401"/>
                      <a:pt x="2272" y="1387"/>
                    </a:cubicBezTo>
                    <a:lnTo>
                      <a:pt x="2272" y="1387"/>
                    </a:lnTo>
                    <a:cubicBezTo>
                      <a:pt x="2306" y="1389"/>
                      <a:pt x="2341" y="1387"/>
                      <a:pt x="2357" y="1405"/>
                    </a:cubicBezTo>
                    <a:lnTo>
                      <a:pt x="2357" y="1405"/>
                    </a:lnTo>
                    <a:lnTo>
                      <a:pt x="2318" y="1362"/>
                    </a:lnTo>
                    <a:cubicBezTo>
                      <a:pt x="2330" y="1359"/>
                      <a:pt x="2350" y="1342"/>
                      <a:pt x="2363" y="1342"/>
                    </a:cubicBezTo>
                    <a:cubicBezTo>
                      <a:pt x="2366" y="1342"/>
                      <a:pt x="2368" y="1342"/>
                      <a:pt x="2369" y="1343"/>
                    </a:cubicBezTo>
                    <a:cubicBezTo>
                      <a:pt x="2386" y="1313"/>
                      <a:pt x="2300" y="1285"/>
                      <a:pt x="2321" y="1250"/>
                    </a:cubicBezTo>
                    <a:cubicBezTo>
                      <a:pt x="2311" y="1248"/>
                      <a:pt x="2307" y="1246"/>
                      <a:pt x="2300" y="1241"/>
                    </a:cubicBezTo>
                    <a:cubicBezTo>
                      <a:pt x="2304" y="1209"/>
                      <a:pt x="2339" y="1174"/>
                      <a:pt x="2286" y="1146"/>
                    </a:cubicBezTo>
                    <a:lnTo>
                      <a:pt x="2339" y="1116"/>
                    </a:lnTo>
                    <a:cubicBezTo>
                      <a:pt x="2336" y="1111"/>
                      <a:pt x="2332" y="1110"/>
                      <a:pt x="2328" y="1110"/>
                    </a:cubicBezTo>
                    <a:cubicBezTo>
                      <a:pt x="2312" y="1110"/>
                      <a:pt x="2288" y="1130"/>
                      <a:pt x="2267" y="1130"/>
                    </a:cubicBezTo>
                    <a:cubicBezTo>
                      <a:pt x="2258" y="1130"/>
                      <a:pt x="2249" y="1126"/>
                      <a:pt x="2242" y="1116"/>
                    </a:cubicBezTo>
                    <a:cubicBezTo>
                      <a:pt x="2214" y="1086"/>
                      <a:pt x="2288" y="1093"/>
                      <a:pt x="2300" y="1076"/>
                    </a:cubicBezTo>
                    <a:cubicBezTo>
                      <a:pt x="2265" y="1067"/>
                      <a:pt x="2198" y="1053"/>
                      <a:pt x="2235" y="1011"/>
                    </a:cubicBezTo>
                    <a:lnTo>
                      <a:pt x="2235" y="1011"/>
                    </a:lnTo>
                    <a:cubicBezTo>
                      <a:pt x="2251" y="1018"/>
                      <a:pt x="2244" y="1028"/>
                      <a:pt x="2251" y="1037"/>
                    </a:cubicBezTo>
                    <a:lnTo>
                      <a:pt x="2277" y="1005"/>
                    </a:lnTo>
                    <a:cubicBezTo>
                      <a:pt x="2316" y="1013"/>
                      <a:pt x="2324" y="1028"/>
                      <a:pt x="2336" y="1028"/>
                    </a:cubicBezTo>
                    <a:cubicBezTo>
                      <a:pt x="2342" y="1028"/>
                      <a:pt x="2349" y="1024"/>
                      <a:pt x="2362" y="1011"/>
                    </a:cubicBezTo>
                    <a:lnTo>
                      <a:pt x="2362" y="1011"/>
                    </a:lnTo>
                    <a:cubicBezTo>
                      <a:pt x="2351" y="1014"/>
                      <a:pt x="2342" y="1015"/>
                      <a:pt x="2334" y="1015"/>
                    </a:cubicBezTo>
                    <a:cubicBezTo>
                      <a:pt x="2272" y="1015"/>
                      <a:pt x="2299" y="946"/>
                      <a:pt x="2241" y="946"/>
                    </a:cubicBezTo>
                    <a:cubicBezTo>
                      <a:pt x="2233" y="946"/>
                      <a:pt x="2222" y="948"/>
                      <a:pt x="2209" y="951"/>
                    </a:cubicBezTo>
                    <a:lnTo>
                      <a:pt x="2228" y="930"/>
                    </a:lnTo>
                    <a:cubicBezTo>
                      <a:pt x="2228" y="935"/>
                      <a:pt x="2235" y="933"/>
                      <a:pt x="2235" y="937"/>
                    </a:cubicBezTo>
                    <a:cubicBezTo>
                      <a:pt x="2251" y="920"/>
                      <a:pt x="2242" y="916"/>
                      <a:pt x="2226" y="916"/>
                    </a:cubicBezTo>
                    <a:cubicBezTo>
                      <a:pt x="2214" y="916"/>
                      <a:pt x="2198" y="918"/>
                      <a:pt x="2184" y="918"/>
                    </a:cubicBezTo>
                    <a:cubicBezTo>
                      <a:pt x="2165" y="918"/>
                      <a:pt x="2149" y="915"/>
                      <a:pt x="2149" y="900"/>
                    </a:cubicBezTo>
                    <a:cubicBezTo>
                      <a:pt x="2151" y="887"/>
                      <a:pt x="2161" y="874"/>
                      <a:pt x="2176" y="874"/>
                    </a:cubicBezTo>
                    <a:cubicBezTo>
                      <a:pt x="2177" y="874"/>
                      <a:pt x="2178" y="875"/>
                      <a:pt x="2179" y="875"/>
                    </a:cubicBezTo>
                    <a:lnTo>
                      <a:pt x="2140" y="856"/>
                    </a:lnTo>
                    <a:cubicBezTo>
                      <a:pt x="2140" y="852"/>
                      <a:pt x="2148" y="847"/>
                      <a:pt x="2153" y="847"/>
                    </a:cubicBezTo>
                    <a:cubicBezTo>
                      <a:pt x="2154" y="847"/>
                      <a:pt x="2155" y="847"/>
                      <a:pt x="2155" y="847"/>
                    </a:cubicBezTo>
                    <a:lnTo>
                      <a:pt x="2155" y="847"/>
                    </a:lnTo>
                    <a:lnTo>
                      <a:pt x="2131" y="812"/>
                    </a:lnTo>
                    <a:lnTo>
                      <a:pt x="2131" y="812"/>
                    </a:lnTo>
                    <a:cubicBezTo>
                      <a:pt x="2124" y="813"/>
                      <a:pt x="2118" y="813"/>
                      <a:pt x="2112" y="813"/>
                    </a:cubicBezTo>
                    <a:cubicBezTo>
                      <a:pt x="2098" y="813"/>
                      <a:pt x="2083" y="812"/>
                      <a:pt x="2068" y="812"/>
                    </a:cubicBezTo>
                    <a:cubicBezTo>
                      <a:pt x="2071" y="805"/>
                      <a:pt x="2074" y="803"/>
                      <a:pt x="2077" y="803"/>
                    </a:cubicBezTo>
                    <a:cubicBezTo>
                      <a:pt x="2080" y="803"/>
                      <a:pt x="2083" y="806"/>
                      <a:pt x="2087" y="806"/>
                    </a:cubicBezTo>
                    <a:cubicBezTo>
                      <a:pt x="2089" y="806"/>
                      <a:pt x="2091" y="805"/>
                      <a:pt x="2093" y="803"/>
                    </a:cubicBezTo>
                    <a:lnTo>
                      <a:pt x="2056" y="791"/>
                    </a:lnTo>
                    <a:cubicBezTo>
                      <a:pt x="2067" y="782"/>
                      <a:pt x="2079" y="778"/>
                      <a:pt x="2090" y="778"/>
                    </a:cubicBezTo>
                    <a:cubicBezTo>
                      <a:pt x="2104" y="778"/>
                      <a:pt x="2116" y="784"/>
                      <a:pt x="2119" y="794"/>
                    </a:cubicBezTo>
                    <a:cubicBezTo>
                      <a:pt x="2198" y="733"/>
                      <a:pt x="2112" y="773"/>
                      <a:pt x="2111" y="735"/>
                    </a:cubicBezTo>
                    <a:lnTo>
                      <a:pt x="2111" y="735"/>
                    </a:lnTo>
                    <a:cubicBezTo>
                      <a:pt x="2110" y="736"/>
                      <a:pt x="2109" y="737"/>
                      <a:pt x="2107" y="738"/>
                    </a:cubicBezTo>
                    <a:cubicBezTo>
                      <a:pt x="2094" y="742"/>
                      <a:pt x="2086" y="744"/>
                      <a:pt x="2082" y="744"/>
                    </a:cubicBezTo>
                    <a:cubicBezTo>
                      <a:pt x="2071" y="744"/>
                      <a:pt x="2081" y="733"/>
                      <a:pt x="2084" y="722"/>
                    </a:cubicBezTo>
                    <a:cubicBezTo>
                      <a:pt x="2092" y="722"/>
                      <a:pt x="2107" y="723"/>
                      <a:pt x="2112" y="727"/>
                    </a:cubicBezTo>
                    <a:lnTo>
                      <a:pt x="2112" y="727"/>
                    </a:lnTo>
                    <a:cubicBezTo>
                      <a:pt x="2113" y="723"/>
                      <a:pt x="2114" y="718"/>
                      <a:pt x="2117" y="712"/>
                    </a:cubicBezTo>
                    <a:lnTo>
                      <a:pt x="2117" y="712"/>
                    </a:lnTo>
                    <a:lnTo>
                      <a:pt x="2142" y="729"/>
                    </a:lnTo>
                    <a:cubicBezTo>
                      <a:pt x="2191" y="685"/>
                      <a:pt x="2161" y="678"/>
                      <a:pt x="2179" y="631"/>
                    </a:cubicBezTo>
                    <a:lnTo>
                      <a:pt x="2179" y="631"/>
                    </a:lnTo>
                    <a:cubicBezTo>
                      <a:pt x="2166" y="649"/>
                      <a:pt x="2127" y="720"/>
                      <a:pt x="2088" y="720"/>
                    </a:cubicBezTo>
                    <a:cubicBezTo>
                      <a:pt x="2085" y="720"/>
                      <a:pt x="2082" y="720"/>
                      <a:pt x="2080" y="719"/>
                    </a:cubicBezTo>
                    <a:cubicBezTo>
                      <a:pt x="2084" y="708"/>
                      <a:pt x="2080" y="699"/>
                      <a:pt x="2054" y="696"/>
                    </a:cubicBezTo>
                    <a:cubicBezTo>
                      <a:pt x="2089" y="675"/>
                      <a:pt x="2073" y="666"/>
                      <a:pt x="2059" y="652"/>
                    </a:cubicBezTo>
                    <a:lnTo>
                      <a:pt x="2105" y="627"/>
                    </a:lnTo>
                    <a:cubicBezTo>
                      <a:pt x="2099" y="625"/>
                      <a:pt x="2094" y="624"/>
                      <a:pt x="2089" y="624"/>
                    </a:cubicBezTo>
                    <a:cubicBezTo>
                      <a:pt x="2070" y="624"/>
                      <a:pt x="2053" y="634"/>
                      <a:pt x="2031" y="636"/>
                    </a:cubicBezTo>
                    <a:cubicBezTo>
                      <a:pt x="2022" y="613"/>
                      <a:pt x="2052" y="587"/>
                      <a:pt x="2080" y="564"/>
                    </a:cubicBezTo>
                    <a:cubicBezTo>
                      <a:pt x="2077" y="558"/>
                      <a:pt x="2074" y="556"/>
                      <a:pt x="2071" y="556"/>
                    </a:cubicBezTo>
                    <a:cubicBezTo>
                      <a:pt x="2058" y="556"/>
                      <a:pt x="2042" y="598"/>
                      <a:pt x="2020" y="598"/>
                    </a:cubicBezTo>
                    <a:cubicBezTo>
                      <a:pt x="2015" y="598"/>
                      <a:pt x="2010" y="596"/>
                      <a:pt x="2005" y="592"/>
                    </a:cubicBezTo>
                    <a:cubicBezTo>
                      <a:pt x="2001" y="555"/>
                      <a:pt x="1971" y="550"/>
                      <a:pt x="1922" y="543"/>
                    </a:cubicBezTo>
                    <a:cubicBezTo>
                      <a:pt x="1922" y="515"/>
                      <a:pt x="1950" y="525"/>
                      <a:pt x="1954" y="511"/>
                    </a:cubicBezTo>
                    <a:lnTo>
                      <a:pt x="1954" y="511"/>
                    </a:lnTo>
                    <a:lnTo>
                      <a:pt x="1910" y="522"/>
                    </a:lnTo>
                    <a:cubicBezTo>
                      <a:pt x="1908" y="518"/>
                      <a:pt x="1920" y="511"/>
                      <a:pt x="1924" y="508"/>
                    </a:cubicBezTo>
                    <a:cubicBezTo>
                      <a:pt x="1904" y="508"/>
                      <a:pt x="1887" y="533"/>
                      <a:pt x="1865" y="533"/>
                    </a:cubicBezTo>
                    <a:cubicBezTo>
                      <a:pt x="1861" y="533"/>
                      <a:pt x="1858" y="533"/>
                      <a:pt x="1855" y="532"/>
                    </a:cubicBezTo>
                    <a:cubicBezTo>
                      <a:pt x="1849" y="536"/>
                      <a:pt x="1845" y="538"/>
                      <a:pt x="1843" y="538"/>
                    </a:cubicBezTo>
                    <a:cubicBezTo>
                      <a:pt x="1826" y="538"/>
                      <a:pt x="1865" y="459"/>
                      <a:pt x="1824" y="459"/>
                    </a:cubicBezTo>
                    <a:cubicBezTo>
                      <a:pt x="1820" y="459"/>
                      <a:pt x="1815" y="460"/>
                      <a:pt x="1808" y="462"/>
                    </a:cubicBezTo>
                    <a:cubicBezTo>
                      <a:pt x="1813" y="448"/>
                      <a:pt x="1834" y="443"/>
                      <a:pt x="1848" y="427"/>
                    </a:cubicBezTo>
                    <a:cubicBezTo>
                      <a:pt x="1840" y="426"/>
                      <a:pt x="1832" y="426"/>
                      <a:pt x="1824" y="426"/>
                    </a:cubicBezTo>
                    <a:cubicBezTo>
                      <a:pt x="1792" y="426"/>
                      <a:pt x="1761" y="433"/>
                      <a:pt x="1732" y="446"/>
                    </a:cubicBezTo>
                    <a:lnTo>
                      <a:pt x="1732" y="402"/>
                    </a:lnTo>
                    <a:cubicBezTo>
                      <a:pt x="1723" y="446"/>
                      <a:pt x="1672" y="464"/>
                      <a:pt x="1630" y="481"/>
                    </a:cubicBezTo>
                    <a:cubicBezTo>
                      <a:pt x="1625" y="499"/>
                      <a:pt x="1618" y="515"/>
                      <a:pt x="1616" y="525"/>
                    </a:cubicBezTo>
                    <a:lnTo>
                      <a:pt x="1572" y="527"/>
                    </a:lnTo>
                    <a:cubicBezTo>
                      <a:pt x="1579" y="513"/>
                      <a:pt x="1590" y="501"/>
                      <a:pt x="1604" y="492"/>
                    </a:cubicBezTo>
                    <a:lnTo>
                      <a:pt x="1604" y="492"/>
                    </a:lnTo>
                    <a:lnTo>
                      <a:pt x="1593" y="497"/>
                    </a:lnTo>
                    <a:cubicBezTo>
                      <a:pt x="1595" y="476"/>
                      <a:pt x="1618" y="455"/>
                      <a:pt x="1644" y="439"/>
                    </a:cubicBezTo>
                    <a:lnTo>
                      <a:pt x="1644" y="439"/>
                    </a:lnTo>
                    <a:cubicBezTo>
                      <a:pt x="1639" y="448"/>
                      <a:pt x="1637" y="460"/>
                      <a:pt x="1634" y="471"/>
                    </a:cubicBezTo>
                    <a:cubicBezTo>
                      <a:pt x="1662" y="453"/>
                      <a:pt x="1685" y="430"/>
                      <a:pt x="1706" y="404"/>
                    </a:cubicBezTo>
                    <a:lnTo>
                      <a:pt x="1706" y="404"/>
                    </a:lnTo>
                    <a:cubicBezTo>
                      <a:pt x="1702" y="406"/>
                      <a:pt x="1695" y="409"/>
                      <a:pt x="1688" y="409"/>
                    </a:cubicBezTo>
                    <a:cubicBezTo>
                      <a:pt x="1695" y="404"/>
                      <a:pt x="1699" y="399"/>
                      <a:pt x="1704" y="392"/>
                    </a:cubicBezTo>
                    <a:cubicBezTo>
                      <a:pt x="1705" y="391"/>
                      <a:pt x="1704" y="391"/>
                      <a:pt x="1704" y="391"/>
                    </a:cubicBezTo>
                    <a:cubicBezTo>
                      <a:pt x="1702" y="391"/>
                      <a:pt x="1694" y="396"/>
                      <a:pt x="1683" y="402"/>
                    </a:cubicBezTo>
                    <a:lnTo>
                      <a:pt x="1711" y="351"/>
                    </a:lnTo>
                    <a:lnTo>
                      <a:pt x="1695" y="367"/>
                    </a:lnTo>
                    <a:lnTo>
                      <a:pt x="1676" y="309"/>
                    </a:lnTo>
                    <a:cubicBezTo>
                      <a:pt x="1612" y="338"/>
                      <a:pt x="1543" y="388"/>
                      <a:pt x="1486" y="388"/>
                    </a:cubicBezTo>
                    <a:cubicBezTo>
                      <a:pt x="1484" y="388"/>
                      <a:pt x="1482" y="388"/>
                      <a:pt x="1479" y="388"/>
                    </a:cubicBezTo>
                    <a:cubicBezTo>
                      <a:pt x="1514" y="360"/>
                      <a:pt x="1519" y="330"/>
                      <a:pt x="1546" y="290"/>
                    </a:cubicBezTo>
                    <a:lnTo>
                      <a:pt x="1546" y="290"/>
                    </a:lnTo>
                    <a:cubicBezTo>
                      <a:pt x="1540" y="309"/>
                      <a:pt x="1545" y="314"/>
                      <a:pt x="1555" y="314"/>
                    </a:cubicBezTo>
                    <a:cubicBezTo>
                      <a:pt x="1566" y="314"/>
                      <a:pt x="1582" y="308"/>
                      <a:pt x="1595" y="308"/>
                    </a:cubicBezTo>
                    <a:cubicBezTo>
                      <a:pt x="1603" y="308"/>
                      <a:pt x="1609" y="310"/>
                      <a:pt x="1614" y="316"/>
                    </a:cubicBezTo>
                    <a:cubicBezTo>
                      <a:pt x="1604" y="302"/>
                      <a:pt x="1621" y="286"/>
                      <a:pt x="1630" y="279"/>
                    </a:cubicBezTo>
                    <a:lnTo>
                      <a:pt x="1630" y="279"/>
                    </a:lnTo>
                    <a:lnTo>
                      <a:pt x="1593" y="286"/>
                    </a:lnTo>
                    <a:lnTo>
                      <a:pt x="1558" y="295"/>
                    </a:lnTo>
                    <a:cubicBezTo>
                      <a:pt x="1579" y="260"/>
                      <a:pt x="1565" y="263"/>
                      <a:pt x="1560" y="242"/>
                    </a:cubicBezTo>
                    <a:lnTo>
                      <a:pt x="1560" y="242"/>
                    </a:lnTo>
                    <a:cubicBezTo>
                      <a:pt x="1546" y="276"/>
                      <a:pt x="1531" y="284"/>
                      <a:pt x="1515" y="284"/>
                    </a:cubicBezTo>
                    <a:cubicBezTo>
                      <a:pt x="1502" y="284"/>
                      <a:pt x="1489" y="279"/>
                      <a:pt x="1476" y="279"/>
                    </a:cubicBezTo>
                    <a:cubicBezTo>
                      <a:pt x="1471" y="279"/>
                      <a:pt x="1467" y="279"/>
                      <a:pt x="1463" y="281"/>
                    </a:cubicBezTo>
                    <a:cubicBezTo>
                      <a:pt x="1472" y="264"/>
                      <a:pt x="1481" y="247"/>
                      <a:pt x="1497" y="247"/>
                    </a:cubicBezTo>
                    <a:cubicBezTo>
                      <a:pt x="1502" y="247"/>
                      <a:pt x="1507" y="249"/>
                      <a:pt x="1514" y="253"/>
                    </a:cubicBezTo>
                    <a:cubicBezTo>
                      <a:pt x="1513" y="240"/>
                      <a:pt x="1510" y="234"/>
                      <a:pt x="1505" y="234"/>
                    </a:cubicBezTo>
                    <a:cubicBezTo>
                      <a:pt x="1489" y="234"/>
                      <a:pt x="1457" y="280"/>
                      <a:pt x="1441" y="280"/>
                    </a:cubicBezTo>
                    <a:cubicBezTo>
                      <a:pt x="1437" y="280"/>
                      <a:pt x="1434" y="276"/>
                      <a:pt x="1433" y="265"/>
                    </a:cubicBezTo>
                    <a:lnTo>
                      <a:pt x="1433" y="265"/>
                    </a:lnTo>
                    <a:cubicBezTo>
                      <a:pt x="1433" y="265"/>
                      <a:pt x="1433" y="265"/>
                      <a:pt x="1433" y="265"/>
                    </a:cubicBezTo>
                    <a:lnTo>
                      <a:pt x="1433" y="265"/>
                    </a:lnTo>
                    <a:cubicBezTo>
                      <a:pt x="1433" y="265"/>
                      <a:pt x="1433" y="265"/>
                      <a:pt x="1433" y="265"/>
                    </a:cubicBezTo>
                    <a:lnTo>
                      <a:pt x="1433" y="265"/>
                    </a:lnTo>
                    <a:cubicBezTo>
                      <a:pt x="1433" y="265"/>
                      <a:pt x="1433" y="265"/>
                      <a:pt x="1433" y="265"/>
                    </a:cubicBezTo>
                    <a:lnTo>
                      <a:pt x="1433" y="265"/>
                    </a:lnTo>
                    <a:cubicBezTo>
                      <a:pt x="1417" y="263"/>
                      <a:pt x="1405" y="244"/>
                      <a:pt x="1419" y="228"/>
                    </a:cubicBezTo>
                    <a:lnTo>
                      <a:pt x="1419" y="228"/>
                    </a:lnTo>
                    <a:lnTo>
                      <a:pt x="1423" y="230"/>
                    </a:lnTo>
                    <a:cubicBezTo>
                      <a:pt x="1407" y="217"/>
                      <a:pt x="1376" y="205"/>
                      <a:pt x="1346" y="205"/>
                    </a:cubicBezTo>
                    <a:cubicBezTo>
                      <a:pt x="1318" y="205"/>
                      <a:pt x="1290" y="216"/>
                      <a:pt x="1275" y="246"/>
                    </a:cubicBezTo>
                    <a:cubicBezTo>
                      <a:pt x="1277" y="239"/>
                      <a:pt x="1310" y="172"/>
                      <a:pt x="1317" y="161"/>
                    </a:cubicBezTo>
                    <a:lnTo>
                      <a:pt x="1317" y="161"/>
                    </a:lnTo>
                    <a:cubicBezTo>
                      <a:pt x="1317" y="161"/>
                      <a:pt x="1277" y="207"/>
                      <a:pt x="1243" y="256"/>
                    </a:cubicBezTo>
                    <a:cubicBezTo>
                      <a:pt x="1206" y="307"/>
                      <a:pt x="1173" y="355"/>
                      <a:pt x="1173" y="355"/>
                    </a:cubicBezTo>
                    <a:cubicBezTo>
                      <a:pt x="1199" y="302"/>
                      <a:pt x="1215" y="163"/>
                      <a:pt x="1259" y="140"/>
                    </a:cubicBezTo>
                    <a:cubicBezTo>
                      <a:pt x="1254" y="134"/>
                      <a:pt x="1249" y="125"/>
                      <a:pt x="1237" y="125"/>
                    </a:cubicBezTo>
                    <a:cubicBezTo>
                      <a:pt x="1231" y="125"/>
                      <a:pt x="1224" y="127"/>
                      <a:pt x="1215" y="133"/>
                    </a:cubicBezTo>
                    <a:cubicBezTo>
                      <a:pt x="1219" y="142"/>
                      <a:pt x="1208" y="216"/>
                      <a:pt x="1196" y="219"/>
                    </a:cubicBezTo>
                    <a:cubicBezTo>
                      <a:pt x="1192" y="152"/>
                      <a:pt x="1192" y="181"/>
                      <a:pt x="1174" y="121"/>
                    </a:cubicBezTo>
                    <a:lnTo>
                      <a:pt x="1174" y="121"/>
                    </a:lnTo>
                    <a:cubicBezTo>
                      <a:pt x="1178" y="140"/>
                      <a:pt x="1147" y="214"/>
                      <a:pt x="1133" y="214"/>
                    </a:cubicBezTo>
                    <a:cubicBezTo>
                      <a:pt x="1133" y="214"/>
                      <a:pt x="1132" y="214"/>
                      <a:pt x="1131" y="214"/>
                    </a:cubicBezTo>
                    <a:cubicBezTo>
                      <a:pt x="1136" y="203"/>
                      <a:pt x="1149" y="132"/>
                      <a:pt x="1159" y="120"/>
                    </a:cubicBezTo>
                    <a:lnTo>
                      <a:pt x="1159" y="120"/>
                    </a:lnTo>
                    <a:cubicBezTo>
                      <a:pt x="1155" y="124"/>
                      <a:pt x="1141" y="140"/>
                      <a:pt x="1129" y="158"/>
                    </a:cubicBezTo>
                    <a:lnTo>
                      <a:pt x="1102" y="194"/>
                    </a:lnTo>
                    <a:lnTo>
                      <a:pt x="1102" y="194"/>
                    </a:lnTo>
                    <a:cubicBezTo>
                      <a:pt x="1113" y="175"/>
                      <a:pt x="1117" y="122"/>
                      <a:pt x="1113" y="98"/>
                    </a:cubicBezTo>
                    <a:lnTo>
                      <a:pt x="1113" y="98"/>
                    </a:lnTo>
                    <a:cubicBezTo>
                      <a:pt x="1113" y="102"/>
                      <a:pt x="1111" y="104"/>
                      <a:pt x="1107" y="104"/>
                    </a:cubicBezTo>
                    <a:cubicBezTo>
                      <a:pt x="1100" y="104"/>
                      <a:pt x="1085" y="96"/>
                      <a:pt x="1075" y="96"/>
                    </a:cubicBezTo>
                    <a:cubicBezTo>
                      <a:pt x="1071" y="96"/>
                      <a:pt x="1069" y="97"/>
                      <a:pt x="1066" y="98"/>
                    </a:cubicBezTo>
                    <a:lnTo>
                      <a:pt x="1080" y="121"/>
                    </a:lnTo>
                    <a:cubicBezTo>
                      <a:pt x="1077" y="120"/>
                      <a:pt x="1074" y="119"/>
                      <a:pt x="1071" y="119"/>
                    </a:cubicBezTo>
                    <a:cubicBezTo>
                      <a:pt x="1035" y="119"/>
                      <a:pt x="1014" y="228"/>
                      <a:pt x="978" y="228"/>
                    </a:cubicBezTo>
                    <a:cubicBezTo>
                      <a:pt x="976" y="228"/>
                      <a:pt x="975" y="228"/>
                      <a:pt x="974" y="228"/>
                    </a:cubicBezTo>
                    <a:cubicBezTo>
                      <a:pt x="983" y="209"/>
                      <a:pt x="1004" y="117"/>
                      <a:pt x="983" y="103"/>
                    </a:cubicBezTo>
                    <a:lnTo>
                      <a:pt x="983" y="103"/>
                    </a:lnTo>
                    <a:cubicBezTo>
                      <a:pt x="964" y="147"/>
                      <a:pt x="911" y="316"/>
                      <a:pt x="874" y="348"/>
                    </a:cubicBezTo>
                    <a:lnTo>
                      <a:pt x="869" y="323"/>
                    </a:lnTo>
                    <a:lnTo>
                      <a:pt x="842" y="351"/>
                    </a:lnTo>
                    <a:cubicBezTo>
                      <a:pt x="869" y="260"/>
                      <a:pt x="909" y="172"/>
                      <a:pt x="960" y="91"/>
                    </a:cubicBezTo>
                    <a:cubicBezTo>
                      <a:pt x="946" y="68"/>
                      <a:pt x="960" y="59"/>
                      <a:pt x="932" y="59"/>
                    </a:cubicBezTo>
                    <a:cubicBezTo>
                      <a:pt x="927" y="42"/>
                      <a:pt x="939" y="24"/>
                      <a:pt x="958" y="24"/>
                    </a:cubicBezTo>
                    <a:lnTo>
                      <a:pt x="8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35" name="Google Shape;20535;p69"/>
              <p:cNvSpPr/>
              <p:nvPr/>
            </p:nvSpPr>
            <p:spPr>
              <a:xfrm>
                <a:off x="715675" y="1542525"/>
                <a:ext cx="475" cy="550"/>
              </a:xfrm>
              <a:custGeom>
                <a:avLst/>
                <a:gdLst/>
                <a:ahLst/>
                <a:cxnLst/>
                <a:rect l="l" t="t" r="r" b="b"/>
                <a:pathLst>
                  <a:path w="19" h="22" extrusionOk="0">
                    <a:moveTo>
                      <a:pt x="10" y="1"/>
                    </a:moveTo>
                    <a:cubicBezTo>
                      <a:pt x="8" y="1"/>
                      <a:pt x="6" y="2"/>
                      <a:pt x="3" y="5"/>
                    </a:cubicBezTo>
                    <a:cubicBezTo>
                      <a:pt x="0" y="10"/>
                      <a:pt x="0" y="17"/>
                      <a:pt x="3" y="21"/>
                    </a:cubicBezTo>
                    <a:cubicBezTo>
                      <a:pt x="3" y="12"/>
                      <a:pt x="12" y="12"/>
                      <a:pt x="19" y="12"/>
                    </a:cubicBezTo>
                    <a:cubicBezTo>
                      <a:pt x="17" y="6"/>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36" name="Google Shape;20536;p69"/>
              <p:cNvSpPr/>
              <p:nvPr/>
            </p:nvSpPr>
            <p:spPr>
              <a:xfrm>
                <a:off x="752575" y="1540600"/>
                <a:ext cx="325" cy="450"/>
              </a:xfrm>
              <a:custGeom>
                <a:avLst/>
                <a:gdLst/>
                <a:ahLst/>
                <a:cxnLst/>
                <a:rect l="l" t="t" r="r" b="b"/>
                <a:pathLst>
                  <a:path w="13" h="18" extrusionOk="0">
                    <a:moveTo>
                      <a:pt x="13" y="1"/>
                    </a:moveTo>
                    <a:cubicBezTo>
                      <a:pt x="8" y="5"/>
                      <a:pt x="6" y="12"/>
                      <a:pt x="1" y="17"/>
                    </a:cubicBezTo>
                    <a:cubicBezTo>
                      <a:pt x="8" y="15"/>
                      <a:pt x="13" y="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37" name="Google Shape;20537;p69"/>
              <p:cNvSpPr/>
              <p:nvPr/>
            </p:nvSpPr>
            <p:spPr>
              <a:xfrm>
                <a:off x="767825" y="1562225"/>
                <a:ext cx="200" cy="25"/>
              </a:xfrm>
              <a:custGeom>
                <a:avLst/>
                <a:gdLst/>
                <a:ahLst/>
                <a:cxnLst/>
                <a:rect l="l" t="t" r="r" b="b"/>
                <a:pathLst>
                  <a:path w="8" h="1" extrusionOk="0">
                    <a:moveTo>
                      <a:pt x="1" y="1"/>
                    </a:moveTo>
                    <a:lnTo>
                      <a:pt x="1" y="1"/>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38" name="Google Shape;20538;p69"/>
              <p:cNvSpPr/>
              <p:nvPr/>
            </p:nvSpPr>
            <p:spPr>
              <a:xfrm>
                <a:off x="726225" y="1532900"/>
                <a:ext cx="425" cy="550"/>
              </a:xfrm>
              <a:custGeom>
                <a:avLst/>
                <a:gdLst/>
                <a:ahLst/>
                <a:cxnLst/>
                <a:rect l="l" t="t" r="r" b="b"/>
                <a:pathLst>
                  <a:path w="17" h="22" extrusionOk="0">
                    <a:moveTo>
                      <a:pt x="0" y="1"/>
                    </a:moveTo>
                    <a:cubicBezTo>
                      <a:pt x="7" y="5"/>
                      <a:pt x="12" y="12"/>
                      <a:pt x="16" y="21"/>
                    </a:cubicBezTo>
                    <a:cubicBezTo>
                      <a:pt x="14" y="12"/>
                      <a:pt x="1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39" name="Google Shape;20539;p69"/>
              <p:cNvSpPr/>
              <p:nvPr/>
            </p:nvSpPr>
            <p:spPr>
              <a:xfrm>
                <a:off x="711450" y="1544025"/>
                <a:ext cx="525" cy="550"/>
              </a:xfrm>
              <a:custGeom>
                <a:avLst/>
                <a:gdLst/>
                <a:ahLst/>
                <a:cxnLst/>
                <a:rect l="l" t="t" r="r" b="b"/>
                <a:pathLst>
                  <a:path w="21" h="22" extrusionOk="0">
                    <a:moveTo>
                      <a:pt x="2" y="1"/>
                    </a:moveTo>
                    <a:cubicBezTo>
                      <a:pt x="2" y="8"/>
                      <a:pt x="5" y="17"/>
                      <a:pt x="3" y="20"/>
                    </a:cubicBezTo>
                    <a:lnTo>
                      <a:pt x="3" y="20"/>
                    </a:lnTo>
                    <a:lnTo>
                      <a:pt x="21" y="12"/>
                    </a:lnTo>
                    <a:lnTo>
                      <a:pt x="21" y="12"/>
                    </a:lnTo>
                    <a:cubicBezTo>
                      <a:pt x="20" y="12"/>
                      <a:pt x="19" y="13"/>
                      <a:pt x="18" y="13"/>
                    </a:cubicBezTo>
                    <a:cubicBezTo>
                      <a:pt x="11" y="13"/>
                      <a:pt x="6" y="5"/>
                      <a:pt x="2" y="1"/>
                    </a:cubicBezTo>
                    <a:close/>
                    <a:moveTo>
                      <a:pt x="3" y="20"/>
                    </a:moveTo>
                    <a:lnTo>
                      <a:pt x="0" y="22"/>
                    </a:lnTo>
                    <a:cubicBezTo>
                      <a:pt x="1" y="22"/>
                      <a:pt x="2" y="21"/>
                      <a:pt x="3"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40" name="Google Shape;20540;p69"/>
              <p:cNvSpPr/>
              <p:nvPr/>
            </p:nvSpPr>
            <p:spPr>
              <a:xfrm>
                <a:off x="706975" y="1538575"/>
                <a:ext cx="550" cy="550"/>
              </a:xfrm>
              <a:custGeom>
                <a:avLst/>
                <a:gdLst/>
                <a:ahLst/>
                <a:cxnLst/>
                <a:rect l="l" t="t" r="r" b="b"/>
                <a:pathLst>
                  <a:path w="22" h="22" extrusionOk="0">
                    <a:moveTo>
                      <a:pt x="10" y="1"/>
                    </a:moveTo>
                    <a:cubicBezTo>
                      <a:pt x="7" y="3"/>
                      <a:pt x="6" y="3"/>
                      <a:pt x="4" y="3"/>
                    </a:cubicBezTo>
                    <a:cubicBezTo>
                      <a:pt x="3" y="3"/>
                      <a:pt x="2" y="3"/>
                      <a:pt x="1" y="5"/>
                    </a:cubicBezTo>
                    <a:lnTo>
                      <a:pt x="1" y="22"/>
                    </a:lnTo>
                    <a:cubicBezTo>
                      <a:pt x="10" y="22"/>
                      <a:pt x="21" y="8"/>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41" name="Google Shape;20541;p69"/>
              <p:cNvSpPr/>
              <p:nvPr/>
            </p:nvSpPr>
            <p:spPr>
              <a:xfrm>
                <a:off x="710175" y="1540875"/>
                <a:ext cx="775" cy="925"/>
              </a:xfrm>
              <a:custGeom>
                <a:avLst/>
                <a:gdLst/>
                <a:ahLst/>
                <a:cxnLst/>
                <a:rect l="l" t="t" r="r" b="b"/>
                <a:pathLst>
                  <a:path w="31" h="37" extrusionOk="0">
                    <a:moveTo>
                      <a:pt x="18" y="0"/>
                    </a:moveTo>
                    <a:cubicBezTo>
                      <a:pt x="13" y="0"/>
                      <a:pt x="7" y="4"/>
                      <a:pt x="0" y="6"/>
                    </a:cubicBezTo>
                    <a:lnTo>
                      <a:pt x="2" y="6"/>
                    </a:lnTo>
                    <a:cubicBezTo>
                      <a:pt x="0" y="29"/>
                      <a:pt x="3" y="37"/>
                      <a:pt x="8" y="37"/>
                    </a:cubicBezTo>
                    <a:cubicBezTo>
                      <a:pt x="14" y="37"/>
                      <a:pt x="22" y="29"/>
                      <a:pt x="30" y="22"/>
                    </a:cubicBezTo>
                    <a:cubicBezTo>
                      <a:pt x="29" y="5"/>
                      <a:pt x="24"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42" name="Google Shape;20542;p69"/>
              <p:cNvSpPr/>
              <p:nvPr/>
            </p:nvSpPr>
            <p:spPr>
              <a:xfrm>
                <a:off x="709750" y="1541075"/>
                <a:ext cx="375" cy="250"/>
              </a:xfrm>
              <a:custGeom>
                <a:avLst/>
                <a:gdLst/>
                <a:ahLst/>
                <a:cxnLst/>
                <a:rect l="l" t="t" r="r" b="b"/>
                <a:pathLst>
                  <a:path w="15" h="10" extrusionOk="0">
                    <a:moveTo>
                      <a:pt x="1" y="0"/>
                    </a:moveTo>
                    <a:cubicBezTo>
                      <a:pt x="1" y="7"/>
                      <a:pt x="2" y="10"/>
                      <a:pt x="3" y="10"/>
                    </a:cubicBezTo>
                    <a:cubicBezTo>
                      <a:pt x="6" y="10"/>
                      <a:pt x="10" y="3"/>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43" name="Google Shape;20543;p69"/>
              <p:cNvSpPr/>
              <p:nvPr/>
            </p:nvSpPr>
            <p:spPr>
              <a:xfrm>
                <a:off x="714600" y="1543175"/>
                <a:ext cx="750" cy="1150"/>
              </a:xfrm>
              <a:custGeom>
                <a:avLst/>
                <a:gdLst/>
                <a:ahLst/>
                <a:cxnLst/>
                <a:rect l="l" t="t" r="r" b="b"/>
                <a:pathLst>
                  <a:path w="30" h="46" extrusionOk="0">
                    <a:moveTo>
                      <a:pt x="16" y="1"/>
                    </a:moveTo>
                    <a:cubicBezTo>
                      <a:pt x="13" y="1"/>
                      <a:pt x="10" y="2"/>
                      <a:pt x="6" y="4"/>
                    </a:cubicBezTo>
                    <a:cubicBezTo>
                      <a:pt x="6" y="4"/>
                      <a:pt x="5" y="4"/>
                      <a:pt x="5" y="4"/>
                    </a:cubicBezTo>
                    <a:cubicBezTo>
                      <a:pt x="1" y="4"/>
                      <a:pt x="5" y="36"/>
                      <a:pt x="3" y="36"/>
                    </a:cubicBezTo>
                    <a:cubicBezTo>
                      <a:pt x="2" y="36"/>
                      <a:pt x="2" y="36"/>
                      <a:pt x="2" y="35"/>
                    </a:cubicBezTo>
                    <a:lnTo>
                      <a:pt x="2" y="35"/>
                    </a:lnTo>
                    <a:cubicBezTo>
                      <a:pt x="1" y="42"/>
                      <a:pt x="2" y="45"/>
                      <a:pt x="3" y="45"/>
                    </a:cubicBezTo>
                    <a:cubicBezTo>
                      <a:pt x="10" y="45"/>
                      <a:pt x="30"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44" name="Google Shape;20544;p69"/>
              <p:cNvSpPr/>
              <p:nvPr/>
            </p:nvSpPr>
            <p:spPr>
              <a:xfrm>
                <a:off x="710575" y="1538750"/>
                <a:ext cx="375" cy="1025"/>
              </a:xfrm>
              <a:custGeom>
                <a:avLst/>
                <a:gdLst/>
                <a:ahLst/>
                <a:cxnLst/>
                <a:rect l="l" t="t" r="r" b="b"/>
                <a:pathLst>
                  <a:path w="15" h="41" extrusionOk="0">
                    <a:moveTo>
                      <a:pt x="0" y="1"/>
                    </a:moveTo>
                    <a:lnTo>
                      <a:pt x="7" y="40"/>
                    </a:lnTo>
                    <a:lnTo>
                      <a:pt x="14"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45" name="Google Shape;20545;p69"/>
              <p:cNvSpPr/>
              <p:nvPr/>
            </p:nvSpPr>
            <p:spPr>
              <a:xfrm>
                <a:off x="712600" y="1539150"/>
                <a:ext cx="675" cy="425"/>
              </a:xfrm>
              <a:custGeom>
                <a:avLst/>
                <a:gdLst/>
                <a:ahLst/>
                <a:cxnLst/>
                <a:rect l="l" t="t" r="r" b="b"/>
                <a:pathLst>
                  <a:path w="27" h="17" extrusionOk="0">
                    <a:moveTo>
                      <a:pt x="5" y="1"/>
                    </a:moveTo>
                    <a:cubicBezTo>
                      <a:pt x="5" y="6"/>
                      <a:pt x="3" y="10"/>
                      <a:pt x="0" y="15"/>
                    </a:cubicBezTo>
                    <a:cubicBezTo>
                      <a:pt x="7" y="15"/>
                      <a:pt x="14" y="17"/>
                      <a:pt x="20" y="17"/>
                    </a:cubicBezTo>
                    <a:cubicBezTo>
                      <a:pt x="24" y="17"/>
                      <a:pt x="27" y="15"/>
                      <a:pt x="26" y="10"/>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46" name="Google Shape;20546;p69"/>
              <p:cNvSpPr/>
              <p:nvPr/>
            </p:nvSpPr>
            <p:spPr>
              <a:xfrm>
                <a:off x="712125" y="1539500"/>
                <a:ext cx="500" cy="200"/>
              </a:xfrm>
              <a:custGeom>
                <a:avLst/>
                <a:gdLst/>
                <a:ahLst/>
                <a:cxnLst/>
                <a:rect l="l" t="t" r="r" b="b"/>
                <a:pathLst>
                  <a:path w="20" h="8" extrusionOk="0">
                    <a:moveTo>
                      <a:pt x="19" y="1"/>
                    </a:moveTo>
                    <a:cubicBezTo>
                      <a:pt x="12" y="1"/>
                      <a:pt x="5" y="1"/>
                      <a:pt x="1" y="8"/>
                    </a:cubicBezTo>
                    <a:cubicBezTo>
                      <a:pt x="8" y="8"/>
                      <a:pt x="15" y="5"/>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47" name="Google Shape;20547;p69"/>
              <p:cNvSpPr/>
              <p:nvPr/>
            </p:nvSpPr>
            <p:spPr>
              <a:xfrm>
                <a:off x="711325" y="1538475"/>
                <a:ext cx="550" cy="250"/>
              </a:xfrm>
              <a:custGeom>
                <a:avLst/>
                <a:gdLst/>
                <a:ahLst/>
                <a:cxnLst/>
                <a:rect l="l" t="t" r="r" b="b"/>
                <a:pathLst>
                  <a:path w="22" h="10" extrusionOk="0">
                    <a:moveTo>
                      <a:pt x="0" y="0"/>
                    </a:moveTo>
                    <a:lnTo>
                      <a:pt x="5" y="7"/>
                    </a:lnTo>
                    <a:lnTo>
                      <a:pt x="21" y="9"/>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48" name="Google Shape;20548;p69"/>
              <p:cNvSpPr/>
              <p:nvPr/>
            </p:nvSpPr>
            <p:spPr>
              <a:xfrm>
                <a:off x="718925" y="1538050"/>
                <a:ext cx="650" cy="850"/>
              </a:xfrm>
              <a:custGeom>
                <a:avLst/>
                <a:gdLst/>
                <a:ahLst/>
                <a:cxnLst/>
                <a:rect l="l" t="t" r="r" b="b"/>
                <a:pathLst>
                  <a:path w="26" h="34" extrusionOk="0">
                    <a:moveTo>
                      <a:pt x="16" y="0"/>
                    </a:moveTo>
                    <a:cubicBezTo>
                      <a:pt x="14" y="0"/>
                      <a:pt x="12" y="1"/>
                      <a:pt x="9" y="3"/>
                    </a:cubicBezTo>
                    <a:cubicBezTo>
                      <a:pt x="2" y="10"/>
                      <a:pt x="0" y="22"/>
                      <a:pt x="5" y="33"/>
                    </a:cubicBezTo>
                    <a:lnTo>
                      <a:pt x="26" y="17"/>
                    </a:lnTo>
                    <a:cubicBezTo>
                      <a:pt x="26" y="7"/>
                      <a:pt x="22"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49" name="Google Shape;20549;p69"/>
              <p:cNvSpPr/>
              <p:nvPr/>
            </p:nvSpPr>
            <p:spPr>
              <a:xfrm>
                <a:off x="716825" y="1535975"/>
                <a:ext cx="425" cy="1250"/>
              </a:xfrm>
              <a:custGeom>
                <a:avLst/>
                <a:gdLst/>
                <a:ahLst/>
                <a:cxnLst/>
                <a:rect l="l" t="t" r="r" b="b"/>
                <a:pathLst>
                  <a:path w="17" h="50" extrusionOk="0">
                    <a:moveTo>
                      <a:pt x="8" y="0"/>
                    </a:moveTo>
                    <a:lnTo>
                      <a:pt x="1" y="19"/>
                    </a:lnTo>
                    <a:cubicBezTo>
                      <a:pt x="8" y="28"/>
                      <a:pt x="12" y="37"/>
                      <a:pt x="17" y="49"/>
                    </a:cubicBezTo>
                    <a:lnTo>
                      <a:pt x="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50" name="Google Shape;20550;p69"/>
              <p:cNvSpPr/>
              <p:nvPr/>
            </p:nvSpPr>
            <p:spPr>
              <a:xfrm>
                <a:off x="717825" y="1535025"/>
                <a:ext cx="1050" cy="925"/>
              </a:xfrm>
              <a:custGeom>
                <a:avLst/>
                <a:gdLst/>
                <a:ahLst/>
                <a:cxnLst/>
                <a:rect l="l" t="t" r="r" b="b"/>
                <a:pathLst>
                  <a:path w="42" h="37" extrusionOk="0">
                    <a:moveTo>
                      <a:pt x="26" y="0"/>
                    </a:moveTo>
                    <a:cubicBezTo>
                      <a:pt x="24" y="0"/>
                      <a:pt x="22" y="1"/>
                      <a:pt x="19" y="1"/>
                    </a:cubicBezTo>
                    <a:cubicBezTo>
                      <a:pt x="19" y="15"/>
                      <a:pt x="0" y="29"/>
                      <a:pt x="23" y="36"/>
                    </a:cubicBezTo>
                    <a:cubicBezTo>
                      <a:pt x="23" y="24"/>
                      <a:pt x="4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51" name="Google Shape;20551;p69"/>
              <p:cNvSpPr/>
              <p:nvPr/>
            </p:nvSpPr>
            <p:spPr>
              <a:xfrm>
                <a:off x="727250" y="1536250"/>
                <a:ext cx="200" cy="2075"/>
              </a:xfrm>
              <a:custGeom>
                <a:avLst/>
                <a:gdLst/>
                <a:ahLst/>
                <a:cxnLst/>
                <a:rect l="l" t="t" r="r" b="b"/>
                <a:pathLst>
                  <a:path w="8" h="83" extrusionOk="0">
                    <a:moveTo>
                      <a:pt x="1" y="1"/>
                    </a:moveTo>
                    <a:lnTo>
                      <a:pt x="6" y="8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52" name="Google Shape;20552;p69"/>
              <p:cNvSpPr/>
              <p:nvPr/>
            </p:nvSpPr>
            <p:spPr>
              <a:xfrm>
                <a:off x="734800" y="1531750"/>
                <a:ext cx="1175" cy="1650"/>
              </a:xfrm>
              <a:custGeom>
                <a:avLst/>
                <a:gdLst/>
                <a:ahLst/>
                <a:cxnLst/>
                <a:rect l="l" t="t" r="r" b="b"/>
                <a:pathLst>
                  <a:path w="47" h="66" extrusionOk="0">
                    <a:moveTo>
                      <a:pt x="37" y="0"/>
                    </a:moveTo>
                    <a:cubicBezTo>
                      <a:pt x="25" y="0"/>
                      <a:pt x="27" y="32"/>
                      <a:pt x="18" y="32"/>
                    </a:cubicBezTo>
                    <a:cubicBezTo>
                      <a:pt x="16" y="32"/>
                      <a:pt x="13" y="30"/>
                      <a:pt x="10" y="26"/>
                    </a:cubicBezTo>
                    <a:lnTo>
                      <a:pt x="10" y="26"/>
                    </a:lnTo>
                    <a:cubicBezTo>
                      <a:pt x="0" y="44"/>
                      <a:pt x="28" y="49"/>
                      <a:pt x="19" y="65"/>
                    </a:cubicBezTo>
                    <a:cubicBezTo>
                      <a:pt x="40" y="47"/>
                      <a:pt x="47" y="60"/>
                      <a:pt x="47" y="5"/>
                    </a:cubicBezTo>
                    <a:cubicBezTo>
                      <a:pt x="43" y="1"/>
                      <a:pt x="40"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53" name="Google Shape;20553;p69"/>
              <p:cNvSpPr/>
              <p:nvPr/>
            </p:nvSpPr>
            <p:spPr>
              <a:xfrm>
                <a:off x="757675" y="1606050"/>
                <a:ext cx="625" cy="600"/>
              </a:xfrm>
              <a:custGeom>
                <a:avLst/>
                <a:gdLst/>
                <a:ahLst/>
                <a:cxnLst/>
                <a:rect l="l" t="t" r="r" b="b"/>
                <a:pathLst>
                  <a:path w="25" h="24" extrusionOk="0">
                    <a:moveTo>
                      <a:pt x="13" y="0"/>
                    </a:moveTo>
                    <a:lnTo>
                      <a:pt x="1" y="23"/>
                    </a:lnTo>
                    <a:lnTo>
                      <a:pt x="24" y="2"/>
                    </a:lnTo>
                    <a:lnTo>
                      <a:pt x="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54" name="Google Shape;20554;p69"/>
              <p:cNvSpPr/>
              <p:nvPr/>
            </p:nvSpPr>
            <p:spPr>
              <a:xfrm>
                <a:off x="758500" y="1606325"/>
                <a:ext cx="1300" cy="600"/>
              </a:xfrm>
              <a:custGeom>
                <a:avLst/>
                <a:gdLst/>
                <a:ahLst/>
                <a:cxnLst/>
                <a:rect l="l" t="t" r="r" b="b"/>
                <a:pathLst>
                  <a:path w="52" h="24" extrusionOk="0">
                    <a:moveTo>
                      <a:pt x="51" y="1"/>
                    </a:moveTo>
                    <a:lnTo>
                      <a:pt x="0" y="24"/>
                    </a:lnTo>
                    <a:lnTo>
                      <a:pt x="51" y="17"/>
                    </a:lnTo>
                    <a:cubicBezTo>
                      <a:pt x="49" y="12"/>
                      <a:pt x="40" y="8"/>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55" name="Google Shape;20555;p69"/>
              <p:cNvSpPr/>
              <p:nvPr/>
            </p:nvSpPr>
            <p:spPr>
              <a:xfrm>
                <a:off x="762950" y="1546475"/>
                <a:ext cx="625" cy="700"/>
              </a:xfrm>
              <a:custGeom>
                <a:avLst/>
                <a:gdLst/>
                <a:ahLst/>
                <a:cxnLst/>
                <a:rect l="l" t="t" r="r" b="b"/>
                <a:pathLst>
                  <a:path w="25" h="28" extrusionOk="0">
                    <a:moveTo>
                      <a:pt x="24" y="0"/>
                    </a:moveTo>
                    <a:lnTo>
                      <a:pt x="13" y="5"/>
                    </a:lnTo>
                    <a:cubicBezTo>
                      <a:pt x="1" y="14"/>
                      <a:pt x="3" y="19"/>
                      <a:pt x="8" y="28"/>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56" name="Google Shape;20556;p69"/>
              <p:cNvSpPr/>
              <p:nvPr/>
            </p:nvSpPr>
            <p:spPr>
              <a:xfrm>
                <a:off x="764750" y="1552850"/>
                <a:ext cx="1125" cy="650"/>
              </a:xfrm>
              <a:custGeom>
                <a:avLst/>
                <a:gdLst/>
                <a:ahLst/>
                <a:cxnLst/>
                <a:rect l="l" t="t" r="r" b="b"/>
                <a:pathLst>
                  <a:path w="45" h="26" extrusionOk="0">
                    <a:moveTo>
                      <a:pt x="45" y="0"/>
                    </a:moveTo>
                    <a:lnTo>
                      <a:pt x="1" y="26"/>
                    </a:lnTo>
                    <a:lnTo>
                      <a:pt x="1" y="26"/>
                    </a:lnTo>
                    <a:lnTo>
                      <a:pt x="45" y="5"/>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57" name="Google Shape;20557;p69"/>
              <p:cNvSpPr/>
              <p:nvPr/>
            </p:nvSpPr>
            <p:spPr>
              <a:xfrm>
                <a:off x="768300" y="1557250"/>
                <a:ext cx="875" cy="875"/>
              </a:xfrm>
              <a:custGeom>
                <a:avLst/>
                <a:gdLst/>
                <a:ahLst/>
                <a:cxnLst/>
                <a:rect l="l" t="t" r="r" b="b"/>
                <a:pathLst>
                  <a:path w="35" h="35" extrusionOk="0">
                    <a:moveTo>
                      <a:pt x="21" y="0"/>
                    </a:moveTo>
                    <a:cubicBezTo>
                      <a:pt x="21" y="3"/>
                      <a:pt x="22" y="6"/>
                      <a:pt x="23" y="8"/>
                    </a:cubicBezTo>
                    <a:lnTo>
                      <a:pt x="23" y="8"/>
                    </a:lnTo>
                    <a:cubicBezTo>
                      <a:pt x="23" y="6"/>
                      <a:pt x="23" y="3"/>
                      <a:pt x="21" y="0"/>
                    </a:cubicBezTo>
                    <a:close/>
                    <a:moveTo>
                      <a:pt x="23" y="8"/>
                    </a:moveTo>
                    <a:cubicBezTo>
                      <a:pt x="22" y="22"/>
                      <a:pt x="1" y="35"/>
                      <a:pt x="12" y="35"/>
                    </a:cubicBezTo>
                    <a:cubicBezTo>
                      <a:pt x="16" y="35"/>
                      <a:pt x="23" y="33"/>
                      <a:pt x="35" y="30"/>
                    </a:cubicBezTo>
                    <a:cubicBezTo>
                      <a:pt x="35" y="22"/>
                      <a:pt x="27" y="16"/>
                      <a:pt x="23"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58" name="Google Shape;20558;p69"/>
              <p:cNvSpPr/>
              <p:nvPr/>
            </p:nvSpPr>
            <p:spPr>
              <a:xfrm>
                <a:off x="757575" y="1607350"/>
                <a:ext cx="1025" cy="350"/>
              </a:xfrm>
              <a:custGeom>
                <a:avLst/>
                <a:gdLst/>
                <a:ahLst/>
                <a:cxnLst/>
                <a:rect l="l" t="t" r="r" b="b"/>
                <a:pathLst>
                  <a:path w="41" h="14" extrusionOk="0">
                    <a:moveTo>
                      <a:pt x="36" y="1"/>
                    </a:moveTo>
                    <a:cubicBezTo>
                      <a:pt x="27" y="1"/>
                      <a:pt x="6" y="11"/>
                      <a:pt x="0" y="11"/>
                    </a:cubicBezTo>
                    <a:cubicBezTo>
                      <a:pt x="3" y="12"/>
                      <a:pt x="6" y="13"/>
                      <a:pt x="10" y="13"/>
                    </a:cubicBezTo>
                    <a:cubicBezTo>
                      <a:pt x="21" y="13"/>
                      <a:pt x="36" y="6"/>
                      <a:pt x="40" y="4"/>
                    </a:cubicBezTo>
                    <a:lnTo>
                      <a:pt x="40" y="4"/>
                    </a:lnTo>
                    <a:cubicBezTo>
                      <a:pt x="40" y="4"/>
                      <a:pt x="40" y="4"/>
                      <a:pt x="40" y="4"/>
                    </a:cubicBezTo>
                    <a:cubicBezTo>
                      <a:pt x="40" y="3"/>
                      <a:pt x="41" y="3"/>
                      <a:pt x="41" y="3"/>
                    </a:cubicBezTo>
                    <a:lnTo>
                      <a:pt x="41" y="3"/>
                    </a:lnTo>
                    <a:cubicBezTo>
                      <a:pt x="41" y="3"/>
                      <a:pt x="40" y="3"/>
                      <a:pt x="40" y="4"/>
                    </a:cubicBezTo>
                    <a:lnTo>
                      <a:pt x="40" y="4"/>
                    </a:lnTo>
                    <a:cubicBezTo>
                      <a:pt x="40" y="2"/>
                      <a:pt x="38"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59" name="Google Shape;20559;p69"/>
              <p:cNvSpPr/>
              <p:nvPr/>
            </p:nvSpPr>
            <p:spPr>
              <a:xfrm>
                <a:off x="761400" y="1609625"/>
                <a:ext cx="1075" cy="200"/>
              </a:xfrm>
              <a:custGeom>
                <a:avLst/>
                <a:gdLst/>
                <a:ahLst/>
                <a:cxnLst/>
                <a:rect l="l" t="t" r="r" b="b"/>
                <a:pathLst>
                  <a:path w="43" h="8" extrusionOk="0">
                    <a:moveTo>
                      <a:pt x="14" y="1"/>
                    </a:moveTo>
                    <a:lnTo>
                      <a:pt x="0" y="6"/>
                    </a:lnTo>
                    <a:lnTo>
                      <a:pt x="42" y="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60" name="Google Shape;20560;p69"/>
              <p:cNvSpPr/>
              <p:nvPr/>
            </p:nvSpPr>
            <p:spPr>
              <a:xfrm>
                <a:off x="761675" y="1610550"/>
                <a:ext cx="2700" cy="1825"/>
              </a:xfrm>
              <a:custGeom>
                <a:avLst/>
                <a:gdLst/>
                <a:ahLst/>
                <a:cxnLst/>
                <a:rect l="l" t="t" r="r" b="b"/>
                <a:pathLst>
                  <a:path w="108" h="73" extrusionOk="0">
                    <a:moveTo>
                      <a:pt x="50" y="1"/>
                    </a:moveTo>
                    <a:lnTo>
                      <a:pt x="1" y="13"/>
                    </a:lnTo>
                    <a:cubicBezTo>
                      <a:pt x="22" y="31"/>
                      <a:pt x="64" y="50"/>
                      <a:pt x="59" y="73"/>
                    </a:cubicBezTo>
                    <a:cubicBezTo>
                      <a:pt x="108" y="36"/>
                      <a:pt x="31" y="38"/>
                      <a:pt x="38" y="10"/>
                    </a:cubicBezTo>
                    <a:lnTo>
                      <a:pt x="5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61" name="Google Shape;20561;p69"/>
              <p:cNvSpPr/>
              <p:nvPr/>
            </p:nvSpPr>
            <p:spPr>
              <a:xfrm>
                <a:off x="761000" y="1614800"/>
                <a:ext cx="775" cy="550"/>
              </a:xfrm>
              <a:custGeom>
                <a:avLst/>
                <a:gdLst/>
                <a:ahLst/>
                <a:cxnLst/>
                <a:rect l="l" t="t" r="r" b="b"/>
                <a:pathLst>
                  <a:path w="31" h="22" extrusionOk="0">
                    <a:moveTo>
                      <a:pt x="2" y="0"/>
                    </a:moveTo>
                    <a:cubicBezTo>
                      <a:pt x="2" y="3"/>
                      <a:pt x="0" y="5"/>
                      <a:pt x="0" y="7"/>
                    </a:cubicBezTo>
                    <a:cubicBezTo>
                      <a:pt x="2" y="9"/>
                      <a:pt x="2" y="14"/>
                      <a:pt x="5" y="19"/>
                    </a:cubicBezTo>
                    <a:cubicBezTo>
                      <a:pt x="23" y="5"/>
                      <a:pt x="30" y="21"/>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62" name="Google Shape;20562;p69"/>
              <p:cNvSpPr/>
              <p:nvPr/>
            </p:nvSpPr>
            <p:spPr>
              <a:xfrm>
                <a:off x="760725" y="1614900"/>
                <a:ext cx="300" cy="225"/>
              </a:xfrm>
              <a:custGeom>
                <a:avLst/>
                <a:gdLst/>
                <a:ahLst/>
                <a:cxnLst/>
                <a:rect l="l" t="t" r="r" b="b"/>
                <a:pathLst>
                  <a:path w="12" h="9" extrusionOk="0">
                    <a:moveTo>
                      <a:pt x="7" y="0"/>
                    </a:moveTo>
                    <a:cubicBezTo>
                      <a:pt x="2" y="0"/>
                      <a:pt x="1" y="8"/>
                      <a:pt x="4" y="8"/>
                    </a:cubicBezTo>
                    <a:cubicBezTo>
                      <a:pt x="6" y="8"/>
                      <a:pt x="8" y="7"/>
                      <a:pt x="11" y="3"/>
                    </a:cubicBezTo>
                    <a:cubicBezTo>
                      <a:pt x="9" y="1"/>
                      <a:pt x="8"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63" name="Google Shape;20563;p69"/>
              <p:cNvSpPr/>
              <p:nvPr/>
            </p:nvSpPr>
            <p:spPr>
              <a:xfrm>
                <a:off x="761000" y="1616000"/>
                <a:ext cx="1125" cy="750"/>
              </a:xfrm>
              <a:custGeom>
                <a:avLst/>
                <a:gdLst/>
                <a:ahLst/>
                <a:cxnLst/>
                <a:rect l="l" t="t" r="r" b="b"/>
                <a:pathLst>
                  <a:path w="45" h="30" extrusionOk="0">
                    <a:moveTo>
                      <a:pt x="14" y="1"/>
                    </a:moveTo>
                    <a:cubicBezTo>
                      <a:pt x="7" y="10"/>
                      <a:pt x="12" y="26"/>
                      <a:pt x="0" y="26"/>
                    </a:cubicBezTo>
                    <a:cubicBezTo>
                      <a:pt x="5" y="29"/>
                      <a:pt x="9" y="30"/>
                      <a:pt x="13" y="30"/>
                    </a:cubicBezTo>
                    <a:cubicBezTo>
                      <a:pt x="24" y="30"/>
                      <a:pt x="32" y="21"/>
                      <a:pt x="44" y="6"/>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64" name="Google Shape;20564;p69"/>
              <p:cNvSpPr/>
              <p:nvPr/>
            </p:nvSpPr>
            <p:spPr>
              <a:xfrm>
                <a:off x="762850" y="1615900"/>
                <a:ext cx="425" cy="150"/>
              </a:xfrm>
              <a:custGeom>
                <a:avLst/>
                <a:gdLst/>
                <a:ahLst/>
                <a:cxnLst/>
                <a:rect l="l" t="t" r="r" b="b"/>
                <a:pathLst>
                  <a:path w="17" h="6" extrusionOk="0">
                    <a:moveTo>
                      <a:pt x="5" y="0"/>
                    </a:moveTo>
                    <a:lnTo>
                      <a:pt x="5" y="0"/>
                    </a:lnTo>
                    <a:cubicBezTo>
                      <a:pt x="2" y="4"/>
                      <a:pt x="1" y="6"/>
                      <a:pt x="7" y="6"/>
                    </a:cubicBezTo>
                    <a:cubicBezTo>
                      <a:pt x="9" y="6"/>
                      <a:pt x="12" y="5"/>
                      <a:pt x="17" y="5"/>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65" name="Google Shape;20565;p69"/>
              <p:cNvSpPr/>
              <p:nvPr/>
            </p:nvSpPr>
            <p:spPr>
              <a:xfrm>
                <a:off x="762275" y="1615650"/>
                <a:ext cx="1050" cy="275"/>
              </a:xfrm>
              <a:custGeom>
                <a:avLst/>
                <a:gdLst/>
                <a:ahLst/>
                <a:cxnLst/>
                <a:rect l="l" t="t" r="r" b="b"/>
                <a:pathLst>
                  <a:path w="42" h="11" extrusionOk="0">
                    <a:moveTo>
                      <a:pt x="37" y="0"/>
                    </a:moveTo>
                    <a:cubicBezTo>
                      <a:pt x="34" y="0"/>
                      <a:pt x="28" y="2"/>
                      <a:pt x="16" y="6"/>
                    </a:cubicBezTo>
                    <a:cubicBezTo>
                      <a:pt x="24" y="2"/>
                      <a:pt x="24" y="2"/>
                      <a:pt x="20" y="2"/>
                    </a:cubicBezTo>
                    <a:cubicBezTo>
                      <a:pt x="18" y="2"/>
                      <a:pt x="15" y="2"/>
                      <a:pt x="12" y="2"/>
                    </a:cubicBezTo>
                    <a:cubicBezTo>
                      <a:pt x="8" y="2"/>
                      <a:pt x="4" y="2"/>
                      <a:pt x="0" y="1"/>
                    </a:cubicBezTo>
                    <a:lnTo>
                      <a:pt x="0" y="1"/>
                    </a:lnTo>
                    <a:lnTo>
                      <a:pt x="28" y="10"/>
                    </a:lnTo>
                    <a:cubicBezTo>
                      <a:pt x="32" y="6"/>
                      <a:pt x="41"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66" name="Google Shape;20566;p69"/>
              <p:cNvSpPr/>
              <p:nvPr/>
            </p:nvSpPr>
            <p:spPr>
              <a:xfrm>
                <a:off x="761900" y="1614500"/>
                <a:ext cx="1325" cy="900"/>
              </a:xfrm>
              <a:custGeom>
                <a:avLst/>
                <a:gdLst/>
                <a:ahLst/>
                <a:cxnLst/>
                <a:rect l="l" t="t" r="r" b="b"/>
                <a:pathLst>
                  <a:path w="53" h="36" extrusionOk="0">
                    <a:moveTo>
                      <a:pt x="30" y="0"/>
                    </a:moveTo>
                    <a:cubicBezTo>
                      <a:pt x="13" y="0"/>
                      <a:pt x="1" y="17"/>
                      <a:pt x="17" y="35"/>
                    </a:cubicBezTo>
                    <a:cubicBezTo>
                      <a:pt x="23" y="21"/>
                      <a:pt x="24" y="9"/>
                      <a:pt x="43" y="9"/>
                    </a:cubicBezTo>
                    <a:cubicBezTo>
                      <a:pt x="45" y="9"/>
                      <a:pt x="48" y="9"/>
                      <a:pt x="52" y="10"/>
                    </a:cubicBezTo>
                    <a:cubicBezTo>
                      <a:pt x="45" y="3"/>
                      <a:pt x="37"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67" name="Google Shape;20567;p69"/>
              <p:cNvSpPr/>
              <p:nvPr/>
            </p:nvSpPr>
            <p:spPr>
              <a:xfrm>
                <a:off x="764225" y="1611325"/>
                <a:ext cx="675" cy="525"/>
              </a:xfrm>
              <a:custGeom>
                <a:avLst/>
                <a:gdLst/>
                <a:ahLst/>
                <a:cxnLst/>
                <a:rect l="l" t="t" r="r" b="b"/>
                <a:pathLst>
                  <a:path w="27" h="21" extrusionOk="0">
                    <a:moveTo>
                      <a:pt x="1" y="0"/>
                    </a:moveTo>
                    <a:cubicBezTo>
                      <a:pt x="11" y="0"/>
                      <a:pt x="2" y="21"/>
                      <a:pt x="10" y="21"/>
                    </a:cubicBezTo>
                    <a:cubicBezTo>
                      <a:pt x="11" y="21"/>
                      <a:pt x="13" y="20"/>
                      <a:pt x="15" y="19"/>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68" name="Google Shape;20568;p69"/>
              <p:cNvSpPr/>
              <p:nvPr/>
            </p:nvSpPr>
            <p:spPr>
              <a:xfrm>
                <a:off x="762950" y="1617975"/>
                <a:ext cx="1025" cy="950"/>
              </a:xfrm>
              <a:custGeom>
                <a:avLst/>
                <a:gdLst/>
                <a:ahLst/>
                <a:cxnLst/>
                <a:rect l="l" t="t" r="r" b="b"/>
                <a:pathLst>
                  <a:path w="41" h="38" extrusionOk="0">
                    <a:moveTo>
                      <a:pt x="19" y="1"/>
                    </a:moveTo>
                    <a:cubicBezTo>
                      <a:pt x="17" y="11"/>
                      <a:pt x="17" y="23"/>
                      <a:pt x="6" y="34"/>
                    </a:cubicBezTo>
                    <a:lnTo>
                      <a:pt x="6" y="34"/>
                    </a:lnTo>
                    <a:cubicBezTo>
                      <a:pt x="18" y="24"/>
                      <a:pt x="30" y="16"/>
                      <a:pt x="40" y="5"/>
                    </a:cubicBezTo>
                    <a:lnTo>
                      <a:pt x="19" y="1"/>
                    </a:lnTo>
                    <a:close/>
                    <a:moveTo>
                      <a:pt x="6" y="34"/>
                    </a:moveTo>
                    <a:lnTo>
                      <a:pt x="6" y="34"/>
                    </a:lnTo>
                    <a:cubicBezTo>
                      <a:pt x="4" y="35"/>
                      <a:pt x="3" y="36"/>
                      <a:pt x="1" y="38"/>
                    </a:cubicBezTo>
                    <a:cubicBezTo>
                      <a:pt x="3" y="36"/>
                      <a:pt x="4" y="35"/>
                      <a:pt x="6" y="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69" name="Google Shape;20569;p69"/>
              <p:cNvSpPr/>
              <p:nvPr/>
            </p:nvSpPr>
            <p:spPr>
              <a:xfrm>
                <a:off x="763950" y="1617925"/>
                <a:ext cx="725" cy="300"/>
              </a:xfrm>
              <a:custGeom>
                <a:avLst/>
                <a:gdLst/>
                <a:ahLst/>
                <a:cxnLst/>
                <a:rect l="l" t="t" r="r" b="b"/>
                <a:pathLst>
                  <a:path w="29" h="12" extrusionOk="0">
                    <a:moveTo>
                      <a:pt x="15" y="0"/>
                    </a:moveTo>
                    <a:cubicBezTo>
                      <a:pt x="11" y="0"/>
                      <a:pt x="6" y="3"/>
                      <a:pt x="0" y="7"/>
                    </a:cubicBezTo>
                    <a:lnTo>
                      <a:pt x="28" y="12"/>
                    </a:lnTo>
                    <a:cubicBezTo>
                      <a:pt x="25" y="3"/>
                      <a:pt x="20"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70" name="Google Shape;20570;p69"/>
              <p:cNvSpPr/>
              <p:nvPr/>
            </p:nvSpPr>
            <p:spPr>
              <a:xfrm>
                <a:off x="763300" y="1615075"/>
                <a:ext cx="1550" cy="325"/>
              </a:xfrm>
              <a:custGeom>
                <a:avLst/>
                <a:gdLst/>
                <a:ahLst/>
                <a:cxnLst/>
                <a:rect l="l" t="t" r="r" b="b"/>
                <a:pathLst>
                  <a:path w="62" h="13" extrusionOk="0">
                    <a:moveTo>
                      <a:pt x="1" y="1"/>
                    </a:moveTo>
                    <a:lnTo>
                      <a:pt x="61" y="12"/>
                    </a:lnTo>
                    <a:lnTo>
                      <a:pt x="61" y="12"/>
                    </a:lnTo>
                    <a:lnTo>
                      <a:pt x="56"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71" name="Google Shape;20571;p69"/>
              <p:cNvSpPr/>
              <p:nvPr/>
            </p:nvSpPr>
            <p:spPr>
              <a:xfrm>
                <a:off x="763300" y="1620475"/>
                <a:ext cx="1300" cy="200"/>
              </a:xfrm>
              <a:custGeom>
                <a:avLst/>
                <a:gdLst/>
                <a:ahLst/>
                <a:cxnLst/>
                <a:rect l="l" t="t" r="r" b="b"/>
                <a:pathLst>
                  <a:path w="52" h="8" extrusionOk="0">
                    <a:moveTo>
                      <a:pt x="33" y="0"/>
                    </a:moveTo>
                    <a:lnTo>
                      <a:pt x="1" y="7"/>
                    </a:ln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72" name="Google Shape;20572;p69"/>
              <p:cNvSpPr/>
              <p:nvPr/>
            </p:nvSpPr>
            <p:spPr>
              <a:xfrm>
                <a:off x="763950" y="1621450"/>
                <a:ext cx="1525" cy="1050"/>
              </a:xfrm>
              <a:custGeom>
                <a:avLst/>
                <a:gdLst/>
                <a:ahLst/>
                <a:cxnLst/>
                <a:rect l="l" t="t" r="r" b="b"/>
                <a:pathLst>
                  <a:path w="61" h="42" extrusionOk="0">
                    <a:moveTo>
                      <a:pt x="44" y="1"/>
                    </a:moveTo>
                    <a:cubicBezTo>
                      <a:pt x="19" y="8"/>
                      <a:pt x="19" y="33"/>
                      <a:pt x="0" y="36"/>
                    </a:cubicBezTo>
                    <a:cubicBezTo>
                      <a:pt x="11" y="39"/>
                      <a:pt x="21" y="41"/>
                      <a:pt x="33" y="41"/>
                    </a:cubicBezTo>
                    <a:cubicBezTo>
                      <a:pt x="42" y="41"/>
                      <a:pt x="51" y="40"/>
                      <a:pt x="61" y="38"/>
                    </a:cubicBezTo>
                    <a:cubicBezTo>
                      <a:pt x="44" y="36"/>
                      <a:pt x="37" y="24"/>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73" name="Google Shape;20573;p69"/>
              <p:cNvSpPr/>
              <p:nvPr/>
            </p:nvSpPr>
            <p:spPr>
              <a:xfrm>
                <a:off x="765450" y="1622325"/>
                <a:ext cx="850" cy="100"/>
              </a:xfrm>
              <a:custGeom>
                <a:avLst/>
                <a:gdLst/>
                <a:ahLst/>
                <a:cxnLst/>
                <a:rect l="l" t="t" r="r" b="b"/>
                <a:pathLst>
                  <a:path w="34" h="4" extrusionOk="0">
                    <a:moveTo>
                      <a:pt x="33" y="1"/>
                    </a:moveTo>
                    <a:cubicBezTo>
                      <a:pt x="21" y="1"/>
                      <a:pt x="10" y="1"/>
                      <a:pt x="1" y="3"/>
                    </a:cubicBezTo>
                    <a:cubicBezTo>
                      <a:pt x="3" y="4"/>
                      <a:pt x="6" y="4"/>
                      <a:pt x="9" y="4"/>
                    </a:cubicBezTo>
                    <a:cubicBezTo>
                      <a:pt x="17" y="4"/>
                      <a:pt x="25" y="2"/>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74" name="Google Shape;20574;p69"/>
              <p:cNvSpPr/>
              <p:nvPr/>
            </p:nvSpPr>
            <p:spPr>
              <a:xfrm>
                <a:off x="764525" y="1618975"/>
                <a:ext cx="675" cy="825"/>
              </a:xfrm>
              <a:custGeom>
                <a:avLst/>
                <a:gdLst/>
                <a:ahLst/>
                <a:cxnLst/>
                <a:rect l="l" t="t" r="r" b="b"/>
                <a:pathLst>
                  <a:path w="27" h="33" extrusionOk="0">
                    <a:moveTo>
                      <a:pt x="21" y="0"/>
                    </a:moveTo>
                    <a:cubicBezTo>
                      <a:pt x="17" y="5"/>
                      <a:pt x="1" y="19"/>
                      <a:pt x="1" y="33"/>
                    </a:cubicBezTo>
                    <a:lnTo>
                      <a:pt x="26" y="7"/>
                    </a:lnTo>
                    <a:cubicBezTo>
                      <a:pt x="26" y="5"/>
                      <a:pt x="24" y="2"/>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75" name="Google Shape;20575;p69"/>
              <p:cNvSpPr/>
              <p:nvPr/>
            </p:nvSpPr>
            <p:spPr>
              <a:xfrm>
                <a:off x="765175" y="1619100"/>
                <a:ext cx="250" cy="425"/>
              </a:xfrm>
              <a:custGeom>
                <a:avLst/>
                <a:gdLst/>
                <a:ahLst/>
                <a:cxnLst/>
                <a:rect l="l" t="t" r="r" b="b"/>
                <a:pathLst>
                  <a:path w="10" h="17" extrusionOk="0">
                    <a:moveTo>
                      <a:pt x="1" y="1"/>
                    </a:moveTo>
                    <a:lnTo>
                      <a:pt x="1" y="1"/>
                    </a:lnTo>
                    <a:cubicBezTo>
                      <a:pt x="4" y="9"/>
                      <a:pt x="8" y="16"/>
                      <a:pt x="9" y="16"/>
                    </a:cubicBezTo>
                    <a:cubicBezTo>
                      <a:pt x="9" y="16"/>
                      <a:pt x="9" y="16"/>
                      <a:pt x="9" y="16"/>
                    </a:cubicBezTo>
                    <a:cubicBezTo>
                      <a:pt x="7" y="14"/>
                      <a:pt x="5" y="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76" name="Google Shape;20576;p69"/>
              <p:cNvSpPr/>
              <p:nvPr/>
            </p:nvSpPr>
            <p:spPr>
              <a:xfrm>
                <a:off x="765050" y="1618900"/>
                <a:ext cx="150" cy="100"/>
              </a:xfrm>
              <a:custGeom>
                <a:avLst/>
                <a:gdLst/>
                <a:ahLst/>
                <a:cxnLst/>
                <a:rect l="l" t="t" r="r" b="b"/>
                <a:pathLst>
                  <a:path w="6" h="4" extrusionOk="0">
                    <a:moveTo>
                      <a:pt x="0" y="1"/>
                    </a:moveTo>
                    <a:lnTo>
                      <a:pt x="0" y="3"/>
                    </a:lnTo>
                    <a:cubicBezTo>
                      <a:pt x="3" y="1"/>
                      <a:pt x="5"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77" name="Google Shape;20577;p69"/>
              <p:cNvSpPr/>
              <p:nvPr/>
            </p:nvSpPr>
            <p:spPr>
              <a:xfrm>
                <a:off x="764750" y="1616000"/>
                <a:ext cx="1725" cy="750"/>
              </a:xfrm>
              <a:custGeom>
                <a:avLst/>
                <a:gdLst/>
                <a:ahLst/>
                <a:cxnLst/>
                <a:rect l="l" t="t" r="r" b="b"/>
                <a:pathLst>
                  <a:path w="69" h="30" extrusionOk="0">
                    <a:moveTo>
                      <a:pt x="68" y="1"/>
                    </a:moveTo>
                    <a:lnTo>
                      <a:pt x="68" y="1"/>
                    </a:lnTo>
                    <a:cubicBezTo>
                      <a:pt x="43" y="6"/>
                      <a:pt x="36" y="26"/>
                      <a:pt x="1" y="29"/>
                    </a:cubicBezTo>
                    <a:cubicBezTo>
                      <a:pt x="7" y="29"/>
                      <a:pt x="15" y="29"/>
                      <a:pt x="22" y="29"/>
                    </a:cubicBezTo>
                    <a:cubicBezTo>
                      <a:pt x="40" y="29"/>
                      <a:pt x="58" y="26"/>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78" name="Google Shape;20578;p69"/>
              <p:cNvSpPr/>
              <p:nvPr/>
            </p:nvSpPr>
            <p:spPr>
              <a:xfrm>
                <a:off x="764925" y="1617575"/>
                <a:ext cx="900" cy="550"/>
              </a:xfrm>
              <a:custGeom>
                <a:avLst/>
                <a:gdLst/>
                <a:ahLst/>
                <a:cxnLst/>
                <a:rect l="l" t="t" r="r" b="b"/>
                <a:pathLst>
                  <a:path w="36" h="22" extrusionOk="0">
                    <a:moveTo>
                      <a:pt x="31" y="0"/>
                    </a:moveTo>
                    <a:cubicBezTo>
                      <a:pt x="24" y="7"/>
                      <a:pt x="15" y="17"/>
                      <a:pt x="1" y="19"/>
                    </a:cubicBezTo>
                    <a:lnTo>
                      <a:pt x="36" y="21"/>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79" name="Google Shape;20579;p69"/>
              <p:cNvSpPr/>
              <p:nvPr/>
            </p:nvSpPr>
            <p:spPr>
              <a:xfrm>
                <a:off x="765800" y="1618100"/>
                <a:ext cx="425" cy="250"/>
              </a:xfrm>
              <a:custGeom>
                <a:avLst/>
                <a:gdLst/>
                <a:ahLst/>
                <a:cxnLst/>
                <a:rect l="l" t="t" r="r" b="b"/>
                <a:pathLst>
                  <a:path w="17" h="10" extrusionOk="0">
                    <a:moveTo>
                      <a:pt x="1" y="0"/>
                    </a:moveTo>
                    <a:lnTo>
                      <a:pt x="3" y="10"/>
                    </a:lnTo>
                    <a:lnTo>
                      <a:pt x="17"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80" name="Google Shape;20580;p69"/>
              <p:cNvSpPr/>
              <p:nvPr/>
            </p:nvSpPr>
            <p:spPr>
              <a:xfrm>
                <a:off x="766100" y="1620600"/>
                <a:ext cx="1175" cy="875"/>
              </a:xfrm>
              <a:custGeom>
                <a:avLst/>
                <a:gdLst/>
                <a:ahLst/>
                <a:cxnLst/>
                <a:rect l="l" t="t" r="r" b="b"/>
                <a:pathLst>
                  <a:path w="47" h="35" extrusionOk="0">
                    <a:moveTo>
                      <a:pt x="30" y="0"/>
                    </a:moveTo>
                    <a:cubicBezTo>
                      <a:pt x="21" y="5"/>
                      <a:pt x="0" y="12"/>
                      <a:pt x="9" y="21"/>
                    </a:cubicBezTo>
                    <a:cubicBezTo>
                      <a:pt x="23" y="21"/>
                      <a:pt x="35" y="26"/>
                      <a:pt x="46" y="35"/>
                    </a:cubicBezTo>
                    <a:cubicBezTo>
                      <a:pt x="42" y="21"/>
                      <a:pt x="37" y="9"/>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81" name="Google Shape;20581;p69"/>
              <p:cNvSpPr/>
              <p:nvPr/>
            </p:nvSpPr>
            <p:spPr>
              <a:xfrm>
                <a:off x="765800" y="1620050"/>
                <a:ext cx="150" cy="100"/>
              </a:xfrm>
              <a:custGeom>
                <a:avLst/>
                <a:gdLst/>
                <a:ahLst/>
                <a:cxnLst/>
                <a:rect l="l" t="t" r="r" b="b"/>
                <a:pathLst>
                  <a:path w="6" h="4" extrusionOk="0">
                    <a:moveTo>
                      <a:pt x="5" y="1"/>
                    </a:moveTo>
                    <a:cubicBezTo>
                      <a:pt x="5" y="1"/>
                      <a:pt x="3" y="2"/>
                      <a:pt x="1" y="3"/>
                    </a:cubicBezTo>
                    <a:lnTo>
                      <a:pt x="5" y="3"/>
                    </a:lnTo>
                    <a:cubicBezTo>
                      <a:pt x="5" y="2"/>
                      <a:pt x="6"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82" name="Google Shape;20582;p69"/>
              <p:cNvSpPr/>
              <p:nvPr/>
            </p:nvSpPr>
            <p:spPr>
              <a:xfrm>
                <a:off x="769050" y="1623375"/>
                <a:ext cx="125" cy="125"/>
              </a:xfrm>
              <a:custGeom>
                <a:avLst/>
                <a:gdLst/>
                <a:ahLst/>
                <a:cxnLst/>
                <a:rect l="l" t="t" r="r" b="b"/>
                <a:pathLst>
                  <a:path w="5" h="5" extrusionOk="0">
                    <a:moveTo>
                      <a:pt x="5" y="0"/>
                    </a:moveTo>
                    <a:lnTo>
                      <a:pt x="0" y="3"/>
                    </a:lnTo>
                    <a:lnTo>
                      <a:pt x="0" y="5"/>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83" name="Google Shape;20583;p69"/>
              <p:cNvSpPr/>
              <p:nvPr/>
            </p:nvSpPr>
            <p:spPr>
              <a:xfrm>
                <a:off x="766375" y="1620200"/>
                <a:ext cx="675" cy="425"/>
              </a:xfrm>
              <a:custGeom>
                <a:avLst/>
                <a:gdLst/>
                <a:ahLst/>
                <a:cxnLst/>
                <a:rect l="l" t="t" r="r" b="b"/>
                <a:pathLst>
                  <a:path w="27" h="17" extrusionOk="0">
                    <a:moveTo>
                      <a:pt x="13" y="1"/>
                    </a:moveTo>
                    <a:cubicBezTo>
                      <a:pt x="9" y="1"/>
                      <a:pt x="5" y="1"/>
                      <a:pt x="1" y="2"/>
                    </a:cubicBezTo>
                    <a:cubicBezTo>
                      <a:pt x="8" y="4"/>
                      <a:pt x="15" y="9"/>
                      <a:pt x="19" y="16"/>
                    </a:cubicBezTo>
                    <a:cubicBezTo>
                      <a:pt x="24" y="14"/>
                      <a:pt x="26" y="11"/>
                      <a:pt x="24" y="9"/>
                    </a:cubicBezTo>
                    <a:cubicBezTo>
                      <a:pt x="24" y="3"/>
                      <a:pt x="20"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84" name="Google Shape;20584;p69"/>
              <p:cNvSpPr/>
              <p:nvPr/>
            </p:nvSpPr>
            <p:spPr>
              <a:xfrm>
                <a:off x="766950" y="1622100"/>
                <a:ext cx="325" cy="625"/>
              </a:xfrm>
              <a:custGeom>
                <a:avLst/>
                <a:gdLst/>
                <a:ahLst/>
                <a:cxnLst/>
                <a:rect l="l" t="t" r="r" b="b"/>
                <a:pathLst>
                  <a:path w="13" h="25" extrusionOk="0">
                    <a:moveTo>
                      <a:pt x="12" y="0"/>
                    </a:moveTo>
                    <a:lnTo>
                      <a:pt x="12" y="0"/>
                    </a:lnTo>
                    <a:cubicBezTo>
                      <a:pt x="6" y="9"/>
                      <a:pt x="0" y="24"/>
                      <a:pt x="5" y="24"/>
                    </a:cubicBezTo>
                    <a:cubicBezTo>
                      <a:pt x="6" y="24"/>
                      <a:pt x="7" y="24"/>
                      <a:pt x="8" y="23"/>
                    </a:cubicBezTo>
                    <a:cubicBezTo>
                      <a:pt x="10" y="17"/>
                      <a:pt x="10"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85" name="Google Shape;20585;p69"/>
              <p:cNvSpPr/>
              <p:nvPr/>
            </p:nvSpPr>
            <p:spPr>
              <a:xfrm>
                <a:off x="765625" y="1620350"/>
                <a:ext cx="150" cy="100"/>
              </a:xfrm>
              <a:custGeom>
                <a:avLst/>
                <a:gdLst/>
                <a:ahLst/>
                <a:cxnLst/>
                <a:rect l="l" t="t" r="r" b="b"/>
                <a:pathLst>
                  <a:path w="6" h="4" extrusionOk="0">
                    <a:moveTo>
                      <a:pt x="3" y="1"/>
                    </a:moveTo>
                    <a:cubicBezTo>
                      <a:pt x="1" y="3"/>
                      <a:pt x="1" y="3"/>
                      <a:pt x="1" y="3"/>
                    </a:cubicBezTo>
                    <a:cubicBezTo>
                      <a:pt x="2" y="3"/>
                      <a:pt x="4"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86" name="Google Shape;20586;p69"/>
              <p:cNvSpPr/>
              <p:nvPr/>
            </p:nvSpPr>
            <p:spPr>
              <a:xfrm>
                <a:off x="765750" y="1620125"/>
                <a:ext cx="650" cy="250"/>
              </a:xfrm>
              <a:custGeom>
                <a:avLst/>
                <a:gdLst/>
                <a:ahLst/>
                <a:cxnLst/>
                <a:rect l="l" t="t" r="r" b="b"/>
                <a:pathLst>
                  <a:path w="26" h="10" extrusionOk="0">
                    <a:moveTo>
                      <a:pt x="7" y="0"/>
                    </a:moveTo>
                    <a:cubicBezTo>
                      <a:pt x="5" y="3"/>
                      <a:pt x="3" y="5"/>
                      <a:pt x="0" y="10"/>
                    </a:cubicBezTo>
                    <a:cubicBezTo>
                      <a:pt x="9" y="10"/>
                      <a:pt x="16" y="7"/>
                      <a:pt x="26" y="5"/>
                    </a:cubicBezTo>
                    <a:cubicBezTo>
                      <a:pt x="19" y="3"/>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87" name="Google Shape;20587;p69"/>
              <p:cNvSpPr/>
              <p:nvPr/>
            </p:nvSpPr>
            <p:spPr>
              <a:xfrm>
                <a:off x="769150" y="1620125"/>
                <a:ext cx="4975" cy="3275"/>
              </a:xfrm>
              <a:custGeom>
                <a:avLst/>
                <a:gdLst/>
                <a:ahLst/>
                <a:cxnLst/>
                <a:rect l="l" t="t" r="r" b="b"/>
                <a:pathLst>
                  <a:path w="199" h="131" extrusionOk="0">
                    <a:moveTo>
                      <a:pt x="140" y="0"/>
                    </a:moveTo>
                    <a:cubicBezTo>
                      <a:pt x="110" y="3"/>
                      <a:pt x="36" y="79"/>
                      <a:pt x="1" y="130"/>
                    </a:cubicBezTo>
                    <a:cubicBezTo>
                      <a:pt x="12" y="121"/>
                      <a:pt x="26" y="115"/>
                      <a:pt x="40" y="115"/>
                    </a:cubicBezTo>
                    <a:cubicBezTo>
                      <a:pt x="44" y="115"/>
                      <a:pt x="48" y="115"/>
                      <a:pt x="52" y="116"/>
                    </a:cubicBezTo>
                    <a:cubicBezTo>
                      <a:pt x="61" y="98"/>
                      <a:pt x="52" y="56"/>
                      <a:pt x="87" y="49"/>
                    </a:cubicBezTo>
                    <a:cubicBezTo>
                      <a:pt x="117" y="56"/>
                      <a:pt x="94" y="72"/>
                      <a:pt x="89" y="93"/>
                    </a:cubicBezTo>
                    <a:cubicBezTo>
                      <a:pt x="112" y="58"/>
                      <a:pt x="156" y="77"/>
                      <a:pt x="198" y="33"/>
                    </a:cubicBezTo>
                    <a:lnTo>
                      <a:pt x="166" y="33"/>
                    </a:lnTo>
                    <a:cubicBezTo>
                      <a:pt x="173" y="26"/>
                      <a:pt x="189" y="21"/>
                      <a:pt x="191" y="12"/>
                    </a:cubicBezTo>
                    <a:lnTo>
                      <a:pt x="191" y="12"/>
                    </a:lnTo>
                    <a:cubicBezTo>
                      <a:pt x="179" y="22"/>
                      <a:pt x="165" y="27"/>
                      <a:pt x="155" y="27"/>
                    </a:cubicBezTo>
                    <a:cubicBezTo>
                      <a:pt x="142" y="27"/>
                      <a:pt x="134" y="19"/>
                      <a:pt x="1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88" name="Google Shape;20588;p69"/>
              <p:cNvSpPr/>
              <p:nvPr/>
            </p:nvSpPr>
            <p:spPr>
              <a:xfrm>
                <a:off x="768000" y="1622500"/>
                <a:ext cx="1075" cy="1250"/>
              </a:xfrm>
              <a:custGeom>
                <a:avLst/>
                <a:gdLst/>
                <a:ahLst/>
                <a:cxnLst/>
                <a:rect l="l" t="t" r="r" b="b"/>
                <a:pathLst>
                  <a:path w="43" h="50" extrusionOk="0">
                    <a:moveTo>
                      <a:pt x="15" y="1"/>
                    </a:moveTo>
                    <a:lnTo>
                      <a:pt x="15" y="1"/>
                    </a:lnTo>
                    <a:cubicBezTo>
                      <a:pt x="17" y="10"/>
                      <a:pt x="12" y="24"/>
                      <a:pt x="1" y="49"/>
                    </a:cubicBezTo>
                    <a:cubicBezTo>
                      <a:pt x="3" y="50"/>
                      <a:pt x="6" y="50"/>
                      <a:pt x="9" y="50"/>
                    </a:cubicBezTo>
                    <a:cubicBezTo>
                      <a:pt x="22" y="50"/>
                      <a:pt x="33" y="45"/>
                      <a:pt x="42" y="38"/>
                    </a:cubicBezTo>
                    <a:lnTo>
                      <a:pt x="17" y="5"/>
                    </a:lnTo>
                    <a:lnTo>
                      <a:pt x="24" y="5"/>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89" name="Google Shape;20589;p69"/>
              <p:cNvSpPr/>
              <p:nvPr/>
            </p:nvSpPr>
            <p:spPr>
              <a:xfrm>
                <a:off x="767200" y="1620500"/>
                <a:ext cx="2450" cy="2025"/>
              </a:xfrm>
              <a:custGeom>
                <a:avLst/>
                <a:gdLst/>
                <a:ahLst/>
                <a:cxnLst/>
                <a:rect l="l" t="t" r="r" b="b"/>
                <a:pathLst>
                  <a:path w="98" h="81" extrusionOk="0">
                    <a:moveTo>
                      <a:pt x="83" y="1"/>
                    </a:moveTo>
                    <a:cubicBezTo>
                      <a:pt x="71" y="1"/>
                      <a:pt x="58" y="11"/>
                      <a:pt x="43" y="11"/>
                    </a:cubicBezTo>
                    <a:cubicBezTo>
                      <a:pt x="42" y="11"/>
                      <a:pt x="41" y="11"/>
                      <a:pt x="40" y="11"/>
                    </a:cubicBezTo>
                    <a:lnTo>
                      <a:pt x="40" y="11"/>
                    </a:lnTo>
                    <a:cubicBezTo>
                      <a:pt x="79" y="36"/>
                      <a:pt x="22" y="14"/>
                      <a:pt x="23" y="47"/>
                    </a:cubicBezTo>
                    <a:lnTo>
                      <a:pt x="23" y="47"/>
                    </a:lnTo>
                    <a:cubicBezTo>
                      <a:pt x="52" y="35"/>
                      <a:pt x="76" y="36"/>
                      <a:pt x="98" y="6"/>
                    </a:cubicBezTo>
                    <a:cubicBezTo>
                      <a:pt x="93" y="2"/>
                      <a:pt x="88" y="1"/>
                      <a:pt x="83" y="1"/>
                    </a:cubicBezTo>
                    <a:close/>
                    <a:moveTo>
                      <a:pt x="16" y="53"/>
                    </a:moveTo>
                    <a:cubicBezTo>
                      <a:pt x="18" y="58"/>
                      <a:pt x="16" y="60"/>
                      <a:pt x="14" y="60"/>
                    </a:cubicBezTo>
                    <a:cubicBezTo>
                      <a:pt x="12" y="60"/>
                      <a:pt x="8" y="58"/>
                      <a:pt x="5" y="57"/>
                    </a:cubicBezTo>
                    <a:lnTo>
                      <a:pt x="4" y="58"/>
                    </a:lnTo>
                    <a:lnTo>
                      <a:pt x="4" y="58"/>
                    </a:lnTo>
                    <a:cubicBezTo>
                      <a:pt x="5" y="57"/>
                      <a:pt x="5" y="56"/>
                      <a:pt x="5" y="56"/>
                    </a:cubicBezTo>
                    <a:cubicBezTo>
                      <a:pt x="5" y="56"/>
                      <a:pt x="5" y="57"/>
                      <a:pt x="5" y="57"/>
                    </a:cubicBezTo>
                    <a:cubicBezTo>
                      <a:pt x="7" y="55"/>
                      <a:pt x="12" y="53"/>
                      <a:pt x="16" y="53"/>
                    </a:cubicBezTo>
                    <a:close/>
                    <a:moveTo>
                      <a:pt x="2" y="39"/>
                    </a:moveTo>
                    <a:cubicBezTo>
                      <a:pt x="2" y="45"/>
                      <a:pt x="2" y="52"/>
                      <a:pt x="2" y="60"/>
                    </a:cubicBezTo>
                    <a:lnTo>
                      <a:pt x="2" y="60"/>
                    </a:lnTo>
                    <a:lnTo>
                      <a:pt x="0" y="62"/>
                    </a:lnTo>
                    <a:lnTo>
                      <a:pt x="42" y="81"/>
                    </a:lnTo>
                    <a:cubicBezTo>
                      <a:pt x="42" y="71"/>
                      <a:pt x="33" y="62"/>
                      <a:pt x="16" y="50"/>
                    </a:cubicBezTo>
                    <a:cubicBezTo>
                      <a:pt x="18" y="49"/>
                      <a:pt x="20" y="49"/>
                      <a:pt x="22" y="48"/>
                    </a:cubicBezTo>
                    <a:lnTo>
                      <a:pt x="22" y="48"/>
                    </a:lnTo>
                    <a:cubicBezTo>
                      <a:pt x="22" y="48"/>
                      <a:pt x="23" y="48"/>
                      <a:pt x="23" y="48"/>
                    </a:cubicBezTo>
                    <a:cubicBezTo>
                      <a:pt x="23" y="48"/>
                      <a:pt x="23" y="47"/>
                      <a:pt x="23" y="47"/>
                    </a:cubicBezTo>
                    <a:lnTo>
                      <a:pt x="23" y="47"/>
                    </a:lnTo>
                    <a:cubicBezTo>
                      <a:pt x="23" y="47"/>
                      <a:pt x="22" y="48"/>
                      <a:pt x="22" y="48"/>
                    </a:cubicBezTo>
                    <a:lnTo>
                      <a:pt x="22" y="48"/>
                    </a:lnTo>
                    <a:cubicBezTo>
                      <a:pt x="13" y="46"/>
                      <a:pt x="7" y="43"/>
                      <a:pt x="2" y="3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90" name="Google Shape;20590;p69"/>
              <p:cNvSpPr/>
              <p:nvPr/>
            </p:nvSpPr>
            <p:spPr>
              <a:xfrm>
                <a:off x="768175" y="1615425"/>
                <a:ext cx="250" cy="150"/>
              </a:xfrm>
              <a:custGeom>
                <a:avLst/>
                <a:gdLst/>
                <a:ahLst/>
                <a:cxnLst/>
                <a:rect l="l" t="t" r="r" b="b"/>
                <a:pathLst>
                  <a:path w="10" h="6" extrusionOk="0">
                    <a:moveTo>
                      <a:pt x="8" y="1"/>
                    </a:moveTo>
                    <a:cubicBezTo>
                      <a:pt x="5" y="1"/>
                      <a:pt x="3" y="3"/>
                      <a:pt x="1" y="5"/>
                    </a:cubicBezTo>
                    <a:cubicBezTo>
                      <a:pt x="5" y="5"/>
                      <a:pt x="10" y="3"/>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91" name="Google Shape;20591;p69"/>
              <p:cNvSpPr/>
              <p:nvPr/>
            </p:nvSpPr>
            <p:spPr>
              <a:xfrm>
                <a:off x="766550" y="1615550"/>
                <a:ext cx="1650" cy="2000"/>
              </a:xfrm>
              <a:custGeom>
                <a:avLst/>
                <a:gdLst/>
                <a:ahLst/>
                <a:cxnLst/>
                <a:rect l="l" t="t" r="r" b="b"/>
                <a:pathLst>
                  <a:path w="66" h="80" extrusionOk="0">
                    <a:moveTo>
                      <a:pt x="60" y="0"/>
                    </a:moveTo>
                    <a:cubicBezTo>
                      <a:pt x="49" y="0"/>
                      <a:pt x="32" y="2"/>
                      <a:pt x="28" y="21"/>
                    </a:cubicBezTo>
                    <a:lnTo>
                      <a:pt x="33" y="21"/>
                    </a:lnTo>
                    <a:cubicBezTo>
                      <a:pt x="28" y="44"/>
                      <a:pt x="17" y="63"/>
                      <a:pt x="1" y="79"/>
                    </a:cubicBezTo>
                    <a:cubicBezTo>
                      <a:pt x="24" y="61"/>
                      <a:pt x="45" y="40"/>
                      <a:pt x="63" y="19"/>
                    </a:cubicBezTo>
                    <a:cubicBezTo>
                      <a:pt x="59" y="19"/>
                      <a:pt x="53" y="21"/>
                      <a:pt x="49" y="21"/>
                    </a:cubicBezTo>
                    <a:cubicBezTo>
                      <a:pt x="46" y="21"/>
                      <a:pt x="43" y="20"/>
                      <a:pt x="42" y="17"/>
                    </a:cubicBezTo>
                    <a:cubicBezTo>
                      <a:pt x="47" y="3"/>
                      <a:pt x="56" y="7"/>
                      <a:pt x="66" y="0"/>
                    </a:cubicBezTo>
                    <a:cubicBezTo>
                      <a:pt x="64" y="0"/>
                      <a:pt x="62"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92" name="Google Shape;20592;p69"/>
              <p:cNvSpPr/>
              <p:nvPr/>
            </p:nvSpPr>
            <p:spPr>
              <a:xfrm>
                <a:off x="768000" y="1618325"/>
                <a:ext cx="1250" cy="775"/>
              </a:xfrm>
              <a:custGeom>
                <a:avLst/>
                <a:gdLst/>
                <a:ahLst/>
                <a:cxnLst/>
                <a:rect l="l" t="t" r="r" b="b"/>
                <a:pathLst>
                  <a:path w="50" h="31" extrusionOk="0">
                    <a:moveTo>
                      <a:pt x="49" y="1"/>
                    </a:moveTo>
                    <a:lnTo>
                      <a:pt x="35" y="12"/>
                    </a:lnTo>
                    <a:cubicBezTo>
                      <a:pt x="34" y="6"/>
                      <a:pt x="31" y="4"/>
                      <a:pt x="27" y="4"/>
                    </a:cubicBezTo>
                    <a:cubicBezTo>
                      <a:pt x="20" y="4"/>
                      <a:pt x="10" y="12"/>
                      <a:pt x="1" y="17"/>
                    </a:cubicBezTo>
                    <a:lnTo>
                      <a:pt x="35" y="31"/>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93" name="Google Shape;20593;p69"/>
              <p:cNvSpPr/>
              <p:nvPr/>
            </p:nvSpPr>
            <p:spPr>
              <a:xfrm>
                <a:off x="768050" y="1623825"/>
                <a:ext cx="1375" cy="550"/>
              </a:xfrm>
              <a:custGeom>
                <a:avLst/>
                <a:gdLst/>
                <a:ahLst/>
                <a:cxnLst/>
                <a:rect l="l" t="t" r="r" b="b"/>
                <a:pathLst>
                  <a:path w="55" h="22" extrusionOk="0">
                    <a:moveTo>
                      <a:pt x="31" y="1"/>
                    </a:moveTo>
                    <a:lnTo>
                      <a:pt x="1" y="22"/>
                    </a:lnTo>
                    <a:lnTo>
                      <a:pt x="54" y="3"/>
                    </a:ln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94" name="Google Shape;20594;p69"/>
              <p:cNvSpPr/>
              <p:nvPr/>
            </p:nvSpPr>
            <p:spPr>
              <a:xfrm>
                <a:off x="769100" y="1624575"/>
                <a:ext cx="675" cy="550"/>
              </a:xfrm>
              <a:custGeom>
                <a:avLst/>
                <a:gdLst/>
                <a:ahLst/>
                <a:cxnLst/>
                <a:rect l="l" t="t" r="r" b="b"/>
                <a:pathLst>
                  <a:path w="27" h="22" extrusionOk="0">
                    <a:moveTo>
                      <a:pt x="26" y="1"/>
                    </a:moveTo>
                    <a:lnTo>
                      <a:pt x="1" y="22"/>
                    </a:lnTo>
                    <a:lnTo>
                      <a:pt x="24" y="17"/>
                    </a:lnTo>
                    <a:lnTo>
                      <a:pt x="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95" name="Google Shape;20595;p69"/>
              <p:cNvSpPr/>
              <p:nvPr/>
            </p:nvSpPr>
            <p:spPr>
              <a:xfrm>
                <a:off x="802200" y="1665725"/>
                <a:ext cx="375" cy="250"/>
              </a:xfrm>
              <a:custGeom>
                <a:avLst/>
                <a:gdLst/>
                <a:ahLst/>
                <a:cxnLst/>
                <a:rect l="l" t="t" r="r" b="b"/>
                <a:pathLst>
                  <a:path w="15" h="10" extrusionOk="0">
                    <a:moveTo>
                      <a:pt x="0" y="1"/>
                    </a:moveTo>
                    <a:cubicBezTo>
                      <a:pt x="5" y="6"/>
                      <a:pt x="9" y="10"/>
                      <a:pt x="12" y="10"/>
                    </a:cubicBezTo>
                    <a:cubicBezTo>
                      <a:pt x="13" y="10"/>
                      <a:pt x="14" y="9"/>
                      <a:pt x="14" y="8"/>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96" name="Google Shape;20596;p69"/>
              <p:cNvSpPr/>
              <p:nvPr/>
            </p:nvSpPr>
            <p:spPr>
              <a:xfrm>
                <a:off x="787475" y="1639600"/>
                <a:ext cx="1175" cy="1200"/>
              </a:xfrm>
              <a:custGeom>
                <a:avLst/>
                <a:gdLst/>
                <a:ahLst/>
                <a:cxnLst/>
                <a:rect l="l" t="t" r="r" b="b"/>
                <a:pathLst>
                  <a:path w="47" h="48" extrusionOk="0">
                    <a:moveTo>
                      <a:pt x="38" y="0"/>
                    </a:moveTo>
                    <a:lnTo>
                      <a:pt x="38" y="0"/>
                    </a:lnTo>
                    <a:cubicBezTo>
                      <a:pt x="23" y="20"/>
                      <a:pt x="0" y="47"/>
                      <a:pt x="5" y="47"/>
                    </a:cubicBezTo>
                    <a:cubicBezTo>
                      <a:pt x="6" y="47"/>
                      <a:pt x="10" y="45"/>
                      <a:pt x="17" y="40"/>
                    </a:cubicBezTo>
                    <a:lnTo>
                      <a:pt x="47" y="19"/>
                    </a:lnTo>
                    <a:cubicBezTo>
                      <a:pt x="35" y="17"/>
                      <a:pt x="35" y="1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97" name="Google Shape;20597;p69"/>
              <p:cNvSpPr/>
              <p:nvPr/>
            </p:nvSpPr>
            <p:spPr>
              <a:xfrm>
                <a:off x="798950" y="1651200"/>
                <a:ext cx="900" cy="250"/>
              </a:xfrm>
              <a:custGeom>
                <a:avLst/>
                <a:gdLst/>
                <a:ahLst/>
                <a:cxnLst/>
                <a:rect l="l" t="t" r="r" b="b"/>
                <a:pathLst>
                  <a:path w="36" h="10" extrusionOk="0">
                    <a:moveTo>
                      <a:pt x="1" y="0"/>
                    </a:moveTo>
                    <a:lnTo>
                      <a:pt x="1" y="0"/>
                    </a:lnTo>
                    <a:cubicBezTo>
                      <a:pt x="7" y="5"/>
                      <a:pt x="14" y="7"/>
                      <a:pt x="26" y="9"/>
                    </a:cubicBezTo>
                    <a:lnTo>
                      <a:pt x="35"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98" name="Google Shape;20598;p69"/>
              <p:cNvSpPr/>
              <p:nvPr/>
            </p:nvSpPr>
            <p:spPr>
              <a:xfrm>
                <a:off x="797200" y="1676575"/>
                <a:ext cx="975" cy="825"/>
              </a:xfrm>
              <a:custGeom>
                <a:avLst/>
                <a:gdLst/>
                <a:ahLst/>
                <a:cxnLst/>
                <a:rect l="l" t="t" r="r" b="b"/>
                <a:pathLst>
                  <a:path w="39" h="33" extrusionOk="0">
                    <a:moveTo>
                      <a:pt x="1" y="0"/>
                    </a:moveTo>
                    <a:lnTo>
                      <a:pt x="24" y="33"/>
                    </a:lnTo>
                    <a:cubicBezTo>
                      <a:pt x="38" y="17"/>
                      <a:pt x="15"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599" name="Google Shape;20599;p69"/>
              <p:cNvSpPr/>
              <p:nvPr/>
            </p:nvSpPr>
            <p:spPr>
              <a:xfrm>
                <a:off x="779025" y="1631125"/>
                <a:ext cx="400" cy="1075"/>
              </a:xfrm>
              <a:custGeom>
                <a:avLst/>
                <a:gdLst/>
                <a:ahLst/>
                <a:cxnLst/>
                <a:rect l="l" t="t" r="r" b="b"/>
                <a:pathLst>
                  <a:path w="16" h="43" extrusionOk="0">
                    <a:moveTo>
                      <a:pt x="9" y="1"/>
                    </a:moveTo>
                    <a:cubicBezTo>
                      <a:pt x="7" y="1"/>
                      <a:pt x="4" y="3"/>
                      <a:pt x="0" y="8"/>
                    </a:cubicBezTo>
                    <a:cubicBezTo>
                      <a:pt x="0" y="22"/>
                      <a:pt x="5" y="33"/>
                      <a:pt x="14" y="43"/>
                    </a:cubicBezTo>
                    <a:cubicBezTo>
                      <a:pt x="12" y="23"/>
                      <a:pt x="16"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00" name="Google Shape;20600;p69"/>
              <p:cNvSpPr/>
              <p:nvPr/>
            </p:nvSpPr>
            <p:spPr>
              <a:xfrm>
                <a:off x="793050" y="1663425"/>
                <a:ext cx="475" cy="375"/>
              </a:xfrm>
              <a:custGeom>
                <a:avLst/>
                <a:gdLst/>
                <a:ahLst/>
                <a:cxnLst/>
                <a:rect l="l" t="t" r="r" b="b"/>
                <a:pathLst>
                  <a:path w="19" h="15" extrusionOk="0">
                    <a:moveTo>
                      <a:pt x="0" y="0"/>
                    </a:moveTo>
                    <a:cubicBezTo>
                      <a:pt x="5" y="7"/>
                      <a:pt x="12" y="12"/>
                      <a:pt x="19" y="14"/>
                    </a:cubicBezTo>
                    <a:cubicBezTo>
                      <a:pt x="14" y="7"/>
                      <a:pt x="7"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01" name="Google Shape;20601;p69"/>
              <p:cNvSpPr/>
              <p:nvPr/>
            </p:nvSpPr>
            <p:spPr>
              <a:xfrm>
                <a:off x="779350" y="1632175"/>
                <a:ext cx="675" cy="525"/>
              </a:xfrm>
              <a:custGeom>
                <a:avLst/>
                <a:gdLst/>
                <a:ahLst/>
                <a:cxnLst/>
                <a:rect l="l" t="t" r="r" b="b"/>
                <a:pathLst>
                  <a:path w="27" h="21" extrusionOk="0">
                    <a:moveTo>
                      <a:pt x="1" y="1"/>
                    </a:moveTo>
                    <a:cubicBezTo>
                      <a:pt x="1" y="12"/>
                      <a:pt x="2" y="21"/>
                      <a:pt x="10" y="21"/>
                    </a:cubicBezTo>
                    <a:cubicBezTo>
                      <a:pt x="14" y="21"/>
                      <a:pt x="19" y="19"/>
                      <a:pt x="26" y="15"/>
                    </a:cubicBezTo>
                    <a:lnTo>
                      <a:pt x="26" y="5"/>
                    </a:lnTo>
                    <a:cubicBezTo>
                      <a:pt x="24" y="6"/>
                      <a:pt x="22" y="6"/>
                      <a:pt x="19" y="6"/>
                    </a:cubicBezTo>
                    <a:cubicBezTo>
                      <a:pt x="12" y="6"/>
                      <a:pt x="6"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02" name="Google Shape;20602;p69"/>
              <p:cNvSpPr/>
              <p:nvPr/>
            </p:nvSpPr>
            <p:spPr>
              <a:xfrm>
                <a:off x="771650" y="1696675"/>
                <a:ext cx="150" cy="75"/>
              </a:xfrm>
              <a:custGeom>
                <a:avLst/>
                <a:gdLst/>
                <a:ahLst/>
                <a:cxnLst/>
                <a:rect l="l" t="t" r="r" b="b"/>
                <a:pathLst>
                  <a:path w="6" h="3" extrusionOk="0">
                    <a:moveTo>
                      <a:pt x="1" y="1"/>
                    </a:moveTo>
                    <a:cubicBezTo>
                      <a:pt x="2" y="2"/>
                      <a:pt x="3" y="3"/>
                      <a:pt x="4" y="3"/>
                    </a:cubicBezTo>
                    <a:cubicBezTo>
                      <a:pt x="5" y="3"/>
                      <a:pt x="5"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03" name="Google Shape;20603;p69"/>
              <p:cNvSpPr/>
              <p:nvPr/>
            </p:nvSpPr>
            <p:spPr>
              <a:xfrm>
                <a:off x="758900" y="1699525"/>
                <a:ext cx="150" cy="425"/>
              </a:xfrm>
              <a:custGeom>
                <a:avLst/>
                <a:gdLst/>
                <a:ahLst/>
                <a:cxnLst/>
                <a:rect l="l" t="t" r="r" b="b"/>
                <a:pathLst>
                  <a:path w="6" h="17" extrusionOk="0">
                    <a:moveTo>
                      <a:pt x="5" y="0"/>
                    </a:moveTo>
                    <a:cubicBezTo>
                      <a:pt x="3" y="3"/>
                      <a:pt x="1" y="5"/>
                      <a:pt x="1" y="17"/>
                    </a:cubicBezTo>
                    <a:cubicBezTo>
                      <a:pt x="1"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04" name="Google Shape;20604;p69"/>
              <p:cNvSpPr/>
              <p:nvPr/>
            </p:nvSpPr>
            <p:spPr>
              <a:xfrm>
                <a:off x="772700" y="1627850"/>
                <a:ext cx="150" cy="75"/>
              </a:xfrm>
              <a:custGeom>
                <a:avLst/>
                <a:gdLst/>
                <a:ahLst/>
                <a:cxnLst/>
                <a:rect l="l" t="t" r="r" b="b"/>
                <a:pathLst>
                  <a:path w="6" h="3" extrusionOk="0">
                    <a:moveTo>
                      <a:pt x="1" y="0"/>
                    </a:moveTo>
                    <a:cubicBezTo>
                      <a:pt x="1" y="0"/>
                      <a:pt x="3" y="2"/>
                      <a:pt x="5" y="2"/>
                    </a:cubicBez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05" name="Google Shape;20605;p69"/>
              <p:cNvSpPr/>
              <p:nvPr/>
            </p:nvSpPr>
            <p:spPr>
              <a:xfrm>
                <a:off x="774375" y="1624350"/>
                <a:ext cx="375" cy="250"/>
              </a:xfrm>
              <a:custGeom>
                <a:avLst/>
                <a:gdLst/>
                <a:ahLst/>
                <a:cxnLst/>
                <a:rect l="l" t="t" r="r" b="b"/>
                <a:pathLst>
                  <a:path w="15" h="10" extrusionOk="0">
                    <a:moveTo>
                      <a:pt x="15" y="1"/>
                    </a:moveTo>
                    <a:cubicBezTo>
                      <a:pt x="10" y="5"/>
                      <a:pt x="5" y="8"/>
                      <a:pt x="1" y="10"/>
                    </a:cubicBezTo>
                    <a:cubicBezTo>
                      <a:pt x="5" y="8"/>
                      <a:pt x="10" y="5"/>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06" name="Google Shape;20606;p69"/>
              <p:cNvSpPr/>
              <p:nvPr/>
            </p:nvSpPr>
            <p:spPr>
              <a:xfrm>
                <a:off x="784925" y="1629100"/>
                <a:ext cx="75" cy="200"/>
              </a:xfrm>
              <a:custGeom>
                <a:avLst/>
                <a:gdLst/>
                <a:ahLst/>
                <a:cxnLst/>
                <a:rect l="l" t="t" r="r" b="b"/>
                <a:pathLst>
                  <a:path w="3" h="8" extrusionOk="0">
                    <a:moveTo>
                      <a:pt x="1" y="8"/>
                    </a:moveTo>
                    <a:lnTo>
                      <a:pt x="1" y="8"/>
                    </a:lnTo>
                    <a:cubicBezTo>
                      <a:pt x="3" y="1"/>
                      <a:pt x="3" y="1"/>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07" name="Google Shape;20607;p69"/>
              <p:cNvSpPr/>
              <p:nvPr/>
            </p:nvSpPr>
            <p:spPr>
              <a:xfrm>
                <a:off x="772300" y="1627475"/>
                <a:ext cx="300" cy="200"/>
              </a:xfrm>
              <a:custGeom>
                <a:avLst/>
                <a:gdLst/>
                <a:ahLst/>
                <a:cxnLst/>
                <a:rect l="l" t="t" r="r" b="b"/>
                <a:pathLst>
                  <a:path w="12" h="8" extrusionOk="0">
                    <a:moveTo>
                      <a:pt x="7" y="1"/>
                    </a:moveTo>
                    <a:cubicBezTo>
                      <a:pt x="2" y="6"/>
                      <a:pt x="0" y="8"/>
                      <a:pt x="12" y="8"/>
                    </a:cubicBezTo>
                    <a:cubicBezTo>
                      <a:pt x="12" y="6"/>
                      <a:pt x="9"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08" name="Google Shape;20608;p69"/>
              <p:cNvSpPr/>
              <p:nvPr/>
            </p:nvSpPr>
            <p:spPr>
              <a:xfrm>
                <a:off x="772825" y="1627725"/>
                <a:ext cx="350" cy="375"/>
              </a:xfrm>
              <a:custGeom>
                <a:avLst/>
                <a:gdLst/>
                <a:ahLst/>
                <a:cxnLst/>
                <a:rect l="l" t="t" r="r" b="b"/>
                <a:pathLst>
                  <a:path w="14" h="15" extrusionOk="0">
                    <a:moveTo>
                      <a:pt x="2" y="0"/>
                    </a:moveTo>
                    <a:cubicBezTo>
                      <a:pt x="2" y="2"/>
                      <a:pt x="2" y="5"/>
                      <a:pt x="0" y="7"/>
                    </a:cubicBezTo>
                    <a:lnTo>
                      <a:pt x="14" y="14"/>
                    </a:lnTo>
                    <a:cubicBezTo>
                      <a:pt x="9" y="9"/>
                      <a:pt x="5" y="5"/>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09" name="Google Shape;20609;p69"/>
              <p:cNvSpPr/>
              <p:nvPr/>
            </p:nvSpPr>
            <p:spPr>
              <a:xfrm>
                <a:off x="782200" y="1684800"/>
                <a:ext cx="75" cy="350"/>
              </a:xfrm>
              <a:custGeom>
                <a:avLst/>
                <a:gdLst/>
                <a:ahLst/>
                <a:cxnLst/>
                <a:rect l="l" t="t" r="r" b="b"/>
                <a:pathLst>
                  <a:path w="3" h="14" extrusionOk="0">
                    <a:moveTo>
                      <a:pt x="1" y="1"/>
                    </a:moveTo>
                    <a:cubicBezTo>
                      <a:pt x="1" y="10"/>
                      <a:pt x="1" y="13"/>
                      <a:pt x="2" y="13"/>
                    </a:cubicBezTo>
                    <a:cubicBezTo>
                      <a:pt x="2" y="13"/>
                      <a:pt x="3" y="9"/>
                      <a:pt x="3" y="3"/>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10" name="Google Shape;20610;p69"/>
              <p:cNvSpPr/>
              <p:nvPr/>
            </p:nvSpPr>
            <p:spPr>
              <a:xfrm>
                <a:off x="799425" y="1639250"/>
                <a:ext cx="75" cy="75"/>
              </a:xfrm>
              <a:custGeom>
                <a:avLst/>
                <a:gdLst/>
                <a:ahLst/>
                <a:cxnLst/>
                <a:rect l="l" t="t" r="r" b="b"/>
                <a:pathLst>
                  <a:path w="3" h="3" extrusionOk="0">
                    <a:moveTo>
                      <a:pt x="0" y="0"/>
                    </a:moveTo>
                    <a:lnTo>
                      <a:pt x="0" y="3"/>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11" name="Google Shape;20611;p69"/>
              <p:cNvSpPr/>
              <p:nvPr/>
            </p:nvSpPr>
            <p:spPr>
              <a:xfrm>
                <a:off x="797200" y="1639250"/>
                <a:ext cx="3275" cy="1475"/>
              </a:xfrm>
              <a:custGeom>
                <a:avLst/>
                <a:gdLst/>
                <a:ahLst/>
                <a:cxnLst/>
                <a:rect l="l" t="t" r="r" b="b"/>
                <a:pathLst>
                  <a:path w="131" h="59" extrusionOk="0">
                    <a:moveTo>
                      <a:pt x="87" y="0"/>
                    </a:moveTo>
                    <a:lnTo>
                      <a:pt x="1" y="58"/>
                    </a:lnTo>
                    <a:lnTo>
                      <a:pt x="131" y="17"/>
                    </a:lnTo>
                    <a:lnTo>
                      <a:pt x="131" y="17"/>
                    </a:lnTo>
                    <a:cubicBezTo>
                      <a:pt x="120" y="18"/>
                      <a:pt x="112" y="19"/>
                      <a:pt x="105" y="19"/>
                    </a:cubicBezTo>
                    <a:cubicBezTo>
                      <a:pt x="85" y="19"/>
                      <a:pt x="85" y="11"/>
                      <a:pt x="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12" name="Google Shape;20612;p69"/>
              <p:cNvSpPr/>
              <p:nvPr/>
            </p:nvSpPr>
            <p:spPr>
              <a:xfrm>
                <a:off x="758025" y="1623300"/>
                <a:ext cx="48300" cy="80425"/>
              </a:xfrm>
              <a:custGeom>
                <a:avLst/>
                <a:gdLst/>
                <a:ahLst/>
                <a:cxnLst/>
                <a:rect l="l" t="t" r="r" b="b"/>
                <a:pathLst>
                  <a:path w="1932" h="3217" extrusionOk="0">
                    <a:moveTo>
                      <a:pt x="655" y="54"/>
                    </a:moveTo>
                    <a:lnTo>
                      <a:pt x="655" y="54"/>
                    </a:lnTo>
                    <a:cubicBezTo>
                      <a:pt x="654" y="54"/>
                      <a:pt x="654" y="54"/>
                      <a:pt x="653" y="55"/>
                    </a:cubicBezTo>
                    <a:lnTo>
                      <a:pt x="653" y="55"/>
                    </a:lnTo>
                    <a:cubicBezTo>
                      <a:pt x="654" y="55"/>
                      <a:pt x="654" y="54"/>
                      <a:pt x="655" y="54"/>
                    </a:cubicBezTo>
                    <a:close/>
                    <a:moveTo>
                      <a:pt x="686" y="191"/>
                    </a:moveTo>
                    <a:cubicBezTo>
                      <a:pt x="696" y="191"/>
                      <a:pt x="694" y="199"/>
                      <a:pt x="689" y="207"/>
                    </a:cubicBezTo>
                    <a:cubicBezTo>
                      <a:pt x="686" y="203"/>
                      <a:pt x="683" y="199"/>
                      <a:pt x="679" y="199"/>
                    </a:cubicBezTo>
                    <a:cubicBezTo>
                      <a:pt x="677" y="199"/>
                      <a:pt x="674" y="200"/>
                      <a:pt x="671" y="203"/>
                    </a:cubicBezTo>
                    <a:cubicBezTo>
                      <a:pt x="673" y="196"/>
                      <a:pt x="678" y="193"/>
                      <a:pt x="682" y="191"/>
                    </a:cubicBezTo>
                    <a:cubicBezTo>
                      <a:pt x="684" y="191"/>
                      <a:pt x="685" y="191"/>
                      <a:pt x="686" y="191"/>
                    </a:cubicBezTo>
                    <a:close/>
                    <a:moveTo>
                      <a:pt x="699" y="224"/>
                    </a:moveTo>
                    <a:cubicBezTo>
                      <a:pt x="700" y="232"/>
                      <a:pt x="700" y="235"/>
                      <a:pt x="700" y="235"/>
                    </a:cubicBezTo>
                    <a:cubicBezTo>
                      <a:pt x="700" y="235"/>
                      <a:pt x="699" y="230"/>
                      <a:pt x="696" y="224"/>
                    </a:cubicBezTo>
                    <a:close/>
                    <a:moveTo>
                      <a:pt x="1610" y="567"/>
                    </a:moveTo>
                    <a:cubicBezTo>
                      <a:pt x="1609" y="567"/>
                      <a:pt x="1609" y="568"/>
                      <a:pt x="1609" y="568"/>
                    </a:cubicBezTo>
                    <a:lnTo>
                      <a:pt x="1609" y="568"/>
                    </a:lnTo>
                    <a:cubicBezTo>
                      <a:pt x="1609" y="568"/>
                      <a:pt x="1609" y="567"/>
                      <a:pt x="1610" y="567"/>
                    </a:cubicBezTo>
                    <a:close/>
                    <a:moveTo>
                      <a:pt x="1387" y="694"/>
                    </a:moveTo>
                    <a:cubicBezTo>
                      <a:pt x="1381" y="697"/>
                      <a:pt x="1378" y="701"/>
                      <a:pt x="1375" y="701"/>
                    </a:cubicBezTo>
                    <a:cubicBezTo>
                      <a:pt x="1375" y="701"/>
                      <a:pt x="1374" y="700"/>
                      <a:pt x="1374" y="700"/>
                    </a:cubicBezTo>
                    <a:lnTo>
                      <a:pt x="1374" y="700"/>
                    </a:lnTo>
                    <a:cubicBezTo>
                      <a:pt x="1378" y="698"/>
                      <a:pt x="1382" y="696"/>
                      <a:pt x="1387" y="694"/>
                    </a:cubicBezTo>
                    <a:close/>
                    <a:moveTo>
                      <a:pt x="1686" y="843"/>
                    </a:moveTo>
                    <a:cubicBezTo>
                      <a:pt x="1687" y="847"/>
                      <a:pt x="1687" y="850"/>
                      <a:pt x="1693" y="850"/>
                    </a:cubicBezTo>
                    <a:cubicBezTo>
                      <a:pt x="1695" y="850"/>
                      <a:pt x="1697" y="850"/>
                      <a:pt x="1700" y="849"/>
                    </a:cubicBezTo>
                    <a:cubicBezTo>
                      <a:pt x="1694" y="849"/>
                      <a:pt x="1689" y="847"/>
                      <a:pt x="1686" y="843"/>
                    </a:cubicBezTo>
                    <a:close/>
                    <a:moveTo>
                      <a:pt x="1772" y="995"/>
                    </a:moveTo>
                    <a:cubicBezTo>
                      <a:pt x="1772" y="995"/>
                      <a:pt x="1772" y="995"/>
                      <a:pt x="1772" y="995"/>
                    </a:cubicBezTo>
                    <a:cubicBezTo>
                      <a:pt x="1772" y="995"/>
                      <a:pt x="1772" y="995"/>
                      <a:pt x="1772" y="995"/>
                    </a:cubicBezTo>
                    <a:close/>
                    <a:moveTo>
                      <a:pt x="1730" y="1067"/>
                    </a:moveTo>
                    <a:lnTo>
                      <a:pt x="1730" y="1067"/>
                    </a:lnTo>
                    <a:cubicBezTo>
                      <a:pt x="1744" y="1070"/>
                      <a:pt x="1740" y="1077"/>
                      <a:pt x="1726" y="1088"/>
                    </a:cubicBezTo>
                    <a:cubicBezTo>
                      <a:pt x="1721" y="1084"/>
                      <a:pt x="1721" y="1077"/>
                      <a:pt x="1730" y="1067"/>
                    </a:cubicBezTo>
                    <a:close/>
                    <a:moveTo>
                      <a:pt x="1815" y="1616"/>
                    </a:moveTo>
                    <a:lnTo>
                      <a:pt x="1815" y="1616"/>
                    </a:lnTo>
                    <a:cubicBezTo>
                      <a:pt x="1813" y="1617"/>
                      <a:pt x="1812" y="1618"/>
                      <a:pt x="1811" y="1619"/>
                    </a:cubicBezTo>
                    <a:lnTo>
                      <a:pt x="1811" y="1619"/>
                    </a:lnTo>
                    <a:cubicBezTo>
                      <a:pt x="1813" y="1619"/>
                      <a:pt x="1815" y="1618"/>
                      <a:pt x="1815" y="1616"/>
                    </a:cubicBezTo>
                    <a:close/>
                    <a:moveTo>
                      <a:pt x="1932" y="1594"/>
                    </a:moveTo>
                    <a:cubicBezTo>
                      <a:pt x="1919" y="1596"/>
                      <a:pt x="1880" y="1607"/>
                      <a:pt x="1846" y="1607"/>
                    </a:cubicBezTo>
                    <a:cubicBezTo>
                      <a:pt x="1829" y="1607"/>
                      <a:pt x="1813" y="1604"/>
                      <a:pt x="1804" y="1596"/>
                    </a:cubicBezTo>
                    <a:lnTo>
                      <a:pt x="1804" y="1596"/>
                    </a:lnTo>
                    <a:cubicBezTo>
                      <a:pt x="1809" y="1603"/>
                      <a:pt x="1816" y="1611"/>
                      <a:pt x="1815" y="1616"/>
                    </a:cubicBezTo>
                    <a:lnTo>
                      <a:pt x="1815" y="1616"/>
                    </a:lnTo>
                    <a:cubicBezTo>
                      <a:pt x="1818" y="1614"/>
                      <a:pt x="1822" y="1612"/>
                      <a:pt x="1828" y="1610"/>
                    </a:cubicBezTo>
                    <a:lnTo>
                      <a:pt x="1828" y="1610"/>
                    </a:lnTo>
                    <a:lnTo>
                      <a:pt x="1837" y="1635"/>
                    </a:lnTo>
                    <a:cubicBezTo>
                      <a:pt x="1840" y="1635"/>
                      <a:pt x="1842" y="1635"/>
                      <a:pt x="1845" y="1635"/>
                    </a:cubicBezTo>
                    <a:cubicBezTo>
                      <a:pt x="1901" y="1635"/>
                      <a:pt x="1888" y="1611"/>
                      <a:pt x="1932" y="1594"/>
                    </a:cubicBezTo>
                    <a:close/>
                    <a:moveTo>
                      <a:pt x="1754" y="1739"/>
                    </a:moveTo>
                    <a:lnTo>
                      <a:pt x="1753" y="1742"/>
                    </a:lnTo>
                    <a:cubicBezTo>
                      <a:pt x="1754" y="1741"/>
                      <a:pt x="1754" y="1740"/>
                      <a:pt x="1754" y="1739"/>
                    </a:cubicBezTo>
                    <a:close/>
                    <a:moveTo>
                      <a:pt x="1473" y="2258"/>
                    </a:moveTo>
                    <a:lnTo>
                      <a:pt x="1473" y="2259"/>
                    </a:lnTo>
                    <a:cubicBezTo>
                      <a:pt x="1473" y="2259"/>
                      <a:pt x="1473" y="2258"/>
                      <a:pt x="1473" y="2258"/>
                    </a:cubicBezTo>
                    <a:close/>
                    <a:moveTo>
                      <a:pt x="752" y="2295"/>
                    </a:moveTo>
                    <a:cubicBezTo>
                      <a:pt x="753" y="2296"/>
                      <a:pt x="753" y="2296"/>
                      <a:pt x="754" y="2297"/>
                    </a:cubicBezTo>
                    <a:lnTo>
                      <a:pt x="754" y="2297"/>
                    </a:lnTo>
                    <a:cubicBezTo>
                      <a:pt x="754" y="2297"/>
                      <a:pt x="754" y="2296"/>
                      <a:pt x="754" y="2296"/>
                    </a:cubicBezTo>
                    <a:lnTo>
                      <a:pt x="752" y="2295"/>
                    </a:lnTo>
                    <a:close/>
                    <a:moveTo>
                      <a:pt x="1223" y="2451"/>
                    </a:moveTo>
                    <a:lnTo>
                      <a:pt x="1223" y="2451"/>
                    </a:lnTo>
                    <a:cubicBezTo>
                      <a:pt x="1222" y="2452"/>
                      <a:pt x="1221" y="2453"/>
                      <a:pt x="1221" y="2453"/>
                    </a:cubicBezTo>
                    <a:lnTo>
                      <a:pt x="1221" y="2453"/>
                    </a:lnTo>
                    <a:cubicBezTo>
                      <a:pt x="1222" y="2453"/>
                      <a:pt x="1222" y="2452"/>
                      <a:pt x="1223" y="2451"/>
                    </a:cubicBezTo>
                    <a:close/>
                    <a:moveTo>
                      <a:pt x="434" y="2505"/>
                    </a:moveTo>
                    <a:cubicBezTo>
                      <a:pt x="436" y="2506"/>
                      <a:pt x="438" y="2507"/>
                      <a:pt x="440" y="2507"/>
                    </a:cubicBezTo>
                    <a:lnTo>
                      <a:pt x="440" y="2507"/>
                    </a:lnTo>
                    <a:cubicBezTo>
                      <a:pt x="438" y="2506"/>
                      <a:pt x="436" y="2506"/>
                      <a:pt x="434" y="2505"/>
                    </a:cubicBezTo>
                    <a:close/>
                    <a:moveTo>
                      <a:pt x="249" y="2746"/>
                    </a:moveTo>
                    <a:cubicBezTo>
                      <a:pt x="249" y="2746"/>
                      <a:pt x="250" y="2746"/>
                      <a:pt x="250" y="2746"/>
                    </a:cubicBezTo>
                    <a:lnTo>
                      <a:pt x="250" y="2746"/>
                    </a:lnTo>
                    <a:cubicBezTo>
                      <a:pt x="250" y="2746"/>
                      <a:pt x="249" y="2746"/>
                      <a:pt x="249" y="2746"/>
                    </a:cubicBezTo>
                    <a:close/>
                    <a:moveTo>
                      <a:pt x="582" y="2899"/>
                    </a:moveTo>
                    <a:cubicBezTo>
                      <a:pt x="581" y="2899"/>
                      <a:pt x="581" y="2899"/>
                      <a:pt x="580" y="2899"/>
                    </a:cubicBezTo>
                    <a:lnTo>
                      <a:pt x="580" y="2899"/>
                    </a:lnTo>
                    <a:lnTo>
                      <a:pt x="583" y="2899"/>
                    </a:lnTo>
                    <a:cubicBezTo>
                      <a:pt x="582" y="2899"/>
                      <a:pt x="582" y="2899"/>
                      <a:pt x="582" y="2899"/>
                    </a:cubicBezTo>
                    <a:close/>
                    <a:moveTo>
                      <a:pt x="775" y="1"/>
                    </a:moveTo>
                    <a:cubicBezTo>
                      <a:pt x="759" y="8"/>
                      <a:pt x="738" y="10"/>
                      <a:pt x="731" y="29"/>
                    </a:cubicBezTo>
                    <a:lnTo>
                      <a:pt x="747" y="31"/>
                    </a:lnTo>
                    <a:cubicBezTo>
                      <a:pt x="736" y="68"/>
                      <a:pt x="694" y="54"/>
                      <a:pt x="699" y="77"/>
                    </a:cubicBezTo>
                    <a:cubicBezTo>
                      <a:pt x="682" y="81"/>
                      <a:pt x="663" y="86"/>
                      <a:pt x="646" y="86"/>
                    </a:cubicBezTo>
                    <a:cubicBezTo>
                      <a:pt x="630" y="86"/>
                      <a:pt x="616" y="81"/>
                      <a:pt x="613" y="64"/>
                    </a:cubicBezTo>
                    <a:lnTo>
                      <a:pt x="643" y="28"/>
                    </a:lnTo>
                    <a:lnTo>
                      <a:pt x="643" y="28"/>
                    </a:lnTo>
                    <a:cubicBezTo>
                      <a:pt x="635" y="39"/>
                      <a:pt x="637" y="55"/>
                      <a:pt x="650" y="55"/>
                    </a:cubicBezTo>
                    <a:cubicBezTo>
                      <a:pt x="651" y="55"/>
                      <a:pt x="652" y="55"/>
                      <a:pt x="653" y="55"/>
                    </a:cubicBezTo>
                    <a:lnTo>
                      <a:pt x="653" y="55"/>
                    </a:lnTo>
                    <a:cubicBezTo>
                      <a:pt x="653" y="55"/>
                      <a:pt x="652" y="55"/>
                      <a:pt x="652" y="55"/>
                    </a:cubicBezTo>
                    <a:cubicBezTo>
                      <a:pt x="636" y="55"/>
                      <a:pt x="657" y="5"/>
                      <a:pt x="636" y="5"/>
                    </a:cubicBezTo>
                    <a:cubicBezTo>
                      <a:pt x="631" y="5"/>
                      <a:pt x="623" y="8"/>
                      <a:pt x="613" y="15"/>
                    </a:cubicBezTo>
                    <a:lnTo>
                      <a:pt x="604" y="52"/>
                    </a:lnTo>
                    <a:cubicBezTo>
                      <a:pt x="584" y="55"/>
                      <a:pt x="556" y="63"/>
                      <a:pt x="534" y="63"/>
                    </a:cubicBezTo>
                    <a:cubicBezTo>
                      <a:pt x="520" y="63"/>
                      <a:pt x="509" y="59"/>
                      <a:pt x="506" y="47"/>
                    </a:cubicBezTo>
                    <a:lnTo>
                      <a:pt x="506" y="47"/>
                    </a:lnTo>
                    <a:cubicBezTo>
                      <a:pt x="476" y="89"/>
                      <a:pt x="513" y="47"/>
                      <a:pt x="485" y="101"/>
                    </a:cubicBezTo>
                    <a:cubicBezTo>
                      <a:pt x="495" y="86"/>
                      <a:pt x="502" y="82"/>
                      <a:pt x="509" y="82"/>
                    </a:cubicBezTo>
                    <a:cubicBezTo>
                      <a:pt x="523" y="82"/>
                      <a:pt x="533" y="103"/>
                      <a:pt x="545" y="103"/>
                    </a:cubicBezTo>
                    <a:cubicBezTo>
                      <a:pt x="550" y="103"/>
                      <a:pt x="556" y="99"/>
                      <a:pt x="563" y="89"/>
                    </a:cubicBezTo>
                    <a:lnTo>
                      <a:pt x="563" y="89"/>
                    </a:lnTo>
                    <a:cubicBezTo>
                      <a:pt x="539" y="136"/>
                      <a:pt x="570" y="123"/>
                      <a:pt x="553" y="177"/>
                    </a:cubicBezTo>
                    <a:cubicBezTo>
                      <a:pt x="559" y="169"/>
                      <a:pt x="563" y="159"/>
                      <a:pt x="569" y="159"/>
                    </a:cubicBezTo>
                    <a:cubicBezTo>
                      <a:pt x="571" y="159"/>
                      <a:pt x="574" y="162"/>
                      <a:pt x="578" y="168"/>
                    </a:cubicBezTo>
                    <a:cubicBezTo>
                      <a:pt x="583" y="166"/>
                      <a:pt x="590" y="163"/>
                      <a:pt x="592" y="161"/>
                    </a:cubicBezTo>
                    <a:cubicBezTo>
                      <a:pt x="592" y="152"/>
                      <a:pt x="597" y="142"/>
                      <a:pt x="601" y="135"/>
                    </a:cubicBezTo>
                    <a:cubicBezTo>
                      <a:pt x="613" y="129"/>
                      <a:pt x="623" y="126"/>
                      <a:pt x="633" y="126"/>
                    </a:cubicBezTo>
                    <a:cubicBezTo>
                      <a:pt x="648" y="126"/>
                      <a:pt x="662" y="132"/>
                      <a:pt x="673" y="132"/>
                    </a:cubicBezTo>
                    <a:cubicBezTo>
                      <a:pt x="677" y="132"/>
                      <a:pt x="680" y="132"/>
                      <a:pt x="682" y="131"/>
                    </a:cubicBezTo>
                    <a:lnTo>
                      <a:pt x="682" y="131"/>
                    </a:lnTo>
                    <a:cubicBezTo>
                      <a:pt x="689" y="142"/>
                      <a:pt x="666" y="140"/>
                      <a:pt x="659" y="159"/>
                    </a:cubicBezTo>
                    <a:lnTo>
                      <a:pt x="694" y="147"/>
                    </a:lnTo>
                    <a:lnTo>
                      <a:pt x="694" y="147"/>
                    </a:lnTo>
                    <a:cubicBezTo>
                      <a:pt x="672" y="176"/>
                      <a:pt x="682" y="212"/>
                      <a:pt x="646" y="212"/>
                    </a:cubicBezTo>
                    <a:cubicBezTo>
                      <a:pt x="645" y="212"/>
                      <a:pt x="644" y="212"/>
                      <a:pt x="643" y="212"/>
                    </a:cubicBezTo>
                    <a:lnTo>
                      <a:pt x="643" y="212"/>
                    </a:lnTo>
                    <a:lnTo>
                      <a:pt x="664" y="230"/>
                    </a:lnTo>
                    <a:cubicBezTo>
                      <a:pt x="664" y="255"/>
                      <a:pt x="676" y="272"/>
                      <a:pt x="695" y="272"/>
                    </a:cubicBezTo>
                    <a:cubicBezTo>
                      <a:pt x="696" y="272"/>
                      <a:pt x="697" y="272"/>
                      <a:pt x="699" y="272"/>
                    </a:cubicBezTo>
                    <a:cubicBezTo>
                      <a:pt x="700" y="275"/>
                      <a:pt x="703" y="276"/>
                      <a:pt x="707" y="276"/>
                    </a:cubicBezTo>
                    <a:cubicBezTo>
                      <a:pt x="718" y="276"/>
                      <a:pt x="732" y="269"/>
                      <a:pt x="733" y="269"/>
                    </a:cubicBezTo>
                    <a:lnTo>
                      <a:pt x="733" y="269"/>
                    </a:lnTo>
                    <a:cubicBezTo>
                      <a:pt x="733" y="269"/>
                      <a:pt x="731" y="271"/>
                      <a:pt x="724" y="275"/>
                    </a:cubicBezTo>
                    <a:lnTo>
                      <a:pt x="775" y="281"/>
                    </a:lnTo>
                    <a:lnTo>
                      <a:pt x="771" y="288"/>
                    </a:lnTo>
                    <a:cubicBezTo>
                      <a:pt x="787" y="302"/>
                      <a:pt x="815" y="302"/>
                      <a:pt x="838" y="309"/>
                    </a:cubicBezTo>
                    <a:cubicBezTo>
                      <a:pt x="866" y="312"/>
                      <a:pt x="884" y="337"/>
                      <a:pt x="877" y="363"/>
                    </a:cubicBezTo>
                    <a:cubicBezTo>
                      <a:pt x="883" y="362"/>
                      <a:pt x="888" y="361"/>
                      <a:pt x="893" y="361"/>
                    </a:cubicBezTo>
                    <a:cubicBezTo>
                      <a:pt x="903" y="361"/>
                      <a:pt x="913" y="364"/>
                      <a:pt x="919" y="377"/>
                    </a:cubicBezTo>
                    <a:lnTo>
                      <a:pt x="903" y="407"/>
                    </a:lnTo>
                    <a:cubicBezTo>
                      <a:pt x="920" y="407"/>
                      <a:pt x="920" y="438"/>
                      <a:pt x="933" y="438"/>
                    </a:cubicBezTo>
                    <a:cubicBezTo>
                      <a:pt x="936" y="438"/>
                      <a:pt x="939" y="437"/>
                      <a:pt x="944" y="432"/>
                    </a:cubicBezTo>
                    <a:lnTo>
                      <a:pt x="944" y="432"/>
                    </a:lnTo>
                    <a:cubicBezTo>
                      <a:pt x="903" y="506"/>
                      <a:pt x="986" y="488"/>
                      <a:pt x="995" y="516"/>
                    </a:cubicBezTo>
                    <a:lnTo>
                      <a:pt x="1026" y="488"/>
                    </a:lnTo>
                    <a:cubicBezTo>
                      <a:pt x="1037" y="499"/>
                      <a:pt x="1058" y="502"/>
                      <a:pt x="1086" y="504"/>
                    </a:cubicBezTo>
                    <a:lnTo>
                      <a:pt x="1111" y="479"/>
                    </a:lnTo>
                    <a:cubicBezTo>
                      <a:pt x="1113" y="478"/>
                      <a:pt x="1115" y="478"/>
                      <a:pt x="1117" y="478"/>
                    </a:cubicBezTo>
                    <a:cubicBezTo>
                      <a:pt x="1146" y="478"/>
                      <a:pt x="1129" y="531"/>
                      <a:pt x="1153" y="548"/>
                    </a:cubicBezTo>
                    <a:cubicBezTo>
                      <a:pt x="1149" y="551"/>
                      <a:pt x="1146" y="552"/>
                      <a:pt x="1144" y="552"/>
                    </a:cubicBezTo>
                    <a:cubicBezTo>
                      <a:pt x="1138" y="552"/>
                      <a:pt x="1137" y="545"/>
                      <a:pt x="1139" y="539"/>
                    </a:cubicBezTo>
                    <a:lnTo>
                      <a:pt x="1139" y="539"/>
                    </a:lnTo>
                    <a:cubicBezTo>
                      <a:pt x="1100" y="618"/>
                      <a:pt x="1239" y="555"/>
                      <a:pt x="1213" y="620"/>
                    </a:cubicBezTo>
                    <a:cubicBezTo>
                      <a:pt x="1215" y="620"/>
                      <a:pt x="1217" y="619"/>
                      <a:pt x="1219" y="619"/>
                    </a:cubicBezTo>
                    <a:cubicBezTo>
                      <a:pt x="1229" y="619"/>
                      <a:pt x="1229" y="626"/>
                      <a:pt x="1225" y="634"/>
                    </a:cubicBezTo>
                    <a:lnTo>
                      <a:pt x="1223" y="634"/>
                    </a:lnTo>
                    <a:cubicBezTo>
                      <a:pt x="1220" y="634"/>
                      <a:pt x="1223" y="634"/>
                      <a:pt x="1223" y="636"/>
                    </a:cubicBezTo>
                    <a:cubicBezTo>
                      <a:pt x="1220" y="643"/>
                      <a:pt x="1216" y="650"/>
                      <a:pt x="1213" y="657"/>
                    </a:cubicBezTo>
                    <a:cubicBezTo>
                      <a:pt x="1218" y="650"/>
                      <a:pt x="1220" y="645"/>
                      <a:pt x="1223" y="638"/>
                    </a:cubicBezTo>
                    <a:cubicBezTo>
                      <a:pt x="1232" y="643"/>
                      <a:pt x="1241" y="648"/>
                      <a:pt x="1250" y="650"/>
                    </a:cubicBezTo>
                    <a:lnTo>
                      <a:pt x="1220" y="676"/>
                    </a:lnTo>
                    <a:lnTo>
                      <a:pt x="1223" y="676"/>
                    </a:lnTo>
                    <a:cubicBezTo>
                      <a:pt x="1221" y="679"/>
                      <a:pt x="1221" y="680"/>
                      <a:pt x="1222" y="680"/>
                    </a:cubicBezTo>
                    <a:cubicBezTo>
                      <a:pt x="1227" y="680"/>
                      <a:pt x="1246" y="664"/>
                      <a:pt x="1264" y="648"/>
                    </a:cubicBezTo>
                    <a:cubicBezTo>
                      <a:pt x="1267" y="648"/>
                      <a:pt x="1270" y="649"/>
                      <a:pt x="1272" y="649"/>
                    </a:cubicBezTo>
                    <a:cubicBezTo>
                      <a:pt x="1279" y="649"/>
                      <a:pt x="1286" y="647"/>
                      <a:pt x="1292" y="645"/>
                    </a:cubicBezTo>
                    <a:lnTo>
                      <a:pt x="1292" y="645"/>
                    </a:lnTo>
                    <a:cubicBezTo>
                      <a:pt x="1243" y="687"/>
                      <a:pt x="1327" y="652"/>
                      <a:pt x="1274" y="699"/>
                    </a:cubicBezTo>
                    <a:cubicBezTo>
                      <a:pt x="1278" y="697"/>
                      <a:pt x="1283" y="696"/>
                      <a:pt x="1287" y="696"/>
                    </a:cubicBezTo>
                    <a:cubicBezTo>
                      <a:pt x="1303" y="696"/>
                      <a:pt x="1317" y="706"/>
                      <a:pt x="1340" y="706"/>
                    </a:cubicBezTo>
                    <a:cubicBezTo>
                      <a:pt x="1349" y="706"/>
                      <a:pt x="1360" y="705"/>
                      <a:pt x="1373" y="700"/>
                    </a:cubicBezTo>
                    <a:lnTo>
                      <a:pt x="1373" y="700"/>
                    </a:lnTo>
                    <a:cubicBezTo>
                      <a:pt x="1373" y="713"/>
                      <a:pt x="1372" y="724"/>
                      <a:pt x="1394" y="724"/>
                    </a:cubicBezTo>
                    <a:lnTo>
                      <a:pt x="1350" y="752"/>
                    </a:lnTo>
                    <a:lnTo>
                      <a:pt x="1350" y="752"/>
                    </a:lnTo>
                    <a:lnTo>
                      <a:pt x="1424" y="740"/>
                    </a:lnTo>
                    <a:lnTo>
                      <a:pt x="1424" y="740"/>
                    </a:lnTo>
                    <a:cubicBezTo>
                      <a:pt x="1408" y="766"/>
                      <a:pt x="1380" y="785"/>
                      <a:pt x="1348" y="787"/>
                    </a:cubicBezTo>
                    <a:cubicBezTo>
                      <a:pt x="1417" y="787"/>
                      <a:pt x="1383" y="798"/>
                      <a:pt x="1450" y="798"/>
                    </a:cubicBezTo>
                    <a:lnTo>
                      <a:pt x="1420" y="810"/>
                    </a:lnTo>
                    <a:cubicBezTo>
                      <a:pt x="1424" y="819"/>
                      <a:pt x="1473" y="817"/>
                      <a:pt x="1450" y="833"/>
                    </a:cubicBezTo>
                    <a:cubicBezTo>
                      <a:pt x="1403" y="877"/>
                      <a:pt x="1489" y="940"/>
                      <a:pt x="1447" y="1012"/>
                    </a:cubicBezTo>
                    <a:cubicBezTo>
                      <a:pt x="1467" y="1004"/>
                      <a:pt x="1477" y="1001"/>
                      <a:pt x="1481" y="1001"/>
                    </a:cubicBezTo>
                    <a:cubicBezTo>
                      <a:pt x="1494" y="1001"/>
                      <a:pt x="1445" y="1033"/>
                      <a:pt x="1470" y="1033"/>
                    </a:cubicBezTo>
                    <a:cubicBezTo>
                      <a:pt x="1474" y="1033"/>
                      <a:pt x="1479" y="1032"/>
                      <a:pt x="1487" y="1030"/>
                    </a:cubicBezTo>
                    <a:lnTo>
                      <a:pt x="1487" y="1030"/>
                    </a:lnTo>
                    <a:cubicBezTo>
                      <a:pt x="1470" y="1038"/>
                      <a:pt x="1459" y="1045"/>
                      <a:pt x="1444" y="1045"/>
                    </a:cubicBezTo>
                    <a:cubicBezTo>
                      <a:pt x="1441" y="1045"/>
                      <a:pt x="1437" y="1045"/>
                      <a:pt x="1434" y="1044"/>
                    </a:cubicBezTo>
                    <a:lnTo>
                      <a:pt x="1434" y="1044"/>
                    </a:lnTo>
                    <a:cubicBezTo>
                      <a:pt x="1461" y="1067"/>
                      <a:pt x="1406" y="1093"/>
                      <a:pt x="1473" y="1097"/>
                    </a:cubicBezTo>
                    <a:cubicBezTo>
                      <a:pt x="1465" y="1101"/>
                      <a:pt x="1457" y="1102"/>
                      <a:pt x="1451" y="1102"/>
                    </a:cubicBezTo>
                    <a:cubicBezTo>
                      <a:pt x="1447" y="1102"/>
                      <a:pt x="1443" y="1102"/>
                      <a:pt x="1439" y="1102"/>
                    </a:cubicBezTo>
                    <a:cubicBezTo>
                      <a:pt x="1435" y="1102"/>
                      <a:pt x="1430" y="1102"/>
                      <a:pt x="1427" y="1104"/>
                    </a:cubicBezTo>
                    <a:cubicBezTo>
                      <a:pt x="1431" y="1104"/>
                      <a:pt x="1447" y="1109"/>
                      <a:pt x="1434" y="1114"/>
                    </a:cubicBezTo>
                    <a:cubicBezTo>
                      <a:pt x="1430" y="1115"/>
                      <a:pt x="1427" y="1116"/>
                      <a:pt x="1424" y="1116"/>
                    </a:cubicBezTo>
                    <a:cubicBezTo>
                      <a:pt x="1417" y="1116"/>
                      <a:pt x="1411" y="1113"/>
                      <a:pt x="1403" y="1111"/>
                    </a:cubicBezTo>
                    <a:lnTo>
                      <a:pt x="1403" y="1111"/>
                    </a:lnTo>
                    <a:cubicBezTo>
                      <a:pt x="1408" y="1125"/>
                      <a:pt x="1430" y="1129"/>
                      <a:pt x="1459" y="1129"/>
                    </a:cubicBezTo>
                    <a:cubicBezTo>
                      <a:pt x="1486" y="1129"/>
                      <a:pt x="1519" y="1125"/>
                      <a:pt x="1552" y="1121"/>
                    </a:cubicBezTo>
                    <a:lnTo>
                      <a:pt x="1552" y="1121"/>
                    </a:lnTo>
                    <a:cubicBezTo>
                      <a:pt x="1522" y="1142"/>
                      <a:pt x="1526" y="1146"/>
                      <a:pt x="1573" y="1153"/>
                    </a:cubicBezTo>
                    <a:cubicBezTo>
                      <a:pt x="1560" y="1157"/>
                      <a:pt x="1546" y="1164"/>
                      <a:pt x="1536" y="1164"/>
                    </a:cubicBezTo>
                    <a:cubicBezTo>
                      <a:pt x="1529" y="1164"/>
                      <a:pt x="1524" y="1161"/>
                      <a:pt x="1519" y="1155"/>
                    </a:cubicBezTo>
                    <a:lnTo>
                      <a:pt x="1519" y="1155"/>
                    </a:lnTo>
                    <a:cubicBezTo>
                      <a:pt x="1519" y="1167"/>
                      <a:pt x="1495" y="1218"/>
                      <a:pt x="1546" y="1218"/>
                    </a:cubicBezTo>
                    <a:cubicBezTo>
                      <a:pt x="1547" y="1218"/>
                      <a:pt x="1548" y="1218"/>
                      <a:pt x="1549" y="1218"/>
                    </a:cubicBezTo>
                    <a:lnTo>
                      <a:pt x="1549" y="1218"/>
                    </a:lnTo>
                    <a:cubicBezTo>
                      <a:pt x="1536" y="1220"/>
                      <a:pt x="1545" y="1232"/>
                      <a:pt x="1552" y="1234"/>
                    </a:cubicBezTo>
                    <a:cubicBezTo>
                      <a:pt x="1549" y="1257"/>
                      <a:pt x="1545" y="1260"/>
                      <a:pt x="1549" y="1283"/>
                    </a:cubicBezTo>
                    <a:lnTo>
                      <a:pt x="1559" y="1276"/>
                    </a:lnTo>
                    <a:cubicBezTo>
                      <a:pt x="1624" y="1285"/>
                      <a:pt x="1573" y="1295"/>
                      <a:pt x="1580" y="1313"/>
                    </a:cubicBezTo>
                    <a:lnTo>
                      <a:pt x="1573" y="1313"/>
                    </a:lnTo>
                    <a:cubicBezTo>
                      <a:pt x="1524" y="1352"/>
                      <a:pt x="1596" y="1334"/>
                      <a:pt x="1538" y="1371"/>
                    </a:cubicBezTo>
                    <a:lnTo>
                      <a:pt x="1577" y="1373"/>
                    </a:lnTo>
                    <a:cubicBezTo>
                      <a:pt x="1665" y="1390"/>
                      <a:pt x="1522" y="1406"/>
                      <a:pt x="1549" y="1434"/>
                    </a:cubicBezTo>
                    <a:lnTo>
                      <a:pt x="1573" y="1429"/>
                    </a:lnTo>
                    <a:lnTo>
                      <a:pt x="1573" y="1429"/>
                    </a:lnTo>
                    <a:cubicBezTo>
                      <a:pt x="1600" y="1448"/>
                      <a:pt x="1450" y="1445"/>
                      <a:pt x="1436" y="1454"/>
                    </a:cubicBezTo>
                    <a:cubicBezTo>
                      <a:pt x="1427" y="1454"/>
                      <a:pt x="1424" y="1448"/>
                      <a:pt x="1420" y="1443"/>
                    </a:cubicBezTo>
                    <a:lnTo>
                      <a:pt x="1420" y="1443"/>
                    </a:lnTo>
                    <a:cubicBezTo>
                      <a:pt x="1362" y="1464"/>
                      <a:pt x="1471" y="1457"/>
                      <a:pt x="1478" y="1485"/>
                    </a:cubicBezTo>
                    <a:cubicBezTo>
                      <a:pt x="1457" y="1483"/>
                      <a:pt x="1429" y="1473"/>
                      <a:pt x="1412" y="1473"/>
                    </a:cubicBezTo>
                    <a:cubicBezTo>
                      <a:pt x="1406" y="1473"/>
                      <a:pt x="1401" y="1474"/>
                      <a:pt x="1399" y="1478"/>
                    </a:cubicBezTo>
                    <a:cubicBezTo>
                      <a:pt x="1376" y="1478"/>
                      <a:pt x="1475" y="1550"/>
                      <a:pt x="1415" y="1556"/>
                    </a:cubicBezTo>
                    <a:cubicBezTo>
                      <a:pt x="1418" y="1556"/>
                      <a:pt x="1420" y="1556"/>
                      <a:pt x="1423" y="1556"/>
                    </a:cubicBezTo>
                    <a:cubicBezTo>
                      <a:pt x="1441" y="1556"/>
                      <a:pt x="1459" y="1563"/>
                      <a:pt x="1473" y="1575"/>
                    </a:cubicBezTo>
                    <a:cubicBezTo>
                      <a:pt x="1473" y="1584"/>
                      <a:pt x="1452" y="1589"/>
                      <a:pt x="1436" y="1591"/>
                    </a:cubicBezTo>
                    <a:cubicBezTo>
                      <a:pt x="1417" y="1596"/>
                      <a:pt x="1408" y="1607"/>
                      <a:pt x="1436" y="1628"/>
                    </a:cubicBezTo>
                    <a:cubicBezTo>
                      <a:pt x="1431" y="1628"/>
                      <a:pt x="1424" y="1628"/>
                      <a:pt x="1420" y="1626"/>
                    </a:cubicBezTo>
                    <a:lnTo>
                      <a:pt x="1420" y="1626"/>
                    </a:lnTo>
                    <a:cubicBezTo>
                      <a:pt x="1431" y="1645"/>
                      <a:pt x="1427" y="1679"/>
                      <a:pt x="1457" y="1703"/>
                    </a:cubicBezTo>
                    <a:cubicBezTo>
                      <a:pt x="1440" y="1696"/>
                      <a:pt x="1427" y="1694"/>
                      <a:pt x="1419" y="1694"/>
                    </a:cubicBezTo>
                    <a:cubicBezTo>
                      <a:pt x="1372" y="1694"/>
                      <a:pt x="1429" y="1769"/>
                      <a:pt x="1397" y="1769"/>
                    </a:cubicBezTo>
                    <a:cubicBezTo>
                      <a:pt x="1390" y="1769"/>
                      <a:pt x="1378" y="1765"/>
                      <a:pt x="1359" y="1756"/>
                    </a:cubicBezTo>
                    <a:lnTo>
                      <a:pt x="1343" y="1798"/>
                    </a:lnTo>
                    <a:lnTo>
                      <a:pt x="1332" y="1788"/>
                    </a:lnTo>
                    <a:lnTo>
                      <a:pt x="1332" y="1788"/>
                    </a:lnTo>
                    <a:cubicBezTo>
                      <a:pt x="1311" y="1809"/>
                      <a:pt x="1332" y="1832"/>
                      <a:pt x="1350" y="1856"/>
                    </a:cubicBezTo>
                    <a:cubicBezTo>
                      <a:pt x="1341" y="1856"/>
                      <a:pt x="1332" y="1846"/>
                      <a:pt x="1327" y="1842"/>
                    </a:cubicBezTo>
                    <a:cubicBezTo>
                      <a:pt x="1283" y="1860"/>
                      <a:pt x="1285" y="1865"/>
                      <a:pt x="1313" y="1930"/>
                    </a:cubicBezTo>
                    <a:lnTo>
                      <a:pt x="1278" y="1909"/>
                    </a:lnTo>
                    <a:lnTo>
                      <a:pt x="1278" y="1909"/>
                    </a:lnTo>
                    <a:cubicBezTo>
                      <a:pt x="1290" y="1930"/>
                      <a:pt x="1188" y="1918"/>
                      <a:pt x="1197" y="1976"/>
                    </a:cubicBezTo>
                    <a:cubicBezTo>
                      <a:pt x="1192" y="1971"/>
                      <a:pt x="1188" y="1967"/>
                      <a:pt x="1185" y="1962"/>
                    </a:cubicBezTo>
                    <a:lnTo>
                      <a:pt x="1185" y="1962"/>
                    </a:lnTo>
                    <a:cubicBezTo>
                      <a:pt x="1190" y="2029"/>
                      <a:pt x="1028" y="1962"/>
                      <a:pt x="1121" y="2073"/>
                    </a:cubicBezTo>
                    <a:lnTo>
                      <a:pt x="1123" y="2120"/>
                    </a:lnTo>
                    <a:cubicBezTo>
                      <a:pt x="1127" y="2118"/>
                      <a:pt x="1131" y="2117"/>
                      <a:pt x="1134" y="2117"/>
                    </a:cubicBezTo>
                    <a:cubicBezTo>
                      <a:pt x="1163" y="2117"/>
                      <a:pt x="1168" y="2172"/>
                      <a:pt x="1192" y="2178"/>
                    </a:cubicBezTo>
                    <a:cubicBezTo>
                      <a:pt x="1191" y="2183"/>
                      <a:pt x="1186" y="2185"/>
                      <a:pt x="1179" y="2185"/>
                    </a:cubicBezTo>
                    <a:cubicBezTo>
                      <a:pt x="1161" y="2185"/>
                      <a:pt x="1132" y="2168"/>
                      <a:pt x="1139" y="2155"/>
                    </a:cubicBezTo>
                    <a:lnTo>
                      <a:pt x="1139" y="2155"/>
                    </a:lnTo>
                    <a:lnTo>
                      <a:pt x="1148" y="2159"/>
                    </a:lnTo>
                    <a:cubicBezTo>
                      <a:pt x="1133" y="2139"/>
                      <a:pt x="1122" y="2133"/>
                      <a:pt x="1112" y="2133"/>
                    </a:cubicBezTo>
                    <a:cubicBezTo>
                      <a:pt x="1099" y="2133"/>
                      <a:pt x="1089" y="2143"/>
                      <a:pt x="1077" y="2143"/>
                    </a:cubicBezTo>
                    <a:cubicBezTo>
                      <a:pt x="1070" y="2143"/>
                      <a:pt x="1062" y="2139"/>
                      <a:pt x="1053" y="2129"/>
                    </a:cubicBezTo>
                    <a:cubicBezTo>
                      <a:pt x="993" y="2182"/>
                      <a:pt x="903" y="2192"/>
                      <a:pt x="838" y="2222"/>
                    </a:cubicBezTo>
                    <a:lnTo>
                      <a:pt x="877" y="2268"/>
                    </a:lnTo>
                    <a:lnTo>
                      <a:pt x="849" y="2280"/>
                    </a:lnTo>
                    <a:cubicBezTo>
                      <a:pt x="835" y="2271"/>
                      <a:pt x="815" y="2245"/>
                      <a:pt x="835" y="2236"/>
                    </a:cubicBezTo>
                    <a:cubicBezTo>
                      <a:pt x="832" y="2233"/>
                      <a:pt x="828" y="2232"/>
                      <a:pt x="826" y="2232"/>
                    </a:cubicBezTo>
                    <a:cubicBezTo>
                      <a:pt x="811" y="2232"/>
                      <a:pt x="820" y="2279"/>
                      <a:pt x="826" y="2289"/>
                    </a:cubicBezTo>
                    <a:cubicBezTo>
                      <a:pt x="777" y="2289"/>
                      <a:pt x="801" y="2229"/>
                      <a:pt x="792" y="2229"/>
                    </a:cubicBezTo>
                    <a:cubicBezTo>
                      <a:pt x="792" y="2229"/>
                      <a:pt x="792" y="2229"/>
                      <a:pt x="791" y="2229"/>
                    </a:cubicBezTo>
                    <a:lnTo>
                      <a:pt x="777" y="2240"/>
                    </a:lnTo>
                    <a:lnTo>
                      <a:pt x="784" y="2245"/>
                    </a:lnTo>
                    <a:cubicBezTo>
                      <a:pt x="784" y="2275"/>
                      <a:pt x="798" y="2294"/>
                      <a:pt x="773" y="2305"/>
                    </a:cubicBezTo>
                    <a:cubicBezTo>
                      <a:pt x="765" y="2305"/>
                      <a:pt x="759" y="2301"/>
                      <a:pt x="754" y="2297"/>
                    </a:cubicBezTo>
                    <a:lnTo>
                      <a:pt x="754" y="2297"/>
                    </a:lnTo>
                    <a:cubicBezTo>
                      <a:pt x="752" y="2303"/>
                      <a:pt x="751" y="2306"/>
                      <a:pt x="750" y="2306"/>
                    </a:cubicBezTo>
                    <a:cubicBezTo>
                      <a:pt x="748" y="2306"/>
                      <a:pt x="746" y="2299"/>
                      <a:pt x="745" y="2291"/>
                    </a:cubicBezTo>
                    <a:lnTo>
                      <a:pt x="745" y="2291"/>
                    </a:lnTo>
                    <a:lnTo>
                      <a:pt x="752" y="2295"/>
                    </a:lnTo>
                    <a:lnTo>
                      <a:pt x="752" y="2295"/>
                    </a:lnTo>
                    <a:cubicBezTo>
                      <a:pt x="746" y="2289"/>
                      <a:pt x="743" y="2282"/>
                      <a:pt x="739" y="2282"/>
                    </a:cubicBezTo>
                    <a:cubicBezTo>
                      <a:pt x="739" y="2282"/>
                      <a:pt x="738" y="2282"/>
                      <a:pt x="738" y="2282"/>
                    </a:cubicBezTo>
                    <a:cubicBezTo>
                      <a:pt x="737" y="2280"/>
                      <a:pt x="736" y="2279"/>
                      <a:pt x="735" y="2279"/>
                    </a:cubicBezTo>
                    <a:cubicBezTo>
                      <a:pt x="733" y="2279"/>
                      <a:pt x="732" y="2281"/>
                      <a:pt x="729" y="2287"/>
                    </a:cubicBezTo>
                    <a:lnTo>
                      <a:pt x="692" y="2303"/>
                    </a:lnTo>
                    <a:lnTo>
                      <a:pt x="733" y="2331"/>
                    </a:lnTo>
                    <a:cubicBezTo>
                      <a:pt x="731" y="2360"/>
                      <a:pt x="703" y="2350"/>
                      <a:pt x="744" y="2379"/>
                    </a:cubicBezTo>
                    <a:lnTo>
                      <a:pt x="744" y="2379"/>
                    </a:lnTo>
                    <a:cubicBezTo>
                      <a:pt x="731" y="2371"/>
                      <a:pt x="719" y="2367"/>
                      <a:pt x="707" y="2367"/>
                    </a:cubicBezTo>
                    <a:cubicBezTo>
                      <a:pt x="655" y="2367"/>
                      <a:pt x="612" y="2431"/>
                      <a:pt x="587" y="2431"/>
                    </a:cubicBezTo>
                    <a:cubicBezTo>
                      <a:pt x="585" y="2431"/>
                      <a:pt x="584" y="2431"/>
                      <a:pt x="583" y="2430"/>
                    </a:cubicBezTo>
                    <a:lnTo>
                      <a:pt x="583" y="2430"/>
                    </a:lnTo>
                    <a:cubicBezTo>
                      <a:pt x="590" y="2461"/>
                      <a:pt x="571" y="2488"/>
                      <a:pt x="543" y="2500"/>
                    </a:cubicBezTo>
                    <a:cubicBezTo>
                      <a:pt x="557" y="2502"/>
                      <a:pt x="597" y="2539"/>
                      <a:pt x="573" y="2549"/>
                    </a:cubicBezTo>
                    <a:cubicBezTo>
                      <a:pt x="547" y="2516"/>
                      <a:pt x="531" y="2508"/>
                      <a:pt x="517" y="2508"/>
                    </a:cubicBezTo>
                    <a:cubicBezTo>
                      <a:pt x="503" y="2508"/>
                      <a:pt x="491" y="2516"/>
                      <a:pt x="474" y="2516"/>
                    </a:cubicBezTo>
                    <a:cubicBezTo>
                      <a:pt x="465" y="2516"/>
                      <a:pt x="454" y="2514"/>
                      <a:pt x="440" y="2507"/>
                    </a:cubicBezTo>
                    <a:lnTo>
                      <a:pt x="440" y="2507"/>
                    </a:lnTo>
                    <a:cubicBezTo>
                      <a:pt x="478" y="2531"/>
                      <a:pt x="393" y="2564"/>
                      <a:pt x="467" y="2593"/>
                    </a:cubicBezTo>
                    <a:cubicBezTo>
                      <a:pt x="465" y="2594"/>
                      <a:pt x="462" y="2594"/>
                      <a:pt x="460" y="2594"/>
                    </a:cubicBezTo>
                    <a:cubicBezTo>
                      <a:pt x="443" y="2594"/>
                      <a:pt x="431" y="2564"/>
                      <a:pt x="404" y="2560"/>
                    </a:cubicBezTo>
                    <a:cubicBezTo>
                      <a:pt x="400" y="2623"/>
                      <a:pt x="307" y="2623"/>
                      <a:pt x="277" y="2679"/>
                    </a:cubicBezTo>
                    <a:cubicBezTo>
                      <a:pt x="288" y="2688"/>
                      <a:pt x="312" y="2695"/>
                      <a:pt x="321" y="2716"/>
                    </a:cubicBezTo>
                    <a:lnTo>
                      <a:pt x="242" y="2699"/>
                    </a:lnTo>
                    <a:lnTo>
                      <a:pt x="242" y="2699"/>
                    </a:lnTo>
                    <a:cubicBezTo>
                      <a:pt x="240" y="2712"/>
                      <a:pt x="289" y="2748"/>
                      <a:pt x="263" y="2748"/>
                    </a:cubicBezTo>
                    <a:cubicBezTo>
                      <a:pt x="260" y="2748"/>
                      <a:pt x="255" y="2747"/>
                      <a:pt x="250" y="2746"/>
                    </a:cubicBezTo>
                    <a:lnTo>
                      <a:pt x="250" y="2746"/>
                    </a:lnTo>
                    <a:cubicBezTo>
                      <a:pt x="261" y="2749"/>
                      <a:pt x="277" y="2758"/>
                      <a:pt x="277" y="2764"/>
                    </a:cubicBezTo>
                    <a:cubicBezTo>
                      <a:pt x="212" y="2792"/>
                      <a:pt x="189" y="2852"/>
                      <a:pt x="161" y="2903"/>
                    </a:cubicBezTo>
                    <a:cubicBezTo>
                      <a:pt x="138" y="2968"/>
                      <a:pt x="82" y="3017"/>
                      <a:pt x="17" y="3031"/>
                    </a:cubicBezTo>
                    <a:cubicBezTo>
                      <a:pt x="50" y="3031"/>
                      <a:pt x="47" y="3040"/>
                      <a:pt x="43" y="3052"/>
                    </a:cubicBezTo>
                    <a:cubicBezTo>
                      <a:pt x="44" y="3051"/>
                      <a:pt x="45" y="3051"/>
                      <a:pt x="46" y="3051"/>
                    </a:cubicBezTo>
                    <a:cubicBezTo>
                      <a:pt x="56" y="3051"/>
                      <a:pt x="77" y="3069"/>
                      <a:pt x="94" y="3075"/>
                    </a:cubicBezTo>
                    <a:lnTo>
                      <a:pt x="19" y="3096"/>
                    </a:lnTo>
                    <a:cubicBezTo>
                      <a:pt x="66" y="3126"/>
                      <a:pt x="1" y="3144"/>
                      <a:pt x="47" y="3170"/>
                    </a:cubicBezTo>
                    <a:lnTo>
                      <a:pt x="45" y="3151"/>
                    </a:lnTo>
                    <a:lnTo>
                      <a:pt x="45" y="3151"/>
                    </a:lnTo>
                    <a:cubicBezTo>
                      <a:pt x="94" y="3193"/>
                      <a:pt x="184" y="3179"/>
                      <a:pt x="256" y="3216"/>
                    </a:cubicBezTo>
                    <a:cubicBezTo>
                      <a:pt x="200" y="3168"/>
                      <a:pt x="376" y="3212"/>
                      <a:pt x="302" y="3138"/>
                    </a:cubicBezTo>
                    <a:cubicBezTo>
                      <a:pt x="321" y="3138"/>
                      <a:pt x="321" y="3156"/>
                      <a:pt x="342" y="3161"/>
                    </a:cubicBezTo>
                    <a:cubicBezTo>
                      <a:pt x="314" y="3138"/>
                      <a:pt x="312" y="3126"/>
                      <a:pt x="337" y="3114"/>
                    </a:cubicBezTo>
                    <a:lnTo>
                      <a:pt x="337" y="3114"/>
                    </a:lnTo>
                    <a:lnTo>
                      <a:pt x="342" y="3121"/>
                    </a:lnTo>
                    <a:cubicBezTo>
                      <a:pt x="363" y="3070"/>
                      <a:pt x="404" y="3066"/>
                      <a:pt x="458" y="3026"/>
                    </a:cubicBezTo>
                    <a:lnTo>
                      <a:pt x="420" y="3010"/>
                    </a:lnTo>
                    <a:cubicBezTo>
                      <a:pt x="425" y="3007"/>
                      <a:pt x="430" y="3006"/>
                      <a:pt x="435" y="3006"/>
                    </a:cubicBezTo>
                    <a:cubicBezTo>
                      <a:pt x="442" y="3006"/>
                      <a:pt x="449" y="3008"/>
                      <a:pt x="455" y="3008"/>
                    </a:cubicBezTo>
                    <a:cubicBezTo>
                      <a:pt x="445" y="2996"/>
                      <a:pt x="438" y="2993"/>
                      <a:pt x="433" y="2993"/>
                    </a:cubicBezTo>
                    <a:cubicBezTo>
                      <a:pt x="424" y="2993"/>
                      <a:pt x="421" y="3006"/>
                      <a:pt x="410" y="3006"/>
                    </a:cubicBezTo>
                    <a:cubicBezTo>
                      <a:pt x="404" y="3006"/>
                      <a:pt x="396" y="3003"/>
                      <a:pt x="383" y="2991"/>
                    </a:cubicBezTo>
                    <a:lnTo>
                      <a:pt x="383" y="2991"/>
                    </a:lnTo>
                    <a:cubicBezTo>
                      <a:pt x="392" y="2994"/>
                      <a:pt x="400" y="2996"/>
                      <a:pt x="407" y="2996"/>
                    </a:cubicBezTo>
                    <a:cubicBezTo>
                      <a:pt x="448" y="2996"/>
                      <a:pt x="450" y="2947"/>
                      <a:pt x="488" y="2947"/>
                    </a:cubicBezTo>
                    <a:cubicBezTo>
                      <a:pt x="497" y="2947"/>
                      <a:pt x="508" y="2949"/>
                      <a:pt x="522" y="2957"/>
                    </a:cubicBezTo>
                    <a:cubicBezTo>
                      <a:pt x="534" y="2940"/>
                      <a:pt x="481" y="2936"/>
                      <a:pt x="492" y="2920"/>
                    </a:cubicBezTo>
                    <a:lnTo>
                      <a:pt x="492" y="2920"/>
                    </a:lnTo>
                    <a:lnTo>
                      <a:pt x="516" y="2929"/>
                    </a:lnTo>
                    <a:lnTo>
                      <a:pt x="492" y="2908"/>
                    </a:lnTo>
                    <a:cubicBezTo>
                      <a:pt x="495" y="2907"/>
                      <a:pt x="499" y="2906"/>
                      <a:pt x="503" y="2906"/>
                    </a:cubicBezTo>
                    <a:cubicBezTo>
                      <a:pt x="517" y="2906"/>
                      <a:pt x="537" y="2915"/>
                      <a:pt x="550" y="2924"/>
                    </a:cubicBezTo>
                    <a:cubicBezTo>
                      <a:pt x="548" y="2924"/>
                      <a:pt x="550" y="2934"/>
                      <a:pt x="550" y="2938"/>
                    </a:cubicBezTo>
                    <a:cubicBezTo>
                      <a:pt x="552" y="2938"/>
                      <a:pt x="553" y="2938"/>
                      <a:pt x="555" y="2938"/>
                    </a:cubicBezTo>
                    <a:cubicBezTo>
                      <a:pt x="581" y="2938"/>
                      <a:pt x="574" y="2904"/>
                      <a:pt x="580" y="2899"/>
                    </a:cubicBezTo>
                    <a:lnTo>
                      <a:pt x="580" y="2899"/>
                    </a:lnTo>
                    <a:lnTo>
                      <a:pt x="560" y="2903"/>
                    </a:lnTo>
                    <a:cubicBezTo>
                      <a:pt x="576" y="2848"/>
                      <a:pt x="643" y="2820"/>
                      <a:pt x="643" y="2753"/>
                    </a:cubicBezTo>
                    <a:lnTo>
                      <a:pt x="627" y="2743"/>
                    </a:lnTo>
                    <a:cubicBezTo>
                      <a:pt x="631" y="2692"/>
                      <a:pt x="664" y="2734"/>
                      <a:pt x="685" y="2695"/>
                    </a:cubicBezTo>
                    <a:lnTo>
                      <a:pt x="687" y="2699"/>
                    </a:lnTo>
                    <a:cubicBezTo>
                      <a:pt x="680" y="2681"/>
                      <a:pt x="682" y="2665"/>
                      <a:pt x="694" y="2658"/>
                    </a:cubicBezTo>
                    <a:cubicBezTo>
                      <a:pt x="701" y="2681"/>
                      <a:pt x="740" y="2676"/>
                      <a:pt x="745" y="2702"/>
                    </a:cubicBezTo>
                    <a:cubicBezTo>
                      <a:pt x="752" y="2648"/>
                      <a:pt x="740" y="2667"/>
                      <a:pt x="720" y="2600"/>
                    </a:cubicBezTo>
                    <a:lnTo>
                      <a:pt x="720" y="2600"/>
                    </a:lnTo>
                    <a:lnTo>
                      <a:pt x="745" y="2618"/>
                    </a:lnTo>
                    <a:cubicBezTo>
                      <a:pt x="733" y="2590"/>
                      <a:pt x="726" y="2579"/>
                      <a:pt x="740" y="2560"/>
                    </a:cubicBezTo>
                    <a:lnTo>
                      <a:pt x="740" y="2560"/>
                    </a:lnTo>
                    <a:cubicBezTo>
                      <a:pt x="740" y="2590"/>
                      <a:pt x="780" y="2586"/>
                      <a:pt x="787" y="2625"/>
                    </a:cubicBezTo>
                    <a:cubicBezTo>
                      <a:pt x="794" y="2627"/>
                      <a:pt x="800" y="2628"/>
                      <a:pt x="805" y="2628"/>
                    </a:cubicBezTo>
                    <a:cubicBezTo>
                      <a:pt x="842" y="2628"/>
                      <a:pt x="825" y="2576"/>
                      <a:pt x="845" y="2576"/>
                    </a:cubicBezTo>
                    <a:cubicBezTo>
                      <a:pt x="851" y="2576"/>
                      <a:pt x="861" y="2581"/>
                      <a:pt x="877" y="2595"/>
                    </a:cubicBezTo>
                    <a:cubicBezTo>
                      <a:pt x="865" y="2563"/>
                      <a:pt x="853" y="2555"/>
                      <a:pt x="842" y="2555"/>
                    </a:cubicBezTo>
                    <a:cubicBezTo>
                      <a:pt x="831" y="2555"/>
                      <a:pt x="822" y="2565"/>
                      <a:pt x="817" y="2565"/>
                    </a:cubicBezTo>
                    <a:cubicBezTo>
                      <a:pt x="816" y="2565"/>
                      <a:pt x="815" y="2563"/>
                      <a:pt x="815" y="2560"/>
                    </a:cubicBezTo>
                    <a:cubicBezTo>
                      <a:pt x="789" y="2546"/>
                      <a:pt x="794" y="2502"/>
                      <a:pt x="810" y="2500"/>
                    </a:cubicBezTo>
                    <a:cubicBezTo>
                      <a:pt x="811" y="2499"/>
                      <a:pt x="812" y="2499"/>
                      <a:pt x="813" y="2499"/>
                    </a:cubicBezTo>
                    <a:cubicBezTo>
                      <a:pt x="832" y="2499"/>
                      <a:pt x="885" y="2554"/>
                      <a:pt x="916" y="2554"/>
                    </a:cubicBezTo>
                    <a:cubicBezTo>
                      <a:pt x="919" y="2554"/>
                      <a:pt x="922" y="2553"/>
                      <a:pt x="925" y="2552"/>
                    </a:cubicBezTo>
                    <a:lnTo>
                      <a:pt x="925" y="2552"/>
                    </a:lnTo>
                    <a:cubicBezTo>
                      <a:pt x="924" y="2553"/>
                      <a:pt x="925" y="2556"/>
                      <a:pt x="924" y="2558"/>
                    </a:cubicBezTo>
                    <a:cubicBezTo>
                      <a:pt x="926" y="2559"/>
                      <a:pt x="928" y="2560"/>
                      <a:pt x="930" y="2560"/>
                    </a:cubicBezTo>
                    <a:cubicBezTo>
                      <a:pt x="941" y="2560"/>
                      <a:pt x="937" y="2535"/>
                      <a:pt x="952" y="2535"/>
                    </a:cubicBezTo>
                    <a:cubicBezTo>
                      <a:pt x="955" y="2535"/>
                      <a:pt x="960" y="2536"/>
                      <a:pt x="965" y="2539"/>
                    </a:cubicBezTo>
                    <a:cubicBezTo>
                      <a:pt x="947" y="2493"/>
                      <a:pt x="986" y="2532"/>
                      <a:pt x="954" y="2477"/>
                    </a:cubicBezTo>
                    <a:lnTo>
                      <a:pt x="954" y="2477"/>
                    </a:lnTo>
                    <a:lnTo>
                      <a:pt x="930" y="2505"/>
                    </a:lnTo>
                    <a:cubicBezTo>
                      <a:pt x="939" y="2483"/>
                      <a:pt x="920" y="2422"/>
                      <a:pt x="954" y="2422"/>
                    </a:cubicBezTo>
                    <a:cubicBezTo>
                      <a:pt x="957" y="2422"/>
                      <a:pt x="961" y="2422"/>
                      <a:pt x="965" y="2424"/>
                    </a:cubicBezTo>
                    <a:cubicBezTo>
                      <a:pt x="970" y="2437"/>
                      <a:pt x="970" y="2451"/>
                      <a:pt x="970" y="2465"/>
                    </a:cubicBezTo>
                    <a:cubicBezTo>
                      <a:pt x="973" y="2467"/>
                      <a:pt x="975" y="2468"/>
                      <a:pt x="977" y="2468"/>
                    </a:cubicBezTo>
                    <a:cubicBezTo>
                      <a:pt x="984" y="2468"/>
                      <a:pt x="982" y="2454"/>
                      <a:pt x="991" y="2454"/>
                    </a:cubicBezTo>
                    <a:cubicBezTo>
                      <a:pt x="993" y="2454"/>
                      <a:pt x="995" y="2455"/>
                      <a:pt x="998" y="2456"/>
                    </a:cubicBezTo>
                    <a:cubicBezTo>
                      <a:pt x="1028" y="2514"/>
                      <a:pt x="968" y="2491"/>
                      <a:pt x="975" y="2542"/>
                    </a:cubicBezTo>
                    <a:cubicBezTo>
                      <a:pt x="977" y="2544"/>
                      <a:pt x="979" y="2545"/>
                      <a:pt x="981" y="2545"/>
                    </a:cubicBezTo>
                    <a:cubicBezTo>
                      <a:pt x="990" y="2545"/>
                      <a:pt x="990" y="2521"/>
                      <a:pt x="996" y="2521"/>
                    </a:cubicBezTo>
                    <a:cubicBezTo>
                      <a:pt x="999" y="2521"/>
                      <a:pt x="1003" y="2528"/>
                      <a:pt x="1012" y="2546"/>
                    </a:cubicBezTo>
                    <a:cubicBezTo>
                      <a:pt x="995" y="2505"/>
                      <a:pt x="1005" y="2502"/>
                      <a:pt x="1019" y="2502"/>
                    </a:cubicBezTo>
                    <a:cubicBezTo>
                      <a:pt x="1030" y="2502"/>
                      <a:pt x="1051" y="2500"/>
                      <a:pt x="1044" y="2463"/>
                    </a:cubicBezTo>
                    <a:lnTo>
                      <a:pt x="1044" y="2463"/>
                    </a:lnTo>
                    <a:lnTo>
                      <a:pt x="1065" y="2498"/>
                    </a:lnTo>
                    <a:cubicBezTo>
                      <a:pt x="1065" y="2488"/>
                      <a:pt x="1065" y="2468"/>
                      <a:pt x="1072" y="2465"/>
                    </a:cubicBezTo>
                    <a:lnTo>
                      <a:pt x="1086" y="2514"/>
                    </a:lnTo>
                    <a:cubicBezTo>
                      <a:pt x="1085" y="2498"/>
                      <a:pt x="1092" y="2494"/>
                      <a:pt x="1103" y="2494"/>
                    </a:cubicBezTo>
                    <a:cubicBezTo>
                      <a:pt x="1114" y="2494"/>
                      <a:pt x="1129" y="2499"/>
                      <a:pt x="1140" y="2499"/>
                    </a:cubicBezTo>
                    <a:cubicBezTo>
                      <a:pt x="1149" y="2499"/>
                      <a:pt x="1156" y="2496"/>
                      <a:pt x="1158" y="2486"/>
                    </a:cubicBezTo>
                    <a:lnTo>
                      <a:pt x="1158" y="2486"/>
                    </a:lnTo>
                    <a:cubicBezTo>
                      <a:pt x="1150" y="2491"/>
                      <a:pt x="1143" y="2493"/>
                      <a:pt x="1138" y="2493"/>
                    </a:cubicBezTo>
                    <a:cubicBezTo>
                      <a:pt x="1115" y="2493"/>
                      <a:pt x="1114" y="2452"/>
                      <a:pt x="1086" y="2442"/>
                    </a:cubicBezTo>
                    <a:cubicBezTo>
                      <a:pt x="1090" y="2426"/>
                      <a:pt x="1097" y="2420"/>
                      <a:pt x="1106" y="2420"/>
                    </a:cubicBezTo>
                    <a:cubicBezTo>
                      <a:pt x="1129" y="2420"/>
                      <a:pt x="1165" y="2465"/>
                      <a:pt x="1197" y="2465"/>
                    </a:cubicBezTo>
                    <a:cubicBezTo>
                      <a:pt x="1205" y="2465"/>
                      <a:pt x="1213" y="2462"/>
                      <a:pt x="1221" y="2453"/>
                    </a:cubicBezTo>
                    <a:lnTo>
                      <a:pt x="1221" y="2453"/>
                    </a:lnTo>
                    <a:cubicBezTo>
                      <a:pt x="1219" y="2455"/>
                      <a:pt x="1216" y="2455"/>
                      <a:pt x="1212" y="2455"/>
                    </a:cubicBezTo>
                    <a:cubicBezTo>
                      <a:pt x="1200" y="2455"/>
                      <a:pt x="1181" y="2447"/>
                      <a:pt x="1181" y="2430"/>
                    </a:cubicBezTo>
                    <a:cubicBezTo>
                      <a:pt x="1184" y="2430"/>
                      <a:pt x="1188" y="2430"/>
                      <a:pt x="1191" y="2430"/>
                    </a:cubicBezTo>
                    <a:cubicBezTo>
                      <a:pt x="1208" y="2430"/>
                      <a:pt x="1223" y="2434"/>
                      <a:pt x="1239" y="2442"/>
                    </a:cubicBezTo>
                    <a:cubicBezTo>
                      <a:pt x="1271" y="2407"/>
                      <a:pt x="1209" y="2414"/>
                      <a:pt x="1211" y="2384"/>
                    </a:cubicBezTo>
                    <a:lnTo>
                      <a:pt x="1211" y="2384"/>
                    </a:lnTo>
                    <a:cubicBezTo>
                      <a:pt x="1219" y="2389"/>
                      <a:pt x="1223" y="2391"/>
                      <a:pt x="1227" y="2391"/>
                    </a:cubicBezTo>
                    <a:cubicBezTo>
                      <a:pt x="1241" y="2391"/>
                      <a:pt x="1216" y="2350"/>
                      <a:pt x="1220" y="2333"/>
                    </a:cubicBezTo>
                    <a:lnTo>
                      <a:pt x="1220" y="2333"/>
                    </a:lnTo>
                    <a:lnTo>
                      <a:pt x="1248" y="2361"/>
                    </a:lnTo>
                    <a:cubicBezTo>
                      <a:pt x="1306" y="2347"/>
                      <a:pt x="1204" y="2291"/>
                      <a:pt x="1260" y="2287"/>
                    </a:cubicBezTo>
                    <a:lnTo>
                      <a:pt x="1260" y="2287"/>
                    </a:lnTo>
                    <a:lnTo>
                      <a:pt x="1281" y="2338"/>
                    </a:lnTo>
                    <a:lnTo>
                      <a:pt x="1290" y="2312"/>
                    </a:lnTo>
                    <a:lnTo>
                      <a:pt x="1318" y="2349"/>
                    </a:lnTo>
                    <a:cubicBezTo>
                      <a:pt x="1318" y="2308"/>
                      <a:pt x="1329" y="2308"/>
                      <a:pt x="1357" y="2298"/>
                    </a:cubicBezTo>
                    <a:cubicBezTo>
                      <a:pt x="1334" y="2282"/>
                      <a:pt x="1311" y="2245"/>
                      <a:pt x="1325" y="2229"/>
                    </a:cubicBezTo>
                    <a:lnTo>
                      <a:pt x="1325" y="2229"/>
                    </a:lnTo>
                    <a:cubicBezTo>
                      <a:pt x="1345" y="2234"/>
                      <a:pt x="1347" y="2247"/>
                      <a:pt x="1353" y="2247"/>
                    </a:cubicBezTo>
                    <a:cubicBezTo>
                      <a:pt x="1356" y="2247"/>
                      <a:pt x="1360" y="2244"/>
                      <a:pt x="1366" y="2236"/>
                    </a:cubicBezTo>
                    <a:cubicBezTo>
                      <a:pt x="1375" y="2252"/>
                      <a:pt x="1388" y="2273"/>
                      <a:pt x="1374" y="2273"/>
                    </a:cubicBezTo>
                    <a:cubicBezTo>
                      <a:pt x="1370" y="2273"/>
                      <a:pt x="1365" y="2272"/>
                      <a:pt x="1357" y="2268"/>
                    </a:cubicBezTo>
                    <a:lnTo>
                      <a:pt x="1357" y="2268"/>
                    </a:lnTo>
                    <a:cubicBezTo>
                      <a:pt x="1366" y="2280"/>
                      <a:pt x="1371" y="2291"/>
                      <a:pt x="1378" y="2301"/>
                    </a:cubicBezTo>
                    <a:cubicBezTo>
                      <a:pt x="1381" y="2301"/>
                      <a:pt x="1384" y="2302"/>
                      <a:pt x="1386" y="2302"/>
                    </a:cubicBezTo>
                    <a:cubicBezTo>
                      <a:pt x="1411" y="2302"/>
                      <a:pt x="1416" y="2274"/>
                      <a:pt x="1424" y="2266"/>
                    </a:cubicBezTo>
                    <a:lnTo>
                      <a:pt x="1424" y="2266"/>
                    </a:lnTo>
                    <a:cubicBezTo>
                      <a:pt x="1420" y="2268"/>
                      <a:pt x="1413" y="2271"/>
                      <a:pt x="1408" y="2271"/>
                    </a:cubicBezTo>
                    <a:cubicBezTo>
                      <a:pt x="1408" y="2271"/>
                      <a:pt x="1408" y="2252"/>
                      <a:pt x="1403" y="2233"/>
                    </a:cubicBezTo>
                    <a:cubicBezTo>
                      <a:pt x="1401" y="2217"/>
                      <a:pt x="1399" y="2199"/>
                      <a:pt x="1399" y="2199"/>
                    </a:cubicBezTo>
                    <a:lnTo>
                      <a:pt x="1399" y="2199"/>
                    </a:lnTo>
                    <a:cubicBezTo>
                      <a:pt x="1417" y="2203"/>
                      <a:pt x="1422" y="2215"/>
                      <a:pt x="1427" y="2229"/>
                    </a:cubicBezTo>
                    <a:cubicBezTo>
                      <a:pt x="1429" y="2220"/>
                      <a:pt x="1420" y="2201"/>
                      <a:pt x="1427" y="2189"/>
                    </a:cubicBezTo>
                    <a:lnTo>
                      <a:pt x="1427" y="2189"/>
                    </a:lnTo>
                    <a:cubicBezTo>
                      <a:pt x="1447" y="2212"/>
                      <a:pt x="1475" y="2233"/>
                      <a:pt x="1473" y="2258"/>
                    </a:cubicBezTo>
                    <a:lnTo>
                      <a:pt x="1473" y="2258"/>
                    </a:lnTo>
                    <a:lnTo>
                      <a:pt x="1478" y="2201"/>
                    </a:lnTo>
                    <a:cubicBezTo>
                      <a:pt x="1489" y="2208"/>
                      <a:pt x="1522" y="2208"/>
                      <a:pt x="1529" y="2220"/>
                    </a:cubicBezTo>
                    <a:cubicBezTo>
                      <a:pt x="1561" y="2213"/>
                      <a:pt x="1519" y="2134"/>
                      <a:pt x="1561" y="2124"/>
                    </a:cubicBezTo>
                    <a:cubicBezTo>
                      <a:pt x="1556" y="2118"/>
                      <a:pt x="1554" y="2111"/>
                      <a:pt x="1554" y="2104"/>
                    </a:cubicBezTo>
                    <a:cubicBezTo>
                      <a:pt x="1580" y="2085"/>
                      <a:pt x="1631" y="2087"/>
                      <a:pt x="1617" y="2029"/>
                    </a:cubicBezTo>
                    <a:lnTo>
                      <a:pt x="1617" y="2029"/>
                    </a:lnTo>
                    <a:lnTo>
                      <a:pt x="1679" y="2041"/>
                    </a:lnTo>
                    <a:cubicBezTo>
                      <a:pt x="1686" y="2009"/>
                      <a:pt x="1600" y="2027"/>
                      <a:pt x="1610" y="1974"/>
                    </a:cubicBezTo>
                    <a:cubicBezTo>
                      <a:pt x="1610" y="1964"/>
                      <a:pt x="1614" y="1960"/>
                      <a:pt x="1620" y="1960"/>
                    </a:cubicBezTo>
                    <a:cubicBezTo>
                      <a:pt x="1635" y="1960"/>
                      <a:pt x="1664" y="1988"/>
                      <a:pt x="1679" y="1988"/>
                    </a:cubicBezTo>
                    <a:cubicBezTo>
                      <a:pt x="1665" y="1958"/>
                      <a:pt x="1626" y="1904"/>
                      <a:pt x="1684" y="1900"/>
                    </a:cubicBezTo>
                    <a:lnTo>
                      <a:pt x="1684" y="1900"/>
                    </a:lnTo>
                    <a:cubicBezTo>
                      <a:pt x="1689" y="1913"/>
                      <a:pt x="1677" y="1918"/>
                      <a:pt x="1677" y="1930"/>
                    </a:cubicBezTo>
                    <a:lnTo>
                      <a:pt x="1716" y="1923"/>
                    </a:lnTo>
                    <a:cubicBezTo>
                      <a:pt x="1751" y="1971"/>
                      <a:pt x="1721" y="1983"/>
                      <a:pt x="1774" y="1985"/>
                    </a:cubicBezTo>
                    <a:cubicBezTo>
                      <a:pt x="1677" y="1930"/>
                      <a:pt x="1814" y="1893"/>
                      <a:pt x="1712" y="1842"/>
                    </a:cubicBezTo>
                    <a:lnTo>
                      <a:pt x="1740" y="1839"/>
                    </a:lnTo>
                    <a:lnTo>
                      <a:pt x="1740" y="1839"/>
                    </a:lnTo>
                    <a:cubicBezTo>
                      <a:pt x="1737" y="1842"/>
                      <a:pt x="1744" y="1846"/>
                      <a:pt x="1740" y="1849"/>
                    </a:cubicBezTo>
                    <a:cubicBezTo>
                      <a:pt x="1804" y="1844"/>
                      <a:pt x="1675" y="1795"/>
                      <a:pt x="1707" y="1767"/>
                    </a:cubicBezTo>
                    <a:cubicBezTo>
                      <a:pt x="1713" y="1763"/>
                      <a:pt x="1720" y="1761"/>
                      <a:pt x="1727" y="1761"/>
                    </a:cubicBezTo>
                    <a:cubicBezTo>
                      <a:pt x="1735" y="1761"/>
                      <a:pt x="1743" y="1764"/>
                      <a:pt x="1749" y="1770"/>
                    </a:cubicBezTo>
                    <a:lnTo>
                      <a:pt x="1735" y="1733"/>
                    </a:lnTo>
                    <a:cubicBezTo>
                      <a:pt x="1736" y="1731"/>
                      <a:pt x="1738" y="1730"/>
                      <a:pt x="1740" y="1730"/>
                    </a:cubicBezTo>
                    <a:cubicBezTo>
                      <a:pt x="1746" y="1730"/>
                      <a:pt x="1753" y="1734"/>
                      <a:pt x="1754" y="1739"/>
                    </a:cubicBezTo>
                    <a:lnTo>
                      <a:pt x="1754" y="1739"/>
                    </a:lnTo>
                    <a:lnTo>
                      <a:pt x="1763" y="1696"/>
                    </a:lnTo>
                    <a:lnTo>
                      <a:pt x="1765" y="1696"/>
                    </a:lnTo>
                    <a:cubicBezTo>
                      <a:pt x="1751" y="1684"/>
                      <a:pt x="1730" y="1658"/>
                      <a:pt x="1723" y="1647"/>
                    </a:cubicBezTo>
                    <a:cubicBezTo>
                      <a:pt x="1726" y="1646"/>
                      <a:pt x="1728" y="1645"/>
                      <a:pt x="1730" y="1645"/>
                    </a:cubicBezTo>
                    <a:cubicBezTo>
                      <a:pt x="1740" y="1645"/>
                      <a:pt x="1735" y="1658"/>
                      <a:pt x="1746" y="1658"/>
                    </a:cubicBezTo>
                    <a:cubicBezTo>
                      <a:pt x="1742" y="1647"/>
                      <a:pt x="1735" y="1635"/>
                      <a:pt x="1728" y="1626"/>
                    </a:cubicBezTo>
                    <a:cubicBezTo>
                      <a:pt x="1760" y="1626"/>
                      <a:pt x="1781" y="1649"/>
                      <a:pt x="1770" y="1670"/>
                    </a:cubicBezTo>
                    <a:cubicBezTo>
                      <a:pt x="1777" y="1670"/>
                      <a:pt x="1783" y="1671"/>
                      <a:pt x="1789" y="1671"/>
                    </a:cubicBezTo>
                    <a:cubicBezTo>
                      <a:pt x="1865" y="1671"/>
                      <a:pt x="1779" y="1645"/>
                      <a:pt x="1811" y="1619"/>
                    </a:cubicBezTo>
                    <a:lnTo>
                      <a:pt x="1811" y="1619"/>
                    </a:lnTo>
                    <a:cubicBezTo>
                      <a:pt x="1810" y="1619"/>
                      <a:pt x="1809" y="1619"/>
                      <a:pt x="1808" y="1619"/>
                    </a:cubicBezTo>
                    <a:cubicBezTo>
                      <a:pt x="1807" y="1619"/>
                      <a:pt x="1806" y="1619"/>
                      <a:pt x="1804" y="1619"/>
                    </a:cubicBezTo>
                    <a:cubicBezTo>
                      <a:pt x="1761" y="1601"/>
                      <a:pt x="1783" y="1601"/>
                      <a:pt x="1799" y="1592"/>
                    </a:cubicBezTo>
                    <a:lnTo>
                      <a:pt x="1799" y="1592"/>
                    </a:lnTo>
                    <a:cubicBezTo>
                      <a:pt x="1801" y="1593"/>
                      <a:pt x="1802" y="1595"/>
                      <a:pt x="1804" y="1596"/>
                    </a:cubicBezTo>
                    <a:lnTo>
                      <a:pt x="1804" y="1596"/>
                    </a:lnTo>
                    <a:cubicBezTo>
                      <a:pt x="1802" y="1594"/>
                      <a:pt x="1801" y="1593"/>
                      <a:pt x="1800" y="1591"/>
                    </a:cubicBezTo>
                    <a:lnTo>
                      <a:pt x="1800" y="1591"/>
                    </a:lnTo>
                    <a:cubicBezTo>
                      <a:pt x="1800" y="1591"/>
                      <a:pt x="1799" y="1591"/>
                      <a:pt x="1799" y="1592"/>
                    </a:cubicBezTo>
                    <a:lnTo>
                      <a:pt x="1799" y="1592"/>
                    </a:lnTo>
                    <a:cubicBezTo>
                      <a:pt x="1799" y="1591"/>
                      <a:pt x="1798" y="1590"/>
                      <a:pt x="1797" y="1589"/>
                    </a:cubicBezTo>
                    <a:cubicBezTo>
                      <a:pt x="1809" y="1584"/>
                      <a:pt x="1816" y="1575"/>
                      <a:pt x="1797" y="1556"/>
                    </a:cubicBezTo>
                    <a:lnTo>
                      <a:pt x="1797" y="1556"/>
                    </a:lnTo>
                    <a:cubicBezTo>
                      <a:pt x="1806" y="1558"/>
                      <a:pt x="1812" y="1559"/>
                      <a:pt x="1817" y="1559"/>
                    </a:cubicBezTo>
                    <a:cubicBezTo>
                      <a:pt x="1837" y="1559"/>
                      <a:pt x="1833" y="1546"/>
                      <a:pt x="1835" y="1531"/>
                    </a:cubicBezTo>
                    <a:lnTo>
                      <a:pt x="1835" y="1531"/>
                    </a:lnTo>
                    <a:lnTo>
                      <a:pt x="1888" y="1543"/>
                    </a:lnTo>
                    <a:cubicBezTo>
                      <a:pt x="1876" y="1519"/>
                      <a:pt x="1848" y="1515"/>
                      <a:pt x="1830" y="1499"/>
                    </a:cubicBezTo>
                    <a:cubicBezTo>
                      <a:pt x="1836" y="1484"/>
                      <a:pt x="1858" y="1482"/>
                      <a:pt x="1883" y="1482"/>
                    </a:cubicBezTo>
                    <a:cubicBezTo>
                      <a:pt x="1894" y="1482"/>
                      <a:pt x="1905" y="1482"/>
                      <a:pt x="1916" y="1482"/>
                    </a:cubicBezTo>
                    <a:cubicBezTo>
                      <a:pt x="1921" y="1471"/>
                      <a:pt x="1916" y="1468"/>
                      <a:pt x="1907" y="1468"/>
                    </a:cubicBezTo>
                    <a:cubicBezTo>
                      <a:pt x="1897" y="1468"/>
                      <a:pt x="1882" y="1471"/>
                      <a:pt x="1869" y="1471"/>
                    </a:cubicBezTo>
                    <a:cubicBezTo>
                      <a:pt x="1856" y="1471"/>
                      <a:pt x="1845" y="1468"/>
                      <a:pt x="1844" y="1452"/>
                    </a:cubicBezTo>
                    <a:cubicBezTo>
                      <a:pt x="1869" y="1427"/>
                      <a:pt x="1851" y="1401"/>
                      <a:pt x="1821" y="1362"/>
                    </a:cubicBezTo>
                    <a:cubicBezTo>
                      <a:pt x="1826" y="1357"/>
                      <a:pt x="1832" y="1355"/>
                      <a:pt x="1836" y="1355"/>
                    </a:cubicBezTo>
                    <a:cubicBezTo>
                      <a:pt x="1846" y="1355"/>
                      <a:pt x="1854" y="1363"/>
                      <a:pt x="1863" y="1363"/>
                    </a:cubicBezTo>
                    <a:cubicBezTo>
                      <a:pt x="1865" y="1363"/>
                      <a:pt x="1867" y="1363"/>
                      <a:pt x="1869" y="1362"/>
                    </a:cubicBezTo>
                    <a:lnTo>
                      <a:pt x="1828" y="1341"/>
                    </a:lnTo>
                    <a:cubicBezTo>
                      <a:pt x="1828" y="1339"/>
                      <a:pt x="1831" y="1338"/>
                      <a:pt x="1834" y="1338"/>
                    </a:cubicBezTo>
                    <a:cubicBezTo>
                      <a:pt x="1839" y="1338"/>
                      <a:pt x="1846" y="1340"/>
                      <a:pt x="1848" y="1341"/>
                    </a:cubicBezTo>
                    <a:cubicBezTo>
                      <a:pt x="1835" y="1322"/>
                      <a:pt x="1795" y="1336"/>
                      <a:pt x="1781" y="1311"/>
                    </a:cubicBezTo>
                    <a:cubicBezTo>
                      <a:pt x="1723" y="1304"/>
                      <a:pt x="1872" y="1262"/>
                      <a:pt x="1802" y="1232"/>
                    </a:cubicBezTo>
                    <a:cubicBezTo>
                      <a:pt x="1806" y="1230"/>
                      <a:pt x="1810" y="1229"/>
                      <a:pt x="1815" y="1229"/>
                    </a:cubicBezTo>
                    <a:cubicBezTo>
                      <a:pt x="1825" y="1229"/>
                      <a:pt x="1836" y="1232"/>
                      <a:pt x="1848" y="1232"/>
                    </a:cubicBezTo>
                    <a:cubicBezTo>
                      <a:pt x="1851" y="1232"/>
                      <a:pt x="1853" y="1232"/>
                      <a:pt x="1855" y="1232"/>
                    </a:cubicBezTo>
                    <a:cubicBezTo>
                      <a:pt x="1830" y="1204"/>
                      <a:pt x="1795" y="1183"/>
                      <a:pt x="1760" y="1169"/>
                    </a:cubicBezTo>
                    <a:lnTo>
                      <a:pt x="1793" y="1139"/>
                    </a:lnTo>
                    <a:lnTo>
                      <a:pt x="1793" y="1139"/>
                    </a:lnTo>
                    <a:cubicBezTo>
                      <a:pt x="1780" y="1147"/>
                      <a:pt x="1766" y="1150"/>
                      <a:pt x="1752" y="1150"/>
                    </a:cubicBezTo>
                    <a:cubicBezTo>
                      <a:pt x="1722" y="1150"/>
                      <a:pt x="1689" y="1136"/>
                      <a:pt x="1661" y="1125"/>
                    </a:cubicBezTo>
                    <a:cubicBezTo>
                      <a:pt x="1642" y="1135"/>
                      <a:pt x="1626" y="1144"/>
                      <a:pt x="1619" y="1146"/>
                    </a:cubicBezTo>
                    <a:lnTo>
                      <a:pt x="1584" y="1118"/>
                    </a:lnTo>
                    <a:cubicBezTo>
                      <a:pt x="1594" y="1115"/>
                      <a:pt x="1605" y="1114"/>
                      <a:pt x="1616" y="1114"/>
                    </a:cubicBezTo>
                    <a:cubicBezTo>
                      <a:pt x="1622" y="1114"/>
                      <a:pt x="1629" y="1114"/>
                      <a:pt x="1635" y="1116"/>
                    </a:cubicBezTo>
                    <a:cubicBezTo>
                      <a:pt x="1631" y="1114"/>
                      <a:pt x="1626" y="1114"/>
                      <a:pt x="1621" y="1111"/>
                    </a:cubicBezTo>
                    <a:cubicBezTo>
                      <a:pt x="1639" y="1104"/>
                      <a:pt x="1657" y="1099"/>
                      <a:pt x="1676" y="1099"/>
                    </a:cubicBezTo>
                    <a:cubicBezTo>
                      <a:pt x="1685" y="1099"/>
                      <a:pt x="1694" y="1100"/>
                      <a:pt x="1702" y="1102"/>
                    </a:cubicBezTo>
                    <a:lnTo>
                      <a:pt x="1672" y="1121"/>
                    </a:lnTo>
                    <a:cubicBezTo>
                      <a:pt x="1691" y="1123"/>
                      <a:pt x="1711" y="1125"/>
                      <a:pt x="1731" y="1125"/>
                    </a:cubicBezTo>
                    <a:cubicBezTo>
                      <a:pt x="1746" y="1125"/>
                      <a:pt x="1760" y="1124"/>
                      <a:pt x="1774" y="1123"/>
                    </a:cubicBezTo>
                    <a:cubicBezTo>
                      <a:pt x="1767" y="1121"/>
                      <a:pt x="1760" y="1116"/>
                      <a:pt x="1758" y="1111"/>
                    </a:cubicBezTo>
                    <a:lnTo>
                      <a:pt x="1758" y="1111"/>
                    </a:lnTo>
                    <a:cubicBezTo>
                      <a:pt x="1762" y="1113"/>
                      <a:pt x="1765" y="1113"/>
                      <a:pt x="1769" y="1113"/>
                    </a:cubicBezTo>
                    <a:cubicBezTo>
                      <a:pt x="1772" y="1113"/>
                      <a:pt x="1775" y="1113"/>
                      <a:pt x="1779" y="1111"/>
                    </a:cubicBezTo>
                    <a:cubicBezTo>
                      <a:pt x="1786" y="1109"/>
                      <a:pt x="1772" y="1107"/>
                      <a:pt x="1758" y="1104"/>
                    </a:cubicBezTo>
                    <a:lnTo>
                      <a:pt x="1816" y="1088"/>
                    </a:lnTo>
                    <a:lnTo>
                      <a:pt x="1793" y="1088"/>
                    </a:lnTo>
                    <a:lnTo>
                      <a:pt x="1821" y="1033"/>
                    </a:lnTo>
                    <a:cubicBezTo>
                      <a:pt x="1753" y="1009"/>
                      <a:pt x="1661" y="1000"/>
                      <a:pt x="1624" y="958"/>
                    </a:cubicBezTo>
                    <a:cubicBezTo>
                      <a:pt x="1670" y="958"/>
                      <a:pt x="1693" y="944"/>
                      <a:pt x="1744" y="931"/>
                    </a:cubicBezTo>
                    <a:lnTo>
                      <a:pt x="1744" y="931"/>
                    </a:lnTo>
                    <a:cubicBezTo>
                      <a:pt x="1693" y="958"/>
                      <a:pt x="1776" y="965"/>
                      <a:pt x="1772" y="995"/>
                    </a:cubicBezTo>
                    <a:lnTo>
                      <a:pt x="1772" y="995"/>
                    </a:lnTo>
                    <a:cubicBezTo>
                      <a:pt x="1774" y="983"/>
                      <a:pt x="1790" y="978"/>
                      <a:pt x="1802" y="978"/>
                    </a:cubicBezTo>
                    <a:cubicBezTo>
                      <a:pt x="1805" y="978"/>
                      <a:pt x="1807" y="979"/>
                      <a:pt x="1809" y="979"/>
                    </a:cubicBezTo>
                    <a:lnTo>
                      <a:pt x="1779" y="961"/>
                    </a:lnTo>
                    <a:lnTo>
                      <a:pt x="1746" y="942"/>
                    </a:lnTo>
                    <a:cubicBezTo>
                      <a:pt x="1788" y="933"/>
                      <a:pt x="1777" y="924"/>
                      <a:pt x="1788" y="905"/>
                    </a:cubicBezTo>
                    <a:lnTo>
                      <a:pt x="1788" y="905"/>
                    </a:lnTo>
                    <a:cubicBezTo>
                      <a:pt x="1770" y="912"/>
                      <a:pt x="1757" y="915"/>
                      <a:pt x="1747" y="915"/>
                    </a:cubicBezTo>
                    <a:cubicBezTo>
                      <a:pt x="1713" y="915"/>
                      <a:pt x="1716" y="882"/>
                      <a:pt x="1691" y="875"/>
                    </a:cubicBezTo>
                    <a:cubicBezTo>
                      <a:pt x="1702" y="870"/>
                      <a:pt x="1714" y="867"/>
                      <a:pt x="1724" y="867"/>
                    </a:cubicBezTo>
                    <a:cubicBezTo>
                      <a:pt x="1737" y="867"/>
                      <a:pt x="1748" y="872"/>
                      <a:pt x="1749" y="887"/>
                    </a:cubicBezTo>
                    <a:cubicBezTo>
                      <a:pt x="1800" y="840"/>
                      <a:pt x="1644" y="881"/>
                      <a:pt x="1683" y="841"/>
                    </a:cubicBezTo>
                    <a:lnTo>
                      <a:pt x="1683" y="841"/>
                    </a:lnTo>
                    <a:cubicBezTo>
                      <a:pt x="1684" y="842"/>
                      <a:pt x="1685" y="843"/>
                      <a:pt x="1686" y="843"/>
                    </a:cubicBezTo>
                    <a:lnTo>
                      <a:pt x="1686" y="843"/>
                    </a:lnTo>
                    <a:cubicBezTo>
                      <a:pt x="1685" y="842"/>
                      <a:pt x="1685" y="841"/>
                      <a:pt x="1684" y="840"/>
                    </a:cubicBezTo>
                    <a:lnTo>
                      <a:pt x="1684" y="840"/>
                    </a:lnTo>
                    <a:cubicBezTo>
                      <a:pt x="1684" y="840"/>
                      <a:pt x="1683" y="841"/>
                      <a:pt x="1683" y="841"/>
                    </a:cubicBezTo>
                    <a:lnTo>
                      <a:pt x="1683" y="841"/>
                    </a:lnTo>
                    <a:cubicBezTo>
                      <a:pt x="1673" y="828"/>
                      <a:pt x="1680" y="805"/>
                      <a:pt x="1700" y="805"/>
                    </a:cubicBezTo>
                    <a:cubicBezTo>
                      <a:pt x="1701" y="805"/>
                      <a:pt x="1702" y="805"/>
                      <a:pt x="1702" y="805"/>
                    </a:cubicBezTo>
                    <a:lnTo>
                      <a:pt x="1705" y="810"/>
                    </a:lnTo>
                    <a:cubicBezTo>
                      <a:pt x="1701" y="774"/>
                      <a:pt x="1666" y="717"/>
                      <a:pt x="1614" y="717"/>
                    </a:cubicBezTo>
                    <a:cubicBezTo>
                      <a:pt x="1606" y="717"/>
                      <a:pt x="1598" y="718"/>
                      <a:pt x="1590" y="721"/>
                    </a:cubicBezTo>
                    <a:lnTo>
                      <a:pt x="1590" y="721"/>
                    </a:lnTo>
                    <a:cubicBezTo>
                      <a:pt x="1605" y="715"/>
                      <a:pt x="1667" y="691"/>
                      <a:pt x="1682" y="687"/>
                    </a:cubicBezTo>
                    <a:lnTo>
                      <a:pt x="1682" y="687"/>
                    </a:lnTo>
                    <a:cubicBezTo>
                      <a:pt x="1682" y="687"/>
                      <a:pt x="1617" y="696"/>
                      <a:pt x="1556" y="708"/>
                    </a:cubicBezTo>
                    <a:cubicBezTo>
                      <a:pt x="1494" y="720"/>
                      <a:pt x="1434" y="734"/>
                      <a:pt x="1434" y="734"/>
                    </a:cubicBezTo>
                    <a:cubicBezTo>
                      <a:pt x="1487" y="712"/>
                      <a:pt x="1591" y="635"/>
                      <a:pt x="1643" y="635"/>
                    </a:cubicBezTo>
                    <a:cubicBezTo>
                      <a:pt x="1647" y="635"/>
                      <a:pt x="1650" y="635"/>
                      <a:pt x="1654" y="636"/>
                    </a:cubicBezTo>
                    <a:cubicBezTo>
                      <a:pt x="1658" y="625"/>
                      <a:pt x="1661" y="606"/>
                      <a:pt x="1631" y="601"/>
                    </a:cubicBezTo>
                    <a:cubicBezTo>
                      <a:pt x="1626" y="610"/>
                      <a:pt x="1570" y="651"/>
                      <a:pt x="1554" y="651"/>
                    </a:cubicBezTo>
                    <a:cubicBezTo>
                      <a:pt x="1553" y="651"/>
                      <a:pt x="1552" y="651"/>
                      <a:pt x="1552" y="650"/>
                    </a:cubicBezTo>
                    <a:cubicBezTo>
                      <a:pt x="1598" y="600"/>
                      <a:pt x="1575" y="620"/>
                      <a:pt x="1609" y="568"/>
                    </a:cubicBezTo>
                    <a:lnTo>
                      <a:pt x="1609" y="568"/>
                    </a:lnTo>
                    <a:cubicBezTo>
                      <a:pt x="1599" y="581"/>
                      <a:pt x="1538" y="609"/>
                      <a:pt x="1517" y="609"/>
                    </a:cubicBezTo>
                    <a:cubicBezTo>
                      <a:pt x="1513" y="609"/>
                      <a:pt x="1511" y="608"/>
                      <a:pt x="1510" y="606"/>
                    </a:cubicBezTo>
                    <a:cubicBezTo>
                      <a:pt x="1538" y="587"/>
                      <a:pt x="1570" y="571"/>
                      <a:pt x="1600" y="557"/>
                    </a:cubicBezTo>
                    <a:lnTo>
                      <a:pt x="1600" y="557"/>
                    </a:lnTo>
                    <a:lnTo>
                      <a:pt x="1549" y="564"/>
                    </a:lnTo>
                    <a:lnTo>
                      <a:pt x="1498" y="574"/>
                    </a:lnTo>
                    <a:cubicBezTo>
                      <a:pt x="1533" y="560"/>
                      <a:pt x="1563" y="539"/>
                      <a:pt x="1587" y="511"/>
                    </a:cubicBezTo>
                    <a:lnTo>
                      <a:pt x="1587" y="511"/>
                    </a:lnTo>
                    <a:cubicBezTo>
                      <a:pt x="1585" y="513"/>
                      <a:pt x="1583" y="514"/>
                      <a:pt x="1581" y="514"/>
                    </a:cubicBezTo>
                    <a:cubicBezTo>
                      <a:pt x="1571" y="514"/>
                      <a:pt x="1566" y="482"/>
                      <a:pt x="1554" y="479"/>
                    </a:cubicBezTo>
                    <a:lnTo>
                      <a:pt x="1545" y="504"/>
                    </a:lnTo>
                    <a:cubicBezTo>
                      <a:pt x="1542" y="494"/>
                      <a:pt x="1534" y="491"/>
                      <a:pt x="1523" y="491"/>
                    </a:cubicBezTo>
                    <a:cubicBezTo>
                      <a:pt x="1492" y="491"/>
                      <a:pt x="1440" y="517"/>
                      <a:pt x="1409" y="517"/>
                    </a:cubicBezTo>
                    <a:cubicBezTo>
                      <a:pt x="1400" y="517"/>
                      <a:pt x="1393" y="515"/>
                      <a:pt x="1389" y="509"/>
                    </a:cubicBezTo>
                    <a:cubicBezTo>
                      <a:pt x="1408" y="502"/>
                      <a:pt x="1494" y="451"/>
                      <a:pt x="1489" y="425"/>
                    </a:cubicBezTo>
                    <a:lnTo>
                      <a:pt x="1489" y="425"/>
                    </a:lnTo>
                    <a:cubicBezTo>
                      <a:pt x="1443" y="444"/>
                      <a:pt x="1278" y="527"/>
                      <a:pt x="1227" y="530"/>
                    </a:cubicBezTo>
                    <a:lnTo>
                      <a:pt x="1246" y="506"/>
                    </a:lnTo>
                    <a:lnTo>
                      <a:pt x="1246" y="506"/>
                    </a:lnTo>
                    <a:lnTo>
                      <a:pt x="1204" y="509"/>
                    </a:lnTo>
                    <a:cubicBezTo>
                      <a:pt x="1292" y="462"/>
                      <a:pt x="1387" y="425"/>
                      <a:pt x="1485" y="402"/>
                    </a:cubicBezTo>
                    <a:cubicBezTo>
                      <a:pt x="1491" y="374"/>
                      <a:pt x="1508" y="379"/>
                      <a:pt x="1489" y="360"/>
                    </a:cubicBezTo>
                    <a:cubicBezTo>
                      <a:pt x="1495" y="350"/>
                      <a:pt x="1505" y="346"/>
                      <a:pt x="1516" y="346"/>
                    </a:cubicBezTo>
                    <a:cubicBezTo>
                      <a:pt x="1522" y="346"/>
                      <a:pt x="1529" y="347"/>
                      <a:pt x="1536" y="351"/>
                    </a:cubicBezTo>
                    <a:lnTo>
                      <a:pt x="1505" y="295"/>
                    </a:lnTo>
                    <a:cubicBezTo>
                      <a:pt x="1485" y="314"/>
                      <a:pt x="1466" y="315"/>
                      <a:pt x="1448" y="315"/>
                    </a:cubicBezTo>
                    <a:cubicBezTo>
                      <a:pt x="1447" y="315"/>
                      <a:pt x="1446" y="315"/>
                      <a:pt x="1445" y="315"/>
                    </a:cubicBezTo>
                    <a:cubicBezTo>
                      <a:pt x="1428" y="315"/>
                      <a:pt x="1413" y="315"/>
                      <a:pt x="1396" y="330"/>
                    </a:cubicBezTo>
                    <a:lnTo>
                      <a:pt x="1440" y="335"/>
                    </a:lnTo>
                    <a:lnTo>
                      <a:pt x="1485" y="339"/>
                    </a:lnTo>
                    <a:cubicBezTo>
                      <a:pt x="1454" y="366"/>
                      <a:pt x="1392" y="392"/>
                      <a:pt x="1352" y="392"/>
                    </a:cubicBezTo>
                    <a:cubicBezTo>
                      <a:pt x="1337" y="392"/>
                      <a:pt x="1325" y="388"/>
                      <a:pt x="1320" y="379"/>
                    </a:cubicBezTo>
                    <a:cubicBezTo>
                      <a:pt x="1329" y="358"/>
                      <a:pt x="1399" y="321"/>
                      <a:pt x="1413" y="307"/>
                    </a:cubicBezTo>
                    <a:lnTo>
                      <a:pt x="1413" y="307"/>
                    </a:lnTo>
                    <a:cubicBezTo>
                      <a:pt x="1408" y="309"/>
                      <a:pt x="1403" y="310"/>
                      <a:pt x="1398" y="310"/>
                    </a:cubicBezTo>
                    <a:cubicBezTo>
                      <a:pt x="1379" y="310"/>
                      <a:pt x="1359" y="300"/>
                      <a:pt x="1364" y="291"/>
                    </a:cubicBezTo>
                    <a:lnTo>
                      <a:pt x="1399" y="284"/>
                    </a:lnTo>
                    <a:cubicBezTo>
                      <a:pt x="1398" y="276"/>
                      <a:pt x="1393" y="274"/>
                      <a:pt x="1386" y="274"/>
                    </a:cubicBezTo>
                    <a:cubicBezTo>
                      <a:pt x="1375" y="274"/>
                      <a:pt x="1359" y="280"/>
                      <a:pt x="1347" y="280"/>
                    </a:cubicBezTo>
                    <a:cubicBezTo>
                      <a:pt x="1336" y="280"/>
                      <a:pt x="1329" y="274"/>
                      <a:pt x="1336" y="254"/>
                    </a:cubicBezTo>
                    <a:cubicBezTo>
                      <a:pt x="1332" y="246"/>
                      <a:pt x="1357" y="201"/>
                      <a:pt x="1348" y="201"/>
                    </a:cubicBezTo>
                    <a:cubicBezTo>
                      <a:pt x="1347" y="201"/>
                      <a:pt x="1345" y="202"/>
                      <a:pt x="1341" y="205"/>
                    </a:cubicBezTo>
                    <a:cubicBezTo>
                      <a:pt x="1281" y="288"/>
                      <a:pt x="1211" y="360"/>
                      <a:pt x="1132" y="425"/>
                    </a:cubicBezTo>
                    <a:cubicBezTo>
                      <a:pt x="1137" y="393"/>
                      <a:pt x="1144" y="358"/>
                      <a:pt x="1153" y="326"/>
                    </a:cubicBezTo>
                    <a:cubicBezTo>
                      <a:pt x="1176" y="281"/>
                      <a:pt x="1250" y="256"/>
                      <a:pt x="1269" y="217"/>
                    </a:cubicBezTo>
                    <a:lnTo>
                      <a:pt x="1269" y="217"/>
                    </a:lnTo>
                    <a:cubicBezTo>
                      <a:pt x="1260" y="226"/>
                      <a:pt x="1246" y="233"/>
                      <a:pt x="1232" y="237"/>
                    </a:cubicBezTo>
                    <a:cubicBezTo>
                      <a:pt x="1232" y="221"/>
                      <a:pt x="1269" y="205"/>
                      <a:pt x="1246" y="198"/>
                    </a:cubicBezTo>
                    <a:lnTo>
                      <a:pt x="1246" y="198"/>
                    </a:lnTo>
                    <a:cubicBezTo>
                      <a:pt x="1236" y="207"/>
                      <a:pt x="1230" y="210"/>
                      <a:pt x="1225" y="210"/>
                    </a:cubicBezTo>
                    <a:cubicBezTo>
                      <a:pt x="1216" y="210"/>
                      <a:pt x="1214" y="200"/>
                      <a:pt x="1212" y="200"/>
                    </a:cubicBezTo>
                    <a:cubicBezTo>
                      <a:pt x="1210" y="200"/>
                      <a:pt x="1209" y="206"/>
                      <a:pt x="1206" y="226"/>
                    </a:cubicBezTo>
                    <a:cubicBezTo>
                      <a:pt x="1181" y="226"/>
                      <a:pt x="1197" y="205"/>
                      <a:pt x="1176" y="191"/>
                    </a:cubicBezTo>
                    <a:cubicBezTo>
                      <a:pt x="1144" y="230"/>
                      <a:pt x="1102" y="258"/>
                      <a:pt x="1056" y="272"/>
                    </a:cubicBezTo>
                    <a:cubicBezTo>
                      <a:pt x="1063" y="263"/>
                      <a:pt x="1070" y="251"/>
                      <a:pt x="1077" y="237"/>
                    </a:cubicBezTo>
                    <a:cubicBezTo>
                      <a:pt x="1046" y="212"/>
                      <a:pt x="1042" y="179"/>
                      <a:pt x="1009" y="159"/>
                    </a:cubicBezTo>
                    <a:cubicBezTo>
                      <a:pt x="1014" y="145"/>
                      <a:pt x="1007" y="122"/>
                      <a:pt x="1028" y="108"/>
                    </a:cubicBezTo>
                    <a:lnTo>
                      <a:pt x="1028" y="108"/>
                    </a:lnTo>
                    <a:cubicBezTo>
                      <a:pt x="1018" y="111"/>
                      <a:pt x="1007" y="120"/>
                      <a:pt x="998" y="120"/>
                    </a:cubicBezTo>
                    <a:cubicBezTo>
                      <a:pt x="996" y="120"/>
                      <a:pt x="995" y="120"/>
                      <a:pt x="993" y="119"/>
                    </a:cubicBezTo>
                    <a:cubicBezTo>
                      <a:pt x="996" y="99"/>
                      <a:pt x="1000" y="96"/>
                      <a:pt x="1006" y="96"/>
                    </a:cubicBezTo>
                    <a:cubicBezTo>
                      <a:pt x="1009" y="96"/>
                      <a:pt x="1012" y="97"/>
                      <a:pt x="1015" y="97"/>
                    </a:cubicBezTo>
                    <a:cubicBezTo>
                      <a:pt x="1022" y="97"/>
                      <a:pt x="1030" y="93"/>
                      <a:pt x="1037" y="71"/>
                    </a:cubicBezTo>
                    <a:lnTo>
                      <a:pt x="1037" y="71"/>
                    </a:lnTo>
                    <a:cubicBezTo>
                      <a:pt x="1016" y="96"/>
                      <a:pt x="986" y="91"/>
                      <a:pt x="961" y="101"/>
                    </a:cubicBezTo>
                    <a:cubicBezTo>
                      <a:pt x="948" y="122"/>
                      <a:pt x="957" y="129"/>
                      <a:pt x="971" y="129"/>
                    </a:cubicBezTo>
                    <a:cubicBezTo>
                      <a:pt x="983" y="129"/>
                      <a:pt x="1001" y="124"/>
                      <a:pt x="1012" y="119"/>
                    </a:cubicBezTo>
                    <a:lnTo>
                      <a:pt x="1012" y="119"/>
                    </a:lnTo>
                    <a:cubicBezTo>
                      <a:pt x="977" y="175"/>
                      <a:pt x="921" y="212"/>
                      <a:pt x="856" y="224"/>
                    </a:cubicBezTo>
                    <a:cubicBezTo>
                      <a:pt x="821" y="219"/>
                      <a:pt x="865" y="184"/>
                      <a:pt x="860" y="184"/>
                    </a:cubicBezTo>
                    <a:cubicBezTo>
                      <a:pt x="860" y="184"/>
                      <a:pt x="859" y="184"/>
                      <a:pt x="859" y="184"/>
                    </a:cubicBezTo>
                    <a:cubicBezTo>
                      <a:pt x="852" y="177"/>
                      <a:pt x="843" y="174"/>
                      <a:pt x="835" y="174"/>
                    </a:cubicBezTo>
                    <a:cubicBezTo>
                      <a:pt x="806" y="174"/>
                      <a:pt x="772" y="206"/>
                      <a:pt x="751" y="206"/>
                    </a:cubicBezTo>
                    <a:cubicBezTo>
                      <a:pt x="741" y="206"/>
                      <a:pt x="734" y="199"/>
                      <a:pt x="731" y="182"/>
                    </a:cubicBezTo>
                    <a:cubicBezTo>
                      <a:pt x="743" y="135"/>
                      <a:pt x="784" y="115"/>
                      <a:pt x="803" y="87"/>
                    </a:cubicBezTo>
                    <a:cubicBezTo>
                      <a:pt x="833" y="89"/>
                      <a:pt x="817" y="131"/>
                      <a:pt x="831" y="140"/>
                    </a:cubicBezTo>
                    <a:lnTo>
                      <a:pt x="826" y="110"/>
                    </a:lnTo>
                    <a:cubicBezTo>
                      <a:pt x="832" y="107"/>
                      <a:pt x="838" y="106"/>
                      <a:pt x="844" y="106"/>
                    </a:cubicBezTo>
                    <a:cubicBezTo>
                      <a:pt x="855" y="106"/>
                      <a:pt x="863" y="110"/>
                      <a:pt x="863" y="119"/>
                    </a:cubicBezTo>
                    <a:cubicBezTo>
                      <a:pt x="873" y="80"/>
                      <a:pt x="784" y="57"/>
                      <a:pt x="7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13" name="Google Shape;20613;p69"/>
              <p:cNvSpPr/>
              <p:nvPr/>
            </p:nvSpPr>
            <p:spPr>
              <a:xfrm>
                <a:off x="774775" y="1628050"/>
                <a:ext cx="650" cy="450"/>
              </a:xfrm>
              <a:custGeom>
                <a:avLst/>
                <a:gdLst/>
                <a:ahLst/>
                <a:cxnLst/>
                <a:rect l="l" t="t" r="r" b="b"/>
                <a:pathLst>
                  <a:path w="26" h="18" extrusionOk="0">
                    <a:moveTo>
                      <a:pt x="16" y="1"/>
                    </a:moveTo>
                    <a:cubicBezTo>
                      <a:pt x="15" y="1"/>
                      <a:pt x="14" y="1"/>
                      <a:pt x="12" y="1"/>
                    </a:cubicBezTo>
                    <a:cubicBezTo>
                      <a:pt x="8" y="3"/>
                      <a:pt x="3" y="6"/>
                      <a:pt x="1" y="13"/>
                    </a:cubicBezTo>
                    <a:cubicBezTo>
                      <a:pt x="4" y="10"/>
                      <a:pt x="7" y="9"/>
                      <a:pt x="9" y="9"/>
                    </a:cubicBezTo>
                    <a:cubicBezTo>
                      <a:pt x="13" y="9"/>
                      <a:pt x="16" y="13"/>
                      <a:pt x="19" y="17"/>
                    </a:cubicBezTo>
                    <a:cubicBezTo>
                      <a:pt x="24" y="9"/>
                      <a:pt x="2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14" name="Google Shape;20614;p69"/>
              <p:cNvSpPr/>
              <p:nvPr/>
            </p:nvSpPr>
            <p:spPr>
              <a:xfrm>
                <a:off x="802375" y="1651250"/>
                <a:ext cx="550" cy="150"/>
              </a:xfrm>
              <a:custGeom>
                <a:avLst/>
                <a:gdLst/>
                <a:ahLst/>
                <a:cxnLst/>
                <a:rect l="l" t="t" r="r" b="b"/>
                <a:pathLst>
                  <a:path w="22" h="6" extrusionOk="0">
                    <a:moveTo>
                      <a:pt x="21" y="0"/>
                    </a:moveTo>
                    <a:cubicBezTo>
                      <a:pt x="14" y="3"/>
                      <a:pt x="7" y="3"/>
                      <a:pt x="0" y="5"/>
                    </a:cubicBezTo>
                    <a:cubicBezTo>
                      <a:pt x="2" y="6"/>
                      <a:pt x="4" y="6"/>
                      <a:pt x="6" y="6"/>
                    </a:cubicBezTo>
                    <a:cubicBezTo>
                      <a:pt x="11" y="6"/>
                      <a:pt x="16" y="4"/>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15" name="Google Shape;20615;p69"/>
              <p:cNvSpPr/>
              <p:nvPr/>
            </p:nvSpPr>
            <p:spPr>
              <a:xfrm>
                <a:off x="797150" y="1676450"/>
                <a:ext cx="150" cy="150"/>
              </a:xfrm>
              <a:custGeom>
                <a:avLst/>
                <a:gdLst/>
                <a:ahLst/>
                <a:cxnLst/>
                <a:rect l="l" t="t" r="r" b="b"/>
                <a:pathLst>
                  <a:path w="6" h="6" extrusionOk="0">
                    <a:moveTo>
                      <a:pt x="1" y="1"/>
                    </a:moveTo>
                    <a:cubicBezTo>
                      <a:pt x="1" y="3"/>
                      <a:pt x="3" y="3"/>
                      <a:pt x="5" y="5"/>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16" name="Google Shape;20616;p69"/>
              <p:cNvSpPr/>
              <p:nvPr/>
            </p:nvSpPr>
            <p:spPr>
              <a:xfrm>
                <a:off x="789800" y="1628175"/>
                <a:ext cx="250" cy="550"/>
              </a:xfrm>
              <a:custGeom>
                <a:avLst/>
                <a:gdLst/>
                <a:ahLst/>
                <a:cxnLst/>
                <a:rect l="l" t="t" r="r" b="b"/>
                <a:pathLst>
                  <a:path w="10" h="22" extrusionOk="0">
                    <a:moveTo>
                      <a:pt x="5" y="1"/>
                    </a:moveTo>
                    <a:cubicBezTo>
                      <a:pt x="5" y="8"/>
                      <a:pt x="3" y="15"/>
                      <a:pt x="0" y="22"/>
                    </a:cubicBezTo>
                    <a:cubicBezTo>
                      <a:pt x="7" y="17"/>
                      <a:pt x="10" y="8"/>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17" name="Google Shape;20617;p69"/>
              <p:cNvSpPr/>
              <p:nvPr/>
            </p:nvSpPr>
            <p:spPr>
              <a:xfrm>
                <a:off x="770600" y="1626200"/>
                <a:ext cx="625" cy="550"/>
              </a:xfrm>
              <a:custGeom>
                <a:avLst/>
                <a:gdLst/>
                <a:ahLst/>
                <a:cxnLst/>
                <a:rect l="l" t="t" r="r" b="b"/>
                <a:pathLst>
                  <a:path w="25" h="22" extrusionOk="0">
                    <a:moveTo>
                      <a:pt x="19" y="1"/>
                    </a:moveTo>
                    <a:cubicBezTo>
                      <a:pt x="14" y="6"/>
                      <a:pt x="8" y="15"/>
                      <a:pt x="4" y="16"/>
                    </a:cubicBezTo>
                    <a:lnTo>
                      <a:pt x="4" y="16"/>
                    </a:lnTo>
                    <a:lnTo>
                      <a:pt x="1" y="15"/>
                    </a:lnTo>
                    <a:lnTo>
                      <a:pt x="1" y="15"/>
                    </a:lnTo>
                    <a:cubicBezTo>
                      <a:pt x="2" y="16"/>
                      <a:pt x="2" y="16"/>
                      <a:pt x="3" y="16"/>
                    </a:cubicBezTo>
                    <a:cubicBezTo>
                      <a:pt x="4" y="16"/>
                      <a:pt x="4" y="16"/>
                      <a:pt x="4" y="16"/>
                    </a:cubicBezTo>
                    <a:lnTo>
                      <a:pt x="4" y="16"/>
                    </a:lnTo>
                    <a:lnTo>
                      <a:pt x="24" y="22"/>
                    </a:lnTo>
                    <a:cubicBezTo>
                      <a:pt x="15" y="17"/>
                      <a:pt x="19"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18" name="Google Shape;20618;p69"/>
              <p:cNvSpPr/>
              <p:nvPr/>
            </p:nvSpPr>
            <p:spPr>
              <a:xfrm>
                <a:off x="771550" y="1619400"/>
                <a:ext cx="650" cy="475"/>
              </a:xfrm>
              <a:custGeom>
                <a:avLst/>
                <a:gdLst/>
                <a:ahLst/>
                <a:cxnLst/>
                <a:rect l="l" t="t" r="r" b="b"/>
                <a:pathLst>
                  <a:path w="26" h="19" extrusionOk="0">
                    <a:moveTo>
                      <a:pt x="17" y="1"/>
                    </a:moveTo>
                    <a:cubicBezTo>
                      <a:pt x="16" y="1"/>
                      <a:pt x="15" y="1"/>
                      <a:pt x="14" y="2"/>
                    </a:cubicBezTo>
                    <a:lnTo>
                      <a:pt x="0" y="13"/>
                    </a:lnTo>
                    <a:cubicBezTo>
                      <a:pt x="3" y="17"/>
                      <a:pt x="7" y="18"/>
                      <a:pt x="11" y="18"/>
                    </a:cubicBezTo>
                    <a:cubicBezTo>
                      <a:pt x="19" y="18"/>
                      <a:pt x="26" y="13"/>
                      <a:pt x="26" y="4"/>
                    </a:cubicBezTo>
                    <a:cubicBezTo>
                      <a:pt x="20" y="4"/>
                      <a:pt x="20"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19" name="Google Shape;20619;p69"/>
              <p:cNvSpPr/>
              <p:nvPr/>
            </p:nvSpPr>
            <p:spPr>
              <a:xfrm>
                <a:off x="771550" y="1623250"/>
                <a:ext cx="1675" cy="725"/>
              </a:xfrm>
              <a:custGeom>
                <a:avLst/>
                <a:gdLst/>
                <a:ahLst/>
                <a:cxnLst/>
                <a:rect l="l" t="t" r="r" b="b"/>
                <a:pathLst>
                  <a:path w="67" h="29" extrusionOk="0">
                    <a:moveTo>
                      <a:pt x="35" y="1"/>
                    </a:moveTo>
                    <a:cubicBezTo>
                      <a:pt x="35" y="1"/>
                      <a:pt x="36" y="1"/>
                      <a:pt x="37" y="1"/>
                    </a:cubicBezTo>
                    <a:lnTo>
                      <a:pt x="37" y="1"/>
                    </a:lnTo>
                    <a:cubicBezTo>
                      <a:pt x="37" y="1"/>
                      <a:pt x="37" y="1"/>
                      <a:pt x="37" y="1"/>
                    </a:cubicBezTo>
                    <a:close/>
                    <a:moveTo>
                      <a:pt x="37" y="1"/>
                    </a:moveTo>
                    <a:cubicBezTo>
                      <a:pt x="0" y="28"/>
                      <a:pt x="21" y="28"/>
                      <a:pt x="44" y="28"/>
                    </a:cubicBezTo>
                    <a:cubicBezTo>
                      <a:pt x="66" y="6"/>
                      <a:pt x="50" y="3"/>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20" name="Google Shape;20620;p69"/>
              <p:cNvSpPr/>
              <p:nvPr/>
            </p:nvSpPr>
            <p:spPr>
              <a:xfrm>
                <a:off x="771700" y="1622975"/>
                <a:ext cx="675" cy="300"/>
              </a:xfrm>
              <a:custGeom>
                <a:avLst/>
                <a:gdLst/>
                <a:ahLst/>
                <a:cxnLst/>
                <a:rect l="l" t="t" r="r" b="b"/>
                <a:pathLst>
                  <a:path w="27" h="12" extrusionOk="0">
                    <a:moveTo>
                      <a:pt x="17" y="0"/>
                    </a:moveTo>
                    <a:cubicBezTo>
                      <a:pt x="1" y="12"/>
                      <a:pt x="17" y="7"/>
                      <a:pt x="26" y="9"/>
                    </a:cubicBezTo>
                    <a:cubicBezTo>
                      <a:pt x="22" y="7"/>
                      <a:pt x="17"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21" name="Google Shape;20621;p69"/>
              <p:cNvSpPr/>
              <p:nvPr/>
            </p:nvSpPr>
            <p:spPr>
              <a:xfrm>
                <a:off x="773050" y="1627800"/>
                <a:ext cx="1700" cy="725"/>
              </a:xfrm>
              <a:custGeom>
                <a:avLst/>
                <a:gdLst/>
                <a:ahLst/>
                <a:cxnLst/>
                <a:rect l="l" t="t" r="r" b="b"/>
                <a:pathLst>
                  <a:path w="68" h="29" extrusionOk="0">
                    <a:moveTo>
                      <a:pt x="34" y="0"/>
                    </a:moveTo>
                    <a:cubicBezTo>
                      <a:pt x="29" y="0"/>
                      <a:pt x="11" y="21"/>
                      <a:pt x="9" y="21"/>
                    </a:cubicBezTo>
                    <a:cubicBezTo>
                      <a:pt x="8" y="21"/>
                      <a:pt x="8" y="20"/>
                      <a:pt x="10" y="18"/>
                    </a:cubicBezTo>
                    <a:lnTo>
                      <a:pt x="10" y="18"/>
                    </a:lnTo>
                    <a:cubicBezTo>
                      <a:pt x="0" y="25"/>
                      <a:pt x="1" y="28"/>
                      <a:pt x="6" y="28"/>
                    </a:cubicBezTo>
                    <a:cubicBezTo>
                      <a:pt x="20" y="28"/>
                      <a:pt x="67" y="7"/>
                      <a:pt x="35" y="2"/>
                    </a:cubicBezTo>
                    <a:cubicBezTo>
                      <a:pt x="35" y="1"/>
                      <a:pt x="35"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22" name="Google Shape;20622;p69"/>
              <p:cNvSpPr/>
              <p:nvPr/>
            </p:nvSpPr>
            <p:spPr>
              <a:xfrm>
                <a:off x="773750" y="1621875"/>
                <a:ext cx="775" cy="825"/>
              </a:xfrm>
              <a:custGeom>
                <a:avLst/>
                <a:gdLst/>
                <a:ahLst/>
                <a:cxnLst/>
                <a:rect l="l" t="t" r="r" b="b"/>
                <a:pathLst>
                  <a:path w="31" h="33" extrusionOk="0">
                    <a:moveTo>
                      <a:pt x="28" y="0"/>
                    </a:moveTo>
                    <a:lnTo>
                      <a:pt x="0" y="32"/>
                    </a:lnTo>
                    <a:lnTo>
                      <a:pt x="30" y="14"/>
                    </a:lnTo>
                    <a:lnTo>
                      <a:pt x="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23" name="Google Shape;20623;p69"/>
              <p:cNvSpPr/>
              <p:nvPr/>
            </p:nvSpPr>
            <p:spPr>
              <a:xfrm>
                <a:off x="775250" y="1623600"/>
                <a:ext cx="600" cy="625"/>
              </a:xfrm>
              <a:custGeom>
                <a:avLst/>
                <a:gdLst/>
                <a:ahLst/>
                <a:cxnLst/>
                <a:rect l="l" t="t" r="r" b="b"/>
                <a:pathLst>
                  <a:path w="24" h="25" extrusionOk="0">
                    <a:moveTo>
                      <a:pt x="14" y="1"/>
                    </a:moveTo>
                    <a:cubicBezTo>
                      <a:pt x="12" y="3"/>
                      <a:pt x="5" y="5"/>
                      <a:pt x="0" y="5"/>
                    </a:cubicBezTo>
                    <a:cubicBezTo>
                      <a:pt x="8" y="13"/>
                      <a:pt x="14" y="24"/>
                      <a:pt x="19" y="24"/>
                    </a:cubicBezTo>
                    <a:cubicBezTo>
                      <a:pt x="21" y="24"/>
                      <a:pt x="22" y="23"/>
                      <a:pt x="24" y="21"/>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24" name="Google Shape;20624;p69"/>
              <p:cNvSpPr/>
              <p:nvPr/>
            </p:nvSpPr>
            <p:spPr>
              <a:xfrm>
                <a:off x="774850" y="1623575"/>
                <a:ext cx="425" cy="175"/>
              </a:xfrm>
              <a:custGeom>
                <a:avLst/>
                <a:gdLst/>
                <a:ahLst/>
                <a:cxnLst/>
                <a:rect l="l" t="t" r="r" b="b"/>
                <a:pathLst>
                  <a:path w="17" h="7" extrusionOk="0">
                    <a:moveTo>
                      <a:pt x="5" y="1"/>
                    </a:moveTo>
                    <a:cubicBezTo>
                      <a:pt x="3" y="1"/>
                      <a:pt x="1" y="1"/>
                      <a:pt x="0" y="2"/>
                    </a:cubicBezTo>
                    <a:cubicBezTo>
                      <a:pt x="5" y="4"/>
                      <a:pt x="12" y="6"/>
                      <a:pt x="16" y="6"/>
                    </a:cubicBezTo>
                    <a:cubicBezTo>
                      <a:pt x="15" y="3"/>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25" name="Google Shape;20625;p69"/>
              <p:cNvSpPr/>
              <p:nvPr/>
            </p:nvSpPr>
            <p:spPr>
              <a:xfrm>
                <a:off x="775125" y="1622150"/>
                <a:ext cx="275" cy="550"/>
              </a:xfrm>
              <a:custGeom>
                <a:avLst/>
                <a:gdLst/>
                <a:ahLst/>
                <a:cxnLst/>
                <a:rect l="l" t="t" r="r" b="b"/>
                <a:pathLst>
                  <a:path w="11" h="22" extrusionOk="0">
                    <a:moveTo>
                      <a:pt x="1" y="1"/>
                    </a:moveTo>
                    <a:lnTo>
                      <a:pt x="1" y="10"/>
                    </a:lnTo>
                    <a:lnTo>
                      <a:pt x="10" y="2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26" name="Google Shape;20626;p69"/>
              <p:cNvSpPr/>
              <p:nvPr/>
            </p:nvSpPr>
            <p:spPr>
              <a:xfrm>
                <a:off x="780300" y="1627125"/>
                <a:ext cx="950" cy="550"/>
              </a:xfrm>
              <a:custGeom>
                <a:avLst/>
                <a:gdLst/>
                <a:ahLst/>
                <a:cxnLst/>
                <a:rect l="l" t="t" r="r" b="b"/>
                <a:pathLst>
                  <a:path w="38" h="22" extrusionOk="0">
                    <a:moveTo>
                      <a:pt x="28" y="1"/>
                    </a:moveTo>
                    <a:cubicBezTo>
                      <a:pt x="16" y="6"/>
                      <a:pt x="5" y="6"/>
                      <a:pt x="0" y="20"/>
                    </a:cubicBezTo>
                    <a:lnTo>
                      <a:pt x="28" y="22"/>
                    </a:lnTo>
                    <a:cubicBezTo>
                      <a:pt x="37" y="10"/>
                      <a:pt x="37"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27" name="Google Shape;20627;p69"/>
              <p:cNvSpPr/>
              <p:nvPr/>
            </p:nvSpPr>
            <p:spPr>
              <a:xfrm>
                <a:off x="780300" y="1624175"/>
                <a:ext cx="825" cy="1025"/>
              </a:xfrm>
              <a:custGeom>
                <a:avLst/>
                <a:gdLst/>
                <a:ahLst/>
                <a:cxnLst/>
                <a:rect l="l" t="t" r="r" b="b"/>
                <a:pathLst>
                  <a:path w="33" h="41" extrusionOk="0">
                    <a:moveTo>
                      <a:pt x="33" y="1"/>
                    </a:moveTo>
                    <a:lnTo>
                      <a:pt x="12" y="10"/>
                    </a:lnTo>
                    <a:cubicBezTo>
                      <a:pt x="9" y="22"/>
                      <a:pt x="5" y="31"/>
                      <a:pt x="0" y="40"/>
                    </a:cubicBezTo>
                    <a:lnTo>
                      <a:pt x="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28" name="Google Shape;20628;p69"/>
              <p:cNvSpPr/>
              <p:nvPr/>
            </p:nvSpPr>
            <p:spPr>
              <a:xfrm>
                <a:off x="781800" y="1624350"/>
                <a:ext cx="1525" cy="775"/>
              </a:xfrm>
              <a:custGeom>
                <a:avLst/>
                <a:gdLst/>
                <a:ahLst/>
                <a:cxnLst/>
                <a:rect l="l" t="t" r="r" b="b"/>
                <a:pathLst>
                  <a:path w="61" h="31" extrusionOk="0">
                    <a:moveTo>
                      <a:pt x="35" y="1"/>
                    </a:moveTo>
                    <a:lnTo>
                      <a:pt x="35" y="1"/>
                    </a:lnTo>
                    <a:cubicBezTo>
                      <a:pt x="26" y="12"/>
                      <a:pt x="0" y="10"/>
                      <a:pt x="10" y="31"/>
                    </a:cubicBezTo>
                    <a:cubicBezTo>
                      <a:pt x="21" y="19"/>
                      <a:pt x="61" y="15"/>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29" name="Google Shape;20629;p69"/>
              <p:cNvSpPr/>
              <p:nvPr/>
            </p:nvSpPr>
            <p:spPr>
              <a:xfrm>
                <a:off x="786600" y="1631200"/>
                <a:ext cx="1600" cy="1525"/>
              </a:xfrm>
              <a:custGeom>
                <a:avLst/>
                <a:gdLst/>
                <a:ahLst/>
                <a:cxnLst/>
                <a:rect l="l" t="t" r="r" b="b"/>
                <a:pathLst>
                  <a:path w="64" h="61" extrusionOk="0">
                    <a:moveTo>
                      <a:pt x="59" y="0"/>
                    </a:moveTo>
                    <a:lnTo>
                      <a:pt x="1" y="61"/>
                    </a:lnTo>
                    <a:lnTo>
                      <a:pt x="1" y="61"/>
                    </a:lnTo>
                    <a:lnTo>
                      <a:pt x="63" y="3"/>
                    </a:lnTo>
                    <a:lnTo>
                      <a:pt x="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30" name="Google Shape;20630;p69"/>
              <p:cNvSpPr/>
              <p:nvPr/>
            </p:nvSpPr>
            <p:spPr>
              <a:xfrm>
                <a:off x="795925" y="1633575"/>
                <a:ext cx="1650" cy="975"/>
              </a:xfrm>
              <a:custGeom>
                <a:avLst/>
                <a:gdLst/>
                <a:ahLst/>
                <a:cxnLst/>
                <a:rect l="l" t="t" r="r" b="b"/>
                <a:pathLst>
                  <a:path w="66" h="39" extrusionOk="0">
                    <a:moveTo>
                      <a:pt x="22" y="0"/>
                    </a:moveTo>
                    <a:lnTo>
                      <a:pt x="22" y="0"/>
                    </a:lnTo>
                    <a:cubicBezTo>
                      <a:pt x="1" y="7"/>
                      <a:pt x="20" y="30"/>
                      <a:pt x="1" y="35"/>
                    </a:cubicBezTo>
                    <a:cubicBezTo>
                      <a:pt x="15" y="35"/>
                      <a:pt x="21" y="38"/>
                      <a:pt x="28" y="38"/>
                    </a:cubicBezTo>
                    <a:cubicBezTo>
                      <a:pt x="36" y="38"/>
                      <a:pt x="44" y="33"/>
                      <a:pt x="66" y="12"/>
                    </a:cubicBezTo>
                    <a:cubicBezTo>
                      <a:pt x="65" y="3"/>
                      <a:pt x="62" y="1"/>
                      <a:pt x="58" y="1"/>
                    </a:cubicBezTo>
                    <a:cubicBezTo>
                      <a:pt x="49" y="1"/>
                      <a:pt x="35" y="13"/>
                      <a:pt x="28" y="13"/>
                    </a:cubicBezTo>
                    <a:cubicBezTo>
                      <a:pt x="24" y="13"/>
                      <a:pt x="21"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31" name="Google Shape;20631;p69"/>
              <p:cNvSpPr/>
              <p:nvPr/>
            </p:nvSpPr>
            <p:spPr>
              <a:xfrm>
                <a:off x="756525" y="1700925"/>
                <a:ext cx="775" cy="250"/>
              </a:xfrm>
              <a:custGeom>
                <a:avLst/>
                <a:gdLst/>
                <a:ahLst/>
                <a:cxnLst/>
                <a:rect l="l" t="t" r="r" b="b"/>
                <a:pathLst>
                  <a:path w="31" h="10" extrusionOk="0">
                    <a:moveTo>
                      <a:pt x="24" y="0"/>
                    </a:moveTo>
                    <a:lnTo>
                      <a:pt x="1" y="9"/>
                    </a:lnTo>
                    <a:lnTo>
                      <a:pt x="31"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32" name="Google Shape;20632;p69"/>
              <p:cNvSpPr/>
              <p:nvPr/>
            </p:nvSpPr>
            <p:spPr>
              <a:xfrm>
                <a:off x="756925" y="1701850"/>
                <a:ext cx="1300" cy="700"/>
              </a:xfrm>
              <a:custGeom>
                <a:avLst/>
                <a:gdLst/>
                <a:ahLst/>
                <a:cxnLst/>
                <a:rect l="l" t="t" r="r" b="b"/>
                <a:pathLst>
                  <a:path w="52" h="28" extrusionOk="0">
                    <a:moveTo>
                      <a:pt x="1" y="0"/>
                    </a:moveTo>
                    <a:lnTo>
                      <a:pt x="40" y="28"/>
                    </a:lnTo>
                    <a:cubicBezTo>
                      <a:pt x="40" y="24"/>
                      <a:pt x="40" y="18"/>
                      <a:pt x="48" y="18"/>
                    </a:cubicBezTo>
                    <a:cubicBezTo>
                      <a:pt x="49" y="18"/>
                      <a:pt x="50" y="18"/>
                      <a:pt x="52" y="19"/>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33" name="Google Shape;20633;p69"/>
              <p:cNvSpPr/>
              <p:nvPr/>
            </p:nvSpPr>
            <p:spPr>
              <a:xfrm>
                <a:off x="805200" y="1662325"/>
                <a:ext cx="850" cy="375"/>
              </a:xfrm>
              <a:custGeom>
                <a:avLst/>
                <a:gdLst/>
                <a:ahLst/>
                <a:cxnLst/>
                <a:rect l="l" t="t" r="r" b="b"/>
                <a:pathLst>
                  <a:path w="34" h="15" extrusionOk="0">
                    <a:moveTo>
                      <a:pt x="22" y="0"/>
                    </a:moveTo>
                    <a:cubicBezTo>
                      <a:pt x="8" y="2"/>
                      <a:pt x="6" y="5"/>
                      <a:pt x="1" y="14"/>
                    </a:cubicBezTo>
                    <a:lnTo>
                      <a:pt x="33" y="5"/>
                    </a:lnTo>
                    <a:lnTo>
                      <a:pt x="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34" name="Google Shape;20634;p69"/>
              <p:cNvSpPr/>
              <p:nvPr/>
            </p:nvSpPr>
            <p:spPr>
              <a:xfrm>
                <a:off x="801625" y="1668225"/>
                <a:ext cx="1225" cy="425"/>
              </a:xfrm>
              <a:custGeom>
                <a:avLst/>
                <a:gdLst/>
                <a:ahLst/>
                <a:cxnLst/>
                <a:rect l="l" t="t" r="r" b="b"/>
                <a:pathLst>
                  <a:path w="49" h="17" extrusionOk="0">
                    <a:moveTo>
                      <a:pt x="0" y="1"/>
                    </a:moveTo>
                    <a:lnTo>
                      <a:pt x="44" y="17"/>
                    </a:lnTo>
                    <a:lnTo>
                      <a:pt x="49" y="1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35" name="Google Shape;20635;p69"/>
              <p:cNvSpPr/>
              <p:nvPr/>
            </p:nvSpPr>
            <p:spPr>
              <a:xfrm>
                <a:off x="800125" y="1673550"/>
                <a:ext cx="1525" cy="725"/>
              </a:xfrm>
              <a:custGeom>
                <a:avLst/>
                <a:gdLst/>
                <a:ahLst/>
                <a:cxnLst/>
                <a:rect l="l" t="t" r="r" b="b"/>
                <a:pathLst>
                  <a:path w="61" h="29" extrusionOk="0">
                    <a:moveTo>
                      <a:pt x="60" y="1"/>
                    </a:moveTo>
                    <a:cubicBezTo>
                      <a:pt x="59" y="2"/>
                      <a:pt x="58" y="4"/>
                      <a:pt x="57" y="6"/>
                    </a:cubicBezTo>
                    <a:lnTo>
                      <a:pt x="57" y="6"/>
                    </a:lnTo>
                    <a:cubicBezTo>
                      <a:pt x="59" y="5"/>
                      <a:pt x="60" y="3"/>
                      <a:pt x="60" y="1"/>
                    </a:cubicBezTo>
                    <a:close/>
                    <a:moveTo>
                      <a:pt x="57" y="6"/>
                    </a:moveTo>
                    <a:lnTo>
                      <a:pt x="57" y="6"/>
                    </a:lnTo>
                    <a:cubicBezTo>
                      <a:pt x="44" y="18"/>
                      <a:pt x="1" y="4"/>
                      <a:pt x="49" y="29"/>
                    </a:cubicBezTo>
                    <a:cubicBezTo>
                      <a:pt x="56" y="23"/>
                      <a:pt x="55" y="13"/>
                      <a:pt x="5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36" name="Google Shape;20636;p69"/>
              <p:cNvSpPr/>
              <p:nvPr/>
            </p:nvSpPr>
            <p:spPr>
              <a:xfrm>
                <a:off x="755650" y="1701725"/>
                <a:ext cx="1025" cy="550"/>
              </a:xfrm>
              <a:custGeom>
                <a:avLst/>
                <a:gdLst/>
                <a:ahLst/>
                <a:cxnLst/>
                <a:rect l="l" t="t" r="r" b="b"/>
                <a:pathLst>
                  <a:path w="41" h="22" extrusionOk="0">
                    <a:moveTo>
                      <a:pt x="1" y="1"/>
                    </a:moveTo>
                    <a:cubicBezTo>
                      <a:pt x="3" y="15"/>
                      <a:pt x="33" y="22"/>
                      <a:pt x="35" y="22"/>
                    </a:cubicBezTo>
                    <a:cubicBezTo>
                      <a:pt x="35" y="22"/>
                      <a:pt x="34" y="22"/>
                      <a:pt x="33" y="21"/>
                    </a:cubicBezTo>
                    <a:cubicBezTo>
                      <a:pt x="40" y="14"/>
                      <a:pt x="8"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37" name="Google Shape;20637;p69"/>
              <p:cNvSpPr/>
              <p:nvPr/>
            </p:nvSpPr>
            <p:spPr>
              <a:xfrm>
                <a:off x="756825" y="1705775"/>
                <a:ext cx="650" cy="725"/>
              </a:xfrm>
              <a:custGeom>
                <a:avLst/>
                <a:gdLst/>
                <a:ahLst/>
                <a:cxnLst/>
                <a:rect l="l" t="t" r="r" b="b"/>
                <a:pathLst>
                  <a:path w="26" h="29" extrusionOk="0">
                    <a:moveTo>
                      <a:pt x="0" y="1"/>
                    </a:moveTo>
                    <a:lnTo>
                      <a:pt x="26" y="29"/>
                    </a:lnTo>
                    <a:lnTo>
                      <a:pt x="12"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38" name="Google Shape;20638;p69"/>
              <p:cNvSpPr/>
              <p:nvPr/>
            </p:nvSpPr>
            <p:spPr>
              <a:xfrm>
                <a:off x="756075" y="1706700"/>
                <a:ext cx="1350" cy="2075"/>
              </a:xfrm>
              <a:custGeom>
                <a:avLst/>
                <a:gdLst/>
                <a:ahLst/>
                <a:cxnLst/>
                <a:rect l="l" t="t" r="r" b="b"/>
                <a:pathLst>
                  <a:path w="54" h="83" extrusionOk="0">
                    <a:moveTo>
                      <a:pt x="5" y="1"/>
                    </a:moveTo>
                    <a:cubicBezTo>
                      <a:pt x="2" y="29"/>
                      <a:pt x="21" y="70"/>
                      <a:pt x="0" y="82"/>
                    </a:cubicBezTo>
                    <a:cubicBezTo>
                      <a:pt x="4" y="82"/>
                      <a:pt x="7" y="83"/>
                      <a:pt x="10" y="83"/>
                    </a:cubicBezTo>
                    <a:cubicBezTo>
                      <a:pt x="54" y="83"/>
                      <a:pt x="6" y="37"/>
                      <a:pt x="33" y="24"/>
                    </a:cubicBezTo>
                    <a:lnTo>
                      <a:pt x="46" y="24"/>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39" name="Google Shape;20639;p69"/>
              <p:cNvSpPr/>
              <p:nvPr/>
            </p:nvSpPr>
            <p:spPr>
              <a:xfrm>
                <a:off x="752350" y="1709125"/>
                <a:ext cx="475" cy="525"/>
              </a:xfrm>
              <a:custGeom>
                <a:avLst/>
                <a:gdLst/>
                <a:ahLst/>
                <a:cxnLst/>
                <a:rect l="l" t="t" r="r" b="b"/>
                <a:pathLst>
                  <a:path w="19" h="21" extrusionOk="0">
                    <a:moveTo>
                      <a:pt x="12" y="1"/>
                    </a:moveTo>
                    <a:cubicBezTo>
                      <a:pt x="6" y="1"/>
                      <a:pt x="1" y="7"/>
                      <a:pt x="3" y="13"/>
                    </a:cubicBezTo>
                    <a:cubicBezTo>
                      <a:pt x="12" y="14"/>
                      <a:pt x="16" y="17"/>
                      <a:pt x="18" y="19"/>
                    </a:cubicBezTo>
                    <a:lnTo>
                      <a:pt x="18" y="19"/>
                    </a:lnTo>
                    <a:cubicBezTo>
                      <a:pt x="17" y="17"/>
                      <a:pt x="15" y="12"/>
                      <a:pt x="15" y="1"/>
                    </a:cubicBezTo>
                    <a:cubicBezTo>
                      <a:pt x="14" y="1"/>
                      <a:pt x="13" y="1"/>
                      <a:pt x="12" y="1"/>
                    </a:cubicBezTo>
                    <a:close/>
                    <a:moveTo>
                      <a:pt x="18" y="19"/>
                    </a:moveTo>
                    <a:cubicBezTo>
                      <a:pt x="18" y="20"/>
                      <a:pt x="18" y="20"/>
                      <a:pt x="18" y="20"/>
                    </a:cubicBezTo>
                    <a:cubicBezTo>
                      <a:pt x="18" y="20"/>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40" name="Google Shape;20640;p69"/>
              <p:cNvSpPr/>
              <p:nvPr/>
            </p:nvSpPr>
            <p:spPr>
              <a:xfrm>
                <a:off x="752200" y="1709000"/>
                <a:ext cx="375" cy="175"/>
              </a:xfrm>
              <a:custGeom>
                <a:avLst/>
                <a:gdLst/>
                <a:ahLst/>
                <a:cxnLst/>
                <a:rect l="l" t="t" r="r" b="b"/>
                <a:pathLst>
                  <a:path w="15" h="7" extrusionOk="0">
                    <a:moveTo>
                      <a:pt x="11" y="1"/>
                    </a:moveTo>
                    <a:cubicBezTo>
                      <a:pt x="6" y="1"/>
                      <a:pt x="0" y="6"/>
                      <a:pt x="10" y="6"/>
                    </a:cubicBezTo>
                    <a:cubicBezTo>
                      <a:pt x="11" y="6"/>
                      <a:pt x="12" y="6"/>
                      <a:pt x="14" y="6"/>
                    </a:cubicBezTo>
                    <a:cubicBezTo>
                      <a:pt x="14" y="2"/>
                      <a:pt x="13"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41" name="Google Shape;20641;p69"/>
              <p:cNvSpPr/>
              <p:nvPr/>
            </p:nvSpPr>
            <p:spPr>
              <a:xfrm>
                <a:off x="751300" y="1710175"/>
                <a:ext cx="1125" cy="625"/>
              </a:xfrm>
              <a:custGeom>
                <a:avLst/>
                <a:gdLst/>
                <a:ahLst/>
                <a:cxnLst/>
                <a:rect l="l" t="t" r="r" b="b"/>
                <a:pathLst>
                  <a:path w="45" h="25" extrusionOk="0">
                    <a:moveTo>
                      <a:pt x="31" y="1"/>
                    </a:moveTo>
                    <a:cubicBezTo>
                      <a:pt x="18" y="1"/>
                      <a:pt x="11" y="10"/>
                      <a:pt x="5" y="10"/>
                    </a:cubicBezTo>
                    <a:cubicBezTo>
                      <a:pt x="4" y="10"/>
                      <a:pt x="2" y="9"/>
                      <a:pt x="1" y="8"/>
                    </a:cubicBezTo>
                    <a:lnTo>
                      <a:pt x="1" y="8"/>
                    </a:lnTo>
                    <a:cubicBezTo>
                      <a:pt x="4" y="21"/>
                      <a:pt x="10" y="25"/>
                      <a:pt x="21" y="25"/>
                    </a:cubicBezTo>
                    <a:cubicBezTo>
                      <a:pt x="28" y="25"/>
                      <a:pt x="35" y="24"/>
                      <a:pt x="45" y="22"/>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42" name="Google Shape;20642;p69"/>
              <p:cNvSpPr/>
              <p:nvPr/>
            </p:nvSpPr>
            <p:spPr>
              <a:xfrm>
                <a:off x="753000" y="1711125"/>
                <a:ext cx="425" cy="300"/>
              </a:xfrm>
              <a:custGeom>
                <a:avLst/>
                <a:gdLst/>
                <a:ahLst/>
                <a:cxnLst/>
                <a:rect l="l" t="t" r="r" b="b"/>
                <a:pathLst>
                  <a:path w="17" h="12" extrusionOk="0">
                    <a:moveTo>
                      <a:pt x="9" y="0"/>
                    </a:moveTo>
                    <a:cubicBezTo>
                      <a:pt x="2" y="0"/>
                      <a:pt x="0" y="2"/>
                      <a:pt x="16" y="12"/>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43" name="Google Shape;20643;p69"/>
              <p:cNvSpPr/>
              <p:nvPr/>
            </p:nvSpPr>
            <p:spPr>
              <a:xfrm>
                <a:off x="752875" y="1710525"/>
                <a:ext cx="775" cy="625"/>
              </a:xfrm>
              <a:custGeom>
                <a:avLst/>
                <a:gdLst/>
                <a:ahLst/>
                <a:cxnLst/>
                <a:rect l="l" t="t" r="r" b="b"/>
                <a:pathLst>
                  <a:path w="31" h="25" extrusionOk="0">
                    <a:moveTo>
                      <a:pt x="1" y="1"/>
                    </a:moveTo>
                    <a:lnTo>
                      <a:pt x="14" y="24"/>
                    </a:lnTo>
                    <a:cubicBezTo>
                      <a:pt x="18" y="24"/>
                      <a:pt x="23" y="25"/>
                      <a:pt x="26" y="25"/>
                    </a:cubicBezTo>
                    <a:cubicBezTo>
                      <a:pt x="30" y="25"/>
                      <a:pt x="29" y="23"/>
                      <a:pt x="10" y="15"/>
                    </a:cubicBezTo>
                    <a:lnTo>
                      <a:pt x="10" y="15"/>
                    </a:lnTo>
                    <a:cubicBezTo>
                      <a:pt x="13" y="16"/>
                      <a:pt x="15" y="16"/>
                      <a:pt x="16" y="16"/>
                    </a:cubicBezTo>
                    <a:cubicBezTo>
                      <a:pt x="19" y="16"/>
                      <a:pt x="8"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44" name="Google Shape;20644;p69"/>
              <p:cNvSpPr/>
              <p:nvPr/>
            </p:nvSpPr>
            <p:spPr>
              <a:xfrm>
                <a:off x="753225" y="1709775"/>
                <a:ext cx="1075" cy="725"/>
              </a:xfrm>
              <a:custGeom>
                <a:avLst/>
                <a:gdLst/>
                <a:ahLst/>
                <a:cxnLst/>
                <a:rect l="l" t="t" r="r" b="b"/>
                <a:pathLst>
                  <a:path w="43" h="29" extrusionOk="0">
                    <a:moveTo>
                      <a:pt x="19" y="1"/>
                    </a:moveTo>
                    <a:cubicBezTo>
                      <a:pt x="9" y="1"/>
                      <a:pt x="0" y="8"/>
                      <a:pt x="0" y="24"/>
                    </a:cubicBezTo>
                    <a:cubicBezTo>
                      <a:pt x="8" y="20"/>
                      <a:pt x="15" y="16"/>
                      <a:pt x="22" y="16"/>
                    </a:cubicBezTo>
                    <a:cubicBezTo>
                      <a:pt x="28" y="16"/>
                      <a:pt x="35" y="19"/>
                      <a:pt x="42" y="29"/>
                    </a:cubicBezTo>
                    <a:cubicBezTo>
                      <a:pt x="42" y="11"/>
                      <a:pt x="3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45" name="Google Shape;20645;p69"/>
              <p:cNvSpPr/>
              <p:nvPr/>
            </p:nvSpPr>
            <p:spPr>
              <a:xfrm>
                <a:off x="757050" y="1708800"/>
                <a:ext cx="1000" cy="550"/>
              </a:xfrm>
              <a:custGeom>
                <a:avLst/>
                <a:gdLst/>
                <a:ahLst/>
                <a:cxnLst/>
                <a:rect l="l" t="t" r="r" b="b"/>
                <a:pathLst>
                  <a:path w="40" h="22" extrusionOk="0">
                    <a:moveTo>
                      <a:pt x="24" y="0"/>
                    </a:moveTo>
                    <a:cubicBezTo>
                      <a:pt x="31" y="7"/>
                      <a:pt x="0" y="17"/>
                      <a:pt x="19" y="21"/>
                    </a:cubicBezTo>
                    <a:lnTo>
                      <a:pt x="40" y="17"/>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46" name="Google Shape;20646;p69"/>
              <p:cNvSpPr/>
              <p:nvPr/>
            </p:nvSpPr>
            <p:spPr>
              <a:xfrm>
                <a:off x="750975" y="1712975"/>
                <a:ext cx="1350" cy="375"/>
              </a:xfrm>
              <a:custGeom>
                <a:avLst/>
                <a:gdLst/>
                <a:ahLst/>
                <a:cxnLst/>
                <a:rect l="l" t="t" r="r" b="b"/>
                <a:pathLst>
                  <a:path w="54" h="15" extrusionOk="0">
                    <a:moveTo>
                      <a:pt x="42" y="0"/>
                    </a:moveTo>
                    <a:cubicBezTo>
                      <a:pt x="30" y="7"/>
                      <a:pt x="16" y="12"/>
                      <a:pt x="0" y="12"/>
                    </a:cubicBezTo>
                    <a:cubicBezTo>
                      <a:pt x="7" y="14"/>
                      <a:pt x="16" y="15"/>
                      <a:pt x="25" y="15"/>
                    </a:cubicBezTo>
                    <a:cubicBezTo>
                      <a:pt x="34" y="15"/>
                      <a:pt x="44" y="14"/>
                      <a:pt x="53" y="14"/>
                    </a:cubicBezTo>
                    <a:lnTo>
                      <a:pt x="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47" name="Google Shape;20647;p69"/>
              <p:cNvSpPr/>
              <p:nvPr/>
            </p:nvSpPr>
            <p:spPr>
              <a:xfrm>
                <a:off x="752300" y="1713325"/>
                <a:ext cx="600" cy="600"/>
              </a:xfrm>
              <a:custGeom>
                <a:avLst/>
                <a:gdLst/>
                <a:ahLst/>
                <a:cxnLst/>
                <a:rect l="l" t="t" r="r" b="b"/>
                <a:pathLst>
                  <a:path w="24" h="24" extrusionOk="0">
                    <a:moveTo>
                      <a:pt x="0" y="0"/>
                    </a:moveTo>
                    <a:lnTo>
                      <a:pt x="17" y="23"/>
                    </a:lnTo>
                    <a:cubicBezTo>
                      <a:pt x="24" y="7"/>
                      <a:pt x="14"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48" name="Google Shape;20648;p69"/>
              <p:cNvSpPr/>
              <p:nvPr/>
            </p:nvSpPr>
            <p:spPr>
              <a:xfrm>
                <a:off x="754100" y="1710825"/>
                <a:ext cx="875" cy="1175"/>
              </a:xfrm>
              <a:custGeom>
                <a:avLst/>
                <a:gdLst/>
                <a:ahLst/>
                <a:cxnLst/>
                <a:rect l="l" t="t" r="r" b="b"/>
                <a:pathLst>
                  <a:path w="35" h="47" extrusionOk="0">
                    <a:moveTo>
                      <a:pt x="0" y="0"/>
                    </a:moveTo>
                    <a:lnTo>
                      <a:pt x="35" y="47"/>
                    </a:lnTo>
                    <a:lnTo>
                      <a:pt x="35" y="42"/>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49" name="Google Shape;20649;p69"/>
              <p:cNvSpPr/>
              <p:nvPr/>
            </p:nvSpPr>
            <p:spPr>
              <a:xfrm>
                <a:off x="749925" y="1714775"/>
                <a:ext cx="1000" cy="700"/>
              </a:xfrm>
              <a:custGeom>
                <a:avLst/>
                <a:gdLst/>
                <a:ahLst/>
                <a:cxnLst/>
                <a:rect l="l" t="t" r="r" b="b"/>
                <a:pathLst>
                  <a:path w="40" h="28" extrusionOk="0">
                    <a:moveTo>
                      <a:pt x="0" y="0"/>
                    </a:moveTo>
                    <a:lnTo>
                      <a:pt x="40" y="28"/>
                    </a:lnTo>
                    <a:lnTo>
                      <a:pt x="26" y="16"/>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50" name="Google Shape;20650;p69"/>
              <p:cNvSpPr/>
              <p:nvPr/>
            </p:nvSpPr>
            <p:spPr>
              <a:xfrm>
                <a:off x="749050" y="1716325"/>
                <a:ext cx="1475" cy="1075"/>
              </a:xfrm>
              <a:custGeom>
                <a:avLst/>
                <a:gdLst/>
                <a:ahLst/>
                <a:cxnLst/>
                <a:rect l="l" t="t" r="r" b="b"/>
                <a:pathLst>
                  <a:path w="59" h="43" extrusionOk="0">
                    <a:moveTo>
                      <a:pt x="1" y="1"/>
                    </a:moveTo>
                    <a:lnTo>
                      <a:pt x="1" y="1"/>
                    </a:lnTo>
                    <a:cubicBezTo>
                      <a:pt x="3" y="15"/>
                      <a:pt x="21" y="29"/>
                      <a:pt x="40" y="42"/>
                    </a:cubicBezTo>
                    <a:cubicBezTo>
                      <a:pt x="33" y="31"/>
                      <a:pt x="38" y="17"/>
                      <a:pt x="58" y="5"/>
                    </a:cubicBezTo>
                    <a:cubicBezTo>
                      <a:pt x="52" y="2"/>
                      <a:pt x="47" y="1"/>
                      <a:pt x="41" y="1"/>
                    </a:cubicBezTo>
                    <a:cubicBezTo>
                      <a:pt x="31" y="1"/>
                      <a:pt x="22" y="5"/>
                      <a:pt x="14" y="5"/>
                    </a:cubicBezTo>
                    <a:cubicBezTo>
                      <a:pt x="9" y="5"/>
                      <a:pt x="5"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51" name="Google Shape;20651;p69"/>
              <p:cNvSpPr/>
              <p:nvPr/>
            </p:nvSpPr>
            <p:spPr>
              <a:xfrm>
                <a:off x="750100" y="1717375"/>
                <a:ext cx="650" cy="550"/>
              </a:xfrm>
              <a:custGeom>
                <a:avLst/>
                <a:gdLst/>
                <a:ahLst/>
                <a:cxnLst/>
                <a:rect l="l" t="t" r="r" b="b"/>
                <a:pathLst>
                  <a:path w="26" h="22" extrusionOk="0">
                    <a:moveTo>
                      <a:pt x="0" y="0"/>
                    </a:moveTo>
                    <a:lnTo>
                      <a:pt x="0" y="0"/>
                    </a:lnTo>
                    <a:cubicBezTo>
                      <a:pt x="7" y="10"/>
                      <a:pt x="14" y="17"/>
                      <a:pt x="26" y="21"/>
                    </a:cubicBezTo>
                    <a:cubicBezTo>
                      <a:pt x="16" y="12"/>
                      <a:pt x="1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52" name="Google Shape;20652;p69"/>
              <p:cNvSpPr/>
              <p:nvPr/>
            </p:nvSpPr>
            <p:spPr>
              <a:xfrm>
                <a:off x="751425" y="1714700"/>
                <a:ext cx="1000" cy="275"/>
              </a:xfrm>
              <a:custGeom>
                <a:avLst/>
                <a:gdLst/>
                <a:ahLst/>
                <a:cxnLst/>
                <a:rect l="l" t="t" r="r" b="b"/>
                <a:pathLst>
                  <a:path w="40" h="11" extrusionOk="0">
                    <a:moveTo>
                      <a:pt x="33" y="0"/>
                    </a:moveTo>
                    <a:cubicBezTo>
                      <a:pt x="21" y="0"/>
                      <a:pt x="10" y="4"/>
                      <a:pt x="1" y="10"/>
                    </a:cubicBezTo>
                    <a:lnTo>
                      <a:pt x="38" y="8"/>
                    </a:lnTo>
                    <a:cubicBezTo>
                      <a:pt x="38" y="5"/>
                      <a:pt x="38" y="3"/>
                      <a:pt x="40" y="1"/>
                    </a:cubicBezTo>
                    <a:cubicBezTo>
                      <a:pt x="38" y="0"/>
                      <a:pt x="35"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53" name="Google Shape;20653;p69"/>
              <p:cNvSpPr/>
              <p:nvPr/>
            </p:nvSpPr>
            <p:spPr>
              <a:xfrm>
                <a:off x="752250" y="1714875"/>
                <a:ext cx="125" cy="425"/>
              </a:xfrm>
              <a:custGeom>
                <a:avLst/>
                <a:gdLst/>
                <a:ahLst/>
                <a:cxnLst/>
                <a:rect l="l" t="t" r="r" b="b"/>
                <a:pathLst>
                  <a:path w="5" h="17" extrusionOk="0">
                    <a:moveTo>
                      <a:pt x="5" y="1"/>
                    </a:moveTo>
                    <a:cubicBezTo>
                      <a:pt x="2" y="10"/>
                      <a:pt x="0" y="15"/>
                      <a:pt x="0" y="17"/>
                    </a:cubicBezTo>
                    <a:cubicBezTo>
                      <a:pt x="2" y="15"/>
                      <a:pt x="2" y="10"/>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54" name="Google Shape;20654;p69"/>
              <p:cNvSpPr/>
              <p:nvPr/>
            </p:nvSpPr>
            <p:spPr>
              <a:xfrm>
                <a:off x="752400" y="1714650"/>
                <a:ext cx="100" cy="75"/>
              </a:xfrm>
              <a:custGeom>
                <a:avLst/>
                <a:gdLst/>
                <a:ahLst/>
                <a:cxnLst/>
                <a:rect l="l" t="t" r="r" b="b"/>
                <a:pathLst>
                  <a:path w="4" h="3" extrusionOk="0">
                    <a:moveTo>
                      <a:pt x="1" y="0"/>
                    </a:moveTo>
                    <a:lnTo>
                      <a:pt x="1" y="0"/>
                    </a:lnTo>
                    <a:cubicBezTo>
                      <a:pt x="2" y="2"/>
                      <a:pt x="3" y="2"/>
                      <a:pt x="4" y="2"/>
                    </a:cubicBezTo>
                    <a:cubicBezTo>
                      <a:pt x="4" y="2"/>
                      <a:pt x="3"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55" name="Google Shape;20655;p69"/>
              <p:cNvSpPr/>
              <p:nvPr/>
            </p:nvSpPr>
            <p:spPr>
              <a:xfrm>
                <a:off x="753925" y="1712850"/>
                <a:ext cx="1700" cy="825"/>
              </a:xfrm>
              <a:custGeom>
                <a:avLst/>
                <a:gdLst/>
                <a:ahLst/>
                <a:cxnLst/>
                <a:rect l="l" t="t" r="r" b="b"/>
                <a:pathLst>
                  <a:path w="68" h="33" extrusionOk="0">
                    <a:moveTo>
                      <a:pt x="0" y="1"/>
                    </a:moveTo>
                    <a:cubicBezTo>
                      <a:pt x="13" y="14"/>
                      <a:pt x="26" y="32"/>
                      <a:pt x="49" y="32"/>
                    </a:cubicBezTo>
                    <a:cubicBezTo>
                      <a:pt x="54" y="32"/>
                      <a:pt x="60" y="31"/>
                      <a:pt x="68" y="28"/>
                    </a:cubicBezTo>
                    <a:cubicBezTo>
                      <a:pt x="44" y="15"/>
                      <a:pt x="26" y="2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56" name="Google Shape;20656;p69"/>
              <p:cNvSpPr/>
              <p:nvPr/>
            </p:nvSpPr>
            <p:spPr>
              <a:xfrm>
                <a:off x="753050" y="1713950"/>
                <a:ext cx="825" cy="675"/>
              </a:xfrm>
              <a:custGeom>
                <a:avLst/>
                <a:gdLst/>
                <a:ahLst/>
                <a:cxnLst/>
                <a:rect l="l" t="t" r="r" b="b"/>
                <a:pathLst>
                  <a:path w="33" h="27" extrusionOk="0">
                    <a:moveTo>
                      <a:pt x="0" y="1"/>
                    </a:moveTo>
                    <a:lnTo>
                      <a:pt x="21" y="26"/>
                    </a:lnTo>
                    <a:lnTo>
                      <a:pt x="33" y="8"/>
                    </a:lnTo>
                    <a:cubicBezTo>
                      <a:pt x="24" y="8"/>
                      <a:pt x="10" y="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57" name="Google Shape;20657;p69"/>
              <p:cNvSpPr/>
              <p:nvPr/>
            </p:nvSpPr>
            <p:spPr>
              <a:xfrm>
                <a:off x="753450" y="1714600"/>
                <a:ext cx="375" cy="300"/>
              </a:xfrm>
              <a:custGeom>
                <a:avLst/>
                <a:gdLst/>
                <a:ahLst/>
                <a:cxnLst/>
                <a:rect l="l" t="t" r="r" b="b"/>
                <a:pathLst>
                  <a:path w="15" h="12" extrusionOk="0">
                    <a:moveTo>
                      <a:pt x="5" y="0"/>
                    </a:moveTo>
                    <a:lnTo>
                      <a:pt x="1" y="7"/>
                    </a:lnTo>
                    <a:lnTo>
                      <a:pt x="15"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58" name="Google Shape;20658;p69"/>
              <p:cNvSpPr/>
              <p:nvPr/>
            </p:nvSpPr>
            <p:spPr>
              <a:xfrm>
                <a:off x="751650" y="1716900"/>
                <a:ext cx="775" cy="1025"/>
              </a:xfrm>
              <a:custGeom>
                <a:avLst/>
                <a:gdLst/>
                <a:ahLst/>
                <a:cxnLst/>
                <a:rect l="l" t="t" r="r" b="b"/>
                <a:pathLst>
                  <a:path w="31" h="41" extrusionOk="0">
                    <a:moveTo>
                      <a:pt x="9" y="0"/>
                    </a:moveTo>
                    <a:cubicBezTo>
                      <a:pt x="4" y="0"/>
                      <a:pt x="1" y="2"/>
                      <a:pt x="1" y="8"/>
                    </a:cubicBezTo>
                    <a:cubicBezTo>
                      <a:pt x="10" y="15"/>
                      <a:pt x="17" y="26"/>
                      <a:pt x="17" y="40"/>
                    </a:cubicBezTo>
                    <a:cubicBezTo>
                      <a:pt x="24" y="29"/>
                      <a:pt x="29" y="17"/>
                      <a:pt x="31" y="6"/>
                    </a:cubicBezTo>
                    <a:cubicBezTo>
                      <a:pt x="26" y="4"/>
                      <a:pt x="16"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59" name="Google Shape;20659;p69"/>
              <p:cNvSpPr/>
              <p:nvPr/>
            </p:nvSpPr>
            <p:spPr>
              <a:xfrm>
                <a:off x="752075" y="1716050"/>
                <a:ext cx="200" cy="75"/>
              </a:xfrm>
              <a:custGeom>
                <a:avLst/>
                <a:gdLst/>
                <a:ahLst/>
                <a:cxnLst/>
                <a:rect l="l" t="t" r="r" b="b"/>
                <a:pathLst>
                  <a:path w="8" h="3" extrusionOk="0">
                    <a:moveTo>
                      <a:pt x="0" y="0"/>
                    </a:moveTo>
                    <a:lnTo>
                      <a:pt x="0" y="2"/>
                    </a:lnTo>
                    <a:cubicBezTo>
                      <a:pt x="5" y="0"/>
                      <a:pt x="7"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60" name="Google Shape;20660;p69"/>
              <p:cNvSpPr/>
              <p:nvPr/>
            </p:nvSpPr>
            <p:spPr>
              <a:xfrm>
                <a:off x="751825" y="1720550"/>
                <a:ext cx="200" cy="100"/>
              </a:xfrm>
              <a:custGeom>
                <a:avLst/>
                <a:gdLst/>
                <a:ahLst/>
                <a:cxnLst/>
                <a:rect l="l" t="t" r="r" b="b"/>
                <a:pathLst>
                  <a:path w="8" h="4" extrusionOk="0">
                    <a:moveTo>
                      <a:pt x="1" y="1"/>
                    </a:moveTo>
                    <a:lnTo>
                      <a:pt x="1" y="3"/>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61" name="Google Shape;20661;p69"/>
              <p:cNvSpPr/>
              <p:nvPr/>
            </p:nvSpPr>
            <p:spPr>
              <a:xfrm>
                <a:off x="752350" y="1716500"/>
                <a:ext cx="500" cy="600"/>
              </a:xfrm>
              <a:custGeom>
                <a:avLst/>
                <a:gdLst/>
                <a:ahLst/>
                <a:cxnLst/>
                <a:rect l="l" t="t" r="r" b="b"/>
                <a:pathLst>
                  <a:path w="20" h="24" extrusionOk="0">
                    <a:moveTo>
                      <a:pt x="1" y="1"/>
                    </a:moveTo>
                    <a:lnTo>
                      <a:pt x="1" y="1"/>
                    </a:lnTo>
                    <a:cubicBezTo>
                      <a:pt x="3" y="8"/>
                      <a:pt x="5" y="15"/>
                      <a:pt x="3" y="22"/>
                    </a:cubicBezTo>
                    <a:cubicBezTo>
                      <a:pt x="6" y="23"/>
                      <a:pt x="9" y="23"/>
                      <a:pt x="10" y="23"/>
                    </a:cubicBezTo>
                    <a:cubicBezTo>
                      <a:pt x="11" y="23"/>
                      <a:pt x="11" y="23"/>
                      <a:pt x="10" y="22"/>
                    </a:cubicBezTo>
                    <a:cubicBezTo>
                      <a:pt x="19" y="12"/>
                      <a:pt x="10"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62" name="Google Shape;20662;p69"/>
              <p:cNvSpPr/>
              <p:nvPr/>
            </p:nvSpPr>
            <p:spPr>
              <a:xfrm>
                <a:off x="750850" y="1718350"/>
                <a:ext cx="775" cy="375"/>
              </a:xfrm>
              <a:custGeom>
                <a:avLst/>
                <a:gdLst/>
                <a:ahLst/>
                <a:cxnLst/>
                <a:rect l="l" t="t" r="r" b="b"/>
                <a:pathLst>
                  <a:path w="31" h="15" extrusionOk="0">
                    <a:moveTo>
                      <a:pt x="31" y="1"/>
                    </a:moveTo>
                    <a:lnTo>
                      <a:pt x="31" y="1"/>
                    </a:lnTo>
                    <a:cubicBezTo>
                      <a:pt x="19" y="3"/>
                      <a:pt x="0" y="12"/>
                      <a:pt x="10" y="15"/>
                    </a:cubicBezTo>
                    <a:cubicBezTo>
                      <a:pt x="17" y="10"/>
                      <a:pt x="24" y="5"/>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63" name="Google Shape;20663;p69"/>
              <p:cNvSpPr/>
              <p:nvPr/>
            </p:nvSpPr>
            <p:spPr>
              <a:xfrm>
                <a:off x="751675" y="1716100"/>
                <a:ext cx="175" cy="50"/>
              </a:xfrm>
              <a:custGeom>
                <a:avLst/>
                <a:gdLst/>
                <a:ahLst/>
                <a:cxnLst/>
                <a:rect l="l" t="t" r="r" b="b"/>
                <a:pathLst>
                  <a:path w="7" h="2" extrusionOk="0">
                    <a:moveTo>
                      <a:pt x="7" y="0"/>
                    </a:moveTo>
                    <a:cubicBezTo>
                      <a:pt x="1" y="0"/>
                      <a:pt x="2" y="1"/>
                      <a:pt x="4" y="1"/>
                    </a:cubicBezTo>
                    <a:cubicBezTo>
                      <a:pt x="5" y="1"/>
                      <a:pt x="6" y="1"/>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64" name="Google Shape;20664;p69"/>
              <p:cNvSpPr/>
              <p:nvPr/>
            </p:nvSpPr>
            <p:spPr>
              <a:xfrm>
                <a:off x="751825" y="1716100"/>
                <a:ext cx="550" cy="425"/>
              </a:xfrm>
              <a:custGeom>
                <a:avLst/>
                <a:gdLst/>
                <a:ahLst/>
                <a:cxnLst/>
                <a:rect l="l" t="t" r="r" b="b"/>
                <a:pathLst>
                  <a:path w="22" h="17" extrusionOk="0">
                    <a:moveTo>
                      <a:pt x="1" y="0"/>
                    </a:moveTo>
                    <a:cubicBezTo>
                      <a:pt x="8" y="7"/>
                      <a:pt x="15" y="12"/>
                      <a:pt x="22" y="17"/>
                    </a:cubicBezTo>
                    <a:cubicBezTo>
                      <a:pt x="19" y="10"/>
                      <a:pt x="17" y="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65" name="Google Shape;20665;p69"/>
              <p:cNvSpPr/>
              <p:nvPr/>
            </p:nvSpPr>
            <p:spPr>
              <a:xfrm>
                <a:off x="752000" y="1720200"/>
                <a:ext cx="5600" cy="1900"/>
              </a:xfrm>
              <a:custGeom>
                <a:avLst/>
                <a:gdLst/>
                <a:ahLst/>
                <a:cxnLst/>
                <a:rect l="l" t="t" r="r" b="b"/>
                <a:pathLst>
                  <a:path w="224" h="76" extrusionOk="0">
                    <a:moveTo>
                      <a:pt x="121" y="1"/>
                    </a:moveTo>
                    <a:cubicBezTo>
                      <a:pt x="81" y="1"/>
                      <a:pt x="34" y="6"/>
                      <a:pt x="1" y="15"/>
                    </a:cubicBezTo>
                    <a:cubicBezTo>
                      <a:pt x="3" y="15"/>
                      <a:pt x="5" y="15"/>
                      <a:pt x="6" y="15"/>
                    </a:cubicBezTo>
                    <a:cubicBezTo>
                      <a:pt x="23" y="15"/>
                      <a:pt x="37" y="23"/>
                      <a:pt x="47" y="36"/>
                    </a:cubicBezTo>
                    <a:cubicBezTo>
                      <a:pt x="62" y="32"/>
                      <a:pt x="82" y="8"/>
                      <a:pt x="105" y="8"/>
                    </a:cubicBezTo>
                    <a:cubicBezTo>
                      <a:pt x="110" y="8"/>
                      <a:pt x="116" y="10"/>
                      <a:pt x="121" y="13"/>
                    </a:cubicBezTo>
                    <a:cubicBezTo>
                      <a:pt x="138" y="40"/>
                      <a:pt x="110" y="33"/>
                      <a:pt x="91" y="45"/>
                    </a:cubicBezTo>
                    <a:cubicBezTo>
                      <a:pt x="95" y="44"/>
                      <a:pt x="99" y="44"/>
                      <a:pt x="103" y="44"/>
                    </a:cubicBezTo>
                    <a:cubicBezTo>
                      <a:pt x="135" y="44"/>
                      <a:pt x="155" y="76"/>
                      <a:pt x="203" y="76"/>
                    </a:cubicBezTo>
                    <a:cubicBezTo>
                      <a:pt x="206" y="76"/>
                      <a:pt x="209" y="75"/>
                      <a:pt x="212" y="75"/>
                    </a:cubicBezTo>
                    <a:lnTo>
                      <a:pt x="191" y="52"/>
                    </a:lnTo>
                    <a:cubicBezTo>
                      <a:pt x="198" y="52"/>
                      <a:pt x="208" y="57"/>
                      <a:pt x="216" y="57"/>
                    </a:cubicBezTo>
                    <a:cubicBezTo>
                      <a:pt x="219" y="57"/>
                      <a:pt x="221" y="56"/>
                      <a:pt x="223" y="54"/>
                    </a:cubicBezTo>
                    <a:cubicBezTo>
                      <a:pt x="191" y="52"/>
                      <a:pt x="161" y="31"/>
                      <a:pt x="198" y="15"/>
                    </a:cubicBezTo>
                    <a:cubicBezTo>
                      <a:pt x="187" y="5"/>
                      <a:pt x="157" y="1"/>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66" name="Google Shape;20666;p69"/>
              <p:cNvSpPr/>
              <p:nvPr/>
            </p:nvSpPr>
            <p:spPr>
              <a:xfrm>
                <a:off x="750850" y="1719400"/>
                <a:ext cx="1300" cy="1175"/>
              </a:xfrm>
              <a:custGeom>
                <a:avLst/>
                <a:gdLst/>
                <a:ahLst/>
                <a:cxnLst/>
                <a:rect l="l" t="t" r="r" b="b"/>
                <a:pathLst>
                  <a:path w="52" h="47" extrusionOk="0">
                    <a:moveTo>
                      <a:pt x="49" y="1"/>
                    </a:moveTo>
                    <a:cubicBezTo>
                      <a:pt x="42" y="8"/>
                      <a:pt x="28" y="14"/>
                      <a:pt x="0" y="26"/>
                    </a:cubicBezTo>
                    <a:cubicBezTo>
                      <a:pt x="12" y="38"/>
                      <a:pt x="26" y="45"/>
                      <a:pt x="40" y="47"/>
                    </a:cubicBezTo>
                    <a:lnTo>
                      <a:pt x="47" y="5"/>
                    </a:lnTo>
                    <a:lnTo>
                      <a:pt x="51" y="8"/>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67" name="Google Shape;20667;p69"/>
              <p:cNvSpPr/>
              <p:nvPr/>
            </p:nvSpPr>
            <p:spPr>
              <a:xfrm>
                <a:off x="751600" y="1717900"/>
                <a:ext cx="2800" cy="1525"/>
              </a:xfrm>
              <a:custGeom>
                <a:avLst/>
                <a:gdLst/>
                <a:ahLst/>
                <a:cxnLst/>
                <a:rect l="l" t="t" r="r" b="b"/>
                <a:pathLst>
                  <a:path w="112" h="61" extrusionOk="0">
                    <a:moveTo>
                      <a:pt x="19" y="0"/>
                    </a:moveTo>
                    <a:cubicBezTo>
                      <a:pt x="12" y="7"/>
                      <a:pt x="7" y="12"/>
                      <a:pt x="1" y="19"/>
                    </a:cubicBezTo>
                    <a:lnTo>
                      <a:pt x="3" y="19"/>
                    </a:lnTo>
                    <a:lnTo>
                      <a:pt x="17" y="61"/>
                    </a:lnTo>
                    <a:cubicBezTo>
                      <a:pt x="24" y="49"/>
                      <a:pt x="26" y="35"/>
                      <a:pt x="21" y="21"/>
                    </a:cubicBezTo>
                    <a:lnTo>
                      <a:pt x="21" y="21"/>
                    </a:lnTo>
                    <a:cubicBezTo>
                      <a:pt x="18" y="25"/>
                      <a:pt x="16" y="26"/>
                      <a:pt x="15" y="26"/>
                    </a:cubicBezTo>
                    <a:cubicBezTo>
                      <a:pt x="12" y="26"/>
                      <a:pt x="11" y="20"/>
                      <a:pt x="7" y="19"/>
                    </a:cubicBezTo>
                    <a:lnTo>
                      <a:pt x="7" y="19"/>
                    </a:lnTo>
                    <a:lnTo>
                      <a:pt x="21" y="21"/>
                    </a:lnTo>
                    <a:cubicBezTo>
                      <a:pt x="21" y="21"/>
                      <a:pt x="21" y="21"/>
                      <a:pt x="21" y="21"/>
                    </a:cubicBezTo>
                    <a:lnTo>
                      <a:pt x="21" y="21"/>
                    </a:lnTo>
                    <a:cubicBezTo>
                      <a:pt x="53" y="31"/>
                      <a:pt x="66" y="46"/>
                      <a:pt x="95" y="46"/>
                    </a:cubicBezTo>
                    <a:cubicBezTo>
                      <a:pt x="100" y="46"/>
                      <a:pt x="106" y="45"/>
                      <a:pt x="112" y="44"/>
                    </a:cubicBezTo>
                    <a:cubicBezTo>
                      <a:pt x="112" y="21"/>
                      <a:pt x="82" y="26"/>
                      <a:pt x="68" y="10"/>
                    </a:cubicBezTo>
                    <a:lnTo>
                      <a:pt x="68" y="10"/>
                    </a:lnTo>
                    <a:cubicBezTo>
                      <a:pt x="70" y="21"/>
                      <a:pt x="69" y="25"/>
                      <a:pt x="66" y="25"/>
                    </a:cubicBezTo>
                    <a:cubicBezTo>
                      <a:pt x="62" y="25"/>
                      <a:pt x="52" y="14"/>
                      <a:pt x="41" y="14"/>
                    </a:cubicBezTo>
                    <a:cubicBezTo>
                      <a:pt x="36" y="14"/>
                      <a:pt x="31" y="16"/>
                      <a:pt x="26" y="21"/>
                    </a:cubicBezTo>
                    <a:cubicBezTo>
                      <a:pt x="21" y="14"/>
                      <a:pt x="19"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68" name="Google Shape;20668;p69"/>
              <p:cNvSpPr/>
              <p:nvPr/>
            </p:nvSpPr>
            <p:spPr>
              <a:xfrm>
                <a:off x="757225" y="1714350"/>
                <a:ext cx="200" cy="150"/>
              </a:xfrm>
              <a:custGeom>
                <a:avLst/>
                <a:gdLst/>
                <a:ahLst/>
                <a:cxnLst/>
                <a:rect l="l" t="t" r="r" b="b"/>
                <a:pathLst>
                  <a:path w="8" h="6" extrusionOk="0">
                    <a:moveTo>
                      <a:pt x="0" y="1"/>
                    </a:moveTo>
                    <a:cubicBezTo>
                      <a:pt x="2" y="3"/>
                      <a:pt x="3" y="5"/>
                      <a:pt x="4" y="5"/>
                    </a:cubicBezTo>
                    <a:cubicBezTo>
                      <a:pt x="5" y="5"/>
                      <a:pt x="6" y="4"/>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69" name="Google Shape;20669;p69"/>
              <p:cNvSpPr/>
              <p:nvPr/>
            </p:nvSpPr>
            <p:spPr>
              <a:xfrm>
                <a:off x="754550" y="1714000"/>
                <a:ext cx="2700" cy="750"/>
              </a:xfrm>
              <a:custGeom>
                <a:avLst/>
                <a:gdLst/>
                <a:ahLst/>
                <a:cxnLst/>
                <a:rect l="l" t="t" r="r" b="b"/>
                <a:pathLst>
                  <a:path w="108" h="30" extrusionOk="0">
                    <a:moveTo>
                      <a:pt x="79" y="0"/>
                    </a:moveTo>
                    <a:cubicBezTo>
                      <a:pt x="75" y="0"/>
                      <a:pt x="69" y="2"/>
                      <a:pt x="63" y="6"/>
                    </a:cubicBezTo>
                    <a:lnTo>
                      <a:pt x="68" y="8"/>
                    </a:lnTo>
                    <a:cubicBezTo>
                      <a:pt x="47" y="22"/>
                      <a:pt x="24" y="29"/>
                      <a:pt x="1" y="29"/>
                    </a:cubicBezTo>
                    <a:cubicBezTo>
                      <a:pt x="10" y="29"/>
                      <a:pt x="18" y="30"/>
                      <a:pt x="27" y="30"/>
                    </a:cubicBezTo>
                    <a:cubicBezTo>
                      <a:pt x="49" y="30"/>
                      <a:pt x="70" y="28"/>
                      <a:pt x="91" y="26"/>
                    </a:cubicBezTo>
                    <a:cubicBezTo>
                      <a:pt x="87" y="22"/>
                      <a:pt x="73" y="17"/>
                      <a:pt x="77" y="10"/>
                    </a:cubicBezTo>
                    <a:cubicBezTo>
                      <a:pt x="80" y="9"/>
                      <a:pt x="82" y="9"/>
                      <a:pt x="85" y="9"/>
                    </a:cubicBezTo>
                    <a:cubicBezTo>
                      <a:pt x="92" y="9"/>
                      <a:pt x="97" y="13"/>
                      <a:pt x="107" y="15"/>
                    </a:cubicBezTo>
                    <a:cubicBezTo>
                      <a:pt x="101" y="10"/>
                      <a:pt x="92"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70" name="Google Shape;20670;p69"/>
              <p:cNvSpPr/>
              <p:nvPr/>
            </p:nvSpPr>
            <p:spPr>
              <a:xfrm>
                <a:off x="754675" y="1716500"/>
                <a:ext cx="1175" cy="850"/>
              </a:xfrm>
              <a:custGeom>
                <a:avLst/>
                <a:gdLst/>
                <a:ahLst/>
                <a:cxnLst/>
                <a:rect l="l" t="t" r="r" b="b"/>
                <a:pathLst>
                  <a:path w="47" h="34" extrusionOk="0">
                    <a:moveTo>
                      <a:pt x="0" y="1"/>
                    </a:moveTo>
                    <a:lnTo>
                      <a:pt x="12" y="33"/>
                    </a:lnTo>
                    <a:lnTo>
                      <a:pt x="47" y="22"/>
                    </a:lnTo>
                    <a:lnTo>
                      <a:pt x="28" y="22"/>
                    </a:lnTo>
                    <a:cubicBezTo>
                      <a:pt x="38" y="3"/>
                      <a:pt x="14" y="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71" name="Google Shape;20671;p69"/>
              <p:cNvSpPr/>
              <p:nvPr/>
            </p:nvSpPr>
            <p:spPr>
              <a:xfrm>
                <a:off x="750450" y="1720500"/>
                <a:ext cx="1350" cy="600"/>
              </a:xfrm>
              <a:custGeom>
                <a:avLst/>
                <a:gdLst/>
                <a:ahLst/>
                <a:cxnLst/>
                <a:rect l="l" t="t" r="r" b="b"/>
                <a:pathLst>
                  <a:path w="54" h="24" extrusionOk="0">
                    <a:moveTo>
                      <a:pt x="0" y="1"/>
                    </a:moveTo>
                    <a:lnTo>
                      <a:pt x="53" y="24"/>
                    </a:lnTo>
                    <a:lnTo>
                      <a:pt x="37"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72" name="Google Shape;20672;p69"/>
              <p:cNvSpPr/>
              <p:nvPr/>
            </p:nvSpPr>
            <p:spPr>
              <a:xfrm>
                <a:off x="750625" y="1721725"/>
                <a:ext cx="825" cy="300"/>
              </a:xfrm>
              <a:custGeom>
                <a:avLst/>
                <a:gdLst/>
                <a:ahLst/>
                <a:cxnLst/>
                <a:rect l="l" t="t" r="r" b="b"/>
                <a:pathLst>
                  <a:path w="33" h="12" extrusionOk="0">
                    <a:moveTo>
                      <a:pt x="0" y="0"/>
                    </a:moveTo>
                    <a:lnTo>
                      <a:pt x="21" y="12"/>
                    </a:lnTo>
                    <a:lnTo>
                      <a:pt x="33"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73" name="Google Shape;20673;p69"/>
              <p:cNvSpPr/>
              <p:nvPr/>
            </p:nvSpPr>
            <p:spPr>
              <a:xfrm>
                <a:off x="743425" y="1772375"/>
                <a:ext cx="150" cy="375"/>
              </a:xfrm>
              <a:custGeom>
                <a:avLst/>
                <a:gdLst/>
                <a:ahLst/>
                <a:cxnLst/>
                <a:rect l="l" t="t" r="r" b="b"/>
                <a:pathLst>
                  <a:path w="6" h="15" extrusionOk="0">
                    <a:moveTo>
                      <a:pt x="1" y="0"/>
                    </a:moveTo>
                    <a:cubicBezTo>
                      <a:pt x="1" y="10"/>
                      <a:pt x="3" y="14"/>
                      <a:pt x="5" y="14"/>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74" name="Google Shape;20674;p69"/>
              <p:cNvSpPr/>
              <p:nvPr/>
            </p:nvSpPr>
            <p:spPr>
              <a:xfrm>
                <a:off x="751250" y="1744775"/>
                <a:ext cx="2125" cy="500"/>
              </a:xfrm>
              <a:custGeom>
                <a:avLst/>
                <a:gdLst/>
                <a:ahLst/>
                <a:cxnLst/>
                <a:rect l="l" t="t" r="r" b="b"/>
                <a:pathLst>
                  <a:path w="85" h="20" extrusionOk="0">
                    <a:moveTo>
                      <a:pt x="84" y="1"/>
                    </a:moveTo>
                    <a:lnTo>
                      <a:pt x="84" y="1"/>
                    </a:lnTo>
                    <a:cubicBezTo>
                      <a:pt x="52" y="8"/>
                      <a:pt x="1" y="13"/>
                      <a:pt x="38" y="17"/>
                    </a:cubicBezTo>
                    <a:lnTo>
                      <a:pt x="75" y="20"/>
                    </a:lnTo>
                    <a:cubicBezTo>
                      <a:pt x="70" y="10"/>
                      <a:pt x="75" y="6"/>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75" name="Google Shape;20675;p69"/>
              <p:cNvSpPr/>
              <p:nvPr/>
            </p:nvSpPr>
            <p:spPr>
              <a:xfrm>
                <a:off x="752000" y="1759925"/>
                <a:ext cx="600" cy="700"/>
              </a:xfrm>
              <a:custGeom>
                <a:avLst/>
                <a:gdLst/>
                <a:ahLst/>
                <a:cxnLst/>
                <a:rect l="l" t="t" r="r" b="b"/>
                <a:pathLst>
                  <a:path w="24" h="28" extrusionOk="0">
                    <a:moveTo>
                      <a:pt x="1" y="0"/>
                    </a:moveTo>
                    <a:lnTo>
                      <a:pt x="12" y="26"/>
                    </a:lnTo>
                    <a:lnTo>
                      <a:pt x="24"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76" name="Google Shape;20676;p69"/>
              <p:cNvSpPr/>
              <p:nvPr/>
            </p:nvSpPr>
            <p:spPr>
              <a:xfrm>
                <a:off x="731550" y="1776825"/>
                <a:ext cx="550" cy="900"/>
              </a:xfrm>
              <a:custGeom>
                <a:avLst/>
                <a:gdLst/>
                <a:ahLst/>
                <a:cxnLst/>
                <a:rect l="l" t="t" r="r" b="b"/>
                <a:pathLst>
                  <a:path w="22" h="36" extrusionOk="0">
                    <a:moveTo>
                      <a:pt x="7" y="1"/>
                    </a:moveTo>
                    <a:lnTo>
                      <a:pt x="0" y="36"/>
                    </a:lnTo>
                    <a:cubicBezTo>
                      <a:pt x="21" y="33"/>
                      <a:pt x="10" y="17"/>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77" name="Google Shape;20677;p69"/>
              <p:cNvSpPr/>
              <p:nvPr/>
            </p:nvSpPr>
            <p:spPr>
              <a:xfrm>
                <a:off x="752575" y="1732675"/>
                <a:ext cx="1050" cy="900"/>
              </a:xfrm>
              <a:custGeom>
                <a:avLst/>
                <a:gdLst/>
                <a:ahLst/>
                <a:cxnLst/>
                <a:rect l="l" t="t" r="r" b="b"/>
                <a:pathLst>
                  <a:path w="42" h="36" extrusionOk="0">
                    <a:moveTo>
                      <a:pt x="19" y="0"/>
                    </a:moveTo>
                    <a:cubicBezTo>
                      <a:pt x="18" y="0"/>
                      <a:pt x="17" y="0"/>
                      <a:pt x="15" y="0"/>
                    </a:cubicBezTo>
                    <a:cubicBezTo>
                      <a:pt x="6" y="10"/>
                      <a:pt x="1" y="21"/>
                      <a:pt x="1" y="35"/>
                    </a:cubicBezTo>
                    <a:cubicBezTo>
                      <a:pt x="16" y="18"/>
                      <a:pt x="42"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78" name="Google Shape;20678;p69"/>
              <p:cNvSpPr/>
              <p:nvPr/>
            </p:nvSpPr>
            <p:spPr>
              <a:xfrm>
                <a:off x="738550" y="1764725"/>
                <a:ext cx="200" cy="600"/>
              </a:xfrm>
              <a:custGeom>
                <a:avLst/>
                <a:gdLst/>
                <a:ahLst/>
                <a:cxnLst/>
                <a:rect l="l" t="t" r="r" b="b"/>
                <a:pathLst>
                  <a:path w="8" h="24" extrusionOk="0">
                    <a:moveTo>
                      <a:pt x="3" y="0"/>
                    </a:moveTo>
                    <a:lnTo>
                      <a:pt x="3" y="0"/>
                    </a:lnTo>
                    <a:cubicBezTo>
                      <a:pt x="1" y="7"/>
                      <a:pt x="1" y="17"/>
                      <a:pt x="6" y="24"/>
                    </a:cubicBezTo>
                    <a:cubicBezTo>
                      <a:pt x="8" y="14"/>
                      <a:pt x="6" y="7"/>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79" name="Google Shape;20679;p69"/>
              <p:cNvSpPr/>
              <p:nvPr/>
            </p:nvSpPr>
            <p:spPr>
              <a:xfrm>
                <a:off x="752000" y="1733550"/>
                <a:ext cx="900" cy="650"/>
              </a:xfrm>
              <a:custGeom>
                <a:avLst/>
                <a:gdLst/>
                <a:ahLst/>
                <a:cxnLst/>
                <a:rect l="l" t="t" r="r" b="b"/>
                <a:pathLst>
                  <a:path w="36" h="26" extrusionOk="0">
                    <a:moveTo>
                      <a:pt x="24" y="0"/>
                    </a:moveTo>
                    <a:cubicBezTo>
                      <a:pt x="10" y="12"/>
                      <a:pt x="1" y="21"/>
                      <a:pt x="29" y="26"/>
                    </a:cubicBezTo>
                    <a:cubicBezTo>
                      <a:pt x="31" y="23"/>
                      <a:pt x="33" y="21"/>
                      <a:pt x="36" y="19"/>
                    </a:cubicBezTo>
                    <a:cubicBezTo>
                      <a:pt x="29" y="14"/>
                      <a:pt x="24" y="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80" name="Google Shape;20680;p69"/>
              <p:cNvSpPr/>
              <p:nvPr/>
            </p:nvSpPr>
            <p:spPr>
              <a:xfrm>
                <a:off x="698450" y="1774050"/>
                <a:ext cx="100" cy="125"/>
              </a:xfrm>
              <a:custGeom>
                <a:avLst/>
                <a:gdLst/>
                <a:ahLst/>
                <a:cxnLst/>
                <a:rect l="l" t="t" r="r" b="b"/>
                <a:pathLst>
                  <a:path w="4" h="5" extrusionOk="0">
                    <a:moveTo>
                      <a:pt x="1" y="1"/>
                    </a:moveTo>
                    <a:cubicBezTo>
                      <a:pt x="1" y="3"/>
                      <a:pt x="1" y="5"/>
                      <a:pt x="1" y="5"/>
                    </a:cubicBezTo>
                    <a:cubicBezTo>
                      <a:pt x="2" y="5"/>
                      <a:pt x="2" y="4"/>
                      <a:pt x="3" y="3"/>
                    </a:cubicBezTo>
                    <a:cubicBezTo>
                      <a:pt x="3" y="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81" name="Google Shape;20681;p69"/>
              <p:cNvSpPr/>
              <p:nvPr/>
            </p:nvSpPr>
            <p:spPr>
              <a:xfrm>
                <a:off x="687050" y="1767675"/>
                <a:ext cx="350" cy="200"/>
              </a:xfrm>
              <a:custGeom>
                <a:avLst/>
                <a:gdLst/>
                <a:ahLst/>
                <a:cxnLst/>
                <a:rect l="l" t="t" r="r" b="b"/>
                <a:pathLst>
                  <a:path w="14" h="8" extrusionOk="0">
                    <a:moveTo>
                      <a:pt x="14" y="1"/>
                    </a:moveTo>
                    <a:cubicBezTo>
                      <a:pt x="12" y="1"/>
                      <a:pt x="7" y="1"/>
                      <a:pt x="0" y="8"/>
                    </a:cubicBezTo>
                    <a:cubicBezTo>
                      <a:pt x="5" y="5"/>
                      <a:pt x="9" y="3"/>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82" name="Google Shape;20682;p69"/>
              <p:cNvSpPr/>
              <p:nvPr/>
            </p:nvSpPr>
            <p:spPr>
              <a:xfrm>
                <a:off x="751100" y="1726075"/>
                <a:ext cx="125" cy="125"/>
              </a:xfrm>
              <a:custGeom>
                <a:avLst/>
                <a:gdLst/>
                <a:ahLst/>
                <a:cxnLst/>
                <a:rect l="l" t="t" r="r" b="b"/>
                <a:pathLst>
                  <a:path w="5" h="5" extrusionOk="0">
                    <a:moveTo>
                      <a:pt x="1" y="1"/>
                    </a:moveTo>
                    <a:cubicBezTo>
                      <a:pt x="0" y="1"/>
                      <a:pt x="1" y="5"/>
                      <a:pt x="4" y="5"/>
                    </a:cubicBezTo>
                    <a:cubicBezTo>
                      <a:pt x="3" y="2"/>
                      <a:pt x="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83" name="Google Shape;20683;p69"/>
              <p:cNvSpPr/>
              <p:nvPr/>
            </p:nvSpPr>
            <p:spPr>
              <a:xfrm>
                <a:off x="758675" y="1735100"/>
                <a:ext cx="200" cy="100"/>
              </a:xfrm>
              <a:custGeom>
                <a:avLst/>
                <a:gdLst/>
                <a:ahLst/>
                <a:cxnLst/>
                <a:rect l="l" t="t" r="r" b="b"/>
                <a:pathLst>
                  <a:path w="8" h="4" extrusionOk="0">
                    <a:moveTo>
                      <a:pt x="0" y="3"/>
                    </a:moveTo>
                    <a:lnTo>
                      <a:pt x="0" y="3"/>
                    </a:lnTo>
                    <a:cubicBezTo>
                      <a:pt x="7" y="1"/>
                      <a:pt x="7" y="1"/>
                      <a:pt x="0"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84" name="Google Shape;20684;p69"/>
              <p:cNvSpPr/>
              <p:nvPr/>
            </p:nvSpPr>
            <p:spPr>
              <a:xfrm>
                <a:off x="750975" y="1725650"/>
                <a:ext cx="250" cy="275"/>
              </a:xfrm>
              <a:custGeom>
                <a:avLst/>
                <a:gdLst/>
                <a:ahLst/>
                <a:cxnLst/>
                <a:rect l="l" t="t" r="r" b="b"/>
                <a:pathLst>
                  <a:path w="10" h="11" extrusionOk="0">
                    <a:moveTo>
                      <a:pt x="9" y="1"/>
                    </a:moveTo>
                    <a:cubicBezTo>
                      <a:pt x="2" y="1"/>
                      <a:pt x="0" y="1"/>
                      <a:pt x="7" y="10"/>
                    </a:cubicBezTo>
                    <a:lnTo>
                      <a:pt x="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85" name="Google Shape;20685;p69"/>
              <p:cNvSpPr/>
              <p:nvPr/>
            </p:nvSpPr>
            <p:spPr>
              <a:xfrm>
                <a:off x="751200" y="1726125"/>
                <a:ext cx="125" cy="375"/>
              </a:xfrm>
              <a:custGeom>
                <a:avLst/>
                <a:gdLst/>
                <a:ahLst/>
                <a:cxnLst/>
                <a:rect l="l" t="t" r="r" b="b"/>
                <a:pathLst>
                  <a:path w="5" h="15" extrusionOk="0">
                    <a:moveTo>
                      <a:pt x="5" y="0"/>
                    </a:moveTo>
                    <a:cubicBezTo>
                      <a:pt x="3" y="0"/>
                      <a:pt x="3" y="3"/>
                      <a:pt x="0" y="3"/>
                    </a:cubicBezTo>
                    <a:cubicBezTo>
                      <a:pt x="0" y="5"/>
                      <a:pt x="0" y="10"/>
                      <a:pt x="3" y="14"/>
                    </a:cubicBezTo>
                    <a:cubicBezTo>
                      <a:pt x="3"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86" name="Google Shape;20686;p69"/>
              <p:cNvSpPr/>
              <p:nvPr/>
            </p:nvSpPr>
            <p:spPr>
              <a:xfrm>
                <a:off x="714650" y="1772675"/>
                <a:ext cx="225" cy="225"/>
              </a:xfrm>
              <a:custGeom>
                <a:avLst/>
                <a:gdLst/>
                <a:ahLst/>
                <a:cxnLst/>
                <a:rect l="l" t="t" r="r" b="b"/>
                <a:pathLst>
                  <a:path w="9" h="9" extrusionOk="0">
                    <a:moveTo>
                      <a:pt x="9" y="0"/>
                    </a:moveTo>
                    <a:cubicBezTo>
                      <a:pt x="3" y="6"/>
                      <a:pt x="1" y="8"/>
                      <a:pt x="1" y="8"/>
                    </a:cubicBezTo>
                    <a:cubicBezTo>
                      <a:pt x="1" y="8"/>
                      <a:pt x="4" y="6"/>
                      <a:pt x="9" y="2"/>
                    </a:cubicBezTo>
                    <a:cubicBezTo>
                      <a:pt x="9" y="2"/>
                      <a:pt x="9"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87" name="Google Shape;20687;p69"/>
              <p:cNvSpPr/>
              <p:nvPr/>
            </p:nvSpPr>
            <p:spPr>
              <a:xfrm>
                <a:off x="761350" y="1751850"/>
                <a:ext cx="75" cy="25"/>
              </a:xfrm>
              <a:custGeom>
                <a:avLst/>
                <a:gdLst/>
                <a:ahLst/>
                <a:cxnLst/>
                <a:rect l="l" t="t" r="r" b="b"/>
                <a:pathLst>
                  <a:path w="3" h="1" extrusionOk="0">
                    <a:moveTo>
                      <a:pt x="2" y="1"/>
                    </a:moveTo>
                    <a:lnTo>
                      <a:pt x="2"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88" name="Google Shape;20688;p69"/>
              <p:cNvSpPr/>
              <p:nvPr/>
            </p:nvSpPr>
            <p:spPr>
              <a:xfrm>
                <a:off x="758725" y="1751325"/>
                <a:ext cx="3100" cy="1550"/>
              </a:xfrm>
              <a:custGeom>
                <a:avLst/>
                <a:gdLst/>
                <a:ahLst/>
                <a:cxnLst/>
                <a:rect l="l" t="t" r="r" b="b"/>
                <a:pathLst>
                  <a:path w="124" h="62" extrusionOk="0">
                    <a:moveTo>
                      <a:pt x="1" y="1"/>
                    </a:moveTo>
                    <a:lnTo>
                      <a:pt x="124" y="61"/>
                    </a:lnTo>
                    <a:cubicBezTo>
                      <a:pt x="84" y="36"/>
                      <a:pt x="93" y="29"/>
                      <a:pt x="105" y="22"/>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89" name="Google Shape;20689;p69"/>
              <p:cNvSpPr/>
              <p:nvPr/>
            </p:nvSpPr>
            <p:spPr>
              <a:xfrm>
                <a:off x="752175" y="1727750"/>
                <a:ext cx="725" cy="475"/>
              </a:xfrm>
              <a:custGeom>
                <a:avLst/>
                <a:gdLst/>
                <a:ahLst/>
                <a:cxnLst/>
                <a:rect l="l" t="t" r="r" b="b"/>
                <a:pathLst>
                  <a:path w="29" h="19" extrusionOk="0">
                    <a:moveTo>
                      <a:pt x="9" y="1"/>
                    </a:moveTo>
                    <a:cubicBezTo>
                      <a:pt x="6" y="1"/>
                      <a:pt x="3" y="2"/>
                      <a:pt x="1" y="3"/>
                    </a:cubicBezTo>
                    <a:cubicBezTo>
                      <a:pt x="12" y="3"/>
                      <a:pt x="12" y="10"/>
                      <a:pt x="12" y="19"/>
                    </a:cubicBezTo>
                    <a:cubicBezTo>
                      <a:pt x="22" y="14"/>
                      <a:pt x="29" y="10"/>
                      <a:pt x="19" y="3"/>
                    </a:cubicBezTo>
                    <a:cubicBezTo>
                      <a:pt x="16"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90" name="Google Shape;20690;p69"/>
              <p:cNvSpPr/>
              <p:nvPr/>
            </p:nvSpPr>
            <p:spPr>
              <a:xfrm>
                <a:off x="684900" y="1722300"/>
                <a:ext cx="80350" cy="55600"/>
              </a:xfrm>
              <a:custGeom>
                <a:avLst/>
                <a:gdLst/>
                <a:ahLst/>
                <a:cxnLst/>
                <a:rect l="l" t="t" r="r" b="b"/>
                <a:pathLst>
                  <a:path w="3214" h="2224" extrusionOk="0">
                    <a:moveTo>
                      <a:pt x="2700" y="219"/>
                    </a:moveTo>
                    <a:cubicBezTo>
                      <a:pt x="2703" y="219"/>
                      <a:pt x="2707" y="220"/>
                      <a:pt x="2710" y="221"/>
                    </a:cubicBezTo>
                    <a:cubicBezTo>
                      <a:pt x="2720" y="228"/>
                      <a:pt x="2713" y="232"/>
                      <a:pt x="2703" y="237"/>
                    </a:cubicBezTo>
                    <a:cubicBezTo>
                      <a:pt x="2703" y="228"/>
                      <a:pt x="2703" y="221"/>
                      <a:pt x="2692" y="221"/>
                    </a:cubicBezTo>
                    <a:cubicBezTo>
                      <a:pt x="2694" y="220"/>
                      <a:pt x="2697" y="219"/>
                      <a:pt x="2700" y="219"/>
                    </a:cubicBezTo>
                    <a:close/>
                    <a:moveTo>
                      <a:pt x="2699" y="253"/>
                    </a:moveTo>
                    <a:cubicBezTo>
                      <a:pt x="2693" y="260"/>
                      <a:pt x="2690" y="263"/>
                      <a:pt x="2690" y="263"/>
                    </a:cubicBezTo>
                    <a:cubicBezTo>
                      <a:pt x="2689" y="263"/>
                      <a:pt x="2692" y="258"/>
                      <a:pt x="2696" y="253"/>
                    </a:cubicBezTo>
                    <a:close/>
                    <a:moveTo>
                      <a:pt x="3084" y="1104"/>
                    </a:moveTo>
                    <a:lnTo>
                      <a:pt x="3084" y="1104"/>
                    </a:lnTo>
                    <a:cubicBezTo>
                      <a:pt x="3082" y="1104"/>
                      <a:pt x="3081" y="1104"/>
                      <a:pt x="3080" y="1105"/>
                    </a:cubicBezTo>
                    <a:lnTo>
                      <a:pt x="3080" y="1105"/>
                    </a:lnTo>
                    <a:cubicBezTo>
                      <a:pt x="3082" y="1105"/>
                      <a:pt x="3083" y="1104"/>
                      <a:pt x="3084" y="1104"/>
                    </a:cubicBezTo>
                    <a:close/>
                    <a:moveTo>
                      <a:pt x="2875" y="1516"/>
                    </a:moveTo>
                    <a:cubicBezTo>
                      <a:pt x="2875" y="1516"/>
                      <a:pt x="2875" y="1516"/>
                      <a:pt x="2875" y="1517"/>
                    </a:cubicBezTo>
                    <a:cubicBezTo>
                      <a:pt x="2875" y="1516"/>
                      <a:pt x="2875" y="1516"/>
                      <a:pt x="2875" y="1516"/>
                    </a:cubicBezTo>
                    <a:close/>
                    <a:moveTo>
                      <a:pt x="2789" y="1533"/>
                    </a:moveTo>
                    <a:cubicBezTo>
                      <a:pt x="2796" y="1544"/>
                      <a:pt x="2792" y="1548"/>
                      <a:pt x="2781" y="1548"/>
                    </a:cubicBezTo>
                    <a:cubicBezTo>
                      <a:pt x="2778" y="1548"/>
                      <a:pt x="2775" y="1547"/>
                      <a:pt x="2771" y="1547"/>
                    </a:cubicBezTo>
                    <a:cubicBezTo>
                      <a:pt x="2771" y="1540"/>
                      <a:pt x="2777" y="1535"/>
                      <a:pt x="2789" y="1533"/>
                    </a:cubicBezTo>
                    <a:close/>
                    <a:moveTo>
                      <a:pt x="791" y="1688"/>
                    </a:moveTo>
                    <a:cubicBezTo>
                      <a:pt x="791" y="1690"/>
                      <a:pt x="792" y="1692"/>
                      <a:pt x="793" y="1694"/>
                    </a:cubicBezTo>
                    <a:lnTo>
                      <a:pt x="793" y="1694"/>
                    </a:lnTo>
                    <a:cubicBezTo>
                      <a:pt x="792" y="1693"/>
                      <a:pt x="792" y="1690"/>
                      <a:pt x="791" y="1688"/>
                    </a:cubicBezTo>
                    <a:close/>
                    <a:moveTo>
                      <a:pt x="1169" y="1746"/>
                    </a:moveTo>
                    <a:lnTo>
                      <a:pt x="1171" y="1758"/>
                    </a:lnTo>
                    <a:cubicBezTo>
                      <a:pt x="1167" y="1760"/>
                      <a:pt x="1165" y="1761"/>
                      <a:pt x="1163" y="1761"/>
                    </a:cubicBezTo>
                    <a:cubicBezTo>
                      <a:pt x="1160" y="1761"/>
                      <a:pt x="1164" y="1754"/>
                      <a:pt x="1169" y="1746"/>
                    </a:cubicBezTo>
                    <a:close/>
                    <a:moveTo>
                      <a:pt x="2420" y="1945"/>
                    </a:moveTo>
                    <a:cubicBezTo>
                      <a:pt x="2425" y="1945"/>
                      <a:pt x="2433" y="1949"/>
                      <a:pt x="2441" y="1952"/>
                    </a:cubicBezTo>
                    <a:cubicBezTo>
                      <a:pt x="2440" y="1960"/>
                      <a:pt x="2439" y="1979"/>
                      <a:pt x="2432" y="1979"/>
                    </a:cubicBezTo>
                    <a:cubicBezTo>
                      <a:pt x="2429" y="1979"/>
                      <a:pt x="2427" y="1978"/>
                      <a:pt x="2423" y="1973"/>
                    </a:cubicBezTo>
                    <a:cubicBezTo>
                      <a:pt x="2414" y="1951"/>
                      <a:pt x="2415" y="1945"/>
                      <a:pt x="2420" y="1945"/>
                    </a:cubicBezTo>
                    <a:close/>
                    <a:moveTo>
                      <a:pt x="2306" y="2027"/>
                    </a:moveTo>
                    <a:lnTo>
                      <a:pt x="2302" y="2029"/>
                    </a:lnTo>
                    <a:cubicBezTo>
                      <a:pt x="2304" y="2029"/>
                      <a:pt x="2305" y="2028"/>
                      <a:pt x="2306" y="2027"/>
                    </a:cubicBezTo>
                    <a:close/>
                    <a:moveTo>
                      <a:pt x="596" y="2067"/>
                    </a:moveTo>
                    <a:lnTo>
                      <a:pt x="598" y="2068"/>
                    </a:lnTo>
                    <a:cubicBezTo>
                      <a:pt x="598" y="2067"/>
                      <a:pt x="597" y="2067"/>
                      <a:pt x="596" y="2067"/>
                    </a:cubicBezTo>
                    <a:close/>
                    <a:moveTo>
                      <a:pt x="1713" y="2209"/>
                    </a:moveTo>
                    <a:lnTo>
                      <a:pt x="1711" y="2210"/>
                    </a:lnTo>
                    <a:cubicBezTo>
                      <a:pt x="1712" y="2209"/>
                      <a:pt x="1712" y="2209"/>
                      <a:pt x="1713" y="2209"/>
                    </a:cubicBezTo>
                    <a:close/>
                    <a:moveTo>
                      <a:pt x="2692" y="0"/>
                    </a:moveTo>
                    <a:lnTo>
                      <a:pt x="2692" y="0"/>
                    </a:lnTo>
                    <a:cubicBezTo>
                      <a:pt x="2641" y="12"/>
                      <a:pt x="2699" y="7"/>
                      <a:pt x="2638" y="24"/>
                    </a:cubicBezTo>
                    <a:cubicBezTo>
                      <a:pt x="2644" y="23"/>
                      <a:pt x="2649" y="22"/>
                      <a:pt x="2653" y="22"/>
                    </a:cubicBezTo>
                    <a:cubicBezTo>
                      <a:pt x="2694" y="22"/>
                      <a:pt x="2659" y="69"/>
                      <a:pt x="2689" y="69"/>
                    </a:cubicBezTo>
                    <a:cubicBezTo>
                      <a:pt x="2693" y="69"/>
                      <a:pt x="2698" y="68"/>
                      <a:pt x="2705" y="66"/>
                    </a:cubicBezTo>
                    <a:lnTo>
                      <a:pt x="2705" y="66"/>
                    </a:lnTo>
                    <a:cubicBezTo>
                      <a:pt x="2649" y="85"/>
                      <a:pt x="2682" y="97"/>
                      <a:pt x="2627" y="123"/>
                    </a:cubicBezTo>
                    <a:cubicBezTo>
                      <a:pt x="2636" y="123"/>
                      <a:pt x="2643" y="121"/>
                      <a:pt x="2648" y="121"/>
                    </a:cubicBezTo>
                    <a:cubicBezTo>
                      <a:pt x="2654" y="121"/>
                      <a:pt x="2656" y="124"/>
                      <a:pt x="2652" y="135"/>
                    </a:cubicBezTo>
                    <a:cubicBezTo>
                      <a:pt x="2657" y="137"/>
                      <a:pt x="2664" y="137"/>
                      <a:pt x="2669" y="140"/>
                    </a:cubicBezTo>
                    <a:cubicBezTo>
                      <a:pt x="2678" y="133"/>
                      <a:pt x="2685" y="130"/>
                      <a:pt x="2694" y="128"/>
                    </a:cubicBezTo>
                    <a:cubicBezTo>
                      <a:pt x="2736" y="135"/>
                      <a:pt x="2736" y="167"/>
                      <a:pt x="2757" y="179"/>
                    </a:cubicBezTo>
                    <a:cubicBezTo>
                      <a:pt x="2755" y="182"/>
                      <a:pt x="2752" y="183"/>
                      <a:pt x="2749" y="183"/>
                    </a:cubicBezTo>
                    <a:cubicBezTo>
                      <a:pt x="2745" y="183"/>
                      <a:pt x="2739" y="181"/>
                      <a:pt x="2732" y="181"/>
                    </a:cubicBezTo>
                    <a:cubicBezTo>
                      <a:pt x="2728" y="181"/>
                      <a:pt x="2724" y="181"/>
                      <a:pt x="2720" y="184"/>
                    </a:cubicBezTo>
                    <a:lnTo>
                      <a:pt x="2752" y="198"/>
                    </a:lnTo>
                    <a:cubicBezTo>
                      <a:pt x="2725" y="201"/>
                      <a:pt x="2707" y="220"/>
                      <a:pt x="2689" y="220"/>
                    </a:cubicBezTo>
                    <a:cubicBezTo>
                      <a:pt x="2681" y="220"/>
                      <a:pt x="2674" y="217"/>
                      <a:pt x="2666" y="209"/>
                    </a:cubicBezTo>
                    <a:lnTo>
                      <a:pt x="2666" y="209"/>
                    </a:lnTo>
                    <a:lnTo>
                      <a:pt x="2669" y="237"/>
                    </a:lnTo>
                    <a:cubicBezTo>
                      <a:pt x="2650" y="253"/>
                      <a:pt x="2645" y="276"/>
                      <a:pt x="2662" y="288"/>
                    </a:cubicBezTo>
                    <a:cubicBezTo>
                      <a:pt x="2658" y="300"/>
                      <a:pt x="2695" y="310"/>
                      <a:pt x="2687" y="310"/>
                    </a:cubicBezTo>
                    <a:cubicBezTo>
                      <a:pt x="2686" y="310"/>
                      <a:pt x="2683" y="310"/>
                      <a:pt x="2678" y="309"/>
                    </a:cubicBezTo>
                    <a:lnTo>
                      <a:pt x="2678" y="309"/>
                    </a:lnTo>
                    <a:lnTo>
                      <a:pt x="2708" y="346"/>
                    </a:lnTo>
                    <a:lnTo>
                      <a:pt x="2699" y="348"/>
                    </a:lnTo>
                    <a:cubicBezTo>
                      <a:pt x="2699" y="369"/>
                      <a:pt x="2722" y="385"/>
                      <a:pt x="2733" y="406"/>
                    </a:cubicBezTo>
                    <a:cubicBezTo>
                      <a:pt x="2750" y="427"/>
                      <a:pt x="2745" y="457"/>
                      <a:pt x="2720" y="471"/>
                    </a:cubicBezTo>
                    <a:cubicBezTo>
                      <a:pt x="2731" y="478"/>
                      <a:pt x="2745" y="490"/>
                      <a:pt x="2738" y="508"/>
                    </a:cubicBezTo>
                    <a:lnTo>
                      <a:pt x="2706" y="517"/>
                    </a:lnTo>
                    <a:cubicBezTo>
                      <a:pt x="2720" y="529"/>
                      <a:pt x="2680" y="561"/>
                      <a:pt x="2715" y="564"/>
                    </a:cubicBezTo>
                    <a:cubicBezTo>
                      <a:pt x="2629" y="589"/>
                      <a:pt x="2703" y="631"/>
                      <a:pt x="2689" y="657"/>
                    </a:cubicBezTo>
                    <a:lnTo>
                      <a:pt x="2733" y="657"/>
                    </a:lnTo>
                    <a:cubicBezTo>
                      <a:pt x="2733" y="673"/>
                      <a:pt x="2745" y="689"/>
                      <a:pt x="2761" y="710"/>
                    </a:cubicBezTo>
                    <a:lnTo>
                      <a:pt x="2798" y="708"/>
                    </a:lnTo>
                    <a:lnTo>
                      <a:pt x="2798" y="708"/>
                    </a:lnTo>
                    <a:cubicBezTo>
                      <a:pt x="2831" y="724"/>
                      <a:pt x="2773" y="754"/>
                      <a:pt x="2775" y="782"/>
                    </a:cubicBezTo>
                    <a:cubicBezTo>
                      <a:pt x="2761" y="779"/>
                      <a:pt x="2764" y="772"/>
                      <a:pt x="2773" y="768"/>
                    </a:cubicBezTo>
                    <a:lnTo>
                      <a:pt x="2773" y="768"/>
                    </a:lnTo>
                    <a:cubicBezTo>
                      <a:pt x="2687" y="796"/>
                      <a:pt x="2831" y="844"/>
                      <a:pt x="2764" y="872"/>
                    </a:cubicBezTo>
                    <a:cubicBezTo>
                      <a:pt x="2777" y="881"/>
                      <a:pt x="2773" y="886"/>
                      <a:pt x="2761" y="891"/>
                    </a:cubicBezTo>
                    <a:lnTo>
                      <a:pt x="2759" y="888"/>
                    </a:lnTo>
                    <a:cubicBezTo>
                      <a:pt x="2759" y="891"/>
                      <a:pt x="2759" y="891"/>
                      <a:pt x="2759" y="893"/>
                    </a:cubicBezTo>
                    <a:cubicBezTo>
                      <a:pt x="2752" y="895"/>
                      <a:pt x="2745" y="898"/>
                      <a:pt x="2738" y="900"/>
                    </a:cubicBezTo>
                    <a:cubicBezTo>
                      <a:pt x="2745" y="900"/>
                      <a:pt x="2752" y="898"/>
                      <a:pt x="2759" y="895"/>
                    </a:cubicBezTo>
                    <a:cubicBezTo>
                      <a:pt x="2761" y="905"/>
                      <a:pt x="2764" y="914"/>
                      <a:pt x="2771" y="921"/>
                    </a:cubicBezTo>
                    <a:lnTo>
                      <a:pt x="2731" y="919"/>
                    </a:lnTo>
                    <a:lnTo>
                      <a:pt x="2731" y="921"/>
                    </a:lnTo>
                    <a:cubicBezTo>
                      <a:pt x="2718" y="927"/>
                      <a:pt x="2737" y="931"/>
                      <a:pt x="2763" y="931"/>
                    </a:cubicBezTo>
                    <a:cubicBezTo>
                      <a:pt x="2768" y="931"/>
                      <a:pt x="2774" y="931"/>
                      <a:pt x="2780" y="930"/>
                    </a:cubicBezTo>
                    <a:cubicBezTo>
                      <a:pt x="2787" y="937"/>
                      <a:pt x="2794" y="942"/>
                      <a:pt x="2801" y="946"/>
                    </a:cubicBezTo>
                    <a:cubicBezTo>
                      <a:pt x="2798" y="946"/>
                      <a:pt x="2796" y="946"/>
                      <a:pt x="2794" y="946"/>
                    </a:cubicBezTo>
                    <a:cubicBezTo>
                      <a:pt x="2743" y="946"/>
                      <a:pt x="2812" y="974"/>
                      <a:pt x="2754" y="974"/>
                    </a:cubicBezTo>
                    <a:cubicBezTo>
                      <a:pt x="2752" y="974"/>
                      <a:pt x="2750" y="974"/>
                      <a:pt x="2747" y="974"/>
                    </a:cubicBezTo>
                    <a:lnTo>
                      <a:pt x="2747" y="974"/>
                    </a:lnTo>
                    <a:cubicBezTo>
                      <a:pt x="2780" y="986"/>
                      <a:pt x="2764" y="1021"/>
                      <a:pt x="2833" y="1041"/>
                    </a:cubicBezTo>
                    <a:cubicBezTo>
                      <a:pt x="2824" y="1039"/>
                      <a:pt x="2817" y="1041"/>
                      <a:pt x="2819" y="1037"/>
                    </a:cubicBezTo>
                    <a:lnTo>
                      <a:pt x="2819" y="1037"/>
                    </a:lnTo>
                    <a:cubicBezTo>
                      <a:pt x="2808" y="1044"/>
                      <a:pt x="2796" y="1053"/>
                      <a:pt x="2815" y="1067"/>
                    </a:cubicBezTo>
                    <a:lnTo>
                      <a:pt x="2764" y="1058"/>
                    </a:lnTo>
                    <a:lnTo>
                      <a:pt x="2764" y="1058"/>
                    </a:lnTo>
                    <a:lnTo>
                      <a:pt x="2824" y="1099"/>
                    </a:lnTo>
                    <a:cubicBezTo>
                      <a:pt x="2816" y="1101"/>
                      <a:pt x="2808" y="1102"/>
                      <a:pt x="2800" y="1102"/>
                    </a:cubicBezTo>
                    <a:cubicBezTo>
                      <a:pt x="2778" y="1102"/>
                      <a:pt x="2755" y="1095"/>
                      <a:pt x="2736" y="1081"/>
                    </a:cubicBezTo>
                    <a:lnTo>
                      <a:pt x="2736" y="1081"/>
                    </a:lnTo>
                    <a:cubicBezTo>
                      <a:pt x="2784" y="1127"/>
                      <a:pt x="2750" y="1111"/>
                      <a:pt x="2798" y="1157"/>
                    </a:cubicBezTo>
                    <a:lnTo>
                      <a:pt x="2768" y="1146"/>
                    </a:lnTo>
                    <a:lnTo>
                      <a:pt x="2768" y="1146"/>
                    </a:lnTo>
                    <a:cubicBezTo>
                      <a:pt x="2764" y="1154"/>
                      <a:pt x="2796" y="1181"/>
                      <a:pt x="2778" y="1181"/>
                    </a:cubicBezTo>
                    <a:cubicBezTo>
                      <a:pt x="2776" y="1181"/>
                      <a:pt x="2775" y="1181"/>
                      <a:pt x="2773" y="1180"/>
                    </a:cubicBezTo>
                    <a:cubicBezTo>
                      <a:pt x="2738" y="1180"/>
                      <a:pt x="2726" y="1206"/>
                      <a:pt x="2710" y="1236"/>
                    </a:cubicBezTo>
                    <a:cubicBezTo>
                      <a:pt x="2696" y="1266"/>
                      <a:pt x="2678" y="1301"/>
                      <a:pt x="2641" y="1303"/>
                    </a:cubicBezTo>
                    <a:cubicBezTo>
                      <a:pt x="2731" y="1340"/>
                      <a:pt x="2587" y="1306"/>
                      <a:pt x="2652" y="1345"/>
                    </a:cubicBezTo>
                    <a:cubicBezTo>
                      <a:pt x="2629" y="1336"/>
                      <a:pt x="2615" y="1336"/>
                      <a:pt x="2601" y="1320"/>
                    </a:cubicBezTo>
                    <a:lnTo>
                      <a:pt x="2601" y="1320"/>
                    </a:lnTo>
                    <a:cubicBezTo>
                      <a:pt x="2606" y="1354"/>
                      <a:pt x="2546" y="1336"/>
                      <a:pt x="2590" y="1387"/>
                    </a:cubicBezTo>
                    <a:cubicBezTo>
                      <a:pt x="2567" y="1375"/>
                      <a:pt x="2564" y="1364"/>
                      <a:pt x="2550" y="1357"/>
                    </a:cubicBezTo>
                    <a:lnTo>
                      <a:pt x="2550" y="1357"/>
                    </a:lnTo>
                    <a:cubicBezTo>
                      <a:pt x="2552" y="1361"/>
                      <a:pt x="2559" y="1371"/>
                      <a:pt x="2553" y="1371"/>
                    </a:cubicBezTo>
                    <a:cubicBezTo>
                      <a:pt x="2551" y="1371"/>
                      <a:pt x="2550" y="1371"/>
                      <a:pt x="2548" y="1371"/>
                    </a:cubicBezTo>
                    <a:cubicBezTo>
                      <a:pt x="2536" y="1364"/>
                      <a:pt x="2536" y="1357"/>
                      <a:pt x="2529" y="1347"/>
                    </a:cubicBezTo>
                    <a:lnTo>
                      <a:pt x="2529" y="1347"/>
                    </a:lnTo>
                    <a:cubicBezTo>
                      <a:pt x="2516" y="1371"/>
                      <a:pt x="2573" y="1412"/>
                      <a:pt x="2627" y="1452"/>
                    </a:cubicBezTo>
                    <a:cubicBezTo>
                      <a:pt x="2620" y="1451"/>
                      <a:pt x="2615" y="1450"/>
                      <a:pt x="2610" y="1450"/>
                    </a:cubicBezTo>
                    <a:cubicBezTo>
                      <a:pt x="2591" y="1450"/>
                      <a:pt x="2595" y="1460"/>
                      <a:pt x="2618" y="1489"/>
                    </a:cubicBezTo>
                    <a:cubicBezTo>
                      <a:pt x="2597" y="1482"/>
                      <a:pt x="2573" y="1475"/>
                      <a:pt x="2578" y="1456"/>
                    </a:cubicBezTo>
                    <a:lnTo>
                      <a:pt x="2578" y="1456"/>
                    </a:lnTo>
                    <a:cubicBezTo>
                      <a:pt x="2569" y="1463"/>
                      <a:pt x="2513" y="1484"/>
                      <a:pt x="2553" y="1519"/>
                    </a:cubicBezTo>
                    <a:cubicBezTo>
                      <a:pt x="2550" y="1518"/>
                      <a:pt x="2549" y="1517"/>
                      <a:pt x="2547" y="1517"/>
                    </a:cubicBezTo>
                    <a:cubicBezTo>
                      <a:pt x="2540" y="1517"/>
                      <a:pt x="2539" y="1527"/>
                      <a:pt x="2541" y="1533"/>
                    </a:cubicBezTo>
                    <a:cubicBezTo>
                      <a:pt x="2522" y="1547"/>
                      <a:pt x="2518" y="1544"/>
                      <a:pt x="2504" y="1563"/>
                    </a:cubicBezTo>
                    <a:lnTo>
                      <a:pt x="2516" y="1565"/>
                    </a:lnTo>
                    <a:cubicBezTo>
                      <a:pt x="2555" y="1616"/>
                      <a:pt x="2511" y="1588"/>
                      <a:pt x="2502" y="1607"/>
                    </a:cubicBezTo>
                    <a:lnTo>
                      <a:pt x="2497" y="1602"/>
                    </a:lnTo>
                    <a:cubicBezTo>
                      <a:pt x="2491" y="1602"/>
                      <a:pt x="2486" y="1601"/>
                      <a:pt x="2482" y="1601"/>
                    </a:cubicBezTo>
                    <a:cubicBezTo>
                      <a:pt x="2449" y="1601"/>
                      <a:pt x="2478" y="1621"/>
                      <a:pt x="2450" y="1621"/>
                    </a:cubicBezTo>
                    <a:cubicBezTo>
                      <a:pt x="2445" y="1621"/>
                      <a:pt x="2438" y="1620"/>
                      <a:pt x="2427" y="1619"/>
                    </a:cubicBezTo>
                    <a:lnTo>
                      <a:pt x="2427" y="1619"/>
                    </a:lnTo>
                    <a:lnTo>
                      <a:pt x="2455" y="1646"/>
                    </a:lnTo>
                    <a:cubicBezTo>
                      <a:pt x="2471" y="1668"/>
                      <a:pt x="2470" y="1674"/>
                      <a:pt x="2461" y="1674"/>
                    </a:cubicBezTo>
                    <a:cubicBezTo>
                      <a:pt x="2449" y="1674"/>
                      <a:pt x="2420" y="1661"/>
                      <a:pt x="2403" y="1661"/>
                    </a:cubicBezTo>
                    <a:cubicBezTo>
                      <a:pt x="2396" y="1661"/>
                      <a:pt x="2390" y="1663"/>
                      <a:pt x="2390" y="1672"/>
                    </a:cubicBezTo>
                    <a:lnTo>
                      <a:pt x="2411" y="1684"/>
                    </a:lnTo>
                    <a:cubicBezTo>
                      <a:pt x="2412" y="1688"/>
                      <a:pt x="2410" y="1690"/>
                      <a:pt x="2407" y="1690"/>
                    </a:cubicBezTo>
                    <a:cubicBezTo>
                      <a:pt x="2389" y="1690"/>
                      <a:pt x="2309" y="1614"/>
                      <a:pt x="2295" y="1612"/>
                    </a:cubicBezTo>
                    <a:cubicBezTo>
                      <a:pt x="2288" y="1607"/>
                      <a:pt x="2293" y="1600"/>
                      <a:pt x="2293" y="1593"/>
                    </a:cubicBezTo>
                    <a:cubicBezTo>
                      <a:pt x="2285" y="1590"/>
                      <a:pt x="2280" y="1588"/>
                      <a:pt x="2277" y="1588"/>
                    </a:cubicBezTo>
                    <a:cubicBezTo>
                      <a:pt x="2259" y="1588"/>
                      <a:pt x="2316" y="1640"/>
                      <a:pt x="2302" y="1660"/>
                    </a:cubicBezTo>
                    <a:cubicBezTo>
                      <a:pt x="2285" y="1641"/>
                      <a:pt x="2271" y="1602"/>
                      <a:pt x="2254" y="1602"/>
                    </a:cubicBezTo>
                    <a:cubicBezTo>
                      <a:pt x="2253" y="1602"/>
                      <a:pt x="2252" y="1602"/>
                      <a:pt x="2251" y="1602"/>
                    </a:cubicBezTo>
                    <a:cubicBezTo>
                      <a:pt x="2250" y="1601"/>
                      <a:pt x="2249" y="1601"/>
                      <a:pt x="2248" y="1601"/>
                    </a:cubicBezTo>
                    <a:cubicBezTo>
                      <a:pt x="2239" y="1601"/>
                      <a:pt x="2247" y="1674"/>
                      <a:pt x="2221" y="1674"/>
                    </a:cubicBezTo>
                    <a:cubicBezTo>
                      <a:pt x="2217" y="1674"/>
                      <a:pt x="2211" y="1672"/>
                      <a:pt x="2205" y="1667"/>
                    </a:cubicBezTo>
                    <a:lnTo>
                      <a:pt x="2205" y="1667"/>
                    </a:lnTo>
                    <a:cubicBezTo>
                      <a:pt x="2221" y="1684"/>
                      <a:pt x="2235" y="1700"/>
                      <a:pt x="2233" y="1718"/>
                    </a:cubicBezTo>
                    <a:cubicBezTo>
                      <a:pt x="2231" y="1720"/>
                      <a:pt x="2228" y="1721"/>
                      <a:pt x="2225" y="1721"/>
                    </a:cubicBezTo>
                    <a:cubicBezTo>
                      <a:pt x="2211" y="1721"/>
                      <a:pt x="2187" y="1704"/>
                      <a:pt x="2172" y="1704"/>
                    </a:cubicBezTo>
                    <a:cubicBezTo>
                      <a:pt x="2162" y="1704"/>
                      <a:pt x="2157" y="1711"/>
                      <a:pt x="2161" y="1735"/>
                    </a:cubicBezTo>
                    <a:cubicBezTo>
                      <a:pt x="2159" y="1730"/>
                      <a:pt x="2154" y="1725"/>
                      <a:pt x="2152" y="1721"/>
                    </a:cubicBezTo>
                    <a:cubicBezTo>
                      <a:pt x="2145" y="1741"/>
                      <a:pt x="2119" y="1762"/>
                      <a:pt x="2124" y="1799"/>
                    </a:cubicBezTo>
                    <a:cubicBezTo>
                      <a:pt x="2108" y="1772"/>
                      <a:pt x="2097" y="1762"/>
                      <a:pt x="2088" y="1762"/>
                    </a:cubicBezTo>
                    <a:cubicBezTo>
                      <a:pt x="2077" y="1762"/>
                      <a:pt x="2070" y="1773"/>
                      <a:pt x="2061" y="1786"/>
                    </a:cubicBezTo>
                    <a:cubicBezTo>
                      <a:pt x="2054" y="1798"/>
                      <a:pt x="2047" y="1810"/>
                      <a:pt x="2038" y="1810"/>
                    </a:cubicBezTo>
                    <a:cubicBezTo>
                      <a:pt x="2031" y="1810"/>
                      <a:pt x="2024" y="1800"/>
                      <a:pt x="2015" y="1772"/>
                    </a:cubicBezTo>
                    <a:lnTo>
                      <a:pt x="1973" y="1790"/>
                    </a:lnTo>
                    <a:lnTo>
                      <a:pt x="1971" y="1776"/>
                    </a:lnTo>
                    <a:cubicBezTo>
                      <a:pt x="1941" y="1776"/>
                      <a:pt x="1936" y="1806"/>
                      <a:pt x="1931" y="1834"/>
                    </a:cubicBezTo>
                    <a:cubicBezTo>
                      <a:pt x="1924" y="1827"/>
                      <a:pt x="1927" y="1816"/>
                      <a:pt x="1924" y="1811"/>
                    </a:cubicBezTo>
                    <a:cubicBezTo>
                      <a:pt x="1910" y="1806"/>
                      <a:pt x="1899" y="1803"/>
                      <a:pt x="1891" y="1803"/>
                    </a:cubicBezTo>
                    <a:cubicBezTo>
                      <a:pt x="1873" y="1803"/>
                      <a:pt x="1867" y="1819"/>
                      <a:pt x="1848" y="1864"/>
                    </a:cubicBezTo>
                    <a:lnTo>
                      <a:pt x="1839" y="1827"/>
                    </a:lnTo>
                    <a:cubicBezTo>
                      <a:pt x="1837" y="1830"/>
                      <a:pt x="1835" y="1832"/>
                      <a:pt x="1832" y="1832"/>
                    </a:cubicBezTo>
                    <a:cubicBezTo>
                      <a:pt x="1819" y="1832"/>
                      <a:pt x="1790" y="1804"/>
                      <a:pt x="1762" y="1804"/>
                    </a:cubicBezTo>
                    <a:cubicBezTo>
                      <a:pt x="1752" y="1804"/>
                      <a:pt x="1741" y="1808"/>
                      <a:pt x="1732" y="1820"/>
                    </a:cubicBezTo>
                    <a:cubicBezTo>
                      <a:pt x="1732" y="1816"/>
                      <a:pt x="1732" y="1809"/>
                      <a:pt x="1734" y="1802"/>
                    </a:cubicBezTo>
                    <a:lnTo>
                      <a:pt x="1734" y="1802"/>
                    </a:lnTo>
                    <a:cubicBezTo>
                      <a:pt x="1727" y="1809"/>
                      <a:pt x="1720" y="1812"/>
                      <a:pt x="1712" y="1812"/>
                    </a:cubicBezTo>
                    <a:cubicBezTo>
                      <a:pt x="1686" y="1812"/>
                      <a:pt x="1658" y="1778"/>
                      <a:pt x="1636" y="1778"/>
                    </a:cubicBezTo>
                    <a:cubicBezTo>
                      <a:pt x="1622" y="1778"/>
                      <a:pt x="1611" y="1792"/>
                      <a:pt x="1604" y="1839"/>
                    </a:cubicBezTo>
                    <a:lnTo>
                      <a:pt x="1570" y="1874"/>
                    </a:lnTo>
                    <a:cubicBezTo>
                      <a:pt x="1611" y="1885"/>
                      <a:pt x="1560" y="1936"/>
                      <a:pt x="1577" y="1959"/>
                    </a:cubicBezTo>
                    <a:cubicBezTo>
                      <a:pt x="1575" y="1960"/>
                      <a:pt x="1574" y="1960"/>
                      <a:pt x="1572" y="1960"/>
                    </a:cubicBezTo>
                    <a:cubicBezTo>
                      <a:pt x="1555" y="1960"/>
                      <a:pt x="1537" y="1915"/>
                      <a:pt x="1556" y="1908"/>
                    </a:cubicBezTo>
                    <a:lnTo>
                      <a:pt x="1556" y="1908"/>
                    </a:lnTo>
                    <a:lnTo>
                      <a:pt x="1558" y="1915"/>
                    </a:lnTo>
                    <a:cubicBezTo>
                      <a:pt x="1572" y="1841"/>
                      <a:pt x="1507" y="1888"/>
                      <a:pt x="1514" y="1834"/>
                    </a:cubicBezTo>
                    <a:cubicBezTo>
                      <a:pt x="1431" y="1832"/>
                      <a:pt x="1361" y="1776"/>
                      <a:pt x="1292" y="1758"/>
                    </a:cubicBezTo>
                    <a:lnTo>
                      <a:pt x="1285" y="1816"/>
                    </a:lnTo>
                    <a:lnTo>
                      <a:pt x="1254" y="1804"/>
                    </a:lnTo>
                    <a:cubicBezTo>
                      <a:pt x="1252" y="1791"/>
                      <a:pt x="1254" y="1764"/>
                      <a:pt x="1272" y="1764"/>
                    </a:cubicBezTo>
                    <a:cubicBezTo>
                      <a:pt x="1273" y="1764"/>
                      <a:pt x="1275" y="1764"/>
                      <a:pt x="1278" y="1765"/>
                    </a:cubicBezTo>
                    <a:cubicBezTo>
                      <a:pt x="1277" y="1756"/>
                      <a:pt x="1274" y="1753"/>
                      <a:pt x="1270" y="1753"/>
                    </a:cubicBezTo>
                    <a:cubicBezTo>
                      <a:pt x="1258" y="1753"/>
                      <a:pt x="1233" y="1787"/>
                      <a:pt x="1231" y="1797"/>
                    </a:cubicBezTo>
                    <a:cubicBezTo>
                      <a:pt x="1194" y="1762"/>
                      <a:pt x="1264" y="1735"/>
                      <a:pt x="1252" y="1730"/>
                    </a:cubicBezTo>
                    <a:lnTo>
                      <a:pt x="1231" y="1730"/>
                    </a:lnTo>
                    <a:lnTo>
                      <a:pt x="1236" y="1737"/>
                    </a:lnTo>
                    <a:cubicBezTo>
                      <a:pt x="1218" y="1755"/>
                      <a:pt x="1210" y="1775"/>
                      <a:pt x="1191" y="1775"/>
                    </a:cubicBezTo>
                    <a:cubicBezTo>
                      <a:pt x="1189" y="1775"/>
                      <a:pt x="1186" y="1775"/>
                      <a:pt x="1183" y="1774"/>
                    </a:cubicBezTo>
                    <a:cubicBezTo>
                      <a:pt x="1169" y="1758"/>
                      <a:pt x="1183" y="1737"/>
                      <a:pt x="1176" y="1735"/>
                    </a:cubicBezTo>
                    <a:cubicBezTo>
                      <a:pt x="1176" y="1731"/>
                      <a:pt x="1176" y="1729"/>
                      <a:pt x="1172" y="1729"/>
                    </a:cubicBezTo>
                    <a:cubicBezTo>
                      <a:pt x="1171" y="1729"/>
                      <a:pt x="1169" y="1729"/>
                      <a:pt x="1166" y="1730"/>
                    </a:cubicBezTo>
                    <a:lnTo>
                      <a:pt x="1127" y="1716"/>
                    </a:lnTo>
                    <a:lnTo>
                      <a:pt x="1134" y="1765"/>
                    </a:lnTo>
                    <a:cubicBezTo>
                      <a:pt x="1111" y="1783"/>
                      <a:pt x="1097" y="1756"/>
                      <a:pt x="1103" y="1809"/>
                    </a:cubicBezTo>
                    <a:lnTo>
                      <a:pt x="1103" y="1809"/>
                    </a:lnTo>
                    <a:cubicBezTo>
                      <a:pt x="1092" y="1726"/>
                      <a:pt x="965" y="1762"/>
                      <a:pt x="953" y="1737"/>
                    </a:cubicBezTo>
                    <a:cubicBezTo>
                      <a:pt x="938" y="1754"/>
                      <a:pt x="916" y="1764"/>
                      <a:pt x="894" y="1764"/>
                    </a:cubicBezTo>
                    <a:cubicBezTo>
                      <a:pt x="887" y="1764"/>
                      <a:pt x="879" y="1762"/>
                      <a:pt x="872" y="1760"/>
                    </a:cubicBezTo>
                    <a:lnTo>
                      <a:pt x="872" y="1760"/>
                    </a:lnTo>
                    <a:cubicBezTo>
                      <a:pt x="878" y="1769"/>
                      <a:pt x="879" y="1814"/>
                      <a:pt x="860" y="1814"/>
                    </a:cubicBezTo>
                    <a:cubicBezTo>
                      <a:pt x="859" y="1814"/>
                      <a:pt x="857" y="1814"/>
                      <a:pt x="856" y="1813"/>
                    </a:cubicBezTo>
                    <a:cubicBezTo>
                      <a:pt x="869" y="1710"/>
                      <a:pt x="815" y="1764"/>
                      <a:pt x="793" y="1694"/>
                    </a:cubicBezTo>
                    <a:lnTo>
                      <a:pt x="793" y="1694"/>
                    </a:lnTo>
                    <a:cubicBezTo>
                      <a:pt x="801" y="1736"/>
                      <a:pt x="718" y="1705"/>
                      <a:pt x="747" y="1774"/>
                    </a:cubicBezTo>
                    <a:cubicBezTo>
                      <a:pt x="726" y="1765"/>
                      <a:pt x="744" y="1735"/>
                      <a:pt x="728" y="1709"/>
                    </a:cubicBezTo>
                    <a:lnTo>
                      <a:pt x="728" y="1709"/>
                    </a:lnTo>
                    <a:cubicBezTo>
                      <a:pt x="715" y="1720"/>
                      <a:pt x="701" y="1724"/>
                      <a:pt x="686" y="1724"/>
                    </a:cubicBezTo>
                    <a:cubicBezTo>
                      <a:pt x="652" y="1724"/>
                      <a:pt x="615" y="1705"/>
                      <a:pt x="577" y="1705"/>
                    </a:cubicBezTo>
                    <a:cubicBezTo>
                      <a:pt x="567" y="1705"/>
                      <a:pt x="557" y="1706"/>
                      <a:pt x="547" y="1709"/>
                    </a:cubicBezTo>
                    <a:cubicBezTo>
                      <a:pt x="547" y="1723"/>
                      <a:pt x="561" y="1744"/>
                      <a:pt x="550" y="1765"/>
                    </a:cubicBezTo>
                    <a:lnTo>
                      <a:pt x="508" y="1700"/>
                    </a:lnTo>
                    <a:cubicBezTo>
                      <a:pt x="497" y="1707"/>
                      <a:pt x="503" y="1751"/>
                      <a:pt x="493" y="1751"/>
                    </a:cubicBezTo>
                    <a:cubicBezTo>
                      <a:pt x="489" y="1751"/>
                      <a:pt x="485" y="1747"/>
                      <a:pt x="478" y="1737"/>
                    </a:cubicBezTo>
                    <a:lnTo>
                      <a:pt x="478" y="1737"/>
                    </a:lnTo>
                    <a:cubicBezTo>
                      <a:pt x="482" y="1748"/>
                      <a:pt x="492" y="1765"/>
                      <a:pt x="482" y="1772"/>
                    </a:cubicBezTo>
                    <a:cubicBezTo>
                      <a:pt x="462" y="1764"/>
                      <a:pt x="443" y="1761"/>
                      <a:pt x="424" y="1761"/>
                    </a:cubicBezTo>
                    <a:cubicBezTo>
                      <a:pt x="379" y="1761"/>
                      <a:pt x="338" y="1778"/>
                      <a:pt x="297" y="1792"/>
                    </a:cubicBezTo>
                    <a:cubicBezTo>
                      <a:pt x="267" y="1805"/>
                      <a:pt x="235" y="1812"/>
                      <a:pt x="203" y="1812"/>
                    </a:cubicBezTo>
                    <a:cubicBezTo>
                      <a:pt x="167" y="1812"/>
                      <a:pt x="130" y="1803"/>
                      <a:pt x="98" y="1786"/>
                    </a:cubicBezTo>
                    <a:lnTo>
                      <a:pt x="98" y="1786"/>
                    </a:lnTo>
                    <a:cubicBezTo>
                      <a:pt x="123" y="1806"/>
                      <a:pt x="112" y="1811"/>
                      <a:pt x="100" y="1816"/>
                    </a:cubicBezTo>
                    <a:cubicBezTo>
                      <a:pt x="109" y="1820"/>
                      <a:pt x="112" y="1850"/>
                      <a:pt x="118" y="1867"/>
                    </a:cubicBezTo>
                    <a:lnTo>
                      <a:pt x="51" y="1832"/>
                    </a:lnTo>
                    <a:lnTo>
                      <a:pt x="51" y="1832"/>
                    </a:lnTo>
                    <a:cubicBezTo>
                      <a:pt x="63" y="1885"/>
                      <a:pt x="0" y="1853"/>
                      <a:pt x="14" y="1904"/>
                    </a:cubicBezTo>
                    <a:lnTo>
                      <a:pt x="26" y="1888"/>
                    </a:lnTo>
                    <a:cubicBezTo>
                      <a:pt x="28" y="1952"/>
                      <a:pt x="102" y="2003"/>
                      <a:pt x="128" y="2075"/>
                    </a:cubicBezTo>
                    <a:cubicBezTo>
                      <a:pt x="127" y="2060"/>
                      <a:pt x="131" y="2055"/>
                      <a:pt x="137" y="2055"/>
                    </a:cubicBezTo>
                    <a:cubicBezTo>
                      <a:pt x="152" y="2055"/>
                      <a:pt x="181" y="2087"/>
                      <a:pt x="200" y="2087"/>
                    </a:cubicBezTo>
                    <a:cubicBezTo>
                      <a:pt x="210" y="2087"/>
                      <a:pt x="218" y="2078"/>
                      <a:pt x="218" y="2050"/>
                    </a:cubicBezTo>
                    <a:cubicBezTo>
                      <a:pt x="230" y="2064"/>
                      <a:pt x="220" y="2075"/>
                      <a:pt x="230" y="2092"/>
                    </a:cubicBezTo>
                    <a:cubicBezTo>
                      <a:pt x="228" y="2065"/>
                      <a:pt x="233" y="2053"/>
                      <a:pt x="246" y="2053"/>
                    </a:cubicBezTo>
                    <a:cubicBezTo>
                      <a:pt x="250" y="2053"/>
                      <a:pt x="254" y="2055"/>
                      <a:pt x="260" y="2057"/>
                    </a:cubicBezTo>
                    <a:lnTo>
                      <a:pt x="260" y="2066"/>
                    </a:lnTo>
                    <a:cubicBezTo>
                      <a:pt x="277" y="2059"/>
                      <a:pt x="292" y="2056"/>
                      <a:pt x="306" y="2056"/>
                    </a:cubicBezTo>
                    <a:cubicBezTo>
                      <a:pt x="338" y="2056"/>
                      <a:pt x="368" y="2069"/>
                      <a:pt x="411" y="2075"/>
                    </a:cubicBezTo>
                    <a:lnTo>
                      <a:pt x="399" y="2038"/>
                    </a:lnTo>
                    <a:lnTo>
                      <a:pt x="399" y="2038"/>
                    </a:lnTo>
                    <a:cubicBezTo>
                      <a:pt x="413" y="2041"/>
                      <a:pt x="418" y="2052"/>
                      <a:pt x="427" y="2059"/>
                    </a:cubicBezTo>
                    <a:cubicBezTo>
                      <a:pt x="428" y="2035"/>
                      <a:pt x="421" y="2032"/>
                      <a:pt x="414" y="2032"/>
                    </a:cubicBezTo>
                    <a:cubicBezTo>
                      <a:pt x="411" y="2032"/>
                      <a:pt x="408" y="2032"/>
                      <a:pt x="406" y="2032"/>
                    </a:cubicBezTo>
                    <a:cubicBezTo>
                      <a:pt x="397" y="2032"/>
                      <a:pt x="390" y="2029"/>
                      <a:pt x="390" y="2001"/>
                    </a:cubicBezTo>
                    <a:lnTo>
                      <a:pt x="390" y="2001"/>
                    </a:lnTo>
                    <a:cubicBezTo>
                      <a:pt x="402" y="2025"/>
                      <a:pt x="417" y="2030"/>
                      <a:pt x="432" y="2030"/>
                    </a:cubicBezTo>
                    <a:cubicBezTo>
                      <a:pt x="445" y="2030"/>
                      <a:pt x="457" y="2027"/>
                      <a:pt x="469" y="2027"/>
                    </a:cubicBezTo>
                    <a:cubicBezTo>
                      <a:pt x="486" y="2027"/>
                      <a:pt x="502" y="2034"/>
                      <a:pt x="513" y="2066"/>
                    </a:cubicBezTo>
                    <a:cubicBezTo>
                      <a:pt x="533" y="2064"/>
                      <a:pt x="499" y="2024"/>
                      <a:pt x="520" y="2022"/>
                    </a:cubicBezTo>
                    <a:lnTo>
                      <a:pt x="520" y="2022"/>
                    </a:lnTo>
                    <a:lnTo>
                      <a:pt x="529" y="2045"/>
                    </a:lnTo>
                    <a:lnTo>
                      <a:pt x="529" y="2015"/>
                    </a:lnTo>
                    <a:cubicBezTo>
                      <a:pt x="543" y="2020"/>
                      <a:pt x="554" y="2047"/>
                      <a:pt x="557" y="2066"/>
                    </a:cubicBezTo>
                    <a:cubicBezTo>
                      <a:pt x="556" y="2066"/>
                      <a:pt x="556" y="2066"/>
                      <a:pt x="556" y="2066"/>
                    </a:cubicBezTo>
                    <a:cubicBezTo>
                      <a:pt x="553" y="2066"/>
                      <a:pt x="549" y="2073"/>
                      <a:pt x="545" y="2075"/>
                    </a:cubicBezTo>
                    <a:cubicBezTo>
                      <a:pt x="550" y="2081"/>
                      <a:pt x="555" y="2084"/>
                      <a:pt x="561" y="2084"/>
                    </a:cubicBezTo>
                    <a:cubicBezTo>
                      <a:pt x="575" y="2084"/>
                      <a:pt x="589" y="2067"/>
                      <a:pt x="596" y="2067"/>
                    </a:cubicBezTo>
                    <a:cubicBezTo>
                      <a:pt x="596" y="2067"/>
                      <a:pt x="596" y="2067"/>
                      <a:pt x="596" y="2067"/>
                    </a:cubicBezTo>
                    <a:lnTo>
                      <a:pt x="596" y="2067"/>
                    </a:lnTo>
                    <a:lnTo>
                      <a:pt x="577" y="2057"/>
                    </a:lnTo>
                    <a:cubicBezTo>
                      <a:pt x="631" y="2029"/>
                      <a:pt x="698" y="2054"/>
                      <a:pt x="751" y="2006"/>
                    </a:cubicBezTo>
                    <a:lnTo>
                      <a:pt x="747" y="1990"/>
                    </a:lnTo>
                    <a:cubicBezTo>
                      <a:pt x="757" y="1981"/>
                      <a:pt x="765" y="1978"/>
                      <a:pt x="771" y="1978"/>
                    </a:cubicBezTo>
                    <a:cubicBezTo>
                      <a:pt x="786" y="1978"/>
                      <a:pt x="791" y="1997"/>
                      <a:pt x="813" y="1997"/>
                    </a:cubicBezTo>
                    <a:cubicBezTo>
                      <a:pt x="817" y="1997"/>
                      <a:pt x="822" y="1996"/>
                      <a:pt x="828" y="1994"/>
                    </a:cubicBezTo>
                    <a:lnTo>
                      <a:pt x="828" y="1994"/>
                    </a:lnTo>
                    <a:lnTo>
                      <a:pt x="826" y="1999"/>
                    </a:lnTo>
                    <a:cubicBezTo>
                      <a:pt x="834" y="1982"/>
                      <a:pt x="846" y="1973"/>
                      <a:pt x="857" y="1973"/>
                    </a:cubicBezTo>
                    <a:cubicBezTo>
                      <a:pt x="858" y="1973"/>
                      <a:pt x="859" y="1973"/>
                      <a:pt x="860" y="1973"/>
                    </a:cubicBezTo>
                    <a:cubicBezTo>
                      <a:pt x="846" y="1994"/>
                      <a:pt x="879" y="2015"/>
                      <a:pt x="863" y="2038"/>
                    </a:cubicBezTo>
                    <a:cubicBezTo>
                      <a:pt x="909" y="2006"/>
                      <a:pt x="886" y="2013"/>
                      <a:pt x="921" y="1948"/>
                    </a:cubicBezTo>
                    <a:lnTo>
                      <a:pt x="925" y="1978"/>
                    </a:lnTo>
                    <a:cubicBezTo>
                      <a:pt x="939" y="1952"/>
                      <a:pt x="941" y="1939"/>
                      <a:pt x="967" y="1934"/>
                    </a:cubicBezTo>
                    <a:lnTo>
                      <a:pt x="967" y="1934"/>
                    </a:lnTo>
                    <a:cubicBezTo>
                      <a:pt x="944" y="1957"/>
                      <a:pt x="974" y="1980"/>
                      <a:pt x="951" y="2010"/>
                    </a:cubicBezTo>
                    <a:cubicBezTo>
                      <a:pt x="960" y="2026"/>
                      <a:pt x="969" y="2032"/>
                      <a:pt x="978" y="2032"/>
                    </a:cubicBezTo>
                    <a:cubicBezTo>
                      <a:pt x="995" y="2032"/>
                      <a:pt x="1011" y="2013"/>
                      <a:pt x="1022" y="2013"/>
                    </a:cubicBezTo>
                    <a:cubicBezTo>
                      <a:pt x="1030" y="2013"/>
                      <a:pt x="1035" y="2022"/>
                      <a:pt x="1037" y="2052"/>
                    </a:cubicBezTo>
                    <a:cubicBezTo>
                      <a:pt x="1074" y="1973"/>
                      <a:pt x="1004" y="2001"/>
                      <a:pt x="1018" y="1985"/>
                    </a:cubicBezTo>
                    <a:cubicBezTo>
                      <a:pt x="1014" y="1960"/>
                      <a:pt x="1038" y="1936"/>
                      <a:pt x="1054" y="1936"/>
                    </a:cubicBezTo>
                    <a:cubicBezTo>
                      <a:pt x="1057" y="1936"/>
                      <a:pt x="1060" y="1937"/>
                      <a:pt x="1062" y="1939"/>
                    </a:cubicBezTo>
                    <a:cubicBezTo>
                      <a:pt x="1078" y="1941"/>
                      <a:pt x="1069" y="2045"/>
                      <a:pt x="1106" y="2050"/>
                    </a:cubicBezTo>
                    <a:cubicBezTo>
                      <a:pt x="1101" y="2050"/>
                      <a:pt x="1101" y="2054"/>
                      <a:pt x="1097" y="2054"/>
                    </a:cubicBezTo>
                    <a:cubicBezTo>
                      <a:pt x="1099" y="2060"/>
                      <a:pt x="1102" y="2061"/>
                      <a:pt x="1105" y="2061"/>
                    </a:cubicBezTo>
                    <a:cubicBezTo>
                      <a:pt x="1112" y="2061"/>
                      <a:pt x="1121" y="2053"/>
                      <a:pt x="1128" y="2053"/>
                    </a:cubicBezTo>
                    <a:cubicBezTo>
                      <a:pt x="1133" y="2053"/>
                      <a:pt x="1138" y="2057"/>
                      <a:pt x="1141" y="2068"/>
                    </a:cubicBezTo>
                    <a:cubicBezTo>
                      <a:pt x="1149" y="2050"/>
                      <a:pt x="1154" y="2048"/>
                      <a:pt x="1158" y="2048"/>
                    </a:cubicBezTo>
                    <a:cubicBezTo>
                      <a:pt x="1160" y="2048"/>
                      <a:pt x="1161" y="2048"/>
                      <a:pt x="1163" y="2048"/>
                    </a:cubicBezTo>
                    <a:cubicBezTo>
                      <a:pt x="1167" y="2048"/>
                      <a:pt x="1172" y="2045"/>
                      <a:pt x="1180" y="2017"/>
                    </a:cubicBezTo>
                    <a:lnTo>
                      <a:pt x="1180" y="2017"/>
                    </a:lnTo>
                    <a:lnTo>
                      <a:pt x="1143" y="2022"/>
                    </a:lnTo>
                    <a:cubicBezTo>
                      <a:pt x="1161" y="2013"/>
                      <a:pt x="1186" y="1972"/>
                      <a:pt x="1209" y="1972"/>
                    </a:cubicBezTo>
                    <a:cubicBezTo>
                      <a:pt x="1216" y="1972"/>
                      <a:pt x="1223" y="1977"/>
                      <a:pt x="1229" y="1987"/>
                    </a:cubicBezTo>
                    <a:cubicBezTo>
                      <a:pt x="1222" y="1999"/>
                      <a:pt x="1213" y="2010"/>
                      <a:pt x="1201" y="2020"/>
                    </a:cubicBezTo>
                    <a:cubicBezTo>
                      <a:pt x="1203" y="2026"/>
                      <a:pt x="1205" y="2028"/>
                      <a:pt x="1208" y="2028"/>
                    </a:cubicBezTo>
                    <a:cubicBezTo>
                      <a:pt x="1211" y="2028"/>
                      <a:pt x="1215" y="2025"/>
                      <a:pt x="1219" y="2025"/>
                    </a:cubicBezTo>
                    <a:cubicBezTo>
                      <a:pt x="1223" y="2025"/>
                      <a:pt x="1226" y="2027"/>
                      <a:pt x="1229" y="2034"/>
                    </a:cubicBezTo>
                    <a:cubicBezTo>
                      <a:pt x="1219" y="2058"/>
                      <a:pt x="1210" y="2062"/>
                      <a:pt x="1199" y="2062"/>
                    </a:cubicBezTo>
                    <a:cubicBezTo>
                      <a:pt x="1193" y="2062"/>
                      <a:pt x="1187" y="2061"/>
                      <a:pt x="1180" y="2061"/>
                    </a:cubicBezTo>
                    <a:cubicBezTo>
                      <a:pt x="1170" y="2061"/>
                      <a:pt x="1160" y="2064"/>
                      <a:pt x="1148" y="2078"/>
                    </a:cubicBezTo>
                    <a:cubicBezTo>
                      <a:pt x="1149" y="2083"/>
                      <a:pt x="1151" y="2085"/>
                      <a:pt x="1155" y="2085"/>
                    </a:cubicBezTo>
                    <a:cubicBezTo>
                      <a:pt x="1162" y="2085"/>
                      <a:pt x="1173" y="2076"/>
                      <a:pt x="1177" y="2076"/>
                    </a:cubicBezTo>
                    <a:cubicBezTo>
                      <a:pt x="1181" y="2076"/>
                      <a:pt x="1181" y="2083"/>
                      <a:pt x="1171" y="2105"/>
                    </a:cubicBezTo>
                    <a:cubicBezTo>
                      <a:pt x="1183" y="2080"/>
                      <a:pt x="1191" y="2073"/>
                      <a:pt x="1198" y="2073"/>
                    </a:cubicBezTo>
                    <a:cubicBezTo>
                      <a:pt x="1201" y="2073"/>
                      <a:pt x="1205" y="2075"/>
                      <a:pt x="1208" y="2078"/>
                    </a:cubicBezTo>
                    <a:cubicBezTo>
                      <a:pt x="1213" y="2081"/>
                      <a:pt x="1219" y="2086"/>
                      <a:pt x="1227" y="2086"/>
                    </a:cubicBezTo>
                    <a:cubicBezTo>
                      <a:pt x="1235" y="2086"/>
                      <a:pt x="1244" y="2082"/>
                      <a:pt x="1257" y="2068"/>
                    </a:cubicBezTo>
                    <a:lnTo>
                      <a:pt x="1257" y="2068"/>
                    </a:lnTo>
                    <a:lnTo>
                      <a:pt x="1245" y="2105"/>
                    </a:lnTo>
                    <a:cubicBezTo>
                      <a:pt x="1249" y="2099"/>
                      <a:pt x="1264" y="2087"/>
                      <a:pt x="1271" y="2087"/>
                    </a:cubicBezTo>
                    <a:cubicBezTo>
                      <a:pt x="1272" y="2087"/>
                      <a:pt x="1272" y="2087"/>
                      <a:pt x="1273" y="2087"/>
                    </a:cubicBezTo>
                    <a:lnTo>
                      <a:pt x="1245" y="2131"/>
                    </a:lnTo>
                    <a:cubicBezTo>
                      <a:pt x="1251" y="2125"/>
                      <a:pt x="1257" y="2122"/>
                      <a:pt x="1261" y="2122"/>
                    </a:cubicBezTo>
                    <a:cubicBezTo>
                      <a:pt x="1281" y="2122"/>
                      <a:pt x="1290" y="2163"/>
                      <a:pt x="1309" y="2163"/>
                    </a:cubicBezTo>
                    <a:cubicBezTo>
                      <a:pt x="1312" y="2163"/>
                      <a:pt x="1314" y="2163"/>
                      <a:pt x="1317" y="2161"/>
                    </a:cubicBezTo>
                    <a:cubicBezTo>
                      <a:pt x="1264" y="2152"/>
                      <a:pt x="1315" y="2115"/>
                      <a:pt x="1298" y="2082"/>
                    </a:cubicBezTo>
                    <a:cubicBezTo>
                      <a:pt x="1307" y="2077"/>
                      <a:pt x="1314" y="2075"/>
                      <a:pt x="1319" y="2075"/>
                    </a:cubicBezTo>
                    <a:cubicBezTo>
                      <a:pt x="1358" y="2075"/>
                      <a:pt x="1326" y="2180"/>
                      <a:pt x="1386" y="2180"/>
                    </a:cubicBezTo>
                    <a:cubicBezTo>
                      <a:pt x="1387" y="2180"/>
                      <a:pt x="1388" y="2180"/>
                      <a:pt x="1390" y="2180"/>
                    </a:cubicBezTo>
                    <a:lnTo>
                      <a:pt x="1390" y="2180"/>
                    </a:lnTo>
                    <a:cubicBezTo>
                      <a:pt x="1390" y="2180"/>
                      <a:pt x="1390" y="2180"/>
                      <a:pt x="1390" y="2180"/>
                    </a:cubicBezTo>
                    <a:cubicBezTo>
                      <a:pt x="1390" y="2180"/>
                      <a:pt x="1391" y="2180"/>
                      <a:pt x="1391" y="2180"/>
                    </a:cubicBezTo>
                    <a:lnTo>
                      <a:pt x="1391" y="2180"/>
                    </a:lnTo>
                    <a:cubicBezTo>
                      <a:pt x="1391" y="2180"/>
                      <a:pt x="1390" y="2180"/>
                      <a:pt x="1390" y="2180"/>
                    </a:cubicBezTo>
                    <a:lnTo>
                      <a:pt x="1390" y="2180"/>
                    </a:lnTo>
                    <a:cubicBezTo>
                      <a:pt x="1378" y="2179"/>
                      <a:pt x="1357" y="2151"/>
                      <a:pt x="1375" y="2136"/>
                    </a:cubicBezTo>
                    <a:lnTo>
                      <a:pt x="1375" y="2136"/>
                    </a:lnTo>
                    <a:cubicBezTo>
                      <a:pt x="1391" y="2147"/>
                      <a:pt x="1403" y="2166"/>
                      <a:pt x="1410" y="2184"/>
                    </a:cubicBezTo>
                    <a:cubicBezTo>
                      <a:pt x="1458" y="2182"/>
                      <a:pt x="1407" y="2145"/>
                      <a:pt x="1431" y="2124"/>
                    </a:cubicBezTo>
                    <a:lnTo>
                      <a:pt x="1431" y="2124"/>
                    </a:lnTo>
                    <a:cubicBezTo>
                      <a:pt x="1433" y="2136"/>
                      <a:pt x="1436" y="2141"/>
                      <a:pt x="1439" y="2141"/>
                    </a:cubicBezTo>
                    <a:cubicBezTo>
                      <a:pt x="1449" y="2141"/>
                      <a:pt x="1462" y="2104"/>
                      <a:pt x="1477" y="2094"/>
                    </a:cubicBezTo>
                    <a:lnTo>
                      <a:pt x="1477" y="2094"/>
                    </a:lnTo>
                    <a:lnTo>
                      <a:pt x="1475" y="2133"/>
                    </a:lnTo>
                    <a:cubicBezTo>
                      <a:pt x="1481" y="2137"/>
                      <a:pt x="1486" y="2138"/>
                      <a:pt x="1490" y="2138"/>
                    </a:cubicBezTo>
                    <a:cubicBezTo>
                      <a:pt x="1515" y="2138"/>
                      <a:pt x="1505" y="2081"/>
                      <a:pt x="1525" y="2081"/>
                    </a:cubicBezTo>
                    <a:cubicBezTo>
                      <a:pt x="1529" y="2081"/>
                      <a:pt x="1534" y="2083"/>
                      <a:pt x="1540" y="2087"/>
                    </a:cubicBezTo>
                    <a:lnTo>
                      <a:pt x="1514" y="2140"/>
                    </a:lnTo>
                    <a:lnTo>
                      <a:pt x="1542" y="2126"/>
                    </a:lnTo>
                    <a:lnTo>
                      <a:pt x="1542" y="2126"/>
                    </a:lnTo>
                    <a:lnTo>
                      <a:pt x="1533" y="2170"/>
                    </a:lnTo>
                    <a:cubicBezTo>
                      <a:pt x="1548" y="2156"/>
                      <a:pt x="1557" y="2151"/>
                      <a:pt x="1567" y="2151"/>
                    </a:cubicBezTo>
                    <a:cubicBezTo>
                      <a:pt x="1575" y="2151"/>
                      <a:pt x="1584" y="2155"/>
                      <a:pt x="1598" y="2161"/>
                    </a:cubicBezTo>
                    <a:cubicBezTo>
                      <a:pt x="1593" y="2133"/>
                      <a:pt x="1602" y="2092"/>
                      <a:pt x="1628" y="2092"/>
                    </a:cubicBezTo>
                    <a:cubicBezTo>
                      <a:pt x="1639" y="2111"/>
                      <a:pt x="1625" y="2123"/>
                      <a:pt x="1638" y="2123"/>
                    </a:cubicBezTo>
                    <a:cubicBezTo>
                      <a:pt x="1641" y="2123"/>
                      <a:pt x="1645" y="2123"/>
                      <a:pt x="1651" y="2122"/>
                    </a:cubicBezTo>
                    <a:lnTo>
                      <a:pt x="1651" y="2122"/>
                    </a:lnTo>
                    <a:cubicBezTo>
                      <a:pt x="1646" y="2139"/>
                      <a:pt x="1641" y="2158"/>
                      <a:pt x="1633" y="2158"/>
                    </a:cubicBezTo>
                    <a:cubicBezTo>
                      <a:pt x="1630" y="2158"/>
                      <a:pt x="1625" y="2153"/>
                      <a:pt x="1621" y="2140"/>
                    </a:cubicBezTo>
                    <a:cubicBezTo>
                      <a:pt x="1618" y="2154"/>
                      <a:pt x="1611" y="2166"/>
                      <a:pt x="1611" y="2177"/>
                    </a:cubicBezTo>
                    <a:cubicBezTo>
                      <a:pt x="1618" y="2187"/>
                      <a:pt x="1626" y="2191"/>
                      <a:pt x="1635" y="2191"/>
                    </a:cubicBezTo>
                    <a:cubicBezTo>
                      <a:pt x="1648" y="2191"/>
                      <a:pt x="1661" y="2183"/>
                      <a:pt x="1669" y="2182"/>
                    </a:cubicBezTo>
                    <a:cubicBezTo>
                      <a:pt x="1662" y="2182"/>
                      <a:pt x="1658" y="2180"/>
                      <a:pt x="1655" y="2175"/>
                    </a:cubicBezTo>
                    <a:lnTo>
                      <a:pt x="1704" y="2119"/>
                    </a:lnTo>
                    <a:lnTo>
                      <a:pt x="1704" y="2119"/>
                    </a:lnTo>
                    <a:cubicBezTo>
                      <a:pt x="1709" y="2131"/>
                      <a:pt x="1709" y="2147"/>
                      <a:pt x="1700" y="2156"/>
                    </a:cubicBezTo>
                    <a:cubicBezTo>
                      <a:pt x="1711" y="2154"/>
                      <a:pt x="1716" y="2136"/>
                      <a:pt x="1730" y="2131"/>
                    </a:cubicBezTo>
                    <a:lnTo>
                      <a:pt x="1730" y="2131"/>
                    </a:lnTo>
                    <a:cubicBezTo>
                      <a:pt x="1727" y="2163"/>
                      <a:pt x="1730" y="2194"/>
                      <a:pt x="1713" y="2209"/>
                    </a:cubicBezTo>
                    <a:lnTo>
                      <a:pt x="1713" y="2209"/>
                    </a:lnTo>
                    <a:lnTo>
                      <a:pt x="1757" y="2173"/>
                    </a:lnTo>
                    <a:cubicBezTo>
                      <a:pt x="1760" y="2187"/>
                      <a:pt x="1785" y="2210"/>
                      <a:pt x="1778" y="2221"/>
                    </a:cubicBezTo>
                    <a:cubicBezTo>
                      <a:pt x="1781" y="2223"/>
                      <a:pt x="1784" y="2223"/>
                      <a:pt x="1786" y="2223"/>
                    </a:cubicBezTo>
                    <a:cubicBezTo>
                      <a:pt x="1811" y="2223"/>
                      <a:pt x="1835" y="2172"/>
                      <a:pt x="1863" y="2172"/>
                    </a:cubicBezTo>
                    <a:cubicBezTo>
                      <a:pt x="1867" y="2172"/>
                      <a:pt x="1872" y="2173"/>
                      <a:pt x="1876" y="2175"/>
                    </a:cubicBezTo>
                    <a:cubicBezTo>
                      <a:pt x="1878" y="2168"/>
                      <a:pt x="1883" y="2161"/>
                      <a:pt x="1887" y="2156"/>
                    </a:cubicBezTo>
                    <a:cubicBezTo>
                      <a:pt x="1907" y="2158"/>
                      <a:pt x="1927" y="2169"/>
                      <a:pt x="1947" y="2169"/>
                    </a:cubicBezTo>
                    <a:cubicBezTo>
                      <a:pt x="1961" y="2169"/>
                      <a:pt x="1974" y="2163"/>
                      <a:pt x="1987" y="2143"/>
                    </a:cubicBezTo>
                    <a:lnTo>
                      <a:pt x="2019" y="2194"/>
                    </a:lnTo>
                    <a:cubicBezTo>
                      <a:pt x="2047" y="2177"/>
                      <a:pt x="1975" y="2131"/>
                      <a:pt x="2019" y="2101"/>
                    </a:cubicBezTo>
                    <a:cubicBezTo>
                      <a:pt x="2024" y="2097"/>
                      <a:pt x="2028" y="2095"/>
                      <a:pt x="2031" y="2095"/>
                    </a:cubicBezTo>
                    <a:cubicBezTo>
                      <a:pt x="2049" y="2095"/>
                      <a:pt x="2047" y="2147"/>
                      <a:pt x="2061" y="2156"/>
                    </a:cubicBezTo>
                    <a:cubicBezTo>
                      <a:pt x="2070" y="2133"/>
                      <a:pt x="2081" y="2088"/>
                      <a:pt x="2107" y="2088"/>
                    </a:cubicBezTo>
                    <a:cubicBezTo>
                      <a:pt x="2114" y="2088"/>
                      <a:pt x="2122" y="2091"/>
                      <a:pt x="2131" y="2098"/>
                    </a:cubicBezTo>
                    <a:cubicBezTo>
                      <a:pt x="2124" y="2112"/>
                      <a:pt x="2112" y="2105"/>
                      <a:pt x="2103" y="2112"/>
                    </a:cubicBezTo>
                    <a:lnTo>
                      <a:pt x="2138" y="2136"/>
                    </a:lnTo>
                    <a:cubicBezTo>
                      <a:pt x="2121" y="2194"/>
                      <a:pt x="2094" y="2182"/>
                      <a:pt x="2131" y="2217"/>
                    </a:cubicBezTo>
                    <a:cubicBezTo>
                      <a:pt x="2103" y="2115"/>
                      <a:pt x="2228" y="2180"/>
                      <a:pt x="2196" y="2075"/>
                    </a:cubicBezTo>
                    <a:lnTo>
                      <a:pt x="2196" y="2075"/>
                    </a:lnTo>
                    <a:lnTo>
                      <a:pt x="2219" y="2092"/>
                    </a:lnTo>
                    <a:cubicBezTo>
                      <a:pt x="2214" y="2092"/>
                      <a:pt x="2214" y="2098"/>
                      <a:pt x="2210" y="2098"/>
                    </a:cubicBezTo>
                    <a:cubicBezTo>
                      <a:pt x="2217" y="2104"/>
                      <a:pt x="2222" y="2106"/>
                      <a:pt x="2225" y="2106"/>
                    </a:cubicBezTo>
                    <a:cubicBezTo>
                      <a:pt x="2247" y="2106"/>
                      <a:pt x="2211" y="2017"/>
                      <a:pt x="2249" y="2017"/>
                    </a:cubicBezTo>
                    <a:cubicBezTo>
                      <a:pt x="2265" y="2020"/>
                      <a:pt x="2281" y="2031"/>
                      <a:pt x="2277" y="2047"/>
                    </a:cubicBezTo>
                    <a:lnTo>
                      <a:pt x="2295" y="2010"/>
                    </a:lnTo>
                    <a:cubicBezTo>
                      <a:pt x="2303" y="2010"/>
                      <a:pt x="2309" y="2022"/>
                      <a:pt x="2306" y="2027"/>
                    </a:cubicBezTo>
                    <a:lnTo>
                      <a:pt x="2306" y="2027"/>
                    </a:lnTo>
                    <a:lnTo>
                      <a:pt x="2344" y="2001"/>
                    </a:lnTo>
                    <a:lnTo>
                      <a:pt x="2344" y="2001"/>
                    </a:lnTo>
                    <a:cubicBezTo>
                      <a:pt x="2344" y="2003"/>
                      <a:pt x="2344" y="2004"/>
                      <a:pt x="2344" y="2006"/>
                    </a:cubicBezTo>
                    <a:lnTo>
                      <a:pt x="2344" y="2001"/>
                    </a:lnTo>
                    <a:lnTo>
                      <a:pt x="2344" y="2001"/>
                    </a:lnTo>
                    <a:lnTo>
                      <a:pt x="2344" y="2001"/>
                    </a:lnTo>
                    <a:cubicBezTo>
                      <a:pt x="2342" y="1982"/>
                      <a:pt x="2344" y="1963"/>
                      <a:pt x="2344" y="1943"/>
                    </a:cubicBezTo>
                    <a:cubicBezTo>
                      <a:pt x="2363" y="1952"/>
                      <a:pt x="2344" y="1957"/>
                      <a:pt x="2353" y="1966"/>
                    </a:cubicBezTo>
                    <a:lnTo>
                      <a:pt x="2365" y="1932"/>
                    </a:lnTo>
                    <a:lnTo>
                      <a:pt x="2365" y="1932"/>
                    </a:lnTo>
                    <a:cubicBezTo>
                      <a:pt x="2388" y="1952"/>
                      <a:pt x="2383" y="1987"/>
                      <a:pt x="2363" y="1990"/>
                    </a:cubicBezTo>
                    <a:cubicBezTo>
                      <a:pt x="2384" y="2013"/>
                      <a:pt x="2394" y="2021"/>
                      <a:pt x="2399" y="2021"/>
                    </a:cubicBezTo>
                    <a:cubicBezTo>
                      <a:pt x="2410" y="2021"/>
                      <a:pt x="2398" y="1982"/>
                      <a:pt x="2428" y="1982"/>
                    </a:cubicBezTo>
                    <a:cubicBezTo>
                      <a:pt x="2434" y="1982"/>
                      <a:pt x="2441" y="1984"/>
                      <a:pt x="2451" y="1987"/>
                    </a:cubicBezTo>
                    <a:lnTo>
                      <a:pt x="2434" y="2013"/>
                    </a:lnTo>
                    <a:cubicBezTo>
                      <a:pt x="2460" y="2037"/>
                      <a:pt x="2474" y="2039"/>
                      <a:pt x="2489" y="2039"/>
                    </a:cubicBezTo>
                    <a:cubicBezTo>
                      <a:pt x="2493" y="2039"/>
                      <a:pt x="2496" y="2039"/>
                      <a:pt x="2500" y="2039"/>
                    </a:cubicBezTo>
                    <a:cubicBezTo>
                      <a:pt x="2510" y="2039"/>
                      <a:pt x="2521" y="2040"/>
                      <a:pt x="2536" y="2045"/>
                    </a:cubicBezTo>
                    <a:cubicBezTo>
                      <a:pt x="2518" y="2034"/>
                      <a:pt x="2430" y="1992"/>
                      <a:pt x="2444" y="1955"/>
                    </a:cubicBezTo>
                    <a:lnTo>
                      <a:pt x="2444" y="1955"/>
                    </a:lnTo>
                    <a:cubicBezTo>
                      <a:pt x="2446" y="1955"/>
                      <a:pt x="2448" y="1955"/>
                      <a:pt x="2450" y="1955"/>
                    </a:cubicBezTo>
                    <a:cubicBezTo>
                      <a:pt x="2459" y="1955"/>
                      <a:pt x="2467" y="1950"/>
                      <a:pt x="2469" y="1929"/>
                    </a:cubicBezTo>
                    <a:cubicBezTo>
                      <a:pt x="2478" y="1943"/>
                      <a:pt x="2485" y="1948"/>
                      <a:pt x="2491" y="1948"/>
                    </a:cubicBezTo>
                    <a:cubicBezTo>
                      <a:pt x="2498" y="1948"/>
                      <a:pt x="2504" y="1940"/>
                      <a:pt x="2513" y="1934"/>
                    </a:cubicBezTo>
                    <a:lnTo>
                      <a:pt x="2543" y="1978"/>
                    </a:lnTo>
                    <a:cubicBezTo>
                      <a:pt x="2553" y="1955"/>
                      <a:pt x="2536" y="1934"/>
                      <a:pt x="2534" y="1908"/>
                    </a:cubicBezTo>
                    <a:cubicBezTo>
                      <a:pt x="2537" y="1907"/>
                      <a:pt x="2540" y="1907"/>
                      <a:pt x="2543" y="1907"/>
                    </a:cubicBezTo>
                    <a:cubicBezTo>
                      <a:pt x="2564" y="1907"/>
                      <a:pt x="2588" y="1932"/>
                      <a:pt x="2611" y="1952"/>
                    </a:cubicBezTo>
                    <a:cubicBezTo>
                      <a:pt x="2648" y="1936"/>
                      <a:pt x="2548" y="1915"/>
                      <a:pt x="2580" y="1883"/>
                    </a:cubicBezTo>
                    <a:cubicBezTo>
                      <a:pt x="2620" y="1881"/>
                      <a:pt x="2624" y="1850"/>
                      <a:pt x="2631" y="1804"/>
                    </a:cubicBezTo>
                    <a:cubicBezTo>
                      <a:pt x="2662" y="1804"/>
                      <a:pt x="2650" y="1832"/>
                      <a:pt x="2666" y="1837"/>
                    </a:cubicBezTo>
                    <a:lnTo>
                      <a:pt x="2655" y="1795"/>
                    </a:lnTo>
                    <a:cubicBezTo>
                      <a:pt x="2655" y="1795"/>
                      <a:pt x="2656" y="1794"/>
                      <a:pt x="2656" y="1794"/>
                    </a:cubicBezTo>
                    <a:cubicBezTo>
                      <a:pt x="2661" y="1794"/>
                      <a:pt x="2666" y="1802"/>
                      <a:pt x="2669" y="1809"/>
                    </a:cubicBezTo>
                    <a:cubicBezTo>
                      <a:pt x="2671" y="1786"/>
                      <a:pt x="2636" y="1769"/>
                      <a:pt x="2643" y="1741"/>
                    </a:cubicBezTo>
                    <a:cubicBezTo>
                      <a:pt x="2633" y="1730"/>
                      <a:pt x="2637" y="1727"/>
                      <a:pt x="2646" y="1727"/>
                    </a:cubicBezTo>
                    <a:cubicBezTo>
                      <a:pt x="2658" y="1727"/>
                      <a:pt x="2678" y="1731"/>
                      <a:pt x="2695" y="1731"/>
                    </a:cubicBezTo>
                    <a:cubicBezTo>
                      <a:pt x="2713" y="1731"/>
                      <a:pt x="2727" y="1725"/>
                      <a:pt x="2717" y="1700"/>
                    </a:cubicBezTo>
                    <a:lnTo>
                      <a:pt x="2717" y="1700"/>
                    </a:lnTo>
                    <a:cubicBezTo>
                      <a:pt x="2733" y="1704"/>
                      <a:pt x="2740" y="1725"/>
                      <a:pt x="2757" y="1737"/>
                    </a:cubicBezTo>
                    <a:cubicBezTo>
                      <a:pt x="2759" y="1697"/>
                      <a:pt x="2752" y="1660"/>
                      <a:pt x="2736" y="1628"/>
                    </a:cubicBezTo>
                    <a:lnTo>
                      <a:pt x="2782" y="1628"/>
                    </a:lnTo>
                    <a:cubicBezTo>
                      <a:pt x="2736" y="1619"/>
                      <a:pt x="2717" y="1570"/>
                      <a:pt x="2699" y="1533"/>
                    </a:cubicBezTo>
                    <a:cubicBezTo>
                      <a:pt x="2678" y="1526"/>
                      <a:pt x="2662" y="1521"/>
                      <a:pt x="2652" y="1519"/>
                    </a:cubicBezTo>
                    <a:lnTo>
                      <a:pt x="2650" y="1477"/>
                    </a:lnTo>
                    <a:lnTo>
                      <a:pt x="2650" y="1477"/>
                    </a:lnTo>
                    <a:cubicBezTo>
                      <a:pt x="2664" y="1484"/>
                      <a:pt x="2678" y="1496"/>
                      <a:pt x="2687" y="1510"/>
                    </a:cubicBezTo>
                    <a:cubicBezTo>
                      <a:pt x="2685" y="1505"/>
                      <a:pt x="2682" y="1500"/>
                      <a:pt x="2680" y="1498"/>
                    </a:cubicBezTo>
                    <a:lnTo>
                      <a:pt x="2680" y="1498"/>
                    </a:lnTo>
                    <a:cubicBezTo>
                      <a:pt x="2708" y="1503"/>
                      <a:pt x="2731" y="1521"/>
                      <a:pt x="2745" y="1544"/>
                    </a:cubicBezTo>
                    <a:cubicBezTo>
                      <a:pt x="2733" y="1542"/>
                      <a:pt x="2722" y="1540"/>
                      <a:pt x="2710" y="1535"/>
                    </a:cubicBezTo>
                    <a:lnTo>
                      <a:pt x="2710" y="1535"/>
                    </a:lnTo>
                    <a:cubicBezTo>
                      <a:pt x="2731" y="1561"/>
                      <a:pt x="2754" y="1584"/>
                      <a:pt x="2780" y="1605"/>
                    </a:cubicBezTo>
                    <a:cubicBezTo>
                      <a:pt x="2777" y="1600"/>
                      <a:pt x="2777" y="1593"/>
                      <a:pt x="2777" y="1586"/>
                    </a:cubicBezTo>
                    <a:lnTo>
                      <a:pt x="2777" y="1586"/>
                    </a:lnTo>
                    <a:cubicBezTo>
                      <a:pt x="2782" y="1593"/>
                      <a:pt x="2787" y="1598"/>
                      <a:pt x="2794" y="1602"/>
                    </a:cubicBezTo>
                    <a:cubicBezTo>
                      <a:pt x="2794" y="1603"/>
                      <a:pt x="2794" y="1603"/>
                      <a:pt x="2795" y="1603"/>
                    </a:cubicBezTo>
                    <a:cubicBezTo>
                      <a:pt x="2797" y="1603"/>
                      <a:pt x="2791" y="1592"/>
                      <a:pt x="2784" y="1582"/>
                    </a:cubicBezTo>
                    <a:lnTo>
                      <a:pt x="2784" y="1582"/>
                    </a:lnTo>
                    <a:lnTo>
                      <a:pt x="2838" y="1609"/>
                    </a:lnTo>
                    <a:lnTo>
                      <a:pt x="2819" y="1593"/>
                    </a:lnTo>
                    <a:lnTo>
                      <a:pt x="2880" y="1575"/>
                    </a:lnTo>
                    <a:cubicBezTo>
                      <a:pt x="2852" y="1512"/>
                      <a:pt x="2791" y="1445"/>
                      <a:pt x="2796" y="1391"/>
                    </a:cubicBezTo>
                    <a:lnTo>
                      <a:pt x="2796" y="1391"/>
                    </a:lnTo>
                    <a:cubicBezTo>
                      <a:pt x="2829" y="1424"/>
                      <a:pt x="2856" y="1429"/>
                      <a:pt x="2903" y="1454"/>
                    </a:cubicBezTo>
                    <a:cubicBezTo>
                      <a:pt x="2896" y="1452"/>
                      <a:pt x="2891" y="1451"/>
                      <a:pt x="2887" y="1451"/>
                    </a:cubicBezTo>
                    <a:cubicBezTo>
                      <a:pt x="2859" y="1451"/>
                      <a:pt x="2897" y="1499"/>
                      <a:pt x="2875" y="1516"/>
                    </a:cubicBezTo>
                    <a:lnTo>
                      <a:pt x="2875" y="1516"/>
                    </a:lnTo>
                    <a:cubicBezTo>
                      <a:pt x="2878" y="1515"/>
                      <a:pt x="2880" y="1514"/>
                      <a:pt x="2883" y="1514"/>
                    </a:cubicBezTo>
                    <a:cubicBezTo>
                      <a:pt x="2895" y="1514"/>
                      <a:pt x="2908" y="1525"/>
                      <a:pt x="2912" y="1531"/>
                    </a:cubicBezTo>
                    <a:cubicBezTo>
                      <a:pt x="2912" y="1531"/>
                      <a:pt x="2907" y="1514"/>
                      <a:pt x="2905" y="1498"/>
                    </a:cubicBezTo>
                    <a:cubicBezTo>
                      <a:pt x="2903" y="1480"/>
                      <a:pt x="2896" y="1463"/>
                      <a:pt x="2896" y="1463"/>
                    </a:cubicBezTo>
                    <a:lnTo>
                      <a:pt x="2896" y="1463"/>
                    </a:lnTo>
                    <a:cubicBezTo>
                      <a:pt x="2911" y="1472"/>
                      <a:pt x="2920" y="1475"/>
                      <a:pt x="2927" y="1475"/>
                    </a:cubicBezTo>
                    <a:cubicBezTo>
                      <a:pt x="2935" y="1475"/>
                      <a:pt x="2940" y="1470"/>
                      <a:pt x="2954" y="1466"/>
                    </a:cubicBezTo>
                    <a:cubicBezTo>
                      <a:pt x="2873" y="1438"/>
                      <a:pt x="2926" y="1403"/>
                      <a:pt x="2910" y="1375"/>
                    </a:cubicBezTo>
                    <a:lnTo>
                      <a:pt x="2910" y="1375"/>
                    </a:lnTo>
                    <a:cubicBezTo>
                      <a:pt x="2935" y="1387"/>
                      <a:pt x="2961" y="1401"/>
                      <a:pt x="2942" y="1422"/>
                    </a:cubicBezTo>
                    <a:cubicBezTo>
                      <a:pt x="3014" y="1419"/>
                      <a:pt x="2868" y="1350"/>
                      <a:pt x="2928" y="1347"/>
                    </a:cubicBezTo>
                    <a:lnTo>
                      <a:pt x="2928" y="1347"/>
                    </a:lnTo>
                    <a:cubicBezTo>
                      <a:pt x="2928" y="1354"/>
                      <a:pt x="2921" y="1354"/>
                      <a:pt x="2935" y="1361"/>
                    </a:cubicBezTo>
                    <a:cubicBezTo>
                      <a:pt x="2921" y="1345"/>
                      <a:pt x="2937" y="1328"/>
                      <a:pt x="2954" y="1328"/>
                    </a:cubicBezTo>
                    <a:cubicBezTo>
                      <a:pt x="2959" y="1328"/>
                      <a:pt x="2965" y="1330"/>
                      <a:pt x="2970" y="1333"/>
                    </a:cubicBezTo>
                    <a:lnTo>
                      <a:pt x="2968" y="1338"/>
                    </a:lnTo>
                    <a:cubicBezTo>
                      <a:pt x="2993" y="1308"/>
                      <a:pt x="3016" y="1227"/>
                      <a:pt x="2949" y="1199"/>
                    </a:cubicBezTo>
                    <a:lnTo>
                      <a:pt x="2949" y="1199"/>
                    </a:lnTo>
                    <a:cubicBezTo>
                      <a:pt x="2956" y="1201"/>
                      <a:pt x="3028" y="1231"/>
                      <a:pt x="3042" y="1238"/>
                    </a:cubicBezTo>
                    <a:cubicBezTo>
                      <a:pt x="3042" y="1238"/>
                      <a:pt x="2991" y="1201"/>
                      <a:pt x="2937" y="1169"/>
                    </a:cubicBezTo>
                    <a:cubicBezTo>
                      <a:pt x="2886" y="1134"/>
                      <a:pt x="2833" y="1104"/>
                      <a:pt x="2833" y="1104"/>
                    </a:cubicBezTo>
                    <a:lnTo>
                      <a:pt x="2833" y="1104"/>
                    </a:lnTo>
                    <a:cubicBezTo>
                      <a:pt x="2891" y="1127"/>
                      <a:pt x="3039" y="1143"/>
                      <a:pt x="3063" y="1185"/>
                    </a:cubicBezTo>
                    <a:cubicBezTo>
                      <a:pt x="3074" y="1178"/>
                      <a:pt x="3088" y="1169"/>
                      <a:pt x="3072" y="1143"/>
                    </a:cubicBezTo>
                    <a:lnTo>
                      <a:pt x="3072" y="1143"/>
                    </a:lnTo>
                    <a:cubicBezTo>
                      <a:pt x="3070" y="1144"/>
                      <a:pt x="3067" y="1144"/>
                      <a:pt x="3063" y="1144"/>
                    </a:cubicBezTo>
                    <a:cubicBezTo>
                      <a:pt x="3039" y="1144"/>
                      <a:pt x="2981" y="1135"/>
                      <a:pt x="2979" y="1125"/>
                    </a:cubicBezTo>
                    <a:cubicBezTo>
                      <a:pt x="3050" y="1120"/>
                      <a:pt x="3020" y="1120"/>
                      <a:pt x="3080" y="1105"/>
                    </a:cubicBezTo>
                    <a:lnTo>
                      <a:pt x="3080" y="1105"/>
                    </a:lnTo>
                    <a:cubicBezTo>
                      <a:pt x="3079" y="1105"/>
                      <a:pt x="3078" y="1105"/>
                      <a:pt x="3077" y="1105"/>
                    </a:cubicBezTo>
                    <a:cubicBezTo>
                      <a:pt x="3051" y="1105"/>
                      <a:pt x="2978" y="1077"/>
                      <a:pt x="2984" y="1065"/>
                    </a:cubicBezTo>
                    <a:lnTo>
                      <a:pt x="2984" y="1065"/>
                    </a:lnTo>
                    <a:cubicBezTo>
                      <a:pt x="3019" y="1072"/>
                      <a:pt x="3051" y="1081"/>
                      <a:pt x="3086" y="1090"/>
                    </a:cubicBezTo>
                    <a:cubicBezTo>
                      <a:pt x="3086" y="1090"/>
                      <a:pt x="3065" y="1076"/>
                      <a:pt x="3044" y="1062"/>
                    </a:cubicBezTo>
                    <a:lnTo>
                      <a:pt x="3002" y="1036"/>
                    </a:lnTo>
                    <a:lnTo>
                      <a:pt x="3002" y="1036"/>
                    </a:lnTo>
                    <a:cubicBezTo>
                      <a:pt x="3016" y="1043"/>
                      <a:pt x="3051" y="1048"/>
                      <a:pt x="3081" y="1048"/>
                    </a:cubicBezTo>
                    <a:cubicBezTo>
                      <a:pt x="3091" y="1048"/>
                      <a:pt x="3101" y="1047"/>
                      <a:pt x="3109" y="1046"/>
                    </a:cubicBezTo>
                    <a:cubicBezTo>
                      <a:pt x="3088" y="1046"/>
                      <a:pt x="3116" y="1016"/>
                      <a:pt x="3109" y="1004"/>
                    </a:cubicBezTo>
                    <a:lnTo>
                      <a:pt x="3109" y="1004"/>
                    </a:lnTo>
                    <a:lnTo>
                      <a:pt x="3084" y="1016"/>
                    </a:lnTo>
                    <a:cubicBezTo>
                      <a:pt x="3104" y="976"/>
                      <a:pt x="2958" y="953"/>
                      <a:pt x="2970" y="916"/>
                    </a:cubicBezTo>
                    <a:lnTo>
                      <a:pt x="2970" y="916"/>
                    </a:lnTo>
                    <a:cubicBezTo>
                      <a:pt x="2983" y="921"/>
                      <a:pt x="3033" y="933"/>
                      <a:pt x="3068" y="933"/>
                    </a:cubicBezTo>
                    <a:cubicBezTo>
                      <a:pt x="3084" y="933"/>
                      <a:pt x="3098" y="931"/>
                      <a:pt x="3102" y="923"/>
                    </a:cubicBezTo>
                    <a:cubicBezTo>
                      <a:pt x="3056" y="907"/>
                      <a:pt x="2875" y="856"/>
                      <a:pt x="2840" y="823"/>
                    </a:cubicBezTo>
                    <a:lnTo>
                      <a:pt x="2868" y="819"/>
                    </a:lnTo>
                    <a:lnTo>
                      <a:pt x="2840" y="791"/>
                    </a:lnTo>
                    <a:lnTo>
                      <a:pt x="2840" y="791"/>
                    </a:lnTo>
                    <a:cubicBezTo>
                      <a:pt x="2937" y="819"/>
                      <a:pt x="3030" y="856"/>
                      <a:pt x="3118" y="905"/>
                    </a:cubicBezTo>
                    <a:cubicBezTo>
                      <a:pt x="3144" y="891"/>
                      <a:pt x="3153" y="905"/>
                      <a:pt x="3153" y="879"/>
                    </a:cubicBezTo>
                    <a:cubicBezTo>
                      <a:pt x="3156" y="878"/>
                      <a:pt x="3160" y="877"/>
                      <a:pt x="3163" y="877"/>
                    </a:cubicBezTo>
                    <a:cubicBezTo>
                      <a:pt x="3177" y="877"/>
                      <a:pt x="3190" y="887"/>
                      <a:pt x="3190" y="902"/>
                    </a:cubicBezTo>
                    <a:lnTo>
                      <a:pt x="3213" y="844"/>
                    </a:lnTo>
                    <a:cubicBezTo>
                      <a:pt x="3155" y="844"/>
                      <a:pt x="3160" y="796"/>
                      <a:pt x="3111" y="796"/>
                    </a:cubicBezTo>
                    <a:lnTo>
                      <a:pt x="3141" y="828"/>
                    </a:lnTo>
                    <a:lnTo>
                      <a:pt x="3167" y="863"/>
                    </a:lnTo>
                    <a:cubicBezTo>
                      <a:pt x="3109" y="861"/>
                      <a:pt x="3009" y="817"/>
                      <a:pt x="3023" y="779"/>
                    </a:cubicBezTo>
                    <a:cubicBezTo>
                      <a:pt x="3027" y="778"/>
                      <a:pt x="3033" y="777"/>
                      <a:pt x="3041" y="777"/>
                    </a:cubicBezTo>
                    <a:cubicBezTo>
                      <a:pt x="3072" y="777"/>
                      <a:pt x="3127" y="791"/>
                      <a:pt x="3144" y="791"/>
                    </a:cubicBezTo>
                    <a:cubicBezTo>
                      <a:pt x="3123" y="784"/>
                      <a:pt x="3107" y="752"/>
                      <a:pt x="3121" y="747"/>
                    </a:cubicBezTo>
                    <a:lnTo>
                      <a:pt x="3121" y="747"/>
                    </a:lnTo>
                    <a:lnTo>
                      <a:pt x="3151" y="766"/>
                    </a:lnTo>
                    <a:cubicBezTo>
                      <a:pt x="3172" y="742"/>
                      <a:pt x="3074" y="728"/>
                      <a:pt x="3128" y="701"/>
                    </a:cubicBezTo>
                    <a:cubicBezTo>
                      <a:pt x="3132" y="689"/>
                      <a:pt x="3202" y="668"/>
                      <a:pt x="3167" y="668"/>
                    </a:cubicBezTo>
                    <a:cubicBezTo>
                      <a:pt x="3084" y="683"/>
                      <a:pt x="3000" y="690"/>
                      <a:pt x="2917" y="690"/>
                    </a:cubicBezTo>
                    <a:cubicBezTo>
                      <a:pt x="2896" y="690"/>
                      <a:pt x="2875" y="690"/>
                      <a:pt x="2854" y="689"/>
                    </a:cubicBezTo>
                    <a:cubicBezTo>
                      <a:pt x="2882" y="666"/>
                      <a:pt x="2912" y="647"/>
                      <a:pt x="2944" y="631"/>
                    </a:cubicBezTo>
                    <a:cubicBezTo>
                      <a:pt x="2956" y="627"/>
                      <a:pt x="2969" y="625"/>
                      <a:pt x="2982" y="625"/>
                    </a:cubicBezTo>
                    <a:cubicBezTo>
                      <a:pt x="3015" y="625"/>
                      <a:pt x="3053" y="635"/>
                      <a:pt x="3083" y="635"/>
                    </a:cubicBezTo>
                    <a:cubicBezTo>
                      <a:pt x="3092" y="635"/>
                      <a:pt x="3101" y="634"/>
                      <a:pt x="3109" y="631"/>
                    </a:cubicBezTo>
                    <a:cubicBezTo>
                      <a:pt x="3095" y="629"/>
                      <a:pt x="3081" y="626"/>
                      <a:pt x="3067" y="619"/>
                    </a:cubicBezTo>
                    <a:cubicBezTo>
                      <a:pt x="3081" y="610"/>
                      <a:pt x="3116" y="619"/>
                      <a:pt x="3107" y="601"/>
                    </a:cubicBezTo>
                    <a:cubicBezTo>
                      <a:pt x="3067" y="601"/>
                      <a:pt x="3082" y="581"/>
                      <a:pt x="3079" y="581"/>
                    </a:cubicBezTo>
                    <a:cubicBezTo>
                      <a:pt x="3078" y="581"/>
                      <a:pt x="3073" y="585"/>
                      <a:pt x="3058" y="596"/>
                    </a:cubicBezTo>
                    <a:cubicBezTo>
                      <a:pt x="3039" y="578"/>
                      <a:pt x="3067" y="573"/>
                      <a:pt x="3063" y="550"/>
                    </a:cubicBezTo>
                    <a:lnTo>
                      <a:pt x="3063" y="550"/>
                    </a:lnTo>
                    <a:cubicBezTo>
                      <a:pt x="3050" y="552"/>
                      <a:pt x="3038" y="552"/>
                      <a:pt x="3025" y="552"/>
                    </a:cubicBezTo>
                    <a:cubicBezTo>
                      <a:pt x="2987" y="552"/>
                      <a:pt x="2949" y="544"/>
                      <a:pt x="2914" y="527"/>
                    </a:cubicBezTo>
                    <a:cubicBezTo>
                      <a:pt x="2931" y="527"/>
                      <a:pt x="2944" y="522"/>
                      <a:pt x="2956" y="517"/>
                    </a:cubicBezTo>
                    <a:cubicBezTo>
                      <a:pt x="2956" y="478"/>
                      <a:pt x="2977" y="453"/>
                      <a:pt x="2970" y="418"/>
                    </a:cubicBezTo>
                    <a:cubicBezTo>
                      <a:pt x="2983" y="411"/>
                      <a:pt x="2993" y="392"/>
                      <a:pt x="3014" y="392"/>
                    </a:cubicBezTo>
                    <a:cubicBezTo>
                      <a:pt x="3016" y="392"/>
                      <a:pt x="3019" y="392"/>
                      <a:pt x="3021" y="392"/>
                    </a:cubicBezTo>
                    <a:cubicBezTo>
                      <a:pt x="3012" y="388"/>
                      <a:pt x="2991" y="388"/>
                      <a:pt x="2986" y="378"/>
                    </a:cubicBezTo>
                    <a:cubicBezTo>
                      <a:pt x="2997" y="371"/>
                      <a:pt x="3003" y="368"/>
                      <a:pt x="3007" y="368"/>
                    </a:cubicBezTo>
                    <a:cubicBezTo>
                      <a:pt x="3017" y="368"/>
                      <a:pt x="3016" y="380"/>
                      <a:pt x="3029" y="380"/>
                    </a:cubicBezTo>
                    <a:cubicBezTo>
                      <a:pt x="3035" y="380"/>
                      <a:pt x="3043" y="378"/>
                      <a:pt x="3056" y="371"/>
                    </a:cubicBezTo>
                    <a:lnTo>
                      <a:pt x="3056" y="371"/>
                    </a:lnTo>
                    <a:cubicBezTo>
                      <a:pt x="3051" y="372"/>
                      <a:pt x="3047" y="373"/>
                      <a:pt x="3043" y="373"/>
                    </a:cubicBezTo>
                    <a:cubicBezTo>
                      <a:pt x="3016" y="373"/>
                      <a:pt x="2999" y="354"/>
                      <a:pt x="2979" y="344"/>
                    </a:cubicBezTo>
                    <a:lnTo>
                      <a:pt x="2979" y="344"/>
                    </a:lnTo>
                    <a:cubicBezTo>
                      <a:pt x="2931" y="357"/>
                      <a:pt x="2977" y="381"/>
                      <a:pt x="3002" y="390"/>
                    </a:cubicBezTo>
                    <a:cubicBezTo>
                      <a:pt x="2982" y="394"/>
                      <a:pt x="2960" y="396"/>
                      <a:pt x="2940" y="396"/>
                    </a:cubicBezTo>
                    <a:cubicBezTo>
                      <a:pt x="2887" y="396"/>
                      <a:pt x="2838" y="383"/>
                      <a:pt x="2808" y="360"/>
                    </a:cubicBezTo>
                    <a:cubicBezTo>
                      <a:pt x="2782" y="330"/>
                      <a:pt x="2849" y="339"/>
                      <a:pt x="2838" y="334"/>
                    </a:cubicBezTo>
                    <a:cubicBezTo>
                      <a:pt x="2840" y="276"/>
                      <a:pt x="2706" y="306"/>
                      <a:pt x="2750" y="249"/>
                    </a:cubicBezTo>
                    <a:cubicBezTo>
                      <a:pt x="2791" y="223"/>
                      <a:pt x="2840" y="237"/>
                      <a:pt x="2873" y="228"/>
                    </a:cubicBezTo>
                    <a:lnTo>
                      <a:pt x="2873" y="228"/>
                    </a:lnTo>
                    <a:cubicBezTo>
                      <a:pt x="2891" y="251"/>
                      <a:pt x="2847" y="269"/>
                      <a:pt x="2854" y="286"/>
                    </a:cubicBezTo>
                    <a:lnTo>
                      <a:pt x="2870" y="262"/>
                    </a:lnTo>
                    <a:cubicBezTo>
                      <a:pt x="2886" y="267"/>
                      <a:pt x="2900" y="283"/>
                      <a:pt x="2889" y="293"/>
                    </a:cubicBezTo>
                    <a:cubicBezTo>
                      <a:pt x="2926" y="272"/>
                      <a:pt x="2882" y="198"/>
                      <a:pt x="2917" y="151"/>
                    </a:cubicBezTo>
                    <a:cubicBezTo>
                      <a:pt x="2904" y="148"/>
                      <a:pt x="2892" y="139"/>
                      <a:pt x="2879" y="139"/>
                    </a:cubicBezTo>
                    <a:cubicBezTo>
                      <a:pt x="2874" y="139"/>
                      <a:pt x="2870" y="140"/>
                      <a:pt x="2866" y="142"/>
                    </a:cubicBezTo>
                    <a:lnTo>
                      <a:pt x="2875" y="153"/>
                    </a:lnTo>
                    <a:cubicBezTo>
                      <a:pt x="2868" y="157"/>
                      <a:pt x="2862" y="158"/>
                      <a:pt x="2856" y="158"/>
                    </a:cubicBezTo>
                    <a:cubicBezTo>
                      <a:pt x="2838" y="158"/>
                      <a:pt x="2826" y="146"/>
                      <a:pt x="2816" y="146"/>
                    </a:cubicBezTo>
                    <a:cubicBezTo>
                      <a:pt x="2812" y="146"/>
                      <a:pt x="2809" y="147"/>
                      <a:pt x="2805" y="151"/>
                    </a:cubicBezTo>
                    <a:cubicBezTo>
                      <a:pt x="2777" y="135"/>
                      <a:pt x="2736" y="114"/>
                      <a:pt x="2754" y="84"/>
                    </a:cubicBezTo>
                    <a:lnTo>
                      <a:pt x="2803" y="78"/>
                    </a:lnTo>
                    <a:lnTo>
                      <a:pt x="2803" y="78"/>
                    </a:lnTo>
                    <a:cubicBezTo>
                      <a:pt x="2789" y="81"/>
                      <a:pt x="2779" y="99"/>
                      <a:pt x="2794" y="105"/>
                    </a:cubicBezTo>
                    <a:cubicBezTo>
                      <a:pt x="2771" y="93"/>
                      <a:pt x="2861" y="61"/>
                      <a:pt x="2794" y="49"/>
                    </a:cubicBezTo>
                    <a:lnTo>
                      <a:pt x="2794" y="49"/>
                    </a:lnTo>
                    <a:lnTo>
                      <a:pt x="2759" y="70"/>
                    </a:lnTo>
                    <a:cubicBezTo>
                      <a:pt x="2731" y="51"/>
                      <a:pt x="2675" y="26"/>
                      <a:pt x="2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91" name="Google Shape;20691;p69"/>
              <p:cNvSpPr/>
              <p:nvPr/>
            </p:nvSpPr>
            <p:spPr>
              <a:xfrm>
                <a:off x="754375" y="1762350"/>
                <a:ext cx="500" cy="250"/>
              </a:xfrm>
              <a:custGeom>
                <a:avLst/>
                <a:gdLst/>
                <a:ahLst/>
                <a:cxnLst/>
                <a:rect l="l" t="t" r="r" b="b"/>
                <a:pathLst>
                  <a:path w="20" h="10" extrusionOk="0">
                    <a:moveTo>
                      <a:pt x="1" y="0"/>
                    </a:moveTo>
                    <a:lnTo>
                      <a:pt x="1" y="0"/>
                    </a:lnTo>
                    <a:cubicBezTo>
                      <a:pt x="3" y="7"/>
                      <a:pt x="12" y="10"/>
                      <a:pt x="19" y="10"/>
                    </a:cubicBezTo>
                    <a:cubicBezTo>
                      <a:pt x="12" y="7"/>
                      <a:pt x="5"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92" name="Google Shape;20692;p69"/>
              <p:cNvSpPr/>
              <p:nvPr/>
            </p:nvSpPr>
            <p:spPr>
              <a:xfrm>
                <a:off x="731775" y="1776650"/>
                <a:ext cx="25" cy="200"/>
              </a:xfrm>
              <a:custGeom>
                <a:avLst/>
                <a:gdLst/>
                <a:ahLst/>
                <a:cxnLst/>
                <a:rect l="l" t="t" r="r" b="b"/>
                <a:pathLst>
                  <a:path w="1" h="8" extrusionOk="0">
                    <a:moveTo>
                      <a:pt x="1" y="1"/>
                    </a:moveTo>
                    <a:lnTo>
                      <a:pt x="1" y="1"/>
                    </a:lnTo>
                    <a:cubicBezTo>
                      <a:pt x="1" y="1"/>
                      <a:pt x="1" y="6"/>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93" name="Google Shape;20693;p69"/>
              <p:cNvSpPr/>
              <p:nvPr/>
            </p:nvSpPr>
            <p:spPr>
              <a:xfrm>
                <a:off x="762500" y="1737725"/>
                <a:ext cx="550" cy="300"/>
              </a:xfrm>
              <a:custGeom>
                <a:avLst/>
                <a:gdLst/>
                <a:ahLst/>
                <a:cxnLst/>
                <a:rect l="l" t="t" r="r" b="b"/>
                <a:pathLst>
                  <a:path w="22" h="12" extrusionOk="0">
                    <a:moveTo>
                      <a:pt x="21" y="0"/>
                    </a:moveTo>
                    <a:lnTo>
                      <a:pt x="21" y="0"/>
                    </a:lnTo>
                    <a:cubicBezTo>
                      <a:pt x="17" y="5"/>
                      <a:pt x="10" y="9"/>
                      <a:pt x="0" y="12"/>
                    </a:cubicBezTo>
                    <a:cubicBezTo>
                      <a:pt x="12" y="12"/>
                      <a:pt x="19" y="7"/>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94" name="Google Shape;20694;p69"/>
              <p:cNvSpPr/>
              <p:nvPr/>
            </p:nvSpPr>
            <p:spPr>
              <a:xfrm>
                <a:off x="750550" y="1723800"/>
                <a:ext cx="675" cy="500"/>
              </a:xfrm>
              <a:custGeom>
                <a:avLst/>
                <a:gdLst/>
                <a:ahLst/>
                <a:cxnLst/>
                <a:rect l="l" t="t" r="r" b="b"/>
                <a:pathLst>
                  <a:path w="27" h="20" extrusionOk="0">
                    <a:moveTo>
                      <a:pt x="1" y="1"/>
                    </a:moveTo>
                    <a:lnTo>
                      <a:pt x="1" y="1"/>
                    </a:lnTo>
                    <a:cubicBezTo>
                      <a:pt x="1" y="1"/>
                      <a:pt x="1" y="1"/>
                      <a:pt x="1" y="1"/>
                    </a:cubicBezTo>
                    <a:lnTo>
                      <a:pt x="1" y="1"/>
                    </a:lnTo>
                    <a:lnTo>
                      <a:pt x="1" y="1"/>
                    </a:lnTo>
                    <a:close/>
                    <a:moveTo>
                      <a:pt x="26" y="1"/>
                    </a:moveTo>
                    <a:cubicBezTo>
                      <a:pt x="20" y="1"/>
                      <a:pt x="12" y="3"/>
                      <a:pt x="6" y="3"/>
                    </a:cubicBezTo>
                    <a:cubicBezTo>
                      <a:pt x="4" y="3"/>
                      <a:pt x="2" y="2"/>
                      <a:pt x="1" y="1"/>
                    </a:cubicBezTo>
                    <a:lnTo>
                      <a:pt x="1" y="1"/>
                    </a:lnTo>
                    <a:lnTo>
                      <a:pt x="12" y="19"/>
                    </a:lnTo>
                    <a:cubicBezTo>
                      <a:pt x="10" y="10"/>
                      <a:pt x="19" y="5"/>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95" name="Google Shape;20695;p69"/>
              <p:cNvSpPr/>
              <p:nvPr/>
            </p:nvSpPr>
            <p:spPr>
              <a:xfrm>
                <a:off x="756400" y="1719575"/>
                <a:ext cx="625" cy="375"/>
              </a:xfrm>
              <a:custGeom>
                <a:avLst/>
                <a:gdLst/>
                <a:ahLst/>
                <a:cxnLst/>
                <a:rect l="l" t="t" r="r" b="b"/>
                <a:pathLst>
                  <a:path w="25" h="15" extrusionOk="0">
                    <a:moveTo>
                      <a:pt x="1" y="1"/>
                    </a:moveTo>
                    <a:cubicBezTo>
                      <a:pt x="1" y="8"/>
                      <a:pt x="8" y="14"/>
                      <a:pt x="15" y="14"/>
                    </a:cubicBezTo>
                    <a:cubicBezTo>
                      <a:pt x="19" y="14"/>
                      <a:pt x="22" y="13"/>
                      <a:pt x="24" y="10"/>
                    </a:cubicBezTo>
                    <a:cubicBezTo>
                      <a:pt x="20" y="5"/>
                      <a:pt x="24" y="3"/>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96" name="Google Shape;20696;p69"/>
              <p:cNvSpPr/>
              <p:nvPr/>
            </p:nvSpPr>
            <p:spPr>
              <a:xfrm>
                <a:off x="753300" y="1722600"/>
                <a:ext cx="1525" cy="700"/>
              </a:xfrm>
              <a:custGeom>
                <a:avLst/>
                <a:gdLst/>
                <a:ahLst/>
                <a:cxnLst/>
                <a:rect l="l" t="t" r="r" b="b"/>
                <a:pathLst>
                  <a:path w="61" h="28" extrusionOk="0">
                    <a:moveTo>
                      <a:pt x="44" y="0"/>
                    </a:moveTo>
                    <a:lnTo>
                      <a:pt x="44" y="2"/>
                    </a:lnTo>
                    <a:cubicBezTo>
                      <a:pt x="38" y="2"/>
                      <a:pt x="34" y="2"/>
                      <a:pt x="30" y="2"/>
                    </a:cubicBezTo>
                    <a:cubicBezTo>
                      <a:pt x="1" y="2"/>
                      <a:pt x="13" y="16"/>
                      <a:pt x="28" y="28"/>
                    </a:cubicBezTo>
                    <a:cubicBezTo>
                      <a:pt x="60" y="26"/>
                      <a:pt x="48"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97" name="Google Shape;20697;p69"/>
              <p:cNvSpPr/>
              <p:nvPr/>
            </p:nvSpPr>
            <p:spPr>
              <a:xfrm>
                <a:off x="753950" y="1722225"/>
                <a:ext cx="400" cy="325"/>
              </a:xfrm>
              <a:custGeom>
                <a:avLst/>
                <a:gdLst/>
                <a:ahLst/>
                <a:cxnLst/>
                <a:rect l="l" t="t" r="r" b="b"/>
                <a:pathLst>
                  <a:path w="16" h="13" extrusionOk="0">
                    <a:moveTo>
                      <a:pt x="10" y="1"/>
                    </a:moveTo>
                    <a:cubicBezTo>
                      <a:pt x="1" y="1"/>
                      <a:pt x="11" y="7"/>
                      <a:pt x="15" y="13"/>
                    </a:cubicBezTo>
                    <a:cubicBezTo>
                      <a:pt x="15" y="8"/>
                      <a:pt x="15" y="3"/>
                      <a:pt x="15" y="1"/>
                    </a:cubicBezTo>
                    <a:cubicBezTo>
                      <a:pt x="13" y="1"/>
                      <a:pt x="11"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98" name="Google Shape;20698;p69"/>
              <p:cNvSpPr/>
              <p:nvPr/>
            </p:nvSpPr>
            <p:spPr>
              <a:xfrm>
                <a:off x="750550" y="1726750"/>
                <a:ext cx="1600" cy="500"/>
              </a:xfrm>
              <a:custGeom>
                <a:avLst/>
                <a:gdLst/>
                <a:ahLst/>
                <a:cxnLst/>
                <a:rect l="l" t="t" r="r" b="b"/>
                <a:pathLst>
                  <a:path w="64" h="20" extrusionOk="0">
                    <a:moveTo>
                      <a:pt x="21" y="1"/>
                    </a:moveTo>
                    <a:cubicBezTo>
                      <a:pt x="1" y="1"/>
                      <a:pt x="38" y="19"/>
                      <a:pt x="54" y="19"/>
                    </a:cubicBezTo>
                    <a:cubicBezTo>
                      <a:pt x="61" y="19"/>
                      <a:pt x="64" y="16"/>
                      <a:pt x="56" y="6"/>
                    </a:cubicBezTo>
                    <a:cubicBezTo>
                      <a:pt x="59" y="3"/>
                      <a:pt x="53" y="2"/>
                      <a:pt x="46" y="2"/>
                    </a:cubicBezTo>
                    <a:cubicBezTo>
                      <a:pt x="39" y="2"/>
                      <a:pt x="32" y="3"/>
                      <a:pt x="28" y="3"/>
                    </a:cubicBezTo>
                    <a:cubicBezTo>
                      <a:pt x="24" y="3"/>
                      <a:pt x="22" y="2"/>
                      <a:pt x="26" y="1"/>
                    </a:cubicBezTo>
                    <a:cubicBezTo>
                      <a:pt x="24" y="1"/>
                      <a:pt x="22"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699" name="Google Shape;20699;p69"/>
              <p:cNvSpPr/>
              <p:nvPr/>
            </p:nvSpPr>
            <p:spPr>
              <a:xfrm>
                <a:off x="755725" y="1723000"/>
                <a:ext cx="1125" cy="300"/>
              </a:xfrm>
              <a:custGeom>
                <a:avLst/>
                <a:gdLst/>
                <a:ahLst/>
                <a:cxnLst/>
                <a:rect l="l" t="t" r="r" b="b"/>
                <a:pathLst>
                  <a:path w="45" h="12" extrusionOk="0">
                    <a:moveTo>
                      <a:pt x="44" y="0"/>
                    </a:moveTo>
                    <a:lnTo>
                      <a:pt x="0" y="5"/>
                    </a:lnTo>
                    <a:lnTo>
                      <a:pt x="35" y="12"/>
                    </a:lnTo>
                    <a:lnTo>
                      <a:pt x="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00" name="Google Shape;20700;p69"/>
              <p:cNvSpPr/>
              <p:nvPr/>
            </p:nvSpPr>
            <p:spPr>
              <a:xfrm>
                <a:off x="755825" y="1724850"/>
                <a:ext cx="550" cy="650"/>
              </a:xfrm>
              <a:custGeom>
                <a:avLst/>
                <a:gdLst/>
                <a:ahLst/>
                <a:cxnLst/>
                <a:rect l="l" t="t" r="r" b="b"/>
                <a:pathLst>
                  <a:path w="22" h="26" extrusionOk="0">
                    <a:moveTo>
                      <a:pt x="8" y="0"/>
                    </a:moveTo>
                    <a:cubicBezTo>
                      <a:pt x="8" y="12"/>
                      <a:pt x="1" y="26"/>
                      <a:pt x="12" y="26"/>
                    </a:cubicBezTo>
                    <a:lnTo>
                      <a:pt x="22" y="5"/>
                    </a:lnTo>
                    <a:cubicBezTo>
                      <a:pt x="17" y="5"/>
                      <a:pt x="10" y="3"/>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01" name="Google Shape;20701;p69"/>
              <p:cNvSpPr/>
              <p:nvPr/>
            </p:nvSpPr>
            <p:spPr>
              <a:xfrm>
                <a:off x="755825" y="1724450"/>
                <a:ext cx="200" cy="425"/>
              </a:xfrm>
              <a:custGeom>
                <a:avLst/>
                <a:gdLst/>
                <a:ahLst/>
                <a:cxnLst/>
                <a:rect l="l" t="t" r="r" b="b"/>
                <a:pathLst>
                  <a:path w="8" h="17" extrusionOk="0">
                    <a:moveTo>
                      <a:pt x="1" y="0"/>
                    </a:moveTo>
                    <a:cubicBezTo>
                      <a:pt x="1" y="7"/>
                      <a:pt x="3" y="12"/>
                      <a:pt x="8" y="16"/>
                    </a:cubicBezTo>
                    <a:cubicBezTo>
                      <a:pt x="8" y="10"/>
                      <a:pt x="5"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02" name="Google Shape;20702;p69"/>
              <p:cNvSpPr/>
              <p:nvPr/>
            </p:nvSpPr>
            <p:spPr>
              <a:xfrm>
                <a:off x="756875" y="1723625"/>
                <a:ext cx="250" cy="550"/>
              </a:xfrm>
              <a:custGeom>
                <a:avLst/>
                <a:gdLst/>
                <a:ahLst/>
                <a:cxnLst/>
                <a:rect l="l" t="t" r="r" b="b"/>
                <a:pathLst>
                  <a:path w="10" h="22" extrusionOk="0">
                    <a:moveTo>
                      <a:pt x="10" y="1"/>
                    </a:moveTo>
                    <a:lnTo>
                      <a:pt x="3" y="8"/>
                    </a:lnTo>
                    <a:lnTo>
                      <a:pt x="1" y="2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03" name="Google Shape;20703;p69"/>
              <p:cNvSpPr/>
              <p:nvPr/>
            </p:nvSpPr>
            <p:spPr>
              <a:xfrm>
                <a:off x="756700" y="1730850"/>
                <a:ext cx="950" cy="575"/>
              </a:xfrm>
              <a:custGeom>
                <a:avLst/>
                <a:gdLst/>
                <a:ahLst/>
                <a:cxnLst/>
                <a:rect l="l" t="t" r="r" b="b"/>
                <a:pathLst>
                  <a:path w="38" h="23" extrusionOk="0">
                    <a:moveTo>
                      <a:pt x="12" y="0"/>
                    </a:moveTo>
                    <a:cubicBezTo>
                      <a:pt x="9" y="0"/>
                      <a:pt x="5" y="1"/>
                      <a:pt x="1" y="4"/>
                    </a:cubicBezTo>
                    <a:lnTo>
                      <a:pt x="17" y="22"/>
                    </a:lnTo>
                    <a:cubicBezTo>
                      <a:pt x="31" y="22"/>
                      <a:pt x="38" y="15"/>
                      <a:pt x="31" y="9"/>
                    </a:cubicBezTo>
                    <a:cubicBezTo>
                      <a:pt x="26" y="4"/>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04" name="Google Shape;20704;p69"/>
              <p:cNvSpPr/>
              <p:nvPr/>
            </p:nvSpPr>
            <p:spPr>
              <a:xfrm>
                <a:off x="758500" y="1728850"/>
                <a:ext cx="1300" cy="375"/>
              </a:xfrm>
              <a:custGeom>
                <a:avLst/>
                <a:gdLst/>
                <a:ahLst/>
                <a:cxnLst/>
                <a:rect l="l" t="t" r="r" b="b"/>
                <a:pathLst>
                  <a:path w="52" h="15" extrusionOk="0">
                    <a:moveTo>
                      <a:pt x="31" y="0"/>
                    </a:moveTo>
                    <a:cubicBezTo>
                      <a:pt x="21" y="7"/>
                      <a:pt x="10" y="12"/>
                      <a:pt x="0" y="14"/>
                    </a:cubicBezTo>
                    <a:lnTo>
                      <a:pt x="51" y="7"/>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05" name="Google Shape;20705;p69"/>
              <p:cNvSpPr/>
              <p:nvPr/>
            </p:nvSpPr>
            <p:spPr>
              <a:xfrm>
                <a:off x="759825" y="1730050"/>
                <a:ext cx="1050" cy="475"/>
              </a:xfrm>
              <a:custGeom>
                <a:avLst/>
                <a:gdLst/>
                <a:ahLst/>
                <a:cxnLst/>
                <a:rect l="l" t="t" r="r" b="b"/>
                <a:pathLst>
                  <a:path w="42" h="19" extrusionOk="0">
                    <a:moveTo>
                      <a:pt x="12" y="0"/>
                    </a:moveTo>
                    <a:cubicBezTo>
                      <a:pt x="7" y="0"/>
                      <a:pt x="3" y="3"/>
                      <a:pt x="1" y="10"/>
                    </a:cubicBezTo>
                    <a:cubicBezTo>
                      <a:pt x="9" y="10"/>
                      <a:pt x="25" y="18"/>
                      <a:pt x="34" y="18"/>
                    </a:cubicBezTo>
                    <a:cubicBezTo>
                      <a:pt x="39" y="18"/>
                      <a:pt x="41" y="15"/>
                      <a:pt x="38" y="6"/>
                    </a:cubicBezTo>
                    <a:lnTo>
                      <a:pt x="38" y="6"/>
                    </a:lnTo>
                    <a:cubicBezTo>
                      <a:pt x="37" y="6"/>
                      <a:pt x="36" y="6"/>
                      <a:pt x="36" y="6"/>
                    </a:cubicBezTo>
                    <a:cubicBezTo>
                      <a:pt x="29" y="6"/>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06" name="Google Shape;20706;p69"/>
              <p:cNvSpPr/>
              <p:nvPr/>
            </p:nvSpPr>
            <p:spPr>
              <a:xfrm>
                <a:off x="757275" y="1738575"/>
                <a:ext cx="2225" cy="200"/>
              </a:xfrm>
              <a:custGeom>
                <a:avLst/>
                <a:gdLst/>
                <a:ahLst/>
                <a:cxnLst/>
                <a:rect l="l" t="t" r="r" b="b"/>
                <a:pathLst>
                  <a:path w="89" h="8" extrusionOk="0">
                    <a:moveTo>
                      <a:pt x="89" y="1"/>
                    </a:moveTo>
                    <a:lnTo>
                      <a:pt x="1" y="8"/>
                    </a:lnTo>
                    <a:lnTo>
                      <a:pt x="89" y="8"/>
                    </a:lnTo>
                    <a:lnTo>
                      <a:pt x="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07" name="Google Shape;20707;p69"/>
              <p:cNvSpPr/>
              <p:nvPr/>
            </p:nvSpPr>
            <p:spPr>
              <a:xfrm>
                <a:off x="762550" y="1745850"/>
                <a:ext cx="2225" cy="925"/>
              </a:xfrm>
              <a:custGeom>
                <a:avLst/>
                <a:gdLst/>
                <a:ahLst/>
                <a:cxnLst/>
                <a:rect l="l" t="t" r="r" b="b"/>
                <a:pathLst>
                  <a:path w="89" h="37" extrusionOk="0">
                    <a:moveTo>
                      <a:pt x="34" y="0"/>
                    </a:moveTo>
                    <a:cubicBezTo>
                      <a:pt x="22" y="0"/>
                      <a:pt x="17" y="13"/>
                      <a:pt x="7" y="13"/>
                    </a:cubicBezTo>
                    <a:cubicBezTo>
                      <a:pt x="5" y="13"/>
                      <a:pt x="3" y="13"/>
                      <a:pt x="1" y="11"/>
                    </a:cubicBezTo>
                    <a:lnTo>
                      <a:pt x="1" y="11"/>
                    </a:lnTo>
                    <a:cubicBezTo>
                      <a:pt x="19" y="30"/>
                      <a:pt x="5" y="37"/>
                      <a:pt x="63" y="37"/>
                    </a:cubicBezTo>
                    <a:cubicBezTo>
                      <a:pt x="89" y="11"/>
                      <a:pt x="12" y="23"/>
                      <a:pt x="42" y="2"/>
                    </a:cubicBezTo>
                    <a:cubicBezTo>
                      <a:pt x="39" y="1"/>
                      <a:pt x="37"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08" name="Google Shape;20708;p69"/>
              <p:cNvSpPr/>
              <p:nvPr/>
            </p:nvSpPr>
            <p:spPr>
              <a:xfrm>
                <a:off x="684375" y="1767150"/>
                <a:ext cx="650" cy="550"/>
              </a:xfrm>
              <a:custGeom>
                <a:avLst/>
                <a:gdLst/>
                <a:ahLst/>
                <a:cxnLst/>
                <a:rect l="l" t="t" r="r" b="b"/>
                <a:pathLst>
                  <a:path w="26" h="22" extrusionOk="0">
                    <a:moveTo>
                      <a:pt x="0" y="1"/>
                    </a:moveTo>
                    <a:lnTo>
                      <a:pt x="24" y="22"/>
                    </a:lnTo>
                    <a:lnTo>
                      <a:pt x="26" y="1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09" name="Google Shape;20709;p69"/>
              <p:cNvSpPr/>
              <p:nvPr/>
            </p:nvSpPr>
            <p:spPr>
              <a:xfrm>
                <a:off x="684150" y="1767900"/>
                <a:ext cx="600" cy="1200"/>
              </a:xfrm>
              <a:custGeom>
                <a:avLst/>
                <a:gdLst/>
                <a:ahLst/>
                <a:cxnLst/>
                <a:rect l="l" t="t" r="r" b="b"/>
                <a:pathLst>
                  <a:path w="24" h="48" extrusionOk="0">
                    <a:moveTo>
                      <a:pt x="0" y="1"/>
                    </a:moveTo>
                    <a:lnTo>
                      <a:pt x="7" y="47"/>
                    </a:lnTo>
                    <a:cubicBezTo>
                      <a:pt x="9" y="46"/>
                      <a:pt x="12" y="43"/>
                      <a:pt x="16" y="43"/>
                    </a:cubicBezTo>
                    <a:cubicBezTo>
                      <a:pt x="18" y="43"/>
                      <a:pt x="21" y="44"/>
                      <a:pt x="23" y="4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10" name="Google Shape;20710;p69"/>
              <p:cNvSpPr/>
              <p:nvPr/>
            </p:nvSpPr>
            <p:spPr>
              <a:xfrm>
                <a:off x="747825" y="1772150"/>
                <a:ext cx="775" cy="475"/>
              </a:xfrm>
              <a:custGeom>
                <a:avLst/>
                <a:gdLst/>
                <a:ahLst/>
                <a:cxnLst/>
                <a:rect l="l" t="t" r="r" b="b"/>
                <a:pathLst>
                  <a:path w="31" h="19" extrusionOk="0">
                    <a:moveTo>
                      <a:pt x="11" y="0"/>
                    </a:moveTo>
                    <a:cubicBezTo>
                      <a:pt x="7" y="0"/>
                      <a:pt x="4" y="1"/>
                      <a:pt x="1" y="2"/>
                    </a:cubicBezTo>
                    <a:lnTo>
                      <a:pt x="31" y="19"/>
                    </a:lnTo>
                    <a:lnTo>
                      <a:pt x="24" y="7"/>
                    </a:lnTo>
                    <a:cubicBezTo>
                      <a:pt x="21" y="3"/>
                      <a:pt x="16"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11" name="Google Shape;20711;p69"/>
              <p:cNvSpPr/>
              <p:nvPr/>
            </p:nvSpPr>
            <p:spPr>
              <a:xfrm>
                <a:off x="741100" y="1773775"/>
                <a:ext cx="725" cy="1050"/>
              </a:xfrm>
              <a:custGeom>
                <a:avLst/>
                <a:gdLst/>
                <a:ahLst/>
                <a:cxnLst/>
                <a:rect l="l" t="t" r="r" b="b"/>
                <a:pathLst>
                  <a:path w="29" h="42" extrusionOk="0">
                    <a:moveTo>
                      <a:pt x="1" y="0"/>
                    </a:moveTo>
                    <a:lnTo>
                      <a:pt x="22" y="42"/>
                    </a:lnTo>
                    <a:lnTo>
                      <a:pt x="29" y="4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12" name="Google Shape;20712;p69"/>
              <p:cNvSpPr/>
              <p:nvPr/>
            </p:nvSpPr>
            <p:spPr>
              <a:xfrm>
                <a:off x="736150" y="1777250"/>
                <a:ext cx="875" cy="650"/>
              </a:xfrm>
              <a:custGeom>
                <a:avLst/>
                <a:gdLst/>
                <a:ahLst/>
                <a:cxnLst/>
                <a:rect l="l" t="t" r="r" b="b"/>
                <a:pathLst>
                  <a:path w="35" h="26" extrusionOk="0">
                    <a:moveTo>
                      <a:pt x="3" y="0"/>
                    </a:moveTo>
                    <a:cubicBezTo>
                      <a:pt x="0" y="0"/>
                      <a:pt x="1" y="6"/>
                      <a:pt x="7" y="26"/>
                    </a:cubicBezTo>
                    <a:cubicBezTo>
                      <a:pt x="14" y="26"/>
                      <a:pt x="21" y="19"/>
                      <a:pt x="28" y="16"/>
                    </a:cubicBezTo>
                    <a:lnTo>
                      <a:pt x="28" y="16"/>
                    </a:lnTo>
                    <a:cubicBezTo>
                      <a:pt x="28" y="16"/>
                      <a:pt x="28" y="16"/>
                      <a:pt x="29" y="16"/>
                    </a:cubicBezTo>
                    <a:cubicBezTo>
                      <a:pt x="31" y="16"/>
                      <a:pt x="33" y="15"/>
                      <a:pt x="34" y="14"/>
                    </a:cubicBezTo>
                    <a:cubicBezTo>
                      <a:pt x="32" y="14"/>
                      <a:pt x="30" y="15"/>
                      <a:pt x="28" y="16"/>
                    </a:cubicBezTo>
                    <a:lnTo>
                      <a:pt x="28" y="16"/>
                    </a:lnTo>
                    <a:cubicBezTo>
                      <a:pt x="17" y="15"/>
                      <a:pt x="6"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13" name="Google Shape;20713;p69"/>
              <p:cNvSpPr/>
              <p:nvPr/>
            </p:nvSpPr>
            <p:spPr>
              <a:xfrm>
                <a:off x="530275" y="1642300"/>
                <a:ext cx="125" cy="275"/>
              </a:xfrm>
              <a:custGeom>
                <a:avLst/>
                <a:gdLst/>
                <a:ahLst/>
                <a:cxnLst/>
                <a:rect l="l" t="t" r="r" b="b"/>
                <a:pathLst>
                  <a:path w="5" h="11" extrusionOk="0">
                    <a:moveTo>
                      <a:pt x="3" y="0"/>
                    </a:moveTo>
                    <a:cubicBezTo>
                      <a:pt x="2" y="0"/>
                      <a:pt x="1" y="4"/>
                      <a:pt x="0" y="11"/>
                    </a:cubicBezTo>
                    <a:lnTo>
                      <a:pt x="5" y="11"/>
                    </a:lnTo>
                    <a:cubicBezTo>
                      <a:pt x="4" y="4"/>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14" name="Google Shape;20714;p69"/>
              <p:cNvSpPr/>
              <p:nvPr/>
            </p:nvSpPr>
            <p:spPr>
              <a:xfrm>
                <a:off x="520250" y="1654675"/>
                <a:ext cx="24875" cy="21900"/>
              </a:xfrm>
              <a:custGeom>
                <a:avLst/>
                <a:gdLst/>
                <a:ahLst/>
                <a:cxnLst/>
                <a:rect l="l" t="t" r="r" b="b"/>
                <a:pathLst>
                  <a:path w="995" h="876" extrusionOk="0">
                    <a:moveTo>
                      <a:pt x="801" y="0"/>
                    </a:moveTo>
                    <a:cubicBezTo>
                      <a:pt x="796" y="0"/>
                      <a:pt x="786" y="6"/>
                      <a:pt x="767" y="26"/>
                    </a:cubicBezTo>
                    <a:lnTo>
                      <a:pt x="758" y="70"/>
                    </a:lnTo>
                    <a:cubicBezTo>
                      <a:pt x="769" y="59"/>
                      <a:pt x="782" y="49"/>
                      <a:pt x="787" y="49"/>
                    </a:cubicBezTo>
                    <a:cubicBezTo>
                      <a:pt x="790" y="49"/>
                      <a:pt x="791" y="51"/>
                      <a:pt x="791" y="56"/>
                    </a:cubicBezTo>
                    <a:cubicBezTo>
                      <a:pt x="788" y="63"/>
                      <a:pt x="777" y="81"/>
                      <a:pt x="770" y="102"/>
                    </a:cubicBezTo>
                    <a:cubicBezTo>
                      <a:pt x="770" y="103"/>
                      <a:pt x="771" y="103"/>
                      <a:pt x="771" y="103"/>
                    </a:cubicBezTo>
                    <a:cubicBezTo>
                      <a:pt x="777" y="103"/>
                      <a:pt x="796" y="83"/>
                      <a:pt x="805" y="81"/>
                    </a:cubicBezTo>
                    <a:cubicBezTo>
                      <a:pt x="853" y="26"/>
                      <a:pt x="818" y="30"/>
                      <a:pt x="823" y="9"/>
                    </a:cubicBezTo>
                    <a:lnTo>
                      <a:pt x="823" y="9"/>
                    </a:lnTo>
                    <a:cubicBezTo>
                      <a:pt x="820" y="11"/>
                      <a:pt x="818" y="11"/>
                      <a:pt x="817" y="11"/>
                    </a:cubicBezTo>
                    <a:cubicBezTo>
                      <a:pt x="809" y="11"/>
                      <a:pt x="809" y="0"/>
                      <a:pt x="801" y="0"/>
                    </a:cubicBezTo>
                    <a:close/>
                    <a:moveTo>
                      <a:pt x="793" y="454"/>
                    </a:moveTo>
                    <a:lnTo>
                      <a:pt x="749" y="510"/>
                    </a:lnTo>
                    <a:lnTo>
                      <a:pt x="781" y="487"/>
                    </a:lnTo>
                    <a:lnTo>
                      <a:pt x="793" y="454"/>
                    </a:lnTo>
                    <a:close/>
                    <a:moveTo>
                      <a:pt x="953" y="573"/>
                    </a:moveTo>
                    <a:lnTo>
                      <a:pt x="971" y="584"/>
                    </a:lnTo>
                    <a:cubicBezTo>
                      <a:pt x="965" y="591"/>
                      <a:pt x="960" y="598"/>
                      <a:pt x="958" y="607"/>
                    </a:cubicBezTo>
                    <a:cubicBezTo>
                      <a:pt x="959" y="608"/>
                      <a:pt x="960" y="608"/>
                      <a:pt x="961" y="608"/>
                    </a:cubicBezTo>
                    <a:cubicBezTo>
                      <a:pt x="969" y="608"/>
                      <a:pt x="978" y="591"/>
                      <a:pt x="995" y="573"/>
                    </a:cubicBezTo>
                    <a:close/>
                    <a:moveTo>
                      <a:pt x="591" y="649"/>
                    </a:moveTo>
                    <a:cubicBezTo>
                      <a:pt x="590" y="651"/>
                      <a:pt x="588" y="653"/>
                      <a:pt x="587" y="655"/>
                    </a:cubicBezTo>
                    <a:lnTo>
                      <a:pt x="587" y="655"/>
                    </a:lnTo>
                    <a:cubicBezTo>
                      <a:pt x="588" y="653"/>
                      <a:pt x="590" y="651"/>
                      <a:pt x="591" y="649"/>
                    </a:cubicBezTo>
                    <a:close/>
                    <a:moveTo>
                      <a:pt x="723" y="645"/>
                    </a:moveTo>
                    <a:lnTo>
                      <a:pt x="716" y="656"/>
                    </a:lnTo>
                    <a:lnTo>
                      <a:pt x="723" y="670"/>
                    </a:lnTo>
                    <a:lnTo>
                      <a:pt x="723" y="645"/>
                    </a:lnTo>
                    <a:close/>
                    <a:moveTo>
                      <a:pt x="587" y="655"/>
                    </a:moveTo>
                    <a:cubicBezTo>
                      <a:pt x="553" y="703"/>
                      <a:pt x="558" y="708"/>
                      <a:pt x="569" y="708"/>
                    </a:cubicBezTo>
                    <a:cubicBezTo>
                      <a:pt x="572" y="708"/>
                      <a:pt x="575" y="707"/>
                      <a:pt x="579" y="707"/>
                    </a:cubicBezTo>
                    <a:cubicBezTo>
                      <a:pt x="585" y="707"/>
                      <a:pt x="591" y="709"/>
                      <a:pt x="591" y="716"/>
                    </a:cubicBezTo>
                    <a:cubicBezTo>
                      <a:pt x="603" y="698"/>
                      <a:pt x="598" y="677"/>
                      <a:pt x="626" y="661"/>
                    </a:cubicBezTo>
                    <a:cubicBezTo>
                      <a:pt x="626" y="658"/>
                      <a:pt x="624" y="657"/>
                      <a:pt x="621" y="657"/>
                    </a:cubicBezTo>
                    <a:cubicBezTo>
                      <a:pt x="611" y="657"/>
                      <a:pt x="593" y="666"/>
                      <a:pt x="586" y="666"/>
                    </a:cubicBezTo>
                    <a:cubicBezTo>
                      <a:pt x="582" y="666"/>
                      <a:pt x="582" y="663"/>
                      <a:pt x="587" y="655"/>
                    </a:cubicBezTo>
                    <a:close/>
                    <a:moveTo>
                      <a:pt x="635" y="675"/>
                    </a:moveTo>
                    <a:lnTo>
                      <a:pt x="624" y="716"/>
                    </a:lnTo>
                    <a:lnTo>
                      <a:pt x="584" y="735"/>
                    </a:lnTo>
                    <a:cubicBezTo>
                      <a:pt x="570" y="767"/>
                      <a:pt x="596" y="767"/>
                      <a:pt x="580" y="798"/>
                    </a:cubicBezTo>
                    <a:cubicBezTo>
                      <a:pt x="594" y="789"/>
                      <a:pt x="607" y="785"/>
                      <a:pt x="617" y="785"/>
                    </a:cubicBezTo>
                    <a:cubicBezTo>
                      <a:pt x="626" y="785"/>
                      <a:pt x="632" y="789"/>
                      <a:pt x="633" y="798"/>
                    </a:cubicBezTo>
                    <a:cubicBezTo>
                      <a:pt x="649" y="742"/>
                      <a:pt x="635" y="758"/>
                      <a:pt x="624" y="742"/>
                    </a:cubicBezTo>
                    <a:lnTo>
                      <a:pt x="661" y="691"/>
                    </a:lnTo>
                    <a:lnTo>
                      <a:pt x="661" y="691"/>
                    </a:lnTo>
                    <a:cubicBezTo>
                      <a:pt x="650" y="703"/>
                      <a:pt x="644" y="707"/>
                      <a:pt x="640" y="707"/>
                    </a:cubicBezTo>
                    <a:cubicBezTo>
                      <a:pt x="631" y="707"/>
                      <a:pt x="640" y="678"/>
                      <a:pt x="635" y="675"/>
                    </a:cubicBezTo>
                    <a:close/>
                    <a:moveTo>
                      <a:pt x="132" y="693"/>
                    </a:moveTo>
                    <a:lnTo>
                      <a:pt x="107" y="735"/>
                    </a:lnTo>
                    <a:lnTo>
                      <a:pt x="77" y="703"/>
                    </a:lnTo>
                    <a:lnTo>
                      <a:pt x="77" y="703"/>
                    </a:lnTo>
                    <a:cubicBezTo>
                      <a:pt x="58" y="716"/>
                      <a:pt x="84" y="707"/>
                      <a:pt x="72" y="726"/>
                    </a:cubicBezTo>
                    <a:lnTo>
                      <a:pt x="28" y="758"/>
                    </a:lnTo>
                    <a:cubicBezTo>
                      <a:pt x="53" y="705"/>
                      <a:pt x="37" y="737"/>
                      <a:pt x="33" y="710"/>
                    </a:cubicBezTo>
                    <a:lnTo>
                      <a:pt x="33" y="710"/>
                    </a:lnTo>
                    <a:cubicBezTo>
                      <a:pt x="28" y="721"/>
                      <a:pt x="21" y="730"/>
                      <a:pt x="12" y="740"/>
                    </a:cubicBezTo>
                    <a:lnTo>
                      <a:pt x="0" y="749"/>
                    </a:lnTo>
                    <a:cubicBezTo>
                      <a:pt x="17" y="772"/>
                      <a:pt x="25" y="802"/>
                      <a:pt x="61" y="802"/>
                    </a:cubicBezTo>
                    <a:cubicBezTo>
                      <a:pt x="68" y="802"/>
                      <a:pt x="76" y="800"/>
                      <a:pt x="86" y="798"/>
                    </a:cubicBezTo>
                    <a:lnTo>
                      <a:pt x="132" y="693"/>
                    </a:lnTo>
                    <a:close/>
                    <a:moveTo>
                      <a:pt x="76" y="835"/>
                    </a:moveTo>
                    <a:cubicBezTo>
                      <a:pt x="75" y="835"/>
                      <a:pt x="71" y="837"/>
                      <a:pt x="63" y="844"/>
                    </a:cubicBezTo>
                    <a:cubicBezTo>
                      <a:pt x="49" y="868"/>
                      <a:pt x="45" y="875"/>
                      <a:pt x="47" y="875"/>
                    </a:cubicBezTo>
                    <a:cubicBezTo>
                      <a:pt x="49" y="875"/>
                      <a:pt x="57" y="866"/>
                      <a:pt x="63" y="863"/>
                    </a:cubicBezTo>
                    <a:lnTo>
                      <a:pt x="63" y="863"/>
                    </a:lnTo>
                    <a:cubicBezTo>
                      <a:pt x="59" y="867"/>
                      <a:pt x="59" y="872"/>
                      <a:pt x="62" y="872"/>
                    </a:cubicBezTo>
                    <a:cubicBezTo>
                      <a:pt x="63" y="872"/>
                      <a:pt x="65" y="871"/>
                      <a:pt x="67" y="869"/>
                    </a:cubicBezTo>
                    <a:cubicBezTo>
                      <a:pt x="69" y="863"/>
                      <a:pt x="68" y="861"/>
                      <a:pt x="67" y="861"/>
                    </a:cubicBezTo>
                    <a:cubicBezTo>
                      <a:pt x="66" y="861"/>
                      <a:pt x="64" y="862"/>
                      <a:pt x="63" y="863"/>
                    </a:cubicBezTo>
                    <a:cubicBezTo>
                      <a:pt x="68" y="851"/>
                      <a:pt x="80" y="835"/>
                      <a:pt x="76" y="83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15" name="Google Shape;20715;p69"/>
              <p:cNvSpPr/>
              <p:nvPr/>
            </p:nvSpPr>
            <p:spPr>
              <a:xfrm>
                <a:off x="542275" y="1667775"/>
                <a:ext cx="25" cy="175"/>
              </a:xfrm>
              <a:custGeom>
                <a:avLst/>
                <a:gdLst/>
                <a:ahLst/>
                <a:cxnLst/>
                <a:rect l="l" t="t" r="r" b="b"/>
                <a:pathLst>
                  <a:path w="1" h="7" extrusionOk="0">
                    <a:moveTo>
                      <a:pt x="0" y="0"/>
                    </a:moveTo>
                    <a:lnTo>
                      <a:pt x="0" y="0"/>
                    </a:lnTo>
                    <a:cubicBezTo>
                      <a:pt x="0" y="7"/>
                      <a:pt x="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16" name="Google Shape;20716;p69"/>
              <p:cNvSpPr/>
              <p:nvPr/>
            </p:nvSpPr>
            <p:spPr>
              <a:xfrm>
                <a:off x="637775" y="1556250"/>
                <a:ext cx="1125" cy="1025"/>
              </a:xfrm>
              <a:custGeom>
                <a:avLst/>
                <a:gdLst/>
                <a:ahLst/>
                <a:cxnLst/>
                <a:rect l="l" t="t" r="r" b="b"/>
                <a:pathLst>
                  <a:path w="45" h="41" extrusionOk="0">
                    <a:moveTo>
                      <a:pt x="7" y="1"/>
                    </a:moveTo>
                    <a:cubicBezTo>
                      <a:pt x="3" y="15"/>
                      <a:pt x="1" y="26"/>
                      <a:pt x="1" y="40"/>
                    </a:cubicBezTo>
                    <a:cubicBezTo>
                      <a:pt x="17" y="36"/>
                      <a:pt x="31" y="31"/>
                      <a:pt x="45" y="26"/>
                    </a:cubicBezTo>
                    <a:cubicBezTo>
                      <a:pt x="33" y="17"/>
                      <a:pt x="19" y="10"/>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17" name="Google Shape;20717;p69"/>
              <p:cNvSpPr/>
              <p:nvPr/>
            </p:nvSpPr>
            <p:spPr>
              <a:xfrm>
                <a:off x="623125" y="1549300"/>
                <a:ext cx="125" cy="550"/>
              </a:xfrm>
              <a:custGeom>
                <a:avLst/>
                <a:gdLst/>
                <a:ahLst/>
                <a:cxnLst/>
                <a:rect l="l" t="t" r="r" b="b"/>
                <a:pathLst>
                  <a:path w="5" h="22" extrusionOk="0">
                    <a:moveTo>
                      <a:pt x="2" y="1"/>
                    </a:moveTo>
                    <a:lnTo>
                      <a:pt x="2" y="1"/>
                    </a:lnTo>
                    <a:cubicBezTo>
                      <a:pt x="0" y="8"/>
                      <a:pt x="2" y="15"/>
                      <a:pt x="5" y="21"/>
                    </a:cubicBezTo>
                    <a:cubicBezTo>
                      <a:pt x="5" y="15"/>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18" name="Google Shape;20718;p69"/>
              <p:cNvSpPr/>
              <p:nvPr/>
            </p:nvSpPr>
            <p:spPr>
              <a:xfrm>
                <a:off x="622875" y="1550450"/>
                <a:ext cx="425" cy="975"/>
              </a:xfrm>
              <a:custGeom>
                <a:avLst/>
                <a:gdLst/>
                <a:ahLst/>
                <a:cxnLst/>
                <a:rect l="l" t="t" r="r" b="b"/>
                <a:pathLst>
                  <a:path w="17" h="39" extrusionOk="0">
                    <a:moveTo>
                      <a:pt x="17" y="1"/>
                    </a:moveTo>
                    <a:lnTo>
                      <a:pt x="1" y="38"/>
                    </a:lnTo>
                    <a:cubicBezTo>
                      <a:pt x="8" y="24"/>
                      <a:pt x="12" y="15"/>
                      <a:pt x="17" y="6"/>
                    </a:cubicBezTo>
                    <a:cubicBezTo>
                      <a:pt x="17" y="3"/>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19" name="Google Shape;20719;p69"/>
              <p:cNvSpPr/>
              <p:nvPr/>
            </p:nvSpPr>
            <p:spPr>
              <a:xfrm>
                <a:off x="633600" y="1555050"/>
                <a:ext cx="1625" cy="2500"/>
              </a:xfrm>
              <a:custGeom>
                <a:avLst/>
                <a:gdLst/>
                <a:ahLst/>
                <a:cxnLst/>
                <a:rect l="l" t="t" r="r" b="b"/>
                <a:pathLst>
                  <a:path w="65" h="100" extrusionOk="0">
                    <a:moveTo>
                      <a:pt x="53" y="0"/>
                    </a:moveTo>
                    <a:cubicBezTo>
                      <a:pt x="48" y="0"/>
                      <a:pt x="41" y="5"/>
                      <a:pt x="28" y="16"/>
                    </a:cubicBezTo>
                    <a:lnTo>
                      <a:pt x="42" y="30"/>
                    </a:lnTo>
                    <a:lnTo>
                      <a:pt x="5" y="67"/>
                    </a:lnTo>
                    <a:cubicBezTo>
                      <a:pt x="17" y="58"/>
                      <a:pt x="26" y="56"/>
                      <a:pt x="47" y="42"/>
                    </a:cubicBezTo>
                    <a:cubicBezTo>
                      <a:pt x="55" y="30"/>
                      <a:pt x="65" y="0"/>
                      <a:pt x="53" y="0"/>
                    </a:cubicBezTo>
                    <a:close/>
                    <a:moveTo>
                      <a:pt x="29" y="78"/>
                    </a:moveTo>
                    <a:cubicBezTo>
                      <a:pt x="24" y="78"/>
                      <a:pt x="13" y="84"/>
                      <a:pt x="1" y="91"/>
                    </a:cubicBezTo>
                    <a:lnTo>
                      <a:pt x="28" y="100"/>
                    </a:lnTo>
                    <a:cubicBezTo>
                      <a:pt x="35" y="83"/>
                      <a:pt x="34" y="78"/>
                      <a:pt x="29" y="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20" name="Google Shape;20720;p69"/>
              <p:cNvSpPr/>
              <p:nvPr/>
            </p:nvSpPr>
            <p:spPr>
              <a:xfrm>
                <a:off x="539175" y="1719325"/>
                <a:ext cx="4500" cy="8100"/>
              </a:xfrm>
              <a:custGeom>
                <a:avLst/>
                <a:gdLst/>
                <a:ahLst/>
                <a:cxnLst/>
                <a:rect l="l" t="t" r="r" b="b"/>
                <a:pathLst>
                  <a:path w="180" h="324" extrusionOk="0">
                    <a:moveTo>
                      <a:pt x="150" y="0"/>
                    </a:moveTo>
                    <a:cubicBezTo>
                      <a:pt x="145" y="0"/>
                      <a:pt x="133" y="11"/>
                      <a:pt x="124" y="11"/>
                    </a:cubicBezTo>
                    <a:lnTo>
                      <a:pt x="152" y="11"/>
                    </a:lnTo>
                    <a:cubicBezTo>
                      <a:pt x="153" y="3"/>
                      <a:pt x="152" y="0"/>
                      <a:pt x="150" y="0"/>
                    </a:cubicBezTo>
                    <a:close/>
                    <a:moveTo>
                      <a:pt x="52" y="101"/>
                    </a:moveTo>
                    <a:lnTo>
                      <a:pt x="31" y="126"/>
                    </a:lnTo>
                    <a:cubicBezTo>
                      <a:pt x="38" y="119"/>
                      <a:pt x="48" y="110"/>
                      <a:pt x="52" y="101"/>
                    </a:cubicBezTo>
                    <a:close/>
                    <a:moveTo>
                      <a:pt x="1" y="113"/>
                    </a:moveTo>
                    <a:lnTo>
                      <a:pt x="1" y="113"/>
                    </a:lnTo>
                    <a:cubicBezTo>
                      <a:pt x="0" y="119"/>
                      <a:pt x="0" y="124"/>
                      <a:pt x="1" y="127"/>
                    </a:cubicBezTo>
                    <a:lnTo>
                      <a:pt x="1" y="127"/>
                    </a:lnTo>
                    <a:lnTo>
                      <a:pt x="1" y="113"/>
                    </a:lnTo>
                    <a:close/>
                    <a:moveTo>
                      <a:pt x="163" y="101"/>
                    </a:moveTo>
                    <a:lnTo>
                      <a:pt x="163" y="101"/>
                    </a:lnTo>
                    <a:cubicBezTo>
                      <a:pt x="154" y="110"/>
                      <a:pt x="147" y="119"/>
                      <a:pt x="143" y="131"/>
                    </a:cubicBezTo>
                    <a:lnTo>
                      <a:pt x="163" y="101"/>
                    </a:lnTo>
                    <a:close/>
                    <a:moveTo>
                      <a:pt x="31" y="126"/>
                    </a:moveTo>
                    <a:cubicBezTo>
                      <a:pt x="24" y="133"/>
                      <a:pt x="17" y="136"/>
                      <a:pt x="12" y="136"/>
                    </a:cubicBezTo>
                    <a:cubicBezTo>
                      <a:pt x="7" y="136"/>
                      <a:pt x="3" y="133"/>
                      <a:pt x="1" y="127"/>
                    </a:cubicBezTo>
                    <a:lnTo>
                      <a:pt x="1" y="127"/>
                    </a:lnTo>
                    <a:lnTo>
                      <a:pt x="1" y="161"/>
                    </a:lnTo>
                    <a:lnTo>
                      <a:pt x="31" y="126"/>
                    </a:lnTo>
                    <a:close/>
                    <a:moveTo>
                      <a:pt x="119" y="115"/>
                    </a:moveTo>
                    <a:lnTo>
                      <a:pt x="119" y="115"/>
                    </a:lnTo>
                    <a:cubicBezTo>
                      <a:pt x="101" y="133"/>
                      <a:pt x="89" y="161"/>
                      <a:pt x="87" y="187"/>
                    </a:cubicBezTo>
                    <a:lnTo>
                      <a:pt x="106" y="198"/>
                    </a:lnTo>
                    <a:cubicBezTo>
                      <a:pt x="112" y="184"/>
                      <a:pt x="101" y="189"/>
                      <a:pt x="112" y="170"/>
                    </a:cubicBezTo>
                    <a:cubicBezTo>
                      <a:pt x="119" y="175"/>
                      <a:pt x="147" y="166"/>
                      <a:pt x="126" y="194"/>
                    </a:cubicBezTo>
                    <a:cubicBezTo>
                      <a:pt x="180" y="140"/>
                      <a:pt x="133" y="157"/>
                      <a:pt x="143" y="131"/>
                    </a:cubicBezTo>
                    <a:lnTo>
                      <a:pt x="143" y="131"/>
                    </a:lnTo>
                    <a:lnTo>
                      <a:pt x="129" y="154"/>
                    </a:lnTo>
                    <a:cubicBezTo>
                      <a:pt x="124" y="157"/>
                      <a:pt x="121" y="158"/>
                      <a:pt x="119" y="158"/>
                    </a:cubicBezTo>
                    <a:cubicBezTo>
                      <a:pt x="107" y="158"/>
                      <a:pt x="129" y="121"/>
                      <a:pt x="119" y="115"/>
                    </a:cubicBezTo>
                    <a:close/>
                    <a:moveTo>
                      <a:pt x="120" y="233"/>
                    </a:moveTo>
                    <a:cubicBezTo>
                      <a:pt x="118" y="233"/>
                      <a:pt x="114" y="234"/>
                      <a:pt x="110" y="235"/>
                    </a:cubicBezTo>
                    <a:cubicBezTo>
                      <a:pt x="109" y="240"/>
                      <a:pt x="103" y="249"/>
                      <a:pt x="104" y="249"/>
                    </a:cubicBezTo>
                    <a:cubicBezTo>
                      <a:pt x="105" y="249"/>
                      <a:pt x="107" y="247"/>
                      <a:pt x="112" y="242"/>
                    </a:cubicBezTo>
                    <a:lnTo>
                      <a:pt x="112" y="242"/>
                    </a:lnTo>
                    <a:lnTo>
                      <a:pt x="71" y="303"/>
                    </a:lnTo>
                    <a:cubicBezTo>
                      <a:pt x="73" y="302"/>
                      <a:pt x="75" y="302"/>
                      <a:pt x="76" y="302"/>
                    </a:cubicBezTo>
                    <a:cubicBezTo>
                      <a:pt x="92" y="302"/>
                      <a:pt x="85" y="323"/>
                      <a:pt x="95" y="323"/>
                    </a:cubicBezTo>
                    <a:cubicBezTo>
                      <a:pt x="99" y="323"/>
                      <a:pt x="106" y="320"/>
                      <a:pt x="117" y="312"/>
                    </a:cubicBezTo>
                    <a:cubicBezTo>
                      <a:pt x="107" y="299"/>
                      <a:pt x="146" y="233"/>
                      <a:pt x="120" y="2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spTree>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Shape 20724"/>
        <p:cNvGrpSpPr/>
        <p:nvPr/>
      </p:nvGrpSpPr>
      <p:grpSpPr>
        <a:xfrm>
          <a:off x="0" y="0"/>
          <a:ext cx="0" cy="0"/>
          <a:chOff x="0" y="0"/>
          <a:chExt cx="0" cy="0"/>
        </a:xfrm>
      </p:grpSpPr>
      <p:sp>
        <p:nvSpPr>
          <p:cNvPr id="20725" name="Google Shape;20725;p70"/>
          <p:cNvSpPr txBox="1">
            <a:spLocks noGrp="1"/>
          </p:cNvSpPr>
          <p:nvPr>
            <p:ph type="title"/>
          </p:nvPr>
        </p:nvSpPr>
        <p:spPr>
          <a:xfrm>
            <a:off x="713225" y="539500"/>
            <a:ext cx="77175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Alternative resources</a:t>
            </a:r>
          </a:p>
        </p:txBody>
      </p:sp>
      <p:sp>
        <p:nvSpPr>
          <p:cNvPr id="20726" name="Google Shape;20726;p70"/>
          <p:cNvSpPr txBox="1"/>
          <p:nvPr/>
        </p:nvSpPr>
        <p:spPr>
          <a:xfrm>
            <a:off x="720000" y="1341350"/>
            <a:ext cx="7717500" cy="11202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GB">
                <a:solidFill>
                  <a:schemeClr val="accent2"/>
                </a:solidFill>
                <a:latin typeface="Calibri"/>
                <a:ea typeface="微软雅黑"/>
                <a:cs typeface="Overpass Mono" panose="020B0009030203020204"/>
                <a:sym typeface="Calibri"/>
              </a:rPr>
              <a:t>Here’s an assortment of alternative resources whose style fits that of this template</a:t>
            </a:r>
            <a:endParaRPr>
              <a:solidFill>
                <a:schemeClr val="accent2"/>
              </a:solidFill>
              <a:latin typeface="Calibri"/>
              <a:ea typeface="微软雅黑"/>
              <a:cs typeface="Overpass Mono" panose="020B0009030203020204"/>
              <a:sym typeface="Calibri"/>
            </a:endParaRPr>
          </a:p>
          <a:p>
            <a:pPr marL="457200" lvl="0" indent="-317500" algn="l" rtl="0">
              <a:spcBef>
                <a:spcPts val="0"/>
              </a:spcBef>
              <a:spcAft>
                <a:spcPts val="0"/>
              </a:spcAft>
              <a:buClr>
                <a:schemeClr val="dk2"/>
              </a:buClr>
              <a:buSzPts val="1400"/>
              <a:buFont typeface="Overpass Mono" panose="020B0009030203020204"/>
              <a:buChar char="●"/>
            </a:pPr>
            <a:r>
              <a:rPr lang="en-GB">
                <a:solidFill>
                  <a:schemeClr val="hlink"/>
                </a:solidFill>
                <a:uFill>
                  <a:noFill/>
                </a:uFill>
                <a:latin typeface="Calibri"/>
                <a:ea typeface="微软雅黑"/>
                <a:cs typeface="Overpass Mono" panose="020B0009030203020204"/>
                <a:sym typeface="Calibri"/>
                <a:hlinkClick r:id="rId3"/>
              </a:rPr>
              <a:t>Envelope with empty stamps composition</a:t>
            </a:r>
            <a:endParaRPr>
              <a:solidFill>
                <a:schemeClr val="accent2"/>
              </a:solidFill>
              <a:latin typeface="Calibri"/>
              <a:ea typeface="微软雅黑"/>
              <a:cs typeface="Overpass Mono" panose="020B0009030203020204"/>
              <a:sym typeface="Calibri"/>
            </a:endParaRPr>
          </a:p>
          <a:p>
            <a:pPr marL="457200" lvl="0" indent="-317500" algn="l" rtl="0">
              <a:spcBef>
                <a:spcPts val="0"/>
              </a:spcBef>
              <a:spcAft>
                <a:spcPts val="0"/>
              </a:spcAft>
              <a:buClr>
                <a:schemeClr val="dk2"/>
              </a:buClr>
              <a:buSzPts val="1400"/>
              <a:buFont typeface="Overpass Mono" panose="020B0009030203020204"/>
              <a:buChar char="●"/>
            </a:pPr>
            <a:r>
              <a:rPr lang="en-GB">
                <a:solidFill>
                  <a:schemeClr val="hlink"/>
                </a:solidFill>
                <a:uFill>
                  <a:noFill/>
                </a:uFill>
                <a:latin typeface="Calibri"/>
                <a:ea typeface="微软雅黑"/>
                <a:cs typeface="Overpass Mono" panose="020B0009030203020204"/>
                <a:sym typeface="Calibri"/>
                <a:hlinkClick r:id="rId4"/>
              </a:rPr>
              <a:t>Paper banners set with sticky tape</a:t>
            </a:r>
            <a:endParaRPr>
              <a:solidFill>
                <a:schemeClr val="accent2"/>
              </a:solidFill>
              <a:latin typeface="Calibri"/>
              <a:ea typeface="微软雅黑"/>
              <a:cs typeface="Overpass Mono" panose="020B0009030203020204"/>
              <a:sym typeface="Calibri"/>
            </a:endParaRPr>
          </a:p>
        </p:txBody>
      </p:sp>
      <p:grpSp>
        <p:nvGrpSpPr>
          <p:cNvPr id="20727" name="Google Shape;20727;p70"/>
          <p:cNvGrpSpPr/>
          <p:nvPr/>
        </p:nvGrpSpPr>
        <p:grpSpPr>
          <a:xfrm>
            <a:off x="2232885" y="2761517"/>
            <a:ext cx="638739" cy="639431"/>
            <a:chOff x="4626350" y="2450125"/>
            <a:chExt cx="553500" cy="554100"/>
          </a:xfrm>
        </p:grpSpPr>
        <p:sp>
          <p:nvSpPr>
            <p:cNvPr id="20728" name="Google Shape;20728;p70"/>
            <p:cNvSpPr/>
            <p:nvPr/>
          </p:nvSpPr>
          <p:spPr>
            <a:xfrm>
              <a:off x="5150375" y="2631075"/>
              <a:ext cx="27225" cy="57425"/>
            </a:xfrm>
            <a:custGeom>
              <a:avLst/>
              <a:gdLst/>
              <a:ahLst/>
              <a:cxnLst/>
              <a:rect l="l" t="t" r="r" b="b"/>
              <a:pathLst>
                <a:path w="1089" h="2297" extrusionOk="0">
                  <a:moveTo>
                    <a:pt x="535" y="0"/>
                  </a:moveTo>
                  <a:cubicBezTo>
                    <a:pt x="500" y="16"/>
                    <a:pt x="461" y="23"/>
                    <a:pt x="423" y="29"/>
                  </a:cubicBezTo>
                  <a:lnTo>
                    <a:pt x="173" y="96"/>
                  </a:lnTo>
                  <a:lnTo>
                    <a:pt x="330" y="167"/>
                  </a:lnTo>
                  <a:lnTo>
                    <a:pt x="0" y="212"/>
                  </a:lnTo>
                  <a:cubicBezTo>
                    <a:pt x="240" y="887"/>
                    <a:pt x="413" y="1585"/>
                    <a:pt x="516" y="2296"/>
                  </a:cubicBezTo>
                  <a:lnTo>
                    <a:pt x="974" y="2143"/>
                  </a:lnTo>
                  <a:cubicBezTo>
                    <a:pt x="1018" y="2149"/>
                    <a:pt x="1057" y="2152"/>
                    <a:pt x="1089" y="2155"/>
                  </a:cubicBezTo>
                  <a:cubicBezTo>
                    <a:pt x="986" y="1419"/>
                    <a:pt x="801" y="695"/>
                    <a:pt x="53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29" name="Google Shape;20729;p70"/>
            <p:cNvSpPr/>
            <p:nvPr/>
          </p:nvSpPr>
          <p:spPr>
            <a:xfrm>
              <a:off x="5124250" y="2573650"/>
              <a:ext cx="12375" cy="7150"/>
            </a:xfrm>
            <a:custGeom>
              <a:avLst/>
              <a:gdLst/>
              <a:ahLst/>
              <a:cxnLst/>
              <a:rect l="l" t="t" r="r" b="b"/>
              <a:pathLst>
                <a:path w="495" h="286" extrusionOk="0">
                  <a:moveTo>
                    <a:pt x="360" y="1"/>
                  </a:moveTo>
                  <a:cubicBezTo>
                    <a:pt x="328" y="110"/>
                    <a:pt x="161" y="177"/>
                    <a:pt x="1" y="286"/>
                  </a:cubicBezTo>
                  <a:cubicBezTo>
                    <a:pt x="123" y="286"/>
                    <a:pt x="244" y="270"/>
                    <a:pt x="363" y="241"/>
                  </a:cubicBezTo>
                  <a:cubicBezTo>
                    <a:pt x="408" y="228"/>
                    <a:pt x="449" y="212"/>
                    <a:pt x="494" y="196"/>
                  </a:cubicBezTo>
                  <a:cubicBezTo>
                    <a:pt x="449" y="132"/>
                    <a:pt x="404" y="65"/>
                    <a:pt x="36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30" name="Google Shape;20730;p70"/>
            <p:cNvSpPr/>
            <p:nvPr/>
          </p:nvSpPr>
          <p:spPr>
            <a:xfrm>
              <a:off x="5124350" y="2578625"/>
              <a:ext cx="39400" cy="53825"/>
            </a:xfrm>
            <a:custGeom>
              <a:avLst/>
              <a:gdLst/>
              <a:ahLst/>
              <a:cxnLst/>
              <a:rect l="l" t="t" r="r" b="b"/>
              <a:pathLst>
                <a:path w="1576" h="2153" extrusionOk="0">
                  <a:moveTo>
                    <a:pt x="1057" y="2098"/>
                  </a:moveTo>
                  <a:lnTo>
                    <a:pt x="1057" y="2098"/>
                  </a:lnTo>
                  <a:cubicBezTo>
                    <a:pt x="1079" y="2105"/>
                    <a:pt x="1102" y="2114"/>
                    <a:pt x="1121" y="2127"/>
                  </a:cubicBezTo>
                  <a:cubicBezTo>
                    <a:pt x="1083" y="2121"/>
                    <a:pt x="1057" y="2111"/>
                    <a:pt x="1057" y="2098"/>
                  </a:cubicBezTo>
                  <a:close/>
                  <a:moveTo>
                    <a:pt x="493" y="0"/>
                  </a:moveTo>
                  <a:cubicBezTo>
                    <a:pt x="449" y="20"/>
                    <a:pt x="404" y="33"/>
                    <a:pt x="359" y="42"/>
                  </a:cubicBezTo>
                  <a:cubicBezTo>
                    <a:pt x="244" y="87"/>
                    <a:pt x="122" y="122"/>
                    <a:pt x="0" y="148"/>
                  </a:cubicBezTo>
                  <a:cubicBezTo>
                    <a:pt x="61" y="244"/>
                    <a:pt x="122" y="343"/>
                    <a:pt x="176" y="442"/>
                  </a:cubicBezTo>
                  <a:cubicBezTo>
                    <a:pt x="205" y="440"/>
                    <a:pt x="232" y="439"/>
                    <a:pt x="256" y="439"/>
                  </a:cubicBezTo>
                  <a:cubicBezTo>
                    <a:pt x="488" y="439"/>
                    <a:pt x="540" y="539"/>
                    <a:pt x="372" y="574"/>
                  </a:cubicBezTo>
                  <a:lnTo>
                    <a:pt x="240" y="551"/>
                  </a:lnTo>
                  <a:lnTo>
                    <a:pt x="240" y="551"/>
                  </a:lnTo>
                  <a:cubicBezTo>
                    <a:pt x="439" y="904"/>
                    <a:pt x="618" y="1269"/>
                    <a:pt x="782" y="1643"/>
                  </a:cubicBezTo>
                  <a:lnTo>
                    <a:pt x="935" y="1506"/>
                  </a:lnTo>
                  <a:lnTo>
                    <a:pt x="987" y="1682"/>
                  </a:lnTo>
                  <a:cubicBezTo>
                    <a:pt x="966" y="1666"/>
                    <a:pt x="938" y="1664"/>
                    <a:pt x="903" y="1664"/>
                  </a:cubicBezTo>
                  <a:cubicBezTo>
                    <a:pt x="886" y="1664"/>
                    <a:pt x="867" y="1664"/>
                    <a:pt x="847" y="1664"/>
                  </a:cubicBezTo>
                  <a:cubicBezTo>
                    <a:pt x="830" y="1664"/>
                    <a:pt x="811" y="1664"/>
                    <a:pt x="791" y="1663"/>
                  </a:cubicBezTo>
                  <a:lnTo>
                    <a:pt x="791" y="1663"/>
                  </a:lnTo>
                  <a:cubicBezTo>
                    <a:pt x="858" y="1823"/>
                    <a:pt x="923" y="1986"/>
                    <a:pt x="983" y="2153"/>
                  </a:cubicBezTo>
                  <a:cubicBezTo>
                    <a:pt x="1051" y="2143"/>
                    <a:pt x="1134" y="2143"/>
                    <a:pt x="1121" y="2127"/>
                  </a:cubicBezTo>
                  <a:lnTo>
                    <a:pt x="1121" y="2127"/>
                  </a:lnTo>
                  <a:cubicBezTo>
                    <a:pt x="1177" y="2133"/>
                    <a:pt x="1235" y="2137"/>
                    <a:pt x="1292" y="2137"/>
                  </a:cubicBezTo>
                  <a:cubicBezTo>
                    <a:pt x="1350" y="2137"/>
                    <a:pt x="1408" y="2133"/>
                    <a:pt x="1464" y="2127"/>
                  </a:cubicBezTo>
                  <a:lnTo>
                    <a:pt x="1576" y="2098"/>
                  </a:lnTo>
                  <a:cubicBezTo>
                    <a:pt x="1563" y="2066"/>
                    <a:pt x="1553" y="2037"/>
                    <a:pt x="1541" y="2008"/>
                  </a:cubicBezTo>
                  <a:cubicBezTo>
                    <a:pt x="1480" y="1996"/>
                    <a:pt x="1493" y="1983"/>
                    <a:pt x="1521" y="1964"/>
                  </a:cubicBezTo>
                  <a:cubicBezTo>
                    <a:pt x="1249" y="1275"/>
                    <a:pt x="903" y="619"/>
                    <a:pt x="49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31" name="Google Shape;20731;p70"/>
            <p:cNvSpPr/>
            <p:nvPr/>
          </p:nvSpPr>
          <p:spPr>
            <a:xfrm>
              <a:off x="4897600" y="2982875"/>
              <a:ext cx="83300" cy="21225"/>
            </a:xfrm>
            <a:custGeom>
              <a:avLst/>
              <a:gdLst/>
              <a:ahLst/>
              <a:cxnLst/>
              <a:rect l="l" t="t" r="r" b="b"/>
              <a:pathLst>
                <a:path w="3332" h="849" extrusionOk="0">
                  <a:moveTo>
                    <a:pt x="3258" y="0"/>
                  </a:moveTo>
                  <a:cubicBezTo>
                    <a:pt x="2761" y="167"/>
                    <a:pt x="2255" y="301"/>
                    <a:pt x="1740" y="394"/>
                  </a:cubicBezTo>
                  <a:lnTo>
                    <a:pt x="1836" y="548"/>
                  </a:lnTo>
                  <a:lnTo>
                    <a:pt x="1836" y="548"/>
                  </a:lnTo>
                  <a:lnTo>
                    <a:pt x="1724" y="397"/>
                  </a:lnTo>
                  <a:cubicBezTo>
                    <a:pt x="1426" y="449"/>
                    <a:pt x="1128" y="490"/>
                    <a:pt x="827" y="516"/>
                  </a:cubicBezTo>
                  <a:cubicBezTo>
                    <a:pt x="833" y="541"/>
                    <a:pt x="840" y="570"/>
                    <a:pt x="843" y="596"/>
                  </a:cubicBezTo>
                  <a:lnTo>
                    <a:pt x="804" y="516"/>
                  </a:lnTo>
                  <a:cubicBezTo>
                    <a:pt x="539" y="538"/>
                    <a:pt x="270" y="551"/>
                    <a:pt x="1" y="554"/>
                  </a:cubicBezTo>
                  <a:cubicBezTo>
                    <a:pt x="10" y="577"/>
                    <a:pt x="20" y="596"/>
                    <a:pt x="36" y="615"/>
                  </a:cubicBezTo>
                  <a:cubicBezTo>
                    <a:pt x="90" y="679"/>
                    <a:pt x="122" y="762"/>
                    <a:pt x="129" y="849"/>
                  </a:cubicBezTo>
                  <a:cubicBezTo>
                    <a:pt x="1211" y="846"/>
                    <a:pt x="2290" y="686"/>
                    <a:pt x="3331" y="372"/>
                  </a:cubicBezTo>
                  <a:cubicBezTo>
                    <a:pt x="3328" y="369"/>
                    <a:pt x="3325" y="369"/>
                    <a:pt x="3322" y="365"/>
                  </a:cubicBezTo>
                  <a:cubicBezTo>
                    <a:pt x="3315" y="324"/>
                    <a:pt x="3328" y="228"/>
                    <a:pt x="3261" y="138"/>
                  </a:cubicBezTo>
                  <a:lnTo>
                    <a:pt x="3094" y="288"/>
                  </a:lnTo>
                  <a:cubicBezTo>
                    <a:pt x="3081" y="109"/>
                    <a:pt x="3161" y="42"/>
                    <a:pt x="32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32" name="Google Shape;20732;p70"/>
            <p:cNvSpPr/>
            <p:nvPr/>
          </p:nvSpPr>
          <p:spPr>
            <a:xfrm>
              <a:off x="4863425" y="2450750"/>
              <a:ext cx="900" cy="200"/>
            </a:xfrm>
            <a:custGeom>
              <a:avLst/>
              <a:gdLst/>
              <a:ahLst/>
              <a:cxnLst/>
              <a:rect l="l" t="t" r="r" b="b"/>
              <a:pathLst>
                <a:path w="36" h="8" extrusionOk="0">
                  <a:moveTo>
                    <a:pt x="35" y="1"/>
                  </a:moveTo>
                  <a:lnTo>
                    <a:pt x="21" y="4"/>
                  </a:lnTo>
                  <a:lnTo>
                    <a:pt x="21" y="4"/>
                  </a:lnTo>
                  <a:cubicBezTo>
                    <a:pt x="26" y="3"/>
                    <a:pt x="30" y="2"/>
                    <a:pt x="35" y="1"/>
                  </a:cubicBezTo>
                  <a:close/>
                  <a:moveTo>
                    <a:pt x="21" y="4"/>
                  </a:moveTo>
                  <a:cubicBezTo>
                    <a:pt x="13" y="5"/>
                    <a:pt x="6" y="5"/>
                    <a:pt x="0" y="7"/>
                  </a:cubicBezTo>
                  <a:lnTo>
                    <a:pt x="21" y="4"/>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33" name="Google Shape;20733;p70"/>
            <p:cNvSpPr/>
            <p:nvPr/>
          </p:nvSpPr>
          <p:spPr>
            <a:xfrm>
              <a:off x="5155300" y="2821225"/>
              <a:ext cx="3250" cy="1550"/>
            </a:xfrm>
            <a:custGeom>
              <a:avLst/>
              <a:gdLst/>
              <a:ahLst/>
              <a:cxnLst/>
              <a:rect l="l" t="t" r="r" b="b"/>
              <a:pathLst>
                <a:path w="130" h="62" extrusionOk="0">
                  <a:moveTo>
                    <a:pt x="130" y="0"/>
                  </a:moveTo>
                  <a:lnTo>
                    <a:pt x="8" y="32"/>
                  </a:lnTo>
                  <a:cubicBezTo>
                    <a:pt x="0" y="54"/>
                    <a:pt x="18" y="61"/>
                    <a:pt x="47" y="61"/>
                  </a:cubicBezTo>
                  <a:cubicBezTo>
                    <a:pt x="65" y="61"/>
                    <a:pt x="87" y="58"/>
                    <a:pt x="110" y="55"/>
                  </a:cubicBezTo>
                  <a:cubicBezTo>
                    <a:pt x="117" y="39"/>
                    <a:pt x="123" y="19"/>
                    <a:pt x="13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34" name="Google Shape;20734;p70"/>
            <p:cNvSpPr/>
            <p:nvPr/>
          </p:nvSpPr>
          <p:spPr>
            <a:xfrm>
              <a:off x="5173500" y="2690550"/>
              <a:ext cx="5400" cy="5000"/>
            </a:xfrm>
            <a:custGeom>
              <a:avLst/>
              <a:gdLst/>
              <a:ahLst/>
              <a:cxnLst/>
              <a:rect l="l" t="t" r="r" b="b"/>
              <a:pathLst>
                <a:path w="216" h="200" extrusionOk="0">
                  <a:moveTo>
                    <a:pt x="193" y="1"/>
                  </a:moveTo>
                  <a:lnTo>
                    <a:pt x="193" y="1"/>
                  </a:lnTo>
                  <a:cubicBezTo>
                    <a:pt x="84" y="68"/>
                    <a:pt x="1" y="142"/>
                    <a:pt x="215" y="199"/>
                  </a:cubicBezTo>
                  <a:cubicBezTo>
                    <a:pt x="209" y="132"/>
                    <a:pt x="202" y="68"/>
                    <a:pt x="1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35" name="Google Shape;20735;p70"/>
            <p:cNvSpPr/>
            <p:nvPr/>
          </p:nvSpPr>
          <p:spPr>
            <a:xfrm>
              <a:off x="4767425" y="2968125"/>
              <a:ext cx="132525" cy="36100"/>
            </a:xfrm>
            <a:custGeom>
              <a:avLst/>
              <a:gdLst/>
              <a:ahLst/>
              <a:cxnLst/>
              <a:rect l="l" t="t" r="r" b="b"/>
              <a:pathLst>
                <a:path w="5301" h="1444" extrusionOk="0">
                  <a:moveTo>
                    <a:pt x="340" y="1"/>
                  </a:moveTo>
                  <a:cubicBezTo>
                    <a:pt x="320" y="39"/>
                    <a:pt x="144" y="68"/>
                    <a:pt x="0" y="68"/>
                  </a:cubicBezTo>
                  <a:cubicBezTo>
                    <a:pt x="1477" y="937"/>
                    <a:pt x="3162" y="1443"/>
                    <a:pt x="4942" y="1443"/>
                  </a:cubicBezTo>
                  <a:cubicBezTo>
                    <a:pt x="5038" y="1443"/>
                    <a:pt x="5134" y="1442"/>
                    <a:pt x="5230" y="1439"/>
                  </a:cubicBezTo>
                  <a:lnTo>
                    <a:pt x="5300" y="1439"/>
                  </a:lnTo>
                  <a:lnTo>
                    <a:pt x="5156" y="1352"/>
                  </a:lnTo>
                  <a:cubicBezTo>
                    <a:pt x="5230" y="1279"/>
                    <a:pt x="5166" y="1224"/>
                    <a:pt x="5089" y="1144"/>
                  </a:cubicBezTo>
                  <a:cubicBezTo>
                    <a:pt x="5046" y="1145"/>
                    <a:pt x="5002" y="1145"/>
                    <a:pt x="4959" y="1145"/>
                  </a:cubicBezTo>
                  <a:cubicBezTo>
                    <a:pt x="3409" y="1145"/>
                    <a:pt x="1884" y="755"/>
                    <a:pt x="519" y="17"/>
                  </a:cubicBezTo>
                  <a:cubicBezTo>
                    <a:pt x="484" y="36"/>
                    <a:pt x="452" y="52"/>
                    <a:pt x="420" y="71"/>
                  </a:cubicBezTo>
                  <a:lnTo>
                    <a:pt x="34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36" name="Google Shape;20736;p70"/>
            <p:cNvSpPr/>
            <p:nvPr/>
          </p:nvSpPr>
          <p:spPr>
            <a:xfrm>
              <a:off x="4626350" y="2563525"/>
              <a:ext cx="150150" cy="405125"/>
            </a:xfrm>
            <a:custGeom>
              <a:avLst/>
              <a:gdLst/>
              <a:ahLst/>
              <a:cxnLst/>
              <a:rect l="l" t="t" r="r" b="b"/>
              <a:pathLst>
                <a:path w="6006" h="16205" extrusionOk="0">
                  <a:moveTo>
                    <a:pt x="2415" y="175"/>
                  </a:moveTo>
                  <a:lnTo>
                    <a:pt x="2415" y="175"/>
                  </a:lnTo>
                  <a:cubicBezTo>
                    <a:pt x="2319" y="204"/>
                    <a:pt x="2210" y="236"/>
                    <a:pt x="2284" y="284"/>
                  </a:cubicBezTo>
                  <a:cubicBezTo>
                    <a:pt x="2085" y="223"/>
                    <a:pt x="2226" y="198"/>
                    <a:pt x="2415" y="175"/>
                  </a:cubicBezTo>
                  <a:close/>
                  <a:moveTo>
                    <a:pt x="1810" y="467"/>
                  </a:moveTo>
                  <a:lnTo>
                    <a:pt x="1829" y="704"/>
                  </a:lnTo>
                  <a:lnTo>
                    <a:pt x="1409" y="624"/>
                  </a:lnTo>
                  <a:lnTo>
                    <a:pt x="1409" y="624"/>
                  </a:lnTo>
                  <a:cubicBezTo>
                    <a:pt x="1441" y="626"/>
                    <a:pt x="1470" y="626"/>
                    <a:pt x="1496" y="626"/>
                  </a:cubicBezTo>
                  <a:cubicBezTo>
                    <a:pt x="1775" y="626"/>
                    <a:pt x="1713" y="522"/>
                    <a:pt x="1810" y="467"/>
                  </a:cubicBezTo>
                  <a:close/>
                  <a:moveTo>
                    <a:pt x="506" y="4435"/>
                  </a:moveTo>
                  <a:lnTo>
                    <a:pt x="618" y="4444"/>
                  </a:lnTo>
                  <a:lnTo>
                    <a:pt x="439" y="4528"/>
                  </a:lnTo>
                  <a:lnTo>
                    <a:pt x="506" y="4435"/>
                  </a:lnTo>
                  <a:close/>
                  <a:moveTo>
                    <a:pt x="397" y="5469"/>
                  </a:moveTo>
                  <a:lnTo>
                    <a:pt x="445" y="5575"/>
                  </a:lnTo>
                  <a:cubicBezTo>
                    <a:pt x="420" y="5583"/>
                    <a:pt x="395" y="5586"/>
                    <a:pt x="370" y="5586"/>
                  </a:cubicBezTo>
                  <a:cubicBezTo>
                    <a:pt x="264" y="5586"/>
                    <a:pt x="175" y="5524"/>
                    <a:pt x="201" y="5524"/>
                  </a:cubicBezTo>
                  <a:cubicBezTo>
                    <a:pt x="204" y="5524"/>
                    <a:pt x="208" y="5525"/>
                    <a:pt x="215" y="5527"/>
                  </a:cubicBezTo>
                  <a:lnTo>
                    <a:pt x="215" y="5530"/>
                  </a:lnTo>
                  <a:lnTo>
                    <a:pt x="397" y="5469"/>
                  </a:lnTo>
                  <a:close/>
                  <a:moveTo>
                    <a:pt x="3783" y="14859"/>
                  </a:moveTo>
                  <a:lnTo>
                    <a:pt x="3783" y="14859"/>
                  </a:lnTo>
                  <a:cubicBezTo>
                    <a:pt x="3834" y="14862"/>
                    <a:pt x="3859" y="14865"/>
                    <a:pt x="3808" y="14882"/>
                  </a:cubicBezTo>
                  <a:cubicBezTo>
                    <a:pt x="3799" y="14878"/>
                    <a:pt x="3786" y="14869"/>
                    <a:pt x="3783" y="14859"/>
                  </a:cubicBezTo>
                  <a:close/>
                  <a:moveTo>
                    <a:pt x="5791" y="15986"/>
                  </a:moveTo>
                  <a:lnTo>
                    <a:pt x="5791" y="15986"/>
                  </a:lnTo>
                  <a:cubicBezTo>
                    <a:pt x="5736" y="15999"/>
                    <a:pt x="5669" y="16015"/>
                    <a:pt x="5589" y="16028"/>
                  </a:cubicBezTo>
                  <a:cubicBezTo>
                    <a:pt x="5634" y="16018"/>
                    <a:pt x="5710" y="15999"/>
                    <a:pt x="5791" y="15986"/>
                  </a:cubicBezTo>
                  <a:close/>
                  <a:moveTo>
                    <a:pt x="5589" y="16028"/>
                  </a:moveTo>
                  <a:cubicBezTo>
                    <a:pt x="5571" y="16032"/>
                    <a:pt x="5559" y="16035"/>
                    <a:pt x="5556" y="16035"/>
                  </a:cubicBezTo>
                  <a:cubicBezTo>
                    <a:pt x="5554" y="16035"/>
                    <a:pt x="5555" y="16034"/>
                    <a:pt x="5560" y="16031"/>
                  </a:cubicBezTo>
                  <a:lnTo>
                    <a:pt x="5589" y="16028"/>
                  </a:lnTo>
                  <a:close/>
                  <a:moveTo>
                    <a:pt x="1902" y="1"/>
                  </a:moveTo>
                  <a:cubicBezTo>
                    <a:pt x="1783" y="1"/>
                    <a:pt x="1755" y="26"/>
                    <a:pt x="1726" y="54"/>
                  </a:cubicBezTo>
                  <a:cubicBezTo>
                    <a:pt x="1467" y="457"/>
                    <a:pt x="1233" y="877"/>
                    <a:pt x="1032" y="1315"/>
                  </a:cubicBezTo>
                  <a:cubicBezTo>
                    <a:pt x="1052" y="1306"/>
                    <a:pt x="1066" y="1297"/>
                    <a:pt x="1075" y="1297"/>
                  </a:cubicBezTo>
                  <a:cubicBezTo>
                    <a:pt x="1081" y="1297"/>
                    <a:pt x="1085" y="1302"/>
                    <a:pt x="1086" y="1315"/>
                  </a:cubicBezTo>
                  <a:cubicBezTo>
                    <a:pt x="1100" y="1316"/>
                    <a:pt x="1114" y="1316"/>
                    <a:pt x="1126" y="1316"/>
                  </a:cubicBezTo>
                  <a:cubicBezTo>
                    <a:pt x="1340" y="1316"/>
                    <a:pt x="1241" y="1241"/>
                    <a:pt x="1377" y="1219"/>
                  </a:cubicBezTo>
                  <a:lnTo>
                    <a:pt x="1377" y="1219"/>
                  </a:lnTo>
                  <a:lnTo>
                    <a:pt x="1240" y="1360"/>
                  </a:lnTo>
                  <a:cubicBezTo>
                    <a:pt x="1201" y="1363"/>
                    <a:pt x="1163" y="1365"/>
                    <a:pt x="1125" y="1365"/>
                  </a:cubicBezTo>
                  <a:cubicBezTo>
                    <a:pt x="1087" y="1365"/>
                    <a:pt x="1049" y="1363"/>
                    <a:pt x="1012" y="1360"/>
                  </a:cubicBezTo>
                  <a:cubicBezTo>
                    <a:pt x="971" y="1447"/>
                    <a:pt x="935" y="1533"/>
                    <a:pt x="897" y="1620"/>
                  </a:cubicBezTo>
                  <a:lnTo>
                    <a:pt x="1179" y="1527"/>
                  </a:lnTo>
                  <a:lnTo>
                    <a:pt x="971" y="1812"/>
                  </a:lnTo>
                  <a:lnTo>
                    <a:pt x="971" y="1668"/>
                  </a:lnTo>
                  <a:lnTo>
                    <a:pt x="894" y="1629"/>
                  </a:lnTo>
                  <a:cubicBezTo>
                    <a:pt x="852" y="1719"/>
                    <a:pt x="820" y="1809"/>
                    <a:pt x="782" y="1902"/>
                  </a:cubicBezTo>
                  <a:cubicBezTo>
                    <a:pt x="811" y="1892"/>
                    <a:pt x="836" y="1882"/>
                    <a:pt x="865" y="1876"/>
                  </a:cubicBezTo>
                  <a:lnTo>
                    <a:pt x="865" y="1876"/>
                  </a:lnTo>
                  <a:lnTo>
                    <a:pt x="782" y="1902"/>
                  </a:lnTo>
                  <a:cubicBezTo>
                    <a:pt x="779" y="1911"/>
                    <a:pt x="775" y="1921"/>
                    <a:pt x="772" y="1927"/>
                  </a:cubicBezTo>
                  <a:cubicBezTo>
                    <a:pt x="820" y="1956"/>
                    <a:pt x="1057" y="1966"/>
                    <a:pt x="881" y="2042"/>
                  </a:cubicBezTo>
                  <a:lnTo>
                    <a:pt x="750" y="1982"/>
                  </a:lnTo>
                  <a:cubicBezTo>
                    <a:pt x="369" y="3006"/>
                    <a:pt x="132" y="4079"/>
                    <a:pt x="52" y="5171"/>
                  </a:cubicBezTo>
                  <a:lnTo>
                    <a:pt x="298" y="5159"/>
                  </a:lnTo>
                  <a:lnTo>
                    <a:pt x="298" y="5159"/>
                  </a:lnTo>
                  <a:cubicBezTo>
                    <a:pt x="269" y="5162"/>
                    <a:pt x="237" y="5171"/>
                    <a:pt x="212" y="5184"/>
                  </a:cubicBezTo>
                  <a:cubicBezTo>
                    <a:pt x="244" y="5207"/>
                    <a:pt x="215" y="5229"/>
                    <a:pt x="170" y="5248"/>
                  </a:cubicBezTo>
                  <a:cubicBezTo>
                    <a:pt x="212" y="5315"/>
                    <a:pt x="455" y="5383"/>
                    <a:pt x="506" y="5383"/>
                  </a:cubicBezTo>
                  <a:cubicBezTo>
                    <a:pt x="461" y="5404"/>
                    <a:pt x="419" y="5412"/>
                    <a:pt x="378" y="5412"/>
                  </a:cubicBezTo>
                  <a:cubicBezTo>
                    <a:pt x="284" y="5412"/>
                    <a:pt x="195" y="5373"/>
                    <a:pt x="90" y="5373"/>
                  </a:cubicBezTo>
                  <a:cubicBezTo>
                    <a:pt x="68" y="5370"/>
                    <a:pt x="48" y="5367"/>
                    <a:pt x="36" y="5363"/>
                  </a:cubicBezTo>
                  <a:cubicBezTo>
                    <a:pt x="10" y="5757"/>
                    <a:pt x="0" y="6164"/>
                    <a:pt x="10" y="6577"/>
                  </a:cubicBezTo>
                  <a:cubicBezTo>
                    <a:pt x="96" y="9748"/>
                    <a:pt x="1506" y="12713"/>
                    <a:pt x="3680" y="14769"/>
                  </a:cubicBezTo>
                  <a:cubicBezTo>
                    <a:pt x="3682" y="14769"/>
                    <a:pt x="3685" y="14769"/>
                    <a:pt x="3687" y="14769"/>
                  </a:cubicBezTo>
                  <a:cubicBezTo>
                    <a:pt x="3769" y="14769"/>
                    <a:pt x="3764" y="14825"/>
                    <a:pt x="3783" y="14859"/>
                  </a:cubicBezTo>
                  <a:lnTo>
                    <a:pt x="3776" y="14859"/>
                  </a:lnTo>
                  <a:cubicBezTo>
                    <a:pt x="4324" y="15368"/>
                    <a:pt x="4923" y="15817"/>
                    <a:pt x="5563" y="16204"/>
                  </a:cubicBezTo>
                  <a:cubicBezTo>
                    <a:pt x="5749" y="16175"/>
                    <a:pt x="5742" y="16079"/>
                    <a:pt x="5938" y="16079"/>
                  </a:cubicBezTo>
                  <a:cubicBezTo>
                    <a:pt x="5903" y="16137"/>
                    <a:pt x="5710" y="16079"/>
                    <a:pt x="5867" y="16153"/>
                  </a:cubicBezTo>
                  <a:cubicBezTo>
                    <a:pt x="5915" y="16150"/>
                    <a:pt x="5963" y="16137"/>
                    <a:pt x="6005" y="16111"/>
                  </a:cubicBezTo>
                  <a:cubicBezTo>
                    <a:pt x="5931" y="16070"/>
                    <a:pt x="5861" y="16028"/>
                    <a:pt x="5791" y="15986"/>
                  </a:cubicBezTo>
                  <a:cubicBezTo>
                    <a:pt x="4542" y="15234"/>
                    <a:pt x="3462" y="14228"/>
                    <a:pt x="2620" y="13040"/>
                  </a:cubicBezTo>
                  <a:lnTo>
                    <a:pt x="2540" y="13018"/>
                  </a:lnTo>
                  <a:lnTo>
                    <a:pt x="2591" y="13005"/>
                  </a:lnTo>
                  <a:cubicBezTo>
                    <a:pt x="1323" y="11215"/>
                    <a:pt x="580" y="9056"/>
                    <a:pt x="561" y="6904"/>
                  </a:cubicBezTo>
                  <a:cubicBezTo>
                    <a:pt x="506" y="6904"/>
                    <a:pt x="452" y="6898"/>
                    <a:pt x="397" y="6882"/>
                  </a:cubicBezTo>
                  <a:lnTo>
                    <a:pt x="397" y="6882"/>
                  </a:lnTo>
                  <a:cubicBezTo>
                    <a:pt x="432" y="6911"/>
                    <a:pt x="311" y="7009"/>
                    <a:pt x="448" y="7009"/>
                  </a:cubicBezTo>
                  <a:cubicBezTo>
                    <a:pt x="475" y="7009"/>
                    <a:pt x="510" y="7005"/>
                    <a:pt x="558" y="6997"/>
                  </a:cubicBezTo>
                  <a:lnTo>
                    <a:pt x="558" y="6997"/>
                  </a:lnTo>
                  <a:lnTo>
                    <a:pt x="189" y="7070"/>
                  </a:lnTo>
                  <a:cubicBezTo>
                    <a:pt x="26" y="6949"/>
                    <a:pt x="308" y="6869"/>
                    <a:pt x="561" y="6811"/>
                  </a:cubicBezTo>
                  <a:cubicBezTo>
                    <a:pt x="561" y="6731"/>
                    <a:pt x="561" y="6651"/>
                    <a:pt x="564" y="6571"/>
                  </a:cubicBezTo>
                  <a:cubicBezTo>
                    <a:pt x="599" y="4899"/>
                    <a:pt x="993" y="3256"/>
                    <a:pt x="1717" y="1754"/>
                  </a:cubicBezTo>
                  <a:cubicBezTo>
                    <a:pt x="1659" y="1713"/>
                    <a:pt x="1550" y="1681"/>
                    <a:pt x="1342" y="1671"/>
                  </a:cubicBezTo>
                  <a:lnTo>
                    <a:pt x="1768" y="1645"/>
                  </a:lnTo>
                  <a:cubicBezTo>
                    <a:pt x="1944" y="1293"/>
                    <a:pt x="2140" y="950"/>
                    <a:pt x="2351" y="620"/>
                  </a:cubicBezTo>
                  <a:lnTo>
                    <a:pt x="2351" y="620"/>
                  </a:lnTo>
                  <a:cubicBezTo>
                    <a:pt x="2329" y="624"/>
                    <a:pt x="2306" y="627"/>
                    <a:pt x="2274" y="630"/>
                  </a:cubicBezTo>
                  <a:cubicBezTo>
                    <a:pt x="2300" y="624"/>
                    <a:pt x="2325" y="620"/>
                    <a:pt x="2351" y="617"/>
                  </a:cubicBezTo>
                  <a:cubicBezTo>
                    <a:pt x="2370" y="592"/>
                    <a:pt x="2386" y="563"/>
                    <a:pt x="2405" y="537"/>
                  </a:cubicBezTo>
                  <a:cubicBezTo>
                    <a:pt x="2351" y="537"/>
                    <a:pt x="2322" y="531"/>
                    <a:pt x="2338" y="512"/>
                  </a:cubicBezTo>
                  <a:cubicBezTo>
                    <a:pt x="2364" y="512"/>
                    <a:pt x="2386" y="518"/>
                    <a:pt x="2409" y="531"/>
                  </a:cubicBezTo>
                  <a:cubicBezTo>
                    <a:pt x="2460" y="451"/>
                    <a:pt x="2514" y="371"/>
                    <a:pt x="2569" y="291"/>
                  </a:cubicBezTo>
                  <a:lnTo>
                    <a:pt x="2569" y="291"/>
                  </a:lnTo>
                  <a:lnTo>
                    <a:pt x="2550" y="294"/>
                  </a:lnTo>
                  <a:lnTo>
                    <a:pt x="2434" y="236"/>
                  </a:lnTo>
                  <a:lnTo>
                    <a:pt x="2594" y="259"/>
                  </a:lnTo>
                  <a:cubicBezTo>
                    <a:pt x="2620" y="217"/>
                    <a:pt x="2649" y="179"/>
                    <a:pt x="2678" y="137"/>
                  </a:cubicBezTo>
                  <a:cubicBezTo>
                    <a:pt x="2630" y="131"/>
                    <a:pt x="2582" y="121"/>
                    <a:pt x="2534" y="105"/>
                  </a:cubicBezTo>
                  <a:cubicBezTo>
                    <a:pt x="2534" y="118"/>
                    <a:pt x="2521" y="131"/>
                    <a:pt x="2502" y="143"/>
                  </a:cubicBezTo>
                  <a:cubicBezTo>
                    <a:pt x="2502" y="150"/>
                    <a:pt x="2502" y="156"/>
                    <a:pt x="2502" y="166"/>
                  </a:cubicBezTo>
                  <a:lnTo>
                    <a:pt x="2415" y="175"/>
                  </a:lnTo>
                  <a:cubicBezTo>
                    <a:pt x="2444" y="166"/>
                    <a:pt x="2473" y="156"/>
                    <a:pt x="2498" y="143"/>
                  </a:cubicBezTo>
                  <a:cubicBezTo>
                    <a:pt x="2485" y="97"/>
                    <a:pt x="2406" y="86"/>
                    <a:pt x="2316" y="86"/>
                  </a:cubicBezTo>
                  <a:cubicBezTo>
                    <a:pt x="2243" y="86"/>
                    <a:pt x="2163" y="93"/>
                    <a:pt x="2104" y="93"/>
                  </a:cubicBezTo>
                  <a:cubicBezTo>
                    <a:pt x="2021" y="93"/>
                    <a:pt x="1983" y="79"/>
                    <a:pt x="2076" y="12"/>
                  </a:cubicBezTo>
                  <a:cubicBezTo>
                    <a:pt x="2002" y="4"/>
                    <a:pt x="1946" y="1"/>
                    <a:pt x="190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37" name="Google Shape;20737;p70"/>
            <p:cNvSpPr/>
            <p:nvPr/>
          </p:nvSpPr>
          <p:spPr>
            <a:xfrm>
              <a:off x="4949725" y="2454125"/>
              <a:ext cx="1375" cy="275"/>
            </a:xfrm>
            <a:custGeom>
              <a:avLst/>
              <a:gdLst/>
              <a:ahLst/>
              <a:cxnLst/>
              <a:rect l="l" t="t" r="r" b="b"/>
              <a:pathLst>
                <a:path w="55" h="11" extrusionOk="0">
                  <a:moveTo>
                    <a:pt x="10" y="0"/>
                  </a:moveTo>
                  <a:lnTo>
                    <a:pt x="0" y="4"/>
                  </a:lnTo>
                  <a:lnTo>
                    <a:pt x="55" y="10"/>
                  </a:lnTo>
                  <a:lnTo>
                    <a:pt x="1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38" name="Google Shape;20738;p70"/>
            <p:cNvSpPr/>
            <p:nvPr/>
          </p:nvSpPr>
          <p:spPr>
            <a:xfrm>
              <a:off x="4670950" y="2559400"/>
              <a:ext cx="4750" cy="3400"/>
            </a:xfrm>
            <a:custGeom>
              <a:avLst/>
              <a:gdLst/>
              <a:ahLst/>
              <a:cxnLst/>
              <a:rect l="l" t="t" r="r" b="b"/>
              <a:pathLst>
                <a:path w="190" h="136" extrusionOk="0">
                  <a:moveTo>
                    <a:pt x="90" y="1"/>
                  </a:moveTo>
                  <a:cubicBezTo>
                    <a:pt x="61" y="46"/>
                    <a:pt x="29" y="91"/>
                    <a:pt x="0" y="135"/>
                  </a:cubicBezTo>
                  <a:cubicBezTo>
                    <a:pt x="112" y="113"/>
                    <a:pt x="189" y="81"/>
                    <a:pt x="9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39" name="Google Shape;20739;p70"/>
            <p:cNvSpPr/>
            <p:nvPr/>
          </p:nvSpPr>
          <p:spPr>
            <a:xfrm>
              <a:off x="4918750" y="2450125"/>
              <a:ext cx="108975" cy="35100"/>
            </a:xfrm>
            <a:custGeom>
              <a:avLst/>
              <a:gdLst/>
              <a:ahLst/>
              <a:cxnLst/>
              <a:rect l="l" t="t" r="r" b="b"/>
              <a:pathLst>
                <a:path w="4359" h="1404" extrusionOk="0">
                  <a:moveTo>
                    <a:pt x="657" y="109"/>
                  </a:moveTo>
                  <a:cubicBezTo>
                    <a:pt x="647" y="112"/>
                    <a:pt x="644" y="116"/>
                    <a:pt x="634" y="119"/>
                  </a:cubicBezTo>
                  <a:cubicBezTo>
                    <a:pt x="634" y="116"/>
                    <a:pt x="644" y="112"/>
                    <a:pt x="657" y="109"/>
                  </a:cubicBezTo>
                  <a:close/>
                  <a:moveTo>
                    <a:pt x="1383" y="340"/>
                  </a:moveTo>
                  <a:cubicBezTo>
                    <a:pt x="1367" y="353"/>
                    <a:pt x="1351" y="365"/>
                    <a:pt x="1332" y="375"/>
                  </a:cubicBezTo>
                  <a:cubicBezTo>
                    <a:pt x="1348" y="365"/>
                    <a:pt x="1367" y="353"/>
                    <a:pt x="1383" y="340"/>
                  </a:cubicBezTo>
                  <a:close/>
                  <a:moveTo>
                    <a:pt x="2242" y="468"/>
                  </a:moveTo>
                  <a:lnTo>
                    <a:pt x="2328" y="609"/>
                  </a:lnTo>
                  <a:lnTo>
                    <a:pt x="2199" y="609"/>
                  </a:lnTo>
                  <a:cubicBezTo>
                    <a:pt x="2227" y="565"/>
                    <a:pt x="2242" y="518"/>
                    <a:pt x="2242" y="468"/>
                  </a:cubicBezTo>
                  <a:close/>
                  <a:moveTo>
                    <a:pt x="167" y="0"/>
                  </a:moveTo>
                  <a:cubicBezTo>
                    <a:pt x="74" y="55"/>
                    <a:pt x="0" y="109"/>
                    <a:pt x="372" y="135"/>
                  </a:cubicBezTo>
                  <a:cubicBezTo>
                    <a:pt x="304" y="177"/>
                    <a:pt x="243" y="225"/>
                    <a:pt x="192" y="282"/>
                  </a:cubicBezTo>
                  <a:cubicBezTo>
                    <a:pt x="544" y="317"/>
                    <a:pt x="890" y="365"/>
                    <a:pt x="1230" y="433"/>
                  </a:cubicBezTo>
                  <a:cubicBezTo>
                    <a:pt x="1422" y="446"/>
                    <a:pt x="1550" y="500"/>
                    <a:pt x="1717" y="516"/>
                  </a:cubicBezTo>
                  <a:cubicBezTo>
                    <a:pt x="1896" y="407"/>
                    <a:pt x="1556" y="401"/>
                    <a:pt x="1893" y="359"/>
                  </a:cubicBezTo>
                  <a:lnTo>
                    <a:pt x="1893" y="359"/>
                  </a:lnTo>
                  <a:lnTo>
                    <a:pt x="1825" y="455"/>
                  </a:lnTo>
                  <a:lnTo>
                    <a:pt x="2014" y="442"/>
                  </a:lnTo>
                  <a:lnTo>
                    <a:pt x="2014" y="442"/>
                  </a:lnTo>
                  <a:cubicBezTo>
                    <a:pt x="2053" y="500"/>
                    <a:pt x="1992" y="545"/>
                    <a:pt x="1957" y="602"/>
                  </a:cubicBezTo>
                  <a:lnTo>
                    <a:pt x="1986" y="612"/>
                  </a:lnTo>
                  <a:lnTo>
                    <a:pt x="2195" y="612"/>
                  </a:lnTo>
                  <a:cubicBezTo>
                    <a:pt x="2186" y="630"/>
                    <a:pt x="2177" y="645"/>
                    <a:pt x="2165" y="660"/>
                  </a:cubicBezTo>
                  <a:cubicBezTo>
                    <a:pt x="2485" y="756"/>
                    <a:pt x="2799" y="862"/>
                    <a:pt x="3106" y="984"/>
                  </a:cubicBezTo>
                  <a:cubicBezTo>
                    <a:pt x="3199" y="993"/>
                    <a:pt x="3295" y="1014"/>
                    <a:pt x="3390" y="1014"/>
                  </a:cubicBezTo>
                  <a:cubicBezTo>
                    <a:pt x="3460" y="1014"/>
                    <a:pt x="3529" y="1003"/>
                    <a:pt x="3596" y="968"/>
                  </a:cubicBezTo>
                  <a:lnTo>
                    <a:pt x="3645" y="1121"/>
                  </a:lnTo>
                  <a:cubicBezTo>
                    <a:pt x="3625" y="1120"/>
                    <a:pt x="3604" y="1120"/>
                    <a:pt x="3582" y="1120"/>
                  </a:cubicBezTo>
                  <a:cubicBezTo>
                    <a:pt x="3537" y="1120"/>
                    <a:pt x="3487" y="1121"/>
                    <a:pt x="3433" y="1121"/>
                  </a:cubicBezTo>
                  <a:cubicBezTo>
                    <a:pt x="3635" y="1211"/>
                    <a:pt x="3833" y="1304"/>
                    <a:pt x="4029" y="1403"/>
                  </a:cubicBezTo>
                  <a:cubicBezTo>
                    <a:pt x="4157" y="1352"/>
                    <a:pt x="4311" y="1307"/>
                    <a:pt x="4359" y="1256"/>
                  </a:cubicBezTo>
                  <a:cubicBezTo>
                    <a:pt x="3452" y="782"/>
                    <a:pt x="2485" y="433"/>
                    <a:pt x="1486" y="212"/>
                  </a:cubicBezTo>
                  <a:cubicBezTo>
                    <a:pt x="1486" y="237"/>
                    <a:pt x="1448" y="282"/>
                    <a:pt x="1409" y="317"/>
                  </a:cubicBezTo>
                  <a:cubicBezTo>
                    <a:pt x="1438" y="289"/>
                    <a:pt x="1425" y="260"/>
                    <a:pt x="1284" y="247"/>
                  </a:cubicBezTo>
                  <a:cubicBezTo>
                    <a:pt x="1172" y="260"/>
                    <a:pt x="948" y="285"/>
                    <a:pt x="913" y="321"/>
                  </a:cubicBezTo>
                  <a:cubicBezTo>
                    <a:pt x="871" y="263"/>
                    <a:pt x="977" y="199"/>
                    <a:pt x="788" y="144"/>
                  </a:cubicBezTo>
                  <a:lnTo>
                    <a:pt x="788" y="144"/>
                  </a:lnTo>
                  <a:lnTo>
                    <a:pt x="1054" y="202"/>
                  </a:lnTo>
                  <a:lnTo>
                    <a:pt x="1054" y="202"/>
                  </a:lnTo>
                  <a:lnTo>
                    <a:pt x="1025" y="119"/>
                  </a:lnTo>
                  <a:cubicBezTo>
                    <a:pt x="951" y="106"/>
                    <a:pt x="881" y="93"/>
                    <a:pt x="807" y="84"/>
                  </a:cubicBezTo>
                  <a:cubicBezTo>
                    <a:pt x="756" y="87"/>
                    <a:pt x="705" y="93"/>
                    <a:pt x="657" y="109"/>
                  </a:cubicBezTo>
                  <a:cubicBezTo>
                    <a:pt x="676" y="96"/>
                    <a:pt x="692" y="84"/>
                    <a:pt x="708" y="68"/>
                  </a:cubicBezTo>
                  <a:cubicBezTo>
                    <a:pt x="528" y="42"/>
                    <a:pt x="349" y="20"/>
                    <a:pt x="16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40" name="Google Shape;20740;p70"/>
            <p:cNvSpPr/>
            <p:nvPr/>
          </p:nvSpPr>
          <p:spPr>
            <a:xfrm>
              <a:off x="4680075" y="2548600"/>
              <a:ext cx="1700" cy="1300"/>
            </a:xfrm>
            <a:custGeom>
              <a:avLst/>
              <a:gdLst/>
              <a:ahLst/>
              <a:cxnLst/>
              <a:rect l="l" t="t" r="r" b="b"/>
              <a:pathLst>
                <a:path w="68" h="52" extrusionOk="0">
                  <a:moveTo>
                    <a:pt x="39" y="1"/>
                  </a:moveTo>
                  <a:lnTo>
                    <a:pt x="0" y="52"/>
                  </a:lnTo>
                  <a:lnTo>
                    <a:pt x="0" y="52"/>
                  </a:lnTo>
                  <a:lnTo>
                    <a:pt x="51" y="45"/>
                  </a:lnTo>
                  <a:cubicBezTo>
                    <a:pt x="61" y="42"/>
                    <a:pt x="64" y="33"/>
                    <a:pt x="67" y="23"/>
                  </a:cubicBezTo>
                  <a:lnTo>
                    <a:pt x="39"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41" name="Google Shape;20741;p70"/>
            <p:cNvSpPr/>
            <p:nvPr/>
          </p:nvSpPr>
          <p:spPr>
            <a:xfrm>
              <a:off x="5163425" y="2686400"/>
              <a:ext cx="10075" cy="12750"/>
            </a:xfrm>
            <a:custGeom>
              <a:avLst/>
              <a:gdLst/>
              <a:ahLst/>
              <a:cxnLst/>
              <a:rect l="l" t="t" r="r" b="b"/>
              <a:pathLst>
                <a:path w="403" h="510" extrusionOk="0">
                  <a:moveTo>
                    <a:pt x="307" y="0"/>
                  </a:moveTo>
                  <a:lnTo>
                    <a:pt x="0" y="106"/>
                  </a:lnTo>
                  <a:cubicBezTo>
                    <a:pt x="16" y="218"/>
                    <a:pt x="29" y="330"/>
                    <a:pt x="42" y="445"/>
                  </a:cubicBezTo>
                  <a:cubicBezTo>
                    <a:pt x="109" y="461"/>
                    <a:pt x="103" y="465"/>
                    <a:pt x="45" y="484"/>
                  </a:cubicBezTo>
                  <a:cubicBezTo>
                    <a:pt x="45" y="490"/>
                    <a:pt x="45" y="500"/>
                    <a:pt x="48" y="509"/>
                  </a:cubicBezTo>
                  <a:cubicBezTo>
                    <a:pt x="51" y="509"/>
                    <a:pt x="54" y="509"/>
                    <a:pt x="58" y="509"/>
                  </a:cubicBezTo>
                  <a:cubicBezTo>
                    <a:pt x="328" y="509"/>
                    <a:pt x="402" y="374"/>
                    <a:pt x="295" y="301"/>
                  </a:cubicBezTo>
                  <a:lnTo>
                    <a:pt x="141" y="301"/>
                  </a:lnTo>
                  <a:cubicBezTo>
                    <a:pt x="400" y="237"/>
                    <a:pt x="93" y="122"/>
                    <a:pt x="30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42" name="Google Shape;20742;p70"/>
            <p:cNvSpPr/>
            <p:nvPr/>
          </p:nvSpPr>
          <p:spPr>
            <a:xfrm>
              <a:off x="4675500" y="2549600"/>
              <a:ext cx="23400" cy="8000"/>
            </a:xfrm>
            <a:custGeom>
              <a:avLst/>
              <a:gdLst/>
              <a:ahLst/>
              <a:cxnLst/>
              <a:rect l="l" t="t" r="r" b="b"/>
              <a:pathLst>
                <a:path w="936" h="320" extrusionOk="0">
                  <a:moveTo>
                    <a:pt x="343" y="0"/>
                  </a:moveTo>
                  <a:cubicBezTo>
                    <a:pt x="310" y="0"/>
                    <a:pt x="276" y="2"/>
                    <a:pt x="238" y="5"/>
                  </a:cubicBezTo>
                  <a:cubicBezTo>
                    <a:pt x="231" y="12"/>
                    <a:pt x="225" y="18"/>
                    <a:pt x="215" y="21"/>
                  </a:cubicBezTo>
                  <a:lnTo>
                    <a:pt x="174" y="28"/>
                  </a:lnTo>
                  <a:cubicBezTo>
                    <a:pt x="113" y="105"/>
                    <a:pt x="58" y="181"/>
                    <a:pt x="1" y="258"/>
                  </a:cubicBezTo>
                  <a:lnTo>
                    <a:pt x="202" y="319"/>
                  </a:lnTo>
                  <a:cubicBezTo>
                    <a:pt x="391" y="306"/>
                    <a:pt x="609" y="210"/>
                    <a:pt x="792" y="149"/>
                  </a:cubicBezTo>
                  <a:cubicBezTo>
                    <a:pt x="770" y="138"/>
                    <a:pt x="748" y="134"/>
                    <a:pt x="726" y="134"/>
                  </a:cubicBezTo>
                  <a:cubicBezTo>
                    <a:pt x="652" y="134"/>
                    <a:pt x="581" y="182"/>
                    <a:pt x="548" y="182"/>
                  </a:cubicBezTo>
                  <a:cubicBezTo>
                    <a:pt x="537" y="182"/>
                    <a:pt x="530" y="177"/>
                    <a:pt x="529" y="162"/>
                  </a:cubicBezTo>
                  <a:cubicBezTo>
                    <a:pt x="379" y="140"/>
                    <a:pt x="862" y="124"/>
                    <a:pt x="936" y="76"/>
                  </a:cubicBezTo>
                  <a:cubicBezTo>
                    <a:pt x="673" y="62"/>
                    <a:pt x="551" y="0"/>
                    <a:pt x="34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43" name="Google Shape;20743;p70"/>
            <p:cNvSpPr/>
            <p:nvPr/>
          </p:nvSpPr>
          <p:spPr>
            <a:xfrm>
              <a:off x="5027375" y="2483750"/>
              <a:ext cx="100125" cy="83525"/>
            </a:xfrm>
            <a:custGeom>
              <a:avLst/>
              <a:gdLst/>
              <a:ahLst/>
              <a:cxnLst/>
              <a:rect l="l" t="t" r="r" b="b"/>
              <a:pathLst>
                <a:path w="4005" h="3341" extrusionOk="0">
                  <a:moveTo>
                    <a:pt x="183" y="0"/>
                  </a:moveTo>
                  <a:lnTo>
                    <a:pt x="1" y="77"/>
                  </a:lnTo>
                  <a:cubicBezTo>
                    <a:pt x="55" y="69"/>
                    <a:pt x="96" y="65"/>
                    <a:pt x="127" y="65"/>
                  </a:cubicBezTo>
                  <a:cubicBezTo>
                    <a:pt x="302" y="65"/>
                    <a:pt x="164" y="179"/>
                    <a:pt x="335" y="179"/>
                  </a:cubicBezTo>
                  <a:cubicBezTo>
                    <a:pt x="366" y="179"/>
                    <a:pt x="406" y="175"/>
                    <a:pt x="459" y="167"/>
                  </a:cubicBezTo>
                  <a:lnTo>
                    <a:pt x="459" y="167"/>
                  </a:lnTo>
                  <a:cubicBezTo>
                    <a:pt x="465" y="228"/>
                    <a:pt x="340" y="295"/>
                    <a:pt x="238" y="362"/>
                  </a:cubicBezTo>
                  <a:cubicBezTo>
                    <a:pt x="331" y="420"/>
                    <a:pt x="420" y="474"/>
                    <a:pt x="513" y="532"/>
                  </a:cubicBezTo>
                  <a:cubicBezTo>
                    <a:pt x="516" y="526"/>
                    <a:pt x="520" y="516"/>
                    <a:pt x="526" y="510"/>
                  </a:cubicBezTo>
                  <a:lnTo>
                    <a:pt x="526" y="535"/>
                  </a:lnTo>
                  <a:cubicBezTo>
                    <a:pt x="600" y="535"/>
                    <a:pt x="670" y="538"/>
                    <a:pt x="744" y="545"/>
                  </a:cubicBezTo>
                  <a:cubicBezTo>
                    <a:pt x="761" y="543"/>
                    <a:pt x="777" y="542"/>
                    <a:pt x="792" y="542"/>
                  </a:cubicBezTo>
                  <a:cubicBezTo>
                    <a:pt x="830" y="542"/>
                    <a:pt x="860" y="549"/>
                    <a:pt x="869" y="567"/>
                  </a:cubicBezTo>
                  <a:cubicBezTo>
                    <a:pt x="827" y="558"/>
                    <a:pt x="786" y="548"/>
                    <a:pt x="744" y="545"/>
                  </a:cubicBezTo>
                  <a:cubicBezTo>
                    <a:pt x="683" y="551"/>
                    <a:pt x="613" y="564"/>
                    <a:pt x="565" y="564"/>
                  </a:cubicBezTo>
                  <a:lnTo>
                    <a:pt x="661" y="631"/>
                  </a:lnTo>
                  <a:cubicBezTo>
                    <a:pt x="673" y="631"/>
                    <a:pt x="684" y="630"/>
                    <a:pt x="696" y="630"/>
                  </a:cubicBezTo>
                  <a:cubicBezTo>
                    <a:pt x="731" y="630"/>
                    <a:pt x="765" y="634"/>
                    <a:pt x="798" y="641"/>
                  </a:cubicBezTo>
                  <a:lnTo>
                    <a:pt x="718" y="667"/>
                  </a:lnTo>
                  <a:cubicBezTo>
                    <a:pt x="1477" y="1176"/>
                    <a:pt x="2166" y="1778"/>
                    <a:pt x="2771" y="2460"/>
                  </a:cubicBezTo>
                  <a:cubicBezTo>
                    <a:pt x="2784" y="2447"/>
                    <a:pt x="2896" y="2441"/>
                    <a:pt x="2816" y="2358"/>
                  </a:cubicBezTo>
                  <a:lnTo>
                    <a:pt x="2816" y="2358"/>
                  </a:lnTo>
                  <a:lnTo>
                    <a:pt x="3082" y="2393"/>
                  </a:lnTo>
                  <a:lnTo>
                    <a:pt x="2896" y="2428"/>
                  </a:lnTo>
                  <a:cubicBezTo>
                    <a:pt x="2899" y="2476"/>
                    <a:pt x="3235" y="2438"/>
                    <a:pt x="3277" y="2495"/>
                  </a:cubicBezTo>
                  <a:cubicBezTo>
                    <a:pt x="3263" y="2500"/>
                    <a:pt x="3224" y="2502"/>
                    <a:pt x="3172" y="2502"/>
                  </a:cubicBezTo>
                  <a:cubicBezTo>
                    <a:pt x="3095" y="2502"/>
                    <a:pt x="2991" y="2498"/>
                    <a:pt x="2902" y="2498"/>
                  </a:cubicBezTo>
                  <a:cubicBezTo>
                    <a:pt x="2861" y="2492"/>
                    <a:pt x="2819" y="2482"/>
                    <a:pt x="2781" y="2470"/>
                  </a:cubicBezTo>
                  <a:lnTo>
                    <a:pt x="2781" y="2470"/>
                  </a:lnTo>
                  <a:cubicBezTo>
                    <a:pt x="2880" y="2582"/>
                    <a:pt x="2976" y="2697"/>
                    <a:pt x="3072" y="2812"/>
                  </a:cubicBezTo>
                  <a:cubicBezTo>
                    <a:pt x="3139" y="2803"/>
                    <a:pt x="3219" y="2796"/>
                    <a:pt x="3300" y="2783"/>
                  </a:cubicBezTo>
                  <a:lnTo>
                    <a:pt x="3300" y="2783"/>
                  </a:lnTo>
                  <a:cubicBezTo>
                    <a:pt x="2982" y="2982"/>
                    <a:pt x="3828" y="3129"/>
                    <a:pt x="3725" y="3341"/>
                  </a:cubicBezTo>
                  <a:cubicBezTo>
                    <a:pt x="3754" y="3309"/>
                    <a:pt x="3950" y="3305"/>
                    <a:pt x="4004" y="3277"/>
                  </a:cubicBezTo>
                  <a:lnTo>
                    <a:pt x="3985" y="3251"/>
                  </a:lnTo>
                  <a:lnTo>
                    <a:pt x="3825" y="3241"/>
                  </a:lnTo>
                  <a:cubicBezTo>
                    <a:pt x="3844" y="3206"/>
                    <a:pt x="3809" y="3133"/>
                    <a:pt x="3860" y="3091"/>
                  </a:cubicBezTo>
                  <a:cubicBezTo>
                    <a:pt x="3597" y="2755"/>
                    <a:pt x="3316" y="2434"/>
                    <a:pt x="3018" y="2130"/>
                  </a:cubicBezTo>
                  <a:lnTo>
                    <a:pt x="2957" y="2265"/>
                  </a:lnTo>
                  <a:lnTo>
                    <a:pt x="2880" y="2239"/>
                  </a:lnTo>
                  <a:lnTo>
                    <a:pt x="3014" y="2127"/>
                  </a:lnTo>
                  <a:cubicBezTo>
                    <a:pt x="2982" y="2095"/>
                    <a:pt x="2950" y="2063"/>
                    <a:pt x="2918" y="2031"/>
                  </a:cubicBezTo>
                  <a:lnTo>
                    <a:pt x="2881" y="2033"/>
                  </a:lnTo>
                  <a:lnTo>
                    <a:pt x="2881" y="2033"/>
                  </a:lnTo>
                  <a:cubicBezTo>
                    <a:pt x="2890" y="2032"/>
                    <a:pt x="2899" y="2029"/>
                    <a:pt x="2909" y="2024"/>
                  </a:cubicBezTo>
                  <a:cubicBezTo>
                    <a:pt x="2102" y="1224"/>
                    <a:pt x="1186" y="542"/>
                    <a:pt x="18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44" name="Google Shape;20744;p70"/>
            <p:cNvSpPr/>
            <p:nvPr/>
          </p:nvSpPr>
          <p:spPr>
            <a:xfrm>
              <a:off x="4757800" y="2453075"/>
              <a:ext cx="95625" cy="31025"/>
            </a:xfrm>
            <a:custGeom>
              <a:avLst/>
              <a:gdLst/>
              <a:ahLst/>
              <a:cxnLst/>
              <a:rect l="l" t="t" r="r" b="b"/>
              <a:pathLst>
                <a:path w="3825" h="1241" extrusionOk="0">
                  <a:moveTo>
                    <a:pt x="1048" y="882"/>
                  </a:moveTo>
                  <a:lnTo>
                    <a:pt x="1055" y="930"/>
                  </a:lnTo>
                  <a:lnTo>
                    <a:pt x="680" y="955"/>
                  </a:lnTo>
                  <a:lnTo>
                    <a:pt x="1048" y="882"/>
                  </a:lnTo>
                  <a:close/>
                  <a:moveTo>
                    <a:pt x="3591" y="1"/>
                  </a:moveTo>
                  <a:cubicBezTo>
                    <a:pt x="2720" y="142"/>
                    <a:pt x="1868" y="382"/>
                    <a:pt x="1051" y="715"/>
                  </a:cubicBezTo>
                  <a:cubicBezTo>
                    <a:pt x="1051" y="753"/>
                    <a:pt x="955" y="779"/>
                    <a:pt x="862" y="795"/>
                  </a:cubicBezTo>
                  <a:cubicBezTo>
                    <a:pt x="696" y="869"/>
                    <a:pt x="533" y="946"/>
                    <a:pt x="372" y="1022"/>
                  </a:cubicBezTo>
                  <a:cubicBezTo>
                    <a:pt x="721" y="1087"/>
                    <a:pt x="1" y="1202"/>
                    <a:pt x="552" y="1240"/>
                  </a:cubicBezTo>
                  <a:cubicBezTo>
                    <a:pt x="545" y="1147"/>
                    <a:pt x="766" y="1096"/>
                    <a:pt x="536" y="1029"/>
                  </a:cubicBezTo>
                  <a:cubicBezTo>
                    <a:pt x="543" y="1011"/>
                    <a:pt x="567" y="1005"/>
                    <a:pt x="602" y="1005"/>
                  </a:cubicBezTo>
                  <a:cubicBezTo>
                    <a:pt x="681" y="1005"/>
                    <a:pt x="811" y="1035"/>
                    <a:pt x="914" y="1035"/>
                  </a:cubicBezTo>
                  <a:cubicBezTo>
                    <a:pt x="977" y="1035"/>
                    <a:pt x="1029" y="1024"/>
                    <a:pt x="1052" y="987"/>
                  </a:cubicBezTo>
                  <a:lnTo>
                    <a:pt x="1052" y="987"/>
                  </a:lnTo>
                  <a:cubicBezTo>
                    <a:pt x="1046" y="1025"/>
                    <a:pt x="1154" y="1086"/>
                    <a:pt x="917" y="1119"/>
                  </a:cubicBezTo>
                  <a:lnTo>
                    <a:pt x="1346" y="1189"/>
                  </a:lnTo>
                  <a:cubicBezTo>
                    <a:pt x="1496" y="1115"/>
                    <a:pt x="1647" y="1045"/>
                    <a:pt x="1801" y="978"/>
                  </a:cubicBezTo>
                  <a:cubicBezTo>
                    <a:pt x="1817" y="965"/>
                    <a:pt x="1836" y="955"/>
                    <a:pt x="1858" y="952"/>
                  </a:cubicBezTo>
                  <a:cubicBezTo>
                    <a:pt x="1977" y="901"/>
                    <a:pt x="2099" y="850"/>
                    <a:pt x="2220" y="802"/>
                  </a:cubicBezTo>
                  <a:cubicBezTo>
                    <a:pt x="2204" y="769"/>
                    <a:pt x="2185" y="737"/>
                    <a:pt x="2163" y="705"/>
                  </a:cubicBezTo>
                  <a:lnTo>
                    <a:pt x="2163" y="705"/>
                  </a:lnTo>
                  <a:cubicBezTo>
                    <a:pt x="2207" y="725"/>
                    <a:pt x="2246" y="747"/>
                    <a:pt x="2281" y="779"/>
                  </a:cubicBezTo>
                  <a:cubicBezTo>
                    <a:pt x="2646" y="641"/>
                    <a:pt x="3018" y="523"/>
                    <a:pt x="3399" y="427"/>
                  </a:cubicBezTo>
                  <a:cubicBezTo>
                    <a:pt x="3370" y="401"/>
                    <a:pt x="3338" y="385"/>
                    <a:pt x="3303" y="376"/>
                  </a:cubicBezTo>
                  <a:cubicBezTo>
                    <a:pt x="3246" y="395"/>
                    <a:pt x="3239" y="456"/>
                    <a:pt x="3218" y="456"/>
                  </a:cubicBezTo>
                  <a:cubicBezTo>
                    <a:pt x="3212" y="456"/>
                    <a:pt x="3204" y="451"/>
                    <a:pt x="3194" y="436"/>
                  </a:cubicBezTo>
                  <a:lnTo>
                    <a:pt x="3223" y="305"/>
                  </a:lnTo>
                  <a:lnTo>
                    <a:pt x="3380" y="376"/>
                  </a:lnTo>
                  <a:cubicBezTo>
                    <a:pt x="3825" y="270"/>
                    <a:pt x="3697" y="135"/>
                    <a:pt x="359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45" name="Google Shape;20745;p70"/>
            <p:cNvSpPr/>
            <p:nvPr/>
          </p:nvSpPr>
          <p:spPr>
            <a:xfrm>
              <a:off x="5175825" y="2696475"/>
              <a:ext cx="3375" cy="3075"/>
            </a:xfrm>
            <a:custGeom>
              <a:avLst/>
              <a:gdLst/>
              <a:ahLst/>
              <a:cxnLst/>
              <a:rect l="l" t="t" r="r" b="b"/>
              <a:pathLst>
                <a:path w="135" h="123" extrusionOk="0">
                  <a:moveTo>
                    <a:pt x="104" y="0"/>
                  </a:moveTo>
                  <a:cubicBezTo>
                    <a:pt x="46" y="0"/>
                    <a:pt x="9" y="14"/>
                    <a:pt x="0" y="74"/>
                  </a:cubicBezTo>
                  <a:cubicBezTo>
                    <a:pt x="48" y="74"/>
                    <a:pt x="96" y="94"/>
                    <a:pt x="135" y="122"/>
                  </a:cubicBezTo>
                  <a:cubicBezTo>
                    <a:pt x="132" y="84"/>
                    <a:pt x="129" y="42"/>
                    <a:pt x="125" y="1"/>
                  </a:cubicBezTo>
                  <a:cubicBezTo>
                    <a:pt x="118" y="0"/>
                    <a:pt x="111" y="0"/>
                    <a:pt x="10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46" name="Google Shape;20746;p70"/>
            <p:cNvSpPr/>
            <p:nvPr/>
          </p:nvSpPr>
          <p:spPr>
            <a:xfrm>
              <a:off x="5119775" y="2575175"/>
              <a:ext cx="5950" cy="4425"/>
            </a:xfrm>
            <a:custGeom>
              <a:avLst/>
              <a:gdLst/>
              <a:ahLst/>
              <a:cxnLst/>
              <a:rect l="l" t="t" r="r" b="b"/>
              <a:pathLst>
                <a:path w="238" h="177" extrusionOk="0">
                  <a:moveTo>
                    <a:pt x="1" y="1"/>
                  </a:moveTo>
                  <a:cubicBezTo>
                    <a:pt x="39" y="58"/>
                    <a:pt x="77" y="116"/>
                    <a:pt x="113" y="177"/>
                  </a:cubicBezTo>
                  <a:cubicBezTo>
                    <a:pt x="177" y="161"/>
                    <a:pt x="238" y="148"/>
                    <a:pt x="206" y="119"/>
                  </a:cubicBezTo>
                  <a:cubicBezTo>
                    <a:pt x="170" y="119"/>
                    <a:pt x="132" y="122"/>
                    <a:pt x="94" y="132"/>
                  </a:cubicBezTo>
                  <a:lnTo>
                    <a:pt x="49"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47" name="Google Shape;20747;p70"/>
            <p:cNvSpPr/>
            <p:nvPr/>
          </p:nvSpPr>
          <p:spPr>
            <a:xfrm>
              <a:off x="4849400" y="2451325"/>
              <a:ext cx="14725" cy="2175"/>
            </a:xfrm>
            <a:custGeom>
              <a:avLst/>
              <a:gdLst/>
              <a:ahLst/>
              <a:cxnLst/>
              <a:rect l="l" t="t" r="r" b="b"/>
              <a:pathLst>
                <a:path w="589" h="87" extrusionOk="0">
                  <a:moveTo>
                    <a:pt x="545" y="0"/>
                  </a:moveTo>
                  <a:lnTo>
                    <a:pt x="356" y="10"/>
                  </a:lnTo>
                  <a:cubicBezTo>
                    <a:pt x="234" y="23"/>
                    <a:pt x="119" y="42"/>
                    <a:pt x="1" y="61"/>
                  </a:cubicBezTo>
                  <a:cubicBezTo>
                    <a:pt x="20" y="71"/>
                    <a:pt x="42" y="80"/>
                    <a:pt x="65" y="87"/>
                  </a:cubicBezTo>
                  <a:cubicBezTo>
                    <a:pt x="133" y="72"/>
                    <a:pt x="213" y="69"/>
                    <a:pt x="289" y="69"/>
                  </a:cubicBezTo>
                  <a:cubicBezTo>
                    <a:pt x="329" y="69"/>
                    <a:pt x="368" y="70"/>
                    <a:pt x="403" y="70"/>
                  </a:cubicBezTo>
                  <a:cubicBezTo>
                    <a:pt x="515" y="70"/>
                    <a:pt x="589" y="63"/>
                    <a:pt x="54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48" name="Google Shape;20748;p70"/>
            <p:cNvSpPr/>
            <p:nvPr/>
          </p:nvSpPr>
          <p:spPr>
            <a:xfrm>
              <a:off x="4627375" y="2692725"/>
              <a:ext cx="4275" cy="3225"/>
            </a:xfrm>
            <a:custGeom>
              <a:avLst/>
              <a:gdLst/>
              <a:ahLst/>
              <a:cxnLst/>
              <a:rect l="l" t="t" r="r" b="b"/>
              <a:pathLst>
                <a:path w="171" h="129" extrusionOk="0">
                  <a:moveTo>
                    <a:pt x="11" y="0"/>
                  </a:moveTo>
                  <a:cubicBezTo>
                    <a:pt x="7" y="45"/>
                    <a:pt x="4" y="87"/>
                    <a:pt x="1" y="128"/>
                  </a:cubicBezTo>
                  <a:cubicBezTo>
                    <a:pt x="43" y="112"/>
                    <a:pt x="94" y="96"/>
                    <a:pt x="132" y="77"/>
                  </a:cubicBezTo>
                  <a:cubicBezTo>
                    <a:pt x="116" y="58"/>
                    <a:pt x="126" y="35"/>
                    <a:pt x="171" y="16"/>
                  </a:cubicBezTo>
                  <a:cubicBezTo>
                    <a:pt x="164" y="10"/>
                    <a:pt x="155" y="3"/>
                    <a:pt x="14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49" name="Google Shape;20749;p70"/>
            <p:cNvSpPr/>
            <p:nvPr/>
          </p:nvSpPr>
          <p:spPr>
            <a:xfrm>
              <a:off x="4985275" y="2700075"/>
              <a:ext cx="194575" cy="288500"/>
            </a:xfrm>
            <a:custGeom>
              <a:avLst/>
              <a:gdLst/>
              <a:ahLst/>
              <a:cxnLst/>
              <a:rect l="l" t="t" r="r" b="b"/>
              <a:pathLst>
                <a:path w="7783" h="11540" extrusionOk="0">
                  <a:moveTo>
                    <a:pt x="1522" y="10825"/>
                  </a:moveTo>
                  <a:lnTo>
                    <a:pt x="1317" y="10870"/>
                  </a:lnTo>
                  <a:cubicBezTo>
                    <a:pt x="1345" y="10845"/>
                    <a:pt x="1397" y="10825"/>
                    <a:pt x="1522" y="10825"/>
                  </a:cubicBezTo>
                  <a:close/>
                  <a:moveTo>
                    <a:pt x="7177" y="1"/>
                  </a:moveTo>
                  <a:lnTo>
                    <a:pt x="7177" y="1"/>
                  </a:lnTo>
                  <a:cubicBezTo>
                    <a:pt x="7200" y="206"/>
                    <a:pt x="7216" y="411"/>
                    <a:pt x="7225" y="619"/>
                  </a:cubicBezTo>
                  <a:cubicBezTo>
                    <a:pt x="7219" y="1785"/>
                    <a:pt x="7040" y="2941"/>
                    <a:pt x="6694" y="4055"/>
                  </a:cubicBezTo>
                  <a:cubicBezTo>
                    <a:pt x="6701" y="4054"/>
                    <a:pt x="6709" y="4054"/>
                    <a:pt x="6718" y="4054"/>
                  </a:cubicBezTo>
                  <a:cubicBezTo>
                    <a:pt x="6772" y="4054"/>
                    <a:pt x="6839" y="4068"/>
                    <a:pt x="6885" y="4068"/>
                  </a:cubicBezTo>
                  <a:cubicBezTo>
                    <a:pt x="6888" y="4068"/>
                    <a:pt x="6892" y="4068"/>
                    <a:pt x="6895" y="4068"/>
                  </a:cubicBezTo>
                  <a:lnTo>
                    <a:pt x="6895" y="4068"/>
                  </a:lnTo>
                  <a:lnTo>
                    <a:pt x="6825" y="4164"/>
                  </a:lnTo>
                  <a:cubicBezTo>
                    <a:pt x="6810" y="4165"/>
                    <a:pt x="6796" y="4165"/>
                    <a:pt x="6785" y="4165"/>
                  </a:cubicBezTo>
                  <a:cubicBezTo>
                    <a:pt x="6619" y="4165"/>
                    <a:pt x="6906" y="4081"/>
                    <a:pt x="6684" y="4081"/>
                  </a:cubicBezTo>
                  <a:cubicBezTo>
                    <a:pt x="6466" y="4782"/>
                    <a:pt x="6178" y="5458"/>
                    <a:pt x="5832" y="6105"/>
                  </a:cubicBezTo>
                  <a:cubicBezTo>
                    <a:pt x="5891" y="6073"/>
                    <a:pt x="5930" y="6064"/>
                    <a:pt x="6034" y="6064"/>
                  </a:cubicBezTo>
                  <a:cubicBezTo>
                    <a:pt x="6095" y="6064"/>
                    <a:pt x="6178" y="6067"/>
                    <a:pt x="6300" y="6070"/>
                  </a:cubicBezTo>
                  <a:cubicBezTo>
                    <a:pt x="6095" y="6137"/>
                    <a:pt x="6076" y="6121"/>
                    <a:pt x="5807" y="6150"/>
                  </a:cubicBezTo>
                  <a:cubicBezTo>
                    <a:pt x="4673" y="8219"/>
                    <a:pt x="2943" y="9858"/>
                    <a:pt x="891" y="10841"/>
                  </a:cubicBezTo>
                  <a:cubicBezTo>
                    <a:pt x="958" y="10857"/>
                    <a:pt x="1019" y="10886"/>
                    <a:pt x="1076" y="10922"/>
                  </a:cubicBezTo>
                  <a:lnTo>
                    <a:pt x="1317" y="10870"/>
                  </a:lnTo>
                  <a:lnTo>
                    <a:pt x="1317" y="10870"/>
                  </a:lnTo>
                  <a:cubicBezTo>
                    <a:pt x="1268" y="10911"/>
                    <a:pt x="1287" y="10967"/>
                    <a:pt x="1146" y="10967"/>
                  </a:cubicBezTo>
                  <a:cubicBezTo>
                    <a:pt x="1118" y="10967"/>
                    <a:pt x="1085" y="10965"/>
                    <a:pt x="1044" y="10960"/>
                  </a:cubicBezTo>
                  <a:cubicBezTo>
                    <a:pt x="811" y="10928"/>
                    <a:pt x="955" y="10886"/>
                    <a:pt x="884" y="10845"/>
                  </a:cubicBezTo>
                  <a:lnTo>
                    <a:pt x="884" y="10845"/>
                  </a:lnTo>
                  <a:cubicBezTo>
                    <a:pt x="695" y="10938"/>
                    <a:pt x="503" y="11024"/>
                    <a:pt x="308" y="11101"/>
                  </a:cubicBezTo>
                  <a:cubicBezTo>
                    <a:pt x="349" y="11165"/>
                    <a:pt x="397" y="11223"/>
                    <a:pt x="455" y="11274"/>
                  </a:cubicBezTo>
                  <a:cubicBezTo>
                    <a:pt x="381" y="11248"/>
                    <a:pt x="324" y="11181"/>
                    <a:pt x="263" y="11120"/>
                  </a:cubicBezTo>
                  <a:lnTo>
                    <a:pt x="116" y="11178"/>
                  </a:lnTo>
                  <a:lnTo>
                    <a:pt x="141" y="11197"/>
                  </a:lnTo>
                  <a:lnTo>
                    <a:pt x="196" y="11191"/>
                  </a:lnTo>
                  <a:lnTo>
                    <a:pt x="196" y="11191"/>
                  </a:lnTo>
                  <a:cubicBezTo>
                    <a:pt x="164" y="11231"/>
                    <a:pt x="142" y="11243"/>
                    <a:pt x="118" y="11243"/>
                  </a:cubicBezTo>
                  <a:cubicBezTo>
                    <a:pt x="108" y="11243"/>
                    <a:pt x="98" y="11241"/>
                    <a:pt x="87" y="11239"/>
                  </a:cubicBezTo>
                  <a:lnTo>
                    <a:pt x="0" y="11293"/>
                  </a:lnTo>
                  <a:lnTo>
                    <a:pt x="263" y="11540"/>
                  </a:lnTo>
                  <a:lnTo>
                    <a:pt x="343" y="11511"/>
                  </a:lnTo>
                  <a:lnTo>
                    <a:pt x="343" y="11431"/>
                  </a:lnTo>
                  <a:cubicBezTo>
                    <a:pt x="381" y="11434"/>
                    <a:pt x="413" y="11450"/>
                    <a:pt x="439" y="11476"/>
                  </a:cubicBezTo>
                  <a:lnTo>
                    <a:pt x="654" y="11395"/>
                  </a:lnTo>
                  <a:lnTo>
                    <a:pt x="654" y="11328"/>
                  </a:lnTo>
                  <a:lnTo>
                    <a:pt x="689" y="11379"/>
                  </a:lnTo>
                  <a:cubicBezTo>
                    <a:pt x="753" y="11354"/>
                    <a:pt x="820" y="11325"/>
                    <a:pt x="884" y="11299"/>
                  </a:cubicBezTo>
                  <a:cubicBezTo>
                    <a:pt x="807" y="11299"/>
                    <a:pt x="727" y="11283"/>
                    <a:pt x="654" y="11258"/>
                  </a:cubicBezTo>
                  <a:lnTo>
                    <a:pt x="980" y="11149"/>
                  </a:lnTo>
                  <a:lnTo>
                    <a:pt x="990" y="11223"/>
                  </a:lnTo>
                  <a:lnTo>
                    <a:pt x="1057" y="11223"/>
                  </a:lnTo>
                  <a:cubicBezTo>
                    <a:pt x="1108" y="11200"/>
                    <a:pt x="1160" y="11175"/>
                    <a:pt x="1214" y="11152"/>
                  </a:cubicBezTo>
                  <a:cubicBezTo>
                    <a:pt x="2092" y="10742"/>
                    <a:pt x="2911" y="10214"/>
                    <a:pt x="3648" y="9583"/>
                  </a:cubicBezTo>
                  <a:cubicBezTo>
                    <a:pt x="3658" y="9567"/>
                    <a:pt x="3667" y="9557"/>
                    <a:pt x="3683" y="9551"/>
                  </a:cubicBezTo>
                  <a:cubicBezTo>
                    <a:pt x="4881" y="8516"/>
                    <a:pt x="5858" y="7216"/>
                    <a:pt x="6559" y="5724"/>
                  </a:cubicBezTo>
                  <a:lnTo>
                    <a:pt x="6460" y="5724"/>
                  </a:lnTo>
                  <a:cubicBezTo>
                    <a:pt x="6662" y="5589"/>
                    <a:pt x="6402" y="5480"/>
                    <a:pt x="6726" y="5346"/>
                  </a:cubicBezTo>
                  <a:cubicBezTo>
                    <a:pt x="6732" y="5336"/>
                    <a:pt x="6735" y="5327"/>
                    <a:pt x="6739" y="5317"/>
                  </a:cubicBezTo>
                  <a:cubicBezTo>
                    <a:pt x="6674" y="5317"/>
                    <a:pt x="6593" y="5323"/>
                    <a:pt x="6530" y="5323"/>
                  </a:cubicBezTo>
                  <a:cubicBezTo>
                    <a:pt x="6471" y="5323"/>
                    <a:pt x="6428" y="5318"/>
                    <a:pt x="6428" y="5298"/>
                  </a:cubicBezTo>
                  <a:lnTo>
                    <a:pt x="6428" y="5298"/>
                  </a:lnTo>
                  <a:lnTo>
                    <a:pt x="6745" y="5304"/>
                  </a:lnTo>
                  <a:cubicBezTo>
                    <a:pt x="6780" y="5221"/>
                    <a:pt x="6815" y="5134"/>
                    <a:pt x="6851" y="5048"/>
                  </a:cubicBezTo>
                  <a:cubicBezTo>
                    <a:pt x="6457" y="5010"/>
                    <a:pt x="6844" y="4830"/>
                    <a:pt x="6870" y="4712"/>
                  </a:cubicBezTo>
                  <a:cubicBezTo>
                    <a:pt x="6729" y="4712"/>
                    <a:pt x="6653" y="4692"/>
                    <a:pt x="6581" y="4692"/>
                  </a:cubicBezTo>
                  <a:cubicBezTo>
                    <a:pt x="6576" y="4692"/>
                    <a:pt x="6571" y="4692"/>
                    <a:pt x="6566" y="4693"/>
                  </a:cubicBezTo>
                  <a:cubicBezTo>
                    <a:pt x="6735" y="4678"/>
                    <a:pt x="6778" y="4631"/>
                    <a:pt x="6673" y="4586"/>
                  </a:cubicBezTo>
                  <a:lnTo>
                    <a:pt x="6673" y="4586"/>
                  </a:lnTo>
                  <a:cubicBezTo>
                    <a:pt x="6710" y="4598"/>
                    <a:pt x="6742" y="4603"/>
                    <a:pt x="6769" y="4603"/>
                  </a:cubicBezTo>
                  <a:cubicBezTo>
                    <a:pt x="6885" y="4603"/>
                    <a:pt x="6928" y="4515"/>
                    <a:pt x="7036" y="4462"/>
                  </a:cubicBezTo>
                  <a:lnTo>
                    <a:pt x="7036" y="4462"/>
                  </a:lnTo>
                  <a:lnTo>
                    <a:pt x="6815" y="4488"/>
                  </a:lnTo>
                  <a:cubicBezTo>
                    <a:pt x="6841" y="4456"/>
                    <a:pt x="7024" y="4443"/>
                    <a:pt x="7043" y="4398"/>
                  </a:cubicBezTo>
                  <a:cubicBezTo>
                    <a:pt x="7011" y="4391"/>
                    <a:pt x="7001" y="4382"/>
                    <a:pt x="7027" y="4366"/>
                  </a:cubicBezTo>
                  <a:lnTo>
                    <a:pt x="7027" y="4366"/>
                  </a:lnTo>
                  <a:cubicBezTo>
                    <a:pt x="7043" y="4379"/>
                    <a:pt x="7046" y="4391"/>
                    <a:pt x="7043" y="4398"/>
                  </a:cubicBezTo>
                  <a:cubicBezTo>
                    <a:pt x="7056" y="4398"/>
                    <a:pt x="7068" y="4404"/>
                    <a:pt x="7088" y="4404"/>
                  </a:cubicBezTo>
                  <a:cubicBezTo>
                    <a:pt x="7299" y="3773"/>
                    <a:pt x="7465" y="3130"/>
                    <a:pt x="7581" y="2473"/>
                  </a:cubicBezTo>
                  <a:lnTo>
                    <a:pt x="7581" y="2473"/>
                  </a:lnTo>
                  <a:cubicBezTo>
                    <a:pt x="7464" y="2521"/>
                    <a:pt x="7364" y="2583"/>
                    <a:pt x="7281" y="2583"/>
                  </a:cubicBezTo>
                  <a:cubicBezTo>
                    <a:pt x="7275" y="2583"/>
                    <a:pt x="7269" y="2583"/>
                    <a:pt x="7264" y="2582"/>
                  </a:cubicBezTo>
                  <a:cubicBezTo>
                    <a:pt x="7299" y="2547"/>
                    <a:pt x="7225" y="2521"/>
                    <a:pt x="7334" y="2512"/>
                  </a:cubicBezTo>
                  <a:cubicBezTo>
                    <a:pt x="7392" y="2512"/>
                    <a:pt x="7469" y="2448"/>
                    <a:pt x="7587" y="2432"/>
                  </a:cubicBezTo>
                  <a:cubicBezTo>
                    <a:pt x="7693" y="1826"/>
                    <a:pt x="7757" y="1215"/>
                    <a:pt x="7783" y="600"/>
                  </a:cubicBezTo>
                  <a:cubicBezTo>
                    <a:pt x="7783" y="427"/>
                    <a:pt x="7773" y="254"/>
                    <a:pt x="7763" y="81"/>
                  </a:cubicBezTo>
                  <a:cubicBezTo>
                    <a:pt x="7604" y="81"/>
                    <a:pt x="7414" y="64"/>
                    <a:pt x="7257" y="64"/>
                  </a:cubicBezTo>
                  <a:cubicBezTo>
                    <a:pt x="7244" y="64"/>
                    <a:pt x="7231" y="65"/>
                    <a:pt x="7219" y="65"/>
                  </a:cubicBezTo>
                  <a:cubicBezTo>
                    <a:pt x="7225" y="36"/>
                    <a:pt x="7206" y="17"/>
                    <a:pt x="717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50" name="Google Shape;20750;p70"/>
            <p:cNvSpPr/>
            <p:nvPr/>
          </p:nvSpPr>
          <p:spPr>
            <a:xfrm>
              <a:off x="4691525" y="2480475"/>
              <a:ext cx="83375" cy="60550"/>
            </a:xfrm>
            <a:custGeom>
              <a:avLst/>
              <a:gdLst/>
              <a:ahLst/>
              <a:cxnLst/>
              <a:rect l="l" t="t" r="r" b="b"/>
              <a:pathLst>
                <a:path w="3335" h="2422" extrusionOk="0">
                  <a:moveTo>
                    <a:pt x="3091" y="160"/>
                  </a:moveTo>
                  <a:lnTo>
                    <a:pt x="3091" y="160"/>
                  </a:lnTo>
                  <a:cubicBezTo>
                    <a:pt x="3085" y="161"/>
                    <a:pt x="3079" y="161"/>
                    <a:pt x="3073" y="162"/>
                  </a:cubicBezTo>
                  <a:lnTo>
                    <a:pt x="3073" y="162"/>
                  </a:lnTo>
                  <a:cubicBezTo>
                    <a:pt x="3079" y="161"/>
                    <a:pt x="3085" y="161"/>
                    <a:pt x="3091" y="160"/>
                  </a:cubicBezTo>
                  <a:close/>
                  <a:moveTo>
                    <a:pt x="2656" y="359"/>
                  </a:moveTo>
                  <a:lnTo>
                    <a:pt x="2656" y="359"/>
                  </a:lnTo>
                  <a:cubicBezTo>
                    <a:pt x="2606" y="372"/>
                    <a:pt x="2561" y="384"/>
                    <a:pt x="2508" y="384"/>
                  </a:cubicBezTo>
                  <a:cubicBezTo>
                    <a:pt x="2473" y="384"/>
                    <a:pt x="2434" y="379"/>
                    <a:pt x="2389" y="365"/>
                  </a:cubicBezTo>
                  <a:lnTo>
                    <a:pt x="2389" y="365"/>
                  </a:lnTo>
                  <a:cubicBezTo>
                    <a:pt x="2437" y="369"/>
                    <a:pt x="2479" y="371"/>
                    <a:pt x="2516" y="371"/>
                  </a:cubicBezTo>
                  <a:cubicBezTo>
                    <a:pt x="2574" y="371"/>
                    <a:pt x="2619" y="367"/>
                    <a:pt x="2656" y="359"/>
                  </a:cubicBezTo>
                  <a:close/>
                  <a:moveTo>
                    <a:pt x="2503" y="743"/>
                  </a:moveTo>
                  <a:cubicBezTo>
                    <a:pt x="2501" y="743"/>
                    <a:pt x="2500" y="743"/>
                    <a:pt x="2498" y="743"/>
                  </a:cubicBezTo>
                  <a:cubicBezTo>
                    <a:pt x="2500" y="743"/>
                    <a:pt x="2501" y="743"/>
                    <a:pt x="2503" y="743"/>
                  </a:cubicBezTo>
                  <a:close/>
                  <a:moveTo>
                    <a:pt x="1121" y="2067"/>
                  </a:moveTo>
                  <a:cubicBezTo>
                    <a:pt x="1149" y="2067"/>
                    <a:pt x="1174" y="2072"/>
                    <a:pt x="1176" y="2085"/>
                  </a:cubicBezTo>
                  <a:lnTo>
                    <a:pt x="955" y="2159"/>
                  </a:lnTo>
                  <a:lnTo>
                    <a:pt x="1060" y="2075"/>
                  </a:lnTo>
                  <a:cubicBezTo>
                    <a:pt x="1077" y="2070"/>
                    <a:pt x="1100" y="2067"/>
                    <a:pt x="1121" y="2067"/>
                  </a:cubicBezTo>
                  <a:close/>
                  <a:moveTo>
                    <a:pt x="2879" y="0"/>
                  </a:moveTo>
                  <a:cubicBezTo>
                    <a:pt x="1848" y="525"/>
                    <a:pt x="916" y="1230"/>
                    <a:pt x="128" y="2079"/>
                  </a:cubicBezTo>
                  <a:cubicBezTo>
                    <a:pt x="201" y="2079"/>
                    <a:pt x="261" y="2083"/>
                    <a:pt x="334" y="2083"/>
                  </a:cubicBezTo>
                  <a:cubicBezTo>
                    <a:pt x="371" y="2083"/>
                    <a:pt x="411" y="2082"/>
                    <a:pt x="458" y="2079"/>
                  </a:cubicBezTo>
                  <a:lnTo>
                    <a:pt x="458" y="2079"/>
                  </a:lnTo>
                  <a:lnTo>
                    <a:pt x="317" y="2175"/>
                  </a:lnTo>
                  <a:lnTo>
                    <a:pt x="99" y="2111"/>
                  </a:lnTo>
                  <a:cubicBezTo>
                    <a:pt x="67" y="2146"/>
                    <a:pt x="32" y="2181"/>
                    <a:pt x="0" y="2216"/>
                  </a:cubicBezTo>
                  <a:cubicBezTo>
                    <a:pt x="288" y="2264"/>
                    <a:pt x="378" y="2399"/>
                    <a:pt x="676" y="2421"/>
                  </a:cubicBezTo>
                  <a:cubicBezTo>
                    <a:pt x="612" y="2316"/>
                    <a:pt x="833" y="2360"/>
                    <a:pt x="993" y="2335"/>
                  </a:cubicBezTo>
                  <a:cubicBezTo>
                    <a:pt x="1236" y="2075"/>
                    <a:pt x="1493" y="1829"/>
                    <a:pt x="1758" y="1595"/>
                  </a:cubicBezTo>
                  <a:cubicBezTo>
                    <a:pt x="1736" y="1593"/>
                    <a:pt x="1714" y="1593"/>
                    <a:pt x="1692" y="1593"/>
                  </a:cubicBezTo>
                  <a:cubicBezTo>
                    <a:pt x="1670" y="1593"/>
                    <a:pt x="1648" y="1593"/>
                    <a:pt x="1627" y="1595"/>
                  </a:cubicBezTo>
                  <a:lnTo>
                    <a:pt x="1838" y="1525"/>
                  </a:lnTo>
                  <a:cubicBezTo>
                    <a:pt x="1967" y="1416"/>
                    <a:pt x="2098" y="1310"/>
                    <a:pt x="2229" y="1208"/>
                  </a:cubicBezTo>
                  <a:cubicBezTo>
                    <a:pt x="2223" y="1163"/>
                    <a:pt x="2248" y="1105"/>
                    <a:pt x="2220" y="1057"/>
                  </a:cubicBezTo>
                  <a:lnTo>
                    <a:pt x="1960" y="1070"/>
                  </a:lnTo>
                  <a:cubicBezTo>
                    <a:pt x="1838" y="916"/>
                    <a:pt x="2220" y="1009"/>
                    <a:pt x="2172" y="900"/>
                  </a:cubicBezTo>
                  <a:lnTo>
                    <a:pt x="2172" y="900"/>
                  </a:lnTo>
                  <a:lnTo>
                    <a:pt x="2367" y="1006"/>
                  </a:lnTo>
                  <a:cubicBezTo>
                    <a:pt x="2697" y="874"/>
                    <a:pt x="1983" y="868"/>
                    <a:pt x="2312" y="782"/>
                  </a:cubicBezTo>
                  <a:cubicBezTo>
                    <a:pt x="2118" y="774"/>
                    <a:pt x="2146" y="746"/>
                    <a:pt x="2101" y="746"/>
                  </a:cubicBezTo>
                  <a:cubicBezTo>
                    <a:pt x="2085" y="746"/>
                    <a:pt x="2059" y="750"/>
                    <a:pt x="2011" y="759"/>
                  </a:cubicBezTo>
                  <a:cubicBezTo>
                    <a:pt x="1739" y="657"/>
                    <a:pt x="2559" y="599"/>
                    <a:pt x="2069" y="570"/>
                  </a:cubicBezTo>
                  <a:lnTo>
                    <a:pt x="2710" y="554"/>
                  </a:lnTo>
                  <a:lnTo>
                    <a:pt x="2710" y="554"/>
                  </a:lnTo>
                  <a:cubicBezTo>
                    <a:pt x="2298" y="592"/>
                    <a:pt x="2981" y="704"/>
                    <a:pt x="2503" y="743"/>
                  </a:cubicBezTo>
                  <a:lnTo>
                    <a:pt x="2503" y="743"/>
                  </a:lnTo>
                  <a:cubicBezTo>
                    <a:pt x="2550" y="739"/>
                    <a:pt x="2598" y="737"/>
                    <a:pt x="2647" y="737"/>
                  </a:cubicBezTo>
                  <a:cubicBezTo>
                    <a:pt x="2717" y="737"/>
                    <a:pt x="2787" y="741"/>
                    <a:pt x="2857" y="753"/>
                  </a:cubicBezTo>
                  <a:cubicBezTo>
                    <a:pt x="3001" y="657"/>
                    <a:pt x="3142" y="567"/>
                    <a:pt x="3289" y="481"/>
                  </a:cubicBezTo>
                  <a:cubicBezTo>
                    <a:pt x="3212" y="452"/>
                    <a:pt x="3094" y="442"/>
                    <a:pt x="3334" y="394"/>
                  </a:cubicBezTo>
                  <a:cubicBezTo>
                    <a:pt x="3319" y="372"/>
                    <a:pt x="3274" y="363"/>
                    <a:pt x="3219" y="363"/>
                  </a:cubicBezTo>
                  <a:cubicBezTo>
                    <a:pt x="3125" y="363"/>
                    <a:pt x="3004" y="389"/>
                    <a:pt x="2959" y="420"/>
                  </a:cubicBezTo>
                  <a:lnTo>
                    <a:pt x="2876" y="327"/>
                  </a:lnTo>
                  <a:cubicBezTo>
                    <a:pt x="2799" y="327"/>
                    <a:pt x="2740" y="338"/>
                    <a:pt x="2688" y="351"/>
                  </a:cubicBezTo>
                  <a:lnTo>
                    <a:pt x="2688" y="351"/>
                  </a:lnTo>
                  <a:cubicBezTo>
                    <a:pt x="2848" y="303"/>
                    <a:pt x="2820" y="184"/>
                    <a:pt x="3073" y="162"/>
                  </a:cubicBezTo>
                  <a:lnTo>
                    <a:pt x="3073" y="162"/>
                  </a:lnTo>
                  <a:cubicBezTo>
                    <a:pt x="3071" y="162"/>
                    <a:pt x="3069" y="162"/>
                    <a:pt x="3067" y="162"/>
                  </a:cubicBezTo>
                  <a:cubicBezTo>
                    <a:pt x="2974" y="162"/>
                    <a:pt x="2891" y="95"/>
                    <a:pt x="287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51" name="Google Shape;20751;p70"/>
            <p:cNvSpPr/>
            <p:nvPr/>
          </p:nvSpPr>
          <p:spPr>
            <a:xfrm>
              <a:off x="5149075" y="2839075"/>
              <a:ext cx="2025" cy="1700"/>
            </a:xfrm>
            <a:custGeom>
              <a:avLst/>
              <a:gdLst/>
              <a:ahLst/>
              <a:cxnLst/>
              <a:rect l="l" t="t" r="r" b="b"/>
              <a:pathLst>
                <a:path w="81" h="68" extrusionOk="0">
                  <a:moveTo>
                    <a:pt x="81" y="0"/>
                  </a:moveTo>
                  <a:cubicBezTo>
                    <a:pt x="58" y="0"/>
                    <a:pt x="33" y="4"/>
                    <a:pt x="10" y="10"/>
                  </a:cubicBezTo>
                  <a:cubicBezTo>
                    <a:pt x="1" y="36"/>
                    <a:pt x="17" y="55"/>
                    <a:pt x="52" y="68"/>
                  </a:cubicBezTo>
                  <a:cubicBezTo>
                    <a:pt x="62" y="45"/>
                    <a:pt x="71" y="23"/>
                    <a:pt x="8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52" name="Google Shape;20752;p70"/>
            <p:cNvSpPr/>
            <p:nvPr/>
          </p:nvSpPr>
          <p:spPr>
            <a:xfrm>
              <a:off x="4691025" y="2540425"/>
              <a:ext cx="23825" cy="9875"/>
            </a:xfrm>
            <a:custGeom>
              <a:avLst/>
              <a:gdLst/>
              <a:ahLst/>
              <a:cxnLst/>
              <a:rect l="l" t="t" r="r" b="b"/>
              <a:pathLst>
                <a:path w="953" h="395" extrusionOk="0">
                  <a:moveTo>
                    <a:pt x="952" y="1"/>
                  </a:moveTo>
                  <a:lnTo>
                    <a:pt x="952" y="1"/>
                  </a:lnTo>
                  <a:cubicBezTo>
                    <a:pt x="517" y="39"/>
                    <a:pt x="622" y="78"/>
                    <a:pt x="523" y="203"/>
                  </a:cubicBezTo>
                  <a:lnTo>
                    <a:pt x="1" y="209"/>
                  </a:lnTo>
                  <a:cubicBezTo>
                    <a:pt x="116" y="244"/>
                    <a:pt x="228" y="302"/>
                    <a:pt x="161" y="372"/>
                  </a:cubicBezTo>
                  <a:cubicBezTo>
                    <a:pt x="217" y="389"/>
                    <a:pt x="278" y="394"/>
                    <a:pt x="337" y="394"/>
                  </a:cubicBezTo>
                  <a:cubicBezTo>
                    <a:pt x="441" y="394"/>
                    <a:pt x="542" y="377"/>
                    <a:pt x="613" y="369"/>
                  </a:cubicBezTo>
                  <a:lnTo>
                    <a:pt x="616" y="385"/>
                  </a:lnTo>
                  <a:cubicBezTo>
                    <a:pt x="725" y="254"/>
                    <a:pt x="837" y="126"/>
                    <a:pt x="95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53" name="Google Shape;20753;p70"/>
            <p:cNvSpPr/>
            <p:nvPr/>
          </p:nvSpPr>
          <p:spPr>
            <a:xfrm>
              <a:off x="4681100" y="2539875"/>
              <a:ext cx="12200" cy="9400"/>
            </a:xfrm>
            <a:custGeom>
              <a:avLst/>
              <a:gdLst/>
              <a:ahLst/>
              <a:cxnLst/>
              <a:rect l="l" t="t" r="r" b="b"/>
              <a:pathLst>
                <a:path w="488" h="376" extrusionOk="0">
                  <a:moveTo>
                    <a:pt x="283" y="0"/>
                  </a:moveTo>
                  <a:cubicBezTo>
                    <a:pt x="187" y="116"/>
                    <a:pt x="94" y="231"/>
                    <a:pt x="1" y="350"/>
                  </a:cubicBezTo>
                  <a:cubicBezTo>
                    <a:pt x="17" y="356"/>
                    <a:pt x="26" y="366"/>
                    <a:pt x="26" y="372"/>
                  </a:cubicBezTo>
                  <a:lnTo>
                    <a:pt x="30" y="375"/>
                  </a:lnTo>
                  <a:cubicBezTo>
                    <a:pt x="228" y="343"/>
                    <a:pt x="337" y="289"/>
                    <a:pt x="395" y="231"/>
                  </a:cubicBezTo>
                  <a:lnTo>
                    <a:pt x="398" y="231"/>
                  </a:lnTo>
                  <a:cubicBezTo>
                    <a:pt x="468" y="164"/>
                    <a:pt x="472" y="87"/>
                    <a:pt x="488" y="29"/>
                  </a:cubicBezTo>
                  <a:cubicBezTo>
                    <a:pt x="417" y="29"/>
                    <a:pt x="350" y="20"/>
                    <a:pt x="28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54" name="Google Shape;20754;p70"/>
            <p:cNvSpPr/>
            <p:nvPr/>
          </p:nvSpPr>
          <p:spPr>
            <a:xfrm>
              <a:off x="5027425" y="2481500"/>
              <a:ext cx="3675" cy="1825"/>
            </a:xfrm>
            <a:custGeom>
              <a:avLst/>
              <a:gdLst/>
              <a:ahLst/>
              <a:cxnLst/>
              <a:rect l="l" t="t" r="r" b="b"/>
              <a:pathLst>
                <a:path w="147" h="73" extrusionOk="0">
                  <a:moveTo>
                    <a:pt x="18" y="1"/>
                  </a:moveTo>
                  <a:cubicBezTo>
                    <a:pt x="1" y="42"/>
                    <a:pt x="7" y="72"/>
                    <a:pt x="114" y="72"/>
                  </a:cubicBezTo>
                  <a:cubicBezTo>
                    <a:pt x="124" y="72"/>
                    <a:pt x="134" y="72"/>
                    <a:pt x="146" y="71"/>
                  </a:cubicBezTo>
                  <a:cubicBezTo>
                    <a:pt x="101" y="46"/>
                    <a:pt x="60" y="23"/>
                    <a:pt x="1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55" name="Google Shape;20755;p70"/>
            <p:cNvSpPr/>
            <p:nvPr/>
          </p:nvSpPr>
          <p:spPr>
            <a:xfrm>
              <a:off x="5030675" y="2509850"/>
              <a:ext cx="124675" cy="303950"/>
            </a:xfrm>
            <a:custGeom>
              <a:avLst/>
              <a:gdLst/>
              <a:ahLst/>
              <a:cxnLst/>
              <a:rect l="l" t="t" r="r" b="b"/>
              <a:pathLst>
                <a:path w="4987" h="12158" extrusionOk="0">
                  <a:moveTo>
                    <a:pt x="618" y="414"/>
                  </a:moveTo>
                  <a:lnTo>
                    <a:pt x="618" y="414"/>
                  </a:lnTo>
                  <a:cubicBezTo>
                    <a:pt x="884" y="426"/>
                    <a:pt x="740" y="545"/>
                    <a:pt x="589" y="545"/>
                  </a:cubicBezTo>
                  <a:cubicBezTo>
                    <a:pt x="589" y="529"/>
                    <a:pt x="536" y="494"/>
                    <a:pt x="641" y="494"/>
                  </a:cubicBezTo>
                  <a:cubicBezTo>
                    <a:pt x="664" y="494"/>
                    <a:pt x="695" y="496"/>
                    <a:pt x="737" y="500"/>
                  </a:cubicBezTo>
                  <a:lnTo>
                    <a:pt x="737" y="497"/>
                  </a:lnTo>
                  <a:lnTo>
                    <a:pt x="618" y="414"/>
                  </a:lnTo>
                  <a:close/>
                  <a:moveTo>
                    <a:pt x="148" y="0"/>
                  </a:moveTo>
                  <a:cubicBezTo>
                    <a:pt x="137" y="9"/>
                    <a:pt x="122" y="14"/>
                    <a:pt x="98" y="14"/>
                  </a:cubicBezTo>
                  <a:cubicBezTo>
                    <a:pt x="79" y="14"/>
                    <a:pt x="54" y="11"/>
                    <a:pt x="23" y="4"/>
                  </a:cubicBezTo>
                  <a:cubicBezTo>
                    <a:pt x="3" y="65"/>
                    <a:pt x="0" y="125"/>
                    <a:pt x="3" y="189"/>
                  </a:cubicBezTo>
                  <a:cubicBezTo>
                    <a:pt x="2953" y="1900"/>
                    <a:pt x="4769" y="5169"/>
                    <a:pt x="4670" y="8776"/>
                  </a:cubicBezTo>
                  <a:cubicBezTo>
                    <a:pt x="4673" y="9935"/>
                    <a:pt x="4452" y="11081"/>
                    <a:pt x="4016" y="12157"/>
                  </a:cubicBezTo>
                  <a:cubicBezTo>
                    <a:pt x="4484" y="12116"/>
                    <a:pt x="3997" y="11898"/>
                    <a:pt x="4417" y="11895"/>
                  </a:cubicBezTo>
                  <a:lnTo>
                    <a:pt x="4417" y="11895"/>
                  </a:lnTo>
                  <a:cubicBezTo>
                    <a:pt x="4653" y="11946"/>
                    <a:pt x="4333" y="12029"/>
                    <a:pt x="4471" y="12081"/>
                  </a:cubicBezTo>
                  <a:cubicBezTo>
                    <a:pt x="4823" y="11017"/>
                    <a:pt x="4987" y="9900"/>
                    <a:pt x="4951" y="8782"/>
                  </a:cubicBezTo>
                  <a:cubicBezTo>
                    <a:pt x="4951" y="8548"/>
                    <a:pt x="4945" y="8318"/>
                    <a:pt x="4932" y="8090"/>
                  </a:cubicBezTo>
                  <a:cubicBezTo>
                    <a:pt x="4900" y="8097"/>
                    <a:pt x="4868" y="8100"/>
                    <a:pt x="4833" y="8103"/>
                  </a:cubicBezTo>
                  <a:cubicBezTo>
                    <a:pt x="4794" y="8049"/>
                    <a:pt x="4881" y="7975"/>
                    <a:pt x="4926" y="7972"/>
                  </a:cubicBezTo>
                  <a:cubicBezTo>
                    <a:pt x="4686" y="4506"/>
                    <a:pt x="2770" y="1717"/>
                    <a:pt x="14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56" name="Google Shape;20756;p70"/>
            <p:cNvSpPr/>
            <p:nvPr/>
          </p:nvSpPr>
          <p:spPr>
            <a:xfrm>
              <a:off x="4710100" y="2551000"/>
              <a:ext cx="16900" cy="7225"/>
            </a:xfrm>
            <a:custGeom>
              <a:avLst/>
              <a:gdLst/>
              <a:ahLst/>
              <a:cxnLst/>
              <a:rect l="l" t="t" r="r" b="b"/>
              <a:pathLst>
                <a:path w="676" h="289" extrusionOk="0">
                  <a:moveTo>
                    <a:pt x="103" y="1"/>
                  </a:moveTo>
                  <a:cubicBezTo>
                    <a:pt x="67" y="36"/>
                    <a:pt x="35" y="74"/>
                    <a:pt x="0" y="113"/>
                  </a:cubicBezTo>
                  <a:lnTo>
                    <a:pt x="122" y="100"/>
                  </a:lnTo>
                  <a:cubicBezTo>
                    <a:pt x="234" y="135"/>
                    <a:pt x="336" y="199"/>
                    <a:pt x="417" y="289"/>
                  </a:cubicBezTo>
                  <a:cubicBezTo>
                    <a:pt x="500" y="196"/>
                    <a:pt x="589" y="103"/>
                    <a:pt x="676" y="13"/>
                  </a:cubicBezTo>
                  <a:cubicBezTo>
                    <a:pt x="538" y="13"/>
                    <a:pt x="400" y="17"/>
                    <a:pt x="346" y="74"/>
                  </a:cubicBezTo>
                  <a:lnTo>
                    <a:pt x="103"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57" name="Google Shape;20757;p70"/>
            <p:cNvSpPr/>
            <p:nvPr/>
          </p:nvSpPr>
          <p:spPr>
            <a:xfrm>
              <a:off x="4769175" y="2512900"/>
              <a:ext cx="8125" cy="2575"/>
            </a:xfrm>
            <a:custGeom>
              <a:avLst/>
              <a:gdLst/>
              <a:ahLst/>
              <a:cxnLst/>
              <a:rect l="l" t="t" r="r" b="b"/>
              <a:pathLst>
                <a:path w="325" h="103" extrusionOk="0">
                  <a:moveTo>
                    <a:pt x="324" y="0"/>
                  </a:moveTo>
                  <a:cubicBezTo>
                    <a:pt x="209" y="7"/>
                    <a:pt x="94" y="16"/>
                    <a:pt x="1" y="26"/>
                  </a:cubicBezTo>
                  <a:cubicBezTo>
                    <a:pt x="52" y="45"/>
                    <a:pt x="100" y="71"/>
                    <a:pt x="145" y="103"/>
                  </a:cubicBezTo>
                  <a:cubicBezTo>
                    <a:pt x="202" y="67"/>
                    <a:pt x="263" y="32"/>
                    <a:pt x="32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58" name="Google Shape;20758;p70"/>
            <p:cNvSpPr/>
            <p:nvPr/>
          </p:nvSpPr>
          <p:spPr>
            <a:xfrm>
              <a:off x="4952925" y="2476300"/>
              <a:ext cx="61200" cy="23475"/>
            </a:xfrm>
            <a:custGeom>
              <a:avLst/>
              <a:gdLst/>
              <a:ahLst/>
              <a:cxnLst/>
              <a:rect l="l" t="t" r="r" b="b"/>
              <a:pathLst>
                <a:path w="2448" h="939" extrusionOk="0">
                  <a:moveTo>
                    <a:pt x="439" y="1"/>
                  </a:moveTo>
                  <a:cubicBezTo>
                    <a:pt x="407" y="45"/>
                    <a:pt x="391" y="84"/>
                    <a:pt x="401" y="109"/>
                  </a:cubicBezTo>
                  <a:lnTo>
                    <a:pt x="33" y="209"/>
                  </a:lnTo>
                  <a:cubicBezTo>
                    <a:pt x="50" y="208"/>
                    <a:pt x="65" y="208"/>
                    <a:pt x="80" y="208"/>
                  </a:cubicBezTo>
                  <a:cubicBezTo>
                    <a:pt x="383" y="208"/>
                    <a:pt x="0" y="366"/>
                    <a:pt x="132" y="443"/>
                  </a:cubicBezTo>
                  <a:lnTo>
                    <a:pt x="183" y="452"/>
                  </a:lnTo>
                  <a:lnTo>
                    <a:pt x="423" y="372"/>
                  </a:lnTo>
                  <a:lnTo>
                    <a:pt x="398" y="494"/>
                  </a:lnTo>
                  <a:cubicBezTo>
                    <a:pt x="868" y="593"/>
                    <a:pt x="1333" y="731"/>
                    <a:pt x="1784" y="901"/>
                  </a:cubicBezTo>
                  <a:lnTo>
                    <a:pt x="2041" y="859"/>
                  </a:lnTo>
                  <a:lnTo>
                    <a:pt x="2041" y="859"/>
                  </a:lnTo>
                  <a:cubicBezTo>
                    <a:pt x="2005" y="917"/>
                    <a:pt x="2156" y="869"/>
                    <a:pt x="2236" y="939"/>
                  </a:cubicBezTo>
                  <a:cubicBezTo>
                    <a:pt x="2300" y="917"/>
                    <a:pt x="2418" y="894"/>
                    <a:pt x="2447" y="859"/>
                  </a:cubicBezTo>
                  <a:cubicBezTo>
                    <a:pt x="2396" y="830"/>
                    <a:pt x="2342" y="801"/>
                    <a:pt x="2290" y="772"/>
                  </a:cubicBezTo>
                  <a:cubicBezTo>
                    <a:pt x="2226" y="766"/>
                    <a:pt x="2156" y="766"/>
                    <a:pt x="2108" y="760"/>
                  </a:cubicBezTo>
                  <a:cubicBezTo>
                    <a:pt x="2146" y="756"/>
                    <a:pt x="2185" y="750"/>
                    <a:pt x="2223" y="740"/>
                  </a:cubicBezTo>
                  <a:cubicBezTo>
                    <a:pt x="1650" y="443"/>
                    <a:pt x="1054" y="196"/>
                    <a:pt x="43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59" name="Google Shape;20759;p70"/>
            <p:cNvSpPr/>
            <p:nvPr/>
          </p:nvSpPr>
          <p:spPr>
            <a:xfrm>
              <a:off x="4733400" y="2543475"/>
              <a:ext cx="1775" cy="675"/>
            </a:xfrm>
            <a:custGeom>
              <a:avLst/>
              <a:gdLst/>
              <a:ahLst/>
              <a:cxnLst/>
              <a:rect l="l" t="t" r="r" b="b"/>
              <a:pathLst>
                <a:path w="71" h="27" extrusionOk="0">
                  <a:moveTo>
                    <a:pt x="71" y="1"/>
                  </a:moveTo>
                  <a:lnTo>
                    <a:pt x="13" y="10"/>
                  </a:lnTo>
                  <a:lnTo>
                    <a:pt x="0" y="17"/>
                  </a:lnTo>
                  <a:lnTo>
                    <a:pt x="42" y="26"/>
                  </a:lnTo>
                  <a:lnTo>
                    <a:pt x="71"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60" name="Google Shape;20760;p70"/>
            <p:cNvSpPr/>
            <p:nvPr/>
          </p:nvSpPr>
          <p:spPr>
            <a:xfrm>
              <a:off x="4714725" y="2528350"/>
              <a:ext cx="29350" cy="22425"/>
            </a:xfrm>
            <a:custGeom>
              <a:avLst/>
              <a:gdLst/>
              <a:ahLst/>
              <a:cxnLst/>
              <a:rect l="l" t="t" r="r" b="b"/>
              <a:pathLst>
                <a:path w="1174" h="897" extrusionOk="0">
                  <a:moveTo>
                    <a:pt x="875" y="0"/>
                  </a:moveTo>
                  <a:cubicBezTo>
                    <a:pt x="568" y="253"/>
                    <a:pt x="276" y="525"/>
                    <a:pt x="1" y="817"/>
                  </a:cubicBezTo>
                  <a:lnTo>
                    <a:pt x="193" y="897"/>
                  </a:lnTo>
                  <a:lnTo>
                    <a:pt x="257" y="775"/>
                  </a:lnTo>
                  <a:cubicBezTo>
                    <a:pt x="335" y="822"/>
                    <a:pt x="340" y="868"/>
                    <a:pt x="477" y="868"/>
                  </a:cubicBezTo>
                  <a:cubicBezTo>
                    <a:pt x="482" y="868"/>
                    <a:pt x="486" y="868"/>
                    <a:pt x="491" y="868"/>
                  </a:cubicBezTo>
                  <a:lnTo>
                    <a:pt x="574" y="836"/>
                  </a:lnTo>
                  <a:cubicBezTo>
                    <a:pt x="609" y="801"/>
                    <a:pt x="645" y="769"/>
                    <a:pt x="677" y="737"/>
                  </a:cubicBezTo>
                  <a:lnTo>
                    <a:pt x="677" y="737"/>
                  </a:lnTo>
                  <a:cubicBezTo>
                    <a:pt x="648" y="740"/>
                    <a:pt x="622" y="740"/>
                    <a:pt x="593" y="740"/>
                  </a:cubicBezTo>
                  <a:lnTo>
                    <a:pt x="750" y="622"/>
                  </a:lnTo>
                  <a:lnTo>
                    <a:pt x="734" y="618"/>
                  </a:lnTo>
                  <a:lnTo>
                    <a:pt x="760" y="615"/>
                  </a:lnTo>
                  <a:lnTo>
                    <a:pt x="949" y="474"/>
                  </a:lnTo>
                  <a:cubicBezTo>
                    <a:pt x="949" y="477"/>
                    <a:pt x="952" y="481"/>
                    <a:pt x="952" y="484"/>
                  </a:cubicBezTo>
                  <a:cubicBezTo>
                    <a:pt x="1026" y="420"/>
                    <a:pt x="1099" y="356"/>
                    <a:pt x="1173" y="295"/>
                  </a:cubicBezTo>
                  <a:lnTo>
                    <a:pt x="1083" y="282"/>
                  </a:lnTo>
                  <a:lnTo>
                    <a:pt x="978" y="391"/>
                  </a:lnTo>
                  <a:cubicBezTo>
                    <a:pt x="936" y="400"/>
                    <a:pt x="909" y="404"/>
                    <a:pt x="890" y="404"/>
                  </a:cubicBezTo>
                  <a:cubicBezTo>
                    <a:pt x="827" y="404"/>
                    <a:pt x="866" y="361"/>
                    <a:pt x="767" y="361"/>
                  </a:cubicBezTo>
                  <a:cubicBezTo>
                    <a:pt x="745" y="361"/>
                    <a:pt x="715" y="363"/>
                    <a:pt x="677" y="369"/>
                  </a:cubicBezTo>
                  <a:lnTo>
                    <a:pt x="1154" y="212"/>
                  </a:lnTo>
                  <a:lnTo>
                    <a:pt x="667" y="228"/>
                  </a:lnTo>
                  <a:lnTo>
                    <a:pt x="667" y="228"/>
                  </a:lnTo>
                  <a:lnTo>
                    <a:pt x="882" y="106"/>
                  </a:lnTo>
                  <a:cubicBezTo>
                    <a:pt x="987" y="71"/>
                    <a:pt x="946" y="36"/>
                    <a:pt x="87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61" name="Google Shape;20761;p70"/>
            <p:cNvSpPr/>
            <p:nvPr/>
          </p:nvSpPr>
          <p:spPr>
            <a:xfrm>
              <a:off x="4713850" y="2548750"/>
              <a:ext cx="1225" cy="1000"/>
            </a:xfrm>
            <a:custGeom>
              <a:avLst/>
              <a:gdLst/>
              <a:ahLst/>
              <a:cxnLst/>
              <a:rect l="l" t="t" r="r" b="b"/>
              <a:pathLst>
                <a:path w="49" h="40" extrusionOk="0">
                  <a:moveTo>
                    <a:pt x="36" y="1"/>
                  </a:moveTo>
                  <a:lnTo>
                    <a:pt x="1" y="39"/>
                  </a:lnTo>
                  <a:cubicBezTo>
                    <a:pt x="30" y="30"/>
                    <a:pt x="49" y="17"/>
                    <a:pt x="3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62" name="Google Shape;20762;p70"/>
            <p:cNvSpPr/>
            <p:nvPr/>
          </p:nvSpPr>
          <p:spPr>
            <a:xfrm>
              <a:off x="4815700" y="2479275"/>
              <a:ext cx="9700" cy="3625"/>
            </a:xfrm>
            <a:custGeom>
              <a:avLst/>
              <a:gdLst/>
              <a:ahLst/>
              <a:cxnLst/>
              <a:rect l="l" t="t" r="r" b="b"/>
              <a:pathLst>
                <a:path w="388" h="145" extrusionOk="0">
                  <a:moveTo>
                    <a:pt x="385" y="0"/>
                  </a:moveTo>
                  <a:lnTo>
                    <a:pt x="385" y="0"/>
                  </a:lnTo>
                  <a:cubicBezTo>
                    <a:pt x="253" y="45"/>
                    <a:pt x="125" y="90"/>
                    <a:pt x="0" y="135"/>
                  </a:cubicBezTo>
                  <a:cubicBezTo>
                    <a:pt x="26" y="135"/>
                    <a:pt x="52" y="138"/>
                    <a:pt x="74" y="144"/>
                  </a:cubicBezTo>
                  <a:cubicBezTo>
                    <a:pt x="333" y="96"/>
                    <a:pt x="388" y="48"/>
                    <a:pt x="38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63" name="Google Shape;20763;p70"/>
            <p:cNvSpPr/>
            <p:nvPr/>
          </p:nvSpPr>
          <p:spPr>
            <a:xfrm>
              <a:off x="4887675" y="2963725"/>
              <a:ext cx="5225" cy="3250"/>
            </a:xfrm>
            <a:custGeom>
              <a:avLst/>
              <a:gdLst/>
              <a:ahLst/>
              <a:cxnLst/>
              <a:rect l="l" t="t" r="r" b="b"/>
              <a:pathLst>
                <a:path w="209" h="130" extrusionOk="0">
                  <a:moveTo>
                    <a:pt x="45" y="1"/>
                  </a:moveTo>
                  <a:cubicBezTo>
                    <a:pt x="36" y="39"/>
                    <a:pt x="20" y="74"/>
                    <a:pt x="0" y="106"/>
                  </a:cubicBezTo>
                  <a:cubicBezTo>
                    <a:pt x="32" y="106"/>
                    <a:pt x="61" y="116"/>
                    <a:pt x="90" y="129"/>
                  </a:cubicBezTo>
                  <a:cubicBezTo>
                    <a:pt x="95" y="130"/>
                    <a:pt x="99" y="130"/>
                    <a:pt x="104" y="130"/>
                  </a:cubicBezTo>
                  <a:cubicBezTo>
                    <a:pt x="147" y="130"/>
                    <a:pt x="188" y="103"/>
                    <a:pt x="209" y="65"/>
                  </a:cubicBezTo>
                  <a:cubicBezTo>
                    <a:pt x="202" y="46"/>
                    <a:pt x="199" y="26"/>
                    <a:pt x="202" y="7"/>
                  </a:cubicBezTo>
                  <a:cubicBezTo>
                    <a:pt x="151" y="7"/>
                    <a:pt x="97" y="7"/>
                    <a:pt x="4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64" name="Google Shape;20764;p70"/>
            <p:cNvSpPr/>
            <p:nvPr/>
          </p:nvSpPr>
          <p:spPr>
            <a:xfrm>
              <a:off x="4880400" y="2465500"/>
              <a:ext cx="77150" cy="20600"/>
            </a:xfrm>
            <a:custGeom>
              <a:avLst/>
              <a:gdLst/>
              <a:ahLst/>
              <a:cxnLst/>
              <a:rect l="l" t="t" r="r" b="b"/>
              <a:pathLst>
                <a:path w="3086" h="824" extrusionOk="0">
                  <a:moveTo>
                    <a:pt x="1271" y="471"/>
                  </a:moveTo>
                  <a:cubicBezTo>
                    <a:pt x="1236" y="487"/>
                    <a:pt x="1198" y="497"/>
                    <a:pt x="1156" y="497"/>
                  </a:cubicBezTo>
                  <a:cubicBezTo>
                    <a:pt x="1195" y="490"/>
                    <a:pt x="1233" y="484"/>
                    <a:pt x="1271" y="471"/>
                  </a:cubicBezTo>
                  <a:close/>
                  <a:moveTo>
                    <a:pt x="1006" y="500"/>
                  </a:moveTo>
                  <a:lnTo>
                    <a:pt x="599" y="564"/>
                  </a:lnTo>
                  <a:lnTo>
                    <a:pt x="669" y="516"/>
                  </a:lnTo>
                  <a:lnTo>
                    <a:pt x="1006" y="500"/>
                  </a:lnTo>
                  <a:close/>
                  <a:moveTo>
                    <a:pt x="1368" y="543"/>
                  </a:moveTo>
                  <a:cubicBezTo>
                    <a:pt x="1622" y="543"/>
                    <a:pt x="1448" y="653"/>
                    <a:pt x="1701" y="686"/>
                  </a:cubicBezTo>
                  <a:cubicBezTo>
                    <a:pt x="1556" y="682"/>
                    <a:pt x="1422" y="634"/>
                    <a:pt x="1313" y="545"/>
                  </a:cubicBezTo>
                  <a:cubicBezTo>
                    <a:pt x="1333" y="544"/>
                    <a:pt x="1352" y="543"/>
                    <a:pt x="1368" y="543"/>
                  </a:cubicBezTo>
                  <a:close/>
                  <a:moveTo>
                    <a:pt x="1483" y="0"/>
                  </a:moveTo>
                  <a:cubicBezTo>
                    <a:pt x="1572" y="29"/>
                    <a:pt x="1685" y="58"/>
                    <a:pt x="1800" y="87"/>
                  </a:cubicBezTo>
                  <a:lnTo>
                    <a:pt x="1246" y="176"/>
                  </a:lnTo>
                  <a:lnTo>
                    <a:pt x="1361" y="212"/>
                  </a:lnTo>
                  <a:lnTo>
                    <a:pt x="980" y="189"/>
                  </a:lnTo>
                  <a:lnTo>
                    <a:pt x="878" y="276"/>
                  </a:lnTo>
                  <a:lnTo>
                    <a:pt x="1326" y="272"/>
                  </a:lnTo>
                  <a:lnTo>
                    <a:pt x="1326" y="272"/>
                  </a:lnTo>
                  <a:cubicBezTo>
                    <a:pt x="1521" y="311"/>
                    <a:pt x="1473" y="413"/>
                    <a:pt x="1271" y="471"/>
                  </a:cubicBezTo>
                  <a:cubicBezTo>
                    <a:pt x="1326" y="436"/>
                    <a:pt x="954" y="397"/>
                    <a:pt x="1255" y="317"/>
                  </a:cubicBezTo>
                  <a:cubicBezTo>
                    <a:pt x="1233" y="311"/>
                    <a:pt x="1213" y="309"/>
                    <a:pt x="1193" y="309"/>
                  </a:cubicBezTo>
                  <a:cubicBezTo>
                    <a:pt x="1117" y="309"/>
                    <a:pt x="1059" y="347"/>
                    <a:pt x="979" y="347"/>
                  </a:cubicBezTo>
                  <a:cubicBezTo>
                    <a:pt x="972" y="347"/>
                    <a:pt x="965" y="347"/>
                    <a:pt x="958" y="346"/>
                  </a:cubicBezTo>
                  <a:lnTo>
                    <a:pt x="721" y="228"/>
                  </a:lnTo>
                  <a:lnTo>
                    <a:pt x="721" y="228"/>
                  </a:lnTo>
                  <a:cubicBezTo>
                    <a:pt x="737" y="417"/>
                    <a:pt x="61" y="449"/>
                    <a:pt x="0" y="590"/>
                  </a:cubicBezTo>
                  <a:cubicBezTo>
                    <a:pt x="74" y="581"/>
                    <a:pt x="129" y="578"/>
                    <a:pt x="171" y="578"/>
                  </a:cubicBezTo>
                  <a:cubicBezTo>
                    <a:pt x="286" y="578"/>
                    <a:pt x="308" y="602"/>
                    <a:pt x="399" y="602"/>
                  </a:cubicBezTo>
                  <a:cubicBezTo>
                    <a:pt x="422" y="602"/>
                    <a:pt x="451" y="600"/>
                    <a:pt x="487" y="596"/>
                  </a:cubicBezTo>
                  <a:lnTo>
                    <a:pt x="487" y="596"/>
                  </a:lnTo>
                  <a:cubicBezTo>
                    <a:pt x="602" y="609"/>
                    <a:pt x="227" y="638"/>
                    <a:pt x="77" y="660"/>
                  </a:cubicBezTo>
                  <a:cubicBezTo>
                    <a:pt x="208" y="679"/>
                    <a:pt x="253" y="705"/>
                    <a:pt x="253" y="730"/>
                  </a:cubicBezTo>
                  <a:cubicBezTo>
                    <a:pt x="381" y="730"/>
                    <a:pt x="506" y="730"/>
                    <a:pt x="634" y="734"/>
                  </a:cubicBezTo>
                  <a:cubicBezTo>
                    <a:pt x="841" y="720"/>
                    <a:pt x="1049" y="714"/>
                    <a:pt x="1256" y="714"/>
                  </a:cubicBezTo>
                  <a:cubicBezTo>
                    <a:pt x="1751" y="714"/>
                    <a:pt x="2245" y="751"/>
                    <a:pt x="2735" y="823"/>
                  </a:cubicBezTo>
                  <a:cubicBezTo>
                    <a:pt x="2780" y="814"/>
                    <a:pt x="2828" y="807"/>
                    <a:pt x="2873" y="804"/>
                  </a:cubicBezTo>
                  <a:lnTo>
                    <a:pt x="2642" y="788"/>
                  </a:lnTo>
                  <a:cubicBezTo>
                    <a:pt x="2635" y="789"/>
                    <a:pt x="2629" y="789"/>
                    <a:pt x="2622" y="789"/>
                  </a:cubicBezTo>
                  <a:cubicBezTo>
                    <a:pt x="2604" y="789"/>
                    <a:pt x="2588" y="786"/>
                    <a:pt x="2572" y="782"/>
                  </a:cubicBezTo>
                  <a:lnTo>
                    <a:pt x="2572" y="782"/>
                  </a:lnTo>
                  <a:lnTo>
                    <a:pt x="2642" y="788"/>
                  </a:lnTo>
                  <a:cubicBezTo>
                    <a:pt x="2770" y="778"/>
                    <a:pt x="2943" y="686"/>
                    <a:pt x="2783" y="638"/>
                  </a:cubicBezTo>
                  <a:lnTo>
                    <a:pt x="2783" y="638"/>
                  </a:lnTo>
                  <a:cubicBezTo>
                    <a:pt x="2674" y="676"/>
                    <a:pt x="2146" y="657"/>
                    <a:pt x="2415" y="759"/>
                  </a:cubicBezTo>
                  <a:cubicBezTo>
                    <a:pt x="2267" y="737"/>
                    <a:pt x="2370" y="654"/>
                    <a:pt x="2370" y="606"/>
                  </a:cubicBezTo>
                  <a:lnTo>
                    <a:pt x="2370" y="606"/>
                  </a:lnTo>
                  <a:lnTo>
                    <a:pt x="2485" y="641"/>
                  </a:lnTo>
                  <a:cubicBezTo>
                    <a:pt x="3084" y="612"/>
                    <a:pt x="2434" y="487"/>
                    <a:pt x="2690" y="401"/>
                  </a:cubicBezTo>
                  <a:lnTo>
                    <a:pt x="2690" y="401"/>
                  </a:lnTo>
                  <a:lnTo>
                    <a:pt x="2844" y="445"/>
                  </a:lnTo>
                  <a:cubicBezTo>
                    <a:pt x="3086" y="385"/>
                    <a:pt x="2846" y="320"/>
                    <a:pt x="2608" y="320"/>
                  </a:cubicBezTo>
                  <a:cubicBezTo>
                    <a:pt x="2555" y="320"/>
                    <a:pt x="2503" y="323"/>
                    <a:pt x="2456" y="330"/>
                  </a:cubicBezTo>
                  <a:cubicBezTo>
                    <a:pt x="2472" y="303"/>
                    <a:pt x="2532" y="295"/>
                    <a:pt x="2604" y="295"/>
                  </a:cubicBezTo>
                  <a:cubicBezTo>
                    <a:pt x="2696" y="295"/>
                    <a:pt x="2808" y="309"/>
                    <a:pt x="2873" y="314"/>
                  </a:cubicBezTo>
                  <a:cubicBezTo>
                    <a:pt x="2889" y="311"/>
                    <a:pt x="2905" y="308"/>
                    <a:pt x="2921" y="305"/>
                  </a:cubicBezTo>
                  <a:cubicBezTo>
                    <a:pt x="2447" y="173"/>
                    <a:pt x="1966" y="71"/>
                    <a:pt x="148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65" name="Google Shape;20765;p70"/>
            <p:cNvSpPr/>
            <p:nvPr/>
          </p:nvSpPr>
          <p:spPr>
            <a:xfrm>
              <a:off x="4882075" y="2972375"/>
              <a:ext cx="6575" cy="5150"/>
            </a:xfrm>
            <a:custGeom>
              <a:avLst/>
              <a:gdLst/>
              <a:ahLst/>
              <a:cxnLst/>
              <a:rect l="l" t="t" r="r" b="b"/>
              <a:pathLst>
                <a:path w="263" h="206" extrusionOk="0">
                  <a:moveTo>
                    <a:pt x="189" y="1"/>
                  </a:moveTo>
                  <a:cubicBezTo>
                    <a:pt x="122" y="20"/>
                    <a:pt x="55" y="39"/>
                    <a:pt x="0" y="65"/>
                  </a:cubicBezTo>
                  <a:cubicBezTo>
                    <a:pt x="10" y="90"/>
                    <a:pt x="23" y="116"/>
                    <a:pt x="42" y="138"/>
                  </a:cubicBezTo>
                  <a:cubicBezTo>
                    <a:pt x="100" y="161"/>
                    <a:pt x="164" y="206"/>
                    <a:pt x="212" y="206"/>
                  </a:cubicBezTo>
                  <a:cubicBezTo>
                    <a:pt x="232" y="206"/>
                    <a:pt x="250" y="198"/>
                    <a:pt x="263" y="177"/>
                  </a:cubicBezTo>
                  <a:cubicBezTo>
                    <a:pt x="231" y="106"/>
                    <a:pt x="205" y="49"/>
                    <a:pt x="18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66" name="Google Shape;20766;p70"/>
            <p:cNvSpPr/>
            <p:nvPr/>
          </p:nvSpPr>
          <p:spPr>
            <a:xfrm>
              <a:off x="4892875" y="2817850"/>
              <a:ext cx="247575" cy="163350"/>
            </a:xfrm>
            <a:custGeom>
              <a:avLst/>
              <a:gdLst/>
              <a:ahLst/>
              <a:cxnLst/>
              <a:rect l="l" t="t" r="r" b="b"/>
              <a:pathLst>
                <a:path w="9903" h="6534" extrusionOk="0">
                  <a:moveTo>
                    <a:pt x="9631" y="42"/>
                  </a:moveTo>
                  <a:cubicBezTo>
                    <a:pt x="9640" y="43"/>
                    <a:pt x="9649" y="43"/>
                    <a:pt x="9658" y="43"/>
                  </a:cubicBezTo>
                  <a:cubicBezTo>
                    <a:pt x="9667" y="43"/>
                    <a:pt x="9676" y="43"/>
                    <a:pt x="9685" y="42"/>
                  </a:cubicBezTo>
                  <a:close/>
                  <a:moveTo>
                    <a:pt x="9250" y="974"/>
                  </a:moveTo>
                  <a:cubicBezTo>
                    <a:pt x="9272" y="981"/>
                    <a:pt x="9282" y="987"/>
                    <a:pt x="9285" y="994"/>
                  </a:cubicBezTo>
                  <a:lnTo>
                    <a:pt x="9250" y="974"/>
                  </a:lnTo>
                  <a:close/>
                  <a:moveTo>
                    <a:pt x="9285" y="994"/>
                  </a:moveTo>
                  <a:lnTo>
                    <a:pt x="9410" y="1067"/>
                  </a:lnTo>
                  <a:lnTo>
                    <a:pt x="9218" y="1032"/>
                  </a:lnTo>
                  <a:cubicBezTo>
                    <a:pt x="9246" y="1026"/>
                    <a:pt x="9288" y="1010"/>
                    <a:pt x="9285" y="994"/>
                  </a:cubicBezTo>
                  <a:close/>
                  <a:moveTo>
                    <a:pt x="3024" y="5713"/>
                  </a:moveTo>
                  <a:cubicBezTo>
                    <a:pt x="3029" y="5713"/>
                    <a:pt x="3035" y="5713"/>
                    <a:pt x="3043" y="5714"/>
                  </a:cubicBezTo>
                  <a:cubicBezTo>
                    <a:pt x="3016" y="5743"/>
                    <a:pt x="3146" y="5821"/>
                    <a:pt x="3018" y="5821"/>
                  </a:cubicBezTo>
                  <a:cubicBezTo>
                    <a:pt x="2991" y="5821"/>
                    <a:pt x="2954" y="5818"/>
                    <a:pt x="2902" y="5810"/>
                  </a:cubicBezTo>
                  <a:cubicBezTo>
                    <a:pt x="3110" y="5786"/>
                    <a:pt x="2956" y="5713"/>
                    <a:pt x="3024" y="5713"/>
                  </a:cubicBezTo>
                  <a:close/>
                  <a:moveTo>
                    <a:pt x="3004" y="5892"/>
                  </a:moveTo>
                  <a:cubicBezTo>
                    <a:pt x="3100" y="5892"/>
                    <a:pt x="3144" y="5919"/>
                    <a:pt x="3219" y="5999"/>
                  </a:cubicBezTo>
                  <a:cubicBezTo>
                    <a:pt x="3204" y="6004"/>
                    <a:pt x="3191" y="6006"/>
                    <a:pt x="3178" y="6006"/>
                  </a:cubicBezTo>
                  <a:cubicBezTo>
                    <a:pt x="3090" y="6006"/>
                    <a:pt x="3044" y="5911"/>
                    <a:pt x="2893" y="5900"/>
                  </a:cubicBezTo>
                  <a:cubicBezTo>
                    <a:pt x="2848" y="5903"/>
                    <a:pt x="2793" y="5913"/>
                    <a:pt x="2723" y="5919"/>
                  </a:cubicBezTo>
                  <a:cubicBezTo>
                    <a:pt x="2768" y="5906"/>
                    <a:pt x="2816" y="5899"/>
                    <a:pt x="2864" y="5899"/>
                  </a:cubicBezTo>
                  <a:cubicBezTo>
                    <a:pt x="2873" y="5899"/>
                    <a:pt x="2883" y="5899"/>
                    <a:pt x="2893" y="5900"/>
                  </a:cubicBezTo>
                  <a:cubicBezTo>
                    <a:pt x="2937" y="5895"/>
                    <a:pt x="2973" y="5892"/>
                    <a:pt x="3004" y="5892"/>
                  </a:cubicBezTo>
                  <a:close/>
                  <a:moveTo>
                    <a:pt x="2764" y="5977"/>
                  </a:moveTo>
                  <a:cubicBezTo>
                    <a:pt x="2918" y="5987"/>
                    <a:pt x="2877" y="6061"/>
                    <a:pt x="3017" y="6061"/>
                  </a:cubicBezTo>
                  <a:cubicBezTo>
                    <a:pt x="3050" y="6061"/>
                    <a:pt x="3092" y="6057"/>
                    <a:pt x="3149" y="6047"/>
                  </a:cubicBezTo>
                  <a:lnTo>
                    <a:pt x="3149" y="6047"/>
                  </a:lnTo>
                  <a:cubicBezTo>
                    <a:pt x="3118" y="6071"/>
                    <a:pt x="3092" y="6079"/>
                    <a:pt x="3065" y="6079"/>
                  </a:cubicBezTo>
                  <a:cubicBezTo>
                    <a:pt x="3010" y="6079"/>
                    <a:pt x="2952" y="6043"/>
                    <a:pt x="2839" y="6043"/>
                  </a:cubicBezTo>
                  <a:cubicBezTo>
                    <a:pt x="2818" y="6043"/>
                    <a:pt x="2795" y="6044"/>
                    <a:pt x="2771" y="6047"/>
                  </a:cubicBezTo>
                  <a:lnTo>
                    <a:pt x="2771" y="6050"/>
                  </a:lnTo>
                  <a:lnTo>
                    <a:pt x="2764" y="5977"/>
                  </a:lnTo>
                  <a:close/>
                  <a:moveTo>
                    <a:pt x="2175" y="6121"/>
                  </a:moveTo>
                  <a:cubicBezTo>
                    <a:pt x="2156" y="6175"/>
                    <a:pt x="2082" y="6185"/>
                    <a:pt x="2028" y="6204"/>
                  </a:cubicBezTo>
                  <a:cubicBezTo>
                    <a:pt x="2076" y="6178"/>
                    <a:pt x="2143" y="6162"/>
                    <a:pt x="2175" y="6121"/>
                  </a:cubicBezTo>
                  <a:close/>
                  <a:moveTo>
                    <a:pt x="2028" y="6204"/>
                  </a:moveTo>
                  <a:cubicBezTo>
                    <a:pt x="1999" y="6217"/>
                    <a:pt x="1980" y="6239"/>
                    <a:pt x="1970" y="6268"/>
                  </a:cubicBezTo>
                  <a:cubicBezTo>
                    <a:pt x="1970" y="6233"/>
                    <a:pt x="1996" y="6217"/>
                    <a:pt x="2028" y="6204"/>
                  </a:cubicBezTo>
                  <a:close/>
                  <a:moveTo>
                    <a:pt x="1697" y="6243"/>
                  </a:moveTo>
                  <a:cubicBezTo>
                    <a:pt x="1734" y="6243"/>
                    <a:pt x="1809" y="6328"/>
                    <a:pt x="1858" y="6367"/>
                  </a:cubicBezTo>
                  <a:cubicBezTo>
                    <a:pt x="1856" y="6367"/>
                    <a:pt x="1853" y="6367"/>
                    <a:pt x="1851" y="6367"/>
                  </a:cubicBezTo>
                  <a:cubicBezTo>
                    <a:pt x="1825" y="6367"/>
                    <a:pt x="1803" y="6389"/>
                    <a:pt x="1777" y="6389"/>
                  </a:cubicBezTo>
                  <a:cubicBezTo>
                    <a:pt x="1750" y="6389"/>
                    <a:pt x="1720" y="6363"/>
                    <a:pt x="1679" y="6259"/>
                  </a:cubicBezTo>
                  <a:cubicBezTo>
                    <a:pt x="1682" y="6248"/>
                    <a:pt x="1689" y="6243"/>
                    <a:pt x="1697" y="6243"/>
                  </a:cubicBezTo>
                  <a:close/>
                  <a:moveTo>
                    <a:pt x="9903" y="1"/>
                  </a:moveTo>
                  <a:lnTo>
                    <a:pt x="9903" y="1"/>
                  </a:lnTo>
                  <a:cubicBezTo>
                    <a:pt x="9831" y="26"/>
                    <a:pt x="9759" y="40"/>
                    <a:pt x="9685" y="42"/>
                  </a:cubicBezTo>
                  <a:lnTo>
                    <a:pt x="9704" y="42"/>
                  </a:lnTo>
                  <a:lnTo>
                    <a:pt x="9426" y="90"/>
                  </a:lnTo>
                  <a:cubicBezTo>
                    <a:pt x="9352" y="257"/>
                    <a:pt x="9275" y="427"/>
                    <a:pt x="9195" y="590"/>
                  </a:cubicBezTo>
                  <a:lnTo>
                    <a:pt x="9221" y="590"/>
                  </a:lnTo>
                  <a:lnTo>
                    <a:pt x="9189" y="603"/>
                  </a:lnTo>
                  <a:cubicBezTo>
                    <a:pt x="9112" y="753"/>
                    <a:pt x="9032" y="904"/>
                    <a:pt x="8949" y="1048"/>
                  </a:cubicBezTo>
                  <a:cubicBezTo>
                    <a:pt x="9061" y="1054"/>
                    <a:pt x="9170" y="1070"/>
                    <a:pt x="9224" y="1102"/>
                  </a:cubicBezTo>
                  <a:lnTo>
                    <a:pt x="9077" y="1150"/>
                  </a:lnTo>
                  <a:cubicBezTo>
                    <a:pt x="9025" y="1131"/>
                    <a:pt x="8971" y="1118"/>
                    <a:pt x="8913" y="1112"/>
                  </a:cubicBezTo>
                  <a:cubicBezTo>
                    <a:pt x="7328" y="3871"/>
                    <a:pt x="4441" y="5873"/>
                    <a:pt x="1324" y="5873"/>
                  </a:cubicBezTo>
                  <a:cubicBezTo>
                    <a:pt x="1072" y="5873"/>
                    <a:pt x="819" y="5859"/>
                    <a:pt x="564" y="5833"/>
                  </a:cubicBezTo>
                  <a:cubicBezTo>
                    <a:pt x="428" y="5837"/>
                    <a:pt x="294" y="5840"/>
                    <a:pt x="161" y="5840"/>
                  </a:cubicBezTo>
                  <a:cubicBezTo>
                    <a:pt x="113" y="5840"/>
                    <a:pt x="65" y="5840"/>
                    <a:pt x="17" y="5839"/>
                  </a:cubicBezTo>
                  <a:cubicBezTo>
                    <a:pt x="13" y="5861"/>
                    <a:pt x="10" y="5881"/>
                    <a:pt x="1" y="5900"/>
                  </a:cubicBezTo>
                  <a:cubicBezTo>
                    <a:pt x="17" y="5938"/>
                    <a:pt x="36" y="5974"/>
                    <a:pt x="61" y="6009"/>
                  </a:cubicBezTo>
                  <a:lnTo>
                    <a:pt x="97" y="6009"/>
                  </a:lnTo>
                  <a:cubicBezTo>
                    <a:pt x="93" y="6015"/>
                    <a:pt x="87" y="6025"/>
                    <a:pt x="81" y="6031"/>
                  </a:cubicBezTo>
                  <a:cubicBezTo>
                    <a:pt x="122" y="6086"/>
                    <a:pt x="174" y="6143"/>
                    <a:pt x="215" y="6204"/>
                  </a:cubicBezTo>
                  <a:lnTo>
                    <a:pt x="241" y="6009"/>
                  </a:lnTo>
                  <a:cubicBezTo>
                    <a:pt x="486" y="6144"/>
                    <a:pt x="866" y="6390"/>
                    <a:pt x="1022" y="6390"/>
                  </a:cubicBezTo>
                  <a:cubicBezTo>
                    <a:pt x="1033" y="6390"/>
                    <a:pt x="1043" y="6389"/>
                    <a:pt x="1051" y="6387"/>
                  </a:cubicBezTo>
                  <a:lnTo>
                    <a:pt x="1051" y="6387"/>
                  </a:lnTo>
                  <a:lnTo>
                    <a:pt x="987" y="6515"/>
                  </a:lnTo>
                  <a:cubicBezTo>
                    <a:pt x="997" y="6521"/>
                    <a:pt x="1006" y="6528"/>
                    <a:pt x="1013" y="6534"/>
                  </a:cubicBezTo>
                  <a:cubicBezTo>
                    <a:pt x="1352" y="6492"/>
                    <a:pt x="1682" y="6438"/>
                    <a:pt x="2009" y="6371"/>
                  </a:cubicBezTo>
                  <a:cubicBezTo>
                    <a:pt x="1983" y="6342"/>
                    <a:pt x="1967" y="6307"/>
                    <a:pt x="1970" y="6268"/>
                  </a:cubicBezTo>
                  <a:lnTo>
                    <a:pt x="1970" y="6268"/>
                  </a:lnTo>
                  <a:cubicBezTo>
                    <a:pt x="1973" y="6303"/>
                    <a:pt x="1986" y="6339"/>
                    <a:pt x="2009" y="6371"/>
                  </a:cubicBezTo>
                  <a:cubicBezTo>
                    <a:pt x="5823" y="5596"/>
                    <a:pt x="8728" y="3216"/>
                    <a:pt x="990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67" name="Google Shape;20767;p70"/>
            <p:cNvSpPr/>
            <p:nvPr/>
          </p:nvSpPr>
          <p:spPr>
            <a:xfrm>
              <a:off x="4685275" y="2850850"/>
              <a:ext cx="201875" cy="131975"/>
            </a:xfrm>
            <a:custGeom>
              <a:avLst/>
              <a:gdLst/>
              <a:ahLst/>
              <a:cxnLst/>
              <a:rect l="l" t="t" r="r" b="b"/>
              <a:pathLst>
                <a:path w="8075" h="5279" extrusionOk="0">
                  <a:moveTo>
                    <a:pt x="5621" y="4202"/>
                  </a:moveTo>
                  <a:cubicBezTo>
                    <a:pt x="5928" y="4343"/>
                    <a:pt x="5304" y="4384"/>
                    <a:pt x="5416" y="4513"/>
                  </a:cubicBezTo>
                  <a:lnTo>
                    <a:pt x="5256" y="4372"/>
                  </a:lnTo>
                  <a:cubicBezTo>
                    <a:pt x="5279" y="4327"/>
                    <a:pt x="5364" y="4277"/>
                    <a:pt x="5455" y="4277"/>
                  </a:cubicBezTo>
                  <a:cubicBezTo>
                    <a:pt x="5487" y="4277"/>
                    <a:pt x="5519" y="4283"/>
                    <a:pt x="5550" y="4298"/>
                  </a:cubicBezTo>
                  <a:lnTo>
                    <a:pt x="5621" y="4202"/>
                  </a:lnTo>
                  <a:close/>
                  <a:moveTo>
                    <a:pt x="5749" y="4404"/>
                  </a:moveTo>
                  <a:cubicBezTo>
                    <a:pt x="5823" y="4426"/>
                    <a:pt x="5787" y="4461"/>
                    <a:pt x="5829" y="4497"/>
                  </a:cubicBezTo>
                  <a:cubicBezTo>
                    <a:pt x="5835" y="4567"/>
                    <a:pt x="5611" y="4570"/>
                    <a:pt x="5499" y="4583"/>
                  </a:cubicBezTo>
                  <a:lnTo>
                    <a:pt x="5419" y="4513"/>
                  </a:lnTo>
                  <a:cubicBezTo>
                    <a:pt x="5566" y="4487"/>
                    <a:pt x="5637" y="4439"/>
                    <a:pt x="5749" y="4404"/>
                  </a:cubicBezTo>
                  <a:close/>
                  <a:moveTo>
                    <a:pt x="0" y="0"/>
                  </a:moveTo>
                  <a:lnTo>
                    <a:pt x="0" y="0"/>
                  </a:lnTo>
                  <a:cubicBezTo>
                    <a:pt x="961" y="1688"/>
                    <a:pt x="2357" y="3087"/>
                    <a:pt x="4045" y="4045"/>
                  </a:cubicBezTo>
                  <a:lnTo>
                    <a:pt x="4064" y="4035"/>
                  </a:lnTo>
                  <a:lnTo>
                    <a:pt x="4212" y="4035"/>
                  </a:lnTo>
                  <a:lnTo>
                    <a:pt x="4084" y="4067"/>
                  </a:lnTo>
                  <a:cubicBezTo>
                    <a:pt x="4138" y="4096"/>
                    <a:pt x="4193" y="4128"/>
                    <a:pt x="4250" y="4157"/>
                  </a:cubicBezTo>
                  <a:lnTo>
                    <a:pt x="4298" y="4154"/>
                  </a:lnTo>
                  <a:lnTo>
                    <a:pt x="4298" y="4154"/>
                  </a:lnTo>
                  <a:cubicBezTo>
                    <a:pt x="4289" y="4157"/>
                    <a:pt x="4282" y="4164"/>
                    <a:pt x="4273" y="4170"/>
                  </a:cubicBezTo>
                  <a:cubicBezTo>
                    <a:pt x="4314" y="4192"/>
                    <a:pt x="4353" y="4212"/>
                    <a:pt x="4391" y="4231"/>
                  </a:cubicBezTo>
                  <a:cubicBezTo>
                    <a:pt x="4435" y="4234"/>
                    <a:pt x="4485" y="4235"/>
                    <a:pt x="4535" y="4235"/>
                  </a:cubicBezTo>
                  <a:cubicBezTo>
                    <a:pt x="4636" y="4235"/>
                    <a:pt x="4738" y="4231"/>
                    <a:pt x="4791" y="4231"/>
                  </a:cubicBezTo>
                  <a:cubicBezTo>
                    <a:pt x="4644" y="4256"/>
                    <a:pt x="4535" y="4317"/>
                    <a:pt x="4650" y="4352"/>
                  </a:cubicBezTo>
                  <a:lnTo>
                    <a:pt x="4631" y="4352"/>
                  </a:lnTo>
                  <a:cubicBezTo>
                    <a:pt x="5304" y="4679"/>
                    <a:pt x="6015" y="4923"/>
                    <a:pt x="6745" y="5086"/>
                  </a:cubicBezTo>
                  <a:cubicBezTo>
                    <a:pt x="6777" y="5073"/>
                    <a:pt x="6812" y="5067"/>
                    <a:pt x="6851" y="5060"/>
                  </a:cubicBezTo>
                  <a:cubicBezTo>
                    <a:pt x="6887" y="5077"/>
                    <a:pt x="6923" y="5083"/>
                    <a:pt x="6958" y="5083"/>
                  </a:cubicBezTo>
                  <a:cubicBezTo>
                    <a:pt x="7040" y="5083"/>
                    <a:pt x="7118" y="5051"/>
                    <a:pt x="7189" y="5051"/>
                  </a:cubicBezTo>
                  <a:cubicBezTo>
                    <a:pt x="7215" y="5051"/>
                    <a:pt x="7240" y="5055"/>
                    <a:pt x="7264" y="5067"/>
                  </a:cubicBezTo>
                  <a:lnTo>
                    <a:pt x="7216" y="5179"/>
                  </a:lnTo>
                  <a:cubicBezTo>
                    <a:pt x="7498" y="5224"/>
                    <a:pt x="7786" y="5259"/>
                    <a:pt x="8074" y="5278"/>
                  </a:cubicBezTo>
                  <a:cubicBezTo>
                    <a:pt x="7923" y="5227"/>
                    <a:pt x="7773" y="5179"/>
                    <a:pt x="7632" y="5131"/>
                  </a:cubicBezTo>
                  <a:cubicBezTo>
                    <a:pt x="7728" y="5115"/>
                    <a:pt x="7760" y="5051"/>
                    <a:pt x="7776" y="4980"/>
                  </a:cubicBezTo>
                  <a:lnTo>
                    <a:pt x="7776" y="4980"/>
                  </a:lnTo>
                  <a:cubicBezTo>
                    <a:pt x="7767" y="4987"/>
                    <a:pt x="7757" y="4996"/>
                    <a:pt x="7751" y="5006"/>
                  </a:cubicBezTo>
                  <a:cubicBezTo>
                    <a:pt x="7443" y="4971"/>
                    <a:pt x="7680" y="4929"/>
                    <a:pt x="7799" y="4897"/>
                  </a:cubicBezTo>
                  <a:cubicBezTo>
                    <a:pt x="7799" y="4891"/>
                    <a:pt x="7799" y="4887"/>
                    <a:pt x="7802" y="4884"/>
                  </a:cubicBezTo>
                  <a:lnTo>
                    <a:pt x="7802" y="4884"/>
                  </a:lnTo>
                  <a:cubicBezTo>
                    <a:pt x="7690" y="4897"/>
                    <a:pt x="7443" y="4926"/>
                    <a:pt x="7446" y="4983"/>
                  </a:cubicBezTo>
                  <a:cubicBezTo>
                    <a:pt x="7181" y="4926"/>
                    <a:pt x="6799" y="4884"/>
                    <a:pt x="7129" y="4772"/>
                  </a:cubicBezTo>
                  <a:cubicBezTo>
                    <a:pt x="6892" y="4647"/>
                    <a:pt x="7052" y="4548"/>
                    <a:pt x="7158" y="4445"/>
                  </a:cubicBezTo>
                  <a:cubicBezTo>
                    <a:pt x="4135" y="4071"/>
                    <a:pt x="1550" y="2393"/>
                    <a:pt x="125" y="55"/>
                  </a:cubicBezTo>
                  <a:cubicBezTo>
                    <a:pt x="116" y="55"/>
                    <a:pt x="106" y="48"/>
                    <a:pt x="100" y="42"/>
                  </a:cubicBezTo>
                  <a:cubicBezTo>
                    <a:pt x="119" y="7"/>
                    <a:pt x="68" y="3"/>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68" name="Google Shape;20768;p70"/>
            <p:cNvSpPr/>
            <p:nvPr/>
          </p:nvSpPr>
          <p:spPr>
            <a:xfrm>
              <a:off x="4903775" y="2978375"/>
              <a:ext cx="8175" cy="4125"/>
            </a:xfrm>
            <a:custGeom>
              <a:avLst/>
              <a:gdLst/>
              <a:ahLst/>
              <a:cxnLst/>
              <a:rect l="l" t="t" r="r" b="b"/>
              <a:pathLst>
                <a:path w="327" h="165" extrusionOk="0">
                  <a:moveTo>
                    <a:pt x="0" y="1"/>
                  </a:moveTo>
                  <a:cubicBezTo>
                    <a:pt x="48" y="43"/>
                    <a:pt x="83" y="100"/>
                    <a:pt x="103" y="164"/>
                  </a:cubicBezTo>
                  <a:cubicBezTo>
                    <a:pt x="176" y="158"/>
                    <a:pt x="253" y="151"/>
                    <a:pt x="327" y="142"/>
                  </a:cubicBezTo>
                  <a:lnTo>
                    <a:pt x="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69" name="Google Shape;20769;p70"/>
            <p:cNvSpPr/>
            <p:nvPr/>
          </p:nvSpPr>
          <p:spPr>
            <a:xfrm>
              <a:off x="4657325" y="2775350"/>
              <a:ext cx="29325" cy="74475"/>
            </a:xfrm>
            <a:custGeom>
              <a:avLst/>
              <a:gdLst/>
              <a:ahLst/>
              <a:cxnLst/>
              <a:rect l="l" t="t" r="r" b="b"/>
              <a:pathLst>
                <a:path w="1173" h="2979" extrusionOk="0">
                  <a:moveTo>
                    <a:pt x="135" y="0"/>
                  </a:moveTo>
                  <a:lnTo>
                    <a:pt x="39" y="39"/>
                  </a:lnTo>
                  <a:cubicBezTo>
                    <a:pt x="23" y="35"/>
                    <a:pt x="14" y="32"/>
                    <a:pt x="1" y="29"/>
                  </a:cubicBezTo>
                  <a:lnTo>
                    <a:pt x="1" y="29"/>
                  </a:lnTo>
                  <a:cubicBezTo>
                    <a:pt x="206" y="1063"/>
                    <a:pt x="574" y="2059"/>
                    <a:pt x="1093" y="2979"/>
                  </a:cubicBezTo>
                  <a:cubicBezTo>
                    <a:pt x="1125" y="2972"/>
                    <a:pt x="1154" y="2966"/>
                    <a:pt x="1173" y="2963"/>
                  </a:cubicBezTo>
                  <a:cubicBezTo>
                    <a:pt x="635" y="2053"/>
                    <a:pt x="283" y="1047"/>
                    <a:pt x="13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70" name="Google Shape;20770;p70"/>
            <p:cNvSpPr/>
            <p:nvPr/>
          </p:nvSpPr>
          <p:spPr>
            <a:xfrm>
              <a:off x="4651800" y="2565975"/>
              <a:ext cx="61925" cy="207000"/>
            </a:xfrm>
            <a:custGeom>
              <a:avLst/>
              <a:gdLst/>
              <a:ahLst/>
              <a:cxnLst/>
              <a:rect l="l" t="t" r="r" b="b"/>
              <a:pathLst>
                <a:path w="2477" h="8280" extrusionOk="0">
                  <a:moveTo>
                    <a:pt x="2194" y="0"/>
                  </a:moveTo>
                  <a:lnTo>
                    <a:pt x="2194" y="0"/>
                  </a:lnTo>
                  <a:cubicBezTo>
                    <a:pt x="2201" y="97"/>
                    <a:pt x="2092" y="132"/>
                    <a:pt x="1906" y="170"/>
                  </a:cubicBezTo>
                  <a:lnTo>
                    <a:pt x="1938" y="109"/>
                  </a:lnTo>
                  <a:cubicBezTo>
                    <a:pt x="1927" y="107"/>
                    <a:pt x="1915" y="106"/>
                    <a:pt x="1903" y="106"/>
                  </a:cubicBezTo>
                  <a:cubicBezTo>
                    <a:pt x="1880" y="106"/>
                    <a:pt x="1856" y="110"/>
                    <a:pt x="1833" y="119"/>
                  </a:cubicBezTo>
                  <a:cubicBezTo>
                    <a:pt x="1753" y="225"/>
                    <a:pt x="1672" y="334"/>
                    <a:pt x="1599" y="439"/>
                  </a:cubicBezTo>
                  <a:cubicBezTo>
                    <a:pt x="1698" y="446"/>
                    <a:pt x="1762" y="465"/>
                    <a:pt x="1672" y="539"/>
                  </a:cubicBezTo>
                  <a:cubicBezTo>
                    <a:pt x="1645" y="544"/>
                    <a:pt x="1617" y="548"/>
                    <a:pt x="1589" y="548"/>
                  </a:cubicBezTo>
                  <a:cubicBezTo>
                    <a:pt x="1570" y="548"/>
                    <a:pt x="1550" y="546"/>
                    <a:pt x="1532" y="542"/>
                  </a:cubicBezTo>
                  <a:cubicBezTo>
                    <a:pt x="1311" y="872"/>
                    <a:pt x="1109" y="1211"/>
                    <a:pt x="933" y="1567"/>
                  </a:cubicBezTo>
                  <a:cubicBezTo>
                    <a:pt x="997" y="1669"/>
                    <a:pt x="923" y="1823"/>
                    <a:pt x="837" y="1887"/>
                  </a:cubicBezTo>
                  <a:cubicBezTo>
                    <a:pt x="824" y="1874"/>
                    <a:pt x="811" y="1858"/>
                    <a:pt x="801" y="1839"/>
                  </a:cubicBezTo>
                  <a:cubicBezTo>
                    <a:pt x="273" y="2995"/>
                    <a:pt x="1" y="4250"/>
                    <a:pt x="7" y="5518"/>
                  </a:cubicBezTo>
                  <a:lnTo>
                    <a:pt x="36" y="5518"/>
                  </a:lnTo>
                  <a:lnTo>
                    <a:pt x="7" y="5541"/>
                  </a:lnTo>
                  <a:cubicBezTo>
                    <a:pt x="7" y="5836"/>
                    <a:pt x="23" y="6130"/>
                    <a:pt x="52" y="6431"/>
                  </a:cubicBezTo>
                  <a:cubicBezTo>
                    <a:pt x="49" y="6665"/>
                    <a:pt x="52" y="6896"/>
                    <a:pt x="65" y="7129"/>
                  </a:cubicBezTo>
                  <a:cubicBezTo>
                    <a:pt x="71" y="7129"/>
                    <a:pt x="78" y="7133"/>
                    <a:pt x="84" y="7133"/>
                  </a:cubicBezTo>
                  <a:lnTo>
                    <a:pt x="65" y="7139"/>
                  </a:lnTo>
                  <a:cubicBezTo>
                    <a:pt x="87" y="7523"/>
                    <a:pt x="132" y="7901"/>
                    <a:pt x="199" y="8279"/>
                  </a:cubicBezTo>
                  <a:cubicBezTo>
                    <a:pt x="241" y="8250"/>
                    <a:pt x="295" y="8225"/>
                    <a:pt x="337" y="8202"/>
                  </a:cubicBezTo>
                  <a:cubicBezTo>
                    <a:pt x="270" y="7613"/>
                    <a:pt x="267" y="7017"/>
                    <a:pt x="327" y="6428"/>
                  </a:cubicBezTo>
                  <a:cubicBezTo>
                    <a:pt x="321" y="6066"/>
                    <a:pt x="331" y="5711"/>
                    <a:pt x="356" y="5362"/>
                  </a:cubicBezTo>
                  <a:lnTo>
                    <a:pt x="356" y="5362"/>
                  </a:lnTo>
                  <a:cubicBezTo>
                    <a:pt x="320" y="5368"/>
                    <a:pt x="284" y="5372"/>
                    <a:pt x="247" y="5372"/>
                  </a:cubicBezTo>
                  <a:cubicBezTo>
                    <a:pt x="196" y="5372"/>
                    <a:pt x="144" y="5365"/>
                    <a:pt x="94" y="5352"/>
                  </a:cubicBezTo>
                  <a:cubicBezTo>
                    <a:pt x="10" y="5230"/>
                    <a:pt x="90" y="5278"/>
                    <a:pt x="235" y="5208"/>
                  </a:cubicBezTo>
                  <a:lnTo>
                    <a:pt x="244" y="5349"/>
                  </a:lnTo>
                  <a:cubicBezTo>
                    <a:pt x="283" y="5320"/>
                    <a:pt x="321" y="5294"/>
                    <a:pt x="366" y="5278"/>
                  </a:cubicBezTo>
                  <a:cubicBezTo>
                    <a:pt x="497" y="3747"/>
                    <a:pt x="955" y="2354"/>
                    <a:pt x="1666" y="1157"/>
                  </a:cubicBezTo>
                  <a:cubicBezTo>
                    <a:pt x="1660" y="1147"/>
                    <a:pt x="1650" y="1141"/>
                    <a:pt x="1644" y="1131"/>
                  </a:cubicBezTo>
                  <a:lnTo>
                    <a:pt x="1307" y="1173"/>
                  </a:lnTo>
                  <a:lnTo>
                    <a:pt x="1381" y="1147"/>
                  </a:lnTo>
                  <a:cubicBezTo>
                    <a:pt x="1439" y="1141"/>
                    <a:pt x="1573" y="1118"/>
                    <a:pt x="1695" y="1109"/>
                  </a:cubicBezTo>
                  <a:cubicBezTo>
                    <a:pt x="1884" y="798"/>
                    <a:pt x="2089" y="494"/>
                    <a:pt x="2313" y="205"/>
                  </a:cubicBezTo>
                  <a:lnTo>
                    <a:pt x="2278" y="167"/>
                  </a:lnTo>
                  <a:lnTo>
                    <a:pt x="2351" y="161"/>
                  </a:lnTo>
                  <a:cubicBezTo>
                    <a:pt x="2393" y="109"/>
                    <a:pt x="2435" y="58"/>
                    <a:pt x="2476" y="7"/>
                  </a:cubicBezTo>
                  <a:lnTo>
                    <a:pt x="2476" y="7"/>
                  </a:lnTo>
                  <a:cubicBezTo>
                    <a:pt x="2438" y="12"/>
                    <a:pt x="2398" y="15"/>
                    <a:pt x="2359" y="15"/>
                  </a:cubicBezTo>
                  <a:cubicBezTo>
                    <a:pt x="2304" y="15"/>
                    <a:pt x="2249" y="10"/>
                    <a:pt x="219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71" name="Google Shape;20771;p70"/>
            <p:cNvSpPr/>
            <p:nvPr/>
          </p:nvSpPr>
          <p:spPr>
            <a:xfrm>
              <a:off x="4960850" y="2488225"/>
              <a:ext cx="1550" cy="350"/>
            </a:xfrm>
            <a:custGeom>
              <a:avLst/>
              <a:gdLst/>
              <a:ahLst/>
              <a:cxnLst/>
              <a:rect l="l" t="t" r="r" b="b"/>
              <a:pathLst>
                <a:path w="62" h="14" extrusionOk="0">
                  <a:moveTo>
                    <a:pt x="1" y="1"/>
                  </a:moveTo>
                  <a:lnTo>
                    <a:pt x="61" y="14"/>
                  </a:lnTo>
                  <a:cubicBezTo>
                    <a:pt x="42" y="7"/>
                    <a:pt x="23" y="4"/>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72" name="Google Shape;20772;p70"/>
            <p:cNvSpPr/>
            <p:nvPr/>
          </p:nvSpPr>
          <p:spPr>
            <a:xfrm>
              <a:off x="4785200" y="2484225"/>
              <a:ext cx="39575" cy="14850"/>
            </a:xfrm>
            <a:custGeom>
              <a:avLst/>
              <a:gdLst/>
              <a:ahLst/>
              <a:cxnLst/>
              <a:rect l="l" t="t" r="r" b="b"/>
              <a:pathLst>
                <a:path w="1583" h="594" extrusionOk="0">
                  <a:moveTo>
                    <a:pt x="1057" y="1"/>
                  </a:moveTo>
                  <a:lnTo>
                    <a:pt x="1057" y="1"/>
                  </a:lnTo>
                  <a:cubicBezTo>
                    <a:pt x="971" y="36"/>
                    <a:pt x="884" y="71"/>
                    <a:pt x="798" y="106"/>
                  </a:cubicBezTo>
                  <a:cubicBezTo>
                    <a:pt x="846" y="113"/>
                    <a:pt x="890" y="122"/>
                    <a:pt x="935" y="138"/>
                  </a:cubicBezTo>
                  <a:lnTo>
                    <a:pt x="676" y="177"/>
                  </a:lnTo>
                  <a:cubicBezTo>
                    <a:pt x="686" y="170"/>
                    <a:pt x="686" y="164"/>
                    <a:pt x="686" y="154"/>
                  </a:cubicBezTo>
                  <a:lnTo>
                    <a:pt x="686" y="154"/>
                  </a:lnTo>
                  <a:cubicBezTo>
                    <a:pt x="541" y="215"/>
                    <a:pt x="404" y="279"/>
                    <a:pt x="266" y="347"/>
                  </a:cubicBezTo>
                  <a:cubicBezTo>
                    <a:pt x="625" y="391"/>
                    <a:pt x="0" y="523"/>
                    <a:pt x="522" y="593"/>
                  </a:cubicBezTo>
                  <a:cubicBezTo>
                    <a:pt x="516" y="523"/>
                    <a:pt x="400" y="510"/>
                    <a:pt x="698" y="462"/>
                  </a:cubicBezTo>
                  <a:cubicBezTo>
                    <a:pt x="705" y="462"/>
                    <a:pt x="710" y="462"/>
                    <a:pt x="716" y="462"/>
                  </a:cubicBezTo>
                  <a:cubicBezTo>
                    <a:pt x="903" y="462"/>
                    <a:pt x="898" y="510"/>
                    <a:pt x="1038" y="526"/>
                  </a:cubicBezTo>
                  <a:cubicBezTo>
                    <a:pt x="1172" y="478"/>
                    <a:pt x="1307" y="433"/>
                    <a:pt x="1445" y="388"/>
                  </a:cubicBezTo>
                  <a:cubicBezTo>
                    <a:pt x="1477" y="331"/>
                    <a:pt x="1473" y="263"/>
                    <a:pt x="1582" y="215"/>
                  </a:cubicBezTo>
                  <a:cubicBezTo>
                    <a:pt x="1535" y="208"/>
                    <a:pt x="1492" y="205"/>
                    <a:pt x="1452" y="205"/>
                  </a:cubicBezTo>
                  <a:cubicBezTo>
                    <a:pt x="1234" y="205"/>
                    <a:pt x="1117" y="294"/>
                    <a:pt x="1022" y="305"/>
                  </a:cubicBezTo>
                  <a:lnTo>
                    <a:pt x="1387" y="158"/>
                  </a:lnTo>
                  <a:cubicBezTo>
                    <a:pt x="1326" y="123"/>
                    <a:pt x="1198" y="54"/>
                    <a:pt x="1077" y="54"/>
                  </a:cubicBezTo>
                  <a:cubicBezTo>
                    <a:pt x="1039" y="54"/>
                    <a:pt x="1002" y="61"/>
                    <a:pt x="967" y="78"/>
                  </a:cubicBezTo>
                  <a:cubicBezTo>
                    <a:pt x="1044" y="39"/>
                    <a:pt x="1063" y="17"/>
                    <a:pt x="105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73" name="Google Shape;20773;p70"/>
            <p:cNvSpPr/>
            <p:nvPr/>
          </p:nvSpPr>
          <p:spPr>
            <a:xfrm>
              <a:off x="4997925" y="2498950"/>
              <a:ext cx="2350" cy="675"/>
            </a:xfrm>
            <a:custGeom>
              <a:avLst/>
              <a:gdLst/>
              <a:ahLst/>
              <a:cxnLst/>
              <a:rect l="l" t="t" r="r" b="b"/>
              <a:pathLst>
                <a:path w="94" h="27" extrusionOk="0">
                  <a:moveTo>
                    <a:pt x="0" y="1"/>
                  </a:moveTo>
                  <a:lnTo>
                    <a:pt x="68" y="27"/>
                  </a:lnTo>
                  <a:cubicBezTo>
                    <a:pt x="77" y="17"/>
                    <a:pt x="87" y="7"/>
                    <a:pt x="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74" name="Google Shape;20774;p70"/>
            <p:cNvSpPr/>
            <p:nvPr/>
          </p:nvSpPr>
          <p:spPr>
            <a:xfrm>
              <a:off x="4763425" y="2498550"/>
              <a:ext cx="23400" cy="11175"/>
            </a:xfrm>
            <a:custGeom>
              <a:avLst/>
              <a:gdLst/>
              <a:ahLst/>
              <a:cxnLst/>
              <a:rect l="l" t="t" r="r" b="b"/>
              <a:pathLst>
                <a:path w="936" h="447" extrusionOk="0">
                  <a:moveTo>
                    <a:pt x="692" y="1"/>
                  </a:moveTo>
                  <a:cubicBezTo>
                    <a:pt x="455" y="129"/>
                    <a:pt x="224" y="264"/>
                    <a:pt x="0" y="408"/>
                  </a:cubicBezTo>
                  <a:cubicBezTo>
                    <a:pt x="16" y="420"/>
                    <a:pt x="32" y="433"/>
                    <a:pt x="32" y="446"/>
                  </a:cubicBezTo>
                  <a:cubicBezTo>
                    <a:pt x="404" y="395"/>
                    <a:pt x="650" y="215"/>
                    <a:pt x="679" y="87"/>
                  </a:cubicBezTo>
                  <a:lnTo>
                    <a:pt x="794" y="123"/>
                  </a:lnTo>
                  <a:cubicBezTo>
                    <a:pt x="935" y="94"/>
                    <a:pt x="855" y="23"/>
                    <a:pt x="69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20775" name="Google Shape;20775;p70"/>
          <p:cNvGrpSpPr/>
          <p:nvPr/>
        </p:nvGrpSpPr>
        <p:grpSpPr>
          <a:xfrm>
            <a:off x="4362656" y="2671483"/>
            <a:ext cx="836300" cy="819500"/>
            <a:chOff x="5807525" y="3189175"/>
            <a:chExt cx="836300" cy="819500"/>
          </a:xfrm>
        </p:grpSpPr>
        <p:sp>
          <p:nvSpPr>
            <p:cNvPr id="20776" name="Google Shape;20776;p70"/>
            <p:cNvSpPr/>
            <p:nvPr/>
          </p:nvSpPr>
          <p:spPr>
            <a:xfrm>
              <a:off x="6173650" y="3255325"/>
              <a:ext cx="196025" cy="56875"/>
            </a:xfrm>
            <a:custGeom>
              <a:avLst/>
              <a:gdLst/>
              <a:ahLst/>
              <a:cxnLst/>
              <a:rect l="l" t="t" r="r" b="b"/>
              <a:pathLst>
                <a:path w="7841" h="2275" extrusionOk="0">
                  <a:moveTo>
                    <a:pt x="1" y="1"/>
                  </a:moveTo>
                  <a:lnTo>
                    <a:pt x="1" y="1"/>
                  </a:lnTo>
                  <a:cubicBezTo>
                    <a:pt x="111" y="117"/>
                    <a:pt x="234" y="238"/>
                    <a:pt x="350" y="238"/>
                  </a:cubicBezTo>
                  <a:cubicBezTo>
                    <a:pt x="365" y="238"/>
                    <a:pt x="380" y="236"/>
                    <a:pt x="395" y="231"/>
                  </a:cubicBezTo>
                  <a:cubicBezTo>
                    <a:pt x="417" y="334"/>
                    <a:pt x="427" y="426"/>
                    <a:pt x="443" y="529"/>
                  </a:cubicBezTo>
                  <a:lnTo>
                    <a:pt x="7841" y="2274"/>
                  </a:lnTo>
                  <a:cubicBezTo>
                    <a:pt x="7719" y="2031"/>
                    <a:pt x="7597" y="1861"/>
                    <a:pt x="7460" y="1832"/>
                  </a:cubicBezTo>
                  <a:lnTo>
                    <a:pt x="7460" y="1832"/>
                  </a:lnTo>
                  <a:lnTo>
                    <a:pt x="7488" y="1961"/>
                  </a:lnTo>
                  <a:cubicBezTo>
                    <a:pt x="7472" y="1890"/>
                    <a:pt x="7453" y="1823"/>
                    <a:pt x="7434" y="1752"/>
                  </a:cubicBezTo>
                  <a:lnTo>
                    <a:pt x="1"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77" name="Google Shape;20777;p70"/>
            <p:cNvSpPr/>
            <p:nvPr/>
          </p:nvSpPr>
          <p:spPr>
            <a:xfrm>
              <a:off x="6561800" y="3519050"/>
              <a:ext cx="13150" cy="29050"/>
            </a:xfrm>
            <a:custGeom>
              <a:avLst/>
              <a:gdLst/>
              <a:ahLst/>
              <a:cxnLst/>
              <a:rect l="l" t="t" r="r" b="b"/>
              <a:pathLst>
                <a:path w="526" h="1162" extrusionOk="0">
                  <a:moveTo>
                    <a:pt x="315" y="1"/>
                  </a:moveTo>
                  <a:cubicBezTo>
                    <a:pt x="289" y="52"/>
                    <a:pt x="251" y="94"/>
                    <a:pt x="196" y="122"/>
                  </a:cubicBezTo>
                  <a:lnTo>
                    <a:pt x="1" y="949"/>
                  </a:lnTo>
                  <a:cubicBezTo>
                    <a:pt x="138" y="1100"/>
                    <a:pt x="230" y="1161"/>
                    <a:pt x="290" y="1161"/>
                  </a:cubicBezTo>
                  <a:cubicBezTo>
                    <a:pt x="526" y="1161"/>
                    <a:pt x="256" y="195"/>
                    <a:pt x="31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78" name="Google Shape;20778;p70"/>
            <p:cNvSpPr/>
            <p:nvPr/>
          </p:nvSpPr>
          <p:spPr>
            <a:xfrm>
              <a:off x="6024900" y="3227100"/>
              <a:ext cx="51900" cy="16000"/>
            </a:xfrm>
            <a:custGeom>
              <a:avLst/>
              <a:gdLst/>
              <a:ahLst/>
              <a:cxnLst/>
              <a:rect l="l" t="t" r="r" b="b"/>
              <a:pathLst>
                <a:path w="2076" h="640" extrusionOk="0">
                  <a:moveTo>
                    <a:pt x="813" y="1"/>
                  </a:moveTo>
                  <a:cubicBezTo>
                    <a:pt x="539" y="1"/>
                    <a:pt x="266" y="38"/>
                    <a:pt x="0" y="111"/>
                  </a:cubicBezTo>
                  <a:cubicBezTo>
                    <a:pt x="7" y="156"/>
                    <a:pt x="7" y="201"/>
                    <a:pt x="0" y="246"/>
                  </a:cubicBezTo>
                  <a:lnTo>
                    <a:pt x="542" y="431"/>
                  </a:lnTo>
                  <a:cubicBezTo>
                    <a:pt x="637" y="421"/>
                    <a:pt x="732" y="415"/>
                    <a:pt x="828" y="415"/>
                  </a:cubicBezTo>
                  <a:cubicBezTo>
                    <a:pt x="1023" y="415"/>
                    <a:pt x="1219" y="438"/>
                    <a:pt x="1410" y="483"/>
                  </a:cubicBezTo>
                  <a:lnTo>
                    <a:pt x="2076" y="640"/>
                  </a:lnTo>
                  <a:cubicBezTo>
                    <a:pt x="1896" y="294"/>
                    <a:pt x="1800" y="348"/>
                    <a:pt x="1493" y="79"/>
                  </a:cubicBezTo>
                  <a:cubicBezTo>
                    <a:pt x="1270" y="27"/>
                    <a:pt x="1041" y="1"/>
                    <a:pt x="81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79" name="Google Shape;20779;p70"/>
            <p:cNvSpPr/>
            <p:nvPr/>
          </p:nvSpPr>
          <p:spPr>
            <a:xfrm>
              <a:off x="6508975" y="3756200"/>
              <a:ext cx="13150" cy="12750"/>
            </a:xfrm>
            <a:custGeom>
              <a:avLst/>
              <a:gdLst/>
              <a:ahLst/>
              <a:cxnLst/>
              <a:rect l="l" t="t" r="r" b="b"/>
              <a:pathLst>
                <a:path w="526" h="510" extrusionOk="0">
                  <a:moveTo>
                    <a:pt x="519" y="1"/>
                  </a:moveTo>
                  <a:cubicBezTo>
                    <a:pt x="394" y="39"/>
                    <a:pt x="227" y="151"/>
                    <a:pt x="29" y="299"/>
                  </a:cubicBezTo>
                  <a:lnTo>
                    <a:pt x="0" y="433"/>
                  </a:lnTo>
                  <a:lnTo>
                    <a:pt x="407" y="510"/>
                  </a:lnTo>
                  <a:lnTo>
                    <a:pt x="525" y="10"/>
                  </a:lnTo>
                  <a:lnTo>
                    <a:pt x="519"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80" name="Google Shape;20780;p70"/>
            <p:cNvSpPr/>
            <p:nvPr/>
          </p:nvSpPr>
          <p:spPr>
            <a:xfrm>
              <a:off x="6524900" y="3686550"/>
              <a:ext cx="13225" cy="12750"/>
            </a:xfrm>
            <a:custGeom>
              <a:avLst/>
              <a:gdLst/>
              <a:ahLst/>
              <a:cxnLst/>
              <a:rect l="l" t="t" r="r" b="b"/>
              <a:pathLst>
                <a:path w="529" h="510" extrusionOk="0">
                  <a:moveTo>
                    <a:pt x="122" y="1"/>
                  </a:moveTo>
                  <a:lnTo>
                    <a:pt x="0" y="510"/>
                  </a:lnTo>
                  <a:cubicBezTo>
                    <a:pt x="170" y="433"/>
                    <a:pt x="333" y="340"/>
                    <a:pt x="490" y="238"/>
                  </a:cubicBezTo>
                  <a:lnTo>
                    <a:pt x="529" y="77"/>
                  </a:lnTo>
                  <a:lnTo>
                    <a:pt x="122"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81" name="Google Shape;20781;p70"/>
            <p:cNvSpPr/>
            <p:nvPr/>
          </p:nvSpPr>
          <p:spPr>
            <a:xfrm>
              <a:off x="6163650" y="3252925"/>
              <a:ext cx="1700" cy="3700"/>
            </a:xfrm>
            <a:custGeom>
              <a:avLst/>
              <a:gdLst/>
              <a:ahLst/>
              <a:cxnLst/>
              <a:rect l="l" t="t" r="r" b="b"/>
              <a:pathLst>
                <a:path w="68" h="148" extrusionOk="0">
                  <a:moveTo>
                    <a:pt x="0" y="0"/>
                  </a:moveTo>
                  <a:lnTo>
                    <a:pt x="58" y="148"/>
                  </a:lnTo>
                  <a:cubicBezTo>
                    <a:pt x="58" y="103"/>
                    <a:pt x="61" y="58"/>
                    <a:pt x="68" y="16"/>
                  </a:cubicBezTo>
                  <a:lnTo>
                    <a:pt x="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82" name="Google Shape;20782;p70"/>
            <p:cNvSpPr/>
            <p:nvPr/>
          </p:nvSpPr>
          <p:spPr>
            <a:xfrm>
              <a:off x="6009675" y="3233550"/>
              <a:ext cx="10200" cy="12125"/>
            </a:xfrm>
            <a:custGeom>
              <a:avLst/>
              <a:gdLst/>
              <a:ahLst/>
              <a:cxnLst/>
              <a:rect l="l" t="t" r="r" b="b"/>
              <a:pathLst>
                <a:path w="408" h="485" extrusionOk="0">
                  <a:moveTo>
                    <a:pt x="209" y="0"/>
                  </a:moveTo>
                  <a:cubicBezTo>
                    <a:pt x="139" y="32"/>
                    <a:pt x="68" y="64"/>
                    <a:pt x="1" y="103"/>
                  </a:cubicBezTo>
                  <a:cubicBezTo>
                    <a:pt x="59" y="225"/>
                    <a:pt x="110" y="356"/>
                    <a:pt x="161" y="484"/>
                  </a:cubicBezTo>
                  <a:cubicBezTo>
                    <a:pt x="241" y="439"/>
                    <a:pt x="324" y="401"/>
                    <a:pt x="408" y="366"/>
                  </a:cubicBezTo>
                  <a:cubicBezTo>
                    <a:pt x="347" y="241"/>
                    <a:pt x="283" y="119"/>
                    <a:pt x="20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83" name="Google Shape;20783;p70"/>
            <p:cNvSpPr/>
            <p:nvPr/>
          </p:nvSpPr>
          <p:spPr>
            <a:xfrm>
              <a:off x="6513300" y="3777675"/>
              <a:ext cx="3050" cy="4025"/>
            </a:xfrm>
            <a:custGeom>
              <a:avLst/>
              <a:gdLst/>
              <a:ahLst/>
              <a:cxnLst/>
              <a:rect l="l" t="t" r="r" b="b"/>
              <a:pathLst>
                <a:path w="122" h="161" extrusionOk="0">
                  <a:moveTo>
                    <a:pt x="0" y="0"/>
                  </a:moveTo>
                  <a:lnTo>
                    <a:pt x="0" y="0"/>
                  </a:lnTo>
                  <a:cubicBezTo>
                    <a:pt x="38" y="58"/>
                    <a:pt x="77" y="109"/>
                    <a:pt x="112" y="160"/>
                  </a:cubicBezTo>
                  <a:lnTo>
                    <a:pt x="122" y="122"/>
                  </a:lnTo>
                  <a:cubicBezTo>
                    <a:pt x="77" y="83"/>
                    <a:pt x="38" y="45"/>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84" name="Google Shape;20784;p70"/>
            <p:cNvSpPr/>
            <p:nvPr/>
          </p:nvSpPr>
          <p:spPr>
            <a:xfrm>
              <a:off x="6500650" y="3802000"/>
              <a:ext cx="10250" cy="2200"/>
            </a:xfrm>
            <a:custGeom>
              <a:avLst/>
              <a:gdLst/>
              <a:ahLst/>
              <a:cxnLst/>
              <a:rect l="l" t="t" r="r" b="b"/>
              <a:pathLst>
                <a:path w="410" h="88" extrusionOk="0">
                  <a:moveTo>
                    <a:pt x="3" y="1"/>
                  </a:moveTo>
                  <a:lnTo>
                    <a:pt x="0" y="10"/>
                  </a:lnTo>
                  <a:lnTo>
                    <a:pt x="407" y="87"/>
                  </a:lnTo>
                  <a:lnTo>
                    <a:pt x="410" y="77"/>
                  </a:lnTo>
                  <a:lnTo>
                    <a:pt x="3"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85" name="Google Shape;20785;p70"/>
            <p:cNvSpPr/>
            <p:nvPr/>
          </p:nvSpPr>
          <p:spPr>
            <a:xfrm>
              <a:off x="6500800" y="3795850"/>
              <a:ext cx="11550" cy="7850"/>
            </a:xfrm>
            <a:custGeom>
              <a:avLst/>
              <a:gdLst/>
              <a:ahLst/>
              <a:cxnLst/>
              <a:rect l="l" t="t" r="r" b="b"/>
              <a:pathLst>
                <a:path w="462" h="314" extrusionOk="0">
                  <a:moveTo>
                    <a:pt x="55" y="0"/>
                  </a:moveTo>
                  <a:lnTo>
                    <a:pt x="0" y="237"/>
                  </a:lnTo>
                  <a:lnTo>
                    <a:pt x="404" y="314"/>
                  </a:lnTo>
                  <a:lnTo>
                    <a:pt x="462" y="77"/>
                  </a:lnTo>
                  <a:lnTo>
                    <a:pt x="55"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86" name="Google Shape;20786;p70"/>
            <p:cNvSpPr/>
            <p:nvPr/>
          </p:nvSpPr>
          <p:spPr>
            <a:xfrm>
              <a:off x="6445550" y="3284300"/>
              <a:ext cx="198275" cy="272900"/>
            </a:xfrm>
            <a:custGeom>
              <a:avLst/>
              <a:gdLst/>
              <a:ahLst/>
              <a:cxnLst/>
              <a:rect l="l" t="t" r="r" b="b"/>
              <a:pathLst>
                <a:path w="7931" h="10916" extrusionOk="0">
                  <a:moveTo>
                    <a:pt x="644" y="1"/>
                  </a:moveTo>
                  <a:cubicBezTo>
                    <a:pt x="439" y="161"/>
                    <a:pt x="222" y="356"/>
                    <a:pt x="1" y="558"/>
                  </a:cubicBezTo>
                  <a:lnTo>
                    <a:pt x="4058" y="1512"/>
                  </a:lnTo>
                  <a:cubicBezTo>
                    <a:pt x="4824" y="1695"/>
                    <a:pt x="5512" y="2105"/>
                    <a:pt x="6034" y="2691"/>
                  </a:cubicBezTo>
                  <a:lnTo>
                    <a:pt x="6582" y="2492"/>
                  </a:lnTo>
                  <a:lnTo>
                    <a:pt x="6185" y="2870"/>
                  </a:lnTo>
                  <a:cubicBezTo>
                    <a:pt x="6915" y="3789"/>
                    <a:pt x="7184" y="4994"/>
                    <a:pt x="6918" y="6137"/>
                  </a:cubicBezTo>
                  <a:lnTo>
                    <a:pt x="5948" y="10249"/>
                  </a:lnTo>
                  <a:cubicBezTo>
                    <a:pt x="6105" y="10473"/>
                    <a:pt x="6278" y="10688"/>
                    <a:pt x="6460" y="10893"/>
                  </a:cubicBezTo>
                  <a:cubicBezTo>
                    <a:pt x="6473" y="10902"/>
                    <a:pt x="6483" y="10909"/>
                    <a:pt x="6495" y="10915"/>
                  </a:cubicBezTo>
                  <a:lnTo>
                    <a:pt x="7588" y="6297"/>
                  </a:lnTo>
                  <a:cubicBezTo>
                    <a:pt x="7594" y="6265"/>
                    <a:pt x="7600" y="6236"/>
                    <a:pt x="7607" y="6207"/>
                  </a:cubicBezTo>
                  <a:cubicBezTo>
                    <a:pt x="7445" y="5889"/>
                    <a:pt x="7337" y="5612"/>
                    <a:pt x="7555" y="5612"/>
                  </a:cubicBezTo>
                  <a:cubicBezTo>
                    <a:pt x="7574" y="5612"/>
                    <a:pt x="7595" y="5614"/>
                    <a:pt x="7620" y="5618"/>
                  </a:cubicBezTo>
                  <a:cubicBezTo>
                    <a:pt x="7639" y="5669"/>
                    <a:pt x="7658" y="5714"/>
                    <a:pt x="7680" y="5756"/>
                  </a:cubicBezTo>
                  <a:cubicBezTo>
                    <a:pt x="7930" y="3479"/>
                    <a:pt x="6444" y="1375"/>
                    <a:pt x="4218" y="846"/>
                  </a:cubicBezTo>
                  <a:lnTo>
                    <a:pt x="644"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87" name="Google Shape;20787;p70"/>
            <p:cNvSpPr/>
            <p:nvPr/>
          </p:nvSpPr>
          <p:spPr>
            <a:xfrm>
              <a:off x="6414400" y="3828900"/>
              <a:ext cx="90175" cy="141750"/>
            </a:xfrm>
            <a:custGeom>
              <a:avLst/>
              <a:gdLst/>
              <a:ahLst/>
              <a:cxnLst/>
              <a:rect l="l" t="t" r="r" b="b"/>
              <a:pathLst>
                <a:path w="3607" h="5670" extrusionOk="0">
                  <a:moveTo>
                    <a:pt x="3200" y="1"/>
                  </a:moveTo>
                  <a:lnTo>
                    <a:pt x="2432" y="3258"/>
                  </a:lnTo>
                  <a:cubicBezTo>
                    <a:pt x="2163" y="4395"/>
                    <a:pt x="1167" y="5211"/>
                    <a:pt x="1" y="5259"/>
                  </a:cubicBezTo>
                  <a:cubicBezTo>
                    <a:pt x="39" y="5400"/>
                    <a:pt x="81" y="5538"/>
                    <a:pt x="110" y="5669"/>
                  </a:cubicBezTo>
                  <a:cubicBezTo>
                    <a:pt x="1426" y="5576"/>
                    <a:pt x="2531" y="4638"/>
                    <a:pt x="2835" y="3354"/>
                  </a:cubicBezTo>
                  <a:lnTo>
                    <a:pt x="3453" y="728"/>
                  </a:lnTo>
                  <a:lnTo>
                    <a:pt x="3408" y="718"/>
                  </a:lnTo>
                  <a:cubicBezTo>
                    <a:pt x="3428" y="702"/>
                    <a:pt x="3450" y="686"/>
                    <a:pt x="3466" y="670"/>
                  </a:cubicBezTo>
                  <a:lnTo>
                    <a:pt x="3607" y="78"/>
                  </a:lnTo>
                  <a:lnTo>
                    <a:pt x="320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88" name="Google Shape;20788;p70"/>
            <p:cNvSpPr/>
            <p:nvPr/>
          </p:nvSpPr>
          <p:spPr>
            <a:xfrm>
              <a:off x="6359525" y="3988325"/>
              <a:ext cx="18150" cy="15375"/>
            </a:xfrm>
            <a:custGeom>
              <a:avLst/>
              <a:gdLst/>
              <a:ahLst/>
              <a:cxnLst/>
              <a:rect l="l" t="t" r="r" b="b"/>
              <a:pathLst>
                <a:path w="726" h="615" extrusionOk="0">
                  <a:moveTo>
                    <a:pt x="282" y="0"/>
                  </a:moveTo>
                  <a:cubicBezTo>
                    <a:pt x="1" y="0"/>
                    <a:pt x="82" y="224"/>
                    <a:pt x="213" y="496"/>
                  </a:cubicBezTo>
                  <a:lnTo>
                    <a:pt x="726" y="615"/>
                  </a:lnTo>
                  <a:cubicBezTo>
                    <a:pt x="649" y="538"/>
                    <a:pt x="547" y="359"/>
                    <a:pt x="396" y="10"/>
                  </a:cubicBezTo>
                  <a:cubicBezTo>
                    <a:pt x="353" y="3"/>
                    <a:pt x="315" y="0"/>
                    <a:pt x="28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89" name="Google Shape;20789;p70"/>
            <p:cNvSpPr/>
            <p:nvPr/>
          </p:nvSpPr>
          <p:spPr>
            <a:xfrm>
              <a:off x="6311775" y="3971575"/>
              <a:ext cx="45100" cy="27250"/>
            </a:xfrm>
            <a:custGeom>
              <a:avLst/>
              <a:gdLst/>
              <a:ahLst/>
              <a:cxnLst/>
              <a:rect l="l" t="t" r="r" b="b"/>
              <a:pathLst>
                <a:path w="1804" h="1090" extrusionOk="0">
                  <a:moveTo>
                    <a:pt x="186" y="1"/>
                  </a:moveTo>
                  <a:lnTo>
                    <a:pt x="186" y="1"/>
                  </a:lnTo>
                  <a:cubicBezTo>
                    <a:pt x="196" y="263"/>
                    <a:pt x="125" y="398"/>
                    <a:pt x="0" y="664"/>
                  </a:cubicBezTo>
                  <a:lnTo>
                    <a:pt x="1800" y="1090"/>
                  </a:lnTo>
                  <a:cubicBezTo>
                    <a:pt x="1742" y="824"/>
                    <a:pt x="1803" y="632"/>
                    <a:pt x="1755" y="369"/>
                  </a:cubicBezTo>
                  <a:lnTo>
                    <a:pt x="186"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90" name="Google Shape;20790;p70"/>
            <p:cNvSpPr/>
            <p:nvPr/>
          </p:nvSpPr>
          <p:spPr>
            <a:xfrm>
              <a:off x="6393600" y="3990875"/>
              <a:ext cx="18675" cy="17800"/>
            </a:xfrm>
            <a:custGeom>
              <a:avLst/>
              <a:gdLst/>
              <a:ahLst/>
              <a:cxnLst/>
              <a:rect l="l" t="t" r="r" b="b"/>
              <a:pathLst>
                <a:path w="747" h="712" extrusionOk="0">
                  <a:moveTo>
                    <a:pt x="333" y="0"/>
                  </a:moveTo>
                  <a:cubicBezTo>
                    <a:pt x="294" y="188"/>
                    <a:pt x="494" y="532"/>
                    <a:pt x="350" y="532"/>
                  </a:cubicBezTo>
                  <a:cubicBezTo>
                    <a:pt x="295" y="532"/>
                    <a:pt x="189" y="481"/>
                    <a:pt x="0" y="353"/>
                  </a:cubicBezTo>
                  <a:lnTo>
                    <a:pt x="0" y="353"/>
                  </a:lnTo>
                  <a:cubicBezTo>
                    <a:pt x="67" y="455"/>
                    <a:pt x="125" y="561"/>
                    <a:pt x="167" y="676"/>
                  </a:cubicBezTo>
                  <a:cubicBezTo>
                    <a:pt x="359" y="702"/>
                    <a:pt x="551" y="711"/>
                    <a:pt x="746" y="711"/>
                  </a:cubicBezTo>
                  <a:lnTo>
                    <a:pt x="375" y="4"/>
                  </a:lnTo>
                  <a:cubicBezTo>
                    <a:pt x="359" y="0"/>
                    <a:pt x="346" y="0"/>
                    <a:pt x="33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91" name="Google Shape;20791;p70"/>
            <p:cNvSpPr/>
            <p:nvPr/>
          </p:nvSpPr>
          <p:spPr>
            <a:xfrm>
              <a:off x="6571250" y="3366825"/>
              <a:ext cx="32300" cy="145925"/>
            </a:xfrm>
            <a:custGeom>
              <a:avLst/>
              <a:gdLst/>
              <a:ahLst/>
              <a:cxnLst/>
              <a:rect l="l" t="t" r="r" b="b"/>
              <a:pathLst>
                <a:path w="1292" h="5837" extrusionOk="0">
                  <a:moveTo>
                    <a:pt x="394" y="1"/>
                  </a:moveTo>
                  <a:cubicBezTo>
                    <a:pt x="295" y="1"/>
                    <a:pt x="155" y="55"/>
                    <a:pt x="1" y="127"/>
                  </a:cubicBezTo>
                  <a:cubicBezTo>
                    <a:pt x="628" y="764"/>
                    <a:pt x="888" y="1680"/>
                    <a:pt x="683" y="2551"/>
                  </a:cubicBezTo>
                  <a:lnTo>
                    <a:pt x="65" y="5164"/>
                  </a:lnTo>
                  <a:cubicBezTo>
                    <a:pt x="174" y="5404"/>
                    <a:pt x="247" y="5619"/>
                    <a:pt x="331" y="5837"/>
                  </a:cubicBezTo>
                  <a:lnTo>
                    <a:pt x="1083" y="2644"/>
                  </a:lnTo>
                  <a:cubicBezTo>
                    <a:pt x="1291" y="1773"/>
                    <a:pt x="1096" y="854"/>
                    <a:pt x="558" y="139"/>
                  </a:cubicBezTo>
                  <a:lnTo>
                    <a:pt x="529" y="165"/>
                  </a:lnTo>
                  <a:cubicBezTo>
                    <a:pt x="529" y="143"/>
                    <a:pt x="529" y="120"/>
                    <a:pt x="526" y="98"/>
                  </a:cubicBezTo>
                  <a:cubicBezTo>
                    <a:pt x="500" y="69"/>
                    <a:pt x="475" y="37"/>
                    <a:pt x="449" y="8"/>
                  </a:cubicBezTo>
                  <a:cubicBezTo>
                    <a:pt x="433" y="3"/>
                    <a:pt x="414" y="1"/>
                    <a:pt x="39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92" name="Google Shape;20792;p70"/>
            <p:cNvSpPr/>
            <p:nvPr/>
          </p:nvSpPr>
          <p:spPr>
            <a:xfrm>
              <a:off x="6496725" y="3803275"/>
              <a:ext cx="13875" cy="15575"/>
            </a:xfrm>
            <a:custGeom>
              <a:avLst/>
              <a:gdLst/>
              <a:ahLst/>
              <a:cxnLst/>
              <a:rect l="l" t="t" r="r" b="b"/>
              <a:pathLst>
                <a:path w="555" h="623" extrusionOk="0">
                  <a:moveTo>
                    <a:pt x="147" y="1"/>
                  </a:moveTo>
                  <a:lnTo>
                    <a:pt x="0" y="622"/>
                  </a:lnTo>
                  <a:cubicBezTo>
                    <a:pt x="167" y="504"/>
                    <a:pt x="336" y="385"/>
                    <a:pt x="509" y="273"/>
                  </a:cubicBezTo>
                  <a:lnTo>
                    <a:pt x="554" y="78"/>
                  </a:lnTo>
                  <a:lnTo>
                    <a:pt x="147"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93" name="Google Shape;20793;p70"/>
            <p:cNvSpPr/>
            <p:nvPr/>
          </p:nvSpPr>
          <p:spPr>
            <a:xfrm>
              <a:off x="5952200" y="3239725"/>
              <a:ext cx="57425" cy="139975"/>
            </a:xfrm>
            <a:custGeom>
              <a:avLst/>
              <a:gdLst/>
              <a:ahLst/>
              <a:cxnLst/>
              <a:rect l="l" t="t" r="r" b="b"/>
              <a:pathLst>
                <a:path w="2297" h="5599" extrusionOk="0">
                  <a:moveTo>
                    <a:pt x="2057" y="0"/>
                  </a:moveTo>
                  <a:cubicBezTo>
                    <a:pt x="1416" y="423"/>
                    <a:pt x="961" y="1073"/>
                    <a:pt x="785" y="1819"/>
                  </a:cubicBezTo>
                  <a:lnTo>
                    <a:pt x="109" y="4676"/>
                  </a:lnTo>
                  <a:cubicBezTo>
                    <a:pt x="173" y="4714"/>
                    <a:pt x="241" y="4753"/>
                    <a:pt x="308" y="4785"/>
                  </a:cubicBezTo>
                  <a:lnTo>
                    <a:pt x="77" y="4820"/>
                  </a:lnTo>
                  <a:lnTo>
                    <a:pt x="1" y="5140"/>
                  </a:lnTo>
                  <a:cubicBezTo>
                    <a:pt x="74" y="5252"/>
                    <a:pt x="141" y="5368"/>
                    <a:pt x="212" y="5467"/>
                  </a:cubicBezTo>
                  <a:lnTo>
                    <a:pt x="318" y="5598"/>
                  </a:lnTo>
                  <a:lnTo>
                    <a:pt x="1185" y="1915"/>
                  </a:lnTo>
                  <a:cubicBezTo>
                    <a:pt x="1339" y="1265"/>
                    <a:pt x="1736" y="701"/>
                    <a:pt x="2297" y="336"/>
                  </a:cubicBezTo>
                  <a:cubicBezTo>
                    <a:pt x="2217" y="227"/>
                    <a:pt x="2137" y="112"/>
                    <a:pt x="205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94" name="Google Shape;20794;p70"/>
            <p:cNvSpPr/>
            <p:nvPr/>
          </p:nvSpPr>
          <p:spPr>
            <a:xfrm>
              <a:off x="5896475" y="3370050"/>
              <a:ext cx="63600" cy="249275"/>
            </a:xfrm>
            <a:custGeom>
              <a:avLst/>
              <a:gdLst/>
              <a:ahLst/>
              <a:cxnLst/>
              <a:rect l="l" t="t" r="r" b="b"/>
              <a:pathLst>
                <a:path w="2544" h="9971" extrusionOk="0">
                  <a:moveTo>
                    <a:pt x="2214" y="1"/>
                  </a:moveTo>
                  <a:lnTo>
                    <a:pt x="1" y="9388"/>
                  </a:lnTo>
                  <a:cubicBezTo>
                    <a:pt x="103" y="9596"/>
                    <a:pt x="199" y="9794"/>
                    <a:pt x="286" y="9970"/>
                  </a:cubicBezTo>
                  <a:lnTo>
                    <a:pt x="2543" y="398"/>
                  </a:lnTo>
                  <a:cubicBezTo>
                    <a:pt x="2508" y="353"/>
                    <a:pt x="2473" y="305"/>
                    <a:pt x="2441" y="257"/>
                  </a:cubicBezTo>
                  <a:lnTo>
                    <a:pt x="2214"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95" name="Google Shape;20795;p70"/>
            <p:cNvSpPr/>
            <p:nvPr/>
          </p:nvSpPr>
          <p:spPr>
            <a:xfrm>
              <a:off x="6340200" y="3955475"/>
              <a:ext cx="575" cy="675"/>
            </a:xfrm>
            <a:custGeom>
              <a:avLst/>
              <a:gdLst/>
              <a:ahLst/>
              <a:cxnLst/>
              <a:rect l="l" t="t" r="r" b="b"/>
              <a:pathLst>
                <a:path w="23" h="27" extrusionOk="0">
                  <a:moveTo>
                    <a:pt x="0" y="1"/>
                  </a:moveTo>
                  <a:lnTo>
                    <a:pt x="3" y="20"/>
                  </a:lnTo>
                  <a:lnTo>
                    <a:pt x="23" y="27"/>
                  </a:lnTo>
                  <a:lnTo>
                    <a:pt x="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96" name="Google Shape;20796;p70"/>
            <p:cNvSpPr/>
            <p:nvPr/>
          </p:nvSpPr>
          <p:spPr>
            <a:xfrm>
              <a:off x="5849150" y="3622425"/>
              <a:ext cx="444700" cy="322600"/>
            </a:xfrm>
            <a:custGeom>
              <a:avLst/>
              <a:gdLst/>
              <a:ahLst/>
              <a:cxnLst/>
              <a:rect l="l" t="t" r="r" b="b"/>
              <a:pathLst>
                <a:path w="17788" h="12904" extrusionOk="0">
                  <a:moveTo>
                    <a:pt x="1724" y="0"/>
                  </a:moveTo>
                  <a:lnTo>
                    <a:pt x="382" y="5701"/>
                  </a:lnTo>
                  <a:cubicBezTo>
                    <a:pt x="1" y="7321"/>
                    <a:pt x="1003" y="8945"/>
                    <a:pt x="2624" y="9329"/>
                  </a:cubicBezTo>
                  <a:lnTo>
                    <a:pt x="17788" y="12903"/>
                  </a:lnTo>
                  <a:cubicBezTo>
                    <a:pt x="17749" y="12756"/>
                    <a:pt x="17698" y="12606"/>
                    <a:pt x="17647" y="12449"/>
                  </a:cubicBezTo>
                  <a:lnTo>
                    <a:pt x="2720" y="8926"/>
                  </a:lnTo>
                  <a:cubicBezTo>
                    <a:pt x="1320" y="8596"/>
                    <a:pt x="456" y="7193"/>
                    <a:pt x="782" y="5797"/>
                  </a:cubicBezTo>
                  <a:lnTo>
                    <a:pt x="2095" y="237"/>
                  </a:lnTo>
                  <a:cubicBezTo>
                    <a:pt x="2003" y="151"/>
                    <a:pt x="1914" y="88"/>
                    <a:pt x="1837" y="88"/>
                  </a:cubicBezTo>
                  <a:cubicBezTo>
                    <a:pt x="1786" y="88"/>
                    <a:pt x="1741" y="116"/>
                    <a:pt x="1705" y="186"/>
                  </a:cubicBezTo>
                  <a:cubicBezTo>
                    <a:pt x="1721" y="125"/>
                    <a:pt x="1727" y="64"/>
                    <a:pt x="172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97" name="Google Shape;20797;p70"/>
            <p:cNvSpPr/>
            <p:nvPr/>
          </p:nvSpPr>
          <p:spPr>
            <a:xfrm>
              <a:off x="6530900" y="3808000"/>
              <a:ext cx="15875" cy="3875"/>
            </a:xfrm>
            <a:custGeom>
              <a:avLst/>
              <a:gdLst/>
              <a:ahLst/>
              <a:cxnLst/>
              <a:rect l="l" t="t" r="r" b="b"/>
              <a:pathLst>
                <a:path w="635" h="155" extrusionOk="0">
                  <a:moveTo>
                    <a:pt x="10" y="1"/>
                  </a:moveTo>
                  <a:lnTo>
                    <a:pt x="1" y="42"/>
                  </a:lnTo>
                  <a:lnTo>
                    <a:pt x="590" y="155"/>
                  </a:lnTo>
                  <a:lnTo>
                    <a:pt x="635" y="119"/>
                  </a:lnTo>
                  <a:lnTo>
                    <a:pt x="1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98" name="Google Shape;20798;p70"/>
            <p:cNvSpPr/>
            <p:nvPr/>
          </p:nvSpPr>
          <p:spPr>
            <a:xfrm>
              <a:off x="6298800" y="3935550"/>
              <a:ext cx="37800" cy="19550"/>
            </a:xfrm>
            <a:custGeom>
              <a:avLst/>
              <a:gdLst/>
              <a:ahLst/>
              <a:cxnLst/>
              <a:rect l="l" t="t" r="r" b="b"/>
              <a:pathLst>
                <a:path w="1512" h="782" extrusionOk="0">
                  <a:moveTo>
                    <a:pt x="0" y="0"/>
                  </a:moveTo>
                  <a:lnTo>
                    <a:pt x="0" y="0"/>
                  </a:lnTo>
                  <a:cubicBezTo>
                    <a:pt x="4" y="39"/>
                    <a:pt x="10" y="74"/>
                    <a:pt x="20" y="109"/>
                  </a:cubicBezTo>
                  <a:cubicBezTo>
                    <a:pt x="144" y="366"/>
                    <a:pt x="349" y="471"/>
                    <a:pt x="478" y="539"/>
                  </a:cubicBezTo>
                  <a:lnTo>
                    <a:pt x="1512" y="782"/>
                  </a:lnTo>
                  <a:cubicBezTo>
                    <a:pt x="1422" y="628"/>
                    <a:pt x="1345" y="468"/>
                    <a:pt x="1278" y="302"/>
                  </a:cubicBezTo>
                  <a:lnTo>
                    <a:pt x="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799" name="Google Shape;20799;p70"/>
            <p:cNvSpPr/>
            <p:nvPr/>
          </p:nvSpPr>
          <p:spPr>
            <a:xfrm>
              <a:off x="5867100" y="3315300"/>
              <a:ext cx="68000" cy="263100"/>
            </a:xfrm>
            <a:custGeom>
              <a:avLst/>
              <a:gdLst/>
              <a:ahLst/>
              <a:cxnLst/>
              <a:rect l="l" t="t" r="r" b="b"/>
              <a:pathLst>
                <a:path w="2720" h="10524" extrusionOk="0">
                  <a:moveTo>
                    <a:pt x="2348" y="0"/>
                  </a:moveTo>
                  <a:lnTo>
                    <a:pt x="0" y="9960"/>
                  </a:lnTo>
                  <a:cubicBezTo>
                    <a:pt x="202" y="10069"/>
                    <a:pt x="394" y="10274"/>
                    <a:pt x="573" y="10524"/>
                  </a:cubicBezTo>
                  <a:lnTo>
                    <a:pt x="2719" y="1432"/>
                  </a:lnTo>
                  <a:lnTo>
                    <a:pt x="2466" y="1150"/>
                  </a:lnTo>
                  <a:lnTo>
                    <a:pt x="2485" y="1355"/>
                  </a:lnTo>
                  <a:lnTo>
                    <a:pt x="2431" y="1108"/>
                  </a:lnTo>
                  <a:lnTo>
                    <a:pt x="2431" y="1108"/>
                  </a:lnTo>
                  <a:lnTo>
                    <a:pt x="2466" y="1147"/>
                  </a:lnTo>
                  <a:lnTo>
                    <a:pt x="2380" y="112"/>
                  </a:lnTo>
                  <a:cubicBezTo>
                    <a:pt x="2370" y="71"/>
                    <a:pt x="2357" y="39"/>
                    <a:pt x="234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00" name="Google Shape;20800;p70"/>
            <p:cNvSpPr/>
            <p:nvPr/>
          </p:nvSpPr>
          <p:spPr>
            <a:xfrm>
              <a:off x="6524825" y="3811850"/>
              <a:ext cx="23000" cy="26050"/>
            </a:xfrm>
            <a:custGeom>
              <a:avLst/>
              <a:gdLst/>
              <a:ahLst/>
              <a:cxnLst/>
              <a:rect l="l" t="t" r="r" b="b"/>
              <a:pathLst>
                <a:path w="920" h="1042" extrusionOk="0">
                  <a:moveTo>
                    <a:pt x="833" y="1"/>
                  </a:moveTo>
                  <a:cubicBezTo>
                    <a:pt x="605" y="167"/>
                    <a:pt x="349" y="353"/>
                    <a:pt x="87" y="545"/>
                  </a:cubicBezTo>
                  <a:lnTo>
                    <a:pt x="0" y="913"/>
                  </a:lnTo>
                  <a:lnTo>
                    <a:pt x="679" y="1041"/>
                  </a:lnTo>
                  <a:lnTo>
                    <a:pt x="919" y="17"/>
                  </a:lnTo>
                  <a:lnTo>
                    <a:pt x="833"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01" name="Google Shape;20801;p70"/>
            <p:cNvSpPr/>
            <p:nvPr/>
          </p:nvSpPr>
          <p:spPr>
            <a:xfrm>
              <a:off x="5928250" y="3189175"/>
              <a:ext cx="143025" cy="142550"/>
            </a:xfrm>
            <a:custGeom>
              <a:avLst/>
              <a:gdLst/>
              <a:ahLst/>
              <a:cxnLst/>
              <a:rect l="l" t="t" r="r" b="b"/>
              <a:pathLst>
                <a:path w="5721" h="5702" extrusionOk="0">
                  <a:moveTo>
                    <a:pt x="3229" y="478"/>
                  </a:moveTo>
                  <a:lnTo>
                    <a:pt x="3229" y="478"/>
                  </a:lnTo>
                  <a:cubicBezTo>
                    <a:pt x="3242" y="501"/>
                    <a:pt x="3255" y="523"/>
                    <a:pt x="3268" y="546"/>
                  </a:cubicBezTo>
                  <a:cubicBezTo>
                    <a:pt x="3252" y="523"/>
                    <a:pt x="3239" y="501"/>
                    <a:pt x="3229" y="478"/>
                  </a:cubicBezTo>
                  <a:close/>
                  <a:moveTo>
                    <a:pt x="4668" y="0"/>
                  </a:moveTo>
                  <a:cubicBezTo>
                    <a:pt x="4633" y="0"/>
                    <a:pt x="4599" y="0"/>
                    <a:pt x="4565" y="1"/>
                  </a:cubicBezTo>
                  <a:cubicBezTo>
                    <a:pt x="4651" y="245"/>
                    <a:pt x="4657" y="430"/>
                    <a:pt x="4539" y="517"/>
                  </a:cubicBezTo>
                  <a:cubicBezTo>
                    <a:pt x="4283" y="341"/>
                    <a:pt x="4129" y="190"/>
                    <a:pt x="4039" y="46"/>
                  </a:cubicBezTo>
                  <a:cubicBezTo>
                    <a:pt x="3610" y="107"/>
                    <a:pt x="3194" y="229"/>
                    <a:pt x="2800" y="408"/>
                  </a:cubicBezTo>
                  <a:lnTo>
                    <a:pt x="2723" y="562"/>
                  </a:lnTo>
                  <a:lnTo>
                    <a:pt x="2723" y="446"/>
                  </a:lnTo>
                  <a:cubicBezTo>
                    <a:pt x="1484" y="1036"/>
                    <a:pt x="581" y="2153"/>
                    <a:pt x="267" y="3489"/>
                  </a:cubicBezTo>
                  <a:lnTo>
                    <a:pt x="1" y="4616"/>
                  </a:lnTo>
                  <a:cubicBezTo>
                    <a:pt x="71" y="4674"/>
                    <a:pt x="139" y="4738"/>
                    <a:pt x="203" y="4805"/>
                  </a:cubicBezTo>
                  <a:cubicBezTo>
                    <a:pt x="379" y="5106"/>
                    <a:pt x="405" y="5410"/>
                    <a:pt x="456" y="5702"/>
                  </a:cubicBezTo>
                  <a:lnTo>
                    <a:pt x="939" y="3652"/>
                  </a:lnTo>
                  <a:cubicBezTo>
                    <a:pt x="1164" y="2698"/>
                    <a:pt x="1746" y="1865"/>
                    <a:pt x="2566" y="1330"/>
                  </a:cubicBezTo>
                  <a:cubicBezTo>
                    <a:pt x="2560" y="1317"/>
                    <a:pt x="2550" y="1301"/>
                    <a:pt x="2544" y="1289"/>
                  </a:cubicBezTo>
                  <a:cubicBezTo>
                    <a:pt x="2569" y="1289"/>
                    <a:pt x="2592" y="1292"/>
                    <a:pt x="2617" y="1295"/>
                  </a:cubicBezTo>
                  <a:cubicBezTo>
                    <a:pt x="2710" y="1234"/>
                    <a:pt x="2810" y="1180"/>
                    <a:pt x="2906" y="1129"/>
                  </a:cubicBezTo>
                  <a:cubicBezTo>
                    <a:pt x="2873" y="1038"/>
                    <a:pt x="2901" y="1010"/>
                    <a:pt x="2958" y="1010"/>
                  </a:cubicBezTo>
                  <a:cubicBezTo>
                    <a:pt x="2996" y="1010"/>
                    <a:pt x="3047" y="1022"/>
                    <a:pt x="3101" y="1036"/>
                  </a:cubicBezTo>
                  <a:cubicBezTo>
                    <a:pt x="3207" y="988"/>
                    <a:pt x="3316" y="943"/>
                    <a:pt x="3428" y="904"/>
                  </a:cubicBezTo>
                  <a:cubicBezTo>
                    <a:pt x="3389" y="779"/>
                    <a:pt x="3335" y="658"/>
                    <a:pt x="3268" y="546"/>
                  </a:cubicBezTo>
                  <a:lnTo>
                    <a:pt x="3268" y="546"/>
                  </a:lnTo>
                  <a:cubicBezTo>
                    <a:pt x="3328" y="645"/>
                    <a:pt x="3415" y="757"/>
                    <a:pt x="3505" y="879"/>
                  </a:cubicBezTo>
                  <a:cubicBezTo>
                    <a:pt x="3887" y="753"/>
                    <a:pt x="4285" y="690"/>
                    <a:pt x="4684" y="690"/>
                  </a:cubicBezTo>
                  <a:cubicBezTo>
                    <a:pt x="4977" y="690"/>
                    <a:pt x="5272" y="724"/>
                    <a:pt x="5561" y="792"/>
                  </a:cubicBezTo>
                  <a:lnTo>
                    <a:pt x="5721" y="827"/>
                  </a:lnTo>
                  <a:cubicBezTo>
                    <a:pt x="5650" y="552"/>
                    <a:pt x="5535" y="293"/>
                    <a:pt x="5378" y="56"/>
                  </a:cubicBezTo>
                  <a:cubicBezTo>
                    <a:pt x="5143" y="19"/>
                    <a:pt x="4905" y="0"/>
                    <a:pt x="466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02" name="Google Shape;20802;p70"/>
            <p:cNvSpPr/>
            <p:nvPr/>
          </p:nvSpPr>
          <p:spPr>
            <a:xfrm>
              <a:off x="6546825" y="3810800"/>
              <a:ext cx="1325" cy="525"/>
            </a:xfrm>
            <a:custGeom>
              <a:avLst/>
              <a:gdLst/>
              <a:ahLst/>
              <a:cxnLst/>
              <a:rect l="l" t="t" r="r" b="b"/>
              <a:pathLst>
                <a:path w="53" h="21" extrusionOk="0">
                  <a:moveTo>
                    <a:pt x="10" y="1"/>
                  </a:moveTo>
                  <a:cubicBezTo>
                    <a:pt x="7" y="4"/>
                    <a:pt x="4" y="7"/>
                    <a:pt x="1" y="11"/>
                  </a:cubicBezTo>
                  <a:lnTo>
                    <a:pt x="49" y="20"/>
                  </a:lnTo>
                  <a:lnTo>
                    <a:pt x="52" y="7"/>
                  </a:lnTo>
                  <a:lnTo>
                    <a:pt x="1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03" name="Google Shape;20803;p70"/>
            <p:cNvSpPr/>
            <p:nvPr/>
          </p:nvSpPr>
          <p:spPr>
            <a:xfrm>
              <a:off x="6547400" y="3809775"/>
              <a:ext cx="975" cy="975"/>
            </a:xfrm>
            <a:custGeom>
              <a:avLst/>
              <a:gdLst/>
              <a:ahLst/>
              <a:cxnLst/>
              <a:rect l="l" t="t" r="r" b="b"/>
              <a:pathLst>
                <a:path w="39" h="39" extrusionOk="0">
                  <a:moveTo>
                    <a:pt x="39" y="0"/>
                  </a:moveTo>
                  <a:cubicBezTo>
                    <a:pt x="26" y="13"/>
                    <a:pt x="13" y="23"/>
                    <a:pt x="0" y="32"/>
                  </a:cubicBezTo>
                  <a:lnTo>
                    <a:pt x="32" y="39"/>
                  </a:lnTo>
                  <a:lnTo>
                    <a:pt x="39"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04" name="Google Shape;20804;p70"/>
            <p:cNvSpPr/>
            <p:nvPr/>
          </p:nvSpPr>
          <p:spPr>
            <a:xfrm>
              <a:off x="6413125" y="3850925"/>
              <a:ext cx="124850" cy="157275"/>
            </a:xfrm>
            <a:custGeom>
              <a:avLst/>
              <a:gdLst/>
              <a:ahLst/>
              <a:cxnLst/>
              <a:rect l="l" t="t" r="r" b="b"/>
              <a:pathLst>
                <a:path w="4994" h="6291" extrusionOk="0">
                  <a:moveTo>
                    <a:pt x="4314" y="0"/>
                  </a:moveTo>
                  <a:lnTo>
                    <a:pt x="3687" y="2662"/>
                  </a:lnTo>
                  <a:cubicBezTo>
                    <a:pt x="3280" y="4375"/>
                    <a:pt x="1762" y="5592"/>
                    <a:pt x="1" y="5618"/>
                  </a:cubicBezTo>
                  <a:cubicBezTo>
                    <a:pt x="142" y="5829"/>
                    <a:pt x="263" y="6056"/>
                    <a:pt x="363" y="6290"/>
                  </a:cubicBezTo>
                  <a:cubicBezTo>
                    <a:pt x="2300" y="6111"/>
                    <a:pt x="3908" y="4715"/>
                    <a:pt x="4359" y="2819"/>
                  </a:cubicBezTo>
                  <a:lnTo>
                    <a:pt x="4696" y="1390"/>
                  </a:lnTo>
                  <a:lnTo>
                    <a:pt x="4535" y="1361"/>
                  </a:lnTo>
                  <a:cubicBezTo>
                    <a:pt x="4606" y="1313"/>
                    <a:pt x="4673" y="1259"/>
                    <a:pt x="4737" y="1205"/>
                  </a:cubicBezTo>
                  <a:lnTo>
                    <a:pt x="4993" y="128"/>
                  </a:lnTo>
                  <a:lnTo>
                    <a:pt x="4314"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05" name="Google Shape;20805;p70"/>
            <p:cNvSpPr/>
            <p:nvPr/>
          </p:nvSpPr>
          <p:spPr>
            <a:xfrm>
              <a:off x="6381100" y="3998800"/>
              <a:ext cx="16525" cy="9000"/>
            </a:xfrm>
            <a:custGeom>
              <a:avLst/>
              <a:gdLst/>
              <a:ahLst/>
              <a:cxnLst/>
              <a:rect l="l" t="t" r="r" b="b"/>
              <a:pathLst>
                <a:path w="661" h="360" extrusionOk="0">
                  <a:moveTo>
                    <a:pt x="253" y="0"/>
                  </a:moveTo>
                  <a:cubicBezTo>
                    <a:pt x="128" y="0"/>
                    <a:pt x="75" y="170"/>
                    <a:pt x="1" y="228"/>
                  </a:cubicBezTo>
                  <a:lnTo>
                    <a:pt x="190" y="273"/>
                  </a:lnTo>
                  <a:cubicBezTo>
                    <a:pt x="346" y="311"/>
                    <a:pt x="503" y="340"/>
                    <a:pt x="660" y="359"/>
                  </a:cubicBezTo>
                  <a:cubicBezTo>
                    <a:pt x="466" y="86"/>
                    <a:pt x="341" y="0"/>
                    <a:pt x="25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06" name="Google Shape;20806;p70"/>
            <p:cNvSpPr/>
            <p:nvPr/>
          </p:nvSpPr>
          <p:spPr>
            <a:xfrm>
              <a:off x="5807525" y="3573750"/>
              <a:ext cx="500675" cy="413075"/>
            </a:xfrm>
            <a:custGeom>
              <a:avLst/>
              <a:gdLst/>
              <a:ahLst/>
              <a:cxnLst/>
              <a:rect l="l" t="t" r="r" b="b"/>
              <a:pathLst>
                <a:path w="20027" h="16523" extrusionOk="0">
                  <a:moveTo>
                    <a:pt x="2294" y="0"/>
                  </a:moveTo>
                  <a:lnTo>
                    <a:pt x="571" y="7299"/>
                  </a:lnTo>
                  <a:cubicBezTo>
                    <a:pt x="1" y="9736"/>
                    <a:pt x="1509" y="12173"/>
                    <a:pt x="3943" y="12750"/>
                  </a:cubicBezTo>
                  <a:lnTo>
                    <a:pt x="17128" y="15859"/>
                  </a:lnTo>
                  <a:lnTo>
                    <a:pt x="17093" y="15494"/>
                  </a:lnTo>
                  <a:lnTo>
                    <a:pt x="17374" y="15917"/>
                  </a:lnTo>
                  <a:lnTo>
                    <a:pt x="19943" y="16522"/>
                  </a:lnTo>
                  <a:cubicBezTo>
                    <a:pt x="19795" y="16195"/>
                    <a:pt x="20026" y="16311"/>
                    <a:pt x="20013" y="15830"/>
                  </a:cubicBezTo>
                  <a:lnTo>
                    <a:pt x="4100" y="12080"/>
                  </a:lnTo>
                  <a:cubicBezTo>
                    <a:pt x="2034" y="11590"/>
                    <a:pt x="756" y="9521"/>
                    <a:pt x="1243" y="7456"/>
                  </a:cubicBezTo>
                  <a:lnTo>
                    <a:pt x="2838" y="695"/>
                  </a:lnTo>
                  <a:cubicBezTo>
                    <a:pt x="2665" y="455"/>
                    <a:pt x="2476" y="218"/>
                    <a:pt x="229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07" name="Google Shape;20807;p70"/>
            <p:cNvSpPr/>
            <p:nvPr/>
          </p:nvSpPr>
          <p:spPr>
            <a:xfrm>
              <a:off x="6433150" y="3277575"/>
              <a:ext cx="3950" cy="1625"/>
            </a:xfrm>
            <a:custGeom>
              <a:avLst/>
              <a:gdLst/>
              <a:ahLst/>
              <a:cxnLst/>
              <a:rect l="l" t="t" r="r" b="b"/>
              <a:pathLst>
                <a:path w="158" h="65" extrusionOk="0">
                  <a:moveTo>
                    <a:pt x="0" y="1"/>
                  </a:moveTo>
                  <a:lnTo>
                    <a:pt x="16" y="65"/>
                  </a:lnTo>
                  <a:lnTo>
                    <a:pt x="157" y="39"/>
                  </a:lnTo>
                  <a:lnTo>
                    <a:pt x="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08" name="Google Shape;20808;p70"/>
            <p:cNvSpPr/>
            <p:nvPr/>
          </p:nvSpPr>
          <p:spPr>
            <a:xfrm>
              <a:off x="6160200" y="3213200"/>
              <a:ext cx="194975" cy="63125"/>
            </a:xfrm>
            <a:custGeom>
              <a:avLst/>
              <a:gdLst/>
              <a:ahLst/>
              <a:cxnLst/>
              <a:rect l="l" t="t" r="r" b="b"/>
              <a:pathLst>
                <a:path w="7799" h="2525" extrusionOk="0">
                  <a:moveTo>
                    <a:pt x="1" y="1"/>
                  </a:moveTo>
                  <a:lnTo>
                    <a:pt x="1" y="1"/>
                  </a:lnTo>
                  <a:cubicBezTo>
                    <a:pt x="71" y="283"/>
                    <a:pt x="132" y="545"/>
                    <a:pt x="206" y="757"/>
                  </a:cubicBezTo>
                  <a:lnTo>
                    <a:pt x="7696" y="2525"/>
                  </a:lnTo>
                  <a:cubicBezTo>
                    <a:pt x="7674" y="2454"/>
                    <a:pt x="7655" y="2384"/>
                    <a:pt x="7639" y="2316"/>
                  </a:cubicBezTo>
                  <a:cubicBezTo>
                    <a:pt x="7604" y="2344"/>
                    <a:pt x="7569" y="2371"/>
                    <a:pt x="7527" y="2371"/>
                  </a:cubicBezTo>
                  <a:cubicBezTo>
                    <a:pt x="7482" y="2371"/>
                    <a:pt x="7429" y="2338"/>
                    <a:pt x="7360" y="2236"/>
                  </a:cubicBezTo>
                  <a:cubicBezTo>
                    <a:pt x="7395" y="1971"/>
                    <a:pt x="7671" y="1996"/>
                    <a:pt x="7799" y="1839"/>
                  </a:cubicBezTo>
                  <a:lnTo>
                    <a:pt x="1"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09" name="Google Shape;20809;p70"/>
            <p:cNvSpPr/>
            <p:nvPr/>
          </p:nvSpPr>
          <p:spPr>
            <a:xfrm>
              <a:off x="6562775" y="3641000"/>
              <a:ext cx="21075" cy="44925"/>
            </a:xfrm>
            <a:custGeom>
              <a:avLst/>
              <a:gdLst/>
              <a:ahLst/>
              <a:cxnLst/>
              <a:rect l="l" t="t" r="r" b="b"/>
              <a:pathLst>
                <a:path w="843" h="1797" extrusionOk="0">
                  <a:moveTo>
                    <a:pt x="311" y="0"/>
                  </a:moveTo>
                  <a:lnTo>
                    <a:pt x="35" y="1166"/>
                  </a:lnTo>
                  <a:cubicBezTo>
                    <a:pt x="106" y="1092"/>
                    <a:pt x="170" y="1019"/>
                    <a:pt x="228" y="948"/>
                  </a:cubicBezTo>
                  <a:lnTo>
                    <a:pt x="228" y="948"/>
                  </a:lnTo>
                  <a:cubicBezTo>
                    <a:pt x="148" y="1233"/>
                    <a:pt x="522" y="1137"/>
                    <a:pt x="0" y="1797"/>
                  </a:cubicBezTo>
                  <a:cubicBezTo>
                    <a:pt x="346" y="1550"/>
                    <a:pt x="596" y="1387"/>
                    <a:pt x="734" y="1204"/>
                  </a:cubicBezTo>
                  <a:lnTo>
                    <a:pt x="842" y="734"/>
                  </a:lnTo>
                  <a:cubicBezTo>
                    <a:pt x="695" y="500"/>
                    <a:pt x="500" y="244"/>
                    <a:pt x="31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10" name="Google Shape;20810;p70"/>
            <p:cNvSpPr/>
            <p:nvPr/>
          </p:nvSpPr>
          <p:spPr>
            <a:xfrm>
              <a:off x="6528825" y="3547650"/>
              <a:ext cx="39500" cy="137075"/>
            </a:xfrm>
            <a:custGeom>
              <a:avLst/>
              <a:gdLst/>
              <a:ahLst/>
              <a:cxnLst/>
              <a:rect l="l" t="t" r="r" b="b"/>
              <a:pathLst>
                <a:path w="1580" h="5483" extrusionOk="0">
                  <a:moveTo>
                    <a:pt x="1275" y="0"/>
                  </a:moveTo>
                  <a:lnTo>
                    <a:pt x="0" y="5406"/>
                  </a:lnTo>
                  <a:lnTo>
                    <a:pt x="407" y="5483"/>
                  </a:lnTo>
                  <a:lnTo>
                    <a:pt x="1044" y="2777"/>
                  </a:lnTo>
                  <a:cubicBezTo>
                    <a:pt x="1032" y="2738"/>
                    <a:pt x="1032" y="2700"/>
                    <a:pt x="1038" y="2661"/>
                  </a:cubicBezTo>
                  <a:lnTo>
                    <a:pt x="1038" y="2661"/>
                  </a:lnTo>
                  <a:cubicBezTo>
                    <a:pt x="1044" y="2681"/>
                    <a:pt x="1054" y="2693"/>
                    <a:pt x="1060" y="2713"/>
                  </a:cubicBezTo>
                  <a:lnTo>
                    <a:pt x="1579" y="496"/>
                  </a:lnTo>
                  <a:cubicBezTo>
                    <a:pt x="1441" y="330"/>
                    <a:pt x="1329" y="167"/>
                    <a:pt x="127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11" name="Google Shape;20811;p70"/>
            <p:cNvSpPr/>
            <p:nvPr/>
          </p:nvSpPr>
          <p:spPr>
            <a:xfrm>
              <a:off x="6571175" y="3573825"/>
              <a:ext cx="29875" cy="76400"/>
            </a:xfrm>
            <a:custGeom>
              <a:avLst/>
              <a:gdLst/>
              <a:ahLst/>
              <a:cxnLst/>
              <a:rect l="l" t="t" r="r" b="b"/>
              <a:pathLst>
                <a:path w="1195" h="3056" extrusionOk="0">
                  <a:moveTo>
                    <a:pt x="609" y="0"/>
                  </a:moveTo>
                  <a:lnTo>
                    <a:pt x="593" y="58"/>
                  </a:lnTo>
                  <a:cubicBezTo>
                    <a:pt x="727" y="244"/>
                    <a:pt x="913" y="474"/>
                    <a:pt x="964" y="695"/>
                  </a:cubicBezTo>
                  <a:cubicBezTo>
                    <a:pt x="900" y="532"/>
                    <a:pt x="750" y="353"/>
                    <a:pt x="571" y="160"/>
                  </a:cubicBezTo>
                  <a:lnTo>
                    <a:pt x="0" y="2572"/>
                  </a:lnTo>
                  <a:cubicBezTo>
                    <a:pt x="212" y="2767"/>
                    <a:pt x="414" y="2889"/>
                    <a:pt x="593" y="3056"/>
                  </a:cubicBezTo>
                  <a:lnTo>
                    <a:pt x="1195" y="500"/>
                  </a:lnTo>
                  <a:cubicBezTo>
                    <a:pt x="1009" y="244"/>
                    <a:pt x="798" y="48"/>
                    <a:pt x="60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12" name="Google Shape;20812;p70"/>
            <p:cNvSpPr/>
            <p:nvPr/>
          </p:nvSpPr>
          <p:spPr>
            <a:xfrm>
              <a:off x="6532575" y="3789350"/>
              <a:ext cx="17175" cy="15475"/>
            </a:xfrm>
            <a:custGeom>
              <a:avLst/>
              <a:gdLst/>
              <a:ahLst/>
              <a:cxnLst/>
              <a:rect l="l" t="t" r="r" b="b"/>
              <a:pathLst>
                <a:path w="687" h="619" extrusionOk="0">
                  <a:moveTo>
                    <a:pt x="452" y="1"/>
                  </a:moveTo>
                  <a:cubicBezTo>
                    <a:pt x="324" y="71"/>
                    <a:pt x="193" y="145"/>
                    <a:pt x="68" y="218"/>
                  </a:cubicBezTo>
                  <a:lnTo>
                    <a:pt x="1" y="491"/>
                  </a:lnTo>
                  <a:lnTo>
                    <a:pt x="680" y="619"/>
                  </a:lnTo>
                  <a:lnTo>
                    <a:pt x="686" y="587"/>
                  </a:lnTo>
                  <a:cubicBezTo>
                    <a:pt x="613" y="366"/>
                    <a:pt x="542" y="158"/>
                    <a:pt x="45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13" name="Google Shape;20813;p70"/>
            <p:cNvSpPr/>
            <p:nvPr/>
          </p:nvSpPr>
          <p:spPr>
            <a:xfrm>
              <a:off x="6452350" y="3321050"/>
              <a:ext cx="122775" cy="43675"/>
            </a:xfrm>
            <a:custGeom>
              <a:avLst/>
              <a:gdLst/>
              <a:ahLst/>
              <a:cxnLst/>
              <a:rect l="l" t="t" r="r" b="b"/>
              <a:pathLst>
                <a:path w="4911" h="1747" extrusionOk="0">
                  <a:moveTo>
                    <a:pt x="1" y="1"/>
                  </a:moveTo>
                  <a:cubicBezTo>
                    <a:pt x="110" y="171"/>
                    <a:pt x="219" y="337"/>
                    <a:pt x="324" y="500"/>
                  </a:cubicBezTo>
                  <a:lnTo>
                    <a:pt x="3501" y="1250"/>
                  </a:lnTo>
                  <a:cubicBezTo>
                    <a:pt x="3876" y="1340"/>
                    <a:pt x="4222" y="1509"/>
                    <a:pt x="4520" y="1746"/>
                  </a:cubicBezTo>
                  <a:lnTo>
                    <a:pt x="4558" y="1657"/>
                  </a:lnTo>
                  <a:lnTo>
                    <a:pt x="4910" y="1532"/>
                  </a:lnTo>
                  <a:cubicBezTo>
                    <a:pt x="4536" y="1195"/>
                    <a:pt x="4084" y="962"/>
                    <a:pt x="3597" y="846"/>
                  </a:cubicBezTo>
                  <a:lnTo>
                    <a:pt x="1"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14" name="Google Shape;20814;p70"/>
            <p:cNvSpPr/>
            <p:nvPr/>
          </p:nvSpPr>
          <p:spPr>
            <a:xfrm>
              <a:off x="6435700" y="3278875"/>
              <a:ext cx="20850" cy="14275"/>
            </a:xfrm>
            <a:custGeom>
              <a:avLst/>
              <a:gdLst/>
              <a:ahLst/>
              <a:cxnLst/>
              <a:rect l="l" t="t" r="r" b="b"/>
              <a:pathLst>
                <a:path w="834" h="571" extrusionOk="0">
                  <a:moveTo>
                    <a:pt x="116" y="0"/>
                  </a:moveTo>
                  <a:lnTo>
                    <a:pt x="116" y="0"/>
                  </a:lnTo>
                  <a:cubicBezTo>
                    <a:pt x="1" y="106"/>
                    <a:pt x="100" y="349"/>
                    <a:pt x="206" y="570"/>
                  </a:cubicBezTo>
                  <a:cubicBezTo>
                    <a:pt x="211" y="570"/>
                    <a:pt x="216" y="570"/>
                    <a:pt x="221" y="570"/>
                  </a:cubicBezTo>
                  <a:cubicBezTo>
                    <a:pt x="440" y="570"/>
                    <a:pt x="649" y="373"/>
                    <a:pt x="833" y="170"/>
                  </a:cubicBezTo>
                  <a:lnTo>
                    <a:pt x="116"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15" name="Google Shape;20815;p70"/>
            <p:cNvSpPr/>
            <p:nvPr/>
          </p:nvSpPr>
          <p:spPr>
            <a:xfrm>
              <a:off x="6539400" y="3741800"/>
              <a:ext cx="25075" cy="34200"/>
            </a:xfrm>
            <a:custGeom>
              <a:avLst/>
              <a:gdLst/>
              <a:ahLst/>
              <a:cxnLst/>
              <a:rect l="l" t="t" r="r" b="b"/>
              <a:pathLst>
                <a:path w="1003" h="1368" extrusionOk="0">
                  <a:moveTo>
                    <a:pt x="1002" y="0"/>
                  </a:moveTo>
                  <a:cubicBezTo>
                    <a:pt x="711" y="132"/>
                    <a:pt x="468" y="212"/>
                    <a:pt x="202" y="388"/>
                  </a:cubicBezTo>
                  <a:lnTo>
                    <a:pt x="0" y="1240"/>
                  </a:lnTo>
                  <a:lnTo>
                    <a:pt x="227" y="1285"/>
                  </a:lnTo>
                  <a:lnTo>
                    <a:pt x="227" y="1285"/>
                  </a:lnTo>
                  <a:lnTo>
                    <a:pt x="189" y="1102"/>
                  </a:lnTo>
                  <a:lnTo>
                    <a:pt x="189" y="1102"/>
                  </a:lnTo>
                  <a:cubicBezTo>
                    <a:pt x="237" y="1166"/>
                    <a:pt x="279" y="1233"/>
                    <a:pt x="324" y="1301"/>
                  </a:cubicBezTo>
                  <a:lnTo>
                    <a:pt x="679" y="1368"/>
                  </a:lnTo>
                  <a:lnTo>
                    <a:pt x="1002"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16" name="Google Shape;20816;p70"/>
            <p:cNvSpPr/>
            <p:nvPr/>
          </p:nvSpPr>
          <p:spPr>
            <a:xfrm>
              <a:off x="6537075" y="3773900"/>
              <a:ext cx="16500" cy="15475"/>
            </a:xfrm>
            <a:custGeom>
              <a:avLst/>
              <a:gdLst/>
              <a:ahLst/>
              <a:cxnLst/>
              <a:rect l="l" t="t" r="r" b="b"/>
              <a:pathLst>
                <a:path w="660" h="619" extrusionOk="0">
                  <a:moveTo>
                    <a:pt x="324" y="1"/>
                  </a:moveTo>
                  <a:lnTo>
                    <a:pt x="420" y="439"/>
                  </a:lnTo>
                  <a:cubicBezTo>
                    <a:pt x="318" y="326"/>
                    <a:pt x="252" y="294"/>
                    <a:pt x="195" y="294"/>
                  </a:cubicBezTo>
                  <a:cubicBezTo>
                    <a:pt x="131" y="294"/>
                    <a:pt x="79" y="333"/>
                    <a:pt x="3" y="340"/>
                  </a:cubicBezTo>
                  <a:lnTo>
                    <a:pt x="0" y="356"/>
                  </a:lnTo>
                  <a:cubicBezTo>
                    <a:pt x="112" y="394"/>
                    <a:pt x="199" y="487"/>
                    <a:pt x="272" y="619"/>
                  </a:cubicBezTo>
                  <a:cubicBezTo>
                    <a:pt x="400" y="548"/>
                    <a:pt x="529" y="478"/>
                    <a:pt x="660" y="407"/>
                  </a:cubicBezTo>
                  <a:cubicBezTo>
                    <a:pt x="583" y="276"/>
                    <a:pt x="503" y="145"/>
                    <a:pt x="417" y="17"/>
                  </a:cubicBezTo>
                  <a:lnTo>
                    <a:pt x="324"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17" name="Google Shape;20817;p70"/>
            <p:cNvSpPr/>
            <p:nvPr/>
          </p:nvSpPr>
          <p:spPr>
            <a:xfrm>
              <a:off x="6553650" y="3783600"/>
              <a:ext cx="975" cy="1625"/>
            </a:xfrm>
            <a:custGeom>
              <a:avLst/>
              <a:gdLst/>
              <a:ahLst/>
              <a:cxnLst/>
              <a:rect l="l" t="t" r="r" b="b"/>
              <a:pathLst>
                <a:path w="39" h="65" extrusionOk="0">
                  <a:moveTo>
                    <a:pt x="39" y="0"/>
                  </a:moveTo>
                  <a:lnTo>
                    <a:pt x="0" y="22"/>
                  </a:lnTo>
                  <a:cubicBezTo>
                    <a:pt x="7" y="35"/>
                    <a:pt x="16" y="51"/>
                    <a:pt x="26" y="64"/>
                  </a:cubicBezTo>
                  <a:lnTo>
                    <a:pt x="39"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20818" name="Google Shape;20818;p70"/>
          <p:cNvGrpSpPr/>
          <p:nvPr/>
        </p:nvGrpSpPr>
        <p:grpSpPr>
          <a:xfrm>
            <a:off x="3282271" y="2712533"/>
            <a:ext cx="728100" cy="737400"/>
            <a:chOff x="7586025" y="2367550"/>
            <a:chExt cx="728100" cy="737400"/>
          </a:xfrm>
        </p:grpSpPr>
        <p:sp>
          <p:nvSpPr>
            <p:cNvPr id="20819" name="Google Shape;20819;p70"/>
            <p:cNvSpPr/>
            <p:nvPr/>
          </p:nvSpPr>
          <p:spPr>
            <a:xfrm>
              <a:off x="7586025" y="2367550"/>
              <a:ext cx="728100" cy="737400"/>
            </a:xfrm>
            <a:prstGeom prst="ellipse">
              <a:avLst/>
            </a:prstGeom>
            <a:solidFill>
              <a:schemeClr val="accent1"/>
            </a:solidFill>
            <a:ln w="114300" cap="flat" cmpd="sng">
              <a:solidFill>
                <a:schemeClr val="accent1"/>
              </a:solidFill>
              <a:prstDash val="solid"/>
              <a:round/>
              <a:headEnd type="none" w="sm" len="sm"/>
              <a:tailEnd type="none" w="sm" len="sm"/>
            </a:ln>
            <a:effectLst>
              <a:outerShdw blurRad="57150"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20820" name="Google Shape;20820;p70"/>
            <p:cNvGrpSpPr/>
            <p:nvPr/>
          </p:nvGrpSpPr>
          <p:grpSpPr>
            <a:xfrm>
              <a:off x="7586029" y="2367556"/>
              <a:ext cx="728081" cy="737303"/>
              <a:chOff x="2634825" y="1494100"/>
              <a:chExt cx="570775" cy="578050"/>
            </a:xfrm>
          </p:grpSpPr>
          <p:sp>
            <p:nvSpPr>
              <p:cNvPr id="20821" name="Google Shape;20821;p70"/>
              <p:cNvSpPr/>
              <p:nvPr/>
            </p:nvSpPr>
            <p:spPr>
              <a:xfrm>
                <a:off x="2876425" y="1496725"/>
                <a:ext cx="9825" cy="7275"/>
              </a:xfrm>
              <a:custGeom>
                <a:avLst/>
                <a:gdLst/>
                <a:ahLst/>
                <a:cxnLst/>
                <a:rect l="l" t="t" r="r" b="b"/>
                <a:pathLst>
                  <a:path w="393" h="291" extrusionOk="0">
                    <a:moveTo>
                      <a:pt x="393" y="1"/>
                    </a:moveTo>
                    <a:cubicBezTo>
                      <a:pt x="279" y="17"/>
                      <a:pt x="168" y="31"/>
                      <a:pt x="57" y="50"/>
                    </a:cubicBezTo>
                    <a:cubicBezTo>
                      <a:pt x="152" y="126"/>
                      <a:pt x="1" y="154"/>
                      <a:pt x="57" y="281"/>
                    </a:cubicBezTo>
                    <a:lnTo>
                      <a:pt x="193" y="50"/>
                    </a:lnTo>
                    <a:lnTo>
                      <a:pt x="108" y="291"/>
                    </a:lnTo>
                    <a:lnTo>
                      <a:pt x="108" y="291"/>
                    </a:lnTo>
                    <a:lnTo>
                      <a:pt x="184" y="279"/>
                    </a:lnTo>
                    <a:cubicBezTo>
                      <a:pt x="251" y="179"/>
                      <a:pt x="323" y="82"/>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22" name="Google Shape;20822;p70"/>
              <p:cNvSpPr/>
              <p:nvPr/>
            </p:nvSpPr>
            <p:spPr>
              <a:xfrm>
                <a:off x="2890000" y="1499625"/>
                <a:ext cx="2050" cy="2650"/>
              </a:xfrm>
              <a:custGeom>
                <a:avLst/>
                <a:gdLst/>
                <a:ahLst/>
                <a:cxnLst/>
                <a:rect l="l" t="t" r="r" b="b"/>
                <a:pathLst>
                  <a:path w="82" h="106" extrusionOk="0">
                    <a:moveTo>
                      <a:pt x="82" y="1"/>
                    </a:moveTo>
                    <a:lnTo>
                      <a:pt x="0" y="105"/>
                    </a:lnTo>
                    <a:lnTo>
                      <a:pt x="61" y="96"/>
                    </a:lnTo>
                    <a:lnTo>
                      <a:pt x="8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23" name="Google Shape;20823;p70"/>
              <p:cNvSpPr/>
              <p:nvPr/>
            </p:nvSpPr>
            <p:spPr>
              <a:xfrm>
                <a:off x="2935250" y="1494350"/>
                <a:ext cx="20425" cy="6350"/>
              </a:xfrm>
              <a:custGeom>
                <a:avLst/>
                <a:gdLst/>
                <a:ahLst/>
                <a:cxnLst/>
                <a:rect l="l" t="t" r="r" b="b"/>
                <a:pathLst>
                  <a:path w="817" h="254" extrusionOk="0">
                    <a:moveTo>
                      <a:pt x="773" y="43"/>
                    </a:moveTo>
                    <a:lnTo>
                      <a:pt x="773" y="43"/>
                    </a:lnTo>
                    <a:cubicBezTo>
                      <a:pt x="761" y="68"/>
                      <a:pt x="747" y="91"/>
                      <a:pt x="733" y="115"/>
                    </a:cubicBezTo>
                    <a:cubicBezTo>
                      <a:pt x="745" y="89"/>
                      <a:pt x="759" y="66"/>
                      <a:pt x="773" y="43"/>
                    </a:cubicBezTo>
                    <a:close/>
                    <a:moveTo>
                      <a:pt x="200" y="1"/>
                    </a:moveTo>
                    <a:cubicBezTo>
                      <a:pt x="179" y="6"/>
                      <a:pt x="156" y="13"/>
                      <a:pt x="138" y="19"/>
                    </a:cubicBezTo>
                    <a:cubicBezTo>
                      <a:pt x="98" y="87"/>
                      <a:pt x="52" y="152"/>
                      <a:pt x="1" y="210"/>
                    </a:cubicBezTo>
                    <a:cubicBezTo>
                      <a:pt x="240" y="214"/>
                      <a:pt x="478" y="230"/>
                      <a:pt x="715" y="254"/>
                    </a:cubicBezTo>
                    <a:cubicBezTo>
                      <a:pt x="703" y="228"/>
                      <a:pt x="701" y="196"/>
                      <a:pt x="722" y="142"/>
                    </a:cubicBezTo>
                    <a:lnTo>
                      <a:pt x="715" y="142"/>
                    </a:lnTo>
                    <a:cubicBezTo>
                      <a:pt x="683" y="189"/>
                      <a:pt x="651" y="231"/>
                      <a:pt x="649" y="231"/>
                    </a:cubicBezTo>
                    <a:cubicBezTo>
                      <a:pt x="647" y="231"/>
                      <a:pt x="664" y="207"/>
                      <a:pt x="710" y="142"/>
                    </a:cubicBezTo>
                    <a:lnTo>
                      <a:pt x="715" y="142"/>
                    </a:lnTo>
                    <a:cubicBezTo>
                      <a:pt x="722" y="133"/>
                      <a:pt x="727" y="124"/>
                      <a:pt x="733" y="115"/>
                    </a:cubicBezTo>
                    <a:lnTo>
                      <a:pt x="733" y="115"/>
                    </a:lnTo>
                    <a:cubicBezTo>
                      <a:pt x="729" y="124"/>
                      <a:pt x="724" y="133"/>
                      <a:pt x="722" y="142"/>
                    </a:cubicBezTo>
                    <a:cubicBezTo>
                      <a:pt x="743" y="138"/>
                      <a:pt x="780" y="96"/>
                      <a:pt x="817" y="43"/>
                    </a:cubicBezTo>
                    <a:cubicBezTo>
                      <a:pt x="778" y="38"/>
                      <a:pt x="736" y="36"/>
                      <a:pt x="694" y="31"/>
                    </a:cubicBezTo>
                    <a:cubicBezTo>
                      <a:pt x="630" y="111"/>
                      <a:pt x="566" y="184"/>
                      <a:pt x="511" y="184"/>
                    </a:cubicBezTo>
                    <a:cubicBezTo>
                      <a:pt x="510" y="184"/>
                      <a:pt x="509" y="184"/>
                      <a:pt x="509" y="184"/>
                    </a:cubicBezTo>
                    <a:cubicBezTo>
                      <a:pt x="518" y="115"/>
                      <a:pt x="481" y="45"/>
                      <a:pt x="418" y="10"/>
                    </a:cubicBezTo>
                    <a:cubicBezTo>
                      <a:pt x="344" y="8"/>
                      <a:pt x="272" y="3"/>
                      <a:pt x="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24" name="Google Shape;20824;p70"/>
              <p:cNvSpPr/>
              <p:nvPr/>
            </p:nvSpPr>
            <p:spPr>
              <a:xfrm>
                <a:off x="2885025" y="1494100"/>
                <a:ext cx="51775" cy="8925"/>
              </a:xfrm>
              <a:custGeom>
                <a:avLst/>
                <a:gdLst/>
                <a:ahLst/>
                <a:cxnLst/>
                <a:rect l="l" t="t" r="r" b="b"/>
                <a:pathLst>
                  <a:path w="2071" h="357" extrusionOk="0">
                    <a:moveTo>
                      <a:pt x="1680" y="0"/>
                    </a:moveTo>
                    <a:cubicBezTo>
                      <a:pt x="1189" y="0"/>
                      <a:pt x="699" y="28"/>
                      <a:pt x="211" y="85"/>
                    </a:cubicBezTo>
                    <a:cubicBezTo>
                      <a:pt x="153" y="185"/>
                      <a:pt x="81" y="275"/>
                      <a:pt x="0" y="356"/>
                    </a:cubicBezTo>
                    <a:cubicBezTo>
                      <a:pt x="65" y="345"/>
                      <a:pt x="132" y="335"/>
                      <a:pt x="199" y="326"/>
                    </a:cubicBezTo>
                    <a:lnTo>
                      <a:pt x="283" y="222"/>
                    </a:lnTo>
                    <a:lnTo>
                      <a:pt x="378" y="101"/>
                    </a:lnTo>
                    <a:lnTo>
                      <a:pt x="285" y="312"/>
                    </a:lnTo>
                    <a:cubicBezTo>
                      <a:pt x="776" y="247"/>
                      <a:pt x="1274" y="214"/>
                      <a:pt x="1769" y="214"/>
                    </a:cubicBezTo>
                    <a:cubicBezTo>
                      <a:pt x="1802" y="214"/>
                      <a:pt x="1835" y="215"/>
                      <a:pt x="1869" y="215"/>
                    </a:cubicBezTo>
                    <a:cubicBezTo>
                      <a:pt x="1931" y="166"/>
                      <a:pt x="2008" y="71"/>
                      <a:pt x="2070" y="6"/>
                    </a:cubicBezTo>
                    <a:cubicBezTo>
                      <a:pt x="1940" y="2"/>
                      <a:pt x="1810" y="0"/>
                      <a:pt x="16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25" name="Google Shape;20825;p70"/>
              <p:cNvSpPr/>
              <p:nvPr/>
            </p:nvSpPr>
            <p:spPr>
              <a:xfrm>
                <a:off x="2743300" y="2010350"/>
                <a:ext cx="74750" cy="47025"/>
              </a:xfrm>
              <a:custGeom>
                <a:avLst/>
                <a:gdLst/>
                <a:ahLst/>
                <a:cxnLst/>
                <a:rect l="l" t="t" r="r" b="b"/>
                <a:pathLst>
                  <a:path w="2990" h="1881" extrusionOk="0">
                    <a:moveTo>
                      <a:pt x="265" y="0"/>
                    </a:moveTo>
                    <a:lnTo>
                      <a:pt x="265" y="0"/>
                    </a:lnTo>
                    <a:cubicBezTo>
                      <a:pt x="325" y="179"/>
                      <a:pt x="339" y="116"/>
                      <a:pt x="453" y="283"/>
                    </a:cubicBezTo>
                    <a:cubicBezTo>
                      <a:pt x="397" y="290"/>
                      <a:pt x="217" y="348"/>
                      <a:pt x="112" y="559"/>
                    </a:cubicBezTo>
                    <a:lnTo>
                      <a:pt x="110" y="417"/>
                    </a:lnTo>
                    <a:lnTo>
                      <a:pt x="1" y="580"/>
                    </a:lnTo>
                    <a:cubicBezTo>
                      <a:pt x="184" y="693"/>
                      <a:pt x="370" y="800"/>
                      <a:pt x="560" y="904"/>
                    </a:cubicBezTo>
                    <a:cubicBezTo>
                      <a:pt x="620" y="858"/>
                      <a:pt x="680" y="802"/>
                      <a:pt x="659" y="756"/>
                    </a:cubicBezTo>
                    <a:cubicBezTo>
                      <a:pt x="705" y="714"/>
                      <a:pt x="735" y="697"/>
                      <a:pt x="756" y="697"/>
                    </a:cubicBezTo>
                    <a:cubicBezTo>
                      <a:pt x="828" y="697"/>
                      <a:pt x="782" y="898"/>
                      <a:pt x="805" y="951"/>
                    </a:cubicBezTo>
                    <a:cubicBezTo>
                      <a:pt x="998" y="709"/>
                      <a:pt x="789" y="846"/>
                      <a:pt x="1012" y="675"/>
                    </a:cubicBezTo>
                    <a:lnTo>
                      <a:pt x="1012" y="675"/>
                    </a:lnTo>
                    <a:cubicBezTo>
                      <a:pt x="970" y="807"/>
                      <a:pt x="919" y="937"/>
                      <a:pt x="859" y="1064"/>
                    </a:cubicBezTo>
                    <a:cubicBezTo>
                      <a:pt x="1417" y="1352"/>
                      <a:pt x="1999" y="1597"/>
                      <a:pt x="2595" y="1801"/>
                    </a:cubicBezTo>
                    <a:cubicBezTo>
                      <a:pt x="2644" y="1743"/>
                      <a:pt x="2681" y="1704"/>
                      <a:pt x="2681" y="1704"/>
                    </a:cubicBezTo>
                    <a:lnTo>
                      <a:pt x="2681" y="1704"/>
                    </a:lnTo>
                    <a:lnTo>
                      <a:pt x="2674" y="1829"/>
                    </a:lnTo>
                    <a:cubicBezTo>
                      <a:pt x="2725" y="1848"/>
                      <a:pt x="2776" y="1864"/>
                      <a:pt x="2829" y="1880"/>
                    </a:cubicBezTo>
                    <a:cubicBezTo>
                      <a:pt x="2843" y="1866"/>
                      <a:pt x="2859" y="1855"/>
                      <a:pt x="2876" y="1841"/>
                    </a:cubicBezTo>
                    <a:cubicBezTo>
                      <a:pt x="2869" y="1797"/>
                      <a:pt x="2931" y="1688"/>
                      <a:pt x="2989" y="1581"/>
                    </a:cubicBezTo>
                    <a:cubicBezTo>
                      <a:pt x="2964" y="1572"/>
                      <a:pt x="2940" y="1563"/>
                      <a:pt x="2915" y="1551"/>
                    </a:cubicBezTo>
                    <a:cubicBezTo>
                      <a:pt x="2894" y="1609"/>
                      <a:pt x="2869" y="1667"/>
                      <a:pt x="2838" y="1720"/>
                    </a:cubicBezTo>
                    <a:cubicBezTo>
                      <a:pt x="2852" y="1678"/>
                      <a:pt x="2864" y="1620"/>
                      <a:pt x="2894" y="1544"/>
                    </a:cubicBezTo>
                    <a:cubicBezTo>
                      <a:pt x="1944" y="1166"/>
                      <a:pt x="1056" y="647"/>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26" name="Google Shape;20826;p70"/>
              <p:cNvSpPr/>
              <p:nvPr/>
            </p:nvSpPr>
            <p:spPr>
              <a:xfrm>
                <a:off x="2734975" y="2015375"/>
                <a:ext cx="8825" cy="9250"/>
              </a:xfrm>
              <a:custGeom>
                <a:avLst/>
                <a:gdLst/>
                <a:ahLst/>
                <a:cxnLst/>
                <a:rect l="l" t="t" r="r" b="b"/>
                <a:pathLst>
                  <a:path w="353" h="370" extrusionOk="0">
                    <a:moveTo>
                      <a:pt x="285" y="1"/>
                    </a:moveTo>
                    <a:lnTo>
                      <a:pt x="285" y="1"/>
                    </a:lnTo>
                    <a:cubicBezTo>
                      <a:pt x="186" y="49"/>
                      <a:pt x="91" y="105"/>
                      <a:pt x="0" y="170"/>
                    </a:cubicBezTo>
                    <a:cubicBezTo>
                      <a:pt x="104" y="240"/>
                      <a:pt x="211" y="304"/>
                      <a:pt x="315" y="369"/>
                    </a:cubicBezTo>
                    <a:cubicBezTo>
                      <a:pt x="352" y="233"/>
                      <a:pt x="255" y="175"/>
                      <a:pt x="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27" name="Google Shape;20827;p70"/>
              <p:cNvSpPr/>
              <p:nvPr/>
            </p:nvSpPr>
            <p:spPr>
              <a:xfrm>
                <a:off x="2635100" y="1546875"/>
                <a:ext cx="116650" cy="236600"/>
              </a:xfrm>
              <a:custGeom>
                <a:avLst/>
                <a:gdLst/>
                <a:ahLst/>
                <a:cxnLst/>
                <a:rect l="l" t="t" r="r" b="b"/>
                <a:pathLst>
                  <a:path w="4666" h="9464" extrusionOk="0">
                    <a:moveTo>
                      <a:pt x="253" y="7817"/>
                    </a:moveTo>
                    <a:lnTo>
                      <a:pt x="253" y="7817"/>
                    </a:lnTo>
                    <a:cubicBezTo>
                      <a:pt x="302" y="7931"/>
                      <a:pt x="235" y="7896"/>
                      <a:pt x="124" y="8040"/>
                    </a:cubicBezTo>
                    <a:cubicBezTo>
                      <a:pt x="163" y="7936"/>
                      <a:pt x="70" y="7910"/>
                      <a:pt x="253" y="7817"/>
                    </a:cubicBezTo>
                    <a:close/>
                    <a:moveTo>
                      <a:pt x="4570" y="0"/>
                    </a:moveTo>
                    <a:lnTo>
                      <a:pt x="4570" y="0"/>
                    </a:lnTo>
                    <a:cubicBezTo>
                      <a:pt x="4058" y="334"/>
                      <a:pt x="3573" y="703"/>
                      <a:pt x="3116" y="1106"/>
                    </a:cubicBezTo>
                    <a:cubicBezTo>
                      <a:pt x="2268" y="2128"/>
                      <a:pt x="1573" y="3269"/>
                      <a:pt x="1056" y="4493"/>
                    </a:cubicBezTo>
                    <a:cubicBezTo>
                      <a:pt x="1074" y="4542"/>
                      <a:pt x="1074" y="4583"/>
                      <a:pt x="998" y="4630"/>
                    </a:cubicBezTo>
                    <a:cubicBezTo>
                      <a:pt x="546" y="5733"/>
                      <a:pt x="244" y="6892"/>
                      <a:pt x="98" y="8075"/>
                    </a:cubicBezTo>
                    <a:cubicBezTo>
                      <a:pt x="107" y="8063"/>
                      <a:pt x="117" y="8049"/>
                      <a:pt x="124" y="8040"/>
                    </a:cubicBezTo>
                    <a:lnTo>
                      <a:pt x="124" y="8040"/>
                    </a:lnTo>
                    <a:cubicBezTo>
                      <a:pt x="117" y="8058"/>
                      <a:pt x="107" y="8075"/>
                      <a:pt x="96" y="8093"/>
                    </a:cubicBezTo>
                    <a:cubicBezTo>
                      <a:pt x="40" y="8548"/>
                      <a:pt x="8" y="9007"/>
                      <a:pt x="1" y="9463"/>
                    </a:cubicBezTo>
                    <a:cubicBezTo>
                      <a:pt x="29" y="9447"/>
                      <a:pt x="73" y="9405"/>
                      <a:pt x="112" y="9384"/>
                    </a:cubicBezTo>
                    <a:cubicBezTo>
                      <a:pt x="161" y="8265"/>
                      <a:pt x="367" y="7157"/>
                      <a:pt x="726" y="6095"/>
                    </a:cubicBezTo>
                    <a:lnTo>
                      <a:pt x="726" y="6095"/>
                    </a:lnTo>
                    <a:cubicBezTo>
                      <a:pt x="711" y="6104"/>
                      <a:pt x="698" y="6110"/>
                      <a:pt x="690" y="6110"/>
                    </a:cubicBezTo>
                    <a:cubicBezTo>
                      <a:pt x="670" y="6110"/>
                      <a:pt x="672" y="6078"/>
                      <a:pt x="719" y="5986"/>
                    </a:cubicBezTo>
                    <a:cubicBezTo>
                      <a:pt x="719" y="6016"/>
                      <a:pt x="731" y="6025"/>
                      <a:pt x="747" y="6025"/>
                    </a:cubicBezTo>
                    <a:cubicBezTo>
                      <a:pt x="1294" y="4416"/>
                      <a:pt x="2187" y="2847"/>
                      <a:pt x="3425" y="1412"/>
                    </a:cubicBezTo>
                    <a:cubicBezTo>
                      <a:pt x="3812" y="1071"/>
                      <a:pt x="4218" y="754"/>
                      <a:pt x="4642" y="459"/>
                    </a:cubicBezTo>
                    <a:cubicBezTo>
                      <a:pt x="4666" y="354"/>
                      <a:pt x="4624" y="306"/>
                      <a:pt x="4559" y="306"/>
                    </a:cubicBezTo>
                    <a:cubicBezTo>
                      <a:pt x="4523" y="306"/>
                      <a:pt x="4480" y="320"/>
                      <a:pt x="4438" y="348"/>
                    </a:cubicBezTo>
                    <a:cubicBezTo>
                      <a:pt x="4414" y="417"/>
                      <a:pt x="4485" y="474"/>
                      <a:pt x="4433" y="474"/>
                    </a:cubicBezTo>
                    <a:cubicBezTo>
                      <a:pt x="4429" y="474"/>
                      <a:pt x="4425" y="474"/>
                      <a:pt x="4419" y="473"/>
                    </a:cubicBezTo>
                    <a:lnTo>
                      <a:pt x="4327" y="362"/>
                    </a:lnTo>
                    <a:lnTo>
                      <a:pt x="4487" y="285"/>
                    </a:lnTo>
                    <a:cubicBezTo>
                      <a:pt x="4549" y="153"/>
                      <a:pt x="4572" y="63"/>
                      <a:pt x="4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28" name="Google Shape;20828;p70"/>
              <p:cNvSpPr/>
              <p:nvPr/>
            </p:nvSpPr>
            <p:spPr>
              <a:xfrm>
                <a:off x="2701400" y="1968850"/>
                <a:ext cx="44200" cy="50100"/>
              </a:xfrm>
              <a:custGeom>
                <a:avLst/>
                <a:gdLst/>
                <a:ahLst/>
                <a:cxnLst/>
                <a:rect l="l" t="t" r="r" b="b"/>
                <a:pathLst>
                  <a:path w="1768" h="2004" extrusionOk="0">
                    <a:moveTo>
                      <a:pt x="655" y="441"/>
                    </a:moveTo>
                    <a:cubicBezTo>
                      <a:pt x="671" y="545"/>
                      <a:pt x="444" y="807"/>
                      <a:pt x="360" y="890"/>
                    </a:cubicBezTo>
                    <a:cubicBezTo>
                      <a:pt x="357" y="891"/>
                      <a:pt x="354" y="891"/>
                      <a:pt x="351" y="891"/>
                    </a:cubicBezTo>
                    <a:cubicBezTo>
                      <a:pt x="277" y="891"/>
                      <a:pt x="274" y="762"/>
                      <a:pt x="272" y="686"/>
                    </a:cubicBezTo>
                    <a:lnTo>
                      <a:pt x="265" y="633"/>
                    </a:lnTo>
                    <a:lnTo>
                      <a:pt x="265" y="633"/>
                    </a:lnTo>
                    <a:cubicBezTo>
                      <a:pt x="272" y="652"/>
                      <a:pt x="274" y="668"/>
                      <a:pt x="272" y="686"/>
                    </a:cubicBezTo>
                    <a:cubicBezTo>
                      <a:pt x="352" y="564"/>
                      <a:pt x="393" y="527"/>
                      <a:pt x="418" y="527"/>
                    </a:cubicBezTo>
                    <a:cubicBezTo>
                      <a:pt x="458" y="527"/>
                      <a:pt x="454" y="624"/>
                      <a:pt x="494" y="624"/>
                    </a:cubicBezTo>
                    <a:cubicBezTo>
                      <a:pt x="520" y="624"/>
                      <a:pt x="565" y="582"/>
                      <a:pt x="655" y="441"/>
                    </a:cubicBezTo>
                    <a:close/>
                    <a:moveTo>
                      <a:pt x="464" y="1004"/>
                    </a:moveTo>
                    <a:lnTo>
                      <a:pt x="569" y="1138"/>
                    </a:lnTo>
                    <a:lnTo>
                      <a:pt x="462" y="1250"/>
                    </a:lnTo>
                    <a:lnTo>
                      <a:pt x="464" y="1004"/>
                    </a:lnTo>
                    <a:close/>
                    <a:moveTo>
                      <a:pt x="223" y="0"/>
                    </a:moveTo>
                    <a:cubicBezTo>
                      <a:pt x="191" y="139"/>
                      <a:pt x="163" y="271"/>
                      <a:pt x="179" y="341"/>
                    </a:cubicBezTo>
                    <a:lnTo>
                      <a:pt x="277" y="220"/>
                    </a:lnTo>
                    <a:lnTo>
                      <a:pt x="277" y="220"/>
                    </a:lnTo>
                    <a:cubicBezTo>
                      <a:pt x="209" y="411"/>
                      <a:pt x="84" y="672"/>
                      <a:pt x="1" y="876"/>
                    </a:cubicBezTo>
                    <a:cubicBezTo>
                      <a:pt x="36" y="921"/>
                      <a:pt x="68" y="967"/>
                      <a:pt x="103" y="1013"/>
                    </a:cubicBezTo>
                    <a:cubicBezTo>
                      <a:pt x="126" y="1006"/>
                      <a:pt x="158" y="994"/>
                      <a:pt x="180" y="994"/>
                    </a:cubicBezTo>
                    <a:cubicBezTo>
                      <a:pt x="208" y="994"/>
                      <a:pt x="221" y="1014"/>
                      <a:pt x="182" y="1092"/>
                    </a:cubicBezTo>
                    <a:lnTo>
                      <a:pt x="168" y="1099"/>
                    </a:lnTo>
                    <a:cubicBezTo>
                      <a:pt x="214" y="1159"/>
                      <a:pt x="260" y="1220"/>
                      <a:pt x="307" y="1280"/>
                    </a:cubicBezTo>
                    <a:cubicBezTo>
                      <a:pt x="458" y="1403"/>
                      <a:pt x="613" y="1519"/>
                      <a:pt x="768" y="1635"/>
                    </a:cubicBezTo>
                    <a:cubicBezTo>
                      <a:pt x="819" y="1567"/>
                      <a:pt x="875" y="1498"/>
                      <a:pt x="928" y="1477"/>
                    </a:cubicBezTo>
                    <a:lnTo>
                      <a:pt x="928" y="1477"/>
                    </a:lnTo>
                    <a:cubicBezTo>
                      <a:pt x="910" y="1530"/>
                      <a:pt x="852" y="1588"/>
                      <a:pt x="784" y="1646"/>
                    </a:cubicBezTo>
                    <a:cubicBezTo>
                      <a:pt x="954" y="1769"/>
                      <a:pt x="1125" y="1887"/>
                      <a:pt x="1299" y="2003"/>
                    </a:cubicBezTo>
                    <a:cubicBezTo>
                      <a:pt x="1415" y="1852"/>
                      <a:pt x="1684" y="1697"/>
                      <a:pt x="1614" y="1602"/>
                    </a:cubicBezTo>
                    <a:lnTo>
                      <a:pt x="1767" y="1519"/>
                    </a:lnTo>
                    <a:cubicBezTo>
                      <a:pt x="1649" y="1419"/>
                      <a:pt x="1533" y="1315"/>
                      <a:pt x="1420" y="1208"/>
                    </a:cubicBezTo>
                    <a:cubicBezTo>
                      <a:pt x="1414" y="1210"/>
                      <a:pt x="1409" y="1210"/>
                      <a:pt x="1404" y="1210"/>
                    </a:cubicBezTo>
                    <a:cubicBezTo>
                      <a:pt x="1379" y="1210"/>
                      <a:pt x="1356" y="1193"/>
                      <a:pt x="1350" y="1169"/>
                    </a:cubicBezTo>
                    <a:cubicBezTo>
                      <a:pt x="1278" y="1264"/>
                      <a:pt x="1202" y="1354"/>
                      <a:pt x="1116" y="1438"/>
                    </a:cubicBezTo>
                    <a:lnTo>
                      <a:pt x="1283" y="1129"/>
                    </a:lnTo>
                    <a:lnTo>
                      <a:pt x="1283" y="1129"/>
                    </a:lnTo>
                    <a:cubicBezTo>
                      <a:pt x="1188" y="1228"/>
                      <a:pt x="1043" y="1443"/>
                      <a:pt x="955" y="1443"/>
                    </a:cubicBezTo>
                    <a:cubicBezTo>
                      <a:pt x="945" y="1443"/>
                      <a:pt x="935" y="1440"/>
                      <a:pt x="926" y="1433"/>
                    </a:cubicBezTo>
                    <a:lnTo>
                      <a:pt x="1206" y="1004"/>
                    </a:lnTo>
                    <a:cubicBezTo>
                      <a:pt x="1035" y="835"/>
                      <a:pt x="868" y="661"/>
                      <a:pt x="703" y="478"/>
                    </a:cubicBezTo>
                    <a:cubicBezTo>
                      <a:pt x="536" y="322"/>
                      <a:pt x="376" y="165"/>
                      <a:pt x="2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29" name="Google Shape;20829;p70"/>
              <p:cNvSpPr/>
              <p:nvPr/>
            </p:nvSpPr>
            <p:spPr>
              <a:xfrm>
                <a:off x="2634825" y="1784900"/>
                <a:ext cx="70550" cy="199800"/>
              </a:xfrm>
              <a:custGeom>
                <a:avLst/>
                <a:gdLst/>
                <a:ahLst/>
                <a:cxnLst/>
                <a:rect l="l" t="t" r="r" b="b"/>
                <a:pathLst>
                  <a:path w="2822" h="7992" extrusionOk="0">
                    <a:moveTo>
                      <a:pt x="121" y="0"/>
                    </a:moveTo>
                    <a:lnTo>
                      <a:pt x="121" y="0"/>
                    </a:lnTo>
                    <a:cubicBezTo>
                      <a:pt x="91" y="33"/>
                      <a:pt x="54" y="58"/>
                      <a:pt x="14" y="77"/>
                    </a:cubicBezTo>
                    <a:cubicBezTo>
                      <a:pt x="0" y="2205"/>
                      <a:pt x="485" y="4305"/>
                      <a:pt x="1435" y="6208"/>
                    </a:cubicBezTo>
                    <a:cubicBezTo>
                      <a:pt x="1489" y="6134"/>
                      <a:pt x="1540" y="6072"/>
                      <a:pt x="1533" y="6030"/>
                    </a:cubicBezTo>
                    <a:cubicBezTo>
                      <a:pt x="1544" y="6023"/>
                      <a:pt x="1552" y="6019"/>
                      <a:pt x="1558" y="6019"/>
                    </a:cubicBezTo>
                    <a:cubicBezTo>
                      <a:pt x="1609" y="6019"/>
                      <a:pt x="1482" y="6255"/>
                      <a:pt x="1530" y="6255"/>
                    </a:cubicBezTo>
                    <a:cubicBezTo>
                      <a:pt x="1546" y="6255"/>
                      <a:pt x="1582" y="6229"/>
                      <a:pt x="1651" y="6157"/>
                    </a:cubicBezTo>
                    <a:lnTo>
                      <a:pt x="1651" y="6157"/>
                    </a:lnTo>
                    <a:cubicBezTo>
                      <a:pt x="1589" y="6261"/>
                      <a:pt x="1550" y="6288"/>
                      <a:pt x="1518" y="6288"/>
                    </a:cubicBezTo>
                    <a:cubicBezTo>
                      <a:pt x="1499" y="6288"/>
                      <a:pt x="1482" y="6279"/>
                      <a:pt x="1465" y="6271"/>
                    </a:cubicBezTo>
                    <a:lnTo>
                      <a:pt x="1465" y="6271"/>
                    </a:lnTo>
                    <a:cubicBezTo>
                      <a:pt x="1713" y="6765"/>
                      <a:pt x="1992" y="7245"/>
                      <a:pt x="2298" y="7708"/>
                    </a:cubicBezTo>
                    <a:cubicBezTo>
                      <a:pt x="2309" y="7648"/>
                      <a:pt x="2337" y="7590"/>
                      <a:pt x="2376" y="7544"/>
                    </a:cubicBezTo>
                    <a:cubicBezTo>
                      <a:pt x="2404" y="7667"/>
                      <a:pt x="2441" y="7646"/>
                      <a:pt x="2525" y="7764"/>
                    </a:cubicBezTo>
                    <a:cubicBezTo>
                      <a:pt x="2491" y="7800"/>
                      <a:pt x="2443" y="7819"/>
                      <a:pt x="2395" y="7819"/>
                    </a:cubicBezTo>
                    <a:cubicBezTo>
                      <a:pt x="2387" y="7819"/>
                      <a:pt x="2379" y="7818"/>
                      <a:pt x="2372" y="7817"/>
                    </a:cubicBezTo>
                    <a:lnTo>
                      <a:pt x="2372" y="7817"/>
                    </a:lnTo>
                    <a:cubicBezTo>
                      <a:pt x="2411" y="7875"/>
                      <a:pt x="2451" y="7933"/>
                      <a:pt x="2492" y="7991"/>
                    </a:cubicBezTo>
                    <a:cubicBezTo>
                      <a:pt x="2590" y="7782"/>
                      <a:pt x="2675" y="7569"/>
                      <a:pt x="2752" y="7354"/>
                    </a:cubicBezTo>
                    <a:lnTo>
                      <a:pt x="2773" y="7367"/>
                    </a:lnTo>
                    <a:cubicBezTo>
                      <a:pt x="2791" y="7340"/>
                      <a:pt x="2808" y="7314"/>
                      <a:pt x="2821" y="7291"/>
                    </a:cubicBezTo>
                    <a:cubicBezTo>
                      <a:pt x="2787" y="7254"/>
                      <a:pt x="2752" y="7217"/>
                      <a:pt x="2719" y="7177"/>
                    </a:cubicBezTo>
                    <a:cubicBezTo>
                      <a:pt x="2690" y="7188"/>
                      <a:pt x="2662" y="7197"/>
                      <a:pt x="2642" y="7197"/>
                    </a:cubicBezTo>
                    <a:cubicBezTo>
                      <a:pt x="2606" y="7197"/>
                      <a:pt x="2593" y="7170"/>
                      <a:pt x="2631" y="7080"/>
                    </a:cubicBezTo>
                    <a:cubicBezTo>
                      <a:pt x="2504" y="6934"/>
                      <a:pt x="2379" y="6783"/>
                      <a:pt x="2260" y="6633"/>
                    </a:cubicBezTo>
                    <a:lnTo>
                      <a:pt x="2249" y="6811"/>
                    </a:lnTo>
                    <a:cubicBezTo>
                      <a:pt x="2162" y="6856"/>
                      <a:pt x="2115" y="6876"/>
                      <a:pt x="2086" y="6876"/>
                    </a:cubicBezTo>
                    <a:cubicBezTo>
                      <a:pt x="2039" y="6876"/>
                      <a:pt x="2044" y="6820"/>
                      <a:pt x="2008" y="6735"/>
                    </a:cubicBezTo>
                    <a:lnTo>
                      <a:pt x="2008" y="6735"/>
                    </a:lnTo>
                    <a:lnTo>
                      <a:pt x="2156" y="6841"/>
                    </a:lnTo>
                    <a:cubicBezTo>
                      <a:pt x="2323" y="6677"/>
                      <a:pt x="2147" y="6647"/>
                      <a:pt x="2258" y="6630"/>
                    </a:cubicBezTo>
                    <a:cubicBezTo>
                      <a:pt x="763" y="4722"/>
                      <a:pt x="56" y="240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30" name="Google Shape;20830;p70"/>
              <p:cNvSpPr/>
              <p:nvPr/>
            </p:nvSpPr>
            <p:spPr>
              <a:xfrm>
                <a:off x="2786075" y="1500850"/>
                <a:ext cx="75900" cy="35375"/>
              </a:xfrm>
              <a:custGeom>
                <a:avLst/>
                <a:gdLst/>
                <a:ahLst/>
                <a:cxnLst/>
                <a:rect l="l" t="t" r="r" b="b"/>
                <a:pathLst>
                  <a:path w="3036" h="1415" extrusionOk="0">
                    <a:moveTo>
                      <a:pt x="3024" y="1"/>
                    </a:moveTo>
                    <a:cubicBezTo>
                      <a:pt x="2150" y="179"/>
                      <a:pt x="1297" y="448"/>
                      <a:pt x="478" y="800"/>
                    </a:cubicBezTo>
                    <a:lnTo>
                      <a:pt x="409" y="923"/>
                    </a:lnTo>
                    <a:lnTo>
                      <a:pt x="413" y="833"/>
                    </a:lnTo>
                    <a:lnTo>
                      <a:pt x="418" y="826"/>
                    </a:lnTo>
                    <a:lnTo>
                      <a:pt x="418" y="826"/>
                    </a:lnTo>
                    <a:cubicBezTo>
                      <a:pt x="339" y="861"/>
                      <a:pt x="263" y="895"/>
                      <a:pt x="184" y="930"/>
                    </a:cubicBezTo>
                    <a:cubicBezTo>
                      <a:pt x="110" y="1123"/>
                      <a:pt x="1" y="1331"/>
                      <a:pt x="45" y="1415"/>
                    </a:cubicBezTo>
                    <a:cubicBezTo>
                      <a:pt x="230" y="1125"/>
                      <a:pt x="244" y="1229"/>
                      <a:pt x="369" y="1034"/>
                    </a:cubicBezTo>
                    <a:cubicBezTo>
                      <a:pt x="379" y="1025"/>
                      <a:pt x="384" y="1021"/>
                      <a:pt x="387" y="1021"/>
                    </a:cubicBezTo>
                    <a:lnTo>
                      <a:pt x="387" y="1021"/>
                    </a:lnTo>
                    <a:cubicBezTo>
                      <a:pt x="402" y="1021"/>
                      <a:pt x="274" y="1210"/>
                      <a:pt x="196" y="1340"/>
                    </a:cubicBezTo>
                    <a:cubicBezTo>
                      <a:pt x="1081" y="881"/>
                      <a:pt x="2018" y="527"/>
                      <a:pt x="2987" y="283"/>
                    </a:cubicBezTo>
                    <a:cubicBezTo>
                      <a:pt x="3019" y="167"/>
                      <a:pt x="3035" y="70"/>
                      <a:pt x="30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31" name="Google Shape;20831;p70"/>
              <p:cNvSpPr/>
              <p:nvPr/>
            </p:nvSpPr>
            <p:spPr>
              <a:xfrm>
                <a:off x="3193925" y="1702200"/>
                <a:ext cx="1350" cy="2325"/>
              </a:xfrm>
              <a:custGeom>
                <a:avLst/>
                <a:gdLst/>
                <a:ahLst/>
                <a:cxnLst/>
                <a:rect l="l" t="t" r="r" b="b"/>
                <a:pathLst>
                  <a:path w="54" h="93" extrusionOk="0">
                    <a:moveTo>
                      <a:pt x="28" y="0"/>
                    </a:moveTo>
                    <a:lnTo>
                      <a:pt x="9" y="49"/>
                    </a:lnTo>
                    <a:cubicBezTo>
                      <a:pt x="9" y="46"/>
                      <a:pt x="7" y="46"/>
                      <a:pt x="7" y="44"/>
                    </a:cubicBezTo>
                    <a:lnTo>
                      <a:pt x="7" y="44"/>
                    </a:lnTo>
                    <a:cubicBezTo>
                      <a:pt x="0" y="84"/>
                      <a:pt x="23" y="93"/>
                      <a:pt x="54" y="93"/>
                    </a:cubicBezTo>
                    <a:cubicBezTo>
                      <a:pt x="44" y="63"/>
                      <a:pt x="37" y="3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32" name="Google Shape;20832;p70"/>
              <p:cNvSpPr/>
              <p:nvPr/>
            </p:nvSpPr>
            <p:spPr>
              <a:xfrm>
                <a:off x="2994325" y="1501425"/>
                <a:ext cx="1525" cy="475"/>
              </a:xfrm>
              <a:custGeom>
                <a:avLst/>
                <a:gdLst/>
                <a:ahLst/>
                <a:cxnLst/>
                <a:rect l="l" t="t" r="r" b="b"/>
                <a:pathLst>
                  <a:path w="61" h="19" extrusionOk="0">
                    <a:moveTo>
                      <a:pt x="0" y="1"/>
                    </a:moveTo>
                    <a:lnTo>
                      <a:pt x="0" y="1"/>
                    </a:lnTo>
                    <a:cubicBezTo>
                      <a:pt x="11" y="12"/>
                      <a:pt x="26" y="19"/>
                      <a:pt x="41" y="19"/>
                    </a:cubicBezTo>
                    <a:cubicBezTo>
                      <a:pt x="47" y="19"/>
                      <a:pt x="54" y="17"/>
                      <a:pt x="60" y="15"/>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33" name="Google Shape;20833;p70"/>
              <p:cNvSpPr/>
              <p:nvPr/>
            </p:nvSpPr>
            <p:spPr>
              <a:xfrm>
                <a:off x="2993675" y="1502250"/>
                <a:ext cx="200900" cy="201075"/>
              </a:xfrm>
              <a:custGeom>
                <a:avLst/>
                <a:gdLst/>
                <a:ahLst/>
                <a:cxnLst/>
                <a:rect l="l" t="t" r="r" b="b"/>
                <a:pathLst>
                  <a:path w="8036" h="8043" extrusionOk="0">
                    <a:moveTo>
                      <a:pt x="175" y="0"/>
                    </a:moveTo>
                    <a:cubicBezTo>
                      <a:pt x="126" y="77"/>
                      <a:pt x="24" y="179"/>
                      <a:pt x="1" y="232"/>
                    </a:cubicBezTo>
                    <a:cubicBezTo>
                      <a:pt x="49" y="248"/>
                      <a:pt x="98" y="262"/>
                      <a:pt x="149" y="276"/>
                    </a:cubicBezTo>
                    <a:cubicBezTo>
                      <a:pt x="205" y="183"/>
                      <a:pt x="249" y="98"/>
                      <a:pt x="235" y="60"/>
                    </a:cubicBezTo>
                    <a:lnTo>
                      <a:pt x="235" y="60"/>
                    </a:lnTo>
                    <a:lnTo>
                      <a:pt x="297" y="144"/>
                    </a:lnTo>
                    <a:lnTo>
                      <a:pt x="184" y="288"/>
                    </a:lnTo>
                    <a:cubicBezTo>
                      <a:pt x="1176" y="580"/>
                      <a:pt x="2108" y="1046"/>
                      <a:pt x="2943" y="1660"/>
                    </a:cubicBezTo>
                    <a:cubicBezTo>
                      <a:pt x="3106" y="1596"/>
                      <a:pt x="3263" y="1517"/>
                      <a:pt x="3349" y="1517"/>
                    </a:cubicBezTo>
                    <a:cubicBezTo>
                      <a:pt x="3416" y="1517"/>
                      <a:pt x="3439" y="1564"/>
                      <a:pt x="3390" y="1702"/>
                    </a:cubicBezTo>
                    <a:cubicBezTo>
                      <a:pt x="3408" y="1716"/>
                      <a:pt x="3385" y="1834"/>
                      <a:pt x="3346" y="1978"/>
                    </a:cubicBezTo>
                    <a:cubicBezTo>
                      <a:pt x="3390" y="2015"/>
                      <a:pt x="3432" y="2052"/>
                      <a:pt x="3476" y="2089"/>
                    </a:cubicBezTo>
                    <a:cubicBezTo>
                      <a:pt x="3506" y="2091"/>
                      <a:pt x="3534" y="2101"/>
                      <a:pt x="3527" y="2131"/>
                    </a:cubicBezTo>
                    <a:cubicBezTo>
                      <a:pt x="3974" y="2525"/>
                      <a:pt x="4384" y="2961"/>
                      <a:pt x="4753" y="3429"/>
                    </a:cubicBezTo>
                    <a:cubicBezTo>
                      <a:pt x="6285" y="4655"/>
                      <a:pt x="7294" y="6243"/>
                      <a:pt x="7822" y="7970"/>
                    </a:cubicBezTo>
                    <a:cubicBezTo>
                      <a:pt x="7832" y="7929"/>
                      <a:pt x="7846" y="7884"/>
                      <a:pt x="7853" y="7838"/>
                    </a:cubicBezTo>
                    <a:cubicBezTo>
                      <a:pt x="7878" y="7993"/>
                      <a:pt x="7964" y="7968"/>
                      <a:pt x="8017" y="8042"/>
                    </a:cubicBezTo>
                    <a:cubicBezTo>
                      <a:pt x="8019" y="8021"/>
                      <a:pt x="8026" y="8000"/>
                      <a:pt x="8036" y="7984"/>
                    </a:cubicBezTo>
                    <a:cubicBezTo>
                      <a:pt x="7955" y="7685"/>
                      <a:pt x="7864" y="7388"/>
                      <a:pt x="7762" y="7092"/>
                    </a:cubicBezTo>
                    <a:cubicBezTo>
                      <a:pt x="7747" y="7114"/>
                      <a:pt x="7732" y="7129"/>
                      <a:pt x="7716" y="7129"/>
                    </a:cubicBezTo>
                    <a:cubicBezTo>
                      <a:pt x="7706" y="7129"/>
                      <a:pt x="7695" y="7123"/>
                      <a:pt x="7683" y="7108"/>
                    </a:cubicBezTo>
                    <a:lnTo>
                      <a:pt x="7695" y="6927"/>
                    </a:lnTo>
                    <a:lnTo>
                      <a:pt x="7702" y="6922"/>
                    </a:lnTo>
                    <a:cubicBezTo>
                      <a:pt x="7127" y="5339"/>
                      <a:pt x="6255" y="3883"/>
                      <a:pt x="5133" y="2627"/>
                    </a:cubicBezTo>
                    <a:cubicBezTo>
                      <a:pt x="3698" y="1294"/>
                      <a:pt x="1987" y="431"/>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34" name="Google Shape;20834;p70"/>
              <p:cNvSpPr/>
              <p:nvPr/>
            </p:nvSpPr>
            <p:spPr>
              <a:xfrm>
                <a:off x="2976925" y="1880400"/>
                <a:ext cx="210700" cy="181600"/>
              </a:xfrm>
              <a:custGeom>
                <a:avLst/>
                <a:gdLst/>
                <a:ahLst/>
                <a:cxnLst/>
                <a:rect l="l" t="t" r="r" b="b"/>
                <a:pathLst>
                  <a:path w="8428" h="7264" extrusionOk="0">
                    <a:moveTo>
                      <a:pt x="8285" y="1"/>
                    </a:moveTo>
                    <a:cubicBezTo>
                      <a:pt x="8269" y="1"/>
                      <a:pt x="8251" y="3"/>
                      <a:pt x="8230" y="8"/>
                    </a:cubicBezTo>
                    <a:lnTo>
                      <a:pt x="8112" y="119"/>
                    </a:lnTo>
                    <a:cubicBezTo>
                      <a:pt x="7957" y="506"/>
                      <a:pt x="7778" y="886"/>
                      <a:pt x="7581" y="1255"/>
                    </a:cubicBezTo>
                    <a:lnTo>
                      <a:pt x="7600" y="1255"/>
                    </a:lnTo>
                    <a:cubicBezTo>
                      <a:pt x="7665" y="1299"/>
                      <a:pt x="7521" y="1477"/>
                      <a:pt x="7458" y="1575"/>
                    </a:cubicBezTo>
                    <a:lnTo>
                      <a:pt x="7398" y="1584"/>
                    </a:lnTo>
                    <a:cubicBezTo>
                      <a:pt x="7127" y="2050"/>
                      <a:pt x="6823" y="2493"/>
                      <a:pt x="6487" y="2915"/>
                    </a:cubicBezTo>
                    <a:cubicBezTo>
                      <a:pt x="6471" y="2986"/>
                      <a:pt x="6459" y="3056"/>
                      <a:pt x="6452" y="3121"/>
                    </a:cubicBezTo>
                    <a:lnTo>
                      <a:pt x="6341" y="3135"/>
                    </a:lnTo>
                    <a:cubicBezTo>
                      <a:pt x="6369" y="3204"/>
                      <a:pt x="6137" y="3557"/>
                      <a:pt x="6023" y="3571"/>
                    </a:cubicBezTo>
                    <a:cubicBezTo>
                      <a:pt x="6114" y="3459"/>
                      <a:pt x="6130" y="3388"/>
                      <a:pt x="6139" y="3325"/>
                    </a:cubicBezTo>
                    <a:lnTo>
                      <a:pt x="6139" y="3325"/>
                    </a:lnTo>
                    <a:cubicBezTo>
                      <a:pt x="6068" y="3404"/>
                      <a:pt x="5996" y="3483"/>
                      <a:pt x="5924" y="3561"/>
                    </a:cubicBezTo>
                    <a:cubicBezTo>
                      <a:pt x="4148" y="5339"/>
                      <a:pt x="2096" y="6515"/>
                      <a:pt x="1" y="7067"/>
                    </a:cubicBezTo>
                    <a:cubicBezTo>
                      <a:pt x="63" y="7078"/>
                      <a:pt x="161" y="7055"/>
                      <a:pt x="219" y="7134"/>
                    </a:cubicBezTo>
                    <a:cubicBezTo>
                      <a:pt x="244" y="7106"/>
                      <a:pt x="272" y="7080"/>
                      <a:pt x="304" y="7060"/>
                    </a:cubicBezTo>
                    <a:lnTo>
                      <a:pt x="321" y="7264"/>
                    </a:lnTo>
                    <a:cubicBezTo>
                      <a:pt x="379" y="7206"/>
                      <a:pt x="448" y="7124"/>
                      <a:pt x="506" y="7080"/>
                    </a:cubicBezTo>
                    <a:cubicBezTo>
                      <a:pt x="544" y="7065"/>
                      <a:pt x="575" y="7058"/>
                      <a:pt x="599" y="7058"/>
                    </a:cubicBezTo>
                    <a:cubicBezTo>
                      <a:pt x="664" y="7058"/>
                      <a:pt x="681" y="7110"/>
                      <a:pt x="685" y="7178"/>
                    </a:cubicBezTo>
                    <a:cubicBezTo>
                      <a:pt x="2664" y="6598"/>
                      <a:pt x="4565" y="5499"/>
                      <a:pt x="6232" y="3842"/>
                    </a:cubicBezTo>
                    <a:cubicBezTo>
                      <a:pt x="7203" y="2820"/>
                      <a:pt x="7938" y="1605"/>
                      <a:pt x="8428" y="283"/>
                    </a:cubicBezTo>
                    <a:cubicBezTo>
                      <a:pt x="8411" y="157"/>
                      <a:pt x="8422" y="1"/>
                      <a:pt x="8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35" name="Google Shape;20835;p70"/>
              <p:cNvSpPr/>
              <p:nvPr/>
            </p:nvSpPr>
            <p:spPr>
              <a:xfrm>
                <a:off x="3202675" y="1806100"/>
                <a:ext cx="2225" cy="14700"/>
              </a:xfrm>
              <a:custGeom>
                <a:avLst/>
                <a:gdLst/>
                <a:ahLst/>
                <a:cxnLst/>
                <a:rect l="l" t="t" r="r" b="b"/>
                <a:pathLst>
                  <a:path w="89" h="588" extrusionOk="0">
                    <a:moveTo>
                      <a:pt x="88" y="1"/>
                    </a:moveTo>
                    <a:lnTo>
                      <a:pt x="88" y="1"/>
                    </a:lnTo>
                    <a:cubicBezTo>
                      <a:pt x="19" y="188"/>
                      <a:pt x="0" y="390"/>
                      <a:pt x="33" y="587"/>
                    </a:cubicBezTo>
                    <a:cubicBezTo>
                      <a:pt x="56" y="392"/>
                      <a:pt x="74" y="198"/>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36" name="Google Shape;20836;p70"/>
              <p:cNvSpPr/>
              <p:nvPr/>
            </p:nvSpPr>
            <p:spPr>
              <a:xfrm>
                <a:off x="3198600" y="1745425"/>
                <a:ext cx="6825" cy="30275"/>
              </a:xfrm>
              <a:custGeom>
                <a:avLst/>
                <a:gdLst/>
                <a:ahLst/>
                <a:cxnLst/>
                <a:rect l="l" t="t" r="r" b="b"/>
                <a:pathLst>
                  <a:path w="273" h="1211" extrusionOk="0">
                    <a:moveTo>
                      <a:pt x="179" y="0"/>
                    </a:moveTo>
                    <a:cubicBezTo>
                      <a:pt x="124" y="19"/>
                      <a:pt x="61" y="47"/>
                      <a:pt x="1" y="63"/>
                    </a:cubicBezTo>
                    <a:cubicBezTo>
                      <a:pt x="40" y="402"/>
                      <a:pt x="61" y="745"/>
                      <a:pt x="68" y="1085"/>
                    </a:cubicBezTo>
                    <a:cubicBezTo>
                      <a:pt x="80" y="1081"/>
                      <a:pt x="90" y="1079"/>
                      <a:pt x="98" y="1079"/>
                    </a:cubicBezTo>
                    <a:cubicBezTo>
                      <a:pt x="165" y="1079"/>
                      <a:pt x="124" y="1210"/>
                      <a:pt x="192" y="1210"/>
                    </a:cubicBezTo>
                    <a:cubicBezTo>
                      <a:pt x="210" y="1210"/>
                      <a:pt x="235" y="1201"/>
                      <a:pt x="272" y="1178"/>
                    </a:cubicBezTo>
                    <a:cubicBezTo>
                      <a:pt x="261" y="786"/>
                      <a:pt x="230" y="395"/>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37" name="Google Shape;20837;p70"/>
              <p:cNvSpPr/>
              <p:nvPr/>
            </p:nvSpPr>
            <p:spPr>
              <a:xfrm>
                <a:off x="3200000" y="1788600"/>
                <a:ext cx="5600" cy="11500"/>
              </a:xfrm>
              <a:custGeom>
                <a:avLst/>
                <a:gdLst/>
                <a:ahLst/>
                <a:cxnLst/>
                <a:rect l="l" t="t" r="r" b="b"/>
                <a:pathLst>
                  <a:path w="224" h="460" extrusionOk="0">
                    <a:moveTo>
                      <a:pt x="223" y="1"/>
                    </a:moveTo>
                    <a:lnTo>
                      <a:pt x="98" y="107"/>
                    </a:lnTo>
                    <a:cubicBezTo>
                      <a:pt x="114" y="211"/>
                      <a:pt x="38" y="348"/>
                      <a:pt x="1" y="460"/>
                    </a:cubicBezTo>
                    <a:cubicBezTo>
                      <a:pt x="84" y="432"/>
                      <a:pt x="151" y="415"/>
                      <a:pt x="212" y="402"/>
                    </a:cubicBezTo>
                    <a:cubicBezTo>
                      <a:pt x="216" y="267"/>
                      <a:pt x="221" y="135"/>
                      <a:pt x="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38" name="Google Shape;20838;p70"/>
              <p:cNvSpPr/>
              <p:nvPr/>
            </p:nvSpPr>
            <p:spPr>
              <a:xfrm>
                <a:off x="3191900" y="1705500"/>
                <a:ext cx="7025" cy="20875"/>
              </a:xfrm>
              <a:custGeom>
                <a:avLst/>
                <a:gdLst/>
                <a:ahLst/>
                <a:cxnLst/>
                <a:rect l="l" t="t" r="r" b="b"/>
                <a:pathLst>
                  <a:path w="281" h="835" extrusionOk="0">
                    <a:moveTo>
                      <a:pt x="144" y="0"/>
                    </a:moveTo>
                    <a:cubicBezTo>
                      <a:pt x="90" y="60"/>
                      <a:pt x="51" y="181"/>
                      <a:pt x="0" y="223"/>
                    </a:cubicBezTo>
                    <a:cubicBezTo>
                      <a:pt x="53" y="427"/>
                      <a:pt x="100" y="628"/>
                      <a:pt x="141" y="835"/>
                    </a:cubicBezTo>
                    <a:cubicBezTo>
                      <a:pt x="195" y="761"/>
                      <a:pt x="243" y="679"/>
                      <a:pt x="281" y="596"/>
                    </a:cubicBezTo>
                    <a:cubicBezTo>
                      <a:pt x="241" y="397"/>
                      <a:pt x="195" y="197"/>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39" name="Google Shape;20839;p70"/>
              <p:cNvSpPr/>
              <p:nvPr/>
            </p:nvSpPr>
            <p:spPr>
              <a:xfrm>
                <a:off x="3184875" y="1843650"/>
                <a:ext cx="15625" cy="30800"/>
              </a:xfrm>
              <a:custGeom>
                <a:avLst/>
                <a:gdLst/>
                <a:ahLst/>
                <a:cxnLst/>
                <a:rect l="l" t="t" r="r" b="b"/>
                <a:pathLst>
                  <a:path w="625" h="1232" extrusionOk="0">
                    <a:moveTo>
                      <a:pt x="411" y="1"/>
                    </a:moveTo>
                    <a:lnTo>
                      <a:pt x="411" y="1"/>
                    </a:lnTo>
                    <a:cubicBezTo>
                      <a:pt x="294" y="148"/>
                      <a:pt x="230" y="240"/>
                      <a:pt x="280" y="240"/>
                    </a:cubicBezTo>
                    <a:cubicBezTo>
                      <a:pt x="291" y="240"/>
                      <a:pt x="309" y="236"/>
                      <a:pt x="332" y="226"/>
                    </a:cubicBezTo>
                    <a:lnTo>
                      <a:pt x="332" y="226"/>
                    </a:lnTo>
                    <a:cubicBezTo>
                      <a:pt x="309" y="307"/>
                      <a:pt x="258" y="379"/>
                      <a:pt x="188" y="427"/>
                    </a:cubicBezTo>
                    <a:cubicBezTo>
                      <a:pt x="140" y="599"/>
                      <a:pt x="89" y="768"/>
                      <a:pt x="33" y="935"/>
                    </a:cubicBezTo>
                    <a:cubicBezTo>
                      <a:pt x="42" y="933"/>
                      <a:pt x="49" y="929"/>
                      <a:pt x="57" y="924"/>
                    </a:cubicBezTo>
                    <a:lnTo>
                      <a:pt x="57" y="924"/>
                    </a:lnTo>
                    <a:lnTo>
                      <a:pt x="24" y="965"/>
                    </a:lnTo>
                    <a:cubicBezTo>
                      <a:pt x="17" y="988"/>
                      <a:pt x="8" y="1009"/>
                      <a:pt x="1" y="1032"/>
                    </a:cubicBezTo>
                    <a:cubicBezTo>
                      <a:pt x="26" y="1039"/>
                      <a:pt x="30" y="1079"/>
                      <a:pt x="60" y="1079"/>
                    </a:cubicBezTo>
                    <a:cubicBezTo>
                      <a:pt x="84" y="1079"/>
                      <a:pt x="122" y="1056"/>
                      <a:pt x="198" y="977"/>
                    </a:cubicBezTo>
                    <a:lnTo>
                      <a:pt x="198" y="977"/>
                    </a:lnTo>
                    <a:lnTo>
                      <a:pt x="26" y="1232"/>
                    </a:lnTo>
                    <a:cubicBezTo>
                      <a:pt x="91" y="1159"/>
                      <a:pt x="134" y="1149"/>
                      <a:pt x="172" y="1149"/>
                    </a:cubicBezTo>
                    <a:cubicBezTo>
                      <a:pt x="185" y="1149"/>
                      <a:pt x="199" y="1150"/>
                      <a:pt x="212" y="1150"/>
                    </a:cubicBezTo>
                    <a:cubicBezTo>
                      <a:pt x="246" y="1150"/>
                      <a:pt x="282" y="1141"/>
                      <a:pt x="334" y="1079"/>
                    </a:cubicBezTo>
                    <a:cubicBezTo>
                      <a:pt x="383" y="917"/>
                      <a:pt x="429" y="752"/>
                      <a:pt x="471" y="585"/>
                    </a:cubicBezTo>
                    <a:lnTo>
                      <a:pt x="471" y="585"/>
                    </a:lnTo>
                    <a:cubicBezTo>
                      <a:pt x="374" y="677"/>
                      <a:pt x="342" y="686"/>
                      <a:pt x="314" y="686"/>
                    </a:cubicBezTo>
                    <a:cubicBezTo>
                      <a:pt x="306" y="686"/>
                      <a:pt x="299" y="686"/>
                      <a:pt x="291" y="686"/>
                    </a:cubicBezTo>
                    <a:cubicBezTo>
                      <a:pt x="269" y="686"/>
                      <a:pt x="240" y="691"/>
                      <a:pt x="181" y="729"/>
                    </a:cubicBezTo>
                    <a:lnTo>
                      <a:pt x="249" y="682"/>
                    </a:lnTo>
                    <a:cubicBezTo>
                      <a:pt x="441" y="444"/>
                      <a:pt x="307" y="444"/>
                      <a:pt x="314" y="353"/>
                    </a:cubicBezTo>
                    <a:lnTo>
                      <a:pt x="383" y="309"/>
                    </a:lnTo>
                    <a:cubicBezTo>
                      <a:pt x="624" y="8"/>
                      <a:pt x="392" y="128"/>
                      <a:pt x="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40" name="Google Shape;20840;p70"/>
              <p:cNvSpPr/>
              <p:nvPr/>
            </p:nvSpPr>
            <p:spPr>
              <a:xfrm>
                <a:off x="3190550" y="1706075"/>
                <a:ext cx="2875" cy="3500"/>
              </a:xfrm>
              <a:custGeom>
                <a:avLst/>
                <a:gdLst/>
                <a:ahLst/>
                <a:cxnLst/>
                <a:rect l="l" t="t" r="r" b="b"/>
                <a:pathLst>
                  <a:path w="115" h="140" extrusionOk="0">
                    <a:moveTo>
                      <a:pt x="26" y="0"/>
                    </a:moveTo>
                    <a:cubicBezTo>
                      <a:pt x="17" y="0"/>
                      <a:pt x="8" y="0"/>
                      <a:pt x="1" y="3"/>
                    </a:cubicBezTo>
                    <a:cubicBezTo>
                      <a:pt x="12" y="47"/>
                      <a:pt x="26" y="93"/>
                      <a:pt x="38" y="139"/>
                    </a:cubicBezTo>
                    <a:cubicBezTo>
                      <a:pt x="114" y="40"/>
                      <a:pt x="33" y="44"/>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41" name="Google Shape;20841;p70"/>
              <p:cNvSpPr/>
              <p:nvPr/>
            </p:nvSpPr>
            <p:spPr>
              <a:xfrm>
                <a:off x="3068725" y="1543325"/>
                <a:ext cx="850" cy="2125"/>
              </a:xfrm>
              <a:custGeom>
                <a:avLst/>
                <a:gdLst/>
                <a:ahLst/>
                <a:cxnLst/>
                <a:rect l="l" t="t" r="r" b="b"/>
                <a:pathLst>
                  <a:path w="34" h="85" extrusionOk="0">
                    <a:moveTo>
                      <a:pt x="33" y="1"/>
                    </a:moveTo>
                    <a:cubicBezTo>
                      <a:pt x="24" y="22"/>
                      <a:pt x="15" y="45"/>
                      <a:pt x="1" y="66"/>
                    </a:cubicBezTo>
                    <a:cubicBezTo>
                      <a:pt x="10" y="73"/>
                      <a:pt x="19" y="77"/>
                      <a:pt x="26" y="84"/>
                    </a:cubicBezTo>
                    <a:cubicBezTo>
                      <a:pt x="31" y="56"/>
                      <a:pt x="33" y="29"/>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42" name="Google Shape;20842;p70"/>
              <p:cNvSpPr/>
              <p:nvPr/>
            </p:nvSpPr>
            <p:spPr>
              <a:xfrm>
                <a:off x="2742725" y="2007450"/>
                <a:ext cx="6400" cy="5875"/>
              </a:xfrm>
              <a:custGeom>
                <a:avLst/>
                <a:gdLst/>
                <a:ahLst/>
                <a:cxnLst/>
                <a:rect l="l" t="t" r="r" b="b"/>
                <a:pathLst>
                  <a:path w="256" h="235" extrusionOk="0">
                    <a:moveTo>
                      <a:pt x="144" y="0"/>
                    </a:moveTo>
                    <a:cubicBezTo>
                      <a:pt x="1" y="174"/>
                      <a:pt x="84" y="190"/>
                      <a:pt x="135" y="234"/>
                    </a:cubicBezTo>
                    <a:cubicBezTo>
                      <a:pt x="184" y="195"/>
                      <a:pt x="226" y="146"/>
                      <a:pt x="256" y="93"/>
                    </a:cubicBezTo>
                    <a:cubicBezTo>
                      <a:pt x="219" y="63"/>
                      <a:pt x="182" y="3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43" name="Google Shape;20843;p70"/>
              <p:cNvSpPr/>
              <p:nvPr/>
            </p:nvSpPr>
            <p:spPr>
              <a:xfrm>
                <a:off x="3193175" y="1839075"/>
                <a:ext cx="525" cy="1300"/>
              </a:xfrm>
              <a:custGeom>
                <a:avLst/>
                <a:gdLst/>
                <a:ahLst/>
                <a:cxnLst/>
                <a:rect l="l" t="t" r="r" b="b"/>
                <a:pathLst>
                  <a:path w="21" h="52" extrusionOk="0">
                    <a:moveTo>
                      <a:pt x="12" y="1"/>
                    </a:moveTo>
                    <a:lnTo>
                      <a:pt x="12" y="1"/>
                    </a:lnTo>
                    <a:cubicBezTo>
                      <a:pt x="9" y="17"/>
                      <a:pt x="5" y="35"/>
                      <a:pt x="0" y="52"/>
                    </a:cubicBezTo>
                    <a:cubicBezTo>
                      <a:pt x="14" y="29"/>
                      <a:pt x="21" y="10"/>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44" name="Google Shape;20844;p70"/>
              <p:cNvSpPr/>
              <p:nvPr/>
            </p:nvSpPr>
            <p:spPr>
              <a:xfrm>
                <a:off x="3198150" y="1743050"/>
                <a:ext cx="725" cy="1825"/>
              </a:xfrm>
              <a:custGeom>
                <a:avLst/>
                <a:gdLst/>
                <a:ahLst/>
                <a:cxnLst/>
                <a:rect l="l" t="t" r="r" b="b"/>
                <a:pathLst>
                  <a:path w="29" h="73" extrusionOk="0">
                    <a:moveTo>
                      <a:pt x="0" y="0"/>
                    </a:moveTo>
                    <a:cubicBezTo>
                      <a:pt x="3" y="24"/>
                      <a:pt x="5" y="47"/>
                      <a:pt x="7" y="72"/>
                    </a:cubicBezTo>
                    <a:cubicBezTo>
                      <a:pt x="28" y="31"/>
                      <a:pt x="17" y="1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45" name="Google Shape;20845;p70"/>
              <p:cNvSpPr/>
              <p:nvPr/>
            </p:nvSpPr>
            <p:spPr>
              <a:xfrm>
                <a:off x="2884500" y="2065350"/>
                <a:ext cx="8075" cy="6225"/>
              </a:xfrm>
              <a:custGeom>
                <a:avLst/>
                <a:gdLst/>
                <a:ahLst/>
                <a:cxnLst/>
                <a:rect l="l" t="t" r="r" b="b"/>
                <a:pathLst>
                  <a:path w="323" h="249" extrusionOk="0">
                    <a:moveTo>
                      <a:pt x="74" y="0"/>
                    </a:moveTo>
                    <a:cubicBezTo>
                      <a:pt x="49" y="35"/>
                      <a:pt x="26" y="67"/>
                      <a:pt x="0" y="100"/>
                    </a:cubicBezTo>
                    <a:lnTo>
                      <a:pt x="186" y="53"/>
                    </a:lnTo>
                    <a:lnTo>
                      <a:pt x="186" y="53"/>
                    </a:lnTo>
                    <a:cubicBezTo>
                      <a:pt x="169" y="111"/>
                      <a:pt x="151" y="176"/>
                      <a:pt x="132" y="243"/>
                    </a:cubicBezTo>
                    <a:lnTo>
                      <a:pt x="188" y="248"/>
                    </a:lnTo>
                    <a:cubicBezTo>
                      <a:pt x="211" y="223"/>
                      <a:pt x="234" y="197"/>
                      <a:pt x="255" y="172"/>
                    </a:cubicBezTo>
                    <a:cubicBezTo>
                      <a:pt x="271" y="118"/>
                      <a:pt x="295" y="65"/>
                      <a:pt x="322" y="16"/>
                    </a:cubicBezTo>
                    <a:cubicBezTo>
                      <a:pt x="239" y="12"/>
                      <a:pt x="155" y="7"/>
                      <a:pt x="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46" name="Google Shape;20846;p70"/>
              <p:cNvSpPr/>
              <p:nvPr/>
            </p:nvSpPr>
            <p:spPr>
              <a:xfrm>
                <a:off x="3196750" y="1733375"/>
                <a:ext cx="1650" cy="3325"/>
              </a:xfrm>
              <a:custGeom>
                <a:avLst/>
                <a:gdLst/>
                <a:ahLst/>
                <a:cxnLst/>
                <a:rect l="l" t="t" r="r" b="b"/>
                <a:pathLst>
                  <a:path w="66" h="133" extrusionOk="0">
                    <a:moveTo>
                      <a:pt x="37" y="0"/>
                    </a:moveTo>
                    <a:cubicBezTo>
                      <a:pt x="28" y="0"/>
                      <a:pt x="15" y="6"/>
                      <a:pt x="1" y="16"/>
                    </a:cubicBezTo>
                    <a:cubicBezTo>
                      <a:pt x="8" y="54"/>
                      <a:pt x="12" y="93"/>
                      <a:pt x="19" y="132"/>
                    </a:cubicBezTo>
                    <a:cubicBezTo>
                      <a:pt x="31" y="116"/>
                      <a:pt x="43" y="102"/>
                      <a:pt x="56" y="86"/>
                    </a:cubicBezTo>
                    <a:cubicBezTo>
                      <a:pt x="66" y="23"/>
                      <a:pt x="57"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47" name="Google Shape;20847;p70"/>
              <p:cNvSpPr/>
              <p:nvPr/>
            </p:nvSpPr>
            <p:spPr>
              <a:xfrm>
                <a:off x="2981150" y="2062450"/>
                <a:ext cx="800" cy="875"/>
              </a:xfrm>
              <a:custGeom>
                <a:avLst/>
                <a:gdLst/>
                <a:ahLst/>
                <a:cxnLst/>
                <a:rect l="l" t="t" r="r" b="b"/>
                <a:pathLst>
                  <a:path w="32" h="35" extrusionOk="0">
                    <a:moveTo>
                      <a:pt x="31" y="0"/>
                    </a:moveTo>
                    <a:lnTo>
                      <a:pt x="31" y="0"/>
                    </a:lnTo>
                    <a:cubicBezTo>
                      <a:pt x="22" y="12"/>
                      <a:pt x="13" y="23"/>
                      <a:pt x="1" y="35"/>
                    </a:cubicBezTo>
                    <a:lnTo>
                      <a:pt x="24" y="28"/>
                    </a:lnTo>
                    <a:cubicBezTo>
                      <a:pt x="26" y="19"/>
                      <a:pt x="29" y="9"/>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48" name="Google Shape;20848;p70"/>
              <p:cNvSpPr/>
              <p:nvPr/>
            </p:nvSpPr>
            <p:spPr>
              <a:xfrm>
                <a:off x="2981975" y="2059650"/>
                <a:ext cx="1575" cy="3450"/>
              </a:xfrm>
              <a:custGeom>
                <a:avLst/>
                <a:gdLst/>
                <a:ahLst/>
                <a:cxnLst/>
                <a:rect l="l" t="t" r="r" b="b"/>
                <a:pathLst>
                  <a:path w="63" h="138" extrusionOk="0">
                    <a:moveTo>
                      <a:pt x="63" y="1"/>
                    </a:moveTo>
                    <a:cubicBezTo>
                      <a:pt x="47" y="40"/>
                      <a:pt x="26" y="75"/>
                      <a:pt x="0" y="107"/>
                    </a:cubicBezTo>
                    <a:cubicBezTo>
                      <a:pt x="0" y="119"/>
                      <a:pt x="3" y="128"/>
                      <a:pt x="7" y="138"/>
                    </a:cubicBezTo>
                    <a:lnTo>
                      <a:pt x="49" y="128"/>
                    </a:lnTo>
                    <a:cubicBezTo>
                      <a:pt x="51" y="82"/>
                      <a:pt x="58" y="38"/>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49" name="Google Shape;20849;p70"/>
              <p:cNvSpPr/>
              <p:nvPr/>
            </p:nvSpPr>
            <p:spPr>
              <a:xfrm>
                <a:off x="2890050" y="2065850"/>
                <a:ext cx="17575" cy="6300"/>
              </a:xfrm>
              <a:custGeom>
                <a:avLst/>
                <a:gdLst/>
                <a:ahLst/>
                <a:cxnLst/>
                <a:rect l="l" t="t" r="r" b="b"/>
                <a:pathLst>
                  <a:path w="703" h="252" extrusionOk="0">
                    <a:moveTo>
                      <a:pt x="158" y="1"/>
                    </a:moveTo>
                    <a:cubicBezTo>
                      <a:pt x="15" y="228"/>
                      <a:pt x="147" y="19"/>
                      <a:pt x="1" y="230"/>
                    </a:cubicBezTo>
                    <a:cubicBezTo>
                      <a:pt x="114" y="237"/>
                      <a:pt x="228" y="242"/>
                      <a:pt x="341" y="247"/>
                    </a:cubicBezTo>
                    <a:lnTo>
                      <a:pt x="358" y="147"/>
                    </a:lnTo>
                    <a:cubicBezTo>
                      <a:pt x="390" y="123"/>
                      <a:pt x="440" y="116"/>
                      <a:pt x="496" y="38"/>
                    </a:cubicBezTo>
                    <a:lnTo>
                      <a:pt x="496" y="38"/>
                    </a:lnTo>
                    <a:lnTo>
                      <a:pt x="355" y="247"/>
                    </a:lnTo>
                    <a:cubicBezTo>
                      <a:pt x="450" y="249"/>
                      <a:pt x="545" y="251"/>
                      <a:pt x="641" y="251"/>
                    </a:cubicBezTo>
                    <a:cubicBezTo>
                      <a:pt x="697" y="141"/>
                      <a:pt x="703" y="111"/>
                      <a:pt x="688" y="111"/>
                    </a:cubicBezTo>
                    <a:cubicBezTo>
                      <a:pt x="669" y="111"/>
                      <a:pt x="614" y="161"/>
                      <a:pt x="584" y="161"/>
                    </a:cubicBezTo>
                    <a:cubicBezTo>
                      <a:pt x="564" y="161"/>
                      <a:pt x="555" y="138"/>
                      <a:pt x="576" y="61"/>
                    </a:cubicBezTo>
                    <a:cubicBezTo>
                      <a:pt x="594" y="45"/>
                      <a:pt x="613" y="29"/>
                      <a:pt x="631" y="15"/>
                    </a:cubicBezTo>
                    <a:cubicBezTo>
                      <a:pt x="474" y="15"/>
                      <a:pt x="316" y="10"/>
                      <a:pt x="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50" name="Google Shape;20850;p70"/>
              <p:cNvSpPr/>
              <p:nvPr/>
            </p:nvSpPr>
            <p:spPr>
              <a:xfrm>
                <a:off x="3192175" y="1843475"/>
                <a:ext cx="1075" cy="1075"/>
              </a:xfrm>
              <a:custGeom>
                <a:avLst/>
                <a:gdLst/>
                <a:ahLst/>
                <a:cxnLst/>
                <a:rect l="l" t="t" r="r" b="b"/>
                <a:pathLst>
                  <a:path w="43" h="43" extrusionOk="0">
                    <a:moveTo>
                      <a:pt x="42" y="1"/>
                    </a:moveTo>
                    <a:cubicBezTo>
                      <a:pt x="31" y="3"/>
                      <a:pt x="22" y="6"/>
                      <a:pt x="10" y="6"/>
                    </a:cubicBezTo>
                    <a:cubicBezTo>
                      <a:pt x="8" y="19"/>
                      <a:pt x="3" y="31"/>
                      <a:pt x="1" y="43"/>
                    </a:cubicBezTo>
                    <a:cubicBezTo>
                      <a:pt x="15" y="29"/>
                      <a:pt x="26" y="12"/>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51" name="Google Shape;20851;p70"/>
              <p:cNvSpPr/>
              <p:nvPr/>
            </p:nvSpPr>
            <p:spPr>
              <a:xfrm>
                <a:off x="2918400" y="2057925"/>
                <a:ext cx="63475" cy="14050"/>
              </a:xfrm>
              <a:custGeom>
                <a:avLst/>
                <a:gdLst/>
                <a:ahLst/>
                <a:cxnLst/>
                <a:rect l="l" t="t" r="r" b="b"/>
                <a:pathLst>
                  <a:path w="2539" h="562" extrusionOk="0">
                    <a:moveTo>
                      <a:pt x="2205" y="0"/>
                    </a:moveTo>
                    <a:cubicBezTo>
                      <a:pt x="1486" y="181"/>
                      <a:pt x="751" y="288"/>
                      <a:pt x="10" y="320"/>
                    </a:cubicBezTo>
                    <a:cubicBezTo>
                      <a:pt x="3" y="401"/>
                      <a:pt x="0" y="483"/>
                      <a:pt x="5" y="561"/>
                    </a:cubicBezTo>
                    <a:cubicBezTo>
                      <a:pt x="139" y="557"/>
                      <a:pt x="276" y="552"/>
                      <a:pt x="411" y="543"/>
                    </a:cubicBezTo>
                    <a:lnTo>
                      <a:pt x="436" y="517"/>
                    </a:lnTo>
                    <a:cubicBezTo>
                      <a:pt x="476" y="491"/>
                      <a:pt x="503" y="480"/>
                      <a:pt x="520" y="480"/>
                    </a:cubicBezTo>
                    <a:cubicBezTo>
                      <a:pt x="544" y="480"/>
                      <a:pt x="549" y="501"/>
                      <a:pt x="545" y="531"/>
                    </a:cubicBezTo>
                    <a:cubicBezTo>
                      <a:pt x="1171" y="483"/>
                      <a:pt x="1792" y="387"/>
                      <a:pt x="2404" y="241"/>
                    </a:cubicBezTo>
                    <a:cubicBezTo>
                      <a:pt x="2441" y="174"/>
                      <a:pt x="2488" y="109"/>
                      <a:pt x="2539" y="51"/>
                    </a:cubicBezTo>
                    <a:lnTo>
                      <a:pt x="2539" y="51"/>
                    </a:lnTo>
                    <a:lnTo>
                      <a:pt x="2402" y="58"/>
                    </a:lnTo>
                    <a:lnTo>
                      <a:pt x="2321" y="239"/>
                    </a:lnTo>
                    <a:cubicBezTo>
                      <a:pt x="2337" y="132"/>
                      <a:pt x="2233" y="88"/>
                      <a:pt x="22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52" name="Google Shape;20852;p70"/>
              <p:cNvSpPr/>
              <p:nvPr/>
            </p:nvSpPr>
            <p:spPr>
              <a:xfrm>
                <a:off x="2820275" y="2051025"/>
                <a:ext cx="52425" cy="18975"/>
              </a:xfrm>
              <a:custGeom>
                <a:avLst/>
                <a:gdLst/>
                <a:ahLst/>
                <a:cxnLst/>
                <a:rect l="l" t="t" r="r" b="b"/>
                <a:pathLst>
                  <a:path w="2097" h="759" extrusionOk="0">
                    <a:moveTo>
                      <a:pt x="33" y="0"/>
                    </a:moveTo>
                    <a:cubicBezTo>
                      <a:pt x="26" y="28"/>
                      <a:pt x="17" y="54"/>
                      <a:pt x="3" y="79"/>
                    </a:cubicBezTo>
                    <a:lnTo>
                      <a:pt x="52" y="21"/>
                    </a:lnTo>
                    <a:lnTo>
                      <a:pt x="52" y="21"/>
                    </a:lnTo>
                    <a:cubicBezTo>
                      <a:pt x="1" y="163"/>
                      <a:pt x="47" y="242"/>
                      <a:pt x="40" y="341"/>
                    </a:cubicBezTo>
                    <a:cubicBezTo>
                      <a:pt x="608" y="508"/>
                      <a:pt x="1187" y="636"/>
                      <a:pt x="1774" y="719"/>
                    </a:cubicBezTo>
                    <a:cubicBezTo>
                      <a:pt x="1811" y="680"/>
                      <a:pt x="1857" y="647"/>
                      <a:pt x="1906" y="624"/>
                    </a:cubicBezTo>
                    <a:lnTo>
                      <a:pt x="1906" y="624"/>
                    </a:lnTo>
                    <a:cubicBezTo>
                      <a:pt x="1890" y="659"/>
                      <a:pt x="1876" y="696"/>
                      <a:pt x="1867" y="731"/>
                    </a:cubicBezTo>
                    <a:cubicBezTo>
                      <a:pt x="1932" y="740"/>
                      <a:pt x="1999" y="749"/>
                      <a:pt x="2066" y="759"/>
                    </a:cubicBezTo>
                    <a:cubicBezTo>
                      <a:pt x="2078" y="675"/>
                      <a:pt x="2089" y="594"/>
                      <a:pt x="2096" y="513"/>
                    </a:cubicBezTo>
                    <a:cubicBezTo>
                      <a:pt x="1535" y="436"/>
                      <a:pt x="981" y="311"/>
                      <a:pt x="443" y="140"/>
                    </a:cubicBezTo>
                    <a:cubicBezTo>
                      <a:pt x="441" y="167"/>
                      <a:pt x="418" y="207"/>
                      <a:pt x="341" y="281"/>
                    </a:cubicBezTo>
                    <a:lnTo>
                      <a:pt x="348" y="112"/>
                    </a:lnTo>
                    <a:cubicBezTo>
                      <a:pt x="314" y="100"/>
                      <a:pt x="281" y="89"/>
                      <a:pt x="249" y="77"/>
                    </a:cubicBezTo>
                    <a:cubicBezTo>
                      <a:pt x="228" y="89"/>
                      <a:pt x="205" y="100"/>
                      <a:pt x="181" y="109"/>
                    </a:cubicBezTo>
                    <a:cubicBezTo>
                      <a:pt x="202" y="100"/>
                      <a:pt x="221" y="86"/>
                      <a:pt x="237" y="72"/>
                    </a:cubicBezTo>
                    <a:cubicBezTo>
                      <a:pt x="170" y="49"/>
                      <a:pt x="100" y="26"/>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53" name="Google Shape;20853;p70"/>
              <p:cNvSpPr/>
              <p:nvPr/>
            </p:nvSpPr>
            <p:spPr>
              <a:xfrm>
                <a:off x="3149400" y="1731175"/>
                <a:ext cx="3000" cy="4600"/>
              </a:xfrm>
              <a:custGeom>
                <a:avLst/>
                <a:gdLst/>
                <a:ahLst/>
                <a:cxnLst/>
                <a:rect l="l" t="t" r="r" b="b"/>
                <a:pathLst>
                  <a:path w="120" h="184" extrusionOk="0">
                    <a:moveTo>
                      <a:pt x="107" y="0"/>
                    </a:moveTo>
                    <a:cubicBezTo>
                      <a:pt x="98" y="2"/>
                      <a:pt x="91" y="5"/>
                      <a:pt x="82" y="7"/>
                    </a:cubicBezTo>
                    <a:cubicBezTo>
                      <a:pt x="17" y="98"/>
                      <a:pt x="1" y="77"/>
                      <a:pt x="59" y="183"/>
                    </a:cubicBezTo>
                    <a:cubicBezTo>
                      <a:pt x="84" y="135"/>
                      <a:pt x="105" y="111"/>
                      <a:pt x="119" y="107"/>
                    </a:cubicBezTo>
                    <a:cubicBezTo>
                      <a:pt x="114" y="72"/>
                      <a:pt x="112" y="37"/>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54" name="Google Shape;20854;p70"/>
              <p:cNvSpPr/>
              <p:nvPr/>
            </p:nvSpPr>
            <p:spPr>
              <a:xfrm>
                <a:off x="2979600" y="2008025"/>
                <a:ext cx="2800" cy="650"/>
              </a:xfrm>
              <a:custGeom>
                <a:avLst/>
                <a:gdLst/>
                <a:ahLst/>
                <a:cxnLst/>
                <a:rect l="l" t="t" r="r" b="b"/>
                <a:pathLst>
                  <a:path w="112" h="26" extrusionOk="0">
                    <a:moveTo>
                      <a:pt x="112" y="0"/>
                    </a:moveTo>
                    <a:lnTo>
                      <a:pt x="112" y="0"/>
                    </a:lnTo>
                    <a:cubicBezTo>
                      <a:pt x="75" y="10"/>
                      <a:pt x="37" y="17"/>
                      <a:pt x="0" y="26"/>
                    </a:cubicBezTo>
                    <a:cubicBezTo>
                      <a:pt x="37" y="24"/>
                      <a:pt x="77" y="14"/>
                      <a:pt x="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55" name="Google Shape;20855;p70"/>
              <p:cNvSpPr/>
              <p:nvPr/>
            </p:nvSpPr>
            <p:spPr>
              <a:xfrm>
                <a:off x="3043800" y="1882900"/>
                <a:ext cx="92225" cy="101275"/>
              </a:xfrm>
              <a:custGeom>
                <a:avLst/>
                <a:gdLst/>
                <a:ahLst/>
                <a:cxnLst/>
                <a:rect l="l" t="t" r="r" b="b"/>
                <a:pathLst>
                  <a:path w="3689" h="4051" extrusionOk="0">
                    <a:moveTo>
                      <a:pt x="3413" y="0"/>
                    </a:moveTo>
                    <a:cubicBezTo>
                      <a:pt x="3165" y="536"/>
                      <a:pt x="2873" y="1048"/>
                      <a:pt x="2537" y="1535"/>
                    </a:cubicBezTo>
                    <a:cubicBezTo>
                      <a:pt x="2567" y="1560"/>
                      <a:pt x="2583" y="1579"/>
                      <a:pt x="2579" y="1584"/>
                    </a:cubicBezTo>
                    <a:cubicBezTo>
                      <a:pt x="2563" y="1570"/>
                      <a:pt x="2549" y="1556"/>
                      <a:pt x="2535" y="1540"/>
                    </a:cubicBezTo>
                    <a:cubicBezTo>
                      <a:pt x="2271" y="1922"/>
                      <a:pt x="1983" y="2286"/>
                      <a:pt x="1670" y="2631"/>
                    </a:cubicBezTo>
                    <a:cubicBezTo>
                      <a:pt x="1529" y="2778"/>
                      <a:pt x="1380" y="2919"/>
                      <a:pt x="1230" y="3056"/>
                    </a:cubicBezTo>
                    <a:cubicBezTo>
                      <a:pt x="1250" y="3077"/>
                      <a:pt x="1274" y="3097"/>
                      <a:pt x="1299" y="3118"/>
                    </a:cubicBezTo>
                    <a:lnTo>
                      <a:pt x="1197" y="3084"/>
                    </a:lnTo>
                    <a:lnTo>
                      <a:pt x="1169" y="3111"/>
                    </a:lnTo>
                    <a:lnTo>
                      <a:pt x="1218" y="3158"/>
                    </a:lnTo>
                    <a:cubicBezTo>
                      <a:pt x="1207" y="3165"/>
                      <a:pt x="1196" y="3168"/>
                      <a:pt x="1184" y="3168"/>
                    </a:cubicBezTo>
                    <a:cubicBezTo>
                      <a:pt x="1167" y="3168"/>
                      <a:pt x="1148" y="3160"/>
                      <a:pt x="1130" y="3146"/>
                    </a:cubicBezTo>
                    <a:cubicBezTo>
                      <a:pt x="778" y="3452"/>
                      <a:pt x="400" y="3730"/>
                      <a:pt x="1" y="3976"/>
                    </a:cubicBezTo>
                    <a:cubicBezTo>
                      <a:pt x="59" y="4024"/>
                      <a:pt x="94" y="4031"/>
                      <a:pt x="126" y="4031"/>
                    </a:cubicBezTo>
                    <a:cubicBezTo>
                      <a:pt x="138" y="4031"/>
                      <a:pt x="151" y="4029"/>
                      <a:pt x="163" y="4029"/>
                    </a:cubicBezTo>
                    <a:cubicBezTo>
                      <a:pt x="185" y="4029"/>
                      <a:pt x="208" y="4033"/>
                      <a:pt x="240" y="4050"/>
                    </a:cubicBezTo>
                    <a:cubicBezTo>
                      <a:pt x="910" y="3607"/>
                      <a:pt x="1522" y="3090"/>
                      <a:pt x="2067" y="2504"/>
                    </a:cubicBezTo>
                    <a:cubicBezTo>
                      <a:pt x="2440" y="2145"/>
                      <a:pt x="2774" y="1746"/>
                      <a:pt x="3059" y="1315"/>
                    </a:cubicBezTo>
                    <a:cubicBezTo>
                      <a:pt x="3012" y="1292"/>
                      <a:pt x="2968" y="1261"/>
                      <a:pt x="2927" y="1229"/>
                    </a:cubicBezTo>
                    <a:lnTo>
                      <a:pt x="2927" y="1229"/>
                    </a:lnTo>
                    <a:cubicBezTo>
                      <a:pt x="2980" y="1250"/>
                      <a:pt x="3036" y="1261"/>
                      <a:pt x="3093" y="1261"/>
                    </a:cubicBezTo>
                    <a:cubicBezTo>
                      <a:pt x="3114" y="1229"/>
                      <a:pt x="3135" y="1196"/>
                      <a:pt x="3156" y="1164"/>
                    </a:cubicBezTo>
                    <a:cubicBezTo>
                      <a:pt x="3156" y="1099"/>
                      <a:pt x="3154" y="1023"/>
                      <a:pt x="3233" y="981"/>
                    </a:cubicBezTo>
                    <a:lnTo>
                      <a:pt x="3235" y="1037"/>
                    </a:lnTo>
                    <a:cubicBezTo>
                      <a:pt x="3267" y="986"/>
                      <a:pt x="3297" y="935"/>
                      <a:pt x="3328" y="884"/>
                    </a:cubicBezTo>
                    <a:cubicBezTo>
                      <a:pt x="3267" y="828"/>
                      <a:pt x="3212" y="770"/>
                      <a:pt x="3161" y="710"/>
                    </a:cubicBezTo>
                    <a:cubicBezTo>
                      <a:pt x="3100" y="564"/>
                      <a:pt x="3166" y="539"/>
                      <a:pt x="3262" y="539"/>
                    </a:cubicBezTo>
                    <a:cubicBezTo>
                      <a:pt x="3311" y="539"/>
                      <a:pt x="3368" y="546"/>
                      <a:pt x="3421" y="546"/>
                    </a:cubicBezTo>
                    <a:cubicBezTo>
                      <a:pt x="3458" y="546"/>
                      <a:pt x="3493" y="542"/>
                      <a:pt x="3520" y="531"/>
                    </a:cubicBezTo>
                    <a:cubicBezTo>
                      <a:pt x="3541" y="489"/>
                      <a:pt x="3559" y="450"/>
                      <a:pt x="3580" y="408"/>
                    </a:cubicBezTo>
                    <a:cubicBezTo>
                      <a:pt x="3580" y="401"/>
                      <a:pt x="3580" y="394"/>
                      <a:pt x="3578" y="385"/>
                    </a:cubicBezTo>
                    <a:cubicBezTo>
                      <a:pt x="3522" y="332"/>
                      <a:pt x="3450" y="299"/>
                      <a:pt x="3448" y="244"/>
                    </a:cubicBezTo>
                    <a:lnTo>
                      <a:pt x="3448" y="244"/>
                    </a:lnTo>
                    <a:cubicBezTo>
                      <a:pt x="3493" y="259"/>
                      <a:pt x="3528" y="266"/>
                      <a:pt x="3554" y="266"/>
                    </a:cubicBezTo>
                    <a:cubicBezTo>
                      <a:pt x="3688" y="266"/>
                      <a:pt x="3600" y="84"/>
                      <a:pt x="3675" y="23"/>
                    </a:cubicBezTo>
                    <a:cubicBezTo>
                      <a:pt x="3601" y="0"/>
                      <a:pt x="3504" y="3"/>
                      <a:pt x="34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56" name="Google Shape;20856;p70"/>
              <p:cNvSpPr/>
              <p:nvPr/>
            </p:nvSpPr>
            <p:spPr>
              <a:xfrm>
                <a:off x="3038025" y="1984900"/>
                <a:ext cx="3600" cy="2575"/>
              </a:xfrm>
              <a:custGeom>
                <a:avLst/>
                <a:gdLst/>
                <a:ahLst/>
                <a:cxnLst/>
                <a:rect l="l" t="t" r="r" b="b"/>
                <a:pathLst>
                  <a:path w="144" h="103" extrusionOk="0">
                    <a:moveTo>
                      <a:pt x="58" y="0"/>
                    </a:moveTo>
                    <a:lnTo>
                      <a:pt x="0" y="35"/>
                    </a:lnTo>
                    <a:cubicBezTo>
                      <a:pt x="56" y="35"/>
                      <a:pt x="107" y="61"/>
                      <a:pt x="144" y="102"/>
                    </a:cubicBezTo>
                    <a:lnTo>
                      <a:pt x="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57" name="Google Shape;20857;p70"/>
              <p:cNvSpPr/>
              <p:nvPr/>
            </p:nvSpPr>
            <p:spPr>
              <a:xfrm>
                <a:off x="3132600" y="1890325"/>
                <a:ext cx="1875" cy="1300"/>
              </a:xfrm>
              <a:custGeom>
                <a:avLst/>
                <a:gdLst/>
                <a:ahLst/>
                <a:cxnLst/>
                <a:rect l="l" t="t" r="r" b="b"/>
                <a:pathLst>
                  <a:path w="75" h="52" extrusionOk="0">
                    <a:moveTo>
                      <a:pt x="1" y="0"/>
                    </a:moveTo>
                    <a:lnTo>
                      <a:pt x="1" y="0"/>
                    </a:lnTo>
                    <a:cubicBezTo>
                      <a:pt x="19" y="19"/>
                      <a:pt x="38" y="37"/>
                      <a:pt x="58" y="51"/>
                    </a:cubicBezTo>
                    <a:cubicBezTo>
                      <a:pt x="63" y="42"/>
                      <a:pt x="70" y="30"/>
                      <a:pt x="75" y="21"/>
                    </a:cubicBezTo>
                    <a:cubicBezTo>
                      <a:pt x="49" y="14"/>
                      <a:pt x="26" y="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58" name="Google Shape;20858;p70"/>
              <p:cNvSpPr/>
              <p:nvPr/>
            </p:nvSpPr>
            <p:spPr>
              <a:xfrm>
                <a:off x="2977275" y="1986175"/>
                <a:ext cx="66625" cy="29125"/>
              </a:xfrm>
              <a:custGeom>
                <a:avLst/>
                <a:gdLst/>
                <a:ahLst/>
                <a:cxnLst/>
                <a:rect l="l" t="t" r="r" b="b"/>
                <a:pathLst>
                  <a:path w="2665" h="1165" extrusionOk="0">
                    <a:moveTo>
                      <a:pt x="1663" y="406"/>
                    </a:moveTo>
                    <a:lnTo>
                      <a:pt x="1663" y="406"/>
                    </a:lnTo>
                    <a:cubicBezTo>
                      <a:pt x="1672" y="422"/>
                      <a:pt x="1665" y="455"/>
                      <a:pt x="1635" y="506"/>
                    </a:cubicBezTo>
                    <a:cubicBezTo>
                      <a:pt x="1649" y="473"/>
                      <a:pt x="1658" y="441"/>
                      <a:pt x="1663" y="406"/>
                    </a:cubicBezTo>
                    <a:close/>
                    <a:moveTo>
                      <a:pt x="2402" y="0"/>
                    </a:moveTo>
                    <a:cubicBezTo>
                      <a:pt x="2368" y="21"/>
                      <a:pt x="2330" y="40"/>
                      <a:pt x="2293" y="61"/>
                    </a:cubicBezTo>
                    <a:cubicBezTo>
                      <a:pt x="2293" y="88"/>
                      <a:pt x="2289" y="119"/>
                      <a:pt x="2286" y="151"/>
                    </a:cubicBezTo>
                    <a:cubicBezTo>
                      <a:pt x="2215" y="190"/>
                      <a:pt x="2085" y="232"/>
                      <a:pt x="2052" y="304"/>
                    </a:cubicBezTo>
                    <a:cubicBezTo>
                      <a:pt x="2041" y="281"/>
                      <a:pt x="2045" y="237"/>
                      <a:pt x="2050" y="188"/>
                    </a:cubicBezTo>
                    <a:lnTo>
                      <a:pt x="2050" y="188"/>
                    </a:lnTo>
                    <a:cubicBezTo>
                      <a:pt x="1925" y="253"/>
                      <a:pt x="1797" y="313"/>
                      <a:pt x="1667" y="371"/>
                    </a:cubicBezTo>
                    <a:cubicBezTo>
                      <a:pt x="1667" y="383"/>
                      <a:pt x="1665" y="394"/>
                      <a:pt x="1663" y="406"/>
                    </a:cubicBezTo>
                    <a:cubicBezTo>
                      <a:pt x="1659" y="398"/>
                      <a:pt x="1650" y="394"/>
                      <a:pt x="1639" y="394"/>
                    </a:cubicBezTo>
                    <a:cubicBezTo>
                      <a:pt x="1601" y="394"/>
                      <a:pt x="1528" y="439"/>
                      <a:pt x="1466" y="517"/>
                    </a:cubicBezTo>
                    <a:lnTo>
                      <a:pt x="1526" y="434"/>
                    </a:lnTo>
                    <a:lnTo>
                      <a:pt x="1526" y="434"/>
                    </a:lnTo>
                    <a:cubicBezTo>
                      <a:pt x="1273" y="543"/>
                      <a:pt x="1018" y="638"/>
                      <a:pt x="754" y="719"/>
                    </a:cubicBezTo>
                    <a:cubicBezTo>
                      <a:pt x="709" y="781"/>
                      <a:pt x="685" y="824"/>
                      <a:pt x="725" y="824"/>
                    </a:cubicBezTo>
                    <a:cubicBezTo>
                      <a:pt x="735" y="824"/>
                      <a:pt x="748" y="822"/>
                      <a:pt x="766" y="816"/>
                    </a:cubicBezTo>
                    <a:lnTo>
                      <a:pt x="766" y="816"/>
                    </a:lnTo>
                    <a:lnTo>
                      <a:pt x="606" y="891"/>
                    </a:lnTo>
                    <a:cubicBezTo>
                      <a:pt x="647" y="842"/>
                      <a:pt x="687" y="786"/>
                      <a:pt x="722" y="731"/>
                    </a:cubicBezTo>
                    <a:lnTo>
                      <a:pt x="722" y="731"/>
                    </a:lnTo>
                    <a:cubicBezTo>
                      <a:pt x="564" y="779"/>
                      <a:pt x="404" y="823"/>
                      <a:pt x="244" y="863"/>
                    </a:cubicBezTo>
                    <a:cubicBezTo>
                      <a:pt x="158" y="1016"/>
                      <a:pt x="485" y="863"/>
                      <a:pt x="205" y="1071"/>
                    </a:cubicBezTo>
                    <a:lnTo>
                      <a:pt x="110" y="1041"/>
                    </a:lnTo>
                    <a:lnTo>
                      <a:pt x="1" y="1164"/>
                    </a:lnTo>
                    <a:cubicBezTo>
                      <a:pt x="942" y="949"/>
                      <a:pt x="1841" y="578"/>
                      <a:pt x="2664" y="70"/>
                    </a:cubicBezTo>
                    <a:cubicBezTo>
                      <a:pt x="2574" y="63"/>
                      <a:pt x="2486" y="40"/>
                      <a:pt x="24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59" name="Google Shape;20859;p70"/>
              <p:cNvSpPr/>
              <p:nvPr/>
            </p:nvSpPr>
            <p:spPr>
              <a:xfrm>
                <a:off x="3040925" y="1983800"/>
                <a:ext cx="6450" cy="3100"/>
              </a:xfrm>
              <a:custGeom>
                <a:avLst/>
                <a:gdLst/>
                <a:ahLst/>
                <a:cxnLst/>
                <a:rect l="l" t="t" r="r" b="b"/>
                <a:pathLst>
                  <a:path w="258" h="124" extrusionOk="0">
                    <a:moveTo>
                      <a:pt x="19" y="0"/>
                    </a:moveTo>
                    <a:lnTo>
                      <a:pt x="0" y="12"/>
                    </a:lnTo>
                    <a:cubicBezTo>
                      <a:pt x="86" y="81"/>
                      <a:pt x="111" y="72"/>
                      <a:pt x="183" y="123"/>
                    </a:cubicBezTo>
                    <a:cubicBezTo>
                      <a:pt x="209" y="107"/>
                      <a:pt x="232" y="93"/>
                      <a:pt x="257" y="77"/>
                    </a:cubicBezTo>
                    <a:cubicBezTo>
                      <a:pt x="202" y="65"/>
                      <a:pt x="125" y="35"/>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60" name="Google Shape;20860;p70"/>
              <p:cNvSpPr/>
              <p:nvPr/>
            </p:nvSpPr>
            <p:spPr>
              <a:xfrm>
                <a:off x="3134900" y="1751975"/>
                <a:ext cx="24850" cy="122700"/>
              </a:xfrm>
              <a:custGeom>
                <a:avLst/>
                <a:gdLst/>
                <a:ahLst/>
                <a:cxnLst/>
                <a:rect l="l" t="t" r="r" b="b"/>
                <a:pathLst>
                  <a:path w="994" h="4908" extrusionOk="0">
                    <a:moveTo>
                      <a:pt x="759" y="0"/>
                    </a:moveTo>
                    <a:lnTo>
                      <a:pt x="759" y="0"/>
                    </a:lnTo>
                    <a:cubicBezTo>
                      <a:pt x="852" y="1605"/>
                      <a:pt x="592" y="3209"/>
                      <a:pt x="1" y="4704"/>
                    </a:cubicBezTo>
                    <a:lnTo>
                      <a:pt x="217" y="4565"/>
                    </a:lnTo>
                    <a:lnTo>
                      <a:pt x="217" y="4565"/>
                    </a:lnTo>
                    <a:cubicBezTo>
                      <a:pt x="1" y="4849"/>
                      <a:pt x="11" y="4907"/>
                      <a:pt x="84" y="4907"/>
                    </a:cubicBezTo>
                    <a:cubicBezTo>
                      <a:pt x="133" y="4907"/>
                      <a:pt x="213" y="4880"/>
                      <a:pt x="270" y="4880"/>
                    </a:cubicBezTo>
                    <a:cubicBezTo>
                      <a:pt x="271" y="4880"/>
                      <a:pt x="272" y="4880"/>
                      <a:pt x="272" y="4880"/>
                    </a:cubicBezTo>
                    <a:cubicBezTo>
                      <a:pt x="330" y="4730"/>
                      <a:pt x="384" y="4579"/>
                      <a:pt x="432" y="4424"/>
                    </a:cubicBezTo>
                    <a:lnTo>
                      <a:pt x="432" y="4424"/>
                    </a:lnTo>
                    <a:cubicBezTo>
                      <a:pt x="423" y="4429"/>
                      <a:pt x="414" y="4431"/>
                      <a:pt x="407" y="4431"/>
                    </a:cubicBezTo>
                    <a:cubicBezTo>
                      <a:pt x="318" y="4431"/>
                      <a:pt x="351" y="4115"/>
                      <a:pt x="300" y="3874"/>
                    </a:cubicBezTo>
                    <a:lnTo>
                      <a:pt x="300" y="3874"/>
                    </a:lnTo>
                    <a:cubicBezTo>
                      <a:pt x="313" y="3882"/>
                      <a:pt x="337" y="3883"/>
                      <a:pt x="367" y="3883"/>
                    </a:cubicBezTo>
                    <a:cubicBezTo>
                      <a:pt x="373" y="3883"/>
                      <a:pt x="380" y="3883"/>
                      <a:pt x="387" y="3883"/>
                    </a:cubicBezTo>
                    <a:cubicBezTo>
                      <a:pt x="455" y="3883"/>
                      <a:pt x="539" y="3887"/>
                      <a:pt x="565" y="3962"/>
                    </a:cubicBezTo>
                    <a:lnTo>
                      <a:pt x="574" y="3944"/>
                    </a:lnTo>
                    <a:cubicBezTo>
                      <a:pt x="905" y="2694"/>
                      <a:pt x="993" y="1333"/>
                      <a:pt x="7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61" name="Google Shape;20861;p70"/>
              <p:cNvSpPr/>
              <p:nvPr/>
            </p:nvSpPr>
            <p:spPr>
              <a:xfrm>
                <a:off x="2893675" y="2011675"/>
                <a:ext cx="61425" cy="13750"/>
              </a:xfrm>
              <a:custGeom>
                <a:avLst/>
                <a:gdLst/>
                <a:ahLst/>
                <a:cxnLst/>
                <a:rect l="l" t="t" r="r" b="b"/>
                <a:pathLst>
                  <a:path w="2457" h="550" extrusionOk="0">
                    <a:moveTo>
                      <a:pt x="1903" y="123"/>
                    </a:moveTo>
                    <a:lnTo>
                      <a:pt x="1875" y="200"/>
                    </a:lnTo>
                    <a:lnTo>
                      <a:pt x="1680" y="295"/>
                    </a:lnTo>
                    <a:lnTo>
                      <a:pt x="1903" y="123"/>
                    </a:lnTo>
                    <a:close/>
                    <a:moveTo>
                      <a:pt x="317" y="0"/>
                    </a:moveTo>
                    <a:cubicBezTo>
                      <a:pt x="287" y="14"/>
                      <a:pt x="178" y="70"/>
                      <a:pt x="4" y="246"/>
                    </a:cubicBezTo>
                    <a:cubicBezTo>
                      <a:pt x="0" y="266"/>
                      <a:pt x="8" y="279"/>
                      <a:pt x="38" y="279"/>
                    </a:cubicBezTo>
                    <a:cubicBezTo>
                      <a:pt x="42" y="279"/>
                      <a:pt x="47" y="279"/>
                      <a:pt x="53" y="279"/>
                    </a:cubicBezTo>
                    <a:cubicBezTo>
                      <a:pt x="113" y="181"/>
                      <a:pt x="196" y="98"/>
                      <a:pt x="287" y="68"/>
                    </a:cubicBezTo>
                    <a:lnTo>
                      <a:pt x="287" y="68"/>
                    </a:lnTo>
                    <a:cubicBezTo>
                      <a:pt x="224" y="146"/>
                      <a:pt x="171" y="223"/>
                      <a:pt x="118" y="295"/>
                    </a:cubicBezTo>
                    <a:cubicBezTo>
                      <a:pt x="113" y="350"/>
                      <a:pt x="39" y="469"/>
                      <a:pt x="20" y="550"/>
                    </a:cubicBezTo>
                    <a:cubicBezTo>
                      <a:pt x="194" y="302"/>
                      <a:pt x="183" y="485"/>
                      <a:pt x="324" y="265"/>
                    </a:cubicBezTo>
                    <a:cubicBezTo>
                      <a:pt x="400" y="276"/>
                      <a:pt x="477" y="286"/>
                      <a:pt x="553" y="292"/>
                    </a:cubicBezTo>
                    <a:cubicBezTo>
                      <a:pt x="567" y="260"/>
                      <a:pt x="588" y="228"/>
                      <a:pt x="614" y="202"/>
                    </a:cubicBezTo>
                    <a:lnTo>
                      <a:pt x="630" y="302"/>
                    </a:lnTo>
                    <a:cubicBezTo>
                      <a:pt x="926" y="335"/>
                      <a:pt x="1223" y="351"/>
                      <a:pt x="1520" y="351"/>
                    </a:cubicBezTo>
                    <a:cubicBezTo>
                      <a:pt x="1833" y="351"/>
                      <a:pt x="2145" y="333"/>
                      <a:pt x="2457" y="297"/>
                    </a:cubicBezTo>
                    <a:cubicBezTo>
                      <a:pt x="2366" y="244"/>
                      <a:pt x="2250" y="214"/>
                      <a:pt x="2260" y="63"/>
                    </a:cubicBezTo>
                    <a:lnTo>
                      <a:pt x="2260" y="63"/>
                    </a:lnTo>
                    <a:cubicBezTo>
                      <a:pt x="2027" y="82"/>
                      <a:pt x="1794" y="92"/>
                      <a:pt x="1561" y="92"/>
                    </a:cubicBezTo>
                    <a:cubicBezTo>
                      <a:pt x="1146" y="92"/>
                      <a:pt x="730" y="61"/>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62" name="Google Shape;20862;p70"/>
              <p:cNvSpPr/>
              <p:nvPr/>
            </p:nvSpPr>
            <p:spPr>
              <a:xfrm>
                <a:off x="2959900" y="2010925"/>
                <a:ext cx="12300" cy="7550"/>
              </a:xfrm>
              <a:custGeom>
                <a:avLst/>
                <a:gdLst/>
                <a:ahLst/>
                <a:cxnLst/>
                <a:rect l="l" t="t" r="r" b="b"/>
                <a:pathLst>
                  <a:path w="492" h="302" extrusionOk="0">
                    <a:moveTo>
                      <a:pt x="329" y="0"/>
                    </a:moveTo>
                    <a:cubicBezTo>
                      <a:pt x="264" y="12"/>
                      <a:pt x="197" y="23"/>
                      <a:pt x="132" y="33"/>
                    </a:cubicBezTo>
                    <a:lnTo>
                      <a:pt x="9" y="214"/>
                    </a:lnTo>
                    <a:cubicBezTo>
                      <a:pt x="0" y="244"/>
                      <a:pt x="0" y="271"/>
                      <a:pt x="7" y="302"/>
                    </a:cubicBezTo>
                    <a:cubicBezTo>
                      <a:pt x="142" y="283"/>
                      <a:pt x="276" y="260"/>
                      <a:pt x="408" y="234"/>
                    </a:cubicBezTo>
                    <a:lnTo>
                      <a:pt x="304" y="188"/>
                    </a:lnTo>
                    <a:cubicBezTo>
                      <a:pt x="492" y="28"/>
                      <a:pt x="485" y="8"/>
                      <a:pt x="437" y="8"/>
                    </a:cubicBezTo>
                    <a:cubicBezTo>
                      <a:pt x="421" y="8"/>
                      <a:pt x="400" y="10"/>
                      <a:pt x="380" y="10"/>
                    </a:cubicBezTo>
                    <a:cubicBezTo>
                      <a:pt x="361" y="10"/>
                      <a:pt x="342" y="8"/>
                      <a:pt x="3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63" name="Google Shape;20863;p70"/>
              <p:cNvSpPr/>
              <p:nvPr/>
            </p:nvSpPr>
            <p:spPr>
              <a:xfrm>
                <a:off x="3150925" y="1734825"/>
                <a:ext cx="2975" cy="17175"/>
              </a:xfrm>
              <a:custGeom>
                <a:avLst/>
                <a:gdLst/>
                <a:ahLst/>
                <a:cxnLst/>
                <a:rect l="l" t="t" r="r" b="b"/>
                <a:pathLst>
                  <a:path w="119" h="687" extrusionOk="0">
                    <a:moveTo>
                      <a:pt x="60" y="0"/>
                    </a:moveTo>
                    <a:cubicBezTo>
                      <a:pt x="46" y="40"/>
                      <a:pt x="26" y="77"/>
                      <a:pt x="0" y="109"/>
                    </a:cubicBezTo>
                    <a:cubicBezTo>
                      <a:pt x="46" y="302"/>
                      <a:pt x="86" y="494"/>
                      <a:pt x="118" y="686"/>
                    </a:cubicBezTo>
                    <a:cubicBezTo>
                      <a:pt x="107" y="457"/>
                      <a:pt x="88" y="23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64" name="Google Shape;20864;p70"/>
              <p:cNvSpPr/>
              <p:nvPr/>
            </p:nvSpPr>
            <p:spPr>
              <a:xfrm>
                <a:off x="2901125" y="2011525"/>
                <a:ext cx="800" cy="175"/>
              </a:xfrm>
              <a:custGeom>
                <a:avLst/>
                <a:gdLst/>
                <a:ahLst/>
                <a:cxnLst/>
                <a:rect l="l" t="t" r="r" b="b"/>
                <a:pathLst>
                  <a:path w="32" h="7" extrusionOk="0">
                    <a:moveTo>
                      <a:pt x="29" y="1"/>
                    </a:moveTo>
                    <a:cubicBezTo>
                      <a:pt x="26" y="1"/>
                      <a:pt x="17" y="2"/>
                      <a:pt x="0" y="2"/>
                    </a:cubicBezTo>
                    <a:lnTo>
                      <a:pt x="19" y="6"/>
                    </a:lnTo>
                    <a:cubicBezTo>
                      <a:pt x="28" y="2"/>
                      <a:pt x="32"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65" name="Google Shape;20865;p70"/>
              <p:cNvSpPr/>
              <p:nvPr/>
            </p:nvSpPr>
            <p:spPr>
              <a:xfrm>
                <a:off x="3152375" y="1733825"/>
                <a:ext cx="75" cy="100"/>
              </a:xfrm>
              <a:custGeom>
                <a:avLst/>
                <a:gdLst/>
                <a:ahLst/>
                <a:cxnLst/>
                <a:rect l="l" t="t" r="r" b="b"/>
                <a:pathLst>
                  <a:path w="3" h="4" extrusionOk="0">
                    <a:moveTo>
                      <a:pt x="0" y="1"/>
                    </a:moveTo>
                    <a:cubicBezTo>
                      <a:pt x="0" y="3"/>
                      <a:pt x="0" y="3"/>
                      <a:pt x="0" y="3"/>
                    </a:cubicBezTo>
                    <a:cubicBezTo>
                      <a:pt x="0" y="3"/>
                      <a:pt x="0" y="3"/>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66" name="Google Shape;20866;p70"/>
              <p:cNvSpPr/>
              <p:nvPr/>
            </p:nvSpPr>
            <p:spPr>
              <a:xfrm>
                <a:off x="3152425" y="1733825"/>
                <a:ext cx="250" cy="950"/>
              </a:xfrm>
              <a:custGeom>
                <a:avLst/>
                <a:gdLst/>
                <a:ahLst/>
                <a:cxnLst/>
                <a:rect l="l" t="t" r="r" b="b"/>
                <a:pathLst>
                  <a:path w="10" h="38" extrusionOk="0">
                    <a:moveTo>
                      <a:pt x="7" y="1"/>
                    </a:moveTo>
                    <a:lnTo>
                      <a:pt x="0" y="10"/>
                    </a:lnTo>
                    <a:cubicBezTo>
                      <a:pt x="0" y="19"/>
                      <a:pt x="3" y="29"/>
                      <a:pt x="3" y="38"/>
                    </a:cubicBezTo>
                    <a:cubicBezTo>
                      <a:pt x="10" y="19"/>
                      <a:pt x="10" y="5"/>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67" name="Google Shape;20867;p70"/>
              <p:cNvSpPr/>
              <p:nvPr/>
            </p:nvSpPr>
            <p:spPr>
              <a:xfrm>
                <a:off x="2911025" y="2035550"/>
                <a:ext cx="73050" cy="13900"/>
              </a:xfrm>
              <a:custGeom>
                <a:avLst/>
                <a:gdLst/>
                <a:ahLst/>
                <a:cxnLst/>
                <a:rect l="l" t="t" r="r" b="b"/>
                <a:pathLst>
                  <a:path w="2922" h="556" extrusionOk="0">
                    <a:moveTo>
                      <a:pt x="2296" y="188"/>
                    </a:moveTo>
                    <a:lnTo>
                      <a:pt x="2296" y="188"/>
                    </a:lnTo>
                    <a:cubicBezTo>
                      <a:pt x="2259" y="234"/>
                      <a:pt x="2229" y="263"/>
                      <a:pt x="2219" y="263"/>
                    </a:cubicBezTo>
                    <a:cubicBezTo>
                      <a:pt x="2218" y="263"/>
                      <a:pt x="2218" y="263"/>
                      <a:pt x="2217" y="262"/>
                    </a:cubicBezTo>
                    <a:cubicBezTo>
                      <a:pt x="2243" y="235"/>
                      <a:pt x="2268" y="209"/>
                      <a:pt x="2296" y="188"/>
                    </a:cubicBezTo>
                    <a:close/>
                    <a:moveTo>
                      <a:pt x="2922" y="0"/>
                    </a:moveTo>
                    <a:lnTo>
                      <a:pt x="2922" y="0"/>
                    </a:lnTo>
                    <a:cubicBezTo>
                      <a:pt x="2741" y="45"/>
                      <a:pt x="2560" y="86"/>
                      <a:pt x="2379" y="121"/>
                    </a:cubicBezTo>
                    <a:cubicBezTo>
                      <a:pt x="2349" y="144"/>
                      <a:pt x="2321" y="167"/>
                      <a:pt x="2296" y="188"/>
                    </a:cubicBezTo>
                    <a:cubicBezTo>
                      <a:pt x="2312" y="170"/>
                      <a:pt x="2328" y="149"/>
                      <a:pt x="2347" y="130"/>
                    </a:cubicBezTo>
                    <a:lnTo>
                      <a:pt x="2347" y="130"/>
                    </a:lnTo>
                    <a:cubicBezTo>
                      <a:pt x="1783" y="238"/>
                      <a:pt x="1210" y="294"/>
                      <a:pt x="637" y="294"/>
                    </a:cubicBezTo>
                    <a:cubicBezTo>
                      <a:pt x="510" y="294"/>
                      <a:pt x="383" y="291"/>
                      <a:pt x="256" y="286"/>
                    </a:cubicBezTo>
                    <a:cubicBezTo>
                      <a:pt x="207" y="346"/>
                      <a:pt x="84" y="415"/>
                      <a:pt x="1" y="552"/>
                    </a:cubicBezTo>
                    <a:cubicBezTo>
                      <a:pt x="92" y="554"/>
                      <a:pt x="184" y="556"/>
                      <a:pt x="275" y="556"/>
                    </a:cubicBezTo>
                    <a:cubicBezTo>
                      <a:pt x="658" y="556"/>
                      <a:pt x="1040" y="536"/>
                      <a:pt x="1422" y="497"/>
                    </a:cubicBezTo>
                    <a:cubicBezTo>
                      <a:pt x="1385" y="455"/>
                      <a:pt x="1362" y="404"/>
                      <a:pt x="1352" y="348"/>
                    </a:cubicBezTo>
                    <a:cubicBezTo>
                      <a:pt x="1390" y="329"/>
                      <a:pt x="1419" y="321"/>
                      <a:pt x="1440" y="321"/>
                    </a:cubicBezTo>
                    <a:cubicBezTo>
                      <a:pt x="1515" y="321"/>
                      <a:pt x="1508" y="417"/>
                      <a:pt x="1508" y="487"/>
                    </a:cubicBezTo>
                    <a:cubicBezTo>
                      <a:pt x="1900" y="443"/>
                      <a:pt x="2291" y="378"/>
                      <a:pt x="2678" y="293"/>
                    </a:cubicBezTo>
                    <a:cubicBezTo>
                      <a:pt x="2704" y="235"/>
                      <a:pt x="2734" y="179"/>
                      <a:pt x="2771" y="126"/>
                    </a:cubicBezTo>
                    <a:cubicBezTo>
                      <a:pt x="2806" y="102"/>
                      <a:pt x="2894" y="72"/>
                      <a:pt x="29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68" name="Google Shape;20868;p70"/>
              <p:cNvSpPr/>
              <p:nvPr/>
            </p:nvSpPr>
            <p:spPr>
              <a:xfrm>
                <a:off x="3008625" y="1868975"/>
                <a:ext cx="164175" cy="164975"/>
              </a:xfrm>
              <a:custGeom>
                <a:avLst/>
                <a:gdLst/>
                <a:ahLst/>
                <a:cxnLst/>
                <a:rect l="l" t="t" r="r" b="b"/>
                <a:pathLst>
                  <a:path w="6567" h="6599" extrusionOk="0">
                    <a:moveTo>
                      <a:pt x="6432" y="1"/>
                    </a:moveTo>
                    <a:cubicBezTo>
                      <a:pt x="6337" y="119"/>
                      <a:pt x="6253" y="203"/>
                      <a:pt x="6260" y="256"/>
                    </a:cubicBezTo>
                    <a:cubicBezTo>
                      <a:pt x="6235" y="300"/>
                      <a:pt x="6195" y="335"/>
                      <a:pt x="6151" y="363"/>
                    </a:cubicBezTo>
                    <a:cubicBezTo>
                      <a:pt x="5820" y="1257"/>
                      <a:pt x="5372" y="2094"/>
                      <a:pt x="4818" y="2825"/>
                    </a:cubicBezTo>
                    <a:lnTo>
                      <a:pt x="4774" y="2920"/>
                    </a:lnTo>
                    <a:lnTo>
                      <a:pt x="4781" y="2873"/>
                    </a:lnTo>
                    <a:lnTo>
                      <a:pt x="4781" y="2873"/>
                    </a:lnTo>
                    <a:cubicBezTo>
                      <a:pt x="4565" y="3154"/>
                      <a:pt x="4329" y="3423"/>
                      <a:pt x="4079" y="3675"/>
                    </a:cubicBezTo>
                    <a:cubicBezTo>
                      <a:pt x="3657" y="4120"/>
                      <a:pt x="3195" y="4528"/>
                      <a:pt x="2704" y="4895"/>
                    </a:cubicBezTo>
                    <a:cubicBezTo>
                      <a:pt x="2753" y="4904"/>
                      <a:pt x="2799" y="4925"/>
                      <a:pt x="2841" y="4953"/>
                    </a:cubicBezTo>
                    <a:cubicBezTo>
                      <a:pt x="2793" y="4966"/>
                      <a:pt x="2794" y="5043"/>
                      <a:pt x="2746" y="5043"/>
                    </a:cubicBezTo>
                    <a:cubicBezTo>
                      <a:pt x="2726" y="5043"/>
                      <a:pt x="2698" y="5030"/>
                      <a:pt x="2655" y="4994"/>
                    </a:cubicBezTo>
                    <a:cubicBezTo>
                      <a:pt x="2646" y="4978"/>
                      <a:pt x="2641" y="4957"/>
                      <a:pt x="2641" y="4939"/>
                    </a:cubicBezTo>
                    <a:cubicBezTo>
                      <a:pt x="2261" y="5217"/>
                      <a:pt x="1865" y="5470"/>
                      <a:pt x="1452" y="5697"/>
                    </a:cubicBezTo>
                    <a:cubicBezTo>
                      <a:pt x="1433" y="5708"/>
                      <a:pt x="1415" y="5720"/>
                      <a:pt x="1392" y="5727"/>
                    </a:cubicBezTo>
                    <a:cubicBezTo>
                      <a:pt x="947" y="5970"/>
                      <a:pt x="481" y="6179"/>
                      <a:pt x="5" y="6355"/>
                    </a:cubicBezTo>
                    <a:cubicBezTo>
                      <a:pt x="1" y="6436"/>
                      <a:pt x="3" y="6517"/>
                      <a:pt x="12" y="6599"/>
                    </a:cubicBezTo>
                    <a:cubicBezTo>
                      <a:pt x="94" y="6571"/>
                      <a:pt x="175" y="6541"/>
                      <a:pt x="256" y="6510"/>
                    </a:cubicBezTo>
                    <a:lnTo>
                      <a:pt x="256" y="6510"/>
                    </a:lnTo>
                    <a:cubicBezTo>
                      <a:pt x="247" y="6513"/>
                      <a:pt x="241" y="6514"/>
                      <a:pt x="235" y="6514"/>
                    </a:cubicBezTo>
                    <a:cubicBezTo>
                      <a:pt x="184" y="6514"/>
                      <a:pt x="257" y="6402"/>
                      <a:pt x="265" y="6293"/>
                    </a:cubicBezTo>
                    <a:cubicBezTo>
                      <a:pt x="281" y="6285"/>
                      <a:pt x="298" y="6280"/>
                      <a:pt x="315" y="6280"/>
                    </a:cubicBezTo>
                    <a:cubicBezTo>
                      <a:pt x="376" y="6280"/>
                      <a:pt x="425" y="6337"/>
                      <a:pt x="316" y="6483"/>
                    </a:cubicBezTo>
                    <a:cubicBezTo>
                      <a:pt x="300" y="6492"/>
                      <a:pt x="284" y="6499"/>
                      <a:pt x="267" y="6506"/>
                    </a:cubicBezTo>
                    <a:cubicBezTo>
                      <a:pt x="893" y="6269"/>
                      <a:pt x="1494" y="5980"/>
                      <a:pt x="2069" y="5641"/>
                    </a:cubicBezTo>
                    <a:cubicBezTo>
                      <a:pt x="2064" y="5613"/>
                      <a:pt x="2064" y="5588"/>
                      <a:pt x="2064" y="5562"/>
                    </a:cubicBezTo>
                    <a:lnTo>
                      <a:pt x="2064" y="5562"/>
                    </a:lnTo>
                    <a:lnTo>
                      <a:pt x="2127" y="5606"/>
                    </a:lnTo>
                    <a:cubicBezTo>
                      <a:pt x="2185" y="5572"/>
                      <a:pt x="2243" y="5535"/>
                      <a:pt x="2300" y="5500"/>
                    </a:cubicBezTo>
                    <a:lnTo>
                      <a:pt x="2460" y="5275"/>
                    </a:lnTo>
                    <a:lnTo>
                      <a:pt x="2460" y="5275"/>
                    </a:lnTo>
                    <a:cubicBezTo>
                      <a:pt x="2393" y="5375"/>
                      <a:pt x="2391" y="5412"/>
                      <a:pt x="2402" y="5435"/>
                    </a:cubicBezTo>
                    <a:cubicBezTo>
                      <a:pt x="3107" y="4985"/>
                      <a:pt x="3768" y="4468"/>
                      <a:pt x="4373" y="3891"/>
                    </a:cubicBezTo>
                    <a:cubicBezTo>
                      <a:pt x="4535" y="3726"/>
                      <a:pt x="4688" y="3555"/>
                      <a:pt x="4834" y="3381"/>
                    </a:cubicBezTo>
                    <a:cubicBezTo>
                      <a:pt x="4827" y="3314"/>
                      <a:pt x="4760" y="3304"/>
                      <a:pt x="4714" y="3246"/>
                    </a:cubicBezTo>
                    <a:cubicBezTo>
                      <a:pt x="4779" y="3059"/>
                      <a:pt x="4918" y="2968"/>
                      <a:pt x="5036" y="2864"/>
                    </a:cubicBezTo>
                    <a:cubicBezTo>
                      <a:pt x="5062" y="2792"/>
                      <a:pt x="5055" y="2774"/>
                      <a:pt x="5039" y="2774"/>
                    </a:cubicBezTo>
                    <a:cubicBezTo>
                      <a:pt x="5023" y="2774"/>
                      <a:pt x="4996" y="2794"/>
                      <a:pt x="4987" y="2794"/>
                    </a:cubicBezTo>
                    <a:cubicBezTo>
                      <a:pt x="4978" y="2794"/>
                      <a:pt x="4988" y="2773"/>
                      <a:pt x="5048" y="2683"/>
                    </a:cubicBezTo>
                    <a:lnTo>
                      <a:pt x="5048" y="2683"/>
                    </a:lnTo>
                    <a:cubicBezTo>
                      <a:pt x="5043" y="2726"/>
                      <a:pt x="5051" y="2744"/>
                      <a:pt x="5068" y="2744"/>
                    </a:cubicBezTo>
                    <a:cubicBezTo>
                      <a:pt x="5138" y="2744"/>
                      <a:pt x="5358" y="2444"/>
                      <a:pt x="5435" y="2347"/>
                    </a:cubicBezTo>
                    <a:lnTo>
                      <a:pt x="5435" y="2347"/>
                    </a:lnTo>
                    <a:cubicBezTo>
                      <a:pt x="5375" y="2456"/>
                      <a:pt x="5351" y="2560"/>
                      <a:pt x="5400" y="2560"/>
                    </a:cubicBezTo>
                    <a:cubicBezTo>
                      <a:pt x="5411" y="2560"/>
                      <a:pt x="5427" y="2554"/>
                      <a:pt x="5446" y="2542"/>
                    </a:cubicBezTo>
                    <a:lnTo>
                      <a:pt x="5446" y="2542"/>
                    </a:lnTo>
                    <a:lnTo>
                      <a:pt x="5205" y="2843"/>
                    </a:lnTo>
                    <a:cubicBezTo>
                      <a:pt x="5210" y="2840"/>
                      <a:pt x="5216" y="2839"/>
                      <a:pt x="5221" y="2839"/>
                    </a:cubicBezTo>
                    <a:cubicBezTo>
                      <a:pt x="5232" y="2839"/>
                      <a:pt x="5243" y="2845"/>
                      <a:pt x="5249" y="2855"/>
                    </a:cubicBezTo>
                    <a:cubicBezTo>
                      <a:pt x="5511" y="2495"/>
                      <a:pt x="5750" y="2115"/>
                      <a:pt x="5959" y="1721"/>
                    </a:cubicBezTo>
                    <a:lnTo>
                      <a:pt x="5945" y="1672"/>
                    </a:lnTo>
                    <a:cubicBezTo>
                      <a:pt x="5961" y="1663"/>
                      <a:pt x="5977" y="1656"/>
                      <a:pt x="5996" y="1651"/>
                    </a:cubicBezTo>
                    <a:cubicBezTo>
                      <a:pt x="6040" y="1566"/>
                      <a:pt x="6084" y="1478"/>
                      <a:pt x="6126" y="1390"/>
                    </a:cubicBezTo>
                    <a:lnTo>
                      <a:pt x="6126" y="1390"/>
                    </a:lnTo>
                    <a:cubicBezTo>
                      <a:pt x="6121" y="1390"/>
                      <a:pt x="6116" y="1391"/>
                      <a:pt x="6111" y="1391"/>
                    </a:cubicBezTo>
                    <a:cubicBezTo>
                      <a:pt x="6005" y="1391"/>
                      <a:pt x="6063" y="1156"/>
                      <a:pt x="6072" y="1014"/>
                    </a:cubicBezTo>
                    <a:cubicBezTo>
                      <a:pt x="6073" y="1014"/>
                      <a:pt x="6073" y="1014"/>
                      <a:pt x="6074" y="1014"/>
                    </a:cubicBezTo>
                    <a:cubicBezTo>
                      <a:pt x="6109" y="1014"/>
                      <a:pt x="6071" y="1187"/>
                      <a:pt x="6132" y="1187"/>
                    </a:cubicBezTo>
                    <a:cubicBezTo>
                      <a:pt x="6158" y="1187"/>
                      <a:pt x="6201" y="1157"/>
                      <a:pt x="6274" y="1072"/>
                    </a:cubicBezTo>
                    <a:cubicBezTo>
                      <a:pt x="6383" y="826"/>
                      <a:pt x="6480" y="576"/>
                      <a:pt x="6566" y="323"/>
                    </a:cubicBezTo>
                    <a:cubicBezTo>
                      <a:pt x="6513" y="235"/>
                      <a:pt x="6457" y="163"/>
                      <a:pt x="6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69" name="Google Shape;20869;p70"/>
              <p:cNvSpPr/>
              <p:nvPr/>
            </p:nvSpPr>
            <p:spPr>
              <a:xfrm>
                <a:off x="2861300" y="2031150"/>
                <a:ext cx="32025" cy="18150"/>
              </a:xfrm>
              <a:custGeom>
                <a:avLst/>
                <a:gdLst/>
                <a:ahLst/>
                <a:cxnLst/>
                <a:rect l="l" t="t" r="r" b="b"/>
                <a:pathLst>
                  <a:path w="1281" h="726" extrusionOk="0">
                    <a:moveTo>
                      <a:pt x="548" y="0"/>
                    </a:moveTo>
                    <a:cubicBezTo>
                      <a:pt x="197" y="278"/>
                      <a:pt x="110" y="458"/>
                      <a:pt x="92" y="458"/>
                    </a:cubicBezTo>
                    <a:cubicBezTo>
                      <a:pt x="85" y="458"/>
                      <a:pt x="89" y="430"/>
                      <a:pt x="91" y="367"/>
                    </a:cubicBezTo>
                    <a:lnTo>
                      <a:pt x="91" y="367"/>
                    </a:lnTo>
                    <a:cubicBezTo>
                      <a:pt x="17" y="714"/>
                      <a:pt x="295" y="431"/>
                      <a:pt x="1" y="726"/>
                    </a:cubicBezTo>
                    <a:cubicBezTo>
                      <a:pt x="144" y="594"/>
                      <a:pt x="230" y="534"/>
                      <a:pt x="250" y="534"/>
                    </a:cubicBezTo>
                    <a:cubicBezTo>
                      <a:pt x="269" y="534"/>
                      <a:pt x="224" y="593"/>
                      <a:pt x="105" y="700"/>
                    </a:cubicBezTo>
                    <a:cubicBezTo>
                      <a:pt x="140" y="700"/>
                      <a:pt x="175" y="703"/>
                      <a:pt x="209" y="703"/>
                    </a:cubicBezTo>
                    <a:lnTo>
                      <a:pt x="300" y="503"/>
                    </a:lnTo>
                    <a:lnTo>
                      <a:pt x="309" y="661"/>
                    </a:lnTo>
                    <a:lnTo>
                      <a:pt x="233" y="703"/>
                    </a:lnTo>
                    <a:cubicBezTo>
                      <a:pt x="271" y="703"/>
                      <a:pt x="310" y="704"/>
                      <a:pt x="348" y="704"/>
                    </a:cubicBezTo>
                    <a:cubicBezTo>
                      <a:pt x="586" y="704"/>
                      <a:pt x="822" y="693"/>
                      <a:pt x="1028" y="689"/>
                    </a:cubicBezTo>
                    <a:cubicBezTo>
                      <a:pt x="1033" y="685"/>
                      <a:pt x="1036" y="683"/>
                      <a:pt x="1038" y="683"/>
                    </a:cubicBezTo>
                    <a:cubicBezTo>
                      <a:pt x="1040" y="683"/>
                      <a:pt x="1041" y="684"/>
                      <a:pt x="1042" y="686"/>
                    </a:cubicBezTo>
                    <a:lnTo>
                      <a:pt x="1107" y="686"/>
                    </a:lnTo>
                    <a:cubicBezTo>
                      <a:pt x="1176" y="561"/>
                      <a:pt x="1137" y="431"/>
                      <a:pt x="1081" y="392"/>
                    </a:cubicBezTo>
                    <a:lnTo>
                      <a:pt x="1276" y="297"/>
                    </a:lnTo>
                    <a:cubicBezTo>
                      <a:pt x="1278" y="292"/>
                      <a:pt x="1281" y="290"/>
                      <a:pt x="1281" y="285"/>
                    </a:cubicBezTo>
                    <a:cubicBezTo>
                      <a:pt x="1042" y="188"/>
                      <a:pt x="803" y="91"/>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70" name="Google Shape;20870;p70"/>
              <p:cNvSpPr/>
              <p:nvPr/>
            </p:nvSpPr>
            <p:spPr>
              <a:xfrm>
                <a:off x="2887725" y="2038400"/>
                <a:ext cx="16775" cy="10225"/>
              </a:xfrm>
              <a:custGeom>
                <a:avLst/>
                <a:gdLst/>
                <a:ahLst/>
                <a:cxnLst/>
                <a:rect l="l" t="t" r="r" b="b"/>
                <a:pathLst>
                  <a:path w="671" h="409" extrusionOk="0">
                    <a:moveTo>
                      <a:pt x="237" y="0"/>
                    </a:moveTo>
                    <a:cubicBezTo>
                      <a:pt x="1" y="206"/>
                      <a:pt x="203" y="232"/>
                      <a:pt x="94" y="396"/>
                    </a:cubicBezTo>
                    <a:cubicBezTo>
                      <a:pt x="110" y="396"/>
                      <a:pt x="127" y="396"/>
                      <a:pt x="144" y="396"/>
                    </a:cubicBezTo>
                    <a:cubicBezTo>
                      <a:pt x="224" y="396"/>
                      <a:pt x="302" y="400"/>
                      <a:pt x="381" y="408"/>
                    </a:cubicBezTo>
                    <a:cubicBezTo>
                      <a:pt x="446" y="299"/>
                      <a:pt x="587" y="290"/>
                      <a:pt x="671" y="128"/>
                    </a:cubicBezTo>
                    <a:cubicBezTo>
                      <a:pt x="613" y="123"/>
                      <a:pt x="555" y="116"/>
                      <a:pt x="495" y="109"/>
                    </a:cubicBezTo>
                    <a:lnTo>
                      <a:pt x="383" y="60"/>
                    </a:lnTo>
                    <a:lnTo>
                      <a:pt x="261" y="267"/>
                    </a:lnTo>
                    <a:cubicBezTo>
                      <a:pt x="298" y="167"/>
                      <a:pt x="326" y="81"/>
                      <a:pt x="312" y="30"/>
                    </a:cubicBezTo>
                    <a:lnTo>
                      <a:pt x="293" y="23"/>
                    </a:lnTo>
                    <a:cubicBezTo>
                      <a:pt x="284" y="28"/>
                      <a:pt x="272" y="33"/>
                      <a:pt x="263" y="35"/>
                    </a:cubicBezTo>
                    <a:lnTo>
                      <a:pt x="279" y="16"/>
                    </a:lnTo>
                    <a:lnTo>
                      <a:pt x="23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71" name="Google Shape;20871;p70"/>
              <p:cNvSpPr/>
              <p:nvPr/>
            </p:nvSpPr>
            <p:spPr>
              <a:xfrm>
                <a:off x="3173575" y="1725275"/>
                <a:ext cx="7800" cy="16300"/>
              </a:xfrm>
              <a:custGeom>
                <a:avLst/>
                <a:gdLst/>
                <a:ahLst/>
                <a:cxnLst/>
                <a:rect l="l" t="t" r="r" b="b"/>
                <a:pathLst>
                  <a:path w="312" h="652" extrusionOk="0">
                    <a:moveTo>
                      <a:pt x="188" y="0"/>
                    </a:moveTo>
                    <a:cubicBezTo>
                      <a:pt x="159" y="0"/>
                      <a:pt x="4" y="229"/>
                      <a:pt x="0" y="410"/>
                    </a:cubicBezTo>
                    <a:cubicBezTo>
                      <a:pt x="19" y="489"/>
                      <a:pt x="33" y="570"/>
                      <a:pt x="49" y="651"/>
                    </a:cubicBezTo>
                    <a:cubicBezTo>
                      <a:pt x="102" y="623"/>
                      <a:pt x="170" y="584"/>
                      <a:pt x="216" y="575"/>
                    </a:cubicBezTo>
                    <a:cubicBezTo>
                      <a:pt x="195" y="493"/>
                      <a:pt x="174" y="415"/>
                      <a:pt x="153" y="334"/>
                    </a:cubicBezTo>
                    <a:cubicBezTo>
                      <a:pt x="311" y="225"/>
                      <a:pt x="102" y="204"/>
                      <a:pt x="142" y="134"/>
                    </a:cubicBezTo>
                    <a:cubicBezTo>
                      <a:pt x="191" y="39"/>
                      <a:pt x="200"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72" name="Google Shape;20872;p70"/>
              <p:cNvSpPr/>
              <p:nvPr/>
            </p:nvSpPr>
            <p:spPr>
              <a:xfrm>
                <a:off x="3175650" y="1742750"/>
                <a:ext cx="10000" cy="53300"/>
              </a:xfrm>
              <a:custGeom>
                <a:avLst/>
                <a:gdLst/>
                <a:ahLst/>
                <a:cxnLst/>
                <a:rect l="l" t="t" r="r" b="b"/>
                <a:pathLst>
                  <a:path w="400" h="2132" extrusionOk="0">
                    <a:moveTo>
                      <a:pt x="161" y="1"/>
                    </a:moveTo>
                    <a:cubicBezTo>
                      <a:pt x="112" y="1"/>
                      <a:pt x="47" y="73"/>
                      <a:pt x="1" y="161"/>
                    </a:cubicBezTo>
                    <a:cubicBezTo>
                      <a:pt x="15" y="240"/>
                      <a:pt x="26" y="318"/>
                      <a:pt x="38" y="397"/>
                    </a:cubicBezTo>
                    <a:cubicBezTo>
                      <a:pt x="58" y="382"/>
                      <a:pt x="70" y="376"/>
                      <a:pt x="78" y="376"/>
                    </a:cubicBezTo>
                    <a:cubicBezTo>
                      <a:pt x="111" y="376"/>
                      <a:pt x="45" y="498"/>
                      <a:pt x="86" y="498"/>
                    </a:cubicBezTo>
                    <a:cubicBezTo>
                      <a:pt x="101" y="498"/>
                      <a:pt x="132" y="480"/>
                      <a:pt x="189" y="432"/>
                    </a:cubicBezTo>
                    <a:lnTo>
                      <a:pt x="189" y="432"/>
                    </a:lnTo>
                    <a:lnTo>
                      <a:pt x="66" y="617"/>
                    </a:lnTo>
                    <a:cubicBezTo>
                      <a:pt x="94" y="870"/>
                      <a:pt x="112" y="1123"/>
                      <a:pt x="121" y="1376"/>
                    </a:cubicBezTo>
                    <a:cubicBezTo>
                      <a:pt x="142" y="1327"/>
                      <a:pt x="166" y="1276"/>
                      <a:pt x="161" y="1257"/>
                    </a:cubicBezTo>
                    <a:lnTo>
                      <a:pt x="161" y="1257"/>
                    </a:lnTo>
                    <a:cubicBezTo>
                      <a:pt x="261" y="1278"/>
                      <a:pt x="112" y="1318"/>
                      <a:pt x="152" y="1438"/>
                    </a:cubicBezTo>
                    <a:cubicBezTo>
                      <a:pt x="142" y="1447"/>
                      <a:pt x="131" y="1457"/>
                      <a:pt x="124" y="1464"/>
                    </a:cubicBezTo>
                    <a:cubicBezTo>
                      <a:pt x="131" y="1686"/>
                      <a:pt x="128" y="1909"/>
                      <a:pt x="119" y="2131"/>
                    </a:cubicBezTo>
                    <a:cubicBezTo>
                      <a:pt x="179" y="2052"/>
                      <a:pt x="207" y="1994"/>
                      <a:pt x="140" y="1992"/>
                    </a:cubicBezTo>
                    <a:lnTo>
                      <a:pt x="365" y="1818"/>
                    </a:lnTo>
                    <a:cubicBezTo>
                      <a:pt x="328" y="1793"/>
                      <a:pt x="353" y="1730"/>
                      <a:pt x="400" y="1658"/>
                    </a:cubicBezTo>
                    <a:cubicBezTo>
                      <a:pt x="388" y="1438"/>
                      <a:pt x="370" y="1218"/>
                      <a:pt x="342" y="998"/>
                    </a:cubicBezTo>
                    <a:lnTo>
                      <a:pt x="332" y="1000"/>
                    </a:lnTo>
                    <a:lnTo>
                      <a:pt x="339" y="988"/>
                    </a:lnTo>
                    <a:cubicBezTo>
                      <a:pt x="332" y="921"/>
                      <a:pt x="323" y="854"/>
                      <a:pt x="312" y="787"/>
                    </a:cubicBezTo>
                    <a:lnTo>
                      <a:pt x="200" y="768"/>
                    </a:lnTo>
                    <a:cubicBezTo>
                      <a:pt x="233" y="733"/>
                      <a:pt x="263" y="699"/>
                      <a:pt x="293" y="664"/>
                    </a:cubicBezTo>
                    <a:cubicBezTo>
                      <a:pt x="256" y="441"/>
                      <a:pt x="212" y="219"/>
                      <a:pt x="1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73" name="Google Shape;20873;p70"/>
              <p:cNvSpPr/>
              <p:nvPr/>
            </p:nvSpPr>
            <p:spPr>
              <a:xfrm>
                <a:off x="3166625" y="1811500"/>
                <a:ext cx="18400" cy="58200"/>
              </a:xfrm>
              <a:custGeom>
                <a:avLst/>
                <a:gdLst/>
                <a:ahLst/>
                <a:cxnLst/>
                <a:rect l="l" t="t" r="r" b="b"/>
                <a:pathLst>
                  <a:path w="736" h="2328" extrusionOk="0">
                    <a:moveTo>
                      <a:pt x="448" y="0"/>
                    </a:moveTo>
                    <a:lnTo>
                      <a:pt x="438" y="28"/>
                    </a:lnTo>
                    <a:cubicBezTo>
                      <a:pt x="364" y="754"/>
                      <a:pt x="218" y="1470"/>
                      <a:pt x="0" y="2165"/>
                    </a:cubicBezTo>
                    <a:cubicBezTo>
                      <a:pt x="22" y="2160"/>
                      <a:pt x="43" y="2157"/>
                      <a:pt x="63" y="2157"/>
                    </a:cubicBezTo>
                    <a:cubicBezTo>
                      <a:pt x="140" y="2157"/>
                      <a:pt x="187" y="2205"/>
                      <a:pt x="156" y="2328"/>
                    </a:cubicBezTo>
                    <a:lnTo>
                      <a:pt x="334" y="2124"/>
                    </a:lnTo>
                    <a:cubicBezTo>
                      <a:pt x="343" y="2179"/>
                      <a:pt x="369" y="2182"/>
                      <a:pt x="380" y="2200"/>
                    </a:cubicBezTo>
                    <a:cubicBezTo>
                      <a:pt x="557" y="1597"/>
                      <a:pt x="677" y="979"/>
                      <a:pt x="735" y="353"/>
                    </a:cubicBezTo>
                    <a:cubicBezTo>
                      <a:pt x="550" y="302"/>
                      <a:pt x="612" y="37"/>
                      <a:pt x="4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74" name="Google Shape;20874;p70"/>
              <p:cNvSpPr/>
              <p:nvPr/>
            </p:nvSpPr>
            <p:spPr>
              <a:xfrm>
                <a:off x="2901875" y="2043775"/>
                <a:ext cx="10100" cy="5525"/>
              </a:xfrm>
              <a:custGeom>
                <a:avLst/>
                <a:gdLst/>
                <a:ahLst/>
                <a:cxnLst/>
                <a:rect l="l" t="t" r="r" b="b"/>
                <a:pathLst>
                  <a:path w="404" h="221" extrusionOk="0">
                    <a:moveTo>
                      <a:pt x="89" y="1"/>
                    </a:moveTo>
                    <a:lnTo>
                      <a:pt x="89" y="1"/>
                    </a:lnTo>
                    <a:cubicBezTo>
                      <a:pt x="1" y="112"/>
                      <a:pt x="28" y="144"/>
                      <a:pt x="15" y="207"/>
                    </a:cubicBezTo>
                    <a:cubicBezTo>
                      <a:pt x="130" y="214"/>
                      <a:pt x="244" y="219"/>
                      <a:pt x="360" y="221"/>
                    </a:cubicBezTo>
                    <a:cubicBezTo>
                      <a:pt x="404" y="87"/>
                      <a:pt x="343" y="69"/>
                      <a:pt x="268" y="69"/>
                    </a:cubicBezTo>
                    <a:cubicBezTo>
                      <a:pt x="241" y="69"/>
                      <a:pt x="212" y="71"/>
                      <a:pt x="185" y="71"/>
                    </a:cubicBezTo>
                    <a:cubicBezTo>
                      <a:pt x="130" y="71"/>
                      <a:pt x="85" y="6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75" name="Google Shape;20875;p70"/>
              <p:cNvSpPr/>
              <p:nvPr/>
            </p:nvSpPr>
            <p:spPr>
              <a:xfrm>
                <a:off x="2983825" y="2029525"/>
                <a:ext cx="21475" cy="10975"/>
              </a:xfrm>
              <a:custGeom>
                <a:avLst/>
                <a:gdLst/>
                <a:ahLst/>
                <a:cxnLst/>
                <a:rect l="l" t="t" r="r" b="b"/>
                <a:pathLst>
                  <a:path w="859" h="439" extrusionOk="0">
                    <a:moveTo>
                      <a:pt x="810" y="0"/>
                    </a:moveTo>
                    <a:lnTo>
                      <a:pt x="810" y="0"/>
                    </a:lnTo>
                    <a:cubicBezTo>
                      <a:pt x="545" y="91"/>
                      <a:pt x="279" y="172"/>
                      <a:pt x="12" y="239"/>
                    </a:cubicBezTo>
                    <a:lnTo>
                      <a:pt x="1" y="418"/>
                    </a:lnTo>
                    <a:cubicBezTo>
                      <a:pt x="112" y="260"/>
                      <a:pt x="135" y="418"/>
                      <a:pt x="181" y="216"/>
                    </a:cubicBezTo>
                    <a:lnTo>
                      <a:pt x="181" y="216"/>
                    </a:lnTo>
                    <a:cubicBezTo>
                      <a:pt x="228" y="221"/>
                      <a:pt x="191" y="323"/>
                      <a:pt x="147" y="439"/>
                    </a:cubicBezTo>
                    <a:cubicBezTo>
                      <a:pt x="288" y="404"/>
                      <a:pt x="427" y="364"/>
                      <a:pt x="566" y="320"/>
                    </a:cubicBezTo>
                    <a:cubicBezTo>
                      <a:pt x="576" y="288"/>
                      <a:pt x="589" y="258"/>
                      <a:pt x="603" y="228"/>
                    </a:cubicBezTo>
                    <a:lnTo>
                      <a:pt x="733" y="186"/>
                    </a:lnTo>
                    <a:cubicBezTo>
                      <a:pt x="858" y="61"/>
                      <a:pt x="851" y="19"/>
                      <a:pt x="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76" name="Google Shape;20876;p70"/>
              <p:cNvSpPr/>
              <p:nvPr/>
            </p:nvSpPr>
            <p:spPr>
              <a:xfrm>
                <a:off x="2687325" y="1838725"/>
                <a:ext cx="2175" cy="1725"/>
              </a:xfrm>
              <a:custGeom>
                <a:avLst/>
                <a:gdLst/>
                <a:ahLst/>
                <a:cxnLst/>
                <a:rect l="l" t="t" r="r" b="b"/>
                <a:pathLst>
                  <a:path w="87" h="69" extrusionOk="0">
                    <a:moveTo>
                      <a:pt x="77" y="1"/>
                    </a:moveTo>
                    <a:cubicBezTo>
                      <a:pt x="54" y="19"/>
                      <a:pt x="31" y="40"/>
                      <a:pt x="1" y="68"/>
                    </a:cubicBezTo>
                    <a:cubicBezTo>
                      <a:pt x="79" y="24"/>
                      <a:pt x="86" y="12"/>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77" name="Google Shape;20877;p70"/>
              <p:cNvSpPr/>
              <p:nvPr/>
            </p:nvSpPr>
            <p:spPr>
              <a:xfrm>
                <a:off x="2691100" y="1832825"/>
                <a:ext cx="1350" cy="1475"/>
              </a:xfrm>
              <a:custGeom>
                <a:avLst/>
                <a:gdLst/>
                <a:ahLst/>
                <a:cxnLst/>
                <a:rect l="l" t="t" r="r" b="b"/>
                <a:pathLst>
                  <a:path w="54" h="59" extrusionOk="0">
                    <a:moveTo>
                      <a:pt x="54" y="0"/>
                    </a:moveTo>
                    <a:cubicBezTo>
                      <a:pt x="33" y="19"/>
                      <a:pt x="16" y="35"/>
                      <a:pt x="0" y="51"/>
                    </a:cubicBezTo>
                    <a:lnTo>
                      <a:pt x="0" y="58"/>
                    </a:lnTo>
                    <a:lnTo>
                      <a:pt x="5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78" name="Google Shape;20878;p70"/>
              <p:cNvSpPr/>
              <p:nvPr/>
            </p:nvSpPr>
            <p:spPr>
              <a:xfrm>
                <a:off x="2688250" y="1836600"/>
                <a:ext cx="1650" cy="2150"/>
              </a:xfrm>
              <a:custGeom>
                <a:avLst/>
                <a:gdLst/>
                <a:ahLst/>
                <a:cxnLst/>
                <a:rect l="l" t="t" r="r" b="b"/>
                <a:pathLst>
                  <a:path w="66" h="86" extrusionOk="0">
                    <a:moveTo>
                      <a:pt x="33" y="0"/>
                    </a:moveTo>
                    <a:lnTo>
                      <a:pt x="33" y="0"/>
                    </a:lnTo>
                    <a:cubicBezTo>
                      <a:pt x="1" y="58"/>
                      <a:pt x="31" y="72"/>
                      <a:pt x="40" y="86"/>
                    </a:cubicBezTo>
                    <a:lnTo>
                      <a:pt x="66" y="63"/>
                    </a:lnTo>
                    <a:cubicBezTo>
                      <a:pt x="63" y="44"/>
                      <a:pt x="61" y="26"/>
                      <a:pt x="59" y="5"/>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79" name="Google Shape;20879;p70"/>
              <p:cNvSpPr/>
              <p:nvPr/>
            </p:nvSpPr>
            <p:spPr>
              <a:xfrm>
                <a:off x="2687800" y="1816775"/>
                <a:ext cx="2400" cy="14050"/>
              </a:xfrm>
              <a:custGeom>
                <a:avLst/>
                <a:gdLst/>
                <a:ahLst/>
                <a:cxnLst/>
                <a:rect l="l" t="t" r="r" b="b"/>
                <a:pathLst>
                  <a:path w="96" h="562" extrusionOk="0">
                    <a:moveTo>
                      <a:pt x="0" y="0"/>
                    </a:moveTo>
                    <a:lnTo>
                      <a:pt x="0" y="0"/>
                    </a:lnTo>
                    <a:cubicBezTo>
                      <a:pt x="12" y="186"/>
                      <a:pt x="28" y="373"/>
                      <a:pt x="49" y="561"/>
                    </a:cubicBezTo>
                    <a:cubicBezTo>
                      <a:pt x="65" y="540"/>
                      <a:pt x="79" y="519"/>
                      <a:pt x="95" y="499"/>
                    </a:cubicBezTo>
                    <a:cubicBezTo>
                      <a:pt x="58" y="332"/>
                      <a:pt x="26" y="16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80" name="Google Shape;20880;p70"/>
              <p:cNvSpPr/>
              <p:nvPr/>
            </p:nvSpPr>
            <p:spPr>
              <a:xfrm>
                <a:off x="2689875" y="1837100"/>
                <a:ext cx="3225" cy="1900"/>
              </a:xfrm>
              <a:custGeom>
                <a:avLst/>
                <a:gdLst/>
                <a:ahLst/>
                <a:cxnLst/>
                <a:rect l="l" t="t" r="r" b="b"/>
                <a:pathLst>
                  <a:path w="129" h="76" extrusionOk="0">
                    <a:moveTo>
                      <a:pt x="58" y="1"/>
                    </a:moveTo>
                    <a:cubicBezTo>
                      <a:pt x="42" y="12"/>
                      <a:pt x="21" y="26"/>
                      <a:pt x="1" y="43"/>
                    </a:cubicBezTo>
                    <a:cubicBezTo>
                      <a:pt x="1" y="54"/>
                      <a:pt x="3" y="66"/>
                      <a:pt x="5" y="75"/>
                    </a:cubicBezTo>
                    <a:cubicBezTo>
                      <a:pt x="49" y="66"/>
                      <a:pt x="91" y="45"/>
                      <a:pt x="128" y="17"/>
                    </a:cubicBezTo>
                    <a:lnTo>
                      <a:pt x="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81" name="Google Shape;20881;p70"/>
              <p:cNvSpPr/>
              <p:nvPr/>
            </p:nvSpPr>
            <p:spPr>
              <a:xfrm>
                <a:off x="2936700" y="1549100"/>
                <a:ext cx="9425" cy="6200"/>
              </a:xfrm>
              <a:custGeom>
                <a:avLst/>
                <a:gdLst/>
                <a:ahLst/>
                <a:cxnLst/>
                <a:rect l="l" t="t" r="r" b="b"/>
                <a:pathLst>
                  <a:path w="377" h="248" extrusionOk="0">
                    <a:moveTo>
                      <a:pt x="309" y="0"/>
                    </a:moveTo>
                    <a:cubicBezTo>
                      <a:pt x="275" y="0"/>
                      <a:pt x="224" y="12"/>
                      <a:pt x="154" y="39"/>
                    </a:cubicBezTo>
                    <a:cubicBezTo>
                      <a:pt x="133" y="34"/>
                      <a:pt x="110" y="32"/>
                      <a:pt x="89" y="29"/>
                    </a:cubicBezTo>
                    <a:lnTo>
                      <a:pt x="89" y="29"/>
                    </a:lnTo>
                    <a:cubicBezTo>
                      <a:pt x="91" y="34"/>
                      <a:pt x="94" y="41"/>
                      <a:pt x="96" y="46"/>
                    </a:cubicBezTo>
                    <a:cubicBezTo>
                      <a:pt x="24" y="134"/>
                      <a:pt x="1" y="192"/>
                      <a:pt x="1" y="233"/>
                    </a:cubicBezTo>
                    <a:cubicBezTo>
                      <a:pt x="63" y="238"/>
                      <a:pt x="126" y="243"/>
                      <a:pt x="189" y="247"/>
                    </a:cubicBezTo>
                    <a:cubicBezTo>
                      <a:pt x="189" y="238"/>
                      <a:pt x="184" y="233"/>
                      <a:pt x="171" y="233"/>
                    </a:cubicBezTo>
                    <a:cubicBezTo>
                      <a:pt x="169" y="233"/>
                      <a:pt x="166" y="233"/>
                      <a:pt x="163" y="233"/>
                    </a:cubicBezTo>
                    <a:cubicBezTo>
                      <a:pt x="228" y="169"/>
                      <a:pt x="298" y="108"/>
                      <a:pt x="374" y="57"/>
                    </a:cubicBezTo>
                    <a:cubicBezTo>
                      <a:pt x="377" y="23"/>
                      <a:pt x="359" y="0"/>
                      <a:pt x="3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82" name="Google Shape;20882;p70"/>
              <p:cNvSpPr/>
              <p:nvPr/>
            </p:nvSpPr>
            <p:spPr>
              <a:xfrm>
                <a:off x="2784000" y="1597800"/>
                <a:ext cx="725" cy="1425"/>
              </a:xfrm>
              <a:custGeom>
                <a:avLst/>
                <a:gdLst/>
                <a:ahLst/>
                <a:cxnLst/>
                <a:rect l="l" t="t" r="r" b="b"/>
                <a:pathLst>
                  <a:path w="29" h="57" extrusionOk="0">
                    <a:moveTo>
                      <a:pt x="28" y="1"/>
                    </a:moveTo>
                    <a:lnTo>
                      <a:pt x="0" y="57"/>
                    </a:lnTo>
                    <a:lnTo>
                      <a:pt x="26" y="38"/>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83" name="Google Shape;20883;p70"/>
              <p:cNvSpPr/>
              <p:nvPr/>
            </p:nvSpPr>
            <p:spPr>
              <a:xfrm>
                <a:off x="2742025" y="1627375"/>
                <a:ext cx="725" cy="950"/>
              </a:xfrm>
              <a:custGeom>
                <a:avLst/>
                <a:gdLst/>
                <a:ahLst/>
                <a:cxnLst/>
                <a:rect l="l" t="t" r="r" b="b"/>
                <a:pathLst>
                  <a:path w="29" h="38" extrusionOk="0">
                    <a:moveTo>
                      <a:pt x="29" y="0"/>
                    </a:moveTo>
                    <a:lnTo>
                      <a:pt x="29" y="0"/>
                    </a:lnTo>
                    <a:cubicBezTo>
                      <a:pt x="19" y="12"/>
                      <a:pt x="10" y="26"/>
                      <a:pt x="1" y="37"/>
                    </a:cubicBezTo>
                    <a:lnTo>
                      <a:pt x="19" y="23"/>
                    </a:lnTo>
                    <a:cubicBezTo>
                      <a:pt x="24" y="16"/>
                      <a:pt x="26" y="1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84" name="Google Shape;20884;p70"/>
              <p:cNvSpPr/>
              <p:nvPr/>
            </p:nvSpPr>
            <p:spPr>
              <a:xfrm>
                <a:off x="2731150" y="1630325"/>
                <a:ext cx="10900" cy="20125"/>
              </a:xfrm>
              <a:custGeom>
                <a:avLst/>
                <a:gdLst/>
                <a:ahLst/>
                <a:cxnLst/>
                <a:rect l="l" t="t" r="r" b="b"/>
                <a:pathLst>
                  <a:path w="436" h="805" extrusionOk="0">
                    <a:moveTo>
                      <a:pt x="158" y="589"/>
                    </a:moveTo>
                    <a:lnTo>
                      <a:pt x="158" y="589"/>
                    </a:lnTo>
                    <a:cubicBezTo>
                      <a:pt x="148" y="610"/>
                      <a:pt x="137" y="631"/>
                      <a:pt x="125" y="652"/>
                    </a:cubicBezTo>
                    <a:cubicBezTo>
                      <a:pt x="135" y="629"/>
                      <a:pt x="144" y="608"/>
                      <a:pt x="158" y="589"/>
                    </a:cubicBezTo>
                    <a:close/>
                    <a:moveTo>
                      <a:pt x="364" y="0"/>
                    </a:moveTo>
                    <a:cubicBezTo>
                      <a:pt x="246" y="144"/>
                      <a:pt x="132" y="288"/>
                      <a:pt x="23" y="434"/>
                    </a:cubicBezTo>
                    <a:cubicBezTo>
                      <a:pt x="42" y="531"/>
                      <a:pt x="162" y="578"/>
                      <a:pt x="0" y="805"/>
                    </a:cubicBezTo>
                    <a:cubicBezTo>
                      <a:pt x="35" y="763"/>
                      <a:pt x="86" y="708"/>
                      <a:pt x="125" y="652"/>
                    </a:cubicBezTo>
                    <a:lnTo>
                      <a:pt x="125" y="652"/>
                    </a:lnTo>
                    <a:cubicBezTo>
                      <a:pt x="91" y="726"/>
                      <a:pt x="109" y="741"/>
                      <a:pt x="141" y="741"/>
                    </a:cubicBezTo>
                    <a:cubicBezTo>
                      <a:pt x="163" y="741"/>
                      <a:pt x="192" y="733"/>
                      <a:pt x="213" y="733"/>
                    </a:cubicBezTo>
                    <a:cubicBezTo>
                      <a:pt x="219" y="733"/>
                      <a:pt x="225" y="734"/>
                      <a:pt x="230" y="735"/>
                    </a:cubicBezTo>
                    <a:cubicBezTo>
                      <a:pt x="239" y="721"/>
                      <a:pt x="250" y="710"/>
                      <a:pt x="260" y="696"/>
                    </a:cubicBezTo>
                    <a:cubicBezTo>
                      <a:pt x="420" y="404"/>
                      <a:pt x="436" y="126"/>
                      <a:pt x="3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85" name="Google Shape;20885;p70"/>
              <p:cNvSpPr/>
              <p:nvPr/>
            </p:nvSpPr>
            <p:spPr>
              <a:xfrm>
                <a:off x="2762850" y="1610550"/>
                <a:ext cx="6575" cy="8200"/>
              </a:xfrm>
              <a:custGeom>
                <a:avLst/>
                <a:gdLst/>
                <a:ahLst/>
                <a:cxnLst/>
                <a:rect l="l" t="t" r="r" b="b"/>
                <a:pathLst>
                  <a:path w="263" h="328" extrusionOk="0">
                    <a:moveTo>
                      <a:pt x="262" y="1"/>
                    </a:moveTo>
                    <a:lnTo>
                      <a:pt x="262" y="1"/>
                    </a:lnTo>
                    <a:cubicBezTo>
                      <a:pt x="79" y="156"/>
                      <a:pt x="16" y="242"/>
                      <a:pt x="0" y="328"/>
                    </a:cubicBezTo>
                    <a:cubicBezTo>
                      <a:pt x="81" y="242"/>
                      <a:pt x="165" y="154"/>
                      <a:pt x="248" y="71"/>
                    </a:cubicBezTo>
                    <a:cubicBezTo>
                      <a:pt x="248" y="47"/>
                      <a:pt x="253" y="24"/>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86" name="Google Shape;20886;p70"/>
              <p:cNvSpPr/>
              <p:nvPr/>
            </p:nvSpPr>
            <p:spPr>
              <a:xfrm>
                <a:off x="2690175" y="1658775"/>
                <a:ext cx="36700" cy="71075"/>
              </a:xfrm>
              <a:custGeom>
                <a:avLst/>
                <a:gdLst/>
                <a:ahLst/>
                <a:cxnLst/>
                <a:rect l="l" t="t" r="r" b="b"/>
                <a:pathLst>
                  <a:path w="1468" h="2843" extrusionOk="0">
                    <a:moveTo>
                      <a:pt x="1178" y="1"/>
                    </a:moveTo>
                    <a:lnTo>
                      <a:pt x="1178" y="1"/>
                    </a:lnTo>
                    <a:cubicBezTo>
                      <a:pt x="628" y="875"/>
                      <a:pt x="230" y="1837"/>
                      <a:pt x="0" y="2843"/>
                    </a:cubicBezTo>
                    <a:cubicBezTo>
                      <a:pt x="39" y="2757"/>
                      <a:pt x="68" y="2681"/>
                      <a:pt x="78" y="2633"/>
                    </a:cubicBezTo>
                    <a:lnTo>
                      <a:pt x="78" y="2633"/>
                    </a:lnTo>
                    <a:cubicBezTo>
                      <a:pt x="70" y="2710"/>
                      <a:pt x="94" y="2734"/>
                      <a:pt x="131" y="2734"/>
                    </a:cubicBezTo>
                    <a:cubicBezTo>
                      <a:pt x="174" y="2734"/>
                      <a:pt x="235" y="2703"/>
                      <a:pt x="288" y="2683"/>
                    </a:cubicBezTo>
                    <a:cubicBezTo>
                      <a:pt x="556" y="1790"/>
                      <a:pt x="953" y="942"/>
                      <a:pt x="1468" y="165"/>
                    </a:cubicBezTo>
                    <a:cubicBezTo>
                      <a:pt x="1428" y="140"/>
                      <a:pt x="1393" y="80"/>
                      <a:pt x="1335" y="66"/>
                    </a:cubicBezTo>
                    <a:lnTo>
                      <a:pt x="1178" y="284"/>
                    </a:lnTo>
                    <a:cubicBezTo>
                      <a:pt x="971" y="274"/>
                      <a:pt x="1277" y="47"/>
                      <a:pt x="1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87" name="Google Shape;20887;p70"/>
              <p:cNvSpPr/>
              <p:nvPr/>
            </p:nvSpPr>
            <p:spPr>
              <a:xfrm>
                <a:off x="2788925" y="1547875"/>
                <a:ext cx="136925" cy="45625"/>
              </a:xfrm>
              <a:custGeom>
                <a:avLst/>
                <a:gdLst/>
                <a:ahLst/>
                <a:cxnLst/>
                <a:rect l="l" t="t" r="r" b="b"/>
                <a:pathLst>
                  <a:path w="5477" h="1825" extrusionOk="0">
                    <a:moveTo>
                      <a:pt x="5035" y="1"/>
                    </a:moveTo>
                    <a:cubicBezTo>
                      <a:pt x="3325" y="1"/>
                      <a:pt x="1458" y="660"/>
                      <a:pt x="0" y="1588"/>
                    </a:cubicBezTo>
                    <a:cubicBezTo>
                      <a:pt x="61" y="1629"/>
                      <a:pt x="88" y="1727"/>
                      <a:pt x="107" y="1824"/>
                    </a:cubicBezTo>
                    <a:cubicBezTo>
                      <a:pt x="1573" y="778"/>
                      <a:pt x="3385" y="261"/>
                      <a:pt x="5269" y="261"/>
                    </a:cubicBezTo>
                    <a:cubicBezTo>
                      <a:pt x="5306" y="261"/>
                      <a:pt x="5344" y="261"/>
                      <a:pt x="5381" y="262"/>
                    </a:cubicBezTo>
                    <a:lnTo>
                      <a:pt x="5434" y="113"/>
                    </a:lnTo>
                    <a:lnTo>
                      <a:pt x="5304" y="257"/>
                    </a:lnTo>
                    <a:cubicBezTo>
                      <a:pt x="5330" y="185"/>
                      <a:pt x="5404" y="99"/>
                      <a:pt x="5476" y="18"/>
                    </a:cubicBezTo>
                    <a:cubicBezTo>
                      <a:pt x="5444" y="16"/>
                      <a:pt x="5411" y="14"/>
                      <a:pt x="5379" y="11"/>
                    </a:cubicBezTo>
                    <a:lnTo>
                      <a:pt x="5379" y="11"/>
                    </a:lnTo>
                    <a:cubicBezTo>
                      <a:pt x="5381" y="32"/>
                      <a:pt x="5379" y="51"/>
                      <a:pt x="5369" y="69"/>
                    </a:cubicBezTo>
                    <a:cubicBezTo>
                      <a:pt x="5320" y="102"/>
                      <a:pt x="5231" y="173"/>
                      <a:pt x="5197" y="173"/>
                    </a:cubicBezTo>
                    <a:cubicBezTo>
                      <a:pt x="5182" y="173"/>
                      <a:pt x="5177" y="161"/>
                      <a:pt x="5189" y="127"/>
                    </a:cubicBezTo>
                    <a:cubicBezTo>
                      <a:pt x="5223" y="81"/>
                      <a:pt x="5265" y="39"/>
                      <a:pt x="5311" y="7"/>
                    </a:cubicBezTo>
                    <a:cubicBezTo>
                      <a:pt x="5220" y="3"/>
                      <a:pt x="5128" y="1"/>
                      <a:pt x="50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88" name="Google Shape;20888;p70"/>
              <p:cNvSpPr/>
              <p:nvPr/>
            </p:nvSpPr>
            <p:spPr>
              <a:xfrm>
                <a:off x="2683450" y="1729250"/>
                <a:ext cx="13000" cy="87550"/>
              </a:xfrm>
              <a:custGeom>
                <a:avLst/>
                <a:gdLst/>
                <a:ahLst/>
                <a:cxnLst/>
                <a:rect l="l" t="t" r="r" b="b"/>
                <a:pathLst>
                  <a:path w="520" h="3502" extrusionOk="0">
                    <a:moveTo>
                      <a:pt x="519" y="1"/>
                    </a:moveTo>
                    <a:cubicBezTo>
                      <a:pt x="448" y="45"/>
                      <a:pt x="394" y="52"/>
                      <a:pt x="329" y="149"/>
                    </a:cubicBezTo>
                    <a:cubicBezTo>
                      <a:pt x="335" y="147"/>
                      <a:pt x="340" y="147"/>
                      <a:pt x="345" y="147"/>
                    </a:cubicBezTo>
                    <a:cubicBezTo>
                      <a:pt x="425" y="147"/>
                      <a:pt x="465" y="352"/>
                      <a:pt x="302" y="457"/>
                    </a:cubicBezTo>
                    <a:cubicBezTo>
                      <a:pt x="314" y="328"/>
                      <a:pt x="307" y="293"/>
                      <a:pt x="282" y="293"/>
                    </a:cubicBezTo>
                    <a:cubicBezTo>
                      <a:pt x="265" y="293"/>
                      <a:pt x="240" y="309"/>
                      <a:pt x="207" y="323"/>
                    </a:cubicBezTo>
                    <a:cubicBezTo>
                      <a:pt x="12" y="1373"/>
                      <a:pt x="0" y="2446"/>
                      <a:pt x="176" y="3501"/>
                    </a:cubicBezTo>
                    <a:cubicBezTo>
                      <a:pt x="98" y="2291"/>
                      <a:pt x="204" y="1125"/>
                      <a:pt x="519" y="3"/>
                    </a:cubicBezTo>
                    <a:lnTo>
                      <a:pt x="51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89" name="Google Shape;20889;p70"/>
              <p:cNvSpPr/>
              <p:nvPr/>
            </p:nvSpPr>
            <p:spPr>
              <a:xfrm>
                <a:off x="2719775" y="1653625"/>
                <a:ext cx="5775" cy="5000"/>
              </a:xfrm>
              <a:custGeom>
                <a:avLst/>
                <a:gdLst/>
                <a:ahLst/>
                <a:cxnLst/>
                <a:rect l="l" t="t" r="r" b="b"/>
                <a:pathLst>
                  <a:path w="231" h="200" extrusionOk="0">
                    <a:moveTo>
                      <a:pt x="189" y="1"/>
                    </a:moveTo>
                    <a:cubicBezTo>
                      <a:pt x="167" y="1"/>
                      <a:pt x="137" y="16"/>
                      <a:pt x="105" y="35"/>
                    </a:cubicBezTo>
                    <a:cubicBezTo>
                      <a:pt x="68" y="88"/>
                      <a:pt x="33" y="144"/>
                      <a:pt x="1" y="200"/>
                    </a:cubicBezTo>
                    <a:lnTo>
                      <a:pt x="205" y="121"/>
                    </a:lnTo>
                    <a:cubicBezTo>
                      <a:pt x="230" y="30"/>
                      <a:pt x="218" y="1"/>
                      <a:pt x="1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90" name="Google Shape;20890;p70"/>
              <p:cNvSpPr/>
              <p:nvPr/>
            </p:nvSpPr>
            <p:spPr>
              <a:xfrm>
                <a:off x="2966850" y="1525650"/>
                <a:ext cx="11500" cy="4550"/>
              </a:xfrm>
              <a:custGeom>
                <a:avLst/>
                <a:gdLst/>
                <a:ahLst/>
                <a:cxnLst/>
                <a:rect l="l" t="t" r="r" b="b"/>
                <a:pathLst>
                  <a:path w="460" h="182" extrusionOk="0">
                    <a:moveTo>
                      <a:pt x="419" y="0"/>
                    </a:moveTo>
                    <a:cubicBezTo>
                      <a:pt x="403" y="0"/>
                      <a:pt x="383" y="3"/>
                      <a:pt x="366" y="3"/>
                    </a:cubicBezTo>
                    <a:cubicBezTo>
                      <a:pt x="363" y="3"/>
                      <a:pt x="360" y="3"/>
                      <a:pt x="357" y="3"/>
                    </a:cubicBezTo>
                    <a:cubicBezTo>
                      <a:pt x="237" y="29"/>
                      <a:pt x="116" y="59"/>
                      <a:pt x="0" y="89"/>
                    </a:cubicBezTo>
                    <a:cubicBezTo>
                      <a:pt x="12" y="119"/>
                      <a:pt x="19" y="149"/>
                      <a:pt x="24" y="182"/>
                    </a:cubicBezTo>
                    <a:cubicBezTo>
                      <a:pt x="118" y="117"/>
                      <a:pt x="197" y="83"/>
                      <a:pt x="251" y="83"/>
                    </a:cubicBezTo>
                    <a:cubicBezTo>
                      <a:pt x="293" y="83"/>
                      <a:pt x="320" y="104"/>
                      <a:pt x="325" y="149"/>
                    </a:cubicBezTo>
                    <a:lnTo>
                      <a:pt x="401" y="124"/>
                    </a:lnTo>
                    <a:cubicBezTo>
                      <a:pt x="445" y="63"/>
                      <a:pt x="459" y="31"/>
                      <a:pt x="452" y="15"/>
                    </a:cubicBezTo>
                    <a:cubicBezTo>
                      <a:pt x="452" y="12"/>
                      <a:pt x="450" y="12"/>
                      <a:pt x="450" y="10"/>
                    </a:cubicBezTo>
                    <a:cubicBezTo>
                      <a:pt x="444" y="2"/>
                      <a:pt x="433"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91" name="Google Shape;20891;p70"/>
              <p:cNvSpPr/>
              <p:nvPr/>
            </p:nvSpPr>
            <p:spPr>
              <a:xfrm>
                <a:off x="2972400" y="1526750"/>
                <a:ext cx="6450" cy="10475"/>
              </a:xfrm>
              <a:custGeom>
                <a:avLst/>
                <a:gdLst/>
                <a:ahLst/>
                <a:cxnLst/>
                <a:rect l="l" t="t" r="r" b="b"/>
                <a:pathLst>
                  <a:path w="258" h="419" extrusionOk="0">
                    <a:moveTo>
                      <a:pt x="240" y="1"/>
                    </a:moveTo>
                    <a:lnTo>
                      <a:pt x="240" y="1"/>
                    </a:lnTo>
                    <a:cubicBezTo>
                      <a:pt x="191" y="68"/>
                      <a:pt x="142" y="135"/>
                      <a:pt x="91" y="198"/>
                    </a:cubicBezTo>
                    <a:cubicBezTo>
                      <a:pt x="70" y="274"/>
                      <a:pt x="38" y="349"/>
                      <a:pt x="1" y="418"/>
                    </a:cubicBezTo>
                    <a:cubicBezTo>
                      <a:pt x="1" y="418"/>
                      <a:pt x="2" y="419"/>
                      <a:pt x="3" y="419"/>
                    </a:cubicBezTo>
                    <a:cubicBezTo>
                      <a:pt x="30" y="419"/>
                      <a:pt x="258" y="139"/>
                      <a:pt x="2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92" name="Google Shape;20892;p70"/>
              <p:cNvSpPr/>
              <p:nvPr/>
            </p:nvSpPr>
            <p:spPr>
              <a:xfrm>
                <a:off x="2656950" y="1839300"/>
                <a:ext cx="8775" cy="7500"/>
              </a:xfrm>
              <a:custGeom>
                <a:avLst/>
                <a:gdLst/>
                <a:ahLst/>
                <a:cxnLst/>
                <a:rect l="l" t="t" r="r" b="b"/>
                <a:pathLst>
                  <a:path w="351" h="300" extrusionOk="0">
                    <a:moveTo>
                      <a:pt x="253" y="1"/>
                    </a:moveTo>
                    <a:cubicBezTo>
                      <a:pt x="189" y="61"/>
                      <a:pt x="117" y="115"/>
                      <a:pt x="40" y="161"/>
                    </a:cubicBezTo>
                    <a:cubicBezTo>
                      <a:pt x="0" y="253"/>
                      <a:pt x="19" y="300"/>
                      <a:pt x="73" y="300"/>
                    </a:cubicBezTo>
                    <a:cubicBezTo>
                      <a:pt x="133" y="300"/>
                      <a:pt x="235" y="243"/>
                      <a:pt x="351" y="126"/>
                    </a:cubicBezTo>
                    <a:lnTo>
                      <a:pt x="351" y="126"/>
                    </a:lnTo>
                    <a:cubicBezTo>
                      <a:pt x="337" y="132"/>
                      <a:pt x="325" y="136"/>
                      <a:pt x="314" y="136"/>
                    </a:cubicBezTo>
                    <a:cubicBezTo>
                      <a:pt x="284" y="136"/>
                      <a:pt x="273" y="106"/>
                      <a:pt x="309" y="20"/>
                    </a:cubicBezTo>
                    <a:cubicBezTo>
                      <a:pt x="291" y="15"/>
                      <a:pt x="272" y="8"/>
                      <a:pt x="2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93" name="Google Shape;20893;p70"/>
              <p:cNvSpPr/>
              <p:nvPr/>
            </p:nvSpPr>
            <p:spPr>
              <a:xfrm>
                <a:off x="2658800" y="1610900"/>
                <a:ext cx="65000" cy="148750"/>
              </a:xfrm>
              <a:custGeom>
                <a:avLst/>
                <a:gdLst/>
                <a:ahLst/>
                <a:cxnLst/>
                <a:rect l="l" t="t" r="r" b="b"/>
                <a:pathLst>
                  <a:path w="2600" h="5950" extrusionOk="0">
                    <a:moveTo>
                      <a:pt x="2556" y="1"/>
                    </a:moveTo>
                    <a:cubicBezTo>
                      <a:pt x="1169" y="1427"/>
                      <a:pt x="221" y="3564"/>
                      <a:pt x="1" y="5794"/>
                    </a:cubicBezTo>
                    <a:cubicBezTo>
                      <a:pt x="73" y="5806"/>
                      <a:pt x="73" y="5905"/>
                      <a:pt x="105" y="5949"/>
                    </a:cubicBezTo>
                    <a:lnTo>
                      <a:pt x="145" y="5866"/>
                    </a:lnTo>
                    <a:cubicBezTo>
                      <a:pt x="346" y="3960"/>
                      <a:pt x="1042" y="2185"/>
                      <a:pt x="2168" y="745"/>
                    </a:cubicBezTo>
                    <a:cubicBezTo>
                      <a:pt x="2117" y="731"/>
                      <a:pt x="2073" y="701"/>
                      <a:pt x="2043" y="657"/>
                    </a:cubicBezTo>
                    <a:cubicBezTo>
                      <a:pt x="2152" y="546"/>
                      <a:pt x="2209" y="507"/>
                      <a:pt x="2237" y="507"/>
                    </a:cubicBezTo>
                    <a:cubicBezTo>
                      <a:pt x="2275" y="507"/>
                      <a:pt x="2262" y="577"/>
                      <a:pt x="2257" y="634"/>
                    </a:cubicBezTo>
                    <a:cubicBezTo>
                      <a:pt x="2305" y="573"/>
                      <a:pt x="2354" y="516"/>
                      <a:pt x="2405" y="455"/>
                    </a:cubicBezTo>
                    <a:cubicBezTo>
                      <a:pt x="2399" y="418"/>
                      <a:pt x="2392" y="388"/>
                      <a:pt x="2359" y="388"/>
                    </a:cubicBezTo>
                    <a:cubicBezTo>
                      <a:pt x="2337" y="388"/>
                      <a:pt x="2305" y="400"/>
                      <a:pt x="2257" y="432"/>
                    </a:cubicBezTo>
                    <a:cubicBezTo>
                      <a:pt x="2208" y="353"/>
                      <a:pt x="2600" y="149"/>
                      <a:pt x="2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94" name="Google Shape;20894;p70"/>
              <p:cNvSpPr/>
              <p:nvPr/>
            </p:nvSpPr>
            <p:spPr>
              <a:xfrm>
                <a:off x="2786650" y="1523900"/>
                <a:ext cx="135875" cy="41725"/>
              </a:xfrm>
              <a:custGeom>
                <a:avLst/>
                <a:gdLst/>
                <a:ahLst/>
                <a:cxnLst/>
                <a:rect l="l" t="t" r="r" b="b"/>
                <a:pathLst>
                  <a:path w="5435" h="1669" extrusionOk="0">
                    <a:moveTo>
                      <a:pt x="5311" y="1"/>
                    </a:moveTo>
                    <a:cubicBezTo>
                      <a:pt x="3512" y="1"/>
                      <a:pt x="1868" y="348"/>
                      <a:pt x="298" y="1218"/>
                    </a:cubicBezTo>
                    <a:cubicBezTo>
                      <a:pt x="251" y="1283"/>
                      <a:pt x="189" y="1332"/>
                      <a:pt x="117" y="1360"/>
                    </a:cubicBezTo>
                    <a:cubicBezTo>
                      <a:pt x="82" y="1455"/>
                      <a:pt x="29" y="1575"/>
                      <a:pt x="1" y="1668"/>
                    </a:cubicBezTo>
                    <a:cubicBezTo>
                      <a:pt x="842" y="1163"/>
                      <a:pt x="1754" y="787"/>
                      <a:pt x="2709" y="553"/>
                    </a:cubicBezTo>
                    <a:lnTo>
                      <a:pt x="2723" y="516"/>
                    </a:lnTo>
                    <a:lnTo>
                      <a:pt x="2757" y="490"/>
                    </a:lnTo>
                    <a:lnTo>
                      <a:pt x="2736" y="546"/>
                    </a:lnTo>
                    <a:cubicBezTo>
                      <a:pt x="3522" y="361"/>
                      <a:pt x="4325" y="268"/>
                      <a:pt x="5131" y="268"/>
                    </a:cubicBezTo>
                    <a:cubicBezTo>
                      <a:pt x="5196" y="268"/>
                      <a:pt x="5261" y="269"/>
                      <a:pt x="5326" y="270"/>
                    </a:cubicBezTo>
                    <a:cubicBezTo>
                      <a:pt x="5354" y="177"/>
                      <a:pt x="5391" y="87"/>
                      <a:pt x="5435" y="1"/>
                    </a:cubicBezTo>
                    <a:cubicBezTo>
                      <a:pt x="5393" y="1"/>
                      <a:pt x="5352"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95" name="Google Shape;20895;p70"/>
              <p:cNvSpPr/>
              <p:nvPr/>
            </p:nvSpPr>
            <p:spPr>
              <a:xfrm>
                <a:off x="2661425" y="1758650"/>
                <a:ext cx="900" cy="1525"/>
              </a:xfrm>
              <a:custGeom>
                <a:avLst/>
                <a:gdLst/>
                <a:ahLst/>
                <a:cxnLst/>
                <a:rect l="l" t="t" r="r" b="b"/>
                <a:pathLst>
                  <a:path w="36" h="61" extrusionOk="0">
                    <a:moveTo>
                      <a:pt x="35" y="0"/>
                    </a:moveTo>
                    <a:lnTo>
                      <a:pt x="0" y="42"/>
                    </a:lnTo>
                    <a:cubicBezTo>
                      <a:pt x="7" y="51"/>
                      <a:pt x="19" y="58"/>
                      <a:pt x="30" y="60"/>
                    </a:cubicBezTo>
                    <a:cubicBezTo>
                      <a:pt x="33" y="39"/>
                      <a:pt x="33" y="21"/>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96" name="Google Shape;20896;p70"/>
              <p:cNvSpPr/>
              <p:nvPr/>
            </p:nvSpPr>
            <p:spPr>
              <a:xfrm>
                <a:off x="2657650" y="1762000"/>
                <a:ext cx="4250" cy="13350"/>
              </a:xfrm>
              <a:custGeom>
                <a:avLst/>
                <a:gdLst/>
                <a:ahLst/>
                <a:cxnLst/>
                <a:rect l="l" t="t" r="r" b="b"/>
                <a:pathLst>
                  <a:path w="170" h="534" extrusionOk="0">
                    <a:moveTo>
                      <a:pt x="26" y="0"/>
                    </a:moveTo>
                    <a:cubicBezTo>
                      <a:pt x="14" y="179"/>
                      <a:pt x="5" y="355"/>
                      <a:pt x="1" y="534"/>
                    </a:cubicBezTo>
                    <a:lnTo>
                      <a:pt x="149" y="351"/>
                    </a:lnTo>
                    <a:cubicBezTo>
                      <a:pt x="154" y="249"/>
                      <a:pt x="161" y="147"/>
                      <a:pt x="170" y="42"/>
                    </a:cubicBezTo>
                    <a:lnTo>
                      <a:pt x="170" y="42"/>
                    </a:lnTo>
                    <a:lnTo>
                      <a:pt x="103" y="114"/>
                    </a:lnTo>
                    <a:cubicBezTo>
                      <a:pt x="107" y="40"/>
                      <a:pt x="68" y="21"/>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97" name="Google Shape;20897;p70"/>
              <p:cNvSpPr/>
              <p:nvPr/>
            </p:nvSpPr>
            <p:spPr>
              <a:xfrm>
                <a:off x="2747900" y="1591950"/>
                <a:ext cx="2050" cy="1725"/>
              </a:xfrm>
              <a:custGeom>
                <a:avLst/>
                <a:gdLst/>
                <a:ahLst/>
                <a:cxnLst/>
                <a:rect l="l" t="t" r="r" b="b"/>
                <a:pathLst>
                  <a:path w="82" h="69" extrusionOk="0">
                    <a:moveTo>
                      <a:pt x="81" y="1"/>
                    </a:moveTo>
                    <a:cubicBezTo>
                      <a:pt x="51" y="19"/>
                      <a:pt x="26" y="40"/>
                      <a:pt x="0" y="68"/>
                    </a:cubicBezTo>
                    <a:cubicBezTo>
                      <a:pt x="28" y="45"/>
                      <a:pt x="53" y="22"/>
                      <a:pt x="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98" name="Google Shape;20898;p70"/>
              <p:cNvSpPr/>
              <p:nvPr/>
            </p:nvSpPr>
            <p:spPr>
              <a:xfrm>
                <a:off x="2657350" y="1771225"/>
                <a:ext cx="6175" cy="56475"/>
              </a:xfrm>
              <a:custGeom>
                <a:avLst/>
                <a:gdLst/>
                <a:ahLst/>
                <a:cxnLst/>
                <a:rect l="l" t="t" r="r" b="b"/>
                <a:pathLst>
                  <a:path w="247" h="2259" extrusionOk="0">
                    <a:moveTo>
                      <a:pt x="159" y="0"/>
                    </a:moveTo>
                    <a:lnTo>
                      <a:pt x="77" y="232"/>
                    </a:lnTo>
                    <a:lnTo>
                      <a:pt x="13" y="218"/>
                    </a:lnTo>
                    <a:lnTo>
                      <a:pt x="13" y="218"/>
                    </a:lnTo>
                    <a:cubicBezTo>
                      <a:pt x="1" y="902"/>
                      <a:pt x="64" y="1588"/>
                      <a:pt x="200" y="2258"/>
                    </a:cubicBezTo>
                    <a:cubicBezTo>
                      <a:pt x="221" y="2237"/>
                      <a:pt x="237" y="2212"/>
                      <a:pt x="247" y="2184"/>
                    </a:cubicBezTo>
                    <a:cubicBezTo>
                      <a:pt x="147" y="1461"/>
                      <a:pt x="119" y="730"/>
                      <a:pt x="1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899" name="Google Shape;20899;p70"/>
              <p:cNvSpPr/>
              <p:nvPr/>
            </p:nvSpPr>
            <p:spPr>
              <a:xfrm>
                <a:off x="2664675" y="1833450"/>
                <a:ext cx="25" cy="100"/>
              </a:xfrm>
              <a:custGeom>
                <a:avLst/>
                <a:gdLst/>
                <a:ahLst/>
                <a:cxnLst/>
                <a:rect l="l" t="t" r="r" b="b"/>
                <a:pathLst>
                  <a:path w="1" h="4" extrusionOk="0">
                    <a:moveTo>
                      <a:pt x="0" y="3"/>
                    </a:moveTo>
                    <a:cubicBezTo>
                      <a:pt x="0" y="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00" name="Google Shape;20900;p70"/>
              <p:cNvSpPr/>
              <p:nvPr/>
            </p:nvSpPr>
            <p:spPr>
              <a:xfrm>
                <a:off x="2722800" y="1585000"/>
                <a:ext cx="27325" cy="30800"/>
              </a:xfrm>
              <a:custGeom>
                <a:avLst/>
                <a:gdLst/>
                <a:ahLst/>
                <a:cxnLst/>
                <a:rect l="l" t="t" r="r" b="b"/>
                <a:pathLst>
                  <a:path w="1093" h="1232" extrusionOk="0">
                    <a:moveTo>
                      <a:pt x="1092" y="1"/>
                    </a:moveTo>
                    <a:lnTo>
                      <a:pt x="1092" y="1"/>
                    </a:lnTo>
                    <a:cubicBezTo>
                      <a:pt x="768" y="276"/>
                      <a:pt x="443" y="580"/>
                      <a:pt x="121" y="912"/>
                    </a:cubicBezTo>
                    <a:cubicBezTo>
                      <a:pt x="79" y="951"/>
                      <a:pt x="40" y="993"/>
                      <a:pt x="0" y="1035"/>
                    </a:cubicBezTo>
                    <a:cubicBezTo>
                      <a:pt x="33" y="1058"/>
                      <a:pt x="144" y="1025"/>
                      <a:pt x="23" y="1232"/>
                    </a:cubicBezTo>
                    <a:lnTo>
                      <a:pt x="353" y="944"/>
                    </a:lnTo>
                    <a:cubicBezTo>
                      <a:pt x="547" y="752"/>
                      <a:pt x="747" y="569"/>
                      <a:pt x="946" y="397"/>
                    </a:cubicBezTo>
                    <a:cubicBezTo>
                      <a:pt x="948" y="356"/>
                      <a:pt x="941" y="341"/>
                      <a:pt x="927" y="341"/>
                    </a:cubicBezTo>
                    <a:cubicBezTo>
                      <a:pt x="892" y="341"/>
                      <a:pt x="812" y="429"/>
                      <a:pt x="705" y="443"/>
                    </a:cubicBezTo>
                    <a:cubicBezTo>
                      <a:pt x="830" y="390"/>
                      <a:pt x="969" y="158"/>
                      <a:pt x="1039" y="112"/>
                    </a:cubicBezTo>
                    <a:cubicBezTo>
                      <a:pt x="1060" y="70"/>
                      <a:pt x="1078" y="33"/>
                      <a:pt x="1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01" name="Google Shape;20901;p70"/>
              <p:cNvSpPr/>
              <p:nvPr/>
            </p:nvSpPr>
            <p:spPr>
              <a:xfrm>
                <a:off x="2934500" y="1522700"/>
                <a:ext cx="32375" cy="9250"/>
              </a:xfrm>
              <a:custGeom>
                <a:avLst/>
                <a:gdLst/>
                <a:ahLst/>
                <a:cxnLst/>
                <a:rect l="l" t="t" r="r" b="b"/>
                <a:pathLst>
                  <a:path w="1295" h="370" extrusionOk="0">
                    <a:moveTo>
                      <a:pt x="856" y="1"/>
                    </a:moveTo>
                    <a:lnTo>
                      <a:pt x="803" y="38"/>
                    </a:lnTo>
                    <a:lnTo>
                      <a:pt x="824" y="3"/>
                    </a:lnTo>
                    <a:lnTo>
                      <a:pt x="824" y="3"/>
                    </a:lnTo>
                    <a:cubicBezTo>
                      <a:pt x="648" y="17"/>
                      <a:pt x="474" y="42"/>
                      <a:pt x="300" y="77"/>
                    </a:cubicBezTo>
                    <a:cubicBezTo>
                      <a:pt x="200" y="70"/>
                      <a:pt x="100" y="65"/>
                      <a:pt x="1" y="61"/>
                    </a:cubicBezTo>
                    <a:lnTo>
                      <a:pt x="1" y="61"/>
                    </a:lnTo>
                    <a:cubicBezTo>
                      <a:pt x="66" y="121"/>
                      <a:pt x="98" y="225"/>
                      <a:pt x="112" y="348"/>
                    </a:cubicBezTo>
                    <a:cubicBezTo>
                      <a:pt x="128" y="348"/>
                      <a:pt x="145" y="348"/>
                      <a:pt x="161" y="351"/>
                    </a:cubicBezTo>
                    <a:cubicBezTo>
                      <a:pt x="244" y="364"/>
                      <a:pt x="326" y="370"/>
                      <a:pt x="407" y="370"/>
                    </a:cubicBezTo>
                    <a:cubicBezTo>
                      <a:pt x="708" y="370"/>
                      <a:pt x="997" y="289"/>
                      <a:pt x="1294" y="209"/>
                    </a:cubicBezTo>
                    <a:cubicBezTo>
                      <a:pt x="1260" y="112"/>
                      <a:pt x="1176" y="40"/>
                      <a:pt x="1076" y="19"/>
                    </a:cubicBezTo>
                    <a:cubicBezTo>
                      <a:pt x="1009" y="77"/>
                      <a:pt x="937" y="128"/>
                      <a:pt x="861" y="172"/>
                    </a:cubicBezTo>
                    <a:cubicBezTo>
                      <a:pt x="884" y="112"/>
                      <a:pt x="912" y="54"/>
                      <a:pt x="9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02" name="Google Shape;20902;p70"/>
              <p:cNvSpPr/>
              <p:nvPr/>
            </p:nvSpPr>
            <p:spPr>
              <a:xfrm>
                <a:off x="2668250" y="1839075"/>
                <a:ext cx="725" cy="1250"/>
              </a:xfrm>
              <a:custGeom>
                <a:avLst/>
                <a:gdLst/>
                <a:ahLst/>
                <a:cxnLst/>
                <a:rect l="l" t="t" r="r" b="b"/>
                <a:pathLst>
                  <a:path w="29" h="50" extrusionOk="0">
                    <a:moveTo>
                      <a:pt x="17" y="1"/>
                    </a:moveTo>
                    <a:cubicBezTo>
                      <a:pt x="10" y="8"/>
                      <a:pt x="5" y="12"/>
                      <a:pt x="1" y="19"/>
                    </a:cubicBezTo>
                    <a:cubicBezTo>
                      <a:pt x="1" y="29"/>
                      <a:pt x="3" y="40"/>
                      <a:pt x="5" y="49"/>
                    </a:cubicBezTo>
                    <a:cubicBezTo>
                      <a:pt x="22" y="29"/>
                      <a:pt x="29" y="10"/>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03" name="Google Shape;20903;p70"/>
              <p:cNvSpPr/>
              <p:nvPr/>
            </p:nvSpPr>
            <p:spPr>
              <a:xfrm>
                <a:off x="2665700" y="1840575"/>
                <a:ext cx="2300" cy="1900"/>
              </a:xfrm>
              <a:custGeom>
                <a:avLst/>
                <a:gdLst/>
                <a:ahLst/>
                <a:cxnLst/>
                <a:rect l="l" t="t" r="r" b="b"/>
                <a:pathLst>
                  <a:path w="92" h="76" extrusionOk="0">
                    <a:moveTo>
                      <a:pt x="68" y="1"/>
                    </a:moveTo>
                    <a:cubicBezTo>
                      <a:pt x="45" y="29"/>
                      <a:pt x="22" y="54"/>
                      <a:pt x="1" y="75"/>
                    </a:cubicBezTo>
                    <a:cubicBezTo>
                      <a:pt x="33" y="59"/>
                      <a:pt x="66" y="38"/>
                      <a:pt x="91" y="10"/>
                    </a:cubicBezTo>
                    <a:cubicBezTo>
                      <a:pt x="84" y="8"/>
                      <a:pt x="75" y="6"/>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04" name="Google Shape;20904;p70"/>
              <p:cNvSpPr/>
              <p:nvPr/>
            </p:nvSpPr>
            <p:spPr>
              <a:xfrm>
                <a:off x="2978100" y="1602400"/>
                <a:ext cx="104925" cy="89675"/>
              </a:xfrm>
              <a:custGeom>
                <a:avLst/>
                <a:gdLst/>
                <a:ahLst/>
                <a:cxnLst/>
                <a:rect l="l" t="t" r="r" b="b"/>
                <a:pathLst>
                  <a:path w="4197" h="3587" extrusionOk="0">
                    <a:moveTo>
                      <a:pt x="255" y="0"/>
                    </a:moveTo>
                    <a:cubicBezTo>
                      <a:pt x="230" y="3"/>
                      <a:pt x="231" y="53"/>
                      <a:pt x="165" y="53"/>
                    </a:cubicBezTo>
                    <a:cubicBezTo>
                      <a:pt x="131" y="53"/>
                      <a:pt x="80" y="41"/>
                      <a:pt x="0" y="2"/>
                    </a:cubicBezTo>
                    <a:lnTo>
                      <a:pt x="0" y="2"/>
                    </a:lnTo>
                    <a:cubicBezTo>
                      <a:pt x="14" y="128"/>
                      <a:pt x="53" y="243"/>
                      <a:pt x="155" y="320"/>
                    </a:cubicBezTo>
                    <a:cubicBezTo>
                      <a:pt x="1565" y="1129"/>
                      <a:pt x="2854" y="2258"/>
                      <a:pt x="3916" y="3586"/>
                    </a:cubicBezTo>
                    <a:cubicBezTo>
                      <a:pt x="3950" y="3508"/>
                      <a:pt x="3881" y="3484"/>
                      <a:pt x="3899" y="3431"/>
                    </a:cubicBezTo>
                    <a:lnTo>
                      <a:pt x="3899" y="3431"/>
                    </a:lnTo>
                    <a:cubicBezTo>
                      <a:pt x="3906" y="3475"/>
                      <a:pt x="3931" y="3488"/>
                      <a:pt x="3962" y="3488"/>
                    </a:cubicBezTo>
                    <a:cubicBezTo>
                      <a:pt x="4003" y="3488"/>
                      <a:pt x="4056" y="3465"/>
                      <a:pt x="4095" y="3465"/>
                    </a:cubicBezTo>
                    <a:cubicBezTo>
                      <a:pt x="4132" y="3465"/>
                      <a:pt x="4156" y="3485"/>
                      <a:pt x="4147" y="3561"/>
                    </a:cubicBezTo>
                    <a:lnTo>
                      <a:pt x="4157" y="3554"/>
                    </a:lnTo>
                    <a:lnTo>
                      <a:pt x="4196" y="3484"/>
                    </a:lnTo>
                    <a:cubicBezTo>
                      <a:pt x="3069" y="2066"/>
                      <a:pt x="1709" y="860"/>
                      <a:pt x="2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05" name="Google Shape;20905;p70"/>
              <p:cNvSpPr/>
              <p:nvPr/>
            </p:nvSpPr>
            <p:spPr>
              <a:xfrm>
                <a:off x="3079975" y="1689850"/>
                <a:ext cx="28300" cy="37750"/>
              </a:xfrm>
              <a:custGeom>
                <a:avLst/>
                <a:gdLst/>
                <a:ahLst/>
                <a:cxnLst/>
                <a:rect l="l" t="t" r="r" b="b"/>
                <a:pathLst>
                  <a:path w="1132" h="1510" extrusionOk="0">
                    <a:moveTo>
                      <a:pt x="198" y="244"/>
                    </a:moveTo>
                    <a:cubicBezTo>
                      <a:pt x="170" y="283"/>
                      <a:pt x="137" y="316"/>
                      <a:pt x="98" y="343"/>
                    </a:cubicBezTo>
                    <a:lnTo>
                      <a:pt x="198" y="244"/>
                    </a:lnTo>
                    <a:close/>
                    <a:moveTo>
                      <a:pt x="841" y="1102"/>
                    </a:moveTo>
                    <a:cubicBezTo>
                      <a:pt x="868" y="1102"/>
                      <a:pt x="844" y="1186"/>
                      <a:pt x="796" y="1273"/>
                    </a:cubicBezTo>
                    <a:lnTo>
                      <a:pt x="745" y="1192"/>
                    </a:lnTo>
                    <a:cubicBezTo>
                      <a:pt x="796" y="1128"/>
                      <a:pt x="826" y="1102"/>
                      <a:pt x="841" y="1102"/>
                    </a:cubicBezTo>
                    <a:close/>
                    <a:moveTo>
                      <a:pt x="833" y="1460"/>
                    </a:moveTo>
                    <a:cubicBezTo>
                      <a:pt x="835" y="1463"/>
                      <a:pt x="837" y="1467"/>
                      <a:pt x="840" y="1470"/>
                    </a:cubicBezTo>
                    <a:cubicBezTo>
                      <a:pt x="838" y="1467"/>
                      <a:pt x="835" y="1463"/>
                      <a:pt x="833" y="1460"/>
                    </a:cubicBezTo>
                    <a:close/>
                    <a:moveTo>
                      <a:pt x="133" y="0"/>
                    </a:moveTo>
                    <a:cubicBezTo>
                      <a:pt x="119" y="23"/>
                      <a:pt x="103" y="42"/>
                      <a:pt x="82" y="58"/>
                    </a:cubicBezTo>
                    <a:lnTo>
                      <a:pt x="1" y="197"/>
                    </a:lnTo>
                    <a:cubicBezTo>
                      <a:pt x="44" y="230"/>
                      <a:pt x="30" y="350"/>
                      <a:pt x="77" y="350"/>
                    </a:cubicBezTo>
                    <a:cubicBezTo>
                      <a:pt x="83" y="350"/>
                      <a:pt x="90" y="348"/>
                      <a:pt x="98" y="343"/>
                    </a:cubicBezTo>
                    <a:lnTo>
                      <a:pt x="98" y="343"/>
                    </a:lnTo>
                    <a:lnTo>
                      <a:pt x="65" y="376"/>
                    </a:lnTo>
                    <a:cubicBezTo>
                      <a:pt x="89" y="408"/>
                      <a:pt x="114" y="441"/>
                      <a:pt x="137" y="473"/>
                    </a:cubicBezTo>
                    <a:lnTo>
                      <a:pt x="235" y="364"/>
                    </a:lnTo>
                    <a:lnTo>
                      <a:pt x="235" y="364"/>
                    </a:lnTo>
                    <a:cubicBezTo>
                      <a:pt x="214" y="411"/>
                      <a:pt x="186" y="455"/>
                      <a:pt x="154" y="494"/>
                    </a:cubicBezTo>
                    <a:cubicBezTo>
                      <a:pt x="360" y="772"/>
                      <a:pt x="559" y="1060"/>
                      <a:pt x="745" y="1352"/>
                    </a:cubicBezTo>
                    <a:cubicBezTo>
                      <a:pt x="754" y="1363"/>
                      <a:pt x="761" y="1373"/>
                      <a:pt x="770" y="1384"/>
                    </a:cubicBezTo>
                    <a:cubicBezTo>
                      <a:pt x="812" y="1338"/>
                      <a:pt x="851" y="1292"/>
                      <a:pt x="888" y="1243"/>
                    </a:cubicBezTo>
                    <a:lnTo>
                      <a:pt x="888" y="1243"/>
                    </a:lnTo>
                    <a:lnTo>
                      <a:pt x="782" y="1400"/>
                    </a:lnTo>
                    <a:cubicBezTo>
                      <a:pt x="802" y="1419"/>
                      <a:pt x="819" y="1439"/>
                      <a:pt x="833" y="1460"/>
                    </a:cubicBezTo>
                    <a:lnTo>
                      <a:pt x="833" y="1460"/>
                    </a:lnTo>
                    <a:cubicBezTo>
                      <a:pt x="821" y="1439"/>
                      <a:pt x="825" y="1429"/>
                      <a:pt x="841" y="1429"/>
                    </a:cubicBezTo>
                    <a:cubicBezTo>
                      <a:pt x="871" y="1429"/>
                      <a:pt x="942" y="1460"/>
                      <a:pt x="1032" y="1509"/>
                    </a:cubicBezTo>
                    <a:cubicBezTo>
                      <a:pt x="1072" y="1414"/>
                      <a:pt x="1132" y="1380"/>
                      <a:pt x="1048" y="1278"/>
                    </a:cubicBezTo>
                    <a:cubicBezTo>
                      <a:pt x="766" y="837"/>
                      <a:pt x="460" y="411"/>
                      <a:pt x="1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06" name="Google Shape;20906;p70"/>
              <p:cNvSpPr/>
              <p:nvPr/>
            </p:nvSpPr>
            <p:spPr>
              <a:xfrm>
                <a:off x="3057950" y="1727000"/>
                <a:ext cx="54100" cy="77325"/>
              </a:xfrm>
              <a:custGeom>
                <a:avLst/>
                <a:gdLst/>
                <a:ahLst/>
                <a:cxnLst/>
                <a:rect l="l" t="t" r="r" b="b"/>
                <a:pathLst>
                  <a:path w="2164" h="3093" extrusionOk="0">
                    <a:moveTo>
                      <a:pt x="341" y="0"/>
                    </a:moveTo>
                    <a:cubicBezTo>
                      <a:pt x="268" y="29"/>
                      <a:pt x="210" y="34"/>
                      <a:pt x="155" y="34"/>
                    </a:cubicBezTo>
                    <a:cubicBezTo>
                      <a:pt x="128" y="34"/>
                      <a:pt x="103" y="33"/>
                      <a:pt x="77" y="33"/>
                    </a:cubicBezTo>
                    <a:cubicBezTo>
                      <a:pt x="52" y="33"/>
                      <a:pt x="27" y="34"/>
                      <a:pt x="1" y="37"/>
                    </a:cubicBezTo>
                    <a:cubicBezTo>
                      <a:pt x="759" y="988"/>
                      <a:pt x="1440" y="1999"/>
                      <a:pt x="2036" y="3060"/>
                    </a:cubicBezTo>
                    <a:cubicBezTo>
                      <a:pt x="2040" y="3075"/>
                      <a:pt x="2059" y="3092"/>
                      <a:pt x="2071" y="3092"/>
                    </a:cubicBezTo>
                    <a:cubicBezTo>
                      <a:pt x="2091" y="3092"/>
                      <a:pt x="2093" y="3046"/>
                      <a:pt x="1978" y="2870"/>
                    </a:cubicBezTo>
                    <a:lnTo>
                      <a:pt x="1978" y="2870"/>
                    </a:lnTo>
                    <a:cubicBezTo>
                      <a:pt x="1994" y="2872"/>
                      <a:pt x="2008" y="2873"/>
                      <a:pt x="2022" y="2873"/>
                    </a:cubicBezTo>
                    <a:cubicBezTo>
                      <a:pt x="2120" y="2873"/>
                      <a:pt x="2164" y="2823"/>
                      <a:pt x="2101" y="2736"/>
                    </a:cubicBezTo>
                    <a:cubicBezTo>
                      <a:pt x="1621" y="1799"/>
                      <a:pt x="1055" y="911"/>
                      <a:pt x="406" y="81"/>
                    </a:cubicBezTo>
                    <a:lnTo>
                      <a:pt x="353" y="123"/>
                    </a:lnTo>
                    <a:lnTo>
                      <a:pt x="397" y="70"/>
                    </a:lnTo>
                    <a:cubicBezTo>
                      <a:pt x="378" y="47"/>
                      <a:pt x="360" y="23"/>
                      <a:pt x="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07" name="Google Shape;20907;p70"/>
              <p:cNvSpPr/>
              <p:nvPr/>
            </p:nvSpPr>
            <p:spPr>
              <a:xfrm>
                <a:off x="3065250" y="1726000"/>
                <a:ext cx="850" cy="675"/>
              </a:xfrm>
              <a:custGeom>
                <a:avLst/>
                <a:gdLst/>
                <a:ahLst/>
                <a:cxnLst/>
                <a:rect l="l" t="t" r="r" b="b"/>
                <a:pathLst>
                  <a:path w="34" h="27" extrusionOk="0">
                    <a:moveTo>
                      <a:pt x="19" y="1"/>
                    </a:moveTo>
                    <a:cubicBezTo>
                      <a:pt x="12" y="10"/>
                      <a:pt x="5" y="17"/>
                      <a:pt x="1" y="26"/>
                    </a:cubicBezTo>
                    <a:lnTo>
                      <a:pt x="33" y="22"/>
                    </a:lnTo>
                    <a:cubicBezTo>
                      <a:pt x="29" y="15"/>
                      <a:pt x="24" y="10"/>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08" name="Google Shape;20908;p70"/>
              <p:cNvSpPr/>
              <p:nvPr/>
            </p:nvSpPr>
            <p:spPr>
              <a:xfrm>
                <a:off x="2909125" y="1601650"/>
                <a:ext cx="47375" cy="30150"/>
              </a:xfrm>
              <a:custGeom>
                <a:avLst/>
                <a:gdLst/>
                <a:ahLst/>
                <a:cxnLst/>
                <a:rect l="l" t="t" r="r" b="b"/>
                <a:pathLst>
                  <a:path w="1895" h="1206" extrusionOk="0">
                    <a:moveTo>
                      <a:pt x="272" y="1"/>
                    </a:moveTo>
                    <a:cubicBezTo>
                      <a:pt x="251" y="1"/>
                      <a:pt x="213" y="19"/>
                      <a:pt x="146" y="67"/>
                    </a:cubicBezTo>
                    <a:lnTo>
                      <a:pt x="0" y="241"/>
                    </a:lnTo>
                    <a:cubicBezTo>
                      <a:pt x="28" y="255"/>
                      <a:pt x="58" y="269"/>
                      <a:pt x="86" y="283"/>
                    </a:cubicBezTo>
                    <a:cubicBezTo>
                      <a:pt x="102" y="276"/>
                      <a:pt x="112" y="272"/>
                      <a:pt x="118" y="272"/>
                    </a:cubicBezTo>
                    <a:cubicBezTo>
                      <a:pt x="127" y="272"/>
                      <a:pt x="124" y="281"/>
                      <a:pt x="114" y="297"/>
                    </a:cubicBezTo>
                    <a:cubicBezTo>
                      <a:pt x="144" y="311"/>
                      <a:pt x="172" y="327"/>
                      <a:pt x="202" y="338"/>
                    </a:cubicBezTo>
                    <a:cubicBezTo>
                      <a:pt x="241" y="318"/>
                      <a:pt x="281" y="299"/>
                      <a:pt x="316" y="276"/>
                    </a:cubicBezTo>
                    <a:lnTo>
                      <a:pt x="316" y="276"/>
                    </a:lnTo>
                    <a:cubicBezTo>
                      <a:pt x="295" y="306"/>
                      <a:pt x="279" y="338"/>
                      <a:pt x="262" y="371"/>
                    </a:cubicBezTo>
                    <a:cubicBezTo>
                      <a:pt x="761" y="626"/>
                      <a:pt x="1243" y="904"/>
                      <a:pt x="1709" y="1205"/>
                    </a:cubicBezTo>
                    <a:cubicBezTo>
                      <a:pt x="1718" y="1196"/>
                      <a:pt x="1727" y="1189"/>
                      <a:pt x="1737" y="1180"/>
                    </a:cubicBezTo>
                    <a:cubicBezTo>
                      <a:pt x="1806" y="1113"/>
                      <a:pt x="1860" y="1032"/>
                      <a:pt x="1894" y="943"/>
                    </a:cubicBezTo>
                    <a:cubicBezTo>
                      <a:pt x="1412" y="619"/>
                      <a:pt x="918" y="318"/>
                      <a:pt x="411" y="39"/>
                    </a:cubicBezTo>
                    <a:lnTo>
                      <a:pt x="392" y="51"/>
                    </a:lnTo>
                    <a:lnTo>
                      <a:pt x="436" y="81"/>
                    </a:lnTo>
                    <a:cubicBezTo>
                      <a:pt x="318" y="192"/>
                      <a:pt x="264" y="232"/>
                      <a:pt x="244" y="232"/>
                    </a:cubicBezTo>
                    <a:cubicBezTo>
                      <a:pt x="195" y="232"/>
                      <a:pt x="345"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09" name="Google Shape;20909;p70"/>
              <p:cNvSpPr/>
              <p:nvPr/>
            </p:nvSpPr>
            <p:spPr>
              <a:xfrm>
                <a:off x="2953450" y="1625750"/>
                <a:ext cx="92925" cy="85100"/>
              </a:xfrm>
              <a:custGeom>
                <a:avLst/>
                <a:gdLst/>
                <a:ahLst/>
                <a:cxnLst/>
                <a:rect l="l" t="t" r="r" b="b"/>
                <a:pathLst>
                  <a:path w="3717" h="3404" extrusionOk="0">
                    <a:moveTo>
                      <a:pt x="152" y="0"/>
                    </a:moveTo>
                    <a:cubicBezTo>
                      <a:pt x="112" y="42"/>
                      <a:pt x="77" y="86"/>
                      <a:pt x="45" y="132"/>
                    </a:cubicBezTo>
                    <a:cubicBezTo>
                      <a:pt x="51" y="146"/>
                      <a:pt x="58" y="152"/>
                      <a:pt x="67" y="152"/>
                    </a:cubicBezTo>
                    <a:cubicBezTo>
                      <a:pt x="98" y="152"/>
                      <a:pt x="143" y="93"/>
                      <a:pt x="176" y="93"/>
                    </a:cubicBezTo>
                    <a:cubicBezTo>
                      <a:pt x="181" y="93"/>
                      <a:pt x="186" y="94"/>
                      <a:pt x="191" y="98"/>
                    </a:cubicBezTo>
                    <a:lnTo>
                      <a:pt x="1" y="285"/>
                    </a:lnTo>
                    <a:cubicBezTo>
                      <a:pt x="877" y="856"/>
                      <a:pt x="1700" y="1503"/>
                      <a:pt x="2460" y="2221"/>
                    </a:cubicBezTo>
                    <a:lnTo>
                      <a:pt x="2502" y="2186"/>
                    </a:lnTo>
                    <a:lnTo>
                      <a:pt x="2470" y="2230"/>
                    </a:lnTo>
                    <a:cubicBezTo>
                      <a:pt x="2618" y="2372"/>
                      <a:pt x="2766" y="2518"/>
                      <a:pt x="2913" y="2664"/>
                    </a:cubicBezTo>
                    <a:cubicBezTo>
                      <a:pt x="2952" y="2635"/>
                      <a:pt x="2985" y="2616"/>
                      <a:pt x="3007" y="2616"/>
                    </a:cubicBezTo>
                    <a:cubicBezTo>
                      <a:pt x="3023" y="2616"/>
                      <a:pt x="3033" y="2627"/>
                      <a:pt x="3033" y="2655"/>
                    </a:cubicBezTo>
                    <a:cubicBezTo>
                      <a:pt x="3008" y="2671"/>
                      <a:pt x="2982" y="2689"/>
                      <a:pt x="2957" y="2713"/>
                    </a:cubicBezTo>
                    <a:cubicBezTo>
                      <a:pt x="3175" y="2935"/>
                      <a:pt x="3388" y="3165"/>
                      <a:pt x="3599" y="3403"/>
                    </a:cubicBezTo>
                    <a:cubicBezTo>
                      <a:pt x="3634" y="3299"/>
                      <a:pt x="3685" y="3197"/>
                      <a:pt x="3717" y="3102"/>
                    </a:cubicBezTo>
                    <a:cubicBezTo>
                      <a:pt x="3701" y="3081"/>
                      <a:pt x="3685" y="3060"/>
                      <a:pt x="3668" y="3042"/>
                    </a:cubicBezTo>
                    <a:cubicBezTo>
                      <a:pt x="3659" y="3070"/>
                      <a:pt x="3654" y="3095"/>
                      <a:pt x="3643" y="3128"/>
                    </a:cubicBezTo>
                    <a:cubicBezTo>
                      <a:pt x="3603" y="2972"/>
                      <a:pt x="3369" y="3058"/>
                      <a:pt x="3425" y="2782"/>
                    </a:cubicBezTo>
                    <a:lnTo>
                      <a:pt x="3402" y="2757"/>
                    </a:lnTo>
                    <a:cubicBezTo>
                      <a:pt x="2421" y="1723"/>
                      <a:pt x="1332" y="798"/>
                      <a:pt x="1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10" name="Google Shape;20910;p70"/>
              <p:cNvSpPr/>
              <p:nvPr/>
            </p:nvSpPr>
            <p:spPr>
              <a:xfrm>
                <a:off x="2738625" y="1767325"/>
                <a:ext cx="2225" cy="2650"/>
              </a:xfrm>
              <a:custGeom>
                <a:avLst/>
                <a:gdLst/>
                <a:ahLst/>
                <a:cxnLst/>
                <a:rect l="l" t="t" r="r" b="b"/>
                <a:pathLst>
                  <a:path w="89" h="106" extrusionOk="0">
                    <a:moveTo>
                      <a:pt x="0" y="1"/>
                    </a:moveTo>
                    <a:cubicBezTo>
                      <a:pt x="19" y="36"/>
                      <a:pt x="40" y="70"/>
                      <a:pt x="58" y="105"/>
                    </a:cubicBezTo>
                    <a:cubicBezTo>
                      <a:pt x="88" y="98"/>
                      <a:pt x="77" y="6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11" name="Google Shape;20911;p70"/>
              <p:cNvSpPr/>
              <p:nvPr/>
            </p:nvSpPr>
            <p:spPr>
              <a:xfrm>
                <a:off x="2735600" y="1768775"/>
                <a:ext cx="111300" cy="143750"/>
              </a:xfrm>
              <a:custGeom>
                <a:avLst/>
                <a:gdLst/>
                <a:ahLst/>
                <a:cxnLst/>
                <a:rect l="l" t="t" r="r" b="b"/>
                <a:pathLst>
                  <a:path w="4452" h="5750" extrusionOk="0">
                    <a:moveTo>
                      <a:pt x="2511" y="3675"/>
                    </a:moveTo>
                    <a:lnTo>
                      <a:pt x="2467" y="3877"/>
                    </a:lnTo>
                    <a:lnTo>
                      <a:pt x="2430" y="3756"/>
                    </a:lnTo>
                    <a:lnTo>
                      <a:pt x="2511" y="3675"/>
                    </a:lnTo>
                    <a:close/>
                    <a:moveTo>
                      <a:pt x="3" y="1"/>
                    </a:moveTo>
                    <a:lnTo>
                      <a:pt x="3" y="1"/>
                    </a:lnTo>
                    <a:cubicBezTo>
                      <a:pt x="10" y="15"/>
                      <a:pt x="12" y="29"/>
                      <a:pt x="12" y="45"/>
                    </a:cubicBezTo>
                    <a:lnTo>
                      <a:pt x="107" y="112"/>
                    </a:lnTo>
                    <a:lnTo>
                      <a:pt x="1" y="198"/>
                    </a:lnTo>
                    <a:cubicBezTo>
                      <a:pt x="10" y="216"/>
                      <a:pt x="19" y="235"/>
                      <a:pt x="33" y="251"/>
                    </a:cubicBezTo>
                    <a:cubicBezTo>
                      <a:pt x="800" y="1816"/>
                      <a:pt x="1860" y="3295"/>
                      <a:pt x="3068" y="4537"/>
                    </a:cubicBezTo>
                    <a:cubicBezTo>
                      <a:pt x="3130" y="4505"/>
                      <a:pt x="3188" y="4463"/>
                      <a:pt x="3239" y="4417"/>
                    </a:cubicBezTo>
                    <a:lnTo>
                      <a:pt x="3239" y="4417"/>
                    </a:lnTo>
                    <a:cubicBezTo>
                      <a:pt x="3223" y="4489"/>
                      <a:pt x="3184" y="4551"/>
                      <a:pt x="3126" y="4595"/>
                    </a:cubicBezTo>
                    <a:lnTo>
                      <a:pt x="3202" y="4672"/>
                    </a:lnTo>
                    <a:lnTo>
                      <a:pt x="3241" y="4561"/>
                    </a:lnTo>
                    <a:lnTo>
                      <a:pt x="3364" y="4598"/>
                    </a:lnTo>
                    <a:cubicBezTo>
                      <a:pt x="3341" y="4651"/>
                      <a:pt x="3304" y="4695"/>
                      <a:pt x="3255" y="4728"/>
                    </a:cubicBezTo>
                    <a:cubicBezTo>
                      <a:pt x="3276" y="4748"/>
                      <a:pt x="3297" y="4769"/>
                      <a:pt x="3320" y="4790"/>
                    </a:cubicBezTo>
                    <a:cubicBezTo>
                      <a:pt x="3675" y="5143"/>
                      <a:pt x="4018" y="5458"/>
                      <a:pt x="4357" y="5750"/>
                    </a:cubicBezTo>
                    <a:cubicBezTo>
                      <a:pt x="4361" y="5673"/>
                      <a:pt x="4403" y="5562"/>
                      <a:pt x="4452" y="5451"/>
                    </a:cubicBezTo>
                    <a:cubicBezTo>
                      <a:pt x="3037" y="4204"/>
                      <a:pt x="1802" y="2727"/>
                      <a:pt x="754" y="1035"/>
                    </a:cubicBezTo>
                    <a:cubicBezTo>
                      <a:pt x="705" y="1076"/>
                      <a:pt x="659" y="1123"/>
                      <a:pt x="615" y="1171"/>
                    </a:cubicBezTo>
                    <a:lnTo>
                      <a:pt x="735" y="1004"/>
                    </a:lnTo>
                    <a:cubicBezTo>
                      <a:pt x="545" y="692"/>
                      <a:pt x="358" y="374"/>
                      <a:pt x="179" y="47"/>
                    </a:cubicBezTo>
                    <a:cubicBezTo>
                      <a:pt x="175" y="48"/>
                      <a:pt x="169" y="49"/>
                      <a:pt x="163" y="49"/>
                    </a:cubicBezTo>
                    <a:cubicBezTo>
                      <a:pt x="130" y="49"/>
                      <a:pt x="73" y="34"/>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12" name="Google Shape;20912;p70"/>
              <p:cNvSpPr/>
              <p:nvPr/>
            </p:nvSpPr>
            <p:spPr>
              <a:xfrm>
                <a:off x="2846700" y="1906250"/>
                <a:ext cx="3900" cy="3350"/>
              </a:xfrm>
              <a:custGeom>
                <a:avLst/>
                <a:gdLst/>
                <a:ahLst/>
                <a:cxnLst/>
                <a:rect l="l" t="t" r="r" b="b"/>
                <a:pathLst>
                  <a:path w="156" h="134" extrusionOk="0">
                    <a:moveTo>
                      <a:pt x="63" y="1"/>
                    </a:moveTo>
                    <a:cubicBezTo>
                      <a:pt x="45" y="17"/>
                      <a:pt x="24" y="33"/>
                      <a:pt x="1" y="47"/>
                    </a:cubicBezTo>
                    <a:cubicBezTo>
                      <a:pt x="1" y="47"/>
                      <a:pt x="2" y="47"/>
                      <a:pt x="3" y="47"/>
                    </a:cubicBezTo>
                    <a:cubicBezTo>
                      <a:pt x="38" y="47"/>
                      <a:pt x="50" y="134"/>
                      <a:pt x="90" y="134"/>
                    </a:cubicBezTo>
                    <a:cubicBezTo>
                      <a:pt x="107" y="134"/>
                      <a:pt x="127" y="120"/>
                      <a:pt x="156" y="82"/>
                    </a:cubicBezTo>
                    <a:lnTo>
                      <a:pt x="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13" name="Google Shape;20913;p70"/>
              <p:cNvSpPr/>
              <p:nvPr/>
            </p:nvSpPr>
            <p:spPr>
              <a:xfrm>
                <a:off x="2847275" y="1908400"/>
                <a:ext cx="101575" cy="68825"/>
              </a:xfrm>
              <a:custGeom>
                <a:avLst/>
                <a:gdLst/>
                <a:ahLst/>
                <a:cxnLst/>
                <a:rect l="l" t="t" r="r" b="b"/>
                <a:pathLst>
                  <a:path w="4063" h="2753" extrusionOk="0">
                    <a:moveTo>
                      <a:pt x="140" y="0"/>
                    </a:moveTo>
                    <a:lnTo>
                      <a:pt x="5" y="260"/>
                    </a:lnTo>
                    <a:lnTo>
                      <a:pt x="1" y="260"/>
                    </a:lnTo>
                    <a:cubicBezTo>
                      <a:pt x="1037" y="1139"/>
                      <a:pt x="2041" y="1778"/>
                      <a:pt x="3195" y="2376"/>
                    </a:cubicBezTo>
                    <a:cubicBezTo>
                      <a:pt x="3208" y="2368"/>
                      <a:pt x="3218" y="2365"/>
                      <a:pt x="3226" y="2365"/>
                    </a:cubicBezTo>
                    <a:cubicBezTo>
                      <a:pt x="3246" y="2365"/>
                      <a:pt x="3253" y="2385"/>
                      <a:pt x="3258" y="2407"/>
                    </a:cubicBezTo>
                    <a:cubicBezTo>
                      <a:pt x="3390" y="2476"/>
                      <a:pt x="3527" y="2543"/>
                      <a:pt x="3664" y="2611"/>
                    </a:cubicBezTo>
                    <a:cubicBezTo>
                      <a:pt x="3676" y="2606"/>
                      <a:pt x="3690" y="2603"/>
                      <a:pt x="3708" y="2603"/>
                    </a:cubicBezTo>
                    <a:cubicBezTo>
                      <a:pt x="3773" y="2603"/>
                      <a:pt x="3881" y="2642"/>
                      <a:pt x="4062" y="2752"/>
                    </a:cubicBezTo>
                    <a:cubicBezTo>
                      <a:pt x="4028" y="2666"/>
                      <a:pt x="3993" y="2590"/>
                      <a:pt x="3993" y="2564"/>
                    </a:cubicBezTo>
                    <a:cubicBezTo>
                      <a:pt x="2607" y="1876"/>
                      <a:pt x="1311" y="1013"/>
                      <a:pt x="1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14" name="Google Shape;20914;p70"/>
              <p:cNvSpPr/>
              <p:nvPr/>
            </p:nvSpPr>
            <p:spPr>
              <a:xfrm>
                <a:off x="2947150" y="1972250"/>
                <a:ext cx="2450" cy="1475"/>
              </a:xfrm>
              <a:custGeom>
                <a:avLst/>
                <a:gdLst/>
                <a:ahLst/>
                <a:cxnLst/>
                <a:rect l="l" t="t" r="r" b="b"/>
                <a:pathLst>
                  <a:path w="98" h="59" extrusionOk="0">
                    <a:moveTo>
                      <a:pt x="10" y="0"/>
                    </a:moveTo>
                    <a:cubicBezTo>
                      <a:pt x="4" y="0"/>
                      <a:pt x="1" y="4"/>
                      <a:pt x="0" y="10"/>
                    </a:cubicBezTo>
                    <a:cubicBezTo>
                      <a:pt x="33" y="26"/>
                      <a:pt x="65" y="43"/>
                      <a:pt x="98" y="59"/>
                    </a:cubicBezTo>
                    <a:cubicBezTo>
                      <a:pt x="50" y="17"/>
                      <a:pt x="23"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15" name="Google Shape;20915;p70"/>
              <p:cNvSpPr/>
              <p:nvPr/>
            </p:nvSpPr>
            <p:spPr>
              <a:xfrm>
                <a:off x="2875450" y="1971325"/>
                <a:ext cx="150" cy="150"/>
              </a:xfrm>
              <a:custGeom>
                <a:avLst/>
                <a:gdLst/>
                <a:ahLst/>
                <a:cxnLst/>
                <a:rect l="l" t="t" r="r" b="b"/>
                <a:pathLst>
                  <a:path w="6" h="6" extrusionOk="0">
                    <a:moveTo>
                      <a:pt x="1" y="1"/>
                    </a:moveTo>
                    <a:lnTo>
                      <a:pt x="5" y="6"/>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16" name="Google Shape;20916;p70"/>
              <p:cNvSpPr/>
              <p:nvPr/>
            </p:nvSpPr>
            <p:spPr>
              <a:xfrm>
                <a:off x="2732300" y="1837525"/>
                <a:ext cx="107650" cy="110300"/>
              </a:xfrm>
              <a:custGeom>
                <a:avLst/>
                <a:gdLst/>
                <a:ahLst/>
                <a:cxnLst/>
                <a:rect l="l" t="t" r="r" b="b"/>
                <a:pathLst>
                  <a:path w="4306" h="4412" extrusionOk="0">
                    <a:moveTo>
                      <a:pt x="100" y="0"/>
                    </a:moveTo>
                    <a:cubicBezTo>
                      <a:pt x="162" y="148"/>
                      <a:pt x="135" y="197"/>
                      <a:pt x="74" y="197"/>
                    </a:cubicBezTo>
                    <a:cubicBezTo>
                      <a:pt x="53" y="197"/>
                      <a:pt x="28" y="191"/>
                      <a:pt x="0" y="181"/>
                    </a:cubicBezTo>
                    <a:lnTo>
                      <a:pt x="0" y="181"/>
                    </a:lnTo>
                    <a:cubicBezTo>
                      <a:pt x="255" y="568"/>
                      <a:pt x="515" y="930"/>
                      <a:pt x="777" y="1275"/>
                    </a:cubicBezTo>
                    <a:lnTo>
                      <a:pt x="986" y="1071"/>
                    </a:lnTo>
                    <a:lnTo>
                      <a:pt x="939" y="1273"/>
                    </a:lnTo>
                    <a:cubicBezTo>
                      <a:pt x="935" y="1263"/>
                      <a:pt x="929" y="1259"/>
                      <a:pt x="922" y="1259"/>
                    </a:cubicBezTo>
                    <a:cubicBezTo>
                      <a:pt x="899" y="1259"/>
                      <a:pt x="864" y="1295"/>
                      <a:pt x="826" y="1340"/>
                    </a:cubicBezTo>
                    <a:cubicBezTo>
                      <a:pt x="1310" y="1982"/>
                      <a:pt x="1846" y="2585"/>
                      <a:pt x="2421" y="3146"/>
                    </a:cubicBezTo>
                    <a:cubicBezTo>
                      <a:pt x="2666" y="3382"/>
                      <a:pt x="2912" y="3610"/>
                      <a:pt x="3158" y="3825"/>
                    </a:cubicBezTo>
                    <a:lnTo>
                      <a:pt x="3179" y="3642"/>
                    </a:lnTo>
                    <a:cubicBezTo>
                      <a:pt x="3188" y="3657"/>
                      <a:pt x="3200" y="3662"/>
                      <a:pt x="3214" y="3662"/>
                    </a:cubicBezTo>
                    <a:cubicBezTo>
                      <a:pt x="3250" y="3662"/>
                      <a:pt x="3295" y="3627"/>
                      <a:pt x="3317" y="3627"/>
                    </a:cubicBezTo>
                    <a:cubicBezTo>
                      <a:pt x="3335" y="3627"/>
                      <a:pt x="3338" y="3650"/>
                      <a:pt x="3309" y="3732"/>
                    </a:cubicBezTo>
                    <a:cubicBezTo>
                      <a:pt x="3260" y="3763"/>
                      <a:pt x="3214" y="3800"/>
                      <a:pt x="3174" y="3839"/>
                    </a:cubicBezTo>
                    <a:lnTo>
                      <a:pt x="3241" y="3897"/>
                    </a:lnTo>
                    <a:cubicBezTo>
                      <a:pt x="3265" y="3860"/>
                      <a:pt x="3290" y="3823"/>
                      <a:pt x="3316" y="3786"/>
                    </a:cubicBezTo>
                    <a:lnTo>
                      <a:pt x="3316" y="3786"/>
                    </a:lnTo>
                    <a:cubicBezTo>
                      <a:pt x="3309" y="3865"/>
                      <a:pt x="3452" y="3827"/>
                      <a:pt x="3318" y="3964"/>
                    </a:cubicBezTo>
                    <a:cubicBezTo>
                      <a:pt x="3399" y="4036"/>
                      <a:pt x="3480" y="4106"/>
                      <a:pt x="3561" y="4173"/>
                    </a:cubicBezTo>
                    <a:cubicBezTo>
                      <a:pt x="3647" y="4159"/>
                      <a:pt x="3728" y="4127"/>
                      <a:pt x="3800" y="4078"/>
                    </a:cubicBezTo>
                    <a:lnTo>
                      <a:pt x="3800" y="4078"/>
                    </a:lnTo>
                    <a:cubicBezTo>
                      <a:pt x="3777" y="4140"/>
                      <a:pt x="3733" y="4219"/>
                      <a:pt x="3700" y="4287"/>
                    </a:cubicBezTo>
                    <a:lnTo>
                      <a:pt x="3777" y="4347"/>
                    </a:lnTo>
                    <a:cubicBezTo>
                      <a:pt x="3983" y="4389"/>
                      <a:pt x="4067" y="4391"/>
                      <a:pt x="4298" y="4412"/>
                    </a:cubicBezTo>
                    <a:cubicBezTo>
                      <a:pt x="4301" y="4405"/>
                      <a:pt x="4303" y="4398"/>
                      <a:pt x="4305" y="4391"/>
                    </a:cubicBezTo>
                    <a:cubicBezTo>
                      <a:pt x="3742" y="3969"/>
                      <a:pt x="3207" y="3510"/>
                      <a:pt x="2704" y="3016"/>
                    </a:cubicBezTo>
                    <a:cubicBezTo>
                      <a:pt x="2641" y="3009"/>
                      <a:pt x="2604" y="2963"/>
                      <a:pt x="2622" y="2933"/>
                    </a:cubicBezTo>
                    <a:cubicBezTo>
                      <a:pt x="1774" y="2089"/>
                      <a:pt x="1000" y="1134"/>
                      <a:pt x="279" y="33"/>
                    </a:cubicBezTo>
                    <a:cubicBezTo>
                      <a:pt x="276" y="37"/>
                      <a:pt x="267" y="42"/>
                      <a:pt x="249" y="42"/>
                    </a:cubicBezTo>
                    <a:cubicBezTo>
                      <a:pt x="222" y="42"/>
                      <a:pt x="175" y="32"/>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17" name="Google Shape;20917;p70"/>
              <p:cNvSpPr/>
              <p:nvPr/>
            </p:nvSpPr>
            <p:spPr>
              <a:xfrm>
                <a:off x="2837775" y="1948900"/>
                <a:ext cx="38750" cy="29575"/>
              </a:xfrm>
              <a:custGeom>
                <a:avLst/>
                <a:gdLst/>
                <a:ahLst/>
                <a:cxnLst/>
                <a:rect l="l" t="t" r="r" b="b"/>
                <a:pathLst>
                  <a:path w="1550" h="1183" extrusionOk="0">
                    <a:moveTo>
                      <a:pt x="223" y="75"/>
                    </a:moveTo>
                    <a:cubicBezTo>
                      <a:pt x="200" y="103"/>
                      <a:pt x="170" y="138"/>
                      <a:pt x="140" y="172"/>
                    </a:cubicBezTo>
                    <a:cubicBezTo>
                      <a:pt x="158" y="133"/>
                      <a:pt x="188" y="100"/>
                      <a:pt x="223" y="75"/>
                    </a:cubicBezTo>
                    <a:close/>
                    <a:moveTo>
                      <a:pt x="175" y="1"/>
                    </a:moveTo>
                    <a:lnTo>
                      <a:pt x="158" y="19"/>
                    </a:lnTo>
                    <a:lnTo>
                      <a:pt x="149" y="19"/>
                    </a:lnTo>
                    <a:cubicBezTo>
                      <a:pt x="124" y="89"/>
                      <a:pt x="68" y="156"/>
                      <a:pt x="1" y="237"/>
                    </a:cubicBezTo>
                    <a:lnTo>
                      <a:pt x="68" y="288"/>
                    </a:lnTo>
                    <a:cubicBezTo>
                      <a:pt x="86" y="246"/>
                      <a:pt x="110" y="207"/>
                      <a:pt x="140" y="172"/>
                    </a:cubicBezTo>
                    <a:lnTo>
                      <a:pt x="140" y="172"/>
                    </a:lnTo>
                    <a:cubicBezTo>
                      <a:pt x="121" y="223"/>
                      <a:pt x="149" y="256"/>
                      <a:pt x="110" y="321"/>
                    </a:cubicBezTo>
                    <a:lnTo>
                      <a:pt x="142" y="344"/>
                    </a:lnTo>
                    <a:cubicBezTo>
                      <a:pt x="218" y="279"/>
                      <a:pt x="289" y="223"/>
                      <a:pt x="330" y="223"/>
                    </a:cubicBezTo>
                    <a:cubicBezTo>
                      <a:pt x="351" y="223"/>
                      <a:pt x="365" y="237"/>
                      <a:pt x="367" y="272"/>
                    </a:cubicBezTo>
                    <a:cubicBezTo>
                      <a:pt x="358" y="323"/>
                      <a:pt x="339" y="397"/>
                      <a:pt x="321" y="471"/>
                    </a:cubicBezTo>
                    <a:cubicBezTo>
                      <a:pt x="668" y="719"/>
                      <a:pt x="1011" y="947"/>
                      <a:pt x="1350" y="1141"/>
                    </a:cubicBezTo>
                    <a:cubicBezTo>
                      <a:pt x="1379" y="1169"/>
                      <a:pt x="1405" y="1183"/>
                      <a:pt x="1425" y="1183"/>
                    </a:cubicBezTo>
                    <a:cubicBezTo>
                      <a:pt x="1471" y="1183"/>
                      <a:pt x="1487" y="1111"/>
                      <a:pt x="1436" y="984"/>
                    </a:cubicBezTo>
                    <a:lnTo>
                      <a:pt x="1436" y="984"/>
                    </a:lnTo>
                    <a:cubicBezTo>
                      <a:pt x="1457" y="992"/>
                      <a:pt x="1474" y="995"/>
                      <a:pt x="1486" y="995"/>
                    </a:cubicBezTo>
                    <a:cubicBezTo>
                      <a:pt x="1550" y="995"/>
                      <a:pt x="1508" y="908"/>
                      <a:pt x="1508" y="898"/>
                    </a:cubicBezTo>
                    <a:cubicBezTo>
                      <a:pt x="1044" y="615"/>
                      <a:pt x="599" y="316"/>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18" name="Google Shape;20918;p70"/>
              <p:cNvSpPr/>
              <p:nvPr/>
            </p:nvSpPr>
            <p:spPr>
              <a:xfrm>
                <a:off x="2739075" y="1838100"/>
                <a:ext cx="250" cy="250"/>
              </a:xfrm>
              <a:custGeom>
                <a:avLst/>
                <a:gdLst/>
                <a:ahLst/>
                <a:cxnLst/>
                <a:rect l="l" t="t" r="r" b="b"/>
                <a:pathLst>
                  <a:path w="10" h="10" extrusionOk="0">
                    <a:moveTo>
                      <a:pt x="1" y="0"/>
                    </a:moveTo>
                    <a:lnTo>
                      <a:pt x="1" y="0"/>
                    </a:lnTo>
                    <a:cubicBezTo>
                      <a:pt x="3" y="5"/>
                      <a:pt x="5" y="7"/>
                      <a:pt x="5" y="10"/>
                    </a:cubicBezTo>
                    <a:cubicBezTo>
                      <a:pt x="10" y="5"/>
                      <a:pt x="8"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grpSp>
        <p:nvGrpSpPr>
          <p:cNvPr id="20919" name="Google Shape;20919;p70"/>
          <p:cNvGrpSpPr/>
          <p:nvPr/>
        </p:nvGrpSpPr>
        <p:grpSpPr>
          <a:xfrm rot="-1800034">
            <a:off x="1135368" y="2671221"/>
            <a:ext cx="820022" cy="820022"/>
            <a:chOff x="4900582" y="3000346"/>
            <a:chExt cx="865200" cy="865200"/>
          </a:xfrm>
        </p:grpSpPr>
        <p:sp>
          <p:nvSpPr>
            <p:cNvPr id="20920" name="Google Shape;20920;p70"/>
            <p:cNvSpPr/>
            <p:nvPr/>
          </p:nvSpPr>
          <p:spPr>
            <a:xfrm rot="818086">
              <a:off x="4974936" y="3074700"/>
              <a:ext cx="716492" cy="716492"/>
            </a:xfrm>
            <a:prstGeom prst="roundRect">
              <a:avLst>
                <a:gd name="adj" fmla="val 16667"/>
              </a:avLst>
            </a:prstGeom>
            <a:solidFill>
              <a:schemeClr val="dk2"/>
            </a:solidFill>
            <a:ln w="114300" cap="flat" cmpd="sng">
              <a:solidFill>
                <a:schemeClr val="dk2"/>
              </a:solidFill>
              <a:prstDash val="solid"/>
              <a:round/>
              <a:headEnd type="none" w="sm" len="sm"/>
              <a:tailEnd type="none" w="sm" len="sm"/>
            </a:ln>
            <a:effectLst>
              <a:outerShdw blurRad="57150"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20921" name="Google Shape;20921;p70"/>
            <p:cNvGrpSpPr/>
            <p:nvPr/>
          </p:nvGrpSpPr>
          <p:grpSpPr>
            <a:xfrm>
              <a:off x="4915000" y="3023225"/>
              <a:ext cx="836300" cy="819500"/>
              <a:chOff x="5807525" y="3189175"/>
              <a:chExt cx="836300" cy="819500"/>
            </a:xfrm>
          </p:grpSpPr>
          <p:sp>
            <p:nvSpPr>
              <p:cNvPr id="20922" name="Google Shape;20922;p70"/>
              <p:cNvSpPr/>
              <p:nvPr/>
            </p:nvSpPr>
            <p:spPr>
              <a:xfrm>
                <a:off x="6173650" y="3255325"/>
                <a:ext cx="196025" cy="56875"/>
              </a:xfrm>
              <a:custGeom>
                <a:avLst/>
                <a:gdLst/>
                <a:ahLst/>
                <a:cxnLst/>
                <a:rect l="l" t="t" r="r" b="b"/>
                <a:pathLst>
                  <a:path w="7841" h="2275" extrusionOk="0">
                    <a:moveTo>
                      <a:pt x="1" y="1"/>
                    </a:moveTo>
                    <a:lnTo>
                      <a:pt x="1" y="1"/>
                    </a:lnTo>
                    <a:cubicBezTo>
                      <a:pt x="111" y="117"/>
                      <a:pt x="234" y="238"/>
                      <a:pt x="350" y="238"/>
                    </a:cubicBezTo>
                    <a:cubicBezTo>
                      <a:pt x="365" y="238"/>
                      <a:pt x="380" y="236"/>
                      <a:pt x="395" y="231"/>
                    </a:cubicBezTo>
                    <a:cubicBezTo>
                      <a:pt x="417" y="334"/>
                      <a:pt x="427" y="426"/>
                      <a:pt x="443" y="529"/>
                    </a:cubicBezTo>
                    <a:lnTo>
                      <a:pt x="7841" y="2274"/>
                    </a:lnTo>
                    <a:cubicBezTo>
                      <a:pt x="7719" y="2031"/>
                      <a:pt x="7597" y="1861"/>
                      <a:pt x="7460" y="1832"/>
                    </a:cubicBezTo>
                    <a:lnTo>
                      <a:pt x="7460" y="1832"/>
                    </a:lnTo>
                    <a:lnTo>
                      <a:pt x="7488" y="1961"/>
                    </a:lnTo>
                    <a:cubicBezTo>
                      <a:pt x="7472" y="1890"/>
                      <a:pt x="7453" y="1823"/>
                      <a:pt x="7434" y="1752"/>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23" name="Google Shape;20923;p70"/>
              <p:cNvSpPr/>
              <p:nvPr/>
            </p:nvSpPr>
            <p:spPr>
              <a:xfrm>
                <a:off x="6561800" y="3519050"/>
                <a:ext cx="13150" cy="29050"/>
              </a:xfrm>
              <a:custGeom>
                <a:avLst/>
                <a:gdLst/>
                <a:ahLst/>
                <a:cxnLst/>
                <a:rect l="l" t="t" r="r" b="b"/>
                <a:pathLst>
                  <a:path w="526" h="1162" extrusionOk="0">
                    <a:moveTo>
                      <a:pt x="315" y="1"/>
                    </a:moveTo>
                    <a:cubicBezTo>
                      <a:pt x="289" y="52"/>
                      <a:pt x="251" y="94"/>
                      <a:pt x="196" y="122"/>
                    </a:cubicBezTo>
                    <a:lnTo>
                      <a:pt x="1" y="949"/>
                    </a:lnTo>
                    <a:cubicBezTo>
                      <a:pt x="138" y="1100"/>
                      <a:pt x="230" y="1161"/>
                      <a:pt x="290" y="1161"/>
                    </a:cubicBezTo>
                    <a:cubicBezTo>
                      <a:pt x="526" y="1161"/>
                      <a:pt x="256" y="195"/>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24" name="Google Shape;20924;p70"/>
              <p:cNvSpPr/>
              <p:nvPr/>
            </p:nvSpPr>
            <p:spPr>
              <a:xfrm>
                <a:off x="6024900" y="3227100"/>
                <a:ext cx="51900" cy="16000"/>
              </a:xfrm>
              <a:custGeom>
                <a:avLst/>
                <a:gdLst/>
                <a:ahLst/>
                <a:cxnLst/>
                <a:rect l="l" t="t" r="r" b="b"/>
                <a:pathLst>
                  <a:path w="2076" h="640" extrusionOk="0">
                    <a:moveTo>
                      <a:pt x="813" y="1"/>
                    </a:moveTo>
                    <a:cubicBezTo>
                      <a:pt x="539" y="1"/>
                      <a:pt x="266" y="38"/>
                      <a:pt x="0" y="111"/>
                    </a:cubicBezTo>
                    <a:cubicBezTo>
                      <a:pt x="7" y="156"/>
                      <a:pt x="7" y="201"/>
                      <a:pt x="0" y="246"/>
                    </a:cubicBezTo>
                    <a:lnTo>
                      <a:pt x="542" y="431"/>
                    </a:lnTo>
                    <a:cubicBezTo>
                      <a:pt x="637" y="421"/>
                      <a:pt x="732" y="415"/>
                      <a:pt x="828" y="415"/>
                    </a:cubicBezTo>
                    <a:cubicBezTo>
                      <a:pt x="1023" y="415"/>
                      <a:pt x="1219" y="438"/>
                      <a:pt x="1410" y="483"/>
                    </a:cubicBezTo>
                    <a:lnTo>
                      <a:pt x="2076" y="640"/>
                    </a:lnTo>
                    <a:cubicBezTo>
                      <a:pt x="1896" y="294"/>
                      <a:pt x="1800" y="348"/>
                      <a:pt x="1493" y="79"/>
                    </a:cubicBezTo>
                    <a:cubicBezTo>
                      <a:pt x="1270" y="27"/>
                      <a:pt x="1041" y="1"/>
                      <a:pt x="8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25" name="Google Shape;20925;p70"/>
              <p:cNvSpPr/>
              <p:nvPr/>
            </p:nvSpPr>
            <p:spPr>
              <a:xfrm>
                <a:off x="6508975" y="3756200"/>
                <a:ext cx="13150" cy="12750"/>
              </a:xfrm>
              <a:custGeom>
                <a:avLst/>
                <a:gdLst/>
                <a:ahLst/>
                <a:cxnLst/>
                <a:rect l="l" t="t" r="r" b="b"/>
                <a:pathLst>
                  <a:path w="526" h="510" extrusionOk="0">
                    <a:moveTo>
                      <a:pt x="519" y="1"/>
                    </a:moveTo>
                    <a:cubicBezTo>
                      <a:pt x="394" y="39"/>
                      <a:pt x="227" y="151"/>
                      <a:pt x="29" y="299"/>
                    </a:cubicBezTo>
                    <a:lnTo>
                      <a:pt x="0" y="433"/>
                    </a:lnTo>
                    <a:lnTo>
                      <a:pt x="407" y="510"/>
                    </a:lnTo>
                    <a:lnTo>
                      <a:pt x="525" y="10"/>
                    </a:lnTo>
                    <a:lnTo>
                      <a:pt x="51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26" name="Google Shape;20926;p70"/>
              <p:cNvSpPr/>
              <p:nvPr/>
            </p:nvSpPr>
            <p:spPr>
              <a:xfrm>
                <a:off x="6524900" y="3686550"/>
                <a:ext cx="13225" cy="12750"/>
              </a:xfrm>
              <a:custGeom>
                <a:avLst/>
                <a:gdLst/>
                <a:ahLst/>
                <a:cxnLst/>
                <a:rect l="l" t="t" r="r" b="b"/>
                <a:pathLst>
                  <a:path w="529" h="510" extrusionOk="0">
                    <a:moveTo>
                      <a:pt x="122" y="1"/>
                    </a:moveTo>
                    <a:lnTo>
                      <a:pt x="0" y="510"/>
                    </a:lnTo>
                    <a:cubicBezTo>
                      <a:pt x="170" y="433"/>
                      <a:pt x="333" y="340"/>
                      <a:pt x="490" y="238"/>
                    </a:cubicBezTo>
                    <a:lnTo>
                      <a:pt x="529" y="77"/>
                    </a:lnTo>
                    <a:lnTo>
                      <a:pt x="1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27" name="Google Shape;20927;p70"/>
              <p:cNvSpPr/>
              <p:nvPr/>
            </p:nvSpPr>
            <p:spPr>
              <a:xfrm>
                <a:off x="6163650" y="3252925"/>
                <a:ext cx="1700" cy="3700"/>
              </a:xfrm>
              <a:custGeom>
                <a:avLst/>
                <a:gdLst/>
                <a:ahLst/>
                <a:cxnLst/>
                <a:rect l="l" t="t" r="r" b="b"/>
                <a:pathLst>
                  <a:path w="68" h="148" extrusionOk="0">
                    <a:moveTo>
                      <a:pt x="0" y="0"/>
                    </a:moveTo>
                    <a:lnTo>
                      <a:pt x="58" y="148"/>
                    </a:lnTo>
                    <a:cubicBezTo>
                      <a:pt x="58" y="103"/>
                      <a:pt x="61" y="58"/>
                      <a:pt x="68" y="16"/>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28" name="Google Shape;20928;p70"/>
              <p:cNvSpPr/>
              <p:nvPr/>
            </p:nvSpPr>
            <p:spPr>
              <a:xfrm>
                <a:off x="6009675" y="3233550"/>
                <a:ext cx="10200" cy="12125"/>
              </a:xfrm>
              <a:custGeom>
                <a:avLst/>
                <a:gdLst/>
                <a:ahLst/>
                <a:cxnLst/>
                <a:rect l="l" t="t" r="r" b="b"/>
                <a:pathLst>
                  <a:path w="408" h="485" extrusionOk="0">
                    <a:moveTo>
                      <a:pt x="209" y="0"/>
                    </a:moveTo>
                    <a:cubicBezTo>
                      <a:pt x="139" y="32"/>
                      <a:pt x="68" y="64"/>
                      <a:pt x="1" y="103"/>
                    </a:cubicBezTo>
                    <a:cubicBezTo>
                      <a:pt x="59" y="225"/>
                      <a:pt x="110" y="356"/>
                      <a:pt x="161" y="484"/>
                    </a:cubicBezTo>
                    <a:cubicBezTo>
                      <a:pt x="241" y="439"/>
                      <a:pt x="324" y="401"/>
                      <a:pt x="408" y="366"/>
                    </a:cubicBezTo>
                    <a:cubicBezTo>
                      <a:pt x="347" y="241"/>
                      <a:pt x="283" y="119"/>
                      <a:pt x="2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29" name="Google Shape;20929;p70"/>
              <p:cNvSpPr/>
              <p:nvPr/>
            </p:nvSpPr>
            <p:spPr>
              <a:xfrm>
                <a:off x="6513300" y="3777675"/>
                <a:ext cx="3050" cy="4025"/>
              </a:xfrm>
              <a:custGeom>
                <a:avLst/>
                <a:gdLst/>
                <a:ahLst/>
                <a:cxnLst/>
                <a:rect l="l" t="t" r="r" b="b"/>
                <a:pathLst>
                  <a:path w="122" h="161" extrusionOk="0">
                    <a:moveTo>
                      <a:pt x="0" y="0"/>
                    </a:moveTo>
                    <a:lnTo>
                      <a:pt x="0" y="0"/>
                    </a:lnTo>
                    <a:cubicBezTo>
                      <a:pt x="38" y="58"/>
                      <a:pt x="77" y="109"/>
                      <a:pt x="112" y="160"/>
                    </a:cubicBezTo>
                    <a:lnTo>
                      <a:pt x="122" y="122"/>
                    </a:lnTo>
                    <a:cubicBezTo>
                      <a:pt x="77" y="83"/>
                      <a:pt x="38" y="4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30" name="Google Shape;20930;p70"/>
              <p:cNvSpPr/>
              <p:nvPr/>
            </p:nvSpPr>
            <p:spPr>
              <a:xfrm>
                <a:off x="6500650" y="3802000"/>
                <a:ext cx="10250" cy="2200"/>
              </a:xfrm>
              <a:custGeom>
                <a:avLst/>
                <a:gdLst/>
                <a:ahLst/>
                <a:cxnLst/>
                <a:rect l="l" t="t" r="r" b="b"/>
                <a:pathLst>
                  <a:path w="410" h="88" extrusionOk="0">
                    <a:moveTo>
                      <a:pt x="3" y="1"/>
                    </a:moveTo>
                    <a:lnTo>
                      <a:pt x="0" y="10"/>
                    </a:lnTo>
                    <a:lnTo>
                      <a:pt x="407" y="87"/>
                    </a:lnTo>
                    <a:lnTo>
                      <a:pt x="410" y="77"/>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31" name="Google Shape;20931;p70"/>
              <p:cNvSpPr/>
              <p:nvPr/>
            </p:nvSpPr>
            <p:spPr>
              <a:xfrm>
                <a:off x="6500800" y="3795850"/>
                <a:ext cx="11550" cy="7850"/>
              </a:xfrm>
              <a:custGeom>
                <a:avLst/>
                <a:gdLst/>
                <a:ahLst/>
                <a:cxnLst/>
                <a:rect l="l" t="t" r="r" b="b"/>
                <a:pathLst>
                  <a:path w="462" h="314" extrusionOk="0">
                    <a:moveTo>
                      <a:pt x="55" y="0"/>
                    </a:moveTo>
                    <a:lnTo>
                      <a:pt x="0" y="237"/>
                    </a:lnTo>
                    <a:lnTo>
                      <a:pt x="404" y="314"/>
                    </a:lnTo>
                    <a:lnTo>
                      <a:pt x="462" y="77"/>
                    </a:lnTo>
                    <a:lnTo>
                      <a:pt x="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32" name="Google Shape;20932;p70"/>
              <p:cNvSpPr/>
              <p:nvPr/>
            </p:nvSpPr>
            <p:spPr>
              <a:xfrm>
                <a:off x="6445550" y="3284300"/>
                <a:ext cx="198275" cy="272900"/>
              </a:xfrm>
              <a:custGeom>
                <a:avLst/>
                <a:gdLst/>
                <a:ahLst/>
                <a:cxnLst/>
                <a:rect l="l" t="t" r="r" b="b"/>
                <a:pathLst>
                  <a:path w="7931" h="10916" extrusionOk="0">
                    <a:moveTo>
                      <a:pt x="644" y="1"/>
                    </a:moveTo>
                    <a:cubicBezTo>
                      <a:pt x="439" y="161"/>
                      <a:pt x="222" y="356"/>
                      <a:pt x="1" y="558"/>
                    </a:cubicBezTo>
                    <a:lnTo>
                      <a:pt x="4058" y="1512"/>
                    </a:lnTo>
                    <a:cubicBezTo>
                      <a:pt x="4824" y="1695"/>
                      <a:pt x="5512" y="2105"/>
                      <a:pt x="6034" y="2691"/>
                    </a:cubicBezTo>
                    <a:lnTo>
                      <a:pt x="6582" y="2492"/>
                    </a:lnTo>
                    <a:lnTo>
                      <a:pt x="6185" y="2870"/>
                    </a:lnTo>
                    <a:cubicBezTo>
                      <a:pt x="6915" y="3789"/>
                      <a:pt x="7184" y="4994"/>
                      <a:pt x="6918" y="6137"/>
                    </a:cubicBezTo>
                    <a:lnTo>
                      <a:pt x="5948" y="10249"/>
                    </a:lnTo>
                    <a:cubicBezTo>
                      <a:pt x="6105" y="10473"/>
                      <a:pt x="6278" y="10688"/>
                      <a:pt x="6460" y="10893"/>
                    </a:cubicBezTo>
                    <a:cubicBezTo>
                      <a:pt x="6473" y="10902"/>
                      <a:pt x="6483" y="10909"/>
                      <a:pt x="6495" y="10915"/>
                    </a:cubicBezTo>
                    <a:lnTo>
                      <a:pt x="7588" y="6297"/>
                    </a:lnTo>
                    <a:cubicBezTo>
                      <a:pt x="7594" y="6265"/>
                      <a:pt x="7600" y="6236"/>
                      <a:pt x="7607" y="6207"/>
                    </a:cubicBezTo>
                    <a:cubicBezTo>
                      <a:pt x="7445" y="5889"/>
                      <a:pt x="7337" y="5612"/>
                      <a:pt x="7555" y="5612"/>
                    </a:cubicBezTo>
                    <a:cubicBezTo>
                      <a:pt x="7574" y="5612"/>
                      <a:pt x="7595" y="5614"/>
                      <a:pt x="7620" y="5618"/>
                    </a:cubicBezTo>
                    <a:cubicBezTo>
                      <a:pt x="7639" y="5669"/>
                      <a:pt x="7658" y="5714"/>
                      <a:pt x="7680" y="5756"/>
                    </a:cubicBezTo>
                    <a:cubicBezTo>
                      <a:pt x="7930" y="3479"/>
                      <a:pt x="6444" y="1375"/>
                      <a:pt x="4218" y="846"/>
                    </a:cubicBezTo>
                    <a:lnTo>
                      <a:pt x="64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33" name="Google Shape;20933;p70"/>
              <p:cNvSpPr/>
              <p:nvPr/>
            </p:nvSpPr>
            <p:spPr>
              <a:xfrm>
                <a:off x="6414400" y="3828900"/>
                <a:ext cx="90175" cy="141750"/>
              </a:xfrm>
              <a:custGeom>
                <a:avLst/>
                <a:gdLst/>
                <a:ahLst/>
                <a:cxnLst/>
                <a:rect l="l" t="t" r="r" b="b"/>
                <a:pathLst>
                  <a:path w="3607" h="5670" extrusionOk="0">
                    <a:moveTo>
                      <a:pt x="3200" y="1"/>
                    </a:moveTo>
                    <a:lnTo>
                      <a:pt x="2432" y="3258"/>
                    </a:lnTo>
                    <a:cubicBezTo>
                      <a:pt x="2163" y="4395"/>
                      <a:pt x="1167" y="5211"/>
                      <a:pt x="1" y="5259"/>
                    </a:cubicBezTo>
                    <a:cubicBezTo>
                      <a:pt x="39" y="5400"/>
                      <a:pt x="81" y="5538"/>
                      <a:pt x="110" y="5669"/>
                    </a:cubicBezTo>
                    <a:cubicBezTo>
                      <a:pt x="1426" y="5576"/>
                      <a:pt x="2531" y="4638"/>
                      <a:pt x="2835" y="3354"/>
                    </a:cubicBezTo>
                    <a:lnTo>
                      <a:pt x="3453" y="728"/>
                    </a:lnTo>
                    <a:lnTo>
                      <a:pt x="3408" y="718"/>
                    </a:lnTo>
                    <a:cubicBezTo>
                      <a:pt x="3428" y="702"/>
                      <a:pt x="3450" y="686"/>
                      <a:pt x="3466" y="670"/>
                    </a:cubicBezTo>
                    <a:lnTo>
                      <a:pt x="3607" y="78"/>
                    </a:lnTo>
                    <a:lnTo>
                      <a:pt x="320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34" name="Google Shape;20934;p70"/>
              <p:cNvSpPr/>
              <p:nvPr/>
            </p:nvSpPr>
            <p:spPr>
              <a:xfrm>
                <a:off x="6359525" y="3988325"/>
                <a:ext cx="18150" cy="15375"/>
              </a:xfrm>
              <a:custGeom>
                <a:avLst/>
                <a:gdLst/>
                <a:ahLst/>
                <a:cxnLst/>
                <a:rect l="l" t="t" r="r" b="b"/>
                <a:pathLst>
                  <a:path w="726" h="615" extrusionOk="0">
                    <a:moveTo>
                      <a:pt x="282" y="0"/>
                    </a:moveTo>
                    <a:cubicBezTo>
                      <a:pt x="1" y="0"/>
                      <a:pt x="82" y="224"/>
                      <a:pt x="213" y="496"/>
                    </a:cubicBezTo>
                    <a:lnTo>
                      <a:pt x="726" y="615"/>
                    </a:lnTo>
                    <a:cubicBezTo>
                      <a:pt x="649" y="538"/>
                      <a:pt x="547" y="359"/>
                      <a:pt x="396" y="10"/>
                    </a:cubicBezTo>
                    <a:cubicBezTo>
                      <a:pt x="353" y="3"/>
                      <a:pt x="315" y="0"/>
                      <a:pt x="2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35" name="Google Shape;20935;p70"/>
              <p:cNvSpPr/>
              <p:nvPr/>
            </p:nvSpPr>
            <p:spPr>
              <a:xfrm>
                <a:off x="6311775" y="3971575"/>
                <a:ext cx="45100" cy="27250"/>
              </a:xfrm>
              <a:custGeom>
                <a:avLst/>
                <a:gdLst/>
                <a:ahLst/>
                <a:cxnLst/>
                <a:rect l="l" t="t" r="r" b="b"/>
                <a:pathLst>
                  <a:path w="1804" h="1090" extrusionOk="0">
                    <a:moveTo>
                      <a:pt x="186" y="1"/>
                    </a:moveTo>
                    <a:lnTo>
                      <a:pt x="186" y="1"/>
                    </a:lnTo>
                    <a:cubicBezTo>
                      <a:pt x="196" y="263"/>
                      <a:pt x="125" y="398"/>
                      <a:pt x="0" y="664"/>
                    </a:cubicBezTo>
                    <a:lnTo>
                      <a:pt x="1800" y="1090"/>
                    </a:lnTo>
                    <a:cubicBezTo>
                      <a:pt x="1742" y="824"/>
                      <a:pt x="1803" y="632"/>
                      <a:pt x="1755" y="369"/>
                    </a:cubicBezTo>
                    <a:lnTo>
                      <a:pt x="18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36" name="Google Shape;20936;p70"/>
              <p:cNvSpPr/>
              <p:nvPr/>
            </p:nvSpPr>
            <p:spPr>
              <a:xfrm>
                <a:off x="6393600" y="3990875"/>
                <a:ext cx="18675" cy="17800"/>
              </a:xfrm>
              <a:custGeom>
                <a:avLst/>
                <a:gdLst/>
                <a:ahLst/>
                <a:cxnLst/>
                <a:rect l="l" t="t" r="r" b="b"/>
                <a:pathLst>
                  <a:path w="747" h="712" extrusionOk="0">
                    <a:moveTo>
                      <a:pt x="333" y="0"/>
                    </a:moveTo>
                    <a:cubicBezTo>
                      <a:pt x="294" y="188"/>
                      <a:pt x="494" y="532"/>
                      <a:pt x="350" y="532"/>
                    </a:cubicBezTo>
                    <a:cubicBezTo>
                      <a:pt x="295" y="532"/>
                      <a:pt x="189" y="481"/>
                      <a:pt x="0" y="353"/>
                    </a:cubicBezTo>
                    <a:lnTo>
                      <a:pt x="0" y="353"/>
                    </a:lnTo>
                    <a:cubicBezTo>
                      <a:pt x="67" y="455"/>
                      <a:pt x="125" y="561"/>
                      <a:pt x="167" y="676"/>
                    </a:cubicBezTo>
                    <a:cubicBezTo>
                      <a:pt x="359" y="702"/>
                      <a:pt x="551" y="711"/>
                      <a:pt x="746" y="711"/>
                    </a:cubicBezTo>
                    <a:lnTo>
                      <a:pt x="375" y="4"/>
                    </a:lnTo>
                    <a:cubicBezTo>
                      <a:pt x="359" y="0"/>
                      <a:pt x="346" y="0"/>
                      <a:pt x="3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37" name="Google Shape;20937;p70"/>
              <p:cNvSpPr/>
              <p:nvPr/>
            </p:nvSpPr>
            <p:spPr>
              <a:xfrm>
                <a:off x="6571250" y="3366825"/>
                <a:ext cx="32300" cy="145925"/>
              </a:xfrm>
              <a:custGeom>
                <a:avLst/>
                <a:gdLst/>
                <a:ahLst/>
                <a:cxnLst/>
                <a:rect l="l" t="t" r="r" b="b"/>
                <a:pathLst>
                  <a:path w="1292" h="5837" extrusionOk="0">
                    <a:moveTo>
                      <a:pt x="394" y="1"/>
                    </a:moveTo>
                    <a:cubicBezTo>
                      <a:pt x="295" y="1"/>
                      <a:pt x="155" y="55"/>
                      <a:pt x="1" y="127"/>
                    </a:cubicBezTo>
                    <a:cubicBezTo>
                      <a:pt x="628" y="764"/>
                      <a:pt x="888" y="1680"/>
                      <a:pt x="683" y="2551"/>
                    </a:cubicBezTo>
                    <a:lnTo>
                      <a:pt x="65" y="5164"/>
                    </a:lnTo>
                    <a:cubicBezTo>
                      <a:pt x="174" y="5404"/>
                      <a:pt x="247" y="5619"/>
                      <a:pt x="331" y="5837"/>
                    </a:cubicBezTo>
                    <a:lnTo>
                      <a:pt x="1083" y="2644"/>
                    </a:lnTo>
                    <a:cubicBezTo>
                      <a:pt x="1291" y="1773"/>
                      <a:pt x="1096" y="854"/>
                      <a:pt x="558" y="139"/>
                    </a:cubicBezTo>
                    <a:lnTo>
                      <a:pt x="529" y="165"/>
                    </a:lnTo>
                    <a:cubicBezTo>
                      <a:pt x="529" y="143"/>
                      <a:pt x="529" y="120"/>
                      <a:pt x="526" y="98"/>
                    </a:cubicBezTo>
                    <a:cubicBezTo>
                      <a:pt x="500" y="69"/>
                      <a:pt x="475" y="37"/>
                      <a:pt x="449" y="8"/>
                    </a:cubicBezTo>
                    <a:cubicBezTo>
                      <a:pt x="433" y="3"/>
                      <a:pt x="414" y="1"/>
                      <a:pt x="3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38" name="Google Shape;20938;p70"/>
              <p:cNvSpPr/>
              <p:nvPr/>
            </p:nvSpPr>
            <p:spPr>
              <a:xfrm>
                <a:off x="6496725" y="3803275"/>
                <a:ext cx="13875" cy="15575"/>
              </a:xfrm>
              <a:custGeom>
                <a:avLst/>
                <a:gdLst/>
                <a:ahLst/>
                <a:cxnLst/>
                <a:rect l="l" t="t" r="r" b="b"/>
                <a:pathLst>
                  <a:path w="555" h="623" extrusionOk="0">
                    <a:moveTo>
                      <a:pt x="147" y="1"/>
                    </a:moveTo>
                    <a:lnTo>
                      <a:pt x="0" y="622"/>
                    </a:lnTo>
                    <a:cubicBezTo>
                      <a:pt x="167" y="504"/>
                      <a:pt x="336" y="385"/>
                      <a:pt x="509" y="273"/>
                    </a:cubicBezTo>
                    <a:lnTo>
                      <a:pt x="554" y="78"/>
                    </a:lnTo>
                    <a:lnTo>
                      <a:pt x="14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39" name="Google Shape;20939;p70"/>
              <p:cNvSpPr/>
              <p:nvPr/>
            </p:nvSpPr>
            <p:spPr>
              <a:xfrm>
                <a:off x="5952200" y="3239725"/>
                <a:ext cx="57425" cy="139975"/>
              </a:xfrm>
              <a:custGeom>
                <a:avLst/>
                <a:gdLst/>
                <a:ahLst/>
                <a:cxnLst/>
                <a:rect l="l" t="t" r="r" b="b"/>
                <a:pathLst>
                  <a:path w="2297" h="5599" extrusionOk="0">
                    <a:moveTo>
                      <a:pt x="2057" y="0"/>
                    </a:moveTo>
                    <a:cubicBezTo>
                      <a:pt x="1416" y="423"/>
                      <a:pt x="961" y="1073"/>
                      <a:pt x="785" y="1819"/>
                    </a:cubicBezTo>
                    <a:lnTo>
                      <a:pt x="109" y="4676"/>
                    </a:lnTo>
                    <a:cubicBezTo>
                      <a:pt x="173" y="4714"/>
                      <a:pt x="241" y="4753"/>
                      <a:pt x="308" y="4785"/>
                    </a:cubicBezTo>
                    <a:lnTo>
                      <a:pt x="77" y="4820"/>
                    </a:lnTo>
                    <a:lnTo>
                      <a:pt x="1" y="5140"/>
                    </a:lnTo>
                    <a:cubicBezTo>
                      <a:pt x="74" y="5252"/>
                      <a:pt x="141" y="5368"/>
                      <a:pt x="212" y="5467"/>
                    </a:cubicBezTo>
                    <a:lnTo>
                      <a:pt x="318" y="5598"/>
                    </a:lnTo>
                    <a:lnTo>
                      <a:pt x="1185" y="1915"/>
                    </a:lnTo>
                    <a:cubicBezTo>
                      <a:pt x="1339" y="1265"/>
                      <a:pt x="1736" y="701"/>
                      <a:pt x="2297" y="336"/>
                    </a:cubicBezTo>
                    <a:cubicBezTo>
                      <a:pt x="2217" y="227"/>
                      <a:pt x="2137" y="112"/>
                      <a:pt x="205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40" name="Google Shape;20940;p70"/>
              <p:cNvSpPr/>
              <p:nvPr/>
            </p:nvSpPr>
            <p:spPr>
              <a:xfrm>
                <a:off x="5896475" y="3370050"/>
                <a:ext cx="63600" cy="249275"/>
              </a:xfrm>
              <a:custGeom>
                <a:avLst/>
                <a:gdLst/>
                <a:ahLst/>
                <a:cxnLst/>
                <a:rect l="l" t="t" r="r" b="b"/>
                <a:pathLst>
                  <a:path w="2544" h="9971" extrusionOk="0">
                    <a:moveTo>
                      <a:pt x="2214" y="1"/>
                    </a:moveTo>
                    <a:lnTo>
                      <a:pt x="1" y="9388"/>
                    </a:lnTo>
                    <a:cubicBezTo>
                      <a:pt x="103" y="9596"/>
                      <a:pt x="199" y="9794"/>
                      <a:pt x="286" y="9970"/>
                    </a:cubicBezTo>
                    <a:lnTo>
                      <a:pt x="2543" y="398"/>
                    </a:lnTo>
                    <a:cubicBezTo>
                      <a:pt x="2508" y="353"/>
                      <a:pt x="2473" y="305"/>
                      <a:pt x="2441" y="257"/>
                    </a:cubicBezTo>
                    <a:lnTo>
                      <a:pt x="22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41" name="Google Shape;20941;p70"/>
              <p:cNvSpPr/>
              <p:nvPr/>
            </p:nvSpPr>
            <p:spPr>
              <a:xfrm>
                <a:off x="6340200" y="3955475"/>
                <a:ext cx="575" cy="675"/>
              </a:xfrm>
              <a:custGeom>
                <a:avLst/>
                <a:gdLst/>
                <a:ahLst/>
                <a:cxnLst/>
                <a:rect l="l" t="t" r="r" b="b"/>
                <a:pathLst>
                  <a:path w="23" h="27" extrusionOk="0">
                    <a:moveTo>
                      <a:pt x="0" y="1"/>
                    </a:moveTo>
                    <a:lnTo>
                      <a:pt x="3" y="20"/>
                    </a:lnTo>
                    <a:lnTo>
                      <a:pt x="23" y="2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42" name="Google Shape;20942;p70"/>
              <p:cNvSpPr/>
              <p:nvPr/>
            </p:nvSpPr>
            <p:spPr>
              <a:xfrm>
                <a:off x="5849150" y="3622425"/>
                <a:ext cx="444700" cy="322600"/>
              </a:xfrm>
              <a:custGeom>
                <a:avLst/>
                <a:gdLst/>
                <a:ahLst/>
                <a:cxnLst/>
                <a:rect l="l" t="t" r="r" b="b"/>
                <a:pathLst>
                  <a:path w="17788" h="12904" extrusionOk="0">
                    <a:moveTo>
                      <a:pt x="1724" y="0"/>
                    </a:moveTo>
                    <a:lnTo>
                      <a:pt x="382" y="5701"/>
                    </a:lnTo>
                    <a:cubicBezTo>
                      <a:pt x="1" y="7321"/>
                      <a:pt x="1003" y="8945"/>
                      <a:pt x="2624" y="9329"/>
                    </a:cubicBezTo>
                    <a:lnTo>
                      <a:pt x="17788" y="12903"/>
                    </a:lnTo>
                    <a:cubicBezTo>
                      <a:pt x="17749" y="12756"/>
                      <a:pt x="17698" y="12606"/>
                      <a:pt x="17647" y="12449"/>
                    </a:cubicBezTo>
                    <a:lnTo>
                      <a:pt x="2720" y="8926"/>
                    </a:lnTo>
                    <a:cubicBezTo>
                      <a:pt x="1320" y="8596"/>
                      <a:pt x="456" y="7193"/>
                      <a:pt x="782" y="5797"/>
                    </a:cubicBezTo>
                    <a:lnTo>
                      <a:pt x="2095" y="237"/>
                    </a:lnTo>
                    <a:cubicBezTo>
                      <a:pt x="2003" y="151"/>
                      <a:pt x="1914" y="88"/>
                      <a:pt x="1837" y="88"/>
                    </a:cubicBezTo>
                    <a:cubicBezTo>
                      <a:pt x="1786" y="88"/>
                      <a:pt x="1741" y="116"/>
                      <a:pt x="1705" y="186"/>
                    </a:cubicBezTo>
                    <a:cubicBezTo>
                      <a:pt x="1721" y="125"/>
                      <a:pt x="1727" y="64"/>
                      <a:pt x="17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43" name="Google Shape;20943;p70"/>
              <p:cNvSpPr/>
              <p:nvPr/>
            </p:nvSpPr>
            <p:spPr>
              <a:xfrm>
                <a:off x="6530900" y="3808000"/>
                <a:ext cx="15875" cy="3875"/>
              </a:xfrm>
              <a:custGeom>
                <a:avLst/>
                <a:gdLst/>
                <a:ahLst/>
                <a:cxnLst/>
                <a:rect l="l" t="t" r="r" b="b"/>
                <a:pathLst>
                  <a:path w="635" h="155" extrusionOk="0">
                    <a:moveTo>
                      <a:pt x="10" y="1"/>
                    </a:moveTo>
                    <a:lnTo>
                      <a:pt x="1" y="42"/>
                    </a:lnTo>
                    <a:lnTo>
                      <a:pt x="590" y="155"/>
                    </a:lnTo>
                    <a:lnTo>
                      <a:pt x="635" y="119"/>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44" name="Google Shape;20944;p70"/>
              <p:cNvSpPr/>
              <p:nvPr/>
            </p:nvSpPr>
            <p:spPr>
              <a:xfrm>
                <a:off x="6298800" y="3935550"/>
                <a:ext cx="37800" cy="19550"/>
              </a:xfrm>
              <a:custGeom>
                <a:avLst/>
                <a:gdLst/>
                <a:ahLst/>
                <a:cxnLst/>
                <a:rect l="l" t="t" r="r" b="b"/>
                <a:pathLst>
                  <a:path w="1512" h="782" extrusionOk="0">
                    <a:moveTo>
                      <a:pt x="0" y="0"/>
                    </a:moveTo>
                    <a:lnTo>
                      <a:pt x="0" y="0"/>
                    </a:lnTo>
                    <a:cubicBezTo>
                      <a:pt x="4" y="39"/>
                      <a:pt x="10" y="74"/>
                      <a:pt x="20" y="109"/>
                    </a:cubicBezTo>
                    <a:cubicBezTo>
                      <a:pt x="144" y="366"/>
                      <a:pt x="349" y="471"/>
                      <a:pt x="478" y="539"/>
                    </a:cubicBezTo>
                    <a:lnTo>
                      <a:pt x="1512" y="782"/>
                    </a:lnTo>
                    <a:cubicBezTo>
                      <a:pt x="1422" y="628"/>
                      <a:pt x="1345" y="468"/>
                      <a:pt x="1278" y="302"/>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45" name="Google Shape;20945;p70"/>
              <p:cNvSpPr/>
              <p:nvPr/>
            </p:nvSpPr>
            <p:spPr>
              <a:xfrm>
                <a:off x="5867100" y="3315300"/>
                <a:ext cx="68000" cy="263100"/>
              </a:xfrm>
              <a:custGeom>
                <a:avLst/>
                <a:gdLst/>
                <a:ahLst/>
                <a:cxnLst/>
                <a:rect l="l" t="t" r="r" b="b"/>
                <a:pathLst>
                  <a:path w="2720" h="10524" extrusionOk="0">
                    <a:moveTo>
                      <a:pt x="2348" y="0"/>
                    </a:moveTo>
                    <a:lnTo>
                      <a:pt x="0" y="9960"/>
                    </a:lnTo>
                    <a:cubicBezTo>
                      <a:pt x="202" y="10069"/>
                      <a:pt x="394" y="10274"/>
                      <a:pt x="573" y="10524"/>
                    </a:cubicBezTo>
                    <a:lnTo>
                      <a:pt x="2719" y="1432"/>
                    </a:lnTo>
                    <a:lnTo>
                      <a:pt x="2466" y="1150"/>
                    </a:lnTo>
                    <a:lnTo>
                      <a:pt x="2485" y="1355"/>
                    </a:lnTo>
                    <a:lnTo>
                      <a:pt x="2431" y="1108"/>
                    </a:lnTo>
                    <a:lnTo>
                      <a:pt x="2431" y="1108"/>
                    </a:lnTo>
                    <a:lnTo>
                      <a:pt x="2466" y="1147"/>
                    </a:lnTo>
                    <a:lnTo>
                      <a:pt x="2380" y="112"/>
                    </a:lnTo>
                    <a:cubicBezTo>
                      <a:pt x="2370" y="71"/>
                      <a:pt x="2357" y="39"/>
                      <a:pt x="23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46" name="Google Shape;20946;p70"/>
              <p:cNvSpPr/>
              <p:nvPr/>
            </p:nvSpPr>
            <p:spPr>
              <a:xfrm>
                <a:off x="6524825" y="3811850"/>
                <a:ext cx="23000" cy="26050"/>
              </a:xfrm>
              <a:custGeom>
                <a:avLst/>
                <a:gdLst/>
                <a:ahLst/>
                <a:cxnLst/>
                <a:rect l="l" t="t" r="r" b="b"/>
                <a:pathLst>
                  <a:path w="920" h="1042" extrusionOk="0">
                    <a:moveTo>
                      <a:pt x="833" y="1"/>
                    </a:moveTo>
                    <a:cubicBezTo>
                      <a:pt x="605" y="167"/>
                      <a:pt x="349" y="353"/>
                      <a:pt x="87" y="545"/>
                    </a:cubicBezTo>
                    <a:lnTo>
                      <a:pt x="0" y="913"/>
                    </a:lnTo>
                    <a:lnTo>
                      <a:pt x="679" y="1041"/>
                    </a:lnTo>
                    <a:lnTo>
                      <a:pt x="919" y="17"/>
                    </a:lnTo>
                    <a:lnTo>
                      <a:pt x="8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47" name="Google Shape;20947;p70"/>
              <p:cNvSpPr/>
              <p:nvPr/>
            </p:nvSpPr>
            <p:spPr>
              <a:xfrm>
                <a:off x="5928250" y="3189175"/>
                <a:ext cx="143025" cy="142550"/>
              </a:xfrm>
              <a:custGeom>
                <a:avLst/>
                <a:gdLst/>
                <a:ahLst/>
                <a:cxnLst/>
                <a:rect l="l" t="t" r="r" b="b"/>
                <a:pathLst>
                  <a:path w="5721" h="5702" extrusionOk="0">
                    <a:moveTo>
                      <a:pt x="3229" y="478"/>
                    </a:moveTo>
                    <a:lnTo>
                      <a:pt x="3229" y="478"/>
                    </a:lnTo>
                    <a:cubicBezTo>
                      <a:pt x="3242" y="501"/>
                      <a:pt x="3255" y="523"/>
                      <a:pt x="3268" y="546"/>
                    </a:cubicBezTo>
                    <a:cubicBezTo>
                      <a:pt x="3252" y="523"/>
                      <a:pt x="3239" y="501"/>
                      <a:pt x="3229" y="478"/>
                    </a:cubicBezTo>
                    <a:close/>
                    <a:moveTo>
                      <a:pt x="4668" y="0"/>
                    </a:moveTo>
                    <a:cubicBezTo>
                      <a:pt x="4633" y="0"/>
                      <a:pt x="4599" y="0"/>
                      <a:pt x="4565" y="1"/>
                    </a:cubicBezTo>
                    <a:cubicBezTo>
                      <a:pt x="4651" y="245"/>
                      <a:pt x="4657" y="430"/>
                      <a:pt x="4539" y="517"/>
                    </a:cubicBezTo>
                    <a:cubicBezTo>
                      <a:pt x="4283" y="341"/>
                      <a:pt x="4129" y="190"/>
                      <a:pt x="4039" y="46"/>
                    </a:cubicBezTo>
                    <a:cubicBezTo>
                      <a:pt x="3610" y="107"/>
                      <a:pt x="3194" y="229"/>
                      <a:pt x="2800" y="408"/>
                    </a:cubicBezTo>
                    <a:lnTo>
                      <a:pt x="2723" y="562"/>
                    </a:lnTo>
                    <a:lnTo>
                      <a:pt x="2723" y="446"/>
                    </a:lnTo>
                    <a:cubicBezTo>
                      <a:pt x="1484" y="1036"/>
                      <a:pt x="581" y="2153"/>
                      <a:pt x="267" y="3489"/>
                    </a:cubicBezTo>
                    <a:lnTo>
                      <a:pt x="1" y="4616"/>
                    </a:lnTo>
                    <a:cubicBezTo>
                      <a:pt x="71" y="4674"/>
                      <a:pt x="139" y="4738"/>
                      <a:pt x="203" y="4805"/>
                    </a:cubicBezTo>
                    <a:cubicBezTo>
                      <a:pt x="379" y="5106"/>
                      <a:pt x="405" y="5410"/>
                      <a:pt x="456" y="5702"/>
                    </a:cubicBezTo>
                    <a:lnTo>
                      <a:pt x="939" y="3652"/>
                    </a:lnTo>
                    <a:cubicBezTo>
                      <a:pt x="1164" y="2698"/>
                      <a:pt x="1746" y="1865"/>
                      <a:pt x="2566" y="1330"/>
                    </a:cubicBezTo>
                    <a:cubicBezTo>
                      <a:pt x="2560" y="1317"/>
                      <a:pt x="2550" y="1301"/>
                      <a:pt x="2544" y="1289"/>
                    </a:cubicBezTo>
                    <a:cubicBezTo>
                      <a:pt x="2569" y="1289"/>
                      <a:pt x="2592" y="1292"/>
                      <a:pt x="2617" y="1295"/>
                    </a:cubicBezTo>
                    <a:cubicBezTo>
                      <a:pt x="2710" y="1234"/>
                      <a:pt x="2810" y="1180"/>
                      <a:pt x="2906" y="1129"/>
                    </a:cubicBezTo>
                    <a:cubicBezTo>
                      <a:pt x="2873" y="1038"/>
                      <a:pt x="2901" y="1010"/>
                      <a:pt x="2958" y="1010"/>
                    </a:cubicBezTo>
                    <a:cubicBezTo>
                      <a:pt x="2996" y="1010"/>
                      <a:pt x="3047" y="1022"/>
                      <a:pt x="3101" y="1036"/>
                    </a:cubicBezTo>
                    <a:cubicBezTo>
                      <a:pt x="3207" y="988"/>
                      <a:pt x="3316" y="943"/>
                      <a:pt x="3428" y="904"/>
                    </a:cubicBezTo>
                    <a:cubicBezTo>
                      <a:pt x="3389" y="779"/>
                      <a:pt x="3335" y="658"/>
                      <a:pt x="3268" y="546"/>
                    </a:cubicBezTo>
                    <a:lnTo>
                      <a:pt x="3268" y="546"/>
                    </a:lnTo>
                    <a:cubicBezTo>
                      <a:pt x="3328" y="645"/>
                      <a:pt x="3415" y="757"/>
                      <a:pt x="3505" y="879"/>
                    </a:cubicBezTo>
                    <a:cubicBezTo>
                      <a:pt x="3887" y="753"/>
                      <a:pt x="4285" y="690"/>
                      <a:pt x="4684" y="690"/>
                    </a:cubicBezTo>
                    <a:cubicBezTo>
                      <a:pt x="4977" y="690"/>
                      <a:pt x="5272" y="724"/>
                      <a:pt x="5561" y="792"/>
                    </a:cubicBezTo>
                    <a:lnTo>
                      <a:pt x="5721" y="827"/>
                    </a:lnTo>
                    <a:cubicBezTo>
                      <a:pt x="5650" y="552"/>
                      <a:pt x="5535" y="293"/>
                      <a:pt x="5378" y="56"/>
                    </a:cubicBezTo>
                    <a:cubicBezTo>
                      <a:pt x="5143" y="19"/>
                      <a:pt x="4905" y="0"/>
                      <a:pt x="466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48" name="Google Shape;20948;p70"/>
              <p:cNvSpPr/>
              <p:nvPr/>
            </p:nvSpPr>
            <p:spPr>
              <a:xfrm>
                <a:off x="6546825" y="3810800"/>
                <a:ext cx="1325" cy="525"/>
              </a:xfrm>
              <a:custGeom>
                <a:avLst/>
                <a:gdLst/>
                <a:ahLst/>
                <a:cxnLst/>
                <a:rect l="l" t="t" r="r" b="b"/>
                <a:pathLst>
                  <a:path w="53" h="21" extrusionOk="0">
                    <a:moveTo>
                      <a:pt x="10" y="1"/>
                    </a:moveTo>
                    <a:cubicBezTo>
                      <a:pt x="7" y="4"/>
                      <a:pt x="4" y="7"/>
                      <a:pt x="1" y="11"/>
                    </a:cubicBezTo>
                    <a:lnTo>
                      <a:pt x="49" y="20"/>
                    </a:lnTo>
                    <a:lnTo>
                      <a:pt x="52" y="7"/>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49" name="Google Shape;20949;p70"/>
              <p:cNvSpPr/>
              <p:nvPr/>
            </p:nvSpPr>
            <p:spPr>
              <a:xfrm>
                <a:off x="6547400" y="3809775"/>
                <a:ext cx="975" cy="975"/>
              </a:xfrm>
              <a:custGeom>
                <a:avLst/>
                <a:gdLst/>
                <a:ahLst/>
                <a:cxnLst/>
                <a:rect l="l" t="t" r="r" b="b"/>
                <a:pathLst>
                  <a:path w="39" h="39" extrusionOk="0">
                    <a:moveTo>
                      <a:pt x="39" y="0"/>
                    </a:moveTo>
                    <a:cubicBezTo>
                      <a:pt x="26" y="13"/>
                      <a:pt x="13" y="23"/>
                      <a:pt x="0" y="32"/>
                    </a:cubicBezTo>
                    <a:lnTo>
                      <a:pt x="32" y="39"/>
                    </a:lnTo>
                    <a:lnTo>
                      <a:pt x="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50" name="Google Shape;20950;p70"/>
              <p:cNvSpPr/>
              <p:nvPr/>
            </p:nvSpPr>
            <p:spPr>
              <a:xfrm>
                <a:off x="6413125" y="3850925"/>
                <a:ext cx="124850" cy="157275"/>
              </a:xfrm>
              <a:custGeom>
                <a:avLst/>
                <a:gdLst/>
                <a:ahLst/>
                <a:cxnLst/>
                <a:rect l="l" t="t" r="r" b="b"/>
                <a:pathLst>
                  <a:path w="4994" h="6291" extrusionOk="0">
                    <a:moveTo>
                      <a:pt x="4314" y="0"/>
                    </a:moveTo>
                    <a:lnTo>
                      <a:pt x="3687" y="2662"/>
                    </a:lnTo>
                    <a:cubicBezTo>
                      <a:pt x="3280" y="4375"/>
                      <a:pt x="1762" y="5592"/>
                      <a:pt x="1" y="5618"/>
                    </a:cubicBezTo>
                    <a:cubicBezTo>
                      <a:pt x="142" y="5829"/>
                      <a:pt x="263" y="6056"/>
                      <a:pt x="363" y="6290"/>
                    </a:cubicBezTo>
                    <a:cubicBezTo>
                      <a:pt x="2300" y="6111"/>
                      <a:pt x="3908" y="4715"/>
                      <a:pt x="4359" y="2819"/>
                    </a:cubicBezTo>
                    <a:lnTo>
                      <a:pt x="4696" y="1390"/>
                    </a:lnTo>
                    <a:lnTo>
                      <a:pt x="4535" y="1361"/>
                    </a:lnTo>
                    <a:cubicBezTo>
                      <a:pt x="4606" y="1313"/>
                      <a:pt x="4673" y="1259"/>
                      <a:pt x="4737" y="1205"/>
                    </a:cubicBezTo>
                    <a:lnTo>
                      <a:pt x="4993" y="128"/>
                    </a:lnTo>
                    <a:lnTo>
                      <a:pt x="43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51" name="Google Shape;20951;p70"/>
              <p:cNvSpPr/>
              <p:nvPr/>
            </p:nvSpPr>
            <p:spPr>
              <a:xfrm>
                <a:off x="6381100" y="3998800"/>
                <a:ext cx="16525" cy="9000"/>
              </a:xfrm>
              <a:custGeom>
                <a:avLst/>
                <a:gdLst/>
                <a:ahLst/>
                <a:cxnLst/>
                <a:rect l="l" t="t" r="r" b="b"/>
                <a:pathLst>
                  <a:path w="661" h="360" extrusionOk="0">
                    <a:moveTo>
                      <a:pt x="253" y="0"/>
                    </a:moveTo>
                    <a:cubicBezTo>
                      <a:pt x="128" y="0"/>
                      <a:pt x="75" y="170"/>
                      <a:pt x="1" y="228"/>
                    </a:cubicBezTo>
                    <a:lnTo>
                      <a:pt x="190" y="273"/>
                    </a:lnTo>
                    <a:cubicBezTo>
                      <a:pt x="346" y="311"/>
                      <a:pt x="503" y="340"/>
                      <a:pt x="660" y="359"/>
                    </a:cubicBezTo>
                    <a:cubicBezTo>
                      <a:pt x="466" y="86"/>
                      <a:pt x="341" y="0"/>
                      <a:pt x="25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52" name="Google Shape;20952;p70"/>
              <p:cNvSpPr/>
              <p:nvPr/>
            </p:nvSpPr>
            <p:spPr>
              <a:xfrm>
                <a:off x="5807525" y="3573750"/>
                <a:ext cx="500675" cy="413075"/>
              </a:xfrm>
              <a:custGeom>
                <a:avLst/>
                <a:gdLst/>
                <a:ahLst/>
                <a:cxnLst/>
                <a:rect l="l" t="t" r="r" b="b"/>
                <a:pathLst>
                  <a:path w="20027" h="16523" extrusionOk="0">
                    <a:moveTo>
                      <a:pt x="2294" y="0"/>
                    </a:moveTo>
                    <a:lnTo>
                      <a:pt x="571" y="7299"/>
                    </a:lnTo>
                    <a:cubicBezTo>
                      <a:pt x="1" y="9736"/>
                      <a:pt x="1509" y="12173"/>
                      <a:pt x="3943" y="12750"/>
                    </a:cubicBezTo>
                    <a:lnTo>
                      <a:pt x="17128" y="15859"/>
                    </a:lnTo>
                    <a:lnTo>
                      <a:pt x="17093" y="15494"/>
                    </a:lnTo>
                    <a:lnTo>
                      <a:pt x="17374" y="15917"/>
                    </a:lnTo>
                    <a:lnTo>
                      <a:pt x="19943" y="16522"/>
                    </a:lnTo>
                    <a:cubicBezTo>
                      <a:pt x="19795" y="16195"/>
                      <a:pt x="20026" y="16311"/>
                      <a:pt x="20013" y="15830"/>
                    </a:cubicBezTo>
                    <a:lnTo>
                      <a:pt x="4100" y="12080"/>
                    </a:lnTo>
                    <a:cubicBezTo>
                      <a:pt x="2034" y="11590"/>
                      <a:pt x="756" y="9521"/>
                      <a:pt x="1243" y="7456"/>
                    </a:cubicBezTo>
                    <a:lnTo>
                      <a:pt x="2838" y="695"/>
                    </a:lnTo>
                    <a:cubicBezTo>
                      <a:pt x="2665" y="455"/>
                      <a:pt x="2476" y="218"/>
                      <a:pt x="229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53" name="Google Shape;20953;p70"/>
              <p:cNvSpPr/>
              <p:nvPr/>
            </p:nvSpPr>
            <p:spPr>
              <a:xfrm>
                <a:off x="6433150" y="3277575"/>
                <a:ext cx="3950" cy="1625"/>
              </a:xfrm>
              <a:custGeom>
                <a:avLst/>
                <a:gdLst/>
                <a:ahLst/>
                <a:cxnLst/>
                <a:rect l="l" t="t" r="r" b="b"/>
                <a:pathLst>
                  <a:path w="158" h="65" extrusionOk="0">
                    <a:moveTo>
                      <a:pt x="0" y="1"/>
                    </a:moveTo>
                    <a:lnTo>
                      <a:pt x="16" y="65"/>
                    </a:lnTo>
                    <a:lnTo>
                      <a:pt x="157" y="39"/>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54" name="Google Shape;20954;p70"/>
              <p:cNvSpPr/>
              <p:nvPr/>
            </p:nvSpPr>
            <p:spPr>
              <a:xfrm>
                <a:off x="6160200" y="3213200"/>
                <a:ext cx="194975" cy="63125"/>
              </a:xfrm>
              <a:custGeom>
                <a:avLst/>
                <a:gdLst/>
                <a:ahLst/>
                <a:cxnLst/>
                <a:rect l="l" t="t" r="r" b="b"/>
                <a:pathLst>
                  <a:path w="7799" h="2525" extrusionOk="0">
                    <a:moveTo>
                      <a:pt x="1" y="1"/>
                    </a:moveTo>
                    <a:lnTo>
                      <a:pt x="1" y="1"/>
                    </a:lnTo>
                    <a:cubicBezTo>
                      <a:pt x="71" y="283"/>
                      <a:pt x="132" y="545"/>
                      <a:pt x="206" y="757"/>
                    </a:cubicBezTo>
                    <a:lnTo>
                      <a:pt x="7696" y="2525"/>
                    </a:lnTo>
                    <a:cubicBezTo>
                      <a:pt x="7674" y="2454"/>
                      <a:pt x="7655" y="2384"/>
                      <a:pt x="7639" y="2316"/>
                    </a:cubicBezTo>
                    <a:cubicBezTo>
                      <a:pt x="7604" y="2344"/>
                      <a:pt x="7569" y="2371"/>
                      <a:pt x="7527" y="2371"/>
                    </a:cubicBezTo>
                    <a:cubicBezTo>
                      <a:pt x="7482" y="2371"/>
                      <a:pt x="7429" y="2338"/>
                      <a:pt x="7360" y="2236"/>
                    </a:cubicBezTo>
                    <a:cubicBezTo>
                      <a:pt x="7395" y="1971"/>
                      <a:pt x="7671" y="1996"/>
                      <a:pt x="7799" y="1839"/>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55" name="Google Shape;20955;p70"/>
              <p:cNvSpPr/>
              <p:nvPr/>
            </p:nvSpPr>
            <p:spPr>
              <a:xfrm>
                <a:off x="6562775" y="3641000"/>
                <a:ext cx="21075" cy="44925"/>
              </a:xfrm>
              <a:custGeom>
                <a:avLst/>
                <a:gdLst/>
                <a:ahLst/>
                <a:cxnLst/>
                <a:rect l="l" t="t" r="r" b="b"/>
                <a:pathLst>
                  <a:path w="843" h="1797" extrusionOk="0">
                    <a:moveTo>
                      <a:pt x="311" y="0"/>
                    </a:moveTo>
                    <a:lnTo>
                      <a:pt x="35" y="1166"/>
                    </a:lnTo>
                    <a:cubicBezTo>
                      <a:pt x="106" y="1092"/>
                      <a:pt x="170" y="1019"/>
                      <a:pt x="228" y="948"/>
                    </a:cubicBezTo>
                    <a:lnTo>
                      <a:pt x="228" y="948"/>
                    </a:lnTo>
                    <a:cubicBezTo>
                      <a:pt x="148" y="1233"/>
                      <a:pt x="522" y="1137"/>
                      <a:pt x="0" y="1797"/>
                    </a:cubicBezTo>
                    <a:cubicBezTo>
                      <a:pt x="346" y="1550"/>
                      <a:pt x="596" y="1387"/>
                      <a:pt x="734" y="1204"/>
                    </a:cubicBezTo>
                    <a:lnTo>
                      <a:pt x="842" y="734"/>
                    </a:lnTo>
                    <a:cubicBezTo>
                      <a:pt x="695" y="500"/>
                      <a:pt x="500" y="244"/>
                      <a:pt x="3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56" name="Google Shape;20956;p70"/>
              <p:cNvSpPr/>
              <p:nvPr/>
            </p:nvSpPr>
            <p:spPr>
              <a:xfrm>
                <a:off x="6528825" y="3547650"/>
                <a:ext cx="39500" cy="137075"/>
              </a:xfrm>
              <a:custGeom>
                <a:avLst/>
                <a:gdLst/>
                <a:ahLst/>
                <a:cxnLst/>
                <a:rect l="l" t="t" r="r" b="b"/>
                <a:pathLst>
                  <a:path w="1580" h="5483" extrusionOk="0">
                    <a:moveTo>
                      <a:pt x="1275" y="0"/>
                    </a:moveTo>
                    <a:lnTo>
                      <a:pt x="0" y="5406"/>
                    </a:lnTo>
                    <a:lnTo>
                      <a:pt x="407" y="5483"/>
                    </a:lnTo>
                    <a:lnTo>
                      <a:pt x="1044" y="2777"/>
                    </a:lnTo>
                    <a:cubicBezTo>
                      <a:pt x="1032" y="2738"/>
                      <a:pt x="1032" y="2700"/>
                      <a:pt x="1038" y="2661"/>
                    </a:cubicBezTo>
                    <a:lnTo>
                      <a:pt x="1038" y="2661"/>
                    </a:lnTo>
                    <a:cubicBezTo>
                      <a:pt x="1044" y="2681"/>
                      <a:pt x="1054" y="2693"/>
                      <a:pt x="1060" y="2713"/>
                    </a:cubicBezTo>
                    <a:lnTo>
                      <a:pt x="1579" y="496"/>
                    </a:lnTo>
                    <a:cubicBezTo>
                      <a:pt x="1441" y="330"/>
                      <a:pt x="1329" y="167"/>
                      <a:pt x="12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57" name="Google Shape;20957;p70"/>
              <p:cNvSpPr/>
              <p:nvPr/>
            </p:nvSpPr>
            <p:spPr>
              <a:xfrm>
                <a:off x="6571175" y="3573825"/>
                <a:ext cx="29875" cy="76400"/>
              </a:xfrm>
              <a:custGeom>
                <a:avLst/>
                <a:gdLst/>
                <a:ahLst/>
                <a:cxnLst/>
                <a:rect l="l" t="t" r="r" b="b"/>
                <a:pathLst>
                  <a:path w="1195" h="3056" extrusionOk="0">
                    <a:moveTo>
                      <a:pt x="609" y="0"/>
                    </a:moveTo>
                    <a:lnTo>
                      <a:pt x="593" y="58"/>
                    </a:lnTo>
                    <a:cubicBezTo>
                      <a:pt x="727" y="244"/>
                      <a:pt x="913" y="474"/>
                      <a:pt x="964" y="695"/>
                    </a:cubicBezTo>
                    <a:cubicBezTo>
                      <a:pt x="900" y="532"/>
                      <a:pt x="750" y="353"/>
                      <a:pt x="571" y="160"/>
                    </a:cubicBezTo>
                    <a:lnTo>
                      <a:pt x="0" y="2572"/>
                    </a:lnTo>
                    <a:cubicBezTo>
                      <a:pt x="212" y="2767"/>
                      <a:pt x="414" y="2889"/>
                      <a:pt x="593" y="3056"/>
                    </a:cubicBezTo>
                    <a:lnTo>
                      <a:pt x="1195" y="500"/>
                    </a:lnTo>
                    <a:cubicBezTo>
                      <a:pt x="1009" y="244"/>
                      <a:pt x="798" y="48"/>
                      <a:pt x="6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58" name="Google Shape;20958;p70"/>
              <p:cNvSpPr/>
              <p:nvPr/>
            </p:nvSpPr>
            <p:spPr>
              <a:xfrm>
                <a:off x="6532575" y="3789350"/>
                <a:ext cx="17175" cy="15475"/>
              </a:xfrm>
              <a:custGeom>
                <a:avLst/>
                <a:gdLst/>
                <a:ahLst/>
                <a:cxnLst/>
                <a:rect l="l" t="t" r="r" b="b"/>
                <a:pathLst>
                  <a:path w="687" h="619" extrusionOk="0">
                    <a:moveTo>
                      <a:pt x="452" y="1"/>
                    </a:moveTo>
                    <a:cubicBezTo>
                      <a:pt x="324" y="71"/>
                      <a:pt x="193" y="145"/>
                      <a:pt x="68" y="218"/>
                    </a:cubicBezTo>
                    <a:lnTo>
                      <a:pt x="1" y="491"/>
                    </a:lnTo>
                    <a:lnTo>
                      <a:pt x="680" y="619"/>
                    </a:lnTo>
                    <a:lnTo>
                      <a:pt x="686" y="587"/>
                    </a:lnTo>
                    <a:cubicBezTo>
                      <a:pt x="613" y="366"/>
                      <a:pt x="542" y="158"/>
                      <a:pt x="4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59" name="Google Shape;20959;p70"/>
              <p:cNvSpPr/>
              <p:nvPr/>
            </p:nvSpPr>
            <p:spPr>
              <a:xfrm>
                <a:off x="6452350" y="3321050"/>
                <a:ext cx="122775" cy="43675"/>
              </a:xfrm>
              <a:custGeom>
                <a:avLst/>
                <a:gdLst/>
                <a:ahLst/>
                <a:cxnLst/>
                <a:rect l="l" t="t" r="r" b="b"/>
                <a:pathLst>
                  <a:path w="4911" h="1747" extrusionOk="0">
                    <a:moveTo>
                      <a:pt x="1" y="1"/>
                    </a:moveTo>
                    <a:cubicBezTo>
                      <a:pt x="110" y="171"/>
                      <a:pt x="219" y="337"/>
                      <a:pt x="324" y="500"/>
                    </a:cubicBezTo>
                    <a:lnTo>
                      <a:pt x="3501" y="1250"/>
                    </a:lnTo>
                    <a:cubicBezTo>
                      <a:pt x="3876" y="1340"/>
                      <a:pt x="4222" y="1509"/>
                      <a:pt x="4520" y="1746"/>
                    </a:cubicBezTo>
                    <a:lnTo>
                      <a:pt x="4558" y="1657"/>
                    </a:lnTo>
                    <a:lnTo>
                      <a:pt x="4910" y="1532"/>
                    </a:lnTo>
                    <a:cubicBezTo>
                      <a:pt x="4536" y="1195"/>
                      <a:pt x="4084" y="962"/>
                      <a:pt x="3597" y="846"/>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60" name="Google Shape;20960;p70"/>
              <p:cNvSpPr/>
              <p:nvPr/>
            </p:nvSpPr>
            <p:spPr>
              <a:xfrm>
                <a:off x="6435700" y="3278875"/>
                <a:ext cx="20850" cy="14275"/>
              </a:xfrm>
              <a:custGeom>
                <a:avLst/>
                <a:gdLst/>
                <a:ahLst/>
                <a:cxnLst/>
                <a:rect l="l" t="t" r="r" b="b"/>
                <a:pathLst>
                  <a:path w="834" h="571" extrusionOk="0">
                    <a:moveTo>
                      <a:pt x="116" y="0"/>
                    </a:moveTo>
                    <a:lnTo>
                      <a:pt x="116" y="0"/>
                    </a:lnTo>
                    <a:cubicBezTo>
                      <a:pt x="1" y="106"/>
                      <a:pt x="100" y="349"/>
                      <a:pt x="206" y="570"/>
                    </a:cubicBezTo>
                    <a:cubicBezTo>
                      <a:pt x="211" y="570"/>
                      <a:pt x="216" y="570"/>
                      <a:pt x="221" y="570"/>
                    </a:cubicBezTo>
                    <a:cubicBezTo>
                      <a:pt x="440" y="570"/>
                      <a:pt x="649" y="373"/>
                      <a:pt x="833" y="170"/>
                    </a:cubicBezTo>
                    <a:lnTo>
                      <a:pt x="11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61" name="Google Shape;20961;p70"/>
              <p:cNvSpPr/>
              <p:nvPr/>
            </p:nvSpPr>
            <p:spPr>
              <a:xfrm>
                <a:off x="6539400" y="3741800"/>
                <a:ext cx="25075" cy="34200"/>
              </a:xfrm>
              <a:custGeom>
                <a:avLst/>
                <a:gdLst/>
                <a:ahLst/>
                <a:cxnLst/>
                <a:rect l="l" t="t" r="r" b="b"/>
                <a:pathLst>
                  <a:path w="1003" h="1368" extrusionOk="0">
                    <a:moveTo>
                      <a:pt x="1002" y="0"/>
                    </a:moveTo>
                    <a:cubicBezTo>
                      <a:pt x="711" y="132"/>
                      <a:pt x="468" y="212"/>
                      <a:pt x="202" y="388"/>
                    </a:cubicBezTo>
                    <a:lnTo>
                      <a:pt x="0" y="1240"/>
                    </a:lnTo>
                    <a:lnTo>
                      <a:pt x="227" y="1285"/>
                    </a:lnTo>
                    <a:lnTo>
                      <a:pt x="227" y="1285"/>
                    </a:lnTo>
                    <a:lnTo>
                      <a:pt x="189" y="1102"/>
                    </a:lnTo>
                    <a:lnTo>
                      <a:pt x="189" y="1102"/>
                    </a:lnTo>
                    <a:cubicBezTo>
                      <a:pt x="237" y="1166"/>
                      <a:pt x="279" y="1233"/>
                      <a:pt x="324" y="1301"/>
                    </a:cubicBezTo>
                    <a:lnTo>
                      <a:pt x="679" y="1368"/>
                    </a:lnTo>
                    <a:lnTo>
                      <a:pt x="100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62" name="Google Shape;20962;p70"/>
              <p:cNvSpPr/>
              <p:nvPr/>
            </p:nvSpPr>
            <p:spPr>
              <a:xfrm>
                <a:off x="6537075" y="3773900"/>
                <a:ext cx="16500" cy="15475"/>
              </a:xfrm>
              <a:custGeom>
                <a:avLst/>
                <a:gdLst/>
                <a:ahLst/>
                <a:cxnLst/>
                <a:rect l="l" t="t" r="r" b="b"/>
                <a:pathLst>
                  <a:path w="660" h="619" extrusionOk="0">
                    <a:moveTo>
                      <a:pt x="324" y="1"/>
                    </a:moveTo>
                    <a:lnTo>
                      <a:pt x="420" y="439"/>
                    </a:lnTo>
                    <a:cubicBezTo>
                      <a:pt x="318" y="326"/>
                      <a:pt x="252" y="294"/>
                      <a:pt x="195" y="294"/>
                    </a:cubicBezTo>
                    <a:cubicBezTo>
                      <a:pt x="131" y="294"/>
                      <a:pt x="79" y="333"/>
                      <a:pt x="3" y="340"/>
                    </a:cubicBezTo>
                    <a:lnTo>
                      <a:pt x="0" y="356"/>
                    </a:lnTo>
                    <a:cubicBezTo>
                      <a:pt x="112" y="394"/>
                      <a:pt x="199" y="487"/>
                      <a:pt x="272" y="619"/>
                    </a:cubicBezTo>
                    <a:cubicBezTo>
                      <a:pt x="400" y="548"/>
                      <a:pt x="529" y="478"/>
                      <a:pt x="660" y="407"/>
                    </a:cubicBezTo>
                    <a:cubicBezTo>
                      <a:pt x="583" y="276"/>
                      <a:pt x="503" y="145"/>
                      <a:pt x="417" y="17"/>
                    </a:cubicBezTo>
                    <a:lnTo>
                      <a:pt x="3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63" name="Google Shape;20963;p70"/>
              <p:cNvSpPr/>
              <p:nvPr/>
            </p:nvSpPr>
            <p:spPr>
              <a:xfrm>
                <a:off x="6553650" y="3783600"/>
                <a:ext cx="975" cy="1625"/>
              </a:xfrm>
              <a:custGeom>
                <a:avLst/>
                <a:gdLst/>
                <a:ahLst/>
                <a:cxnLst/>
                <a:rect l="l" t="t" r="r" b="b"/>
                <a:pathLst>
                  <a:path w="39" h="65" extrusionOk="0">
                    <a:moveTo>
                      <a:pt x="39" y="0"/>
                    </a:moveTo>
                    <a:lnTo>
                      <a:pt x="0" y="22"/>
                    </a:lnTo>
                    <a:cubicBezTo>
                      <a:pt x="7" y="35"/>
                      <a:pt x="16" y="51"/>
                      <a:pt x="26" y="64"/>
                    </a:cubicBezTo>
                    <a:lnTo>
                      <a:pt x="3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grpSp>
        <p:nvGrpSpPr>
          <p:cNvPr id="20964" name="Google Shape;20964;p70"/>
          <p:cNvGrpSpPr/>
          <p:nvPr/>
        </p:nvGrpSpPr>
        <p:grpSpPr>
          <a:xfrm rot="-1800023">
            <a:off x="3116302" y="3532942"/>
            <a:ext cx="1060039" cy="1029354"/>
            <a:chOff x="3459800" y="572400"/>
            <a:chExt cx="1764400" cy="1713325"/>
          </a:xfrm>
        </p:grpSpPr>
        <p:sp>
          <p:nvSpPr>
            <p:cNvPr id="20965" name="Google Shape;20965;p70"/>
            <p:cNvSpPr/>
            <p:nvPr/>
          </p:nvSpPr>
          <p:spPr>
            <a:xfrm>
              <a:off x="4122725" y="572400"/>
              <a:ext cx="825" cy="650"/>
            </a:xfrm>
            <a:custGeom>
              <a:avLst/>
              <a:gdLst/>
              <a:ahLst/>
              <a:cxnLst/>
              <a:rect l="l" t="t" r="r" b="b"/>
              <a:pathLst>
                <a:path w="33" h="26" extrusionOk="0">
                  <a:moveTo>
                    <a:pt x="2" y="1"/>
                  </a:moveTo>
                  <a:lnTo>
                    <a:pt x="2" y="1"/>
                  </a:lnTo>
                  <a:cubicBezTo>
                    <a:pt x="1" y="1"/>
                    <a:pt x="10" y="9"/>
                    <a:pt x="28" y="25"/>
                  </a:cubicBezTo>
                  <a:lnTo>
                    <a:pt x="32" y="25"/>
                  </a:lnTo>
                  <a:cubicBezTo>
                    <a:pt x="13" y="9"/>
                    <a:pt x="3" y="1"/>
                    <a:pt x="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66" name="Google Shape;20966;p70"/>
            <p:cNvSpPr/>
            <p:nvPr/>
          </p:nvSpPr>
          <p:spPr>
            <a:xfrm>
              <a:off x="3664475" y="1069225"/>
              <a:ext cx="24900" cy="11800"/>
            </a:xfrm>
            <a:custGeom>
              <a:avLst/>
              <a:gdLst/>
              <a:ahLst/>
              <a:cxnLst/>
              <a:rect l="l" t="t" r="r" b="b"/>
              <a:pathLst>
                <a:path w="996" h="472" extrusionOk="0">
                  <a:moveTo>
                    <a:pt x="390" y="0"/>
                  </a:moveTo>
                  <a:cubicBezTo>
                    <a:pt x="260" y="158"/>
                    <a:pt x="129" y="316"/>
                    <a:pt x="1" y="471"/>
                  </a:cubicBezTo>
                  <a:cubicBezTo>
                    <a:pt x="106" y="385"/>
                    <a:pt x="996" y="156"/>
                    <a:pt x="522" y="89"/>
                  </a:cubicBezTo>
                  <a:cubicBezTo>
                    <a:pt x="514" y="47"/>
                    <a:pt x="461" y="19"/>
                    <a:pt x="39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67" name="Google Shape;20967;p70"/>
            <p:cNvSpPr/>
            <p:nvPr/>
          </p:nvSpPr>
          <p:spPr>
            <a:xfrm>
              <a:off x="3679375" y="1036775"/>
              <a:ext cx="35300" cy="26275"/>
            </a:xfrm>
            <a:custGeom>
              <a:avLst/>
              <a:gdLst/>
              <a:ahLst/>
              <a:cxnLst/>
              <a:rect l="l" t="t" r="r" b="b"/>
              <a:pathLst>
                <a:path w="1412" h="1051" extrusionOk="0">
                  <a:moveTo>
                    <a:pt x="871" y="1"/>
                  </a:moveTo>
                  <a:cubicBezTo>
                    <a:pt x="656" y="262"/>
                    <a:pt x="440" y="518"/>
                    <a:pt x="227" y="777"/>
                  </a:cubicBezTo>
                  <a:cubicBezTo>
                    <a:pt x="282" y="754"/>
                    <a:pt x="339" y="728"/>
                    <a:pt x="389" y="705"/>
                  </a:cubicBezTo>
                  <a:lnTo>
                    <a:pt x="389" y="705"/>
                  </a:lnTo>
                  <a:lnTo>
                    <a:pt x="221" y="783"/>
                  </a:lnTo>
                  <a:cubicBezTo>
                    <a:pt x="147" y="873"/>
                    <a:pt x="74" y="962"/>
                    <a:pt x="0" y="1050"/>
                  </a:cubicBezTo>
                  <a:cubicBezTo>
                    <a:pt x="1411" y="821"/>
                    <a:pt x="372" y="405"/>
                    <a:pt x="1115" y="62"/>
                  </a:cubicBezTo>
                  <a:cubicBezTo>
                    <a:pt x="993" y="62"/>
                    <a:pt x="917" y="39"/>
                    <a:pt x="87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68" name="Google Shape;20968;p70"/>
            <p:cNvSpPr/>
            <p:nvPr/>
          </p:nvSpPr>
          <p:spPr>
            <a:xfrm>
              <a:off x="4541650" y="971400"/>
              <a:ext cx="32350" cy="11050"/>
            </a:xfrm>
            <a:custGeom>
              <a:avLst/>
              <a:gdLst/>
              <a:ahLst/>
              <a:cxnLst/>
              <a:rect l="l" t="t" r="r" b="b"/>
              <a:pathLst>
                <a:path w="1294" h="442" extrusionOk="0">
                  <a:moveTo>
                    <a:pt x="1019" y="0"/>
                  </a:moveTo>
                  <a:cubicBezTo>
                    <a:pt x="700" y="0"/>
                    <a:pt x="210" y="99"/>
                    <a:pt x="0" y="132"/>
                  </a:cubicBezTo>
                  <a:cubicBezTo>
                    <a:pt x="122" y="235"/>
                    <a:pt x="244" y="338"/>
                    <a:pt x="366" y="441"/>
                  </a:cubicBezTo>
                  <a:cubicBezTo>
                    <a:pt x="770" y="412"/>
                    <a:pt x="1178" y="391"/>
                    <a:pt x="1294" y="61"/>
                  </a:cubicBezTo>
                  <a:cubicBezTo>
                    <a:pt x="1251" y="17"/>
                    <a:pt x="1149" y="0"/>
                    <a:pt x="101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69" name="Google Shape;20969;p70"/>
            <p:cNvSpPr/>
            <p:nvPr/>
          </p:nvSpPr>
          <p:spPr>
            <a:xfrm>
              <a:off x="4909875" y="1285450"/>
              <a:ext cx="22375" cy="6450"/>
            </a:xfrm>
            <a:custGeom>
              <a:avLst/>
              <a:gdLst/>
              <a:ahLst/>
              <a:cxnLst/>
              <a:rect l="l" t="t" r="r" b="b"/>
              <a:pathLst>
                <a:path w="895" h="258" extrusionOk="0">
                  <a:moveTo>
                    <a:pt x="613" y="1"/>
                  </a:moveTo>
                  <a:cubicBezTo>
                    <a:pt x="421" y="1"/>
                    <a:pt x="224" y="23"/>
                    <a:pt x="1" y="37"/>
                  </a:cubicBezTo>
                  <a:lnTo>
                    <a:pt x="262" y="257"/>
                  </a:lnTo>
                  <a:cubicBezTo>
                    <a:pt x="308" y="175"/>
                    <a:pt x="474" y="98"/>
                    <a:pt x="895" y="20"/>
                  </a:cubicBezTo>
                  <a:cubicBezTo>
                    <a:pt x="800" y="6"/>
                    <a:pt x="707" y="1"/>
                    <a:pt x="61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70" name="Google Shape;20970;p70"/>
            <p:cNvSpPr/>
            <p:nvPr/>
          </p:nvSpPr>
          <p:spPr>
            <a:xfrm>
              <a:off x="3794450" y="573025"/>
              <a:ext cx="511100" cy="359200"/>
            </a:xfrm>
            <a:custGeom>
              <a:avLst/>
              <a:gdLst/>
              <a:ahLst/>
              <a:cxnLst/>
              <a:rect l="l" t="t" r="r" b="b"/>
              <a:pathLst>
                <a:path w="20444" h="14368" extrusionOk="0">
                  <a:moveTo>
                    <a:pt x="13373" y="508"/>
                  </a:moveTo>
                  <a:cubicBezTo>
                    <a:pt x="13409" y="508"/>
                    <a:pt x="13441" y="508"/>
                    <a:pt x="13470" y="509"/>
                  </a:cubicBezTo>
                  <a:lnTo>
                    <a:pt x="13252" y="509"/>
                  </a:lnTo>
                  <a:cubicBezTo>
                    <a:pt x="13297" y="508"/>
                    <a:pt x="13337" y="508"/>
                    <a:pt x="13373" y="508"/>
                  </a:cubicBezTo>
                  <a:close/>
                  <a:moveTo>
                    <a:pt x="13375" y="936"/>
                  </a:moveTo>
                  <a:cubicBezTo>
                    <a:pt x="13403" y="939"/>
                    <a:pt x="13434" y="942"/>
                    <a:pt x="13470" y="944"/>
                  </a:cubicBezTo>
                  <a:cubicBezTo>
                    <a:pt x="13440" y="940"/>
                    <a:pt x="13409" y="937"/>
                    <a:pt x="13375" y="936"/>
                  </a:cubicBezTo>
                  <a:close/>
                  <a:moveTo>
                    <a:pt x="13156" y="0"/>
                  </a:moveTo>
                  <a:cubicBezTo>
                    <a:pt x="12225" y="0"/>
                    <a:pt x="6336" y="6627"/>
                    <a:pt x="358" y="13682"/>
                  </a:cubicBezTo>
                  <a:lnTo>
                    <a:pt x="369" y="13735"/>
                  </a:lnTo>
                  <a:lnTo>
                    <a:pt x="301" y="13748"/>
                  </a:lnTo>
                  <a:lnTo>
                    <a:pt x="1" y="14105"/>
                  </a:lnTo>
                  <a:cubicBezTo>
                    <a:pt x="185" y="14076"/>
                    <a:pt x="334" y="14020"/>
                    <a:pt x="389" y="13905"/>
                  </a:cubicBezTo>
                  <a:lnTo>
                    <a:pt x="389" y="13905"/>
                  </a:lnTo>
                  <a:cubicBezTo>
                    <a:pt x="382" y="14019"/>
                    <a:pt x="762" y="14158"/>
                    <a:pt x="11" y="14362"/>
                  </a:cubicBezTo>
                  <a:lnTo>
                    <a:pt x="348" y="14368"/>
                  </a:lnTo>
                  <a:cubicBezTo>
                    <a:pt x="2146" y="12269"/>
                    <a:pt x="3944" y="10217"/>
                    <a:pt x="5588" y="8387"/>
                  </a:cubicBezTo>
                  <a:cubicBezTo>
                    <a:pt x="5321" y="8288"/>
                    <a:pt x="5111" y="8181"/>
                    <a:pt x="5494" y="7882"/>
                  </a:cubicBezTo>
                  <a:lnTo>
                    <a:pt x="5494" y="7882"/>
                  </a:lnTo>
                  <a:cubicBezTo>
                    <a:pt x="5525" y="7883"/>
                    <a:pt x="5553" y="7883"/>
                    <a:pt x="5579" y="7883"/>
                  </a:cubicBezTo>
                  <a:cubicBezTo>
                    <a:pt x="5679" y="7883"/>
                    <a:pt x="5738" y="7881"/>
                    <a:pt x="5769" y="7881"/>
                  </a:cubicBezTo>
                  <a:cubicBezTo>
                    <a:pt x="5857" y="7881"/>
                    <a:pt x="5745" y="7893"/>
                    <a:pt x="5769" y="7987"/>
                  </a:cubicBezTo>
                  <a:cubicBezTo>
                    <a:pt x="5843" y="7979"/>
                    <a:pt x="5906" y="7973"/>
                    <a:pt x="5967" y="7966"/>
                  </a:cubicBezTo>
                  <a:cubicBezTo>
                    <a:pt x="9351" y="4225"/>
                    <a:pt x="12016" y="1527"/>
                    <a:pt x="12544" y="1527"/>
                  </a:cubicBezTo>
                  <a:cubicBezTo>
                    <a:pt x="12556" y="1527"/>
                    <a:pt x="12567" y="1529"/>
                    <a:pt x="12577" y="1531"/>
                  </a:cubicBezTo>
                  <a:cubicBezTo>
                    <a:pt x="12566" y="1520"/>
                    <a:pt x="12562" y="1514"/>
                    <a:pt x="12564" y="1514"/>
                  </a:cubicBezTo>
                  <a:lnTo>
                    <a:pt x="12564" y="1514"/>
                  </a:lnTo>
                  <a:cubicBezTo>
                    <a:pt x="12616" y="1514"/>
                    <a:pt x="15354" y="3802"/>
                    <a:pt x="19430" y="7237"/>
                  </a:cubicBezTo>
                  <a:cubicBezTo>
                    <a:pt x="19466" y="7064"/>
                    <a:pt x="19588" y="6885"/>
                    <a:pt x="19903" y="6696"/>
                  </a:cubicBezTo>
                  <a:lnTo>
                    <a:pt x="19903" y="6696"/>
                  </a:lnTo>
                  <a:lnTo>
                    <a:pt x="19676" y="6797"/>
                  </a:lnTo>
                  <a:cubicBezTo>
                    <a:pt x="18898" y="6620"/>
                    <a:pt x="20444" y="6366"/>
                    <a:pt x="20145" y="6120"/>
                  </a:cubicBezTo>
                  <a:lnTo>
                    <a:pt x="20145" y="6120"/>
                  </a:lnTo>
                  <a:cubicBezTo>
                    <a:pt x="20122" y="6120"/>
                    <a:pt x="20099" y="6121"/>
                    <a:pt x="20076" y="6121"/>
                  </a:cubicBezTo>
                  <a:cubicBezTo>
                    <a:pt x="19105" y="6121"/>
                    <a:pt x="19549" y="5627"/>
                    <a:pt x="18872" y="5627"/>
                  </a:cubicBezTo>
                  <a:cubicBezTo>
                    <a:pt x="18762" y="5627"/>
                    <a:pt x="18624" y="5640"/>
                    <a:pt x="18446" y="5670"/>
                  </a:cubicBezTo>
                  <a:cubicBezTo>
                    <a:pt x="20320" y="5344"/>
                    <a:pt x="18532" y="5169"/>
                    <a:pt x="18940" y="4986"/>
                  </a:cubicBezTo>
                  <a:lnTo>
                    <a:pt x="18663" y="4747"/>
                  </a:lnTo>
                  <a:cubicBezTo>
                    <a:pt x="18459" y="4774"/>
                    <a:pt x="18257" y="4806"/>
                    <a:pt x="18133" y="4812"/>
                  </a:cubicBezTo>
                  <a:cubicBezTo>
                    <a:pt x="16928" y="4366"/>
                    <a:pt x="17885" y="4231"/>
                    <a:pt x="17073" y="3912"/>
                  </a:cubicBezTo>
                  <a:cubicBezTo>
                    <a:pt x="17765" y="3786"/>
                    <a:pt x="16558" y="3573"/>
                    <a:pt x="16942" y="3266"/>
                  </a:cubicBezTo>
                  <a:lnTo>
                    <a:pt x="16086" y="2530"/>
                  </a:lnTo>
                  <a:lnTo>
                    <a:pt x="15798" y="2570"/>
                  </a:lnTo>
                  <a:cubicBezTo>
                    <a:pt x="15880" y="2541"/>
                    <a:pt x="15962" y="2518"/>
                    <a:pt x="16044" y="2494"/>
                  </a:cubicBezTo>
                  <a:cubicBezTo>
                    <a:pt x="15306" y="1857"/>
                    <a:pt x="14690" y="1325"/>
                    <a:pt x="14217" y="917"/>
                  </a:cubicBezTo>
                  <a:lnTo>
                    <a:pt x="14217" y="917"/>
                  </a:lnTo>
                  <a:cubicBezTo>
                    <a:pt x="14284" y="1012"/>
                    <a:pt x="14303" y="1100"/>
                    <a:pt x="13876" y="1142"/>
                  </a:cubicBezTo>
                  <a:cubicBezTo>
                    <a:pt x="13739" y="1180"/>
                    <a:pt x="13628" y="1194"/>
                    <a:pt x="13536" y="1194"/>
                  </a:cubicBezTo>
                  <a:cubicBezTo>
                    <a:pt x="13231" y="1194"/>
                    <a:pt x="13118" y="1040"/>
                    <a:pt x="12891" y="1040"/>
                  </a:cubicBezTo>
                  <a:cubicBezTo>
                    <a:pt x="12775" y="1040"/>
                    <a:pt x="12629" y="1080"/>
                    <a:pt x="12413" y="1201"/>
                  </a:cubicBezTo>
                  <a:cubicBezTo>
                    <a:pt x="12387" y="1080"/>
                    <a:pt x="12917" y="934"/>
                    <a:pt x="13307" y="934"/>
                  </a:cubicBezTo>
                  <a:cubicBezTo>
                    <a:pt x="13330" y="934"/>
                    <a:pt x="13353" y="935"/>
                    <a:pt x="13375" y="936"/>
                  </a:cubicBezTo>
                  <a:lnTo>
                    <a:pt x="13375" y="936"/>
                  </a:lnTo>
                  <a:cubicBezTo>
                    <a:pt x="12792" y="861"/>
                    <a:pt x="14170" y="537"/>
                    <a:pt x="13470" y="509"/>
                  </a:cubicBezTo>
                  <a:lnTo>
                    <a:pt x="13470" y="509"/>
                  </a:lnTo>
                  <a:lnTo>
                    <a:pt x="13746" y="511"/>
                  </a:lnTo>
                  <a:cubicBezTo>
                    <a:pt x="13428" y="236"/>
                    <a:pt x="13226" y="59"/>
                    <a:pt x="13159" y="0"/>
                  </a:cubicBezTo>
                  <a:cubicBezTo>
                    <a:pt x="13158" y="0"/>
                    <a:pt x="13157" y="0"/>
                    <a:pt x="1315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71" name="Google Shape;20971;p70"/>
            <p:cNvSpPr/>
            <p:nvPr/>
          </p:nvSpPr>
          <p:spPr>
            <a:xfrm>
              <a:off x="4553000" y="984175"/>
              <a:ext cx="34350" cy="13725"/>
            </a:xfrm>
            <a:custGeom>
              <a:avLst/>
              <a:gdLst/>
              <a:ahLst/>
              <a:cxnLst/>
              <a:rect l="l" t="t" r="r" b="b"/>
              <a:pathLst>
                <a:path w="1374" h="549" extrusionOk="0">
                  <a:moveTo>
                    <a:pt x="1374" y="307"/>
                  </a:moveTo>
                  <a:lnTo>
                    <a:pt x="1374" y="307"/>
                  </a:lnTo>
                  <a:cubicBezTo>
                    <a:pt x="1345" y="311"/>
                    <a:pt x="1313" y="317"/>
                    <a:pt x="1278" y="325"/>
                  </a:cubicBezTo>
                  <a:lnTo>
                    <a:pt x="1278" y="325"/>
                  </a:lnTo>
                  <a:cubicBezTo>
                    <a:pt x="1309" y="320"/>
                    <a:pt x="1341" y="313"/>
                    <a:pt x="1374" y="307"/>
                  </a:cubicBezTo>
                  <a:close/>
                  <a:moveTo>
                    <a:pt x="125" y="1"/>
                  </a:moveTo>
                  <a:cubicBezTo>
                    <a:pt x="87" y="1"/>
                    <a:pt x="46" y="2"/>
                    <a:pt x="1" y="4"/>
                  </a:cubicBezTo>
                  <a:lnTo>
                    <a:pt x="644" y="549"/>
                  </a:lnTo>
                  <a:cubicBezTo>
                    <a:pt x="885" y="456"/>
                    <a:pt x="1110" y="366"/>
                    <a:pt x="1278" y="325"/>
                  </a:cubicBezTo>
                  <a:lnTo>
                    <a:pt x="1278" y="325"/>
                  </a:lnTo>
                  <a:cubicBezTo>
                    <a:pt x="1000" y="378"/>
                    <a:pt x="817" y="400"/>
                    <a:pt x="698" y="400"/>
                  </a:cubicBezTo>
                  <a:cubicBezTo>
                    <a:pt x="185" y="400"/>
                    <a:pt x="853" y="1"/>
                    <a:pt x="12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72" name="Google Shape;20972;p70"/>
            <p:cNvSpPr/>
            <p:nvPr/>
          </p:nvSpPr>
          <p:spPr>
            <a:xfrm>
              <a:off x="5097675" y="1418475"/>
              <a:ext cx="10075" cy="3400"/>
            </a:xfrm>
            <a:custGeom>
              <a:avLst/>
              <a:gdLst/>
              <a:ahLst/>
              <a:cxnLst/>
              <a:rect l="l" t="t" r="r" b="b"/>
              <a:pathLst>
                <a:path w="403" h="136" extrusionOk="0">
                  <a:moveTo>
                    <a:pt x="297" y="0"/>
                  </a:moveTo>
                  <a:cubicBezTo>
                    <a:pt x="236" y="30"/>
                    <a:pt x="135" y="72"/>
                    <a:pt x="1" y="135"/>
                  </a:cubicBezTo>
                  <a:cubicBezTo>
                    <a:pt x="135" y="129"/>
                    <a:pt x="270" y="114"/>
                    <a:pt x="403" y="91"/>
                  </a:cubicBezTo>
                  <a:lnTo>
                    <a:pt x="297"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73" name="Google Shape;20973;p70"/>
            <p:cNvSpPr/>
            <p:nvPr/>
          </p:nvSpPr>
          <p:spPr>
            <a:xfrm>
              <a:off x="3736675" y="960875"/>
              <a:ext cx="41550" cy="33400"/>
            </a:xfrm>
            <a:custGeom>
              <a:avLst/>
              <a:gdLst/>
              <a:ahLst/>
              <a:cxnLst/>
              <a:rect l="l" t="t" r="r" b="b"/>
              <a:pathLst>
                <a:path w="1662" h="1336" extrusionOk="0">
                  <a:moveTo>
                    <a:pt x="1509" y="1"/>
                  </a:moveTo>
                  <a:cubicBezTo>
                    <a:pt x="1381" y="1"/>
                    <a:pt x="1218" y="29"/>
                    <a:pt x="1058" y="74"/>
                  </a:cubicBezTo>
                  <a:cubicBezTo>
                    <a:pt x="705" y="494"/>
                    <a:pt x="352" y="915"/>
                    <a:pt x="0" y="1335"/>
                  </a:cubicBezTo>
                  <a:cubicBezTo>
                    <a:pt x="192" y="1323"/>
                    <a:pt x="377" y="1323"/>
                    <a:pt x="562" y="1323"/>
                  </a:cubicBezTo>
                  <a:cubicBezTo>
                    <a:pt x="850" y="982"/>
                    <a:pt x="1138" y="639"/>
                    <a:pt x="1428" y="299"/>
                  </a:cubicBezTo>
                  <a:cubicBezTo>
                    <a:pt x="1262" y="273"/>
                    <a:pt x="1189" y="242"/>
                    <a:pt x="1599" y="97"/>
                  </a:cubicBezTo>
                  <a:cubicBezTo>
                    <a:pt x="1620" y="69"/>
                    <a:pt x="1641" y="46"/>
                    <a:pt x="1662" y="21"/>
                  </a:cubicBezTo>
                  <a:cubicBezTo>
                    <a:pt x="1621" y="7"/>
                    <a:pt x="1569" y="1"/>
                    <a:pt x="150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74" name="Google Shape;20974;p70"/>
            <p:cNvSpPr/>
            <p:nvPr/>
          </p:nvSpPr>
          <p:spPr>
            <a:xfrm>
              <a:off x="4378725" y="810500"/>
              <a:ext cx="119625" cy="95550"/>
            </a:xfrm>
            <a:custGeom>
              <a:avLst/>
              <a:gdLst/>
              <a:ahLst/>
              <a:cxnLst/>
              <a:rect l="l" t="t" r="r" b="b"/>
              <a:pathLst>
                <a:path w="4785" h="3822" extrusionOk="0">
                  <a:moveTo>
                    <a:pt x="818" y="0"/>
                  </a:moveTo>
                  <a:cubicBezTo>
                    <a:pt x="579" y="368"/>
                    <a:pt x="221" y="755"/>
                    <a:pt x="0" y="1060"/>
                  </a:cubicBezTo>
                  <a:cubicBezTo>
                    <a:pt x="1050" y="1946"/>
                    <a:pt x="2143" y="2871"/>
                    <a:pt x="3268" y="3822"/>
                  </a:cubicBezTo>
                  <a:cubicBezTo>
                    <a:pt x="3863" y="3752"/>
                    <a:pt x="4471" y="3693"/>
                    <a:pt x="4785" y="3412"/>
                  </a:cubicBezTo>
                  <a:lnTo>
                    <a:pt x="4679" y="3319"/>
                  </a:lnTo>
                  <a:lnTo>
                    <a:pt x="4412" y="3357"/>
                  </a:lnTo>
                  <a:lnTo>
                    <a:pt x="4644" y="3287"/>
                  </a:lnTo>
                  <a:lnTo>
                    <a:pt x="818"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75" name="Google Shape;20975;p70"/>
            <p:cNvSpPr/>
            <p:nvPr/>
          </p:nvSpPr>
          <p:spPr>
            <a:xfrm>
              <a:off x="4364850" y="1664525"/>
              <a:ext cx="5125" cy="4400"/>
            </a:xfrm>
            <a:custGeom>
              <a:avLst/>
              <a:gdLst/>
              <a:ahLst/>
              <a:cxnLst/>
              <a:rect l="l" t="t" r="r" b="b"/>
              <a:pathLst>
                <a:path w="205" h="176" extrusionOk="0">
                  <a:moveTo>
                    <a:pt x="0" y="1"/>
                  </a:moveTo>
                  <a:cubicBezTo>
                    <a:pt x="19" y="89"/>
                    <a:pt x="63" y="158"/>
                    <a:pt x="204" y="175"/>
                  </a:cubicBezTo>
                  <a:lnTo>
                    <a:pt x="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76" name="Google Shape;20976;p70"/>
            <p:cNvSpPr/>
            <p:nvPr/>
          </p:nvSpPr>
          <p:spPr>
            <a:xfrm>
              <a:off x="4383450" y="799975"/>
              <a:ext cx="9275" cy="6250"/>
            </a:xfrm>
            <a:custGeom>
              <a:avLst/>
              <a:gdLst/>
              <a:ahLst/>
              <a:cxnLst/>
              <a:rect l="l" t="t" r="r" b="b"/>
              <a:pathLst>
                <a:path w="371" h="250" extrusionOk="0">
                  <a:moveTo>
                    <a:pt x="144" y="1"/>
                  </a:moveTo>
                  <a:cubicBezTo>
                    <a:pt x="99" y="81"/>
                    <a:pt x="38" y="163"/>
                    <a:pt x="1" y="249"/>
                  </a:cubicBezTo>
                  <a:lnTo>
                    <a:pt x="371" y="199"/>
                  </a:lnTo>
                  <a:lnTo>
                    <a:pt x="144"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77" name="Google Shape;20977;p70"/>
            <p:cNvSpPr/>
            <p:nvPr/>
          </p:nvSpPr>
          <p:spPr>
            <a:xfrm>
              <a:off x="4372000" y="790000"/>
              <a:ext cx="8425" cy="6075"/>
            </a:xfrm>
            <a:custGeom>
              <a:avLst/>
              <a:gdLst/>
              <a:ahLst/>
              <a:cxnLst/>
              <a:rect l="l" t="t" r="r" b="b"/>
              <a:pathLst>
                <a:path w="337" h="243" extrusionOk="0">
                  <a:moveTo>
                    <a:pt x="135" y="0"/>
                  </a:moveTo>
                  <a:lnTo>
                    <a:pt x="0" y="242"/>
                  </a:lnTo>
                  <a:lnTo>
                    <a:pt x="337" y="175"/>
                  </a:lnTo>
                  <a:lnTo>
                    <a:pt x="135"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78" name="Google Shape;20978;p70"/>
            <p:cNvSpPr/>
            <p:nvPr/>
          </p:nvSpPr>
          <p:spPr>
            <a:xfrm>
              <a:off x="4300550" y="757300"/>
              <a:ext cx="76200" cy="44525"/>
            </a:xfrm>
            <a:custGeom>
              <a:avLst/>
              <a:gdLst/>
              <a:ahLst/>
              <a:cxnLst/>
              <a:rect l="l" t="t" r="r" b="b"/>
              <a:pathLst>
                <a:path w="3048" h="1781" extrusionOk="0">
                  <a:moveTo>
                    <a:pt x="1630" y="421"/>
                  </a:moveTo>
                  <a:lnTo>
                    <a:pt x="1127" y="558"/>
                  </a:lnTo>
                  <a:cubicBezTo>
                    <a:pt x="1201" y="499"/>
                    <a:pt x="1342" y="450"/>
                    <a:pt x="1630" y="421"/>
                  </a:cubicBezTo>
                  <a:close/>
                  <a:moveTo>
                    <a:pt x="1403" y="1392"/>
                  </a:moveTo>
                  <a:lnTo>
                    <a:pt x="1403" y="1392"/>
                  </a:lnTo>
                  <a:cubicBezTo>
                    <a:pt x="1359" y="1443"/>
                    <a:pt x="1308" y="1487"/>
                    <a:pt x="1251" y="1525"/>
                  </a:cubicBezTo>
                  <a:cubicBezTo>
                    <a:pt x="1300" y="1483"/>
                    <a:pt x="1357" y="1437"/>
                    <a:pt x="1403" y="1392"/>
                  </a:cubicBezTo>
                  <a:close/>
                  <a:moveTo>
                    <a:pt x="1472" y="0"/>
                  </a:moveTo>
                  <a:cubicBezTo>
                    <a:pt x="721" y="211"/>
                    <a:pt x="0" y="482"/>
                    <a:pt x="810" y="646"/>
                  </a:cubicBezTo>
                  <a:lnTo>
                    <a:pt x="1127" y="558"/>
                  </a:lnTo>
                  <a:lnTo>
                    <a:pt x="1127" y="558"/>
                  </a:lnTo>
                  <a:cubicBezTo>
                    <a:pt x="982" y="673"/>
                    <a:pt x="1092" y="825"/>
                    <a:pt x="873" y="926"/>
                  </a:cubicBezTo>
                  <a:lnTo>
                    <a:pt x="1600" y="896"/>
                  </a:lnTo>
                  <a:lnTo>
                    <a:pt x="1600" y="896"/>
                  </a:lnTo>
                  <a:cubicBezTo>
                    <a:pt x="1765" y="919"/>
                    <a:pt x="1624" y="1144"/>
                    <a:pt x="1472" y="1319"/>
                  </a:cubicBezTo>
                  <a:cubicBezTo>
                    <a:pt x="1540" y="1224"/>
                    <a:pt x="1506" y="1150"/>
                    <a:pt x="1172" y="1150"/>
                  </a:cubicBezTo>
                  <a:cubicBezTo>
                    <a:pt x="1135" y="1150"/>
                    <a:pt x="1094" y="1151"/>
                    <a:pt x="1049" y="1153"/>
                  </a:cubicBezTo>
                  <a:cubicBezTo>
                    <a:pt x="976" y="1172"/>
                    <a:pt x="885" y="1193"/>
                    <a:pt x="791" y="1218"/>
                  </a:cubicBezTo>
                  <a:cubicBezTo>
                    <a:pt x="989" y="1386"/>
                    <a:pt x="1190" y="1554"/>
                    <a:pt x="1394" y="1727"/>
                  </a:cubicBezTo>
                  <a:cubicBezTo>
                    <a:pt x="1741" y="1738"/>
                    <a:pt x="2047" y="1780"/>
                    <a:pt x="2382" y="1780"/>
                  </a:cubicBezTo>
                  <a:cubicBezTo>
                    <a:pt x="2433" y="1780"/>
                    <a:pt x="2484" y="1779"/>
                    <a:pt x="2536" y="1777"/>
                  </a:cubicBezTo>
                  <a:cubicBezTo>
                    <a:pt x="3047" y="1392"/>
                    <a:pt x="2057" y="1485"/>
                    <a:pt x="2938" y="1262"/>
                  </a:cubicBezTo>
                  <a:lnTo>
                    <a:pt x="2332" y="743"/>
                  </a:lnTo>
                  <a:cubicBezTo>
                    <a:pt x="2242" y="719"/>
                    <a:pt x="2177" y="686"/>
                    <a:pt x="2166" y="637"/>
                  </a:cubicBezTo>
                  <a:cubicBezTo>
                    <a:pt x="2179" y="633"/>
                    <a:pt x="2189" y="631"/>
                    <a:pt x="2202" y="629"/>
                  </a:cubicBezTo>
                  <a:cubicBezTo>
                    <a:pt x="1956" y="417"/>
                    <a:pt x="1712" y="206"/>
                    <a:pt x="147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79" name="Google Shape;20979;p70"/>
            <p:cNvSpPr/>
            <p:nvPr/>
          </p:nvSpPr>
          <p:spPr>
            <a:xfrm>
              <a:off x="4313325" y="1626200"/>
              <a:ext cx="40500" cy="44175"/>
            </a:xfrm>
            <a:custGeom>
              <a:avLst/>
              <a:gdLst/>
              <a:ahLst/>
              <a:cxnLst/>
              <a:rect l="l" t="t" r="r" b="b"/>
              <a:pathLst>
                <a:path w="1620" h="1767" extrusionOk="0">
                  <a:moveTo>
                    <a:pt x="255" y="0"/>
                  </a:moveTo>
                  <a:cubicBezTo>
                    <a:pt x="621" y="307"/>
                    <a:pt x="0" y="970"/>
                    <a:pt x="158" y="1102"/>
                  </a:cubicBezTo>
                  <a:cubicBezTo>
                    <a:pt x="158" y="1102"/>
                    <a:pt x="158" y="1102"/>
                    <a:pt x="158" y="1102"/>
                  </a:cubicBezTo>
                  <a:lnTo>
                    <a:pt x="158" y="1102"/>
                  </a:lnTo>
                  <a:cubicBezTo>
                    <a:pt x="156" y="1102"/>
                    <a:pt x="442" y="1344"/>
                    <a:pt x="940" y="1767"/>
                  </a:cubicBezTo>
                  <a:cubicBezTo>
                    <a:pt x="1296" y="1594"/>
                    <a:pt x="1535" y="1334"/>
                    <a:pt x="1037" y="1317"/>
                  </a:cubicBezTo>
                  <a:cubicBezTo>
                    <a:pt x="1291" y="1229"/>
                    <a:pt x="1479" y="1180"/>
                    <a:pt x="1619" y="1159"/>
                  </a:cubicBezTo>
                  <a:cubicBezTo>
                    <a:pt x="827" y="484"/>
                    <a:pt x="326" y="59"/>
                    <a:pt x="25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80" name="Google Shape;20980;p70"/>
            <p:cNvSpPr/>
            <p:nvPr/>
          </p:nvSpPr>
          <p:spPr>
            <a:xfrm>
              <a:off x="4607200" y="992350"/>
              <a:ext cx="16750" cy="12075"/>
            </a:xfrm>
            <a:custGeom>
              <a:avLst/>
              <a:gdLst/>
              <a:ahLst/>
              <a:cxnLst/>
              <a:rect l="l" t="t" r="r" b="b"/>
              <a:pathLst>
                <a:path w="670" h="483" extrusionOk="0">
                  <a:moveTo>
                    <a:pt x="140" y="1"/>
                  </a:moveTo>
                  <a:cubicBezTo>
                    <a:pt x="16" y="140"/>
                    <a:pt x="1" y="289"/>
                    <a:pt x="302" y="476"/>
                  </a:cubicBezTo>
                  <a:cubicBezTo>
                    <a:pt x="343" y="480"/>
                    <a:pt x="384" y="482"/>
                    <a:pt x="426" y="482"/>
                  </a:cubicBezTo>
                  <a:cubicBezTo>
                    <a:pt x="508" y="482"/>
                    <a:pt x="590" y="474"/>
                    <a:pt x="670" y="457"/>
                  </a:cubicBezTo>
                  <a:lnTo>
                    <a:pt x="14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81" name="Google Shape;20981;p70"/>
            <p:cNvSpPr/>
            <p:nvPr/>
          </p:nvSpPr>
          <p:spPr>
            <a:xfrm>
              <a:off x="3664125" y="1081100"/>
              <a:ext cx="275" cy="300"/>
            </a:xfrm>
            <a:custGeom>
              <a:avLst/>
              <a:gdLst/>
              <a:ahLst/>
              <a:cxnLst/>
              <a:rect l="l" t="t" r="r" b="b"/>
              <a:pathLst>
                <a:path w="11" h="12" extrusionOk="0">
                  <a:moveTo>
                    <a:pt x="11" y="1"/>
                  </a:moveTo>
                  <a:lnTo>
                    <a:pt x="0" y="11"/>
                  </a:lnTo>
                  <a:lnTo>
                    <a:pt x="4" y="11"/>
                  </a:lnTo>
                  <a:cubicBezTo>
                    <a:pt x="2" y="9"/>
                    <a:pt x="6" y="5"/>
                    <a:pt x="1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82" name="Google Shape;20982;p70"/>
            <p:cNvSpPr/>
            <p:nvPr/>
          </p:nvSpPr>
          <p:spPr>
            <a:xfrm>
              <a:off x="4337775" y="1670950"/>
              <a:ext cx="1000" cy="425"/>
            </a:xfrm>
            <a:custGeom>
              <a:avLst/>
              <a:gdLst/>
              <a:ahLst/>
              <a:cxnLst/>
              <a:rect l="l" t="t" r="r" b="b"/>
              <a:pathLst>
                <a:path w="40" h="17" extrusionOk="0">
                  <a:moveTo>
                    <a:pt x="40" y="0"/>
                  </a:moveTo>
                  <a:lnTo>
                    <a:pt x="0" y="11"/>
                  </a:lnTo>
                  <a:lnTo>
                    <a:pt x="6" y="17"/>
                  </a:lnTo>
                  <a:cubicBezTo>
                    <a:pt x="19" y="13"/>
                    <a:pt x="27" y="6"/>
                    <a:pt x="4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83" name="Google Shape;20983;p70"/>
            <p:cNvSpPr/>
            <p:nvPr/>
          </p:nvSpPr>
          <p:spPr>
            <a:xfrm>
              <a:off x="4332500" y="755150"/>
              <a:ext cx="2825" cy="1325"/>
            </a:xfrm>
            <a:custGeom>
              <a:avLst/>
              <a:gdLst/>
              <a:ahLst/>
              <a:cxnLst/>
              <a:rect l="l" t="t" r="r" b="b"/>
              <a:pathLst>
                <a:path w="113" h="53" extrusionOk="0">
                  <a:moveTo>
                    <a:pt x="91" y="0"/>
                  </a:moveTo>
                  <a:cubicBezTo>
                    <a:pt x="66" y="15"/>
                    <a:pt x="36" y="32"/>
                    <a:pt x="1" y="53"/>
                  </a:cubicBezTo>
                  <a:cubicBezTo>
                    <a:pt x="36" y="40"/>
                    <a:pt x="72" y="29"/>
                    <a:pt x="112" y="17"/>
                  </a:cubicBezTo>
                  <a:lnTo>
                    <a:pt x="9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84" name="Google Shape;20984;p70"/>
            <p:cNvSpPr/>
            <p:nvPr/>
          </p:nvSpPr>
          <p:spPr>
            <a:xfrm>
              <a:off x="4219525" y="1761950"/>
              <a:ext cx="3650" cy="1700"/>
            </a:xfrm>
            <a:custGeom>
              <a:avLst/>
              <a:gdLst/>
              <a:ahLst/>
              <a:cxnLst/>
              <a:rect l="l" t="t" r="r" b="b"/>
              <a:pathLst>
                <a:path w="146" h="68" extrusionOk="0">
                  <a:moveTo>
                    <a:pt x="133" y="0"/>
                  </a:moveTo>
                  <a:cubicBezTo>
                    <a:pt x="131" y="2"/>
                    <a:pt x="76" y="28"/>
                    <a:pt x="0" y="68"/>
                  </a:cubicBezTo>
                  <a:lnTo>
                    <a:pt x="145" y="9"/>
                  </a:lnTo>
                  <a:lnTo>
                    <a:pt x="133"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85" name="Google Shape;20985;p70"/>
            <p:cNvSpPr/>
            <p:nvPr/>
          </p:nvSpPr>
          <p:spPr>
            <a:xfrm>
              <a:off x="4550000" y="2052150"/>
              <a:ext cx="17850" cy="6175"/>
            </a:xfrm>
            <a:custGeom>
              <a:avLst/>
              <a:gdLst/>
              <a:ahLst/>
              <a:cxnLst/>
              <a:rect l="l" t="t" r="r" b="b"/>
              <a:pathLst>
                <a:path w="714" h="247" extrusionOk="0">
                  <a:moveTo>
                    <a:pt x="495" y="1"/>
                  </a:moveTo>
                  <a:lnTo>
                    <a:pt x="1" y="230"/>
                  </a:lnTo>
                  <a:cubicBezTo>
                    <a:pt x="76" y="241"/>
                    <a:pt x="151" y="246"/>
                    <a:pt x="225" y="246"/>
                  </a:cubicBezTo>
                  <a:cubicBezTo>
                    <a:pt x="388" y="246"/>
                    <a:pt x="549" y="222"/>
                    <a:pt x="714" y="186"/>
                  </a:cubicBezTo>
                  <a:lnTo>
                    <a:pt x="495"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86" name="Google Shape;20986;p70"/>
            <p:cNvSpPr/>
            <p:nvPr/>
          </p:nvSpPr>
          <p:spPr>
            <a:xfrm>
              <a:off x="4305200" y="741050"/>
              <a:ext cx="23750" cy="9475"/>
            </a:xfrm>
            <a:custGeom>
              <a:avLst/>
              <a:gdLst/>
              <a:ahLst/>
              <a:cxnLst/>
              <a:rect l="l" t="t" r="r" b="b"/>
              <a:pathLst>
                <a:path w="950" h="379" extrusionOk="0">
                  <a:moveTo>
                    <a:pt x="529" y="0"/>
                  </a:moveTo>
                  <a:cubicBezTo>
                    <a:pt x="357" y="61"/>
                    <a:pt x="216" y="133"/>
                    <a:pt x="138" y="207"/>
                  </a:cubicBezTo>
                  <a:cubicBezTo>
                    <a:pt x="1" y="348"/>
                    <a:pt x="182" y="378"/>
                    <a:pt x="441" y="378"/>
                  </a:cubicBezTo>
                  <a:cubicBezTo>
                    <a:pt x="600" y="378"/>
                    <a:pt x="787" y="367"/>
                    <a:pt x="950" y="362"/>
                  </a:cubicBezTo>
                  <a:cubicBezTo>
                    <a:pt x="809" y="240"/>
                    <a:pt x="668" y="120"/>
                    <a:pt x="52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87" name="Google Shape;20987;p70"/>
            <p:cNvSpPr/>
            <p:nvPr/>
          </p:nvSpPr>
          <p:spPr>
            <a:xfrm>
              <a:off x="4545850" y="2062000"/>
              <a:ext cx="68850" cy="52550"/>
            </a:xfrm>
            <a:custGeom>
              <a:avLst/>
              <a:gdLst/>
              <a:ahLst/>
              <a:cxnLst/>
              <a:rect l="l" t="t" r="r" b="b"/>
              <a:pathLst>
                <a:path w="2754" h="2102" extrusionOk="0">
                  <a:moveTo>
                    <a:pt x="1792" y="1174"/>
                  </a:moveTo>
                  <a:cubicBezTo>
                    <a:pt x="1731" y="1203"/>
                    <a:pt x="1664" y="1233"/>
                    <a:pt x="1584" y="1266"/>
                  </a:cubicBezTo>
                  <a:cubicBezTo>
                    <a:pt x="1645" y="1220"/>
                    <a:pt x="1717" y="1188"/>
                    <a:pt x="1792" y="1174"/>
                  </a:cubicBezTo>
                  <a:close/>
                  <a:moveTo>
                    <a:pt x="1124" y="0"/>
                  </a:moveTo>
                  <a:cubicBezTo>
                    <a:pt x="680" y="49"/>
                    <a:pt x="392" y="137"/>
                    <a:pt x="1" y="227"/>
                  </a:cubicBezTo>
                  <a:cubicBezTo>
                    <a:pt x="636" y="766"/>
                    <a:pt x="1223" y="1266"/>
                    <a:pt x="1740" y="1708"/>
                  </a:cubicBezTo>
                  <a:cubicBezTo>
                    <a:pt x="1832" y="1666"/>
                    <a:pt x="1927" y="1630"/>
                    <a:pt x="2022" y="1603"/>
                  </a:cubicBezTo>
                  <a:lnTo>
                    <a:pt x="2022" y="1603"/>
                  </a:lnTo>
                  <a:cubicBezTo>
                    <a:pt x="2007" y="1645"/>
                    <a:pt x="1912" y="1695"/>
                    <a:pt x="1790" y="1750"/>
                  </a:cubicBezTo>
                  <a:lnTo>
                    <a:pt x="2205" y="2101"/>
                  </a:lnTo>
                  <a:cubicBezTo>
                    <a:pt x="2625" y="1826"/>
                    <a:pt x="2754" y="1548"/>
                    <a:pt x="2657" y="1312"/>
                  </a:cubicBezTo>
                  <a:lnTo>
                    <a:pt x="2451" y="1136"/>
                  </a:lnTo>
                  <a:cubicBezTo>
                    <a:pt x="2268" y="1146"/>
                    <a:pt x="2001" y="1127"/>
                    <a:pt x="1792" y="1174"/>
                  </a:cubicBezTo>
                  <a:cubicBezTo>
                    <a:pt x="2655" y="757"/>
                    <a:pt x="1429" y="684"/>
                    <a:pt x="1019" y="368"/>
                  </a:cubicBezTo>
                  <a:cubicBezTo>
                    <a:pt x="1239" y="339"/>
                    <a:pt x="1368" y="305"/>
                    <a:pt x="1439" y="271"/>
                  </a:cubicBezTo>
                  <a:lnTo>
                    <a:pt x="1124"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88" name="Google Shape;20988;p70"/>
            <p:cNvSpPr/>
            <p:nvPr/>
          </p:nvSpPr>
          <p:spPr>
            <a:xfrm>
              <a:off x="4538275" y="2040950"/>
              <a:ext cx="20550" cy="8175"/>
            </a:xfrm>
            <a:custGeom>
              <a:avLst/>
              <a:gdLst/>
              <a:ahLst/>
              <a:cxnLst/>
              <a:rect l="l" t="t" r="r" b="b"/>
              <a:pathLst>
                <a:path w="822" h="327" extrusionOk="0">
                  <a:moveTo>
                    <a:pt x="443" y="1"/>
                  </a:moveTo>
                  <a:cubicBezTo>
                    <a:pt x="323" y="178"/>
                    <a:pt x="1" y="327"/>
                    <a:pt x="821" y="327"/>
                  </a:cubicBezTo>
                  <a:cubicBezTo>
                    <a:pt x="697" y="220"/>
                    <a:pt x="571" y="110"/>
                    <a:pt x="44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89" name="Google Shape;20989;p70"/>
            <p:cNvSpPr/>
            <p:nvPr/>
          </p:nvSpPr>
          <p:spPr>
            <a:xfrm>
              <a:off x="4605425" y="2115100"/>
              <a:ext cx="42400" cy="20675"/>
            </a:xfrm>
            <a:custGeom>
              <a:avLst/>
              <a:gdLst/>
              <a:ahLst/>
              <a:cxnLst/>
              <a:rect l="l" t="t" r="r" b="b"/>
              <a:pathLst>
                <a:path w="1696" h="827" extrusionOk="0">
                  <a:moveTo>
                    <a:pt x="1224" y="0"/>
                  </a:moveTo>
                  <a:lnTo>
                    <a:pt x="1022" y="152"/>
                  </a:lnTo>
                  <a:cubicBezTo>
                    <a:pt x="750" y="148"/>
                    <a:pt x="472" y="125"/>
                    <a:pt x="177" y="125"/>
                  </a:cubicBezTo>
                  <a:cubicBezTo>
                    <a:pt x="119" y="125"/>
                    <a:pt x="60" y="126"/>
                    <a:pt x="0" y="128"/>
                  </a:cubicBezTo>
                  <a:cubicBezTo>
                    <a:pt x="312" y="393"/>
                    <a:pt x="589" y="629"/>
                    <a:pt x="823" y="827"/>
                  </a:cubicBezTo>
                  <a:cubicBezTo>
                    <a:pt x="1083" y="698"/>
                    <a:pt x="1641" y="610"/>
                    <a:pt x="1342" y="467"/>
                  </a:cubicBezTo>
                  <a:lnTo>
                    <a:pt x="1342" y="467"/>
                  </a:lnTo>
                  <a:cubicBezTo>
                    <a:pt x="1106" y="515"/>
                    <a:pt x="924" y="538"/>
                    <a:pt x="780" y="538"/>
                  </a:cubicBezTo>
                  <a:cubicBezTo>
                    <a:pt x="564" y="538"/>
                    <a:pt x="434" y="486"/>
                    <a:pt x="339" y="389"/>
                  </a:cubicBezTo>
                  <a:lnTo>
                    <a:pt x="339" y="389"/>
                  </a:lnTo>
                  <a:cubicBezTo>
                    <a:pt x="383" y="396"/>
                    <a:pt x="436" y="398"/>
                    <a:pt x="497" y="398"/>
                  </a:cubicBezTo>
                  <a:cubicBezTo>
                    <a:pt x="771" y="398"/>
                    <a:pt x="1181" y="344"/>
                    <a:pt x="1377" y="344"/>
                  </a:cubicBezTo>
                  <a:cubicBezTo>
                    <a:pt x="1517" y="344"/>
                    <a:pt x="1548" y="372"/>
                    <a:pt x="1342" y="467"/>
                  </a:cubicBezTo>
                  <a:lnTo>
                    <a:pt x="1695" y="402"/>
                  </a:lnTo>
                  <a:lnTo>
                    <a:pt x="1224"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90" name="Google Shape;20990;p70"/>
            <p:cNvSpPr/>
            <p:nvPr/>
          </p:nvSpPr>
          <p:spPr>
            <a:xfrm>
              <a:off x="4673925" y="2115875"/>
              <a:ext cx="4500" cy="4600"/>
            </a:xfrm>
            <a:custGeom>
              <a:avLst/>
              <a:gdLst/>
              <a:ahLst/>
              <a:cxnLst/>
              <a:rect l="l" t="t" r="r" b="b"/>
              <a:pathLst>
                <a:path w="180" h="184" extrusionOk="0">
                  <a:moveTo>
                    <a:pt x="148" y="1"/>
                  </a:moveTo>
                  <a:lnTo>
                    <a:pt x="1" y="184"/>
                  </a:lnTo>
                  <a:cubicBezTo>
                    <a:pt x="177" y="112"/>
                    <a:pt x="179" y="55"/>
                    <a:pt x="1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91" name="Google Shape;20991;p70"/>
            <p:cNvSpPr/>
            <p:nvPr/>
          </p:nvSpPr>
          <p:spPr>
            <a:xfrm>
              <a:off x="4225725" y="1786225"/>
              <a:ext cx="131575" cy="99250"/>
            </a:xfrm>
            <a:custGeom>
              <a:avLst/>
              <a:gdLst/>
              <a:ahLst/>
              <a:cxnLst/>
              <a:rect l="l" t="t" r="r" b="b"/>
              <a:pathLst>
                <a:path w="5263" h="3970" extrusionOk="0">
                  <a:moveTo>
                    <a:pt x="1025" y="1"/>
                  </a:moveTo>
                  <a:cubicBezTo>
                    <a:pt x="600" y="64"/>
                    <a:pt x="211" y="148"/>
                    <a:pt x="1" y="316"/>
                  </a:cubicBezTo>
                  <a:cubicBezTo>
                    <a:pt x="28" y="342"/>
                    <a:pt x="55" y="365"/>
                    <a:pt x="83" y="390"/>
                  </a:cubicBezTo>
                  <a:cubicBezTo>
                    <a:pt x="219" y="432"/>
                    <a:pt x="352" y="535"/>
                    <a:pt x="390" y="653"/>
                  </a:cubicBezTo>
                  <a:cubicBezTo>
                    <a:pt x="1296" y="1429"/>
                    <a:pt x="2678" y="2613"/>
                    <a:pt x="4265" y="3969"/>
                  </a:cubicBezTo>
                  <a:cubicBezTo>
                    <a:pt x="4648" y="3729"/>
                    <a:pt x="5263" y="3349"/>
                    <a:pt x="4635" y="3349"/>
                  </a:cubicBezTo>
                  <a:cubicBezTo>
                    <a:pt x="4549" y="3349"/>
                    <a:pt x="4439" y="3356"/>
                    <a:pt x="4301" y="3372"/>
                  </a:cubicBezTo>
                  <a:lnTo>
                    <a:pt x="4844" y="3267"/>
                  </a:lnTo>
                  <a:cubicBezTo>
                    <a:pt x="3283" y="1934"/>
                    <a:pt x="1923" y="769"/>
                    <a:pt x="102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92" name="Google Shape;20992;p70"/>
            <p:cNvSpPr/>
            <p:nvPr/>
          </p:nvSpPr>
          <p:spPr>
            <a:xfrm>
              <a:off x="4511250" y="2029400"/>
              <a:ext cx="33525" cy="28475"/>
            </a:xfrm>
            <a:custGeom>
              <a:avLst/>
              <a:gdLst/>
              <a:ahLst/>
              <a:cxnLst/>
              <a:rect l="l" t="t" r="r" b="b"/>
              <a:pathLst>
                <a:path w="1341" h="1139" extrusionOk="0">
                  <a:moveTo>
                    <a:pt x="979" y="0"/>
                  </a:moveTo>
                  <a:cubicBezTo>
                    <a:pt x="672" y="21"/>
                    <a:pt x="241" y="175"/>
                    <a:pt x="1" y="351"/>
                  </a:cubicBezTo>
                  <a:cubicBezTo>
                    <a:pt x="316" y="621"/>
                    <a:pt x="626" y="881"/>
                    <a:pt x="924" y="1138"/>
                  </a:cubicBezTo>
                  <a:cubicBezTo>
                    <a:pt x="979" y="863"/>
                    <a:pt x="895" y="541"/>
                    <a:pt x="1341" y="307"/>
                  </a:cubicBezTo>
                  <a:lnTo>
                    <a:pt x="979"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93" name="Google Shape;20993;p70"/>
            <p:cNvSpPr/>
            <p:nvPr/>
          </p:nvSpPr>
          <p:spPr>
            <a:xfrm>
              <a:off x="4333725" y="1874925"/>
              <a:ext cx="174725" cy="146450"/>
            </a:xfrm>
            <a:custGeom>
              <a:avLst/>
              <a:gdLst/>
              <a:ahLst/>
              <a:cxnLst/>
              <a:rect l="l" t="t" r="r" b="b"/>
              <a:pathLst>
                <a:path w="6989" h="5858" extrusionOk="0">
                  <a:moveTo>
                    <a:pt x="852" y="1"/>
                  </a:moveTo>
                  <a:cubicBezTo>
                    <a:pt x="299" y="133"/>
                    <a:pt x="377" y="318"/>
                    <a:pt x="0" y="468"/>
                  </a:cubicBezTo>
                  <a:cubicBezTo>
                    <a:pt x="1969" y="2150"/>
                    <a:pt x="4242" y="4093"/>
                    <a:pt x="6311" y="5858"/>
                  </a:cubicBezTo>
                  <a:lnTo>
                    <a:pt x="6957" y="5788"/>
                  </a:lnTo>
                  <a:cubicBezTo>
                    <a:pt x="6988" y="5574"/>
                    <a:pt x="6917" y="5353"/>
                    <a:pt x="6841" y="5119"/>
                  </a:cubicBezTo>
                  <a:lnTo>
                    <a:pt x="1310" y="394"/>
                  </a:lnTo>
                  <a:cubicBezTo>
                    <a:pt x="1033" y="308"/>
                    <a:pt x="806" y="209"/>
                    <a:pt x="913" y="53"/>
                  </a:cubicBezTo>
                  <a:lnTo>
                    <a:pt x="852"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94" name="Google Shape;20994;p70"/>
            <p:cNvSpPr/>
            <p:nvPr/>
          </p:nvSpPr>
          <p:spPr>
            <a:xfrm>
              <a:off x="4609950" y="1010025"/>
              <a:ext cx="315950" cy="275825"/>
            </a:xfrm>
            <a:custGeom>
              <a:avLst/>
              <a:gdLst/>
              <a:ahLst/>
              <a:cxnLst/>
              <a:rect l="l" t="t" r="r" b="b"/>
              <a:pathLst>
                <a:path w="12638" h="11033" extrusionOk="0">
                  <a:moveTo>
                    <a:pt x="2600" y="1744"/>
                  </a:moveTo>
                  <a:lnTo>
                    <a:pt x="2263" y="1899"/>
                  </a:lnTo>
                  <a:lnTo>
                    <a:pt x="3029" y="2011"/>
                  </a:lnTo>
                  <a:lnTo>
                    <a:pt x="2007" y="1864"/>
                  </a:lnTo>
                  <a:lnTo>
                    <a:pt x="2600" y="1744"/>
                  </a:lnTo>
                  <a:close/>
                  <a:moveTo>
                    <a:pt x="856" y="0"/>
                  </a:moveTo>
                  <a:cubicBezTo>
                    <a:pt x="629" y="129"/>
                    <a:pt x="436" y="244"/>
                    <a:pt x="923" y="282"/>
                  </a:cubicBezTo>
                  <a:lnTo>
                    <a:pt x="0" y="556"/>
                  </a:lnTo>
                  <a:cubicBezTo>
                    <a:pt x="526" y="581"/>
                    <a:pt x="293" y="770"/>
                    <a:pt x="87" y="970"/>
                  </a:cubicBezTo>
                  <a:lnTo>
                    <a:pt x="246" y="1104"/>
                  </a:lnTo>
                  <a:cubicBezTo>
                    <a:pt x="555" y="1006"/>
                    <a:pt x="730" y="966"/>
                    <a:pt x="1186" y="930"/>
                  </a:cubicBezTo>
                  <a:lnTo>
                    <a:pt x="1186" y="930"/>
                  </a:lnTo>
                  <a:lnTo>
                    <a:pt x="518" y="1241"/>
                  </a:lnTo>
                  <a:lnTo>
                    <a:pt x="358" y="1083"/>
                  </a:lnTo>
                  <a:cubicBezTo>
                    <a:pt x="318" y="1094"/>
                    <a:pt x="290" y="1102"/>
                    <a:pt x="255" y="1113"/>
                  </a:cubicBezTo>
                  <a:lnTo>
                    <a:pt x="1119" y="1843"/>
                  </a:lnTo>
                  <a:lnTo>
                    <a:pt x="1264" y="1822"/>
                  </a:lnTo>
                  <a:lnTo>
                    <a:pt x="1188" y="1901"/>
                  </a:lnTo>
                  <a:lnTo>
                    <a:pt x="1967" y="2560"/>
                  </a:lnTo>
                  <a:lnTo>
                    <a:pt x="2004" y="2404"/>
                  </a:lnTo>
                  <a:lnTo>
                    <a:pt x="2372" y="2391"/>
                  </a:lnTo>
                  <a:lnTo>
                    <a:pt x="2692" y="2164"/>
                  </a:lnTo>
                  <a:lnTo>
                    <a:pt x="2692" y="2164"/>
                  </a:lnTo>
                  <a:cubicBezTo>
                    <a:pt x="3371" y="2202"/>
                    <a:pt x="2457" y="2463"/>
                    <a:pt x="2042" y="2625"/>
                  </a:cubicBezTo>
                  <a:lnTo>
                    <a:pt x="2379" y="2909"/>
                  </a:lnTo>
                  <a:lnTo>
                    <a:pt x="2448" y="2741"/>
                  </a:lnTo>
                  <a:lnTo>
                    <a:pt x="3447" y="3359"/>
                  </a:lnTo>
                  <a:lnTo>
                    <a:pt x="3561" y="3306"/>
                  </a:lnTo>
                  <a:cubicBezTo>
                    <a:pt x="3796" y="3479"/>
                    <a:pt x="3708" y="3725"/>
                    <a:pt x="3626" y="3962"/>
                  </a:cubicBezTo>
                  <a:cubicBezTo>
                    <a:pt x="6524" y="6414"/>
                    <a:pt x="9378" y="8831"/>
                    <a:pt x="11979" y="11033"/>
                  </a:cubicBezTo>
                  <a:cubicBezTo>
                    <a:pt x="12637" y="10938"/>
                    <a:pt x="12179" y="10644"/>
                    <a:pt x="12036" y="10505"/>
                  </a:cubicBezTo>
                  <a:cubicBezTo>
                    <a:pt x="12236" y="10366"/>
                    <a:pt x="12288" y="10206"/>
                    <a:pt x="12545" y="10063"/>
                  </a:cubicBezTo>
                  <a:cubicBezTo>
                    <a:pt x="9449" y="7394"/>
                    <a:pt x="6025" y="4446"/>
                    <a:pt x="2595" y="1496"/>
                  </a:cubicBezTo>
                  <a:cubicBezTo>
                    <a:pt x="2401" y="1538"/>
                    <a:pt x="2200" y="1574"/>
                    <a:pt x="2009" y="1574"/>
                  </a:cubicBezTo>
                  <a:cubicBezTo>
                    <a:pt x="1945" y="1574"/>
                    <a:pt x="1882" y="1570"/>
                    <a:pt x="1821" y="1561"/>
                  </a:cubicBezTo>
                  <a:cubicBezTo>
                    <a:pt x="2023" y="1419"/>
                    <a:pt x="2125" y="1377"/>
                    <a:pt x="2199" y="1377"/>
                  </a:cubicBezTo>
                  <a:cubicBezTo>
                    <a:pt x="2306" y="1377"/>
                    <a:pt x="2354" y="1467"/>
                    <a:pt x="2564" y="1470"/>
                  </a:cubicBezTo>
                  <a:lnTo>
                    <a:pt x="856"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95" name="Google Shape;20995;p70"/>
            <p:cNvSpPr/>
            <p:nvPr/>
          </p:nvSpPr>
          <p:spPr>
            <a:xfrm>
              <a:off x="3459800" y="1219850"/>
              <a:ext cx="207700" cy="286925"/>
            </a:xfrm>
            <a:custGeom>
              <a:avLst/>
              <a:gdLst/>
              <a:ahLst/>
              <a:cxnLst/>
              <a:rect l="l" t="t" r="r" b="b"/>
              <a:pathLst>
                <a:path w="8308" h="11477" extrusionOk="0">
                  <a:moveTo>
                    <a:pt x="2829" y="1788"/>
                  </a:moveTo>
                  <a:lnTo>
                    <a:pt x="2829" y="1788"/>
                  </a:lnTo>
                  <a:cubicBezTo>
                    <a:pt x="2731" y="1819"/>
                    <a:pt x="2632" y="1847"/>
                    <a:pt x="2531" y="1868"/>
                  </a:cubicBezTo>
                  <a:cubicBezTo>
                    <a:pt x="2628" y="1834"/>
                    <a:pt x="2729" y="1807"/>
                    <a:pt x="2829" y="1788"/>
                  </a:cubicBezTo>
                  <a:close/>
                  <a:moveTo>
                    <a:pt x="4339" y="0"/>
                  </a:moveTo>
                  <a:cubicBezTo>
                    <a:pt x="3990" y="94"/>
                    <a:pt x="3963" y="228"/>
                    <a:pt x="3586" y="228"/>
                  </a:cubicBezTo>
                  <a:cubicBezTo>
                    <a:pt x="3546" y="228"/>
                    <a:pt x="3503" y="227"/>
                    <a:pt x="3454" y="223"/>
                  </a:cubicBezTo>
                  <a:cubicBezTo>
                    <a:pt x="3343" y="360"/>
                    <a:pt x="3235" y="492"/>
                    <a:pt x="3130" y="623"/>
                  </a:cubicBezTo>
                  <a:lnTo>
                    <a:pt x="3734" y="614"/>
                  </a:lnTo>
                  <a:lnTo>
                    <a:pt x="3269" y="753"/>
                  </a:lnTo>
                  <a:lnTo>
                    <a:pt x="3076" y="690"/>
                  </a:lnTo>
                  <a:cubicBezTo>
                    <a:pt x="1261" y="2938"/>
                    <a:pt x="123" y="4389"/>
                    <a:pt x="150" y="4423"/>
                  </a:cubicBezTo>
                  <a:cubicBezTo>
                    <a:pt x="1" y="4440"/>
                    <a:pt x="190" y="4730"/>
                    <a:pt x="657" y="5245"/>
                  </a:cubicBezTo>
                  <a:lnTo>
                    <a:pt x="1631" y="5066"/>
                  </a:lnTo>
                  <a:lnTo>
                    <a:pt x="1599" y="4926"/>
                  </a:lnTo>
                  <a:lnTo>
                    <a:pt x="1599" y="4926"/>
                  </a:lnTo>
                  <a:cubicBezTo>
                    <a:pt x="2253" y="5088"/>
                    <a:pt x="2041" y="5803"/>
                    <a:pt x="1732" y="6101"/>
                  </a:cubicBezTo>
                  <a:cubicBezTo>
                    <a:pt x="1383" y="5885"/>
                    <a:pt x="1639" y="5439"/>
                    <a:pt x="764" y="5361"/>
                  </a:cubicBezTo>
                  <a:lnTo>
                    <a:pt x="764" y="5361"/>
                  </a:lnTo>
                  <a:cubicBezTo>
                    <a:pt x="1849" y="6532"/>
                    <a:pt x="4196" y="8721"/>
                    <a:pt x="7271" y="11476"/>
                  </a:cubicBezTo>
                  <a:cubicBezTo>
                    <a:pt x="7530" y="11264"/>
                    <a:pt x="8158" y="11012"/>
                    <a:pt x="8308" y="10766"/>
                  </a:cubicBezTo>
                  <a:cubicBezTo>
                    <a:pt x="8125" y="10604"/>
                    <a:pt x="7946" y="10442"/>
                    <a:pt x="7767" y="10284"/>
                  </a:cubicBezTo>
                  <a:cubicBezTo>
                    <a:pt x="7650" y="10311"/>
                    <a:pt x="7547" y="10345"/>
                    <a:pt x="7481" y="10391"/>
                  </a:cubicBezTo>
                  <a:cubicBezTo>
                    <a:pt x="7326" y="10318"/>
                    <a:pt x="7425" y="10204"/>
                    <a:pt x="7555" y="10093"/>
                  </a:cubicBezTo>
                  <a:cubicBezTo>
                    <a:pt x="3714" y="6645"/>
                    <a:pt x="1308" y="4345"/>
                    <a:pt x="1687" y="4345"/>
                  </a:cubicBezTo>
                  <a:cubicBezTo>
                    <a:pt x="1689" y="4345"/>
                    <a:pt x="1691" y="4345"/>
                    <a:pt x="1694" y="4345"/>
                  </a:cubicBezTo>
                  <a:cubicBezTo>
                    <a:pt x="1393" y="4293"/>
                    <a:pt x="1940" y="3321"/>
                    <a:pt x="3040" y="1767"/>
                  </a:cubicBezTo>
                  <a:lnTo>
                    <a:pt x="3040" y="1767"/>
                  </a:lnTo>
                  <a:cubicBezTo>
                    <a:pt x="2968" y="1769"/>
                    <a:pt x="2899" y="1775"/>
                    <a:pt x="2829" y="1788"/>
                  </a:cubicBezTo>
                  <a:cubicBezTo>
                    <a:pt x="3128" y="1683"/>
                    <a:pt x="3099" y="1586"/>
                    <a:pt x="2979" y="1529"/>
                  </a:cubicBezTo>
                  <a:lnTo>
                    <a:pt x="2979" y="1529"/>
                  </a:lnTo>
                  <a:cubicBezTo>
                    <a:pt x="2898" y="1539"/>
                    <a:pt x="2827" y="1546"/>
                    <a:pt x="2774" y="1546"/>
                  </a:cubicBezTo>
                  <a:cubicBezTo>
                    <a:pt x="2693" y="1546"/>
                    <a:pt x="2655" y="1530"/>
                    <a:pt x="2691" y="1485"/>
                  </a:cubicBezTo>
                  <a:cubicBezTo>
                    <a:pt x="2710" y="1483"/>
                    <a:pt x="2730" y="1482"/>
                    <a:pt x="2749" y="1482"/>
                  </a:cubicBezTo>
                  <a:cubicBezTo>
                    <a:pt x="2828" y="1482"/>
                    <a:pt x="2906" y="1499"/>
                    <a:pt x="2979" y="1529"/>
                  </a:cubicBezTo>
                  <a:cubicBezTo>
                    <a:pt x="3057" y="1521"/>
                    <a:pt x="3143" y="1508"/>
                    <a:pt x="3233" y="1496"/>
                  </a:cubicBezTo>
                  <a:cubicBezTo>
                    <a:pt x="3561" y="1039"/>
                    <a:pt x="3931" y="539"/>
                    <a:pt x="433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96" name="Google Shape;20996;p70"/>
            <p:cNvSpPr/>
            <p:nvPr/>
          </p:nvSpPr>
          <p:spPr>
            <a:xfrm>
              <a:off x="4084300" y="1890175"/>
              <a:ext cx="350" cy="175"/>
            </a:xfrm>
            <a:custGeom>
              <a:avLst/>
              <a:gdLst/>
              <a:ahLst/>
              <a:cxnLst/>
              <a:rect l="l" t="t" r="r" b="b"/>
              <a:pathLst>
                <a:path w="14" h="7" extrusionOk="0">
                  <a:moveTo>
                    <a:pt x="0" y="1"/>
                  </a:moveTo>
                  <a:cubicBezTo>
                    <a:pt x="3" y="3"/>
                    <a:pt x="5" y="5"/>
                    <a:pt x="7" y="7"/>
                  </a:cubicBezTo>
                  <a:cubicBezTo>
                    <a:pt x="9" y="5"/>
                    <a:pt x="11" y="3"/>
                    <a:pt x="1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97" name="Google Shape;20997;p70"/>
            <p:cNvSpPr/>
            <p:nvPr/>
          </p:nvSpPr>
          <p:spPr>
            <a:xfrm>
              <a:off x="4395700" y="2148000"/>
              <a:ext cx="9075" cy="6025"/>
            </a:xfrm>
            <a:custGeom>
              <a:avLst/>
              <a:gdLst/>
              <a:ahLst/>
              <a:cxnLst/>
              <a:rect l="l" t="t" r="r" b="b"/>
              <a:pathLst>
                <a:path w="363" h="241" extrusionOk="0">
                  <a:moveTo>
                    <a:pt x="57" y="1"/>
                  </a:moveTo>
                  <a:lnTo>
                    <a:pt x="1" y="26"/>
                  </a:lnTo>
                  <a:lnTo>
                    <a:pt x="268" y="240"/>
                  </a:lnTo>
                  <a:cubicBezTo>
                    <a:pt x="362" y="131"/>
                    <a:pt x="343" y="43"/>
                    <a:pt x="5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98" name="Google Shape;20998;p70"/>
            <p:cNvSpPr/>
            <p:nvPr/>
          </p:nvSpPr>
          <p:spPr>
            <a:xfrm>
              <a:off x="4382600" y="1250375"/>
              <a:ext cx="841600" cy="1035350"/>
            </a:xfrm>
            <a:custGeom>
              <a:avLst/>
              <a:gdLst/>
              <a:ahLst/>
              <a:cxnLst/>
              <a:rect l="l" t="t" r="r" b="b"/>
              <a:pathLst>
                <a:path w="33664" h="41414" extrusionOk="0">
                  <a:moveTo>
                    <a:pt x="10526" y="308"/>
                  </a:moveTo>
                  <a:cubicBezTo>
                    <a:pt x="10547" y="329"/>
                    <a:pt x="10552" y="361"/>
                    <a:pt x="10541" y="386"/>
                  </a:cubicBezTo>
                  <a:cubicBezTo>
                    <a:pt x="10537" y="361"/>
                    <a:pt x="10531" y="333"/>
                    <a:pt x="10526" y="308"/>
                  </a:cubicBezTo>
                  <a:close/>
                  <a:moveTo>
                    <a:pt x="1544" y="10915"/>
                  </a:moveTo>
                  <a:cubicBezTo>
                    <a:pt x="1544" y="10915"/>
                    <a:pt x="1544" y="10915"/>
                    <a:pt x="1544" y="10916"/>
                  </a:cubicBezTo>
                  <a:cubicBezTo>
                    <a:pt x="1547" y="10918"/>
                    <a:pt x="1549" y="10919"/>
                    <a:pt x="1552" y="10921"/>
                  </a:cubicBezTo>
                  <a:lnTo>
                    <a:pt x="1552" y="10921"/>
                  </a:lnTo>
                  <a:cubicBezTo>
                    <a:pt x="1547" y="10917"/>
                    <a:pt x="1545" y="10915"/>
                    <a:pt x="1544" y="10915"/>
                  </a:cubicBezTo>
                  <a:close/>
                  <a:moveTo>
                    <a:pt x="13830" y="11458"/>
                  </a:moveTo>
                  <a:lnTo>
                    <a:pt x="12875" y="11593"/>
                  </a:lnTo>
                  <a:lnTo>
                    <a:pt x="12863" y="11521"/>
                  </a:lnTo>
                  <a:lnTo>
                    <a:pt x="13830" y="11458"/>
                  </a:lnTo>
                  <a:close/>
                  <a:moveTo>
                    <a:pt x="28378" y="16236"/>
                  </a:moveTo>
                  <a:lnTo>
                    <a:pt x="28378" y="16236"/>
                  </a:lnTo>
                  <a:cubicBezTo>
                    <a:pt x="28379" y="16238"/>
                    <a:pt x="28381" y="16239"/>
                    <a:pt x="28383" y="16241"/>
                  </a:cubicBezTo>
                  <a:lnTo>
                    <a:pt x="28378" y="16236"/>
                  </a:lnTo>
                  <a:close/>
                  <a:moveTo>
                    <a:pt x="15382" y="31472"/>
                  </a:moveTo>
                  <a:lnTo>
                    <a:pt x="15382" y="31472"/>
                  </a:lnTo>
                  <a:cubicBezTo>
                    <a:pt x="15382" y="31472"/>
                    <a:pt x="15382" y="31473"/>
                    <a:pt x="15382" y="31473"/>
                  </a:cubicBezTo>
                  <a:cubicBezTo>
                    <a:pt x="15382" y="31473"/>
                    <a:pt x="15382" y="31472"/>
                    <a:pt x="15382" y="31472"/>
                  </a:cubicBezTo>
                  <a:close/>
                  <a:moveTo>
                    <a:pt x="5814" y="38970"/>
                  </a:moveTo>
                  <a:lnTo>
                    <a:pt x="5774" y="39371"/>
                  </a:lnTo>
                  <a:lnTo>
                    <a:pt x="5265" y="39300"/>
                  </a:lnTo>
                  <a:lnTo>
                    <a:pt x="5814" y="38970"/>
                  </a:lnTo>
                  <a:close/>
                  <a:moveTo>
                    <a:pt x="10699" y="1"/>
                  </a:moveTo>
                  <a:cubicBezTo>
                    <a:pt x="10669" y="1"/>
                    <a:pt x="10608" y="140"/>
                    <a:pt x="10522" y="285"/>
                  </a:cubicBezTo>
                  <a:cubicBezTo>
                    <a:pt x="10524" y="291"/>
                    <a:pt x="10524" y="300"/>
                    <a:pt x="10526" y="308"/>
                  </a:cubicBezTo>
                  <a:cubicBezTo>
                    <a:pt x="10524" y="304"/>
                    <a:pt x="10520" y="300"/>
                    <a:pt x="10516" y="298"/>
                  </a:cubicBezTo>
                  <a:cubicBezTo>
                    <a:pt x="10423" y="452"/>
                    <a:pt x="10301" y="607"/>
                    <a:pt x="10153" y="607"/>
                  </a:cubicBezTo>
                  <a:cubicBezTo>
                    <a:pt x="10090" y="607"/>
                    <a:pt x="10023" y="580"/>
                    <a:pt x="9950" y="512"/>
                  </a:cubicBezTo>
                  <a:lnTo>
                    <a:pt x="9950" y="512"/>
                  </a:lnTo>
                  <a:cubicBezTo>
                    <a:pt x="9971" y="561"/>
                    <a:pt x="24675" y="13078"/>
                    <a:pt x="27809" y="15751"/>
                  </a:cubicBezTo>
                  <a:cubicBezTo>
                    <a:pt x="26648" y="17025"/>
                    <a:pt x="25348" y="18497"/>
                    <a:pt x="23981" y="20072"/>
                  </a:cubicBezTo>
                  <a:cubicBezTo>
                    <a:pt x="21620" y="18049"/>
                    <a:pt x="14177" y="11704"/>
                    <a:pt x="9868" y="8028"/>
                  </a:cubicBezTo>
                  <a:cubicBezTo>
                    <a:pt x="9853" y="8117"/>
                    <a:pt x="9738" y="8213"/>
                    <a:pt x="9685" y="8279"/>
                  </a:cubicBezTo>
                  <a:cubicBezTo>
                    <a:pt x="9197" y="8274"/>
                    <a:pt x="9382" y="8030"/>
                    <a:pt x="9593" y="7858"/>
                  </a:cubicBezTo>
                  <a:lnTo>
                    <a:pt x="9593" y="7858"/>
                  </a:lnTo>
                  <a:cubicBezTo>
                    <a:pt x="9626" y="7864"/>
                    <a:pt x="9660" y="7871"/>
                    <a:pt x="9694" y="7881"/>
                  </a:cubicBezTo>
                  <a:cubicBezTo>
                    <a:pt x="7906" y="6353"/>
                    <a:pt x="6700" y="5323"/>
                    <a:pt x="6702" y="5323"/>
                  </a:cubicBezTo>
                  <a:lnTo>
                    <a:pt x="6702" y="5323"/>
                  </a:lnTo>
                  <a:cubicBezTo>
                    <a:pt x="6702" y="5323"/>
                    <a:pt x="6702" y="5323"/>
                    <a:pt x="6703" y="5324"/>
                  </a:cubicBezTo>
                  <a:cubicBezTo>
                    <a:pt x="6597" y="5235"/>
                    <a:pt x="6512" y="5200"/>
                    <a:pt x="6442" y="5200"/>
                  </a:cubicBezTo>
                  <a:cubicBezTo>
                    <a:pt x="6165" y="5200"/>
                    <a:pt x="6109" y="5743"/>
                    <a:pt x="5879" y="5743"/>
                  </a:cubicBezTo>
                  <a:cubicBezTo>
                    <a:pt x="5831" y="5743"/>
                    <a:pt x="5775" y="5720"/>
                    <a:pt x="5708" y="5662"/>
                  </a:cubicBezTo>
                  <a:lnTo>
                    <a:pt x="5708" y="5662"/>
                  </a:lnTo>
                  <a:cubicBezTo>
                    <a:pt x="5820" y="5770"/>
                    <a:pt x="9126" y="8594"/>
                    <a:pt x="12894" y="11812"/>
                  </a:cubicBezTo>
                  <a:cubicBezTo>
                    <a:pt x="12905" y="11810"/>
                    <a:pt x="12909" y="11805"/>
                    <a:pt x="12920" y="11803"/>
                  </a:cubicBezTo>
                  <a:cubicBezTo>
                    <a:pt x="13147" y="11833"/>
                    <a:pt x="13473" y="11879"/>
                    <a:pt x="13800" y="11879"/>
                  </a:cubicBezTo>
                  <a:cubicBezTo>
                    <a:pt x="13842" y="11879"/>
                    <a:pt x="13885" y="11879"/>
                    <a:pt x="13927" y="11877"/>
                  </a:cubicBezTo>
                  <a:lnTo>
                    <a:pt x="13927" y="11877"/>
                  </a:lnTo>
                  <a:cubicBezTo>
                    <a:pt x="14049" y="11999"/>
                    <a:pt x="13801" y="12154"/>
                    <a:pt x="13492" y="12321"/>
                  </a:cubicBezTo>
                  <a:cubicBezTo>
                    <a:pt x="17483" y="15727"/>
                    <a:pt x="21826" y="19429"/>
                    <a:pt x="23388" y="20762"/>
                  </a:cubicBezTo>
                  <a:cubicBezTo>
                    <a:pt x="22169" y="22173"/>
                    <a:pt x="20909" y="23654"/>
                    <a:pt x="19656" y="25138"/>
                  </a:cubicBezTo>
                  <a:cubicBezTo>
                    <a:pt x="18247" y="23944"/>
                    <a:pt x="10144" y="17031"/>
                    <a:pt x="5500" y="13082"/>
                  </a:cubicBezTo>
                  <a:lnTo>
                    <a:pt x="5443" y="13103"/>
                  </a:lnTo>
                  <a:lnTo>
                    <a:pt x="5486" y="13069"/>
                  </a:lnTo>
                  <a:cubicBezTo>
                    <a:pt x="3571" y="11439"/>
                    <a:pt x="2247" y="10316"/>
                    <a:pt x="2235" y="10316"/>
                  </a:cubicBezTo>
                  <a:lnTo>
                    <a:pt x="2235" y="10316"/>
                  </a:lnTo>
                  <a:cubicBezTo>
                    <a:pt x="2234" y="10316"/>
                    <a:pt x="2236" y="10318"/>
                    <a:pt x="2241" y="10323"/>
                  </a:cubicBezTo>
                  <a:cubicBezTo>
                    <a:pt x="2173" y="10261"/>
                    <a:pt x="2116" y="10235"/>
                    <a:pt x="2068" y="10235"/>
                  </a:cubicBezTo>
                  <a:cubicBezTo>
                    <a:pt x="1817" y="10235"/>
                    <a:pt x="1797" y="10942"/>
                    <a:pt x="1611" y="10942"/>
                  </a:cubicBezTo>
                  <a:cubicBezTo>
                    <a:pt x="1593" y="10942"/>
                    <a:pt x="1573" y="10935"/>
                    <a:pt x="1552" y="10921"/>
                  </a:cubicBezTo>
                  <a:lnTo>
                    <a:pt x="1552" y="10921"/>
                  </a:lnTo>
                  <a:cubicBezTo>
                    <a:pt x="1942" y="11231"/>
                    <a:pt x="17128" y="24194"/>
                    <a:pt x="19065" y="25839"/>
                  </a:cubicBezTo>
                  <a:cubicBezTo>
                    <a:pt x="17799" y="27349"/>
                    <a:pt x="16547" y="28848"/>
                    <a:pt x="15370" y="30276"/>
                  </a:cubicBezTo>
                  <a:cubicBezTo>
                    <a:pt x="13061" y="28289"/>
                    <a:pt x="5212" y="21605"/>
                    <a:pt x="714" y="17778"/>
                  </a:cubicBezTo>
                  <a:lnTo>
                    <a:pt x="199" y="17849"/>
                  </a:lnTo>
                  <a:cubicBezTo>
                    <a:pt x="651" y="17917"/>
                    <a:pt x="169" y="18169"/>
                    <a:pt x="1" y="18360"/>
                  </a:cubicBezTo>
                  <a:lnTo>
                    <a:pt x="41" y="18394"/>
                  </a:lnTo>
                  <a:cubicBezTo>
                    <a:pt x="172" y="18343"/>
                    <a:pt x="282" y="18325"/>
                    <a:pt x="380" y="18325"/>
                  </a:cubicBezTo>
                  <a:cubicBezTo>
                    <a:pt x="636" y="18325"/>
                    <a:pt x="804" y="18451"/>
                    <a:pt x="1043" y="18451"/>
                  </a:cubicBezTo>
                  <a:cubicBezTo>
                    <a:pt x="1052" y="18451"/>
                    <a:pt x="1062" y="18451"/>
                    <a:pt x="1071" y="18451"/>
                  </a:cubicBezTo>
                  <a:lnTo>
                    <a:pt x="1071" y="18451"/>
                  </a:lnTo>
                  <a:cubicBezTo>
                    <a:pt x="642" y="18613"/>
                    <a:pt x="625" y="18789"/>
                    <a:pt x="710" y="18964"/>
                  </a:cubicBezTo>
                  <a:lnTo>
                    <a:pt x="1334" y="19496"/>
                  </a:lnTo>
                  <a:cubicBezTo>
                    <a:pt x="1826" y="19422"/>
                    <a:pt x="1645" y="19189"/>
                    <a:pt x="1831" y="19103"/>
                  </a:cubicBezTo>
                  <a:lnTo>
                    <a:pt x="1831" y="19103"/>
                  </a:lnTo>
                  <a:cubicBezTo>
                    <a:pt x="1544" y="19469"/>
                    <a:pt x="2638" y="19424"/>
                    <a:pt x="2108" y="19824"/>
                  </a:cubicBezTo>
                  <a:cubicBezTo>
                    <a:pt x="2119" y="19824"/>
                    <a:pt x="2129" y="19824"/>
                    <a:pt x="2140" y="19826"/>
                  </a:cubicBezTo>
                  <a:lnTo>
                    <a:pt x="2461" y="19736"/>
                  </a:lnTo>
                  <a:lnTo>
                    <a:pt x="2461" y="19736"/>
                  </a:lnTo>
                  <a:cubicBezTo>
                    <a:pt x="2473" y="19796"/>
                    <a:pt x="2314" y="19827"/>
                    <a:pt x="2184" y="19827"/>
                  </a:cubicBezTo>
                  <a:cubicBezTo>
                    <a:pt x="2169" y="19827"/>
                    <a:pt x="2154" y="19827"/>
                    <a:pt x="2140" y="19826"/>
                  </a:cubicBezTo>
                  <a:lnTo>
                    <a:pt x="1824" y="19912"/>
                  </a:lnTo>
                  <a:cubicBezTo>
                    <a:pt x="6297" y="23723"/>
                    <a:pt x="12817" y="29277"/>
                    <a:pt x="14793" y="30968"/>
                  </a:cubicBezTo>
                  <a:cubicBezTo>
                    <a:pt x="13776" y="32202"/>
                    <a:pt x="12817" y="33372"/>
                    <a:pt x="11956" y="34429"/>
                  </a:cubicBezTo>
                  <a:cubicBezTo>
                    <a:pt x="12179" y="34511"/>
                    <a:pt x="12087" y="34705"/>
                    <a:pt x="11643" y="34814"/>
                  </a:cubicBezTo>
                  <a:cubicBezTo>
                    <a:pt x="11469" y="35029"/>
                    <a:pt x="11298" y="35239"/>
                    <a:pt x="11134" y="35441"/>
                  </a:cubicBezTo>
                  <a:lnTo>
                    <a:pt x="10827" y="35178"/>
                  </a:lnTo>
                  <a:lnTo>
                    <a:pt x="10585" y="35443"/>
                  </a:lnTo>
                  <a:cubicBezTo>
                    <a:pt x="9988" y="35572"/>
                    <a:pt x="10070" y="35636"/>
                    <a:pt x="10015" y="35636"/>
                  </a:cubicBezTo>
                  <a:cubicBezTo>
                    <a:pt x="10010" y="35636"/>
                    <a:pt x="10004" y="35635"/>
                    <a:pt x="9996" y="35634"/>
                  </a:cubicBezTo>
                  <a:lnTo>
                    <a:pt x="9996" y="35634"/>
                  </a:lnTo>
                  <a:cubicBezTo>
                    <a:pt x="10335" y="35920"/>
                    <a:pt x="10543" y="36095"/>
                    <a:pt x="10581" y="36124"/>
                  </a:cubicBezTo>
                  <a:cubicBezTo>
                    <a:pt x="8859" y="38259"/>
                    <a:pt x="7778" y="39641"/>
                    <a:pt x="7803" y="39674"/>
                  </a:cubicBezTo>
                  <a:cubicBezTo>
                    <a:pt x="7799" y="39675"/>
                    <a:pt x="7796" y="39675"/>
                    <a:pt x="7792" y="39675"/>
                  </a:cubicBezTo>
                  <a:cubicBezTo>
                    <a:pt x="7604" y="39675"/>
                    <a:pt x="6979" y="39285"/>
                    <a:pt x="6015" y="38589"/>
                  </a:cubicBezTo>
                  <a:cubicBezTo>
                    <a:pt x="6003" y="38589"/>
                    <a:pt x="5990" y="38589"/>
                    <a:pt x="5978" y="38589"/>
                  </a:cubicBezTo>
                  <a:cubicBezTo>
                    <a:pt x="5678" y="38589"/>
                    <a:pt x="5470" y="38541"/>
                    <a:pt x="5448" y="38440"/>
                  </a:cubicBezTo>
                  <a:lnTo>
                    <a:pt x="5448" y="38440"/>
                  </a:lnTo>
                  <a:lnTo>
                    <a:pt x="5898" y="38503"/>
                  </a:lnTo>
                  <a:cubicBezTo>
                    <a:pt x="5353" y="38107"/>
                    <a:pt x="4703" y="37617"/>
                    <a:pt x="3969" y="37048"/>
                  </a:cubicBezTo>
                  <a:cubicBezTo>
                    <a:pt x="3751" y="37174"/>
                    <a:pt x="3471" y="37270"/>
                    <a:pt x="3250" y="37374"/>
                  </a:cubicBezTo>
                  <a:cubicBezTo>
                    <a:pt x="3784" y="37586"/>
                    <a:pt x="4066" y="37765"/>
                    <a:pt x="4339" y="37872"/>
                  </a:cubicBezTo>
                  <a:lnTo>
                    <a:pt x="4085" y="37836"/>
                  </a:lnTo>
                  <a:cubicBezTo>
                    <a:pt x="3784" y="37946"/>
                    <a:pt x="3526" y="38053"/>
                    <a:pt x="3305" y="38156"/>
                  </a:cubicBezTo>
                  <a:cubicBezTo>
                    <a:pt x="4381" y="39005"/>
                    <a:pt x="5305" y="39716"/>
                    <a:pt x="6037" y="40255"/>
                  </a:cubicBezTo>
                  <a:lnTo>
                    <a:pt x="6196" y="40179"/>
                  </a:lnTo>
                  <a:cubicBezTo>
                    <a:pt x="6280" y="40229"/>
                    <a:pt x="6217" y="40347"/>
                    <a:pt x="6257" y="40417"/>
                  </a:cubicBezTo>
                  <a:lnTo>
                    <a:pt x="6314" y="40459"/>
                  </a:lnTo>
                  <a:cubicBezTo>
                    <a:pt x="6336" y="40466"/>
                    <a:pt x="6365" y="40471"/>
                    <a:pt x="6403" y="40471"/>
                  </a:cubicBezTo>
                  <a:cubicBezTo>
                    <a:pt x="6458" y="40471"/>
                    <a:pt x="6530" y="40462"/>
                    <a:pt x="6627" y="40442"/>
                  </a:cubicBezTo>
                  <a:lnTo>
                    <a:pt x="6627" y="40442"/>
                  </a:lnTo>
                  <a:cubicBezTo>
                    <a:pt x="6533" y="40478"/>
                    <a:pt x="6459" y="40501"/>
                    <a:pt x="6398" y="40520"/>
                  </a:cubicBezTo>
                  <a:cubicBezTo>
                    <a:pt x="7185" y="41085"/>
                    <a:pt x="7689" y="41403"/>
                    <a:pt x="7845" y="41413"/>
                  </a:cubicBezTo>
                  <a:cubicBezTo>
                    <a:pt x="7681" y="41384"/>
                    <a:pt x="7763" y="41090"/>
                    <a:pt x="8043" y="40581"/>
                  </a:cubicBezTo>
                  <a:cubicBezTo>
                    <a:pt x="7761" y="40551"/>
                    <a:pt x="7303" y="40520"/>
                    <a:pt x="7597" y="40381"/>
                  </a:cubicBezTo>
                  <a:lnTo>
                    <a:pt x="7597" y="40381"/>
                  </a:lnTo>
                  <a:cubicBezTo>
                    <a:pt x="7667" y="40408"/>
                    <a:pt x="7781" y="40415"/>
                    <a:pt x="7901" y="40415"/>
                  </a:cubicBezTo>
                  <a:cubicBezTo>
                    <a:pt x="7982" y="40415"/>
                    <a:pt x="8066" y="40412"/>
                    <a:pt x="8140" y="40410"/>
                  </a:cubicBezTo>
                  <a:cubicBezTo>
                    <a:pt x="9098" y="38764"/>
                    <a:pt x="11795" y="35262"/>
                    <a:pt x="15094" y="31224"/>
                  </a:cubicBezTo>
                  <a:cubicBezTo>
                    <a:pt x="15258" y="31365"/>
                    <a:pt x="15359" y="31453"/>
                    <a:pt x="15382" y="31472"/>
                  </a:cubicBezTo>
                  <a:lnTo>
                    <a:pt x="15382" y="31472"/>
                  </a:lnTo>
                  <a:cubicBezTo>
                    <a:pt x="15376" y="31463"/>
                    <a:pt x="15405" y="30703"/>
                    <a:pt x="15738" y="30703"/>
                  </a:cubicBezTo>
                  <a:cubicBezTo>
                    <a:pt x="15815" y="30703"/>
                    <a:pt x="15909" y="30744"/>
                    <a:pt x="16022" y="30844"/>
                  </a:cubicBezTo>
                  <a:cubicBezTo>
                    <a:pt x="15998" y="30821"/>
                    <a:pt x="15874" y="30711"/>
                    <a:pt x="15664" y="30530"/>
                  </a:cubicBezTo>
                  <a:cubicBezTo>
                    <a:pt x="16882" y="29048"/>
                    <a:pt x="18171" y="27506"/>
                    <a:pt x="19477" y="25967"/>
                  </a:cubicBezTo>
                  <a:cubicBezTo>
                    <a:pt x="19740" y="25879"/>
                    <a:pt x="20131" y="25677"/>
                    <a:pt x="19950" y="25412"/>
                  </a:cubicBezTo>
                  <a:cubicBezTo>
                    <a:pt x="20028" y="25321"/>
                    <a:pt x="20106" y="25231"/>
                    <a:pt x="20183" y="25140"/>
                  </a:cubicBezTo>
                  <a:cubicBezTo>
                    <a:pt x="20074" y="25126"/>
                    <a:pt x="19973" y="25113"/>
                    <a:pt x="19897" y="25103"/>
                  </a:cubicBezTo>
                  <a:cubicBezTo>
                    <a:pt x="20024" y="25086"/>
                    <a:pt x="20150" y="25063"/>
                    <a:pt x="20276" y="25031"/>
                  </a:cubicBezTo>
                  <a:cubicBezTo>
                    <a:pt x="21433" y="23677"/>
                    <a:pt x="22591" y="22335"/>
                    <a:pt x="23721" y="21046"/>
                  </a:cubicBezTo>
                  <a:lnTo>
                    <a:pt x="23990" y="21275"/>
                  </a:lnTo>
                  <a:cubicBezTo>
                    <a:pt x="23939" y="21218"/>
                    <a:pt x="24181" y="20625"/>
                    <a:pt x="24509" y="20625"/>
                  </a:cubicBezTo>
                  <a:cubicBezTo>
                    <a:pt x="24578" y="20625"/>
                    <a:pt x="24651" y="20651"/>
                    <a:pt x="24726" y="20714"/>
                  </a:cubicBezTo>
                  <a:cubicBezTo>
                    <a:pt x="24722" y="20709"/>
                    <a:pt x="24577" y="20583"/>
                    <a:pt x="24320" y="20365"/>
                  </a:cubicBezTo>
                  <a:cubicBezTo>
                    <a:pt x="25687" y="18815"/>
                    <a:pt x="26999" y="17357"/>
                    <a:pt x="28185" y="16072"/>
                  </a:cubicBezTo>
                  <a:lnTo>
                    <a:pt x="28378" y="16236"/>
                  </a:lnTo>
                  <a:lnTo>
                    <a:pt x="28378" y="16236"/>
                  </a:lnTo>
                  <a:cubicBezTo>
                    <a:pt x="28302" y="16151"/>
                    <a:pt x="28778" y="15509"/>
                    <a:pt x="28910" y="15509"/>
                  </a:cubicBezTo>
                  <a:cubicBezTo>
                    <a:pt x="28917" y="15509"/>
                    <a:pt x="28923" y="15511"/>
                    <a:pt x="28928" y="15515"/>
                  </a:cubicBezTo>
                  <a:lnTo>
                    <a:pt x="28802" y="15408"/>
                  </a:lnTo>
                  <a:cubicBezTo>
                    <a:pt x="31336" y="12691"/>
                    <a:pt x="33195" y="10895"/>
                    <a:pt x="33631" y="10895"/>
                  </a:cubicBezTo>
                  <a:cubicBezTo>
                    <a:pt x="33643" y="10895"/>
                    <a:pt x="33654" y="10896"/>
                    <a:pt x="33664" y="10899"/>
                  </a:cubicBezTo>
                  <a:cubicBezTo>
                    <a:pt x="33500" y="10724"/>
                    <a:pt x="31868" y="9296"/>
                    <a:pt x="29321" y="7088"/>
                  </a:cubicBezTo>
                  <a:cubicBezTo>
                    <a:pt x="29218" y="7099"/>
                    <a:pt x="29119" y="7109"/>
                    <a:pt x="29024" y="7124"/>
                  </a:cubicBezTo>
                  <a:cubicBezTo>
                    <a:pt x="29075" y="6792"/>
                    <a:pt x="28013" y="6977"/>
                    <a:pt x="28425" y="6630"/>
                  </a:cubicBezTo>
                  <a:lnTo>
                    <a:pt x="28425" y="6630"/>
                  </a:lnTo>
                  <a:cubicBezTo>
                    <a:pt x="28604" y="6638"/>
                    <a:pt x="28730" y="6645"/>
                    <a:pt x="28816" y="6651"/>
                  </a:cubicBezTo>
                  <a:cubicBezTo>
                    <a:pt x="27161" y="5217"/>
                    <a:pt x="25163" y="3492"/>
                    <a:pt x="22957" y="1591"/>
                  </a:cubicBezTo>
                  <a:cubicBezTo>
                    <a:pt x="22575" y="1734"/>
                    <a:pt x="22137" y="1871"/>
                    <a:pt x="21748" y="1995"/>
                  </a:cubicBezTo>
                  <a:cubicBezTo>
                    <a:pt x="27716" y="7046"/>
                    <a:pt x="32217" y="10859"/>
                    <a:pt x="32629" y="11195"/>
                  </a:cubicBezTo>
                  <a:cubicBezTo>
                    <a:pt x="32626" y="11195"/>
                    <a:pt x="32623" y="11195"/>
                    <a:pt x="32620" y="11195"/>
                  </a:cubicBezTo>
                  <a:cubicBezTo>
                    <a:pt x="32176" y="11195"/>
                    <a:pt x="30591" y="12728"/>
                    <a:pt x="28421" y="15082"/>
                  </a:cubicBezTo>
                  <a:cubicBezTo>
                    <a:pt x="25454" y="12558"/>
                    <a:pt x="10743" y="7"/>
                    <a:pt x="10709" y="7"/>
                  </a:cubicBezTo>
                  <a:lnTo>
                    <a:pt x="10709" y="7"/>
                  </a:lnTo>
                  <a:cubicBezTo>
                    <a:pt x="10706" y="2"/>
                    <a:pt x="10703" y="1"/>
                    <a:pt x="1069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0999" name="Google Shape;20999;p70"/>
            <p:cNvSpPr/>
            <p:nvPr/>
          </p:nvSpPr>
          <p:spPr>
            <a:xfrm>
              <a:off x="4039975" y="1848650"/>
              <a:ext cx="24625" cy="8650"/>
            </a:xfrm>
            <a:custGeom>
              <a:avLst/>
              <a:gdLst/>
              <a:ahLst/>
              <a:cxnLst/>
              <a:rect l="l" t="t" r="r" b="b"/>
              <a:pathLst>
                <a:path w="985" h="346" extrusionOk="0">
                  <a:moveTo>
                    <a:pt x="941" y="0"/>
                  </a:moveTo>
                  <a:lnTo>
                    <a:pt x="129" y="137"/>
                  </a:lnTo>
                  <a:cubicBezTo>
                    <a:pt x="89" y="145"/>
                    <a:pt x="43" y="152"/>
                    <a:pt x="1" y="160"/>
                  </a:cubicBezTo>
                  <a:lnTo>
                    <a:pt x="219" y="345"/>
                  </a:lnTo>
                  <a:cubicBezTo>
                    <a:pt x="623" y="288"/>
                    <a:pt x="985" y="210"/>
                    <a:pt x="94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00" name="Google Shape;21000;p70"/>
            <p:cNvSpPr/>
            <p:nvPr/>
          </p:nvSpPr>
          <p:spPr>
            <a:xfrm>
              <a:off x="3672625" y="1510950"/>
              <a:ext cx="393350" cy="341650"/>
            </a:xfrm>
            <a:custGeom>
              <a:avLst/>
              <a:gdLst/>
              <a:ahLst/>
              <a:cxnLst/>
              <a:rect l="l" t="t" r="r" b="b"/>
              <a:pathLst>
                <a:path w="15734" h="13666" extrusionOk="0">
                  <a:moveTo>
                    <a:pt x="783" y="1"/>
                  </a:moveTo>
                  <a:cubicBezTo>
                    <a:pt x="621" y="177"/>
                    <a:pt x="476" y="371"/>
                    <a:pt x="354" y="577"/>
                  </a:cubicBezTo>
                  <a:cubicBezTo>
                    <a:pt x="1" y="663"/>
                    <a:pt x="224" y="1103"/>
                    <a:pt x="632" y="1298"/>
                  </a:cubicBezTo>
                  <a:cubicBezTo>
                    <a:pt x="577" y="1321"/>
                    <a:pt x="520" y="1340"/>
                    <a:pt x="464" y="1355"/>
                  </a:cubicBezTo>
                  <a:lnTo>
                    <a:pt x="602" y="1477"/>
                  </a:lnTo>
                  <a:cubicBezTo>
                    <a:pt x="621" y="1464"/>
                    <a:pt x="647" y="1454"/>
                    <a:pt x="663" y="1439"/>
                  </a:cubicBezTo>
                  <a:cubicBezTo>
                    <a:pt x="1000" y="1509"/>
                    <a:pt x="968" y="1578"/>
                    <a:pt x="792" y="1645"/>
                  </a:cubicBezTo>
                  <a:cubicBezTo>
                    <a:pt x="4844" y="5235"/>
                    <a:pt x="9792" y="9506"/>
                    <a:pt x="14692" y="13666"/>
                  </a:cubicBezTo>
                  <a:lnTo>
                    <a:pt x="14823" y="13645"/>
                  </a:lnTo>
                  <a:cubicBezTo>
                    <a:pt x="15733" y="13449"/>
                    <a:pt x="15687" y="13130"/>
                    <a:pt x="15723" y="12928"/>
                  </a:cubicBezTo>
                  <a:cubicBezTo>
                    <a:pt x="10390" y="8404"/>
                    <a:pt x="4975" y="3721"/>
                    <a:pt x="78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01" name="Google Shape;21001;p70"/>
            <p:cNvSpPr/>
            <p:nvPr/>
          </p:nvSpPr>
          <p:spPr>
            <a:xfrm>
              <a:off x="4077675" y="1873925"/>
              <a:ext cx="47550" cy="26325"/>
            </a:xfrm>
            <a:custGeom>
              <a:avLst/>
              <a:gdLst/>
              <a:ahLst/>
              <a:cxnLst/>
              <a:rect l="l" t="t" r="r" b="b"/>
              <a:pathLst>
                <a:path w="1902" h="1053" extrusionOk="0">
                  <a:moveTo>
                    <a:pt x="109" y="410"/>
                  </a:moveTo>
                  <a:cubicBezTo>
                    <a:pt x="76" y="414"/>
                    <a:pt x="40" y="420"/>
                    <a:pt x="0" y="428"/>
                  </a:cubicBezTo>
                  <a:cubicBezTo>
                    <a:pt x="37" y="422"/>
                    <a:pt x="74" y="416"/>
                    <a:pt x="109" y="410"/>
                  </a:cubicBezTo>
                  <a:close/>
                  <a:moveTo>
                    <a:pt x="1405" y="1"/>
                  </a:moveTo>
                  <a:cubicBezTo>
                    <a:pt x="1111" y="158"/>
                    <a:pt x="723" y="304"/>
                    <a:pt x="109" y="410"/>
                  </a:cubicBezTo>
                  <a:lnTo>
                    <a:pt x="109" y="410"/>
                  </a:lnTo>
                  <a:cubicBezTo>
                    <a:pt x="185" y="399"/>
                    <a:pt x="244" y="393"/>
                    <a:pt x="289" y="393"/>
                  </a:cubicBezTo>
                  <a:cubicBezTo>
                    <a:pt x="521" y="393"/>
                    <a:pt x="382" y="527"/>
                    <a:pt x="278" y="651"/>
                  </a:cubicBezTo>
                  <a:cubicBezTo>
                    <a:pt x="295" y="649"/>
                    <a:pt x="310" y="649"/>
                    <a:pt x="324" y="649"/>
                  </a:cubicBezTo>
                  <a:cubicBezTo>
                    <a:pt x="402" y="649"/>
                    <a:pt x="424" y="670"/>
                    <a:pt x="345" y="720"/>
                  </a:cubicBezTo>
                  <a:lnTo>
                    <a:pt x="741" y="1052"/>
                  </a:lnTo>
                  <a:cubicBezTo>
                    <a:pt x="1189" y="964"/>
                    <a:pt x="1700" y="840"/>
                    <a:pt x="1405" y="701"/>
                  </a:cubicBezTo>
                  <a:lnTo>
                    <a:pt x="1405" y="701"/>
                  </a:lnTo>
                  <a:lnTo>
                    <a:pt x="1172" y="733"/>
                  </a:lnTo>
                  <a:lnTo>
                    <a:pt x="1172" y="733"/>
                  </a:lnTo>
                  <a:lnTo>
                    <a:pt x="1742" y="545"/>
                  </a:lnTo>
                  <a:lnTo>
                    <a:pt x="1332" y="350"/>
                  </a:lnTo>
                  <a:lnTo>
                    <a:pt x="1332" y="350"/>
                  </a:lnTo>
                  <a:cubicBezTo>
                    <a:pt x="1601" y="356"/>
                    <a:pt x="1780" y="383"/>
                    <a:pt x="1902" y="421"/>
                  </a:cubicBezTo>
                  <a:lnTo>
                    <a:pt x="1405"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02" name="Google Shape;21002;p70"/>
            <p:cNvSpPr/>
            <p:nvPr/>
          </p:nvSpPr>
          <p:spPr>
            <a:xfrm>
              <a:off x="4097225" y="1901100"/>
              <a:ext cx="2400" cy="1025"/>
            </a:xfrm>
            <a:custGeom>
              <a:avLst/>
              <a:gdLst/>
              <a:ahLst/>
              <a:cxnLst/>
              <a:rect l="l" t="t" r="r" b="b"/>
              <a:pathLst>
                <a:path w="96" h="41" extrusionOk="0">
                  <a:moveTo>
                    <a:pt x="1" y="1"/>
                  </a:moveTo>
                  <a:lnTo>
                    <a:pt x="47" y="41"/>
                  </a:lnTo>
                  <a:cubicBezTo>
                    <a:pt x="64" y="33"/>
                    <a:pt x="83" y="22"/>
                    <a:pt x="95" y="14"/>
                  </a:cubicBezTo>
                  <a:lnTo>
                    <a:pt x="1"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03" name="Google Shape;21003;p70"/>
            <p:cNvSpPr/>
            <p:nvPr/>
          </p:nvSpPr>
          <p:spPr>
            <a:xfrm>
              <a:off x="4106900" y="1888600"/>
              <a:ext cx="323475" cy="255375"/>
            </a:xfrm>
            <a:custGeom>
              <a:avLst/>
              <a:gdLst/>
              <a:ahLst/>
              <a:cxnLst/>
              <a:rect l="l" t="t" r="r" b="b"/>
              <a:pathLst>
                <a:path w="12939" h="10215" extrusionOk="0">
                  <a:moveTo>
                    <a:pt x="928" y="0"/>
                  </a:moveTo>
                  <a:lnTo>
                    <a:pt x="928" y="0"/>
                  </a:lnTo>
                  <a:cubicBezTo>
                    <a:pt x="937" y="215"/>
                    <a:pt x="402" y="543"/>
                    <a:pt x="1" y="827"/>
                  </a:cubicBezTo>
                  <a:lnTo>
                    <a:pt x="337" y="1113"/>
                  </a:lnTo>
                  <a:cubicBezTo>
                    <a:pt x="425" y="1117"/>
                    <a:pt x="513" y="1119"/>
                    <a:pt x="595" y="1119"/>
                  </a:cubicBezTo>
                  <a:cubicBezTo>
                    <a:pt x="817" y="1119"/>
                    <a:pt x="1001" y="1103"/>
                    <a:pt x="1055" y="1056"/>
                  </a:cubicBezTo>
                  <a:lnTo>
                    <a:pt x="1055" y="1056"/>
                  </a:lnTo>
                  <a:cubicBezTo>
                    <a:pt x="994" y="1110"/>
                    <a:pt x="757" y="1171"/>
                    <a:pt x="476" y="1231"/>
                  </a:cubicBezTo>
                  <a:cubicBezTo>
                    <a:pt x="2051" y="2558"/>
                    <a:pt x="3599" y="3853"/>
                    <a:pt x="5088" y="5092"/>
                  </a:cubicBezTo>
                  <a:lnTo>
                    <a:pt x="5660" y="5176"/>
                  </a:lnTo>
                  <a:cubicBezTo>
                    <a:pt x="5666" y="5205"/>
                    <a:pt x="5479" y="5210"/>
                    <a:pt x="5252" y="5229"/>
                  </a:cubicBezTo>
                  <a:cubicBezTo>
                    <a:pt x="7441" y="7048"/>
                    <a:pt x="9500" y="8741"/>
                    <a:pt x="11321" y="10215"/>
                  </a:cubicBezTo>
                  <a:cubicBezTo>
                    <a:pt x="11563" y="10032"/>
                    <a:pt x="12535" y="10013"/>
                    <a:pt x="12938" y="9899"/>
                  </a:cubicBezTo>
                  <a:cubicBezTo>
                    <a:pt x="9687" y="7313"/>
                    <a:pt x="5416" y="3780"/>
                    <a:pt x="92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04" name="Google Shape;21004;p70"/>
            <p:cNvSpPr/>
            <p:nvPr/>
          </p:nvSpPr>
          <p:spPr>
            <a:xfrm>
              <a:off x="3587525" y="1087300"/>
              <a:ext cx="82725" cy="93925"/>
            </a:xfrm>
            <a:custGeom>
              <a:avLst/>
              <a:gdLst/>
              <a:ahLst/>
              <a:cxnLst/>
              <a:rect l="l" t="t" r="r" b="b"/>
              <a:pathLst>
                <a:path w="3309" h="3757" extrusionOk="0">
                  <a:moveTo>
                    <a:pt x="2869" y="1"/>
                  </a:moveTo>
                  <a:cubicBezTo>
                    <a:pt x="2410" y="556"/>
                    <a:pt x="1962" y="1096"/>
                    <a:pt x="1527" y="1626"/>
                  </a:cubicBezTo>
                  <a:cubicBezTo>
                    <a:pt x="2002" y="1914"/>
                    <a:pt x="1161" y="2495"/>
                    <a:pt x="736" y="2621"/>
                  </a:cubicBezTo>
                  <a:cubicBezTo>
                    <a:pt x="1068" y="2512"/>
                    <a:pt x="1064" y="2377"/>
                    <a:pt x="1020" y="2247"/>
                  </a:cubicBezTo>
                  <a:lnTo>
                    <a:pt x="1020" y="2247"/>
                  </a:lnTo>
                  <a:cubicBezTo>
                    <a:pt x="669" y="2674"/>
                    <a:pt x="328" y="3088"/>
                    <a:pt x="0" y="3492"/>
                  </a:cubicBezTo>
                  <a:lnTo>
                    <a:pt x="122" y="3757"/>
                  </a:lnTo>
                  <a:lnTo>
                    <a:pt x="490" y="3666"/>
                  </a:lnTo>
                  <a:lnTo>
                    <a:pt x="774" y="3305"/>
                  </a:lnTo>
                  <a:lnTo>
                    <a:pt x="507" y="3267"/>
                  </a:lnTo>
                  <a:cubicBezTo>
                    <a:pt x="728" y="3166"/>
                    <a:pt x="1085" y="3077"/>
                    <a:pt x="944" y="2989"/>
                  </a:cubicBezTo>
                  <a:lnTo>
                    <a:pt x="944" y="2989"/>
                  </a:lnTo>
                  <a:lnTo>
                    <a:pt x="1010" y="3006"/>
                  </a:lnTo>
                  <a:cubicBezTo>
                    <a:pt x="1723" y="2104"/>
                    <a:pt x="2494" y="1145"/>
                    <a:pt x="3308" y="148"/>
                  </a:cubicBezTo>
                  <a:cubicBezTo>
                    <a:pt x="3155" y="102"/>
                    <a:pt x="2986" y="55"/>
                    <a:pt x="286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05" name="Google Shape;21005;p70"/>
            <p:cNvSpPr/>
            <p:nvPr/>
          </p:nvSpPr>
          <p:spPr>
            <a:xfrm>
              <a:off x="4222700" y="1761800"/>
              <a:ext cx="150" cy="175"/>
            </a:xfrm>
            <a:custGeom>
              <a:avLst/>
              <a:gdLst/>
              <a:ahLst/>
              <a:cxnLst/>
              <a:rect l="l" t="t" r="r" b="b"/>
              <a:pathLst>
                <a:path w="6" h="7" extrusionOk="0">
                  <a:moveTo>
                    <a:pt x="1" y="1"/>
                  </a:moveTo>
                  <a:cubicBezTo>
                    <a:pt x="1" y="1"/>
                    <a:pt x="2" y="3"/>
                    <a:pt x="6" y="6"/>
                  </a:cubicBezTo>
                  <a:cubicBezTo>
                    <a:pt x="3" y="2"/>
                    <a:pt x="1" y="1"/>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21006" name="Google Shape;21006;p70"/>
          <p:cNvGrpSpPr/>
          <p:nvPr/>
        </p:nvGrpSpPr>
        <p:grpSpPr>
          <a:xfrm>
            <a:off x="2174537" y="3727895"/>
            <a:ext cx="755434" cy="639447"/>
            <a:chOff x="5197950" y="2611150"/>
            <a:chExt cx="739100" cy="625621"/>
          </a:xfrm>
        </p:grpSpPr>
        <p:sp>
          <p:nvSpPr>
            <p:cNvPr id="21007" name="Google Shape;21007;p70"/>
            <p:cNvSpPr/>
            <p:nvPr/>
          </p:nvSpPr>
          <p:spPr>
            <a:xfrm rot="-126086">
              <a:off x="5208661" y="2623998"/>
              <a:ext cx="711779" cy="595003"/>
            </a:xfrm>
            <a:prstGeom prst="triangle">
              <a:avLst>
                <a:gd name="adj" fmla="val 50000"/>
              </a:avLst>
            </a:prstGeom>
            <a:solidFill>
              <a:schemeClr val="accent3"/>
            </a:solidFill>
            <a:ln w="114300" cap="flat" cmpd="sng">
              <a:solidFill>
                <a:schemeClr val="accent3"/>
              </a:solidFill>
              <a:prstDash val="solid"/>
              <a:round/>
              <a:headEnd type="none" w="sm" len="sm"/>
              <a:tailEnd type="none" w="sm" len="sm"/>
            </a:ln>
            <a:effectLst>
              <a:outerShdw blurRad="57150"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21008" name="Google Shape;21008;p70"/>
            <p:cNvGrpSpPr/>
            <p:nvPr/>
          </p:nvGrpSpPr>
          <p:grpSpPr>
            <a:xfrm>
              <a:off x="5208946" y="2624019"/>
              <a:ext cx="728105" cy="612751"/>
              <a:chOff x="4141250" y="3879675"/>
              <a:chExt cx="932750" cy="784975"/>
            </a:xfrm>
          </p:grpSpPr>
          <p:sp>
            <p:nvSpPr>
              <p:cNvPr id="21009" name="Google Shape;21009;p70"/>
              <p:cNvSpPr/>
              <p:nvPr/>
            </p:nvSpPr>
            <p:spPr>
              <a:xfrm>
                <a:off x="4273100" y="4007600"/>
                <a:ext cx="238550" cy="417650"/>
              </a:xfrm>
              <a:custGeom>
                <a:avLst/>
                <a:gdLst/>
                <a:ahLst/>
                <a:cxnLst/>
                <a:rect l="l" t="t" r="r" b="b"/>
                <a:pathLst>
                  <a:path w="9542" h="16706" extrusionOk="0">
                    <a:moveTo>
                      <a:pt x="9413" y="1"/>
                    </a:moveTo>
                    <a:lnTo>
                      <a:pt x="9189" y="36"/>
                    </a:lnTo>
                    <a:lnTo>
                      <a:pt x="9186" y="36"/>
                    </a:lnTo>
                    <a:lnTo>
                      <a:pt x="5993" y="5829"/>
                    </a:lnTo>
                    <a:cubicBezTo>
                      <a:pt x="6060" y="5967"/>
                      <a:pt x="5996" y="6002"/>
                      <a:pt x="5752" y="6271"/>
                    </a:cubicBezTo>
                    <a:lnTo>
                      <a:pt x="1865" y="13327"/>
                    </a:lnTo>
                    <a:lnTo>
                      <a:pt x="1913" y="13314"/>
                    </a:lnTo>
                    <a:lnTo>
                      <a:pt x="1913" y="13314"/>
                    </a:lnTo>
                    <a:lnTo>
                      <a:pt x="1752" y="13528"/>
                    </a:lnTo>
                    <a:lnTo>
                      <a:pt x="1" y="16705"/>
                    </a:lnTo>
                    <a:cubicBezTo>
                      <a:pt x="366" y="16664"/>
                      <a:pt x="792" y="15722"/>
                      <a:pt x="1147" y="15533"/>
                    </a:cubicBezTo>
                    <a:lnTo>
                      <a:pt x="1147" y="15533"/>
                    </a:lnTo>
                    <a:cubicBezTo>
                      <a:pt x="1022" y="15600"/>
                      <a:pt x="948" y="15628"/>
                      <a:pt x="911" y="15628"/>
                    </a:cubicBezTo>
                    <a:cubicBezTo>
                      <a:pt x="769" y="15628"/>
                      <a:pt x="1196" y="15195"/>
                      <a:pt x="1362" y="14899"/>
                    </a:cubicBezTo>
                    <a:lnTo>
                      <a:pt x="1362" y="14899"/>
                    </a:lnTo>
                    <a:cubicBezTo>
                      <a:pt x="1341" y="15030"/>
                      <a:pt x="1389" y="15083"/>
                      <a:pt x="1482" y="15083"/>
                    </a:cubicBezTo>
                    <a:cubicBezTo>
                      <a:pt x="1545" y="15083"/>
                      <a:pt x="1630" y="15058"/>
                      <a:pt x="1727" y="15014"/>
                    </a:cubicBezTo>
                    <a:lnTo>
                      <a:pt x="2153" y="14246"/>
                    </a:lnTo>
                    <a:lnTo>
                      <a:pt x="1772" y="14681"/>
                    </a:lnTo>
                    <a:lnTo>
                      <a:pt x="1772" y="14681"/>
                    </a:lnTo>
                    <a:lnTo>
                      <a:pt x="2316" y="13948"/>
                    </a:lnTo>
                    <a:lnTo>
                      <a:pt x="7889" y="3831"/>
                    </a:lnTo>
                    <a:lnTo>
                      <a:pt x="7889" y="3831"/>
                    </a:lnTo>
                    <a:cubicBezTo>
                      <a:pt x="7681" y="3932"/>
                      <a:pt x="7547" y="3976"/>
                      <a:pt x="7469" y="3976"/>
                    </a:cubicBezTo>
                    <a:cubicBezTo>
                      <a:pt x="6995" y="3976"/>
                      <a:pt x="8516" y="2405"/>
                      <a:pt x="8209" y="2281"/>
                    </a:cubicBezTo>
                    <a:lnTo>
                      <a:pt x="8836" y="2114"/>
                    </a:lnTo>
                    <a:lnTo>
                      <a:pt x="9509" y="891"/>
                    </a:lnTo>
                    <a:lnTo>
                      <a:pt x="9509" y="891"/>
                    </a:lnTo>
                    <a:cubicBezTo>
                      <a:pt x="9323" y="974"/>
                      <a:pt x="9099" y="1061"/>
                      <a:pt x="8875" y="1323"/>
                    </a:cubicBezTo>
                    <a:cubicBezTo>
                      <a:pt x="9541" y="363"/>
                      <a:pt x="8820" y="744"/>
                      <a:pt x="94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10" name="Google Shape;21010;p70"/>
              <p:cNvSpPr/>
              <p:nvPr/>
            </p:nvSpPr>
            <p:spPr>
              <a:xfrm>
                <a:off x="4502725" y="3879675"/>
                <a:ext cx="89550" cy="128850"/>
              </a:xfrm>
              <a:custGeom>
                <a:avLst/>
                <a:gdLst/>
                <a:ahLst/>
                <a:cxnLst/>
                <a:rect l="l" t="t" r="r" b="b"/>
                <a:pathLst>
                  <a:path w="3582" h="5154" extrusionOk="0">
                    <a:moveTo>
                      <a:pt x="2838" y="0"/>
                    </a:moveTo>
                    <a:lnTo>
                      <a:pt x="1" y="5153"/>
                    </a:lnTo>
                    <a:lnTo>
                      <a:pt x="7" y="5153"/>
                    </a:lnTo>
                    <a:cubicBezTo>
                      <a:pt x="238" y="5089"/>
                      <a:pt x="631" y="4743"/>
                      <a:pt x="782" y="4477"/>
                    </a:cubicBezTo>
                    <a:cubicBezTo>
                      <a:pt x="647" y="4375"/>
                      <a:pt x="622" y="4215"/>
                      <a:pt x="555" y="4163"/>
                    </a:cubicBezTo>
                    <a:lnTo>
                      <a:pt x="555" y="4163"/>
                    </a:lnTo>
                    <a:lnTo>
                      <a:pt x="856" y="4266"/>
                    </a:lnTo>
                    <a:lnTo>
                      <a:pt x="1314" y="3417"/>
                    </a:lnTo>
                    <a:lnTo>
                      <a:pt x="1173" y="3837"/>
                    </a:lnTo>
                    <a:lnTo>
                      <a:pt x="1173" y="3837"/>
                    </a:lnTo>
                    <a:lnTo>
                      <a:pt x="1954" y="3052"/>
                    </a:lnTo>
                    <a:lnTo>
                      <a:pt x="2278" y="2466"/>
                    </a:lnTo>
                    <a:cubicBezTo>
                      <a:pt x="2275" y="2466"/>
                      <a:pt x="2273" y="2466"/>
                      <a:pt x="2271" y="2466"/>
                    </a:cubicBezTo>
                    <a:cubicBezTo>
                      <a:pt x="2239" y="2466"/>
                      <a:pt x="2195" y="2488"/>
                      <a:pt x="2111" y="2562"/>
                    </a:cubicBezTo>
                    <a:cubicBezTo>
                      <a:pt x="2236" y="2364"/>
                      <a:pt x="2377" y="2175"/>
                      <a:pt x="2534" y="2002"/>
                    </a:cubicBezTo>
                    <a:lnTo>
                      <a:pt x="2899" y="1336"/>
                    </a:lnTo>
                    <a:lnTo>
                      <a:pt x="3024" y="1521"/>
                    </a:lnTo>
                    <a:cubicBezTo>
                      <a:pt x="3203" y="1371"/>
                      <a:pt x="3389" y="1233"/>
                      <a:pt x="3581" y="1102"/>
                    </a:cubicBezTo>
                    <a:lnTo>
                      <a:pt x="283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11" name="Google Shape;21011;p70"/>
              <p:cNvSpPr/>
              <p:nvPr/>
            </p:nvSpPr>
            <p:spPr>
              <a:xfrm>
                <a:off x="4240600" y="4464225"/>
                <a:ext cx="67350" cy="109775"/>
              </a:xfrm>
              <a:custGeom>
                <a:avLst/>
                <a:gdLst/>
                <a:ahLst/>
                <a:cxnLst/>
                <a:rect l="l" t="t" r="r" b="b"/>
                <a:pathLst>
                  <a:path w="2694" h="4391" extrusionOk="0">
                    <a:moveTo>
                      <a:pt x="2694" y="0"/>
                    </a:moveTo>
                    <a:lnTo>
                      <a:pt x="2694" y="0"/>
                    </a:lnTo>
                    <a:cubicBezTo>
                      <a:pt x="2527" y="135"/>
                      <a:pt x="2364" y="275"/>
                      <a:pt x="2201" y="426"/>
                    </a:cubicBezTo>
                    <a:cubicBezTo>
                      <a:pt x="2249" y="282"/>
                      <a:pt x="2284" y="173"/>
                      <a:pt x="2309" y="83"/>
                    </a:cubicBezTo>
                    <a:lnTo>
                      <a:pt x="2309" y="83"/>
                    </a:lnTo>
                    <a:lnTo>
                      <a:pt x="1842" y="935"/>
                    </a:lnTo>
                    <a:cubicBezTo>
                      <a:pt x="1992" y="820"/>
                      <a:pt x="2156" y="685"/>
                      <a:pt x="2332" y="528"/>
                    </a:cubicBezTo>
                    <a:lnTo>
                      <a:pt x="2332" y="528"/>
                    </a:lnTo>
                    <a:cubicBezTo>
                      <a:pt x="2044" y="919"/>
                      <a:pt x="1781" y="1435"/>
                      <a:pt x="1426" y="1691"/>
                    </a:cubicBezTo>
                    <a:lnTo>
                      <a:pt x="1342" y="1841"/>
                    </a:lnTo>
                    <a:lnTo>
                      <a:pt x="1384" y="2069"/>
                    </a:lnTo>
                    <a:lnTo>
                      <a:pt x="1099" y="2280"/>
                    </a:lnTo>
                    <a:lnTo>
                      <a:pt x="0" y="4279"/>
                    </a:lnTo>
                    <a:cubicBezTo>
                      <a:pt x="129" y="4279"/>
                      <a:pt x="234" y="4311"/>
                      <a:pt x="276" y="4391"/>
                    </a:cubicBezTo>
                    <a:lnTo>
                      <a:pt x="622" y="3760"/>
                    </a:lnTo>
                    <a:lnTo>
                      <a:pt x="622" y="3760"/>
                    </a:lnTo>
                    <a:cubicBezTo>
                      <a:pt x="593" y="3782"/>
                      <a:pt x="564" y="3798"/>
                      <a:pt x="535" y="3814"/>
                    </a:cubicBezTo>
                    <a:cubicBezTo>
                      <a:pt x="570" y="3782"/>
                      <a:pt x="609" y="3744"/>
                      <a:pt x="651" y="3705"/>
                    </a:cubicBezTo>
                    <a:lnTo>
                      <a:pt x="269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12" name="Google Shape;21012;p70"/>
              <p:cNvSpPr/>
              <p:nvPr/>
            </p:nvSpPr>
            <p:spPr>
              <a:xfrm>
                <a:off x="5068375" y="4618500"/>
                <a:ext cx="2900" cy="2025"/>
              </a:xfrm>
              <a:custGeom>
                <a:avLst/>
                <a:gdLst/>
                <a:ahLst/>
                <a:cxnLst/>
                <a:rect l="l" t="t" r="r" b="b"/>
                <a:pathLst>
                  <a:path w="116" h="81" extrusionOk="0">
                    <a:moveTo>
                      <a:pt x="100" y="0"/>
                    </a:moveTo>
                    <a:cubicBezTo>
                      <a:pt x="68" y="29"/>
                      <a:pt x="36" y="55"/>
                      <a:pt x="1" y="80"/>
                    </a:cubicBezTo>
                    <a:lnTo>
                      <a:pt x="116" y="23"/>
                    </a:lnTo>
                    <a:lnTo>
                      <a:pt x="10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13" name="Google Shape;21013;p70"/>
              <p:cNvSpPr/>
              <p:nvPr/>
            </p:nvSpPr>
            <p:spPr>
              <a:xfrm>
                <a:off x="4664300" y="4609450"/>
                <a:ext cx="325875" cy="31975"/>
              </a:xfrm>
              <a:custGeom>
                <a:avLst/>
                <a:gdLst/>
                <a:ahLst/>
                <a:cxnLst/>
                <a:rect l="l" t="t" r="r" b="b"/>
                <a:pathLst>
                  <a:path w="13035" h="1279" extrusionOk="0">
                    <a:moveTo>
                      <a:pt x="13035" y="0"/>
                    </a:moveTo>
                    <a:lnTo>
                      <a:pt x="372" y="564"/>
                    </a:lnTo>
                    <a:cubicBezTo>
                      <a:pt x="359" y="727"/>
                      <a:pt x="167" y="1009"/>
                      <a:pt x="0" y="1278"/>
                    </a:cubicBezTo>
                    <a:lnTo>
                      <a:pt x="12958" y="702"/>
                    </a:lnTo>
                    <a:lnTo>
                      <a:pt x="12993" y="657"/>
                    </a:lnTo>
                    <a:lnTo>
                      <a:pt x="12625" y="510"/>
                    </a:lnTo>
                    <a:lnTo>
                      <a:pt x="130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14" name="Google Shape;21014;p70"/>
              <p:cNvSpPr/>
              <p:nvPr/>
            </p:nvSpPr>
            <p:spPr>
              <a:xfrm>
                <a:off x="4141250" y="4490800"/>
                <a:ext cx="115625" cy="173850"/>
              </a:xfrm>
              <a:custGeom>
                <a:avLst/>
                <a:gdLst/>
                <a:ahLst/>
                <a:cxnLst/>
                <a:rect l="l" t="t" r="r" b="b"/>
                <a:pathLst>
                  <a:path w="4625" h="6954" extrusionOk="0">
                    <a:moveTo>
                      <a:pt x="4625" y="0"/>
                    </a:moveTo>
                    <a:lnTo>
                      <a:pt x="4609" y="16"/>
                    </a:lnTo>
                    <a:cubicBezTo>
                      <a:pt x="4484" y="19"/>
                      <a:pt x="3667" y="961"/>
                      <a:pt x="2889" y="1710"/>
                    </a:cubicBezTo>
                    <a:lnTo>
                      <a:pt x="0" y="6953"/>
                    </a:lnTo>
                    <a:lnTo>
                      <a:pt x="205" y="6943"/>
                    </a:lnTo>
                    <a:cubicBezTo>
                      <a:pt x="375" y="6764"/>
                      <a:pt x="532" y="6569"/>
                      <a:pt x="644" y="6444"/>
                    </a:cubicBezTo>
                    <a:lnTo>
                      <a:pt x="644" y="6444"/>
                    </a:lnTo>
                    <a:cubicBezTo>
                      <a:pt x="528" y="6539"/>
                      <a:pt x="461" y="6577"/>
                      <a:pt x="428" y="6577"/>
                    </a:cubicBezTo>
                    <a:cubicBezTo>
                      <a:pt x="294" y="6577"/>
                      <a:pt x="718" y="5936"/>
                      <a:pt x="692" y="5813"/>
                    </a:cubicBezTo>
                    <a:cubicBezTo>
                      <a:pt x="867" y="5789"/>
                      <a:pt x="1043" y="5765"/>
                      <a:pt x="1184" y="5765"/>
                    </a:cubicBezTo>
                    <a:cubicBezTo>
                      <a:pt x="1287" y="5765"/>
                      <a:pt x="1371" y="5778"/>
                      <a:pt x="1422" y="5813"/>
                    </a:cubicBezTo>
                    <a:lnTo>
                      <a:pt x="462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15" name="Google Shape;21015;p70"/>
              <p:cNvSpPr/>
              <p:nvPr/>
            </p:nvSpPr>
            <p:spPr>
              <a:xfrm>
                <a:off x="4995600" y="4569650"/>
                <a:ext cx="63750" cy="57025"/>
              </a:xfrm>
              <a:custGeom>
                <a:avLst/>
                <a:gdLst/>
                <a:ahLst/>
                <a:cxnLst/>
                <a:rect l="l" t="t" r="r" b="b"/>
                <a:pathLst>
                  <a:path w="2550" h="2281" extrusionOk="0">
                    <a:moveTo>
                      <a:pt x="1698" y="1"/>
                    </a:moveTo>
                    <a:cubicBezTo>
                      <a:pt x="1551" y="193"/>
                      <a:pt x="1394" y="382"/>
                      <a:pt x="1240" y="568"/>
                    </a:cubicBezTo>
                    <a:lnTo>
                      <a:pt x="1868" y="1503"/>
                    </a:lnTo>
                    <a:lnTo>
                      <a:pt x="462" y="1564"/>
                    </a:lnTo>
                    <a:cubicBezTo>
                      <a:pt x="311" y="1778"/>
                      <a:pt x="183" y="2006"/>
                      <a:pt x="77" y="2246"/>
                    </a:cubicBezTo>
                    <a:cubicBezTo>
                      <a:pt x="49" y="2255"/>
                      <a:pt x="23" y="2265"/>
                      <a:pt x="0" y="2281"/>
                    </a:cubicBezTo>
                    <a:lnTo>
                      <a:pt x="1547" y="2214"/>
                    </a:lnTo>
                    <a:cubicBezTo>
                      <a:pt x="1762" y="1833"/>
                      <a:pt x="2024" y="1400"/>
                      <a:pt x="2550" y="1269"/>
                    </a:cubicBezTo>
                    <a:lnTo>
                      <a:pt x="2543" y="1263"/>
                    </a:lnTo>
                    <a:lnTo>
                      <a:pt x="2156" y="1317"/>
                    </a:lnTo>
                    <a:cubicBezTo>
                      <a:pt x="2213" y="1202"/>
                      <a:pt x="2284" y="1096"/>
                      <a:pt x="2367" y="1000"/>
                    </a:cubicBezTo>
                    <a:lnTo>
                      <a:pt x="169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16" name="Google Shape;21016;p70"/>
              <p:cNvSpPr/>
              <p:nvPr/>
            </p:nvSpPr>
            <p:spPr>
              <a:xfrm>
                <a:off x="4176950" y="4623775"/>
                <a:ext cx="490975" cy="39250"/>
              </a:xfrm>
              <a:custGeom>
                <a:avLst/>
                <a:gdLst/>
                <a:ahLst/>
                <a:cxnLst/>
                <a:rect l="l" t="t" r="r" b="b"/>
                <a:pathLst>
                  <a:path w="19639" h="1570" extrusionOk="0">
                    <a:moveTo>
                      <a:pt x="545" y="853"/>
                    </a:moveTo>
                    <a:cubicBezTo>
                      <a:pt x="548" y="881"/>
                      <a:pt x="545" y="913"/>
                      <a:pt x="535" y="942"/>
                    </a:cubicBezTo>
                    <a:cubicBezTo>
                      <a:pt x="535" y="913"/>
                      <a:pt x="538" y="881"/>
                      <a:pt x="545" y="853"/>
                    </a:cubicBezTo>
                    <a:close/>
                    <a:moveTo>
                      <a:pt x="19638" y="1"/>
                    </a:moveTo>
                    <a:lnTo>
                      <a:pt x="545" y="849"/>
                    </a:lnTo>
                    <a:lnTo>
                      <a:pt x="32" y="872"/>
                    </a:lnTo>
                    <a:lnTo>
                      <a:pt x="26" y="1205"/>
                    </a:lnTo>
                    <a:cubicBezTo>
                      <a:pt x="80" y="1247"/>
                      <a:pt x="32" y="1423"/>
                      <a:pt x="0" y="1570"/>
                    </a:cubicBezTo>
                    <a:lnTo>
                      <a:pt x="19017" y="724"/>
                    </a:lnTo>
                    <a:cubicBezTo>
                      <a:pt x="19040" y="587"/>
                      <a:pt x="19020" y="516"/>
                      <a:pt x="19075" y="366"/>
                    </a:cubicBezTo>
                    <a:lnTo>
                      <a:pt x="1963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17" name="Google Shape;21017;p70"/>
              <p:cNvSpPr/>
              <p:nvPr/>
            </p:nvSpPr>
            <p:spPr>
              <a:xfrm>
                <a:off x="5068625" y="4619850"/>
                <a:ext cx="5375" cy="3625"/>
              </a:xfrm>
              <a:custGeom>
                <a:avLst/>
                <a:gdLst/>
                <a:ahLst/>
                <a:cxnLst/>
                <a:rect l="l" t="t" r="r" b="b"/>
                <a:pathLst>
                  <a:path w="215" h="145" extrusionOk="0">
                    <a:moveTo>
                      <a:pt x="125" y="1"/>
                    </a:moveTo>
                    <a:lnTo>
                      <a:pt x="0" y="145"/>
                    </a:lnTo>
                    <a:lnTo>
                      <a:pt x="215" y="135"/>
                    </a:lnTo>
                    <a:lnTo>
                      <a:pt x="1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18" name="Google Shape;21018;p70"/>
              <p:cNvSpPr/>
              <p:nvPr/>
            </p:nvSpPr>
            <p:spPr>
              <a:xfrm>
                <a:off x="4720575" y="4185675"/>
                <a:ext cx="127900" cy="178475"/>
              </a:xfrm>
              <a:custGeom>
                <a:avLst/>
                <a:gdLst/>
                <a:ahLst/>
                <a:cxnLst/>
                <a:rect l="l" t="t" r="r" b="b"/>
                <a:pathLst>
                  <a:path w="5116" h="7139" extrusionOk="0">
                    <a:moveTo>
                      <a:pt x="340" y="0"/>
                    </a:moveTo>
                    <a:lnTo>
                      <a:pt x="1" y="23"/>
                    </a:lnTo>
                    <a:lnTo>
                      <a:pt x="4789" y="7139"/>
                    </a:lnTo>
                    <a:lnTo>
                      <a:pt x="5115" y="7097"/>
                    </a:lnTo>
                    <a:lnTo>
                      <a:pt x="3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19" name="Google Shape;21019;p70"/>
              <p:cNvSpPr/>
              <p:nvPr/>
            </p:nvSpPr>
            <p:spPr>
              <a:xfrm>
                <a:off x="4863425" y="4390625"/>
                <a:ext cx="25400" cy="38625"/>
              </a:xfrm>
              <a:custGeom>
                <a:avLst/>
                <a:gdLst/>
                <a:ahLst/>
                <a:cxnLst/>
                <a:rect l="l" t="t" r="r" b="b"/>
                <a:pathLst>
                  <a:path w="1016" h="1545" extrusionOk="0">
                    <a:moveTo>
                      <a:pt x="144" y="1"/>
                    </a:moveTo>
                    <a:cubicBezTo>
                      <a:pt x="99" y="52"/>
                      <a:pt x="51" y="103"/>
                      <a:pt x="0" y="148"/>
                    </a:cubicBezTo>
                    <a:lnTo>
                      <a:pt x="103" y="94"/>
                    </a:lnTo>
                    <a:lnTo>
                      <a:pt x="103" y="94"/>
                    </a:lnTo>
                    <a:cubicBezTo>
                      <a:pt x="115" y="145"/>
                      <a:pt x="74" y="235"/>
                      <a:pt x="10" y="331"/>
                    </a:cubicBezTo>
                    <a:lnTo>
                      <a:pt x="644" y="1275"/>
                    </a:lnTo>
                    <a:lnTo>
                      <a:pt x="820" y="1183"/>
                    </a:lnTo>
                    <a:lnTo>
                      <a:pt x="820" y="1183"/>
                    </a:lnTo>
                    <a:lnTo>
                      <a:pt x="676" y="1324"/>
                    </a:lnTo>
                    <a:lnTo>
                      <a:pt x="826" y="1544"/>
                    </a:lnTo>
                    <a:cubicBezTo>
                      <a:pt x="890" y="1458"/>
                      <a:pt x="954" y="1375"/>
                      <a:pt x="1015" y="1295"/>
                    </a:cubicBezTo>
                    <a:lnTo>
                      <a:pt x="14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20" name="Google Shape;21020;p70"/>
              <p:cNvSpPr/>
              <p:nvPr/>
            </p:nvSpPr>
            <p:spPr>
              <a:xfrm>
                <a:off x="4846050" y="4366375"/>
                <a:ext cx="17000" cy="26775"/>
              </a:xfrm>
              <a:custGeom>
                <a:avLst/>
                <a:gdLst/>
                <a:ahLst/>
                <a:cxnLst/>
                <a:rect l="l" t="t" r="r" b="b"/>
                <a:pathLst>
                  <a:path w="680" h="1071" extrusionOk="0">
                    <a:moveTo>
                      <a:pt x="183" y="0"/>
                    </a:moveTo>
                    <a:cubicBezTo>
                      <a:pt x="119" y="81"/>
                      <a:pt x="58" y="167"/>
                      <a:pt x="0" y="253"/>
                    </a:cubicBezTo>
                    <a:lnTo>
                      <a:pt x="551" y="1070"/>
                    </a:lnTo>
                    <a:cubicBezTo>
                      <a:pt x="573" y="952"/>
                      <a:pt x="618" y="840"/>
                      <a:pt x="679" y="737"/>
                    </a:cubicBezTo>
                    <a:lnTo>
                      <a:pt x="18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21" name="Google Shape;21021;p70"/>
              <p:cNvSpPr/>
              <p:nvPr/>
            </p:nvSpPr>
            <p:spPr>
              <a:xfrm>
                <a:off x="4596950" y="3928825"/>
                <a:ext cx="16700" cy="20275"/>
              </a:xfrm>
              <a:custGeom>
                <a:avLst/>
                <a:gdLst/>
                <a:ahLst/>
                <a:cxnLst/>
                <a:rect l="l" t="t" r="r" b="b"/>
                <a:pathLst>
                  <a:path w="668" h="811" extrusionOk="0">
                    <a:moveTo>
                      <a:pt x="392" y="0"/>
                    </a:moveTo>
                    <a:cubicBezTo>
                      <a:pt x="94" y="269"/>
                      <a:pt x="36" y="487"/>
                      <a:pt x="1" y="667"/>
                    </a:cubicBezTo>
                    <a:lnTo>
                      <a:pt x="97" y="811"/>
                    </a:lnTo>
                    <a:cubicBezTo>
                      <a:pt x="318" y="676"/>
                      <a:pt x="513" y="590"/>
                      <a:pt x="667" y="410"/>
                    </a:cubicBezTo>
                    <a:lnTo>
                      <a:pt x="39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22" name="Google Shape;21022;p70"/>
              <p:cNvSpPr/>
              <p:nvPr/>
            </p:nvSpPr>
            <p:spPr>
              <a:xfrm>
                <a:off x="4618500" y="4032100"/>
                <a:ext cx="106750" cy="148400"/>
              </a:xfrm>
              <a:custGeom>
                <a:avLst/>
                <a:gdLst/>
                <a:ahLst/>
                <a:cxnLst/>
                <a:rect l="l" t="t" r="r" b="b"/>
                <a:pathLst>
                  <a:path w="4270" h="5936" extrusionOk="0">
                    <a:moveTo>
                      <a:pt x="289" y="1"/>
                    </a:moveTo>
                    <a:cubicBezTo>
                      <a:pt x="276" y="33"/>
                      <a:pt x="263" y="62"/>
                      <a:pt x="253" y="94"/>
                    </a:cubicBezTo>
                    <a:lnTo>
                      <a:pt x="0" y="100"/>
                    </a:lnTo>
                    <a:lnTo>
                      <a:pt x="3927" y="5935"/>
                    </a:lnTo>
                    <a:lnTo>
                      <a:pt x="4269" y="5913"/>
                    </a:lnTo>
                    <a:lnTo>
                      <a:pt x="2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23" name="Google Shape;21023;p70"/>
              <p:cNvSpPr/>
              <p:nvPr/>
            </p:nvSpPr>
            <p:spPr>
              <a:xfrm>
                <a:off x="4725625" y="4120425"/>
                <a:ext cx="47975" cy="57675"/>
              </a:xfrm>
              <a:custGeom>
                <a:avLst/>
                <a:gdLst/>
                <a:ahLst/>
                <a:cxnLst/>
                <a:rect l="l" t="t" r="r" b="b"/>
                <a:pathLst>
                  <a:path w="1919" h="2307" extrusionOk="0">
                    <a:moveTo>
                      <a:pt x="401" y="0"/>
                    </a:moveTo>
                    <a:lnTo>
                      <a:pt x="394" y="7"/>
                    </a:lnTo>
                    <a:lnTo>
                      <a:pt x="215" y="535"/>
                    </a:lnTo>
                    <a:lnTo>
                      <a:pt x="0" y="650"/>
                    </a:lnTo>
                    <a:lnTo>
                      <a:pt x="1115" y="2306"/>
                    </a:lnTo>
                    <a:lnTo>
                      <a:pt x="1919" y="2252"/>
                    </a:lnTo>
                    <a:lnTo>
                      <a:pt x="40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24" name="Google Shape;21024;p70"/>
              <p:cNvSpPr/>
              <p:nvPr/>
            </p:nvSpPr>
            <p:spPr>
              <a:xfrm>
                <a:off x="4638600" y="3993925"/>
                <a:ext cx="96975" cy="141250"/>
              </a:xfrm>
              <a:custGeom>
                <a:avLst/>
                <a:gdLst/>
                <a:ahLst/>
                <a:cxnLst/>
                <a:rect l="l" t="t" r="r" b="b"/>
                <a:pathLst>
                  <a:path w="3879" h="5650" extrusionOk="0">
                    <a:moveTo>
                      <a:pt x="477" y="0"/>
                    </a:moveTo>
                    <a:cubicBezTo>
                      <a:pt x="301" y="160"/>
                      <a:pt x="141" y="343"/>
                      <a:pt x="0" y="538"/>
                    </a:cubicBezTo>
                    <a:lnTo>
                      <a:pt x="3440" y="5649"/>
                    </a:lnTo>
                    <a:cubicBezTo>
                      <a:pt x="3546" y="5454"/>
                      <a:pt x="3760" y="5211"/>
                      <a:pt x="3875" y="5070"/>
                    </a:cubicBezTo>
                    <a:lnTo>
                      <a:pt x="3879" y="5057"/>
                    </a:lnTo>
                    <a:lnTo>
                      <a:pt x="47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25" name="Google Shape;21025;p70"/>
              <p:cNvSpPr/>
              <p:nvPr/>
            </p:nvSpPr>
            <p:spPr>
              <a:xfrm>
                <a:off x="4310500" y="4285675"/>
                <a:ext cx="95850" cy="163825"/>
              </a:xfrm>
              <a:custGeom>
                <a:avLst/>
                <a:gdLst/>
                <a:ahLst/>
                <a:cxnLst/>
                <a:rect l="l" t="t" r="r" b="b"/>
                <a:pathLst>
                  <a:path w="3834" h="6553" extrusionOk="0">
                    <a:moveTo>
                      <a:pt x="2598" y="2082"/>
                    </a:moveTo>
                    <a:cubicBezTo>
                      <a:pt x="2508" y="2172"/>
                      <a:pt x="2409" y="2252"/>
                      <a:pt x="2296" y="2316"/>
                    </a:cubicBezTo>
                    <a:lnTo>
                      <a:pt x="2598" y="2082"/>
                    </a:lnTo>
                    <a:close/>
                    <a:moveTo>
                      <a:pt x="3834" y="0"/>
                    </a:moveTo>
                    <a:lnTo>
                      <a:pt x="3834" y="0"/>
                    </a:lnTo>
                    <a:cubicBezTo>
                      <a:pt x="3722" y="26"/>
                      <a:pt x="3616" y="10"/>
                      <a:pt x="3497" y="36"/>
                    </a:cubicBezTo>
                    <a:cubicBezTo>
                      <a:pt x="3446" y="135"/>
                      <a:pt x="3389" y="231"/>
                      <a:pt x="3318" y="321"/>
                    </a:cubicBezTo>
                    <a:lnTo>
                      <a:pt x="1848" y="2991"/>
                    </a:lnTo>
                    <a:lnTo>
                      <a:pt x="1909" y="2950"/>
                    </a:lnTo>
                    <a:lnTo>
                      <a:pt x="1909" y="2950"/>
                    </a:lnTo>
                    <a:cubicBezTo>
                      <a:pt x="1928" y="3164"/>
                      <a:pt x="1736" y="3398"/>
                      <a:pt x="1489" y="3635"/>
                    </a:cubicBezTo>
                    <a:lnTo>
                      <a:pt x="0" y="6341"/>
                    </a:lnTo>
                    <a:lnTo>
                      <a:pt x="173" y="6553"/>
                    </a:lnTo>
                    <a:cubicBezTo>
                      <a:pt x="244" y="6345"/>
                      <a:pt x="333" y="6236"/>
                      <a:pt x="436" y="6162"/>
                    </a:cubicBezTo>
                    <a:lnTo>
                      <a:pt x="2751" y="1960"/>
                    </a:lnTo>
                    <a:lnTo>
                      <a:pt x="2598" y="2082"/>
                    </a:lnTo>
                    <a:cubicBezTo>
                      <a:pt x="2815" y="1832"/>
                      <a:pt x="2348" y="1867"/>
                      <a:pt x="2841" y="1800"/>
                    </a:cubicBezTo>
                    <a:lnTo>
                      <a:pt x="383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26" name="Google Shape;21026;p70"/>
              <p:cNvSpPr/>
              <p:nvPr/>
            </p:nvSpPr>
            <p:spPr>
              <a:xfrm>
                <a:off x="4602000" y="3941150"/>
                <a:ext cx="26925" cy="39100"/>
              </a:xfrm>
              <a:custGeom>
                <a:avLst/>
                <a:gdLst/>
                <a:ahLst/>
                <a:cxnLst/>
                <a:rect l="l" t="t" r="r" b="b"/>
                <a:pathLst>
                  <a:path w="1077" h="1564" extrusionOk="0">
                    <a:moveTo>
                      <a:pt x="523" y="1"/>
                    </a:moveTo>
                    <a:lnTo>
                      <a:pt x="391" y="382"/>
                    </a:lnTo>
                    <a:cubicBezTo>
                      <a:pt x="360" y="313"/>
                      <a:pt x="315" y="279"/>
                      <a:pt x="262" y="279"/>
                    </a:cubicBezTo>
                    <a:cubicBezTo>
                      <a:pt x="188" y="279"/>
                      <a:pt x="96" y="346"/>
                      <a:pt x="1" y="471"/>
                    </a:cubicBezTo>
                    <a:lnTo>
                      <a:pt x="734" y="1564"/>
                    </a:lnTo>
                    <a:cubicBezTo>
                      <a:pt x="776" y="1522"/>
                      <a:pt x="821" y="1477"/>
                      <a:pt x="872" y="1423"/>
                    </a:cubicBezTo>
                    <a:cubicBezTo>
                      <a:pt x="1077" y="817"/>
                      <a:pt x="427" y="1375"/>
                      <a:pt x="1038" y="766"/>
                    </a:cubicBezTo>
                    <a:lnTo>
                      <a:pt x="958" y="648"/>
                    </a:lnTo>
                    <a:cubicBezTo>
                      <a:pt x="859" y="712"/>
                      <a:pt x="776" y="801"/>
                      <a:pt x="715" y="901"/>
                    </a:cubicBezTo>
                    <a:cubicBezTo>
                      <a:pt x="529" y="888"/>
                      <a:pt x="600" y="622"/>
                      <a:pt x="721" y="299"/>
                    </a:cubicBezTo>
                    <a:lnTo>
                      <a:pt x="52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27" name="Google Shape;21027;p70"/>
              <p:cNvSpPr/>
              <p:nvPr/>
            </p:nvSpPr>
            <p:spPr>
              <a:xfrm>
                <a:off x="4432275" y="4143325"/>
                <a:ext cx="52450" cy="81125"/>
              </a:xfrm>
              <a:custGeom>
                <a:avLst/>
                <a:gdLst/>
                <a:ahLst/>
                <a:cxnLst/>
                <a:rect l="l" t="t" r="r" b="b"/>
                <a:pathLst>
                  <a:path w="2098" h="3245" extrusionOk="0">
                    <a:moveTo>
                      <a:pt x="2098" y="0"/>
                    </a:moveTo>
                    <a:lnTo>
                      <a:pt x="2098" y="0"/>
                    </a:lnTo>
                    <a:cubicBezTo>
                      <a:pt x="1861" y="125"/>
                      <a:pt x="1653" y="295"/>
                      <a:pt x="1486" y="500"/>
                    </a:cubicBezTo>
                    <a:lnTo>
                      <a:pt x="0" y="3196"/>
                    </a:lnTo>
                    <a:cubicBezTo>
                      <a:pt x="39" y="3209"/>
                      <a:pt x="80" y="3222"/>
                      <a:pt x="116" y="3238"/>
                    </a:cubicBezTo>
                    <a:cubicBezTo>
                      <a:pt x="139" y="3236"/>
                      <a:pt x="163" y="3235"/>
                      <a:pt x="186" y="3235"/>
                    </a:cubicBezTo>
                    <a:cubicBezTo>
                      <a:pt x="228" y="3235"/>
                      <a:pt x="270" y="3238"/>
                      <a:pt x="311" y="3244"/>
                    </a:cubicBezTo>
                    <a:lnTo>
                      <a:pt x="1506" y="1076"/>
                    </a:lnTo>
                    <a:cubicBezTo>
                      <a:pt x="1653" y="702"/>
                      <a:pt x="1848" y="346"/>
                      <a:pt x="2085" y="23"/>
                    </a:cubicBezTo>
                    <a:lnTo>
                      <a:pt x="209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28" name="Google Shape;21028;p70"/>
              <p:cNvSpPr/>
              <p:nvPr/>
            </p:nvSpPr>
            <p:spPr>
              <a:xfrm>
                <a:off x="4487675" y="3961975"/>
                <a:ext cx="107000" cy="160700"/>
              </a:xfrm>
              <a:custGeom>
                <a:avLst/>
                <a:gdLst/>
                <a:ahLst/>
                <a:cxnLst/>
                <a:rect l="l" t="t" r="r" b="b"/>
                <a:pathLst>
                  <a:path w="4280" h="6428" extrusionOk="0">
                    <a:moveTo>
                      <a:pt x="3635" y="0"/>
                    </a:moveTo>
                    <a:cubicBezTo>
                      <a:pt x="3523" y="164"/>
                      <a:pt x="3408" y="317"/>
                      <a:pt x="3286" y="462"/>
                    </a:cubicBezTo>
                    <a:lnTo>
                      <a:pt x="0" y="6428"/>
                    </a:lnTo>
                    <a:cubicBezTo>
                      <a:pt x="458" y="6095"/>
                      <a:pt x="1121" y="5297"/>
                      <a:pt x="782" y="5137"/>
                    </a:cubicBezTo>
                    <a:cubicBezTo>
                      <a:pt x="900" y="4993"/>
                      <a:pt x="1054" y="4884"/>
                      <a:pt x="1224" y="4817"/>
                    </a:cubicBezTo>
                    <a:lnTo>
                      <a:pt x="3610" y="494"/>
                    </a:lnTo>
                    <a:lnTo>
                      <a:pt x="4081" y="1195"/>
                    </a:lnTo>
                    <a:cubicBezTo>
                      <a:pt x="4113" y="1156"/>
                      <a:pt x="4145" y="1118"/>
                      <a:pt x="4183" y="1086"/>
                    </a:cubicBezTo>
                    <a:cubicBezTo>
                      <a:pt x="4218" y="1041"/>
                      <a:pt x="4250" y="1000"/>
                      <a:pt x="4279" y="964"/>
                    </a:cubicBezTo>
                    <a:lnTo>
                      <a:pt x="363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29" name="Google Shape;21029;p70"/>
              <p:cNvSpPr/>
              <p:nvPr/>
            </p:nvSpPr>
            <p:spPr>
              <a:xfrm>
                <a:off x="4482075" y="4127775"/>
                <a:ext cx="5700" cy="5000"/>
              </a:xfrm>
              <a:custGeom>
                <a:avLst/>
                <a:gdLst/>
                <a:ahLst/>
                <a:cxnLst/>
                <a:rect l="l" t="t" r="r" b="b"/>
                <a:pathLst>
                  <a:path w="228" h="200" extrusionOk="0">
                    <a:moveTo>
                      <a:pt x="109" y="1"/>
                    </a:moveTo>
                    <a:lnTo>
                      <a:pt x="0" y="199"/>
                    </a:lnTo>
                    <a:cubicBezTo>
                      <a:pt x="71" y="135"/>
                      <a:pt x="144" y="81"/>
                      <a:pt x="228" y="39"/>
                    </a:cubicBezTo>
                    <a:lnTo>
                      <a:pt x="10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30" name="Google Shape;21030;p70"/>
              <p:cNvSpPr/>
              <p:nvPr/>
            </p:nvSpPr>
            <p:spPr>
              <a:xfrm>
                <a:off x="4420650" y="4224175"/>
                <a:ext cx="18700" cy="25100"/>
              </a:xfrm>
              <a:custGeom>
                <a:avLst/>
                <a:gdLst/>
                <a:ahLst/>
                <a:cxnLst/>
                <a:rect l="l" t="t" r="r" b="b"/>
                <a:pathLst>
                  <a:path w="748" h="1004" extrusionOk="0">
                    <a:moveTo>
                      <a:pt x="581" y="1"/>
                    </a:moveTo>
                    <a:cubicBezTo>
                      <a:pt x="529" y="4"/>
                      <a:pt x="481" y="10"/>
                      <a:pt x="433" y="20"/>
                    </a:cubicBezTo>
                    <a:lnTo>
                      <a:pt x="1" y="808"/>
                    </a:lnTo>
                    <a:cubicBezTo>
                      <a:pt x="4" y="808"/>
                      <a:pt x="11" y="811"/>
                      <a:pt x="17" y="814"/>
                    </a:cubicBezTo>
                    <a:cubicBezTo>
                      <a:pt x="113" y="843"/>
                      <a:pt x="190" y="913"/>
                      <a:pt x="228" y="1003"/>
                    </a:cubicBezTo>
                    <a:lnTo>
                      <a:pt x="747" y="58"/>
                    </a:lnTo>
                    <a:cubicBezTo>
                      <a:pt x="690" y="42"/>
                      <a:pt x="635" y="20"/>
                      <a:pt x="5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31" name="Google Shape;21031;p70"/>
              <p:cNvSpPr/>
              <p:nvPr/>
            </p:nvSpPr>
            <p:spPr>
              <a:xfrm>
                <a:off x="4412975" y="4244350"/>
                <a:ext cx="11000" cy="13875"/>
              </a:xfrm>
              <a:custGeom>
                <a:avLst/>
                <a:gdLst/>
                <a:ahLst/>
                <a:cxnLst/>
                <a:rect l="l" t="t" r="r" b="b"/>
                <a:pathLst>
                  <a:path w="440" h="555" extrusionOk="0">
                    <a:moveTo>
                      <a:pt x="305" y="1"/>
                    </a:moveTo>
                    <a:lnTo>
                      <a:pt x="1" y="555"/>
                    </a:lnTo>
                    <a:cubicBezTo>
                      <a:pt x="77" y="520"/>
                      <a:pt x="154" y="491"/>
                      <a:pt x="238" y="465"/>
                    </a:cubicBezTo>
                    <a:cubicBezTo>
                      <a:pt x="439" y="235"/>
                      <a:pt x="439" y="62"/>
                      <a:pt x="324" y="7"/>
                    </a:cubicBezTo>
                    <a:cubicBezTo>
                      <a:pt x="318" y="4"/>
                      <a:pt x="311" y="4"/>
                      <a:pt x="3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32" name="Google Shape;21032;p70"/>
              <p:cNvSpPr/>
              <p:nvPr/>
            </p:nvSpPr>
            <p:spPr>
              <a:xfrm>
                <a:off x="4465825" y="4061900"/>
                <a:ext cx="27400" cy="33075"/>
              </a:xfrm>
              <a:custGeom>
                <a:avLst/>
                <a:gdLst/>
                <a:ahLst/>
                <a:cxnLst/>
                <a:rect l="l" t="t" r="r" b="b"/>
                <a:pathLst>
                  <a:path w="1096" h="1323" extrusionOk="0">
                    <a:moveTo>
                      <a:pt x="1095" y="0"/>
                    </a:moveTo>
                    <a:lnTo>
                      <a:pt x="0" y="1323"/>
                    </a:lnTo>
                    <a:cubicBezTo>
                      <a:pt x="234" y="1233"/>
                      <a:pt x="345" y="1181"/>
                      <a:pt x="390" y="1181"/>
                    </a:cubicBezTo>
                    <a:cubicBezTo>
                      <a:pt x="416" y="1181"/>
                      <a:pt x="420" y="1199"/>
                      <a:pt x="413" y="1236"/>
                    </a:cubicBezTo>
                    <a:lnTo>
                      <a:pt x="109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33" name="Google Shape;21033;p70"/>
              <p:cNvSpPr/>
              <p:nvPr/>
            </p:nvSpPr>
            <p:spPr>
              <a:xfrm>
                <a:off x="4695150" y="4589025"/>
                <a:ext cx="38025" cy="8850"/>
              </a:xfrm>
              <a:custGeom>
                <a:avLst/>
                <a:gdLst/>
                <a:ahLst/>
                <a:cxnLst/>
                <a:rect l="l" t="t" r="r" b="b"/>
                <a:pathLst>
                  <a:path w="1521" h="354" extrusionOk="0">
                    <a:moveTo>
                      <a:pt x="1495" y="1"/>
                    </a:moveTo>
                    <a:lnTo>
                      <a:pt x="57" y="65"/>
                    </a:lnTo>
                    <a:cubicBezTo>
                      <a:pt x="31" y="180"/>
                      <a:pt x="1" y="308"/>
                      <a:pt x="92" y="308"/>
                    </a:cubicBezTo>
                    <a:cubicBezTo>
                      <a:pt x="146" y="308"/>
                      <a:pt x="242" y="264"/>
                      <a:pt x="406" y="145"/>
                    </a:cubicBezTo>
                    <a:lnTo>
                      <a:pt x="406" y="145"/>
                    </a:lnTo>
                    <a:lnTo>
                      <a:pt x="137" y="353"/>
                    </a:lnTo>
                    <a:lnTo>
                      <a:pt x="137" y="353"/>
                    </a:lnTo>
                    <a:lnTo>
                      <a:pt x="1421" y="299"/>
                    </a:lnTo>
                    <a:lnTo>
                      <a:pt x="1521" y="74"/>
                    </a:lnTo>
                    <a:lnTo>
                      <a:pt x="1043" y="238"/>
                    </a:lnTo>
                    <a:lnTo>
                      <a:pt x="149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34" name="Google Shape;21034;p70"/>
              <p:cNvSpPr/>
              <p:nvPr/>
            </p:nvSpPr>
            <p:spPr>
              <a:xfrm>
                <a:off x="4757325" y="4182475"/>
                <a:ext cx="276500" cy="396325"/>
              </a:xfrm>
              <a:custGeom>
                <a:avLst/>
                <a:gdLst/>
                <a:ahLst/>
                <a:cxnLst/>
                <a:rect l="l" t="t" r="r" b="b"/>
                <a:pathLst>
                  <a:path w="11060" h="15853" extrusionOk="0">
                    <a:moveTo>
                      <a:pt x="805" y="0"/>
                    </a:moveTo>
                    <a:lnTo>
                      <a:pt x="1" y="55"/>
                    </a:lnTo>
                    <a:lnTo>
                      <a:pt x="5833" y="8721"/>
                    </a:lnTo>
                    <a:cubicBezTo>
                      <a:pt x="5842" y="8698"/>
                      <a:pt x="5852" y="8676"/>
                      <a:pt x="5858" y="8657"/>
                    </a:cubicBezTo>
                    <a:lnTo>
                      <a:pt x="5858" y="8657"/>
                    </a:lnTo>
                    <a:cubicBezTo>
                      <a:pt x="5855" y="8682"/>
                      <a:pt x="5849" y="8711"/>
                      <a:pt x="5842" y="8737"/>
                    </a:cubicBezTo>
                    <a:lnTo>
                      <a:pt x="10633" y="15853"/>
                    </a:lnTo>
                    <a:cubicBezTo>
                      <a:pt x="10742" y="15706"/>
                      <a:pt x="10886" y="15459"/>
                      <a:pt x="11059" y="15241"/>
                    </a:cubicBezTo>
                    <a:lnTo>
                      <a:pt x="80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35" name="Google Shape;21035;p70"/>
              <p:cNvSpPr/>
              <p:nvPr/>
            </p:nvSpPr>
            <p:spPr>
              <a:xfrm>
                <a:off x="4213925" y="4581900"/>
                <a:ext cx="475625" cy="37575"/>
              </a:xfrm>
              <a:custGeom>
                <a:avLst/>
                <a:gdLst/>
                <a:ahLst/>
                <a:cxnLst/>
                <a:rect l="l" t="t" r="r" b="b"/>
                <a:pathLst>
                  <a:path w="19025" h="1503" extrusionOk="0">
                    <a:moveTo>
                      <a:pt x="1167" y="1"/>
                    </a:moveTo>
                    <a:lnTo>
                      <a:pt x="1167" y="1"/>
                    </a:lnTo>
                    <a:cubicBezTo>
                      <a:pt x="1026" y="55"/>
                      <a:pt x="866" y="142"/>
                      <a:pt x="715" y="206"/>
                    </a:cubicBezTo>
                    <a:lnTo>
                      <a:pt x="1" y="1503"/>
                    </a:lnTo>
                    <a:lnTo>
                      <a:pt x="174" y="1493"/>
                    </a:lnTo>
                    <a:cubicBezTo>
                      <a:pt x="213" y="1472"/>
                      <a:pt x="246" y="1460"/>
                      <a:pt x="271" y="1460"/>
                    </a:cubicBezTo>
                    <a:cubicBezTo>
                      <a:pt x="292" y="1460"/>
                      <a:pt x="308" y="1468"/>
                      <a:pt x="318" y="1487"/>
                    </a:cubicBezTo>
                    <a:lnTo>
                      <a:pt x="18938" y="661"/>
                    </a:lnTo>
                    <a:cubicBezTo>
                      <a:pt x="18938" y="600"/>
                      <a:pt x="18931" y="536"/>
                      <a:pt x="18880" y="494"/>
                    </a:cubicBezTo>
                    <a:cubicBezTo>
                      <a:pt x="18934" y="443"/>
                      <a:pt x="18979" y="398"/>
                      <a:pt x="19024" y="363"/>
                    </a:cubicBezTo>
                    <a:lnTo>
                      <a:pt x="19024" y="363"/>
                    </a:lnTo>
                    <a:lnTo>
                      <a:pt x="15716" y="507"/>
                    </a:lnTo>
                    <a:lnTo>
                      <a:pt x="15677" y="548"/>
                    </a:lnTo>
                    <a:lnTo>
                      <a:pt x="15690" y="507"/>
                    </a:lnTo>
                    <a:lnTo>
                      <a:pt x="513" y="1183"/>
                    </a:lnTo>
                    <a:lnTo>
                      <a:pt x="116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36" name="Google Shape;21036;p70"/>
              <p:cNvSpPr/>
              <p:nvPr/>
            </p:nvSpPr>
            <p:spPr>
              <a:xfrm>
                <a:off x="4739325" y="4425950"/>
                <a:ext cx="258225" cy="170150"/>
              </a:xfrm>
              <a:custGeom>
                <a:avLst/>
                <a:gdLst/>
                <a:ahLst/>
                <a:cxnLst/>
                <a:rect l="l" t="t" r="r" b="b"/>
                <a:pathLst>
                  <a:path w="10329" h="6806" extrusionOk="0">
                    <a:moveTo>
                      <a:pt x="6056" y="0"/>
                    </a:moveTo>
                    <a:cubicBezTo>
                      <a:pt x="5995" y="80"/>
                      <a:pt x="5931" y="164"/>
                      <a:pt x="5864" y="240"/>
                    </a:cubicBezTo>
                    <a:lnTo>
                      <a:pt x="9790" y="6075"/>
                    </a:lnTo>
                    <a:lnTo>
                      <a:pt x="276" y="6498"/>
                    </a:lnTo>
                    <a:cubicBezTo>
                      <a:pt x="179" y="6594"/>
                      <a:pt x="87" y="6700"/>
                      <a:pt x="0" y="6806"/>
                    </a:cubicBezTo>
                    <a:lnTo>
                      <a:pt x="10328" y="6348"/>
                    </a:lnTo>
                    <a:lnTo>
                      <a:pt x="60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grpSp>
        <p:nvGrpSpPr>
          <p:cNvPr id="21037" name="Google Shape;21037;p70"/>
          <p:cNvGrpSpPr/>
          <p:nvPr/>
        </p:nvGrpSpPr>
        <p:grpSpPr>
          <a:xfrm>
            <a:off x="4416756" y="3678919"/>
            <a:ext cx="728100" cy="737400"/>
            <a:chOff x="7586025" y="2367550"/>
            <a:chExt cx="728100" cy="737400"/>
          </a:xfrm>
        </p:grpSpPr>
        <p:sp>
          <p:nvSpPr>
            <p:cNvPr id="21038" name="Google Shape;21038;p70"/>
            <p:cNvSpPr/>
            <p:nvPr/>
          </p:nvSpPr>
          <p:spPr>
            <a:xfrm>
              <a:off x="7586025" y="2367550"/>
              <a:ext cx="728100" cy="737400"/>
            </a:xfrm>
            <a:prstGeom prst="ellipse">
              <a:avLst/>
            </a:prstGeom>
            <a:solidFill>
              <a:schemeClr val="lt2"/>
            </a:solidFill>
            <a:ln w="114300" cap="flat" cmpd="sng">
              <a:solidFill>
                <a:schemeClr val="lt2"/>
              </a:solidFill>
              <a:prstDash val="solid"/>
              <a:round/>
              <a:headEnd type="none" w="sm" len="sm"/>
              <a:tailEnd type="none" w="sm" len="sm"/>
            </a:ln>
            <a:effectLst>
              <a:outerShdw blurRad="57150"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21039" name="Google Shape;21039;p70"/>
            <p:cNvGrpSpPr/>
            <p:nvPr/>
          </p:nvGrpSpPr>
          <p:grpSpPr>
            <a:xfrm>
              <a:off x="7586029" y="2367556"/>
              <a:ext cx="728081" cy="737303"/>
              <a:chOff x="2634825" y="1494100"/>
              <a:chExt cx="570775" cy="578050"/>
            </a:xfrm>
          </p:grpSpPr>
          <p:sp>
            <p:nvSpPr>
              <p:cNvPr id="21040" name="Google Shape;21040;p70"/>
              <p:cNvSpPr/>
              <p:nvPr/>
            </p:nvSpPr>
            <p:spPr>
              <a:xfrm>
                <a:off x="2876425" y="1496725"/>
                <a:ext cx="9825" cy="7275"/>
              </a:xfrm>
              <a:custGeom>
                <a:avLst/>
                <a:gdLst/>
                <a:ahLst/>
                <a:cxnLst/>
                <a:rect l="l" t="t" r="r" b="b"/>
                <a:pathLst>
                  <a:path w="393" h="291" extrusionOk="0">
                    <a:moveTo>
                      <a:pt x="393" y="1"/>
                    </a:moveTo>
                    <a:cubicBezTo>
                      <a:pt x="279" y="17"/>
                      <a:pt x="168" y="31"/>
                      <a:pt x="57" y="50"/>
                    </a:cubicBezTo>
                    <a:cubicBezTo>
                      <a:pt x="152" y="126"/>
                      <a:pt x="1" y="154"/>
                      <a:pt x="57" y="281"/>
                    </a:cubicBezTo>
                    <a:lnTo>
                      <a:pt x="193" y="50"/>
                    </a:lnTo>
                    <a:lnTo>
                      <a:pt x="108" y="291"/>
                    </a:lnTo>
                    <a:lnTo>
                      <a:pt x="108" y="291"/>
                    </a:lnTo>
                    <a:lnTo>
                      <a:pt x="184" y="279"/>
                    </a:lnTo>
                    <a:cubicBezTo>
                      <a:pt x="251" y="179"/>
                      <a:pt x="323" y="82"/>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41" name="Google Shape;21041;p70"/>
              <p:cNvSpPr/>
              <p:nvPr/>
            </p:nvSpPr>
            <p:spPr>
              <a:xfrm>
                <a:off x="2890000" y="1499625"/>
                <a:ext cx="2050" cy="2650"/>
              </a:xfrm>
              <a:custGeom>
                <a:avLst/>
                <a:gdLst/>
                <a:ahLst/>
                <a:cxnLst/>
                <a:rect l="l" t="t" r="r" b="b"/>
                <a:pathLst>
                  <a:path w="82" h="106" extrusionOk="0">
                    <a:moveTo>
                      <a:pt x="82" y="1"/>
                    </a:moveTo>
                    <a:lnTo>
                      <a:pt x="0" y="105"/>
                    </a:lnTo>
                    <a:lnTo>
                      <a:pt x="61" y="96"/>
                    </a:lnTo>
                    <a:lnTo>
                      <a:pt x="8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42" name="Google Shape;21042;p70"/>
              <p:cNvSpPr/>
              <p:nvPr/>
            </p:nvSpPr>
            <p:spPr>
              <a:xfrm>
                <a:off x="2935250" y="1494350"/>
                <a:ext cx="20425" cy="6350"/>
              </a:xfrm>
              <a:custGeom>
                <a:avLst/>
                <a:gdLst/>
                <a:ahLst/>
                <a:cxnLst/>
                <a:rect l="l" t="t" r="r" b="b"/>
                <a:pathLst>
                  <a:path w="817" h="254" extrusionOk="0">
                    <a:moveTo>
                      <a:pt x="773" y="43"/>
                    </a:moveTo>
                    <a:lnTo>
                      <a:pt x="773" y="43"/>
                    </a:lnTo>
                    <a:cubicBezTo>
                      <a:pt x="761" y="68"/>
                      <a:pt x="747" y="91"/>
                      <a:pt x="733" y="115"/>
                    </a:cubicBezTo>
                    <a:cubicBezTo>
                      <a:pt x="745" y="89"/>
                      <a:pt x="759" y="66"/>
                      <a:pt x="773" y="43"/>
                    </a:cubicBezTo>
                    <a:close/>
                    <a:moveTo>
                      <a:pt x="200" y="1"/>
                    </a:moveTo>
                    <a:cubicBezTo>
                      <a:pt x="179" y="6"/>
                      <a:pt x="156" y="13"/>
                      <a:pt x="138" y="19"/>
                    </a:cubicBezTo>
                    <a:cubicBezTo>
                      <a:pt x="98" y="87"/>
                      <a:pt x="52" y="152"/>
                      <a:pt x="1" y="210"/>
                    </a:cubicBezTo>
                    <a:cubicBezTo>
                      <a:pt x="240" y="214"/>
                      <a:pt x="478" y="230"/>
                      <a:pt x="715" y="254"/>
                    </a:cubicBezTo>
                    <a:cubicBezTo>
                      <a:pt x="703" y="228"/>
                      <a:pt x="701" y="196"/>
                      <a:pt x="722" y="142"/>
                    </a:cubicBezTo>
                    <a:lnTo>
                      <a:pt x="715" y="142"/>
                    </a:lnTo>
                    <a:cubicBezTo>
                      <a:pt x="683" y="189"/>
                      <a:pt x="651" y="231"/>
                      <a:pt x="649" y="231"/>
                    </a:cubicBezTo>
                    <a:cubicBezTo>
                      <a:pt x="647" y="231"/>
                      <a:pt x="664" y="207"/>
                      <a:pt x="710" y="142"/>
                    </a:cubicBezTo>
                    <a:lnTo>
                      <a:pt x="715" y="142"/>
                    </a:lnTo>
                    <a:cubicBezTo>
                      <a:pt x="722" y="133"/>
                      <a:pt x="727" y="124"/>
                      <a:pt x="733" y="115"/>
                    </a:cubicBezTo>
                    <a:lnTo>
                      <a:pt x="733" y="115"/>
                    </a:lnTo>
                    <a:cubicBezTo>
                      <a:pt x="729" y="124"/>
                      <a:pt x="724" y="133"/>
                      <a:pt x="722" y="142"/>
                    </a:cubicBezTo>
                    <a:cubicBezTo>
                      <a:pt x="743" y="138"/>
                      <a:pt x="780" y="96"/>
                      <a:pt x="817" y="43"/>
                    </a:cubicBezTo>
                    <a:cubicBezTo>
                      <a:pt x="778" y="38"/>
                      <a:pt x="736" y="36"/>
                      <a:pt x="694" y="31"/>
                    </a:cubicBezTo>
                    <a:cubicBezTo>
                      <a:pt x="630" y="111"/>
                      <a:pt x="566" y="184"/>
                      <a:pt x="511" y="184"/>
                    </a:cubicBezTo>
                    <a:cubicBezTo>
                      <a:pt x="510" y="184"/>
                      <a:pt x="509" y="184"/>
                      <a:pt x="509" y="184"/>
                    </a:cubicBezTo>
                    <a:cubicBezTo>
                      <a:pt x="518" y="115"/>
                      <a:pt x="481" y="45"/>
                      <a:pt x="418" y="10"/>
                    </a:cubicBezTo>
                    <a:cubicBezTo>
                      <a:pt x="344" y="8"/>
                      <a:pt x="272" y="3"/>
                      <a:pt x="2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43" name="Google Shape;21043;p70"/>
              <p:cNvSpPr/>
              <p:nvPr/>
            </p:nvSpPr>
            <p:spPr>
              <a:xfrm>
                <a:off x="2885025" y="1494100"/>
                <a:ext cx="51775" cy="8925"/>
              </a:xfrm>
              <a:custGeom>
                <a:avLst/>
                <a:gdLst/>
                <a:ahLst/>
                <a:cxnLst/>
                <a:rect l="l" t="t" r="r" b="b"/>
                <a:pathLst>
                  <a:path w="2071" h="357" extrusionOk="0">
                    <a:moveTo>
                      <a:pt x="1680" y="0"/>
                    </a:moveTo>
                    <a:cubicBezTo>
                      <a:pt x="1189" y="0"/>
                      <a:pt x="699" y="28"/>
                      <a:pt x="211" y="85"/>
                    </a:cubicBezTo>
                    <a:cubicBezTo>
                      <a:pt x="153" y="185"/>
                      <a:pt x="81" y="275"/>
                      <a:pt x="0" y="356"/>
                    </a:cubicBezTo>
                    <a:cubicBezTo>
                      <a:pt x="65" y="345"/>
                      <a:pt x="132" y="335"/>
                      <a:pt x="199" y="326"/>
                    </a:cubicBezTo>
                    <a:lnTo>
                      <a:pt x="283" y="222"/>
                    </a:lnTo>
                    <a:lnTo>
                      <a:pt x="378" y="101"/>
                    </a:lnTo>
                    <a:lnTo>
                      <a:pt x="285" y="312"/>
                    </a:lnTo>
                    <a:cubicBezTo>
                      <a:pt x="776" y="247"/>
                      <a:pt x="1274" y="214"/>
                      <a:pt x="1769" y="214"/>
                    </a:cubicBezTo>
                    <a:cubicBezTo>
                      <a:pt x="1802" y="214"/>
                      <a:pt x="1835" y="215"/>
                      <a:pt x="1869" y="215"/>
                    </a:cubicBezTo>
                    <a:cubicBezTo>
                      <a:pt x="1931" y="166"/>
                      <a:pt x="2008" y="71"/>
                      <a:pt x="2070" y="6"/>
                    </a:cubicBezTo>
                    <a:cubicBezTo>
                      <a:pt x="1940" y="2"/>
                      <a:pt x="1810" y="0"/>
                      <a:pt x="16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44" name="Google Shape;21044;p70"/>
              <p:cNvSpPr/>
              <p:nvPr/>
            </p:nvSpPr>
            <p:spPr>
              <a:xfrm>
                <a:off x="2743300" y="2010350"/>
                <a:ext cx="74750" cy="47025"/>
              </a:xfrm>
              <a:custGeom>
                <a:avLst/>
                <a:gdLst/>
                <a:ahLst/>
                <a:cxnLst/>
                <a:rect l="l" t="t" r="r" b="b"/>
                <a:pathLst>
                  <a:path w="2990" h="1881" extrusionOk="0">
                    <a:moveTo>
                      <a:pt x="265" y="0"/>
                    </a:moveTo>
                    <a:lnTo>
                      <a:pt x="265" y="0"/>
                    </a:lnTo>
                    <a:cubicBezTo>
                      <a:pt x="325" y="179"/>
                      <a:pt x="339" y="116"/>
                      <a:pt x="453" y="283"/>
                    </a:cubicBezTo>
                    <a:cubicBezTo>
                      <a:pt x="397" y="290"/>
                      <a:pt x="217" y="348"/>
                      <a:pt x="112" y="559"/>
                    </a:cubicBezTo>
                    <a:lnTo>
                      <a:pt x="110" y="417"/>
                    </a:lnTo>
                    <a:lnTo>
                      <a:pt x="1" y="580"/>
                    </a:lnTo>
                    <a:cubicBezTo>
                      <a:pt x="184" y="693"/>
                      <a:pt x="370" y="800"/>
                      <a:pt x="560" y="904"/>
                    </a:cubicBezTo>
                    <a:cubicBezTo>
                      <a:pt x="620" y="858"/>
                      <a:pt x="680" y="802"/>
                      <a:pt x="659" y="756"/>
                    </a:cubicBezTo>
                    <a:cubicBezTo>
                      <a:pt x="705" y="714"/>
                      <a:pt x="735" y="697"/>
                      <a:pt x="756" y="697"/>
                    </a:cubicBezTo>
                    <a:cubicBezTo>
                      <a:pt x="828" y="697"/>
                      <a:pt x="782" y="898"/>
                      <a:pt x="805" y="951"/>
                    </a:cubicBezTo>
                    <a:cubicBezTo>
                      <a:pt x="998" y="709"/>
                      <a:pt x="789" y="846"/>
                      <a:pt x="1012" y="675"/>
                    </a:cubicBezTo>
                    <a:lnTo>
                      <a:pt x="1012" y="675"/>
                    </a:lnTo>
                    <a:cubicBezTo>
                      <a:pt x="970" y="807"/>
                      <a:pt x="919" y="937"/>
                      <a:pt x="859" y="1064"/>
                    </a:cubicBezTo>
                    <a:cubicBezTo>
                      <a:pt x="1417" y="1352"/>
                      <a:pt x="1999" y="1597"/>
                      <a:pt x="2595" y="1801"/>
                    </a:cubicBezTo>
                    <a:cubicBezTo>
                      <a:pt x="2644" y="1743"/>
                      <a:pt x="2681" y="1704"/>
                      <a:pt x="2681" y="1704"/>
                    </a:cubicBezTo>
                    <a:lnTo>
                      <a:pt x="2681" y="1704"/>
                    </a:lnTo>
                    <a:lnTo>
                      <a:pt x="2674" y="1829"/>
                    </a:lnTo>
                    <a:cubicBezTo>
                      <a:pt x="2725" y="1848"/>
                      <a:pt x="2776" y="1864"/>
                      <a:pt x="2829" y="1880"/>
                    </a:cubicBezTo>
                    <a:cubicBezTo>
                      <a:pt x="2843" y="1866"/>
                      <a:pt x="2859" y="1855"/>
                      <a:pt x="2876" y="1841"/>
                    </a:cubicBezTo>
                    <a:cubicBezTo>
                      <a:pt x="2869" y="1797"/>
                      <a:pt x="2931" y="1688"/>
                      <a:pt x="2989" y="1581"/>
                    </a:cubicBezTo>
                    <a:cubicBezTo>
                      <a:pt x="2964" y="1572"/>
                      <a:pt x="2940" y="1563"/>
                      <a:pt x="2915" y="1551"/>
                    </a:cubicBezTo>
                    <a:cubicBezTo>
                      <a:pt x="2894" y="1609"/>
                      <a:pt x="2869" y="1667"/>
                      <a:pt x="2838" y="1720"/>
                    </a:cubicBezTo>
                    <a:cubicBezTo>
                      <a:pt x="2852" y="1678"/>
                      <a:pt x="2864" y="1620"/>
                      <a:pt x="2894" y="1544"/>
                    </a:cubicBezTo>
                    <a:cubicBezTo>
                      <a:pt x="1944" y="1166"/>
                      <a:pt x="1056" y="647"/>
                      <a:pt x="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45" name="Google Shape;21045;p70"/>
              <p:cNvSpPr/>
              <p:nvPr/>
            </p:nvSpPr>
            <p:spPr>
              <a:xfrm>
                <a:off x="2734975" y="2015375"/>
                <a:ext cx="8825" cy="9250"/>
              </a:xfrm>
              <a:custGeom>
                <a:avLst/>
                <a:gdLst/>
                <a:ahLst/>
                <a:cxnLst/>
                <a:rect l="l" t="t" r="r" b="b"/>
                <a:pathLst>
                  <a:path w="353" h="370" extrusionOk="0">
                    <a:moveTo>
                      <a:pt x="285" y="1"/>
                    </a:moveTo>
                    <a:lnTo>
                      <a:pt x="285" y="1"/>
                    </a:lnTo>
                    <a:cubicBezTo>
                      <a:pt x="186" y="49"/>
                      <a:pt x="91" y="105"/>
                      <a:pt x="0" y="170"/>
                    </a:cubicBezTo>
                    <a:cubicBezTo>
                      <a:pt x="104" y="240"/>
                      <a:pt x="211" y="304"/>
                      <a:pt x="315" y="369"/>
                    </a:cubicBezTo>
                    <a:cubicBezTo>
                      <a:pt x="352" y="233"/>
                      <a:pt x="255" y="175"/>
                      <a:pt x="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46" name="Google Shape;21046;p70"/>
              <p:cNvSpPr/>
              <p:nvPr/>
            </p:nvSpPr>
            <p:spPr>
              <a:xfrm>
                <a:off x="2635100" y="1546875"/>
                <a:ext cx="116650" cy="236600"/>
              </a:xfrm>
              <a:custGeom>
                <a:avLst/>
                <a:gdLst/>
                <a:ahLst/>
                <a:cxnLst/>
                <a:rect l="l" t="t" r="r" b="b"/>
                <a:pathLst>
                  <a:path w="4666" h="9464" extrusionOk="0">
                    <a:moveTo>
                      <a:pt x="253" y="7817"/>
                    </a:moveTo>
                    <a:lnTo>
                      <a:pt x="253" y="7817"/>
                    </a:lnTo>
                    <a:cubicBezTo>
                      <a:pt x="302" y="7931"/>
                      <a:pt x="235" y="7896"/>
                      <a:pt x="124" y="8040"/>
                    </a:cubicBezTo>
                    <a:cubicBezTo>
                      <a:pt x="163" y="7936"/>
                      <a:pt x="70" y="7910"/>
                      <a:pt x="253" y="7817"/>
                    </a:cubicBezTo>
                    <a:close/>
                    <a:moveTo>
                      <a:pt x="4570" y="0"/>
                    </a:moveTo>
                    <a:lnTo>
                      <a:pt x="4570" y="0"/>
                    </a:lnTo>
                    <a:cubicBezTo>
                      <a:pt x="4058" y="334"/>
                      <a:pt x="3573" y="703"/>
                      <a:pt x="3116" y="1106"/>
                    </a:cubicBezTo>
                    <a:cubicBezTo>
                      <a:pt x="2268" y="2128"/>
                      <a:pt x="1573" y="3269"/>
                      <a:pt x="1056" y="4493"/>
                    </a:cubicBezTo>
                    <a:cubicBezTo>
                      <a:pt x="1074" y="4542"/>
                      <a:pt x="1074" y="4583"/>
                      <a:pt x="998" y="4630"/>
                    </a:cubicBezTo>
                    <a:cubicBezTo>
                      <a:pt x="546" y="5733"/>
                      <a:pt x="244" y="6892"/>
                      <a:pt x="98" y="8075"/>
                    </a:cubicBezTo>
                    <a:cubicBezTo>
                      <a:pt x="107" y="8063"/>
                      <a:pt x="117" y="8049"/>
                      <a:pt x="124" y="8040"/>
                    </a:cubicBezTo>
                    <a:lnTo>
                      <a:pt x="124" y="8040"/>
                    </a:lnTo>
                    <a:cubicBezTo>
                      <a:pt x="117" y="8058"/>
                      <a:pt x="107" y="8075"/>
                      <a:pt x="96" y="8093"/>
                    </a:cubicBezTo>
                    <a:cubicBezTo>
                      <a:pt x="40" y="8548"/>
                      <a:pt x="8" y="9007"/>
                      <a:pt x="1" y="9463"/>
                    </a:cubicBezTo>
                    <a:cubicBezTo>
                      <a:pt x="29" y="9447"/>
                      <a:pt x="73" y="9405"/>
                      <a:pt x="112" y="9384"/>
                    </a:cubicBezTo>
                    <a:cubicBezTo>
                      <a:pt x="161" y="8265"/>
                      <a:pt x="367" y="7157"/>
                      <a:pt x="726" y="6095"/>
                    </a:cubicBezTo>
                    <a:lnTo>
                      <a:pt x="726" y="6095"/>
                    </a:lnTo>
                    <a:cubicBezTo>
                      <a:pt x="711" y="6104"/>
                      <a:pt x="698" y="6110"/>
                      <a:pt x="690" y="6110"/>
                    </a:cubicBezTo>
                    <a:cubicBezTo>
                      <a:pt x="670" y="6110"/>
                      <a:pt x="672" y="6078"/>
                      <a:pt x="719" y="5986"/>
                    </a:cubicBezTo>
                    <a:cubicBezTo>
                      <a:pt x="719" y="6016"/>
                      <a:pt x="731" y="6025"/>
                      <a:pt x="747" y="6025"/>
                    </a:cubicBezTo>
                    <a:cubicBezTo>
                      <a:pt x="1294" y="4416"/>
                      <a:pt x="2187" y="2847"/>
                      <a:pt x="3425" y="1412"/>
                    </a:cubicBezTo>
                    <a:cubicBezTo>
                      <a:pt x="3812" y="1071"/>
                      <a:pt x="4218" y="754"/>
                      <a:pt x="4642" y="459"/>
                    </a:cubicBezTo>
                    <a:cubicBezTo>
                      <a:pt x="4666" y="354"/>
                      <a:pt x="4624" y="306"/>
                      <a:pt x="4559" y="306"/>
                    </a:cubicBezTo>
                    <a:cubicBezTo>
                      <a:pt x="4523" y="306"/>
                      <a:pt x="4480" y="320"/>
                      <a:pt x="4438" y="348"/>
                    </a:cubicBezTo>
                    <a:cubicBezTo>
                      <a:pt x="4414" y="417"/>
                      <a:pt x="4485" y="474"/>
                      <a:pt x="4433" y="474"/>
                    </a:cubicBezTo>
                    <a:cubicBezTo>
                      <a:pt x="4429" y="474"/>
                      <a:pt x="4425" y="474"/>
                      <a:pt x="4419" y="473"/>
                    </a:cubicBezTo>
                    <a:lnTo>
                      <a:pt x="4327" y="362"/>
                    </a:lnTo>
                    <a:lnTo>
                      <a:pt x="4487" y="285"/>
                    </a:lnTo>
                    <a:cubicBezTo>
                      <a:pt x="4549" y="153"/>
                      <a:pt x="4572" y="63"/>
                      <a:pt x="45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47" name="Google Shape;21047;p70"/>
              <p:cNvSpPr/>
              <p:nvPr/>
            </p:nvSpPr>
            <p:spPr>
              <a:xfrm>
                <a:off x="2701400" y="1968850"/>
                <a:ext cx="44200" cy="50100"/>
              </a:xfrm>
              <a:custGeom>
                <a:avLst/>
                <a:gdLst/>
                <a:ahLst/>
                <a:cxnLst/>
                <a:rect l="l" t="t" r="r" b="b"/>
                <a:pathLst>
                  <a:path w="1768" h="2004" extrusionOk="0">
                    <a:moveTo>
                      <a:pt x="655" y="441"/>
                    </a:moveTo>
                    <a:cubicBezTo>
                      <a:pt x="671" y="545"/>
                      <a:pt x="444" y="807"/>
                      <a:pt x="360" y="890"/>
                    </a:cubicBezTo>
                    <a:cubicBezTo>
                      <a:pt x="357" y="891"/>
                      <a:pt x="354" y="891"/>
                      <a:pt x="351" y="891"/>
                    </a:cubicBezTo>
                    <a:cubicBezTo>
                      <a:pt x="277" y="891"/>
                      <a:pt x="274" y="762"/>
                      <a:pt x="272" y="686"/>
                    </a:cubicBezTo>
                    <a:lnTo>
                      <a:pt x="265" y="633"/>
                    </a:lnTo>
                    <a:lnTo>
                      <a:pt x="265" y="633"/>
                    </a:lnTo>
                    <a:cubicBezTo>
                      <a:pt x="272" y="652"/>
                      <a:pt x="274" y="668"/>
                      <a:pt x="272" y="686"/>
                    </a:cubicBezTo>
                    <a:cubicBezTo>
                      <a:pt x="352" y="564"/>
                      <a:pt x="393" y="527"/>
                      <a:pt x="418" y="527"/>
                    </a:cubicBezTo>
                    <a:cubicBezTo>
                      <a:pt x="458" y="527"/>
                      <a:pt x="454" y="624"/>
                      <a:pt x="494" y="624"/>
                    </a:cubicBezTo>
                    <a:cubicBezTo>
                      <a:pt x="520" y="624"/>
                      <a:pt x="565" y="582"/>
                      <a:pt x="655" y="441"/>
                    </a:cubicBezTo>
                    <a:close/>
                    <a:moveTo>
                      <a:pt x="464" y="1004"/>
                    </a:moveTo>
                    <a:lnTo>
                      <a:pt x="569" y="1138"/>
                    </a:lnTo>
                    <a:lnTo>
                      <a:pt x="462" y="1250"/>
                    </a:lnTo>
                    <a:lnTo>
                      <a:pt x="464" y="1004"/>
                    </a:lnTo>
                    <a:close/>
                    <a:moveTo>
                      <a:pt x="223" y="0"/>
                    </a:moveTo>
                    <a:cubicBezTo>
                      <a:pt x="191" y="139"/>
                      <a:pt x="163" y="271"/>
                      <a:pt x="179" y="341"/>
                    </a:cubicBezTo>
                    <a:lnTo>
                      <a:pt x="277" y="220"/>
                    </a:lnTo>
                    <a:lnTo>
                      <a:pt x="277" y="220"/>
                    </a:lnTo>
                    <a:cubicBezTo>
                      <a:pt x="209" y="411"/>
                      <a:pt x="84" y="672"/>
                      <a:pt x="1" y="876"/>
                    </a:cubicBezTo>
                    <a:cubicBezTo>
                      <a:pt x="36" y="921"/>
                      <a:pt x="68" y="967"/>
                      <a:pt x="103" y="1013"/>
                    </a:cubicBezTo>
                    <a:cubicBezTo>
                      <a:pt x="126" y="1006"/>
                      <a:pt x="158" y="994"/>
                      <a:pt x="180" y="994"/>
                    </a:cubicBezTo>
                    <a:cubicBezTo>
                      <a:pt x="208" y="994"/>
                      <a:pt x="221" y="1014"/>
                      <a:pt x="182" y="1092"/>
                    </a:cubicBezTo>
                    <a:lnTo>
                      <a:pt x="168" y="1099"/>
                    </a:lnTo>
                    <a:cubicBezTo>
                      <a:pt x="214" y="1159"/>
                      <a:pt x="260" y="1220"/>
                      <a:pt x="307" y="1280"/>
                    </a:cubicBezTo>
                    <a:cubicBezTo>
                      <a:pt x="458" y="1403"/>
                      <a:pt x="613" y="1519"/>
                      <a:pt x="768" y="1635"/>
                    </a:cubicBezTo>
                    <a:cubicBezTo>
                      <a:pt x="819" y="1567"/>
                      <a:pt x="875" y="1498"/>
                      <a:pt x="928" y="1477"/>
                    </a:cubicBezTo>
                    <a:lnTo>
                      <a:pt x="928" y="1477"/>
                    </a:lnTo>
                    <a:cubicBezTo>
                      <a:pt x="910" y="1530"/>
                      <a:pt x="852" y="1588"/>
                      <a:pt x="784" y="1646"/>
                    </a:cubicBezTo>
                    <a:cubicBezTo>
                      <a:pt x="954" y="1769"/>
                      <a:pt x="1125" y="1887"/>
                      <a:pt x="1299" y="2003"/>
                    </a:cubicBezTo>
                    <a:cubicBezTo>
                      <a:pt x="1415" y="1852"/>
                      <a:pt x="1684" y="1697"/>
                      <a:pt x="1614" y="1602"/>
                    </a:cubicBezTo>
                    <a:lnTo>
                      <a:pt x="1767" y="1519"/>
                    </a:lnTo>
                    <a:cubicBezTo>
                      <a:pt x="1649" y="1419"/>
                      <a:pt x="1533" y="1315"/>
                      <a:pt x="1420" y="1208"/>
                    </a:cubicBezTo>
                    <a:cubicBezTo>
                      <a:pt x="1414" y="1210"/>
                      <a:pt x="1409" y="1210"/>
                      <a:pt x="1404" y="1210"/>
                    </a:cubicBezTo>
                    <a:cubicBezTo>
                      <a:pt x="1379" y="1210"/>
                      <a:pt x="1356" y="1193"/>
                      <a:pt x="1350" y="1169"/>
                    </a:cubicBezTo>
                    <a:cubicBezTo>
                      <a:pt x="1278" y="1264"/>
                      <a:pt x="1202" y="1354"/>
                      <a:pt x="1116" y="1438"/>
                    </a:cubicBezTo>
                    <a:lnTo>
                      <a:pt x="1283" y="1129"/>
                    </a:lnTo>
                    <a:lnTo>
                      <a:pt x="1283" y="1129"/>
                    </a:lnTo>
                    <a:cubicBezTo>
                      <a:pt x="1188" y="1228"/>
                      <a:pt x="1043" y="1443"/>
                      <a:pt x="955" y="1443"/>
                    </a:cubicBezTo>
                    <a:cubicBezTo>
                      <a:pt x="945" y="1443"/>
                      <a:pt x="935" y="1440"/>
                      <a:pt x="926" y="1433"/>
                    </a:cubicBezTo>
                    <a:lnTo>
                      <a:pt x="1206" y="1004"/>
                    </a:lnTo>
                    <a:cubicBezTo>
                      <a:pt x="1035" y="835"/>
                      <a:pt x="868" y="661"/>
                      <a:pt x="703" y="478"/>
                    </a:cubicBezTo>
                    <a:cubicBezTo>
                      <a:pt x="536" y="322"/>
                      <a:pt x="376" y="165"/>
                      <a:pt x="2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48" name="Google Shape;21048;p70"/>
              <p:cNvSpPr/>
              <p:nvPr/>
            </p:nvSpPr>
            <p:spPr>
              <a:xfrm>
                <a:off x="2634825" y="1784900"/>
                <a:ext cx="70550" cy="199800"/>
              </a:xfrm>
              <a:custGeom>
                <a:avLst/>
                <a:gdLst/>
                <a:ahLst/>
                <a:cxnLst/>
                <a:rect l="l" t="t" r="r" b="b"/>
                <a:pathLst>
                  <a:path w="2822" h="7992" extrusionOk="0">
                    <a:moveTo>
                      <a:pt x="121" y="0"/>
                    </a:moveTo>
                    <a:lnTo>
                      <a:pt x="121" y="0"/>
                    </a:lnTo>
                    <a:cubicBezTo>
                      <a:pt x="91" y="33"/>
                      <a:pt x="54" y="58"/>
                      <a:pt x="14" y="77"/>
                    </a:cubicBezTo>
                    <a:cubicBezTo>
                      <a:pt x="0" y="2205"/>
                      <a:pt x="485" y="4305"/>
                      <a:pt x="1435" y="6208"/>
                    </a:cubicBezTo>
                    <a:cubicBezTo>
                      <a:pt x="1489" y="6134"/>
                      <a:pt x="1540" y="6072"/>
                      <a:pt x="1533" y="6030"/>
                    </a:cubicBezTo>
                    <a:cubicBezTo>
                      <a:pt x="1544" y="6023"/>
                      <a:pt x="1552" y="6019"/>
                      <a:pt x="1558" y="6019"/>
                    </a:cubicBezTo>
                    <a:cubicBezTo>
                      <a:pt x="1609" y="6019"/>
                      <a:pt x="1482" y="6255"/>
                      <a:pt x="1530" y="6255"/>
                    </a:cubicBezTo>
                    <a:cubicBezTo>
                      <a:pt x="1546" y="6255"/>
                      <a:pt x="1582" y="6229"/>
                      <a:pt x="1651" y="6157"/>
                    </a:cubicBezTo>
                    <a:lnTo>
                      <a:pt x="1651" y="6157"/>
                    </a:lnTo>
                    <a:cubicBezTo>
                      <a:pt x="1589" y="6261"/>
                      <a:pt x="1550" y="6288"/>
                      <a:pt x="1518" y="6288"/>
                    </a:cubicBezTo>
                    <a:cubicBezTo>
                      <a:pt x="1499" y="6288"/>
                      <a:pt x="1482" y="6279"/>
                      <a:pt x="1465" y="6271"/>
                    </a:cubicBezTo>
                    <a:lnTo>
                      <a:pt x="1465" y="6271"/>
                    </a:lnTo>
                    <a:cubicBezTo>
                      <a:pt x="1713" y="6765"/>
                      <a:pt x="1992" y="7245"/>
                      <a:pt x="2298" y="7708"/>
                    </a:cubicBezTo>
                    <a:cubicBezTo>
                      <a:pt x="2309" y="7648"/>
                      <a:pt x="2337" y="7590"/>
                      <a:pt x="2376" y="7544"/>
                    </a:cubicBezTo>
                    <a:cubicBezTo>
                      <a:pt x="2404" y="7667"/>
                      <a:pt x="2441" y="7646"/>
                      <a:pt x="2525" y="7764"/>
                    </a:cubicBezTo>
                    <a:cubicBezTo>
                      <a:pt x="2491" y="7800"/>
                      <a:pt x="2443" y="7819"/>
                      <a:pt x="2395" y="7819"/>
                    </a:cubicBezTo>
                    <a:cubicBezTo>
                      <a:pt x="2387" y="7819"/>
                      <a:pt x="2379" y="7818"/>
                      <a:pt x="2372" y="7817"/>
                    </a:cubicBezTo>
                    <a:lnTo>
                      <a:pt x="2372" y="7817"/>
                    </a:lnTo>
                    <a:cubicBezTo>
                      <a:pt x="2411" y="7875"/>
                      <a:pt x="2451" y="7933"/>
                      <a:pt x="2492" y="7991"/>
                    </a:cubicBezTo>
                    <a:cubicBezTo>
                      <a:pt x="2590" y="7782"/>
                      <a:pt x="2675" y="7569"/>
                      <a:pt x="2752" y="7354"/>
                    </a:cubicBezTo>
                    <a:lnTo>
                      <a:pt x="2773" y="7367"/>
                    </a:lnTo>
                    <a:cubicBezTo>
                      <a:pt x="2791" y="7340"/>
                      <a:pt x="2808" y="7314"/>
                      <a:pt x="2821" y="7291"/>
                    </a:cubicBezTo>
                    <a:cubicBezTo>
                      <a:pt x="2787" y="7254"/>
                      <a:pt x="2752" y="7217"/>
                      <a:pt x="2719" y="7177"/>
                    </a:cubicBezTo>
                    <a:cubicBezTo>
                      <a:pt x="2690" y="7188"/>
                      <a:pt x="2662" y="7197"/>
                      <a:pt x="2642" y="7197"/>
                    </a:cubicBezTo>
                    <a:cubicBezTo>
                      <a:pt x="2606" y="7197"/>
                      <a:pt x="2593" y="7170"/>
                      <a:pt x="2631" y="7080"/>
                    </a:cubicBezTo>
                    <a:cubicBezTo>
                      <a:pt x="2504" y="6934"/>
                      <a:pt x="2379" y="6783"/>
                      <a:pt x="2260" y="6633"/>
                    </a:cubicBezTo>
                    <a:lnTo>
                      <a:pt x="2249" y="6811"/>
                    </a:lnTo>
                    <a:cubicBezTo>
                      <a:pt x="2162" y="6856"/>
                      <a:pt x="2115" y="6876"/>
                      <a:pt x="2086" y="6876"/>
                    </a:cubicBezTo>
                    <a:cubicBezTo>
                      <a:pt x="2039" y="6876"/>
                      <a:pt x="2044" y="6820"/>
                      <a:pt x="2008" y="6735"/>
                    </a:cubicBezTo>
                    <a:lnTo>
                      <a:pt x="2008" y="6735"/>
                    </a:lnTo>
                    <a:lnTo>
                      <a:pt x="2156" y="6841"/>
                    </a:lnTo>
                    <a:cubicBezTo>
                      <a:pt x="2323" y="6677"/>
                      <a:pt x="2147" y="6647"/>
                      <a:pt x="2258" y="6630"/>
                    </a:cubicBezTo>
                    <a:cubicBezTo>
                      <a:pt x="763" y="4722"/>
                      <a:pt x="56" y="2400"/>
                      <a:pt x="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49" name="Google Shape;21049;p70"/>
              <p:cNvSpPr/>
              <p:nvPr/>
            </p:nvSpPr>
            <p:spPr>
              <a:xfrm>
                <a:off x="2786075" y="1500850"/>
                <a:ext cx="75900" cy="35375"/>
              </a:xfrm>
              <a:custGeom>
                <a:avLst/>
                <a:gdLst/>
                <a:ahLst/>
                <a:cxnLst/>
                <a:rect l="l" t="t" r="r" b="b"/>
                <a:pathLst>
                  <a:path w="3036" h="1415" extrusionOk="0">
                    <a:moveTo>
                      <a:pt x="3024" y="1"/>
                    </a:moveTo>
                    <a:cubicBezTo>
                      <a:pt x="2150" y="179"/>
                      <a:pt x="1297" y="448"/>
                      <a:pt x="478" y="800"/>
                    </a:cubicBezTo>
                    <a:lnTo>
                      <a:pt x="409" y="923"/>
                    </a:lnTo>
                    <a:lnTo>
                      <a:pt x="413" y="833"/>
                    </a:lnTo>
                    <a:lnTo>
                      <a:pt x="418" y="826"/>
                    </a:lnTo>
                    <a:lnTo>
                      <a:pt x="418" y="826"/>
                    </a:lnTo>
                    <a:cubicBezTo>
                      <a:pt x="339" y="861"/>
                      <a:pt x="263" y="895"/>
                      <a:pt x="184" y="930"/>
                    </a:cubicBezTo>
                    <a:cubicBezTo>
                      <a:pt x="110" y="1123"/>
                      <a:pt x="1" y="1331"/>
                      <a:pt x="45" y="1415"/>
                    </a:cubicBezTo>
                    <a:cubicBezTo>
                      <a:pt x="230" y="1125"/>
                      <a:pt x="244" y="1229"/>
                      <a:pt x="369" y="1034"/>
                    </a:cubicBezTo>
                    <a:cubicBezTo>
                      <a:pt x="379" y="1025"/>
                      <a:pt x="384" y="1021"/>
                      <a:pt x="387" y="1021"/>
                    </a:cubicBezTo>
                    <a:lnTo>
                      <a:pt x="387" y="1021"/>
                    </a:lnTo>
                    <a:cubicBezTo>
                      <a:pt x="402" y="1021"/>
                      <a:pt x="274" y="1210"/>
                      <a:pt x="196" y="1340"/>
                    </a:cubicBezTo>
                    <a:cubicBezTo>
                      <a:pt x="1081" y="881"/>
                      <a:pt x="2018" y="527"/>
                      <a:pt x="2987" y="283"/>
                    </a:cubicBezTo>
                    <a:cubicBezTo>
                      <a:pt x="3019" y="167"/>
                      <a:pt x="3035" y="70"/>
                      <a:pt x="30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50" name="Google Shape;21050;p70"/>
              <p:cNvSpPr/>
              <p:nvPr/>
            </p:nvSpPr>
            <p:spPr>
              <a:xfrm>
                <a:off x="3193925" y="1702200"/>
                <a:ext cx="1350" cy="2325"/>
              </a:xfrm>
              <a:custGeom>
                <a:avLst/>
                <a:gdLst/>
                <a:ahLst/>
                <a:cxnLst/>
                <a:rect l="l" t="t" r="r" b="b"/>
                <a:pathLst>
                  <a:path w="54" h="93" extrusionOk="0">
                    <a:moveTo>
                      <a:pt x="28" y="0"/>
                    </a:moveTo>
                    <a:lnTo>
                      <a:pt x="9" y="49"/>
                    </a:lnTo>
                    <a:cubicBezTo>
                      <a:pt x="9" y="46"/>
                      <a:pt x="7" y="46"/>
                      <a:pt x="7" y="44"/>
                    </a:cubicBezTo>
                    <a:lnTo>
                      <a:pt x="7" y="44"/>
                    </a:lnTo>
                    <a:cubicBezTo>
                      <a:pt x="0" y="84"/>
                      <a:pt x="23" y="93"/>
                      <a:pt x="54" y="93"/>
                    </a:cubicBezTo>
                    <a:cubicBezTo>
                      <a:pt x="44" y="63"/>
                      <a:pt x="37" y="30"/>
                      <a:pt x="2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51" name="Google Shape;21051;p70"/>
              <p:cNvSpPr/>
              <p:nvPr/>
            </p:nvSpPr>
            <p:spPr>
              <a:xfrm>
                <a:off x="2994325" y="1501425"/>
                <a:ext cx="1525" cy="475"/>
              </a:xfrm>
              <a:custGeom>
                <a:avLst/>
                <a:gdLst/>
                <a:ahLst/>
                <a:cxnLst/>
                <a:rect l="l" t="t" r="r" b="b"/>
                <a:pathLst>
                  <a:path w="61" h="19" extrusionOk="0">
                    <a:moveTo>
                      <a:pt x="0" y="1"/>
                    </a:moveTo>
                    <a:lnTo>
                      <a:pt x="0" y="1"/>
                    </a:lnTo>
                    <a:cubicBezTo>
                      <a:pt x="11" y="12"/>
                      <a:pt x="26" y="19"/>
                      <a:pt x="41" y="19"/>
                    </a:cubicBezTo>
                    <a:cubicBezTo>
                      <a:pt x="47" y="19"/>
                      <a:pt x="54" y="17"/>
                      <a:pt x="60" y="15"/>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52" name="Google Shape;21052;p70"/>
              <p:cNvSpPr/>
              <p:nvPr/>
            </p:nvSpPr>
            <p:spPr>
              <a:xfrm>
                <a:off x="2993675" y="1502250"/>
                <a:ext cx="200900" cy="201075"/>
              </a:xfrm>
              <a:custGeom>
                <a:avLst/>
                <a:gdLst/>
                <a:ahLst/>
                <a:cxnLst/>
                <a:rect l="l" t="t" r="r" b="b"/>
                <a:pathLst>
                  <a:path w="8036" h="8043" extrusionOk="0">
                    <a:moveTo>
                      <a:pt x="175" y="0"/>
                    </a:moveTo>
                    <a:cubicBezTo>
                      <a:pt x="126" y="77"/>
                      <a:pt x="24" y="179"/>
                      <a:pt x="1" y="232"/>
                    </a:cubicBezTo>
                    <a:cubicBezTo>
                      <a:pt x="49" y="248"/>
                      <a:pt x="98" y="262"/>
                      <a:pt x="149" y="276"/>
                    </a:cubicBezTo>
                    <a:cubicBezTo>
                      <a:pt x="205" y="183"/>
                      <a:pt x="249" y="98"/>
                      <a:pt x="235" y="60"/>
                    </a:cubicBezTo>
                    <a:lnTo>
                      <a:pt x="235" y="60"/>
                    </a:lnTo>
                    <a:lnTo>
                      <a:pt x="297" y="144"/>
                    </a:lnTo>
                    <a:lnTo>
                      <a:pt x="184" y="288"/>
                    </a:lnTo>
                    <a:cubicBezTo>
                      <a:pt x="1176" y="580"/>
                      <a:pt x="2108" y="1046"/>
                      <a:pt x="2943" y="1660"/>
                    </a:cubicBezTo>
                    <a:cubicBezTo>
                      <a:pt x="3106" y="1596"/>
                      <a:pt x="3263" y="1517"/>
                      <a:pt x="3349" y="1517"/>
                    </a:cubicBezTo>
                    <a:cubicBezTo>
                      <a:pt x="3416" y="1517"/>
                      <a:pt x="3439" y="1564"/>
                      <a:pt x="3390" y="1702"/>
                    </a:cubicBezTo>
                    <a:cubicBezTo>
                      <a:pt x="3408" y="1716"/>
                      <a:pt x="3385" y="1834"/>
                      <a:pt x="3346" y="1978"/>
                    </a:cubicBezTo>
                    <a:cubicBezTo>
                      <a:pt x="3390" y="2015"/>
                      <a:pt x="3432" y="2052"/>
                      <a:pt x="3476" y="2089"/>
                    </a:cubicBezTo>
                    <a:cubicBezTo>
                      <a:pt x="3506" y="2091"/>
                      <a:pt x="3534" y="2101"/>
                      <a:pt x="3527" y="2131"/>
                    </a:cubicBezTo>
                    <a:cubicBezTo>
                      <a:pt x="3974" y="2525"/>
                      <a:pt x="4384" y="2961"/>
                      <a:pt x="4753" y="3429"/>
                    </a:cubicBezTo>
                    <a:cubicBezTo>
                      <a:pt x="6285" y="4655"/>
                      <a:pt x="7294" y="6243"/>
                      <a:pt x="7822" y="7970"/>
                    </a:cubicBezTo>
                    <a:cubicBezTo>
                      <a:pt x="7832" y="7929"/>
                      <a:pt x="7846" y="7884"/>
                      <a:pt x="7853" y="7838"/>
                    </a:cubicBezTo>
                    <a:cubicBezTo>
                      <a:pt x="7878" y="7993"/>
                      <a:pt x="7964" y="7968"/>
                      <a:pt x="8017" y="8042"/>
                    </a:cubicBezTo>
                    <a:cubicBezTo>
                      <a:pt x="8019" y="8021"/>
                      <a:pt x="8026" y="8000"/>
                      <a:pt x="8036" y="7984"/>
                    </a:cubicBezTo>
                    <a:cubicBezTo>
                      <a:pt x="7955" y="7685"/>
                      <a:pt x="7864" y="7388"/>
                      <a:pt x="7762" y="7092"/>
                    </a:cubicBezTo>
                    <a:cubicBezTo>
                      <a:pt x="7747" y="7114"/>
                      <a:pt x="7732" y="7129"/>
                      <a:pt x="7716" y="7129"/>
                    </a:cubicBezTo>
                    <a:cubicBezTo>
                      <a:pt x="7706" y="7129"/>
                      <a:pt x="7695" y="7123"/>
                      <a:pt x="7683" y="7108"/>
                    </a:cubicBezTo>
                    <a:lnTo>
                      <a:pt x="7695" y="6927"/>
                    </a:lnTo>
                    <a:lnTo>
                      <a:pt x="7702" y="6922"/>
                    </a:lnTo>
                    <a:cubicBezTo>
                      <a:pt x="7127" y="5339"/>
                      <a:pt x="6255" y="3883"/>
                      <a:pt x="5133" y="2627"/>
                    </a:cubicBezTo>
                    <a:cubicBezTo>
                      <a:pt x="3698" y="1294"/>
                      <a:pt x="1987" y="431"/>
                      <a:pt x="1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53" name="Google Shape;21053;p70"/>
              <p:cNvSpPr/>
              <p:nvPr/>
            </p:nvSpPr>
            <p:spPr>
              <a:xfrm>
                <a:off x="2976925" y="1880400"/>
                <a:ext cx="210700" cy="181600"/>
              </a:xfrm>
              <a:custGeom>
                <a:avLst/>
                <a:gdLst/>
                <a:ahLst/>
                <a:cxnLst/>
                <a:rect l="l" t="t" r="r" b="b"/>
                <a:pathLst>
                  <a:path w="8428" h="7264" extrusionOk="0">
                    <a:moveTo>
                      <a:pt x="8285" y="1"/>
                    </a:moveTo>
                    <a:cubicBezTo>
                      <a:pt x="8269" y="1"/>
                      <a:pt x="8251" y="3"/>
                      <a:pt x="8230" y="8"/>
                    </a:cubicBezTo>
                    <a:lnTo>
                      <a:pt x="8112" y="119"/>
                    </a:lnTo>
                    <a:cubicBezTo>
                      <a:pt x="7957" y="506"/>
                      <a:pt x="7778" y="886"/>
                      <a:pt x="7581" y="1255"/>
                    </a:cubicBezTo>
                    <a:lnTo>
                      <a:pt x="7600" y="1255"/>
                    </a:lnTo>
                    <a:cubicBezTo>
                      <a:pt x="7665" y="1299"/>
                      <a:pt x="7521" y="1477"/>
                      <a:pt x="7458" y="1575"/>
                    </a:cubicBezTo>
                    <a:lnTo>
                      <a:pt x="7398" y="1584"/>
                    </a:lnTo>
                    <a:cubicBezTo>
                      <a:pt x="7127" y="2050"/>
                      <a:pt x="6823" y="2493"/>
                      <a:pt x="6487" y="2915"/>
                    </a:cubicBezTo>
                    <a:cubicBezTo>
                      <a:pt x="6471" y="2986"/>
                      <a:pt x="6459" y="3056"/>
                      <a:pt x="6452" y="3121"/>
                    </a:cubicBezTo>
                    <a:lnTo>
                      <a:pt x="6341" y="3135"/>
                    </a:lnTo>
                    <a:cubicBezTo>
                      <a:pt x="6369" y="3204"/>
                      <a:pt x="6137" y="3557"/>
                      <a:pt x="6023" y="3571"/>
                    </a:cubicBezTo>
                    <a:cubicBezTo>
                      <a:pt x="6114" y="3459"/>
                      <a:pt x="6130" y="3388"/>
                      <a:pt x="6139" y="3325"/>
                    </a:cubicBezTo>
                    <a:lnTo>
                      <a:pt x="6139" y="3325"/>
                    </a:lnTo>
                    <a:cubicBezTo>
                      <a:pt x="6068" y="3404"/>
                      <a:pt x="5996" y="3483"/>
                      <a:pt x="5924" y="3561"/>
                    </a:cubicBezTo>
                    <a:cubicBezTo>
                      <a:pt x="4148" y="5339"/>
                      <a:pt x="2096" y="6515"/>
                      <a:pt x="1" y="7067"/>
                    </a:cubicBezTo>
                    <a:cubicBezTo>
                      <a:pt x="63" y="7078"/>
                      <a:pt x="161" y="7055"/>
                      <a:pt x="219" y="7134"/>
                    </a:cubicBezTo>
                    <a:cubicBezTo>
                      <a:pt x="244" y="7106"/>
                      <a:pt x="272" y="7080"/>
                      <a:pt x="304" y="7060"/>
                    </a:cubicBezTo>
                    <a:lnTo>
                      <a:pt x="321" y="7264"/>
                    </a:lnTo>
                    <a:cubicBezTo>
                      <a:pt x="379" y="7206"/>
                      <a:pt x="448" y="7124"/>
                      <a:pt x="506" y="7080"/>
                    </a:cubicBezTo>
                    <a:cubicBezTo>
                      <a:pt x="544" y="7065"/>
                      <a:pt x="575" y="7058"/>
                      <a:pt x="599" y="7058"/>
                    </a:cubicBezTo>
                    <a:cubicBezTo>
                      <a:pt x="664" y="7058"/>
                      <a:pt x="681" y="7110"/>
                      <a:pt x="685" y="7178"/>
                    </a:cubicBezTo>
                    <a:cubicBezTo>
                      <a:pt x="2664" y="6598"/>
                      <a:pt x="4565" y="5499"/>
                      <a:pt x="6232" y="3842"/>
                    </a:cubicBezTo>
                    <a:cubicBezTo>
                      <a:pt x="7203" y="2820"/>
                      <a:pt x="7938" y="1605"/>
                      <a:pt x="8428" y="283"/>
                    </a:cubicBezTo>
                    <a:cubicBezTo>
                      <a:pt x="8411" y="157"/>
                      <a:pt x="8422" y="1"/>
                      <a:pt x="8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54" name="Google Shape;21054;p70"/>
              <p:cNvSpPr/>
              <p:nvPr/>
            </p:nvSpPr>
            <p:spPr>
              <a:xfrm>
                <a:off x="3202675" y="1806100"/>
                <a:ext cx="2225" cy="14700"/>
              </a:xfrm>
              <a:custGeom>
                <a:avLst/>
                <a:gdLst/>
                <a:ahLst/>
                <a:cxnLst/>
                <a:rect l="l" t="t" r="r" b="b"/>
                <a:pathLst>
                  <a:path w="89" h="588" extrusionOk="0">
                    <a:moveTo>
                      <a:pt x="88" y="1"/>
                    </a:moveTo>
                    <a:lnTo>
                      <a:pt x="88" y="1"/>
                    </a:lnTo>
                    <a:cubicBezTo>
                      <a:pt x="19" y="188"/>
                      <a:pt x="0" y="390"/>
                      <a:pt x="33" y="587"/>
                    </a:cubicBezTo>
                    <a:cubicBezTo>
                      <a:pt x="56" y="392"/>
                      <a:pt x="74" y="198"/>
                      <a:pt x="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55" name="Google Shape;21055;p70"/>
              <p:cNvSpPr/>
              <p:nvPr/>
            </p:nvSpPr>
            <p:spPr>
              <a:xfrm>
                <a:off x="3198600" y="1745425"/>
                <a:ext cx="6825" cy="30275"/>
              </a:xfrm>
              <a:custGeom>
                <a:avLst/>
                <a:gdLst/>
                <a:ahLst/>
                <a:cxnLst/>
                <a:rect l="l" t="t" r="r" b="b"/>
                <a:pathLst>
                  <a:path w="273" h="1211" extrusionOk="0">
                    <a:moveTo>
                      <a:pt x="179" y="0"/>
                    </a:moveTo>
                    <a:cubicBezTo>
                      <a:pt x="124" y="19"/>
                      <a:pt x="61" y="47"/>
                      <a:pt x="1" y="63"/>
                    </a:cubicBezTo>
                    <a:cubicBezTo>
                      <a:pt x="40" y="402"/>
                      <a:pt x="61" y="745"/>
                      <a:pt x="68" y="1085"/>
                    </a:cubicBezTo>
                    <a:cubicBezTo>
                      <a:pt x="80" y="1081"/>
                      <a:pt x="90" y="1079"/>
                      <a:pt x="98" y="1079"/>
                    </a:cubicBezTo>
                    <a:cubicBezTo>
                      <a:pt x="165" y="1079"/>
                      <a:pt x="124" y="1210"/>
                      <a:pt x="192" y="1210"/>
                    </a:cubicBezTo>
                    <a:cubicBezTo>
                      <a:pt x="210" y="1210"/>
                      <a:pt x="235" y="1201"/>
                      <a:pt x="272" y="1178"/>
                    </a:cubicBezTo>
                    <a:cubicBezTo>
                      <a:pt x="261" y="786"/>
                      <a:pt x="230" y="395"/>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56" name="Google Shape;21056;p70"/>
              <p:cNvSpPr/>
              <p:nvPr/>
            </p:nvSpPr>
            <p:spPr>
              <a:xfrm>
                <a:off x="3200000" y="1788600"/>
                <a:ext cx="5600" cy="11500"/>
              </a:xfrm>
              <a:custGeom>
                <a:avLst/>
                <a:gdLst/>
                <a:ahLst/>
                <a:cxnLst/>
                <a:rect l="l" t="t" r="r" b="b"/>
                <a:pathLst>
                  <a:path w="224" h="460" extrusionOk="0">
                    <a:moveTo>
                      <a:pt x="223" y="1"/>
                    </a:moveTo>
                    <a:lnTo>
                      <a:pt x="98" y="107"/>
                    </a:lnTo>
                    <a:cubicBezTo>
                      <a:pt x="114" y="211"/>
                      <a:pt x="38" y="348"/>
                      <a:pt x="1" y="460"/>
                    </a:cubicBezTo>
                    <a:cubicBezTo>
                      <a:pt x="84" y="432"/>
                      <a:pt x="151" y="415"/>
                      <a:pt x="212" y="402"/>
                    </a:cubicBezTo>
                    <a:cubicBezTo>
                      <a:pt x="216" y="267"/>
                      <a:pt x="221" y="135"/>
                      <a:pt x="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57" name="Google Shape;21057;p70"/>
              <p:cNvSpPr/>
              <p:nvPr/>
            </p:nvSpPr>
            <p:spPr>
              <a:xfrm>
                <a:off x="3191900" y="1705500"/>
                <a:ext cx="7025" cy="20875"/>
              </a:xfrm>
              <a:custGeom>
                <a:avLst/>
                <a:gdLst/>
                <a:ahLst/>
                <a:cxnLst/>
                <a:rect l="l" t="t" r="r" b="b"/>
                <a:pathLst>
                  <a:path w="281" h="835" extrusionOk="0">
                    <a:moveTo>
                      <a:pt x="144" y="0"/>
                    </a:moveTo>
                    <a:cubicBezTo>
                      <a:pt x="90" y="60"/>
                      <a:pt x="51" y="181"/>
                      <a:pt x="0" y="223"/>
                    </a:cubicBezTo>
                    <a:cubicBezTo>
                      <a:pt x="53" y="427"/>
                      <a:pt x="100" y="628"/>
                      <a:pt x="141" y="835"/>
                    </a:cubicBezTo>
                    <a:cubicBezTo>
                      <a:pt x="195" y="761"/>
                      <a:pt x="243" y="679"/>
                      <a:pt x="281" y="596"/>
                    </a:cubicBezTo>
                    <a:cubicBezTo>
                      <a:pt x="241" y="397"/>
                      <a:pt x="195" y="197"/>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58" name="Google Shape;21058;p70"/>
              <p:cNvSpPr/>
              <p:nvPr/>
            </p:nvSpPr>
            <p:spPr>
              <a:xfrm>
                <a:off x="3184875" y="1843650"/>
                <a:ext cx="15625" cy="30800"/>
              </a:xfrm>
              <a:custGeom>
                <a:avLst/>
                <a:gdLst/>
                <a:ahLst/>
                <a:cxnLst/>
                <a:rect l="l" t="t" r="r" b="b"/>
                <a:pathLst>
                  <a:path w="625" h="1232" extrusionOk="0">
                    <a:moveTo>
                      <a:pt x="411" y="1"/>
                    </a:moveTo>
                    <a:lnTo>
                      <a:pt x="411" y="1"/>
                    </a:lnTo>
                    <a:cubicBezTo>
                      <a:pt x="294" y="148"/>
                      <a:pt x="230" y="240"/>
                      <a:pt x="280" y="240"/>
                    </a:cubicBezTo>
                    <a:cubicBezTo>
                      <a:pt x="291" y="240"/>
                      <a:pt x="309" y="236"/>
                      <a:pt x="332" y="226"/>
                    </a:cubicBezTo>
                    <a:lnTo>
                      <a:pt x="332" y="226"/>
                    </a:lnTo>
                    <a:cubicBezTo>
                      <a:pt x="309" y="307"/>
                      <a:pt x="258" y="379"/>
                      <a:pt x="188" y="427"/>
                    </a:cubicBezTo>
                    <a:cubicBezTo>
                      <a:pt x="140" y="599"/>
                      <a:pt x="89" y="768"/>
                      <a:pt x="33" y="935"/>
                    </a:cubicBezTo>
                    <a:cubicBezTo>
                      <a:pt x="42" y="933"/>
                      <a:pt x="49" y="929"/>
                      <a:pt x="57" y="924"/>
                    </a:cubicBezTo>
                    <a:lnTo>
                      <a:pt x="57" y="924"/>
                    </a:lnTo>
                    <a:lnTo>
                      <a:pt x="24" y="965"/>
                    </a:lnTo>
                    <a:cubicBezTo>
                      <a:pt x="17" y="988"/>
                      <a:pt x="8" y="1009"/>
                      <a:pt x="1" y="1032"/>
                    </a:cubicBezTo>
                    <a:cubicBezTo>
                      <a:pt x="26" y="1039"/>
                      <a:pt x="30" y="1079"/>
                      <a:pt x="60" y="1079"/>
                    </a:cubicBezTo>
                    <a:cubicBezTo>
                      <a:pt x="84" y="1079"/>
                      <a:pt x="122" y="1056"/>
                      <a:pt x="198" y="977"/>
                    </a:cubicBezTo>
                    <a:lnTo>
                      <a:pt x="198" y="977"/>
                    </a:lnTo>
                    <a:lnTo>
                      <a:pt x="26" y="1232"/>
                    </a:lnTo>
                    <a:cubicBezTo>
                      <a:pt x="91" y="1159"/>
                      <a:pt x="134" y="1149"/>
                      <a:pt x="172" y="1149"/>
                    </a:cubicBezTo>
                    <a:cubicBezTo>
                      <a:pt x="185" y="1149"/>
                      <a:pt x="199" y="1150"/>
                      <a:pt x="212" y="1150"/>
                    </a:cubicBezTo>
                    <a:cubicBezTo>
                      <a:pt x="246" y="1150"/>
                      <a:pt x="282" y="1141"/>
                      <a:pt x="334" y="1079"/>
                    </a:cubicBezTo>
                    <a:cubicBezTo>
                      <a:pt x="383" y="917"/>
                      <a:pt x="429" y="752"/>
                      <a:pt x="471" y="585"/>
                    </a:cubicBezTo>
                    <a:lnTo>
                      <a:pt x="471" y="585"/>
                    </a:lnTo>
                    <a:cubicBezTo>
                      <a:pt x="374" y="677"/>
                      <a:pt x="342" y="686"/>
                      <a:pt x="314" y="686"/>
                    </a:cubicBezTo>
                    <a:cubicBezTo>
                      <a:pt x="306" y="686"/>
                      <a:pt x="299" y="686"/>
                      <a:pt x="291" y="686"/>
                    </a:cubicBezTo>
                    <a:cubicBezTo>
                      <a:pt x="269" y="686"/>
                      <a:pt x="240" y="691"/>
                      <a:pt x="181" y="729"/>
                    </a:cubicBezTo>
                    <a:lnTo>
                      <a:pt x="249" y="682"/>
                    </a:lnTo>
                    <a:cubicBezTo>
                      <a:pt x="441" y="444"/>
                      <a:pt x="307" y="444"/>
                      <a:pt x="314" y="353"/>
                    </a:cubicBezTo>
                    <a:lnTo>
                      <a:pt x="383" y="309"/>
                    </a:lnTo>
                    <a:cubicBezTo>
                      <a:pt x="624" y="8"/>
                      <a:pt x="392" y="128"/>
                      <a:pt x="4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59" name="Google Shape;21059;p70"/>
              <p:cNvSpPr/>
              <p:nvPr/>
            </p:nvSpPr>
            <p:spPr>
              <a:xfrm>
                <a:off x="3190550" y="1706075"/>
                <a:ext cx="2875" cy="3500"/>
              </a:xfrm>
              <a:custGeom>
                <a:avLst/>
                <a:gdLst/>
                <a:ahLst/>
                <a:cxnLst/>
                <a:rect l="l" t="t" r="r" b="b"/>
                <a:pathLst>
                  <a:path w="115" h="140" extrusionOk="0">
                    <a:moveTo>
                      <a:pt x="26" y="0"/>
                    </a:moveTo>
                    <a:cubicBezTo>
                      <a:pt x="17" y="0"/>
                      <a:pt x="8" y="0"/>
                      <a:pt x="1" y="3"/>
                    </a:cubicBezTo>
                    <a:cubicBezTo>
                      <a:pt x="12" y="47"/>
                      <a:pt x="26" y="93"/>
                      <a:pt x="38" y="139"/>
                    </a:cubicBezTo>
                    <a:cubicBezTo>
                      <a:pt x="114" y="40"/>
                      <a:pt x="33" y="44"/>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60" name="Google Shape;21060;p70"/>
              <p:cNvSpPr/>
              <p:nvPr/>
            </p:nvSpPr>
            <p:spPr>
              <a:xfrm>
                <a:off x="3068725" y="1543325"/>
                <a:ext cx="850" cy="2125"/>
              </a:xfrm>
              <a:custGeom>
                <a:avLst/>
                <a:gdLst/>
                <a:ahLst/>
                <a:cxnLst/>
                <a:rect l="l" t="t" r="r" b="b"/>
                <a:pathLst>
                  <a:path w="34" h="85" extrusionOk="0">
                    <a:moveTo>
                      <a:pt x="33" y="1"/>
                    </a:moveTo>
                    <a:cubicBezTo>
                      <a:pt x="24" y="22"/>
                      <a:pt x="15" y="45"/>
                      <a:pt x="1" y="66"/>
                    </a:cubicBezTo>
                    <a:cubicBezTo>
                      <a:pt x="10" y="73"/>
                      <a:pt x="19" y="77"/>
                      <a:pt x="26" y="84"/>
                    </a:cubicBezTo>
                    <a:cubicBezTo>
                      <a:pt x="31" y="56"/>
                      <a:pt x="33" y="29"/>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61" name="Google Shape;21061;p70"/>
              <p:cNvSpPr/>
              <p:nvPr/>
            </p:nvSpPr>
            <p:spPr>
              <a:xfrm>
                <a:off x="2742725" y="2007450"/>
                <a:ext cx="6400" cy="5875"/>
              </a:xfrm>
              <a:custGeom>
                <a:avLst/>
                <a:gdLst/>
                <a:ahLst/>
                <a:cxnLst/>
                <a:rect l="l" t="t" r="r" b="b"/>
                <a:pathLst>
                  <a:path w="256" h="235" extrusionOk="0">
                    <a:moveTo>
                      <a:pt x="144" y="0"/>
                    </a:moveTo>
                    <a:cubicBezTo>
                      <a:pt x="1" y="174"/>
                      <a:pt x="84" y="190"/>
                      <a:pt x="135" y="234"/>
                    </a:cubicBezTo>
                    <a:cubicBezTo>
                      <a:pt x="184" y="195"/>
                      <a:pt x="226" y="146"/>
                      <a:pt x="256" y="93"/>
                    </a:cubicBezTo>
                    <a:cubicBezTo>
                      <a:pt x="219" y="63"/>
                      <a:pt x="182" y="30"/>
                      <a:pt x="1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62" name="Google Shape;21062;p70"/>
              <p:cNvSpPr/>
              <p:nvPr/>
            </p:nvSpPr>
            <p:spPr>
              <a:xfrm>
                <a:off x="3193175" y="1839075"/>
                <a:ext cx="525" cy="1300"/>
              </a:xfrm>
              <a:custGeom>
                <a:avLst/>
                <a:gdLst/>
                <a:ahLst/>
                <a:cxnLst/>
                <a:rect l="l" t="t" r="r" b="b"/>
                <a:pathLst>
                  <a:path w="21" h="52" extrusionOk="0">
                    <a:moveTo>
                      <a:pt x="12" y="1"/>
                    </a:moveTo>
                    <a:lnTo>
                      <a:pt x="12" y="1"/>
                    </a:lnTo>
                    <a:cubicBezTo>
                      <a:pt x="9" y="17"/>
                      <a:pt x="5" y="35"/>
                      <a:pt x="0" y="52"/>
                    </a:cubicBezTo>
                    <a:cubicBezTo>
                      <a:pt x="14" y="29"/>
                      <a:pt x="21" y="10"/>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63" name="Google Shape;21063;p70"/>
              <p:cNvSpPr/>
              <p:nvPr/>
            </p:nvSpPr>
            <p:spPr>
              <a:xfrm>
                <a:off x="3198150" y="1743050"/>
                <a:ext cx="725" cy="1825"/>
              </a:xfrm>
              <a:custGeom>
                <a:avLst/>
                <a:gdLst/>
                <a:ahLst/>
                <a:cxnLst/>
                <a:rect l="l" t="t" r="r" b="b"/>
                <a:pathLst>
                  <a:path w="29" h="73" extrusionOk="0">
                    <a:moveTo>
                      <a:pt x="0" y="0"/>
                    </a:moveTo>
                    <a:cubicBezTo>
                      <a:pt x="3" y="24"/>
                      <a:pt x="5" y="47"/>
                      <a:pt x="7" y="72"/>
                    </a:cubicBezTo>
                    <a:cubicBezTo>
                      <a:pt x="28" y="31"/>
                      <a:pt x="17" y="1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64" name="Google Shape;21064;p70"/>
              <p:cNvSpPr/>
              <p:nvPr/>
            </p:nvSpPr>
            <p:spPr>
              <a:xfrm>
                <a:off x="2884500" y="2065350"/>
                <a:ext cx="8075" cy="6225"/>
              </a:xfrm>
              <a:custGeom>
                <a:avLst/>
                <a:gdLst/>
                <a:ahLst/>
                <a:cxnLst/>
                <a:rect l="l" t="t" r="r" b="b"/>
                <a:pathLst>
                  <a:path w="323" h="249" extrusionOk="0">
                    <a:moveTo>
                      <a:pt x="74" y="0"/>
                    </a:moveTo>
                    <a:cubicBezTo>
                      <a:pt x="49" y="35"/>
                      <a:pt x="26" y="67"/>
                      <a:pt x="0" y="100"/>
                    </a:cubicBezTo>
                    <a:lnTo>
                      <a:pt x="186" y="53"/>
                    </a:lnTo>
                    <a:lnTo>
                      <a:pt x="186" y="53"/>
                    </a:lnTo>
                    <a:cubicBezTo>
                      <a:pt x="169" y="111"/>
                      <a:pt x="151" y="176"/>
                      <a:pt x="132" y="243"/>
                    </a:cubicBezTo>
                    <a:lnTo>
                      <a:pt x="188" y="248"/>
                    </a:lnTo>
                    <a:cubicBezTo>
                      <a:pt x="211" y="223"/>
                      <a:pt x="234" y="197"/>
                      <a:pt x="255" y="172"/>
                    </a:cubicBezTo>
                    <a:cubicBezTo>
                      <a:pt x="271" y="118"/>
                      <a:pt x="295" y="65"/>
                      <a:pt x="322" y="16"/>
                    </a:cubicBezTo>
                    <a:cubicBezTo>
                      <a:pt x="239" y="12"/>
                      <a:pt x="155" y="7"/>
                      <a:pt x="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65" name="Google Shape;21065;p70"/>
              <p:cNvSpPr/>
              <p:nvPr/>
            </p:nvSpPr>
            <p:spPr>
              <a:xfrm>
                <a:off x="3196750" y="1733375"/>
                <a:ext cx="1650" cy="3325"/>
              </a:xfrm>
              <a:custGeom>
                <a:avLst/>
                <a:gdLst/>
                <a:ahLst/>
                <a:cxnLst/>
                <a:rect l="l" t="t" r="r" b="b"/>
                <a:pathLst>
                  <a:path w="66" h="133" extrusionOk="0">
                    <a:moveTo>
                      <a:pt x="37" y="0"/>
                    </a:moveTo>
                    <a:cubicBezTo>
                      <a:pt x="28" y="0"/>
                      <a:pt x="15" y="6"/>
                      <a:pt x="1" y="16"/>
                    </a:cubicBezTo>
                    <a:cubicBezTo>
                      <a:pt x="8" y="54"/>
                      <a:pt x="12" y="93"/>
                      <a:pt x="19" y="132"/>
                    </a:cubicBezTo>
                    <a:cubicBezTo>
                      <a:pt x="31" y="116"/>
                      <a:pt x="43" y="102"/>
                      <a:pt x="56" y="86"/>
                    </a:cubicBezTo>
                    <a:cubicBezTo>
                      <a:pt x="66" y="23"/>
                      <a:pt x="57"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66" name="Google Shape;21066;p70"/>
              <p:cNvSpPr/>
              <p:nvPr/>
            </p:nvSpPr>
            <p:spPr>
              <a:xfrm>
                <a:off x="2981150" y="2062450"/>
                <a:ext cx="800" cy="875"/>
              </a:xfrm>
              <a:custGeom>
                <a:avLst/>
                <a:gdLst/>
                <a:ahLst/>
                <a:cxnLst/>
                <a:rect l="l" t="t" r="r" b="b"/>
                <a:pathLst>
                  <a:path w="32" h="35" extrusionOk="0">
                    <a:moveTo>
                      <a:pt x="31" y="0"/>
                    </a:moveTo>
                    <a:lnTo>
                      <a:pt x="31" y="0"/>
                    </a:lnTo>
                    <a:cubicBezTo>
                      <a:pt x="22" y="12"/>
                      <a:pt x="13" y="23"/>
                      <a:pt x="1" y="35"/>
                    </a:cubicBezTo>
                    <a:lnTo>
                      <a:pt x="24" y="28"/>
                    </a:lnTo>
                    <a:cubicBezTo>
                      <a:pt x="26" y="19"/>
                      <a:pt x="29" y="9"/>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67" name="Google Shape;21067;p70"/>
              <p:cNvSpPr/>
              <p:nvPr/>
            </p:nvSpPr>
            <p:spPr>
              <a:xfrm>
                <a:off x="2981975" y="2059650"/>
                <a:ext cx="1575" cy="3450"/>
              </a:xfrm>
              <a:custGeom>
                <a:avLst/>
                <a:gdLst/>
                <a:ahLst/>
                <a:cxnLst/>
                <a:rect l="l" t="t" r="r" b="b"/>
                <a:pathLst>
                  <a:path w="63" h="138" extrusionOk="0">
                    <a:moveTo>
                      <a:pt x="63" y="1"/>
                    </a:moveTo>
                    <a:cubicBezTo>
                      <a:pt x="47" y="40"/>
                      <a:pt x="26" y="75"/>
                      <a:pt x="0" y="107"/>
                    </a:cubicBezTo>
                    <a:cubicBezTo>
                      <a:pt x="0" y="119"/>
                      <a:pt x="3" y="128"/>
                      <a:pt x="7" y="138"/>
                    </a:cubicBezTo>
                    <a:lnTo>
                      <a:pt x="49" y="128"/>
                    </a:lnTo>
                    <a:cubicBezTo>
                      <a:pt x="51" y="82"/>
                      <a:pt x="58" y="38"/>
                      <a:pt x="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68" name="Google Shape;21068;p70"/>
              <p:cNvSpPr/>
              <p:nvPr/>
            </p:nvSpPr>
            <p:spPr>
              <a:xfrm>
                <a:off x="2890050" y="2065850"/>
                <a:ext cx="17575" cy="6300"/>
              </a:xfrm>
              <a:custGeom>
                <a:avLst/>
                <a:gdLst/>
                <a:ahLst/>
                <a:cxnLst/>
                <a:rect l="l" t="t" r="r" b="b"/>
                <a:pathLst>
                  <a:path w="703" h="252" extrusionOk="0">
                    <a:moveTo>
                      <a:pt x="158" y="1"/>
                    </a:moveTo>
                    <a:cubicBezTo>
                      <a:pt x="15" y="228"/>
                      <a:pt x="147" y="19"/>
                      <a:pt x="1" y="230"/>
                    </a:cubicBezTo>
                    <a:cubicBezTo>
                      <a:pt x="114" y="237"/>
                      <a:pt x="228" y="242"/>
                      <a:pt x="341" y="247"/>
                    </a:cubicBezTo>
                    <a:lnTo>
                      <a:pt x="358" y="147"/>
                    </a:lnTo>
                    <a:cubicBezTo>
                      <a:pt x="390" y="123"/>
                      <a:pt x="440" y="116"/>
                      <a:pt x="496" y="38"/>
                    </a:cubicBezTo>
                    <a:lnTo>
                      <a:pt x="496" y="38"/>
                    </a:lnTo>
                    <a:lnTo>
                      <a:pt x="355" y="247"/>
                    </a:lnTo>
                    <a:cubicBezTo>
                      <a:pt x="450" y="249"/>
                      <a:pt x="545" y="251"/>
                      <a:pt x="641" y="251"/>
                    </a:cubicBezTo>
                    <a:cubicBezTo>
                      <a:pt x="697" y="141"/>
                      <a:pt x="703" y="111"/>
                      <a:pt x="688" y="111"/>
                    </a:cubicBezTo>
                    <a:cubicBezTo>
                      <a:pt x="669" y="111"/>
                      <a:pt x="614" y="161"/>
                      <a:pt x="584" y="161"/>
                    </a:cubicBezTo>
                    <a:cubicBezTo>
                      <a:pt x="564" y="161"/>
                      <a:pt x="555" y="138"/>
                      <a:pt x="576" y="61"/>
                    </a:cubicBezTo>
                    <a:cubicBezTo>
                      <a:pt x="594" y="45"/>
                      <a:pt x="613" y="29"/>
                      <a:pt x="631" y="15"/>
                    </a:cubicBezTo>
                    <a:cubicBezTo>
                      <a:pt x="474" y="15"/>
                      <a:pt x="316" y="10"/>
                      <a:pt x="15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69" name="Google Shape;21069;p70"/>
              <p:cNvSpPr/>
              <p:nvPr/>
            </p:nvSpPr>
            <p:spPr>
              <a:xfrm>
                <a:off x="3192175" y="1843475"/>
                <a:ext cx="1075" cy="1075"/>
              </a:xfrm>
              <a:custGeom>
                <a:avLst/>
                <a:gdLst/>
                <a:ahLst/>
                <a:cxnLst/>
                <a:rect l="l" t="t" r="r" b="b"/>
                <a:pathLst>
                  <a:path w="43" h="43" extrusionOk="0">
                    <a:moveTo>
                      <a:pt x="42" y="1"/>
                    </a:moveTo>
                    <a:cubicBezTo>
                      <a:pt x="31" y="3"/>
                      <a:pt x="22" y="6"/>
                      <a:pt x="10" y="6"/>
                    </a:cubicBezTo>
                    <a:cubicBezTo>
                      <a:pt x="8" y="19"/>
                      <a:pt x="3" y="31"/>
                      <a:pt x="1" y="43"/>
                    </a:cubicBezTo>
                    <a:cubicBezTo>
                      <a:pt x="15" y="29"/>
                      <a:pt x="26" y="12"/>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70" name="Google Shape;21070;p70"/>
              <p:cNvSpPr/>
              <p:nvPr/>
            </p:nvSpPr>
            <p:spPr>
              <a:xfrm>
                <a:off x="2918400" y="2057925"/>
                <a:ext cx="63475" cy="14050"/>
              </a:xfrm>
              <a:custGeom>
                <a:avLst/>
                <a:gdLst/>
                <a:ahLst/>
                <a:cxnLst/>
                <a:rect l="l" t="t" r="r" b="b"/>
                <a:pathLst>
                  <a:path w="2539" h="562" extrusionOk="0">
                    <a:moveTo>
                      <a:pt x="2205" y="0"/>
                    </a:moveTo>
                    <a:cubicBezTo>
                      <a:pt x="1486" y="181"/>
                      <a:pt x="751" y="288"/>
                      <a:pt x="10" y="320"/>
                    </a:cubicBezTo>
                    <a:cubicBezTo>
                      <a:pt x="3" y="401"/>
                      <a:pt x="0" y="483"/>
                      <a:pt x="5" y="561"/>
                    </a:cubicBezTo>
                    <a:cubicBezTo>
                      <a:pt x="139" y="557"/>
                      <a:pt x="276" y="552"/>
                      <a:pt x="411" y="543"/>
                    </a:cubicBezTo>
                    <a:lnTo>
                      <a:pt x="436" y="517"/>
                    </a:lnTo>
                    <a:cubicBezTo>
                      <a:pt x="476" y="491"/>
                      <a:pt x="503" y="480"/>
                      <a:pt x="520" y="480"/>
                    </a:cubicBezTo>
                    <a:cubicBezTo>
                      <a:pt x="544" y="480"/>
                      <a:pt x="549" y="501"/>
                      <a:pt x="545" y="531"/>
                    </a:cubicBezTo>
                    <a:cubicBezTo>
                      <a:pt x="1171" y="483"/>
                      <a:pt x="1792" y="387"/>
                      <a:pt x="2404" y="241"/>
                    </a:cubicBezTo>
                    <a:cubicBezTo>
                      <a:pt x="2441" y="174"/>
                      <a:pt x="2488" y="109"/>
                      <a:pt x="2539" y="51"/>
                    </a:cubicBezTo>
                    <a:lnTo>
                      <a:pt x="2539" y="51"/>
                    </a:lnTo>
                    <a:lnTo>
                      <a:pt x="2402" y="58"/>
                    </a:lnTo>
                    <a:lnTo>
                      <a:pt x="2321" y="239"/>
                    </a:lnTo>
                    <a:cubicBezTo>
                      <a:pt x="2337" y="132"/>
                      <a:pt x="2233" y="88"/>
                      <a:pt x="22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71" name="Google Shape;21071;p70"/>
              <p:cNvSpPr/>
              <p:nvPr/>
            </p:nvSpPr>
            <p:spPr>
              <a:xfrm>
                <a:off x="2820275" y="2051025"/>
                <a:ext cx="52425" cy="18975"/>
              </a:xfrm>
              <a:custGeom>
                <a:avLst/>
                <a:gdLst/>
                <a:ahLst/>
                <a:cxnLst/>
                <a:rect l="l" t="t" r="r" b="b"/>
                <a:pathLst>
                  <a:path w="2097" h="759" extrusionOk="0">
                    <a:moveTo>
                      <a:pt x="33" y="0"/>
                    </a:moveTo>
                    <a:cubicBezTo>
                      <a:pt x="26" y="28"/>
                      <a:pt x="17" y="54"/>
                      <a:pt x="3" y="79"/>
                    </a:cubicBezTo>
                    <a:lnTo>
                      <a:pt x="52" y="21"/>
                    </a:lnTo>
                    <a:lnTo>
                      <a:pt x="52" y="21"/>
                    </a:lnTo>
                    <a:cubicBezTo>
                      <a:pt x="1" y="163"/>
                      <a:pt x="47" y="242"/>
                      <a:pt x="40" y="341"/>
                    </a:cubicBezTo>
                    <a:cubicBezTo>
                      <a:pt x="608" y="508"/>
                      <a:pt x="1187" y="636"/>
                      <a:pt x="1774" y="719"/>
                    </a:cubicBezTo>
                    <a:cubicBezTo>
                      <a:pt x="1811" y="680"/>
                      <a:pt x="1857" y="647"/>
                      <a:pt x="1906" y="624"/>
                    </a:cubicBezTo>
                    <a:lnTo>
                      <a:pt x="1906" y="624"/>
                    </a:lnTo>
                    <a:cubicBezTo>
                      <a:pt x="1890" y="659"/>
                      <a:pt x="1876" y="696"/>
                      <a:pt x="1867" y="731"/>
                    </a:cubicBezTo>
                    <a:cubicBezTo>
                      <a:pt x="1932" y="740"/>
                      <a:pt x="1999" y="749"/>
                      <a:pt x="2066" y="759"/>
                    </a:cubicBezTo>
                    <a:cubicBezTo>
                      <a:pt x="2078" y="675"/>
                      <a:pt x="2089" y="594"/>
                      <a:pt x="2096" y="513"/>
                    </a:cubicBezTo>
                    <a:cubicBezTo>
                      <a:pt x="1535" y="436"/>
                      <a:pt x="981" y="311"/>
                      <a:pt x="443" y="140"/>
                    </a:cubicBezTo>
                    <a:cubicBezTo>
                      <a:pt x="441" y="167"/>
                      <a:pt x="418" y="207"/>
                      <a:pt x="341" y="281"/>
                    </a:cubicBezTo>
                    <a:lnTo>
                      <a:pt x="348" y="112"/>
                    </a:lnTo>
                    <a:cubicBezTo>
                      <a:pt x="314" y="100"/>
                      <a:pt x="281" y="89"/>
                      <a:pt x="249" y="77"/>
                    </a:cubicBezTo>
                    <a:cubicBezTo>
                      <a:pt x="228" y="89"/>
                      <a:pt x="205" y="100"/>
                      <a:pt x="181" y="109"/>
                    </a:cubicBezTo>
                    <a:cubicBezTo>
                      <a:pt x="202" y="100"/>
                      <a:pt x="221" y="86"/>
                      <a:pt x="237" y="72"/>
                    </a:cubicBezTo>
                    <a:cubicBezTo>
                      <a:pt x="170" y="49"/>
                      <a:pt x="100" y="26"/>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72" name="Google Shape;21072;p70"/>
              <p:cNvSpPr/>
              <p:nvPr/>
            </p:nvSpPr>
            <p:spPr>
              <a:xfrm>
                <a:off x="3149400" y="1731175"/>
                <a:ext cx="3000" cy="4600"/>
              </a:xfrm>
              <a:custGeom>
                <a:avLst/>
                <a:gdLst/>
                <a:ahLst/>
                <a:cxnLst/>
                <a:rect l="l" t="t" r="r" b="b"/>
                <a:pathLst>
                  <a:path w="120" h="184" extrusionOk="0">
                    <a:moveTo>
                      <a:pt x="107" y="0"/>
                    </a:moveTo>
                    <a:cubicBezTo>
                      <a:pt x="98" y="2"/>
                      <a:pt x="91" y="5"/>
                      <a:pt x="82" y="7"/>
                    </a:cubicBezTo>
                    <a:cubicBezTo>
                      <a:pt x="17" y="98"/>
                      <a:pt x="1" y="77"/>
                      <a:pt x="59" y="183"/>
                    </a:cubicBezTo>
                    <a:cubicBezTo>
                      <a:pt x="84" y="135"/>
                      <a:pt x="105" y="111"/>
                      <a:pt x="119" y="107"/>
                    </a:cubicBezTo>
                    <a:cubicBezTo>
                      <a:pt x="114" y="72"/>
                      <a:pt x="112" y="37"/>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73" name="Google Shape;21073;p70"/>
              <p:cNvSpPr/>
              <p:nvPr/>
            </p:nvSpPr>
            <p:spPr>
              <a:xfrm>
                <a:off x="2979600" y="2008025"/>
                <a:ext cx="2800" cy="650"/>
              </a:xfrm>
              <a:custGeom>
                <a:avLst/>
                <a:gdLst/>
                <a:ahLst/>
                <a:cxnLst/>
                <a:rect l="l" t="t" r="r" b="b"/>
                <a:pathLst>
                  <a:path w="112" h="26" extrusionOk="0">
                    <a:moveTo>
                      <a:pt x="112" y="0"/>
                    </a:moveTo>
                    <a:lnTo>
                      <a:pt x="112" y="0"/>
                    </a:lnTo>
                    <a:cubicBezTo>
                      <a:pt x="75" y="10"/>
                      <a:pt x="37" y="17"/>
                      <a:pt x="0" y="26"/>
                    </a:cubicBezTo>
                    <a:cubicBezTo>
                      <a:pt x="37" y="24"/>
                      <a:pt x="77" y="14"/>
                      <a:pt x="1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74" name="Google Shape;21074;p70"/>
              <p:cNvSpPr/>
              <p:nvPr/>
            </p:nvSpPr>
            <p:spPr>
              <a:xfrm>
                <a:off x="3043800" y="1882900"/>
                <a:ext cx="92225" cy="101275"/>
              </a:xfrm>
              <a:custGeom>
                <a:avLst/>
                <a:gdLst/>
                <a:ahLst/>
                <a:cxnLst/>
                <a:rect l="l" t="t" r="r" b="b"/>
                <a:pathLst>
                  <a:path w="3689" h="4051" extrusionOk="0">
                    <a:moveTo>
                      <a:pt x="3413" y="0"/>
                    </a:moveTo>
                    <a:cubicBezTo>
                      <a:pt x="3165" y="536"/>
                      <a:pt x="2873" y="1048"/>
                      <a:pt x="2537" y="1535"/>
                    </a:cubicBezTo>
                    <a:cubicBezTo>
                      <a:pt x="2567" y="1560"/>
                      <a:pt x="2583" y="1579"/>
                      <a:pt x="2579" y="1584"/>
                    </a:cubicBezTo>
                    <a:cubicBezTo>
                      <a:pt x="2563" y="1570"/>
                      <a:pt x="2549" y="1556"/>
                      <a:pt x="2535" y="1540"/>
                    </a:cubicBezTo>
                    <a:cubicBezTo>
                      <a:pt x="2271" y="1922"/>
                      <a:pt x="1983" y="2286"/>
                      <a:pt x="1670" y="2631"/>
                    </a:cubicBezTo>
                    <a:cubicBezTo>
                      <a:pt x="1529" y="2778"/>
                      <a:pt x="1380" y="2919"/>
                      <a:pt x="1230" y="3056"/>
                    </a:cubicBezTo>
                    <a:cubicBezTo>
                      <a:pt x="1250" y="3077"/>
                      <a:pt x="1274" y="3097"/>
                      <a:pt x="1299" y="3118"/>
                    </a:cubicBezTo>
                    <a:lnTo>
                      <a:pt x="1197" y="3084"/>
                    </a:lnTo>
                    <a:lnTo>
                      <a:pt x="1169" y="3111"/>
                    </a:lnTo>
                    <a:lnTo>
                      <a:pt x="1218" y="3158"/>
                    </a:lnTo>
                    <a:cubicBezTo>
                      <a:pt x="1207" y="3165"/>
                      <a:pt x="1196" y="3168"/>
                      <a:pt x="1184" y="3168"/>
                    </a:cubicBezTo>
                    <a:cubicBezTo>
                      <a:pt x="1167" y="3168"/>
                      <a:pt x="1148" y="3160"/>
                      <a:pt x="1130" y="3146"/>
                    </a:cubicBezTo>
                    <a:cubicBezTo>
                      <a:pt x="778" y="3452"/>
                      <a:pt x="400" y="3730"/>
                      <a:pt x="1" y="3976"/>
                    </a:cubicBezTo>
                    <a:cubicBezTo>
                      <a:pt x="59" y="4024"/>
                      <a:pt x="94" y="4031"/>
                      <a:pt x="126" y="4031"/>
                    </a:cubicBezTo>
                    <a:cubicBezTo>
                      <a:pt x="138" y="4031"/>
                      <a:pt x="151" y="4029"/>
                      <a:pt x="163" y="4029"/>
                    </a:cubicBezTo>
                    <a:cubicBezTo>
                      <a:pt x="185" y="4029"/>
                      <a:pt x="208" y="4033"/>
                      <a:pt x="240" y="4050"/>
                    </a:cubicBezTo>
                    <a:cubicBezTo>
                      <a:pt x="910" y="3607"/>
                      <a:pt x="1522" y="3090"/>
                      <a:pt x="2067" y="2504"/>
                    </a:cubicBezTo>
                    <a:cubicBezTo>
                      <a:pt x="2440" y="2145"/>
                      <a:pt x="2774" y="1746"/>
                      <a:pt x="3059" y="1315"/>
                    </a:cubicBezTo>
                    <a:cubicBezTo>
                      <a:pt x="3012" y="1292"/>
                      <a:pt x="2968" y="1261"/>
                      <a:pt x="2927" y="1229"/>
                    </a:cubicBezTo>
                    <a:lnTo>
                      <a:pt x="2927" y="1229"/>
                    </a:lnTo>
                    <a:cubicBezTo>
                      <a:pt x="2980" y="1250"/>
                      <a:pt x="3036" y="1261"/>
                      <a:pt x="3093" y="1261"/>
                    </a:cubicBezTo>
                    <a:cubicBezTo>
                      <a:pt x="3114" y="1229"/>
                      <a:pt x="3135" y="1196"/>
                      <a:pt x="3156" y="1164"/>
                    </a:cubicBezTo>
                    <a:cubicBezTo>
                      <a:pt x="3156" y="1099"/>
                      <a:pt x="3154" y="1023"/>
                      <a:pt x="3233" y="981"/>
                    </a:cubicBezTo>
                    <a:lnTo>
                      <a:pt x="3235" y="1037"/>
                    </a:lnTo>
                    <a:cubicBezTo>
                      <a:pt x="3267" y="986"/>
                      <a:pt x="3297" y="935"/>
                      <a:pt x="3328" y="884"/>
                    </a:cubicBezTo>
                    <a:cubicBezTo>
                      <a:pt x="3267" y="828"/>
                      <a:pt x="3212" y="770"/>
                      <a:pt x="3161" y="710"/>
                    </a:cubicBezTo>
                    <a:cubicBezTo>
                      <a:pt x="3100" y="564"/>
                      <a:pt x="3166" y="539"/>
                      <a:pt x="3262" y="539"/>
                    </a:cubicBezTo>
                    <a:cubicBezTo>
                      <a:pt x="3311" y="539"/>
                      <a:pt x="3368" y="546"/>
                      <a:pt x="3421" y="546"/>
                    </a:cubicBezTo>
                    <a:cubicBezTo>
                      <a:pt x="3458" y="546"/>
                      <a:pt x="3493" y="542"/>
                      <a:pt x="3520" y="531"/>
                    </a:cubicBezTo>
                    <a:cubicBezTo>
                      <a:pt x="3541" y="489"/>
                      <a:pt x="3559" y="450"/>
                      <a:pt x="3580" y="408"/>
                    </a:cubicBezTo>
                    <a:cubicBezTo>
                      <a:pt x="3580" y="401"/>
                      <a:pt x="3580" y="394"/>
                      <a:pt x="3578" y="385"/>
                    </a:cubicBezTo>
                    <a:cubicBezTo>
                      <a:pt x="3522" y="332"/>
                      <a:pt x="3450" y="299"/>
                      <a:pt x="3448" y="244"/>
                    </a:cubicBezTo>
                    <a:lnTo>
                      <a:pt x="3448" y="244"/>
                    </a:lnTo>
                    <a:cubicBezTo>
                      <a:pt x="3493" y="259"/>
                      <a:pt x="3528" y="266"/>
                      <a:pt x="3554" y="266"/>
                    </a:cubicBezTo>
                    <a:cubicBezTo>
                      <a:pt x="3688" y="266"/>
                      <a:pt x="3600" y="84"/>
                      <a:pt x="3675" y="23"/>
                    </a:cubicBezTo>
                    <a:cubicBezTo>
                      <a:pt x="3601" y="0"/>
                      <a:pt x="3504" y="3"/>
                      <a:pt x="34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75" name="Google Shape;21075;p70"/>
              <p:cNvSpPr/>
              <p:nvPr/>
            </p:nvSpPr>
            <p:spPr>
              <a:xfrm>
                <a:off x="3038025" y="1984900"/>
                <a:ext cx="3600" cy="2575"/>
              </a:xfrm>
              <a:custGeom>
                <a:avLst/>
                <a:gdLst/>
                <a:ahLst/>
                <a:cxnLst/>
                <a:rect l="l" t="t" r="r" b="b"/>
                <a:pathLst>
                  <a:path w="144" h="103" extrusionOk="0">
                    <a:moveTo>
                      <a:pt x="58" y="0"/>
                    </a:moveTo>
                    <a:lnTo>
                      <a:pt x="0" y="35"/>
                    </a:lnTo>
                    <a:cubicBezTo>
                      <a:pt x="56" y="35"/>
                      <a:pt x="107" y="61"/>
                      <a:pt x="144" y="102"/>
                    </a:cubicBezTo>
                    <a:lnTo>
                      <a:pt x="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76" name="Google Shape;21076;p70"/>
              <p:cNvSpPr/>
              <p:nvPr/>
            </p:nvSpPr>
            <p:spPr>
              <a:xfrm>
                <a:off x="3132600" y="1890325"/>
                <a:ext cx="1875" cy="1300"/>
              </a:xfrm>
              <a:custGeom>
                <a:avLst/>
                <a:gdLst/>
                <a:ahLst/>
                <a:cxnLst/>
                <a:rect l="l" t="t" r="r" b="b"/>
                <a:pathLst>
                  <a:path w="75" h="52" extrusionOk="0">
                    <a:moveTo>
                      <a:pt x="1" y="0"/>
                    </a:moveTo>
                    <a:lnTo>
                      <a:pt x="1" y="0"/>
                    </a:lnTo>
                    <a:cubicBezTo>
                      <a:pt x="19" y="19"/>
                      <a:pt x="38" y="37"/>
                      <a:pt x="58" y="51"/>
                    </a:cubicBezTo>
                    <a:cubicBezTo>
                      <a:pt x="63" y="42"/>
                      <a:pt x="70" y="30"/>
                      <a:pt x="75" y="21"/>
                    </a:cubicBezTo>
                    <a:cubicBezTo>
                      <a:pt x="49" y="14"/>
                      <a:pt x="26" y="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77" name="Google Shape;21077;p70"/>
              <p:cNvSpPr/>
              <p:nvPr/>
            </p:nvSpPr>
            <p:spPr>
              <a:xfrm>
                <a:off x="2977275" y="1986175"/>
                <a:ext cx="66625" cy="29125"/>
              </a:xfrm>
              <a:custGeom>
                <a:avLst/>
                <a:gdLst/>
                <a:ahLst/>
                <a:cxnLst/>
                <a:rect l="l" t="t" r="r" b="b"/>
                <a:pathLst>
                  <a:path w="2665" h="1165" extrusionOk="0">
                    <a:moveTo>
                      <a:pt x="1663" y="406"/>
                    </a:moveTo>
                    <a:lnTo>
                      <a:pt x="1663" y="406"/>
                    </a:lnTo>
                    <a:cubicBezTo>
                      <a:pt x="1672" y="422"/>
                      <a:pt x="1665" y="455"/>
                      <a:pt x="1635" y="506"/>
                    </a:cubicBezTo>
                    <a:cubicBezTo>
                      <a:pt x="1649" y="473"/>
                      <a:pt x="1658" y="441"/>
                      <a:pt x="1663" y="406"/>
                    </a:cubicBezTo>
                    <a:close/>
                    <a:moveTo>
                      <a:pt x="2402" y="0"/>
                    </a:moveTo>
                    <a:cubicBezTo>
                      <a:pt x="2368" y="21"/>
                      <a:pt x="2330" y="40"/>
                      <a:pt x="2293" y="61"/>
                    </a:cubicBezTo>
                    <a:cubicBezTo>
                      <a:pt x="2293" y="88"/>
                      <a:pt x="2289" y="119"/>
                      <a:pt x="2286" y="151"/>
                    </a:cubicBezTo>
                    <a:cubicBezTo>
                      <a:pt x="2215" y="190"/>
                      <a:pt x="2085" y="232"/>
                      <a:pt x="2052" y="304"/>
                    </a:cubicBezTo>
                    <a:cubicBezTo>
                      <a:pt x="2041" y="281"/>
                      <a:pt x="2045" y="237"/>
                      <a:pt x="2050" y="188"/>
                    </a:cubicBezTo>
                    <a:lnTo>
                      <a:pt x="2050" y="188"/>
                    </a:lnTo>
                    <a:cubicBezTo>
                      <a:pt x="1925" y="253"/>
                      <a:pt x="1797" y="313"/>
                      <a:pt x="1667" y="371"/>
                    </a:cubicBezTo>
                    <a:cubicBezTo>
                      <a:pt x="1667" y="383"/>
                      <a:pt x="1665" y="394"/>
                      <a:pt x="1663" y="406"/>
                    </a:cubicBezTo>
                    <a:cubicBezTo>
                      <a:pt x="1659" y="398"/>
                      <a:pt x="1650" y="394"/>
                      <a:pt x="1639" y="394"/>
                    </a:cubicBezTo>
                    <a:cubicBezTo>
                      <a:pt x="1601" y="394"/>
                      <a:pt x="1528" y="439"/>
                      <a:pt x="1466" y="517"/>
                    </a:cubicBezTo>
                    <a:lnTo>
                      <a:pt x="1526" y="434"/>
                    </a:lnTo>
                    <a:lnTo>
                      <a:pt x="1526" y="434"/>
                    </a:lnTo>
                    <a:cubicBezTo>
                      <a:pt x="1273" y="543"/>
                      <a:pt x="1018" y="638"/>
                      <a:pt x="754" y="719"/>
                    </a:cubicBezTo>
                    <a:cubicBezTo>
                      <a:pt x="709" y="781"/>
                      <a:pt x="685" y="824"/>
                      <a:pt x="725" y="824"/>
                    </a:cubicBezTo>
                    <a:cubicBezTo>
                      <a:pt x="735" y="824"/>
                      <a:pt x="748" y="822"/>
                      <a:pt x="766" y="816"/>
                    </a:cubicBezTo>
                    <a:lnTo>
                      <a:pt x="766" y="816"/>
                    </a:lnTo>
                    <a:lnTo>
                      <a:pt x="606" y="891"/>
                    </a:lnTo>
                    <a:cubicBezTo>
                      <a:pt x="647" y="842"/>
                      <a:pt x="687" y="786"/>
                      <a:pt x="722" y="731"/>
                    </a:cubicBezTo>
                    <a:lnTo>
                      <a:pt x="722" y="731"/>
                    </a:lnTo>
                    <a:cubicBezTo>
                      <a:pt x="564" y="779"/>
                      <a:pt x="404" y="823"/>
                      <a:pt x="244" y="863"/>
                    </a:cubicBezTo>
                    <a:cubicBezTo>
                      <a:pt x="158" y="1016"/>
                      <a:pt x="485" y="863"/>
                      <a:pt x="205" y="1071"/>
                    </a:cubicBezTo>
                    <a:lnTo>
                      <a:pt x="110" y="1041"/>
                    </a:lnTo>
                    <a:lnTo>
                      <a:pt x="1" y="1164"/>
                    </a:lnTo>
                    <a:cubicBezTo>
                      <a:pt x="942" y="949"/>
                      <a:pt x="1841" y="578"/>
                      <a:pt x="2664" y="70"/>
                    </a:cubicBezTo>
                    <a:cubicBezTo>
                      <a:pt x="2574" y="63"/>
                      <a:pt x="2486" y="40"/>
                      <a:pt x="24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78" name="Google Shape;21078;p70"/>
              <p:cNvSpPr/>
              <p:nvPr/>
            </p:nvSpPr>
            <p:spPr>
              <a:xfrm>
                <a:off x="3040925" y="1983800"/>
                <a:ext cx="6450" cy="3100"/>
              </a:xfrm>
              <a:custGeom>
                <a:avLst/>
                <a:gdLst/>
                <a:ahLst/>
                <a:cxnLst/>
                <a:rect l="l" t="t" r="r" b="b"/>
                <a:pathLst>
                  <a:path w="258" h="124" extrusionOk="0">
                    <a:moveTo>
                      <a:pt x="19" y="0"/>
                    </a:moveTo>
                    <a:lnTo>
                      <a:pt x="0" y="12"/>
                    </a:lnTo>
                    <a:cubicBezTo>
                      <a:pt x="86" y="81"/>
                      <a:pt x="111" y="72"/>
                      <a:pt x="183" y="123"/>
                    </a:cubicBezTo>
                    <a:cubicBezTo>
                      <a:pt x="209" y="107"/>
                      <a:pt x="232" y="93"/>
                      <a:pt x="257" y="77"/>
                    </a:cubicBezTo>
                    <a:cubicBezTo>
                      <a:pt x="202" y="65"/>
                      <a:pt x="125" y="35"/>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79" name="Google Shape;21079;p70"/>
              <p:cNvSpPr/>
              <p:nvPr/>
            </p:nvSpPr>
            <p:spPr>
              <a:xfrm>
                <a:off x="3134900" y="1751975"/>
                <a:ext cx="24850" cy="122700"/>
              </a:xfrm>
              <a:custGeom>
                <a:avLst/>
                <a:gdLst/>
                <a:ahLst/>
                <a:cxnLst/>
                <a:rect l="l" t="t" r="r" b="b"/>
                <a:pathLst>
                  <a:path w="994" h="4908" extrusionOk="0">
                    <a:moveTo>
                      <a:pt x="759" y="0"/>
                    </a:moveTo>
                    <a:lnTo>
                      <a:pt x="759" y="0"/>
                    </a:lnTo>
                    <a:cubicBezTo>
                      <a:pt x="852" y="1605"/>
                      <a:pt x="592" y="3209"/>
                      <a:pt x="1" y="4704"/>
                    </a:cubicBezTo>
                    <a:lnTo>
                      <a:pt x="217" y="4565"/>
                    </a:lnTo>
                    <a:lnTo>
                      <a:pt x="217" y="4565"/>
                    </a:lnTo>
                    <a:cubicBezTo>
                      <a:pt x="1" y="4849"/>
                      <a:pt x="11" y="4907"/>
                      <a:pt x="84" y="4907"/>
                    </a:cubicBezTo>
                    <a:cubicBezTo>
                      <a:pt x="133" y="4907"/>
                      <a:pt x="213" y="4880"/>
                      <a:pt x="270" y="4880"/>
                    </a:cubicBezTo>
                    <a:cubicBezTo>
                      <a:pt x="271" y="4880"/>
                      <a:pt x="272" y="4880"/>
                      <a:pt x="272" y="4880"/>
                    </a:cubicBezTo>
                    <a:cubicBezTo>
                      <a:pt x="330" y="4730"/>
                      <a:pt x="384" y="4579"/>
                      <a:pt x="432" y="4424"/>
                    </a:cubicBezTo>
                    <a:lnTo>
                      <a:pt x="432" y="4424"/>
                    </a:lnTo>
                    <a:cubicBezTo>
                      <a:pt x="423" y="4429"/>
                      <a:pt x="414" y="4431"/>
                      <a:pt x="407" y="4431"/>
                    </a:cubicBezTo>
                    <a:cubicBezTo>
                      <a:pt x="318" y="4431"/>
                      <a:pt x="351" y="4115"/>
                      <a:pt x="300" y="3874"/>
                    </a:cubicBezTo>
                    <a:lnTo>
                      <a:pt x="300" y="3874"/>
                    </a:lnTo>
                    <a:cubicBezTo>
                      <a:pt x="313" y="3882"/>
                      <a:pt x="337" y="3883"/>
                      <a:pt x="367" y="3883"/>
                    </a:cubicBezTo>
                    <a:cubicBezTo>
                      <a:pt x="373" y="3883"/>
                      <a:pt x="380" y="3883"/>
                      <a:pt x="387" y="3883"/>
                    </a:cubicBezTo>
                    <a:cubicBezTo>
                      <a:pt x="455" y="3883"/>
                      <a:pt x="539" y="3887"/>
                      <a:pt x="565" y="3962"/>
                    </a:cubicBezTo>
                    <a:lnTo>
                      <a:pt x="574" y="3944"/>
                    </a:lnTo>
                    <a:cubicBezTo>
                      <a:pt x="905" y="2694"/>
                      <a:pt x="993" y="1333"/>
                      <a:pt x="7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80" name="Google Shape;21080;p70"/>
              <p:cNvSpPr/>
              <p:nvPr/>
            </p:nvSpPr>
            <p:spPr>
              <a:xfrm>
                <a:off x="2893675" y="2011675"/>
                <a:ext cx="61425" cy="13750"/>
              </a:xfrm>
              <a:custGeom>
                <a:avLst/>
                <a:gdLst/>
                <a:ahLst/>
                <a:cxnLst/>
                <a:rect l="l" t="t" r="r" b="b"/>
                <a:pathLst>
                  <a:path w="2457" h="550" extrusionOk="0">
                    <a:moveTo>
                      <a:pt x="1903" y="123"/>
                    </a:moveTo>
                    <a:lnTo>
                      <a:pt x="1875" y="200"/>
                    </a:lnTo>
                    <a:lnTo>
                      <a:pt x="1680" y="295"/>
                    </a:lnTo>
                    <a:lnTo>
                      <a:pt x="1903" y="123"/>
                    </a:lnTo>
                    <a:close/>
                    <a:moveTo>
                      <a:pt x="317" y="0"/>
                    </a:moveTo>
                    <a:cubicBezTo>
                      <a:pt x="287" y="14"/>
                      <a:pt x="178" y="70"/>
                      <a:pt x="4" y="246"/>
                    </a:cubicBezTo>
                    <a:cubicBezTo>
                      <a:pt x="0" y="266"/>
                      <a:pt x="8" y="279"/>
                      <a:pt x="38" y="279"/>
                    </a:cubicBezTo>
                    <a:cubicBezTo>
                      <a:pt x="42" y="279"/>
                      <a:pt x="47" y="279"/>
                      <a:pt x="53" y="279"/>
                    </a:cubicBezTo>
                    <a:cubicBezTo>
                      <a:pt x="113" y="181"/>
                      <a:pt x="196" y="98"/>
                      <a:pt x="287" y="68"/>
                    </a:cubicBezTo>
                    <a:lnTo>
                      <a:pt x="287" y="68"/>
                    </a:lnTo>
                    <a:cubicBezTo>
                      <a:pt x="224" y="146"/>
                      <a:pt x="171" y="223"/>
                      <a:pt x="118" y="295"/>
                    </a:cubicBezTo>
                    <a:cubicBezTo>
                      <a:pt x="113" y="350"/>
                      <a:pt x="39" y="469"/>
                      <a:pt x="20" y="550"/>
                    </a:cubicBezTo>
                    <a:cubicBezTo>
                      <a:pt x="194" y="302"/>
                      <a:pt x="183" y="485"/>
                      <a:pt x="324" y="265"/>
                    </a:cubicBezTo>
                    <a:cubicBezTo>
                      <a:pt x="400" y="276"/>
                      <a:pt x="477" y="286"/>
                      <a:pt x="553" y="292"/>
                    </a:cubicBezTo>
                    <a:cubicBezTo>
                      <a:pt x="567" y="260"/>
                      <a:pt x="588" y="228"/>
                      <a:pt x="614" y="202"/>
                    </a:cubicBezTo>
                    <a:lnTo>
                      <a:pt x="630" y="302"/>
                    </a:lnTo>
                    <a:cubicBezTo>
                      <a:pt x="926" y="335"/>
                      <a:pt x="1223" y="351"/>
                      <a:pt x="1520" y="351"/>
                    </a:cubicBezTo>
                    <a:cubicBezTo>
                      <a:pt x="1833" y="351"/>
                      <a:pt x="2145" y="333"/>
                      <a:pt x="2457" y="297"/>
                    </a:cubicBezTo>
                    <a:cubicBezTo>
                      <a:pt x="2366" y="244"/>
                      <a:pt x="2250" y="214"/>
                      <a:pt x="2260" y="63"/>
                    </a:cubicBezTo>
                    <a:lnTo>
                      <a:pt x="2260" y="63"/>
                    </a:lnTo>
                    <a:cubicBezTo>
                      <a:pt x="2027" y="82"/>
                      <a:pt x="1794" y="92"/>
                      <a:pt x="1561" y="92"/>
                    </a:cubicBezTo>
                    <a:cubicBezTo>
                      <a:pt x="1146" y="92"/>
                      <a:pt x="730" y="61"/>
                      <a:pt x="3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81" name="Google Shape;21081;p70"/>
              <p:cNvSpPr/>
              <p:nvPr/>
            </p:nvSpPr>
            <p:spPr>
              <a:xfrm>
                <a:off x="2959900" y="2010925"/>
                <a:ext cx="12300" cy="7550"/>
              </a:xfrm>
              <a:custGeom>
                <a:avLst/>
                <a:gdLst/>
                <a:ahLst/>
                <a:cxnLst/>
                <a:rect l="l" t="t" r="r" b="b"/>
                <a:pathLst>
                  <a:path w="492" h="302" extrusionOk="0">
                    <a:moveTo>
                      <a:pt x="329" y="0"/>
                    </a:moveTo>
                    <a:cubicBezTo>
                      <a:pt x="264" y="12"/>
                      <a:pt x="197" y="23"/>
                      <a:pt x="132" y="33"/>
                    </a:cubicBezTo>
                    <a:lnTo>
                      <a:pt x="9" y="214"/>
                    </a:lnTo>
                    <a:cubicBezTo>
                      <a:pt x="0" y="244"/>
                      <a:pt x="0" y="271"/>
                      <a:pt x="7" y="302"/>
                    </a:cubicBezTo>
                    <a:cubicBezTo>
                      <a:pt x="142" y="283"/>
                      <a:pt x="276" y="260"/>
                      <a:pt x="408" y="234"/>
                    </a:cubicBezTo>
                    <a:lnTo>
                      <a:pt x="304" y="188"/>
                    </a:lnTo>
                    <a:cubicBezTo>
                      <a:pt x="492" y="28"/>
                      <a:pt x="485" y="8"/>
                      <a:pt x="437" y="8"/>
                    </a:cubicBezTo>
                    <a:cubicBezTo>
                      <a:pt x="421" y="8"/>
                      <a:pt x="400" y="10"/>
                      <a:pt x="380" y="10"/>
                    </a:cubicBezTo>
                    <a:cubicBezTo>
                      <a:pt x="361" y="10"/>
                      <a:pt x="342" y="8"/>
                      <a:pt x="3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82" name="Google Shape;21082;p70"/>
              <p:cNvSpPr/>
              <p:nvPr/>
            </p:nvSpPr>
            <p:spPr>
              <a:xfrm>
                <a:off x="3150925" y="1734825"/>
                <a:ext cx="2975" cy="17175"/>
              </a:xfrm>
              <a:custGeom>
                <a:avLst/>
                <a:gdLst/>
                <a:ahLst/>
                <a:cxnLst/>
                <a:rect l="l" t="t" r="r" b="b"/>
                <a:pathLst>
                  <a:path w="119" h="687" extrusionOk="0">
                    <a:moveTo>
                      <a:pt x="60" y="0"/>
                    </a:moveTo>
                    <a:cubicBezTo>
                      <a:pt x="46" y="40"/>
                      <a:pt x="26" y="77"/>
                      <a:pt x="0" y="109"/>
                    </a:cubicBezTo>
                    <a:cubicBezTo>
                      <a:pt x="46" y="302"/>
                      <a:pt x="86" y="494"/>
                      <a:pt x="118" y="686"/>
                    </a:cubicBezTo>
                    <a:cubicBezTo>
                      <a:pt x="107" y="457"/>
                      <a:pt x="88" y="23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83" name="Google Shape;21083;p70"/>
              <p:cNvSpPr/>
              <p:nvPr/>
            </p:nvSpPr>
            <p:spPr>
              <a:xfrm>
                <a:off x="2901125" y="2011525"/>
                <a:ext cx="800" cy="175"/>
              </a:xfrm>
              <a:custGeom>
                <a:avLst/>
                <a:gdLst/>
                <a:ahLst/>
                <a:cxnLst/>
                <a:rect l="l" t="t" r="r" b="b"/>
                <a:pathLst>
                  <a:path w="32" h="7" extrusionOk="0">
                    <a:moveTo>
                      <a:pt x="29" y="1"/>
                    </a:moveTo>
                    <a:cubicBezTo>
                      <a:pt x="26" y="1"/>
                      <a:pt x="17" y="2"/>
                      <a:pt x="0" y="2"/>
                    </a:cubicBezTo>
                    <a:lnTo>
                      <a:pt x="19" y="6"/>
                    </a:lnTo>
                    <a:cubicBezTo>
                      <a:pt x="28" y="2"/>
                      <a:pt x="32"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84" name="Google Shape;21084;p70"/>
              <p:cNvSpPr/>
              <p:nvPr/>
            </p:nvSpPr>
            <p:spPr>
              <a:xfrm>
                <a:off x="3152375" y="1733825"/>
                <a:ext cx="75" cy="100"/>
              </a:xfrm>
              <a:custGeom>
                <a:avLst/>
                <a:gdLst/>
                <a:ahLst/>
                <a:cxnLst/>
                <a:rect l="l" t="t" r="r" b="b"/>
                <a:pathLst>
                  <a:path w="3" h="4" extrusionOk="0">
                    <a:moveTo>
                      <a:pt x="0" y="1"/>
                    </a:moveTo>
                    <a:cubicBezTo>
                      <a:pt x="0" y="3"/>
                      <a:pt x="0" y="3"/>
                      <a:pt x="0" y="3"/>
                    </a:cubicBezTo>
                    <a:cubicBezTo>
                      <a:pt x="0" y="3"/>
                      <a:pt x="0" y="3"/>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85" name="Google Shape;21085;p70"/>
              <p:cNvSpPr/>
              <p:nvPr/>
            </p:nvSpPr>
            <p:spPr>
              <a:xfrm>
                <a:off x="3152425" y="1733825"/>
                <a:ext cx="250" cy="950"/>
              </a:xfrm>
              <a:custGeom>
                <a:avLst/>
                <a:gdLst/>
                <a:ahLst/>
                <a:cxnLst/>
                <a:rect l="l" t="t" r="r" b="b"/>
                <a:pathLst>
                  <a:path w="10" h="38" extrusionOk="0">
                    <a:moveTo>
                      <a:pt x="7" y="1"/>
                    </a:moveTo>
                    <a:lnTo>
                      <a:pt x="0" y="10"/>
                    </a:lnTo>
                    <a:cubicBezTo>
                      <a:pt x="0" y="19"/>
                      <a:pt x="3" y="29"/>
                      <a:pt x="3" y="38"/>
                    </a:cubicBezTo>
                    <a:cubicBezTo>
                      <a:pt x="10" y="19"/>
                      <a:pt x="10" y="5"/>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86" name="Google Shape;21086;p70"/>
              <p:cNvSpPr/>
              <p:nvPr/>
            </p:nvSpPr>
            <p:spPr>
              <a:xfrm>
                <a:off x="2911025" y="2035550"/>
                <a:ext cx="73050" cy="13900"/>
              </a:xfrm>
              <a:custGeom>
                <a:avLst/>
                <a:gdLst/>
                <a:ahLst/>
                <a:cxnLst/>
                <a:rect l="l" t="t" r="r" b="b"/>
                <a:pathLst>
                  <a:path w="2922" h="556" extrusionOk="0">
                    <a:moveTo>
                      <a:pt x="2296" y="188"/>
                    </a:moveTo>
                    <a:lnTo>
                      <a:pt x="2296" y="188"/>
                    </a:lnTo>
                    <a:cubicBezTo>
                      <a:pt x="2259" y="234"/>
                      <a:pt x="2229" y="263"/>
                      <a:pt x="2219" y="263"/>
                    </a:cubicBezTo>
                    <a:cubicBezTo>
                      <a:pt x="2218" y="263"/>
                      <a:pt x="2218" y="263"/>
                      <a:pt x="2217" y="262"/>
                    </a:cubicBezTo>
                    <a:cubicBezTo>
                      <a:pt x="2243" y="235"/>
                      <a:pt x="2268" y="209"/>
                      <a:pt x="2296" y="188"/>
                    </a:cubicBezTo>
                    <a:close/>
                    <a:moveTo>
                      <a:pt x="2922" y="0"/>
                    </a:moveTo>
                    <a:lnTo>
                      <a:pt x="2922" y="0"/>
                    </a:lnTo>
                    <a:cubicBezTo>
                      <a:pt x="2741" y="45"/>
                      <a:pt x="2560" y="86"/>
                      <a:pt x="2379" y="121"/>
                    </a:cubicBezTo>
                    <a:cubicBezTo>
                      <a:pt x="2349" y="144"/>
                      <a:pt x="2321" y="167"/>
                      <a:pt x="2296" y="188"/>
                    </a:cubicBezTo>
                    <a:cubicBezTo>
                      <a:pt x="2312" y="170"/>
                      <a:pt x="2328" y="149"/>
                      <a:pt x="2347" y="130"/>
                    </a:cubicBezTo>
                    <a:lnTo>
                      <a:pt x="2347" y="130"/>
                    </a:lnTo>
                    <a:cubicBezTo>
                      <a:pt x="1783" y="238"/>
                      <a:pt x="1210" y="294"/>
                      <a:pt x="637" y="294"/>
                    </a:cubicBezTo>
                    <a:cubicBezTo>
                      <a:pt x="510" y="294"/>
                      <a:pt x="383" y="291"/>
                      <a:pt x="256" y="286"/>
                    </a:cubicBezTo>
                    <a:cubicBezTo>
                      <a:pt x="207" y="346"/>
                      <a:pt x="84" y="415"/>
                      <a:pt x="1" y="552"/>
                    </a:cubicBezTo>
                    <a:cubicBezTo>
                      <a:pt x="92" y="554"/>
                      <a:pt x="184" y="556"/>
                      <a:pt x="275" y="556"/>
                    </a:cubicBezTo>
                    <a:cubicBezTo>
                      <a:pt x="658" y="556"/>
                      <a:pt x="1040" y="536"/>
                      <a:pt x="1422" y="497"/>
                    </a:cubicBezTo>
                    <a:cubicBezTo>
                      <a:pt x="1385" y="455"/>
                      <a:pt x="1362" y="404"/>
                      <a:pt x="1352" y="348"/>
                    </a:cubicBezTo>
                    <a:cubicBezTo>
                      <a:pt x="1390" y="329"/>
                      <a:pt x="1419" y="321"/>
                      <a:pt x="1440" y="321"/>
                    </a:cubicBezTo>
                    <a:cubicBezTo>
                      <a:pt x="1515" y="321"/>
                      <a:pt x="1508" y="417"/>
                      <a:pt x="1508" y="487"/>
                    </a:cubicBezTo>
                    <a:cubicBezTo>
                      <a:pt x="1900" y="443"/>
                      <a:pt x="2291" y="378"/>
                      <a:pt x="2678" y="293"/>
                    </a:cubicBezTo>
                    <a:cubicBezTo>
                      <a:pt x="2704" y="235"/>
                      <a:pt x="2734" y="179"/>
                      <a:pt x="2771" y="126"/>
                    </a:cubicBezTo>
                    <a:cubicBezTo>
                      <a:pt x="2806" y="102"/>
                      <a:pt x="2894" y="72"/>
                      <a:pt x="29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87" name="Google Shape;21087;p70"/>
              <p:cNvSpPr/>
              <p:nvPr/>
            </p:nvSpPr>
            <p:spPr>
              <a:xfrm>
                <a:off x="3008625" y="1868975"/>
                <a:ext cx="164175" cy="164975"/>
              </a:xfrm>
              <a:custGeom>
                <a:avLst/>
                <a:gdLst/>
                <a:ahLst/>
                <a:cxnLst/>
                <a:rect l="l" t="t" r="r" b="b"/>
                <a:pathLst>
                  <a:path w="6567" h="6599" extrusionOk="0">
                    <a:moveTo>
                      <a:pt x="6432" y="1"/>
                    </a:moveTo>
                    <a:cubicBezTo>
                      <a:pt x="6337" y="119"/>
                      <a:pt x="6253" y="203"/>
                      <a:pt x="6260" y="256"/>
                    </a:cubicBezTo>
                    <a:cubicBezTo>
                      <a:pt x="6235" y="300"/>
                      <a:pt x="6195" y="335"/>
                      <a:pt x="6151" y="363"/>
                    </a:cubicBezTo>
                    <a:cubicBezTo>
                      <a:pt x="5820" y="1257"/>
                      <a:pt x="5372" y="2094"/>
                      <a:pt x="4818" y="2825"/>
                    </a:cubicBezTo>
                    <a:lnTo>
                      <a:pt x="4774" y="2920"/>
                    </a:lnTo>
                    <a:lnTo>
                      <a:pt x="4781" y="2873"/>
                    </a:lnTo>
                    <a:lnTo>
                      <a:pt x="4781" y="2873"/>
                    </a:lnTo>
                    <a:cubicBezTo>
                      <a:pt x="4565" y="3154"/>
                      <a:pt x="4329" y="3423"/>
                      <a:pt x="4079" y="3675"/>
                    </a:cubicBezTo>
                    <a:cubicBezTo>
                      <a:pt x="3657" y="4120"/>
                      <a:pt x="3195" y="4528"/>
                      <a:pt x="2704" y="4895"/>
                    </a:cubicBezTo>
                    <a:cubicBezTo>
                      <a:pt x="2753" y="4904"/>
                      <a:pt x="2799" y="4925"/>
                      <a:pt x="2841" y="4953"/>
                    </a:cubicBezTo>
                    <a:cubicBezTo>
                      <a:pt x="2793" y="4966"/>
                      <a:pt x="2794" y="5043"/>
                      <a:pt x="2746" y="5043"/>
                    </a:cubicBezTo>
                    <a:cubicBezTo>
                      <a:pt x="2726" y="5043"/>
                      <a:pt x="2698" y="5030"/>
                      <a:pt x="2655" y="4994"/>
                    </a:cubicBezTo>
                    <a:cubicBezTo>
                      <a:pt x="2646" y="4978"/>
                      <a:pt x="2641" y="4957"/>
                      <a:pt x="2641" y="4939"/>
                    </a:cubicBezTo>
                    <a:cubicBezTo>
                      <a:pt x="2261" y="5217"/>
                      <a:pt x="1865" y="5470"/>
                      <a:pt x="1452" y="5697"/>
                    </a:cubicBezTo>
                    <a:cubicBezTo>
                      <a:pt x="1433" y="5708"/>
                      <a:pt x="1415" y="5720"/>
                      <a:pt x="1392" y="5727"/>
                    </a:cubicBezTo>
                    <a:cubicBezTo>
                      <a:pt x="947" y="5970"/>
                      <a:pt x="481" y="6179"/>
                      <a:pt x="5" y="6355"/>
                    </a:cubicBezTo>
                    <a:cubicBezTo>
                      <a:pt x="1" y="6436"/>
                      <a:pt x="3" y="6517"/>
                      <a:pt x="12" y="6599"/>
                    </a:cubicBezTo>
                    <a:cubicBezTo>
                      <a:pt x="94" y="6571"/>
                      <a:pt x="175" y="6541"/>
                      <a:pt x="256" y="6510"/>
                    </a:cubicBezTo>
                    <a:lnTo>
                      <a:pt x="256" y="6510"/>
                    </a:lnTo>
                    <a:cubicBezTo>
                      <a:pt x="247" y="6513"/>
                      <a:pt x="241" y="6514"/>
                      <a:pt x="235" y="6514"/>
                    </a:cubicBezTo>
                    <a:cubicBezTo>
                      <a:pt x="184" y="6514"/>
                      <a:pt x="257" y="6402"/>
                      <a:pt x="265" y="6293"/>
                    </a:cubicBezTo>
                    <a:cubicBezTo>
                      <a:pt x="281" y="6285"/>
                      <a:pt x="298" y="6280"/>
                      <a:pt x="315" y="6280"/>
                    </a:cubicBezTo>
                    <a:cubicBezTo>
                      <a:pt x="376" y="6280"/>
                      <a:pt x="425" y="6337"/>
                      <a:pt x="316" y="6483"/>
                    </a:cubicBezTo>
                    <a:cubicBezTo>
                      <a:pt x="300" y="6492"/>
                      <a:pt x="284" y="6499"/>
                      <a:pt x="267" y="6506"/>
                    </a:cubicBezTo>
                    <a:cubicBezTo>
                      <a:pt x="893" y="6269"/>
                      <a:pt x="1494" y="5980"/>
                      <a:pt x="2069" y="5641"/>
                    </a:cubicBezTo>
                    <a:cubicBezTo>
                      <a:pt x="2064" y="5613"/>
                      <a:pt x="2064" y="5588"/>
                      <a:pt x="2064" y="5562"/>
                    </a:cubicBezTo>
                    <a:lnTo>
                      <a:pt x="2064" y="5562"/>
                    </a:lnTo>
                    <a:lnTo>
                      <a:pt x="2127" y="5606"/>
                    </a:lnTo>
                    <a:cubicBezTo>
                      <a:pt x="2185" y="5572"/>
                      <a:pt x="2243" y="5535"/>
                      <a:pt x="2300" y="5500"/>
                    </a:cubicBezTo>
                    <a:lnTo>
                      <a:pt x="2460" y="5275"/>
                    </a:lnTo>
                    <a:lnTo>
                      <a:pt x="2460" y="5275"/>
                    </a:lnTo>
                    <a:cubicBezTo>
                      <a:pt x="2393" y="5375"/>
                      <a:pt x="2391" y="5412"/>
                      <a:pt x="2402" y="5435"/>
                    </a:cubicBezTo>
                    <a:cubicBezTo>
                      <a:pt x="3107" y="4985"/>
                      <a:pt x="3768" y="4468"/>
                      <a:pt x="4373" y="3891"/>
                    </a:cubicBezTo>
                    <a:cubicBezTo>
                      <a:pt x="4535" y="3726"/>
                      <a:pt x="4688" y="3555"/>
                      <a:pt x="4834" y="3381"/>
                    </a:cubicBezTo>
                    <a:cubicBezTo>
                      <a:pt x="4827" y="3314"/>
                      <a:pt x="4760" y="3304"/>
                      <a:pt x="4714" y="3246"/>
                    </a:cubicBezTo>
                    <a:cubicBezTo>
                      <a:pt x="4779" y="3059"/>
                      <a:pt x="4918" y="2968"/>
                      <a:pt x="5036" y="2864"/>
                    </a:cubicBezTo>
                    <a:cubicBezTo>
                      <a:pt x="5062" y="2792"/>
                      <a:pt x="5055" y="2774"/>
                      <a:pt x="5039" y="2774"/>
                    </a:cubicBezTo>
                    <a:cubicBezTo>
                      <a:pt x="5023" y="2774"/>
                      <a:pt x="4996" y="2794"/>
                      <a:pt x="4987" y="2794"/>
                    </a:cubicBezTo>
                    <a:cubicBezTo>
                      <a:pt x="4978" y="2794"/>
                      <a:pt x="4988" y="2773"/>
                      <a:pt x="5048" y="2683"/>
                    </a:cubicBezTo>
                    <a:lnTo>
                      <a:pt x="5048" y="2683"/>
                    </a:lnTo>
                    <a:cubicBezTo>
                      <a:pt x="5043" y="2726"/>
                      <a:pt x="5051" y="2744"/>
                      <a:pt x="5068" y="2744"/>
                    </a:cubicBezTo>
                    <a:cubicBezTo>
                      <a:pt x="5138" y="2744"/>
                      <a:pt x="5358" y="2444"/>
                      <a:pt x="5435" y="2347"/>
                    </a:cubicBezTo>
                    <a:lnTo>
                      <a:pt x="5435" y="2347"/>
                    </a:lnTo>
                    <a:cubicBezTo>
                      <a:pt x="5375" y="2456"/>
                      <a:pt x="5351" y="2560"/>
                      <a:pt x="5400" y="2560"/>
                    </a:cubicBezTo>
                    <a:cubicBezTo>
                      <a:pt x="5411" y="2560"/>
                      <a:pt x="5427" y="2554"/>
                      <a:pt x="5446" y="2542"/>
                    </a:cubicBezTo>
                    <a:lnTo>
                      <a:pt x="5446" y="2542"/>
                    </a:lnTo>
                    <a:lnTo>
                      <a:pt x="5205" y="2843"/>
                    </a:lnTo>
                    <a:cubicBezTo>
                      <a:pt x="5210" y="2840"/>
                      <a:pt x="5216" y="2839"/>
                      <a:pt x="5221" y="2839"/>
                    </a:cubicBezTo>
                    <a:cubicBezTo>
                      <a:pt x="5232" y="2839"/>
                      <a:pt x="5243" y="2845"/>
                      <a:pt x="5249" y="2855"/>
                    </a:cubicBezTo>
                    <a:cubicBezTo>
                      <a:pt x="5511" y="2495"/>
                      <a:pt x="5750" y="2115"/>
                      <a:pt x="5959" y="1721"/>
                    </a:cubicBezTo>
                    <a:lnTo>
                      <a:pt x="5945" y="1672"/>
                    </a:lnTo>
                    <a:cubicBezTo>
                      <a:pt x="5961" y="1663"/>
                      <a:pt x="5977" y="1656"/>
                      <a:pt x="5996" y="1651"/>
                    </a:cubicBezTo>
                    <a:cubicBezTo>
                      <a:pt x="6040" y="1566"/>
                      <a:pt x="6084" y="1478"/>
                      <a:pt x="6126" y="1390"/>
                    </a:cubicBezTo>
                    <a:lnTo>
                      <a:pt x="6126" y="1390"/>
                    </a:lnTo>
                    <a:cubicBezTo>
                      <a:pt x="6121" y="1390"/>
                      <a:pt x="6116" y="1391"/>
                      <a:pt x="6111" y="1391"/>
                    </a:cubicBezTo>
                    <a:cubicBezTo>
                      <a:pt x="6005" y="1391"/>
                      <a:pt x="6063" y="1156"/>
                      <a:pt x="6072" y="1014"/>
                    </a:cubicBezTo>
                    <a:cubicBezTo>
                      <a:pt x="6073" y="1014"/>
                      <a:pt x="6073" y="1014"/>
                      <a:pt x="6074" y="1014"/>
                    </a:cubicBezTo>
                    <a:cubicBezTo>
                      <a:pt x="6109" y="1014"/>
                      <a:pt x="6071" y="1187"/>
                      <a:pt x="6132" y="1187"/>
                    </a:cubicBezTo>
                    <a:cubicBezTo>
                      <a:pt x="6158" y="1187"/>
                      <a:pt x="6201" y="1157"/>
                      <a:pt x="6274" y="1072"/>
                    </a:cubicBezTo>
                    <a:cubicBezTo>
                      <a:pt x="6383" y="826"/>
                      <a:pt x="6480" y="576"/>
                      <a:pt x="6566" y="323"/>
                    </a:cubicBezTo>
                    <a:cubicBezTo>
                      <a:pt x="6513" y="235"/>
                      <a:pt x="6457" y="163"/>
                      <a:pt x="643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88" name="Google Shape;21088;p70"/>
              <p:cNvSpPr/>
              <p:nvPr/>
            </p:nvSpPr>
            <p:spPr>
              <a:xfrm>
                <a:off x="2861300" y="2031150"/>
                <a:ext cx="32025" cy="18150"/>
              </a:xfrm>
              <a:custGeom>
                <a:avLst/>
                <a:gdLst/>
                <a:ahLst/>
                <a:cxnLst/>
                <a:rect l="l" t="t" r="r" b="b"/>
                <a:pathLst>
                  <a:path w="1281" h="726" extrusionOk="0">
                    <a:moveTo>
                      <a:pt x="548" y="0"/>
                    </a:moveTo>
                    <a:cubicBezTo>
                      <a:pt x="197" y="278"/>
                      <a:pt x="110" y="458"/>
                      <a:pt x="92" y="458"/>
                    </a:cubicBezTo>
                    <a:cubicBezTo>
                      <a:pt x="85" y="458"/>
                      <a:pt x="89" y="430"/>
                      <a:pt x="91" y="367"/>
                    </a:cubicBezTo>
                    <a:lnTo>
                      <a:pt x="91" y="367"/>
                    </a:lnTo>
                    <a:cubicBezTo>
                      <a:pt x="17" y="714"/>
                      <a:pt x="295" y="431"/>
                      <a:pt x="1" y="726"/>
                    </a:cubicBezTo>
                    <a:cubicBezTo>
                      <a:pt x="144" y="594"/>
                      <a:pt x="230" y="534"/>
                      <a:pt x="250" y="534"/>
                    </a:cubicBezTo>
                    <a:cubicBezTo>
                      <a:pt x="269" y="534"/>
                      <a:pt x="224" y="593"/>
                      <a:pt x="105" y="700"/>
                    </a:cubicBezTo>
                    <a:cubicBezTo>
                      <a:pt x="140" y="700"/>
                      <a:pt x="175" y="703"/>
                      <a:pt x="209" y="703"/>
                    </a:cubicBezTo>
                    <a:lnTo>
                      <a:pt x="300" y="503"/>
                    </a:lnTo>
                    <a:lnTo>
                      <a:pt x="309" y="661"/>
                    </a:lnTo>
                    <a:lnTo>
                      <a:pt x="233" y="703"/>
                    </a:lnTo>
                    <a:cubicBezTo>
                      <a:pt x="271" y="703"/>
                      <a:pt x="310" y="704"/>
                      <a:pt x="348" y="704"/>
                    </a:cubicBezTo>
                    <a:cubicBezTo>
                      <a:pt x="586" y="704"/>
                      <a:pt x="822" y="693"/>
                      <a:pt x="1028" y="689"/>
                    </a:cubicBezTo>
                    <a:cubicBezTo>
                      <a:pt x="1033" y="685"/>
                      <a:pt x="1036" y="683"/>
                      <a:pt x="1038" y="683"/>
                    </a:cubicBezTo>
                    <a:cubicBezTo>
                      <a:pt x="1040" y="683"/>
                      <a:pt x="1041" y="684"/>
                      <a:pt x="1042" y="686"/>
                    </a:cubicBezTo>
                    <a:lnTo>
                      <a:pt x="1107" y="686"/>
                    </a:lnTo>
                    <a:cubicBezTo>
                      <a:pt x="1176" y="561"/>
                      <a:pt x="1137" y="431"/>
                      <a:pt x="1081" y="392"/>
                    </a:cubicBezTo>
                    <a:lnTo>
                      <a:pt x="1276" y="297"/>
                    </a:lnTo>
                    <a:cubicBezTo>
                      <a:pt x="1278" y="292"/>
                      <a:pt x="1281" y="290"/>
                      <a:pt x="1281" y="285"/>
                    </a:cubicBezTo>
                    <a:cubicBezTo>
                      <a:pt x="1042" y="188"/>
                      <a:pt x="803" y="91"/>
                      <a:pt x="5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89" name="Google Shape;21089;p70"/>
              <p:cNvSpPr/>
              <p:nvPr/>
            </p:nvSpPr>
            <p:spPr>
              <a:xfrm>
                <a:off x="2887725" y="2038400"/>
                <a:ext cx="16775" cy="10225"/>
              </a:xfrm>
              <a:custGeom>
                <a:avLst/>
                <a:gdLst/>
                <a:ahLst/>
                <a:cxnLst/>
                <a:rect l="l" t="t" r="r" b="b"/>
                <a:pathLst>
                  <a:path w="671" h="409" extrusionOk="0">
                    <a:moveTo>
                      <a:pt x="237" y="0"/>
                    </a:moveTo>
                    <a:cubicBezTo>
                      <a:pt x="1" y="206"/>
                      <a:pt x="203" y="232"/>
                      <a:pt x="94" y="396"/>
                    </a:cubicBezTo>
                    <a:cubicBezTo>
                      <a:pt x="110" y="396"/>
                      <a:pt x="127" y="396"/>
                      <a:pt x="144" y="396"/>
                    </a:cubicBezTo>
                    <a:cubicBezTo>
                      <a:pt x="224" y="396"/>
                      <a:pt x="302" y="400"/>
                      <a:pt x="381" y="408"/>
                    </a:cubicBezTo>
                    <a:cubicBezTo>
                      <a:pt x="446" y="299"/>
                      <a:pt x="587" y="290"/>
                      <a:pt x="671" y="128"/>
                    </a:cubicBezTo>
                    <a:cubicBezTo>
                      <a:pt x="613" y="123"/>
                      <a:pt x="555" y="116"/>
                      <a:pt x="495" y="109"/>
                    </a:cubicBezTo>
                    <a:lnTo>
                      <a:pt x="383" y="60"/>
                    </a:lnTo>
                    <a:lnTo>
                      <a:pt x="261" y="267"/>
                    </a:lnTo>
                    <a:cubicBezTo>
                      <a:pt x="298" y="167"/>
                      <a:pt x="326" y="81"/>
                      <a:pt x="312" y="30"/>
                    </a:cubicBezTo>
                    <a:lnTo>
                      <a:pt x="293" y="23"/>
                    </a:lnTo>
                    <a:cubicBezTo>
                      <a:pt x="284" y="28"/>
                      <a:pt x="272" y="33"/>
                      <a:pt x="263" y="35"/>
                    </a:cubicBezTo>
                    <a:lnTo>
                      <a:pt x="279" y="16"/>
                    </a:lnTo>
                    <a:lnTo>
                      <a:pt x="23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90" name="Google Shape;21090;p70"/>
              <p:cNvSpPr/>
              <p:nvPr/>
            </p:nvSpPr>
            <p:spPr>
              <a:xfrm>
                <a:off x="3173575" y="1725275"/>
                <a:ext cx="7800" cy="16300"/>
              </a:xfrm>
              <a:custGeom>
                <a:avLst/>
                <a:gdLst/>
                <a:ahLst/>
                <a:cxnLst/>
                <a:rect l="l" t="t" r="r" b="b"/>
                <a:pathLst>
                  <a:path w="312" h="652" extrusionOk="0">
                    <a:moveTo>
                      <a:pt x="188" y="0"/>
                    </a:moveTo>
                    <a:cubicBezTo>
                      <a:pt x="159" y="0"/>
                      <a:pt x="4" y="229"/>
                      <a:pt x="0" y="410"/>
                    </a:cubicBezTo>
                    <a:cubicBezTo>
                      <a:pt x="19" y="489"/>
                      <a:pt x="33" y="570"/>
                      <a:pt x="49" y="651"/>
                    </a:cubicBezTo>
                    <a:cubicBezTo>
                      <a:pt x="102" y="623"/>
                      <a:pt x="170" y="584"/>
                      <a:pt x="216" y="575"/>
                    </a:cubicBezTo>
                    <a:cubicBezTo>
                      <a:pt x="195" y="493"/>
                      <a:pt x="174" y="415"/>
                      <a:pt x="153" y="334"/>
                    </a:cubicBezTo>
                    <a:cubicBezTo>
                      <a:pt x="311" y="225"/>
                      <a:pt x="102" y="204"/>
                      <a:pt x="142" y="134"/>
                    </a:cubicBezTo>
                    <a:cubicBezTo>
                      <a:pt x="191" y="39"/>
                      <a:pt x="200" y="0"/>
                      <a:pt x="1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91" name="Google Shape;21091;p70"/>
              <p:cNvSpPr/>
              <p:nvPr/>
            </p:nvSpPr>
            <p:spPr>
              <a:xfrm>
                <a:off x="3175650" y="1742750"/>
                <a:ext cx="10000" cy="53300"/>
              </a:xfrm>
              <a:custGeom>
                <a:avLst/>
                <a:gdLst/>
                <a:ahLst/>
                <a:cxnLst/>
                <a:rect l="l" t="t" r="r" b="b"/>
                <a:pathLst>
                  <a:path w="400" h="2132" extrusionOk="0">
                    <a:moveTo>
                      <a:pt x="161" y="1"/>
                    </a:moveTo>
                    <a:cubicBezTo>
                      <a:pt x="112" y="1"/>
                      <a:pt x="47" y="73"/>
                      <a:pt x="1" y="161"/>
                    </a:cubicBezTo>
                    <a:cubicBezTo>
                      <a:pt x="15" y="240"/>
                      <a:pt x="26" y="318"/>
                      <a:pt x="38" y="397"/>
                    </a:cubicBezTo>
                    <a:cubicBezTo>
                      <a:pt x="58" y="382"/>
                      <a:pt x="70" y="376"/>
                      <a:pt x="78" y="376"/>
                    </a:cubicBezTo>
                    <a:cubicBezTo>
                      <a:pt x="111" y="376"/>
                      <a:pt x="45" y="498"/>
                      <a:pt x="86" y="498"/>
                    </a:cubicBezTo>
                    <a:cubicBezTo>
                      <a:pt x="101" y="498"/>
                      <a:pt x="132" y="480"/>
                      <a:pt x="189" y="432"/>
                    </a:cubicBezTo>
                    <a:lnTo>
                      <a:pt x="189" y="432"/>
                    </a:lnTo>
                    <a:lnTo>
                      <a:pt x="66" y="617"/>
                    </a:lnTo>
                    <a:cubicBezTo>
                      <a:pt x="94" y="870"/>
                      <a:pt x="112" y="1123"/>
                      <a:pt x="121" y="1376"/>
                    </a:cubicBezTo>
                    <a:cubicBezTo>
                      <a:pt x="142" y="1327"/>
                      <a:pt x="166" y="1276"/>
                      <a:pt x="161" y="1257"/>
                    </a:cubicBezTo>
                    <a:lnTo>
                      <a:pt x="161" y="1257"/>
                    </a:lnTo>
                    <a:cubicBezTo>
                      <a:pt x="261" y="1278"/>
                      <a:pt x="112" y="1318"/>
                      <a:pt x="152" y="1438"/>
                    </a:cubicBezTo>
                    <a:cubicBezTo>
                      <a:pt x="142" y="1447"/>
                      <a:pt x="131" y="1457"/>
                      <a:pt x="124" y="1464"/>
                    </a:cubicBezTo>
                    <a:cubicBezTo>
                      <a:pt x="131" y="1686"/>
                      <a:pt x="128" y="1909"/>
                      <a:pt x="119" y="2131"/>
                    </a:cubicBezTo>
                    <a:cubicBezTo>
                      <a:pt x="179" y="2052"/>
                      <a:pt x="207" y="1994"/>
                      <a:pt x="140" y="1992"/>
                    </a:cubicBezTo>
                    <a:lnTo>
                      <a:pt x="365" y="1818"/>
                    </a:lnTo>
                    <a:cubicBezTo>
                      <a:pt x="328" y="1793"/>
                      <a:pt x="353" y="1730"/>
                      <a:pt x="400" y="1658"/>
                    </a:cubicBezTo>
                    <a:cubicBezTo>
                      <a:pt x="388" y="1438"/>
                      <a:pt x="370" y="1218"/>
                      <a:pt x="342" y="998"/>
                    </a:cubicBezTo>
                    <a:lnTo>
                      <a:pt x="332" y="1000"/>
                    </a:lnTo>
                    <a:lnTo>
                      <a:pt x="339" y="988"/>
                    </a:lnTo>
                    <a:cubicBezTo>
                      <a:pt x="332" y="921"/>
                      <a:pt x="323" y="854"/>
                      <a:pt x="312" y="787"/>
                    </a:cubicBezTo>
                    <a:lnTo>
                      <a:pt x="200" y="768"/>
                    </a:lnTo>
                    <a:cubicBezTo>
                      <a:pt x="233" y="733"/>
                      <a:pt x="263" y="699"/>
                      <a:pt x="293" y="664"/>
                    </a:cubicBezTo>
                    <a:cubicBezTo>
                      <a:pt x="256" y="441"/>
                      <a:pt x="212" y="219"/>
                      <a:pt x="1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92" name="Google Shape;21092;p70"/>
              <p:cNvSpPr/>
              <p:nvPr/>
            </p:nvSpPr>
            <p:spPr>
              <a:xfrm>
                <a:off x="3166625" y="1811500"/>
                <a:ext cx="18400" cy="58200"/>
              </a:xfrm>
              <a:custGeom>
                <a:avLst/>
                <a:gdLst/>
                <a:ahLst/>
                <a:cxnLst/>
                <a:rect l="l" t="t" r="r" b="b"/>
                <a:pathLst>
                  <a:path w="736" h="2328" extrusionOk="0">
                    <a:moveTo>
                      <a:pt x="448" y="0"/>
                    </a:moveTo>
                    <a:lnTo>
                      <a:pt x="438" y="28"/>
                    </a:lnTo>
                    <a:cubicBezTo>
                      <a:pt x="364" y="754"/>
                      <a:pt x="218" y="1470"/>
                      <a:pt x="0" y="2165"/>
                    </a:cubicBezTo>
                    <a:cubicBezTo>
                      <a:pt x="22" y="2160"/>
                      <a:pt x="43" y="2157"/>
                      <a:pt x="63" y="2157"/>
                    </a:cubicBezTo>
                    <a:cubicBezTo>
                      <a:pt x="140" y="2157"/>
                      <a:pt x="187" y="2205"/>
                      <a:pt x="156" y="2328"/>
                    </a:cubicBezTo>
                    <a:lnTo>
                      <a:pt x="334" y="2124"/>
                    </a:lnTo>
                    <a:cubicBezTo>
                      <a:pt x="343" y="2179"/>
                      <a:pt x="369" y="2182"/>
                      <a:pt x="380" y="2200"/>
                    </a:cubicBezTo>
                    <a:cubicBezTo>
                      <a:pt x="557" y="1597"/>
                      <a:pt x="677" y="979"/>
                      <a:pt x="735" y="353"/>
                    </a:cubicBezTo>
                    <a:cubicBezTo>
                      <a:pt x="550" y="302"/>
                      <a:pt x="612" y="37"/>
                      <a:pt x="4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93" name="Google Shape;21093;p70"/>
              <p:cNvSpPr/>
              <p:nvPr/>
            </p:nvSpPr>
            <p:spPr>
              <a:xfrm>
                <a:off x="2901875" y="2043775"/>
                <a:ext cx="10100" cy="5525"/>
              </a:xfrm>
              <a:custGeom>
                <a:avLst/>
                <a:gdLst/>
                <a:ahLst/>
                <a:cxnLst/>
                <a:rect l="l" t="t" r="r" b="b"/>
                <a:pathLst>
                  <a:path w="404" h="221" extrusionOk="0">
                    <a:moveTo>
                      <a:pt x="89" y="1"/>
                    </a:moveTo>
                    <a:lnTo>
                      <a:pt x="89" y="1"/>
                    </a:lnTo>
                    <a:cubicBezTo>
                      <a:pt x="1" y="112"/>
                      <a:pt x="28" y="144"/>
                      <a:pt x="15" y="207"/>
                    </a:cubicBezTo>
                    <a:cubicBezTo>
                      <a:pt x="130" y="214"/>
                      <a:pt x="244" y="219"/>
                      <a:pt x="360" y="221"/>
                    </a:cubicBezTo>
                    <a:cubicBezTo>
                      <a:pt x="404" y="87"/>
                      <a:pt x="343" y="69"/>
                      <a:pt x="268" y="69"/>
                    </a:cubicBezTo>
                    <a:cubicBezTo>
                      <a:pt x="241" y="69"/>
                      <a:pt x="212" y="71"/>
                      <a:pt x="185" y="71"/>
                    </a:cubicBezTo>
                    <a:cubicBezTo>
                      <a:pt x="130" y="71"/>
                      <a:pt x="85" y="61"/>
                      <a:pt x="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94" name="Google Shape;21094;p70"/>
              <p:cNvSpPr/>
              <p:nvPr/>
            </p:nvSpPr>
            <p:spPr>
              <a:xfrm>
                <a:off x="2983825" y="2029525"/>
                <a:ext cx="21475" cy="10975"/>
              </a:xfrm>
              <a:custGeom>
                <a:avLst/>
                <a:gdLst/>
                <a:ahLst/>
                <a:cxnLst/>
                <a:rect l="l" t="t" r="r" b="b"/>
                <a:pathLst>
                  <a:path w="859" h="439" extrusionOk="0">
                    <a:moveTo>
                      <a:pt x="810" y="0"/>
                    </a:moveTo>
                    <a:lnTo>
                      <a:pt x="810" y="0"/>
                    </a:lnTo>
                    <a:cubicBezTo>
                      <a:pt x="545" y="91"/>
                      <a:pt x="279" y="172"/>
                      <a:pt x="12" y="239"/>
                    </a:cubicBezTo>
                    <a:lnTo>
                      <a:pt x="1" y="418"/>
                    </a:lnTo>
                    <a:cubicBezTo>
                      <a:pt x="112" y="260"/>
                      <a:pt x="135" y="418"/>
                      <a:pt x="181" y="216"/>
                    </a:cubicBezTo>
                    <a:lnTo>
                      <a:pt x="181" y="216"/>
                    </a:lnTo>
                    <a:cubicBezTo>
                      <a:pt x="228" y="221"/>
                      <a:pt x="191" y="323"/>
                      <a:pt x="147" y="439"/>
                    </a:cubicBezTo>
                    <a:cubicBezTo>
                      <a:pt x="288" y="404"/>
                      <a:pt x="427" y="364"/>
                      <a:pt x="566" y="320"/>
                    </a:cubicBezTo>
                    <a:cubicBezTo>
                      <a:pt x="576" y="288"/>
                      <a:pt x="589" y="258"/>
                      <a:pt x="603" y="228"/>
                    </a:cubicBezTo>
                    <a:lnTo>
                      <a:pt x="733" y="186"/>
                    </a:lnTo>
                    <a:cubicBezTo>
                      <a:pt x="858" y="61"/>
                      <a:pt x="851" y="19"/>
                      <a:pt x="8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95" name="Google Shape;21095;p70"/>
              <p:cNvSpPr/>
              <p:nvPr/>
            </p:nvSpPr>
            <p:spPr>
              <a:xfrm>
                <a:off x="2687325" y="1838725"/>
                <a:ext cx="2175" cy="1725"/>
              </a:xfrm>
              <a:custGeom>
                <a:avLst/>
                <a:gdLst/>
                <a:ahLst/>
                <a:cxnLst/>
                <a:rect l="l" t="t" r="r" b="b"/>
                <a:pathLst>
                  <a:path w="87" h="69" extrusionOk="0">
                    <a:moveTo>
                      <a:pt x="77" y="1"/>
                    </a:moveTo>
                    <a:cubicBezTo>
                      <a:pt x="54" y="19"/>
                      <a:pt x="31" y="40"/>
                      <a:pt x="1" y="68"/>
                    </a:cubicBezTo>
                    <a:cubicBezTo>
                      <a:pt x="79" y="24"/>
                      <a:pt x="86" y="12"/>
                      <a:pt x="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96" name="Google Shape;21096;p70"/>
              <p:cNvSpPr/>
              <p:nvPr/>
            </p:nvSpPr>
            <p:spPr>
              <a:xfrm>
                <a:off x="2691100" y="1832825"/>
                <a:ext cx="1350" cy="1475"/>
              </a:xfrm>
              <a:custGeom>
                <a:avLst/>
                <a:gdLst/>
                <a:ahLst/>
                <a:cxnLst/>
                <a:rect l="l" t="t" r="r" b="b"/>
                <a:pathLst>
                  <a:path w="54" h="59" extrusionOk="0">
                    <a:moveTo>
                      <a:pt x="54" y="0"/>
                    </a:moveTo>
                    <a:cubicBezTo>
                      <a:pt x="33" y="19"/>
                      <a:pt x="16" y="35"/>
                      <a:pt x="0" y="51"/>
                    </a:cubicBezTo>
                    <a:lnTo>
                      <a:pt x="0" y="58"/>
                    </a:lnTo>
                    <a:lnTo>
                      <a:pt x="5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97" name="Google Shape;21097;p70"/>
              <p:cNvSpPr/>
              <p:nvPr/>
            </p:nvSpPr>
            <p:spPr>
              <a:xfrm>
                <a:off x="2688250" y="1836600"/>
                <a:ext cx="1650" cy="2150"/>
              </a:xfrm>
              <a:custGeom>
                <a:avLst/>
                <a:gdLst/>
                <a:ahLst/>
                <a:cxnLst/>
                <a:rect l="l" t="t" r="r" b="b"/>
                <a:pathLst>
                  <a:path w="66" h="86" extrusionOk="0">
                    <a:moveTo>
                      <a:pt x="33" y="0"/>
                    </a:moveTo>
                    <a:lnTo>
                      <a:pt x="33" y="0"/>
                    </a:lnTo>
                    <a:cubicBezTo>
                      <a:pt x="1" y="58"/>
                      <a:pt x="31" y="72"/>
                      <a:pt x="40" y="86"/>
                    </a:cubicBezTo>
                    <a:lnTo>
                      <a:pt x="66" y="63"/>
                    </a:lnTo>
                    <a:cubicBezTo>
                      <a:pt x="63" y="44"/>
                      <a:pt x="61" y="26"/>
                      <a:pt x="59" y="5"/>
                    </a:cubicBez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98" name="Google Shape;21098;p70"/>
              <p:cNvSpPr/>
              <p:nvPr/>
            </p:nvSpPr>
            <p:spPr>
              <a:xfrm>
                <a:off x="2687800" y="1816775"/>
                <a:ext cx="2400" cy="14050"/>
              </a:xfrm>
              <a:custGeom>
                <a:avLst/>
                <a:gdLst/>
                <a:ahLst/>
                <a:cxnLst/>
                <a:rect l="l" t="t" r="r" b="b"/>
                <a:pathLst>
                  <a:path w="96" h="562" extrusionOk="0">
                    <a:moveTo>
                      <a:pt x="0" y="0"/>
                    </a:moveTo>
                    <a:lnTo>
                      <a:pt x="0" y="0"/>
                    </a:lnTo>
                    <a:cubicBezTo>
                      <a:pt x="12" y="186"/>
                      <a:pt x="28" y="373"/>
                      <a:pt x="49" y="561"/>
                    </a:cubicBezTo>
                    <a:cubicBezTo>
                      <a:pt x="65" y="540"/>
                      <a:pt x="79" y="519"/>
                      <a:pt x="95" y="499"/>
                    </a:cubicBezTo>
                    <a:cubicBezTo>
                      <a:pt x="58" y="332"/>
                      <a:pt x="26" y="16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099" name="Google Shape;21099;p70"/>
              <p:cNvSpPr/>
              <p:nvPr/>
            </p:nvSpPr>
            <p:spPr>
              <a:xfrm>
                <a:off x="2689875" y="1837100"/>
                <a:ext cx="3225" cy="1900"/>
              </a:xfrm>
              <a:custGeom>
                <a:avLst/>
                <a:gdLst/>
                <a:ahLst/>
                <a:cxnLst/>
                <a:rect l="l" t="t" r="r" b="b"/>
                <a:pathLst>
                  <a:path w="129" h="76" extrusionOk="0">
                    <a:moveTo>
                      <a:pt x="58" y="1"/>
                    </a:moveTo>
                    <a:cubicBezTo>
                      <a:pt x="42" y="12"/>
                      <a:pt x="21" y="26"/>
                      <a:pt x="1" y="43"/>
                    </a:cubicBezTo>
                    <a:cubicBezTo>
                      <a:pt x="1" y="54"/>
                      <a:pt x="3" y="66"/>
                      <a:pt x="5" y="75"/>
                    </a:cubicBezTo>
                    <a:cubicBezTo>
                      <a:pt x="49" y="66"/>
                      <a:pt x="91" y="45"/>
                      <a:pt x="128" y="17"/>
                    </a:cubicBezTo>
                    <a:lnTo>
                      <a:pt x="5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00" name="Google Shape;21100;p70"/>
              <p:cNvSpPr/>
              <p:nvPr/>
            </p:nvSpPr>
            <p:spPr>
              <a:xfrm>
                <a:off x="2936700" y="1549100"/>
                <a:ext cx="9425" cy="6200"/>
              </a:xfrm>
              <a:custGeom>
                <a:avLst/>
                <a:gdLst/>
                <a:ahLst/>
                <a:cxnLst/>
                <a:rect l="l" t="t" r="r" b="b"/>
                <a:pathLst>
                  <a:path w="377" h="248" extrusionOk="0">
                    <a:moveTo>
                      <a:pt x="309" y="0"/>
                    </a:moveTo>
                    <a:cubicBezTo>
                      <a:pt x="275" y="0"/>
                      <a:pt x="224" y="12"/>
                      <a:pt x="154" y="39"/>
                    </a:cubicBezTo>
                    <a:cubicBezTo>
                      <a:pt x="133" y="34"/>
                      <a:pt x="110" y="32"/>
                      <a:pt x="89" y="29"/>
                    </a:cubicBezTo>
                    <a:lnTo>
                      <a:pt x="89" y="29"/>
                    </a:lnTo>
                    <a:cubicBezTo>
                      <a:pt x="91" y="34"/>
                      <a:pt x="94" y="41"/>
                      <a:pt x="96" y="46"/>
                    </a:cubicBezTo>
                    <a:cubicBezTo>
                      <a:pt x="24" y="134"/>
                      <a:pt x="1" y="192"/>
                      <a:pt x="1" y="233"/>
                    </a:cubicBezTo>
                    <a:cubicBezTo>
                      <a:pt x="63" y="238"/>
                      <a:pt x="126" y="243"/>
                      <a:pt x="189" y="247"/>
                    </a:cubicBezTo>
                    <a:cubicBezTo>
                      <a:pt x="189" y="238"/>
                      <a:pt x="184" y="233"/>
                      <a:pt x="171" y="233"/>
                    </a:cubicBezTo>
                    <a:cubicBezTo>
                      <a:pt x="169" y="233"/>
                      <a:pt x="166" y="233"/>
                      <a:pt x="163" y="233"/>
                    </a:cubicBezTo>
                    <a:cubicBezTo>
                      <a:pt x="228" y="169"/>
                      <a:pt x="298" y="108"/>
                      <a:pt x="374" y="57"/>
                    </a:cubicBezTo>
                    <a:cubicBezTo>
                      <a:pt x="377" y="23"/>
                      <a:pt x="359" y="0"/>
                      <a:pt x="30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01" name="Google Shape;21101;p70"/>
              <p:cNvSpPr/>
              <p:nvPr/>
            </p:nvSpPr>
            <p:spPr>
              <a:xfrm>
                <a:off x="2784000" y="1597800"/>
                <a:ext cx="725" cy="1425"/>
              </a:xfrm>
              <a:custGeom>
                <a:avLst/>
                <a:gdLst/>
                <a:ahLst/>
                <a:cxnLst/>
                <a:rect l="l" t="t" r="r" b="b"/>
                <a:pathLst>
                  <a:path w="29" h="57" extrusionOk="0">
                    <a:moveTo>
                      <a:pt x="28" y="1"/>
                    </a:moveTo>
                    <a:lnTo>
                      <a:pt x="0" y="57"/>
                    </a:lnTo>
                    <a:lnTo>
                      <a:pt x="26" y="38"/>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02" name="Google Shape;21102;p70"/>
              <p:cNvSpPr/>
              <p:nvPr/>
            </p:nvSpPr>
            <p:spPr>
              <a:xfrm>
                <a:off x="2742025" y="1627375"/>
                <a:ext cx="725" cy="950"/>
              </a:xfrm>
              <a:custGeom>
                <a:avLst/>
                <a:gdLst/>
                <a:ahLst/>
                <a:cxnLst/>
                <a:rect l="l" t="t" r="r" b="b"/>
                <a:pathLst>
                  <a:path w="29" h="38" extrusionOk="0">
                    <a:moveTo>
                      <a:pt x="29" y="0"/>
                    </a:moveTo>
                    <a:lnTo>
                      <a:pt x="29" y="0"/>
                    </a:lnTo>
                    <a:cubicBezTo>
                      <a:pt x="19" y="12"/>
                      <a:pt x="10" y="26"/>
                      <a:pt x="1" y="37"/>
                    </a:cubicBezTo>
                    <a:lnTo>
                      <a:pt x="19" y="23"/>
                    </a:lnTo>
                    <a:cubicBezTo>
                      <a:pt x="24" y="16"/>
                      <a:pt x="26" y="10"/>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03" name="Google Shape;21103;p70"/>
              <p:cNvSpPr/>
              <p:nvPr/>
            </p:nvSpPr>
            <p:spPr>
              <a:xfrm>
                <a:off x="2731150" y="1630325"/>
                <a:ext cx="10900" cy="20125"/>
              </a:xfrm>
              <a:custGeom>
                <a:avLst/>
                <a:gdLst/>
                <a:ahLst/>
                <a:cxnLst/>
                <a:rect l="l" t="t" r="r" b="b"/>
                <a:pathLst>
                  <a:path w="436" h="805" extrusionOk="0">
                    <a:moveTo>
                      <a:pt x="158" y="589"/>
                    </a:moveTo>
                    <a:lnTo>
                      <a:pt x="158" y="589"/>
                    </a:lnTo>
                    <a:cubicBezTo>
                      <a:pt x="148" y="610"/>
                      <a:pt x="137" y="631"/>
                      <a:pt x="125" y="652"/>
                    </a:cubicBezTo>
                    <a:cubicBezTo>
                      <a:pt x="135" y="629"/>
                      <a:pt x="144" y="608"/>
                      <a:pt x="158" y="589"/>
                    </a:cubicBezTo>
                    <a:close/>
                    <a:moveTo>
                      <a:pt x="364" y="0"/>
                    </a:moveTo>
                    <a:cubicBezTo>
                      <a:pt x="246" y="144"/>
                      <a:pt x="132" y="288"/>
                      <a:pt x="23" y="434"/>
                    </a:cubicBezTo>
                    <a:cubicBezTo>
                      <a:pt x="42" y="531"/>
                      <a:pt x="162" y="578"/>
                      <a:pt x="0" y="805"/>
                    </a:cubicBezTo>
                    <a:cubicBezTo>
                      <a:pt x="35" y="763"/>
                      <a:pt x="86" y="708"/>
                      <a:pt x="125" y="652"/>
                    </a:cubicBezTo>
                    <a:lnTo>
                      <a:pt x="125" y="652"/>
                    </a:lnTo>
                    <a:cubicBezTo>
                      <a:pt x="91" y="726"/>
                      <a:pt x="109" y="741"/>
                      <a:pt x="141" y="741"/>
                    </a:cubicBezTo>
                    <a:cubicBezTo>
                      <a:pt x="163" y="741"/>
                      <a:pt x="192" y="733"/>
                      <a:pt x="213" y="733"/>
                    </a:cubicBezTo>
                    <a:cubicBezTo>
                      <a:pt x="219" y="733"/>
                      <a:pt x="225" y="734"/>
                      <a:pt x="230" y="735"/>
                    </a:cubicBezTo>
                    <a:cubicBezTo>
                      <a:pt x="239" y="721"/>
                      <a:pt x="250" y="710"/>
                      <a:pt x="260" y="696"/>
                    </a:cubicBezTo>
                    <a:cubicBezTo>
                      <a:pt x="420" y="404"/>
                      <a:pt x="436" y="126"/>
                      <a:pt x="3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04" name="Google Shape;21104;p70"/>
              <p:cNvSpPr/>
              <p:nvPr/>
            </p:nvSpPr>
            <p:spPr>
              <a:xfrm>
                <a:off x="2762850" y="1610550"/>
                <a:ext cx="6575" cy="8200"/>
              </a:xfrm>
              <a:custGeom>
                <a:avLst/>
                <a:gdLst/>
                <a:ahLst/>
                <a:cxnLst/>
                <a:rect l="l" t="t" r="r" b="b"/>
                <a:pathLst>
                  <a:path w="263" h="328" extrusionOk="0">
                    <a:moveTo>
                      <a:pt x="262" y="1"/>
                    </a:moveTo>
                    <a:lnTo>
                      <a:pt x="262" y="1"/>
                    </a:lnTo>
                    <a:cubicBezTo>
                      <a:pt x="79" y="156"/>
                      <a:pt x="16" y="242"/>
                      <a:pt x="0" y="328"/>
                    </a:cubicBezTo>
                    <a:cubicBezTo>
                      <a:pt x="81" y="242"/>
                      <a:pt x="165" y="154"/>
                      <a:pt x="248" y="71"/>
                    </a:cubicBezTo>
                    <a:cubicBezTo>
                      <a:pt x="248" y="47"/>
                      <a:pt x="253" y="24"/>
                      <a:pt x="2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05" name="Google Shape;21105;p70"/>
              <p:cNvSpPr/>
              <p:nvPr/>
            </p:nvSpPr>
            <p:spPr>
              <a:xfrm>
                <a:off x="2690175" y="1658775"/>
                <a:ext cx="36700" cy="71075"/>
              </a:xfrm>
              <a:custGeom>
                <a:avLst/>
                <a:gdLst/>
                <a:ahLst/>
                <a:cxnLst/>
                <a:rect l="l" t="t" r="r" b="b"/>
                <a:pathLst>
                  <a:path w="1468" h="2843" extrusionOk="0">
                    <a:moveTo>
                      <a:pt x="1178" y="1"/>
                    </a:moveTo>
                    <a:lnTo>
                      <a:pt x="1178" y="1"/>
                    </a:lnTo>
                    <a:cubicBezTo>
                      <a:pt x="628" y="875"/>
                      <a:pt x="230" y="1837"/>
                      <a:pt x="0" y="2843"/>
                    </a:cubicBezTo>
                    <a:cubicBezTo>
                      <a:pt x="39" y="2757"/>
                      <a:pt x="68" y="2681"/>
                      <a:pt x="78" y="2633"/>
                    </a:cubicBezTo>
                    <a:lnTo>
                      <a:pt x="78" y="2633"/>
                    </a:lnTo>
                    <a:cubicBezTo>
                      <a:pt x="70" y="2710"/>
                      <a:pt x="94" y="2734"/>
                      <a:pt x="131" y="2734"/>
                    </a:cubicBezTo>
                    <a:cubicBezTo>
                      <a:pt x="174" y="2734"/>
                      <a:pt x="235" y="2703"/>
                      <a:pt x="288" y="2683"/>
                    </a:cubicBezTo>
                    <a:cubicBezTo>
                      <a:pt x="556" y="1790"/>
                      <a:pt x="953" y="942"/>
                      <a:pt x="1468" y="165"/>
                    </a:cubicBezTo>
                    <a:cubicBezTo>
                      <a:pt x="1428" y="140"/>
                      <a:pt x="1393" y="80"/>
                      <a:pt x="1335" y="66"/>
                    </a:cubicBezTo>
                    <a:lnTo>
                      <a:pt x="1178" y="284"/>
                    </a:lnTo>
                    <a:cubicBezTo>
                      <a:pt x="971" y="274"/>
                      <a:pt x="1277" y="47"/>
                      <a:pt x="11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06" name="Google Shape;21106;p70"/>
              <p:cNvSpPr/>
              <p:nvPr/>
            </p:nvSpPr>
            <p:spPr>
              <a:xfrm>
                <a:off x="2788925" y="1547875"/>
                <a:ext cx="136925" cy="45625"/>
              </a:xfrm>
              <a:custGeom>
                <a:avLst/>
                <a:gdLst/>
                <a:ahLst/>
                <a:cxnLst/>
                <a:rect l="l" t="t" r="r" b="b"/>
                <a:pathLst>
                  <a:path w="5477" h="1825" extrusionOk="0">
                    <a:moveTo>
                      <a:pt x="5035" y="1"/>
                    </a:moveTo>
                    <a:cubicBezTo>
                      <a:pt x="3325" y="1"/>
                      <a:pt x="1458" y="660"/>
                      <a:pt x="0" y="1588"/>
                    </a:cubicBezTo>
                    <a:cubicBezTo>
                      <a:pt x="61" y="1629"/>
                      <a:pt x="88" y="1727"/>
                      <a:pt x="107" y="1824"/>
                    </a:cubicBezTo>
                    <a:cubicBezTo>
                      <a:pt x="1573" y="778"/>
                      <a:pt x="3385" y="261"/>
                      <a:pt x="5269" y="261"/>
                    </a:cubicBezTo>
                    <a:cubicBezTo>
                      <a:pt x="5306" y="261"/>
                      <a:pt x="5344" y="261"/>
                      <a:pt x="5381" y="262"/>
                    </a:cubicBezTo>
                    <a:lnTo>
                      <a:pt x="5434" y="113"/>
                    </a:lnTo>
                    <a:lnTo>
                      <a:pt x="5304" y="257"/>
                    </a:lnTo>
                    <a:cubicBezTo>
                      <a:pt x="5330" y="185"/>
                      <a:pt x="5404" y="99"/>
                      <a:pt x="5476" y="18"/>
                    </a:cubicBezTo>
                    <a:cubicBezTo>
                      <a:pt x="5444" y="16"/>
                      <a:pt x="5411" y="14"/>
                      <a:pt x="5379" y="11"/>
                    </a:cubicBezTo>
                    <a:lnTo>
                      <a:pt x="5379" y="11"/>
                    </a:lnTo>
                    <a:cubicBezTo>
                      <a:pt x="5381" y="32"/>
                      <a:pt x="5379" y="51"/>
                      <a:pt x="5369" y="69"/>
                    </a:cubicBezTo>
                    <a:cubicBezTo>
                      <a:pt x="5320" y="102"/>
                      <a:pt x="5231" y="173"/>
                      <a:pt x="5197" y="173"/>
                    </a:cubicBezTo>
                    <a:cubicBezTo>
                      <a:pt x="5182" y="173"/>
                      <a:pt x="5177" y="161"/>
                      <a:pt x="5189" y="127"/>
                    </a:cubicBezTo>
                    <a:cubicBezTo>
                      <a:pt x="5223" y="81"/>
                      <a:pt x="5265" y="39"/>
                      <a:pt x="5311" y="7"/>
                    </a:cubicBezTo>
                    <a:cubicBezTo>
                      <a:pt x="5220" y="3"/>
                      <a:pt x="5128" y="1"/>
                      <a:pt x="50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07" name="Google Shape;21107;p70"/>
              <p:cNvSpPr/>
              <p:nvPr/>
            </p:nvSpPr>
            <p:spPr>
              <a:xfrm>
                <a:off x="2683450" y="1729250"/>
                <a:ext cx="13000" cy="87550"/>
              </a:xfrm>
              <a:custGeom>
                <a:avLst/>
                <a:gdLst/>
                <a:ahLst/>
                <a:cxnLst/>
                <a:rect l="l" t="t" r="r" b="b"/>
                <a:pathLst>
                  <a:path w="520" h="3502" extrusionOk="0">
                    <a:moveTo>
                      <a:pt x="519" y="1"/>
                    </a:moveTo>
                    <a:cubicBezTo>
                      <a:pt x="448" y="45"/>
                      <a:pt x="394" y="52"/>
                      <a:pt x="329" y="149"/>
                    </a:cubicBezTo>
                    <a:cubicBezTo>
                      <a:pt x="335" y="147"/>
                      <a:pt x="340" y="147"/>
                      <a:pt x="345" y="147"/>
                    </a:cubicBezTo>
                    <a:cubicBezTo>
                      <a:pt x="425" y="147"/>
                      <a:pt x="465" y="352"/>
                      <a:pt x="302" y="457"/>
                    </a:cubicBezTo>
                    <a:cubicBezTo>
                      <a:pt x="314" y="328"/>
                      <a:pt x="307" y="293"/>
                      <a:pt x="282" y="293"/>
                    </a:cubicBezTo>
                    <a:cubicBezTo>
                      <a:pt x="265" y="293"/>
                      <a:pt x="240" y="309"/>
                      <a:pt x="207" y="323"/>
                    </a:cubicBezTo>
                    <a:cubicBezTo>
                      <a:pt x="12" y="1373"/>
                      <a:pt x="0" y="2446"/>
                      <a:pt x="176" y="3501"/>
                    </a:cubicBezTo>
                    <a:cubicBezTo>
                      <a:pt x="98" y="2291"/>
                      <a:pt x="204" y="1125"/>
                      <a:pt x="519" y="3"/>
                    </a:cubicBezTo>
                    <a:lnTo>
                      <a:pt x="51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08" name="Google Shape;21108;p70"/>
              <p:cNvSpPr/>
              <p:nvPr/>
            </p:nvSpPr>
            <p:spPr>
              <a:xfrm>
                <a:off x="2719775" y="1653625"/>
                <a:ext cx="5775" cy="5000"/>
              </a:xfrm>
              <a:custGeom>
                <a:avLst/>
                <a:gdLst/>
                <a:ahLst/>
                <a:cxnLst/>
                <a:rect l="l" t="t" r="r" b="b"/>
                <a:pathLst>
                  <a:path w="231" h="200" extrusionOk="0">
                    <a:moveTo>
                      <a:pt x="189" y="1"/>
                    </a:moveTo>
                    <a:cubicBezTo>
                      <a:pt x="167" y="1"/>
                      <a:pt x="137" y="16"/>
                      <a:pt x="105" y="35"/>
                    </a:cubicBezTo>
                    <a:cubicBezTo>
                      <a:pt x="68" y="88"/>
                      <a:pt x="33" y="144"/>
                      <a:pt x="1" y="200"/>
                    </a:cubicBezTo>
                    <a:lnTo>
                      <a:pt x="205" y="121"/>
                    </a:lnTo>
                    <a:cubicBezTo>
                      <a:pt x="230" y="30"/>
                      <a:pt x="218" y="1"/>
                      <a:pt x="1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09" name="Google Shape;21109;p70"/>
              <p:cNvSpPr/>
              <p:nvPr/>
            </p:nvSpPr>
            <p:spPr>
              <a:xfrm>
                <a:off x="2966850" y="1525650"/>
                <a:ext cx="11500" cy="4550"/>
              </a:xfrm>
              <a:custGeom>
                <a:avLst/>
                <a:gdLst/>
                <a:ahLst/>
                <a:cxnLst/>
                <a:rect l="l" t="t" r="r" b="b"/>
                <a:pathLst>
                  <a:path w="460" h="182" extrusionOk="0">
                    <a:moveTo>
                      <a:pt x="419" y="0"/>
                    </a:moveTo>
                    <a:cubicBezTo>
                      <a:pt x="403" y="0"/>
                      <a:pt x="383" y="3"/>
                      <a:pt x="366" y="3"/>
                    </a:cubicBezTo>
                    <a:cubicBezTo>
                      <a:pt x="363" y="3"/>
                      <a:pt x="360" y="3"/>
                      <a:pt x="357" y="3"/>
                    </a:cubicBezTo>
                    <a:cubicBezTo>
                      <a:pt x="237" y="29"/>
                      <a:pt x="116" y="59"/>
                      <a:pt x="0" y="89"/>
                    </a:cubicBezTo>
                    <a:cubicBezTo>
                      <a:pt x="12" y="119"/>
                      <a:pt x="19" y="149"/>
                      <a:pt x="24" y="182"/>
                    </a:cubicBezTo>
                    <a:cubicBezTo>
                      <a:pt x="118" y="117"/>
                      <a:pt x="197" y="83"/>
                      <a:pt x="251" y="83"/>
                    </a:cubicBezTo>
                    <a:cubicBezTo>
                      <a:pt x="293" y="83"/>
                      <a:pt x="320" y="104"/>
                      <a:pt x="325" y="149"/>
                    </a:cubicBezTo>
                    <a:lnTo>
                      <a:pt x="401" y="124"/>
                    </a:lnTo>
                    <a:cubicBezTo>
                      <a:pt x="445" y="63"/>
                      <a:pt x="459" y="31"/>
                      <a:pt x="452" y="15"/>
                    </a:cubicBezTo>
                    <a:cubicBezTo>
                      <a:pt x="452" y="12"/>
                      <a:pt x="450" y="12"/>
                      <a:pt x="450" y="10"/>
                    </a:cubicBezTo>
                    <a:cubicBezTo>
                      <a:pt x="444" y="2"/>
                      <a:pt x="433" y="0"/>
                      <a:pt x="4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10" name="Google Shape;21110;p70"/>
              <p:cNvSpPr/>
              <p:nvPr/>
            </p:nvSpPr>
            <p:spPr>
              <a:xfrm>
                <a:off x="2972400" y="1526750"/>
                <a:ext cx="6450" cy="10475"/>
              </a:xfrm>
              <a:custGeom>
                <a:avLst/>
                <a:gdLst/>
                <a:ahLst/>
                <a:cxnLst/>
                <a:rect l="l" t="t" r="r" b="b"/>
                <a:pathLst>
                  <a:path w="258" h="419" extrusionOk="0">
                    <a:moveTo>
                      <a:pt x="240" y="1"/>
                    </a:moveTo>
                    <a:lnTo>
                      <a:pt x="240" y="1"/>
                    </a:lnTo>
                    <a:cubicBezTo>
                      <a:pt x="191" y="68"/>
                      <a:pt x="142" y="135"/>
                      <a:pt x="91" y="198"/>
                    </a:cubicBezTo>
                    <a:cubicBezTo>
                      <a:pt x="70" y="274"/>
                      <a:pt x="38" y="349"/>
                      <a:pt x="1" y="418"/>
                    </a:cubicBezTo>
                    <a:cubicBezTo>
                      <a:pt x="1" y="418"/>
                      <a:pt x="2" y="419"/>
                      <a:pt x="3" y="419"/>
                    </a:cubicBezTo>
                    <a:cubicBezTo>
                      <a:pt x="30" y="419"/>
                      <a:pt x="258" y="139"/>
                      <a:pt x="2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11" name="Google Shape;21111;p70"/>
              <p:cNvSpPr/>
              <p:nvPr/>
            </p:nvSpPr>
            <p:spPr>
              <a:xfrm>
                <a:off x="2656950" y="1839300"/>
                <a:ext cx="8775" cy="7500"/>
              </a:xfrm>
              <a:custGeom>
                <a:avLst/>
                <a:gdLst/>
                <a:ahLst/>
                <a:cxnLst/>
                <a:rect l="l" t="t" r="r" b="b"/>
                <a:pathLst>
                  <a:path w="351" h="300" extrusionOk="0">
                    <a:moveTo>
                      <a:pt x="253" y="1"/>
                    </a:moveTo>
                    <a:cubicBezTo>
                      <a:pt x="189" y="61"/>
                      <a:pt x="117" y="115"/>
                      <a:pt x="40" y="161"/>
                    </a:cubicBezTo>
                    <a:cubicBezTo>
                      <a:pt x="0" y="253"/>
                      <a:pt x="19" y="300"/>
                      <a:pt x="73" y="300"/>
                    </a:cubicBezTo>
                    <a:cubicBezTo>
                      <a:pt x="133" y="300"/>
                      <a:pt x="235" y="243"/>
                      <a:pt x="351" y="126"/>
                    </a:cubicBezTo>
                    <a:lnTo>
                      <a:pt x="351" y="126"/>
                    </a:lnTo>
                    <a:cubicBezTo>
                      <a:pt x="337" y="132"/>
                      <a:pt x="325" y="136"/>
                      <a:pt x="314" y="136"/>
                    </a:cubicBezTo>
                    <a:cubicBezTo>
                      <a:pt x="284" y="136"/>
                      <a:pt x="273" y="106"/>
                      <a:pt x="309" y="20"/>
                    </a:cubicBezTo>
                    <a:cubicBezTo>
                      <a:pt x="291" y="15"/>
                      <a:pt x="272" y="8"/>
                      <a:pt x="2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12" name="Google Shape;21112;p70"/>
              <p:cNvSpPr/>
              <p:nvPr/>
            </p:nvSpPr>
            <p:spPr>
              <a:xfrm>
                <a:off x="2658800" y="1610900"/>
                <a:ext cx="65000" cy="148750"/>
              </a:xfrm>
              <a:custGeom>
                <a:avLst/>
                <a:gdLst/>
                <a:ahLst/>
                <a:cxnLst/>
                <a:rect l="l" t="t" r="r" b="b"/>
                <a:pathLst>
                  <a:path w="2600" h="5950" extrusionOk="0">
                    <a:moveTo>
                      <a:pt x="2556" y="1"/>
                    </a:moveTo>
                    <a:cubicBezTo>
                      <a:pt x="1169" y="1427"/>
                      <a:pt x="221" y="3564"/>
                      <a:pt x="1" y="5794"/>
                    </a:cubicBezTo>
                    <a:cubicBezTo>
                      <a:pt x="73" y="5806"/>
                      <a:pt x="73" y="5905"/>
                      <a:pt x="105" y="5949"/>
                    </a:cubicBezTo>
                    <a:lnTo>
                      <a:pt x="145" y="5866"/>
                    </a:lnTo>
                    <a:cubicBezTo>
                      <a:pt x="346" y="3960"/>
                      <a:pt x="1042" y="2185"/>
                      <a:pt x="2168" y="745"/>
                    </a:cubicBezTo>
                    <a:cubicBezTo>
                      <a:pt x="2117" y="731"/>
                      <a:pt x="2073" y="701"/>
                      <a:pt x="2043" y="657"/>
                    </a:cubicBezTo>
                    <a:cubicBezTo>
                      <a:pt x="2152" y="546"/>
                      <a:pt x="2209" y="507"/>
                      <a:pt x="2237" y="507"/>
                    </a:cubicBezTo>
                    <a:cubicBezTo>
                      <a:pt x="2275" y="507"/>
                      <a:pt x="2262" y="577"/>
                      <a:pt x="2257" y="634"/>
                    </a:cubicBezTo>
                    <a:cubicBezTo>
                      <a:pt x="2305" y="573"/>
                      <a:pt x="2354" y="516"/>
                      <a:pt x="2405" y="455"/>
                    </a:cubicBezTo>
                    <a:cubicBezTo>
                      <a:pt x="2399" y="418"/>
                      <a:pt x="2392" y="388"/>
                      <a:pt x="2359" y="388"/>
                    </a:cubicBezTo>
                    <a:cubicBezTo>
                      <a:pt x="2337" y="388"/>
                      <a:pt x="2305" y="400"/>
                      <a:pt x="2257" y="432"/>
                    </a:cubicBezTo>
                    <a:cubicBezTo>
                      <a:pt x="2208" y="353"/>
                      <a:pt x="2600" y="149"/>
                      <a:pt x="25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13" name="Google Shape;21113;p70"/>
              <p:cNvSpPr/>
              <p:nvPr/>
            </p:nvSpPr>
            <p:spPr>
              <a:xfrm>
                <a:off x="2786650" y="1523900"/>
                <a:ext cx="135875" cy="41725"/>
              </a:xfrm>
              <a:custGeom>
                <a:avLst/>
                <a:gdLst/>
                <a:ahLst/>
                <a:cxnLst/>
                <a:rect l="l" t="t" r="r" b="b"/>
                <a:pathLst>
                  <a:path w="5435" h="1669" extrusionOk="0">
                    <a:moveTo>
                      <a:pt x="5311" y="1"/>
                    </a:moveTo>
                    <a:cubicBezTo>
                      <a:pt x="3512" y="1"/>
                      <a:pt x="1868" y="348"/>
                      <a:pt x="298" y="1218"/>
                    </a:cubicBezTo>
                    <a:cubicBezTo>
                      <a:pt x="251" y="1283"/>
                      <a:pt x="189" y="1332"/>
                      <a:pt x="117" y="1360"/>
                    </a:cubicBezTo>
                    <a:cubicBezTo>
                      <a:pt x="82" y="1455"/>
                      <a:pt x="29" y="1575"/>
                      <a:pt x="1" y="1668"/>
                    </a:cubicBezTo>
                    <a:cubicBezTo>
                      <a:pt x="842" y="1163"/>
                      <a:pt x="1754" y="787"/>
                      <a:pt x="2709" y="553"/>
                    </a:cubicBezTo>
                    <a:lnTo>
                      <a:pt x="2723" y="516"/>
                    </a:lnTo>
                    <a:lnTo>
                      <a:pt x="2757" y="490"/>
                    </a:lnTo>
                    <a:lnTo>
                      <a:pt x="2736" y="546"/>
                    </a:lnTo>
                    <a:cubicBezTo>
                      <a:pt x="3522" y="361"/>
                      <a:pt x="4325" y="268"/>
                      <a:pt x="5131" y="268"/>
                    </a:cubicBezTo>
                    <a:cubicBezTo>
                      <a:pt x="5196" y="268"/>
                      <a:pt x="5261" y="269"/>
                      <a:pt x="5326" y="270"/>
                    </a:cubicBezTo>
                    <a:cubicBezTo>
                      <a:pt x="5354" y="177"/>
                      <a:pt x="5391" y="87"/>
                      <a:pt x="5435" y="1"/>
                    </a:cubicBezTo>
                    <a:cubicBezTo>
                      <a:pt x="5393" y="1"/>
                      <a:pt x="5352" y="1"/>
                      <a:pt x="53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14" name="Google Shape;21114;p70"/>
              <p:cNvSpPr/>
              <p:nvPr/>
            </p:nvSpPr>
            <p:spPr>
              <a:xfrm>
                <a:off x="2661425" y="1758650"/>
                <a:ext cx="900" cy="1525"/>
              </a:xfrm>
              <a:custGeom>
                <a:avLst/>
                <a:gdLst/>
                <a:ahLst/>
                <a:cxnLst/>
                <a:rect l="l" t="t" r="r" b="b"/>
                <a:pathLst>
                  <a:path w="36" h="61" extrusionOk="0">
                    <a:moveTo>
                      <a:pt x="35" y="0"/>
                    </a:moveTo>
                    <a:lnTo>
                      <a:pt x="0" y="42"/>
                    </a:lnTo>
                    <a:cubicBezTo>
                      <a:pt x="7" y="51"/>
                      <a:pt x="19" y="58"/>
                      <a:pt x="30" y="60"/>
                    </a:cubicBezTo>
                    <a:cubicBezTo>
                      <a:pt x="33" y="39"/>
                      <a:pt x="33" y="21"/>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15" name="Google Shape;21115;p70"/>
              <p:cNvSpPr/>
              <p:nvPr/>
            </p:nvSpPr>
            <p:spPr>
              <a:xfrm>
                <a:off x="2657650" y="1762000"/>
                <a:ext cx="4250" cy="13350"/>
              </a:xfrm>
              <a:custGeom>
                <a:avLst/>
                <a:gdLst/>
                <a:ahLst/>
                <a:cxnLst/>
                <a:rect l="l" t="t" r="r" b="b"/>
                <a:pathLst>
                  <a:path w="170" h="534" extrusionOk="0">
                    <a:moveTo>
                      <a:pt x="26" y="0"/>
                    </a:moveTo>
                    <a:cubicBezTo>
                      <a:pt x="14" y="179"/>
                      <a:pt x="5" y="355"/>
                      <a:pt x="1" y="534"/>
                    </a:cubicBezTo>
                    <a:lnTo>
                      <a:pt x="149" y="351"/>
                    </a:lnTo>
                    <a:cubicBezTo>
                      <a:pt x="154" y="249"/>
                      <a:pt x="161" y="147"/>
                      <a:pt x="170" y="42"/>
                    </a:cubicBezTo>
                    <a:lnTo>
                      <a:pt x="170" y="42"/>
                    </a:lnTo>
                    <a:lnTo>
                      <a:pt x="103" y="114"/>
                    </a:lnTo>
                    <a:cubicBezTo>
                      <a:pt x="107" y="40"/>
                      <a:pt x="68" y="21"/>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16" name="Google Shape;21116;p70"/>
              <p:cNvSpPr/>
              <p:nvPr/>
            </p:nvSpPr>
            <p:spPr>
              <a:xfrm>
                <a:off x="2747900" y="1591950"/>
                <a:ext cx="2050" cy="1725"/>
              </a:xfrm>
              <a:custGeom>
                <a:avLst/>
                <a:gdLst/>
                <a:ahLst/>
                <a:cxnLst/>
                <a:rect l="l" t="t" r="r" b="b"/>
                <a:pathLst>
                  <a:path w="82" h="69" extrusionOk="0">
                    <a:moveTo>
                      <a:pt x="81" y="1"/>
                    </a:moveTo>
                    <a:cubicBezTo>
                      <a:pt x="51" y="19"/>
                      <a:pt x="26" y="40"/>
                      <a:pt x="0" y="68"/>
                    </a:cubicBezTo>
                    <a:cubicBezTo>
                      <a:pt x="28" y="45"/>
                      <a:pt x="53" y="22"/>
                      <a:pt x="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17" name="Google Shape;21117;p70"/>
              <p:cNvSpPr/>
              <p:nvPr/>
            </p:nvSpPr>
            <p:spPr>
              <a:xfrm>
                <a:off x="2657350" y="1771225"/>
                <a:ext cx="6175" cy="56475"/>
              </a:xfrm>
              <a:custGeom>
                <a:avLst/>
                <a:gdLst/>
                <a:ahLst/>
                <a:cxnLst/>
                <a:rect l="l" t="t" r="r" b="b"/>
                <a:pathLst>
                  <a:path w="247" h="2259" extrusionOk="0">
                    <a:moveTo>
                      <a:pt x="159" y="0"/>
                    </a:moveTo>
                    <a:lnTo>
                      <a:pt x="77" y="232"/>
                    </a:lnTo>
                    <a:lnTo>
                      <a:pt x="13" y="218"/>
                    </a:lnTo>
                    <a:lnTo>
                      <a:pt x="13" y="218"/>
                    </a:lnTo>
                    <a:cubicBezTo>
                      <a:pt x="1" y="902"/>
                      <a:pt x="64" y="1588"/>
                      <a:pt x="200" y="2258"/>
                    </a:cubicBezTo>
                    <a:cubicBezTo>
                      <a:pt x="221" y="2237"/>
                      <a:pt x="237" y="2212"/>
                      <a:pt x="247" y="2184"/>
                    </a:cubicBezTo>
                    <a:cubicBezTo>
                      <a:pt x="147" y="1461"/>
                      <a:pt x="119" y="730"/>
                      <a:pt x="1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18" name="Google Shape;21118;p70"/>
              <p:cNvSpPr/>
              <p:nvPr/>
            </p:nvSpPr>
            <p:spPr>
              <a:xfrm>
                <a:off x="2664675" y="1833450"/>
                <a:ext cx="25" cy="100"/>
              </a:xfrm>
              <a:custGeom>
                <a:avLst/>
                <a:gdLst/>
                <a:ahLst/>
                <a:cxnLst/>
                <a:rect l="l" t="t" r="r" b="b"/>
                <a:pathLst>
                  <a:path w="1" h="4" extrusionOk="0">
                    <a:moveTo>
                      <a:pt x="0" y="3"/>
                    </a:moveTo>
                    <a:cubicBezTo>
                      <a:pt x="0" y="3"/>
                      <a:pt x="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19" name="Google Shape;21119;p70"/>
              <p:cNvSpPr/>
              <p:nvPr/>
            </p:nvSpPr>
            <p:spPr>
              <a:xfrm>
                <a:off x="2722800" y="1585000"/>
                <a:ext cx="27325" cy="30800"/>
              </a:xfrm>
              <a:custGeom>
                <a:avLst/>
                <a:gdLst/>
                <a:ahLst/>
                <a:cxnLst/>
                <a:rect l="l" t="t" r="r" b="b"/>
                <a:pathLst>
                  <a:path w="1093" h="1232" extrusionOk="0">
                    <a:moveTo>
                      <a:pt x="1092" y="1"/>
                    </a:moveTo>
                    <a:lnTo>
                      <a:pt x="1092" y="1"/>
                    </a:lnTo>
                    <a:cubicBezTo>
                      <a:pt x="768" y="276"/>
                      <a:pt x="443" y="580"/>
                      <a:pt x="121" y="912"/>
                    </a:cubicBezTo>
                    <a:cubicBezTo>
                      <a:pt x="79" y="951"/>
                      <a:pt x="40" y="993"/>
                      <a:pt x="0" y="1035"/>
                    </a:cubicBezTo>
                    <a:cubicBezTo>
                      <a:pt x="33" y="1058"/>
                      <a:pt x="144" y="1025"/>
                      <a:pt x="23" y="1232"/>
                    </a:cubicBezTo>
                    <a:lnTo>
                      <a:pt x="353" y="944"/>
                    </a:lnTo>
                    <a:cubicBezTo>
                      <a:pt x="547" y="752"/>
                      <a:pt x="747" y="569"/>
                      <a:pt x="946" y="397"/>
                    </a:cubicBezTo>
                    <a:cubicBezTo>
                      <a:pt x="948" y="356"/>
                      <a:pt x="941" y="341"/>
                      <a:pt x="927" y="341"/>
                    </a:cubicBezTo>
                    <a:cubicBezTo>
                      <a:pt x="892" y="341"/>
                      <a:pt x="812" y="429"/>
                      <a:pt x="705" y="443"/>
                    </a:cubicBezTo>
                    <a:cubicBezTo>
                      <a:pt x="830" y="390"/>
                      <a:pt x="969" y="158"/>
                      <a:pt x="1039" y="112"/>
                    </a:cubicBezTo>
                    <a:cubicBezTo>
                      <a:pt x="1060" y="70"/>
                      <a:pt x="1078" y="33"/>
                      <a:pt x="10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20" name="Google Shape;21120;p70"/>
              <p:cNvSpPr/>
              <p:nvPr/>
            </p:nvSpPr>
            <p:spPr>
              <a:xfrm>
                <a:off x="2934500" y="1522700"/>
                <a:ext cx="32375" cy="9250"/>
              </a:xfrm>
              <a:custGeom>
                <a:avLst/>
                <a:gdLst/>
                <a:ahLst/>
                <a:cxnLst/>
                <a:rect l="l" t="t" r="r" b="b"/>
                <a:pathLst>
                  <a:path w="1295" h="370" extrusionOk="0">
                    <a:moveTo>
                      <a:pt x="856" y="1"/>
                    </a:moveTo>
                    <a:lnTo>
                      <a:pt x="803" y="38"/>
                    </a:lnTo>
                    <a:lnTo>
                      <a:pt x="824" y="3"/>
                    </a:lnTo>
                    <a:lnTo>
                      <a:pt x="824" y="3"/>
                    </a:lnTo>
                    <a:cubicBezTo>
                      <a:pt x="648" y="17"/>
                      <a:pt x="474" y="42"/>
                      <a:pt x="300" y="77"/>
                    </a:cubicBezTo>
                    <a:cubicBezTo>
                      <a:pt x="200" y="70"/>
                      <a:pt x="100" y="65"/>
                      <a:pt x="1" y="61"/>
                    </a:cubicBezTo>
                    <a:lnTo>
                      <a:pt x="1" y="61"/>
                    </a:lnTo>
                    <a:cubicBezTo>
                      <a:pt x="66" y="121"/>
                      <a:pt x="98" y="225"/>
                      <a:pt x="112" y="348"/>
                    </a:cubicBezTo>
                    <a:cubicBezTo>
                      <a:pt x="128" y="348"/>
                      <a:pt x="145" y="348"/>
                      <a:pt x="161" y="351"/>
                    </a:cubicBezTo>
                    <a:cubicBezTo>
                      <a:pt x="244" y="364"/>
                      <a:pt x="326" y="370"/>
                      <a:pt x="407" y="370"/>
                    </a:cubicBezTo>
                    <a:cubicBezTo>
                      <a:pt x="708" y="370"/>
                      <a:pt x="997" y="289"/>
                      <a:pt x="1294" y="209"/>
                    </a:cubicBezTo>
                    <a:cubicBezTo>
                      <a:pt x="1260" y="112"/>
                      <a:pt x="1176" y="40"/>
                      <a:pt x="1076" y="19"/>
                    </a:cubicBezTo>
                    <a:cubicBezTo>
                      <a:pt x="1009" y="77"/>
                      <a:pt x="937" y="128"/>
                      <a:pt x="861" y="172"/>
                    </a:cubicBezTo>
                    <a:cubicBezTo>
                      <a:pt x="884" y="112"/>
                      <a:pt x="912" y="54"/>
                      <a:pt x="9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21" name="Google Shape;21121;p70"/>
              <p:cNvSpPr/>
              <p:nvPr/>
            </p:nvSpPr>
            <p:spPr>
              <a:xfrm>
                <a:off x="2668250" y="1839075"/>
                <a:ext cx="725" cy="1250"/>
              </a:xfrm>
              <a:custGeom>
                <a:avLst/>
                <a:gdLst/>
                <a:ahLst/>
                <a:cxnLst/>
                <a:rect l="l" t="t" r="r" b="b"/>
                <a:pathLst>
                  <a:path w="29" h="50" extrusionOk="0">
                    <a:moveTo>
                      <a:pt x="17" y="1"/>
                    </a:moveTo>
                    <a:cubicBezTo>
                      <a:pt x="10" y="8"/>
                      <a:pt x="5" y="12"/>
                      <a:pt x="1" y="19"/>
                    </a:cubicBezTo>
                    <a:cubicBezTo>
                      <a:pt x="1" y="29"/>
                      <a:pt x="3" y="40"/>
                      <a:pt x="5" y="49"/>
                    </a:cubicBezTo>
                    <a:cubicBezTo>
                      <a:pt x="22" y="29"/>
                      <a:pt x="29" y="10"/>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22" name="Google Shape;21122;p70"/>
              <p:cNvSpPr/>
              <p:nvPr/>
            </p:nvSpPr>
            <p:spPr>
              <a:xfrm>
                <a:off x="2665700" y="1840575"/>
                <a:ext cx="2300" cy="1900"/>
              </a:xfrm>
              <a:custGeom>
                <a:avLst/>
                <a:gdLst/>
                <a:ahLst/>
                <a:cxnLst/>
                <a:rect l="l" t="t" r="r" b="b"/>
                <a:pathLst>
                  <a:path w="92" h="76" extrusionOk="0">
                    <a:moveTo>
                      <a:pt x="68" y="1"/>
                    </a:moveTo>
                    <a:cubicBezTo>
                      <a:pt x="45" y="29"/>
                      <a:pt x="22" y="54"/>
                      <a:pt x="1" y="75"/>
                    </a:cubicBezTo>
                    <a:cubicBezTo>
                      <a:pt x="33" y="59"/>
                      <a:pt x="66" y="38"/>
                      <a:pt x="91" y="10"/>
                    </a:cubicBezTo>
                    <a:cubicBezTo>
                      <a:pt x="84" y="8"/>
                      <a:pt x="75" y="6"/>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23" name="Google Shape;21123;p70"/>
              <p:cNvSpPr/>
              <p:nvPr/>
            </p:nvSpPr>
            <p:spPr>
              <a:xfrm>
                <a:off x="2978100" y="1602400"/>
                <a:ext cx="104925" cy="89675"/>
              </a:xfrm>
              <a:custGeom>
                <a:avLst/>
                <a:gdLst/>
                <a:ahLst/>
                <a:cxnLst/>
                <a:rect l="l" t="t" r="r" b="b"/>
                <a:pathLst>
                  <a:path w="4197" h="3587" extrusionOk="0">
                    <a:moveTo>
                      <a:pt x="255" y="0"/>
                    </a:moveTo>
                    <a:cubicBezTo>
                      <a:pt x="230" y="3"/>
                      <a:pt x="231" y="53"/>
                      <a:pt x="165" y="53"/>
                    </a:cubicBezTo>
                    <a:cubicBezTo>
                      <a:pt x="131" y="53"/>
                      <a:pt x="80" y="41"/>
                      <a:pt x="0" y="2"/>
                    </a:cubicBezTo>
                    <a:lnTo>
                      <a:pt x="0" y="2"/>
                    </a:lnTo>
                    <a:cubicBezTo>
                      <a:pt x="14" y="128"/>
                      <a:pt x="53" y="243"/>
                      <a:pt x="155" y="320"/>
                    </a:cubicBezTo>
                    <a:cubicBezTo>
                      <a:pt x="1565" y="1129"/>
                      <a:pt x="2854" y="2258"/>
                      <a:pt x="3916" y="3586"/>
                    </a:cubicBezTo>
                    <a:cubicBezTo>
                      <a:pt x="3950" y="3508"/>
                      <a:pt x="3881" y="3484"/>
                      <a:pt x="3899" y="3431"/>
                    </a:cubicBezTo>
                    <a:lnTo>
                      <a:pt x="3899" y="3431"/>
                    </a:lnTo>
                    <a:cubicBezTo>
                      <a:pt x="3906" y="3475"/>
                      <a:pt x="3931" y="3488"/>
                      <a:pt x="3962" y="3488"/>
                    </a:cubicBezTo>
                    <a:cubicBezTo>
                      <a:pt x="4003" y="3488"/>
                      <a:pt x="4056" y="3465"/>
                      <a:pt x="4095" y="3465"/>
                    </a:cubicBezTo>
                    <a:cubicBezTo>
                      <a:pt x="4132" y="3465"/>
                      <a:pt x="4156" y="3485"/>
                      <a:pt x="4147" y="3561"/>
                    </a:cubicBezTo>
                    <a:lnTo>
                      <a:pt x="4157" y="3554"/>
                    </a:lnTo>
                    <a:lnTo>
                      <a:pt x="4196" y="3484"/>
                    </a:lnTo>
                    <a:cubicBezTo>
                      <a:pt x="3069" y="2066"/>
                      <a:pt x="1709" y="860"/>
                      <a:pt x="25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24" name="Google Shape;21124;p70"/>
              <p:cNvSpPr/>
              <p:nvPr/>
            </p:nvSpPr>
            <p:spPr>
              <a:xfrm>
                <a:off x="3079975" y="1689850"/>
                <a:ext cx="28300" cy="37750"/>
              </a:xfrm>
              <a:custGeom>
                <a:avLst/>
                <a:gdLst/>
                <a:ahLst/>
                <a:cxnLst/>
                <a:rect l="l" t="t" r="r" b="b"/>
                <a:pathLst>
                  <a:path w="1132" h="1510" extrusionOk="0">
                    <a:moveTo>
                      <a:pt x="198" y="244"/>
                    </a:moveTo>
                    <a:cubicBezTo>
                      <a:pt x="170" y="283"/>
                      <a:pt x="137" y="316"/>
                      <a:pt x="98" y="343"/>
                    </a:cubicBezTo>
                    <a:lnTo>
                      <a:pt x="198" y="244"/>
                    </a:lnTo>
                    <a:close/>
                    <a:moveTo>
                      <a:pt x="841" y="1102"/>
                    </a:moveTo>
                    <a:cubicBezTo>
                      <a:pt x="868" y="1102"/>
                      <a:pt x="844" y="1186"/>
                      <a:pt x="796" y="1273"/>
                    </a:cubicBezTo>
                    <a:lnTo>
                      <a:pt x="745" y="1192"/>
                    </a:lnTo>
                    <a:cubicBezTo>
                      <a:pt x="796" y="1128"/>
                      <a:pt x="826" y="1102"/>
                      <a:pt x="841" y="1102"/>
                    </a:cubicBezTo>
                    <a:close/>
                    <a:moveTo>
                      <a:pt x="833" y="1460"/>
                    </a:moveTo>
                    <a:cubicBezTo>
                      <a:pt x="835" y="1463"/>
                      <a:pt x="837" y="1467"/>
                      <a:pt x="840" y="1470"/>
                    </a:cubicBezTo>
                    <a:cubicBezTo>
                      <a:pt x="838" y="1467"/>
                      <a:pt x="835" y="1463"/>
                      <a:pt x="833" y="1460"/>
                    </a:cubicBezTo>
                    <a:close/>
                    <a:moveTo>
                      <a:pt x="133" y="0"/>
                    </a:moveTo>
                    <a:cubicBezTo>
                      <a:pt x="119" y="23"/>
                      <a:pt x="103" y="42"/>
                      <a:pt x="82" y="58"/>
                    </a:cubicBezTo>
                    <a:lnTo>
                      <a:pt x="1" y="197"/>
                    </a:lnTo>
                    <a:cubicBezTo>
                      <a:pt x="44" y="230"/>
                      <a:pt x="30" y="350"/>
                      <a:pt x="77" y="350"/>
                    </a:cubicBezTo>
                    <a:cubicBezTo>
                      <a:pt x="83" y="350"/>
                      <a:pt x="90" y="348"/>
                      <a:pt x="98" y="343"/>
                    </a:cubicBezTo>
                    <a:lnTo>
                      <a:pt x="98" y="343"/>
                    </a:lnTo>
                    <a:lnTo>
                      <a:pt x="65" y="376"/>
                    </a:lnTo>
                    <a:cubicBezTo>
                      <a:pt x="89" y="408"/>
                      <a:pt x="114" y="441"/>
                      <a:pt x="137" y="473"/>
                    </a:cubicBezTo>
                    <a:lnTo>
                      <a:pt x="235" y="364"/>
                    </a:lnTo>
                    <a:lnTo>
                      <a:pt x="235" y="364"/>
                    </a:lnTo>
                    <a:cubicBezTo>
                      <a:pt x="214" y="411"/>
                      <a:pt x="186" y="455"/>
                      <a:pt x="154" y="494"/>
                    </a:cubicBezTo>
                    <a:cubicBezTo>
                      <a:pt x="360" y="772"/>
                      <a:pt x="559" y="1060"/>
                      <a:pt x="745" y="1352"/>
                    </a:cubicBezTo>
                    <a:cubicBezTo>
                      <a:pt x="754" y="1363"/>
                      <a:pt x="761" y="1373"/>
                      <a:pt x="770" y="1384"/>
                    </a:cubicBezTo>
                    <a:cubicBezTo>
                      <a:pt x="812" y="1338"/>
                      <a:pt x="851" y="1292"/>
                      <a:pt x="888" y="1243"/>
                    </a:cubicBezTo>
                    <a:lnTo>
                      <a:pt x="888" y="1243"/>
                    </a:lnTo>
                    <a:lnTo>
                      <a:pt x="782" y="1400"/>
                    </a:lnTo>
                    <a:cubicBezTo>
                      <a:pt x="802" y="1419"/>
                      <a:pt x="819" y="1439"/>
                      <a:pt x="833" y="1460"/>
                    </a:cubicBezTo>
                    <a:lnTo>
                      <a:pt x="833" y="1460"/>
                    </a:lnTo>
                    <a:cubicBezTo>
                      <a:pt x="821" y="1439"/>
                      <a:pt x="825" y="1429"/>
                      <a:pt x="841" y="1429"/>
                    </a:cubicBezTo>
                    <a:cubicBezTo>
                      <a:pt x="871" y="1429"/>
                      <a:pt x="942" y="1460"/>
                      <a:pt x="1032" y="1509"/>
                    </a:cubicBezTo>
                    <a:cubicBezTo>
                      <a:pt x="1072" y="1414"/>
                      <a:pt x="1132" y="1380"/>
                      <a:pt x="1048" y="1278"/>
                    </a:cubicBezTo>
                    <a:cubicBezTo>
                      <a:pt x="766" y="837"/>
                      <a:pt x="460" y="411"/>
                      <a:pt x="1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25" name="Google Shape;21125;p70"/>
              <p:cNvSpPr/>
              <p:nvPr/>
            </p:nvSpPr>
            <p:spPr>
              <a:xfrm>
                <a:off x="3057950" y="1727000"/>
                <a:ext cx="54100" cy="77325"/>
              </a:xfrm>
              <a:custGeom>
                <a:avLst/>
                <a:gdLst/>
                <a:ahLst/>
                <a:cxnLst/>
                <a:rect l="l" t="t" r="r" b="b"/>
                <a:pathLst>
                  <a:path w="2164" h="3093" extrusionOk="0">
                    <a:moveTo>
                      <a:pt x="341" y="0"/>
                    </a:moveTo>
                    <a:cubicBezTo>
                      <a:pt x="268" y="29"/>
                      <a:pt x="210" y="34"/>
                      <a:pt x="155" y="34"/>
                    </a:cubicBezTo>
                    <a:cubicBezTo>
                      <a:pt x="128" y="34"/>
                      <a:pt x="103" y="33"/>
                      <a:pt x="77" y="33"/>
                    </a:cubicBezTo>
                    <a:cubicBezTo>
                      <a:pt x="52" y="33"/>
                      <a:pt x="27" y="34"/>
                      <a:pt x="1" y="37"/>
                    </a:cubicBezTo>
                    <a:cubicBezTo>
                      <a:pt x="759" y="988"/>
                      <a:pt x="1440" y="1999"/>
                      <a:pt x="2036" y="3060"/>
                    </a:cubicBezTo>
                    <a:cubicBezTo>
                      <a:pt x="2040" y="3075"/>
                      <a:pt x="2059" y="3092"/>
                      <a:pt x="2071" y="3092"/>
                    </a:cubicBezTo>
                    <a:cubicBezTo>
                      <a:pt x="2091" y="3092"/>
                      <a:pt x="2093" y="3046"/>
                      <a:pt x="1978" y="2870"/>
                    </a:cubicBezTo>
                    <a:lnTo>
                      <a:pt x="1978" y="2870"/>
                    </a:lnTo>
                    <a:cubicBezTo>
                      <a:pt x="1994" y="2872"/>
                      <a:pt x="2008" y="2873"/>
                      <a:pt x="2022" y="2873"/>
                    </a:cubicBezTo>
                    <a:cubicBezTo>
                      <a:pt x="2120" y="2873"/>
                      <a:pt x="2164" y="2823"/>
                      <a:pt x="2101" y="2736"/>
                    </a:cubicBezTo>
                    <a:cubicBezTo>
                      <a:pt x="1621" y="1799"/>
                      <a:pt x="1055" y="911"/>
                      <a:pt x="406" y="81"/>
                    </a:cubicBezTo>
                    <a:lnTo>
                      <a:pt x="353" y="123"/>
                    </a:lnTo>
                    <a:lnTo>
                      <a:pt x="397" y="70"/>
                    </a:lnTo>
                    <a:cubicBezTo>
                      <a:pt x="378" y="47"/>
                      <a:pt x="360" y="23"/>
                      <a:pt x="3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26" name="Google Shape;21126;p70"/>
              <p:cNvSpPr/>
              <p:nvPr/>
            </p:nvSpPr>
            <p:spPr>
              <a:xfrm>
                <a:off x="3065250" y="1726000"/>
                <a:ext cx="850" cy="675"/>
              </a:xfrm>
              <a:custGeom>
                <a:avLst/>
                <a:gdLst/>
                <a:ahLst/>
                <a:cxnLst/>
                <a:rect l="l" t="t" r="r" b="b"/>
                <a:pathLst>
                  <a:path w="34" h="27" extrusionOk="0">
                    <a:moveTo>
                      <a:pt x="19" y="1"/>
                    </a:moveTo>
                    <a:cubicBezTo>
                      <a:pt x="12" y="10"/>
                      <a:pt x="5" y="17"/>
                      <a:pt x="1" y="26"/>
                    </a:cubicBezTo>
                    <a:lnTo>
                      <a:pt x="33" y="22"/>
                    </a:lnTo>
                    <a:cubicBezTo>
                      <a:pt x="29" y="15"/>
                      <a:pt x="24" y="10"/>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27" name="Google Shape;21127;p70"/>
              <p:cNvSpPr/>
              <p:nvPr/>
            </p:nvSpPr>
            <p:spPr>
              <a:xfrm>
                <a:off x="2909125" y="1601650"/>
                <a:ext cx="47375" cy="30150"/>
              </a:xfrm>
              <a:custGeom>
                <a:avLst/>
                <a:gdLst/>
                <a:ahLst/>
                <a:cxnLst/>
                <a:rect l="l" t="t" r="r" b="b"/>
                <a:pathLst>
                  <a:path w="1895" h="1206" extrusionOk="0">
                    <a:moveTo>
                      <a:pt x="272" y="1"/>
                    </a:moveTo>
                    <a:cubicBezTo>
                      <a:pt x="251" y="1"/>
                      <a:pt x="213" y="19"/>
                      <a:pt x="146" y="67"/>
                    </a:cubicBezTo>
                    <a:lnTo>
                      <a:pt x="0" y="241"/>
                    </a:lnTo>
                    <a:cubicBezTo>
                      <a:pt x="28" y="255"/>
                      <a:pt x="58" y="269"/>
                      <a:pt x="86" y="283"/>
                    </a:cubicBezTo>
                    <a:cubicBezTo>
                      <a:pt x="102" y="276"/>
                      <a:pt x="112" y="272"/>
                      <a:pt x="118" y="272"/>
                    </a:cubicBezTo>
                    <a:cubicBezTo>
                      <a:pt x="127" y="272"/>
                      <a:pt x="124" y="281"/>
                      <a:pt x="114" y="297"/>
                    </a:cubicBezTo>
                    <a:cubicBezTo>
                      <a:pt x="144" y="311"/>
                      <a:pt x="172" y="327"/>
                      <a:pt x="202" y="338"/>
                    </a:cubicBezTo>
                    <a:cubicBezTo>
                      <a:pt x="241" y="318"/>
                      <a:pt x="281" y="299"/>
                      <a:pt x="316" y="276"/>
                    </a:cubicBezTo>
                    <a:lnTo>
                      <a:pt x="316" y="276"/>
                    </a:lnTo>
                    <a:cubicBezTo>
                      <a:pt x="295" y="306"/>
                      <a:pt x="279" y="338"/>
                      <a:pt x="262" y="371"/>
                    </a:cubicBezTo>
                    <a:cubicBezTo>
                      <a:pt x="761" y="626"/>
                      <a:pt x="1243" y="904"/>
                      <a:pt x="1709" y="1205"/>
                    </a:cubicBezTo>
                    <a:cubicBezTo>
                      <a:pt x="1718" y="1196"/>
                      <a:pt x="1727" y="1189"/>
                      <a:pt x="1737" y="1180"/>
                    </a:cubicBezTo>
                    <a:cubicBezTo>
                      <a:pt x="1806" y="1113"/>
                      <a:pt x="1860" y="1032"/>
                      <a:pt x="1894" y="943"/>
                    </a:cubicBezTo>
                    <a:cubicBezTo>
                      <a:pt x="1412" y="619"/>
                      <a:pt x="918" y="318"/>
                      <a:pt x="411" y="39"/>
                    </a:cubicBezTo>
                    <a:lnTo>
                      <a:pt x="392" y="51"/>
                    </a:lnTo>
                    <a:lnTo>
                      <a:pt x="436" y="81"/>
                    </a:lnTo>
                    <a:cubicBezTo>
                      <a:pt x="318" y="192"/>
                      <a:pt x="264" y="232"/>
                      <a:pt x="244" y="232"/>
                    </a:cubicBezTo>
                    <a:cubicBezTo>
                      <a:pt x="195" y="232"/>
                      <a:pt x="345" y="1"/>
                      <a:pt x="2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28" name="Google Shape;21128;p70"/>
              <p:cNvSpPr/>
              <p:nvPr/>
            </p:nvSpPr>
            <p:spPr>
              <a:xfrm>
                <a:off x="2953450" y="1625750"/>
                <a:ext cx="92925" cy="85100"/>
              </a:xfrm>
              <a:custGeom>
                <a:avLst/>
                <a:gdLst/>
                <a:ahLst/>
                <a:cxnLst/>
                <a:rect l="l" t="t" r="r" b="b"/>
                <a:pathLst>
                  <a:path w="3717" h="3404" extrusionOk="0">
                    <a:moveTo>
                      <a:pt x="152" y="0"/>
                    </a:moveTo>
                    <a:cubicBezTo>
                      <a:pt x="112" y="42"/>
                      <a:pt x="77" y="86"/>
                      <a:pt x="45" y="132"/>
                    </a:cubicBezTo>
                    <a:cubicBezTo>
                      <a:pt x="51" y="146"/>
                      <a:pt x="58" y="152"/>
                      <a:pt x="67" y="152"/>
                    </a:cubicBezTo>
                    <a:cubicBezTo>
                      <a:pt x="98" y="152"/>
                      <a:pt x="143" y="93"/>
                      <a:pt x="176" y="93"/>
                    </a:cubicBezTo>
                    <a:cubicBezTo>
                      <a:pt x="181" y="93"/>
                      <a:pt x="186" y="94"/>
                      <a:pt x="191" y="98"/>
                    </a:cubicBezTo>
                    <a:lnTo>
                      <a:pt x="1" y="285"/>
                    </a:lnTo>
                    <a:cubicBezTo>
                      <a:pt x="877" y="856"/>
                      <a:pt x="1700" y="1503"/>
                      <a:pt x="2460" y="2221"/>
                    </a:cubicBezTo>
                    <a:lnTo>
                      <a:pt x="2502" y="2186"/>
                    </a:lnTo>
                    <a:lnTo>
                      <a:pt x="2470" y="2230"/>
                    </a:lnTo>
                    <a:cubicBezTo>
                      <a:pt x="2618" y="2372"/>
                      <a:pt x="2766" y="2518"/>
                      <a:pt x="2913" y="2664"/>
                    </a:cubicBezTo>
                    <a:cubicBezTo>
                      <a:pt x="2952" y="2635"/>
                      <a:pt x="2985" y="2616"/>
                      <a:pt x="3007" y="2616"/>
                    </a:cubicBezTo>
                    <a:cubicBezTo>
                      <a:pt x="3023" y="2616"/>
                      <a:pt x="3033" y="2627"/>
                      <a:pt x="3033" y="2655"/>
                    </a:cubicBezTo>
                    <a:cubicBezTo>
                      <a:pt x="3008" y="2671"/>
                      <a:pt x="2982" y="2689"/>
                      <a:pt x="2957" y="2713"/>
                    </a:cubicBezTo>
                    <a:cubicBezTo>
                      <a:pt x="3175" y="2935"/>
                      <a:pt x="3388" y="3165"/>
                      <a:pt x="3599" y="3403"/>
                    </a:cubicBezTo>
                    <a:cubicBezTo>
                      <a:pt x="3634" y="3299"/>
                      <a:pt x="3685" y="3197"/>
                      <a:pt x="3717" y="3102"/>
                    </a:cubicBezTo>
                    <a:cubicBezTo>
                      <a:pt x="3701" y="3081"/>
                      <a:pt x="3685" y="3060"/>
                      <a:pt x="3668" y="3042"/>
                    </a:cubicBezTo>
                    <a:cubicBezTo>
                      <a:pt x="3659" y="3070"/>
                      <a:pt x="3654" y="3095"/>
                      <a:pt x="3643" y="3128"/>
                    </a:cubicBezTo>
                    <a:cubicBezTo>
                      <a:pt x="3603" y="2972"/>
                      <a:pt x="3369" y="3058"/>
                      <a:pt x="3425" y="2782"/>
                    </a:cubicBezTo>
                    <a:lnTo>
                      <a:pt x="3402" y="2757"/>
                    </a:lnTo>
                    <a:cubicBezTo>
                      <a:pt x="2421" y="1723"/>
                      <a:pt x="1332" y="798"/>
                      <a:pt x="1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29" name="Google Shape;21129;p70"/>
              <p:cNvSpPr/>
              <p:nvPr/>
            </p:nvSpPr>
            <p:spPr>
              <a:xfrm>
                <a:off x="2738625" y="1767325"/>
                <a:ext cx="2225" cy="2650"/>
              </a:xfrm>
              <a:custGeom>
                <a:avLst/>
                <a:gdLst/>
                <a:ahLst/>
                <a:cxnLst/>
                <a:rect l="l" t="t" r="r" b="b"/>
                <a:pathLst>
                  <a:path w="89" h="106" extrusionOk="0">
                    <a:moveTo>
                      <a:pt x="0" y="1"/>
                    </a:moveTo>
                    <a:cubicBezTo>
                      <a:pt x="19" y="36"/>
                      <a:pt x="40" y="70"/>
                      <a:pt x="58" y="105"/>
                    </a:cubicBezTo>
                    <a:cubicBezTo>
                      <a:pt x="88" y="98"/>
                      <a:pt x="77" y="6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30" name="Google Shape;21130;p70"/>
              <p:cNvSpPr/>
              <p:nvPr/>
            </p:nvSpPr>
            <p:spPr>
              <a:xfrm>
                <a:off x="2735600" y="1768775"/>
                <a:ext cx="111300" cy="143750"/>
              </a:xfrm>
              <a:custGeom>
                <a:avLst/>
                <a:gdLst/>
                <a:ahLst/>
                <a:cxnLst/>
                <a:rect l="l" t="t" r="r" b="b"/>
                <a:pathLst>
                  <a:path w="4452" h="5750" extrusionOk="0">
                    <a:moveTo>
                      <a:pt x="2511" y="3675"/>
                    </a:moveTo>
                    <a:lnTo>
                      <a:pt x="2467" y="3877"/>
                    </a:lnTo>
                    <a:lnTo>
                      <a:pt x="2430" y="3756"/>
                    </a:lnTo>
                    <a:lnTo>
                      <a:pt x="2511" y="3675"/>
                    </a:lnTo>
                    <a:close/>
                    <a:moveTo>
                      <a:pt x="3" y="1"/>
                    </a:moveTo>
                    <a:lnTo>
                      <a:pt x="3" y="1"/>
                    </a:lnTo>
                    <a:cubicBezTo>
                      <a:pt x="10" y="15"/>
                      <a:pt x="12" y="29"/>
                      <a:pt x="12" y="45"/>
                    </a:cubicBezTo>
                    <a:lnTo>
                      <a:pt x="107" y="112"/>
                    </a:lnTo>
                    <a:lnTo>
                      <a:pt x="1" y="198"/>
                    </a:lnTo>
                    <a:cubicBezTo>
                      <a:pt x="10" y="216"/>
                      <a:pt x="19" y="235"/>
                      <a:pt x="33" y="251"/>
                    </a:cubicBezTo>
                    <a:cubicBezTo>
                      <a:pt x="800" y="1816"/>
                      <a:pt x="1860" y="3295"/>
                      <a:pt x="3068" y="4537"/>
                    </a:cubicBezTo>
                    <a:cubicBezTo>
                      <a:pt x="3130" y="4505"/>
                      <a:pt x="3188" y="4463"/>
                      <a:pt x="3239" y="4417"/>
                    </a:cubicBezTo>
                    <a:lnTo>
                      <a:pt x="3239" y="4417"/>
                    </a:lnTo>
                    <a:cubicBezTo>
                      <a:pt x="3223" y="4489"/>
                      <a:pt x="3184" y="4551"/>
                      <a:pt x="3126" y="4595"/>
                    </a:cubicBezTo>
                    <a:lnTo>
                      <a:pt x="3202" y="4672"/>
                    </a:lnTo>
                    <a:lnTo>
                      <a:pt x="3241" y="4561"/>
                    </a:lnTo>
                    <a:lnTo>
                      <a:pt x="3364" y="4598"/>
                    </a:lnTo>
                    <a:cubicBezTo>
                      <a:pt x="3341" y="4651"/>
                      <a:pt x="3304" y="4695"/>
                      <a:pt x="3255" y="4728"/>
                    </a:cubicBezTo>
                    <a:cubicBezTo>
                      <a:pt x="3276" y="4748"/>
                      <a:pt x="3297" y="4769"/>
                      <a:pt x="3320" y="4790"/>
                    </a:cubicBezTo>
                    <a:cubicBezTo>
                      <a:pt x="3675" y="5143"/>
                      <a:pt x="4018" y="5458"/>
                      <a:pt x="4357" y="5750"/>
                    </a:cubicBezTo>
                    <a:cubicBezTo>
                      <a:pt x="4361" y="5673"/>
                      <a:pt x="4403" y="5562"/>
                      <a:pt x="4452" y="5451"/>
                    </a:cubicBezTo>
                    <a:cubicBezTo>
                      <a:pt x="3037" y="4204"/>
                      <a:pt x="1802" y="2727"/>
                      <a:pt x="754" y="1035"/>
                    </a:cubicBezTo>
                    <a:cubicBezTo>
                      <a:pt x="705" y="1076"/>
                      <a:pt x="659" y="1123"/>
                      <a:pt x="615" y="1171"/>
                    </a:cubicBezTo>
                    <a:lnTo>
                      <a:pt x="735" y="1004"/>
                    </a:lnTo>
                    <a:cubicBezTo>
                      <a:pt x="545" y="692"/>
                      <a:pt x="358" y="374"/>
                      <a:pt x="179" y="47"/>
                    </a:cubicBezTo>
                    <a:cubicBezTo>
                      <a:pt x="175" y="48"/>
                      <a:pt x="169" y="49"/>
                      <a:pt x="163" y="49"/>
                    </a:cubicBezTo>
                    <a:cubicBezTo>
                      <a:pt x="130" y="49"/>
                      <a:pt x="73" y="34"/>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31" name="Google Shape;21131;p70"/>
              <p:cNvSpPr/>
              <p:nvPr/>
            </p:nvSpPr>
            <p:spPr>
              <a:xfrm>
                <a:off x="2846700" y="1906250"/>
                <a:ext cx="3900" cy="3350"/>
              </a:xfrm>
              <a:custGeom>
                <a:avLst/>
                <a:gdLst/>
                <a:ahLst/>
                <a:cxnLst/>
                <a:rect l="l" t="t" r="r" b="b"/>
                <a:pathLst>
                  <a:path w="156" h="134" extrusionOk="0">
                    <a:moveTo>
                      <a:pt x="63" y="1"/>
                    </a:moveTo>
                    <a:cubicBezTo>
                      <a:pt x="45" y="17"/>
                      <a:pt x="24" y="33"/>
                      <a:pt x="1" y="47"/>
                    </a:cubicBezTo>
                    <a:cubicBezTo>
                      <a:pt x="1" y="47"/>
                      <a:pt x="2" y="47"/>
                      <a:pt x="3" y="47"/>
                    </a:cubicBezTo>
                    <a:cubicBezTo>
                      <a:pt x="38" y="47"/>
                      <a:pt x="50" y="134"/>
                      <a:pt x="90" y="134"/>
                    </a:cubicBezTo>
                    <a:cubicBezTo>
                      <a:pt x="107" y="134"/>
                      <a:pt x="127" y="120"/>
                      <a:pt x="156" y="82"/>
                    </a:cubicBezTo>
                    <a:lnTo>
                      <a:pt x="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32" name="Google Shape;21132;p70"/>
              <p:cNvSpPr/>
              <p:nvPr/>
            </p:nvSpPr>
            <p:spPr>
              <a:xfrm>
                <a:off x="2847275" y="1908400"/>
                <a:ext cx="101575" cy="68825"/>
              </a:xfrm>
              <a:custGeom>
                <a:avLst/>
                <a:gdLst/>
                <a:ahLst/>
                <a:cxnLst/>
                <a:rect l="l" t="t" r="r" b="b"/>
                <a:pathLst>
                  <a:path w="4063" h="2753" extrusionOk="0">
                    <a:moveTo>
                      <a:pt x="140" y="0"/>
                    </a:moveTo>
                    <a:lnTo>
                      <a:pt x="5" y="260"/>
                    </a:lnTo>
                    <a:lnTo>
                      <a:pt x="1" y="260"/>
                    </a:lnTo>
                    <a:cubicBezTo>
                      <a:pt x="1037" y="1139"/>
                      <a:pt x="2041" y="1778"/>
                      <a:pt x="3195" y="2376"/>
                    </a:cubicBezTo>
                    <a:cubicBezTo>
                      <a:pt x="3208" y="2368"/>
                      <a:pt x="3218" y="2365"/>
                      <a:pt x="3226" y="2365"/>
                    </a:cubicBezTo>
                    <a:cubicBezTo>
                      <a:pt x="3246" y="2365"/>
                      <a:pt x="3253" y="2385"/>
                      <a:pt x="3258" y="2407"/>
                    </a:cubicBezTo>
                    <a:cubicBezTo>
                      <a:pt x="3390" y="2476"/>
                      <a:pt x="3527" y="2543"/>
                      <a:pt x="3664" y="2611"/>
                    </a:cubicBezTo>
                    <a:cubicBezTo>
                      <a:pt x="3676" y="2606"/>
                      <a:pt x="3690" y="2603"/>
                      <a:pt x="3708" y="2603"/>
                    </a:cubicBezTo>
                    <a:cubicBezTo>
                      <a:pt x="3773" y="2603"/>
                      <a:pt x="3881" y="2642"/>
                      <a:pt x="4062" y="2752"/>
                    </a:cubicBezTo>
                    <a:cubicBezTo>
                      <a:pt x="4028" y="2666"/>
                      <a:pt x="3993" y="2590"/>
                      <a:pt x="3993" y="2564"/>
                    </a:cubicBezTo>
                    <a:cubicBezTo>
                      <a:pt x="2607" y="1876"/>
                      <a:pt x="1311" y="1013"/>
                      <a:pt x="1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33" name="Google Shape;21133;p70"/>
              <p:cNvSpPr/>
              <p:nvPr/>
            </p:nvSpPr>
            <p:spPr>
              <a:xfrm>
                <a:off x="2947150" y="1972250"/>
                <a:ext cx="2450" cy="1475"/>
              </a:xfrm>
              <a:custGeom>
                <a:avLst/>
                <a:gdLst/>
                <a:ahLst/>
                <a:cxnLst/>
                <a:rect l="l" t="t" r="r" b="b"/>
                <a:pathLst>
                  <a:path w="98" h="59" extrusionOk="0">
                    <a:moveTo>
                      <a:pt x="10" y="0"/>
                    </a:moveTo>
                    <a:cubicBezTo>
                      <a:pt x="4" y="0"/>
                      <a:pt x="1" y="4"/>
                      <a:pt x="0" y="10"/>
                    </a:cubicBezTo>
                    <a:cubicBezTo>
                      <a:pt x="33" y="26"/>
                      <a:pt x="65" y="43"/>
                      <a:pt x="98" y="59"/>
                    </a:cubicBezTo>
                    <a:cubicBezTo>
                      <a:pt x="50" y="17"/>
                      <a:pt x="23"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34" name="Google Shape;21134;p70"/>
              <p:cNvSpPr/>
              <p:nvPr/>
            </p:nvSpPr>
            <p:spPr>
              <a:xfrm>
                <a:off x="2875450" y="1971325"/>
                <a:ext cx="150" cy="150"/>
              </a:xfrm>
              <a:custGeom>
                <a:avLst/>
                <a:gdLst/>
                <a:ahLst/>
                <a:cxnLst/>
                <a:rect l="l" t="t" r="r" b="b"/>
                <a:pathLst>
                  <a:path w="6" h="6" extrusionOk="0">
                    <a:moveTo>
                      <a:pt x="1" y="1"/>
                    </a:moveTo>
                    <a:lnTo>
                      <a:pt x="5" y="6"/>
                    </a:lnTo>
                    <a:cubicBezTo>
                      <a:pt x="1" y="1"/>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35" name="Google Shape;21135;p70"/>
              <p:cNvSpPr/>
              <p:nvPr/>
            </p:nvSpPr>
            <p:spPr>
              <a:xfrm>
                <a:off x="2732300" y="1837525"/>
                <a:ext cx="107650" cy="110300"/>
              </a:xfrm>
              <a:custGeom>
                <a:avLst/>
                <a:gdLst/>
                <a:ahLst/>
                <a:cxnLst/>
                <a:rect l="l" t="t" r="r" b="b"/>
                <a:pathLst>
                  <a:path w="4306" h="4412" extrusionOk="0">
                    <a:moveTo>
                      <a:pt x="100" y="0"/>
                    </a:moveTo>
                    <a:cubicBezTo>
                      <a:pt x="162" y="148"/>
                      <a:pt x="135" y="197"/>
                      <a:pt x="74" y="197"/>
                    </a:cubicBezTo>
                    <a:cubicBezTo>
                      <a:pt x="53" y="197"/>
                      <a:pt x="28" y="191"/>
                      <a:pt x="0" y="181"/>
                    </a:cubicBezTo>
                    <a:lnTo>
                      <a:pt x="0" y="181"/>
                    </a:lnTo>
                    <a:cubicBezTo>
                      <a:pt x="255" y="568"/>
                      <a:pt x="515" y="930"/>
                      <a:pt x="777" y="1275"/>
                    </a:cubicBezTo>
                    <a:lnTo>
                      <a:pt x="986" y="1071"/>
                    </a:lnTo>
                    <a:lnTo>
                      <a:pt x="939" y="1273"/>
                    </a:lnTo>
                    <a:cubicBezTo>
                      <a:pt x="935" y="1263"/>
                      <a:pt x="929" y="1259"/>
                      <a:pt x="922" y="1259"/>
                    </a:cubicBezTo>
                    <a:cubicBezTo>
                      <a:pt x="899" y="1259"/>
                      <a:pt x="864" y="1295"/>
                      <a:pt x="826" y="1340"/>
                    </a:cubicBezTo>
                    <a:cubicBezTo>
                      <a:pt x="1310" y="1982"/>
                      <a:pt x="1846" y="2585"/>
                      <a:pt x="2421" y="3146"/>
                    </a:cubicBezTo>
                    <a:cubicBezTo>
                      <a:pt x="2666" y="3382"/>
                      <a:pt x="2912" y="3610"/>
                      <a:pt x="3158" y="3825"/>
                    </a:cubicBezTo>
                    <a:lnTo>
                      <a:pt x="3179" y="3642"/>
                    </a:lnTo>
                    <a:cubicBezTo>
                      <a:pt x="3188" y="3657"/>
                      <a:pt x="3200" y="3662"/>
                      <a:pt x="3214" y="3662"/>
                    </a:cubicBezTo>
                    <a:cubicBezTo>
                      <a:pt x="3250" y="3662"/>
                      <a:pt x="3295" y="3627"/>
                      <a:pt x="3317" y="3627"/>
                    </a:cubicBezTo>
                    <a:cubicBezTo>
                      <a:pt x="3335" y="3627"/>
                      <a:pt x="3338" y="3650"/>
                      <a:pt x="3309" y="3732"/>
                    </a:cubicBezTo>
                    <a:cubicBezTo>
                      <a:pt x="3260" y="3763"/>
                      <a:pt x="3214" y="3800"/>
                      <a:pt x="3174" y="3839"/>
                    </a:cubicBezTo>
                    <a:lnTo>
                      <a:pt x="3241" y="3897"/>
                    </a:lnTo>
                    <a:cubicBezTo>
                      <a:pt x="3265" y="3860"/>
                      <a:pt x="3290" y="3823"/>
                      <a:pt x="3316" y="3786"/>
                    </a:cubicBezTo>
                    <a:lnTo>
                      <a:pt x="3316" y="3786"/>
                    </a:lnTo>
                    <a:cubicBezTo>
                      <a:pt x="3309" y="3865"/>
                      <a:pt x="3452" y="3827"/>
                      <a:pt x="3318" y="3964"/>
                    </a:cubicBezTo>
                    <a:cubicBezTo>
                      <a:pt x="3399" y="4036"/>
                      <a:pt x="3480" y="4106"/>
                      <a:pt x="3561" y="4173"/>
                    </a:cubicBezTo>
                    <a:cubicBezTo>
                      <a:pt x="3647" y="4159"/>
                      <a:pt x="3728" y="4127"/>
                      <a:pt x="3800" y="4078"/>
                    </a:cubicBezTo>
                    <a:lnTo>
                      <a:pt x="3800" y="4078"/>
                    </a:lnTo>
                    <a:cubicBezTo>
                      <a:pt x="3777" y="4140"/>
                      <a:pt x="3733" y="4219"/>
                      <a:pt x="3700" y="4287"/>
                    </a:cubicBezTo>
                    <a:lnTo>
                      <a:pt x="3777" y="4347"/>
                    </a:lnTo>
                    <a:cubicBezTo>
                      <a:pt x="3983" y="4389"/>
                      <a:pt x="4067" y="4391"/>
                      <a:pt x="4298" y="4412"/>
                    </a:cubicBezTo>
                    <a:cubicBezTo>
                      <a:pt x="4301" y="4405"/>
                      <a:pt x="4303" y="4398"/>
                      <a:pt x="4305" y="4391"/>
                    </a:cubicBezTo>
                    <a:cubicBezTo>
                      <a:pt x="3742" y="3969"/>
                      <a:pt x="3207" y="3510"/>
                      <a:pt x="2704" y="3016"/>
                    </a:cubicBezTo>
                    <a:cubicBezTo>
                      <a:pt x="2641" y="3009"/>
                      <a:pt x="2604" y="2963"/>
                      <a:pt x="2622" y="2933"/>
                    </a:cubicBezTo>
                    <a:cubicBezTo>
                      <a:pt x="1774" y="2089"/>
                      <a:pt x="1000" y="1134"/>
                      <a:pt x="279" y="33"/>
                    </a:cubicBezTo>
                    <a:cubicBezTo>
                      <a:pt x="276" y="37"/>
                      <a:pt x="267" y="42"/>
                      <a:pt x="249" y="42"/>
                    </a:cubicBezTo>
                    <a:cubicBezTo>
                      <a:pt x="222" y="42"/>
                      <a:pt x="175" y="32"/>
                      <a:pt x="1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36" name="Google Shape;21136;p70"/>
              <p:cNvSpPr/>
              <p:nvPr/>
            </p:nvSpPr>
            <p:spPr>
              <a:xfrm>
                <a:off x="2837775" y="1948900"/>
                <a:ext cx="38750" cy="29575"/>
              </a:xfrm>
              <a:custGeom>
                <a:avLst/>
                <a:gdLst/>
                <a:ahLst/>
                <a:cxnLst/>
                <a:rect l="l" t="t" r="r" b="b"/>
                <a:pathLst>
                  <a:path w="1550" h="1183" extrusionOk="0">
                    <a:moveTo>
                      <a:pt x="223" y="75"/>
                    </a:moveTo>
                    <a:cubicBezTo>
                      <a:pt x="200" y="103"/>
                      <a:pt x="170" y="138"/>
                      <a:pt x="140" y="172"/>
                    </a:cubicBezTo>
                    <a:cubicBezTo>
                      <a:pt x="158" y="133"/>
                      <a:pt x="188" y="100"/>
                      <a:pt x="223" y="75"/>
                    </a:cubicBezTo>
                    <a:close/>
                    <a:moveTo>
                      <a:pt x="175" y="1"/>
                    </a:moveTo>
                    <a:lnTo>
                      <a:pt x="158" y="19"/>
                    </a:lnTo>
                    <a:lnTo>
                      <a:pt x="149" y="19"/>
                    </a:lnTo>
                    <a:cubicBezTo>
                      <a:pt x="124" y="89"/>
                      <a:pt x="68" y="156"/>
                      <a:pt x="1" y="237"/>
                    </a:cubicBezTo>
                    <a:lnTo>
                      <a:pt x="68" y="288"/>
                    </a:lnTo>
                    <a:cubicBezTo>
                      <a:pt x="86" y="246"/>
                      <a:pt x="110" y="207"/>
                      <a:pt x="140" y="172"/>
                    </a:cubicBezTo>
                    <a:lnTo>
                      <a:pt x="140" y="172"/>
                    </a:lnTo>
                    <a:cubicBezTo>
                      <a:pt x="121" y="223"/>
                      <a:pt x="149" y="256"/>
                      <a:pt x="110" y="321"/>
                    </a:cubicBezTo>
                    <a:lnTo>
                      <a:pt x="142" y="344"/>
                    </a:lnTo>
                    <a:cubicBezTo>
                      <a:pt x="218" y="279"/>
                      <a:pt x="289" y="223"/>
                      <a:pt x="330" y="223"/>
                    </a:cubicBezTo>
                    <a:cubicBezTo>
                      <a:pt x="351" y="223"/>
                      <a:pt x="365" y="237"/>
                      <a:pt x="367" y="272"/>
                    </a:cubicBezTo>
                    <a:cubicBezTo>
                      <a:pt x="358" y="323"/>
                      <a:pt x="339" y="397"/>
                      <a:pt x="321" y="471"/>
                    </a:cubicBezTo>
                    <a:cubicBezTo>
                      <a:pt x="668" y="719"/>
                      <a:pt x="1011" y="947"/>
                      <a:pt x="1350" y="1141"/>
                    </a:cubicBezTo>
                    <a:cubicBezTo>
                      <a:pt x="1379" y="1169"/>
                      <a:pt x="1405" y="1183"/>
                      <a:pt x="1425" y="1183"/>
                    </a:cubicBezTo>
                    <a:cubicBezTo>
                      <a:pt x="1471" y="1183"/>
                      <a:pt x="1487" y="1111"/>
                      <a:pt x="1436" y="984"/>
                    </a:cubicBezTo>
                    <a:lnTo>
                      <a:pt x="1436" y="984"/>
                    </a:lnTo>
                    <a:cubicBezTo>
                      <a:pt x="1457" y="992"/>
                      <a:pt x="1474" y="995"/>
                      <a:pt x="1486" y="995"/>
                    </a:cubicBezTo>
                    <a:cubicBezTo>
                      <a:pt x="1550" y="995"/>
                      <a:pt x="1508" y="908"/>
                      <a:pt x="1508" y="898"/>
                    </a:cubicBezTo>
                    <a:cubicBezTo>
                      <a:pt x="1044" y="615"/>
                      <a:pt x="599" y="316"/>
                      <a:pt x="1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37" name="Google Shape;21137;p70"/>
              <p:cNvSpPr/>
              <p:nvPr/>
            </p:nvSpPr>
            <p:spPr>
              <a:xfrm>
                <a:off x="2739075" y="1838100"/>
                <a:ext cx="250" cy="250"/>
              </a:xfrm>
              <a:custGeom>
                <a:avLst/>
                <a:gdLst/>
                <a:ahLst/>
                <a:cxnLst/>
                <a:rect l="l" t="t" r="r" b="b"/>
                <a:pathLst>
                  <a:path w="10" h="10" extrusionOk="0">
                    <a:moveTo>
                      <a:pt x="1" y="0"/>
                    </a:moveTo>
                    <a:lnTo>
                      <a:pt x="1" y="0"/>
                    </a:lnTo>
                    <a:cubicBezTo>
                      <a:pt x="3" y="5"/>
                      <a:pt x="5" y="7"/>
                      <a:pt x="5" y="10"/>
                    </a:cubicBezTo>
                    <a:cubicBezTo>
                      <a:pt x="10" y="5"/>
                      <a:pt x="8"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grpSp>
        <p:nvGrpSpPr>
          <p:cNvPr id="21138" name="Google Shape;21138;p70"/>
          <p:cNvGrpSpPr/>
          <p:nvPr/>
        </p:nvGrpSpPr>
        <p:grpSpPr>
          <a:xfrm>
            <a:off x="1167666" y="3735556"/>
            <a:ext cx="755425" cy="624125"/>
            <a:chOff x="6326975" y="1941000"/>
            <a:chExt cx="755425" cy="624125"/>
          </a:xfrm>
        </p:grpSpPr>
        <p:sp>
          <p:nvSpPr>
            <p:cNvPr id="21139" name="Google Shape;21139;p70"/>
            <p:cNvSpPr/>
            <p:nvPr/>
          </p:nvSpPr>
          <p:spPr>
            <a:xfrm>
              <a:off x="6792150" y="2348525"/>
              <a:ext cx="8900" cy="7475"/>
            </a:xfrm>
            <a:custGeom>
              <a:avLst/>
              <a:gdLst/>
              <a:ahLst/>
              <a:cxnLst/>
              <a:rect l="l" t="t" r="r" b="b"/>
              <a:pathLst>
                <a:path w="356" h="299" extrusionOk="0">
                  <a:moveTo>
                    <a:pt x="311" y="0"/>
                  </a:moveTo>
                  <a:cubicBezTo>
                    <a:pt x="311" y="0"/>
                    <a:pt x="311" y="0"/>
                    <a:pt x="311" y="0"/>
                  </a:cubicBezTo>
                  <a:cubicBezTo>
                    <a:pt x="164" y="52"/>
                    <a:pt x="1" y="119"/>
                    <a:pt x="148" y="298"/>
                  </a:cubicBezTo>
                  <a:cubicBezTo>
                    <a:pt x="193" y="225"/>
                    <a:pt x="270" y="176"/>
                    <a:pt x="356" y="173"/>
                  </a:cubicBezTo>
                  <a:cubicBezTo>
                    <a:pt x="356" y="170"/>
                    <a:pt x="313" y="0"/>
                    <a:pt x="31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40" name="Google Shape;21140;p70"/>
            <p:cNvSpPr/>
            <p:nvPr/>
          </p:nvSpPr>
          <p:spPr>
            <a:xfrm>
              <a:off x="6866775" y="2026350"/>
              <a:ext cx="650" cy="350"/>
            </a:xfrm>
            <a:custGeom>
              <a:avLst/>
              <a:gdLst/>
              <a:ahLst/>
              <a:cxnLst/>
              <a:rect l="l" t="t" r="r" b="b"/>
              <a:pathLst>
                <a:path w="26" h="14" extrusionOk="0">
                  <a:moveTo>
                    <a:pt x="0" y="0"/>
                  </a:moveTo>
                  <a:lnTo>
                    <a:pt x="26" y="13"/>
                  </a:lnTo>
                  <a:cubicBezTo>
                    <a:pt x="26" y="10"/>
                    <a:pt x="23" y="7"/>
                    <a:pt x="2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41" name="Google Shape;21141;p70"/>
            <p:cNvSpPr/>
            <p:nvPr/>
          </p:nvSpPr>
          <p:spPr>
            <a:xfrm>
              <a:off x="6514650" y="2252525"/>
              <a:ext cx="48150" cy="61975"/>
            </a:xfrm>
            <a:custGeom>
              <a:avLst/>
              <a:gdLst/>
              <a:ahLst/>
              <a:cxnLst/>
              <a:rect l="l" t="t" r="r" b="b"/>
              <a:pathLst>
                <a:path w="1926" h="2479" extrusionOk="0">
                  <a:moveTo>
                    <a:pt x="1925" y="2437"/>
                  </a:moveTo>
                  <a:cubicBezTo>
                    <a:pt x="1925" y="2437"/>
                    <a:pt x="1925" y="2438"/>
                    <a:pt x="1925" y="2438"/>
                  </a:cubicBezTo>
                  <a:cubicBezTo>
                    <a:pt x="1925" y="2438"/>
                    <a:pt x="1925" y="2438"/>
                    <a:pt x="1925" y="2438"/>
                  </a:cubicBezTo>
                  <a:cubicBezTo>
                    <a:pt x="1925" y="2437"/>
                    <a:pt x="1925" y="2437"/>
                    <a:pt x="1925" y="2437"/>
                  </a:cubicBezTo>
                  <a:close/>
                  <a:moveTo>
                    <a:pt x="363" y="0"/>
                  </a:moveTo>
                  <a:cubicBezTo>
                    <a:pt x="362" y="0"/>
                    <a:pt x="362" y="0"/>
                    <a:pt x="362" y="0"/>
                  </a:cubicBezTo>
                  <a:cubicBezTo>
                    <a:pt x="273" y="196"/>
                    <a:pt x="186" y="391"/>
                    <a:pt x="0" y="417"/>
                  </a:cubicBezTo>
                  <a:cubicBezTo>
                    <a:pt x="13" y="423"/>
                    <a:pt x="1291" y="2466"/>
                    <a:pt x="1281" y="2466"/>
                  </a:cubicBezTo>
                  <a:cubicBezTo>
                    <a:pt x="1348" y="2466"/>
                    <a:pt x="1411" y="2479"/>
                    <a:pt x="1462" y="2479"/>
                  </a:cubicBezTo>
                  <a:cubicBezTo>
                    <a:pt x="1544" y="2479"/>
                    <a:pt x="1593" y="2447"/>
                    <a:pt x="1563" y="2281"/>
                  </a:cubicBezTo>
                  <a:lnTo>
                    <a:pt x="1563" y="2281"/>
                  </a:lnTo>
                  <a:cubicBezTo>
                    <a:pt x="1771" y="2306"/>
                    <a:pt x="1842" y="2338"/>
                    <a:pt x="1925" y="2437"/>
                  </a:cubicBezTo>
                  <a:lnTo>
                    <a:pt x="1925" y="2437"/>
                  </a:lnTo>
                  <a:cubicBezTo>
                    <a:pt x="1890" y="2387"/>
                    <a:pt x="384" y="0"/>
                    <a:pt x="36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42" name="Google Shape;21142;p70"/>
            <p:cNvSpPr/>
            <p:nvPr/>
          </p:nvSpPr>
          <p:spPr>
            <a:xfrm>
              <a:off x="6716650" y="2039075"/>
              <a:ext cx="1375" cy="3075"/>
            </a:xfrm>
            <a:custGeom>
              <a:avLst/>
              <a:gdLst/>
              <a:ahLst/>
              <a:cxnLst/>
              <a:rect l="l" t="t" r="r" b="b"/>
              <a:pathLst>
                <a:path w="55" h="123" extrusionOk="0">
                  <a:moveTo>
                    <a:pt x="1" y="0"/>
                  </a:moveTo>
                  <a:lnTo>
                    <a:pt x="1" y="0"/>
                  </a:lnTo>
                  <a:cubicBezTo>
                    <a:pt x="10" y="42"/>
                    <a:pt x="17" y="80"/>
                    <a:pt x="29" y="122"/>
                  </a:cubicBezTo>
                  <a:cubicBezTo>
                    <a:pt x="39" y="113"/>
                    <a:pt x="45" y="103"/>
                    <a:pt x="55" y="93"/>
                  </a:cubicBezTo>
                  <a:cubicBezTo>
                    <a:pt x="55" y="71"/>
                    <a:pt x="55" y="52"/>
                    <a:pt x="49" y="32"/>
                  </a:cubicBezTo>
                  <a:lnTo>
                    <a:pt x="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43" name="Google Shape;21143;p70"/>
            <p:cNvSpPr/>
            <p:nvPr/>
          </p:nvSpPr>
          <p:spPr>
            <a:xfrm>
              <a:off x="6655550" y="1981675"/>
              <a:ext cx="11875" cy="6425"/>
            </a:xfrm>
            <a:custGeom>
              <a:avLst/>
              <a:gdLst/>
              <a:ahLst/>
              <a:cxnLst/>
              <a:rect l="l" t="t" r="r" b="b"/>
              <a:pathLst>
                <a:path w="475" h="257" extrusionOk="0">
                  <a:moveTo>
                    <a:pt x="257" y="0"/>
                  </a:moveTo>
                  <a:cubicBezTo>
                    <a:pt x="257" y="3"/>
                    <a:pt x="7" y="3"/>
                    <a:pt x="1" y="3"/>
                  </a:cubicBezTo>
                  <a:cubicBezTo>
                    <a:pt x="155" y="90"/>
                    <a:pt x="308" y="173"/>
                    <a:pt x="453" y="256"/>
                  </a:cubicBezTo>
                  <a:cubicBezTo>
                    <a:pt x="462" y="253"/>
                    <a:pt x="469" y="247"/>
                    <a:pt x="475" y="240"/>
                  </a:cubicBezTo>
                  <a:cubicBezTo>
                    <a:pt x="401" y="154"/>
                    <a:pt x="305" y="87"/>
                    <a:pt x="25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44" name="Google Shape;21144;p70"/>
            <p:cNvSpPr/>
            <p:nvPr/>
          </p:nvSpPr>
          <p:spPr>
            <a:xfrm>
              <a:off x="6968775" y="2162700"/>
              <a:ext cx="29000" cy="30350"/>
            </a:xfrm>
            <a:custGeom>
              <a:avLst/>
              <a:gdLst/>
              <a:ahLst/>
              <a:cxnLst/>
              <a:rect l="l" t="t" r="r" b="b"/>
              <a:pathLst>
                <a:path w="1160" h="1214" extrusionOk="0">
                  <a:moveTo>
                    <a:pt x="1160" y="356"/>
                  </a:moveTo>
                  <a:cubicBezTo>
                    <a:pt x="1160" y="356"/>
                    <a:pt x="1160" y="356"/>
                    <a:pt x="1160" y="356"/>
                  </a:cubicBezTo>
                  <a:cubicBezTo>
                    <a:pt x="1160" y="356"/>
                    <a:pt x="1160" y="356"/>
                    <a:pt x="1160" y="356"/>
                  </a:cubicBezTo>
                  <a:close/>
                  <a:moveTo>
                    <a:pt x="529" y="0"/>
                  </a:moveTo>
                  <a:cubicBezTo>
                    <a:pt x="510" y="0"/>
                    <a:pt x="4" y="826"/>
                    <a:pt x="0" y="826"/>
                  </a:cubicBezTo>
                  <a:cubicBezTo>
                    <a:pt x="116" y="849"/>
                    <a:pt x="225" y="939"/>
                    <a:pt x="321" y="1111"/>
                  </a:cubicBezTo>
                  <a:cubicBezTo>
                    <a:pt x="378" y="1086"/>
                    <a:pt x="426" y="1075"/>
                    <a:pt x="464" y="1075"/>
                  </a:cubicBezTo>
                  <a:cubicBezTo>
                    <a:pt x="555" y="1075"/>
                    <a:pt x="597" y="1137"/>
                    <a:pt x="615" y="1214"/>
                  </a:cubicBezTo>
                  <a:cubicBezTo>
                    <a:pt x="615" y="1204"/>
                    <a:pt x="1141" y="356"/>
                    <a:pt x="1159" y="356"/>
                  </a:cubicBezTo>
                  <a:cubicBezTo>
                    <a:pt x="1159" y="356"/>
                    <a:pt x="1159" y="356"/>
                    <a:pt x="1160" y="356"/>
                  </a:cubicBezTo>
                  <a:lnTo>
                    <a:pt x="1160" y="356"/>
                  </a:lnTo>
                  <a:cubicBezTo>
                    <a:pt x="945" y="247"/>
                    <a:pt x="734" y="128"/>
                    <a:pt x="52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45" name="Google Shape;21145;p70"/>
            <p:cNvSpPr/>
            <p:nvPr/>
          </p:nvSpPr>
          <p:spPr>
            <a:xfrm>
              <a:off x="6548925" y="1981575"/>
              <a:ext cx="131725" cy="13800"/>
            </a:xfrm>
            <a:custGeom>
              <a:avLst/>
              <a:gdLst/>
              <a:ahLst/>
              <a:cxnLst/>
              <a:rect l="l" t="t" r="r" b="b"/>
              <a:pathLst>
                <a:path w="5269" h="552" extrusionOk="0">
                  <a:moveTo>
                    <a:pt x="858" y="1"/>
                  </a:moveTo>
                  <a:cubicBezTo>
                    <a:pt x="859" y="1"/>
                    <a:pt x="859" y="1"/>
                    <a:pt x="859" y="1"/>
                  </a:cubicBezTo>
                  <a:lnTo>
                    <a:pt x="859" y="1"/>
                  </a:lnTo>
                  <a:cubicBezTo>
                    <a:pt x="859" y="1"/>
                    <a:pt x="859" y="1"/>
                    <a:pt x="858" y="1"/>
                  </a:cubicBezTo>
                  <a:close/>
                  <a:moveTo>
                    <a:pt x="1582" y="65"/>
                  </a:moveTo>
                  <a:cubicBezTo>
                    <a:pt x="1582" y="65"/>
                    <a:pt x="1778" y="142"/>
                    <a:pt x="1778" y="145"/>
                  </a:cubicBezTo>
                  <a:cubicBezTo>
                    <a:pt x="1778" y="145"/>
                    <a:pt x="1573" y="254"/>
                    <a:pt x="1573" y="257"/>
                  </a:cubicBezTo>
                  <a:lnTo>
                    <a:pt x="1573" y="257"/>
                  </a:lnTo>
                  <a:cubicBezTo>
                    <a:pt x="1573" y="256"/>
                    <a:pt x="1582" y="68"/>
                    <a:pt x="1582" y="65"/>
                  </a:cubicBezTo>
                  <a:close/>
                  <a:moveTo>
                    <a:pt x="4724" y="491"/>
                  </a:moveTo>
                  <a:cubicBezTo>
                    <a:pt x="4724" y="491"/>
                    <a:pt x="4724" y="491"/>
                    <a:pt x="4724" y="491"/>
                  </a:cubicBezTo>
                  <a:cubicBezTo>
                    <a:pt x="4724" y="491"/>
                    <a:pt x="4724" y="491"/>
                    <a:pt x="4724" y="491"/>
                  </a:cubicBezTo>
                  <a:close/>
                  <a:moveTo>
                    <a:pt x="859" y="1"/>
                  </a:moveTo>
                  <a:cubicBezTo>
                    <a:pt x="847" y="4"/>
                    <a:pt x="473" y="7"/>
                    <a:pt x="525" y="7"/>
                  </a:cubicBezTo>
                  <a:cubicBezTo>
                    <a:pt x="390" y="156"/>
                    <a:pt x="341" y="375"/>
                    <a:pt x="144" y="375"/>
                  </a:cubicBezTo>
                  <a:cubicBezTo>
                    <a:pt x="103" y="375"/>
                    <a:pt x="56" y="365"/>
                    <a:pt x="0" y="344"/>
                  </a:cubicBezTo>
                  <a:lnTo>
                    <a:pt x="0" y="344"/>
                  </a:lnTo>
                  <a:cubicBezTo>
                    <a:pt x="48" y="424"/>
                    <a:pt x="106" y="485"/>
                    <a:pt x="147" y="549"/>
                  </a:cubicBezTo>
                  <a:lnTo>
                    <a:pt x="653" y="549"/>
                  </a:lnTo>
                  <a:cubicBezTo>
                    <a:pt x="567" y="549"/>
                    <a:pt x="570" y="526"/>
                    <a:pt x="634" y="526"/>
                  </a:cubicBezTo>
                  <a:cubicBezTo>
                    <a:pt x="580" y="529"/>
                    <a:pt x="691" y="545"/>
                    <a:pt x="676" y="552"/>
                  </a:cubicBezTo>
                  <a:lnTo>
                    <a:pt x="676" y="552"/>
                  </a:lnTo>
                  <a:cubicBezTo>
                    <a:pt x="687" y="548"/>
                    <a:pt x="1260" y="547"/>
                    <a:pt x="1999" y="547"/>
                  </a:cubicBezTo>
                  <a:cubicBezTo>
                    <a:pt x="2759" y="547"/>
                    <a:pt x="3694" y="548"/>
                    <a:pt x="4369" y="549"/>
                  </a:cubicBezTo>
                  <a:lnTo>
                    <a:pt x="4369" y="549"/>
                  </a:lnTo>
                  <a:cubicBezTo>
                    <a:pt x="4370" y="549"/>
                    <a:pt x="4372" y="549"/>
                    <a:pt x="4373" y="549"/>
                  </a:cubicBezTo>
                  <a:cubicBezTo>
                    <a:pt x="4374" y="549"/>
                    <a:pt x="4375" y="549"/>
                    <a:pt x="4376" y="549"/>
                  </a:cubicBezTo>
                  <a:lnTo>
                    <a:pt x="4377" y="549"/>
                  </a:lnTo>
                  <a:cubicBezTo>
                    <a:pt x="4607" y="549"/>
                    <a:pt x="4807" y="549"/>
                    <a:pt x="4959" y="549"/>
                  </a:cubicBezTo>
                  <a:cubicBezTo>
                    <a:pt x="5147" y="549"/>
                    <a:pt x="5262" y="549"/>
                    <a:pt x="5268" y="549"/>
                  </a:cubicBezTo>
                  <a:cubicBezTo>
                    <a:pt x="5169" y="485"/>
                    <a:pt x="5070" y="430"/>
                    <a:pt x="4967" y="382"/>
                  </a:cubicBezTo>
                  <a:cubicBezTo>
                    <a:pt x="4934" y="385"/>
                    <a:pt x="4768" y="458"/>
                    <a:pt x="4731" y="483"/>
                  </a:cubicBezTo>
                  <a:lnTo>
                    <a:pt x="4731" y="483"/>
                  </a:lnTo>
                  <a:cubicBezTo>
                    <a:pt x="4757" y="453"/>
                    <a:pt x="4857" y="350"/>
                    <a:pt x="4846" y="350"/>
                  </a:cubicBezTo>
                  <a:lnTo>
                    <a:pt x="4846" y="350"/>
                  </a:lnTo>
                  <a:cubicBezTo>
                    <a:pt x="4846" y="350"/>
                    <a:pt x="4846" y="350"/>
                    <a:pt x="4846" y="350"/>
                  </a:cubicBezTo>
                  <a:cubicBezTo>
                    <a:pt x="4788" y="315"/>
                    <a:pt x="4730" y="283"/>
                    <a:pt x="4669" y="254"/>
                  </a:cubicBezTo>
                  <a:cubicBezTo>
                    <a:pt x="4657" y="349"/>
                    <a:pt x="4531" y="540"/>
                    <a:pt x="4384" y="549"/>
                  </a:cubicBezTo>
                  <a:lnTo>
                    <a:pt x="4384" y="549"/>
                  </a:lnTo>
                  <a:cubicBezTo>
                    <a:pt x="4528" y="537"/>
                    <a:pt x="4526" y="277"/>
                    <a:pt x="4477" y="152"/>
                  </a:cubicBezTo>
                  <a:cubicBezTo>
                    <a:pt x="4461" y="151"/>
                    <a:pt x="4443" y="151"/>
                    <a:pt x="4426" y="151"/>
                  </a:cubicBezTo>
                  <a:cubicBezTo>
                    <a:pt x="4264" y="151"/>
                    <a:pt x="4080" y="175"/>
                    <a:pt x="3918" y="175"/>
                  </a:cubicBezTo>
                  <a:cubicBezTo>
                    <a:pt x="3734" y="175"/>
                    <a:pt x="3577" y="144"/>
                    <a:pt x="3510" y="11"/>
                  </a:cubicBezTo>
                  <a:cubicBezTo>
                    <a:pt x="3571" y="11"/>
                    <a:pt x="1393" y="11"/>
                    <a:pt x="1348" y="7"/>
                  </a:cubicBezTo>
                  <a:cubicBezTo>
                    <a:pt x="1317" y="118"/>
                    <a:pt x="1249" y="159"/>
                    <a:pt x="1170" y="159"/>
                  </a:cubicBezTo>
                  <a:cubicBezTo>
                    <a:pt x="1063" y="159"/>
                    <a:pt x="938" y="84"/>
                    <a:pt x="859" y="1"/>
                  </a:cubicBezTo>
                  <a:close/>
                  <a:moveTo>
                    <a:pt x="676" y="552"/>
                  </a:moveTo>
                  <a:lnTo>
                    <a:pt x="676" y="552"/>
                  </a:lnTo>
                  <a:cubicBezTo>
                    <a:pt x="676" y="552"/>
                    <a:pt x="676" y="552"/>
                    <a:pt x="676" y="552"/>
                  </a:cubicBezTo>
                  <a:cubicBezTo>
                    <a:pt x="676" y="552"/>
                    <a:pt x="676" y="552"/>
                    <a:pt x="676" y="55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46" name="Google Shape;21146;p70"/>
            <p:cNvSpPr/>
            <p:nvPr/>
          </p:nvSpPr>
          <p:spPr>
            <a:xfrm>
              <a:off x="6670925" y="1986950"/>
              <a:ext cx="6850" cy="4275"/>
            </a:xfrm>
            <a:custGeom>
              <a:avLst/>
              <a:gdLst/>
              <a:ahLst/>
              <a:cxnLst/>
              <a:rect l="l" t="t" r="r" b="b"/>
              <a:pathLst>
                <a:path w="274" h="171" extrusionOk="0">
                  <a:moveTo>
                    <a:pt x="174" y="1"/>
                  </a:moveTo>
                  <a:cubicBezTo>
                    <a:pt x="174" y="4"/>
                    <a:pt x="4" y="135"/>
                    <a:pt x="1" y="135"/>
                  </a:cubicBezTo>
                  <a:cubicBezTo>
                    <a:pt x="23" y="145"/>
                    <a:pt x="42" y="157"/>
                    <a:pt x="62" y="170"/>
                  </a:cubicBezTo>
                  <a:cubicBezTo>
                    <a:pt x="65" y="167"/>
                    <a:pt x="273" y="84"/>
                    <a:pt x="273" y="84"/>
                  </a:cubicBezTo>
                  <a:cubicBezTo>
                    <a:pt x="270" y="74"/>
                    <a:pt x="270" y="68"/>
                    <a:pt x="273" y="58"/>
                  </a:cubicBezTo>
                  <a:cubicBezTo>
                    <a:pt x="273" y="58"/>
                    <a:pt x="177" y="1"/>
                    <a:pt x="17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47" name="Google Shape;21147;p70"/>
            <p:cNvSpPr/>
            <p:nvPr/>
          </p:nvSpPr>
          <p:spPr>
            <a:xfrm>
              <a:off x="6554625" y="2325225"/>
              <a:ext cx="273250" cy="198500"/>
            </a:xfrm>
            <a:custGeom>
              <a:avLst/>
              <a:gdLst/>
              <a:ahLst/>
              <a:cxnLst/>
              <a:rect l="l" t="t" r="r" b="b"/>
              <a:pathLst>
                <a:path w="10930" h="7940" extrusionOk="0">
                  <a:moveTo>
                    <a:pt x="38" y="0"/>
                  </a:moveTo>
                  <a:cubicBezTo>
                    <a:pt x="37" y="1"/>
                    <a:pt x="37" y="2"/>
                    <a:pt x="37" y="5"/>
                  </a:cubicBezTo>
                  <a:lnTo>
                    <a:pt x="37" y="5"/>
                  </a:lnTo>
                  <a:cubicBezTo>
                    <a:pt x="37" y="3"/>
                    <a:pt x="38" y="2"/>
                    <a:pt x="38" y="0"/>
                  </a:cubicBezTo>
                  <a:close/>
                  <a:moveTo>
                    <a:pt x="586" y="29"/>
                  </a:moveTo>
                  <a:lnTo>
                    <a:pt x="586" y="29"/>
                  </a:lnTo>
                  <a:cubicBezTo>
                    <a:pt x="551" y="32"/>
                    <a:pt x="526" y="54"/>
                    <a:pt x="510" y="85"/>
                  </a:cubicBezTo>
                  <a:lnTo>
                    <a:pt x="510" y="85"/>
                  </a:lnTo>
                  <a:cubicBezTo>
                    <a:pt x="533" y="71"/>
                    <a:pt x="559" y="52"/>
                    <a:pt x="586" y="29"/>
                  </a:cubicBezTo>
                  <a:close/>
                  <a:moveTo>
                    <a:pt x="37" y="5"/>
                  </a:moveTo>
                  <a:cubicBezTo>
                    <a:pt x="34" y="14"/>
                    <a:pt x="29" y="17"/>
                    <a:pt x="24" y="17"/>
                  </a:cubicBezTo>
                  <a:cubicBezTo>
                    <a:pt x="17" y="17"/>
                    <a:pt x="10" y="13"/>
                    <a:pt x="7" y="13"/>
                  </a:cubicBezTo>
                  <a:lnTo>
                    <a:pt x="7" y="13"/>
                  </a:lnTo>
                  <a:cubicBezTo>
                    <a:pt x="1" y="13"/>
                    <a:pt x="3" y="24"/>
                    <a:pt x="32" y="84"/>
                  </a:cubicBezTo>
                  <a:cubicBezTo>
                    <a:pt x="50" y="89"/>
                    <a:pt x="66" y="94"/>
                    <a:pt x="81" y="100"/>
                  </a:cubicBezTo>
                  <a:lnTo>
                    <a:pt x="81" y="100"/>
                  </a:lnTo>
                  <a:cubicBezTo>
                    <a:pt x="53" y="49"/>
                    <a:pt x="38" y="16"/>
                    <a:pt x="37" y="5"/>
                  </a:cubicBezTo>
                  <a:close/>
                  <a:moveTo>
                    <a:pt x="761" y="212"/>
                  </a:moveTo>
                  <a:cubicBezTo>
                    <a:pt x="761" y="212"/>
                    <a:pt x="761" y="212"/>
                    <a:pt x="760" y="212"/>
                  </a:cubicBezTo>
                  <a:lnTo>
                    <a:pt x="760" y="212"/>
                  </a:lnTo>
                  <a:cubicBezTo>
                    <a:pt x="761" y="212"/>
                    <a:pt x="761" y="212"/>
                    <a:pt x="762" y="212"/>
                  </a:cubicBezTo>
                  <a:cubicBezTo>
                    <a:pt x="762" y="212"/>
                    <a:pt x="761" y="212"/>
                    <a:pt x="761" y="212"/>
                  </a:cubicBezTo>
                  <a:close/>
                  <a:moveTo>
                    <a:pt x="8615" y="4471"/>
                  </a:moveTo>
                  <a:cubicBezTo>
                    <a:pt x="8616" y="4471"/>
                    <a:pt x="8617" y="4471"/>
                    <a:pt x="8618" y="4471"/>
                  </a:cubicBezTo>
                  <a:cubicBezTo>
                    <a:pt x="8617" y="4471"/>
                    <a:pt x="8616" y="4471"/>
                    <a:pt x="8615" y="4471"/>
                  </a:cubicBezTo>
                  <a:lnTo>
                    <a:pt x="8615" y="4471"/>
                  </a:lnTo>
                  <a:cubicBezTo>
                    <a:pt x="8615" y="4471"/>
                    <a:pt x="8615" y="4471"/>
                    <a:pt x="8615" y="4471"/>
                  </a:cubicBezTo>
                  <a:close/>
                  <a:moveTo>
                    <a:pt x="8247" y="4737"/>
                  </a:moveTo>
                  <a:cubicBezTo>
                    <a:pt x="8246" y="4737"/>
                    <a:pt x="8246" y="4737"/>
                    <a:pt x="8246" y="4737"/>
                  </a:cubicBezTo>
                  <a:cubicBezTo>
                    <a:pt x="8249" y="4740"/>
                    <a:pt x="8251" y="4743"/>
                    <a:pt x="8254" y="4746"/>
                  </a:cubicBezTo>
                  <a:lnTo>
                    <a:pt x="8254" y="4746"/>
                  </a:lnTo>
                  <a:cubicBezTo>
                    <a:pt x="8254" y="4740"/>
                    <a:pt x="8251" y="4737"/>
                    <a:pt x="8247" y="4737"/>
                  </a:cubicBezTo>
                  <a:close/>
                  <a:moveTo>
                    <a:pt x="8551" y="4508"/>
                  </a:moveTo>
                  <a:cubicBezTo>
                    <a:pt x="8487" y="4566"/>
                    <a:pt x="8404" y="4678"/>
                    <a:pt x="8400" y="4778"/>
                  </a:cubicBezTo>
                  <a:lnTo>
                    <a:pt x="8400" y="4778"/>
                  </a:lnTo>
                  <a:cubicBezTo>
                    <a:pt x="8408" y="4751"/>
                    <a:pt x="8464" y="4653"/>
                    <a:pt x="8551" y="4508"/>
                  </a:cubicBezTo>
                  <a:close/>
                  <a:moveTo>
                    <a:pt x="8400" y="4778"/>
                  </a:moveTo>
                  <a:cubicBezTo>
                    <a:pt x="8399" y="4782"/>
                    <a:pt x="8398" y="4785"/>
                    <a:pt x="8400" y="4785"/>
                  </a:cubicBezTo>
                  <a:cubicBezTo>
                    <a:pt x="8400" y="4783"/>
                    <a:pt x="8400" y="4780"/>
                    <a:pt x="8400" y="4778"/>
                  </a:cubicBezTo>
                  <a:close/>
                  <a:moveTo>
                    <a:pt x="7836" y="6553"/>
                  </a:moveTo>
                  <a:lnTo>
                    <a:pt x="7836" y="6553"/>
                  </a:lnTo>
                  <a:cubicBezTo>
                    <a:pt x="7835" y="6555"/>
                    <a:pt x="7835" y="6556"/>
                    <a:pt x="7835" y="6556"/>
                  </a:cubicBezTo>
                  <a:cubicBezTo>
                    <a:pt x="7836" y="6556"/>
                    <a:pt x="7836" y="6556"/>
                    <a:pt x="7836" y="6556"/>
                  </a:cubicBezTo>
                  <a:cubicBezTo>
                    <a:pt x="7838" y="6555"/>
                    <a:pt x="7838" y="6554"/>
                    <a:pt x="7836" y="6553"/>
                  </a:cubicBezTo>
                  <a:close/>
                  <a:moveTo>
                    <a:pt x="7695" y="6684"/>
                  </a:moveTo>
                  <a:cubicBezTo>
                    <a:pt x="7683" y="6685"/>
                    <a:pt x="7670" y="6696"/>
                    <a:pt x="7655" y="6712"/>
                  </a:cubicBezTo>
                  <a:lnTo>
                    <a:pt x="7655" y="6712"/>
                  </a:lnTo>
                  <a:cubicBezTo>
                    <a:pt x="7666" y="6706"/>
                    <a:pt x="7680" y="6697"/>
                    <a:pt x="7695" y="6684"/>
                  </a:cubicBezTo>
                  <a:close/>
                  <a:moveTo>
                    <a:pt x="510" y="85"/>
                  </a:moveTo>
                  <a:lnTo>
                    <a:pt x="510" y="85"/>
                  </a:lnTo>
                  <a:cubicBezTo>
                    <a:pt x="314" y="204"/>
                    <a:pt x="227" y="63"/>
                    <a:pt x="355" y="317"/>
                  </a:cubicBezTo>
                  <a:cubicBezTo>
                    <a:pt x="214" y="233"/>
                    <a:pt x="237" y="158"/>
                    <a:pt x="81" y="100"/>
                  </a:cubicBezTo>
                  <a:lnTo>
                    <a:pt x="81" y="100"/>
                  </a:lnTo>
                  <a:cubicBezTo>
                    <a:pt x="548" y="963"/>
                    <a:pt x="4593" y="7143"/>
                    <a:pt x="4561" y="7143"/>
                  </a:cubicBezTo>
                  <a:cubicBezTo>
                    <a:pt x="4561" y="7143"/>
                    <a:pt x="4560" y="7142"/>
                    <a:pt x="4560" y="7142"/>
                  </a:cubicBezTo>
                  <a:lnTo>
                    <a:pt x="4560" y="7142"/>
                  </a:lnTo>
                  <a:cubicBezTo>
                    <a:pt x="4861" y="7651"/>
                    <a:pt x="5482" y="7898"/>
                    <a:pt x="5908" y="7930"/>
                  </a:cubicBezTo>
                  <a:cubicBezTo>
                    <a:pt x="5961" y="7935"/>
                    <a:pt x="5980" y="7937"/>
                    <a:pt x="5991" y="7937"/>
                  </a:cubicBezTo>
                  <a:cubicBezTo>
                    <a:pt x="6002" y="7937"/>
                    <a:pt x="6004" y="7935"/>
                    <a:pt x="6024" y="7930"/>
                  </a:cubicBezTo>
                  <a:cubicBezTo>
                    <a:pt x="6077" y="7937"/>
                    <a:pt x="6130" y="7940"/>
                    <a:pt x="6182" y="7940"/>
                  </a:cubicBezTo>
                  <a:cubicBezTo>
                    <a:pt x="6744" y="7940"/>
                    <a:pt x="7204" y="7562"/>
                    <a:pt x="7506" y="7190"/>
                  </a:cubicBezTo>
                  <a:cubicBezTo>
                    <a:pt x="7421" y="7176"/>
                    <a:pt x="7559" y="6816"/>
                    <a:pt x="7655" y="6712"/>
                  </a:cubicBezTo>
                  <a:lnTo>
                    <a:pt x="7655" y="6712"/>
                  </a:lnTo>
                  <a:cubicBezTo>
                    <a:pt x="7644" y="6717"/>
                    <a:pt x="7636" y="6719"/>
                    <a:pt x="7631" y="6719"/>
                  </a:cubicBezTo>
                  <a:cubicBezTo>
                    <a:pt x="7614" y="6719"/>
                    <a:pt x="7633" y="6693"/>
                    <a:pt x="7714" y="6665"/>
                  </a:cubicBezTo>
                  <a:cubicBezTo>
                    <a:pt x="7605" y="6600"/>
                    <a:pt x="7798" y="6553"/>
                    <a:pt x="7832" y="6553"/>
                  </a:cubicBezTo>
                  <a:cubicBezTo>
                    <a:pt x="7834" y="6553"/>
                    <a:pt x="7835" y="6553"/>
                    <a:pt x="7836" y="6553"/>
                  </a:cubicBezTo>
                  <a:lnTo>
                    <a:pt x="7836" y="6553"/>
                  </a:lnTo>
                  <a:cubicBezTo>
                    <a:pt x="7890" y="6417"/>
                    <a:pt x="10930" y="1713"/>
                    <a:pt x="10917" y="1672"/>
                  </a:cubicBezTo>
                  <a:cubicBezTo>
                    <a:pt x="10850" y="1653"/>
                    <a:pt x="10812" y="1618"/>
                    <a:pt x="10786" y="1618"/>
                  </a:cubicBezTo>
                  <a:cubicBezTo>
                    <a:pt x="10771" y="1618"/>
                    <a:pt x="10761" y="1628"/>
                    <a:pt x="10751" y="1656"/>
                  </a:cubicBezTo>
                  <a:cubicBezTo>
                    <a:pt x="10631" y="1654"/>
                    <a:pt x="10565" y="1644"/>
                    <a:pt x="10537" y="1642"/>
                  </a:cubicBezTo>
                  <a:lnTo>
                    <a:pt x="10537" y="1642"/>
                  </a:lnTo>
                  <a:cubicBezTo>
                    <a:pt x="10530" y="1613"/>
                    <a:pt x="10509" y="1605"/>
                    <a:pt x="10486" y="1605"/>
                  </a:cubicBezTo>
                  <a:cubicBezTo>
                    <a:pt x="10459" y="1605"/>
                    <a:pt x="10429" y="1615"/>
                    <a:pt x="10414" y="1615"/>
                  </a:cubicBezTo>
                  <a:cubicBezTo>
                    <a:pt x="10408" y="1615"/>
                    <a:pt x="10404" y="1614"/>
                    <a:pt x="10405" y="1608"/>
                  </a:cubicBezTo>
                  <a:cubicBezTo>
                    <a:pt x="10443" y="1570"/>
                    <a:pt x="10440" y="1509"/>
                    <a:pt x="10398" y="1477"/>
                  </a:cubicBezTo>
                  <a:cubicBezTo>
                    <a:pt x="10395" y="1476"/>
                    <a:pt x="10392" y="1476"/>
                    <a:pt x="10389" y="1476"/>
                  </a:cubicBezTo>
                  <a:cubicBezTo>
                    <a:pt x="10327" y="1476"/>
                    <a:pt x="10350" y="1578"/>
                    <a:pt x="10350" y="1621"/>
                  </a:cubicBezTo>
                  <a:cubicBezTo>
                    <a:pt x="10386" y="1626"/>
                    <a:pt x="10401" y="1665"/>
                    <a:pt x="10358" y="1665"/>
                  </a:cubicBezTo>
                  <a:cubicBezTo>
                    <a:pt x="10347" y="1665"/>
                    <a:pt x="10332" y="1663"/>
                    <a:pt x="10312" y="1656"/>
                  </a:cubicBezTo>
                  <a:lnTo>
                    <a:pt x="10312" y="1656"/>
                  </a:lnTo>
                  <a:cubicBezTo>
                    <a:pt x="10313" y="1673"/>
                    <a:pt x="10317" y="1682"/>
                    <a:pt x="10320" y="1686"/>
                  </a:cubicBezTo>
                  <a:lnTo>
                    <a:pt x="10320" y="1686"/>
                  </a:lnTo>
                  <a:cubicBezTo>
                    <a:pt x="10313" y="1687"/>
                    <a:pt x="10301" y="1692"/>
                    <a:pt x="10280" y="1704"/>
                  </a:cubicBezTo>
                  <a:cubicBezTo>
                    <a:pt x="10322" y="1707"/>
                    <a:pt x="9006" y="3752"/>
                    <a:pt x="8551" y="4508"/>
                  </a:cubicBezTo>
                  <a:lnTo>
                    <a:pt x="8551" y="4508"/>
                  </a:lnTo>
                  <a:cubicBezTo>
                    <a:pt x="8555" y="4505"/>
                    <a:pt x="8560" y="4501"/>
                    <a:pt x="8564" y="4498"/>
                  </a:cubicBezTo>
                  <a:lnTo>
                    <a:pt x="8564" y="4498"/>
                  </a:lnTo>
                  <a:cubicBezTo>
                    <a:pt x="8555" y="4552"/>
                    <a:pt x="8654" y="4672"/>
                    <a:pt x="8659" y="4715"/>
                  </a:cubicBezTo>
                  <a:cubicBezTo>
                    <a:pt x="8620" y="4682"/>
                    <a:pt x="8589" y="4669"/>
                    <a:pt x="8565" y="4669"/>
                  </a:cubicBezTo>
                  <a:cubicBezTo>
                    <a:pt x="8476" y="4669"/>
                    <a:pt x="8473" y="4846"/>
                    <a:pt x="8393" y="4846"/>
                  </a:cubicBezTo>
                  <a:cubicBezTo>
                    <a:pt x="8361" y="4846"/>
                    <a:pt x="8318" y="4819"/>
                    <a:pt x="8254" y="4746"/>
                  </a:cubicBezTo>
                  <a:lnTo>
                    <a:pt x="8254" y="4746"/>
                  </a:lnTo>
                  <a:cubicBezTo>
                    <a:pt x="8259" y="4896"/>
                    <a:pt x="6901" y="6855"/>
                    <a:pt x="6891" y="6950"/>
                  </a:cubicBezTo>
                  <a:cubicBezTo>
                    <a:pt x="6838" y="7193"/>
                    <a:pt x="6475" y="7385"/>
                    <a:pt x="6092" y="7385"/>
                  </a:cubicBezTo>
                  <a:cubicBezTo>
                    <a:pt x="6036" y="7385"/>
                    <a:pt x="5980" y="7381"/>
                    <a:pt x="5924" y="7373"/>
                  </a:cubicBezTo>
                  <a:cubicBezTo>
                    <a:pt x="5879" y="7390"/>
                    <a:pt x="5832" y="7398"/>
                    <a:pt x="5784" y="7398"/>
                  </a:cubicBezTo>
                  <a:cubicBezTo>
                    <a:pt x="5499" y="7398"/>
                    <a:pt x="5181" y="7119"/>
                    <a:pt x="5024" y="6831"/>
                  </a:cubicBezTo>
                  <a:cubicBezTo>
                    <a:pt x="5024" y="6832"/>
                    <a:pt x="5023" y="6832"/>
                    <a:pt x="5022" y="6832"/>
                  </a:cubicBezTo>
                  <a:cubicBezTo>
                    <a:pt x="4869" y="6832"/>
                    <a:pt x="693" y="249"/>
                    <a:pt x="760" y="212"/>
                  </a:cubicBezTo>
                  <a:lnTo>
                    <a:pt x="760" y="212"/>
                  </a:lnTo>
                  <a:cubicBezTo>
                    <a:pt x="573" y="224"/>
                    <a:pt x="579" y="212"/>
                    <a:pt x="528" y="324"/>
                  </a:cubicBezTo>
                  <a:cubicBezTo>
                    <a:pt x="484" y="315"/>
                    <a:pt x="467" y="168"/>
                    <a:pt x="510" y="85"/>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48" name="Google Shape;21148;p70"/>
            <p:cNvSpPr/>
            <p:nvPr/>
          </p:nvSpPr>
          <p:spPr>
            <a:xfrm>
              <a:off x="6814725" y="2340675"/>
              <a:ext cx="24400" cy="24925"/>
            </a:xfrm>
            <a:custGeom>
              <a:avLst/>
              <a:gdLst/>
              <a:ahLst/>
              <a:cxnLst/>
              <a:rect l="l" t="t" r="r" b="b"/>
              <a:pathLst>
                <a:path w="976" h="997" extrusionOk="0">
                  <a:moveTo>
                    <a:pt x="788" y="474"/>
                  </a:moveTo>
                  <a:lnTo>
                    <a:pt x="788" y="474"/>
                  </a:lnTo>
                  <a:cubicBezTo>
                    <a:pt x="761" y="508"/>
                    <a:pt x="736" y="543"/>
                    <a:pt x="713" y="581"/>
                  </a:cubicBezTo>
                  <a:lnTo>
                    <a:pt x="713" y="581"/>
                  </a:lnTo>
                  <a:cubicBezTo>
                    <a:pt x="725" y="538"/>
                    <a:pt x="752" y="500"/>
                    <a:pt x="788" y="474"/>
                  </a:cubicBezTo>
                  <a:close/>
                  <a:moveTo>
                    <a:pt x="737" y="708"/>
                  </a:moveTo>
                  <a:lnTo>
                    <a:pt x="737" y="708"/>
                  </a:lnTo>
                  <a:cubicBezTo>
                    <a:pt x="737" y="708"/>
                    <a:pt x="737" y="708"/>
                    <a:pt x="737" y="708"/>
                  </a:cubicBezTo>
                  <a:cubicBezTo>
                    <a:pt x="737" y="708"/>
                    <a:pt x="737" y="708"/>
                    <a:pt x="737" y="708"/>
                  </a:cubicBezTo>
                  <a:cubicBezTo>
                    <a:pt x="737" y="708"/>
                    <a:pt x="737" y="708"/>
                    <a:pt x="737" y="708"/>
                  </a:cubicBezTo>
                  <a:close/>
                  <a:moveTo>
                    <a:pt x="1" y="854"/>
                  </a:moveTo>
                  <a:lnTo>
                    <a:pt x="1" y="854"/>
                  </a:lnTo>
                  <a:cubicBezTo>
                    <a:pt x="0" y="855"/>
                    <a:pt x="0" y="855"/>
                    <a:pt x="1" y="856"/>
                  </a:cubicBezTo>
                  <a:cubicBezTo>
                    <a:pt x="1" y="855"/>
                    <a:pt x="1" y="855"/>
                    <a:pt x="1" y="854"/>
                  </a:cubicBezTo>
                  <a:close/>
                  <a:moveTo>
                    <a:pt x="542" y="0"/>
                  </a:moveTo>
                  <a:cubicBezTo>
                    <a:pt x="539" y="10"/>
                    <a:pt x="100" y="689"/>
                    <a:pt x="100" y="689"/>
                  </a:cubicBezTo>
                  <a:cubicBezTo>
                    <a:pt x="97" y="699"/>
                    <a:pt x="247" y="743"/>
                    <a:pt x="254" y="747"/>
                  </a:cubicBezTo>
                  <a:cubicBezTo>
                    <a:pt x="233" y="759"/>
                    <a:pt x="209" y="764"/>
                    <a:pt x="185" y="764"/>
                  </a:cubicBezTo>
                  <a:cubicBezTo>
                    <a:pt x="142" y="764"/>
                    <a:pt x="98" y="750"/>
                    <a:pt x="65" y="743"/>
                  </a:cubicBezTo>
                  <a:cubicBezTo>
                    <a:pt x="59" y="750"/>
                    <a:pt x="5" y="839"/>
                    <a:pt x="1" y="854"/>
                  </a:cubicBezTo>
                  <a:lnTo>
                    <a:pt x="1" y="854"/>
                  </a:lnTo>
                  <a:cubicBezTo>
                    <a:pt x="2" y="853"/>
                    <a:pt x="4" y="853"/>
                    <a:pt x="9" y="853"/>
                  </a:cubicBezTo>
                  <a:cubicBezTo>
                    <a:pt x="51" y="853"/>
                    <a:pt x="240" y="897"/>
                    <a:pt x="231" y="897"/>
                  </a:cubicBezTo>
                  <a:cubicBezTo>
                    <a:pt x="183" y="904"/>
                    <a:pt x="138" y="923"/>
                    <a:pt x="103" y="952"/>
                  </a:cubicBezTo>
                  <a:cubicBezTo>
                    <a:pt x="161" y="964"/>
                    <a:pt x="218" y="990"/>
                    <a:pt x="276" y="996"/>
                  </a:cubicBezTo>
                  <a:cubicBezTo>
                    <a:pt x="292" y="987"/>
                    <a:pt x="318" y="996"/>
                    <a:pt x="347" y="984"/>
                  </a:cubicBezTo>
                  <a:cubicBezTo>
                    <a:pt x="347" y="984"/>
                    <a:pt x="347" y="984"/>
                    <a:pt x="347" y="984"/>
                  </a:cubicBezTo>
                  <a:cubicBezTo>
                    <a:pt x="359" y="984"/>
                    <a:pt x="410" y="734"/>
                    <a:pt x="401" y="734"/>
                  </a:cubicBezTo>
                  <a:lnTo>
                    <a:pt x="401" y="734"/>
                  </a:lnTo>
                  <a:cubicBezTo>
                    <a:pt x="401" y="734"/>
                    <a:pt x="401" y="734"/>
                    <a:pt x="401" y="734"/>
                  </a:cubicBezTo>
                  <a:cubicBezTo>
                    <a:pt x="398" y="683"/>
                    <a:pt x="414" y="628"/>
                    <a:pt x="443" y="583"/>
                  </a:cubicBezTo>
                  <a:lnTo>
                    <a:pt x="443" y="583"/>
                  </a:lnTo>
                  <a:cubicBezTo>
                    <a:pt x="455" y="583"/>
                    <a:pt x="414" y="743"/>
                    <a:pt x="414" y="747"/>
                  </a:cubicBezTo>
                  <a:cubicBezTo>
                    <a:pt x="430" y="830"/>
                    <a:pt x="551" y="888"/>
                    <a:pt x="567" y="977"/>
                  </a:cubicBezTo>
                  <a:cubicBezTo>
                    <a:pt x="571" y="974"/>
                    <a:pt x="571" y="968"/>
                    <a:pt x="574" y="961"/>
                  </a:cubicBezTo>
                  <a:cubicBezTo>
                    <a:pt x="606" y="907"/>
                    <a:pt x="641" y="852"/>
                    <a:pt x="680" y="801"/>
                  </a:cubicBezTo>
                  <a:cubicBezTo>
                    <a:pt x="683" y="763"/>
                    <a:pt x="680" y="721"/>
                    <a:pt x="667" y="686"/>
                  </a:cubicBezTo>
                  <a:cubicBezTo>
                    <a:pt x="669" y="673"/>
                    <a:pt x="664" y="668"/>
                    <a:pt x="655" y="668"/>
                  </a:cubicBezTo>
                  <a:cubicBezTo>
                    <a:pt x="650" y="668"/>
                    <a:pt x="643" y="670"/>
                    <a:pt x="635" y="673"/>
                  </a:cubicBezTo>
                  <a:lnTo>
                    <a:pt x="635" y="673"/>
                  </a:lnTo>
                  <a:cubicBezTo>
                    <a:pt x="640" y="670"/>
                    <a:pt x="683" y="603"/>
                    <a:pt x="703" y="598"/>
                  </a:cubicBezTo>
                  <a:lnTo>
                    <a:pt x="703" y="598"/>
                  </a:lnTo>
                  <a:cubicBezTo>
                    <a:pt x="702" y="599"/>
                    <a:pt x="702" y="599"/>
                    <a:pt x="702" y="599"/>
                  </a:cubicBezTo>
                  <a:cubicBezTo>
                    <a:pt x="692" y="625"/>
                    <a:pt x="680" y="651"/>
                    <a:pt x="670" y="676"/>
                  </a:cubicBezTo>
                  <a:cubicBezTo>
                    <a:pt x="689" y="695"/>
                    <a:pt x="711" y="705"/>
                    <a:pt x="737" y="708"/>
                  </a:cubicBezTo>
                  <a:lnTo>
                    <a:pt x="737" y="708"/>
                  </a:lnTo>
                  <a:cubicBezTo>
                    <a:pt x="737" y="701"/>
                    <a:pt x="975" y="343"/>
                    <a:pt x="974" y="343"/>
                  </a:cubicBezTo>
                  <a:lnTo>
                    <a:pt x="974" y="343"/>
                  </a:lnTo>
                  <a:cubicBezTo>
                    <a:pt x="974" y="343"/>
                    <a:pt x="974" y="343"/>
                    <a:pt x="974" y="343"/>
                  </a:cubicBezTo>
                  <a:cubicBezTo>
                    <a:pt x="804" y="221"/>
                    <a:pt x="680" y="100"/>
                    <a:pt x="54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49" name="Google Shape;21149;p70"/>
            <p:cNvSpPr/>
            <p:nvPr/>
          </p:nvSpPr>
          <p:spPr>
            <a:xfrm>
              <a:off x="6665200" y="1980875"/>
              <a:ext cx="375825" cy="170800"/>
            </a:xfrm>
            <a:custGeom>
              <a:avLst/>
              <a:gdLst/>
              <a:ahLst/>
              <a:cxnLst/>
              <a:rect l="l" t="t" r="r" b="b"/>
              <a:pathLst>
                <a:path w="15033" h="6832" extrusionOk="0">
                  <a:moveTo>
                    <a:pt x="514" y="130"/>
                  </a:moveTo>
                  <a:cubicBezTo>
                    <a:pt x="526" y="130"/>
                    <a:pt x="536" y="132"/>
                    <a:pt x="544" y="138"/>
                  </a:cubicBezTo>
                  <a:cubicBezTo>
                    <a:pt x="546" y="138"/>
                    <a:pt x="548" y="138"/>
                    <a:pt x="550" y="138"/>
                  </a:cubicBezTo>
                  <a:cubicBezTo>
                    <a:pt x="604" y="138"/>
                    <a:pt x="550" y="203"/>
                    <a:pt x="529" y="276"/>
                  </a:cubicBezTo>
                  <a:lnTo>
                    <a:pt x="529" y="276"/>
                  </a:lnTo>
                  <a:cubicBezTo>
                    <a:pt x="381" y="195"/>
                    <a:pt x="458" y="130"/>
                    <a:pt x="514" y="130"/>
                  </a:cubicBezTo>
                  <a:close/>
                  <a:moveTo>
                    <a:pt x="517" y="344"/>
                  </a:moveTo>
                  <a:cubicBezTo>
                    <a:pt x="505" y="344"/>
                    <a:pt x="508" y="350"/>
                    <a:pt x="531" y="365"/>
                  </a:cubicBezTo>
                  <a:cubicBezTo>
                    <a:pt x="528" y="358"/>
                    <a:pt x="526" y="352"/>
                    <a:pt x="524" y="344"/>
                  </a:cubicBezTo>
                  <a:lnTo>
                    <a:pt x="524" y="344"/>
                  </a:lnTo>
                  <a:cubicBezTo>
                    <a:pt x="521" y="344"/>
                    <a:pt x="519" y="344"/>
                    <a:pt x="517" y="344"/>
                  </a:cubicBezTo>
                  <a:close/>
                  <a:moveTo>
                    <a:pt x="922" y="544"/>
                  </a:moveTo>
                  <a:cubicBezTo>
                    <a:pt x="918" y="545"/>
                    <a:pt x="916" y="545"/>
                    <a:pt x="915" y="545"/>
                  </a:cubicBezTo>
                  <a:cubicBezTo>
                    <a:pt x="917" y="545"/>
                    <a:pt x="920" y="545"/>
                    <a:pt x="922" y="544"/>
                  </a:cubicBezTo>
                  <a:close/>
                  <a:moveTo>
                    <a:pt x="12989" y="5159"/>
                  </a:moveTo>
                  <a:lnTo>
                    <a:pt x="12989" y="5159"/>
                  </a:lnTo>
                  <a:cubicBezTo>
                    <a:pt x="12988" y="5160"/>
                    <a:pt x="12988" y="5160"/>
                    <a:pt x="12987" y="5160"/>
                  </a:cubicBezTo>
                  <a:lnTo>
                    <a:pt x="12987" y="5160"/>
                  </a:lnTo>
                  <a:cubicBezTo>
                    <a:pt x="12987" y="5160"/>
                    <a:pt x="12987" y="5160"/>
                    <a:pt x="12988" y="5160"/>
                  </a:cubicBezTo>
                  <a:cubicBezTo>
                    <a:pt x="12988" y="5160"/>
                    <a:pt x="12988" y="5160"/>
                    <a:pt x="12989" y="5159"/>
                  </a:cubicBezTo>
                  <a:close/>
                  <a:moveTo>
                    <a:pt x="12265" y="5420"/>
                  </a:moveTo>
                  <a:cubicBezTo>
                    <a:pt x="12245" y="5429"/>
                    <a:pt x="12224" y="5439"/>
                    <a:pt x="12201" y="5451"/>
                  </a:cubicBezTo>
                  <a:cubicBezTo>
                    <a:pt x="12215" y="5452"/>
                    <a:pt x="12229" y="5454"/>
                    <a:pt x="12242" y="5457"/>
                  </a:cubicBezTo>
                  <a:lnTo>
                    <a:pt x="12242" y="5457"/>
                  </a:lnTo>
                  <a:cubicBezTo>
                    <a:pt x="12249" y="5444"/>
                    <a:pt x="12257" y="5432"/>
                    <a:pt x="12265" y="5420"/>
                  </a:cubicBezTo>
                  <a:close/>
                  <a:moveTo>
                    <a:pt x="47" y="0"/>
                  </a:moveTo>
                  <a:cubicBezTo>
                    <a:pt x="1" y="28"/>
                    <a:pt x="285" y="267"/>
                    <a:pt x="527" y="287"/>
                  </a:cubicBezTo>
                  <a:lnTo>
                    <a:pt x="527" y="287"/>
                  </a:lnTo>
                  <a:cubicBezTo>
                    <a:pt x="522" y="306"/>
                    <a:pt x="521" y="326"/>
                    <a:pt x="524" y="344"/>
                  </a:cubicBezTo>
                  <a:lnTo>
                    <a:pt x="524" y="344"/>
                  </a:lnTo>
                  <a:cubicBezTo>
                    <a:pt x="613" y="356"/>
                    <a:pt x="1076" y="540"/>
                    <a:pt x="922" y="544"/>
                  </a:cubicBezTo>
                  <a:lnTo>
                    <a:pt x="922" y="544"/>
                  </a:lnTo>
                  <a:cubicBezTo>
                    <a:pt x="938" y="544"/>
                    <a:pt x="986" y="544"/>
                    <a:pt x="1060" y="544"/>
                  </a:cubicBezTo>
                  <a:cubicBezTo>
                    <a:pt x="2439" y="544"/>
                    <a:pt x="13188" y="567"/>
                    <a:pt x="13098" y="621"/>
                  </a:cubicBezTo>
                  <a:cubicBezTo>
                    <a:pt x="13166" y="615"/>
                    <a:pt x="13232" y="612"/>
                    <a:pt x="13294" y="612"/>
                  </a:cubicBezTo>
                  <a:cubicBezTo>
                    <a:pt x="13849" y="612"/>
                    <a:pt x="14166" y="843"/>
                    <a:pt x="14187" y="1108"/>
                  </a:cubicBezTo>
                  <a:cubicBezTo>
                    <a:pt x="14308" y="1573"/>
                    <a:pt x="14532" y="2011"/>
                    <a:pt x="14196" y="2287"/>
                  </a:cubicBezTo>
                  <a:cubicBezTo>
                    <a:pt x="14139" y="2291"/>
                    <a:pt x="13038" y="4174"/>
                    <a:pt x="12265" y="5420"/>
                  </a:cubicBezTo>
                  <a:lnTo>
                    <a:pt x="12265" y="5420"/>
                  </a:lnTo>
                  <a:cubicBezTo>
                    <a:pt x="12334" y="5390"/>
                    <a:pt x="12382" y="5378"/>
                    <a:pt x="12417" y="5378"/>
                  </a:cubicBezTo>
                  <a:cubicBezTo>
                    <a:pt x="12517" y="5378"/>
                    <a:pt x="12500" y="5473"/>
                    <a:pt x="12521" y="5473"/>
                  </a:cubicBezTo>
                  <a:cubicBezTo>
                    <a:pt x="12527" y="5473"/>
                    <a:pt x="12537" y="5464"/>
                    <a:pt x="12556" y="5438"/>
                  </a:cubicBezTo>
                  <a:cubicBezTo>
                    <a:pt x="12595" y="5294"/>
                    <a:pt x="12653" y="5070"/>
                    <a:pt x="12925" y="5047"/>
                  </a:cubicBezTo>
                  <a:lnTo>
                    <a:pt x="12925" y="5047"/>
                  </a:lnTo>
                  <a:cubicBezTo>
                    <a:pt x="12852" y="5132"/>
                    <a:pt x="12937" y="5160"/>
                    <a:pt x="12982" y="5160"/>
                  </a:cubicBezTo>
                  <a:cubicBezTo>
                    <a:pt x="12984" y="5160"/>
                    <a:pt x="12985" y="5160"/>
                    <a:pt x="12987" y="5160"/>
                  </a:cubicBezTo>
                  <a:lnTo>
                    <a:pt x="12987" y="5160"/>
                  </a:lnTo>
                  <a:cubicBezTo>
                    <a:pt x="12933" y="5144"/>
                    <a:pt x="14769" y="2648"/>
                    <a:pt x="14677" y="2610"/>
                  </a:cubicBezTo>
                  <a:cubicBezTo>
                    <a:pt x="14942" y="2059"/>
                    <a:pt x="15032" y="1445"/>
                    <a:pt x="14760" y="852"/>
                  </a:cubicBezTo>
                  <a:cubicBezTo>
                    <a:pt x="14574" y="794"/>
                    <a:pt x="14494" y="830"/>
                    <a:pt x="14677" y="686"/>
                  </a:cubicBezTo>
                  <a:lnTo>
                    <a:pt x="14677" y="686"/>
                  </a:lnTo>
                  <a:cubicBezTo>
                    <a:pt x="14433" y="752"/>
                    <a:pt x="14476" y="958"/>
                    <a:pt x="14457" y="958"/>
                  </a:cubicBezTo>
                  <a:cubicBezTo>
                    <a:pt x="14450" y="958"/>
                    <a:pt x="14436" y="933"/>
                    <a:pt x="14401" y="871"/>
                  </a:cubicBezTo>
                  <a:cubicBezTo>
                    <a:pt x="14367" y="864"/>
                    <a:pt x="14343" y="858"/>
                    <a:pt x="14324" y="852"/>
                  </a:cubicBezTo>
                  <a:lnTo>
                    <a:pt x="14324" y="852"/>
                  </a:lnTo>
                  <a:cubicBezTo>
                    <a:pt x="14361" y="791"/>
                    <a:pt x="14414" y="703"/>
                    <a:pt x="14500" y="637"/>
                  </a:cubicBezTo>
                  <a:cubicBezTo>
                    <a:pt x="14116" y="260"/>
                    <a:pt x="13773" y="7"/>
                    <a:pt x="13098" y="7"/>
                  </a:cubicBezTo>
                  <a:cubicBezTo>
                    <a:pt x="13085" y="19"/>
                    <a:pt x="6443" y="61"/>
                    <a:pt x="6536" y="80"/>
                  </a:cubicBezTo>
                  <a:cubicBezTo>
                    <a:pt x="6473" y="87"/>
                    <a:pt x="6416" y="100"/>
                    <a:pt x="6377" y="118"/>
                  </a:cubicBezTo>
                  <a:lnTo>
                    <a:pt x="6377" y="118"/>
                  </a:lnTo>
                  <a:cubicBezTo>
                    <a:pt x="6336" y="69"/>
                    <a:pt x="6212" y="78"/>
                    <a:pt x="6228" y="74"/>
                  </a:cubicBezTo>
                  <a:cubicBezTo>
                    <a:pt x="6190" y="35"/>
                    <a:pt x="169" y="3"/>
                    <a:pt x="47" y="0"/>
                  </a:cubicBezTo>
                  <a:close/>
                  <a:moveTo>
                    <a:pt x="11987" y="6581"/>
                  </a:moveTo>
                  <a:lnTo>
                    <a:pt x="11987" y="6581"/>
                  </a:lnTo>
                  <a:cubicBezTo>
                    <a:pt x="11992" y="6593"/>
                    <a:pt x="11998" y="6606"/>
                    <a:pt x="12006" y="6620"/>
                  </a:cubicBezTo>
                  <a:cubicBezTo>
                    <a:pt x="12009" y="6620"/>
                    <a:pt x="12012" y="6620"/>
                    <a:pt x="12014" y="6620"/>
                  </a:cubicBezTo>
                  <a:cubicBezTo>
                    <a:pt x="12050" y="6620"/>
                    <a:pt x="12043" y="6597"/>
                    <a:pt x="11987" y="6581"/>
                  </a:cubicBezTo>
                  <a:close/>
                  <a:moveTo>
                    <a:pt x="12242" y="5457"/>
                  </a:moveTo>
                  <a:cubicBezTo>
                    <a:pt x="11870" y="6055"/>
                    <a:pt x="11577" y="6499"/>
                    <a:pt x="11522" y="6499"/>
                  </a:cubicBezTo>
                  <a:cubicBezTo>
                    <a:pt x="11521" y="6499"/>
                    <a:pt x="11520" y="6499"/>
                    <a:pt x="11519" y="6498"/>
                  </a:cubicBezTo>
                  <a:lnTo>
                    <a:pt x="11519" y="6498"/>
                  </a:lnTo>
                  <a:cubicBezTo>
                    <a:pt x="11580" y="6591"/>
                    <a:pt x="11897" y="6729"/>
                    <a:pt x="11980" y="6831"/>
                  </a:cubicBezTo>
                  <a:cubicBezTo>
                    <a:pt x="12047" y="6735"/>
                    <a:pt x="12195" y="6735"/>
                    <a:pt x="11922" y="6655"/>
                  </a:cubicBezTo>
                  <a:cubicBezTo>
                    <a:pt x="11855" y="6629"/>
                    <a:pt x="12025" y="6585"/>
                    <a:pt x="11785" y="6572"/>
                  </a:cubicBezTo>
                  <a:cubicBezTo>
                    <a:pt x="11815" y="6569"/>
                    <a:pt x="11842" y="6568"/>
                    <a:pt x="11866" y="6568"/>
                  </a:cubicBezTo>
                  <a:cubicBezTo>
                    <a:pt x="11919" y="6568"/>
                    <a:pt x="11959" y="6574"/>
                    <a:pt x="11987" y="6581"/>
                  </a:cubicBezTo>
                  <a:lnTo>
                    <a:pt x="11987" y="6581"/>
                  </a:lnTo>
                  <a:cubicBezTo>
                    <a:pt x="11945" y="6461"/>
                    <a:pt x="12096" y="6434"/>
                    <a:pt x="12303" y="6405"/>
                  </a:cubicBezTo>
                  <a:cubicBezTo>
                    <a:pt x="12095" y="6399"/>
                    <a:pt x="12486" y="5935"/>
                    <a:pt x="12659" y="5925"/>
                  </a:cubicBezTo>
                  <a:cubicBezTo>
                    <a:pt x="12612" y="5853"/>
                    <a:pt x="12559" y="5823"/>
                    <a:pt x="12515" y="5823"/>
                  </a:cubicBezTo>
                  <a:cubicBezTo>
                    <a:pt x="12494" y="5823"/>
                    <a:pt x="12476" y="5830"/>
                    <a:pt x="12461" y="5842"/>
                  </a:cubicBezTo>
                  <a:lnTo>
                    <a:pt x="12461" y="5842"/>
                  </a:lnTo>
                  <a:cubicBezTo>
                    <a:pt x="12503" y="5715"/>
                    <a:pt x="12508" y="5503"/>
                    <a:pt x="12242" y="545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50" name="Google Shape;21150;p70"/>
            <p:cNvSpPr/>
            <p:nvPr/>
          </p:nvSpPr>
          <p:spPr>
            <a:xfrm>
              <a:off x="6974300" y="2206075"/>
              <a:ext cx="1450" cy="1075"/>
            </a:xfrm>
            <a:custGeom>
              <a:avLst/>
              <a:gdLst/>
              <a:ahLst/>
              <a:cxnLst/>
              <a:rect l="l" t="t" r="r" b="b"/>
              <a:pathLst>
                <a:path w="58" h="43" extrusionOk="0">
                  <a:moveTo>
                    <a:pt x="58" y="1"/>
                  </a:moveTo>
                  <a:cubicBezTo>
                    <a:pt x="39" y="17"/>
                    <a:pt x="23" y="30"/>
                    <a:pt x="0" y="43"/>
                  </a:cubicBezTo>
                  <a:cubicBezTo>
                    <a:pt x="10" y="43"/>
                    <a:pt x="23" y="43"/>
                    <a:pt x="32" y="39"/>
                  </a:cubicBezTo>
                  <a:cubicBezTo>
                    <a:pt x="32" y="39"/>
                    <a:pt x="58" y="1"/>
                    <a:pt x="5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51" name="Google Shape;21151;p70"/>
            <p:cNvSpPr/>
            <p:nvPr/>
          </p:nvSpPr>
          <p:spPr>
            <a:xfrm>
              <a:off x="6827850" y="2194375"/>
              <a:ext cx="109550" cy="147050"/>
            </a:xfrm>
            <a:custGeom>
              <a:avLst/>
              <a:gdLst/>
              <a:ahLst/>
              <a:cxnLst/>
              <a:rect l="l" t="t" r="r" b="b"/>
              <a:pathLst>
                <a:path w="4382" h="5882" extrusionOk="0">
                  <a:moveTo>
                    <a:pt x="2640" y="2125"/>
                  </a:moveTo>
                  <a:cubicBezTo>
                    <a:pt x="2728" y="2125"/>
                    <a:pt x="2725" y="2287"/>
                    <a:pt x="2739" y="2368"/>
                  </a:cubicBezTo>
                  <a:cubicBezTo>
                    <a:pt x="2698" y="2382"/>
                    <a:pt x="2669" y="2388"/>
                    <a:pt x="2648" y="2388"/>
                  </a:cubicBezTo>
                  <a:cubicBezTo>
                    <a:pt x="2543" y="2388"/>
                    <a:pt x="2664" y="2230"/>
                    <a:pt x="2608" y="2131"/>
                  </a:cubicBezTo>
                  <a:cubicBezTo>
                    <a:pt x="2620" y="2127"/>
                    <a:pt x="2630" y="2125"/>
                    <a:pt x="2640" y="2125"/>
                  </a:cubicBezTo>
                  <a:close/>
                  <a:moveTo>
                    <a:pt x="680" y="5314"/>
                  </a:moveTo>
                  <a:cubicBezTo>
                    <a:pt x="683" y="5314"/>
                    <a:pt x="723" y="5526"/>
                    <a:pt x="725" y="5529"/>
                  </a:cubicBezTo>
                  <a:lnTo>
                    <a:pt x="725" y="5529"/>
                  </a:lnTo>
                  <a:cubicBezTo>
                    <a:pt x="720" y="5528"/>
                    <a:pt x="388" y="5369"/>
                    <a:pt x="382" y="5369"/>
                  </a:cubicBezTo>
                  <a:cubicBezTo>
                    <a:pt x="382" y="5369"/>
                    <a:pt x="382" y="5369"/>
                    <a:pt x="382" y="5369"/>
                  </a:cubicBezTo>
                  <a:lnTo>
                    <a:pt x="382" y="5369"/>
                  </a:lnTo>
                  <a:cubicBezTo>
                    <a:pt x="414" y="5308"/>
                    <a:pt x="597" y="5340"/>
                    <a:pt x="680" y="5314"/>
                  </a:cubicBezTo>
                  <a:close/>
                  <a:moveTo>
                    <a:pt x="689" y="5744"/>
                  </a:moveTo>
                  <a:cubicBezTo>
                    <a:pt x="689" y="5744"/>
                    <a:pt x="689" y="5744"/>
                    <a:pt x="689" y="5744"/>
                  </a:cubicBezTo>
                  <a:cubicBezTo>
                    <a:pt x="689" y="5744"/>
                    <a:pt x="689" y="5744"/>
                    <a:pt x="689" y="5744"/>
                  </a:cubicBezTo>
                  <a:cubicBezTo>
                    <a:pt x="689" y="5744"/>
                    <a:pt x="689" y="5744"/>
                    <a:pt x="689" y="5744"/>
                  </a:cubicBezTo>
                  <a:close/>
                  <a:moveTo>
                    <a:pt x="4047" y="0"/>
                  </a:moveTo>
                  <a:cubicBezTo>
                    <a:pt x="3976" y="0"/>
                    <a:pt x="3911" y="11"/>
                    <a:pt x="3857" y="37"/>
                  </a:cubicBezTo>
                  <a:cubicBezTo>
                    <a:pt x="3581" y="117"/>
                    <a:pt x="4007" y="299"/>
                    <a:pt x="3527" y="549"/>
                  </a:cubicBezTo>
                  <a:cubicBezTo>
                    <a:pt x="3503" y="549"/>
                    <a:pt x="3475" y="429"/>
                    <a:pt x="3463" y="429"/>
                  </a:cubicBezTo>
                  <a:cubicBezTo>
                    <a:pt x="3460" y="429"/>
                    <a:pt x="3458" y="435"/>
                    <a:pt x="3456" y="450"/>
                  </a:cubicBezTo>
                  <a:cubicBezTo>
                    <a:pt x="3458" y="448"/>
                    <a:pt x="3459" y="448"/>
                    <a:pt x="3460" y="448"/>
                  </a:cubicBezTo>
                  <a:lnTo>
                    <a:pt x="3460" y="448"/>
                  </a:lnTo>
                  <a:cubicBezTo>
                    <a:pt x="3482" y="448"/>
                    <a:pt x="2753" y="1580"/>
                    <a:pt x="2685" y="1580"/>
                  </a:cubicBezTo>
                  <a:cubicBezTo>
                    <a:pt x="2684" y="1580"/>
                    <a:pt x="2682" y="1579"/>
                    <a:pt x="2681" y="1577"/>
                  </a:cubicBezTo>
                  <a:lnTo>
                    <a:pt x="2681" y="1577"/>
                  </a:lnTo>
                  <a:cubicBezTo>
                    <a:pt x="2665" y="1712"/>
                    <a:pt x="2922" y="1776"/>
                    <a:pt x="2669" y="1920"/>
                  </a:cubicBezTo>
                  <a:cubicBezTo>
                    <a:pt x="2787" y="1817"/>
                    <a:pt x="2720" y="1747"/>
                    <a:pt x="2681" y="1728"/>
                  </a:cubicBezTo>
                  <a:cubicBezTo>
                    <a:pt x="2681" y="1727"/>
                    <a:pt x="2681" y="1727"/>
                    <a:pt x="2681" y="1727"/>
                  </a:cubicBezTo>
                  <a:cubicBezTo>
                    <a:pt x="2618" y="1727"/>
                    <a:pt x="1" y="5872"/>
                    <a:pt x="30" y="5881"/>
                  </a:cubicBezTo>
                  <a:cubicBezTo>
                    <a:pt x="136" y="5757"/>
                    <a:pt x="279" y="5732"/>
                    <a:pt x="426" y="5732"/>
                  </a:cubicBezTo>
                  <a:cubicBezTo>
                    <a:pt x="515" y="5732"/>
                    <a:pt x="605" y="5741"/>
                    <a:pt x="689" y="5744"/>
                  </a:cubicBezTo>
                  <a:lnTo>
                    <a:pt x="689" y="5744"/>
                  </a:lnTo>
                  <a:cubicBezTo>
                    <a:pt x="715" y="5700"/>
                    <a:pt x="4326" y="106"/>
                    <a:pt x="4381" y="72"/>
                  </a:cubicBezTo>
                  <a:lnTo>
                    <a:pt x="4381" y="72"/>
                  </a:lnTo>
                  <a:cubicBezTo>
                    <a:pt x="4382" y="72"/>
                    <a:pt x="4382" y="72"/>
                    <a:pt x="4382" y="72"/>
                  </a:cubicBezTo>
                  <a:cubicBezTo>
                    <a:pt x="4382" y="72"/>
                    <a:pt x="4382" y="71"/>
                    <a:pt x="4382" y="71"/>
                  </a:cubicBezTo>
                  <a:cubicBezTo>
                    <a:pt x="4382" y="71"/>
                    <a:pt x="4381" y="71"/>
                    <a:pt x="4381" y="72"/>
                  </a:cubicBezTo>
                  <a:lnTo>
                    <a:pt x="4381" y="72"/>
                  </a:lnTo>
                  <a:cubicBezTo>
                    <a:pt x="4275" y="27"/>
                    <a:pt x="4155" y="0"/>
                    <a:pt x="404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52" name="Google Shape;21152;p70"/>
            <p:cNvSpPr/>
            <p:nvPr/>
          </p:nvSpPr>
          <p:spPr>
            <a:xfrm>
              <a:off x="6570450" y="2326500"/>
              <a:ext cx="1150" cy="1075"/>
            </a:xfrm>
            <a:custGeom>
              <a:avLst/>
              <a:gdLst/>
              <a:ahLst/>
              <a:cxnLst/>
              <a:rect l="l" t="t" r="r" b="b"/>
              <a:pathLst>
                <a:path w="46" h="43" extrusionOk="0">
                  <a:moveTo>
                    <a:pt x="20" y="1"/>
                  </a:moveTo>
                  <a:cubicBezTo>
                    <a:pt x="17" y="17"/>
                    <a:pt x="10" y="26"/>
                    <a:pt x="1" y="42"/>
                  </a:cubicBezTo>
                  <a:cubicBezTo>
                    <a:pt x="1" y="42"/>
                    <a:pt x="42" y="36"/>
                    <a:pt x="42" y="36"/>
                  </a:cubicBezTo>
                  <a:cubicBezTo>
                    <a:pt x="45" y="36"/>
                    <a:pt x="20" y="1"/>
                    <a:pt x="2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53" name="Google Shape;21153;p70"/>
            <p:cNvSpPr/>
            <p:nvPr/>
          </p:nvSpPr>
          <p:spPr>
            <a:xfrm>
              <a:off x="6752450" y="1959700"/>
              <a:ext cx="6575" cy="1725"/>
            </a:xfrm>
            <a:custGeom>
              <a:avLst/>
              <a:gdLst/>
              <a:ahLst/>
              <a:cxnLst/>
              <a:rect l="l" t="t" r="r" b="b"/>
              <a:pathLst>
                <a:path w="263" h="69" extrusionOk="0">
                  <a:moveTo>
                    <a:pt x="209" y="0"/>
                  </a:moveTo>
                  <a:cubicBezTo>
                    <a:pt x="148" y="0"/>
                    <a:pt x="73" y="42"/>
                    <a:pt x="0" y="69"/>
                  </a:cubicBezTo>
                  <a:lnTo>
                    <a:pt x="237" y="69"/>
                  </a:lnTo>
                  <a:cubicBezTo>
                    <a:pt x="247" y="53"/>
                    <a:pt x="256" y="34"/>
                    <a:pt x="263" y="14"/>
                  </a:cubicBezTo>
                  <a:cubicBezTo>
                    <a:pt x="247" y="5"/>
                    <a:pt x="229" y="0"/>
                    <a:pt x="20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54" name="Google Shape;21154;p70"/>
            <p:cNvSpPr/>
            <p:nvPr/>
          </p:nvSpPr>
          <p:spPr>
            <a:xfrm>
              <a:off x="6927450" y="2176700"/>
              <a:ext cx="16675" cy="16675"/>
            </a:xfrm>
            <a:custGeom>
              <a:avLst/>
              <a:gdLst/>
              <a:ahLst/>
              <a:cxnLst/>
              <a:rect l="l" t="t" r="r" b="b"/>
              <a:pathLst>
                <a:path w="667" h="667" extrusionOk="0">
                  <a:moveTo>
                    <a:pt x="206" y="1"/>
                  </a:moveTo>
                  <a:cubicBezTo>
                    <a:pt x="206" y="1"/>
                    <a:pt x="7" y="327"/>
                    <a:pt x="1" y="327"/>
                  </a:cubicBezTo>
                  <a:cubicBezTo>
                    <a:pt x="62" y="382"/>
                    <a:pt x="113" y="414"/>
                    <a:pt x="58" y="612"/>
                  </a:cubicBezTo>
                  <a:cubicBezTo>
                    <a:pt x="111" y="563"/>
                    <a:pt x="161" y="544"/>
                    <a:pt x="207" y="544"/>
                  </a:cubicBezTo>
                  <a:cubicBezTo>
                    <a:pt x="289" y="544"/>
                    <a:pt x="362" y="605"/>
                    <a:pt x="430" y="667"/>
                  </a:cubicBezTo>
                  <a:cubicBezTo>
                    <a:pt x="430" y="667"/>
                    <a:pt x="430" y="667"/>
                    <a:pt x="430" y="667"/>
                  </a:cubicBezTo>
                  <a:cubicBezTo>
                    <a:pt x="432" y="667"/>
                    <a:pt x="659" y="305"/>
                    <a:pt x="667" y="305"/>
                  </a:cubicBezTo>
                  <a:cubicBezTo>
                    <a:pt x="667" y="305"/>
                    <a:pt x="667" y="305"/>
                    <a:pt x="667" y="305"/>
                  </a:cubicBezTo>
                  <a:cubicBezTo>
                    <a:pt x="603" y="228"/>
                    <a:pt x="478" y="161"/>
                    <a:pt x="536" y="39"/>
                  </a:cubicBezTo>
                  <a:cubicBezTo>
                    <a:pt x="536" y="39"/>
                    <a:pt x="535" y="39"/>
                    <a:pt x="535" y="39"/>
                  </a:cubicBezTo>
                  <a:cubicBezTo>
                    <a:pt x="524" y="39"/>
                    <a:pt x="357" y="220"/>
                    <a:pt x="347" y="236"/>
                  </a:cubicBezTo>
                  <a:lnTo>
                    <a:pt x="347" y="236"/>
                  </a:lnTo>
                  <a:cubicBezTo>
                    <a:pt x="410" y="49"/>
                    <a:pt x="295" y="45"/>
                    <a:pt x="20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55" name="Google Shape;21155;p70"/>
            <p:cNvSpPr/>
            <p:nvPr/>
          </p:nvSpPr>
          <p:spPr>
            <a:xfrm>
              <a:off x="6326975" y="1941075"/>
              <a:ext cx="229750" cy="320925"/>
            </a:xfrm>
            <a:custGeom>
              <a:avLst/>
              <a:gdLst/>
              <a:ahLst/>
              <a:cxnLst/>
              <a:rect l="l" t="t" r="r" b="b"/>
              <a:pathLst>
                <a:path w="9190" h="12837" extrusionOk="0">
                  <a:moveTo>
                    <a:pt x="7801" y="90"/>
                  </a:moveTo>
                  <a:cubicBezTo>
                    <a:pt x="7780" y="90"/>
                    <a:pt x="7776" y="121"/>
                    <a:pt x="7808" y="167"/>
                  </a:cubicBezTo>
                  <a:cubicBezTo>
                    <a:pt x="7818" y="166"/>
                    <a:pt x="7827" y="165"/>
                    <a:pt x="7835" y="165"/>
                  </a:cubicBezTo>
                  <a:cubicBezTo>
                    <a:pt x="7858" y="165"/>
                    <a:pt x="7875" y="171"/>
                    <a:pt x="7887" y="180"/>
                  </a:cubicBezTo>
                  <a:lnTo>
                    <a:pt x="7887" y="180"/>
                  </a:lnTo>
                  <a:cubicBezTo>
                    <a:pt x="7854" y="116"/>
                    <a:pt x="7821" y="90"/>
                    <a:pt x="7801" y="90"/>
                  </a:cubicBezTo>
                  <a:close/>
                  <a:moveTo>
                    <a:pt x="7887" y="180"/>
                  </a:moveTo>
                  <a:cubicBezTo>
                    <a:pt x="7890" y="185"/>
                    <a:pt x="7892" y="190"/>
                    <a:pt x="7894" y="195"/>
                  </a:cubicBezTo>
                  <a:lnTo>
                    <a:pt x="7894" y="195"/>
                  </a:lnTo>
                  <a:cubicBezTo>
                    <a:pt x="7892" y="190"/>
                    <a:pt x="7891" y="186"/>
                    <a:pt x="7890" y="182"/>
                  </a:cubicBezTo>
                  <a:lnTo>
                    <a:pt x="7890" y="182"/>
                  </a:lnTo>
                  <a:cubicBezTo>
                    <a:pt x="7889" y="182"/>
                    <a:pt x="7888" y="181"/>
                    <a:pt x="7887" y="180"/>
                  </a:cubicBezTo>
                  <a:close/>
                  <a:moveTo>
                    <a:pt x="7894" y="195"/>
                  </a:moveTo>
                  <a:cubicBezTo>
                    <a:pt x="7895" y="195"/>
                    <a:pt x="7895" y="195"/>
                    <a:pt x="7895" y="196"/>
                  </a:cubicBezTo>
                  <a:cubicBezTo>
                    <a:pt x="7895" y="195"/>
                    <a:pt x="7895" y="195"/>
                    <a:pt x="7894" y="195"/>
                  </a:cubicBezTo>
                  <a:close/>
                  <a:moveTo>
                    <a:pt x="8474" y="159"/>
                  </a:moveTo>
                  <a:cubicBezTo>
                    <a:pt x="8468" y="184"/>
                    <a:pt x="8440" y="446"/>
                    <a:pt x="8436" y="446"/>
                  </a:cubicBezTo>
                  <a:cubicBezTo>
                    <a:pt x="8436" y="446"/>
                    <a:pt x="8436" y="446"/>
                    <a:pt x="8436" y="446"/>
                  </a:cubicBezTo>
                  <a:cubicBezTo>
                    <a:pt x="8434" y="446"/>
                    <a:pt x="8376" y="447"/>
                    <a:pt x="8338" y="447"/>
                  </a:cubicBezTo>
                  <a:cubicBezTo>
                    <a:pt x="8319" y="447"/>
                    <a:pt x="8305" y="447"/>
                    <a:pt x="8305" y="446"/>
                  </a:cubicBezTo>
                  <a:cubicBezTo>
                    <a:pt x="8305" y="443"/>
                    <a:pt x="8461" y="183"/>
                    <a:pt x="8474" y="159"/>
                  </a:cubicBezTo>
                  <a:close/>
                  <a:moveTo>
                    <a:pt x="5722" y="12102"/>
                  </a:moveTo>
                  <a:cubicBezTo>
                    <a:pt x="5713" y="12102"/>
                    <a:pt x="5704" y="12102"/>
                    <a:pt x="5695" y="12103"/>
                  </a:cubicBezTo>
                  <a:cubicBezTo>
                    <a:pt x="5708" y="12104"/>
                    <a:pt x="5718" y="12105"/>
                    <a:pt x="5724" y="12105"/>
                  </a:cubicBezTo>
                  <a:cubicBezTo>
                    <a:pt x="5733" y="12105"/>
                    <a:pt x="5737" y="12104"/>
                    <a:pt x="5738" y="12102"/>
                  </a:cubicBezTo>
                  <a:lnTo>
                    <a:pt x="5738" y="12102"/>
                  </a:lnTo>
                  <a:cubicBezTo>
                    <a:pt x="5733" y="12102"/>
                    <a:pt x="5727" y="12102"/>
                    <a:pt x="5722" y="12102"/>
                  </a:cubicBezTo>
                  <a:close/>
                  <a:moveTo>
                    <a:pt x="3351" y="10"/>
                  </a:moveTo>
                  <a:lnTo>
                    <a:pt x="3351" y="10"/>
                  </a:lnTo>
                  <a:cubicBezTo>
                    <a:pt x="2249" y="189"/>
                    <a:pt x="1202" y="824"/>
                    <a:pt x="606" y="1890"/>
                  </a:cubicBezTo>
                  <a:cubicBezTo>
                    <a:pt x="1" y="2707"/>
                    <a:pt x="110" y="4138"/>
                    <a:pt x="664" y="4955"/>
                  </a:cubicBezTo>
                  <a:cubicBezTo>
                    <a:pt x="721" y="5073"/>
                    <a:pt x="5512" y="12831"/>
                    <a:pt x="5680" y="12831"/>
                  </a:cubicBezTo>
                  <a:cubicBezTo>
                    <a:pt x="5681" y="12831"/>
                    <a:pt x="5681" y="12830"/>
                    <a:pt x="5682" y="12830"/>
                  </a:cubicBezTo>
                  <a:cubicBezTo>
                    <a:pt x="5688" y="12834"/>
                    <a:pt x="5694" y="12836"/>
                    <a:pt x="5702" y="12836"/>
                  </a:cubicBezTo>
                  <a:cubicBezTo>
                    <a:pt x="5744" y="12836"/>
                    <a:pt x="5815" y="12771"/>
                    <a:pt x="5919" y="12711"/>
                  </a:cubicBezTo>
                  <a:cubicBezTo>
                    <a:pt x="6050" y="12631"/>
                    <a:pt x="6095" y="12353"/>
                    <a:pt x="5993" y="12330"/>
                  </a:cubicBezTo>
                  <a:lnTo>
                    <a:pt x="5993" y="12330"/>
                  </a:lnTo>
                  <a:cubicBezTo>
                    <a:pt x="5907" y="12457"/>
                    <a:pt x="5873" y="12502"/>
                    <a:pt x="5860" y="12502"/>
                  </a:cubicBezTo>
                  <a:cubicBezTo>
                    <a:pt x="5833" y="12502"/>
                    <a:pt x="5910" y="12284"/>
                    <a:pt x="5762" y="12231"/>
                  </a:cubicBezTo>
                  <a:cubicBezTo>
                    <a:pt x="5771" y="12154"/>
                    <a:pt x="5768" y="12144"/>
                    <a:pt x="5753" y="12144"/>
                  </a:cubicBezTo>
                  <a:cubicBezTo>
                    <a:pt x="5747" y="12144"/>
                    <a:pt x="5740" y="12145"/>
                    <a:pt x="5730" y="12145"/>
                  </a:cubicBezTo>
                  <a:cubicBezTo>
                    <a:pt x="5709" y="12145"/>
                    <a:pt x="5678" y="12137"/>
                    <a:pt x="5637" y="12084"/>
                  </a:cubicBezTo>
                  <a:cubicBezTo>
                    <a:pt x="5638" y="12080"/>
                    <a:pt x="5644" y="12078"/>
                    <a:pt x="5653" y="12078"/>
                  </a:cubicBezTo>
                  <a:cubicBezTo>
                    <a:pt x="5683" y="12078"/>
                    <a:pt x="5741" y="12096"/>
                    <a:pt x="5738" y="12102"/>
                  </a:cubicBezTo>
                  <a:lnTo>
                    <a:pt x="5738" y="12102"/>
                  </a:lnTo>
                  <a:cubicBezTo>
                    <a:pt x="5858" y="12107"/>
                    <a:pt x="5932" y="12168"/>
                    <a:pt x="6044" y="12202"/>
                  </a:cubicBezTo>
                  <a:cubicBezTo>
                    <a:pt x="6095" y="12084"/>
                    <a:pt x="1278" y="4782"/>
                    <a:pt x="1234" y="4660"/>
                  </a:cubicBezTo>
                  <a:cubicBezTo>
                    <a:pt x="865" y="3818"/>
                    <a:pt x="808" y="2880"/>
                    <a:pt x="1176" y="2149"/>
                  </a:cubicBezTo>
                  <a:cubicBezTo>
                    <a:pt x="1720" y="1310"/>
                    <a:pt x="2579" y="849"/>
                    <a:pt x="3392" y="772"/>
                  </a:cubicBezTo>
                  <a:cubicBezTo>
                    <a:pt x="3395" y="760"/>
                    <a:pt x="3519" y="755"/>
                    <a:pt x="3728" y="755"/>
                  </a:cubicBezTo>
                  <a:cubicBezTo>
                    <a:pt x="4719" y="755"/>
                    <a:pt x="7626" y="870"/>
                    <a:pt x="8584" y="870"/>
                  </a:cubicBezTo>
                  <a:cubicBezTo>
                    <a:pt x="8786" y="870"/>
                    <a:pt x="8901" y="865"/>
                    <a:pt x="8894" y="852"/>
                  </a:cubicBezTo>
                  <a:cubicBezTo>
                    <a:pt x="8917" y="781"/>
                    <a:pt x="8925" y="611"/>
                    <a:pt x="8988" y="611"/>
                  </a:cubicBezTo>
                  <a:cubicBezTo>
                    <a:pt x="8996" y="611"/>
                    <a:pt x="9004" y="614"/>
                    <a:pt x="9013" y="619"/>
                  </a:cubicBezTo>
                  <a:cubicBezTo>
                    <a:pt x="9086" y="542"/>
                    <a:pt x="9099" y="564"/>
                    <a:pt x="9186" y="455"/>
                  </a:cubicBezTo>
                  <a:cubicBezTo>
                    <a:pt x="9189" y="298"/>
                    <a:pt x="9145" y="252"/>
                    <a:pt x="9089" y="252"/>
                  </a:cubicBezTo>
                  <a:cubicBezTo>
                    <a:pt x="9013" y="252"/>
                    <a:pt x="8916" y="338"/>
                    <a:pt x="8894" y="338"/>
                  </a:cubicBezTo>
                  <a:cubicBezTo>
                    <a:pt x="8893" y="338"/>
                    <a:pt x="8892" y="338"/>
                    <a:pt x="8891" y="337"/>
                  </a:cubicBezTo>
                  <a:cubicBezTo>
                    <a:pt x="8871" y="321"/>
                    <a:pt x="8859" y="314"/>
                    <a:pt x="8850" y="314"/>
                  </a:cubicBezTo>
                  <a:cubicBezTo>
                    <a:pt x="8807" y="314"/>
                    <a:pt x="8879" y="494"/>
                    <a:pt x="8683" y="494"/>
                  </a:cubicBezTo>
                  <a:cubicBezTo>
                    <a:pt x="8722" y="457"/>
                    <a:pt x="8725" y="274"/>
                    <a:pt x="8717" y="176"/>
                  </a:cubicBezTo>
                  <a:lnTo>
                    <a:pt x="8717" y="176"/>
                  </a:lnTo>
                  <a:cubicBezTo>
                    <a:pt x="8724" y="177"/>
                    <a:pt x="8732" y="178"/>
                    <a:pt x="8740" y="178"/>
                  </a:cubicBezTo>
                  <a:cubicBezTo>
                    <a:pt x="8770" y="178"/>
                    <a:pt x="8806" y="171"/>
                    <a:pt x="8831" y="171"/>
                  </a:cubicBezTo>
                  <a:cubicBezTo>
                    <a:pt x="8838" y="171"/>
                    <a:pt x="8845" y="172"/>
                    <a:pt x="8849" y="173"/>
                  </a:cubicBezTo>
                  <a:cubicBezTo>
                    <a:pt x="8871" y="127"/>
                    <a:pt x="8515" y="66"/>
                    <a:pt x="8230" y="66"/>
                  </a:cubicBezTo>
                  <a:cubicBezTo>
                    <a:pt x="8030" y="66"/>
                    <a:pt x="7865" y="96"/>
                    <a:pt x="7890" y="182"/>
                  </a:cubicBezTo>
                  <a:lnTo>
                    <a:pt x="7890" y="182"/>
                  </a:lnTo>
                  <a:cubicBezTo>
                    <a:pt x="7935" y="221"/>
                    <a:pt x="7918" y="310"/>
                    <a:pt x="7968" y="310"/>
                  </a:cubicBezTo>
                  <a:cubicBezTo>
                    <a:pt x="7987" y="310"/>
                    <a:pt x="8015" y="298"/>
                    <a:pt x="8058" y="266"/>
                  </a:cubicBezTo>
                  <a:cubicBezTo>
                    <a:pt x="8080" y="286"/>
                    <a:pt x="8099" y="294"/>
                    <a:pt x="8115" y="294"/>
                  </a:cubicBezTo>
                  <a:cubicBezTo>
                    <a:pt x="8131" y="294"/>
                    <a:pt x="8145" y="286"/>
                    <a:pt x="8154" y="276"/>
                  </a:cubicBezTo>
                  <a:lnTo>
                    <a:pt x="8154" y="276"/>
                  </a:lnTo>
                  <a:cubicBezTo>
                    <a:pt x="8143" y="350"/>
                    <a:pt x="8103" y="382"/>
                    <a:pt x="8075" y="382"/>
                  </a:cubicBezTo>
                  <a:cubicBezTo>
                    <a:pt x="8063" y="382"/>
                    <a:pt x="8054" y="376"/>
                    <a:pt x="8049" y="366"/>
                  </a:cubicBezTo>
                  <a:cubicBezTo>
                    <a:pt x="8011" y="420"/>
                    <a:pt x="7968" y="460"/>
                    <a:pt x="7935" y="460"/>
                  </a:cubicBezTo>
                  <a:cubicBezTo>
                    <a:pt x="7910" y="460"/>
                    <a:pt x="7890" y="437"/>
                    <a:pt x="7882" y="378"/>
                  </a:cubicBezTo>
                  <a:cubicBezTo>
                    <a:pt x="7879" y="379"/>
                    <a:pt x="7875" y="379"/>
                    <a:pt x="7872" y="379"/>
                  </a:cubicBezTo>
                  <a:cubicBezTo>
                    <a:pt x="7736" y="379"/>
                    <a:pt x="7632" y="129"/>
                    <a:pt x="7757" y="33"/>
                  </a:cubicBezTo>
                  <a:lnTo>
                    <a:pt x="7757" y="33"/>
                  </a:lnTo>
                  <a:cubicBezTo>
                    <a:pt x="7613" y="87"/>
                    <a:pt x="6700" y="0"/>
                    <a:pt x="6556" y="193"/>
                  </a:cubicBezTo>
                  <a:cubicBezTo>
                    <a:pt x="6576" y="196"/>
                    <a:pt x="6595" y="197"/>
                    <a:pt x="6613" y="197"/>
                  </a:cubicBezTo>
                  <a:cubicBezTo>
                    <a:pt x="6747" y="197"/>
                    <a:pt x="6840" y="124"/>
                    <a:pt x="6919" y="124"/>
                  </a:cubicBezTo>
                  <a:cubicBezTo>
                    <a:pt x="6941" y="124"/>
                    <a:pt x="6962" y="130"/>
                    <a:pt x="6982" y="145"/>
                  </a:cubicBezTo>
                  <a:cubicBezTo>
                    <a:pt x="6974" y="140"/>
                    <a:pt x="6970" y="138"/>
                    <a:pt x="6967" y="138"/>
                  </a:cubicBezTo>
                  <a:lnTo>
                    <a:pt x="6967" y="138"/>
                  </a:lnTo>
                  <a:cubicBezTo>
                    <a:pt x="6960" y="138"/>
                    <a:pt x="6973" y="156"/>
                    <a:pt x="6976" y="161"/>
                  </a:cubicBezTo>
                  <a:cubicBezTo>
                    <a:pt x="6973" y="272"/>
                    <a:pt x="7257" y="447"/>
                    <a:pt x="7233" y="447"/>
                  </a:cubicBezTo>
                  <a:cubicBezTo>
                    <a:pt x="7231" y="447"/>
                    <a:pt x="7226" y="445"/>
                    <a:pt x="7219" y="442"/>
                  </a:cubicBezTo>
                  <a:cubicBezTo>
                    <a:pt x="7127" y="469"/>
                    <a:pt x="7019" y="480"/>
                    <a:pt x="6903" y="480"/>
                  </a:cubicBezTo>
                  <a:cubicBezTo>
                    <a:pt x="6614" y="480"/>
                    <a:pt x="6279" y="409"/>
                    <a:pt x="6033" y="321"/>
                  </a:cubicBezTo>
                  <a:lnTo>
                    <a:pt x="6033" y="321"/>
                  </a:lnTo>
                  <a:cubicBezTo>
                    <a:pt x="6035" y="287"/>
                    <a:pt x="6016" y="230"/>
                    <a:pt x="5986" y="221"/>
                  </a:cubicBezTo>
                  <a:cubicBezTo>
                    <a:pt x="5733" y="241"/>
                    <a:pt x="5567" y="205"/>
                    <a:pt x="5538" y="372"/>
                  </a:cubicBezTo>
                  <a:cubicBezTo>
                    <a:pt x="5450" y="360"/>
                    <a:pt x="5534" y="171"/>
                    <a:pt x="5612" y="171"/>
                  </a:cubicBezTo>
                  <a:cubicBezTo>
                    <a:pt x="5620" y="171"/>
                    <a:pt x="5627" y="173"/>
                    <a:pt x="5634" y="177"/>
                  </a:cubicBezTo>
                  <a:cubicBezTo>
                    <a:pt x="5604" y="149"/>
                    <a:pt x="5505" y="136"/>
                    <a:pt x="5421" y="136"/>
                  </a:cubicBezTo>
                  <a:cubicBezTo>
                    <a:pt x="5395" y="136"/>
                    <a:pt x="5370" y="137"/>
                    <a:pt x="5350" y="140"/>
                  </a:cubicBezTo>
                  <a:lnTo>
                    <a:pt x="5350" y="140"/>
                  </a:lnTo>
                  <a:cubicBezTo>
                    <a:pt x="5351" y="137"/>
                    <a:pt x="5351" y="136"/>
                    <a:pt x="5349" y="136"/>
                  </a:cubicBezTo>
                  <a:lnTo>
                    <a:pt x="5349" y="136"/>
                  </a:lnTo>
                  <a:cubicBezTo>
                    <a:pt x="5347" y="136"/>
                    <a:pt x="5343" y="138"/>
                    <a:pt x="5336" y="141"/>
                  </a:cubicBezTo>
                  <a:cubicBezTo>
                    <a:pt x="5340" y="141"/>
                    <a:pt x="5345" y="140"/>
                    <a:pt x="5350" y="140"/>
                  </a:cubicBezTo>
                  <a:lnTo>
                    <a:pt x="5350" y="140"/>
                  </a:lnTo>
                  <a:cubicBezTo>
                    <a:pt x="5342" y="159"/>
                    <a:pt x="5249" y="261"/>
                    <a:pt x="5285" y="391"/>
                  </a:cubicBezTo>
                  <a:cubicBezTo>
                    <a:pt x="5278" y="392"/>
                    <a:pt x="5271" y="392"/>
                    <a:pt x="5265" y="392"/>
                  </a:cubicBezTo>
                  <a:cubicBezTo>
                    <a:pt x="5069" y="392"/>
                    <a:pt x="5100" y="249"/>
                    <a:pt x="5224" y="10"/>
                  </a:cubicBezTo>
                  <a:lnTo>
                    <a:pt x="5224" y="10"/>
                  </a:lnTo>
                  <a:cubicBezTo>
                    <a:pt x="5175" y="47"/>
                    <a:pt x="4474" y="116"/>
                    <a:pt x="3944" y="116"/>
                  </a:cubicBezTo>
                  <a:cubicBezTo>
                    <a:pt x="3611" y="116"/>
                    <a:pt x="3346" y="89"/>
                    <a:pt x="3351" y="1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56" name="Google Shape;21156;p70"/>
            <p:cNvSpPr/>
            <p:nvPr/>
          </p:nvSpPr>
          <p:spPr>
            <a:xfrm>
              <a:off x="6637500" y="1943150"/>
              <a:ext cx="70925" cy="18375"/>
            </a:xfrm>
            <a:custGeom>
              <a:avLst/>
              <a:gdLst/>
              <a:ahLst/>
              <a:cxnLst/>
              <a:rect l="l" t="t" r="r" b="b"/>
              <a:pathLst>
                <a:path w="2837" h="735" extrusionOk="0">
                  <a:moveTo>
                    <a:pt x="28" y="734"/>
                  </a:moveTo>
                  <a:cubicBezTo>
                    <a:pt x="28" y="734"/>
                    <a:pt x="28" y="734"/>
                    <a:pt x="28" y="734"/>
                  </a:cubicBezTo>
                  <a:cubicBezTo>
                    <a:pt x="28" y="734"/>
                    <a:pt x="28" y="734"/>
                    <a:pt x="28" y="734"/>
                  </a:cubicBezTo>
                  <a:close/>
                  <a:moveTo>
                    <a:pt x="226" y="0"/>
                  </a:moveTo>
                  <a:cubicBezTo>
                    <a:pt x="162" y="0"/>
                    <a:pt x="126" y="0"/>
                    <a:pt x="127" y="1"/>
                  </a:cubicBezTo>
                  <a:cubicBezTo>
                    <a:pt x="163" y="20"/>
                    <a:pt x="159" y="42"/>
                    <a:pt x="169" y="68"/>
                  </a:cubicBezTo>
                  <a:cubicBezTo>
                    <a:pt x="214" y="74"/>
                    <a:pt x="118" y="90"/>
                    <a:pt x="124" y="97"/>
                  </a:cubicBezTo>
                  <a:cubicBezTo>
                    <a:pt x="100" y="191"/>
                    <a:pt x="120" y="217"/>
                    <a:pt x="160" y="217"/>
                  </a:cubicBezTo>
                  <a:cubicBezTo>
                    <a:pt x="209" y="217"/>
                    <a:pt x="286" y="179"/>
                    <a:pt x="351" y="179"/>
                  </a:cubicBezTo>
                  <a:cubicBezTo>
                    <a:pt x="370" y="179"/>
                    <a:pt x="387" y="182"/>
                    <a:pt x="403" y="190"/>
                  </a:cubicBezTo>
                  <a:cubicBezTo>
                    <a:pt x="415" y="196"/>
                    <a:pt x="2" y="540"/>
                    <a:pt x="6" y="542"/>
                  </a:cubicBezTo>
                  <a:lnTo>
                    <a:pt x="6" y="542"/>
                  </a:lnTo>
                  <a:cubicBezTo>
                    <a:pt x="5" y="542"/>
                    <a:pt x="5" y="542"/>
                    <a:pt x="5" y="542"/>
                  </a:cubicBezTo>
                  <a:lnTo>
                    <a:pt x="5" y="542"/>
                  </a:lnTo>
                  <a:cubicBezTo>
                    <a:pt x="0" y="542"/>
                    <a:pt x="177" y="616"/>
                    <a:pt x="194" y="619"/>
                  </a:cubicBezTo>
                  <a:lnTo>
                    <a:pt x="194" y="619"/>
                  </a:lnTo>
                  <a:cubicBezTo>
                    <a:pt x="187" y="618"/>
                    <a:pt x="181" y="618"/>
                    <a:pt x="175" y="618"/>
                  </a:cubicBezTo>
                  <a:cubicBezTo>
                    <a:pt x="106" y="618"/>
                    <a:pt x="46" y="664"/>
                    <a:pt x="28" y="734"/>
                  </a:cubicBezTo>
                  <a:lnTo>
                    <a:pt x="28" y="734"/>
                  </a:lnTo>
                  <a:cubicBezTo>
                    <a:pt x="37" y="728"/>
                    <a:pt x="1603" y="731"/>
                    <a:pt x="1556" y="728"/>
                  </a:cubicBezTo>
                  <a:cubicBezTo>
                    <a:pt x="1578" y="725"/>
                    <a:pt x="1777" y="660"/>
                    <a:pt x="1780" y="657"/>
                  </a:cubicBezTo>
                  <a:cubicBezTo>
                    <a:pt x="1780" y="657"/>
                    <a:pt x="1796" y="728"/>
                    <a:pt x="1793" y="734"/>
                  </a:cubicBezTo>
                  <a:cubicBezTo>
                    <a:pt x="1795" y="734"/>
                    <a:pt x="2093" y="730"/>
                    <a:pt x="2285" y="730"/>
                  </a:cubicBezTo>
                  <a:cubicBezTo>
                    <a:pt x="2380" y="730"/>
                    <a:pt x="2450" y="731"/>
                    <a:pt x="2443" y="734"/>
                  </a:cubicBezTo>
                  <a:lnTo>
                    <a:pt x="2443" y="734"/>
                  </a:lnTo>
                  <a:cubicBezTo>
                    <a:pt x="2465" y="724"/>
                    <a:pt x="2459" y="720"/>
                    <a:pt x="2448" y="720"/>
                  </a:cubicBezTo>
                  <a:cubicBezTo>
                    <a:pt x="2444" y="720"/>
                    <a:pt x="2440" y="721"/>
                    <a:pt x="2436" y="721"/>
                  </a:cubicBezTo>
                  <a:cubicBezTo>
                    <a:pt x="2424" y="723"/>
                    <a:pt x="2412" y="725"/>
                    <a:pt x="2401" y="725"/>
                  </a:cubicBezTo>
                  <a:cubicBezTo>
                    <a:pt x="2208" y="725"/>
                    <a:pt x="2370" y="381"/>
                    <a:pt x="2279" y="305"/>
                  </a:cubicBezTo>
                  <a:lnTo>
                    <a:pt x="2279" y="305"/>
                  </a:lnTo>
                  <a:cubicBezTo>
                    <a:pt x="2349" y="318"/>
                    <a:pt x="2403" y="324"/>
                    <a:pt x="2449" y="324"/>
                  </a:cubicBezTo>
                  <a:cubicBezTo>
                    <a:pt x="2579" y="324"/>
                    <a:pt x="2647" y="277"/>
                    <a:pt x="2827" y="215"/>
                  </a:cubicBezTo>
                  <a:lnTo>
                    <a:pt x="2827" y="215"/>
                  </a:lnTo>
                  <a:cubicBezTo>
                    <a:pt x="2826" y="215"/>
                    <a:pt x="2825" y="215"/>
                    <a:pt x="2824" y="215"/>
                  </a:cubicBezTo>
                  <a:cubicBezTo>
                    <a:pt x="2758" y="215"/>
                    <a:pt x="2802" y="120"/>
                    <a:pt x="2837" y="1"/>
                  </a:cubicBezTo>
                  <a:lnTo>
                    <a:pt x="2837" y="1"/>
                  </a:lnTo>
                  <a:cubicBezTo>
                    <a:pt x="2836" y="3"/>
                    <a:pt x="2618" y="4"/>
                    <a:pt x="2306" y="4"/>
                  </a:cubicBezTo>
                  <a:cubicBezTo>
                    <a:pt x="1643" y="4"/>
                    <a:pt x="557" y="0"/>
                    <a:pt x="226" y="0"/>
                  </a:cubicBezTo>
                  <a:close/>
                  <a:moveTo>
                    <a:pt x="2443" y="734"/>
                  </a:moveTo>
                  <a:cubicBezTo>
                    <a:pt x="2443" y="734"/>
                    <a:pt x="2443" y="734"/>
                    <a:pt x="2443" y="734"/>
                  </a:cubicBezTo>
                  <a:cubicBezTo>
                    <a:pt x="2443" y="734"/>
                    <a:pt x="2443" y="734"/>
                    <a:pt x="2443" y="734"/>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57" name="Google Shape;21157;p70"/>
            <p:cNvSpPr/>
            <p:nvPr/>
          </p:nvSpPr>
          <p:spPr>
            <a:xfrm>
              <a:off x="6372300" y="2035425"/>
              <a:ext cx="135475" cy="200200"/>
            </a:xfrm>
            <a:custGeom>
              <a:avLst/>
              <a:gdLst/>
              <a:ahLst/>
              <a:cxnLst/>
              <a:rect l="l" t="t" r="r" b="b"/>
              <a:pathLst>
                <a:path w="5419" h="8008" extrusionOk="0">
                  <a:moveTo>
                    <a:pt x="4702" y="7012"/>
                  </a:moveTo>
                  <a:cubicBezTo>
                    <a:pt x="4714" y="7012"/>
                    <a:pt x="4727" y="7014"/>
                    <a:pt x="4743" y="7019"/>
                  </a:cubicBezTo>
                  <a:cubicBezTo>
                    <a:pt x="4570" y="7263"/>
                    <a:pt x="4980" y="7080"/>
                    <a:pt x="4836" y="7263"/>
                  </a:cubicBezTo>
                  <a:cubicBezTo>
                    <a:pt x="4836" y="7263"/>
                    <a:pt x="4836" y="7263"/>
                    <a:pt x="4836" y="7263"/>
                  </a:cubicBezTo>
                  <a:cubicBezTo>
                    <a:pt x="4827" y="7263"/>
                    <a:pt x="4602" y="7205"/>
                    <a:pt x="4602" y="7202"/>
                  </a:cubicBezTo>
                  <a:cubicBezTo>
                    <a:pt x="4631" y="7153"/>
                    <a:pt x="4609" y="7012"/>
                    <a:pt x="4702" y="7012"/>
                  </a:cubicBezTo>
                  <a:close/>
                  <a:moveTo>
                    <a:pt x="5208" y="7624"/>
                  </a:moveTo>
                  <a:lnTo>
                    <a:pt x="5208" y="7624"/>
                  </a:lnTo>
                  <a:cubicBezTo>
                    <a:pt x="5214" y="7637"/>
                    <a:pt x="5219" y="7648"/>
                    <a:pt x="5224" y="7657"/>
                  </a:cubicBezTo>
                  <a:lnTo>
                    <a:pt x="5224" y="7657"/>
                  </a:lnTo>
                  <a:cubicBezTo>
                    <a:pt x="5224" y="7655"/>
                    <a:pt x="5224" y="7652"/>
                    <a:pt x="5224" y="7650"/>
                  </a:cubicBezTo>
                  <a:lnTo>
                    <a:pt x="5224" y="7650"/>
                  </a:lnTo>
                  <a:cubicBezTo>
                    <a:pt x="5228" y="7658"/>
                    <a:pt x="5231" y="7666"/>
                    <a:pt x="5233" y="7671"/>
                  </a:cubicBezTo>
                  <a:lnTo>
                    <a:pt x="5233" y="7671"/>
                  </a:lnTo>
                  <a:cubicBezTo>
                    <a:pt x="5230" y="7667"/>
                    <a:pt x="5227" y="7662"/>
                    <a:pt x="5224" y="7657"/>
                  </a:cubicBezTo>
                  <a:lnTo>
                    <a:pt x="5224" y="7657"/>
                  </a:lnTo>
                  <a:cubicBezTo>
                    <a:pt x="5225" y="7660"/>
                    <a:pt x="5225" y="7664"/>
                    <a:pt x="5225" y="7667"/>
                  </a:cubicBezTo>
                  <a:lnTo>
                    <a:pt x="5225" y="7667"/>
                  </a:lnTo>
                  <a:cubicBezTo>
                    <a:pt x="5221" y="7657"/>
                    <a:pt x="5215" y="7643"/>
                    <a:pt x="5208" y="7624"/>
                  </a:cubicBezTo>
                  <a:close/>
                  <a:moveTo>
                    <a:pt x="592" y="1"/>
                  </a:moveTo>
                  <a:lnTo>
                    <a:pt x="592" y="1"/>
                  </a:lnTo>
                  <a:cubicBezTo>
                    <a:pt x="590" y="1"/>
                    <a:pt x="587" y="3"/>
                    <a:pt x="583" y="6"/>
                  </a:cubicBezTo>
                  <a:cubicBezTo>
                    <a:pt x="363" y="6"/>
                    <a:pt x="205" y="108"/>
                    <a:pt x="45" y="108"/>
                  </a:cubicBezTo>
                  <a:cubicBezTo>
                    <a:pt x="30" y="108"/>
                    <a:pt x="15" y="107"/>
                    <a:pt x="0" y="105"/>
                  </a:cubicBezTo>
                  <a:lnTo>
                    <a:pt x="0" y="105"/>
                  </a:lnTo>
                  <a:cubicBezTo>
                    <a:pt x="61" y="143"/>
                    <a:pt x="93" y="313"/>
                    <a:pt x="183" y="412"/>
                  </a:cubicBezTo>
                  <a:cubicBezTo>
                    <a:pt x="122" y="501"/>
                    <a:pt x="4945" y="8003"/>
                    <a:pt x="4974" y="8003"/>
                  </a:cubicBezTo>
                  <a:cubicBezTo>
                    <a:pt x="4974" y="8003"/>
                    <a:pt x="4974" y="8003"/>
                    <a:pt x="4974" y="8002"/>
                  </a:cubicBezTo>
                  <a:lnTo>
                    <a:pt x="4974" y="8002"/>
                  </a:lnTo>
                  <a:cubicBezTo>
                    <a:pt x="4991" y="8006"/>
                    <a:pt x="5007" y="8008"/>
                    <a:pt x="5022" y="8008"/>
                  </a:cubicBezTo>
                  <a:cubicBezTo>
                    <a:pt x="5174" y="8008"/>
                    <a:pt x="5240" y="7834"/>
                    <a:pt x="5225" y="7667"/>
                  </a:cubicBezTo>
                  <a:lnTo>
                    <a:pt x="5225" y="7667"/>
                  </a:lnTo>
                  <a:cubicBezTo>
                    <a:pt x="5232" y="7682"/>
                    <a:pt x="5236" y="7689"/>
                    <a:pt x="5238" y="7689"/>
                  </a:cubicBezTo>
                  <a:cubicBezTo>
                    <a:pt x="5239" y="7689"/>
                    <a:pt x="5237" y="7682"/>
                    <a:pt x="5233" y="7671"/>
                  </a:cubicBezTo>
                  <a:lnTo>
                    <a:pt x="5233" y="7671"/>
                  </a:lnTo>
                  <a:cubicBezTo>
                    <a:pt x="5245" y="7691"/>
                    <a:pt x="5254" y="7700"/>
                    <a:pt x="5259" y="7700"/>
                  </a:cubicBezTo>
                  <a:cubicBezTo>
                    <a:pt x="5269" y="7700"/>
                    <a:pt x="5269" y="7675"/>
                    <a:pt x="5262" y="7640"/>
                  </a:cubicBezTo>
                  <a:lnTo>
                    <a:pt x="5262" y="7640"/>
                  </a:lnTo>
                  <a:cubicBezTo>
                    <a:pt x="5318" y="7706"/>
                    <a:pt x="5365" y="7723"/>
                    <a:pt x="5383" y="7723"/>
                  </a:cubicBezTo>
                  <a:cubicBezTo>
                    <a:pt x="5395" y="7723"/>
                    <a:pt x="5395" y="7717"/>
                    <a:pt x="5381" y="7711"/>
                  </a:cubicBezTo>
                  <a:cubicBezTo>
                    <a:pt x="5419" y="7638"/>
                    <a:pt x="3894" y="5158"/>
                    <a:pt x="3857" y="5158"/>
                  </a:cubicBezTo>
                  <a:cubicBezTo>
                    <a:pt x="3856" y="5158"/>
                    <a:pt x="3856" y="5158"/>
                    <a:pt x="3856" y="5158"/>
                  </a:cubicBezTo>
                  <a:cubicBezTo>
                    <a:pt x="3831" y="5194"/>
                    <a:pt x="3754" y="5309"/>
                    <a:pt x="3706" y="5315"/>
                  </a:cubicBezTo>
                  <a:cubicBezTo>
                    <a:pt x="3696" y="5184"/>
                    <a:pt x="3645" y="5190"/>
                    <a:pt x="3693" y="5091"/>
                  </a:cubicBezTo>
                  <a:cubicBezTo>
                    <a:pt x="3725" y="5040"/>
                    <a:pt x="666" y="214"/>
                    <a:pt x="583" y="204"/>
                  </a:cubicBezTo>
                  <a:cubicBezTo>
                    <a:pt x="591" y="50"/>
                    <a:pt x="604" y="1"/>
                    <a:pt x="59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58" name="Google Shape;21158;p70"/>
            <p:cNvSpPr/>
            <p:nvPr/>
          </p:nvSpPr>
          <p:spPr>
            <a:xfrm>
              <a:off x="6369575" y="1981625"/>
              <a:ext cx="120850" cy="48700"/>
            </a:xfrm>
            <a:custGeom>
              <a:avLst/>
              <a:gdLst/>
              <a:ahLst/>
              <a:cxnLst/>
              <a:rect l="l" t="t" r="r" b="b"/>
              <a:pathLst>
                <a:path w="4834" h="1948" extrusionOk="0">
                  <a:moveTo>
                    <a:pt x="3761" y="1"/>
                  </a:moveTo>
                  <a:cubicBezTo>
                    <a:pt x="3754" y="1"/>
                    <a:pt x="3747" y="1"/>
                    <a:pt x="3738" y="2"/>
                  </a:cubicBezTo>
                  <a:cubicBezTo>
                    <a:pt x="3750" y="5"/>
                    <a:pt x="3767" y="7"/>
                    <a:pt x="3788" y="9"/>
                  </a:cubicBezTo>
                  <a:lnTo>
                    <a:pt x="3788" y="9"/>
                  </a:lnTo>
                  <a:cubicBezTo>
                    <a:pt x="3785" y="4"/>
                    <a:pt x="3777" y="1"/>
                    <a:pt x="3761" y="1"/>
                  </a:cubicBezTo>
                  <a:close/>
                  <a:moveTo>
                    <a:pt x="3146" y="7"/>
                  </a:moveTo>
                  <a:cubicBezTo>
                    <a:pt x="2566" y="7"/>
                    <a:pt x="1750" y="16"/>
                    <a:pt x="1759" y="18"/>
                  </a:cubicBezTo>
                  <a:cubicBezTo>
                    <a:pt x="1732" y="16"/>
                    <a:pt x="1705" y="15"/>
                    <a:pt x="1677" y="15"/>
                  </a:cubicBezTo>
                  <a:cubicBezTo>
                    <a:pt x="1467" y="15"/>
                    <a:pt x="1227" y="65"/>
                    <a:pt x="1080" y="108"/>
                  </a:cubicBezTo>
                  <a:cubicBezTo>
                    <a:pt x="1096" y="114"/>
                    <a:pt x="1113" y="117"/>
                    <a:pt x="1129" y="117"/>
                  </a:cubicBezTo>
                  <a:cubicBezTo>
                    <a:pt x="1146" y="117"/>
                    <a:pt x="1163" y="114"/>
                    <a:pt x="1179" y="108"/>
                  </a:cubicBezTo>
                  <a:cubicBezTo>
                    <a:pt x="1225" y="108"/>
                    <a:pt x="1031" y="231"/>
                    <a:pt x="939" y="231"/>
                  </a:cubicBezTo>
                  <a:cubicBezTo>
                    <a:pt x="929" y="231"/>
                    <a:pt x="920" y="229"/>
                    <a:pt x="913" y="226"/>
                  </a:cubicBezTo>
                  <a:cubicBezTo>
                    <a:pt x="907" y="210"/>
                    <a:pt x="907" y="191"/>
                    <a:pt x="916" y="175"/>
                  </a:cubicBezTo>
                  <a:lnTo>
                    <a:pt x="916" y="175"/>
                  </a:lnTo>
                  <a:cubicBezTo>
                    <a:pt x="609" y="358"/>
                    <a:pt x="359" y="595"/>
                    <a:pt x="225" y="883"/>
                  </a:cubicBezTo>
                  <a:cubicBezTo>
                    <a:pt x="71" y="1162"/>
                    <a:pt x="0" y="1482"/>
                    <a:pt x="23" y="1799"/>
                  </a:cubicBezTo>
                  <a:cubicBezTo>
                    <a:pt x="41" y="1791"/>
                    <a:pt x="59" y="1788"/>
                    <a:pt x="78" y="1788"/>
                  </a:cubicBezTo>
                  <a:cubicBezTo>
                    <a:pt x="209" y="1788"/>
                    <a:pt x="360" y="1948"/>
                    <a:pt x="468" y="1948"/>
                  </a:cubicBezTo>
                  <a:cubicBezTo>
                    <a:pt x="505" y="1948"/>
                    <a:pt x="537" y="1929"/>
                    <a:pt x="561" y="1879"/>
                  </a:cubicBezTo>
                  <a:cubicBezTo>
                    <a:pt x="513" y="1629"/>
                    <a:pt x="561" y="1373"/>
                    <a:pt x="695" y="1158"/>
                  </a:cubicBezTo>
                  <a:cubicBezTo>
                    <a:pt x="865" y="788"/>
                    <a:pt x="1235" y="550"/>
                    <a:pt x="1642" y="550"/>
                  </a:cubicBezTo>
                  <a:cubicBezTo>
                    <a:pt x="1650" y="550"/>
                    <a:pt x="1658" y="550"/>
                    <a:pt x="1666" y="550"/>
                  </a:cubicBezTo>
                  <a:cubicBezTo>
                    <a:pt x="1682" y="551"/>
                    <a:pt x="2442" y="554"/>
                    <a:pt x="3199" y="554"/>
                  </a:cubicBezTo>
                  <a:cubicBezTo>
                    <a:pt x="3956" y="554"/>
                    <a:pt x="4708" y="551"/>
                    <a:pt x="4708" y="543"/>
                  </a:cubicBezTo>
                  <a:cubicBezTo>
                    <a:pt x="4833" y="290"/>
                    <a:pt x="4221" y="370"/>
                    <a:pt x="4282" y="252"/>
                  </a:cubicBezTo>
                  <a:cubicBezTo>
                    <a:pt x="4282" y="252"/>
                    <a:pt x="4282" y="252"/>
                    <a:pt x="4282" y="252"/>
                  </a:cubicBezTo>
                  <a:cubicBezTo>
                    <a:pt x="4263" y="252"/>
                    <a:pt x="4244" y="422"/>
                    <a:pt x="4234" y="438"/>
                  </a:cubicBezTo>
                  <a:cubicBezTo>
                    <a:pt x="4199" y="422"/>
                    <a:pt x="4103" y="262"/>
                    <a:pt x="4106" y="262"/>
                  </a:cubicBezTo>
                  <a:cubicBezTo>
                    <a:pt x="4115" y="261"/>
                    <a:pt x="4123" y="261"/>
                    <a:pt x="4130" y="261"/>
                  </a:cubicBezTo>
                  <a:cubicBezTo>
                    <a:pt x="4135" y="261"/>
                    <a:pt x="4139" y="261"/>
                    <a:pt x="4143" y="261"/>
                  </a:cubicBezTo>
                  <a:cubicBezTo>
                    <a:pt x="4164" y="261"/>
                    <a:pt x="4177" y="259"/>
                    <a:pt x="4189" y="242"/>
                  </a:cubicBezTo>
                  <a:cubicBezTo>
                    <a:pt x="4167" y="182"/>
                    <a:pt x="4154" y="105"/>
                    <a:pt x="4093" y="25"/>
                  </a:cubicBezTo>
                  <a:cubicBezTo>
                    <a:pt x="4156" y="8"/>
                    <a:pt x="3911" y="17"/>
                    <a:pt x="3788" y="9"/>
                  </a:cubicBezTo>
                  <a:lnTo>
                    <a:pt x="3788" y="9"/>
                  </a:lnTo>
                  <a:cubicBezTo>
                    <a:pt x="3794" y="18"/>
                    <a:pt x="3780" y="34"/>
                    <a:pt x="3767" y="44"/>
                  </a:cubicBezTo>
                  <a:cubicBezTo>
                    <a:pt x="3772" y="28"/>
                    <a:pt x="3740" y="17"/>
                    <a:pt x="3722" y="17"/>
                  </a:cubicBezTo>
                  <a:cubicBezTo>
                    <a:pt x="3718" y="17"/>
                    <a:pt x="3714" y="17"/>
                    <a:pt x="3712" y="18"/>
                  </a:cubicBezTo>
                  <a:cubicBezTo>
                    <a:pt x="3719" y="10"/>
                    <a:pt x="3469" y="7"/>
                    <a:pt x="3146" y="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59" name="Google Shape;21159;p70"/>
            <p:cNvSpPr/>
            <p:nvPr/>
          </p:nvSpPr>
          <p:spPr>
            <a:xfrm>
              <a:off x="6506875" y="2228500"/>
              <a:ext cx="2600" cy="1475"/>
            </a:xfrm>
            <a:custGeom>
              <a:avLst/>
              <a:gdLst/>
              <a:ahLst/>
              <a:cxnLst/>
              <a:rect l="l" t="t" r="r" b="b"/>
              <a:pathLst>
                <a:path w="104" h="59" extrusionOk="0">
                  <a:moveTo>
                    <a:pt x="65" y="1"/>
                  </a:moveTo>
                  <a:cubicBezTo>
                    <a:pt x="65" y="1"/>
                    <a:pt x="1" y="58"/>
                    <a:pt x="1" y="58"/>
                  </a:cubicBezTo>
                  <a:cubicBezTo>
                    <a:pt x="24" y="58"/>
                    <a:pt x="46" y="57"/>
                    <a:pt x="69" y="57"/>
                  </a:cubicBezTo>
                  <a:cubicBezTo>
                    <a:pt x="80" y="57"/>
                    <a:pt x="92" y="57"/>
                    <a:pt x="103" y="58"/>
                  </a:cubicBezTo>
                  <a:cubicBezTo>
                    <a:pt x="103" y="58"/>
                    <a:pt x="65" y="1"/>
                    <a:pt x="6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60" name="Google Shape;21160;p70"/>
            <p:cNvSpPr/>
            <p:nvPr/>
          </p:nvSpPr>
          <p:spPr>
            <a:xfrm>
              <a:off x="6586625" y="2034675"/>
              <a:ext cx="1225" cy="1375"/>
            </a:xfrm>
            <a:custGeom>
              <a:avLst/>
              <a:gdLst/>
              <a:ahLst/>
              <a:cxnLst/>
              <a:rect l="l" t="t" r="r" b="b"/>
              <a:pathLst>
                <a:path w="49" h="55" extrusionOk="0">
                  <a:moveTo>
                    <a:pt x="29" y="0"/>
                  </a:moveTo>
                  <a:cubicBezTo>
                    <a:pt x="13" y="13"/>
                    <a:pt x="1" y="32"/>
                    <a:pt x="1" y="55"/>
                  </a:cubicBezTo>
                  <a:lnTo>
                    <a:pt x="49" y="55"/>
                  </a:lnTo>
                  <a:cubicBezTo>
                    <a:pt x="39" y="39"/>
                    <a:pt x="33" y="19"/>
                    <a:pt x="2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61" name="Google Shape;21161;p70"/>
            <p:cNvSpPr/>
            <p:nvPr/>
          </p:nvSpPr>
          <p:spPr>
            <a:xfrm>
              <a:off x="6497425" y="2232575"/>
              <a:ext cx="23900" cy="29675"/>
            </a:xfrm>
            <a:custGeom>
              <a:avLst/>
              <a:gdLst/>
              <a:ahLst/>
              <a:cxnLst/>
              <a:rect l="l" t="t" r="r" b="b"/>
              <a:pathLst>
                <a:path w="956" h="1187" extrusionOk="0">
                  <a:moveTo>
                    <a:pt x="275" y="1"/>
                  </a:moveTo>
                  <a:cubicBezTo>
                    <a:pt x="171" y="1"/>
                    <a:pt x="153" y="155"/>
                    <a:pt x="4" y="155"/>
                  </a:cubicBezTo>
                  <a:cubicBezTo>
                    <a:pt x="1" y="158"/>
                    <a:pt x="655" y="1186"/>
                    <a:pt x="667" y="1186"/>
                  </a:cubicBezTo>
                  <a:cubicBezTo>
                    <a:pt x="667" y="1186"/>
                    <a:pt x="667" y="1186"/>
                    <a:pt x="667" y="1186"/>
                  </a:cubicBezTo>
                  <a:cubicBezTo>
                    <a:pt x="866" y="1141"/>
                    <a:pt x="850" y="846"/>
                    <a:pt x="955" y="632"/>
                  </a:cubicBezTo>
                  <a:cubicBezTo>
                    <a:pt x="946" y="632"/>
                    <a:pt x="846" y="468"/>
                    <a:pt x="834" y="468"/>
                  </a:cubicBezTo>
                  <a:cubicBezTo>
                    <a:pt x="834" y="468"/>
                    <a:pt x="834" y="468"/>
                    <a:pt x="834" y="469"/>
                  </a:cubicBezTo>
                  <a:cubicBezTo>
                    <a:pt x="726" y="495"/>
                    <a:pt x="625" y="511"/>
                    <a:pt x="525" y="511"/>
                  </a:cubicBezTo>
                  <a:cubicBezTo>
                    <a:pt x="455" y="511"/>
                    <a:pt x="385" y="503"/>
                    <a:pt x="315" y="485"/>
                  </a:cubicBezTo>
                  <a:cubicBezTo>
                    <a:pt x="404" y="264"/>
                    <a:pt x="190" y="296"/>
                    <a:pt x="414" y="62"/>
                  </a:cubicBezTo>
                  <a:cubicBezTo>
                    <a:pt x="353" y="17"/>
                    <a:pt x="309" y="1"/>
                    <a:pt x="27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62" name="Google Shape;21162;p70"/>
            <p:cNvSpPr/>
            <p:nvPr/>
          </p:nvSpPr>
          <p:spPr>
            <a:xfrm>
              <a:off x="6953325" y="2147000"/>
              <a:ext cx="2650" cy="1550"/>
            </a:xfrm>
            <a:custGeom>
              <a:avLst/>
              <a:gdLst/>
              <a:ahLst/>
              <a:cxnLst/>
              <a:rect l="l" t="t" r="r" b="b"/>
              <a:pathLst>
                <a:path w="106" h="62" extrusionOk="0">
                  <a:moveTo>
                    <a:pt x="0" y="0"/>
                  </a:moveTo>
                  <a:cubicBezTo>
                    <a:pt x="35" y="20"/>
                    <a:pt x="71" y="39"/>
                    <a:pt x="106" y="61"/>
                  </a:cubicBezTo>
                  <a:cubicBezTo>
                    <a:pt x="74" y="32"/>
                    <a:pt x="39" y="13"/>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63" name="Google Shape;21163;p70"/>
            <p:cNvSpPr/>
            <p:nvPr/>
          </p:nvSpPr>
          <p:spPr>
            <a:xfrm>
              <a:off x="6705750" y="1960500"/>
              <a:ext cx="4600" cy="850"/>
            </a:xfrm>
            <a:custGeom>
              <a:avLst/>
              <a:gdLst/>
              <a:ahLst/>
              <a:cxnLst/>
              <a:rect l="l" t="t" r="r" b="b"/>
              <a:pathLst>
                <a:path w="184" h="34" extrusionOk="0">
                  <a:moveTo>
                    <a:pt x="105" y="0"/>
                  </a:moveTo>
                  <a:cubicBezTo>
                    <a:pt x="77" y="0"/>
                    <a:pt x="44" y="9"/>
                    <a:pt x="1" y="31"/>
                  </a:cubicBezTo>
                  <a:lnTo>
                    <a:pt x="1" y="34"/>
                  </a:lnTo>
                  <a:lnTo>
                    <a:pt x="183" y="34"/>
                  </a:lnTo>
                  <a:cubicBezTo>
                    <a:pt x="164" y="14"/>
                    <a:pt x="139" y="0"/>
                    <a:pt x="10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64" name="Google Shape;21164;p70"/>
            <p:cNvSpPr/>
            <p:nvPr/>
          </p:nvSpPr>
          <p:spPr>
            <a:xfrm>
              <a:off x="6573425" y="1943225"/>
              <a:ext cx="2975" cy="150"/>
            </a:xfrm>
            <a:custGeom>
              <a:avLst/>
              <a:gdLst/>
              <a:ahLst/>
              <a:cxnLst/>
              <a:rect l="l" t="t" r="r" b="b"/>
              <a:pathLst>
                <a:path w="119" h="6" extrusionOk="0">
                  <a:moveTo>
                    <a:pt x="0" y="1"/>
                  </a:moveTo>
                  <a:cubicBezTo>
                    <a:pt x="19" y="4"/>
                    <a:pt x="39" y="6"/>
                    <a:pt x="59" y="6"/>
                  </a:cubicBezTo>
                  <a:cubicBezTo>
                    <a:pt x="79" y="6"/>
                    <a:pt x="99" y="4"/>
                    <a:pt x="11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65" name="Google Shape;21165;p70"/>
            <p:cNvSpPr/>
            <p:nvPr/>
          </p:nvSpPr>
          <p:spPr>
            <a:xfrm>
              <a:off x="6576775" y="2027775"/>
              <a:ext cx="8600" cy="6050"/>
            </a:xfrm>
            <a:custGeom>
              <a:avLst/>
              <a:gdLst/>
              <a:ahLst/>
              <a:cxnLst/>
              <a:rect l="l" t="t" r="r" b="b"/>
              <a:pathLst>
                <a:path w="344" h="242" extrusionOk="0">
                  <a:moveTo>
                    <a:pt x="279" y="1"/>
                  </a:moveTo>
                  <a:cubicBezTo>
                    <a:pt x="279" y="1"/>
                    <a:pt x="279" y="1"/>
                    <a:pt x="279" y="1"/>
                  </a:cubicBezTo>
                  <a:cubicBezTo>
                    <a:pt x="206" y="71"/>
                    <a:pt x="1" y="180"/>
                    <a:pt x="234" y="241"/>
                  </a:cubicBezTo>
                  <a:lnTo>
                    <a:pt x="234" y="241"/>
                  </a:lnTo>
                  <a:cubicBezTo>
                    <a:pt x="233" y="238"/>
                    <a:pt x="205" y="71"/>
                    <a:pt x="199" y="71"/>
                  </a:cubicBezTo>
                  <a:cubicBezTo>
                    <a:pt x="206" y="59"/>
                    <a:pt x="215" y="54"/>
                    <a:pt x="224" y="54"/>
                  </a:cubicBezTo>
                  <a:cubicBezTo>
                    <a:pt x="259" y="54"/>
                    <a:pt x="305" y="118"/>
                    <a:pt x="336" y="118"/>
                  </a:cubicBezTo>
                  <a:cubicBezTo>
                    <a:pt x="338" y="118"/>
                    <a:pt x="341" y="117"/>
                    <a:pt x="343" y="116"/>
                  </a:cubicBezTo>
                  <a:cubicBezTo>
                    <a:pt x="343" y="116"/>
                    <a:pt x="283" y="1"/>
                    <a:pt x="279" y="1"/>
                  </a:cubicBezTo>
                  <a:close/>
                  <a:moveTo>
                    <a:pt x="234" y="241"/>
                  </a:moveTo>
                  <a:lnTo>
                    <a:pt x="234" y="241"/>
                  </a:lnTo>
                  <a:cubicBezTo>
                    <a:pt x="234" y="241"/>
                    <a:pt x="234" y="241"/>
                    <a:pt x="234" y="241"/>
                  </a:cubicBezTo>
                  <a:cubicBezTo>
                    <a:pt x="234" y="241"/>
                    <a:pt x="234" y="241"/>
                    <a:pt x="234" y="241"/>
                  </a:cubicBezTo>
                  <a:cubicBezTo>
                    <a:pt x="234" y="241"/>
                    <a:pt x="234" y="241"/>
                    <a:pt x="234" y="24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66" name="Google Shape;21166;p70"/>
            <p:cNvSpPr/>
            <p:nvPr/>
          </p:nvSpPr>
          <p:spPr>
            <a:xfrm>
              <a:off x="6643700" y="1981750"/>
              <a:ext cx="3150" cy="550"/>
            </a:xfrm>
            <a:custGeom>
              <a:avLst/>
              <a:gdLst/>
              <a:ahLst/>
              <a:cxnLst/>
              <a:rect l="l" t="t" r="r" b="b"/>
              <a:pathLst>
                <a:path w="126" h="22" extrusionOk="0">
                  <a:moveTo>
                    <a:pt x="1" y="0"/>
                  </a:moveTo>
                  <a:cubicBezTo>
                    <a:pt x="19" y="15"/>
                    <a:pt x="40" y="22"/>
                    <a:pt x="62" y="22"/>
                  </a:cubicBezTo>
                  <a:cubicBezTo>
                    <a:pt x="84" y="22"/>
                    <a:pt x="107" y="15"/>
                    <a:pt x="1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67" name="Google Shape;21167;p70"/>
            <p:cNvSpPr/>
            <p:nvPr/>
          </p:nvSpPr>
          <p:spPr>
            <a:xfrm>
              <a:off x="6939025" y="2148525"/>
              <a:ext cx="25050" cy="28125"/>
            </a:xfrm>
            <a:custGeom>
              <a:avLst/>
              <a:gdLst/>
              <a:ahLst/>
              <a:cxnLst/>
              <a:rect l="l" t="t" r="r" b="b"/>
              <a:pathLst>
                <a:path w="1002" h="1125" extrusionOk="0">
                  <a:moveTo>
                    <a:pt x="428" y="74"/>
                  </a:moveTo>
                  <a:cubicBezTo>
                    <a:pt x="428" y="74"/>
                    <a:pt x="428" y="74"/>
                    <a:pt x="428" y="74"/>
                  </a:cubicBezTo>
                  <a:lnTo>
                    <a:pt x="428" y="74"/>
                  </a:lnTo>
                  <a:cubicBezTo>
                    <a:pt x="428" y="74"/>
                    <a:pt x="428" y="74"/>
                    <a:pt x="428" y="74"/>
                  </a:cubicBezTo>
                  <a:close/>
                  <a:moveTo>
                    <a:pt x="1001" y="183"/>
                  </a:moveTo>
                  <a:cubicBezTo>
                    <a:pt x="1001" y="183"/>
                    <a:pt x="1001" y="183"/>
                    <a:pt x="1001" y="183"/>
                  </a:cubicBezTo>
                  <a:cubicBezTo>
                    <a:pt x="1001" y="183"/>
                    <a:pt x="1001" y="183"/>
                    <a:pt x="1001" y="183"/>
                  </a:cubicBezTo>
                  <a:close/>
                  <a:moveTo>
                    <a:pt x="672" y="0"/>
                  </a:moveTo>
                  <a:lnTo>
                    <a:pt x="672" y="0"/>
                  </a:lnTo>
                  <a:cubicBezTo>
                    <a:pt x="720" y="39"/>
                    <a:pt x="752" y="96"/>
                    <a:pt x="761" y="157"/>
                  </a:cubicBezTo>
                  <a:lnTo>
                    <a:pt x="761" y="157"/>
                  </a:lnTo>
                  <a:cubicBezTo>
                    <a:pt x="761" y="157"/>
                    <a:pt x="761" y="157"/>
                    <a:pt x="761" y="157"/>
                  </a:cubicBezTo>
                  <a:cubicBezTo>
                    <a:pt x="750" y="157"/>
                    <a:pt x="380" y="237"/>
                    <a:pt x="377" y="237"/>
                  </a:cubicBezTo>
                  <a:cubicBezTo>
                    <a:pt x="399" y="186"/>
                    <a:pt x="418" y="132"/>
                    <a:pt x="428" y="74"/>
                  </a:cubicBezTo>
                  <a:lnTo>
                    <a:pt x="428" y="74"/>
                  </a:lnTo>
                  <a:cubicBezTo>
                    <a:pt x="424" y="90"/>
                    <a:pt x="0" y="727"/>
                    <a:pt x="2" y="727"/>
                  </a:cubicBezTo>
                  <a:cubicBezTo>
                    <a:pt x="2" y="727"/>
                    <a:pt x="2" y="727"/>
                    <a:pt x="2" y="727"/>
                  </a:cubicBezTo>
                  <a:cubicBezTo>
                    <a:pt x="83" y="800"/>
                    <a:pt x="150" y="894"/>
                    <a:pt x="224" y="894"/>
                  </a:cubicBezTo>
                  <a:cubicBezTo>
                    <a:pt x="265" y="894"/>
                    <a:pt x="307" y="866"/>
                    <a:pt x="354" y="791"/>
                  </a:cubicBezTo>
                  <a:lnTo>
                    <a:pt x="354" y="791"/>
                  </a:lnTo>
                  <a:cubicBezTo>
                    <a:pt x="351" y="798"/>
                    <a:pt x="300" y="1041"/>
                    <a:pt x="316" y="1048"/>
                  </a:cubicBezTo>
                  <a:cubicBezTo>
                    <a:pt x="332" y="1076"/>
                    <a:pt x="358" y="1105"/>
                    <a:pt x="386" y="1124"/>
                  </a:cubicBezTo>
                  <a:cubicBezTo>
                    <a:pt x="387" y="1124"/>
                    <a:pt x="387" y="1124"/>
                    <a:pt x="387" y="1124"/>
                  </a:cubicBezTo>
                  <a:cubicBezTo>
                    <a:pt x="399" y="1124"/>
                    <a:pt x="986" y="183"/>
                    <a:pt x="1001" y="183"/>
                  </a:cubicBezTo>
                  <a:cubicBezTo>
                    <a:pt x="1001" y="183"/>
                    <a:pt x="1001" y="183"/>
                    <a:pt x="1001" y="183"/>
                  </a:cubicBezTo>
                  <a:lnTo>
                    <a:pt x="1001" y="183"/>
                  </a:lnTo>
                  <a:cubicBezTo>
                    <a:pt x="896" y="116"/>
                    <a:pt x="784" y="55"/>
                    <a:pt x="67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68" name="Google Shape;21168;p70"/>
            <p:cNvSpPr/>
            <p:nvPr/>
          </p:nvSpPr>
          <p:spPr>
            <a:xfrm>
              <a:off x="6586100" y="1943150"/>
              <a:ext cx="44025" cy="18450"/>
            </a:xfrm>
            <a:custGeom>
              <a:avLst/>
              <a:gdLst/>
              <a:ahLst/>
              <a:cxnLst/>
              <a:rect l="l" t="t" r="r" b="b"/>
              <a:pathLst>
                <a:path w="1761" h="738" extrusionOk="0">
                  <a:moveTo>
                    <a:pt x="1761" y="731"/>
                  </a:moveTo>
                  <a:cubicBezTo>
                    <a:pt x="1760" y="731"/>
                    <a:pt x="1760" y="731"/>
                    <a:pt x="1760" y="731"/>
                  </a:cubicBezTo>
                  <a:lnTo>
                    <a:pt x="1760" y="731"/>
                  </a:lnTo>
                  <a:cubicBezTo>
                    <a:pt x="1760" y="731"/>
                    <a:pt x="1760" y="731"/>
                    <a:pt x="1760" y="731"/>
                  </a:cubicBezTo>
                  <a:cubicBezTo>
                    <a:pt x="1760" y="731"/>
                    <a:pt x="1760" y="731"/>
                    <a:pt x="1761" y="731"/>
                  </a:cubicBezTo>
                  <a:close/>
                  <a:moveTo>
                    <a:pt x="331" y="1"/>
                  </a:moveTo>
                  <a:cubicBezTo>
                    <a:pt x="192" y="1"/>
                    <a:pt x="0" y="4"/>
                    <a:pt x="2" y="10"/>
                  </a:cubicBezTo>
                  <a:cubicBezTo>
                    <a:pt x="444" y="257"/>
                    <a:pt x="880" y="488"/>
                    <a:pt x="1309" y="737"/>
                  </a:cubicBezTo>
                  <a:lnTo>
                    <a:pt x="1309" y="737"/>
                  </a:lnTo>
                  <a:cubicBezTo>
                    <a:pt x="1304" y="734"/>
                    <a:pt x="1731" y="731"/>
                    <a:pt x="1760" y="731"/>
                  </a:cubicBezTo>
                  <a:lnTo>
                    <a:pt x="1760" y="731"/>
                  </a:lnTo>
                  <a:cubicBezTo>
                    <a:pt x="1731" y="728"/>
                    <a:pt x="721" y="142"/>
                    <a:pt x="694" y="142"/>
                  </a:cubicBezTo>
                  <a:cubicBezTo>
                    <a:pt x="694" y="142"/>
                    <a:pt x="694" y="142"/>
                    <a:pt x="694" y="142"/>
                  </a:cubicBezTo>
                  <a:cubicBezTo>
                    <a:pt x="638" y="113"/>
                    <a:pt x="591" y="93"/>
                    <a:pt x="563" y="93"/>
                  </a:cubicBezTo>
                  <a:cubicBezTo>
                    <a:pt x="544" y="93"/>
                    <a:pt x="535" y="102"/>
                    <a:pt x="537" y="122"/>
                  </a:cubicBezTo>
                  <a:cubicBezTo>
                    <a:pt x="512" y="119"/>
                    <a:pt x="566" y="71"/>
                    <a:pt x="550" y="68"/>
                  </a:cubicBezTo>
                  <a:cubicBezTo>
                    <a:pt x="560" y="55"/>
                    <a:pt x="560" y="55"/>
                    <a:pt x="528" y="46"/>
                  </a:cubicBezTo>
                  <a:lnTo>
                    <a:pt x="528" y="46"/>
                  </a:lnTo>
                  <a:cubicBezTo>
                    <a:pt x="529" y="46"/>
                    <a:pt x="530" y="46"/>
                    <a:pt x="530" y="46"/>
                  </a:cubicBezTo>
                  <a:cubicBezTo>
                    <a:pt x="550" y="46"/>
                    <a:pt x="470" y="10"/>
                    <a:pt x="473" y="4"/>
                  </a:cubicBezTo>
                  <a:cubicBezTo>
                    <a:pt x="469" y="2"/>
                    <a:pt x="408" y="1"/>
                    <a:pt x="331" y="1"/>
                  </a:cubicBezTo>
                  <a:close/>
                  <a:moveTo>
                    <a:pt x="1309" y="737"/>
                  </a:moveTo>
                  <a:lnTo>
                    <a:pt x="1309" y="737"/>
                  </a:lnTo>
                  <a:cubicBezTo>
                    <a:pt x="1309" y="737"/>
                    <a:pt x="1309" y="737"/>
                    <a:pt x="1309" y="737"/>
                  </a:cubicBezTo>
                  <a:cubicBezTo>
                    <a:pt x="1309" y="737"/>
                    <a:pt x="1309" y="737"/>
                    <a:pt x="1309" y="73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69" name="Google Shape;21169;p70"/>
            <p:cNvSpPr/>
            <p:nvPr/>
          </p:nvSpPr>
          <p:spPr>
            <a:xfrm>
              <a:off x="6598800" y="1943225"/>
              <a:ext cx="31800" cy="8600"/>
            </a:xfrm>
            <a:custGeom>
              <a:avLst/>
              <a:gdLst/>
              <a:ahLst/>
              <a:cxnLst/>
              <a:rect l="l" t="t" r="r" b="b"/>
              <a:pathLst>
                <a:path w="1272" h="344" extrusionOk="0">
                  <a:moveTo>
                    <a:pt x="801" y="1"/>
                  </a:moveTo>
                  <a:cubicBezTo>
                    <a:pt x="800" y="1"/>
                    <a:pt x="800" y="1"/>
                    <a:pt x="799" y="1"/>
                  </a:cubicBezTo>
                  <a:lnTo>
                    <a:pt x="799" y="1"/>
                  </a:lnTo>
                  <a:cubicBezTo>
                    <a:pt x="800" y="1"/>
                    <a:pt x="800" y="1"/>
                    <a:pt x="801" y="1"/>
                  </a:cubicBezTo>
                  <a:lnTo>
                    <a:pt x="801" y="1"/>
                  </a:lnTo>
                  <a:cubicBezTo>
                    <a:pt x="801" y="1"/>
                    <a:pt x="801" y="1"/>
                    <a:pt x="801" y="1"/>
                  </a:cubicBezTo>
                  <a:close/>
                  <a:moveTo>
                    <a:pt x="1222" y="96"/>
                  </a:moveTo>
                  <a:cubicBezTo>
                    <a:pt x="1223" y="97"/>
                    <a:pt x="1223" y="97"/>
                    <a:pt x="1223" y="97"/>
                  </a:cubicBezTo>
                  <a:cubicBezTo>
                    <a:pt x="1223" y="97"/>
                    <a:pt x="1224" y="97"/>
                    <a:pt x="1224" y="97"/>
                  </a:cubicBezTo>
                  <a:cubicBezTo>
                    <a:pt x="1223" y="97"/>
                    <a:pt x="1223" y="96"/>
                    <a:pt x="1222" y="96"/>
                  </a:cubicBezTo>
                  <a:close/>
                  <a:moveTo>
                    <a:pt x="1272" y="1"/>
                  </a:moveTo>
                  <a:cubicBezTo>
                    <a:pt x="1264" y="1"/>
                    <a:pt x="1050" y="1"/>
                    <a:pt x="801" y="1"/>
                  </a:cubicBezTo>
                  <a:lnTo>
                    <a:pt x="801" y="1"/>
                  </a:lnTo>
                  <a:cubicBezTo>
                    <a:pt x="778" y="42"/>
                    <a:pt x="752" y="77"/>
                    <a:pt x="718" y="107"/>
                  </a:cubicBezTo>
                  <a:lnTo>
                    <a:pt x="718" y="107"/>
                  </a:lnTo>
                  <a:cubicBezTo>
                    <a:pt x="736" y="78"/>
                    <a:pt x="782" y="6"/>
                    <a:pt x="799" y="1"/>
                  </a:cubicBezTo>
                  <a:lnTo>
                    <a:pt x="799" y="1"/>
                  </a:lnTo>
                  <a:cubicBezTo>
                    <a:pt x="438" y="1"/>
                    <a:pt x="2" y="2"/>
                    <a:pt x="0" y="4"/>
                  </a:cubicBezTo>
                  <a:cubicBezTo>
                    <a:pt x="0" y="17"/>
                    <a:pt x="36" y="30"/>
                    <a:pt x="32" y="43"/>
                  </a:cubicBezTo>
                  <a:cubicBezTo>
                    <a:pt x="39" y="43"/>
                    <a:pt x="187" y="136"/>
                    <a:pt x="202" y="136"/>
                  </a:cubicBezTo>
                  <a:cubicBezTo>
                    <a:pt x="202" y="136"/>
                    <a:pt x="202" y="136"/>
                    <a:pt x="202" y="135"/>
                  </a:cubicBezTo>
                  <a:cubicBezTo>
                    <a:pt x="282" y="176"/>
                    <a:pt x="388" y="222"/>
                    <a:pt x="492" y="222"/>
                  </a:cubicBezTo>
                  <a:cubicBezTo>
                    <a:pt x="565" y="222"/>
                    <a:pt x="636" y="199"/>
                    <a:pt x="697" y="136"/>
                  </a:cubicBezTo>
                  <a:lnTo>
                    <a:pt x="697" y="136"/>
                  </a:lnTo>
                  <a:cubicBezTo>
                    <a:pt x="664" y="184"/>
                    <a:pt x="575" y="305"/>
                    <a:pt x="580" y="305"/>
                  </a:cubicBezTo>
                  <a:cubicBezTo>
                    <a:pt x="628" y="332"/>
                    <a:pt x="668" y="343"/>
                    <a:pt x="702" y="343"/>
                  </a:cubicBezTo>
                  <a:cubicBezTo>
                    <a:pt x="885" y="343"/>
                    <a:pt x="904" y="24"/>
                    <a:pt x="1067" y="24"/>
                  </a:cubicBezTo>
                  <a:cubicBezTo>
                    <a:pt x="1108" y="24"/>
                    <a:pt x="1158" y="45"/>
                    <a:pt x="1222" y="96"/>
                  </a:cubicBezTo>
                  <a:lnTo>
                    <a:pt x="1222" y="96"/>
                  </a:lnTo>
                  <a:cubicBezTo>
                    <a:pt x="1221" y="86"/>
                    <a:pt x="1263" y="1"/>
                    <a:pt x="127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70" name="Google Shape;21170;p70"/>
            <p:cNvSpPr/>
            <p:nvPr/>
          </p:nvSpPr>
          <p:spPr>
            <a:xfrm>
              <a:off x="6701450" y="1941000"/>
              <a:ext cx="380950" cy="229400"/>
            </a:xfrm>
            <a:custGeom>
              <a:avLst/>
              <a:gdLst/>
              <a:ahLst/>
              <a:cxnLst/>
              <a:rect l="l" t="t" r="r" b="b"/>
              <a:pathLst>
                <a:path w="15238" h="9176" extrusionOk="0">
                  <a:moveTo>
                    <a:pt x="8932" y="0"/>
                  </a:moveTo>
                  <a:lnTo>
                    <a:pt x="8932" y="0"/>
                  </a:lnTo>
                  <a:cubicBezTo>
                    <a:pt x="8932" y="0"/>
                    <a:pt x="8932" y="0"/>
                    <a:pt x="8932" y="0"/>
                  </a:cubicBezTo>
                  <a:lnTo>
                    <a:pt x="8932" y="0"/>
                  </a:lnTo>
                  <a:cubicBezTo>
                    <a:pt x="8932" y="0"/>
                    <a:pt x="8932" y="0"/>
                    <a:pt x="8932" y="0"/>
                  </a:cubicBezTo>
                  <a:close/>
                  <a:moveTo>
                    <a:pt x="9166" y="13"/>
                  </a:moveTo>
                  <a:cubicBezTo>
                    <a:pt x="9163" y="14"/>
                    <a:pt x="9163" y="14"/>
                    <a:pt x="9165" y="15"/>
                  </a:cubicBezTo>
                  <a:lnTo>
                    <a:pt x="9165" y="15"/>
                  </a:lnTo>
                  <a:cubicBezTo>
                    <a:pt x="9165" y="14"/>
                    <a:pt x="9165" y="14"/>
                    <a:pt x="9166" y="13"/>
                  </a:cubicBezTo>
                  <a:close/>
                  <a:moveTo>
                    <a:pt x="7342" y="29"/>
                  </a:moveTo>
                  <a:cubicBezTo>
                    <a:pt x="7339" y="29"/>
                    <a:pt x="7332" y="32"/>
                    <a:pt x="7325" y="39"/>
                  </a:cubicBezTo>
                  <a:lnTo>
                    <a:pt x="7325" y="39"/>
                  </a:lnTo>
                  <a:cubicBezTo>
                    <a:pt x="7344" y="33"/>
                    <a:pt x="7346" y="29"/>
                    <a:pt x="7342" y="29"/>
                  </a:cubicBezTo>
                  <a:close/>
                  <a:moveTo>
                    <a:pt x="7325" y="39"/>
                  </a:moveTo>
                  <a:cubicBezTo>
                    <a:pt x="7319" y="41"/>
                    <a:pt x="7310" y="43"/>
                    <a:pt x="7299" y="45"/>
                  </a:cubicBezTo>
                  <a:cubicBezTo>
                    <a:pt x="7299" y="66"/>
                    <a:pt x="7302" y="107"/>
                    <a:pt x="7309" y="153"/>
                  </a:cubicBezTo>
                  <a:lnTo>
                    <a:pt x="7309" y="153"/>
                  </a:lnTo>
                  <a:cubicBezTo>
                    <a:pt x="7340" y="158"/>
                    <a:pt x="7359" y="163"/>
                    <a:pt x="7365" y="169"/>
                  </a:cubicBezTo>
                  <a:lnTo>
                    <a:pt x="7365" y="169"/>
                  </a:lnTo>
                  <a:cubicBezTo>
                    <a:pt x="7302" y="92"/>
                    <a:pt x="7311" y="55"/>
                    <a:pt x="7325" y="39"/>
                  </a:cubicBezTo>
                  <a:close/>
                  <a:moveTo>
                    <a:pt x="7365" y="169"/>
                  </a:moveTo>
                  <a:cubicBezTo>
                    <a:pt x="7365" y="169"/>
                    <a:pt x="7366" y="170"/>
                    <a:pt x="7366" y="170"/>
                  </a:cubicBezTo>
                  <a:cubicBezTo>
                    <a:pt x="7366" y="170"/>
                    <a:pt x="7365" y="169"/>
                    <a:pt x="7365" y="169"/>
                  </a:cubicBezTo>
                  <a:close/>
                  <a:moveTo>
                    <a:pt x="7952" y="240"/>
                  </a:moveTo>
                  <a:cubicBezTo>
                    <a:pt x="7952" y="241"/>
                    <a:pt x="7953" y="241"/>
                    <a:pt x="7953" y="241"/>
                  </a:cubicBezTo>
                  <a:lnTo>
                    <a:pt x="7953" y="241"/>
                  </a:lnTo>
                  <a:cubicBezTo>
                    <a:pt x="7953" y="241"/>
                    <a:pt x="7952" y="241"/>
                    <a:pt x="7952" y="240"/>
                  </a:cubicBezTo>
                  <a:close/>
                  <a:moveTo>
                    <a:pt x="790" y="319"/>
                  </a:moveTo>
                  <a:cubicBezTo>
                    <a:pt x="759" y="320"/>
                    <a:pt x="726" y="324"/>
                    <a:pt x="692" y="333"/>
                  </a:cubicBezTo>
                  <a:cubicBezTo>
                    <a:pt x="715" y="342"/>
                    <a:pt x="734" y="346"/>
                    <a:pt x="748" y="346"/>
                  </a:cubicBezTo>
                  <a:cubicBezTo>
                    <a:pt x="772" y="346"/>
                    <a:pt x="784" y="335"/>
                    <a:pt x="790" y="319"/>
                  </a:cubicBezTo>
                  <a:close/>
                  <a:moveTo>
                    <a:pt x="1114" y="244"/>
                  </a:moveTo>
                  <a:lnTo>
                    <a:pt x="1114" y="244"/>
                  </a:lnTo>
                  <a:cubicBezTo>
                    <a:pt x="1066" y="255"/>
                    <a:pt x="1038" y="298"/>
                    <a:pt x="1017" y="321"/>
                  </a:cubicBezTo>
                  <a:lnTo>
                    <a:pt x="1017" y="321"/>
                  </a:lnTo>
                  <a:cubicBezTo>
                    <a:pt x="1016" y="321"/>
                    <a:pt x="1014" y="320"/>
                    <a:pt x="1012" y="319"/>
                  </a:cubicBezTo>
                  <a:lnTo>
                    <a:pt x="1012" y="319"/>
                  </a:lnTo>
                  <a:cubicBezTo>
                    <a:pt x="1014" y="320"/>
                    <a:pt x="1016" y="321"/>
                    <a:pt x="1017" y="322"/>
                  </a:cubicBezTo>
                  <a:lnTo>
                    <a:pt x="1017" y="322"/>
                  </a:lnTo>
                  <a:cubicBezTo>
                    <a:pt x="1017" y="322"/>
                    <a:pt x="1017" y="321"/>
                    <a:pt x="1017" y="321"/>
                  </a:cubicBezTo>
                  <a:lnTo>
                    <a:pt x="1017" y="321"/>
                  </a:lnTo>
                  <a:cubicBezTo>
                    <a:pt x="1060" y="343"/>
                    <a:pt x="1079" y="353"/>
                    <a:pt x="1078" y="353"/>
                  </a:cubicBezTo>
                  <a:cubicBezTo>
                    <a:pt x="1077" y="353"/>
                    <a:pt x="1055" y="342"/>
                    <a:pt x="1017" y="322"/>
                  </a:cubicBezTo>
                  <a:lnTo>
                    <a:pt x="1017" y="322"/>
                  </a:lnTo>
                  <a:cubicBezTo>
                    <a:pt x="1015" y="324"/>
                    <a:pt x="1013" y="327"/>
                    <a:pt x="1011" y="329"/>
                  </a:cubicBezTo>
                  <a:lnTo>
                    <a:pt x="1011" y="329"/>
                  </a:lnTo>
                  <a:cubicBezTo>
                    <a:pt x="1003" y="321"/>
                    <a:pt x="997" y="315"/>
                    <a:pt x="992" y="309"/>
                  </a:cubicBezTo>
                  <a:lnTo>
                    <a:pt x="992" y="309"/>
                  </a:lnTo>
                  <a:cubicBezTo>
                    <a:pt x="999" y="312"/>
                    <a:pt x="1006" y="316"/>
                    <a:pt x="1012" y="319"/>
                  </a:cubicBezTo>
                  <a:lnTo>
                    <a:pt x="1012" y="319"/>
                  </a:lnTo>
                  <a:cubicBezTo>
                    <a:pt x="1005" y="315"/>
                    <a:pt x="998" y="311"/>
                    <a:pt x="991" y="307"/>
                  </a:cubicBezTo>
                  <a:lnTo>
                    <a:pt x="991" y="307"/>
                  </a:lnTo>
                  <a:cubicBezTo>
                    <a:pt x="977" y="287"/>
                    <a:pt x="992" y="273"/>
                    <a:pt x="1114" y="244"/>
                  </a:cubicBezTo>
                  <a:close/>
                  <a:moveTo>
                    <a:pt x="1608" y="356"/>
                  </a:moveTo>
                  <a:lnTo>
                    <a:pt x="1608" y="356"/>
                  </a:lnTo>
                  <a:cubicBezTo>
                    <a:pt x="1665" y="416"/>
                    <a:pt x="1757" y="407"/>
                    <a:pt x="1755" y="472"/>
                  </a:cubicBezTo>
                  <a:lnTo>
                    <a:pt x="1755" y="472"/>
                  </a:lnTo>
                  <a:cubicBezTo>
                    <a:pt x="1623" y="405"/>
                    <a:pt x="1620" y="438"/>
                    <a:pt x="1608" y="356"/>
                  </a:cubicBezTo>
                  <a:close/>
                  <a:moveTo>
                    <a:pt x="869" y="404"/>
                  </a:moveTo>
                  <a:cubicBezTo>
                    <a:pt x="908" y="429"/>
                    <a:pt x="826" y="439"/>
                    <a:pt x="794" y="477"/>
                  </a:cubicBezTo>
                  <a:cubicBezTo>
                    <a:pt x="794" y="426"/>
                    <a:pt x="853" y="420"/>
                    <a:pt x="869" y="404"/>
                  </a:cubicBezTo>
                  <a:close/>
                  <a:moveTo>
                    <a:pt x="12339" y="6870"/>
                  </a:moveTo>
                  <a:lnTo>
                    <a:pt x="12339" y="6870"/>
                  </a:lnTo>
                  <a:cubicBezTo>
                    <a:pt x="12343" y="6872"/>
                    <a:pt x="12348" y="6874"/>
                    <a:pt x="12353" y="6874"/>
                  </a:cubicBezTo>
                  <a:cubicBezTo>
                    <a:pt x="12357" y="6874"/>
                    <a:pt x="12362" y="6873"/>
                    <a:pt x="12367" y="6871"/>
                  </a:cubicBezTo>
                  <a:lnTo>
                    <a:pt x="12367" y="6871"/>
                  </a:lnTo>
                  <a:cubicBezTo>
                    <a:pt x="12358" y="6871"/>
                    <a:pt x="12349" y="6870"/>
                    <a:pt x="12339" y="6870"/>
                  </a:cubicBezTo>
                  <a:close/>
                  <a:moveTo>
                    <a:pt x="8932" y="0"/>
                  </a:moveTo>
                  <a:cubicBezTo>
                    <a:pt x="8922" y="4"/>
                    <a:pt x="8247" y="98"/>
                    <a:pt x="8125" y="98"/>
                  </a:cubicBezTo>
                  <a:cubicBezTo>
                    <a:pt x="8109" y="98"/>
                    <a:pt x="8103" y="97"/>
                    <a:pt x="8109" y="93"/>
                  </a:cubicBezTo>
                  <a:cubicBezTo>
                    <a:pt x="8108" y="91"/>
                    <a:pt x="8107" y="89"/>
                    <a:pt x="8107" y="89"/>
                  </a:cubicBezTo>
                  <a:cubicBezTo>
                    <a:pt x="8099" y="89"/>
                    <a:pt x="8090" y="245"/>
                    <a:pt x="7985" y="245"/>
                  </a:cubicBezTo>
                  <a:cubicBezTo>
                    <a:pt x="7975" y="245"/>
                    <a:pt x="7965" y="244"/>
                    <a:pt x="7953" y="241"/>
                  </a:cubicBezTo>
                  <a:lnTo>
                    <a:pt x="7953" y="241"/>
                  </a:lnTo>
                  <a:cubicBezTo>
                    <a:pt x="8059" y="268"/>
                    <a:pt x="8123" y="281"/>
                    <a:pt x="8164" y="281"/>
                  </a:cubicBezTo>
                  <a:cubicBezTo>
                    <a:pt x="8219" y="281"/>
                    <a:pt x="8234" y="257"/>
                    <a:pt x="8259" y="212"/>
                  </a:cubicBezTo>
                  <a:lnTo>
                    <a:pt x="8259" y="212"/>
                  </a:lnTo>
                  <a:cubicBezTo>
                    <a:pt x="8237" y="308"/>
                    <a:pt x="8163" y="337"/>
                    <a:pt x="8066" y="337"/>
                  </a:cubicBezTo>
                  <a:cubicBezTo>
                    <a:pt x="7923" y="337"/>
                    <a:pt x="7732" y="274"/>
                    <a:pt x="7583" y="274"/>
                  </a:cubicBezTo>
                  <a:cubicBezTo>
                    <a:pt x="7509" y="274"/>
                    <a:pt x="7445" y="290"/>
                    <a:pt x="7404" y="337"/>
                  </a:cubicBezTo>
                  <a:cubicBezTo>
                    <a:pt x="7399" y="340"/>
                    <a:pt x="7394" y="341"/>
                    <a:pt x="7390" y="341"/>
                  </a:cubicBezTo>
                  <a:cubicBezTo>
                    <a:pt x="7350" y="341"/>
                    <a:pt x="7323" y="240"/>
                    <a:pt x="7309" y="153"/>
                  </a:cubicBezTo>
                  <a:lnTo>
                    <a:pt x="7309" y="153"/>
                  </a:lnTo>
                  <a:cubicBezTo>
                    <a:pt x="6998" y="103"/>
                    <a:pt x="5466" y="87"/>
                    <a:pt x="3967" y="87"/>
                  </a:cubicBezTo>
                  <a:cubicBezTo>
                    <a:pt x="2377" y="87"/>
                    <a:pt x="823" y="105"/>
                    <a:pt x="797" y="119"/>
                  </a:cubicBezTo>
                  <a:cubicBezTo>
                    <a:pt x="780" y="106"/>
                    <a:pt x="769" y="101"/>
                    <a:pt x="762" y="101"/>
                  </a:cubicBezTo>
                  <a:cubicBezTo>
                    <a:pt x="724" y="101"/>
                    <a:pt x="811" y="255"/>
                    <a:pt x="790" y="319"/>
                  </a:cubicBezTo>
                  <a:lnTo>
                    <a:pt x="790" y="319"/>
                  </a:lnTo>
                  <a:cubicBezTo>
                    <a:pt x="795" y="318"/>
                    <a:pt x="799" y="318"/>
                    <a:pt x="804" y="318"/>
                  </a:cubicBezTo>
                  <a:cubicBezTo>
                    <a:pt x="843" y="318"/>
                    <a:pt x="880" y="323"/>
                    <a:pt x="916" y="331"/>
                  </a:cubicBezTo>
                  <a:lnTo>
                    <a:pt x="916" y="331"/>
                  </a:lnTo>
                  <a:cubicBezTo>
                    <a:pt x="884" y="339"/>
                    <a:pt x="831" y="348"/>
                    <a:pt x="749" y="362"/>
                  </a:cubicBezTo>
                  <a:cubicBezTo>
                    <a:pt x="753" y="363"/>
                    <a:pt x="756" y="364"/>
                    <a:pt x="760" y="365"/>
                  </a:cubicBezTo>
                  <a:lnTo>
                    <a:pt x="760" y="365"/>
                  </a:lnTo>
                  <a:cubicBezTo>
                    <a:pt x="579" y="403"/>
                    <a:pt x="253" y="444"/>
                    <a:pt x="0" y="477"/>
                  </a:cubicBezTo>
                  <a:cubicBezTo>
                    <a:pt x="243" y="516"/>
                    <a:pt x="314" y="698"/>
                    <a:pt x="445" y="846"/>
                  </a:cubicBezTo>
                  <a:cubicBezTo>
                    <a:pt x="441" y="865"/>
                    <a:pt x="623" y="874"/>
                    <a:pt x="868" y="874"/>
                  </a:cubicBezTo>
                  <a:cubicBezTo>
                    <a:pt x="1299" y="874"/>
                    <a:pt x="1922" y="847"/>
                    <a:pt x="2053" y="804"/>
                  </a:cubicBezTo>
                  <a:cubicBezTo>
                    <a:pt x="1914" y="668"/>
                    <a:pt x="1857" y="606"/>
                    <a:pt x="1822" y="557"/>
                  </a:cubicBezTo>
                  <a:lnTo>
                    <a:pt x="1822" y="557"/>
                  </a:lnTo>
                  <a:cubicBezTo>
                    <a:pt x="2131" y="583"/>
                    <a:pt x="2589" y="499"/>
                    <a:pt x="2508" y="817"/>
                  </a:cubicBezTo>
                  <a:cubicBezTo>
                    <a:pt x="2543" y="782"/>
                    <a:pt x="2690" y="738"/>
                    <a:pt x="2800" y="738"/>
                  </a:cubicBezTo>
                  <a:cubicBezTo>
                    <a:pt x="2880" y="738"/>
                    <a:pt x="2939" y="762"/>
                    <a:pt x="2918" y="830"/>
                  </a:cubicBezTo>
                  <a:cubicBezTo>
                    <a:pt x="2932" y="810"/>
                    <a:pt x="3233" y="804"/>
                    <a:pt x="3662" y="804"/>
                  </a:cubicBezTo>
                  <a:cubicBezTo>
                    <a:pt x="4177" y="804"/>
                    <a:pt x="4876" y="812"/>
                    <a:pt x="5484" y="812"/>
                  </a:cubicBezTo>
                  <a:cubicBezTo>
                    <a:pt x="6215" y="812"/>
                    <a:pt x="6812" y="800"/>
                    <a:pt x="6793" y="750"/>
                  </a:cubicBezTo>
                  <a:lnTo>
                    <a:pt x="6793" y="750"/>
                  </a:lnTo>
                  <a:cubicBezTo>
                    <a:pt x="6811" y="751"/>
                    <a:pt x="6829" y="751"/>
                    <a:pt x="6848" y="751"/>
                  </a:cubicBezTo>
                  <a:cubicBezTo>
                    <a:pt x="6907" y="751"/>
                    <a:pt x="6967" y="746"/>
                    <a:pt x="7026" y="734"/>
                  </a:cubicBezTo>
                  <a:lnTo>
                    <a:pt x="7026" y="734"/>
                  </a:lnTo>
                  <a:cubicBezTo>
                    <a:pt x="6982" y="771"/>
                    <a:pt x="6954" y="833"/>
                    <a:pt x="6863" y="839"/>
                  </a:cubicBezTo>
                  <a:cubicBezTo>
                    <a:pt x="6899" y="841"/>
                    <a:pt x="7887" y="853"/>
                    <a:pt x="8978" y="853"/>
                  </a:cubicBezTo>
                  <a:cubicBezTo>
                    <a:pt x="10309" y="853"/>
                    <a:pt x="11793" y="835"/>
                    <a:pt x="11885" y="759"/>
                  </a:cubicBezTo>
                  <a:cubicBezTo>
                    <a:pt x="12788" y="811"/>
                    <a:pt x="13601" y="1329"/>
                    <a:pt x="14030" y="2127"/>
                  </a:cubicBezTo>
                  <a:cubicBezTo>
                    <a:pt x="14418" y="2963"/>
                    <a:pt x="14501" y="3888"/>
                    <a:pt x="14037" y="4711"/>
                  </a:cubicBezTo>
                  <a:cubicBezTo>
                    <a:pt x="13905" y="4723"/>
                    <a:pt x="12616" y="6786"/>
                    <a:pt x="12367" y="6871"/>
                  </a:cubicBezTo>
                  <a:lnTo>
                    <a:pt x="12367" y="6871"/>
                  </a:lnTo>
                  <a:cubicBezTo>
                    <a:pt x="12430" y="6875"/>
                    <a:pt x="12483" y="6881"/>
                    <a:pt x="12529" y="6881"/>
                  </a:cubicBezTo>
                  <a:cubicBezTo>
                    <a:pt x="12593" y="6881"/>
                    <a:pt x="12646" y="6869"/>
                    <a:pt x="12698" y="6822"/>
                  </a:cubicBezTo>
                  <a:lnTo>
                    <a:pt x="12698" y="6822"/>
                  </a:lnTo>
                  <a:cubicBezTo>
                    <a:pt x="12843" y="7021"/>
                    <a:pt x="12576" y="7118"/>
                    <a:pt x="12257" y="7155"/>
                  </a:cubicBezTo>
                  <a:lnTo>
                    <a:pt x="12257" y="7155"/>
                  </a:lnTo>
                  <a:cubicBezTo>
                    <a:pt x="12248" y="7152"/>
                    <a:pt x="12239" y="7151"/>
                    <a:pt x="12230" y="7151"/>
                  </a:cubicBezTo>
                  <a:cubicBezTo>
                    <a:pt x="12218" y="7151"/>
                    <a:pt x="12207" y="7154"/>
                    <a:pt x="12199" y="7161"/>
                  </a:cubicBezTo>
                  <a:cubicBezTo>
                    <a:pt x="12218" y="7159"/>
                    <a:pt x="12238" y="7157"/>
                    <a:pt x="12257" y="7155"/>
                  </a:cubicBezTo>
                  <a:lnTo>
                    <a:pt x="12257" y="7155"/>
                  </a:lnTo>
                  <a:cubicBezTo>
                    <a:pt x="12373" y="7186"/>
                    <a:pt x="12575" y="7383"/>
                    <a:pt x="12554" y="7389"/>
                  </a:cubicBezTo>
                  <a:cubicBezTo>
                    <a:pt x="12488" y="7351"/>
                    <a:pt x="12418" y="7292"/>
                    <a:pt x="12263" y="7292"/>
                  </a:cubicBezTo>
                  <a:cubicBezTo>
                    <a:pt x="12208" y="7292"/>
                    <a:pt x="12142" y="7300"/>
                    <a:pt x="12061" y="7318"/>
                  </a:cubicBezTo>
                  <a:cubicBezTo>
                    <a:pt x="12138" y="7408"/>
                    <a:pt x="11177" y="8711"/>
                    <a:pt x="11225" y="8714"/>
                  </a:cubicBezTo>
                  <a:cubicBezTo>
                    <a:pt x="11193" y="8785"/>
                    <a:pt x="11789" y="9137"/>
                    <a:pt x="11789" y="9176"/>
                  </a:cubicBezTo>
                  <a:cubicBezTo>
                    <a:pt x="11983" y="9096"/>
                    <a:pt x="14404" y="5131"/>
                    <a:pt x="14386" y="5131"/>
                  </a:cubicBezTo>
                  <a:lnTo>
                    <a:pt x="14386" y="5131"/>
                  </a:lnTo>
                  <a:cubicBezTo>
                    <a:pt x="14386" y="5131"/>
                    <a:pt x="14386" y="5131"/>
                    <a:pt x="14386" y="5131"/>
                  </a:cubicBezTo>
                  <a:cubicBezTo>
                    <a:pt x="15238" y="3997"/>
                    <a:pt x="15135" y="2838"/>
                    <a:pt x="14514" y="1723"/>
                  </a:cubicBezTo>
                  <a:cubicBezTo>
                    <a:pt x="13957" y="711"/>
                    <a:pt x="12990" y="68"/>
                    <a:pt x="11702" y="19"/>
                  </a:cubicBezTo>
                  <a:lnTo>
                    <a:pt x="11702" y="19"/>
                  </a:lnTo>
                  <a:cubicBezTo>
                    <a:pt x="11715" y="38"/>
                    <a:pt x="11383" y="44"/>
                    <a:pt x="10955" y="44"/>
                  </a:cubicBezTo>
                  <a:cubicBezTo>
                    <a:pt x="10222" y="44"/>
                    <a:pt x="9209" y="25"/>
                    <a:pt x="9165" y="15"/>
                  </a:cubicBezTo>
                  <a:lnTo>
                    <a:pt x="9165" y="15"/>
                  </a:lnTo>
                  <a:cubicBezTo>
                    <a:pt x="9119" y="94"/>
                    <a:pt x="9200" y="181"/>
                    <a:pt x="9200" y="181"/>
                  </a:cubicBezTo>
                  <a:cubicBezTo>
                    <a:pt x="9199" y="181"/>
                    <a:pt x="9199" y="181"/>
                    <a:pt x="9198" y="180"/>
                  </a:cubicBezTo>
                  <a:cubicBezTo>
                    <a:pt x="9191" y="188"/>
                    <a:pt x="9185" y="192"/>
                    <a:pt x="9179" y="192"/>
                  </a:cubicBezTo>
                  <a:cubicBezTo>
                    <a:pt x="9143" y="192"/>
                    <a:pt x="9095" y="76"/>
                    <a:pt x="893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71" name="Google Shape;21171;p70"/>
            <p:cNvSpPr/>
            <p:nvPr/>
          </p:nvSpPr>
          <p:spPr>
            <a:xfrm>
              <a:off x="6951875" y="2146350"/>
              <a:ext cx="1400" cy="675"/>
            </a:xfrm>
            <a:custGeom>
              <a:avLst/>
              <a:gdLst/>
              <a:ahLst/>
              <a:cxnLst/>
              <a:rect l="l" t="t" r="r" b="b"/>
              <a:pathLst>
                <a:path w="56" h="27" extrusionOk="0">
                  <a:moveTo>
                    <a:pt x="7" y="1"/>
                  </a:moveTo>
                  <a:cubicBezTo>
                    <a:pt x="7" y="1"/>
                    <a:pt x="1" y="14"/>
                    <a:pt x="1" y="14"/>
                  </a:cubicBezTo>
                  <a:cubicBezTo>
                    <a:pt x="17" y="17"/>
                    <a:pt x="36" y="20"/>
                    <a:pt x="55" y="26"/>
                  </a:cubicBezTo>
                  <a:cubicBezTo>
                    <a:pt x="39" y="17"/>
                    <a:pt x="23" y="10"/>
                    <a:pt x="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72" name="Google Shape;21172;p70"/>
            <p:cNvSpPr/>
            <p:nvPr/>
          </p:nvSpPr>
          <p:spPr>
            <a:xfrm>
              <a:off x="6472750" y="2201200"/>
              <a:ext cx="500100" cy="363925"/>
            </a:xfrm>
            <a:custGeom>
              <a:avLst/>
              <a:gdLst/>
              <a:ahLst/>
              <a:cxnLst/>
              <a:rect l="l" t="t" r="r" b="b"/>
              <a:pathLst>
                <a:path w="20004" h="14557" extrusionOk="0">
                  <a:moveTo>
                    <a:pt x="19604" y="116"/>
                  </a:moveTo>
                  <a:lnTo>
                    <a:pt x="19604" y="116"/>
                  </a:lnTo>
                  <a:cubicBezTo>
                    <a:pt x="19584" y="117"/>
                    <a:pt x="19566" y="122"/>
                    <a:pt x="19549" y="130"/>
                  </a:cubicBezTo>
                  <a:lnTo>
                    <a:pt x="19549" y="130"/>
                  </a:lnTo>
                  <a:cubicBezTo>
                    <a:pt x="19566" y="125"/>
                    <a:pt x="19584" y="121"/>
                    <a:pt x="19604" y="116"/>
                  </a:cubicBezTo>
                  <a:close/>
                  <a:moveTo>
                    <a:pt x="18112" y="2364"/>
                  </a:moveTo>
                  <a:lnTo>
                    <a:pt x="18112" y="2364"/>
                  </a:lnTo>
                  <a:cubicBezTo>
                    <a:pt x="18072" y="2398"/>
                    <a:pt x="18034" y="2432"/>
                    <a:pt x="18000" y="2469"/>
                  </a:cubicBezTo>
                  <a:lnTo>
                    <a:pt x="18000" y="2469"/>
                  </a:lnTo>
                  <a:cubicBezTo>
                    <a:pt x="18019" y="2418"/>
                    <a:pt x="18061" y="2380"/>
                    <a:pt x="18112" y="2364"/>
                  </a:cubicBezTo>
                  <a:close/>
                  <a:moveTo>
                    <a:pt x="18000" y="2470"/>
                  </a:moveTo>
                  <a:cubicBezTo>
                    <a:pt x="17999" y="2471"/>
                    <a:pt x="17998" y="2472"/>
                    <a:pt x="17997" y="2473"/>
                  </a:cubicBezTo>
                  <a:cubicBezTo>
                    <a:pt x="17952" y="2614"/>
                    <a:pt x="18208" y="2796"/>
                    <a:pt x="18070" y="2838"/>
                  </a:cubicBezTo>
                  <a:cubicBezTo>
                    <a:pt x="17891" y="2640"/>
                    <a:pt x="17885" y="2588"/>
                    <a:pt x="17997" y="2470"/>
                  </a:cubicBezTo>
                  <a:close/>
                  <a:moveTo>
                    <a:pt x="18221" y="2467"/>
                  </a:moveTo>
                  <a:cubicBezTo>
                    <a:pt x="18221" y="2467"/>
                    <a:pt x="18375" y="2550"/>
                    <a:pt x="18375" y="2556"/>
                  </a:cubicBezTo>
                  <a:cubicBezTo>
                    <a:pt x="18228" y="2688"/>
                    <a:pt x="18414" y="2842"/>
                    <a:pt x="18236" y="2842"/>
                  </a:cubicBezTo>
                  <a:cubicBezTo>
                    <a:pt x="18228" y="2842"/>
                    <a:pt x="18218" y="2842"/>
                    <a:pt x="18208" y="2841"/>
                  </a:cubicBezTo>
                  <a:cubicBezTo>
                    <a:pt x="18442" y="2672"/>
                    <a:pt x="18163" y="2620"/>
                    <a:pt x="18221" y="2467"/>
                  </a:cubicBezTo>
                  <a:close/>
                  <a:moveTo>
                    <a:pt x="988" y="3979"/>
                  </a:moveTo>
                  <a:lnTo>
                    <a:pt x="988" y="3979"/>
                  </a:lnTo>
                  <a:cubicBezTo>
                    <a:pt x="987" y="3979"/>
                    <a:pt x="988" y="3982"/>
                    <a:pt x="989" y="3986"/>
                  </a:cubicBezTo>
                  <a:lnTo>
                    <a:pt x="989" y="3986"/>
                  </a:lnTo>
                  <a:cubicBezTo>
                    <a:pt x="990" y="3984"/>
                    <a:pt x="991" y="3983"/>
                    <a:pt x="991" y="3981"/>
                  </a:cubicBezTo>
                  <a:cubicBezTo>
                    <a:pt x="990" y="3980"/>
                    <a:pt x="989" y="3979"/>
                    <a:pt x="988" y="3979"/>
                  </a:cubicBezTo>
                  <a:close/>
                  <a:moveTo>
                    <a:pt x="981" y="4003"/>
                  </a:moveTo>
                  <a:cubicBezTo>
                    <a:pt x="974" y="4008"/>
                    <a:pt x="972" y="4012"/>
                    <a:pt x="973" y="4012"/>
                  </a:cubicBezTo>
                  <a:cubicBezTo>
                    <a:pt x="974" y="4012"/>
                    <a:pt x="977" y="4010"/>
                    <a:pt x="981" y="4003"/>
                  </a:cubicBezTo>
                  <a:close/>
                  <a:moveTo>
                    <a:pt x="17244" y="3850"/>
                  </a:moveTo>
                  <a:lnTo>
                    <a:pt x="17244" y="3850"/>
                  </a:lnTo>
                  <a:cubicBezTo>
                    <a:pt x="17245" y="3853"/>
                    <a:pt x="17606" y="3869"/>
                    <a:pt x="17606" y="3873"/>
                  </a:cubicBezTo>
                  <a:cubicBezTo>
                    <a:pt x="17606" y="3879"/>
                    <a:pt x="17302" y="4102"/>
                    <a:pt x="17292" y="4112"/>
                  </a:cubicBezTo>
                  <a:lnTo>
                    <a:pt x="17292" y="4112"/>
                  </a:lnTo>
                  <a:cubicBezTo>
                    <a:pt x="17297" y="4104"/>
                    <a:pt x="17356" y="3956"/>
                    <a:pt x="17353" y="3953"/>
                  </a:cubicBezTo>
                  <a:lnTo>
                    <a:pt x="17353" y="3953"/>
                  </a:lnTo>
                  <a:cubicBezTo>
                    <a:pt x="17308" y="3984"/>
                    <a:pt x="17274" y="4000"/>
                    <a:pt x="17252" y="4000"/>
                  </a:cubicBezTo>
                  <a:cubicBezTo>
                    <a:pt x="17212" y="4000"/>
                    <a:pt x="17208" y="3952"/>
                    <a:pt x="17244" y="3850"/>
                  </a:cubicBezTo>
                  <a:close/>
                  <a:moveTo>
                    <a:pt x="1881" y="4228"/>
                  </a:moveTo>
                  <a:lnTo>
                    <a:pt x="1881" y="4228"/>
                  </a:lnTo>
                  <a:cubicBezTo>
                    <a:pt x="1880" y="4229"/>
                    <a:pt x="1878" y="4229"/>
                    <a:pt x="1876" y="4230"/>
                  </a:cubicBezTo>
                  <a:lnTo>
                    <a:pt x="1876" y="4230"/>
                  </a:lnTo>
                  <a:cubicBezTo>
                    <a:pt x="1878" y="4231"/>
                    <a:pt x="1879" y="4232"/>
                    <a:pt x="1880" y="4232"/>
                  </a:cubicBezTo>
                  <a:cubicBezTo>
                    <a:pt x="1882" y="4232"/>
                    <a:pt x="1882" y="4231"/>
                    <a:pt x="1881" y="4228"/>
                  </a:cubicBezTo>
                  <a:close/>
                  <a:moveTo>
                    <a:pt x="2288" y="4814"/>
                  </a:moveTo>
                  <a:cubicBezTo>
                    <a:pt x="2286" y="4838"/>
                    <a:pt x="2283" y="4861"/>
                    <a:pt x="2280" y="4882"/>
                  </a:cubicBezTo>
                  <a:lnTo>
                    <a:pt x="2280" y="4882"/>
                  </a:lnTo>
                  <a:cubicBezTo>
                    <a:pt x="2287" y="4867"/>
                    <a:pt x="2290" y="4845"/>
                    <a:pt x="2288" y="4814"/>
                  </a:cubicBezTo>
                  <a:close/>
                  <a:moveTo>
                    <a:pt x="16940" y="5175"/>
                  </a:moveTo>
                  <a:lnTo>
                    <a:pt x="16940" y="5175"/>
                  </a:lnTo>
                  <a:cubicBezTo>
                    <a:pt x="16890" y="5217"/>
                    <a:pt x="16838" y="5283"/>
                    <a:pt x="16791" y="5283"/>
                  </a:cubicBezTo>
                  <a:cubicBezTo>
                    <a:pt x="16777" y="5283"/>
                    <a:pt x="16764" y="5277"/>
                    <a:pt x="16751" y="5262"/>
                  </a:cubicBezTo>
                  <a:cubicBezTo>
                    <a:pt x="16746" y="5268"/>
                    <a:pt x="16742" y="5274"/>
                    <a:pt x="16738" y="5279"/>
                  </a:cubicBezTo>
                  <a:lnTo>
                    <a:pt x="16738" y="5279"/>
                  </a:lnTo>
                  <a:cubicBezTo>
                    <a:pt x="16723" y="5270"/>
                    <a:pt x="16709" y="5262"/>
                    <a:pt x="16693" y="5255"/>
                  </a:cubicBezTo>
                  <a:lnTo>
                    <a:pt x="16693" y="5255"/>
                  </a:lnTo>
                  <a:cubicBezTo>
                    <a:pt x="16775" y="5234"/>
                    <a:pt x="16829" y="5186"/>
                    <a:pt x="16940" y="5175"/>
                  </a:cubicBezTo>
                  <a:close/>
                  <a:moveTo>
                    <a:pt x="16915" y="5354"/>
                  </a:moveTo>
                  <a:cubicBezTo>
                    <a:pt x="16926" y="5356"/>
                    <a:pt x="16936" y="5359"/>
                    <a:pt x="16947" y="5361"/>
                  </a:cubicBezTo>
                  <a:lnTo>
                    <a:pt x="16947" y="5361"/>
                  </a:lnTo>
                  <a:cubicBezTo>
                    <a:pt x="16936" y="5359"/>
                    <a:pt x="16925" y="5357"/>
                    <a:pt x="16915" y="5354"/>
                  </a:cubicBezTo>
                  <a:close/>
                  <a:moveTo>
                    <a:pt x="16571" y="5647"/>
                  </a:moveTo>
                  <a:cubicBezTo>
                    <a:pt x="16561" y="5658"/>
                    <a:pt x="16471" y="5784"/>
                    <a:pt x="16446" y="5818"/>
                  </a:cubicBezTo>
                  <a:lnTo>
                    <a:pt x="16446" y="5818"/>
                  </a:lnTo>
                  <a:cubicBezTo>
                    <a:pt x="16459" y="5775"/>
                    <a:pt x="16458" y="5731"/>
                    <a:pt x="16443" y="5692"/>
                  </a:cubicBezTo>
                  <a:cubicBezTo>
                    <a:pt x="16443" y="5692"/>
                    <a:pt x="16560" y="5654"/>
                    <a:pt x="16571" y="5647"/>
                  </a:cubicBezTo>
                  <a:close/>
                  <a:moveTo>
                    <a:pt x="16440" y="5830"/>
                  </a:moveTo>
                  <a:cubicBezTo>
                    <a:pt x="16428" y="5853"/>
                    <a:pt x="16413" y="5876"/>
                    <a:pt x="16395" y="5893"/>
                  </a:cubicBezTo>
                  <a:cubicBezTo>
                    <a:pt x="16395" y="5893"/>
                    <a:pt x="16428" y="5845"/>
                    <a:pt x="16440" y="5830"/>
                  </a:cubicBezTo>
                  <a:close/>
                  <a:moveTo>
                    <a:pt x="2387" y="6047"/>
                  </a:moveTo>
                  <a:cubicBezTo>
                    <a:pt x="2480" y="6047"/>
                    <a:pt x="2367" y="6176"/>
                    <a:pt x="2237" y="6231"/>
                  </a:cubicBezTo>
                  <a:lnTo>
                    <a:pt x="2237" y="6231"/>
                  </a:lnTo>
                  <a:cubicBezTo>
                    <a:pt x="2275" y="6169"/>
                    <a:pt x="2216" y="6062"/>
                    <a:pt x="2224" y="6062"/>
                  </a:cubicBezTo>
                  <a:lnTo>
                    <a:pt x="2224" y="6062"/>
                  </a:lnTo>
                  <a:cubicBezTo>
                    <a:pt x="2226" y="6062"/>
                    <a:pt x="2233" y="6069"/>
                    <a:pt x="2247" y="6085"/>
                  </a:cubicBezTo>
                  <a:cubicBezTo>
                    <a:pt x="2314" y="6058"/>
                    <a:pt x="2360" y="6047"/>
                    <a:pt x="2387" y="6047"/>
                  </a:cubicBezTo>
                  <a:close/>
                  <a:moveTo>
                    <a:pt x="15011" y="6915"/>
                  </a:moveTo>
                  <a:lnTo>
                    <a:pt x="15011" y="6915"/>
                  </a:lnTo>
                  <a:cubicBezTo>
                    <a:pt x="15002" y="6917"/>
                    <a:pt x="14993" y="6919"/>
                    <a:pt x="14983" y="6921"/>
                  </a:cubicBezTo>
                  <a:cubicBezTo>
                    <a:pt x="14993" y="6931"/>
                    <a:pt x="15001" y="6940"/>
                    <a:pt x="15007" y="6947"/>
                  </a:cubicBezTo>
                  <a:lnTo>
                    <a:pt x="15007" y="6947"/>
                  </a:lnTo>
                  <a:cubicBezTo>
                    <a:pt x="15008" y="6938"/>
                    <a:pt x="15009" y="6927"/>
                    <a:pt x="15011" y="6915"/>
                  </a:cubicBezTo>
                  <a:close/>
                  <a:moveTo>
                    <a:pt x="15017" y="7003"/>
                  </a:moveTo>
                  <a:lnTo>
                    <a:pt x="15017" y="7003"/>
                  </a:lnTo>
                  <a:cubicBezTo>
                    <a:pt x="15018" y="7004"/>
                    <a:pt x="15018" y="7004"/>
                    <a:pt x="15018" y="7005"/>
                  </a:cubicBezTo>
                  <a:cubicBezTo>
                    <a:pt x="15017" y="7005"/>
                    <a:pt x="15016" y="7004"/>
                    <a:pt x="15015" y="7004"/>
                  </a:cubicBezTo>
                  <a:lnTo>
                    <a:pt x="15015" y="7004"/>
                  </a:lnTo>
                  <a:cubicBezTo>
                    <a:pt x="15016" y="7004"/>
                    <a:pt x="15017" y="7004"/>
                    <a:pt x="15017" y="7003"/>
                  </a:cubicBezTo>
                  <a:close/>
                  <a:moveTo>
                    <a:pt x="19435" y="1"/>
                  </a:moveTo>
                  <a:cubicBezTo>
                    <a:pt x="19188" y="132"/>
                    <a:pt x="15905" y="5544"/>
                    <a:pt x="15800" y="5579"/>
                  </a:cubicBezTo>
                  <a:cubicBezTo>
                    <a:pt x="15900" y="5553"/>
                    <a:pt x="15903" y="5416"/>
                    <a:pt x="16111" y="5416"/>
                  </a:cubicBezTo>
                  <a:cubicBezTo>
                    <a:pt x="16176" y="5416"/>
                    <a:pt x="16261" y="5430"/>
                    <a:pt x="16376" y="5464"/>
                  </a:cubicBezTo>
                  <a:cubicBezTo>
                    <a:pt x="16082" y="5519"/>
                    <a:pt x="16187" y="5749"/>
                    <a:pt x="16290" y="5775"/>
                  </a:cubicBezTo>
                  <a:cubicBezTo>
                    <a:pt x="16288" y="5777"/>
                    <a:pt x="16285" y="5778"/>
                    <a:pt x="16281" y="5778"/>
                  </a:cubicBezTo>
                  <a:cubicBezTo>
                    <a:pt x="16233" y="5778"/>
                    <a:pt x="16018" y="5668"/>
                    <a:pt x="15668" y="5554"/>
                  </a:cubicBezTo>
                  <a:cubicBezTo>
                    <a:pt x="15620" y="5625"/>
                    <a:pt x="15484" y="6051"/>
                    <a:pt x="15580" y="6051"/>
                  </a:cubicBezTo>
                  <a:cubicBezTo>
                    <a:pt x="15591" y="6051"/>
                    <a:pt x="15606" y="6045"/>
                    <a:pt x="15624" y="6032"/>
                  </a:cubicBezTo>
                  <a:lnTo>
                    <a:pt x="15624" y="6032"/>
                  </a:lnTo>
                  <a:cubicBezTo>
                    <a:pt x="15483" y="6138"/>
                    <a:pt x="15422" y="6193"/>
                    <a:pt x="15376" y="6193"/>
                  </a:cubicBezTo>
                  <a:cubicBezTo>
                    <a:pt x="15345" y="6193"/>
                    <a:pt x="15321" y="6168"/>
                    <a:pt x="15284" y="6118"/>
                  </a:cubicBezTo>
                  <a:cubicBezTo>
                    <a:pt x="15276" y="6240"/>
                    <a:pt x="15045" y="6708"/>
                    <a:pt x="15011" y="6915"/>
                  </a:cubicBezTo>
                  <a:lnTo>
                    <a:pt x="15011" y="6915"/>
                  </a:lnTo>
                  <a:cubicBezTo>
                    <a:pt x="15119" y="6890"/>
                    <a:pt x="15141" y="6862"/>
                    <a:pt x="15116" y="6837"/>
                  </a:cubicBezTo>
                  <a:lnTo>
                    <a:pt x="15116" y="6837"/>
                  </a:lnTo>
                  <a:cubicBezTo>
                    <a:pt x="15188" y="6877"/>
                    <a:pt x="15270" y="6940"/>
                    <a:pt x="15086" y="6957"/>
                  </a:cubicBezTo>
                  <a:cubicBezTo>
                    <a:pt x="15065" y="6949"/>
                    <a:pt x="15052" y="6945"/>
                    <a:pt x="15043" y="6945"/>
                  </a:cubicBezTo>
                  <a:cubicBezTo>
                    <a:pt x="15028" y="6945"/>
                    <a:pt x="15025" y="6955"/>
                    <a:pt x="15022" y="6970"/>
                  </a:cubicBezTo>
                  <a:lnTo>
                    <a:pt x="15022" y="6970"/>
                  </a:lnTo>
                  <a:cubicBezTo>
                    <a:pt x="15019" y="6964"/>
                    <a:pt x="15014" y="6956"/>
                    <a:pt x="15007" y="6947"/>
                  </a:cubicBezTo>
                  <a:lnTo>
                    <a:pt x="15007" y="6947"/>
                  </a:lnTo>
                  <a:cubicBezTo>
                    <a:pt x="15006" y="6969"/>
                    <a:pt x="15008" y="6986"/>
                    <a:pt x="15014" y="6997"/>
                  </a:cubicBezTo>
                  <a:lnTo>
                    <a:pt x="15014" y="6997"/>
                  </a:lnTo>
                  <a:cubicBezTo>
                    <a:pt x="15013" y="7000"/>
                    <a:pt x="15012" y="7002"/>
                    <a:pt x="15010" y="7004"/>
                  </a:cubicBezTo>
                  <a:lnTo>
                    <a:pt x="15010" y="7004"/>
                  </a:lnTo>
                  <a:cubicBezTo>
                    <a:pt x="15003" y="7004"/>
                    <a:pt x="14996" y="7003"/>
                    <a:pt x="14991" y="7003"/>
                  </a:cubicBezTo>
                  <a:cubicBezTo>
                    <a:pt x="14964" y="7003"/>
                    <a:pt x="14975" y="7009"/>
                    <a:pt x="14992" y="7009"/>
                  </a:cubicBezTo>
                  <a:cubicBezTo>
                    <a:pt x="14997" y="7009"/>
                    <a:pt x="15003" y="7009"/>
                    <a:pt x="15009" y="7007"/>
                  </a:cubicBezTo>
                  <a:lnTo>
                    <a:pt x="15009" y="7007"/>
                  </a:lnTo>
                  <a:cubicBezTo>
                    <a:pt x="14986" y="7044"/>
                    <a:pt x="14925" y="7083"/>
                    <a:pt x="14724" y="7088"/>
                  </a:cubicBezTo>
                  <a:cubicBezTo>
                    <a:pt x="14724" y="7087"/>
                    <a:pt x="14723" y="7086"/>
                    <a:pt x="14723" y="7086"/>
                  </a:cubicBezTo>
                  <a:cubicBezTo>
                    <a:pt x="14666" y="7086"/>
                    <a:pt x="11556" y="12489"/>
                    <a:pt x="11313" y="12489"/>
                  </a:cubicBezTo>
                  <a:cubicBezTo>
                    <a:pt x="11309" y="12489"/>
                    <a:pt x="11306" y="12487"/>
                    <a:pt x="11303" y="12484"/>
                  </a:cubicBezTo>
                  <a:cubicBezTo>
                    <a:pt x="10978" y="13117"/>
                    <a:pt x="10340" y="13613"/>
                    <a:pt x="9622" y="13613"/>
                  </a:cubicBezTo>
                  <a:cubicBezTo>
                    <a:pt x="9561" y="13613"/>
                    <a:pt x="9501" y="13609"/>
                    <a:pt x="9439" y="13602"/>
                  </a:cubicBezTo>
                  <a:cubicBezTo>
                    <a:pt x="9421" y="13602"/>
                    <a:pt x="9403" y="13602"/>
                    <a:pt x="9385" y="13602"/>
                  </a:cubicBezTo>
                  <a:cubicBezTo>
                    <a:pt x="8247" y="13602"/>
                    <a:pt x="7510" y="13398"/>
                    <a:pt x="7031" y="12484"/>
                  </a:cubicBezTo>
                  <a:cubicBezTo>
                    <a:pt x="7031" y="12486"/>
                    <a:pt x="7029" y="12487"/>
                    <a:pt x="7028" y="12487"/>
                  </a:cubicBezTo>
                  <a:cubicBezTo>
                    <a:pt x="6876" y="12487"/>
                    <a:pt x="2401" y="5249"/>
                    <a:pt x="2480" y="5205"/>
                  </a:cubicBezTo>
                  <a:cubicBezTo>
                    <a:pt x="2384" y="5194"/>
                    <a:pt x="2292" y="5128"/>
                    <a:pt x="2182" y="5096"/>
                  </a:cubicBezTo>
                  <a:lnTo>
                    <a:pt x="2182" y="5096"/>
                  </a:lnTo>
                  <a:cubicBezTo>
                    <a:pt x="2230" y="5065"/>
                    <a:pt x="2263" y="5002"/>
                    <a:pt x="2280" y="4882"/>
                  </a:cubicBezTo>
                  <a:lnTo>
                    <a:pt x="2280" y="4882"/>
                  </a:lnTo>
                  <a:cubicBezTo>
                    <a:pt x="2272" y="4900"/>
                    <a:pt x="2259" y="4907"/>
                    <a:pt x="2245" y="4907"/>
                  </a:cubicBezTo>
                  <a:cubicBezTo>
                    <a:pt x="2230" y="4907"/>
                    <a:pt x="2215" y="4900"/>
                    <a:pt x="2203" y="4890"/>
                  </a:cubicBezTo>
                  <a:lnTo>
                    <a:pt x="2203" y="4890"/>
                  </a:lnTo>
                  <a:cubicBezTo>
                    <a:pt x="2209" y="4891"/>
                    <a:pt x="2213" y="4892"/>
                    <a:pt x="2218" y="4892"/>
                  </a:cubicBezTo>
                  <a:cubicBezTo>
                    <a:pt x="2237" y="4892"/>
                    <a:pt x="2243" y="4874"/>
                    <a:pt x="2221" y="4830"/>
                  </a:cubicBezTo>
                  <a:lnTo>
                    <a:pt x="2221" y="4830"/>
                  </a:lnTo>
                  <a:cubicBezTo>
                    <a:pt x="2169" y="4833"/>
                    <a:pt x="2178" y="4868"/>
                    <a:pt x="2203" y="4890"/>
                  </a:cubicBezTo>
                  <a:lnTo>
                    <a:pt x="2203" y="4890"/>
                  </a:lnTo>
                  <a:cubicBezTo>
                    <a:pt x="2141" y="4873"/>
                    <a:pt x="2003" y="4764"/>
                    <a:pt x="1977" y="4715"/>
                  </a:cubicBezTo>
                  <a:cubicBezTo>
                    <a:pt x="1940" y="4767"/>
                    <a:pt x="1917" y="4788"/>
                    <a:pt x="1901" y="4788"/>
                  </a:cubicBezTo>
                  <a:cubicBezTo>
                    <a:pt x="1832" y="4788"/>
                    <a:pt x="1918" y="4367"/>
                    <a:pt x="1580" y="4314"/>
                  </a:cubicBezTo>
                  <a:lnTo>
                    <a:pt x="1580" y="4314"/>
                  </a:lnTo>
                  <a:cubicBezTo>
                    <a:pt x="1646" y="4319"/>
                    <a:pt x="1683" y="4321"/>
                    <a:pt x="1704" y="4321"/>
                  </a:cubicBezTo>
                  <a:cubicBezTo>
                    <a:pt x="1775" y="4321"/>
                    <a:pt x="1674" y="4295"/>
                    <a:pt x="1876" y="4230"/>
                  </a:cubicBezTo>
                  <a:lnTo>
                    <a:pt x="1876" y="4230"/>
                  </a:lnTo>
                  <a:cubicBezTo>
                    <a:pt x="1788" y="4160"/>
                    <a:pt x="644" y="2464"/>
                    <a:pt x="610" y="2338"/>
                  </a:cubicBezTo>
                  <a:cubicBezTo>
                    <a:pt x="601" y="2337"/>
                    <a:pt x="593" y="2336"/>
                    <a:pt x="586" y="2336"/>
                  </a:cubicBezTo>
                  <a:cubicBezTo>
                    <a:pt x="512" y="2336"/>
                    <a:pt x="489" y="2397"/>
                    <a:pt x="503" y="2420"/>
                  </a:cubicBezTo>
                  <a:lnTo>
                    <a:pt x="503" y="2420"/>
                  </a:lnTo>
                  <a:cubicBezTo>
                    <a:pt x="471" y="2410"/>
                    <a:pt x="446" y="2406"/>
                    <a:pt x="427" y="2406"/>
                  </a:cubicBezTo>
                  <a:cubicBezTo>
                    <a:pt x="313" y="2406"/>
                    <a:pt x="461" y="2580"/>
                    <a:pt x="680" y="2636"/>
                  </a:cubicBezTo>
                  <a:cubicBezTo>
                    <a:pt x="665" y="2704"/>
                    <a:pt x="611" y="2723"/>
                    <a:pt x="540" y="2723"/>
                  </a:cubicBezTo>
                  <a:cubicBezTo>
                    <a:pt x="448" y="2723"/>
                    <a:pt x="326" y="2690"/>
                    <a:pt x="223" y="2690"/>
                  </a:cubicBezTo>
                  <a:cubicBezTo>
                    <a:pt x="99" y="2690"/>
                    <a:pt x="1" y="2738"/>
                    <a:pt x="11" y="2947"/>
                  </a:cubicBezTo>
                  <a:cubicBezTo>
                    <a:pt x="65" y="2956"/>
                    <a:pt x="113" y="2959"/>
                    <a:pt x="154" y="2959"/>
                  </a:cubicBezTo>
                  <a:cubicBezTo>
                    <a:pt x="225" y="2959"/>
                    <a:pt x="272" y="2950"/>
                    <a:pt x="283" y="2950"/>
                  </a:cubicBezTo>
                  <a:cubicBezTo>
                    <a:pt x="298" y="2950"/>
                    <a:pt x="237" y="2971"/>
                    <a:pt x="66" y="3075"/>
                  </a:cubicBezTo>
                  <a:cubicBezTo>
                    <a:pt x="133" y="3069"/>
                    <a:pt x="189" y="3069"/>
                    <a:pt x="230" y="3068"/>
                  </a:cubicBezTo>
                  <a:lnTo>
                    <a:pt x="230" y="3068"/>
                  </a:lnTo>
                  <a:cubicBezTo>
                    <a:pt x="266" y="3269"/>
                    <a:pt x="696" y="3902"/>
                    <a:pt x="730" y="3902"/>
                  </a:cubicBezTo>
                  <a:cubicBezTo>
                    <a:pt x="732" y="3902"/>
                    <a:pt x="733" y="3900"/>
                    <a:pt x="732" y="3895"/>
                  </a:cubicBezTo>
                  <a:cubicBezTo>
                    <a:pt x="782" y="3848"/>
                    <a:pt x="850" y="3809"/>
                    <a:pt x="938" y="3809"/>
                  </a:cubicBezTo>
                  <a:cubicBezTo>
                    <a:pt x="1051" y="3809"/>
                    <a:pt x="1197" y="3873"/>
                    <a:pt x="1385" y="4065"/>
                  </a:cubicBezTo>
                  <a:cubicBezTo>
                    <a:pt x="1229" y="4002"/>
                    <a:pt x="1129" y="3985"/>
                    <a:pt x="1067" y="3985"/>
                  </a:cubicBezTo>
                  <a:cubicBezTo>
                    <a:pt x="1032" y="3985"/>
                    <a:pt x="1009" y="3990"/>
                    <a:pt x="994" y="3996"/>
                  </a:cubicBezTo>
                  <a:lnTo>
                    <a:pt x="994" y="3996"/>
                  </a:lnTo>
                  <a:cubicBezTo>
                    <a:pt x="992" y="3992"/>
                    <a:pt x="991" y="3988"/>
                    <a:pt x="989" y="3986"/>
                  </a:cubicBezTo>
                  <a:lnTo>
                    <a:pt x="989" y="3986"/>
                  </a:lnTo>
                  <a:cubicBezTo>
                    <a:pt x="986" y="3993"/>
                    <a:pt x="983" y="3999"/>
                    <a:pt x="981" y="4003"/>
                  </a:cubicBezTo>
                  <a:lnTo>
                    <a:pt x="981" y="4003"/>
                  </a:lnTo>
                  <a:cubicBezTo>
                    <a:pt x="984" y="4001"/>
                    <a:pt x="988" y="3999"/>
                    <a:pt x="994" y="3996"/>
                  </a:cubicBezTo>
                  <a:lnTo>
                    <a:pt x="994" y="3996"/>
                  </a:lnTo>
                  <a:cubicBezTo>
                    <a:pt x="1094" y="4204"/>
                    <a:pt x="2331" y="6265"/>
                    <a:pt x="2125" y="6274"/>
                  </a:cubicBezTo>
                  <a:cubicBezTo>
                    <a:pt x="2127" y="6274"/>
                    <a:pt x="2130" y="6275"/>
                    <a:pt x="2132" y="6275"/>
                  </a:cubicBezTo>
                  <a:cubicBezTo>
                    <a:pt x="2184" y="6275"/>
                    <a:pt x="2214" y="6261"/>
                    <a:pt x="2231" y="6240"/>
                  </a:cubicBezTo>
                  <a:lnTo>
                    <a:pt x="2231" y="6240"/>
                  </a:lnTo>
                  <a:cubicBezTo>
                    <a:pt x="2218" y="6504"/>
                    <a:pt x="6445" y="12824"/>
                    <a:pt x="6439" y="13077"/>
                  </a:cubicBezTo>
                  <a:cubicBezTo>
                    <a:pt x="7137" y="13989"/>
                    <a:pt x="8008" y="14361"/>
                    <a:pt x="9122" y="14556"/>
                  </a:cubicBezTo>
                  <a:cubicBezTo>
                    <a:pt x="10323" y="14374"/>
                    <a:pt x="11518" y="14009"/>
                    <a:pt x="11893" y="12974"/>
                  </a:cubicBezTo>
                  <a:cubicBezTo>
                    <a:pt x="11810" y="12923"/>
                    <a:pt x="16940" y="5585"/>
                    <a:pt x="16965" y="5366"/>
                  </a:cubicBezTo>
                  <a:lnTo>
                    <a:pt x="16965" y="5366"/>
                  </a:lnTo>
                  <a:cubicBezTo>
                    <a:pt x="16985" y="5372"/>
                    <a:pt x="17005" y="5379"/>
                    <a:pt x="17026" y="5387"/>
                  </a:cubicBezTo>
                  <a:cubicBezTo>
                    <a:pt x="16956" y="5221"/>
                    <a:pt x="20004" y="263"/>
                    <a:pt x="19853" y="263"/>
                  </a:cubicBezTo>
                  <a:cubicBezTo>
                    <a:pt x="19852" y="263"/>
                    <a:pt x="19852" y="263"/>
                    <a:pt x="19851" y="263"/>
                  </a:cubicBezTo>
                  <a:cubicBezTo>
                    <a:pt x="19818" y="375"/>
                    <a:pt x="19793" y="491"/>
                    <a:pt x="19596" y="491"/>
                  </a:cubicBezTo>
                  <a:cubicBezTo>
                    <a:pt x="19528" y="491"/>
                    <a:pt x="19441" y="478"/>
                    <a:pt x="19326" y="446"/>
                  </a:cubicBezTo>
                  <a:cubicBezTo>
                    <a:pt x="19386" y="344"/>
                    <a:pt x="19444" y="179"/>
                    <a:pt x="19549" y="130"/>
                  </a:cubicBezTo>
                  <a:lnTo>
                    <a:pt x="19549" y="130"/>
                  </a:lnTo>
                  <a:cubicBezTo>
                    <a:pt x="19509" y="140"/>
                    <a:pt x="19477" y="148"/>
                    <a:pt x="19455" y="148"/>
                  </a:cubicBezTo>
                  <a:cubicBezTo>
                    <a:pt x="19410" y="148"/>
                    <a:pt x="19403" y="115"/>
                    <a:pt x="1943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73" name="Google Shape;21173;p70"/>
            <p:cNvSpPr/>
            <p:nvPr/>
          </p:nvSpPr>
          <p:spPr>
            <a:xfrm>
              <a:off x="6624575" y="2223225"/>
              <a:ext cx="14525" cy="8900"/>
            </a:xfrm>
            <a:custGeom>
              <a:avLst/>
              <a:gdLst/>
              <a:ahLst/>
              <a:cxnLst/>
              <a:rect l="l" t="t" r="r" b="b"/>
              <a:pathLst>
                <a:path w="581" h="356" extrusionOk="0">
                  <a:moveTo>
                    <a:pt x="103" y="0"/>
                  </a:moveTo>
                  <a:lnTo>
                    <a:pt x="103" y="0"/>
                  </a:lnTo>
                  <a:cubicBezTo>
                    <a:pt x="0" y="294"/>
                    <a:pt x="355" y="273"/>
                    <a:pt x="536" y="336"/>
                  </a:cubicBezTo>
                  <a:lnTo>
                    <a:pt x="536" y="336"/>
                  </a:lnTo>
                  <a:cubicBezTo>
                    <a:pt x="369" y="246"/>
                    <a:pt x="310" y="21"/>
                    <a:pt x="103" y="0"/>
                  </a:cubicBezTo>
                  <a:close/>
                  <a:moveTo>
                    <a:pt x="536" y="336"/>
                  </a:moveTo>
                  <a:cubicBezTo>
                    <a:pt x="550" y="344"/>
                    <a:pt x="565" y="350"/>
                    <a:pt x="580" y="356"/>
                  </a:cubicBezTo>
                  <a:cubicBezTo>
                    <a:pt x="567" y="348"/>
                    <a:pt x="552" y="342"/>
                    <a:pt x="536" y="336"/>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74" name="Google Shape;21174;p70"/>
            <p:cNvSpPr/>
            <p:nvPr/>
          </p:nvSpPr>
          <p:spPr>
            <a:xfrm>
              <a:off x="6730975" y="2140000"/>
              <a:ext cx="2275" cy="450"/>
            </a:xfrm>
            <a:custGeom>
              <a:avLst/>
              <a:gdLst/>
              <a:ahLst/>
              <a:cxnLst/>
              <a:rect l="l" t="t" r="r" b="b"/>
              <a:pathLst>
                <a:path w="91" h="18" extrusionOk="0">
                  <a:moveTo>
                    <a:pt x="39" y="1"/>
                  </a:moveTo>
                  <a:cubicBezTo>
                    <a:pt x="25" y="1"/>
                    <a:pt x="13" y="6"/>
                    <a:pt x="1" y="18"/>
                  </a:cubicBezTo>
                  <a:lnTo>
                    <a:pt x="90" y="18"/>
                  </a:lnTo>
                  <a:cubicBezTo>
                    <a:pt x="72" y="8"/>
                    <a:pt x="55" y="1"/>
                    <a:pt x="3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75" name="Google Shape;21175;p70"/>
            <p:cNvSpPr/>
            <p:nvPr/>
          </p:nvSpPr>
          <p:spPr>
            <a:xfrm>
              <a:off x="6487100" y="1989675"/>
              <a:ext cx="14200" cy="5675"/>
            </a:xfrm>
            <a:custGeom>
              <a:avLst/>
              <a:gdLst/>
              <a:ahLst/>
              <a:cxnLst/>
              <a:rect l="l" t="t" r="r" b="b"/>
              <a:pathLst>
                <a:path w="568" h="227" extrusionOk="0">
                  <a:moveTo>
                    <a:pt x="142" y="0"/>
                  </a:moveTo>
                  <a:cubicBezTo>
                    <a:pt x="142" y="0"/>
                    <a:pt x="1" y="225"/>
                    <a:pt x="4" y="225"/>
                  </a:cubicBezTo>
                  <a:cubicBezTo>
                    <a:pt x="8" y="225"/>
                    <a:pt x="217" y="226"/>
                    <a:pt x="355" y="226"/>
                  </a:cubicBezTo>
                  <a:cubicBezTo>
                    <a:pt x="423" y="226"/>
                    <a:pt x="474" y="226"/>
                    <a:pt x="472" y="225"/>
                  </a:cubicBezTo>
                  <a:cubicBezTo>
                    <a:pt x="472" y="193"/>
                    <a:pt x="497" y="161"/>
                    <a:pt x="568" y="141"/>
                  </a:cubicBezTo>
                  <a:cubicBezTo>
                    <a:pt x="420" y="93"/>
                    <a:pt x="167" y="177"/>
                    <a:pt x="14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
        <p:nvSpPr>
          <p:cNvPr id="21176" name="Google Shape;21176;p70"/>
          <p:cNvSpPr/>
          <p:nvPr/>
        </p:nvSpPr>
        <p:spPr>
          <a:xfrm>
            <a:off x="6114023" y="2461551"/>
            <a:ext cx="1962253" cy="474012"/>
          </a:xfrm>
          <a:custGeom>
            <a:avLst/>
            <a:gdLst/>
            <a:ahLst/>
            <a:cxnLst/>
            <a:rect l="l" t="t" r="r" b="b"/>
            <a:pathLst>
              <a:path w="166187" h="40145" extrusionOk="0">
                <a:moveTo>
                  <a:pt x="77716" y="0"/>
                </a:moveTo>
                <a:lnTo>
                  <a:pt x="77924" y="3645"/>
                </a:lnTo>
                <a:cubicBezTo>
                  <a:pt x="78853" y="3824"/>
                  <a:pt x="79138" y="4737"/>
                  <a:pt x="79138" y="5528"/>
                </a:cubicBezTo>
                <a:cubicBezTo>
                  <a:pt x="79138" y="6825"/>
                  <a:pt x="77719" y="7420"/>
                  <a:pt x="76176" y="7420"/>
                </a:cubicBezTo>
                <a:cubicBezTo>
                  <a:pt x="74629" y="7420"/>
                  <a:pt x="73540" y="6821"/>
                  <a:pt x="73540" y="5524"/>
                </a:cubicBezTo>
                <a:cubicBezTo>
                  <a:pt x="73540" y="4733"/>
                  <a:pt x="74037" y="4067"/>
                  <a:pt x="74754" y="3641"/>
                </a:cubicBezTo>
                <a:lnTo>
                  <a:pt x="74101" y="666"/>
                </a:lnTo>
                <a:lnTo>
                  <a:pt x="64406" y="663"/>
                </a:lnTo>
                <a:lnTo>
                  <a:pt x="64406" y="3638"/>
                </a:lnTo>
                <a:cubicBezTo>
                  <a:pt x="65121" y="4064"/>
                  <a:pt x="65620" y="4730"/>
                  <a:pt x="65620" y="5521"/>
                </a:cubicBezTo>
                <a:cubicBezTo>
                  <a:pt x="65620" y="6818"/>
                  <a:pt x="64365" y="7872"/>
                  <a:pt x="62818" y="7872"/>
                </a:cubicBezTo>
                <a:cubicBezTo>
                  <a:pt x="61268" y="7869"/>
                  <a:pt x="60019" y="6818"/>
                  <a:pt x="60019" y="5518"/>
                </a:cubicBezTo>
                <a:cubicBezTo>
                  <a:pt x="60019" y="4727"/>
                  <a:pt x="60515" y="4061"/>
                  <a:pt x="61233" y="3635"/>
                </a:cubicBezTo>
                <a:lnTo>
                  <a:pt x="61233" y="663"/>
                </a:lnTo>
                <a:lnTo>
                  <a:pt x="50885" y="660"/>
                </a:lnTo>
                <a:lnTo>
                  <a:pt x="50885" y="3632"/>
                </a:lnTo>
                <a:cubicBezTo>
                  <a:pt x="51599" y="4058"/>
                  <a:pt x="52099" y="4724"/>
                  <a:pt x="52099" y="5518"/>
                </a:cubicBezTo>
                <a:cubicBezTo>
                  <a:pt x="52099" y="6815"/>
                  <a:pt x="50844" y="7865"/>
                  <a:pt x="49297" y="7865"/>
                </a:cubicBezTo>
                <a:cubicBezTo>
                  <a:pt x="47747" y="7865"/>
                  <a:pt x="46495" y="6812"/>
                  <a:pt x="46498" y="5515"/>
                </a:cubicBezTo>
                <a:cubicBezTo>
                  <a:pt x="46498" y="4724"/>
                  <a:pt x="46994" y="4058"/>
                  <a:pt x="47712" y="3632"/>
                </a:cubicBezTo>
                <a:lnTo>
                  <a:pt x="47712" y="657"/>
                </a:lnTo>
                <a:lnTo>
                  <a:pt x="38360" y="653"/>
                </a:lnTo>
                <a:lnTo>
                  <a:pt x="37537" y="1909"/>
                </a:lnTo>
                <a:lnTo>
                  <a:pt x="37367" y="3629"/>
                </a:lnTo>
                <a:cubicBezTo>
                  <a:pt x="38085" y="4054"/>
                  <a:pt x="38581" y="4721"/>
                  <a:pt x="38581" y="5512"/>
                </a:cubicBezTo>
                <a:cubicBezTo>
                  <a:pt x="38581" y="6812"/>
                  <a:pt x="37326" y="7862"/>
                  <a:pt x="35779" y="7862"/>
                </a:cubicBezTo>
                <a:cubicBezTo>
                  <a:pt x="34229" y="7862"/>
                  <a:pt x="32980" y="6809"/>
                  <a:pt x="32980" y="5508"/>
                </a:cubicBezTo>
                <a:cubicBezTo>
                  <a:pt x="32980" y="4717"/>
                  <a:pt x="33476" y="4051"/>
                  <a:pt x="34194" y="3629"/>
                </a:cubicBezTo>
                <a:lnTo>
                  <a:pt x="34194" y="657"/>
                </a:lnTo>
                <a:lnTo>
                  <a:pt x="24973" y="653"/>
                </a:lnTo>
                <a:lnTo>
                  <a:pt x="23849" y="653"/>
                </a:lnTo>
                <a:lnTo>
                  <a:pt x="23955" y="1745"/>
                </a:lnTo>
                <a:lnTo>
                  <a:pt x="23904" y="2043"/>
                </a:lnTo>
                <a:lnTo>
                  <a:pt x="24003" y="2709"/>
                </a:lnTo>
                <a:lnTo>
                  <a:pt x="23904" y="3472"/>
                </a:lnTo>
                <a:lnTo>
                  <a:pt x="23849" y="3625"/>
                </a:lnTo>
                <a:cubicBezTo>
                  <a:pt x="24564" y="4051"/>
                  <a:pt x="25063" y="4717"/>
                  <a:pt x="25063" y="5508"/>
                </a:cubicBezTo>
                <a:cubicBezTo>
                  <a:pt x="25063" y="6809"/>
                  <a:pt x="23808" y="7859"/>
                  <a:pt x="22261" y="7859"/>
                </a:cubicBezTo>
                <a:cubicBezTo>
                  <a:pt x="20711" y="7859"/>
                  <a:pt x="19462" y="6805"/>
                  <a:pt x="19462" y="5505"/>
                </a:cubicBezTo>
                <a:cubicBezTo>
                  <a:pt x="19462" y="4714"/>
                  <a:pt x="19961" y="4048"/>
                  <a:pt x="20676" y="3622"/>
                </a:cubicBezTo>
                <a:lnTo>
                  <a:pt x="20676" y="2309"/>
                </a:lnTo>
                <a:lnTo>
                  <a:pt x="20461" y="1870"/>
                </a:lnTo>
                <a:lnTo>
                  <a:pt x="20676" y="1195"/>
                </a:lnTo>
                <a:lnTo>
                  <a:pt x="20301" y="650"/>
                </a:lnTo>
                <a:lnTo>
                  <a:pt x="10331" y="644"/>
                </a:lnTo>
                <a:lnTo>
                  <a:pt x="10331" y="3619"/>
                </a:lnTo>
                <a:cubicBezTo>
                  <a:pt x="11046" y="4045"/>
                  <a:pt x="11542" y="4711"/>
                  <a:pt x="11542" y="5502"/>
                </a:cubicBezTo>
                <a:cubicBezTo>
                  <a:pt x="11542" y="6802"/>
                  <a:pt x="10290" y="7853"/>
                  <a:pt x="8740" y="7853"/>
                </a:cubicBezTo>
                <a:cubicBezTo>
                  <a:pt x="7193" y="7853"/>
                  <a:pt x="5941" y="6799"/>
                  <a:pt x="5941" y="5502"/>
                </a:cubicBezTo>
                <a:cubicBezTo>
                  <a:pt x="5941" y="4708"/>
                  <a:pt x="6440" y="4042"/>
                  <a:pt x="7154" y="3619"/>
                </a:cubicBezTo>
                <a:lnTo>
                  <a:pt x="7154" y="647"/>
                </a:lnTo>
                <a:lnTo>
                  <a:pt x="13" y="641"/>
                </a:lnTo>
                <a:lnTo>
                  <a:pt x="13" y="641"/>
                </a:lnTo>
                <a:cubicBezTo>
                  <a:pt x="13" y="641"/>
                  <a:pt x="269" y="2460"/>
                  <a:pt x="269" y="3196"/>
                </a:cubicBezTo>
                <a:cubicBezTo>
                  <a:pt x="269" y="4701"/>
                  <a:pt x="13" y="7094"/>
                  <a:pt x="10" y="9390"/>
                </a:cubicBezTo>
                <a:cubicBezTo>
                  <a:pt x="6" y="20999"/>
                  <a:pt x="0" y="40086"/>
                  <a:pt x="0" y="40086"/>
                </a:cubicBezTo>
                <a:lnTo>
                  <a:pt x="166174" y="40144"/>
                </a:lnTo>
                <a:lnTo>
                  <a:pt x="166187" y="698"/>
                </a:lnTo>
                <a:lnTo>
                  <a:pt x="159042" y="695"/>
                </a:lnTo>
                <a:lnTo>
                  <a:pt x="159042" y="3670"/>
                </a:lnTo>
                <a:cubicBezTo>
                  <a:pt x="159756" y="4096"/>
                  <a:pt x="160256" y="4762"/>
                  <a:pt x="160256" y="5553"/>
                </a:cubicBezTo>
                <a:cubicBezTo>
                  <a:pt x="160256" y="6850"/>
                  <a:pt x="159000" y="7904"/>
                  <a:pt x="157453" y="7904"/>
                </a:cubicBezTo>
                <a:cubicBezTo>
                  <a:pt x="155903" y="7904"/>
                  <a:pt x="154651" y="6850"/>
                  <a:pt x="154651" y="5553"/>
                </a:cubicBezTo>
                <a:cubicBezTo>
                  <a:pt x="154651" y="4759"/>
                  <a:pt x="155151" y="4093"/>
                  <a:pt x="155868" y="3667"/>
                </a:cubicBezTo>
                <a:lnTo>
                  <a:pt x="155868" y="3638"/>
                </a:lnTo>
                <a:lnTo>
                  <a:pt x="155785" y="2777"/>
                </a:lnTo>
                <a:lnTo>
                  <a:pt x="155868" y="1893"/>
                </a:lnTo>
                <a:lnTo>
                  <a:pt x="155625" y="1409"/>
                </a:lnTo>
                <a:lnTo>
                  <a:pt x="155929" y="522"/>
                </a:lnTo>
                <a:lnTo>
                  <a:pt x="145524" y="692"/>
                </a:lnTo>
                <a:lnTo>
                  <a:pt x="145524" y="3664"/>
                </a:lnTo>
                <a:cubicBezTo>
                  <a:pt x="146238" y="4090"/>
                  <a:pt x="146683" y="4349"/>
                  <a:pt x="146683" y="5140"/>
                </a:cubicBezTo>
                <a:cubicBezTo>
                  <a:pt x="146683" y="6437"/>
                  <a:pt x="145671" y="7830"/>
                  <a:pt x="144124" y="7830"/>
                </a:cubicBezTo>
                <a:cubicBezTo>
                  <a:pt x="142581" y="7830"/>
                  <a:pt x="141325" y="6777"/>
                  <a:pt x="141325" y="5480"/>
                </a:cubicBezTo>
                <a:cubicBezTo>
                  <a:pt x="141325" y="4685"/>
                  <a:pt x="141633" y="4090"/>
                  <a:pt x="142347" y="3664"/>
                </a:cubicBezTo>
                <a:lnTo>
                  <a:pt x="142347" y="692"/>
                </a:lnTo>
                <a:cubicBezTo>
                  <a:pt x="142347" y="692"/>
                  <a:pt x="140685" y="1086"/>
                  <a:pt x="137886" y="1086"/>
                </a:cubicBezTo>
                <a:cubicBezTo>
                  <a:pt x="135772" y="1086"/>
                  <a:pt x="132499" y="737"/>
                  <a:pt x="132499" y="737"/>
                </a:cubicBezTo>
                <a:lnTo>
                  <a:pt x="132000" y="3661"/>
                </a:lnTo>
                <a:cubicBezTo>
                  <a:pt x="132717" y="4086"/>
                  <a:pt x="133213" y="4753"/>
                  <a:pt x="133213" y="5544"/>
                </a:cubicBezTo>
                <a:cubicBezTo>
                  <a:pt x="133213" y="6841"/>
                  <a:pt x="131782" y="7468"/>
                  <a:pt x="130235" y="7468"/>
                </a:cubicBezTo>
                <a:cubicBezTo>
                  <a:pt x="128688" y="7468"/>
                  <a:pt x="127612" y="6841"/>
                  <a:pt x="127612" y="5540"/>
                </a:cubicBezTo>
                <a:cubicBezTo>
                  <a:pt x="127612" y="4749"/>
                  <a:pt x="128112" y="4083"/>
                  <a:pt x="128829" y="3661"/>
                </a:cubicBezTo>
                <a:lnTo>
                  <a:pt x="128829" y="689"/>
                </a:lnTo>
                <a:lnTo>
                  <a:pt x="118632" y="685"/>
                </a:lnTo>
                <a:lnTo>
                  <a:pt x="118664" y="906"/>
                </a:lnTo>
                <a:lnTo>
                  <a:pt x="118584" y="1172"/>
                </a:lnTo>
                <a:lnTo>
                  <a:pt x="118485" y="1432"/>
                </a:lnTo>
                <a:lnTo>
                  <a:pt x="118542" y="1851"/>
                </a:lnTo>
                <a:lnTo>
                  <a:pt x="118482" y="2197"/>
                </a:lnTo>
                <a:lnTo>
                  <a:pt x="118581" y="2639"/>
                </a:lnTo>
                <a:lnTo>
                  <a:pt x="118482" y="3657"/>
                </a:lnTo>
                <a:cubicBezTo>
                  <a:pt x="119199" y="4083"/>
                  <a:pt x="119695" y="4749"/>
                  <a:pt x="119695" y="5544"/>
                </a:cubicBezTo>
                <a:cubicBezTo>
                  <a:pt x="119695" y="6841"/>
                  <a:pt x="118440" y="7891"/>
                  <a:pt x="116893" y="7891"/>
                </a:cubicBezTo>
                <a:cubicBezTo>
                  <a:pt x="115346" y="7891"/>
                  <a:pt x="114094" y="6837"/>
                  <a:pt x="114094" y="5540"/>
                </a:cubicBezTo>
                <a:cubicBezTo>
                  <a:pt x="114094" y="4749"/>
                  <a:pt x="114594" y="4083"/>
                  <a:pt x="115308" y="3657"/>
                </a:cubicBezTo>
                <a:lnTo>
                  <a:pt x="115308" y="3629"/>
                </a:lnTo>
                <a:lnTo>
                  <a:pt x="115385" y="2347"/>
                </a:lnTo>
                <a:lnTo>
                  <a:pt x="115231" y="1713"/>
                </a:lnTo>
                <a:lnTo>
                  <a:pt x="115161" y="682"/>
                </a:lnTo>
                <a:lnTo>
                  <a:pt x="105088" y="833"/>
                </a:lnTo>
                <a:lnTo>
                  <a:pt x="104964" y="3651"/>
                </a:lnTo>
                <a:cubicBezTo>
                  <a:pt x="105681" y="4077"/>
                  <a:pt x="106177" y="4743"/>
                  <a:pt x="106177" y="5534"/>
                </a:cubicBezTo>
                <a:cubicBezTo>
                  <a:pt x="106177" y="6834"/>
                  <a:pt x="104922" y="7885"/>
                  <a:pt x="103375" y="7885"/>
                </a:cubicBezTo>
                <a:cubicBezTo>
                  <a:pt x="101828" y="7885"/>
                  <a:pt x="100573" y="6831"/>
                  <a:pt x="100576" y="5534"/>
                </a:cubicBezTo>
                <a:cubicBezTo>
                  <a:pt x="100576" y="4740"/>
                  <a:pt x="101072" y="4077"/>
                  <a:pt x="101790" y="3651"/>
                </a:cubicBezTo>
                <a:lnTo>
                  <a:pt x="102065" y="544"/>
                </a:lnTo>
                <a:lnTo>
                  <a:pt x="102065" y="544"/>
                </a:lnTo>
                <a:cubicBezTo>
                  <a:pt x="102065" y="544"/>
                  <a:pt x="100595" y="676"/>
                  <a:pt x="99833" y="676"/>
                </a:cubicBezTo>
                <a:lnTo>
                  <a:pt x="91446" y="673"/>
                </a:lnTo>
                <a:lnTo>
                  <a:pt x="91446" y="3645"/>
                </a:lnTo>
                <a:cubicBezTo>
                  <a:pt x="92160" y="4070"/>
                  <a:pt x="92656" y="4737"/>
                  <a:pt x="92656" y="5531"/>
                </a:cubicBezTo>
                <a:cubicBezTo>
                  <a:pt x="92656" y="6828"/>
                  <a:pt x="91404" y="7882"/>
                  <a:pt x="89854" y="7882"/>
                </a:cubicBezTo>
                <a:cubicBezTo>
                  <a:pt x="88307" y="7878"/>
                  <a:pt x="87055" y="6828"/>
                  <a:pt x="87055" y="5528"/>
                </a:cubicBezTo>
                <a:cubicBezTo>
                  <a:pt x="87055" y="4737"/>
                  <a:pt x="87555" y="4070"/>
                  <a:pt x="88269" y="3645"/>
                </a:cubicBezTo>
                <a:lnTo>
                  <a:pt x="88269" y="673"/>
                </a:lnTo>
                <a:cubicBezTo>
                  <a:pt x="88269" y="673"/>
                  <a:pt x="84057" y="621"/>
                  <a:pt x="82402" y="621"/>
                </a:cubicBezTo>
                <a:cubicBezTo>
                  <a:pt x="79993" y="618"/>
                  <a:pt x="77716" y="0"/>
                  <a:pt x="77716" y="0"/>
                </a:cubicBezTo>
                <a:close/>
              </a:path>
            </a:pathLst>
          </a:custGeom>
          <a:solidFill>
            <a:schemeClr val="accent4"/>
          </a:solidFill>
          <a:ln>
            <a:noFill/>
          </a:ln>
          <a:effectLst>
            <a:outerShdw blurRad="57150" dist="19050" dir="372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21177" name="Google Shape;21177;p70"/>
          <p:cNvSpPr/>
          <p:nvPr/>
        </p:nvSpPr>
        <p:spPr>
          <a:xfrm rot="5400000">
            <a:off x="6337581" y="2837072"/>
            <a:ext cx="1515291" cy="1962446"/>
          </a:xfrm>
          <a:custGeom>
            <a:avLst/>
            <a:gdLst/>
            <a:ahLst/>
            <a:cxnLst/>
            <a:rect l="l" t="t" r="r" b="b"/>
            <a:pathLst>
              <a:path w="114773" h="148642" extrusionOk="0">
                <a:moveTo>
                  <a:pt x="0" y="1"/>
                </a:moveTo>
                <a:lnTo>
                  <a:pt x="0" y="6390"/>
                </a:lnTo>
                <a:lnTo>
                  <a:pt x="3167" y="6390"/>
                </a:lnTo>
                <a:cubicBezTo>
                  <a:pt x="3622" y="5749"/>
                  <a:pt x="4333" y="5307"/>
                  <a:pt x="5175" y="5307"/>
                </a:cubicBezTo>
                <a:cubicBezTo>
                  <a:pt x="5177" y="5307"/>
                  <a:pt x="5179" y="5307"/>
                  <a:pt x="5181" y="5307"/>
                </a:cubicBezTo>
                <a:cubicBezTo>
                  <a:pt x="6562" y="5307"/>
                  <a:pt x="7680" y="6430"/>
                  <a:pt x="7680" y="7812"/>
                </a:cubicBezTo>
                <a:cubicBezTo>
                  <a:pt x="7680" y="9192"/>
                  <a:pt x="6559" y="10316"/>
                  <a:pt x="5175" y="10316"/>
                </a:cubicBezTo>
                <a:cubicBezTo>
                  <a:pt x="4333" y="10316"/>
                  <a:pt x="3622" y="9871"/>
                  <a:pt x="3167" y="9230"/>
                </a:cubicBezTo>
                <a:lnTo>
                  <a:pt x="0" y="9230"/>
                </a:lnTo>
                <a:lnTo>
                  <a:pt x="0" y="18483"/>
                </a:lnTo>
                <a:lnTo>
                  <a:pt x="3167" y="18483"/>
                </a:lnTo>
                <a:cubicBezTo>
                  <a:pt x="3622" y="17842"/>
                  <a:pt x="4333" y="17397"/>
                  <a:pt x="5175" y="17397"/>
                </a:cubicBezTo>
                <a:cubicBezTo>
                  <a:pt x="6559" y="17397"/>
                  <a:pt x="7680" y="18521"/>
                  <a:pt x="7680" y="19905"/>
                </a:cubicBezTo>
                <a:cubicBezTo>
                  <a:pt x="7680" y="21285"/>
                  <a:pt x="6559" y="22409"/>
                  <a:pt x="5175" y="22409"/>
                </a:cubicBezTo>
                <a:cubicBezTo>
                  <a:pt x="4333" y="22409"/>
                  <a:pt x="3622" y="21961"/>
                  <a:pt x="3167" y="21323"/>
                </a:cubicBezTo>
                <a:lnTo>
                  <a:pt x="0" y="21323"/>
                </a:lnTo>
                <a:lnTo>
                  <a:pt x="0" y="30575"/>
                </a:lnTo>
                <a:lnTo>
                  <a:pt x="3167" y="30575"/>
                </a:lnTo>
                <a:cubicBezTo>
                  <a:pt x="3622" y="29935"/>
                  <a:pt x="4333" y="29490"/>
                  <a:pt x="5175" y="29490"/>
                </a:cubicBezTo>
                <a:cubicBezTo>
                  <a:pt x="5185" y="29490"/>
                  <a:pt x="5195" y="29490"/>
                  <a:pt x="5205" y="29490"/>
                </a:cubicBezTo>
                <a:cubicBezTo>
                  <a:pt x="6588" y="29490"/>
                  <a:pt x="7712" y="30608"/>
                  <a:pt x="7712" y="31994"/>
                </a:cubicBezTo>
                <a:cubicBezTo>
                  <a:pt x="7712" y="33379"/>
                  <a:pt x="6591" y="34499"/>
                  <a:pt x="5210" y="34499"/>
                </a:cubicBezTo>
                <a:cubicBezTo>
                  <a:pt x="5199" y="34499"/>
                  <a:pt x="5187" y="34499"/>
                  <a:pt x="5175" y="34499"/>
                </a:cubicBezTo>
                <a:cubicBezTo>
                  <a:pt x="4333" y="34499"/>
                  <a:pt x="3622" y="34057"/>
                  <a:pt x="3167" y="33413"/>
                </a:cubicBezTo>
                <a:lnTo>
                  <a:pt x="0" y="33413"/>
                </a:lnTo>
                <a:lnTo>
                  <a:pt x="0" y="42668"/>
                </a:lnTo>
                <a:lnTo>
                  <a:pt x="3167" y="42668"/>
                </a:lnTo>
                <a:cubicBezTo>
                  <a:pt x="3622" y="42028"/>
                  <a:pt x="4333" y="41583"/>
                  <a:pt x="5175" y="41583"/>
                </a:cubicBezTo>
                <a:cubicBezTo>
                  <a:pt x="6559" y="41583"/>
                  <a:pt x="7680" y="42704"/>
                  <a:pt x="7680" y="44087"/>
                </a:cubicBezTo>
                <a:cubicBezTo>
                  <a:pt x="7680" y="45471"/>
                  <a:pt x="6559" y="46591"/>
                  <a:pt x="5175" y="46591"/>
                </a:cubicBezTo>
                <a:cubicBezTo>
                  <a:pt x="4333" y="46591"/>
                  <a:pt x="3622" y="46146"/>
                  <a:pt x="3167" y="45509"/>
                </a:cubicBezTo>
                <a:lnTo>
                  <a:pt x="0" y="45509"/>
                </a:lnTo>
                <a:lnTo>
                  <a:pt x="0" y="54761"/>
                </a:lnTo>
                <a:lnTo>
                  <a:pt x="3167" y="54761"/>
                </a:lnTo>
                <a:cubicBezTo>
                  <a:pt x="3622" y="54121"/>
                  <a:pt x="4333" y="53676"/>
                  <a:pt x="5175" y="53676"/>
                </a:cubicBezTo>
                <a:cubicBezTo>
                  <a:pt x="5185" y="53675"/>
                  <a:pt x="5195" y="53675"/>
                  <a:pt x="5205" y="53675"/>
                </a:cubicBezTo>
                <a:cubicBezTo>
                  <a:pt x="6588" y="53675"/>
                  <a:pt x="7712" y="54793"/>
                  <a:pt x="7712" y="56180"/>
                </a:cubicBezTo>
                <a:cubicBezTo>
                  <a:pt x="7712" y="57565"/>
                  <a:pt x="6591" y="58685"/>
                  <a:pt x="5210" y="58685"/>
                </a:cubicBezTo>
                <a:cubicBezTo>
                  <a:pt x="5199" y="58685"/>
                  <a:pt x="5187" y="58685"/>
                  <a:pt x="5175" y="58684"/>
                </a:cubicBezTo>
                <a:cubicBezTo>
                  <a:pt x="4333" y="58684"/>
                  <a:pt x="3622" y="58239"/>
                  <a:pt x="3167" y="57599"/>
                </a:cubicBezTo>
                <a:lnTo>
                  <a:pt x="0" y="57599"/>
                </a:lnTo>
                <a:lnTo>
                  <a:pt x="0" y="66854"/>
                </a:lnTo>
                <a:lnTo>
                  <a:pt x="3167" y="66854"/>
                </a:lnTo>
                <a:cubicBezTo>
                  <a:pt x="3622" y="66214"/>
                  <a:pt x="4333" y="65768"/>
                  <a:pt x="5175" y="65768"/>
                </a:cubicBezTo>
                <a:cubicBezTo>
                  <a:pt x="6559" y="65768"/>
                  <a:pt x="7680" y="66889"/>
                  <a:pt x="7680" y="68273"/>
                </a:cubicBezTo>
                <a:cubicBezTo>
                  <a:pt x="7680" y="69656"/>
                  <a:pt x="6559" y="70777"/>
                  <a:pt x="5175" y="70777"/>
                </a:cubicBezTo>
                <a:cubicBezTo>
                  <a:pt x="4333" y="70777"/>
                  <a:pt x="3622" y="70332"/>
                  <a:pt x="3167" y="69692"/>
                </a:cubicBezTo>
                <a:lnTo>
                  <a:pt x="0" y="69692"/>
                </a:lnTo>
                <a:lnTo>
                  <a:pt x="0" y="78947"/>
                </a:lnTo>
                <a:lnTo>
                  <a:pt x="3167" y="78947"/>
                </a:lnTo>
                <a:cubicBezTo>
                  <a:pt x="3622" y="78306"/>
                  <a:pt x="4333" y="77861"/>
                  <a:pt x="5175" y="77861"/>
                </a:cubicBezTo>
                <a:cubicBezTo>
                  <a:pt x="5187" y="77861"/>
                  <a:pt x="5199" y="77861"/>
                  <a:pt x="5210" y="77861"/>
                </a:cubicBezTo>
                <a:cubicBezTo>
                  <a:pt x="6591" y="77861"/>
                  <a:pt x="7712" y="78981"/>
                  <a:pt x="7712" y="80366"/>
                </a:cubicBezTo>
                <a:cubicBezTo>
                  <a:pt x="7712" y="81752"/>
                  <a:pt x="6588" y="82870"/>
                  <a:pt x="5205" y="82870"/>
                </a:cubicBezTo>
                <a:cubicBezTo>
                  <a:pt x="5195" y="82870"/>
                  <a:pt x="5185" y="82870"/>
                  <a:pt x="5175" y="82870"/>
                </a:cubicBezTo>
                <a:cubicBezTo>
                  <a:pt x="4333" y="82870"/>
                  <a:pt x="3622" y="82425"/>
                  <a:pt x="3167" y="81784"/>
                </a:cubicBezTo>
                <a:lnTo>
                  <a:pt x="0" y="81784"/>
                </a:lnTo>
                <a:lnTo>
                  <a:pt x="0" y="91040"/>
                </a:lnTo>
                <a:lnTo>
                  <a:pt x="3167" y="91040"/>
                </a:lnTo>
                <a:cubicBezTo>
                  <a:pt x="3622" y="90399"/>
                  <a:pt x="4333" y="89954"/>
                  <a:pt x="5175" y="89954"/>
                </a:cubicBezTo>
                <a:cubicBezTo>
                  <a:pt x="6559" y="89954"/>
                  <a:pt x="7680" y="91075"/>
                  <a:pt x="7680" y="92459"/>
                </a:cubicBezTo>
                <a:cubicBezTo>
                  <a:pt x="7680" y="93842"/>
                  <a:pt x="6559" y="94963"/>
                  <a:pt x="5175" y="94963"/>
                </a:cubicBezTo>
                <a:cubicBezTo>
                  <a:pt x="4333" y="94963"/>
                  <a:pt x="3622" y="94518"/>
                  <a:pt x="3167" y="93877"/>
                </a:cubicBezTo>
                <a:lnTo>
                  <a:pt x="0" y="93877"/>
                </a:lnTo>
                <a:lnTo>
                  <a:pt x="0" y="103133"/>
                </a:lnTo>
                <a:lnTo>
                  <a:pt x="3167" y="103133"/>
                </a:lnTo>
                <a:cubicBezTo>
                  <a:pt x="3622" y="102492"/>
                  <a:pt x="4333" y="102047"/>
                  <a:pt x="5175" y="102047"/>
                </a:cubicBezTo>
                <a:cubicBezTo>
                  <a:pt x="6559" y="102047"/>
                  <a:pt x="7680" y="103168"/>
                  <a:pt x="7680" y="104551"/>
                </a:cubicBezTo>
                <a:cubicBezTo>
                  <a:pt x="7680" y="105935"/>
                  <a:pt x="6559" y="107056"/>
                  <a:pt x="5175" y="107056"/>
                </a:cubicBezTo>
                <a:cubicBezTo>
                  <a:pt x="4333" y="107056"/>
                  <a:pt x="3622" y="106611"/>
                  <a:pt x="3167" y="105970"/>
                </a:cubicBezTo>
                <a:lnTo>
                  <a:pt x="0" y="105970"/>
                </a:lnTo>
                <a:lnTo>
                  <a:pt x="0" y="115222"/>
                </a:lnTo>
                <a:lnTo>
                  <a:pt x="3167" y="115222"/>
                </a:lnTo>
                <a:cubicBezTo>
                  <a:pt x="3622" y="114582"/>
                  <a:pt x="4333" y="114137"/>
                  <a:pt x="5175" y="114137"/>
                </a:cubicBezTo>
                <a:cubicBezTo>
                  <a:pt x="6559" y="114137"/>
                  <a:pt x="7680" y="115258"/>
                  <a:pt x="7680" y="116641"/>
                </a:cubicBezTo>
                <a:cubicBezTo>
                  <a:pt x="7680" y="118025"/>
                  <a:pt x="6559" y="119146"/>
                  <a:pt x="5175" y="119149"/>
                </a:cubicBezTo>
                <a:cubicBezTo>
                  <a:pt x="4333" y="119149"/>
                  <a:pt x="3622" y="118704"/>
                  <a:pt x="3167" y="118063"/>
                </a:cubicBezTo>
                <a:lnTo>
                  <a:pt x="0" y="118063"/>
                </a:lnTo>
                <a:lnTo>
                  <a:pt x="0" y="127315"/>
                </a:lnTo>
                <a:lnTo>
                  <a:pt x="3167" y="127315"/>
                </a:lnTo>
                <a:cubicBezTo>
                  <a:pt x="3622" y="126675"/>
                  <a:pt x="4333" y="126230"/>
                  <a:pt x="5175" y="126230"/>
                </a:cubicBezTo>
                <a:cubicBezTo>
                  <a:pt x="6559" y="126230"/>
                  <a:pt x="7680" y="127354"/>
                  <a:pt x="7680" y="128737"/>
                </a:cubicBezTo>
                <a:cubicBezTo>
                  <a:pt x="7680" y="130118"/>
                  <a:pt x="6559" y="131242"/>
                  <a:pt x="5175" y="131242"/>
                </a:cubicBezTo>
                <a:cubicBezTo>
                  <a:pt x="4333" y="131242"/>
                  <a:pt x="3622" y="130793"/>
                  <a:pt x="3167" y="130156"/>
                </a:cubicBezTo>
                <a:lnTo>
                  <a:pt x="0" y="130156"/>
                </a:lnTo>
                <a:lnTo>
                  <a:pt x="0" y="139408"/>
                </a:lnTo>
                <a:lnTo>
                  <a:pt x="3167" y="139408"/>
                </a:lnTo>
                <a:cubicBezTo>
                  <a:pt x="3622" y="138768"/>
                  <a:pt x="4333" y="138322"/>
                  <a:pt x="5175" y="138322"/>
                </a:cubicBezTo>
                <a:cubicBezTo>
                  <a:pt x="5185" y="138322"/>
                  <a:pt x="5195" y="138322"/>
                  <a:pt x="5205" y="138322"/>
                </a:cubicBezTo>
                <a:cubicBezTo>
                  <a:pt x="6588" y="138322"/>
                  <a:pt x="7712" y="139440"/>
                  <a:pt x="7712" y="140827"/>
                </a:cubicBezTo>
                <a:cubicBezTo>
                  <a:pt x="7712" y="142211"/>
                  <a:pt x="6591" y="143332"/>
                  <a:pt x="5210" y="143332"/>
                </a:cubicBezTo>
                <a:cubicBezTo>
                  <a:pt x="5199" y="143332"/>
                  <a:pt x="5187" y="143331"/>
                  <a:pt x="5175" y="143331"/>
                </a:cubicBezTo>
                <a:cubicBezTo>
                  <a:pt x="4333" y="143331"/>
                  <a:pt x="3622" y="142886"/>
                  <a:pt x="3167" y="142246"/>
                </a:cubicBezTo>
                <a:lnTo>
                  <a:pt x="0" y="142246"/>
                </a:lnTo>
                <a:lnTo>
                  <a:pt x="0" y="148638"/>
                </a:lnTo>
                <a:lnTo>
                  <a:pt x="60573" y="148638"/>
                </a:lnTo>
                <a:lnTo>
                  <a:pt x="61957" y="147943"/>
                </a:lnTo>
                <a:lnTo>
                  <a:pt x="63647" y="148638"/>
                </a:lnTo>
                <a:lnTo>
                  <a:pt x="66453" y="148327"/>
                </a:lnTo>
                <a:lnTo>
                  <a:pt x="69575" y="148638"/>
                </a:lnTo>
                <a:lnTo>
                  <a:pt x="71257" y="148443"/>
                </a:lnTo>
                <a:lnTo>
                  <a:pt x="73422" y="148638"/>
                </a:lnTo>
                <a:lnTo>
                  <a:pt x="78831" y="148218"/>
                </a:lnTo>
                <a:lnTo>
                  <a:pt x="81559" y="148638"/>
                </a:lnTo>
                <a:lnTo>
                  <a:pt x="87583" y="147194"/>
                </a:lnTo>
                <a:lnTo>
                  <a:pt x="93066" y="148638"/>
                </a:lnTo>
                <a:lnTo>
                  <a:pt x="94110" y="148407"/>
                </a:lnTo>
                <a:lnTo>
                  <a:pt x="95398" y="148638"/>
                </a:lnTo>
                <a:lnTo>
                  <a:pt x="96128" y="148228"/>
                </a:lnTo>
                <a:lnTo>
                  <a:pt x="97383" y="148638"/>
                </a:lnTo>
                <a:lnTo>
                  <a:pt x="103036" y="147357"/>
                </a:lnTo>
                <a:lnTo>
                  <a:pt x="104896" y="147799"/>
                </a:lnTo>
                <a:lnTo>
                  <a:pt x="105274" y="148302"/>
                </a:lnTo>
                <a:lnTo>
                  <a:pt x="106414" y="148158"/>
                </a:lnTo>
                <a:lnTo>
                  <a:pt x="107401" y="148641"/>
                </a:lnTo>
                <a:lnTo>
                  <a:pt x="108461" y="148641"/>
                </a:lnTo>
                <a:lnTo>
                  <a:pt x="110930" y="148337"/>
                </a:lnTo>
                <a:lnTo>
                  <a:pt x="114773" y="148641"/>
                </a:lnTo>
                <a:lnTo>
                  <a:pt x="114773" y="1"/>
                </a:lnTo>
                <a:close/>
              </a:path>
            </a:pathLst>
          </a:custGeom>
          <a:solidFill>
            <a:schemeClr val="accent4"/>
          </a:solidFill>
          <a:ln>
            <a:noFill/>
          </a:ln>
          <a:effectLst>
            <a:outerShdw blurRad="57150" dist="19050" dir="372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Tree>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56E43E27-F1B0-02E8-1946-73FF63AFFE33}"/>
              </a:ext>
            </a:extLst>
          </p:cNvPr>
          <p:cNvGrpSpPr/>
          <p:nvPr/>
        </p:nvGrpSpPr>
        <p:grpSpPr>
          <a:xfrm>
            <a:off x="1134616" y="846797"/>
            <a:ext cx="6654113" cy="2693136"/>
            <a:chOff x="1659925" y="1622451"/>
            <a:chExt cx="8872151" cy="3590848"/>
          </a:xfrm>
        </p:grpSpPr>
        <p:sp>
          <p:nvSpPr>
            <p:cNvPr id="4" name="TextBox 3">
              <a:extLst>
                <a:ext uri="{FF2B5EF4-FFF2-40B4-BE49-F238E27FC236}">
                  <a16:creationId xmlns:a16="http://schemas.microsoft.com/office/drawing/2014/main" id="{0D85D155-BED2-ACEB-3769-8DCFF91CDB3A}"/>
                </a:ext>
              </a:extLst>
            </p:cNvPr>
            <p:cNvSpPr txBox="1"/>
            <p:nvPr/>
          </p:nvSpPr>
          <p:spPr>
            <a:xfrm>
              <a:off x="1659925" y="1622451"/>
              <a:ext cx="8872151" cy="615553"/>
            </a:xfrm>
            <a:prstGeom prst="rect">
              <a:avLst/>
            </a:prstGeom>
            <a:noFill/>
          </p:spPr>
          <p:txBody>
            <a:bodyPr wrap="square">
              <a:spAutoFit/>
            </a:bodyPr>
            <a:lstStyle/>
            <a:p>
              <a:pPr algn="ctr" defTabSz="685800">
                <a:buClrTx/>
                <a:defRPr/>
              </a:pPr>
              <a:r>
                <a:rPr lang="en-US" sz="1200" kern="1200" dirty="0">
                  <a:latin typeface="MS Reference Sans Serif" panose="020B0604030504040204" pitchFamily="34" charset="0"/>
                  <a:cs typeface="Arial" panose="020B0604020202020204" pitchFamily="34" charset="0"/>
                </a:rPr>
                <a:t>We respect your valuable time with </a:t>
              </a:r>
              <a:r>
                <a:rPr lang="en-US" altLang="zh-CN" sz="1200" kern="1200" dirty="0">
                  <a:latin typeface="MS Reference Sans Serif" panose="020B0604030504040204" pitchFamily="34" charset="0"/>
                  <a:cs typeface="Arial" panose="020B0604020202020204" pitchFamily="34" charset="0"/>
                </a:rPr>
                <a:t>freeppt7</a:t>
              </a:r>
              <a:r>
                <a:rPr lang="en-US" sz="1200" kern="1200" dirty="0">
                  <a:latin typeface="MS Reference Sans Serif" panose="020B0604030504040204" pitchFamily="34" charset="0"/>
                  <a:cs typeface="Arial" panose="020B0604020202020204" pitchFamily="34" charset="0"/>
                </a:rPr>
                <a:t>!</a:t>
              </a:r>
            </a:p>
            <a:p>
              <a:pPr algn="ctr" defTabSz="685800">
                <a:buClrTx/>
                <a:defRPr/>
              </a:pPr>
              <a:r>
                <a:rPr lang="en-US" sz="1200" kern="1200" dirty="0">
                  <a:latin typeface="MS Reference Sans Serif" panose="020B0604030504040204" pitchFamily="34" charset="0"/>
                  <a:cs typeface="Arial" panose="020B0604020202020204" pitchFamily="34" charset="0"/>
                </a:rPr>
                <a:t>If you have any questions, please reach us</a:t>
              </a:r>
            </a:p>
          </p:txBody>
        </p:sp>
        <p:grpSp>
          <p:nvGrpSpPr>
            <p:cNvPr id="5" name="Group 4">
              <a:extLst>
                <a:ext uri="{FF2B5EF4-FFF2-40B4-BE49-F238E27FC236}">
                  <a16:creationId xmlns:a16="http://schemas.microsoft.com/office/drawing/2014/main" id="{845DEF97-E3F3-DD1E-C544-B2026124D939}"/>
                </a:ext>
              </a:extLst>
            </p:cNvPr>
            <p:cNvGrpSpPr/>
            <p:nvPr/>
          </p:nvGrpSpPr>
          <p:grpSpPr>
            <a:xfrm>
              <a:off x="4744357" y="2961726"/>
              <a:ext cx="2878228" cy="444237"/>
              <a:chOff x="3649099" y="2657323"/>
              <a:chExt cx="4767227" cy="735794"/>
            </a:xfrm>
          </p:grpSpPr>
          <p:pic>
            <p:nvPicPr>
              <p:cNvPr id="8" name="Picture 4" descr="Facebook icon circle Logo PNG Vector (EPS) Free Download">
                <a:hlinkClick r:id="rId2"/>
                <a:extLst>
                  <a:ext uri="{FF2B5EF4-FFF2-40B4-BE49-F238E27FC236}">
                    <a16:creationId xmlns:a16="http://schemas.microsoft.com/office/drawing/2014/main" id="{602876B6-B1F8-A41A-F81C-A10A3E7EDB9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649099" y="2657323"/>
                <a:ext cx="730592" cy="730598"/>
              </a:xfrm>
              <a:prstGeom prst="rect">
                <a:avLst/>
              </a:prstGeom>
              <a:noFill/>
              <a:extLst>
                <a:ext uri="{909E8E84-426E-40DD-AFC4-6F175D3DCCD1}">
                  <a14:hiddenFill xmlns:a14="http://schemas.microsoft.com/office/drawing/2010/main">
                    <a:solidFill>
                      <a:srgbClr val="FFFFFF"/>
                    </a:solidFill>
                  </a14:hiddenFill>
                </a:ext>
              </a:extLst>
            </p:spPr>
          </p:pic>
          <p:pic>
            <p:nvPicPr>
              <p:cNvPr id="9" name="Picture 6" descr="Instagram Logo Icon Png #96303 - Free Icons Library">
                <a:hlinkClick r:id="rId4"/>
                <a:extLst>
                  <a:ext uri="{FF2B5EF4-FFF2-40B4-BE49-F238E27FC236}">
                    <a16:creationId xmlns:a16="http://schemas.microsoft.com/office/drawing/2014/main" id="{6041D0AE-538D-F0DF-C0B2-6B86D00F12F9}"/>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600569" y="2657323"/>
                <a:ext cx="730592" cy="721190"/>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8" descr="Youtube PNG images free download">
                <a:hlinkClick r:id="rId6"/>
                <a:extLst>
                  <a:ext uri="{FF2B5EF4-FFF2-40B4-BE49-F238E27FC236}">
                    <a16:creationId xmlns:a16="http://schemas.microsoft.com/office/drawing/2014/main" id="{6D36331A-0349-69CC-F35A-C6E152B11FF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377912" y="2671927"/>
                <a:ext cx="1019843" cy="721190"/>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10" descr="Download Twitter Logo Png Transparent Background - Logo Twitter Png PNG  Image with No Background - PNGkey.com">
                <a:hlinkClick r:id="rId8"/>
                <a:extLst>
                  <a:ext uri="{FF2B5EF4-FFF2-40B4-BE49-F238E27FC236}">
                    <a16:creationId xmlns:a16="http://schemas.microsoft.com/office/drawing/2014/main" id="{DEFC2ED4-7A85-4B63-AA58-3742E8C4C6F9}"/>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447455" y="2671928"/>
                <a:ext cx="715988" cy="715988"/>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12" descr="LinkedIn Logo – Free PNG format download (2022)">
                <a:hlinkClick r:id="rId10"/>
                <a:extLst>
                  <a:ext uri="{FF2B5EF4-FFF2-40B4-BE49-F238E27FC236}">
                    <a16:creationId xmlns:a16="http://schemas.microsoft.com/office/drawing/2014/main" id="{6305F8BE-4A1B-D495-8890-5153C8455B02}"/>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122895" y="2663501"/>
                <a:ext cx="1293431" cy="727555"/>
              </a:xfrm>
              <a:prstGeom prst="rect">
                <a:avLst/>
              </a:prstGeom>
              <a:noFill/>
              <a:extLst>
                <a:ext uri="{909E8E84-426E-40DD-AFC4-6F175D3DCCD1}">
                  <a14:hiddenFill xmlns:a14="http://schemas.microsoft.com/office/drawing/2010/main">
                    <a:solidFill>
                      <a:srgbClr val="FFFFFF"/>
                    </a:solidFill>
                  </a14:hiddenFill>
                </a:ext>
              </a:extLst>
            </p:spPr>
          </p:pic>
        </p:grpSp>
        <p:sp>
          <p:nvSpPr>
            <p:cNvPr id="6" name="Rectangle 5">
              <a:extLst>
                <a:ext uri="{FF2B5EF4-FFF2-40B4-BE49-F238E27FC236}">
                  <a16:creationId xmlns:a16="http://schemas.microsoft.com/office/drawing/2014/main" id="{B923B166-2FB1-3537-5651-CEDA59A06144}"/>
                </a:ext>
              </a:extLst>
            </p:cNvPr>
            <p:cNvSpPr/>
            <p:nvPr/>
          </p:nvSpPr>
          <p:spPr>
            <a:xfrm>
              <a:off x="2668858" y="4659302"/>
              <a:ext cx="6854283" cy="553997"/>
            </a:xfrm>
            <a:prstGeom prst="rect">
              <a:avLst/>
            </a:prstGeom>
          </p:spPr>
          <p:txBody>
            <a:bodyPr wrap="square">
              <a:spAutoFit/>
            </a:bodyPr>
            <a:lstStyle/>
            <a:p>
              <a:pPr algn="ctr" defTabSz="685800">
                <a:buClrTx/>
                <a:defRPr/>
              </a:pPr>
              <a:r>
                <a:rPr lang="en-US" sz="1050" b="1" kern="1200" dirty="0">
                  <a:latin typeface="MS Reference Sans Serif" panose="020B0604030504040204" pitchFamily="34" charset="0"/>
                  <a:cs typeface="Arial" panose="020B0604020202020204" pitchFamily="34" charset="0"/>
                </a:rPr>
                <a:t>CREDIT:</a:t>
              </a:r>
              <a:r>
                <a:rPr lang="en-US" sz="1050" kern="1200" dirty="0">
                  <a:latin typeface="MS Reference Sans Serif" panose="020B0604030504040204" pitchFamily="34" charset="0"/>
                  <a:cs typeface="Arial" panose="020B0604020202020204" pitchFamily="34" charset="0"/>
                </a:rPr>
                <a:t> Freeppt7.com created this PowerPoint template.</a:t>
              </a:r>
            </a:p>
            <a:p>
              <a:pPr algn="ctr" defTabSz="685800">
                <a:buClrTx/>
                <a:defRPr/>
              </a:pPr>
              <a:r>
                <a:rPr lang="en-US" sz="1050" kern="1200" dirty="0">
                  <a:latin typeface="MS Reference Sans Serif" panose="020B0604030504040204" pitchFamily="34" charset="0"/>
                  <a:cs typeface="Arial" panose="020B0604020202020204" pitchFamily="34" charset="0"/>
                </a:rPr>
                <a:t>Let this slide be kept for attribution.</a:t>
              </a:r>
            </a:p>
          </p:txBody>
        </p:sp>
        <p:sp>
          <p:nvSpPr>
            <p:cNvPr id="7" name="Rectangle 6">
              <a:extLst>
                <a:ext uri="{FF2B5EF4-FFF2-40B4-BE49-F238E27FC236}">
                  <a16:creationId xmlns:a16="http://schemas.microsoft.com/office/drawing/2014/main" id="{9CD92F99-F9BB-4F0B-8C48-7B2315895202}"/>
                </a:ext>
              </a:extLst>
            </p:cNvPr>
            <p:cNvSpPr/>
            <p:nvPr/>
          </p:nvSpPr>
          <p:spPr>
            <a:xfrm>
              <a:off x="2129246" y="4098910"/>
              <a:ext cx="8255726" cy="338555"/>
            </a:xfrm>
            <a:prstGeom prst="rect">
              <a:avLst/>
            </a:prstGeom>
          </p:spPr>
          <p:txBody>
            <a:bodyPr wrap="square">
              <a:spAutoFit/>
            </a:bodyPr>
            <a:lstStyle/>
            <a:p>
              <a:pPr algn="ctr" defTabSz="685800">
                <a:buClrTx/>
                <a:defRPr/>
              </a:pPr>
              <a:r>
                <a:rPr lang="en-US" sz="1050" kern="1200" dirty="0">
                  <a:latin typeface="MS Reference Sans Serif" panose="020B0604030504040204" pitchFamily="34" charset="0"/>
                  <a:cs typeface="Arial" panose="020B0604020202020204" pitchFamily="34" charset="0"/>
                </a:rPr>
                <a:t>Do you have a design request, please visit our </a:t>
              </a:r>
              <a:r>
                <a:rPr lang="en-US" sz="1050" b="1" u="sng" kern="1200" dirty="0">
                  <a:latin typeface="MS Reference Sans Serif" panose="020B0604030504040204" pitchFamily="34" charset="0"/>
                  <a:cs typeface="Arial" panose="020B0604020202020204" pitchFamily="34" charset="0"/>
                  <a:hlinkClick r:id="rId12">
                    <a:extLst>
                      <a:ext uri="{A12FA001-AC4F-418D-AE19-62706E023703}">
                        <ahyp:hlinkClr xmlns:ahyp="http://schemas.microsoft.com/office/drawing/2018/hyperlinkcolor" val="tx"/>
                      </a:ext>
                    </a:extLst>
                  </a:hlinkClick>
                </a:rPr>
                <a:t>redesign</a:t>
              </a:r>
              <a:r>
                <a:rPr lang="en-US" sz="1050" kern="1200" dirty="0">
                  <a:latin typeface="MS Reference Sans Serif" panose="020B0604030504040204" pitchFamily="34" charset="0"/>
                  <a:cs typeface="Arial" panose="020B0604020202020204" pitchFamily="34" charset="0"/>
                </a:rPr>
                <a:t> page.</a:t>
              </a:r>
            </a:p>
          </p:txBody>
        </p:sp>
      </p:grpSp>
      <p:sp>
        <p:nvSpPr>
          <p:cNvPr id="13" name="TextBox 3">
            <a:hlinkClick r:id="rId13"/>
            <a:extLst>
              <a:ext uri="{FF2B5EF4-FFF2-40B4-BE49-F238E27FC236}">
                <a16:creationId xmlns:a16="http://schemas.microsoft.com/office/drawing/2014/main" id="{BD3C2092-DA25-3AA4-C25B-983997217607}"/>
              </a:ext>
            </a:extLst>
          </p:cNvPr>
          <p:cNvSpPr txBox="1"/>
          <p:nvPr/>
        </p:nvSpPr>
        <p:spPr>
          <a:xfrm>
            <a:off x="2643899" y="3795186"/>
            <a:ext cx="3877210" cy="369332"/>
          </a:xfrm>
          <a:prstGeom prst="rect">
            <a:avLst/>
          </a:prstGeom>
          <a:noFill/>
        </p:spPr>
        <p:txBody>
          <a:bodyPr wrap="square" rtlCol="0">
            <a:spAutoFit/>
          </a:bodyPr>
          <a:lstStyle/>
          <a:p>
            <a:pPr algn="ctr"/>
            <a:r>
              <a:rPr lang="en-US" altLang="zh-CN" sz="1800" dirty="0">
                <a:cs typeface="Arial" panose="020B0604020202020204" pitchFamily="34" charset="0"/>
                <a:hlinkClick r:id="rId14">
                  <a:extLst>
                    <a:ext uri="{A12FA001-AC4F-418D-AE19-62706E023703}">
                      <ahyp:hlinkClr xmlns:ahyp="http://schemas.microsoft.com/office/drawing/2018/hyperlinkcolor" val="tx"/>
                    </a:ext>
                  </a:extLst>
                </a:hlinkClick>
              </a:rPr>
              <a:t>www.freeppt7.com</a:t>
            </a:r>
            <a:endParaRPr lang="ko-KR" altLang="en-US" sz="1800" dirty="0">
              <a:cs typeface="Arial" panose="020B0604020202020204" pitchFamily="34" charset="0"/>
            </a:endParaRPr>
          </a:p>
        </p:txBody>
      </p:sp>
    </p:spTree>
    <p:extLst>
      <p:ext uri="{BB962C8B-B14F-4D97-AF65-F5344CB8AC3E}">
        <p14:creationId xmlns:p14="http://schemas.microsoft.com/office/powerpoint/2010/main" val="155296586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4261"/>
        <p:cNvGrpSpPr/>
        <p:nvPr/>
      </p:nvGrpSpPr>
      <p:grpSpPr>
        <a:xfrm>
          <a:off x="0" y="0"/>
          <a:ext cx="0" cy="0"/>
          <a:chOff x="0" y="0"/>
          <a:chExt cx="0" cy="0"/>
        </a:xfrm>
      </p:grpSpPr>
      <p:sp>
        <p:nvSpPr>
          <p:cNvPr id="4262" name="Google Shape;4262;p38"/>
          <p:cNvSpPr/>
          <p:nvPr/>
        </p:nvSpPr>
        <p:spPr>
          <a:xfrm>
            <a:off x="1798888" y="726325"/>
            <a:ext cx="5546220" cy="3812515"/>
          </a:xfrm>
          <a:custGeom>
            <a:avLst/>
            <a:gdLst/>
            <a:ahLst/>
            <a:cxnLst/>
            <a:rect l="l" t="t" r="r" b="b"/>
            <a:pathLst>
              <a:path w="30893" h="24940" extrusionOk="0">
                <a:moveTo>
                  <a:pt x="152" y="1"/>
                </a:moveTo>
                <a:lnTo>
                  <a:pt x="0" y="24939"/>
                </a:lnTo>
                <a:lnTo>
                  <a:pt x="30885" y="23182"/>
                </a:lnTo>
                <a:lnTo>
                  <a:pt x="30892" y="13"/>
                </a:lnTo>
                <a:lnTo>
                  <a:pt x="152" y="1"/>
                </a:lnTo>
                <a:close/>
              </a:path>
            </a:pathLst>
          </a:custGeom>
          <a:solidFill>
            <a:schemeClr val="accent4"/>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63" name="Google Shape;4263;p38"/>
          <p:cNvSpPr txBox="1">
            <a:spLocks noGrp="1"/>
          </p:cNvSpPr>
          <p:nvPr>
            <p:ph type="title"/>
          </p:nvPr>
        </p:nvSpPr>
        <p:spPr>
          <a:xfrm>
            <a:off x="2118000" y="897488"/>
            <a:ext cx="4908000" cy="962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dirty="0">
                <a:latin typeface="Calibri"/>
                <a:ea typeface="微软雅黑"/>
                <a:sym typeface="Calibri"/>
              </a:rPr>
              <a:t>This slide title goes here!</a:t>
            </a:r>
          </a:p>
        </p:txBody>
      </p:sp>
      <p:sp>
        <p:nvSpPr>
          <p:cNvPr id="4264" name="Google Shape;4264;p38"/>
          <p:cNvSpPr txBox="1">
            <a:spLocks noGrp="1"/>
          </p:cNvSpPr>
          <p:nvPr>
            <p:ph type="subTitle" idx="1"/>
          </p:nvPr>
        </p:nvSpPr>
        <p:spPr>
          <a:xfrm>
            <a:off x="2118000" y="2246500"/>
            <a:ext cx="4908000" cy="19995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GB" dirty="0">
                <a:latin typeface="Calibri"/>
                <a:ea typeface="微软雅黑"/>
                <a:sym typeface="Calibri"/>
              </a:rPr>
              <a:t>Do you know what helps you make your point clear? Lists like this one:</a:t>
            </a:r>
          </a:p>
          <a:p>
            <a:pPr marL="457200" lvl="0" indent="-317500" algn="l" rtl="0">
              <a:spcBef>
                <a:spcPts val="1000"/>
              </a:spcBef>
              <a:spcAft>
                <a:spcPts val="0"/>
              </a:spcAft>
              <a:buSzPts val="1400"/>
              <a:buChar char="●"/>
            </a:pPr>
            <a:r>
              <a:rPr lang="en-GB" dirty="0">
                <a:latin typeface="Calibri"/>
                <a:ea typeface="微软雅黑"/>
                <a:sym typeface="Calibri"/>
              </a:rPr>
              <a:t>They’re simple </a:t>
            </a:r>
          </a:p>
          <a:p>
            <a:pPr marL="457200" lvl="0" indent="-317500" algn="l" rtl="0">
              <a:spcBef>
                <a:spcPts val="0"/>
              </a:spcBef>
              <a:spcAft>
                <a:spcPts val="0"/>
              </a:spcAft>
              <a:buSzPts val="1400"/>
              <a:buChar char="●"/>
            </a:pPr>
            <a:r>
              <a:rPr lang="en-GB" dirty="0">
                <a:latin typeface="Calibri"/>
                <a:ea typeface="微软雅黑"/>
                <a:sym typeface="Calibri"/>
              </a:rPr>
              <a:t>You can organize your ideas clearly</a:t>
            </a:r>
          </a:p>
          <a:p>
            <a:pPr marL="457200" lvl="0" indent="-317500" algn="l" rtl="0">
              <a:spcBef>
                <a:spcPts val="0"/>
              </a:spcBef>
              <a:spcAft>
                <a:spcPts val="0"/>
              </a:spcAft>
              <a:buSzPts val="1400"/>
              <a:buChar char="●"/>
            </a:pPr>
            <a:r>
              <a:rPr lang="en-GB" dirty="0">
                <a:latin typeface="Calibri"/>
                <a:ea typeface="微软雅黑"/>
                <a:sym typeface="Calibri"/>
              </a:rPr>
              <a:t>You’ll never forget to buy milk!</a:t>
            </a:r>
          </a:p>
          <a:p>
            <a:pPr marL="0" lvl="0" indent="0" algn="l" rtl="0">
              <a:spcBef>
                <a:spcPts val="1600"/>
              </a:spcBef>
              <a:spcAft>
                <a:spcPts val="0"/>
              </a:spcAft>
              <a:buNone/>
            </a:pPr>
            <a:r>
              <a:rPr lang="en-GB" dirty="0">
                <a:latin typeface="Calibri"/>
                <a:ea typeface="微软雅黑"/>
                <a:sym typeface="Calibri"/>
              </a:rPr>
              <a:t>And the most important thing: the audience won’t miss the point of your presentation</a:t>
            </a:r>
          </a:p>
        </p:txBody>
      </p:sp>
      <p:cxnSp>
        <p:nvCxnSpPr>
          <p:cNvPr id="4265" name="Google Shape;4265;p38"/>
          <p:cNvCxnSpPr/>
          <p:nvPr/>
        </p:nvCxnSpPr>
        <p:spPr>
          <a:xfrm>
            <a:off x="2181750" y="2101313"/>
            <a:ext cx="4780500" cy="0"/>
          </a:xfrm>
          <a:prstGeom prst="straightConnector1">
            <a:avLst/>
          </a:prstGeom>
          <a:noFill/>
          <a:ln w="19050" cap="flat" cmpd="sng">
            <a:solidFill>
              <a:schemeClr val="accent2"/>
            </a:solidFill>
            <a:prstDash val="dash"/>
            <a:round/>
            <a:headEnd type="none" w="med" len="med"/>
            <a:tailEnd type="none" w="med" len="med"/>
          </a:ln>
        </p:spPr>
      </p:cxnSp>
      <p:sp>
        <p:nvSpPr>
          <p:cNvPr id="4266" name="Google Shape;4266;p38"/>
          <p:cNvSpPr/>
          <p:nvPr/>
        </p:nvSpPr>
        <p:spPr>
          <a:xfrm>
            <a:off x="1800149" y="4234896"/>
            <a:ext cx="5543707" cy="476779"/>
          </a:xfrm>
          <a:custGeom>
            <a:avLst/>
            <a:gdLst/>
            <a:ahLst/>
            <a:cxnLst/>
            <a:rect l="l" t="t" r="r" b="b"/>
            <a:pathLst>
              <a:path w="30879" h="3859" extrusionOk="0">
                <a:moveTo>
                  <a:pt x="10070" y="1500"/>
                </a:moveTo>
                <a:cubicBezTo>
                  <a:pt x="10072" y="1521"/>
                  <a:pt x="10077" y="1529"/>
                  <a:pt x="10082" y="1529"/>
                </a:cubicBezTo>
                <a:cubicBezTo>
                  <a:pt x="10084" y="1529"/>
                  <a:pt x="10085" y="1529"/>
                  <a:pt x="10086" y="1528"/>
                </a:cubicBezTo>
                <a:lnTo>
                  <a:pt x="10086" y="1528"/>
                </a:lnTo>
                <a:cubicBezTo>
                  <a:pt x="10081" y="1545"/>
                  <a:pt x="10078" y="1562"/>
                  <a:pt x="10076" y="1562"/>
                </a:cubicBezTo>
                <a:cubicBezTo>
                  <a:pt x="10073" y="1562"/>
                  <a:pt x="10072" y="1546"/>
                  <a:pt x="10070" y="1500"/>
                </a:cubicBezTo>
                <a:close/>
                <a:moveTo>
                  <a:pt x="29667" y="1584"/>
                </a:moveTo>
                <a:lnTo>
                  <a:pt x="29667" y="1584"/>
                </a:lnTo>
                <a:cubicBezTo>
                  <a:pt x="29666" y="1585"/>
                  <a:pt x="29665" y="1586"/>
                  <a:pt x="29664" y="1587"/>
                </a:cubicBezTo>
                <a:cubicBezTo>
                  <a:pt x="29665" y="1586"/>
                  <a:pt x="29666" y="1585"/>
                  <a:pt x="29667" y="1584"/>
                </a:cubicBezTo>
                <a:close/>
                <a:moveTo>
                  <a:pt x="25370" y="1601"/>
                </a:moveTo>
                <a:cubicBezTo>
                  <a:pt x="25374" y="1601"/>
                  <a:pt x="25384" y="1610"/>
                  <a:pt x="25402" y="1639"/>
                </a:cubicBezTo>
                <a:cubicBezTo>
                  <a:pt x="25377" y="1635"/>
                  <a:pt x="25362" y="1601"/>
                  <a:pt x="25370" y="1601"/>
                </a:cubicBezTo>
                <a:close/>
                <a:moveTo>
                  <a:pt x="15813" y="3095"/>
                </a:moveTo>
                <a:cubicBezTo>
                  <a:pt x="15947" y="3095"/>
                  <a:pt x="15837" y="3136"/>
                  <a:pt x="15765" y="3136"/>
                </a:cubicBezTo>
                <a:cubicBezTo>
                  <a:pt x="15762" y="3136"/>
                  <a:pt x="15760" y="3136"/>
                  <a:pt x="15757" y="3136"/>
                </a:cubicBezTo>
                <a:cubicBezTo>
                  <a:pt x="15747" y="3122"/>
                  <a:pt x="15734" y="3110"/>
                  <a:pt x="15719" y="3099"/>
                </a:cubicBezTo>
                <a:cubicBezTo>
                  <a:pt x="15759" y="3096"/>
                  <a:pt x="15790" y="3095"/>
                  <a:pt x="15813" y="3095"/>
                </a:cubicBezTo>
                <a:close/>
                <a:moveTo>
                  <a:pt x="29870" y="1"/>
                </a:moveTo>
                <a:cubicBezTo>
                  <a:pt x="29844" y="1"/>
                  <a:pt x="29818" y="21"/>
                  <a:pt x="29793" y="76"/>
                </a:cubicBezTo>
                <a:cubicBezTo>
                  <a:pt x="29657" y="92"/>
                  <a:pt x="29580" y="113"/>
                  <a:pt x="29541" y="132"/>
                </a:cubicBezTo>
                <a:cubicBezTo>
                  <a:pt x="29500" y="151"/>
                  <a:pt x="29495" y="168"/>
                  <a:pt x="29503" y="177"/>
                </a:cubicBezTo>
                <a:cubicBezTo>
                  <a:pt x="29504" y="191"/>
                  <a:pt x="29507" y="205"/>
                  <a:pt x="29510" y="219"/>
                </a:cubicBezTo>
                <a:cubicBezTo>
                  <a:pt x="29504" y="215"/>
                  <a:pt x="29498" y="214"/>
                  <a:pt x="29491" y="212"/>
                </a:cubicBezTo>
                <a:cubicBezTo>
                  <a:pt x="29489" y="214"/>
                  <a:pt x="29487" y="215"/>
                  <a:pt x="29484" y="215"/>
                </a:cubicBezTo>
                <a:cubicBezTo>
                  <a:pt x="29464" y="215"/>
                  <a:pt x="29436" y="177"/>
                  <a:pt x="29401" y="177"/>
                </a:cubicBezTo>
                <a:cubicBezTo>
                  <a:pt x="29385" y="177"/>
                  <a:pt x="29368" y="184"/>
                  <a:pt x="29350" y="206"/>
                </a:cubicBezTo>
                <a:cubicBezTo>
                  <a:pt x="29281" y="184"/>
                  <a:pt x="28898" y="153"/>
                  <a:pt x="28774" y="69"/>
                </a:cubicBezTo>
                <a:cubicBezTo>
                  <a:pt x="28715" y="75"/>
                  <a:pt x="28664" y="113"/>
                  <a:pt x="28618" y="113"/>
                </a:cubicBezTo>
                <a:cubicBezTo>
                  <a:pt x="28601" y="113"/>
                  <a:pt x="28585" y="108"/>
                  <a:pt x="28569" y="95"/>
                </a:cubicBezTo>
                <a:cubicBezTo>
                  <a:pt x="28513" y="133"/>
                  <a:pt x="28412" y="252"/>
                  <a:pt x="28374" y="252"/>
                </a:cubicBezTo>
                <a:cubicBezTo>
                  <a:pt x="28373" y="252"/>
                  <a:pt x="28373" y="252"/>
                  <a:pt x="28373" y="252"/>
                </a:cubicBezTo>
                <a:cubicBezTo>
                  <a:pt x="28345" y="315"/>
                  <a:pt x="28321" y="342"/>
                  <a:pt x="28301" y="342"/>
                </a:cubicBezTo>
                <a:cubicBezTo>
                  <a:pt x="28272" y="342"/>
                  <a:pt x="28250" y="285"/>
                  <a:pt x="28233" y="200"/>
                </a:cubicBezTo>
                <a:cubicBezTo>
                  <a:pt x="28210" y="161"/>
                  <a:pt x="28204" y="154"/>
                  <a:pt x="28201" y="154"/>
                </a:cubicBezTo>
                <a:cubicBezTo>
                  <a:pt x="28199" y="154"/>
                  <a:pt x="28198" y="156"/>
                  <a:pt x="28196" y="156"/>
                </a:cubicBezTo>
                <a:cubicBezTo>
                  <a:pt x="28192" y="156"/>
                  <a:pt x="28187" y="153"/>
                  <a:pt x="28176" y="140"/>
                </a:cubicBezTo>
                <a:cubicBezTo>
                  <a:pt x="28173" y="168"/>
                  <a:pt x="28168" y="178"/>
                  <a:pt x="28162" y="178"/>
                </a:cubicBezTo>
                <a:cubicBezTo>
                  <a:pt x="28147" y="178"/>
                  <a:pt x="28123" y="118"/>
                  <a:pt x="28092" y="118"/>
                </a:cubicBezTo>
                <a:cubicBezTo>
                  <a:pt x="28081" y="118"/>
                  <a:pt x="28070" y="125"/>
                  <a:pt x="28057" y="144"/>
                </a:cubicBezTo>
                <a:cubicBezTo>
                  <a:pt x="28043" y="85"/>
                  <a:pt x="28030" y="67"/>
                  <a:pt x="28015" y="67"/>
                </a:cubicBezTo>
                <a:cubicBezTo>
                  <a:pt x="27991" y="67"/>
                  <a:pt x="27965" y="123"/>
                  <a:pt x="27932" y="123"/>
                </a:cubicBezTo>
                <a:cubicBezTo>
                  <a:pt x="27932" y="123"/>
                  <a:pt x="27931" y="123"/>
                  <a:pt x="27930" y="123"/>
                </a:cubicBezTo>
                <a:cubicBezTo>
                  <a:pt x="27879" y="132"/>
                  <a:pt x="27819" y="181"/>
                  <a:pt x="27748" y="228"/>
                </a:cubicBezTo>
                <a:cubicBezTo>
                  <a:pt x="27730" y="242"/>
                  <a:pt x="27713" y="246"/>
                  <a:pt x="27695" y="246"/>
                </a:cubicBezTo>
                <a:cubicBezTo>
                  <a:pt x="27667" y="246"/>
                  <a:pt x="27640" y="235"/>
                  <a:pt x="27614" y="235"/>
                </a:cubicBezTo>
                <a:cubicBezTo>
                  <a:pt x="27589" y="235"/>
                  <a:pt x="27565" y="245"/>
                  <a:pt x="27543" y="284"/>
                </a:cubicBezTo>
                <a:cubicBezTo>
                  <a:pt x="27498" y="294"/>
                  <a:pt x="27459" y="372"/>
                  <a:pt x="27418" y="372"/>
                </a:cubicBezTo>
                <a:cubicBezTo>
                  <a:pt x="27402" y="372"/>
                  <a:pt x="27386" y="360"/>
                  <a:pt x="27369" y="328"/>
                </a:cubicBezTo>
                <a:cubicBezTo>
                  <a:pt x="27329" y="320"/>
                  <a:pt x="27288" y="274"/>
                  <a:pt x="27252" y="274"/>
                </a:cubicBezTo>
                <a:cubicBezTo>
                  <a:pt x="27239" y="274"/>
                  <a:pt x="27227" y="280"/>
                  <a:pt x="27215" y="295"/>
                </a:cubicBezTo>
                <a:cubicBezTo>
                  <a:pt x="27202" y="319"/>
                  <a:pt x="27188" y="324"/>
                  <a:pt x="27173" y="324"/>
                </a:cubicBezTo>
                <a:cubicBezTo>
                  <a:pt x="27161" y="324"/>
                  <a:pt x="27149" y="320"/>
                  <a:pt x="27137" y="320"/>
                </a:cubicBezTo>
                <a:cubicBezTo>
                  <a:pt x="27120" y="320"/>
                  <a:pt x="27104" y="329"/>
                  <a:pt x="27089" y="371"/>
                </a:cubicBezTo>
                <a:cubicBezTo>
                  <a:pt x="27086" y="382"/>
                  <a:pt x="27079" y="386"/>
                  <a:pt x="27070" y="386"/>
                </a:cubicBezTo>
                <a:cubicBezTo>
                  <a:pt x="27001" y="386"/>
                  <a:pt x="26785" y="145"/>
                  <a:pt x="26696" y="145"/>
                </a:cubicBezTo>
                <a:cubicBezTo>
                  <a:pt x="26695" y="145"/>
                  <a:pt x="26694" y="145"/>
                  <a:pt x="26693" y="145"/>
                </a:cubicBezTo>
                <a:lnTo>
                  <a:pt x="26338" y="172"/>
                </a:lnTo>
                <a:cubicBezTo>
                  <a:pt x="26117" y="188"/>
                  <a:pt x="25165" y="327"/>
                  <a:pt x="25033" y="487"/>
                </a:cubicBezTo>
                <a:cubicBezTo>
                  <a:pt x="25007" y="519"/>
                  <a:pt x="24990" y="529"/>
                  <a:pt x="24978" y="529"/>
                </a:cubicBezTo>
                <a:cubicBezTo>
                  <a:pt x="24962" y="529"/>
                  <a:pt x="24958" y="509"/>
                  <a:pt x="24954" y="500"/>
                </a:cubicBezTo>
                <a:cubicBezTo>
                  <a:pt x="24950" y="497"/>
                  <a:pt x="24947" y="473"/>
                  <a:pt x="24934" y="473"/>
                </a:cubicBezTo>
                <a:cubicBezTo>
                  <a:pt x="24926" y="473"/>
                  <a:pt x="24912" y="485"/>
                  <a:pt x="24890" y="524"/>
                </a:cubicBezTo>
                <a:cubicBezTo>
                  <a:pt x="24853" y="512"/>
                  <a:pt x="24791" y="440"/>
                  <a:pt x="24695" y="440"/>
                </a:cubicBezTo>
                <a:cubicBezTo>
                  <a:pt x="24641" y="440"/>
                  <a:pt x="24577" y="463"/>
                  <a:pt x="24500" y="532"/>
                </a:cubicBezTo>
                <a:cubicBezTo>
                  <a:pt x="24429" y="483"/>
                  <a:pt x="24363" y="457"/>
                  <a:pt x="24300" y="457"/>
                </a:cubicBezTo>
                <a:cubicBezTo>
                  <a:pt x="24294" y="457"/>
                  <a:pt x="24288" y="458"/>
                  <a:pt x="24282" y="458"/>
                </a:cubicBezTo>
                <a:cubicBezTo>
                  <a:pt x="24214" y="463"/>
                  <a:pt x="24149" y="499"/>
                  <a:pt x="24089" y="567"/>
                </a:cubicBezTo>
                <a:cubicBezTo>
                  <a:pt x="24040" y="604"/>
                  <a:pt x="23991" y="621"/>
                  <a:pt x="23944" y="621"/>
                </a:cubicBezTo>
                <a:cubicBezTo>
                  <a:pt x="23872" y="621"/>
                  <a:pt x="23802" y="582"/>
                  <a:pt x="23734" y="514"/>
                </a:cubicBezTo>
                <a:cubicBezTo>
                  <a:pt x="23725" y="517"/>
                  <a:pt x="23716" y="518"/>
                  <a:pt x="23707" y="518"/>
                </a:cubicBezTo>
                <a:cubicBezTo>
                  <a:pt x="23637" y="518"/>
                  <a:pt x="23568" y="442"/>
                  <a:pt x="23505" y="442"/>
                </a:cubicBezTo>
                <a:cubicBezTo>
                  <a:pt x="23481" y="442"/>
                  <a:pt x="23457" y="454"/>
                  <a:pt x="23435" y="487"/>
                </a:cubicBezTo>
                <a:cubicBezTo>
                  <a:pt x="23365" y="441"/>
                  <a:pt x="23224" y="422"/>
                  <a:pt x="23062" y="422"/>
                </a:cubicBezTo>
                <a:cubicBezTo>
                  <a:pt x="22759" y="422"/>
                  <a:pt x="22383" y="489"/>
                  <a:pt x="22250" y="579"/>
                </a:cubicBezTo>
                <a:cubicBezTo>
                  <a:pt x="22245" y="595"/>
                  <a:pt x="22235" y="609"/>
                  <a:pt x="22221" y="621"/>
                </a:cubicBezTo>
                <a:cubicBezTo>
                  <a:pt x="22204" y="665"/>
                  <a:pt x="22180" y="692"/>
                  <a:pt x="22146" y="695"/>
                </a:cubicBezTo>
                <a:cubicBezTo>
                  <a:pt x="22140" y="700"/>
                  <a:pt x="22134" y="704"/>
                  <a:pt x="22128" y="704"/>
                </a:cubicBezTo>
                <a:cubicBezTo>
                  <a:pt x="22123" y="704"/>
                  <a:pt x="22118" y="702"/>
                  <a:pt x="22113" y="696"/>
                </a:cubicBezTo>
                <a:cubicBezTo>
                  <a:pt x="22106" y="691"/>
                  <a:pt x="22100" y="689"/>
                  <a:pt x="22094" y="689"/>
                </a:cubicBezTo>
                <a:cubicBezTo>
                  <a:pt x="22066" y="689"/>
                  <a:pt x="22040" y="733"/>
                  <a:pt x="22015" y="763"/>
                </a:cubicBezTo>
                <a:cubicBezTo>
                  <a:pt x="21981" y="730"/>
                  <a:pt x="21950" y="753"/>
                  <a:pt x="21917" y="695"/>
                </a:cubicBezTo>
                <a:cubicBezTo>
                  <a:pt x="21909" y="708"/>
                  <a:pt x="21902" y="713"/>
                  <a:pt x="21897" y="713"/>
                </a:cubicBezTo>
                <a:cubicBezTo>
                  <a:pt x="21881" y="713"/>
                  <a:pt x="21882" y="655"/>
                  <a:pt x="21897" y="625"/>
                </a:cubicBezTo>
                <a:cubicBezTo>
                  <a:pt x="21893" y="623"/>
                  <a:pt x="21889" y="623"/>
                  <a:pt x="21884" y="621"/>
                </a:cubicBezTo>
                <a:cubicBezTo>
                  <a:pt x="21848" y="610"/>
                  <a:pt x="21808" y="598"/>
                  <a:pt x="21766" y="598"/>
                </a:cubicBezTo>
                <a:cubicBezTo>
                  <a:pt x="21736" y="598"/>
                  <a:pt x="21704" y="604"/>
                  <a:pt x="21671" y="623"/>
                </a:cubicBezTo>
                <a:cubicBezTo>
                  <a:pt x="21656" y="619"/>
                  <a:pt x="21640" y="618"/>
                  <a:pt x="21626" y="618"/>
                </a:cubicBezTo>
                <a:cubicBezTo>
                  <a:pt x="21539" y="618"/>
                  <a:pt x="21473" y="677"/>
                  <a:pt x="21418" y="691"/>
                </a:cubicBezTo>
                <a:cubicBezTo>
                  <a:pt x="21355" y="681"/>
                  <a:pt x="21309" y="672"/>
                  <a:pt x="21278" y="650"/>
                </a:cubicBezTo>
                <a:cubicBezTo>
                  <a:pt x="21274" y="648"/>
                  <a:pt x="21269" y="647"/>
                  <a:pt x="21265" y="647"/>
                </a:cubicBezTo>
                <a:cubicBezTo>
                  <a:pt x="21254" y="647"/>
                  <a:pt x="21243" y="653"/>
                  <a:pt x="21236" y="662"/>
                </a:cubicBezTo>
                <a:cubicBezTo>
                  <a:pt x="21240" y="654"/>
                  <a:pt x="21244" y="646"/>
                  <a:pt x="21245" y="637"/>
                </a:cubicBezTo>
                <a:cubicBezTo>
                  <a:pt x="21246" y="630"/>
                  <a:pt x="21248" y="626"/>
                  <a:pt x="21249" y="620"/>
                </a:cubicBezTo>
                <a:lnTo>
                  <a:pt x="21249" y="620"/>
                </a:lnTo>
                <a:cubicBezTo>
                  <a:pt x="21215" y="628"/>
                  <a:pt x="21178" y="634"/>
                  <a:pt x="21142" y="636"/>
                </a:cubicBezTo>
                <a:cubicBezTo>
                  <a:pt x="21122" y="637"/>
                  <a:pt x="21101" y="638"/>
                  <a:pt x="21079" y="638"/>
                </a:cubicBezTo>
                <a:cubicBezTo>
                  <a:pt x="20867" y="638"/>
                  <a:pt x="20595" y="587"/>
                  <a:pt x="20374" y="587"/>
                </a:cubicBezTo>
                <a:cubicBezTo>
                  <a:pt x="20233" y="587"/>
                  <a:pt x="20113" y="608"/>
                  <a:pt x="20044" y="677"/>
                </a:cubicBezTo>
                <a:cubicBezTo>
                  <a:pt x="20013" y="707"/>
                  <a:pt x="19983" y="718"/>
                  <a:pt x="19953" y="718"/>
                </a:cubicBezTo>
                <a:cubicBezTo>
                  <a:pt x="19912" y="718"/>
                  <a:pt x="19872" y="697"/>
                  <a:pt x="19833" y="677"/>
                </a:cubicBezTo>
                <a:cubicBezTo>
                  <a:pt x="19788" y="705"/>
                  <a:pt x="19745" y="713"/>
                  <a:pt x="19703" y="713"/>
                </a:cubicBezTo>
                <a:cubicBezTo>
                  <a:pt x="19651" y="713"/>
                  <a:pt x="19602" y="701"/>
                  <a:pt x="19555" y="701"/>
                </a:cubicBezTo>
                <a:cubicBezTo>
                  <a:pt x="19529" y="701"/>
                  <a:pt x="19503" y="705"/>
                  <a:pt x="19479" y="718"/>
                </a:cubicBezTo>
                <a:cubicBezTo>
                  <a:pt x="19451" y="744"/>
                  <a:pt x="19424" y="747"/>
                  <a:pt x="19397" y="747"/>
                </a:cubicBezTo>
                <a:cubicBezTo>
                  <a:pt x="19391" y="747"/>
                  <a:pt x="19384" y="746"/>
                  <a:pt x="19377" y="746"/>
                </a:cubicBezTo>
                <a:cubicBezTo>
                  <a:pt x="19353" y="746"/>
                  <a:pt x="19329" y="749"/>
                  <a:pt x="19307" y="770"/>
                </a:cubicBezTo>
                <a:cubicBezTo>
                  <a:pt x="19295" y="788"/>
                  <a:pt x="19282" y="795"/>
                  <a:pt x="19270" y="795"/>
                </a:cubicBezTo>
                <a:cubicBezTo>
                  <a:pt x="19238" y="795"/>
                  <a:pt x="19206" y="753"/>
                  <a:pt x="19176" y="753"/>
                </a:cubicBezTo>
                <a:cubicBezTo>
                  <a:pt x="19170" y="753"/>
                  <a:pt x="19164" y="755"/>
                  <a:pt x="19158" y="760"/>
                </a:cubicBezTo>
                <a:cubicBezTo>
                  <a:pt x="19097" y="766"/>
                  <a:pt x="19044" y="816"/>
                  <a:pt x="18995" y="816"/>
                </a:cubicBezTo>
                <a:cubicBezTo>
                  <a:pt x="18972" y="816"/>
                  <a:pt x="18950" y="805"/>
                  <a:pt x="18928" y="774"/>
                </a:cubicBezTo>
                <a:cubicBezTo>
                  <a:pt x="18909" y="747"/>
                  <a:pt x="18891" y="737"/>
                  <a:pt x="18874" y="737"/>
                </a:cubicBezTo>
                <a:cubicBezTo>
                  <a:pt x="18832" y="737"/>
                  <a:pt x="18798" y="800"/>
                  <a:pt x="18767" y="809"/>
                </a:cubicBezTo>
                <a:cubicBezTo>
                  <a:pt x="18696" y="769"/>
                  <a:pt x="18195" y="727"/>
                  <a:pt x="17935" y="727"/>
                </a:cubicBezTo>
                <a:cubicBezTo>
                  <a:pt x="17854" y="727"/>
                  <a:pt x="17797" y="731"/>
                  <a:pt x="17783" y="740"/>
                </a:cubicBezTo>
                <a:cubicBezTo>
                  <a:pt x="17780" y="740"/>
                  <a:pt x="17778" y="740"/>
                  <a:pt x="17776" y="740"/>
                </a:cubicBezTo>
                <a:cubicBezTo>
                  <a:pt x="17684" y="740"/>
                  <a:pt x="17665" y="721"/>
                  <a:pt x="17650" y="721"/>
                </a:cubicBezTo>
                <a:cubicBezTo>
                  <a:pt x="17647" y="721"/>
                  <a:pt x="17643" y="723"/>
                  <a:pt x="17639" y="725"/>
                </a:cubicBezTo>
                <a:cubicBezTo>
                  <a:pt x="17633" y="747"/>
                  <a:pt x="17605" y="916"/>
                  <a:pt x="17571" y="916"/>
                </a:cubicBezTo>
                <a:cubicBezTo>
                  <a:pt x="17566" y="916"/>
                  <a:pt x="17560" y="911"/>
                  <a:pt x="17554" y="899"/>
                </a:cubicBezTo>
                <a:cubicBezTo>
                  <a:pt x="17535" y="898"/>
                  <a:pt x="17509" y="889"/>
                  <a:pt x="17476" y="889"/>
                </a:cubicBezTo>
                <a:cubicBezTo>
                  <a:pt x="17443" y="889"/>
                  <a:pt x="17403" y="897"/>
                  <a:pt x="17354" y="926"/>
                </a:cubicBezTo>
                <a:cubicBezTo>
                  <a:pt x="17259" y="912"/>
                  <a:pt x="17204" y="897"/>
                  <a:pt x="17172" y="897"/>
                </a:cubicBezTo>
                <a:cubicBezTo>
                  <a:pt x="17169" y="897"/>
                  <a:pt x="17167" y="897"/>
                  <a:pt x="17165" y="897"/>
                </a:cubicBezTo>
                <a:cubicBezTo>
                  <a:pt x="17159" y="912"/>
                  <a:pt x="17153" y="918"/>
                  <a:pt x="17149" y="918"/>
                </a:cubicBezTo>
                <a:cubicBezTo>
                  <a:pt x="17131" y="918"/>
                  <a:pt x="17122" y="833"/>
                  <a:pt x="17118" y="832"/>
                </a:cubicBezTo>
                <a:cubicBezTo>
                  <a:pt x="17116" y="830"/>
                  <a:pt x="17115" y="830"/>
                  <a:pt x="17114" y="830"/>
                </a:cubicBezTo>
                <a:cubicBezTo>
                  <a:pt x="17107" y="830"/>
                  <a:pt x="17094" y="865"/>
                  <a:pt x="16985" y="865"/>
                </a:cubicBezTo>
                <a:cubicBezTo>
                  <a:pt x="16973" y="865"/>
                  <a:pt x="16961" y="865"/>
                  <a:pt x="16947" y="864"/>
                </a:cubicBezTo>
                <a:cubicBezTo>
                  <a:pt x="16896" y="934"/>
                  <a:pt x="16846" y="921"/>
                  <a:pt x="16799" y="931"/>
                </a:cubicBezTo>
                <a:cubicBezTo>
                  <a:pt x="16787" y="947"/>
                  <a:pt x="16775" y="952"/>
                  <a:pt x="16763" y="952"/>
                </a:cubicBezTo>
                <a:cubicBezTo>
                  <a:pt x="16740" y="952"/>
                  <a:pt x="16718" y="936"/>
                  <a:pt x="16696" y="936"/>
                </a:cubicBezTo>
                <a:cubicBezTo>
                  <a:pt x="16685" y="936"/>
                  <a:pt x="16674" y="940"/>
                  <a:pt x="16663" y="954"/>
                </a:cubicBezTo>
                <a:cubicBezTo>
                  <a:pt x="16639" y="986"/>
                  <a:pt x="16612" y="1003"/>
                  <a:pt x="16585" y="1003"/>
                </a:cubicBezTo>
                <a:cubicBezTo>
                  <a:pt x="16566" y="1003"/>
                  <a:pt x="16547" y="995"/>
                  <a:pt x="16527" y="978"/>
                </a:cubicBezTo>
                <a:cubicBezTo>
                  <a:pt x="16509" y="1015"/>
                  <a:pt x="16467" y="1020"/>
                  <a:pt x="16419" y="1020"/>
                </a:cubicBezTo>
                <a:cubicBezTo>
                  <a:pt x="16402" y="1020"/>
                  <a:pt x="16384" y="1019"/>
                  <a:pt x="16366" y="1019"/>
                </a:cubicBezTo>
                <a:cubicBezTo>
                  <a:pt x="16317" y="1019"/>
                  <a:pt x="16271" y="1024"/>
                  <a:pt x="16250" y="1064"/>
                </a:cubicBezTo>
                <a:cubicBezTo>
                  <a:pt x="16214" y="1097"/>
                  <a:pt x="16175" y="1135"/>
                  <a:pt x="16133" y="1135"/>
                </a:cubicBezTo>
                <a:cubicBezTo>
                  <a:pt x="16114" y="1135"/>
                  <a:pt x="16095" y="1128"/>
                  <a:pt x="16074" y="1109"/>
                </a:cubicBezTo>
                <a:cubicBezTo>
                  <a:pt x="16060" y="1118"/>
                  <a:pt x="16044" y="1120"/>
                  <a:pt x="16029" y="1120"/>
                </a:cubicBezTo>
                <a:cubicBezTo>
                  <a:pt x="15991" y="1120"/>
                  <a:pt x="15950" y="1104"/>
                  <a:pt x="15908" y="1104"/>
                </a:cubicBezTo>
                <a:cubicBezTo>
                  <a:pt x="15891" y="1104"/>
                  <a:pt x="15874" y="1106"/>
                  <a:pt x="15857" y="1113"/>
                </a:cubicBezTo>
                <a:cubicBezTo>
                  <a:pt x="15619" y="1105"/>
                  <a:pt x="15592" y="1052"/>
                  <a:pt x="15581" y="1052"/>
                </a:cubicBezTo>
                <a:cubicBezTo>
                  <a:pt x="15581" y="1052"/>
                  <a:pt x="15581" y="1052"/>
                  <a:pt x="15580" y="1052"/>
                </a:cubicBezTo>
                <a:cubicBezTo>
                  <a:pt x="15574" y="1045"/>
                  <a:pt x="15570" y="1029"/>
                  <a:pt x="15523" y="1029"/>
                </a:cubicBezTo>
                <a:cubicBezTo>
                  <a:pt x="15504" y="1029"/>
                  <a:pt x="15479" y="1031"/>
                  <a:pt x="15445" y="1037"/>
                </a:cubicBezTo>
                <a:lnTo>
                  <a:pt x="15445" y="1037"/>
                </a:lnTo>
                <a:cubicBezTo>
                  <a:pt x="15454" y="1035"/>
                  <a:pt x="15461" y="1031"/>
                  <a:pt x="15469" y="1027"/>
                </a:cubicBezTo>
                <a:cubicBezTo>
                  <a:pt x="15505" y="1026"/>
                  <a:pt x="15527" y="995"/>
                  <a:pt x="15514" y="995"/>
                </a:cubicBezTo>
                <a:cubicBezTo>
                  <a:pt x="15509" y="995"/>
                  <a:pt x="15498" y="1000"/>
                  <a:pt x="15481" y="1013"/>
                </a:cubicBezTo>
                <a:cubicBezTo>
                  <a:pt x="15438" y="1024"/>
                  <a:pt x="15395" y="1032"/>
                  <a:pt x="15350" y="1034"/>
                </a:cubicBezTo>
                <a:cubicBezTo>
                  <a:pt x="15370" y="1040"/>
                  <a:pt x="15392" y="1042"/>
                  <a:pt x="15414" y="1042"/>
                </a:cubicBezTo>
                <a:cubicBezTo>
                  <a:pt x="15418" y="1042"/>
                  <a:pt x="15422" y="1042"/>
                  <a:pt x="15427" y="1042"/>
                </a:cubicBezTo>
                <a:lnTo>
                  <a:pt x="15427" y="1042"/>
                </a:lnTo>
                <a:cubicBezTo>
                  <a:pt x="15409" y="1045"/>
                  <a:pt x="15391" y="1050"/>
                  <a:pt x="15369" y="1055"/>
                </a:cubicBezTo>
                <a:cubicBezTo>
                  <a:pt x="15354" y="1046"/>
                  <a:pt x="15345" y="1042"/>
                  <a:pt x="15335" y="1036"/>
                </a:cubicBezTo>
                <a:cubicBezTo>
                  <a:pt x="15250" y="1045"/>
                  <a:pt x="15133" y="1055"/>
                  <a:pt x="14965" y="1080"/>
                </a:cubicBezTo>
                <a:cubicBezTo>
                  <a:pt x="14889" y="1117"/>
                  <a:pt x="14819" y="1125"/>
                  <a:pt x="14755" y="1125"/>
                </a:cubicBezTo>
                <a:cubicBezTo>
                  <a:pt x="14706" y="1125"/>
                  <a:pt x="14661" y="1120"/>
                  <a:pt x="14619" y="1120"/>
                </a:cubicBezTo>
                <a:cubicBezTo>
                  <a:pt x="14576" y="1120"/>
                  <a:pt x="14536" y="1126"/>
                  <a:pt x="14501" y="1148"/>
                </a:cubicBezTo>
                <a:cubicBezTo>
                  <a:pt x="14476" y="1142"/>
                  <a:pt x="14452" y="1140"/>
                  <a:pt x="14431" y="1140"/>
                </a:cubicBezTo>
                <a:cubicBezTo>
                  <a:pt x="14355" y="1140"/>
                  <a:pt x="14300" y="1167"/>
                  <a:pt x="14260" y="1173"/>
                </a:cubicBezTo>
                <a:cubicBezTo>
                  <a:pt x="14190" y="1204"/>
                  <a:pt x="14158" y="1211"/>
                  <a:pt x="14131" y="1211"/>
                </a:cubicBezTo>
                <a:cubicBezTo>
                  <a:pt x="14117" y="1211"/>
                  <a:pt x="14104" y="1209"/>
                  <a:pt x="14088" y="1207"/>
                </a:cubicBezTo>
                <a:cubicBezTo>
                  <a:pt x="14063" y="1249"/>
                  <a:pt x="13069" y="1262"/>
                  <a:pt x="12948" y="1308"/>
                </a:cubicBezTo>
                <a:cubicBezTo>
                  <a:pt x="12899" y="1327"/>
                  <a:pt x="12846" y="1346"/>
                  <a:pt x="12794" y="1346"/>
                </a:cubicBezTo>
                <a:cubicBezTo>
                  <a:pt x="12781" y="1346"/>
                  <a:pt x="12768" y="1345"/>
                  <a:pt x="12755" y="1342"/>
                </a:cubicBezTo>
                <a:cubicBezTo>
                  <a:pt x="12749" y="1341"/>
                  <a:pt x="12738" y="1340"/>
                  <a:pt x="12724" y="1340"/>
                </a:cubicBezTo>
                <a:cubicBezTo>
                  <a:pt x="12586" y="1340"/>
                  <a:pt x="12097" y="1401"/>
                  <a:pt x="12011" y="1607"/>
                </a:cubicBezTo>
                <a:cubicBezTo>
                  <a:pt x="11965" y="1585"/>
                  <a:pt x="11833" y="1576"/>
                  <a:pt x="11666" y="1576"/>
                </a:cubicBezTo>
                <a:cubicBezTo>
                  <a:pt x="11212" y="1576"/>
                  <a:pt x="10497" y="1640"/>
                  <a:pt x="10533" y="1672"/>
                </a:cubicBezTo>
                <a:cubicBezTo>
                  <a:pt x="10513" y="1655"/>
                  <a:pt x="10496" y="1649"/>
                  <a:pt x="10479" y="1649"/>
                </a:cubicBezTo>
                <a:cubicBezTo>
                  <a:pt x="10434" y="1649"/>
                  <a:pt x="10399" y="1698"/>
                  <a:pt x="10370" y="1707"/>
                </a:cubicBezTo>
                <a:cubicBezTo>
                  <a:pt x="10366" y="1710"/>
                  <a:pt x="10362" y="1711"/>
                  <a:pt x="10359" y="1711"/>
                </a:cubicBezTo>
                <a:cubicBezTo>
                  <a:pt x="10308" y="1711"/>
                  <a:pt x="10270" y="1499"/>
                  <a:pt x="10247" y="1406"/>
                </a:cubicBezTo>
                <a:cubicBezTo>
                  <a:pt x="10295" y="1405"/>
                  <a:pt x="10390" y="1357"/>
                  <a:pt x="10341" y="1357"/>
                </a:cubicBezTo>
                <a:cubicBezTo>
                  <a:pt x="10325" y="1357"/>
                  <a:pt x="10294" y="1362"/>
                  <a:pt x="10242" y="1375"/>
                </a:cubicBezTo>
                <a:cubicBezTo>
                  <a:pt x="10242" y="1375"/>
                  <a:pt x="10240" y="1378"/>
                  <a:pt x="10239" y="1378"/>
                </a:cubicBezTo>
                <a:cubicBezTo>
                  <a:pt x="10235" y="1367"/>
                  <a:pt x="10232" y="1360"/>
                  <a:pt x="10229" y="1360"/>
                </a:cubicBezTo>
                <a:cubicBezTo>
                  <a:pt x="10226" y="1360"/>
                  <a:pt x="10224" y="1366"/>
                  <a:pt x="10222" y="1379"/>
                </a:cubicBezTo>
                <a:cubicBezTo>
                  <a:pt x="10220" y="1386"/>
                  <a:pt x="10222" y="1387"/>
                  <a:pt x="10222" y="1391"/>
                </a:cubicBezTo>
                <a:cubicBezTo>
                  <a:pt x="10175" y="1432"/>
                  <a:pt x="10141" y="1492"/>
                  <a:pt x="10116" y="1492"/>
                </a:cubicBezTo>
                <a:cubicBezTo>
                  <a:pt x="10115" y="1492"/>
                  <a:pt x="10115" y="1492"/>
                  <a:pt x="10114" y="1492"/>
                </a:cubicBezTo>
                <a:cubicBezTo>
                  <a:pt x="10125" y="1476"/>
                  <a:pt x="10133" y="1459"/>
                  <a:pt x="10142" y="1444"/>
                </a:cubicBezTo>
                <a:lnTo>
                  <a:pt x="10142" y="1444"/>
                </a:lnTo>
                <a:cubicBezTo>
                  <a:pt x="10103" y="1511"/>
                  <a:pt x="9215" y="1496"/>
                  <a:pt x="8951" y="1539"/>
                </a:cubicBezTo>
                <a:cubicBezTo>
                  <a:pt x="8929" y="1500"/>
                  <a:pt x="8875" y="1480"/>
                  <a:pt x="8820" y="1480"/>
                </a:cubicBezTo>
                <a:cubicBezTo>
                  <a:pt x="8761" y="1480"/>
                  <a:pt x="8701" y="1502"/>
                  <a:pt x="8675" y="1545"/>
                </a:cubicBezTo>
                <a:cubicBezTo>
                  <a:pt x="8636" y="1500"/>
                  <a:pt x="8657" y="1429"/>
                  <a:pt x="8720" y="1400"/>
                </a:cubicBezTo>
                <a:lnTo>
                  <a:pt x="8720" y="1400"/>
                </a:lnTo>
                <a:cubicBezTo>
                  <a:pt x="8649" y="1407"/>
                  <a:pt x="8589" y="1410"/>
                  <a:pt x="8537" y="1410"/>
                </a:cubicBezTo>
                <a:cubicBezTo>
                  <a:pt x="8269" y="1410"/>
                  <a:pt x="8225" y="1329"/>
                  <a:pt x="7958" y="1329"/>
                </a:cubicBezTo>
                <a:cubicBezTo>
                  <a:pt x="7905" y="1329"/>
                  <a:pt x="7845" y="1332"/>
                  <a:pt x="7772" y="1340"/>
                </a:cubicBezTo>
                <a:cubicBezTo>
                  <a:pt x="7647" y="1352"/>
                  <a:pt x="7465" y="1360"/>
                  <a:pt x="7301" y="1360"/>
                </a:cubicBezTo>
                <a:cubicBezTo>
                  <a:pt x="7193" y="1360"/>
                  <a:pt x="7092" y="1357"/>
                  <a:pt x="7020" y="1349"/>
                </a:cubicBezTo>
                <a:lnTo>
                  <a:pt x="7017" y="1349"/>
                </a:lnTo>
                <a:cubicBezTo>
                  <a:pt x="7010" y="1336"/>
                  <a:pt x="7002" y="1324"/>
                  <a:pt x="6992" y="1310"/>
                </a:cubicBezTo>
                <a:lnTo>
                  <a:pt x="6992" y="1310"/>
                </a:lnTo>
                <a:cubicBezTo>
                  <a:pt x="7011" y="1337"/>
                  <a:pt x="7027" y="1348"/>
                  <a:pt x="7032" y="1348"/>
                </a:cubicBezTo>
                <a:cubicBezTo>
                  <a:pt x="7040" y="1348"/>
                  <a:pt x="7026" y="1323"/>
                  <a:pt x="6974" y="1281"/>
                </a:cubicBezTo>
                <a:cubicBezTo>
                  <a:pt x="6966" y="1263"/>
                  <a:pt x="6958" y="1255"/>
                  <a:pt x="6951" y="1255"/>
                </a:cubicBezTo>
                <a:cubicBezTo>
                  <a:pt x="6935" y="1255"/>
                  <a:pt x="6920" y="1302"/>
                  <a:pt x="6896" y="1349"/>
                </a:cubicBezTo>
                <a:cubicBezTo>
                  <a:pt x="6860" y="1358"/>
                  <a:pt x="6854" y="1377"/>
                  <a:pt x="6867" y="1400"/>
                </a:cubicBezTo>
                <a:cubicBezTo>
                  <a:pt x="6853" y="1421"/>
                  <a:pt x="6833" y="1438"/>
                  <a:pt x="6809" y="1445"/>
                </a:cubicBezTo>
                <a:cubicBezTo>
                  <a:pt x="6798" y="1454"/>
                  <a:pt x="6786" y="1457"/>
                  <a:pt x="6774" y="1457"/>
                </a:cubicBezTo>
                <a:cubicBezTo>
                  <a:pt x="6750" y="1457"/>
                  <a:pt x="6723" y="1445"/>
                  <a:pt x="6694" y="1445"/>
                </a:cubicBezTo>
                <a:cubicBezTo>
                  <a:pt x="6671" y="1445"/>
                  <a:pt x="6646" y="1454"/>
                  <a:pt x="6620" y="1487"/>
                </a:cubicBezTo>
                <a:cubicBezTo>
                  <a:pt x="6614" y="1487"/>
                  <a:pt x="6607" y="1486"/>
                  <a:pt x="6600" y="1486"/>
                </a:cubicBezTo>
                <a:cubicBezTo>
                  <a:pt x="6546" y="1486"/>
                  <a:pt x="6488" y="1505"/>
                  <a:pt x="6423" y="1505"/>
                </a:cubicBezTo>
                <a:cubicBezTo>
                  <a:pt x="6405" y="1505"/>
                  <a:pt x="6387" y="1503"/>
                  <a:pt x="6368" y="1500"/>
                </a:cubicBezTo>
                <a:cubicBezTo>
                  <a:pt x="6240" y="1500"/>
                  <a:pt x="6122" y="1492"/>
                  <a:pt x="6013" y="1492"/>
                </a:cubicBezTo>
                <a:cubicBezTo>
                  <a:pt x="6005" y="1492"/>
                  <a:pt x="5997" y="1492"/>
                  <a:pt x="5989" y="1492"/>
                </a:cubicBezTo>
                <a:cubicBezTo>
                  <a:pt x="5891" y="1492"/>
                  <a:pt x="5802" y="1500"/>
                  <a:pt x="5720" y="1524"/>
                </a:cubicBezTo>
                <a:cubicBezTo>
                  <a:pt x="5667" y="1555"/>
                  <a:pt x="5617" y="1565"/>
                  <a:pt x="5569" y="1565"/>
                </a:cubicBezTo>
                <a:cubicBezTo>
                  <a:pt x="5525" y="1565"/>
                  <a:pt x="5483" y="1557"/>
                  <a:pt x="5443" y="1550"/>
                </a:cubicBezTo>
                <a:cubicBezTo>
                  <a:pt x="5452" y="1532"/>
                  <a:pt x="5408" y="1518"/>
                  <a:pt x="5258" y="1518"/>
                </a:cubicBezTo>
                <a:cubicBezTo>
                  <a:pt x="5247" y="1518"/>
                  <a:pt x="5122" y="1515"/>
                  <a:pt x="4999" y="1515"/>
                </a:cubicBezTo>
                <a:cubicBezTo>
                  <a:pt x="4907" y="1515"/>
                  <a:pt x="4816" y="1516"/>
                  <a:pt x="4774" y="1523"/>
                </a:cubicBezTo>
                <a:cubicBezTo>
                  <a:pt x="4756" y="1526"/>
                  <a:pt x="4739" y="1527"/>
                  <a:pt x="4722" y="1527"/>
                </a:cubicBezTo>
                <a:cubicBezTo>
                  <a:pt x="4576" y="1527"/>
                  <a:pt x="4446" y="1441"/>
                  <a:pt x="4308" y="1441"/>
                </a:cubicBezTo>
                <a:cubicBezTo>
                  <a:pt x="4249" y="1441"/>
                  <a:pt x="4189" y="1456"/>
                  <a:pt x="4127" y="1501"/>
                </a:cubicBezTo>
                <a:cubicBezTo>
                  <a:pt x="4115" y="1501"/>
                  <a:pt x="4103" y="1501"/>
                  <a:pt x="4092" y="1501"/>
                </a:cubicBezTo>
                <a:cubicBezTo>
                  <a:pt x="4064" y="1501"/>
                  <a:pt x="4039" y="1502"/>
                  <a:pt x="4016" y="1502"/>
                </a:cubicBezTo>
                <a:cubicBezTo>
                  <a:pt x="3965" y="1502"/>
                  <a:pt x="3925" y="1497"/>
                  <a:pt x="3894" y="1464"/>
                </a:cubicBezTo>
                <a:lnTo>
                  <a:pt x="3894" y="1464"/>
                </a:lnTo>
                <a:cubicBezTo>
                  <a:pt x="3972" y="1557"/>
                  <a:pt x="3941" y="1588"/>
                  <a:pt x="3881" y="1588"/>
                </a:cubicBezTo>
                <a:cubicBezTo>
                  <a:pt x="3774" y="1588"/>
                  <a:pt x="3574" y="1488"/>
                  <a:pt x="3741" y="1462"/>
                </a:cubicBezTo>
                <a:cubicBezTo>
                  <a:pt x="3731" y="1437"/>
                  <a:pt x="3713" y="1428"/>
                  <a:pt x="3691" y="1428"/>
                </a:cubicBezTo>
                <a:cubicBezTo>
                  <a:pt x="3659" y="1428"/>
                  <a:pt x="3619" y="1449"/>
                  <a:pt x="3586" y="1469"/>
                </a:cubicBezTo>
                <a:cubicBezTo>
                  <a:pt x="3578" y="1456"/>
                  <a:pt x="3570" y="1450"/>
                  <a:pt x="3562" y="1450"/>
                </a:cubicBezTo>
                <a:cubicBezTo>
                  <a:pt x="3509" y="1450"/>
                  <a:pt x="3447" y="1708"/>
                  <a:pt x="3346" y="1708"/>
                </a:cubicBezTo>
                <a:cubicBezTo>
                  <a:pt x="3343" y="1708"/>
                  <a:pt x="3340" y="1708"/>
                  <a:pt x="3338" y="1707"/>
                </a:cubicBezTo>
                <a:cubicBezTo>
                  <a:pt x="3238" y="1739"/>
                  <a:pt x="3146" y="1755"/>
                  <a:pt x="3062" y="1755"/>
                </a:cubicBezTo>
                <a:cubicBezTo>
                  <a:pt x="3046" y="1755"/>
                  <a:pt x="3029" y="1755"/>
                  <a:pt x="3013" y="1753"/>
                </a:cubicBezTo>
                <a:cubicBezTo>
                  <a:pt x="3011" y="1753"/>
                  <a:pt x="3010" y="1753"/>
                  <a:pt x="3008" y="1753"/>
                </a:cubicBezTo>
                <a:cubicBezTo>
                  <a:pt x="2915" y="1753"/>
                  <a:pt x="2827" y="2063"/>
                  <a:pt x="2753" y="2063"/>
                </a:cubicBezTo>
                <a:cubicBezTo>
                  <a:pt x="2751" y="2063"/>
                  <a:pt x="2750" y="2063"/>
                  <a:pt x="2749" y="2062"/>
                </a:cubicBezTo>
                <a:cubicBezTo>
                  <a:pt x="2743" y="2063"/>
                  <a:pt x="2738" y="2063"/>
                  <a:pt x="2733" y="2063"/>
                </a:cubicBezTo>
                <a:cubicBezTo>
                  <a:pt x="2588" y="2063"/>
                  <a:pt x="2474" y="2027"/>
                  <a:pt x="2374" y="1935"/>
                </a:cubicBezTo>
                <a:cubicBezTo>
                  <a:pt x="2276" y="1977"/>
                  <a:pt x="2194" y="1936"/>
                  <a:pt x="2115" y="1977"/>
                </a:cubicBezTo>
                <a:cubicBezTo>
                  <a:pt x="2069" y="2036"/>
                  <a:pt x="2060" y="2050"/>
                  <a:pt x="2070" y="2050"/>
                </a:cubicBezTo>
                <a:cubicBezTo>
                  <a:pt x="2079" y="2050"/>
                  <a:pt x="2103" y="2039"/>
                  <a:pt x="2129" y="2039"/>
                </a:cubicBezTo>
                <a:cubicBezTo>
                  <a:pt x="2147" y="2039"/>
                  <a:pt x="2165" y="2044"/>
                  <a:pt x="2180" y="2060"/>
                </a:cubicBezTo>
                <a:cubicBezTo>
                  <a:pt x="2188" y="2041"/>
                  <a:pt x="2195" y="2034"/>
                  <a:pt x="2200" y="2034"/>
                </a:cubicBezTo>
                <a:cubicBezTo>
                  <a:pt x="2213" y="2034"/>
                  <a:pt x="2214" y="2073"/>
                  <a:pt x="2187" y="2080"/>
                </a:cubicBezTo>
                <a:cubicBezTo>
                  <a:pt x="2181" y="2083"/>
                  <a:pt x="2174" y="2085"/>
                  <a:pt x="2164" y="2085"/>
                </a:cubicBezTo>
                <a:cubicBezTo>
                  <a:pt x="2117" y="2085"/>
                  <a:pt x="2027" y="2050"/>
                  <a:pt x="1874" y="2029"/>
                </a:cubicBezTo>
                <a:cubicBezTo>
                  <a:pt x="1723" y="2035"/>
                  <a:pt x="1651" y="2161"/>
                  <a:pt x="1614" y="2161"/>
                </a:cubicBezTo>
                <a:cubicBezTo>
                  <a:pt x="1607" y="2161"/>
                  <a:pt x="1601" y="2155"/>
                  <a:pt x="1596" y="2143"/>
                </a:cubicBezTo>
                <a:cubicBezTo>
                  <a:pt x="1579" y="2135"/>
                  <a:pt x="1580" y="2117"/>
                  <a:pt x="1586" y="2101"/>
                </a:cubicBezTo>
                <a:cubicBezTo>
                  <a:pt x="1579" y="2094"/>
                  <a:pt x="1574" y="2088"/>
                  <a:pt x="1569" y="2082"/>
                </a:cubicBezTo>
                <a:cubicBezTo>
                  <a:pt x="1540" y="2035"/>
                  <a:pt x="1496" y="2008"/>
                  <a:pt x="1430" y="2008"/>
                </a:cubicBezTo>
                <a:cubicBezTo>
                  <a:pt x="1362" y="2008"/>
                  <a:pt x="1271" y="2037"/>
                  <a:pt x="1149" y="2104"/>
                </a:cubicBezTo>
                <a:cubicBezTo>
                  <a:pt x="1108" y="2092"/>
                  <a:pt x="1070" y="2087"/>
                  <a:pt x="1035" y="2087"/>
                </a:cubicBezTo>
                <a:cubicBezTo>
                  <a:pt x="967" y="2087"/>
                  <a:pt x="910" y="2105"/>
                  <a:pt x="863" y="2116"/>
                </a:cubicBezTo>
                <a:cubicBezTo>
                  <a:pt x="839" y="2083"/>
                  <a:pt x="819" y="2071"/>
                  <a:pt x="801" y="2071"/>
                </a:cubicBezTo>
                <a:cubicBezTo>
                  <a:pt x="759" y="2071"/>
                  <a:pt x="729" y="2135"/>
                  <a:pt x="706" y="2176"/>
                </a:cubicBezTo>
                <a:cubicBezTo>
                  <a:pt x="706" y="2176"/>
                  <a:pt x="705" y="2176"/>
                  <a:pt x="705" y="2176"/>
                </a:cubicBezTo>
                <a:cubicBezTo>
                  <a:pt x="649" y="2176"/>
                  <a:pt x="625" y="2132"/>
                  <a:pt x="613" y="2132"/>
                </a:cubicBezTo>
                <a:cubicBezTo>
                  <a:pt x="610" y="2132"/>
                  <a:pt x="608" y="2136"/>
                  <a:pt x="606" y="2146"/>
                </a:cubicBezTo>
                <a:cubicBezTo>
                  <a:pt x="604" y="2144"/>
                  <a:pt x="602" y="2143"/>
                  <a:pt x="600" y="2143"/>
                </a:cubicBezTo>
                <a:cubicBezTo>
                  <a:pt x="592" y="2143"/>
                  <a:pt x="580" y="2159"/>
                  <a:pt x="538" y="2171"/>
                </a:cubicBezTo>
                <a:cubicBezTo>
                  <a:pt x="515" y="2140"/>
                  <a:pt x="478" y="2021"/>
                  <a:pt x="434" y="2021"/>
                </a:cubicBezTo>
                <a:cubicBezTo>
                  <a:pt x="426" y="2021"/>
                  <a:pt x="418" y="2025"/>
                  <a:pt x="410" y="2033"/>
                </a:cubicBezTo>
                <a:cubicBezTo>
                  <a:pt x="400" y="2050"/>
                  <a:pt x="389" y="2057"/>
                  <a:pt x="377" y="2057"/>
                </a:cubicBezTo>
                <a:cubicBezTo>
                  <a:pt x="337" y="2057"/>
                  <a:pt x="286" y="1984"/>
                  <a:pt x="229" y="1984"/>
                </a:cubicBezTo>
                <a:cubicBezTo>
                  <a:pt x="211" y="1984"/>
                  <a:pt x="193" y="1991"/>
                  <a:pt x="175" y="2009"/>
                </a:cubicBezTo>
                <a:cubicBezTo>
                  <a:pt x="132" y="2044"/>
                  <a:pt x="77" y="2061"/>
                  <a:pt x="23" y="2061"/>
                </a:cubicBezTo>
                <a:cubicBezTo>
                  <a:pt x="19" y="2061"/>
                  <a:pt x="15" y="2061"/>
                  <a:pt x="12" y="2061"/>
                </a:cubicBezTo>
                <a:lnTo>
                  <a:pt x="0" y="3664"/>
                </a:lnTo>
                <a:cubicBezTo>
                  <a:pt x="158" y="3561"/>
                  <a:pt x="396" y="3415"/>
                  <a:pt x="455" y="3415"/>
                </a:cubicBezTo>
                <a:cubicBezTo>
                  <a:pt x="456" y="3415"/>
                  <a:pt x="456" y="3415"/>
                  <a:pt x="457" y="3415"/>
                </a:cubicBezTo>
                <a:cubicBezTo>
                  <a:pt x="458" y="3415"/>
                  <a:pt x="459" y="3415"/>
                  <a:pt x="460" y="3415"/>
                </a:cubicBezTo>
                <a:cubicBezTo>
                  <a:pt x="528" y="3415"/>
                  <a:pt x="256" y="3500"/>
                  <a:pt x="334" y="3568"/>
                </a:cubicBezTo>
                <a:cubicBezTo>
                  <a:pt x="372" y="3607"/>
                  <a:pt x="764" y="3820"/>
                  <a:pt x="818" y="3820"/>
                </a:cubicBezTo>
                <a:cubicBezTo>
                  <a:pt x="820" y="3820"/>
                  <a:pt x="821" y="3820"/>
                  <a:pt x="822" y="3820"/>
                </a:cubicBezTo>
                <a:cubicBezTo>
                  <a:pt x="839" y="3799"/>
                  <a:pt x="853" y="3778"/>
                  <a:pt x="865" y="3755"/>
                </a:cubicBezTo>
                <a:lnTo>
                  <a:pt x="865" y="3755"/>
                </a:lnTo>
                <a:cubicBezTo>
                  <a:pt x="850" y="3771"/>
                  <a:pt x="835" y="3783"/>
                  <a:pt x="817" y="3799"/>
                </a:cubicBezTo>
                <a:cubicBezTo>
                  <a:pt x="832" y="3755"/>
                  <a:pt x="858" y="3728"/>
                  <a:pt x="891" y="3724"/>
                </a:cubicBezTo>
                <a:cubicBezTo>
                  <a:pt x="895" y="3722"/>
                  <a:pt x="900" y="3719"/>
                  <a:pt x="905" y="3719"/>
                </a:cubicBezTo>
                <a:lnTo>
                  <a:pt x="905" y="3719"/>
                </a:lnTo>
                <a:cubicBezTo>
                  <a:pt x="902" y="3722"/>
                  <a:pt x="900" y="3724"/>
                  <a:pt x="897" y="3725"/>
                </a:cubicBezTo>
                <a:cubicBezTo>
                  <a:pt x="911" y="3725"/>
                  <a:pt x="925" y="3728"/>
                  <a:pt x="937" y="3734"/>
                </a:cubicBezTo>
                <a:lnTo>
                  <a:pt x="943" y="3729"/>
                </a:lnTo>
                <a:cubicBezTo>
                  <a:pt x="972" y="3729"/>
                  <a:pt x="998" y="3687"/>
                  <a:pt x="1023" y="3657"/>
                </a:cubicBezTo>
                <a:cubicBezTo>
                  <a:pt x="1058" y="3690"/>
                  <a:pt x="1087" y="3667"/>
                  <a:pt x="1121" y="3725"/>
                </a:cubicBezTo>
                <a:cubicBezTo>
                  <a:pt x="1129" y="3712"/>
                  <a:pt x="1136" y="3707"/>
                  <a:pt x="1141" y="3707"/>
                </a:cubicBezTo>
                <a:cubicBezTo>
                  <a:pt x="1157" y="3707"/>
                  <a:pt x="1156" y="3765"/>
                  <a:pt x="1140" y="3795"/>
                </a:cubicBezTo>
                <a:cubicBezTo>
                  <a:pt x="1145" y="3798"/>
                  <a:pt x="1149" y="3797"/>
                  <a:pt x="1153" y="3799"/>
                </a:cubicBezTo>
                <a:cubicBezTo>
                  <a:pt x="1189" y="3810"/>
                  <a:pt x="1229" y="3823"/>
                  <a:pt x="1271" y="3823"/>
                </a:cubicBezTo>
                <a:cubicBezTo>
                  <a:pt x="1302" y="3823"/>
                  <a:pt x="1334" y="3816"/>
                  <a:pt x="1367" y="3797"/>
                </a:cubicBezTo>
                <a:cubicBezTo>
                  <a:pt x="1383" y="3801"/>
                  <a:pt x="1398" y="3802"/>
                  <a:pt x="1412" y="3802"/>
                </a:cubicBezTo>
                <a:cubicBezTo>
                  <a:pt x="1499" y="3802"/>
                  <a:pt x="1566" y="3743"/>
                  <a:pt x="1620" y="3729"/>
                </a:cubicBezTo>
                <a:cubicBezTo>
                  <a:pt x="1684" y="3739"/>
                  <a:pt x="1729" y="3748"/>
                  <a:pt x="1759" y="3770"/>
                </a:cubicBezTo>
                <a:cubicBezTo>
                  <a:pt x="1763" y="3772"/>
                  <a:pt x="1768" y="3773"/>
                  <a:pt x="1772" y="3773"/>
                </a:cubicBezTo>
                <a:cubicBezTo>
                  <a:pt x="1784" y="3773"/>
                  <a:pt x="1794" y="3768"/>
                  <a:pt x="1801" y="3759"/>
                </a:cubicBezTo>
                <a:lnTo>
                  <a:pt x="1801" y="3759"/>
                </a:lnTo>
                <a:cubicBezTo>
                  <a:pt x="1797" y="3766"/>
                  <a:pt x="1794" y="3774"/>
                  <a:pt x="1792" y="3783"/>
                </a:cubicBezTo>
                <a:cubicBezTo>
                  <a:pt x="1790" y="3790"/>
                  <a:pt x="1789" y="3794"/>
                  <a:pt x="1788" y="3801"/>
                </a:cubicBezTo>
                <a:cubicBezTo>
                  <a:pt x="1824" y="3792"/>
                  <a:pt x="1859" y="3787"/>
                  <a:pt x="1896" y="3784"/>
                </a:cubicBezTo>
                <a:cubicBezTo>
                  <a:pt x="1900" y="3784"/>
                  <a:pt x="1904" y="3784"/>
                  <a:pt x="1908" y="3784"/>
                </a:cubicBezTo>
                <a:cubicBezTo>
                  <a:pt x="1953" y="3784"/>
                  <a:pt x="2004" y="3761"/>
                  <a:pt x="2063" y="3761"/>
                </a:cubicBezTo>
                <a:cubicBezTo>
                  <a:pt x="2105" y="3761"/>
                  <a:pt x="2151" y="3773"/>
                  <a:pt x="2203" y="3812"/>
                </a:cubicBezTo>
                <a:cubicBezTo>
                  <a:pt x="2218" y="3806"/>
                  <a:pt x="2233" y="3805"/>
                  <a:pt x="2250" y="3805"/>
                </a:cubicBezTo>
                <a:cubicBezTo>
                  <a:pt x="2275" y="3805"/>
                  <a:pt x="2301" y="3809"/>
                  <a:pt x="2328" y="3809"/>
                </a:cubicBezTo>
                <a:cubicBezTo>
                  <a:pt x="2355" y="3809"/>
                  <a:pt x="2382" y="3805"/>
                  <a:pt x="2410" y="3789"/>
                </a:cubicBezTo>
                <a:cubicBezTo>
                  <a:pt x="2476" y="3789"/>
                  <a:pt x="2544" y="3709"/>
                  <a:pt x="2621" y="3709"/>
                </a:cubicBezTo>
                <a:cubicBezTo>
                  <a:pt x="2633" y="3709"/>
                  <a:pt x="2645" y="3711"/>
                  <a:pt x="2658" y="3715"/>
                </a:cubicBezTo>
                <a:cubicBezTo>
                  <a:pt x="2714" y="3688"/>
                  <a:pt x="2769" y="3681"/>
                  <a:pt x="2824" y="3681"/>
                </a:cubicBezTo>
                <a:cubicBezTo>
                  <a:pt x="2873" y="3681"/>
                  <a:pt x="2920" y="3686"/>
                  <a:pt x="2967" y="3686"/>
                </a:cubicBezTo>
                <a:cubicBezTo>
                  <a:pt x="2993" y="3686"/>
                  <a:pt x="3019" y="3685"/>
                  <a:pt x="3044" y="3680"/>
                </a:cubicBezTo>
                <a:cubicBezTo>
                  <a:pt x="3072" y="3692"/>
                  <a:pt x="3099" y="3697"/>
                  <a:pt x="3126" y="3697"/>
                </a:cubicBezTo>
                <a:cubicBezTo>
                  <a:pt x="3198" y="3697"/>
                  <a:pt x="3266" y="3664"/>
                  <a:pt x="3333" y="3661"/>
                </a:cubicBezTo>
                <a:cubicBezTo>
                  <a:pt x="3355" y="3671"/>
                  <a:pt x="3377" y="3675"/>
                  <a:pt x="3398" y="3675"/>
                </a:cubicBezTo>
                <a:cubicBezTo>
                  <a:pt x="3467" y="3675"/>
                  <a:pt x="3530" y="3634"/>
                  <a:pt x="3593" y="3625"/>
                </a:cubicBezTo>
                <a:cubicBezTo>
                  <a:pt x="3651" y="3602"/>
                  <a:pt x="3704" y="3533"/>
                  <a:pt x="3758" y="3533"/>
                </a:cubicBezTo>
                <a:cubicBezTo>
                  <a:pt x="3781" y="3533"/>
                  <a:pt x="3804" y="3545"/>
                  <a:pt x="3828" y="3578"/>
                </a:cubicBezTo>
                <a:cubicBezTo>
                  <a:pt x="3835" y="3570"/>
                  <a:pt x="3839" y="3567"/>
                  <a:pt x="3839" y="3567"/>
                </a:cubicBezTo>
                <a:lnTo>
                  <a:pt x="3839" y="3567"/>
                </a:lnTo>
                <a:cubicBezTo>
                  <a:pt x="3843" y="3567"/>
                  <a:pt x="3626" y="3808"/>
                  <a:pt x="3686" y="3841"/>
                </a:cubicBezTo>
                <a:cubicBezTo>
                  <a:pt x="3731" y="3812"/>
                  <a:pt x="3774" y="3804"/>
                  <a:pt x="3816" y="3804"/>
                </a:cubicBezTo>
                <a:cubicBezTo>
                  <a:pt x="3867" y="3804"/>
                  <a:pt x="3916" y="3816"/>
                  <a:pt x="3962" y="3816"/>
                </a:cubicBezTo>
                <a:cubicBezTo>
                  <a:pt x="3988" y="3816"/>
                  <a:pt x="4014" y="3812"/>
                  <a:pt x="4039" y="3799"/>
                </a:cubicBezTo>
                <a:cubicBezTo>
                  <a:pt x="4068" y="3773"/>
                  <a:pt x="4096" y="3771"/>
                  <a:pt x="4124" y="3771"/>
                </a:cubicBezTo>
                <a:cubicBezTo>
                  <a:pt x="4129" y="3771"/>
                  <a:pt x="4133" y="3771"/>
                  <a:pt x="4138" y="3771"/>
                </a:cubicBezTo>
                <a:cubicBezTo>
                  <a:pt x="4164" y="3771"/>
                  <a:pt x="4188" y="3769"/>
                  <a:pt x="4210" y="3747"/>
                </a:cubicBezTo>
                <a:cubicBezTo>
                  <a:pt x="4223" y="3729"/>
                  <a:pt x="4236" y="3722"/>
                  <a:pt x="4249" y="3722"/>
                </a:cubicBezTo>
                <a:cubicBezTo>
                  <a:pt x="4281" y="3722"/>
                  <a:pt x="4313" y="3764"/>
                  <a:pt x="4341" y="3764"/>
                </a:cubicBezTo>
                <a:cubicBezTo>
                  <a:pt x="4348" y="3764"/>
                  <a:pt x="4354" y="3762"/>
                  <a:pt x="4359" y="3757"/>
                </a:cubicBezTo>
                <a:cubicBezTo>
                  <a:pt x="4422" y="3751"/>
                  <a:pt x="4475" y="3701"/>
                  <a:pt x="4524" y="3701"/>
                </a:cubicBezTo>
                <a:cubicBezTo>
                  <a:pt x="4547" y="3701"/>
                  <a:pt x="4569" y="3712"/>
                  <a:pt x="4591" y="3743"/>
                </a:cubicBezTo>
                <a:cubicBezTo>
                  <a:pt x="4610" y="3770"/>
                  <a:pt x="4628" y="3780"/>
                  <a:pt x="4645" y="3780"/>
                </a:cubicBezTo>
                <a:cubicBezTo>
                  <a:pt x="4687" y="3780"/>
                  <a:pt x="4721" y="3717"/>
                  <a:pt x="4753" y="3709"/>
                </a:cubicBezTo>
                <a:cubicBezTo>
                  <a:pt x="4796" y="3732"/>
                  <a:pt x="4831" y="3743"/>
                  <a:pt x="4864" y="3743"/>
                </a:cubicBezTo>
                <a:cubicBezTo>
                  <a:pt x="4901" y="3743"/>
                  <a:pt x="4933" y="3729"/>
                  <a:pt x="4965" y="3706"/>
                </a:cubicBezTo>
                <a:cubicBezTo>
                  <a:pt x="4967" y="3706"/>
                  <a:pt x="4970" y="3706"/>
                  <a:pt x="4972" y="3706"/>
                </a:cubicBezTo>
                <a:cubicBezTo>
                  <a:pt x="5065" y="3706"/>
                  <a:pt x="5083" y="3726"/>
                  <a:pt x="5098" y="3726"/>
                </a:cubicBezTo>
                <a:cubicBezTo>
                  <a:pt x="5101" y="3726"/>
                  <a:pt x="5104" y="3725"/>
                  <a:pt x="5108" y="3723"/>
                </a:cubicBezTo>
                <a:cubicBezTo>
                  <a:pt x="5110" y="3715"/>
                  <a:pt x="5113" y="3711"/>
                  <a:pt x="5118" y="3711"/>
                </a:cubicBezTo>
                <a:cubicBezTo>
                  <a:pt x="5128" y="3711"/>
                  <a:pt x="5145" y="3734"/>
                  <a:pt x="5174" y="3789"/>
                </a:cubicBezTo>
                <a:cubicBezTo>
                  <a:pt x="5193" y="3791"/>
                  <a:pt x="5218" y="3799"/>
                  <a:pt x="5250" y="3799"/>
                </a:cubicBezTo>
                <a:cubicBezTo>
                  <a:pt x="5283" y="3799"/>
                  <a:pt x="5323" y="3791"/>
                  <a:pt x="5372" y="3761"/>
                </a:cubicBezTo>
                <a:cubicBezTo>
                  <a:pt x="5470" y="3777"/>
                  <a:pt x="5525" y="3792"/>
                  <a:pt x="5558" y="3792"/>
                </a:cubicBezTo>
                <a:cubicBezTo>
                  <a:pt x="5559" y="3792"/>
                  <a:pt x="5561" y="3792"/>
                  <a:pt x="5562" y="3792"/>
                </a:cubicBezTo>
                <a:cubicBezTo>
                  <a:pt x="5568" y="3776"/>
                  <a:pt x="5573" y="3770"/>
                  <a:pt x="5578" y="3770"/>
                </a:cubicBezTo>
                <a:cubicBezTo>
                  <a:pt x="5596" y="3770"/>
                  <a:pt x="5605" y="3855"/>
                  <a:pt x="5610" y="3856"/>
                </a:cubicBezTo>
                <a:cubicBezTo>
                  <a:pt x="5611" y="3858"/>
                  <a:pt x="5612" y="3859"/>
                  <a:pt x="5613" y="3859"/>
                </a:cubicBezTo>
                <a:cubicBezTo>
                  <a:pt x="5621" y="3859"/>
                  <a:pt x="5633" y="3823"/>
                  <a:pt x="5743" y="3823"/>
                </a:cubicBezTo>
                <a:cubicBezTo>
                  <a:pt x="5754" y="3823"/>
                  <a:pt x="5767" y="3824"/>
                  <a:pt x="5781" y="3825"/>
                </a:cubicBezTo>
                <a:cubicBezTo>
                  <a:pt x="5831" y="3755"/>
                  <a:pt x="5881" y="3767"/>
                  <a:pt x="5928" y="3757"/>
                </a:cubicBezTo>
                <a:cubicBezTo>
                  <a:pt x="5940" y="3741"/>
                  <a:pt x="5952" y="3736"/>
                  <a:pt x="5965" y="3736"/>
                </a:cubicBezTo>
                <a:cubicBezTo>
                  <a:pt x="5987" y="3736"/>
                  <a:pt x="6009" y="3753"/>
                  <a:pt x="6031" y="3753"/>
                </a:cubicBezTo>
                <a:cubicBezTo>
                  <a:pt x="6042" y="3753"/>
                  <a:pt x="6053" y="3748"/>
                  <a:pt x="6064" y="3734"/>
                </a:cubicBezTo>
                <a:cubicBezTo>
                  <a:pt x="6089" y="3702"/>
                  <a:pt x="6115" y="3685"/>
                  <a:pt x="6142" y="3685"/>
                </a:cubicBezTo>
                <a:cubicBezTo>
                  <a:pt x="6161" y="3685"/>
                  <a:pt x="6180" y="3693"/>
                  <a:pt x="6200" y="3710"/>
                </a:cubicBezTo>
                <a:cubicBezTo>
                  <a:pt x="6217" y="3677"/>
                  <a:pt x="6234" y="3671"/>
                  <a:pt x="6253" y="3671"/>
                </a:cubicBezTo>
                <a:cubicBezTo>
                  <a:pt x="6264" y="3671"/>
                  <a:pt x="6276" y="3673"/>
                  <a:pt x="6288" y="3673"/>
                </a:cubicBezTo>
                <a:cubicBezTo>
                  <a:pt x="6308" y="3673"/>
                  <a:pt x="6328" y="3667"/>
                  <a:pt x="6347" y="3631"/>
                </a:cubicBezTo>
                <a:cubicBezTo>
                  <a:pt x="6383" y="3597"/>
                  <a:pt x="6421" y="3560"/>
                  <a:pt x="6463" y="3560"/>
                </a:cubicBezTo>
                <a:cubicBezTo>
                  <a:pt x="6482" y="3560"/>
                  <a:pt x="6502" y="3567"/>
                  <a:pt x="6522" y="3585"/>
                </a:cubicBezTo>
                <a:cubicBezTo>
                  <a:pt x="6537" y="3577"/>
                  <a:pt x="6552" y="3574"/>
                  <a:pt x="6568" y="3574"/>
                </a:cubicBezTo>
                <a:cubicBezTo>
                  <a:pt x="6605" y="3574"/>
                  <a:pt x="6646" y="3591"/>
                  <a:pt x="6689" y="3591"/>
                </a:cubicBezTo>
                <a:cubicBezTo>
                  <a:pt x="6706" y="3591"/>
                  <a:pt x="6723" y="3589"/>
                  <a:pt x="6740" y="3582"/>
                </a:cubicBezTo>
                <a:cubicBezTo>
                  <a:pt x="6977" y="3590"/>
                  <a:pt x="7005" y="3643"/>
                  <a:pt x="7015" y="3643"/>
                </a:cubicBezTo>
                <a:cubicBezTo>
                  <a:pt x="7016" y="3643"/>
                  <a:pt x="7016" y="3643"/>
                  <a:pt x="7016" y="3643"/>
                </a:cubicBezTo>
                <a:cubicBezTo>
                  <a:pt x="7022" y="3650"/>
                  <a:pt x="7025" y="3667"/>
                  <a:pt x="7073" y="3667"/>
                </a:cubicBezTo>
                <a:cubicBezTo>
                  <a:pt x="7091" y="3667"/>
                  <a:pt x="7116" y="3664"/>
                  <a:pt x="7150" y="3658"/>
                </a:cubicBezTo>
                <a:lnTo>
                  <a:pt x="7150" y="3658"/>
                </a:lnTo>
                <a:cubicBezTo>
                  <a:pt x="7142" y="3660"/>
                  <a:pt x="7135" y="3664"/>
                  <a:pt x="7128" y="3668"/>
                </a:cubicBezTo>
                <a:cubicBezTo>
                  <a:pt x="7091" y="3669"/>
                  <a:pt x="7070" y="3700"/>
                  <a:pt x="7084" y="3700"/>
                </a:cubicBezTo>
                <a:cubicBezTo>
                  <a:pt x="7089" y="3700"/>
                  <a:pt x="7099" y="3695"/>
                  <a:pt x="7117" y="3682"/>
                </a:cubicBezTo>
                <a:cubicBezTo>
                  <a:pt x="7159" y="3671"/>
                  <a:pt x="7203" y="3663"/>
                  <a:pt x="7248" y="3661"/>
                </a:cubicBezTo>
                <a:cubicBezTo>
                  <a:pt x="7229" y="3655"/>
                  <a:pt x="7209" y="3652"/>
                  <a:pt x="7190" y="3652"/>
                </a:cubicBezTo>
                <a:cubicBezTo>
                  <a:pt x="7183" y="3652"/>
                  <a:pt x="7177" y="3652"/>
                  <a:pt x="7170" y="3653"/>
                </a:cubicBezTo>
                <a:cubicBezTo>
                  <a:pt x="7188" y="3649"/>
                  <a:pt x="7206" y="3645"/>
                  <a:pt x="7229" y="3640"/>
                </a:cubicBezTo>
                <a:cubicBezTo>
                  <a:pt x="7244" y="3649"/>
                  <a:pt x="7251" y="3653"/>
                  <a:pt x="7262" y="3659"/>
                </a:cubicBezTo>
                <a:cubicBezTo>
                  <a:pt x="7347" y="3650"/>
                  <a:pt x="7465" y="3640"/>
                  <a:pt x="7632" y="3615"/>
                </a:cubicBezTo>
                <a:cubicBezTo>
                  <a:pt x="7708" y="3578"/>
                  <a:pt x="7778" y="3570"/>
                  <a:pt x="7842" y="3570"/>
                </a:cubicBezTo>
                <a:cubicBezTo>
                  <a:pt x="7891" y="3570"/>
                  <a:pt x="7936" y="3575"/>
                  <a:pt x="7977" y="3575"/>
                </a:cubicBezTo>
                <a:cubicBezTo>
                  <a:pt x="8021" y="3575"/>
                  <a:pt x="8060" y="3569"/>
                  <a:pt x="8095" y="3547"/>
                </a:cubicBezTo>
                <a:cubicBezTo>
                  <a:pt x="8121" y="3553"/>
                  <a:pt x="8144" y="3555"/>
                  <a:pt x="8166" y="3555"/>
                </a:cubicBezTo>
                <a:cubicBezTo>
                  <a:pt x="8242" y="3555"/>
                  <a:pt x="8297" y="3528"/>
                  <a:pt x="8338" y="3522"/>
                </a:cubicBezTo>
                <a:cubicBezTo>
                  <a:pt x="8404" y="3492"/>
                  <a:pt x="8436" y="3485"/>
                  <a:pt x="8462" y="3485"/>
                </a:cubicBezTo>
                <a:cubicBezTo>
                  <a:pt x="8477" y="3485"/>
                  <a:pt x="8491" y="3488"/>
                  <a:pt x="8507" y="3490"/>
                </a:cubicBezTo>
                <a:cubicBezTo>
                  <a:pt x="8517" y="3472"/>
                  <a:pt x="8529" y="3465"/>
                  <a:pt x="8543" y="3465"/>
                </a:cubicBezTo>
                <a:cubicBezTo>
                  <a:pt x="8578" y="3465"/>
                  <a:pt x="8631" y="3502"/>
                  <a:pt x="8718" y="3502"/>
                </a:cubicBezTo>
                <a:cubicBezTo>
                  <a:pt x="8753" y="3502"/>
                  <a:pt x="8793" y="3496"/>
                  <a:pt x="8839" y="3480"/>
                </a:cubicBezTo>
                <a:cubicBezTo>
                  <a:pt x="8889" y="3461"/>
                  <a:pt x="8933" y="3455"/>
                  <a:pt x="8971" y="3455"/>
                </a:cubicBezTo>
                <a:cubicBezTo>
                  <a:pt x="9035" y="3455"/>
                  <a:pt x="9085" y="3471"/>
                  <a:pt x="9122" y="3471"/>
                </a:cubicBezTo>
                <a:cubicBezTo>
                  <a:pt x="9135" y="3471"/>
                  <a:pt x="9146" y="3469"/>
                  <a:pt x="9156" y="3465"/>
                </a:cubicBezTo>
                <a:cubicBezTo>
                  <a:pt x="9203" y="3461"/>
                  <a:pt x="9227" y="3456"/>
                  <a:pt x="9242" y="3456"/>
                </a:cubicBezTo>
                <a:cubicBezTo>
                  <a:pt x="9246" y="3456"/>
                  <a:pt x="9250" y="3456"/>
                  <a:pt x="9253" y="3457"/>
                </a:cubicBezTo>
                <a:cubicBezTo>
                  <a:pt x="9265" y="3516"/>
                  <a:pt x="9273" y="3536"/>
                  <a:pt x="9283" y="3536"/>
                </a:cubicBezTo>
                <a:cubicBezTo>
                  <a:pt x="9304" y="3536"/>
                  <a:pt x="9336" y="3463"/>
                  <a:pt x="9438" y="3463"/>
                </a:cubicBezTo>
                <a:cubicBezTo>
                  <a:pt x="9453" y="3463"/>
                  <a:pt x="9469" y="3465"/>
                  <a:pt x="9487" y="3468"/>
                </a:cubicBezTo>
                <a:cubicBezTo>
                  <a:pt x="9580" y="3410"/>
                  <a:pt x="9611" y="3379"/>
                  <a:pt x="9614" y="3379"/>
                </a:cubicBezTo>
                <a:lnTo>
                  <a:pt x="9614" y="3379"/>
                </a:lnTo>
                <a:cubicBezTo>
                  <a:pt x="9618" y="3379"/>
                  <a:pt x="9587" y="3418"/>
                  <a:pt x="9570" y="3503"/>
                </a:cubicBezTo>
                <a:cubicBezTo>
                  <a:pt x="9553" y="3534"/>
                  <a:pt x="9543" y="3547"/>
                  <a:pt x="9571" y="3547"/>
                </a:cubicBezTo>
                <a:cubicBezTo>
                  <a:pt x="9605" y="3547"/>
                  <a:pt x="9694" y="3528"/>
                  <a:pt x="9893" y="3500"/>
                </a:cubicBezTo>
                <a:cubicBezTo>
                  <a:pt x="9900" y="3500"/>
                  <a:pt x="9906" y="3500"/>
                  <a:pt x="9913" y="3500"/>
                </a:cubicBezTo>
                <a:cubicBezTo>
                  <a:pt x="9998" y="3500"/>
                  <a:pt x="10067" y="3522"/>
                  <a:pt x="10122" y="3522"/>
                </a:cubicBezTo>
                <a:cubicBezTo>
                  <a:pt x="10139" y="3522"/>
                  <a:pt x="10155" y="3520"/>
                  <a:pt x="10169" y="3514"/>
                </a:cubicBezTo>
                <a:cubicBezTo>
                  <a:pt x="10184" y="3530"/>
                  <a:pt x="10198" y="3536"/>
                  <a:pt x="10211" y="3536"/>
                </a:cubicBezTo>
                <a:cubicBezTo>
                  <a:pt x="10237" y="3536"/>
                  <a:pt x="10258" y="3512"/>
                  <a:pt x="10278" y="3512"/>
                </a:cubicBezTo>
                <a:cubicBezTo>
                  <a:pt x="10291" y="3512"/>
                  <a:pt x="10303" y="3523"/>
                  <a:pt x="10315" y="3559"/>
                </a:cubicBezTo>
                <a:cubicBezTo>
                  <a:pt x="10373" y="3615"/>
                  <a:pt x="10405" y="3639"/>
                  <a:pt x="10462" y="3639"/>
                </a:cubicBezTo>
                <a:cubicBezTo>
                  <a:pt x="10475" y="3639"/>
                  <a:pt x="10489" y="3637"/>
                  <a:pt x="10505" y="3635"/>
                </a:cubicBezTo>
                <a:cubicBezTo>
                  <a:pt x="10517" y="3649"/>
                  <a:pt x="10531" y="3654"/>
                  <a:pt x="10545" y="3654"/>
                </a:cubicBezTo>
                <a:cubicBezTo>
                  <a:pt x="10582" y="3654"/>
                  <a:pt x="10628" y="3619"/>
                  <a:pt x="10688" y="3607"/>
                </a:cubicBezTo>
                <a:cubicBezTo>
                  <a:pt x="10708" y="3611"/>
                  <a:pt x="10728" y="3613"/>
                  <a:pt x="10750" y="3613"/>
                </a:cubicBezTo>
                <a:cubicBezTo>
                  <a:pt x="10825" y="3613"/>
                  <a:pt x="10916" y="3590"/>
                  <a:pt x="11028" y="3537"/>
                </a:cubicBezTo>
                <a:cubicBezTo>
                  <a:pt x="11047" y="3550"/>
                  <a:pt x="11064" y="3556"/>
                  <a:pt x="11081" y="3556"/>
                </a:cubicBezTo>
                <a:cubicBezTo>
                  <a:pt x="11160" y="3556"/>
                  <a:pt x="11221" y="3438"/>
                  <a:pt x="11277" y="3438"/>
                </a:cubicBezTo>
                <a:cubicBezTo>
                  <a:pt x="11283" y="3438"/>
                  <a:pt x="11288" y="3439"/>
                  <a:pt x="11294" y="3442"/>
                </a:cubicBezTo>
                <a:cubicBezTo>
                  <a:pt x="11313" y="3459"/>
                  <a:pt x="11331" y="3465"/>
                  <a:pt x="11348" y="3465"/>
                </a:cubicBezTo>
                <a:cubicBezTo>
                  <a:pt x="11393" y="3465"/>
                  <a:pt x="11428" y="3415"/>
                  <a:pt x="11457" y="3406"/>
                </a:cubicBezTo>
                <a:cubicBezTo>
                  <a:pt x="11471" y="3397"/>
                  <a:pt x="11485" y="3393"/>
                  <a:pt x="11497" y="3393"/>
                </a:cubicBezTo>
                <a:cubicBezTo>
                  <a:pt x="11525" y="3393"/>
                  <a:pt x="11546" y="3412"/>
                  <a:pt x="11560" y="3412"/>
                </a:cubicBezTo>
                <a:cubicBezTo>
                  <a:pt x="11572" y="3412"/>
                  <a:pt x="11580" y="3400"/>
                  <a:pt x="11585" y="3354"/>
                </a:cubicBezTo>
                <a:cubicBezTo>
                  <a:pt x="11599" y="3319"/>
                  <a:pt x="11609" y="3312"/>
                  <a:pt x="11631" y="3312"/>
                </a:cubicBezTo>
                <a:cubicBezTo>
                  <a:pt x="11647" y="3312"/>
                  <a:pt x="11670" y="3316"/>
                  <a:pt x="11707" y="3316"/>
                </a:cubicBezTo>
                <a:cubicBezTo>
                  <a:pt x="11751" y="3316"/>
                  <a:pt x="11814" y="3310"/>
                  <a:pt x="11907" y="3286"/>
                </a:cubicBezTo>
                <a:cubicBezTo>
                  <a:pt x="11939" y="3266"/>
                  <a:pt x="11966" y="3232"/>
                  <a:pt x="11987" y="3204"/>
                </a:cubicBezTo>
                <a:cubicBezTo>
                  <a:pt x="11989" y="3204"/>
                  <a:pt x="11991" y="3205"/>
                  <a:pt x="11993" y="3205"/>
                </a:cubicBezTo>
                <a:cubicBezTo>
                  <a:pt x="11995" y="3205"/>
                  <a:pt x="11997" y="3204"/>
                  <a:pt x="11999" y="3204"/>
                </a:cubicBezTo>
                <a:cubicBezTo>
                  <a:pt x="11997" y="3201"/>
                  <a:pt x="11996" y="3197"/>
                  <a:pt x="11995" y="3195"/>
                </a:cubicBezTo>
                <a:cubicBezTo>
                  <a:pt x="12004" y="3182"/>
                  <a:pt x="12015" y="3173"/>
                  <a:pt x="12029" y="3168"/>
                </a:cubicBezTo>
                <a:cubicBezTo>
                  <a:pt x="12034" y="3158"/>
                  <a:pt x="12041" y="3149"/>
                  <a:pt x="12048" y="3146"/>
                </a:cubicBezTo>
                <a:lnTo>
                  <a:pt x="12048" y="3146"/>
                </a:lnTo>
                <a:cubicBezTo>
                  <a:pt x="12043" y="3153"/>
                  <a:pt x="12038" y="3160"/>
                  <a:pt x="12033" y="3169"/>
                </a:cubicBezTo>
                <a:cubicBezTo>
                  <a:pt x="12035" y="3169"/>
                  <a:pt x="12038" y="3169"/>
                  <a:pt x="12040" y="3169"/>
                </a:cubicBezTo>
                <a:cubicBezTo>
                  <a:pt x="12042" y="3169"/>
                  <a:pt x="12044" y="3169"/>
                  <a:pt x="12046" y="3171"/>
                </a:cubicBezTo>
                <a:cubicBezTo>
                  <a:pt x="12052" y="3164"/>
                  <a:pt x="12057" y="3155"/>
                  <a:pt x="12061" y="3146"/>
                </a:cubicBezTo>
                <a:cubicBezTo>
                  <a:pt x="12066" y="3146"/>
                  <a:pt x="12071" y="3146"/>
                  <a:pt x="12076" y="3148"/>
                </a:cubicBezTo>
                <a:cubicBezTo>
                  <a:pt x="12074" y="3140"/>
                  <a:pt x="12071" y="3134"/>
                  <a:pt x="12066" y="3134"/>
                </a:cubicBezTo>
                <a:cubicBezTo>
                  <a:pt x="12066" y="3134"/>
                  <a:pt x="12065" y="3134"/>
                  <a:pt x="12065" y="3134"/>
                </a:cubicBezTo>
                <a:cubicBezTo>
                  <a:pt x="12070" y="3117"/>
                  <a:pt x="12073" y="3102"/>
                  <a:pt x="12075" y="3102"/>
                </a:cubicBezTo>
                <a:cubicBezTo>
                  <a:pt x="12078" y="3102"/>
                  <a:pt x="12080" y="3115"/>
                  <a:pt x="12081" y="3149"/>
                </a:cubicBezTo>
                <a:cubicBezTo>
                  <a:pt x="12097" y="3155"/>
                  <a:pt x="12114" y="3163"/>
                  <a:pt x="12134" y="3163"/>
                </a:cubicBezTo>
                <a:cubicBezTo>
                  <a:pt x="12144" y="3163"/>
                  <a:pt x="12154" y="3161"/>
                  <a:pt x="12165" y="3155"/>
                </a:cubicBezTo>
                <a:cubicBezTo>
                  <a:pt x="12203" y="3197"/>
                  <a:pt x="12247" y="3209"/>
                  <a:pt x="12297" y="3209"/>
                </a:cubicBezTo>
                <a:cubicBezTo>
                  <a:pt x="12347" y="3209"/>
                  <a:pt x="12405" y="3197"/>
                  <a:pt x="12471" y="3192"/>
                </a:cubicBezTo>
                <a:cubicBezTo>
                  <a:pt x="12503" y="3180"/>
                  <a:pt x="12534" y="3176"/>
                  <a:pt x="12565" y="3176"/>
                </a:cubicBezTo>
                <a:cubicBezTo>
                  <a:pt x="12623" y="3176"/>
                  <a:pt x="12679" y="3190"/>
                  <a:pt x="12730" y="3190"/>
                </a:cubicBezTo>
                <a:cubicBezTo>
                  <a:pt x="12761" y="3190"/>
                  <a:pt x="12790" y="3185"/>
                  <a:pt x="12817" y="3169"/>
                </a:cubicBezTo>
                <a:cubicBezTo>
                  <a:pt x="12874" y="3158"/>
                  <a:pt x="12926" y="3151"/>
                  <a:pt x="12975" y="3151"/>
                </a:cubicBezTo>
                <a:cubicBezTo>
                  <a:pt x="13011" y="3151"/>
                  <a:pt x="13046" y="3155"/>
                  <a:pt x="13078" y="3163"/>
                </a:cubicBezTo>
                <a:cubicBezTo>
                  <a:pt x="13114" y="3134"/>
                  <a:pt x="13147" y="3104"/>
                  <a:pt x="13179" y="3104"/>
                </a:cubicBezTo>
                <a:cubicBezTo>
                  <a:pt x="13209" y="3104"/>
                  <a:pt x="13237" y="3131"/>
                  <a:pt x="13266" y="3211"/>
                </a:cubicBezTo>
                <a:cubicBezTo>
                  <a:pt x="13274" y="3215"/>
                  <a:pt x="13281" y="3217"/>
                  <a:pt x="13289" y="3217"/>
                </a:cubicBezTo>
                <a:cubicBezTo>
                  <a:pt x="13330" y="3217"/>
                  <a:pt x="13361" y="3160"/>
                  <a:pt x="13389" y="3159"/>
                </a:cubicBezTo>
                <a:cubicBezTo>
                  <a:pt x="13446" y="3131"/>
                  <a:pt x="13478" y="3121"/>
                  <a:pt x="13496" y="3121"/>
                </a:cubicBezTo>
                <a:cubicBezTo>
                  <a:pt x="13519" y="3121"/>
                  <a:pt x="13520" y="3137"/>
                  <a:pt x="13520" y="3155"/>
                </a:cubicBezTo>
                <a:lnTo>
                  <a:pt x="13520" y="3155"/>
                </a:lnTo>
                <a:cubicBezTo>
                  <a:pt x="13520" y="3155"/>
                  <a:pt x="13520" y="3155"/>
                  <a:pt x="13520" y="3155"/>
                </a:cubicBezTo>
                <a:cubicBezTo>
                  <a:pt x="13518" y="3155"/>
                  <a:pt x="13494" y="3195"/>
                  <a:pt x="13468" y="3225"/>
                </a:cubicBezTo>
                <a:cubicBezTo>
                  <a:pt x="13476" y="3225"/>
                  <a:pt x="13483" y="3225"/>
                  <a:pt x="13490" y="3225"/>
                </a:cubicBezTo>
                <a:cubicBezTo>
                  <a:pt x="13513" y="3225"/>
                  <a:pt x="13536" y="3226"/>
                  <a:pt x="13559" y="3229"/>
                </a:cubicBezTo>
                <a:cubicBezTo>
                  <a:pt x="13587" y="3251"/>
                  <a:pt x="13619" y="3258"/>
                  <a:pt x="13656" y="3258"/>
                </a:cubicBezTo>
                <a:cubicBezTo>
                  <a:pt x="13752" y="3258"/>
                  <a:pt x="13881" y="3206"/>
                  <a:pt x="14059" y="3206"/>
                </a:cubicBezTo>
                <a:cubicBezTo>
                  <a:pt x="14069" y="3206"/>
                  <a:pt x="14079" y="3206"/>
                  <a:pt x="14089" y="3206"/>
                </a:cubicBezTo>
                <a:cubicBezTo>
                  <a:pt x="14184" y="3192"/>
                  <a:pt x="14268" y="3161"/>
                  <a:pt x="14343" y="3161"/>
                </a:cubicBezTo>
                <a:cubicBezTo>
                  <a:pt x="14382" y="3161"/>
                  <a:pt x="14419" y="3170"/>
                  <a:pt x="14454" y="3194"/>
                </a:cubicBezTo>
                <a:cubicBezTo>
                  <a:pt x="14503" y="3132"/>
                  <a:pt x="14548" y="3108"/>
                  <a:pt x="14590" y="3108"/>
                </a:cubicBezTo>
                <a:cubicBezTo>
                  <a:pt x="14629" y="3108"/>
                  <a:pt x="14666" y="3130"/>
                  <a:pt x="14700" y="3163"/>
                </a:cubicBezTo>
                <a:cubicBezTo>
                  <a:pt x="14810" y="3152"/>
                  <a:pt x="14884" y="3134"/>
                  <a:pt x="14955" y="3134"/>
                </a:cubicBezTo>
                <a:cubicBezTo>
                  <a:pt x="14969" y="3134"/>
                  <a:pt x="14982" y="3135"/>
                  <a:pt x="14996" y="3136"/>
                </a:cubicBezTo>
                <a:cubicBezTo>
                  <a:pt x="15031" y="3076"/>
                  <a:pt x="15068" y="3055"/>
                  <a:pt x="15111" y="3055"/>
                </a:cubicBezTo>
                <a:cubicBezTo>
                  <a:pt x="15163" y="3055"/>
                  <a:pt x="15224" y="3086"/>
                  <a:pt x="15302" y="3120"/>
                </a:cubicBezTo>
                <a:cubicBezTo>
                  <a:pt x="15307" y="3115"/>
                  <a:pt x="15313" y="3113"/>
                  <a:pt x="15319" y="3113"/>
                </a:cubicBezTo>
                <a:cubicBezTo>
                  <a:pt x="15350" y="3113"/>
                  <a:pt x="15387" y="3167"/>
                  <a:pt x="15424" y="3167"/>
                </a:cubicBezTo>
                <a:cubicBezTo>
                  <a:pt x="15431" y="3167"/>
                  <a:pt x="15437" y="3165"/>
                  <a:pt x="15444" y="3160"/>
                </a:cubicBezTo>
                <a:cubicBezTo>
                  <a:pt x="15462" y="3184"/>
                  <a:pt x="15481" y="3193"/>
                  <a:pt x="15499" y="3193"/>
                </a:cubicBezTo>
                <a:cubicBezTo>
                  <a:pt x="15538" y="3193"/>
                  <a:pt x="15579" y="3152"/>
                  <a:pt x="15622" y="3110"/>
                </a:cubicBezTo>
                <a:cubicBezTo>
                  <a:pt x="15657" y="3106"/>
                  <a:pt x="15687" y="3103"/>
                  <a:pt x="15714" y="3101"/>
                </a:cubicBezTo>
                <a:lnTo>
                  <a:pt x="15714" y="3101"/>
                </a:lnTo>
                <a:cubicBezTo>
                  <a:pt x="15712" y="3106"/>
                  <a:pt x="15727" y="3130"/>
                  <a:pt x="15773" y="3167"/>
                </a:cubicBezTo>
                <a:cubicBezTo>
                  <a:pt x="15788" y="3201"/>
                  <a:pt x="15806" y="3213"/>
                  <a:pt x="15825" y="3213"/>
                </a:cubicBezTo>
                <a:cubicBezTo>
                  <a:pt x="15867" y="3213"/>
                  <a:pt x="15919" y="3160"/>
                  <a:pt x="15990" y="3141"/>
                </a:cubicBezTo>
                <a:cubicBezTo>
                  <a:pt x="16001" y="3132"/>
                  <a:pt x="16012" y="3129"/>
                  <a:pt x="16024" y="3129"/>
                </a:cubicBezTo>
                <a:cubicBezTo>
                  <a:pt x="16049" y="3129"/>
                  <a:pt x="16076" y="3142"/>
                  <a:pt x="16104" y="3142"/>
                </a:cubicBezTo>
                <a:cubicBezTo>
                  <a:pt x="16128" y="3142"/>
                  <a:pt x="16152" y="3133"/>
                  <a:pt x="16177" y="3099"/>
                </a:cubicBezTo>
                <a:cubicBezTo>
                  <a:pt x="16183" y="3100"/>
                  <a:pt x="16189" y="3100"/>
                  <a:pt x="16195" y="3100"/>
                </a:cubicBezTo>
                <a:cubicBezTo>
                  <a:pt x="16250" y="3100"/>
                  <a:pt x="16309" y="3082"/>
                  <a:pt x="16375" y="3082"/>
                </a:cubicBezTo>
                <a:cubicBezTo>
                  <a:pt x="16393" y="3082"/>
                  <a:pt x="16411" y="3083"/>
                  <a:pt x="16430" y="3087"/>
                </a:cubicBezTo>
                <a:cubicBezTo>
                  <a:pt x="16559" y="3087"/>
                  <a:pt x="16677" y="3094"/>
                  <a:pt x="16784" y="3094"/>
                </a:cubicBezTo>
                <a:cubicBezTo>
                  <a:pt x="16892" y="3094"/>
                  <a:pt x="16990" y="3089"/>
                  <a:pt x="17079" y="3063"/>
                </a:cubicBezTo>
                <a:cubicBezTo>
                  <a:pt x="17132" y="3031"/>
                  <a:pt x="17183" y="3022"/>
                  <a:pt x="17231" y="3022"/>
                </a:cubicBezTo>
                <a:cubicBezTo>
                  <a:pt x="17310" y="3022"/>
                  <a:pt x="17382" y="3048"/>
                  <a:pt x="17447" y="3048"/>
                </a:cubicBezTo>
                <a:cubicBezTo>
                  <a:pt x="17472" y="3048"/>
                  <a:pt x="17497" y="3044"/>
                  <a:pt x="17520" y="3032"/>
                </a:cubicBezTo>
                <a:cubicBezTo>
                  <a:pt x="17630" y="2997"/>
                  <a:pt x="17522" y="2861"/>
                  <a:pt x="17572" y="2861"/>
                </a:cubicBezTo>
                <a:cubicBezTo>
                  <a:pt x="17575" y="2861"/>
                  <a:pt x="17579" y="2862"/>
                  <a:pt x="17583" y="2863"/>
                </a:cubicBezTo>
                <a:cubicBezTo>
                  <a:pt x="17660" y="2903"/>
                  <a:pt x="17714" y="2873"/>
                  <a:pt x="17761" y="2901"/>
                </a:cubicBezTo>
                <a:cubicBezTo>
                  <a:pt x="17816" y="2891"/>
                  <a:pt x="17857" y="2867"/>
                  <a:pt x="17898" y="2867"/>
                </a:cubicBezTo>
                <a:cubicBezTo>
                  <a:pt x="17927" y="2867"/>
                  <a:pt x="17956" y="2878"/>
                  <a:pt x="17990" y="2914"/>
                </a:cubicBezTo>
                <a:cubicBezTo>
                  <a:pt x="18017" y="2877"/>
                  <a:pt x="18049" y="2866"/>
                  <a:pt x="18083" y="2866"/>
                </a:cubicBezTo>
                <a:cubicBezTo>
                  <a:pt x="18121" y="2866"/>
                  <a:pt x="18163" y="2880"/>
                  <a:pt x="18205" y="2886"/>
                </a:cubicBezTo>
                <a:cubicBezTo>
                  <a:pt x="18206" y="2886"/>
                  <a:pt x="18206" y="2886"/>
                  <a:pt x="18207" y="2886"/>
                </a:cubicBezTo>
                <a:cubicBezTo>
                  <a:pt x="18281" y="2886"/>
                  <a:pt x="18283" y="2688"/>
                  <a:pt x="18351" y="2688"/>
                </a:cubicBezTo>
                <a:cubicBezTo>
                  <a:pt x="18354" y="2688"/>
                  <a:pt x="18357" y="2689"/>
                  <a:pt x="18361" y="2690"/>
                </a:cubicBezTo>
                <a:cubicBezTo>
                  <a:pt x="18466" y="2685"/>
                  <a:pt x="18554" y="2648"/>
                  <a:pt x="18600" y="2648"/>
                </a:cubicBezTo>
                <a:cubicBezTo>
                  <a:pt x="18620" y="2648"/>
                  <a:pt x="18632" y="2656"/>
                  <a:pt x="18633" y="2676"/>
                </a:cubicBezTo>
                <a:cubicBezTo>
                  <a:pt x="18633" y="2668"/>
                  <a:pt x="18634" y="2664"/>
                  <a:pt x="18636" y="2664"/>
                </a:cubicBezTo>
                <a:cubicBezTo>
                  <a:pt x="18645" y="2664"/>
                  <a:pt x="18676" y="2721"/>
                  <a:pt x="18715" y="2721"/>
                </a:cubicBezTo>
                <a:cubicBezTo>
                  <a:pt x="18725" y="2721"/>
                  <a:pt x="18736" y="2717"/>
                  <a:pt x="18747" y="2708"/>
                </a:cubicBezTo>
                <a:cubicBezTo>
                  <a:pt x="18816" y="2710"/>
                  <a:pt x="18906" y="2704"/>
                  <a:pt x="19001" y="2743"/>
                </a:cubicBezTo>
                <a:cubicBezTo>
                  <a:pt x="19072" y="2764"/>
                  <a:pt x="19146" y="2835"/>
                  <a:pt x="19207" y="2835"/>
                </a:cubicBezTo>
                <a:cubicBezTo>
                  <a:pt x="19224" y="2835"/>
                  <a:pt x="19239" y="2829"/>
                  <a:pt x="19254" y="2816"/>
                </a:cubicBezTo>
                <a:cubicBezTo>
                  <a:pt x="19261" y="2814"/>
                  <a:pt x="19267" y="2813"/>
                  <a:pt x="19274" y="2813"/>
                </a:cubicBezTo>
                <a:cubicBezTo>
                  <a:pt x="19319" y="2813"/>
                  <a:pt x="19353" y="2860"/>
                  <a:pt x="19364" y="2860"/>
                </a:cubicBezTo>
                <a:cubicBezTo>
                  <a:pt x="19367" y="2860"/>
                  <a:pt x="19369" y="2856"/>
                  <a:pt x="19368" y="2847"/>
                </a:cubicBezTo>
                <a:cubicBezTo>
                  <a:pt x="19365" y="2770"/>
                  <a:pt x="19293" y="2767"/>
                  <a:pt x="19232" y="2767"/>
                </a:cubicBezTo>
                <a:cubicBezTo>
                  <a:pt x="19228" y="2767"/>
                  <a:pt x="19224" y="2767"/>
                  <a:pt x="19221" y="2767"/>
                </a:cubicBezTo>
                <a:cubicBezTo>
                  <a:pt x="19209" y="2726"/>
                  <a:pt x="19198" y="2714"/>
                  <a:pt x="19189" y="2714"/>
                </a:cubicBezTo>
                <a:cubicBezTo>
                  <a:pt x="19175" y="2714"/>
                  <a:pt x="19165" y="2744"/>
                  <a:pt x="19157" y="2744"/>
                </a:cubicBezTo>
                <a:cubicBezTo>
                  <a:pt x="19155" y="2744"/>
                  <a:pt x="19153" y="2741"/>
                  <a:pt x="19151" y="2734"/>
                </a:cubicBezTo>
                <a:cubicBezTo>
                  <a:pt x="19151" y="2736"/>
                  <a:pt x="19151" y="2737"/>
                  <a:pt x="19150" y="2737"/>
                </a:cubicBezTo>
                <a:cubicBezTo>
                  <a:pt x="19149" y="2737"/>
                  <a:pt x="19141" y="2676"/>
                  <a:pt x="19180" y="2659"/>
                </a:cubicBezTo>
                <a:cubicBezTo>
                  <a:pt x="19183" y="2658"/>
                  <a:pt x="19187" y="2658"/>
                  <a:pt x="19191" y="2658"/>
                </a:cubicBezTo>
                <a:cubicBezTo>
                  <a:pt x="19208" y="2658"/>
                  <a:pt x="19230" y="2665"/>
                  <a:pt x="19259" y="2665"/>
                </a:cubicBezTo>
                <a:cubicBezTo>
                  <a:pt x="19293" y="2665"/>
                  <a:pt x="19336" y="2655"/>
                  <a:pt x="19387" y="2612"/>
                </a:cubicBezTo>
                <a:cubicBezTo>
                  <a:pt x="19396" y="2614"/>
                  <a:pt x="19405" y="2615"/>
                  <a:pt x="19415" y="2615"/>
                </a:cubicBezTo>
                <a:cubicBezTo>
                  <a:pt x="19462" y="2615"/>
                  <a:pt x="19516" y="2590"/>
                  <a:pt x="19578" y="2583"/>
                </a:cubicBezTo>
                <a:cubicBezTo>
                  <a:pt x="19600" y="2600"/>
                  <a:pt x="19623" y="2605"/>
                  <a:pt x="19647" y="2605"/>
                </a:cubicBezTo>
                <a:cubicBezTo>
                  <a:pt x="19687" y="2605"/>
                  <a:pt x="19731" y="2589"/>
                  <a:pt x="19778" y="2589"/>
                </a:cubicBezTo>
                <a:cubicBezTo>
                  <a:pt x="19799" y="2589"/>
                  <a:pt x="19821" y="2592"/>
                  <a:pt x="19843" y="2601"/>
                </a:cubicBezTo>
                <a:cubicBezTo>
                  <a:pt x="19918" y="2666"/>
                  <a:pt x="19983" y="2676"/>
                  <a:pt x="20042" y="2676"/>
                </a:cubicBezTo>
                <a:cubicBezTo>
                  <a:pt x="20066" y="2676"/>
                  <a:pt x="20089" y="2674"/>
                  <a:pt x="20111" y="2674"/>
                </a:cubicBezTo>
                <a:cubicBezTo>
                  <a:pt x="20113" y="2674"/>
                  <a:pt x="20115" y="2674"/>
                  <a:pt x="20117" y="2674"/>
                </a:cubicBezTo>
                <a:cubicBezTo>
                  <a:pt x="20184" y="2674"/>
                  <a:pt x="20250" y="2654"/>
                  <a:pt x="20305" y="2615"/>
                </a:cubicBezTo>
                <a:cubicBezTo>
                  <a:pt x="20313" y="2615"/>
                  <a:pt x="20321" y="2615"/>
                  <a:pt x="20329" y="2615"/>
                </a:cubicBezTo>
                <a:cubicBezTo>
                  <a:pt x="20360" y="2615"/>
                  <a:pt x="20388" y="2614"/>
                  <a:pt x="20413" y="2614"/>
                </a:cubicBezTo>
                <a:cubicBezTo>
                  <a:pt x="20465" y="2614"/>
                  <a:pt x="20505" y="2619"/>
                  <a:pt x="20538" y="2652"/>
                </a:cubicBezTo>
                <a:cubicBezTo>
                  <a:pt x="20574" y="2694"/>
                  <a:pt x="20598" y="2708"/>
                  <a:pt x="20616" y="2708"/>
                </a:cubicBezTo>
                <a:cubicBezTo>
                  <a:pt x="20650" y="2708"/>
                  <a:pt x="20661" y="2658"/>
                  <a:pt x="20690" y="2654"/>
                </a:cubicBezTo>
                <a:cubicBezTo>
                  <a:pt x="20703" y="2685"/>
                  <a:pt x="20717" y="2696"/>
                  <a:pt x="20735" y="2696"/>
                </a:cubicBezTo>
                <a:cubicBezTo>
                  <a:pt x="20753" y="2696"/>
                  <a:pt x="20775" y="2685"/>
                  <a:pt x="20802" y="2668"/>
                </a:cubicBezTo>
                <a:cubicBezTo>
                  <a:pt x="20863" y="2772"/>
                  <a:pt x="20945" y="2789"/>
                  <a:pt x="21067" y="2804"/>
                </a:cubicBezTo>
                <a:cubicBezTo>
                  <a:pt x="21185" y="2768"/>
                  <a:pt x="21353" y="2382"/>
                  <a:pt x="21451" y="2382"/>
                </a:cubicBezTo>
                <a:cubicBezTo>
                  <a:pt x="21452" y="2382"/>
                  <a:pt x="21453" y="2382"/>
                  <a:pt x="21454" y="2382"/>
                </a:cubicBezTo>
                <a:cubicBezTo>
                  <a:pt x="21461" y="2383"/>
                  <a:pt x="21469" y="2383"/>
                  <a:pt x="21476" y="2383"/>
                </a:cubicBezTo>
                <a:cubicBezTo>
                  <a:pt x="21556" y="2383"/>
                  <a:pt x="21626" y="2331"/>
                  <a:pt x="21691" y="2331"/>
                </a:cubicBezTo>
                <a:cubicBezTo>
                  <a:pt x="21697" y="2331"/>
                  <a:pt x="21704" y="2331"/>
                  <a:pt x="21710" y="2332"/>
                </a:cubicBezTo>
                <a:cubicBezTo>
                  <a:pt x="21715" y="2332"/>
                  <a:pt x="21720" y="2332"/>
                  <a:pt x="21725" y="2332"/>
                </a:cubicBezTo>
                <a:cubicBezTo>
                  <a:pt x="21870" y="2332"/>
                  <a:pt x="21984" y="2367"/>
                  <a:pt x="22085" y="2459"/>
                </a:cubicBezTo>
                <a:cubicBezTo>
                  <a:pt x="22182" y="2417"/>
                  <a:pt x="22264" y="2458"/>
                  <a:pt x="22343" y="2417"/>
                </a:cubicBezTo>
                <a:cubicBezTo>
                  <a:pt x="22389" y="2358"/>
                  <a:pt x="22398" y="2344"/>
                  <a:pt x="22388" y="2344"/>
                </a:cubicBezTo>
                <a:cubicBezTo>
                  <a:pt x="22379" y="2344"/>
                  <a:pt x="22356" y="2355"/>
                  <a:pt x="22331" y="2355"/>
                </a:cubicBezTo>
                <a:cubicBezTo>
                  <a:pt x="22313" y="2355"/>
                  <a:pt x="22295" y="2350"/>
                  <a:pt x="22280" y="2333"/>
                </a:cubicBezTo>
                <a:cubicBezTo>
                  <a:pt x="22271" y="2353"/>
                  <a:pt x="22264" y="2360"/>
                  <a:pt x="22258" y="2360"/>
                </a:cubicBezTo>
                <a:cubicBezTo>
                  <a:pt x="22246" y="2360"/>
                  <a:pt x="22245" y="2321"/>
                  <a:pt x="22271" y="2314"/>
                </a:cubicBezTo>
                <a:cubicBezTo>
                  <a:pt x="22277" y="2311"/>
                  <a:pt x="22285" y="2310"/>
                  <a:pt x="22294" y="2310"/>
                </a:cubicBezTo>
                <a:cubicBezTo>
                  <a:pt x="22341" y="2310"/>
                  <a:pt x="22431" y="2344"/>
                  <a:pt x="22584" y="2364"/>
                </a:cubicBezTo>
                <a:cubicBezTo>
                  <a:pt x="22735" y="2360"/>
                  <a:pt x="22807" y="2233"/>
                  <a:pt x="22845" y="2233"/>
                </a:cubicBezTo>
                <a:cubicBezTo>
                  <a:pt x="22852" y="2233"/>
                  <a:pt x="22858" y="2238"/>
                  <a:pt x="22864" y="2251"/>
                </a:cubicBezTo>
                <a:cubicBezTo>
                  <a:pt x="22879" y="2258"/>
                  <a:pt x="22879" y="2277"/>
                  <a:pt x="22874" y="2293"/>
                </a:cubicBezTo>
                <a:cubicBezTo>
                  <a:pt x="22879" y="2299"/>
                  <a:pt x="22884" y="2305"/>
                  <a:pt x="22889" y="2313"/>
                </a:cubicBezTo>
                <a:cubicBezTo>
                  <a:pt x="22919" y="2360"/>
                  <a:pt x="22963" y="2386"/>
                  <a:pt x="23028" y="2386"/>
                </a:cubicBezTo>
                <a:cubicBezTo>
                  <a:pt x="23096" y="2386"/>
                  <a:pt x="23188" y="2357"/>
                  <a:pt x="23309" y="2290"/>
                </a:cubicBezTo>
                <a:cubicBezTo>
                  <a:pt x="23351" y="2303"/>
                  <a:pt x="23389" y="2307"/>
                  <a:pt x="23424" y="2307"/>
                </a:cubicBezTo>
                <a:cubicBezTo>
                  <a:pt x="23492" y="2307"/>
                  <a:pt x="23548" y="2290"/>
                  <a:pt x="23595" y="2279"/>
                </a:cubicBezTo>
                <a:cubicBezTo>
                  <a:pt x="23619" y="2311"/>
                  <a:pt x="23640" y="2324"/>
                  <a:pt x="23658" y="2324"/>
                </a:cubicBezTo>
                <a:cubicBezTo>
                  <a:pt x="23700" y="2324"/>
                  <a:pt x="23729" y="2260"/>
                  <a:pt x="23753" y="2219"/>
                </a:cubicBezTo>
                <a:cubicBezTo>
                  <a:pt x="23754" y="2219"/>
                  <a:pt x="23755" y="2219"/>
                  <a:pt x="23757" y="2219"/>
                </a:cubicBezTo>
                <a:cubicBezTo>
                  <a:pt x="23811" y="2219"/>
                  <a:pt x="23834" y="2262"/>
                  <a:pt x="23846" y="2262"/>
                </a:cubicBezTo>
                <a:cubicBezTo>
                  <a:pt x="23849" y="2262"/>
                  <a:pt x="23851" y="2258"/>
                  <a:pt x="23853" y="2248"/>
                </a:cubicBezTo>
                <a:cubicBezTo>
                  <a:pt x="23855" y="2250"/>
                  <a:pt x="23857" y="2251"/>
                  <a:pt x="23859" y="2251"/>
                </a:cubicBezTo>
                <a:cubicBezTo>
                  <a:pt x="23867" y="2251"/>
                  <a:pt x="23878" y="2235"/>
                  <a:pt x="23921" y="2224"/>
                </a:cubicBezTo>
                <a:cubicBezTo>
                  <a:pt x="23927" y="2232"/>
                  <a:pt x="23934" y="2235"/>
                  <a:pt x="23941" y="2235"/>
                </a:cubicBezTo>
                <a:cubicBezTo>
                  <a:pt x="23966" y="2235"/>
                  <a:pt x="23997" y="2192"/>
                  <a:pt x="24039" y="2148"/>
                </a:cubicBezTo>
                <a:cubicBezTo>
                  <a:pt x="24049" y="2131"/>
                  <a:pt x="24060" y="2124"/>
                  <a:pt x="24072" y="2124"/>
                </a:cubicBezTo>
                <a:cubicBezTo>
                  <a:pt x="24112" y="2124"/>
                  <a:pt x="24163" y="2196"/>
                  <a:pt x="24220" y="2196"/>
                </a:cubicBezTo>
                <a:cubicBezTo>
                  <a:pt x="24238" y="2196"/>
                  <a:pt x="24256" y="2189"/>
                  <a:pt x="24275" y="2171"/>
                </a:cubicBezTo>
                <a:cubicBezTo>
                  <a:pt x="24332" y="2125"/>
                  <a:pt x="24388" y="2117"/>
                  <a:pt x="24441" y="2117"/>
                </a:cubicBezTo>
                <a:cubicBezTo>
                  <a:pt x="24475" y="2117"/>
                  <a:pt x="24509" y="2120"/>
                  <a:pt x="24541" y="2120"/>
                </a:cubicBezTo>
                <a:cubicBezTo>
                  <a:pt x="24570" y="2120"/>
                  <a:pt x="24599" y="2117"/>
                  <a:pt x="24626" y="2104"/>
                </a:cubicBezTo>
                <a:cubicBezTo>
                  <a:pt x="24661" y="2027"/>
                  <a:pt x="24697" y="2003"/>
                  <a:pt x="24732" y="2003"/>
                </a:cubicBezTo>
                <a:cubicBezTo>
                  <a:pt x="24788" y="2003"/>
                  <a:pt x="24843" y="2067"/>
                  <a:pt x="24890" y="2069"/>
                </a:cubicBezTo>
                <a:cubicBezTo>
                  <a:pt x="24899" y="2072"/>
                  <a:pt x="24908" y="2074"/>
                  <a:pt x="24918" y="2074"/>
                </a:cubicBezTo>
                <a:cubicBezTo>
                  <a:pt x="25062" y="2074"/>
                  <a:pt x="25294" y="1693"/>
                  <a:pt x="25403" y="1693"/>
                </a:cubicBezTo>
                <a:cubicBezTo>
                  <a:pt x="25415" y="1693"/>
                  <a:pt x="25425" y="1698"/>
                  <a:pt x="25434" y="1707"/>
                </a:cubicBezTo>
                <a:cubicBezTo>
                  <a:pt x="25459" y="1699"/>
                  <a:pt x="25487" y="1695"/>
                  <a:pt x="25514" y="1695"/>
                </a:cubicBezTo>
                <a:cubicBezTo>
                  <a:pt x="25546" y="1700"/>
                  <a:pt x="25578" y="1702"/>
                  <a:pt x="25611" y="1702"/>
                </a:cubicBezTo>
                <a:cubicBezTo>
                  <a:pt x="25625" y="1702"/>
                  <a:pt x="25639" y="1702"/>
                  <a:pt x="25653" y="1701"/>
                </a:cubicBezTo>
                <a:lnTo>
                  <a:pt x="25676" y="1701"/>
                </a:lnTo>
                <a:cubicBezTo>
                  <a:pt x="25686" y="1691"/>
                  <a:pt x="25694" y="1687"/>
                  <a:pt x="25699" y="1687"/>
                </a:cubicBezTo>
                <a:cubicBezTo>
                  <a:pt x="25706" y="1687"/>
                  <a:pt x="25709" y="1693"/>
                  <a:pt x="25709" y="1701"/>
                </a:cubicBezTo>
                <a:cubicBezTo>
                  <a:pt x="25770" y="1696"/>
                  <a:pt x="25837" y="1688"/>
                  <a:pt x="25919" y="1677"/>
                </a:cubicBezTo>
                <a:cubicBezTo>
                  <a:pt x="26077" y="1619"/>
                  <a:pt x="26206" y="1574"/>
                  <a:pt x="26311" y="1574"/>
                </a:cubicBezTo>
                <a:cubicBezTo>
                  <a:pt x="26337" y="1574"/>
                  <a:pt x="26362" y="1577"/>
                  <a:pt x="26386" y="1583"/>
                </a:cubicBezTo>
                <a:cubicBezTo>
                  <a:pt x="26415" y="1622"/>
                  <a:pt x="26441" y="1636"/>
                  <a:pt x="26465" y="1636"/>
                </a:cubicBezTo>
                <a:cubicBezTo>
                  <a:pt x="26518" y="1636"/>
                  <a:pt x="26559" y="1567"/>
                  <a:pt x="26596" y="1567"/>
                </a:cubicBezTo>
                <a:cubicBezTo>
                  <a:pt x="26613" y="1567"/>
                  <a:pt x="26628" y="1581"/>
                  <a:pt x="26644" y="1620"/>
                </a:cubicBezTo>
                <a:cubicBezTo>
                  <a:pt x="26733" y="1667"/>
                  <a:pt x="26772" y="1685"/>
                  <a:pt x="26804" y="1685"/>
                </a:cubicBezTo>
                <a:cubicBezTo>
                  <a:pt x="26815" y="1685"/>
                  <a:pt x="26825" y="1683"/>
                  <a:pt x="26836" y="1679"/>
                </a:cubicBezTo>
                <a:cubicBezTo>
                  <a:pt x="26843" y="1659"/>
                  <a:pt x="26852" y="1653"/>
                  <a:pt x="26863" y="1653"/>
                </a:cubicBezTo>
                <a:cubicBezTo>
                  <a:pt x="26878" y="1653"/>
                  <a:pt x="26896" y="1664"/>
                  <a:pt x="26918" y="1664"/>
                </a:cubicBezTo>
                <a:cubicBezTo>
                  <a:pt x="26922" y="1664"/>
                  <a:pt x="26925" y="1664"/>
                  <a:pt x="26929" y="1663"/>
                </a:cubicBezTo>
                <a:cubicBezTo>
                  <a:pt x="26941" y="1673"/>
                  <a:pt x="26954" y="1677"/>
                  <a:pt x="26967" y="1677"/>
                </a:cubicBezTo>
                <a:cubicBezTo>
                  <a:pt x="27008" y="1677"/>
                  <a:pt x="27060" y="1643"/>
                  <a:pt x="27130" y="1629"/>
                </a:cubicBezTo>
                <a:cubicBezTo>
                  <a:pt x="27148" y="1660"/>
                  <a:pt x="27166" y="1672"/>
                  <a:pt x="27182" y="1672"/>
                </a:cubicBezTo>
                <a:cubicBezTo>
                  <a:pt x="27232" y="1672"/>
                  <a:pt x="27272" y="1552"/>
                  <a:pt x="27312" y="1515"/>
                </a:cubicBezTo>
                <a:cubicBezTo>
                  <a:pt x="27331" y="1474"/>
                  <a:pt x="27351" y="1457"/>
                  <a:pt x="27370" y="1457"/>
                </a:cubicBezTo>
                <a:cubicBezTo>
                  <a:pt x="27376" y="1457"/>
                  <a:pt x="27381" y="1458"/>
                  <a:pt x="27386" y="1461"/>
                </a:cubicBezTo>
                <a:cubicBezTo>
                  <a:pt x="27390" y="1448"/>
                  <a:pt x="27395" y="1443"/>
                  <a:pt x="27400" y="1443"/>
                </a:cubicBezTo>
                <a:cubicBezTo>
                  <a:pt x="27417" y="1443"/>
                  <a:pt x="27437" y="1506"/>
                  <a:pt x="27454" y="1553"/>
                </a:cubicBezTo>
                <a:cubicBezTo>
                  <a:pt x="27459" y="1545"/>
                  <a:pt x="27464" y="1543"/>
                  <a:pt x="27469" y="1543"/>
                </a:cubicBezTo>
                <a:cubicBezTo>
                  <a:pt x="27474" y="1543"/>
                  <a:pt x="27480" y="1546"/>
                  <a:pt x="27485" y="1546"/>
                </a:cubicBezTo>
                <a:cubicBezTo>
                  <a:pt x="27493" y="1546"/>
                  <a:pt x="27501" y="1539"/>
                  <a:pt x="27506" y="1508"/>
                </a:cubicBezTo>
                <a:cubicBezTo>
                  <a:pt x="27509" y="1500"/>
                  <a:pt x="27512" y="1496"/>
                  <a:pt x="27514" y="1496"/>
                </a:cubicBezTo>
                <a:cubicBezTo>
                  <a:pt x="27528" y="1496"/>
                  <a:pt x="27545" y="1584"/>
                  <a:pt x="27557" y="1608"/>
                </a:cubicBezTo>
                <a:cubicBezTo>
                  <a:pt x="27562" y="1615"/>
                  <a:pt x="27566" y="1618"/>
                  <a:pt x="27570" y="1618"/>
                </a:cubicBezTo>
                <a:cubicBezTo>
                  <a:pt x="27592" y="1618"/>
                  <a:pt x="27606" y="1528"/>
                  <a:pt x="27621" y="1522"/>
                </a:cubicBezTo>
                <a:cubicBezTo>
                  <a:pt x="27626" y="1524"/>
                  <a:pt x="27630" y="1525"/>
                  <a:pt x="27634" y="1525"/>
                </a:cubicBezTo>
                <a:cubicBezTo>
                  <a:pt x="27660" y="1525"/>
                  <a:pt x="27673" y="1483"/>
                  <a:pt x="27678" y="1435"/>
                </a:cubicBezTo>
                <a:cubicBezTo>
                  <a:pt x="27681" y="1452"/>
                  <a:pt x="27683" y="1458"/>
                  <a:pt x="27685" y="1458"/>
                </a:cubicBezTo>
                <a:cubicBezTo>
                  <a:pt x="27687" y="1458"/>
                  <a:pt x="27687" y="1444"/>
                  <a:pt x="27688" y="1444"/>
                </a:cubicBezTo>
                <a:cubicBezTo>
                  <a:pt x="27688" y="1444"/>
                  <a:pt x="27689" y="1457"/>
                  <a:pt x="27691" y="1506"/>
                </a:cubicBezTo>
                <a:cubicBezTo>
                  <a:pt x="27692" y="1476"/>
                  <a:pt x="27705" y="1445"/>
                  <a:pt x="27727" y="1424"/>
                </a:cubicBezTo>
                <a:cubicBezTo>
                  <a:pt x="27743" y="1423"/>
                  <a:pt x="27760" y="1335"/>
                  <a:pt x="27785" y="1335"/>
                </a:cubicBezTo>
                <a:cubicBezTo>
                  <a:pt x="27801" y="1335"/>
                  <a:pt x="27821" y="1371"/>
                  <a:pt x="27846" y="1491"/>
                </a:cubicBezTo>
                <a:cubicBezTo>
                  <a:pt x="27857" y="1471"/>
                  <a:pt x="27870" y="1464"/>
                  <a:pt x="27883" y="1464"/>
                </a:cubicBezTo>
                <a:cubicBezTo>
                  <a:pt x="27911" y="1464"/>
                  <a:pt x="27943" y="1494"/>
                  <a:pt x="27977" y="1494"/>
                </a:cubicBezTo>
                <a:cubicBezTo>
                  <a:pt x="27995" y="1494"/>
                  <a:pt x="28014" y="1485"/>
                  <a:pt x="28033" y="1457"/>
                </a:cubicBezTo>
                <a:cubicBezTo>
                  <a:pt x="28046" y="1390"/>
                  <a:pt x="28061" y="1371"/>
                  <a:pt x="28078" y="1371"/>
                </a:cubicBezTo>
                <a:cubicBezTo>
                  <a:pt x="28098" y="1371"/>
                  <a:pt x="28121" y="1398"/>
                  <a:pt x="28142" y="1398"/>
                </a:cubicBezTo>
                <a:cubicBezTo>
                  <a:pt x="28145" y="1398"/>
                  <a:pt x="28147" y="1398"/>
                  <a:pt x="28149" y="1397"/>
                </a:cubicBezTo>
                <a:cubicBezTo>
                  <a:pt x="28167" y="1470"/>
                  <a:pt x="28184" y="1491"/>
                  <a:pt x="28199" y="1491"/>
                </a:cubicBezTo>
                <a:cubicBezTo>
                  <a:pt x="28221" y="1491"/>
                  <a:pt x="28242" y="1449"/>
                  <a:pt x="28266" y="1449"/>
                </a:cubicBezTo>
                <a:cubicBezTo>
                  <a:pt x="28273" y="1449"/>
                  <a:pt x="28281" y="1454"/>
                  <a:pt x="28289" y="1464"/>
                </a:cubicBezTo>
                <a:cubicBezTo>
                  <a:pt x="28325" y="1475"/>
                  <a:pt x="28366" y="1571"/>
                  <a:pt x="28404" y="1571"/>
                </a:cubicBezTo>
                <a:cubicBezTo>
                  <a:pt x="28417" y="1571"/>
                  <a:pt x="28430" y="1559"/>
                  <a:pt x="28443" y="1528"/>
                </a:cubicBezTo>
                <a:cubicBezTo>
                  <a:pt x="28450" y="1537"/>
                  <a:pt x="28457" y="1541"/>
                  <a:pt x="28464" y="1541"/>
                </a:cubicBezTo>
                <a:cubicBezTo>
                  <a:pt x="28500" y="1541"/>
                  <a:pt x="28533" y="1438"/>
                  <a:pt x="28572" y="1438"/>
                </a:cubicBezTo>
                <a:cubicBezTo>
                  <a:pt x="28583" y="1438"/>
                  <a:pt x="28595" y="1446"/>
                  <a:pt x="28607" y="1468"/>
                </a:cubicBezTo>
                <a:cubicBezTo>
                  <a:pt x="28613" y="1315"/>
                  <a:pt x="28624" y="1270"/>
                  <a:pt x="28638" y="1270"/>
                </a:cubicBezTo>
                <a:cubicBezTo>
                  <a:pt x="28654" y="1270"/>
                  <a:pt x="28673" y="1339"/>
                  <a:pt x="28691" y="1359"/>
                </a:cubicBezTo>
                <a:cubicBezTo>
                  <a:pt x="28699" y="1384"/>
                  <a:pt x="28707" y="1392"/>
                  <a:pt x="28714" y="1392"/>
                </a:cubicBezTo>
                <a:cubicBezTo>
                  <a:pt x="28729" y="1392"/>
                  <a:pt x="28743" y="1350"/>
                  <a:pt x="28759" y="1350"/>
                </a:cubicBezTo>
                <a:cubicBezTo>
                  <a:pt x="28767" y="1350"/>
                  <a:pt x="28775" y="1362"/>
                  <a:pt x="28785" y="1397"/>
                </a:cubicBezTo>
                <a:cubicBezTo>
                  <a:pt x="28826" y="1484"/>
                  <a:pt x="28865" y="1532"/>
                  <a:pt x="28903" y="1532"/>
                </a:cubicBezTo>
                <a:cubicBezTo>
                  <a:pt x="28930" y="1532"/>
                  <a:pt x="28957" y="1507"/>
                  <a:pt x="28984" y="1453"/>
                </a:cubicBezTo>
                <a:cubicBezTo>
                  <a:pt x="29021" y="1499"/>
                  <a:pt x="29054" y="1516"/>
                  <a:pt x="29084" y="1516"/>
                </a:cubicBezTo>
                <a:cubicBezTo>
                  <a:pt x="29112" y="1516"/>
                  <a:pt x="29139" y="1501"/>
                  <a:pt x="29163" y="1481"/>
                </a:cubicBezTo>
                <a:cubicBezTo>
                  <a:pt x="29175" y="1469"/>
                  <a:pt x="29187" y="1465"/>
                  <a:pt x="29198" y="1465"/>
                </a:cubicBezTo>
                <a:cubicBezTo>
                  <a:pt x="29225" y="1465"/>
                  <a:pt x="29251" y="1488"/>
                  <a:pt x="29274" y="1488"/>
                </a:cubicBezTo>
                <a:cubicBezTo>
                  <a:pt x="29283" y="1488"/>
                  <a:pt x="29291" y="1485"/>
                  <a:pt x="29299" y="1476"/>
                </a:cubicBezTo>
                <a:cubicBezTo>
                  <a:pt x="29359" y="1471"/>
                  <a:pt x="29404" y="1431"/>
                  <a:pt x="29443" y="1431"/>
                </a:cubicBezTo>
                <a:cubicBezTo>
                  <a:pt x="29469" y="1431"/>
                  <a:pt x="29493" y="1449"/>
                  <a:pt x="29517" y="1508"/>
                </a:cubicBezTo>
                <a:cubicBezTo>
                  <a:pt x="29503" y="1459"/>
                  <a:pt x="29511" y="1441"/>
                  <a:pt x="29529" y="1441"/>
                </a:cubicBezTo>
                <a:cubicBezTo>
                  <a:pt x="29575" y="1441"/>
                  <a:pt x="29686" y="1558"/>
                  <a:pt x="29667" y="1584"/>
                </a:cubicBezTo>
                <a:lnTo>
                  <a:pt x="29667" y="1584"/>
                </a:lnTo>
                <a:cubicBezTo>
                  <a:pt x="29711" y="1540"/>
                  <a:pt x="29759" y="1408"/>
                  <a:pt x="29838" y="1408"/>
                </a:cubicBezTo>
                <a:cubicBezTo>
                  <a:pt x="29847" y="1408"/>
                  <a:pt x="29857" y="1410"/>
                  <a:pt x="29867" y="1414"/>
                </a:cubicBezTo>
                <a:cubicBezTo>
                  <a:pt x="29881" y="1435"/>
                  <a:pt x="29895" y="1442"/>
                  <a:pt x="29909" y="1442"/>
                </a:cubicBezTo>
                <a:cubicBezTo>
                  <a:pt x="29930" y="1442"/>
                  <a:pt x="29953" y="1427"/>
                  <a:pt x="29977" y="1427"/>
                </a:cubicBezTo>
                <a:cubicBezTo>
                  <a:pt x="29997" y="1427"/>
                  <a:pt x="30017" y="1436"/>
                  <a:pt x="30040" y="1467"/>
                </a:cubicBezTo>
                <a:cubicBezTo>
                  <a:pt x="30047" y="1493"/>
                  <a:pt x="30053" y="1503"/>
                  <a:pt x="30060" y="1503"/>
                </a:cubicBezTo>
                <a:cubicBezTo>
                  <a:pt x="30082" y="1503"/>
                  <a:pt x="30099" y="1369"/>
                  <a:pt x="30124" y="1369"/>
                </a:cubicBezTo>
                <a:cubicBezTo>
                  <a:pt x="30131" y="1369"/>
                  <a:pt x="30139" y="1381"/>
                  <a:pt x="30148" y="1412"/>
                </a:cubicBezTo>
                <a:cubicBezTo>
                  <a:pt x="30191" y="1508"/>
                  <a:pt x="30232" y="1458"/>
                  <a:pt x="30280" y="1487"/>
                </a:cubicBezTo>
                <a:cubicBezTo>
                  <a:pt x="30313" y="1412"/>
                  <a:pt x="30344" y="1376"/>
                  <a:pt x="30375" y="1376"/>
                </a:cubicBezTo>
                <a:cubicBezTo>
                  <a:pt x="30391" y="1376"/>
                  <a:pt x="30406" y="1386"/>
                  <a:pt x="30422" y="1406"/>
                </a:cubicBezTo>
                <a:cubicBezTo>
                  <a:pt x="30432" y="1380"/>
                  <a:pt x="30442" y="1372"/>
                  <a:pt x="30452" y="1372"/>
                </a:cubicBezTo>
                <a:cubicBezTo>
                  <a:pt x="30470" y="1372"/>
                  <a:pt x="30488" y="1396"/>
                  <a:pt x="30503" y="1396"/>
                </a:cubicBezTo>
                <a:cubicBezTo>
                  <a:pt x="30512" y="1396"/>
                  <a:pt x="30521" y="1386"/>
                  <a:pt x="30528" y="1355"/>
                </a:cubicBezTo>
                <a:cubicBezTo>
                  <a:pt x="30536" y="1360"/>
                  <a:pt x="30543" y="1362"/>
                  <a:pt x="30550" y="1362"/>
                </a:cubicBezTo>
                <a:cubicBezTo>
                  <a:pt x="30583" y="1362"/>
                  <a:pt x="30607" y="1313"/>
                  <a:pt x="30627" y="1313"/>
                </a:cubicBezTo>
                <a:cubicBezTo>
                  <a:pt x="30636" y="1313"/>
                  <a:pt x="30644" y="1323"/>
                  <a:pt x="30652" y="1351"/>
                </a:cubicBezTo>
                <a:cubicBezTo>
                  <a:pt x="30677" y="1408"/>
                  <a:pt x="30689" y="1443"/>
                  <a:pt x="30693" y="1443"/>
                </a:cubicBezTo>
                <a:cubicBezTo>
                  <a:pt x="30698" y="1443"/>
                  <a:pt x="30692" y="1394"/>
                  <a:pt x="30685" y="1272"/>
                </a:cubicBezTo>
                <a:cubicBezTo>
                  <a:pt x="30682" y="1247"/>
                  <a:pt x="30681" y="1235"/>
                  <a:pt x="30681" y="1232"/>
                </a:cubicBezTo>
                <a:lnTo>
                  <a:pt x="30681" y="1232"/>
                </a:lnTo>
                <a:cubicBezTo>
                  <a:pt x="30682" y="1240"/>
                  <a:pt x="30689" y="1276"/>
                  <a:pt x="30704" y="1276"/>
                </a:cubicBezTo>
                <a:cubicBezTo>
                  <a:pt x="30712" y="1276"/>
                  <a:pt x="30723" y="1267"/>
                  <a:pt x="30736" y="1238"/>
                </a:cubicBezTo>
                <a:cubicBezTo>
                  <a:pt x="30741" y="1197"/>
                  <a:pt x="30749" y="1182"/>
                  <a:pt x="30759" y="1182"/>
                </a:cubicBezTo>
                <a:cubicBezTo>
                  <a:pt x="30785" y="1182"/>
                  <a:pt x="30824" y="1288"/>
                  <a:pt x="30870" y="1288"/>
                </a:cubicBezTo>
                <a:cubicBezTo>
                  <a:pt x="30873" y="1288"/>
                  <a:pt x="30875" y="1287"/>
                  <a:pt x="30878" y="1286"/>
                </a:cubicBezTo>
                <a:lnTo>
                  <a:pt x="30878" y="66"/>
                </a:lnTo>
                <a:lnTo>
                  <a:pt x="30878" y="65"/>
                </a:lnTo>
                <a:cubicBezTo>
                  <a:pt x="30842" y="80"/>
                  <a:pt x="30803" y="87"/>
                  <a:pt x="30762" y="87"/>
                </a:cubicBezTo>
                <a:cubicBezTo>
                  <a:pt x="30728" y="87"/>
                  <a:pt x="30692" y="82"/>
                  <a:pt x="30653" y="75"/>
                </a:cubicBezTo>
                <a:cubicBezTo>
                  <a:pt x="30635" y="34"/>
                  <a:pt x="30532" y="21"/>
                  <a:pt x="30410" y="21"/>
                </a:cubicBezTo>
                <a:cubicBezTo>
                  <a:pt x="30221" y="21"/>
                  <a:pt x="29989" y="52"/>
                  <a:pt x="29958" y="56"/>
                </a:cubicBezTo>
                <a:cubicBezTo>
                  <a:pt x="29930" y="27"/>
                  <a:pt x="29900" y="1"/>
                  <a:pt x="29870"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67" name="Google Shape;4267;p38"/>
          <p:cNvSpPr/>
          <p:nvPr/>
        </p:nvSpPr>
        <p:spPr>
          <a:xfrm rot="899892">
            <a:off x="6816571" y="553990"/>
            <a:ext cx="1455668" cy="824466"/>
          </a:xfrm>
          <a:custGeom>
            <a:avLst/>
            <a:gdLst/>
            <a:ahLst/>
            <a:cxnLst/>
            <a:rect l="l" t="t" r="r" b="b"/>
            <a:pathLst>
              <a:path w="47030" h="26637" extrusionOk="0">
                <a:moveTo>
                  <a:pt x="7892" y="308"/>
                </a:moveTo>
                <a:cubicBezTo>
                  <a:pt x="7884" y="308"/>
                  <a:pt x="7882" y="309"/>
                  <a:pt x="7884" y="312"/>
                </a:cubicBezTo>
                <a:lnTo>
                  <a:pt x="7884" y="312"/>
                </a:lnTo>
                <a:cubicBezTo>
                  <a:pt x="7887" y="310"/>
                  <a:pt x="7889" y="309"/>
                  <a:pt x="7892" y="308"/>
                </a:cubicBezTo>
                <a:close/>
                <a:moveTo>
                  <a:pt x="6018" y="132"/>
                </a:moveTo>
                <a:cubicBezTo>
                  <a:pt x="6418" y="132"/>
                  <a:pt x="6955" y="318"/>
                  <a:pt x="7432" y="318"/>
                </a:cubicBezTo>
                <a:cubicBezTo>
                  <a:pt x="7440" y="318"/>
                  <a:pt x="7448" y="318"/>
                  <a:pt x="7456" y="317"/>
                </a:cubicBezTo>
                <a:lnTo>
                  <a:pt x="7456" y="317"/>
                </a:lnTo>
                <a:cubicBezTo>
                  <a:pt x="7316" y="396"/>
                  <a:pt x="7184" y="426"/>
                  <a:pt x="7055" y="426"/>
                </a:cubicBezTo>
                <a:cubicBezTo>
                  <a:pt x="6682" y="426"/>
                  <a:pt x="6336" y="175"/>
                  <a:pt x="5891" y="139"/>
                </a:cubicBezTo>
                <a:cubicBezTo>
                  <a:pt x="5931" y="134"/>
                  <a:pt x="5974" y="132"/>
                  <a:pt x="6018" y="132"/>
                </a:cubicBezTo>
                <a:close/>
                <a:moveTo>
                  <a:pt x="3346" y="2823"/>
                </a:moveTo>
                <a:lnTo>
                  <a:pt x="3346" y="2823"/>
                </a:lnTo>
                <a:cubicBezTo>
                  <a:pt x="3347" y="2823"/>
                  <a:pt x="3344" y="2829"/>
                  <a:pt x="3336" y="2840"/>
                </a:cubicBezTo>
                <a:lnTo>
                  <a:pt x="3336" y="2840"/>
                </a:lnTo>
                <a:cubicBezTo>
                  <a:pt x="3342" y="2828"/>
                  <a:pt x="3346" y="2823"/>
                  <a:pt x="3346" y="2823"/>
                </a:cubicBezTo>
                <a:close/>
                <a:moveTo>
                  <a:pt x="2968" y="2890"/>
                </a:moveTo>
                <a:cubicBezTo>
                  <a:pt x="2968" y="2890"/>
                  <a:pt x="2968" y="2890"/>
                  <a:pt x="2968" y="2891"/>
                </a:cubicBezTo>
                <a:lnTo>
                  <a:pt x="2968" y="2891"/>
                </a:lnTo>
                <a:cubicBezTo>
                  <a:pt x="2968" y="2890"/>
                  <a:pt x="2968" y="2890"/>
                  <a:pt x="2968" y="2890"/>
                </a:cubicBezTo>
                <a:close/>
                <a:moveTo>
                  <a:pt x="2968" y="2891"/>
                </a:moveTo>
                <a:cubicBezTo>
                  <a:pt x="2968" y="2891"/>
                  <a:pt x="2968" y="2891"/>
                  <a:pt x="2968" y="2891"/>
                </a:cubicBezTo>
                <a:cubicBezTo>
                  <a:pt x="2968" y="2891"/>
                  <a:pt x="2968" y="2891"/>
                  <a:pt x="2968" y="2891"/>
                </a:cubicBezTo>
                <a:cubicBezTo>
                  <a:pt x="2968" y="2891"/>
                  <a:pt x="2968" y="2891"/>
                  <a:pt x="2968" y="2891"/>
                </a:cubicBezTo>
                <a:close/>
                <a:moveTo>
                  <a:pt x="3183" y="3628"/>
                </a:moveTo>
                <a:lnTo>
                  <a:pt x="3183" y="3628"/>
                </a:lnTo>
                <a:cubicBezTo>
                  <a:pt x="3123" y="3718"/>
                  <a:pt x="3064" y="3810"/>
                  <a:pt x="3004" y="3904"/>
                </a:cubicBezTo>
                <a:lnTo>
                  <a:pt x="3004" y="3904"/>
                </a:lnTo>
                <a:cubicBezTo>
                  <a:pt x="3061" y="3956"/>
                  <a:pt x="3103" y="4026"/>
                  <a:pt x="3132" y="4111"/>
                </a:cubicBezTo>
                <a:lnTo>
                  <a:pt x="3132" y="4111"/>
                </a:lnTo>
                <a:cubicBezTo>
                  <a:pt x="3076" y="4084"/>
                  <a:pt x="3001" y="4068"/>
                  <a:pt x="2903" y="4066"/>
                </a:cubicBezTo>
                <a:cubicBezTo>
                  <a:pt x="2937" y="4011"/>
                  <a:pt x="2970" y="3957"/>
                  <a:pt x="3004" y="3904"/>
                </a:cubicBezTo>
                <a:lnTo>
                  <a:pt x="3004" y="3904"/>
                </a:lnTo>
                <a:cubicBezTo>
                  <a:pt x="2978" y="3880"/>
                  <a:pt x="2948" y="3859"/>
                  <a:pt x="2914" y="3843"/>
                </a:cubicBezTo>
                <a:cubicBezTo>
                  <a:pt x="3005" y="3771"/>
                  <a:pt x="3095" y="3699"/>
                  <a:pt x="3183" y="3628"/>
                </a:cubicBezTo>
                <a:close/>
                <a:moveTo>
                  <a:pt x="4669" y="4368"/>
                </a:moveTo>
                <a:lnTo>
                  <a:pt x="4669" y="4368"/>
                </a:lnTo>
                <a:cubicBezTo>
                  <a:pt x="4674" y="4375"/>
                  <a:pt x="4678" y="4383"/>
                  <a:pt x="4683" y="4391"/>
                </a:cubicBezTo>
                <a:cubicBezTo>
                  <a:pt x="4679" y="4381"/>
                  <a:pt x="4674" y="4374"/>
                  <a:pt x="4669" y="4368"/>
                </a:cubicBezTo>
                <a:close/>
                <a:moveTo>
                  <a:pt x="3132" y="4111"/>
                </a:moveTo>
                <a:lnTo>
                  <a:pt x="3132" y="4111"/>
                </a:lnTo>
                <a:cubicBezTo>
                  <a:pt x="3280" y="4182"/>
                  <a:pt x="3284" y="4327"/>
                  <a:pt x="3182" y="4458"/>
                </a:cubicBezTo>
                <a:lnTo>
                  <a:pt x="3182" y="4458"/>
                </a:lnTo>
                <a:cubicBezTo>
                  <a:pt x="3180" y="4326"/>
                  <a:pt x="3164" y="4209"/>
                  <a:pt x="3132" y="4111"/>
                </a:cubicBezTo>
                <a:close/>
                <a:moveTo>
                  <a:pt x="2243" y="4386"/>
                </a:moveTo>
                <a:lnTo>
                  <a:pt x="2243" y="4386"/>
                </a:lnTo>
                <a:cubicBezTo>
                  <a:pt x="2109" y="4404"/>
                  <a:pt x="1961" y="4436"/>
                  <a:pt x="1827" y="4486"/>
                </a:cubicBezTo>
                <a:cubicBezTo>
                  <a:pt x="1875" y="4491"/>
                  <a:pt x="1919" y="4494"/>
                  <a:pt x="1958" y="4494"/>
                </a:cubicBezTo>
                <a:cubicBezTo>
                  <a:pt x="2115" y="4494"/>
                  <a:pt x="2203" y="4451"/>
                  <a:pt x="2243" y="4386"/>
                </a:cubicBezTo>
                <a:close/>
                <a:moveTo>
                  <a:pt x="1738" y="4588"/>
                </a:moveTo>
                <a:cubicBezTo>
                  <a:pt x="1737" y="4588"/>
                  <a:pt x="1736" y="4588"/>
                  <a:pt x="1735" y="4588"/>
                </a:cubicBezTo>
                <a:lnTo>
                  <a:pt x="1735" y="4588"/>
                </a:lnTo>
                <a:cubicBezTo>
                  <a:pt x="1768" y="4596"/>
                  <a:pt x="1789" y="4599"/>
                  <a:pt x="1800" y="4599"/>
                </a:cubicBezTo>
                <a:cubicBezTo>
                  <a:pt x="1821" y="4599"/>
                  <a:pt x="1799" y="4588"/>
                  <a:pt x="1738" y="4588"/>
                </a:cubicBezTo>
                <a:close/>
                <a:moveTo>
                  <a:pt x="2879" y="5096"/>
                </a:moveTo>
                <a:cubicBezTo>
                  <a:pt x="2892" y="5100"/>
                  <a:pt x="2905" y="5105"/>
                  <a:pt x="2919" y="5109"/>
                </a:cubicBezTo>
                <a:cubicBezTo>
                  <a:pt x="2906" y="5102"/>
                  <a:pt x="2893" y="5098"/>
                  <a:pt x="2879" y="5096"/>
                </a:cubicBezTo>
                <a:close/>
                <a:moveTo>
                  <a:pt x="2236" y="5968"/>
                </a:moveTo>
                <a:cubicBezTo>
                  <a:pt x="2236" y="5971"/>
                  <a:pt x="2235" y="5974"/>
                  <a:pt x="2234" y="5977"/>
                </a:cubicBezTo>
                <a:lnTo>
                  <a:pt x="2234" y="5977"/>
                </a:lnTo>
                <a:cubicBezTo>
                  <a:pt x="2246" y="5975"/>
                  <a:pt x="2258" y="5974"/>
                  <a:pt x="2268" y="5972"/>
                </a:cubicBezTo>
                <a:lnTo>
                  <a:pt x="2268" y="5972"/>
                </a:lnTo>
                <a:cubicBezTo>
                  <a:pt x="2284" y="5974"/>
                  <a:pt x="2300" y="5975"/>
                  <a:pt x="2317" y="5975"/>
                </a:cubicBezTo>
                <a:cubicBezTo>
                  <a:pt x="2336" y="5975"/>
                  <a:pt x="2355" y="5974"/>
                  <a:pt x="2374" y="5972"/>
                </a:cubicBezTo>
                <a:cubicBezTo>
                  <a:pt x="2366" y="5969"/>
                  <a:pt x="2353" y="5968"/>
                  <a:pt x="2337" y="5968"/>
                </a:cubicBezTo>
                <a:cubicBezTo>
                  <a:pt x="2319" y="5968"/>
                  <a:pt x="2295" y="5969"/>
                  <a:pt x="2268" y="5972"/>
                </a:cubicBezTo>
                <a:lnTo>
                  <a:pt x="2268" y="5972"/>
                </a:lnTo>
                <a:cubicBezTo>
                  <a:pt x="2258" y="5971"/>
                  <a:pt x="2247" y="5970"/>
                  <a:pt x="2236" y="5968"/>
                </a:cubicBezTo>
                <a:close/>
                <a:moveTo>
                  <a:pt x="1880" y="6136"/>
                </a:moveTo>
                <a:lnTo>
                  <a:pt x="1880" y="6136"/>
                </a:lnTo>
                <a:cubicBezTo>
                  <a:pt x="1879" y="6138"/>
                  <a:pt x="1879" y="6139"/>
                  <a:pt x="1878" y="6140"/>
                </a:cubicBezTo>
                <a:lnTo>
                  <a:pt x="1878" y="6140"/>
                </a:lnTo>
                <a:cubicBezTo>
                  <a:pt x="1880" y="6139"/>
                  <a:pt x="1881" y="6138"/>
                  <a:pt x="1882" y="6136"/>
                </a:cubicBezTo>
                <a:lnTo>
                  <a:pt x="1882" y="6136"/>
                </a:lnTo>
                <a:cubicBezTo>
                  <a:pt x="1882" y="6136"/>
                  <a:pt x="1881" y="6136"/>
                  <a:pt x="1880" y="6136"/>
                </a:cubicBezTo>
                <a:close/>
                <a:moveTo>
                  <a:pt x="1604" y="6146"/>
                </a:moveTo>
                <a:cubicBezTo>
                  <a:pt x="1551" y="6156"/>
                  <a:pt x="1528" y="6171"/>
                  <a:pt x="1521" y="6188"/>
                </a:cubicBezTo>
                <a:lnTo>
                  <a:pt x="1521" y="6188"/>
                </a:lnTo>
                <a:cubicBezTo>
                  <a:pt x="1545" y="6173"/>
                  <a:pt x="1573" y="6160"/>
                  <a:pt x="1604" y="6146"/>
                </a:cubicBezTo>
                <a:close/>
                <a:moveTo>
                  <a:pt x="1521" y="6188"/>
                </a:moveTo>
                <a:cubicBezTo>
                  <a:pt x="1451" y="6228"/>
                  <a:pt x="1409" y="6270"/>
                  <a:pt x="1417" y="6312"/>
                </a:cubicBezTo>
                <a:cubicBezTo>
                  <a:pt x="1608" y="6310"/>
                  <a:pt x="1497" y="6239"/>
                  <a:pt x="1521" y="6188"/>
                </a:cubicBezTo>
                <a:close/>
                <a:moveTo>
                  <a:pt x="2234" y="5977"/>
                </a:moveTo>
                <a:cubicBezTo>
                  <a:pt x="2064" y="5999"/>
                  <a:pt x="1787" y="6065"/>
                  <a:pt x="1604" y="6146"/>
                </a:cubicBezTo>
                <a:lnTo>
                  <a:pt x="1604" y="6146"/>
                </a:lnTo>
                <a:cubicBezTo>
                  <a:pt x="1644" y="6139"/>
                  <a:pt x="1701" y="6134"/>
                  <a:pt x="1782" y="6134"/>
                </a:cubicBezTo>
                <a:cubicBezTo>
                  <a:pt x="1812" y="6134"/>
                  <a:pt x="1844" y="6135"/>
                  <a:pt x="1880" y="6136"/>
                </a:cubicBezTo>
                <a:lnTo>
                  <a:pt x="1880" y="6136"/>
                </a:lnTo>
                <a:cubicBezTo>
                  <a:pt x="1891" y="6110"/>
                  <a:pt x="1927" y="6076"/>
                  <a:pt x="2001" y="6032"/>
                </a:cubicBezTo>
                <a:lnTo>
                  <a:pt x="2001" y="6032"/>
                </a:lnTo>
                <a:cubicBezTo>
                  <a:pt x="1954" y="6071"/>
                  <a:pt x="1915" y="6105"/>
                  <a:pt x="1882" y="6136"/>
                </a:cubicBezTo>
                <a:lnTo>
                  <a:pt x="1882" y="6136"/>
                </a:lnTo>
                <a:cubicBezTo>
                  <a:pt x="1899" y="6137"/>
                  <a:pt x="1917" y="6138"/>
                  <a:pt x="1936" y="6138"/>
                </a:cubicBezTo>
                <a:cubicBezTo>
                  <a:pt x="2182" y="6175"/>
                  <a:pt x="2110" y="6211"/>
                  <a:pt x="2014" y="6211"/>
                </a:cubicBezTo>
                <a:cubicBezTo>
                  <a:pt x="1944" y="6211"/>
                  <a:pt x="1861" y="6192"/>
                  <a:pt x="1878" y="6140"/>
                </a:cubicBezTo>
                <a:lnTo>
                  <a:pt x="1878" y="6140"/>
                </a:lnTo>
                <a:cubicBezTo>
                  <a:pt x="1578" y="6429"/>
                  <a:pt x="1857" y="6417"/>
                  <a:pt x="2273" y="6620"/>
                </a:cubicBezTo>
                <a:lnTo>
                  <a:pt x="2273" y="6620"/>
                </a:lnTo>
                <a:cubicBezTo>
                  <a:pt x="2166" y="6462"/>
                  <a:pt x="2170" y="6221"/>
                  <a:pt x="2234" y="5977"/>
                </a:cubicBezTo>
                <a:close/>
                <a:moveTo>
                  <a:pt x="2273" y="6620"/>
                </a:moveTo>
                <a:lnTo>
                  <a:pt x="2273" y="6620"/>
                </a:lnTo>
                <a:cubicBezTo>
                  <a:pt x="2332" y="6708"/>
                  <a:pt x="2427" y="6770"/>
                  <a:pt x="2564" y="6792"/>
                </a:cubicBezTo>
                <a:cubicBezTo>
                  <a:pt x="2464" y="6720"/>
                  <a:pt x="2365" y="6665"/>
                  <a:pt x="2273" y="6620"/>
                </a:cubicBezTo>
                <a:close/>
                <a:moveTo>
                  <a:pt x="33682" y="6885"/>
                </a:moveTo>
                <a:lnTo>
                  <a:pt x="33682" y="6885"/>
                </a:lnTo>
                <a:cubicBezTo>
                  <a:pt x="33683" y="6891"/>
                  <a:pt x="33685" y="6896"/>
                  <a:pt x="33687" y="6902"/>
                </a:cubicBezTo>
                <a:lnTo>
                  <a:pt x="33687" y="6902"/>
                </a:lnTo>
                <a:cubicBezTo>
                  <a:pt x="33817" y="6936"/>
                  <a:pt x="33944" y="6969"/>
                  <a:pt x="34069" y="7001"/>
                </a:cubicBezTo>
                <a:lnTo>
                  <a:pt x="34069" y="7001"/>
                </a:lnTo>
                <a:cubicBezTo>
                  <a:pt x="33956" y="6961"/>
                  <a:pt x="33827" y="6922"/>
                  <a:pt x="33682" y="6885"/>
                </a:cubicBezTo>
                <a:close/>
                <a:moveTo>
                  <a:pt x="1580" y="7206"/>
                </a:moveTo>
                <a:cubicBezTo>
                  <a:pt x="1604" y="7208"/>
                  <a:pt x="1619" y="7208"/>
                  <a:pt x="1591" y="7235"/>
                </a:cubicBezTo>
                <a:cubicBezTo>
                  <a:pt x="1587" y="7225"/>
                  <a:pt x="1583" y="7215"/>
                  <a:pt x="1580" y="7206"/>
                </a:cubicBezTo>
                <a:close/>
                <a:moveTo>
                  <a:pt x="38325" y="7949"/>
                </a:moveTo>
                <a:cubicBezTo>
                  <a:pt x="38325" y="7949"/>
                  <a:pt x="38325" y="7949"/>
                  <a:pt x="38326" y="7949"/>
                </a:cubicBezTo>
                <a:lnTo>
                  <a:pt x="38326" y="7949"/>
                </a:lnTo>
                <a:cubicBezTo>
                  <a:pt x="38326" y="7949"/>
                  <a:pt x="38325" y="7949"/>
                  <a:pt x="38325" y="7949"/>
                </a:cubicBezTo>
                <a:close/>
                <a:moveTo>
                  <a:pt x="3595" y="8005"/>
                </a:moveTo>
                <a:cubicBezTo>
                  <a:pt x="3625" y="8020"/>
                  <a:pt x="3658" y="8031"/>
                  <a:pt x="3693" y="8039"/>
                </a:cubicBezTo>
                <a:cubicBezTo>
                  <a:pt x="3659" y="8028"/>
                  <a:pt x="3626" y="8016"/>
                  <a:pt x="3595" y="8005"/>
                </a:cubicBezTo>
                <a:close/>
                <a:moveTo>
                  <a:pt x="35063" y="8055"/>
                </a:moveTo>
                <a:cubicBezTo>
                  <a:pt x="35081" y="8060"/>
                  <a:pt x="35092" y="8063"/>
                  <a:pt x="35092" y="8063"/>
                </a:cubicBezTo>
                <a:cubicBezTo>
                  <a:pt x="35092" y="8063"/>
                  <a:pt x="35092" y="8063"/>
                  <a:pt x="35091" y="8063"/>
                </a:cubicBezTo>
                <a:cubicBezTo>
                  <a:pt x="35082" y="8060"/>
                  <a:pt x="35072" y="8058"/>
                  <a:pt x="35063" y="8055"/>
                </a:cubicBezTo>
                <a:close/>
                <a:moveTo>
                  <a:pt x="35315" y="8036"/>
                </a:moveTo>
                <a:cubicBezTo>
                  <a:pt x="35342" y="8045"/>
                  <a:pt x="35374" y="8055"/>
                  <a:pt x="35416" y="8064"/>
                </a:cubicBezTo>
                <a:lnTo>
                  <a:pt x="35416" y="8064"/>
                </a:lnTo>
                <a:cubicBezTo>
                  <a:pt x="35362" y="8071"/>
                  <a:pt x="35306" y="8079"/>
                  <a:pt x="35252" y="8087"/>
                </a:cubicBezTo>
                <a:lnTo>
                  <a:pt x="35252" y="8087"/>
                </a:lnTo>
                <a:cubicBezTo>
                  <a:pt x="35279" y="8067"/>
                  <a:pt x="35300" y="8050"/>
                  <a:pt x="35315" y="8036"/>
                </a:cubicBezTo>
                <a:close/>
                <a:moveTo>
                  <a:pt x="38326" y="7949"/>
                </a:moveTo>
                <a:cubicBezTo>
                  <a:pt x="38571" y="8141"/>
                  <a:pt x="38948" y="8183"/>
                  <a:pt x="39280" y="8192"/>
                </a:cubicBezTo>
                <a:lnTo>
                  <a:pt x="39280" y="8192"/>
                </a:lnTo>
                <a:cubicBezTo>
                  <a:pt x="39244" y="8185"/>
                  <a:pt x="38347" y="7957"/>
                  <a:pt x="38326" y="7949"/>
                </a:cubicBezTo>
                <a:close/>
                <a:moveTo>
                  <a:pt x="39280" y="8192"/>
                </a:moveTo>
                <a:cubicBezTo>
                  <a:pt x="39280" y="8192"/>
                  <a:pt x="39281" y="8193"/>
                  <a:pt x="39281" y="8193"/>
                </a:cubicBezTo>
                <a:cubicBezTo>
                  <a:pt x="39281" y="8193"/>
                  <a:pt x="39281" y="8193"/>
                  <a:pt x="39280" y="8192"/>
                </a:cubicBezTo>
                <a:cubicBezTo>
                  <a:pt x="39280" y="8192"/>
                  <a:pt x="39280" y="8192"/>
                  <a:pt x="39280" y="8192"/>
                </a:cubicBezTo>
                <a:close/>
                <a:moveTo>
                  <a:pt x="34069" y="7001"/>
                </a:moveTo>
                <a:cubicBezTo>
                  <a:pt x="35163" y="7386"/>
                  <a:pt x="34883" y="7859"/>
                  <a:pt x="35015" y="7998"/>
                </a:cubicBezTo>
                <a:cubicBezTo>
                  <a:pt x="35059" y="7991"/>
                  <a:pt x="35094" y="7988"/>
                  <a:pt x="35124" y="7988"/>
                </a:cubicBezTo>
                <a:cubicBezTo>
                  <a:pt x="35159" y="7988"/>
                  <a:pt x="35187" y="7992"/>
                  <a:pt x="35212" y="7999"/>
                </a:cubicBezTo>
                <a:lnTo>
                  <a:pt x="35212" y="7999"/>
                </a:lnTo>
                <a:cubicBezTo>
                  <a:pt x="35252" y="7992"/>
                  <a:pt x="35282" y="7988"/>
                  <a:pt x="35302" y="7988"/>
                </a:cubicBezTo>
                <a:cubicBezTo>
                  <a:pt x="35347" y="7988"/>
                  <a:pt x="35347" y="8005"/>
                  <a:pt x="35315" y="8036"/>
                </a:cubicBezTo>
                <a:lnTo>
                  <a:pt x="35315" y="8036"/>
                </a:lnTo>
                <a:cubicBezTo>
                  <a:pt x="35275" y="8022"/>
                  <a:pt x="35245" y="8008"/>
                  <a:pt x="35212" y="7999"/>
                </a:cubicBezTo>
                <a:lnTo>
                  <a:pt x="35212" y="7999"/>
                </a:lnTo>
                <a:cubicBezTo>
                  <a:pt x="35164" y="8008"/>
                  <a:pt x="35103" y="8021"/>
                  <a:pt x="35025" y="8041"/>
                </a:cubicBezTo>
                <a:lnTo>
                  <a:pt x="35025" y="8041"/>
                </a:lnTo>
                <a:cubicBezTo>
                  <a:pt x="34978" y="8020"/>
                  <a:pt x="34937" y="7990"/>
                  <a:pt x="34904" y="7951"/>
                </a:cubicBezTo>
                <a:cubicBezTo>
                  <a:pt x="34894" y="7950"/>
                  <a:pt x="34885" y="7949"/>
                  <a:pt x="34875" y="7949"/>
                </a:cubicBezTo>
                <a:cubicBezTo>
                  <a:pt x="34835" y="7949"/>
                  <a:pt x="34796" y="7960"/>
                  <a:pt x="34762" y="7979"/>
                </a:cubicBezTo>
                <a:lnTo>
                  <a:pt x="34762" y="7979"/>
                </a:lnTo>
                <a:cubicBezTo>
                  <a:pt x="34762" y="7979"/>
                  <a:pt x="34762" y="7979"/>
                  <a:pt x="34762" y="7979"/>
                </a:cubicBezTo>
                <a:lnTo>
                  <a:pt x="34762" y="7979"/>
                </a:lnTo>
                <a:cubicBezTo>
                  <a:pt x="34762" y="7979"/>
                  <a:pt x="34762" y="7979"/>
                  <a:pt x="34762" y="7979"/>
                </a:cubicBezTo>
                <a:cubicBezTo>
                  <a:pt x="34762" y="7979"/>
                  <a:pt x="34762" y="7979"/>
                  <a:pt x="34762" y="7979"/>
                </a:cubicBezTo>
                <a:lnTo>
                  <a:pt x="34762" y="7979"/>
                </a:lnTo>
                <a:cubicBezTo>
                  <a:pt x="34768" y="7980"/>
                  <a:pt x="34920" y="8019"/>
                  <a:pt x="35016" y="8043"/>
                </a:cubicBezTo>
                <a:lnTo>
                  <a:pt x="35016" y="8043"/>
                </a:lnTo>
                <a:cubicBezTo>
                  <a:pt x="34976" y="8053"/>
                  <a:pt x="34933" y="8064"/>
                  <a:pt x="34885" y="8077"/>
                </a:cubicBezTo>
                <a:cubicBezTo>
                  <a:pt x="34879" y="8104"/>
                  <a:pt x="34916" y="8114"/>
                  <a:pt x="34977" y="8114"/>
                </a:cubicBezTo>
                <a:cubicBezTo>
                  <a:pt x="35045" y="8114"/>
                  <a:pt x="35146" y="8101"/>
                  <a:pt x="35252" y="8087"/>
                </a:cubicBezTo>
                <a:lnTo>
                  <a:pt x="35252" y="8087"/>
                </a:lnTo>
                <a:cubicBezTo>
                  <a:pt x="35245" y="8092"/>
                  <a:pt x="35238" y="8097"/>
                  <a:pt x="35230" y="8102"/>
                </a:cubicBezTo>
                <a:cubicBezTo>
                  <a:pt x="35249" y="8097"/>
                  <a:pt x="35265" y="8095"/>
                  <a:pt x="35280" y="8095"/>
                </a:cubicBezTo>
                <a:cubicBezTo>
                  <a:pt x="35395" y="8095"/>
                  <a:pt x="35408" y="8227"/>
                  <a:pt x="35954" y="8250"/>
                </a:cubicBezTo>
                <a:lnTo>
                  <a:pt x="35954" y="8250"/>
                </a:lnTo>
                <a:cubicBezTo>
                  <a:pt x="36133" y="8292"/>
                  <a:pt x="36431" y="8365"/>
                  <a:pt x="36602" y="8440"/>
                </a:cubicBezTo>
                <a:lnTo>
                  <a:pt x="36602" y="8440"/>
                </a:lnTo>
                <a:cubicBezTo>
                  <a:pt x="36642" y="8358"/>
                  <a:pt x="36696" y="8307"/>
                  <a:pt x="36686" y="8263"/>
                </a:cubicBezTo>
                <a:lnTo>
                  <a:pt x="36686" y="8263"/>
                </a:lnTo>
                <a:cubicBezTo>
                  <a:pt x="36689" y="8263"/>
                  <a:pt x="36692" y="8263"/>
                  <a:pt x="36695" y="8263"/>
                </a:cubicBezTo>
                <a:cubicBezTo>
                  <a:pt x="36754" y="8263"/>
                  <a:pt x="36819" y="8262"/>
                  <a:pt x="36890" y="8260"/>
                </a:cubicBezTo>
                <a:cubicBezTo>
                  <a:pt x="36752" y="8090"/>
                  <a:pt x="36406" y="7970"/>
                  <a:pt x="36648" y="7970"/>
                </a:cubicBezTo>
                <a:cubicBezTo>
                  <a:pt x="36691" y="7970"/>
                  <a:pt x="36752" y="7974"/>
                  <a:pt x="36836" y="7982"/>
                </a:cubicBezTo>
                <a:lnTo>
                  <a:pt x="36836" y="7982"/>
                </a:lnTo>
                <a:cubicBezTo>
                  <a:pt x="36688" y="7987"/>
                  <a:pt x="36769" y="8060"/>
                  <a:pt x="36801" y="8060"/>
                </a:cubicBezTo>
                <a:cubicBezTo>
                  <a:pt x="36815" y="8060"/>
                  <a:pt x="36820" y="8046"/>
                  <a:pt x="36793" y="8007"/>
                </a:cubicBezTo>
                <a:lnTo>
                  <a:pt x="36793" y="8007"/>
                </a:lnTo>
                <a:cubicBezTo>
                  <a:pt x="37310" y="8062"/>
                  <a:pt x="37724" y="8191"/>
                  <a:pt x="37858" y="8191"/>
                </a:cubicBezTo>
                <a:cubicBezTo>
                  <a:pt x="37932" y="8191"/>
                  <a:pt x="37921" y="8152"/>
                  <a:pt x="37794" y="8039"/>
                </a:cubicBezTo>
                <a:cubicBezTo>
                  <a:pt x="37729" y="7973"/>
                  <a:pt x="36288" y="7579"/>
                  <a:pt x="34069" y="7001"/>
                </a:cubicBezTo>
                <a:close/>
                <a:moveTo>
                  <a:pt x="36698" y="8341"/>
                </a:moveTo>
                <a:lnTo>
                  <a:pt x="36698" y="8341"/>
                </a:lnTo>
                <a:cubicBezTo>
                  <a:pt x="36768" y="8407"/>
                  <a:pt x="36973" y="8494"/>
                  <a:pt x="37270" y="8591"/>
                </a:cubicBezTo>
                <a:lnTo>
                  <a:pt x="37270" y="8591"/>
                </a:lnTo>
                <a:cubicBezTo>
                  <a:pt x="37268" y="8590"/>
                  <a:pt x="37266" y="8590"/>
                  <a:pt x="37264" y="8589"/>
                </a:cubicBezTo>
                <a:cubicBezTo>
                  <a:pt x="37229" y="8437"/>
                  <a:pt x="37252" y="8405"/>
                  <a:pt x="37239" y="8405"/>
                </a:cubicBezTo>
                <a:lnTo>
                  <a:pt x="37239" y="8405"/>
                </a:lnTo>
                <a:cubicBezTo>
                  <a:pt x="37230" y="8405"/>
                  <a:pt x="37203" y="8421"/>
                  <a:pt x="37122" y="8421"/>
                </a:cubicBezTo>
                <a:cubicBezTo>
                  <a:pt x="37043" y="8421"/>
                  <a:pt x="36913" y="8405"/>
                  <a:pt x="36698" y="8341"/>
                </a:cubicBezTo>
                <a:close/>
                <a:moveTo>
                  <a:pt x="36602" y="8440"/>
                </a:moveTo>
                <a:cubicBezTo>
                  <a:pt x="36577" y="8491"/>
                  <a:pt x="36558" y="8552"/>
                  <a:pt x="36561" y="8631"/>
                </a:cubicBezTo>
                <a:cubicBezTo>
                  <a:pt x="36808" y="8580"/>
                  <a:pt x="36759" y="8509"/>
                  <a:pt x="36602" y="8440"/>
                </a:cubicBezTo>
                <a:close/>
                <a:moveTo>
                  <a:pt x="37270" y="8591"/>
                </a:moveTo>
                <a:cubicBezTo>
                  <a:pt x="37334" y="8616"/>
                  <a:pt x="37407" y="8639"/>
                  <a:pt x="37488" y="8660"/>
                </a:cubicBezTo>
                <a:lnTo>
                  <a:pt x="37488" y="8660"/>
                </a:lnTo>
                <a:cubicBezTo>
                  <a:pt x="37411" y="8637"/>
                  <a:pt x="37338" y="8614"/>
                  <a:pt x="37270" y="8591"/>
                </a:cubicBezTo>
                <a:close/>
                <a:moveTo>
                  <a:pt x="41064" y="8668"/>
                </a:moveTo>
                <a:cubicBezTo>
                  <a:pt x="41084" y="8681"/>
                  <a:pt x="41109" y="8694"/>
                  <a:pt x="41141" y="8708"/>
                </a:cubicBezTo>
                <a:lnTo>
                  <a:pt x="41141" y="8708"/>
                </a:lnTo>
                <a:cubicBezTo>
                  <a:pt x="41139" y="8711"/>
                  <a:pt x="41137" y="8714"/>
                  <a:pt x="41135" y="8717"/>
                </a:cubicBezTo>
                <a:lnTo>
                  <a:pt x="41135" y="8717"/>
                </a:lnTo>
                <a:cubicBezTo>
                  <a:pt x="41099" y="8707"/>
                  <a:pt x="41066" y="8698"/>
                  <a:pt x="41035" y="8691"/>
                </a:cubicBezTo>
                <a:lnTo>
                  <a:pt x="41035" y="8691"/>
                </a:lnTo>
                <a:cubicBezTo>
                  <a:pt x="41046" y="8682"/>
                  <a:pt x="41055" y="8675"/>
                  <a:pt x="41064" y="8668"/>
                </a:cubicBezTo>
                <a:close/>
                <a:moveTo>
                  <a:pt x="41239" y="8746"/>
                </a:moveTo>
                <a:cubicBezTo>
                  <a:pt x="41238" y="8746"/>
                  <a:pt x="41238" y="8746"/>
                  <a:pt x="41238" y="8746"/>
                </a:cubicBezTo>
                <a:lnTo>
                  <a:pt x="41238" y="8746"/>
                </a:lnTo>
                <a:cubicBezTo>
                  <a:pt x="41241" y="8747"/>
                  <a:pt x="41244" y="8748"/>
                  <a:pt x="41246" y="8749"/>
                </a:cubicBezTo>
                <a:cubicBezTo>
                  <a:pt x="41244" y="8748"/>
                  <a:pt x="41241" y="8747"/>
                  <a:pt x="41239" y="8746"/>
                </a:cubicBezTo>
                <a:close/>
                <a:moveTo>
                  <a:pt x="41008" y="8710"/>
                </a:moveTo>
                <a:cubicBezTo>
                  <a:pt x="41014" y="8750"/>
                  <a:pt x="41043" y="8779"/>
                  <a:pt x="41100" y="8780"/>
                </a:cubicBezTo>
                <a:lnTo>
                  <a:pt x="41100" y="8780"/>
                </a:lnTo>
                <a:cubicBezTo>
                  <a:pt x="41066" y="8843"/>
                  <a:pt x="41053" y="8884"/>
                  <a:pt x="41041" y="8884"/>
                </a:cubicBezTo>
                <a:cubicBezTo>
                  <a:pt x="41029" y="8884"/>
                  <a:pt x="41017" y="8839"/>
                  <a:pt x="40984" y="8728"/>
                </a:cubicBezTo>
                <a:cubicBezTo>
                  <a:pt x="40993" y="8722"/>
                  <a:pt x="41001" y="8716"/>
                  <a:pt x="41008" y="8710"/>
                </a:cubicBezTo>
                <a:close/>
                <a:moveTo>
                  <a:pt x="42028" y="8832"/>
                </a:moveTo>
                <a:lnTo>
                  <a:pt x="42028" y="8832"/>
                </a:lnTo>
                <a:cubicBezTo>
                  <a:pt x="42040" y="8881"/>
                  <a:pt x="42051" y="8928"/>
                  <a:pt x="42061" y="8971"/>
                </a:cubicBezTo>
                <a:lnTo>
                  <a:pt x="42061" y="8971"/>
                </a:lnTo>
                <a:cubicBezTo>
                  <a:pt x="42122" y="8999"/>
                  <a:pt x="42185" y="9026"/>
                  <a:pt x="42248" y="9053"/>
                </a:cubicBezTo>
                <a:lnTo>
                  <a:pt x="42248" y="9053"/>
                </a:lnTo>
                <a:cubicBezTo>
                  <a:pt x="42190" y="8978"/>
                  <a:pt x="42120" y="8904"/>
                  <a:pt x="42028" y="8832"/>
                </a:cubicBezTo>
                <a:close/>
                <a:moveTo>
                  <a:pt x="43359" y="9265"/>
                </a:moveTo>
                <a:cubicBezTo>
                  <a:pt x="43257" y="9265"/>
                  <a:pt x="43156" y="9294"/>
                  <a:pt x="43021" y="9352"/>
                </a:cubicBezTo>
                <a:lnTo>
                  <a:pt x="43021" y="9352"/>
                </a:lnTo>
                <a:cubicBezTo>
                  <a:pt x="43298" y="9447"/>
                  <a:pt x="43529" y="9508"/>
                  <a:pt x="43646" y="9508"/>
                </a:cubicBezTo>
                <a:cubicBezTo>
                  <a:pt x="43696" y="9508"/>
                  <a:pt x="43724" y="9497"/>
                  <a:pt x="43727" y="9472"/>
                </a:cubicBezTo>
                <a:cubicBezTo>
                  <a:pt x="43944" y="9515"/>
                  <a:pt x="44148" y="9570"/>
                  <a:pt x="44338" y="9637"/>
                </a:cubicBezTo>
                <a:lnTo>
                  <a:pt x="44338" y="9637"/>
                </a:lnTo>
                <a:cubicBezTo>
                  <a:pt x="44341" y="9634"/>
                  <a:pt x="44343" y="9632"/>
                  <a:pt x="44346" y="9630"/>
                </a:cubicBezTo>
                <a:cubicBezTo>
                  <a:pt x="43793" y="9392"/>
                  <a:pt x="43574" y="9265"/>
                  <a:pt x="43359" y="9265"/>
                </a:cubicBezTo>
                <a:close/>
                <a:moveTo>
                  <a:pt x="43052" y="9683"/>
                </a:moveTo>
                <a:cubicBezTo>
                  <a:pt x="42943" y="9809"/>
                  <a:pt x="42994" y="9840"/>
                  <a:pt x="43185" y="9856"/>
                </a:cubicBezTo>
                <a:lnTo>
                  <a:pt x="43185" y="9856"/>
                </a:lnTo>
                <a:cubicBezTo>
                  <a:pt x="43149" y="9774"/>
                  <a:pt x="43102" y="9718"/>
                  <a:pt x="43052" y="9683"/>
                </a:cubicBezTo>
                <a:close/>
                <a:moveTo>
                  <a:pt x="42750" y="9816"/>
                </a:moveTo>
                <a:cubicBezTo>
                  <a:pt x="42767" y="9837"/>
                  <a:pt x="42790" y="9856"/>
                  <a:pt x="42820" y="9872"/>
                </a:cubicBezTo>
                <a:lnTo>
                  <a:pt x="42820" y="9872"/>
                </a:lnTo>
                <a:cubicBezTo>
                  <a:pt x="42855" y="9907"/>
                  <a:pt x="42907" y="9943"/>
                  <a:pt x="42980" y="9977"/>
                </a:cubicBezTo>
                <a:cubicBezTo>
                  <a:pt x="42938" y="9948"/>
                  <a:pt x="42899" y="9919"/>
                  <a:pt x="42863" y="9890"/>
                </a:cubicBezTo>
                <a:lnTo>
                  <a:pt x="42863" y="9890"/>
                </a:lnTo>
                <a:cubicBezTo>
                  <a:pt x="42910" y="9905"/>
                  <a:pt x="42971" y="9915"/>
                  <a:pt x="43051" y="9915"/>
                </a:cubicBezTo>
                <a:cubicBezTo>
                  <a:pt x="43095" y="9915"/>
                  <a:pt x="43146" y="9912"/>
                  <a:pt x="43203" y="9906"/>
                </a:cubicBezTo>
                <a:cubicBezTo>
                  <a:pt x="43199" y="9894"/>
                  <a:pt x="43195" y="9884"/>
                  <a:pt x="43191" y="9873"/>
                </a:cubicBezTo>
                <a:lnTo>
                  <a:pt x="43191" y="9873"/>
                </a:lnTo>
                <a:cubicBezTo>
                  <a:pt x="43281" y="9882"/>
                  <a:pt x="43354" y="9887"/>
                  <a:pt x="43408" y="9887"/>
                </a:cubicBezTo>
                <a:cubicBezTo>
                  <a:pt x="43455" y="9887"/>
                  <a:pt x="43487" y="9883"/>
                  <a:pt x="43502" y="9875"/>
                </a:cubicBezTo>
                <a:cubicBezTo>
                  <a:pt x="43372" y="9868"/>
                  <a:pt x="43266" y="9863"/>
                  <a:pt x="43185" y="9856"/>
                </a:cubicBezTo>
                <a:lnTo>
                  <a:pt x="43185" y="9856"/>
                </a:lnTo>
                <a:cubicBezTo>
                  <a:pt x="43187" y="9862"/>
                  <a:pt x="43189" y="9868"/>
                  <a:pt x="43191" y="9873"/>
                </a:cubicBezTo>
                <a:lnTo>
                  <a:pt x="43191" y="9873"/>
                </a:lnTo>
                <a:cubicBezTo>
                  <a:pt x="43080" y="9862"/>
                  <a:pt x="42942" y="9844"/>
                  <a:pt x="42783" y="9821"/>
                </a:cubicBezTo>
                <a:lnTo>
                  <a:pt x="42783" y="9821"/>
                </a:lnTo>
                <a:cubicBezTo>
                  <a:pt x="42781" y="9819"/>
                  <a:pt x="42780" y="9818"/>
                  <a:pt x="42779" y="9817"/>
                </a:cubicBezTo>
                <a:lnTo>
                  <a:pt x="42779" y="9817"/>
                </a:lnTo>
                <a:cubicBezTo>
                  <a:pt x="42779" y="9818"/>
                  <a:pt x="42780" y="9819"/>
                  <a:pt x="42781" y="9820"/>
                </a:cubicBezTo>
                <a:lnTo>
                  <a:pt x="42781" y="9820"/>
                </a:lnTo>
                <a:cubicBezTo>
                  <a:pt x="42771" y="9819"/>
                  <a:pt x="42761" y="9817"/>
                  <a:pt x="42750" y="9816"/>
                </a:cubicBezTo>
                <a:close/>
                <a:moveTo>
                  <a:pt x="40708" y="8355"/>
                </a:moveTo>
                <a:cubicBezTo>
                  <a:pt x="40706" y="8588"/>
                  <a:pt x="40838" y="8631"/>
                  <a:pt x="40951" y="8631"/>
                </a:cubicBezTo>
                <a:cubicBezTo>
                  <a:pt x="40972" y="8631"/>
                  <a:pt x="40992" y="8630"/>
                  <a:pt x="41011" y="8628"/>
                </a:cubicBezTo>
                <a:lnTo>
                  <a:pt x="41011" y="8628"/>
                </a:lnTo>
                <a:cubicBezTo>
                  <a:pt x="41013" y="8630"/>
                  <a:pt x="41015" y="8632"/>
                  <a:pt x="41017" y="8634"/>
                </a:cubicBezTo>
                <a:lnTo>
                  <a:pt x="41017" y="8634"/>
                </a:lnTo>
                <a:cubicBezTo>
                  <a:pt x="41011" y="8651"/>
                  <a:pt x="41008" y="8668"/>
                  <a:pt x="41007" y="8684"/>
                </a:cubicBezTo>
                <a:lnTo>
                  <a:pt x="41007" y="8684"/>
                </a:lnTo>
                <a:cubicBezTo>
                  <a:pt x="40857" y="8647"/>
                  <a:pt x="40764" y="8636"/>
                  <a:pt x="40679" y="8636"/>
                </a:cubicBezTo>
                <a:cubicBezTo>
                  <a:pt x="40534" y="8636"/>
                  <a:pt x="40410" y="8670"/>
                  <a:pt x="40059" y="8670"/>
                </a:cubicBezTo>
                <a:cubicBezTo>
                  <a:pt x="39934" y="8670"/>
                  <a:pt x="39780" y="8665"/>
                  <a:pt x="39586" y="8654"/>
                </a:cubicBezTo>
                <a:lnTo>
                  <a:pt x="39586" y="8654"/>
                </a:lnTo>
                <a:cubicBezTo>
                  <a:pt x="39475" y="8668"/>
                  <a:pt x="40300" y="8786"/>
                  <a:pt x="40282" y="8988"/>
                </a:cubicBezTo>
                <a:cubicBezTo>
                  <a:pt x="39482" y="8907"/>
                  <a:pt x="38192" y="8844"/>
                  <a:pt x="37488" y="8660"/>
                </a:cubicBezTo>
                <a:lnTo>
                  <a:pt x="37488" y="8660"/>
                </a:lnTo>
                <a:cubicBezTo>
                  <a:pt x="38622" y="9005"/>
                  <a:pt x="40692" y="9457"/>
                  <a:pt x="42084" y="9705"/>
                </a:cubicBezTo>
                <a:lnTo>
                  <a:pt x="42084" y="9705"/>
                </a:lnTo>
                <a:cubicBezTo>
                  <a:pt x="42079" y="9776"/>
                  <a:pt x="42080" y="9873"/>
                  <a:pt x="42085" y="10003"/>
                </a:cubicBezTo>
                <a:cubicBezTo>
                  <a:pt x="42090" y="9869"/>
                  <a:pt x="42113" y="9795"/>
                  <a:pt x="42129" y="9713"/>
                </a:cubicBezTo>
                <a:lnTo>
                  <a:pt x="42129" y="9713"/>
                </a:lnTo>
                <a:cubicBezTo>
                  <a:pt x="42358" y="9753"/>
                  <a:pt x="42567" y="9788"/>
                  <a:pt x="42750" y="9816"/>
                </a:cubicBezTo>
                <a:lnTo>
                  <a:pt x="42750" y="9816"/>
                </a:lnTo>
                <a:cubicBezTo>
                  <a:pt x="42735" y="9797"/>
                  <a:pt x="42724" y="9776"/>
                  <a:pt x="42716" y="9755"/>
                </a:cubicBezTo>
                <a:lnTo>
                  <a:pt x="42716" y="9755"/>
                </a:lnTo>
                <a:cubicBezTo>
                  <a:pt x="42735" y="9775"/>
                  <a:pt x="42756" y="9796"/>
                  <a:pt x="42779" y="9817"/>
                </a:cubicBezTo>
                <a:lnTo>
                  <a:pt x="42779" y="9817"/>
                </a:lnTo>
                <a:cubicBezTo>
                  <a:pt x="42728" y="9718"/>
                  <a:pt x="42806" y="9638"/>
                  <a:pt x="42913" y="9638"/>
                </a:cubicBezTo>
                <a:cubicBezTo>
                  <a:pt x="42957" y="9638"/>
                  <a:pt x="43006" y="9651"/>
                  <a:pt x="43052" y="9683"/>
                </a:cubicBezTo>
                <a:lnTo>
                  <a:pt x="43052" y="9683"/>
                </a:lnTo>
                <a:cubicBezTo>
                  <a:pt x="43063" y="9671"/>
                  <a:pt x="43075" y="9658"/>
                  <a:pt x="43089" y="9644"/>
                </a:cubicBezTo>
                <a:cubicBezTo>
                  <a:pt x="42985" y="9577"/>
                  <a:pt x="42898" y="9553"/>
                  <a:pt x="42828" y="9553"/>
                </a:cubicBezTo>
                <a:cubicBezTo>
                  <a:pt x="42760" y="9553"/>
                  <a:pt x="42708" y="9576"/>
                  <a:pt x="42671" y="9602"/>
                </a:cubicBezTo>
                <a:lnTo>
                  <a:pt x="42671" y="9602"/>
                </a:lnTo>
                <a:cubicBezTo>
                  <a:pt x="42666" y="9590"/>
                  <a:pt x="42661" y="9578"/>
                  <a:pt x="42653" y="9567"/>
                </a:cubicBezTo>
                <a:cubicBezTo>
                  <a:pt x="43026" y="9430"/>
                  <a:pt x="43067" y="9369"/>
                  <a:pt x="42986" y="9368"/>
                </a:cubicBezTo>
                <a:lnTo>
                  <a:pt x="42986" y="9368"/>
                </a:lnTo>
                <a:cubicBezTo>
                  <a:pt x="42998" y="9362"/>
                  <a:pt x="43009" y="9357"/>
                  <a:pt x="43021" y="9352"/>
                </a:cubicBezTo>
                <a:lnTo>
                  <a:pt x="43021" y="9352"/>
                </a:lnTo>
                <a:cubicBezTo>
                  <a:pt x="42782" y="9271"/>
                  <a:pt x="42510" y="9166"/>
                  <a:pt x="42248" y="9053"/>
                </a:cubicBezTo>
                <a:lnTo>
                  <a:pt x="42248" y="9053"/>
                </a:lnTo>
                <a:cubicBezTo>
                  <a:pt x="42374" y="9218"/>
                  <a:pt x="42442" y="9388"/>
                  <a:pt x="42562" y="9565"/>
                </a:cubicBezTo>
                <a:lnTo>
                  <a:pt x="42562" y="9565"/>
                </a:lnTo>
                <a:cubicBezTo>
                  <a:pt x="42557" y="9572"/>
                  <a:pt x="42552" y="9579"/>
                  <a:pt x="42547" y="9586"/>
                </a:cubicBezTo>
                <a:cubicBezTo>
                  <a:pt x="42554" y="9582"/>
                  <a:pt x="42562" y="9578"/>
                  <a:pt x="42569" y="9574"/>
                </a:cubicBezTo>
                <a:lnTo>
                  <a:pt x="42569" y="9574"/>
                </a:lnTo>
                <a:cubicBezTo>
                  <a:pt x="42580" y="9590"/>
                  <a:pt x="42591" y="9605"/>
                  <a:pt x="42602" y="9621"/>
                </a:cubicBezTo>
                <a:lnTo>
                  <a:pt x="42602" y="9621"/>
                </a:lnTo>
                <a:cubicBezTo>
                  <a:pt x="42402" y="9596"/>
                  <a:pt x="42271" y="9527"/>
                  <a:pt x="42189" y="9527"/>
                </a:cubicBezTo>
                <a:cubicBezTo>
                  <a:pt x="42174" y="9527"/>
                  <a:pt x="42160" y="9530"/>
                  <a:pt x="42148" y="9536"/>
                </a:cubicBezTo>
                <a:lnTo>
                  <a:pt x="42148" y="9536"/>
                </a:lnTo>
                <a:cubicBezTo>
                  <a:pt x="42147" y="9419"/>
                  <a:pt x="42127" y="9253"/>
                  <a:pt x="42061" y="8971"/>
                </a:cubicBezTo>
                <a:lnTo>
                  <a:pt x="42061" y="8971"/>
                </a:lnTo>
                <a:cubicBezTo>
                  <a:pt x="41870" y="8885"/>
                  <a:pt x="41691" y="8798"/>
                  <a:pt x="41540" y="8716"/>
                </a:cubicBezTo>
                <a:lnTo>
                  <a:pt x="41540" y="8716"/>
                </a:lnTo>
                <a:cubicBezTo>
                  <a:pt x="41486" y="8808"/>
                  <a:pt x="41415" y="8845"/>
                  <a:pt x="41351" y="8845"/>
                </a:cubicBezTo>
                <a:cubicBezTo>
                  <a:pt x="41289" y="8845"/>
                  <a:pt x="41235" y="8810"/>
                  <a:pt x="41211" y="8757"/>
                </a:cubicBezTo>
                <a:lnTo>
                  <a:pt x="41211" y="8757"/>
                </a:lnTo>
                <a:cubicBezTo>
                  <a:pt x="41220" y="8754"/>
                  <a:pt x="41229" y="8750"/>
                  <a:pt x="41238" y="8746"/>
                </a:cubicBezTo>
                <a:lnTo>
                  <a:pt x="41238" y="8746"/>
                </a:lnTo>
                <a:cubicBezTo>
                  <a:pt x="41226" y="8743"/>
                  <a:pt x="41215" y="8740"/>
                  <a:pt x="41203" y="8736"/>
                </a:cubicBezTo>
                <a:lnTo>
                  <a:pt x="41203" y="8736"/>
                </a:lnTo>
                <a:cubicBezTo>
                  <a:pt x="41203" y="8735"/>
                  <a:pt x="41203" y="8734"/>
                  <a:pt x="41202" y="8733"/>
                </a:cubicBezTo>
                <a:lnTo>
                  <a:pt x="41202" y="8733"/>
                </a:lnTo>
                <a:cubicBezTo>
                  <a:pt x="41214" y="8737"/>
                  <a:pt x="41226" y="8741"/>
                  <a:pt x="41239" y="8746"/>
                </a:cubicBezTo>
                <a:lnTo>
                  <a:pt x="41239" y="8746"/>
                </a:lnTo>
                <a:cubicBezTo>
                  <a:pt x="41289" y="8725"/>
                  <a:pt x="41349" y="8693"/>
                  <a:pt x="41420" y="8648"/>
                </a:cubicBezTo>
                <a:lnTo>
                  <a:pt x="41420" y="8648"/>
                </a:lnTo>
                <a:cubicBezTo>
                  <a:pt x="41457" y="8670"/>
                  <a:pt x="41497" y="8693"/>
                  <a:pt x="41540" y="8716"/>
                </a:cubicBezTo>
                <a:lnTo>
                  <a:pt x="41540" y="8716"/>
                </a:lnTo>
                <a:cubicBezTo>
                  <a:pt x="41570" y="8666"/>
                  <a:pt x="41595" y="8599"/>
                  <a:pt x="41610" y="8512"/>
                </a:cubicBezTo>
                <a:lnTo>
                  <a:pt x="41610" y="8512"/>
                </a:lnTo>
                <a:cubicBezTo>
                  <a:pt x="41540" y="8567"/>
                  <a:pt x="41476" y="8612"/>
                  <a:pt x="41420" y="8648"/>
                </a:cubicBezTo>
                <a:lnTo>
                  <a:pt x="41420" y="8648"/>
                </a:lnTo>
                <a:cubicBezTo>
                  <a:pt x="41362" y="8614"/>
                  <a:pt x="41311" y="8582"/>
                  <a:pt x="41268" y="8552"/>
                </a:cubicBezTo>
                <a:lnTo>
                  <a:pt x="41268" y="8552"/>
                </a:lnTo>
                <a:cubicBezTo>
                  <a:pt x="41256" y="8564"/>
                  <a:pt x="41245" y="8575"/>
                  <a:pt x="41235" y="8586"/>
                </a:cubicBezTo>
                <a:lnTo>
                  <a:pt x="41235" y="8586"/>
                </a:lnTo>
                <a:cubicBezTo>
                  <a:pt x="41243" y="8574"/>
                  <a:pt x="41253" y="8562"/>
                  <a:pt x="41265" y="8550"/>
                </a:cubicBezTo>
                <a:lnTo>
                  <a:pt x="41265" y="8550"/>
                </a:lnTo>
                <a:cubicBezTo>
                  <a:pt x="41266" y="8550"/>
                  <a:pt x="41267" y="8551"/>
                  <a:pt x="41268" y="8552"/>
                </a:cubicBezTo>
                <a:lnTo>
                  <a:pt x="41268" y="8552"/>
                </a:lnTo>
                <a:cubicBezTo>
                  <a:pt x="41289" y="8530"/>
                  <a:pt x="41313" y="8509"/>
                  <a:pt x="41339" y="8487"/>
                </a:cubicBezTo>
                <a:lnTo>
                  <a:pt x="41339" y="8487"/>
                </a:lnTo>
                <a:cubicBezTo>
                  <a:pt x="41309" y="8507"/>
                  <a:pt x="41284" y="8529"/>
                  <a:pt x="41265" y="8550"/>
                </a:cubicBezTo>
                <a:lnTo>
                  <a:pt x="41265" y="8550"/>
                </a:lnTo>
                <a:cubicBezTo>
                  <a:pt x="41230" y="8525"/>
                  <a:pt x="41200" y="8501"/>
                  <a:pt x="41177" y="8480"/>
                </a:cubicBezTo>
                <a:cubicBezTo>
                  <a:pt x="41104" y="8497"/>
                  <a:pt x="41045" y="8562"/>
                  <a:pt x="41020" y="8627"/>
                </a:cubicBezTo>
                <a:lnTo>
                  <a:pt x="41020" y="8627"/>
                </a:lnTo>
                <a:cubicBezTo>
                  <a:pt x="41017" y="8627"/>
                  <a:pt x="41014" y="8627"/>
                  <a:pt x="41011" y="8628"/>
                </a:cubicBezTo>
                <a:lnTo>
                  <a:pt x="41011" y="8628"/>
                </a:lnTo>
                <a:cubicBezTo>
                  <a:pt x="40948" y="8567"/>
                  <a:pt x="40946" y="8502"/>
                  <a:pt x="40708" y="8355"/>
                </a:cubicBezTo>
                <a:close/>
                <a:moveTo>
                  <a:pt x="645" y="10226"/>
                </a:moveTo>
                <a:cubicBezTo>
                  <a:pt x="642" y="10226"/>
                  <a:pt x="634" y="10232"/>
                  <a:pt x="619" y="10244"/>
                </a:cubicBezTo>
                <a:cubicBezTo>
                  <a:pt x="622" y="10256"/>
                  <a:pt x="623" y="10271"/>
                  <a:pt x="623" y="10286"/>
                </a:cubicBezTo>
                <a:lnTo>
                  <a:pt x="623" y="10286"/>
                </a:lnTo>
                <a:cubicBezTo>
                  <a:pt x="638" y="10249"/>
                  <a:pt x="651" y="10226"/>
                  <a:pt x="645" y="10226"/>
                </a:cubicBezTo>
                <a:close/>
                <a:moveTo>
                  <a:pt x="43163" y="10613"/>
                </a:moveTo>
                <a:cubicBezTo>
                  <a:pt x="43436" y="10839"/>
                  <a:pt x="43596" y="10923"/>
                  <a:pt x="43665" y="10923"/>
                </a:cubicBezTo>
                <a:cubicBezTo>
                  <a:pt x="43677" y="10923"/>
                  <a:pt x="43686" y="10920"/>
                  <a:pt x="43693" y="10915"/>
                </a:cubicBezTo>
                <a:lnTo>
                  <a:pt x="43693" y="10915"/>
                </a:lnTo>
                <a:cubicBezTo>
                  <a:pt x="43575" y="10847"/>
                  <a:pt x="43372" y="10759"/>
                  <a:pt x="43163" y="10613"/>
                </a:cubicBezTo>
                <a:close/>
                <a:moveTo>
                  <a:pt x="40274" y="10964"/>
                </a:moveTo>
                <a:cubicBezTo>
                  <a:pt x="40264" y="10968"/>
                  <a:pt x="40255" y="10972"/>
                  <a:pt x="40247" y="10977"/>
                </a:cubicBezTo>
                <a:cubicBezTo>
                  <a:pt x="40257" y="10973"/>
                  <a:pt x="40266" y="10968"/>
                  <a:pt x="40274" y="10964"/>
                </a:cubicBezTo>
                <a:close/>
                <a:moveTo>
                  <a:pt x="6441" y="1"/>
                </a:moveTo>
                <a:cubicBezTo>
                  <a:pt x="5418" y="1"/>
                  <a:pt x="3315" y="879"/>
                  <a:pt x="3288" y="2499"/>
                </a:cubicBezTo>
                <a:lnTo>
                  <a:pt x="3288" y="2499"/>
                </a:lnTo>
                <a:cubicBezTo>
                  <a:pt x="3320" y="2460"/>
                  <a:pt x="3342" y="2434"/>
                  <a:pt x="3343" y="2432"/>
                </a:cubicBezTo>
                <a:lnTo>
                  <a:pt x="3343" y="2432"/>
                </a:lnTo>
                <a:cubicBezTo>
                  <a:pt x="3340" y="2437"/>
                  <a:pt x="3333" y="2678"/>
                  <a:pt x="3326" y="2853"/>
                </a:cubicBezTo>
                <a:lnTo>
                  <a:pt x="3326" y="2853"/>
                </a:lnTo>
                <a:cubicBezTo>
                  <a:pt x="3323" y="2856"/>
                  <a:pt x="3320" y="2859"/>
                  <a:pt x="3317" y="2863"/>
                </a:cubicBezTo>
                <a:lnTo>
                  <a:pt x="3317" y="2863"/>
                </a:lnTo>
                <a:cubicBezTo>
                  <a:pt x="3296" y="2738"/>
                  <a:pt x="3287" y="2616"/>
                  <a:pt x="3288" y="2499"/>
                </a:cubicBezTo>
                <a:lnTo>
                  <a:pt x="3288" y="2499"/>
                </a:lnTo>
                <a:cubicBezTo>
                  <a:pt x="3186" y="2623"/>
                  <a:pt x="2975" y="2879"/>
                  <a:pt x="2968" y="2890"/>
                </a:cubicBezTo>
                <a:lnTo>
                  <a:pt x="2968" y="2890"/>
                </a:lnTo>
                <a:cubicBezTo>
                  <a:pt x="2968" y="2890"/>
                  <a:pt x="2968" y="2890"/>
                  <a:pt x="2968" y="2890"/>
                </a:cubicBezTo>
                <a:cubicBezTo>
                  <a:pt x="2977" y="2890"/>
                  <a:pt x="3090" y="2937"/>
                  <a:pt x="3184" y="2976"/>
                </a:cubicBezTo>
                <a:lnTo>
                  <a:pt x="3184" y="2976"/>
                </a:lnTo>
                <a:cubicBezTo>
                  <a:pt x="3251" y="2929"/>
                  <a:pt x="3293" y="2890"/>
                  <a:pt x="3317" y="2863"/>
                </a:cubicBezTo>
                <a:lnTo>
                  <a:pt x="3317" y="2863"/>
                </a:lnTo>
                <a:cubicBezTo>
                  <a:pt x="3318" y="2869"/>
                  <a:pt x="3319" y="2875"/>
                  <a:pt x="3320" y="2881"/>
                </a:cubicBezTo>
                <a:cubicBezTo>
                  <a:pt x="3322" y="2876"/>
                  <a:pt x="3324" y="2871"/>
                  <a:pt x="3325" y="2866"/>
                </a:cubicBezTo>
                <a:lnTo>
                  <a:pt x="3325" y="2866"/>
                </a:lnTo>
                <a:cubicBezTo>
                  <a:pt x="3322" y="2959"/>
                  <a:pt x="3318" y="3030"/>
                  <a:pt x="3316" y="3030"/>
                </a:cubicBezTo>
                <a:cubicBezTo>
                  <a:pt x="3316" y="3030"/>
                  <a:pt x="3316" y="3030"/>
                  <a:pt x="3316" y="3030"/>
                </a:cubicBezTo>
                <a:lnTo>
                  <a:pt x="3316" y="3030"/>
                </a:lnTo>
                <a:cubicBezTo>
                  <a:pt x="3316" y="3030"/>
                  <a:pt x="3316" y="3030"/>
                  <a:pt x="3316" y="3030"/>
                </a:cubicBezTo>
                <a:cubicBezTo>
                  <a:pt x="3316" y="3030"/>
                  <a:pt x="3316" y="3030"/>
                  <a:pt x="3315" y="3030"/>
                </a:cubicBezTo>
                <a:lnTo>
                  <a:pt x="3315" y="3030"/>
                </a:lnTo>
                <a:cubicBezTo>
                  <a:pt x="3315" y="3030"/>
                  <a:pt x="3315" y="3030"/>
                  <a:pt x="3316" y="3030"/>
                </a:cubicBezTo>
                <a:lnTo>
                  <a:pt x="3316" y="3030"/>
                </a:lnTo>
                <a:cubicBezTo>
                  <a:pt x="3313" y="3030"/>
                  <a:pt x="3253" y="3005"/>
                  <a:pt x="3184" y="2976"/>
                </a:cubicBezTo>
                <a:lnTo>
                  <a:pt x="3184" y="2976"/>
                </a:lnTo>
                <a:cubicBezTo>
                  <a:pt x="3137" y="3009"/>
                  <a:pt x="3078" y="3046"/>
                  <a:pt x="3002" y="3085"/>
                </a:cubicBezTo>
                <a:cubicBezTo>
                  <a:pt x="2921" y="3081"/>
                  <a:pt x="3239" y="3058"/>
                  <a:pt x="2585" y="2909"/>
                </a:cubicBezTo>
                <a:lnTo>
                  <a:pt x="2585" y="2909"/>
                </a:lnTo>
                <a:cubicBezTo>
                  <a:pt x="2655" y="3136"/>
                  <a:pt x="2478" y="3510"/>
                  <a:pt x="1820" y="3709"/>
                </a:cubicBezTo>
                <a:cubicBezTo>
                  <a:pt x="1996" y="3719"/>
                  <a:pt x="2374" y="4174"/>
                  <a:pt x="2243" y="4386"/>
                </a:cubicBezTo>
                <a:lnTo>
                  <a:pt x="2243" y="4386"/>
                </a:lnTo>
                <a:cubicBezTo>
                  <a:pt x="2336" y="4374"/>
                  <a:pt x="2421" y="4369"/>
                  <a:pt x="2491" y="4369"/>
                </a:cubicBezTo>
                <a:cubicBezTo>
                  <a:pt x="2673" y="4369"/>
                  <a:pt x="2747" y="4405"/>
                  <a:pt x="2550" y="4455"/>
                </a:cubicBezTo>
                <a:cubicBezTo>
                  <a:pt x="2443" y="4582"/>
                  <a:pt x="2470" y="4674"/>
                  <a:pt x="2170" y="4674"/>
                </a:cubicBezTo>
                <a:cubicBezTo>
                  <a:pt x="2038" y="4674"/>
                  <a:pt x="1842" y="4656"/>
                  <a:pt x="1542" y="4615"/>
                </a:cubicBezTo>
                <a:cubicBezTo>
                  <a:pt x="1625" y="4594"/>
                  <a:pt x="1690" y="4588"/>
                  <a:pt x="1735" y="4588"/>
                </a:cubicBezTo>
                <a:lnTo>
                  <a:pt x="1735" y="4588"/>
                </a:lnTo>
                <a:cubicBezTo>
                  <a:pt x="1664" y="4569"/>
                  <a:pt x="1539" y="4523"/>
                  <a:pt x="1354" y="4421"/>
                </a:cubicBezTo>
                <a:lnTo>
                  <a:pt x="1354" y="4421"/>
                </a:lnTo>
                <a:cubicBezTo>
                  <a:pt x="1492" y="4574"/>
                  <a:pt x="1645" y="5860"/>
                  <a:pt x="2236" y="5968"/>
                </a:cubicBezTo>
                <a:lnTo>
                  <a:pt x="2236" y="5968"/>
                </a:lnTo>
                <a:cubicBezTo>
                  <a:pt x="2352" y="5535"/>
                  <a:pt x="2652" y="5094"/>
                  <a:pt x="2858" y="5094"/>
                </a:cubicBezTo>
                <a:cubicBezTo>
                  <a:pt x="2865" y="5094"/>
                  <a:pt x="2872" y="5095"/>
                  <a:pt x="2879" y="5096"/>
                </a:cubicBezTo>
                <a:lnTo>
                  <a:pt x="2879" y="5096"/>
                </a:lnTo>
                <a:cubicBezTo>
                  <a:pt x="2610" y="5007"/>
                  <a:pt x="2540" y="4981"/>
                  <a:pt x="2497" y="4981"/>
                </a:cubicBezTo>
                <a:cubicBezTo>
                  <a:pt x="2440" y="4981"/>
                  <a:pt x="2428" y="5024"/>
                  <a:pt x="2084" y="5024"/>
                </a:cubicBezTo>
                <a:cubicBezTo>
                  <a:pt x="1978" y="5024"/>
                  <a:pt x="1841" y="5020"/>
                  <a:pt x="1662" y="5009"/>
                </a:cubicBezTo>
                <a:cubicBezTo>
                  <a:pt x="1971" y="4824"/>
                  <a:pt x="2392" y="4740"/>
                  <a:pt x="2599" y="4665"/>
                </a:cubicBezTo>
                <a:lnTo>
                  <a:pt x="2599" y="4665"/>
                </a:lnTo>
                <a:cubicBezTo>
                  <a:pt x="2661" y="4689"/>
                  <a:pt x="2703" y="4704"/>
                  <a:pt x="2592" y="4727"/>
                </a:cubicBezTo>
                <a:cubicBezTo>
                  <a:pt x="2868" y="4710"/>
                  <a:pt x="3079" y="4591"/>
                  <a:pt x="3182" y="4458"/>
                </a:cubicBezTo>
                <a:lnTo>
                  <a:pt x="3182" y="4458"/>
                </a:lnTo>
                <a:cubicBezTo>
                  <a:pt x="3196" y="5536"/>
                  <a:pt x="2296" y="7562"/>
                  <a:pt x="2632" y="7562"/>
                </a:cubicBezTo>
                <a:cubicBezTo>
                  <a:pt x="2641" y="7562"/>
                  <a:pt x="2651" y="7560"/>
                  <a:pt x="2662" y="7557"/>
                </a:cubicBezTo>
                <a:lnTo>
                  <a:pt x="2662" y="7557"/>
                </a:lnTo>
                <a:cubicBezTo>
                  <a:pt x="2437" y="7630"/>
                  <a:pt x="2384" y="7707"/>
                  <a:pt x="2517" y="7745"/>
                </a:cubicBezTo>
                <a:lnTo>
                  <a:pt x="2517" y="7745"/>
                </a:lnTo>
                <a:cubicBezTo>
                  <a:pt x="2521" y="7732"/>
                  <a:pt x="2532" y="7724"/>
                  <a:pt x="2547" y="7724"/>
                </a:cubicBezTo>
                <a:cubicBezTo>
                  <a:pt x="2565" y="7724"/>
                  <a:pt x="2590" y="7735"/>
                  <a:pt x="2622" y="7762"/>
                </a:cubicBezTo>
                <a:lnTo>
                  <a:pt x="2622" y="7762"/>
                </a:lnTo>
                <a:cubicBezTo>
                  <a:pt x="2579" y="7758"/>
                  <a:pt x="2544" y="7752"/>
                  <a:pt x="2517" y="7745"/>
                </a:cubicBezTo>
                <a:lnTo>
                  <a:pt x="2517" y="7745"/>
                </a:lnTo>
                <a:cubicBezTo>
                  <a:pt x="2502" y="7785"/>
                  <a:pt x="2542" y="7877"/>
                  <a:pt x="2661" y="7945"/>
                </a:cubicBezTo>
                <a:lnTo>
                  <a:pt x="2661" y="7945"/>
                </a:lnTo>
                <a:cubicBezTo>
                  <a:pt x="2663" y="7916"/>
                  <a:pt x="2677" y="7886"/>
                  <a:pt x="2705" y="7856"/>
                </a:cubicBezTo>
                <a:lnTo>
                  <a:pt x="2705" y="7856"/>
                </a:lnTo>
                <a:cubicBezTo>
                  <a:pt x="2674" y="7814"/>
                  <a:pt x="2646" y="7783"/>
                  <a:pt x="2622" y="7762"/>
                </a:cubicBezTo>
                <a:lnTo>
                  <a:pt x="2622" y="7762"/>
                </a:lnTo>
                <a:cubicBezTo>
                  <a:pt x="2660" y="7766"/>
                  <a:pt x="2705" y="7768"/>
                  <a:pt x="2757" y="7768"/>
                </a:cubicBezTo>
                <a:cubicBezTo>
                  <a:pt x="2781" y="7768"/>
                  <a:pt x="2807" y="7767"/>
                  <a:pt x="2834" y="7766"/>
                </a:cubicBezTo>
                <a:lnTo>
                  <a:pt x="2834" y="7766"/>
                </a:lnTo>
                <a:cubicBezTo>
                  <a:pt x="2777" y="7792"/>
                  <a:pt x="2734" y="7824"/>
                  <a:pt x="2705" y="7856"/>
                </a:cubicBezTo>
                <a:lnTo>
                  <a:pt x="2705" y="7856"/>
                </a:lnTo>
                <a:cubicBezTo>
                  <a:pt x="2732" y="7893"/>
                  <a:pt x="2762" y="7940"/>
                  <a:pt x="2794" y="7998"/>
                </a:cubicBezTo>
                <a:lnTo>
                  <a:pt x="2794" y="7998"/>
                </a:lnTo>
                <a:cubicBezTo>
                  <a:pt x="2742" y="7984"/>
                  <a:pt x="2697" y="7966"/>
                  <a:pt x="2661" y="7945"/>
                </a:cubicBezTo>
                <a:lnTo>
                  <a:pt x="2661" y="7945"/>
                </a:lnTo>
                <a:cubicBezTo>
                  <a:pt x="2656" y="8007"/>
                  <a:pt x="2710" y="8056"/>
                  <a:pt x="2822" y="8056"/>
                </a:cubicBezTo>
                <a:cubicBezTo>
                  <a:pt x="2872" y="8056"/>
                  <a:pt x="2934" y="8046"/>
                  <a:pt x="3007" y="8023"/>
                </a:cubicBezTo>
                <a:cubicBezTo>
                  <a:pt x="2948" y="8023"/>
                  <a:pt x="2895" y="8018"/>
                  <a:pt x="2847" y="8010"/>
                </a:cubicBezTo>
                <a:lnTo>
                  <a:pt x="2847" y="8010"/>
                </a:lnTo>
                <a:cubicBezTo>
                  <a:pt x="3165" y="7942"/>
                  <a:pt x="3278" y="7925"/>
                  <a:pt x="3282" y="7884"/>
                </a:cubicBezTo>
                <a:lnTo>
                  <a:pt x="3282" y="7884"/>
                </a:lnTo>
                <a:cubicBezTo>
                  <a:pt x="3360" y="7919"/>
                  <a:pt x="3461" y="7958"/>
                  <a:pt x="3595" y="8005"/>
                </a:cubicBezTo>
                <a:lnTo>
                  <a:pt x="3595" y="8005"/>
                </a:lnTo>
                <a:cubicBezTo>
                  <a:pt x="3482" y="7950"/>
                  <a:pt x="3409" y="7848"/>
                  <a:pt x="3368" y="7713"/>
                </a:cubicBezTo>
                <a:lnTo>
                  <a:pt x="3368" y="7713"/>
                </a:lnTo>
                <a:cubicBezTo>
                  <a:pt x="3380" y="7711"/>
                  <a:pt x="3392" y="7710"/>
                  <a:pt x="3403" y="7708"/>
                </a:cubicBezTo>
                <a:cubicBezTo>
                  <a:pt x="3391" y="7706"/>
                  <a:pt x="3378" y="7705"/>
                  <a:pt x="3366" y="7704"/>
                </a:cubicBezTo>
                <a:lnTo>
                  <a:pt x="3366" y="7704"/>
                </a:lnTo>
                <a:cubicBezTo>
                  <a:pt x="3102" y="6781"/>
                  <a:pt x="4310" y="4349"/>
                  <a:pt x="4628" y="4349"/>
                </a:cubicBezTo>
                <a:cubicBezTo>
                  <a:pt x="4644" y="4349"/>
                  <a:pt x="4658" y="4355"/>
                  <a:pt x="4669" y="4368"/>
                </a:cubicBezTo>
                <a:lnTo>
                  <a:pt x="4669" y="4368"/>
                </a:lnTo>
                <a:cubicBezTo>
                  <a:pt x="3916" y="3130"/>
                  <a:pt x="5084" y="2051"/>
                  <a:pt x="6037" y="2051"/>
                </a:cubicBezTo>
                <a:cubicBezTo>
                  <a:pt x="6114" y="2051"/>
                  <a:pt x="6189" y="2058"/>
                  <a:pt x="6262" y="2072"/>
                </a:cubicBezTo>
                <a:cubicBezTo>
                  <a:pt x="6274" y="2071"/>
                  <a:pt x="6288" y="2071"/>
                  <a:pt x="6305" y="2071"/>
                </a:cubicBezTo>
                <a:cubicBezTo>
                  <a:pt x="8261" y="2071"/>
                  <a:pt x="40267" y="10504"/>
                  <a:pt x="40122" y="10856"/>
                </a:cubicBezTo>
                <a:cubicBezTo>
                  <a:pt x="40691" y="10630"/>
                  <a:pt x="40513" y="10497"/>
                  <a:pt x="40542" y="10497"/>
                </a:cubicBezTo>
                <a:lnTo>
                  <a:pt x="40542" y="10497"/>
                </a:lnTo>
                <a:cubicBezTo>
                  <a:pt x="40562" y="10497"/>
                  <a:pt x="40681" y="10560"/>
                  <a:pt x="41214" y="10701"/>
                </a:cubicBezTo>
                <a:cubicBezTo>
                  <a:pt x="41188" y="10700"/>
                  <a:pt x="41163" y="10700"/>
                  <a:pt x="41140" y="10700"/>
                </a:cubicBezTo>
                <a:cubicBezTo>
                  <a:pt x="40358" y="10700"/>
                  <a:pt x="40444" y="10872"/>
                  <a:pt x="40274" y="10964"/>
                </a:cubicBezTo>
                <a:lnTo>
                  <a:pt x="40274" y="10964"/>
                </a:lnTo>
                <a:cubicBezTo>
                  <a:pt x="40368" y="10925"/>
                  <a:pt x="40548" y="10909"/>
                  <a:pt x="40770" y="10909"/>
                </a:cubicBezTo>
                <a:cubicBezTo>
                  <a:pt x="41660" y="10909"/>
                  <a:pt x="43230" y="11162"/>
                  <a:pt x="42755" y="11204"/>
                </a:cubicBezTo>
                <a:cubicBezTo>
                  <a:pt x="43438" y="11542"/>
                  <a:pt x="44448" y="12006"/>
                  <a:pt x="45124" y="12664"/>
                </a:cubicBezTo>
                <a:lnTo>
                  <a:pt x="45124" y="12664"/>
                </a:lnTo>
                <a:cubicBezTo>
                  <a:pt x="44728" y="11600"/>
                  <a:pt x="44303" y="10811"/>
                  <a:pt x="43567" y="10673"/>
                </a:cubicBezTo>
                <a:lnTo>
                  <a:pt x="43567" y="10673"/>
                </a:lnTo>
                <a:cubicBezTo>
                  <a:pt x="43682" y="10788"/>
                  <a:pt x="43731" y="10888"/>
                  <a:pt x="43693" y="10915"/>
                </a:cubicBezTo>
                <a:lnTo>
                  <a:pt x="43693" y="10915"/>
                </a:lnTo>
                <a:cubicBezTo>
                  <a:pt x="43831" y="10995"/>
                  <a:pt x="43853" y="11048"/>
                  <a:pt x="43628" y="11136"/>
                </a:cubicBezTo>
                <a:lnTo>
                  <a:pt x="43628" y="11136"/>
                </a:lnTo>
                <a:cubicBezTo>
                  <a:pt x="43597" y="11093"/>
                  <a:pt x="43443" y="11058"/>
                  <a:pt x="43181" y="11058"/>
                </a:cubicBezTo>
                <a:cubicBezTo>
                  <a:pt x="43120" y="11058"/>
                  <a:pt x="43052" y="11060"/>
                  <a:pt x="42978" y="11065"/>
                </a:cubicBezTo>
                <a:cubicBezTo>
                  <a:pt x="43293" y="10949"/>
                  <a:pt x="6329" y="1945"/>
                  <a:pt x="6721" y="1558"/>
                </a:cubicBezTo>
                <a:cubicBezTo>
                  <a:pt x="6597" y="1460"/>
                  <a:pt x="6462" y="1415"/>
                  <a:pt x="6316" y="1415"/>
                </a:cubicBezTo>
                <a:cubicBezTo>
                  <a:pt x="5602" y="1415"/>
                  <a:pt x="4604" y="2472"/>
                  <a:pt x="3183" y="3628"/>
                </a:cubicBezTo>
                <a:lnTo>
                  <a:pt x="3183" y="3628"/>
                </a:lnTo>
                <a:cubicBezTo>
                  <a:pt x="4311" y="1925"/>
                  <a:pt x="5470" y="906"/>
                  <a:pt x="6555" y="906"/>
                </a:cubicBezTo>
                <a:cubicBezTo>
                  <a:pt x="6685" y="906"/>
                  <a:pt x="6814" y="921"/>
                  <a:pt x="6941" y="950"/>
                </a:cubicBezTo>
                <a:cubicBezTo>
                  <a:pt x="7438" y="1178"/>
                  <a:pt x="34241" y="7830"/>
                  <a:pt x="34488" y="7830"/>
                </a:cubicBezTo>
                <a:cubicBezTo>
                  <a:pt x="34490" y="7830"/>
                  <a:pt x="34490" y="7829"/>
                  <a:pt x="34489" y="7828"/>
                </a:cubicBezTo>
                <a:cubicBezTo>
                  <a:pt x="34217" y="7525"/>
                  <a:pt x="33740" y="7548"/>
                  <a:pt x="34486" y="7532"/>
                </a:cubicBezTo>
                <a:cubicBezTo>
                  <a:pt x="34121" y="7091"/>
                  <a:pt x="33800" y="7285"/>
                  <a:pt x="33687" y="6902"/>
                </a:cubicBezTo>
                <a:lnTo>
                  <a:pt x="33687" y="6902"/>
                </a:lnTo>
                <a:cubicBezTo>
                  <a:pt x="25521" y="4782"/>
                  <a:pt x="8025" y="452"/>
                  <a:pt x="7884" y="312"/>
                </a:cubicBezTo>
                <a:lnTo>
                  <a:pt x="7884" y="312"/>
                </a:lnTo>
                <a:cubicBezTo>
                  <a:pt x="7505" y="490"/>
                  <a:pt x="7587" y="366"/>
                  <a:pt x="8165" y="649"/>
                </a:cubicBezTo>
                <a:cubicBezTo>
                  <a:pt x="8125" y="652"/>
                  <a:pt x="8086" y="654"/>
                  <a:pt x="8050" y="654"/>
                </a:cubicBezTo>
                <a:cubicBezTo>
                  <a:pt x="7424" y="654"/>
                  <a:pt x="7343" y="208"/>
                  <a:pt x="7797" y="127"/>
                </a:cubicBezTo>
                <a:lnTo>
                  <a:pt x="7797" y="127"/>
                </a:lnTo>
                <a:cubicBezTo>
                  <a:pt x="7560" y="163"/>
                  <a:pt x="7522" y="203"/>
                  <a:pt x="7426" y="203"/>
                </a:cubicBezTo>
                <a:cubicBezTo>
                  <a:pt x="7341" y="203"/>
                  <a:pt x="7209" y="172"/>
                  <a:pt x="6855" y="79"/>
                </a:cubicBezTo>
                <a:cubicBezTo>
                  <a:pt x="6759" y="26"/>
                  <a:pt x="6616" y="1"/>
                  <a:pt x="6441" y="1"/>
                </a:cubicBezTo>
                <a:close/>
                <a:moveTo>
                  <a:pt x="45124" y="12664"/>
                </a:moveTo>
                <a:cubicBezTo>
                  <a:pt x="45307" y="13157"/>
                  <a:pt x="45484" y="13710"/>
                  <a:pt x="45684" y="14284"/>
                </a:cubicBezTo>
                <a:lnTo>
                  <a:pt x="45684" y="14284"/>
                </a:lnTo>
                <a:cubicBezTo>
                  <a:pt x="45740" y="14226"/>
                  <a:pt x="45791" y="14167"/>
                  <a:pt x="45835" y="14105"/>
                </a:cubicBezTo>
                <a:lnTo>
                  <a:pt x="45835" y="14105"/>
                </a:lnTo>
                <a:cubicBezTo>
                  <a:pt x="45825" y="13542"/>
                  <a:pt x="45537" y="13067"/>
                  <a:pt x="45124" y="12664"/>
                </a:cubicBezTo>
                <a:close/>
                <a:moveTo>
                  <a:pt x="2247" y="6915"/>
                </a:moveTo>
                <a:lnTo>
                  <a:pt x="2247" y="6915"/>
                </a:lnTo>
                <a:cubicBezTo>
                  <a:pt x="2088" y="6976"/>
                  <a:pt x="1957" y="6926"/>
                  <a:pt x="1572" y="7185"/>
                </a:cubicBezTo>
                <a:lnTo>
                  <a:pt x="1572" y="7185"/>
                </a:lnTo>
                <a:cubicBezTo>
                  <a:pt x="1541" y="7100"/>
                  <a:pt x="1515" y="7026"/>
                  <a:pt x="1410" y="6950"/>
                </a:cubicBezTo>
                <a:lnTo>
                  <a:pt x="1410" y="6950"/>
                </a:lnTo>
                <a:cubicBezTo>
                  <a:pt x="1453" y="7130"/>
                  <a:pt x="955" y="8825"/>
                  <a:pt x="964" y="8825"/>
                </a:cubicBezTo>
                <a:cubicBezTo>
                  <a:pt x="964" y="8825"/>
                  <a:pt x="964" y="8824"/>
                  <a:pt x="965" y="8823"/>
                </a:cubicBezTo>
                <a:lnTo>
                  <a:pt x="965" y="8823"/>
                </a:lnTo>
                <a:cubicBezTo>
                  <a:pt x="961" y="8873"/>
                  <a:pt x="965" y="8925"/>
                  <a:pt x="980" y="8958"/>
                </a:cubicBezTo>
                <a:lnTo>
                  <a:pt x="980" y="8958"/>
                </a:lnTo>
                <a:cubicBezTo>
                  <a:pt x="965" y="8978"/>
                  <a:pt x="955" y="9014"/>
                  <a:pt x="951" y="9014"/>
                </a:cubicBezTo>
                <a:cubicBezTo>
                  <a:pt x="949" y="9014"/>
                  <a:pt x="948" y="9008"/>
                  <a:pt x="948" y="8992"/>
                </a:cubicBezTo>
                <a:cubicBezTo>
                  <a:pt x="914" y="8992"/>
                  <a:pt x="749" y="9514"/>
                  <a:pt x="765" y="9799"/>
                </a:cubicBezTo>
                <a:cubicBezTo>
                  <a:pt x="897" y="9846"/>
                  <a:pt x="968" y="9994"/>
                  <a:pt x="919" y="9994"/>
                </a:cubicBezTo>
                <a:cubicBezTo>
                  <a:pt x="900" y="9994"/>
                  <a:pt x="863" y="9971"/>
                  <a:pt x="805" y="9913"/>
                </a:cubicBezTo>
                <a:lnTo>
                  <a:pt x="805" y="9913"/>
                </a:lnTo>
                <a:cubicBezTo>
                  <a:pt x="807" y="9959"/>
                  <a:pt x="800" y="9973"/>
                  <a:pt x="791" y="9973"/>
                </a:cubicBezTo>
                <a:cubicBezTo>
                  <a:pt x="779" y="9973"/>
                  <a:pt x="762" y="9946"/>
                  <a:pt x="758" y="9946"/>
                </a:cubicBezTo>
                <a:lnTo>
                  <a:pt x="758" y="9946"/>
                </a:lnTo>
                <a:cubicBezTo>
                  <a:pt x="756" y="9946"/>
                  <a:pt x="758" y="9956"/>
                  <a:pt x="768" y="9984"/>
                </a:cubicBezTo>
                <a:cubicBezTo>
                  <a:pt x="759" y="9968"/>
                  <a:pt x="750" y="9960"/>
                  <a:pt x="741" y="9960"/>
                </a:cubicBezTo>
                <a:cubicBezTo>
                  <a:pt x="693" y="9960"/>
                  <a:pt x="654" y="10188"/>
                  <a:pt x="663" y="10362"/>
                </a:cubicBezTo>
                <a:cubicBezTo>
                  <a:pt x="656" y="10365"/>
                  <a:pt x="650" y="10367"/>
                  <a:pt x="646" y="10367"/>
                </a:cubicBezTo>
                <a:cubicBezTo>
                  <a:pt x="619" y="10367"/>
                  <a:pt x="623" y="10326"/>
                  <a:pt x="623" y="10286"/>
                </a:cubicBezTo>
                <a:lnTo>
                  <a:pt x="623" y="10286"/>
                </a:lnTo>
                <a:cubicBezTo>
                  <a:pt x="607" y="10324"/>
                  <a:pt x="590" y="10376"/>
                  <a:pt x="587" y="10436"/>
                </a:cubicBezTo>
                <a:cubicBezTo>
                  <a:pt x="589" y="10428"/>
                  <a:pt x="591" y="10425"/>
                  <a:pt x="591" y="10425"/>
                </a:cubicBezTo>
                <a:lnTo>
                  <a:pt x="591" y="10425"/>
                </a:lnTo>
                <a:cubicBezTo>
                  <a:pt x="593" y="10425"/>
                  <a:pt x="229" y="11638"/>
                  <a:pt x="290" y="11783"/>
                </a:cubicBezTo>
                <a:cubicBezTo>
                  <a:pt x="0" y="12743"/>
                  <a:pt x="47" y="13752"/>
                  <a:pt x="302" y="14642"/>
                </a:cubicBezTo>
                <a:cubicBezTo>
                  <a:pt x="325" y="14533"/>
                  <a:pt x="330" y="14405"/>
                  <a:pt x="311" y="14357"/>
                </a:cubicBezTo>
                <a:lnTo>
                  <a:pt x="311" y="14357"/>
                </a:lnTo>
                <a:cubicBezTo>
                  <a:pt x="621" y="14765"/>
                  <a:pt x="1007" y="14611"/>
                  <a:pt x="1324" y="14725"/>
                </a:cubicBezTo>
                <a:cubicBezTo>
                  <a:pt x="904" y="13983"/>
                  <a:pt x="798" y="12905"/>
                  <a:pt x="1030" y="11966"/>
                </a:cubicBezTo>
                <a:lnTo>
                  <a:pt x="1030" y="11966"/>
                </a:lnTo>
                <a:cubicBezTo>
                  <a:pt x="1030" y="11968"/>
                  <a:pt x="1030" y="11968"/>
                  <a:pt x="1030" y="11968"/>
                </a:cubicBezTo>
                <a:cubicBezTo>
                  <a:pt x="1055" y="11968"/>
                  <a:pt x="1844" y="8806"/>
                  <a:pt x="1817" y="8493"/>
                </a:cubicBezTo>
                <a:lnTo>
                  <a:pt x="1817" y="8493"/>
                </a:lnTo>
                <a:cubicBezTo>
                  <a:pt x="1838" y="8501"/>
                  <a:pt x="1859" y="8508"/>
                  <a:pt x="1878" y="8519"/>
                </a:cubicBezTo>
                <a:cubicBezTo>
                  <a:pt x="1878" y="8519"/>
                  <a:pt x="1878" y="8519"/>
                  <a:pt x="1878" y="8519"/>
                </a:cubicBezTo>
                <a:cubicBezTo>
                  <a:pt x="1881" y="8519"/>
                  <a:pt x="1915" y="8369"/>
                  <a:pt x="1917" y="8366"/>
                </a:cubicBezTo>
                <a:cubicBezTo>
                  <a:pt x="1853" y="8352"/>
                  <a:pt x="1797" y="8334"/>
                  <a:pt x="1767" y="8299"/>
                </a:cubicBezTo>
                <a:lnTo>
                  <a:pt x="1767" y="8299"/>
                </a:lnTo>
                <a:cubicBezTo>
                  <a:pt x="1708" y="8440"/>
                  <a:pt x="1756" y="8469"/>
                  <a:pt x="1815" y="8492"/>
                </a:cubicBezTo>
                <a:lnTo>
                  <a:pt x="1815" y="8492"/>
                </a:lnTo>
                <a:cubicBezTo>
                  <a:pt x="1813" y="8549"/>
                  <a:pt x="1797" y="8570"/>
                  <a:pt x="1772" y="8570"/>
                </a:cubicBezTo>
                <a:cubicBezTo>
                  <a:pt x="1708" y="8570"/>
                  <a:pt x="1591" y="8428"/>
                  <a:pt x="1544" y="8427"/>
                </a:cubicBezTo>
                <a:lnTo>
                  <a:pt x="1544" y="8427"/>
                </a:lnTo>
                <a:cubicBezTo>
                  <a:pt x="1618" y="8223"/>
                  <a:pt x="1797" y="8054"/>
                  <a:pt x="1987" y="8035"/>
                </a:cubicBezTo>
                <a:cubicBezTo>
                  <a:pt x="1988" y="8040"/>
                  <a:pt x="1989" y="8043"/>
                  <a:pt x="1991" y="8043"/>
                </a:cubicBezTo>
                <a:cubicBezTo>
                  <a:pt x="2025" y="8043"/>
                  <a:pt x="2275" y="7116"/>
                  <a:pt x="2247" y="6915"/>
                </a:cubicBezTo>
                <a:close/>
                <a:moveTo>
                  <a:pt x="2119" y="14714"/>
                </a:moveTo>
                <a:lnTo>
                  <a:pt x="2119" y="14714"/>
                </a:lnTo>
                <a:cubicBezTo>
                  <a:pt x="2109" y="14735"/>
                  <a:pt x="2171" y="14770"/>
                  <a:pt x="2248" y="14794"/>
                </a:cubicBezTo>
                <a:lnTo>
                  <a:pt x="2248" y="14794"/>
                </a:lnTo>
                <a:cubicBezTo>
                  <a:pt x="2208" y="14764"/>
                  <a:pt x="2165" y="14737"/>
                  <a:pt x="2119" y="14714"/>
                </a:cubicBezTo>
                <a:close/>
                <a:moveTo>
                  <a:pt x="3303" y="15299"/>
                </a:moveTo>
                <a:cubicBezTo>
                  <a:pt x="3300" y="15299"/>
                  <a:pt x="3298" y="15299"/>
                  <a:pt x="3295" y="15299"/>
                </a:cubicBezTo>
                <a:lnTo>
                  <a:pt x="3295" y="15299"/>
                </a:lnTo>
                <a:cubicBezTo>
                  <a:pt x="3361" y="15331"/>
                  <a:pt x="3428" y="15360"/>
                  <a:pt x="3496" y="15386"/>
                </a:cubicBezTo>
                <a:cubicBezTo>
                  <a:pt x="3427" y="15325"/>
                  <a:pt x="3361" y="15299"/>
                  <a:pt x="3303" y="15299"/>
                </a:cubicBezTo>
                <a:close/>
                <a:moveTo>
                  <a:pt x="4354" y="15509"/>
                </a:moveTo>
                <a:lnTo>
                  <a:pt x="4354" y="15509"/>
                </a:lnTo>
                <a:cubicBezTo>
                  <a:pt x="4350" y="15509"/>
                  <a:pt x="4358" y="15512"/>
                  <a:pt x="4395" y="15520"/>
                </a:cubicBezTo>
                <a:lnTo>
                  <a:pt x="4395" y="15520"/>
                </a:lnTo>
                <a:cubicBezTo>
                  <a:pt x="4409" y="15518"/>
                  <a:pt x="4362" y="15509"/>
                  <a:pt x="4354" y="15509"/>
                </a:cubicBezTo>
                <a:close/>
                <a:moveTo>
                  <a:pt x="2677" y="8565"/>
                </a:moveTo>
                <a:cubicBezTo>
                  <a:pt x="2590" y="8565"/>
                  <a:pt x="2516" y="8615"/>
                  <a:pt x="2439" y="8765"/>
                </a:cubicBezTo>
                <a:cubicBezTo>
                  <a:pt x="2382" y="8788"/>
                  <a:pt x="1549" y="12018"/>
                  <a:pt x="1526" y="12018"/>
                </a:cubicBezTo>
                <a:cubicBezTo>
                  <a:pt x="1526" y="12018"/>
                  <a:pt x="1526" y="12018"/>
                  <a:pt x="1526" y="12017"/>
                </a:cubicBezTo>
                <a:lnTo>
                  <a:pt x="1526" y="12017"/>
                </a:lnTo>
                <a:cubicBezTo>
                  <a:pt x="1359" y="12903"/>
                  <a:pt x="1465" y="13879"/>
                  <a:pt x="1901" y="14732"/>
                </a:cubicBezTo>
                <a:cubicBezTo>
                  <a:pt x="1990" y="14684"/>
                  <a:pt x="2075" y="14667"/>
                  <a:pt x="2154" y="14667"/>
                </a:cubicBezTo>
                <a:cubicBezTo>
                  <a:pt x="2292" y="14667"/>
                  <a:pt x="2411" y="14718"/>
                  <a:pt x="2499" y="14741"/>
                </a:cubicBezTo>
                <a:cubicBezTo>
                  <a:pt x="2514" y="14801"/>
                  <a:pt x="2468" y="14822"/>
                  <a:pt x="2404" y="14822"/>
                </a:cubicBezTo>
                <a:cubicBezTo>
                  <a:pt x="2357" y="14822"/>
                  <a:pt x="2299" y="14810"/>
                  <a:pt x="2248" y="14794"/>
                </a:cubicBezTo>
                <a:lnTo>
                  <a:pt x="2248" y="14794"/>
                </a:lnTo>
                <a:cubicBezTo>
                  <a:pt x="2562" y="15027"/>
                  <a:pt x="2722" y="15425"/>
                  <a:pt x="3067" y="15639"/>
                </a:cubicBezTo>
                <a:lnTo>
                  <a:pt x="3067" y="15639"/>
                </a:lnTo>
                <a:cubicBezTo>
                  <a:pt x="3071" y="15664"/>
                  <a:pt x="3080" y="15698"/>
                  <a:pt x="3093" y="15698"/>
                </a:cubicBezTo>
                <a:cubicBezTo>
                  <a:pt x="3098" y="15698"/>
                  <a:pt x="3103" y="15693"/>
                  <a:pt x="3109" y="15683"/>
                </a:cubicBezTo>
                <a:cubicBezTo>
                  <a:pt x="3065" y="15471"/>
                  <a:pt x="3154" y="15305"/>
                  <a:pt x="3295" y="15299"/>
                </a:cubicBezTo>
                <a:lnTo>
                  <a:pt x="3295" y="15299"/>
                </a:lnTo>
                <a:cubicBezTo>
                  <a:pt x="2283" y="14800"/>
                  <a:pt x="1694" y="13559"/>
                  <a:pt x="2006" y="12055"/>
                </a:cubicBezTo>
                <a:lnTo>
                  <a:pt x="2006" y="12055"/>
                </a:lnTo>
                <a:cubicBezTo>
                  <a:pt x="2006" y="12057"/>
                  <a:pt x="2006" y="12058"/>
                  <a:pt x="2007" y="12058"/>
                </a:cubicBezTo>
                <a:cubicBezTo>
                  <a:pt x="2045" y="12058"/>
                  <a:pt x="2885" y="8710"/>
                  <a:pt x="2957" y="8657"/>
                </a:cubicBezTo>
                <a:lnTo>
                  <a:pt x="2957" y="8657"/>
                </a:lnTo>
                <a:cubicBezTo>
                  <a:pt x="2958" y="8657"/>
                  <a:pt x="2959" y="8658"/>
                  <a:pt x="2961" y="8658"/>
                </a:cubicBezTo>
                <a:cubicBezTo>
                  <a:pt x="2960" y="8657"/>
                  <a:pt x="2959" y="8656"/>
                  <a:pt x="2959" y="8656"/>
                </a:cubicBezTo>
                <a:cubicBezTo>
                  <a:pt x="2958" y="8656"/>
                  <a:pt x="2958" y="8656"/>
                  <a:pt x="2957" y="8657"/>
                </a:cubicBezTo>
                <a:lnTo>
                  <a:pt x="2957" y="8657"/>
                </a:lnTo>
                <a:cubicBezTo>
                  <a:pt x="2847" y="8608"/>
                  <a:pt x="2757" y="8565"/>
                  <a:pt x="2677" y="8565"/>
                </a:cubicBezTo>
                <a:close/>
                <a:moveTo>
                  <a:pt x="5070" y="15757"/>
                </a:moveTo>
                <a:cubicBezTo>
                  <a:pt x="5081" y="15840"/>
                  <a:pt x="5104" y="15956"/>
                  <a:pt x="5096" y="16005"/>
                </a:cubicBezTo>
                <a:cubicBezTo>
                  <a:pt x="4862" y="15982"/>
                  <a:pt x="4780" y="15891"/>
                  <a:pt x="4797" y="15815"/>
                </a:cubicBezTo>
                <a:lnTo>
                  <a:pt x="4797" y="15815"/>
                </a:lnTo>
                <a:cubicBezTo>
                  <a:pt x="4800" y="15820"/>
                  <a:pt x="4813" y="15823"/>
                  <a:pt x="4831" y="15823"/>
                </a:cubicBezTo>
                <a:cubicBezTo>
                  <a:pt x="4890" y="15823"/>
                  <a:pt x="5011" y="15795"/>
                  <a:pt x="5070" y="15757"/>
                </a:cubicBezTo>
                <a:close/>
                <a:moveTo>
                  <a:pt x="2696" y="16267"/>
                </a:moveTo>
                <a:lnTo>
                  <a:pt x="2696" y="16267"/>
                </a:lnTo>
                <a:cubicBezTo>
                  <a:pt x="2714" y="16270"/>
                  <a:pt x="2732" y="16272"/>
                  <a:pt x="2751" y="16275"/>
                </a:cubicBezTo>
                <a:lnTo>
                  <a:pt x="2751" y="16275"/>
                </a:lnTo>
                <a:cubicBezTo>
                  <a:pt x="2736" y="16270"/>
                  <a:pt x="2717" y="16267"/>
                  <a:pt x="2696" y="16267"/>
                </a:cubicBezTo>
                <a:close/>
                <a:moveTo>
                  <a:pt x="1753" y="16254"/>
                </a:moveTo>
                <a:cubicBezTo>
                  <a:pt x="1630" y="16254"/>
                  <a:pt x="1502" y="16262"/>
                  <a:pt x="1375" y="16276"/>
                </a:cubicBezTo>
                <a:cubicBezTo>
                  <a:pt x="1656" y="16587"/>
                  <a:pt x="1994" y="16835"/>
                  <a:pt x="2374" y="17011"/>
                </a:cubicBezTo>
                <a:cubicBezTo>
                  <a:pt x="2518" y="16867"/>
                  <a:pt x="2680" y="16737"/>
                  <a:pt x="2546" y="16499"/>
                </a:cubicBezTo>
                <a:cubicBezTo>
                  <a:pt x="2422" y="16320"/>
                  <a:pt x="2108" y="16254"/>
                  <a:pt x="1753" y="16254"/>
                </a:cubicBezTo>
                <a:close/>
                <a:moveTo>
                  <a:pt x="2905" y="17245"/>
                </a:moveTo>
                <a:lnTo>
                  <a:pt x="2905" y="17247"/>
                </a:lnTo>
                <a:cubicBezTo>
                  <a:pt x="2908" y="17247"/>
                  <a:pt x="2910" y="17248"/>
                  <a:pt x="2913" y="17248"/>
                </a:cubicBezTo>
                <a:lnTo>
                  <a:pt x="2913" y="17248"/>
                </a:lnTo>
                <a:cubicBezTo>
                  <a:pt x="2910" y="17247"/>
                  <a:pt x="2907" y="17246"/>
                  <a:pt x="2905" y="17245"/>
                </a:cubicBezTo>
                <a:close/>
                <a:moveTo>
                  <a:pt x="15423" y="18804"/>
                </a:moveTo>
                <a:cubicBezTo>
                  <a:pt x="15428" y="18804"/>
                  <a:pt x="15438" y="18805"/>
                  <a:pt x="15454" y="18807"/>
                </a:cubicBezTo>
                <a:lnTo>
                  <a:pt x="15454" y="18807"/>
                </a:lnTo>
                <a:cubicBezTo>
                  <a:pt x="15450" y="18810"/>
                  <a:pt x="15445" y="18810"/>
                  <a:pt x="15440" y="18810"/>
                </a:cubicBezTo>
                <a:cubicBezTo>
                  <a:pt x="15424" y="18810"/>
                  <a:pt x="15409" y="18804"/>
                  <a:pt x="15423" y="18804"/>
                </a:cubicBezTo>
                <a:close/>
                <a:moveTo>
                  <a:pt x="16247" y="18911"/>
                </a:moveTo>
                <a:lnTo>
                  <a:pt x="16247" y="18911"/>
                </a:lnTo>
                <a:cubicBezTo>
                  <a:pt x="16262" y="18914"/>
                  <a:pt x="16279" y="18917"/>
                  <a:pt x="16300" y="18921"/>
                </a:cubicBezTo>
                <a:cubicBezTo>
                  <a:pt x="16267" y="18921"/>
                  <a:pt x="16250" y="18917"/>
                  <a:pt x="16247" y="18911"/>
                </a:cubicBezTo>
                <a:close/>
                <a:moveTo>
                  <a:pt x="4213" y="15506"/>
                </a:moveTo>
                <a:cubicBezTo>
                  <a:pt x="4468" y="15586"/>
                  <a:pt x="3944" y="15895"/>
                  <a:pt x="4036" y="15895"/>
                </a:cubicBezTo>
                <a:cubicBezTo>
                  <a:pt x="4040" y="15895"/>
                  <a:pt x="4046" y="15895"/>
                  <a:pt x="4053" y="15894"/>
                </a:cubicBezTo>
                <a:lnTo>
                  <a:pt x="4053" y="15894"/>
                </a:lnTo>
                <a:cubicBezTo>
                  <a:pt x="3895" y="15928"/>
                  <a:pt x="13253" y="18315"/>
                  <a:pt x="14957" y="18678"/>
                </a:cubicBezTo>
                <a:lnTo>
                  <a:pt x="14957" y="18678"/>
                </a:lnTo>
                <a:cubicBezTo>
                  <a:pt x="14941" y="18707"/>
                  <a:pt x="14950" y="18746"/>
                  <a:pt x="14990" y="18796"/>
                </a:cubicBezTo>
                <a:cubicBezTo>
                  <a:pt x="15019" y="18792"/>
                  <a:pt x="15050" y="18790"/>
                  <a:pt x="15080" y="18790"/>
                </a:cubicBezTo>
                <a:cubicBezTo>
                  <a:pt x="15221" y="18790"/>
                  <a:pt x="15364" y="18828"/>
                  <a:pt x="15430" y="18828"/>
                </a:cubicBezTo>
                <a:cubicBezTo>
                  <a:pt x="15454" y="18828"/>
                  <a:pt x="15468" y="18823"/>
                  <a:pt x="15468" y="18810"/>
                </a:cubicBezTo>
                <a:lnTo>
                  <a:pt x="15468" y="18810"/>
                </a:lnTo>
                <a:cubicBezTo>
                  <a:pt x="15485" y="18813"/>
                  <a:pt x="15507" y="18817"/>
                  <a:pt x="15535" y="18824"/>
                </a:cubicBezTo>
                <a:cubicBezTo>
                  <a:pt x="15461" y="18722"/>
                  <a:pt x="15484" y="18678"/>
                  <a:pt x="15551" y="18678"/>
                </a:cubicBezTo>
                <a:cubicBezTo>
                  <a:pt x="15656" y="18678"/>
                  <a:pt x="15867" y="18786"/>
                  <a:pt x="15980" y="18951"/>
                </a:cubicBezTo>
                <a:cubicBezTo>
                  <a:pt x="15659" y="18962"/>
                  <a:pt x="16110" y="19034"/>
                  <a:pt x="16162" y="19034"/>
                </a:cubicBezTo>
                <a:cubicBezTo>
                  <a:pt x="16169" y="19034"/>
                  <a:pt x="16169" y="19033"/>
                  <a:pt x="16161" y="19030"/>
                </a:cubicBezTo>
                <a:cubicBezTo>
                  <a:pt x="16456" y="18989"/>
                  <a:pt x="16418" y="18969"/>
                  <a:pt x="16348" y="18969"/>
                </a:cubicBezTo>
                <a:cubicBezTo>
                  <a:pt x="16332" y="18969"/>
                  <a:pt x="16314" y="18970"/>
                  <a:pt x="16299" y="18972"/>
                </a:cubicBezTo>
                <a:lnTo>
                  <a:pt x="16299" y="18972"/>
                </a:lnTo>
                <a:cubicBezTo>
                  <a:pt x="16370" y="18943"/>
                  <a:pt x="16307" y="18917"/>
                  <a:pt x="16247" y="18902"/>
                </a:cubicBezTo>
                <a:lnTo>
                  <a:pt x="16247" y="18902"/>
                </a:lnTo>
                <a:cubicBezTo>
                  <a:pt x="16282" y="18848"/>
                  <a:pt x="16794" y="18698"/>
                  <a:pt x="16793" y="18698"/>
                </a:cubicBezTo>
                <a:lnTo>
                  <a:pt x="16793" y="18698"/>
                </a:lnTo>
                <a:cubicBezTo>
                  <a:pt x="16793" y="18698"/>
                  <a:pt x="16791" y="18698"/>
                  <a:pt x="16789" y="18699"/>
                </a:cubicBezTo>
                <a:cubicBezTo>
                  <a:pt x="16905" y="18655"/>
                  <a:pt x="5634" y="15765"/>
                  <a:pt x="5084" y="15678"/>
                </a:cubicBezTo>
                <a:lnTo>
                  <a:pt x="5084" y="15678"/>
                </a:lnTo>
                <a:cubicBezTo>
                  <a:pt x="5066" y="15663"/>
                  <a:pt x="5036" y="15648"/>
                  <a:pt x="4989" y="15634"/>
                </a:cubicBezTo>
                <a:lnTo>
                  <a:pt x="4989" y="15634"/>
                </a:lnTo>
                <a:cubicBezTo>
                  <a:pt x="4990" y="15656"/>
                  <a:pt x="4970" y="15666"/>
                  <a:pt x="4939" y="15666"/>
                </a:cubicBezTo>
                <a:cubicBezTo>
                  <a:pt x="4812" y="15666"/>
                  <a:pt x="4488" y="15518"/>
                  <a:pt x="4463" y="15518"/>
                </a:cubicBezTo>
                <a:lnTo>
                  <a:pt x="4463" y="15518"/>
                </a:lnTo>
                <a:cubicBezTo>
                  <a:pt x="4458" y="15518"/>
                  <a:pt x="4465" y="15524"/>
                  <a:pt x="4488" y="15539"/>
                </a:cubicBezTo>
                <a:cubicBezTo>
                  <a:pt x="4446" y="15531"/>
                  <a:pt x="4415" y="15524"/>
                  <a:pt x="4395" y="15520"/>
                </a:cubicBezTo>
                <a:lnTo>
                  <a:pt x="4395" y="15520"/>
                </a:lnTo>
                <a:cubicBezTo>
                  <a:pt x="4393" y="15520"/>
                  <a:pt x="4390" y="15520"/>
                  <a:pt x="4386" y="15520"/>
                </a:cubicBezTo>
                <a:cubicBezTo>
                  <a:pt x="4365" y="15520"/>
                  <a:pt x="4316" y="15517"/>
                  <a:pt x="4213" y="15506"/>
                </a:cubicBezTo>
                <a:close/>
                <a:moveTo>
                  <a:pt x="11223" y="19255"/>
                </a:moveTo>
                <a:cubicBezTo>
                  <a:pt x="11226" y="19255"/>
                  <a:pt x="11240" y="19266"/>
                  <a:pt x="11268" y="19294"/>
                </a:cubicBezTo>
                <a:lnTo>
                  <a:pt x="11268" y="19294"/>
                </a:lnTo>
                <a:cubicBezTo>
                  <a:pt x="11236" y="19271"/>
                  <a:pt x="11221" y="19255"/>
                  <a:pt x="11223" y="19255"/>
                </a:cubicBezTo>
                <a:close/>
                <a:moveTo>
                  <a:pt x="14816" y="19314"/>
                </a:moveTo>
                <a:cubicBezTo>
                  <a:pt x="14813" y="19314"/>
                  <a:pt x="14807" y="19318"/>
                  <a:pt x="14799" y="19324"/>
                </a:cubicBezTo>
                <a:lnTo>
                  <a:pt x="14799" y="19324"/>
                </a:lnTo>
                <a:cubicBezTo>
                  <a:pt x="14804" y="19322"/>
                  <a:pt x="14811" y="19321"/>
                  <a:pt x="14818" y="19320"/>
                </a:cubicBezTo>
                <a:cubicBezTo>
                  <a:pt x="14819" y="19316"/>
                  <a:pt x="14818" y="19314"/>
                  <a:pt x="14816" y="19314"/>
                </a:cubicBezTo>
                <a:close/>
                <a:moveTo>
                  <a:pt x="14799" y="19324"/>
                </a:moveTo>
                <a:cubicBezTo>
                  <a:pt x="14785" y="19328"/>
                  <a:pt x="14780" y="19333"/>
                  <a:pt x="14781" y="19339"/>
                </a:cubicBezTo>
                <a:lnTo>
                  <a:pt x="14781" y="19339"/>
                </a:lnTo>
                <a:cubicBezTo>
                  <a:pt x="14788" y="19333"/>
                  <a:pt x="14794" y="19328"/>
                  <a:pt x="14799" y="19324"/>
                </a:cubicBezTo>
                <a:close/>
                <a:moveTo>
                  <a:pt x="14781" y="19339"/>
                </a:moveTo>
                <a:lnTo>
                  <a:pt x="14781" y="19339"/>
                </a:lnTo>
                <a:cubicBezTo>
                  <a:pt x="14773" y="19347"/>
                  <a:pt x="14765" y="19355"/>
                  <a:pt x="14755" y="19364"/>
                </a:cubicBezTo>
                <a:lnTo>
                  <a:pt x="14755" y="19364"/>
                </a:lnTo>
                <a:cubicBezTo>
                  <a:pt x="14790" y="19373"/>
                  <a:pt x="14824" y="19382"/>
                  <a:pt x="14857" y="19390"/>
                </a:cubicBezTo>
                <a:lnTo>
                  <a:pt x="14857" y="19390"/>
                </a:lnTo>
                <a:cubicBezTo>
                  <a:pt x="14814" y="19371"/>
                  <a:pt x="14783" y="19353"/>
                  <a:pt x="14781" y="19339"/>
                </a:cubicBezTo>
                <a:close/>
                <a:moveTo>
                  <a:pt x="13228" y="19303"/>
                </a:moveTo>
                <a:cubicBezTo>
                  <a:pt x="13420" y="19303"/>
                  <a:pt x="13406" y="19525"/>
                  <a:pt x="13750" y="19589"/>
                </a:cubicBezTo>
                <a:cubicBezTo>
                  <a:pt x="13609" y="19590"/>
                  <a:pt x="13467" y="19607"/>
                  <a:pt x="13330" y="19639"/>
                </a:cubicBezTo>
                <a:lnTo>
                  <a:pt x="13330" y="19639"/>
                </a:lnTo>
                <a:cubicBezTo>
                  <a:pt x="13362" y="19497"/>
                  <a:pt x="13126" y="19450"/>
                  <a:pt x="13140" y="19315"/>
                </a:cubicBezTo>
                <a:cubicBezTo>
                  <a:pt x="13174" y="19307"/>
                  <a:pt x="13203" y="19303"/>
                  <a:pt x="13228" y="19303"/>
                </a:cubicBezTo>
                <a:close/>
                <a:moveTo>
                  <a:pt x="12504" y="19656"/>
                </a:moveTo>
                <a:cubicBezTo>
                  <a:pt x="12460" y="19666"/>
                  <a:pt x="12470" y="19687"/>
                  <a:pt x="12623" y="19709"/>
                </a:cubicBezTo>
                <a:cubicBezTo>
                  <a:pt x="12579" y="19700"/>
                  <a:pt x="12539" y="19681"/>
                  <a:pt x="12504" y="19656"/>
                </a:cubicBezTo>
                <a:close/>
                <a:moveTo>
                  <a:pt x="12741" y="19698"/>
                </a:moveTo>
                <a:cubicBezTo>
                  <a:pt x="12744" y="19702"/>
                  <a:pt x="12747" y="19705"/>
                  <a:pt x="12751" y="19709"/>
                </a:cubicBezTo>
                <a:cubicBezTo>
                  <a:pt x="12748" y="19705"/>
                  <a:pt x="12745" y="19702"/>
                  <a:pt x="12741" y="19698"/>
                </a:cubicBezTo>
                <a:close/>
                <a:moveTo>
                  <a:pt x="45151" y="15682"/>
                </a:moveTo>
                <a:cubicBezTo>
                  <a:pt x="44473" y="16916"/>
                  <a:pt x="43623" y="19151"/>
                  <a:pt x="43397" y="19435"/>
                </a:cubicBezTo>
                <a:lnTo>
                  <a:pt x="43397" y="19435"/>
                </a:lnTo>
                <a:cubicBezTo>
                  <a:pt x="43378" y="19427"/>
                  <a:pt x="43359" y="19419"/>
                  <a:pt x="43340" y="19410"/>
                </a:cubicBezTo>
                <a:lnTo>
                  <a:pt x="43340" y="19410"/>
                </a:lnTo>
                <a:cubicBezTo>
                  <a:pt x="43340" y="19447"/>
                  <a:pt x="43347" y="19465"/>
                  <a:pt x="43359" y="19465"/>
                </a:cubicBezTo>
                <a:cubicBezTo>
                  <a:pt x="43369" y="19465"/>
                  <a:pt x="43381" y="19454"/>
                  <a:pt x="43397" y="19435"/>
                </a:cubicBezTo>
                <a:lnTo>
                  <a:pt x="43397" y="19435"/>
                </a:lnTo>
                <a:cubicBezTo>
                  <a:pt x="43874" y="19639"/>
                  <a:pt x="44042" y="19731"/>
                  <a:pt x="44064" y="19731"/>
                </a:cubicBezTo>
                <a:cubicBezTo>
                  <a:pt x="44083" y="19731"/>
                  <a:pt x="43980" y="19654"/>
                  <a:pt x="43877" y="19517"/>
                </a:cubicBezTo>
                <a:cubicBezTo>
                  <a:pt x="44082" y="19436"/>
                  <a:pt x="44630" y="17128"/>
                  <a:pt x="45151" y="15682"/>
                </a:cubicBezTo>
                <a:close/>
                <a:moveTo>
                  <a:pt x="14901" y="19716"/>
                </a:moveTo>
                <a:cubicBezTo>
                  <a:pt x="14911" y="19716"/>
                  <a:pt x="14921" y="19717"/>
                  <a:pt x="14930" y="19719"/>
                </a:cubicBezTo>
                <a:cubicBezTo>
                  <a:pt x="14982" y="19758"/>
                  <a:pt x="15002" y="19793"/>
                  <a:pt x="14967" y="19793"/>
                </a:cubicBezTo>
                <a:cubicBezTo>
                  <a:pt x="14946" y="19793"/>
                  <a:pt x="14905" y="19780"/>
                  <a:pt x="14837" y="19746"/>
                </a:cubicBezTo>
                <a:lnTo>
                  <a:pt x="14837" y="19746"/>
                </a:lnTo>
                <a:cubicBezTo>
                  <a:pt x="14917" y="19794"/>
                  <a:pt x="15007" y="19823"/>
                  <a:pt x="15067" y="19850"/>
                </a:cubicBezTo>
                <a:lnTo>
                  <a:pt x="15067" y="19850"/>
                </a:lnTo>
                <a:cubicBezTo>
                  <a:pt x="14737" y="19776"/>
                  <a:pt x="14817" y="19716"/>
                  <a:pt x="14901" y="19716"/>
                </a:cubicBezTo>
                <a:close/>
                <a:moveTo>
                  <a:pt x="44483" y="19862"/>
                </a:moveTo>
                <a:cubicBezTo>
                  <a:pt x="44488" y="19870"/>
                  <a:pt x="44494" y="19877"/>
                  <a:pt x="44499" y="19884"/>
                </a:cubicBezTo>
                <a:lnTo>
                  <a:pt x="44499" y="19884"/>
                </a:lnTo>
                <a:cubicBezTo>
                  <a:pt x="44494" y="19876"/>
                  <a:pt x="44488" y="19869"/>
                  <a:pt x="44483" y="19862"/>
                </a:cubicBezTo>
                <a:close/>
                <a:moveTo>
                  <a:pt x="2751" y="16275"/>
                </a:moveTo>
                <a:cubicBezTo>
                  <a:pt x="3021" y="16362"/>
                  <a:pt x="2501" y="17090"/>
                  <a:pt x="2733" y="17222"/>
                </a:cubicBezTo>
                <a:cubicBezTo>
                  <a:pt x="2734" y="17215"/>
                  <a:pt x="2754" y="17213"/>
                  <a:pt x="2783" y="17213"/>
                </a:cubicBezTo>
                <a:cubicBezTo>
                  <a:pt x="2887" y="17213"/>
                  <a:pt x="3110" y="17248"/>
                  <a:pt x="2945" y="17248"/>
                </a:cubicBezTo>
                <a:cubicBezTo>
                  <a:pt x="2936" y="17248"/>
                  <a:pt x="2925" y="17248"/>
                  <a:pt x="2913" y="17248"/>
                </a:cubicBezTo>
                <a:lnTo>
                  <a:pt x="2913" y="17248"/>
                </a:lnTo>
                <a:cubicBezTo>
                  <a:pt x="3255" y="17352"/>
                  <a:pt x="7839" y="18486"/>
                  <a:pt x="8110" y="18486"/>
                </a:cubicBezTo>
                <a:cubicBezTo>
                  <a:pt x="8114" y="18486"/>
                  <a:pt x="8116" y="18486"/>
                  <a:pt x="8118" y="18485"/>
                </a:cubicBezTo>
                <a:lnTo>
                  <a:pt x="8118" y="18485"/>
                </a:lnTo>
                <a:cubicBezTo>
                  <a:pt x="8067" y="18494"/>
                  <a:pt x="8134" y="18539"/>
                  <a:pt x="8308" y="18578"/>
                </a:cubicBezTo>
                <a:lnTo>
                  <a:pt x="8308" y="18578"/>
                </a:lnTo>
                <a:lnTo>
                  <a:pt x="8279" y="18590"/>
                </a:lnTo>
                <a:lnTo>
                  <a:pt x="8302" y="18597"/>
                </a:lnTo>
                <a:cubicBezTo>
                  <a:pt x="8304" y="18590"/>
                  <a:pt x="8306" y="18585"/>
                  <a:pt x="8309" y="18578"/>
                </a:cubicBezTo>
                <a:lnTo>
                  <a:pt x="8309" y="18578"/>
                </a:lnTo>
                <a:cubicBezTo>
                  <a:pt x="8373" y="18593"/>
                  <a:pt x="8451" y="18606"/>
                  <a:pt x="8543" y="18617"/>
                </a:cubicBezTo>
                <a:lnTo>
                  <a:pt x="8543" y="18617"/>
                </a:lnTo>
                <a:cubicBezTo>
                  <a:pt x="8670" y="18660"/>
                  <a:pt x="11197" y="19391"/>
                  <a:pt x="11430" y="19391"/>
                </a:cubicBezTo>
                <a:cubicBezTo>
                  <a:pt x="11436" y="19391"/>
                  <a:pt x="11440" y="19390"/>
                  <a:pt x="11443" y="19389"/>
                </a:cubicBezTo>
                <a:cubicBezTo>
                  <a:pt x="11405" y="19374"/>
                  <a:pt x="11372" y="19358"/>
                  <a:pt x="11343" y="19342"/>
                </a:cubicBezTo>
                <a:lnTo>
                  <a:pt x="11343" y="19342"/>
                </a:lnTo>
                <a:cubicBezTo>
                  <a:pt x="11461" y="19273"/>
                  <a:pt x="11558" y="19248"/>
                  <a:pt x="11640" y="19248"/>
                </a:cubicBezTo>
                <a:cubicBezTo>
                  <a:pt x="11868" y="19248"/>
                  <a:pt x="11974" y="19447"/>
                  <a:pt x="12080" y="19447"/>
                </a:cubicBezTo>
                <a:cubicBezTo>
                  <a:pt x="12131" y="19447"/>
                  <a:pt x="12182" y="19402"/>
                  <a:pt x="12245" y="19269"/>
                </a:cubicBezTo>
                <a:cubicBezTo>
                  <a:pt x="12279" y="19327"/>
                  <a:pt x="12349" y="19548"/>
                  <a:pt x="12504" y="19656"/>
                </a:cubicBezTo>
                <a:lnTo>
                  <a:pt x="12504" y="19656"/>
                </a:lnTo>
                <a:cubicBezTo>
                  <a:pt x="12519" y="19653"/>
                  <a:pt x="12539" y="19651"/>
                  <a:pt x="12562" y="19651"/>
                </a:cubicBezTo>
                <a:cubicBezTo>
                  <a:pt x="12624" y="19651"/>
                  <a:pt x="12705" y="19664"/>
                  <a:pt x="12741" y="19698"/>
                </a:cubicBezTo>
                <a:lnTo>
                  <a:pt x="12741" y="19698"/>
                </a:lnTo>
                <a:cubicBezTo>
                  <a:pt x="12710" y="19661"/>
                  <a:pt x="12709" y="19647"/>
                  <a:pt x="12728" y="19647"/>
                </a:cubicBezTo>
                <a:cubicBezTo>
                  <a:pt x="12785" y="19647"/>
                  <a:pt x="13033" y="19779"/>
                  <a:pt x="13219" y="19793"/>
                </a:cubicBezTo>
                <a:cubicBezTo>
                  <a:pt x="13228" y="19785"/>
                  <a:pt x="13236" y="19777"/>
                  <a:pt x="13243" y="19770"/>
                </a:cubicBezTo>
                <a:lnTo>
                  <a:pt x="13243" y="19770"/>
                </a:lnTo>
                <a:cubicBezTo>
                  <a:pt x="13347" y="19901"/>
                  <a:pt x="13462" y="19946"/>
                  <a:pt x="13579" y="19946"/>
                </a:cubicBezTo>
                <a:cubicBezTo>
                  <a:pt x="13819" y="19946"/>
                  <a:pt x="14070" y="19762"/>
                  <a:pt x="14273" y="19762"/>
                </a:cubicBezTo>
                <a:cubicBezTo>
                  <a:pt x="14302" y="19762"/>
                  <a:pt x="14330" y="19766"/>
                  <a:pt x="14357" y="19774"/>
                </a:cubicBezTo>
                <a:cubicBezTo>
                  <a:pt x="14357" y="19777"/>
                  <a:pt x="14357" y="19778"/>
                  <a:pt x="14359" y="19778"/>
                </a:cubicBezTo>
                <a:cubicBezTo>
                  <a:pt x="14384" y="19778"/>
                  <a:pt x="14635" y="19484"/>
                  <a:pt x="14755" y="19364"/>
                </a:cubicBezTo>
                <a:lnTo>
                  <a:pt x="14755" y="19364"/>
                </a:lnTo>
                <a:cubicBezTo>
                  <a:pt x="11784" y="18605"/>
                  <a:pt x="3128" y="16466"/>
                  <a:pt x="3230" y="16401"/>
                </a:cubicBezTo>
                <a:cubicBezTo>
                  <a:pt x="3313" y="16326"/>
                  <a:pt x="2988" y="16309"/>
                  <a:pt x="2751" y="16275"/>
                </a:cubicBezTo>
                <a:close/>
                <a:moveTo>
                  <a:pt x="14857" y="19390"/>
                </a:moveTo>
                <a:cubicBezTo>
                  <a:pt x="14973" y="19443"/>
                  <a:pt x="15179" y="19507"/>
                  <a:pt x="15122" y="19522"/>
                </a:cubicBezTo>
                <a:cubicBezTo>
                  <a:pt x="15144" y="19614"/>
                  <a:pt x="15101" y="19635"/>
                  <a:pt x="15025" y="19635"/>
                </a:cubicBezTo>
                <a:cubicBezTo>
                  <a:pt x="14961" y="19635"/>
                  <a:pt x="14874" y="19620"/>
                  <a:pt x="14782" y="19620"/>
                </a:cubicBezTo>
                <a:cubicBezTo>
                  <a:pt x="14641" y="19620"/>
                  <a:pt x="14490" y="19656"/>
                  <a:pt x="14401" y="19837"/>
                </a:cubicBezTo>
                <a:cubicBezTo>
                  <a:pt x="14439" y="19959"/>
                  <a:pt x="14527" y="20000"/>
                  <a:pt x="14629" y="20000"/>
                </a:cubicBezTo>
                <a:cubicBezTo>
                  <a:pt x="14792" y="20000"/>
                  <a:pt x="14990" y="19895"/>
                  <a:pt x="15069" y="19851"/>
                </a:cubicBezTo>
                <a:lnTo>
                  <a:pt x="15069" y="19851"/>
                </a:lnTo>
                <a:cubicBezTo>
                  <a:pt x="15153" y="19889"/>
                  <a:pt x="15180" y="19925"/>
                  <a:pt x="15037" y="20002"/>
                </a:cubicBezTo>
                <a:lnTo>
                  <a:pt x="15037" y="20002"/>
                </a:lnTo>
                <a:cubicBezTo>
                  <a:pt x="15451" y="19807"/>
                  <a:pt x="15697" y="19727"/>
                  <a:pt x="15741" y="19628"/>
                </a:cubicBezTo>
                <a:cubicBezTo>
                  <a:pt x="15757" y="19624"/>
                  <a:pt x="15424" y="19535"/>
                  <a:pt x="14857" y="19390"/>
                </a:cubicBezTo>
                <a:close/>
                <a:moveTo>
                  <a:pt x="15037" y="20002"/>
                </a:moveTo>
                <a:lnTo>
                  <a:pt x="15037" y="20002"/>
                </a:lnTo>
                <a:cubicBezTo>
                  <a:pt x="14996" y="20022"/>
                  <a:pt x="14953" y="20042"/>
                  <a:pt x="14909" y="20064"/>
                </a:cubicBezTo>
                <a:cubicBezTo>
                  <a:pt x="14962" y="20041"/>
                  <a:pt x="15004" y="20020"/>
                  <a:pt x="15037" y="20002"/>
                </a:cubicBezTo>
                <a:close/>
                <a:moveTo>
                  <a:pt x="14137" y="19902"/>
                </a:moveTo>
                <a:cubicBezTo>
                  <a:pt x="14130" y="19955"/>
                  <a:pt x="14111" y="20004"/>
                  <a:pt x="14081" y="20048"/>
                </a:cubicBezTo>
                <a:lnTo>
                  <a:pt x="14081" y="20048"/>
                </a:lnTo>
                <a:cubicBezTo>
                  <a:pt x="14081" y="20048"/>
                  <a:pt x="14081" y="20048"/>
                  <a:pt x="14081" y="20048"/>
                </a:cubicBezTo>
                <a:lnTo>
                  <a:pt x="14081" y="20048"/>
                </a:lnTo>
                <a:cubicBezTo>
                  <a:pt x="14081" y="20048"/>
                  <a:pt x="14081" y="20048"/>
                  <a:pt x="14081" y="20048"/>
                </a:cubicBezTo>
                <a:cubicBezTo>
                  <a:pt x="14081" y="20048"/>
                  <a:pt x="14081" y="20048"/>
                  <a:pt x="14081" y="20048"/>
                </a:cubicBezTo>
                <a:lnTo>
                  <a:pt x="14081" y="20048"/>
                </a:lnTo>
                <a:cubicBezTo>
                  <a:pt x="14087" y="20048"/>
                  <a:pt x="14335" y="20113"/>
                  <a:pt x="14336" y="20113"/>
                </a:cubicBezTo>
                <a:cubicBezTo>
                  <a:pt x="14336" y="20113"/>
                  <a:pt x="14336" y="20113"/>
                  <a:pt x="14336" y="20113"/>
                </a:cubicBezTo>
                <a:cubicBezTo>
                  <a:pt x="14346" y="20006"/>
                  <a:pt x="14281" y="19904"/>
                  <a:pt x="14137" y="19902"/>
                </a:cubicBezTo>
                <a:close/>
                <a:moveTo>
                  <a:pt x="44868" y="20028"/>
                </a:moveTo>
                <a:cubicBezTo>
                  <a:pt x="44877" y="20113"/>
                  <a:pt x="44891" y="20178"/>
                  <a:pt x="44914" y="20219"/>
                </a:cubicBezTo>
                <a:cubicBezTo>
                  <a:pt x="44864" y="20186"/>
                  <a:pt x="44820" y="20154"/>
                  <a:pt x="44783" y="20122"/>
                </a:cubicBezTo>
                <a:lnTo>
                  <a:pt x="44783" y="20122"/>
                </a:lnTo>
                <a:cubicBezTo>
                  <a:pt x="44784" y="20122"/>
                  <a:pt x="44785" y="20122"/>
                  <a:pt x="44786" y="20122"/>
                </a:cubicBezTo>
                <a:cubicBezTo>
                  <a:pt x="44829" y="20122"/>
                  <a:pt x="44855" y="20087"/>
                  <a:pt x="44868" y="20028"/>
                </a:cubicBezTo>
                <a:close/>
                <a:moveTo>
                  <a:pt x="17279" y="20546"/>
                </a:moveTo>
                <a:lnTo>
                  <a:pt x="17279" y="20546"/>
                </a:lnTo>
                <a:cubicBezTo>
                  <a:pt x="17285" y="20558"/>
                  <a:pt x="17322" y="20583"/>
                  <a:pt x="17336" y="20637"/>
                </a:cubicBezTo>
                <a:cubicBezTo>
                  <a:pt x="17328" y="20640"/>
                  <a:pt x="17323" y="20643"/>
                  <a:pt x="17319" y="20645"/>
                </a:cubicBezTo>
                <a:lnTo>
                  <a:pt x="17319" y="20645"/>
                </a:lnTo>
                <a:cubicBezTo>
                  <a:pt x="17315" y="20635"/>
                  <a:pt x="17309" y="20623"/>
                  <a:pt x="17304" y="20604"/>
                </a:cubicBezTo>
                <a:cubicBezTo>
                  <a:pt x="17291" y="20596"/>
                  <a:pt x="17271" y="20569"/>
                  <a:pt x="17279" y="20546"/>
                </a:cubicBezTo>
                <a:close/>
                <a:moveTo>
                  <a:pt x="17291" y="20661"/>
                </a:moveTo>
                <a:cubicBezTo>
                  <a:pt x="17292" y="20661"/>
                  <a:pt x="17295" y="20662"/>
                  <a:pt x="17298" y="20666"/>
                </a:cubicBezTo>
                <a:lnTo>
                  <a:pt x="17298" y="20666"/>
                </a:lnTo>
                <a:cubicBezTo>
                  <a:pt x="17291" y="20665"/>
                  <a:pt x="17290" y="20661"/>
                  <a:pt x="17291" y="20661"/>
                </a:cubicBezTo>
                <a:close/>
                <a:moveTo>
                  <a:pt x="21787" y="20166"/>
                </a:moveTo>
                <a:cubicBezTo>
                  <a:pt x="21643" y="20166"/>
                  <a:pt x="21483" y="20172"/>
                  <a:pt x="21298" y="20173"/>
                </a:cubicBezTo>
                <a:cubicBezTo>
                  <a:pt x="21275" y="20212"/>
                  <a:pt x="21284" y="20263"/>
                  <a:pt x="21319" y="20293"/>
                </a:cubicBezTo>
                <a:lnTo>
                  <a:pt x="21319" y="20293"/>
                </a:lnTo>
                <a:cubicBezTo>
                  <a:pt x="21319" y="20293"/>
                  <a:pt x="21318" y="20293"/>
                  <a:pt x="21318" y="20293"/>
                </a:cubicBezTo>
                <a:lnTo>
                  <a:pt x="21318" y="20293"/>
                </a:lnTo>
                <a:cubicBezTo>
                  <a:pt x="21318" y="20293"/>
                  <a:pt x="21318" y="20293"/>
                  <a:pt x="21319" y="20294"/>
                </a:cubicBezTo>
                <a:cubicBezTo>
                  <a:pt x="21319" y="20293"/>
                  <a:pt x="21319" y="20293"/>
                  <a:pt x="21319" y="20293"/>
                </a:cubicBezTo>
                <a:lnTo>
                  <a:pt x="21319" y="20293"/>
                </a:lnTo>
                <a:cubicBezTo>
                  <a:pt x="21339" y="20297"/>
                  <a:pt x="22813" y="20683"/>
                  <a:pt x="22844" y="20683"/>
                </a:cubicBezTo>
                <a:cubicBezTo>
                  <a:pt x="22844" y="20683"/>
                  <a:pt x="22844" y="20683"/>
                  <a:pt x="22844" y="20683"/>
                </a:cubicBezTo>
                <a:cubicBezTo>
                  <a:pt x="22819" y="20683"/>
                  <a:pt x="22907" y="20613"/>
                  <a:pt x="22853" y="20606"/>
                </a:cubicBezTo>
                <a:cubicBezTo>
                  <a:pt x="22476" y="20218"/>
                  <a:pt x="22192" y="20166"/>
                  <a:pt x="21787" y="20166"/>
                </a:cubicBezTo>
                <a:close/>
                <a:moveTo>
                  <a:pt x="17338" y="20662"/>
                </a:moveTo>
                <a:lnTo>
                  <a:pt x="17338" y="20662"/>
                </a:lnTo>
                <a:cubicBezTo>
                  <a:pt x="17336" y="20728"/>
                  <a:pt x="17328" y="20805"/>
                  <a:pt x="17320" y="20805"/>
                </a:cubicBezTo>
                <a:cubicBezTo>
                  <a:pt x="17314" y="20805"/>
                  <a:pt x="17309" y="20771"/>
                  <a:pt x="17304" y="20675"/>
                </a:cubicBezTo>
                <a:lnTo>
                  <a:pt x="17304" y="20675"/>
                </a:lnTo>
                <a:cubicBezTo>
                  <a:pt x="17305" y="20677"/>
                  <a:pt x="17307" y="20680"/>
                  <a:pt x="17308" y="20683"/>
                </a:cubicBezTo>
                <a:cubicBezTo>
                  <a:pt x="17318" y="20675"/>
                  <a:pt x="17322" y="20670"/>
                  <a:pt x="17323" y="20664"/>
                </a:cubicBezTo>
                <a:lnTo>
                  <a:pt x="17323" y="20664"/>
                </a:lnTo>
                <a:cubicBezTo>
                  <a:pt x="17324" y="20664"/>
                  <a:pt x="17325" y="20664"/>
                  <a:pt x="17326" y="20664"/>
                </a:cubicBezTo>
                <a:cubicBezTo>
                  <a:pt x="17329" y="20664"/>
                  <a:pt x="17333" y="20664"/>
                  <a:pt x="17338" y="20662"/>
                </a:cubicBezTo>
                <a:close/>
                <a:moveTo>
                  <a:pt x="20955" y="20857"/>
                </a:moveTo>
                <a:cubicBezTo>
                  <a:pt x="20954" y="20857"/>
                  <a:pt x="20954" y="20858"/>
                  <a:pt x="20954" y="20858"/>
                </a:cubicBezTo>
                <a:lnTo>
                  <a:pt x="20954" y="20858"/>
                </a:lnTo>
                <a:cubicBezTo>
                  <a:pt x="20955" y="20858"/>
                  <a:pt x="20955" y="20857"/>
                  <a:pt x="20955" y="20857"/>
                </a:cubicBezTo>
                <a:close/>
                <a:moveTo>
                  <a:pt x="17260" y="20136"/>
                </a:moveTo>
                <a:cubicBezTo>
                  <a:pt x="16872" y="20198"/>
                  <a:pt x="17037" y="20562"/>
                  <a:pt x="16960" y="20776"/>
                </a:cubicBezTo>
                <a:cubicBezTo>
                  <a:pt x="16960" y="20776"/>
                  <a:pt x="16960" y="20776"/>
                  <a:pt x="16960" y="20776"/>
                </a:cubicBezTo>
                <a:lnTo>
                  <a:pt x="16960" y="20776"/>
                </a:lnTo>
                <a:cubicBezTo>
                  <a:pt x="16936" y="20776"/>
                  <a:pt x="18483" y="21152"/>
                  <a:pt x="18487" y="21152"/>
                </a:cubicBezTo>
                <a:cubicBezTo>
                  <a:pt x="18487" y="21152"/>
                  <a:pt x="18487" y="21152"/>
                  <a:pt x="18486" y="21151"/>
                </a:cubicBezTo>
                <a:cubicBezTo>
                  <a:pt x="18667" y="20808"/>
                  <a:pt x="18563" y="20732"/>
                  <a:pt x="18353" y="20732"/>
                </a:cubicBezTo>
                <a:cubicBezTo>
                  <a:pt x="18187" y="20732"/>
                  <a:pt x="17955" y="20779"/>
                  <a:pt x="17748" y="20779"/>
                </a:cubicBezTo>
                <a:cubicBezTo>
                  <a:pt x="17583" y="20779"/>
                  <a:pt x="17434" y="20750"/>
                  <a:pt x="17343" y="20644"/>
                </a:cubicBezTo>
                <a:cubicBezTo>
                  <a:pt x="17333" y="20649"/>
                  <a:pt x="17327" y="20653"/>
                  <a:pt x="17323" y="20657"/>
                </a:cubicBezTo>
                <a:lnTo>
                  <a:pt x="17323" y="20657"/>
                </a:lnTo>
                <a:cubicBezTo>
                  <a:pt x="17323" y="20656"/>
                  <a:pt x="17323" y="20655"/>
                  <a:pt x="17322" y="20653"/>
                </a:cubicBezTo>
                <a:lnTo>
                  <a:pt x="17322" y="20653"/>
                </a:lnTo>
                <a:cubicBezTo>
                  <a:pt x="17514" y="20579"/>
                  <a:pt x="17310" y="20161"/>
                  <a:pt x="17260" y="20136"/>
                </a:cubicBezTo>
                <a:close/>
                <a:moveTo>
                  <a:pt x="20371" y="21325"/>
                </a:moveTo>
                <a:lnTo>
                  <a:pt x="20371" y="21325"/>
                </a:lnTo>
                <a:cubicBezTo>
                  <a:pt x="20370" y="21326"/>
                  <a:pt x="20370" y="21326"/>
                  <a:pt x="20370" y="21327"/>
                </a:cubicBezTo>
                <a:lnTo>
                  <a:pt x="20370" y="21327"/>
                </a:lnTo>
                <a:cubicBezTo>
                  <a:pt x="20371" y="21326"/>
                  <a:pt x="20371" y="21325"/>
                  <a:pt x="20371" y="21325"/>
                </a:cubicBezTo>
                <a:close/>
                <a:moveTo>
                  <a:pt x="18855" y="21172"/>
                </a:moveTo>
                <a:cubicBezTo>
                  <a:pt x="18801" y="21172"/>
                  <a:pt x="18741" y="21182"/>
                  <a:pt x="18671" y="21205"/>
                </a:cubicBezTo>
                <a:cubicBezTo>
                  <a:pt x="18685" y="21209"/>
                  <a:pt x="19404" y="21388"/>
                  <a:pt x="19411" y="21388"/>
                </a:cubicBezTo>
                <a:cubicBezTo>
                  <a:pt x="19177" y="21323"/>
                  <a:pt x="19067" y="21172"/>
                  <a:pt x="18855" y="21172"/>
                </a:cubicBezTo>
                <a:close/>
                <a:moveTo>
                  <a:pt x="19909" y="21383"/>
                </a:moveTo>
                <a:cubicBezTo>
                  <a:pt x="19799" y="21408"/>
                  <a:pt x="19711" y="21419"/>
                  <a:pt x="19632" y="21419"/>
                </a:cubicBezTo>
                <a:cubicBezTo>
                  <a:pt x="19564" y="21419"/>
                  <a:pt x="19503" y="21411"/>
                  <a:pt x="19441" y="21397"/>
                </a:cubicBezTo>
                <a:lnTo>
                  <a:pt x="19441" y="21397"/>
                </a:lnTo>
                <a:cubicBezTo>
                  <a:pt x="19450" y="21402"/>
                  <a:pt x="19935" y="21522"/>
                  <a:pt x="19948" y="21522"/>
                </a:cubicBezTo>
                <a:cubicBezTo>
                  <a:pt x="19948" y="21522"/>
                  <a:pt x="19949" y="21522"/>
                  <a:pt x="19949" y="21522"/>
                </a:cubicBezTo>
                <a:lnTo>
                  <a:pt x="19949" y="21522"/>
                </a:lnTo>
                <a:cubicBezTo>
                  <a:pt x="19949" y="21522"/>
                  <a:pt x="19949" y="21522"/>
                  <a:pt x="19949" y="21522"/>
                </a:cubicBezTo>
                <a:cubicBezTo>
                  <a:pt x="19949" y="21522"/>
                  <a:pt x="19949" y="21522"/>
                  <a:pt x="19949" y="21522"/>
                </a:cubicBezTo>
                <a:lnTo>
                  <a:pt x="19949" y="21522"/>
                </a:lnTo>
                <a:cubicBezTo>
                  <a:pt x="19949" y="21522"/>
                  <a:pt x="19949" y="21522"/>
                  <a:pt x="19949" y="21522"/>
                </a:cubicBezTo>
                <a:lnTo>
                  <a:pt x="19949" y="21522"/>
                </a:lnTo>
                <a:cubicBezTo>
                  <a:pt x="19943" y="21522"/>
                  <a:pt x="19900" y="21385"/>
                  <a:pt x="19909" y="21383"/>
                </a:cubicBezTo>
                <a:close/>
                <a:moveTo>
                  <a:pt x="24794" y="21599"/>
                </a:moveTo>
                <a:lnTo>
                  <a:pt x="24794" y="21599"/>
                </a:lnTo>
                <a:cubicBezTo>
                  <a:pt x="24796" y="21609"/>
                  <a:pt x="24802" y="21620"/>
                  <a:pt x="24810" y="21632"/>
                </a:cubicBezTo>
                <a:lnTo>
                  <a:pt x="24810" y="21632"/>
                </a:lnTo>
                <a:cubicBezTo>
                  <a:pt x="24805" y="21621"/>
                  <a:pt x="24800" y="21610"/>
                  <a:pt x="24794" y="21599"/>
                </a:cubicBezTo>
                <a:close/>
                <a:moveTo>
                  <a:pt x="20370" y="21327"/>
                </a:moveTo>
                <a:lnTo>
                  <a:pt x="20370" y="21327"/>
                </a:lnTo>
                <a:cubicBezTo>
                  <a:pt x="20355" y="21350"/>
                  <a:pt x="20119" y="21563"/>
                  <a:pt x="20118" y="21564"/>
                </a:cubicBezTo>
                <a:lnTo>
                  <a:pt x="20118" y="21564"/>
                </a:lnTo>
                <a:cubicBezTo>
                  <a:pt x="20118" y="21564"/>
                  <a:pt x="20118" y="21564"/>
                  <a:pt x="20118" y="21564"/>
                </a:cubicBezTo>
                <a:lnTo>
                  <a:pt x="20118" y="21564"/>
                </a:lnTo>
                <a:cubicBezTo>
                  <a:pt x="20118" y="21564"/>
                  <a:pt x="20118" y="21564"/>
                  <a:pt x="20118" y="21564"/>
                </a:cubicBezTo>
                <a:cubicBezTo>
                  <a:pt x="20118" y="21564"/>
                  <a:pt x="20118" y="21564"/>
                  <a:pt x="20118" y="21564"/>
                </a:cubicBezTo>
                <a:lnTo>
                  <a:pt x="20118" y="21564"/>
                </a:lnTo>
                <a:cubicBezTo>
                  <a:pt x="20117" y="21566"/>
                  <a:pt x="20390" y="21638"/>
                  <a:pt x="20405" y="21638"/>
                </a:cubicBezTo>
                <a:cubicBezTo>
                  <a:pt x="20405" y="21638"/>
                  <a:pt x="20405" y="21638"/>
                  <a:pt x="20405" y="21638"/>
                </a:cubicBezTo>
                <a:cubicBezTo>
                  <a:pt x="20348" y="21546"/>
                  <a:pt x="20334" y="21431"/>
                  <a:pt x="20370" y="21327"/>
                </a:cubicBezTo>
                <a:close/>
                <a:moveTo>
                  <a:pt x="27981" y="21745"/>
                </a:moveTo>
                <a:cubicBezTo>
                  <a:pt x="28206" y="21847"/>
                  <a:pt x="28964" y="21689"/>
                  <a:pt x="28545" y="22086"/>
                </a:cubicBezTo>
                <a:cubicBezTo>
                  <a:pt x="28494" y="21840"/>
                  <a:pt x="28141" y="21900"/>
                  <a:pt x="27979" y="21745"/>
                </a:cubicBezTo>
                <a:close/>
                <a:moveTo>
                  <a:pt x="23127" y="20201"/>
                </a:moveTo>
                <a:lnTo>
                  <a:pt x="23129" y="20203"/>
                </a:lnTo>
                <a:cubicBezTo>
                  <a:pt x="23273" y="20289"/>
                  <a:pt x="23122" y="20331"/>
                  <a:pt x="22784" y="20400"/>
                </a:cubicBezTo>
                <a:cubicBezTo>
                  <a:pt x="22860" y="20419"/>
                  <a:pt x="22960" y="20600"/>
                  <a:pt x="23146" y="20759"/>
                </a:cubicBezTo>
                <a:cubicBezTo>
                  <a:pt x="23083" y="20783"/>
                  <a:pt x="28927" y="22188"/>
                  <a:pt x="29041" y="22220"/>
                </a:cubicBezTo>
                <a:cubicBezTo>
                  <a:pt x="29073" y="22079"/>
                  <a:pt x="29242" y="21919"/>
                  <a:pt x="29528" y="21775"/>
                </a:cubicBezTo>
                <a:lnTo>
                  <a:pt x="29528" y="21775"/>
                </a:lnTo>
                <a:cubicBezTo>
                  <a:pt x="29527" y="21775"/>
                  <a:pt x="29527" y="21775"/>
                  <a:pt x="29526" y="21775"/>
                </a:cubicBezTo>
                <a:cubicBezTo>
                  <a:pt x="29382" y="21775"/>
                  <a:pt x="23265" y="20249"/>
                  <a:pt x="23127" y="20201"/>
                </a:cubicBezTo>
                <a:close/>
                <a:moveTo>
                  <a:pt x="42995" y="22487"/>
                </a:moveTo>
                <a:cubicBezTo>
                  <a:pt x="42976" y="22487"/>
                  <a:pt x="42935" y="22495"/>
                  <a:pt x="42904" y="22513"/>
                </a:cubicBezTo>
                <a:lnTo>
                  <a:pt x="42904" y="22513"/>
                </a:lnTo>
                <a:cubicBezTo>
                  <a:pt x="43010" y="22499"/>
                  <a:pt x="43019" y="22487"/>
                  <a:pt x="42995" y="22487"/>
                </a:cubicBezTo>
                <a:close/>
                <a:moveTo>
                  <a:pt x="28591" y="22505"/>
                </a:moveTo>
                <a:cubicBezTo>
                  <a:pt x="28553" y="22505"/>
                  <a:pt x="28500" y="22519"/>
                  <a:pt x="28438" y="22542"/>
                </a:cubicBezTo>
                <a:lnTo>
                  <a:pt x="28438" y="22542"/>
                </a:lnTo>
                <a:cubicBezTo>
                  <a:pt x="28526" y="22540"/>
                  <a:pt x="28592" y="22532"/>
                  <a:pt x="28633" y="22514"/>
                </a:cubicBezTo>
                <a:cubicBezTo>
                  <a:pt x="28623" y="22508"/>
                  <a:pt x="28608" y="22505"/>
                  <a:pt x="28591" y="22505"/>
                </a:cubicBezTo>
                <a:close/>
                <a:moveTo>
                  <a:pt x="28751" y="22480"/>
                </a:moveTo>
                <a:lnTo>
                  <a:pt x="28751" y="22480"/>
                </a:lnTo>
                <a:cubicBezTo>
                  <a:pt x="28677" y="22588"/>
                  <a:pt x="28628" y="22665"/>
                  <a:pt x="28599" y="22719"/>
                </a:cubicBezTo>
                <a:lnTo>
                  <a:pt x="28599" y="22719"/>
                </a:lnTo>
                <a:cubicBezTo>
                  <a:pt x="28619" y="22718"/>
                  <a:pt x="28639" y="22718"/>
                  <a:pt x="28660" y="22718"/>
                </a:cubicBezTo>
                <a:cubicBezTo>
                  <a:pt x="28665" y="22718"/>
                  <a:pt x="28670" y="22718"/>
                  <a:pt x="28675" y="22718"/>
                </a:cubicBezTo>
                <a:lnTo>
                  <a:pt x="28675" y="22718"/>
                </a:lnTo>
                <a:cubicBezTo>
                  <a:pt x="28681" y="22659"/>
                  <a:pt x="28703" y="22581"/>
                  <a:pt x="28751" y="22480"/>
                </a:cubicBezTo>
                <a:close/>
                <a:moveTo>
                  <a:pt x="43862" y="19942"/>
                </a:moveTo>
                <a:cubicBezTo>
                  <a:pt x="43827" y="19942"/>
                  <a:pt x="43799" y="19961"/>
                  <a:pt x="43806" y="19992"/>
                </a:cubicBezTo>
                <a:cubicBezTo>
                  <a:pt x="43800" y="19991"/>
                  <a:pt x="43795" y="19991"/>
                  <a:pt x="43789" y="19991"/>
                </a:cubicBezTo>
                <a:cubicBezTo>
                  <a:pt x="43419" y="19991"/>
                  <a:pt x="43120" y="22403"/>
                  <a:pt x="43191" y="22540"/>
                </a:cubicBezTo>
                <a:cubicBezTo>
                  <a:pt x="43137" y="22546"/>
                  <a:pt x="43091" y="22551"/>
                  <a:pt x="43051" y="22554"/>
                </a:cubicBezTo>
                <a:lnTo>
                  <a:pt x="43051" y="22554"/>
                </a:lnTo>
                <a:cubicBezTo>
                  <a:pt x="43031" y="22539"/>
                  <a:pt x="43005" y="22530"/>
                  <a:pt x="42972" y="22530"/>
                </a:cubicBezTo>
                <a:cubicBezTo>
                  <a:pt x="42944" y="22530"/>
                  <a:pt x="42911" y="22536"/>
                  <a:pt x="42869" y="22549"/>
                </a:cubicBezTo>
                <a:cubicBezTo>
                  <a:pt x="42876" y="22534"/>
                  <a:pt x="42889" y="22522"/>
                  <a:pt x="42904" y="22513"/>
                </a:cubicBezTo>
                <a:lnTo>
                  <a:pt x="42904" y="22513"/>
                </a:lnTo>
                <a:cubicBezTo>
                  <a:pt x="42863" y="22519"/>
                  <a:pt x="42809" y="22525"/>
                  <a:pt x="42737" y="22531"/>
                </a:cubicBezTo>
                <a:cubicBezTo>
                  <a:pt x="42799" y="22534"/>
                  <a:pt x="42800" y="22559"/>
                  <a:pt x="42928" y="22559"/>
                </a:cubicBezTo>
                <a:cubicBezTo>
                  <a:pt x="42960" y="22559"/>
                  <a:pt x="43000" y="22558"/>
                  <a:pt x="43051" y="22554"/>
                </a:cubicBezTo>
                <a:lnTo>
                  <a:pt x="43051" y="22554"/>
                </a:lnTo>
                <a:cubicBezTo>
                  <a:pt x="43129" y="22608"/>
                  <a:pt x="43149" y="22746"/>
                  <a:pt x="43332" y="22830"/>
                </a:cubicBezTo>
                <a:lnTo>
                  <a:pt x="43332" y="22830"/>
                </a:lnTo>
                <a:cubicBezTo>
                  <a:pt x="43362" y="22752"/>
                  <a:pt x="43390" y="22672"/>
                  <a:pt x="43416" y="22591"/>
                </a:cubicBezTo>
                <a:cubicBezTo>
                  <a:pt x="43197" y="22591"/>
                  <a:pt x="43757" y="20295"/>
                  <a:pt x="43904" y="20295"/>
                </a:cubicBezTo>
                <a:cubicBezTo>
                  <a:pt x="43910" y="20295"/>
                  <a:pt x="43915" y="20298"/>
                  <a:pt x="43919" y="20305"/>
                </a:cubicBezTo>
                <a:cubicBezTo>
                  <a:pt x="44174" y="20270"/>
                  <a:pt x="44026" y="20321"/>
                  <a:pt x="43928" y="20171"/>
                </a:cubicBezTo>
                <a:cubicBezTo>
                  <a:pt x="44000" y="20003"/>
                  <a:pt x="43922" y="19942"/>
                  <a:pt x="43862" y="19942"/>
                </a:cubicBezTo>
                <a:close/>
                <a:moveTo>
                  <a:pt x="43332" y="22830"/>
                </a:moveTo>
                <a:cubicBezTo>
                  <a:pt x="43328" y="22840"/>
                  <a:pt x="43324" y="22850"/>
                  <a:pt x="43320" y="22860"/>
                </a:cubicBezTo>
                <a:lnTo>
                  <a:pt x="43320" y="22860"/>
                </a:lnTo>
                <a:cubicBezTo>
                  <a:pt x="43362" y="22865"/>
                  <a:pt x="43404" y="22868"/>
                  <a:pt x="43446" y="22869"/>
                </a:cubicBezTo>
                <a:cubicBezTo>
                  <a:pt x="43402" y="22858"/>
                  <a:pt x="43364" y="22845"/>
                  <a:pt x="43332" y="22830"/>
                </a:cubicBezTo>
                <a:close/>
                <a:moveTo>
                  <a:pt x="28675" y="22718"/>
                </a:moveTo>
                <a:lnTo>
                  <a:pt x="28675" y="22718"/>
                </a:lnTo>
                <a:cubicBezTo>
                  <a:pt x="28664" y="22831"/>
                  <a:pt x="28713" y="22872"/>
                  <a:pt x="28754" y="22872"/>
                </a:cubicBezTo>
                <a:cubicBezTo>
                  <a:pt x="28809" y="22872"/>
                  <a:pt x="28849" y="22796"/>
                  <a:pt x="28700" y="22718"/>
                </a:cubicBezTo>
                <a:cubicBezTo>
                  <a:pt x="28692" y="22718"/>
                  <a:pt x="28683" y="22718"/>
                  <a:pt x="28675" y="22718"/>
                </a:cubicBezTo>
                <a:close/>
                <a:moveTo>
                  <a:pt x="30054" y="23143"/>
                </a:moveTo>
                <a:cubicBezTo>
                  <a:pt x="30054" y="23143"/>
                  <a:pt x="30054" y="23143"/>
                  <a:pt x="30054" y="23143"/>
                </a:cubicBezTo>
                <a:lnTo>
                  <a:pt x="30054" y="23143"/>
                </a:lnTo>
                <a:cubicBezTo>
                  <a:pt x="30054" y="23143"/>
                  <a:pt x="30054" y="23143"/>
                  <a:pt x="30054" y="23143"/>
                </a:cubicBezTo>
                <a:close/>
                <a:moveTo>
                  <a:pt x="30054" y="23143"/>
                </a:moveTo>
                <a:cubicBezTo>
                  <a:pt x="30049" y="23147"/>
                  <a:pt x="30047" y="23154"/>
                  <a:pt x="30047" y="23163"/>
                </a:cubicBezTo>
                <a:cubicBezTo>
                  <a:pt x="30045" y="23163"/>
                  <a:pt x="30225" y="23187"/>
                  <a:pt x="30223" y="23187"/>
                </a:cubicBezTo>
                <a:cubicBezTo>
                  <a:pt x="30230" y="23187"/>
                  <a:pt x="30055" y="23144"/>
                  <a:pt x="30054" y="23143"/>
                </a:cubicBezTo>
                <a:close/>
                <a:moveTo>
                  <a:pt x="26595" y="22948"/>
                </a:moveTo>
                <a:cubicBezTo>
                  <a:pt x="26271" y="22983"/>
                  <a:pt x="26268" y="23036"/>
                  <a:pt x="26326" y="23124"/>
                </a:cubicBezTo>
                <a:cubicBezTo>
                  <a:pt x="26322" y="23126"/>
                  <a:pt x="26707" y="23228"/>
                  <a:pt x="26724" y="23228"/>
                </a:cubicBezTo>
                <a:cubicBezTo>
                  <a:pt x="26725" y="23228"/>
                  <a:pt x="26725" y="23228"/>
                  <a:pt x="26725" y="23228"/>
                </a:cubicBezTo>
                <a:cubicBezTo>
                  <a:pt x="26669" y="23140"/>
                  <a:pt x="26628" y="23045"/>
                  <a:pt x="26595" y="22948"/>
                </a:cubicBezTo>
                <a:close/>
                <a:moveTo>
                  <a:pt x="27637" y="23066"/>
                </a:moveTo>
                <a:lnTo>
                  <a:pt x="27637" y="23066"/>
                </a:lnTo>
                <a:cubicBezTo>
                  <a:pt x="28157" y="23260"/>
                  <a:pt x="28114" y="23332"/>
                  <a:pt x="28274" y="23436"/>
                </a:cubicBezTo>
                <a:lnTo>
                  <a:pt x="28274" y="23436"/>
                </a:lnTo>
                <a:cubicBezTo>
                  <a:pt x="28220" y="23426"/>
                  <a:pt x="28172" y="23421"/>
                  <a:pt x="28129" y="23421"/>
                </a:cubicBezTo>
                <a:cubicBezTo>
                  <a:pt x="28107" y="23421"/>
                  <a:pt x="28087" y="23422"/>
                  <a:pt x="28068" y="23424"/>
                </a:cubicBezTo>
                <a:lnTo>
                  <a:pt x="28068" y="23424"/>
                </a:lnTo>
                <a:cubicBezTo>
                  <a:pt x="27864" y="23376"/>
                  <a:pt x="27696" y="23337"/>
                  <a:pt x="27574" y="23309"/>
                </a:cubicBezTo>
                <a:lnTo>
                  <a:pt x="27574" y="23309"/>
                </a:lnTo>
                <a:cubicBezTo>
                  <a:pt x="27555" y="23328"/>
                  <a:pt x="27534" y="23345"/>
                  <a:pt x="27508" y="23357"/>
                </a:cubicBezTo>
                <a:lnTo>
                  <a:pt x="27508" y="23357"/>
                </a:lnTo>
                <a:cubicBezTo>
                  <a:pt x="27469" y="23333"/>
                  <a:pt x="27426" y="23303"/>
                  <a:pt x="27381" y="23265"/>
                </a:cubicBezTo>
                <a:lnTo>
                  <a:pt x="27381" y="23265"/>
                </a:lnTo>
                <a:cubicBezTo>
                  <a:pt x="27421" y="23274"/>
                  <a:pt x="27486" y="23289"/>
                  <a:pt x="27574" y="23309"/>
                </a:cubicBezTo>
                <a:lnTo>
                  <a:pt x="27574" y="23309"/>
                </a:lnTo>
                <a:cubicBezTo>
                  <a:pt x="27648" y="23229"/>
                  <a:pt x="27665" y="23106"/>
                  <a:pt x="27637" y="23066"/>
                </a:cubicBezTo>
                <a:close/>
                <a:moveTo>
                  <a:pt x="20954" y="20858"/>
                </a:moveTo>
                <a:lnTo>
                  <a:pt x="20954" y="20858"/>
                </a:lnTo>
                <a:cubicBezTo>
                  <a:pt x="20930" y="20935"/>
                  <a:pt x="20969" y="20990"/>
                  <a:pt x="21046" y="21113"/>
                </a:cubicBezTo>
                <a:lnTo>
                  <a:pt x="21046" y="21113"/>
                </a:lnTo>
                <a:cubicBezTo>
                  <a:pt x="20990" y="21155"/>
                  <a:pt x="20842" y="21488"/>
                  <a:pt x="20591" y="21666"/>
                </a:cubicBezTo>
                <a:cubicBezTo>
                  <a:pt x="20602" y="21696"/>
                  <a:pt x="23245" y="22366"/>
                  <a:pt x="23322" y="22389"/>
                </a:cubicBezTo>
                <a:cubicBezTo>
                  <a:pt x="23611" y="22218"/>
                  <a:pt x="24018" y="21963"/>
                  <a:pt x="24466" y="21963"/>
                </a:cubicBezTo>
                <a:cubicBezTo>
                  <a:pt x="24543" y="21963"/>
                  <a:pt x="24621" y="21971"/>
                  <a:pt x="24701" y="21988"/>
                </a:cubicBezTo>
                <a:lnTo>
                  <a:pt x="24701" y="21988"/>
                </a:lnTo>
                <a:cubicBezTo>
                  <a:pt x="25917" y="22642"/>
                  <a:pt x="27100" y="22301"/>
                  <a:pt x="27617" y="22753"/>
                </a:cubicBezTo>
                <a:cubicBezTo>
                  <a:pt x="27646" y="22745"/>
                  <a:pt x="27664" y="22741"/>
                  <a:pt x="27673" y="22741"/>
                </a:cubicBezTo>
                <a:cubicBezTo>
                  <a:pt x="27750" y="22741"/>
                  <a:pt x="27201" y="23017"/>
                  <a:pt x="26996" y="23284"/>
                </a:cubicBezTo>
                <a:cubicBezTo>
                  <a:pt x="27230" y="23384"/>
                  <a:pt x="27342" y="23414"/>
                  <a:pt x="27381" y="23414"/>
                </a:cubicBezTo>
                <a:cubicBezTo>
                  <a:pt x="27415" y="23414"/>
                  <a:pt x="27393" y="23391"/>
                  <a:pt x="27348" y="23372"/>
                </a:cubicBezTo>
                <a:lnTo>
                  <a:pt x="27348" y="23372"/>
                </a:lnTo>
                <a:cubicBezTo>
                  <a:pt x="27370" y="23377"/>
                  <a:pt x="27391" y="23379"/>
                  <a:pt x="27410" y="23379"/>
                </a:cubicBezTo>
                <a:cubicBezTo>
                  <a:pt x="27447" y="23379"/>
                  <a:pt x="27480" y="23371"/>
                  <a:pt x="27508" y="23357"/>
                </a:cubicBezTo>
                <a:lnTo>
                  <a:pt x="27508" y="23357"/>
                </a:lnTo>
                <a:cubicBezTo>
                  <a:pt x="27630" y="23431"/>
                  <a:pt x="27728" y="23451"/>
                  <a:pt x="27802" y="23451"/>
                </a:cubicBezTo>
                <a:cubicBezTo>
                  <a:pt x="27887" y="23451"/>
                  <a:pt x="27940" y="23425"/>
                  <a:pt x="27962" y="23425"/>
                </a:cubicBezTo>
                <a:cubicBezTo>
                  <a:pt x="27972" y="23425"/>
                  <a:pt x="27975" y="23431"/>
                  <a:pt x="27971" y="23447"/>
                </a:cubicBezTo>
                <a:lnTo>
                  <a:pt x="27971" y="23447"/>
                </a:lnTo>
                <a:cubicBezTo>
                  <a:pt x="27999" y="23436"/>
                  <a:pt x="28031" y="23428"/>
                  <a:pt x="28068" y="23424"/>
                </a:cubicBezTo>
                <a:lnTo>
                  <a:pt x="28068" y="23424"/>
                </a:lnTo>
                <a:cubicBezTo>
                  <a:pt x="28226" y="23462"/>
                  <a:pt x="28407" y="23504"/>
                  <a:pt x="28606" y="23552"/>
                </a:cubicBezTo>
                <a:lnTo>
                  <a:pt x="28606" y="23552"/>
                </a:lnTo>
                <a:cubicBezTo>
                  <a:pt x="28495" y="23499"/>
                  <a:pt x="28398" y="23465"/>
                  <a:pt x="28313" y="23445"/>
                </a:cubicBezTo>
                <a:lnTo>
                  <a:pt x="28313" y="23445"/>
                </a:lnTo>
                <a:cubicBezTo>
                  <a:pt x="28422" y="23369"/>
                  <a:pt x="28489" y="23294"/>
                  <a:pt x="28541" y="23294"/>
                </a:cubicBezTo>
                <a:cubicBezTo>
                  <a:pt x="28589" y="23294"/>
                  <a:pt x="28623" y="23363"/>
                  <a:pt x="28662" y="23565"/>
                </a:cubicBezTo>
                <a:lnTo>
                  <a:pt x="28662" y="23565"/>
                </a:lnTo>
                <a:cubicBezTo>
                  <a:pt x="28643" y="23561"/>
                  <a:pt x="28625" y="23556"/>
                  <a:pt x="28606" y="23552"/>
                </a:cubicBezTo>
                <a:lnTo>
                  <a:pt x="28606" y="23552"/>
                </a:lnTo>
                <a:cubicBezTo>
                  <a:pt x="28625" y="23561"/>
                  <a:pt x="28645" y="23571"/>
                  <a:pt x="28665" y="23581"/>
                </a:cubicBezTo>
                <a:cubicBezTo>
                  <a:pt x="28664" y="23575"/>
                  <a:pt x="28663" y="23570"/>
                  <a:pt x="28662" y="23565"/>
                </a:cubicBezTo>
                <a:lnTo>
                  <a:pt x="28662" y="23565"/>
                </a:lnTo>
                <a:cubicBezTo>
                  <a:pt x="28797" y="23597"/>
                  <a:pt x="28939" y="23631"/>
                  <a:pt x="29089" y="23667"/>
                </a:cubicBezTo>
                <a:lnTo>
                  <a:pt x="29089" y="23667"/>
                </a:lnTo>
                <a:cubicBezTo>
                  <a:pt x="28873" y="23293"/>
                  <a:pt x="28734" y="23162"/>
                  <a:pt x="28940" y="23162"/>
                </a:cubicBezTo>
                <a:cubicBezTo>
                  <a:pt x="28965" y="23162"/>
                  <a:pt x="28997" y="23164"/>
                  <a:pt x="29034" y="23168"/>
                </a:cubicBezTo>
                <a:cubicBezTo>
                  <a:pt x="28819" y="22716"/>
                  <a:pt x="28457" y="22992"/>
                  <a:pt x="28599" y="22719"/>
                </a:cubicBezTo>
                <a:lnTo>
                  <a:pt x="28599" y="22719"/>
                </a:lnTo>
                <a:cubicBezTo>
                  <a:pt x="28138" y="22743"/>
                  <a:pt x="28094" y="23034"/>
                  <a:pt x="27925" y="23034"/>
                </a:cubicBezTo>
                <a:cubicBezTo>
                  <a:pt x="27877" y="23034"/>
                  <a:pt x="27819" y="23010"/>
                  <a:pt x="27738" y="22950"/>
                </a:cubicBezTo>
                <a:cubicBezTo>
                  <a:pt x="27859" y="22846"/>
                  <a:pt x="28209" y="22629"/>
                  <a:pt x="28438" y="22542"/>
                </a:cubicBezTo>
                <a:lnTo>
                  <a:pt x="28438" y="22542"/>
                </a:lnTo>
                <a:cubicBezTo>
                  <a:pt x="28428" y="22542"/>
                  <a:pt x="28418" y="22542"/>
                  <a:pt x="28407" y="22542"/>
                </a:cubicBezTo>
                <a:cubicBezTo>
                  <a:pt x="27567" y="22542"/>
                  <a:pt x="25051" y="21957"/>
                  <a:pt x="24810" y="21632"/>
                </a:cubicBezTo>
                <a:lnTo>
                  <a:pt x="24810" y="21632"/>
                </a:lnTo>
                <a:cubicBezTo>
                  <a:pt x="24937" y="21884"/>
                  <a:pt x="24965" y="21948"/>
                  <a:pt x="24938" y="21948"/>
                </a:cubicBezTo>
                <a:cubicBezTo>
                  <a:pt x="24917" y="21948"/>
                  <a:pt x="24865" y="21911"/>
                  <a:pt x="24800" y="21893"/>
                </a:cubicBezTo>
                <a:lnTo>
                  <a:pt x="24800" y="21893"/>
                </a:lnTo>
                <a:cubicBezTo>
                  <a:pt x="24798" y="21870"/>
                  <a:pt x="24796" y="21847"/>
                  <a:pt x="24789" y="21826"/>
                </a:cubicBezTo>
                <a:cubicBezTo>
                  <a:pt x="24928" y="21815"/>
                  <a:pt x="23371" y="21456"/>
                  <a:pt x="23242" y="21456"/>
                </a:cubicBezTo>
                <a:cubicBezTo>
                  <a:pt x="23237" y="21456"/>
                  <a:pt x="23234" y="21456"/>
                  <a:pt x="23234" y="21457"/>
                </a:cubicBezTo>
                <a:cubicBezTo>
                  <a:pt x="23321" y="21483"/>
                  <a:pt x="23342" y="21549"/>
                  <a:pt x="23188" y="21582"/>
                </a:cubicBezTo>
                <a:lnTo>
                  <a:pt x="23188" y="21582"/>
                </a:lnTo>
                <a:cubicBezTo>
                  <a:pt x="23136" y="21553"/>
                  <a:pt x="22804" y="21393"/>
                  <a:pt x="22849" y="21383"/>
                </a:cubicBezTo>
                <a:cubicBezTo>
                  <a:pt x="22895" y="21369"/>
                  <a:pt x="22944" y="21360"/>
                  <a:pt x="22993" y="21353"/>
                </a:cubicBezTo>
                <a:cubicBezTo>
                  <a:pt x="22920" y="21330"/>
                  <a:pt x="20980" y="20888"/>
                  <a:pt x="20954" y="20858"/>
                </a:cubicBezTo>
                <a:close/>
                <a:moveTo>
                  <a:pt x="27971" y="23447"/>
                </a:moveTo>
                <a:lnTo>
                  <a:pt x="27971" y="23447"/>
                </a:lnTo>
                <a:cubicBezTo>
                  <a:pt x="27787" y="23517"/>
                  <a:pt x="27784" y="23704"/>
                  <a:pt x="27871" y="23704"/>
                </a:cubicBezTo>
                <a:cubicBezTo>
                  <a:pt x="27872" y="23704"/>
                  <a:pt x="27872" y="23704"/>
                  <a:pt x="27872" y="23704"/>
                </a:cubicBezTo>
                <a:cubicBezTo>
                  <a:pt x="27931" y="23552"/>
                  <a:pt x="27964" y="23479"/>
                  <a:pt x="27971" y="23447"/>
                </a:cubicBezTo>
                <a:close/>
                <a:moveTo>
                  <a:pt x="30762" y="22067"/>
                </a:moveTo>
                <a:cubicBezTo>
                  <a:pt x="30755" y="22067"/>
                  <a:pt x="30752" y="22067"/>
                  <a:pt x="30752" y="22069"/>
                </a:cubicBezTo>
                <a:cubicBezTo>
                  <a:pt x="30478" y="22389"/>
                  <a:pt x="30448" y="22248"/>
                  <a:pt x="29657" y="22317"/>
                </a:cubicBezTo>
                <a:cubicBezTo>
                  <a:pt x="29821" y="22394"/>
                  <a:pt x="29852" y="22415"/>
                  <a:pt x="29867" y="22415"/>
                </a:cubicBezTo>
                <a:cubicBezTo>
                  <a:pt x="29882" y="22415"/>
                  <a:pt x="29879" y="22394"/>
                  <a:pt x="29980" y="22389"/>
                </a:cubicBezTo>
                <a:lnTo>
                  <a:pt x="29980" y="22389"/>
                </a:lnTo>
                <a:cubicBezTo>
                  <a:pt x="29793" y="22442"/>
                  <a:pt x="39686" y="24979"/>
                  <a:pt x="40099" y="24979"/>
                </a:cubicBezTo>
                <a:cubicBezTo>
                  <a:pt x="40101" y="24979"/>
                  <a:pt x="40104" y="24979"/>
                  <a:pt x="40106" y="24979"/>
                </a:cubicBezTo>
                <a:cubicBezTo>
                  <a:pt x="40259" y="25015"/>
                  <a:pt x="40415" y="25032"/>
                  <a:pt x="40574" y="25032"/>
                </a:cubicBezTo>
                <a:cubicBezTo>
                  <a:pt x="41638" y="25032"/>
                  <a:pt x="42779" y="24233"/>
                  <a:pt x="43320" y="22860"/>
                </a:cubicBezTo>
                <a:lnTo>
                  <a:pt x="43320" y="22860"/>
                </a:lnTo>
                <a:cubicBezTo>
                  <a:pt x="43091" y="22832"/>
                  <a:pt x="42874" y="22750"/>
                  <a:pt x="42788" y="22750"/>
                </a:cubicBezTo>
                <a:cubicBezTo>
                  <a:pt x="42779" y="22750"/>
                  <a:pt x="42771" y="22751"/>
                  <a:pt x="42765" y="22753"/>
                </a:cubicBezTo>
                <a:cubicBezTo>
                  <a:pt x="42517" y="23805"/>
                  <a:pt x="41594" y="24485"/>
                  <a:pt x="40472" y="24485"/>
                </a:cubicBezTo>
                <a:cubicBezTo>
                  <a:pt x="40281" y="24485"/>
                  <a:pt x="40085" y="24465"/>
                  <a:pt x="39885" y="24425"/>
                </a:cubicBezTo>
                <a:cubicBezTo>
                  <a:pt x="39885" y="24426"/>
                  <a:pt x="39883" y="24427"/>
                  <a:pt x="39878" y="24427"/>
                </a:cubicBezTo>
                <a:cubicBezTo>
                  <a:pt x="39594" y="24427"/>
                  <a:pt x="31098" y="22067"/>
                  <a:pt x="30762" y="22067"/>
                </a:cubicBezTo>
                <a:close/>
                <a:moveTo>
                  <a:pt x="44338" y="9637"/>
                </a:moveTo>
                <a:lnTo>
                  <a:pt x="44338" y="9637"/>
                </a:lnTo>
                <a:cubicBezTo>
                  <a:pt x="43287" y="10668"/>
                  <a:pt x="44538" y="10540"/>
                  <a:pt x="44615" y="11123"/>
                </a:cubicBezTo>
                <a:cubicBezTo>
                  <a:pt x="44703" y="11077"/>
                  <a:pt x="44775" y="11027"/>
                  <a:pt x="44825" y="10983"/>
                </a:cubicBezTo>
                <a:lnTo>
                  <a:pt x="44825" y="10983"/>
                </a:lnTo>
                <a:cubicBezTo>
                  <a:pt x="44848" y="10995"/>
                  <a:pt x="44879" y="11000"/>
                  <a:pt x="44916" y="11000"/>
                </a:cubicBezTo>
                <a:cubicBezTo>
                  <a:pt x="45102" y="11000"/>
                  <a:pt x="45443" y="10884"/>
                  <a:pt x="45647" y="10884"/>
                </a:cubicBezTo>
                <a:cubicBezTo>
                  <a:pt x="45750" y="10884"/>
                  <a:pt x="45818" y="10913"/>
                  <a:pt x="45813" y="11002"/>
                </a:cubicBezTo>
                <a:cubicBezTo>
                  <a:pt x="45500" y="11146"/>
                  <a:pt x="45521" y="11264"/>
                  <a:pt x="45370" y="11382"/>
                </a:cubicBezTo>
                <a:cubicBezTo>
                  <a:pt x="46030" y="12339"/>
                  <a:pt x="46375" y="13358"/>
                  <a:pt x="45835" y="14105"/>
                </a:cubicBezTo>
                <a:lnTo>
                  <a:pt x="45835" y="14105"/>
                </a:lnTo>
                <a:cubicBezTo>
                  <a:pt x="45838" y="14244"/>
                  <a:pt x="45823" y="14388"/>
                  <a:pt x="45790" y="14537"/>
                </a:cubicBezTo>
                <a:cubicBezTo>
                  <a:pt x="45785" y="14539"/>
                  <a:pt x="45780" y="14540"/>
                  <a:pt x="45774" y="14542"/>
                </a:cubicBezTo>
                <a:lnTo>
                  <a:pt x="45774" y="14542"/>
                </a:lnTo>
                <a:cubicBezTo>
                  <a:pt x="45744" y="14455"/>
                  <a:pt x="45713" y="14369"/>
                  <a:pt x="45684" y="14284"/>
                </a:cubicBezTo>
                <a:lnTo>
                  <a:pt x="45684" y="14284"/>
                </a:lnTo>
                <a:cubicBezTo>
                  <a:pt x="45647" y="14320"/>
                  <a:pt x="45609" y="14356"/>
                  <a:pt x="45567" y="14391"/>
                </a:cubicBezTo>
                <a:cubicBezTo>
                  <a:pt x="45568" y="14475"/>
                  <a:pt x="45554" y="14620"/>
                  <a:pt x="45530" y="14810"/>
                </a:cubicBezTo>
                <a:lnTo>
                  <a:pt x="45530" y="14810"/>
                </a:lnTo>
                <a:cubicBezTo>
                  <a:pt x="45409" y="15016"/>
                  <a:pt x="45281" y="15322"/>
                  <a:pt x="45151" y="15682"/>
                </a:cubicBezTo>
                <a:lnTo>
                  <a:pt x="45151" y="15682"/>
                </a:lnTo>
                <a:cubicBezTo>
                  <a:pt x="45268" y="15469"/>
                  <a:pt x="45380" y="15286"/>
                  <a:pt x="45483" y="15148"/>
                </a:cubicBezTo>
                <a:lnTo>
                  <a:pt x="45483" y="15148"/>
                </a:lnTo>
                <a:cubicBezTo>
                  <a:pt x="45300" y="16385"/>
                  <a:pt x="44885" y="18666"/>
                  <a:pt x="44860" y="19715"/>
                </a:cubicBezTo>
                <a:lnTo>
                  <a:pt x="44860" y="19715"/>
                </a:lnTo>
                <a:cubicBezTo>
                  <a:pt x="44879" y="19843"/>
                  <a:pt x="44884" y="19954"/>
                  <a:pt x="44868" y="20028"/>
                </a:cubicBezTo>
                <a:lnTo>
                  <a:pt x="44868" y="20028"/>
                </a:lnTo>
                <a:cubicBezTo>
                  <a:pt x="44859" y="19943"/>
                  <a:pt x="44857" y="19837"/>
                  <a:pt x="44860" y="19715"/>
                </a:cubicBezTo>
                <a:lnTo>
                  <a:pt x="44860" y="19715"/>
                </a:lnTo>
                <a:cubicBezTo>
                  <a:pt x="44859" y="19706"/>
                  <a:pt x="44857" y="19697"/>
                  <a:pt x="44856" y="19688"/>
                </a:cubicBezTo>
                <a:cubicBezTo>
                  <a:pt x="44823" y="19668"/>
                  <a:pt x="44788" y="19659"/>
                  <a:pt x="44754" y="19659"/>
                </a:cubicBezTo>
                <a:cubicBezTo>
                  <a:pt x="44600" y="19659"/>
                  <a:pt x="44475" y="19858"/>
                  <a:pt x="44783" y="20122"/>
                </a:cubicBezTo>
                <a:lnTo>
                  <a:pt x="44783" y="20122"/>
                </a:lnTo>
                <a:cubicBezTo>
                  <a:pt x="44723" y="20120"/>
                  <a:pt x="44631" y="20050"/>
                  <a:pt x="44499" y="19884"/>
                </a:cubicBezTo>
                <a:lnTo>
                  <a:pt x="44499" y="19884"/>
                </a:lnTo>
                <a:cubicBezTo>
                  <a:pt x="44769" y="20284"/>
                  <a:pt x="44380" y="22732"/>
                  <a:pt x="43884" y="23050"/>
                </a:cubicBezTo>
                <a:cubicBezTo>
                  <a:pt x="43766" y="24854"/>
                  <a:pt x="42266" y="25953"/>
                  <a:pt x="40431" y="25953"/>
                </a:cubicBezTo>
                <a:cubicBezTo>
                  <a:pt x="40174" y="25953"/>
                  <a:pt x="39911" y="25931"/>
                  <a:pt x="39644" y="25887"/>
                </a:cubicBezTo>
                <a:cubicBezTo>
                  <a:pt x="39807" y="25769"/>
                  <a:pt x="30578" y="23657"/>
                  <a:pt x="30777" y="23265"/>
                </a:cubicBezTo>
                <a:cubicBezTo>
                  <a:pt x="30817" y="23232"/>
                  <a:pt x="30823" y="23216"/>
                  <a:pt x="30807" y="23216"/>
                </a:cubicBezTo>
                <a:cubicBezTo>
                  <a:pt x="30747" y="23216"/>
                  <a:pt x="30397" y="23413"/>
                  <a:pt x="30274" y="23660"/>
                </a:cubicBezTo>
                <a:cubicBezTo>
                  <a:pt x="30317" y="23564"/>
                  <a:pt x="30082" y="23438"/>
                  <a:pt x="29824" y="23438"/>
                </a:cubicBezTo>
                <a:cubicBezTo>
                  <a:pt x="29629" y="23438"/>
                  <a:pt x="29421" y="23509"/>
                  <a:pt x="29311" y="23720"/>
                </a:cubicBezTo>
                <a:lnTo>
                  <a:pt x="29311" y="23720"/>
                </a:lnTo>
                <a:cubicBezTo>
                  <a:pt x="29235" y="23702"/>
                  <a:pt x="29161" y="23684"/>
                  <a:pt x="29089" y="23667"/>
                </a:cubicBezTo>
                <a:lnTo>
                  <a:pt x="29089" y="23667"/>
                </a:lnTo>
                <a:cubicBezTo>
                  <a:pt x="29137" y="23749"/>
                  <a:pt x="29188" y="23843"/>
                  <a:pt x="29240" y="23949"/>
                </a:cubicBezTo>
                <a:cubicBezTo>
                  <a:pt x="29253" y="23859"/>
                  <a:pt x="29277" y="23783"/>
                  <a:pt x="29311" y="23720"/>
                </a:cubicBezTo>
                <a:lnTo>
                  <a:pt x="29311" y="23720"/>
                </a:lnTo>
                <a:cubicBezTo>
                  <a:pt x="32803" y="24558"/>
                  <a:pt x="39680" y="26254"/>
                  <a:pt x="39413" y="26397"/>
                </a:cubicBezTo>
                <a:cubicBezTo>
                  <a:pt x="39805" y="26560"/>
                  <a:pt x="40225" y="26637"/>
                  <a:pt x="40653" y="26637"/>
                </a:cubicBezTo>
                <a:cubicBezTo>
                  <a:pt x="42558" y="26637"/>
                  <a:pt x="44620" y="25122"/>
                  <a:pt x="45076" y="22925"/>
                </a:cubicBezTo>
                <a:cubicBezTo>
                  <a:pt x="44407" y="22567"/>
                  <a:pt x="46422" y="14722"/>
                  <a:pt x="46879" y="14722"/>
                </a:cubicBezTo>
                <a:cubicBezTo>
                  <a:pt x="46882" y="14722"/>
                  <a:pt x="46884" y="14722"/>
                  <a:pt x="46887" y="14723"/>
                </a:cubicBezTo>
                <a:cubicBezTo>
                  <a:pt x="47029" y="12710"/>
                  <a:pt x="46531" y="10406"/>
                  <a:pt x="44338" y="963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4268" name="Google Shape;4268;p38"/>
          <p:cNvGrpSpPr/>
          <p:nvPr/>
        </p:nvGrpSpPr>
        <p:grpSpPr>
          <a:xfrm>
            <a:off x="6894160" y="962807"/>
            <a:ext cx="831787" cy="831787"/>
            <a:chOff x="3660136" y="540475"/>
            <a:chExt cx="581100" cy="581100"/>
          </a:xfrm>
        </p:grpSpPr>
        <p:sp>
          <p:nvSpPr>
            <p:cNvPr id="4269" name="Google Shape;4269;p38"/>
            <p:cNvSpPr/>
            <p:nvPr/>
          </p:nvSpPr>
          <p:spPr>
            <a:xfrm rot="2700000">
              <a:off x="3745767" y="625045"/>
              <a:ext cx="409839" cy="411960"/>
            </a:xfrm>
            <a:prstGeom prst="flowChartAlternateProcess">
              <a:avLst/>
            </a:prstGeom>
            <a:solidFill>
              <a:schemeClr val="dk2"/>
            </a:solidFill>
            <a:ln w="114300" cap="flat" cmpd="sng">
              <a:solidFill>
                <a:schemeClr val="dk2"/>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70" name="Google Shape;4270;p38"/>
            <p:cNvSpPr/>
            <p:nvPr/>
          </p:nvSpPr>
          <p:spPr>
            <a:xfrm>
              <a:off x="3687411" y="569025"/>
              <a:ext cx="526550" cy="524000"/>
            </a:xfrm>
            <a:custGeom>
              <a:avLst/>
              <a:gdLst/>
              <a:ahLst/>
              <a:cxnLst/>
              <a:rect l="l" t="t" r="r" b="b"/>
              <a:pathLst>
                <a:path w="21062" h="20960" extrusionOk="0">
                  <a:moveTo>
                    <a:pt x="12001" y="871"/>
                  </a:moveTo>
                  <a:cubicBezTo>
                    <a:pt x="11988" y="871"/>
                    <a:pt x="11989" y="884"/>
                    <a:pt x="12018" y="916"/>
                  </a:cubicBezTo>
                  <a:cubicBezTo>
                    <a:pt x="12011" y="902"/>
                    <a:pt x="12011" y="889"/>
                    <a:pt x="12016" y="875"/>
                  </a:cubicBezTo>
                  <a:cubicBezTo>
                    <a:pt x="12010" y="873"/>
                    <a:pt x="12005" y="871"/>
                    <a:pt x="12001" y="871"/>
                  </a:cubicBezTo>
                  <a:close/>
                  <a:moveTo>
                    <a:pt x="11865" y="791"/>
                  </a:moveTo>
                  <a:cubicBezTo>
                    <a:pt x="11893" y="826"/>
                    <a:pt x="11935" y="868"/>
                    <a:pt x="11993" y="930"/>
                  </a:cubicBezTo>
                  <a:lnTo>
                    <a:pt x="11930" y="858"/>
                  </a:lnTo>
                  <a:lnTo>
                    <a:pt x="11865" y="791"/>
                  </a:lnTo>
                  <a:close/>
                  <a:moveTo>
                    <a:pt x="10088" y="932"/>
                  </a:moveTo>
                  <a:cubicBezTo>
                    <a:pt x="10075" y="932"/>
                    <a:pt x="10056" y="934"/>
                    <a:pt x="10031" y="937"/>
                  </a:cubicBezTo>
                  <a:cubicBezTo>
                    <a:pt x="10038" y="937"/>
                    <a:pt x="10044" y="937"/>
                    <a:pt x="10049" y="937"/>
                  </a:cubicBezTo>
                  <a:cubicBezTo>
                    <a:pt x="10105" y="937"/>
                    <a:pt x="10048" y="960"/>
                    <a:pt x="9999" y="984"/>
                  </a:cubicBezTo>
                  <a:cubicBezTo>
                    <a:pt x="9959" y="1002"/>
                    <a:pt x="9925" y="1020"/>
                    <a:pt x="9973" y="1020"/>
                  </a:cubicBezTo>
                  <a:cubicBezTo>
                    <a:pt x="9986" y="1020"/>
                    <a:pt x="10004" y="1019"/>
                    <a:pt x="10029" y="1016"/>
                  </a:cubicBezTo>
                  <a:cubicBezTo>
                    <a:pt x="10005" y="1010"/>
                    <a:pt x="10182" y="932"/>
                    <a:pt x="10088" y="932"/>
                  </a:cubicBezTo>
                  <a:close/>
                  <a:moveTo>
                    <a:pt x="12369" y="1114"/>
                  </a:moveTo>
                  <a:cubicBezTo>
                    <a:pt x="12426" y="1162"/>
                    <a:pt x="12476" y="1219"/>
                    <a:pt x="12519" y="1278"/>
                  </a:cubicBezTo>
                  <a:cubicBezTo>
                    <a:pt x="12469" y="1255"/>
                    <a:pt x="12419" y="1193"/>
                    <a:pt x="12369" y="1114"/>
                  </a:cubicBezTo>
                  <a:close/>
                  <a:moveTo>
                    <a:pt x="8552" y="1630"/>
                  </a:moveTo>
                  <a:cubicBezTo>
                    <a:pt x="8517" y="1637"/>
                    <a:pt x="8483" y="1667"/>
                    <a:pt x="8415" y="1730"/>
                  </a:cubicBezTo>
                  <a:lnTo>
                    <a:pt x="8557" y="1654"/>
                  </a:lnTo>
                  <a:lnTo>
                    <a:pt x="8552" y="1630"/>
                  </a:lnTo>
                  <a:close/>
                  <a:moveTo>
                    <a:pt x="10564" y="2583"/>
                  </a:moveTo>
                  <a:cubicBezTo>
                    <a:pt x="10548" y="2583"/>
                    <a:pt x="10537" y="2604"/>
                    <a:pt x="10562" y="2623"/>
                  </a:cubicBezTo>
                  <a:lnTo>
                    <a:pt x="10606" y="2611"/>
                  </a:lnTo>
                  <a:lnTo>
                    <a:pt x="10564" y="2583"/>
                  </a:lnTo>
                  <a:close/>
                  <a:moveTo>
                    <a:pt x="10513" y="2650"/>
                  </a:moveTo>
                  <a:lnTo>
                    <a:pt x="10513" y="2650"/>
                  </a:lnTo>
                  <a:lnTo>
                    <a:pt x="10513" y="2650"/>
                  </a:lnTo>
                  <a:close/>
                  <a:moveTo>
                    <a:pt x="10513" y="2650"/>
                  </a:moveTo>
                  <a:lnTo>
                    <a:pt x="10507" y="2657"/>
                  </a:lnTo>
                  <a:cubicBezTo>
                    <a:pt x="10511" y="2664"/>
                    <a:pt x="10513" y="2669"/>
                    <a:pt x="10518" y="2674"/>
                  </a:cubicBezTo>
                  <a:lnTo>
                    <a:pt x="10513" y="2650"/>
                  </a:lnTo>
                  <a:close/>
                  <a:moveTo>
                    <a:pt x="6545" y="2650"/>
                  </a:moveTo>
                  <a:cubicBezTo>
                    <a:pt x="6512" y="2698"/>
                    <a:pt x="6499" y="2723"/>
                    <a:pt x="6503" y="2735"/>
                  </a:cubicBezTo>
                  <a:lnTo>
                    <a:pt x="6503" y="2735"/>
                  </a:lnTo>
                  <a:cubicBezTo>
                    <a:pt x="6504" y="2734"/>
                    <a:pt x="6504" y="2733"/>
                    <a:pt x="6505" y="2732"/>
                  </a:cubicBezTo>
                  <a:cubicBezTo>
                    <a:pt x="6506" y="2733"/>
                    <a:pt x="6507" y="2733"/>
                    <a:pt x="6509" y="2734"/>
                  </a:cubicBezTo>
                  <a:lnTo>
                    <a:pt x="6509" y="2734"/>
                  </a:lnTo>
                  <a:cubicBezTo>
                    <a:pt x="6546" y="2681"/>
                    <a:pt x="6563" y="2650"/>
                    <a:pt x="6545" y="2650"/>
                  </a:cubicBezTo>
                  <a:close/>
                  <a:moveTo>
                    <a:pt x="7275" y="2708"/>
                  </a:moveTo>
                  <a:cubicBezTo>
                    <a:pt x="7263" y="2731"/>
                    <a:pt x="7259" y="2747"/>
                    <a:pt x="7265" y="2747"/>
                  </a:cubicBezTo>
                  <a:cubicBezTo>
                    <a:pt x="7268" y="2747"/>
                    <a:pt x="7273" y="2745"/>
                    <a:pt x="7280" y="2739"/>
                  </a:cubicBezTo>
                  <a:lnTo>
                    <a:pt x="7275" y="2708"/>
                  </a:lnTo>
                  <a:close/>
                  <a:moveTo>
                    <a:pt x="12952" y="2586"/>
                  </a:moveTo>
                  <a:cubicBezTo>
                    <a:pt x="13017" y="2655"/>
                    <a:pt x="13071" y="2732"/>
                    <a:pt x="13108" y="2762"/>
                  </a:cubicBezTo>
                  <a:lnTo>
                    <a:pt x="13108" y="2759"/>
                  </a:lnTo>
                  <a:cubicBezTo>
                    <a:pt x="13073" y="2690"/>
                    <a:pt x="13020" y="2630"/>
                    <a:pt x="12952" y="2586"/>
                  </a:cubicBezTo>
                  <a:close/>
                  <a:moveTo>
                    <a:pt x="10590" y="2661"/>
                  </a:moveTo>
                  <a:cubicBezTo>
                    <a:pt x="10588" y="2661"/>
                    <a:pt x="10585" y="2661"/>
                    <a:pt x="10583" y="2662"/>
                  </a:cubicBezTo>
                  <a:cubicBezTo>
                    <a:pt x="10592" y="2715"/>
                    <a:pt x="10632" y="2757"/>
                    <a:pt x="10683" y="2771"/>
                  </a:cubicBezTo>
                  <a:cubicBezTo>
                    <a:pt x="10685" y="2787"/>
                    <a:pt x="10669" y="2787"/>
                    <a:pt x="10662" y="2790"/>
                  </a:cubicBezTo>
                  <a:cubicBezTo>
                    <a:pt x="10677" y="2794"/>
                    <a:pt x="10695" y="2798"/>
                    <a:pt x="10712" y="2798"/>
                  </a:cubicBezTo>
                  <a:cubicBezTo>
                    <a:pt x="10738" y="2798"/>
                    <a:pt x="10761" y="2789"/>
                    <a:pt x="10766" y="2764"/>
                  </a:cubicBezTo>
                  <a:cubicBezTo>
                    <a:pt x="10721" y="2764"/>
                    <a:pt x="10717" y="2751"/>
                    <a:pt x="10680" y="2751"/>
                  </a:cubicBezTo>
                  <a:cubicBezTo>
                    <a:pt x="10673" y="2751"/>
                    <a:pt x="10665" y="2751"/>
                    <a:pt x="10655" y="2752"/>
                  </a:cubicBezTo>
                  <a:cubicBezTo>
                    <a:pt x="10629" y="2734"/>
                    <a:pt x="10627" y="2704"/>
                    <a:pt x="10641" y="2697"/>
                  </a:cubicBezTo>
                  <a:cubicBezTo>
                    <a:pt x="10626" y="2697"/>
                    <a:pt x="10615" y="2661"/>
                    <a:pt x="10590" y="2661"/>
                  </a:cubicBezTo>
                  <a:close/>
                  <a:moveTo>
                    <a:pt x="10790" y="2794"/>
                  </a:moveTo>
                  <a:cubicBezTo>
                    <a:pt x="10789" y="2794"/>
                    <a:pt x="10788" y="2794"/>
                    <a:pt x="10787" y="2794"/>
                  </a:cubicBezTo>
                  <a:lnTo>
                    <a:pt x="10817" y="2813"/>
                  </a:lnTo>
                  <a:cubicBezTo>
                    <a:pt x="10809" y="2806"/>
                    <a:pt x="10800" y="2794"/>
                    <a:pt x="10790" y="2794"/>
                  </a:cubicBezTo>
                  <a:close/>
                  <a:moveTo>
                    <a:pt x="10817" y="2813"/>
                  </a:moveTo>
                  <a:cubicBezTo>
                    <a:pt x="10821" y="2816"/>
                    <a:pt x="10825" y="2820"/>
                    <a:pt x="10829" y="2820"/>
                  </a:cubicBezTo>
                  <a:cubicBezTo>
                    <a:pt x="10829" y="2820"/>
                    <a:pt x="10830" y="2820"/>
                    <a:pt x="10831" y="2820"/>
                  </a:cubicBezTo>
                  <a:lnTo>
                    <a:pt x="10817" y="2813"/>
                  </a:lnTo>
                  <a:close/>
                  <a:moveTo>
                    <a:pt x="10836" y="2817"/>
                  </a:moveTo>
                  <a:cubicBezTo>
                    <a:pt x="10836" y="2820"/>
                    <a:pt x="10833" y="2820"/>
                    <a:pt x="10831" y="2820"/>
                  </a:cubicBezTo>
                  <a:lnTo>
                    <a:pt x="10845" y="2829"/>
                  </a:lnTo>
                  <a:lnTo>
                    <a:pt x="10836" y="2817"/>
                  </a:lnTo>
                  <a:close/>
                  <a:moveTo>
                    <a:pt x="10773" y="2865"/>
                  </a:moveTo>
                  <a:cubicBezTo>
                    <a:pt x="10774" y="2867"/>
                    <a:pt x="10775" y="2870"/>
                    <a:pt x="10778" y="2873"/>
                  </a:cubicBezTo>
                  <a:lnTo>
                    <a:pt x="10773" y="2865"/>
                  </a:lnTo>
                  <a:close/>
                  <a:moveTo>
                    <a:pt x="10068" y="2866"/>
                  </a:moveTo>
                  <a:cubicBezTo>
                    <a:pt x="10066" y="2869"/>
                    <a:pt x="10064" y="2873"/>
                    <a:pt x="10063" y="2876"/>
                  </a:cubicBezTo>
                  <a:lnTo>
                    <a:pt x="10063" y="2876"/>
                  </a:lnTo>
                  <a:cubicBezTo>
                    <a:pt x="10065" y="2873"/>
                    <a:pt x="10067" y="2869"/>
                    <a:pt x="10068" y="2866"/>
                  </a:cubicBezTo>
                  <a:close/>
                  <a:moveTo>
                    <a:pt x="11005" y="3010"/>
                  </a:moveTo>
                  <a:lnTo>
                    <a:pt x="11026" y="3026"/>
                  </a:lnTo>
                  <a:lnTo>
                    <a:pt x="11026" y="3026"/>
                  </a:lnTo>
                  <a:lnTo>
                    <a:pt x="11026" y="3026"/>
                  </a:lnTo>
                  <a:cubicBezTo>
                    <a:pt x="11022" y="3030"/>
                    <a:pt x="11019" y="3034"/>
                    <a:pt x="11019" y="3038"/>
                  </a:cubicBezTo>
                  <a:lnTo>
                    <a:pt x="11021" y="3035"/>
                  </a:lnTo>
                  <a:cubicBezTo>
                    <a:pt x="11025" y="3033"/>
                    <a:pt x="11028" y="3032"/>
                    <a:pt x="11032" y="3032"/>
                  </a:cubicBezTo>
                  <a:cubicBezTo>
                    <a:pt x="11035" y="3032"/>
                    <a:pt x="11039" y="3033"/>
                    <a:pt x="11042" y="3035"/>
                  </a:cubicBezTo>
                  <a:lnTo>
                    <a:pt x="11029" y="3024"/>
                  </a:lnTo>
                  <a:lnTo>
                    <a:pt x="11033" y="3021"/>
                  </a:lnTo>
                  <a:cubicBezTo>
                    <a:pt x="11024" y="3017"/>
                    <a:pt x="11014" y="3012"/>
                    <a:pt x="11005" y="3010"/>
                  </a:cubicBezTo>
                  <a:close/>
                  <a:moveTo>
                    <a:pt x="6971" y="3020"/>
                  </a:moveTo>
                  <a:lnTo>
                    <a:pt x="6941" y="3051"/>
                  </a:lnTo>
                  <a:cubicBezTo>
                    <a:pt x="6954" y="3040"/>
                    <a:pt x="6964" y="3029"/>
                    <a:pt x="6971" y="3020"/>
                  </a:cubicBezTo>
                  <a:close/>
                  <a:moveTo>
                    <a:pt x="11042" y="3038"/>
                  </a:moveTo>
                  <a:lnTo>
                    <a:pt x="11063" y="3056"/>
                  </a:lnTo>
                  <a:cubicBezTo>
                    <a:pt x="11056" y="3049"/>
                    <a:pt x="11049" y="3042"/>
                    <a:pt x="11042" y="3038"/>
                  </a:cubicBezTo>
                  <a:close/>
                  <a:moveTo>
                    <a:pt x="9859" y="3060"/>
                  </a:moveTo>
                  <a:cubicBezTo>
                    <a:pt x="9859" y="3060"/>
                    <a:pt x="9858" y="3060"/>
                    <a:pt x="9857" y="3061"/>
                  </a:cubicBezTo>
                  <a:cubicBezTo>
                    <a:pt x="9857" y="3063"/>
                    <a:pt x="9860" y="3065"/>
                    <a:pt x="9862" y="3065"/>
                  </a:cubicBezTo>
                  <a:cubicBezTo>
                    <a:pt x="9860" y="3062"/>
                    <a:pt x="9860" y="3060"/>
                    <a:pt x="9859" y="3060"/>
                  </a:cubicBezTo>
                  <a:close/>
                  <a:moveTo>
                    <a:pt x="14176" y="2996"/>
                  </a:moveTo>
                  <a:lnTo>
                    <a:pt x="14176" y="2996"/>
                  </a:lnTo>
                  <a:cubicBezTo>
                    <a:pt x="14205" y="3013"/>
                    <a:pt x="14238" y="3040"/>
                    <a:pt x="14271" y="3070"/>
                  </a:cubicBezTo>
                  <a:lnTo>
                    <a:pt x="14271" y="3070"/>
                  </a:lnTo>
                  <a:cubicBezTo>
                    <a:pt x="14228" y="3029"/>
                    <a:pt x="14208" y="3000"/>
                    <a:pt x="14176" y="2996"/>
                  </a:cubicBezTo>
                  <a:close/>
                  <a:moveTo>
                    <a:pt x="11130" y="3119"/>
                  </a:moveTo>
                  <a:lnTo>
                    <a:pt x="11130" y="3119"/>
                  </a:lnTo>
                  <a:cubicBezTo>
                    <a:pt x="11126" y="3119"/>
                    <a:pt x="11121" y="3121"/>
                    <a:pt x="11116" y="3126"/>
                  </a:cubicBezTo>
                  <a:lnTo>
                    <a:pt x="11130" y="3119"/>
                  </a:lnTo>
                  <a:close/>
                  <a:moveTo>
                    <a:pt x="11139" y="3114"/>
                  </a:moveTo>
                  <a:lnTo>
                    <a:pt x="11130" y="3119"/>
                  </a:lnTo>
                  <a:cubicBezTo>
                    <a:pt x="11156" y="3119"/>
                    <a:pt x="11170" y="3204"/>
                    <a:pt x="11207" y="3211"/>
                  </a:cubicBezTo>
                  <a:lnTo>
                    <a:pt x="11207" y="3209"/>
                  </a:lnTo>
                  <a:cubicBezTo>
                    <a:pt x="11188" y="3186"/>
                    <a:pt x="11174" y="3137"/>
                    <a:pt x="11139" y="3114"/>
                  </a:cubicBezTo>
                  <a:close/>
                  <a:moveTo>
                    <a:pt x="6744" y="3269"/>
                  </a:moveTo>
                  <a:lnTo>
                    <a:pt x="6679" y="3353"/>
                  </a:lnTo>
                  <a:cubicBezTo>
                    <a:pt x="6702" y="3325"/>
                    <a:pt x="6726" y="3297"/>
                    <a:pt x="6744" y="3269"/>
                  </a:cubicBezTo>
                  <a:close/>
                  <a:moveTo>
                    <a:pt x="9496" y="3455"/>
                  </a:moveTo>
                  <a:cubicBezTo>
                    <a:pt x="9495" y="3455"/>
                    <a:pt x="9494" y="3456"/>
                    <a:pt x="9494" y="3457"/>
                  </a:cubicBezTo>
                  <a:lnTo>
                    <a:pt x="9494" y="3457"/>
                  </a:lnTo>
                  <a:cubicBezTo>
                    <a:pt x="9495" y="3456"/>
                    <a:pt x="9495" y="3455"/>
                    <a:pt x="9496" y="3455"/>
                  </a:cubicBezTo>
                  <a:close/>
                  <a:moveTo>
                    <a:pt x="6658" y="3469"/>
                  </a:moveTo>
                  <a:lnTo>
                    <a:pt x="6545" y="3478"/>
                  </a:lnTo>
                  <a:lnTo>
                    <a:pt x="6624" y="3501"/>
                  </a:lnTo>
                  <a:lnTo>
                    <a:pt x="6658" y="3469"/>
                  </a:lnTo>
                  <a:close/>
                  <a:moveTo>
                    <a:pt x="11387" y="3601"/>
                  </a:moveTo>
                  <a:lnTo>
                    <a:pt x="11387" y="3601"/>
                  </a:lnTo>
                  <a:cubicBezTo>
                    <a:pt x="11391" y="3617"/>
                    <a:pt x="11393" y="3636"/>
                    <a:pt x="11383" y="3636"/>
                  </a:cubicBezTo>
                  <a:cubicBezTo>
                    <a:pt x="11378" y="3636"/>
                    <a:pt x="11371" y="3632"/>
                    <a:pt x="11360" y="3622"/>
                  </a:cubicBezTo>
                  <a:lnTo>
                    <a:pt x="11360" y="3622"/>
                  </a:lnTo>
                  <a:cubicBezTo>
                    <a:pt x="11379" y="3658"/>
                    <a:pt x="11387" y="3669"/>
                    <a:pt x="11391" y="3669"/>
                  </a:cubicBezTo>
                  <a:cubicBezTo>
                    <a:pt x="11397" y="3669"/>
                    <a:pt x="11395" y="3647"/>
                    <a:pt x="11408" y="3647"/>
                  </a:cubicBezTo>
                  <a:cubicBezTo>
                    <a:pt x="11416" y="3647"/>
                    <a:pt x="11429" y="3656"/>
                    <a:pt x="11452" y="3682"/>
                  </a:cubicBezTo>
                  <a:lnTo>
                    <a:pt x="11387" y="3601"/>
                  </a:lnTo>
                  <a:close/>
                  <a:moveTo>
                    <a:pt x="11761" y="3772"/>
                  </a:moveTo>
                  <a:lnTo>
                    <a:pt x="11761" y="3772"/>
                  </a:lnTo>
                  <a:cubicBezTo>
                    <a:pt x="11754" y="3775"/>
                    <a:pt x="11749" y="3777"/>
                    <a:pt x="11744" y="3779"/>
                  </a:cubicBezTo>
                  <a:lnTo>
                    <a:pt x="11761" y="3772"/>
                  </a:lnTo>
                  <a:close/>
                  <a:moveTo>
                    <a:pt x="11642" y="3908"/>
                  </a:moveTo>
                  <a:cubicBezTo>
                    <a:pt x="11632" y="3908"/>
                    <a:pt x="11647" y="3935"/>
                    <a:pt x="11640" y="3937"/>
                  </a:cubicBezTo>
                  <a:cubicBezTo>
                    <a:pt x="11656" y="3944"/>
                    <a:pt x="11666" y="3949"/>
                    <a:pt x="11670" y="3949"/>
                  </a:cubicBezTo>
                  <a:cubicBezTo>
                    <a:pt x="11676" y="3949"/>
                    <a:pt x="11674" y="3941"/>
                    <a:pt x="11663" y="3921"/>
                  </a:cubicBezTo>
                  <a:cubicBezTo>
                    <a:pt x="11652" y="3912"/>
                    <a:pt x="11645" y="3908"/>
                    <a:pt x="11642" y="3908"/>
                  </a:cubicBezTo>
                  <a:close/>
                  <a:moveTo>
                    <a:pt x="11935" y="3953"/>
                  </a:moveTo>
                  <a:cubicBezTo>
                    <a:pt x="11942" y="3969"/>
                    <a:pt x="11951" y="3983"/>
                    <a:pt x="11962" y="4000"/>
                  </a:cubicBezTo>
                  <a:lnTo>
                    <a:pt x="11935" y="3953"/>
                  </a:lnTo>
                  <a:close/>
                  <a:moveTo>
                    <a:pt x="11719" y="4002"/>
                  </a:moveTo>
                  <a:cubicBezTo>
                    <a:pt x="11719" y="4002"/>
                    <a:pt x="11720" y="4003"/>
                    <a:pt x="11720" y="4003"/>
                  </a:cubicBezTo>
                  <a:lnTo>
                    <a:pt x="11720" y="4003"/>
                  </a:lnTo>
                  <a:lnTo>
                    <a:pt x="11719" y="4002"/>
                  </a:lnTo>
                  <a:close/>
                  <a:moveTo>
                    <a:pt x="11733" y="3979"/>
                  </a:moveTo>
                  <a:cubicBezTo>
                    <a:pt x="11726" y="3986"/>
                    <a:pt x="11721" y="3995"/>
                    <a:pt x="11721" y="4004"/>
                  </a:cubicBezTo>
                  <a:lnTo>
                    <a:pt x="11721" y="4004"/>
                  </a:lnTo>
                  <a:cubicBezTo>
                    <a:pt x="11721" y="4004"/>
                    <a:pt x="11721" y="4004"/>
                    <a:pt x="11720" y="4003"/>
                  </a:cubicBezTo>
                  <a:lnTo>
                    <a:pt x="11720" y="4003"/>
                  </a:lnTo>
                  <a:lnTo>
                    <a:pt x="11721" y="4004"/>
                  </a:lnTo>
                  <a:cubicBezTo>
                    <a:pt x="11721" y="4004"/>
                    <a:pt x="11721" y="4004"/>
                    <a:pt x="11721" y="4004"/>
                  </a:cubicBezTo>
                  <a:lnTo>
                    <a:pt x="11721" y="4004"/>
                  </a:lnTo>
                  <a:cubicBezTo>
                    <a:pt x="11723" y="4005"/>
                    <a:pt x="11725" y="4005"/>
                    <a:pt x="11727" y="4005"/>
                  </a:cubicBezTo>
                  <a:cubicBezTo>
                    <a:pt x="11739" y="4005"/>
                    <a:pt x="11759" y="3991"/>
                    <a:pt x="11772" y="3986"/>
                  </a:cubicBezTo>
                  <a:lnTo>
                    <a:pt x="11772" y="3986"/>
                  </a:lnTo>
                  <a:cubicBezTo>
                    <a:pt x="11768" y="3987"/>
                    <a:pt x="11763" y="3988"/>
                    <a:pt x="11758" y="3988"/>
                  </a:cubicBezTo>
                  <a:cubicBezTo>
                    <a:pt x="11749" y="3988"/>
                    <a:pt x="11741" y="3985"/>
                    <a:pt x="11733" y="3979"/>
                  </a:cubicBezTo>
                  <a:close/>
                  <a:moveTo>
                    <a:pt x="9088" y="4183"/>
                  </a:moveTo>
                  <a:cubicBezTo>
                    <a:pt x="9081" y="4186"/>
                    <a:pt x="9074" y="4189"/>
                    <a:pt x="9067" y="4193"/>
                  </a:cubicBezTo>
                  <a:lnTo>
                    <a:pt x="9067" y="4193"/>
                  </a:lnTo>
                  <a:cubicBezTo>
                    <a:pt x="9073" y="4191"/>
                    <a:pt x="9079" y="4188"/>
                    <a:pt x="9088" y="4183"/>
                  </a:cubicBezTo>
                  <a:close/>
                  <a:moveTo>
                    <a:pt x="8708" y="4242"/>
                  </a:moveTo>
                  <a:cubicBezTo>
                    <a:pt x="8705" y="4242"/>
                    <a:pt x="8696" y="4250"/>
                    <a:pt x="8673" y="4275"/>
                  </a:cubicBezTo>
                  <a:cubicBezTo>
                    <a:pt x="8677" y="4275"/>
                    <a:pt x="8681" y="4275"/>
                    <a:pt x="8685" y="4275"/>
                  </a:cubicBezTo>
                  <a:cubicBezTo>
                    <a:pt x="8695" y="4275"/>
                    <a:pt x="8705" y="4276"/>
                    <a:pt x="8715" y="4278"/>
                  </a:cubicBezTo>
                  <a:cubicBezTo>
                    <a:pt x="8698" y="4272"/>
                    <a:pt x="8714" y="4242"/>
                    <a:pt x="8708" y="4242"/>
                  </a:cubicBezTo>
                  <a:close/>
                  <a:moveTo>
                    <a:pt x="12234" y="4271"/>
                  </a:moveTo>
                  <a:cubicBezTo>
                    <a:pt x="12234" y="4273"/>
                    <a:pt x="12234" y="4276"/>
                    <a:pt x="12235" y="4281"/>
                  </a:cubicBezTo>
                  <a:lnTo>
                    <a:pt x="12235" y="4281"/>
                  </a:lnTo>
                  <a:cubicBezTo>
                    <a:pt x="12236" y="4278"/>
                    <a:pt x="12235" y="4274"/>
                    <a:pt x="12234" y="4271"/>
                  </a:cubicBezTo>
                  <a:close/>
                  <a:moveTo>
                    <a:pt x="12235" y="4281"/>
                  </a:moveTo>
                  <a:lnTo>
                    <a:pt x="12235" y="4281"/>
                  </a:lnTo>
                  <a:cubicBezTo>
                    <a:pt x="12235" y="4282"/>
                    <a:pt x="12234" y="4284"/>
                    <a:pt x="12234" y="4285"/>
                  </a:cubicBezTo>
                  <a:lnTo>
                    <a:pt x="12236" y="4285"/>
                  </a:lnTo>
                  <a:cubicBezTo>
                    <a:pt x="12236" y="4284"/>
                    <a:pt x="12235" y="4282"/>
                    <a:pt x="12235" y="4281"/>
                  </a:cubicBezTo>
                  <a:close/>
                  <a:moveTo>
                    <a:pt x="15449" y="4442"/>
                  </a:moveTo>
                  <a:lnTo>
                    <a:pt x="15449" y="4442"/>
                  </a:lnTo>
                  <a:cubicBezTo>
                    <a:pt x="15602" y="4500"/>
                    <a:pt x="15658" y="4565"/>
                    <a:pt x="15727" y="4656"/>
                  </a:cubicBezTo>
                  <a:lnTo>
                    <a:pt x="15755" y="4463"/>
                  </a:lnTo>
                  <a:lnTo>
                    <a:pt x="15449" y="4442"/>
                  </a:lnTo>
                  <a:close/>
                  <a:moveTo>
                    <a:pt x="15727" y="4656"/>
                  </a:moveTo>
                  <a:lnTo>
                    <a:pt x="15727" y="4663"/>
                  </a:lnTo>
                  <a:lnTo>
                    <a:pt x="15736" y="4667"/>
                  </a:lnTo>
                  <a:lnTo>
                    <a:pt x="15736" y="4667"/>
                  </a:lnTo>
                  <a:cubicBezTo>
                    <a:pt x="15735" y="4666"/>
                    <a:pt x="15735" y="4666"/>
                    <a:pt x="15734" y="4665"/>
                  </a:cubicBezTo>
                  <a:lnTo>
                    <a:pt x="15734" y="4665"/>
                  </a:lnTo>
                  <a:cubicBezTo>
                    <a:pt x="15735" y="4665"/>
                    <a:pt x="15735" y="4666"/>
                    <a:pt x="15735" y="4666"/>
                  </a:cubicBezTo>
                  <a:lnTo>
                    <a:pt x="15735" y="4666"/>
                  </a:lnTo>
                  <a:lnTo>
                    <a:pt x="15727" y="4656"/>
                  </a:lnTo>
                  <a:close/>
                  <a:moveTo>
                    <a:pt x="12505" y="4795"/>
                  </a:moveTo>
                  <a:cubicBezTo>
                    <a:pt x="12503" y="4799"/>
                    <a:pt x="12500" y="4804"/>
                    <a:pt x="12500" y="4809"/>
                  </a:cubicBezTo>
                  <a:cubicBezTo>
                    <a:pt x="12505" y="4804"/>
                    <a:pt x="12507" y="4802"/>
                    <a:pt x="12507" y="4797"/>
                  </a:cubicBezTo>
                  <a:lnTo>
                    <a:pt x="12505" y="4795"/>
                  </a:lnTo>
                  <a:close/>
                  <a:moveTo>
                    <a:pt x="5304" y="4939"/>
                  </a:moveTo>
                  <a:lnTo>
                    <a:pt x="5304" y="4939"/>
                  </a:lnTo>
                  <a:cubicBezTo>
                    <a:pt x="5288" y="4954"/>
                    <a:pt x="5272" y="4970"/>
                    <a:pt x="5256" y="4988"/>
                  </a:cubicBezTo>
                  <a:lnTo>
                    <a:pt x="5256" y="4988"/>
                  </a:lnTo>
                  <a:cubicBezTo>
                    <a:pt x="5272" y="4973"/>
                    <a:pt x="5288" y="4957"/>
                    <a:pt x="5304" y="4939"/>
                  </a:cubicBezTo>
                  <a:close/>
                  <a:moveTo>
                    <a:pt x="12792" y="5013"/>
                  </a:moveTo>
                  <a:cubicBezTo>
                    <a:pt x="12792" y="5015"/>
                    <a:pt x="12792" y="5015"/>
                    <a:pt x="12792" y="5017"/>
                  </a:cubicBezTo>
                  <a:lnTo>
                    <a:pt x="12795" y="5022"/>
                  </a:lnTo>
                  <a:cubicBezTo>
                    <a:pt x="12795" y="5020"/>
                    <a:pt x="12792" y="5015"/>
                    <a:pt x="12792" y="5013"/>
                  </a:cubicBezTo>
                  <a:close/>
                  <a:moveTo>
                    <a:pt x="12795" y="5020"/>
                  </a:moveTo>
                  <a:lnTo>
                    <a:pt x="12795" y="5020"/>
                  </a:lnTo>
                  <a:cubicBezTo>
                    <a:pt x="12797" y="5027"/>
                    <a:pt x="12802" y="5034"/>
                    <a:pt x="12806" y="5038"/>
                  </a:cubicBezTo>
                  <a:lnTo>
                    <a:pt x="12795" y="5020"/>
                  </a:lnTo>
                  <a:close/>
                  <a:moveTo>
                    <a:pt x="16660" y="5025"/>
                  </a:moveTo>
                  <a:lnTo>
                    <a:pt x="16660" y="5025"/>
                  </a:lnTo>
                  <a:cubicBezTo>
                    <a:pt x="16663" y="5025"/>
                    <a:pt x="16670" y="5030"/>
                    <a:pt x="16687" y="5045"/>
                  </a:cubicBezTo>
                  <a:lnTo>
                    <a:pt x="16687" y="5045"/>
                  </a:lnTo>
                  <a:cubicBezTo>
                    <a:pt x="16681" y="5044"/>
                    <a:pt x="16676" y="5044"/>
                    <a:pt x="16671" y="5044"/>
                  </a:cubicBezTo>
                  <a:cubicBezTo>
                    <a:pt x="16666" y="5044"/>
                    <a:pt x="16661" y="5044"/>
                    <a:pt x="16657" y="5045"/>
                  </a:cubicBezTo>
                  <a:cubicBezTo>
                    <a:pt x="16661" y="5038"/>
                    <a:pt x="16655" y="5025"/>
                    <a:pt x="16660" y="5025"/>
                  </a:cubicBezTo>
                  <a:close/>
                  <a:moveTo>
                    <a:pt x="12806" y="5038"/>
                  </a:moveTo>
                  <a:lnTo>
                    <a:pt x="12832" y="5082"/>
                  </a:lnTo>
                  <a:cubicBezTo>
                    <a:pt x="12846" y="5078"/>
                    <a:pt x="12822" y="5059"/>
                    <a:pt x="12806" y="5038"/>
                  </a:cubicBezTo>
                  <a:close/>
                  <a:moveTo>
                    <a:pt x="5256" y="4988"/>
                  </a:moveTo>
                  <a:cubicBezTo>
                    <a:pt x="5140" y="5093"/>
                    <a:pt x="5034" y="5109"/>
                    <a:pt x="5105" y="5152"/>
                  </a:cubicBezTo>
                  <a:cubicBezTo>
                    <a:pt x="5156" y="5104"/>
                    <a:pt x="5206" y="5042"/>
                    <a:pt x="5256" y="4988"/>
                  </a:cubicBezTo>
                  <a:close/>
                  <a:moveTo>
                    <a:pt x="8057" y="5250"/>
                  </a:moveTo>
                  <a:cubicBezTo>
                    <a:pt x="8056" y="5252"/>
                    <a:pt x="8055" y="5255"/>
                    <a:pt x="8054" y="5256"/>
                  </a:cubicBezTo>
                  <a:lnTo>
                    <a:pt x="8045" y="5265"/>
                  </a:lnTo>
                  <a:lnTo>
                    <a:pt x="8045" y="5265"/>
                  </a:lnTo>
                  <a:cubicBezTo>
                    <a:pt x="8046" y="5263"/>
                    <a:pt x="8048" y="5261"/>
                    <a:pt x="8049" y="5258"/>
                  </a:cubicBezTo>
                  <a:cubicBezTo>
                    <a:pt x="8052" y="5255"/>
                    <a:pt x="8054" y="5253"/>
                    <a:pt x="8057" y="5250"/>
                  </a:cubicBezTo>
                  <a:close/>
                  <a:moveTo>
                    <a:pt x="7763" y="5265"/>
                  </a:moveTo>
                  <a:lnTo>
                    <a:pt x="7750" y="5279"/>
                  </a:lnTo>
                  <a:cubicBezTo>
                    <a:pt x="7754" y="5274"/>
                    <a:pt x="7759" y="5270"/>
                    <a:pt x="7763" y="5265"/>
                  </a:cubicBezTo>
                  <a:close/>
                  <a:moveTo>
                    <a:pt x="16352" y="5271"/>
                  </a:moveTo>
                  <a:cubicBezTo>
                    <a:pt x="16354" y="5275"/>
                    <a:pt x="16357" y="5279"/>
                    <a:pt x="16360" y="5284"/>
                  </a:cubicBezTo>
                  <a:cubicBezTo>
                    <a:pt x="16357" y="5279"/>
                    <a:pt x="16355" y="5275"/>
                    <a:pt x="16352" y="5271"/>
                  </a:cubicBezTo>
                  <a:close/>
                  <a:moveTo>
                    <a:pt x="15233" y="5268"/>
                  </a:moveTo>
                  <a:cubicBezTo>
                    <a:pt x="15241" y="5275"/>
                    <a:pt x="15254" y="5286"/>
                    <a:pt x="15264" y="5293"/>
                  </a:cubicBezTo>
                  <a:lnTo>
                    <a:pt x="15264" y="5293"/>
                  </a:lnTo>
                  <a:cubicBezTo>
                    <a:pt x="15252" y="5283"/>
                    <a:pt x="15242" y="5274"/>
                    <a:pt x="15233" y="5268"/>
                  </a:cubicBezTo>
                  <a:close/>
                  <a:moveTo>
                    <a:pt x="8049" y="5302"/>
                  </a:moveTo>
                  <a:cubicBezTo>
                    <a:pt x="8052" y="5309"/>
                    <a:pt x="8052" y="5316"/>
                    <a:pt x="8052" y="5323"/>
                  </a:cubicBezTo>
                  <a:cubicBezTo>
                    <a:pt x="8040" y="5340"/>
                    <a:pt x="8031" y="5345"/>
                    <a:pt x="8024" y="5345"/>
                  </a:cubicBezTo>
                  <a:cubicBezTo>
                    <a:pt x="8022" y="5345"/>
                    <a:pt x="8020" y="5345"/>
                    <a:pt x="8019" y="5344"/>
                  </a:cubicBezTo>
                  <a:cubicBezTo>
                    <a:pt x="8026" y="5335"/>
                    <a:pt x="8035" y="5323"/>
                    <a:pt x="8047" y="5309"/>
                  </a:cubicBezTo>
                  <a:lnTo>
                    <a:pt x="8047" y="5302"/>
                  </a:lnTo>
                  <a:close/>
                  <a:moveTo>
                    <a:pt x="16453" y="5374"/>
                  </a:moveTo>
                  <a:lnTo>
                    <a:pt x="16453" y="5374"/>
                  </a:lnTo>
                  <a:cubicBezTo>
                    <a:pt x="16455" y="5376"/>
                    <a:pt x="16457" y="5377"/>
                    <a:pt x="16460" y="5378"/>
                  </a:cubicBezTo>
                  <a:lnTo>
                    <a:pt x="16460" y="5378"/>
                  </a:lnTo>
                  <a:lnTo>
                    <a:pt x="16453" y="5374"/>
                  </a:lnTo>
                  <a:close/>
                  <a:moveTo>
                    <a:pt x="7685" y="5349"/>
                  </a:moveTo>
                  <a:cubicBezTo>
                    <a:pt x="7697" y="5353"/>
                    <a:pt x="7701" y="5370"/>
                    <a:pt x="7690" y="5379"/>
                  </a:cubicBezTo>
                  <a:lnTo>
                    <a:pt x="7690" y="5377"/>
                  </a:lnTo>
                  <a:cubicBezTo>
                    <a:pt x="7690" y="5374"/>
                    <a:pt x="7689" y="5373"/>
                    <a:pt x="7687" y="5373"/>
                  </a:cubicBezTo>
                  <a:cubicBezTo>
                    <a:pt x="7678" y="5373"/>
                    <a:pt x="7653" y="5390"/>
                    <a:pt x="7632" y="5400"/>
                  </a:cubicBezTo>
                  <a:cubicBezTo>
                    <a:pt x="7648" y="5386"/>
                    <a:pt x="7667" y="5370"/>
                    <a:pt x="7685" y="5349"/>
                  </a:cubicBezTo>
                  <a:close/>
                  <a:moveTo>
                    <a:pt x="15841" y="5481"/>
                  </a:moveTo>
                  <a:lnTo>
                    <a:pt x="15841" y="5481"/>
                  </a:lnTo>
                  <a:cubicBezTo>
                    <a:pt x="15843" y="5488"/>
                    <a:pt x="15848" y="5495"/>
                    <a:pt x="15852" y="5504"/>
                  </a:cubicBezTo>
                  <a:lnTo>
                    <a:pt x="15885" y="5532"/>
                  </a:lnTo>
                  <a:lnTo>
                    <a:pt x="15841" y="5481"/>
                  </a:lnTo>
                  <a:close/>
                  <a:moveTo>
                    <a:pt x="13279" y="5544"/>
                  </a:moveTo>
                  <a:lnTo>
                    <a:pt x="13279" y="5544"/>
                  </a:lnTo>
                  <a:cubicBezTo>
                    <a:pt x="13279" y="5544"/>
                    <a:pt x="13279" y="5544"/>
                    <a:pt x="13278" y="5544"/>
                  </a:cubicBezTo>
                  <a:lnTo>
                    <a:pt x="13278" y="5544"/>
                  </a:lnTo>
                  <a:lnTo>
                    <a:pt x="13279" y="5544"/>
                  </a:lnTo>
                  <a:close/>
                  <a:moveTo>
                    <a:pt x="13278" y="5544"/>
                  </a:moveTo>
                  <a:lnTo>
                    <a:pt x="13251" y="5562"/>
                  </a:lnTo>
                  <a:cubicBezTo>
                    <a:pt x="13260" y="5570"/>
                    <a:pt x="13265" y="5573"/>
                    <a:pt x="13267" y="5573"/>
                  </a:cubicBezTo>
                  <a:cubicBezTo>
                    <a:pt x="13274" y="5573"/>
                    <a:pt x="13266" y="5553"/>
                    <a:pt x="13278" y="5544"/>
                  </a:cubicBezTo>
                  <a:close/>
                  <a:moveTo>
                    <a:pt x="16033" y="5629"/>
                  </a:moveTo>
                  <a:lnTo>
                    <a:pt x="16029" y="5680"/>
                  </a:lnTo>
                  <a:cubicBezTo>
                    <a:pt x="16048" y="5697"/>
                    <a:pt x="16067" y="5705"/>
                    <a:pt x="16078" y="5705"/>
                  </a:cubicBezTo>
                  <a:cubicBezTo>
                    <a:pt x="16097" y="5705"/>
                    <a:pt x="16094" y="5679"/>
                    <a:pt x="16036" y="5632"/>
                  </a:cubicBezTo>
                  <a:lnTo>
                    <a:pt x="16033" y="5629"/>
                  </a:lnTo>
                  <a:close/>
                  <a:moveTo>
                    <a:pt x="13689" y="5694"/>
                  </a:moveTo>
                  <a:lnTo>
                    <a:pt x="13655" y="5701"/>
                  </a:lnTo>
                  <a:lnTo>
                    <a:pt x="13703" y="5738"/>
                  </a:lnTo>
                  <a:lnTo>
                    <a:pt x="13689" y="5694"/>
                  </a:lnTo>
                  <a:close/>
                  <a:moveTo>
                    <a:pt x="7319" y="5980"/>
                  </a:moveTo>
                  <a:cubicBezTo>
                    <a:pt x="7317" y="5981"/>
                    <a:pt x="7314" y="5983"/>
                    <a:pt x="7312" y="5984"/>
                  </a:cubicBezTo>
                  <a:cubicBezTo>
                    <a:pt x="7315" y="5983"/>
                    <a:pt x="7317" y="5981"/>
                    <a:pt x="7319" y="5980"/>
                  </a:cubicBezTo>
                  <a:close/>
                  <a:moveTo>
                    <a:pt x="17765" y="5793"/>
                  </a:moveTo>
                  <a:cubicBezTo>
                    <a:pt x="17760" y="5793"/>
                    <a:pt x="17756" y="5796"/>
                    <a:pt x="17753" y="5803"/>
                  </a:cubicBezTo>
                  <a:lnTo>
                    <a:pt x="17746" y="5875"/>
                  </a:lnTo>
                  <a:cubicBezTo>
                    <a:pt x="17814" y="5928"/>
                    <a:pt x="17872" y="5991"/>
                    <a:pt x="17923" y="6061"/>
                  </a:cubicBezTo>
                  <a:cubicBezTo>
                    <a:pt x="17858" y="5939"/>
                    <a:pt x="17795" y="5793"/>
                    <a:pt x="17765" y="5793"/>
                  </a:cubicBezTo>
                  <a:close/>
                  <a:moveTo>
                    <a:pt x="13708" y="6072"/>
                  </a:moveTo>
                  <a:lnTo>
                    <a:pt x="13766" y="6114"/>
                  </a:lnTo>
                  <a:lnTo>
                    <a:pt x="13724" y="6081"/>
                  </a:lnTo>
                  <a:lnTo>
                    <a:pt x="13708" y="6072"/>
                  </a:lnTo>
                  <a:close/>
                  <a:moveTo>
                    <a:pt x="14119" y="6204"/>
                  </a:moveTo>
                  <a:lnTo>
                    <a:pt x="14119" y="6204"/>
                  </a:lnTo>
                  <a:cubicBezTo>
                    <a:pt x="14119" y="6204"/>
                    <a:pt x="14119" y="6204"/>
                    <a:pt x="14119" y="6205"/>
                  </a:cubicBezTo>
                  <a:lnTo>
                    <a:pt x="14119" y="6205"/>
                  </a:lnTo>
                  <a:cubicBezTo>
                    <a:pt x="14119" y="6204"/>
                    <a:pt x="14119" y="6204"/>
                    <a:pt x="14118" y="6204"/>
                  </a:cubicBezTo>
                  <a:lnTo>
                    <a:pt x="14119" y="6204"/>
                  </a:lnTo>
                  <a:close/>
                  <a:moveTo>
                    <a:pt x="14165" y="6225"/>
                  </a:moveTo>
                  <a:cubicBezTo>
                    <a:pt x="14176" y="6244"/>
                    <a:pt x="14193" y="6258"/>
                    <a:pt x="14211" y="6271"/>
                  </a:cubicBezTo>
                  <a:cubicBezTo>
                    <a:pt x="14199" y="6253"/>
                    <a:pt x="14183" y="6237"/>
                    <a:pt x="14165" y="6225"/>
                  </a:cubicBezTo>
                  <a:close/>
                  <a:moveTo>
                    <a:pt x="16625" y="6308"/>
                  </a:moveTo>
                  <a:cubicBezTo>
                    <a:pt x="16624" y="6308"/>
                    <a:pt x="16624" y="6308"/>
                    <a:pt x="16623" y="6308"/>
                  </a:cubicBezTo>
                  <a:lnTo>
                    <a:pt x="16623" y="6308"/>
                  </a:lnTo>
                  <a:cubicBezTo>
                    <a:pt x="16625" y="6309"/>
                    <a:pt x="16627" y="6309"/>
                    <a:pt x="16628" y="6309"/>
                  </a:cubicBezTo>
                  <a:cubicBezTo>
                    <a:pt x="16628" y="6309"/>
                    <a:pt x="16629" y="6309"/>
                    <a:pt x="16629" y="6309"/>
                  </a:cubicBezTo>
                  <a:cubicBezTo>
                    <a:pt x="16629" y="6309"/>
                    <a:pt x="16627" y="6308"/>
                    <a:pt x="16625" y="6308"/>
                  </a:cubicBezTo>
                  <a:close/>
                  <a:moveTo>
                    <a:pt x="3874" y="6218"/>
                  </a:moveTo>
                  <a:lnTo>
                    <a:pt x="3828" y="6343"/>
                  </a:lnTo>
                  <a:cubicBezTo>
                    <a:pt x="3962" y="6209"/>
                    <a:pt x="3883" y="6248"/>
                    <a:pt x="3874" y="6218"/>
                  </a:cubicBezTo>
                  <a:close/>
                  <a:moveTo>
                    <a:pt x="16750" y="6387"/>
                  </a:moveTo>
                  <a:lnTo>
                    <a:pt x="16750" y="6387"/>
                  </a:lnTo>
                  <a:cubicBezTo>
                    <a:pt x="16752" y="6390"/>
                    <a:pt x="16754" y="6394"/>
                    <a:pt x="16756" y="6399"/>
                  </a:cubicBezTo>
                  <a:cubicBezTo>
                    <a:pt x="16770" y="6407"/>
                    <a:pt x="16782" y="6417"/>
                    <a:pt x="16793" y="6428"/>
                  </a:cubicBezTo>
                  <a:lnTo>
                    <a:pt x="16793" y="6428"/>
                  </a:lnTo>
                  <a:cubicBezTo>
                    <a:pt x="16779" y="6413"/>
                    <a:pt x="16764" y="6399"/>
                    <a:pt x="16750" y="6387"/>
                  </a:cubicBezTo>
                  <a:close/>
                  <a:moveTo>
                    <a:pt x="16793" y="6428"/>
                  </a:moveTo>
                  <a:cubicBezTo>
                    <a:pt x="16801" y="6437"/>
                    <a:pt x="16808" y="6446"/>
                    <a:pt x="16814" y="6455"/>
                  </a:cubicBezTo>
                  <a:cubicBezTo>
                    <a:pt x="16808" y="6445"/>
                    <a:pt x="16801" y="6436"/>
                    <a:pt x="16793" y="6428"/>
                  </a:cubicBezTo>
                  <a:close/>
                  <a:moveTo>
                    <a:pt x="17503" y="6424"/>
                  </a:moveTo>
                  <a:cubicBezTo>
                    <a:pt x="17528" y="6441"/>
                    <a:pt x="17554" y="6459"/>
                    <a:pt x="17584" y="6478"/>
                  </a:cubicBezTo>
                  <a:cubicBezTo>
                    <a:pt x="17559" y="6457"/>
                    <a:pt x="17533" y="6441"/>
                    <a:pt x="17503" y="6424"/>
                  </a:cubicBezTo>
                  <a:close/>
                  <a:moveTo>
                    <a:pt x="17317" y="6296"/>
                  </a:moveTo>
                  <a:cubicBezTo>
                    <a:pt x="17301" y="6296"/>
                    <a:pt x="17295" y="6312"/>
                    <a:pt x="17294" y="6353"/>
                  </a:cubicBezTo>
                  <a:lnTo>
                    <a:pt x="17294" y="6353"/>
                  </a:lnTo>
                  <a:cubicBezTo>
                    <a:pt x="17294" y="6353"/>
                    <a:pt x="17294" y="6353"/>
                    <a:pt x="17294" y="6353"/>
                  </a:cubicBezTo>
                  <a:lnTo>
                    <a:pt x="17294" y="6355"/>
                  </a:lnTo>
                  <a:cubicBezTo>
                    <a:pt x="17294" y="6354"/>
                    <a:pt x="17294" y="6353"/>
                    <a:pt x="17294" y="6353"/>
                  </a:cubicBezTo>
                  <a:lnTo>
                    <a:pt x="17294" y="6353"/>
                  </a:lnTo>
                  <a:cubicBezTo>
                    <a:pt x="17380" y="6456"/>
                    <a:pt x="17412" y="6469"/>
                    <a:pt x="17434" y="6469"/>
                  </a:cubicBezTo>
                  <a:cubicBezTo>
                    <a:pt x="17442" y="6469"/>
                    <a:pt x="17448" y="6468"/>
                    <a:pt x="17456" y="6468"/>
                  </a:cubicBezTo>
                  <a:cubicBezTo>
                    <a:pt x="17476" y="6468"/>
                    <a:pt x="17502" y="6480"/>
                    <a:pt x="17573" y="6573"/>
                  </a:cubicBezTo>
                  <a:cubicBezTo>
                    <a:pt x="17577" y="6575"/>
                    <a:pt x="17580" y="6575"/>
                    <a:pt x="17583" y="6575"/>
                  </a:cubicBezTo>
                  <a:cubicBezTo>
                    <a:pt x="17616" y="6575"/>
                    <a:pt x="17466" y="6421"/>
                    <a:pt x="17494" y="6421"/>
                  </a:cubicBezTo>
                  <a:lnTo>
                    <a:pt x="17494" y="6421"/>
                  </a:lnTo>
                  <a:cubicBezTo>
                    <a:pt x="17496" y="6421"/>
                    <a:pt x="17500" y="6422"/>
                    <a:pt x="17505" y="6424"/>
                  </a:cubicBezTo>
                  <a:cubicBezTo>
                    <a:pt x="17404" y="6355"/>
                    <a:pt x="17345" y="6296"/>
                    <a:pt x="17317" y="6296"/>
                  </a:cubicBezTo>
                  <a:close/>
                  <a:moveTo>
                    <a:pt x="16427" y="6450"/>
                  </a:moveTo>
                  <a:cubicBezTo>
                    <a:pt x="16467" y="6499"/>
                    <a:pt x="16522" y="6554"/>
                    <a:pt x="16578" y="6610"/>
                  </a:cubicBezTo>
                  <a:lnTo>
                    <a:pt x="16427" y="6450"/>
                  </a:lnTo>
                  <a:close/>
                  <a:moveTo>
                    <a:pt x="14334" y="6668"/>
                  </a:moveTo>
                  <a:cubicBezTo>
                    <a:pt x="14336" y="6676"/>
                    <a:pt x="14340" y="6682"/>
                    <a:pt x="14345" y="6684"/>
                  </a:cubicBezTo>
                  <a:lnTo>
                    <a:pt x="14345" y="6684"/>
                  </a:lnTo>
                  <a:lnTo>
                    <a:pt x="14334" y="6668"/>
                  </a:lnTo>
                  <a:close/>
                  <a:moveTo>
                    <a:pt x="14345" y="6684"/>
                  </a:moveTo>
                  <a:lnTo>
                    <a:pt x="14346" y="6684"/>
                  </a:lnTo>
                  <a:lnTo>
                    <a:pt x="14348" y="6684"/>
                  </a:lnTo>
                  <a:cubicBezTo>
                    <a:pt x="14347" y="6684"/>
                    <a:pt x="14346" y="6684"/>
                    <a:pt x="14345" y="6684"/>
                  </a:cubicBezTo>
                  <a:close/>
                  <a:moveTo>
                    <a:pt x="14771" y="6776"/>
                  </a:moveTo>
                  <a:cubicBezTo>
                    <a:pt x="14774" y="6779"/>
                    <a:pt x="14776" y="6781"/>
                    <a:pt x="14779" y="6784"/>
                  </a:cubicBezTo>
                  <a:cubicBezTo>
                    <a:pt x="14776" y="6780"/>
                    <a:pt x="14773" y="6778"/>
                    <a:pt x="14771" y="6776"/>
                  </a:cubicBezTo>
                  <a:close/>
                  <a:moveTo>
                    <a:pt x="3751" y="6805"/>
                  </a:moveTo>
                  <a:lnTo>
                    <a:pt x="3649" y="6923"/>
                  </a:lnTo>
                  <a:lnTo>
                    <a:pt x="3703" y="6872"/>
                  </a:lnTo>
                  <a:lnTo>
                    <a:pt x="3751" y="6805"/>
                  </a:lnTo>
                  <a:close/>
                  <a:moveTo>
                    <a:pt x="5981" y="6965"/>
                  </a:moveTo>
                  <a:lnTo>
                    <a:pt x="5970" y="6974"/>
                  </a:lnTo>
                  <a:lnTo>
                    <a:pt x="5976" y="6980"/>
                  </a:lnTo>
                  <a:lnTo>
                    <a:pt x="5976" y="6980"/>
                  </a:lnTo>
                  <a:lnTo>
                    <a:pt x="5977" y="6976"/>
                  </a:lnTo>
                  <a:lnTo>
                    <a:pt x="5978" y="6977"/>
                  </a:lnTo>
                  <a:lnTo>
                    <a:pt x="5981" y="6965"/>
                  </a:lnTo>
                  <a:close/>
                  <a:moveTo>
                    <a:pt x="6294" y="7027"/>
                  </a:moveTo>
                  <a:lnTo>
                    <a:pt x="6262" y="7041"/>
                  </a:lnTo>
                  <a:lnTo>
                    <a:pt x="6232" y="7039"/>
                  </a:lnTo>
                  <a:lnTo>
                    <a:pt x="6294" y="7027"/>
                  </a:lnTo>
                  <a:close/>
                  <a:moveTo>
                    <a:pt x="13898" y="7046"/>
                  </a:moveTo>
                  <a:lnTo>
                    <a:pt x="13898" y="7046"/>
                  </a:lnTo>
                  <a:cubicBezTo>
                    <a:pt x="13902" y="7051"/>
                    <a:pt x="13906" y="7056"/>
                    <a:pt x="13909" y="7059"/>
                  </a:cubicBezTo>
                  <a:lnTo>
                    <a:pt x="13909" y="7059"/>
                  </a:lnTo>
                  <a:cubicBezTo>
                    <a:pt x="13910" y="7059"/>
                    <a:pt x="13910" y="7058"/>
                    <a:pt x="13910" y="7057"/>
                  </a:cubicBezTo>
                  <a:lnTo>
                    <a:pt x="13910" y="7057"/>
                  </a:lnTo>
                  <a:cubicBezTo>
                    <a:pt x="13910" y="7058"/>
                    <a:pt x="13910" y="7058"/>
                    <a:pt x="13911" y="7058"/>
                  </a:cubicBezTo>
                  <a:lnTo>
                    <a:pt x="13911" y="7058"/>
                  </a:lnTo>
                  <a:cubicBezTo>
                    <a:pt x="13909" y="7055"/>
                    <a:pt x="13905" y="7052"/>
                    <a:pt x="13898" y="7046"/>
                  </a:cubicBezTo>
                  <a:close/>
                  <a:moveTo>
                    <a:pt x="6287" y="7057"/>
                  </a:moveTo>
                  <a:lnTo>
                    <a:pt x="6304" y="7076"/>
                  </a:lnTo>
                  <a:lnTo>
                    <a:pt x="6304" y="7076"/>
                  </a:lnTo>
                  <a:cubicBezTo>
                    <a:pt x="6297" y="7073"/>
                    <a:pt x="6289" y="7071"/>
                    <a:pt x="6282" y="7069"/>
                  </a:cubicBezTo>
                  <a:lnTo>
                    <a:pt x="6282" y="7069"/>
                  </a:lnTo>
                  <a:cubicBezTo>
                    <a:pt x="6284" y="7065"/>
                    <a:pt x="6286" y="7061"/>
                    <a:pt x="6287" y="7057"/>
                  </a:cubicBezTo>
                  <a:close/>
                  <a:moveTo>
                    <a:pt x="3977" y="7036"/>
                  </a:moveTo>
                  <a:lnTo>
                    <a:pt x="3977" y="7036"/>
                  </a:lnTo>
                  <a:cubicBezTo>
                    <a:pt x="3966" y="7049"/>
                    <a:pt x="3954" y="7065"/>
                    <a:pt x="3939" y="7085"/>
                  </a:cubicBezTo>
                  <a:cubicBezTo>
                    <a:pt x="3951" y="7069"/>
                    <a:pt x="3964" y="7052"/>
                    <a:pt x="3977" y="7036"/>
                  </a:cubicBezTo>
                  <a:close/>
                  <a:moveTo>
                    <a:pt x="6348" y="7052"/>
                  </a:moveTo>
                  <a:lnTo>
                    <a:pt x="6341" y="7092"/>
                  </a:lnTo>
                  <a:cubicBezTo>
                    <a:pt x="6332" y="7087"/>
                    <a:pt x="6323" y="7083"/>
                    <a:pt x="6314" y="7080"/>
                  </a:cubicBezTo>
                  <a:lnTo>
                    <a:pt x="6314" y="7080"/>
                  </a:lnTo>
                  <a:cubicBezTo>
                    <a:pt x="6326" y="7071"/>
                    <a:pt x="6337" y="7061"/>
                    <a:pt x="6348" y="7052"/>
                  </a:cubicBezTo>
                  <a:close/>
                  <a:moveTo>
                    <a:pt x="13341" y="7091"/>
                  </a:moveTo>
                  <a:cubicBezTo>
                    <a:pt x="13336" y="7091"/>
                    <a:pt x="13330" y="7091"/>
                    <a:pt x="13326" y="7092"/>
                  </a:cubicBezTo>
                  <a:cubicBezTo>
                    <a:pt x="13326" y="7093"/>
                    <a:pt x="13327" y="7094"/>
                    <a:pt x="13327" y="7095"/>
                  </a:cubicBezTo>
                  <a:lnTo>
                    <a:pt x="13327" y="7095"/>
                  </a:lnTo>
                  <a:cubicBezTo>
                    <a:pt x="13328" y="7095"/>
                    <a:pt x="13328" y="7095"/>
                    <a:pt x="13328" y="7094"/>
                  </a:cubicBezTo>
                  <a:cubicBezTo>
                    <a:pt x="13329" y="7095"/>
                    <a:pt x="13330" y="7096"/>
                    <a:pt x="13331" y="7096"/>
                  </a:cubicBezTo>
                  <a:lnTo>
                    <a:pt x="13331" y="7096"/>
                  </a:lnTo>
                  <a:cubicBezTo>
                    <a:pt x="13335" y="7093"/>
                    <a:pt x="13341" y="7092"/>
                    <a:pt x="13346" y="7092"/>
                  </a:cubicBezTo>
                  <a:cubicBezTo>
                    <a:pt x="13352" y="7092"/>
                    <a:pt x="13358" y="7093"/>
                    <a:pt x="13363" y="7097"/>
                  </a:cubicBezTo>
                  <a:lnTo>
                    <a:pt x="13363" y="7094"/>
                  </a:lnTo>
                  <a:cubicBezTo>
                    <a:pt x="13356" y="7092"/>
                    <a:pt x="13348" y="7091"/>
                    <a:pt x="13341" y="7091"/>
                  </a:cubicBezTo>
                  <a:close/>
                  <a:moveTo>
                    <a:pt x="14907" y="7090"/>
                  </a:moveTo>
                  <a:lnTo>
                    <a:pt x="14932" y="7094"/>
                  </a:lnTo>
                  <a:lnTo>
                    <a:pt x="14930" y="7097"/>
                  </a:lnTo>
                  <a:cubicBezTo>
                    <a:pt x="14923" y="7097"/>
                    <a:pt x="14914" y="7094"/>
                    <a:pt x="14907" y="7090"/>
                  </a:cubicBezTo>
                  <a:close/>
                  <a:moveTo>
                    <a:pt x="12804" y="7094"/>
                  </a:moveTo>
                  <a:lnTo>
                    <a:pt x="12804" y="7094"/>
                  </a:lnTo>
                  <a:cubicBezTo>
                    <a:pt x="12806" y="7097"/>
                    <a:pt x="12808" y="7098"/>
                    <a:pt x="12809" y="7100"/>
                  </a:cubicBezTo>
                  <a:lnTo>
                    <a:pt x="12809" y="7100"/>
                  </a:lnTo>
                  <a:cubicBezTo>
                    <a:pt x="12811" y="7099"/>
                    <a:pt x="12812" y="7099"/>
                    <a:pt x="12813" y="7099"/>
                  </a:cubicBezTo>
                  <a:cubicBezTo>
                    <a:pt x="12814" y="7100"/>
                    <a:pt x="12816" y="7101"/>
                    <a:pt x="12817" y="7101"/>
                  </a:cubicBezTo>
                  <a:lnTo>
                    <a:pt x="12832" y="7101"/>
                  </a:lnTo>
                  <a:lnTo>
                    <a:pt x="12804" y="7094"/>
                  </a:lnTo>
                  <a:close/>
                  <a:moveTo>
                    <a:pt x="12918" y="7062"/>
                  </a:moveTo>
                  <a:cubicBezTo>
                    <a:pt x="12914" y="7062"/>
                    <a:pt x="12909" y="7063"/>
                    <a:pt x="12904" y="7064"/>
                  </a:cubicBezTo>
                  <a:lnTo>
                    <a:pt x="12915" y="7104"/>
                  </a:lnTo>
                  <a:cubicBezTo>
                    <a:pt x="12942" y="7098"/>
                    <a:pt x="12949" y="7062"/>
                    <a:pt x="12918" y="7062"/>
                  </a:cubicBezTo>
                  <a:close/>
                  <a:moveTo>
                    <a:pt x="14703" y="7009"/>
                  </a:moveTo>
                  <a:cubicBezTo>
                    <a:pt x="14709" y="7009"/>
                    <a:pt x="14717" y="7010"/>
                    <a:pt x="14726" y="7013"/>
                  </a:cubicBezTo>
                  <a:cubicBezTo>
                    <a:pt x="14738" y="7046"/>
                    <a:pt x="14797" y="7074"/>
                    <a:pt x="14800" y="7106"/>
                  </a:cubicBezTo>
                  <a:lnTo>
                    <a:pt x="14800" y="7106"/>
                  </a:lnTo>
                  <a:cubicBezTo>
                    <a:pt x="14793" y="7103"/>
                    <a:pt x="14786" y="7101"/>
                    <a:pt x="14779" y="7099"/>
                  </a:cubicBezTo>
                  <a:lnTo>
                    <a:pt x="14779" y="7099"/>
                  </a:lnTo>
                  <a:cubicBezTo>
                    <a:pt x="14770" y="7089"/>
                    <a:pt x="14764" y="7085"/>
                    <a:pt x="14760" y="7085"/>
                  </a:cubicBezTo>
                  <a:cubicBezTo>
                    <a:pt x="14756" y="7085"/>
                    <a:pt x="14754" y="7088"/>
                    <a:pt x="14753" y="7092"/>
                  </a:cubicBezTo>
                  <a:lnTo>
                    <a:pt x="14753" y="7092"/>
                  </a:lnTo>
                  <a:cubicBezTo>
                    <a:pt x="14743" y="7090"/>
                    <a:pt x="14733" y="7089"/>
                    <a:pt x="14723" y="7089"/>
                  </a:cubicBezTo>
                  <a:cubicBezTo>
                    <a:pt x="14717" y="7089"/>
                    <a:pt x="14711" y="7089"/>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10" y="7094"/>
                    <a:pt x="14715" y="7098"/>
                    <a:pt x="14720" y="7102"/>
                  </a:cubicBezTo>
                  <a:lnTo>
                    <a:pt x="14720" y="7102"/>
                  </a:lnTo>
                  <a:cubicBezTo>
                    <a:pt x="14716" y="7099"/>
                    <a:pt x="14711" y="7095"/>
                    <a:pt x="14705" y="7090"/>
                  </a:cubicBezTo>
                  <a:lnTo>
                    <a:pt x="14705" y="7090"/>
                  </a:lnTo>
                  <a:cubicBezTo>
                    <a:pt x="14699" y="7091"/>
                    <a:pt x="14693" y="7092"/>
                    <a:pt x="14686" y="7094"/>
                  </a:cubicBezTo>
                  <a:cubicBezTo>
                    <a:pt x="14653" y="7079"/>
                    <a:pt x="14681" y="7055"/>
                    <a:pt x="14656" y="7043"/>
                  </a:cubicBezTo>
                  <a:lnTo>
                    <a:pt x="14656" y="7043"/>
                  </a:lnTo>
                  <a:cubicBezTo>
                    <a:pt x="14674" y="7038"/>
                    <a:pt x="14675" y="7009"/>
                    <a:pt x="14703" y="7009"/>
                  </a:cubicBezTo>
                  <a:close/>
                  <a:moveTo>
                    <a:pt x="11187" y="7083"/>
                  </a:moveTo>
                  <a:cubicBezTo>
                    <a:pt x="11174" y="7083"/>
                    <a:pt x="11161" y="7086"/>
                    <a:pt x="11149" y="7092"/>
                  </a:cubicBezTo>
                  <a:cubicBezTo>
                    <a:pt x="11181" y="7094"/>
                    <a:pt x="11214" y="7107"/>
                    <a:pt x="11234" y="7107"/>
                  </a:cubicBezTo>
                  <a:cubicBezTo>
                    <a:pt x="11237" y="7107"/>
                    <a:pt x="11239" y="7107"/>
                    <a:pt x="11241" y="7106"/>
                  </a:cubicBezTo>
                  <a:lnTo>
                    <a:pt x="11241" y="7104"/>
                  </a:lnTo>
                  <a:cubicBezTo>
                    <a:pt x="11226" y="7090"/>
                    <a:pt x="11206" y="7083"/>
                    <a:pt x="11187" y="7083"/>
                  </a:cubicBezTo>
                  <a:close/>
                  <a:moveTo>
                    <a:pt x="14885" y="7115"/>
                  </a:moveTo>
                  <a:lnTo>
                    <a:pt x="14885" y="7115"/>
                  </a:lnTo>
                  <a:cubicBezTo>
                    <a:pt x="14882" y="7116"/>
                    <a:pt x="14878" y="7117"/>
                    <a:pt x="14875" y="7118"/>
                  </a:cubicBezTo>
                  <a:lnTo>
                    <a:pt x="14875" y="7118"/>
                  </a:lnTo>
                  <a:cubicBezTo>
                    <a:pt x="14878" y="7117"/>
                    <a:pt x="14882" y="7116"/>
                    <a:pt x="14885" y="7115"/>
                  </a:cubicBezTo>
                  <a:close/>
                  <a:moveTo>
                    <a:pt x="13265" y="7118"/>
                  </a:moveTo>
                  <a:lnTo>
                    <a:pt x="13265" y="7118"/>
                  </a:lnTo>
                  <a:cubicBezTo>
                    <a:pt x="13265" y="7118"/>
                    <a:pt x="13264" y="7119"/>
                    <a:pt x="13264" y="7120"/>
                  </a:cubicBezTo>
                  <a:lnTo>
                    <a:pt x="13264" y="7120"/>
                  </a:lnTo>
                  <a:cubicBezTo>
                    <a:pt x="13265" y="7120"/>
                    <a:pt x="13265" y="7119"/>
                    <a:pt x="13265" y="7118"/>
                  </a:cubicBezTo>
                  <a:close/>
                  <a:moveTo>
                    <a:pt x="9762" y="7050"/>
                  </a:moveTo>
                  <a:cubicBezTo>
                    <a:pt x="9825" y="7083"/>
                    <a:pt x="9660" y="7090"/>
                    <a:pt x="9755" y="7125"/>
                  </a:cubicBezTo>
                  <a:cubicBezTo>
                    <a:pt x="9746" y="7113"/>
                    <a:pt x="9839" y="7071"/>
                    <a:pt x="9762" y="7050"/>
                  </a:cubicBezTo>
                  <a:close/>
                  <a:moveTo>
                    <a:pt x="14731" y="7136"/>
                  </a:moveTo>
                  <a:cubicBezTo>
                    <a:pt x="14732" y="7136"/>
                    <a:pt x="14734" y="7136"/>
                    <a:pt x="14737" y="7138"/>
                  </a:cubicBezTo>
                  <a:cubicBezTo>
                    <a:pt x="14737" y="7138"/>
                    <a:pt x="14740" y="7141"/>
                    <a:pt x="14740" y="7141"/>
                  </a:cubicBezTo>
                  <a:lnTo>
                    <a:pt x="14740" y="7142"/>
                  </a:lnTo>
                  <a:lnTo>
                    <a:pt x="14740" y="7142"/>
                  </a:lnTo>
                  <a:cubicBezTo>
                    <a:pt x="14739" y="7142"/>
                    <a:pt x="14738" y="7141"/>
                    <a:pt x="14737" y="7141"/>
                  </a:cubicBezTo>
                  <a:lnTo>
                    <a:pt x="14737" y="7141"/>
                  </a:lnTo>
                  <a:cubicBezTo>
                    <a:pt x="14738" y="7141"/>
                    <a:pt x="14738" y="7142"/>
                    <a:pt x="14738" y="7142"/>
                  </a:cubicBezTo>
                  <a:lnTo>
                    <a:pt x="14738" y="7142"/>
                  </a:lnTo>
                  <a:cubicBezTo>
                    <a:pt x="14733" y="7139"/>
                    <a:pt x="14729" y="7136"/>
                    <a:pt x="14731" y="7136"/>
                  </a:cubicBezTo>
                  <a:close/>
                  <a:moveTo>
                    <a:pt x="5866" y="7093"/>
                  </a:moveTo>
                  <a:lnTo>
                    <a:pt x="5615" y="7236"/>
                  </a:lnTo>
                  <a:lnTo>
                    <a:pt x="5746" y="7273"/>
                  </a:lnTo>
                  <a:lnTo>
                    <a:pt x="5746" y="7272"/>
                  </a:lnTo>
                  <a:lnTo>
                    <a:pt x="5866" y="7093"/>
                  </a:lnTo>
                  <a:close/>
                  <a:moveTo>
                    <a:pt x="7066" y="7310"/>
                  </a:moveTo>
                  <a:cubicBezTo>
                    <a:pt x="7066" y="7311"/>
                    <a:pt x="7066" y="7312"/>
                    <a:pt x="7067" y="7313"/>
                  </a:cubicBezTo>
                  <a:lnTo>
                    <a:pt x="7067" y="7313"/>
                  </a:lnTo>
                  <a:lnTo>
                    <a:pt x="7066" y="7310"/>
                  </a:lnTo>
                  <a:close/>
                  <a:moveTo>
                    <a:pt x="15013" y="7312"/>
                  </a:moveTo>
                  <a:lnTo>
                    <a:pt x="14985" y="7319"/>
                  </a:lnTo>
                  <a:cubicBezTo>
                    <a:pt x="14983" y="7318"/>
                    <a:pt x="14982" y="7316"/>
                    <a:pt x="14980" y="7314"/>
                  </a:cubicBezTo>
                  <a:lnTo>
                    <a:pt x="14980" y="7314"/>
                  </a:lnTo>
                  <a:cubicBezTo>
                    <a:pt x="14978" y="7320"/>
                    <a:pt x="14963" y="7324"/>
                    <a:pt x="14951" y="7329"/>
                  </a:cubicBezTo>
                  <a:cubicBezTo>
                    <a:pt x="14953" y="7328"/>
                    <a:pt x="14956" y="7328"/>
                    <a:pt x="14959" y="7328"/>
                  </a:cubicBezTo>
                  <a:cubicBezTo>
                    <a:pt x="14970" y="7328"/>
                    <a:pt x="14980" y="7329"/>
                    <a:pt x="14990" y="7329"/>
                  </a:cubicBezTo>
                  <a:cubicBezTo>
                    <a:pt x="15005" y="7329"/>
                    <a:pt x="15016" y="7327"/>
                    <a:pt x="15013" y="7312"/>
                  </a:cubicBezTo>
                  <a:close/>
                  <a:moveTo>
                    <a:pt x="7067" y="7313"/>
                  </a:moveTo>
                  <a:lnTo>
                    <a:pt x="7078" y="7338"/>
                  </a:lnTo>
                  <a:cubicBezTo>
                    <a:pt x="7095" y="7322"/>
                    <a:pt x="7072" y="7320"/>
                    <a:pt x="7067" y="7313"/>
                  </a:cubicBezTo>
                  <a:close/>
                  <a:moveTo>
                    <a:pt x="14951" y="7333"/>
                  </a:moveTo>
                  <a:cubicBezTo>
                    <a:pt x="14946" y="7333"/>
                    <a:pt x="14941" y="7333"/>
                    <a:pt x="14937" y="7336"/>
                  </a:cubicBezTo>
                  <a:cubicBezTo>
                    <a:pt x="14927" y="7337"/>
                    <a:pt x="14924" y="7338"/>
                    <a:pt x="14924" y="7338"/>
                  </a:cubicBezTo>
                  <a:cubicBezTo>
                    <a:pt x="14926" y="7338"/>
                    <a:pt x="14938" y="7336"/>
                    <a:pt x="14951" y="7333"/>
                  </a:cubicBezTo>
                  <a:close/>
                  <a:moveTo>
                    <a:pt x="6005" y="7340"/>
                  </a:moveTo>
                  <a:lnTo>
                    <a:pt x="5984" y="7345"/>
                  </a:lnTo>
                  <a:cubicBezTo>
                    <a:pt x="5991" y="7345"/>
                    <a:pt x="6000" y="7345"/>
                    <a:pt x="6005" y="7340"/>
                  </a:cubicBezTo>
                  <a:close/>
                  <a:moveTo>
                    <a:pt x="6300" y="7347"/>
                  </a:moveTo>
                  <a:cubicBezTo>
                    <a:pt x="6292" y="7348"/>
                    <a:pt x="6282" y="7351"/>
                    <a:pt x="6269" y="7356"/>
                  </a:cubicBezTo>
                  <a:cubicBezTo>
                    <a:pt x="6279" y="7353"/>
                    <a:pt x="6290" y="7350"/>
                    <a:pt x="6300" y="7347"/>
                  </a:cubicBezTo>
                  <a:close/>
                  <a:moveTo>
                    <a:pt x="2765" y="7360"/>
                  </a:moveTo>
                  <a:lnTo>
                    <a:pt x="2757" y="7370"/>
                  </a:lnTo>
                  <a:cubicBezTo>
                    <a:pt x="2760" y="7367"/>
                    <a:pt x="2762" y="7363"/>
                    <a:pt x="2765" y="7360"/>
                  </a:cubicBezTo>
                  <a:close/>
                  <a:moveTo>
                    <a:pt x="12586" y="7368"/>
                  </a:moveTo>
                  <a:cubicBezTo>
                    <a:pt x="12579" y="7369"/>
                    <a:pt x="12574" y="7371"/>
                    <a:pt x="12570" y="7373"/>
                  </a:cubicBezTo>
                  <a:cubicBezTo>
                    <a:pt x="12574" y="7372"/>
                    <a:pt x="12581" y="7370"/>
                    <a:pt x="12586" y="7368"/>
                  </a:cubicBezTo>
                  <a:close/>
                  <a:moveTo>
                    <a:pt x="12936" y="7349"/>
                  </a:moveTo>
                  <a:cubicBezTo>
                    <a:pt x="12931" y="7352"/>
                    <a:pt x="12929" y="7356"/>
                    <a:pt x="12927" y="7359"/>
                  </a:cubicBezTo>
                  <a:lnTo>
                    <a:pt x="12987" y="7375"/>
                  </a:lnTo>
                  <a:cubicBezTo>
                    <a:pt x="12971" y="7363"/>
                    <a:pt x="12955" y="7354"/>
                    <a:pt x="12936" y="7349"/>
                  </a:cubicBezTo>
                  <a:close/>
                  <a:moveTo>
                    <a:pt x="13249" y="7368"/>
                  </a:moveTo>
                  <a:lnTo>
                    <a:pt x="13249" y="7368"/>
                  </a:lnTo>
                  <a:cubicBezTo>
                    <a:pt x="13279" y="7373"/>
                    <a:pt x="13309" y="7375"/>
                    <a:pt x="13339" y="7375"/>
                  </a:cubicBezTo>
                  <a:lnTo>
                    <a:pt x="13339" y="7373"/>
                  </a:lnTo>
                  <a:lnTo>
                    <a:pt x="13249" y="7368"/>
                  </a:lnTo>
                  <a:close/>
                  <a:moveTo>
                    <a:pt x="17783" y="7354"/>
                  </a:moveTo>
                  <a:lnTo>
                    <a:pt x="17783" y="7354"/>
                  </a:lnTo>
                  <a:cubicBezTo>
                    <a:pt x="17786" y="7366"/>
                    <a:pt x="17790" y="7380"/>
                    <a:pt x="17797" y="7389"/>
                  </a:cubicBezTo>
                  <a:cubicBezTo>
                    <a:pt x="17800" y="7387"/>
                    <a:pt x="17797" y="7377"/>
                    <a:pt x="17783" y="7354"/>
                  </a:cubicBezTo>
                  <a:close/>
                  <a:moveTo>
                    <a:pt x="10411" y="2577"/>
                  </a:moveTo>
                  <a:cubicBezTo>
                    <a:pt x="10391" y="2577"/>
                    <a:pt x="10366" y="2584"/>
                    <a:pt x="10333" y="2602"/>
                  </a:cubicBezTo>
                  <a:lnTo>
                    <a:pt x="10296" y="2692"/>
                  </a:lnTo>
                  <a:lnTo>
                    <a:pt x="10256" y="2692"/>
                  </a:lnTo>
                  <a:lnTo>
                    <a:pt x="10307" y="2637"/>
                  </a:lnTo>
                  <a:lnTo>
                    <a:pt x="10307" y="2637"/>
                  </a:lnTo>
                  <a:cubicBezTo>
                    <a:pt x="10258" y="2648"/>
                    <a:pt x="10256" y="2685"/>
                    <a:pt x="10245" y="2718"/>
                  </a:cubicBezTo>
                  <a:cubicBezTo>
                    <a:pt x="10239" y="2715"/>
                    <a:pt x="10233" y="2714"/>
                    <a:pt x="10226" y="2714"/>
                  </a:cubicBezTo>
                  <a:cubicBezTo>
                    <a:pt x="10216" y="2714"/>
                    <a:pt x="10206" y="2717"/>
                    <a:pt x="10196" y="2722"/>
                  </a:cubicBezTo>
                  <a:lnTo>
                    <a:pt x="10175" y="2824"/>
                  </a:lnTo>
                  <a:cubicBezTo>
                    <a:pt x="10156" y="2817"/>
                    <a:pt x="10163" y="2786"/>
                    <a:pt x="10145" y="2786"/>
                  </a:cubicBezTo>
                  <a:cubicBezTo>
                    <a:pt x="10139" y="2786"/>
                    <a:pt x="10131" y="2789"/>
                    <a:pt x="10119" y="2796"/>
                  </a:cubicBezTo>
                  <a:cubicBezTo>
                    <a:pt x="10110" y="2845"/>
                    <a:pt x="10184" y="2806"/>
                    <a:pt x="10147" y="2866"/>
                  </a:cubicBezTo>
                  <a:cubicBezTo>
                    <a:pt x="10136" y="2868"/>
                    <a:pt x="10126" y="2869"/>
                    <a:pt x="10119" y="2869"/>
                  </a:cubicBezTo>
                  <a:cubicBezTo>
                    <a:pt x="10115" y="2869"/>
                    <a:pt x="10112" y="2868"/>
                    <a:pt x="10109" y="2868"/>
                  </a:cubicBezTo>
                  <a:cubicBezTo>
                    <a:pt x="10092" y="2868"/>
                    <a:pt x="10085" y="2871"/>
                    <a:pt x="10073" y="2905"/>
                  </a:cubicBezTo>
                  <a:cubicBezTo>
                    <a:pt x="10060" y="2900"/>
                    <a:pt x="10057" y="2890"/>
                    <a:pt x="10063" y="2876"/>
                  </a:cubicBezTo>
                  <a:lnTo>
                    <a:pt x="10063" y="2876"/>
                  </a:lnTo>
                  <a:cubicBezTo>
                    <a:pt x="10039" y="2917"/>
                    <a:pt x="9990" y="2959"/>
                    <a:pt x="9994" y="2994"/>
                  </a:cubicBezTo>
                  <a:cubicBezTo>
                    <a:pt x="9948" y="3001"/>
                    <a:pt x="9909" y="3075"/>
                    <a:pt x="9876" y="3075"/>
                  </a:cubicBezTo>
                  <a:cubicBezTo>
                    <a:pt x="9870" y="3075"/>
                    <a:pt x="9864" y="3072"/>
                    <a:pt x="9857" y="3065"/>
                  </a:cubicBezTo>
                  <a:cubicBezTo>
                    <a:pt x="9850" y="3109"/>
                    <a:pt x="9832" y="3149"/>
                    <a:pt x="9804" y="3184"/>
                  </a:cubicBezTo>
                  <a:cubicBezTo>
                    <a:pt x="9806" y="3164"/>
                    <a:pt x="9802" y="3156"/>
                    <a:pt x="9795" y="3156"/>
                  </a:cubicBezTo>
                  <a:cubicBezTo>
                    <a:pt x="9772" y="3156"/>
                    <a:pt x="9713" y="3238"/>
                    <a:pt x="9677" y="3238"/>
                  </a:cubicBezTo>
                  <a:cubicBezTo>
                    <a:pt x="9670" y="3238"/>
                    <a:pt x="9663" y="3234"/>
                    <a:pt x="9658" y="3225"/>
                  </a:cubicBezTo>
                  <a:lnTo>
                    <a:pt x="9658" y="3225"/>
                  </a:lnTo>
                  <a:cubicBezTo>
                    <a:pt x="9660" y="3306"/>
                    <a:pt x="9533" y="3388"/>
                    <a:pt x="9487" y="3480"/>
                  </a:cubicBezTo>
                  <a:cubicBezTo>
                    <a:pt x="9489" y="3474"/>
                    <a:pt x="9489" y="3462"/>
                    <a:pt x="9494" y="3457"/>
                  </a:cubicBezTo>
                  <a:lnTo>
                    <a:pt x="9494" y="3457"/>
                  </a:lnTo>
                  <a:cubicBezTo>
                    <a:pt x="9453" y="3492"/>
                    <a:pt x="9430" y="3490"/>
                    <a:pt x="9396" y="3508"/>
                  </a:cubicBezTo>
                  <a:cubicBezTo>
                    <a:pt x="9426" y="3548"/>
                    <a:pt x="9373" y="3617"/>
                    <a:pt x="9361" y="3670"/>
                  </a:cubicBezTo>
                  <a:cubicBezTo>
                    <a:pt x="9355" y="3672"/>
                    <a:pt x="9349" y="3672"/>
                    <a:pt x="9344" y="3672"/>
                  </a:cubicBezTo>
                  <a:cubicBezTo>
                    <a:pt x="9294" y="3672"/>
                    <a:pt x="9348" y="3599"/>
                    <a:pt x="9303" y="3585"/>
                  </a:cubicBezTo>
                  <a:lnTo>
                    <a:pt x="9303" y="3585"/>
                  </a:lnTo>
                  <a:cubicBezTo>
                    <a:pt x="9336" y="3610"/>
                    <a:pt x="9248" y="3696"/>
                    <a:pt x="9289" y="3703"/>
                  </a:cubicBezTo>
                  <a:cubicBezTo>
                    <a:pt x="9249" y="3714"/>
                    <a:pt x="9245" y="3721"/>
                    <a:pt x="9229" y="3721"/>
                  </a:cubicBezTo>
                  <a:cubicBezTo>
                    <a:pt x="9223" y="3721"/>
                    <a:pt x="9214" y="3720"/>
                    <a:pt x="9199" y="3717"/>
                  </a:cubicBezTo>
                  <a:lnTo>
                    <a:pt x="9199" y="3717"/>
                  </a:lnTo>
                  <a:cubicBezTo>
                    <a:pt x="9238" y="3765"/>
                    <a:pt x="9174" y="3756"/>
                    <a:pt x="9169" y="3814"/>
                  </a:cubicBezTo>
                  <a:cubicBezTo>
                    <a:pt x="9149" y="3823"/>
                    <a:pt x="9136" y="3825"/>
                    <a:pt x="9127" y="3825"/>
                  </a:cubicBezTo>
                  <a:cubicBezTo>
                    <a:pt x="9117" y="3825"/>
                    <a:pt x="9111" y="3822"/>
                    <a:pt x="9105" y="3822"/>
                  </a:cubicBezTo>
                  <a:cubicBezTo>
                    <a:pt x="9097" y="3822"/>
                    <a:pt x="9090" y="3829"/>
                    <a:pt x="9069" y="3861"/>
                  </a:cubicBezTo>
                  <a:cubicBezTo>
                    <a:pt x="9065" y="3862"/>
                    <a:pt x="9062" y="3862"/>
                    <a:pt x="9060" y="3862"/>
                  </a:cubicBezTo>
                  <a:cubicBezTo>
                    <a:pt x="9034" y="3862"/>
                    <a:pt x="9065" y="3807"/>
                    <a:pt x="9067" y="3803"/>
                  </a:cubicBezTo>
                  <a:lnTo>
                    <a:pt x="9067" y="3803"/>
                  </a:lnTo>
                  <a:cubicBezTo>
                    <a:pt x="9007" y="3863"/>
                    <a:pt x="9072" y="3863"/>
                    <a:pt x="9076" y="3895"/>
                  </a:cubicBezTo>
                  <a:cubicBezTo>
                    <a:pt x="9054" y="3925"/>
                    <a:pt x="9041" y="3934"/>
                    <a:pt x="9031" y="3934"/>
                  </a:cubicBezTo>
                  <a:cubicBezTo>
                    <a:pt x="9014" y="3934"/>
                    <a:pt x="9006" y="3911"/>
                    <a:pt x="8984" y="3911"/>
                  </a:cubicBezTo>
                  <a:cubicBezTo>
                    <a:pt x="8983" y="3911"/>
                    <a:pt x="8981" y="3911"/>
                    <a:pt x="8979" y="3912"/>
                  </a:cubicBezTo>
                  <a:cubicBezTo>
                    <a:pt x="8944" y="3965"/>
                    <a:pt x="8939" y="4030"/>
                    <a:pt x="8905" y="4062"/>
                  </a:cubicBezTo>
                  <a:cubicBezTo>
                    <a:pt x="8898" y="4058"/>
                    <a:pt x="8891" y="4062"/>
                    <a:pt x="8891" y="4048"/>
                  </a:cubicBezTo>
                  <a:cubicBezTo>
                    <a:pt x="8870" y="4122"/>
                    <a:pt x="8752" y="4190"/>
                    <a:pt x="8731" y="4278"/>
                  </a:cubicBezTo>
                  <a:lnTo>
                    <a:pt x="8715" y="4278"/>
                  </a:lnTo>
                  <a:cubicBezTo>
                    <a:pt x="8735" y="4282"/>
                    <a:pt x="8754" y="4296"/>
                    <a:pt x="8768" y="4315"/>
                  </a:cubicBezTo>
                  <a:cubicBezTo>
                    <a:pt x="8745" y="4338"/>
                    <a:pt x="8741" y="4374"/>
                    <a:pt x="8716" y="4374"/>
                  </a:cubicBezTo>
                  <a:cubicBezTo>
                    <a:pt x="8714" y="4374"/>
                    <a:pt x="8711" y="4374"/>
                    <a:pt x="8708" y="4373"/>
                  </a:cubicBezTo>
                  <a:cubicBezTo>
                    <a:pt x="8724" y="4357"/>
                    <a:pt x="8719" y="4345"/>
                    <a:pt x="8719" y="4331"/>
                  </a:cubicBezTo>
                  <a:lnTo>
                    <a:pt x="8719" y="4331"/>
                  </a:lnTo>
                  <a:lnTo>
                    <a:pt x="8701" y="4368"/>
                  </a:lnTo>
                  <a:cubicBezTo>
                    <a:pt x="8643" y="4364"/>
                    <a:pt x="8726" y="4320"/>
                    <a:pt x="8705" y="4296"/>
                  </a:cubicBezTo>
                  <a:lnTo>
                    <a:pt x="8705" y="4296"/>
                  </a:lnTo>
                  <a:cubicBezTo>
                    <a:pt x="8659" y="4361"/>
                    <a:pt x="8622" y="4452"/>
                    <a:pt x="8571" y="4484"/>
                  </a:cubicBezTo>
                  <a:cubicBezTo>
                    <a:pt x="8537" y="4466"/>
                    <a:pt x="8627" y="4400"/>
                    <a:pt x="8599" y="4400"/>
                  </a:cubicBezTo>
                  <a:cubicBezTo>
                    <a:pt x="8594" y="4400"/>
                    <a:pt x="8587" y="4401"/>
                    <a:pt x="8575" y="4405"/>
                  </a:cubicBezTo>
                  <a:lnTo>
                    <a:pt x="8652" y="4352"/>
                  </a:lnTo>
                  <a:lnTo>
                    <a:pt x="8652" y="4352"/>
                  </a:lnTo>
                  <a:cubicBezTo>
                    <a:pt x="8649" y="4352"/>
                    <a:pt x="8647" y="4352"/>
                    <a:pt x="8644" y="4352"/>
                  </a:cubicBezTo>
                  <a:cubicBezTo>
                    <a:pt x="8562" y="4352"/>
                    <a:pt x="8693" y="4315"/>
                    <a:pt x="8599" y="4310"/>
                  </a:cubicBezTo>
                  <a:lnTo>
                    <a:pt x="8599" y="4310"/>
                  </a:lnTo>
                  <a:cubicBezTo>
                    <a:pt x="8504" y="4389"/>
                    <a:pt x="8517" y="4422"/>
                    <a:pt x="8425" y="4498"/>
                  </a:cubicBezTo>
                  <a:cubicBezTo>
                    <a:pt x="8422" y="4535"/>
                    <a:pt x="8457" y="4517"/>
                    <a:pt x="8455" y="4554"/>
                  </a:cubicBezTo>
                  <a:cubicBezTo>
                    <a:pt x="8364" y="4704"/>
                    <a:pt x="8283" y="4572"/>
                    <a:pt x="8235" y="4702"/>
                  </a:cubicBezTo>
                  <a:cubicBezTo>
                    <a:pt x="8230" y="4746"/>
                    <a:pt x="8260" y="4792"/>
                    <a:pt x="8177" y="4836"/>
                  </a:cubicBezTo>
                  <a:lnTo>
                    <a:pt x="8165" y="4781"/>
                  </a:lnTo>
                  <a:cubicBezTo>
                    <a:pt x="8079" y="4860"/>
                    <a:pt x="8165" y="4876"/>
                    <a:pt x="8056" y="4941"/>
                  </a:cubicBezTo>
                  <a:cubicBezTo>
                    <a:pt x="8058" y="4913"/>
                    <a:pt x="8103" y="4871"/>
                    <a:pt x="8096" y="4871"/>
                  </a:cubicBezTo>
                  <a:lnTo>
                    <a:pt x="8096" y="4871"/>
                  </a:lnTo>
                  <a:cubicBezTo>
                    <a:pt x="8095" y="4871"/>
                    <a:pt x="8094" y="4871"/>
                    <a:pt x="8093" y="4871"/>
                  </a:cubicBezTo>
                  <a:cubicBezTo>
                    <a:pt x="8010" y="4901"/>
                    <a:pt x="8075" y="4932"/>
                    <a:pt x="8031" y="4973"/>
                  </a:cubicBezTo>
                  <a:lnTo>
                    <a:pt x="7991" y="4952"/>
                  </a:lnTo>
                  <a:cubicBezTo>
                    <a:pt x="7908" y="5047"/>
                    <a:pt x="7834" y="5166"/>
                    <a:pt x="7741" y="5268"/>
                  </a:cubicBezTo>
                  <a:cubicBezTo>
                    <a:pt x="7739" y="5257"/>
                    <a:pt x="7743" y="5238"/>
                    <a:pt x="7728" y="5238"/>
                  </a:cubicBezTo>
                  <a:cubicBezTo>
                    <a:pt x="7725" y="5238"/>
                    <a:pt x="7720" y="5239"/>
                    <a:pt x="7713" y="5242"/>
                  </a:cubicBezTo>
                  <a:cubicBezTo>
                    <a:pt x="7604" y="5379"/>
                    <a:pt x="7446" y="5502"/>
                    <a:pt x="7312" y="5602"/>
                  </a:cubicBezTo>
                  <a:lnTo>
                    <a:pt x="7291" y="5673"/>
                  </a:lnTo>
                  <a:cubicBezTo>
                    <a:pt x="7288" y="5677"/>
                    <a:pt x="7282" y="5679"/>
                    <a:pt x="7278" y="5679"/>
                  </a:cubicBezTo>
                  <a:cubicBezTo>
                    <a:pt x="7270" y="5679"/>
                    <a:pt x="7264" y="5674"/>
                    <a:pt x="7268" y="5664"/>
                  </a:cubicBezTo>
                  <a:lnTo>
                    <a:pt x="7268" y="5664"/>
                  </a:lnTo>
                  <a:cubicBezTo>
                    <a:pt x="7212" y="5701"/>
                    <a:pt x="7282" y="5683"/>
                    <a:pt x="7270" y="5715"/>
                  </a:cubicBezTo>
                  <a:cubicBezTo>
                    <a:pt x="7259" y="5728"/>
                    <a:pt x="7248" y="5734"/>
                    <a:pt x="7240" y="5734"/>
                  </a:cubicBezTo>
                  <a:cubicBezTo>
                    <a:pt x="7229" y="5734"/>
                    <a:pt x="7223" y="5725"/>
                    <a:pt x="7229" y="5710"/>
                  </a:cubicBezTo>
                  <a:lnTo>
                    <a:pt x="7229" y="5710"/>
                  </a:lnTo>
                  <a:cubicBezTo>
                    <a:pt x="7168" y="5815"/>
                    <a:pt x="7045" y="5991"/>
                    <a:pt x="6932" y="6049"/>
                  </a:cubicBezTo>
                  <a:lnTo>
                    <a:pt x="6939" y="6026"/>
                  </a:lnTo>
                  <a:lnTo>
                    <a:pt x="6939" y="6026"/>
                  </a:lnTo>
                  <a:cubicBezTo>
                    <a:pt x="6862" y="6081"/>
                    <a:pt x="6918" y="6153"/>
                    <a:pt x="6832" y="6193"/>
                  </a:cubicBezTo>
                  <a:lnTo>
                    <a:pt x="6839" y="6176"/>
                  </a:lnTo>
                  <a:lnTo>
                    <a:pt x="6839" y="6176"/>
                  </a:lnTo>
                  <a:cubicBezTo>
                    <a:pt x="6684" y="6311"/>
                    <a:pt x="6547" y="6494"/>
                    <a:pt x="6396" y="6566"/>
                  </a:cubicBezTo>
                  <a:cubicBezTo>
                    <a:pt x="6415" y="6626"/>
                    <a:pt x="6239" y="6693"/>
                    <a:pt x="6280" y="6756"/>
                  </a:cubicBezTo>
                  <a:cubicBezTo>
                    <a:pt x="6171" y="6812"/>
                    <a:pt x="6188" y="6779"/>
                    <a:pt x="6053" y="6879"/>
                  </a:cubicBezTo>
                  <a:cubicBezTo>
                    <a:pt x="6018" y="6909"/>
                    <a:pt x="6039" y="6958"/>
                    <a:pt x="6007" y="7002"/>
                  </a:cubicBezTo>
                  <a:lnTo>
                    <a:pt x="5978" y="6977"/>
                  </a:lnTo>
                  <a:lnTo>
                    <a:pt x="5977" y="6981"/>
                  </a:lnTo>
                  <a:lnTo>
                    <a:pt x="5976" y="6980"/>
                  </a:lnTo>
                  <a:lnTo>
                    <a:pt x="5976" y="6980"/>
                  </a:lnTo>
                  <a:lnTo>
                    <a:pt x="5954" y="7057"/>
                  </a:lnTo>
                  <a:lnTo>
                    <a:pt x="5893" y="7053"/>
                  </a:lnTo>
                  <a:lnTo>
                    <a:pt x="5870" y="7087"/>
                  </a:lnTo>
                  <a:lnTo>
                    <a:pt x="5866" y="7093"/>
                  </a:lnTo>
                  <a:lnTo>
                    <a:pt x="5872" y="7090"/>
                  </a:lnTo>
                  <a:cubicBezTo>
                    <a:pt x="5882" y="7086"/>
                    <a:pt x="5893" y="7082"/>
                    <a:pt x="5901" y="7082"/>
                  </a:cubicBezTo>
                  <a:cubicBezTo>
                    <a:pt x="5907" y="7082"/>
                    <a:pt x="5911" y="7084"/>
                    <a:pt x="5914" y="7087"/>
                  </a:cubicBezTo>
                  <a:cubicBezTo>
                    <a:pt x="5907" y="7097"/>
                    <a:pt x="5900" y="7104"/>
                    <a:pt x="5893" y="7111"/>
                  </a:cubicBezTo>
                  <a:lnTo>
                    <a:pt x="5746" y="7272"/>
                  </a:lnTo>
                  <a:lnTo>
                    <a:pt x="5746" y="7273"/>
                  </a:lnTo>
                  <a:lnTo>
                    <a:pt x="5746" y="7273"/>
                  </a:lnTo>
                  <a:lnTo>
                    <a:pt x="5703" y="7319"/>
                  </a:lnTo>
                  <a:lnTo>
                    <a:pt x="5703" y="7319"/>
                  </a:lnTo>
                  <a:lnTo>
                    <a:pt x="5715" y="7319"/>
                  </a:lnTo>
                  <a:lnTo>
                    <a:pt x="5715" y="7319"/>
                  </a:lnTo>
                  <a:lnTo>
                    <a:pt x="5657" y="7405"/>
                  </a:lnTo>
                  <a:lnTo>
                    <a:pt x="5657" y="7405"/>
                  </a:lnTo>
                  <a:lnTo>
                    <a:pt x="5977" y="7342"/>
                  </a:lnTo>
                  <a:lnTo>
                    <a:pt x="5986" y="7340"/>
                  </a:lnTo>
                  <a:lnTo>
                    <a:pt x="5977" y="7338"/>
                  </a:lnTo>
                  <a:lnTo>
                    <a:pt x="5884" y="7312"/>
                  </a:lnTo>
                  <a:lnTo>
                    <a:pt x="5884" y="7312"/>
                  </a:lnTo>
                  <a:lnTo>
                    <a:pt x="5977" y="7308"/>
                  </a:lnTo>
                  <a:cubicBezTo>
                    <a:pt x="5979" y="7308"/>
                    <a:pt x="5981" y="7308"/>
                    <a:pt x="5983" y="7308"/>
                  </a:cubicBezTo>
                  <a:cubicBezTo>
                    <a:pt x="6056" y="7308"/>
                    <a:pt x="6139" y="7343"/>
                    <a:pt x="6141" y="7359"/>
                  </a:cubicBezTo>
                  <a:lnTo>
                    <a:pt x="6331" y="7326"/>
                  </a:lnTo>
                  <a:lnTo>
                    <a:pt x="6331" y="7326"/>
                  </a:lnTo>
                  <a:cubicBezTo>
                    <a:pt x="6329" y="7336"/>
                    <a:pt x="6316" y="7342"/>
                    <a:pt x="6300" y="7347"/>
                  </a:cubicBezTo>
                  <a:lnTo>
                    <a:pt x="6300" y="7347"/>
                  </a:lnTo>
                  <a:cubicBezTo>
                    <a:pt x="6305" y="7346"/>
                    <a:pt x="6308" y="7345"/>
                    <a:pt x="6311" y="7345"/>
                  </a:cubicBezTo>
                  <a:cubicBezTo>
                    <a:pt x="6336" y="7345"/>
                    <a:pt x="6321" y="7371"/>
                    <a:pt x="6343" y="7371"/>
                  </a:cubicBezTo>
                  <a:cubicBezTo>
                    <a:pt x="6351" y="7371"/>
                    <a:pt x="6362" y="7368"/>
                    <a:pt x="6380" y="7361"/>
                  </a:cubicBezTo>
                  <a:cubicBezTo>
                    <a:pt x="6368" y="7354"/>
                    <a:pt x="6387" y="7338"/>
                    <a:pt x="6389" y="7331"/>
                  </a:cubicBezTo>
                  <a:cubicBezTo>
                    <a:pt x="6418" y="7345"/>
                    <a:pt x="6468" y="7351"/>
                    <a:pt x="6521" y="7351"/>
                  </a:cubicBezTo>
                  <a:cubicBezTo>
                    <a:pt x="6554" y="7351"/>
                    <a:pt x="6588" y="7348"/>
                    <a:pt x="6619" y="7345"/>
                  </a:cubicBezTo>
                  <a:lnTo>
                    <a:pt x="6619" y="7345"/>
                  </a:lnTo>
                  <a:lnTo>
                    <a:pt x="6603" y="7373"/>
                  </a:lnTo>
                  <a:cubicBezTo>
                    <a:pt x="6618" y="7373"/>
                    <a:pt x="6634" y="7373"/>
                    <a:pt x="6650" y="7373"/>
                  </a:cubicBezTo>
                  <a:cubicBezTo>
                    <a:pt x="6779" y="7373"/>
                    <a:pt x="6917" y="7359"/>
                    <a:pt x="7055" y="7359"/>
                  </a:cubicBezTo>
                  <a:cubicBezTo>
                    <a:pt x="7001" y="7347"/>
                    <a:pt x="7013" y="7301"/>
                    <a:pt x="7059" y="7296"/>
                  </a:cubicBezTo>
                  <a:lnTo>
                    <a:pt x="7066" y="7310"/>
                  </a:lnTo>
                  <a:lnTo>
                    <a:pt x="7066" y="7310"/>
                  </a:lnTo>
                  <a:cubicBezTo>
                    <a:pt x="7065" y="7306"/>
                    <a:pt x="7071" y="7301"/>
                    <a:pt x="7089" y="7291"/>
                  </a:cubicBezTo>
                  <a:lnTo>
                    <a:pt x="7089" y="7291"/>
                  </a:lnTo>
                  <a:cubicBezTo>
                    <a:pt x="7150" y="7296"/>
                    <a:pt x="7129" y="7338"/>
                    <a:pt x="7096" y="7349"/>
                  </a:cubicBezTo>
                  <a:lnTo>
                    <a:pt x="7166" y="7336"/>
                  </a:lnTo>
                  <a:lnTo>
                    <a:pt x="7166" y="7336"/>
                  </a:lnTo>
                  <a:cubicBezTo>
                    <a:pt x="7171" y="7349"/>
                    <a:pt x="7154" y="7354"/>
                    <a:pt x="7150" y="7370"/>
                  </a:cubicBezTo>
                  <a:cubicBezTo>
                    <a:pt x="7155" y="7366"/>
                    <a:pt x="7162" y="7364"/>
                    <a:pt x="7170" y="7364"/>
                  </a:cubicBezTo>
                  <a:cubicBezTo>
                    <a:pt x="7197" y="7364"/>
                    <a:pt x="7239" y="7383"/>
                    <a:pt x="7274" y="7383"/>
                  </a:cubicBezTo>
                  <a:cubicBezTo>
                    <a:pt x="7290" y="7383"/>
                    <a:pt x="7305" y="7379"/>
                    <a:pt x="7317" y="7368"/>
                  </a:cubicBezTo>
                  <a:lnTo>
                    <a:pt x="7319" y="7380"/>
                  </a:lnTo>
                  <a:cubicBezTo>
                    <a:pt x="7477" y="7380"/>
                    <a:pt x="7548" y="7366"/>
                    <a:pt x="7676" y="7363"/>
                  </a:cubicBezTo>
                  <a:cubicBezTo>
                    <a:pt x="7678" y="7329"/>
                    <a:pt x="7729" y="7338"/>
                    <a:pt x="7766" y="7308"/>
                  </a:cubicBezTo>
                  <a:cubicBezTo>
                    <a:pt x="7858" y="7319"/>
                    <a:pt x="7957" y="7345"/>
                    <a:pt x="8066" y="7345"/>
                  </a:cubicBezTo>
                  <a:cubicBezTo>
                    <a:pt x="8070" y="7345"/>
                    <a:pt x="8075" y="7345"/>
                    <a:pt x="8079" y="7345"/>
                  </a:cubicBezTo>
                  <a:cubicBezTo>
                    <a:pt x="8158" y="7326"/>
                    <a:pt x="8100" y="7315"/>
                    <a:pt x="8137" y="7294"/>
                  </a:cubicBezTo>
                  <a:lnTo>
                    <a:pt x="8137" y="7294"/>
                  </a:lnTo>
                  <a:cubicBezTo>
                    <a:pt x="8142" y="7326"/>
                    <a:pt x="8256" y="7322"/>
                    <a:pt x="8198" y="7345"/>
                  </a:cubicBezTo>
                  <a:cubicBezTo>
                    <a:pt x="8313" y="7342"/>
                    <a:pt x="8429" y="7333"/>
                    <a:pt x="8543" y="7312"/>
                  </a:cubicBezTo>
                  <a:cubicBezTo>
                    <a:pt x="8524" y="7301"/>
                    <a:pt x="8504" y="7294"/>
                    <a:pt x="8515" y="7285"/>
                  </a:cubicBezTo>
                  <a:cubicBezTo>
                    <a:pt x="8520" y="7284"/>
                    <a:pt x="8524" y="7283"/>
                    <a:pt x="8529" y="7283"/>
                  </a:cubicBezTo>
                  <a:cubicBezTo>
                    <a:pt x="8556" y="7283"/>
                    <a:pt x="8584" y="7299"/>
                    <a:pt x="8580" y="7312"/>
                  </a:cubicBezTo>
                  <a:lnTo>
                    <a:pt x="8573" y="7317"/>
                  </a:lnTo>
                  <a:cubicBezTo>
                    <a:pt x="8603" y="7310"/>
                    <a:pt x="8634" y="7307"/>
                    <a:pt x="8666" y="7307"/>
                  </a:cubicBezTo>
                  <a:cubicBezTo>
                    <a:pt x="8801" y="7307"/>
                    <a:pt x="8949" y="7361"/>
                    <a:pt x="9071" y="7361"/>
                  </a:cubicBezTo>
                  <a:cubicBezTo>
                    <a:pt x="9107" y="7361"/>
                    <a:pt x="9142" y="7356"/>
                    <a:pt x="9172" y="7343"/>
                  </a:cubicBezTo>
                  <a:lnTo>
                    <a:pt x="9172" y="7343"/>
                  </a:lnTo>
                  <a:lnTo>
                    <a:pt x="9324" y="7310"/>
                  </a:lnTo>
                  <a:lnTo>
                    <a:pt x="9324" y="7310"/>
                  </a:lnTo>
                  <a:cubicBezTo>
                    <a:pt x="9396" y="7317"/>
                    <a:pt x="9280" y="7336"/>
                    <a:pt x="9334" y="7354"/>
                  </a:cubicBezTo>
                  <a:cubicBezTo>
                    <a:pt x="9392" y="7336"/>
                    <a:pt x="9443" y="7331"/>
                    <a:pt x="9490" y="7331"/>
                  </a:cubicBezTo>
                  <a:cubicBezTo>
                    <a:pt x="9545" y="7331"/>
                    <a:pt x="9595" y="7338"/>
                    <a:pt x="9647" y="7338"/>
                  </a:cubicBezTo>
                  <a:cubicBezTo>
                    <a:pt x="9679" y="7338"/>
                    <a:pt x="9713" y="7335"/>
                    <a:pt x="9748" y="7326"/>
                  </a:cubicBezTo>
                  <a:cubicBezTo>
                    <a:pt x="9787" y="7360"/>
                    <a:pt x="9849" y="7369"/>
                    <a:pt x="9918" y="7369"/>
                  </a:cubicBezTo>
                  <a:cubicBezTo>
                    <a:pt x="9991" y="7369"/>
                    <a:pt x="10073" y="7359"/>
                    <a:pt x="10148" y="7359"/>
                  </a:cubicBezTo>
                  <a:cubicBezTo>
                    <a:pt x="10200" y="7359"/>
                    <a:pt x="10248" y="7364"/>
                    <a:pt x="10286" y="7380"/>
                  </a:cubicBezTo>
                  <a:lnTo>
                    <a:pt x="10277" y="7359"/>
                  </a:lnTo>
                  <a:cubicBezTo>
                    <a:pt x="10286" y="7353"/>
                    <a:pt x="10293" y="7351"/>
                    <a:pt x="10300" y="7351"/>
                  </a:cubicBezTo>
                  <a:cubicBezTo>
                    <a:pt x="10319" y="7351"/>
                    <a:pt x="10328" y="7371"/>
                    <a:pt x="10351" y="7375"/>
                  </a:cubicBezTo>
                  <a:cubicBezTo>
                    <a:pt x="10347" y="7359"/>
                    <a:pt x="10309" y="7356"/>
                    <a:pt x="10333" y="7342"/>
                  </a:cubicBezTo>
                  <a:cubicBezTo>
                    <a:pt x="10389" y="7338"/>
                    <a:pt x="10447" y="7336"/>
                    <a:pt x="10505" y="7336"/>
                  </a:cubicBezTo>
                  <a:cubicBezTo>
                    <a:pt x="10778" y="7336"/>
                    <a:pt x="11061" y="7379"/>
                    <a:pt x="11334" y="7396"/>
                  </a:cubicBezTo>
                  <a:cubicBezTo>
                    <a:pt x="11338" y="7396"/>
                    <a:pt x="11341" y="7396"/>
                    <a:pt x="11344" y="7396"/>
                  </a:cubicBezTo>
                  <a:cubicBezTo>
                    <a:pt x="11434" y="7396"/>
                    <a:pt x="11420" y="7320"/>
                    <a:pt x="11492" y="7320"/>
                  </a:cubicBezTo>
                  <a:cubicBezTo>
                    <a:pt x="11508" y="7320"/>
                    <a:pt x="11529" y="7324"/>
                    <a:pt x="11557" y="7333"/>
                  </a:cubicBezTo>
                  <a:lnTo>
                    <a:pt x="11515" y="7375"/>
                  </a:lnTo>
                  <a:cubicBezTo>
                    <a:pt x="11611" y="7356"/>
                    <a:pt x="11709" y="7352"/>
                    <a:pt x="11807" y="7352"/>
                  </a:cubicBezTo>
                  <a:cubicBezTo>
                    <a:pt x="11869" y="7352"/>
                    <a:pt x="11931" y="7354"/>
                    <a:pt x="11993" y="7354"/>
                  </a:cubicBezTo>
                  <a:cubicBezTo>
                    <a:pt x="12082" y="7354"/>
                    <a:pt x="12171" y="7350"/>
                    <a:pt x="12257" y="7336"/>
                  </a:cubicBezTo>
                  <a:lnTo>
                    <a:pt x="12257" y="7336"/>
                  </a:lnTo>
                  <a:cubicBezTo>
                    <a:pt x="12241" y="7345"/>
                    <a:pt x="12241" y="7356"/>
                    <a:pt x="12217" y="7356"/>
                  </a:cubicBezTo>
                  <a:cubicBezTo>
                    <a:pt x="12233" y="7366"/>
                    <a:pt x="12257" y="7370"/>
                    <a:pt x="12283" y="7370"/>
                  </a:cubicBezTo>
                  <a:cubicBezTo>
                    <a:pt x="12340" y="7370"/>
                    <a:pt x="12405" y="7351"/>
                    <a:pt x="12405" y="7333"/>
                  </a:cubicBezTo>
                  <a:cubicBezTo>
                    <a:pt x="12445" y="7336"/>
                    <a:pt x="12414" y="7356"/>
                    <a:pt x="12438" y="7368"/>
                  </a:cubicBezTo>
                  <a:cubicBezTo>
                    <a:pt x="12445" y="7371"/>
                    <a:pt x="12453" y="7372"/>
                    <a:pt x="12462" y="7372"/>
                  </a:cubicBezTo>
                  <a:cubicBezTo>
                    <a:pt x="12498" y="7372"/>
                    <a:pt x="12539" y="7352"/>
                    <a:pt x="12568" y="7352"/>
                  </a:cubicBezTo>
                  <a:cubicBezTo>
                    <a:pt x="12578" y="7352"/>
                    <a:pt x="12587" y="7354"/>
                    <a:pt x="12593" y="7361"/>
                  </a:cubicBezTo>
                  <a:cubicBezTo>
                    <a:pt x="12595" y="7363"/>
                    <a:pt x="12592" y="7366"/>
                    <a:pt x="12586" y="7368"/>
                  </a:cubicBezTo>
                  <a:lnTo>
                    <a:pt x="12586" y="7368"/>
                  </a:lnTo>
                  <a:cubicBezTo>
                    <a:pt x="12630" y="7360"/>
                    <a:pt x="12719" y="7371"/>
                    <a:pt x="12693" y="7340"/>
                  </a:cubicBezTo>
                  <a:lnTo>
                    <a:pt x="12693" y="7340"/>
                  </a:lnTo>
                  <a:cubicBezTo>
                    <a:pt x="12714" y="7345"/>
                    <a:pt x="12736" y="7346"/>
                    <a:pt x="12756" y="7346"/>
                  </a:cubicBezTo>
                  <a:cubicBezTo>
                    <a:pt x="12799" y="7346"/>
                    <a:pt x="12839" y="7340"/>
                    <a:pt x="12877" y="7340"/>
                  </a:cubicBezTo>
                  <a:cubicBezTo>
                    <a:pt x="12898" y="7340"/>
                    <a:pt x="12917" y="7342"/>
                    <a:pt x="12936" y="7347"/>
                  </a:cubicBezTo>
                  <a:cubicBezTo>
                    <a:pt x="12950" y="7335"/>
                    <a:pt x="12969" y="7332"/>
                    <a:pt x="12990" y="7332"/>
                  </a:cubicBezTo>
                  <a:cubicBezTo>
                    <a:pt x="13013" y="7332"/>
                    <a:pt x="13037" y="7336"/>
                    <a:pt x="13058" y="7336"/>
                  </a:cubicBezTo>
                  <a:cubicBezTo>
                    <a:pt x="13081" y="7336"/>
                    <a:pt x="13100" y="7331"/>
                    <a:pt x="13105" y="7310"/>
                  </a:cubicBezTo>
                  <a:lnTo>
                    <a:pt x="13105" y="7310"/>
                  </a:lnTo>
                  <a:cubicBezTo>
                    <a:pt x="13102" y="7339"/>
                    <a:pt x="13146" y="7351"/>
                    <a:pt x="13197" y="7351"/>
                  </a:cubicBezTo>
                  <a:cubicBezTo>
                    <a:pt x="13242" y="7351"/>
                    <a:pt x="13294" y="7342"/>
                    <a:pt x="13321" y="7329"/>
                  </a:cubicBezTo>
                  <a:lnTo>
                    <a:pt x="13321" y="7329"/>
                  </a:lnTo>
                  <a:cubicBezTo>
                    <a:pt x="13302" y="7347"/>
                    <a:pt x="13370" y="7347"/>
                    <a:pt x="13349" y="7370"/>
                  </a:cubicBezTo>
                  <a:cubicBezTo>
                    <a:pt x="13414" y="7370"/>
                    <a:pt x="13472" y="7359"/>
                    <a:pt x="13460" y="7331"/>
                  </a:cubicBezTo>
                  <a:lnTo>
                    <a:pt x="13460" y="7331"/>
                  </a:lnTo>
                  <a:cubicBezTo>
                    <a:pt x="13488" y="7347"/>
                    <a:pt x="13517" y="7352"/>
                    <a:pt x="13544" y="7352"/>
                  </a:cubicBezTo>
                  <a:cubicBezTo>
                    <a:pt x="13601" y="7352"/>
                    <a:pt x="13654" y="7330"/>
                    <a:pt x="13699" y="7330"/>
                  </a:cubicBezTo>
                  <a:cubicBezTo>
                    <a:pt x="13726" y="7330"/>
                    <a:pt x="13751" y="7338"/>
                    <a:pt x="13771" y="7363"/>
                  </a:cubicBezTo>
                  <a:cubicBezTo>
                    <a:pt x="13963" y="7331"/>
                    <a:pt x="14142" y="7312"/>
                    <a:pt x="14315" y="7298"/>
                  </a:cubicBezTo>
                  <a:lnTo>
                    <a:pt x="14315" y="7298"/>
                  </a:lnTo>
                  <a:cubicBezTo>
                    <a:pt x="14308" y="7354"/>
                    <a:pt x="14123" y="7305"/>
                    <a:pt x="14130" y="7363"/>
                  </a:cubicBezTo>
                  <a:cubicBezTo>
                    <a:pt x="14275" y="7343"/>
                    <a:pt x="14367" y="7303"/>
                    <a:pt x="14498" y="7303"/>
                  </a:cubicBezTo>
                  <a:cubicBezTo>
                    <a:pt x="14516" y="7303"/>
                    <a:pt x="14534" y="7304"/>
                    <a:pt x="14554" y="7305"/>
                  </a:cubicBezTo>
                  <a:cubicBezTo>
                    <a:pt x="14596" y="7312"/>
                    <a:pt x="14531" y="7329"/>
                    <a:pt x="14515" y="7338"/>
                  </a:cubicBezTo>
                  <a:cubicBezTo>
                    <a:pt x="14574" y="7330"/>
                    <a:pt x="14631" y="7328"/>
                    <a:pt x="14686" y="7328"/>
                  </a:cubicBezTo>
                  <a:cubicBezTo>
                    <a:pt x="14720" y="7328"/>
                    <a:pt x="14754" y="7329"/>
                    <a:pt x="14787" y="7329"/>
                  </a:cubicBezTo>
                  <a:cubicBezTo>
                    <a:pt x="14853" y="7329"/>
                    <a:pt x="14917" y="7326"/>
                    <a:pt x="14979" y="7313"/>
                  </a:cubicBezTo>
                  <a:lnTo>
                    <a:pt x="14979" y="7313"/>
                  </a:lnTo>
                  <a:cubicBezTo>
                    <a:pt x="14980" y="7313"/>
                    <a:pt x="14980" y="7314"/>
                    <a:pt x="14980" y="7314"/>
                  </a:cubicBezTo>
                  <a:lnTo>
                    <a:pt x="14980" y="7314"/>
                  </a:lnTo>
                  <a:cubicBezTo>
                    <a:pt x="14981" y="7314"/>
                    <a:pt x="14981" y="7313"/>
                    <a:pt x="14981" y="7312"/>
                  </a:cubicBezTo>
                  <a:lnTo>
                    <a:pt x="14981" y="7312"/>
                  </a:lnTo>
                  <a:cubicBezTo>
                    <a:pt x="14980" y="7312"/>
                    <a:pt x="14980" y="7313"/>
                    <a:pt x="14979" y="7313"/>
                  </a:cubicBezTo>
                  <a:lnTo>
                    <a:pt x="14979" y="7313"/>
                  </a:lnTo>
                  <a:cubicBezTo>
                    <a:pt x="14967" y="7294"/>
                    <a:pt x="14999" y="7276"/>
                    <a:pt x="15034" y="7259"/>
                  </a:cubicBezTo>
                  <a:lnTo>
                    <a:pt x="15187" y="7185"/>
                  </a:lnTo>
                  <a:lnTo>
                    <a:pt x="15080" y="7148"/>
                  </a:lnTo>
                  <a:cubicBezTo>
                    <a:pt x="15055" y="7138"/>
                    <a:pt x="15030" y="7127"/>
                    <a:pt x="15015" y="7125"/>
                  </a:cubicBezTo>
                  <a:lnTo>
                    <a:pt x="15015" y="7125"/>
                  </a:lnTo>
                  <a:lnTo>
                    <a:pt x="15017" y="7120"/>
                  </a:lnTo>
                  <a:lnTo>
                    <a:pt x="15017" y="7120"/>
                  </a:lnTo>
                  <a:cubicBezTo>
                    <a:pt x="15029" y="7115"/>
                    <a:pt x="15030" y="7106"/>
                    <a:pt x="15027" y="7095"/>
                  </a:cubicBezTo>
                  <a:lnTo>
                    <a:pt x="15027" y="7095"/>
                  </a:lnTo>
                  <a:lnTo>
                    <a:pt x="15034" y="7078"/>
                  </a:lnTo>
                  <a:cubicBezTo>
                    <a:pt x="15028" y="7077"/>
                    <a:pt x="15023" y="7077"/>
                    <a:pt x="15018" y="7076"/>
                  </a:cubicBezTo>
                  <a:lnTo>
                    <a:pt x="15018" y="7076"/>
                  </a:lnTo>
                  <a:cubicBezTo>
                    <a:pt x="14997" y="7043"/>
                    <a:pt x="14961" y="7004"/>
                    <a:pt x="15034" y="6997"/>
                  </a:cubicBezTo>
                  <a:cubicBezTo>
                    <a:pt x="15024" y="6991"/>
                    <a:pt x="15011" y="6986"/>
                    <a:pt x="15000" y="6986"/>
                  </a:cubicBezTo>
                  <a:cubicBezTo>
                    <a:pt x="14993" y="6986"/>
                    <a:pt x="14987" y="6988"/>
                    <a:pt x="14983" y="6995"/>
                  </a:cubicBezTo>
                  <a:cubicBezTo>
                    <a:pt x="14969" y="6975"/>
                    <a:pt x="14967" y="6964"/>
                    <a:pt x="14989" y="6964"/>
                  </a:cubicBezTo>
                  <a:cubicBezTo>
                    <a:pt x="14992" y="6964"/>
                    <a:pt x="14997" y="6964"/>
                    <a:pt x="15002" y="6965"/>
                  </a:cubicBezTo>
                  <a:cubicBezTo>
                    <a:pt x="14918" y="6902"/>
                    <a:pt x="14925" y="6946"/>
                    <a:pt x="14860" y="6881"/>
                  </a:cubicBezTo>
                  <a:cubicBezTo>
                    <a:pt x="14863" y="6878"/>
                    <a:pt x="14867" y="6877"/>
                    <a:pt x="14872" y="6877"/>
                  </a:cubicBezTo>
                  <a:cubicBezTo>
                    <a:pt x="14879" y="6877"/>
                    <a:pt x="14888" y="6879"/>
                    <a:pt x="14896" y="6879"/>
                  </a:cubicBezTo>
                  <a:cubicBezTo>
                    <a:pt x="14898" y="6879"/>
                    <a:pt x="14900" y="6879"/>
                    <a:pt x="14902" y="6879"/>
                  </a:cubicBezTo>
                  <a:cubicBezTo>
                    <a:pt x="14844" y="6865"/>
                    <a:pt x="14791" y="6830"/>
                    <a:pt x="14754" y="6781"/>
                  </a:cubicBezTo>
                  <a:cubicBezTo>
                    <a:pt x="14758" y="6780"/>
                    <a:pt x="14760" y="6774"/>
                    <a:pt x="14765" y="6774"/>
                  </a:cubicBezTo>
                  <a:cubicBezTo>
                    <a:pt x="14767" y="6774"/>
                    <a:pt x="14769" y="6775"/>
                    <a:pt x="14771" y="6776"/>
                  </a:cubicBezTo>
                  <a:lnTo>
                    <a:pt x="14771" y="6776"/>
                  </a:lnTo>
                  <a:cubicBezTo>
                    <a:pt x="14673" y="6687"/>
                    <a:pt x="14566" y="6660"/>
                    <a:pt x="14480" y="6543"/>
                  </a:cubicBezTo>
                  <a:cubicBezTo>
                    <a:pt x="14550" y="6536"/>
                    <a:pt x="14457" y="6494"/>
                    <a:pt x="14485" y="6455"/>
                  </a:cubicBezTo>
                  <a:lnTo>
                    <a:pt x="14417" y="6408"/>
                  </a:lnTo>
                  <a:lnTo>
                    <a:pt x="14424" y="6448"/>
                  </a:lnTo>
                  <a:cubicBezTo>
                    <a:pt x="14376" y="6397"/>
                    <a:pt x="14308" y="6376"/>
                    <a:pt x="14276" y="6322"/>
                  </a:cubicBezTo>
                  <a:lnTo>
                    <a:pt x="14276" y="6322"/>
                  </a:lnTo>
                  <a:lnTo>
                    <a:pt x="14327" y="6346"/>
                  </a:lnTo>
                  <a:lnTo>
                    <a:pt x="14227" y="6260"/>
                  </a:lnTo>
                  <a:lnTo>
                    <a:pt x="14267" y="6325"/>
                  </a:lnTo>
                  <a:cubicBezTo>
                    <a:pt x="14254" y="6318"/>
                    <a:pt x="14244" y="6316"/>
                    <a:pt x="14237" y="6316"/>
                  </a:cubicBezTo>
                  <a:cubicBezTo>
                    <a:pt x="14221" y="6316"/>
                    <a:pt x="14218" y="6329"/>
                    <a:pt x="14210" y="6329"/>
                  </a:cubicBezTo>
                  <a:cubicBezTo>
                    <a:pt x="14203" y="6329"/>
                    <a:pt x="14194" y="6321"/>
                    <a:pt x="14174" y="6295"/>
                  </a:cubicBezTo>
                  <a:lnTo>
                    <a:pt x="14174" y="6295"/>
                  </a:lnTo>
                  <a:cubicBezTo>
                    <a:pt x="14175" y="6296"/>
                    <a:pt x="14176" y="6296"/>
                    <a:pt x="14176" y="6296"/>
                  </a:cubicBezTo>
                  <a:cubicBezTo>
                    <a:pt x="14179" y="6296"/>
                    <a:pt x="14129" y="6246"/>
                    <a:pt x="14119" y="6205"/>
                  </a:cubicBezTo>
                  <a:lnTo>
                    <a:pt x="14119" y="6205"/>
                  </a:lnTo>
                  <a:cubicBezTo>
                    <a:pt x="14135" y="6209"/>
                    <a:pt x="14149" y="6216"/>
                    <a:pt x="14165" y="6225"/>
                  </a:cubicBezTo>
                  <a:cubicBezTo>
                    <a:pt x="14153" y="6210"/>
                    <a:pt x="14142" y="6197"/>
                    <a:pt x="14132" y="6197"/>
                  </a:cubicBezTo>
                  <a:cubicBezTo>
                    <a:pt x="14128" y="6197"/>
                    <a:pt x="14124" y="6198"/>
                    <a:pt x="14121" y="6202"/>
                  </a:cubicBezTo>
                  <a:lnTo>
                    <a:pt x="14119" y="6204"/>
                  </a:lnTo>
                  <a:lnTo>
                    <a:pt x="14119" y="6204"/>
                  </a:lnTo>
                  <a:cubicBezTo>
                    <a:pt x="14119" y="6202"/>
                    <a:pt x="14119" y="6201"/>
                    <a:pt x="14118" y="6200"/>
                  </a:cubicBezTo>
                  <a:cubicBezTo>
                    <a:pt x="14077" y="6188"/>
                    <a:pt x="14042" y="6163"/>
                    <a:pt x="14019" y="6125"/>
                  </a:cubicBezTo>
                  <a:cubicBezTo>
                    <a:pt x="14019" y="6107"/>
                    <a:pt x="14063" y="6098"/>
                    <a:pt x="14063" y="6084"/>
                  </a:cubicBezTo>
                  <a:lnTo>
                    <a:pt x="14063" y="6084"/>
                  </a:lnTo>
                  <a:cubicBezTo>
                    <a:pt x="14062" y="6084"/>
                    <a:pt x="14061" y="6084"/>
                    <a:pt x="14060" y="6084"/>
                  </a:cubicBezTo>
                  <a:cubicBezTo>
                    <a:pt x="14009" y="6084"/>
                    <a:pt x="13939" y="5975"/>
                    <a:pt x="13880" y="5975"/>
                  </a:cubicBezTo>
                  <a:cubicBezTo>
                    <a:pt x="13893" y="5975"/>
                    <a:pt x="13907" y="5968"/>
                    <a:pt x="13914" y="5954"/>
                  </a:cubicBezTo>
                  <a:lnTo>
                    <a:pt x="13914" y="5954"/>
                  </a:lnTo>
                  <a:lnTo>
                    <a:pt x="13873" y="5956"/>
                  </a:lnTo>
                  <a:cubicBezTo>
                    <a:pt x="13856" y="5926"/>
                    <a:pt x="13856" y="5919"/>
                    <a:pt x="13873" y="5908"/>
                  </a:cubicBezTo>
                  <a:cubicBezTo>
                    <a:pt x="13858" y="5891"/>
                    <a:pt x="13849" y="5886"/>
                    <a:pt x="13843" y="5886"/>
                  </a:cubicBezTo>
                  <a:cubicBezTo>
                    <a:pt x="13831" y="5886"/>
                    <a:pt x="13832" y="5911"/>
                    <a:pt x="13823" y="5911"/>
                  </a:cubicBezTo>
                  <a:cubicBezTo>
                    <a:pt x="13817" y="5911"/>
                    <a:pt x="13808" y="5902"/>
                    <a:pt x="13789" y="5873"/>
                  </a:cubicBezTo>
                  <a:lnTo>
                    <a:pt x="13789" y="5873"/>
                  </a:lnTo>
                  <a:cubicBezTo>
                    <a:pt x="13792" y="5874"/>
                    <a:pt x="13794" y="5875"/>
                    <a:pt x="13796" y="5875"/>
                  </a:cubicBezTo>
                  <a:cubicBezTo>
                    <a:pt x="13797" y="5875"/>
                    <a:pt x="13798" y="5874"/>
                    <a:pt x="13799" y="5874"/>
                  </a:cubicBezTo>
                  <a:cubicBezTo>
                    <a:pt x="13802" y="5874"/>
                    <a:pt x="13807" y="5875"/>
                    <a:pt x="13815" y="5880"/>
                  </a:cubicBezTo>
                  <a:cubicBezTo>
                    <a:pt x="13743" y="5789"/>
                    <a:pt x="13641" y="5736"/>
                    <a:pt x="13576" y="5648"/>
                  </a:cubicBezTo>
                  <a:cubicBezTo>
                    <a:pt x="13578" y="5636"/>
                    <a:pt x="13583" y="5632"/>
                    <a:pt x="13589" y="5632"/>
                  </a:cubicBezTo>
                  <a:cubicBezTo>
                    <a:pt x="13606" y="5632"/>
                    <a:pt x="13633" y="5667"/>
                    <a:pt x="13647" y="5667"/>
                  </a:cubicBezTo>
                  <a:cubicBezTo>
                    <a:pt x="13651" y="5667"/>
                    <a:pt x="13654" y="5663"/>
                    <a:pt x="13655" y="5653"/>
                  </a:cubicBezTo>
                  <a:cubicBezTo>
                    <a:pt x="13539" y="5551"/>
                    <a:pt x="13388" y="5465"/>
                    <a:pt x="13291" y="5351"/>
                  </a:cubicBezTo>
                  <a:lnTo>
                    <a:pt x="13291" y="5351"/>
                  </a:lnTo>
                  <a:lnTo>
                    <a:pt x="13307" y="5374"/>
                  </a:lnTo>
                  <a:cubicBezTo>
                    <a:pt x="13300" y="5378"/>
                    <a:pt x="13294" y="5379"/>
                    <a:pt x="13289" y="5379"/>
                  </a:cubicBezTo>
                  <a:cubicBezTo>
                    <a:pt x="13246" y="5379"/>
                    <a:pt x="13243" y="5273"/>
                    <a:pt x="13179" y="5244"/>
                  </a:cubicBezTo>
                  <a:lnTo>
                    <a:pt x="13179" y="5244"/>
                  </a:lnTo>
                  <a:cubicBezTo>
                    <a:pt x="13181" y="5245"/>
                    <a:pt x="13183" y="5245"/>
                    <a:pt x="13186" y="5245"/>
                  </a:cubicBezTo>
                  <a:cubicBezTo>
                    <a:pt x="13200" y="5245"/>
                    <a:pt x="13215" y="5235"/>
                    <a:pt x="13211" y="5235"/>
                  </a:cubicBezTo>
                  <a:lnTo>
                    <a:pt x="13211" y="5235"/>
                  </a:lnTo>
                  <a:cubicBezTo>
                    <a:pt x="13211" y="5235"/>
                    <a:pt x="13210" y="5235"/>
                    <a:pt x="13210" y="5235"/>
                  </a:cubicBezTo>
                  <a:cubicBezTo>
                    <a:pt x="13145" y="5154"/>
                    <a:pt x="13050" y="5098"/>
                    <a:pt x="12927" y="5003"/>
                  </a:cubicBezTo>
                  <a:lnTo>
                    <a:pt x="12952" y="5003"/>
                  </a:lnTo>
                  <a:cubicBezTo>
                    <a:pt x="12920" y="4950"/>
                    <a:pt x="12846" y="4885"/>
                    <a:pt x="12804" y="4834"/>
                  </a:cubicBezTo>
                  <a:cubicBezTo>
                    <a:pt x="12788" y="4833"/>
                    <a:pt x="12771" y="4821"/>
                    <a:pt x="12762" y="4821"/>
                  </a:cubicBezTo>
                  <a:cubicBezTo>
                    <a:pt x="12756" y="4821"/>
                    <a:pt x="12753" y="4825"/>
                    <a:pt x="12753" y="4836"/>
                  </a:cubicBezTo>
                  <a:cubicBezTo>
                    <a:pt x="12679" y="4626"/>
                    <a:pt x="12445" y="4600"/>
                    <a:pt x="12377" y="4417"/>
                  </a:cubicBezTo>
                  <a:lnTo>
                    <a:pt x="12377" y="4417"/>
                  </a:lnTo>
                  <a:cubicBezTo>
                    <a:pt x="12387" y="4428"/>
                    <a:pt x="12405" y="4436"/>
                    <a:pt x="12411" y="4436"/>
                  </a:cubicBezTo>
                  <a:cubicBezTo>
                    <a:pt x="12414" y="4436"/>
                    <a:pt x="12414" y="4434"/>
                    <a:pt x="12410" y="4431"/>
                  </a:cubicBezTo>
                  <a:lnTo>
                    <a:pt x="12292" y="4333"/>
                  </a:lnTo>
                  <a:lnTo>
                    <a:pt x="12292" y="4333"/>
                  </a:lnTo>
                  <a:cubicBezTo>
                    <a:pt x="12280" y="4364"/>
                    <a:pt x="12294" y="4361"/>
                    <a:pt x="12301" y="4398"/>
                  </a:cubicBezTo>
                  <a:cubicBezTo>
                    <a:pt x="12266" y="4394"/>
                    <a:pt x="12234" y="4375"/>
                    <a:pt x="12208" y="4350"/>
                  </a:cubicBezTo>
                  <a:lnTo>
                    <a:pt x="12208" y="4350"/>
                  </a:lnTo>
                  <a:cubicBezTo>
                    <a:pt x="12220" y="4356"/>
                    <a:pt x="12229" y="4359"/>
                    <a:pt x="12235" y="4359"/>
                  </a:cubicBezTo>
                  <a:cubicBezTo>
                    <a:pt x="12260" y="4359"/>
                    <a:pt x="12239" y="4311"/>
                    <a:pt x="12231" y="4285"/>
                  </a:cubicBezTo>
                  <a:cubicBezTo>
                    <a:pt x="12229" y="4294"/>
                    <a:pt x="12215" y="4294"/>
                    <a:pt x="12210" y="4301"/>
                  </a:cubicBezTo>
                  <a:cubicBezTo>
                    <a:pt x="12205" y="4272"/>
                    <a:pt x="12197" y="4264"/>
                    <a:pt x="12189" y="4264"/>
                  </a:cubicBezTo>
                  <a:cubicBezTo>
                    <a:pt x="12179" y="4264"/>
                    <a:pt x="12167" y="4274"/>
                    <a:pt x="12153" y="4274"/>
                  </a:cubicBezTo>
                  <a:cubicBezTo>
                    <a:pt x="12140" y="4274"/>
                    <a:pt x="12125" y="4265"/>
                    <a:pt x="12108" y="4231"/>
                  </a:cubicBezTo>
                  <a:lnTo>
                    <a:pt x="12122" y="4224"/>
                  </a:lnTo>
                  <a:cubicBezTo>
                    <a:pt x="12088" y="4201"/>
                    <a:pt x="12048" y="4190"/>
                    <a:pt x="12020" y="4155"/>
                  </a:cubicBezTo>
                  <a:cubicBezTo>
                    <a:pt x="12023" y="4146"/>
                    <a:pt x="12027" y="4143"/>
                    <a:pt x="12032" y="4143"/>
                  </a:cubicBezTo>
                  <a:cubicBezTo>
                    <a:pt x="12043" y="4143"/>
                    <a:pt x="12059" y="4161"/>
                    <a:pt x="12073" y="4161"/>
                  </a:cubicBezTo>
                  <a:cubicBezTo>
                    <a:pt x="12076" y="4161"/>
                    <a:pt x="12080" y="4160"/>
                    <a:pt x="12083" y="4157"/>
                  </a:cubicBezTo>
                  <a:cubicBezTo>
                    <a:pt x="12039" y="4116"/>
                    <a:pt x="11953" y="4116"/>
                    <a:pt x="11937" y="4053"/>
                  </a:cubicBezTo>
                  <a:lnTo>
                    <a:pt x="11937" y="4053"/>
                  </a:lnTo>
                  <a:cubicBezTo>
                    <a:pt x="11962" y="4065"/>
                    <a:pt x="11988" y="4092"/>
                    <a:pt x="12013" y="4104"/>
                  </a:cubicBezTo>
                  <a:cubicBezTo>
                    <a:pt x="11999" y="4034"/>
                    <a:pt x="11986" y="4034"/>
                    <a:pt x="11960" y="4000"/>
                  </a:cubicBezTo>
                  <a:lnTo>
                    <a:pt x="11960" y="4000"/>
                  </a:lnTo>
                  <a:lnTo>
                    <a:pt x="11962" y="4002"/>
                  </a:lnTo>
                  <a:lnTo>
                    <a:pt x="11902" y="3916"/>
                  </a:lnTo>
                  <a:lnTo>
                    <a:pt x="11911" y="3942"/>
                  </a:lnTo>
                  <a:cubicBezTo>
                    <a:pt x="11908" y="3942"/>
                    <a:pt x="11904" y="3942"/>
                    <a:pt x="11901" y="3942"/>
                  </a:cubicBezTo>
                  <a:cubicBezTo>
                    <a:pt x="11796" y="3942"/>
                    <a:pt x="11787" y="3843"/>
                    <a:pt x="11681" y="3811"/>
                  </a:cubicBezTo>
                  <a:lnTo>
                    <a:pt x="11681" y="3811"/>
                  </a:lnTo>
                  <a:cubicBezTo>
                    <a:pt x="11706" y="3818"/>
                    <a:pt x="11721" y="3821"/>
                    <a:pt x="11729" y="3821"/>
                  </a:cubicBezTo>
                  <a:cubicBezTo>
                    <a:pt x="11754" y="3821"/>
                    <a:pt x="11718" y="3793"/>
                    <a:pt x="11742" y="3777"/>
                  </a:cubicBezTo>
                  <a:cubicBezTo>
                    <a:pt x="11733" y="3752"/>
                    <a:pt x="11712" y="3714"/>
                    <a:pt x="11728" y="3714"/>
                  </a:cubicBezTo>
                  <a:cubicBezTo>
                    <a:pt x="11670" y="3703"/>
                    <a:pt x="11687" y="3640"/>
                    <a:pt x="11605" y="3622"/>
                  </a:cubicBezTo>
                  <a:cubicBezTo>
                    <a:pt x="11612" y="3612"/>
                    <a:pt x="11571" y="3585"/>
                    <a:pt x="11601" y="3571"/>
                  </a:cubicBezTo>
                  <a:cubicBezTo>
                    <a:pt x="11589" y="3562"/>
                    <a:pt x="11582" y="3559"/>
                    <a:pt x="11578" y="3559"/>
                  </a:cubicBezTo>
                  <a:lnTo>
                    <a:pt x="11578" y="3559"/>
                  </a:lnTo>
                  <a:cubicBezTo>
                    <a:pt x="11566" y="3559"/>
                    <a:pt x="11592" y="3598"/>
                    <a:pt x="11580" y="3603"/>
                  </a:cubicBezTo>
                  <a:cubicBezTo>
                    <a:pt x="11483" y="3564"/>
                    <a:pt x="11455" y="3404"/>
                    <a:pt x="11313" y="3344"/>
                  </a:cubicBezTo>
                  <a:cubicBezTo>
                    <a:pt x="11211" y="3274"/>
                    <a:pt x="11165" y="3288"/>
                    <a:pt x="11072" y="3223"/>
                  </a:cubicBezTo>
                  <a:cubicBezTo>
                    <a:pt x="11067" y="3207"/>
                    <a:pt x="11074" y="3202"/>
                    <a:pt x="11084" y="3202"/>
                  </a:cubicBezTo>
                  <a:cubicBezTo>
                    <a:pt x="11101" y="3202"/>
                    <a:pt x="11126" y="3214"/>
                    <a:pt x="11126" y="3214"/>
                  </a:cubicBezTo>
                  <a:cubicBezTo>
                    <a:pt x="11098" y="3163"/>
                    <a:pt x="11058" y="3123"/>
                    <a:pt x="11010" y="3096"/>
                  </a:cubicBezTo>
                  <a:cubicBezTo>
                    <a:pt x="11026" y="3096"/>
                    <a:pt x="11024" y="3082"/>
                    <a:pt x="11021" y="3058"/>
                  </a:cubicBezTo>
                  <a:cubicBezTo>
                    <a:pt x="10984" y="3028"/>
                    <a:pt x="10968" y="3068"/>
                    <a:pt x="10935" y="3012"/>
                  </a:cubicBezTo>
                  <a:cubicBezTo>
                    <a:pt x="10950" y="3009"/>
                    <a:pt x="10964" y="3007"/>
                    <a:pt x="10978" y="3007"/>
                  </a:cubicBezTo>
                  <a:cubicBezTo>
                    <a:pt x="10987" y="3007"/>
                    <a:pt x="10996" y="3008"/>
                    <a:pt x="11005" y="3010"/>
                  </a:cubicBezTo>
                  <a:cubicBezTo>
                    <a:pt x="10956" y="2977"/>
                    <a:pt x="10903" y="2956"/>
                    <a:pt x="10854" y="2924"/>
                  </a:cubicBezTo>
                  <a:cubicBezTo>
                    <a:pt x="10856" y="2915"/>
                    <a:pt x="10861" y="2912"/>
                    <a:pt x="10869" y="2912"/>
                  </a:cubicBezTo>
                  <a:cubicBezTo>
                    <a:pt x="10885" y="2912"/>
                    <a:pt x="10910" y="2925"/>
                    <a:pt x="10926" y="2929"/>
                  </a:cubicBezTo>
                  <a:cubicBezTo>
                    <a:pt x="10877" y="2894"/>
                    <a:pt x="10808" y="2835"/>
                    <a:pt x="10767" y="2835"/>
                  </a:cubicBezTo>
                  <a:cubicBezTo>
                    <a:pt x="10763" y="2835"/>
                    <a:pt x="10760" y="2835"/>
                    <a:pt x="10757" y="2836"/>
                  </a:cubicBezTo>
                  <a:lnTo>
                    <a:pt x="10773" y="2865"/>
                  </a:lnTo>
                  <a:lnTo>
                    <a:pt x="10773" y="2865"/>
                  </a:lnTo>
                  <a:cubicBezTo>
                    <a:pt x="10772" y="2856"/>
                    <a:pt x="10784" y="2849"/>
                    <a:pt x="10796" y="2849"/>
                  </a:cubicBezTo>
                  <a:cubicBezTo>
                    <a:pt x="10800" y="2849"/>
                    <a:pt x="10804" y="2850"/>
                    <a:pt x="10808" y="2852"/>
                  </a:cubicBezTo>
                  <a:cubicBezTo>
                    <a:pt x="10864" y="2871"/>
                    <a:pt x="10854" y="2915"/>
                    <a:pt x="10847" y="2926"/>
                  </a:cubicBezTo>
                  <a:lnTo>
                    <a:pt x="10813" y="2903"/>
                  </a:lnTo>
                  <a:lnTo>
                    <a:pt x="10813" y="2903"/>
                  </a:lnTo>
                  <a:cubicBezTo>
                    <a:pt x="10792" y="2984"/>
                    <a:pt x="10935" y="3010"/>
                    <a:pt x="10991" y="3070"/>
                  </a:cubicBezTo>
                  <a:lnTo>
                    <a:pt x="10931" y="3084"/>
                  </a:lnTo>
                  <a:lnTo>
                    <a:pt x="11019" y="3112"/>
                  </a:lnTo>
                  <a:cubicBezTo>
                    <a:pt x="11021" y="3129"/>
                    <a:pt x="11015" y="3150"/>
                    <a:pt x="10998" y="3150"/>
                  </a:cubicBezTo>
                  <a:cubicBezTo>
                    <a:pt x="10992" y="3150"/>
                    <a:pt x="10985" y="3148"/>
                    <a:pt x="10977" y="3142"/>
                  </a:cubicBezTo>
                  <a:lnTo>
                    <a:pt x="10977" y="3142"/>
                  </a:lnTo>
                  <a:cubicBezTo>
                    <a:pt x="11000" y="3202"/>
                    <a:pt x="11026" y="3165"/>
                    <a:pt x="11042" y="3221"/>
                  </a:cubicBezTo>
                  <a:cubicBezTo>
                    <a:pt x="11042" y="3225"/>
                    <a:pt x="11040" y="3227"/>
                    <a:pt x="11038" y="3227"/>
                  </a:cubicBezTo>
                  <a:cubicBezTo>
                    <a:pt x="11036" y="3227"/>
                    <a:pt x="11034" y="3226"/>
                    <a:pt x="11033" y="3225"/>
                  </a:cubicBezTo>
                  <a:lnTo>
                    <a:pt x="11033" y="3225"/>
                  </a:lnTo>
                  <a:lnTo>
                    <a:pt x="11084" y="3255"/>
                  </a:lnTo>
                  <a:cubicBezTo>
                    <a:pt x="11073" y="3255"/>
                    <a:pt x="11068" y="3270"/>
                    <a:pt x="11060" y="3270"/>
                  </a:cubicBezTo>
                  <a:cubicBezTo>
                    <a:pt x="11056" y="3270"/>
                    <a:pt x="11051" y="3267"/>
                    <a:pt x="11044" y="3258"/>
                  </a:cubicBezTo>
                  <a:lnTo>
                    <a:pt x="11044" y="3258"/>
                  </a:lnTo>
                  <a:cubicBezTo>
                    <a:pt x="11095" y="3351"/>
                    <a:pt x="11188" y="3348"/>
                    <a:pt x="11188" y="3402"/>
                  </a:cubicBezTo>
                  <a:lnTo>
                    <a:pt x="11181" y="3399"/>
                  </a:lnTo>
                  <a:lnTo>
                    <a:pt x="11181" y="3399"/>
                  </a:lnTo>
                  <a:cubicBezTo>
                    <a:pt x="11217" y="3427"/>
                    <a:pt x="11234" y="3435"/>
                    <a:pt x="11243" y="3435"/>
                  </a:cubicBezTo>
                  <a:cubicBezTo>
                    <a:pt x="11259" y="3435"/>
                    <a:pt x="11256" y="3414"/>
                    <a:pt x="11282" y="3414"/>
                  </a:cubicBezTo>
                  <a:cubicBezTo>
                    <a:pt x="11292" y="3414"/>
                    <a:pt x="11305" y="3417"/>
                    <a:pt x="11325" y="3425"/>
                  </a:cubicBezTo>
                  <a:lnTo>
                    <a:pt x="11309" y="3541"/>
                  </a:lnTo>
                  <a:lnTo>
                    <a:pt x="11346" y="3524"/>
                  </a:lnTo>
                  <a:cubicBezTo>
                    <a:pt x="11355" y="3536"/>
                    <a:pt x="11374" y="3557"/>
                    <a:pt x="11360" y="3564"/>
                  </a:cubicBezTo>
                  <a:cubicBezTo>
                    <a:pt x="11372" y="3568"/>
                    <a:pt x="11379" y="3570"/>
                    <a:pt x="11383" y="3570"/>
                  </a:cubicBezTo>
                  <a:cubicBezTo>
                    <a:pt x="11396" y="3570"/>
                    <a:pt x="11377" y="3552"/>
                    <a:pt x="11398" y="3552"/>
                  </a:cubicBezTo>
                  <a:cubicBezTo>
                    <a:pt x="11399" y="3552"/>
                    <a:pt x="11401" y="3552"/>
                    <a:pt x="11404" y="3552"/>
                  </a:cubicBezTo>
                  <a:cubicBezTo>
                    <a:pt x="11429" y="3626"/>
                    <a:pt x="11552" y="3677"/>
                    <a:pt x="11520" y="3733"/>
                  </a:cubicBezTo>
                  <a:cubicBezTo>
                    <a:pt x="11549" y="3730"/>
                    <a:pt x="11517" y="3694"/>
                    <a:pt x="11528" y="3694"/>
                  </a:cubicBezTo>
                  <a:lnTo>
                    <a:pt x="11528" y="3694"/>
                  </a:lnTo>
                  <a:cubicBezTo>
                    <a:pt x="11532" y="3694"/>
                    <a:pt x="11540" y="3698"/>
                    <a:pt x="11557" y="3708"/>
                  </a:cubicBezTo>
                  <a:cubicBezTo>
                    <a:pt x="11524" y="3770"/>
                    <a:pt x="11626" y="3761"/>
                    <a:pt x="11649" y="3828"/>
                  </a:cubicBezTo>
                  <a:cubicBezTo>
                    <a:pt x="11646" y="3829"/>
                    <a:pt x="11643" y="3829"/>
                    <a:pt x="11641" y="3829"/>
                  </a:cubicBezTo>
                  <a:cubicBezTo>
                    <a:pt x="11622" y="3829"/>
                    <a:pt x="11606" y="3815"/>
                    <a:pt x="11600" y="3815"/>
                  </a:cubicBezTo>
                  <a:lnTo>
                    <a:pt x="11600" y="3815"/>
                  </a:lnTo>
                  <a:cubicBezTo>
                    <a:pt x="11595" y="3815"/>
                    <a:pt x="11596" y="3823"/>
                    <a:pt x="11605" y="3849"/>
                  </a:cubicBezTo>
                  <a:cubicBezTo>
                    <a:pt x="11609" y="3848"/>
                    <a:pt x="11612" y="3848"/>
                    <a:pt x="11615" y="3848"/>
                  </a:cubicBezTo>
                  <a:cubicBezTo>
                    <a:pt x="11674" y="3848"/>
                    <a:pt x="11687" y="3948"/>
                    <a:pt x="11731" y="3979"/>
                  </a:cubicBezTo>
                  <a:cubicBezTo>
                    <a:pt x="11735" y="3975"/>
                    <a:pt x="11740" y="3973"/>
                    <a:pt x="11745" y="3973"/>
                  </a:cubicBezTo>
                  <a:cubicBezTo>
                    <a:pt x="11781" y="3973"/>
                    <a:pt x="11837" y="4055"/>
                    <a:pt x="11902" y="4102"/>
                  </a:cubicBezTo>
                  <a:cubicBezTo>
                    <a:pt x="11888" y="4109"/>
                    <a:pt x="12006" y="4241"/>
                    <a:pt x="12055" y="4313"/>
                  </a:cubicBezTo>
                  <a:lnTo>
                    <a:pt x="12048" y="4317"/>
                  </a:lnTo>
                  <a:cubicBezTo>
                    <a:pt x="12054" y="4315"/>
                    <a:pt x="12059" y="4313"/>
                    <a:pt x="12065" y="4313"/>
                  </a:cubicBezTo>
                  <a:cubicBezTo>
                    <a:pt x="12106" y="4313"/>
                    <a:pt x="12152" y="4371"/>
                    <a:pt x="12199" y="4403"/>
                  </a:cubicBezTo>
                  <a:cubicBezTo>
                    <a:pt x="12188" y="4413"/>
                    <a:pt x="12179" y="4417"/>
                    <a:pt x="12167" y="4417"/>
                  </a:cubicBezTo>
                  <a:cubicBezTo>
                    <a:pt x="12157" y="4417"/>
                    <a:pt x="12145" y="4413"/>
                    <a:pt x="12129" y="4405"/>
                  </a:cubicBezTo>
                  <a:lnTo>
                    <a:pt x="12129" y="4405"/>
                  </a:lnTo>
                  <a:lnTo>
                    <a:pt x="12171" y="4447"/>
                  </a:lnTo>
                  <a:cubicBezTo>
                    <a:pt x="12164" y="4449"/>
                    <a:pt x="12157" y="4449"/>
                    <a:pt x="12150" y="4452"/>
                  </a:cubicBezTo>
                  <a:lnTo>
                    <a:pt x="12183" y="4459"/>
                  </a:lnTo>
                  <a:lnTo>
                    <a:pt x="12183" y="4459"/>
                  </a:lnTo>
                  <a:lnTo>
                    <a:pt x="12171" y="4447"/>
                  </a:lnTo>
                  <a:lnTo>
                    <a:pt x="12171" y="4447"/>
                  </a:lnTo>
                  <a:cubicBezTo>
                    <a:pt x="12197" y="4449"/>
                    <a:pt x="12222" y="4459"/>
                    <a:pt x="12241" y="4477"/>
                  </a:cubicBezTo>
                  <a:lnTo>
                    <a:pt x="12206" y="4491"/>
                  </a:lnTo>
                  <a:cubicBezTo>
                    <a:pt x="12264" y="4547"/>
                    <a:pt x="12347" y="4577"/>
                    <a:pt x="12403" y="4665"/>
                  </a:cubicBezTo>
                  <a:cubicBezTo>
                    <a:pt x="12424" y="4652"/>
                    <a:pt x="12417" y="4588"/>
                    <a:pt x="12454" y="4588"/>
                  </a:cubicBezTo>
                  <a:cubicBezTo>
                    <a:pt x="12465" y="4588"/>
                    <a:pt x="12480" y="4593"/>
                    <a:pt x="12500" y="4607"/>
                  </a:cubicBezTo>
                  <a:cubicBezTo>
                    <a:pt x="12493" y="4620"/>
                    <a:pt x="12480" y="4637"/>
                    <a:pt x="12463" y="4637"/>
                  </a:cubicBezTo>
                  <a:cubicBezTo>
                    <a:pt x="12459" y="4637"/>
                    <a:pt x="12454" y="4635"/>
                    <a:pt x="12449" y="4632"/>
                  </a:cubicBezTo>
                  <a:lnTo>
                    <a:pt x="12449" y="4632"/>
                  </a:lnTo>
                  <a:cubicBezTo>
                    <a:pt x="12456" y="4637"/>
                    <a:pt x="12482" y="4644"/>
                    <a:pt x="12491" y="4663"/>
                  </a:cubicBezTo>
                  <a:lnTo>
                    <a:pt x="12440" y="4653"/>
                  </a:lnTo>
                  <a:lnTo>
                    <a:pt x="12440" y="4653"/>
                  </a:lnTo>
                  <a:cubicBezTo>
                    <a:pt x="12448" y="4670"/>
                    <a:pt x="12455" y="4673"/>
                    <a:pt x="12461" y="4673"/>
                  </a:cubicBezTo>
                  <a:cubicBezTo>
                    <a:pt x="12467" y="4673"/>
                    <a:pt x="12472" y="4671"/>
                    <a:pt x="12478" y="4671"/>
                  </a:cubicBezTo>
                  <a:cubicBezTo>
                    <a:pt x="12484" y="4671"/>
                    <a:pt x="12490" y="4673"/>
                    <a:pt x="12498" y="4681"/>
                  </a:cubicBezTo>
                  <a:cubicBezTo>
                    <a:pt x="12479" y="4700"/>
                    <a:pt x="12505" y="4714"/>
                    <a:pt x="12486" y="4725"/>
                  </a:cubicBezTo>
                  <a:cubicBezTo>
                    <a:pt x="12477" y="4721"/>
                    <a:pt x="12470" y="4695"/>
                    <a:pt x="12454" y="4690"/>
                  </a:cubicBezTo>
                  <a:lnTo>
                    <a:pt x="12454" y="4690"/>
                  </a:lnTo>
                  <a:cubicBezTo>
                    <a:pt x="12479" y="4723"/>
                    <a:pt x="12505" y="4769"/>
                    <a:pt x="12505" y="4795"/>
                  </a:cubicBezTo>
                  <a:cubicBezTo>
                    <a:pt x="12509" y="4788"/>
                    <a:pt x="12516" y="4781"/>
                    <a:pt x="12527" y="4781"/>
                  </a:cubicBezTo>
                  <a:cubicBezTo>
                    <a:pt x="12534" y="4781"/>
                    <a:pt x="12542" y="4784"/>
                    <a:pt x="12551" y="4792"/>
                  </a:cubicBezTo>
                  <a:cubicBezTo>
                    <a:pt x="12609" y="4846"/>
                    <a:pt x="12549" y="4832"/>
                    <a:pt x="12574" y="4874"/>
                  </a:cubicBezTo>
                  <a:cubicBezTo>
                    <a:pt x="12595" y="4875"/>
                    <a:pt x="12613" y="4906"/>
                    <a:pt x="12634" y="4906"/>
                  </a:cubicBezTo>
                  <a:cubicBezTo>
                    <a:pt x="12640" y="4906"/>
                    <a:pt x="12645" y="4904"/>
                    <a:pt x="12651" y="4899"/>
                  </a:cubicBezTo>
                  <a:cubicBezTo>
                    <a:pt x="12667" y="4915"/>
                    <a:pt x="12656" y="4932"/>
                    <a:pt x="12656" y="4943"/>
                  </a:cubicBezTo>
                  <a:cubicBezTo>
                    <a:pt x="12689" y="4958"/>
                    <a:pt x="12757" y="5035"/>
                    <a:pt x="12782" y="5035"/>
                  </a:cubicBezTo>
                  <a:cubicBezTo>
                    <a:pt x="12788" y="5035"/>
                    <a:pt x="12791" y="5030"/>
                    <a:pt x="12790" y="5017"/>
                  </a:cubicBezTo>
                  <a:lnTo>
                    <a:pt x="12785" y="5008"/>
                  </a:lnTo>
                  <a:lnTo>
                    <a:pt x="12790" y="5010"/>
                  </a:lnTo>
                  <a:cubicBezTo>
                    <a:pt x="12913" y="5080"/>
                    <a:pt x="12975" y="5226"/>
                    <a:pt x="13080" y="5309"/>
                  </a:cubicBezTo>
                  <a:lnTo>
                    <a:pt x="13071" y="5316"/>
                  </a:lnTo>
                  <a:cubicBezTo>
                    <a:pt x="13138" y="5365"/>
                    <a:pt x="13205" y="5437"/>
                    <a:pt x="13263" y="5460"/>
                  </a:cubicBezTo>
                  <a:cubicBezTo>
                    <a:pt x="13279" y="5476"/>
                    <a:pt x="13286" y="5513"/>
                    <a:pt x="13268" y="5518"/>
                  </a:cubicBezTo>
                  <a:cubicBezTo>
                    <a:pt x="13319" y="5555"/>
                    <a:pt x="13332" y="5551"/>
                    <a:pt x="13381" y="5627"/>
                  </a:cubicBezTo>
                  <a:cubicBezTo>
                    <a:pt x="13367" y="5621"/>
                    <a:pt x="13360" y="5619"/>
                    <a:pt x="13356" y="5619"/>
                  </a:cubicBezTo>
                  <a:cubicBezTo>
                    <a:pt x="13350" y="5619"/>
                    <a:pt x="13353" y="5624"/>
                    <a:pt x="13353" y="5624"/>
                  </a:cubicBezTo>
                  <a:cubicBezTo>
                    <a:pt x="13353" y="5624"/>
                    <a:pt x="13349" y="5618"/>
                    <a:pt x="13326" y="5592"/>
                  </a:cubicBezTo>
                  <a:lnTo>
                    <a:pt x="13326" y="5592"/>
                  </a:lnTo>
                  <a:cubicBezTo>
                    <a:pt x="13374" y="5657"/>
                    <a:pt x="13372" y="5683"/>
                    <a:pt x="13455" y="5720"/>
                  </a:cubicBezTo>
                  <a:cubicBezTo>
                    <a:pt x="13414" y="5722"/>
                    <a:pt x="13469" y="5792"/>
                    <a:pt x="13504" y="5810"/>
                  </a:cubicBezTo>
                  <a:lnTo>
                    <a:pt x="13481" y="5757"/>
                  </a:lnTo>
                  <a:lnTo>
                    <a:pt x="13481" y="5757"/>
                  </a:lnTo>
                  <a:cubicBezTo>
                    <a:pt x="13511" y="5780"/>
                    <a:pt x="13539" y="5808"/>
                    <a:pt x="13562" y="5840"/>
                  </a:cubicBezTo>
                  <a:lnTo>
                    <a:pt x="13518" y="5854"/>
                  </a:lnTo>
                  <a:cubicBezTo>
                    <a:pt x="13597" y="6005"/>
                    <a:pt x="13787" y="6003"/>
                    <a:pt x="13815" y="6149"/>
                  </a:cubicBezTo>
                  <a:cubicBezTo>
                    <a:pt x="13818" y="6149"/>
                    <a:pt x="13820" y="6150"/>
                    <a:pt x="13822" y="6150"/>
                  </a:cubicBezTo>
                  <a:cubicBezTo>
                    <a:pt x="13853" y="6150"/>
                    <a:pt x="13771" y="6074"/>
                    <a:pt x="13815" y="6074"/>
                  </a:cubicBezTo>
                  <a:cubicBezTo>
                    <a:pt x="13816" y="6074"/>
                    <a:pt x="13816" y="6074"/>
                    <a:pt x="13817" y="6074"/>
                  </a:cubicBezTo>
                  <a:cubicBezTo>
                    <a:pt x="13866" y="6132"/>
                    <a:pt x="13880" y="6230"/>
                    <a:pt x="13896" y="6246"/>
                  </a:cubicBezTo>
                  <a:cubicBezTo>
                    <a:pt x="13951" y="6336"/>
                    <a:pt x="14007" y="6271"/>
                    <a:pt x="14070" y="6360"/>
                  </a:cubicBezTo>
                  <a:cubicBezTo>
                    <a:pt x="14071" y="6346"/>
                    <a:pt x="14079" y="6326"/>
                    <a:pt x="14103" y="6326"/>
                  </a:cubicBezTo>
                  <a:cubicBezTo>
                    <a:pt x="14116" y="6326"/>
                    <a:pt x="14134" y="6332"/>
                    <a:pt x="14158" y="6348"/>
                  </a:cubicBezTo>
                  <a:cubicBezTo>
                    <a:pt x="14198" y="6395"/>
                    <a:pt x="14186" y="6438"/>
                    <a:pt x="14158" y="6438"/>
                  </a:cubicBezTo>
                  <a:cubicBezTo>
                    <a:pt x="14152" y="6438"/>
                    <a:pt x="14144" y="6436"/>
                    <a:pt x="14137" y="6431"/>
                  </a:cubicBezTo>
                  <a:cubicBezTo>
                    <a:pt x="14123" y="6420"/>
                    <a:pt x="14121" y="6411"/>
                    <a:pt x="14125" y="6408"/>
                  </a:cubicBezTo>
                  <a:lnTo>
                    <a:pt x="14125" y="6408"/>
                  </a:lnTo>
                  <a:cubicBezTo>
                    <a:pt x="14134" y="6415"/>
                    <a:pt x="14142" y="6421"/>
                    <a:pt x="14146" y="6421"/>
                  </a:cubicBezTo>
                  <a:cubicBezTo>
                    <a:pt x="14147" y="6421"/>
                    <a:pt x="14148" y="6421"/>
                    <a:pt x="14148" y="6420"/>
                  </a:cubicBezTo>
                  <a:lnTo>
                    <a:pt x="14146" y="6418"/>
                  </a:lnTo>
                  <a:cubicBezTo>
                    <a:pt x="14137" y="6410"/>
                    <a:pt x="14131" y="6407"/>
                    <a:pt x="14128" y="6407"/>
                  </a:cubicBezTo>
                  <a:cubicBezTo>
                    <a:pt x="14127" y="6407"/>
                    <a:pt x="14126" y="6408"/>
                    <a:pt x="14125" y="6408"/>
                  </a:cubicBezTo>
                  <a:cubicBezTo>
                    <a:pt x="14113" y="6400"/>
                    <a:pt x="14098" y="6390"/>
                    <a:pt x="14090" y="6390"/>
                  </a:cubicBezTo>
                  <a:cubicBezTo>
                    <a:pt x="14085" y="6390"/>
                    <a:pt x="14082" y="6395"/>
                    <a:pt x="14086" y="6408"/>
                  </a:cubicBezTo>
                  <a:lnTo>
                    <a:pt x="14104" y="6406"/>
                  </a:lnTo>
                  <a:cubicBezTo>
                    <a:pt x="14118" y="6441"/>
                    <a:pt x="14193" y="6515"/>
                    <a:pt x="14158" y="6515"/>
                  </a:cubicBezTo>
                  <a:cubicBezTo>
                    <a:pt x="14172" y="6524"/>
                    <a:pt x="14181" y="6527"/>
                    <a:pt x="14186" y="6527"/>
                  </a:cubicBezTo>
                  <a:cubicBezTo>
                    <a:pt x="14198" y="6527"/>
                    <a:pt x="14188" y="6507"/>
                    <a:pt x="14173" y="6483"/>
                  </a:cubicBezTo>
                  <a:lnTo>
                    <a:pt x="14173" y="6483"/>
                  </a:lnTo>
                  <a:cubicBezTo>
                    <a:pt x="14223" y="6562"/>
                    <a:pt x="14275" y="6588"/>
                    <a:pt x="14334" y="6666"/>
                  </a:cubicBezTo>
                  <a:cubicBezTo>
                    <a:pt x="14330" y="6652"/>
                    <a:pt x="14331" y="6635"/>
                    <a:pt x="14336" y="6635"/>
                  </a:cubicBezTo>
                  <a:cubicBezTo>
                    <a:pt x="14338" y="6635"/>
                    <a:pt x="14339" y="6636"/>
                    <a:pt x="14341" y="6638"/>
                  </a:cubicBezTo>
                  <a:cubicBezTo>
                    <a:pt x="14386" y="6696"/>
                    <a:pt x="14402" y="6702"/>
                    <a:pt x="14417" y="6702"/>
                  </a:cubicBezTo>
                  <a:cubicBezTo>
                    <a:pt x="14421" y="6702"/>
                    <a:pt x="14424" y="6702"/>
                    <a:pt x="14429" y="6702"/>
                  </a:cubicBezTo>
                  <a:cubicBezTo>
                    <a:pt x="14440" y="6702"/>
                    <a:pt x="14453" y="6705"/>
                    <a:pt x="14480" y="6728"/>
                  </a:cubicBezTo>
                  <a:cubicBezTo>
                    <a:pt x="14503" y="6784"/>
                    <a:pt x="14429" y="6751"/>
                    <a:pt x="14512" y="6809"/>
                  </a:cubicBezTo>
                  <a:cubicBezTo>
                    <a:pt x="14529" y="6839"/>
                    <a:pt x="14521" y="6847"/>
                    <a:pt x="14506" y="6847"/>
                  </a:cubicBezTo>
                  <a:cubicBezTo>
                    <a:pt x="14494" y="6847"/>
                    <a:pt x="14478" y="6841"/>
                    <a:pt x="14466" y="6837"/>
                  </a:cubicBezTo>
                  <a:lnTo>
                    <a:pt x="14466" y="6837"/>
                  </a:lnTo>
                  <a:cubicBezTo>
                    <a:pt x="14552" y="6881"/>
                    <a:pt x="14573" y="6972"/>
                    <a:pt x="14605" y="7011"/>
                  </a:cubicBezTo>
                  <a:lnTo>
                    <a:pt x="14563" y="6985"/>
                  </a:lnTo>
                  <a:lnTo>
                    <a:pt x="14563" y="6985"/>
                  </a:lnTo>
                  <a:cubicBezTo>
                    <a:pt x="14584" y="6999"/>
                    <a:pt x="14603" y="7016"/>
                    <a:pt x="14621" y="7034"/>
                  </a:cubicBezTo>
                  <a:lnTo>
                    <a:pt x="14621" y="6995"/>
                  </a:lnTo>
                  <a:cubicBezTo>
                    <a:pt x="14637" y="7017"/>
                    <a:pt x="14655" y="7033"/>
                    <a:pt x="14648" y="7042"/>
                  </a:cubicBezTo>
                  <a:lnTo>
                    <a:pt x="14648" y="7042"/>
                  </a:lnTo>
                  <a:cubicBezTo>
                    <a:pt x="14631" y="7048"/>
                    <a:pt x="14616" y="7050"/>
                    <a:pt x="14604" y="7050"/>
                  </a:cubicBezTo>
                  <a:cubicBezTo>
                    <a:pt x="14566" y="7050"/>
                    <a:pt x="14545" y="7030"/>
                    <a:pt x="14504" y="7030"/>
                  </a:cubicBezTo>
                  <a:cubicBezTo>
                    <a:pt x="14491" y="7030"/>
                    <a:pt x="14477" y="7032"/>
                    <a:pt x="14459" y="7036"/>
                  </a:cubicBezTo>
                  <a:cubicBezTo>
                    <a:pt x="14487" y="7064"/>
                    <a:pt x="14492" y="7057"/>
                    <a:pt x="14424" y="7087"/>
                  </a:cubicBezTo>
                  <a:lnTo>
                    <a:pt x="14580" y="7067"/>
                  </a:lnTo>
                  <a:lnTo>
                    <a:pt x="14480" y="7108"/>
                  </a:lnTo>
                  <a:cubicBezTo>
                    <a:pt x="14482" y="7108"/>
                    <a:pt x="14485" y="7109"/>
                    <a:pt x="14487" y="7109"/>
                  </a:cubicBezTo>
                  <a:cubicBezTo>
                    <a:pt x="14527" y="7109"/>
                    <a:pt x="14569" y="7094"/>
                    <a:pt x="14598" y="7094"/>
                  </a:cubicBezTo>
                  <a:cubicBezTo>
                    <a:pt x="14601" y="7094"/>
                    <a:pt x="14604" y="7094"/>
                    <a:pt x="14607" y="7094"/>
                  </a:cubicBezTo>
                  <a:cubicBezTo>
                    <a:pt x="14561" y="7120"/>
                    <a:pt x="14566" y="7113"/>
                    <a:pt x="14587" y="7138"/>
                  </a:cubicBezTo>
                  <a:cubicBezTo>
                    <a:pt x="14570" y="7127"/>
                    <a:pt x="14554" y="7122"/>
                    <a:pt x="14538" y="7122"/>
                  </a:cubicBezTo>
                  <a:cubicBezTo>
                    <a:pt x="14502" y="7122"/>
                    <a:pt x="14465" y="7142"/>
                    <a:pt x="14426" y="7142"/>
                  </a:cubicBezTo>
                  <a:cubicBezTo>
                    <a:pt x="14414" y="7142"/>
                    <a:pt x="14401" y="7139"/>
                    <a:pt x="14387" y="7134"/>
                  </a:cubicBezTo>
                  <a:lnTo>
                    <a:pt x="14387" y="7060"/>
                  </a:lnTo>
                  <a:cubicBezTo>
                    <a:pt x="14366" y="7053"/>
                    <a:pt x="14345" y="7051"/>
                    <a:pt x="14325" y="7051"/>
                  </a:cubicBezTo>
                  <a:cubicBezTo>
                    <a:pt x="14253" y="7051"/>
                    <a:pt x="14186" y="7081"/>
                    <a:pt x="14095" y="7081"/>
                  </a:cubicBezTo>
                  <a:cubicBezTo>
                    <a:pt x="14079" y="7081"/>
                    <a:pt x="14062" y="7080"/>
                    <a:pt x="14044" y="7078"/>
                  </a:cubicBezTo>
                  <a:lnTo>
                    <a:pt x="14044" y="7078"/>
                  </a:lnTo>
                  <a:lnTo>
                    <a:pt x="14093" y="7092"/>
                  </a:lnTo>
                  <a:cubicBezTo>
                    <a:pt x="14085" y="7104"/>
                    <a:pt x="14069" y="7107"/>
                    <a:pt x="14050" y="7107"/>
                  </a:cubicBezTo>
                  <a:cubicBezTo>
                    <a:pt x="14032" y="7107"/>
                    <a:pt x="14011" y="7104"/>
                    <a:pt x="13991" y="7104"/>
                  </a:cubicBezTo>
                  <a:cubicBezTo>
                    <a:pt x="13979" y="7104"/>
                    <a:pt x="13967" y="7105"/>
                    <a:pt x="13956" y="7108"/>
                  </a:cubicBezTo>
                  <a:cubicBezTo>
                    <a:pt x="13958" y="7083"/>
                    <a:pt x="13931" y="7074"/>
                    <a:pt x="13911" y="7058"/>
                  </a:cubicBezTo>
                  <a:lnTo>
                    <a:pt x="13911" y="7058"/>
                  </a:lnTo>
                  <a:cubicBezTo>
                    <a:pt x="13912" y="7059"/>
                    <a:pt x="13912" y="7061"/>
                    <a:pt x="13912" y="7062"/>
                  </a:cubicBezTo>
                  <a:cubicBezTo>
                    <a:pt x="13911" y="7061"/>
                    <a:pt x="13910" y="7060"/>
                    <a:pt x="13909" y="7059"/>
                  </a:cubicBezTo>
                  <a:lnTo>
                    <a:pt x="13909" y="7059"/>
                  </a:lnTo>
                  <a:cubicBezTo>
                    <a:pt x="13904" y="7075"/>
                    <a:pt x="13805" y="7059"/>
                    <a:pt x="13791" y="7106"/>
                  </a:cubicBezTo>
                  <a:lnTo>
                    <a:pt x="13727" y="7074"/>
                  </a:lnTo>
                  <a:cubicBezTo>
                    <a:pt x="13718" y="7073"/>
                    <a:pt x="13709" y="7072"/>
                    <a:pt x="13701" y="7072"/>
                  </a:cubicBezTo>
                  <a:cubicBezTo>
                    <a:pt x="13612" y="7072"/>
                    <a:pt x="13588" y="7137"/>
                    <a:pt x="13494" y="7137"/>
                  </a:cubicBezTo>
                  <a:cubicBezTo>
                    <a:pt x="13490" y="7137"/>
                    <a:pt x="13485" y="7136"/>
                    <a:pt x="13481" y="7136"/>
                  </a:cubicBezTo>
                  <a:cubicBezTo>
                    <a:pt x="13516" y="7108"/>
                    <a:pt x="13465" y="7092"/>
                    <a:pt x="13539" y="7071"/>
                  </a:cubicBezTo>
                  <a:cubicBezTo>
                    <a:pt x="13526" y="7071"/>
                    <a:pt x="13514" y="7071"/>
                    <a:pt x="13504" y="7071"/>
                  </a:cubicBezTo>
                  <a:cubicBezTo>
                    <a:pt x="13482" y="7071"/>
                    <a:pt x="13467" y="7073"/>
                    <a:pt x="13467" y="7085"/>
                  </a:cubicBezTo>
                  <a:cubicBezTo>
                    <a:pt x="13463" y="7083"/>
                    <a:pt x="13459" y="7082"/>
                    <a:pt x="13453" y="7082"/>
                  </a:cubicBezTo>
                  <a:cubicBezTo>
                    <a:pt x="13428" y="7082"/>
                    <a:pt x="13385" y="7101"/>
                    <a:pt x="13353" y="7101"/>
                  </a:cubicBezTo>
                  <a:cubicBezTo>
                    <a:pt x="13345" y="7101"/>
                    <a:pt x="13337" y="7100"/>
                    <a:pt x="13331" y="7096"/>
                  </a:cubicBezTo>
                  <a:lnTo>
                    <a:pt x="13331" y="7096"/>
                  </a:lnTo>
                  <a:cubicBezTo>
                    <a:pt x="13331" y="7096"/>
                    <a:pt x="13330" y="7097"/>
                    <a:pt x="13330" y="7097"/>
                  </a:cubicBezTo>
                  <a:cubicBezTo>
                    <a:pt x="13329" y="7097"/>
                    <a:pt x="13328" y="7096"/>
                    <a:pt x="13327" y="7095"/>
                  </a:cubicBezTo>
                  <a:lnTo>
                    <a:pt x="13327" y="7095"/>
                  </a:lnTo>
                  <a:cubicBezTo>
                    <a:pt x="13314" y="7104"/>
                    <a:pt x="13307" y="7129"/>
                    <a:pt x="13270" y="7129"/>
                  </a:cubicBezTo>
                  <a:cubicBezTo>
                    <a:pt x="13268" y="7129"/>
                    <a:pt x="13267" y="7129"/>
                    <a:pt x="13265" y="7129"/>
                  </a:cubicBezTo>
                  <a:cubicBezTo>
                    <a:pt x="13262" y="7126"/>
                    <a:pt x="13263" y="7123"/>
                    <a:pt x="13264" y="7120"/>
                  </a:cubicBezTo>
                  <a:lnTo>
                    <a:pt x="13264" y="7120"/>
                  </a:lnTo>
                  <a:cubicBezTo>
                    <a:pt x="13254" y="7130"/>
                    <a:pt x="13201" y="7136"/>
                    <a:pt x="13235" y="7162"/>
                  </a:cubicBezTo>
                  <a:cubicBezTo>
                    <a:pt x="13191" y="7131"/>
                    <a:pt x="13133" y="7125"/>
                    <a:pt x="13072" y="7125"/>
                  </a:cubicBezTo>
                  <a:cubicBezTo>
                    <a:pt x="13031" y="7125"/>
                    <a:pt x="12989" y="7128"/>
                    <a:pt x="12950" y="7128"/>
                  </a:cubicBezTo>
                  <a:cubicBezTo>
                    <a:pt x="12898" y="7128"/>
                    <a:pt x="12851" y="7123"/>
                    <a:pt x="12817" y="7101"/>
                  </a:cubicBezTo>
                  <a:lnTo>
                    <a:pt x="12816" y="7101"/>
                  </a:lnTo>
                  <a:cubicBezTo>
                    <a:pt x="12813" y="7101"/>
                    <a:pt x="12811" y="7101"/>
                    <a:pt x="12809" y="7100"/>
                  </a:cubicBezTo>
                  <a:lnTo>
                    <a:pt x="12809" y="7100"/>
                  </a:lnTo>
                  <a:cubicBezTo>
                    <a:pt x="12729" y="7109"/>
                    <a:pt x="12631" y="7115"/>
                    <a:pt x="12558" y="7118"/>
                  </a:cubicBezTo>
                  <a:cubicBezTo>
                    <a:pt x="12562" y="7112"/>
                    <a:pt x="12560" y="7108"/>
                    <a:pt x="12566" y="7108"/>
                  </a:cubicBezTo>
                  <a:cubicBezTo>
                    <a:pt x="12568" y="7108"/>
                    <a:pt x="12570" y="7108"/>
                    <a:pt x="12572" y="7108"/>
                  </a:cubicBezTo>
                  <a:cubicBezTo>
                    <a:pt x="12561" y="7106"/>
                    <a:pt x="12551" y="7105"/>
                    <a:pt x="12543" y="7105"/>
                  </a:cubicBezTo>
                  <a:cubicBezTo>
                    <a:pt x="12486" y="7105"/>
                    <a:pt x="12491" y="7158"/>
                    <a:pt x="12429" y="7158"/>
                  </a:cubicBezTo>
                  <a:cubicBezTo>
                    <a:pt x="12419" y="7158"/>
                    <a:pt x="12406" y="7156"/>
                    <a:pt x="12391" y="7152"/>
                  </a:cubicBezTo>
                  <a:cubicBezTo>
                    <a:pt x="12331" y="7113"/>
                    <a:pt x="12454" y="7132"/>
                    <a:pt x="12417" y="7118"/>
                  </a:cubicBezTo>
                  <a:cubicBezTo>
                    <a:pt x="12411" y="7089"/>
                    <a:pt x="12393" y="7081"/>
                    <a:pt x="12368" y="7081"/>
                  </a:cubicBezTo>
                  <a:cubicBezTo>
                    <a:pt x="12337" y="7081"/>
                    <a:pt x="12295" y="7094"/>
                    <a:pt x="12254" y="7094"/>
                  </a:cubicBezTo>
                  <a:cubicBezTo>
                    <a:pt x="12234" y="7094"/>
                    <a:pt x="12214" y="7091"/>
                    <a:pt x="12197" y="7081"/>
                  </a:cubicBezTo>
                  <a:lnTo>
                    <a:pt x="12215" y="7076"/>
                  </a:lnTo>
                  <a:cubicBezTo>
                    <a:pt x="12204" y="7070"/>
                    <a:pt x="12191" y="7068"/>
                    <a:pt x="12178" y="7068"/>
                  </a:cubicBezTo>
                  <a:cubicBezTo>
                    <a:pt x="12125" y="7068"/>
                    <a:pt x="12057" y="7102"/>
                    <a:pt x="11983" y="7102"/>
                  </a:cubicBezTo>
                  <a:cubicBezTo>
                    <a:pt x="11979" y="7102"/>
                    <a:pt x="11975" y="7102"/>
                    <a:pt x="11972" y="7101"/>
                  </a:cubicBezTo>
                  <a:cubicBezTo>
                    <a:pt x="11972" y="7101"/>
                    <a:pt x="11976" y="7094"/>
                    <a:pt x="11972" y="7087"/>
                  </a:cubicBezTo>
                  <a:cubicBezTo>
                    <a:pt x="11904" y="7129"/>
                    <a:pt x="11777" y="7143"/>
                    <a:pt x="11682" y="7155"/>
                  </a:cubicBezTo>
                  <a:cubicBezTo>
                    <a:pt x="11712" y="7122"/>
                    <a:pt x="11726" y="7138"/>
                    <a:pt x="11707" y="7106"/>
                  </a:cubicBezTo>
                  <a:lnTo>
                    <a:pt x="11707" y="7106"/>
                  </a:lnTo>
                  <a:cubicBezTo>
                    <a:pt x="11663" y="7111"/>
                    <a:pt x="11719" y="7157"/>
                    <a:pt x="11636" y="7166"/>
                  </a:cubicBezTo>
                  <a:cubicBezTo>
                    <a:pt x="11608" y="7150"/>
                    <a:pt x="11547" y="7134"/>
                    <a:pt x="11538" y="7099"/>
                  </a:cubicBezTo>
                  <a:lnTo>
                    <a:pt x="11619" y="7097"/>
                  </a:lnTo>
                  <a:cubicBezTo>
                    <a:pt x="11606" y="7082"/>
                    <a:pt x="11589" y="7078"/>
                    <a:pt x="11573" y="7078"/>
                  </a:cubicBezTo>
                  <a:cubicBezTo>
                    <a:pt x="11542" y="7078"/>
                    <a:pt x="11509" y="7093"/>
                    <a:pt x="11483" y="7093"/>
                  </a:cubicBezTo>
                  <a:cubicBezTo>
                    <a:pt x="11479" y="7093"/>
                    <a:pt x="11476" y="7093"/>
                    <a:pt x="11473" y="7092"/>
                  </a:cubicBezTo>
                  <a:lnTo>
                    <a:pt x="11478" y="7071"/>
                  </a:lnTo>
                  <a:lnTo>
                    <a:pt x="11478" y="7071"/>
                  </a:lnTo>
                  <a:cubicBezTo>
                    <a:pt x="11360" y="7078"/>
                    <a:pt x="11355" y="7125"/>
                    <a:pt x="11232" y="7125"/>
                  </a:cubicBezTo>
                  <a:cubicBezTo>
                    <a:pt x="11229" y="7125"/>
                    <a:pt x="11226" y="7125"/>
                    <a:pt x="11223" y="7125"/>
                  </a:cubicBezTo>
                  <a:lnTo>
                    <a:pt x="11223" y="7125"/>
                  </a:lnTo>
                  <a:lnTo>
                    <a:pt x="11237" y="7138"/>
                  </a:lnTo>
                  <a:cubicBezTo>
                    <a:pt x="11218" y="7151"/>
                    <a:pt x="11205" y="7155"/>
                    <a:pt x="11195" y="7155"/>
                  </a:cubicBezTo>
                  <a:cubicBezTo>
                    <a:pt x="11174" y="7155"/>
                    <a:pt x="11164" y="7137"/>
                    <a:pt x="11141" y="7137"/>
                  </a:cubicBezTo>
                  <a:cubicBezTo>
                    <a:pt x="11133" y="7137"/>
                    <a:pt x="11122" y="7140"/>
                    <a:pt x="11107" y="7148"/>
                  </a:cubicBezTo>
                  <a:lnTo>
                    <a:pt x="11084" y="7099"/>
                  </a:lnTo>
                  <a:cubicBezTo>
                    <a:pt x="11003" y="7122"/>
                    <a:pt x="10919" y="7143"/>
                    <a:pt x="10833" y="7157"/>
                  </a:cubicBezTo>
                  <a:cubicBezTo>
                    <a:pt x="10882" y="7120"/>
                    <a:pt x="10982" y="7101"/>
                    <a:pt x="11042" y="7078"/>
                  </a:cubicBezTo>
                  <a:cubicBezTo>
                    <a:pt x="10996" y="7078"/>
                    <a:pt x="10882" y="7083"/>
                    <a:pt x="10859" y="7108"/>
                  </a:cubicBezTo>
                  <a:cubicBezTo>
                    <a:pt x="10873" y="7105"/>
                    <a:pt x="10891" y="7097"/>
                    <a:pt x="10906" y="7097"/>
                  </a:cubicBezTo>
                  <a:cubicBezTo>
                    <a:pt x="10911" y="7097"/>
                    <a:pt x="10915" y="7098"/>
                    <a:pt x="10919" y="7099"/>
                  </a:cubicBezTo>
                  <a:cubicBezTo>
                    <a:pt x="10858" y="7137"/>
                    <a:pt x="10787" y="7158"/>
                    <a:pt x="10716" y="7158"/>
                  </a:cubicBezTo>
                  <a:cubicBezTo>
                    <a:pt x="10709" y="7158"/>
                    <a:pt x="10702" y="7157"/>
                    <a:pt x="10694" y="7157"/>
                  </a:cubicBezTo>
                  <a:cubicBezTo>
                    <a:pt x="10711" y="7060"/>
                    <a:pt x="10451" y="7132"/>
                    <a:pt x="10381" y="7057"/>
                  </a:cubicBezTo>
                  <a:cubicBezTo>
                    <a:pt x="10337" y="7067"/>
                    <a:pt x="10293" y="7071"/>
                    <a:pt x="10248" y="7071"/>
                  </a:cubicBezTo>
                  <a:cubicBezTo>
                    <a:pt x="10134" y="7071"/>
                    <a:pt x="10017" y="7048"/>
                    <a:pt x="9885" y="7048"/>
                  </a:cubicBezTo>
                  <a:cubicBezTo>
                    <a:pt x="9877" y="7048"/>
                    <a:pt x="9868" y="7048"/>
                    <a:pt x="9860" y="7048"/>
                  </a:cubicBezTo>
                  <a:cubicBezTo>
                    <a:pt x="9929" y="7122"/>
                    <a:pt x="9804" y="7050"/>
                    <a:pt x="9816" y="7127"/>
                  </a:cubicBezTo>
                  <a:cubicBezTo>
                    <a:pt x="9796" y="7130"/>
                    <a:pt x="9782" y="7131"/>
                    <a:pt x="9772" y="7131"/>
                  </a:cubicBezTo>
                  <a:cubicBezTo>
                    <a:pt x="9759" y="7131"/>
                    <a:pt x="9753" y="7129"/>
                    <a:pt x="9751" y="7127"/>
                  </a:cubicBezTo>
                  <a:lnTo>
                    <a:pt x="9614" y="7081"/>
                  </a:lnTo>
                  <a:cubicBezTo>
                    <a:pt x="9582" y="7060"/>
                    <a:pt x="9658" y="7064"/>
                    <a:pt x="9653" y="7048"/>
                  </a:cubicBezTo>
                  <a:cubicBezTo>
                    <a:pt x="9556" y="7041"/>
                    <a:pt x="9612" y="7016"/>
                    <a:pt x="9547" y="6995"/>
                  </a:cubicBezTo>
                  <a:lnTo>
                    <a:pt x="9547" y="6995"/>
                  </a:lnTo>
                  <a:cubicBezTo>
                    <a:pt x="9557" y="7015"/>
                    <a:pt x="9533" y="7027"/>
                    <a:pt x="9497" y="7027"/>
                  </a:cubicBezTo>
                  <a:cubicBezTo>
                    <a:pt x="9485" y="7027"/>
                    <a:pt x="9471" y="7026"/>
                    <a:pt x="9456" y="7023"/>
                  </a:cubicBezTo>
                  <a:lnTo>
                    <a:pt x="9456" y="7023"/>
                  </a:lnTo>
                  <a:lnTo>
                    <a:pt x="9535" y="7060"/>
                  </a:lnTo>
                  <a:cubicBezTo>
                    <a:pt x="9513" y="7066"/>
                    <a:pt x="9495" y="7069"/>
                    <a:pt x="9479" y="7069"/>
                  </a:cubicBezTo>
                  <a:cubicBezTo>
                    <a:pt x="9416" y="7069"/>
                    <a:pt x="9399" y="7025"/>
                    <a:pt x="9335" y="7025"/>
                  </a:cubicBezTo>
                  <a:cubicBezTo>
                    <a:pt x="9319" y="7025"/>
                    <a:pt x="9301" y="7028"/>
                    <a:pt x="9278" y="7034"/>
                  </a:cubicBezTo>
                  <a:lnTo>
                    <a:pt x="9322" y="7011"/>
                  </a:lnTo>
                  <a:lnTo>
                    <a:pt x="9322" y="7011"/>
                  </a:lnTo>
                  <a:cubicBezTo>
                    <a:pt x="9252" y="7025"/>
                    <a:pt x="9060" y="7011"/>
                    <a:pt x="8990" y="7071"/>
                  </a:cubicBezTo>
                  <a:cubicBezTo>
                    <a:pt x="8979" y="7062"/>
                    <a:pt x="8963" y="7041"/>
                    <a:pt x="8993" y="7036"/>
                  </a:cubicBezTo>
                  <a:cubicBezTo>
                    <a:pt x="8985" y="7036"/>
                    <a:pt x="8977" y="7036"/>
                    <a:pt x="8970" y="7036"/>
                  </a:cubicBezTo>
                  <a:cubicBezTo>
                    <a:pt x="8840" y="7036"/>
                    <a:pt x="8690" y="7077"/>
                    <a:pt x="8571" y="7077"/>
                  </a:cubicBezTo>
                  <a:cubicBezTo>
                    <a:pt x="8539" y="7077"/>
                    <a:pt x="8509" y="7074"/>
                    <a:pt x="8483" y="7067"/>
                  </a:cubicBezTo>
                  <a:lnTo>
                    <a:pt x="8497" y="7046"/>
                  </a:lnTo>
                  <a:lnTo>
                    <a:pt x="8497" y="7046"/>
                  </a:lnTo>
                  <a:cubicBezTo>
                    <a:pt x="8472" y="7051"/>
                    <a:pt x="8452" y="7070"/>
                    <a:pt x="8426" y="7070"/>
                  </a:cubicBezTo>
                  <a:cubicBezTo>
                    <a:pt x="8419" y="7070"/>
                    <a:pt x="8411" y="7069"/>
                    <a:pt x="8402" y="7064"/>
                  </a:cubicBezTo>
                  <a:cubicBezTo>
                    <a:pt x="8404" y="7055"/>
                    <a:pt x="8415" y="7043"/>
                    <a:pt x="8399" y="7043"/>
                  </a:cubicBezTo>
                  <a:cubicBezTo>
                    <a:pt x="8386" y="7049"/>
                    <a:pt x="8338" y="7067"/>
                    <a:pt x="8299" y="7067"/>
                  </a:cubicBezTo>
                  <a:cubicBezTo>
                    <a:pt x="8290" y="7067"/>
                    <a:pt x="8282" y="7066"/>
                    <a:pt x="8274" y="7064"/>
                  </a:cubicBezTo>
                  <a:lnTo>
                    <a:pt x="8309" y="7043"/>
                  </a:lnTo>
                  <a:cubicBezTo>
                    <a:pt x="8287" y="7040"/>
                    <a:pt x="8266" y="7039"/>
                    <a:pt x="8247" y="7039"/>
                  </a:cubicBezTo>
                  <a:cubicBezTo>
                    <a:pt x="8120" y="7039"/>
                    <a:pt x="8038" y="7096"/>
                    <a:pt x="7917" y="7108"/>
                  </a:cubicBezTo>
                  <a:cubicBezTo>
                    <a:pt x="7917" y="7053"/>
                    <a:pt x="7787" y="7034"/>
                    <a:pt x="7722" y="7027"/>
                  </a:cubicBezTo>
                  <a:lnTo>
                    <a:pt x="7725" y="7018"/>
                  </a:lnTo>
                  <a:cubicBezTo>
                    <a:pt x="7713" y="7018"/>
                    <a:pt x="7702" y="7017"/>
                    <a:pt x="7690" y="7017"/>
                  </a:cubicBezTo>
                  <a:cubicBezTo>
                    <a:pt x="7516" y="7017"/>
                    <a:pt x="7387" y="7066"/>
                    <a:pt x="7219" y="7085"/>
                  </a:cubicBezTo>
                  <a:cubicBezTo>
                    <a:pt x="7108" y="7027"/>
                    <a:pt x="6844" y="7062"/>
                    <a:pt x="6665" y="7027"/>
                  </a:cubicBezTo>
                  <a:lnTo>
                    <a:pt x="6665" y="7027"/>
                  </a:lnTo>
                  <a:cubicBezTo>
                    <a:pt x="6693" y="7039"/>
                    <a:pt x="6661" y="7071"/>
                    <a:pt x="6630" y="7076"/>
                  </a:cubicBezTo>
                  <a:cubicBezTo>
                    <a:pt x="6626" y="7075"/>
                    <a:pt x="6621" y="7074"/>
                    <a:pt x="6616" y="7074"/>
                  </a:cubicBezTo>
                  <a:cubicBezTo>
                    <a:pt x="6590" y="7074"/>
                    <a:pt x="6558" y="7087"/>
                    <a:pt x="6539" y="7087"/>
                  </a:cubicBezTo>
                  <a:cubicBezTo>
                    <a:pt x="6526" y="7087"/>
                    <a:pt x="6519" y="7082"/>
                    <a:pt x="6521" y="7064"/>
                  </a:cubicBezTo>
                  <a:lnTo>
                    <a:pt x="6535" y="7064"/>
                  </a:lnTo>
                  <a:cubicBezTo>
                    <a:pt x="6515" y="7031"/>
                    <a:pt x="6468" y="7026"/>
                    <a:pt x="6420" y="7026"/>
                  </a:cubicBezTo>
                  <a:cubicBezTo>
                    <a:pt x="6405" y="7026"/>
                    <a:pt x="6391" y="7026"/>
                    <a:pt x="6377" y="7027"/>
                  </a:cubicBezTo>
                  <a:lnTo>
                    <a:pt x="6377" y="7027"/>
                  </a:lnTo>
                  <a:cubicBezTo>
                    <a:pt x="6435" y="6975"/>
                    <a:pt x="6489" y="6920"/>
                    <a:pt x="6540" y="6860"/>
                  </a:cubicBezTo>
                  <a:lnTo>
                    <a:pt x="6540" y="6860"/>
                  </a:lnTo>
                  <a:lnTo>
                    <a:pt x="6538" y="6900"/>
                  </a:lnTo>
                  <a:cubicBezTo>
                    <a:pt x="6596" y="6844"/>
                    <a:pt x="6538" y="6754"/>
                    <a:pt x="6589" y="6698"/>
                  </a:cubicBezTo>
                  <a:lnTo>
                    <a:pt x="6589" y="6698"/>
                  </a:lnTo>
                  <a:lnTo>
                    <a:pt x="6642" y="6719"/>
                  </a:lnTo>
                  <a:cubicBezTo>
                    <a:pt x="6744" y="6617"/>
                    <a:pt x="6879" y="6550"/>
                    <a:pt x="6943" y="6415"/>
                  </a:cubicBezTo>
                  <a:lnTo>
                    <a:pt x="6943" y="6415"/>
                  </a:lnTo>
                  <a:cubicBezTo>
                    <a:pt x="6953" y="6427"/>
                    <a:pt x="6950" y="6443"/>
                    <a:pt x="6939" y="6455"/>
                  </a:cubicBezTo>
                  <a:cubicBezTo>
                    <a:pt x="6986" y="6408"/>
                    <a:pt x="7138" y="6303"/>
                    <a:pt x="7087" y="6264"/>
                  </a:cubicBezTo>
                  <a:lnTo>
                    <a:pt x="7087" y="6264"/>
                  </a:lnTo>
                  <a:cubicBezTo>
                    <a:pt x="7089" y="6265"/>
                    <a:pt x="7091" y="6265"/>
                    <a:pt x="7092" y="6265"/>
                  </a:cubicBezTo>
                  <a:cubicBezTo>
                    <a:pt x="7130" y="6265"/>
                    <a:pt x="7191" y="6153"/>
                    <a:pt x="7226" y="6091"/>
                  </a:cubicBezTo>
                  <a:lnTo>
                    <a:pt x="7242" y="6123"/>
                  </a:lnTo>
                  <a:cubicBezTo>
                    <a:pt x="7256" y="6047"/>
                    <a:pt x="7249" y="6035"/>
                    <a:pt x="7305" y="5963"/>
                  </a:cubicBezTo>
                  <a:cubicBezTo>
                    <a:pt x="7309" y="5961"/>
                    <a:pt x="7313" y="5960"/>
                    <a:pt x="7316" y="5960"/>
                  </a:cubicBezTo>
                  <a:cubicBezTo>
                    <a:pt x="7326" y="5960"/>
                    <a:pt x="7331" y="5970"/>
                    <a:pt x="7319" y="5980"/>
                  </a:cubicBezTo>
                  <a:lnTo>
                    <a:pt x="7319" y="5980"/>
                  </a:lnTo>
                  <a:cubicBezTo>
                    <a:pt x="7371" y="5943"/>
                    <a:pt x="7331" y="5920"/>
                    <a:pt x="7402" y="5873"/>
                  </a:cubicBezTo>
                  <a:lnTo>
                    <a:pt x="7402" y="5873"/>
                  </a:lnTo>
                  <a:lnTo>
                    <a:pt x="7395" y="5910"/>
                  </a:lnTo>
                  <a:cubicBezTo>
                    <a:pt x="7449" y="5861"/>
                    <a:pt x="7437" y="5857"/>
                    <a:pt x="7446" y="5808"/>
                  </a:cubicBezTo>
                  <a:cubicBezTo>
                    <a:pt x="7467" y="5772"/>
                    <a:pt x="7532" y="5728"/>
                    <a:pt x="7567" y="5728"/>
                  </a:cubicBezTo>
                  <a:cubicBezTo>
                    <a:pt x="7573" y="5728"/>
                    <a:pt x="7577" y="5729"/>
                    <a:pt x="7581" y="5731"/>
                  </a:cubicBezTo>
                  <a:cubicBezTo>
                    <a:pt x="7576" y="5694"/>
                    <a:pt x="7593" y="5659"/>
                    <a:pt x="7623" y="5639"/>
                  </a:cubicBezTo>
                  <a:cubicBezTo>
                    <a:pt x="7634" y="5643"/>
                    <a:pt x="7630" y="5659"/>
                    <a:pt x="7625" y="5666"/>
                  </a:cubicBezTo>
                  <a:cubicBezTo>
                    <a:pt x="7729" y="5597"/>
                    <a:pt x="7727" y="5509"/>
                    <a:pt x="7810" y="5472"/>
                  </a:cubicBezTo>
                  <a:cubicBezTo>
                    <a:pt x="7816" y="5477"/>
                    <a:pt x="7822" y="5480"/>
                    <a:pt x="7829" y="5480"/>
                  </a:cubicBezTo>
                  <a:cubicBezTo>
                    <a:pt x="7831" y="5480"/>
                    <a:pt x="7834" y="5479"/>
                    <a:pt x="7836" y="5479"/>
                  </a:cubicBezTo>
                  <a:lnTo>
                    <a:pt x="7836" y="5479"/>
                  </a:lnTo>
                  <a:cubicBezTo>
                    <a:pt x="7797" y="5518"/>
                    <a:pt x="7755" y="5557"/>
                    <a:pt x="7711" y="5595"/>
                  </a:cubicBezTo>
                  <a:cubicBezTo>
                    <a:pt x="7715" y="5599"/>
                    <a:pt x="7722" y="5600"/>
                    <a:pt x="7728" y="5600"/>
                  </a:cubicBezTo>
                  <a:cubicBezTo>
                    <a:pt x="7739" y="5600"/>
                    <a:pt x="7751" y="5597"/>
                    <a:pt x="7762" y="5597"/>
                  </a:cubicBezTo>
                  <a:cubicBezTo>
                    <a:pt x="7777" y="5597"/>
                    <a:pt x="7788" y="5604"/>
                    <a:pt x="7783" y="5641"/>
                  </a:cubicBezTo>
                  <a:cubicBezTo>
                    <a:pt x="7810" y="5578"/>
                    <a:pt x="7848" y="5465"/>
                    <a:pt x="7915" y="5421"/>
                  </a:cubicBezTo>
                  <a:cubicBezTo>
                    <a:pt x="7917" y="5420"/>
                    <a:pt x="7919" y="5419"/>
                    <a:pt x="7922" y="5419"/>
                  </a:cubicBezTo>
                  <a:cubicBezTo>
                    <a:pt x="7924" y="5419"/>
                    <a:pt x="7926" y="5420"/>
                    <a:pt x="7929" y="5421"/>
                  </a:cubicBezTo>
                  <a:lnTo>
                    <a:pt x="7926" y="5428"/>
                  </a:lnTo>
                  <a:cubicBezTo>
                    <a:pt x="7940" y="5418"/>
                    <a:pt x="7950" y="5404"/>
                    <a:pt x="7956" y="5391"/>
                  </a:cubicBezTo>
                  <a:cubicBezTo>
                    <a:pt x="7975" y="5379"/>
                    <a:pt x="7994" y="5365"/>
                    <a:pt x="8007" y="5351"/>
                  </a:cubicBezTo>
                  <a:cubicBezTo>
                    <a:pt x="8010" y="5352"/>
                    <a:pt x="8012" y="5353"/>
                    <a:pt x="8014" y="5353"/>
                  </a:cubicBezTo>
                  <a:cubicBezTo>
                    <a:pt x="8041" y="5353"/>
                    <a:pt x="8084" y="5296"/>
                    <a:pt x="8112" y="5270"/>
                  </a:cubicBezTo>
                  <a:cubicBezTo>
                    <a:pt x="8089" y="5251"/>
                    <a:pt x="8112" y="5225"/>
                    <a:pt x="8090" y="5225"/>
                  </a:cubicBezTo>
                  <a:cubicBezTo>
                    <a:pt x="8085" y="5225"/>
                    <a:pt x="8079" y="5226"/>
                    <a:pt x="8070" y="5228"/>
                  </a:cubicBezTo>
                  <a:cubicBezTo>
                    <a:pt x="8076" y="5228"/>
                    <a:pt x="8070" y="5235"/>
                    <a:pt x="8057" y="5250"/>
                  </a:cubicBezTo>
                  <a:lnTo>
                    <a:pt x="8057" y="5250"/>
                  </a:lnTo>
                  <a:cubicBezTo>
                    <a:pt x="8057" y="5249"/>
                    <a:pt x="8058" y="5248"/>
                    <a:pt x="8058" y="5247"/>
                  </a:cubicBezTo>
                  <a:lnTo>
                    <a:pt x="8058" y="5247"/>
                  </a:lnTo>
                  <a:cubicBezTo>
                    <a:pt x="8054" y="5249"/>
                    <a:pt x="8047" y="5251"/>
                    <a:pt x="8042" y="5254"/>
                  </a:cubicBezTo>
                  <a:lnTo>
                    <a:pt x="8042" y="5268"/>
                  </a:lnTo>
                  <a:lnTo>
                    <a:pt x="8045" y="5265"/>
                  </a:lnTo>
                  <a:lnTo>
                    <a:pt x="8045" y="5265"/>
                  </a:lnTo>
                  <a:cubicBezTo>
                    <a:pt x="8043" y="5268"/>
                    <a:pt x="8041" y="5270"/>
                    <a:pt x="8040" y="5272"/>
                  </a:cubicBezTo>
                  <a:lnTo>
                    <a:pt x="8040" y="5268"/>
                  </a:lnTo>
                  <a:lnTo>
                    <a:pt x="7973" y="5340"/>
                  </a:lnTo>
                  <a:cubicBezTo>
                    <a:pt x="7977" y="5300"/>
                    <a:pt x="8003" y="5268"/>
                    <a:pt x="8040" y="5251"/>
                  </a:cubicBezTo>
                  <a:cubicBezTo>
                    <a:pt x="8038" y="5226"/>
                    <a:pt x="8038" y="5200"/>
                    <a:pt x="8038" y="5173"/>
                  </a:cubicBezTo>
                  <a:cubicBezTo>
                    <a:pt x="8105" y="5171"/>
                    <a:pt x="8185" y="5125"/>
                    <a:pt x="8224" y="5125"/>
                  </a:cubicBezTo>
                  <a:cubicBezTo>
                    <a:pt x="8228" y="5125"/>
                    <a:pt x="8232" y="5125"/>
                    <a:pt x="8235" y="5126"/>
                  </a:cubicBezTo>
                  <a:cubicBezTo>
                    <a:pt x="8307" y="5027"/>
                    <a:pt x="8425" y="4915"/>
                    <a:pt x="8432" y="4816"/>
                  </a:cubicBezTo>
                  <a:cubicBezTo>
                    <a:pt x="8441" y="4800"/>
                    <a:pt x="8452" y="4796"/>
                    <a:pt x="8463" y="4796"/>
                  </a:cubicBezTo>
                  <a:cubicBezTo>
                    <a:pt x="8472" y="4796"/>
                    <a:pt x="8482" y="4799"/>
                    <a:pt x="8490" y="4799"/>
                  </a:cubicBezTo>
                  <a:cubicBezTo>
                    <a:pt x="8480" y="4818"/>
                    <a:pt x="8462" y="4834"/>
                    <a:pt x="8462" y="4848"/>
                  </a:cubicBezTo>
                  <a:cubicBezTo>
                    <a:pt x="8499" y="4788"/>
                    <a:pt x="8601" y="4700"/>
                    <a:pt x="8578" y="4656"/>
                  </a:cubicBezTo>
                  <a:cubicBezTo>
                    <a:pt x="8592" y="4647"/>
                    <a:pt x="8601" y="4644"/>
                    <a:pt x="8606" y="4644"/>
                  </a:cubicBezTo>
                  <a:cubicBezTo>
                    <a:pt x="8621" y="4644"/>
                    <a:pt x="8611" y="4667"/>
                    <a:pt x="8617" y="4667"/>
                  </a:cubicBezTo>
                  <a:cubicBezTo>
                    <a:pt x="8621" y="4667"/>
                    <a:pt x="8630" y="4658"/>
                    <a:pt x="8654" y="4630"/>
                  </a:cubicBezTo>
                  <a:lnTo>
                    <a:pt x="8654" y="4651"/>
                  </a:lnTo>
                  <a:cubicBezTo>
                    <a:pt x="8866" y="4541"/>
                    <a:pt x="8839" y="4312"/>
                    <a:pt x="9067" y="4193"/>
                  </a:cubicBezTo>
                  <a:lnTo>
                    <a:pt x="9067" y="4193"/>
                  </a:lnTo>
                  <a:cubicBezTo>
                    <a:pt x="9065" y="4194"/>
                    <a:pt x="9063" y="4194"/>
                    <a:pt x="9062" y="4194"/>
                  </a:cubicBezTo>
                  <a:cubicBezTo>
                    <a:pt x="9059" y="4194"/>
                    <a:pt x="9057" y="4193"/>
                    <a:pt x="9055" y="4192"/>
                  </a:cubicBezTo>
                  <a:cubicBezTo>
                    <a:pt x="9292" y="4014"/>
                    <a:pt x="9456" y="3735"/>
                    <a:pt x="9707" y="3575"/>
                  </a:cubicBezTo>
                  <a:cubicBezTo>
                    <a:pt x="9776" y="3524"/>
                    <a:pt x="9760" y="3499"/>
                    <a:pt x="9781" y="3446"/>
                  </a:cubicBezTo>
                  <a:lnTo>
                    <a:pt x="9820" y="3459"/>
                  </a:lnTo>
                  <a:lnTo>
                    <a:pt x="9848" y="3369"/>
                  </a:lnTo>
                  <a:cubicBezTo>
                    <a:pt x="9913" y="3260"/>
                    <a:pt x="10064" y="3283"/>
                    <a:pt x="10131" y="3130"/>
                  </a:cubicBezTo>
                  <a:lnTo>
                    <a:pt x="10099" y="3128"/>
                  </a:lnTo>
                  <a:cubicBezTo>
                    <a:pt x="10137" y="3095"/>
                    <a:pt x="10196" y="3014"/>
                    <a:pt x="10219" y="3014"/>
                  </a:cubicBezTo>
                  <a:cubicBezTo>
                    <a:pt x="10222" y="3014"/>
                    <a:pt x="10224" y="3016"/>
                    <a:pt x="10226" y="3019"/>
                  </a:cubicBezTo>
                  <a:cubicBezTo>
                    <a:pt x="10228" y="3012"/>
                    <a:pt x="10221" y="2987"/>
                    <a:pt x="10247" y="2982"/>
                  </a:cubicBezTo>
                  <a:lnTo>
                    <a:pt x="10261" y="2994"/>
                  </a:lnTo>
                  <a:lnTo>
                    <a:pt x="10333" y="2873"/>
                  </a:lnTo>
                  <a:cubicBezTo>
                    <a:pt x="10351" y="2859"/>
                    <a:pt x="10364" y="2854"/>
                    <a:pt x="10373" y="2854"/>
                  </a:cubicBezTo>
                  <a:cubicBezTo>
                    <a:pt x="10394" y="2854"/>
                    <a:pt x="10400" y="2877"/>
                    <a:pt x="10421" y="2877"/>
                  </a:cubicBezTo>
                  <a:cubicBezTo>
                    <a:pt x="10435" y="2877"/>
                    <a:pt x="10455" y="2867"/>
                    <a:pt x="10490" y="2834"/>
                  </a:cubicBezTo>
                  <a:cubicBezTo>
                    <a:pt x="10524" y="2789"/>
                    <a:pt x="10562" y="2683"/>
                    <a:pt x="10541" y="2683"/>
                  </a:cubicBezTo>
                  <a:lnTo>
                    <a:pt x="10541" y="2683"/>
                  </a:lnTo>
                  <a:cubicBezTo>
                    <a:pt x="10540" y="2683"/>
                    <a:pt x="10540" y="2683"/>
                    <a:pt x="10539" y="2683"/>
                  </a:cubicBezTo>
                  <a:cubicBezTo>
                    <a:pt x="10527" y="2695"/>
                    <a:pt x="10503" y="2708"/>
                    <a:pt x="10487" y="2708"/>
                  </a:cubicBezTo>
                  <a:cubicBezTo>
                    <a:pt x="10482" y="2708"/>
                    <a:pt x="10477" y="2706"/>
                    <a:pt x="10474" y="2704"/>
                  </a:cubicBezTo>
                  <a:lnTo>
                    <a:pt x="10502" y="2660"/>
                  </a:lnTo>
                  <a:cubicBezTo>
                    <a:pt x="10477" y="2625"/>
                    <a:pt x="10463" y="2577"/>
                    <a:pt x="10411" y="2577"/>
                  </a:cubicBezTo>
                  <a:close/>
                  <a:moveTo>
                    <a:pt x="3466" y="7528"/>
                  </a:moveTo>
                  <a:lnTo>
                    <a:pt x="3434" y="7567"/>
                  </a:lnTo>
                  <a:cubicBezTo>
                    <a:pt x="3448" y="7556"/>
                    <a:pt x="3457" y="7544"/>
                    <a:pt x="3466" y="7530"/>
                  </a:cubicBezTo>
                  <a:lnTo>
                    <a:pt x="3466" y="7528"/>
                  </a:lnTo>
                  <a:close/>
                  <a:moveTo>
                    <a:pt x="3151" y="7859"/>
                  </a:moveTo>
                  <a:lnTo>
                    <a:pt x="3130" y="7890"/>
                  </a:lnTo>
                  <a:lnTo>
                    <a:pt x="3155" y="7864"/>
                  </a:lnTo>
                  <a:lnTo>
                    <a:pt x="3151" y="7859"/>
                  </a:lnTo>
                  <a:close/>
                  <a:moveTo>
                    <a:pt x="20069" y="8520"/>
                  </a:moveTo>
                  <a:lnTo>
                    <a:pt x="19937" y="8564"/>
                  </a:lnTo>
                  <a:lnTo>
                    <a:pt x="19981" y="8613"/>
                  </a:lnTo>
                  <a:lnTo>
                    <a:pt x="20069" y="8520"/>
                  </a:lnTo>
                  <a:close/>
                  <a:moveTo>
                    <a:pt x="19979" y="8884"/>
                  </a:moveTo>
                  <a:cubicBezTo>
                    <a:pt x="19965" y="8893"/>
                    <a:pt x="19972" y="8924"/>
                    <a:pt x="20021" y="8998"/>
                  </a:cubicBezTo>
                  <a:cubicBezTo>
                    <a:pt x="20002" y="8963"/>
                    <a:pt x="19986" y="8924"/>
                    <a:pt x="19979" y="8884"/>
                  </a:cubicBezTo>
                  <a:close/>
                  <a:moveTo>
                    <a:pt x="19508" y="9151"/>
                  </a:moveTo>
                  <a:cubicBezTo>
                    <a:pt x="19522" y="9172"/>
                    <a:pt x="19536" y="9188"/>
                    <a:pt x="19548" y="9202"/>
                  </a:cubicBezTo>
                  <a:lnTo>
                    <a:pt x="19508" y="9151"/>
                  </a:lnTo>
                  <a:close/>
                  <a:moveTo>
                    <a:pt x="19361" y="9354"/>
                  </a:moveTo>
                  <a:lnTo>
                    <a:pt x="19361" y="9354"/>
                  </a:lnTo>
                  <a:cubicBezTo>
                    <a:pt x="19360" y="9354"/>
                    <a:pt x="19380" y="9375"/>
                    <a:pt x="19399" y="9396"/>
                  </a:cubicBezTo>
                  <a:lnTo>
                    <a:pt x="19399" y="9396"/>
                  </a:lnTo>
                  <a:cubicBezTo>
                    <a:pt x="19399" y="9396"/>
                    <a:pt x="19398" y="9395"/>
                    <a:pt x="19397" y="9394"/>
                  </a:cubicBezTo>
                  <a:lnTo>
                    <a:pt x="19397" y="9394"/>
                  </a:lnTo>
                  <a:cubicBezTo>
                    <a:pt x="19432" y="9438"/>
                    <a:pt x="19468" y="9504"/>
                    <a:pt x="19486" y="9504"/>
                  </a:cubicBezTo>
                  <a:cubicBezTo>
                    <a:pt x="19488" y="9504"/>
                    <a:pt x="19490" y="9503"/>
                    <a:pt x="19492" y="9501"/>
                  </a:cubicBezTo>
                  <a:cubicBezTo>
                    <a:pt x="19480" y="9482"/>
                    <a:pt x="19467" y="9466"/>
                    <a:pt x="19450" y="9452"/>
                  </a:cubicBezTo>
                  <a:cubicBezTo>
                    <a:pt x="19449" y="9447"/>
                    <a:pt x="19448" y="9443"/>
                    <a:pt x="19448" y="9440"/>
                  </a:cubicBezTo>
                  <a:lnTo>
                    <a:pt x="19448" y="9440"/>
                  </a:lnTo>
                  <a:cubicBezTo>
                    <a:pt x="19448" y="9440"/>
                    <a:pt x="19449" y="9441"/>
                    <a:pt x="19450" y="9441"/>
                  </a:cubicBezTo>
                  <a:cubicBezTo>
                    <a:pt x="19450" y="9441"/>
                    <a:pt x="19450" y="9441"/>
                    <a:pt x="19450" y="9440"/>
                  </a:cubicBezTo>
                  <a:lnTo>
                    <a:pt x="19448" y="9437"/>
                  </a:lnTo>
                  <a:lnTo>
                    <a:pt x="19448" y="9437"/>
                  </a:lnTo>
                  <a:cubicBezTo>
                    <a:pt x="19448" y="9438"/>
                    <a:pt x="19448" y="9439"/>
                    <a:pt x="19448" y="9440"/>
                  </a:cubicBezTo>
                  <a:lnTo>
                    <a:pt x="19448" y="9440"/>
                  </a:lnTo>
                  <a:cubicBezTo>
                    <a:pt x="19440" y="9437"/>
                    <a:pt x="19419" y="9416"/>
                    <a:pt x="19399" y="9396"/>
                  </a:cubicBezTo>
                  <a:lnTo>
                    <a:pt x="19399" y="9396"/>
                  </a:lnTo>
                  <a:cubicBezTo>
                    <a:pt x="19399" y="9396"/>
                    <a:pt x="19399" y="9396"/>
                    <a:pt x="19399" y="9396"/>
                  </a:cubicBezTo>
                  <a:cubicBezTo>
                    <a:pt x="19399" y="9396"/>
                    <a:pt x="19399" y="9396"/>
                    <a:pt x="19399" y="9396"/>
                  </a:cubicBezTo>
                  <a:lnTo>
                    <a:pt x="19399" y="9396"/>
                  </a:lnTo>
                  <a:cubicBezTo>
                    <a:pt x="19399" y="9396"/>
                    <a:pt x="19399" y="9396"/>
                    <a:pt x="19399" y="9396"/>
                  </a:cubicBezTo>
                  <a:lnTo>
                    <a:pt x="19399" y="9396"/>
                  </a:lnTo>
                  <a:cubicBezTo>
                    <a:pt x="19395" y="9389"/>
                    <a:pt x="19388" y="9383"/>
                    <a:pt x="19383" y="9376"/>
                  </a:cubicBezTo>
                  <a:cubicBezTo>
                    <a:pt x="19368" y="9360"/>
                    <a:pt x="19361" y="9354"/>
                    <a:pt x="19361" y="9354"/>
                  </a:cubicBezTo>
                  <a:close/>
                  <a:moveTo>
                    <a:pt x="814" y="9540"/>
                  </a:moveTo>
                  <a:cubicBezTo>
                    <a:pt x="813" y="9543"/>
                    <a:pt x="812" y="9547"/>
                    <a:pt x="811" y="9550"/>
                  </a:cubicBezTo>
                  <a:lnTo>
                    <a:pt x="811" y="9550"/>
                  </a:lnTo>
                  <a:cubicBezTo>
                    <a:pt x="812" y="9546"/>
                    <a:pt x="813" y="9543"/>
                    <a:pt x="814" y="9540"/>
                  </a:cubicBezTo>
                  <a:close/>
                  <a:moveTo>
                    <a:pt x="20007" y="10020"/>
                  </a:moveTo>
                  <a:cubicBezTo>
                    <a:pt x="20007" y="10022"/>
                    <a:pt x="20007" y="10025"/>
                    <a:pt x="20007" y="10027"/>
                  </a:cubicBezTo>
                  <a:cubicBezTo>
                    <a:pt x="20010" y="10044"/>
                    <a:pt x="20012" y="10050"/>
                    <a:pt x="20012" y="10050"/>
                  </a:cubicBezTo>
                  <a:cubicBezTo>
                    <a:pt x="20012" y="10050"/>
                    <a:pt x="20009" y="10035"/>
                    <a:pt x="20007" y="10020"/>
                  </a:cubicBezTo>
                  <a:close/>
                  <a:moveTo>
                    <a:pt x="20686" y="10053"/>
                  </a:moveTo>
                  <a:cubicBezTo>
                    <a:pt x="20682" y="10068"/>
                    <a:pt x="20681" y="10075"/>
                    <a:pt x="20682" y="10075"/>
                  </a:cubicBezTo>
                  <a:cubicBezTo>
                    <a:pt x="20682" y="10075"/>
                    <a:pt x="20684" y="10069"/>
                    <a:pt x="20686" y="10062"/>
                  </a:cubicBezTo>
                  <a:lnTo>
                    <a:pt x="20686" y="10059"/>
                  </a:lnTo>
                  <a:lnTo>
                    <a:pt x="20686" y="10053"/>
                  </a:lnTo>
                  <a:close/>
                  <a:moveTo>
                    <a:pt x="20001" y="10117"/>
                  </a:moveTo>
                  <a:cubicBezTo>
                    <a:pt x="20004" y="10140"/>
                    <a:pt x="20008" y="10161"/>
                    <a:pt x="20014" y="10180"/>
                  </a:cubicBezTo>
                  <a:cubicBezTo>
                    <a:pt x="20009" y="10153"/>
                    <a:pt x="20004" y="10132"/>
                    <a:pt x="20001" y="10117"/>
                  </a:cubicBezTo>
                  <a:close/>
                  <a:moveTo>
                    <a:pt x="19742" y="10586"/>
                  </a:moveTo>
                  <a:lnTo>
                    <a:pt x="19742" y="10586"/>
                  </a:lnTo>
                  <a:cubicBezTo>
                    <a:pt x="19742" y="10586"/>
                    <a:pt x="19742" y="10587"/>
                    <a:pt x="19742" y="10587"/>
                  </a:cubicBezTo>
                  <a:lnTo>
                    <a:pt x="19742" y="10587"/>
                  </a:lnTo>
                  <a:cubicBezTo>
                    <a:pt x="19742" y="10587"/>
                    <a:pt x="19742" y="10586"/>
                    <a:pt x="19742" y="10586"/>
                  </a:cubicBezTo>
                  <a:close/>
                  <a:moveTo>
                    <a:pt x="2991" y="9482"/>
                  </a:moveTo>
                  <a:lnTo>
                    <a:pt x="2787" y="10113"/>
                  </a:lnTo>
                  <a:lnTo>
                    <a:pt x="2124" y="10113"/>
                  </a:lnTo>
                  <a:lnTo>
                    <a:pt x="2659" y="10500"/>
                  </a:lnTo>
                  <a:lnTo>
                    <a:pt x="2455" y="11130"/>
                  </a:lnTo>
                  <a:lnTo>
                    <a:pt x="2991" y="10741"/>
                  </a:lnTo>
                  <a:lnTo>
                    <a:pt x="3526" y="11130"/>
                  </a:lnTo>
                  <a:lnTo>
                    <a:pt x="3322" y="10500"/>
                  </a:lnTo>
                  <a:lnTo>
                    <a:pt x="3858" y="10113"/>
                  </a:lnTo>
                  <a:lnTo>
                    <a:pt x="3197" y="10113"/>
                  </a:lnTo>
                  <a:lnTo>
                    <a:pt x="2991" y="9482"/>
                  </a:lnTo>
                  <a:close/>
                  <a:moveTo>
                    <a:pt x="17658" y="9482"/>
                  </a:moveTo>
                  <a:lnTo>
                    <a:pt x="17454" y="10113"/>
                  </a:lnTo>
                  <a:lnTo>
                    <a:pt x="16794" y="10113"/>
                  </a:lnTo>
                  <a:lnTo>
                    <a:pt x="17329" y="10500"/>
                  </a:lnTo>
                  <a:lnTo>
                    <a:pt x="17125" y="11130"/>
                  </a:lnTo>
                  <a:lnTo>
                    <a:pt x="17661" y="10741"/>
                  </a:lnTo>
                  <a:lnTo>
                    <a:pt x="18194" y="11130"/>
                  </a:lnTo>
                  <a:lnTo>
                    <a:pt x="17990" y="10500"/>
                  </a:lnTo>
                  <a:lnTo>
                    <a:pt x="18525" y="10113"/>
                  </a:lnTo>
                  <a:lnTo>
                    <a:pt x="17865" y="10113"/>
                  </a:lnTo>
                  <a:lnTo>
                    <a:pt x="17658" y="9482"/>
                  </a:lnTo>
                  <a:close/>
                  <a:moveTo>
                    <a:pt x="18194" y="11130"/>
                  </a:moveTo>
                  <a:lnTo>
                    <a:pt x="18194" y="11130"/>
                  </a:lnTo>
                  <a:lnTo>
                    <a:pt x="18194" y="11130"/>
                  </a:lnTo>
                  <a:close/>
                  <a:moveTo>
                    <a:pt x="1208" y="11133"/>
                  </a:moveTo>
                  <a:lnTo>
                    <a:pt x="1208" y="11133"/>
                  </a:lnTo>
                  <a:cubicBezTo>
                    <a:pt x="1210" y="11138"/>
                    <a:pt x="1212" y="11143"/>
                    <a:pt x="1213" y="11148"/>
                  </a:cubicBezTo>
                  <a:lnTo>
                    <a:pt x="1213" y="11148"/>
                  </a:lnTo>
                  <a:cubicBezTo>
                    <a:pt x="1212" y="11143"/>
                    <a:pt x="1210" y="11138"/>
                    <a:pt x="1208" y="11133"/>
                  </a:cubicBezTo>
                  <a:close/>
                  <a:moveTo>
                    <a:pt x="1336" y="11390"/>
                  </a:moveTo>
                  <a:cubicBezTo>
                    <a:pt x="1335" y="11390"/>
                    <a:pt x="1336" y="11390"/>
                    <a:pt x="1336" y="11391"/>
                  </a:cubicBezTo>
                  <a:lnTo>
                    <a:pt x="1336" y="11391"/>
                  </a:lnTo>
                  <a:cubicBezTo>
                    <a:pt x="1336" y="11391"/>
                    <a:pt x="1336" y="11390"/>
                    <a:pt x="1336" y="11390"/>
                  </a:cubicBezTo>
                  <a:close/>
                  <a:moveTo>
                    <a:pt x="890" y="11496"/>
                  </a:moveTo>
                  <a:cubicBezTo>
                    <a:pt x="890" y="11497"/>
                    <a:pt x="890" y="11497"/>
                    <a:pt x="891" y="11497"/>
                  </a:cubicBezTo>
                  <a:cubicBezTo>
                    <a:pt x="890" y="11497"/>
                    <a:pt x="890" y="11497"/>
                    <a:pt x="890" y="11496"/>
                  </a:cubicBezTo>
                  <a:close/>
                  <a:moveTo>
                    <a:pt x="20955" y="11105"/>
                  </a:moveTo>
                  <a:lnTo>
                    <a:pt x="20955" y="11105"/>
                  </a:lnTo>
                  <a:cubicBezTo>
                    <a:pt x="20943" y="11128"/>
                    <a:pt x="20934" y="11151"/>
                    <a:pt x="20925" y="11177"/>
                  </a:cubicBezTo>
                  <a:cubicBezTo>
                    <a:pt x="20901" y="11290"/>
                    <a:pt x="20869" y="11402"/>
                    <a:pt x="20825" y="11508"/>
                  </a:cubicBezTo>
                  <a:cubicBezTo>
                    <a:pt x="20890" y="11395"/>
                    <a:pt x="20964" y="11256"/>
                    <a:pt x="20955" y="11105"/>
                  </a:cubicBezTo>
                  <a:close/>
                  <a:moveTo>
                    <a:pt x="731" y="11506"/>
                  </a:moveTo>
                  <a:lnTo>
                    <a:pt x="731" y="11508"/>
                  </a:lnTo>
                  <a:cubicBezTo>
                    <a:pt x="731" y="11508"/>
                    <a:pt x="731" y="11508"/>
                    <a:pt x="731" y="11508"/>
                  </a:cubicBezTo>
                  <a:lnTo>
                    <a:pt x="731" y="11508"/>
                  </a:lnTo>
                  <a:cubicBezTo>
                    <a:pt x="731" y="11508"/>
                    <a:pt x="731" y="11507"/>
                    <a:pt x="731" y="11506"/>
                  </a:cubicBezTo>
                  <a:close/>
                  <a:moveTo>
                    <a:pt x="731" y="11508"/>
                  </a:moveTo>
                  <a:lnTo>
                    <a:pt x="731" y="11508"/>
                  </a:lnTo>
                  <a:cubicBezTo>
                    <a:pt x="731" y="11515"/>
                    <a:pt x="733" y="11521"/>
                    <a:pt x="733" y="11527"/>
                  </a:cubicBezTo>
                  <a:cubicBezTo>
                    <a:pt x="760" y="11555"/>
                    <a:pt x="772" y="11566"/>
                    <a:pt x="774" y="11566"/>
                  </a:cubicBezTo>
                  <a:cubicBezTo>
                    <a:pt x="776" y="11566"/>
                    <a:pt x="757" y="11542"/>
                    <a:pt x="731" y="11508"/>
                  </a:cubicBezTo>
                  <a:close/>
                  <a:moveTo>
                    <a:pt x="19608" y="11532"/>
                  </a:moveTo>
                  <a:lnTo>
                    <a:pt x="19575" y="11571"/>
                  </a:lnTo>
                  <a:cubicBezTo>
                    <a:pt x="19587" y="11559"/>
                    <a:pt x="19599" y="11545"/>
                    <a:pt x="19608" y="11532"/>
                  </a:cubicBezTo>
                  <a:close/>
                  <a:moveTo>
                    <a:pt x="20825" y="11508"/>
                  </a:moveTo>
                  <a:lnTo>
                    <a:pt x="20825" y="11508"/>
                  </a:lnTo>
                  <a:cubicBezTo>
                    <a:pt x="20723" y="11661"/>
                    <a:pt x="20623" y="11763"/>
                    <a:pt x="20635" y="11824"/>
                  </a:cubicBezTo>
                  <a:cubicBezTo>
                    <a:pt x="20677" y="11770"/>
                    <a:pt x="20716" y="11715"/>
                    <a:pt x="20746" y="11657"/>
                  </a:cubicBezTo>
                  <a:cubicBezTo>
                    <a:pt x="20776" y="11606"/>
                    <a:pt x="20802" y="11555"/>
                    <a:pt x="20825" y="11508"/>
                  </a:cubicBezTo>
                  <a:close/>
                  <a:moveTo>
                    <a:pt x="20057" y="11828"/>
                  </a:moveTo>
                  <a:cubicBezTo>
                    <a:pt x="20051" y="11828"/>
                    <a:pt x="20028" y="11855"/>
                    <a:pt x="19974" y="11928"/>
                  </a:cubicBezTo>
                  <a:cubicBezTo>
                    <a:pt x="19976" y="11953"/>
                    <a:pt x="19898" y="12060"/>
                    <a:pt x="19915" y="12060"/>
                  </a:cubicBezTo>
                  <a:cubicBezTo>
                    <a:pt x="19922" y="12060"/>
                    <a:pt x="19943" y="12043"/>
                    <a:pt x="19988" y="12000"/>
                  </a:cubicBezTo>
                  <a:lnTo>
                    <a:pt x="19988" y="11997"/>
                  </a:lnTo>
                  <a:cubicBezTo>
                    <a:pt x="19995" y="11979"/>
                    <a:pt x="20004" y="11958"/>
                    <a:pt x="20016" y="11940"/>
                  </a:cubicBezTo>
                  <a:lnTo>
                    <a:pt x="20051" y="11858"/>
                  </a:lnTo>
                  <a:cubicBezTo>
                    <a:pt x="20057" y="11841"/>
                    <a:pt x="20061" y="11828"/>
                    <a:pt x="20057" y="11828"/>
                  </a:cubicBezTo>
                  <a:close/>
                  <a:moveTo>
                    <a:pt x="1236" y="12059"/>
                  </a:moveTo>
                  <a:cubicBezTo>
                    <a:pt x="1236" y="12059"/>
                    <a:pt x="1237" y="12060"/>
                    <a:pt x="1237" y="12061"/>
                  </a:cubicBezTo>
                  <a:lnTo>
                    <a:pt x="1237" y="12061"/>
                  </a:lnTo>
                  <a:lnTo>
                    <a:pt x="1236" y="12060"/>
                  </a:lnTo>
                  <a:lnTo>
                    <a:pt x="1236" y="12060"/>
                  </a:lnTo>
                  <a:cubicBezTo>
                    <a:pt x="1237" y="12061"/>
                    <a:pt x="1237" y="12061"/>
                    <a:pt x="1237" y="12061"/>
                  </a:cubicBezTo>
                  <a:cubicBezTo>
                    <a:pt x="1237" y="12061"/>
                    <a:pt x="1237" y="12061"/>
                    <a:pt x="1237" y="12061"/>
                  </a:cubicBezTo>
                  <a:lnTo>
                    <a:pt x="1237" y="12061"/>
                  </a:lnTo>
                  <a:lnTo>
                    <a:pt x="1238" y="12061"/>
                  </a:lnTo>
                  <a:lnTo>
                    <a:pt x="1238" y="12061"/>
                  </a:lnTo>
                  <a:cubicBezTo>
                    <a:pt x="1237" y="12060"/>
                    <a:pt x="1236" y="12059"/>
                    <a:pt x="1236" y="12059"/>
                  </a:cubicBezTo>
                  <a:close/>
                  <a:moveTo>
                    <a:pt x="20289" y="11869"/>
                  </a:moveTo>
                  <a:cubicBezTo>
                    <a:pt x="20272" y="11869"/>
                    <a:pt x="20232" y="11913"/>
                    <a:pt x="20192" y="11979"/>
                  </a:cubicBezTo>
                  <a:cubicBezTo>
                    <a:pt x="20171" y="12036"/>
                    <a:pt x="20121" y="12104"/>
                    <a:pt x="20144" y="12104"/>
                  </a:cubicBezTo>
                  <a:cubicBezTo>
                    <a:pt x="20146" y="12104"/>
                    <a:pt x="20149" y="12103"/>
                    <a:pt x="20153" y="12102"/>
                  </a:cubicBezTo>
                  <a:lnTo>
                    <a:pt x="20178" y="12067"/>
                  </a:lnTo>
                  <a:lnTo>
                    <a:pt x="20227" y="11991"/>
                  </a:lnTo>
                  <a:lnTo>
                    <a:pt x="20296" y="11879"/>
                  </a:lnTo>
                  <a:cubicBezTo>
                    <a:pt x="20296" y="11872"/>
                    <a:pt x="20293" y="11869"/>
                    <a:pt x="20289" y="11869"/>
                  </a:cubicBezTo>
                  <a:close/>
                  <a:moveTo>
                    <a:pt x="19004" y="12097"/>
                  </a:moveTo>
                  <a:cubicBezTo>
                    <a:pt x="19004" y="12097"/>
                    <a:pt x="19003" y="12097"/>
                    <a:pt x="19003" y="12097"/>
                  </a:cubicBezTo>
                  <a:cubicBezTo>
                    <a:pt x="18977" y="12123"/>
                    <a:pt x="18970" y="12137"/>
                    <a:pt x="18973" y="12141"/>
                  </a:cubicBezTo>
                  <a:cubicBezTo>
                    <a:pt x="18993" y="12117"/>
                    <a:pt x="19010" y="12097"/>
                    <a:pt x="19004" y="12097"/>
                  </a:cubicBezTo>
                  <a:close/>
                  <a:moveTo>
                    <a:pt x="18794" y="12095"/>
                  </a:moveTo>
                  <a:lnTo>
                    <a:pt x="18794" y="12095"/>
                  </a:lnTo>
                  <a:cubicBezTo>
                    <a:pt x="18750" y="12130"/>
                    <a:pt x="18713" y="12169"/>
                    <a:pt x="18678" y="12211"/>
                  </a:cubicBezTo>
                  <a:cubicBezTo>
                    <a:pt x="18720" y="12176"/>
                    <a:pt x="18757" y="12137"/>
                    <a:pt x="18794" y="12095"/>
                  </a:cubicBezTo>
                  <a:close/>
                  <a:moveTo>
                    <a:pt x="2097" y="12219"/>
                  </a:moveTo>
                  <a:cubicBezTo>
                    <a:pt x="2097" y="12219"/>
                    <a:pt x="2097" y="12220"/>
                    <a:pt x="2098" y="12220"/>
                  </a:cubicBezTo>
                  <a:lnTo>
                    <a:pt x="2098" y="12220"/>
                  </a:lnTo>
                  <a:cubicBezTo>
                    <a:pt x="2098" y="12220"/>
                    <a:pt x="2098" y="12220"/>
                    <a:pt x="2098" y="12220"/>
                  </a:cubicBezTo>
                  <a:cubicBezTo>
                    <a:pt x="2098" y="12220"/>
                    <a:pt x="2097" y="12219"/>
                    <a:pt x="2097" y="12219"/>
                  </a:cubicBezTo>
                  <a:close/>
                  <a:moveTo>
                    <a:pt x="2374" y="12218"/>
                  </a:moveTo>
                  <a:lnTo>
                    <a:pt x="2499" y="12345"/>
                  </a:lnTo>
                  <a:cubicBezTo>
                    <a:pt x="2500" y="12353"/>
                    <a:pt x="2497" y="12357"/>
                    <a:pt x="2491" y="12357"/>
                  </a:cubicBezTo>
                  <a:cubicBezTo>
                    <a:pt x="2483" y="12357"/>
                    <a:pt x="2469" y="12349"/>
                    <a:pt x="2453" y="12331"/>
                  </a:cubicBezTo>
                  <a:lnTo>
                    <a:pt x="2453" y="12331"/>
                  </a:lnTo>
                  <a:cubicBezTo>
                    <a:pt x="2454" y="12332"/>
                    <a:pt x="2456" y="12333"/>
                    <a:pt x="2456" y="12333"/>
                  </a:cubicBezTo>
                  <a:cubicBezTo>
                    <a:pt x="2465" y="12333"/>
                    <a:pt x="2409" y="12265"/>
                    <a:pt x="2374" y="12218"/>
                  </a:cubicBezTo>
                  <a:close/>
                  <a:moveTo>
                    <a:pt x="19548" y="12436"/>
                  </a:moveTo>
                  <a:lnTo>
                    <a:pt x="19483" y="12545"/>
                  </a:lnTo>
                  <a:cubicBezTo>
                    <a:pt x="19541" y="12503"/>
                    <a:pt x="19555" y="12510"/>
                    <a:pt x="19599" y="12496"/>
                  </a:cubicBezTo>
                  <a:lnTo>
                    <a:pt x="19548" y="12436"/>
                  </a:lnTo>
                  <a:close/>
                  <a:moveTo>
                    <a:pt x="1018" y="12514"/>
                  </a:moveTo>
                  <a:lnTo>
                    <a:pt x="1018" y="12514"/>
                  </a:lnTo>
                  <a:cubicBezTo>
                    <a:pt x="1087" y="12570"/>
                    <a:pt x="1100" y="12585"/>
                    <a:pt x="1090" y="12585"/>
                  </a:cubicBezTo>
                  <a:cubicBezTo>
                    <a:pt x="1084" y="12585"/>
                    <a:pt x="1068" y="12579"/>
                    <a:pt x="1053" y="12572"/>
                  </a:cubicBezTo>
                  <a:lnTo>
                    <a:pt x="1018" y="12514"/>
                  </a:lnTo>
                  <a:close/>
                  <a:moveTo>
                    <a:pt x="2752" y="12929"/>
                  </a:moveTo>
                  <a:lnTo>
                    <a:pt x="2836" y="13006"/>
                  </a:lnTo>
                  <a:lnTo>
                    <a:pt x="2845" y="13008"/>
                  </a:lnTo>
                  <a:cubicBezTo>
                    <a:pt x="2833" y="13008"/>
                    <a:pt x="2822" y="13006"/>
                    <a:pt x="2812" y="13004"/>
                  </a:cubicBezTo>
                  <a:cubicBezTo>
                    <a:pt x="2764" y="12960"/>
                    <a:pt x="2752" y="12941"/>
                    <a:pt x="2752" y="12929"/>
                  </a:cubicBezTo>
                  <a:close/>
                  <a:moveTo>
                    <a:pt x="2926" y="13036"/>
                  </a:moveTo>
                  <a:lnTo>
                    <a:pt x="2928" y="13036"/>
                  </a:lnTo>
                  <a:lnTo>
                    <a:pt x="2930" y="13039"/>
                  </a:lnTo>
                  <a:lnTo>
                    <a:pt x="2930" y="13039"/>
                  </a:lnTo>
                  <a:cubicBezTo>
                    <a:pt x="2930" y="13039"/>
                    <a:pt x="2929" y="13039"/>
                    <a:pt x="2928" y="13038"/>
                  </a:cubicBezTo>
                  <a:cubicBezTo>
                    <a:pt x="2928" y="13037"/>
                    <a:pt x="2927" y="13036"/>
                    <a:pt x="2926" y="13036"/>
                  </a:cubicBezTo>
                  <a:close/>
                  <a:moveTo>
                    <a:pt x="2993" y="13108"/>
                  </a:moveTo>
                  <a:lnTo>
                    <a:pt x="2993" y="13108"/>
                  </a:lnTo>
                  <a:cubicBezTo>
                    <a:pt x="2994" y="13109"/>
                    <a:pt x="2994" y="13109"/>
                    <a:pt x="2995" y="13110"/>
                  </a:cubicBezTo>
                  <a:lnTo>
                    <a:pt x="2995" y="13110"/>
                  </a:lnTo>
                  <a:cubicBezTo>
                    <a:pt x="2994" y="13110"/>
                    <a:pt x="2994" y="13109"/>
                    <a:pt x="2993" y="13108"/>
                  </a:cubicBezTo>
                  <a:close/>
                  <a:moveTo>
                    <a:pt x="18196" y="12980"/>
                  </a:moveTo>
                  <a:lnTo>
                    <a:pt x="18110" y="13078"/>
                  </a:lnTo>
                  <a:lnTo>
                    <a:pt x="18080" y="13113"/>
                  </a:lnTo>
                  <a:lnTo>
                    <a:pt x="18196" y="12980"/>
                  </a:lnTo>
                  <a:close/>
                  <a:moveTo>
                    <a:pt x="19474" y="13145"/>
                  </a:moveTo>
                  <a:cubicBezTo>
                    <a:pt x="19475" y="13145"/>
                    <a:pt x="19439" y="13173"/>
                    <a:pt x="19390" y="13212"/>
                  </a:cubicBezTo>
                  <a:cubicBezTo>
                    <a:pt x="19392" y="13210"/>
                    <a:pt x="19392" y="13208"/>
                    <a:pt x="19392" y="13205"/>
                  </a:cubicBezTo>
                  <a:cubicBezTo>
                    <a:pt x="19449" y="13162"/>
                    <a:pt x="19473" y="13145"/>
                    <a:pt x="19474" y="13145"/>
                  </a:cubicBezTo>
                  <a:close/>
                  <a:moveTo>
                    <a:pt x="7674" y="13393"/>
                  </a:moveTo>
                  <a:lnTo>
                    <a:pt x="7671" y="13395"/>
                  </a:lnTo>
                  <a:cubicBezTo>
                    <a:pt x="7678" y="13395"/>
                    <a:pt x="7685" y="13395"/>
                    <a:pt x="7692" y="13394"/>
                  </a:cubicBezTo>
                  <a:lnTo>
                    <a:pt x="7692" y="13394"/>
                  </a:lnTo>
                  <a:lnTo>
                    <a:pt x="7762" y="13400"/>
                  </a:lnTo>
                  <a:cubicBezTo>
                    <a:pt x="7740" y="13397"/>
                    <a:pt x="7718" y="13394"/>
                    <a:pt x="7696" y="13394"/>
                  </a:cubicBezTo>
                  <a:cubicBezTo>
                    <a:pt x="7694" y="13394"/>
                    <a:pt x="7693" y="13394"/>
                    <a:pt x="7692" y="13394"/>
                  </a:cubicBezTo>
                  <a:lnTo>
                    <a:pt x="7692" y="13394"/>
                  </a:lnTo>
                  <a:lnTo>
                    <a:pt x="7674" y="13393"/>
                  </a:lnTo>
                  <a:close/>
                  <a:moveTo>
                    <a:pt x="8441" y="13400"/>
                  </a:moveTo>
                  <a:cubicBezTo>
                    <a:pt x="8437" y="13401"/>
                    <a:pt x="8431" y="13403"/>
                    <a:pt x="8426" y="13404"/>
                  </a:cubicBezTo>
                  <a:lnTo>
                    <a:pt x="8426" y="13404"/>
                  </a:lnTo>
                  <a:cubicBezTo>
                    <a:pt x="8432" y="13403"/>
                    <a:pt x="8437" y="13402"/>
                    <a:pt x="8441" y="13400"/>
                  </a:cubicBezTo>
                  <a:close/>
                  <a:moveTo>
                    <a:pt x="8026" y="13393"/>
                  </a:moveTo>
                  <a:cubicBezTo>
                    <a:pt x="8040" y="13405"/>
                    <a:pt x="8056" y="13414"/>
                    <a:pt x="8075" y="13419"/>
                  </a:cubicBezTo>
                  <a:cubicBezTo>
                    <a:pt x="8079" y="13416"/>
                    <a:pt x="8082" y="13412"/>
                    <a:pt x="8086" y="13409"/>
                  </a:cubicBezTo>
                  <a:lnTo>
                    <a:pt x="8026" y="13393"/>
                  </a:lnTo>
                  <a:close/>
                  <a:moveTo>
                    <a:pt x="15021" y="13422"/>
                  </a:moveTo>
                  <a:cubicBezTo>
                    <a:pt x="15016" y="13422"/>
                    <a:pt x="15010" y="13424"/>
                    <a:pt x="15006" y="13428"/>
                  </a:cubicBezTo>
                  <a:lnTo>
                    <a:pt x="15027" y="13423"/>
                  </a:lnTo>
                  <a:cubicBezTo>
                    <a:pt x="15025" y="13423"/>
                    <a:pt x="15023" y="13422"/>
                    <a:pt x="15021" y="13422"/>
                  </a:cubicBezTo>
                  <a:close/>
                  <a:moveTo>
                    <a:pt x="6085" y="13431"/>
                  </a:moveTo>
                  <a:cubicBezTo>
                    <a:pt x="6082" y="13431"/>
                    <a:pt x="6071" y="13433"/>
                    <a:pt x="6060" y="13437"/>
                  </a:cubicBezTo>
                  <a:lnTo>
                    <a:pt x="6072" y="13437"/>
                  </a:lnTo>
                  <a:cubicBezTo>
                    <a:pt x="6085" y="13433"/>
                    <a:pt x="6088" y="13431"/>
                    <a:pt x="6085" y="13431"/>
                  </a:cubicBezTo>
                  <a:close/>
                  <a:moveTo>
                    <a:pt x="13933" y="13435"/>
                  </a:moveTo>
                  <a:cubicBezTo>
                    <a:pt x="13916" y="13451"/>
                    <a:pt x="13939" y="13453"/>
                    <a:pt x="13944" y="13460"/>
                  </a:cubicBezTo>
                  <a:lnTo>
                    <a:pt x="13944" y="13460"/>
                  </a:lnTo>
                  <a:lnTo>
                    <a:pt x="13933" y="13435"/>
                  </a:lnTo>
                  <a:close/>
                  <a:moveTo>
                    <a:pt x="6030" y="13460"/>
                  </a:moveTo>
                  <a:cubicBezTo>
                    <a:pt x="6030" y="13460"/>
                    <a:pt x="6030" y="13460"/>
                    <a:pt x="6030" y="13460"/>
                  </a:cubicBezTo>
                  <a:cubicBezTo>
                    <a:pt x="6030" y="13460"/>
                    <a:pt x="6030" y="13460"/>
                    <a:pt x="6030" y="13460"/>
                  </a:cubicBezTo>
                  <a:lnTo>
                    <a:pt x="6030" y="13460"/>
                  </a:lnTo>
                  <a:cubicBezTo>
                    <a:pt x="6030" y="13460"/>
                    <a:pt x="6030" y="13460"/>
                    <a:pt x="6030" y="13460"/>
                  </a:cubicBezTo>
                  <a:close/>
                  <a:moveTo>
                    <a:pt x="13944" y="13460"/>
                  </a:moveTo>
                  <a:lnTo>
                    <a:pt x="13945" y="13462"/>
                  </a:lnTo>
                  <a:lnTo>
                    <a:pt x="13945" y="13462"/>
                  </a:lnTo>
                  <a:cubicBezTo>
                    <a:pt x="13945" y="13461"/>
                    <a:pt x="13945" y="13461"/>
                    <a:pt x="13944" y="13460"/>
                  </a:cubicBezTo>
                  <a:close/>
                  <a:moveTo>
                    <a:pt x="6023" y="13444"/>
                  </a:moveTo>
                  <a:cubicBezTo>
                    <a:pt x="6007" y="13444"/>
                    <a:pt x="5995" y="13446"/>
                    <a:pt x="5998" y="13463"/>
                  </a:cubicBezTo>
                  <a:lnTo>
                    <a:pt x="6025" y="13456"/>
                  </a:lnTo>
                  <a:lnTo>
                    <a:pt x="6025" y="13456"/>
                  </a:lnTo>
                  <a:cubicBezTo>
                    <a:pt x="6027" y="13457"/>
                    <a:pt x="6029" y="13458"/>
                    <a:pt x="6030" y="13460"/>
                  </a:cubicBezTo>
                  <a:lnTo>
                    <a:pt x="6030" y="13460"/>
                  </a:lnTo>
                  <a:cubicBezTo>
                    <a:pt x="6031" y="13453"/>
                    <a:pt x="6047" y="13449"/>
                    <a:pt x="6060" y="13444"/>
                  </a:cubicBezTo>
                  <a:lnTo>
                    <a:pt x="6060" y="13444"/>
                  </a:lnTo>
                  <a:cubicBezTo>
                    <a:pt x="6057" y="13444"/>
                    <a:pt x="6054" y="13444"/>
                    <a:pt x="6051" y="13444"/>
                  </a:cubicBezTo>
                  <a:cubicBezTo>
                    <a:pt x="6042" y="13444"/>
                    <a:pt x="6032" y="13444"/>
                    <a:pt x="6023" y="13444"/>
                  </a:cubicBezTo>
                  <a:close/>
                  <a:moveTo>
                    <a:pt x="17498" y="13368"/>
                  </a:moveTo>
                  <a:lnTo>
                    <a:pt x="17410" y="13426"/>
                  </a:lnTo>
                  <a:lnTo>
                    <a:pt x="17396" y="13479"/>
                  </a:lnTo>
                  <a:lnTo>
                    <a:pt x="17498" y="13368"/>
                  </a:lnTo>
                  <a:close/>
                  <a:moveTo>
                    <a:pt x="6271" y="13627"/>
                  </a:moveTo>
                  <a:cubicBezTo>
                    <a:pt x="6277" y="13630"/>
                    <a:pt x="6282" y="13633"/>
                    <a:pt x="6281" y="13633"/>
                  </a:cubicBezTo>
                  <a:cubicBezTo>
                    <a:pt x="6280" y="13633"/>
                    <a:pt x="6277" y="13632"/>
                    <a:pt x="6271" y="13630"/>
                  </a:cubicBezTo>
                  <a:lnTo>
                    <a:pt x="6271" y="13627"/>
                  </a:lnTo>
                  <a:close/>
                  <a:moveTo>
                    <a:pt x="7745" y="13650"/>
                  </a:moveTo>
                  <a:cubicBezTo>
                    <a:pt x="7744" y="13651"/>
                    <a:pt x="7743" y="13652"/>
                    <a:pt x="7743" y="13653"/>
                  </a:cubicBezTo>
                  <a:cubicBezTo>
                    <a:pt x="7743" y="13653"/>
                    <a:pt x="7744" y="13652"/>
                    <a:pt x="7745" y="13650"/>
                  </a:cubicBezTo>
                  <a:close/>
                  <a:moveTo>
                    <a:pt x="6132" y="13653"/>
                  </a:moveTo>
                  <a:cubicBezTo>
                    <a:pt x="6130" y="13654"/>
                    <a:pt x="6127" y="13654"/>
                    <a:pt x="6125" y="13655"/>
                  </a:cubicBezTo>
                  <a:lnTo>
                    <a:pt x="6125" y="13655"/>
                  </a:lnTo>
                  <a:cubicBezTo>
                    <a:pt x="6127" y="13654"/>
                    <a:pt x="6129" y="13653"/>
                    <a:pt x="6132" y="13653"/>
                  </a:cubicBezTo>
                  <a:close/>
                  <a:moveTo>
                    <a:pt x="8191" y="13665"/>
                  </a:moveTo>
                  <a:lnTo>
                    <a:pt x="8179" y="13667"/>
                  </a:lnTo>
                  <a:lnTo>
                    <a:pt x="8207" y="13671"/>
                  </a:lnTo>
                  <a:cubicBezTo>
                    <a:pt x="8206" y="13670"/>
                    <a:pt x="8205" y="13669"/>
                    <a:pt x="8203" y="13668"/>
                  </a:cubicBezTo>
                  <a:lnTo>
                    <a:pt x="8203" y="13668"/>
                  </a:lnTo>
                  <a:cubicBezTo>
                    <a:pt x="8201" y="13669"/>
                    <a:pt x="8199" y="13669"/>
                    <a:pt x="8198" y="13669"/>
                  </a:cubicBezTo>
                  <a:cubicBezTo>
                    <a:pt x="8195" y="13668"/>
                    <a:pt x="8193" y="13666"/>
                    <a:pt x="8191" y="13665"/>
                  </a:cubicBezTo>
                  <a:close/>
                  <a:moveTo>
                    <a:pt x="7685" y="13672"/>
                  </a:moveTo>
                  <a:lnTo>
                    <a:pt x="7685" y="13672"/>
                  </a:lnTo>
                  <a:cubicBezTo>
                    <a:pt x="7684" y="13673"/>
                    <a:pt x="7684" y="13674"/>
                    <a:pt x="7683" y="13674"/>
                  </a:cubicBezTo>
                  <a:lnTo>
                    <a:pt x="7683" y="13674"/>
                  </a:lnTo>
                  <a:cubicBezTo>
                    <a:pt x="7684" y="13674"/>
                    <a:pt x="7686" y="13674"/>
                    <a:pt x="7688" y="13674"/>
                  </a:cubicBezTo>
                  <a:cubicBezTo>
                    <a:pt x="7687" y="13673"/>
                    <a:pt x="7686" y="13672"/>
                    <a:pt x="7685" y="13672"/>
                  </a:cubicBezTo>
                  <a:close/>
                  <a:moveTo>
                    <a:pt x="15266" y="13499"/>
                  </a:moveTo>
                  <a:lnTo>
                    <a:pt x="15147" y="13676"/>
                  </a:lnTo>
                  <a:lnTo>
                    <a:pt x="15396" y="13537"/>
                  </a:lnTo>
                  <a:lnTo>
                    <a:pt x="15266" y="13499"/>
                  </a:lnTo>
                  <a:close/>
                  <a:moveTo>
                    <a:pt x="6081" y="13671"/>
                  </a:moveTo>
                  <a:cubicBezTo>
                    <a:pt x="6090" y="13671"/>
                    <a:pt x="6097" y="13674"/>
                    <a:pt x="6107" y="13676"/>
                  </a:cubicBezTo>
                  <a:lnTo>
                    <a:pt x="6081" y="13671"/>
                  </a:lnTo>
                  <a:close/>
                  <a:moveTo>
                    <a:pt x="7648" y="13671"/>
                  </a:moveTo>
                  <a:lnTo>
                    <a:pt x="7648" y="13674"/>
                  </a:lnTo>
                  <a:cubicBezTo>
                    <a:pt x="7652" y="13675"/>
                    <a:pt x="7656" y="13676"/>
                    <a:pt x="7660" y="13676"/>
                  </a:cubicBezTo>
                  <a:cubicBezTo>
                    <a:pt x="7663" y="13676"/>
                    <a:pt x="7666" y="13676"/>
                    <a:pt x="7668" y="13675"/>
                  </a:cubicBezTo>
                  <a:lnTo>
                    <a:pt x="7668" y="13675"/>
                  </a:lnTo>
                  <a:cubicBezTo>
                    <a:pt x="7669" y="13675"/>
                    <a:pt x="7670" y="13675"/>
                    <a:pt x="7671" y="13675"/>
                  </a:cubicBezTo>
                  <a:cubicBezTo>
                    <a:pt x="7674" y="13675"/>
                    <a:pt x="7676" y="13675"/>
                    <a:pt x="7679" y="13675"/>
                  </a:cubicBezTo>
                  <a:lnTo>
                    <a:pt x="7679" y="13675"/>
                  </a:lnTo>
                  <a:cubicBezTo>
                    <a:pt x="7679" y="13675"/>
                    <a:pt x="7680" y="13675"/>
                    <a:pt x="7681" y="13676"/>
                  </a:cubicBezTo>
                  <a:cubicBezTo>
                    <a:pt x="7681" y="13675"/>
                    <a:pt x="7682" y="13675"/>
                    <a:pt x="7683" y="13674"/>
                  </a:cubicBezTo>
                  <a:lnTo>
                    <a:pt x="7683" y="13674"/>
                  </a:lnTo>
                  <a:cubicBezTo>
                    <a:pt x="7681" y="13674"/>
                    <a:pt x="7680" y="13675"/>
                    <a:pt x="7679" y="13675"/>
                  </a:cubicBezTo>
                  <a:lnTo>
                    <a:pt x="7679" y="13675"/>
                  </a:lnTo>
                  <a:cubicBezTo>
                    <a:pt x="7677" y="13674"/>
                    <a:pt x="7676" y="13673"/>
                    <a:pt x="7674" y="13673"/>
                  </a:cubicBezTo>
                  <a:lnTo>
                    <a:pt x="7674" y="13673"/>
                  </a:lnTo>
                  <a:cubicBezTo>
                    <a:pt x="7672" y="13674"/>
                    <a:pt x="7670" y="13674"/>
                    <a:pt x="7668" y="13675"/>
                  </a:cubicBezTo>
                  <a:lnTo>
                    <a:pt x="7668" y="13675"/>
                  </a:lnTo>
                  <a:cubicBezTo>
                    <a:pt x="7662" y="13675"/>
                    <a:pt x="7655" y="13674"/>
                    <a:pt x="7648" y="13671"/>
                  </a:cubicBezTo>
                  <a:close/>
                  <a:moveTo>
                    <a:pt x="9778" y="13663"/>
                  </a:moveTo>
                  <a:cubicBezTo>
                    <a:pt x="9775" y="13663"/>
                    <a:pt x="9772" y="13664"/>
                    <a:pt x="9769" y="13664"/>
                  </a:cubicBezTo>
                  <a:lnTo>
                    <a:pt x="9767" y="13664"/>
                  </a:lnTo>
                  <a:cubicBezTo>
                    <a:pt x="9782" y="13678"/>
                    <a:pt x="9803" y="13685"/>
                    <a:pt x="9823" y="13685"/>
                  </a:cubicBezTo>
                  <a:cubicBezTo>
                    <a:pt x="9837" y="13685"/>
                    <a:pt x="9850" y="13682"/>
                    <a:pt x="9862" y="13676"/>
                  </a:cubicBezTo>
                  <a:cubicBezTo>
                    <a:pt x="9830" y="13674"/>
                    <a:pt x="9798" y="13663"/>
                    <a:pt x="9778" y="13663"/>
                  </a:cubicBezTo>
                  <a:close/>
                  <a:moveTo>
                    <a:pt x="8096" y="13664"/>
                  </a:moveTo>
                  <a:cubicBezTo>
                    <a:pt x="8071" y="13670"/>
                    <a:pt x="8063" y="13706"/>
                    <a:pt x="8093" y="13706"/>
                  </a:cubicBezTo>
                  <a:cubicBezTo>
                    <a:pt x="8097" y="13706"/>
                    <a:pt x="8102" y="13705"/>
                    <a:pt x="8107" y="13704"/>
                  </a:cubicBezTo>
                  <a:lnTo>
                    <a:pt x="8096" y="13664"/>
                  </a:lnTo>
                  <a:close/>
                  <a:moveTo>
                    <a:pt x="14707" y="13690"/>
                  </a:moveTo>
                  <a:cubicBezTo>
                    <a:pt x="14715" y="13693"/>
                    <a:pt x="14723" y="13696"/>
                    <a:pt x="14731" y="13698"/>
                  </a:cubicBezTo>
                  <a:lnTo>
                    <a:pt x="14731" y="13698"/>
                  </a:lnTo>
                  <a:cubicBezTo>
                    <a:pt x="14729" y="13702"/>
                    <a:pt x="14727" y="13706"/>
                    <a:pt x="14726" y="13711"/>
                  </a:cubicBezTo>
                  <a:lnTo>
                    <a:pt x="14707" y="13690"/>
                  </a:lnTo>
                  <a:close/>
                  <a:moveTo>
                    <a:pt x="14672" y="13674"/>
                  </a:moveTo>
                  <a:cubicBezTo>
                    <a:pt x="14680" y="13678"/>
                    <a:pt x="14688" y="13682"/>
                    <a:pt x="14697" y="13686"/>
                  </a:cubicBezTo>
                  <a:lnTo>
                    <a:pt x="14697" y="13686"/>
                  </a:lnTo>
                  <a:cubicBezTo>
                    <a:pt x="14686" y="13695"/>
                    <a:pt x="14676" y="13704"/>
                    <a:pt x="14666" y="13713"/>
                  </a:cubicBezTo>
                  <a:lnTo>
                    <a:pt x="14666" y="13713"/>
                  </a:lnTo>
                  <a:lnTo>
                    <a:pt x="14672" y="13674"/>
                  </a:lnTo>
                  <a:close/>
                  <a:moveTo>
                    <a:pt x="14749" y="13727"/>
                  </a:moveTo>
                  <a:lnTo>
                    <a:pt x="14779" y="13729"/>
                  </a:lnTo>
                  <a:lnTo>
                    <a:pt x="14716" y="13741"/>
                  </a:lnTo>
                  <a:lnTo>
                    <a:pt x="14749" y="13727"/>
                  </a:lnTo>
                  <a:close/>
                  <a:moveTo>
                    <a:pt x="6210" y="13664"/>
                  </a:moveTo>
                  <a:cubicBezTo>
                    <a:pt x="6216" y="13666"/>
                    <a:pt x="6223" y="13669"/>
                    <a:pt x="6230" y="13671"/>
                  </a:cubicBezTo>
                  <a:lnTo>
                    <a:pt x="6230" y="13671"/>
                  </a:lnTo>
                  <a:cubicBezTo>
                    <a:pt x="6240" y="13681"/>
                    <a:pt x="6246" y="13685"/>
                    <a:pt x="6250" y="13685"/>
                  </a:cubicBezTo>
                  <a:cubicBezTo>
                    <a:pt x="6254" y="13685"/>
                    <a:pt x="6256" y="13682"/>
                    <a:pt x="6257" y="13678"/>
                  </a:cubicBezTo>
                  <a:lnTo>
                    <a:pt x="6257" y="13678"/>
                  </a:lnTo>
                  <a:cubicBezTo>
                    <a:pt x="6267" y="13680"/>
                    <a:pt x="6277" y="13681"/>
                    <a:pt x="6288" y="13681"/>
                  </a:cubicBezTo>
                  <a:cubicBezTo>
                    <a:pt x="6293" y="13681"/>
                    <a:pt x="6299" y="13681"/>
                    <a:pt x="6305" y="13680"/>
                  </a:cubicBezTo>
                  <a:lnTo>
                    <a:pt x="6305" y="13680"/>
                  </a:lnTo>
                  <a:cubicBezTo>
                    <a:pt x="6305" y="13680"/>
                    <a:pt x="6306" y="13680"/>
                    <a:pt x="6306" y="13681"/>
                  </a:cubicBezTo>
                  <a:cubicBezTo>
                    <a:pt x="6306" y="13680"/>
                    <a:pt x="6305" y="13680"/>
                    <a:pt x="6305" y="13680"/>
                  </a:cubicBezTo>
                  <a:lnTo>
                    <a:pt x="6305" y="13680"/>
                  </a:lnTo>
                  <a:cubicBezTo>
                    <a:pt x="6305" y="13680"/>
                    <a:pt x="6305" y="13680"/>
                    <a:pt x="6305" y="13680"/>
                  </a:cubicBezTo>
                  <a:lnTo>
                    <a:pt x="6305" y="13680"/>
                  </a:lnTo>
                  <a:cubicBezTo>
                    <a:pt x="6299" y="13676"/>
                    <a:pt x="6293" y="13671"/>
                    <a:pt x="6287" y="13666"/>
                  </a:cubicBezTo>
                  <a:lnTo>
                    <a:pt x="6287" y="13666"/>
                  </a:lnTo>
                  <a:cubicBezTo>
                    <a:pt x="6292" y="13669"/>
                    <a:pt x="6298" y="13673"/>
                    <a:pt x="6305" y="13680"/>
                  </a:cubicBezTo>
                  <a:lnTo>
                    <a:pt x="6305" y="13680"/>
                  </a:lnTo>
                  <a:cubicBezTo>
                    <a:pt x="6311" y="13679"/>
                    <a:pt x="6316" y="13678"/>
                    <a:pt x="6322" y="13676"/>
                  </a:cubicBezTo>
                  <a:cubicBezTo>
                    <a:pt x="6356" y="13692"/>
                    <a:pt x="6325" y="13717"/>
                    <a:pt x="6356" y="13726"/>
                  </a:cubicBezTo>
                  <a:lnTo>
                    <a:pt x="6356" y="13726"/>
                  </a:lnTo>
                  <a:cubicBezTo>
                    <a:pt x="6335" y="13729"/>
                    <a:pt x="6336" y="13762"/>
                    <a:pt x="6307" y="13762"/>
                  </a:cubicBezTo>
                  <a:cubicBezTo>
                    <a:pt x="6301" y="13762"/>
                    <a:pt x="6294" y="13760"/>
                    <a:pt x="6285" y="13757"/>
                  </a:cubicBezTo>
                  <a:cubicBezTo>
                    <a:pt x="6273" y="13725"/>
                    <a:pt x="6211" y="13696"/>
                    <a:pt x="6210" y="13664"/>
                  </a:cubicBezTo>
                  <a:close/>
                  <a:moveTo>
                    <a:pt x="6444" y="13783"/>
                  </a:moveTo>
                  <a:cubicBezTo>
                    <a:pt x="6445" y="13783"/>
                    <a:pt x="6446" y="13784"/>
                    <a:pt x="6447" y="13785"/>
                  </a:cubicBezTo>
                  <a:lnTo>
                    <a:pt x="6444" y="13783"/>
                  </a:lnTo>
                  <a:close/>
                  <a:moveTo>
                    <a:pt x="15036" y="13789"/>
                  </a:moveTo>
                  <a:lnTo>
                    <a:pt x="15034" y="13796"/>
                  </a:lnTo>
                  <a:lnTo>
                    <a:pt x="15032" y="13794"/>
                  </a:lnTo>
                  <a:lnTo>
                    <a:pt x="15029" y="13803"/>
                  </a:lnTo>
                  <a:lnTo>
                    <a:pt x="15041" y="13794"/>
                  </a:lnTo>
                  <a:lnTo>
                    <a:pt x="15036" y="13789"/>
                  </a:lnTo>
                  <a:close/>
                  <a:moveTo>
                    <a:pt x="18964" y="13651"/>
                  </a:moveTo>
                  <a:cubicBezTo>
                    <a:pt x="18954" y="13651"/>
                    <a:pt x="18925" y="13677"/>
                    <a:pt x="18866" y="13748"/>
                  </a:cubicBezTo>
                  <a:lnTo>
                    <a:pt x="18866" y="13745"/>
                  </a:lnTo>
                  <a:lnTo>
                    <a:pt x="18866" y="13745"/>
                  </a:lnTo>
                  <a:cubicBezTo>
                    <a:pt x="18808" y="13787"/>
                    <a:pt x="18880" y="13824"/>
                    <a:pt x="18836" y="13836"/>
                  </a:cubicBezTo>
                  <a:cubicBezTo>
                    <a:pt x="18835" y="13846"/>
                    <a:pt x="18837" y="13851"/>
                    <a:pt x="18842" y="13851"/>
                  </a:cubicBezTo>
                  <a:cubicBezTo>
                    <a:pt x="18870" y="13851"/>
                    <a:pt x="18991" y="13651"/>
                    <a:pt x="18964" y="13651"/>
                  </a:cubicBezTo>
                  <a:close/>
                  <a:moveTo>
                    <a:pt x="6232" y="13989"/>
                  </a:moveTo>
                  <a:cubicBezTo>
                    <a:pt x="6233" y="13990"/>
                    <a:pt x="6234" y="13991"/>
                    <a:pt x="6236" y="13992"/>
                  </a:cubicBezTo>
                  <a:lnTo>
                    <a:pt x="6236" y="13992"/>
                  </a:lnTo>
                  <a:cubicBezTo>
                    <a:pt x="6234" y="13991"/>
                    <a:pt x="6233" y="13990"/>
                    <a:pt x="6232" y="13989"/>
                  </a:cubicBezTo>
                  <a:close/>
                  <a:moveTo>
                    <a:pt x="18762" y="13903"/>
                  </a:moveTo>
                  <a:cubicBezTo>
                    <a:pt x="18722" y="13945"/>
                    <a:pt x="18685" y="13980"/>
                    <a:pt x="18646" y="14012"/>
                  </a:cubicBezTo>
                  <a:cubicBezTo>
                    <a:pt x="18657" y="14004"/>
                    <a:pt x="18665" y="13999"/>
                    <a:pt x="18667" y="13999"/>
                  </a:cubicBezTo>
                  <a:lnTo>
                    <a:pt x="18667" y="13999"/>
                  </a:lnTo>
                  <a:cubicBezTo>
                    <a:pt x="18668" y="13999"/>
                    <a:pt x="18668" y="14001"/>
                    <a:pt x="18667" y="14003"/>
                  </a:cubicBezTo>
                  <a:cubicBezTo>
                    <a:pt x="18688" y="13982"/>
                    <a:pt x="18715" y="13954"/>
                    <a:pt x="18762" y="13905"/>
                  </a:cubicBezTo>
                  <a:lnTo>
                    <a:pt x="18762" y="13903"/>
                  </a:lnTo>
                  <a:close/>
                  <a:moveTo>
                    <a:pt x="18669" y="14003"/>
                  </a:moveTo>
                  <a:cubicBezTo>
                    <a:pt x="18644" y="14030"/>
                    <a:pt x="18637" y="14039"/>
                    <a:pt x="18638" y="14039"/>
                  </a:cubicBezTo>
                  <a:cubicBezTo>
                    <a:pt x="18639" y="14039"/>
                    <a:pt x="18665" y="14013"/>
                    <a:pt x="18669" y="14003"/>
                  </a:cubicBezTo>
                  <a:close/>
                  <a:moveTo>
                    <a:pt x="18646" y="14012"/>
                  </a:moveTo>
                  <a:cubicBezTo>
                    <a:pt x="18632" y="14022"/>
                    <a:pt x="18607" y="14043"/>
                    <a:pt x="18566" y="14075"/>
                  </a:cubicBezTo>
                  <a:lnTo>
                    <a:pt x="18566" y="14075"/>
                  </a:lnTo>
                  <a:cubicBezTo>
                    <a:pt x="18592" y="14057"/>
                    <a:pt x="18618" y="14036"/>
                    <a:pt x="18646" y="14012"/>
                  </a:cubicBezTo>
                  <a:close/>
                  <a:moveTo>
                    <a:pt x="18566" y="14075"/>
                  </a:moveTo>
                  <a:cubicBezTo>
                    <a:pt x="18560" y="14080"/>
                    <a:pt x="18553" y="14084"/>
                    <a:pt x="18546" y="14089"/>
                  </a:cubicBezTo>
                  <a:lnTo>
                    <a:pt x="18546" y="14091"/>
                  </a:lnTo>
                  <a:cubicBezTo>
                    <a:pt x="18553" y="14085"/>
                    <a:pt x="18560" y="14080"/>
                    <a:pt x="18566" y="14075"/>
                  </a:cubicBezTo>
                  <a:close/>
                  <a:moveTo>
                    <a:pt x="6665" y="14084"/>
                  </a:moveTo>
                  <a:lnTo>
                    <a:pt x="6677" y="14100"/>
                  </a:lnTo>
                  <a:cubicBezTo>
                    <a:pt x="6675" y="14093"/>
                    <a:pt x="6670" y="14086"/>
                    <a:pt x="6665" y="14084"/>
                  </a:cubicBezTo>
                  <a:close/>
                  <a:moveTo>
                    <a:pt x="18349" y="13905"/>
                  </a:moveTo>
                  <a:lnTo>
                    <a:pt x="18168" y="14061"/>
                  </a:lnTo>
                  <a:cubicBezTo>
                    <a:pt x="18180" y="14065"/>
                    <a:pt x="18161" y="14091"/>
                    <a:pt x="18140" y="14119"/>
                  </a:cubicBezTo>
                  <a:cubicBezTo>
                    <a:pt x="18245" y="14019"/>
                    <a:pt x="18365" y="13915"/>
                    <a:pt x="18349" y="13905"/>
                  </a:cubicBezTo>
                  <a:close/>
                  <a:moveTo>
                    <a:pt x="18579" y="14093"/>
                  </a:moveTo>
                  <a:lnTo>
                    <a:pt x="18516" y="14149"/>
                  </a:lnTo>
                  <a:cubicBezTo>
                    <a:pt x="18515" y="14154"/>
                    <a:pt x="18516" y="14157"/>
                    <a:pt x="18519" y="14157"/>
                  </a:cubicBezTo>
                  <a:cubicBezTo>
                    <a:pt x="18525" y="14157"/>
                    <a:pt x="18542" y="14141"/>
                    <a:pt x="18579" y="14093"/>
                  </a:cubicBezTo>
                  <a:close/>
                  <a:moveTo>
                    <a:pt x="18189" y="14140"/>
                  </a:moveTo>
                  <a:cubicBezTo>
                    <a:pt x="18191" y="14150"/>
                    <a:pt x="18190" y="14162"/>
                    <a:pt x="18187" y="14173"/>
                  </a:cubicBezTo>
                  <a:lnTo>
                    <a:pt x="18187" y="14173"/>
                  </a:lnTo>
                  <a:cubicBezTo>
                    <a:pt x="18193" y="14160"/>
                    <a:pt x="18194" y="14148"/>
                    <a:pt x="18189" y="14140"/>
                  </a:cubicBezTo>
                  <a:close/>
                  <a:moveTo>
                    <a:pt x="18178" y="14186"/>
                  </a:moveTo>
                  <a:lnTo>
                    <a:pt x="18178" y="14186"/>
                  </a:lnTo>
                  <a:cubicBezTo>
                    <a:pt x="18177" y="14187"/>
                    <a:pt x="18177" y="14187"/>
                    <a:pt x="18176" y="14188"/>
                  </a:cubicBezTo>
                  <a:lnTo>
                    <a:pt x="18176" y="14188"/>
                  </a:lnTo>
                  <a:cubicBezTo>
                    <a:pt x="18177" y="14187"/>
                    <a:pt x="18177" y="14187"/>
                    <a:pt x="18178" y="14186"/>
                  </a:cubicBezTo>
                  <a:close/>
                  <a:moveTo>
                    <a:pt x="18187" y="14173"/>
                  </a:moveTo>
                  <a:lnTo>
                    <a:pt x="18187" y="14173"/>
                  </a:lnTo>
                  <a:cubicBezTo>
                    <a:pt x="18185" y="14177"/>
                    <a:pt x="18183" y="14181"/>
                    <a:pt x="18180" y="14186"/>
                  </a:cubicBezTo>
                  <a:lnTo>
                    <a:pt x="18180" y="14188"/>
                  </a:lnTo>
                  <a:cubicBezTo>
                    <a:pt x="18183" y="14184"/>
                    <a:pt x="18185" y="14178"/>
                    <a:pt x="18187" y="14173"/>
                  </a:cubicBezTo>
                  <a:close/>
                  <a:moveTo>
                    <a:pt x="18138" y="14119"/>
                  </a:moveTo>
                  <a:cubicBezTo>
                    <a:pt x="18092" y="14163"/>
                    <a:pt x="18050" y="14209"/>
                    <a:pt x="18013" y="14262"/>
                  </a:cubicBezTo>
                  <a:cubicBezTo>
                    <a:pt x="18041" y="14232"/>
                    <a:pt x="18101" y="14170"/>
                    <a:pt x="18140" y="14121"/>
                  </a:cubicBezTo>
                  <a:lnTo>
                    <a:pt x="18138" y="14119"/>
                  </a:lnTo>
                  <a:close/>
                  <a:moveTo>
                    <a:pt x="16892" y="14243"/>
                  </a:moveTo>
                  <a:cubicBezTo>
                    <a:pt x="16887" y="14243"/>
                    <a:pt x="16868" y="14255"/>
                    <a:pt x="16858" y="14255"/>
                  </a:cubicBezTo>
                  <a:cubicBezTo>
                    <a:pt x="16855" y="14255"/>
                    <a:pt x="16852" y="14254"/>
                    <a:pt x="16852" y="14251"/>
                  </a:cubicBezTo>
                  <a:lnTo>
                    <a:pt x="16849" y="14248"/>
                  </a:lnTo>
                  <a:lnTo>
                    <a:pt x="16863" y="14281"/>
                  </a:lnTo>
                  <a:cubicBezTo>
                    <a:pt x="16891" y="14251"/>
                    <a:pt x="16896" y="14243"/>
                    <a:pt x="16892" y="14243"/>
                  </a:cubicBezTo>
                  <a:close/>
                  <a:moveTo>
                    <a:pt x="6865" y="14348"/>
                  </a:moveTo>
                  <a:lnTo>
                    <a:pt x="6865" y="14350"/>
                  </a:lnTo>
                  <a:cubicBezTo>
                    <a:pt x="6865" y="14350"/>
                    <a:pt x="6865" y="14349"/>
                    <a:pt x="6865" y="14349"/>
                  </a:cubicBezTo>
                  <a:lnTo>
                    <a:pt x="6865" y="14349"/>
                  </a:lnTo>
                  <a:cubicBezTo>
                    <a:pt x="6873" y="14356"/>
                    <a:pt x="6879" y="14359"/>
                    <a:pt x="6882" y="14359"/>
                  </a:cubicBezTo>
                  <a:cubicBezTo>
                    <a:pt x="6884" y="14359"/>
                    <a:pt x="6885" y="14358"/>
                    <a:pt x="6885" y="14357"/>
                  </a:cubicBezTo>
                  <a:cubicBezTo>
                    <a:pt x="6877" y="14352"/>
                    <a:pt x="6870" y="14349"/>
                    <a:pt x="6867" y="14349"/>
                  </a:cubicBezTo>
                  <a:cubicBezTo>
                    <a:pt x="6866" y="14349"/>
                    <a:pt x="6866" y="14349"/>
                    <a:pt x="6865" y="14349"/>
                  </a:cubicBezTo>
                  <a:lnTo>
                    <a:pt x="6865" y="14349"/>
                  </a:lnTo>
                  <a:cubicBezTo>
                    <a:pt x="6865" y="14349"/>
                    <a:pt x="6865" y="14348"/>
                    <a:pt x="6865" y="14348"/>
                  </a:cubicBezTo>
                  <a:close/>
                  <a:moveTo>
                    <a:pt x="17883" y="14302"/>
                  </a:moveTo>
                  <a:lnTo>
                    <a:pt x="17705" y="14457"/>
                  </a:lnTo>
                  <a:lnTo>
                    <a:pt x="17763" y="14418"/>
                  </a:lnTo>
                  <a:lnTo>
                    <a:pt x="17883" y="14302"/>
                  </a:lnTo>
                  <a:close/>
                  <a:moveTo>
                    <a:pt x="6800" y="14499"/>
                  </a:moveTo>
                  <a:cubicBezTo>
                    <a:pt x="6811" y="14517"/>
                    <a:pt x="6828" y="14534"/>
                    <a:pt x="6846" y="14545"/>
                  </a:cubicBezTo>
                  <a:cubicBezTo>
                    <a:pt x="6834" y="14527"/>
                    <a:pt x="6818" y="14510"/>
                    <a:pt x="6800" y="14499"/>
                  </a:cubicBezTo>
                  <a:close/>
                  <a:moveTo>
                    <a:pt x="6846" y="14545"/>
                  </a:moveTo>
                  <a:lnTo>
                    <a:pt x="6846" y="14545"/>
                  </a:lnTo>
                  <a:cubicBezTo>
                    <a:pt x="6858" y="14560"/>
                    <a:pt x="6868" y="14572"/>
                    <a:pt x="6878" y="14572"/>
                  </a:cubicBezTo>
                  <a:cubicBezTo>
                    <a:pt x="6882" y="14572"/>
                    <a:pt x="6886" y="14570"/>
                    <a:pt x="6890" y="14566"/>
                  </a:cubicBezTo>
                  <a:cubicBezTo>
                    <a:pt x="6876" y="14561"/>
                    <a:pt x="6860" y="14554"/>
                    <a:pt x="6846" y="14545"/>
                  </a:cubicBezTo>
                  <a:close/>
                  <a:moveTo>
                    <a:pt x="7245" y="14654"/>
                  </a:moveTo>
                  <a:lnTo>
                    <a:pt x="7287" y="14687"/>
                  </a:lnTo>
                  <a:lnTo>
                    <a:pt x="7303" y="14696"/>
                  </a:lnTo>
                  <a:lnTo>
                    <a:pt x="7245" y="14654"/>
                  </a:lnTo>
                  <a:close/>
                  <a:moveTo>
                    <a:pt x="17593" y="14612"/>
                  </a:moveTo>
                  <a:lnTo>
                    <a:pt x="17489" y="14698"/>
                  </a:lnTo>
                  <a:lnTo>
                    <a:pt x="17570" y="14705"/>
                  </a:lnTo>
                  <a:lnTo>
                    <a:pt x="17593" y="14612"/>
                  </a:lnTo>
                  <a:close/>
                  <a:moveTo>
                    <a:pt x="18113" y="14575"/>
                  </a:moveTo>
                  <a:cubicBezTo>
                    <a:pt x="18069" y="14622"/>
                    <a:pt x="18018" y="14663"/>
                    <a:pt x="17962" y="14696"/>
                  </a:cubicBezTo>
                  <a:cubicBezTo>
                    <a:pt x="17974" y="14704"/>
                    <a:pt x="18008" y="14693"/>
                    <a:pt x="17988" y="14721"/>
                  </a:cubicBezTo>
                  <a:lnTo>
                    <a:pt x="17988" y="14721"/>
                  </a:lnTo>
                  <a:lnTo>
                    <a:pt x="18113" y="14575"/>
                  </a:lnTo>
                  <a:close/>
                  <a:moveTo>
                    <a:pt x="17988" y="14721"/>
                  </a:moveTo>
                  <a:lnTo>
                    <a:pt x="17974" y="14738"/>
                  </a:lnTo>
                  <a:cubicBezTo>
                    <a:pt x="17980" y="14731"/>
                    <a:pt x="17985" y="14725"/>
                    <a:pt x="17988" y="14721"/>
                  </a:cubicBezTo>
                  <a:close/>
                  <a:moveTo>
                    <a:pt x="13701" y="14784"/>
                  </a:moveTo>
                  <a:cubicBezTo>
                    <a:pt x="13698" y="14785"/>
                    <a:pt x="13696" y="14787"/>
                    <a:pt x="13694" y="14788"/>
                  </a:cubicBezTo>
                  <a:lnTo>
                    <a:pt x="13694" y="14788"/>
                  </a:lnTo>
                  <a:cubicBezTo>
                    <a:pt x="13696" y="14787"/>
                    <a:pt x="13699" y="14785"/>
                    <a:pt x="13701" y="14784"/>
                  </a:cubicBezTo>
                  <a:close/>
                  <a:moveTo>
                    <a:pt x="5105" y="14916"/>
                  </a:moveTo>
                  <a:cubicBezTo>
                    <a:pt x="5105" y="14918"/>
                    <a:pt x="5105" y="14920"/>
                    <a:pt x="5106" y="14922"/>
                  </a:cubicBezTo>
                  <a:lnTo>
                    <a:pt x="5106" y="14922"/>
                  </a:lnTo>
                  <a:cubicBezTo>
                    <a:pt x="5105" y="14920"/>
                    <a:pt x="5105" y="14918"/>
                    <a:pt x="5105" y="14916"/>
                  </a:cubicBezTo>
                  <a:close/>
                  <a:moveTo>
                    <a:pt x="17678" y="14730"/>
                  </a:moveTo>
                  <a:cubicBezTo>
                    <a:pt x="17629" y="14730"/>
                    <a:pt x="17554" y="14825"/>
                    <a:pt x="17466" y="14925"/>
                  </a:cubicBezTo>
                  <a:cubicBezTo>
                    <a:pt x="17471" y="14921"/>
                    <a:pt x="17477" y="14914"/>
                    <a:pt x="17484" y="14907"/>
                  </a:cubicBezTo>
                  <a:cubicBezTo>
                    <a:pt x="17489" y="14925"/>
                    <a:pt x="17496" y="14934"/>
                    <a:pt x="17507" y="14934"/>
                  </a:cubicBezTo>
                  <a:cubicBezTo>
                    <a:pt x="17545" y="14934"/>
                    <a:pt x="17619" y="14834"/>
                    <a:pt x="17693" y="14733"/>
                  </a:cubicBezTo>
                  <a:cubicBezTo>
                    <a:pt x="17688" y="14731"/>
                    <a:pt x="17683" y="14730"/>
                    <a:pt x="17678" y="14730"/>
                  </a:cubicBezTo>
                  <a:close/>
                  <a:moveTo>
                    <a:pt x="5082" y="14847"/>
                  </a:moveTo>
                  <a:lnTo>
                    <a:pt x="5082" y="14847"/>
                  </a:lnTo>
                  <a:cubicBezTo>
                    <a:pt x="5093" y="14867"/>
                    <a:pt x="5100" y="14891"/>
                    <a:pt x="5105" y="14914"/>
                  </a:cubicBezTo>
                  <a:cubicBezTo>
                    <a:pt x="5105" y="14910"/>
                    <a:pt x="5107" y="14909"/>
                    <a:pt x="5111" y="14909"/>
                  </a:cubicBezTo>
                  <a:cubicBezTo>
                    <a:pt x="5125" y="14909"/>
                    <a:pt x="5161" y="14935"/>
                    <a:pt x="5166" y="14935"/>
                  </a:cubicBezTo>
                  <a:cubicBezTo>
                    <a:pt x="5170" y="14935"/>
                    <a:pt x="5152" y="14916"/>
                    <a:pt x="5082" y="14847"/>
                  </a:cubicBezTo>
                  <a:close/>
                  <a:moveTo>
                    <a:pt x="17443" y="14951"/>
                  </a:moveTo>
                  <a:cubicBezTo>
                    <a:pt x="17410" y="14986"/>
                    <a:pt x="17380" y="15020"/>
                    <a:pt x="17345" y="15051"/>
                  </a:cubicBezTo>
                  <a:cubicBezTo>
                    <a:pt x="17347" y="15056"/>
                    <a:pt x="17350" y="15059"/>
                    <a:pt x="17353" y="15059"/>
                  </a:cubicBezTo>
                  <a:cubicBezTo>
                    <a:pt x="17368" y="15059"/>
                    <a:pt x="17401" y="15005"/>
                    <a:pt x="17443" y="14953"/>
                  </a:cubicBezTo>
                  <a:lnTo>
                    <a:pt x="17443" y="14951"/>
                  </a:lnTo>
                  <a:close/>
                  <a:moveTo>
                    <a:pt x="7307" y="15032"/>
                  </a:moveTo>
                  <a:lnTo>
                    <a:pt x="7321" y="15074"/>
                  </a:lnTo>
                  <a:lnTo>
                    <a:pt x="7356" y="15067"/>
                  </a:lnTo>
                  <a:lnTo>
                    <a:pt x="7307" y="15032"/>
                  </a:lnTo>
                  <a:close/>
                  <a:moveTo>
                    <a:pt x="16979" y="15143"/>
                  </a:moveTo>
                  <a:lnTo>
                    <a:pt x="16979" y="15146"/>
                  </a:lnTo>
                  <a:cubicBezTo>
                    <a:pt x="16979" y="15145"/>
                    <a:pt x="16980" y="15145"/>
                    <a:pt x="16980" y="15145"/>
                  </a:cubicBezTo>
                  <a:lnTo>
                    <a:pt x="16980" y="15145"/>
                  </a:lnTo>
                  <a:cubicBezTo>
                    <a:pt x="16980" y="15144"/>
                    <a:pt x="16979" y="15144"/>
                    <a:pt x="16979" y="15143"/>
                  </a:cubicBezTo>
                  <a:close/>
                  <a:moveTo>
                    <a:pt x="7743" y="15197"/>
                  </a:moveTo>
                  <a:cubicBezTo>
                    <a:pt x="7737" y="15197"/>
                    <a:pt x="7746" y="15218"/>
                    <a:pt x="7734" y="15224"/>
                  </a:cubicBezTo>
                  <a:lnTo>
                    <a:pt x="7734" y="15227"/>
                  </a:lnTo>
                  <a:lnTo>
                    <a:pt x="7759" y="15208"/>
                  </a:lnTo>
                  <a:cubicBezTo>
                    <a:pt x="7750" y="15200"/>
                    <a:pt x="7746" y="15197"/>
                    <a:pt x="7743" y="15197"/>
                  </a:cubicBezTo>
                  <a:close/>
                  <a:moveTo>
                    <a:pt x="3765" y="15313"/>
                  </a:moveTo>
                  <a:cubicBezTo>
                    <a:pt x="3766" y="15318"/>
                    <a:pt x="3769" y="15325"/>
                    <a:pt x="3772" y="15333"/>
                  </a:cubicBezTo>
                  <a:cubicBezTo>
                    <a:pt x="3770" y="15327"/>
                    <a:pt x="3768" y="15320"/>
                    <a:pt x="3765" y="15313"/>
                  </a:cubicBezTo>
                  <a:close/>
                  <a:moveTo>
                    <a:pt x="17431" y="15236"/>
                  </a:moveTo>
                  <a:lnTo>
                    <a:pt x="17343" y="15296"/>
                  </a:lnTo>
                  <a:lnTo>
                    <a:pt x="17366" y="15343"/>
                  </a:lnTo>
                  <a:lnTo>
                    <a:pt x="17431" y="15236"/>
                  </a:lnTo>
                  <a:close/>
                  <a:moveTo>
                    <a:pt x="13379" y="15368"/>
                  </a:moveTo>
                  <a:lnTo>
                    <a:pt x="13379" y="15368"/>
                  </a:lnTo>
                  <a:cubicBezTo>
                    <a:pt x="13365" y="15382"/>
                    <a:pt x="13346" y="15398"/>
                    <a:pt x="13328" y="15419"/>
                  </a:cubicBezTo>
                  <a:cubicBezTo>
                    <a:pt x="13314" y="15415"/>
                    <a:pt x="13312" y="15398"/>
                    <a:pt x="13323" y="15389"/>
                  </a:cubicBezTo>
                  <a:lnTo>
                    <a:pt x="13323" y="15389"/>
                  </a:lnTo>
                  <a:lnTo>
                    <a:pt x="13321" y="15391"/>
                  </a:lnTo>
                  <a:cubicBezTo>
                    <a:pt x="13321" y="15394"/>
                    <a:pt x="13322" y="15395"/>
                    <a:pt x="13325" y="15395"/>
                  </a:cubicBezTo>
                  <a:cubicBezTo>
                    <a:pt x="13334" y="15395"/>
                    <a:pt x="13359" y="15379"/>
                    <a:pt x="13379" y="15368"/>
                  </a:cubicBezTo>
                  <a:close/>
                  <a:moveTo>
                    <a:pt x="15723" y="15358"/>
                  </a:moveTo>
                  <a:cubicBezTo>
                    <a:pt x="15710" y="15358"/>
                    <a:pt x="15668" y="15404"/>
                    <a:pt x="15628" y="15440"/>
                  </a:cubicBezTo>
                  <a:lnTo>
                    <a:pt x="15727" y="15361"/>
                  </a:lnTo>
                  <a:cubicBezTo>
                    <a:pt x="15727" y="15359"/>
                    <a:pt x="15725" y="15358"/>
                    <a:pt x="15723" y="15358"/>
                  </a:cubicBezTo>
                  <a:close/>
                  <a:moveTo>
                    <a:pt x="12988" y="15423"/>
                  </a:moveTo>
                  <a:cubicBezTo>
                    <a:pt x="12990" y="15423"/>
                    <a:pt x="12992" y="15423"/>
                    <a:pt x="12994" y="15424"/>
                  </a:cubicBezTo>
                  <a:cubicBezTo>
                    <a:pt x="12985" y="15433"/>
                    <a:pt x="12975" y="15445"/>
                    <a:pt x="12964" y="15459"/>
                  </a:cubicBezTo>
                  <a:cubicBezTo>
                    <a:pt x="12964" y="15461"/>
                    <a:pt x="12964" y="15463"/>
                    <a:pt x="12964" y="15466"/>
                  </a:cubicBezTo>
                  <a:lnTo>
                    <a:pt x="12962" y="15468"/>
                  </a:lnTo>
                  <a:cubicBezTo>
                    <a:pt x="12959" y="15461"/>
                    <a:pt x="12959" y="15452"/>
                    <a:pt x="12959" y="15445"/>
                  </a:cubicBezTo>
                  <a:cubicBezTo>
                    <a:pt x="12970" y="15428"/>
                    <a:pt x="12980" y="15423"/>
                    <a:pt x="12988" y="15423"/>
                  </a:cubicBezTo>
                  <a:close/>
                  <a:moveTo>
                    <a:pt x="15588" y="15473"/>
                  </a:moveTo>
                  <a:lnTo>
                    <a:pt x="15581" y="15477"/>
                  </a:lnTo>
                  <a:lnTo>
                    <a:pt x="15583" y="15477"/>
                  </a:lnTo>
                  <a:cubicBezTo>
                    <a:pt x="15579" y="15479"/>
                    <a:pt x="15579" y="15479"/>
                    <a:pt x="15572" y="15482"/>
                  </a:cubicBezTo>
                  <a:cubicBezTo>
                    <a:pt x="15579" y="15479"/>
                    <a:pt x="15583" y="15475"/>
                    <a:pt x="15588" y="15473"/>
                  </a:cubicBezTo>
                  <a:close/>
                  <a:moveTo>
                    <a:pt x="5518" y="15599"/>
                  </a:moveTo>
                  <a:lnTo>
                    <a:pt x="5518" y="15599"/>
                  </a:lnTo>
                  <a:cubicBezTo>
                    <a:pt x="5525" y="15610"/>
                    <a:pt x="5536" y="15624"/>
                    <a:pt x="5550" y="15642"/>
                  </a:cubicBezTo>
                  <a:cubicBezTo>
                    <a:pt x="5539" y="15627"/>
                    <a:pt x="5529" y="15613"/>
                    <a:pt x="5518" y="15599"/>
                  </a:cubicBezTo>
                  <a:close/>
                  <a:moveTo>
                    <a:pt x="17155" y="14988"/>
                  </a:moveTo>
                  <a:lnTo>
                    <a:pt x="17000" y="15192"/>
                  </a:lnTo>
                  <a:cubicBezTo>
                    <a:pt x="16991" y="15186"/>
                    <a:pt x="17020" y="15134"/>
                    <a:pt x="17003" y="15134"/>
                  </a:cubicBezTo>
                  <a:cubicBezTo>
                    <a:pt x="16998" y="15134"/>
                    <a:pt x="16991" y="15137"/>
                    <a:pt x="16980" y="15145"/>
                  </a:cubicBezTo>
                  <a:lnTo>
                    <a:pt x="16980" y="15145"/>
                  </a:lnTo>
                  <a:cubicBezTo>
                    <a:pt x="16999" y="15197"/>
                    <a:pt x="16856" y="15402"/>
                    <a:pt x="16668" y="15514"/>
                  </a:cubicBezTo>
                  <a:cubicBezTo>
                    <a:pt x="16586" y="15630"/>
                    <a:pt x="16651" y="15678"/>
                    <a:pt x="16761" y="15678"/>
                  </a:cubicBezTo>
                  <a:cubicBezTo>
                    <a:pt x="16818" y="15678"/>
                    <a:pt x="16887" y="15665"/>
                    <a:pt x="16954" y="15642"/>
                  </a:cubicBezTo>
                  <a:cubicBezTo>
                    <a:pt x="16942" y="15621"/>
                    <a:pt x="16928" y="15607"/>
                    <a:pt x="17063" y="15433"/>
                  </a:cubicBezTo>
                  <a:lnTo>
                    <a:pt x="17063" y="15433"/>
                  </a:lnTo>
                  <a:cubicBezTo>
                    <a:pt x="17006" y="15460"/>
                    <a:pt x="16808" y="15620"/>
                    <a:pt x="16763" y="15620"/>
                  </a:cubicBezTo>
                  <a:cubicBezTo>
                    <a:pt x="16750" y="15620"/>
                    <a:pt x="16750" y="15605"/>
                    <a:pt x="16773" y="15568"/>
                  </a:cubicBezTo>
                  <a:cubicBezTo>
                    <a:pt x="16958" y="15345"/>
                    <a:pt x="16951" y="15412"/>
                    <a:pt x="17069" y="15333"/>
                  </a:cubicBezTo>
                  <a:lnTo>
                    <a:pt x="17069" y="15333"/>
                  </a:lnTo>
                  <a:cubicBezTo>
                    <a:pt x="17063" y="15335"/>
                    <a:pt x="17058" y="15336"/>
                    <a:pt x="17053" y="15336"/>
                  </a:cubicBezTo>
                  <a:cubicBezTo>
                    <a:pt x="16974" y="15336"/>
                    <a:pt x="17259" y="15008"/>
                    <a:pt x="17155" y="14988"/>
                  </a:cubicBezTo>
                  <a:close/>
                  <a:moveTo>
                    <a:pt x="17116" y="15498"/>
                  </a:moveTo>
                  <a:lnTo>
                    <a:pt x="17023" y="15626"/>
                  </a:lnTo>
                  <a:lnTo>
                    <a:pt x="17030" y="15700"/>
                  </a:lnTo>
                  <a:lnTo>
                    <a:pt x="17116" y="15498"/>
                  </a:lnTo>
                  <a:close/>
                  <a:moveTo>
                    <a:pt x="8179" y="15683"/>
                  </a:moveTo>
                  <a:lnTo>
                    <a:pt x="8179" y="15683"/>
                  </a:lnTo>
                  <a:cubicBezTo>
                    <a:pt x="8165" y="15693"/>
                    <a:pt x="8188" y="15711"/>
                    <a:pt x="8205" y="15730"/>
                  </a:cubicBezTo>
                  <a:cubicBezTo>
                    <a:pt x="8207" y="15732"/>
                    <a:pt x="8209" y="15734"/>
                    <a:pt x="8211" y="15737"/>
                  </a:cubicBezTo>
                  <a:lnTo>
                    <a:pt x="8211" y="15737"/>
                  </a:lnTo>
                  <a:lnTo>
                    <a:pt x="8207" y="15730"/>
                  </a:lnTo>
                  <a:lnTo>
                    <a:pt x="8179" y="15683"/>
                  </a:lnTo>
                  <a:close/>
                  <a:moveTo>
                    <a:pt x="8211" y="15737"/>
                  </a:moveTo>
                  <a:lnTo>
                    <a:pt x="8216" y="15748"/>
                  </a:lnTo>
                  <a:cubicBezTo>
                    <a:pt x="8215" y="15745"/>
                    <a:pt x="8213" y="15741"/>
                    <a:pt x="8211" y="15737"/>
                  </a:cubicBezTo>
                  <a:close/>
                  <a:moveTo>
                    <a:pt x="8216" y="15746"/>
                  </a:moveTo>
                  <a:lnTo>
                    <a:pt x="8218" y="15750"/>
                  </a:lnTo>
                  <a:lnTo>
                    <a:pt x="8218" y="15750"/>
                  </a:lnTo>
                  <a:cubicBezTo>
                    <a:pt x="8218" y="15748"/>
                    <a:pt x="8217" y="15747"/>
                    <a:pt x="8216" y="15746"/>
                  </a:cubicBezTo>
                  <a:close/>
                  <a:moveTo>
                    <a:pt x="8216" y="15751"/>
                  </a:moveTo>
                  <a:cubicBezTo>
                    <a:pt x="8218" y="15753"/>
                    <a:pt x="8216" y="15755"/>
                    <a:pt x="8218" y="15755"/>
                  </a:cubicBezTo>
                  <a:cubicBezTo>
                    <a:pt x="8218" y="15754"/>
                    <a:pt x="8218" y="15752"/>
                    <a:pt x="8218" y="15751"/>
                  </a:cubicBezTo>
                  <a:close/>
                  <a:moveTo>
                    <a:pt x="16466" y="15734"/>
                  </a:moveTo>
                  <a:cubicBezTo>
                    <a:pt x="16460" y="15734"/>
                    <a:pt x="16443" y="15745"/>
                    <a:pt x="16411" y="15772"/>
                  </a:cubicBezTo>
                  <a:lnTo>
                    <a:pt x="16411" y="15769"/>
                  </a:lnTo>
                  <a:cubicBezTo>
                    <a:pt x="16393" y="15797"/>
                    <a:pt x="16365" y="15818"/>
                    <a:pt x="16348" y="15843"/>
                  </a:cubicBezTo>
                  <a:lnTo>
                    <a:pt x="16374" y="15857"/>
                  </a:lnTo>
                  <a:cubicBezTo>
                    <a:pt x="16437" y="15793"/>
                    <a:pt x="16481" y="15734"/>
                    <a:pt x="16466" y="15734"/>
                  </a:cubicBezTo>
                  <a:close/>
                  <a:moveTo>
                    <a:pt x="8508" y="15959"/>
                  </a:moveTo>
                  <a:lnTo>
                    <a:pt x="8508" y="15959"/>
                  </a:lnTo>
                  <a:cubicBezTo>
                    <a:pt x="8506" y="15964"/>
                    <a:pt x="8504" y="15969"/>
                    <a:pt x="8504" y="15973"/>
                  </a:cubicBezTo>
                  <a:cubicBezTo>
                    <a:pt x="8506" y="15969"/>
                    <a:pt x="8508" y="15964"/>
                    <a:pt x="8508" y="15959"/>
                  </a:cubicBezTo>
                  <a:close/>
                  <a:moveTo>
                    <a:pt x="16972" y="15639"/>
                  </a:moveTo>
                  <a:lnTo>
                    <a:pt x="16954" y="15646"/>
                  </a:lnTo>
                  <a:cubicBezTo>
                    <a:pt x="16954" y="15648"/>
                    <a:pt x="16955" y="15651"/>
                    <a:pt x="16956" y="15654"/>
                  </a:cubicBezTo>
                  <a:lnTo>
                    <a:pt x="16956" y="15654"/>
                  </a:lnTo>
                  <a:lnTo>
                    <a:pt x="16641" y="15962"/>
                  </a:lnTo>
                  <a:lnTo>
                    <a:pt x="16657" y="15932"/>
                  </a:lnTo>
                  <a:lnTo>
                    <a:pt x="16599" y="15999"/>
                  </a:lnTo>
                  <a:cubicBezTo>
                    <a:pt x="16680" y="15934"/>
                    <a:pt x="16770" y="15876"/>
                    <a:pt x="16865" y="15827"/>
                  </a:cubicBezTo>
                  <a:cubicBezTo>
                    <a:pt x="16951" y="15708"/>
                    <a:pt x="16962" y="15672"/>
                    <a:pt x="16959" y="15653"/>
                  </a:cubicBezTo>
                  <a:lnTo>
                    <a:pt x="16959" y="15653"/>
                  </a:lnTo>
                  <a:lnTo>
                    <a:pt x="16972" y="15639"/>
                  </a:lnTo>
                  <a:close/>
                  <a:moveTo>
                    <a:pt x="8555" y="16135"/>
                  </a:moveTo>
                  <a:cubicBezTo>
                    <a:pt x="8558" y="16136"/>
                    <a:pt x="8560" y="16137"/>
                    <a:pt x="8562" y="16138"/>
                  </a:cubicBezTo>
                  <a:cubicBezTo>
                    <a:pt x="8559" y="16137"/>
                    <a:pt x="8557" y="16136"/>
                    <a:pt x="8555" y="16135"/>
                  </a:cubicBezTo>
                  <a:close/>
                  <a:moveTo>
                    <a:pt x="15005" y="16135"/>
                  </a:moveTo>
                  <a:cubicBezTo>
                    <a:pt x="15002" y="16135"/>
                    <a:pt x="14997" y="16136"/>
                    <a:pt x="14990" y="16138"/>
                  </a:cubicBezTo>
                  <a:cubicBezTo>
                    <a:pt x="14995" y="16138"/>
                    <a:pt x="15002" y="16138"/>
                    <a:pt x="15009" y="16136"/>
                  </a:cubicBezTo>
                  <a:cubicBezTo>
                    <a:pt x="15008" y="16135"/>
                    <a:pt x="15007" y="16135"/>
                    <a:pt x="15005" y="16135"/>
                  </a:cubicBezTo>
                  <a:close/>
                  <a:moveTo>
                    <a:pt x="16464" y="16221"/>
                  </a:moveTo>
                  <a:lnTo>
                    <a:pt x="16464" y="16221"/>
                  </a:lnTo>
                  <a:cubicBezTo>
                    <a:pt x="16420" y="16249"/>
                    <a:pt x="16374" y="16282"/>
                    <a:pt x="16325" y="16316"/>
                  </a:cubicBezTo>
                  <a:cubicBezTo>
                    <a:pt x="16374" y="16295"/>
                    <a:pt x="16462" y="16244"/>
                    <a:pt x="16464" y="16221"/>
                  </a:cubicBezTo>
                  <a:close/>
                  <a:moveTo>
                    <a:pt x="8828" y="16309"/>
                  </a:moveTo>
                  <a:lnTo>
                    <a:pt x="8837" y="16319"/>
                  </a:lnTo>
                  <a:cubicBezTo>
                    <a:pt x="8844" y="16319"/>
                    <a:pt x="8851" y="16319"/>
                    <a:pt x="8858" y="16316"/>
                  </a:cubicBezTo>
                  <a:lnTo>
                    <a:pt x="8828" y="16309"/>
                  </a:lnTo>
                  <a:close/>
                  <a:moveTo>
                    <a:pt x="16363" y="16251"/>
                  </a:moveTo>
                  <a:lnTo>
                    <a:pt x="16363" y="16251"/>
                  </a:lnTo>
                  <a:cubicBezTo>
                    <a:pt x="16370" y="16251"/>
                    <a:pt x="16332" y="16292"/>
                    <a:pt x="16316" y="16314"/>
                  </a:cubicBezTo>
                  <a:cubicBezTo>
                    <a:pt x="16316" y="16319"/>
                    <a:pt x="16316" y="16323"/>
                    <a:pt x="16316" y="16323"/>
                  </a:cubicBezTo>
                  <a:lnTo>
                    <a:pt x="16318" y="16323"/>
                  </a:lnTo>
                  <a:cubicBezTo>
                    <a:pt x="16309" y="16328"/>
                    <a:pt x="16302" y="16331"/>
                    <a:pt x="16300" y="16331"/>
                  </a:cubicBezTo>
                  <a:cubicBezTo>
                    <a:pt x="16299" y="16331"/>
                    <a:pt x="16301" y="16329"/>
                    <a:pt x="16309" y="16323"/>
                  </a:cubicBezTo>
                  <a:cubicBezTo>
                    <a:pt x="16311" y="16319"/>
                    <a:pt x="16314" y="16316"/>
                    <a:pt x="16316" y="16314"/>
                  </a:cubicBezTo>
                  <a:cubicBezTo>
                    <a:pt x="16314" y="16305"/>
                    <a:pt x="16314" y="16295"/>
                    <a:pt x="16316" y="16286"/>
                  </a:cubicBezTo>
                  <a:cubicBezTo>
                    <a:pt x="16347" y="16261"/>
                    <a:pt x="16360" y="16251"/>
                    <a:pt x="16363" y="16251"/>
                  </a:cubicBezTo>
                  <a:close/>
                  <a:moveTo>
                    <a:pt x="14673" y="16334"/>
                  </a:moveTo>
                  <a:cubicBezTo>
                    <a:pt x="14668" y="16341"/>
                    <a:pt x="14663" y="16347"/>
                    <a:pt x="14658" y="16353"/>
                  </a:cubicBezTo>
                  <a:cubicBezTo>
                    <a:pt x="14665" y="16346"/>
                    <a:pt x="14669" y="16340"/>
                    <a:pt x="14673" y="16334"/>
                  </a:cubicBezTo>
                  <a:close/>
                  <a:moveTo>
                    <a:pt x="8963" y="16453"/>
                  </a:moveTo>
                  <a:lnTo>
                    <a:pt x="8957" y="16455"/>
                  </a:lnTo>
                  <a:lnTo>
                    <a:pt x="8957" y="16455"/>
                  </a:lnTo>
                  <a:cubicBezTo>
                    <a:pt x="8959" y="16455"/>
                    <a:pt x="8961" y="16454"/>
                    <a:pt x="8963" y="16453"/>
                  </a:cubicBezTo>
                  <a:close/>
                  <a:moveTo>
                    <a:pt x="16599" y="16003"/>
                  </a:moveTo>
                  <a:lnTo>
                    <a:pt x="16599" y="16003"/>
                  </a:lnTo>
                  <a:cubicBezTo>
                    <a:pt x="16499" y="16091"/>
                    <a:pt x="16402" y="16187"/>
                    <a:pt x="16314" y="16286"/>
                  </a:cubicBezTo>
                  <a:cubicBezTo>
                    <a:pt x="16322" y="16209"/>
                    <a:pt x="16427" y="16070"/>
                    <a:pt x="16364" y="16070"/>
                  </a:cubicBezTo>
                  <a:cubicBezTo>
                    <a:pt x="16355" y="16070"/>
                    <a:pt x="16342" y="16073"/>
                    <a:pt x="16325" y="16080"/>
                  </a:cubicBezTo>
                  <a:cubicBezTo>
                    <a:pt x="16142" y="16270"/>
                    <a:pt x="16228" y="16242"/>
                    <a:pt x="16133" y="16370"/>
                  </a:cubicBezTo>
                  <a:cubicBezTo>
                    <a:pt x="16217" y="16280"/>
                    <a:pt x="16247" y="16252"/>
                    <a:pt x="16253" y="16252"/>
                  </a:cubicBezTo>
                  <a:lnTo>
                    <a:pt x="16253" y="16252"/>
                  </a:lnTo>
                  <a:cubicBezTo>
                    <a:pt x="16263" y="16252"/>
                    <a:pt x="16200" y="16338"/>
                    <a:pt x="16224" y="16338"/>
                  </a:cubicBezTo>
                  <a:cubicBezTo>
                    <a:pt x="16234" y="16338"/>
                    <a:pt x="16258" y="16324"/>
                    <a:pt x="16307" y="16284"/>
                  </a:cubicBezTo>
                  <a:lnTo>
                    <a:pt x="16307" y="16284"/>
                  </a:lnTo>
                  <a:cubicBezTo>
                    <a:pt x="16253" y="16349"/>
                    <a:pt x="16202" y="16404"/>
                    <a:pt x="16154" y="16455"/>
                  </a:cubicBezTo>
                  <a:cubicBezTo>
                    <a:pt x="16212" y="16407"/>
                    <a:pt x="16270" y="16360"/>
                    <a:pt x="16328" y="16319"/>
                  </a:cubicBezTo>
                  <a:lnTo>
                    <a:pt x="16328" y="16319"/>
                  </a:lnTo>
                  <a:lnTo>
                    <a:pt x="16318" y="16323"/>
                  </a:lnTo>
                  <a:lnTo>
                    <a:pt x="16318" y="16323"/>
                  </a:lnTo>
                  <a:lnTo>
                    <a:pt x="16599" y="16003"/>
                  </a:lnTo>
                  <a:close/>
                  <a:moveTo>
                    <a:pt x="8776" y="16486"/>
                  </a:moveTo>
                  <a:cubicBezTo>
                    <a:pt x="8776" y="16490"/>
                    <a:pt x="8778" y="16493"/>
                    <a:pt x="8779" y="16497"/>
                  </a:cubicBezTo>
                  <a:cubicBezTo>
                    <a:pt x="8779" y="16493"/>
                    <a:pt x="8778" y="16490"/>
                    <a:pt x="8776" y="16486"/>
                  </a:cubicBezTo>
                  <a:close/>
                  <a:moveTo>
                    <a:pt x="12299" y="16488"/>
                  </a:moveTo>
                  <a:lnTo>
                    <a:pt x="12299" y="16488"/>
                  </a:lnTo>
                  <a:cubicBezTo>
                    <a:pt x="12314" y="16497"/>
                    <a:pt x="12297" y="16526"/>
                    <a:pt x="12303" y="16526"/>
                  </a:cubicBezTo>
                  <a:cubicBezTo>
                    <a:pt x="12305" y="16526"/>
                    <a:pt x="12314" y="16518"/>
                    <a:pt x="12338" y="16493"/>
                  </a:cubicBezTo>
                  <a:cubicBezTo>
                    <a:pt x="12324" y="16493"/>
                    <a:pt x="12310" y="16493"/>
                    <a:pt x="12299" y="16488"/>
                  </a:cubicBezTo>
                  <a:close/>
                  <a:moveTo>
                    <a:pt x="11944" y="16575"/>
                  </a:moveTo>
                  <a:cubicBezTo>
                    <a:pt x="11938" y="16577"/>
                    <a:pt x="11932" y="16580"/>
                    <a:pt x="11923" y="16585"/>
                  </a:cubicBezTo>
                  <a:cubicBezTo>
                    <a:pt x="11930" y="16582"/>
                    <a:pt x="11937" y="16579"/>
                    <a:pt x="11944" y="16575"/>
                  </a:cubicBezTo>
                  <a:close/>
                  <a:moveTo>
                    <a:pt x="16253" y="16469"/>
                  </a:moveTo>
                  <a:cubicBezTo>
                    <a:pt x="16219" y="16518"/>
                    <a:pt x="16186" y="16571"/>
                    <a:pt x="16151" y="16629"/>
                  </a:cubicBezTo>
                  <a:cubicBezTo>
                    <a:pt x="16191" y="16578"/>
                    <a:pt x="16223" y="16525"/>
                    <a:pt x="16253" y="16469"/>
                  </a:cubicBezTo>
                  <a:close/>
                  <a:moveTo>
                    <a:pt x="5882" y="16620"/>
                  </a:moveTo>
                  <a:cubicBezTo>
                    <a:pt x="5885" y="16625"/>
                    <a:pt x="5890" y="16631"/>
                    <a:pt x="5896" y="16638"/>
                  </a:cubicBezTo>
                  <a:lnTo>
                    <a:pt x="5896" y="16638"/>
                  </a:lnTo>
                  <a:lnTo>
                    <a:pt x="5882" y="16620"/>
                  </a:lnTo>
                  <a:close/>
                  <a:moveTo>
                    <a:pt x="9284" y="16763"/>
                  </a:moveTo>
                  <a:cubicBezTo>
                    <a:pt x="9271" y="16763"/>
                    <a:pt x="9249" y="16777"/>
                    <a:pt x="9238" y="16782"/>
                  </a:cubicBezTo>
                  <a:cubicBezTo>
                    <a:pt x="9243" y="16781"/>
                    <a:pt x="9248" y="16780"/>
                    <a:pt x="9253" y="16780"/>
                  </a:cubicBezTo>
                  <a:cubicBezTo>
                    <a:pt x="9262" y="16780"/>
                    <a:pt x="9270" y="16782"/>
                    <a:pt x="9278" y="16787"/>
                  </a:cubicBezTo>
                  <a:cubicBezTo>
                    <a:pt x="9285" y="16782"/>
                    <a:pt x="9289" y="16773"/>
                    <a:pt x="9292" y="16766"/>
                  </a:cubicBezTo>
                  <a:cubicBezTo>
                    <a:pt x="9290" y="16764"/>
                    <a:pt x="9287" y="16763"/>
                    <a:pt x="9284" y="16763"/>
                  </a:cubicBezTo>
                  <a:close/>
                  <a:moveTo>
                    <a:pt x="9048" y="16768"/>
                  </a:moveTo>
                  <a:lnTo>
                    <a:pt x="9048" y="16768"/>
                  </a:lnTo>
                  <a:cubicBezTo>
                    <a:pt x="9060" y="16785"/>
                    <a:pt x="9072" y="16799"/>
                    <a:pt x="9081" y="16815"/>
                  </a:cubicBezTo>
                  <a:lnTo>
                    <a:pt x="9048" y="16768"/>
                  </a:lnTo>
                  <a:close/>
                  <a:moveTo>
                    <a:pt x="9341" y="16820"/>
                  </a:moveTo>
                  <a:cubicBezTo>
                    <a:pt x="9334" y="16820"/>
                    <a:pt x="9337" y="16828"/>
                    <a:pt x="9347" y="16850"/>
                  </a:cubicBezTo>
                  <a:lnTo>
                    <a:pt x="9350" y="16850"/>
                  </a:lnTo>
                  <a:cubicBezTo>
                    <a:pt x="9360" y="16858"/>
                    <a:pt x="9366" y="16861"/>
                    <a:pt x="9369" y="16861"/>
                  </a:cubicBezTo>
                  <a:cubicBezTo>
                    <a:pt x="9379" y="16861"/>
                    <a:pt x="9364" y="16833"/>
                    <a:pt x="9371" y="16831"/>
                  </a:cubicBezTo>
                  <a:cubicBezTo>
                    <a:pt x="9356" y="16824"/>
                    <a:pt x="9346" y="16820"/>
                    <a:pt x="9341" y="16820"/>
                  </a:cubicBezTo>
                  <a:close/>
                  <a:moveTo>
                    <a:pt x="15769" y="16606"/>
                  </a:moveTo>
                  <a:lnTo>
                    <a:pt x="15607" y="16701"/>
                  </a:lnTo>
                  <a:lnTo>
                    <a:pt x="15634" y="16715"/>
                  </a:lnTo>
                  <a:cubicBezTo>
                    <a:pt x="15481" y="16850"/>
                    <a:pt x="15537" y="16843"/>
                    <a:pt x="15537" y="16875"/>
                  </a:cubicBezTo>
                  <a:lnTo>
                    <a:pt x="15769" y="16606"/>
                  </a:lnTo>
                  <a:close/>
                  <a:moveTo>
                    <a:pt x="16151" y="16458"/>
                  </a:moveTo>
                  <a:lnTo>
                    <a:pt x="16151" y="16458"/>
                  </a:lnTo>
                  <a:cubicBezTo>
                    <a:pt x="16057" y="16540"/>
                    <a:pt x="15961" y="16628"/>
                    <a:pt x="15873" y="16715"/>
                  </a:cubicBezTo>
                  <a:lnTo>
                    <a:pt x="15873" y="16715"/>
                  </a:lnTo>
                  <a:cubicBezTo>
                    <a:pt x="15873" y="16708"/>
                    <a:pt x="15872" y="16704"/>
                    <a:pt x="15870" y="16704"/>
                  </a:cubicBezTo>
                  <a:cubicBezTo>
                    <a:pt x="15867" y="16704"/>
                    <a:pt x="15862" y="16709"/>
                    <a:pt x="15852" y="16722"/>
                  </a:cubicBezTo>
                  <a:lnTo>
                    <a:pt x="15850" y="16724"/>
                  </a:lnTo>
                  <a:cubicBezTo>
                    <a:pt x="15794" y="16766"/>
                    <a:pt x="15750" y="16822"/>
                    <a:pt x="15718" y="16884"/>
                  </a:cubicBezTo>
                  <a:cubicBezTo>
                    <a:pt x="15764" y="16829"/>
                    <a:pt x="15814" y="16774"/>
                    <a:pt x="15871" y="16719"/>
                  </a:cubicBezTo>
                  <a:lnTo>
                    <a:pt x="15871" y="16719"/>
                  </a:lnTo>
                  <a:cubicBezTo>
                    <a:pt x="15872" y="16732"/>
                    <a:pt x="15867" y="16754"/>
                    <a:pt x="15880" y="16754"/>
                  </a:cubicBezTo>
                  <a:cubicBezTo>
                    <a:pt x="15890" y="16754"/>
                    <a:pt x="15910" y="16741"/>
                    <a:pt x="15950" y="16701"/>
                  </a:cubicBezTo>
                  <a:lnTo>
                    <a:pt x="15950" y="16703"/>
                  </a:lnTo>
                  <a:cubicBezTo>
                    <a:pt x="16008" y="16615"/>
                    <a:pt x="16077" y="16534"/>
                    <a:pt x="16151" y="16458"/>
                  </a:cubicBezTo>
                  <a:close/>
                  <a:moveTo>
                    <a:pt x="16151" y="16629"/>
                  </a:moveTo>
                  <a:lnTo>
                    <a:pt x="16151" y="16629"/>
                  </a:lnTo>
                  <a:cubicBezTo>
                    <a:pt x="16068" y="16736"/>
                    <a:pt x="15968" y="16826"/>
                    <a:pt x="15855" y="16901"/>
                  </a:cubicBezTo>
                  <a:cubicBezTo>
                    <a:pt x="15844" y="16925"/>
                    <a:pt x="15850" y="16933"/>
                    <a:pt x="15862" y="16933"/>
                  </a:cubicBezTo>
                  <a:cubicBezTo>
                    <a:pt x="15882" y="16933"/>
                    <a:pt x="15919" y="16914"/>
                    <a:pt x="15935" y="16914"/>
                  </a:cubicBezTo>
                  <a:cubicBezTo>
                    <a:pt x="15944" y="16914"/>
                    <a:pt x="15947" y="16921"/>
                    <a:pt x="15934" y="16942"/>
                  </a:cubicBezTo>
                  <a:cubicBezTo>
                    <a:pt x="16017" y="16845"/>
                    <a:pt x="16091" y="16741"/>
                    <a:pt x="16151" y="16629"/>
                  </a:cubicBezTo>
                  <a:close/>
                  <a:moveTo>
                    <a:pt x="13903" y="16986"/>
                  </a:moveTo>
                  <a:lnTo>
                    <a:pt x="13903" y="16986"/>
                  </a:lnTo>
                  <a:cubicBezTo>
                    <a:pt x="13893" y="16989"/>
                    <a:pt x="13884" y="16993"/>
                    <a:pt x="13877" y="17000"/>
                  </a:cubicBezTo>
                  <a:cubicBezTo>
                    <a:pt x="13887" y="16998"/>
                    <a:pt x="13896" y="16991"/>
                    <a:pt x="13903" y="16986"/>
                  </a:cubicBezTo>
                  <a:close/>
                  <a:moveTo>
                    <a:pt x="15720" y="16880"/>
                  </a:moveTo>
                  <a:lnTo>
                    <a:pt x="15720" y="16880"/>
                  </a:lnTo>
                  <a:cubicBezTo>
                    <a:pt x="15681" y="16924"/>
                    <a:pt x="15648" y="16965"/>
                    <a:pt x="15621" y="17003"/>
                  </a:cubicBezTo>
                  <a:cubicBezTo>
                    <a:pt x="15631" y="16998"/>
                    <a:pt x="15640" y="16994"/>
                    <a:pt x="15653" y="16991"/>
                  </a:cubicBezTo>
                  <a:lnTo>
                    <a:pt x="15653" y="16991"/>
                  </a:lnTo>
                  <a:lnTo>
                    <a:pt x="15646" y="17003"/>
                  </a:lnTo>
                  <a:cubicBezTo>
                    <a:pt x="15667" y="16993"/>
                    <a:pt x="15670" y="16990"/>
                    <a:pt x="15665" y="16990"/>
                  </a:cubicBezTo>
                  <a:cubicBezTo>
                    <a:pt x="15663" y="16990"/>
                    <a:pt x="15659" y="16990"/>
                    <a:pt x="15655" y="16991"/>
                  </a:cubicBezTo>
                  <a:lnTo>
                    <a:pt x="15653" y="16991"/>
                  </a:lnTo>
                  <a:cubicBezTo>
                    <a:pt x="15679" y="16956"/>
                    <a:pt x="15699" y="16917"/>
                    <a:pt x="15720" y="16880"/>
                  </a:cubicBezTo>
                  <a:close/>
                  <a:moveTo>
                    <a:pt x="14169" y="16947"/>
                  </a:moveTo>
                  <a:lnTo>
                    <a:pt x="14144" y="16972"/>
                  </a:lnTo>
                  <a:cubicBezTo>
                    <a:pt x="14139" y="16984"/>
                    <a:pt x="14135" y="16996"/>
                    <a:pt x="14132" y="17007"/>
                  </a:cubicBezTo>
                  <a:lnTo>
                    <a:pt x="14169" y="16947"/>
                  </a:lnTo>
                  <a:close/>
                  <a:moveTo>
                    <a:pt x="15621" y="17007"/>
                  </a:moveTo>
                  <a:cubicBezTo>
                    <a:pt x="15609" y="17009"/>
                    <a:pt x="15600" y="17016"/>
                    <a:pt x="15609" y="17021"/>
                  </a:cubicBezTo>
                  <a:lnTo>
                    <a:pt x="15609" y="17021"/>
                  </a:lnTo>
                  <a:cubicBezTo>
                    <a:pt x="15613" y="17017"/>
                    <a:pt x="15617" y="17011"/>
                    <a:pt x="15621" y="17007"/>
                  </a:cubicBezTo>
                  <a:close/>
                  <a:moveTo>
                    <a:pt x="15609" y="17021"/>
                  </a:moveTo>
                  <a:lnTo>
                    <a:pt x="15609" y="17021"/>
                  </a:lnTo>
                  <a:cubicBezTo>
                    <a:pt x="15608" y="17022"/>
                    <a:pt x="15607" y="17023"/>
                    <a:pt x="15607" y="17023"/>
                  </a:cubicBezTo>
                  <a:lnTo>
                    <a:pt x="15609" y="17021"/>
                  </a:lnTo>
                  <a:cubicBezTo>
                    <a:pt x="15609" y="17021"/>
                    <a:pt x="15609" y="17021"/>
                    <a:pt x="15609" y="17021"/>
                  </a:cubicBezTo>
                  <a:close/>
                  <a:moveTo>
                    <a:pt x="6359" y="17098"/>
                  </a:moveTo>
                  <a:cubicBezTo>
                    <a:pt x="6366" y="17107"/>
                    <a:pt x="6373" y="17118"/>
                    <a:pt x="6378" y="17128"/>
                  </a:cubicBezTo>
                  <a:cubicBezTo>
                    <a:pt x="6387" y="17123"/>
                    <a:pt x="6375" y="17114"/>
                    <a:pt x="6359" y="17098"/>
                  </a:cubicBezTo>
                  <a:close/>
                  <a:moveTo>
                    <a:pt x="9558" y="17088"/>
                  </a:moveTo>
                  <a:lnTo>
                    <a:pt x="9623" y="17167"/>
                  </a:lnTo>
                  <a:cubicBezTo>
                    <a:pt x="9622" y="17151"/>
                    <a:pt x="9619" y="17133"/>
                    <a:pt x="9629" y="17133"/>
                  </a:cubicBezTo>
                  <a:cubicBezTo>
                    <a:pt x="9633" y="17133"/>
                    <a:pt x="9640" y="17137"/>
                    <a:pt x="9651" y="17146"/>
                  </a:cubicBezTo>
                  <a:cubicBezTo>
                    <a:pt x="9632" y="17110"/>
                    <a:pt x="9624" y="17099"/>
                    <a:pt x="9620" y="17099"/>
                  </a:cubicBezTo>
                  <a:cubicBezTo>
                    <a:pt x="9615" y="17099"/>
                    <a:pt x="9617" y="17122"/>
                    <a:pt x="9603" y="17122"/>
                  </a:cubicBezTo>
                  <a:cubicBezTo>
                    <a:pt x="9595" y="17122"/>
                    <a:pt x="9582" y="17114"/>
                    <a:pt x="9558" y="17088"/>
                  </a:cubicBezTo>
                  <a:close/>
                  <a:moveTo>
                    <a:pt x="13822" y="17278"/>
                  </a:moveTo>
                  <a:cubicBezTo>
                    <a:pt x="13822" y="17279"/>
                    <a:pt x="13822" y="17280"/>
                    <a:pt x="13822" y="17281"/>
                  </a:cubicBezTo>
                  <a:lnTo>
                    <a:pt x="13822" y="17278"/>
                  </a:lnTo>
                  <a:close/>
                  <a:moveTo>
                    <a:pt x="11517" y="17309"/>
                  </a:moveTo>
                  <a:lnTo>
                    <a:pt x="11517" y="17309"/>
                  </a:lnTo>
                  <a:cubicBezTo>
                    <a:pt x="11516" y="17311"/>
                    <a:pt x="11514" y="17312"/>
                    <a:pt x="11513" y="17313"/>
                  </a:cubicBezTo>
                  <a:cubicBezTo>
                    <a:pt x="11514" y="17312"/>
                    <a:pt x="11516" y="17311"/>
                    <a:pt x="11517" y="17309"/>
                  </a:cubicBezTo>
                  <a:close/>
                  <a:moveTo>
                    <a:pt x="15537" y="17200"/>
                  </a:moveTo>
                  <a:lnTo>
                    <a:pt x="15488" y="17278"/>
                  </a:lnTo>
                  <a:lnTo>
                    <a:pt x="15435" y="17394"/>
                  </a:lnTo>
                  <a:lnTo>
                    <a:pt x="15537" y="17200"/>
                  </a:lnTo>
                  <a:close/>
                  <a:moveTo>
                    <a:pt x="15384" y="17248"/>
                  </a:moveTo>
                  <a:lnTo>
                    <a:pt x="15257" y="17369"/>
                  </a:lnTo>
                  <a:lnTo>
                    <a:pt x="15257" y="17369"/>
                  </a:lnTo>
                  <a:lnTo>
                    <a:pt x="15257" y="17369"/>
                  </a:lnTo>
                  <a:lnTo>
                    <a:pt x="15199" y="17427"/>
                  </a:lnTo>
                  <a:cubicBezTo>
                    <a:pt x="15217" y="17424"/>
                    <a:pt x="15261" y="17422"/>
                    <a:pt x="15352" y="17350"/>
                  </a:cubicBezTo>
                  <a:lnTo>
                    <a:pt x="15352" y="17350"/>
                  </a:lnTo>
                  <a:lnTo>
                    <a:pt x="15259" y="17368"/>
                  </a:lnTo>
                  <a:lnTo>
                    <a:pt x="15259" y="17368"/>
                  </a:lnTo>
                  <a:cubicBezTo>
                    <a:pt x="15321" y="17307"/>
                    <a:pt x="15366" y="17267"/>
                    <a:pt x="15384" y="17248"/>
                  </a:cubicBezTo>
                  <a:close/>
                  <a:moveTo>
                    <a:pt x="15193" y="17426"/>
                  </a:moveTo>
                  <a:cubicBezTo>
                    <a:pt x="15187" y="17426"/>
                    <a:pt x="15184" y="17429"/>
                    <a:pt x="15182" y="17438"/>
                  </a:cubicBezTo>
                  <a:lnTo>
                    <a:pt x="15182" y="17441"/>
                  </a:lnTo>
                  <a:lnTo>
                    <a:pt x="15199" y="17427"/>
                  </a:lnTo>
                  <a:cubicBezTo>
                    <a:pt x="15197" y="17426"/>
                    <a:pt x="15195" y="17426"/>
                    <a:pt x="15193" y="17426"/>
                  </a:cubicBezTo>
                  <a:close/>
                  <a:moveTo>
                    <a:pt x="14997" y="17443"/>
                  </a:moveTo>
                  <a:cubicBezTo>
                    <a:pt x="14994" y="17443"/>
                    <a:pt x="14988" y="17445"/>
                    <a:pt x="14980" y="17448"/>
                  </a:cubicBezTo>
                  <a:lnTo>
                    <a:pt x="14980" y="17448"/>
                  </a:lnTo>
                  <a:cubicBezTo>
                    <a:pt x="14987" y="17448"/>
                    <a:pt x="14993" y="17448"/>
                    <a:pt x="14999" y="17448"/>
                  </a:cubicBezTo>
                  <a:cubicBezTo>
                    <a:pt x="15001" y="17445"/>
                    <a:pt x="15000" y="17443"/>
                    <a:pt x="14997" y="17443"/>
                  </a:cubicBezTo>
                  <a:close/>
                  <a:moveTo>
                    <a:pt x="15129" y="17378"/>
                  </a:moveTo>
                  <a:lnTo>
                    <a:pt x="15064" y="17466"/>
                  </a:lnTo>
                  <a:lnTo>
                    <a:pt x="15124" y="17411"/>
                  </a:lnTo>
                  <a:lnTo>
                    <a:pt x="15129" y="17378"/>
                  </a:lnTo>
                  <a:close/>
                  <a:moveTo>
                    <a:pt x="9804" y="17559"/>
                  </a:moveTo>
                  <a:cubicBezTo>
                    <a:pt x="9805" y="17559"/>
                    <a:pt x="9806" y="17559"/>
                    <a:pt x="9807" y="17559"/>
                  </a:cubicBezTo>
                  <a:lnTo>
                    <a:pt x="9807" y="17559"/>
                  </a:lnTo>
                  <a:cubicBezTo>
                    <a:pt x="9807" y="17559"/>
                    <a:pt x="9807" y="17559"/>
                    <a:pt x="9806" y="17559"/>
                  </a:cubicBezTo>
                  <a:close/>
                  <a:moveTo>
                    <a:pt x="9895" y="17642"/>
                  </a:moveTo>
                  <a:lnTo>
                    <a:pt x="9883" y="17649"/>
                  </a:lnTo>
                  <a:cubicBezTo>
                    <a:pt x="9885" y="17649"/>
                    <a:pt x="9890" y="17647"/>
                    <a:pt x="9895" y="17645"/>
                  </a:cubicBezTo>
                  <a:lnTo>
                    <a:pt x="9895" y="17642"/>
                  </a:lnTo>
                  <a:close/>
                  <a:moveTo>
                    <a:pt x="9807" y="17559"/>
                  </a:moveTo>
                  <a:lnTo>
                    <a:pt x="9807" y="17559"/>
                  </a:lnTo>
                  <a:cubicBezTo>
                    <a:pt x="9825" y="17583"/>
                    <a:pt x="9837" y="17631"/>
                    <a:pt x="9871" y="17654"/>
                  </a:cubicBezTo>
                  <a:lnTo>
                    <a:pt x="9883" y="17649"/>
                  </a:lnTo>
                  <a:cubicBezTo>
                    <a:pt x="9856" y="17649"/>
                    <a:pt x="9840" y="17568"/>
                    <a:pt x="9807" y="17559"/>
                  </a:cubicBezTo>
                  <a:close/>
                  <a:moveTo>
                    <a:pt x="15064" y="17466"/>
                  </a:moveTo>
                  <a:lnTo>
                    <a:pt x="14900" y="17612"/>
                  </a:lnTo>
                  <a:cubicBezTo>
                    <a:pt x="14911" y="17619"/>
                    <a:pt x="14955" y="17608"/>
                    <a:pt x="14923" y="17661"/>
                  </a:cubicBezTo>
                  <a:lnTo>
                    <a:pt x="15064" y="17466"/>
                  </a:lnTo>
                  <a:close/>
                  <a:moveTo>
                    <a:pt x="11151" y="17703"/>
                  </a:moveTo>
                  <a:cubicBezTo>
                    <a:pt x="11151" y="17706"/>
                    <a:pt x="11151" y="17709"/>
                    <a:pt x="11153" y="17709"/>
                  </a:cubicBezTo>
                  <a:cubicBezTo>
                    <a:pt x="11153" y="17709"/>
                    <a:pt x="11154" y="17709"/>
                    <a:pt x="11156" y="17707"/>
                  </a:cubicBezTo>
                  <a:cubicBezTo>
                    <a:pt x="11156" y="17705"/>
                    <a:pt x="11151" y="17705"/>
                    <a:pt x="11151" y="17703"/>
                  </a:cubicBezTo>
                  <a:close/>
                  <a:moveTo>
                    <a:pt x="14980" y="17448"/>
                  </a:moveTo>
                  <a:cubicBezTo>
                    <a:pt x="14903" y="17451"/>
                    <a:pt x="14827" y="17469"/>
                    <a:pt x="14758" y="17503"/>
                  </a:cubicBezTo>
                  <a:cubicBezTo>
                    <a:pt x="14737" y="17552"/>
                    <a:pt x="14705" y="17596"/>
                    <a:pt x="14663" y="17631"/>
                  </a:cubicBezTo>
                  <a:cubicBezTo>
                    <a:pt x="14644" y="17643"/>
                    <a:pt x="14634" y="17648"/>
                    <a:pt x="14629" y="17648"/>
                  </a:cubicBezTo>
                  <a:cubicBezTo>
                    <a:pt x="14616" y="17648"/>
                    <a:pt x="14641" y="17611"/>
                    <a:pt x="14632" y="17601"/>
                  </a:cubicBezTo>
                  <a:lnTo>
                    <a:pt x="14632" y="17601"/>
                  </a:lnTo>
                  <a:cubicBezTo>
                    <a:pt x="14639" y="17589"/>
                    <a:pt x="14643" y="17580"/>
                    <a:pt x="14640" y="17580"/>
                  </a:cubicBezTo>
                  <a:lnTo>
                    <a:pt x="14640" y="17580"/>
                  </a:lnTo>
                  <a:cubicBezTo>
                    <a:pt x="14638" y="17580"/>
                    <a:pt x="14629" y="17587"/>
                    <a:pt x="14612" y="17603"/>
                  </a:cubicBezTo>
                  <a:cubicBezTo>
                    <a:pt x="14617" y="17600"/>
                    <a:pt x="14620" y="17599"/>
                    <a:pt x="14622" y="17599"/>
                  </a:cubicBezTo>
                  <a:cubicBezTo>
                    <a:pt x="14625" y="17599"/>
                    <a:pt x="14627" y="17601"/>
                    <a:pt x="14630" y="17602"/>
                  </a:cubicBezTo>
                  <a:lnTo>
                    <a:pt x="14630" y="17602"/>
                  </a:lnTo>
                  <a:cubicBezTo>
                    <a:pt x="14606" y="17640"/>
                    <a:pt x="14557" y="17711"/>
                    <a:pt x="14581" y="17711"/>
                  </a:cubicBezTo>
                  <a:cubicBezTo>
                    <a:pt x="14591" y="17711"/>
                    <a:pt x="14615" y="17698"/>
                    <a:pt x="14661" y="17663"/>
                  </a:cubicBezTo>
                  <a:lnTo>
                    <a:pt x="14677" y="17635"/>
                  </a:lnTo>
                  <a:cubicBezTo>
                    <a:pt x="14781" y="17553"/>
                    <a:pt x="14928" y="17468"/>
                    <a:pt x="14980" y="17448"/>
                  </a:cubicBezTo>
                  <a:close/>
                  <a:moveTo>
                    <a:pt x="9950" y="17712"/>
                  </a:moveTo>
                  <a:cubicBezTo>
                    <a:pt x="9955" y="17719"/>
                    <a:pt x="9962" y="17726"/>
                    <a:pt x="9969" y="17730"/>
                  </a:cubicBezTo>
                  <a:lnTo>
                    <a:pt x="9950" y="17712"/>
                  </a:lnTo>
                  <a:close/>
                  <a:moveTo>
                    <a:pt x="9992" y="17730"/>
                  </a:moveTo>
                  <a:cubicBezTo>
                    <a:pt x="9988" y="17733"/>
                    <a:pt x="9984" y="17734"/>
                    <a:pt x="9980" y="17734"/>
                  </a:cubicBezTo>
                  <a:cubicBezTo>
                    <a:pt x="9976" y="17734"/>
                    <a:pt x="9972" y="17733"/>
                    <a:pt x="9969" y="17730"/>
                  </a:cubicBezTo>
                  <a:lnTo>
                    <a:pt x="9969" y="17730"/>
                  </a:lnTo>
                  <a:lnTo>
                    <a:pt x="9983" y="17742"/>
                  </a:lnTo>
                  <a:cubicBezTo>
                    <a:pt x="9987" y="17740"/>
                    <a:pt x="9992" y="17737"/>
                    <a:pt x="9990" y="17733"/>
                  </a:cubicBezTo>
                  <a:lnTo>
                    <a:pt x="9992" y="17730"/>
                  </a:lnTo>
                  <a:close/>
                  <a:moveTo>
                    <a:pt x="9983" y="17742"/>
                  </a:moveTo>
                  <a:lnTo>
                    <a:pt x="9978" y="17744"/>
                  </a:lnTo>
                  <a:cubicBezTo>
                    <a:pt x="9985" y="17751"/>
                    <a:pt x="9994" y="17754"/>
                    <a:pt x="10006" y="17756"/>
                  </a:cubicBezTo>
                  <a:lnTo>
                    <a:pt x="9983" y="17742"/>
                  </a:lnTo>
                  <a:close/>
                  <a:moveTo>
                    <a:pt x="13210" y="17668"/>
                  </a:moveTo>
                  <a:cubicBezTo>
                    <a:pt x="13184" y="17691"/>
                    <a:pt x="13152" y="17721"/>
                    <a:pt x="13103" y="17756"/>
                  </a:cubicBezTo>
                  <a:lnTo>
                    <a:pt x="13207" y="17668"/>
                  </a:lnTo>
                  <a:close/>
                  <a:moveTo>
                    <a:pt x="10946" y="17894"/>
                  </a:moveTo>
                  <a:cubicBezTo>
                    <a:pt x="10945" y="17897"/>
                    <a:pt x="10943" y="17899"/>
                    <a:pt x="10942" y="17902"/>
                  </a:cubicBezTo>
                  <a:cubicBezTo>
                    <a:pt x="10944" y="17899"/>
                    <a:pt x="10945" y="17897"/>
                    <a:pt x="10946" y="17894"/>
                  </a:cubicBezTo>
                  <a:close/>
                  <a:moveTo>
                    <a:pt x="10231" y="17897"/>
                  </a:moveTo>
                  <a:lnTo>
                    <a:pt x="10235" y="17906"/>
                  </a:lnTo>
                  <a:lnTo>
                    <a:pt x="10235" y="17906"/>
                  </a:lnTo>
                  <a:cubicBezTo>
                    <a:pt x="10235" y="17903"/>
                    <a:pt x="10234" y="17900"/>
                    <a:pt x="10231" y="17897"/>
                  </a:cubicBezTo>
                  <a:close/>
                  <a:moveTo>
                    <a:pt x="14941" y="17666"/>
                  </a:moveTo>
                  <a:lnTo>
                    <a:pt x="14941" y="17666"/>
                  </a:lnTo>
                  <a:cubicBezTo>
                    <a:pt x="14810" y="17793"/>
                    <a:pt x="14796" y="17829"/>
                    <a:pt x="14817" y="17837"/>
                  </a:cubicBezTo>
                  <a:lnTo>
                    <a:pt x="14817" y="17837"/>
                  </a:lnTo>
                  <a:lnTo>
                    <a:pt x="14735" y="17948"/>
                  </a:lnTo>
                  <a:cubicBezTo>
                    <a:pt x="14792" y="17911"/>
                    <a:pt x="14887" y="17834"/>
                    <a:pt x="14919" y="17834"/>
                  </a:cubicBezTo>
                  <a:cubicBezTo>
                    <a:pt x="14922" y="17834"/>
                    <a:pt x="14924" y="17834"/>
                    <a:pt x="14925" y="17835"/>
                  </a:cubicBezTo>
                  <a:cubicBezTo>
                    <a:pt x="14924" y="17829"/>
                    <a:pt x="14917" y="17827"/>
                    <a:pt x="14908" y="17827"/>
                  </a:cubicBezTo>
                  <a:cubicBezTo>
                    <a:pt x="14888" y="17827"/>
                    <a:pt x="14854" y="17837"/>
                    <a:pt x="14832" y="17837"/>
                  </a:cubicBezTo>
                  <a:cubicBezTo>
                    <a:pt x="14827" y="17837"/>
                    <a:pt x="14822" y="17836"/>
                    <a:pt x="14818" y="17835"/>
                  </a:cubicBezTo>
                  <a:lnTo>
                    <a:pt x="14941" y="17666"/>
                  </a:lnTo>
                  <a:close/>
                  <a:moveTo>
                    <a:pt x="10166" y="17939"/>
                  </a:moveTo>
                  <a:lnTo>
                    <a:pt x="10175" y="17951"/>
                  </a:lnTo>
                  <a:cubicBezTo>
                    <a:pt x="10175" y="17951"/>
                    <a:pt x="10177" y="17948"/>
                    <a:pt x="10180" y="17948"/>
                  </a:cubicBezTo>
                  <a:lnTo>
                    <a:pt x="10166" y="17939"/>
                  </a:lnTo>
                  <a:close/>
                  <a:moveTo>
                    <a:pt x="10180" y="17948"/>
                  </a:moveTo>
                  <a:lnTo>
                    <a:pt x="10194" y="17958"/>
                  </a:lnTo>
                  <a:cubicBezTo>
                    <a:pt x="10189" y="17953"/>
                    <a:pt x="10184" y="17948"/>
                    <a:pt x="10180" y="17948"/>
                  </a:cubicBezTo>
                  <a:close/>
                  <a:moveTo>
                    <a:pt x="10196" y="17958"/>
                  </a:moveTo>
                  <a:cubicBezTo>
                    <a:pt x="10205" y="17965"/>
                    <a:pt x="10212" y="17976"/>
                    <a:pt x="10224" y="17976"/>
                  </a:cubicBezTo>
                  <a:lnTo>
                    <a:pt x="10224" y="17974"/>
                  </a:lnTo>
                  <a:lnTo>
                    <a:pt x="10196" y="17958"/>
                  </a:lnTo>
                  <a:close/>
                  <a:moveTo>
                    <a:pt x="14626" y="17800"/>
                  </a:moveTo>
                  <a:cubicBezTo>
                    <a:pt x="14612" y="17800"/>
                    <a:pt x="14584" y="17814"/>
                    <a:pt x="14533" y="17849"/>
                  </a:cubicBezTo>
                  <a:cubicBezTo>
                    <a:pt x="14499" y="17932"/>
                    <a:pt x="14617" y="17851"/>
                    <a:pt x="14517" y="18013"/>
                  </a:cubicBezTo>
                  <a:lnTo>
                    <a:pt x="14517" y="18016"/>
                  </a:lnTo>
                  <a:cubicBezTo>
                    <a:pt x="14566" y="17935"/>
                    <a:pt x="14668" y="17800"/>
                    <a:pt x="14626" y="17800"/>
                  </a:cubicBezTo>
                  <a:close/>
                  <a:moveTo>
                    <a:pt x="13047" y="18009"/>
                  </a:moveTo>
                  <a:cubicBezTo>
                    <a:pt x="13043" y="18034"/>
                    <a:pt x="13029" y="18060"/>
                    <a:pt x="13008" y="18081"/>
                  </a:cubicBezTo>
                  <a:cubicBezTo>
                    <a:pt x="13015" y="18085"/>
                    <a:pt x="13022" y="18087"/>
                    <a:pt x="13038" y="18087"/>
                  </a:cubicBezTo>
                  <a:cubicBezTo>
                    <a:pt x="13066" y="18062"/>
                    <a:pt x="13050" y="18030"/>
                    <a:pt x="13047" y="18009"/>
                  </a:cubicBezTo>
                  <a:close/>
                  <a:moveTo>
                    <a:pt x="10297" y="17970"/>
                  </a:moveTo>
                  <a:cubicBezTo>
                    <a:pt x="10272" y="17970"/>
                    <a:pt x="10250" y="17978"/>
                    <a:pt x="10245" y="18004"/>
                  </a:cubicBezTo>
                  <a:cubicBezTo>
                    <a:pt x="10248" y="18004"/>
                    <a:pt x="10251" y="18004"/>
                    <a:pt x="10253" y="18004"/>
                  </a:cubicBezTo>
                  <a:cubicBezTo>
                    <a:pt x="10292" y="18004"/>
                    <a:pt x="10296" y="18016"/>
                    <a:pt x="10336" y="18016"/>
                  </a:cubicBezTo>
                  <a:cubicBezTo>
                    <a:pt x="10341" y="18016"/>
                    <a:pt x="10347" y="18016"/>
                    <a:pt x="10354" y="18016"/>
                  </a:cubicBezTo>
                  <a:cubicBezTo>
                    <a:pt x="10381" y="18034"/>
                    <a:pt x="10384" y="18064"/>
                    <a:pt x="10370" y="18071"/>
                  </a:cubicBezTo>
                  <a:cubicBezTo>
                    <a:pt x="10385" y="18071"/>
                    <a:pt x="10396" y="18107"/>
                    <a:pt x="10421" y="18107"/>
                  </a:cubicBezTo>
                  <a:cubicBezTo>
                    <a:pt x="10423" y="18107"/>
                    <a:pt x="10425" y="18107"/>
                    <a:pt x="10428" y="18106"/>
                  </a:cubicBezTo>
                  <a:cubicBezTo>
                    <a:pt x="10418" y="18053"/>
                    <a:pt x="10379" y="18009"/>
                    <a:pt x="10328" y="17997"/>
                  </a:cubicBezTo>
                  <a:cubicBezTo>
                    <a:pt x="10328" y="17983"/>
                    <a:pt x="10342" y="17983"/>
                    <a:pt x="10349" y="17979"/>
                  </a:cubicBezTo>
                  <a:lnTo>
                    <a:pt x="10351" y="17979"/>
                  </a:lnTo>
                  <a:cubicBezTo>
                    <a:pt x="10334" y="17974"/>
                    <a:pt x="10315" y="17970"/>
                    <a:pt x="10297" y="17970"/>
                  </a:cubicBezTo>
                  <a:close/>
                  <a:moveTo>
                    <a:pt x="10493" y="18094"/>
                  </a:moveTo>
                  <a:lnTo>
                    <a:pt x="10500" y="18120"/>
                  </a:lnTo>
                  <a:lnTo>
                    <a:pt x="10504" y="18111"/>
                  </a:lnTo>
                  <a:cubicBezTo>
                    <a:pt x="10502" y="18106"/>
                    <a:pt x="10497" y="18099"/>
                    <a:pt x="10493" y="18094"/>
                  </a:cubicBezTo>
                  <a:close/>
                  <a:moveTo>
                    <a:pt x="10449" y="18143"/>
                  </a:moveTo>
                  <a:lnTo>
                    <a:pt x="10405" y="18157"/>
                  </a:lnTo>
                  <a:lnTo>
                    <a:pt x="10446" y="18185"/>
                  </a:lnTo>
                  <a:cubicBezTo>
                    <a:pt x="10462" y="18185"/>
                    <a:pt x="10474" y="18162"/>
                    <a:pt x="10449" y="18143"/>
                  </a:cubicBezTo>
                  <a:close/>
                  <a:moveTo>
                    <a:pt x="15354" y="13368"/>
                  </a:moveTo>
                  <a:lnTo>
                    <a:pt x="15034" y="13430"/>
                  </a:lnTo>
                  <a:lnTo>
                    <a:pt x="15025" y="13430"/>
                  </a:lnTo>
                  <a:lnTo>
                    <a:pt x="15034" y="13432"/>
                  </a:lnTo>
                  <a:lnTo>
                    <a:pt x="15128" y="13459"/>
                  </a:lnTo>
                  <a:lnTo>
                    <a:pt x="15128" y="13459"/>
                  </a:lnTo>
                  <a:lnTo>
                    <a:pt x="15034" y="13463"/>
                  </a:lnTo>
                  <a:cubicBezTo>
                    <a:pt x="15030" y="13463"/>
                    <a:pt x="15025" y="13463"/>
                    <a:pt x="15021" y="13463"/>
                  </a:cubicBezTo>
                  <a:cubicBezTo>
                    <a:pt x="14950" y="13463"/>
                    <a:pt x="14872" y="13429"/>
                    <a:pt x="14869" y="13414"/>
                  </a:cubicBezTo>
                  <a:lnTo>
                    <a:pt x="14679" y="13446"/>
                  </a:lnTo>
                  <a:cubicBezTo>
                    <a:pt x="14684" y="13430"/>
                    <a:pt x="14716" y="13426"/>
                    <a:pt x="14742" y="13414"/>
                  </a:cubicBezTo>
                  <a:lnTo>
                    <a:pt x="14742" y="13414"/>
                  </a:lnTo>
                  <a:cubicBezTo>
                    <a:pt x="14721" y="13422"/>
                    <a:pt x="14707" y="13425"/>
                    <a:pt x="14699" y="13425"/>
                  </a:cubicBezTo>
                  <a:cubicBezTo>
                    <a:pt x="14675" y="13425"/>
                    <a:pt x="14690" y="13400"/>
                    <a:pt x="14667" y="13400"/>
                  </a:cubicBezTo>
                  <a:cubicBezTo>
                    <a:pt x="14660" y="13400"/>
                    <a:pt x="14648" y="13403"/>
                    <a:pt x="14631" y="13409"/>
                  </a:cubicBezTo>
                  <a:cubicBezTo>
                    <a:pt x="14642" y="13419"/>
                    <a:pt x="14624" y="13432"/>
                    <a:pt x="14621" y="13442"/>
                  </a:cubicBezTo>
                  <a:cubicBezTo>
                    <a:pt x="14593" y="13428"/>
                    <a:pt x="14543" y="13422"/>
                    <a:pt x="14490" y="13422"/>
                  </a:cubicBezTo>
                  <a:cubicBezTo>
                    <a:pt x="14457" y="13422"/>
                    <a:pt x="14422" y="13424"/>
                    <a:pt x="14392" y="13428"/>
                  </a:cubicBezTo>
                  <a:lnTo>
                    <a:pt x="14408" y="13400"/>
                  </a:lnTo>
                  <a:cubicBezTo>
                    <a:pt x="14388" y="13399"/>
                    <a:pt x="14367" y="13399"/>
                    <a:pt x="14347" y="13399"/>
                  </a:cubicBezTo>
                  <a:cubicBezTo>
                    <a:pt x="14222" y="13399"/>
                    <a:pt x="14089" y="13414"/>
                    <a:pt x="13956" y="13414"/>
                  </a:cubicBezTo>
                  <a:cubicBezTo>
                    <a:pt x="14009" y="13426"/>
                    <a:pt x="13998" y="13472"/>
                    <a:pt x="13951" y="13477"/>
                  </a:cubicBezTo>
                  <a:lnTo>
                    <a:pt x="13945" y="13462"/>
                  </a:lnTo>
                  <a:lnTo>
                    <a:pt x="13945" y="13462"/>
                  </a:lnTo>
                  <a:cubicBezTo>
                    <a:pt x="13946" y="13466"/>
                    <a:pt x="13940" y="13472"/>
                    <a:pt x="13921" y="13481"/>
                  </a:cubicBezTo>
                  <a:cubicBezTo>
                    <a:pt x="13861" y="13477"/>
                    <a:pt x="13882" y="13435"/>
                    <a:pt x="13914" y="13421"/>
                  </a:cubicBezTo>
                  <a:lnTo>
                    <a:pt x="13914" y="13421"/>
                  </a:lnTo>
                  <a:lnTo>
                    <a:pt x="13845" y="13437"/>
                  </a:lnTo>
                  <a:cubicBezTo>
                    <a:pt x="13840" y="13423"/>
                    <a:pt x="13856" y="13419"/>
                    <a:pt x="13861" y="13402"/>
                  </a:cubicBezTo>
                  <a:lnTo>
                    <a:pt x="13861" y="13402"/>
                  </a:lnTo>
                  <a:cubicBezTo>
                    <a:pt x="13856" y="13407"/>
                    <a:pt x="13849" y="13408"/>
                    <a:pt x="13841" y="13408"/>
                  </a:cubicBezTo>
                  <a:cubicBezTo>
                    <a:pt x="13813" y="13408"/>
                    <a:pt x="13772" y="13389"/>
                    <a:pt x="13736" y="13389"/>
                  </a:cubicBezTo>
                  <a:cubicBezTo>
                    <a:pt x="13720" y="13389"/>
                    <a:pt x="13706" y="13393"/>
                    <a:pt x="13694" y="13405"/>
                  </a:cubicBezTo>
                  <a:lnTo>
                    <a:pt x="13692" y="13393"/>
                  </a:lnTo>
                  <a:cubicBezTo>
                    <a:pt x="13534" y="13393"/>
                    <a:pt x="13462" y="13407"/>
                    <a:pt x="13335" y="13409"/>
                  </a:cubicBezTo>
                  <a:cubicBezTo>
                    <a:pt x="13330" y="13444"/>
                    <a:pt x="13281" y="13435"/>
                    <a:pt x="13244" y="13465"/>
                  </a:cubicBezTo>
                  <a:cubicBezTo>
                    <a:pt x="13153" y="13454"/>
                    <a:pt x="13053" y="13428"/>
                    <a:pt x="12945" y="13428"/>
                  </a:cubicBezTo>
                  <a:cubicBezTo>
                    <a:pt x="12940" y="13428"/>
                    <a:pt x="12936" y="13428"/>
                    <a:pt x="12931" y="13428"/>
                  </a:cubicBezTo>
                  <a:cubicBezTo>
                    <a:pt x="12853" y="13446"/>
                    <a:pt x="12911" y="13458"/>
                    <a:pt x="12873" y="13479"/>
                  </a:cubicBezTo>
                  <a:cubicBezTo>
                    <a:pt x="12867" y="13446"/>
                    <a:pt x="12755" y="13451"/>
                    <a:pt x="12813" y="13428"/>
                  </a:cubicBezTo>
                  <a:lnTo>
                    <a:pt x="12813" y="13428"/>
                  </a:lnTo>
                  <a:cubicBezTo>
                    <a:pt x="12697" y="13430"/>
                    <a:pt x="12581" y="13439"/>
                    <a:pt x="12468" y="13460"/>
                  </a:cubicBezTo>
                  <a:cubicBezTo>
                    <a:pt x="12486" y="13472"/>
                    <a:pt x="12507" y="13479"/>
                    <a:pt x="12496" y="13488"/>
                  </a:cubicBezTo>
                  <a:cubicBezTo>
                    <a:pt x="12491" y="13489"/>
                    <a:pt x="12487" y="13489"/>
                    <a:pt x="12483" y="13489"/>
                  </a:cubicBezTo>
                  <a:cubicBezTo>
                    <a:pt x="12455" y="13489"/>
                    <a:pt x="12424" y="13472"/>
                    <a:pt x="12428" y="13460"/>
                  </a:cubicBezTo>
                  <a:lnTo>
                    <a:pt x="12438" y="13456"/>
                  </a:lnTo>
                  <a:lnTo>
                    <a:pt x="12438" y="13456"/>
                  </a:lnTo>
                  <a:cubicBezTo>
                    <a:pt x="12408" y="13463"/>
                    <a:pt x="12377" y="13466"/>
                    <a:pt x="12345" y="13466"/>
                  </a:cubicBezTo>
                  <a:cubicBezTo>
                    <a:pt x="12210" y="13466"/>
                    <a:pt x="12061" y="13412"/>
                    <a:pt x="11940" y="13412"/>
                  </a:cubicBezTo>
                  <a:cubicBezTo>
                    <a:pt x="11903" y="13412"/>
                    <a:pt x="11868" y="13417"/>
                    <a:pt x="11837" y="13430"/>
                  </a:cubicBezTo>
                  <a:lnTo>
                    <a:pt x="11846" y="13426"/>
                  </a:lnTo>
                  <a:lnTo>
                    <a:pt x="11687" y="13463"/>
                  </a:lnTo>
                  <a:cubicBezTo>
                    <a:pt x="11612" y="13456"/>
                    <a:pt x="11731" y="13437"/>
                    <a:pt x="11677" y="13419"/>
                  </a:cubicBezTo>
                  <a:lnTo>
                    <a:pt x="11677" y="13419"/>
                  </a:lnTo>
                  <a:cubicBezTo>
                    <a:pt x="11618" y="13437"/>
                    <a:pt x="11567" y="13442"/>
                    <a:pt x="11520" y="13442"/>
                  </a:cubicBezTo>
                  <a:cubicBezTo>
                    <a:pt x="11465" y="13442"/>
                    <a:pt x="11415" y="13435"/>
                    <a:pt x="11364" y="13435"/>
                  </a:cubicBezTo>
                  <a:cubicBezTo>
                    <a:pt x="11331" y="13435"/>
                    <a:pt x="11298" y="13438"/>
                    <a:pt x="11262" y="13446"/>
                  </a:cubicBezTo>
                  <a:cubicBezTo>
                    <a:pt x="11223" y="13412"/>
                    <a:pt x="11162" y="13404"/>
                    <a:pt x="11093" y="13404"/>
                  </a:cubicBezTo>
                  <a:cubicBezTo>
                    <a:pt x="11020" y="13404"/>
                    <a:pt x="10937" y="13413"/>
                    <a:pt x="10862" y="13413"/>
                  </a:cubicBezTo>
                  <a:cubicBezTo>
                    <a:pt x="10811" y="13413"/>
                    <a:pt x="10763" y="13409"/>
                    <a:pt x="10724" y="13393"/>
                  </a:cubicBezTo>
                  <a:lnTo>
                    <a:pt x="10724" y="13393"/>
                  </a:lnTo>
                  <a:lnTo>
                    <a:pt x="10734" y="13416"/>
                  </a:lnTo>
                  <a:cubicBezTo>
                    <a:pt x="10725" y="13421"/>
                    <a:pt x="10718" y="13423"/>
                    <a:pt x="10712" y="13423"/>
                  </a:cubicBezTo>
                  <a:cubicBezTo>
                    <a:pt x="10691" y="13423"/>
                    <a:pt x="10681" y="13401"/>
                    <a:pt x="10660" y="13398"/>
                  </a:cubicBezTo>
                  <a:lnTo>
                    <a:pt x="10660" y="13398"/>
                  </a:lnTo>
                  <a:cubicBezTo>
                    <a:pt x="10664" y="13414"/>
                    <a:pt x="10701" y="13416"/>
                    <a:pt x="10678" y="13430"/>
                  </a:cubicBezTo>
                  <a:cubicBezTo>
                    <a:pt x="10621" y="13435"/>
                    <a:pt x="10564" y="13437"/>
                    <a:pt x="10506" y="13437"/>
                  </a:cubicBezTo>
                  <a:cubicBezTo>
                    <a:pt x="10233" y="13437"/>
                    <a:pt x="9950" y="13394"/>
                    <a:pt x="9674" y="13377"/>
                  </a:cubicBezTo>
                  <a:cubicBezTo>
                    <a:pt x="9671" y="13377"/>
                    <a:pt x="9668" y="13377"/>
                    <a:pt x="9665" y="13377"/>
                  </a:cubicBezTo>
                  <a:cubicBezTo>
                    <a:pt x="9576" y="13377"/>
                    <a:pt x="9591" y="13453"/>
                    <a:pt x="9517" y="13453"/>
                  </a:cubicBezTo>
                  <a:cubicBezTo>
                    <a:pt x="9501" y="13453"/>
                    <a:pt x="9480" y="13449"/>
                    <a:pt x="9452" y="13439"/>
                  </a:cubicBezTo>
                  <a:lnTo>
                    <a:pt x="9496" y="13398"/>
                  </a:lnTo>
                  <a:lnTo>
                    <a:pt x="9496" y="13398"/>
                  </a:lnTo>
                  <a:cubicBezTo>
                    <a:pt x="9399" y="13417"/>
                    <a:pt x="9301" y="13421"/>
                    <a:pt x="9202" y="13421"/>
                  </a:cubicBezTo>
                  <a:cubicBezTo>
                    <a:pt x="9141" y="13421"/>
                    <a:pt x="9079" y="13419"/>
                    <a:pt x="9017" y="13419"/>
                  </a:cubicBezTo>
                  <a:cubicBezTo>
                    <a:pt x="8928" y="13419"/>
                    <a:pt x="8840" y="13422"/>
                    <a:pt x="8754" y="13437"/>
                  </a:cubicBezTo>
                  <a:cubicBezTo>
                    <a:pt x="8768" y="13428"/>
                    <a:pt x="8770" y="13416"/>
                    <a:pt x="8793" y="13416"/>
                  </a:cubicBezTo>
                  <a:cubicBezTo>
                    <a:pt x="8778" y="13407"/>
                    <a:pt x="8753" y="13403"/>
                    <a:pt x="8727" y="13403"/>
                  </a:cubicBezTo>
                  <a:cubicBezTo>
                    <a:pt x="8670" y="13403"/>
                    <a:pt x="8603" y="13422"/>
                    <a:pt x="8603" y="13439"/>
                  </a:cubicBezTo>
                  <a:cubicBezTo>
                    <a:pt x="8566" y="13437"/>
                    <a:pt x="8596" y="13416"/>
                    <a:pt x="8573" y="13405"/>
                  </a:cubicBezTo>
                  <a:cubicBezTo>
                    <a:pt x="8566" y="13402"/>
                    <a:pt x="8557" y="13401"/>
                    <a:pt x="8549" y="13401"/>
                  </a:cubicBezTo>
                  <a:cubicBezTo>
                    <a:pt x="8512" y="13401"/>
                    <a:pt x="8470" y="13422"/>
                    <a:pt x="8441" y="13422"/>
                  </a:cubicBezTo>
                  <a:cubicBezTo>
                    <a:pt x="8431" y="13422"/>
                    <a:pt x="8424" y="13420"/>
                    <a:pt x="8418" y="13414"/>
                  </a:cubicBezTo>
                  <a:cubicBezTo>
                    <a:pt x="8415" y="13410"/>
                    <a:pt x="8420" y="13407"/>
                    <a:pt x="8426" y="13404"/>
                  </a:cubicBezTo>
                  <a:lnTo>
                    <a:pt x="8426" y="13404"/>
                  </a:lnTo>
                  <a:cubicBezTo>
                    <a:pt x="8382" y="13413"/>
                    <a:pt x="8290" y="13402"/>
                    <a:pt x="8318" y="13432"/>
                  </a:cubicBezTo>
                  <a:cubicBezTo>
                    <a:pt x="8297" y="13429"/>
                    <a:pt x="8277" y="13427"/>
                    <a:pt x="8258" y="13427"/>
                  </a:cubicBezTo>
                  <a:cubicBezTo>
                    <a:pt x="8213" y="13427"/>
                    <a:pt x="8171" y="13434"/>
                    <a:pt x="8131" y="13434"/>
                  </a:cubicBezTo>
                  <a:cubicBezTo>
                    <a:pt x="8112" y="13434"/>
                    <a:pt x="8093" y="13433"/>
                    <a:pt x="8075" y="13428"/>
                  </a:cubicBezTo>
                  <a:cubicBezTo>
                    <a:pt x="8062" y="13438"/>
                    <a:pt x="8043" y="13441"/>
                    <a:pt x="8024" y="13441"/>
                  </a:cubicBezTo>
                  <a:cubicBezTo>
                    <a:pt x="8000" y="13441"/>
                    <a:pt x="7974" y="13437"/>
                    <a:pt x="7952" y="13437"/>
                  </a:cubicBezTo>
                  <a:cubicBezTo>
                    <a:pt x="7929" y="13437"/>
                    <a:pt x="7911" y="13442"/>
                    <a:pt x="7905" y="13463"/>
                  </a:cubicBezTo>
                  <a:cubicBezTo>
                    <a:pt x="7909" y="13433"/>
                    <a:pt x="7865" y="13422"/>
                    <a:pt x="7814" y="13422"/>
                  </a:cubicBezTo>
                  <a:cubicBezTo>
                    <a:pt x="7768" y="13422"/>
                    <a:pt x="7717" y="13431"/>
                    <a:pt x="7690" y="13444"/>
                  </a:cubicBezTo>
                  <a:cubicBezTo>
                    <a:pt x="7708" y="13428"/>
                    <a:pt x="7641" y="13426"/>
                    <a:pt x="7662" y="13402"/>
                  </a:cubicBezTo>
                  <a:cubicBezTo>
                    <a:pt x="7597" y="13402"/>
                    <a:pt x="7539" y="13414"/>
                    <a:pt x="7548" y="13442"/>
                  </a:cubicBezTo>
                  <a:cubicBezTo>
                    <a:pt x="7521" y="13426"/>
                    <a:pt x="7493" y="13421"/>
                    <a:pt x="7465" y="13421"/>
                  </a:cubicBezTo>
                  <a:cubicBezTo>
                    <a:pt x="7409" y="13421"/>
                    <a:pt x="7354" y="13443"/>
                    <a:pt x="7309" y="13443"/>
                  </a:cubicBezTo>
                  <a:cubicBezTo>
                    <a:pt x="7282" y="13443"/>
                    <a:pt x="7259" y="13436"/>
                    <a:pt x="7240" y="13412"/>
                  </a:cubicBezTo>
                  <a:cubicBezTo>
                    <a:pt x="7048" y="13442"/>
                    <a:pt x="6869" y="13463"/>
                    <a:pt x="6695" y="13474"/>
                  </a:cubicBezTo>
                  <a:cubicBezTo>
                    <a:pt x="6702" y="13419"/>
                    <a:pt x="6888" y="13467"/>
                    <a:pt x="6881" y="13409"/>
                  </a:cubicBezTo>
                  <a:lnTo>
                    <a:pt x="6881" y="13409"/>
                  </a:lnTo>
                  <a:cubicBezTo>
                    <a:pt x="6734" y="13430"/>
                    <a:pt x="6643" y="13470"/>
                    <a:pt x="6513" y="13470"/>
                  </a:cubicBezTo>
                  <a:cubicBezTo>
                    <a:pt x="6495" y="13470"/>
                    <a:pt x="6476" y="13469"/>
                    <a:pt x="6457" y="13467"/>
                  </a:cubicBezTo>
                  <a:cubicBezTo>
                    <a:pt x="6415" y="13460"/>
                    <a:pt x="6480" y="13444"/>
                    <a:pt x="6494" y="13435"/>
                  </a:cubicBezTo>
                  <a:lnTo>
                    <a:pt x="6494" y="13435"/>
                  </a:lnTo>
                  <a:cubicBezTo>
                    <a:pt x="6436" y="13443"/>
                    <a:pt x="6379" y="13445"/>
                    <a:pt x="6324" y="13445"/>
                  </a:cubicBezTo>
                  <a:cubicBezTo>
                    <a:pt x="6290" y="13445"/>
                    <a:pt x="6257" y="13444"/>
                    <a:pt x="6224" y="13444"/>
                  </a:cubicBezTo>
                  <a:cubicBezTo>
                    <a:pt x="6158" y="13444"/>
                    <a:pt x="6093" y="13446"/>
                    <a:pt x="6030" y="13460"/>
                  </a:cubicBezTo>
                  <a:lnTo>
                    <a:pt x="6030" y="13460"/>
                  </a:lnTo>
                  <a:cubicBezTo>
                    <a:pt x="6045" y="13478"/>
                    <a:pt x="6013" y="13497"/>
                    <a:pt x="5977" y="13514"/>
                  </a:cubicBezTo>
                  <a:lnTo>
                    <a:pt x="5821" y="13585"/>
                  </a:lnTo>
                  <a:lnTo>
                    <a:pt x="5930" y="13625"/>
                  </a:lnTo>
                  <a:cubicBezTo>
                    <a:pt x="5954" y="13633"/>
                    <a:pt x="5978" y="13643"/>
                    <a:pt x="5993" y="13647"/>
                  </a:cubicBezTo>
                  <a:lnTo>
                    <a:pt x="5993" y="13647"/>
                  </a:lnTo>
                  <a:lnTo>
                    <a:pt x="5990" y="13654"/>
                  </a:lnTo>
                  <a:lnTo>
                    <a:pt x="5990" y="13654"/>
                  </a:lnTo>
                  <a:cubicBezTo>
                    <a:pt x="5983" y="13659"/>
                    <a:pt x="5981" y="13665"/>
                    <a:pt x="5983" y="13672"/>
                  </a:cubicBezTo>
                  <a:lnTo>
                    <a:pt x="5983" y="13672"/>
                  </a:lnTo>
                  <a:lnTo>
                    <a:pt x="5974" y="13692"/>
                  </a:lnTo>
                  <a:cubicBezTo>
                    <a:pt x="5981" y="13693"/>
                    <a:pt x="5987" y="13693"/>
                    <a:pt x="5992" y="13693"/>
                  </a:cubicBezTo>
                  <a:lnTo>
                    <a:pt x="5992" y="13693"/>
                  </a:lnTo>
                  <a:cubicBezTo>
                    <a:pt x="6012" y="13727"/>
                    <a:pt x="6051" y="13768"/>
                    <a:pt x="5977" y="13773"/>
                  </a:cubicBezTo>
                  <a:cubicBezTo>
                    <a:pt x="5987" y="13780"/>
                    <a:pt x="6000" y="13786"/>
                    <a:pt x="6011" y="13786"/>
                  </a:cubicBezTo>
                  <a:cubicBezTo>
                    <a:pt x="6018" y="13786"/>
                    <a:pt x="6024" y="13783"/>
                    <a:pt x="6028" y="13778"/>
                  </a:cubicBezTo>
                  <a:lnTo>
                    <a:pt x="6028" y="13778"/>
                  </a:lnTo>
                  <a:cubicBezTo>
                    <a:pt x="6041" y="13795"/>
                    <a:pt x="6042" y="13808"/>
                    <a:pt x="6024" y="13808"/>
                  </a:cubicBezTo>
                  <a:cubicBezTo>
                    <a:pt x="6020" y="13808"/>
                    <a:pt x="6015" y="13807"/>
                    <a:pt x="6009" y="13806"/>
                  </a:cubicBezTo>
                  <a:lnTo>
                    <a:pt x="6009" y="13806"/>
                  </a:lnTo>
                  <a:cubicBezTo>
                    <a:pt x="6093" y="13871"/>
                    <a:pt x="6086" y="13824"/>
                    <a:pt x="6151" y="13891"/>
                  </a:cubicBezTo>
                  <a:cubicBezTo>
                    <a:pt x="6148" y="13894"/>
                    <a:pt x="6144" y="13895"/>
                    <a:pt x="6140" y="13895"/>
                  </a:cubicBezTo>
                  <a:cubicBezTo>
                    <a:pt x="6134" y="13895"/>
                    <a:pt x="6126" y="13893"/>
                    <a:pt x="6118" y="13893"/>
                  </a:cubicBezTo>
                  <a:cubicBezTo>
                    <a:pt x="6115" y="13893"/>
                    <a:pt x="6112" y="13893"/>
                    <a:pt x="6109" y="13894"/>
                  </a:cubicBezTo>
                  <a:cubicBezTo>
                    <a:pt x="6167" y="13908"/>
                    <a:pt x="6220" y="13942"/>
                    <a:pt x="6257" y="13991"/>
                  </a:cubicBezTo>
                  <a:cubicBezTo>
                    <a:pt x="6251" y="13991"/>
                    <a:pt x="6249" y="13997"/>
                    <a:pt x="6244" y="13997"/>
                  </a:cubicBezTo>
                  <a:cubicBezTo>
                    <a:pt x="6242" y="13997"/>
                    <a:pt x="6239" y="13996"/>
                    <a:pt x="6236" y="13992"/>
                  </a:cubicBezTo>
                  <a:lnTo>
                    <a:pt x="6236" y="13992"/>
                  </a:lnTo>
                  <a:cubicBezTo>
                    <a:pt x="6334" y="14082"/>
                    <a:pt x="6442" y="14109"/>
                    <a:pt x="6531" y="14230"/>
                  </a:cubicBezTo>
                  <a:cubicBezTo>
                    <a:pt x="6461" y="14237"/>
                    <a:pt x="6554" y="14279"/>
                    <a:pt x="6526" y="14316"/>
                  </a:cubicBezTo>
                  <a:lnTo>
                    <a:pt x="6591" y="14364"/>
                  </a:lnTo>
                  <a:lnTo>
                    <a:pt x="6586" y="14325"/>
                  </a:lnTo>
                  <a:lnTo>
                    <a:pt x="6586" y="14325"/>
                  </a:lnTo>
                  <a:cubicBezTo>
                    <a:pt x="6635" y="14376"/>
                    <a:pt x="6702" y="14395"/>
                    <a:pt x="6735" y="14450"/>
                  </a:cubicBezTo>
                  <a:lnTo>
                    <a:pt x="6684" y="14425"/>
                  </a:lnTo>
                  <a:lnTo>
                    <a:pt x="6783" y="14513"/>
                  </a:lnTo>
                  <a:lnTo>
                    <a:pt x="6744" y="14448"/>
                  </a:lnTo>
                  <a:lnTo>
                    <a:pt x="6744" y="14448"/>
                  </a:lnTo>
                  <a:cubicBezTo>
                    <a:pt x="6757" y="14454"/>
                    <a:pt x="6766" y="14456"/>
                    <a:pt x="6773" y="14456"/>
                  </a:cubicBezTo>
                  <a:cubicBezTo>
                    <a:pt x="6790" y="14456"/>
                    <a:pt x="6793" y="14443"/>
                    <a:pt x="6801" y="14443"/>
                  </a:cubicBezTo>
                  <a:cubicBezTo>
                    <a:pt x="6808" y="14443"/>
                    <a:pt x="6817" y="14450"/>
                    <a:pt x="6837" y="14476"/>
                  </a:cubicBezTo>
                  <a:cubicBezTo>
                    <a:pt x="6836" y="14475"/>
                    <a:pt x="6835" y="14475"/>
                    <a:pt x="6835" y="14475"/>
                  </a:cubicBezTo>
                  <a:lnTo>
                    <a:pt x="6835" y="14475"/>
                  </a:lnTo>
                  <a:cubicBezTo>
                    <a:pt x="6829" y="14475"/>
                    <a:pt x="6886" y="14530"/>
                    <a:pt x="6892" y="14573"/>
                  </a:cubicBezTo>
                  <a:cubicBezTo>
                    <a:pt x="6932" y="14585"/>
                    <a:pt x="6969" y="14610"/>
                    <a:pt x="6992" y="14645"/>
                  </a:cubicBezTo>
                  <a:cubicBezTo>
                    <a:pt x="6990" y="14666"/>
                    <a:pt x="6946" y="14675"/>
                    <a:pt x="6946" y="14687"/>
                  </a:cubicBezTo>
                  <a:cubicBezTo>
                    <a:pt x="6946" y="14687"/>
                    <a:pt x="6947" y="14687"/>
                    <a:pt x="6947" y="14687"/>
                  </a:cubicBezTo>
                  <a:cubicBezTo>
                    <a:pt x="6999" y="14687"/>
                    <a:pt x="7068" y="14790"/>
                    <a:pt x="7127" y="14798"/>
                  </a:cubicBezTo>
                  <a:lnTo>
                    <a:pt x="7127" y="14798"/>
                  </a:lnTo>
                  <a:cubicBezTo>
                    <a:pt x="7127" y="14798"/>
                    <a:pt x="7126" y="14798"/>
                    <a:pt x="7126" y="14798"/>
                  </a:cubicBezTo>
                  <a:cubicBezTo>
                    <a:pt x="7112" y="14798"/>
                    <a:pt x="7101" y="14806"/>
                    <a:pt x="7096" y="14819"/>
                  </a:cubicBezTo>
                  <a:lnTo>
                    <a:pt x="7138" y="14816"/>
                  </a:lnTo>
                  <a:lnTo>
                    <a:pt x="7138" y="14816"/>
                  </a:lnTo>
                  <a:cubicBezTo>
                    <a:pt x="7154" y="14847"/>
                    <a:pt x="7154" y="14854"/>
                    <a:pt x="7136" y="14863"/>
                  </a:cubicBezTo>
                  <a:cubicBezTo>
                    <a:pt x="7151" y="14880"/>
                    <a:pt x="7160" y="14886"/>
                    <a:pt x="7166" y="14886"/>
                  </a:cubicBezTo>
                  <a:cubicBezTo>
                    <a:pt x="7178" y="14886"/>
                    <a:pt x="7177" y="14862"/>
                    <a:pt x="7186" y="14862"/>
                  </a:cubicBezTo>
                  <a:cubicBezTo>
                    <a:pt x="7192" y="14862"/>
                    <a:pt x="7201" y="14871"/>
                    <a:pt x="7219" y="14900"/>
                  </a:cubicBezTo>
                  <a:cubicBezTo>
                    <a:pt x="7212" y="14895"/>
                    <a:pt x="7212" y="14902"/>
                    <a:pt x="7194" y="14891"/>
                  </a:cubicBezTo>
                  <a:lnTo>
                    <a:pt x="7194" y="14891"/>
                  </a:lnTo>
                  <a:cubicBezTo>
                    <a:pt x="7268" y="14983"/>
                    <a:pt x="7368" y="15037"/>
                    <a:pt x="7433" y="15122"/>
                  </a:cubicBezTo>
                  <a:cubicBezTo>
                    <a:pt x="7430" y="15135"/>
                    <a:pt x="7425" y="15139"/>
                    <a:pt x="7419" y="15139"/>
                  </a:cubicBezTo>
                  <a:cubicBezTo>
                    <a:pt x="7403" y="15139"/>
                    <a:pt x="7377" y="15105"/>
                    <a:pt x="7364" y="15105"/>
                  </a:cubicBezTo>
                  <a:cubicBezTo>
                    <a:pt x="7360" y="15105"/>
                    <a:pt x="7357" y="15109"/>
                    <a:pt x="7356" y="15120"/>
                  </a:cubicBezTo>
                  <a:cubicBezTo>
                    <a:pt x="7472" y="15222"/>
                    <a:pt x="7623" y="15306"/>
                    <a:pt x="7720" y="15419"/>
                  </a:cubicBezTo>
                  <a:lnTo>
                    <a:pt x="7704" y="15396"/>
                  </a:lnTo>
                  <a:cubicBezTo>
                    <a:pt x="7710" y="15393"/>
                    <a:pt x="7716" y="15391"/>
                    <a:pt x="7722" y="15391"/>
                  </a:cubicBezTo>
                  <a:cubicBezTo>
                    <a:pt x="7765" y="15391"/>
                    <a:pt x="7767" y="15498"/>
                    <a:pt x="7831" y="15529"/>
                  </a:cubicBezTo>
                  <a:lnTo>
                    <a:pt x="7831" y="15529"/>
                  </a:lnTo>
                  <a:cubicBezTo>
                    <a:pt x="7828" y="15528"/>
                    <a:pt x="7826" y="15528"/>
                    <a:pt x="7823" y="15528"/>
                  </a:cubicBezTo>
                  <a:cubicBezTo>
                    <a:pt x="7810" y="15528"/>
                    <a:pt x="7796" y="15538"/>
                    <a:pt x="7800" y="15538"/>
                  </a:cubicBezTo>
                  <a:cubicBezTo>
                    <a:pt x="7800" y="15538"/>
                    <a:pt x="7801" y="15538"/>
                    <a:pt x="7801" y="15537"/>
                  </a:cubicBezTo>
                  <a:cubicBezTo>
                    <a:pt x="7866" y="15616"/>
                    <a:pt x="7959" y="15674"/>
                    <a:pt x="8084" y="15769"/>
                  </a:cubicBezTo>
                  <a:lnTo>
                    <a:pt x="8058" y="15767"/>
                  </a:lnTo>
                  <a:lnTo>
                    <a:pt x="8058" y="15767"/>
                  </a:lnTo>
                  <a:cubicBezTo>
                    <a:pt x="8089" y="15823"/>
                    <a:pt x="8165" y="15887"/>
                    <a:pt x="8205" y="15938"/>
                  </a:cubicBezTo>
                  <a:cubicBezTo>
                    <a:pt x="8221" y="15940"/>
                    <a:pt x="8237" y="15952"/>
                    <a:pt x="8247" y="15952"/>
                  </a:cubicBezTo>
                  <a:cubicBezTo>
                    <a:pt x="8252" y="15952"/>
                    <a:pt x="8256" y="15948"/>
                    <a:pt x="8256" y="15936"/>
                  </a:cubicBezTo>
                  <a:cubicBezTo>
                    <a:pt x="8330" y="16147"/>
                    <a:pt x="8564" y="16170"/>
                    <a:pt x="8633" y="16356"/>
                  </a:cubicBezTo>
                  <a:cubicBezTo>
                    <a:pt x="8622" y="16346"/>
                    <a:pt x="8603" y="16337"/>
                    <a:pt x="8598" y="16337"/>
                  </a:cubicBezTo>
                  <a:cubicBezTo>
                    <a:pt x="8595" y="16337"/>
                    <a:pt x="8595" y="16339"/>
                    <a:pt x="8599" y="16342"/>
                  </a:cubicBezTo>
                  <a:lnTo>
                    <a:pt x="8717" y="16437"/>
                  </a:lnTo>
                  <a:cubicBezTo>
                    <a:pt x="8728" y="16409"/>
                    <a:pt x="8715" y="16411"/>
                    <a:pt x="8710" y="16372"/>
                  </a:cubicBezTo>
                  <a:lnTo>
                    <a:pt x="8710" y="16372"/>
                  </a:lnTo>
                  <a:cubicBezTo>
                    <a:pt x="8745" y="16379"/>
                    <a:pt x="8777" y="16397"/>
                    <a:pt x="8800" y="16423"/>
                  </a:cubicBezTo>
                  <a:cubicBezTo>
                    <a:pt x="8788" y="16416"/>
                    <a:pt x="8780" y="16413"/>
                    <a:pt x="8774" y="16413"/>
                  </a:cubicBezTo>
                  <a:cubicBezTo>
                    <a:pt x="8752" y="16413"/>
                    <a:pt x="8768" y="16456"/>
                    <a:pt x="8776" y="16483"/>
                  </a:cubicBezTo>
                  <a:lnTo>
                    <a:pt x="8775" y="16483"/>
                  </a:lnTo>
                  <a:cubicBezTo>
                    <a:pt x="8775" y="16484"/>
                    <a:pt x="8776" y="16485"/>
                    <a:pt x="8776" y="16486"/>
                  </a:cubicBezTo>
                  <a:lnTo>
                    <a:pt x="8776" y="16486"/>
                  </a:lnTo>
                  <a:cubicBezTo>
                    <a:pt x="8776" y="16486"/>
                    <a:pt x="8776" y="16486"/>
                    <a:pt x="8776" y="16485"/>
                  </a:cubicBezTo>
                  <a:lnTo>
                    <a:pt x="8776" y="16485"/>
                  </a:lnTo>
                  <a:cubicBezTo>
                    <a:pt x="8777" y="16486"/>
                    <a:pt x="8777" y="16487"/>
                    <a:pt x="8777" y="16488"/>
                  </a:cubicBezTo>
                  <a:cubicBezTo>
                    <a:pt x="8782" y="16479"/>
                    <a:pt x="8796" y="16479"/>
                    <a:pt x="8800" y="16469"/>
                  </a:cubicBezTo>
                  <a:cubicBezTo>
                    <a:pt x="8806" y="16499"/>
                    <a:pt x="8813" y="16506"/>
                    <a:pt x="8822" y="16506"/>
                  </a:cubicBezTo>
                  <a:cubicBezTo>
                    <a:pt x="8831" y="16506"/>
                    <a:pt x="8843" y="16497"/>
                    <a:pt x="8856" y="16497"/>
                  </a:cubicBezTo>
                  <a:cubicBezTo>
                    <a:pt x="8869" y="16497"/>
                    <a:pt x="8885" y="16506"/>
                    <a:pt x="8902" y="16539"/>
                  </a:cubicBezTo>
                  <a:lnTo>
                    <a:pt x="8886" y="16546"/>
                  </a:lnTo>
                  <a:cubicBezTo>
                    <a:pt x="8921" y="16569"/>
                    <a:pt x="8960" y="16583"/>
                    <a:pt x="8990" y="16615"/>
                  </a:cubicBezTo>
                  <a:cubicBezTo>
                    <a:pt x="8987" y="16625"/>
                    <a:pt x="8983" y="16628"/>
                    <a:pt x="8978" y="16628"/>
                  </a:cubicBezTo>
                  <a:cubicBezTo>
                    <a:pt x="8966" y="16628"/>
                    <a:pt x="8950" y="16610"/>
                    <a:pt x="8935" y="16610"/>
                  </a:cubicBezTo>
                  <a:cubicBezTo>
                    <a:pt x="8932" y="16610"/>
                    <a:pt x="8929" y="16611"/>
                    <a:pt x="8926" y="16613"/>
                  </a:cubicBezTo>
                  <a:cubicBezTo>
                    <a:pt x="8970" y="16657"/>
                    <a:pt x="9055" y="16655"/>
                    <a:pt x="9072" y="16717"/>
                  </a:cubicBezTo>
                  <a:cubicBezTo>
                    <a:pt x="9046" y="16706"/>
                    <a:pt x="9021" y="16680"/>
                    <a:pt x="8995" y="16669"/>
                  </a:cubicBezTo>
                  <a:lnTo>
                    <a:pt x="8995" y="16669"/>
                  </a:lnTo>
                  <a:cubicBezTo>
                    <a:pt x="9009" y="16738"/>
                    <a:pt x="9023" y="16736"/>
                    <a:pt x="9048" y="16773"/>
                  </a:cubicBezTo>
                  <a:lnTo>
                    <a:pt x="9046" y="16768"/>
                  </a:lnTo>
                  <a:lnTo>
                    <a:pt x="9109" y="16856"/>
                  </a:lnTo>
                  <a:lnTo>
                    <a:pt x="9097" y="16831"/>
                  </a:lnTo>
                  <a:cubicBezTo>
                    <a:pt x="9102" y="16831"/>
                    <a:pt x="9106" y="16830"/>
                    <a:pt x="9111" y="16830"/>
                  </a:cubicBezTo>
                  <a:cubicBezTo>
                    <a:pt x="9212" y="16830"/>
                    <a:pt x="9222" y="16930"/>
                    <a:pt x="9328" y="16962"/>
                  </a:cubicBezTo>
                  <a:lnTo>
                    <a:pt x="9328" y="16962"/>
                  </a:lnTo>
                  <a:cubicBezTo>
                    <a:pt x="9301" y="16954"/>
                    <a:pt x="9286" y="16951"/>
                    <a:pt x="9278" y="16951"/>
                  </a:cubicBezTo>
                  <a:cubicBezTo>
                    <a:pt x="9255" y="16951"/>
                    <a:pt x="9290" y="16978"/>
                    <a:pt x="9266" y="16993"/>
                  </a:cubicBezTo>
                  <a:cubicBezTo>
                    <a:pt x="9278" y="17021"/>
                    <a:pt x="9296" y="17056"/>
                    <a:pt x="9280" y="17056"/>
                  </a:cubicBezTo>
                  <a:cubicBezTo>
                    <a:pt x="9338" y="17070"/>
                    <a:pt x="9322" y="17132"/>
                    <a:pt x="9403" y="17149"/>
                  </a:cubicBezTo>
                  <a:cubicBezTo>
                    <a:pt x="9396" y="17160"/>
                    <a:pt x="9438" y="17188"/>
                    <a:pt x="9408" y="17202"/>
                  </a:cubicBezTo>
                  <a:cubicBezTo>
                    <a:pt x="9420" y="17210"/>
                    <a:pt x="9427" y="17214"/>
                    <a:pt x="9430" y="17214"/>
                  </a:cubicBezTo>
                  <a:cubicBezTo>
                    <a:pt x="9442" y="17214"/>
                    <a:pt x="9416" y="17175"/>
                    <a:pt x="9429" y="17169"/>
                  </a:cubicBezTo>
                  <a:lnTo>
                    <a:pt x="9429" y="17169"/>
                  </a:lnTo>
                  <a:cubicBezTo>
                    <a:pt x="9526" y="17209"/>
                    <a:pt x="9554" y="17369"/>
                    <a:pt x="9695" y="17427"/>
                  </a:cubicBezTo>
                  <a:cubicBezTo>
                    <a:pt x="9797" y="17496"/>
                    <a:pt x="9844" y="17485"/>
                    <a:pt x="9936" y="17550"/>
                  </a:cubicBezTo>
                  <a:cubicBezTo>
                    <a:pt x="9942" y="17566"/>
                    <a:pt x="9935" y="17571"/>
                    <a:pt x="9924" y="17571"/>
                  </a:cubicBezTo>
                  <a:cubicBezTo>
                    <a:pt x="9908" y="17571"/>
                    <a:pt x="9883" y="17559"/>
                    <a:pt x="9883" y="17559"/>
                  </a:cubicBezTo>
                  <a:lnTo>
                    <a:pt x="9883" y="17559"/>
                  </a:lnTo>
                  <a:cubicBezTo>
                    <a:pt x="9911" y="17610"/>
                    <a:pt x="9950" y="17649"/>
                    <a:pt x="9999" y="17677"/>
                  </a:cubicBezTo>
                  <a:cubicBezTo>
                    <a:pt x="9983" y="17677"/>
                    <a:pt x="9985" y="17691"/>
                    <a:pt x="9987" y="17714"/>
                  </a:cubicBezTo>
                  <a:cubicBezTo>
                    <a:pt x="10024" y="17744"/>
                    <a:pt x="10043" y="17705"/>
                    <a:pt x="10073" y="17761"/>
                  </a:cubicBezTo>
                  <a:cubicBezTo>
                    <a:pt x="10061" y="17763"/>
                    <a:pt x="10050" y="17764"/>
                    <a:pt x="10039" y="17764"/>
                  </a:cubicBezTo>
                  <a:cubicBezTo>
                    <a:pt x="10027" y="17764"/>
                    <a:pt x="10016" y="17763"/>
                    <a:pt x="10006" y="17761"/>
                  </a:cubicBezTo>
                  <a:lnTo>
                    <a:pt x="10006" y="17761"/>
                  </a:lnTo>
                  <a:cubicBezTo>
                    <a:pt x="10052" y="17793"/>
                    <a:pt x="10105" y="17814"/>
                    <a:pt x="10154" y="17846"/>
                  </a:cubicBezTo>
                  <a:cubicBezTo>
                    <a:pt x="10153" y="17855"/>
                    <a:pt x="10147" y="17858"/>
                    <a:pt x="10139" y="17858"/>
                  </a:cubicBezTo>
                  <a:cubicBezTo>
                    <a:pt x="10123" y="17858"/>
                    <a:pt x="10098" y="17845"/>
                    <a:pt x="10082" y="17842"/>
                  </a:cubicBezTo>
                  <a:lnTo>
                    <a:pt x="10082" y="17842"/>
                  </a:lnTo>
                  <a:cubicBezTo>
                    <a:pt x="10131" y="17876"/>
                    <a:pt x="10200" y="17936"/>
                    <a:pt x="10242" y="17936"/>
                  </a:cubicBezTo>
                  <a:cubicBezTo>
                    <a:pt x="10245" y="17936"/>
                    <a:pt x="10248" y="17935"/>
                    <a:pt x="10252" y="17934"/>
                  </a:cubicBezTo>
                  <a:lnTo>
                    <a:pt x="10235" y="17906"/>
                  </a:lnTo>
                  <a:lnTo>
                    <a:pt x="10235" y="17906"/>
                  </a:lnTo>
                  <a:cubicBezTo>
                    <a:pt x="10237" y="17915"/>
                    <a:pt x="10226" y="17921"/>
                    <a:pt x="10214" y="17921"/>
                  </a:cubicBezTo>
                  <a:cubicBezTo>
                    <a:pt x="10209" y="17921"/>
                    <a:pt x="10205" y="17920"/>
                    <a:pt x="10201" y="17918"/>
                  </a:cubicBezTo>
                  <a:cubicBezTo>
                    <a:pt x="10145" y="17900"/>
                    <a:pt x="10154" y="17856"/>
                    <a:pt x="10161" y="17844"/>
                  </a:cubicBezTo>
                  <a:lnTo>
                    <a:pt x="10161" y="17844"/>
                  </a:lnTo>
                  <a:lnTo>
                    <a:pt x="10194" y="17867"/>
                  </a:lnTo>
                  <a:cubicBezTo>
                    <a:pt x="10217" y="17786"/>
                    <a:pt x="10073" y="17761"/>
                    <a:pt x="10017" y="17698"/>
                  </a:cubicBezTo>
                  <a:lnTo>
                    <a:pt x="10078" y="17686"/>
                  </a:lnTo>
                  <a:lnTo>
                    <a:pt x="9990" y="17659"/>
                  </a:lnTo>
                  <a:cubicBezTo>
                    <a:pt x="9986" y="17641"/>
                    <a:pt x="9993" y="17620"/>
                    <a:pt x="10010" y="17620"/>
                  </a:cubicBezTo>
                  <a:cubicBezTo>
                    <a:pt x="10016" y="17620"/>
                    <a:pt x="10023" y="17623"/>
                    <a:pt x="10031" y="17628"/>
                  </a:cubicBezTo>
                  <a:cubicBezTo>
                    <a:pt x="10008" y="17568"/>
                    <a:pt x="9983" y="17605"/>
                    <a:pt x="9966" y="17550"/>
                  </a:cubicBezTo>
                  <a:cubicBezTo>
                    <a:pt x="9966" y="17545"/>
                    <a:pt x="9968" y="17544"/>
                    <a:pt x="9971" y="17544"/>
                  </a:cubicBezTo>
                  <a:cubicBezTo>
                    <a:pt x="9972" y="17544"/>
                    <a:pt x="9974" y="17544"/>
                    <a:pt x="9976" y="17545"/>
                  </a:cubicBezTo>
                  <a:lnTo>
                    <a:pt x="9925" y="17515"/>
                  </a:lnTo>
                  <a:cubicBezTo>
                    <a:pt x="9934" y="17515"/>
                    <a:pt x="9939" y="17501"/>
                    <a:pt x="9948" y="17501"/>
                  </a:cubicBezTo>
                  <a:cubicBezTo>
                    <a:pt x="9951" y="17501"/>
                    <a:pt x="9956" y="17504"/>
                    <a:pt x="9962" y="17513"/>
                  </a:cubicBezTo>
                  <a:cubicBezTo>
                    <a:pt x="9911" y="17417"/>
                    <a:pt x="9820" y="17422"/>
                    <a:pt x="9820" y="17369"/>
                  </a:cubicBezTo>
                  <a:lnTo>
                    <a:pt x="9820" y="17369"/>
                  </a:lnTo>
                  <a:lnTo>
                    <a:pt x="9827" y="17371"/>
                  </a:lnTo>
                  <a:cubicBezTo>
                    <a:pt x="9792" y="17344"/>
                    <a:pt x="9775" y="17335"/>
                    <a:pt x="9765" y="17335"/>
                  </a:cubicBezTo>
                  <a:cubicBezTo>
                    <a:pt x="9749" y="17335"/>
                    <a:pt x="9752" y="17357"/>
                    <a:pt x="9726" y="17357"/>
                  </a:cubicBezTo>
                  <a:cubicBezTo>
                    <a:pt x="9717" y="17357"/>
                    <a:pt x="9703" y="17354"/>
                    <a:pt x="9684" y="17346"/>
                  </a:cubicBezTo>
                  <a:lnTo>
                    <a:pt x="9700" y="17227"/>
                  </a:lnTo>
                  <a:lnTo>
                    <a:pt x="9663" y="17244"/>
                  </a:lnTo>
                  <a:cubicBezTo>
                    <a:pt x="9653" y="17232"/>
                    <a:pt x="9635" y="17211"/>
                    <a:pt x="9649" y="17204"/>
                  </a:cubicBezTo>
                  <a:cubicBezTo>
                    <a:pt x="9637" y="17200"/>
                    <a:pt x="9630" y="17198"/>
                    <a:pt x="9626" y="17198"/>
                  </a:cubicBezTo>
                  <a:cubicBezTo>
                    <a:pt x="9612" y="17198"/>
                    <a:pt x="9632" y="17219"/>
                    <a:pt x="9611" y="17219"/>
                  </a:cubicBezTo>
                  <a:cubicBezTo>
                    <a:pt x="9609" y="17219"/>
                    <a:pt x="9607" y="17218"/>
                    <a:pt x="9605" y="17218"/>
                  </a:cubicBezTo>
                  <a:cubicBezTo>
                    <a:pt x="9579" y="17142"/>
                    <a:pt x="9456" y="17091"/>
                    <a:pt x="9489" y="17037"/>
                  </a:cubicBezTo>
                  <a:lnTo>
                    <a:pt x="9489" y="17037"/>
                  </a:lnTo>
                  <a:cubicBezTo>
                    <a:pt x="9459" y="17039"/>
                    <a:pt x="9493" y="17074"/>
                    <a:pt x="9481" y="17074"/>
                  </a:cubicBezTo>
                  <a:cubicBezTo>
                    <a:pt x="9477" y="17074"/>
                    <a:pt x="9469" y="17070"/>
                    <a:pt x="9452" y="17060"/>
                  </a:cubicBezTo>
                  <a:cubicBezTo>
                    <a:pt x="9484" y="16998"/>
                    <a:pt x="9385" y="17007"/>
                    <a:pt x="9359" y="16940"/>
                  </a:cubicBezTo>
                  <a:cubicBezTo>
                    <a:pt x="9362" y="16939"/>
                    <a:pt x="9365" y="16939"/>
                    <a:pt x="9368" y="16939"/>
                  </a:cubicBezTo>
                  <a:cubicBezTo>
                    <a:pt x="9388" y="16939"/>
                    <a:pt x="9405" y="16953"/>
                    <a:pt x="9410" y="16953"/>
                  </a:cubicBezTo>
                  <a:cubicBezTo>
                    <a:pt x="9414" y="16953"/>
                    <a:pt x="9413" y="16945"/>
                    <a:pt x="9403" y="16919"/>
                  </a:cubicBezTo>
                  <a:cubicBezTo>
                    <a:pt x="9399" y="16920"/>
                    <a:pt x="9395" y="16920"/>
                    <a:pt x="9392" y="16920"/>
                  </a:cubicBezTo>
                  <a:cubicBezTo>
                    <a:pt x="9334" y="16920"/>
                    <a:pt x="9322" y="16820"/>
                    <a:pt x="9278" y="16792"/>
                  </a:cubicBezTo>
                  <a:cubicBezTo>
                    <a:pt x="9274" y="16795"/>
                    <a:pt x="9269" y="16797"/>
                    <a:pt x="9264" y="16797"/>
                  </a:cubicBezTo>
                  <a:cubicBezTo>
                    <a:pt x="9227" y="16797"/>
                    <a:pt x="9171" y="16713"/>
                    <a:pt x="9106" y="16666"/>
                  </a:cubicBezTo>
                  <a:cubicBezTo>
                    <a:pt x="9120" y="16659"/>
                    <a:pt x="9002" y="16527"/>
                    <a:pt x="8956" y="16455"/>
                  </a:cubicBezTo>
                  <a:lnTo>
                    <a:pt x="8957" y="16455"/>
                  </a:lnTo>
                  <a:lnTo>
                    <a:pt x="8957" y="16455"/>
                  </a:lnTo>
                  <a:cubicBezTo>
                    <a:pt x="8953" y="16456"/>
                    <a:pt x="8950" y="16456"/>
                    <a:pt x="8947" y="16456"/>
                  </a:cubicBezTo>
                  <a:cubicBezTo>
                    <a:pt x="8906" y="16456"/>
                    <a:pt x="8857" y="16400"/>
                    <a:pt x="8810" y="16365"/>
                  </a:cubicBezTo>
                  <a:cubicBezTo>
                    <a:pt x="8821" y="16357"/>
                    <a:pt x="8830" y="16353"/>
                    <a:pt x="8841" y="16353"/>
                  </a:cubicBezTo>
                  <a:cubicBezTo>
                    <a:pt x="8852" y="16353"/>
                    <a:pt x="8864" y="16357"/>
                    <a:pt x="8881" y="16365"/>
                  </a:cubicBezTo>
                  <a:lnTo>
                    <a:pt x="8837" y="16323"/>
                  </a:lnTo>
                  <a:cubicBezTo>
                    <a:pt x="8812" y="16321"/>
                    <a:pt x="8786" y="16309"/>
                    <a:pt x="8768" y="16291"/>
                  </a:cubicBezTo>
                  <a:lnTo>
                    <a:pt x="8803" y="16279"/>
                  </a:lnTo>
                  <a:cubicBezTo>
                    <a:pt x="8745" y="16224"/>
                    <a:pt x="8661" y="16193"/>
                    <a:pt x="8606" y="16105"/>
                  </a:cubicBezTo>
                  <a:cubicBezTo>
                    <a:pt x="8584" y="16118"/>
                    <a:pt x="8592" y="16182"/>
                    <a:pt x="8554" y="16182"/>
                  </a:cubicBezTo>
                  <a:cubicBezTo>
                    <a:pt x="8543" y="16182"/>
                    <a:pt x="8528" y="16177"/>
                    <a:pt x="8508" y="16163"/>
                  </a:cubicBezTo>
                  <a:cubicBezTo>
                    <a:pt x="8516" y="16151"/>
                    <a:pt x="8528" y="16134"/>
                    <a:pt x="8546" y="16134"/>
                  </a:cubicBezTo>
                  <a:cubicBezTo>
                    <a:pt x="8549" y="16134"/>
                    <a:pt x="8552" y="16134"/>
                    <a:pt x="8555" y="16135"/>
                  </a:cubicBezTo>
                  <a:lnTo>
                    <a:pt x="8555" y="16135"/>
                  </a:lnTo>
                  <a:cubicBezTo>
                    <a:pt x="8544" y="16130"/>
                    <a:pt x="8526" y="16123"/>
                    <a:pt x="8520" y="16108"/>
                  </a:cubicBezTo>
                  <a:lnTo>
                    <a:pt x="8520" y="16108"/>
                  </a:lnTo>
                  <a:lnTo>
                    <a:pt x="8571" y="16117"/>
                  </a:lnTo>
                  <a:cubicBezTo>
                    <a:pt x="8562" y="16100"/>
                    <a:pt x="8554" y="16096"/>
                    <a:pt x="8548" y="16096"/>
                  </a:cubicBezTo>
                  <a:cubicBezTo>
                    <a:pt x="8542" y="16096"/>
                    <a:pt x="8537" y="16098"/>
                    <a:pt x="8531" y="16098"/>
                  </a:cubicBezTo>
                  <a:cubicBezTo>
                    <a:pt x="8526" y="16098"/>
                    <a:pt x="8520" y="16096"/>
                    <a:pt x="8513" y="16087"/>
                  </a:cubicBezTo>
                  <a:cubicBezTo>
                    <a:pt x="8531" y="16071"/>
                    <a:pt x="8506" y="16057"/>
                    <a:pt x="8522" y="16045"/>
                  </a:cubicBezTo>
                  <a:lnTo>
                    <a:pt x="8522" y="16045"/>
                  </a:lnTo>
                  <a:cubicBezTo>
                    <a:pt x="8531" y="16050"/>
                    <a:pt x="8538" y="16075"/>
                    <a:pt x="8555" y="16080"/>
                  </a:cubicBezTo>
                  <a:cubicBezTo>
                    <a:pt x="8529" y="16045"/>
                    <a:pt x="8504" y="15999"/>
                    <a:pt x="8506" y="15976"/>
                  </a:cubicBezTo>
                  <a:lnTo>
                    <a:pt x="8506" y="15976"/>
                  </a:lnTo>
                  <a:cubicBezTo>
                    <a:pt x="8500" y="15982"/>
                    <a:pt x="8492" y="15989"/>
                    <a:pt x="8482" y="15989"/>
                  </a:cubicBezTo>
                  <a:cubicBezTo>
                    <a:pt x="8475" y="15989"/>
                    <a:pt x="8467" y="15986"/>
                    <a:pt x="8457" y="15978"/>
                  </a:cubicBezTo>
                  <a:cubicBezTo>
                    <a:pt x="8399" y="15925"/>
                    <a:pt x="8460" y="15938"/>
                    <a:pt x="8436" y="15897"/>
                  </a:cubicBezTo>
                  <a:cubicBezTo>
                    <a:pt x="8416" y="15895"/>
                    <a:pt x="8397" y="15864"/>
                    <a:pt x="8377" y="15864"/>
                  </a:cubicBezTo>
                  <a:cubicBezTo>
                    <a:pt x="8371" y="15864"/>
                    <a:pt x="8366" y="15866"/>
                    <a:pt x="8360" y="15871"/>
                  </a:cubicBezTo>
                  <a:cubicBezTo>
                    <a:pt x="8344" y="15855"/>
                    <a:pt x="8353" y="15839"/>
                    <a:pt x="8353" y="15825"/>
                  </a:cubicBezTo>
                  <a:cubicBezTo>
                    <a:pt x="8322" y="15812"/>
                    <a:pt x="8252" y="15736"/>
                    <a:pt x="8227" y="15736"/>
                  </a:cubicBezTo>
                  <a:cubicBezTo>
                    <a:pt x="8221" y="15736"/>
                    <a:pt x="8218" y="15740"/>
                    <a:pt x="8218" y="15750"/>
                  </a:cubicBezTo>
                  <a:lnTo>
                    <a:pt x="8218" y="15750"/>
                  </a:lnTo>
                  <a:lnTo>
                    <a:pt x="8218" y="15750"/>
                  </a:lnTo>
                  <a:lnTo>
                    <a:pt x="8218" y="15750"/>
                  </a:lnTo>
                  <a:cubicBezTo>
                    <a:pt x="8218" y="15750"/>
                    <a:pt x="8218" y="15750"/>
                    <a:pt x="8218" y="15751"/>
                  </a:cubicBezTo>
                  <a:lnTo>
                    <a:pt x="8218" y="15751"/>
                  </a:lnTo>
                  <a:cubicBezTo>
                    <a:pt x="8218" y="15751"/>
                    <a:pt x="8218" y="15751"/>
                    <a:pt x="8218" y="15750"/>
                  </a:cubicBezTo>
                  <a:lnTo>
                    <a:pt x="8218" y="15750"/>
                  </a:lnTo>
                  <a:lnTo>
                    <a:pt x="8218" y="15751"/>
                  </a:lnTo>
                  <a:lnTo>
                    <a:pt x="8218" y="15751"/>
                  </a:lnTo>
                  <a:cubicBezTo>
                    <a:pt x="8218" y="15751"/>
                    <a:pt x="8218" y="15752"/>
                    <a:pt x="8218" y="15753"/>
                  </a:cubicBezTo>
                  <a:lnTo>
                    <a:pt x="8225" y="15762"/>
                  </a:lnTo>
                  <a:lnTo>
                    <a:pt x="8225" y="15762"/>
                  </a:lnTo>
                  <a:lnTo>
                    <a:pt x="8218" y="15760"/>
                  </a:lnTo>
                  <a:cubicBezTo>
                    <a:pt x="8096" y="15688"/>
                    <a:pt x="8035" y="15544"/>
                    <a:pt x="7929" y="15461"/>
                  </a:cubicBezTo>
                  <a:lnTo>
                    <a:pt x="7938" y="15452"/>
                  </a:lnTo>
                  <a:cubicBezTo>
                    <a:pt x="7871" y="15405"/>
                    <a:pt x="7803" y="15331"/>
                    <a:pt x="7746" y="15310"/>
                  </a:cubicBezTo>
                  <a:cubicBezTo>
                    <a:pt x="7729" y="15294"/>
                    <a:pt x="7722" y="15257"/>
                    <a:pt x="7741" y="15252"/>
                  </a:cubicBezTo>
                  <a:cubicBezTo>
                    <a:pt x="7692" y="15215"/>
                    <a:pt x="7676" y="15220"/>
                    <a:pt x="7627" y="15143"/>
                  </a:cubicBezTo>
                  <a:lnTo>
                    <a:pt x="7627" y="15143"/>
                  </a:lnTo>
                  <a:cubicBezTo>
                    <a:pt x="7641" y="15150"/>
                    <a:pt x="7649" y="15152"/>
                    <a:pt x="7653" y="15152"/>
                  </a:cubicBezTo>
                  <a:cubicBezTo>
                    <a:pt x="7659" y="15152"/>
                    <a:pt x="7657" y="15147"/>
                    <a:pt x="7657" y="15147"/>
                  </a:cubicBezTo>
                  <a:lnTo>
                    <a:pt x="7657" y="15147"/>
                  </a:lnTo>
                  <a:cubicBezTo>
                    <a:pt x="7658" y="15147"/>
                    <a:pt x="7662" y="15153"/>
                    <a:pt x="7685" y="15178"/>
                  </a:cubicBezTo>
                  <a:cubicBezTo>
                    <a:pt x="7637" y="15113"/>
                    <a:pt x="7637" y="15085"/>
                    <a:pt x="7553" y="15051"/>
                  </a:cubicBezTo>
                  <a:cubicBezTo>
                    <a:pt x="7595" y="15048"/>
                    <a:pt x="7539" y="14979"/>
                    <a:pt x="7504" y="14958"/>
                  </a:cubicBezTo>
                  <a:lnTo>
                    <a:pt x="7504" y="14958"/>
                  </a:lnTo>
                  <a:lnTo>
                    <a:pt x="7528" y="15013"/>
                  </a:lnTo>
                  <a:cubicBezTo>
                    <a:pt x="7497" y="14990"/>
                    <a:pt x="7472" y="14960"/>
                    <a:pt x="7446" y="14930"/>
                  </a:cubicBezTo>
                  <a:lnTo>
                    <a:pt x="7491" y="14916"/>
                  </a:lnTo>
                  <a:cubicBezTo>
                    <a:pt x="7412" y="14765"/>
                    <a:pt x="7222" y="14768"/>
                    <a:pt x="7196" y="14622"/>
                  </a:cubicBezTo>
                  <a:cubicBezTo>
                    <a:pt x="7193" y="14621"/>
                    <a:pt x="7190" y="14621"/>
                    <a:pt x="7188" y="14621"/>
                  </a:cubicBezTo>
                  <a:cubicBezTo>
                    <a:pt x="7157" y="14621"/>
                    <a:pt x="7235" y="14694"/>
                    <a:pt x="7195" y="14694"/>
                  </a:cubicBezTo>
                  <a:cubicBezTo>
                    <a:pt x="7194" y="14694"/>
                    <a:pt x="7193" y="14694"/>
                    <a:pt x="7191" y="14694"/>
                  </a:cubicBezTo>
                  <a:cubicBezTo>
                    <a:pt x="7143" y="14638"/>
                    <a:pt x="7131" y="14541"/>
                    <a:pt x="7113" y="14524"/>
                  </a:cubicBezTo>
                  <a:cubicBezTo>
                    <a:pt x="7057" y="14434"/>
                    <a:pt x="7004" y="14499"/>
                    <a:pt x="6939" y="14411"/>
                  </a:cubicBezTo>
                  <a:cubicBezTo>
                    <a:pt x="6937" y="14424"/>
                    <a:pt x="6929" y="14445"/>
                    <a:pt x="6905" y="14445"/>
                  </a:cubicBezTo>
                  <a:cubicBezTo>
                    <a:pt x="6892" y="14445"/>
                    <a:pt x="6874" y="14439"/>
                    <a:pt x="6851" y="14422"/>
                  </a:cubicBezTo>
                  <a:cubicBezTo>
                    <a:pt x="6810" y="14374"/>
                    <a:pt x="6823" y="14331"/>
                    <a:pt x="6852" y="14331"/>
                  </a:cubicBezTo>
                  <a:cubicBezTo>
                    <a:pt x="6858" y="14331"/>
                    <a:pt x="6864" y="14333"/>
                    <a:pt x="6872" y="14337"/>
                  </a:cubicBezTo>
                  <a:cubicBezTo>
                    <a:pt x="6885" y="14350"/>
                    <a:pt x="6890" y="14360"/>
                    <a:pt x="6885" y="14362"/>
                  </a:cubicBezTo>
                  <a:cubicBezTo>
                    <a:pt x="6898" y="14370"/>
                    <a:pt x="6912" y="14380"/>
                    <a:pt x="6919" y="14380"/>
                  </a:cubicBezTo>
                  <a:cubicBezTo>
                    <a:pt x="6924" y="14380"/>
                    <a:pt x="6926" y="14375"/>
                    <a:pt x="6923" y="14362"/>
                  </a:cubicBezTo>
                  <a:lnTo>
                    <a:pt x="6923" y="14362"/>
                  </a:lnTo>
                  <a:lnTo>
                    <a:pt x="6906" y="14364"/>
                  </a:lnTo>
                  <a:cubicBezTo>
                    <a:pt x="6890" y="14327"/>
                    <a:pt x="6816" y="14255"/>
                    <a:pt x="6851" y="14255"/>
                  </a:cubicBezTo>
                  <a:cubicBezTo>
                    <a:pt x="6837" y="14247"/>
                    <a:pt x="6828" y="14243"/>
                    <a:pt x="6823" y="14243"/>
                  </a:cubicBezTo>
                  <a:cubicBezTo>
                    <a:pt x="6814" y="14243"/>
                    <a:pt x="6819" y="14256"/>
                    <a:pt x="6830" y="14273"/>
                  </a:cubicBezTo>
                  <a:lnTo>
                    <a:pt x="6830" y="14273"/>
                  </a:lnTo>
                  <a:cubicBezTo>
                    <a:pt x="6780" y="14205"/>
                    <a:pt x="6731" y="14178"/>
                    <a:pt x="6677" y="14105"/>
                  </a:cubicBezTo>
                  <a:lnTo>
                    <a:pt x="6677" y="14105"/>
                  </a:lnTo>
                  <a:cubicBezTo>
                    <a:pt x="6681" y="14118"/>
                    <a:pt x="6680" y="14136"/>
                    <a:pt x="6673" y="14136"/>
                  </a:cubicBezTo>
                  <a:cubicBezTo>
                    <a:pt x="6672" y="14136"/>
                    <a:pt x="6670" y="14135"/>
                    <a:pt x="6668" y="14133"/>
                  </a:cubicBezTo>
                  <a:cubicBezTo>
                    <a:pt x="6624" y="14075"/>
                    <a:pt x="6607" y="14068"/>
                    <a:pt x="6593" y="14068"/>
                  </a:cubicBezTo>
                  <a:cubicBezTo>
                    <a:pt x="6589" y="14068"/>
                    <a:pt x="6585" y="14069"/>
                    <a:pt x="6580" y="14069"/>
                  </a:cubicBezTo>
                  <a:cubicBezTo>
                    <a:pt x="6569" y="14069"/>
                    <a:pt x="6555" y="14065"/>
                    <a:pt x="6528" y="14042"/>
                  </a:cubicBezTo>
                  <a:cubicBezTo>
                    <a:pt x="6505" y="13987"/>
                    <a:pt x="6582" y="14019"/>
                    <a:pt x="6498" y="13961"/>
                  </a:cubicBezTo>
                  <a:cubicBezTo>
                    <a:pt x="6480" y="13932"/>
                    <a:pt x="6488" y="13923"/>
                    <a:pt x="6502" y="13923"/>
                  </a:cubicBezTo>
                  <a:cubicBezTo>
                    <a:pt x="6514" y="13923"/>
                    <a:pt x="6531" y="13929"/>
                    <a:pt x="6542" y="13933"/>
                  </a:cubicBezTo>
                  <a:cubicBezTo>
                    <a:pt x="6459" y="13889"/>
                    <a:pt x="6438" y="13799"/>
                    <a:pt x="6406" y="13759"/>
                  </a:cubicBezTo>
                  <a:lnTo>
                    <a:pt x="6406" y="13759"/>
                  </a:lnTo>
                  <a:lnTo>
                    <a:pt x="6444" y="13783"/>
                  </a:lnTo>
                  <a:lnTo>
                    <a:pt x="6444" y="13783"/>
                  </a:lnTo>
                  <a:cubicBezTo>
                    <a:pt x="6422" y="13769"/>
                    <a:pt x="6405" y="13754"/>
                    <a:pt x="6389" y="13736"/>
                  </a:cubicBezTo>
                  <a:lnTo>
                    <a:pt x="6387" y="13776"/>
                  </a:lnTo>
                  <a:cubicBezTo>
                    <a:pt x="6371" y="13752"/>
                    <a:pt x="6355" y="13736"/>
                    <a:pt x="6364" y="13727"/>
                  </a:cubicBezTo>
                  <a:cubicBezTo>
                    <a:pt x="6362" y="13727"/>
                    <a:pt x="6360" y="13726"/>
                    <a:pt x="6359" y="13726"/>
                  </a:cubicBezTo>
                  <a:lnTo>
                    <a:pt x="6359" y="13726"/>
                  </a:lnTo>
                  <a:cubicBezTo>
                    <a:pt x="6376" y="13721"/>
                    <a:pt x="6390" y="13719"/>
                    <a:pt x="6403" y="13719"/>
                  </a:cubicBezTo>
                  <a:cubicBezTo>
                    <a:pt x="6443" y="13719"/>
                    <a:pt x="6463" y="13739"/>
                    <a:pt x="6507" y="13739"/>
                  </a:cubicBezTo>
                  <a:cubicBezTo>
                    <a:pt x="6519" y="13739"/>
                    <a:pt x="6533" y="13738"/>
                    <a:pt x="6549" y="13734"/>
                  </a:cubicBezTo>
                  <a:cubicBezTo>
                    <a:pt x="6521" y="13704"/>
                    <a:pt x="6517" y="13713"/>
                    <a:pt x="6584" y="13683"/>
                  </a:cubicBezTo>
                  <a:lnTo>
                    <a:pt x="6584" y="13683"/>
                  </a:lnTo>
                  <a:lnTo>
                    <a:pt x="6429" y="13704"/>
                  </a:lnTo>
                  <a:lnTo>
                    <a:pt x="6528" y="13660"/>
                  </a:lnTo>
                  <a:cubicBezTo>
                    <a:pt x="6487" y="13660"/>
                    <a:pt x="6442" y="13674"/>
                    <a:pt x="6412" y="13674"/>
                  </a:cubicBezTo>
                  <a:cubicBezTo>
                    <a:pt x="6408" y="13674"/>
                    <a:pt x="6404" y="13674"/>
                    <a:pt x="6401" y="13674"/>
                  </a:cubicBezTo>
                  <a:cubicBezTo>
                    <a:pt x="6450" y="13650"/>
                    <a:pt x="6445" y="13657"/>
                    <a:pt x="6422" y="13632"/>
                  </a:cubicBezTo>
                  <a:lnTo>
                    <a:pt x="6422" y="13632"/>
                  </a:lnTo>
                  <a:cubicBezTo>
                    <a:pt x="6439" y="13644"/>
                    <a:pt x="6456" y="13648"/>
                    <a:pt x="6473" y="13648"/>
                  </a:cubicBezTo>
                  <a:cubicBezTo>
                    <a:pt x="6509" y="13648"/>
                    <a:pt x="6546" y="13630"/>
                    <a:pt x="6585" y="13630"/>
                  </a:cubicBezTo>
                  <a:cubicBezTo>
                    <a:pt x="6598" y="13630"/>
                    <a:pt x="6610" y="13632"/>
                    <a:pt x="6624" y="13636"/>
                  </a:cubicBezTo>
                  <a:lnTo>
                    <a:pt x="6621" y="13711"/>
                  </a:lnTo>
                  <a:cubicBezTo>
                    <a:pt x="6643" y="13717"/>
                    <a:pt x="6663" y="13719"/>
                    <a:pt x="6684" y="13719"/>
                  </a:cubicBezTo>
                  <a:cubicBezTo>
                    <a:pt x="6755" y="13719"/>
                    <a:pt x="6823" y="13689"/>
                    <a:pt x="6914" y="13689"/>
                  </a:cubicBezTo>
                  <a:cubicBezTo>
                    <a:pt x="6930" y="13689"/>
                    <a:pt x="6947" y="13690"/>
                    <a:pt x="6964" y="13692"/>
                  </a:cubicBezTo>
                  <a:lnTo>
                    <a:pt x="6918" y="13678"/>
                  </a:lnTo>
                  <a:cubicBezTo>
                    <a:pt x="6927" y="13666"/>
                    <a:pt x="6943" y="13663"/>
                    <a:pt x="6963" y="13663"/>
                  </a:cubicBezTo>
                  <a:cubicBezTo>
                    <a:pt x="6981" y="13663"/>
                    <a:pt x="7002" y="13665"/>
                    <a:pt x="7022" y="13665"/>
                  </a:cubicBezTo>
                  <a:cubicBezTo>
                    <a:pt x="7033" y="13665"/>
                    <a:pt x="7044" y="13664"/>
                    <a:pt x="7055" y="13662"/>
                  </a:cubicBezTo>
                  <a:lnTo>
                    <a:pt x="7055" y="13662"/>
                  </a:lnTo>
                  <a:cubicBezTo>
                    <a:pt x="7050" y="13687"/>
                    <a:pt x="7078" y="13697"/>
                    <a:pt x="7099" y="13711"/>
                  </a:cubicBezTo>
                  <a:cubicBezTo>
                    <a:pt x="7099" y="13710"/>
                    <a:pt x="7099" y="13709"/>
                    <a:pt x="7099" y="13708"/>
                  </a:cubicBezTo>
                  <a:lnTo>
                    <a:pt x="7099" y="13708"/>
                  </a:lnTo>
                  <a:cubicBezTo>
                    <a:pt x="7100" y="13712"/>
                    <a:pt x="7105" y="13716"/>
                    <a:pt x="7113" y="13722"/>
                  </a:cubicBezTo>
                  <a:cubicBezTo>
                    <a:pt x="7110" y="13716"/>
                    <a:pt x="7106" y="13711"/>
                    <a:pt x="7100" y="13707"/>
                  </a:cubicBezTo>
                  <a:lnTo>
                    <a:pt x="7100" y="13707"/>
                  </a:lnTo>
                  <a:cubicBezTo>
                    <a:pt x="7100" y="13707"/>
                    <a:pt x="7099" y="13708"/>
                    <a:pt x="7099" y="13708"/>
                  </a:cubicBezTo>
                  <a:lnTo>
                    <a:pt x="7099" y="13708"/>
                  </a:lnTo>
                  <a:cubicBezTo>
                    <a:pt x="7099" y="13708"/>
                    <a:pt x="7099" y="13707"/>
                    <a:pt x="7099" y="13706"/>
                  </a:cubicBezTo>
                  <a:lnTo>
                    <a:pt x="7099" y="13706"/>
                  </a:lnTo>
                  <a:cubicBezTo>
                    <a:pt x="7099" y="13706"/>
                    <a:pt x="7100" y="13707"/>
                    <a:pt x="7100" y="13707"/>
                  </a:cubicBezTo>
                  <a:lnTo>
                    <a:pt x="7100" y="13707"/>
                  </a:lnTo>
                  <a:cubicBezTo>
                    <a:pt x="7113" y="13695"/>
                    <a:pt x="7206" y="13709"/>
                    <a:pt x="7217" y="13664"/>
                  </a:cubicBezTo>
                  <a:lnTo>
                    <a:pt x="7282" y="13697"/>
                  </a:lnTo>
                  <a:cubicBezTo>
                    <a:pt x="7291" y="13698"/>
                    <a:pt x="7299" y="13698"/>
                    <a:pt x="7307" y="13698"/>
                  </a:cubicBezTo>
                  <a:cubicBezTo>
                    <a:pt x="7398" y="13698"/>
                    <a:pt x="7422" y="13633"/>
                    <a:pt x="7511" y="13633"/>
                  </a:cubicBezTo>
                  <a:cubicBezTo>
                    <a:pt x="7516" y="13633"/>
                    <a:pt x="7522" y="13634"/>
                    <a:pt x="7528" y="13634"/>
                  </a:cubicBezTo>
                  <a:cubicBezTo>
                    <a:pt x="7495" y="13662"/>
                    <a:pt x="7546" y="13678"/>
                    <a:pt x="7470" y="13699"/>
                  </a:cubicBezTo>
                  <a:cubicBezTo>
                    <a:pt x="7482" y="13699"/>
                    <a:pt x="7494" y="13700"/>
                    <a:pt x="7505" y="13700"/>
                  </a:cubicBezTo>
                  <a:cubicBezTo>
                    <a:pt x="7526" y="13700"/>
                    <a:pt x="7542" y="13698"/>
                    <a:pt x="7542" y="13685"/>
                  </a:cubicBezTo>
                  <a:cubicBezTo>
                    <a:pt x="7545" y="13688"/>
                    <a:pt x="7550" y="13689"/>
                    <a:pt x="7555" y="13689"/>
                  </a:cubicBezTo>
                  <a:cubicBezTo>
                    <a:pt x="7580" y="13689"/>
                    <a:pt x="7623" y="13670"/>
                    <a:pt x="7655" y="13670"/>
                  </a:cubicBezTo>
                  <a:cubicBezTo>
                    <a:pt x="7662" y="13670"/>
                    <a:pt x="7669" y="13670"/>
                    <a:pt x="7674" y="13673"/>
                  </a:cubicBezTo>
                  <a:lnTo>
                    <a:pt x="7674" y="13673"/>
                  </a:lnTo>
                  <a:cubicBezTo>
                    <a:pt x="7677" y="13672"/>
                    <a:pt x="7679" y="13670"/>
                    <a:pt x="7681" y="13669"/>
                  </a:cubicBezTo>
                  <a:cubicBezTo>
                    <a:pt x="7682" y="13670"/>
                    <a:pt x="7684" y="13671"/>
                    <a:pt x="7685" y="13672"/>
                  </a:cubicBezTo>
                  <a:lnTo>
                    <a:pt x="7685" y="13672"/>
                  </a:lnTo>
                  <a:cubicBezTo>
                    <a:pt x="7698" y="13660"/>
                    <a:pt x="7705" y="13641"/>
                    <a:pt x="7738" y="13641"/>
                  </a:cubicBezTo>
                  <a:cubicBezTo>
                    <a:pt x="7740" y="13641"/>
                    <a:pt x="7741" y="13641"/>
                    <a:pt x="7743" y="13641"/>
                  </a:cubicBezTo>
                  <a:cubicBezTo>
                    <a:pt x="7746" y="13644"/>
                    <a:pt x="7745" y="13647"/>
                    <a:pt x="7745" y="13650"/>
                  </a:cubicBezTo>
                  <a:lnTo>
                    <a:pt x="7745" y="13650"/>
                  </a:lnTo>
                  <a:cubicBezTo>
                    <a:pt x="7754" y="13640"/>
                    <a:pt x="7807" y="13634"/>
                    <a:pt x="7773" y="13609"/>
                  </a:cubicBezTo>
                  <a:lnTo>
                    <a:pt x="7773" y="13609"/>
                  </a:lnTo>
                  <a:cubicBezTo>
                    <a:pt x="7818" y="13639"/>
                    <a:pt x="7876" y="13645"/>
                    <a:pt x="7936" y="13645"/>
                  </a:cubicBezTo>
                  <a:cubicBezTo>
                    <a:pt x="7979" y="13645"/>
                    <a:pt x="8024" y="13642"/>
                    <a:pt x="8065" y="13642"/>
                  </a:cubicBezTo>
                  <a:cubicBezTo>
                    <a:pt x="8113" y="13642"/>
                    <a:pt x="8157" y="13646"/>
                    <a:pt x="8191" y="13665"/>
                  </a:cubicBezTo>
                  <a:lnTo>
                    <a:pt x="8191" y="13665"/>
                  </a:lnTo>
                  <a:lnTo>
                    <a:pt x="8198" y="13664"/>
                  </a:lnTo>
                  <a:cubicBezTo>
                    <a:pt x="8199" y="13666"/>
                    <a:pt x="8201" y="13667"/>
                    <a:pt x="8203" y="13668"/>
                  </a:cubicBezTo>
                  <a:lnTo>
                    <a:pt x="8203" y="13668"/>
                  </a:lnTo>
                  <a:cubicBezTo>
                    <a:pt x="8281" y="13662"/>
                    <a:pt x="8378" y="13653"/>
                    <a:pt x="8450" y="13653"/>
                  </a:cubicBezTo>
                  <a:cubicBezTo>
                    <a:pt x="8446" y="13658"/>
                    <a:pt x="8449" y="13663"/>
                    <a:pt x="8442" y="13663"/>
                  </a:cubicBezTo>
                  <a:cubicBezTo>
                    <a:pt x="8441" y="13663"/>
                    <a:pt x="8439" y="13662"/>
                    <a:pt x="8436" y="13662"/>
                  </a:cubicBezTo>
                  <a:lnTo>
                    <a:pt x="8436" y="13662"/>
                  </a:lnTo>
                  <a:cubicBezTo>
                    <a:pt x="8448" y="13665"/>
                    <a:pt x="8458" y="13666"/>
                    <a:pt x="8466" y="13666"/>
                  </a:cubicBezTo>
                  <a:cubicBezTo>
                    <a:pt x="8525" y="13666"/>
                    <a:pt x="8518" y="13611"/>
                    <a:pt x="8582" y="13611"/>
                  </a:cubicBezTo>
                  <a:cubicBezTo>
                    <a:pt x="8592" y="13611"/>
                    <a:pt x="8603" y="13613"/>
                    <a:pt x="8617" y="13616"/>
                  </a:cubicBezTo>
                  <a:cubicBezTo>
                    <a:pt x="8677" y="13655"/>
                    <a:pt x="8555" y="13636"/>
                    <a:pt x="8592" y="13653"/>
                  </a:cubicBezTo>
                  <a:cubicBezTo>
                    <a:pt x="8597" y="13680"/>
                    <a:pt x="8615" y="13688"/>
                    <a:pt x="8639" y="13688"/>
                  </a:cubicBezTo>
                  <a:cubicBezTo>
                    <a:pt x="8670" y="13688"/>
                    <a:pt x="8712" y="13675"/>
                    <a:pt x="8751" y="13675"/>
                  </a:cubicBezTo>
                  <a:cubicBezTo>
                    <a:pt x="8773" y="13675"/>
                    <a:pt x="8794" y="13678"/>
                    <a:pt x="8812" y="13690"/>
                  </a:cubicBezTo>
                  <a:lnTo>
                    <a:pt x="8793" y="13694"/>
                  </a:lnTo>
                  <a:cubicBezTo>
                    <a:pt x="8804" y="13700"/>
                    <a:pt x="8816" y="13702"/>
                    <a:pt x="8829" y="13702"/>
                  </a:cubicBezTo>
                  <a:cubicBezTo>
                    <a:pt x="8881" y="13702"/>
                    <a:pt x="8948" y="13668"/>
                    <a:pt x="9021" y="13668"/>
                  </a:cubicBezTo>
                  <a:cubicBezTo>
                    <a:pt x="9026" y="13668"/>
                    <a:pt x="9031" y="13669"/>
                    <a:pt x="9037" y="13669"/>
                  </a:cubicBezTo>
                  <a:cubicBezTo>
                    <a:pt x="9037" y="13669"/>
                    <a:pt x="9032" y="13676"/>
                    <a:pt x="9037" y="13681"/>
                  </a:cubicBezTo>
                  <a:cubicBezTo>
                    <a:pt x="9104" y="13639"/>
                    <a:pt x="9232" y="13625"/>
                    <a:pt x="9324" y="13616"/>
                  </a:cubicBezTo>
                  <a:lnTo>
                    <a:pt x="9324" y="13616"/>
                  </a:lnTo>
                  <a:cubicBezTo>
                    <a:pt x="9296" y="13646"/>
                    <a:pt x="9283" y="13632"/>
                    <a:pt x="9301" y="13664"/>
                  </a:cubicBezTo>
                  <a:cubicBezTo>
                    <a:pt x="9343" y="13660"/>
                    <a:pt x="9287" y="13611"/>
                    <a:pt x="9373" y="13602"/>
                  </a:cubicBezTo>
                  <a:cubicBezTo>
                    <a:pt x="9401" y="13620"/>
                    <a:pt x="9461" y="13634"/>
                    <a:pt x="9468" y="13669"/>
                  </a:cubicBezTo>
                  <a:lnTo>
                    <a:pt x="9389" y="13671"/>
                  </a:lnTo>
                  <a:cubicBezTo>
                    <a:pt x="9403" y="13687"/>
                    <a:pt x="9420" y="13692"/>
                    <a:pt x="9437" y="13692"/>
                  </a:cubicBezTo>
                  <a:cubicBezTo>
                    <a:pt x="9467" y="13692"/>
                    <a:pt x="9498" y="13677"/>
                    <a:pt x="9525" y="13677"/>
                  </a:cubicBezTo>
                  <a:cubicBezTo>
                    <a:pt x="9529" y="13677"/>
                    <a:pt x="9532" y="13678"/>
                    <a:pt x="9535" y="13678"/>
                  </a:cubicBezTo>
                  <a:lnTo>
                    <a:pt x="9528" y="13697"/>
                  </a:lnTo>
                  <a:cubicBezTo>
                    <a:pt x="9646" y="13692"/>
                    <a:pt x="9653" y="13645"/>
                    <a:pt x="9767" y="13645"/>
                  </a:cubicBezTo>
                  <a:cubicBezTo>
                    <a:pt x="9772" y="13645"/>
                    <a:pt x="9778" y="13646"/>
                    <a:pt x="9783" y="13646"/>
                  </a:cubicBezTo>
                  <a:lnTo>
                    <a:pt x="9769" y="13630"/>
                  </a:lnTo>
                  <a:cubicBezTo>
                    <a:pt x="9788" y="13618"/>
                    <a:pt x="9800" y="13614"/>
                    <a:pt x="9811" y="13614"/>
                  </a:cubicBezTo>
                  <a:cubicBezTo>
                    <a:pt x="9833" y="13614"/>
                    <a:pt x="9842" y="13632"/>
                    <a:pt x="9867" y="13632"/>
                  </a:cubicBezTo>
                  <a:cubicBezTo>
                    <a:pt x="9876" y="13632"/>
                    <a:pt x="9887" y="13630"/>
                    <a:pt x="9901" y="13623"/>
                  </a:cubicBezTo>
                  <a:lnTo>
                    <a:pt x="9922" y="13671"/>
                  </a:lnTo>
                  <a:cubicBezTo>
                    <a:pt x="10006" y="13646"/>
                    <a:pt x="10089" y="13627"/>
                    <a:pt x="10175" y="13613"/>
                  </a:cubicBezTo>
                  <a:lnTo>
                    <a:pt x="10175" y="13613"/>
                  </a:lnTo>
                  <a:cubicBezTo>
                    <a:pt x="10126" y="13650"/>
                    <a:pt x="10027" y="13669"/>
                    <a:pt x="9964" y="13690"/>
                  </a:cubicBezTo>
                  <a:cubicBezTo>
                    <a:pt x="10013" y="13690"/>
                    <a:pt x="10124" y="13685"/>
                    <a:pt x="10150" y="13662"/>
                  </a:cubicBezTo>
                  <a:lnTo>
                    <a:pt x="10150" y="13662"/>
                  </a:lnTo>
                  <a:cubicBezTo>
                    <a:pt x="10135" y="13666"/>
                    <a:pt x="10116" y="13673"/>
                    <a:pt x="10100" y="13673"/>
                  </a:cubicBezTo>
                  <a:cubicBezTo>
                    <a:pt x="10095" y="13673"/>
                    <a:pt x="10091" y="13673"/>
                    <a:pt x="10087" y="13671"/>
                  </a:cubicBezTo>
                  <a:cubicBezTo>
                    <a:pt x="10150" y="13633"/>
                    <a:pt x="10221" y="13613"/>
                    <a:pt x="10292" y="13613"/>
                  </a:cubicBezTo>
                  <a:cubicBezTo>
                    <a:pt x="10300" y="13613"/>
                    <a:pt x="10307" y="13613"/>
                    <a:pt x="10314" y="13613"/>
                  </a:cubicBezTo>
                  <a:cubicBezTo>
                    <a:pt x="10298" y="13708"/>
                    <a:pt x="10558" y="13636"/>
                    <a:pt x="10625" y="13711"/>
                  </a:cubicBezTo>
                  <a:cubicBezTo>
                    <a:pt x="10668" y="13702"/>
                    <a:pt x="10710" y="13698"/>
                    <a:pt x="10753" y="13698"/>
                  </a:cubicBezTo>
                  <a:cubicBezTo>
                    <a:pt x="10870" y="13698"/>
                    <a:pt x="10988" y="13723"/>
                    <a:pt x="11121" y="13723"/>
                  </a:cubicBezTo>
                  <a:cubicBezTo>
                    <a:pt x="11129" y="13723"/>
                    <a:pt x="11138" y="13722"/>
                    <a:pt x="11146" y="13722"/>
                  </a:cubicBezTo>
                  <a:cubicBezTo>
                    <a:pt x="11077" y="13646"/>
                    <a:pt x="11202" y="13720"/>
                    <a:pt x="11190" y="13643"/>
                  </a:cubicBezTo>
                  <a:cubicBezTo>
                    <a:pt x="11212" y="13640"/>
                    <a:pt x="11228" y="13638"/>
                    <a:pt x="11239" y="13638"/>
                  </a:cubicBezTo>
                  <a:cubicBezTo>
                    <a:pt x="11249" y="13638"/>
                    <a:pt x="11254" y="13640"/>
                    <a:pt x="11255" y="13643"/>
                  </a:cubicBezTo>
                  <a:cubicBezTo>
                    <a:pt x="11255" y="13643"/>
                    <a:pt x="11255" y="13643"/>
                    <a:pt x="11255" y="13643"/>
                  </a:cubicBezTo>
                  <a:lnTo>
                    <a:pt x="11255" y="13643"/>
                  </a:lnTo>
                  <a:lnTo>
                    <a:pt x="11255" y="13643"/>
                  </a:lnTo>
                  <a:lnTo>
                    <a:pt x="11255" y="13643"/>
                  </a:lnTo>
                  <a:cubicBezTo>
                    <a:pt x="11265" y="13655"/>
                    <a:pt x="11170" y="13697"/>
                    <a:pt x="11248" y="13718"/>
                  </a:cubicBezTo>
                  <a:cubicBezTo>
                    <a:pt x="11186" y="13687"/>
                    <a:pt x="11350" y="13678"/>
                    <a:pt x="11255" y="13643"/>
                  </a:cubicBezTo>
                  <a:lnTo>
                    <a:pt x="11255" y="13643"/>
                  </a:lnTo>
                  <a:lnTo>
                    <a:pt x="11397" y="13685"/>
                  </a:lnTo>
                  <a:cubicBezTo>
                    <a:pt x="11429" y="13708"/>
                    <a:pt x="11355" y="13704"/>
                    <a:pt x="11360" y="13720"/>
                  </a:cubicBezTo>
                  <a:cubicBezTo>
                    <a:pt x="11457" y="13727"/>
                    <a:pt x="11399" y="13752"/>
                    <a:pt x="11464" y="13773"/>
                  </a:cubicBezTo>
                  <a:cubicBezTo>
                    <a:pt x="11455" y="13751"/>
                    <a:pt x="11479" y="13740"/>
                    <a:pt x="11516" y="13740"/>
                  </a:cubicBezTo>
                  <a:cubicBezTo>
                    <a:pt x="11528" y="13740"/>
                    <a:pt x="11541" y="13741"/>
                    <a:pt x="11554" y="13743"/>
                  </a:cubicBezTo>
                  <a:lnTo>
                    <a:pt x="11476" y="13708"/>
                  </a:lnTo>
                  <a:cubicBezTo>
                    <a:pt x="11498" y="13702"/>
                    <a:pt x="11516" y="13699"/>
                    <a:pt x="11532" y="13699"/>
                  </a:cubicBezTo>
                  <a:cubicBezTo>
                    <a:pt x="11594" y="13699"/>
                    <a:pt x="11611" y="13742"/>
                    <a:pt x="11673" y="13742"/>
                  </a:cubicBezTo>
                  <a:cubicBezTo>
                    <a:pt x="11690" y="13742"/>
                    <a:pt x="11709" y="13739"/>
                    <a:pt x="11733" y="13732"/>
                  </a:cubicBezTo>
                  <a:lnTo>
                    <a:pt x="11733" y="13732"/>
                  </a:lnTo>
                  <a:lnTo>
                    <a:pt x="11689" y="13757"/>
                  </a:lnTo>
                  <a:cubicBezTo>
                    <a:pt x="11761" y="13743"/>
                    <a:pt x="11951" y="13757"/>
                    <a:pt x="12020" y="13694"/>
                  </a:cubicBezTo>
                  <a:lnTo>
                    <a:pt x="12020" y="13694"/>
                  </a:lnTo>
                  <a:cubicBezTo>
                    <a:pt x="12034" y="13704"/>
                    <a:pt x="12050" y="13725"/>
                    <a:pt x="12018" y="13732"/>
                  </a:cubicBezTo>
                  <a:cubicBezTo>
                    <a:pt x="12026" y="13732"/>
                    <a:pt x="12033" y="13732"/>
                    <a:pt x="12041" y="13732"/>
                  </a:cubicBezTo>
                  <a:cubicBezTo>
                    <a:pt x="12171" y="13732"/>
                    <a:pt x="12320" y="13691"/>
                    <a:pt x="12440" y="13691"/>
                  </a:cubicBezTo>
                  <a:cubicBezTo>
                    <a:pt x="12472" y="13691"/>
                    <a:pt x="12501" y="13694"/>
                    <a:pt x="12528" y="13701"/>
                  </a:cubicBezTo>
                  <a:lnTo>
                    <a:pt x="12514" y="13720"/>
                  </a:lnTo>
                  <a:cubicBezTo>
                    <a:pt x="12539" y="13716"/>
                    <a:pt x="12559" y="13698"/>
                    <a:pt x="12584" y="13698"/>
                  </a:cubicBezTo>
                  <a:cubicBezTo>
                    <a:pt x="12592" y="13698"/>
                    <a:pt x="12600" y="13699"/>
                    <a:pt x="12609" y="13704"/>
                  </a:cubicBezTo>
                  <a:cubicBezTo>
                    <a:pt x="12607" y="13713"/>
                    <a:pt x="12598" y="13725"/>
                    <a:pt x="12611" y="13725"/>
                  </a:cubicBezTo>
                  <a:cubicBezTo>
                    <a:pt x="12625" y="13719"/>
                    <a:pt x="12676" y="13699"/>
                    <a:pt x="12716" y="13699"/>
                  </a:cubicBezTo>
                  <a:cubicBezTo>
                    <a:pt x="12724" y="13699"/>
                    <a:pt x="12730" y="13700"/>
                    <a:pt x="12737" y="13701"/>
                  </a:cubicBezTo>
                  <a:lnTo>
                    <a:pt x="12702" y="13722"/>
                  </a:lnTo>
                  <a:cubicBezTo>
                    <a:pt x="12725" y="13726"/>
                    <a:pt x="12747" y="13727"/>
                    <a:pt x="12768" y="13727"/>
                  </a:cubicBezTo>
                  <a:cubicBezTo>
                    <a:pt x="12893" y="13727"/>
                    <a:pt x="12976" y="13670"/>
                    <a:pt x="13094" y="13660"/>
                  </a:cubicBezTo>
                  <a:cubicBezTo>
                    <a:pt x="13094" y="13715"/>
                    <a:pt x="13224" y="13732"/>
                    <a:pt x="13288" y="13741"/>
                  </a:cubicBezTo>
                  <a:lnTo>
                    <a:pt x="13288" y="13750"/>
                  </a:lnTo>
                  <a:cubicBezTo>
                    <a:pt x="13297" y="13750"/>
                    <a:pt x="13305" y="13750"/>
                    <a:pt x="13313" y="13750"/>
                  </a:cubicBezTo>
                  <a:cubicBezTo>
                    <a:pt x="13492" y="13750"/>
                    <a:pt x="13623" y="13703"/>
                    <a:pt x="13794" y="13681"/>
                  </a:cubicBezTo>
                  <a:cubicBezTo>
                    <a:pt x="13903" y="13738"/>
                    <a:pt x="14169" y="13706"/>
                    <a:pt x="14346" y="13738"/>
                  </a:cubicBezTo>
                  <a:cubicBezTo>
                    <a:pt x="14318" y="13729"/>
                    <a:pt x="14350" y="13697"/>
                    <a:pt x="14383" y="13692"/>
                  </a:cubicBezTo>
                  <a:cubicBezTo>
                    <a:pt x="14387" y="13693"/>
                    <a:pt x="14392" y="13694"/>
                    <a:pt x="14397" y="13694"/>
                  </a:cubicBezTo>
                  <a:cubicBezTo>
                    <a:pt x="14423" y="13694"/>
                    <a:pt x="14455" y="13681"/>
                    <a:pt x="14474" y="13681"/>
                  </a:cubicBezTo>
                  <a:cubicBezTo>
                    <a:pt x="14487" y="13681"/>
                    <a:pt x="14494" y="13686"/>
                    <a:pt x="14492" y="13704"/>
                  </a:cubicBezTo>
                  <a:lnTo>
                    <a:pt x="14475" y="13704"/>
                  </a:lnTo>
                  <a:cubicBezTo>
                    <a:pt x="14497" y="13737"/>
                    <a:pt x="14544" y="13742"/>
                    <a:pt x="14592" y="13742"/>
                  </a:cubicBezTo>
                  <a:cubicBezTo>
                    <a:pt x="14606" y="13742"/>
                    <a:pt x="14621" y="13742"/>
                    <a:pt x="14634" y="13741"/>
                  </a:cubicBezTo>
                  <a:lnTo>
                    <a:pt x="14634" y="13741"/>
                  </a:lnTo>
                  <a:cubicBezTo>
                    <a:pt x="14577" y="13794"/>
                    <a:pt x="14523" y="13849"/>
                    <a:pt x="14471" y="13908"/>
                  </a:cubicBezTo>
                  <a:lnTo>
                    <a:pt x="14475" y="13868"/>
                  </a:lnTo>
                  <a:lnTo>
                    <a:pt x="14475" y="13868"/>
                  </a:lnTo>
                  <a:cubicBezTo>
                    <a:pt x="14415" y="13924"/>
                    <a:pt x="14473" y="14014"/>
                    <a:pt x="14422" y="14068"/>
                  </a:cubicBezTo>
                  <a:lnTo>
                    <a:pt x="14369" y="14047"/>
                  </a:lnTo>
                  <a:cubicBezTo>
                    <a:pt x="14269" y="14149"/>
                    <a:pt x="14135" y="14218"/>
                    <a:pt x="14070" y="14353"/>
                  </a:cubicBezTo>
                  <a:cubicBezTo>
                    <a:pt x="14060" y="14341"/>
                    <a:pt x="14063" y="14325"/>
                    <a:pt x="14072" y="14313"/>
                  </a:cubicBezTo>
                  <a:lnTo>
                    <a:pt x="14072" y="14313"/>
                  </a:lnTo>
                  <a:cubicBezTo>
                    <a:pt x="14025" y="14360"/>
                    <a:pt x="13876" y="14465"/>
                    <a:pt x="13926" y="14502"/>
                  </a:cubicBezTo>
                  <a:lnTo>
                    <a:pt x="13926" y="14502"/>
                  </a:lnTo>
                  <a:cubicBezTo>
                    <a:pt x="13924" y="14501"/>
                    <a:pt x="13922" y="14501"/>
                    <a:pt x="13921" y="14501"/>
                  </a:cubicBezTo>
                  <a:cubicBezTo>
                    <a:pt x="13883" y="14501"/>
                    <a:pt x="13820" y="14615"/>
                    <a:pt x="13785" y="14677"/>
                  </a:cubicBezTo>
                  <a:lnTo>
                    <a:pt x="13768" y="14643"/>
                  </a:lnTo>
                  <a:cubicBezTo>
                    <a:pt x="13754" y="14721"/>
                    <a:pt x="13761" y="14731"/>
                    <a:pt x="13708" y="14805"/>
                  </a:cubicBezTo>
                  <a:cubicBezTo>
                    <a:pt x="13704" y="14807"/>
                    <a:pt x="13700" y="14808"/>
                    <a:pt x="13697" y="14808"/>
                  </a:cubicBezTo>
                  <a:cubicBezTo>
                    <a:pt x="13686" y="14808"/>
                    <a:pt x="13681" y="14798"/>
                    <a:pt x="13694" y="14788"/>
                  </a:cubicBezTo>
                  <a:lnTo>
                    <a:pt x="13694" y="14788"/>
                  </a:lnTo>
                  <a:cubicBezTo>
                    <a:pt x="13640" y="14823"/>
                    <a:pt x="13682" y="14848"/>
                    <a:pt x="13611" y="14895"/>
                  </a:cubicBezTo>
                  <a:lnTo>
                    <a:pt x="13618" y="14856"/>
                  </a:lnTo>
                  <a:lnTo>
                    <a:pt x="13618" y="14856"/>
                  </a:lnTo>
                  <a:cubicBezTo>
                    <a:pt x="13562" y="14907"/>
                    <a:pt x="13576" y="14911"/>
                    <a:pt x="13564" y="14958"/>
                  </a:cubicBezTo>
                  <a:cubicBezTo>
                    <a:pt x="13546" y="14997"/>
                    <a:pt x="13479" y="15039"/>
                    <a:pt x="13443" y="15039"/>
                  </a:cubicBezTo>
                  <a:cubicBezTo>
                    <a:pt x="13438" y="15039"/>
                    <a:pt x="13433" y="15038"/>
                    <a:pt x="13430" y="15037"/>
                  </a:cubicBezTo>
                  <a:lnTo>
                    <a:pt x="13430" y="15037"/>
                  </a:lnTo>
                  <a:cubicBezTo>
                    <a:pt x="13437" y="15074"/>
                    <a:pt x="13421" y="15109"/>
                    <a:pt x="13390" y="15129"/>
                  </a:cubicBezTo>
                  <a:cubicBezTo>
                    <a:pt x="13377" y="15125"/>
                    <a:pt x="13383" y="15109"/>
                    <a:pt x="13386" y="15099"/>
                  </a:cubicBezTo>
                  <a:lnTo>
                    <a:pt x="13386" y="15099"/>
                  </a:lnTo>
                  <a:cubicBezTo>
                    <a:pt x="13281" y="15171"/>
                    <a:pt x="13286" y="15259"/>
                    <a:pt x="13200" y="15294"/>
                  </a:cubicBezTo>
                  <a:cubicBezTo>
                    <a:pt x="13195" y="15291"/>
                    <a:pt x="13189" y="15288"/>
                    <a:pt x="13183" y="15288"/>
                  </a:cubicBezTo>
                  <a:cubicBezTo>
                    <a:pt x="13181" y="15288"/>
                    <a:pt x="13179" y="15289"/>
                    <a:pt x="13177" y="15289"/>
                  </a:cubicBezTo>
                  <a:cubicBezTo>
                    <a:pt x="13214" y="15250"/>
                    <a:pt x="13256" y="15211"/>
                    <a:pt x="13300" y="15173"/>
                  </a:cubicBezTo>
                  <a:cubicBezTo>
                    <a:pt x="13295" y="15169"/>
                    <a:pt x="13289" y="15168"/>
                    <a:pt x="13282" y="15168"/>
                  </a:cubicBezTo>
                  <a:cubicBezTo>
                    <a:pt x="13272" y="15168"/>
                    <a:pt x="13260" y="15171"/>
                    <a:pt x="13249" y="15171"/>
                  </a:cubicBezTo>
                  <a:cubicBezTo>
                    <a:pt x="13234" y="15171"/>
                    <a:pt x="13224" y="15164"/>
                    <a:pt x="13230" y="15127"/>
                  </a:cubicBezTo>
                  <a:lnTo>
                    <a:pt x="13230" y="15127"/>
                  </a:lnTo>
                  <a:cubicBezTo>
                    <a:pt x="13203" y="15190"/>
                    <a:pt x="13163" y="15303"/>
                    <a:pt x="13098" y="15347"/>
                  </a:cubicBezTo>
                  <a:cubicBezTo>
                    <a:pt x="13096" y="15348"/>
                    <a:pt x="13093" y="15349"/>
                    <a:pt x="13090" y="15349"/>
                  </a:cubicBezTo>
                  <a:cubicBezTo>
                    <a:pt x="13087" y="15349"/>
                    <a:pt x="13084" y="15348"/>
                    <a:pt x="13082" y="15347"/>
                  </a:cubicBezTo>
                  <a:lnTo>
                    <a:pt x="13087" y="15340"/>
                  </a:lnTo>
                  <a:lnTo>
                    <a:pt x="13087" y="15340"/>
                  </a:lnTo>
                  <a:cubicBezTo>
                    <a:pt x="13073" y="15350"/>
                    <a:pt x="13061" y="15364"/>
                    <a:pt x="13057" y="15377"/>
                  </a:cubicBezTo>
                  <a:cubicBezTo>
                    <a:pt x="13036" y="15389"/>
                    <a:pt x="13020" y="15403"/>
                    <a:pt x="13003" y="15417"/>
                  </a:cubicBezTo>
                  <a:cubicBezTo>
                    <a:pt x="13001" y="15416"/>
                    <a:pt x="12999" y="15415"/>
                    <a:pt x="12997" y="15415"/>
                  </a:cubicBezTo>
                  <a:cubicBezTo>
                    <a:pt x="12970" y="15415"/>
                    <a:pt x="12927" y="15472"/>
                    <a:pt x="12901" y="15498"/>
                  </a:cubicBezTo>
                  <a:cubicBezTo>
                    <a:pt x="12923" y="15517"/>
                    <a:pt x="12899" y="15543"/>
                    <a:pt x="12922" y="15543"/>
                  </a:cubicBezTo>
                  <a:cubicBezTo>
                    <a:pt x="12927" y="15543"/>
                    <a:pt x="12934" y="15542"/>
                    <a:pt x="12943" y="15540"/>
                  </a:cubicBezTo>
                  <a:cubicBezTo>
                    <a:pt x="12937" y="15540"/>
                    <a:pt x="12942" y="15534"/>
                    <a:pt x="12952" y="15521"/>
                  </a:cubicBezTo>
                  <a:lnTo>
                    <a:pt x="12952" y="15521"/>
                  </a:lnTo>
                  <a:cubicBezTo>
                    <a:pt x="12952" y="15521"/>
                    <a:pt x="12952" y="15521"/>
                    <a:pt x="12952" y="15521"/>
                  </a:cubicBezTo>
                  <a:cubicBezTo>
                    <a:pt x="12955" y="15517"/>
                    <a:pt x="12957" y="15514"/>
                    <a:pt x="12959" y="15512"/>
                  </a:cubicBezTo>
                  <a:lnTo>
                    <a:pt x="12968" y="15501"/>
                  </a:lnTo>
                  <a:lnTo>
                    <a:pt x="12968" y="15501"/>
                  </a:lnTo>
                  <a:cubicBezTo>
                    <a:pt x="12967" y="15504"/>
                    <a:pt x="12965" y="15507"/>
                    <a:pt x="12962" y="15510"/>
                  </a:cubicBezTo>
                  <a:cubicBezTo>
                    <a:pt x="12958" y="15514"/>
                    <a:pt x="12955" y="15518"/>
                    <a:pt x="12952" y="15521"/>
                  </a:cubicBezTo>
                  <a:lnTo>
                    <a:pt x="12952" y="15521"/>
                  </a:lnTo>
                  <a:cubicBezTo>
                    <a:pt x="12959" y="15519"/>
                    <a:pt x="12964" y="15517"/>
                    <a:pt x="12969" y="15514"/>
                  </a:cubicBezTo>
                  <a:lnTo>
                    <a:pt x="12969" y="15500"/>
                  </a:lnTo>
                  <a:lnTo>
                    <a:pt x="12968" y="15501"/>
                  </a:lnTo>
                  <a:lnTo>
                    <a:pt x="12968" y="15501"/>
                  </a:lnTo>
                  <a:cubicBezTo>
                    <a:pt x="12969" y="15499"/>
                    <a:pt x="12970" y="15497"/>
                    <a:pt x="12971" y="15496"/>
                  </a:cubicBezTo>
                  <a:lnTo>
                    <a:pt x="12971" y="15500"/>
                  </a:lnTo>
                  <a:cubicBezTo>
                    <a:pt x="12989" y="15482"/>
                    <a:pt x="13013" y="15459"/>
                    <a:pt x="13038" y="15428"/>
                  </a:cubicBezTo>
                  <a:lnTo>
                    <a:pt x="13038" y="15428"/>
                  </a:lnTo>
                  <a:cubicBezTo>
                    <a:pt x="13033" y="15468"/>
                    <a:pt x="13008" y="15500"/>
                    <a:pt x="12973" y="15517"/>
                  </a:cubicBezTo>
                  <a:cubicBezTo>
                    <a:pt x="12973" y="15542"/>
                    <a:pt x="12975" y="15568"/>
                    <a:pt x="12973" y="15595"/>
                  </a:cubicBezTo>
                  <a:cubicBezTo>
                    <a:pt x="12908" y="15597"/>
                    <a:pt x="12826" y="15643"/>
                    <a:pt x="12787" y="15643"/>
                  </a:cubicBezTo>
                  <a:cubicBezTo>
                    <a:pt x="12783" y="15643"/>
                    <a:pt x="12779" y="15643"/>
                    <a:pt x="12776" y="15642"/>
                  </a:cubicBezTo>
                  <a:cubicBezTo>
                    <a:pt x="12707" y="15741"/>
                    <a:pt x="12586" y="15853"/>
                    <a:pt x="12579" y="15952"/>
                  </a:cubicBezTo>
                  <a:cubicBezTo>
                    <a:pt x="12569" y="15968"/>
                    <a:pt x="12558" y="15972"/>
                    <a:pt x="12548" y="15972"/>
                  </a:cubicBezTo>
                  <a:cubicBezTo>
                    <a:pt x="12538" y="15972"/>
                    <a:pt x="12529" y="15969"/>
                    <a:pt x="12521" y="15969"/>
                  </a:cubicBezTo>
                  <a:cubicBezTo>
                    <a:pt x="12530" y="15950"/>
                    <a:pt x="12549" y="15934"/>
                    <a:pt x="12549" y="15920"/>
                  </a:cubicBezTo>
                  <a:lnTo>
                    <a:pt x="12549" y="15920"/>
                  </a:lnTo>
                  <a:cubicBezTo>
                    <a:pt x="12512" y="15980"/>
                    <a:pt x="12410" y="16068"/>
                    <a:pt x="12431" y="16112"/>
                  </a:cubicBezTo>
                  <a:cubicBezTo>
                    <a:pt x="12417" y="16121"/>
                    <a:pt x="12408" y="16124"/>
                    <a:pt x="12403" y="16124"/>
                  </a:cubicBezTo>
                  <a:cubicBezTo>
                    <a:pt x="12389" y="16124"/>
                    <a:pt x="12399" y="16101"/>
                    <a:pt x="12394" y="16101"/>
                  </a:cubicBezTo>
                  <a:lnTo>
                    <a:pt x="12394" y="16101"/>
                  </a:lnTo>
                  <a:cubicBezTo>
                    <a:pt x="12390" y="16101"/>
                    <a:pt x="12381" y="16110"/>
                    <a:pt x="12356" y="16138"/>
                  </a:cubicBezTo>
                  <a:lnTo>
                    <a:pt x="12356" y="16117"/>
                  </a:lnTo>
                  <a:cubicBezTo>
                    <a:pt x="12145" y="16227"/>
                    <a:pt x="12172" y="16456"/>
                    <a:pt x="11944" y="16575"/>
                  </a:cubicBezTo>
                  <a:lnTo>
                    <a:pt x="11944" y="16575"/>
                  </a:lnTo>
                  <a:cubicBezTo>
                    <a:pt x="11946" y="16574"/>
                    <a:pt x="11948" y="16574"/>
                    <a:pt x="11949" y="16574"/>
                  </a:cubicBezTo>
                  <a:cubicBezTo>
                    <a:pt x="11952" y="16574"/>
                    <a:pt x="11954" y="16575"/>
                    <a:pt x="11955" y="16576"/>
                  </a:cubicBezTo>
                  <a:cubicBezTo>
                    <a:pt x="11719" y="16754"/>
                    <a:pt x="11554" y="17033"/>
                    <a:pt x="11302" y="17193"/>
                  </a:cubicBezTo>
                  <a:cubicBezTo>
                    <a:pt x="11234" y="17244"/>
                    <a:pt x="11248" y="17269"/>
                    <a:pt x="11230" y="17320"/>
                  </a:cubicBezTo>
                  <a:lnTo>
                    <a:pt x="11190" y="17306"/>
                  </a:lnTo>
                  <a:lnTo>
                    <a:pt x="11160" y="17399"/>
                  </a:lnTo>
                  <a:cubicBezTo>
                    <a:pt x="11098" y="17508"/>
                    <a:pt x="10947" y="17485"/>
                    <a:pt x="10880" y="17638"/>
                  </a:cubicBezTo>
                  <a:lnTo>
                    <a:pt x="10912" y="17640"/>
                  </a:lnTo>
                  <a:cubicBezTo>
                    <a:pt x="10873" y="17673"/>
                    <a:pt x="10815" y="17754"/>
                    <a:pt x="10792" y="17754"/>
                  </a:cubicBezTo>
                  <a:cubicBezTo>
                    <a:pt x="10789" y="17754"/>
                    <a:pt x="10786" y="17752"/>
                    <a:pt x="10785" y="17749"/>
                  </a:cubicBezTo>
                  <a:lnTo>
                    <a:pt x="10785" y="17749"/>
                  </a:lnTo>
                  <a:cubicBezTo>
                    <a:pt x="10782" y="17756"/>
                    <a:pt x="10789" y="17781"/>
                    <a:pt x="10764" y="17786"/>
                  </a:cubicBezTo>
                  <a:lnTo>
                    <a:pt x="10750" y="17774"/>
                  </a:lnTo>
                  <a:lnTo>
                    <a:pt x="10678" y="17895"/>
                  </a:lnTo>
                  <a:cubicBezTo>
                    <a:pt x="10660" y="17909"/>
                    <a:pt x="10647" y="17914"/>
                    <a:pt x="10637" y="17914"/>
                  </a:cubicBezTo>
                  <a:cubicBezTo>
                    <a:pt x="10617" y="17914"/>
                    <a:pt x="10611" y="17891"/>
                    <a:pt x="10590" y="17891"/>
                  </a:cubicBezTo>
                  <a:cubicBezTo>
                    <a:pt x="10576" y="17891"/>
                    <a:pt x="10556" y="17901"/>
                    <a:pt x="10520" y="17934"/>
                  </a:cubicBezTo>
                  <a:cubicBezTo>
                    <a:pt x="10487" y="17979"/>
                    <a:pt x="10449" y="18085"/>
                    <a:pt x="10470" y="18085"/>
                  </a:cubicBezTo>
                  <a:cubicBezTo>
                    <a:pt x="10470" y="18085"/>
                    <a:pt x="10471" y="18085"/>
                    <a:pt x="10472" y="18085"/>
                  </a:cubicBezTo>
                  <a:cubicBezTo>
                    <a:pt x="10484" y="18073"/>
                    <a:pt x="10507" y="18060"/>
                    <a:pt x="10524" y="18060"/>
                  </a:cubicBezTo>
                  <a:cubicBezTo>
                    <a:pt x="10529" y="18060"/>
                    <a:pt x="10533" y="18062"/>
                    <a:pt x="10537" y="18064"/>
                  </a:cubicBezTo>
                  <a:lnTo>
                    <a:pt x="10509" y="18108"/>
                  </a:lnTo>
                  <a:cubicBezTo>
                    <a:pt x="10534" y="18143"/>
                    <a:pt x="10548" y="18189"/>
                    <a:pt x="10598" y="18189"/>
                  </a:cubicBezTo>
                  <a:cubicBezTo>
                    <a:pt x="10617" y="18189"/>
                    <a:pt x="10642" y="18182"/>
                    <a:pt x="10676" y="18164"/>
                  </a:cubicBezTo>
                  <a:lnTo>
                    <a:pt x="10715" y="18076"/>
                  </a:lnTo>
                  <a:lnTo>
                    <a:pt x="10755" y="18076"/>
                  </a:lnTo>
                  <a:lnTo>
                    <a:pt x="10704" y="18132"/>
                  </a:lnTo>
                  <a:cubicBezTo>
                    <a:pt x="10752" y="18120"/>
                    <a:pt x="10755" y="18083"/>
                    <a:pt x="10764" y="18050"/>
                  </a:cubicBezTo>
                  <a:cubicBezTo>
                    <a:pt x="10771" y="18052"/>
                    <a:pt x="10778" y="18053"/>
                    <a:pt x="10785" y="18053"/>
                  </a:cubicBezTo>
                  <a:cubicBezTo>
                    <a:pt x="10795" y="18053"/>
                    <a:pt x="10805" y="18051"/>
                    <a:pt x="10815" y="18046"/>
                  </a:cubicBezTo>
                  <a:lnTo>
                    <a:pt x="10836" y="17944"/>
                  </a:lnTo>
                  <a:cubicBezTo>
                    <a:pt x="10853" y="17951"/>
                    <a:pt x="10847" y="17982"/>
                    <a:pt x="10865" y="17982"/>
                  </a:cubicBezTo>
                  <a:cubicBezTo>
                    <a:pt x="10871" y="17982"/>
                    <a:pt x="10879" y="17979"/>
                    <a:pt x="10891" y="17972"/>
                  </a:cubicBezTo>
                  <a:cubicBezTo>
                    <a:pt x="10901" y="17923"/>
                    <a:pt x="10826" y="17962"/>
                    <a:pt x="10861" y="17902"/>
                  </a:cubicBezTo>
                  <a:cubicBezTo>
                    <a:pt x="10912" y="17890"/>
                    <a:pt x="10917" y="17914"/>
                    <a:pt x="10938" y="17863"/>
                  </a:cubicBezTo>
                  <a:cubicBezTo>
                    <a:pt x="10952" y="17867"/>
                    <a:pt x="10952" y="17879"/>
                    <a:pt x="10946" y="17894"/>
                  </a:cubicBezTo>
                  <a:lnTo>
                    <a:pt x="10946" y="17894"/>
                  </a:lnTo>
                  <a:cubicBezTo>
                    <a:pt x="10968" y="17851"/>
                    <a:pt x="11021" y="17809"/>
                    <a:pt x="11017" y="17772"/>
                  </a:cubicBezTo>
                  <a:cubicBezTo>
                    <a:pt x="11061" y="17766"/>
                    <a:pt x="11100" y="17692"/>
                    <a:pt x="11134" y="17692"/>
                  </a:cubicBezTo>
                  <a:cubicBezTo>
                    <a:pt x="11140" y="17692"/>
                    <a:pt x="11147" y="17695"/>
                    <a:pt x="11153" y="17703"/>
                  </a:cubicBezTo>
                  <a:cubicBezTo>
                    <a:pt x="11160" y="17659"/>
                    <a:pt x="11179" y="17619"/>
                    <a:pt x="11207" y="17584"/>
                  </a:cubicBezTo>
                  <a:lnTo>
                    <a:pt x="11207" y="17584"/>
                  </a:lnTo>
                  <a:cubicBezTo>
                    <a:pt x="11205" y="17604"/>
                    <a:pt x="11209" y="17612"/>
                    <a:pt x="11216" y="17612"/>
                  </a:cubicBezTo>
                  <a:cubicBezTo>
                    <a:pt x="11239" y="17612"/>
                    <a:pt x="11299" y="17528"/>
                    <a:pt x="11334" y="17528"/>
                  </a:cubicBezTo>
                  <a:cubicBezTo>
                    <a:pt x="11342" y="17528"/>
                    <a:pt x="11348" y="17532"/>
                    <a:pt x="11353" y="17540"/>
                  </a:cubicBezTo>
                  <a:cubicBezTo>
                    <a:pt x="11350" y="17459"/>
                    <a:pt x="11478" y="17380"/>
                    <a:pt x="11524" y="17285"/>
                  </a:cubicBezTo>
                  <a:lnTo>
                    <a:pt x="11524" y="17285"/>
                  </a:lnTo>
                  <a:cubicBezTo>
                    <a:pt x="11522" y="17293"/>
                    <a:pt x="11522" y="17303"/>
                    <a:pt x="11517" y="17309"/>
                  </a:cubicBezTo>
                  <a:lnTo>
                    <a:pt x="11517" y="17309"/>
                  </a:lnTo>
                  <a:cubicBezTo>
                    <a:pt x="11558" y="17276"/>
                    <a:pt x="11581" y="17278"/>
                    <a:pt x="11615" y="17260"/>
                  </a:cubicBezTo>
                  <a:cubicBezTo>
                    <a:pt x="11585" y="17220"/>
                    <a:pt x="11638" y="17151"/>
                    <a:pt x="11649" y="17098"/>
                  </a:cubicBezTo>
                  <a:cubicBezTo>
                    <a:pt x="11656" y="17096"/>
                    <a:pt x="11662" y="17096"/>
                    <a:pt x="11667" y="17096"/>
                  </a:cubicBezTo>
                  <a:cubicBezTo>
                    <a:pt x="11717" y="17096"/>
                    <a:pt x="11663" y="17169"/>
                    <a:pt x="11707" y="17183"/>
                  </a:cubicBezTo>
                  <a:cubicBezTo>
                    <a:pt x="11675" y="17158"/>
                    <a:pt x="11763" y="17072"/>
                    <a:pt x="11721" y="17065"/>
                  </a:cubicBezTo>
                  <a:cubicBezTo>
                    <a:pt x="11759" y="17054"/>
                    <a:pt x="11765" y="17048"/>
                    <a:pt x="11779" y="17048"/>
                  </a:cubicBezTo>
                  <a:cubicBezTo>
                    <a:pt x="11786" y="17048"/>
                    <a:pt x="11795" y="17050"/>
                    <a:pt x="11812" y="17054"/>
                  </a:cubicBezTo>
                  <a:cubicBezTo>
                    <a:pt x="11775" y="17003"/>
                    <a:pt x="11837" y="17012"/>
                    <a:pt x="11842" y="16954"/>
                  </a:cubicBezTo>
                  <a:cubicBezTo>
                    <a:pt x="11862" y="16945"/>
                    <a:pt x="11875" y="16943"/>
                    <a:pt x="11884" y="16943"/>
                  </a:cubicBezTo>
                  <a:cubicBezTo>
                    <a:pt x="11895" y="16943"/>
                    <a:pt x="11901" y="16946"/>
                    <a:pt x="11906" y="16946"/>
                  </a:cubicBezTo>
                  <a:cubicBezTo>
                    <a:pt x="11915" y="16946"/>
                    <a:pt x="11922" y="16939"/>
                    <a:pt x="11942" y="16907"/>
                  </a:cubicBezTo>
                  <a:lnTo>
                    <a:pt x="11942" y="16910"/>
                  </a:lnTo>
                  <a:cubicBezTo>
                    <a:pt x="11946" y="16908"/>
                    <a:pt x="11949" y="16907"/>
                    <a:pt x="11952" y="16907"/>
                  </a:cubicBezTo>
                  <a:cubicBezTo>
                    <a:pt x="11974" y="16907"/>
                    <a:pt x="11946" y="16964"/>
                    <a:pt x="11944" y="16968"/>
                  </a:cubicBezTo>
                  <a:cubicBezTo>
                    <a:pt x="12004" y="16910"/>
                    <a:pt x="11939" y="16910"/>
                    <a:pt x="11932" y="16877"/>
                  </a:cubicBezTo>
                  <a:cubicBezTo>
                    <a:pt x="11955" y="16848"/>
                    <a:pt x="11969" y="16838"/>
                    <a:pt x="11980" y="16838"/>
                  </a:cubicBezTo>
                  <a:cubicBezTo>
                    <a:pt x="11996" y="16838"/>
                    <a:pt x="12004" y="16862"/>
                    <a:pt x="12026" y="16862"/>
                  </a:cubicBezTo>
                  <a:cubicBezTo>
                    <a:pt x="12028" y="16862"/>
                    <a:pt x="12030" y="16861"/>
                    <a:pt x="12032" y="16861"/>
                  </a:cubicBezTo>
                  <a:cubicBezTo>
                    <a:pt x="12067" y="16808"/>
                    <a:pt x="12071" y="16743"/>
                    <a:pt x="12104" y="16710"/>
                  </a:cubicBezTo>
                  <a:cubicBezTo>
                    <a:pt x="12113" y="16715"/>
                    <a:pt x="12120" y="16710"/>
                    <a:pt x="12120" y="16724"/>
                  </a:cubicBezTo>
                  <a:cubicBezTo>
                    <a:pt x="12141" y="16650"/>
                    <a:pt x="12259" y="16583"/>
                    <a:pt x="12280" y="16495"/>
                  </a:cubicBezTo>
                  <a:lnTo>
                    <a:pt x="12296" y="16495"/>
                  </a:lnTo>
                  <a:cubicBezTo>
                    <a:pt x="12275" y="16490"/>
                    <a:pt x="12254" y="16476"/>
                    <a:pt x="12243" y="16458"/>
                  </a:cubicBezTo>
                  <a:cubicBezTo>
                    <a:pt x="12266" y="16435"/>
                    <a:pt x="12270" y="16398"/>
                    <a:pt x="12295" y="16398"/>
                  </a:cubicBezTo>
                  <a:cubicBezTo>
                    <a:pt x="12297" y="16398"/>
                    <a:pt x="12300" y="16399"/>
                    <a:pt x="12303" y="16400"/>
                  </a:cubicBezTo>
                  <a:cubicBezTo>
                    <a:pt x="12285" y="16416"/>
                    <a:pt x="12292" y="16428"/>
                    <a:pt x="12292" y="16442"/>
                  </a:cubicBezTo>
                  <a:lnTo>
                    <a:pt x="12310" y="16404"/>
                  </a:lnTo>
                  <a:lnTo>
                    <a:pt x="12310" y="16404"/>
                  </a:lnTo>
                  <a:cubicBezTo>
                    <a:pt x="12366" y="16409"/>
                    <a:pt x="12282" y="16453"/>
                    <a:pt x="12305" y="16474"/>
                  </a:cubicBezTo>
                  <a:cubicBezTo>
                    <a:pt x="12352" y="16411"/>
                    <a:pt x="12389" y="16321"/>
                    <a:pt x="12438" y="16289"/>
                  </a:cubicBezTo>
                  <a:lnTo>
                    <a:pt x="12438" y="16289"/>
                  </a:lnTo>
                  <a:cubicBezTo>
                    <a:pt x="12472" y="16307"/>
                    <a:pt x="12383" y="16373"/>
                    <a:pt x="12410" y="16373"/>
                  </a:cubicBezTo>
                  <a:cubicBezTo>
                    <a:pt x="12415" y="16373"/>
                    <a:pt x="12422" y="16371"/>
                    <a:pt x="12433" y="16367"/>
                  </a:cubicBezTo>
                  <a:lnTo>
                    <a:pt x="12433" y="16367"/>
                  </a:lnTo>
                  <a:lnTo>
                    <a:pt x="12356" y="16421"/>
                  </a:lnTo>
                  <a:cubicBezTo>
                    <a:pt x="12359" y="16421"/>
                    <a:pt x="12362" y="16421"/>
                    <a:pt x="12365" y="16421"/>
                  </a:cubicBezTo>
                  <a:cubicBezTo>
                    <a:pt x="12446" y="16421"/>
                    <a:pt x="12318" y="16456"/>
                    <a:pt x="12412" y="16462"/>
                  </a:cubicBezTo>
                  <a:cubicBezTo>
                    <a:pt x="12505" y="16384"/>
                    <a:pt x="12491" y="16351"/>
                    <a:pt x="12586" y="16275"/>
                  </a:cubicBezTo>
                  <a:cubicBezTo>
                    <a:pt x="12588" y="16238"/>
                    <a:pt x="12554" y="16256"/>
                    <a:pt x="12556" y="16219"/>
                  </a:cubicBezTo>
                  <a:cubicBezTo>
                    <a:pt x="12646" y="16068"/>
                    <a:pt x="12727" y="16200"/>
                    <a:pt x="12776" y="16071"/>
                  </a:cubicBezTo>
                  <a:cubicBezTo>
                    <a:pt x="12781" y="16027"/>
                    <a:pt x="12751" y="15980"/>
                    <a:pt x="12834" y="15936"/>
                  </a:cubicBezTo>
                  <a:lnTo>
                    <a:pt x="12846" y="15992"/>
                  </a:lnTo>
                  <a:cubicBezTo>
                    <a:pt x="12931" y="15913"/>
                    <a:pt x="12843" y="15897"/>
                    <a:pt x="12955" y="15832"/>
                  </a:cubicBezTo>
                  <a:lnTo>
                    <a:pt x="12955" y="15832"/>
                  </a:lnTo>
                  <a:cubicBezTo>
                    <a:pt x="12952" y="15860"/>
                    <a:pt x="12908" y="15902"/>
                    <a:pt x="12915" y="15902"/>
                  </a:cubicBezTo>
                  <a:cubicBezTo>
                    <a:pt x="12916" y="15902"/>
                    <a:pt x="12916" y="15902"/>
                    <a:pt x="12918" y="15901"/>
                  </a:cubicBezTo>
                  <a:cubicBezTo>
                    <a:pt x="12999" y="15871"/>
                    <a:pt x="12936" y="15841"/>
                    <a:pt x="12980" y="15797"/>
                  </a:cubicBezTo>
                  <a:lnTo>
                    <a:pt x="12980" y="15797"/>
                  </a:lnTo>
                  <a:lnTo>
                    <a:pt x="13020" y="15820"/>
                  </a:lnTo>
                  <a:cubicBezTo>
                    <a:pt x="13103" y="15725"/>
                    <a:pt x="13177" y="15607"/>
                    <a:pt x="13268" y="15505"/>
                  </a:cubicBezTo>
                  <a:cubicBezTo>
                    <a:pt x="13271" y="15516"/>
                    <a:pt x="13268" y="15534"/>
                    <a:pt x="13282" y="15534"/>
                  </a:cubicBezTo>
                  <a:cubicBezTo>
                    <a:pt x="13286" y="15534"/>
                    <a:pt x="13291" y="15533"/>
                    <a:pt x="13298" y="15530"/>
                  </a:cubicBezTo>
                  <a:cubicBezTo>
                    <a:pt x="13404" y="15394"/>
                    <a:pt x="13562" y="15271"/>
                    <a:pt x="13699" y="15171"/>
                  </a:cubicBezTo>
                  <a:lnTo>
                    <a:pt x="13717" y="15099"/>
                  </a:lnTo>
                  <a:cubicBezTo>
                    <a:pt x="13722" y="15096"/>
                    <a:pt x="13728" y="15094"/>
                    <a:pt x="13733" y="15094"/>
                  </a:cubicBezTo>
                  <a:cubicBezTo>
                    <a:pt x="13741" y="15094"/>
                    <a:pt x="13747" y="15099"/>
                    <a:pt x="13743" y="15109"/>
                  </a:cubicBezTo>
                  <a:cubicBezTo>
                    <a:pt x="13798" y="15071"/>
                    <a:pt x="13729" y="15090"/>
                    <a:pt x="13740" y="15055"/>
                  </a:cubicBezTo>
                  <a:cubicBezTo>
                    <a:pt x="13752" y="15043"/>
                    <a:pt x="13763" y="15038"/>
                    <a:pt x="13771" y="15038"/>
                  </a:cubicBezTo>
                  <a:cubicBezTo>
                    <a:pt x="13782" y="15038"/>
                    <a:pt x="13787" y="15047"/>
                    <a:pt x="13782" y="15060"/>
                  </a:cubicBezTo>
                  <a:cubicBezTo>
                    <a:pt x="13840" y="14958"/>
                    <a:pt x="13965" y="14779"/>
                    <a:pt x="14079" y="14721"/>
                  </a:cubicBezTo>
                  <a:lnTo>
                    <a:pt x="14079" y="14721"/>
                  </a:lnTo>
                  <a:lnTo>
                    <a:pt x="14070" y="14747"/>
                  </a:lnTo>
                  <a:cubicBezTo>
                    <a:pt x="14148" y="14691"/>
                    <a:pt x="14091" y="14617"/>
                    <a:pt x="14179" y="14580"/>
                  </a:cubicBezTo>
                  <a:lnTo>
                    <a:pt x="14179" y="14580"/>
                  </a:lnTo>
                  <a:lnTo>
                    <a:pt x="14172" y="14596"/>
                  </a:lnTo>
                  <a:cubicBezTo>
                    <a:pt x="14327" y="14462"/>
                    <a:pt x="14464" y="14279"/>
                    <a:pt x="14614" y="14207"/>
                  </a:cubicBezTo>
                  <a:cubicBezTo>
                    <a:pt x="14596" y="14146"/>
                    <a:pt x="14772" y="14079"/>
                    <a:pt x="14730" y="14017"/>
                  </a:cubicBezTo>
                  <a:cubicBezTo>
                    <a:pt x="14837" y="13959"/>
                    <a:pt x="14823" y="13993"/>
                    <a:pt x="14958" y="13894"/>
                  </a:cubicBezTo>
                  <a:cubicBezTo>
                    <a:pt x="14990" y="13864"/>
                    <a:pt x="14971" y="13815"/>
                    <a:pt x="15004" y="13769"/>
                  </a:cubicBezTo>
                  <a:lnTo>
                    <a:pt x="15032" y="13794"/>
                  </a:lnTo>
                  <a:lnTo>
                    <a:pt x="15034" y="13787"/>
                  </a:lnTo>
                  <a:lnTo>
                    <a:pt x="15036" y="13789"/>
                  </a:lnTo>
                  <a:lnTo>
                    <a:pt x="15057" y="13715"/>
                  </a:lnTo>
                  <a:lnTo>
                    <a:pt x="15118" y="13720"/>
                  </a:lnTo>
                  <a:lnTo>
                    <a:pt x="15141" y="13685"/>
                  </a:lnTo>
                  <a:lnTo>
                    <a:pt x="15147" y="13676"/>
                  </a:lnTo>
                  <a:lnTo>
                    <a:pt x="15138" y="13681"/>
                  </a:lnTo>
                  <a:cubicBezTo>
                    <a:pt x="15128" y="13686"/>
                    <a:pt x="15117" y="13690"/>
                    <a:pt x="15109" y="13690"/>
                  </a:cubicBezTo>
                  <a:cubicBezTo>
                    <a:pt x="15104" y="13690"/>
                    <a:pt x="15099" y="13689"/>
                    <a:pt x="15097" y="13685"/>
                  </a:cubicBezTo>
                  <a:cubicBezTo>
                    <a:pt x="15104" y="13676"/>
                    <a:pt x="15111" y="13669"/>
                    <a:pt x="15118" y="13660"/>
                  </a:cubicBezTo>
                  <a:lnTo>
                    <a:pt x="15265" y="13499"/>
                  </a:lnTo>
                  <a:lnTo>
                    <a:pt x="15266" y="13499"/>
                  </a:lnTo>
                  <a:lnTo>
                    <a:pt x="15266" y="13498"/>
                  </a:lnTo>
                  <a:lnTo>
                    <a:pt x="15308" y="13453"/>
                  </a:lnTo>
                  <a:lnTo>
                    <a:pt x="15296" y="13454"/>
                  </a:lnTo>
                  <a:lnTo>
                    <a:pt x="15296" y="13454"/>
                  </a:lnTo>
                  <a:lnTo>
                    <a:pt x="15354" y="13368"/>
                  </a:lnTo>
                  <a:close/>
                  <a:moveTo>
                    <a:pt x="12667" y="18185"/>
                  </a:moveTo>
                  <a:cubicBezTo>
                    <a:pt x="12665" y="18192"/>
                    <a:pt x="12665" y="18199"/>
                    <a:pt x="12667" y="18206"/>
                  </a:cubicBezTo>
                  <a:lnTo>
                    <a:pt x="12667" y="18185"/>
                  </a:lnTo>
                  <a:close/>
                  <a:moveTo>
                    <a:pt x="12909" y="18208"/>
                  </a:moveTo>
                  <a:cubicBezTo>
                    <a:pt x="12905" y="18208"/>
                    <a:pt x="12887" y="18221"/>
                    <a:pt x="12853" y="18247"/>
                  </a:cubicBezTo>
                  <a:lnTo>
                    <a:pt x="12850" y="18247"/>
                  </a:lnTo>
                  <a:cubicBezTo>
                    <a:pt x="12816" y="18285"/>
                    <a:pt x="12810" y="18296"/>
                    <a:pt x="12816" y="18296"/>
                  </a:cubicBezTo>
                  <a:cubicBezTo>
                    <a:pt x="12824" y="18296"/>
                    <a:pt x="12860" y="18270"/>
                    <a:pt x="12866" y="18270"/>
                  </a:cubicBezTo>
                  <a:cubicBezTo>
                    <a:pt x="12866" y="18270"/>
                    <a:pt x="12867" y="18270"/>
                    <a:pt x="12867" y="18271"/>
                  </a:cubicBezTo>
                  <a:cubicBezTo>
                    <a:pt x="12897" y="18231"/>
                    <a:pt x="12915" y="18208"/>
                    <a:pt x="12909" y="18208"/>
                  </a:cubicBezTo>
                  <a:close/>
                  <a:moveTo>
                    <a:pt x="8542" y="18308"/>
                  </a:moveTo>
                  <a:cubicBezTo>
                    <a:pt x="8544" y="18309"/>
                    <a:pt x="8546" y="18311"/>
                    <a:pt x="8548" y="18312"/>
                  </a:cubicBezTo>
                  <a:cubicBezTo>
                    <a:pt x="8546" y="18311"/>
                    <a:pt x="8544" y="18309"/>
                    <a:pt x="8542" y="18308"/>
                  </a:cubicBezTo>
                  <a:close/>
                  <a:moveTo>
                    <a:pt x="14144" y="18458"/>
                  </a:moveTo>
                  <a:lnTo>
                    <a:pt x="14086" y="18537"/>
                  </a:lnTo>
                  <a:cubicBezTo>
                    <a:pt x="14104" y="18530"/>
                    <a:pt x="14125" y="18514"/>
                    <a:pt x="14146" y="18458"/>
                  </a:cubicBezTo>
                  <a:close/>
                  <a:moveTo>
                    <a:pt x="14144" y="18319"/>
                  </a:moveTo>
                  <a:lnTo>
                    <a:pt x="14100" y="18366"/>
                  </a:lnTo>
                  <a:lnTo>
                    <a:pt x="13905" y="18655"/>
                  </a:lnTo>
                  <a:lnTo>
                    <a:pt x="14144" y="18319"/>
                  </a:lnTo>
                  <a:close/>
                  <a:moveTo>
                    <a:pt x="14086" y="18537"/>
                  </a:moveTo>
                  <a:lnTo>
                    <a:pt x="14086" y="18537"/>
                  </a:lnTo>
                  <a:cubicBezTo>
                    <a:pt x="14056" y="18544"/>
                    <a:pt x="14033" y="18526"/>
                    <a:pt x="14026" y="18611"/>
                  </a:cubicBezTo>
                  <a:cubicBezTo>
                    <a:pt x="14024" y="18604"/>
                    <a:pt x="14022" y="18601"/>
                    <a:pt x="14020" y="18601"/>
                  </a:cubicBezTo>
                  <a:cubicBezTo>
                    <a:pt x="14012" y="18601"/>
                    <a:pt x="13997" y="18644"/>
                    <a:pt x="13958" y="18702"/>
                  </a:cubicBezTo>
                  <a:lnTo>
                    <a:pt x="14086" y="18537"/>
                  </a:lnTo>
                  <a:close/>
                  <a:moveTo>
                    <a:pt x="14153" y="18593"/>
                  </a:moveTo>
                  <a:cubicBezTo>
                    <a:pt x="14139" y="18593"/>
                    <a:pt x="14107" y="18608"/>
                    <a:pt x="14065" y="18630"/>
                  </a:cubicBezTo>
                  <a:lnTo>
                    <a:pt x="13954" y="18785"/>
                  </a:lnTo>
                  <a:cubicBezTo>
                    <a:pt x="13988" y="18774"/>
                    <a:pt x="14075" y="18697"/>
                    <a:pt x="14088" y="18697"/>
                  </a:cubicBezTo>
                  <a:lnTo>
                    <a:pt x="14088" y="18697"/>
                  </a:lnTo>
                  <a:cubicBezTo>
                    <a:pt x="14091" y="18697"/>
                    <a:pt x="14090" y="18701"/>
                    <a:pt x="14084" y="18711"/>
                  </a:cubicBezTo>
                  <a:cubicBezTo>
                    <a:pt x="14157" y="18624"/>
                    <a:pt x="14173" y="18593"/>
                    <a:pt x="14153" y="18593"/>
                  </a:cubicBezTo>
                  <a:close/>
                  <a:moveTo>
                    <a:pt x="13785" y="18769"/>
                  </a:moveTo>
                  <a:cubicBezTo>
                    <a:pt x="13661" y="18903"/>
                    <a:pt x="13621" y="18970"/>
                    <a:pt x="13643" y="18970"/>
                  </a:cubicBezTo>
                  <a:cubicBezTo>
                    <a:pt x="13665" y="18970"/>
                    <a:pt x="13745" y="18906"/>
                    <a:pt x="13866" y="18776"/>
                  </a:cubicBezTo>
                  <a:lnTo>
                    <a:pt x="13866" y="18776"/>
                  </a:lnTo>
                  <a:cubicBezTo>
                    <a:pt x="13815" y="18811"/>
                    <a:pt x="13758" y="18856"/>
                    <a:pt x="13742" y="18856"/>
                  </a:cubicBezTo>
                  <a:cubicBezTo>
                    <a:pt x="13730" y="18856"/>
                    <a:pt x="13738" y="18833"/>
                    <a:pt x="13785" y="18769"/>
                  </a:cubicBezTo>
                  <a:close/>
                  <a:moveTo>
                    <a:pt x="12285" y="18788"/>
                  </a:moveTo>
                  <a:lnTo>
                    <a:pt x="12099" y="18957"/>
                  </a:lnTo>
                  <a:cubicBezTo>
                    <a:pt x="12118" y="18947"/>
                    <a:pt x="12141" y="18935"/>
                    <a:pt x="12151" y="18935"/>
                  </a:cubicBezTo>
                  <a:cubicBezTo>
                    <a:pt x="12161" y="18935"/>
                    <a:pt x="12156" y="18948"/>
                    <a:pt x="12115" y="18992"/>
                  </a:cubicBezTo>
                  <a:cubicBezTo>
                    <a:pt x="12219" y="18912"/>
                    <a:pt x="12227" y="18901"/>
                    <a:pt x="12217" y="18901"/>
                  </a:cubicBezTo>
                  <a:cubicBezTo>
                    <a:pt x="12213" y="18901"/>
                    <a:pt x="12206" y="18902"/>
                    <a:pt x="12201" y="18902"/>
                  </a:cubicBezTo>
                  <a:cubicBezTo>
                    <a:pt x="12185" y="18902"/>
                    <a:pt x="12180" y="18889"/>
                    <a:pt x="12285" y="18788"/>
                  </a:cubicBezTo>
                  <a:close/>
                  <a:moveTo>
                    <a:pt x="13709" y="18981"/>
                  </a:moveTo>
                  <a:lnTo>
                    <a:pt x="13709" y="18981"/>
                  </a:lnTo>
                  <a:cubicBezTo>
                    <a:pt x="13709" y="18981"/>
                    <a:pt x="13687" y="19011"/>
                    <a:pt x="13585" y="19126"/>
                  </a:cubicBezTo>
                  <a:cubicBezTo>
                    <a:pt x="13593" y="19120"/>
                    <a:pt x="13602" y="19115"/>
                    <a:pt x="13611" y="19111"/>
                  </a:cubicBezTo>
                  <a:lnTo>
                    <a:pt x="13611" y="19111"/>
                  </a:lnTo>
                  <a:cubicBezTo>
                    <a:pt x="13587" y="19137"/>
                    <a:pt x="13581" y="19146"/>
                    <a:pt x="13585" y="19146"/>
                  </a:cubicBezTo>
                  <a:cubicBezTo>
                    <a:pt x="13593" y="19146"/>
                    <a:pt x="13648" y="19101"/>
                    <a:pt x="13636" y="19101"/>
                  </a:cubicBezTo>
                  <a:cubicBezTo>
                    <a:pt x="13633" y="19101"/>
                    <a:pt x="13627" y="19103"/>
                    <a:pt x="13618" y="19107"/>
                  </a:cubicBezTo>
                  <a:lnTo>
                    <a:pt x="13618" y="19107"/>
                  </a:lnTo>
                  <a:cubicBezTo>
                    <a:pt x="13636" y="19089"/>
                    <a:pt x="13664" y="19059"/>
                    <a:pt x="13713" y="19015"/>
                  </a:cubicBezTo>
                  <a:lnTo>
                    <a:pt x="13713" y="19015"/>
                  </a:lnTo>
                  <a:cubicBezTo>
                    <a:pt x="13711" y="19015"/>
                    <a:pt x="13710" y="19015"/>
                    <a:pt x="13709" y="19015"/>
                  </a:cubicBezTo>
                  <a:cubicBezTo>
                    <a:pt x="13686" y="19015"/>
                    <a:pt x="13709" y="18981"/>
                    <a:pt x="13709" y="18981"/>
                  </a:cubicBezTo>
                  <a:close/>
                  <a:moveTo>
                    <a:pt x="9230" y="19220"/>
                  </a:moveTo>
                  <a:lnTo>
                    <a:pt x="9230" y="19220"/>
                  </a:lnTo>
                  <a:cubicBezTo>
                    <a:pt x="9229" y="19220"/>
                    <a:pt x="9228" y="19221"/>
                    <a:pt x="9227" y="19221"/>
                  </a:cubicBezTo>
                  <a:lnTo>
                    <a:pt x="9226" y="19220"/>
                  </a:lnTo>
                  <a:lnTo>
                    <a:pt x="9226" y="19220"/>
                  </a:lnTo>
                  <a:cubicBezTo>
                    <a:pt x="9220" y="19222"/>
                    <a:pt x="9214" y="19224"/>
                    <a:pt x="9211" y="19228"/>
                  </a:cubicBezTo>
                  <a:lnTo>
                    <a:pt x="9248" y="19235"/>
                  </a:lnTo>
                  <a:lnTo>
                    <a:pt x="9230" y="19220"/>
                  </a:lnTo>
                  <a:close/>
                  <a:moveTo>
                    <a:pt x="13047" y="19272"/>
                  </a:moveTo>
                  <a:lnTo>
                    <a:pt x="12929" y="19353"/>
                  </a:lnTo>
                  <a:lnTo>
                    <a:pt x="12864" y="19462"/>
                  </a:lnTo>
                  <a:cubicBezTo>
                    <a:pt x="12899" y="19409"/>
                    <a:pt x="13075" y="19286"/>
                    <a:pt x="13050" y="19272"/>
                  </a:cubicBezTo>
                  <a:close/>
                  <a:moveTo>
                    <a:pt x="9403" y="19311"/>
                  </a:moveTo>
                  <a:lnTo>
                    <a:pt x="9403" y="19311"/>
                  </a:lnTo>
                  <a:cubicBezTo>
                    <a:pt x="9438" y="19358"/>
                    <a:pt x="9477" y="19400"/>
                    <a:pt x="9524" y="19432"/>
                  </a:cubicBezTo>
                  <a:cubicBezTo>
                    <a:pt x="9577" y="19467"/>
                    <a:pt x="9635" y="19497"/>
                    <a:pt x="9697" y="19515"/>
                  </a:cubicBezTo>
                  <a:cubicBezTo>
                    <a:pt x="9718" y="19534"/>
                    <a:pt x="9688" y="19534"/>
                    <a:pt x="9679" y="19536"/>
                  </a:cubicBezTo>
                  <a:cubicBezTo>
                    <a:pt x="9720" y="19547"/>
                    <a:pt x="9764" y="19554"/>
                    <a:pt x="9796" y="19554"/>
                  </a:cubicBezTo>
                  <a:cubicBezTo>
                    <a:pt x="9838" y="19554"/>
                    <a:pt x="9862" y="19542"/>
                    <a:pt x="9841" y="19509"/>
                  </a:cubicBezTo>
                  <a:cubicBezTo>
                    <a:pt x="9746" y="19509"/>
                    <a:pt x="9732" y="19488"/>
                    <a:pt x="9628" y="19481"/>
                  </a:cubicBezTo>
                  <a:cubicBezTo>
                    <a:pt x="9558" y="19446"/>
                    <a:pt x="9521" y="19397"/>
                    <a:pt x="9542" y="19393"/>
                  </a:cubicBezTo>
                  <a:cubicBezTo>
                    <a:pt x="9514" y="19386"/>
                    <a:pt x="9452" y="19316"/>
                    <a:pt x="9403" y="19311"/>
                  </a:cubicBezTo>
                  <a:close/>
                  <a:moveTo>
                    <a:pt x="9913" y="19546"/>
                  </a:moveTo>
                  <a:lnTo>
                    <a:pt x="9992" y="19564"/>
                  </a:lnTo>
                  <a:cubicBezTo>
                    <a:pt x="9966" y="19553"/>
                    <a:pt x="9941" y="19546"/>
                    <a:pt x="9915" y="19546"/>
                  </a:cubicBezTo>
                  <a:close/>
                  <a:moveTo>
                    <a:pt x="11251" y="19474"/>
                  </a:moveTo>
                  <a:cubicBezTo>
                    <a:pt x="11221" y="19485"/>
                    <a:pt x="11179" y="19497"/>
                    <a:pt x="11135" y="19513"/>
                  </a:cubicBezTo>
                  <a:cubicBezTo>
                    <a:pt x="11088" y="19522"/>
                    <a:pt x="11044" y="19536"/>
                    <a:pt x="11000" y="19555"/>
                  </a:cubicBezTo>
                  <a:lnTo>
                    <a:pt x="10996" y="19566"/>
                  </a:lnTo>
                  <a:cubicBezTo>
                    <a:pt x="11012" y="19550"/>
                    <a:pt x="11063" y="19541"/>
                    <a:pt x="11119" y="19529"/>
                  </a:cubicBezTo>
                  <a:cubicBezTo>
                    <a:pt x="11167" y="19520"/>
                    <a:pt x="11211" y="19502"/>
                    <a:pt x="11253" y="19474"/>
                  </a:cubicBezTo>
                  <a:close/>
                  <a:moveTo>
                    <a:pt x="9992" y="19564"/>
                  </a:moveTo>
                  <a:cubicBezTo>
                    <a:pt x="10003" y="19569"/>
                    <a:pt x="10016" y="19573"/>
                    <a:pt x="10029" y="19573"/>
                  </a:cubicBezTo>
                  <a:lnTo>
                    <a:pt x="10029" y="19573"/>
                  </a:lnTo>
                  <a:lnTo>
                    <a:pt x="9992" y="19564"/>
                  </a:lnTo>
                  <a:close/>
                  <a:moveTo>
                    <a:pt x="10036" y="19569"/>
                  </a:moveTo>
                  <a:cubicBezTo>
                    <a:pt x="10036" y="19571"/>
                    <a:pt x="10034" y="19571"/>
                    <a:pt x="10029" y="19573"/>
                  </a:cubicBezTo>
                  <a:lnTo>
                    <a:pt x="10029" y="19573"/>
                  </a:lnTo>
                  <a:cubicBezTo>
                    <a:pt x="10029" y="19573"/>
                    <a:pt x="10029" y="19573"/>
                    <a:pt x="10029" y="19573"/>
                  </a:cubicBezTo>
                  <a:lnTo>
                    <a:pt x="10029" y="19573"/>
                  </a:lnTo>
                  <a:lnTo>
                    <a:pt x="10029" y="19573"/>
                  </a:lnTo>
                  <a:cubicBezTo>
                    <a:pt x="10029" y="19573"/>
                    <a:pt x="10029" y="19573"/>
                    <a:pt x="10029" y="19573"/>
                  </a:cubicBezTo>
                  <a:lnTo>
                    <a:pt x="10029" y="19573"/>
                  </a:lnTo>
                  <a:cubicBezTo>
                    <a:pt x="10030" y="19573"/>
                    <a:pt x="10031" y="19573"/>
                    <a:pt x="10031" y="19573"/>
                  </a:cubicBezTo>
                  <a:lnTo>
                    <a:pt x="10029" y="19573"/>
                  </a:lnTo>
                  <a:lnTo>
                    <a:pt x="10068" y="19578"/>
                  </a:lnTo>
                  <a:lnTo>
                    <a:pt x="10068" y="19578"/>
                  </a:lnTo>
                  <a:lnTo>
                    <a:pt x="10036" y="19569"/>
                  </a:lnTo>
                  <a:close/>
                  <a:moveTo>
                    <a:pt x="10996" y="19566"/>
                  </a:moveTo>
                  <a:cubicBezTo>
                    <a:pt x="10991" y="19571"/>
                    <a:pt x="10989" y="19576"/>
                    <a:pt x="10989" y="19583"/>
                  </a:cubicBezTo>
                  <a:lnTo>
                    <a:pt x="10996" y="19566"/>
                  </a:lnTo>
                  <a:close/>
                  <a:moveTo>
                    <a:pt x="10789" y="19620"/>
                  </a:moveTo>
                  <a:cubicBezTo>
                    <a:pt x="10769" y="19620"/>
                    <a:pt x="10748" y="19624"/>
                    <a:pt x="10727" y="19629"/>
                  </a:cubicBezTo>
                  <a:lnTo>
                    <a:pt x="10729" y="19629"/>
                  </a:lnTo>
                  <a:cubicBezTo>
                    <a:pt x="10750" y="19624"/>
                    <a:pt x="10769" y="19622"/>
                    <a:pt x="10789" y="19620"/>
                  </a:cubicBezTo>
                  <a:close/>
                  <a:moveTo>
                    <a:pt x="9989" y="19632"/>
                  </a:moveTo>
                  <a:cubicBezTo>
                    <a:pt x="9993" y="19636"/>
                    <a:pt x="10001" y="19639"/>
                    <a:pt x="10013" y="19643"/>
                  </a:cubicBezTo>
                  <a:lnTo>
                    <a:pt x="9989" y="19632"/>
                  </a:lnTo>
                  <a:close/>
                  <a:moveTo>
                    <a:pt x="10687" y="19629"/>
                  </a:moveTo>
                  <a:cubicBezTo>
                    <a:pt x="10664" y="19636"/>
                    <a:pt x="10643" y="19641"/>
                    <a:pt x="10625" y="19645"/>
                  </a:cubicBezTo>
                  <a:cubicBezTo>
                    <a:pt x="10646" y="19643"/>
                    <a:pt x="10664" y="19641"/>
                    <a:pt x="10685" y="19636"/>
                  </a:cubicBezTo>
                  <a:lnTo>
                    <a:pt x="10685" y="19636"/>
                  </a:lnTo>
                  <a:cubicBezTo>
                    <a:pt x="10683" y="19643"/>
                    <a:pt x="10680" y="19648"/>
                    <a:pt x="10692" y="19650"/>
                  </a:cubicBezTo>
                  <a:cubicBezTo>
                    <a:pt x="10699" y="19638"/>
                    <a:pt x="10713" y="19631"/>
                    <a:pt x="10727" y="19629"/>
                  </a:cubicBezTo>
                  <a:lnTo>
                    <a:pt x="10727" y="19629"/>
                  </a:lnTo>
                  <a:lnTo>
                    <a:pt x="10685" y="19636"/>
                  </a:lnTo>
                  <a:cubicBezTo>
                    <a:pt x="10685" y="19634"/>
                    <a:pt x="10687" y="19631"/>
                    <a:pt x="10687" y="19629"/>
                  </a:cubicBezTo>
                  <a:close/>
                  <a:moveTo>
                    <a:pt x="11145" y="19678"/>
                  </a:moveTo>
                  <a:lnTo>
                    <a:pt x="11145" y="19678"/>
                  </a:lnTo>
                  <a:cubicBezTo>
                    <a:pt x="11142" y="19679"/>
                    <a:pt x="11140" y="19679"/>
                    <a:pt x="11137" y="19680"/>
                  </a:cubicBezTo>
                  <a:cubicBezTo>
                    <a:pt x="11140" y="19679"/>
                    <a:pt x="11142" y="19679"/>
                    <a:pt x="11145" y="19678"/>
                  </a:cubicBezTo>
                  <a:close/>
                  <a:moveTo>
                    <a:pt x="11065" y="19689"/>
                  </a:moveTo>
                  <a:lnTo>
                    <a:pt x="11058" y="19692"/>
                  </a:lnTo>
                  <a:cubicBezTo>
                    <a:pt x="11061" y="19691"/>
                    <a:pt x="11063" y="19690"/>
                    <a:pt x="11065" y="19689"/>
                  </a:cubicBezTo>
                  <a:close/>
                  <a:moveTo>
                    <a:pt x="10490" y="878"/>
                  </a:moveTo>
                  <a:cubicBezTo>
                    <a:pt x="10427" y="878"/>
                    <a:pt x="10363" y="881"/>
                    <a:pt x="10300" y="889"/>
                  </a:cubicBezTo>
                  <a:cubicBezTo>
                    <a:pt x="10393" y="919"/>
                    <a:pt x="10356" y="919"/>
                    <a:pt x="10300" y="926"/>
                  </a:cubicBezTo>
                  <a:cubicBezTo>
                    <a:pt x="10247" y="935"/>
                    <a:pt x="10173" y="947"/>
                    <a:pt x="10196" y="984"/>
                  </a:cubicBezTo>
                  <a:cubicBezTo>
                    <a:pt x="10091" y="1005"/>
                    <a:pt x="10047" y="1019"/>
                    <a:pt x="10032" y="1019"/>
                  </a:cubicBezTo>
                  <a:cubicBezTo>
                    <a:pt x="10031" y="1019"/>
                    <a:pt x="10030" y="1019"/>
                    <a:pt x="10029" y="1018"/>
                  </a:cubicBezTo>
                  <a:lnTo>
                    <a:pt x="9976" y="1025"/>
                  </a:lnTo>
                  <a:lnTo>
                    <a:pt x="9855" y="1049"/>
                  </a:lnTo>
                  <a:cubicBezTo>
                    <a:pt x="9816" y="1058"/>
                    <a:pt x="9776" y="1067"/>
                    <a:pt x="9737" y="1081"/>
                  </a:cubicBezTo>
                  <a:lnTo>
                    <a:pt x="9684" y="1097"/>
                  </a:lnTo>
                  <a:cubicBezTo>
                    <a:pt x="9675" y="1099"/>
                    <a:pt x="9670" y="1099"/>
                    <a:pt x="9666" y="1099"/>
                  </a:cubicBezTo>
                  <a:cubicBezTo>
                    <a:pt x="9628" y="1099"/>
                    <a:pt x="9777" y="1034"/>
                    <a:pt x="9762" y="1023"/>
                  </a:cubicBezTo>
                  <a:lnTo>
                    <a:pt x="9762" y="1023"/>
                  </a:lnTo>
                  <a:cubicBezTo>
                    <a:pt x="9648" y="1074"/>
                    <a:pt x="9616" y="1080"/>
                    <a:pt x="9596" y="1080"/>
                  </a:cubicBezTo>
                  <a:cubicBezTo>
                    <a:pt x="9590" y="1080"/>
                    <a:pt x="9585" y="1079"/>
                    <a:pt x="9579" y="1079"/>
                  </a:cubicBezTo>
                  <a:cubicBezTo>
                    <a:pt x="9564" y="1079"/>
                    <a:pt x="9543" y="1083"/>
                    <a:pt x="9482" y="1109"/>
                  </a:cubicBezTo>
                  <a:cubicBezTo>
                    <a:pt x="9505" y="1111"/>
                    <a:pt x="9491" y="1132"/>
                    <a:pt x="9454" y="1160"/>
                  </a:cubicBezTo>
                  <a:cubicBezTo>
                    <a:pt x="9415" y="1188"/>
                    <a:pt x="9357" y="1234"/>
                    <a:pt x="9292" y="1278"/>
                  </a:cubicBezTo>
                  <a:lnTo>
                    <a:pt x="9391" y="1225"/>
                  </a:lnTo>
                  <a:cubicBezTo>
                    <a:pt x="9422" y="1208"/>
                    <a:pt x="9456" y="1192"/>
                    <a:pt x="9491" y="1178"/>
                  </a:cubicBezTo>
                  <a:lnTo>
                    <a:pt x="9491" y="1178"/>
                  </a:lnTo>
                  <a:cubicBezTo>
                    <a:pt x="9417" y="1234"/>
                    <a:pt x="9364" y="1280"/>
                    <a:pt x="9320" y="1308"/>
                  </a:cubicBezTo>
                  <a:cubicBezTo>
                    <a:pt x="9276" y="1338"/>
                    <a:pt x="9248" y="1357"/>
                    <a:pt x="9213" y="1375"/>
                  </a:cubicBezTo>
                  <a:lnTo>
                    <a:pt x="9162" y="1406"/>
                  </a:lnTo>
                  <a:lnTo>
                    <a:pt x="9150" y="1415"/>
                  </a:lnTo>
                  <a:lnTo>
                    <a:pt x="9143" y="1417"/>
                  </a:lnTo>
                  <a:lnTo>
                    <a:pt x="9136" y="1426"/>
                  </a:lnTo>
                  <a:lnTo>
                    <a:pt x="9132" y="1429"/>
                  </a:lnTo>
                  <a:lnTo>
                    <a:pt x="9106" y="1450"/>
                  </a:lnTo>
                  <a:cubicBezTo>
                    <a:pt x="9055" y="1494"/>
                    <a:pt x="9011" y="1542"/>
                    <a:pt x="8972" y="1596"/>
                  </a:cubicBezTo>
                  <a:lnTo>
                    <a:pt x="9030" y="1501"/>
                  </a:lnTo>
                  <a:lnTo>
                    <a:pt x="9030" y="1501"/>
                  </a:lnTo>
                  <a:cubicBezTo>
                    <a:pt x="8916" y="1635"/>
                    <a:pt x="8573" y="1957"/>
                    <a:pt x="8494" y="2122"/>
                  </a:cubicBezTo>
                  <a:cubicBezTo>
                    <a:pt x="8482" y="2129"/>
                    <a:pt x="8466" y="2136"/>
                    <a:pt x="8457" y="2136"/>
                  </a:cubicBezTo>
                  <a:cubicBezTo>
                    <a:pt x="8446" y="2136"/>
                    <a:pt x="8445" y="2126"/>
                    <a:pt x="8473" y="2094"/>
                  </a:cubicBezTo>
                  <a:lnTo>
                    <a:pt x="8473" y="2094"/>
                  </a:lnTo>
                  <a:cubicBezTo>
                    <a:pt x="8172" y="2384"/>
                    <a:pt x="7861" y="2799"/>
                    <a:pt x="7604" y="3003"/>
                  </a:cubicBezTo>
                  <a:lnTo>
                    <a:pt x="7613" y="2968"/>
                  </a:lnTo>
                  <a:lnTo>
                    <a:pt x="7613" y="2968"/>
                  </a:lnTo>
                  <a:cubicBezTo>
                    <a:pt x="7562" y="3026"/>
                    <a:pt x="7542" y="3089"/>
                    <a:pt x="7460" y="3144"/>
                  </a:cubicBezTo>
                  <a:cubicBezTo>
                    <a:pt x="7459" y="3136"/>
                    <a:pt x="7464" y="3123"/>
                    <a:pt x="7458" y="3123"/>
                  </a:cubicBezTo>
                  <a:cubicBezTo>
                    <a:pt x="7455" y="3123"/>
                    <a:pt x="7450" y="3125"/>
                    <a:pt x="7442" y="3133"/>
                  </a:cubicBezTo>
                  <a:cubicBezTo>
                    <a:pt x="7419" y="3165"/>
                    <a:pt x="7319" y="3302"/>
                    <a:pt x="7238" y="3369"/>
                  </a:cubicBezTo>
                  <a:lnTo>
                    <a:pt x="7287" y="3290"/>
                  </a:lnTo>
                  <a:lnTo>
                    <a:pt x="7287" y="3290"/>
                  </a:lnTo>
                  <a:cubicBezTo>
                    <a:pt x="6981" y="3561"/>
                    <a:pt x="6879" y="3770"/>
                    <a:pt x="6647" y="4023"/>
                  </a:cubicBezTo>
                  <a:cubicBezTo>
                    <a:pt x="6643" y="4019"/>
                    <a:pt x="6638" y="4018"/>
                    <a:pt x="6632" y="4018"/>
                  </a:cubicBezTo>
                  <a:cubicBezTo>
                    <a:pt x="6567" y="4018"/>
                    <a:pt x="6358" y="4206"/>
                    <a:pt x="6248" y="4303"/>
                  </a:cubicBezTo>
                  <a:lnTo>
                    <a:pt x="6246" y="4294"/>
                  </a:lnTo>
                  <a:cubicBezTo>
                    <a:pt x="5905" y="4626"/>
                    <a:pt x="5708" y="4897"/>
                    <a:pt x="5411" y="5224"/>
                  </a:cubicBezTo>
                  <a:cubicBezTo>
                    <a:pt x="5175" y="5374"/>
                    <a:pt x="4739" y="5861"/>
                    <a:pt x="4405" y="6149"/>
                  </a:cubicBezTo>
                  <a:cubicBezTo>
                    <a:pt x="4415" y="6141"/>
                    <a:pt x="4422" y="6138"/>
                    <a:pt x="4426" y="6138"/>
                  </a:cubicBezTo>
                  <a:cubicBezTo>
                    <a:pt x="4445" y="6138"/>
                    <a:pt x="4416" y="6199"/>
                    <a:pt x="4375" y="6246"/>
                  </a:cubicBezTo>
                  <a:cubicBezTo>
                    <a:pt x="4304" y="6303"/>
                    <a:pt x="4224" y="6436"/>
                    <a:pt x="4188" y="6436"/>
                  </a:cubicBezTo>
                  <a:cubicBezTo>
                    <a:pt x="4183" y="6436"/>
                    <a:pt x="4179" y="6433"/>
                    <a:pt x="4175" y="6427"/>
                  </a:cubicBezTo>
                  <a:lnTo>
                    <a:pt x="4203" y="6401"/>
                  </a:lnTo>
                  <a:lnTo>
                    <a:pt x="4203" y="6401"/>
                  </a:lnTo>
                  <a:cubicBezTo>
                    <a:pt x="4113" y="6422"/>
                    <a:pt x="3974" y="6582"/>
                    <a:pt x="3856" y="6698"/>
                  </a:cubicBezTo>
                  <a:lnTo>
                    <a:pt x="3883" y="6763"/>
                  </a:lnTo>
                  <a:cubicBezTo>
                    <a:pt x="3508" y="6999"/>
                    <a:pt x="3107" y="7591"/>
                    <a:pt x="2877" y="7695"/>
                  </a:cubicBezTo>
                  <a:cubicBezTo>
                    <a:pt x="2817" y="7781"/>
                    <a:pt x="2724" y="7871"/>
                    <a:pt x="2664" y="7957"/>
                  </a:cubicBezTo>
                  <a:lnTo>
                    <a:pt x="2641" y="7927"/>
                  </a:lnTo>
                  <a:cubicBezTo>
                    <a:pt x="2430" y="8126"/>
                    <a:pt x="2325" y="8226"/>
                    <a:pt x="2080" y="8483"/>
                  </a:cubicBezTo>
                  <a:lnTo>
                    <a:pt x="2112" y="8414"/>
                  </a:lnTo>
                  <a:lnTo>
                    <a:pt x="2112" y="8414"/>
                  </a:lnTo>
                  <a:cubicBezTo>
                    <a:pt x="1968" y="8555"/>
                    <a:pt x="2006" y="8666"/>
                    <a:pt x="1873" y="8801"/>
                  </a:cubicBezTo>
                  <a:lnTo>
                    <a:pt x="1797" y="8801"/>
                  </a:lnTo>
                  <a:cubicBezTo>
                    <a:pt x="1674" y="8928"/>
                    <a:pt x="1540" y="9037"/>
                    <a:pt x="1407" y="9185"/>
                  </a:cubicBezTo>
                  <a:cubicBezTo>
                    <a:pt x="1282" y="9332"/>
                    <a:pt x="1192" y="9501"/>
                    <a:pt x="1141" y="9686"/>
                  </a:cubicBezTo>
                  <a:cubicBezTo>
                    <a:pt x="1134" y="9677"/>
                    <a:pt x="1122" y="9661"/>
                    <a:pt x="1148" y="9603"/>
                  </a:cubicBezTo>
                  <a:lnTo>
                    <a:pt x="1148" y="9603"/>
                  </a:lnTo>
                  <a:cubicBezTo>
                    <a:pt x="1090" y="9728"/>
                    <a:pt x="1044" y="9858"/>
                    <a:pt x="1013" y="9990"/>
                  </a:cubicBezTo>
                  <a:cubicBezTo>
                    <a:pt x="991" y="10118"/>
                    <a:pt x="988" y="10222"/>
                    <a:pt x="1016" y="10222"/>
                  </a:cubicBezTo>
                  <a:cubicBezTo>
                    <a:pt x="1017" y="10222"/>
                    <a:pt x="1018" y="10222"/>
                    <a:pt x="1019" y="10221"/>
                  </a:cubicBezTo>
                  <a:lnTo>
                    <a:pt x="1019" y="10221"/>
                  </a:lnTo>
                  <a:cubicBezTo>
                    <a:pt x="1002" y="10242"/>
                    <a:pt x="994" y="10332"/>
                    <a:pt x="1004" y="10440"/>
                  </a:cubicBezTo>
                  <a:cubicBezTo>
                    <a:pt x="1016" y="10563"/>
                    <a:pt x="1041" y="10685"/>
                    <a:pt x="1083" y="10801"/>
                  </a:cubicBezTo>
                  <a:lnTo>
                    <a:pt x="1041" y="10778"/>
                  </a:lnTo>
                  <a:lnTo>
                    <a:pt x="1041" y="10778"/>
                  </a:lnTo>
                  <a:cubicBezTo>
                    <a:pt x="1127" y="10936"/>
                    <a:pt x="1134" y="10938"/>
                    <a:pt x="1236" y="11149"/>
                  </a:cubicBezTo>
                  <a:cubicBezTo>
                    <a:pt x="1245" y="11174"/>
                    <a:pt x="1244" y="11188"/>
                    <a:pt x="1239" y="11188"/>
                  </a:cubicBezTo>
                  <a:cubicBezTo>
                    <a:pt x="1233" y="11188"/>
                    <a:pt x="1224" y="11175"/>
                    <a:pt x="1213" y="11148"/>
                  </a:cubicBezTo>
                  <a:lnTo>
                    <a:pt x="1213" y="11148"/>
                  </a:lnTo>
                  <a:cubicBezTo>
                    <a:pt x="1241" y="11225"/>
                    <a:pt x="1261" y="11255"/>
                    <a:pt x="1289" y="11283"/>
                  </a:cubicBezTo>
                  <a:cubicBezTo>
                    <a:pt x="1319" y="11314"/>
                    <a:pt x="1343" y="11351"/>
                    <a:pt x="1403" y="11448"/>
                  </a:cubicBezTo>
                  <a:cubicBezTo>
                    <a:pt x="1403" y="11448"/>
                    <a:pt x="1343" y="11399"/>
                    <a:pt x="1336" y="11391"/>
                  </a:cubicBezTo>
                  <a:lnTo>
                    <a:pt x="1336" y="11391"/>
                  </a:lnTo>
                  <a:cubicBezTo>
                    <a:pt x="1447" y="11552"/>
                    <a:pt x="1449" y="11539"/>
                    <a:pt x="1533" y="11594"/>
                  </a:cubicBezTo>
                  <a:cubicBezTo>
                    <a:pt x="1558" y="11617"/>
                    <a:pt x="1584" y="11640"/>
                    <a:pt x="1605" y="11668"/>
                  </a:cubicBezTo>
                  <a:cubicBezTo>
                    <a:pt x="1635" y="11698"/>
                    <a:pt x="1660" y="11726"/>
                    <a:pt x="1683" y="11756"/>
                  </a:cubicBezTo>
                  <a:cubicBezTo>
                    <a:pt x="1732" y="11817"/>
                    <a:pt x="1769" y="11872"/>
                    <a:pt x="1767" y="11891"/>
                  </a:cubicBezTo>
                  <a:cubicBezTo>
                    <a:pt x="1797" y="11895"/>
                    <a:pt x="1885" y="11949"/>
                    <a:pt x="1955" y="12030"/>
                  </a:cubicBezTo>
                  <a:cubicBezTo>
                    <a:pt x="1955" y="12035"/>
                    <a:pt x="1953" y="12037"/>
                    <a:pt x="1949" y="12037"/>
                  </a:cubicBezTo>
                  <a:cubicBezTo>
                    <a:pt x="1940" y="12037"/>
                    <a:pt x="1920" y="12024"/>
                    <a:pt x="1908" y="12016"/>
                  </a:cubicBezTo>
                  <a:lnTo>
                    <a:pt x="1908" y="12016"/>
                  </a:lnTo>
                  <a:cubicBezTo>
                    <a:pt x="2105" y="12248"/>
                    <a:pt x="2256" y="12306"/>
                    <a:pt x="2381" y="12480"/>
                  </a:cubicBezTo>
                  <a:cubicBezTo>
                    <a:pt x="2376" y="12494"/>
                    <a:pt x="2381" y="12507"/>
                    <a:pt x="2390" y="12519"/>
                  </a:cubicBezTo>
                  <a:cubicBezTo>
                    <a:pt x="2236" y="12363"/>
                    <a:pt x="2109" y="12233"/>
                    <a:pt x="2098" y="12220"/>
                  </a:cubicBezTo>
                  <a:lnTo>
                    <a:pt x="2098" y="12220"/>
                  </a:lnTo>
                  <a:cubicBezTo>
                    <a:pt x="2083" y="12239"/>
                    <a:pt x="2161" y="12329"/>
                    <a:pt x="2128" y="12329"/>
                  </a:cubicBezTo>
                  <a:cubicBezTo>
                    <a:pt x="2118" y="12329"/>
                    <a:pt x="2101" y="12323"/>
                    <a:pt x="2070" y="12306"/>
                  </a:cubicBezTo>
                  <a:lnTo>
                    <a:pt x="2070" y="12306"/>
                  </a:lnTo>
                  <a:cubicBezTo>
                    <a:pt x="2198" y="12401"/>
                    <a:pt x="2425" y="12552"/>
                    <a:pt x="2548" y="12698"/>
                  </a:cubicBezTo>
                  <a:cubicBezTo>
                    <a:pt x="2553" y="12705"/>
                    <a:pt x="2557" y="12714"/>
                    <a:pt x="2557" y="12723"/>
                  </a:cubicBezTo>
                  <a:lnTo>
                    <a:pt x="2541" y="12712"/>
                  </a:lnTo>
                  <a:lnTo>
                    <a:pt x="2541" y="12712"/>
                  </a:lnTo>
                  <a:cubicBezTo>
                    <a:pt x="2569" y="12742"/>
                    <a:pt x="2599" y="12769"/>
                    <a:pt x="2632" y="12793"/>
                  </a:cubicBezTo>
                  <a:cubicBezTo>
                    <a:pt x="2671" y="12839"/>
                    <a:pt x="2694" y="12869"/>
                    <a:pt x="2736" y="12911"/>
                  </a:cubicBezTo>
                  <a:cubicBezTo>
                    <a:pt x="2734" y="12948"/>
                    <a:pt x="2884" y="13080"/>
                    <a:pt x="2951" y="13150"/>
                  </a:cubicBezTo>
                  <a:cubicBezTo>
                    <a:pt x="2954" y="13145"/>
                    <a:pt x="2959" y="13143"/>
                    <a:pt x="2964" y="13143"/>
                  </a:cubicBezTo>
                  <a:cubicBezTo>
                    <a:pt x="2980" y="13143"/>
                    <a:pt x="3004" y="13160"/>
                    <a:pt x="3013" y="13160"/>
                  </a:cubicBezTo>
                  <a:cubicBezTo>
                    <a:pt x="3020" y="13160"/>
                    <a:pt x="3018" y="13149"/>
                    <a:pt x="2995" y="13110"/>
                  </a:cubicBezTo>
                  <a:lnTo>
                    <a:pt x="2995" y="13110"/>
                  </a:lnTo>
                  <a:cubicBezTo>
                    <a:pt x="2995" y="13111"/>
                    <a:pt x="2995" y="13112"/>
                    <a:pt x="2995" y="13112"/>
                  </a:cubicBezTo>
                  <a:cubicBezTo>
                    <a:pt x="2992" y="13112"/>
                    <a:pt x="2968" y="13090"/>
                    <a:pt x="2931" y="13055"/>
                  </a:cubicBezTo>
                  <a:cubicBezTo>
                    <a:pt x="2919" y="13045"/>
                    <a:pt x="2910" y="13036"/>
                    <a:pt x="2898" y="13027"/>
                  </a:cubicBezTo>
                  <a:lnTo>
                    <a:pt x="2898" y="13027"/>
                  </a:lnTo>
                  <a:lnTo>
                    <a:pt x="2905" y="13029"/>
                  </a:lnTo>
                  <a:cubicBezTo>
                    <a:pt x="2859" y="12985"/>
                    <a:pt x="2798" y="12927"/>
                    <a:pt x="2731" y="12860"/>
                  </a:cubicBezTo>
                  <a:lnTo>
                    <a:pt x="2731" y="12860"/>
                  </a:lnTo>
                  <a:cubicBezTo>
                    <a:pt x="2809" y="12903"/>
                    <a:pt x="2876" y="12963"/>
                    <a:pt x="2926" y="13036"/>
                  </a:cubicBezTo>
                  <a:lnTo>
                    <a:pt x="2926" y="13036"/>
                  </a:lnTo>
                  <a:lnTo>
                    <a:pt x="2903" y="13029"/>
                  </a:lnTo>
                  <a:lnTo>
                    <a:pt x="2903" y="13029"/>
                  </a:lnTo>
                  <a:lnTo>
                    <a:pt x="2928" y="13052"/>
                  </a:lnTo>
                  <a:cubicBezTo>
                    <a:pt x="2935" y="13059"/>
                    <a:pt x="2940" y="13062"/>
                    <a:pt x="2949" y="13069"/>
                  </a:cubicBezTo>
                  <a:lnTo>
                    <a:pt x="2930" y="13039"/>
                  </a:lnTo>
                  <a:lnTo>
                    <a:pt x="2930" y="13039"/>
                  </a:lnTo>
                  <a:cubicBezTo>
                    <a:pt x="2981" y="13058"/>
                    <a:pt x="3035" y="13080"/>
                    <a:pt x="3065" y="13094"/>
                  </a:cubicBezTo>
                  <a:cubicBezTo>
                    <a:pt x="3125" y="13224"/>
                    <a:pt x="3288" y="13423"/>
                    <a:pt x="3290" y="13470"/>
                  </a:cubicBezTo>
                  <a:cubicBezTo>
                    <a:pt x="3515" y="13664"/>
                    <a:pt x="3795" y="13954"/>
                    <a:pt x="3974" y="14042"/>
                  </a:cubicBezTo>
                  <a:cubicBezTo>
                    <a:pt x="4041" y="14095"/>
                    <a:pt x="4029" y="14126"/>
                    <a:pt x="4046" y="14153"/>
                  </a:cubicBezTo>
                  <a:cubicBezTo>
                    <a:pt x="4011" y="14123"/>
                    <a:pt x="3976" y="14095"/>
                    <a:pt x="3939" y="14070"/>
                  </a:cubicBezTo>
                  <a:lnTo>
                    <a:pt x="3939" y="14070"/>
                  </a:lnTo>
                  <a:cubicBezTo>
                    <a:pt x="4070" y="14176"/>
                    <a:pt x="4294" y="14415"/>
                    <a:pt x="4359" y="14415"/>
                  </a:cubicBezTo>
                  <a:cubicBezTo>
                    <a:pt x="4360" y="14415"/>
                    <a:pt x="4360" y="14415"/>
                    <a:pt x="4361" y="14415"/>
                  </a:cubicBezTo>
                  <a:cubicBezTo>
                    <a:pt x="4405" y="14469"/>
                    <a:pt x="4408" y="14482"/>
                    <a:pt x="4399" y="14482"/>
                  </a:cubicBezTo>
                  <a:cubicBezTo>
                    <a:pt x="4391" y="14482"/>
                    <a:pt x="4374" y="14471"/>
                    <a:pt x="4369" y="14471"/>
                  </a:cubicBezTo>
                  <a:lnTo>
                    <a:pt x="4369" y="14471"/>
                  </a:lnTo>
                  <a:cubicBezTo>
                    <a:pt x="4364" y="14471"/>
                    <a:pt x="4379" y="14488"/>
                    <a:pt x="4458" y="14564"/>
                  </a:cubicBezTo>
                  <a:lnTo>
                    <a:pt x="4419" y="14545"/>
                  </a:lnTo>
                  <a:lnTo>
                    <a:pt x="4419" y="14545"/>
                  </a:lnTo>
                  <a:cubicBezTo>
                    <a:pt x="4764" y="14991"/>
                    <a:pt x="5144" y="15116"/>
                    <a:pt x="5518" y="15599"/>
                  </a:cubicBezTo>
                  <a:lnTo>
                    <a:pt x="5518" y="15599"/>
                  </a:lnTo>
                  <a:cubicBezTo>
                    <a:pt x="5512" y="15590"/>
                    <a:pt x="5508" y="15582"/>
                    <a:pt x="5508" y="15577"/>
                  </a:cubicBezTo>
                  <a:lnTo>
                    <a:pt x="5508" y="15577"/>
                  </a:lnTo>
                  <a:cubicBezTo>
                    <a:pt x="5993" y="16122"/>
                    <a:pt x="6596" y="16611"/>
                    <a:pt x="7057" y="17165"/>
                  </a:cubicBezTo>
                  <a:cubicBezTo>
                    <a:pt x="7191" y="17318"/>
                    <a:pt x="7229" y="17313"/>
                    <a:pt x="7333" y="17385"/>
                  </a:cubicBezTo>
                  <a:lnTo>
                    <a:pt x="7338" y="17443"/>
                  </a:lnTo>
                  <a:lnTo>
                    <a:pt x="7518" y="17564"/>
                  </a:lnTo>
                  <a:cubicBezTo>
                    <a:pt x="7755" y="17756"/>
                    <a:pt x="7822" y="17999"/>
                    <a:pt x="8137" y="18227"/>
                  </a:cubicBezTo>
                  <a:lnTo>
                    <a:pt x="8119" y="18173"/>
                  </a:lnTo>
                  <a:lnTo>
                    <a:pt x="8119" y="18173"/>
                  </a:lnTo>
                  <a:cubicBezTo>
                    <a:pt x="8214" y="18275"/>
                    <a:pt x="8439" y="18472"/>
                    <a:pt x="8402" y="18475"/>
                  </a:cubicBezTo>
                  <a:cubicBezTo>
                    <a:pt x="8434" y="18486"/>
                    <a:pt x="8462" y="18507"/>
                    <a:pt x="8480" y="18537"/>
                  </a:cubicBezTo>
                  <a:lnTo>
                    <a:pt x="8469" y="18553"/>
                  </a:lnTo>
                  <a:lnTo>
                    <a:pt x="8731" y="18767"/>
                  </a:lnTo>
                  <a:cubicBezTo>
                    <a:pt x="8907" y="18964"/>
                    <a:pt x="8647" y="18795"/>
                    <a:pt x="8914" y="19068"/>
                  </a:cubicBezTo>
                  <a:cubicBezTo>
                    <a:pt x="9007" y="19151"/>
                    <a:pt x="9186" y="19274"/>
                    <a:pt x="9212" y="19274"/>
                  </a:cubicBezTo>
                  <a:cubicBezTo>
                    <a:pt x="9216" y="19274"/>
                    <a:pt x="9217" y="19271"/>
                    <a:pt x="9213" y="19265"/>
                  </a:cubicBezTo>
                  <a:cubicBezTo>
                    <a:pt x="9174" y="19223"/>
                    <a:pt x="9118" y="19154"/>
                    <a:pt x="9130" y="19135"/>
                  </a:cubicBezTo>
                  <a:lnTo>
                    <a:pt x="9130" y="19135"/>
                  </a:lnTo>
                  <a:lnTo>
                    <a:pt x="9226" y="19220"/>
                  </a:lnTo>
                  <a:lnTo>
                    <a:pt x="9226" y="19220"/>
                  </a:lnTo>
                  <a:cubicBezTo>
                    <a:pt x="9227" y="19220"/>
                    <a:pt x="9228" y="19219"/>
                    <a:pt x="9229" y="19219"/>
                  </a:cubicBezTo>
                  <a:lnTo>
                    <a:pt x="9230" y="19220"/>
                  </a:lnTo>
                  <a:lnTo>
                    <a:pt x="9230" y="19220"/>
                  </a:lnTo>
                  <a:cubicBezTo>
                    <a:pt x="9253" y="19211"/>
                    <a:pt x="9282" y="19209"/>
                    <a:pt x="9299" y="19195"/>
                  </a:cubicBezTo>
                  <a:lnTo>
                    <a:pt x="9299" y="19195"/>
                  </a:lnTo>
                  <a:cubicBezTo>
                    <a:pt x="9306" y="19206"/>
                    <a:pt x="9318" y="19220"/>
                    <a:pt x="9338" y="19235"/>
                  </a:cubicBezTo>
                  <a:lnTo>
                    <a:pt x="9405" y="19240"/>
                  </a:lnTo>
                  <a:lnTo>
                    <a:pt x="9313" y="19170"/>
                  </a:lnTo>
                  <a:cubicBezTo>
                    <a:pt x="9313" y="19170"/>
                    <a:pt x="9312" y="19170"/>
                    <a:pt x="9312" y="19170"/>
                  </a:cubicBezTo>
                  <a:lnTo>
                    <a:pt x="9312" y="19170"/>
                  </a:lnTo>
                  <a:cubicBezTo>
                    <a:pt x="9311" y="19182"/>
                    <a:pt x="9306" y="19190"/>
                    <a:pt x="9299" y="19195"/>
                  </a:cubicBezTo>
                  <a:lnTo>
                    <a:pt x="9299" y="19195"/>
                  </a:lnTo>
                  <a:cubicBezTo>
                    <a:pt x="9288" y="19178"/>
                    <a:pt x="9291" y="19168"/>
                    <a:pt x="9302" y="19168"/>
                  </a:cubicBezTo>
                  <a:cubicBezTo>
                    <a:pt x="9305" y="19168"/>
                    <a:pt x="9308" y="19168"/>
                    <a:pt x="9312" y="19170"/>
                  </a:cubicBezTo>
                  <a:lnTo>
                    <a:pt x="9312" y="19170"/>
                  </a:lnTo>
                  <a:cubicBezTo>
                    <a:pt x="9315" y="19139"/>
                    <a:pt x="9288" y="19082"/>
                    <a:pt x="9201" y="18971"/>
                  </a:cubicBezTo>
                  <a:lnTo>
                    <a:pt x="9021" y="18839"/>
                  </a:lnTo>
                  <a:lnTo>
                    <a:pt x="8990" y="18767"/>
                  </a:lnTo>
                  <a:lnTo>
                    <a:pt x="9123" y="18899"/>
                  </a:lnTo>
                  <a:cubicBezTo>
                    <a:pt x="9067" y="18804"/>
                    <a:pt x="9002" y="18774"/>
                    <a:pt x="8937" y="18732"/>
                  </a:cubicBezTo>
                  <a:cubicBezTo>
                    <a:pt x="8930" y="18699"/>
                    <a:pt x="8916" y="18669"/>
                    <a:pt x="8893" y="18646"/>
                  </a:cubicBezTo>
                  <a:lnTo>
                    <a:pt x="8701" y="18530"/>
                  </a:lnTo>
                  <a:cubicBezTo>
                    <a:pt x="8700" y="18522"/>
                    <a:pt x="8706" y="18520"/>
                    <a:pt x="8714" y="18520"/>
                  </a:cubicBezTo>
                  <a:cubicBezTo>
                    <a:pt x="8721" y="18520"/>
                    <a:pt x="8731" y="18522"/>
                    <a:pt x="8738" y="18522"/>
                  </a:cubicBezTo>
                  <a:cubicBezTo>
                    <a:pt x="8753" y="18522"/>
                    <a:pt x="8757" y="18512"/>
                    <a:pt x="8708" y="18454"/>
                  </a:cubicBezTo>
                  <a:cubicBezTo>
                    <a:pt x="8694" y="18446"/>
                    <a:pt x="8685" y="18443"/>
                    <a:pt x="8680" y="18443"/>
                  </a:cubicBezTo>
                  <a:cubicBezTo>
                    <a:pt x="8658" y="18443"/>
                    <a:pt x="8685" y="18490"/>
                    <a:pt x="8668" y="18490"/>
                  </a:cubicBezTo>
                  <a:cubicBezTo>
                    <a:pt x="8660" y="18490"/>
                    <a:pt x="8643" y="18480"/>
                    <a:pt x="8608" y="18451"/>
                  </a:cubicBezTo>
                  <a:cubicBezTo>
                    <a:pt x="8552" y="18359"/>
                    <a:pt x="8589" y="18366"/>
                    <a:pt x="8485" y="18291"/>
                  </a:cubicBezTo>
                  <a:cubicBezTo>
                    <a:pt x="8484" y="18284"/>
                    <a:pt x="8487" y="18281"/>
                    <a:pt x="8492" y="18281"/>
                  </a:cubicBezTo>
                  <a:cubicBezTo>
                    <a:pt x="8501" y="18281"/>
                    <a:pt x="8519" y="18291"/>
                    <a:pt x="8542" y="18308"/>
                  </a:cubicBezTo>
                  <a:lnTo>
                    <a:pt x="8542" y="18308"/>
                  </a:lnTo>
                  <a:cubicBezTo>
                    <a:pt x="8452" y="18239"/>
                    <a:pt x="8335" y="18108"/>
                    <a:pt x="8274" y="18090"/>
                  </a:cubicBezTo>
                  <a:cubicBezTo>
                    <a:pt x="8218" y="17990"/>
                    <a:pt x="8003" y="17832"/>
                    <a:pt x="8049" y="17800"/>
                  </a:cubicBezTo>
                  <a:lnTo>
                    <a:pt x="8049" y="17800"/>
                  </a:lnTo>
                  <a:cubicBezTo>
                    <a:pt x="8053" y="17801"/>
                    <a:pt x="8056" y="17802"/>
                    <a:pt x="8057" y="17802"/>
                  </a:cubicBezTo>
                  <a:cubicBezTo>
                    <a:pt x="8059" y="17802"/>
                    <a:pt x="8058" y="17800"/>
                    <a:pt x="8054" y="17795"/>
                  </a:cubicBezTo>
                  <a:cubicBezTo>
                    <a:pt x="8052" y="17795"/>
                    <a:pt x="8052" y="17798"/>
                    <a:pt x="8049" y="17800"/>
                  </a:cubicBezTo>
                  <a:cubicBezTo>
                    <a:pt x="7961" y="17751"/>
                    <a:pt x="7880" y="17691"/>
                    <a:pt x="7806" y="17624"/>
                  </a:cubicBezTo>
                  <a:lnTo>
                    <a:pt x="7806" y="17624"/>
                  </a:lnTo>
                  <a:cubicBezTo>
                    <a:pt x="7824" y="17633"/>
                    <a:pt x="7836" y="17636"/>
                    <a:pt x="7843" y="17636"/>
                  </a:cubicBezTo>
                  <a:cubicBezTo>
                    <a:pt x="7897" y="17636"/>
                    <a:pt x="7548" y="17349"/>
                    <a:pt x="7625" y="17336"/>
                  </a:cubicBezTo>
                  <a:cubicBezTo>
                    <a:pt x="7486" y="17281"/>
                    <a:pt x="7254" y="17003"/>
                    <a:pt x="7057" y="16852"/>
                  </a:cubicBezTo>
                  <a:lnTo>
                    <a:pt x="7057" y="16852"/>
                  </a:lnTo>
                  <a:cubicBezTo>
                    <a:pt x="7078" y="16861"/>
                    <a:pt x="7094" y="16873"/>
                    <a:pt x="7110" y="16889"/>
                  </a:cubicBezTo>
                  <a:cubicBezTo>
                    <a:pt x="7015" y="16787"/>
                    <a:pt x="7001" y="16748"/>
                    <a:pt x="6946" y="16676"/>
                  </a:cubicBezTo>
                  <a:cubicBezTo>
                    <a:pt x="6942" y="16677"/>
                    <a:pt x="6938" y="16678"/>
                    <a:pt x="6933" y="16678"/>
                  </a:cubicBezTo>
                  <a:cubicBezTo>
                    <a:pt x="6874" y="16678"/>
                    <a:pt x="6732" y="16551"/>
                    <a:pt x="6637" y="16495"/>
                  </a:cubicBezTo>
                  <a:cubicBezTo>
                    <a:pt x="6611" y="16447"/>
                    <a:pt x="6611" y="16432"/>
                    <a:pt x="6625" y="16432"/>
                  </a:cubicBezTo>
                  <a:cubicBezTo>
                    <a:pt x="6647" y="16432"/>
                    <a:pt x="6705" y="16474"/>
                    <a:pt x="6731" y="16474"/>
                  </a:cubicBezTo>
                  <a:cubicBezTo>
                    <a:pt x="6740" y="16474"/>
                    <a:pt x="6745" y="16470"/>
                    <a:pt x="6744" y="16458"/>
                  </a:cubicBezTo>
                  <a:lnTo>
                    <a:pt x="6744" y="16458"/>
                  </a:lnTo>
                  <a:cubicBezTo>
                    <a:pt x="6743" y="16460"/>
                    <a:pt x="6740" y="16461"/>
                    <a:pt x="6737" y="16461"/>
                  </a:cubicBezTo>
                  <a:cubicBezTo>
                    <a:pt x="6700" y="16461"/>
                    <a:pt x="6561" y="16329"/>
                    <a:pt x="6531" y="16329"/>
                  </a:cubicBezTo>
                  <a:cubicBezTo>
                    <a:pt x="6526" y="16329"/>
                    <a:pt x="6524" y="16333"/>
                    <a:pt x="6526" y="16342"/>
                  </a:cubicBezTo>
                  <a:cubicBezTo>
                    <a:pt x="6457" y="16231"/>
                    <a:pt x="6457" y="16254"/>
                    <a:pt x="6440" y="16177"/>
                  </a:cubicBezTo>
                  <a:cubicBezTo>
                    <a:pt x="6433" y="16180"/>
                    <a:pt x="6427" y="16182"/>
                    <a:pt x="6421" y="16182"/>
                  </a:cubicBezTo>
                  <a:cubicBezTo>
                    <a:pt x="6372" y="16182"/>
                    <a:pt x="6336" y="16095"/>
                    <a:pt x="6246" y="16052"/>
                  </a:cubicBezTo>
                  <a:cubicBezTo>
                    <a:pt x="6134" y="15897"/>
                    <a:pt x="6253" y="15976"/>
                    <a:pt x="6095" y="15846"/>
                  </a:cubicBezTo>
                  <a:cubicBezTo>
                    <a:pt x="6080" y="15823"/>
                    <a:pt x="6079" y="15815"/>
                    <a:pt x="6087" y="15815"/>
                  </a:cubicBezTo>
                  <a:cubicBezTo>
                    <a:pt x="6106" y="15815"/>
                    <a:pt x="6183" y="15876"/>
                    <a:pt x="6183" y="15876"/>
                  </a:cubicBezTo>
                  <a:cubicBezTo>
                    <a:pt x="6123" y="15815"/>
                    <a:pt x="6095" y="15798"/>
                    <a:pt x="6080" y="15798"/>
                  </a:cubicBezTo>
                  <a:cubicBezTo>
                    <a:pt x="6059" y="15798"/>
                    <a:pt x="6061" y="15828"/>
                    <a:pt x="6039" y="15828"/>
                  </a:cubicBezTo>
                  <a:cubicBezTo>
                    <a:pt x="6037" y="15828"/>
                    <a:pt x="6035" y="15828"/>
                    <a:pt x="6032" y="15827"/>
                  </a:cubicBezTo>
                  <a:cubicBezTo>
                    <a:pt x="5847" y="15660"/>
                    <a:pt x="5974" y="15721"/>
                    <a:pt x="5930" y="15644"/>
                  </a:cubicBezTo>
                  <a:cubicBezTo>
                    <a:pt x="5812" y="15542"/>
                    <a:pt x="5699" y="15489"/>
                    <a:pt x="5617" y="15405"/>
                  </a:cubicBezTo>
                  <a:cubicBezTo>
                    <a:pt x="5617" y="15397"/>
                    <a:pt x="5610" y="15384"/>
                    <a:pt x="5616" y="15384"/>
                  </a:cubicBezTo>
                  <a:cubicBezTo>
                    <a:pt x="5619" y="15384"/>
                    <a:pt x="5623" y="15386"/>
                    <a:pt x="5629" y="15389"/>
                  </a:cubicBezTo>
                  <a:cubicBezTo>
                    <a:pt x="5485" y="15299"/>
                    <a:pt x="5281" y="15044"/>
                    <a:pt x="5114" y="14942"/>
                  </a:cubicBezTo>
                  <a:cubicBezTo>
                    <a:pt x="5111" y="14936"/>
                    <a:pt x="5107" y="14929"/>
                    <a:pt x="5106" y="14922"/>
                  </a:cubicBezTo>
                  <a:lnTo>
                    <a:pt x="5106" y="14922"/>
                  </a:lnTo>
                  <a:cubicBezTo>
                    <a:pt x="5108" y="14957"/>
                    <a:pt x="5095" y="14974"/>
                    <a:pt x="5080" y="14981"/>
                  </a:cubicBezTo>
                  <a:cubicBezTo>
                    <a:pt x="5015" y="14916"/>
                    <a:pt x="4938" y="14879"/>
                    <a:pt x="4934" y="14833"/>
                  </a:cubicBezTo>
                  <a:lnTo>
                    <a:pt x="4934" y="14833"/>
                  </a:lnTo>
                  <a:cubicBezTo>
                    <a:pt x="4954" y="14856"/>
                    <a:pt x="4982" y="14874"/>
                    <a:pt x="5012" y="14881"/>
                  </a:cubicBezTo>
                  <a:lnTo>
                    <a:pt x="4934" y="14821"/>
                  </a:lnTo>
                  <a:cubicBezTo>
                    <a:pt x="4927" y="14802"/>
                    <a:pt x="4927" y="14794"/>
                    <a:pt x="4933" y="14794"/>
                  </a:cubicBezTo>
                  <a:cubicBezTo>
                    <a:pt x="4952" y="14794"/>
                    <a:pt x="5029" y="14886"/>
                    <a:pt x="5055" y="14886"/>
                  </a:cubicBezTo>
                  <a:cubicBezTo>
                    <a:pt x="5058" y="14886"/>
                    <a:pt x="5060" y="14885"/>
                    <a:pt x="5061" y="14884"/>
                  </a:cubicBezTo>
                  <a:cubicBezTo>
                    <a:pt x="4915" y="14758"/>
                    <a:pt x="4734" y="14626"/>
                    <a:pt x="4639" y="14513"/>
                  </a:cubicBezTo>
                  <a:cubicBezTo>
                    <a:pt x="4640" y="14508"/>
                    <a:pt x="4642" y="14507"/>
                    <a:pt x="4646" y="14507"/>
                  </a:cubicBezTo>
                  <a:cubicBezTo>
                    <a:pt x="4675" y="14507"/>
                    <a:pt x="4792" y="14632"/>
                    <a:pt x="4806" y="14632"/>
                  </a:cubicBezTo>
                  <a:cubicBezTo>
                    <a:pt x="4811" y="14632"/>
                    <a:pt x="4804" y="14618"/>
                    <a:pt x="4778" y="14580"/>
                  </a:cubicBezTo>
                  <a:lnTo>
                    <a:pt x="4778" y="14580"/>
                  </a:lnTo>
                  <a:lnTo>
                    <a:pt x="4927" y="14752"/>
                  </a:lnTo>
                  <a:cubicBezTo>
                    <a:pt x="4907" y="14708"/>
                    <a:pt x="4904" y="14693"/>
                    <a:pt x="4910" y="14693"/>
                  </a:cubicBezTo>
                  <a:lnTo>
                    <a:pt x="4910" y="14693"/>
                  </a:lnTo>
                  <a:cubicBezTo>
                    <a:pt x="4919" y="14693"/>
                    <a:pt x="4958" y="14744"/>
                    <a:pt x="4970" y="14744"/>
                  </a:cubicBezTo>
                  <a:cubicBezTo>
                    <a:pt x="4976" y="14744"/>
                    <a:pt x="4975" y="14731"/>
                    <a:pt x="4959" y="14689"/>
                  </a:cubicBezTo>
                  <a:cubicBezTo>
                    <a:pt x="4757" y="14471"/>
                    <a:pt x="4711" y="14469"/>
                    <a:pt x="4507" y="14251"/>
                  </a:cubicBezTo>
                  <a:cubicBezTo>
                    <a:pt x="4495" y="14245"/>
                    <a:pt x="4488" y="14243"/>
                    <a:pt x="4483" y="14243"/>
                  </a:cubicBezTo>
                  <a:cubicBezTo>
                    <a:pt x="4465" y="14243"/>
                    <a:pt x="4477" y="14268"/>
                    <a:pt x="4459" y="14268"/>
                  </a:cubicBezTo>
                  <a:cubicBezTo>
                    <a:pt x="4454" y="14268"/>
                    <a:pt x="4447" y="14266"/>
                    <a:pt x="4435" y="14260"/>
                  </a:cubicBezTo>
                  <a:cubicBezTo>
                    <a:pt x="4106" y="13991"/>
                    <a:pt x="4275" y="13949"/>
                    <a:pt x="4015" y="13771"/>
                  </a:cubicBezTo>
                  <a:cubicBezTo>
                    <a:pt x="3939" y="13734"/>
                    <a:pt x="3879" y="13750"/>
                    <a:pt x="3742" y="13572"/>
                  </a:cubicBezTo>
                  <a:lnTo>
                    <a:pt x="3742" y="13572"/>
                  </a:lnTo>
                  <a:lnTo>
                    <a:pt x="3828" y="13592"/>
                  </a:lnTo>
                  <a:cubicBezTo>
                    <a:pt x="3628" y="13384"/>
                    <a:pt x="3663" y="13525"/>
                    <a:pt x="3473" y="13289"/>
                  </a:cubicBezTo>
                  <a:lnTo>
                    <a:pt x="3473" y="13289"/>
                  </a:lnTo>
                  <a:cubicBezTo>
                    <a:pt x="3518" y="13309"/>
                    <a:pt x="3617" y="13408"/>
                    <a:pt x="3621" y="13408"/>
                  </a:cubicBezTo>
                  <a:cubicBezTo>
                    <a:pt x="3621" y="13408"/>
                    <a:pt x="3620" y="13407"/>
                    <a:pt x="3617" y="13402"/>
                  </a:cubicBezTo>
                  <a:cubicBezTo>
                    <a:pt x="3505" y="13238"/>
                    <a:pt x="3501" y="13324"/>
                    <a:pt x="3394" y="13217"/>
                  </a:cubicBezTo>
                  <a:lnTo>
                    <a:pt x="3401" y="13166"/>
                  </a:lnTo>
                  <a:cubicBezTo>
                    <a:pt x="3181" y="12953"/>
                    <a:pt x="2919" y="12735"/>
                    <a:pt x="2673" y="12501"/>
                  </a:cubicBezTo>
                  <a:lnTo>
                    <a:pt x="2673" y="12501"/>
                  </a:lnTo>
                  <a:cubicBezTo>
                    <a:pt x="2685" y="12503"/>
                    <a:pt x="2703" y="12512"/>
                    <a:pt x="2712" y="12512"/>
                  </a:cubicBezTo>
                  <a:cubicBezTo>
                    <a:pt x="2721" y="12512"/>
                    <a:pt x="2722" y="12503"/>
                    <a:pt x="2699" y="12470"/>
                  </a:cubicBezTo>
                  <a:cubicBezTo>
                    <a:pt x="2541" y="12327"/>
                    <a:pt x="2379" y="12164"/>
                    <a:pt x="2223" y="11997"/>
                  </a:cubicBezTo>
                  <a:lnTo>
                    <a:pt x="1996" y="11749"/>
                  </a:lnTo>
                  <a:cubicBezTo>
                    <a:pt x="1924" y="11671"/>
                    <a:pt x="1853" y="11592"/>
                    <a:pt x="1788" y="11515"/>
                  </a:cubicBezTo>
                  <a:lnTo>
                    <a:pt x="1653" y="11423"/>
                  </a:lnTo>
                  <a:cubicBezTo>
                    <a:pt x="1634" y="11401"/>
                    <a:pt x="1631" y="11378"/>
                    <a:pt x="1640" y="11378"/>
                  </a:cubicBezTo>
                  <a:cubicBezTo>
                    <a:pt x="1643" y="11378"/>
                    <a:pt x="1648" y="11380"/>
                    <a:pt x="1653" y="11385"/>
                  </a:cubicBezTo>
                  <a:cubicBezTo>
                    <a:pt x="1630" y="11345"/>
                    <a:pt x="1620" y="11333"/>
                    <a:pt x="1615" y="11333"/>
                  </a:cubicBezTo>
                  <a:cubicBezTo>
                    <a:pt x="1607" y="11333"/>
                    <a:pt x="1611" y="11359"/>
                    <a:pt x="1598" y="11359"/>
                  </a:cubicBezTo>
                  <a:cubicBezTo>
                    <a:pt x="1594" y="11359"/>
                    <a:pt x="1588" y="11356"/>
                    <a:pt x="1579" y="11348"/>
                  </a:cubicBezTo>
                  <a:cubicBezTo>
                    <a:pt x="1542" y="11303"/>
                    <a:pt x="1536" y="11271"/>
                    <a:pt x="1550" y="11271"/>
                  </a:cubicBezTo>
                  <a:cubicBezTo>
                    <a:pt x="1555" y="11271"/>
                    <a:pt x="1564" y="11276"/>
                    <a:pt x="1574" y="11286"/>
                  </a:cubicBezTo>
                  <a:cubicBezTo>
                    <a:pt x="1463" y="11156"/>
                    <a:pt x="1380" y="11005"/>
                    <a:pt x="1324" y="10845"/>
                  </a:cubicBezTo>
                  <a:cubicBezTo>
                    <a:pt x="1266" y="10681"/>
                    <a:pt x="1248" y="10502"/>
                    <a:pt x="1273" y="10328"/>
                  </a:cubicBezTo>
                  <a:lnTo>
                    <a:pt x="1273" y="10328"/>
                  </a:lnTo>
                  <a:lnTo>
                    <a:pt x="1282" y="10382"/>
                  </a:lnTo>
                  <a:cubicBezTo>
                    <a:pt x="1294" y="10275"/>
                    <a:pt x="1278" y="10212"/>
                    <a:pt x="1273" y="10152"/>
                  </a:cubicBezTo>
                  <a:cubicBezTo>
                    <a:pt x="1259" y="10078"/>
                    <a:pt x="1271" y="10001"/>
                    <a:pt x="1303" y="9934"/>
                  </a:cubicBezTo>
                  <a:lnTo>
                    <a:pt x="1303" y="9934"/>
                  </a:lnTo>
                  <a:lnTo>
                    <a:pt x="1301" y="9974"/>
                  </a:lnTo>
                  <a:cubicBezTo>
                    <a:pt x="1363" y="9742"/>
                    <a:pt x="1475" y="9524"/>
                    <a:pt x="1628" y="9334"/>
                  </a:cubicBezTo>
                  <a:lnTo>
                    <a:pt x="1746" y="9206"/>
                  </a:lnTo>
                  <a:lnTo>
                    <a:pt x="1873" y="9083"/>
                  </a:lnTo>
                  <a:cubicBezTo>
                    <a:pt x="1959" y="9007"/>
                    <a:pt x="2040" y="8935"/>
                    <a:pt x="2119" y="8877"/>
                  </a:cubicBezTo>
                  <a:cubicBezTo>
                    <a:pt x="2133" y="8789"/>
                    <a:pt x="2490" y="8539"/>
                    <a:pt x="2460" y="8465"/>
                  </a:cubicBezTo>
                  <a:cubicBezTo>
                    <a:pt x="2692" y="8286"/>
                    <a:pt x="2643" y="8353"/>
                    <a:pt x="2947" y="8082"/>
                  </a:cubicBezTo>
                  <a:cubicBezTo>
                    <a:pt x="3028" y="8008"/>
                    <a:pt x="3030" y="7936"/>
                    <a:pt x="3121" y="7834"/>
                  </a:cubicBezTo>
                  <a:lnTo>
                    <a:pt x="3148" y="7859"/>
                  </a:lnTo>
                  <a:lnTo>
                    <a:pt x="3250" y="7702"/>
                  </a:lnTo>
                  <a:lnTo>
                    <a:pt x="3348" y="7667"/>
                  </a:lnTo>
                  <a:lnTo>
                    <a:pt x="3431" y="7570"/>
                  </a:lnTo>
                  <a:lnTo>
                    <a:pt x="3431" y="7570"/>
                  </a:lnTo>
                  <a:cubicBezTo>
                    <a:pt x="3400" y="7599"/>
                    <a:pt x="3359" y="7623"/>
                    <a:pt x="3345" y="7623"/>
                  </a:cubicBezTo>
                  <a:cubicBezTo>
                    <a:pt x="3343" y="7623"/>
                    <a:pt x="3341" y="7623"/>
                    <a:pt x="3341" y="7621"/>
                  </a:cubicBezTo>
                  <a:cubicBezTo>
                    <a:pt x="3464" y="7473"/>
                    <a:pt x="3685" y="7309"/>
                    <a:pt x="3714" y="7309"/>
                  </a:cubicBezTo>
                  <a:cubicBezTo>
                    <a:pt x="3715" y="7309"/>
                    <a:pt x="3716" y="7310"/>
                    <a:pt x="3716" y="7310"/>
                  </a:cubicBezTo>
                  <a:lnTo>
                    <a:pt x="4025" y="6958"/>
                  </a:lnTo>
                  <a:lnTo>
                    <a:pt x="4025" y="6958"/>
                  </a:lnTo>
                  <a:cubicBezTo>
                    <a:pt x="4026" y="6970"/>
                    <a:pt x="4003" y="7001"/>
                    <a:pt x="3977" y="7036"/>
                  </a:cubicBezTo>
                  <a:lnTo>
                    <a:pt x="3977" y="7036"/>
                  </a:lnTo>
                  <a:cubicBezTo>
                    <a:pt x="4014" y="6990"/>
                    <a:pt x="4027" y="6984"/>
                    <a:pt x="4038" y="6984"/>
                  </a:cubicBezTo>
                  <a:cubicBezTo>
                    <a:pt x="4041" y="6984"/>
                    <a:pt x="4044" y="6984"/>
                    <a:pt x="4048" y="6984"/>
                  </a:cubicBezTo>
                  <a:cubicBezTo>
                    <a:pt x="4060" y="6984"/>
                    <a:pt x="4077" y="6976"/>
                    <a:pt x="4136" y="6895"/>
                  </a:cubicBezTo>
                  <a:lnTo>
                    <a:pt x="4136" y="6895"/>
                  </a:lnTo>
                  <a:cubicBezTo>
                    <a:pt x="4132" y="6898"/>
                    <a:pt x="4129" y="6899"/>
                    <a:pt x="4127" y="6899"/>
                  </a:cubicBezTo>
                  <a:cubicBezTo>
                    <a:pt x="4115" y="6899"/>
                    <a:pt x="4131" y="6866"/>
                    <a:pt x="4129" y="6858"/>
                  </a:cubicBezTo>
                  <a:cubicBezTo>
                    <a:pt x="4226" y="6793"/>
                    <a:pt x="4410" y="6612"/>
                    <a:pt x="4539" y="6469"/>
                  </a:cubicBezTo>
                  <a:lnTo>
                    <a:pt x="4539" y="6469"/>
                  </a:lnTo>
                  <a:lnTo>
                    <a:pt x="4530" y="6513"/>
                  </a:lnTo>
                  <a:cubicBezTo>
                    <a:pt x="4781" y="6274"/>
                    <a:pt x="5038" y="5989"/>
                    <a:pt x="5314" y="5715"/>
                  </a:cubicBezTo>
                  <a:lnTo>
                    <a:pt x="5314" y="5715"/>
                  </a:lnTo>
                  <a:cubicBezTo>
                    <a:pt x="5275" y="5747"/>
                    <a:pt x="5249" y="5760"/>
                    <a:pt x="5235" y="5760"/>
                  </a:cubicBezTo>
                  <a:cubicBezTo>
                    <a:pt x="5211" y="5760"/>
                    <a:pt x="5224" y="5720"/>
                    <a:pt x="5274" y="5666"/>
                  </a:cubicBezTo>
                  <a:lnTo>
                    <a:pt x="5335" y="5662"/>
                  </a:lnTo>
                  <a:cubicBezTo>
                    <a:pt x="5342" y="5647"/>
                    <a:pt x="5342" y="5642"/>
                    <a:pt x="5338" y="5642"/>
                  </a:cubicBezTo>
                  <a:lnTo>
                    <a:pt x="5338" y="5642"/>
                  </a:lnTo>
                  <a:cubicBezTo>
                    <a:pt x="5330" y="5642"/>
                    <a:pt x="5305" y="5663"/>
                    <a:pt x="5298" y="5663"/>
                  </a:cubicBezTo>
                  <a:cubicBezTo>
                    <a:pt x="5292" y="5663"/>
                    <a:pt x="5296" y="5650"/>
                    <a:pt x="5325" y="5606"/>
                  </a:cubicBezTo>
                  <a:cubicBezTo>
                    <a:pt x="5364" y="5569"/>
                    <a:pt x="5388" y="5555"/>
                    <a:pt x="5400" y="5555"/>
                  </a:cubicBezTo>
                  <a:cubicBezTo>
                    <a:pt x="5421" y="5555"/>
                    <a:pt x="5408" y="5596"/>
                    <a:pt x="5376" y="5639"/>
                  </a:cubicBezTo>
                  <a:lnTo>
                    <a:pt x="5492" y="5504"/>
                  </a:lnTo>
                  <a:lnTo>
                    <a:pt x="5492" y="5504"/>
                  </a:lnTo>
                  <a:cubicBezTo>
                    <a:pt x="5508" y="5506"/>
                    <a:pt x="5483" y="5539"/>
                    <a:pt x="5488" y="5557"/>
                  </a:cubicBezTo>
                  <a:cubicBezTo>
                    <a:pt x="5520" y="5488"/>
                    <a:pt x="5731" y="5372"/>
                    <a:pt x="5775" y="5268"/>
                  </a:cubicBezTo>
                  <a:lnTo>
                    <a:pt x="5789" y="5268"/>
                  </a:lnTo>
                  <a:cubicBezTo>
                    <a:pt x="6065" y="4994"/>
                    <a:pt x="6178" y="4860"/>
                    <a:pt x="6401" y="4635"/>
                  </a:cubicBezTo>
                  <a:cubicBezTo>
                    <a:pt x="6380" y="4605"/>
                    <a:pt x="6473" y="4524"/>
                    <a:pt x="6519" y="4438"/>
                  </a:cubicBezTo>
                  <a:cubicBezTo>
                    <a:pt x="6693" y="4280"/>
                    <a:pt x="6895" y="4118"/>
                    <a:pt x="7089" y="3918"/>
                  </a:cubicBezTo>
                  <a:cubicBezTo>
                    <a:pt x="7217" y="3765"/>
                    <a:pt x="7110" y="3856"/>
                    <a:pt x="7157" y="3779"/>
                  </a:cubicBezTo>
                  <a:lnTo>
                    <a:pt x="7157" y="3779"/>
                  </a:lnTo>
                  <a:cubicBezTo>
                    <a:pt x="7158" y="3780"/>
                    <a:pt x="7159" y="3780"/>
                    <a:pt x="7160" y="3780"/>
                  </a:cubicBezTo>
                  <a:cubicBezTo>
                    <a:pt x="7191" y="3780"/>
                    <a:pt x="7305" y="3672"/>
                    <a:pt x="7320" y="3672"/>
                  </a:cubicBezTo>
                  <a:lnTo>
                    <a:pt x="7320" y="3672"/>
                  </a:lnTo>
                  <a:cubicBezTo>
                    <a:pt x="7325" y="3672"/>
                    <a:pt x="7320" y="3683"/>
                    <a:pt x="7300" y="3710"/>
                  </a:cubicBezTo>
                  <a:cubicBezTo>
                    <a:pt x="7532" y="3469"/>
                    <a:pt x="7599" y="3402"/>
                    <a:pt x="7880" y="3084"/>
                  </a:cubicBezTo>
                  <a:lnTo>
                    <a:pt x="7880" y="3084"/>
                  </a:lnTo>
                  <a:cubicBezTo>
                    <a:pt x="7850" y="3101"/>
                    <a:pt x="7821" y="3122"/>
                    <a:pt x="7811" y="3122"/>
                  </a:cubicBezTo>
                  <a:cubicBezTo>
                    <a:pt x="7807" y="3122"/>
                    <a:pt x="7806" y="3119"/>
                    <a:pt x="7808" y="3112"/>
                  </a:cubicBezTo>
                  <a:cubicBezTo>
                    <a:pt x="7852" y="3062"/>
                    <a:pt x="7921" y="3013"/>
                    <a:pt x="7940" y="3013"/>
                  </a:cubicBezTo>
                  <a:cubicBezTo>
                    <a:pt x="7943" y="3013"/>
                    <a:pt x="7945" y="3014"/>
                    <a:pt x="7945" y="3017"/>
                  </a:cubicBezTo>
                  <a:lnTo>
                    <a:pt x="7933" y="3033"/>
                  </a:lnTo>
                  <a:cubicBezTo>
                    <a:pt x="8237" y="2662"/>
                    <a:pt x="8779" y="2321"/>
                    <a:pt x="9000" y="2004"/>
                  </a:cubicBezTo>
                  <a:lnTo>
                    <a:pt x="9000" y="2004"/>
                  </a:lnTo>
                  <a:lnTo>
                    <a:pt x="8988" y="2022"/>
                  </a:lnTo>
                  <a:lnTo>
                    <a:pt x="9238" y="1716"/>
                  </a:lnTo>
                  <a:cubicBezTo>
                    <a:pt x="9269" y="1688"/>
                    <a:pt x="9282" y="1678"/>
                    <a:pt x="9286" y="1678"/>
                  </a:cubicBezTo>
                  <a:lnTo>
                    <a:pt x="9286" y="1678"/>
                  </a:lnTo>
                  <a:cubicBezTo>
                    <a:pt x="9296" y="1678"/>
                    <a:pt x="9241" y="1749"/>
                    <a:pt x="9257" y="1749"/>
                  </a:cubicBezTo>
                  <a:cubicBezTo>
                    <a:pt x="9262" y="1749"/>
                    <a:pt x="9272" y="1743"/>
                    <a:pt x="9289" y="1730"/>
                  </a:cubicBezTo>
                  <a:cubicBezTo>
                    <a:pt x="9306" y="1709"/>
                    <a:pt x="9322" y="1688"/>
                    <a:pt x="9338" y="1670"/>
                  </a:cubicBezTo>
                  <a:cubicBezTo>
                    <a:pt x="9343" y="1661"/>
                    <a:pt x="9350" y="1654"/>
                    <a:pt x="9357" y="1647"/>
                  </a:cubicBezTo>
                  <a:lnTo>
                    <a:pt x="9380" y="1619"/>
                  </a:lnTo>
                  <a:cubicBezTo>
                    <a:pt x="9415" y="1584"/>
                    <a:pt x="9447" y="1552"/>
                    <a:pt x="9480" y="1521"/>
                  </a:cubicBezTo>
                  <a:cubicBezTo>
                    <a:pt x="9535" y="1475"/>
                    <a:pt x="9598" y="1433"/>
                    <a:pt x="9663" y="1396"/>
                  </a:cubicBezTo>
                  <a:cubicBezTo>
                    <a:pt x="9788" y="1322"/>
                    <a:pt x="9918" y="1278"/>
                    <a:pt x="10066" y="1213"/>
                  </a:cubicBezTo>
                  <a:cubicBezTo>
                    <a:pt x="10084" y="1215"/>
                    <a:pt x="10104" y="1215"/>
                    <a:pt x="10125" y="1215"/>
                  </a:cubicBezTo>
                  <a:cubicBezTo>
                    <a:pt x="10236" y="1215"/>
                    <a:pt x="10383" y="1197"/>
                    <a:pt x="10545" y="1197"/>
                  </a:cubicBezTo>
                  <a:cubicBezTo>
                    <a:pt x="10576" y="1197"/>
                    <a:pt x="10607" y="1198"/>
                    <a:pt x="10639" y="1199"/>
                  </a:cubicBezTo>
                  <a:cubicBezTo>
                    <a:pt x="10866" y="1208"/>
                    <a:pt x="11102" y="1283"/>
                    <a:pt x="11234" y="1387"/>
                  </a:cubicBezTo>
                  <a:lnTo>
                    <a:pt x="11228" y="1357"/>
                  </a:lnTo>
                  <a:lnTo>
                    <a:pt x="11228" y="1357"/>
                  </a:lnTo>
                  <a:cubicBezTo>
                    <a:pt x="11313" y="1378"/>
                    <a:pt x="11311" y="1419"/>
                    <a:pt x="11362" y="1454"/>
                  </a:cubicBezTo>
                  <a:cubicBezTo>
                    <a:pt x="11364" y="1438"/>
                    <a:pt x="11312" y="1404"/>
                    <a:pt x="11329" y="1404"/>
                  </a:cubicBezTo>
                  <a:cubicBezTo>
                    <a:pt x="11333" y="1404"/>
                    <a:pt x="11338" y="1405"/>
                    <a:pt x="11346" y="1408"/>
                  </a:cubicBezTo>
                  <a:cubicBezTo>
                    <a:pt x="11508" y="1498"/>
                    <a:pt x="11638" y="1619"/>
                    <a:pt x="11786" y="1772"/>
                  </a:cubicBezTo>
                  <a:cubicBezTo>
                    <a:pt x="11928" y="1918"/>
                    <a:pt x="12071" y="2069"/>
                    <a:pt x="12213" y="2222"/>
                  </a:cubicBezTo>
                  <a:cubicBezTo>
                    <a:pt x="12498" y="2525"/>
                    <a:pt x="12778" y="2834"/>
                    <a:pt x="13061" y="3133"/>
                  </a:cubicBezTo>
                  <a:cubicBezTo>
                    <a:pt x="13270" y="3348"/>
                    <a:pt x="13263" y="3170"/>
                    <a:pt x="13495" y="3476"/>
                  </a:cubicBezTo>
                  <a:lnTo>
                    <a:pt x="13388" y="3429"/>
                  </a:lnTo>
                  <a:lnTo>
                    <a:pt x="13388" y="3429"/>
                  </a:lnTo>
                  <a:cubicBezTo>
                    <a:pt x="13852" y="3821"/>
                    <a:pt x="14262" y="4306"/>
                    <a:pt x="14712" y="4695"/>
                  </a:cubicBezTo>
                  <a:cubicBezTo>
                    <a:pt x="14679" y="4677"/>
                    <a:pt x="14670" y="4686"/>
                    <a:pt x="14631" y="4644"/>
                  </a:cubicBezTo>
                  <a:lnTo>
                    <a:pt x="14631" y="4644"/>
                  </a:lnTo>
                  <a:cubicBezTo>
                    <a:pt x="14696" y="4749"/>
                    <a:pt x="14939" y="4958"/>
                    <a:pt x="14973" y="4958"/>
                  </a:cubicBezTo>
                  <a:cubicBezTo>
                    <a:pt x="14974" y="4958"/>
                    <a:pt x="14975" y="4958"/>
                    <a:pt x="14976" y="4957"/>
                  </a:cubicBezTo>
                  <a:lnTo>
                    <a:pt x="14976" y="4957"/>
                  </a:lnTo>
                  <a:cubicBezTo>
                    <a:pt x="15039" y="5024"/>
                    <a:pt x="14974" y="4987"/>
                    <a:pt x="15006" y="5036"/>
                  </a:cubicBezTo>
                  <a:cubicBezTo>
                    <a:pt x="15083" y="5138"/>
                    <a:pt x="15257" y="5233"/>
                    <a:pt x="15282" y="5300"/>
                  </a:cubicBezTo>
                  <a:cubicBezTo>
                    <a:pt x="15283" y="5302"/>
                    <a:pt x="15282" y="5303"/>
                    <a:pt x="15281" y="5303"/>
                  </a:cubicBezTo>
                  <a:cubicBezTo>
                    <a:pt x="15279" y="5303"/>
                    <a:pt x="15272" y="5299"/>
                    <a:pt x="15264" y="5293"/>
                  </a:cubicBezTo>
                  <a:lnTo>
                    <a:pt x="15264" y="5293"/>
                  </a:lnTo>
                  <a:cubicBezTo>
                    <a:pt x="15333" y="5355"/>
                    <a:pt x="15447" y="5478"/>
                    <a:pt x="15468" y="5478"/>
                  </a:cubicBezTo>
                  <a:cubicBezTo>
                    <a:pt x="15472" y="5478"/>
                    <a:pt x="15472" y="5472"/>
                    <a:pt x="15468" y="5460"/>
                  </a:cubicBezTo>
                  <a:lnTo>
                    <a:pt x="15468" y="5460"/>
                  </a:lnTo>
                  <a:cubicBezTo>
                    <a:pt x="15613" y="5629"/>
                    <a:pt x="15779" y="5749"/>
                    <a:pt x="15890" y="5889"/>
                  </a:cubicBezTo>
                  <a:lnTo>
                    <a:pt x="15890" y="5889"/>
                  </a:lnTo>
                  <a:cubicBezTo>
                    <a:pt x="15883" y="5885"/>
                    <a:pt x="15877" y="5882"/>
                    <a:pt x="15869" y="5880"/>
                  </a:cubicBezTo>
                  <a:lnTo>
                    <a:pt x="15869" y="5880"/>
                  </a:lnTo>
                  <a:lnTo>
                    <a:pt x="15964" y="5996"/>
                  </a:lnTo>
                  <a:cubicBezTo>
                    <a:pt x="15943" y="5959"/>
                    <a:pt x="15921" y="5925"/>
                    <a:pt x="15896" y="5893"/>
                  </a:cubicBezTo>
                  <a:lnTo>
                    <a:pt x="15896" y="5893"/>
                  </a:lnTo>
                  <a:cubicBezTo>
                    <a:pt x="15894" y="5893"/>
                    <a:pt x="15893" y="5892"/>
                    <a:pt x="15892" y="5891"/>
                  </a:cubicBezTo>
                  <a:cubicBezTo>
                    <a:pt x="15891" y="5891"/>
                    <a:pt x="15891" y="5890"/>
                    <a:pt x="15890" y="5889"/>
                  </a:cubicBezTo>
                  <a:lnTo>
                    <a:pt x="15890" y="5889"/>
                  </a:lnTo>
                  <a:cubicBezTo>
                    <a:pt x="15891" y="5890"/>
                    <a:pt x="15893" y="5891"/>
                    <a:pt x="15894" y="5891"/>
                  </a:cubicBezTo>
                  <a:cubicBezTo>
                    <a:pt x="15895" y="5892"/>
                    <a:pt x="15895" y="5893"/>
                    <a:pt x="15896" y="5893"/>
                  </a:cubicBezTo>
                  <a:lnTo>
                    <a:pt x="15896" y="5893"/>
                  </a:lnTo>
                  <a:cubicBezTo>
                    <a:pt x="16001" y="5948"/>
                    <a:pt x="16139" y="6161"/>
                    <a:pt x="16206" y="6161"/>
                  </a:cubicBezTo>
                  <a:cubicBezTo>
                    <a:pt x="16208" y="6161"/>
                    <a:pt x="16210" y="6161"/>
                    <a:pt x="16212" y="6160"/>
                  </a:cubicBezTo>
                  <a:lnTo>
                    <a:pt x="16212" y="6160"/>
                  </a:lnTo>
                  <a:cubicBezTo>
                    <a:pt x="16161" y="6190"/>
                    <a:pt x="16455" y="6469"/>
                    <a:pt x="16573" y="6550"/>
                  </a:cubicBezTo>
                  <a:cubicBezTo>
                    <a:pt x="16570" y="6548"/>
                    <a:pt x="16567" y="6547"/>
                    <a:pt x="16566" y="6547"/>
                  </a:cubicBezTo>
                  <a:lnTo>
                    <a:pt x="16566" y="6547"/>
                  </a:lnTo>
                  <a:cubicBezTo>
                    <a:pt x="16549" y="6547"/>
                    <a:pt x="16626" y="6629"/>
                    <a:pt x="16603" y="6629"/>
                  </a:cubicBezTo>
                  <a:cubicBezTo>
                    <a:pt x="16600" y="6629"/>
                    <a:pt x="16597" y="6628"/>
                    <a:pt x="16592" y="6626"/>
                  </a:cubicBezTo>
                  <a:lnTo>
                    <a:pt x="16592" y="6626"/>
                  </a:lnTo>
                  <a:cubicBezTo>
                    <a:pt x="16688" y="6722"/>
                    <a:pt x="16783" y="6804"/>
                    <a:pt x="16811" y="6804"/>
                  </a:cubicBezTo>
                  <a:cubicBezTo>
                    <a:pt x="16816" y="6804"/>
                    <a:pt x="16819" y="6802"/>
                    <a:pt x="16819" y="6795"/>
                  </a:cubicBezTo>
                  <a:cubicBezTo>
                    <a:pt x="16981" y="7053"/>
                    <a:pt x="17278" y="7178"/>
                    <a:pt x="17334" y="7356"/>
                  </a:cubicBezTo>
                  <a:cubicBezTo>
                    <a:pt x="17693" y="7672"/>
                    <a:pt x="18020" y="7971"/>
                    <a:pt x="18333" y="8263"/>
                  </a:cubicBezTo>
                  <a:cubicBezTo>
                    <a:pt x="18331" y="8264"/>
                    <a:pt x="18328" y="8265"/>
                    <a:pt x="18326" y="8265"/>
                  </a:cubicBezTo>
                  <a:cubicBezTo>
                    <a:pt x="18264" y="8265"/>
                    <a:pt x="18032" y="7981"/>
                    <a:pt x="17975" y="7981"/>
                  </a:cubicBezTo>
                  <a:cubicBezTo>
                    <a:pt x="17970" y="7981"/>
                    <a:pt x="17966" y="7983"/>
                    <a:pt x="17964" y="7987"/>
                  </a:cubicBezTo>
                  <a:cubicBezTo>
                    <a:pt x="18268" y="8258"/>
                    <a:pt x="18470" y="8390"/>
                    <a:pt x="18746" y="8685"/>
                  </a:cubicBezTo>
                  <a:cubicBezTo>
                    <a:pt x="18764" y="8706"/>
                    <a:pt x="18768" y="8714"/>
                    <a:pt x="18763" y="8714"/>
                  </a:cubicBezTo>
                  <a:cubicBezTo>
                    <a:pt x="18750" y="8714"/>
                    <a:pt x="18676" y="8657"/>
                    <a:pt x="18653" y="8643"/>
                  </a:cubicBezTo>
                  <a:lnTo>
                    <a:pt x="18653" y="8643"/>
                  </a:lnTo>
                  <a:cubicBezTo>
                    <a:pt x="18806" y="8777"/>
                    <a:pt x="18943" y="8919"/>
                    <a:pt x="19079" y="9053"/>
                  </a:cubicBezTo>
                  <a:cubicBezTo>
                    <a:pt x="19144" y="9118"/>
                    <a:pt x="19209" y="9183"/>
                    <a:pt x="19274" y="9248"/>
                  </a:cubicBezTo>
                  <a:lnTo>
                    <a:pt x="19369" y="9348"/>
                  </a:lnTo>
                  <a:lnTo>
                    <a:pt x="19448" y="9437"/>
                  </a:lnTo>
                  <a:lnTo>
                    <a:pt x="19448" y="9437"/>
                  </a:lnTo>
                  <a:cubicBezTo>
                    <a:pt x="19448" y="9431"/>
                    <a:pt x="19451" y="9428"/>
                    <a:pt x="19456" y="9428"/>
                  </a:cubicBezTo>
                  <a:cubicBezTo>
                    <a:pt x="19473" y="9428"/>
                    <a:pt x="19512" y="9457"/>
                    <a:pt x="19548" y="9501"/>
                  </a:cubicBezTo>
                  <a:cubicBezTo>
                    <a:pt x="19601" y="9554"/>
                    <a:pt x="19650" y="9627"/>
                    <a:pt x="19669" y="9643"/>
                  </a:cubicBezTo>
                  <a:lnTo>
                    <a:pt x="19669" y="9643"/>
                  </a:lnTo>
                  <a:cubicBezTo>
                    <a:pt x="19662" y="9639"/>
                    <a:pt x="19656" y="9637"/>
                    <a:pt x="19652" y="9637"/>
                  </a:cubicBezTo>
                  <a:cubicBezTo>
                    <a:pt x="19628" y="9637"/>
                    <a:pt x="19658" y="9702"/>
                    <a:pt x="19673" y="9763"/>
                  </a:cubicBezTo>
                  <a:cubicBezTo>
                    <a:pt x="19686" y="9816"/>
                    <a:pt x="19697" y="9864"/>
                    <a:pt x="19676" y="9864"/>
                  </a:cubicBezTo>
                  <a:cubicBezTo>
                    <a:pt x="19668" y="9864"/>
                    <a:pt x="19653" y="9855"/>
                    <a:pt x="19631" y="9835"/>
                  </a:cubicBezTo>
                  <a:lnTo>
                    <a:pt x="19631" y="9835"/>
                  </a:lnTo>
                  <a:cubicBezTo>
                    <a:pt x="19647" y="9869"/>
                    <a:pt x="19673" y="9911"/>
                    <a:pt x="19688" y="9911"/>
                  </a:cubicBezTo>
                  <a:cubicBezTo>
                    <a:pt x="19690" y="9911"/>
                    <a:pt x="19692" y="9910"/>
                    <a:pt x="19694" y="9909"/>
                  </a:cubicBezTo>
                  <a:lnTo>
                    <a:pt x="19694" y="9909"/>
                  </a:lnTo>
                  <a:cubicBezTo>
                    <a:pt x="19699" y="9947"/>
                    <a:pt x="19700" y="9971"/>
                    <a:pt x="19692" y="9971"/>
                  </a:cubicBezTo>
                  <a:cubicBezTo>
                    <a:pt x="19687" y="9971"/>
                    <a:pt x="19678" y="9960"/>
                    <a:pt x="19664" y="9937"/>
                  </a:cubicBezTo>
                  <a:lnTo>
                    <a:pt x="19664" y="9937"/>
                  </a:lnTo>
                  <a:cubicBezTo>
                    <a:pt x="19698" y="10050"/>
                    <a:pt x="19719" y="10085"/>
                    <a:pt x="19731" y="10120"/>
                  </a:cubicBezTo>
                  <a:cubicBezTo>
                    <a:pt x="19754" y="10175"/>
                    <a:pt x="19763" y="10233"/>
                    <a:pt x="19763" y="10294"/>
                  </a:cubicBezTo>
                  <a:cubicBezTo>
                    <a:pt x="19752" y="10294"/>
                    <a:pt x="19745" y="10250"/>
                    <a:pt x="19728" y="10229"/>
                  </a:cubicBezTo>
                  <a:lnTo>
                    <a:pt x="19728" y="10229"/>
                  </a:lnTo>
                  <a:cubicBezTo>
                    <a:pt x="19759" y="10335"/>
                    <a:pt x="19793" y="10449"/>
                    <a:pt x="19754" y="10632"/>
                  </a:cubicBezTo>
                  <a:cubicBezTo>
                    <a:pt x="19747" y="10621"/>
                    <a:pt x="19736" y="10639"/>
                    <a:pt x="19742" y="10587"/>
                  </a:cubicBezTo>
                  <a:lnTo>
                    <a:pt x="19742" y="10587"/>
                  </a:lnTo>
                  <a:cubicBezTo>
                    <a:pt x="19703" y="10893"/>
                    <a:pt x="19677" y="11143"/>
                    <a:pt x="19446" y="11418"/>
                  </a:cubicBezTo>
                  <a:cubicBezTo>
                    <a:pt x="19450" y="11391"/>
                    <a:pt x="19447" y="11381"/>
                    <a:pt x="19441" y="11381"/>
                  </a:cubicBezTo>
                  <a:cubicBezTo>
                    <a:pt x="19433" y="11381"/>
                    <a:pt x="19419" y="11396"/>
                    <a:pt x="19404" y="11413"/>
                  </a:cubicBezTo>
                  <a:cubicBezTo>
                    <a:pt x="19376" y="11445"/>
                    <a:pt x="19337" y="11481"/>
                    <a:pt x="19312" y="11481"/>
                  </a:cubicBezTo>
                  <a:cubicBezTo>
                    <a:pt x="19310" y="11481"/>
                    <a:pt x="19308" y="11481"/>
                    <a:pt x="19307" y="11481"/>
                  </a:cubicBezTo>
                  <a:lnTo>
                    <a:pt x="19249" y="11555"/>
                  </a:lnTo>
                  <a:lnTo>
                    <a:pt x="19184" y="11629"/>
                  </a:lnTo>
                  <a:lnTo>
                    <a:pt x="19256" y="11589"/>
                  </a:lnTo>
                  <a:lnTo>
                    <a:pt x="19256" y="11589"/>
                  </a:lnTo>
                  <a:cubicBezTo>
                    <a:pt x="19133" y="11710"/>
                    <a:pt x="19047" y="11842"/>
                    <a:pt x="18931" y="11937"/>
                  </a:cubicBezTo>
                  <a:lnTo>
                    <a:pt x="19010" y="11833"/>
                  </a:lnTo>
                  <a:lnTo>
                    <a:pt x="18785" y="12069"/>
                  </a:lnTo>
                  <a:lnTo>
                    <a:pt x="18929" y="11951"/>
                  </a:lnTo>
                  <a:lnTo>
                    <a:pt x="18929" y="11951"/>
                  </a:lnTo>
                  <a:cubicBezTo>
                    <a:pt x="18822" y="12093"/>
                    <a:pt x="18984" y="11979"/>
                    <a:pt x="18810" y="12134"/>
                  </a:cubicBezTo>
                  <a:cubicBezTo>
                    <a:pt x="18814" y="12130"/>
                    <a:pt x="18815" y="12129"/>
                    <a:pt x="18814" y="12129"/>
                  </a:cubicBezTo>
                  <a:lnTo>
                    <a:pt x="18814" y="12129"/>
                  </a:lnTo>
                  <a:cubicBezTo>
                    <a:pt x="18810" y="12129"/>
                    <a:pt x="18690" y="12251"/>
                    <a:pt x="18614" y="12296"/>
                  </a:cubicBezTo>
                  <a:lnTo>
                    <a:pt x="18614" y="12296"/>
                  </a:lnTo>
                  <a:cubicBezTo>
                    <a:pt x="18633" y="12266"/>
                    <a:pt x="18653" y="12238"/>
                    <a:pt x="18676" y="12211"/>
                  </a:cubicBezTo>
                  <a:lnTo>
                    <a:pt x="18676" y="12211"/>
                  </a:lnTo>
                  <a:cubicBezTo>
                    <a:pt x="18633" y="12252"/>
                    <a:pt x="18600" y="12283"/>
                    <a:pt x="18607" y="12300"/>
                  </a:cubicBezTo>
                  <a:lnTo>
                    <a:pt x="18607" y="12300"/>
                  </a:lnTo>
                  <a:cubicBezTo>
                    <a:pt x="18609" y="12299"/>
                    <a:pt x="18611" y="12297"/>
                    <a:pt x="18614" y="12296"/>
                  </a:cubicBezTo>
                  <a:lnTo>
                    <a:pt x="18614" y="12296"/>
                  </a:lnTo>
                  <a:cubicBezTo>
                    <a:pt x="18612" y="12298"/>
                    <a:pt x="18610" y="12301"/>
                    <a:pt x="18609" y="12303"/>
                  </a:cubicBezTo>
                  <a:cubicBezTo>
                    <a:pt x="18608" y="12302"/>
                    <a:pt x="18607" y="12301"/>
                    <a:pt x="18607" y="12300"/>
                  </a:cubicBezTo>
                  <a:lnTo>
                    <a:pt x="18607" y="12300"/>
                  </a:lnTo>
                  <a:cubicBezTo>
                    <a:pt x="18606" y="12300"/>
                    <a:pt x="18605" y="12301"/>
                    <a:pt x="18604" y="12301"/>
                  </a:cubicBezTo>
                  <a:cubicBezTo>
                    <a:pt x="18548" y="12387"/>
                    <a:pt x="18481" y="12463"/>
                    <a:pt x="18405" y="12528"/>
                  </a:cubicBezTo>
                  <a:cubicBezTo>
                    <a:pt x="18402" y="12530"/>
                    <a:pt x="18399" y="12530"/>
                    <a:pt x="18396" y="12530"/>
                  </a:cubicBezTo>
                  <a:cubicBezTo>
                    <a:pt x="18374" y="12530"/>
                    <a:pt x="18383" y="12481"/>
                    <a:pt x="18369" y="12481"/>
                  </a:cubicBezTo>
                  <a:cubicBezTo>
                    <a:pt x="18368" y="12481"/>
                    <a:pt x="18367" y="12481"/>
                    <a:pt x="18365" y="12482"/>
                  </a:cubicBezTo>
                  <a:cubicBezTo>
                    <a:pt x="18334" y="12565"/>
                    <a:pt x="18102" y="12762"/>
                    <a:pt x="18044" y="12869"/>
                  </a:cubicBezTo>
                  <a:lnTo>
                    <a:pt x="18044" y="12869"/>
                  </a:lnTo>
                  <a:cubicBezTo>
                    <a:pt x="18052" y="12848"/>
                    <a:pt x="18042" y="12834"/>
                    <a:pt x="18033" y="12834"/>
                  </a:cubicBezTo>
                  <a:cubicBezTo>
                    <a:pt x="18031" y="12834"/>
                    <a:pt x="18030" y="12834"/>
                    <a:pt x="18029" y="12834"/>
                  </a:cubicBezTo>
                  <a:lnTo>
                    <a:pt x="17999" y="12909"/>
                  </a:lnTo>
                  <a:cubicBezTo>
                    <a:pt x="17960" y="12939"/>
                    <a:pt x="17941" y="12952"/>
                    <a:pt x="17931" y="12952"/>
                  </a:cubicBezTo>
                  <a:cubicBezTo>
                    <a:pt x="17925" y="12952"/>
                    <a:pt x="17922" y="12947"/>
                    <a:pt x="17920" y="12939"/>
                  </a:cubicBezTo>
                  <a:cubicBezTo>
                    <a:pt x="17842" y="13013"/>
                    <a:pt x="17852" y="13019"/>
                    <a:pt x="17868" y="13019"/>
                  </a:cubicBezTo>
                  <a:cubicBezTo>
                    <a:pt x="17871" y="13019"/>
                    <a:pt x="17874" y="13019"/>
                    <a:pt x="17877" y="13019"/>
                  </a:cubicBezTo>
                  <a:cubicBezTo>
                    <a:pt x="17894" y="13019"/>
                    <a:pt x="17899" y="13025"/>
                    <a:pt x="17795" y="13113"/>
                  </a:cubicBezTo>
                  <a:cubicBezTo>
                    <a:pt x="17804" y="13094"/>
                    <a:pt x="17816" y="13078"/>
                    <a:pt x="17828" y="13062"/>
                  </a:cubicBezTo>
                  <a:lnTo>
                    <a:pt x="17828" y="13062"/>
                  </a:lnTo>
                  <a:cubicBezTo>
                    <a:pt x="17614" y="13256"/>
                    <a:pt x="17447" y="13470"/>
                    <a:pt x="17250" y="13646"/>
                  </a:cubicBezTo>
                  <a:cubicBezTo>
                    <a:pt x="17245" y="13647"/>
                    <a:pt x="17241" y="13648"/>
                    <a:pt x="17238" y="13648"/>
                  </a:cubicBezTo>
                  <a:cubicBezTo>
                    <a:pt x="17193" y="13648"/>
                    <a:pt x="17365" y="13505"/>
                    <a:pt x="17329" y="13505"/>
                  </a:cubicBezTo>
                  <a:cubicBezTo>
                    <a:pt x="17326" y="13505"/>
                    <a:pt x="17321" y="13506"/>
                    <a:pt x="17313" y="13509"/>
                  </a:cubicBezTo>
                  <a:cubicBezTo>
                    <a:pt x="17051" y="13785"/>
                    <a:pt x="16794" y="14109"/>
                    <a:pt x="16525" y="14362"/>
                  </a:cubicBezTo>
                  <a:lnTo>
                    <a:pt x="16578" y="14318"/>
                  </a:lnTo>
                  <a:lnTo>
                    <a:pt x="16578" y="14318"/>
                  </a:lnTo>
                  <a:cubicBezTo>
                    <a:pt x="16589" y="14400"/>
                    <a:pt x="16367" y="14487"/>
                    <a:pt x="16256" y="14635"/>
                  </a:cubicBezTo>
                  <a:lnTo>
                    <a:pt x="16256" y="14635"/>
                  </a:lnTo>
                  <a:cubicBezTo>
                    <a:pt x="16274" y="14609"/>
                    <a:pt x="16270" y="14586"/>
                    <a:pt x="16265" y="14586"/>
                  </a:cubicBezTo>
                  <a:lnTo>
                    <a:pt x="16265" y="14586"/>
                  </a:lnTo>
                  <a:cubicBezTo>
                    <a:pt x="16264" y="14586"/>
                    <a:pt x="16263" y="14587"/>
                    <a:pt x="16263" y="14589"/>
                  </a:cubicBezTo>
                  <a:cubicBezTo>
                    <a:pt x="16077" y="14758"/>
                    <a:pt x="15908" y="14967"/>
                    <a:pt x="15653" y="15252"/>
                  </a:cubicBezTo>
                  <a:lnTo>
                    <a:pt x="15674" y="15206"/>
                  </a:lnTo>
                  <a:lnTo>
                    <a:pt x="15674" y="15206"/>
                  </a:lnTo>
                  <a:cubicBezTo>
                    <a:pt x="15558" y="15301"/>
                    <a:pt x="15389" y="15477"/>
                    <a:pt x="15271" y="15586"/>
                  </a:cubicBezTo>
                  <a:cubicBezTo>
                    <a:pt x="15250" y="15626"/>
                    <a:pt x="15198" y="15678"/>
                    <a:pt x="15221" y="15678"/>
                  </a:cubicBezTo>
                  <a:cubicBezTo>
                    <a:pt x="15225" y="15678"/>
                    <a:pt x="15230" y="15677"/>
                    <a:pt x="15238" y="15674"/>
                  </a:cubicBezTo>
                  <a:lnTo>
                    <a:pt x="15238" y="15674"/>
                  </a:lnTo>
                  <a:cubicBezTo>
                    <a:pt x="14818" y="15957"/>
                    <a:pt x="14605" y="16381"/>
                    <a:pt x="14237" y="16636"/>
                  </a:cubicBezTo>
                  <a:cubicBezTo>
                    <a:pt x="14267" y="16604"/>
                    <a:pt x="14299" y="16557"/>
                    <a:pt x="14294" y="16557"/>
                  </a:cubicBezTo>
                  <a:lnTo>
                    <a:pt x="14294" y="16557"/>
                  </a:lnTo>
                  <a:cubicBezTo>
                    <a:pt x="14293" y="16557"/>
                    <a:pt x="14290" y="16559"/>
                    <a:pt x="14285" y="16564"/>
                  </a:cubicBezTo>
                  <a:lnTo>
                    <a:pt x="14030" y="16843"/>
                  </a:lnTo>
                  <a:cubicBezTo>
                    <a:pt x="14072" y="16840"/>
                    <a:pt x="14077" y="16819"/>
                    <a:pt x="14148" y="16780"/>
                  </a:cubicBezTo>
                  <a:lnTo>
                    <a:pt x="14148" y="16780"/>
                  </a:lnTo>
                  <a:cubicBezTo>
                    <a:pt x="14107" y="16852"/>
                    <a:pt x="14056" y="16917"/>
                    <a:pt x="13995" y="16975"/>
                  </a:cubicBezTo>
                  <a:cubicBezTo>
                    <a:pt x="14035" y="16926"/>
                    <a:pt x="14041" y="16909"/>
                    <a:pt x="14029" y="16909"/>
                  </a:cubicBezTo>
                  <a:cubicBezTo>
                    <a:pt x="14010" y="16909"/>
                    <a:pt x="13940" y="16959"/>
                    <a:pt x="13900" y="16984"/>
                  </a:cubicBezTo>
                  <a:cubicBezTo>
                    <a:pt x="13901" y="16984"/>
                    <a:pt x="13902" y="16984"/>
                    <a:pt x="13902" y="16984"/>
                  </a:cubicBezTo>
                  <a:cubicBezTo>
                    <a:pt x="13913" y="16984"/>
                    <a:pt x="13903" y="17007"/>
                    <a:pt x="13914" y="17007"/>
                  </a:cubicBezTo>
                  <a:cubicBezTo>
                    <a:pt x="13738" y="17111"/>
                    <a:pt x="13933" y="17072"/>
                    <a:pt x="13717" y="17237"/>
                  </a:cubicBezTo>
                  <a:lnTo>
                    <a:pt x="13717" y="17216"/>
                  </a:lnTo>
                  <a:cubicBezTo>
                    <a:pt x="13652" y="17292"/>
                    <a:pt x="13601" y="17373"/>
                    <a:pt x="13523" y="17445"/>
                  </a:cubicBezTo>
                  <a:cubicBezTo>
                    <a:pt x="13520" y="17446"/>
                    <a:pt x="13518" y="17446"/>
                    <a:pt x="13516" y="17446"/>
                  </a:cubicBezTo>
                  <a:cubicBezTo>
                    <a:pt x="13478" y="17446"/>
                    <a:pt x="13587" y="17358"/>
                    <a:pt x="13571" y="17334"/>
                  </a:cubicBezTo>
                  <a:lnTo>
                    <a:pt x="13571" y="17334"/>
                  </a:lnTo>
                  <a:cubicBezTo>
                    <a:pt x="13467" y="17443"/>
                    <a:pt x="13404" y="17591"/>
                    <a:pt x="13284" y="17666"/>
                  </a:cubicBezTo>
                  <a:cubicBezTo>
                    <a:pt x="13323" y="17612"/>
                    <a:pt x="13388" y="17547"/>
                    <a:pt x="13428" y="17496"/>
                  </a:cubicBezTo>
                  <a:lnTo>
                    <a:pt x="13428" y="17496"/>
                  </a:lnTo>
                  <a:cubicBezTo>
                    <a:pt x="13295" y="17573"/>
                    <a:pt x="13288" y="17591"/>
                    <a:pt x="13205" y="17666"/>
                  </a:cubicBezTo>
                  <a:lnTo>
                    <a:pt x="13214" y="17659"/>
                  </a:lnTo>
                  <a:lnTo>
                    <a:pt x="13020" y="17828"/>
                  </a:lnTo>
                  <a:lnTo>
                    <a:pt x="13073" y="17791"/>
                  </a:lnTo>
                  <a:lnTo>
                    <a:pt x="13073" y="17791"/>
                  </a:lnTo>
                  <a:cubicBezTo>
                    <a:pt x="13004" y="17978"/>
                    <a:pt x="12825" y="18067"/>
                    <a:pt x="12687" y="18272"/>
                  </a:cubicBezTo>
                  <a:lnTo>
                    <a:pt x="12687" y="18272"/>
                  </a:lnTo>
                  <a:cubicBezTo>
                    <a:pt x="12732" y="18203"/>
                    <a:pt x="12740" y="18183"/>
                    <a:pt x="12732" y="18183"/>
                  </a:cubicBezTo>
                  <a:lnTo>
                    <a:pt x="12732" y="18183"/>
                  </a:lnTo>
                  <a:cubicBezTo>
                    <a:pt x="12723" y="18183"/>
                    <a:pt x="12691" y="18212"/>
                    <a:pt x="12674" y="18212"/>
                  </a:cubicBezTo>
                  <a:cubicBezTo>
                    <a:pt x="12670" y="18212"/>
                    <a:pt x="12666" y="18210"/>
                    <a:pt x="12665" y="18206"/>
                  </a:cubicBezTo>
                  <a:cubicBezTo>
                    <a:pt x="12621" y="18236"/>
                    <a:pt x="12560" y="18285"/>
                    <a:pt x="12546" y="18285"/>
                  </a:cubicBezTo>
                  <a:cubicBezTo>
                    <a:pt x="12543" y="18285"/>
                    <a:pt x="12542" y="18283"/>
                    <a:pt x="12544" y="18278"/>
                  </a:cubicBezTo>
                  <a:lnTo>
                    <a:pt x="12544" y="18278"/>
                  </a:lnTo>
                  <a:cubicBezTo>
                    <a:pt x="12482" y="18384"/>
                    <a:pt x="12384" y="18403"/>
                    <a:pt x="12296" y="18556"/>
                  </a:cubicBezTo>
                  <a:cubicBezTo>
                    <a:pt x="12296" y="18556"/>
                    <a:pt x="12296" y="18556"/>
                    <a:pt x="12296" y="18556"/>
                  </a:cubicBezTo>
                  <a:cubicBezTo>
                    <a:pt x="12283" y="18556"/>
                    <a:pt x="12230" y="18615"/>
                    <a:pt x="12209" y="18615"/>
                  </a:cubicBezTo>
                  <a:cubicBezTo>
                    <a:pt x="12205" y="18615"/>
                    <a:pt x="12202" y="18612"/>
                    <a:pt x="12201" y="18604"/>
                  </a:cubicBezTo>
                  <a:cubicBezTo>
                    <a:pt x="12167" y="18643"/>
                    <a:pt x="12160" y="18655"/>
                    <a:pt x="12165" y="18655"/>
                  </a:cubicBezTo>
                  <a:cubicBezTo>
                    <a:pt x="12175" y="18655"/>
                    <a:pt x="12230" y="18612"/>
                    <a:pt x="12243" y="18612"/>
                  </a:cubicBezTo>
                  <a:cubicBezTo>
                    <a:pt x="12244" y="18612"/>
                    <a:pt x="12245" y="18612"/>
                    <a:pt x="12245" y="18614"/>
                  </a:cubicBezTo>
                  <a:cubicBezTo>
                    <a:pt x="12173" y="18716"/>
                    <a:pt x="12064" y="18806"/>
                    <a:pt x="11946" y="18908"/>
                  </a:cubicBezTo>
                  <a:cubicBezTo>
                    <a:pt x="11888" y="18961"/>
                    <a:pt x="11826" y="19015"/>
                    <a:pt x="11768" y="19073"/>
                  </a:cubicBezTo>
                  <a:cubicBezTo>
                    <a:pt x="11740" y="19101"/>
                    <a:pt x="11705" y="19138"/>
                    <a:pt x="11684" y="19163"/>
                  </a:cubicBezTo>
                  <a:cubicBezTo>
                    <a:pt x="11654" y="19193"/>
                    <a:pt x="11626" y="19226"/>
                    <a:pt x="11596" y="19260"/>
                  </a:cubicBezTo>
                  <a:cubicBezTo>
                    <a:pt x="11494" y="19362"/>
                    <a:pt x="11434" y="19420"/>
                    <a:pt x="11367" y="19476"/>
                  </a:cubicBezTo>
                  <a:cubicBezTo>
                    <a:pt x="11334" y="19506"/>
                    <a:pt x="11299" y="19534"/>
                    <a:pt x="11260" y="19560"/>
                  </a:cubicBezTo>
                  <a:cubicBezTo>
                    <a:pt x="11211" y="19592"/>
                    <a:pt x="11160" y="19620"/>
                    <a:pt x="11107" y="19643"/>
                  </a:cubicBezTo>
                  <a:cubicBezTo>
                    <a:pt x="11100" y="19644"/>
                    <a:pt x="11095" y="19644"/>
                    <a:pt x="11090" y="19644"/>
                  </a:cubicBezTo>
                  <a:cubicBezTo>
                    <a:pt x="11033" y="19644"/>
                    <a:pt x="11165" y="19578"/>
                    <a:pt x="11163" y="19576"/>
                  </a:cubicBezTo>
                  <a:lnTo>
                    <a:pt x="11163" y="19576"/>
                  </a:lnTo>
                  <a:cubicBezTo>
                    <a:pt x="11017" y="19611"/>
                    <a:pt x="10915" y="19645"/>
                    <a:pt x="10778" y="19682"/>
                  </a:cubicBezTo>
                  <a:cubicBezTo>
                    <a:pt x="10803" y="19668"/>
                    <a:pt x="10773" y="19662"/>
                    <a:pt x="10731" y="19655"/>
                  </a:cubicBezTo>
                  <a:cubicBezTo>
                    <a:pt x="10636" y="19673"/>
                    <a:pt x="10653" y="19700"/>
                    <a:pt x="10559" y="19700"/>
                  </a:cubicBezTo>
                  <a:cubicBezTo>
                    <a:pt x="10546" y="19700"/>
                    <a:pt x="10531" y="19700"/>
                    <a:pt x="10513" y="19699"/>
                  </a:cubicBezTo>
                  <a:cubicBezTo>
                    <a:pt x="10546" y="19675"/>
                    <a:pt x="10583" y="19657"/>
                    <a:pt x="10620" y="19643"/>
                  </a:cubicBezTo>
                  <a:lnTo>
                    <a:pt x="10620" y="19643"/>
                  </a:lnTo>
                  <a:cubicBezTo>
                    <a:pt x="10558" y="19652"/>
                    <a:pt x="10493" y="19666"/>
                    <a:pt x="10428" y="19668"/>
                  </a:cubicBezTo>
                  <a:cubicBezTo>
                    <a:pt x="10389" y="19673"/>
                    <a:pt x="10350" y="19675"/>
                    <a:pt x="10311" y="19675"/>
                  </a:cubicBezTo>
                  <a:cubicBezTo>
                    <a:pt x="10283" y="19675"/>
                    <a:pt x="10256" y="19674"/>
                    <a:pt x="10228" y="19671"/>
                  </a:cubicBezTo>
                  <a:cubicBezTo>
                    <a:pt x="10196" y="19645"/>
                    <a:pt x="10314" y="19652"/>
                    <a:pt x="10360" y="19643"/>
                  </a:cubicBezTo>
                  <a:cubicBezTo>
                    <a:pt x="10227" y="19641"/>
                    <a:pt x="10025" y="19600"/>
                    <a:pt x="9945" y="19600"/>
                  </a:cubicBezTo>
                  <a:cubicBezTo>
                    <a:pt x="9936" y="19600"/>
                    <a:pt x="9928" y="19600"/>
                    <a:pt x="9922" y="19601"/>
                  </a:cubicBezTo>
                  <a:lnTo>
                    <a:pt x="9989" y="19632"/>
                  </a:lnTo>
                  <a:lnTo>
                    <a:pt x="9989" y="19632"/>
                  </a:lnTo>
                  <a:cubicBezTo>
                    <a:pt x="9976" y="19621"/>
                    <a:pt x="9995" y="19612"/>
                    <a:pt x="10021" y="19612"/>
                  </a:cubicBezTo>
                  <a:cubicBezTo>
                    <a:pt x="10025" y="19612"/>
                    <a:pt x="10029" y="19612"/>
                    <a:pt x="10034" y="19613"/>
                  </a:cubicBezTo>
                  <a:cubicBezTo>
                    <a:pt x="10082" y="19613"/>
                    <a:pt x="10131" y="19624"/>
                    <a:pt x="10173" y="19645"/>
                  </a:cubicBezTo>
                  <a:cubicBezTo>
                    <a:pt x="10191" y="19650"/>
                    <a:pt x="10207" y="19662"/>
                    <a:pt x="10219" y="19678"/>
                  </a:cubicBezTo>
                  <a:lnTo>
                    <a:pt x="10170" y="19675"/>
                  </a:lnTo>
                  <a:lnTo>
                    <a:pt x="10122" y="19668"/>
                  </a:lnTo>
                  <a:lnTo>
                    <a:pt x="10122" y="19668"/>
                  </a:lnTo>
                  <a:cubicBezTo>
                    <a:pt x="10150" y="19694"/>
                    <a:pt x="10184" y="19713"/>
                    <a:pt x="10224" y="19715"/>
                  </a:cubicBezTo>
                  <a:cubicBezTo>
                    <a:pt x="10263" y="19724"/>
                    <a:pt x="10303" y="19727"/>
                    <a:pt x="10342" y="19727"/>
                  </a:cubicBezTo>
                  <a:cubicBezTo>
                    <a:pt x="10354" y="19727"/>
                    <a:pt x="10365" y="19727"/>
                    <a:pt x="10377" y="19726"/>
                  </a:cubicBezTo>
                  <a:cubicBezTo>
                    <a:pt x="10490" y="19724"/>
                    <a:pt x="10611" y="19699"/>
                    <a:pt x="10708" y="19689"/>
                  </a:cubicBezTo>
                  <a:lnTo>
                    <a:pt x="10708" y="19689"/>
                  </a:lnTo>
                  <a:cubicBezTo>
                    <a:pt x="10683" y="19710"/>
                    <a:pt x="10657" y="19731"/>
                    <a:pt x="10629" y="19750"/>
                  </a:cubicBezTo>
                  <a:cubicBezTo>
                    <a:pt x="10664" y="19740"/>
                    <a:pt x="10699" y="19729"/>
                    <a:pt x="10731" y="19717"/>
                  </a:cubicBezTo>
                  <a:lnTo>
                    <a:pt x="10829" y="19682"/>
                  </a:lnTo>
                  <a:lnTo>
                    <a:pt x="10829" y="19682"/>
                  </a:lnTo>
                  <a:cubicBezTo>
                    <a:pt x="10873" y="19685"/>
                    <a:pt x="10910" y="19708"/>
                    <a:pt x="10813" y="19733"/>
                  </a:cubicBezTo>
                  <a:cubicBezTo>
                    <a:pt x="10818" y="19734"/>
                    <a:pt x="10823" y="19734"/>
                    <a:pt x="10829" y="19734"/>
                  </a:cubicBezTo>
                  <a:cubicBezTo>
                    <a:pt x="10868" y="19734"/>
                    <a:pt x="10908" y="19726"/>
                    <a:pt x="10945" y="19710"/>
                  </a:cubicBezTo>
                  <a:cubicBezTo>
                    <a:pt x="10982" y="19694"/>
                    <a:pt x="11021" y="19685"/>
                    <a:pt x="11061" y="19682"/>
                  </a:cubicBezTo>
                  <a:cubicBezTo>
                    <a:pt x="11071" y="19682"/>
                    <a:pt x="11071" y="19685"/>
                    <a:pt x="11065" y="19689"/>
                  </a:cubicBezTo>
                  <a:lnTo>
                    <a:pt x="11065" y="19689"/>
                  </a:lnTo>
                  <a:lnTo>
                    <a:pt x="11123" y="19662"/>
                  </a:lnTo>
                  <a:cubicBezTo>
                    <a:pt x="11156" y="19648"/>
                    <a:pt x="11188" y="19629"/>
                    <a:pt x="11188" y="19629"/>
                  </a:cubicBezTo>
                  <a:lnTo>
                    <a:pt x="11188" y="19629"/>
                  </a:lnTo>
                  <a:cubicBezTo>
                    <a:pt x="11166" y="19649"/>
                    <a:pt x="11221" y="19656"/>
                    <a:pt x="11145" y="19678"/>
                  </a:cubicBezTo>
                  <a:lnTo>
                    <a:pt x="11145" y="19678"/>
                  </a:lnTo>
                  <a:cubicBezTo>
                    <a:pt x="11246" y="19650"/>
                    <a:pt x="11341" y="19604"/>
                    <a:pt x="11422" y="19539"/>
                  </a:cubicBezTo>
                  <a:cubicBezTo>
                    <a:pt x="11492" y="19490"/>
                    <a:pt x="11538" y="19446"/>
                    <a:pt x="11591" y="19432"/>
                  </a:cubicBezTo>
                  <a:lnTo>
                    <a:pt x="11591" y="19432"/>
                  </a:lnTo>
                  <a:lnTo>
                    <a:pt x="11575" y="19448"/>
                  </a:lnTo>
                  <a:cubicBezTo>
                    <a:pt x="11619" y="19416"/>
                    <a:pt x="11656" y="19379"/>
                    <a:pt x="11691" y="19335"/>
                  </a:cubicBezTo>
                  <a:cubicBezTo>
                    <a:pt x="11705" y="19316"/>
                    <a:pt x="11703" y="19311"/>
                    <a:pt x="11696" y="19307"/>
                  </a:cubicBezTo>
                  <a:cubicBezTo>
                    <a:pt x="11684" y="19300"/>
                    <a:pt x="11668" y="19295"/>
                    <a:pt x="11747" y="19191"/>
                  </a:cubicBezTo>
                  <a:lnTo>
                    <a:pt x="11937" y="19133"/>
                  </a:lnTo>
                  <a:lnTo>
                    <a:pt x="11935" y="19082"/>
                  </a:lnTo>
                  <a:cubicBezTo>
                    <a:pt x="11958" y="19061"/>
                    <a:pt x="11998" y="19024"/>
                    <a:pt x="12012" y="19024"/>
                  </a:cubicBezTo>
                  <a:cubicBezTo>
                    <a:pt x="12014" y="19024"/>
                    <a:pt x="12016" y="19025"/>
                    <a:pt x="12016" y="19029"/>
                  </a:cubicBezTo>
                  <a:cubicBezTo>
                    <a:pt x="12044" y="18987"/>
                    <a:pt x="12048" y="18976"/>
                    <a:pt x="12043" y="18976"/>
                  </a:cubicBezTo>
                  <a:lnTo>
                    <a:pt x="12043" y="18976"/>
                  </a:lnTo>
                  <a:cubicBezTo>
                    <a:pt x="12038" y="18976"/>
                    <a:pt x="12026" y="18985"/>
                    <a:pt x="12020" y="18985"/>
                  </a:cubicBezTo>
                  <a:cubicBezTo>
                    <a:pt x="12015" y="18985"/>
                    <a:pt x="12015" y="18980"/>
                    <a:pt x="12025" y="18959"/>
                  </a:cubicBezTo>
                  <a:cubicBezTo>
                    <a:pt x="12169" y="18865"/>
                    <a:pt x="12343" y="18625"/>
                    <a:pt x="12417" y="18625"/>
                  </a:cubicBezTo>
                  <a:cubicBezTo>
                    <a:pt x="12419" y="18625"/>
                    <a:pt x="12422" y="18625"/>
                    <a:pt x="12424" y="18625"/>
                  </a:cubicBezTo>
                  <a:cubicBezTo>
                    <a:pt x="12428" y="18614"/>
                    <a:pt x="12426" y="18609"/>
                    <a:pt x="12422" y="18609"/>
                  </a:cubicBezTo>
                  <a:cubicBezTo>
                    <a:pt x="12409" y="18609"/>
                    <a:pt x="12371" y="18642"/>
                    <a:pt x="12365" y="18642"/>
                  </a:cubicBezTo>
                  <a:cubicBezTo>
                    <a:pt x="12361" y="18642"/>
                    <a:pt x="12370" y="18628"/>
                    <a:pt x="12407" y="18581"/>
                  </a:cubicBezTo>
                  <a:cubicBezTo>
                    <a:pt x="12410" y="18581"/>
                    <a:pt x="12412" y="18582"/>
                    <a:pt x="12414" y="18582"/>
                  </a:cubicBezTo>
                  <a:cubicBezTo>
                    <a:pt x="12494" y="18582"/>
                    <a:pt x="12555" y="18419"/>
                    <a:pt x="12686" y="18331"/>
                  </a:cubicBezTo>
                  <a:lnTo>
                    <a:pt x="12686" y="18331"/>
                  </a:lnTo>
                  <a:cubicBezTo>
                    <a:pt x="12678" y="18371"/>
                    <a:pt x="12617" y="18429"/>
                    <a:pt x="12627" y="18429"/>
                  </a:cubicBezTo>
                  <a:cubicBezTo>
                    <a:pt x="12631" y="18429"/>
                    <a:pt x="12648" y="18418"/>
                    <a:pt x="12688" y="18391"/>
                  </a:cubicBezTo>
                  <a:cubicBezTo>
                    <a:pt x="12716" y="18282"/>
                    <a:pt x="12918" y="18180"/>
                    <a:pt x="13003" y="18078"/>
                  </a:cubicBezTo>
                  <a:cubicBezTo>
                    <a:pt x="12975" y="18041"/>
                    <a:pt x="13196" y="17858"/>
                    <a:pt x="13344" y="17689"/>
                  </a:cubicBezTo>
                  <a:cubicBezTo>
                    <a:pt x="13344" y="17689"/>
                    <a:pt x="13345" y="17690"/>
                    <a:pt x="13345" y="17690"/>
                  </a:cubicBezTo>
                  <a:cubicBezTo>
                    <a:pt x="13367" y="17690"/>
                    <a:pt x="13667" y="17404"/>
                    <a:pt x="13822" y="17271"/>
                  </a:cubicBezTo>
                  <a:lnTo>
                    <a:pt x="13822" y="17278"/>
                  </a:lnTo>
                  <a:lnTo>
                    <a:pt x="13822" y="17278"/>
                  </a:lnTo>
                  <a:cubicBezTo>
                    <a:pt x="13824" y="17216"/>
                    <a:pt x="13978" y="17070"/>
                    <a:pt x="14084" y="16956"/>
                  </a:cubicBezTo>
                  <a:lnTo>
                    <a:pt x="14084" y="16956"/>
                  </a:lnTo>
                  <a:cubicBezTo>
                    <a:pt x="14097" y="16979"/>
                    <a:pt x="14086" y="17007"/>
                    <a:pt x="14035" y="17077"/>
                  </a:cubicBezTo>
                  <a:lnTo>
                    <a:pt x="14139" y="16970"/>
                  </a:lnTo>
                  <a:cubicBezTo>
                    <a:pt x="14153" y="16935"/>
                    <a:pt x="14179" y="16898"/>
                    <a:pt x="14244" y="16826"/>
                  </a:cubicBezTo>
                  <a:lnTo>
                    <a:pt x="14244" y="16826"/>
                  </a:lnTo>
                  <a:lnTo>
                    <a:pt x="14241" y="16877"/>
                  </a:lnTo>
                  <a:cubicBezTo>
                    <a:pt x="14380" y="16736"/>
                    <a:pt x="14494" y="16569"/>
                    <a:pt x="14689" y="16404"/>
                  </a:cubicBezTo>
                  <a:cubicBezTo>
                    <a:pt x="14687" y="16400"/>
                    <a:pt x="14681" y="16398"/>
                    <a:pt x="14673" y="16398"/>
                  </a:cubicBezTo>
                  <a:cubicBezTo>
                    <a:pt x="14655" y="16398"/>
                    <a:pt x="14625" y="16407"/>
                    <a:pt x="14605" y="16407"/>
                  </a:cubicBezTo>
                  <a:cubicBezTo>
                    <a:pt x="14574" y="16407"/>
                    <a:pt x="14566" y="16386"/>
                    <a:pt x="14656" y="16279"/>
                  </a:cubicBezTo>
                  <a:cubicBezTo>
                    <a:pt x="14674" y="16285"/>
                    <a:pt x="14698" y="16297"/>
                    <a:pt x="14673" y="16334"/>
                  </a:cubicBezTo>
                  <a:lnTo>
                    <a:pt x="14673" y="16334"/>
                  </a:lnTo>
                  <a:cubicBezTo>
                    <a:pt x="14695" y="16307"/>
                    <a:pt x="14720" y="16281"/>
                    <a:pt x="14747" y="16258"/>
                  </a:cubicBezTo>
                  <a:lnTo>
                    <a:pt x="14747" y="16258"/>
                  </a:lnTo>
                  <a:lnTo>
                    <a:pt x="14691" y="16353"/>
                  </a:lnTo>
                  <a:cubicBezTo>
                    <a:pt x="14781" y="16282"/>
                    <a:pt x="14716" y="16295"/>
                    <a:pt x="14784" y="16231"/>
                  </a:cubicBezTo>
                  <a:cubicBezTo>
                    <a:pt x="14786" y="16233"/>
                    <a:pt x="14789" y="16235"/>
                    <a:pt x="14793" y="16235"/>
                  </a:cubicBezTo>
                  <a:cubicBezTo>
                    <a:pt x="14808" y="16235"/>
                    <a:pt x="14831" y="16213"/>
                    <a:pt x="14842" y="16213"/>
                  </a:cubicBezTo>
                  <a:cubicBezTo>
                    <a:pt x="14846" y="16213"/>
                    <a:pt x="14848" y="16215"/>
                    <a:pt x="14849" y="16219"/>
                  </a:cubicBezTo>
                  <a:cubicBezTo>
                    <a:pt x="14835" y="16238"/>
                    <a:pt x="14786" y="16268"/>
                    <a:pt x="14767" y="16300"/>
                  </a:cubicBezTo>
                  <a:cubicBezTo>
                    <a:pt x="14844" y="16231"/>
                    <a:pt x="14944" y="16152"/>
                    <a:pt x="14985" y="16136"/>
                  </a:cubicBezTo>
                  <a:cubicBezTo>
                    <a:pt x="14969" y="16131"/>
                    <a:pt x="14962" y="16112"/>
                    <a:pt x="15016" y="16054"/>
                  </a:cubicBezTo>
                  <a:cubicBezTo>
                    <a:pt x="15078" y="15991"/>
                    <a:pt x="15097" y="15980"/>
                    <a:pt x="15108" y="15980"/>
                  </a:cubicBezTo>
                  <a:cubicBezTo>
                    <a:pt x="15115" y="15980"/>
                    <a:pt x="15118" y="15983"/>
                    <a:pt x="15125" y="15983"/>
                  </a:cubicBezTo>
                  <a:cubicBezTo>
                    <a:pt x="15133" y="15983"/>
                    <a:pt x="15146" y="15979"/>
                    <a:pt x="15173" y="15957"/>
                  </a:cubicBezTo>
                  <a:cubicBezTo>
                    <a:pt x="15194" y="15911"/>
                    <a:pt x="15296" y="15834"/>
                    <a:pt x="15273" y="15806"/>
                  </a:cubicBezTo>
                  <a:cubicBezTo>
                    <a:pt x="15294" y="15783"/>
                    <a:pt x="15324" y="15767"/>
                    <a:pt x="15356" y="15762"/>
                  </a:cubicBezTo>
                  <a:cubicBezTo>
                    <a:pt x="15411" y="15687"/>
                    <a:pt x="15639" y="15468"/>
                    <a:pt x="15600" y="15468"/>
                  </a:cubicBezTo>
                  <a:cubicBezTo>
                    <a:pt x="15599" y="15468"/>
                    <a:pt x="15597" y="15468"/>
                    <a:pt x="15596" y="15468"/>
                  </a:cubicBezTo>
                  <a:lnTo>
                    <a:pt x="15596" y="15468"/>
                  </a:lnTo>
                  <a:cubicBezTo>
                    <a:pt x="15606" y="15460"/>
                    <a:pt x="15618" y="15450"/>
                    <a:pt x="15628" y="15440"/>
                  </a:cubicBezTo>
                  <a:lnTo>
                    <a:pt x="15628" y="15440"/>
                  </a:lnTo>
                  <a:lnTo>
                    <a:pt x="15595" y="15468"/>
                  </a:lnTo>
                  <a:lnTo>
                    <a:pt x="15595" y="15468"/>
                  </a:lnTo>
                  <a:cubicBezTo>
                    <a:pt x="15595" y="15468"/>
                    <a:pt x="15596" y="15468"/>
                    <a:pt x="15596" y="15468"/>
                  </a:cubicBezTo>
                  <a:lnTo>
                    <a:pt x="15596" y="15468"/>
                  </a:lnTo>
                  <a:cubicBezTo>
                    <a:pt x="15594" y="15470"/>
                    <a:pt x="15592" y="15471"/>
                    <a:pt x="15590" y="15473"/>
                  </a:cubicBezTo>
                  <a:lnTo>
                    <a:pt x="15595" y="15468"/>
                  </a:lnTo>
                  <a:lnTo>
                    <a:pt x="15595" y="15468"/>
                  </a:lnTo>
                  <a:cubicBezTo>
                    <a:pt x="15591" y="15469"/>
                    <a:pt x="15586" y="15471"/>
                    <a:pt x="15579" y="15475"/>
                  </a:cubicBezTo>
                  <a:lnTo>
                    <a:pt x="15560" y="15491"/>
                  </a:lnTo>
                  <a:cubicBezTo>
                    <a:pt x="15563" y="15489"/>
                    <a:pt x="15565" y="15484"/>
                    <a:pt x="15570" y="15479"/>
                  </a:cubicBezTo>
                  <a:cubicBezTo>
                    <a:pt x="15781" y="15217"/>
                    <a:pt x="16075" y="15004"/>
                    <a:pt x="16297" y="14758"/>
                  </a:cubicBezTo>
                  <a:lnTo>
                    <a:pt x="16307" y="14768"/>
                  </a:lnTo>
                  <a:cubicBezTo>
                    <a:pt x="16437" y="14619"/>
                    <a:pt x="16610" y="14452"/>
                    <a:pt x="16692" y="14332"/>
                  </a:cubicBezTo>
                  <a:cubicBezTo>
                    <a:pt x="16724" y="14301"/>
                    <a:pt x="16774" y="14270"/>
                    <a:pt x="16792" y="14270"/>
                  </a:cubicBezTo>
                  <a:cubicBezTo>
                    <a:pt x="16797" y="14270"/>
                    <a:pt x="16800" y="14272"/>
                    <a:pt x="16798" y="14279"/>
                  </a:cubicBezTo>
                  <a:cubicBezTo>
                    <a:pt x="16898" y="14165"/>
                    <a:pt x="16900" y="14144"/>
                    <a:pt x="17069" y="14005"/>
                  </a:cubicBezTo>
                  <a:lnTo>
                    <a:pt x="17069" y="14005"/>
                  </a:lnTo>
                  <a:cubicBezTo>
                    <a:pt x="17035" y="14050"/>
                    <a:pt x="17033" y="14058"/>
                    <a:pt x="17037" y="14058"/>
                  </a:cubicBezTo>
                  <a:cubicBezTo>
                    <a:pt x="17039" y="14058"/>
                    <a:pt x="17043" y="14056"/>
                    <a:pt x="17043" y="14056"/>
                  </a:cubicBezTo>
                  <a:lnTo>
                    <a:pt x="17043" y="14056"/>
                  </a:lnTo>
                  <a:cubicBezTo>
                    <a:pt x="17044" y="14056"/>
                    <a:pt x="17033" y="14066"/>
                    <a:pt x="16970" y="14126"/>
                  </a:cubicBezTo>
                  <a:cubicBezTo>
                    <a:pt x="17118" y="13993"/>
                    <a:pt x="17162" y="13977"/>
                    <a:pt x="17287" y="13803"/>
                  </a:cubicBezTo>
                  <a:lnTo>
                    <a:pt x="17287" y="13803"/>
                  </a:lnTo>
                  <a:cubicBezTo>
                    <a:pt x="17282" y="13817"/>
                    <a:pt x="17284" y="13823"/>
                    <a:pt x="17290" y="13823"/>
                  </a:cubicBezTo>
                  <a:cubicBezTo>
                    <a:pt x="17317" y="13823"/>
                    <a:pt x="17433" y="13713"/>
                    <a:pt x="17480" y="13655"/>
                  </a:cubicBezTo>
                  <a:lnTo>
                    <a:pt x="17480" y="13655"/>
                  </a:lnTo>
                  <a:lnTo>
                    <a:pt x="17366" y="13736"/>
                  </a:lnTo>
                  <a:cubicBezTo>
                    <a:pt x="17438" y="13660"/>
                    <a:pt x="17505" y="13597"/>
                    <a:pt x="17573" y="13532"/>
                  </a:cubicBezTo>
                  <a:lnTo>
                    <a:pt x="17573" y="13532"/>
                  </a:lnTo>
                  <a:lnTo>
                    <a:pt x="17566" y="13599"/>
                  </a:lnTo>
                  <a:cubicBezTo>
                    <a:pt x="17885" y="13349"/>
                    <a:pt x="18018" y="13024"/>
                    <a:pt x="18293" y="12869"/>
                  </a:cubicBezTo>
                  <a:cubicBezTo>
                    <a:pt x="18303" y="12852"/>
                    <a:pt x="18304" y="12845"/>
                    <a:pt x="18300" y="12845"/>
                  </a:cubicBezTo>
                  <a:cubicBezTo>
                    <a:pt x="18282" y="12845"/>
                    <a:pt x="18186" y="12939"/>
                    <a:pt x="18166" y="12939"/>
                  </a:cubicBezTo>
                  <a:cubicBezTo>
                    <a:pt x="18161" y="12939"/>
                    <a:pt x="18161" y="12933"/>
                    <a:pt x="18168" y="12918"/>
                  </a:cubicBezTo>
                  <a:cubicBezTo>
                    <a:pt x="18303" y="12790"/>
                    <a:pt x="18481" y="12698"/>
                    <a:pt x="18523" y="12656"/>
                  </a:cubicBezTo>
                  <a:cubicBezTo>
                    <a:pt x="18718" y="12494"/>
                    <a:pt x="18646" y="12447"/>
                    <a:pt x="18845" y="12271"/>
                  </a:cubicBezTo>
                  <a:lnTo>
                    <a:pt x="18845" y="12271"/>
                  </a:lnTo>
                  <a:cubicBezTo>
                    <a:pt x="18838" y="12273"/>
                    <a:pt x="18831" y="12275"/>
                    <a:pt x="18824" y="12275"/>
                  </a:cubicBezTo>
                  <a:cubicBezTo>
                    <a:pt x="18797" y="12275"/>
                    <a:pt x="18785" y="12248"/>
                    <a:pt x="18889" y="12127"/>
                  </a:cubicBezTo>
                  <a:cubicBezTo>
                    <a:pt x="18959" y="12062"/>
                    <a:pt x="19011" y="12034"/>
                    <a:pt x="19035" y="12034"/>
                  </a:cubicBezTo>
                  <a:cubicBezTo>
                    <a:pt x="19057" y="12034"/>
                    <a:pt x="19055" y="12058"/>
                    <a:pt x="19019" y="12102"/>
                  </a:cubicBezTo>
                  <a:cubicBezTo>
                    <a:pt x="18993" y="12130"/>
                    <a:pt x="18976" y="12142"/>
                    <a:pt x="18970" y="12142"/>
                  </a:cubicBezTo>
                  <a:cubicBezTo>
                    <a:pt x="18969" y="12142"/>
                    <a:pt x="18968" y="12142"/>
                    <a:pt x="18968" y="12141"/>
                  </a:cubicBezTo>
                  <a:cubicBezTo>
                    <a:pt x="18939" y="12177"/>
                    <a:pt x="18902" y="12221"/>
                    <a:pt x="18916" y="12221"/>
                  </a:cubicBezTo>
                  <a:cubicBezTo>
                    <a:pt x="18920" y="12221"/>
                    <a:pt x="18928" y="12217"/>
                    <a:pt x="18943" y="12208"/>
                  </a:cubicBezTo>
                  <a:lnTo>
                    <a:pt x="18950" y="12181"/>
                  </a:lnTo>
                  <a:cubicBezTo>
                    <a:pt x="19013" y="12133"/>
                    <a:pt x="19156" y="11992"/>
                    <a:pt x="19178" y="11992"/>
                  </a:cubicBezTo>
                  <a:cubicBezTo>
                    <a:pt x="19182" y="11992"/>
                    <a:pt x="19183" y="11996"/>
                    <a:pt x="19179" y="12004"/>
                  </a:cubicBezTo>
                  <a:cubicBezTo>
                    <a:pt x="19217" y="11958"/>
                    <a:pt x="19227" y="11940"/>
                    <a:pt x="19220" y="11940"/>
                  </a:cubicBezTo>
                  <a:lnTo>
                    <a:pt x="19220" y="11940"/>
                  </a:lnTo>
                  <a:cubicBezTo>
                    <a:pt x="19211" y="11940"/>
                    <a:pt x="19175" y="11970"/>
                    <a:pt x="19133" y="12006"/>
                  </a:cubicBezTo>
                  <a:lnTo>
                    <a:pt x="19133" y="12006"/>
                  </a:lnTo>
                  <a:cubicBezTo>
                    <a:pt x="19207" y="11942"/>
                    <a:pt x="19279" y="11875"/>
                    <a:pt x="19348" y="11805"/>
                  </a:cubicBezTo>
                  <a:cubicBezTo>
                    <a:pt x="19413" y="11742"/>
                    <a:pt x="19480" y="11666"/>
                    <a:pt x="19571" y="11573"/>
                  </a:cubicBezTo>
                  <a:lnTo>
                    <a:pt x="19571" y="11573"/>
                  </a:lnTo>
                  <a:cubicBezTo>
                    <a:pt x="19551" y="11589"/>
                    <a:pt x="19528" y="11601"/>
                    <a:pt x="19520" y="11601"/>
                  </a:cubicBezTo>
                  <a:cubicBezTo>
                    <a:pt x="19515" y="11601"/>
                    <a:pt x="19516" y="11596"/>
                    <a:pt x="19527" y="11585"/>
                  </a:cubicBezTo>
                  <a:cubicBezTo>
                    <a:pt x="19652" y="11443"/>
                    <a:pt x="19668" y="11402"/>
                    <a:pt x="19673" y="11374"/>
                  </a:cubicBezTo>
                  <a:cubicBezTo>
                    <a:pt x="19675" y="11346"/>
                    <a:pt x="19673" y="11330"/>
                    <a:pt x="19731" y="11219"/>
                  </a:cubicBezTo>
                  <a:cubicBezTo>
                    <a:pt x="19755" y="11182"/>
                    <a:pt x="19767" y="11174"/>
                    <a:pt x="19774" y="11174"/>
                  </a:cubicBezTo>
                  <a:cubicBezTo>
                    <a:pt x="19780" y="11174"/>
                    <a:pt x="19784" y="11179"/>
                    <a:pt x="19787" y="11179"/>
                  </a:cubicBezTo>
                  <a:cubicBezTo>
                    <a:pt x="19795" y="11179"/>
                    <a:pt x="19805" y="11160"/>
                    <a:pt x="19844" y="11045"/>
                  </a:cubicBezTo>
                  <a:cubicBezTo>
                    <a:pt x="19867" y="10996"/>
                    <a:pt x="19880" y="10978"/>
                    <a:pt x="19887" y="10978"/>
                  </a:cubicBezTo>
                  <a:lnTo>
                    <a:pt x="19887" y="10978"/>
                  </a:lnTo>
                  <a:cubicBezTo>
                    <a:pt x="19900" y="10978"/>
                    <a:pt x="19889" y="11048"/>
                    <a:pt x="19881" y="11091"/>
                  </a:cubicBezTo>
                  <a:cubicBezTo>
                    <a:pt x="19946" y="10859"/>
                    <a:pt x="20018" y="10662"/>
                    <a:pt x="20034" y="10521"/>
                  </a:cubicBezTo>
                  <a:lnTo>
                    <a:pt x="20034" y="10586"/>
                  </a:lnTo>
                  <a:lnTo>
                    <a:pt x="20032" y="10651"/>
                  </a:lnTo>
                  <a:cubicBezTo>
                    <a:pt x="20037" y="10574"/>
                    <a:pt x="20039" y="10512"/>
                    <a:pt x="20041" y="10447"/>
                  </a:cubicBezTo>
                  <a:lnTo>
                    <a:pt x="20041" y="10447"/>
                  </a:lnTo>
                  <a:lnTo>
                    <a:pt x="20009" y="10518"/>
                  </a:lnTo>
                  <a:cubicBezTo>
                    <a:pt x="20018" y="10444"/>
                    <a:pt x="20021" y="10382"/>
                    <a:pt x="20032" y="10382"/>
                  </a:cubicBezTo>
                  <a:cubicBezTo>
                    <a:pt x="20026" y="10362"/>
                    <a:pt x="20020" y="10356"/>
                    <a:pt x="20014" y="10356"/>
                  </a:cubicBezTo>
                  <a:cubicBezTo>
                    <a:pt x="20006" y="10356"/>
                    <a:pt x="19998" y="10365"/>
                    <a:pt x="19988" y="10365"/>
                  </a:cubicBezTo>
                  <a:cubicBezTo>
                    <a:pt x="19977" y="10365"/>
                    <a:pt x="19965" y="10352"/>
                    <a:pt x="19951" y="10291"/>
                  </a:cubicBezTo>
                  <a:cubicBezTo>
                    <a:pt x="19953" y="10263"/>
                    <a:pt x="19953" y="10233"/>
                    <a:pt x="19951" y="10203"/>
                  </a:cubicBezTo>
                  <a:lnTo>
                    <a:pt x="19935" y="10106"/>
                  </a:lnTo>
                  <a:cubicBezTo>
                    <a:pt x="19928" y="10041"/>
                    <a:pt x="19914" y="9985"/>
                    <a:pt x="19930" y="9964"/>
                  </a:cubicBezTo>
                  <a:lnTo>
                    <a:pt x="19930" y="9964"/>
                  </a:lnTo>
                  <a:cubicBezTo>
                    <a:pt x="19945" y="10072"/>
                    <a:pt x="19954" y="10098"/>
                    <a:pt x="19961" y="10098"/>
                  </a:cubicBezTo>
                  <a:cubicBezTo>
                    <a:pt x="19968" y="10098"/>
                    <a:pt x="19974" y="10076"/>
                    <a:pt x="19982" y="10076"/>
                  </a:cubicBezTo>
                  <a:cubicBezTo>
                    <a:pt x="19987" y="10076"/>
                    <a:pt x="19993" y="10086"/>
                    <a:pt x="20001" y="10117"/>
                  </a:cubicBezTo>
                  <a:lnTo>
                    <a:pt x="20001" y="10117"/>
                  </a:lnTo>
                  <a:cubicBezTo>
                    <a:pt x="19995" y="10081"/>
                    <a:pt x="19991" y="10040"/>
                    <a:pt x="19983" y="9995"/>
                  </a:cubicBezTo>
                  <a:cubicBezTo>
                    <a:pt x="19984" y="9992"/>
                    <a:pt x="19985" y="9991"/>
                    <a:pt x="19986" y="9991"/>
                  </a:cubicBezTo>
                  <a:cubicBezTo>
                    <a:pt x="19989" y="9991"/>
                    <a:pt x="19996" y="10008"/>
                    <a:pt x="20002" y="10022"/>
                  </a:cubicBezTo>
                  <a:cubicBezTo>
                    <a:pt x="19983" y="9872"/>
                    <a:pt x="19967" y="9839"/>
                    <a:pt x="19939" y="9809"/>
                  </a:cubicBezTo>
                  <a:cubicBezTo>
                    <a:pt x="19909" y="9781"/>
                    <a:pt x="19886" y="9749"/>
                    <a:pt x="19824" y="9610"/>
                  </a:cubicBezTo>
                  <a:lnTo>
                    <a:pt x="19824" y="9610"/>
                  </a:lnTo>
                  <a:cubicBezTo>
                    <a:pt x="19828" y="9613"/>
                    <a:pt x="19831" y="9614"/>
                    <a:pt x="19833" y="9614"/>
                  </a:cubicBezTo>
                  <a:cubicBezTo>
                    <a:pt x="19855" y="9614"/>
                    <a:pt x="19830" y="9521"/>
                    <a:pt x="19805" y="9482"/>
                  </a:cubicBezTo>
                  <a:lnTo>
                    <a:pt x="19805" y="9482"/>
                  </a:lnTo>
                  <a:cubicBezTo>
                    <a:pt x="19827" y="9531"/>
                    <a:pt x="19831" y="9550"/>
                    <a:pt x="19821" y="9550"/>
                  </a:cubicBezTo>
                  <a:cubicBezTo>
                    <a:pt x="19809" y="9550"/>
                    <a:pt x="19773" y="9513"/>
                    <a:pt x="19731" y="9461"/>
                  </a:cubicBezTo>
                  <a:cubicBezTo>
                    <a:pt x="19705" y="9401"/>
                    <a:pt x="19671" y="9345"/>
                    <a:pt x="19626" y="9299"/>
                  </a:cubicBezTo>
                  <a:cubicBezTo>
                    <a:pt x="19596" y="9269"/>
                    <a:pt x="19569" y="9239"/>
                    <a:pt x="19543" y="9204"/>
                  </a:cubicBezTo>
                  <a:lnTo>
                    <a:pt x="19543" y="9204"/>
                  </a:lnTo>
                  <a:lnTo>
                    <a:pt x="19608" y="9306"/>
                  </a:lnTo>
                  <a:cubicBezTo>
                    <a:pt x="19578" y="9287"/>
                    <a:pt x="19552" y="9264"/>
                    <a:pt x="19534" y="9236"/>
                  </a:cubicBezTo>
                  <a:cubicBezTo>
                    <a:pt x="19504" y="9202"/>
                    <a:pt x="19464" y="9165"/>
                    <a:pt x="19418" y="9118"/>
                  </a:cubicBezTo>
                  <a:cubicBezTo>
                    <a:pt x="19418" y="9117"/>
                    <a:pt x="19420" y="9116"/>
                    <a:pt x="19421" y="9116"/>
                  </a:cubicBezTo>
                  <a:cubicBezTo>
                    <a:pt x="19435" y="9116"/>
                    <a:pt x="19481" y="9167"/>
                    <a:pt x="19485" y="9167"/>
                  </a:cubicBezTo>
                  <a:cubicBezTo>
                    <a:pt x="19486" y="9167"/>
                    <a:pt x="19485" y="9164"/>
                    <a:pt x="19480" y="9158"/>
                  </a:cubicBezTo>
                  <a:cubicBezTo>
                    <a:pt x="19355" y="9072"/>
                    <a:pt x="19283" y="8898"/>
                    <a:pt x="19126" y="8773"/>
                  </a:cubicBezTo>
                  <a:cubicBezTo>
                    <a:pt x="19070" y="8699"/>
                    <a:pt x="19149" y="8738"/>
                    <a:pt x="19098" y="8673"/>
                  </a:cubicBezTo>
                  <a:cubicBezTo>
                    <a:pt x="18922" y="8536"/>
                    <a:pt x="18950" y="8483"/>
                    <a:pt x="18769" y="8335"/>
                  </a:cubicBezTo>
                  <a:lnTo>
                    <a:pt x="18769" y="8335"/>
                  </a:lnTo>
                  <a:cubicBezTo>
                    <a:pt x="18781" y="8366"/>
                    <a:pt x="18790" y="8384"/>
                    <a:pt x="18783" y="8384"/>
                  </a:cubicBezTo>
                  <a:cubicBezTo>
                    <a:pt x="18774" y="8384"/>
                    <a:pt x="18744" y="8361"/>
                    <a:pt x="18671" y="8309"/>
                  </a:cubicBezTo>
                  <a:lnTo>
                    <a:pt x="18671" y="8309"/>
                  </a:lnTo>
                  <a:lnTo>
                    <a:pt x="18956" y="8567"/>
                  </a:lnTo>
                  <a:lnTo>
                    <a:pt x="18752" y="8423"/>
                  </a:lnTo>
                  <a:lnTo>
                    <a:pt x="18752" y="8423"/>
                  </a:lnTo>
                  <a:cubicBezTo>
                    <a:pt x="18834" y="8506"/>
                    <a:pt x="18938" y="8583"/>
                    <a:pt x="18984" y="8636"/>
                  </a:cubicBezTo>
                  <a:cubicBezTo>
                    <a:pt x="18934" y="8602"/>
                    <a:pt x="18912" y="8586"/>
                    <a:pt x="18906" y="8586"/>
                  </a:cubicBezTo>
                  <a:lnTo>
                    <a:pt x="18906" y="8586"/>
                  </a:lnTo>
                  <a:cubicBezTo>
                    <a:pt x="18901" y="8586"/>
                    <a:pt x="18909" y="8601"/>
                    <a:pt x="18919" y="8629"/>
                  </a:cubicBezTo>
                  <a:cubicBezTo>
                    <a:pt x="18841" y="8485"/>
                    <a:pt x="18681" y="8425"/>
                    <a:pt x="18572" y="8274"/>
                  </a:cubicBezTo>
                  <a:lnTo>
                    <a:pt x="18630" y="8226"/>
                  </a:lnTo>
                  <a:cubicBezTo>
                    <a:pt x="18458" y="8008"/>
                    <a:pt x="18256" y="7908"/>
                    <a:pt x="18018" y="7642"/>
                  </a:cubicBezTo>
                  <a:lnTo>
                    <a:pt x="18018" y="7642"/>
                  </a:lnTo>
                  <a:lnTo>
                    <a:pt x="18089" y="7732"/>
                  </a:lnTo>
                  <a:cubicBezTo>
                    <a:pt x="18034" y="7718"/>
                    <a:pt x="17932" y="7579"/>
                    <a:pt x="17841" y="7505"/>
                  </a:cubicBezTo>
                  <a:cubicBezTo>
                    <a:pt x="17865" y="7496"/>
                    <a:pt x="17821" y="7438"/>
                    <a:pt x="17797" y="7393"/>
                  </a:cubicBezTo>
                  <a:cubicBezTo>
                    <a:pt x="17797" y="7394"/>
                    <a:pt x="17796" y="7394"/>
                    <a:pt x="17796" y="7394"/>
                  </a:cubicBezTo>
                  <a:cubicBezTo>
                    <a:pt x="17776" y="7394"/>
                    <a:pt x="17621" y="7219"/>
                    <a:pt x="17560" y="7219"/>
                  </a:cubicBezTo>
                  <a:cubicBezTo>
                    <a:pt x="17558" y="7219"/>
                    <a:pt x="17556" y="7219"/>
                    <a:pt x="17554" y="7220"/>
                  </a:cubicBezTo>
                  <a:lnTo>
                    <a:pt x="17466" y="7083"/>
                  </a:lnTo>
                  <a:cubicBezTo>
                    <a:pt x="17271" y="6870"/>
                    <a:pt x="17183" y="6900"/>
                    <a:pt x="16993" y="6698"/>
                  </a:cubicBezTo>
                  <a:lnTo>
                    <a:pt x="16993" y="6698"/>
                  </a:lnTo>
                  <a:cubicBezTo>
                    <a:pt x="17007" y="6705"/>
                    <a:pt x="17016" y="6708"/>
                    <a:pt x="17022" y="6708"/>
                  </a:cubicBezTo>
                  <a:cubicBezTo>
                    <a:pt x="17036" y="6708"/>
                    <a:pt x="17035" y="6694"/>
                    <a:pt x="17047" y="6694"/>
                  </a:cubicBezTo>
                  <a:cubicBezTo>
                    <a:pt x="17058" y="6694"/>
                    <a:pt x="17081" y="6706"/>
                    <a:pt x="17139" y="6754"/>
                  </a:cubicBezTo>
                  <a:cubicBezTo>
                    <a:pt x="17079" y="6694"/>
                    <a:pt x="17028" y="6636"/>
                    <a:pt x="17009" y="6636"/>
                  </a:cubicBezTo>
                  <a:cubicBezTo>
                    <a:pt x="17007" y="6636"/>
                    <a:pt x="17006" y="6637"/>
                    <a:pt x="17005" y="6638"/>
                  </a:cubicBezTo>
                  <a:cubicBezTo>
                    <a:pt x="16977" y="6589"/>
                    <a:pt x="16801" y="6480"/>
                    <a:pt x="16756" y="6404"/>
                  </a:cubicBezTo>
                  <a:cubicBezTo>
                    <a:pt x="16719" y="6383"/>
                    <a:pt x="16694" y="6392"/>
                    <a:pt x="16622" y="6316"/>
                  </a:cubicBezTo>
                  <a:cubicBezTo>
                    <a:pt x="16620" y="6310"/>
                    <a:pt x="16621" y="6308"/>
                    <a:pt x="16623" y="6308"/>
                  </a:cubicBezTo>
                  <a:lnTo>
                    <a:pt x="16623" y="6308"/>
                  </a:lnTo>
                  <a:cubicBezTo>
                    <a:pt x="16606" y="6300"/>
                    <a:pt x="16557" y="6257"/>
                    <a:pt x="16542" y="6257"/>
                  </a:cubicBezTo>
                  <a:lnTo>
                    <a:pt x="16542" y="6257"/>
                  </a:lnTo>
                  <a:cubicBezTo>
                    <a:pt x="16536" y="6257"/>
                    <a:pt x="16536" y="6265"/>
                    <a:pt x="16548" y="6288"/>
                  </a:cubicBezTo>
                  <a:cubicBezTo>
                    <a:pt x="16404" y="6033"/>
                    <a:pt x="15982" y="5729"/>
                    <a:pt x="15852" y="5506"/>
                  </a:cubicBezTo>
                  <a:cubicBezTo>
                    <a:pt x="15704" y="5370"/>
                    <a:pt x="15526" y="5203"/>
                    <a:pt x="15396" y="5073"/>
                  </a:cubicBezTo>
                  <a:lnTo>
                    <a:pt x="15396" y="5073"/>
                  </a:lnTo>
                  <a:cubicBezTo>
                    <a:pt x="15399" y="5074"/>
                    <a:pt x="15401" y="5074"/>
                    <a:pt x="15403" y="5074"/>
                  </a:cubicBezTo>
                  <a:cubicBezTo>
                    <a:pt x="15404" y="5074"/>
                    <a:pt x="15404" y="5074"/>
                    <a:pt x="15405" y="5074"/>
                  </a:cubicBezTo>
                  <a:cubicBezTo>
                    <a:pt x="15409" y="5074"/>
                    <a:pt x="15411" y="5076"/>
                    <a:pt x="15426" y="5092"/>
                  </a:cubicBezTo>
                  <a:cubicBezTo>
                    <a:pt x="15264" y="4897"/>
                    <a:pt x="15266" y="5031"/>
                    <a:pt x="15080" y="4811"/>
                  </a:cubicBezTo>
                  <a:cubicBezTo>
                    <a:pt x="15063" y="4780"/>
                    <a:pt x="15060" y="4768"/>
                    <a:pt x="15066" y="4768"/>
                  </a:cubicBezTo>
                  <a:lnTo>
                    <a:pt x="15066" y="4768"/>
                  </a:lnTo>
                  <a:cubicBezTo>
                    <a:pt x="15082" y="4768"/>
                    <a:pt x="15152" y="4844"/>
                    <a:pt x="15159" y="4844"/>
                  </a:cubicBezTo>
                  <a:cubicBezTo>
                    <a:pt x="15160" y="4844"/>
                    <a:pt x="15158" y="4839"/>
                    <a:pt x="15150" y="4827"/>
                  </a:cubicBezTo>
                  <a:cubicBezTo>
                    <a:pt x="15180" y="4741"/>
                    <a:pt x="14897" y="4588"/>
                    <a:pt x="14793" y="4419"/>
                  </a:cubicBezTo>
                  <a:lnTo>
                    <a:pt x="14793" y="4419"/>
                  </a:lnTo>
                  <a:lnTo>
                    <a:pt x="14830" y="4447"/>
                  </a:lnTo>
                  <a:cubicBezTo>
                    <a:pt x="14744" y="4324"/>
                    <a:pt x="14552" y="4213"/>
                    <a:pt x="14385" y="4039"/>
                  </a:cubicBezTo>
                  <a:lnTo>
                    <a:pt x="14385" y="4039"/>
                  </a:lnTo>
                  <a:cubicBezTo>
                    <a:pt x="14385" y="4039"/>
                    <a:pt x="14386" y="4039"/>
                    <a:pt x="14388" y="4039"/>
                  </a:cubicBezTo>
                  <a:cubicBezTo>
                    <a:pt x="14392" y="4039"/>
                    <a:pt x="14397" y="4038"/>
                    <a:pt x="14394" y="4032"/>
                  </a:cubicBezTo>
                  <a:cubicBezTo>
                    <a:pt x="14248" y="3944"/>
                    <a:pt x="14019" y="3731"/>
                    <a:pt x="13845" y="3575"/>
                  </a:cubicBezTo>
                  <a:lnTo>
                    <a:pt x="13845" y="3575"/>
                  </a:lnTo>
                  <a:cubicBezTo>
                    <a:pt x="13890" y="3592"/>
                    <a:pt x="13912" y="3612"/>
                    <a:pt x="13921" y="3612"/>
                  </a:cubicBezTo>
                  <a:cubicBezTo>
                    <a:pt x="13926" y="3612"/>
                    <a:pt x="13926" y="3604"/>
                    <a:pt x="13924" y="3582"/>
                  </a:cubicBezTo>
                  <a:cubicBezTo>
                    <a:pt x="13904" y="3565"/>
                    <a:pt x="13893" y="3560"/>
                    <a:pt x="13886" y="3560"/>
                  </a:cubicBezTo>
                  <a:cubicBezTo>
                    <a:pt x="13875" y="3560"/>
                    <a:pt x="13871" y="3571"/>
                    <a:pt x="13857" y="3571"/>
                  </a:cubicBezTo>
                  <a:cubicBezTo>
                    <a:pt x="13842" y="3571"/>
                    <a:pt x="13815" y="3558"/>
                    <a:pt x="13754" y="3501"/>
                  </a:cubicBezTo>
                  <a:cubicBezTo>
                    <a:pt x="13717" y="3441"/>
                    <a:pt x="13622" y="3323"/>
                    <a:pt x="13634" y="3286"/>
                  </a:cubicBezTo>
                  <a:lnTo>
                    <a:pt x="13634" y="3286"/>
                  </a:lnTo>
                  <a:lnTo>
                    <a:pt x="13773" y="3422"/>
                  </a:lnTo>
                  <a:cubicBezTo>
                    <a:pt x="13734" y="3320"/>
                    <a:pt x="13592" y="3244"/>
                    <a:pt x="13525" y="3165"/>
                  </a:cubicBezTo>
                  <a:lnTo>
                    <a:pt x="13548" y="3160"/>
                  </a:lnTo>
                  <a:cubicBezTo>
                    <a:pt x="13330" y="2952"/>
                    <a:pt x="13293" y="2984"/>
                    <a:pt x="13066" y="2752"/>
                  </a:cubicBezTo>
                  <a:lnTo>
                    <a:pt x="13066" y="2752"/>
                  </a:lnTo>
                  <a:lnTo>
                    <a:pt x="13080" y="2787"/>
                  </a:lnTo>
                  <a:cubicBezTo>
                    <a:pt x="12920" y="2697"/>
                    <a:pt x="12994" y="2662"/>
                    <a:pt x="12843" y="2562"/>
                  </a:cubicBezTo>
                  <a:lnTo>
                    <a:pt x="12841" y="2490"/>
                  </a:lnTo>
                  <a:cubicBezTo>
                    <a:pt x="12751" y="2416"/>
                    <a:pt x="12516" y="2235"/>
                    <a:pt x="12363" y="2094"/>
                  </a:cubicBezTo>
                  <a:lnTo>
                    <a:pt x="12363" y="2094"/>
                  </a:lnTo>
                  <a:cubicBezTo>
                    <a:pt x="12472" y="2152"/>
                    <a:pt x="12660" y="2312"/>
                    <a:pt x="12781" y="2402"/>
                  </a:cubicBezTo>
                  <a:cubicBezTo>
                    <a:pt x="12700" y="2321"/>
                    <a:pt x="12500" y="2129"/>
                    <a:pt x="12442" y="2103"/>
                  </a:cubicBezTo>
                  <a:lnTo>
                    <a:pt x="12442" y="2103"/>
                  </a:lnTo>
                  <a:cubicBezTo>
                    <a:pt x="12484" y="2131"/>
                    <a:pt x="12521" y="2166"/>
                    <a:pt x="12556" y="2203"/>
                  </a:cubicBezTo>
                  <a:cubicBezTo>
                    <a:pt x="12426" y="2131"/>
                    <a:pt x="12282" y="2011"/>
                    <a:pt x="12118" y="1848"/>
                  </a:cubicBezTo>
                  <a:cubicBezTo>
                    <a:pt x="12166" y="1827"/>
                    <a:pt x="12064" y="1718"/>
                    <a:pt x="11944" y="1591"/>
                  </a:cubicBezTo>
                  <a:cubicBezTo>
                    <a:pt x="11826" y="1463"/>
                    <a:pt x="11663" y="1317"/>
                    <a:pt x="11610" y="1241"/>
                  </a:cubicBezTo>
                  <a:cubicBezTo>
                    <a:pt x="11422" y="1125"/>
                    <a:pt x="11221" y="1030"/>
                    <a:pt x="11012" y="960"/>
                  </a:cubicBezTo>
                  <a:cubicBezTo>
                    <a:pt x="10843" y="906"/>
                    <a:pt x="10667" y="878"/>
                    <a:pt x="10490" y="878"/>
                  </a:cubicBezTo>
                  <a:close/>
                  <a:moveTo>
                    <a:pt x="13066" y="19388"/>
                  </a:moveTo>
                  <a:cubicBezTo>
                    <a:pt x="12911" y="19416"/>
                    <a:pt x="12727" y="19745"/>
                    <a:pt x="12535" y="19893"/>
                  </a:cubicBezTo>
                  <a:lnTo>
                    <a:pt x="12493" y="19907"/>
                  </a:lnTo>
                  <a:cubicBezTo>
                    <a:pt x="12489" y="19928"/>
                    <a:pt x="12482" y="19951"/>
                    <a:pt x="12477" y="19974"/>
                  </a:cubicBezTo>
                  <a:cubicBezTo>
                    <a:pt x="12468" y="20005"/>
                    <a:pt x="12461" y="20037"/>
                    <a:pt x="12461" y="20037"/>
                  </a:cubicBezTo>
                  <a:cubicBezTo>
                    <a:pt x="12672" y="19817"/>
                    <a:pt x="12899" y="19518"/>
                    <a:pt x="13066" y="19388"/>
                  </a:cubicBezTo>
                  <a:close/>
                  <a:moveTo>
                    <a:pt x="12185" y="20183"/>
                  </a:moveTo>
                  <a:lnTo>
                    <a:pt x="12185" y="20183"/>
                  </a:lnTo>
                  <a:cubicBezTo>
                    <a:pt x="12185" y="20183"/>
                    <a:pt x="12152" y="20220"/>
                    <a:pt x="12115" y="20255"/>
                  </a:cubicBezTo>
                  <a:cubicBezTo>
                    <a:pt x="12078" y="20290"/>
                    <a:pt x="12041" y="20327"/>
                    <a:pt x="12041" y="20327"/>
                  </a:cubicBezTo>
                  <a:lnTo>
                    <a:pt x="12030" y="20359"/>
                  </a:lnTo>
                  <a:cubicBezTo>
                    <a:pt x="12030" y="20359"/>
                    <a:pt x="12071" y="20318"/>
                    <a:pt x="12111" y="20274"/>
                  </a:cubicBezTo>
                  <a:cubicBezTo>
                    <a:pt x="12148" y="20227"/>
                    <a:pt x="12185" y="20183"/>
                    <a:pt x="12185" y="20183"/>
                  </a:cubicBezTo>
                  <a:close/>
                  <a:moveTo>
                    <a:pt x="9007" y="20417"/>
                  </a:moveTo>
                  <a:cubicBezTo>
                    <a:pt x="9060" y="20454"/>
                    <a:pt x="9118" y="20487"/>
                    <a:pt x="9178" y="20510"/>
                  </a:cubicBezTo>
                  <a:cubicBezTo>
                    <a:pt x="9120" y="20482"/>
                    <a:pt x="9062" y="20452"/>
                    <a:pt x="9007" y="20417"/>
                  </a:cubicBezTo>
                  <a:close/>
                  <a:moveTo>
                    <a:pt x="10562" y="1"/>
                  </a:moveTo>
                  <a:lnTo>
                    <a:pt x="10648" y="17"/>
                  </a:lnTo>
                  <a:cubicBezTo>
                    <a:pt x="10598" y="55"/>
                    <a:pt x="10544" y="64"/>
                    <a:pt x="10480" y="64"/>
                  </a:cubicBezTo>
                  <a:cubicBezTo>
                    <a:pt x="10428" y="64"/>
                    <a:pt x="10370" y="58"/>
                    <a:pt x="10302" y="58"/>
                  </a:cubicBezTo>
                  <a:cubicBezTo>
                    <a:pt x="10251" y="58"/>
                    <a:pt x="10195" y="61"/>
                    <a:pt x="10131" y="73"/>
                  </a:cubicBezTo>
                  <a:lnTo>
                    <a:pt x="10138" y="61"/>
                  </a:lnTo>
                  <a:lnTo>
                    <a:pt x="10138" y="61"/>
                  </a:lnTo>
                  <a:cubicBezTo>
                    <a:pt x="9839" y="70"/>
                    <a:pt x="9779" y="110"/>
                    <a:pt x="9721" y="131"/>
                  </a:cubicBezTo>
                  <a:cubicBezTo>
                    <a:pt x="9663" y="158"/>
                    <a:pt x="9605" y="170"/>
                    <a:pt x="9320" y="253"/>
                  </a:cubicBezTo>
                  <a:lnTo>
                    <a:pt x="9373" y="295"/>
                  </a:lnTo>
                  <a:cubicBezTo>
                    <a:pt x="9375" y="365"/>
                    <a:pt x="9255" y="399"/>
                    <a:pt x="9102" y="457"/>
                  </a:cubicBezTo>
                  <a:cubicBezTo>
                    <a:pt x="8946" y="515"/>
                    <a:pt x="8763" y="603"/>
                    <a:pt x="8647" y="740"/>
                  </a:cubicBezTo>
                  <a:lnTo>
                    <a:pt x="8763" y="685"/>
                  </a:lnTo>
                  <a:lnTo>
                    <a:pt x="8763" y="685"/>
                  </a:lnTo>
                  <a:cubicBezTo>
                    <a:pt x="8650" y="835"/>
                    <a:pt x="8281" y="907"/>
                    <a:pt x="8142" y="1018"/>
                  </a:cubicBezTo>
                  <a:cubicBezTo>
                    <a:pt x="8138" y="1020"/>
                    <a:pt x="8136" y="1021"/>
                    <a:pt x="8134" y="1021"/>
                  </a:cubicBezTo>
                  <a:cubicBezTo>
                    <a:pt x="8121" y="1021"/>
                    <a:pt x="8176" y="958"/>
                    <a:pt x="8205" y="919"/>
                  </a:cubicBezTo>
                  <a:lnTo>
                    <a:pt x="8205" y="919"/>
                  </a:lnTo>
                  <a:cubicBezTo>
                    <a:pt x="7824" y="1190"/>
                    <a:pt x="8218" y="1016"/>
                    <a:pt x="7989" y="1271"/>
                  </a:cubicBezTo>
                  <a:cubicBezTo>
                    <a:pt x="7985" y="1272"/>
                    <a:pt x="7981" y="1272"/>
                    <a:pt x="7978" y="1272"/>
                  </a:cubicBezTo>
                  <a:cubicBezTo>
                    <a:pt x="7940" y="1272"/>
                    <a:pt x="7943" y="1223"/>
                    <a:pt x="7911" y="1223"/>
                  </a:cubicBezTo>
                  <a:cubicBezTo>
                    <a:pt x="7892" y="1223"/>
                    <a:pt x="7861" y="1241"/>
                    <a:pt x="7801" y="1297"/>
                  </a:cubicBezTo>
                  <a:cubicBezTo>
                    <a:pt x="7695" y="1352"/>
                    <a:pt x="7423" y="1867"/>
                    <a:pt x="7143" y="2031"/>
                  </a:cubicBezTo>
                  <a:cubicBezTo>
                    <a:pt x="7173" y="2021"/>
                    <a:pt x="7203" y="2011"/>
                    <a:pt x="7221" y="2011"/>
                  </a:cubicBezTo>
                  <a:cubicBezTo>
                    <a:pt x="7247" y="2011"/>
                    <a:pt x="7249" y="2033"/>
                    <a:pt x="7191" y="2110"/>
                  </a:cubicBezTo>
                  <a:cubicBezTo>
                    <a:pt x="7029" y="2291"/>
                    <a:pt x="6637" y="2490"/>
                    <a:pt x="6554" y="2720"/>
                  </a:cubicBezTo>
                  <a:cubicBezTo>
                    <a:pt x="6536" y="2731"/>
                    <a:pt x="6523" y="2735"/>
                    <a:pt x="6515" y="2735"/>
                  </a:cubicBezTo>
                  <a:cubicBezTo>
                    <a:pt x="6513" y="2735"/>
                    <a:pt x="6510" y="2735"/>
                    <a:pt x="6509" y="2734"/>
                  </a:cubicBezTo>
                  <a:lnTo>
                    <a:pt x="6509" y="2734"/>
                  </a:lnTo>
                  <a:cubicBezTo>
                    <a:pt x="6507" y="2735"/>
                    <a:pt x="6506" y="2737"/>
                    <a:pt x="6505" y="2739"/>
                  </a:cubicBezTo>
                  <a:cubicBezTo>
                    <a:pt x="6504" y="2737"/>
                    <a:pt x="6503" y="2736"/>
                    <a:pt x="6503" y="2735"/>
                  </a:cubicBezTo>
                  <a:lnTo>
                    <a:pt x="6503" y="2735"/>
                  </a:lnTo>
                  <a:cubicBezTo>
                    <a:pt x="6388" y="2886"/>
                    <a:pt x="6106" y="3194"/>
                    <a:pt x="6067" y="3311"/>
                  </a:cubicBezTo>
                  <a:cubicBezTo>
                    <a:pt x="6063" y="3311"/>
                    <a:pt x="6060" y="3311"/>
                    <a:pt x="6056" y="3311"/>
                  </a:cubicBezTo>
                  <a:cubicBezTo>
                    <a:pt x="5804" y="3311"/>
                    <a:pt x="5382" y="4079"/>
                    <a:pt x="5219" y="4079"/>
                  </a:cubicBezTo>
                  <a:cubicBezTo>
                    <a:pt x="5207" y="4079"/>
                    <a:pt x="5196" y="4074"/>
                    <a:pt x="5186" y="4065"/>
                  </a:cubicBezTo>
                  <a:lnTo>
                    <a:pt x="4785" y="4479"/>
                  </a:lnTo>
                  <a:lnTo>
                    <a:pt x="4783" y="4454"/>
                  </a:lnTo>
                  <a:cubicBezTo>
                    <a:pt x="4514" y="4707"/>
                    <a:pt x="4454" y="4830"/>
                    <a:pt x="4396" y="4952"/>
                  </a:cubicBezTo>
                  <a:cubicBezTo>
                    <a:pt x="4374" y="4968"/>
                    <a:pt x="4363" y="4974"/>
                    <a:pt x="4357" y="4974"/>
                  </a:cubicBezTo>
                  <a:cubicBezTo>
                    <a:pt x="4343" y="4974"/>
                    <a:pt x="4358" y="4944"/>
                    <a:pt x="4356" y="4936"/>
                  </a:cubicBezTo>
                  <a:lnTo>
                    <a:pt x="4356" y="4936"/>
                  </a:lnTo>
                  <a:cubicBezTo>
                    <a:pt x="3948" y="5289"/>
                    <a:pt x="3916" y="5333"/>
                    <a:pt x="3665" y="5717"/>
                  </a:cubicBezTo>
                  <a:lnTo>
                    <a:pt x="3589" y="5708"/>
                  </a:lnTo>
                  <a:cubicBezTo>
                    <a:pt x="3529" y="5819"/>
                    <a:pt x="2972" y="6188"/>
                    <a:pt x="2650" y="6610"/>
                  </a:cubicBezTo>
                  <a:cubicBezTo>
                    <a:pt x="2650" y="6603"/>
                    <a:pt x="2648" y="6587"/>
                    <a:pt x="2671" y="6550"/>
                  </a:cubicBezTo>
                  <a:lnTo>
                    <a:pt x="2671" y="6550"/>
                  </a:lnTo>
                  <a:cubicBezTo>
                    <a:pt x="2305" y="7020"/>
                    <a:pt x="1547" y="7431"/>
                    <a:pt x="1554" y="7744"/>
                  </a:cubicBezTo>
                  <a:lnTo>
                    <a:pt x="1317" y="8061"/>
                  </a:lnTo>
                  <a:cubicBezTo>
                    <a:pt x="1421" y="7965"/>
                    <a:pt x="1468" y="7932"/>
                    <a:pt x="1485" y="7932"/>
                  </a:cubicBezTo>
                  <a:cubicBezTo>
                    <a:pt x="1523" y="7932"/>
                    <a:pt x="1426" y="8084"/>
                    <a:pt x="1465" y="8084"/>
                  </a:cubicBezTo>
                  <a:cubicBezTo>
                    <a:pt x="1473" y="8084"/>
                    <a:pt x="1486" y="8078"/>
                    <a:pt x="1507" y="8063"/>
                  </a:cubicBezTo>
                  <a:lnTo>
                    <a:pt x="1507" y="8063"/>
                  </a:lnTo>
                  <a:cubicBezTo>
                    <a:pt x="1416" y="8165"/>
                    <a:pt x="1256" y="8276"/>
                    <a:pt x="1217" y="8276"/>
                  </a:cubicBezTo>
                  <a:cubicBezTo>
                    <a:pt x="1200" y="8276"/>
                    <a:pt x="1208" y="8253"/>
                    <a:pt x="1259" y="8196"/>
                  </a:cubicBezTo>
                  <a:lnTo>
                    <a:pt x="1294" y="8177"/>
                  </a:lnTo>
                  <a:cubicBezTo>
                    <a:pt x="1292" y="8161"/>
                    <a:pt x="1284" y="8153"/>
                    <a:pt x="1272" y="8153"/>
                  </a:cubicBezTo>
                  <a:cubicBezTo>
                    <a:pt x="1230" y="8153"/>
                    <a:pt x="1138" y="8235"/>
                    <a:pt x="1044" y="8323"/>
                  </a:cubicBezTo>
                  <a:cubicBezTo>
                    <a:pt x="935" y="8419"/>
                    <a:pt x="821" y="8551"/>
                    <a:pt x="781" y="8551"/>
                  </a:cubicBezTo>
                  <a:cubicBezTo>
                    <a:pt x="776" y="8551"/>
                    <a:pt x="773" y="8549"/>
                    <a:pt x="770" y="8546"/>
                  </a:cubicBezTo>
                  <a:cubicBezTo>
                    <a:pt x="596" y="8747"/>
                    <a:pt x="450" y="8972"/>
                    <a:pt x="336" y="9213"/>
                  </a:cubicBezTo>
                  <a:cubicBezTo>
                    <a:pt x="276" y="9332"/>
                    <a:pt x="237" y="9459"/>
                    <a:pt x="188" y="9582"/>
                  </a:cubicBezTo>
                  <a:cubicBezTo>
                    <a:pt x="153" y="9709"/>
                    <a:pt x="114" y="9835"/>
                    <a:pt x="95" y="9964"/>
                  </a:cubicBezTo>
                  <a:cubicBezTo>
                    <a:pt x="0" y="10481"/>
                    <a:pt x="54" y="11012"/>
                    <a:pt x="251" y="11499"/>
                  </a:cubicBezTo>
                  <a:cubicBezTo>
                    <a:pt x="255" y="11474"/>
                    <a:pt x="262" y="11450"/>
                    <a:pt x="272" y="11427"/>
                  </a:cubicBezTo>
                  <a:cubicBezTo>
                    <a:pt x="282" y="11396"/>
                    <a:pt x="292" y="11364"/>
                    <a:pt x="294" y="11357"/>
                  </a:cubicBezTo>
                  <a:lnTo>
                    <a:pt x="294" y="11357"/>
                  </a:lnTo>
                  <a:cubicBezTo>
                    <a:pt x="294" y="11380"/>
                    <a:pt x="429" y="11675"/>
                    <a:pt x="429" y="11675"/>
                  </a:cubicBezTo>
                  <a:cubicBezTo>
                    <a:pt x="440" y="11720"/>
                    <a:pt x="443" y="11754"/>
                    <a:pt x="424" y="11754"/>
                  </a:cubicBezTo>
                  <a:cubicBezTo>
                    <a:pt x="424" y="11754"/>
                    <a:pt x="423" y="11754"/>
                    <a:pt x="422" y="11754"/>
                  </a:cubicBezTo>
                  <a:cubicBezTo>
                    <a:pt x="401" y="11749"/>
                    <a:pt x="364" y="11708"/>
                    <a:pt x="313" y="11592"/>
                  </a:cubicBezTo>
                  <a:lnTo>
                    <a:pt x="313" y="11592"/>
                  </a:lnTo>
                  <a:cubicBezTo>
                    <a:pt x="318" y="11634"/>
                    <a:pt x="332" y="11673"/>
                    <a:pt x="353" y="11710"/>
                  </a:cubicBezTo>
                  <a:cubicBezTo>
                    <a:pt x="378" y="11749"/>
                    <a:pt x="406" y="11789"/>
                    <a:pt x="438" y="11821"/>
                  </a:cubicBezTo>
                  <a:cubicBezTo>
                    <a:pt x="502" y="11889"/>
                    <a:pt x="561" y="11935"/>
                    <a:pt x="574" y="11935"/>
                  </a:cubicBezTo>
                  <a:cubicBezTo>
                    <a:pt x="575" y="11935"/>
                    <a:pt x="575" y="11935"/>
                    <a:pt x="575" y="11935"/>
                  </a:cubicBezTo>
                  <a:cubicBezTo>
                    <a:pt x="657" y="12064"/>
                    <a:pt x="673" y="12107"/>
                    <a:pt x="655" y="12107"/>
                  </a:cubicBezTo>
                  <a:cubicBezTo>
                    <a:pt x="643" y="12107"/>
                    <a:pt x="618" y="12089"/>
                    <a:pt x="587" y="12065"/>
                  </a:cubicBezTo>
                  <a:cubicBezTo>
                    <a:pt x="525" y="12016"/>
                    <a:pt x="460" y="11939"/>
                    <a:pt x="452" y="11939"/>
                  </a:cubicBezTo>
                  <a:lnTo>
                    <a:pt x="452" y="11939"/>
                  </a:lnTo>
                  <a:cubicBezTo>
                    <a:pt x="450" y="11939"/>
                    <a:pt x="453" y="11945"/>
                    <a:pt x="462" y="11960"/>
                  </a:cubicBezTo>
                  <a:lnTo>
                    <a:pt x="480" y="11988"/>
                  </a:lnTo>
                  <a:cubicBezTo>
                    <a:pt x="492" y="12004"/>
                    <a:pt x="510" y="12028"/>
                    <a:pt x="527" y="12048"/>
                  </a:cubicBezTo>
                  <a:lnTo>
                    <a:pt x="594" y="12137"/>
                  </a:lnTo>
                  <a:lnTo>
                    <a:pt x="573" y="12090"/>
                  </a:lnTo>
                  <a:lnTo>
                    <a:pt x="573" y="12090"/>
                  </a:lnTo>
                  <a:cubicBezTo>
                    <a:pt x="624" y="12134"/>
                    <a:pt x="677" y="12174"/>
                    <a:pt x="733" y="12211"/>
                  </a:cubicBezTo>
                  <a:cubicBezTo>
                    <a:pt x="763" y="12232"/>
                    <a:pt x="791" y="12255"/>
                    <a:pt x="816" y="12278"/>
                  </a:cubicBezTo>
                  <a:cubicBezTo>
                    <a:pt x="830" y="12292"/>
                    <a:pt x="846" y="12308"/>
                    <a:pt x="867" y="12329"/>
                  </a:cubicBezTo>
                  <a:cubicBezTo>
                    <a:pt x="888" y="12352"/>
                    <a:pt x="911" y="12375"/>
                    <a:pt x="939" y="12405"/>
                  </a:cubicBezTo>
                  <a:cubicBezTo>
                    <a:pt x="1050" y="12542"/>
                    <a:pt x="962" y="12507"/>
                    <a:pt x="1009" y="12561"/>
                  </a:cubicBezTo>
                  <a:cubicBezTo>
                    <a:pt x="1004" y="12563"/>
                    <a:pt x="1018" y="12584"/>
                    <a:pt x="1083" y="12637"/>
                  </a:cubicBezTo>
                  <a:lnTo>
                    <a:pt x="1366" y="12932"/>
                  </a:lnTo>
                  <a:lnTo>
                    <a:pt x="1301" y="12765"/>
                  </a:lnTo>
                  <a:lnTo>
                    <a:pt x="1301" y="12765"/>
                  </a:lnTo>
                  <a:cubicBezTo>
                    <a:pt x="1405" y="12835"/>
                    <a:pt x="1492" y="12935"/>
                    <a:pt x="1514" y="12935"/>
                  </a:cubicBezTo>
                  <a:cubicBezTo>
                    <a:pt x="1525" y="12935"/>
                    <a:pt x="1521" y="12913"/>
                    <a:pt x="1499" y="12856"/>
                  </a:cubicBezTo>
                  <a:lnTo>
                    <a:pt x="1499" y="12856"/>
                  </a:lnTo>
                  <a:cubicBezTo>
                    <a:pt x="1619" y="13149"/>
                    <a:pt x="2544" y="13962"/>
                    <a:pt x="2636" y="14109"/>
                  </a:cubicBezTo>
                  <a:cubicBezTo>
                    <a:pt x="2854" y="14251"/>
                    <a:pt x="3030" y="14429"/>
                    <a:pt x="3246" y="14654"/>
                  </a:cubicBezTo>
                  <a:cubicBezTo>
                    <a:pt x="3222" y="14619"/>
                    <a:pt x="3218" y="14576"/>
                    <a:pt x="3250" y="14576"/>
                  </a:cubicBezTo>
                  <a:cubicBezTo>
                    <a:pt x="3276" y="14576"/>
                    <a:pt x="3326" y="14606"/>
                    <a:pt x="3408" y="14696"/>
                  </a:cubicBezTo>
                  <a:cubicBezTo>
                    <a:pt x="3228" y="14743"/>
                    <a:pt x="3678" y="15075"/>
                    <a:pt x="3765" y="15313"/>
                  </a:cubicBezTo>
                  <a:lnTo>
                    <a:pt x="3765" y="15313"/>
                  </a:lnTo>
                  <a:cubicBezTo>
                    <a:pt x="3764" y="15304"/>
                    <a:pt x="3766" y="15299"/>
                    <a:pt x="3772" y="15299"/>
                  </a:cubicBezTo>
                  <a:cubicBezTo>
                    <a:pt x="3822" y="15299"/>
                    <a:pt x="4137" y="15635"/>
                    <a:pt x="4200" y="15635"/>
                  </a:cubicBezTo>
                  <a:cubicBezTo>
                    <a:pt x="4215" y="15635"/>
                    <a:pt x="4215" y="15614"/>
                    <a:pt x="4192" y="15563"/>
                  </a:cubicBezTo>
                  <a:lnTo>
                    <a:pt x="4192" y="15563"/>
                  </a:lnTo>
                  <a:cubicBezTo>
                    <a:pt x="4340" y="15732"/>
                    <a:pt x="4157" y="15619"/>
                    <a:pt x="4250" y="15765"/>
                  </a:cubicBezTo>
                  <a:cubicBezTo>
                    <a:pt x="4672" y="16096"/>
                    <a:pt x="5049" y="16625"/>
                    <a:pt x="5529" y="17074"/>
                  </a:cubicBezTo>
                  <a:cubicBezTo>
                    <a:pt x="5546" y="17069"/>
                    <a:pt x="5522" y="17014"/>
                    <a:pt x="5556" y="17014"/>
                  </a:cubicBezTo>
                  <a:cubicBezTo>
                    <a:pt x="5568" y="17014"/>
                    <a:pt x="5589" y="17021"/>
                    <a:pt x="5622" y="17042"/>
                  </a:cubicBezTo>
                  <a:lnTo>
                    <a:pt x="5789" y="17366"/>
                  </a:lnTo>
                  <a:cubicBezTo>
                    <a:pt x="5891" y="17450"/>
                    <a:pt x="5965" y="17360"/>
                    <a:pt x="6079" y="17582"/>
                  </a:cubicBezTo>
                  <a:cubicBezTo>
                    <a:pt x="6072" y="17558"/>
                    <a:pt x="6063" y="17523"/>
                    <a:pt x="6080" y="17523"/>
                  </a:cubicBezTo>
                  <a:cubicBezTo>
                    <a:pt x="6087" y="17523"/>
                    <a:pt x="6100" y="17530"/>
                    <a:pt x="6120" y="17547"/>
                  </a:cubicBezTo>
                  <a:cubicBezTo>
                    <a:pt x="6538" y="18041"/>
                    <a:pt x="7020" y="18491"/>
                    <a:pt x="7493" y="18952"/>
                  </a:cubicBezTo>
                  <a:cubicBezTo>
                    <a:pt x="7732" y="19182"/>
                    <a:pt x="7968" y="19413"/>
                    <a:pt x="8193" y="19657"/>
                  </a:cubicBezTo>
                  <a:cubicBezTo>
                    <a:pt x="8307" y="19777"/>
                    <a:pt x="8411" y="19898"/>
                    <a:pt x="8524" y="20030"/>
                  </a:cubicBezTo>
                  <a:cubicBezTo>
                    <a:pt x="8645" y="20165"/>
                    <a:pt x="8775" y="20294"/>
                    <a:pt x="8912" y="20413"/>
                  </a:cubicBezTo>
                  <a:cubicBezTo>
                    <a:pt x="8855" y="20351"/>
                    <a:pt x="8840" y="20328"/>
                    <a:pt x="8851" y="20328"/>
                  </a:cubicBezTo>
                  <a:cubicBezTo>
                    <a:pt x="8867" y="20328"/>
                    <a:pt x="8935" y="20373"/>
                    <a:pt x="9009" y="20417"/>
                  </a:cubicBezTo>
                  <a:cubicBezTo>
                    <a:pt x="8932" y="20357"/>
                    <a:pt x="9039" y="20371"/>
                    <a:pt x="9039" y="20336"/>
                  </a:cubicBezTo>
                  <a:cubicBezTo>
                    <a:pt x="9113" y="20401"/>
                    <a:pt x="9192" y="20459"/>
                    <a:pt x="9276" y="20515"/>
                  </a:cubicBezTo>
                  <a:cubicBezTo>
                    <a:pt x="9398" y="20598"/>
                    <a:pt x="9533" y="20668"/>
                    <a:pt x="9533" y="20668"/>
                  </a:cubicBezTo>
                  <a:cubicBezTo>
                    <a:pt x="9544" y="20664"/>
                    <a:pt x="9558" y="20662"/>
                    <a:pt x="9574" y="20662"/>
                  </a:cubicBezTo>
                  <a:cubicBezTo>
                    <a:pt x="9650" y="20662"/>
                    <a:pt x="9774" y="20699"/>
                    <a:pt x="9897" y="20726"/>
                  </a:cubicBezTo>
                  <a:cubicBezTo>
                    <a:pt x="9984" y="20746"/>
                    <a:pt x="10071" y="20759"/>
                    <a:pt x="10134" y="20759"/>
                  </a:cubicBezTo>
                  <a:cubicBezTo>
                    <a:pt x="10179" y="20759"/>
                    <a:pt x="10213" y="20753"/>
                    <a:pt x="10226" y="20737"/>
                  </a:cubicBezTo>
                  <a:lnTo>
                    <a:pt x="10133" y="20735"/>
                  </a:lnTo>
                  <a:cubicBezTo>
                    <a:pt x="10087" y="20733"/>
                    <a:pt x="10041" y="20728"/>
                    <a:pt x="10041" y="20728"/>
                  </a:cubicBezTo>
                  <a:cubicBezTo>
                    <a:pt x="10170" y="20700"/>
                    <a:pt x="10092" y="20638"/>
                    <a:pt x="9997" y="20563"/>
                  </a:cubicBezTo>
                  <a:cubicBezTo>
                    <a:pt x="9901" y="20489"/>
                    <a:pt x="9797" y="20399"/>
                    <a:pt x="9830" y="20343"/>
                  </a:cubicBezTo>
                  <a:lnTo>
                    <a:pt x="9830" y="20343"/>
                  </a:lnTo>
                  <a:cubicBezTo>
                    <a:pt x="9818" y="20345"/>
                    <a:pt x="9806" y="20346"/>
                    <a:pt x="9794" y="20346"/>
                  </a:cubicBezTo>
                  <a:cubicBezTo>
                    <a:pt x="9672" y="20346"/>
                    <a:pt x="9543" y="20261"/>
                    <a:pt x="9410" y="20160"/>
                  </a:cubicBezTo>
                  <a:cubicBezTo>
                    <a:pt x="9266" y="20049"/>
                    <a:pt x="9123" y="19926"/>
                    <a:pt x="8923" y="19856"/>
                  </a:cubicBezTo>
                  <a:cubicBezTo>
                    <a:pt x="8908" y="19832"/>
                    <a:pt x="8910" y="19825"/>
                    <a:pt x="8920" y="19825"/>
                  </a:cubicBezTo>
                  <a:cubicBezTo>
                    <a:pt x="8934" y="19825"/>
                    <a:pt x="8963" y="19839"/>
                    <a:pt x="8979" y="19839"/>
                  </a:cubicBezTo>
                  <a:cubicBezTo>
                    <a:pt x="8987" y="19839"/>
                    <a:pt x="8992" y="19834"/>
                    <a:pt x="8988" y="19821"/>
                  </a:cubicBezTo>
                  <a:cubicBezTo>
                    <a:pt x="8879" y="19798"/>
                    <a:pt x="8786" y="19726"/>
                    <a:pt x="8629" y="19536"/>
                  </a:cubicBezTo>
                  <a:lnTo>
                    <a:pt x="8629" y="19536"/>
                  </a:lnTo>
                  <a:lnTo>
                    <a:pt x="8659" y="19546"/>
                  </a:lnTo>
                  <a:cubicBezTo>
                    <a:pt x="8172" y="19077"/>
                    <a:pt x="8003" y="18836"/>
                    <a:pt x="7491" y="18275"/>
                  </a:cubicBezTo>
                  <a:lnTo>
                    <a:pt x="7488" y="18356"/>
                  </a:lnTo>
                  <a:cubicBezTo>
                    <a:pt x="7423" y="18289"/>
                    <a:pt x="7370" y="18215"/>
                    <a:pt x="7324" y="18134"/>
                  </a:cubicBezTo>
                  <a:cubicBezTo>
                    <a:pt x="7308" y="18128"/>
                    <a:pt x="7296" y="18126"/>
                    <a:pt x="7289" y="18126"/>
                  </a:cubicBezTo>
                  <a:cubicBezTo>
                    <a:pt x="7211" y="18126"/>
                    <a:pt x="7577" y="18416"/>
                    <a:pt x="7480" y="18416"/>
                  </a:cubicBezTo>
                  <a:cubicBezTo>
                    <a:pt x="7473" y="18416"/>
                    <a:pt x="7464" y="18415"/>
                    <a:pt x="7453" y="18412"/>
                  </a:cubicBezTo>
                  <a:cubicBezTo>
                    <a:pt x="7384" y="18173"/>
                    <a:pt x="6640" y="17598"/>
                    <a:pt x="6633" y="17397"/>
                  </a:cubicBezTo>
                  <a:cubicBezTo>
                    <a:pt x="6586" y="17349"/>
                    <a:pt x="6564" y="17334"/>
                    <a:pt x="6554" y="17334"/>
                  </a:cubicBezTo>
                  <a:cubicBezTo>
                    <a:pt x="6537" y="17334"/>
                    <a:pt x="6557" y="17381"/>
                    <a:pt x="6538" y="17381"/>
                  </a:cubicBezTo>
                  <a:cubicBezTo>
                    <a:pt x="6528" y="17381"/>
                    <a:pt x="6506" y="17367"/>
                    <a:pt x="6459" y="17320"/>
                  </a:cubicBezTo>
                  <a:lnTo>
                    <a:pt x="6438" y="17246"/>
                  </a:lnTo>
                  <a:lnTo>
                    <a:pt x="6359" y="17234"/>
                  </a:lnTo>
                  <a:cubicBezTo>
                    <a:pt x="6250" y="17114"/>
                    <a:pt x="6225" y="17021"/>
                    <a:pt x="6241" y="16996"/>
                  </a:cubicBezTo>
                  <a:lnTo>
                    <a:pt x="6241" y="16996"/>
                  </a:lnTo>
                  <a:cubicBezTo>
                    <a:pt x="6278" y="17030"/>
                    <a:pt x="6320" y="17065"/>
                    <a:pt x="6359" y="17098"/>
                  </a:cubicBezTo>
                  <a:cubicBezTo>
                    <a:pt x="6250" y="16929"/>
                    <a:pt x="5972" y="16719"/>
                    <a:pt x="5896" y="16638"/>
                  </a:cubicBezTo>
                  <a:lnTo>
                    <a:pt x="5896" y="16638"/>
                  </a:lnTo>
                  <a:lnTo>
                    <a:pt x="6037" y="16808"/>
                  </a:lnTo>
                  <a:cubicBezTo>
                    <a:pt x="5527" y="16346"/>
                    <a:pt x="4971" y="15721"/>
                    <a:pt x="4449" y="15306"/>
                  </a:cubicBezTo>
                  <a:lnTo>
                    <a:pt x="4449" y="15306"/>
                  </a:lnTo>
                  <a:lnTo>
                    <a:pt x="4465" y="15361"/>
                  </a:lnTo>
                  <a:cubicBezTo>
                    <a:pt x="4071" y="15041"/>
                    <a:pt x="4201" y="15055"/>
                    <a:pt x="3791" y="14677"/>
                  </a:cubicBezTo>
                  <a:lnTo>
                    <a:pt x="3791" y="14677"/>
                  </a:lnTo>
                  <a:lnTo>
                    <a:pt x="3809" y="14687"/>
                  </a:lnTo>
                  <a:cubicBezTo>
                    <a:pt x="3693" y="14615"/>
                    <a:pt x="3587" y="14524"/>
                    <a:pt x="3492" y="14425"/>
                  </a:cubicBezTo>
                  <a:lnTo>
                    <a:pt x="3492" y="14425"/>
                  </a:lnTo>
                  <a:cubicBezTo>
                    <a:pt x="3505" y="14433"/>
                    <a:pt x="3514" y="14436"/>
                    <a:pt x="3519" y="14436"/>
                  </a:cubicBezTo>
                  <a:cubicBezTo>
                    <a:pt x="3554" y="14436"/>
                    <a:pt x="3425" y="14275"/>
                    <a:pt x="3461" y="14275"/>
                  </a:cubicBezTo>
                  <a:cubicBezTo>
                    <a:pt x="3469" y="14275"/>
                    <a:pt x="3482" y="14282"/>
                    <a:pt x="3505" y="14297"/>
                  </a:cubicBezTo>
                  <a:cubicBezTo>
                    <a:pt x="3079" y="13949"/>
                    <a:pt x="3283" y="14137"/>
                    <a:pt x="2954" y="13954"/>
                  </a:cubicBezTo>
                  <a:lnTo>
                    <a:pt x="2928" y="13861"/>
                  </a:lnTo>
                  <a:cubicBezTo>
                    <a:pt x="2810" y="13803"/>
                    <a:pt x="2787" y="13813"/>
                    <a:pt x="2583" y="13625"/>
                  </a:cubicBezTo>
                  <a:lnTo>
                    <a:pt x="2583" y="13625"/>
                  </a:lnTo>
                  <a:cubicBezTo>
                    <a:pt x="2618" y="13649"/>
                    <a:pt x="2637" y="13659"/>
                    <a:pt x="2647" y="13659"/>
                  </a:cubicBezTo>
                  <a:cubicBezTo>
                    <a:pt x="2679" y="13659"/>
                    <a:pt x="2605" y="13554"/>
                    <a:pt x="2645" y="13554"/>
                  </a:cubicBezTo>
                  <a:cubicBezTo>
                    <a:pt x="2657" y="13554"/>
                    <a:pt x="2682" y="13565"/>
                    <a:pt x="2724" y="13592"/>
                  </a:cubicBezTo>
                  <a:cubicBezTo>
                    <a:pt x="2386" y="13108"/>
                    <a:pt x="2043" y="13055"/>
                    <a:pt x="1957" y="12760"/>
                  </a:cubicBezTo>
                  <a:cubicBezTo>
                    <a:pt x="1932" y="12751"/>
                    <a:pt x="1914" y="12747"/>
                    <a:pt x="1901" y="12747"/>
                  </a:cubicBezTo>
                  <a:cubicBezTo>
                    <a:pt x="1789" y="12747"/>
                    <a:pt x="2174" y="13090"/>
                    <a:pt x="2155" y="13090"/>
                  </a:cubicBezTo>
                  <a:cubicBezTo>
                    <a:pt x="2153" y="13090"/>
                    <a:pt x="2148" y="13087"/>
                    <a:pt x="2138" y="13080"/>
                  </a:cubicBezTo>
                  <a:lnTo>
                    <a:pt x="2138" y="13080"/>
                  </a:lnTo>
                  <a:cubicBezTo>
                    <a:pt x="2150" y="13105"/>
                    <a:pt x="2147" y="13115"/>
                    <a:pt x="2134" y="13115"/>
                  </a:cubicBezTo>
                  <a:cubicBezTo>
                    <a:pt x="2086" y="13115"/>
                    <a:pt x="1890" y="12963"/>
                    <a:pt x="1795" y="12853"/>
                  </a:cubicBezTo>
                  <a:cubicBezTo>
                    <a:pt x="1665" y="12721"/>
                    <a:pt x="1688" y="12516"/>
                    <a:pt x="1357" y="12188"/>
                  </a:cubicBezTo>
                  <a:lnTo>
                    <a:pt x="1357" y="12188"/>
                  </a:lnTo>
                  <a:cubicBezTo>
                    <a:pt x="1387" y="12217"/>
                    <a:pt x="1397" y="12214"/>
                    <a:pt x="1428" y="12248"/>
                  </a:cubicBezTo>
                  <a:cubicBezTo>
                    <a:pt x="1380" y="12174"/>
                    <a:pt x="1310" y="12120"/>
                    <a:pt x="1241" y="12062"/>
                  </a:cubicBezTo>
                  <a:lnTo>
                    <a:pt x="1238" y="12061"/>
                  </a:lnTo>
                  <a:lnTo>
                    <a:pt x="1238" y="12061"/>
                  </a:lnTo>
                  <a:cubicBezTo>
                    <a:pt x="1239" y="12062"/>
                    <a:pt x="1241" y="12065"/>
                    <a:pt x="1245" y="12069"/>
                  </a:cubicBezTo>
                  <a:lnTo>
                    <a:pt x="1245" y="12069"/>
                  </a:lnTo>
                  <a:lnTo>
                    <a:pt x="1243" y="12067"/>
                  </a:lnTo>
                  <a:lnTo>
                    <a:pt x="1238" y="12062"/>
                  </a:lnTo>
                  <a:lnTo>
                    <a:pt x="1224" y="12051"/>
                  </a:lnTo>
                  <a:lnTo>
                    <a:pt x="1199" y="12025"/>
                  </a:lnTo>
                  <a:cubicBezTo>
                    <a:pt x="1183" y="12009"/>
                    <a:pt x="1166" y="11993"/>
                    <a:pt x="1150" y="11974"/>
                  </a:cubicBezTo>
                  <a:cubicBezTo>
                    <a:pt x="1115" y="11937"/>
                    <a:pt x="1088" y="11895"/>
                    <a:pt x="1067" y="11849"/>
                  </a:cubicBezTo>
                  <a:cubicBezTo>
                    <a:pt x="954" y="11816"/>
                    <a:pt x="930" y="11676"/>
                    <a:pt x="849" y="11676"/>
                  </a:cubicBezTo>
                  <a:cubicBezTo>
                    <a:pt x="844" y="11676"/>
                    <a:pt x="838" y="11676"/>
                    <a:pt x="833" y="11678"/>
                  </a:cubicBezTo>
                  <a:cubicBezTo>
                    <a:pt x="826" y="11688"/>
                    <a:pt x="1013" y="11908"/>
                    <a:pt x="1071" y="11967"/>
                  </a:cubicBezTo>
                  <a:lnTo>
                    <a:pt x="1071" y="11967"/>
                  </a:lnTo>
                  <a:cubicBezTo>
                    <a:pt x="1053" y="11952"/>
                    <a:pt x="1035" y="11938"/>
                    <a:pt x="1016" y="11923"/>
                  </a:cubicBezTo>
                  <a:lnTo>
                    <a:pt x="953" y="11868"/>
                  </a:lnTo>
                  <a:cubicBezTo>
                    <a:pt x="909" y="11831"/>
                    <a:pt x="860" y="11796"/>
                    <a:pt x="814" y="11747"/>
                  </a:cubicBezTo>
                  <a:cubicBezTo>
                    <a:pt x="765" y="11694"/>
                    <a:pt x="721" y="11636"/>
                    <a:pt x="682" y="11576"/>
                  </a:cubicBezTo>
                  <a:cubicBezTo>
                    <a:pt x="640" y="11499"/>
                    <a:pt x="608" y="11418"/>
                    <a:pt x="585" y="11334"/>
                  </a:cubicBezTo>
                  <a:lnTo>
                    <a:pt x="585" y="11334"/>
                  </a:lnTo>
                  <a:cubicBezTo>
                    <a:pt x="617" y="11353"/>
                    <a:pt x="687" y="11446"/>
                    <a:pt x="733" y="11508"/>
                  </a:cubicBezTo>
                  <a:cubicBezTo>
                    <a:pt x="717" y="11395"/>
                    <a:pt x="622" y="11325"/>
                    <a:pt x="617" y="11205"/>
                  </a:cubicBezTo>
                  <a:cubicBezTo>
                    <a:pt x="642" y="11205"/>
                    <a:pt x="666" y="11232"/>
                    <a:pt x="691" y="11277"/>
                  </a:cubicBezTo>
                  <a:cubicBezTo>
                    <a:pt x="721" y="11330"/>
                    <a:pt x="751" y="11385"/>
                    <a:pt x="777" y="11443"/>
                  </a:cubicBezTo>
                  <a:cubicBezTo>
                    <a:pt x="842" y="11569"/>
                    <a:pt x="935" y="11719"/>
                    <a:pt x="1030" y="11780"/>
                  </a:cubicBezTo>
                  <a:cubicBezTo>
                    <a:pt x="1002" y="11694"/>
                    <a:pt x="787" y="11490"/>
                    <a:pt x="858" y="11490"/>
                  </a:cubicBezTo>
                  <a:cubicBezTo>
                    <a:pt x="865" y="11490"/>
                    <a:pt x="876" y="11492"/>
                    <a:pt x="890" y="11496"/>
                  </a:cubicBezTo>
                  <a:lnTo>
                    <a:pt x="890" y="11496"/>
                  </a:lnTo>
                  <a:cubicBezTo>
                    <a:pt x="841" y="11480"/>
                    <a:pt x="802" y="11445"/>
                    <a:pt x="777" y="11399"/>
                  </a:cubicBezTo>
                  <a:cubicBezTo>
                    <a:pt x="749" y="11351"/>
                    <a:pt x="726" y="11300"/>
                    <a:pt x="712" y="11246"/>
                  </a:cubicBezTo>
                  <a:cubicBezTo>
                    <a:pt x="696" y="11186"/>
                    <a:pt x="677" y="11126"/>
                    <a:pt x="656" y="11068"/>
                  </a:cubicBezTo>
                  <a:cubicBezTo>
                    <a:pt x="636" y="10998"/>
                    <a:pt x="608" y="10936"/>
                    <a:pt x="568" y="10875"/>
                  </a:cubicBezTo>
                  <a:lnTo>
                    <a:pt x="568" y="10875"/>
                  </a:lnTo>
                  <a:lnTo>
                    <a:pt x="631" y="10882"/>
                  </a:lnTo>
                  <a:cubicBezTo>
                    <a:pt x="596" y="10815"/>
                    <a:pt x="571" y="10743"/>
                    <a:pt x="559" y="10669"/>
                  </a:cubicBezTo>
                  <a:lnTo>
                    <a:pt x="559" y="10669"/>
                  </a:lnTo>
                  <a:lnTo>
                    <a:pt x="656" y="10806"/>
                  </a:lnTo>
                  <a:cubicBezTo>
                    <a:pt x="612" y="10702"/>
                    <a:pt x="601" y="10588"/>
                    <a:pt x="622" y="10479"/>
                  </a:cubicBezTo>
                  <a:cubicBezTo>
                    <a:pt x="631" y="10370"/>
                    <a:pt x="666" y="10268"/>
                    <a:pt x="652" y="10159"/>
                  </a:cubicBezTo>
                  <a:lnTo>
                    <a:pt x="652" y="10159"/>
                  </a:lnTo>
                  <a:cubicBezTo>
                    <a:pt x="641" y="10364"/>
                    <a:pt x="627" y="10404"/>
                    <a:pt x="607" y="10404"/>
                  </a:cubicBezTo>
                  <a:cubicBezTo>
                    <a:pt x="605" y="10404"/>
                    <a:pt x="603" y="10403"/>
                    <a:pt x="601" y="10403"/>
                  </a:cubicBezTo>
                  <a:cubicBezTo>
                    <a:pt x="589" y="10399"/>
                    <a:pt x="575" y="10388"/>
                    <a:pt x="563" y="10388"/>
                  </a:cubicBezTo>
                  <a:cubicBezTo>
                    <a:pt x="550" y="10388"/>
                    <a:pt x="537" y="10401"/>
                    <a:pt x="529" y="10454"/>
                  </a:cubicBezTo>
                  <a:cubicBezTo>
                    <a:pt x="515" y="10393"/>
                    <a:pt x="510" y="10331"/>
                    <a:pt x="515" y="10270"/>
                  </a:cubicBezTo>
                  <a:cubicBezTo>
                    <a:pt x="515" y="10229"/>
                    <a:pt x="520" y="10187"/>
                    <a:pt x="527" y="10145"/>
                  </a:cubicBezTo>
                  <a:cubicBezTo>
                    <a:pt x="543" y="10092"/>
                    <a:pt x="571" y="10041"/>
                    <a:pt x="603" y="9997"/>
                  </a:cubicBezTo>
                  <a:cubicBezTo>
                    <a:pt x="638" y="9948"/>
                    <a:pt x="670" y="9899"/>
                    <a:pt x="700" y="9848"/>
                  </a:cubicBezTo>
                  <a:cubicBezTo>
                    <a:pt x="719" y="9807"/>
                    <a:pt x="735" y="9765"/>
                    <a:pt x="749" y="9723"/>
                  </a:cubicBezTo>
                  <a:cubicBezTo>
                    <a:pt x="773" y="9666"/>
                    <a:pt x="795" y="9609"/>
                    <a:pt x="811" y="9550"/>
                  </a:cubicBezTo>
                  <a:lnTo>
                    <a:pt x="811" y="9550"/>
                  </a:lnTo>
                  <a:cubicBezTo>
                    <a:pt x="793" y="9614"/>
                    <a:pt x="727" y="9736"/>
                    <a:pt x="702" y="9736"/>
                  </a:cubicBezTo>
                  <a:cubicBezTo>
                    <a:pt x="694" y="9736"/>
                    <a:pt x="690" y="9724"/>
                    <a:pt x="693" y="9693"/>
                  </a:cubicBezTo>
                  <a:cubicBezTo>
                    <a:pt x="719" y="9638"/>
                    <a:pt x="751" y="9575"/>
                    <a:pt x="782" y="9519"/>
                  </a:cubicBezTo>
                  <a:cubicBezTo>
                    <a:pt x="812" y="9473"/>
                    <a:pt x="844" y="9431"/>
                    <a:pt x="884" y="9394"/>
                  </a:cubicBezTo>
                  <a:cubicBezTo>
                    <a:pt x="942" y="9269"/>
                    <a:pt x="953" y="9233"/>
                    <a:pt x="942" y="9233"/>
                  </a:cubicBezTo>
                  <a:lnTo>
                    <a:pt x="942" y="9233"/>
                  </a:lnTo>
                  <a:cubicBezTo>
                    <a:pt x="937" y="9233"/>
                    <a:pt x="928" y="9241"/>
                    <a:pt x="916" y="9250"/>
                  </a:cubicBezTo>
                  <a:cubicBezTo>
                    <a:pt x="892" y="9267"/>
                    <a:pt x="861" y="9295"/>
                    <a:pt x="847" y="9295"/>
                  </a:cubicBezTo>
                  <a:cubicBezTo>
                    <a:pt x="838" y="9295"/>
                    <a:pt x="836" y="9284"/>
                    <a:pt x="846" y="9250"/>
                  </a:cubicBezTo>
                  <a:cubicBezTo>
                    <a:pt x="902" y="9218"/>
                    <a:pt x="939" y="9162"/>
                    <a:pt x="948" y="9097"/>
                  </a:cubicBezTo>
                  <a:cubicBezTo>
                    <a:pt x="962" y="9026"/>
                    <a:pt x="988" y="8956"/>
                    <a:pt x="1023" y="8889"/>
                  </a:cubicBezTo>
                  <a:lnTo>
                    <a:pt x="1071" y="8926"/>
                  </a:lnTo>
                  <a:cubicBezTo>
                    <a:pt x="1243" y="8757"/>
                    <a:pt x="1243" y="8710"/>
                    <a:pt x="1243" y="8671"/>
                  </a:cubicBezTo>
                  <a:cubicBezTo>
                    <a:pt x="1241" y="8629"/>
                    <a:pt x="1236" y="8592"/>
                    <a:pt x="1424" y="8439"/>
                  </a:cubicBezTo>
                  <a:lnTo>
                    <a:pt x="1424" y="8439"/>
                  </a:lnTo>
                  <a:lnTo>
                    <a:pt x="1338" y="8641"/>
                  </a:lnTo>
                  <a:lnTo>
                    <a:pt x="1500" y="8448"/>
                  </a:lnTo>
                  <a:lnTo>
                    <a:pt x="1512" y="8534"/>
                  </a:lnTo>
                  <a:cubicBezTo>
                    <a:pt x="1669" y="8302"/>
                    <a:pt x="1741" y="8251"/>
                    <a:pt x="1943" y="8075"/>
                  </a:cubicBezTo>
                  <a:lnTo>
                    <a:pt x="1943" y="8075"/>
                  </a:lnTo>
                  <a:cubicBezTo>
                    <a:pt x="1939" y="8076"/>
                    <a:pt x="1935" y="8076"/>
                    <a:pt x="1932" y="8076"/>
                  </a:cubicBezTo>
                  <a:cubicBezTo>
                    <a:pt x="1872" y="8076"/>
                    <a:pt x="1901" y="7964"/>
                    <a:pt x="2057" y="7804"/>
                  </a:cubicBezTo>
                  <a:cubicBezTo>
                    <a:pt x="2087" y="7785"/>
                    <a:pt x="2104" y="7779"/>
                    <a:pt x="2113" y="7779"/>
                  </a:cubicBezTo>
                  <a:cubicBezTo>
                    <a:pt x="2127" y="7779"/>
                    <a:pt x="2123" y="7794"/>
                    <a:pt x="2130" y="7794"/>
                  </a:cubicBezTo>
                  <a:cubicBezTo>
                    <a:pt x="2139" y="7794"/>
                    <a:pt x="2165" y="7770"/>
                    <a:pt x="2265" y="7665"/>
                  </a:cubicBezTo>
                  <a:lnTo>
                    <a:pt x="2265" y="7665"/>
                  </a:lnTo>
                  <a:cubicBezTo>
                    <a:pt x="2240" y="7746"/>
                    <a:pt x="2214" y="7839"/>
                    <a:pt x="2070" y="7901"/>
                  </a:cubicBezTo>
                  <a:cubicBezTo>
                    <a:pt x="2075" y="7927"/>
                    <a:pt x="2045" y="7982"/>
                    <a:pt x="2047" y="8006"/>
                  </a:cubicBezTo>
                  <a:cubicBezTo>
                    <a:pt x="2200" y="7913"/>
                    <a:pt x="2363" y="7704"/>
                    <a:pt x="2451" y="7616"/>
                  </a:cubicBezTo>
                  <a:lnTo>
                    <a:pt x="2451" y="7616"/>
                  </a:lnTo>
                  <a:cubicBezTo>
                    <a:pt x="2418" y="7646"/>
                    <a:pt x="2383" y="7676"/>
                    <a:pt x="2346" y="7700"/>
                  </a:cubicBezTo>
                  <a:lnTo>
                    <a:pt x="2634" y="7294"/>
                  </a:lnTo>
                  <a:cubicBezTo>
                    <a:pt x="2649" y="7285"/>
                    <a:pt x="2660" y="7282"/>
                    <a:pt x="2667" y="7282"/>
                  </a:cubicBezTo>
                  <a:cubicBezTo>
                    <a:pt x="2689" y="7282"/>
                    <a:pt x="2665" y="7325"/>
                    <a:pt x="2643" y="7368"/>
                  </a:cubicBezTo>
                  <a:cubicBezTo>
                    <a:pt x="2708" y="7291"/>
                    <a:pt x="2738" y="7224"/>
                    <a:pt x="2836" y="7118"/>
                  </a:cubicBezTo>
                  <a:lnTo>
                    <a:pt x="2836" y="7118"/>
                  </a:lnTo>
                  <a:cubicBezTo>
                    <a:pt x="2845" y="7179"/>
                    <a:pt x="2885" y="7207"/>
                    <a:pt x="2765" y="7360"/>
                  </a:cubicBezTo>
                  <a:lnTo>
                    <a:pt x="2765" y="7360"/>
                  </a:lnTo>
                  <a:lnTo>
                    <a:pt x="3046" y="7004"/>
                  </a:lnTo>
                  <a:cubicBezTo>
                    <a:pt x="3077" y="6998"/>
                    <a:pt x="3197" y="6918"/>
                    <a:pt x="3225" y="6918"/>
                  </a:cubicBezTo>
                  <a:cubicBezTo>
                    <a:pt x="3231" y="6918"/>
                    <a:pt x="3233" y="6922"/>
                    <a:pt x="3227" y="6932"/>
                  </a:cubicBezTo>
                  <a:cubicBezTo>
                    <a:pt x="3431" y="6770"/>
                    <a:pt x="3606" y="6420"/>
                    <a:pt x="3874" y="6204"/>
                  </a:cubicBezTo>
                  <a:lnTo>
                    <a:pt x="3874" y="6204"/>
                  </a:lnTo>
                  <a:cubicBezTo>
                    <a:pt x="3874" y="6203"/>
                    <a:pt x="3874" y="6203"/>
                    <a:pt x="3874" y="6202"/>
                  </a:cubicBezTo>
                  <a:lnTo>
                    <a:pt x="3877" y="6199"/>
                  </a:lnTo>
                  <a:lnTo>
                    <a:pt x="3877" y="6199"/>
                  </a:lnTo>
                  <a:cubicBezTo>
                    <a:pt x="3877" y="6200"/>
                    <a:pt x="3877" y="6201"/>
                    <a:pt x="3876" y="6202"/>
                  </a:cubicBezTo>
                  <a:cubicBezTo>
                    <a:pt x="3876" y="6203"/>
                    <a:pt x="3875" y="6203"/>
                    <a:pt x="3874" y="6204"/>
                  </a:cubicBezTo>
                  <a:lnTo>
                    <a:pt x="3874" y="6204"/>
                  </a:lnTo>
                  <a:cubicBezTo>
                    <a:pt x="3874" y="6208"/>
                    <a:pt x="3874" y="6214"/>
                    <a:pt x="3874" y="6218"/>
                  </a:cubicBezTo>
                  <a:lnTo>
                    <a:pt x="3883" y="6195"/>
                  </a:lnTo>
                  <a:lnTo>
                    <a:pt x="3877" y="6199"/>
                  </a:lnTo>
                  <a:lnTo>
                    <a:pt x="3877" y="6199"/>
                  </a:lnTo>
                  <a:cubicBezTo>
                    <a:pt x="3894" y="6161"/>
                    <a:pt x="3919" y="6125"/>
                    <a:pt x="3948" y="6095"/>
                  </a:cubicBezTo>
                  <a:cubicBezTo>
                    <a:pt x="4182" y="5875"/>
                    <a:pt x="4426" y="5715"/>
                    <a:pt x="4648" y="5400"/>
                  </a:cubicBezTo>
                  <a:lnTo>
                    <a:pt x="4864" y="5309"/>
                  </a:lnTo>
                  <a:cubicBezTo>
                    <a:pt x="4921" y="5244"/>
                    <a:pt x="4921" y="5228"/>
                    <a:pt x="4900" y="5228"/>
                  </a:cubicBezTo>
                  <a:cubicBezTo>
                    <a:pt x="4879" y="5228"/>
                    <a:pt x="4834" y="5246"/>
                    <a:pt x="4808" y="5246"/>
                  </a:cubicBezTo>
                  <a:cubicBezTo>
                    <a:pt x="4774" y="5246"/>
                    <a:pt x="4773" y="5213"/>
                    <a:pt x="4906" y="5061"/>
                  </a:cubicBezTo>
                  <a:cubicBezTo>
                    <a:pt x="4996" y="4955"/>
                    <a:pt x="5038" y="4927"/>
                    <a:pt x="5062" y="4927"/>
                  </a:cubicBezTo>
                  <a:cubicBezTo>
                    <a:pt x="5090" y="4927"/>
                    <a:pt x="5093" y="4966"/>
                    <a:pt x="5121" y="4966"/>
                  </a:cubicBezTo>
                  <a:cubicBezTo>
                    <a:pt x="5130" y="4966"/>
                    <a:pt x="5141" y="4962"/>
                    <a:pt x="5156" y="4952"/>
                  </a:cubicBezTo>
                  <a:cubicBezTo>
                    <a:pt x="5246" y="4797"/>
                    <a:pt x="5399" y="4519"/>
                    <a:pt x="5678" y="4340"/>
                  </a:cubicBezTo>
                  <a:lnTo>
                    <a:pt x="5678" y="4343"/>
                  </a:lnTo>
                  <a:cubicBezTo>
                    <a:pt x="5613" y="4431"/>
                    <a:pt x="5546" y="4479"/>
                    <a:pt x="5478" y="4554"/>
                  </a:cubicBezTo>
                  <a:lnTo>
                    <a:pt x="5687" y="4415"/>
                  </a:lnTo>
                  <a:lnTo>
                    <a:pt x="5687" y="4415"/>
                  </a:lnTo>
                  <a:cubicBezTo>
                    <a:pt x="5572" y="4616"/>
                    <a:pt x="5446" y="4742"/>
                    <a:pt x="5481" y="4742"/>
                  </a:cubicBezTo>
                  <a:cubicBezTo>
                    <a:pt x="5493" y="4742"/>
                    <a:pt x="5522" y="4728"/>
                    <a:pt x="5573" y="4700"/>
                  </a:cubicBezTo>
                  <a:cubicBezTo>
                    <a:pt x="5478" y="4554"/>
                    <a:pt x="6239" y="4011"/>
                    <a:pt x="6141" y="3865"/>
                  </a:cubicBezTo>
                  <a:lnTo>
                    <a:pt x="6283" y="3777"/>
                  </a:lnTo>
                  <a:lnTo>
                    <a:pt x="6283" y="3777"/>
                  </a:lnTo>
                  <a:cubicBezTo>
                    <a:pt x="6248" y="3807"/>
                    <a:pt x="6250" y="3821"/>
                    <a:pt x="6215" y="3851"/>
                  </a:cubicBezTo>
                  <a:cubicBezTo>
                    <a:pt x="6496" y="3687"/>
                    <a:pt x="6294" y="3599"/>
                    <a:pt x="6600" y="3330"/>
                  </a:cubicBezTo>
                  <a:cubicBezTo>
                    <a:pt x="6672" y="3270"/>
                    <a:pt x="6733" y="3227"/>
                    <a:pt x="6752" y="3227"/>
                  </a:cubicBezTo>
                  <a:cubicBezTo>
                    <a:pt x="6762" y="3227"/>
                    <a:pt x="6760" y="3239"/>
                    <a:pt x="6742" y="3267"/>
                  </a:cubicBezTo>
                  <a:lnTo>
                    <a:pt x="6936" y="3014"/>
                  </a:lnTo>
                  <a:cubicBezTo>
                    <a:pt x="6961" y="2992"/>
                    <a:pt x="6977" y="2982"/>
                    <a:pt x="6984" y="2982"/>
                  </a:cubicBezTo>
                  <a:cubicBezTo>
                    <a:pt x="6994" y="2982"/>
                    <a:pt x="6990" y="2997"/>
                    <a:pt x="6971" y="3020"/>
                  </a:cubicBezTo>
                  <a:lnTo>
                    <a:pt x="6971" y="3020"/>
                  </a:lnTo>
                  <a:lnTo>
                    <a:pt x="7273" y="2701"/>
                  </a:lnTo>
                  <a:lnTo>
                    <a:pt x="7273" y="2706"/>
                  </a:lnTo>
                  <a:cubicBezTo>
                    <a:pt x="7319" y="2613"/>
                    <a:pt x="7370" y="2523"/>
                    <a:pt x="7426" y="2435"/>
                  </a:cubicBezTo>
                  <a:cubicBezTo>
                    <a:pt x="7448" y="2420"/>
                    <a:pt x="7459" y="2414"/>
                    <a:pt x="7463" y="2414"/>
                  </a:cubicBezTo>
                  <a:lnTo>
                    <a:pt x="7463" y="2414"/>
                  </a:lnTo>
                  <a:cubicBezTo>
                    <a:pt x="7477" y="2414"/>
                    <a:pt x="7406" y="2484"/>
                    <a:pt x="7428" y="2484"/>
                  </a:cubicBezTo>
                  <a:cubicBezTo>
                    <a:pt x="7428" y="2484"/>
                    <a:pt x="7429" y="2484"/>
                    <a:pt x="7430" y="2484"/>
                  </a:cubicBezTo>
                  <a:lnTo>
                    <a:pt x="7590" y="2266"/>
                  </a:lnTo>
                  <a:cubicBezTo>
                    <a:pt x="7602" y="2261"/>
                    <a:pt x="7611" y="2258"/>
                    <a:pt x="7617" y="2258"/>
                  </a:cubicBezTo>
                  <a:cubicBezTo>
                    <a:pt x="7672" y="2258"/>
                    <a:pt x="7557" y="2420"/>
                    <a:pt x="7437" y="2532"/>
                  </a:cubicBezTo>
                  <a:cubicBezTo>
                    <a:pt x="7734" y="2477"/>
                    <a:pt x="7565" y="2344"/>
                    <a:pt x="8014" y="2036"/>
                  </a:cubicBezTo>
                  <a:lnTo>
                    <a:pt x="8014" y="2036"/>
                  </a:lnTo>
                  <a:lnTo>
                    <a:pt x="7852" y="2228"/>
                  </a:lnTo>
                  <a:cubicBezTo>
                    <a:pt x="8035" y="2182"/>
                    <a:pt x="8149" y="2018"/>
                    <a:pt x="8392" y="1860"/>
                  </a:cubicBezTo>
                  <a:lnTo>
                    <a:pt x="8392" y="1860"/>
                  </a:lnTo>
                  <a:cubicBezTo>
                    <a:pt x="8344" y="1878"/>
                    <a:pt x="8113" y="2015"/>
                    <a:pt x="8039" y="2015"/>
                  </a:cubicBezTo>
                  <a:cubicBezTo>
                    <a:pt x="8015" y="2015"/>
                    <a:pt x="8007" y="2001"/>
                    <a:pt x="8028" y="1963"/>
                  </a:cubicBezTo>
                  <a:lnTo>
                    <a:pt x="8028" y="1963"/>
                  </a:lnTo>
                  <a:cubicBezTo>
                    <a:pt x="7986" y="2027"/>
                    <a:pt x="7929" y="2115"/>
                    <a:pt x="7878" y="2124"/>
                  </a:cubicBezTo>
                  <a:cubicBezTo>
                    <a:pt x="7887" y="2018"/>
                    <a:pt x="7953" y="1997"/>
                    <a:pt x="8052" y="1926"/>
                  </a:cubicBezTo>
                  <a:lnTo>
                    <a:pt x="8052" y="1926"/>
                  </a:lnTo>
                  <a:cubicBezTo>
                    <a:pt x="8041" y="1941"/>
                    <a:pt x="8033" y="1953"/>
                    <a:pt x="8028" y="1963"/>
                  </a:cubicBezTo>
                  <a:lnTo>
                    <a:pt x="8028" y="1963"/>
                  </a:lnTo>
                  <a:cubicBezTo>
                    <a:pt x="8037" y="1949"/>
                    <a:pt x="8046" y="1936"/>
                    <a:pt x="8054" y="1925"/>
                  </a:cubicBezTo>
                  <a:lnTo>
                    <a:pt x="8054" y="1925"/>
                  </a:lnTo>
                  <a:cubicBezTo>
                    <a:pt x="8053" y="1925"/>
                    <a:pt x="8052" y="1926"/>
                    <a:pt x="8052" y="1926"/>
                  </a:cubicBezTo>
                  <a:lnTo>
                    <a:pt x="8052" y="1926"/>
                  </a:lnTo>
                  <a:cubicBezTo>
                    <a:pt x="8053" y="1924"/>
                    <a:pt x="8055" y="1922"/>
                    <a:pt x="8056" y="1920"/>
                  </a:cubicBezTo>
                  <a:cubicBezTo>
                    <a:pt x="8151" y="1851"/>
                    <a:pt x="8230" y="1765"/>
                    <a:pt x="8290" y="1665"/>
                  </a:cubicBezTo>
                  <a:cubicBezTo>
                    <a:pt x="8296" y="1671"/>
                    <a:pt x="8304" y="1674"/>
                    <a:pt x="8312" y="1674"/>
                  </a:cubicBezTo>
                  <a:cubicBezTo>
                    <a:pt x="8362" y="1674"/>
                    <a:pt x="8450" y="1570"/>
                    <a:pt x="8564" y="1452"/>
                  </a:cubicBezTo>
                  <a:lnTo>
                    <a:pt x="8613" y="1517"/>
                  </a:lnTo>
                  <a:cubicBezTo>
                    <a:pt x="8740" y="1357"/>
                    <a:pt x="8701" y="1338"/>
                    <a:pt x="8761" y="1227"/>
                  </a:cubicBezTo>
                  <a:cubicBezTo>
                    <a:pt x="8793" y="1197"/>
                    <a:pt x="8828" y="1169"/>
                    <a:pt x="8868" y="1144"/>
                  </a:cubicBezTo>
                  <a:cubicBezTo>
                    <a:pt x="8893" y="1127"/>
                    <a:pt x="8923" y="1113"/>
                    <a:pt x="8953" y="1102"/>
                  </a:cubicBezTo>
                  <a:cubicBezTo>
                    <a:pt x="8971" y="1096"/>
                    <a:pt x="8986" y="1094"/>
                    <a:pt x="9000" y="1094"/>
                  </a:cubicBezTo>
                  <a:cubicBezTo>
                    <a:pt x="9026" y="1094"/>
                    <a:pt x="9047" y="1101"/>
                    <a:pt x="9069" y="1104"/>
                  </a:cubicBezTo>
                  <a:cubicBezTo>
                    <a:pt x="9151" y="1043"/>
                    <a:pt x="9152" y="1030"/>
                    <a:pt x="9128" y="1030"/>
                  </a:cubicBezTo>
                  <a:cubicBezTo>
                    <a:pt x="9109" y="1030"/>
                    <a:pt x="9073" y="1038"/>
                    <a:pt x="9049" y="1038"/>
                  </a:cubicBezTo>
                  <a:cubicBezTo>
                    <a:pt x="9013" y="1038"/>
                    <a:pt x="9003" y="1019"/>
                    <a:pt x="9118" y="919"/>
                  </a:cubicBezTo>
                  <a:cubicBezTo>
                    <a:pt x="9236" y="851"/>
                    <a:pt x="9334" y="791"/>
                    <a:pt x="9436" y="724"/>
                  </a:cubicBezTo>
                  <a:cubicBezTo>
                    <a:pt x="9554" y="647"/>
                    <a:pt x="9677" y="578"/>
                    <a:pt x="9802" y="518"/>
                  </a:cubicBezTo>
                  <a:cubicBezTo>
                    <a:pt x="9830" y="514"/>
                    <a:pt x="9850" y="512"/>
                    <a:pt x="9863" y="512"/>
                  </a:cubicBezTo>
                  <a:cubicBezTo>
                    <a:pt x="9940" y="512"/>
                    <a:pt x="9794" y="572"/>
                    <a:pt x="9857" y="576"/>
                  </a:cubicBezTo>
                  <a:lnTo>
                    <a:pt x="9929" y="520"/>
                  </a:lnTo>
                  <a:cubicBezTo>
                    <a:pt x="9966" y="497"/>
                    <a:pt x="10006" y="471"/>
                    <a:pt x="10006" y="471"/>
                  </a:cubicBezTo>
                  <a:cubicBezTo>
                    <a:pt x="10012" y="470"/>
                    <a:pt x="10016" y="470"/>
                    <a:pt x="10020" y="470"/>
                  </a:cubicBezTo>
                  <a:cubicBezTo>
                    <a:pt x="10045" y="470"/>
                    <a:pt x="10038" y="487"/>
                    <a:pt x="10034" y="497"/>
                  </a:cubicBezTo>
                  <a:cubicBezTo>
                    <a:pt x="10170" y="450"/>
                    <a:pt x="10027" y="411"/>
                    <a:pt x="10256" y="360"/>
                  </a:cubicBezTo>
                  <a:cubicBezTo>
                    <a:pt x="10268" y="340"/>
                    <a:pt x="10298" y="332"/>
                    <a:pt x="10339" y="332"/>
                  </a:cubicBezTo>
                  <a:cubicBezTo>
                    <a:pt x="10396" y="332"/>
                    <a:pt x="10474" y="347"/>
                    <a:pt x="10558" y="367"/>
                  </a:cubicBezTo>
                  <a:cubicBezTo>
                    <a:pt x="10643" y="386"/>
                    <a:pt x="10708" y="404"/>
                    <a:pt x="10789" y="420"/>
                  </a:cubicBezTo>
                  <a:cubicBezTo>
                    <a:pt x="10841" y="430"/>
                    <a:pt x="10894" y="435"/>
                    <a:pt x="10948" y="435"/>
                  </a:cubicBezTo>
                  <a:cubicBezTo>
                    <a:pt x="10972" y="435"/>
                    <a:pt x="10997" y="434"/>
                    <a:pt x="11021" y="432"/>
                  </a:cubicBezTo>
                  <a:lnTo>
                    <a:pt x="11021" y="432"/>
                  </a:lnTo>
                  <a:cubicBezTo>
                    <a:pt x="11084" y="469"/>
                    <a:pt x="10977" y="474"/>
                    <a:pt x="10991" y="508"/>
                  </a:cubicBezTo>
                  <a:cubicBezTo>
                    <a:pt x="11109" y="513"/>
                    <a:pt x="11228" y="527"/>
                    <a:pt x="11343" y="548"/>
                  </a:cubicBezTo>
                  <a:cubicBezTo>
                    <a:pt x="11418" y="562"/>
                    <a:pt x="11487" y="566"/>
                    <a:pt x="11654" y="603"/>
                  </a:cubicBezTo>
                  <a:cubicBezTo>
                    <a:pt x="11654" y="603"/>
                    <a:pt x="11710" y="643"/>
                    <a:pt x="11763" y="692"/>
                  </a:cubicBezTo>
                  <a:cubicBezTo>
                    <a:pt x="11814" y="740"/>
                    <a:pt x="11865" y="789"/>
                    <a:pt x="11865" y="789"/>
                  </a:cubicBezTo>
                  <a:cubicBezTo>
                    <a:pt x="11806" y="721"/>
                    <a:pt x="11818" y="694"/>
                    <a:pt x="11868" y="694"/>
                  </a:cubicBezTo>
                  <a:cubicBezTo>
                    <a:pt x="11938" y="694"/>
                    <a:pt x="12082" y="747"/>
                    <a:pt x="12213" y="817"/>
                  </a:cubicBezTo>
                  <a:cubicBezTo>
                    <a:pt x="12180" y="759"/>
                    <a:pt x="12146" y="701"/>
                    <a:pt x="12106" y="645"/>
                  </a:cubicBezTo>
                  <a:lnTo>
                    <a:pt x="12106" y="645"/>
                  </a:lnTo>
                  <a:cubicBezTo>
                    <a:pt x="12106" y="645"/>
                    <a:pt x="12192" y="698"/>
                    <a:pt x="12275" y="756"/>
                  </a:cubicBezTo>
                  <a:cubicBezTo>
                    <a:pt x="12359" y="814"/>
                    <a:pt x="12438" y="877"/>
                    <a:pt x="12438" y="877"/>
                  </a:cubicBezTo>
                  <a:cubicBezTo>
                    <a:pt x="12450" y="900"/>
                    <a:pt x="12443" y="908"/>
                    <a:pt x="12424" y="908"/>
                  </a:cubicBezTo>
                  <a:cubicBezTo>
                    <a:pt x="12407" y="908"/>
                    <a:pt x="12378" y="901"/>
                    <a:pt x="12345" y="891"/>
                  </a:cubicBezTo>
                  <a:lnTo>
                    <a:pt x="12345" y="891"/>
                  </a:lnTo>
                  <a:lnTo>
                    <a:pt x="12410" y="928"/>
                  </a:lnTo>
                  <a:cubicBezTo>
                    <a:pt x="12455" y="997"/>
                    <a:pt x="12446" y="1020"/>
                    <a:pt x="12411" y="1020"/>
                  </a:cubicBezTo>
                  <a:cubicBezTo>
                    <a:pt x="12385" y="1020"/>
                    <a:pt x="12344" y="1007"/>
                    <a:pt x="12301" y="991"/>
                  </a:cubicBezTo>
                  <a:lnTo>
                    <a:pt x="12236" y="863"/>
                  </a:lnTo>
                  <a:lnTo>
                    <a:pt x="12236" y="863"/>
                  </a:lnTo>
                  <a:lnTo>
                    <a:pt x="12236" y="863"/>
                  </a:lnTo>
                  <a:cubicBezTo>
                    <a:pt x="12235" y="862"/>
                    <a:pt x="12234" y="860"/>
                    <a:pt x="12233" y="858"/>
                  </a:cubicBezTo>
                  <a:lnTo>
                    <a:pt x="12233" y="858"/>
                  </a:lnTo>
                  <a:cubicBezTo>
                    <a:pt x="12233" y="858"/>
                    <a:pt x="12233" y="858"/>
                    <a:pt x="12234" y="858"/>
                  </a:cubicBezTo>
                  <a:lnTo>
                    <a:pt x="12236" y="863"/>
                  </a:lnTo>
                  <a:lnTo>
                    <a:pt x="12236" y="863"/>
                  </a:lnTo>
                  <a:lnTo>
                    <a:pt x="12345" y="896"/>
                  </a:lnTo>
                  <a:cubicBezTo>
                    <a:pt x="12305" y="872"/>
                    <a:pt x="12261" y="847"/>
                    <a:pt x="12213" y="821"/>
                  </a:cubicBezTo>
                  <a:lnTo>
                    <a:pt x="12213" y="821"/>
                  </a:lnTo>
                  <a:cubicBezTo>
                    <a:pt x="12219" y="833"/>
                    <a:pt x="12227" y="847"/>
                    <a:pt x="12233" y="858"/>
                  </a:cubicBezTo>
                  <a:lnTo>
                    <a:pt x="12233" y="858"/>
                  </a:lnTo>
                  <a:cubicBezTo>
                    <a:pt x="12182" y="845"/>
                    <a:pt x="12132" y="836"/>
                    <a:pt x="12092" y="836"/>
                  </a:cubicBezTo>
                  <a:cubicBezTo>
                    <a:pt x="12051" y="836"/>
                    <a:pt x="12022" y="845"/>
                    <a:pt x="12013" y="870"/>
                  </a:cubicBezTo>
                  <a:cubicBezTo>
                    <a:pt x="12053" y="884"/>
                    <a:pt x="12088" y="905"/>
                    <a:pt x="12120" y="930"/>
                  </a:cubicBezTo>
                  <a:cubicBezTo>
                    <a:pt x="12109" y="927"/>
                    <a:pt x="12099" y="925"/>
                    <a:pt x="12091" y="925"/>
                  </a:cubicBezTo>
                  <a:cubicBezTo>
                    <a:pt x="12082" y="925"/>
                    <a:pt x="12077" y="928"/>
                    <a:pt x="12078" y="937"/>
                  </a:cubicBezTo>
                  <a:cubicBezTo>
                    <a:pt x="12081" y="951"/>
                    <a:pt x="12122" y="960"/>
                    <a:pt x="12180" y="988"/>
                  </a:cubicBezTo>
                  <a:lnTo>
                    <a:pt x="12178" y="1109"/>
                  </a:lnTo>
                  <a:lnTo>
                    <a:pt x="12217" y="1100"/>
                  </a:lnTo>
                  <a:lnTo>
                    <a:pt x="12542" y="1501"/>
                  </a:lnTo>
                  <a:cubicBezTo>
                    <a:pt x="12864" y="1698"/>
                    <a:pt x="13184" y="1830"/>
                    <a:pt x="13622" y="2217"/>
                  </a:cubicBezTo>
                  <a:cubicBezTo>
                    <a:pt x="13593" y="2205"/>
                    <a:pt x="13571" y="2201"/>
                    <a:pt x="13555" y="2201"/>
                  </a:cubicBezTo>
                  <a:cubicBezTo>
                    <a:pt x="13490" y="2201"/>
                    <a:pt x="13513" y="2280"/>
                    <a:pt x="13465" y="2319"/>
                  </a:cubicBezTo>
                  <a:cubicBezTo>
                    <a:pt x="13411" y="2147"/>
                    <a:pt x="13122" y="2024"/>
                    <a:pt x="12920" y="1800"/>
                  </a:cubicBezTo>
                  <a:lnTo>
                    <a:pt x="12920" y="1800"/>
                  </a:lnTo>
                  <a:cubicBezTo>
                    <a:pt x="12995" y="1884"/>
                    <a:pt x="12990" y="1908"/>
                    <a:pt x="12967" y="1908"/>
                  </a:cubicBezTo>
                  <a:cubicBezTo>
                    <a:pt x="12958" y="1908"/>
                    <a:pt x="12947" y="1905"/>
                    <a:pt x="12936" y="1899"/>
                  </a:cubicBezTo>
                  <a:lnTo>
                    <a:pt x="12936" y="1899"/>
                  </a:lnTo>
                  <a:lnTo>
                    <a:pt x="13372" y="2226"/>
                  </a:lnTo>
                  <a:cubicBezTo>
                    <a:pt x="13316" y="2263"/>
                    <a:pt x="13418" y="2340"/>
                    <a:pt x="13499" y="2458"/>
                  </a:cubicBezTo>
                  <a:cubicBezTo>
                    <a:pt x="13502" y="2431"/>
                    <a:pt x="13513" y="2419"/>
                    <a:pt x="13531" y="2419"/>
                  </a:cubicBezTo>
                  <a:cubicBezTo>
                    <a:pt x="13620" y="2419"/>
                    <a:pt x="13873" y="2705"/>
                    <a:pt x="14023" y="2813"/>
                  </a:cubicBezTo>
                  <a:cubicBezTo>
                    <a:pt x="14018" y="2823"/>
                    <a:pt x="14008" y="2831"/>
                    <a:pt x="13993" y="2831"/>
                  </a:cubicBezTo>
                  <a:cubicBezTo>
                    <a:pt x="13955" y="2831"/>
                    <a:pt x="13883" y="2788"/>
                    <a:pt x="13754" y="2648"/>
                  </a:cubicBezTo>
                  <a:lnTo>
                    <a:pt x="13754" y="2648"/>
                  </a:lnTo>
                  <a:cubicBezTo>
                    <a:pt x="13896" y="2924"/>
                    <a:pt x="14127" y="2815"/>
                    <a:pt x="14276" y="3074"/>
                  </a:cubicBezTo>
                  <a:lnTo>
                    <a:pt x="14276" y="3074"/>
                  </a:lnTo>
                  <a:cubicBezTo>
                    <a:pt x="14274" y="3073"/>
                    <a:pt x="14273" y="3072"/>
                    <a:pt x="14271" y="3070"/>
                  </a:cubicBezTo>
                  <a:lnTo>
                    <a:pt x="14271" y="3070"/>
                  </a:lnTo>
                  <a:cubicBezTo>
                    <a:pt x="14273" y="3072"/>
                    <a:pt x="14274" y="3073"/>
                    <a:pt x="14276" y="3075"/>
                  </a:cubicBezTo>
                  <a:cubicBezTo>
                    <a:pt x="14276" y="3074"/>
                    <a:pt x="14276" y="3074"/>
                    <a:pt x="14276" y="3074"/>
                  </a:cubicBezTo>
                  <a:lnTo>
                    <a:pt x="14276" y="3074"/>
                  </a:lnTo>
                  <a:cubicBezTo>
                    <a:pt x="14392" y="3180"/>
                    <a:pt x="14514" y="3330"/>
                    <a:pt x="14478" y="3330"/>
                  </a:cubicBezTo>
                  <a:cubicBezTo>
                    <a:pt x="14475" y="3330"/>
                    <a:pt x="14471" y="3329"/>
                    <a:pt x="14466" y="3327"/>
                  </a:cubicBezTo>
                  <a:lnTo>
                    <a:pt x="14417" y="3281"/>
                  </a:lnTo>
                  <a:lnTo>
                    <a:pt x="14417" y="3281"/>
                  </a:lnTo>
                  <a:cubicBezTo>
                    <a:pt x="14707" y="3591"/>
                    <a:pt x="15322" y="4186"/>
                    <a:pt x="15463" y="4186"/>
                  </a:cubicBezTo>
                  <a:cubicBezTo>
                    <a:pt x="15466" y="4186"/>
                    <a:pt x="15469" y="4186"/>
                    <a:pt x="15472" y="4185"/>
                  </a:cubicBezTo>
                  <a:lnTo>
                    <a:pt x="15472" y="4185"/>
                  </a:lnTo>
                  <a:cubicBezTo>
                    <a:pt x="15465" y="4199"/>
                    <a:pt x="15350" y="4234"/>
                    <a:pt x="15311" y="4234"/>
                  </a:cubicBezTo>
                  <a:cubicBezTo>
                    <a:pt x="15310" y="4234"/>
                    <a:pt x="15309" y="4234"/>
                    <a:pt x="15308" y="4234"/>
                  </a:cubicBezTo>
                  <a:lnTo>
                    <a:pt x="15308" y="4234"/>
                  </a:lnTo>
                  <a:lnTo>
                    <a:pt x="16107" y="4526"/>
                  </a:lnTo>
                  <a:cubicBezTo>
                    <a:pt x="16023" y="4538"/>
                    <a:pt x="16020" y="4738"/>
                    <a:pt x="15896" y="4738"/>
                  </a:cubicBezTo>
                  <a:cubicBezTo>
                    <a:pt x="15856" y="4738"/>
                    <a:pt x="15805" y="4718"/>
                    <a:pt x="15735" y="4666"/>
                  </a:cubicBezTo>
                  <a:lnTo>
                    <a:pt x="15735" y="4666"/>
                  </a:lnTo>
                  <a:lnTo>
                    <a:pt x="15736" y="4667"/>
                  </a:lnTo>
                  <a:lnTo>
                    <a:pt x="15736" y="4667"/>
                  </a:lnTo>
                  <a:lnTo>
                    <a:pt x="15736" y="4667"/>
                  </a:lnTo>
                  <a:cubicBezTo>
                    <a:pt x="15826" y="4787"/>
                    <a:pt x="15934" y="4893"/>
                    <a:pt x="16054" y="4978"/>
                  </a:cubicBezTo>
                  <a:cubicBezTo>
                    <a:pt x="16021" y="4929"/>
                    <a:pt x="16022" y="4808"/>
                    <a:pt x="16068" y="4808"/>
                  </a:cubicBezTo>
                  <a:cubicBezTo>
                    <a:pt x="16076" y="4808"/>
                    <a:pt x="16086" y="4813"/>
                    <a:pt x="16098" y="4823"/>
                  </a:cubicBezTo>
                  <a:cubicBezTo>
                    <a:pt x="16212" y="5078"/>
                    <a:pt x="16192" y="4994"/>
                    <a:pt x="16352" y="5271"/>
                  </a:cubicBezTo>
                  <a:lnTo>
                    <a:pt x="16352" y="5271"/>
                  </a:lnTo>
                  <a:cubicBezTo>
                    <a:pt x="16335" y="5233"/>
                    <a:pt x="16366" y="5211"/>
                    <a:pt x="16414" y="5211"/>
                  </a:cubicBezTo>
                  <a:cubicBezTo>
                    <a:pt x="16467" y="5211"/>
                    <a:pt x="16540" y="5237"/>
                    <a:pt x="16597" y="5298"/>
                  </a:cubicBezTo>
                  <a:cubicBezTo>
                    <a:pt x="16596" y="5298"/>
                    <a:pt x="16595" y="5298"/>
                    <a:pt x="16595" y="5298"/>
                  </a:cubicBezTo>
                  <a:cubicBezTo>
                    <a:pt x="16566" y="5298"/>
                    <a:pt x="16519" y="5380"/>
                    <a:pt x="16473" y="5380"/>
                  </a:cubicBezTo>
                  <a:cubicBezTo>
                    <a:pt x="16469" y="5380"/>
                    <a:pt x="16464" y="5379"/>
                    <a:pt x="16460" y="5378"/>
                  </a:cubicBezTo>
                  <a:lnTo>
                    <a:pt x="16460" y="5378"/>
                  </a:lnTo>
                  <a:lnTo>
                    <a:pt x="16828" y="5560"/>
                  </a:lnTo>
                  <a:lnTo>
                    <a:pt x="16828" y="5560"/>
                  </a:lnTo>
                  <a:cubicBezTo>
                    <a:pt x="16820" y="5557"/>
                    <a:pt x="16813" y="5555"/>
                    <a:pt x="16807" y="5555"/>
                  </a:cubicBezTo>
                  <a:cubicBezTo>
                    <a:pt x="16754" y="5555"/>
                    <a:pt x="16756" y="5657"/>
                    <a:pt x="16787" y="5734"/>
                  </a:cubicBezTo>
                  <a:cubicBezTo>
                    <a:pt x="16786" y="5730"/>
                    <a:pt x="16786" y="5728"/>
                    <a:pt x="16789" y="5728"/>
                  </a:cubicBezTo>
                  <a:cubicBezTo>
                    <a:pt x="16814" y="5728"/>
                    <a:pt x="17046" y="5994"/>
                    <a:pt x="17125" y="6058"/>
                  </a:cubicBezTo>
                  <a:lnTo>
                    <a:pt x="17025" y="5910"/>
                  </a:lnTo>
                  <a:lnTo>
                    <a:pt x="17025" y="5910"/>
                  </a:lnTo>
                  <a:cubicBezTo>
                    <a:pt x="17341" y="6258"/>
                    <a:pt x="17491" y="6098"/>
                    <a:pt x="17816" y="6431"/>
                  </a:cubicBezTo>
                  <a:cubicBezTo>
                    <a:pt x="17808" y="6429"/>
                    <a:pt x="17798" y="6428"/>
                    <a:pt x="17787" y="6428"/>
                  </a:cubicBezTo>
                  <a:cubicBezTo>
                    <a:pt x="17717" y="6428"/>
                    <a:pt x="17612" y="6483"/>
                    <a:pt x="17746" y="6640"/>
                  </a:cubicBezTo>
                  <a:cubicBezTo>
                    <a:pt x="17874" y="6666"/>
                    <a:pt x="18331" y="6733"/>
                    <a:pt x="18660" y="6985"/>
                  </a:cubicBezTo>
                  <a:lnTo>
                    <a:pt x="18688" y="7069"/>
                  </a:lnTo>
                  <a:lnTo>
                    <a:pt x="18943" y="7259"/>
                  </a:lnTo>
                  <a:cubicBezTo>
                    <a:pt x="18729" y="7199"/>
                    <a:pt x="18178" y="6969"/>
                    <a:pt x="17899" y="6819"/>
                  </a:cubicBezTo>
                  <a:lnTo>
                    <a:pt x="17899" y="6819"/>
                  </a:lnTo>
                  <a:cubicBezTo>
                    <a:pt x="18001" y="6967"/>
                    <a:pt x="17899" y="6888"/>
                    <a:pt x="18089" y="7071"/>
                  </a:cubicBezTo>
                  <a:cubicBezTo>
                    <a:pt x="18098" y="7092"/>
                    <a:pt x="18095" y="7100"/>
                    <a:pt x="18085" y="7100"/>
                  </a:cubicBezTo>
                  <a:cubicBezTo>
                    <a:pt x="18052" y="7100"/>
                    <a:pt x="17933" y="6999"/>
                    <a:pt x="17890" y="6958"/>
                  </a:cubicBezTo>
                  <a:lnTo>
                    <a:pt x="17890" y="6958"/>
                  </a:lnTo>
                  <a:lnTo>
                    <a:pt x="18305" y="7410"/>
                  </a:lnTo>
                  <a:cubicBezTo>
                    <a:pt x="18309" y="7402"/>
                    <a:pt x="18316" y="7398"/>
                    <a:pt x="18326" y="7398"/>
                  </a:cubicBezTo>
                  <a:cubicBezTo>
                    <a:pt x="18405" y="7398"/>
                    <a:pt x="18645" y="7622"/>
                    <a:pt x="18714" y="7622"/>
                  </a:cubicBezTo>
                  <a:cubicBezTo>
                    <a:pt x="18721" y="7622"/>
                    <a:pt x="18726" y="7619"/>
                    <a:pt x="18729" y="7614"/>
                  </a:cubicBezTo>
                  <a:lnTo>
                    <a:pt x="18196" y="7206"/>
                  </a:lnTo>
                  <a:cubicBezTo>
                    <a:pt x="18203" y="7193"/>
                    <a:pt x="18218" y="7187"/>
                    <a:pt x="18241" y="7187"/>
                  </a:cubicBezTo>
                  <a:cubicBezTo>
                    <a:pt x="18362" y="7187"/>
                    <a:pt x="18685" y="7358"/>
                    <a:pt x="18933" y="7625"/>
                  </a:cubicBezTo>
                  <a:cubicBezTo>
                    <a:pt x="18965" y="7685"/>
                    <a:pt x="18902" y="7691"/>
                    <a:pt x="18843" y="7691"/>
                  </a:cubicBezTo>
                  <a:cubicBezTo>
                    <a:pt x="18829" y="7691"/>
                    <a:pt x="18816" y="7690"/>
                    <a:pt x="18804" y="7690"/>
                  </a:cubicBezTo>
                  <a:cubicBezTo>
                    <a:pt x="18779" y="7690"/>
                    <a:pt x="18759" y="7692"/>
                    <a:pt x="18755" y="7700"/>
                  </a:cubicBezTo>
                  <a:cubicBezTo>
                    <a:pt x="18817" y="7718"/>
                    <a:pt x="19086" y="7950"/>
                    <a:pt x="19100" y="7994"/>
                  </a:cubicBezTo>
                  <a:lnTo>
                    <a:pt x="18938" y="7894"/>
                  </a:lnTo>
                  <a:lnTo>
                    <a:pt x="18938" y="7894"/>
                  </a:lnTo>
                  <a:cubicBezTo>
                    <a:pt x="19086" y="8089"/>
                    <a:pt x="19295" y="8096"/>
                    <a:pt x="19443" y="8356"/>
                  </a:cubicBezTo>
                  <a:cubicBezTo>
                    <a:pt x="19505" y="8428"/>
                    <a:pt x="19571" y="8624"/>
                    <a:pt x="19617" y="8624"/>
                  </a:cubicBezTo>
                  <a:cubicBezTo>
                    <a:pt x="19619" y="8624"/>
                    <a:pt x="19622" y="8623"/>
                    <a:pt x="19624" y="8622"/>
                  </a:cubicBezTo>
                  <a:cubicBezTo>
                    <a:pt x="19580" y="8448"/>
                    <a:pt x="19747" y="8228"/>
                    <a:pt x="19873" y="8228"/>
                  </a:cubicBezTo>
                  <a:cubicBezTo>
                    <a:pt x="19880" y="8228"/>
                    <a:pt x="19887" y="8229"/>
                    <a:pt x="19893" y="8230"/>
                  </a:cubicBezTo>
                  <a:cubicBezTo>
                    <a:pt x="19905" y="8249"/>
                    <a:pt x="19979" y="8349"/>
                    <a:pt x="20062" y="8481"/>
                  </a:cubicBezTo>
                  <a:cubicBezTo>
                    <a:pt x="20099" y="8541"/>
                    <a:pt x="20136" y="8606"/>
                    <a:pt x="20169" y="8664"/>
                  </a:cubicBezTo>
                  <a:cubicBezTo>
                    <a:pt x="20192" y="8708"/>
                    <a:pt x="20211" y="8757"/>
                    <a:pt x="20227" y="8805"/>
                  </a:cubicBezTo>
                  <a:cubicBezTo>
                    <a:pt x="20238" y="8855"/>
                    <a:pt x="20220" y="8870"/>
                    <a:pt x="20190" y="8870"/>
                  </a:cubicBezTo>
                  <a:cubicBezTo>
                    <a:pt x="20165" y="8870"/>
                    <a:pt x="20132" y="8860"/>
                    <a:pt x="20102" y="8849"/>
                  </a:cubicBezTo>
                  <a:cubicBezTo>
                    <a:pt x="20070" y="8840"/>
                    <a:pt x="20038" y="8830"/>
                    <a:pt x="20014" y="8830"/>
                  </a:cubicBezTo>
                  <a:cubicBezTo>
                    <a:pt x="19986" y="8830"/>
                    <a:pt x="19970" y="8842"/>
                    <a:pt x="19979" y="8882"/>
                  </a:cubicBezTo>
                  <a:cubicBezTo>
                    <a:pt x="19981" y="8880"/>
                    <a:pt x="19985" y="8879"/>
                    <a:pt x="19988" y="8879"/>
                  </a:cubicBezTo>
                  <a:cubicBezTo>
                    <a:pt x="20015" y="8879"/>
                    <a:pt x="20071" y="8919"/>
                    <a:pt x="20097" y="8940"/>
                  </a:cubicBezTo>
                  <a:cubicBezTo>
                    <a:pt x="20134" y="9030"/>
                    <a:pt x="20021" y="8944"/>
                    <a:pt x="20141" y="9114"/>
                  </a:cubicBezTo>
                  <a:cubicBezTo>
                    <a:pt x="20143" y="9113"/>
                    <a:pt x="20145" y="9113"/>
                    <a:pt x="20147" y="9113"/>
                  </a:cubicBezTo>
                  <a:cubicBezTo>
                    <a:pt x="20190" y="9113"/>
                    <a:pt x="20242" y="9202"/>
                    <a:pt x="20266" y="9255"/>
                  </a:cubicBezTo>
                  <a:cubicBezTo>
                    <a:pt x="20276" y="9278"/>
                    <a:pt x="20282" y="9295"/>
                    <a:pt x="20284" y="9295"/>
                  </a:cubicBezTo>
                  <a:cubicBezTo>
                    <a:pt x="20285" y="9295"/>
                    <a:pt x="20285" y="9294"/>
                    <a:pt x="20285" y="9292"/>
                  </a:cubicBezTo>
                  <a:cubicBezTo>
                    <a:pt x="20280" y="9248"/>
                    <a:pt x="20269" y="9204"/>
                    <a:pt x="20252" y="9162"/>
                  </a:cubicBezTo>
                  <a:lnTo>
                    <a:pt x="20252" y="9162"/>
                  </a:lnTo>
                  <a:cubicBezTo>
                    <a:pt x="20299" y="9220"/>
                    <a:pt x="20334" y="9287"/>
                    <a:pt x="20354" y="9359"/>
                  </a:cubicBezTo>
                  <a:cubicBezTo>
                    <a:pt x="20364" y="9389"/>
                    <a:pt x="20373" y="9420"/>
                    <a:pt x="20387" y="9457"/>
                  </a:cubicBezTo>
                  <a:cubicBezTo>
                    <a:pt x="20398" y="9503"/>
                    <a:pt x="20412" y="9552"/>
                    <a:pt x="20431" y="9598"/>
                  </a:cubicBezTo>
                  <a:cubicBezTo>
                    <a:pt x="20434" y="9584"/>
                    <a:pt x="20443" y="9577"/>
                    <a:pt x="20456" y="9577"/>
                  </a:cubicBezTo>
                  <a:cubicBezTo>
                    <a:pt x="20484" y="9577"/>
                    <a:pt x="20530" y="9611"/>
                    <a:pt x="20577" y="9668"/>
                  </a:cubicBezTo>
                  <a:cubicBezTo>
                    <a:pt x="20640" y="9749"/>
                    <a:pt x="20718" y="9874"/>
                    <a:pt x="20742" y="9985"/>
                  </a:cubicBezTo>
                  <a:cubicBezTo>
                    <a:pt x="20740" y="9985"/>
                    <a:pt x="20738" y="9984"/>
                    <a:pt x="20736" y="9984"/>
                  </a:cubicBezTo>
                  <a:cubicBezTo>
                    <a:pt x="20713" y="9984"/>
                    <a:pt x="20697" y="10031"/>
                    <a:pt x="20686" y="10055"/>
                  </a:cubicBezTo>
                  <a:cubicBezTo>
                    <a:pt x="20704" y="10168"/>
                    <a:pt x="20695" y="10270"/>
                    <a:pt x="20697" y="10363"/>
                  </a:cubicBezTo>
                  <a:cubicBezTo>
                    <a:pt x="20693" y="10456"/>
                    <a:pt x="20681" y="10542"/>
                    <a:pt x="20672" y="10627"/>
                  </a:cubicBezTo>
                  <a:cubicBezTo>
                    <a:pt x="20653" y="10711"/>
                    <a:pt x="20637" y="10792"/>
                    <a:pt x="20619" y="10880"/>
                  </a:cubicBezTo>
                  <a:cubicBezTo>
                    <a:pt x="20593" y="10964"/>
                    <a:pt x="20575" y="11056"/>
                    <a:pt x="20540" y="11156"/>
                  </a:cubicBezTo>
                  <a:cubicBezTo>
                    <a:pt x="20514" y="11180"/>
                    <a:pt x="20453" y="11298"/>
                    <a:pt x="20425" y="11298"/>
                  </a:cubicBezTo>
                  <a:cubicBezTo>
                    <a:pt x="20419" y="11298"/>
                    <a:pt x="20414" y="11291"/>
                    <a:pt x="20412" y="11272"/>
                  </a:cubicBezTo>
                  <a:cubicBezTo>
                    <a:pt x="20412" y="11353"/>
                    <a:pt x="20394" y="11434"/>
                    <a:pt x="20359" y="11508"/>
                  </a:cubicBezTo>
                  <a:cubicBezTo>
                    <a:pt x="20329" y="11541"/>
                    <a:pt x="20313" y="11554"/>
                    <a:pt x="20306" y="11554"/>
                  </a:cubicBezTo>
                  <a:cubicBezTo>
                    <a:pt x="20280" y="11554"/>
                    <a:pt x="20392" y="11354"/>
                    <a:pt x="20350" y="11354"/>
                  </a:cubicBezTo>
                  <a:cubicBezTo>
                    <a:pt x="20342" y="11354"/>
                    <a:pt x="20329" y="11362"/>
                    <a:pt x="20308" y="11379"/>
                  </a:cubicBezTo>
                  <a:cubicBezTo>
                    <a:pt x="20324" y="11395"/>
                    <a:pt x="20313" y="11478"/>
                    <a:pt x="20276" y="11573"/>
                  </a:cubicBezTo>
                  <a:cubicBezTo>
                    <a:pt x="20238" y="11671"/>
                    <a:pt x="20194" y="11768"/>
                    <a:pt x="20143" y="11861"/>
                  </a:cubicBezTo>
                  <a:cubicBezTo>
                    <a:pt x="20144" y="11861"/>
                    <a:pt x="20145" y="11861"/>
                    <a:pt x="20145" y="11861"/>
                  </a:cubicBezTo>
                  <a:cubicBezTo>
                    <a:pt x="20252" y="11861"/>
                    <a:pt x="20385" y="11507"/>
                    <a:pt x="20422" y="11332"/>
                  </a:cubicBezTo>
                  <a:cubicBezTo>
                    <a:pt x="20470" y="11353"/>
                    <a:pt x="20487" y="11446"/>
                    <a:pt x="20470" y="11594"/>
                  </a:cubicBezTo>
                  <a:cubicBezTo>
                    <a:pt x="20456" y="11680"/>
                    <a:pt x="20431" y="11763"/>
                    <a:pt x="20401" y="11844"/>
                  </a:cubicBezTo>
                  <a:cubicBezTo>
                    <a:pt x="20359" y="11946"/>
                    <a:pt x="20308" y="12044"/>
                    <a:pt x="20250" y="12137"/>
                  </a:cubicBezTo>
                  <a:cubicBezTo>
                    <a:pt x="20152" y="12263"/>
                    <a:pt x="20108" y="12295"/>
                    <a:pt x="20089" y="12295"/>
                  </a:cubicBezTo>
                  <a:cubicBezTo>
                    <a:pt x="20068" y="12295"/>
                    <a:pt x="20073" y="12259"/>
                    <a:pt x="20068" y="12259"/>
                  </a:cubicBezTo>
                  <a:lnTo>
                    <a:pt x="20068" y="12259"/>
                  </a:lnTo>
                  <a:cubicBezTo>
                    <a:pt x="20066" y="12259"/>
                    <a:pt x="20064" y="12261"/>
                    <a:pt x="20060" y="12269"/>
                  </a:cubicBezTo>
                  <a:cubicBezTo>
                    <a:pt x="19575" y="12732"/>
                    <a:pt x="19789" y="12802"/>
                    <a:pt x="19344" y="13140"/>
                  </a:cubicBezTo>
                  <a:cubicBezTo>
                    <a:pt x="19299" y="13164"/>
                    <a:pt x="19270" y="13173"/>
                    <a:pt x="19249" y="13173"/>
                  </a:cubicBezTo>
                  <a:cubicBezTo>
                    <a:pt x="19176" y="13173"/>
                    <a:pt x="19227" y="13052"/>
                    <a:pt x="19172" y="13052"/>
                  </a:cubicBezTo>
                  <a:cubicBezTo>
                    <a:pt x="19360" y="12832"/>
                    <a:pt x="19518" y="12769"/>
                    <a:pt x="19654" y="12630"/>
                  </a:cubicBezTo>
                  <a:lnTo>
                    <a:pt x="19654" y="12630"/>
                  </a:lnTo>
                  <a:lnTo>
                    <a:pt x="19460" y="12779"/>
                  </a:lnTo>
                  <a:cubicBezTo>
                    <a:pt x="19508" y="12698"/>
                    <a:pt x="19633" y="12549"/>
                    <a:pt x="19722" y="12489"/>
                  </a:cubicBezTo>
                  <a:lnTo>
                    <a:pt x="19722" y="12489"/>
                  </a:lnTo>
                  <a:cubicBezTo>
                    <a:pt x="19548" y="12575"/>
                    <a:pt x="18917" y="13275"/>
                    <a:pt x="18514" y="13599"/>
                  </a:cubicBezTo>
                  <a:cubicBezTo>
                    <a:pt x="18471" y="13669"/>
                    <a:pt x="18391" y="13779"/>
                    <a:pt x="18423" y="13779"/>
                  </a:cubicBezTo>
                  <a:cubicBezTo>
                    <a:pt x="18428" y="13779"/>
                    <a:pt x="18434" y="13777"/>
                    <a:pt x="18442" y="13773"/>
                  </a:cubicBezTo>
                  <a:lnTo>
                    <a:pt x="18551" y="13653"/>
                  </a:lnTo>
                  <a:cubicBezTo>
                    <a:pt x="18564" y="13646"/>
                    <a:pt x="18574" y="13644"/>
                    <a:pt x="18580" y="13644"/>
                  </a:cubicBezTo>
                  <a:cubicBezTo>
                    <a:pt x="18633" y="13644"/>
                    <a:pt x="18480" y="13823"/>
                    <a:pt x="18505" y="13823"/>
                  </a:cubicBezTo>
                  <a:cubicBezTo>
                    <a:pt x="18511" y="13823"/>
                    <a:pt x="18525" y="13815"/>
                    <a:pt x="18551" y="13794"/>
                  </a:cubicBezTo>
                  <a:lnTo>
                    <a:pt x="18551" y="13794"/>
                  </a:lnTo>
                  <a:cubicBezTo>
                    <a:pt x="18423" y="13975"/>
                    <a:pt x="18293" y="14191"/>
                    <a:pt x="18055" y="14385"/>
                  </a:cubicBezTo>
                  <a:lnTo>
                    <a:pt x="17965" y="14372"/>
                  </a:lnTo>
                  <a:lnTo>
                    <a:pt x="17965" y="14372"/>
                  </a:lnTo>
                  <a:cubicBezTo>
                    <a:pt x="17998" y="14369"/>
                    <a:pt x="18133" y="14260"/>
                    <a:pt x="18176" y="14188"/>
                  </a:cubicBezTo>
                  <a:lnTo>
                    <a:pt x="18176" y="14188"/>
                  </a:lnTo>
                  <a:cubicBezTo>
                    <a:pt x="18108" y="14301"/>
                    <a:pt x="17772" y="14447"/>
                    <a:pt x="17744" y="14615"/>
                  </a:cubicBezTo>
                  <a:lnTo>
                    <a:pt x="17934" y="14499"/>
                  </a:lnTo>
                  <a:lnTo>
                    <a:pt x="17934" y="14499"/>
                  </a:lnTo>
                  <a:cubicBezTo>
                    <a:pt x="17807" y="14682"/>
                    <a:pt x="17672" y="14930"/>
                    <a:pt x="17464" y="15106"/>
                  </a:cubicBezTo>
                  <a:cubicBezTo>
                    <a:pt x="17605" y="15071"/>
                    <a:pt x="17501" y="15055"/>
                    <a:pt x="17700" y="14981"/>
                  </a:cubicBezTo>
                  <a:lnTo>
                    <a:pt x="17700" y="14981"/>
                  </a:lnTo>
                  <a:cubicBezTo>
                    <a:pt x="17693" y="14982"/>
                    <a:pt x="17687" y="14983"/>
                    <a:pt x="17682" y="14983"/>
                  </a:cubicBezTo>
                  <a:cubicBezTo>
                    <a:pt x="17564" y="14983"/>
                    <a:pt x="18070" y="14586"/>
                    <a:pt x="17976" y="14586"/>
                  </a:cubicBezTo>
                  <a:cubicBezTo>
                    <a:pt x="17971" y="14586"/>
                    <a:pt x="17964" y="14587"/>
                    <a:pt x="17955" y="14589"/>
                  </a:cubicBezTo>
                  <a:lnTo>
                    <a:pt x="17955" y="14589"/>
                  </a:lnTo>
                  <a:cubicBezTo>
                    <a:pt x="18143" y="14518"/>
                    <a:pt x="18209" y="14381"/>
                    <a:pt x="18442" y="14267"/>
                  </a:cubicBezTo>
                  <a:cubicBezTo>
                    <a:pt x="18419" y="14255"/>
                    <a:pt x="18344" y="14297"/>
                    <a:pt x="18514" y="14144"/>
                  </a:cubicBezTo>
                  <a:cubicBezTo>
                    <a:pt x="18518" y="14128"/>
                    <a:pt x="18525" y="14109"/>
                    <a:pt x="18535" y="14093"/>
                  </a:cubicBezTo>
                  <a:lnTo>
                    <a:pt x="18546" y="14084"/>
                  </a:lnTo>
                  <a:lnTo>
                    <a:pt x="18546" y="14084"/>
                  </a:lnTo>
                  <a:cubicBezTo>
                    <a:pt x="18542" y="14086"/>
                    <a:pt x="18539" y="14089"/>
                    <a:pt x="18535" y="14091"/>
                  </a:cubicBezTo>
                  <a:cubicBezTo>
                    <a:pt x="18537" y="14086"/>
                    <a:pt x="18538" y="14083"/>
                    <a:pt x="18537" y="14083"/>
                  </a:cubicBezTo>
                  <a:lnTo>
                    <a:pt x="18537" y="14083"/>
                  </a:lnTo>
                  <a:cubicBezTo>
                    <a:pt x="18537" y="14083"/>
                    <a:pt x="18535" y="14086"/>
                    <a:pt x="18530" y="14093"/>
                  </a:cubicBezTo>
                  <a:cubicBezTo>
                    <a:pt x="18497" y="14119"/>
                    <a:pt x="18460" y="14137"/>
                    <a:pt x="18421" y="14149"/>
                  </a:cubicBezTo>
                  <a:cubicBezTo>
                    <a:pt x="18460" y="14028"/>
                    <a:pt x="18718" y="13771"/>
                    <a:pt x="18785" y="13664"/>
                  </a:cubicBezTo>
                  <a:cubicBezTo>
                    <a:pt x="18809" y="13644"/>
                    <a:pt x="18821" y="13636"/>
                    <a:pt x="18826" y="13636"/>
                  </a:cubicBezTo>
                  <a:lnTo>
                    <a:pt x="18826" y="13636"/>
                  </a:lnTo>
                  <a:cubicBezTo>
                    <a:pt x="18839" y="13636"/>
                    <a:pt x="18796" y="13697"/>
                    <a:pt x="18820" y="13697"/>
                  </a:cubicBezTo>
                  <a:cubicBezTo>
                    <a:pt x="18823" y="13697"/>
                    <a:pt x="18829" y="13695"/>
                    <a:pt x="18836" y="13692"/>
                  </a:cubicBezTo>
                  <a:lnTo>
                    <a:pt x="18933" y="13530"/>
                  </a:lnTo>
                  <a:cubicBezTo>
                    <a:pt x="18937" y="13532"/>
                    <a:pt x="18941" y="13532"/>
                    <a:pt x="18946" y="13532"/>
                  </a:cubicBezTo>
                  <a:cubicBezTo>
                    <a:pt x="18989" y="13532"/>
                    <a:pt x="19087" y="13470"/>
                    <a:pt x="19118" y="13470"/>
                  </a:cubicBezTo>
                  <a:cubicBezTo>
                    <a:pt x="19138" y="13470"/>
                    <a:pt x="19128" y="13498"/>
                    <a:pt x="19052" y="13592"/>
                  </a:cubicBezTo>
                  <a:lnTo>
                    <a:pt x="19258" y="13388"/>
                  </a:lnTo>
                  <a:cubicBezTo>
                    <a:pt x="19399" y="13291"/>
                    <a:pt x="19573" y="13136"/>
                    <a:pt x="19657" y="13018"/>
                  </a:cubicBezTo>
                  <a:cubicBezTo>
                    <a:pt x="19738" y="12948"/>
                    <a:pt x="19813" y="12811"/>
                    <a:pt x="19817" y="12811"/>
                  </a:cubicBezTo>
                  <a:lnTo>
                    <a:pt x="19817" y="12811"/>
                  </a:lnTo>
                  <a:cubicBezTo>
                    <a:pt x="19818" y="12811"/>
                    <a:pt x="19814" y="12821"/>
                    <a:pt x="19803" y="12846"/>
                  </a:cubicBezTo>
                  <a:lnTo>
                    <a:pt x="20097" y="12503"/>
                  </a:lnTo>
                  <a:lnTo>
                    <a:pt x="20109" y="12510"/>
                  </a:lnTo>
                  <a:lnTo>
                    <a:pt x="20169" y="12452"/>
                  </a:lnTo>
                  <a:lnTo>
                    <a:pt x="20232" y="12380"/>
                  </a:lnTo>
                  <a:cubicBezTo>
                    <a:pt x="20271" y="12331"/>
                    <a:pt x="20315" y="12285"/>
                    <a:pt x="20352" y="12234"/>
                  </a:cubicBezTo>
                  <a:cubicBezTo>
                    <a:pt x="20389" y="12183"/>
                    <a:pt x="20422" y="12127"/>
                    <a:pt x="20459" y="12072"/>
                  </a:cubicBezTo>
                  <a:cubicBezTo>
                    <a:pt x="20496" y="12018"/>
                    <a:pt x="20528" y="11963"/>
                    <a:pt x="20558" y="11905"/>
                  </a:cubicBezTo>
                  <a:cubicBezTo>
                    <a:pt x="20591" y="11847"/>
                    <a:pt x="20626" y="11791"/>
                    <a:pt x="20653" y="11731"/>
                  </a:cubicBezTo>
                  <a:cubicBezTo>
                    <a:pt x="20684" y="11671"/>
                    <a:pt x="20707" y="11608"/>
                    <a:pt x="20742" y="11550"/>
                  </a:cubicBezTo>
                  <a:cubicBezTo>
                    <a:pt x="20774" y="11490"/>
                    <a:pt x="20802" y="11427"/>
                    <a:pt x="20830" y="11365"/>
                  </a:cubicBezTo>
                  <a:cubicBezTo>
                    <a:pt x="20857" y="11300"/>
                    <a:pt x="20895" y="11239"/>
                    <a:pt x="20922" y="11172"/>
                  </a:cubicBezTo>
                  <a:cubicBezTo>
                    <a:pt x="20936" y="11089"/>
                    <a:pt x="20950" y="11005"/>
                    <a:pt x="20964" y="10908"/>
                  </a:cubicBezTo>
                  <a:cubicBezTo>
                    <a:pt x="20969" y="10859"/>
                    <a:pt x="20976" y="10806"/>
                    <a:pt x="20985" y="10748"/>
                  </a:cubicBezTo>
                  <a:cubicBezTo>
                    <a:pt x="20990" y="10720"/>
                    <a:pt x="20997" y="10690"/>
                    <a:pt x="20999" y="10658"/>
                  </a:cubicBezTo>
                  <a:cubicBezTo>
                    <a:pt x="21001" y="10627"/>
                    <a:pt x="21006" y="10595"/>
                    <a:pt x="21008" y="10560"/>
                  </a:cubicBezTo>
                  <a:lnTo>
                    <a:pt x="21059" y="10507"/>
                  </a:lnTo>
                  <a:cubicBezTo>
                    <a:pt x="21061" y="10398"/>
                    <a:pt x="21061" y="10236"/>
                    <a:pt x="21061" y="10085"/>
                  </a:cubicBezTo>
                  <a:cubicBezTo>
                    <a:pt x="21048" y="9939"/>
                    <a:pt x="21038" y="9804"/>
                    <a:pt x="20997" y="9765"/>
                  </a:cubicBezTo>
                  <a:cubicBezTo>
                    <a:pt x="21015" y="9672"/>
                    <a:pt x="21013" y="9577"/>
                    <a:pt x="20987" y="9485"/>
                  </a:cubicBezTo>
                  <a:cubicBezTo>
                    <a:pt x="20955" y="9355"/>
                    <a:pt x="20908" y="9230"/>
                    <a:pt x="20848" y="9109"/>
                  </a:cubicBezTo>
                  <a:cubicBezTo>
                    <a:pt x="20790" y="8977"/>
                    <a:pt x="20704" y="8854"/>
                    <a:pt x="20630" y="8738"/>
                  </a:cubicBezTo>
                  <a:lnTo>
                    <a:pt x="20405" y="8437"/>
                  </a:lnTo>
                  <a:lnTo>
                    <a:pt x="20350" y="8469"/>
                  </a:lnTo>
                  <a:cubicBezTo>
                    <a:pt x="20310" y="8425"/>
                    <a:pt x="20273" y="8383"/>
                    <a:pt x="20232" y="8342"/>
                  </a:cubicBezTo>
                  <a:lnTo>
                    <a:pt x="20204" y="8309"/>
                  </a:lnTo>
                  <a:lnTo>
                    <a:pt x="20183" y="8291"/>
                  </a:lnTo>
                  <a:lnTo>
                    <a:pt x="20176" y="8281"/>
                  </a:lnTo>
                  <a:lnTo>
                    <a:pt x="20160" y="8267"/>
                  </a:lnTo>
                  <a:lnTo>
                    <a:pt x="20092" y="8207"/>
                  </a:lnTo>
                  <a:cubicBezTo>
                    <a:pt x="20002" y="8126"/>
                    <a:pt x="19905" y="8045"/>
                    <a:pt x="19793" y="7950"/>
                  </a:cubicBezTo>
                  <a:lnTo>
                    <a:pt x="19766" y="8003"/>
                  </a:lnTo>
                  <a:cubicBezTo>
                    <a:pt x="19557" y="7859"/>
                    <a:pt x="19341" y="7521"/>
                    <a:pt x="19059" y="7247"/>
                  </a:cubicBezTo>
                  <a:lnTo>
                    <a:pt x="19059" y="7247"/>
                  </a:lnTo>
                  <a:cubicBezTo>
                    <a:pt x="19093" y="7252"/>
                    <a:pt x="19158" y="7326"/>
                    <a:pt x="19200" y="7384"/>
                  </a:cubicBezTo>
                  <a:cubicBezTo>
                    <a:pt x="18956" y="6962"/>
                    <a:pt x="18433" y="6749"/>
                    <a:pt x="18196" y="6380"/>
                  </a:cubicBezTo>
                  <a:cubicBezTo>
                    <a:pt x="18122" y="6332"/>
                    <a:pt x="18062" y="6271"/>
                    <a:pt x="18013" y="6197"/>
                  </a:cubicBezTo>
                  <a:lnTo>
                    <a:pt x="18013" y="6197"/>
                  </a:lnTo>
                  <a:cubicBezTo>
                    <a:pt x="18020" y="6204"/>
                    <a:pt x="18027" y="6209"/>
                    <a:pt x="18034" y="6214"/>
                  </a:cubicBezTo>
                  <a:lnTo>
                    <a:pt x="18004" y="6183"/>
                  </a:lnTo>
                  <a:cubicBezTo>
                    <a:pt x="17978" y="6144"/>
                    <a:pt x="17950" y="6100"/>
                    <a:pt x="17920" y="6058"/>
                  </a:cubicBezTo>
                  <a:lnTo>
                    <a:pt x="17920" y="6058"/>
                  </a:lnTo>
                  <a:cubicBezTo>
                    <a:pt x="17939" y="6095"/>
                    <a:pt x="17962" y="6132"/>
                    <a:pt x="17987" y="6167"/>
                  </a:cubicBezTo>
                  <a:cubicBezTo>
                    <a:pt x="17927" y="6109"/>
                    <a:pt x="17834" y="6026"/>
                    <a:pt x="17739" y="5949"/>
                  </a:cubicBezTo>
                  <a:lnTo>
                    <a:pt x="17744" y="5870"/>
                  </a:lnTo>
                  <a:lnTo>
                    <a:pt x="17723" y="5852"/>
                  </a:lnTo>
                  <a:cubicBezTo>
                    <a:pt x="17697" y="5813"/>
                    <a:pt x="17677" y="5797"/>
                    <a:pt x="17665" y="5797"/>
                  </a:cubicBezTo>
                  <a:cubicBezTo>
                    <a:pt x="17645" y="5797"/>
                    <a:pt x="17641" y="5834"/>
                    <a:pt x="17649" y="5882"/>
                  </a:cubicBezTo>
                  <a:cubicBezTo>
                    <a:pt x="17605" y="5847"/>
                    <a:pt x="17559" y="5819"/>
                    <a:pt x="17510" y="5792"/>
                  </a:cubicBezTo>
                  <a:cubicBezTo>
                    <a:pt x="17510" y="5655"/>
                    <a:pt x="17260" y="5590"/>
                    <a:pt x="17239" y="5423"/>
                  </a:cubicBezTo>
                  <a:cubicBezTo>
                    <a:pt x="17153" y="5402"/>
                    <a:pt x="16833" y="5072"/>
                    <a:pt x="16688" y="5045"/>
                  </a:cubicBezTo>
                  <a:lnTo>
                    <a:pt x="16688" y="5045"/>
                  </a:lnTo>
                  <a:cubicBezTo>
                    <a:pt x="16601" y="4940"/>
                    <a:pt x="16514" y="4838"/>
                    <a:pt x="16409" y="4774"/>
                  </a:cubicBezTo>
                  <a:lnTo>
                    <a:pt x="16420" y="4679"/>
                  </a:lnTo>
                  <a:lnTo>
                    <a:pt x="16138" y="4542"/>
                  </a:lnTo>
                  <a:cubicBezTo>
                    <a:pt x="16071" y="4428"/>
                    <a:pt x="16035" y="4359"/>
                    <a:pt x="16081" y="4359"/>
                  </a:cubicBezTo>
                  <a:cubicBezTo>
                    <a:pt x="16099" y="4359"/>
                    <a:pt x="16131" y="4370"/>
                    <a:pt x="16179" y="4394"/>
                  </a:cubicBezTo>
                  <a:cubicBezTo>
                    <a:pt x="15808" y="4153"/>
                    <a:pt x="15906" y="4171"/>
                    <a:pt x="15583" y="3974"/>
                  </a:cubicBezTo>
                  <a:lnTo>
                    <a:pt x="15630" y="3951"/>
                  </a:lnTo>
                  <a:cubicBezTo>
                    <a:pt x="15537" y="3861"/>
                    <a:pt x="15340" y="3759"/>
                    <a:pt x="15315" y="3673"/>
                  </a:cubicBezTo>
                  <a:cubicBezTo>
                    <a:pt x="15173" y="3399"/>
                    <a:pt x="14295" y="2634"/>
                    <a:pt x="13822" y="2038"/>
                  </a:cubicBezTo>
                  <a:cubicBezTo>
                    <a:pt x="13822" y="2075"/>
                    <a:pt x="13815" y="2090"/>
                    <a:pt x="13805" y="2090"/>
                  </a:cubicBezTo>
                  <a:cubicBezTo>
                    <a:pt x="13758" y="2090"/>
                    <a:pt x="13622" y="1800"/>
                    <a:pt x="13536" y="1800"/>
                  </a:cubicBezTo>
                  <a:cubicBezTo>
                    <a:pt x="13530" y="1800"/>
                    <a:pt x="13524" y="1801"/>
                    <a:pt x="13518" y="1804"/>
                  </a:cubicBezTo>
                  <a:cubicBezTo>
                    <a:pt x="13514" y="1763"/>
                    <a:pt x="13478" y="1703"/>
                    <a:pt x="13507" y="1703"/>
                  </a:cubicBezTo>
                  <a:cubicBezTo>
                    <a:pt x="13516" y="1703"/>
                    <a:pt x="13532" y="1709"/>
                    <a:pt x="13560" y="1725"/>
                  </a:cubicBezTo>
                  <a:cubicBezTo>
                    <a:pt x="13263" y="1475"/>
                    <a:pt x="13189" y="1278"/>
                    <a:pt x="12934" y="1157"/>
                  </a:cubicBezTo>
                  <a:cubicBezTo>
                    <a:pt x="12932" y="1141"/>
                    <a:pt x="12939" y="1136"/>
                    <a:pt x="12949" y="1136"/>
                  </a:cubicBezTo>
                  <a:cubicBezTo>
                    <a:pt x="12967" y="1136"/>
                    <a:pt x="12994" y="1150"/>
                    <a:pt x="13007" y="1150"/>
                  </a:cubicBezTo>
                  <a:cubicBezTo>
                    <a:pt x="13014" y="1150"/>
                    <a:pt x="13018" y="1146"/>
                    <a:pt x="13015" y="1137"/>
                  </a:cubicBezTo>
                  <a:cubicBezTo>
                    <a:pt x="12987" y="1120"/>
                    <a:pt x="12906" y="1072"/>
                    <a:pt x="12892" y="1030"/>
                  </a:cubicBezTo>
                  <a:cubicBezTo>
                    <a:pt x="12889" y="1019"/>
                    <a:pt x="12891" y="1015"/>
                    <a:pt x="12897" y="1015"/>
                  </a:cubicBezTo>
                  <a:cubicBezTo>
                    <a:pt x="12915" y="1015"/>
                    <a:pt x="12965" y="1056"/>
                    <a:pt x="13006" y="1081"/>
                  </a:cubicBezTo>
                  <a:cubicBezTo>
                    <a:pt x="12834" y="914"/>
                    <a:pt x="12728" y="866"/>
                    <a:pt x="12651" y="866"/>
                  </a:cubicBezTo>
                  <a:cubicBezTo>
                    <a:pt x="12603" y="866"/>
                    <a:pt x="12565" y="885"/>
                    <a:pt x="12530" y="905"/>
                  </a:cubicBezTo>
                  <a:cubicBezTo>
                    <a:pt x="12424" y="731"/>
                    <a:pt x="12331" y="652"/>
                    <a:pt x="12171" y="615"/>
                  </a:cubicBezTo>
                  <a:cubicBezTo>
                    <a:pt x="12155" y="578"/>
                    <a:pt x="12125" y="539"/>
                    <a:pt x="12127" y="520"/>
                  </a:cubicBezTo>
                  <a:cubicBezTo>
                    <a:pt x="12128" y="516"/>
                    <a:pt x="12130" y="513"/>
                    <a:pt x="12136" y="513"/>
                  </a:cubicBezTo>
                  <a:cubicBezTo>
                    <a:pt x="12152" y="513"/>
                    <a:pt x="12192" y="533"/>
                    <a:pt x="12271" y="592"/>
                  </a:cubicBezTo>
                  <a:cubicBezTo>
                    <a:pt x="12143" y="478"/>
                    <a:pt x="12004" y="379"/>
                    <a:pt x="11856" y="295"/>
                  </a:cubicBezTo>
                  <a:cubicBezTo>
                    <a:pt x="11710" y="212"/>
                    <a:pt x="11559" y="160"/>
                    <a:pt x="11495" y="160"/>
                  </a:cubicBezTo>
                  <a:cubicBezTo>
                    <a:pt x="11478" y="160"/>
                    <a:pt x="11468" y="163"/>
                    <a:pt x="11464" y="170"/>
                  </a:cubicBezTo>
                  <a:cubicBezTo>
                    <a:pt x="11429" y="135"/>
                    <a:pt x="11272" y="100"/>
                    <a:pt x="11232" y="100"/>
                  </a:cubicBezTo>
                  <a:cubicBezTo>
                    <a:pt x="11121" y="68"/>
                    <a:pt x="11010" y="45"/>
                    <a:pt x="10898" y="26"/>
                  </a:cubicBezTo>
                  <a:cubicBezTo>
                    <a:pt x="10854" y="19"/>
                    <a:pt x="10810" y="12"/>
                    <a:pt x="10757" y="8"/>
                  </a:cubicBezTo>
                  <a:cubicBezTo>
                    <a:pt x="10701" y="5"/>
                    <a:pt x="10636" y="1"/>
                    <a:pt x="10562" y="1"/>
                  </a:cubicBezTo>
                  <a:close/>
                  <a:moveTo>
                    <a:pt x="10330" y="20804"/>
                  </a:moveTo>
                  <a:lnTo>
                    <a:pt x="10356" y="20846"/>
                  </a:lnTo>
                  <a:cubicBezTo>
                    <a:pt x="10370" y="20867"/>
                    <a:pt x="10379" y="20888"/>
                    <a:pt x="10379" y="20888"/>
                  </a:cubicBezTo>
                  <a:lnTo>
                    <a:pt x="10500" y="20818"/>
                  </a:lnTo>
                  <a:lnTo>
                    <a:pt x="10500" y="20818"/>
                  </a:lnTo>
                  <a:cubicBezTo>
                    <a:pt x="10480" y="20819"/>
                    <a:pt x="10454" y="20821"/>
                    <a:pt x="10428" y="20821"/>
                  </a:cubicBezTo>
                  <a:cubicBezTo>
                    <a:pt x="10392" y="20821"/>
                    <a:pt x="10354" y="20818"/>
                    <a:pt x="10330" y="20804"/>
                  </a:cubicBezTo>
                  <a:close/>
                  <a:moveTo>
                    <a:pt x="9943" y="20842"/>
                  </a:moveTo>
                  <a:lnTo>
                    <a:pt x="9904" y="20844"/>
                  </a:lnTo>
                  <a:cubicBezTo>
                    <a:pt x="9904" y="20844"/>
                    <a:pt x="9957" y="20860"/>
                    <a:pt x="10010" y="20876"/>
                  </a:cubicBezTo>
                  <a:cubicBezTo>
                    <a:pt x="10064" y="20893"/>
                    <a:pt x="10117" y="20904"/>
                    <a:pt x="10117" y="20904"/>
                  </a:cubicBezTo>
                  <a:cubicBezTo>
                    <a:pt x="10117" y="20904"/>
                    <a:pt x="10082" y="20890"/>
                    <a:pt x="10050" y="20874"/>
                  </a:cubicBezTo>
                  <a:lnTo>
                    <a:pt x="9983" y="20842"/>
                  </a:lnTo>
                  <a:close/>
                  <a:moveTo>
                    <a:pt x="10584" y="20900"/>
                  </a:moveTo>
                  <a:lnTo>
                    <a:pt x="10584" y="20900"/>
                  </a:lnTo>
                  <a:cubicBezTo>
                    <a:pt x="10583" y="20900"/>
                    <a:pt x="10583" y="20900"/>
                    <a:pt x="10583" y="20902"/>
                  </a:cubicBezTo>
                  <a:cubicBezTo>
                    <a:pt x="10581" y="20902"/>
                    <a:pt x="10579" y="20902"/>
                    <a:pt x="10577" y="20902"/>
                  </a:cubicBezTo>
                  <a:cubicBezTo>
                    <a:pt x="10487" y="20902"/>
                    <a:pt x="10520" y="20951"/>
                    <a:pt x="10504" y="20960"/>
                  </a:cubicBezTo>
                  <a:cubicBezTo>
                    <a:pt x="10653" y="20947"/>
                    <a:pt x="10595" y="20900"/>
                    <a:pt x="10584" y="209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4271" name="Google Shape;4271;p38"/>
          <p:cNvGrpSpPr/>
          <p:nvPr/>
        </p:nvGrpSpPr>
        <p:grpSpPr>
          <a:xfrm>
            <a:off x="985760" y="897492"/>
            <a:ext cx="1296865" cy="831769"/>
            <a:chOff x="421650" y="2453225"/>
            <a:chExt cx="1240900" cy="795875"/>
          </a:xfrm>
        </p:grpSpPr>
        <p:sp>
          <p:nvSpPr>
            <p:cNvPr id="4272" name="Google Shape;4272;p38"/>
            <p:cNvSpPr/>
            <p:nvPr/>
          </p:nvSpPr>
          <p:spPr>
            <a:xfrm>
              <a:off x="785250" y="2453225"/>
              <a:ext cx="875575" cy="138175"/>
            </a:xfrm>
            <a:custGeom>
              <a:avLst/>
              <a:gdLst/>
              <a:ahLst/>
              <a:cxnLst/>
              <a:rect l="l" t="t" r="r" b="b"/>
              <a:pathLst>
                <a:path w="35023" h="5527" extrusionOk="0">
                  <a:moveTo>
                    <a:pt x="24358" y="1"/>
                  </a:moveTo>
                  <a:cubicBezTo>
                    <a:pt x="16136" y="1"/>
                    <a:pt x="8156" y="3907"/>
                    <a:pt x="104" y="4975"/>
                  </a:cubicBezTo>
                  <a:cubicBezTo>
                    <a:pt x="159" y="5040"/>
                    <a:pt x="201" y="5114"/>
                    <a:pt x="232" y="5194"/>
                  </a:cubicBezTo>
                  <a:lnTo>
                    <a:pt x="1" y="5263"/>
                  </a:lnTo>
                  <a:cubicBezTo>
                    <a:pt x="49" y="5358"/>
                    <a:pt x="133" y="5444"/>
                    <a:pt x="234" y="5526"/>
                  </a:cubicBezTo>
                  <a:cubicBezTo>
                    <a:pt x="1399" y="5381"/>
                    <a:pt x="2567" y="5171"/>
                    <a:pt x="3732" y="4921"/>
                  </a:cubicBezTo>
                  <a:cubicBezTo>
                    <a:pt x="3770" y="4864"/>
                    <a:pt x="3799" y="4801"/>
                    <a:pt x="3820" y="4735"/>
                  </a:cubicBezTo>
                  <a:lnTo>
                    <a:pt x="3589" y="4401"/>
                  </a:lnTo>
                  <a:lnTo>
                    <a:pt x="3589" y="4401"/>
                  </a:lnTo>
                  <a:cubicBezTo>
                    <a:pt x="3801" y="4506"/>
                    <a:pt x="3847" y="4616"/>
                    <a:pt x="3820" y="4735"/>
                  </a:cubicBezTo>
                  <a:lnTo>
                    <a:pt x="3921" y="4881"/>
                  </a:lnTo>
                  <a:lnTo>
                    <a:pt x="4157" y="4828"/>
                  </a:lnTo>
                  <a:cubicBezTo>
                    <a:pt x="4438" y="4517"/>
                    <a:pt x="4621" y="4290"/>
                    <a:pt x="5298" y="4140"/>
                  </a:cubicBezTo>
                  <a:lnTo>
                    <a:pt x="5298" y="4140"/>
                  </a:lnTo>
                  <a:cubicBezTo>
                    <a:pt x="5271" y="4332"/>
                    <a:pt x="5338" y="4445"/>
                    <a:pt x="5456" y="4521"/>
                  </a:cubicBezTo>
                  <a:cubicBezTo>
                    <a:pt x="11692" y="2982"/>
                    <a:pt x="17913" y="540"/>
                    <a:pt x="24021" y="540"/>
                  </a:cubicBezTo>
                  <a:cubicBezTo>
                    <a:pt x="27275" y="540"/>
                    <a:pt x="30497" y="1233"/>
                    <a:pt x="33672" y="3125"/>
                  </a:cubicBezTo>
                  <a:cubicBezTo>
                    <a:pt x="34823" y="2860"/>
                    <a:pt x="33700" y="2685"/>
                    <a:pt x="35022" y="2649"/>
                  </a:cubicBezTo>
                  <a:cubicBezTo>
                    <a:pt x="31407" y="710"/>
                    <a:pt x="27861" y="1"/>
                    <a:pt x="2435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73" name="Google Shape;4273;p38"/>
            <p:cNvSpPr/>
            <p:nvPr/>
          </p:nvSpPr>
          <p:spPr>
            <a:xfrm>
              <a:off x="421650" y="2518075"/>
              <a:ext cx="57225" cy="25050"/>
            </a:xfrm>
            <a:custGeom>
              <a:avLst/>
              <a:gdLst/>
              <a:ahLst/>
              <a:cxnLst/>
              <a:rect l="l" t="t" r="r" b="b"/>
              <a:pathLst>
                <a:path w="2289" h="1002" extrusionOk="0">
                  <a:moveTo>
                    <a:pt x="398" y="1"/>
                  </a:moveTo>
                  <a:cubicBezTo>
                    <a:pt x="1" y="160"/>
                    <a:pt x="957" y="371"/>
                    <a:pt x="1454" y="562"/>
                  </a:cubicBezTo>
                  <a:cubicBezTo>
                    <a:pt x="1723" y="716"/>
                    <a:pt x="1992" y="861"/>
                    <a:pt x="2261" y="1002"/>
                  </a:cubicBezTo>
                  <a:cubicBezTo>
                    <a:pt x="2274" y="976"/>
                    <a:pt x="2282" y="953"/>
                    <a:pt x="2289" y="926"/>
                  </a:cubicBezTo>
                  <a:cubicBezTo>
                    <a:pt x="1660" y="655"/>
                    <a:pt x="1029" y="350"/>
                    <a:pt x="39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74" name="Google Shape;4274;p38"/>
            <p:cNvSpPr/>
            <p:nvPr/>
          </p:nvSpPr>
          <p:spPr>
            <a:xfrm>
              <a:off x="626650" y="2578225"/>
              <a:ext cx="156425" cy="18700"/>
            </a:xfrm>
            <a:custGeom>
              <a:avLst/>
              <a:gdLst/>
              <a:ahLst/>
              <a:cxnLst/>
              <a:rect l="l" t="t" r="r" b="b"/>
              <a:pathLst>
                <a:path w="6257" h="748" extrusionOk="0">
                  <a:moveTo>
                    <a:pt x="6257" y="0"/>
                  </a:moveTo>
                  <a:cubicBezTo>
                    <a:pt x="5397" y="110"/>
                    <a:pt x="4536" y="188"/>
                    <a:pt x="3674" y="221"/>
                  </a:cubicBezTo>
                  <a:cubicBezTo>
                    <a:pt x="3669" y="288"/>
                    <a:pt x="3637" y="314"/>
                    <a:pt x="3587" y="314"/>
                  </a:cubicBezTo>
                  <a:cubicBezTo>
                    <a:pt x="3525" y="314"/>
                    <a:pt x="3439" y="276"/>
                    <a:pt x="3346" y="230"/>
                  </a:cubicBezTo>
                  <a:cubicBezTo>
                    <a:pt x="3096" y="237"/>
                    <a:pt x="2846" y="241"/>
                    <a:pt x="2596" y="241"/>
                  </a:cubicBezTo>
                  <a:cubicBezTo>
                    <a:pt x="2119" y="241"/>
                    <a:pt x="1642" y="227"/>
                    <a:pt x="1165" y="198"/>
                  </a:cubicBezTo>
                  <a:lnTo>
                    <a:pt x="1165" y="198"/>
                  </a:lnTo>
                  <a:lnTo>
                    <a:pt x="1327" y="608"/>
                  </a:lnTo>
                  <a:lnTo>
                    <a:pt x="883" y="179"/>
                  </a:lnTo>
                  <a:cubicBezTo>
                    <a:pt x="732" y="167"/>
                    <a:pt x="583" y="154"/>
                    <a:pt x="431" y="141"/>
                  </a:cubicBezTo>
                  <a:lnTo>
                    <a:pt x="431" y="141"/>
                  </a:lnTo>
                  <a:cubicBezTo>
                    <a:pt x="482" y="246"/>
                    <a:pt x="528" y="347"/>
                    <a:pt x="570" y="438"/>
                  </a:cubicBezTo>
                  <a:cubicBezTo>
                    <a:pt x="539" y="450"/>
                    <a:pt x="495" y="455"/>
                    <a:pt x="445" y="455"/>
                  </a:cubicBezTo>
                  <a:cubicBezTo>
                    <a:pt x="341" y="455"/>
                    <a:pt x="207" y="436"/>
                    <a:pt x="94" y="436"/>
                  </a:cubicBezTo>
                  <a:cubicBezTo>
                    <a:pt x="61" y="436"/>
                    <a:pt x="29" y="438"/>
                    <a:pt x="0" y="442"/>
                  </a:cubicBezTo>
                  <a:cubicBezTo>
                    <a:pt x="4" y="465"/>
                    <a:pt x="2" y="493"/>
                    <a:pt x="4" y="518"/>
                  </a:cubicBezTo>
                  <a:cubicBezTo>
                    <a:pt x="1064" y="676"/>
                    <a:pt x="2126" y="747"/>
                    <a:pt x="3189" y="747"/>
                  </a:cubicBezTo>
                  <a:cubicBezTo>
                    <a:pt x="4170" y="747"/>
                    <a:pt x="5152" y="687"/>
                    <a:pt x="6135" y="579"/>
                  </a:cubicBezTo>
                  <a:cubicBezTo>
                    <a:pt x="6055" y="518"/>
                    <a:pt x="5973" y="461"/>
                    <a:pt x="5887" y="411"/>
                  </a:cubicBezTo>
                  <a:cubicBezTo>
                    <a:pt x="6063" y="354"/>
                    <a:pt x="6162" y="120"/>
                    <a:pt x="625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75" name="Google Shape;4275;p38"/>
            <p:cNvSpPr/>
            <p:nvPr/>
          </p:nvSpPr>
          <p:spPr>
            <a:xfrm>
              <a:off x="557250" y="2568600"/>
              <a:ext cx="69425" cy="22150"/>
            </a:xfrm>
            <a:custGeom>
              <a:avLst/>
              <a:gdLst/>
              <a:ahLst/>
              <a:cxnLst/>
              <a:rect l="l" t="t" r="r" b="b"/>
              <a:pathLst>
                <a:path w="2777" h="886" extrusionOk="0">
                  <a:moveTo>
                    <a:pt x="103" y="1"/>
                  </a:moveTo>
                  <a:cubicBezTo>
                    <a:pt x="68" y="17"/>
                    <a:pt x="34" y="30"/>
                    <a:pt x="0" y="51"/>
                  </a:cubicBezTo>
                  <a:lnTo>
                    <a:pt x="297" y="362"/>
                  </a:lnTo>
                  <a:cubicBezTo>
                    <a:pt x="1071" y="585"/>
                    <a:pt x="1859" y="762"/>
                    <a:pt x="2656" y="886"/>
                  </a:cubicBezTo>
                  <a:cubicBezTo>
                    <a:pt x="2679" y="852"/>
                    <a:pt x="2722" y="833"/>
                    <a:pt x="2776" y="827"/>
                  </a:cubicBezTo>
                  <a:cubicBezTo>
                    <a:pt x="2755" y="703"/>
                    <a:pt x="2717" y="583"/>
                    <a:pt x="2661" y="470"/>
                  </a:cubicBezTo>
                  <a:cubicBezTo>
                    <a:pt x="1798" y="367"/>
                    <a:pt x="944" y="211"/>
                    <a:pt x="10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76" name="Google Shape;4276;p38"/>
            <p:cNvSpPr/>
            <p:nvPr/>
          </p:nvSpPr>
          <p:spPr>
            <a:xfrm>
              <a:off x="423125" y="2682050"/>
              <a:ext cx="36675" cy="10225"/>
            </a:xfrm>
            <a:custGeom>
              <a:avLst/>
              <a:gdLst/>
              <a:ahLst/>
              <a:cxnLst/>
              <a:rect l="l" t="t" r="r" b="b"/>
              <a:pathLst>
                <a:path w="1467" h="409" extrusionOk="0">
                  <a:moveTo>
                    <a:pt x="0" y="1"/>
                  </a:moveTo>
                  <a:lnTo>
                    <a:pt x="0" y="1"/>
                  </a:lnTo>
                  <a:cubicBezTo>
                    <a:pt x="265" y="144"/>
                    <a:pt x="530" y="278"/>
                    <a:pt x="795" y="409"/>
                  </a:cubicBezTo>
                  <a:cubicBezTo>
                    <a:pt x="1466" y="182"/>
                    <a:pt x="1134" y="85"/>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77" name="Google Shape;4277;p38"/>
            <p:cNvSpPr/>
            <p:nvPr/>
          </p:nvSpPr>
          <p:spPr>
            <a:xfrm>
              <a:off x="1209375" y="2615950"/>
              <a:ext cx="448250" cy="80700"/>
            </a:xfrm>
            <a:custGeom>
              <a:avLst/>
              <a:gdLst/>
              <a:ahLst/>
              <a:cxnLst/>
              <a:rect l="l" t="t" r="r" b="b"/>
              <a:pathLst>
                <a:path w="17930" h="3228" extrusionOk="0">
                  <a:moveTo>
                    <a:pt x="7191" y="0"/>
                  </a:moveTo>
                  <a:cubicBezTo>
                    <a:pt x="5594" y="0"/>
                    <a:pt x="3983" y="169"/>
                    <a:pt x="2358" y="445"/>
                  </a:cubicBezTo>
                  <a:lnTo>
                    <a:pt x="2367" y="592"/>
                  </a:lnTo>
                  <a:lnTo>
                    <a:pt x="2022" y="700"/>
                  </a:lnTo>
                  <a:lnTo>
                    <a:pt x="2022" y="700"/>
                  </a:lnTo>
                  <a:lnTo>
                    <a:pt x="2102" y="489"/>
                  </a:lnTo>
                  <a:lnTo>
                    <a:pt x="2102" y="489"/>
                  </a:lnTo>
                  <a:cubicBezTo>
                    <a:pt x="1404" y="613"/>
                    <a:pt x="703" y="756"/>
                    <a:pt x="1" y="914"/>
                  </a:cubicBezTo>
                  <a:cubicBezTo>
                    <a:pt x="127" y="990"/>
                    <a:pt x="220" y="1059"/>
                    <a:pt x="203" y="1196"/>
                  </a:cubicBezTo>
                  <a:cubicBezTo>
                    <a:pt x="2300" y="796"/>
                    <a:pt x="4413" y="539"/>
                    <a:pt x="6543" y="539"/>
                  </a:cubicBezTo>
                  <a:cubicBezTo>
                    <a:pt x="10105" y="539"/>
                    <a:pt x="13718" y="1257"/>
                    <a:pt x="17399" y="3227"/>
                  </a:cubicBezTo>
                  <a:cubicBezTo>
                    <a:pt x="16810" y="2887"/>
                    <a:pt x="17929" y="2887"/>
                    <a:pt x="16718" y="2578"/>
                  </a:cubicBezTo>
                  <a:cubicBezTo>
                    <a:pt x="13606" y="692"/>
                    <a:pt x="10427" y="0"/>
                    <a:pt x="719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78" name="Google Shape;4278;p38"/>
            <p:cNvSpPr/>
            <p:nvPr/>
          </p:nvSpPr>
          <p:spPr>
            <a:xfrm>
              <a:off x="978900" y="2688200"/>
              <a:ext cx="46350" cy="16800"/>
            </a:xfrm>
            <a:custGeom>
              <a:avLst/>
              <a:gdLst/>
              <a:ahLst/>
              <a:cxnLst/>
              <a:rect l="l" t="t" r="r" b="b"/>
              <a:pathLst>
                <a:path w="1854" h="672" extrusionOk="0">
                  <a:moveTo>
                    <a:pt x="1779" y="1"/>
                  </a:moveTo>
                  <a:cubicBezTo>
                    <a:pt x="1189" y="167"/>
                    <a:pt x="595" y="331"/>
                    <a:pt x="0" y="493"/>
                  </a:cubicBezTo>
                  <a:cubicBezTo>
                    <a:pt x="53" y="539"/>
                    <a:pt x="91" y="602"/>
                    <a:pt x="108" y="672"/>
                  </a:cubicBezTo>
                  <a:cubicBezTo>
                    <a:pt x="688" y="510"/>
                    <a:pt x="1271" y="348"/>
                    <a:pt x="1853" y="184"/>
                  </a:cubicBezTo>
                  <a:cubicBezTo>
                    <a:pt x="1832" y="121"/>
                    <a:pt x="1807" y="60"/>
                    <a:pt x="177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79" name="Google Shape;4279;p38"/>
            <p:cNvSpPr/>
            <p:nvPr/>
          </p:nvSpPr>
          <p:spPr>
            <a:xfrm>
              <a:off x="1033950" y="2640000"/>
              <a:ext cx="170950" cy="50350"/>
            </a:xfrm>
            <a:custGeom>
              <a:avLst/>
              <a:gdLst/>
              <a:ahLst/>
              <a:cxnLst/>
              <a:rect l="l" t="t" r="r" b="b"/>
              <a:pathLst>
                <a:path w="6838" h="2014" extrusionOk="0">
                  <a:moveTo>
                    <a:pt x="6791" y="0"/>
                  </a:moveTo>
                  <a:lnTo>
                    <a:pt x="6791" y="0"/>
                  </a:lnTo>
                  <a:cubicBezTo>
                    <a:pt x="4589" y="503"/>
                    <a:pt x="2366" y="1144"/>
                    <a:pt x="122" y="1777"/>
                  </a:cubicBezTo>
                  <a:cubicBezTo>
                    <a:pt x="72" y="1868"/>
                    <a:pt x="44" y="1948"/>
                    <a:pt x="0" y="2013"/>
                  </a:cubicBezTo>
                  <a:cubicBezTo>
                    <a:pt x="2263" y="1382"/>
                    <a:pt x="4541" y="764"/>
                    <a:pt x="6837" y="308"/>
                  </a:cubicBezTo>
                  <a:cubicBezTo>
                    <a:pt x="6776" y="251"/>
                    <a:pt x="6768" y="143"/>
                    <a:pt x="679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80" name="Google Shape;4280;p38"/>
            <p:cNvSpPr/>
            <p:nvPr/>
          </p:nvSpPr>
          <p:spPr>
            <a:xfrm>
              <a:off x="731000" y="2743575"/>
              <a:ext cx="36475" cy="12525"/>
            </a:xfrm>
            <a:custGeom>
              <a:avLst/>
              <a:gdLst/>
              <a:ahLst/>
              <a:cxnLst/>
              <a:rect l="l" t="t" r="r" b="b"/>
              <a:pathLst>
                <a:path w="1459" h="501" extrusionOk="0">
                  <a:moveTo>
                    <a:pt x="1420" y="0"/>
                  </a:moveTo>
                  <a:cubicBezTo>
                    <a:pt x="947" y="51"/>
                    <a:pt x="474" y="89"/>
                    <a:pt x="1" y="118"/>
                  </a:cubicBezTo>
                  <a:cubicBezTo>
                    <a:pt x="150" y="202"/>
                    <a:pt x="261" y="360"/>
                    <a:pt x="362" y="501"/>
                  </a:cubicBezTo>
                  <a:cubicBezTo>
                    <a:pt x="539" y="484"/>
                    <a:pt x="718" y="463"/>
                    <a:pt x="894" y="442"/>
                  </a:cubicBezTo>
                  <a:cubicBezTo>
                    <a:pt x="876" y="394"/>
                    <a:pt x="821" y="349"/>
                    <a:pt x="705" y="316"/>
                  </a:cubicBezTo>
                  <a:cubicBezTo>
                    <a:pt x="871" y="253"/>
                    <a:pt x="1174" y="131"/>
                    <a:pt x="1458" y="116"/>
                  </a:cubicBezTo>
                  <a:cubicBezTo>
                    <a:pt x="1445" y="74"/>
                    <a:pt x="1433" y="38"/>
                    <a:pt x="142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81" name="Google Shape;4281;p38"/>
            <p:cNvSpPr/>
            <p:nvPr/>
          </p:nvSpPr>
          <p:spPr>
            <a:xfrm>
              <a:off x="427375" y="2692250"/>
              <a:ext cx="153350" cy="56350"/>
            </a:xfrm>
            <a:custGeom>
              <a:avLst/>
              <a:gdLst/>
              <a:ahLst/>
              <a:cxnLst/>
              <a:rect l="l" t="t" r="r" b="b"/>
              <a:pathLst>
                <a:path w="6134" h="2254" extrusionOk="0">
                  <a:moveTo>
                    <a:pt x="625" y="1"/>
                  </a:moveTo>
                  <a:cubicBezTo>
                    <a:pt x="472" y="53"/>
                    <a:pt x="264" y="112"/>
                    <a:pt x="1" y="180"/>
                  </a:cubicBezTo>
                  <a:cubicBezTo>
                    <a:pt x="1847" y="1208"/>
                    <a:pt x="3689" y="1868"/>
                    <a:pt x="5534" y="2253"/>
                  </a:cubicBezTo>
                  <a:cubicBezTo>
                    <a:pt x="5746" y="2129"/>
                    <a:pt x="5946" y="1986"/>
                    <a:pt x="6133" y="1826"/>
                  </a:cubicBezTo>
                  <a:cubicBezTo>
                    <a:pt x="4224" y="1467"/>
                    <a:pt x="2371" y="853"/>
                    <a:pt x="62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82" name="Google Shape;4282;p38"/>
            <p:cNvSpPr/>
            <p:nvPr/>
          </p:nvSpPr>
          <p:spPr>
            <a:xfrm>
              <a:off x="939675" y="2705875"/>
              <a:ext cx="21950" cy="9800"/>
            </a:xfrm>
            <a:custGeom>
              <a:avLst/>
              <a:gdLst/>
              <a:ahLst/>
              <a:cxnLst/>
              <a:rect l="l" t="t" r="r" b="b"/>
              <a:pathLst>
                <a:path w="878" h="392" extrusionOk="0">
                  <a:moveTo>
                    <a:pt x="766" y="1"/>
                  </a:moveTo>
                  <a:cubicBezTo>
                    <a:pt x="514" y="68"/>
                    <a:pt x="263" y="131"/>
                    <a:pt x="13" y="196"/>
                  </a:cubicBezTo>
                  <a:cubicBezTo>
                    <a:pt x="0" y="244"/>
                    <a:pt x="28" y="308"/>
                    <a:pt x="112" y="392"/>
                  </a:cubicBezTo>
                  <a:cubicBezTo>
                    <a:pt x="369" y="324"/>
                    <a:pt x="623" y="255"/>
                    <a:pt x="877" y="186"/>
                  </a:cubicBezTo>
                  <a:cubicBezTo>
                    <a:pt x="846" y="125"/>
                    <a:pt x="808" y="64"/>
                    <a:pt x="76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83" name="Google Shape;4283;p38"/>
            <p:cNvSpPr/>
            <p:nvPr/>
          </p:nvSpPr>
          <p:spPr>
            <a:xfrm>
              <a:off x="577650" y="2738575"/>
              <a:ext cx="42825" cy="17375"/>
            </a:xfrm>
            <a:custGeom>
              <a:avLst/>
              <a:gdLst/>
              <a:ahLst/>
              <a:cxnLst/>
              <a:rect l="l" t="t" r="r" b="b"/>
              <a:pathLst>
                <a:path w="1713" h="695" extrusionOk="0">
                  <a:moveTo>
                    <a:pt x="286" y="1"/>
                  </a:moveTo>
                  <a:cubicBezTo>
                    <a:pt x="202" y="146"/>
                    <a:pt x="107" y="278"/>
                    <a:pt x="0" y="364"/>
                  </a:cubicBezTo>
                  <a:cubicBezTo>
                    <a:pt x="61" y="425"/>
                    <a:pt x="120" y="478"/>
                    <a:pt x="177" y="526"/>
                  </a:cubicBezTo>
                  <a:cubicBezTo>
                    <a:pt x="562" y="594"/>
                    <a:pt x="947" y="650"/>
                    <a:pt x="1331" y="695"/>
                  </a:cubicBezTo>
                  <a:cubicBezTo>
                    <a:pt x="1466" y="566"/>
                    <a:pt x="1584" y="392"/>
                    <a:pt x="1712" y="211"/>
                  </a:cubicBezTo>
                  <a:cubicBezTo>
                    <a:pt x="1237" y="156"/>
                    <a:pt x="761" y="87"/>
                    <a:pt x="28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84" name="Google Shape;4284;p38"/>
            <p:cNvSpPr/>
            <p:nvPr/>
          </p:nvSpPr>
          <p:spPr>
            <a:xfrm>
              <a:off x="775600" y="2741575"/>
              <a:ext cx="11425" cy="9600"/>
            </a:xfrm>
            <a:custGeom>
              <a:avLst/>
              <a:gdLst/>
              <a:ahLst/>
              <a:cxnLst/>
              <a:rect l="l" t="t" r="r" b="b"/>
              <a:pathLst>
                <a:path w="457" h="384" extrusionOk="0">
                  <a:moveTo>
                    <a:pt x="343" y="0"/>
                  </a:moveTo>
                  <a:cubicBezTo>
                    <a:pt x="227" y="13"/>
                    <a:pt x="114" y="28"/>
                    <a:pt x="0" y="40"/>
                  </a:cubicBezTo>
                  <a:cubicBezTo>
                    <a:pt x="13" y="114"/>
                    <a:pt x="29" y="190"/>
                    <a:pt x="44" y="263"/>
                  </a:cubicBezTo>
                  <a:cubicBezTo>
                    <a:pt x="99" y="295"/>
                    <a:pt x="145" y="335"/>
                    <a:pt x="183" y="383"/>
                  </a:cubicBezTo>
                  <a:cubicBezTo>
                    <a:pt x="273" y="368"/>
                    <a:pt x="364" y="354"/>
                    <a:pt x="456" y="339"/>
                  </a:cubicBezTo>
                  <a:cubicBezTo>
                    <a:pt x="452" y="215"/>
                    <a:pt x="419" y="97"/>
                    <a:pt x="34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85" name="Google Shape;4285;p38"/>
            <p:cNvSpPr/>
            <p:nvPr/>
          </p:nvSpPr>
          <p:spPr>
            <a:xfrm>
              <a:off x="708500" y="2747000"/>
              <a:ext cx="20050" cy="11425"/>
            </a:xfrm>
            <a:custGeom>
              <a:avLst/>
              <a:gdLst/>
              <a:ahLst/>
              <a:cxnLst/>
              <a:rect l="l" t="t" r="r" b="b"/>
              <a:pathLst>
                <a:path w="802" h="457" extrusionOk="0">
                  <a:moveTo>
                    <a:pt x="512" y="0"/>
                  </a:moveTo>
                  <a:cubicBezTo>
                    <a:pt x="406" y="4"/>
                    <a:pt x="299" y="11"/>
                    <a:pt x="194" y="15"/>
                  </a:cubicBezTo>
                  <a:cubicBezTo>
                    <a:pt x="125" y="151"/>
                    <a:pt x="59" y="288"/>
                    <a:pt x="1" y="429"/>
                  </a:cubicBezTo>
                  <a:cubicBezTo>
                    <a:pt x="17" y="440"/>
                    <a:pt x="34" y="448"/>
                    <a:pt x="51" y="456"/>
                  </a:cubicBezTo>
                  <a:cubicBezTo>
                    <a:pt x="255" y="444"/>
                    <a:pt x="459" y="431"/>
                    <a:pt x="663" y="416"/>
                  </a:cubicBezTo>
                  <a:cubicBezTo>
                    <a:pt x="716" y="389"/>
                    <a:pt x="764" y="349"/>
                    <a:pt x="802" y="303"/>
                  </a:cubicBezTo>
                  <a:lnTo>
                    <a:pt x="512"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86" name="Google Shape;4286;p38"/>
            <p:cNvSpPr/>
            <p:nvPr/>
          </p:nvSpPr>
          <p:spPr>
            <a:xfrm>
              <a:off x="793475" y="2741300"/>
              <a:ext cx="14525" cy="7775"/>
            </a:xfrm>
            <a:custGeom>
              <a:avLst/>
              <a:gdLst/>
              <a:ahLst/>
              <a:cxnLst/>
              <a:rect l="l" t="t" r="r" b="b"/>
              <a:pathLst>
                <a:path w="581" h="311" extrusionOk="0">
                  <a:moveTo>
                    <a:pt x="408" y="1"/>
                  </a:moveTo>
                  <a:cubicBezTo>
                    <a:pt x="172" y="37"/>
                    <a:pt x="53" y="152"/>
                    <a:pt x="0" y="310"/>
                  </a:cubicBezTo>
                  <a:cubicBezTo>
                    <a:pt x="137" y="287"/>
                    <a:pt x="271" y="264"/>
                    <a:pt x="408" y="241"/>
                  </a:cubicBezTo>
                  <a:cubicBezTo>
                    <a:pt x="469" y="192"/>
                    <a:pt x="528" y="138"/>
                    <a:pt x="580" y="81"/>
                  </a:cubicBezTo>
                  <a:cubicBezTo>
                    <a:pt x="526" y="51"/>
                    <a:pt x="467" y="24"/>
                    <a:pt x="40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87" name="Google Shape;4287;p38"/>
            <p:cNvSpPr/>
            <p:nvPr/>
          </p:nvSpPr>
          <p:spPr>
            <a:xfrm>
              <a:off x="1139450" y="2780900"/>
              <a:ext cx="463650" cy="63375"/>
            </a:xfrm>
            <a:custGeom>
              <a:avLst/>
              <a:gdLst/>
              <a:ahLst/>
              <a:cxnLst/>
              <a:rect l="l" t="t" r="r" b="b"/>
              <a:pathLst>
                <a:path w="18546" h="2535" extrusionOk="0">
                  <a:moveTo>
                    <a:pt x="9780" y="0"/>
                  </a:moveTo>
                  <a:cubicBezTo>
                    <a:pt x="8395" y="0"/>
                    <a:pt x="7008" y="120"/>
                    <a:pt x="5620" y="324"/>
                  </a:cubicBezTo>
                  <a:cubicBezTo>
                    <a:pt x="5529" y="421"/>
                    <a:pt x="5428" y="485"/>
                    <a:pt x="5300" y="485"/>
                  </a:cubicBezTo>
                  <a:cubicBezTo>
                    <a:pt x="5225" y="485"/>
                    <a:pt x="5141" y="463"/>
                    <a:pt x="5044" y="413"/>
                  </a:cubicBezTo>
                  <a:cubicBezTo>
                    <a:pt x="5012" y="419"/>
                    <a:pt x="4981" y="425"/>
                    <a:pt x="4947" y="430"/>
                  </a:cubicBezTo>
                  <a:lnTo>
                    <a:pt x="4947" y="472"/>
                  </a:lnTo>
                  <a:lnTo>
                    <a:pt x="4945" y="430"/>
                  </a:lnTo>
                  <a:cubicBezTo>
                    <a:pt x="3324" y="699"/>
                    <a:pt x="1698" y="1073"/>
                    <a:pt x="68" y="1494"/>
                  </a:cubicBezTo>
                  <a:cubicBezTo>
                    <a:pt x="77" y="1498"/>
                    <a:pt x="85" y="1502"/>
                    <a:pt x="93" y="1508"/>
                  </a:cubicBezTo>
                  <a:cubicBezTo>
                    <a:pt x="106" y="1748"/>
                    <a:pt x="106" y="1748"/>
                    <a:pt x="1" y="1902"/>
                  </a:cubicBezTo>
                  <a:lnTo>
                    <a:pt x="85" y="1958"/>
                  </a:lnTo>
                  <a:cubicBezTo>
                    <a:pt x="2236" y="1382"/>
                    <a:pt x="4367" y="892"/>
                    <a:pt x="6480" y="629"/>
                  </a:cubicBezTo>
                  <a:cubicBezTo>
                    <a:pt x="6478" y="617"/>
                    <a:pt x="6476" y="608"/>
                    <a:pt x="6474" y="596"/>
                  </a:cubicBezTo>
                  <a:lnTo>
                    <a:pt x="6474" y="596"/>
                  </a:lnTo>
                  <a:cubicBezTo>
                    <a:pt x="6480" y="606"/>
                    <a:pt x="6491" y="615"/>
                    <a:pt x="6497" y="625"/>
                  </a:cubicBezTo>
                  <a:cubicBezTo>
                    <a:pt x="7551" y="494"/>
                    <a:pt x="8601" y="420"/>
                    <a:pt x="9646" y="420"/>
                  </a:cubicBezTo>
                  <a:cubicBezTo>
                    <a:pt x="12425" y="420"/>
                    <a:pt x="15173" y="946"/>
                    <a:pt x="17895" y="2331"/>
                  </a:cubicBezTo>
                  <a:cubicBezTo>
                    <a:pt x="17912" y="2213"/>
                    <a:pt x="18007" y="2093"/>
                    <a:pt x="18249" y="1975"/>
                  </a:cubicBezTo>
                  <a:lnTo>
                    <a:pt x="18249" y="1975"/>
                  </a:lnTo>
                  <a:cubicBezTo>
                    <a:pt x="18255" y="2097"/>
                    <a:pt x="18160" y="2486"/>
                    <a:pt x="18394" y="2535"/>
                  </a:cubicBezTo>
                  <a:cubicBezTo>
                    <a:pt x="18545" y="2377"/>
                    <a:pt x="18522" y="2146"/>
                    <a:pt x="18518" y="1933"/>
                  </a:cubicBezTo>
                  <a:cubicBezTo>
                    <a:pt x="15603" y="532"/>
                    <a:pt x="12694" y="0"/>
                    <a:pt x="978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88" name="Google Shape;4288;p38"/>
            <p:cNvSpPr/>
            <p:nvPr/>
          </p:nvSpPr>
          <p:spPr>
            <a:xfrm>
              <a:off x="837300" y="2858300"/>
              <a:ext cx="158700" cy="49650"/>
            </a:xfrm>
            <a:custGeom>
              <a:avLst/>
              <a:gdLst/>
              <a:ahLst/>
              <a:cxnLst/>
              <a:rect l="l" t="t" r="r" b="b"/>
              <a:pathLst>
                <a:path w="6348" h="1986" extrusionOk="0">
                  <a:moveTo>
                    <a:pt x="6348" y="0"/>
                  </a:moveTo>
                  <a:cubicBezTo>
                    <a:pt x="4245" y="581"/>
                    <a:pt x="2129" y="1125"/>
                    <a:pt x="1" y="1516"/>
                  </a:cubicBezTo>
                  <a:lnTo>
                    <a:pt x="175" y="1985"/>
                  </a:lnTo>
                  <a:cubicBezTo>
                    <a:pt x="2243" y="1607"/>
                    <a:pt x="4285" y="1081"/>
                    <a:pt x="6308" y="515"/>
                  </a:cubicBezTo>
                  <a:cubicBezTo>
                    <a:pt x="6308" y="490"/>
                    <a:pt x="6308" y="467"/>
                    <a:pt x="6310" y="440"/>
                  </a:cubicBezTo>
                  <a:cubicBezTo>
                    <a:pt x="6318" y="301"/>
                    <a:pt x="6337" y="152"/>
                    <a:pt x="634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89" name="Google Shape;4289;p38"/>
            <p:cNvSpPr/>
            <p:nvPr/>
          </p:nvSpPr>
          <p:spPr>
            <a:xfrm>
              <a:off x="676750" y="2909450"/>
              <a:ext cx="70000" cy="12775"/>
            </a:xfrm>
            <a:custGeom>
              <a:avLst/>
              <a:gdLst/>
              <a:ahLst/>
              <a:cxnLst/>
              <a:rect l="l" t="t" r="r" b="b"/>
              <a:pathLst>
                <a:path w="2800" h="511" extrusionOk="0">
                  <a:moveTo>
                    <a:pt x="2255" y="0"/>
                  </a:moveTo>
                  <a:lnTo>
                    <a:pt x="2255" y="0"/>
                  </a:lnTo>
                  <a:cubicBezTo>
                    <a:pt x="1986" y="17"/>
                    <a:pt x="1716" y="32"/>
                    <a:pt x="1447" y="40"/>
                  </a:cubicBezTo>
                  <a:cubicBezTo>
                    <a:pt x="1527" y="122"/>
                    <a:pt x="1536" y="221"/>
                    <a:pt x="1304" y="356"/>
                  </a:cubicBezTo>
                  <a:cubicBezTo>
                    <a:pt x="1107" y="257"/>
                    <a:pt x="925" y="216"/>
                    <a:pt x="757" y="216"/>
                  </a:cubicBezTo>
                  <a:cubicBezTo>
                    <a:pt x="466" y="216"/>
                    <a:pt x="216" y="339"/>
                    <a:pt x="0" y="499"/>
                  </a:cubicBezTo>
                  <a:cubicBezTo>
                    <a:pt x="264" y="506"/>
                    <a:pt x="527" y="510"/>
                    <a:pt x="791" y="510"/>
                  </a:cubicBezTo>
                  <a:cubicBezTo>
                    <a:pt x="1461" y="510"/>
                    <a:pt x="2131" y="485"/>
                    <a:pt x="2799" y="436"/>
                  </a:cubicBezTo>
                  <a:cubicBezTo>
                    <a:pt x="2610" y="434"/>
                    <a:pt x="2389" y="373"/>
                    <a:pt x="2103" y="225"/>
                  </a:cubicBezTo>
                  <a:cubicBezTo>
                    <a:pt x="2158" y="154"/>
                    <a:pt x="2209" y="78"/>
                    <a:pt x="225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90" name="Google Shape;4290;p38"/>
            <p:cNvSpPr/>
            <p:nvPr/>
          </p:nvSpPr>
          <p:spPr>
            <a:xfrm>
              <a:off x="1007125" y="2820125"/>
              <a:ext cx="127850" cy="45975"/>
            </a:xfrm>
            <a:custGeom>
              <a:avLst/>
              <a:gdLst/>
              <a:ahLst/>
              <a:cxnLst/>
              <a:rect l="l" t="t" r="r" b="b"/>
              <a:pathLst>
                <a:path w="5114" h="1839" extrusionOk="0">
                  <a:moveTo>
                    <a:pt x="5071" y="0"/>
                  </a:moveTo>
                  <a:cubicBezTo>
                    <a:pt x="3389" y="442"/>
                    <a:pt x="1698" y="930"/>
                    <a:pt x="1" y="1401"/>
                  </a:cubicBezTo>
                  <a:cubicBezTo>
                    <a:pt x="64" y="1565"/>
                    <a:pt x="142" y="1721"/>
                    <a:pt x="234" y="1838"/>
                  </a:cubicBezTo>
                  <a:cubicBezTo>
                    <a:pt x="392" y="1796"/>
                    <a:pt x="547" y="1752"/>
                    <a:pt x="705" y="1708"/>
                  </a:cubicBezTo>
                  <a:cubicBezTo>
                    <a:pt x="711" y="1552"/>
                    <a:pt x="718" y="1403"/>
                    <a:pt x="909" y="1344"/>
                  </a:cubicBezTo>
                  <a:lnTo>
                    <a:pt x="909" y="1344"/>
                  </a:lnTo>
                  <a:cubicBezTo>
                    <a:pt x="886" y="1447"/>
                    <a:pt x="873" y="1552"/>
                    <a:pt x="871" y="1660"/>
                  </a:cubicBezTo>
                  <a:cubicBezTo>
                    <a:pt x="2295" y="1252"/>
                    <a:pt x="3708" y="839"/>
                    <a:pt x="5113" y="461"/>
                  </a:cubicBezTo>
                  <a:lnTo>
                    <a:pt x="4829" y="356"/>
                  </a:lnTo>
                  <a:cubicBezTo>
                    <a:pt x="4924" y="217"/>
                    <a:pt x="4997" y="87"/>
                    <a:pt x="507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91" name="Google Shape;4291;p38"/>
            <p:cNvSpPr/>
            <p:nvPr/>
          </p:nvSpPr>
          <p:spPr>
            <a:xfrm>
              <a:off x="768975" y="2901200"/>
              <a:ext cx="44325" cy="16425"/>
            </a:xfrm>
            <a:custGeom>
              <a:avLst/>
              <a:gdLst/>
              <a:ahLst/>
              <a:cxnLst/>
              <a:rect l="l" t="t" r="r" b="b"/>
              <a:pathLst>
                <a:path w="1773" h="657" extrusionOk="0">
                  <a:moveTo>
                    <a:pt x="1554" y="0"/>
                  </a:moveTo>
                  <a:lnTo>
                    <a:pt x="1554" y="0"/>
                  </a:lnTo>
                  <a:cubicBezTo>
                    <a:pt x="1060" y="76"/>
                    <a:pt x="566" y="141"/>
                    <a:pt x="72" y="198"/>
                  </a:cubicBezTo>
                  <a:cubicBezTo>
                    <a:pt x="48" y="219"/>
                    <a:pt x="23" y="242"/>
                    <a:pt x="0" y="263"/>
                  </a:cubicBezTo>
                  <a:lnTo>
                    <a:pt x="271" y="656"/>
                  </a:lnTo>
                  <a:cubicBezTo>
                    <a:pt x="772" y="602"/>
                    <a:pt x="1272" y="536"/>
                    <a:pt x="1773" y="459"/>
                  </a:cubicBezTo>
                  <a:cubicBezTo>
                    <a:pt x="1619" y="387"/>
                    <a:pt x="1521" y="265"/>
                    <a:pt x="155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92" name="Google Shape;4292;p38"/>
            <p:cNvSpPr/>
            <p:nvPr/>
          </p:nvSpPr>
          <p:spPr>
            <a:xfrm>
              <a:off x="823125" y="2897625"/>
              <a:ext cx="6050" cy="1525"/>
            </a:xfrm>
            <a:custGeom>
              <a:avLst/>
              <a:gdLst/>
              <a:ahLst/>
              <a:cxnLst/>
              <a:rect l="l" t="t" r="r" b="b"/>
              <a:pathLst>
                <a:path w="242" h="61" extrusionOk="0">
                  <a:moveTo>
                    <a:pt x="242" y="0"/>
                  </a:moveTo>
                  <a:lnTo>
                    <a:pt x="242" y="0"/>
                  </a:lnTo>
                  <a:cubicBezTo>
                    <a:pt x="164" y="15"/>
                    <a:pt x="82" y="30"/>
                    <a:pt x="0" y="44"/>
                  </a:cubicBezTo>
                  <a:cubicBezTo>
                    <a:pt x="34" y="54"/>
                    <a:pt x="67" y="60"/>
                    <a:pt x="97" y="60"/>
                  </a:cubicBezTo>
                  <a:cubicBezTo>
                    <a:pt x="151" y="60"/>
                    <a:pt x="199" y="43"/>
                    <a:pt x="24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93" name="Google Shape;4293;p38"/>
            <p:cNvSpPr/>
            <p:nvPr/>
          </p:nvSpPr>
          <p:spPr>
            <a:xfrm>
              <a:off x="750725" y="2908550"/>
              <a:ext cx="17525" cy="11500"/>
            </a:xfrm>
            <a:custGeom>
              <a:avLst/>
              <a:gdLst/>
              <a:ahLst/>
              <a:cxnLst/>
              <a:rect l="l" t="t" r="r" b="b"/>
              <a:pathLst>
                <a:path w="701" h="460" extrusionOk="0">
                  <a:moveTo>
                    <a:pt x="701" y="1"/>
                  </a:moveTo>
                  <a:lnTo>
                    <a:pt x="701" y="1"/>
                  </a:lnTo>
                  <a:cubicBezTo>
                    <a:pt x="465" y="226"/>
                    <a:pt x="265" y="409"/>
                    <a:pt x="0" y="459"/>
                  </a:cubicBezTo>
                  <a:cubicBezTo>
                    <a:pt x="196" y="444"/>
                    <a:pt x="391" y="427"/>
                    <a:pt x="587" y="409"/>
                  </a:cubicBezTo>
                  <a:cubicBezTo>
                    <a:pt x="646" y="282"/>
                    <a:pt x="701" y="148"/>
                    <a:pt x="70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94" name="Google Shape;4294;p38"/>
            <p:cNvSpPr/>
            <p:nvPr/>
          </p:nvSpPr>
          <p:spPr>
            <a:xfrm>
              <a:off x="1599400" y="2836525"/>
              <a:ext cx="35700" cy="21275"/>
            </a:xfrm>
            <a:custGeom>
              <a:avLst/>
              <a:gdLst/>
              <a:ahLst/>
              <a:cxnLst/>
              <a:rect l="l" t="t" r="r" b="b"/>
              <a:pathLst>
                <a:path w="1428" h="851" extrusionOk="0">
                  <a:moveTo>
                    <a:pt x="212" y="0"/>
                  </a:moveTo>
                  <a:lnTo>
                    <a:pt x="0" y="373"/>
                  </a:lnTo>
                  <a:cubicBezTo>
                    <a:pt x="273" y="522"/>
                    <a:pt x="549" y="680"/>
                    <a:pt x="824" y="850"/>
                  </a:cubicBezTo>
                  <a:cubicBezTo>
                    <a:pt x="1306" y="745"/>
                    <a:pt x="681" y="507"/>
                    <a:pt x="1428" y="394"/>
                  </a:cubicBezTo>
                  <a:cubicBezTo>
                    <a:pt x="1213" y="272"/>
                    <a:pt x="999" y="156"/>
                    <a:pt x="784" y="43"/>
                  </a:cubicBezTo>
                  <a:cubicBezTo>
                    <a:pt x="761" y="104"/>
                    <a:pt x="730" y="160"/>
                    <a:pt x="690" y="215"/>
                  </a:cubicBezTo>
                  <a:cubicBezTo>
                    <a:pt x="633" y="263"/>
                    <a:pt x="590" y="283"/>
                    <a:pt x="553" y="283"/>
                  </a:cubicBezTo>
                  <a:cubicBezTo>
                    <a:pt x="448" y="283"/>
                    <a:pt x="393" y="123"/>
                    <a:pt x="21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95" name="Google Shape;4295;p38"/>
            <p:cNvSpPr/>
            <p:nvPr/>
          </p:nvSpPr>
          <p:spPr>
            <a:xfrm>
              <a:off x="682625" y="3074750"/>
              <a:ext cx="48350" cy="10650"/>
            </a:xfrm>
            <a:custGeom>
              <a:avLst/>
              <a:gdLst/>
              <a:ahLst/>
              <a:cxnLst/>
              <a:rect l="l" t="t" r="r" b="b"/>
              <a:pathLst>
                <a:path w="1934" h="426" extrusionOk="0">
                  <a:moveTo>
                    <a:pt x="1856" y="0"/>
                  </a:moveTo>
                  <a:cubicBezTo>
                    <a:pt x="1466" y="17"/>
                    <a:pt x="1077" y="25"/>
                    <a:pt x="688" y="25"/>
                  </a:cubicBezTo>
                  <a:cubicBezTo>
                    <a:pt x="580" y="25"/>
                    <a:pt x="471" y="25"/>
                    <a:pt x="363" y="23"/>
                  </a:cubicBezTo>
                  <a:lnTo>
                    <a:pt x="1" y="425"/>
                  </a:lnTo>
                  <a:cubicBezTo>
                    <a:pt x="33" y="425"/>
                    <a:pt x="65" y="425"/>
                    <a:pt x="97" y="425"/>
                  </a:cubicBezTo>
                  <a:cubicBezTo>
                    <a:pt x="711" y="425"/>
                    <a:pt x="1322" y="406"/>
                    <a:pt x="1934" y="366"/>
                  </a:cubicBezTo>
                  <a:cubicBezTo>
                    <a:pt x="1908" y="244"/>
                    <a:pt x="1881" y="122"/>
                    <a:pt x="185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96" name="Google Shape;4296;p38"/>
            <p:cNvSpPr/>
            <p:nvPr/>
          </p:nvSpPr>
          <p:spPr>
            <a:xfrm>
              <a:off x="1254175" y="2941900"/>
              <a:ext cx="387675" cy="70825"/>
            </a:xfrm>
            <a:custGeom>
              <a:avLst/>
              <a:gdLst/>
              <a:ahLst/>
              <a:cxnLst/>
              <a:rect l="l" t="t" r="r" b="b"/>
              <a:pathLst>
                <a:path w="15507" h="2833" extrusionOk="0">
                  <a:moveTo>
                    <a:pt x="5778" y="1"/>
                  </a:moveTo>
                  <a:cubicBezTo>
                    <a:pt x="4044" y="1"/>
                    <a:pt x="2302" y="196"/>
                    <a:pt x="552" y="511"/>
                  </a:cubicBezTo>
                  <a:cubicBezTo>
                    <a:pt x="415" y="664"/>
                    <a:pt x="209" y="807"/>
                    <a:pt x="1" y="959"/>
                  </a:cubicBezTo>
                  <a:cubicBezTo>
                    <a:pt x="1719" y="671"/>
                    <a:pt x="3451" y="495"/>
                    <a:pt x="5204" y="495"/>
                  </a:cubicBezTo>
                  <a:cubicBezTo>
                    <a:pt x="8523" y="495"/>
                    <a:pt x="11914" y="1127"/>
                    <a:pt x="15418" y="2833"/>
                  </a:cubicBezTo>
                  <a:cubicBezTo>
                    <a:pt x="15292" y="2753"/>
                    <a:pt x="15252" y="2664"/>
                    <a:pt x="15506" y="2593"/>
                  </a:cubicBezTo>
                  <a:cubicBezTo>
                    <a:pt x="12295" y="697"/>
                    <a:pt x="9052" y="1"/>
                    <a:pt x="577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97" name="Google Shape;4297;p38"/>
            <p:cNvSpPr/>
            <p:nvPr/>
          </p:nvSpPr>
          <p:spPr>
            <a:xfrm>
              <a:off x="745450" y="2959075"/>
              <a:ext cx="500125" cy="123675"/>
            </a:xfrm>
            <a:custGeom>
              <a:avLst/>
              <a:gdLst/>
              <a:ahLst/>
              <a:cxnLst/>
              <a:rect l="l" t="t" r="r" b="b"/>
              <a:pathLst>
                <a:path w="20005" h="4947" extrusionOk="0">
                  <a:moveTo>
                    <a:pt x="19973" y="1"/>
                  </a:moveTo>
                  <a:cubicBezTo>
                    <a:pt x="14379" y="1134"/>
                    <a:pt x="8695" y="3359"/>
                    <a:pt x="2920" y="4259"/>
                  </a:cubicBezTo>
                  <a:cubicBezTo>
                    <a:pt x="2830" y="4312"/>
                    <a:pt x="2729" y="4339"/>
                    <a:pt x="2627" y="4339"/>
                  </a:cubicBezTo>
                  <a:cubicBezTo>
                    <a:pt x="2583" y="4339"/>
                    <a:pt x="2539" y="4334"/>
                    <a:pt x="2495" y="4324"/>
                  </a:cubicBezTo>
                  <a:cubicBezTo>
                    <a:pt x="1784" y="4427"/>
                    <a:pt x="1069" y="4507"/>
                    <a:pt x="352" y="4564"/>
                  </a:cubicBezTo>
                  <a:cubicBezTo>
                    <a:pt x="350" y="4579"/>
                    <a:pt x="346" y="4593"/>
                    <a:pt x="340" y="4608"/>
                  </a:cubicBezTo>
                  <a:cubicBezTo>
                    <a:pt x="159" y="4644"/>
                    <a:pt x="62" y="4781"/>
                    <a:pt x="1" y="4947"/>
                  </a:cubicBezTo>
                  <a:cubicBezTo>
                    <a:pt x="6716" y="4362"/>
                    <a:pt x="13258" y="1519"/>
                    <a:pt x="20005" y="331"/>
                  </a:cubicBezTo>
                  <a:cubicBezTo>
                    <a:pt x="19996" y="226"/>
                    <a:pt x="19986" y="114"/>
                    <a:pt x="199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98" name="Google Shape;4298;p38"/>
            <p:cNvSpPr/>
            <p:nvPr/>
          </p:nvSpPr>
          <p:spPr>
            <a:xfrm>
              <a:off x="609075" y="3068325"/>
              <a:ext cx="44050" cy="13950"/>
            </a:xfrm>
            <a:custGeom>
              <a:avLst/>
              <a:gdLst/>
              <a:ahLst/>
              <a:cxnLst/>
              <a:rect l="l" t="t" r="r" b="b"/>
              <a:pathLst>
                <a:path w="1762" h="558" extrusionOk="0">
                  <a:moveTo>
                    <a:pt x="1" y="1"/>
                  </a:moveTo>
                  <a:lnTo>
                    <a:pt x="1" y="1"/>
                  </a:lnTo>
                  <a:cubicBezTo>
                    <a:pt x="116" y="207"/>
                    <a:pt x="270" y="390"/>
                    <a:pt x="453" y="539"/>
                  </a:cubicBezTo>
                  <a:cubicBezTo>
                    <a:pt x="516" y="545"/>
                    <a:pt x="577" y="549"/>
                    <a:pt x="638" y="558"/>
                  </a:cubicBezTo>
                  <a:cubicBezTo>
                    <a:pt x="998" y="430"/>
                    <a:pt x="1427" y="409"/>
                    <a:pt x="1761" y="211"/>
                  </a:cubicBezTo>
                  <a:cubicBezTo>
                    <a:pt x="1176" y="165"/>
                    <a:pt x="588" y="93"/>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299" name="Google Shape;4299;p38"/>
            <p:cNvSpPr/>
            <p:nvPr/>
          </p:nvSpPr>
          <p:spPr>
            <a:xfrm>
              <a:off x="1645600" y="3015600"/>
              <a:ext cx="6450" cy="2850"/>
            </a:xfrm>
            <a:custGeom>
              <a:avLst/>
              <a:gdLst/>
              <a:ahLst/>
              <a:cxnLst/>
              <a:rect l="l" t="t" r="r" b="b"/>
              <a:pathLst>
                <a:path w="258" h="114" extrusionOk="0">
                  <a:moveTo>
                    <a:pt x="1" y="0"/>
                  </a:moveTo>
                  <a:cubicBezTo>
                    <a:pt x="78" y="40"/>
                    <a:pt x="154" y="74"/>
                    <a:pt x="232" y="114"/>
                  </a:cubicBezTo>
                  <a:cubicBezTo>
                    <a:pt x="257" y="99"/>
                    <a:pt x="137" y="57"/>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00" name="Google Shape;4300;p38"/>
            <p:cNvSpPr/>
            <p:nvPr/>
          </p:nvSpPr>
          <p:spPr>
            <a:xfrm>
              <a:off x="1639600" y="3012650"/>
              <a:ext cx="6025" cy="2975"/>
            </a:xfrm>
            <a:custGeom>
              <a:avLst/>
              <a:gdLst/>
              <a:ahLst/>
              <a:cxnLst/>
              <a:rect l="l" t="t" r="r" b="b"/>
              <a:pathLst>
                <a:path w="241" h="119" extrusionOk="0">
                  <a:moveTo>
                    <a:pt x="1" y="0"/>
                  </a:moveTo>
                  <a:lnTo>
                    <a:pt x="1" y="0"/>
                  </a:lnTo>
                  <a:cubicBezTo>
                    <a:pt x="77" y="47"/>
                    <a:pt x="156" y="87"/>
                    <a:pt x="241" y="118"/>
                  </a:cubicBezTo>
                  <a:cubicBezTo>
                    <a:pt x="161" y="78"/>
                    <a:pt x="81" y="40"/>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01" name="Google Shape;4301;p38"/>
            <p:cNvSpPr/>
            <p:nvPr/>
          </p:nvSpPr>
          <p:spPr>
            <a:xfrm>
              <a:off x="1588250" y="3152600"/>
              <a:ext cx="74300" cy="32425"/>
            </a:xfrm>
            <a:custGeom>
              <a:avLst/>
              <a:gdLst/>
              <a:ahLst/>
              <a:cxnLst/>
              <a:rect l="l" t="t" r="r" b="b"/>
              <a:pathLst>
                <a:path w="2972" h="1297" extrusionOk="0">
                  <a:moveTo>
                    <a:pt x="0" y="1"/>
                  </a:moveTo>
                  <a:cubicBezTo>
                    <a:pt x="421" y="213"/>
                    <a:pt x="839" y="446"/>
                    <a:pt x="1254" y="703"/>
                  </a:cubicBezTo>
                  <a:cubicBezTo>
                    <a:pt x="1392" y="815"/>
                    <a:pt x="2053" y="1132"/>
                    <a:pt x="2972" y="1296"/>
                  </a:cubicBezTo>
                  <a:cubicBezTo>
                    <a:pt x="2011" y="798"/>
                    <a:pt x="1020" y="364"/>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02" name="Google Shape;4302;p38"/>
            <p:cNvSpPr/>
            <p:nvPr/>
          </p:nvSpPr>
          <p:spPr>
            <a:xfrm>
              <a:off x="496725" y="3199350"/>
              <a:ext cx="13950" cy="11525"/>
            </a:xfrm>
            <a:custGeom>
              <a:avLst/>
              <a:gdLst/>
              <a:ahLst/>
              <a:cxnLst/>
              <a:rect l="l" t="t" r="r" b="b"/>
              <a:pathLst>
                <a:path w="558" h="461" extrusionOk="0">
                  <a:moveTo>
                    <a:pt x="1" y="0"/>
                  </a:moveTo>
                  <a:lnTo>
                    <a:pt x="1" y="0"/>
                  </a:lnTo>
                  <a:cubicBezTo>
                    <a:pt x="20" y="219"/>
                    <a:pt x="60" y="425"/>
                    <a:pt x="247" y="461"/>
                  </a:cubicBezTo>
                  <a:cubicBezTo>
                    <a:pt x="356" y="328"/>
                    <a:pt x="459" y="263"/>
                    <a:pt x="558" y="234"/>
                  </a:cubicBezTo>
                  <a:cubicBezTo>
                    <a:pt x="373" y="158"/>
                    <a:pt x="186" y="82"/>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03" name="Google Shape;4303;p38"/>
            <p:cNvSpPr/>
            <p:nvPr/>
          </p:nvSpPr>
          <p:spPr>
            <a:xfrm>
              <a:off x="1055550" y="3107450"/>
              <a:ext cx="307175" cy="72150"/>
            </a:xfrm>
            <a:custGeom>
              <a:avLst/>
              <a:gdLst/>
              <a:ahLst/>
              <a:cxnLst/>
              <a:rect l="l" t="t" r="r" b="b"/>
              <a:pathLst>
                <a:path w="12287" h="2886" extrusionOk="0">
                  <a:moveTo>
                    <a:pt x="12286" y="0"/>
                  </a:moveTo>
                  <a:lnTo>
                    <a:pt x="12286" y="0"/>
                  </a:lnTo>
                  <a:cubicBezTo>
                    <a:pt x="8438" y="158"/>
                    <a:pt x="4476" y="1214"/>
                    <a:pt x="478" y="2341"/>
                  </a:cubicBezTo>
                  <a:cubicBezTo>
                    <a:pt x="326" y="2541"/>
                    <a:pt x="9" y="2705"/>
                    <a:pt x="1" y="2885"/>
                  </a:cubicBezTo>
                  <a:cubicBezTo>
                    <a:pt x="3916" y="1794"/>
                    <a:pt x="7855" y="749"/>
                    <a:pt x="11876" y="522"/>
                  </a:cubicBezTo>
                  <a:cubicBezTo>
                    <a:pt x="12051" y="385"/>
                    <a:pt x="12251" y="225"/>
                    <a:pt x="1228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04" name="Google Shape;4304;p38"/>
            <p:cNvSpPr/>
            <p:nvPr/>
          </p:nvSpPr>
          <p:spPr>
            <a:xfrm>
              <a:off x="1362900" y="3106900"/>
              <a:ext cx="225425" cy="45725"/>
            </a:xfrm>
            <a:custGeom>
              <a:avLst/>
              <a:gdLst/>
              <a:ahLst/>
              <a:cxnLst/>
              <a:rect l="l" t="t" r="r" b="b"/>
              <a:pathLst>
                <a:path w="9017" h="1829" extrusionOk="0">
                  <a:moveTo>
                    <a:pt x="952" y="1"/>
                  </a:moveTo>
                  <a:cubicBezTo>
                    <a:pt x="636" y="1"/>
                    <a:pt x="319" y="7"/>
                    <a:pt x="1" y="20"/>
                  </a:cubicBezTo>
                  <a:lnTo>
                    <a:pt x="26" y="523"/>
                  </a:lnTo>
                  <a:cubicBezTo>
                    <a:pt x="403" y="507"/>
                    <a:pt x="781" y="499"/>
                    <a:pt x="1160" y="499"/>
                  </a:cubicBezTo>
                  <a:cubicBezTo>
                    <a:pt x="3737" y="499"/>
                    <a:pt x="6350" y="875"/>
                    <a:pt x="9016" y="1829"/>
                  </a:cubicBezTo>
                  <a:cubicBezTo>
                    <a:pt x="6411" y="504"/>
                    <a:pt x="3712" y="1"/>
                    <a:pt x="95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05" name="Google Shape;4305;p38"/>
            <p:cNvSpPr/>
            <p:nvPr/>
          </p:nvSpPr>
          <p:spPr>
            <a:xfrm>
              <a:off x="425850" y="3174800"/>
              <a:ext cx="24575" cy="17100"/>
            </a:xfrm>
            <a:custGeom>
              <a:avLst/>
              <a:gdLst/>
              <a:ahLst/>
              <a:cxnLst/>
              <a:rect l="l" t="t" r="r" b="b"/>
              <a:pathLst>
                <a:path w="983" h="684" extrusionOk="0">
                  <a:moveTo>
                    <a:pt x="634" y="0"/>
                  </a:moveTo>
                  <a:lnTo>
                    <a:pt x="634" y="0"/>
                  </a:lnTo>
                  <a:cubicBezTo>
                    <a:pt x="1" y="82"/>
                    <a:pt x="983" y="164"/>
                    <a:pt x="253" y="450"/>
                  </a:cubicBezTo>
                  <a:cubicBezTo>
                    <a:pt x="409" y="532"/>
                    <a:pt x="564" y="608"/>
                    <a:pt x="718" y="684"/>
                  </a:cubicBezTo>
                  <a:cubicBezTo>
                    <a:pt x="741" y="400"/>
                    <a:pt x="724" y="143"/>
                    <a:pt x="63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06" name="Google Shape;4306;p38"/>
            <p:cNvSpPr/>
            <p:nvPr/>
          </p:nvSpPr>
          <p:spPr>
            <a:xfrm>
              <a:off x="618450" y="3171050"/>
              <a:ext cx="436500" cy="78050"/>
            </a:xfrm>
            <a:custGeom>
              <a:avLst/>
              <a:gdLst/>
              <a:ahLst/>
              <a:cxnLst/>
              <a:rect l="l" t="t" r="r" b="b"/>
              <a:pathLst>
                <a:path w="17460" h="3122" extrusionOk="0">
                  <a:moveTo>
                    <a:pt x="17238" y="1"/>
                  </a:moveTo>
                  <a:cubicBezTo>
                    <a:pt x="12496" y="1344"/>
                    <a:pt x="7711" y="2708"/>
                    <a:pt x="3015" y="2708"/>
                  </a:cubicBezTo>
                  <a:cubicBezTo>
                    <a:pt x="2005" y="2708"/>
                    <a:pt x="1000" y="2645"/>
                    <a:pt x="0" y="2505"/>
                  </a:cubicBezTo>
                  <a:lnTo>
                    <a:pt x="0" y="2505"/>
                  </a:lnTo>
                  <a:cubicBezTo>
                    <a:pt x="154" y="2688"/>
                    <a:pt x="915" y="2484"/>
                    <a:pt x="978" y="3048"/>
                  </a:cubicBezTo>
                  <a:cubicBezTo>
                    <a:pt x="1610" y="3098"/>
                    <a:pt x="2240" y="3121"/>
                    <a:pt x="2869" y="3121"/>
                  </a:cubicBezTo>
                  <a:cubicBezTo>
                    <a:pt x="7775" y="3121"/>
                    <a:pt x="12601" y="1703"/>
                    <a:pt x="17459" y="350"/>
                  </a:cubicBezTo>
                  <a:lnTo>
                    <a:pt x="17238"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07" name="Google Shape;4307;p38"/>
            <p:cNvSpPr/>
            <p:nvPr/>
          </p:nvSpPr>
          <p:spPr>
            <a:xfrm>
              <a:off x="536325" y="3214600"/>
              <a:ext cx="33200" cy="20200"/>
            </a:xfrm>
            <a:custGeom>
              <a:avLst/>
              <a:gdLst/>
              <a:ahLst/>
              <a:cxnLst/>
              <a:rect l="l" t="t" r="r" b="b"/>
              <a:pathLst>
                <a:path w="1328" h="808" extrusionOk="0">
                  <a:moveTo>
                    <a:pt x="0" y="0"/>
                  </a:moveTo>
                  <a:lnTo>
                    <a:pt x="0" y="0"/>
                  </a:lnTo>
                  <a:cubicBezTo>
                    <a:pt x="15" y="221"/>
                    <a:pt x="175" y="250"/>
                    <a:pt x="349" y="250"/>
                  </a:cubicBezTo>
                  <a:cubicBezTo>
                    <a:pt x="416" y="250"/>
                    <a:pt x="485" y="246"/>
                    <a:pt x="548" y="246"/>
                  </a:cubicBezTo>
                  <a:cubicBezTo>
                    <a:pt x="747" y="246"/>
                    <a:pt x="888" y="290"/>
                    <a:pt x="722" y="654"/>
                  </a:cubicBezTo>
                  <a:cubicBezTo>
                    <a:pt x="738" y="688"/>
                    <a:pt x="762" y="719"/>
                    <a:pt x="785" y="749"/>
                  </a:cubicBezTo>
                  <a:cubicBezTo>
                    <a:pt x="865" y="768"/>
                    <a:pt x="944" y="789"/>
                    <a:pt x="1024" y="808"/>
                  </a:cubicBezTo>
                  <a:cubicBezTo>
                    <a:pt x="1136" y="736"/>
                    <a:pt x="1237" y="551"/>
                    <a:pt x="1327" y="385"/>
                  </a:cubicBezTo>
                  <a:cubicBezTo>
                    <a:pt x="884" y="276"/>
                    <a:pt x="442" y="147"/>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08" name="Google Shape;4308;p38"/>
            <p:cNvSpPr/>
            <p:nvPr/>
          </p:nvSpPr>
          <p:spPr>
            <a:xfrm>
              <a:off x="459025" y="3191750"/>
              <a:ext cx="14075" cy="13775"/>
            </a:xfrm>
            <a:custGeom>
              <a:avLst/>
              <a:gdLst/>
              <a:ahLst/>
              <a:cxnLst/>
              <a:rect l="l" t="t" r="r" b="b"/>
              <a:pathLst>
                <a:path w="563" h="551" extrusionOk="0">
                  <a:moveTo>
                    <a:pt x="328" y="0"/>
                  </a:moveTo>
                  <a:cubicBezTo>
                    <a:pt x="221" y="0"/>
                    <a:pt x="109" y="146"/>
                    <a:pt x="1" y="300"/>
                  </a:cubicBezTo>
                  <a:cubicBezTo>
                    <a:pt x="188" y="384"/>
                    <a:pt x="373" y="470"/>
                    <a:pt x="560" y="550"/>
                  </a:cubicBezTo>
                  <a:cubicBezTo>
                    <a:pt x="562" y="403"/>
                    <a:pt x="546" y="262"/>
                    <a:pt x="493" y="149"/>
                  </a:cubicBezTo>
                  <a:cubicBezTo>
                    <a:pt x="441" y="42"/>
                    <a:pt x="385" y="0"/>
                    <a:pt x="32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4309" name="Google Shape;4309;p38"/>
          <p:cNvGrpSpPr/>
          <p:nvPr/>
        </p:nvGrpSpPr>
        <p:grpSpPr>
          <a:xfrm>
            <a:off x="1567777" y="539511"/>
            <a:ext cx="550217" cy="500564"/>
            <a:chOff x="560994" y="2900409"/>
            <a:chExt cx="713918" cy="649325"/>
          </a:xfrm>
        </p:grpSpPr>
        <p:sp>
          <p:nvSpPr>
            <p:cNvPr id="4310" name="Google Shape;4310;p38"/>
            <p:cNvSpPr/>
            <p:nvPr/>
          </p:nvSpPr>
          <p:spPr>
            <a:xfrm>
              <a:off x="560994" y="2907216"/>
              <a:ext cx="713918" cy="635754"/>
            </a:xfrm>
            <a:custGeom>
              <a:avLst/>
              <a:gdLst/>
              <a:ahLst/>
              <a:cxnLst/>
              <a:rect l="l" t="t" r="r" b="b"/>
              <a:pathLst>
                <a:path w="14100" h="12555" extrusionOk="0">
                  <a:moveTo>
                    <a:pt x="7253" y="1"/>
                  </a:moveTo>
                  <a:cubicBezTo>
                    <a:pt x="6735" y="1"/>
                    <a:pt x="6217" y="264"/>
                    <a:pt x="5986" y="802"/>
                  </a:cubicBezTo>
                  <a:cubicBezTo>
                    <a:pt x="5770" y="1306"/>
                    <a:pt x="5255" y="1603"/>
                    <a:pt x="4716" y="1603"/>
                  </a:cubicBezTo>
                  <a:cubicBezTo>
                    <a:pt x="4498" y="1603"/>
                    <a:pt x="4277" y="1555"/>
                    <a:pt x="4069" y="1451"/>
                  </a:cubicBezTo>
                  <a:cubicBezTo>
                    <a:pt x="3852" y="1344"/>
                    <a:pt x="3631" y="1296"/>
                    <a:pt x="3418" y="1296"/>
                  </a:cubicBezTo>
                  <a:cubicBezTo>
                    <a:pt x="2505" y="1296"/>
                    <a:pt x="1750" y="2182"/>
                    <a:pt x="2163" y="3088"/>
                  </a:cubicBezTo>
                  <a:cubicBezTo>
                    <a:pt x="2483" y="3790"/>
                    <a:pt x="2085" y="4595"/>
                    <a:pt x="1306" y="4817"/>
                  </a:cubicBezTo>
                  <a:cubicBezTo>
                    <a:pt x="70" y="5172"/>
                    <a:pt x="0" y="6783"/>
                    <a:pt x="1201" y="7242"/>
                  </a:cubicBezTo>
                  <a:cubicBezTo>
                    <a:pt x="1959" y="7530"/>
                    <a:pt x="2286" y="8364"/>
                    <a:pt x="1908" y="9039"/>
                  </a:cubicBezTo>
                  <a:cubicBezTo>
                    <a:pt x="1398" y="9941"/>
                    <a:pt x="2159" y="10935"/>
                    <a:pt x="3127" y="10935"/>
                  </a:cubicBezTo>
                  <a:cubicBezTo>
                    <a:pt x="3302" y="10935"/>
                    <a:pt x="3485" y="10903"/>
                    <a:pt x="3668" y="10831"/>
                  </a:cubicBezTo>
                  <a:cubicBezTo>
                    <a:pt x="3842" y="10762"/>
                    <a:pt x="4023" y="10729"/>
                    <a:pt x="4200" y="10729"/>
                  </a:cubicBezTo>
                  <a:cubicBezTo>
                    <a:pt x="4785" y="10729"/>
                    <a:pt x="5336" y="11082"/>
                    <a:pt x="5522" y="11642"/>
                  </a:cubicBezTo>
                  <a:cubicBezTo>
                    <a:pt x="5723" y="12245"/>
                    <a:pt x="6286" y="12555"/>
                    <a:pt x="6848" y="12555"/>
                  </a:cubicBezTo>
                  <a:cubicBezTo>
                    <a:pt x="7366" y="12555"/>
                    <a:pt x="7883" y="12292"/>
                    <a:pt x="8114" y="11753"/>
                  </a:cubicBezTo>
                  <a:cubicBezTo>
                    <a:pt x="8331" y="11249"/>
                    <a:pt x="8846" y="10951"/>
                    <a:pt x="9385" y="10951"/>
                  </a:cubicBezTo>
                  <a:cubicBezTo>
                    <a:pt x="9603" y="10951"/>
                    <a:pt x="9824" y="11000"/>
                    <a:pt x="10031" y="11102"/>
                  </a:cubicBezTo>
                  <a:cubicBezTo>
                    <a:pt x="10249" y="11210"/>
                    <a:pt x="10471" y="11259"/>
                    <a:pt x="10685" y="11259"/>
                  </a:cubicBezTo>
                  <a:cubicBezTo>
                    <a:pt x="11596" y="11259"/>
                    <a:pt x="12350" y="10373"/>
                    <a:pt x="11937" y="9468"/>
                  </a:cubicBezTo>
                  <a:cubicBezTo>
                    <a:pt x="11617" y="8765"/>
                    <a:pt x="12016" y="7959"/>
                    <a:pt x="12795" y="7736"/>
                  </a:cubicBezTo>
                  <a:cubicBezTo>
                    <a:pt x="14030" y="7384"/>
                    <a:pt x="14100" y="5770"/>
                    <a:pt x="12897" y="5313"/>
                  </a:cubicBezTo>
                  <a:cubicBezTo>
                    <a:pt x="12141" y="5026"/>
                    <a:pt x="11812" y="4189"/>
                    <a:pt x="12192" y="3517"/>
                  </a:cubicBezTo>
                  <a:cubicBezTo>
                    <a:pt x="12702" y="2613"/>
                    <a:pt x="11943" y="1619"/>
                    <a:pt x="10976" y="1619"/>
                  </a:cubicBezTo>
                  <a:cubicBezTo>
                    <a:pt x="10799" y="1619"/>
                    <a:pt x="10616" y="1652"/>
                    <a:pt x="10432" y="1725"/>
                  </a:cubicBezTo>
                  <a:cubicBezTo>
                    <a:pt x="10258" y="1793"/>
                    <a:pt x="10078" y="1825"/>
                    <a:pt x="9901" y="1825"/>
                  </a:cubicBezTo>
                  <a:cubicBezTo>
                    <a:pt x="9316" y="1825"/>
                    <a:pt x="8765" y="1474"/>
                    <a:pt x="8578" y="913"/>
                  </a:cubicBezTo>
                  <a:cubicBezTo>
                    <a:pt x="8378" y="310"/>
                    <a:pt x="7815" y="1"/>
                    <a:pt x="7253" y="1"/>
                  </a:cubicBezTo>
                  <a:close/>
                </a:path>
              </a:pathLst>
            </a:custGeom>
            <a:solidFill>
              <a:schemeClr val="accent3"/>
            </a:solidFill>
            <a:ln w="114300" cap="flat" cmpd="sng">
              <a:solidFill>
                <a:schemeClr val="accent3"/>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4311" name="Google Shape;4311;p38"/>
            <p:cNvGrpSpPr/>
            <p:nvPr/>
          </p:nvGrpSpPr>
          <p:grpSpPr>
            <a:xfrm>
              <a:off x="571918" y="2900409"/>
              <a:ext cx="692096" cy="649325"/>
              <a:chOff x="464600" y="1492275"/>
              <a:chExt cx="341725" cy="320575"/>
            </a:xfrm>
          </p:grpSpPr>
          <p:sp>
            <p:nvSpPr>
              <p:cNvPr id="4312" name="Google Shape;4312;p38"/>
              <p:cNvSpPr/>
              <p:nvPr/>
            </p:nvSpPr>
            <p:spPr>
              <a:xfrm>
                <a:off x="683125" y="1767050"/>
                <a:ext cx="700" cy="925"/>
              </a:xfrm>
              <a:custGeom>
                <a:avLst/>
                <a:gdLst/>
                <a:ahLst/>
                <a:cxnLst/>
                <a:rect l="l" t="t" r="r" b="b"/>
                <a:pathLst>
                  <a:path w="28" h="37" extrusionOk="0">
                    <a:moveTo>
                      <a:pt x="9" y="0"/>
                    </a:moveTo>
                    <a:lnTo>
                      <a:pt x="9" y="0"/>
                    </a:lnTo>
                    <a:cubicBezTo>
                      <a:pt x="1" y="10"/>
                      <a:pt x="17" y="37"/>
                      <a:pt x="19" y="37"/>
                    </a:cubicBezTo>
                    <a:cubicBezTo>
                      <a:pt x="19" y="37"/>
                      <a:pt x="19" y="36"/>
                      <a:pt x="18" y="35"/>
                    </a:cubicBezTo>
                    <a:cubicBezTo>
                      <a:pt x="27" y="35"/>
                      <a:pt x="11" y="7"/>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13" name="Google Shape;4313;p38"/>
              <p:cNvSpPr/>
              <p:nvPr/>
            </p:nvSpPr>
            <p:spPr>
              <a:xfrm>
                <a:off x="681000" y="1770625"/>
                <a:ext cx="200" cy="950"/>
              </a:xfrm>
              <a:custGeom>
                <a:avLst/>
                <a:gdLst/>
                <a:ahLst/>
                <a:cxnLst/>
                <a:rect l="l" t="t" r="r" b="b"/>
                <a:pathLst>
                  <a:path w="8" h="38" extrusionOk="0">
                    <a:moveTo>
                      <a:pt x="3" y="1"/>
                    </a:moveTo>
                    <a:lnTo>
                      <a:pt x="1" y="38"/>
                    </a:lnTo>
                    <a:lnTo>
                      <a:pt x="8" y="12"/>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14" name="Google Shape;4314;p38"/>
              <p:cNvSpPr/>
              <p:nvPr/>
            </p:nvSpPr>
            <p:spPr>
              <a:xfrm>
                <a:off x="678275" y="1770875"/>
                <a:ext cx="1950" cy="1750"/>
              </a:xfrm>
              <a:custGeom>
                <a:avLst/>
                <a:gdLst/>
                <a:ahLst/>
                <a:cxnLst/>
                <a:rect l="l" t="t" r="r" b="b"/>
                <a:pathLst>
                  <a:path w="78" h="70" extrusionOk="0">
                    <a:moveTo>
                      <a:pt x="66" y="0"/>
                    </a:moveTo>
                    <a:cubicBezTo>
                      <a:pt x="46" y="18"/>
                      <a:pt x="28" y="56"/>
                      <a:pt x="5" y="56"/>
                    </a:cubicBezTo>
                    <a:cubicBezTo>
                      <a:pt x="4" y="56"/>
                      <a:pt x="2" y="56"/>
                      <a:pt x="1" y="56"/>
                    </a:cubicBezTo>
                    <a:lnTo>
                      <a:pt x="1" y="56"/>
                    </a:lnTo>
                    <a:cubicBezTo>
                      <a:pt x="10" y="66"/>
                      <a:pt x="17" y="70"/>
                      <a:pt x="23" y="70"/>
                    </a:cubicBezTo>
                    <a:cubicBezTo>
                      <a:pt x="39" y="70"/>
                      <a:pt x="44" y="36"/>
                      <a:pt x="62" y="36"/>
                    </a:cubicBezTo>
                    <a:cubicBezTo>
                      <a:pt x="64" y="36"/>
                      <a:pt x="66" y="36"/>
                      <a:pt x="68" y="37"/>
                    </a:cubicBezTo>
                    <a:lnTo>
                      <a:pt x="77" y="47"/>
                    </a:lnTo>
                    <a:lnTo>
                      <a:pt x="77" y="47"/>
                    </a:lnTo>
                    <a:lnTo>
                      <a:pt x="6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15" name="Google Shape;4315;p38"/>
              <p:cNvSpPr/>
              <p:nvPr/>
            </p:nvSpPr>
            <p:spPr>
              <a:xfrm>
                <a:off x="675225" y="1770225"/>
                <a:ext cx="475" cy="500"/>
              </a:xfrm>
              <a:custGeom>
                <a:avLst/>
                <a:gdLst/>
                <a:ahLst/>
                <a:cxnLst/>
                <a:rect l="l" t="t" r="r" b="b"/>
                <a:pathLst>
                  <a:path w="19" h="20" extrusionOk="0">
                    <a:moveTo>
                      <a:pt x="14" y="1"/>
                    </a:moveTo>
                    <a:cubicBezTo>
                      <a:pt x="9" y="3"/>
                      <a:pt x="5" y="3"/>
                      <a:pt x="0" y="5"/>
                    </a:cubicBezTo>
                    <a:cubicBezTo>
                      <a:pt x="7" y="14"/>
                      <a:pt x="6" y="20"/>
                      <a:pt x="6" y="20"/>
                    </a:cubicBezTo>
                    <a:cubicBezTo>
                      <a:pt x="6" y="20"/>
                      <a:pt x="8" y="15"/>
                      <a:pt x="19" y="3"/>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16" name="Google Shape;4316;p38"/>
              <p:cNvSpPr/>
              <p:nvPr/>
            </p:nvSpPr>
            <p:spPr>
              <a:xfrm>
                <a:off x="675325" y="1770000"/>
                <a:ext cx="375" cy="250"/>
              </a:xfrm>
              <a:custGeom>
                <a:avLst/>
                <a:gdLst/>
                <a:ahLst/>
                <a:cxnLst/>
                <a:rect l="l" t="t" r="r" b="b"/>
                <a:pathLst>
                  <a:path w="15" h="10" extrusionOk="0">
                    <a:moveTo>
                      <a:pt x="5" y="1"/>
                    </a:moveTo>
                    <a:cubicBezTo>
                      <a:pt x="2" y="1"/>
                      <a:pt x="0" y="3"/>
                      <a:pt x="8" y="10"/>
                    </a:cubicBezTo>
                    <a:cubicBezTo>
                      <a:pt x="14" y="5"/>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17" name="Google Shape;4317;p38"/>
              <p:cNvSpPr/>
              <p:nvPr/>
            </p:nvSpPr>
            <p:spPr>
              <a:xfrm>
                <a:off x="673475" y="1770225"/>
                <a:ext cx="950" cy="1075"/>
              </a:xfrm>
              <a:custGeom>
                <a:avLst/>
                <a:gdLst/>
                <a:ahLst/>
                <a:cxnLst/>
                <a:rect l="l" t="t" r="r" b="b"/>
                <a:pathLst>
                  <a:path w="38" h="43" extrusionOk="0">
                    <a:moveTo>
                      <a:pt x="10" y="1"/>
                    </a:moveTo>
                    <a:cubicBezTo>
                      <a:pt x="1" y="19"/>
                      <a:pt x="10" y="28"/>
                      <a:pt x="31" y="42"/>
                    </a:cubicBezTo>
                    <a:lnTo>
                      <a:pt x="38" y="15"/>
                    </a:lnTo>
                    <a:cubicBezTo>
                      <a:pt x="26" y="5"/>
                      <a:pt x="10" y="12"/>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18" name="Google Shape;4318;p38"/>
              <p:cNvSpPr/>
              <p:nvPr/>
            </p:nvSpPr>
            <p:spPr>
              <a:xfrm>
                <a:off x="674375" y="1772000"/>
                <a:ext cx="175" cy="400"/>
              </a:xfrm>
              <a:custGeom>
                <a:avLst/>
                <a:gdLst/>
                <a:ahLst/>
                <a:cxnLst/>
                <a:rect l="l" t="t" r="r" b="b"/>
                <a:pathLst>
                  <a:path w="7" h="16" extrusionOk="0">
                    <a:moveTo>
                      <a:pt x="3" y="0"/>
                    </a:moveTo>
                    <a:cubicBezTo>
                      <a:pt x="1" y="0"/>
                      <a:pt x="1" y="4"/>
                      <a:pt x="4" y="15"/>
                    </a:cubicBezTo>
                    <a:lnTo>
                      <a:pt x="6" y="2"/>
                    </a:lnTo>
                    <a:cubicBezTo>
                      <a:pt x="5" y="1"/>
                      <a:pt x="4"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19" name="Google Shape;4319;p38"/>
              <p:cNvSpPr/>
              <p:nvPr/>
            </p:nvSpPr>
            <p:spPr>
              <a:xfrm>
                <a:off x="674525" y="1771450"/>
                <a:ext cx="325" cy="850"/>
              </a:xfrm>
              <a:custGeom>
                <a:avLst/>
                <a:gdLst/>
                <a:ahLst/>
                <a:cxnLst/>
                <a:rect l="l" t="t" r="r" b="b"/>
                <a:pathLst>
                  <a:path w="13" h="34" extrusionOk="0">
                    <a:moveTo>
                      <a:pt x="10" y="0"/>
                    </a:moveTo>
                    <a:lnTo>
                      <a:pt x="0" y="24"/>
                    </a:lnTo>
                    <a:cubicBezTo>
                      <a:pt x="4" y="27"/>
                      <a:pt x="9" y="34"/>
                      <a:pt x="11" y="34"/>
                    </a:cubicBezTo>
                    <a:cubicBezTo>
                      <a:pt x="12" y="34"/>
                      <a:pt x="11" y="29"/>
                      <a:pt x="5" y="14"/>
                    </a:cubicBezTo>
                    <a:lnTo>
                      <a:pt x="5" y="14"/>
                    </a:lnTo>
                    <a:cubicBezTo>
                      <a:pt x="7" y="19"/>
                      <a:pt x="8" y="21"/>
                      <a:pt x="9" y="21"/>
                    </a:cubicBezTo>
                    <a:cubicBezTo>
                      <a:pt x="10" y="21"/>
                      <a:pt x="8" y="1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20" name="Google Shape;4320;p38"/>
              <p:cNvSpPr/>
              <p:nvPr/>
            </p:nvSpPr>
            <p:spPr>
              <a:xfrm>
                <a:off x="675100" y="1771300"/>
                <a:ext cx="1150" cy="975"/>
              </a:xfrm>
              <a:custGeom>
                <a:avLst/>
                <a:gdLst/>
                <a:ahLst/>
                <a:cxnLst/>
                <a:rect l="l" t="t" r="r" b="b"/>
                <a:pathLst>
                  <a:path w="46" h="39" extrusionOk="0">
                    <a:moveTo>
                      <a:pt x="19" y="0"/>
                    </a:moveTo>
                    <a:cubicBezTo>
                      <a:pt x="13" y="0"/>
                      <a:pt x="7" y="3"/>
                      <a:pt x="0" y="9"/>
                    </a:cubicBezTo>
                    <a:cubicBezTo>
                      <a:pt x="17" y="13"/>
                      <a:pt x="31" y="13"/>
                      <a:pt x="26" y="39"/>
                    </a:cubicBezTo>
                    <a:cubicBezTo>
                      <a:pt x="45" y="21"/>
                      <a:pt x="3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21" name="Google Shape;4321;p38"/>
              <p:cNvSpPr/>
              <p:nvPr/>
            </p:nvSpPr>
            <p:spPr>
              <a:xfrm>
                <a:off x="678775" y="1773300"/>
                <a:ext cx="650" cy="550"/>
              </a:xfrm>
              <a:custGeom>
                <a:avLst/>
                <a:gdLst/>
                <a:ahLst/>
                <a:cxnLst/>
                <a:rect l="l" t="t" r="r" b="b"/>
                <a:pathLst>
                  <a:path w="26" h="22" extrusionOk="0">
                    <a:moveTo>
                      <a:pt x="25" y="1"/>
                    </a:moveTo>
                    <a:cubicBezTo>
                      <a:pt x="25" y="5"/>
                      <a:pt x="21" y="6"/>
                      <a:pt x="16" y="6"/>
                    </a:cubicBezTo>
                    <a:cubicBezTo>
                      <a:pt x="13" y="6"/>
                      <a:pt x="10" y="5"/>
                      <a:pt x="8" y="5"/>
                    </a:cubicBezTo>
                    <a:cubicBezTo>
                      <a:pt x="3" y="5"/>
                      <a:pt x="0" y="6"/>
                      <a:pt x="4" y="12"/>
                    </a:cubicBezTo>
                    <a:lnTo>
                      <a:pt x="25" y="21"/>
                    </a:lnTo>
                    <a:lnTo>
                      <a:pt x="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22" name="Google Shape;4322;p38"/>
              <p:cNvSpPr/>
              <p:nvPr/>
            </p:nvSpPr>
            <p:spPr>
              <a:xfrm>
                <a:off x="671325" y="1772075"/>
                <a:ext cx="950" cy="950"/>
              </a:xfrm>
              <a:custGeom>
                <a:avLst/>
                <a:gdLst/>
                <a:ahLst/>
                <a:cxnLst/>
                <a:rect l="l" t="t" r="r" b="b"/>
                <a:pathLst>
                  <a:path w="38" h="38" extrusionOk="0">
                    <a:moveTo>
                      <a:pt x="1" y="1"/>
                    </a:moveTo>
                    <a:cubicBezTo>
                      <a:pt x="2" y="3"/>
                      <a:pt x="4" y="5"/>
                      <a:pt x="5" y="6"/>
                    </a:cubicBezTo>
                    <a:lnTo>
                      <a:pt x="5" y="6"/>
                    </a:lnTo>
                    <a:cubicBezTo>
                      <a:pt x="4" y="5"/>
                      <a:pt x="2" y="3"/>
                      <a:pt x="1" y="1"/>
                    </a:cubicBezTo>
                    <a:close/>
                    <a:moveTo>
                      <a:pt x="5" y="6"/>
                    </a:moveTo>
                    <a:lnTo>
                      <a:pt x="5" y="6"/>
                    </a:lnTo>
                    <a:cubicBezTo>
                      <a:pt x="16" y="18"/>
                      <a:pt x="26" y="28"/>
                      <a:pt x="36" y="38"/>
                    </a:cubicBezTo>
                    <a:lnTo>
                      <a:pt x="38" y="19"/>
                    </a:lnTo>
                    <a:cubicBezTo>
                      <a:pt x="30" y="17"/>
                      <a:pt x="16" y="17"/>
                      <a:pt x="5"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23" name="Google Shape;4323;p38"/>
              <p:cNvSpPr/>
              <p:nvPr/>
            </p:nvSpPr>
            <p:spPr>
              <a:xfrm>
                <a:off x="672025" y="1773000"/>
                <a:ext cx="500" cy="725"/>
              </a:xfrm>
              <a:custGeom>
                <a:avLst/>
                <a:gdLst/>
                <a:ahLst/>
                <a:cxnLst/>
                <a:rect l="l" t="t" r="r" b="b"/>
                <a:pathLst>
                  <a:path w="20" h="29" extrusionOk="0">
                    <a:moveTo>
                      <a:pt x="8" y="1"/>
                    </a:moveTo>
                    <a:lnTo>
                      <a:pt x="1" y="29"/>
                    </a:lnTo>
                    <a:cubicBezTo>
                      <a:pt x="19" y="22"/>
                      <a:pt x="15" y="10"/>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24" name="Google Shape;4324;p38"/>
              <p:cNvSpPr/>
              <p:nvPr/>
            </p:nvSpPr>
            <p:spPr>
              <a:xfrm>
                <a:off x="675100" y="1772425"/>
                <a:ext cx="250" cy="1425"/>
              </a:xfrm>
              <a:custGeom>
                <a:avLst/>
                <a:gdLst/>
                <a:ahLst/>
                <a:cxnLst/>
                <a:rect l="l" t="t" r="r" b="b"/>
                <a:pathLst>
                  <a:path w="10" h="57" extrusionOk="0">
                    <a:moveTo>
                      <a:pt x="10" y="1"/>
                    </a:moveTo>
                    <a:lnTo>
                      <a:pt x="0" y="56"/>
                    </a:lnTo>
                    <a:lnTo>
                      <a:pt x="5" y="5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25" name="Google Shape;4325;p38"/>
              <p:cNvSpPr/>
              <p:nvPr/>
            </p:nvSpPr>
            <p:spPr>
              <a:xfrm>
                <a:off x="669425" y="1772425"/>
                <a:ext cx="250" cy="1200"/>
              </a:xfrm>
              <a:custGeom>
                <a:avLst/>
                <a:gdLst/>
                <a:ahLst/>
                <a:cxnLst/>
                <a:rect l="l" t="t" r="r" b="b"/>
                <a:pathLst>
                  <a:path w="10" h="48" extrusionOk="0">
                    <a:moveTo>
                      <a:pt x="0" y="1"/>
                    </a:moveTo>
                    <a:lnTo>
                      <a:pt x="10" y="47"/>
                    </a:lnTo>
                    <a:lnTo>
                      <a:pt x="7" y="29"/>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26" name="Google Shape;4326;p38"/>
              <p:cNvSpPr/>
              <p:nvPr/>
            </p:nvSpPr>
            <p:spPr>
              <a:xfrm>
                <a:off x="667450" y="1773000"/>
                <a:ext cx="1175" cy="1425"/>
              </a:xfrm>
              <a:custGeom>
                <a:avLst/>
                <a:gdLst/>
                <a:ahLst/>
                <a:cxnLst/>
                <a:rect l="l" t="t" r="r" b="b"/>
                <a:pathLst>
                  <a:path w="47" h="57" extrusionOk="0">
                    <a:moveTo>
                      <a:pt x="10" y="1"/>
                    </a:moveTo>
                    <a:cubicBezTo>
                      <a:pt x="3" y="17"/>
                      <a:pt x="0" y="38"/>
                      <a:pt x="5" y="57"/>
                    </a:cubicBezTo>
                    <a:cubicBezTo>
                      <a:pt x="7" y="44"/>
                      <a:pt x="16" y="40"/>
                      <a:pt x="32" y="40"/>
                    </a:cubicBezTo>
                    <a:cubicBezTo>
                      <a:pt x="37" y="40"/>
                      <a:pt x="42" y="40"/>
                      <a:pt x="47" y="40"/>
                    </a:cubicBezTo>
                    <a:cubicBezTo>
                      <a:pt x="40" y="17"/>
                      <a:pt x="12" y="1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27" name="Google Shape;4327;p38"/>
              <p:cNvSpPr/>
              <p:nvPr/>
            </p:nvSpPr>
            <p:spPr>
              <a:xfrm>
                <a:off x="667575" y="1774400"/>
                <a:ext cx="125" cy="775"/>
              </a:xfrm>
              <a:custGeom>
                <a:avLst/>
                <a:gdLst/>
                <a:ahLst/>
                <a:cxnLst/>
                <a:rect l="l" t="t" r="r" b="b"/>
                <a:pathLst>
                  <a:path w="5" h="31" extrusionOk="0">
                    <a:moveTo>
                      <a:pt x="0" y="1"/>
                    </a:moveTo>
                    <a:cubicBezTo>
                      <a:pt x="0" y="10"/>
                      <a:pt x="0" y="21"/>
                      <a:pt x="2" y="31"/>
                    </a:cubicBezTo>
                    <a:cubicBezTo>
                      <a:pt x="5" y="21"/>
                      <a:pt x="2" y="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28" name="Google Shape;4328;p38"/>
              <p:cNvSpPr/>
              <p:nvPr/>
            </p:nvSpPr>
            <p:spPr>
              <a:xfrm>
                <a:off x="670350" y="1773525"/>
                <a:ext cx="900" cy="600"/>
              </a:xfrm>
              <a:custGeom>
                <a:avLst/>
                <a:gdLst/>
                <a:ahLst/>
                <a:cxnLst/>
                <a:rect l="l" t="t" r="r" b="b"/>
                <a:pathLst>
                  <a:path w="36" h="24" extrusionOk="0">
                    <a:moveTo>
                      <a:pt x="0" y="1"/>
                    </a:moveTo>
                    <a:lnTo>
                      <a:pt x="28" y="24"/>
                    </a:lnTo>
                    <a:lnTo>
                      <a:pt x="35" y="22"/>
                    </a:lnTo>
                    <a:cubicBezTo>
                      <a:pt x="26" y="10"/>
                      <a:pt x="14"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29" name="Google Shape;4329;p38"/>
              <p:cNvSpPr/>
              <p:nvPr/>
            </p:nvSpPr>
            <p:spPr>
              <a:xfrm>
                <a:off x="670700" y="1774175"/>
                <a:ext cx="425" cy="200"/>
              </a:xfrm>
              <a:custGeom>
                <a:avLst/>
                <a:gdLst/>
                <a:ahLst/>
                <a:cxnLst/>
                <a:rect l="l" t="t" r="r" b="b"/>
                <a:pathLst>
                  <a:path w="17" h="8" extrusionOk="0">
                    <a:moveTo>
                      <a:pt x="17" y="0"/>
                    </a:moveTo>
                    <a:lnTo>
                      <a:pt x="17" y="0"/>
                    </a:lnTo>
                    <a:lnTo>
                      <a:pt x="0" y="7"/>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30" name="Google Shape;4330;p38"/>
              <p:cNvSpPr/>
              <p:nvPr/>
            </p:nvSpPr>
            <p:spPr>
              <a:xfrm>
                <a:off x="671225" y="1774050"/>
                <a:ext cx="125" cy="75"/>
              </a:xfrm>
              <a:custGeom>
                <a:avLst/>
                <a:gdLst/>
                <a:ahLst/>
                <a:cxnLst/>
                <a:rect l="l" t="t" r="r" b="b"/>
                <a:pathLst>
                  <a:path w="5" h="3" extrusionOk="0">
                    <a:moveTo>
                      <a:pt x="0" y="1"/>
                    </a:moveTo>
                    <a:cubicBezTo>
                      <a:pt x="2" y="2"/>
                      <a:pt x="4" y="2"/>
                      <a:pt x="4" y="2"/>
                    </a:cubicBezTo>
                    <a:cubicBezTo>
                      <a:pt x="4" y="2"/>
                      <a:pt x="4" y="2"/>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31" name="Google Shape;4331;p38"/>
              <p:cNvSpPr/>
              <p:nvPr/>
            </p:nvSpPr>
            <p:spPr>
              <a:xfrm>
                <a:off x="673575" y="1773775"/>
                <a:ext cx="850" cy="1625"/>
              </a:xfrm>
              <a:custGeom>
                <a:avLst/>
                <a:gdLst/>
                <a:ahLst/>
                <a:cxnLst/>
                <a:rect l="l" t="t" r="r" b="b"/>
                <a:pathLst>
                  <a:path w="34" h="65" extrusionOk="0">
                    <a:moveTo>
                      <a:pt x="4" y="0"/>
                    </a:moveTo>
                    <a:lnTo>
                      <a:pt x="4" y="0"/>
                    </a:lnTo>
                    <a:cubicBezTo>
                      <a:pt x="4" y="1"/>
                      <a:pt x="4" y="2"/>
                      <a:pt x="4" y="3"/>
                    </a:cubicBezTo>
                    <a:lnTo>
                      <a:pt x="4" y="3"/>
                    </a:lnTo>
                    <a:cubicBezTo>
                      <a:pt x="4" y="2"/>
                      <a:pt x="4" y="1"/>
                      <a:pt x="4" y="0"/>
                    </a:cubicBezTo>
                    <a:close/>
                    <a:moveTo>
                      <a:pt x="4" y="3"/>
                    </a:moveTo>
                    <a:cubicBezTo>
                      <a:pt x="5" y="23"/>
                      <a:pt x="0" y="50"/>
                      <a:pt x="34" y="65"/>
                    </a:cubicBezTo>
                    <a:cubicBezTo>
                      <a:pt x="27" y="40"/>
                      <a:pt x="7" y="33"/>
                      <a:pt x="4"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32" name="Google Shape;4332;p38"/>
              <p:cNvSpPr/>
              <p:nvPr/>
            </p:nvSpPr>
            <p:spPr>
              <a:xfrm>
                <a:off x="672150" y="1773950"/>
                <a:ext cx="600" cy="825"/>
              </a:xfrm>
              <a:custGeom>
                <a:avLst/>
                <a:gdLst/>
                <a:ahLst/>
                <a:cxnLst/>
                <a:rect l="l" t="t" r="r" b="b"/>
                <a:pathLst>
                  <a:path w="24" h="33" extrusionOk="0">
                    <a:moveTo>
                      <a:pt x="5" y="0"/>
                    </a:moveTo>
                    <a:lnTo>
                      <a:pt x="0" y="32"/>
                    </a:lnTo>
                    <a:lnTo>
                      <a:pt x="23" y="28"/>
                    </a:lnTo>
                    <a:cubicBezTo>
                      <a:pt x="16" y="21"/>
                      <a:pt x="5"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33" name="Google Shape;4333;p38"/>
              <p:cNvSpPr/>
              <p:nvPr/>
            </p:nvSpPr>
            <p:spPr>
              <a:xfrm>
                <a:off x="671900" y="1774750"/>
                <a:ext cx="275" cy="375"/>
              </a:xfrm>
              <a:custGeom>
                <a:avLst/>
                <a:gdLst/>
                <a:ahLst/>
                <a:cxnLst/>
                <a:rect l="l" t="t" r="r" b="b"/>
                <a:pathLst>
                  <a:path w="11" h="15" extrusionOk="0">
                    <a:moveTo>
                      <a:pt x="10" y="0"/>
                    </a:moveTo>
                    <a:lnTo>
                      <a:pt x="1" y="3"/>
                    </a:lnTo>
                    <a:lnTo>
                      <a:pt x="8" y="14"/>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34" name="Google Shape;4334;p38"/>
              <p:cNvSpPr/>
              <p:nvPr/>
            </p:nvSpPr>
            <p:spPr>
              <a:xfrm>
                <a:off x="668600" y="1775175"/>
                <a:ext cx="950" cy="925"/>
              </a:xfrm>
              <a:custGeom>
                <a:avLst/>
                <a:gdLst/>
                <a:ahLst/>
                <a:cxnLst/>
                <a:rect l="l" t="t" r="r" b="b"/>
                <a:pathLst>
                  <a:path w="38" h="37" extrusionOk="0">
                    <a:moveTo>
                      <a:pt x="17" y="0"/>
                    </a:moveTo>
                    <a:cubicBezTo>
                      <a:pt x="16" y="0"/>
                      <a:pt x="14" y="1"/>
                      <a:pt x="12" y="2"/>
                    </a:cubicBezTo>
                    <a:cubicBezTo>
                      <a:pt x="15" y="16"/>
                      <a:pt x="10" y="28"/>
                      <a:pt x="1" y="37"/>
                    </a:cubicBezTo>
                    <a:cubicBezTo>
                      <a:pt x="15" y="34"/>
                      <a:pt x="26" y="30"/>
                      <a:pt x="38" y="23"/>
                    </a:cubicBezTo>
                    <a:cubicBezTo>
                      <a:pt x="32" y="15"/>
                      <a:pt x="26"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35" name="Google Shape;4335;p38"/>
              <p:cNvSpPr/>
              <p:nvPr/>
            </p:nvSpPr>
            <p:spPr>
              <a:xfrm>
                <a:off x="670000" y="1774750"/>
                <a:ext cx="100" cy="125"/>
              </a:xfrm>
              <a:custGeom>
                <a:avLst/>
                <a:gdLst/>
                <a:ahLst/>
                <a:cxnLst/>
                <a:rect l="l" t="t" r="r" b="b"/>
                <a:pathLst>
                  <a:path w="4" h="5" extrusionOk="0">
                    <a:moveTo>
                      <a:pt x="0" y="0"/>
                    </a:moveTo>
                    <a:lnTo>
                      <a:pt x="0" y="3"/>
                    </a:lnTo>
                    <a:cubicBezTo>
                      <a:pt x="1" y="4"/>
                      <a:pt x="2" y="4"/>
                      <a:pt x="3" y="4"/>
                    </a:cubicBezTo>
                    <a:cubicBezTo>
                      <a:pt x="4" y="4"/>
                      <a:pt x="3"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36" name="Google Shape;4336;p38"/>
              <p:cNvSpPr/>
              <p:nvPr/>
            </p:nvSpPr>
            <p:spPr>
              <a:xfrm>
                <a:off x="666475" y="1777825"/>
                <a:ext cx="75" cy="125"/>
              </a:xfrm>
              <a:custGeom>
                <a:avLst/>
                <a:gdLst/>
                <a:ahLst/>
                <a:cxnLst/>
                <a:rect l="l" t="t" r="r" b="b"/>
                <a:pathLst>
                  <a:path w="3" h="5" extrusionOk="0">
                    <a:moveTo>
                      <a:pt x="2" y="5"/>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37" name="Google Shape;4337;p38"/>
              <p:cNvSpPr/>
              <p:nvPr/>
            </p:nvSpPr>
            <p:spPr>
              <a:xfrm>
                <a:off x="669525" y="1775275"/>
                <a:ext cx="450" cy="600"/>
              </a:xfrm>
              <a:custGeom>
                <a:avLst/>
                <a:gdLst/>
                <a:ahLst/>
                <a:cxnLst/>
                <a:rect l="l" t="t" r="r" b="b"/>
                <a:pathLst>
                  <a:path w="18" h="24" extrusionOk="0">
                    <a:moveTo>
                      <a:pt x="15" y="0"/>
                    </a:moveTo>
                    <a:lnTo>
                      <a:pt x="15" y="0"/>
                    </a:lnTo>
                    <a:cubicBezTo>
                      <a:pt x="10" y="7"/>
                      <a:pt x="6" y="14"/>
                      <a:pt x="1" y="17"/>
                    </a:cubicBezTo>
                    <a:cubicBezTo>
                      <a:pt x="3" y="20"/>
                      <a:pt x="4" y="23"/>
                      <a:pt x="5" y="23"/>
                    </a:cubicBezTo>
                    <a:cubicBezTo>
                      <a:pt x="5" y="23"/>
                      <a:pt x="6" y="23"/>
                      <a:pt x="6" y="21"/>
                    </a:cubicBezTo>
                    <a:cubicBezTo>
                      <a:pt x="17" y="21"/>
                      <a:pt x="17" y="12"/>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38" name="Google Shape;4338;p38"/>
              <p:cNvSpPr/>
              <p:nvPr/>
            </p:nvSpPr>
            <p:spPr>
              <a:xfrm>
                <a:off x="667250" y="1775900"/>
                <a:ext cx="700" cy="200"/>
              </a:xfrm>
              <a:custGeom>
                <a:avLst/>
                <a:gdLst/>
                <a:ahLst/>
                <a:cxnLst/>
                <a:rect l="l" t="t" r="r" b="b"/>
                <a:pathLst>
                  <a:path w="28" h="8" extrusionOk="0">
                    <a:moveTo>
                      <a:pt x="3" y="0"/>
                    </a:moveTo>
                    <a:cubicBezTo>
                      <a:pt x="1" y="0"/>
                      <a:pt x="0" y="1"/>
                      <a:pt x="2" y="3"/>
                    </a:cubicBezTo>
                    <a:cubicBezTo>
                      <a:pt x="11" y="5"/>
                      <a:pt x="18" y="8"/>
                      <a:pt x="27" y="8"/>
                    </a:cubicBezTo>
                    <a:cubicBezTo>
                      <a:pt x="19" y="5"/>
                      <a:pt x="8"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39" name="Google Shape;4339;p38"/>
              <p:cNvSpPr/>
              <p:nvPr/>
            </p:nvSpPr>
            <p:spPr>
              <a:xfrm>
                <a:off x="669675" y="1774575"/>
                <a:ext cx="125" cy="150"/>
              </a:xfrm>
              <a:custGeom>
                <a:avLst/>
                <a:gdLst/>
                <a:ahLst/>
                <a:cxnLst/>
                <a:rect l="l" t="t" r="r" b="b"/>
                <a:pathLst>
                  <a:path w="5" h="6" extrusionOk="0">
                    <a:moveTo>
                      <a:pt x="2" y="1"/>
                    </a:moveTo>
                    <a:cubicBezTo>
                      <a:pt x="1" y="1"/>
                      <a:pt x="3" y="4"/>
                      <a:pt x="4" y="5"/>
                    </a:cubicBezTo>
                    <a:lnTo>
                      <a:pt x="4" y="3"/>
                    </a:lnTo>
                    <a:cubicBezTo>
                      <a:pt x="3" y="1"/>
                      <a:pt x="2"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40" name="Google Shape;4340;p38"/>
              <p:cNvSpPr/>
              <p:nvPr/>
            </p:nvSpPr>
            <p:spPr>
              <a:xfrm>
                <a:off x="669775" y="1774700"/>
                <a:ext cx="250" cy="600"/>
              </a:xfrm>
              <a:custGeom>
                <a:avLst/>
                <a:gdLst/>
                <a:ahLst/>
                <a:cxnLst/>
                <a:rect l="l" t="t" r="r" b="b"/>
                <a:pathLst>
                  <a:path w="10" h="24" extrusionOk="0">
                    <a:moveTo>
                      <a:pt x="0" y="0"/>
                    </a:moveTo>
                    <a:cubicBezTo>
                      <a:pt x="0" y="7"/>
                      <a:pt x="3" y="16"/>
                      <a:pt x="5" y="23"/>
                    </a:cubicBezTo>
                    <a:cubicBezTo>
                      <a:pt x="7" y="19"/>
                      <a:pt x="9" y="12"/>
                      <a:pt x="9"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41" name="Google Shape;4341;p38"/>
              <p:cNvSpPr/>
              <p:nvPr/>
            </p:nvSpPr>
            <p:spPr>
              <a:xfrm>
                <a:off x="666525" y="1777925"/>
                <a:ext cx="3500" cy="4625"/>
              </a:xfrm>
              <a:custGeom>
                <a:avLst/>
                <a:gdLst/>
                <a:ahLst/>
                <a:cxnLst/>
                <a:rect l="l" t="t" r="r" b="b"/>
                <a:pathLst>
                  <a:path w="140" h="185" extrusionOk="0">
                    <a:moveTo>
                      <a:pt x="0" y="1"/>
                    </a:moveTo>
                    <a:lnTo>
                      <a:pt x="0" y="1"/>
                    </a:lnTo>
                    <a:cubicBezTo>
                      <a:pt x="12" y="13"/>
                      <a:pt x="19" y="31"/>
                      <a:pt x="17" y="47"/>
                    </a:cubicBezTo>
                    <a:cubicBezTo>
                      <a:pt x="35" y="54"/>
                      <a:pt x="82" y="47"/>
                      <a:pt x="88" y="80"/>
                    </a:cubicBezTo>
                    <a:cubicBezTo>
                      <a:pt x="85" y="90"/>
                      <a:pt x="81" y="93"/>
                      <a:pt x="76" y="93"/>
                    </a:cubicBezTo>
                    <a:cubicBezTo>
                      <a:pt x="67" y="93"/>
                      <a:pt x="55" y="84"/>
                      <a:pt x="42" y="82"/>
                    </a:cubicBezTo>
                    <a:lnTo>
                      <a:pt x="42" y="82"/>
                    </a:lnTo>
                    <a:cubicBezTo>
                      <a:pt x="79" y="103"/>
                      <a:pt x="58" y="145"/>
                      <a:pt x="107" y="184"/>
                    </a:cubicBezTo>
                    <a:lnTo>
                      <a:pt x="107" y="154"/>
                    </a:lnTo>
                    <a:cubicBezTo>
                      <a:pt x="114" y="161"/>
                      <a:pt x="119" y="175"/>
                      <a:pt x="128" y="177"/>
                    </a:cubicBezTo>
                    <a:cubicBezTo>
                      <a:pt x="108" y="157"/>
                      <a:pt x="103" y="129"/>
                      <a:pt x="126" y="129"/>
                    </a:cubicBezTo>
                    <a:cubicBezTo>
                      <a:pt x="130" y="129"/>
                      <a:pt x="134" y="129"/>
                      <a:pt x="139" y="131"/>
                    </a:cubicBezTo>
                    <a:cubicBezTo>
                      <a:pt x="137" y="103"/>
                      <a:pt x="56" y="3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42" name="Google Shape;4342;p38"/>
              <p:cNvSpPr/>
              <p:nvPr/>
            </p:nvSpPr>
            <p:spPr>
              <a:xfrm>
                <a:off x="666125" y="1776825"/>
                <a:ext cx="1350" cy="1025"/>
              </a:xfrm>
              <a:custGeom>
                <a:avLst/>
                <a:gdLst/>
                <a:ahLst/>
                <a:cxnLst/>
                <a:rect l="l" t="t" r="r" b="b"/>
                <a:pathLst>
                  <a:path w="54" h="41" extrusionOk="0">
                    <a:moveTo>
                      <a:pt x="2" y="1"/>
                    </a:moveTo>
                    <a:lnTo>
                      <a:pt x="2" y="1"/>
                    </a:lnTo>
                    <a:cubicBezTo>
                      <a:pt x="0" y="15"/>
                      <a:pt x="5" y="29"/>
                      <a:pt x="14" y="40"/>
                    </a:cubicBezTo>
                    <a:lnTo>
                      <a:pt x="49" y="15"/>
                    </a:lnTo>
                    <a:lnTo>
                      <a:pt x="49" y="22"/>
                    </a:lnTo>
                    <a:lnTo>
                      <a:pt x="53" y="13"/>
                    </a:lnTo>
                    <a:cubicBezTo>
                      <a:pt x="35" y="13"/>
                      <a:pt x="19"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43" name="Google Shape;4343;p38"/>
              <p:cNvSpPr/>
              <p:nvPr/>
            </p:nvSpPr>
            <p:spPr>
              <a:xfrm>
                <a:off x="667450" y="1776025"/>
                <a:ext cx="2450" cy="2400"/>
              </a:xfrm>
              <a:custGeom>
                <a:avLst/>
                <a:gdLst/>
                <a:ahLst/>
                <a:cxnLst/>
                <a:rect l="l" t="t" r="r" b="b"/>
                <a:pathLst>
                  <a:path w="98" h="96" extrusionOk="0">
                    <a:moveTo>
                      <a:pt x="23" y="3"/>
                    </a:moveTo>
                    <a:cubicBezTo>
                      <a:pt x="24" y="4"/>
                      <a:pt x="26" y="5"/>
                      <a:pt x="24" y="5"/>
                    </a:cubicBezTo>
                    <a:lnTo>
                      <a:pt x="23" y="3"/>
                    </a:lnTo>
                    <a:close/>
                    <a:moveTo>
                      <a:pt x="24" y="5"/>
                    </a:moveTo>
                    <a:lnTo>
                      <a:pt x="24" y="5"/>
                    </a:lnTo>
                    <a:cubicBezTo>
                      <a:pt x="26" y="7"/>
                      <a:pt x="28" y="12"/>
                      <a:pt x="31" y="17"/>
                    </a:cubicBezTo>
                    <a:cubicBezTo>
                      <a:pt x="17" y="17"/>
                      <a:pt x="24" y="10"/>
                      <a:pt x="24" y="5"/>
                    </a:cubicBezTo>
                    <a:close/>
                    <a:moveTo>
                      <a:pt x="21" y="0"/>
                    </a:moveTo>
                    <a:lnTo>
                      <a:pt x="0" y="40"/>
                    </a:lnTo>
                    <a:cubicBezTo>
                      <a:pt x="2" y="40"/>
                      <a:pt x="3" y="40"/>
                      <a:pt x="5" y="40"/>
                    </a:cubicBezTo>
                    <a:cubicBezTo>
                      <a:pt x="14" y="40"/>
                      <a:pt x="21" y="33"/>
                      <a:pt x="33" y="19"/>
                    </a:cubicBezTo>
                    <a:cubicBezTo>
                      <a:pt x="49" y="51"/>
                      <a:pt x="45" y="75"/>
                      <a:pt x="79" y="96"/>
                    </a:cubicBezTo>
                    <a:cubicBezTo>
                      <a:pt x="98" y="79"/>
                      <a:pt x="72" y="63"/>
                      <a:pt x="75" y="42"/>
                    </a:cubicBezTo>
                    <a:lnTo>
                      <a:pt x="75" y="42"/>
                    </a:lnTo>
                    <a:cubicBezTo>
                      <a:pt x="69" y="49"/>
                      <a:pt x="66" y="51"/>
                      <a:pt x="64" y="51"/>
                    </a:cubicBezTo>
                    <a:cubicBezTo>
                      <a:pt x="57" y="51"/>
                      <a:pt x="64" y="21"/>
                      <a:pt x="38" y="21"/>
                    </a:cubicBezTo>
                    <a:cubicBezTo>
                      <a:pt x="37" y="21"/>
                      <a:pt x="36" y="21"/>
                      <a:pt x="35" y="21"/>
                    </a:cubicBezTo>
                    <a:cubicBezTo>
                      <a:pt x="38" y="14"/>
                      <a:pt x="42" y="7"/>
                      <a:pt x="47" y="3"/>
                    </a:cubicBezTo>
                    <a:lnTo>
                      <a:pt x="22" y="3"/>
                    </a:ln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44" name="Google Shape;4344;p38"/>
              <p:cNvSpPr/>
              <p:nvPr/>
            </p:nvSpPr>
            <p:spPr>
              <a:xfrm>
                <a:off x="674875" y="1776950"/>
                <a:ext cx="200" cy="225"/>
              </a:xfrm>
              <a:custGeom>
                <a:avLst/>
                <a:gdLst/>
                <a:ahLst/>
                <a:cxnLst/>
                <a:rect l="l" t="t" r="r" b="b"/>
                <a:pathLst>
                  <a:path w="8" h="9" extrusionOk="0">
                    <a:moveTo>
                      <a:pt x="0" y="1"/>
                    </a:moveTo>
                    <a:cubicBezTo>
                      <a:pt x="0" y="6"/>
                      <a:pt x="3" y="8"/>
                      <a:pt x="5" y="8"/>
                    </a:cubicBezTo>
                    <a:cubicBezTo>
                      <a:pt x="6" y="8"/>
                      <a:pt x="7" y="8"/>
                      <a:pt x="7" y="8"/>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45" name="Google Shape;4345;p38"/>
              <p:cNvSpPr/>
              <p:nvPr/>
            </p:nvSpPr>
            <p:spPr>
              <a:xfrm>
                <a:off x="672775" y="1775450"/>
                <a:ext cx="2225" cy="1525"/>
              </a:xfrm>
              <a:custGeom>
                <a:avLst/>
                <a:gdLst/>
                <a:ahLst/>
                <a:cxnLst/>
                <a:rect l="l" t="t" r="r" b="b"/>
                <a:pathLst>
                  <a:path w="89" h="61" extrusionOk="0">
                    <a:moveTo>
                      <a:pt x="1" y="0"/>
                    </a:moveTo>
                    <a:lnTo>
                      <a:pt x="1" y="0"/>
                    </a:lnTo>
                    <a:cubicBezTo>
                      <a:pt x="22" y="21"/>
                      <a:pt x="42" y="42"/>
                      <a:pt x="66" y="58"/>
                    </a:cubicBezTo>
                    <a:cubicBezTo>
                      <a:pt x="66" y="54"/>
                      <a:pt x="61" y="40"/>
                      <a:pt x="70" y="40"/>
                    </a:cubicBezTo>
                    <a:cubicBezTo>
                      <a:pt x="82" y="42"/>
                      <a:pt x="80" y="51"/>
                      <a:pt x="87" y="61"/>
                    </a:cubicBezTo>
                    <a:cubicBezTo>
                      <a:pt x="87" y="51"/>
                      <a:pt x="89" y="33"/>
                      <a:pt x="63" y="26"/>
                    </a:cubicBezTo>
                    <a:lnTo>
                      <a:pt x="63" y="30"/>
                    </a:lnTo>
                    <a:cubicBezTo>
                      <a:pt x="40" y="26"/>
                      <a:pt x="19" y="1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46" name="Google Shape;4346;p38"/>
              <p:cNvSpPr/>
              <p:nvPr/>
            </p:nvSpPr>
            <p:spPr>
              <a:xfrm>
                <a:off x="671100" y="1776775"/>
                <a:ext cx="1000" cy="1175"/>
              </a:xfrm>
              <a:custGeom>
                <a:avLst/>
                <a:gdLst/>
                <a:ahLst/>
                <a:cxnLst/>
                <a:rect l="l" t="t" r="r" b="b"/>
                <a:pathLst>
                  <a:path w="40" h="47" extrusionOk="0">
                    <a:moveTo>
                      <a:pt x="17" y="1"/>
                    </a:moveTo>
                    <a:lnTo>
                      <a:pt x="1" y="33"/>
                    </a:lnTo>
                    <a:lnTo>
                      <a:pt x="33" y="47"/>
                    </a:lnTo>
                    <a:lnTo>
                      <a:pt x="21" y="35"/>
                    </a:lnTo>
                    <a:cubicBezTo>
                      <a:pt x="40" y="28"/>
                      <a:pt x="24" y="15"/>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47" name="Google Shape;4347;p38"/>
              <p:cNvSpPr/>
              <p:nvPr/>
            </p:nvSpPr>
            <p:spPr>
              <a:xfrm>
                <a:off x="665475" y="1776825"/>
                <a:ext cx="550" cy="1300"/>
              </a:xfrm>
              <a:custGeom>
                <a:avLst/>
                <a:gdLst/>
                <a:ahLst/>
                <a:cxnLst/>
                <a:rect l="l" t="t" r="r" b="b"/>
                <a:pathLst>
                  <a:path w="22" h="52" extrusionOk="0">
                    <a:moveTo>
                      <a:pt x="1" y="1"/>
                    </a:moveTo>
                    <a:lnTo>
                      <a:pt x="22" y="52"/>
                    </a:lnTo>
                    <a:lnTo>
                      <a:pt x="22" y="3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48" name="Google Shape;4348;p38"/>
              <p:cNvSpPr/>
              <p:nvPr/>
            </p:nvSpPr>
            <p:spPr>
              <a:xfrm>
                <a:off x="664725" y="1777825"/>
                <a:ext cx="550" cy="600"/>
              </a:xfrm>
              <a:custGeom>
                <a:avLst/>
                <a:gdLst/>
                <a:ahLst/>
                <a:cxnLst/>
                <a:rect l="l" t="t" r="r" b="b"/>
                <a:pathLst>
                  <a:path w="22" h="24" extrusionOk="0">
                    <a:moveTo>
                      <a:pt x="1" y="0"/>
                    </a:moveTo>
                    <a:lnTo>
                      <a:pt x="5" y="21"/>
                    </a:lnTo>
                    <a:lnTo>
                      <a:pt x="21" y="24"/>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49" name="Google Shape;4349;p38"/>
              <p:cNvSpPr/>
              <p:nvPr/>
            </p:nvSpPr>
            <p:spPr>
              <a:xfrm>
                <a:off x="621075" y="1808825"/>
                <a:ext cx="325" cy="375"/>
              </a:xfrm>
              <a:custGeom>
                <a:avLst/>
                <a:gdLst/>
                <a:ahLst/>
                <a:cxnLst/>
                <a:rect l="l" t="t" r="r" b="b"/>
                <a:pathLst>
                  <a:path w="13" h="15" extrusionOk="0">
                    <a:moveTo>
                      <a:pt x="12" y="1"/>
                    </a:moveTo>
                    <a:lnTo>
                      <a:pt x="12" y="1"/>
                    </a:lnTo>
                    <a:cubicBezTo>
                      <a:pt x="3" y="8"/>
                      <a:pt x="1" y="12"/>
                      <a:pt x="3" y="15"/>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50" name="Google Shape;4350;p38"/>
              <p:cNvSpPr/>
              <p:nvPr/>
            </p:nvSpPr>
            <p:spPr>
              <a:xfrm>
                <a:off x="647950" y="1795150"/>
                <a:ext cx="1325" cy="950"/>
              </a:xfrm>
              <a:custGeom>
                <a:avLst/>
                <a:gdLst/>
                <a:ahLst/>
                <a:cxnLst/>
                <a:rect l="l" t="t" r="r" b="b"/>
                <a:pathLst>
                  <a:path w="53" h="38" extrusionOk="0">
                    <a:moveTo>
                      <a:pt x="2" y="1"/>
                    </a:moveTo>
                    <a:cubicBezTo>
                      <a:pt x="0" y="1"/>
                      <a:pt x="2" y="4"/>
                      <a:pt x="8" y="12"/>
                    </a:cubicBezTo>
                    <a:lnTo>
                      <a:pt x="34" y="38"/>
                    </a:lnTo>
                    <a:cubicBezTo>
                      <a:pt x="35" y="32"/>
                      <a:pt x="38" y="30"/>
                      <a:pt x="42" y="30"/>
                    </a:cubicBezTo>
                    <a:cubicBezTo>
                      <a:pt x="45" y="30"/>
                      <a:pt x="49" y="31"/>
                      <a:pt x="53" y="33"/>
                    </a:cubicBezTo>
                    <a:cubicBezTo>
                      <a:pt x="31" y="20"/>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51" name="Google Shape;4351;p38"/>
              <p:cNvSpPr/>
              <p:nvPr/>
            </p:nvSpPr>
            <p:spPr>
              <a:xfrm>
                <a:off x="636625" y="1805750"/>
                <a:ext cx="250" cy="900"/>
              </a:xfrm>
              <a:custGeom>
                <a:avLst/>
                <a:gdLst/>
                <a:ahLst/>
                <a:cxnLst/>
                <a:rect l="l" t="t" r="r" b="b"/>
                <a:pathLst>
                  <a:path w="10" h="36" extrusionOk="0">
                    <a:moveTo>
                      <a:pt x="9" y="1"/>
                    </a:moveTo>
                    <a:lnTo>
                      <a:pt x="0" y="24"/>
                    </a:lnTo>
                    <a:cubicBezTo>
                      <a:pt x="0" y="29"/>
                      <a:pt x="2" y="31"/>
                      <a:pt x="5" y="36"/>
                    </a:cubicBezTo>
                    <a:cubicBezTo>
                      <a:pt x="5" y="22"/>
                      <a:pt x="7" y="12"/>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52" name="Google Shape;4352;p38"/>
              <p:cNvSpPr/>
              <p:nvPr/>
            </p:nvSpPr>
            <p:spPr>
              <a:xfrm>
                <a:off x="608925" y="1804200"/>
                <a:ext cx="875" cy="625"/>
              </a:xfrm>
              <a:custGeom>
                <a:avLst/>
                <a:gdLst/>
                <a:ahLst/>
                <a:cxnLst/>
                <a:rect l="l" t="t" r="r" b="b"/>
                <a:pathLst>
                  <a:path w="35" h="25" extrusionOk="0">
                    <a:moveTo>
                      <a:pt x="35" y="0"/>
                    </a:moveTo>
                    <a:lnTo>
                      <a:pt x="0" y="21"/>
                    </a:lnTo>
                    <a:cubicBezTo>
                      <a:pt x="4" y="24"/>
                      <a:pt x="7" y="25"/>
                      <a:pt x="9" y="25"/>
                    </a:cubicBezTo>
                    <a:cubicBezTo>
                      <a:pt x="19" y="25"/>
                      <a:pt x="24" y="11"/>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53" name="Google Shape;4353;p38"/>
              <p:cNvSpPr/>
              <p:nvPr/>
            </p:nvSpPr>
            <p:spPr>
              <a:xfrm>
                <a:off x="657125" y="1787100"/>
                <a:ext cx="1350" cy="375"/>
              </a:xfrm>
              <a:custGeom>
                <a:avLst/>
                <a:gdLst/>
                <a:ahLst/>
                <a:cxnLst/>
                <a:rect l="l" t="t" r="r" b="b"/>
                <a:pathLst>
                  <a:path w="54" h="15" extrusionOk="0">
                    <a:moveTo>
                      <a:pt x="38" y="0"/>
                    </a:moveTo>
                    <a:cubicBezTo>
                      <a:pt x="24" y="3"/>
                      <a:pt x="12" y="7"/>
                      <a:pt x="1" y="14"/>
                    </a:cubicBezTo>
                    <a:cubicBezTo>
                      <a:pt x="10" y="14"/>
                      <a:pt x="20" y="15"/>
                      <a:pt x="28" y="15"/>
                    </a:cubicBezTo>
                    <a:cubicBezTo>
                      <a:pt x="44" y="15"/>
                      <a:pt x="53" y="13"/>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54" name="Google Shape;4354;p38"/>
              <p:cNvSpPr/>
              <p:nvPr/>
            </p:nvSpPr>
            <p:spPr>
              <a:xfrm>
                <a:off x="623400" y="1800300"/>
                <a:ext cx="425" cy="450"/>
              </a:xfrm>
              <a:custGeom>
                <a:avLst/>
                <a:gdLst/>
                <a:ahLst/>
                <a:cxnLst/>
                <a:rect l="l" t="t" r="r" b="b"/>
                <a:pathLst>
                  <a:path w="17" h="18" extrusionOk="0">
                    <a:moveTo>
                      <a:pt x="17" y="1"/>
                    </a:moveTo>
                    <a:cubicBezTo>
                      <a:pt x="10" y="3"/>
                      <a:pt x="5" y="10"/>
                      <a:pt x="1" y="17"/>
                    </a:cubicBezTo>
                    <a:cubicBezTo>
                      <a:pt x="10" y="12"/>
                      <a:pt x="15"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55" name="Google Shape;4355;p38"/>
              <p:cNvSpPr/>
              <p:nvPr/>
            </p:nvSpPr>
            <p:spPr>
              <a:xfrm>
                <a:off x="656375" y="1787450"/>
                <a:ext cx="775" cy="600"/>
              </a:xfrm>
              <a:custGeom>
                <a:avLst/>
                <a:gdLst/>
                <a:ahLst/>
                <a:cxnLst/>
                <a:rect l="l" t="t" r="r" b="b"/>
                <a:pathLst>
                  <a:path w="31" h="24" extrusionOk="0">
                    <a:moveTo>
                      <a:pt x="31" y="0"/>
                    </a:moveTo>
                    <a:cubicBezTo>
                      <a:pt x="12" y="0"/>
                      <a:pt x="1" y="2"/>
                      <a:pt x="17" y="23"/>
                    </a:cubicBezTo>
                    <a:lnTo>
                      <a:pt x="26" y="23"/>
                    </a:lnTo>
                    <a:cubicBezTo>
                      <a:pt x="24" y="16"/>
                      <a:pt x="26" y="7"/>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56" name="Google Shape;4356;p38"/>
              <p:cNvSpPr/>
              <p:nvPr/>
            </p:nvSpPr>
            <p:spPr>
              <a:xfrm>
                <a:off x="588275" y="1780200"/>
                <a:ext cx="100" cy="150"/>
              </a:xfrm>
              <a:custGeom>
                <a:avLst/>
                <a:gdLst/>
                <a:ahLst/>
                <a:cxnLst/>
                <a:rect l="l" t="t" r="r" b="b"/>
                <a:pathLst>
                  <a:path w="4" h="6" extrusionOk="0">
                    <a:moveTo>
                      <a:pt x="3" y="0"/>
                    </a:moveTo>
                    <a:cubicBezTo>
                      <a:pt x="1" y="5"/>
                      <a:pt x="1" y="5"/>
                      <a:pt x="3" y="5"/>
                    </a:cubicBezTo>
                    <a:cubicBezTo>
                      <a:pt x="3" y="3"/>
                      <a:pt x="3" y="3"/>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57" name="Google Shape;4357;p38"/>
              <p:cNvSpPr/>
              <p:nvPr/>
            </p:nvSpPr>
            <p:spPr>
              <a:xfrm>
                <a:off x="584925" y="1768250"/>
                <a:ext cx="425" cy="150"/>
              </a:xfrm>
              <a:custGeom>
                <a:avLst/>
                <a:gdLst/>
                <a:ahLst/>
                <a:cxnLst/>
                <a:rect l="l" t="t" r="r" b="b"/>
                <a:pathLst>
                  <a:path w="17" h="6" extrusionOk="0">
                    <a:moveTo>
                      <a:pt x="0" y="1"/>
                    </a:moveTo>
                    <a:cubicBezTo>
                      <a:pt x="5" y="3"/>
                      <a:pt x="10" y="3"/>
                      <a:pt x="17" y="5"/>
                    </a:cubicBezTo>
                    <a:cubicBezTo>
                      <a:pt x="14" y="3"/>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58" name="Google Shape;4358;p38"/>
              <p:cNvSpPr/>
              <p:nvPr/>
            </p:nvSpPr>
            <p:spPr>
              <a:xfrm>
                <a:off x="661725" y="1781225"/>
                <a:ext cx="100" cy="150"/>
              </a:xfrm>
              <a:custGeom>
                <a:avLst/>
                <a:gdLst/>
                <a:ahLst/>
                <a:cxnLst/>
                <a:rect l="l" t="t" r="r" b="b"/>
                <a:pathLst>
                  <a:path w="4" h="6" extrusionOk="0">
                    <a:moveTo>
                      <a:pt x="3" y="0"/>
                    </a:moveTo>
                    <a:cubicBezTo>
                      <a:pt x="2" y="0"/>
                      <a:pt x="1" y="3"/>
                      <a:pt x="2" y="6"/>
                    </a:cubicBez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59" name="Google Shape;4359;p38"/>
              <p:cNvSpPr/>
              <p:nvPr/>
            </p:nvSpPr>
            <p:spPr>
              <a:xfrm>
                <a:off x="665250" y="1782750"/>
                <a:ext cx="300" cy="375"/>
              </a:xfrm>
              <a:custGeom>
                <a:avLst/>
                <a:gdLst/>
                <a:ahLst/>
                <a:cxnLst/>
                <a:rect l="l" t="t" r="r" b="b"/>
                <a:pathLst>
                  <a:path w="12" h="15" extrusionOk="0">
                    <a:moveTo>
                      <a:pt x="0" y="0"/>
                    </a:moveTo>
                    <a:lnTo>
                      <a:pt x="0" y="0"/>
                    </a:lnTo>
                    <a:cubicBezTo>
                      <a:pt x="3" y="7"/>
                      <a:pt x="7" y="12"/>
                      <a:pt x="12" y="14"/>
                    </a:cubicBezTo>
                    <a:cubicBezTo>
                      <a:pt x="7" y="12"/>
                      <a:pt x="5"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60" name="Google Shape;4360;p38"/>
              <p:cNvSpPr/>
              <p:nvPr/>
            </p:nvSpPr>
            <p:spPr>
              <a:xfrm>
                <a:off x="660275" y="1792650"/>
                <a:ext cx="150" cy="125"/>
              </a:xfrm>
              <a:custGeom>
                <a:avLst/>
                <a:gdLst/>
                <a:ahLst/>
                <a:cxnLst/>
                <a:rect l="l" t="t" r="r" b="b"/>
                <a:pathLst>
                  <a:path w="6" h="5" extrusionOk="0">
                    <a:moveTo>
                      <a:pt x="0" y="1"/>
                    </a:moveTo>
                    <a:cubicBezTo>
                      <a:pt x="2" y="3"/>
                      <a:pt x="5" y="4"/>
                      <a:pt x="5" y="4"/>
                    </a:cubicBezTo>
                    <a:cubicBezTo>
                      <a:pt x="6"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61" name="Google Shape;4361;p38"/>
              <p:cNvSpPr/>
              <p:nvPr/>
            </p:nvSpPr>
            <p:spPr>
              <a:xfrm>
                <a:off x="661950" y="1780925"/>
                <a:ext cx="200" cy="225"/>
              </a:xfrm>
              <a:custGeom>
                <a:avLst/>
                <a:gdLst/>
                <a:ahLst/>
                <a:cxnLst/>
                <a:rect l="l" t="t" r="r" b="b"/>
                <a:pathLst>
                  <a:path w="8" h="9" extrusionOk="0">
                    <a:moveTo>
                      <a:pt x="3" y="0"/>
                    </a:moveTo>
                    <a:cubicBezTo>
                      <a:pt x="2" y="0"/>
                      <a:pt x="0" y="2"/>
                      <a:pt x="0" y="8"/>
                    </a:cubicBezTo>
                    <a:lnTo>
                      <a:pt x="7" y="4"/>
                    </a:lnTo>
                    <a:cubicBezTo>
                      <a:pt x="6" y="2"/>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62" name="Google Shape;4362;p38"/>
              <p:cNvSpPr/>
              <p:nvPr/>
            </p:nvSpPr>
            <p:spPr>
              <a:xfrm>
                <a:off x="661550" y="1781350"/>
                <a:ext cx="350" cy="275"/>
              </a:xfrm>
              <a:custGeom>
                <a:avLst/>
                <a:gdLst/>
                <a:ahLst/>
                <a:cxnLst/>
                <a:rect l="l" t="t" r="r" b="b"/>
                <a:pathLst>
                  <a:path w="14" h="11" extrusionOk="0">
                    <a:moveTo>
                      <a:pt x="9" y="1"/>
                    </a:moveTo>
                    <a:lnTo>
                      <a:pt x="0" y="10"/>
                    </a:lnTo>
                    <a:cubicBezTo>
                      <a:pt x="5" y="8"/>
                      <a:pt x="9" y="3"/>
                      <a:pt x="14" y="3"/>
                    </a:cubicBezTo>
                    <a:cubicBezTo>
                      <a:pt x="12" y="3"/>
                      <a:pt x="9" y="3"/>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63" name="Google Shape;4363;p38"/>
              <p:cNvSpPr/>
              <p:nvPr/>
            </p:nvSpPr>
            <p:spPr>
              <a:xfrm>
                <a:off x="600575" y="1790100"/>
                <a:ext cx="425" cy="100"/>
              </a:xfrm>
              <a:custGeom>
                <a:avLst/>
                <a:gdLst/>
                <a:ahLst/>
                <a:cxnLst/>
                <a:rect l="l" t="t" r="r" b="b"/>
                <a:pathLst>
                  <a:path w="17" h="4" extrusionOk="0">
                    <a:moveTo>
                      <a:pt x="16" y="1"/>
                    </a:moveTo>
                    <a:cubicBezTo>
                      <a:pt x="0" y="1"/>
                      <a:pt x="3" y="3"/>
                      <a:pt x="14" y="3"/>
                    </a:cubicBezTo>
                    <a:cubicBezTo>
                      <a:pt x="14" y="3"/>
                      <a:pt x="1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64" name="Google Shape;4364;p38"/>
              <p:cNvSpPr/>
              <p:nvPr/>
            </p:nvSpPr>
            <p:spPr>
              <a:xfrm>
                <a:off x="649600" y="1806225"/>
                <a:ext cx="25" cy="75"/>
              </a:xfrm>
              <a:custGeom>
                <a:avLst/>
                <a:gdLst/>
                <a:ahLst/>
                <a:cxnLst/>
                <a:rect l="l" t="t" r="r" b="b"/>
                <a:pathLst>
                  <a:path w="1" h="3" extrusionOk="0">
                    <a:moveTo>
                      <a:pt x="0" y="3"/>
                    </a:moveTo>
                    <a:cubicBezTo>
                      <a:pt x="0" y="3"/>
                      <a:pt x="0" y="0"/>
                      <a:pt x="0" y="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65" name="Google Shape;4365;p38"/>
              <p:cNvSpPr/>
              <p:nvPr/>
            </p:nvSpPr>
            <p:spPr>
              <a:xfrm>
                <a:off x="648100" y="1804125"/>
                <a:ext cx="1525" cy="3150"/>
              </a:xfrm>
              <a:custGeom>
                <a:avLst/>
                <a:gdLst/>
                <a:ahLst/>
                <a:cxnLst/>
                <a:rect l="l" t="t" r="r" b="b"/>
                <a:pathLst>
                  <a:path w="61" h="126" extrusionOk="0">
                    <a:moveTo>
                      <a:pt x="0" y="1"/>
                    </a:moveTo>
                    <a:lnTo>
                      <a:pt x="42" y="126"/>
                    </a:lnTo>
                    <a:cubicBezTo>
                      <a:pt x="36" y="90"/>
                      <a:pt x="41" y="83"/>
                      <a:pt x="51" y="83"/>
                    </a:cubicBezTo>
                    <a:cubicBezTo>
                      <a:pt x="54" y="83"/>
                      <a:pt x="57" y="84"/>
                      <a:pt x="60" y="84"/>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66" name="Google Shape;4366;p38"/>
              <p:cNvSpPr/>
              <p:nvPr/>
            </p:nvSpPr>
            <p:spPr>
              <a:xfrm>
                <a:off x="580975" y="1767850"/>
                <a:ext cx="85725" cy="45000"/>
              </a:xfrm>
              <a:custGeom>
                <a:avLst/>
                <a:gdLst/>
                <a:ahLst/>
                <a:cxnLst/>
                <a:rect l="l" t="t" r="r" b="b"/>
                <a:pathLst>
                  <a:path w="3429" h="1800" extrusionOk="0">
                    <a:moveTo>
                      <a:pt x="212" y="212"/>
                    </a:moveTo>
                    <a:lnTo>
                      <a:pt x="188" y="272"/>
                    </a:lnTo>
                    <a:cubicBezTo>
                      <a:pt x="179" y="260"/>
                      <a:pt x="165" y="274"/>
                      <a:pt x="168" y="253"/>
                    </a:cubicBezTo>
                    <a:cubicBezTo>
                      <a:pt x="184" y="239"/>
                      <a:pt x="200" y="228"/>
                      <a:pt x="212" y="212"/>
                    </a:cubicBezTo>
                    <a:close/>
                    <a:moveTo>
                      <a:pt x="761" y="395"/>
                    </a:moveTo>
                    <a:cubicBezTo>
                      <a:pt x="760" y="396"/>
                      <a:pt x="759" y="398"/>
                      <a:pt x="758" y="399"/>
                    </a:cubicBezTo>
                    <a:lnTo>
                      <a:pt x="758" y="399"/>
                    </a:lnTo>
                    <a:cubicBezTo>
                      <a:pt x="759" y="398"/>
                      <a:pt x="760" y="396"/>
                      <a:pt x="761" y="395"/>
                    </a:cubicBezTo>
                    <a:close/>
                    <a:moveTo>
                      <a:pt x="341" y="533"/>
                    </a:moveTo>
                    <a:lnTo>
                      <a:pt x="341" y="534"/>
                    </a:lnTo>
                    <a:cubicBezTo>
                      <a:pt x="341" y="533"/>
                      <a:pt x="341" y="533"/>
                      <a:pt x="341" y="533"/>
                    </a:cubicBezTo>
                    <a:close/>
                    <a:moveTo>
                      <a:pt x="3253" y="543"/>
                    </a:moveTo>
                    <a:cubicBezTo>
                      <a:pt x="3253" y="544"/>
                      <a:pt x="3254" y="545"/>
                      <a:pt x="3254" y="545"/>
                    </a:cubicBezTo>
                    <a:cubicBezTo>
                      <a:pt x="3254" y="545"/>
                      <a:pt x="3254" y="544"/>
                      <a:pt x="3253" y="543"/>
                    </a:cubicBezTo>
                    <a:close/>
                    <a:moveTo>
                      <a:pt x="556" y="630"/>
                    </a:moveTo>
                    <a:cubicBezTo>
                      <a:pt x="555" y="631"/>
                      <a:pt x="554" y="631"/>
                      <a:pt x="552" y="631"/>
                    </a:cubicBezTo>
                    <a:lnTo>
                      <a:pt x="557" y="631"/>
                    </a:lnTo>
                    <a:cubicBezTo>
                      <a:pt x="557" y="631"/>
                      <a:pt x="556" y="631"/>
                      <a:pt x="556" y="630"/>
                    </a:cubicBezTo>
                    <a:close/>
                    <a:moveTo>
                      <a:pt x="3188" y="638"/>
                    </a:moveTo>
                    <a:cubicBezTo>
                      <a:pt x="3179" y="640"/>
                      <a:pt x="3176" y="641"/>
                      <a:pt x="3176" y="641"/>
                    </a:cubicBezTo>
                    <a:cubicBezTo>
                      <a:pt x="3176" y="641"/>
                      <a:pt x="3182" y="639"/>
                      <a:pt x="3188" y="638"/>
                    </a:cubicBezTo>
                    <a:close/>
                    <a:moveTo>
                      <a:pt x="981" y="682"/>
                    </a:moveTo>
                    <a:lnTo>
                      <a:pt x="977" y="694"/>
                    </a:lnTo>
                    <a:cubicBezTo>
                      <a:pt x="958" y="687"/>
                      <a:pt x="970" y="684"/>
                      <a:pt x="981" y="682"/>
                    </a:cubicBezTo>
                    <a:close/>
                    <a:moveTo>
                      <a:pt x="713" y="939"/>
                    </a:moveTo>
                    <a:cubicBezTo>
                      <a:pt x="713" y="939"/>
                      <a:pt x="713" y="939"/>
                      <a:pt x="712" y="939"/>
                    </a:cubicBezTo>
                    <a:cubicBezTo>
                      <a:pt x="713" y="939"/>
                      <a:pt x="713" y="939"/>
                      <a:pt x="713" y="939"/>
                    </a:cubicBezTo>
                    <a:close/>
                    <a:moveTo>
                      <a:pt x="2734" y="1125"/>
                    </a:moveTo>
                    <a:cubicBezTo>
                      <a:pt x="2741" y="1130"/>
                      <a:pt x="2748" y="1132"/>
                      <a:pt x="2755" y="1134"/>
                    </a:cubicBezTo>
                    <a:cubicBezTo>
                      <a:pt x="2748" y="1130"/>
                      <a:pt x="2741" y="1127"/>
                      <a:pt x="2734" y="1125"/>
                    </a:cubicBezTo>
                    <a:close/>
                    <a:moveTo>
                      <a:pt x="810" y="1133"/>
                    </a:moveTo>
                    <a:cubicBezTo>
                      <a:pt x="811" y="1135"/>
                      <a:pt x="813" y="1136"/>
                      <a:pt x="814" y="1137"/>
                    </a:cubicBezTo>
                    <a:cubicBezTo>
                      <a:pt x="813" y="1135"/>
                      <a:pt x="812" y="1134"/>
                      <a:pt x="810" y="1133"/>
                    </a:cubicBezTo>
                    <a:close/>
                    <a:moveTo>
                      <a:pt x="2689" y="1274"/>
                    </a:moveTo>
                    <a:cubicBezTo>
                      <a:pt x="2690" y="1278"/>
                      <a:pt x="2692" y="1281"/>
                      <a:pt x="2694" y="1285"/>
                    </a:cubicBezTo>
                    <a:cubicBezTo>
                      <a:pt x="2690" y="1279"/>
                      <a:pt x="2686" y="1276"/>
                      <a:pt x="2689" y="1274"/>
                    </a:cubicBezTo>
                    <a:close/>
                    <a:moveTo>
                      <a:pt x="2819" y="1492"/>
                    </a:moveTo>
                    <a:cubicBezTo>
                      <a:pt x="2820" y="1493"/>
                      <a:pt x="2821" y="1493"/>
                      <a:pt x="2822" y="1494"/>
                    </a:cubicBezTo>
                    <a:cubicBezTo>
                      <a:pt x="2821" y="1493"/>
                      <a:pt x="2820" y="1492"/>
                      <a:pt x="2819" y="1492"/>
                    </a:cubicBezTo>
                    <a:close/>
                    <a:moveTo>
                      <a:pt x="2273" y="1599"/>
                    </a:moveTo>
                    <a:cubicBezTo>
                      <a:pt x="2276" y="1599"/>
                      <a:pt x="2281" y="1602"/>
                      <a:pt x="2286" y="1607"/>
                    </a:cubicBezTo>
                    <a:cubicBezTo>
                      <a:pt x="2286" y="1612"/>
                      <a:pt x="2283" y="1614"/>
                      <a:pt x="2281" y="1614"/>
                    </a:cubicBezTo>
                    <a:cubicBezTo>
                      <a:pt x="2277" y="1614"/>
                      <a:pt x="2271" y="1609"/>
                      <a:pt x="2266" y="1603"/>
                    </a:cubicBezTo>
                    <a:cubicBezTo>
                      <a:pt x="2267" y="1601"/>
                      <a:pt x="2270" y="1599"/>
                      <a:pt x="2273" y="1599"/>
                    </a:cubicBezTo>
                    <a:close/>
                    <a:moveTo>
                      <a:pt x="1568" y="1628"/>
                    </a:moveTo>
                    <a:lnTo>
                      <a:pt x="1568" y="1628"/>
                    </a:lnTo>
                    <a:cubicBezTo>
                      <a:pt x="1569" y="1629"/>
                      <a:pt x="1570" y="1630"/>
                      <a:pt x="1571" y="1630"/>
                    </a:cubicBezTo>
                    <a:cubicBezTo>
                      <a:pt x="1572" y="1630"/>
                      <a:pt x="1573" y="1629"/>
                      <a:pt x="1573" y="1629"/>
                    </a:cubicBezTo>
                    <a:lnTo>
                      <a:pt x="1573" y="1629"/>
                    </a:lnTo>
                    <a:lnTo>
                      <a:pt x="1568" y="1628"/>
                    </a:lnTo>
                    <a:close/>
                    <a:moveTo>
                      <a:pt x="2363" y="1651"/>
                    </a:moveTo>
                    <a:cubicBezTo>
                      <a:pt x="2363" y="1651"/>
                      <a:pt x="2364" y="1651"/>
                      <a:pt x="2364" y="1651"/>
                    </a:cubicBezTo>
                    <a:lnTo>
                      <a:pt x="2364" y="1651"/>
                    </a:lnTo>
                    <a:cubicBezTo>
                      <a:pt x="2364" y="1651"/>
                      <a:pt x="2363" y="1651"/>
                      <a:pt x="2363" y="1651"/>
                    </a:cubicBezTo>
                    <a:close/>
                    <a:moveTo>
                      <a:pt x="1698" y="1681"/>
                    </a:moveTo>
                    <a:cubicBezTo>
                      <a:pt x="1699" y="1683"/>
                      <a:pt x="1701" y="1685"/>
                      <a:pt x="1703" y="1685"/>
                    </a:cubicBezTo>
                    <a:lnTo>
                      <a:pt x="1703" y="1685"/>
                    </a:lnTo>
                    <a:cubicBezTo>
                      <a:pt x="1701" y="1683"/>
                      <a:pt x="1700" y="1682"/>
                      <a:pt x="1698" y="1681"/>
                    </a:cubicBezTo>
                    <a:close/>
                    <a:moveTo>
                      <a:pt x="198" y="1"/>
                    </a:moveTo>
                    <a:lnTo>
                      <a:pt x="198" y="1"/>
                    </a:lnTo>
                    <a:cubicBezTo>
                      <a:pt x="199" y="23"/>
                      <a:pt x="194" y="29"/>
                      <a:pt x="187" y="29"/>
                    </a:cubicBezTo>
                    <a:cubicBezTo>
                      <a:pt x="184" y="29"/>
                      <a:pt x="180" y="28"/>
                      <a:pt x="177" y="26"/>
                    </a:cubicBezTo>
                    <a:lnTo>
                      <a:pt x="177" y="26"/>
                    </a:lnTo>
                    <a:cubicBezTo>
                      <a:pt x="181" y="35"/>
                      <a:pt x="161" y="56"/>
                      <a:pt x="151" y="75"/>
                    </a:cubicBezTo>
                    <a:lnTo>
                      <a:pt x="130" y="5"/>
                    </a:lnTo>
                    <a:cubicBezTo>
                      <a:pt x="121" y="18"/>
                      <a:pt x="113" y="22"/>
                      <a:pt x="105" y="22"/>
                    </a:cubicBezTo>
                    <a:cubicBezTo>
                      <a:pt x="94" y="22"/>
                      <a:pt x="84" y="14"/>
                      <a:pt x="74" y="14"/>
                    </a:cubicBezTo>
                    <a:cubicBezTo>
                      <a:pt x="67" y="14"/>
                      <a:pt x="60" y="18"/>
                      <a:pt x="52" y="31"/>
                    </a:cubicBezTo>
                    <a:lnTo>
                      <a:pt x="70" y="31"/>
                    </a:lnTo>
                    <a:cubicBezTo>
                      <a:pt x="24" y="75"/>
                      <a:pt x="38" y="161"/>
                      <a:pt x="1" y="228"/>
                    </a:cubicBezTo>
                    <a:cubicBezTo>
                      <a:pt x="8" y="221"/>
                      <a:pt x="13" y="218"/>
                      <a:pt x="17" y="218"/>
                    </a:cubicBezTo>
                    <a:cubicBezTo>
                      <a:pt x="29" y="218"/>
                      <a:pt x="28" y="250"/>
                      <a:pt x="35" y="272"/>
                    </a:cubicBezTo>
                    <a:cubicBezTo>
                      <a:pt x="47" y="260"/>
                      <a:pt x="56" y="249"/>
                      <a:pt x="66" y="235"/>
                    </a:cubicBezTo>
                    <a:lnTo>
                      <a:pt x="61" y="232"/>
                    </a:lnTo>
                    <a:cubicBezTo>
                      <a:pt x="76" y="221"/>
                      <a:pt x="85" y="216"/>
                      <a:pt x="90" y="216"/>
                    </a:cubicBezTo>
                    <a:cubicBezTo>
                      <a:pt x="104" y="216"/>
                      <a:pt x="90" y="249"/>
                      <a:pt x="75" y="279"/>
                    </a:cubicBezTo>
                    <a:cubicBezTo>
                      <a:pt x="77" y="276"/>
                      <a:pt x="79" y="274"/>
                      <a:pt x="84" y="270"/>
                    </a:cubicBezTo>
                    <a:lnTo>
                      <a:pt x="84" y="270"/>
                    </a:lnTo>
                    <a:cubicBezTo>
                      <a:pt x="84" y="288"/>
                      <a:pt x="66" y="290"/>
                      <a:pt x="61" y="307"/>
                    </a:cubicBezTo>
                    <a:cubicBezTo>
                      <a:pt x="73" y="293"/>
                      <a:pt x="83" y="287"/>
                      <a:pt x="91" y="287"/>
                    </a:cubicBezTo>
                    <a:cubicBezTo>
                      <a:pt x="98" y="287"/>
                      <a:pt x="104" y="292"/>
                      <a:pt x="110" y="302"/>
                    </a:cubicBezTo>
                    <a:lnTo>
                      <a:pt x="103" y="309"/>
                    </a:lnTo>
                    <a:cubicBezTo>
                      <a:pt x="158" y="327"/>
                      <a:pt x="163" y="367"/>
                      <a:pt x="202" y="416"/>
                    </a:cubicBezTo>
                    <a:lnTo>
                      <a:pt x="221" y="381"/>
                    </a:lnTo>
                    <a:cubicBezTo>
                      <a:pt x="228" y="392"/>
                      <a:pt x="223" y="404"/>
                      <a:pt x="223" y="416"/>
                    </a:cubicBezTo>
                    <a:cubicBezTo>
                      <a:pt x="270" y="374"/>
                      <a:pt x="195" y="392"/>
                      <a:pt x="242" y="348"/>
                    </a:cubicBezTo>
                    <a:lnTo>
                      <a:pt x="242" y="348"/>
                    </a:lnTo>
                    <a:cubicBezTo>
                      <a:pt x="214" y="420"/>
                      <a:pt x="323" y="399"/>
                      <a:pt x="279" y="476"/>
                    </a:cubicBezTo>
                    <a:cubicBezTo>
                      <a:pt x="281" y="477"/>
                      <a:pt x="282" y="478"/>
                      <a:pt x="284" y="478"/>
                    </a:cubicBezTo>
                    <a:cubicBezTo>
                      <a:pt x="295" y="478"/>
                      <a:pt x="302" y="448"/>
                      <a:pt x="313" y="448"/>
                    </a:cubicBezTo>
                    <a:cubicBezTo>
                      <a:pt x="314" y="448"/>
                      <a:pt x="316" y="449"/>
                      <a:pt x="318" y="450"/>
                    </a:cubicBezTo>
                    <a:lnTo>
                      <a:pt x="307" y="471"/>
                    </a:lnTo>
                    <a:lnTo>
                      <a:pt x="307" y="471"/>
                    </a:lnTo>
                    <a:lnTo>
                      <a:pt x="330" y="450"/>
                    </a:lnTo>
                    <a:lnTo>
                      <a:pt x="330" y="450"/>
                    </a:lnTo>
                    <a:cubicBezTo>
                      <a:pt x="339" y="462"/>
                      <a:pt x="325" y="490"/>
                      <a:pt x="314" y="506"/>
                    </a:cubicBezTo>
                    <a:cubicBezTo>
                      <a:pt x="314" y="504"/>
                      <a:pt x="312" y="504"/>
                      <a:pt x="310" y="504"/>
                    </a:cubicBezTo>
                    <a:cubicBezTo>
                      <a:pt x="307" y="504"/>
                      <a:pt x="300" y="506"/>
                      <a:pt x="297" y="506"/>
                    </a:cubicBezTo>
                    <a:cubicBezTo>
                      <a:pt x="293" y="535"/>
                      <a:pt x="336" y="526"/>
                      <a:pt x="341" y="533"/>
                    </a:cubicBezTo>
                    <a:lnTo>
                      <a:pt x="341" y="533"/>
                    </a:lnTo>
                    <a:lnTo>
                      <a:pt x="334" y="511"/>
                    </a:lnTo>
                    <a:lnTo>
                      <a:pt x="334" y="511"/>
                    </a:lnTo>
                    <a:cubicBezTo>
                      <a:pt x="392" y="527"/>
                      <a:pt x="423" y="589"/>
                      <a:pt x="494" y="589"/>
                    </a:cubicBezTo>
                    <a:lnTo>
                      <a:pt x="506" y="576"/>
                    </a:lnTo>
                    <a:cubicBezTo>
                      <a:pt x="561" y="578"/>
                      <a:pt x="516" y="610"/>
                      <a:pt x="556" y="630"/>
                    </a:cubicBezTo>
                    <a:lnTo>
                      <a:pt x="556" y="630"/>
                    </a:lnTo>
                    <a:cubicBezTo>
                      <a:pt x="562" y="629"/>
                      <a:pt x="569" y="628"/>
                      <a:pt x="574" y="628"/>
                    </a:cubicBezTo>
                    <a:cubicBezTo>
                      <a:pt x="584" y="628"/>
                      <a:pt x="592" y="631"/>
                      <a:pt x="596" y="638"/>
                    </a:cubicBezTo>
                    <a:cubicBezTo>
                      <a:pt x="571" y="645"/>
                      <a:pt x="578" y="680"/>
                      <a:pt x="550" y="684"/>
                    </a:cubicBezTo>
                    <a:cubicBezTo>
                      <a:pt x="564" y="687"/>
                      <a:pt x="573" y="688"/>
                      <a:pt x="580" y="688"/>
                    </a:cubicBezTo>
                    <a:cubicBezTo>
                      <a:pt x="603" y="688"/>
                      <a:pt x="603" y="677"/>
                      <a:pt x="659" y="661"/>
                    </a:cubicBezTo>
                    <a:lnTo>
                      <a:pt x="659" y="661"/>
                    </a:lnTo>
                    <a:lnTo>
                      <a:pt x="640" y="684"/>
                    </a:lnTo>
                    <a:cubicBezTo>
                      <a:pt x="658" y="679"/>
                      <a:pt x="669" y="674"/>
                      <a:pt x="680" y="674"/>
                    </a:cubicBezTo>
                    <a:cubicBezTo>
                      <a:pt x="686" y="674"/>
                      <a:pt x="693" y="676"/>
                      <a:pt x="701" y="680"/>
                    </a:cubicBezTo>
                    <a:cubicBezTo>
                      <a:pt x="668" y="680"/>
                      <a:pt x="673" y="719"/>
                      <a:pt x="631" y="724"/>
                    </a:cubicBezTo>
                    <a:cubicBezTo>
                      <a:pt x="608" y="798"/>
                      <a:pt x="731" y="740"/>
                      <a:pt x="664" y="812"/>
                    </a:cubicBezTo>
                    <a:cubicBezTo>
                      <a:pt x="747" y="782"/>
                      <a:pt x="678" y="754"/>
                      <a:pt x="701" y="754"/>
                    </a:cubicBezTo>
                    <a:cubicBezTo>
                      <a:pt x="709" y="741"/>
                      <a:pt x="725" y="735"/>
                      <a:pt x="740" y="735"/>
                    </a:cubicBezTo>
                    <a:cubicBezTo>
                      <a:pt x="753" y="735"/>
                      <a:pt x="765" y="740"/>
                      <a:pt x="766" y="749"/>
                    </a:cubicBezTo>
                    <a:cubicBezTo>
                      <a:pt x="775" y="761"/>
                      <a:pt x="692" y="826"/>
                      <a:pt x="711" y="857"/>
                    </a:cubicBezTo>
                    <a:lnTo>
                      <a:pt x="711" y="857"/>
                    </a:lnTo>
                    <a:cubicBezTo>
                      <a:pt x="710" y="856"/>
                      <a:pt x="709" y="856"/>
                      <a:pt x="708" y="856"/>
                    </a:cubicBezTo>
                    <a:cubicBezTo>
                      <a:pt x="706" y="856"/>
                      <a:pt x="704" y="856"/>
                      <a:pt x="703" y="854"/>
                    </a:cubicBezTo>
                    <a:lnTo>
                      <a:pt x="703" y="854"/>
                    </a:lnTo>
                    <a:cubicBezTo>
                      <a:pt x="691" y="877"/>
                      <a:pt x="745" y="861"/>
                      <a:pt x="722" y="893"/>
                    </a:cubicBezTo>
                    <a:cubicBezTo>
                      <a:pt x="732" y="890"/>
                      <a:pt x="738" y="889"/>
                      <a:pt x="742" y="889"/>
                    </a:cubicBezTo>
                    <a:cubicBezTo>
                      <a:pt x="753" y="889"/>
                      <a:pt x="751" y="896"/>
                      <a:pt x="759" y="896"/>
                    </a:cubicBezTo>
                    <a:cubicBezTo>
                      <a:pt x="764" y="896"/>
                      <a:pt x="772" y="893"/>
                      <a:pt x="791" y="884"/>
                    </a:cubicBezTo>
                    <a:lnTo>
                      <a:pt x="759" y="861"/>
                    </a:lnTo>
                    <a:lnTo>
                      <a:pt x="759" y="861"/>
                    </a:lnTo>
                    <a:cubicBezTo>
                      <a:pt x="764" y="863"/>
                      <a:pt x="772" y="863"/>
                      <a:pt x="781" y="863"/>
                    </a:cubicBezTo>
                    <a:cubicBezTo>
                      <a:pt x="789" y="863"/>
                      <a:pt x="798" y="863"/>
                      <a:pt x="807" y="863"/>
                    </a:cubicBezTo>
                    <a:cubicBezTo>
                      <a:pt x="832" y="863"/>
                      <a:pt x="854" y="866"/>
                      <a:pt x="845" y="893"/>
                    </a:cubicBezTo>
                    <a:cubicBezTo>
                      <a:pt x="831" y="898"/>
                      <a:pt x="814" y="898"/>
                      <a:pt x="800" y="898"/>
                    </a:cubicBezTo>
                    <a:cubicBezTo>
                      <a:pt x="789" y="916"/>
                      <a:pt x="821" y="905"/>
                      <a:pt x="810" y="926"/>
                    </a:cubicBezTo>
                    <a:cubicBezTo>
                      <a:pt x="798" y="931"/>
                      <a:pt x="789" y="933"/>
                      <a:pt x="782" y="933"/>
                    </a:cubicBezTo>
                    <a:cubicBezTo>
                      <a:pt x="758" y="933"/>
                      <a:pt x="763" y="904"/>
                      <a:pt x="728" y="904"/>
                    </a:cubicBezTo>
                    <a:cubicBezTo>
                      <a:pt x="726" y="904"/>
                      <a:pt x="723" y="904"/>
                      <a:pt x="719" y="905"/>
                    </a:cubicBezTo>
                    <a:cubicBezTo>
                      <a:pt x="701" y="926"/>
                      <a:pt x="781" y="914"/>
                      <a:pt x="713" y="939"/>
                    </a:cubicBezTo>
                    <a:lnTo>
                      <a:pt x="713" y="939"/>
                    </a:lnTo>
                    <a:cubicBezTo>
                      <a:pt x="730" y="933"/>
                      <a:pt x="740" y="931"/>
                      <a:pt x="747" y="931"/>
                    </a:cubicBezTo>
                    <a:cubicBezTo>
                      <a:pt x="758" y="931"/>
                      <a:pt x="760" y="937"/>
                      <a:pt x="761" y="944"/>
                    </a:cubicBezTo>
                    <a:cubicBezTo>
                      <a:pt x="761" y="954"/>
                      <a:pt x="763" y="970"/>
                      <a:pt x="790" y="970"/>
                    </a:cubicBezTo>
                    <a:cubicBezTo>
                      <a:pt x="793" y="970"/>
                      <a:pt x="796" y="970"/>
                      <a:pt x="800" y="970"/>
                    </a:cubicBezTo>
                    <a:lnTo>
                      <a:pt x="800" y="970"/>
                    </a:lnTo>
                    <a:lnTo>
                      <a:pt x="766" y="988"/>
                    </a:lnTo>
                    <a:cubicBezTo>
                      <a:pt x="775" y="988"/>
                      <a:pt x="796" y="988"/>
                      <a:pt x="800" y="995"/>
                    </a:cubicBezTo>
                    <a:lnTo>
                      <a:pt x="747" y="1009"/>
                    </a:lnTo>
                    <a:cubicBezTo>
                      <a:pt x="748" y="1009"/>
                      <a:pt x="749" y="1009"/>
                      <a:pt x="750" y="1009"/>
                    </a:cubicBezTo>
                    <a:cubicBezTo>
                      <a:pt x="796" y="1009"/>
                      <a:pt x="743" y="1067"/>
                      <a:pt x="777" y="1074"/>
                    </a:cubicBezTo>
                    <a:cubicBezTo>
                      <a:pt x="745" y="1035"/>
                      <a:pt x="810" y="1041"/>
                      <a:pt x="821" y="1009"/>
                    </a:cubicBezTo>
                    <a:lnTo>
                      <a:pt x="821" y="1009"/>
                    </a:lnTo>
                    <a:cubicBezTo>
                      <a:pt x="898" y="1027"/>
                      <a:pt x="763" y="1089"/>
                      <a:pt x="810" y="1133"/>
                    </a:cubicBezTo>
                    <a:lnTo>
                      <a:pt x="810" y="1133"/>
                    </a:lnTo>
                    <a:cubicBezTo>
                      <a:pt x="806" y="1124"/>
                      <a:pt x="816" y="1097"/>
                      <a:pt x="835" y="1097"/>
                    </a:cubicBezTo>
                    <a:cubicBezTo>
                      <a:pt x="838" y="1116"/>
                      <a:pt x="833" y="1137"/>
                      <a:pt x="824" y="1153"/>
                    </a:cubicBezTo>
                    <a:cubicBezTo>
                      <a:pt x="831" y="1159"/>
                      <a:pt x="837" y="1161"/>
                      <a:pt x="841" y="1161"/>
                    </a:cubicBezTo>
                    <a:cubicBezTo>
                      <a:pt x="859" y="1161"/>
                      <a:pt x="860" y="1123"/>
                      <a:pt x="884" y="1123"/>
                    </a:cubicBezTo>
                    <a:cubicBezTo>
                      <a:pt x="873" y="1139"/>
                      <a:pt x="875" y="1143"/>
                      <a:pt x="883" y="1143"/>
                    </a:cubicBezTo>
                    <a:cubicBezTo>
                      <a:pt x="895" y="1143"/>
                      <a:pt x="918" y="1134"/>
                      <a:pt x="934" y="1134"/>
                    </a:cubicBezTo>
                    <a:cubicBezTo>
                      <a:pt x="936" y="1134"/>
                      <a:pt x="938" y="1134"/>
                      <a:pt x="940" y="1134"/>
                    </a:cubicBezTo>
                    <a:lnTo>
                      <a:pt x="907" y="1157"/>
                    </a:lnTo>
                    <a:cubicBezTo>
                      <a:pt x="910" y="1171"/>
                      <a:pt x="917" y="1176"/>
                      <a:pt x="924" y="1176"/>
                    </a:cubicBezTo>
                    <a:cubicBezTo>
                      <a:pt x="940" y="1176"/>
                      <a:pt x="963" y="1153"/>
                      <a:pt x="976" y="1153"/>
                    </a:cubicBezTo>
                    <a:cubicBezTo>
                      <a:pt x="982" y="1153"/>
                      <a:pt x="987" y="1157"/>
                      <a:pt x="988" y="1169"/>
                    </a:cubicBezTo>
                    <a:lnTo>
                      <a:pt x="930" y="1190"/>
                    </a:lnTo>
                    <a:lnTo>
                      <a:pt x="958" y="1199"/>
                    </a:lnTo>
                    <a:lnTo>
                      <a:pt x="921" y="1225"/>
                    </a:lnTo>
                    <a:cubicBezTo>
                      <a:pt x="965" y="1225"/>
                      <a:pt x="965" y="1234"/>
                      <a:pt x="974" y="1262"/>
                    </a:cubicBezTo>
                    <a:cubicBezTo>
                      <a:pt x="987" y="1244"/>
                      <a:pt x="1014" y="1227"/>
                      <a:pt x="1032" y="1227"/>
                    </a:cubicBezTo>
                    <a:cubicBezTo>
                      <a:pt x="1038" y="1227"/>
                      <a:pt x="1043" y="1228"/>
                      <a:pt x="1046" y="1232"/>
                    </a:cubicBezTo>
                    <a:cubicBezTo>
                      <a:pt x="1042" y="1257"/>
                      <a:pt x="1014" y="1250"/>
                      <a:pt x="1042" y="1269"/>
                    </a:cubicBezTo>
                    <a:cubicBezTo>
                      <a:pt x="1029" y="1276"/>
                      <a:pt x="1014" y="1284"/>
                      <a:pt x="1006" y="1284"/>
                    </a:cubicBezTo>
                    <a:cubicBezTo>
                      <a:pt x="999" y="1284"/>
                      <a:pt x="997" y="1279"/>
                      <a:pt x="1004" y="1262"/>
                    </a:cubicBezTo>
                    <a:lnTo>
                      <a:pt x="1004" y="1262"/>
                    </a:lnTo>
                    <a:cubicBezTo>
                      <a:pt x="995" y="1271"/>
                      <a:pt x="981" y="1273"/>
                      <a:pt x="972" y="1283"/>
                    </a:cubicBezTo>
                    <a:cubicBezTo>
                      <a:pt x="963" y="1313"/>
                      <a:pt x="1000" y="1317"/>
                      <a:pt x="1009" y="1324"/>
                    </a:cubicBezTo>
                    <a:cubicBezTo>
                      <a:pt x="1004" y="1320"/>
                      <a:pt x="1004" y="1315"/>
                      <a:pt x="1004" y="1308"/>
                    </a:cubicBezTo>
                    <a:lnTo>
                      <a:pt x="1042" y="1306"/>
                    </a:lnTo>
                    <a:lnTo>
                      <a:pt x="1079" y="1301"/>
                    </a:lnTo>
                    <a:lnTo>
                      <a:pt x="1079" y="1301"/>
                    </a:lnTo>
                    <a:cubicBezTo>
                      <a:pt x="1074" y="1317"/>
                      <a:pt x="1062" y="1322"/>
                      <a:pt x="1051" y="1327"/>
                    </a:cubicBezTo>
                    <a:cubicBezTo>
                      <a:pt x="1052" y="1327"/>
                      <a:pt x="1054" y="1327"/>
                      <a:pt x="1056" y="1327"/>
                    </a:cubicBezTo>
                    <a:cubicBezTo>
                      <a:pt x="1063" y="1327"/>
                      <a:pt x="1072" y="1325"/>
                      <a:pt x="1081" y="1325"/>
                    </a:cubicBezTo>
                    <a:cubicBezTo>
                      <a:pt x="1085" y="1325"/>
                      <a:pt x="1089" y="1325"/>
                      <a:pt x="1093" y="1327"/>
                    </a:cubicBezTo>
                    <a:cubicBezTo>
                      <a:pt x="1069" y="1346"/>
                      <a:pt x="1048" y="1368"/>
                      <a:pt x="1025" y="1369"/>
                    </a:cubicBezTo>
                    <a:lnTo>
                      <a:pt x="1025" y="1369"/>
                    </a:lnTo>
                    <a:lnTo>
                      <a:pt x="1018" y="1368"/>
                    </a:lnTo>
                    <a:lnTo>
                      <a:pt x="1018" y="1368"/>
                    </a:lnTo>
                    <a:cubicBezTo>
                      <a:pt x="1020" y="1369"/>
                      <a:pt x="1022" y="1369"/>
                      <a:pt x="1024" y="1369"/>
                    </a:cubicBezTo>
                    <a:cubicBezTo>
                      <a:pt x="1025" y="1369"/>
                      <a:pt x="1025" y="1369"/>
                      <a:pt x="1025" y="1369"/>
                    </a:cubicBezTo>
                    <a:lnTo>
                      <a:pt x="1025" y="1369"/>
                    </a:lnTo>
                    <a:lnTo>
                      <a:pt x="1079" y="1373"/>
                    </a:lnTo>
                    <a:cubicBezTo>
                      <a:pt x="1072" y="1385"/>
                      <a:pt x="1072" y="1417"/>
                      <a:pt x="1058" y="1422"/>
                    </a:cubicBezTo>
                    <a:cubicBezTo>
                      <a:pt x="1061" y="1433"/>
                      <a:pt x="1074" y="1435"/>
                      <a:pt x="1089" y="1435"/>
                    </a:cubicBezTo>
                    <a:cubicBezTo>
                      <a:pt x="1099" y="1435"/>
                      <a:pt x="1110" y="1434"/>
                      <a:pt x="1120" y="1434"/>
                    </a:cubicBezTo>
                    <a:cubicBezTo>
                      <a:pt x="1139" y="1434"/>
                      <a:pt x="1155" y="1437"/>
                      <a:pt x="1160" y="1452"/>
                    </a:cubicBezTo>
                    <a:cubicBezTo>
                      <a:pt x="1167" y="1447"/>
                      <a:pt x="1174" y="1447"/>
                      <a:pt x="1181" y="1447"/>
                    </a:cubicBezTo>
                    <a:cubicBezTo>
                      <a:pt x="1199" y="1468"/>
                      <a:pt x="1199" y="1507"/>
                      <a:pt x="1244" y="1507"/>
                    </a:cubicBezTo>
                    <a:cubicBezTo>
                      <a:pt x="1249" y="1507"/>
                      <a:pt x="1255" y="1506"/>
                      <a:pt x="1262" y="1505"/>
                    </a:cubicBezTo>
                    <a:lnTo>
                      <a:pt x="1262" y="1505"/>
                    </a:lnTo>
                    <a:lnTo>
                      <a:pt x="1250" y="1563"/>
                    </a:lnTo>
                    <a:cubicBezTo>
                      <a:pt x="1251" y="1563"/>
                      <a:pt x="1252" y="1563"/>
                      <a:pt x="1253" y="1563"/>
                    </a:cubicBezTo>
                    <a:cubicBezTo>
                      <a:pt x="1280" y="1563"/>
                      <a:pt x="1267" y="1495"/>
                      <a:pt x="1313" y="1495"/>
                    </a:cubicBezTo>
                    <a:cubicBezTo>
                      <a:pt x="1315" y="1495"/>
                      <a:pt x="1317" y="1496"/>
                      <a:pt x="1320" y="1496"/>
                    </a:cubicBezTo>
                    <a:cubicBezTo>
                      <a:pt x="1359" y="1498"/>
                      <a:pt x="1304" y="1545"/>
                      <a:pt x="1306" y="1563"/>
                    </a:cubicBezTo>
                    <a:cubicBezTo>
                      <a:pt x="1325" y="1555"/>
                      <a:pt x="1353" y="1538"/>
                      <a:pt x="1374" y="1538"/>
                    </a:cubicBezTo>
                    <a:cubicBezTo>
                      <a:pt x="1388" y="1538"/>
                      <a:pt x="1398" y="1545"/>
                      <a:pt x="1401" y="1568"/>
                    </a:cubicBezTo>
                    <a:cubicBezTo>
                      <a:pt x="1398" y="1568"/>
                      <a:pt x="1396" y="1569"/>
                      <a:pt x="1394" y="1569"/>
                    </a:cubicBezTo>
                    <a:cubicBezTo>
                      <a:pt x="1384" y="1569"/>
                      <a:pt x="1380" y="1560"/>
                      <a:pt x="1371" y="1558"/>
                    </a:cubicBezTo>
                    <a:lnTo>
                      <a:pt x="1371" y="1558"/>
                    </a:lnTo>
                    <a:lnTo>
                      <a:pt x="1378" y="1598"/>
                    </a:lnTo>
                    <a:cubicBezTo>
                      <a:pt x="1322" y="1628"/>
                      <a:pt x="1310" y="1600"/>
                      <a:pt x="1308" y="1651"/>
                    </a:cubicBezTo>
                    <a:cubicBezTo>
                      <a:pt x="1326" y="1623"/>
                      <a:pt x="1342" y="1615"/>
                      <a:pt x="1357" y="1615"/>
                    </a:cubicBezTo>
                    <a:cubicBezTo>
                      <a:pt x="1376" y="1615"/>
                      <a:pt x="1394" y="1628"/>
                      <a:pt x="1413" y="1628"/>
                    </a:cubicBezTo>
                    <a:cubicBezTo>
                      <a:pt x="1428" y="1628"/>
                      <a:pt x="1444" y="1620"/>
                      <a:pt x="1461" y="1591"/>
                    </a:cubicBezTo>
                    <a:lnTo>
                      <a:pt x="1463" y="1619"/>
                    </a:lnTo>
                    <a:cubicBezTo>
                      <a:pt x="1463" y="1618"/>
                      <a:pt x="1462" y="1617"/>
                      <a:pt x="1461" y="1617"/>
                    </a:cubicBezTo>
                    <a:cubicBezTo>
                      <a:pt x="1459" y="1617"/>
                      <a:pt x="1457" y="1619"/>
                      <a:pt x="1455" y="1619"/>
                    </a:cubicBezTo>
                    <a:cubicBezTo>
                      <a:pt x="1455" y="1619"/>
                      <a:pt x="1455" y="1619"/>
                      <a:pt x="1454" y="1619"/>
                    </a:cubicBezTo>
                    <a:lnTo>
                      <a:pt x="1454" y="1619"/>
                    </a:lnTo>
                    <a:cubicBezTo>
                      <a:pt x="1455" y="1630"/>
                      <a:pt x="1458" y="1635"/>
                      <a:pt x="1462" y="1635"/>
                    </a:cubicBezTo>
                    <a:cubicBezTo>
                      <a:pt x="1477" y="1635"/>
                      <a:pt x="1507" y="1581"/>
                      <a:pt x="1530" y="1581"/>
                    </a:cubicBezTo>
                    <a:cubicBezTo>
                      <a:pt x="1533" y="1581"/>
                      <a:pt x="1537" y="1583"/>
                      <a:pt x="1540" y="1586"/>
                    </a:cubicBezTo>
                    <a:cubicBezTo>
                      <a:pt x="1549" y="1598"/>
                      <a:pt x="1552" y="1616"/>
                      <a:pt x="1538" y="1626"/>
                    </a:cubicBezTo>
                    <a:lnTo>
                      <a:pt x="1577" y="1612"/>
                    </a:lnTo>
                    <a:lnTo>
                      <a:pt x="1577" y="1612"/>
                    </a:lnTo>
                    <a:cubicBezTo>
                      <a:pt x="1582" y="1615"/>
                      <a:pt x="1578" y="1626"/>
                      <a:pt x="1573" y="1629"/>
                    </a:cubicBezTo>
                    <a:lnTo>
                      <a:pt x="1573" y="1629"/>
                    </a:lnTo>
                    <a:lnTo>
                      <a:pt x="1616" y="1637"/>
                    </a:lnTo>
                    <a:lnTo>
                      <a:pt x="1616" y="1640"/>
                    </a:lnTo>
                    <a:cubicBezTo>
                      <a:pt x="1630" y="1628"/>
                      <a:pt x="1656" y="1609"/>
                      <a:pt x="1667" y="1600"/>
                    </a:cubicBezTo>
                    <a:lnTo>
                      <a:pt x="1667" y="1600"/>
                    </a:lnTo>
                    <a:cubicBezTo>
                      <a:pt x="1677" y="1619"/>
                      <a:pt x="1658" y="1609"/>
                      <a:pt x="1656" y="1623"/>
                    </a:cubicBezTo>
                    <a:cubicBezTo>
                      <a:pt x="1670" y="1619"/>
                      <a:pt x="1681" y="1612"/>
                      <a:pt x="1693" y="1605"/>
                    </a:cubicBezTo>
                    <a:lnTo>
                      <a:pt x="1693" y="1605"/>
                    </a:lnTo>
                    <a:cubicBezTo>
                      <a:pt x="1693" y="1629"/>
                      <a:pt x="1676" y="1647"/>
                      <a:pt x="1658" y="1647"/>
                    </a:cubicBezTo>
                    <a:cubicBezTo>
                      <a:pt x="1653" y="1647"/>
                      <a:pt x="1649" y="1646"/>
                      <a:pt x="1644" y="1644"/>
                    </a:cubicBezTo>
                    <a:lnTo>
                      <a:pt x="1644" y="1644"/>
                    </a:lnTo>
                    <a:cubicBezTo>
                      <a:pt x="1643" y="1681"/>
                      <a:pt x="1646" y="1692"/>
                      <a:pt x="1652" y="1692"/>
                    </a:cubicBezTo>
                    <a:cubicBezTo>
                      <a:pt x="1660" y="1692"/>
                      <a:pt x="1672" y="1676"/>
                      <a:pt x="1686" y="1676"/>
                    </a:cubicBezTo>
                    <a:cubicBezTo>
                      <a:pt x="1690" y="1676"/>
                      <a:pt x="1694" y="1677"/>
                      <a:pt x="1698" y="1681"/>
                    </a:cubicBezTo>
                    <a:lnTo>
                      <a:pt x="1698" y="1681"/>
                    </a:lnTo>
                    <a:cubicBezTo>
                      <a:pt x="1698" y="1679"/>
                      <a:pt x="1698" y="1677"/>
                      <a:pt x="1698" y="1674"/>
                    </a:cubicBezTo>
                    <a:cubicBezTo>
                      <a:pt x="1707" y="1658"/>
                      <a:pt x="1713" y="1652"/>
                      <a:pt x="1717" y="1652"/>
                    </a:cubicBezTo>
                    <a:cubicBezTo>
                      <a:pt x="1722" y="1652"/>
                      <a:pt x="1724" y="1663"/>
                      <a:pt x="1728" y="1672"/>
                    </a:cubicBezTo>
                    <a:cubicBezTo>
                      <a:pt x="1722" y="1675"/>
                      <a:pt x="1711" y="1685"/>
                      <a:pt x="1704" y="1685"/>
                    </a:cubicBezTo>
                    <a:cubicBezTo>
                      <a:pt x="1703" y="1685"/>
                      <a:pt x="1703" y="1685"/>
                      <a:pt x="1703" y="1685"/>
                    </a:cubicBezTo>
                    <a:lnTo>
                      <a:pt x="1703" y="1685"/>
                    </a:lnTo>
                    <a:cubicBezTo>
                      <a:pt x="1706" y="1689"/>
                      <a:pt x="1709" y="1694"/>
                      <a:pt x="1712" y="1700"/>
                    </a:cubicBezTo>
                    <a:lnTo>
                      <a:pt x="1681" y="1707"/>
                    </a:lnTo>
                    <a:cubicBezTo>
                      <a:pt x="1679" y="1769"/>
                      <a:pt x="1705" y="1756"/>
                      <a:pt x="1725" y="1800"/>
                    </a:cubicBezTo>
                    <a:cubicBezTo>
                      <a:pt x="1723" y="1776"/>
                      <a:pt x="1693" y="1691"/>
                      <a:pt x="1730" y="1672"/>
                    </a:cubicBezTo>
                    <a:cubicBezTo>
                      <a:pt x="1733" y="1677"/>
                      <a:pt x="1737" y="1682"/>
                      <a:pt x="1744" y="1682"/>
                    </a:cubicBezTo>
                    <a:cubicBezTo>
                      <a:pt x="1749" y="1682"/>
                      <a:pt x="1756" y="1679"/>
                      <a:pt x="1765" y="1672"/>
                    </a:cubicBezTo>
                    <a:lnTo>
                      <a:pt x="1765" y="1672"/>
                    </a:lnTo>
                    <a:cubicBezTo>
                      <a:pt x="1756" y="1709"/>
                      <a:pt x="1774" y="1705"/>
                      <a:pt x="1795" y="1707"/>
                    </a:cubicBezTo>
                    <a:lnTo>
                      <a:pt x="1781" y="1756"/>
                    </a:lnTo>
                    <a:cubicBezTo>
                      <a:pt x="1807" y="1746"/>
                      <a:pt x="1811" y="1721"/>
                      <a:pt x="1827" y="1700"/>
                    </a:cubicBezTo>
                    <a:cubicBezTo>
                      <a:pt x="1851" y="1709"/>
                      <a:pt x="1846" y="1749"/>
                      <a:pt x="1846" y="1783"/>
                    </a:cubicBezTo>
                    <a:cubicBezTo>
                      <a:pt x="1849" y="1784"/>
                      <a:pt x="1852" y="1785"/>
                      <a:pt x="1854" y="1785"/>
                    </a:cubicBezTo>
                    <a:cubicBezTo>
                      <a:pt x="1878" y="1785"/>
                      <a:pt x="1836" y="1716"/>
                      <a:pt x="1878" y="1714"/>
                    </a:cubicBezTo>
                    <a:cubicBezTo>
                      <a:pt x="1888" y="1722"/>
                      <a:pt x="1898" y="1725"/>
                      <a:pt x="1908" y="1725"/>
                    </a:cubicBezTo>
                    <a:cubicBezTo>
                      <a:pt x="1927" y="1725"/>
                      <a:pt x="1948" y="1711"/>
                      <a:pt x="1976" y="1693"/>
                    </a:cubicBezTo>
                    <a:lnTo>
                      <a:pt x="1976" y="1693"/>
                    </a:lnTo>
                    <a:cubicBezTo>
                      <a:pt x="1997" y="1711"/>
                      <a:pt x="1969" y="1723"/>
                      <a:pt x="1976" y="1739"/>
                    </a:cubicBezTo>
                    <a:lnTo>
                      <a:pt x="1999" y="1700"/>
                    </a:lnTo>
                    <a:cubicBezTo>
                      <a:pt x="2004" y="1702"/>
                      <a:pt x="2001" y="1714"/>
                      <a:pt x="1999" y="1721"/>
                    </a:cubicBezTo>
                    <a:cubicBezTo>
                      <a:pt x="2018" y="1705"/>
                      <a:pt x="2004" y="1670"/>
                      <a:pt x="2029" y="1656"/>
                    </a:cubicBezTo>
                    <a:cubicBezTo>
                      <a:pt x="2031" y="1646"/>
                      <a:pt x="2033" y="1642"/>
                      <a:pt x="2037" y="1642"/>
                    </a:cubicBezTo>
                    <a:cubicBezTo>
                      <a:pt x="2049" y="1642"/>
                      <a:pt x="2072" y="1692"/>
                      <a:pt x="2094" y="1692"/>
                    </a:cubicBezTo>
                    <a:cubicBezTo>
                      <a:pt x="2100" y="1692"/>
                      <a:pt x="2107" y="1687"/>
                      <a:pt x="2113" y="1674"/>
                    </a:cubicBezTo>
                    <a:lnTo>
                      <a:pt x="2113" y="1674"/>
                    </a:lnTo>
                    <a:cubicBezTo>
                      <a:pt x="2122" y="1688"/>
                      <a:pt x="2110" y="1707"/>
                      <a:pt x="2113" y="1725"/>
                    </a:cubicBezTo>
                    <a:cubicBezTo>
                      <a:pt x="2143" y="1702"/>
                      <a:pt x="2166" y="1670"/>
                      <a:pt x="2180" y="1635"/>
                    </a:cubicBezTo>
                    <a:lnTo>
                      <a:pt x="2215" y="1665"/>
                    </a:lnTo>
                    <a:cubicBezTo>
                      <a:pt x="2187" y="1630"/>
                      <a:pt x="2210" y="1582"/>
                      <a:pt x="2226" y="1542"/>
                    </a:cubicBezTo>
                    <a:cubicBezTo>
                      <a:pt x="2217" y="1526"/>
                      <a:pt x="2210" y="1510"/>
                      <a:pt x="2205" y="1503"/>
                    </a:cubicBezTo>
                    <a:lnTo>
                      <a:pt x="2233" y="1473"/>
                    </a:lnTo>
                    <a:cubicBezTo>
                      <a:pt x="2238" y="1487"/>
                      <a:pt x="2240" y="1503"/>
                      <a:pt x="2235" y="1519"/>
                    </a:cubicBezTo>
                    <a:cubicBezTo>
                      <a:pt x="2238" y="1514"/>
                      <a:pt x="2240" y="1510"/>
                      <a:pt x="2240" y="1507"/>
                    </a:cubicBezTo>
                    <a:cubicBezTo>
                      <a:pt x="2254" y="1528"/>
                      <a:pt x="2256" y="1556"/>
                      <a:pt x="2249" y="1582"/>
                    </a:cubicBezTo>
                    <a:lnTo>
                      <a:pt x="2231" y="1554"/>
                    </a:lnTo>
                    <a:cubicBezTo>
                      <a:pt x="2226" y="1584"/>
                      <a:pt x="2226" y="1616"/>
                      <a:pt x="2228" y="1649"/>
                    </a:cubicBezTo>
                    <a:cubicBezTo>
                      <a:pt x="2231" y="1642"/>
                      <a:pt x="2235" y="1637"/>
                      <a:pt x="2240" y="1635"/>
                    </a:cubicBezTo>
                    <a:lnTo>
                      <a:pt x="2240" y="1635"/>
                    </a:lnTo>
                    <a:cubicBezTo>
                      <a:pt x="2238" y="1642"/>
                      <a:pt x="2238" y="1649"/>
                      <a:pt x="2240" y="1656"/>
                    </a:cubicBezTo>
                    <a:cubicBezTo>
                      <a:pt x="2240" y="1657"/>
                      <a:pt x="2241" y="1657"/>
                      <a:pt x="2241" y="1657"/>
                    </a:cubicBezTo>
                    <a:cubicBezTo>
                      <a:pt x="2243" y="1657"/>
                      <a:pt x="2245" y="1647"/>
                      <a:pt x="2249" y="1635"/>
                    </a:cubicBezTo>
                    <a:lnTo>
                      <a:pt x="2266" y="1691"/>
                    </a:lnTo>
                    <a:lnTo>
                      <a:pt x="2266" y="1667"/>
                    </a:lnTo>
                    <a:lnTo>
                      <a:pt x="2324" y="1693"/>
                    </a:lnTo>
                    <a:cubicBezTo>
                      <a:pt x="2349" y="1630"/>
                      <a:pt x="2358" y="1545"/>
                      <a:pt x="2402" y="1507"/>
                    </a:cubicBezTo>
                    <a:cubicBezTo>
                      <a:pt x="2402" y="1552"/>
                      <a:pt x="2419" y="1575"/>
                      <a:pt x="2432" y="1621"/>
                    </a:cubicBezTo>
                    <a:cubicBezTo>
                      <a:pt x="2426" y="1610"/>
                      <a:pt x="2420" y="1606"/>
                      <a:pt x="2415" y="1606"/>
                    </a:cubicBezTo>
                    <a:cubicBezTo>
                      <a:pt x="2398" y="1606"/>
                      <a:pt x="2388" y="1651"/>
                      <a:pt x="2364" y="1651"/>
                    </a:cubicBezTo>
                    <a:cubicBezTo>
                      <a:pt x="2364" y="1651"/>
                      <a:pt x="2364" y="1651"/>
                      <a:pt x="2364" y="1651"/>
                    </a:cubicBezTo>
                    <a:lnTo>
                      <a:pt x="2364" y="1651"/>
                    </a:lnTo>
                    <a:cubicBezTo>
                      <a:pt x="2379" y="1652"/>
                      <a:pt x="2381" y="1677"/>
                      <a:pt x="2379" y="1684"/>
                    </a:cubicBezTo>
                    <a:lnTo>
                      <a:pt x="2400" y="1656"/>
                    </a:lnTo>
                    <a:lnTo>
                      <a:pt x="2421" y="1626"/>
                    </a:lnTo>
                    <a:cubicBezTo>
                      <a:pt x="2430" y="1665"/>
                      <a:pt x="2439" y="1654"/>
                      <a:pt x="2458" y="1665"/>
                    </a:cubicBezTo>
                    <a:cubicBezTo>
                      <a:pt x="2423" y="1591"/>
                      <a:pt x="2481" y="1603"/>
                      <a:pt x="2493" y="1575"/>
                    </a:cubicBezTo>
                    <a:lnTo>
                      <a:pt x="2493" y="1575"/>
                    </a:lnTo>
                    <a:cubicBezTo>
                      <a:pt x="2502" y="1598"/>
                      <a:pt x="2507" y="1626"/>
                      <a:pt x="2479" y="1628"/>
                    </a:cubicBezTo>
                    <a:cubicBezTo>
                      <a:pt x="2486" y="1635"/>
                      <a:pt x="2491" y="1638"/>
                      <a:pt x="2495" y="1638"/>
                    </a:cubicBezTo>
                    <a:cubicBezTo>
                      <a:pt x="2514" y="1638"/>
                      <a:pt x="2496" y="1561"/>
                      <a:pt x="2515" y="1561"/>
                    </a:cubicBezTo>
                    <a:cubicBezTo>
                      <a:pt x="2518" y="1561"/>
                      <a:pt x="2522" y="1563"/>
                      <a:pt x="2528" y="1568"/>
                    </a:cubicBezTo>
                    <a:cubicBezTo>
                      <a:pt x="2521" y="1570"/>
                      <a:pt x="2516" y="1568"/>
                      <a:pt x="2518" y="1582"/>
                    </a:cubicBezTo>
                    <a:cubicBezTo>
                      <a:pt x="2523" y="1569"/>
                      <a:pt x="2533" y="1564"/>
                      <a:pt x="2543" y="1564"/>
                    </a:cubicBezTo>
                    <a:cubicBezTo>
                      <a:pt x="2554" y="1564"/>
                      <a:pt x="2565" y="1571"/>
                      <a:pt x="2567" y="1584"/>
                    </a:cubicBezTo>
                    <a:lnTo>
                      <a:pt x="2560" y="1586"/>
                    </a:lnTo>
                    <a:cubicBezTo>
                      <a:pt x="2604" y="1582"/>
                      <a:pt x="2681" y="1538"/>
                      <a:pt x="2655" y="1475"/>
                    </a:cubicBezTo>
                    <a:lnTo>
                      <a:pt x="2655" y="1475"/>
                    </a:lnTo>
                    <a:cubicBezTo>
                      <a:pt x="2660" y="1482"/>
                      <a:pt x="2687" y="1549"/>
                      <a:pt x="2692" y="1561"/>
                    </a:cubicBezTo>
                    <a:cubicBezTo>
                      <a:pt x="2692" y="1561"/>
                      <a:pt x="2683" y="1503"/>
                      <a:pt x="2671" y="1445"/>
                    </a:cubicBezTo>
                    <a:cubicBezTo>
                      <a:pt x="2657" y="1387"/>
                      <a:pt x="2643" y="1329"/>
                      <a:pt x="2643" y="1329"/>
                    </a:cubicBezTo>
                    <a:lnTo>
                      <a:pt x="2643" y="1329"/>
                    </a:lnTo>
                    <a:cubicBezTo>
                      <a:pt x="2667" y="1385"/>
                      <a:pt x="2762" y="1494"/>
                      <a:pt x="2748" y="1538"/>
                    </a:cubicBezTo>
                    <a:cubicBezTo>
                      <a:pt x="2751" y="1538"/>
                      <a:pt x="2755" y="1539"/>
                      <a:pt x="2758" y="1539"/>
                    </a:cubicBezTo>
                    <a:cubicBezTo>
                      <a:pt x="2768" y="1539"/>
                      <a:pt x="2778" y="1535"/>
                      <a:pt x="2785" y="1514"/>
                    </a:cubicBezTo>
                    <a:cubicBezTo>
                      <a:pt x="2773" y="1510"/>
                      <a:pt x="2727" y="1450"/>
                      <a:pt x="2732" y="1440"/>
                    </a:cubicBezTo>
                    <a:lnTo>
                      <a:pt x="2732" y="1440"/>
                    </a:lnTo>
                    <a:cubicBezTo>
                      <a:pt x="2786" y="1483"/>
                      <a:pt x="2765" y="1464"/>
                      <a:pt x="2819" y="1492"/>
                    </a:cubicBezTo>
                    <a:lnTo>
                      <a:pt x="2819" y="1492"/>
                    </a:lnTo>
                    <a:cubicBezTo>
                      <a:pt x="2801" y="1479"/>
                      <a:pt x="2765" y="1405"/>
                      <a:pt x="2780" y="1401"/>
                    </a:cubicBezTo>
                    <a:lnTo>
                      <a:pt x="2780" y="1401"/>
                    </a:lnTo>
                    <a:cubicBezTo>
                      <a:pt x="2799" y="1429"/>
                      <a:pt x="2817" y="1456"/>
                      <a:pt x="2831" y="1487"/>
                    </a:cubicBezTo>
                    <a:cubicBezTo>
                      <a:pt x="2831" y="1487"/>
                      <a:pt x="2829" y="1463"/>
                      <a:pt x="2824" y="1440"/>
                    </a:cubicBezTo>
                    <a:cubicBezTo>
                      <a:pt x="2821" y="1423"/>
                      <a:pt x="2818" y="1407"/>
                      <a:pt x="2816" y="1398"/>
                    </a:cubicBezTo>
                    <a:lnTo>
                      <a:pt x="2816" y="1398"/>
                    </a:lnTo>
                    <a:cubicBezTo>
                      <a:pt x="2824" y="1420"/>
                      <a:pt x="2859" y="1458"/>
                      <a:pt x="2880" y="1473"/>
                    </a:cubicBezTo>
                    <a:cubicBezTo>
                      <a:pt x="2866" y="1461"/>
                      <a:pt x="2908" y="1456"/>
                      <a:pt x="2915" y="1443"/>
                    </a:cubicBezTo>
                    <a:lnTo>
                      <a:pt x="2887" y="1436"/>
                    </a:lnTo>
                    <a:cubicBezTo>
                      <a:pt x="2933" y="1422"/>
                      <a:pt x="2847" y="1308"/>
                      <a:pt x="2882" y="1290"/>
                    </a:cubicBezTo>
                    <a:lnTo>
                      <a:pt x="2882" y="1290"/>
                    </a:lnTo>
                    <a:cubicBezTo>
                      <a:pt x="2891" y="1308"/>
                      <a:pt x="2942" y="1382"/>
                      <a:pt x="2970" y="1382"/>
                    </a:cubicBezTo>
                    <a:cubicBezTo>
                      <a:pt x="2971" y="1382"/>
                      <a:pt x="2972" y="1382"/>
                      <a:pt x="2973" y="1382"/>
                    </a:cubicBezTo>
                    <a:cubicBezTo>
                      <a:pt x="2952" y="1341"/>
                      <a:pt x="2861" y="1185"/>
                      <a:pt x="2861" y="1139"/>
                    </a:cubicBezTo>
                    <a:lnTo>
                      <a:pt x="2861" y="1139"/>
                    </a:lnTo>
                    <a:lnTo>
                      <a:pt x="2885" y="1153"/>
                    </a:lnTo>
                    <a:lnTo>
                      <a:pt x="2885" y="1116"/>
                    </a:lnTo>
                    <a:cubicBezTo>
                      <a:pt x="2933" y="1197"/>
                      <a:pt x="2973" y="1285"/>
                      <a:pt x="2998" y="1378"/>
                    </a:cubicBezTo>
                    <a:cubicBezTo>
                      <a:pt x="3018" y="1382"/>
                      <a:pt x="3023" y="1390"/>
                      <a:pt x="3029" y="1390"/>
                    </a:cubicBezTo>
                    <a:cubicBezTo>
                      <a:pt x="3032" y="1390"/>
                      <a:pt x="3036" y="1388"/>
                      <a:pt x="3042" y="1382"/>
                    </a:cubicBezTo>
                    <a:cubicBezTo>
                      <a:pt x="3058" y="1389"/>
                      <a:pt x="3063" y="1410"/>
                      <a:pt x="3051" y="1426"/>
                    </a:cubicBezTo>
                    <a:lnTo>
                      <a:pt x="3109" y="1398"/>
                    </a:lnTo>
                    <a:cubicBezTo>
                      <a:pt x="3070" y="1359"/>
                      <a:pt x="3107" y="1329"/>
                      <a:pt x="3072" y="1296"/>
                    </a:cubicBezTo>
                    <a:lnTo>
                      <a:pt x="3072" y="1296"/>
                    </a:lnTo>
                    <a:cubicBezTo>
                      <a:pt x="3072" y="1297"/>
                      <a:pt x="3070" y="1317"/>
                      <a:pt x="3068" y="1338"/>
                    </a:cubicBezTo>
                    <a:lnTo>
                      <a:pt x="3063" y="1380"/>
                    </a:lnTo>
                    <a:cubicBezTo>
                      <a:pt x="3024" y="1341"/>
                      <a:pt x="2987" y="1243"/>
                      <a:pt x="3021" y="1225"/>
                    </a:cubicBezTo>
                    <a:lnTo>
                      <a:pt x="3021" y="1225"/>
                    </a:lnTo>
                    <a:cubicBezTo>
                      <a:pt x="3045" y="1234"/>
                      <a:pt x="3084" y="1299"/>
                      <a:pt x="3098" y="1310"/>
                    </a:cubicBezTo>
                    <a:cubicBezTo>
                      <a:pt x="3089" y="1296"/>
                      <a:pt x="3100" y="1265"/>
                      <a:pt x="3111" y="1265"/>
                    </a:cubicBezTo>
                    <a:cubicBezTo>
                      <a:pt x="3112" y="1265"/>
                      <a:pt x="3113" y="1266"/>
                      <a:pt x="3114" y="1266"/>
                    </a:cubicBezTo>
                    <a:lnTo>
                      <a:pt x="3121" y="1299"/>
                    </a:lnTo>
                    <a:cubicBezTo>
                      <a:pt x="3150" y="1297"/>
                      <a:pt x="3109" y="1238"/>
                      <a:pt x="3140" y="1238"/>
                    </a:cubicBezTo>
                    <a:cubicBezTo>
                      <a:pt x="3144" y="1238"/>
                      <a:pt x="3149" y="1239"/>
                      <a:pt x="3156" y="1241"/>
                    </a:cubicBezTo>
                    <a:cubicBezTo>
                      <a:pt x="3156" y="1241"/>
                      <a:pt x="3157" y="1240"/>
                      <a:pt x="3158" y="1240"/>
                    </a:cubicBezTo>
                    <a:cubicBezTo>
                      <a:pt x="3169" y="1240"/>
                      <a:pt x="3200" y="1254"/>
                      <a:pt x="3209" y="1254"/>
                    </a:cubicBezTo>
                    <a:cubicBezTo>
                      <a:pt x="3213" y="1254"/>
                      <a:pt x="3213" y="1252"/>
                      <a:pt x="3207" y="1245"/>
                    </a:cubicBezTo>
                    <a:cubicBezTo>
                      <a:pt x="3121" y="1190"/>
                      <a:pt x="3042" y="1123"/>
                      <a:pt x="2970" y="1048"/>
                    </a:cubicBezTo>
                    <a:lnTo>
                      <a:pt x="2970" y="1048"/>
                    </a:lnTo>
                    <a:cubicBezTo>
                      <a:pt x="3007" y="1053"/>
                      <a:pt x="3042" y="1060"/>
                      <a:pt x="3077" y="1069"/>
                    </a:cubicBezTo>
                    <a:cubicBezTo>
                      <a:pt x="3126" y="1090"/>
                      <a:pt x="3153" y="1162"/>
                      <a:pt x="3193" y="1181"/>
                    </a:cubicBezTo>
                    <a:cubicBezTo>
                      <a:pt x="3184" y="1169"/>
                      <a:pt x="3177" y="1157"/>
                      <a:pt x="3172" y="1146"/>
                    </a:cubicBezTo>
                    <a:cubicBezTo>
                      <a:pt x="3184" y="1146"/>
                      <a:pt x="3197" y="1164"/>
                      <a:pt x="3206" y="1164"/>
                    </a:cubicBezTo>
                    <a:cubicBezTo>
                      <a:pt x="3209" y="1164"/>
                      <a:pt x="3211" y="1162"/>
                      <a:pt x="3214" y="1157"/>
                    </a:cubicBezTo>
                    <a:cubicBezTo>
                      <a:pt x="3172" y="1120"/>
                      <a:pt x="3246" y="1130"/>
                      <a:pt x="3184" y="1120"/>
                    </a:cubicBezTo>
                    <a:cubicBezTo>
                      <a:pt x="3184" y="1095"/>
                      <a:pt x="3207" y="1111"/>
                      <a:pt x="3221" y="1092"/>
                    </a:cubicBezTo>
                    <a:cubicBezTo>
                      <a:pt x="3181" y="1065"/>
                      <a:pt x="3151" y="1023"/>
                      <a:pt x="3135" y="979"/>
                    </a:cubicBezTo>
                    <a:lnTo>
                      <a:pt x="3135" y="979"/>
                    </a:lnTo>
                    <a:cubicBezTo>
                      <a:pt x="3147" y="986"/>
                      <a:pt x="3158" y="993"/>
                      <a:pt x="3172" y="997"/>
                    </a:cubicBezTo>
                    <a:cubicBezTo>
                      <a:pt x="3200" y="970"/>
                      <a:pt x="3235" y="967"/>
                      <a:pt x="3255" y="935"/>
                    </a:cubicBezTo>
                    <a:cubicBezTo>
                      <a:pt x="3269" y="939"/>
                      <a:pt x="3295" y="933"/>
                      <a:pt x="3311" y="951"/>
                    </a:cubicBezTo>
                    <a:cubicBezTo>
                      <a:pt x="3306" y="942"/>
                      <a:pt x="3293" y="930"/>
                      <a:pt x="3297" y="919"/>
                    </a:cubicBezTo>
                    <a:lnTo>
                      <a:pt x="3297" y="919"/>
                    </a:lnTo>
                    <a:cubicBezTo>
                      <a:pt x="3351" y="928"/>
                      <a:pt x="3290" y="944"/>
                      <a:pt x="3351" y="960"/>
                    </a:cubicBezTo>
                    <a:cubicBezTo>
                      <a:pt x="3320" y="942"/>
                      <a:pt x="3327" y="914"/>
                      <a:pt x="3318" y="891"/>
                    </a:cubicBezTo>
                    <a:cubicBezTo>
                      <a:pt x="3310" y="887"/>
                      <a:pt x="3303" y="885"/>
                      <a:pt x="3299" y="885"/>
                    </a:cubicBezTo>
                    <a:cubicBezTo>
                      <a:pt x="3278" y="885"/>
                      <a:pt x="3292" y="921"/>
                      <a:pt x="3297" y="939"/>
                    </a:cubicBezTo>
                    <a:cubicBezTo>
                      <a:pt x="3237" y="902"/>
                      <a:pt x="3191" y="842"/>
                      <a:pt x="3186" y="791"/>
                    </a:cubicBezTo>
                    <a:cubicBezTo>
                      <a:pt x="3187" y="782"/>
                      <a:pt x="3191" y="778"/>
                      <a:pt x="3196" y="778"/>
                    </a:cubicBezTo>
                    <a:cubicBezTo>
                      <a:pt x="3208" y="778"/>
                      <a:pt x="3226" y="797"/>
                      <a:pt x="3228" y="797"/>
                    </a:cubicBezTo>
                    <a:cubicBezTo>
                      <a:pt x="3228" y="797"/>
                      <a:pt x="3228" y="797"/>
                      <a:pt x="3228" y="796"/>
                    </a:cubicBezTo>
                    <a:cubicBezTo>
                      <a:pt x="3274" y="756"/>
                      <a:pt x="3156" y="684"/>
                      <a:pt x="3230" y="675"/>
                    </a:cubicBezTo>
                    <a:lnTo>
                      <a:pt x="3230" y="675"/>
                    </a:lnTo>
                    <a:cubicBezTo>
                      <a:pt x="3279" y="684"/>
                      <a:pt x="3302" y="726"/>
                      <a:pt x="3332" y="740"/>
                    </a:cubicBezTo>
                    <a:cubicBezTo>
                      <a:pt x="3330" y="770"/>
                      <a:pt x="3283" y="754"/>
                      <a:pt x="3274" y="770"/>
                    </a:cubicBezTo>
                    <a:lnTo>
                      <a:pt x="3302" y="766"/>
                    </a:lnTo>
                    <a:lnTo>
                      <a:pt x="3302" y="766"/>
                    </a:lnTo>
                    <a:cubicBezTo>
                      <a:pt x="3311" y="780"/>
                      <a:pt x="3309" y="800"/>
                      <a:pt x="3293" y="800"/>
                    </a:cubicBezTo>
                    <a:cubicBezTo>
                      <a:pt x="3295" y="801"/>
                      <a:pt x="3297" y="801"/>
                      <a:pt x="3299" y="801"/>
                    </a:cubicBezTo>
                    <a:cubicBezTo>
                      <a:pt x="3337" y="801"/>
                      <a:pt x="3363" y="726"/>
                      <a:pt x="3418" y="717"/>
                    </a:cubicBezTo>
                    <a:cubicBezTo>
                      <a:pt x="3413" y="703"/>
                      <a:pt x="3411" y="682"/>
                      <a:pt x="3392" y="678"/>
                    </a:cubicBezTo>
                    <a:lnTo>
                      <a:pt x="3388" y="691"/>
                    </a:lnTo>
                    <a:cubicBezTo>
                      <a:pt x="3352" y="678"/>
                      <a:pt x="3366" y="643"/>
                      <a:pt x="3343" y="643"/>
                    </a:cubicBezTo>
                    <a:cubicBezTo>
                      <a:pt x="3343" y="643"/>
                      <a:pt x="3342" y="643"/>
                      <a:pt x="3341" y="643"/>
                    </a:cubicBezTo>
                    <a:cubicBezTo>
                      <a:pt x="3334" y="615"/>
                      <a:pt x="3320" y="571"/>
                      <a:pt x="3355" y="564"/>
                    </a:cubicBezTo>
                    <a:lnTo>
                      <a:pt x="3394" y="590"/>
                    </a:lnTo>
                    <a:lnTo>
                      <a:pt x="3394" y="590"/>
                    </a:lnTo>
                    <a:cubicBezTo>
                      <a:pt x="3390" y="587"/>
                      <a:pt x="3385" y="586"/>
                      <a:pt x="3381" y="586"/>
                    </a:cubicBezTo>
                    <a:cubicBezTo>
                      <a:pt x="3372" y="586"/>
                      <a:pt x="3365" y="591"/>
                      <a:pt x="3369" y="601"/>
                    </a:cubicBezTo>
                    <a:cubicBezTo>
                      <a:pt x="3366" y="594"/>
                      <a:pt x="3372" y="593"/>
                      <a:pt x="3380" y="593"/>
                    </a:cubicBezTo>
                    <a:cubicBezTo>
                      <a:pt x="3387" y="593"/>
                      <a:pt x="3395" y="594"/>
                      <a:pt x="3403" y="594"/>
                    </a:cubicBezTo>
                    <a:cubicBezTo>
                      <a:pt x="3418" y="594"/>
                      <a:pt x="3429" y="590"/>
                      <a:pt x="3408" y="564"/>
                    </a:cubicBezTo>
                    <a:lnTo>
                      <a:pt x="3369" y="555"/>
                    </a:lnTo>
                    <a:cubicBezTo>
                      <a:pt x="3364" y="522"/>
                      <a:pt x="3344" y="469"/>
                      <a:pt x="3376" y="462"/>
                    </a:cubicBezTo>
                    <a:cubicBezTo>
                      <a:pt x="3362" y="454"/>
                      <a:pt x="3356" y="452"/>
                      <a:pt x="3354" y="452"/>
                    </a:cubicBezTo>
                    <a:cubicBezTo>
                      <a:pt x="3351" y="452"/>
                      <a:pt x="3352" y="455"/>
                      <a:pt x="3348" y="455"/>
                    </a:cubicBezTo>
                    <a:cubicBezTo>
                      <a:pt x="3345" y="455"/>
                      <a:pt x="3337" y="453"/>
                      <a:pt x="3318" y="443"/>
                    </a:cubicBezTo>
                    <a:lnTo>
                      <a:pt x="3318" y="443"/>
                    </a:lnTo>
                    <a:cubicBezTo>
                      <a:pt x="3381" y="479"/>
                      <a:pt x="3274" y="487"/>
                      <a:pt x="3337" y="517"/>
                    </a:cubicBezTo>
                    <a:lnTo>
                      <a:pt x="3337" y="517"/>
                    </a:lnTo>
                    <a:cubicBezTo>
                      <a:pt x="3319" y="509"/>
                      <a:pt x="3309" y="507"/>
                      <a:pt x="3300" y="507"/>
                    </a:cubicBezTo>
                    <a:cubicBezTo>
                      <a:pt x="3289" y="507"/>
                      <a:pt x="3282" y="512"/>
                      <a:pt x="3268" y="512"/>
                    </a:cubicBezTo>
                    <a:cubicBezTo>
                      <a:pt x="3261" y="512"/>
                      <a:pt x="3251" y="510"/>
                      <a:pt x="3237" y="506"/>
                    </a:cubicBezTo>
                    <a:lnTo>
                      <a:pt x="3237" y="506"/>
                    </a:lnTo>
                    <a:cubicBezTo>
                      <a:pt x="3249" y="515"/>
                      <a:pt x="3267" y="520"/>
                      <a:pt x="3244" y="531"/>
                    </a:cubicBezTo>
                    <a:cubicBezTo>
                      <a:pt x="3249" y="536"/>
                      <a:pt x="3251" y="538"/>
                      <a:pt x="3253" y="543"/>
                    </a:cubicBezTo>
                    <a:cubicBezTo>
                      <a:pt x="3262" y="545"/>
                      <a:pt x="3272" y="548"/>
                      <a:pt x="3281" y="552"/>
                    </a:cubicBezTo>
                    <a:cubicBezTo>
                      <a:pt x="3302" y="585"/>
                      <a:pt x="3279" y="610"/>
                      <a:pt x="3288" y="629"/>
                    </a:cubicBezTo>
                    <a:cubicBezTo>
                      <a:pt x="3286" y="629"/>
                      <a:pt x="3285" y="630"/>
                      <a:pt x="3284" y="630"/>
                    </a:cubicBezTo>
                    <a:cubicBezTo>
                      <a:pt x="3272" y="630"/>
                      <a:pt x="3274" y="612"/>
                      <a:pt x="3258" y="608"/>
                    </a:cubicBezTo>
                    <a:lnTo>
                      <a:pt x="3258" y="608"/>
                    </a:lnTo>
                    <a:lnTo>
                      <a:pt x="3269" y="638"/>
                    </a:lnTo>
                    <a:cubicBezTo>
                      <a:pt x="3253" y="626"/>
                      <a:pt x="3233" y="624"/>
                      <a:pt x="3218" y="618"/>
                    </a:cubicBezTo>
                    <a:lnTo>
                      <a:pt x="3218" y="618"/>
                    </a:lnTo>
                    <a:cubicBezTo>
                      <a:pt x="3220" y="620"/>
                      <a:pt x="3222" y="622"/>
                      <a:pt x="3223" y="624"/>
                    </a:cubicBezTo>
                    <a:cubicBezTo>
                      <a:pt x="3223" y="631"/>
                      <a:pt x="3220" y="634"/>
                      <a:pt x="3216" y="634"/>
                    </a:cubicBezTo>
                    <a:cubicBezTo>
                      <a:pt x="3214" y="634"/>
                      <a:pt x="3210" y="633"/>
                      <a:pt x="3207" y="631"/>
                    </a:cubicBezTo>
                    <a:cubicBezTo>
                      <a:pt x="3213" y="627"/>
                      <a:pt x="3217" y="621"/>
                      <a:pt x="3214" y="615"/>
                    </a:cubicBezTo>
                    <a:lnTo>
                      <a:pt x="3214" y="615"/>
                    </a:lnTo>
                    <a:cubicBezTo>
                      <a:pt x="3215" y="616"/>
                      <a:pt x="3217" y="617"/>
                      <a:pt x="3218" y="618"/>
                    </a:cubicBezTo>
                    <a:lnTo>
                      <a:pt x="3218" y="618"/>
                    </a:lnTo>
                    <a:cubicBezTo>
                      <a:pt x="3216" y="616"/>
                      <a:pt x="3214" y="614"/>
                      <a:pt x="3211" y="613"/>
                    </a:cubicBezTo>
                    <a:lnTo>
                      <a:pt x="3211" y="613"/>
                    </a:lnTo>
                    <a:cubicBezTo>
                      <a:pt x="3212" y="614"/>
                      <a:pt x="3213" y="614"/>
                      <a:pt x="3214" y="615"/>
                    </a:cubicBezTo>
                    <a:lnTo>
                      <a:pt x="3214" y="615"/>
                    </a:lnTo>
                    <a:cubicBezTo>
                      <a:pt x="3206" y="611"/>
                      <a:pt x="3201" y="604"/>
                      <a:pt x="3202" y="592"/>
                    </a:cubicBezTo>
                    <a:lnTo>
                      <a:pt x="3202" y="592"/>
                    </a:lnTo>
                    <a:lnTo>
                      <a:pt x="3181" y="610"/>
                    </a:lnTo>
                    <a:cubicBezTo>
                      <a:pt x="3156" y="610"/>
                      <a:pt x="3133" y="624"/>
                      <a:pt x="3137" y="645"/>
                    </a:cubicBezTo>
                    <a:cubicBezTo>
                      <a:pt x="3126" y="649"/>
                      <a:pt x="3141" y="676"/>
                      <a:pt x="3140" y="676"/>
                    </a:cubicBezTo>
                    <a:cubicBezTo>
                      <a:pt x="3140" y="676"/>
                      <a:pt x="3139" y="674"/>
                      <a:pt x="3135" y="668"/>
                    </a:cubicBezTo>
                    <a:lnTo>
                      <a:pt x="3128" y="715"/>
                    </a:lnTo>
                    <a:lnTo>
                      <a:pt x="3123" y="708"/>
                    </a:lnTo>
                    <a:cubicBezTo>
                      <a:pt x="3107" y="722"/>
                      <a:pt x="3109" y="747"/>
                      <a:pt x="3102" y="770"/>
                    </a:cubicBezTo>
                    <a:cubicBezTo>
                      <a:pt x="3098" y="792"/>
                      <a:pt x="3078" y="809"/>
                      <a:pt x="3056" y="809"/>
                    </a:cubicBezTo>
                    <a:cubicBezTo>
                      <a:pt x="3052" y="809"/>
                      <a:pt x="3048" y="808"/>
                      <a:pt x="3045" y="807"/>
                    </a:cubicBezTo>
                    <a:lnTo>
                      <a:pt x="3045" y="807"/>
                    </a:lnTo>
                    <a:cubicBezTo>
                      <a:pt x="3047" y="821"/>
                      <a:pt x="3049" y="837"/>
                      <a:pt x="3028" y="847"/>
                    </a:cubicBezTo>
                    <a:lnTo>
                      <a:pt x="3000" y="833"/>
                    </a:lnTo>
                    <a:cubicBezTo>
                      <a:pt x="3000" y="849"/>
                      <a:pt x="2947" y="847"/>
                      <a:pt x="2970" y="870"/>
                    </a:cubicBezTo>
                    <a:cubicBezTo>
                      <a:pt x="2955" y="862"/>
                      <a:pt x="2943" y="859"/>
                      <a:pt x="2934" y="859"/>
                    </a:cubicBezTo>
                    <a:cubicBezTo>
                      <a:pt x="2898" y="859"/>
                      <a:pt x="2907" y="911"/>
                      <a:pt x="2885" y="919"/>
                    </a:cubicBezTo>
                    <a:lnTo>
                      <a:pt x="2915" y="946"/>
                    </a:lnTo>
                    <a:cubicBezTo>
                      <a:pt x="2901" y="958"/>
                      <a:pt x="2898" y="977"/>
                      <a:pt x="2896" y="1004"/>
                    </a:cubicBezTo>
                    <a:lnTo>
                      <a:pt x="2924" y="1028"/>
                    </a:lnTo>
                    <a:cubicBezTo>
                      <a:pt x="2933" y="1062"/>
                      <a:pt x="2868" y="1044"/>
                      <a:pt x="2850" y="1067"/>
                    </a:cubicBezTo>
                    <a:cubicBezTo>
                      <a:pt x="2843" y="1058"/>
                      <a:pt x="2847" y="1055"/>
                      <a:pt x="2853" y="1055"/>
                    </a:cubicBezTo>
                    <a:cubicBezTo>
                      <a:pt x="2855" y="1055"/>
                      <a:pt x="2857" y="1055"/>
                      <a:pt x="2859" y="1055"/>
                    </a:cubicBezTo>
                    <a:cubicBezTo>
                      <a:pt x="2848" y="1051"/>
                      <a:pt x="2840" y="1049"/>
                      <a:pt x="2834" y="1049"/>
                    </a:cubicBezTo>
                    <a:cubicBezTo>
                      <a:pt x="2795" y="1049"/>
                      <a:pt x="2826" y="1126"/>
                      <a:pt x="2789" y="1126"/>
                    </a:cubicBezTo>
                    <a:cubicBezTo>
                      <a:pt x="2785" y="1126"/>
                      <a:pt x="2780" y="1125"/>
                      <a:pt x="2773" y="1123"/>
                    </a:cubicBezTo>
                    <a:lnTo>
                      <a:pt x="2773" y="1123"/>
                    </a:lnTo>
                    <a:cubicBezTo>
                      <a:pt x="2775" y="1133"/>
                      <a:pt x="2772" y="1137"/>
                      <a:pt x="2768" y="1137"/>
                    </a:cubicBezTo>
                    <a:cubicBezTo>
                      <a:pt x="2766" y="1137"/>
                      <a:pt x="2763" y="1136"/>
                      <a:pt x="2759" y="1134"/>
                    </a:cubicBezTo>
                    <a:cubicBezTo>
                      <a:pt x="2759" y="1134"/>
                      <a:pt x="2759" y="1132"/>
                      <a:pt x="2759" y="1132"/>
                    </a:cubicBezTo>
                    <a:cubicBezTo>
                      <a:pt x="2757" y="1132"/>
                      <a:pt x="2757" y="1132"/>
                      <a:pt x="2755" y="1134"/>
                    </a:cubicBezTo>
                    <a:cubicBezTo>
                      <a:pt x="2748" y="1141"/>
                      <a:pt x="2743" y="1150"/>
                      <a:pt x="2743" y="1160"/>
                    </a:cubicBezTo>
                    <a:lnTo>
                      <a:pt x="2715" y="1132"/>
                    </a:lnTo>
                    <a:lnTo>
                      <a:pt x="2715" y="1134"/>
                    </a:lnTo>
                    <a:cubicBezTo>
                      <a:pt x="2713" y="1133"/>
                      <a:pt x="2712" y="1133"/>
                      <a:pt x="2711" y="1133"/>
                    </a:cubicBezTo>
                    <a:cubicBezTo>
                      <a:pt x="2704" y="1133"/>
                      <a:pt x="2723" y="1155"/>
                      <a:pt x="2743" y="1174"/>
                    </a:cubicBezTo>
                    <a:cubicBezTo>
                      <a:pt x="2743" y="1183"/>
                      <a:pt x="2745" y="1190"/>
                      <a:pt x="2748" y="1199"/>
                    </a:cubicBezTo>
                    <a:cubicBezTo>
                      <a:pt x="2737" y="1187"/>
                      <a:pt x="2731" y="1184"/>
                      <a:pt x="2727" y="1184"/>
                    </a:cubicBezTo>
                    <a:cubicBezTo>
                      <a:pt x="2720" y="1184"/>
                      <a:pt x="2722" y="1198"/>
                      <a:pt x="2714" y="1198"/>
                    </a:cubicBezTo>
                    <a:cubicBezTo>
                      <a:pt x="2710" y="1198"/>
                      <a:pt x="2703" y="1193"/>
                      <a:pt x="2690" y="1181"/>
                    </a:cubicBezTo>
                    <a:lnTo>
                      <a:pt x="2690" y="1181"/>
                    </a:lnTo>
                    <a:cubicBezTo>
                      <a:pt x="2703" y="1206"/>
                      <a:pt x="2666" y="1224"/>
                      <a:pt x="2688" y="1273"/>
                    </a:cubicBezTo>
                    <a:lnTo>
                      <a:pt x="2688" y="1273"/>
                    </a:lnTo>
                    <a:cubicBezTo>
                      <a:pt x="2686" y="1273"/>
                      <a:pt x="2684" y="1273"/>
                      <a:pt x="2682" y="1273"/>
                    </a:cubicBezTo>
                    <a:cubicBezTo>
                      <a:pt x="2671" y="1273"/>
                      <a:pt x="2660" y="1275"/>
                      <a:pt x="2662" y="1292"/>
                    </a:cubicBezTo>
                    <a:lnTo>
                      <a:pt x="2634" y="1252"/>
                    </a:lnTo>
                    <a:lnTo>
                      <a:pt x="2646" y="1322"/>
                    </a:lnTo>
                    <a:cubicBezTo>
                      <a:pt x="2620" y="1308"/>
                      <a:pt x="2602" y="1280"/>
                      <a:pt x="2597" y="1250"/>
                    </a:cubicBezTo>
                    <a:cubicBezTo>
                      <a:pt x="2597" y="1315"/>
                      <a:pt x="2585" y="1283"/>
                      <a:pt x="2585" y="1345"/>
                    </a:cubicBezTo>
                    <a:lnTo>
                      <a:pt x="2572" y="1315"/>
                    </a:lnTo>
                    <a:cubicBezTo>
                      <a:pt x="2564" y="1321"/>
                      <a:pt x="2566" y="1351"/>
                      <a:pt x="2557" y="1351"/>
                    </a:cubicBezTo>
                    <a:cubicBezTo>
                      <a:pt x="2555" y="1351"/>
                      <a:pt x="2552" y="1349"/>
                      <a:pt x="2548" y="1345"/>
                    </a:cubicBezTo>
                    <a:cubicBezTo>
                      <a:pt x="2538" y="1335"/>
                      <a:pt x="2526" y="1332"/>
                      <a:pt x="2514" y="1332"/>
                    </a:cubicBezTo>
                    <a:cubicBezTo>
                      <a:pt x="2481" y="1332"/>
                      <a:pt x="2443" y="1355"/>
                      <a:pt x="2401" y="1355"/>
                    </a:cubicBezTo>
                    <a:cubicBezTo>
                      <a:pt x="2387" y="1355"/>
                      <a:pt x="2373" y="1352"/>
                      <a:pt x="2358" y="1345"/>
                    </a:cubicBezTo>
                    <a:lnTo>
                      <a:pt x="2358" y="1345"/>
                    </a:lnTo>
                    <a:cubicBezTo>
                      <a:pt x="2369" y="1370"/>
                      <a:pt x="2370" y="1378"/>
                      <a:pt x="2367" y="1378"/>
                    </a:cubicBezTo>
                    <a:cubicBezTo>
                      <a:pt x="2362" y="1378"/>
                      <a:pt x="2347" y="1359"/>
                      <a:pt x="2339" y="1359"/>
                    </a:cubicBezTo>
                    <a:cubicBezTo>
                      <a:pt x="2335" y="1359"/>
                      <a:pt x="2333" y="1365"/>
                      <a:pt x="2337" y="1382"/>
                    </a:cubicBezTo>
                    <a:cubicBezTo>
                      <a:pt x="2328" y="1361"/>
                      <a:pt x="2317" y="1352"/>
                      <a:pt x="2321" y="1331"/>
                    </a:cubicBezTo>
                    <a:lnTo>
                      <a:pt x="2321" y="1331"/>
                    </a:lnTo>
                    <a:cubicBezTo>
                      <a:pt x="2316" y="1338"/>
                      <a:pt x="2310" y="1340"/>
                      <a:pt x="2304" y="1340"/>
                    </a:cubicBezTo>
                    <a:cubicBezTo>
                      <a:pt x="2296" y="1340"/>
                      <a:pt x="2289" y="1336"/>
                      <a:pt x="2282" y="1336"/>
                    </a:cubicBezTo>
                    <a:cubicBezTo>
                      <a:pt x="2274" y="1336"/>
                      <a:pt x="2267" y="1342"/>
                      <a:pt x="2263" y="1368"/>
                    </a:cubicBezTo>
                    <a:cubicBezTo>
                      <a:pt x="2256" y="1347"/>
                      <a:pt x="2263" y="1336"/>
                      <a:pt x="2256" y="1324"/>
                    </a:cubicBezTo>
                    <a:cubicBezTo>
                      <a:pt x="2256" y="1328"/>
                      <a:pt x="2254" y="1337"/>
                      <a:pt x="2251" y="1337"/>
                    </a:cubicBezTo>
                    <a:cubicBezTo>
                      <a:pt x="2250" y="1337"/>
                      <a:pt x="2248" y="1335"/>
                      <a:pt x="2247" y="1331"/>
                    </a:cubicBezTo>
                    <a:cubicBezTo>
                      <a:pt x="2240" y="1320"/>
                      <a:pt x="2247" y="1313"/>
                      <a:pt x="2249" y="1303"/>
                    </a:cubicBezTo>
                    <a:lnTo>
                      <a:pt x="2249" y="1303"/>
                    </a:lnTo>
                    <a:cubicBezTo>
                      <a:pt x="2224" y="1310"/>
                      <a:pt x="2231" y="1378"/>
                      <a:pt x="2240" y="1440"/>
                    </a:cubicBezTo>
                    <a:cubicBezTo>
                      <a:pt x="2232" y="1430"/>
                      <a:pt x="2225" y="1425"/>
                      <a:pt x="2220" y="1425"/>
                    </a:cubicBezTo>
                    <a:cubicBezTo>
                      <a:pt x="2212" y="1425"/>
                      <a:pt x="2208" y="1436"/>
                      <a:pt x="2205" y="1461"/>
                    </a:cubicBezTo>
                    <a:cubicBezTo>
                      <a:pt x="2196" y="1443"/>
                      <a:pt x="2184" y="1422"/>
                      <a:pt x="2203" y="1412"/>
                    </a:cubicBezTo>
                    <a:cubicBezTo>
                      <a:pt x="2197" y="1412"/>
                      <a:pt x="2180" y="1406"/>
                      <a:pt x="2165" y="1406"/>
                    </a:cubicBezTo>
                    <a:cubicBezTo>
                      <a:pt x="2150" y="1406"/>
                      <a:pt x="2137" y="1412"/>
                      <a:pt x="2138" y="1438"/>
                    </a:cubicBezTo>
                    <a:cubicBezTo>
                      <a:pt x="2136" y="1433"/>
                      <a:pt x="2134" y="1431"/>
                      <a:pt x="2131" y="1431"/>
                    </a:cubicBezTo>
                    <a:cubicBezTo>
                      <a:pt x="2126" y="1431"/>
                      <a:pt x="2121" y="1437"/>
                      <a:pt x="2120" y="1440"/>
                    </a:cubicBezTo>
                    <a:cubicBezTo>
                      <a:pt x="2100" y="1440"/>
                      <a:pt x="2094" y="1436"/>
                      <a:pt x="2082" y="1436"/>
                    </a:cubicBezTo>
                    <a:cubicBezTo>
                      <a:pt x="2078" y="1436"/>
                      <a:pt x="2073" y="1437"/>
                      <a:pt x="2066" y="1438"/>
                    </a:cubicBezTo>
                    <a:lnTo>
                      <a:pt x="2073" y="1447"/>
                    </a:lnTo>
                    <a:cubicBezTo>
                      <a:pt x="2069" y="1472"/>
                      <a:pt x="2065" y="1480"/>
                      <a:pt x="2061" y="1480"/>
                    </a:cubicBezTo>
                    <a:cubicBezTo>
                      <a:pt x="2054" y="1480"/>
                      <a:pt x="2047" y="1467"/>
                      <a:pt x="2038" y="1467"/>
                    </a:cubicBezTo>
                    <a:cubicBezTo>
                      <a:pt x="2036" y="1467"/>
                      <a:pt x="2035" y="1468"/>
                      <a:pt x="2034" y="1468"/>
                    </a:cubicBezTo>
                    <a:lnTo>
                      <a:pt x="2034" y="1461"/>
                    </a:lnTo>
                    <a:cubicBezTo>
                      <a:pt x="2021" y="1447"/>
                      <a:pt x="2014" y="1444"/>
                      <a:pt x="2010" y="1444"/>
                    </a:cubicBezTo>
                    <a:cubicBezTo>
                      <a:pt x="2004" y="1444"/>
                      <a:pt x="2001" y="1450"/>
                      <a:pt x="1996" y="1450"/>
                    </a:cubicBezTo>
                    <a:cubicBezTo>
                      <a:pt x="1992" y="1450"/>
                      <a:pt x="1986" y="1445"/>
                      <a:pt x="1973" y="1426"/>
                    </a:cubicBezTo>
                    <a:lnTo>
                      <a:pt x="1971" y="1466"/>
                    </a:lnTo>
                    <a:cubicBezTo>
                      <a:pt x="1967" y="1485"/>
                      <a:pt x="1963" y="1492"/>
                      <a:pt x="1959" y="1492"/>
                    </a:cubicBezTo>
                    <a:cubicBezTo>
                      <a:pt x="1947" y="1492"/>
                      <a:pt x="1933" y="1435"/>
                      <a:pt x="1914" y="1435"/>
                    </a:cubicBezTo>
                    <a:cubicBezTo>
                      <a:pt x="1912" y="1435"/>
                      <a:pt x="1909" y="1436"/>
                      <a:pt x="1906" y="1438"/>
                    </a:cubicBezTo>
                    <a:lnTo>
                      <a:pt x="1911" y="1461"/>
                    </a:lnTo>
                    <a:cubicBezTo>
                      <a:pt x="1909" y="1463"/>
                      <a:pt x="1908" y="1464"/>
                      <a:pt x="1906" y="1464"/>
                    </a:cubicBezTo>
                    <a:cubicBezTo>
                      <a:pt x="1891" y="1464"/>
                      <a:pt x="1894" y="1344"/>
                      <a:pt x="1885" y="1334"/>
                    </a:cubicBezTo>
                    <a:cubicBezTo>
                      <a:pt x="1885" y="1324"/>
                      <a:pt x="1892" y="1322"/>
                      <a:pt x="1897" y="1317"/>
                    </a:cubicBezTo>
                    <a:cubicBezTo>
                      <a:pt x="1892" y="1306"/>
                      <a:pt x="1889" y="1302"/>
                      <a:pt x="1886" y="1302"/>
                    </a:cubicBezTo>
                    <a:cubicBezTo>
                      <a:pt x="1875" y="1302"/>
                      <a:pt x="1875" y="1367"/>
                      <a:pt x="1853" y="1371"/>
                    </a:cubicBezTo>
                    <a:cubicBezTo>
                      <a:pt x="1853" y="1345"/>
                      <a:pt x="1874" y="1306"/>
                      <a:pt x="1860" y="1299"/>
                    </a:cubicBezTo>
                    <a:cubicBezTo>
                      <a:pt x="1860" y="1296"/>
                      <a:pt x="1859" y="1295"/>
                      <a:pt x="1857" y="1295"/>
                    </a:cubicBezTo>
                    <a:cubicBezTo>
                      <a:pt x="1847" y="1295"/>
                      <a:pt x="1812" y="1331"/>
                      <a:pt x="1791" y="1331"/>
                    </a:cubicBezTo>
                    <a:cubicBezTo>
                      <a:pt x="1784" y="1331"/>
                      <a:pt x="1778" y="1326"/>
                      <a:pt x="1776" y="1313"/>
                    </a:cubicBezTo>
                    <a:cubicBezTo>
                      <a:pt x="1774" y="1334"/>
                      <a:pt x="1772" y="1354"/>
                      <a:pt x="1756" y="1366"/>
                    </a:cubicBezTo>
                    <a:cubicBezTo>
                      <a:pt x="1746" y="1366"/>
                      <a:pt x="1742" y="1345"/>
                      <a:pt x="1737" y="1331"/>
                    </a:cubicBezTo>
                    <a:cubicBezTo>
                      <a:pt x="1735" y="1323"/>
                      <a:pt x="1730" y="1316"/>
                      <a:pt x="1723" y="1316"/>
                    </a:cubicBezTo>
                    <a:cubicBezTo>
                      <a:pt x="1717" y="1316"/>
                      <a:pt x="1710" y="1321"/>
                      <a:pt x="1700" y="1334"/>
                    </a:cubicBezTo>
                    <a:cubicBezTo>
                      <a:pt x="1700" y="1327"/>
                      <a:pt x="1700" y="1322"/>
                      <a:pt x="1702" y="1317"/>
                    </a:cubicBezTo>
                    <a:lnTo>
                      <a:pt x="1702" y="1317"/>
                    </a:lnTo>
                    <a:cubicBezTo>
                      <a:pt x="1681" y="1327"/>
                      <a:pt x="1644" y="1324"/>
                      <a:pt x="1621" y="1352"/>
                    </a:cubicBezTo>
                    <a:cubicBezTo>
                      <a:pt x="1638" y="1308"/>
                      <a:pt x="1627" y="1297"/>
                      <a:pt x="1609" y="1297"/>
                    </a:cubicBezTo>
                    <a:cubicBezTo>
                      <a:pt x="1594" y="1297"/>
                      <a:pt x="1574" y="1305"/>
                      <a:pt x="1562" y="1305"/>
                    </a:cubicBezTo>
                    <a:cubicBezTo>
                      <a:pt x="1548" y="1305"/>
                      <a:pt x="1543" y="1296"/>
                      <a:pt x="1563" y="1259"/>
                    </a:cubicBezTo>
                    <a:lnTo>
                      <a:pt x="1519" y="1245"/>
                    </a:lnTo>
                    <a:lnTo>
                      <a:pt x="1526" y="1234"/>
                    </a:lnTo>
                    <a:cubicBezTo>
                      <a:pt x="1520" y="1228"/>
                      <a:pt x="1513" y="1225"/>
                      <a:pt x="1507" y="1225"/>
                    </a:cubicBezTo>
                    <a:cubicBezTo>
                      <a:pt x="1491" y="1225"/>
                      <a:pt x="1474" y="1239"/>
                      <a:pt x="1457" y="1252"/>
                    </a:cubicBezTo>
                    <a:cubicBezTo>
                      <a:pt x="1457" y="1241"/>
                      <a:pt x="1466" y="1234"/>
                      <a:pt x="1470" y="1229"/>
                    </a:cubicBezTo>
                    <a:cubicBezTo>
                      <a:pt x="1460" y="1208"/>
                      <a:pt x="1454" y="1198"/>
                      <a:pt x="1439" y="1198"/>
                    </a:cubicBezTo>
                    <a:cubicBezTo>
                      <a:pt x="1426" y="1198"/>
                      <a:pt x="1407" y="1205"/>
                      <a:pt x="1375" y="1218"/>
                    </a:cubicBezTo>
                    <a:lnTo>
                      <a:pt x="1399" y="1183"/>
                    </a:lnTo>
                    <a:lnTo>
                      <a:pt x="1399" y="1183"/>
                    </a:lnTo>
                    <a:cubicBezTo>
                      <a:pt x="1397" y="1184"/>
                      <a:pt x="1396" y="1184"/>
                      <a:pt x="1395" y="1184"/>
                    </a:cubicBezTo>
                    <a:cubicBezTo>
                      <a:pt x="1376" y="1184"/>
                      <a:pt x="1385" y="1108"/>
                      <a:pt x="1333" y="1108"/>
                    </a:cubicBezTo>
                    <a:cubicBezTo>
                      <a:pt x="1330" y="1108"/>
                      <a:pt x="1327" y="1108"/>
                      <a:pt x="1324" y="1109"/>
                    </a:cubicBezTo>
                    <a:cubicBezTo>
                      <a:pt x="1329" y="1104"/>
                      <a:pt x="1336" y="1099"/>
                      <a:pt x="1341" y="1097"/>
                    </a:cubicBezTo>
                    <a:lnTo>
                      <a:pt x="1341" y="1097"/>
                    </a:lnTo>
                    <a:cubicBezTo>
                      <a:pt x="1340" y="1097"/>
                      <a:pt x="1340" y="1097"/>
                      <a:pt x="1339" y="1097"/>
                    </a:cubicBezTo>
                    <a:cubicBezTo>
                      <a:pt x="1286" y="1097"/>
                      <a:pt x="1315" y="1009"/>
                      <a:pt x="1276" y="1009"/>
                    </a:cubicBezTo>
                    <a:cubicBezTo>
                      <a:pt x="1265" y="1009"/>
                      <a:pt x="1247" y="1017"/>
                      <a:pt x="1220" y="1037"/>
                    </a:cubicBezTo>
                    <a:lnTo>
                      <a:pt x="1171" y="1039"/>
                    </a:lnTo>
                    <a:cubicBezTo>
                      <a:pt x="1190" y="1076"/>
                      <a:pt x="1118" y="1076"/>
                      <a:pt x="1111" y="1104"/>
                    </a:cubicBezTo>
                    <a:cubicBezTo>
                      <a:pt x="1094" y="1098"/>
                      <a:pt x="1112" y="1054"/>
                      <a:pt x="1130" y="1054"/>
                    </a:cubicBezTo>
                    <a:cubicBezTo>
                      <a:pt x="1133" y="1054"/>
                      <a:pt x="1135" y="1054"/>
                      <a:pt x="1137" y="1055"/>
                    </a:cubicBezTo>
                    <a:lnTo>
                      <a:pt x="1132" y="1062"/>
                    </a:lnTo>
                    <a:cubicBezTo>
                      <a:pt x="1197" y="1018"/>
                      <a:pt x="1118" y="1007"/>
                      <a:pt x="1162" y="974"/>
                    </a:cubicBezTo>
                    <a:cubicBezTo>
                      <a:pt x="1104" y="916"/>
                      <a:pt x="1095" y="831"/>
                      <a:pt x="1062" y="773"/>
                    </a:cubicBezTo>
                    <a:lnTo>
                      <a:pt x="1014" y="810"/>
                    </a:lnTo>
                    <a:lnTo>
                      <a:pt x="1002" y="782"/>
                    </a:lnTo>
                    <a:cubicBezTo>
                      <a:pt x="1007" y="774"/>
                      <a:pt x="1022" y="762"/>
                      <a:pt x="1034" y="762"/>
                    </a:cubicBezTo>
                    <a:cubicBezTo>
                      <a:pt x="1039" y="762"/>
                      <a:pt x="1043" y="765"/>
                      <a:pt x="1046" y="770"/>
                    </a:cubicBezTo>
                    <a:cubicBezTo>
                      <a:pt x="1059" y="758"/>
                      <a:pt x="1048" y="753"/>
                      <a:pt x="1032" y="753"/>
                    </a:cubicBezTo>
                    <a:cubicBezTo>
                      <a:pt x="1017" y="753"/>
                      <a:pt x="996" y="758"/>
                      <a:pt x="991" y="761"/>
                    </a:cubicBezTo>
                    <a:cubicBezTo>
                      <a:pt x="991" y="734"/>
                      <a:pt x="1012" y="730"/>
                      <a:pt x="1030" y="730"/>
                    </a:cubicBezTo>
                    <a:cubicBezTo>
                      <a:pt x="1038" y="730"/>
                      <a:pt x="1046" y="731"/>
                      <a:pt x="1051" y="731"/>
                    </a:cubicBezTo>
                    <a:cubicBezTo>
                      <a:pt x="1055" y="731"/>
                      <a:pt x="1056" y="730"/>
                      <a:pt x="1055" y="729"/>
                    </a:cubicBezTo>
                    <a:lnTo>
                      <a:pt x="1042" y="715"/>
                    </a:lnTo>
                    <a:lnTo>
                      <a:pt x="1037" y="722"/>
                    </a:lnTo>
                    <a:cubicBezTo>
                      <a:pt x="1022" y="722"/>
                      <a:pt x="1008" y="726"/>
                      <a:pt x="997" y="726"/>
                    </a:cubicBezTo>
                    <a:cubicBezTo>
                      <a:pt x="987" y="726"/>
                      <a:pt x="980" y="723"/>
                      <a:pt x="974" y="712"/>
                    </a:cubicBezTo>
                    <a:cubicBezTo>
                      <a:pt x="974" y="694"/>
                      <a:pt x="1000" y="687"/>
                      <a:pt x="1000" y="680"/>
                    </a:cubicBezTo>
                    <a:cubicBezTo>
                      <a:pt x="1002" y="678"/>
                      <a:pt x="1004" y="675"/>
                      <a:pt x="995" y="671"/>
                    </a:cubicBezTo>
                    <a:lnTo>
                      <a:pt x="977" y="636"/>
                    </a:lnTo>
                    <a:lnTo>
                      <a:pt x="944" y="675"/>
                    </a:lnTo>
                    <a:cubicBezTo>
                      <a:pt x="928" y="675"/>
                      <a:pt x="925" y="665"/>
                      <a:pt x="918" y="665"/>
                    </a:cubicBezTo>
                    <a:cubicBezTo>
                      <a:pt x="913" y="665"/>
                      <a:pt x="906" y="670"/>
                      <a:pt x="891" y="687"/>
                    </a:cubicBezTo>
                    <a:cubicBezTo>
                      <a:pt x="947" y="622"/>
                      <a:pt x="831" y="559"/>
                      <a:pt x="840" y="534"/>
                    </a:cubicBezTo>
                    <a:lnTo>
                      <a:pt x="840" y="534"/>
                    </a:lnTo>
                    <a:cubicBezTo>
                      <a:pt x="836" y="534"/>
                      <a:pt x="832" y="535"/>
                      <a:pt x="828" y="535"/>
                    </a:cubicBezTo>
                    <a:cubicBezTo>
                      <a:pt x="802" y="535"/>
                      <a:pt x="778" y="521"/>
                      <a:pt x="766" y="497"/>
                    </a:cubicBezTo>
                    <a:cubicBezTo>
                      <a:pt x="764" y="506"/>
                      <a:pt x="739" y="531"/>
                      <a:pt x="723" y="531"/>
                    </a:cubicBezTo>
                    <a:cubicBezTo>
                      <a:pt x="719" y="531"/>
                      <a:pt x="715" y="529"/>
                      <a:pt x="712" y="525"/>
                    </a:cubicBezTo>
                    <a:cubicBezTo>
                      <a:pt x="801" y="461"/>
                      <a:pt x="721" y="462"/>
                      <a:pt x="758" y="399"/>
                    </a:cubicBezTo>
                    <a:lnTo>
                      <a:pt x="758" y="399"/>
                    </a:lnTo>
                    <a:cubicBezTo>
                      <a:pt x="753" y="406"/>
                      <a:pt x="748" y="409"/>
                      <a:pt x="742" y="409"/>
                    </a:cubicBezTo>
                    <a:cubicBezTo>
                      <a:pt x="728" y="409"/>
                      <a:pt x="713" y="395"/>
                      <a:pt x="698" y="395"/>
                    </a:cubicBezTo>
                    <a:cubicBezTo>
                      <a:pt x="687" y="395"/>
                      <a:pt x="676" y="402"/>
                      <a:pt x="666" y="425"/>
                    </a:cubicBezTo>
                    <a:cubicBezTo>
                      <a:pt x="657" y="404"/>
                      <a:pt x="696" y="395"/>
                      <a:pt x="701" y="367"/>
                    </a:cubicBezTo>
                    <a:cubicBezTo>
                      <a:pt x="634" y="362"/>
                      <a:pt x="636" y="274"/>
                      <a:pt x="573" y="246"/>
                    </a:cubicBezTo>
                    <a:cubicBezTo>
                      <a:pt x="564" y="256"/>
                      <a:pt x="559" y="279"/>
                      <a:pt x="534" y="288"/>
                    </a:cubicBezTo>
                    <a:lnTo>
                      <a:pt x="552" y="214"/>
                    </a:lnTo>
                    <a:cubicBezTo>
                      <a:pt x="552" y="214"/>
                      <a:pt x="552" y="214"/>
                      <a:pt x="552" y="214"/>
                    </a:cubicBezTo>
                    <a:cubicBezTo>
                      <a:pt x="541" y="214"/>
                      <a:pt x="517" y="241"/>
                      <a:pt x="507" y="241"/>
                    </a:cubicBezTo>
                    <a:cubicBezTo>
                      <a:pt x="502" y="241"/>
                      <a:pt x="500" y="235"/>
                      <a:pt x="504" y="219"/>
                    </a:cubicBezTo>
                    <a:lnTo>
                      <a:pt x="504" y="219"/>
                    </a:lnTo>
                    <a:cubicBezTo>
                      <a:pt x="499" y="229"/>
                      <a:pt x="493" y="247"/>
                      <a:pt x="484" y="247"/>
                    </a:cubicBezTo>
                    <a:cubicBezTo>
                      <a:pt x="484" y="247"/>
                      <a:pt x="483" y="246"/>
                      <a:pt x="483" y="246"/>
                    </a:cubicBezTo>
                    <a:cubicBezTo>
                      <a:pt x="453" y="184"/>
                      <a:pt x="392" y="163"/>
                      <a:pt x="334" y="137"/>
                    </a:cubicBezTo>
                    <a:cubicBezTo>
                      <a:pt x="283" y="121"/>
                      <a:pt x="239" y="84"/>
                      <a:pt x="212" y="38"/>
                    </a:cubicBezTo>
                    <a:lnTo>
                      <a:pt x="161" y="91"/>
                    </a:lnTo>
                    <a:lnTo>
                      <a:pt x="198" y="45"/>
                    </a:lnTo>
                    <a:cubicBezTo>
                      <a:pt x="193" y="45"/>
                      <a:pt x="181" y="45"/>
                      <a:pt x="198" y="21"/>
                    </a:cubicBezTo>
                    <a:lnTo>
                      <a:pt x="207" y="24"/>
                    </a:lnTo>
                    <a:cubicBezTo>
                      <a:pt x="202" y="17"/>
                      <a:pt x="200" y="10"/>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67" name="Google Shape;4367;p38"/>
              <p:cNvSpPr/>
              <p:nvPr/>
            </p:nvSpPr>
            <p:spPr>
              <a:xfrm>
                <a:off x="661125" y="1783150"/>
                <a:ext cx="475" cy="575"/>
              </a:xfrm>
              <a:custGeom>
                <a:avLst/>
                <a:gdLst/>
                <a:ahLst/>
                <a:cxnLst/>
                <a:rect l="l" t="t" r="r" b="b"/>
                <a:pathLst>
                  <a:path w="19" h="23" extrusionOk="0">
                    <a:moveTo>
                      <a:pt x="5" y="1"/>
                    </a:moveTo>
                    <a:lnTo>
                      <a:pt x="5" y="1"/>
                    </a:lnTo>
                    <a:cubicBezTo>
                      <a:pt x="12" y="8"/>
                      <a:pt x="8" y="15"/>
                      <a:pt x="1" y="19"/>
                    </a:cubicBezTo>
                    <a:cubicBezTo>
                      <a:pt x="4" y="21"/>
                      <a:pt x="8" y="22"/>
                      <a:pt x="11" y="22"/>
                    </a:cubicBezTo>
                    <a:cubicBezTo>
                      <a:pt x="15" y="22"/>
                      <a:pt x="18" y="19"/>
                      <a:pt x="17" y="12"/>
                    </a:cubicBezTo>
                    <a:cubicBezTo>
                      <a:pt x="15" y="8"/>
                      <a:pt x="10"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68" name="Google Shape;4368;p38"/>
              <p:cNvSpPr/>
              <p:nvPr/>
            </p:nvSpPr>
            <p:spPr>
              <a:xfrm>
                <a:off x="636625" y="1809000"/>
                <a:ext cx="250" cy="550"/>
              </a:xfrm>
              <a:custGeom>
                <a:avLst/>
                <a:gdLst/>
                <a:ahLst/>
                <a:cxnLst/>
                <a:rect l="l" t="t" r="r" b="b"/>
                <a:pathLst>
                  <a:path w="10" h="22" extrusionOk="0">
                    <a:moveTo>
                      <a:pt x="2" y="1"/>
                    </a:moveTo>
                    <a:lnTo>
                      <a:pt x="2" y="1"/>
                    </a:lnTo>
                    <a:cubicBezTo>
                      <a:pt x="0" y="8"/>
                      <a:pt x="2" y="17"/>
                      <a:pt x="9" y="21"/>
                    </a:cubicBezTo>
                    <a:cubicBezTo>
                      <a:pt x="5" y="14"/>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69" name="Google Shape;4369;p38"/>
              <p:cNvSpPr/>
              <p:nvPr/>
            </p:nvSpPr>
            <p:spPr>
              <a:xfrm>
                <a:off x="609775" y="1804125"/>
                <a:ext cx="150" cy="150"/>
              </a:xfrm>
              <a:custGeom>
                <a:avLst/>
                <a:gdLst/>
                <a:ahLst/>
                <a:cxnLst/>
                <a:rect l="l" t="t" r="r" b="b"/>
                <a:pathLst>
                  <a:path w="6" h="6" extrusionOk="0">
                    <a:moveTo>
                      <a:pt x="5" y="1"/>
                    </a:moveTo>
                    <a:lnTo>
                      <a:pt x="5" y="1"/>
                    </a:lnTo>
                    <a:lnTo>
                      <a:pt x="1" y="5"/>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70" name="Google Shape;4370;p38"/>
              <p:cNvSpPr/>
              <p:nvPr/>
            </p:nvSpPr>
            <p:spPr>
              <a:xfrm>
                <a:off x="660850" y="1797225"/>
                <a:ext cx="600" cy="175"/>
              </a:xfrm>
              <a:custGeom>
                <a:avLst/>
                <a:gdLst/>
                <a:ahLst/>
                <a:cxnLst/>
                <a:rect l="l" t="t" r="r" b="b"/>
                <a:pathLst>
                  <a:path w="24" h="7" extrusionOk="0">
                    <a:moveTo>
                      <a:pt x="0" y="1"/>
                    </a:moveTo>
                    <a:lnTo>
                      <a:pt x="0" y="1"/>
                    </a:lnTo>
                    <a:cubicBezTo>
                      <a:pt x="3" y="5"/>
                      <a:pt x="7" y="6"/>
                      <a:pt x="12" y="6"/>
                    </a:cubicBezTo>
                    <a:cubicBezTo>
                      <a:pt x="16" y="6"/>
                      <a:pt x="20" y="5"/>
                      <a:pt x="23" y="3"/>
                    </a:cubicBezTo>
                    <a:lnTo>
                      <a:pt x="23" y="3"/>
                    </a:lnTo>
                    <a:cubicBezTo>
                      <a:pt x="21" y="4"/>
                      <a:pt x="19" y="4"/>
                      <a:pt x="17" y="4"/>
                    </a:cubicBezTo>
                    <a:cubicBezTo>
                      <a:pt x="11"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71" name="Google Shape;4371;p38"/>
              <p:cNvSpPr/>
              <p:nvPr/>
            </p:nvSpPr>
            <p:spPr>
              <a:xfrm>
                <a:off x="662925" y="1779275"/>
                <a:ext cx="600" cy="550"/>
              </a:xfrm>
              <a:custGeom>
                <a:avLst/>
                <a:gdLst/>
                <a:ahLst/>
                <a:cxnLst/>
                <a:rect l="l" t="t" r="r" b="b"/>
                <a:pathLst>
                  <a:path w="24" h="22" extrusionOk="0">
                    <a:moveTo>
                      <a:pt x="8" y="0"/>
                    </a:moveTo>
                    <a:lnTo>
                      <a:pt x="8" y="0"/>
                    </a:lnTo>
                    <a:cubicBezTo>
                      <a:pt x="7" y="1"/>
                      <a:pt x="7" y="1"/>
                      <a:pt x="7" y="1"/>
                    </a:cubicBezTo>
                    <a:lnTo>
                      <a:pt x="7" y="1"/>
                    </a:lnTo>
                    <a:lnTo>
                      <a:pt x="8" y="0"/>
                    </a:lnTo>
                    <a:close/>
                    <a:moveTo>
                      <a:pt x="7" y="1"/>
                    </a:moveTo>
                    <a:lnTo>
                      <a:pt x="1" y="21"/>
                    </a:lnTo>
                    <a:cubicBezTo>
                      <a:pt x="4" y="17"/>
                      <a:pt x="8" y="15"/>
                      <a:pt x="12" y="15"/>
                    </a:cubicBezTo>
                    <a:cubicBezTo>
                      <a:pt x="16" y="15"/>
                      <a:pt x="20" y="17"/>
                      <a:pt x="24" y="17"/>
                    </a:cubicBezTo>
                    <a:cubicBezTo>
                      <a:pt x="17" y="10"/>
                      <a:pt x="7" y="5"/>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72" name="Google Shape;4372;p38"/>
              <p:cNvSpPr/>
              <p:nvPr/>
            </p:nvSpPr>
            <p:spPr>
              <a:xfrm>
                <a:off x="670175" y="1780150"/>
                <a:ext cx="600" cy="600"/>
              </a:xfrm>
              <a:custGeom>
                <a:avLst/>
                <a:gdLst/>
                <a:ahLst/>
                <a:cxnLst/>
                <a:rect l="l" t="t" r="r" b="b"/>
                <a:pathLst>
                  <a:path w="24" h="24" extrusionOk="0">
                    <a:moveTo>
                      <a:pt x="10" y="0"/>
                    </a:moveTo>
                    <a:lnTo>
                      <a:pt x="10" y="0"/>
                    </a:lnTo>
                    <a:cubicBezTo>
                      <a:pt x="0" y="7"/>
                      <a:pt x="7" y="23"/>
                      <a:pt x="21" y="23"/>
                    </a:cubicBezTo>
                    <a:cubicBezTo>
                      <a:pt x="21" y="16"/>
                      <a:pt x="24" y="19"/>
                      <a:pt x="24" y="12"/>
                    </a:cubicBez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73" name="Google Shape;4373;p38"/>
              <p:cNvSpPr/>
              <p:nvPr/>
            </p:nvSpPr>
            <p:spPr>
              <a:xfrm>
                <a:off x="665900" y="1780525"/>
                <a:ext cx="825" cy="900"/>
              </a:xfrm>
              <a:custGeom>
                <a:avLst/>
                <a:gdLst/>
                <a:ahLst/>
                <a:cxnLst/>
                <a:rect l="l" t="t" r="r" b="b"/>
                <a:pathLst>
                  <a:path w="33" h="36" extrusionOk="0">
                    <a:moveTo>
                      <a:pt x="6" y="0"/>
                    </a:moveTo>
                    <a:cubicBezTo>
                      <a:pt x="0" y="0"/>
                      <a:pt x="1" y="12"/>
                      <a:pt x="2" y="24"/>
                    </a:cubicBezTo>
                    <a:cubicBezTo>
                      <a:pt x="11" y="32"/>
                      <a:pt x="16" y="35"/>
                      <a:pt x="20" y="35"/>
                    </a:cubicBezTo>
                    <a:cubicBezTo>
                      <a:pt x="27" y="35"/>
                      <a:pt x="29" y="26"/>
                      <a:pt x="32" y="18"/>
                    </a:cubicBezTo>
                    <a:lnTo>
                      <a:pt x="32" y="18"/>
                    </a:lnTo>
                    <a:lnTo>
                      <a:pt x="30" y="20"/>
                    </a:lnTo>
                    <a:cubicBezTo>
                      <a:pt x="18" y="6"/>
                      <a:pt x="11"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74" name="Google Shape;4374;p38"/>
              <p:cNvSpPr/>
              <p:nvPr/>
            </p:nvSpPr>
            <p:spPr>
              <a:xfrm>
                <a:off x="666725" y="1780500"/>
                <a:ext cx="225" cy="350"/>
              </a:xfrm>
              <a:custGeom>
                <a:avLst/>
                <a:gdLst/>
                <a:ahLst/>
                <a:cxnLst/>
                <a:rect l="l" t="t" r="r" b="b"/>
                <a:pathLst>
                  <a:path w="9" h="14" extrusionOk="0">
                    <a:moveTo>
                      <a:pt x="2" y="1"/>
                    </a:moveTo>
                    <a:cubicBezTo>
                      <a:pt x="1" y="1"/>
                      <a:pt x="3" y="8"/>
                      <a:pt x="2" y="13"/>
                    </a:cubicBezTo>
                    <a:lnTo>
                      <a:pt x="2" y="13"/>
                    </a:lnTo>
                    <a:cubicBezTo>
                      <a:pt x="3" y="10"/>
                      <a:pt x="7" y="7"/>
                      <a:pt x="9" y="7"/>
                    </a:cubicBezTo>
                    <a:cubicBezTo>
                      <a:pt x="5" y="3"/>
                      <a:pt x="3" y="1"/>
                      <a:pt x="2" y="1"/>
                    </a:cubicBezTo>
                    <a:close/>
                    <a:moveTo>
                      <a:pt x="2" y="13"/>
                    </a:moveTo>
                    <a:lnTo>
                      <a:pt x="2" y="13"/>
                    </a:lnTo>
                    <a:cubicBezTo>
                      <a:pt x="2" y="13"/>
                      <a:pt x="2" y="14"/>
                      <a:pt x="2" y="14"/>
                    </a:cubicBezTo>
                    <a:cubicBezTo>
                      <a:pt x="2" y="14"/>
                      <a:pt x="2" y="13"/>
                      <a:pt x="2" y="1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75" name="Google Shape;4375;p38"/>
              <p:cNvSpPr/>
              <p:nvPr/>
            </p:nvSpPr>
            <p:spPr>
              <a:xfrm>
                <a:off x="660925" y="1781600"/>
                <a:ext cx="1125" cy="1025"/>
              </a:xfrm>
              <a:custGeom>
                <a:avLst/>
                <a:gdLst/>
                <a:ahLst/>
                <a:cxnLst/>
                <a:rect l="l" t="t" r="r" b="b"/>
                <a:pathLst>
                  <a:path w="45" h="41" extrusionOk="0">
                    <a:moveTo>
                      <a:pt x="7" y="0"/>
                    </a:moveTo>
                    <a:cubicBezTo>
                      <a:pt x="1" y="0"/>
                      <a:pt x="17" y="41"/>
                      <a:pt x="28" y="41"/>
                    </a:cubicBezTo>
                    <a:cubicBezTo>
                      <a:pt x="31" y="41"/>
                      <a:pt x="33" y="38"/>
                      <a:pt x="34" y="30"/>
                    </a:cubicBezTo>
                    <a:cubicBezTo>
                      <a:pt x="45" y="30"/>
                      <a:pt x="8" y="6"/>
                      <a:pt x="14" y="6"/>
                    </a:cubicBezTo>
                    <a:cubicBezTo>
                      <a:pt x="14" y="6"/>
                      <a:pt x="15" y="7"/>
                      <a:pt x="16" y="7"/>
                    </a:cubicBezTo>
                    <a:cubicBezTo>
                      <a:pt x="12" y="2"/>
                      <a:pt x="9"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76" name="Google Shape;4376;p38"/>
              <p:cNvSpPr/>
              <p:nvPr/>
            </p:nvSpPr>
            <p:spPr>
              <a:xfrm>
                <a:off x="667275" y="1782175"/>
                <a:ext cx="900" cy="725"/>
              </a:xfrm>
              <a:custGeom>
                <a:avLst/>
                <a:gdLst/>
                <a:ahLst/>
                <a:cxnLst/>
                <a:rect l="l" t="t" r="r" b="b"/>
                <a:pathLst>
                  <a:path w="36" h="29" extrusionOk="0">
                    <a:moveTo>
                      <a:pt x="1" y="0"/>
                    </a:moveTo>
                    <a:lnTo>
                      <a:pt x="19" y="28"/>
                    </a:lnTo>
                    <a:lnTo>
                      <a:pt x="35"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77" name="Google Shape;4377;p38"/>
              <p:cNvSpPr/>
              <p:nvPr/>
            </p:nvSpPr>
            <p:spPr>
              <a:xfrm>
                <a:off x="665525" y="1783625"/>
                <a:ext cx="850" cy="550"/>
              </a:xfrm>
              <a:custGeom>
                <a:avLst/>
                <a:gdLst/>
                <a:ahLst/>
                <a:cxnLst/>
                <a:rect l="l" t="t" r="r" b="b"/>
                <a:pathLst>
                  <a:path w="34" h="22" extrusionOk="0">
                    <a:moveTo>
                      <a:pt x="26" y="0"/>
                    </a:moveTo>
                    <a:cubicBezTo>
                      <a:pt x="15" y="7"/>
                      <a:pt x="1" y="14"/>
                      <a:pt x="10" y="21"/>
                    </a:cubicBezTo>
                    <a:lnTo>
                      <a:pt x="33" y="12"/>
                    </a:lnTo>
                    <a:cubicBezTo>
                      <a:pt x="29" y="9"/>
                      <a:pt x="26" y="5"/>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78" name="Google Shape;4378;p38"/>
              <p:cNvSpPr/>
              <p:nvPr/>
            </p:nvSpPr>
            <p:spPr>
              <a:xfrm>
                <a:off x="666175" y="1783200"/>
                <a:ext cx="250" cy="450"/>
              </a:xfrm>
              <a:custGeom>
                <a:avLst/>
                <a:gdLst/>
                <a:ahLst/>
                <a:cxnLst/>
                <a:rect l="l" t="t" r="r" b="b"/>
                <a:pathLst>
                  <a:path w="10" h="18" extrusionOk="0">
                    <a:moveTo>
                      <a:pt x="7" y="1"/>
                    </a:moveTo>
                    <a:cubicBezTo>
                      <a:pt x="3" y="6"/>
                      <a:pt x="0" y="10"/>
                      <a:pt x="0" y="17"/>
                    </a:cubicBezTo>
                    <a:cubicBezTo>
                      <a:pt x="5" y="13"/>
                      <a:pt x="10" y="8"/>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79" name="Google Shape;4379;p38"/>
              <p:cNvSpPr/>
              <p:nvPr/>
            </p:nvSpPr>
            <p:spPr>
              <a:xfrm>
                <a:off x="667275" y="1783450"/>
                <a:ext cx="600" cy="250"/>
              </a:xfrm>
              <a:custGeom>
                <a:avLst/>
                <a:gdLst/>
                <a:ahLst/>
                <a:cxnLst/>
                <a:rect l="l" t="t" r="r" b="b"/>
                <a:pathLst>
                  <a:path w="24" h="10" extrusionOk="0">
                    <a:moveTo>
                      <a:pt x="12" y="0"/>
                    </a:moveTo>
                    <a:lnTo>
                      <a:pt x="1" y="9"/>
                    </a:lnTo>
                    <a:lnTo>
                      <a:pt x="24" y="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80" name="Google Shape;4380;p38"/>
              <p:cNvSpPr/>
              <p:nvPr/>
            </p:nvSpPr>
            <p:spPr>
              <a:xfrm>
                <a:off x="661950" y="1788375"/>
                <a:ext cx="600" cy="775"/>
              </a:xfrm>
              <a:custGeom>
                <a:avLst/>
                <a:gdLst/>
                <a:ahLst/>
                <a:cxnLst/>
                <a:rect l="l" t="t" r="r" b="b"/>
                <a:pathLst>
                  <a:path w="24" h="31" extrusionOk="0">
                    <a:moveTo>
                      <a:pt x="5" y="0"/>
                    </a:moveTo>
                    <a:lnTo>
                      <a:pt x="0" y="23"/>
                    </a:lnTo>
                    <a:cubicBezTo>
                      <a:pt x="6" y="28"/>
                      <a:pt x="12" y="30"/>
                      <a:pt x="16" y="30"/>
                    </a:cubicBezTo>
                    <a:cubicBezTo>
                      <a:pt x="21" y="30"/>
                      <a:pt x="23" y="28"/>
                      <a:pt x="23" y="23"/>
                    </a:cubicBezTo>
                    <a:cubicBezTo>
                      <a:pt x="16" y="14"/>
                      <a:pt x="19"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81" name="Google Shape;4381;p38"/>
              <p:cNvSpPr/>
              <p:nvPr/>
            </p:nvSpPr>
            <p:spPr>
              <a:xfrm>
                <a:off x="664600" y="1788300"/>
                <a:ext cx="1075" cy="800"/>
              </a:xfrm>
              <a:custGeom>
                <a:avLst/>
                <a:gdLst/>
                <a:ahLst/>
                <a:cxnLst/>
                <a:rect l="l" t="t" r="r" b="b"/>
                <a:pathLst>
                  <a:path w="43" h="32" extrusionOk="0">
                    <a:moveTo>
                      <a:pt x="1" y="1"/>
                    </a:moveTo>
                    <a:lnTo>
                      <a:pt x="43" y="31"/>
                    </a:lnTo>
                    <a:lnTo>
                      <a:pt x="33" y="13"/>
                    </a:lnTo>
                    <a:cubicBezTo>
                      <a:pt x="22" y="10"/>
                      <a:pt x="10"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82" name="Google Shape;4382;p38"/>
              <p:cNvSpPr/>
              <p:nvPr/>
            </p:nvSpPr>
            <p:spPr>
              <a:xfrm>
                <a:off x="664725" y="1789950"/>
                <a:ext cx="775" cy="825"/>
              </a:xfrm>
              <a:custGeom>
                <a:avLst/>
                <a:gdLst/>
                <a:ahLst/>
                <a:cxnLst/>
                <a:rect l="l" t="t" r="r" b="b"/>
                <a:pathLst>
                  <a:path w="31" h="33" extrusionOk="0">
                    <a:moveTo>
                      <a:pt x="9" y="0"/>
                    </a:moveTo>
                    <a:cubicBezTo>
                      <a:pt x="7" y="0"/>
                      <a:pt x="4" y="1"/>
                      <a:pt x="1" y="2"/>
                    </a:cubicBezTo>
                    <a:cubicBezTo>
                      <a:pt x="9" y="9"/>
                      <a:pt x="16" y="33"/>
                      <a:pt x="23" y="33"/>
                    </a:cubicBezTo>
                    <a:cubicBezTo>
                      <a:pt x="26" y="33"/>
                      <a:pt x="28" y="31"/>
                      <a:pt x="31" y="25"/>
                    </a:cubicBezTo>
                    <a:cubicBezTo>
                      <a:pt x="21" y="18"/>
                      <a:pt x="2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83" name="Google Shape;4383;p38"/>
              <p:cNvSpPr/>
              <p:nvPr/>
            </p:nvSpPr>
            <p:spPr>
              <a:xfrm>
                <a:off x="656600" y="1794275"/>
                <a:ext cx="1600" cy="1475"/>
              </a:xfrm>
              <a:custGeom>
                <a:avLst/>
                <a:gdLst/>
                <a:ahLst/>
                <a:cxnLst/>
                <a:rect l="l" t="t" r="r" b="b"/>
                <a:pathLst>
                  <a:path w="64" h="59" extrusionOk="0">
                    <a:moveTo>
                      <a:pt x="1" y="1"/>
                    </a:moveTo>
                    <a:lnTo>
                      <a:pt x="61" y="59"/>
                    </a:lnTo>
                    <a:lnTo>
                      <a:pt x="64" y="5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84" name="Google Shape;4384;p38"/>
              <p:cNvSpPr/>
              <p:nvPr/>
            </p:nvSpPr>
            <p:spPr>
              <a:xfrm>
                <a:off x="654350" y="1802975"/>
                <a:ext cx="1900" cy="1600"/>
              </a:xfrm>
              <a:custGeom>
                <a:avLst/>
                <a:gdLst/>
                <a:ahLst/>
                <a:cxnLst/>
                <a:rect l="l" t="t" r="r" b="b"/>
                <a:pathLst>
                  <a:path w="76" h="64" extrusionOk="0">
                    <a:moveTo>
                      <a:pt x="17" y="0"/>
                    </a:moveTo>
                    <a:lnTo>
                      <a:pt x="17" y="0"/>
                    </a:lnTo>
                    <a:cubicBezTo>
                      <a:pt x="14" y="28"/>
                      <a:pt x="1" y="24"/>
                      <a:pt x="40" y="63"/>
                    </a:cubicBezTo>
                    <a:cubicBezTo>
                      <a:pt x="75" y="61"/>
                      <a:pt x="20" y="21"/>
                      <a:pt x="47" y="21"/>
                    </a:cubicBezTo>
                    <a:cubicBezTo>
                      <a:pt x="48" y="21"/>
                      <a:pt x="50" y="21"/>
                      <a:pt x="52" y="21"/>
                    </a:cubicBezTo>
                    <a:cubicBezTo>
                      <a:pt x="47" y="3"/>
                      <a:pt x="21" y="19"/>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85" name="Google Shape;4385;p38"/>
              <p:cNvSpPr/>
              <p:nvPr/>
            </p:nvSpPr>
            <p:spPr>
              <a:xfrm>
                <a:off x="583575" y="1766050"/>
                <a:ext cx="275" cy="725"/>
              </a:xfrm>
              <a:custGeom>
                <a:avLst/>
                <a:gdLst/>
                <a:ahLst/>
                <a:cxnLst/>
                <a:rect l="l" t="t" r="r" b="b"/>
                <a:pathLst>
                  <a:path w="11" h="29" extrusionOk="0">
                    <a:moveTo>
                      <a:pt x="1" y="1"/>
                    </a:moveTo>
                    <a:lnTo>
                      <a:pt x="1" y="29"/>
                    </a:lnTo>
                    <a:lnTo>
                      <a:pt x="10" y="2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86" name="Google Shape;4386;p38"/>
              <p:cNvSpPr/>
              <p:nvPr/>
            </p:nvSpPr>
            <p:spPr>
              <a:xfrm>
                <a:off x="582075" y="1766400"/>
                <a:ext cx="775" cy="1250"/>
              </a:xfrm>
              <a:custGeom>
                <a:avLst/>
                <a:gdLst/>
                <a:ahLst/>
                <a:cxnLst/>
                <a:rect l="l" t="t" r="r" b="b"/>
                <a:pathLst>
                  <a:path w="31" h="50" extrusionOk="0">
                    <a:moveTo>
                      <a:pt x="31" y="1"/>
                    </a:moveTo>
                    <a:lnTo>
                      <a:pt x="1" y="38"/>
                    </a:lnTo>
                    <a:cubicBezTo>
                      <a:pt x="8" y="38"/>
                      <a:pt x="15" y="38"/>
                      <a:pt x="12" y="49"/>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87" name="Google Shape;4387;p38"/>
              <p:cNvSpPr/>
              <p:nvPr/>
            </p:nvSpPr>
            <p:spPr>
              <a:xfrm>
                <a:off x="624625" y="1811675"/>
                <a:ext cx="375" cy="825"/>
              </a:xfrm>
              <a:custGeom>
                <a:avLst/>
                <a:gdLst/>
                <a:ahLst/>
                <a:cxnLst/>
                <a:rect l="l" t="t" r="r" b="b"/>
                <a:pathLst>
                  <a:path w="15" h="33" extrusionOk="0">
                    <a:moveTo>
                      <a:pt x="0" y="0"/>
                    </a:moveTo>
                    <a:lnTo>
                      <a:pt x="10" y="33"/>
                    </a:lnTo>
                    <a:lnTo>
                      <a:pt x="14" y="21"/>
                    </a:lnTo>
                    <a:cubicBezTo>
                      <a:pt x="14" y="7"/>
                      <a:pt x="10"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88" name="Google Shape;4388;p38"/>
              <p:cNvSpPr/>
              <p:nvPr/>
            </p:nvSpPr>
            <p:spPr>
              <a:xfrm>
                <a:off x="618250" y="1808300"/>
                <a:ext cx="425" cy="1200"/>
              </a:xfrm>
              <a:custGeom>
                <a:avLst/>
                <a:gdLst/>
                <a:ahLst/>
                <a:cxnLst/>
                <a:rect l="l" t="t" r="r" b="b"/>
                <a:pathLst>
                  <a:path w="17" h="48" extrusionOk="0">
                    <a:moveTo>
                      <a:pt x="17" y="1"/>
                    </a:moveTo>
                    <a:lnTo>
                      <a:pt x="0" y="42"/>
                    </a:lnTo>
                    <a:lnTo>
                      <a:pt x="5" y="47"/>
                    </a:ln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89" name="Google Shape;4389;p38"/>
              <p:cNvSpPr/>
              <p:nvPr/>
            </p:nvSpPr>
            <p:spPr>
              <a:xfrm>
                <a:off x="612225" y="1807550"/>
                <a:ext cx="825" cy="775"/>
              </a:xfrm>
              <a:custGeom>
                <a:avLst/>
                <a:gdLst/>
                <a:ahLst/>
                <a:cxnLst/>
                <a:rect l="l" t="t" r="r" b="b"/>
                <a:pathLst>
                  <a:path w="33" h="31" extrusionOk="0">
                    <a:moveTo>
                      <a:pt x="17" y="1"/>
                    </a:moveTo>
                    <a:cubicBezTo>
                      <a:pt x="15" y="1"/>
                      <a:pt x="10" y="6"/>
                      <a:pt x="0" y="21"/>
                    </a:cubicBezTo>
                    <a:cubicBezTo>
                      <a:pt x="7" y="27"/>
                      <a:pt x="18" y="25"/>
                      <a:pt x="26" y="27"/>
                    </a:cubicBezTo>
                    <a:lnTo>
                      <a:pt x="26" y="27"/>
                    </a:lnTo>
                    <a:cubicBezTo>
                      <a:pt x="18" y="19"/>
                      <a:pt x="22" y="1"/>
                      <a:pt x="17" y="1"/>
                    </a:cubicBezTo>
                    <a:close/>
                    <a:moveTo>
                      <a:pt x="26" y="27"/>
                    </a:moveTo>
                    <a:cubicBezTo>
                      <a:pt x="27" y="29"/>
                      <a:pt x="30" y="30"/>
                      <a:pt x="33" y="31"/>
                    </a:cubicBezTo>
                    <a:cubicBezTo>
                      <a:pt x="31" y="29"/>
                      <a:pt x="28" y="28"/>
                      <a:pt x="26" y="2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90" name="Google Shape;4390;p38"/>
              <p:cNvSpPr/>
              <p:nvPr/>
            </p:nvSpPr>
            <p:spPr>
              <a:xfrm>
                <a:off x="582375" y="1765250"/>
                <a:ext cx="600" cy="800"/>
              </a:xfrm>
              <a:custGeom>
                <a:avLst/>
                <a:gdLst/>
                <a:ahLst/>
                <a:cxnLst/>
                <a:rect l="l" t="t" r="r" b="b"/>
                <a:pathLst>
                  <a:path w="24" h="32" extrusionOk="0">
                    <a:moveTo>
                      <a:pt x="23" y="0"/>
                    </a:moveTo>
                    <a:lnTo>
                      <a:pt x="23" y="0"/>
                    </a:lnTo>
                    <a:cubicBezTo>
                      <a:pt x="9" y="2"/>
                      <a:pt x="0" y="32"/>
                      <a:pt x="2" y="32"/>
                    </a:cubicBezTo>
                    <a:cubicBezTo>
                      <a:pt x="2" y="32"/>
                      <a:pt x="2" y="31"/>
                      <a:pt x="3" y="30"/>
                    </a:cubicBezTo>
                    <a:cubicBezTo>
                      <a:pt x="3" y="31"/>
                      <a:pt x="4" y="31"/>
                      <a:pt x="4" y="31"/>
                    </a:cubicBezTo>
                    <a:cubicBezTo>
                      <a:pt x="9" y="31"/>
                      <a:pt x="19" y="4"/>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91" name="Google Shape;4391;p38"/>
              <p:cNvSpPr/>
              <p:nvPr/>
            </p:nvSpPr>
            <p:spPr>
              <a:xfrm>
                <a:off x="577850" y="1766300"/>
                <a:ext cx="825" cy="650"/>
              </a:xfrm>
              <a:custGeom>
                <a:avLst/>
                <a:gdLst/>
                <a:ahLst/>
                <a:cxnLst/>
                <a:rect l="l" t="t" r="r" b="b"/>
                <a:pathLst>
                  <a:path w="33" h="26" extrusionOk="0">
                    <a:moveTo>
                      <a:pt x="33" y="0"/>
                    </a:moveTo>
                    <a:lnTo>
                      <a:pt x="0" y="26"/>
                    </a:lnTo>
                    <a:lnTo>
                      <a:pt x="26" y="12"/>
                    </a:ln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92" name="Google Shape;4392;p38"/>
              <p:cNvSpPr/>
              <p:nvPr/>
            </p:nvSpPr>
            <p:spPr>
              <a:xfrm>
                <a:off x="575400" y="1765600"/>
                <a:ext cx="2250" cy="1125"/>
              </a:xfrm>
              <a:custGeom>
                <a:avLst/>
                <a:gdLst/>
                <a:ahLst/>
                <a:cxnLst/>
                <a:rect l="l" t="t" r="r" b="b"/>
                <a:pathLst>
                  <a:path w="90" h="45" extrusionOk="0">
                    <a:moveTo>
                      <a:pt x="3" y="0"/>
                    </a:moveTo>
                    <a:lnTo>
                      <a:pt x="3" y="0"/>
                    </a:lnTo>
                    <a:cubicBezTo>
                      <a:pt x="1" y="23"/>
                      <a:pt x="7" y="29"/>
                      <a:pt x="17" y="29"/>
                    </a:cubicBezTo>
                    <a:cubicBezTo>
                      <a:pt x="27" y="29"/>
                      <a:pt x="40" y="23"/>
                      <a:pt x="50" y="23"/>
                    </a:cubicBezTo>
                    <a:cubicBezTo>
                      <a:pt x="56" y="23"/>
                      <a:pt x="61" y="25"/>
                      <a:pt x="64" y="30"/>
                    </a:cubicBezTo>
                    <a:lnTo>
                      <a:pt x="64" y="44"/>
                    </a:lnTo>
                    <a:lnTo>
                      <a:pt x="89" y="5"/>
                    </a:lnTo>
                    <a:cubicBezTo>
                      <a:pt x="88" y="5"/>
                      <a:pt x="86" y="5"/>
                      <a:pt x="84" y="5"/>
                    </a:cubicBezTo>
                    <a:cubicBezTo>
                      <a:pt x="67" y="5"/>
                      <a:pt x="46" y="10"/>
                      <a:pt x="29" y="10"/>
                    </a:cubicBezTo>
                    <a:cubicBezTo>
                      <a:pt x="18" y="10"/>
                      <a:pt x="9" y="8"/>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93" name="Google Shape;4393;p38"/>
              <p:cNvSpPr/>
              <p:nvPr/>
            </p:nvSpPr>
            <p:spPr>
              <a:xfrm>
                <a:off x="572625" y="1762850"/>
                <a:ext cx="325" cy="275"/>
              </a:xfrm>
              <a:custGeom>
                <a:avLst/>
                <a:gdLst/>
                <a:ahLst/>
                <a:cxnLst/>
                <a:rect l="l" t="t" r="r" b="b"/>
                <a:pathLst>
                  <a:path w="13" h="11" extrusionOk="0">
                    <a:moveTo>
                      <a:pt x="10" y="0"/>
                    </a:moveTo>
                    <a:cubicBezTo>
                      <a:pt x="9" y="0"/>
                      <a:pt x="6" y="3"/>
                      <a:pt x="1" y="11"/>
                    </a:cubicBezTo>
                    <a:lnTo>
                      <a:pt x="12" y="6"/>
                    </a:lnTo>
                    <a:cubicBezTo>
                      <a:pt x="12" y="3"/>
                      <a:pt x="12"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94" name="Google Shape;4394;p38"/>
              <p:cNvSpPr/>
              <p:nvPr/>
            </p:nvSpPr>
            <p:spPr>
              <a:xfrm>
                <a:off x="572875" y="1762800"/>
                <a:ext cx="475" cy="525"/>
              </a:xfrm>
              <a:custGeom>
                <a:avLst/>
                <a:gdLst/>
                <a:ahLst/>
                <a:cxnLst/>
                <a:rect l="l" t="t" r="r" b="b"/>
                <a:pathLst>
                  <a:path w="19" h="21" extrusionOk="0">
                    <a:moveTo>
                      <a:pt x="16" y="1"/>
                    </a:moveTo>
                    <a:lnTo>
                      <a:pt x="2" y="8"/>
                    </a:lnTo>
                    <a:cubicBezTo>
                      <a:pt x="2" y="13"/>
                      <a:pt x="1" y="21"/>
                      <a:pt x="3" y="21"/>
                    </a:cubicBezTo>
                    <a:cubicBezTo>
                      <a:pt x="4" y="21"/>
                      <a:pt x="7" y="16"/>
                      <a:pt x="14" y="3"/>
                    </a:cubicBezTo>
                    <a:lnTo>
                      <a:pt x="14" y="3"/>
                    </a:lnTo>
                    <a:cubicBezTo>
                      <a:pt x="12" y="8"/>
                      <a:pt x="12" y="10"/>
                      <a:pt x="12" y="10"/>
                    </a:cubicBezTo>
                    <a:cubicBezTo>
                      <a:pt x="13" y="10"/>
                      <a:pt x="16" y="7"/>
                      <a:pt x="19" y="3"/>
                    </a:cubicBezTo>
                    <a:lnTo>
                      <a:pt x="1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95" name="Google Shape;4395;p38"/>
              <p:cNvSpPr/>
              <p:nvPr/>
            </p:nvSpPr>
            <p:spPr>
              <a:xfrm>
                <a:off x="573800" y="1763750"/>
                <a:ext cx="200" cy="125"/>
              </a:xfrm>
              <a:custGeom>
                <a:avLst/>
                <a:gdLst/>
                <a:ahLst/>
                <a:cxnLst/>
                <a:rect l="l" t="t" r="r" b="b"/>
                <a:pathLst>
                  <a:path w="8" h="5" extrusionOk="0">
                    <a:moveTo>
                      <a:pt x="3" y="0"/>
                    </a:moveTo>
                    <a:lnTo>
                      <a:pt x="0" y="5"/>
                    </a:lnTo>
                    <a:lnTo>
                      <a:pt x="7" y="5"/>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96" name="Google Shape;4396;p38"/>
              <p:cNvSpPr/>
              <p:nvPr/>
            </p:nvSpPr>
            <p:spPr>
              <a:xfrm>
                <a:off x="574825" y="1766800"/>
                <a:ext cx="625" cy="675"/>
              </a:xfrm>
              <a:custGeom>
                <a:avLst/>
                <a:gdLst/>
                <a:ahLst/>
                <a:cxnLst/>
                <a:rect l="l" t="t" r="r" b="b"/>
                <a:pathLst>
                  <a:path w="25" h="27" extrusionOk="0">
                    <a:moveTo>
                      <a:pt x="5" y="1"/>
                    </a:moveTo>
                    <a:cubicBezTo>
                      <a:pt x="3" y="1"/>
                      <a:pt x="2" y="2"/>
                      <a:pt x="1" y="6"/>
                    </a:cubicBezTo>
                    <a:lnTo>
                      <a:pt x="8" y="26"/>
                    </a:lnTo>
                    <a:lnTo>
                      <a:pt x="24" y="10"/>
                    </a:lnTo>
                    <a:lnTo>
                      <a:pt x="24" y="10"/>
                    </a:lnTo>
                    <a:cubicBezTo>
                      <a:pt x="23" y="11"/>
                      <a:pt x="22" y="12"/>
                      <a:pt x="20" y="12"/>
                    </a:cubicBezTo>
                    <a:cubicBezTo>
                      <a:pt x="14" y="12"/>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97" name="Google Shape;4397;p38"/>
              <p:cNvSpPr/>
              <p:nvPr/>
            </p:nvSpPr>
            <p:spPr>
              <a:xfrm>
                <a:off x="570550" y="1760900"/>
                <a:ext cx="425" cy="1175"/>
              </a:xfrm>
              <a:custGeom>
                <a:avLst/>
                <a:gdLst/>
                <a:ahLst/>
                <a:cxnLst/>
                <a:rect l="l" t="t" r="r" b="b"/>
                <a:pathLst>
                  <a:path w="17" h="47" extrusionOk="0">
                    <a:moveTo>
                      <a:pt x="5" y="0"/>
                    </a:moveTo>
                    <a:cubicBezTo>
                      <a:pt x="4" y="3"/>
                      <a:pt x="4" y="5"/>
                      <a:pt x="4" y="7"/>
                    </a:cubicBezTo>
                    <a:lnTo>
                      <a:pt x="4" y="7"/>
                    </a:lnTo>
                    <a:cubicBezTo>
                      <a:pt x="4" y="5"/>
                      <a:pt x="5" y="3"/>
                      <a:pt x="5" y="0"/>
                    </a:cubicBezTo>
                    <a:close/>
                    <a:moveTo>
                      <a:pt x="4" y="7"/>
                    </a:moveTo>
                    <a:lnTo>
                      <a:pt x="4" y="7"/>
                    </a:lnTo>
                    <a:cubicBezTo>
                      <a:pt x="2" y="19"/>
                      <a:pt x="0" y="33"/>
                      <a:pt x="0" y="47"/>
                    </a:cubicBezTo>
                    <a:lnTo>
                      <a:pt x="17" y="38"/>
                    </a:lnTo>
                    <a:cubicBezTo>
                      <a:pt x="13" y="28"/>
                      <a:pt x="4" y="19"/>
                      <a:pt x="4"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98" name="Google Shape;4398;p38"/>
              <p:cNvSpPr/>
              <p:nvPr/>
            </p:nvSpPr>
            <p:spPr>
              <a:xfrm>
                <a:off x="569975" y="1762050"/>
                <a:ext cx="600" cy="475"/>
              </a:xfrm>
              <a:custGeom>
                <a:avLst/>
                <a:gdLst/>
                <a:ahLst/>
                <a:cxnLst/>
                <a:rect l="l" t="t" r="r" b="b"/>
                <a:pathLst>
                  <a:path w="24" h="19" extrusionOk="0">
                    <a:moveTo>
                      <a:pt x="23" y="1"/>
                    </a:moveTo>
                    <a:lnTo>
                      <a:pt x="0" y="17"/>
                    </a:lnTo>
                    <a:cubicBezTo>
                      <a:pt x="4" y="18"/>
                      <a:pt x="7" y="18"/>
                      <a:pt x="9" y="18"/>
                    </a:cubicBezTo>
                    <a:cubicBezTo>
                      <a:pt x="19" y="18"/>
                      <a:pt x="23" y="12"/>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399" name="Google Shape;4399;p38"/>
              <p:cNvSpPr/>
              <p:nvPr/>
            </p:nvSpPr>
            <p:spPr>
              <a:xfrm>
                <a:off x="572000" y="1763750"/>
                <a:ext cx="1300" cy="875"/>
              </a:xfrm>
              <a:custGeom>
                <a:avLst/>
                <a:gdLst/>
                <a:ahLst/>
                <a:cxnLst/>
                <a:rect l="l" t="t" r="r" b="b"/>
                <a:pathLst>
                  <a:path w="52" h="35" extrusionOk="0">
                    <a:moveTo>
                      <a:pt x="51" y="0"/>
                    </a:moveTo>
                    <a:lnTo>
                      <a:pt x="0" y="35"/>
                    </a:lnTo>
                    <a:lnTo>
                      <a:pt x="7" y="35"/>
                    </a:lnTo>
                    <a:lnTo>
                      <a:pt x="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00" name="Google Shape;4400;p38"/>
              <p:cNvSpPr/>
              <p:nvPr/>
            </p:nvSpPr>
            <p:spPr>
              <a:xfrm>
                <a:off x="568350" y="1759850"/>
                <a:ext cx="725" cy="950"/>
              </a:xfrm>
              <a:custGeom>
                <a:avLst/>
                <a:gdLst/>
                <a:ahLst/>
                <a:cxnLst/>
                <a:rect l="l" t="t" r="r" b="b"/>
                <a:pathLst>
                  <a:path w="29" h="38" extrusionOk="0">
                    <a:moveTo>
                      <a:pt x="28" y="1"/>
                    </a:moveTo>
                    <a:lnTo>
                      <a:pt x="0" y="38"/>
                    </a:lnTo>
                    <a:lnTo>
                      <a:pt x="12" y="26"/>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01" name="Google Shape;4401;p38"/>
              <p:cNvSpPr/>
              <p:nvPr/>
            </p:nvSpPr>
            <p:spPr>
              <a:xfrm>
                <a:off x="566325" y="1759100"/>
                <a:ext cx="1300" cy="1300"/>
              </a:xfrm>
              <a:custGeom>
                <a:avLst/>
                <a:gdLst/>
                <a:ahLst/>
                <a:cxnLst/>
                <a:rect l="l" t="t" r="r" b="b"/>
                <a:pathLst>
                  <a:path w="52" h="52" extrusionOk="0">
                    <a:moveTo>
                      <a:pt x="44" y="1"/>
                    </a:moveTo>
                    <a:cubicBezTo>
                      <a:pt x="28" y="1"/>
                      <a:pt x="12" y="19"/>
                      <a:pt x="0" y="35"/>
                    </a:cubicBezTo>
                    <a:cubicBezTo>
                      <a:pt x="4" y="33"/>
                      <a:pt x="7" y="32"/>
                      <a:pt x="11" y="32"/>
                    </a:cubicBezTo>
                    <a:cubicBezTo>
                      <a:pt x="20" y="32"/>
                      <a:pt x="30" y="38"/>
                      <a:pt x="40" y="52"/>
                    </a:cubicBezTo>
                    <a:cubicBezTo>
                      <a:pt x="51" y="31"/>
                      <a:pt x="33" y="12"/>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02" name="Google Shape;4402;p38"/>
              <p:cNvSpPr/>
              <p:nvPr/>
            </p:nvSpPr>
            <p:spPr>
              <a:xfrm>
                <a:off x="565725" y="1759975"/>
                <a:ext cx="550" cy="650"/>
              </a:xfrm>
              <a:custGeom>
                <a:avLst/>
                <a:gdLst/>
                <a:ahLst/>
                <a:cxnLst/>
                <a:rect l="l" t="t" r="r" b="b"/>
                <a:pathLst>
                  <a:path w="22" h="26" extrusionOk="0">
                    <a:moveTo>
                      <a:pt x="22" y="0"/>
                    </a:moveTo>
                    <a:lnTo>
                      <a:pt x="22" y="0"/>
                    </a:lnTo>
                    <a:cubicBezTo>
                      <a:pt x="13" y="7"/>
                      <a:pt x="6" y="17"/>
                      <a:pt x="1" y="26"/>
                    </a:cubicBezTo>
                    <a:cubicBezTo>
                      <a:pt x="8" y="19"/>
                      <a:pt x="15"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03" name="Google Shape;4403;p38"/>
              <p:cNvSpPr/>
              <p:nvPr/>
            </p:nvSpPr>
            <p:spPr>
              <a:xfrm>
                <a:off x="568875" y="1761250"/>
                <a:ext cx="300" cy="950"/>
              </a:xfrm>
              <a:custGeom>
                <a:avLst/>
                <a:gdLst/>
                <a:ahLst/>
                <a:cxnLst/>
                <a:rect l="l" t="t" r="r" b="b"/>
                <a:pathLst>
                  <a:path w="12" h="38" extrusionOk="0">
                    <a:moveTo>
                      <a:pt x="0" y="0"/>
                    </a:moveTo>
                    <a:lnTo>
                      <a:pt x="2" y="35"/>
                    </a:lnTo>
                    <a:cubicBezTo>
                      <a:pt x="5" y="35"/>
                      <a:pt x="7" y="37"/>
                      <a:pt x="9" y="37"/>
                    </a:cubicBezTo>
                    <a:cubicBezTo>
                      <a:pt x="12" y="24"/>
                      <a:pt x="7"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04" name="Google Shape;4404;p38"/>
              <p:cNvSpPr/>
              <p:nvPr/>
            </p:nvSpPr>
            <p:spPr>
              <a:xfrm>
                <a:off x="568525" y="1762000"/>
                <a:ext cx="425" cy="200"/>
              </a:xfrm>
              <a:custGeom>
                <a:avLst/>
                <a:gdLst/>
                <a:ahLst/>
                <a:cxnLst/>
                <a:rect l="l" t="t" r="r" b="b"/>
                <a:pathLst>
                  <a:path w="17" h="8" extrusionOk="0">
                    <a:moveTo>
                      <a:pt x="0" y="0"/>
                    </a:moveTo>
                    <a:lnTo>
                      <a:pt x="16" y="7"/>
                    </a:lnTo>
                    <a:lnTo>
                      <a:pt x="16" y="5"/>
                    </a:lnTo>
                    <a:cubicBezTo>
                      <a:pt x="7" y="3"/>
                      <a:pt x="3"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05" name="Google Shape;4405;p38"/>
              <p:cNvSpPr/>
              <p:nvPr/>
            </p:nvSpPr>
            <p:spPr>
              <a:xfrm>
                <a:off x="569100" y="1762175"/>
                <a:ext cx="150" cy="125"/>
              </a:xfrm>
              <a:custGeom>
                <a:avLst/>
                <a:gdLst/>
                <a:ahLst/>
                <a:cxnLst/>
                <a:rect l="l" t="t" r="r" b="b"/>
                <a:pathLst>
                  <a:path w="6" h="5" extrusionOk="0">
                    <a:moveTo>
                      <a:pt x="3" y="0"/>
                    </a:moveTo>
                    <a:cubicBezTo>
                      <a:pt x="1" y="2"/>
                      <a:pt x="1" y="4"/>
                      <a:pt x="2" y="4"/>
                    </a:cubicBezTo>
                    <a:cubicBezTo>
                      <a:pt x="2" y="4"/>
                      <a:pt x="3"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06" name="Google Shape;4406;p38"/>
              <p:cNvSpPr/>
              <p:nvPr/>
            </p:nvSpPr>
            <p:spPr>
              <a:xfrm>
                <a:off x="569975" y="1763575"/>
                <a:ext cx="1125" cy="1625"/>
              </a:xfrm>
              <a:custGeom>
                <a:avLst/>
                <a:gdLst/>
                <a:ahLst/>
                <a:cxnLst/>
                <a:rect l="l" t="t" r="r" b="b"/>
                <a:pathLst>
                  <a:path w="45" h="65" extrusionOk="0">
                    <a:moveTo>
                      <a:pt x="44" y="0"/>
                    </a:moveTo>
                    <a:cubicBezTo>
                      <a:pt x="28" y="16"/>
                      <a:pt x="0" y="33"/>
                      <a:pt x="16" y="65"/>
                    </a:cubicBezTo>
                    <a:cubicBezTo>
                      <a:pt x="30" y="44"/>
                      <a:pt x="21" y="26"/>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07" name="Google Shape;4407;p38"/>
              <p:cNvSpPr/>
              <p:nvPr/>
            </p:nvSpPr>
            <p:spPr>
              <a:xfrm>
                <a:off x="569225" y="1762800"/>
                <a:ext cx="650" cy="800"/>
              </a:xfrm>
              <a:custGeom>
                <a:avLst/>
                <a:gdLst/>
                <a:ahLst/>
                <a:cxnLst/>
                <a:rect l="l" t="t" r="r" b="b"/>
                <a:pathLst>
                  <a:path w="26" h="32" extrusionOk="0">
                    <a:moveTo>
                      <a:pt x="26" y="1"/>
                    </a:moveTo>
                    <a:lnTo>
                      <a:pt x="0" y="19"/>
                    </a:lnTo>
                    <a:lnTo>
                      <a:pt x="19" y="31"/>
                    </a:lnTo>
                    <a:cubicBezTo>
                      <a:pt x="19" y="22"/>
                      <a:pt x="19" y="8"/>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08" name="Google Shape;4408;p38"/>
              <p:cNvSpPr/>
              <p:nvPr/>
            </p:nvSpPr>
            <p:spPr>
              <a:xfrm>
                <a:off x="568925" y="1763150"/>
                <a:ext cx="325" cy="375"/>
              </a:xfrm>
              <a:custGeom>
                <a:avLst/>
                <a:gdLst/>
                <a:ahLst/>
                <a:cxnLst/>
                <a:rect l="l" t="t" r="r" b="b"/>
                <a:pathLst>
                  <a:path w="13" h="15" extrusionOk="0">
                    <a:moveTo>
                      <a:pt x="5" y="1"/>
                    </a:moveTo>
                    <a:lnTo>
                      <a:pt x="0" y="15"/>
                    </a:lnTo>
                    <a:lnTo>
                      <a:pt x="12"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09" name="Google Shape;4409;p38"/>
              <p:cNvSpPr/>
              <p:nvPr/>
            </p:nvSpPr>
            <p:spPr>
              <a:xfrm>
                <a:off x="565725" y="1761475"/>
                <a:ext cx="1200" cy="775"/>
              </a:xfrm>
              <a:custGeom>
                <a:avLst/>
                <a:gdLst/>
                <a:ahLst/>
                <a:cxnLst/>
                <a:rect l="l" t="t" r="r" b="b"/>
                <a:pathLst>
                  <a:path w="48" h="31" extrusionOk="0">
                    <a:moveTo>
                      <a:pt x="33" y="1"/>
                    </a:moveTo>
                    <a:cubicBezTo>
                      <a:pt x="26" y="10"/>
                      <a:pt x="13" y="17"/>
                      <a:pt x="1" y="17"/>
                    </a:cubicBezTo>
                    <a:cubicBezTo>
                      <a:pt x="10" y="24"/>
                      <a:pt x="24" y="28"/>
                      <a:pt x="36" y="31"/>
                    </a:cubicBezTo>
                    <a:cubicBezTo>
                      <a:pt x="40" y="19"/>
                      <a:pt x="47"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10" name="Google Shape;4410;p38"/>
              <p:cNvSpPr/>
              <p:nvPr/>
            </p:nvSpPr>
            <p:spPr>
              <a:xfrm>
                <a:off x="567650" y="1761875"/>
                <a:ext cx="150" cy="125"/>
              </a:xfrm>
              <a:custGeom>
                <a:avLst/>
                <a:gdLst/>
                <a:ahLst/>
                <a:cxnLst/>
                <a:rect l="l" t="t" r="r" b="b"/>
                <a:pathLst>
                  <a:path w="6" h="5" extrusionOk="0">
                    <a:moveTo>
                      <a:pt x="0" y="1"/>
                    </a:moveTo>
                    <a:cubicBezTo>
                      <a:pt x="0" y="3"/>
                      <a:pt x="1" y="4"/>
                      <a:pt x="2" y="4"/>
                    </a:cubicBezTo>
                    <a:cubicBezTo>
                      <a:pt x="3" y="4"/>
                      <a:pt x="4"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11" name="Google Shape;4411;p38"/>
              <p:cNvSpPr/>
              <p:nvPr/>
            </p:nvSpPr>
            <p:spPr>
              <a:xfrm>
                <a:off x="562850" y="1761650"/>
                <a:ext cx="75" cy="200"/>
              </a:xfrm>
              <a:custGeom>
                <a:avLst/>
                <a:gdLst/>
                <a:ahLst/>
                <a:cxnLst/>
                <a:rect l="l" t="t" r="r" b="b"/>
                <a:pathLst>
                  <a:path w="3" h="8" extrusionOk="0">
                    <a:moveTo>
                      <a:pt x="0" y="1"/>
                    </a:moveTo>
                    <a:lnTo>
                      <a:pt x="2" y="8"/>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12" name="Google Shape;4412;p38"/>
              <p:cNvSpPr/>
              <p:nvPr/>
            </p:nvSpPr>
            <p:spPr>
              <a:xfrm>
                <a:off x="566600" y="1762175"/>
                <a:ext cx="600" cy="300"/>
              </a:xfrm>
              <a:custGeom>
                <a:avLst/>
                <a:gdLst/>
                <a:ahLst/>
                <a:cxnLst/>
                <a:rect l="l" t="t" r="r" b="b"/>
                <a:pathLst>
                  <a:path w="24" h="12" extrusionOk="0">
                    <a:moveTo>
                      <a:pt x="24" y="0"/>
                    </a:moveTo>
                    <a:cubicBezTo>
                      <a:pt x="17" y="0"/>
                      <a:pt x="10" y="3"/>
                      <a:pt x="3" y="3"/>
                    </a:cubicBezTo>
                    <a:cubicBezTo>
                      <a:pt x="1" y="6"/>
                      <a:pt x="1" y="8"/>
                      <a:pt x="2" y="8"/>
                    </a:cubicBezTo>
                    <a:cubicBezTo>
                      <a:pt x="2" y="8"/>
                      <a:pt x="2" y="8"/>
                      <a:pt x="3" y="7"/>
                    </a:cubicBezTo>
                    <a:cubicBezTo>
                      <a:pt x="5" y="10"/>
                      <a:pt x="7" y="11"/>
                      <a:pt x="9" y="11"/>
                    </a:cubicBezTo>
                    <a:cubicBezTo>
                      <a:pt x="14" y="11"/>
                      <a:pt x="19" y="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13" name="Google Shape;4413;p38"/>
              <p:cNvSpPr/>
              <p:nvPr/>
            </p:nvSpPr>
            <p:spPr>
              <a:xfrm>
                <a:off x="564875" y="1760850"/>
                <a:ext cx="375" cy="600"/>
              </a:xfrm>
              <a:custGeom>
                <a:avLst/>
                <a:gdLst/>
                <a:ahLst/>
                <a:cxnLst/>
                <a:rect l="l" t="t" r="r" b="b"/>
                <a:pathLst>
                  <a:path w="15" h="24" extrusionOk="0">
                    <a:moveTo>
                      <a:pt x="2" y="1"/>
                    </a:moveTo>
                    <a:cubicBezTo>
                      <a:pt x="1" y="1"/>
                      <a:pt x="1" y="1"/>
                      <a:pt x="0" y="2"/>
                    </a:cubicBezTo>
                    <a:cubicBezTo>
                      <a:pt x="3" y="9"/>
                      <a:pt x="7" y="16"/>
                      <a:pt x="14" y="23"/>
                    </a:cubicBezTo>
                    <a:cubicBezTo>
                      <a:pt x="10" y="1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14" name="Google Shape;4414;p38"/>
              <p:cNvSpPr/>
              <p:nvPr/>
            </p:nvSpPr>
            <p:spPr>
              <a:xfrm>
                <a:off x="567600" y="1761525"/>
                <a:ext cx="75" cy="150"/>
              </a:xfrm>
              <a:custGeom>
                <a:avLst/>
                <a:gdLst/>
                <a:ahLst/>
                <a:cxnLst/>
                <a:rect l="l" t="t" r="r" b="b"/>
                <a:pathLst>
                  <a:path w="3" h="6" extrusionOk="0">
                    <a:moveTo>
                      <a:pt x="1" y="0"/>
                    </a:moveTo>
                    <a:cubicBezTo>
                      <a:pt x="0" y="0"/>
                      <a:pt x="0" y="3"/>
                      <a:pt x="0" y="6"/>
                    </a:cubicBezTo>
                    <a:lnTo>
                      <a:pt x="2" y="6"/>
                    </a:lnTo>
                    <a:cubicBezTo>
                      <a:pt x="1" y="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15" name="Google Shape;4415;p38"/>
              <p:cNvSpPr/>
              <p:nvPr/>
            </p:nvSpPr>
            <p:spPr>
              <a:xfrm>
                <a:off x="567250" y="1761650"/>
                <a:ext cx="425" cy="550"/>
              </a:xfrm>
              <a:custGeom>
                <a:avLst/>
                <a:gdLst/>
                <a:ahLst/>
                <a:cxnLst/>
                <a:rect l="l" t="t" r="r" b="b"/>
                <a:pathLst>
                  <a:path w="17" h="22" extrusionOk="0">
                    <a:moveTo>
                      <a:pt x="14" y="1"/>
                    </a:moveTo>
                    <a:cubicBezTo>
                      <a:pt x="10" y="8"/>
                      <a:pt x="3" y="12"/>
                      <a:pt x="0" y="21"/>
                    </a:cubicBezTo>
                    <a:cubicBezTo>
                      <a:pt x="5" y="19"/>
                      <a:pt x="12" y="14"/>
                      <a:pt x="16" y="10"/>
                    </a:cubicBezTo>
                    <a:cubicBezTo>
                      <a:pt x="16" y="8"/>
                      <a:pt x="14" y="5"/>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16" name="Google Shape;4416;p38"/>
              <p:cNvSpPr/>
              <p:nvPr/>
            </p:nvSpPr>
            <p:spPr>
              <a:xfrm>
                <a:off x="561150" y="1761775"/>
                <a:ext cx="2300" cy="5300"/>
              </a:xfrm>
              <a:custGeom>
                <a:avLst/>
                <a:gdLst/>
                <a:ahLst/>
                <a:cxnLst/>
                <a:rect l="l" t="t" r="r" b="b"/>
                <a:pathLst>
                  <a:path w="92" h="212" extrusionOk="0">
                    <a:moveTo>
                      <a:pt x="70" y="0"/>
                    </a:moveTo>
                    <a:cubicBezTo>
                      <a:pt x="70" y="19"/>
                      <a:pt x="61" y="35"/>
                      <a:pt x="45" y="44"/>
                    </a:cubicBezTo>
                    <a:cubicBezTo>
                      <a:pt x="52" y="63"/>
                      <a:pt x="91" y="88"/>
                      <a:pt x="70" y="116"/>
                    </a:cubicBezTo>
                    <a:cubicBezTo>
                      <a:pt x="65" y="118"/>
                      <a:pt x="62" y="119"/>
                      <a:pt x="59" y="119"/>
                    </a:cubicBezTo>
                    <a:cubicBezTo>
                      <a:pt x="55" y="119"/>
                      <a:pt x="53" y="117"/>
                      <a:pt x="52" y="116"/>
                    </a:cubicBezTo>
                    <a:lnTo>
                      <a:pt x="24" y="151"/>
                    </a:lnTo>
                    <a:lnTo>
                      <a:pt x="29" y="128"/>
                    </a:lnTo>
                    <a:lnTo>
                      <a:pt x="47" y="111"/>
                    </a:lnTo>
                    <a:cubicBezTo>
                      <a:pt x="45" y="102"/>
                      <a:pt x="40" y="93"/>
                      <a:pt x="36" y="86"/>
                    </a:cubicBezTo>
                    <a:lnTo>
                      <a:pt x="36" y="86"/>
                    </a:lnTo>
                    <a:cubicBezTo>
                      <a:pt x="45" y="125"/>
                      <a:pt x="1" y="144"/>
                      <a:pt x="5" y="200"/>
                    </a:cubicBezTo>
                    <a:lnTo>
                      <a:pt x="29" y="179"/>
                    </a:lnTo>
                    <a:lnTo>
                      <a:pt x="29" y="179"/>
                    </a:lnTo>
                    <a:cubicBezTo>
                      <a:pt x="29" y="188"/>
                      <a:pt x="19" y="202"/>
                      <a:pt x="26" y="211"/>
                    </a:cubicBezTo>
                    <a:cubicBezTo>
                      <a:pt x="28" y="189"/>
                      <a:pt x="39" y="171"/>
                      <a:pt x="52" y="171"/>
                    </a:cubicBezTo>
                    <a:cubicBezTo>
                      <a:pt x="58" y="171"/>
                      <a:pt x="64" y="175"/>
                      <a:pt x="70" y="186"/>
                    </a:cubicBezTo>
                    <a:cubicBezTo>
                      <a:pt x="89" y="162"/>
                      <a:pt x="84" y="60"/>
                      <a:pt x="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17" name="Google Shape;4417;p38"/>
              <p:cNvSpPr/>
              <p:nvPr/>
            </p:nvSpPr>
            <p:spPr>
              <a:xfrm>
                <a:off x="562900" y="1760725"/>
                <a:ext cx="1250" cy="1250"/>
              </a:xfrm>
              <a:custGeom>
                <a:avLst/>
                <a:gdLst/>
                <a:ahLst/>
                <a:cxnLst/>
                <a:rect l="l" t="t" r="r" b="b"/>
                <a:pathLst>
                  <a:path w="50" h="50" extrusionOk="0">
                    <a:moveTo>
                      <a:pt x="21" y="0"/>
                    </a:moveTo>
                    <a:cubicBezTo>
                      <a:pt x="10" y="10"/>
                      <a:pt x="3" y="24"/>
                      <a:pt x="0" y="38"/>
                    </a:cubicBezTo>
                    <a:lnTo>
                      <a:pt x="44" y="45"/>
                    </a:lnTo>
                    <a:lnTo>
                      <a:pt x="40" y="49"/>
                    </a:lnTo>
                    <a:lnTo>
                      <a:pt x="40" y="49"/>
                    </a:lnTo>
                    <a:lnTo>
                      <a:pt x="49" y="45"/>
                    </a:lnTo>
                    <a:cubicBezTo>
                      <a:pt x="40" y="40"/>
                      <a:pt x="33" y="26"/>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18" name="Google Shape;4418;p38"/>
              <p:cNvSpPr/>
              <p:nvPr/>
            </p:nvSpPr>
            <p:spPr>
              <a:xfrm>
                <a:off x="564125" y="1761425"/>
                <a:ext cx="1675" cy="2625"/>
              </a:xfrm>
              <a:custGeom>
                <a:avLst/>
                <a:gdLst/>
                <a:ahLst/>
                <a:cxnLst/>
                <a:rect l="l" t="t" r="r" b="b"/>
                <a:pathLst>
                  <a:path w="67" h="105" extrusionOk="0">
                    <a:moveTo>
                      <a:pt x="44" y="7"/>
                    </a:moveTo>
                    <a:cubicBezTo>
                      <a:pt x="44" y="10"/>
                      <a:pt x="42" y="14"/>
                      <a:pt x="42" y="19"/>
                    </a:cubicBezTo>
                    <a:cubicBezTo>
                      <a:pt x="30" y="12"/>
                      <a:pt x="42" y="10"/>
                      <a:pt x="44" y="7"/>
                    </a:cubicBezTo>
                    <a:close/>
                    <a:moveTo>
                      <a:pt x="44" y="0"/>
                    </a:moveTo>
                    <a:lnTo>
                      <a:pt x="44" y="3"/>
                    </a:lnTo>
                    <a:cubicBezTo>
                      <a:pt x="46" y="6"/>
                      <a:pt x="46" y="8"/>
                      <a:pt x="45" y="8"/>
                    </a:cubicBezTo>
                    <a:cubicBezTo>
                      <a:pt x="45" y="8"/>
                      <a:pt x="45" y="8"/>
                      <a:pt x="44" y="7"/>
                    </a:cubicBezTo>
                    <a:lnTo>
                      <a:pt x="44" y="3"/>
                    </a:lnTo>
                    <a:lnTo>
                      <a:pt x="0" y="17"/>
                    </a:lnTo>
                    <a:cubicBezTo>
                      <a:pt x="9" y="19"/>
                      <a:pt x="17" y="21"/>
                      <a:pt x="26" y="21"/>
                    </a:cubicBezTo>
                    <a:cubicBezTo>
                      <a:pt x="31" y="21"/>
                      <a:pt x="36" y="21"/>
                      <a:pt x="42" y="19"/>
                    </a:cubicBezTo>
                    <a:lnTo>
                      <a:pt x="42" y="19"/>
                    </a:lnTo>
                    <a:cubicBezTo>
                      <a:pt x="30" y="54"/>
                      <a:pt x="9" y="65"/>
                      <a:pt x="16" y="105"/>
                    </a:cubicBezTo>
                    <a:cubicBezTo>
                      <a:pt x="42" y="105"/>
                      <a:pt x="37" y="77"/>
                      <a:pt x="53" y="63"/>
                    </a:cubicBezTo>
                    <a:lnTo>
                      <a:pt x="53" y="63"/>
                    </a:lnTo>
                    <a:cubicBezTo>
                      <a:pt x="49" y="63"/>
                      <a:pt x="46" y="64"/>
                      <a:pt x="44" y="64"/>
                    </a:cubicBezTo>
                    <a:cubicBezTo>
                      <a:pt x="22" y="64"/>
                      <a:pt x="67" y="44"/>
                      <a:pt x="42" y="23"/>
                    </a:cubicBezTo>
                    <a:cubicBezTo>
                      <a:pt x="49" y="19"/>
                      <a:pt x="56" y="17"/>
                      <a:pt x="65" y="17"/>
                    </a:cubicBezTo>
                    <a:cubicBezTo>
                      <a:pt x="56" y="12"/>
                      <a:pt x="51" y="5"/>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19" name="Google Shape;4419;p38"/>
              <p:cNvSpPr/>
              <p:nvPr/>
            </p:nvSpPr>
            <p:spPr>
              <a:xfrm>
                <a:off x="569325" y="1766700"/>
                <a:ext cx="150" cy="200"/>
              </a:xfrm>
              <a:custGeom>
                <a:avLst/>
                <a:gdLst/>
                <a:ahLst/>
                <a:cxnLst/>
                <a:rect l="l" t="t" r="r" b="b"/>
                <a:pathLst>
                  <a:path w="6" h="8" extrusionOk="0">
                    <a:moveTo>
                      <a:pt x="5" y="0"/>
                    </a:moveTo>
                    <a:cubicBezTo>
                      <a:pt x="3" y="3"/>
                      <a:pt x="1" y="5"/>
                      <a:pt x="5" y="7"/>
                    </a:cubicBezTo>
                    <a:cubicBezTo>
                      <a:pt x="5" y="5"/>
                      <a:pt x="5"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20" name="Google Shape;4420;p38"/>
              <p:cNvSpPr/>
              <p:nvPr/>
            </p:nvSpPr>
            <p:spPr>
              <a:xfrm>
                <a:off x="569050" y="1764200"/>
                <a:ext cx="1050" cy="2525"/>
              </a:xfrm>
              <a:custGeom>
                <a:avLst/>
                <a:gdLst/>
                <a:ahLst/>
                <a:cxnLst/>
                <a:rect l="l" t="t" r="r" b="b"/>
                <a:pathLst>
                  <a:path w="42" h="101" extrusionOk="0">
                    <a:moveTo>
                      <a:pt x="2" y="1"/>
                    </a:moveTo>
                    <a:lnTo>
                      <a:pt x="2" y="1"/>
                    </a:lnTo>
                    <a:cubicBezTo>
                      <a:pt x="0" y="28"/>
                      <a:pt x="2" y="56"/>
                      <a:pt x="5" y="84"/>
                    </a:cubicBezTo>
                    <a:cubicBezTo>
                      <a:pt x="9" y="80"/>
                      <a:pt x="13" y="71"/>
                      <a:pt x="19" y="71"/>
                    </a:cubicBezTo>
                    <a:cubicBezTo>
                      <a:pt x="20" y="71"/>
                      <a:pt x="22" y="72"/>
                      <a:pt x="23" y="72"/>
                    </a:cubicBezTo>
                    <a:cubicBezTo>
                      <a:pt x="28" y="84"/>
                      <a:pt x="19" y="89"/>
                      <a:pt x="16" y="100"/>
                    </a:cubicBezTo>
                    <a:cubicBezTo>
                      <a:pt x="26" y="91"/>
                      <a:pt x="42" y="79"/>
                      <a:pt x="28" y="59"/>
                    </a:cubicBezTo>
                    <a:lnTo>
                      <a:pt x="28" y="59"/>
                    </a:lnTo>
                    <a:lnTo>
                      <a:pt x="26" y="63"/>
                    </a:lnTo>
                    <a:cubicBezTo>
                      <a:pt x="12" y="45"/>
                      <a:pt x="5" y="2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21" name="Google Shape;4421;p38"/>
              <p:cNvSpPr/>
              <p:nvPr/>
            </p:nvSpPr>
            <p:spPr>
              <a:xfrm>
                <a:off x="566325" y="1764325"/>
                <a:ext cx="875" cy="1050"/>
              </a:xfrm>
              <a:custGeom>
                <a:avLst/>
                <a:gdLst/>
                <a:ahLst/>
                <a:cxnLst/>
                <a:rect l="l" t="t" r="r" b="b"/>
                <a:pathLst>
                  <a:path w="35" h="42" extrusionOk="0">
                    <a:moveTo>
                      <a:pt x="35" y="0"/>
                    </a:moveTo>
                    <a:lnTo>
                      <a:pt x="0" y="12"/>
                    </a:lnTo>
                    <a:lnTo>
                      <a:pt x="12" y="42"/>
                    </a:lnTo>
                    <a:lnTo>
                      <a:pt x="14" y="26"/>
                    </a:lnTo>
                    <a:cubicBezTo>
                      <a:pt x="17" y="27"/>
                      <a:pt x="19" y="28"/>
                      <a:pt x="21" y="28"/>
                    </a:cubicBezTo>
                    <a:cubicBezTo>
                      <a:pt x="32" y="28"/>
                      <a:pt x="31" y="1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22" name="Google Shape;4422;p38"/>
              <p:cNvSpPr/>
              <p:nvPr/>
            </p:nvSpPr>
            <p:spPr>
              <a:xfrm>
                <a:off x="562325" y="1760325"/>
                <a:ext cx="600" cy="1225"/>
              </a:xfrm>
              <a:custGeom>
                <a:avLst/>
                <a:gdLst/>
                <a:ahLst/>
                <a:cxnLst/>
                <a:rect l="l" t="t" r="r" b="b"/>
                <a:pathLst>
                  <a:path w="24" h="49" extrusionOk="0">
                    <a:moveTo>
                      <a:pt x="23" y="0"/>
                    </a:moveTo>
                    <a:lnTo>
                      <a:pt x="0" y="49"/>
                    </a:lnTo>
                    <a:lnTo>
                      <a:pt x="16" y="35"/>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23" name="Google Shape;4423;p38"/>
              <p:cNvSpPr/>
              <p:nvPr/>
            </p:nvSpPr>
            <p:spPr>
              <a:xfrm>
                <a:off x="561325" y="1760500"/>
                <a:ext cx="325" cy="825"/>
              </a:xfrm>
              <a:custGeom>
                <a:avLst/>
                <a:gdLst/>
                <a:ahLst/>
                <a:cxnLst/>
                <a:rect l="l" t="t" r="r" b="b"/>
                <a:pathLst>
                  <a:path w="13" h="33" extrusionOk="0">
                    <a:moveTo>
                      <a:pt x="12" y="0"/>
                    </a:moveTo>
                    <a:lnTo>
                      <a:pt x="1" y="19"/>
                    </a:lnTo>
                    <a:lnTo>
                      <a:pt x="10" y="3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24" name="Google Shape;4424;p38"/>
              <p:cNvSpPr/>
              <p:nvPr/>
            </p:nvSpPr>
            <p:spPr>
              <a:xfrm>
                <a:off x="507200" y="1753775"/>
                <a:ext cx="425" cy="125"/>
              </a:xfrm>
              <a:custGeom>
                <a:avLst/>
                <a:gdLst/>
                <a:ahLst/>
                <a:cxnLst/>
                <a:rect l="l" t="t" r="r" b="b"/>
                <a:pathLst>
                  <a:path w="17" h="5" extrusionOk="0">
                    <a:moveTo>
                      <a:pt x="17" y="0"/>
                    </a:moveTo>
                    <a:cubicBezTo>
                      <a:pt x="8" y="0"/>
                      <a:pt x="1" y="3"/>
                      <a:pt x="1" y="5"/>
                    </a:cubicBezTo>
                    <a:lnTo>
                      <a:pt x="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25" name="Google Shape;4425;p38"/>
              <p:cNvSpPr/>
              <p:nvPr/>
            </p:nvSpPr>
            <p:spPr>
              <a:xfrm>
                <a:off x="536525" y="1761700"/>
                <a:ext cx="550" cy="1375"/>
              </a:xfrm>
              <a:custGeom>
                <a:avLst/>
                <a:gdLst/>
                <a:ahLst/>
                <a:cxnLst/>
                <a:rect l="l" t="t" r="r" b="b"/>
                <a:pathLst>
                  <a:path w="22" h="55" extrusionOk="0">
                    <a:moveTo>
                      <a:pt x="6" y="0"/>
                    </a:moveTo>
                    <a:cubicBezTo>
                      <a:pt x="5" y="0"/>
                      <a:pt x="4" y="4"/>
                      <a:pt x="3" y="12"/>
                    </a:cubicBezTo>
                    <a:lnTo>
                      <a:pt x="1" y="47"/>
                    </a:lnTo>
                    <a:cubicBezTo>
                      <a:pt x="3" y="46"/>
                      <a:pt x="6" y="45"/>
                      <a:pt x="8" y="45"/>
                    </a:cubicBezTo>
                    <a:cubicBezTo>
                      <a:pt x="14" y="45"/>
                      <a:pt x="18" y="49"/>
                      <a:pt x="21" y="54"/>
                    </a:cubicBezTo>
                    <a:cubicBezTo>
                      <a:pt x="14" y="33"/>
                      <a:pt x="10"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26" name="Google Shape;4426;p38"/>
              <p:cNvSpPr/>
              <p:nvPr/>
            </p:nvSpPr>
            <p:spPr>
              <a:xfrm>
                <a:off x="520125" y="1761825"/>
                <a:ext cx="775" cy="550"/>
              </a:xfrm>
              <a:custGeom>
                <a:avLst/>
                <a:gdLst/>
                <a:ahLst/>
                <a:cxnLst/>
                <a:rect l="l" t="t" r="r" b="b"/>
                <a:pathLst>
                  <a:path w="31" h="22" extrusionOk="0">
                    <a:moveTo>
                      <a:pt x="31" y="1"/>
                    </a:moveTo>
                    <a:lnTo>
                      <a:pt x="5" y="12"/>
                    </a:lnTo>
                    <a:cubicBezTo>
                      <a:pt x="5" y="14"/>
                      <a:pt x="3" y="19"/>
                      <a:pt x="1" y="21"/>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27" name="Google Shape;4427;p38"/>
              <p:cNvSpPr/>
              <p:nvPr/>
            </p:nvSpPr>
            <p:spPr>
              <a:xfrm>
                <a:off x="501925" y="1742650"/>
                <a:ext cx="950" cy="275"/>
              </a:xfrm>
              <a:custGeom>
                <a:avLst/>
                <a:gdLst/>
                <a:ahLst/>
                <a:cxnLst/>
                <a:rect l="l" t="t" r="r" b="b"/>
                <a:pathLst>
                  <a:path w="38" h="11" extrusionOk="0">
                    <a:moveTo>
                      <a:pt x="1" y="0"/>
                    </a:moveTo>
                    <a:cubicBezTo>
                      <a:pt x="2" y="8"/>
                      <a:pt x="5" y="11"/>
                      <a:pt x="11" y="11"/>
                    </a:cubicBezTo>
                    <a:cubicBezTo>
                      <a:pt x="18" y="11"/>
                      <a:pt x="27" y="7"/>
                      <a:pt x="38" y="7"/>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28" name="Google Shape;4428;p38"/>
              <p:cNvSpPr/>
              <p:nvPr/>
            </p:nvSpPr>
            <p:spPr>
              <a:xfrm>
                <a:off x="549050" y="1762350"/>
                <a:ext cx="900" cy="675"/>
              </a:xfrm>
              <a:custGeom>
                <a:avLst/>
                <a:gdLst/>
                <a:ahLst/>
                <a:cxnLst/>
                <a:rect l="l" t="t" r="r" b="b"/>
                <a:pathLst>
                  <a:path w="36" h="27" extrusionOk="0">
                    <a:moveTo>
                      <a:pt x="0" y="0"/>
                    </a:moveTo>
                    <a:cubicBezTo>
                      <a:pt x="13" y="11"/>
                      <a:pt x="25" y="27"/>
                      <a:pt x="32" y="27"/>
                    </a:cubicBezTo>
                    <a:cubicBezTo>
                      <a:pt x="34" y="27"/>
                      <a:pt x="36" y="23"/>
                      <a:pt x="35" y="14"/>
                    </a:cubicBezTo>
                    <a:cubicBezTo>
                      <a:pt x="26" y="5"/>
                      <a:pt x="12"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29" name="Google Shape;4429;p38"/>
              <p:cNvSpPr/>
              <p:nvPr/>
            </p:nvSpPr>
            <p:spPr>
              <a:xfrm>
                <a:off x="515150" y="1749200"/>
                <a:ext cx="600" cy="150"/>
              </a:xfrm>
              <a:custGeom>
                <a:avLst/>
                <a:gdLst/>
                <a:ahLst/>
                <a:cxnLst/>
                <a:rect l="l" t="t" r="r" b="b"/>
                <a:pathLst>
                  <a:path w="24" h="6" extrusionOk="0">
                    <a:moveTo>
                      <a:pt x="14" y="1"/>
                    </a:moveTo>
                    <a:cubicBezTo>
                      <a:pt x="9" y="1"/>
                      <a:pt x="4" y="2"/>
                      <a:pt x="0" y="5"/>
                    </a:cubicBezTo>
                    <a:cubicBezTo>
                      <a:pt x="3" y="5"/>
                      <a:pt x="5" y="6"/>
                      <a:pt x="8" y="6"/>
                    </a:cubicBezTo>
                    <a:cubicBezTo>
                      <a:pt x="14" y="6"/>
                      <a:pt x="18" y="4"/>
                      <a:pt x="23" y="2"/>
                    </a:cubicBezTo>
                    <a:cubicBezTo>
                      <a:pt x="20"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30" name="Google Shape;4430;p38"/>
              <p:cNvSpPr/>
              <p:nvPr/>
            </p:nvSpPr>
            <p:spPr>
              <a:xfrm>
                <a:off x="548300" y="1762025"/>
                <a:ext cx="775" cy="625"/>
              </a:xfrm>
              <a:custGeom>
                <a:avLst/>
                <a:gdLst/>
                <a:ahLst/>
                <a:cxnLst/>
                <a:rect l="l" t="t" r="r" b="b"/>
                <a:pathLst>
                  <a:path w="31" h="25" extrusionOk="0">
                    <a:moveTo>
                      <a:pt x="12" y="1"/>
                    </a:moveTo>
                    <a:cubicBezTo>
                      <a:pt x="7" y="1"/>
                      <a:pt x="4" y="6"/>
                      <a:pt x="0" y="18"/>
                    </a:cubicBezTo>
                    <a:cubicBezTo>
                      <a:pt x="3" y="20"/>
                      <a:pt x="5" y="23"/>
                      <a:pt x="7" y="25"/>
                    </a:cubicBezTo>
                    <a:cubicBezTo>
                      <a:pt x="16" y="18"/>
                      <a:pt x="19" y="13"/>
                      <a:pt x="30" y="13"/>
                    </a:cubicBezTo>
                    <a:cubicBezTo>
                      <a:pt x="23" y="6"/>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31" name="Google Shape;4431;p38"/>
              <p:cNvSpPr/>
              <p:nvPr/>
            </p:nvSpPr>
            <p:spPr>
              <a:xfrm>
                <a:off x="505700" y="1711575"/>
                <a:ext cx="125" cy="150"/>
              </a:xfrm>
              <a:custGeom>
                <a:avLst/>
                <a:gdLst/>
                <a:ahLst/>
                <a:cxnLst/>
                <a:rect l="l" t="t" r="r" b="b"/>
                <a:pathLst>
                  <a:path w="5" h="6" extrusionOk="0">
                    <a:moveTo>
                      <a:pt x="5" y="1"/>
                    </a:moveTo>
                    <a:cubicBezTo>
                      <a:pt x="0" y="3"/>
                      <a:pt x="0" y="3"/>
                      <a:pt x="0" y="5"/>
                    </a:cubicBezTo>
                    <a:cubicBezTo>
                      <a:pt x="3" y="3"/>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32" name="Google Shape;4432;p38"/>
              <p:cNvSpPr/>
              <p:nvPr/>
            </p:nvSpPr>
            <p:spPr>
              <a:xfrm>
                <a:off x="512350" y="1700850"/>
                <a:ext cx="275" cy="375"/>
              </a:xfrm>
              <a:custGeom>
                <a:avLst/>
                <a:gdLst/>
                <a:ahLst/>
                <a:cxnLst/>
                <a:rect l="l" t="t" r="r" b="b"/>
                <a:pathLst>
                  <a:path w="11" h="15" extrusionOk="0">
                    <a:moveTo>
                      <a:pt x="1" y="1"/>
                    </a:moveTo>
                    <a:cubicBezTo>
                      <a:pt x="6" y="5"/>
                      <a:pt x="8" y="10"/>
                      <a:pt x="10" y="15"/>
                    </a:cubicBezTo>
                    <a:cubicBezTo>
                      <a:pt x="10" y="12"/>
                      <a:pt x="10" y="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33" name="Google Shape;4433;p38"/>
              <p:cNvSpPr/>
              <p:nvPr/>
            </p:nvSpPr>
            <p:spPr>
              <a:xfrm>
                <a:off x="556875" y="1760975"/>
                <a:ext cx="150" cy="75"/>
              </a:xfrm>
              <a:custGeom>
                <a:avLst/>
                <a:gdLst/>
                <a:ahLst/>
                <a:cxnLst/>
                <a:rect l="l" t="t" r="r" b="b"/>
                <a:pathLst>
                  <a:path w="6" h="3" extrusionOk="0">
                    <a:moveTo>
                      <a:pt x="5" y="0"/>
                    </a:moveTo>
                    <a:cubicBezTo>
                      <a:pt x="4" y="0"/>
                      <a:pt x="1" y="1"/>
                      <a:pt x="0" y="2"/>
                    </a:cubicBezTo>
                    <a:cubicBezTo>
                      <a:pt x="5" y="1"/>
                      <a:pt x="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34" name="Google Shape;4434;p38"/>
              <p:cNvSpPr/>
              <p:nvPr/>
            </p:nvSpPr>
            <p:spPr>
              <a:xfrm>
                <a:off x="547300" y="1768075"/>
                <a:ext cx="100" cy="150"/>
              </a:xfrm>
              <a:custGeom>
                <a:avLst/>
                <a:gdLst/>
                <a:ahLst/>
                <a:cxnLst/>
                <a:rect l="l" t="t" r="r" b="b"/>
                <a:pathLst>
                  <a:path w="4" h="6" extrusionOk="0">
                    <a:moveTo>
                      <a:pt x="1" y="1"/>
                    </a:moveTo>
                    <a:lnTo>
                      <a:pt x="1" y="1"/>
                    </a:lnTo>
                    <a:cubicBezTo>
                      <a:pt x="3" y="6"/>
                      <a:pt x="3"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35" name="Google Shape;4435;p38"/>
              <p:cNvSpPr/>
              <p:nvPr/>
            </p:nvSpPr>
            <p:spPr>
              <a:xfrm>
                <a:off x="557225" y="1760900"/>
                <a:ext cx="250" cy="200"/>
              </a:xfrm>
              <a:custGeom>
                <a:avLst/>
                <a:gdLst/>
                <a:ahLst/>
                <a:cxnLst/>
                <a:rect l="l" t="t" r="r" b="b"/>
                <a:pathLst>
                  <a:path w="10" h="8" extrusionOk="0">
                    <a:moveTo>
                      <a:pt x="7" y="1"/>
                    </a:moveTo>
                    <a:cubicBezTo>
                      <a:pt x="5" y="1"/>
                      <a:pt x="3" y="2"/>
                      <a:pt x="0" y="5"/>
                    </a:cubicBezTo>
                    <a:lnTo>
                      <a:pt x="9" y="7"/>
                    </a:lnTo>
                    <a:cubicBezTo>
                      <a:pt x="9" y="3"/>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36" name="Google Shape;4436;p38"/>
              <p:cNvSpPr/>
              <p:nvPr/>
            </p:nvSpPr>
            <p:spPr>
              <a:xfrm>
                <a:off x="556525" y="1761025"/>
                <a:ext cx="425" cy="200"/>
              </a:xfrm>
              <a:custGeom>
                <a:avLst/>
                <a:gdLst/>
                <a:ahLst/>
                <a:cxnLst/>
                <a:rect l="l" t="t" r="r" b="b"/>
                <a:pathLst>
                  <a:path w="17" h="8" extrusionOk="0">
                    <a:moveTo>
                      <a:pt x="14" y="0"/>
                    </a:moveTo>
                    <a:lnTo>
                      <a:pt x="0" y="2"/>
                    </a:lnTo>
                    <a:cubicBezTo>
                      <a:pt x="7" y="2"/>
                      <a:pt x="12" y="5"/>
                      <a:pt x="17" y="7"/>
                    </a:cubicBezTo>
                    <a:cubicBezTo>
                      <a:pt x="14" y="5"/>
                      <a:pt x="14" y="2"/>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37" name="Google Shape;4437;p38"/>
              <p:cNvSpPr/>
              <p:nvPr/>
            </p:nvSpPr>
            <p:spPr>
              <a:xfrm>
                <a:off x="507050" y="1726825"/>
                <a:ext cx="300" cy="200"/>
              </a:xfrm>
              <a:custGeom>
                <a:avLst/>
                <a:gdLst/>
                <a:ahLst/>
                <a:cxnLst/>
                <a:rect l="l" t="t" r="r" b="b"/>
                <a:pathLst>
                  <a:path w="12" h="8" extrusionOk="0">
                    <a:moveTo>
                      <a:pt x="1" y="0"/>
                    </a:moveTo>
                    <a:cubicBezTo>
                      <a:pt x="0" y="0"/>
                      <a:pt x="3" y="3"/>
                      <a:pt x="7" y="7"/>
                    </a:cubicBezTo>
                    <a:lnTo>
                      <a:pt x="11" y="7"/>
                    </a:lnTo>
                    <a:cubicBezTo>
                      <a:pt x="5" y="2"/>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38" name="Google Shape;4438;p38"/>
              <p:cNvSpPr/>
              <p:nvPr/>
            </p:nvSpPr>
            <p:spPr>
              <a:xfrm>
                <a:off x="529450" y="1770575"/>
                <a:ext cx="100" cy="75"/>
              </a:xfrm>
              <a:custGeom>
                <a:avLst/>
                <a:gdLst/>
                <a:ahLst/>
                <a:cxnLst/>
                <a:rect l="l" t="t" r="r" b="b"/>
                <a:pathLst>
                  <a:path w="4" h="3" extrusionOk="0">
                    <a:moveTo>
                      <a:pt x="1" y="1"/>
                    </a:moveTo>
                    <a:lnTo>
                      <a:pt x="1" y="3"/>
                    </a:lnTo>
                    <a:lnTo>
                      <a:pt x="3" y="3"/>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39" name="Google Shape;4439;p38"/>
              <p:cNvSpPr/>
              <p:nvPr/>
            </p:nvSpPr>
            <p:spPr>
              <a:xfrm>
                <a:off x="528425" y="1768150"/>
                <a:ext cx="1575" cy="2925"/>
              </a:xfrm>
              <a:custGeom>
                <a:avLst/>
                <a:gdLst/>
                <a:ahLst/>
                <a:cxnLst/>
                <a:rect l="l" t="t" r="r" b="b"/>
                <a:pathLst>
                  <a:path w="63" h="117" extrusionOk="0">
                    <a:moveTo>
                      <a:pt x="63" y="0"/>
                    </a:moveTo>
                    <a:lnTo>
                      <a:pt x="0" y="116"/>
                    </a:lnTo>
                    <a:cubicBezTo>
                      <a:pt x="17" y="95"/>
                      <a:pt x="26" y="88"/>
                      <a:pt x="32" y="88"/>
                    </a:cubicBezTo>
                    <a:cubicBezTo>
                      <a:pt x="36" y="88"/>
                      <a:pt x="39" y="92"/>
                      <a:pt x="42" y="98"/>
                    </a:cubicBezTo>
                    <a:lnTo>
                      <a:pt x="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40" name="Google Shape;4440;p38"/>
              <p:cNvSpPr/>
              <p:nvPr/>
            </p:nvSpPr>
            <p:spPr>
              <a:xfrm>
                <a:off x="509100" y="1699525"/>
                <a:ext cx="1550" cy="1125"/>
              </a:xfrm>
              <a:custGeom>
                <a:avLst/>
                <a:gdLst/>
                <a:ahLst/>
                <a:cxnLst/>
                <a:rect l="l" t="t" r="r" b="b"/>
                <a:pathLst>
                  <a:path w="62" h="45" extrusionOk="0">
                    <a:moveTo>
                      <a:pt x="61" y="0"/>
                    </a:moveTo>
                    <a:lnTo>
                      <a:pt x="61" y="0"/>
                    </a:lnTo>
                    <a:cubicBezTo>
                      <a:pt x="45" y="3"/>
                      <a:pt x="31" y="5"/>
                      <a:pt x="17" y="12"/>
                    </a:cubicBezTo>
                    <a:cubicBezTo>
                      <a:pt x="13" y="17"/>
                      <a:pt x="8" y="21"/>
                      <a:pt x="6" y="26"/>
                    </a:cubicBezTo>
                    <a:cubicBezTo>
                      <a:pt x="0" y="40"/>
                      <a:pt x="1" y="45"/>
                      <a:pt x="5" y="45"/>
                    </a:cubicBezTo>
                    <a:cubicBezTo>
                      <a:pt x="14" y="45"/>
                      <a:pt x="43" y="15"/>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41" name="Google Shape;4441;p38"/>
              <p:cNvSpPr/>
              <p:nvPr/>
            </p:nvSpPr>
            <p:spPr>
              <a:xfrm>
                <a:off x="554725" y="1762000"/>
                <a:ext cx="500" cy="550"/>
              </a:xfrm>
              <a:custGeom>
                <a:avLst/>
                <a:gdLst/>
                <a:ahLst/>
                <a:cxnLst/>
                <a:rect l="l" t="t" r="r" b="b"/>
                <a:pathLst>
                  <a:path w="20" h="22" extrusionOk="0">
                    <a:moveTo>
                      <a:pt x="17" y="0"/>
                    </a:moveTo>
                    <a:cubicBezTo>
                      <a:pt x="17" y="8"/>
                      <a:pt x="13" y="11"/>
                      <a:pt x="7" y="11"/>
                    </a:cubicBezTo>
                    <a:cubicBezTo>
                      <a:pt x="5" y="11"/>
                      <a:pt x="3" y="10"/>
                      <a:pt x="1" y="10"/>
                    </a:cubicBezTo>
                    <a:lnTo>
                      <a:pt x="1" y="10"/>
                    </a:lnTo>
                    <a:cubicBezTo>
                      <a:pt x="2" y="16"/>
                      <a:pt x="5" y="21"/>
                      <a:pt x="9" y="21"/>
                    </a:cubicBezTo>
                    <a:cubicBezTo>
                      <a:pt x="11" y="21"/>
                      <a:pt x="14" y="20"/>
                      <a:pt x="17" y="17"/>
                    </a:cubicBezTo>
                    <a:cubicBezTo>
                      <a:pt x="19" y="10"/>
                      <a:pt x="19"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42" name="Google Shape;4442;p38"/>
              <p:cNvSpPr/>
              <p:nvPr/>
            </p:nvSpPr>
            <p:spPr>
              <a:xfrm>
                <a:off x="503600" y="1700625"/>
                <a:ext cx="4500" cy="5825"/>
              </a:xfrm>
              <a:custGeom>
                <a:avLst/>
                <a:gdLst/>
                <a:ahLst/>
                <a:cxnLst/>
                <a:rect l="l" t="t" r="r" b="b"/>
                <a:pathLst>
                  <a:path w="180" h="233" extrusionOk="0">
                    <a:moveTo>
                      <a:pt x="179" y="0"/>
                    </a:moveTo>
                    <a:lnTo>
                      <a:pt x="179" y="0"/>
                    </a:lnTo>
                    <a:cubicBezTo>
                      <a:pt x="149" y="21"/>
                      <a:pt x="117" y="38"/>
                      <a:pt x="84" y="49"/>
                    </a:cubicBezTo>
                    <a:cubicBezTo>
                      <a:pt x="161" y="49"/>
                      <a:pt x="1" y="135"/>
                      <a:pt x="110" y="137"/>
                    </a:cubicBezTo>
                    <a:cubicBezTo>
                      <a:pt x="105" y="142"/>
                      <a:pt x="100" y="143"/>
                      <a:pt x="94" y="143"/>
                    </a:cubicBezTo>
                    <a:cubicBezTo>
                      <a:pt x="91" y="143"/>
                      <a:pt x="88" y="143"/>
                      <a:pt x="85" y="143"/>
                    </a:cubicBezTo>
                    <a:cubicBezTo>
                      <a:pt x="79" y="143"/>
                      <a:pt x="74" y="143"/>
                      <a:pt x="68" y="147"/>
                    </a:cubicBezTo>
                    <a:cubicBezTo>
                      <a:pt x="103" y="147"/>
                      <a:pt x="112" y="153"/>
                      <a:pt x="105" y="177"/>
                    </a:cubicBezTo>
                    <a:lnTo>
                      <a:pt x="96" y="177"/>
                    </a:lnTo>
                    <a:cubicBezTo>
                      <a:pt x="103" y="193"/>
                      <a:pt x="107" y="214"/>
                      <a:pt x="103" y="232"/>
                    </a:cubicBezTo>
                    <a:cubicBezTo>
                      <a:pt x="107" y="230"/>
                      <a:pt x="112" y="228"/>
                      <a:pt x="119" y="225"/>
                    </a:cubicBezTo>
                    <a:cubicBezTo>
                      <a:pt x="133" y="207"/>
                      <a:pt x="147" y="188"/>
                      <a:pt x="158" y="165"/>
                    </a:cubicBezTo>
                    <a:lnTo>
                      <a:pt x="158" y="165"/>
                    </a:lnTo>
                    <a:lnTo>
                      <a:pt x="126" y="179"/>
                    </a:lnTo>
                    <a:cubicBezTo>
                      <a:pt x="138" y="128"/>
                      <a:pt x="161" y="42"/>
                      <a:pt x="149" y="28"/>
                    </a:cubicBezTo>
                    <a:lnTo>
                      <a:pt x="172" y="26"/>
                    </a:lnTo>
                    <a:cubicBezTo>
                      <a:pt x="175" y="17"/>
                      <a:pt x="177" y="7"/>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43" name="Google Shape;4443;p38"/>
              <p:cNvSpPr/>
              <p:nvPr/>
            </p:nvSpPr>
            <p:spPr>
              <a:xfrm>
                <a:off x="503200" y="1728900"/>
                <a:ext cx="950" cy="850"/>
              </a:xfrm>
              <a:custGeom>
                <a:avLst/>
                <a:gdLst/>
                <a:ahLst/>
                <a:cxnLst/>
                <a:rect l="l" t="t" r="r" b="b"/>
                <a:pathLst>
                  <a:path w="38" h="34" extrusionOk="0">
                    <a:moveTo>
                      <a:pt x="33" y="1"/>
                    </a:moveTo>
                    <a:cubicBezTo>
                      <a:pt x="17" y="10"/>
                      <a:pt x="1" y="19"/>
                      <a:pt x="10" y="33"/>
                    </a:cubicBezTo>
                    <a:cubicBezTo>
                      <a:pt x="15" y="12"/>
                      <a:pt x="24" y="10"/>
                      <a:pt x="35" y="10"/>
                    </a:cubicBezTo>
                    <a:cubicBezTo>
                      <a:pt x="38" y="5"/>
                      <a:pt x="35" y="3"/>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44" name="Google Shape;4444;p38"/>
              <p:cNvSpPr/>
              <p:nvPr/>
            </p:nvSpPr>
            <p:spPr>
              <a:xfrm>
                <a:off x="501475" y="1699300"/>
                <a:ext cx="59600" cy="74725"/>
              </a:xfrm>
              <a:custGeom>
                <a:avLst/>
                <a:gdLst/>
                <a:ahLst/>
                <a:cxnLst/>
                <a:rect l="l" t="t" r="r" b="b"/>
                <a:pathLst>
                  <a:path w="2384" h="2989" extrusionOk="0">
                    <a:moveTo>
                      <a:pt x="341" y="121"/>
                    </a:moveTo>
                    <a:cubicBezTo>
                      <a:pt x="341" y="125"/>
                      <a:pt x="341" y="132"/>
                      <a:pt x="341" y="137"/>
                    </a:cubicBezTo>
                    <a:cubicBezTo>
                      <a:pt x="336" y="135"/>
                      <a:pt x="334" y="130"/>
                      <a:pt x="341" y="121"/>
                    </a:cubicBezTo>
                    <a:close/>
                    <a:moveTo>
                      <a:pt x="340" y="138"/>
                    </a:moveTo>
                    <a:cubicBezTo>
                      <a:pt x="340" y="142"/>
                      <a:pt x="347" y="147"/>
                      <a:pt x="339" y="160"/>
                    </a:cubicBezTo>
                    <a:cubicBezTo>
                      <a:pt x="339" y="154"/>
                      <a:pt x="339" y="145"/>
                      <a:pt x="340" y="138"/>
                    </a:cubicBezTo>
                    <a:close/>
                    <a:moveTo>
                      <a:pt x="445" y="88"/>
                    </a:moveTo>
                    <a:lnTo>
                      <a:pt x="436" y="125"/>
                    </a:lnTo>
                    <a:cubicBezTo>
                      <a:pt x="434" y="125"/>
                      <a:pt x="432" y="124"/>
                      <a:pt x="430" y="124"/>
                    </a:cubicBezTo>
                    <a:cubicBezTo>
                      <a:pt x="406" y="124"/>
                      <a:pt x="407" y="178"/>
                      <a:pt x="362" y="206"/>
                    </a:cubicBezTo>
                    <a:cubicBezTo>
                      <a:pt x="371" y="190"/>
                      <a:pt x="373" y="172"/>
                      <a:pt x="371" y="153"/>
                    </a:cubicBezTo>
                    <a:cubicBezTo>
                      <a:pt x="376" y="139"/>
                      <a:pt x="379" y="135"/>
                      <a:pt x="382" y="135"/>
                    </a:cubicBezTo>
                    <a:cubicBezTo>
                      <a:pt x="385" y="135"/>
                      <a:pt x="388" y="139"/>
                      <a:pt x="392" y="139"/>
                    </a:cubicBezTo>
                    <a:cubicBezTo>
                      <a:pt x="396" y="139"/>
                      <a:pt x="401" y="136"/>
                      <a:pt x="408" y="125"/>
                    </a:cubicBezTo>
                    <a:cubicBezTo>
                      <a:pt x="415" y="109"/>
                      <a:pt x="429" y="98"/>
                      <a:pt x="445" y="88"/>
                    </a:cubicBezTo>
                    <a:close/>
                    <a:moveTo>
                      <a:pt x="380" y="325"/>
                    </a:moveTo>
                    <a:lnTo>
                      <a:pt x="366" y="364"/>
                    </a:lnTo>
                    <a:lnTo>
                      <a:pt x="362" y="339"/>
                    </a:lnTo>
                    <a:lnTo>
                      <a:pt x="380" y="325"/>
                    </a:lnTo>
                    <a:close/>
                    <a:moveTo>
                      <a:pt x="180" y="545"/>
                    </a:moveTo>
                    <a:lnTo>
                      <a:pt x="179" y="547"/>
                    </a:lnTo>
                    <a:cubicBezTo>
                      <a:pt x="179" y="547"/>
                      <a:pt x="180" y="546"/>
                      <a:pt x="180" y="545"/>
                    </a:cubicBezTo>
                    <a:close/>
                    <a:moveTo>
                      <a:pt x="582" y="730"/>
                    </a:moveTo>
                    <a:cubicBezTo>
                      <a:pt x="580" y="731"/>
                      <a:pt x="578" y="731"/>
                      <a:pt x="576" y="732"/>
                    </a:cubicBezTo>
                    <a:lnTo>
                      <a:pt x="576" y="732"/>
                    </a:lnTo>
                    <a:cubicBezTo>
                      <a:pt x="578" y="732"/>
                      <a:pt x="580" y="731"/>
                      <a:pt x="582" y="730"/>
                    </a:cubicBezTo>
                    <a:close/>
                    <a:moveTo>
                      <a:pt x="505" y="1074"/>
                    </a:moveTo>
                    <a:cubicBezTo>
                      <a:pt x="508" y="1074"/>
                      <a:pt x="513" y="1077"/>
                      <a:pt x="519" y="1080"/>
                    </a:cubicBezTo>
                    <a:lnTo>
                      <a:pt x="508" y="1083"/>
                    </a:lnTo>
                    <a:cubicBezTo>
                      <a:pt x="503" y="1076"/>
                      <a:pt x="503" y="1074"/>
                      <a:pt x="505" y="1074"/>
                    </a:cubicBezTo>
                    <a:close/>
                    <a:moveTo>
                      <a:pt x="111" y="1150"/>
                    </a:moveTo>
                    <a:lnTo>
                      <a:pt x="112" y="1150"/>
                    </a:lnTo>
                    <a:lnTo>
                      <a:pt x="112" y="1150"/>
                    </a:lnTo>
                    <a:cubicBezTo>
                      <a:pt x="112" y="1150"/>
                      <a:pt x="112" y="1150"/>
                      <a:pt x="111" y="1150"/>
                    </a:cubicBezTo>
                    <a:close/>
                    <a:moveTo>
                      <a:pt x="129" y="1160"/>
                    </a:moveTo>
                    <a:lnTo>
                      <a:pt x="131" y="1161"/>
                    </a:lnTo>
                    <a:lnTo>
                      <a:pt x="131" y="1161"/>
                    </a:lnTo>
                    <a:cubicBezTo>
                      <a:pt x="130" y="1160"/>
                      <a:pt x="130" y="1160"/>
                      <a:pt x="129" y="1160"/>
                    </a:cubicBezTo>
                    <a:close/>
                    <a:moveTo>
                      <a:pt x="112" y="1150"/>
                    </a:moveTo>
                    <a:cubicBezTo>
                      <a:pt x="116" y="1153"/>
                      <a:pt x="118" y="1159"/>
                      <a:pt x="118" y="1164"/>
                    </a:cubicBezTo>
                    <a:cubicBezTo>
                      <a:pt x="123" y="1162"/>
                      <a:pt x="127" y="1160"/>
                      <a:pt x="129" y="1160"/>
                    </a:cubicBezTo>
                    <a:cubicBezTo>
                      <a:pt x="129" y="1160"/>
                      <a:pt x="129" y="1160"/>
                      <a:pt x="129" y="1160"/>
                    </a:cubicBezTo>
                    <a:lnTo>
                      <a:pt x="129" y="1160"/>
                    </a:lnTo>
                    <a:lnTo>
                      <a:pt x="112" y="1150"/>
                    </a:lnTo>
                    <a:close/>
                    <a:moveTo>
                      <a:pt x="60" y="1283"/>
                    </a:moveTo>
                    <a:cubicBezTo>
                      <a:pt x="60" y="1284"/>
                      <a:pt x="60" y="1284"/>
                      <a:pt x="60" y="1284"/>
                    </a:cubicBezTo>
                    <a:cubicBezTo>
                      <a:pt x="60" y="1284"/>
                      <a:pt x="60" y="1284"/>
                      <a:pt x="60" y="1283"/>
                    </a:cubicBezTo>
                    <a:close/>
                    <a:moveTo>
                      <a:pt x="30" y="1584"/>
                    </a:moveTo>
                    <a:cubicBezTo>
                      <a:pt x="30" y="1584"/>
                      <a:pt x="31" y="1584"/>
                      <a:pt x="31" y="1584"/>
                    </a:cubicBezTo>
                    <a:lnTo>
                      <a:pt x="31" y="1584"/>
                    </a:lnTo>
                    <a:lnTo>
                      <a:pt x="30" y="1584"/>
                    </a:lnTo>
                    <a:close/>
                    <a:moveTo>
                      <a:pt x="225" y="2138"/>
                    </a:moveTo>
                    <a:cubicBezTo>
                      <a:pt x="225" y="2139"/>
                      <a:pt x="226" y="2141"/>
                      <a:pt x="228" y="2142"/>
                    </a:cubicBezTo>
                    <a:lnTo>
                      <a:pt x="228" y="2142"/>
                    </a:lnTo>
                    <a:lnTo>
                      <a:pt x="225" y="2138"/>
                    </a:lnTo>
                    <a:close/>
                    <a:moveTo>
                      <a:pt x="274" y="2259"/>
                    </a:moveTo>
                    <a:cubicBezTo>
                      <a:pt x="271" y="2262"/>
                      <a:pt x="271" y="2265"/>
                      <a:pt x="273" y="2267"/>
                    </a:cubicBezTo>
                    <a:lnTo>
                      <a:pt x="273" y="2267"/>
                    </a:lnTo>
                    <a:cubicBezTo>
                      <a:pt x="274" y="2264"/>
                      <a:pt x="274" y="2261"/>
                      <a:pt x="274" y="2259"/>
                    </a:cubicBezTo>
                    <a:close/>
                    <a:moveTo>
                      <a:pt x="2101" y="2504"/>
                    </a:moveTo>
                    <a:cubicBezTo>
                      <a:pt x="2102" y="2504"/>
                      <a:pt x="2106" y="2507"/>
                      <a:pt x="2112" y="2511"/>
                    </a:cubicBezTo>
                    <a:cubicBezTo>
                      <a:pt x="2112" y="2511"/>
                      <a:pt x="2112" y="2513"/>
                      <a:pt x="2112" y="2513"/>
                    </a:cubicBezTo>
                    <a:cubicBezTo>
                      <a:pt x="2104" y="2507"/>
                      <a:pt x="2101" y="2504"/>
                      <a:pt x="2101" y="2504"/>
                    </a:cubicBezTo>
                    <a:close/>
                    <a:moveTo>
                      <a:pt x="2147" y="2508"/>
                    </a:moveTo>
                    <a:cubicBezTo>
                      <a:pt x="2149" y="2513"/>
                      <a:pt x="2149" y="2517"/>
                      <a:pt x="2149" y="2522"/>
                    </a:cubicBezTo>
                    <a:lnTo>
                      <a:pt x="2149" y="2522"/>
                    </a:lnTo>
                    <a:cubicBezTo>
                      <a:pt x="2146" y="2527"/>
                      <a:pt x="2143" y="2528"/>
                      <a:pt x="2140" y="2528"/>
                    </a:cubicBezTo>
                    <a:cubicBezTo>
                      <a:pt x="2136" y="2528"/>
                      <a:pt x="2133" y="2524"/>
                      <a:pt x="2131" y="2518"/>
                    </a:cubicBezTo>
                    <a:cubicBezTo>
                      <a:pt x="2140" y="2518"/>
                      <a:pt x="2147" y="2518"/>
                      <a:pt x="2147" y="2508"/>
                    </a:cubicBezTo>
                    <a:close/>
                    <a:moveTo>
                      <a:pt x="1231" y="2550"/>
                    </a:moveTo>
                    <a:lnTo>
                      <a:pt x="1231" y="2550"/>
                    </a:lnTo>
                    <a:cubicBezTo>
                      <a:pt x="1231" y="2550"/>
                      <a:pt x="1231" y="2550"/>
                      <a:pt x="1231" y="2551"/>
                    </a:cubicBezTo>
                    <a:lnTo>
                      <a:pt x="1231" y="2551"/>
                    </a:lnTo>
                    <a:cubicBezTo>
                      <a:pt x="1231" y="2550"/>
                      <a:pt x="1231" y="2550"/>
                      <a:pt x="1231" y="2550"/>
                    </a:cubicBezTo>
                    <a:close/>
                    <a:moveTo>
                      <a:pt x="2276" y="2597"/>
                    </a:moveTo>
                    <a:lnTo>
                      <a:pt x="2276" y="2597"/>
                    </a:lnTo>
                    <a:cubicBezTo>
                      <a:pt x="2275" y="2597"/>
                      <a:pt x="2275" y="2598"/>
                      <a:pt x="2274" y="2599"/>
                    </a:cubicBezTo>
                    <a:cubicBezTo>
                      <a:pt x="2275" y="2598"/>
                      <a:pt x="2275" y="2597"/>
                      <a:pt x="2276" y="2597"/>
                    </a:cubicBezTo>
                    <a:close/>
                    <a:moveTo>
                      <a:pt x="733" y="2580"/>
                    </a:moveTo>
                    <a:cubicBezTo>
                      <a:pt x="740" y="2580"/>
                      <a:pt x="744" y="2587"/>
                      <a:pt x="747" y="2599"/>
                    </a:cubicBezTo>
                    <a:cubicBezTo>
                      <a:pt x="743" y="2601"/>
                      <a:pt x="740" y="2602"/>
                      <a:pt x="738" y="2602"/>
                    </a:cubicBezTo>
                    <a:cubicBezTo>
                      <a:pt x="732" y="2602"/>
                      <a:pt x="731" y="2593"/>
                      <a:pt x="733" y="2580"/>
                    </a:cubicBezTo>
                    <a:close/>
                    <a:moveTo>
                      <a:pt x="1274" y="2629"/>
                    </a:moveTo>
                    <a:cubicBezTo>
                      <a:pt x="1274" y="2629"/>
                      <a:pt x="1274" y="2629"/>
                      <a:pt x="1275" y="2629"/>
                    </a:cubicBezTo>
                    <a:lnTo>
                      <a:pt x="1275" y="2629"/>
                    </a:lnTo>
                    <a:cubicBezTo>
                      <a:pt x="1273" y="2632"/>
                      <a:pt x="1272" y="2636"/>
                      <a:pt x="1271" y="2640"/>
                    </a:cubicBezTo>
                    <a:lnTo>
                      <a:pt x="1271" y="2640"/>
                    </a:lnTo>
                    <a:cubicBezTo>
                      <a:pt x="1272" y="2634"/>
                      <a:pt x="1271" y="2629"/>
                      <a:pt x="1274" y="2629"/>
                    </a:cubicBezTo>
                    <a:close/>
                    <a:moveTo>
                      <a:pt x="950" y="2724"/>
                    </a:moveTo>
                    <a:cubicBezTo>
                      <a:pt x="950" y="2724"/>
                      <a:pt x="950" y="2724"/>
                      <a:pt x="951" y="2724"/>
                    </a:cubicBezTo>
                    <a:cubicBezTo>
                      <a:pt x="951" y="2724"/>
                      <a:pt x="951" y="2724"/>
                      <a:pt x="951" y="2724"/>
                    </a:cubicBezTo>
                    <a:lnTo>
                      <a:pt x="951" y="2724"/>
                    </a:lnTo>
                    <a:cubicBezTo>
                      <a:pt x="950" y="2724"/>
                      <a:pt x="950" y="2724"/>
                      <a:pt x="950" y="2724"/>
                    </a:cubicBezTo>
                    <a:close/>
                    <a:moveTo>
                      <a:pt x="944" y="2721"/>
                    </a:moveTo>
                    <a:cubicBezTo>
                      <a:pt x="942" y="2721"/>
                      <a:pt x="940" y="2723"/>
                      <a:pt x="937" y="2729"/>
                    </a:cubicBezTo>
                    <a:cubicBezTo>
                      <a:pt x="941" y="2725"/>
                      <a:pt x="946" y="2724"/>
                      <a:pt x="950" y="2724"/>
                    </a:cubicBezTo>
                    <a:cubicBezTo>
                      <a:pt x="950" y="2724"/>
                      <a:pt x="950" y="2724"/>
                      <a:pt x="950" y="2724"/>
                    </a:cubicBezTo>
                    <a:lnTo>
                      <a:pt x="950" y="2724"/>
                    </a:lnTo>
                    <a:cubicBezTo>
                      <a:pt x="948" y="2723"/>
                      <a:pt x="946" y="2721"/>
                      <a:pt x="944" y="2721"/>
                    </a:cubicBezTo>
                    <a:close/>
                    <a:moveTo>
                      <a:pt x="1210" y="2867"/>
                    </a:moveTo>
                    <a:lnTo>
                      <a:pt x="1210" y="2867"/>
                    </a:lnTo>
                    <a:cubicBezTo>
                      <a:pt x="1210" y="2867"/>
                      <a:pt x="1210" y="2868"/>
                      <a:pt x="1210" y="2868"/>
                    </a:cubicBezTo>
                    <a:cubicBezTo>
                      <a:pt x="1210" y="2868"/>
                      <a:pt x="1210" y="2867"/>
                      <a:pt x="1210" y="2867"/>
                    </a:cubicBezTo>
                    <a:close/>
                    <a:moveTo>
                      <a:pt x="369" y="0"/>
                    </a:moveTo>
                    <a:cubicBezTo>
                      <a:pt x="365" y="0"/>
                      <a:pt x="360" y="1"/>
                      <a:pt x="355" y="2"/>
                    </a:cubicBezTo>
                    <a:lnTo>
                      <a:pt x="369" y="12"/>
                    </a:lnTo>
                    <a:lnTo>
                      <a:pt x="366" y="12"/>
                    </a:lnTo>
                    <a:cubicBezTo>
                      <a:pt x="339" y="44"/>
                      <a:pt x="311" y="74"/>
                      <a:pt x="276" y="100"/>
                    </a:cubicBezTo>
                    <a:lnTo>
                      <a:pt x="269" y="169"/>
                    </a:lnTo>
                    <a:cubicBezTo>
                      <a:pt x="278" y="142"/>
                      <a:pt x="306" y="132"/>
                      <a:pt x="315" y="104"/>
                    </a:cubicBezTo>
                    <a:lnTo>
                      <a:pt x="315" y="104"/>
                    </a:lnTo>
                    <a:cubicBezTo>
                      <a:pt x="322" y="132"/>
                      <a:pt x="296" y="166"/>
                      <a:pt x="323" y="166"/>
                    </a:cubicBezTo>
                    <a:cubicBezTo>
                      <a:pt x="326" y="166"/>
                      <a:pt x="329" y="166"/>
                      <a:pt x="334" y="165"/>
                    </a:cubicBezTo>
                    <a:cubicBezTo>
                      <a:pt x="334" y="162"/>
                      <a:pt x="336" y="162"/>
                      <a:pt x="339" y="160"/>
                    </a:cubicBezTo>
                    <a:lnTo>
                      <a:pt x="339" y="160"/>
                    </a:lnTo>
                    <a:cubicBezTo>
                      <a:pt x="332" y="218"/>
                      <a:pt x="327" y="276"/>
                      <a:pt x="327" y="327"/>
                    </a:cubicBezTo>
                    <a:cubicBezTo>
                      <a:pt x="323" y="319"/>
                      <a:pt x="317" y="317"/>
                      <a:pt x="309" y="317"/>
                    </a:cubicBezTo>
                    <a:cubicBezTo>
                      <a:pt x="295" y="317"/>
                      <a:pt x="276" y="328"/>
                      <a:pt x="262" y="328"/>
                    </a:cubicBezTo>
                    <a:cubicBezTo>
                      <a:pt x="261" y="328"/>
                      <a:pt x="259" y="327"/>
                      <a:pt x="257" y="327"/>
                    </a:cubicBezTo>
                    <a:cubicBezTo>
                      <a:pt x="271" y="320"/>
                      <a:pt x="283" y="308"/>
                      <a:pt x="292" y="297"/>
                    </a:cubicBezTo>
                    <a:cubicBezTo>
                      <a:pt x="292" y="281"/>
                      <a:pt x="301" y="262"/>
                      <a:pt x="288" y="262"/>
                    </a:cubicBezTo>
                    <a:cubicBezTo>
                      <a:pt x="255" y="297"/>
                      <a:pt x="240" y="308"/>
                      <a:pt x="232" y="308"/>
                    </a:cubicBezTo>
                    <a:cubicBezTo>
                      <a:pt x="219" y="308"/>
                      <a:pt x="225" y="278"/>
                      <a:pt x="207" y="278"/>
                    </a:cubicBezTo>
                    <a:cubicBezTo>
                      <a:pt x="206" y="278"/>
                      <a:pt x="205" y="278"/>
                      <a:pt x="204" y="278"/>
                    </a:cubicBezTo>
                    <a:cubicBezTo>
                      <a:pt x="199" y="283"/>
                      <a:pt x="195" y="285"/>
                      <a:pt x="188" y="285"/>
                    </a:cubicBezTo>
                    <a:cubicBezTo>
                      <a:pt x="186" y="308"/>
                      <a:pt x="176" y="334"/>
                      <a:pt x="169" y="371"/>
                    </a:cubicBezTo>
                    <a:lnTo>
                      <a:pt x="209" y="359"/>
                    </a:lnTo>
                    <a:lnTo>
                      <a:pt x="209" y="359"/>
                    </a:lnTo>
                    <a:cubicBezTo>
                      <a:pt x="206" y="373"/>
                      <a:pt x="195" y="378"/>
                      <a:pt x="186" y="385"/>
                    </a:cubicBezTo>
                    <a:cubicBezTo>
                      <a:pt x="187" y="385"/>
                      <a:pt x="189" y="385"/>
                      <a:pt x="191" y="385"/>
                    </a:cubicBezTo>
                    <a:cubicBezTo>
                      <a:pt x="244" y="385"/>
                      <a:pt x="183" y="350"/>
                      <a:pt x="250" y="348"/>
                    </a:cubicBezTo>
                    <a:lnTo>
                      <a:pt x="250" y="348"/>
                    </a:lnTo>
                    <a:cubicBezTo>
                      <a:pt x="174" y="383"/>
                      <a:pt x="267" y="438"/>
                      <a:pt x="179" y="464"/>
                    </a:cubicBezTo>
                    <a:cubicBezTo>
                      <a:pt x="179" y="469"/>
                      <a:pt x="183" y="471"/>
                      <a:pt x="187" y="471"/>
                    </a:cubicBezTo>
                    <a:cubicBezTo>
                      <a:pt x="196" y="471"/>
                      <a:pt x="209" y="465"/>
                      <a:pt x="217" y="465"/>
                    </a:cubicBezTo>
                    <a:cubicBezTo>
                      <a:pt x="222" y="465"/>
                      <a:pt x="224" y="466"/>
                      <a:pt x="225" y="471"/>
                    </a:cubicBezTo>
                    <a:lnTo>
                      <a:pt x="202" y="480"/>
                    </a:lnTo>
                    <a:lnTo>
                      <a:pt x="234" y="480"/>
                    </a:lnTo>
                    <a:cubicBezTo>
                      <a:pt x="232" y="494"/>
                      <a:pt x="202" y="503"/>
                      <a:pt x="181" y="508"/>
                    </a:cubicBezTo>
                    <a:cubicBezTo>
                      <a:pt x="183" y="503"/>
                      <a:pt x="174" y="499"/>
                      <a:pt x="172" y="496"/>
                    </a:cubicBezTo>
                    <a:lnTo>
                      <a:pt x="172" y="496"/>
                    </a:lnTo>
                    <a:cubicBezTo>
                      <a:pt x="146" y="516"/>
                      <a:pt x="182" y="537"/>
                      <a:pt x="180" y="545"/>
                    </a:cubicBezTo>
                    <a:lnTo>
                      <a:pt x="180" y="545"/>
                    </a:lnTo>
                    <a:lnTo>
                      <a:pt x="192" y="526"/>
                    </a:lnTo>
                    <a:cubicBezTo>
                      <a:pt x="204" y="559"/>
                      <a:pt x="211" y="591"/>
                      <a:pt x="213" y="624"/>
                    </a:cubicBezTo>
                    <a:cubicBezTo>
                      <a:pt x="220" y="626"/>
                      <a:pt x="227" y="631"/>
                      <a:pt x="218" y="645"/>
                    </a:cubicBezTo>
                    <a:cubicBezTo>
                      <a:pt x="223" y="661"/>
                      <a:pt x="232" y="677"/>
                      <a:pt x="246" y="689"/>
                    </a:cubicBezTo>
                    <a:lnTo>
                      <a:pt x="264" y="684"/>
                    </a:lnTo>
                    <a:lnTo>
                      <a:pt x="264" y="684"/>
                    </a:lnTo>
                    <a:cubicBezTo>
                      <a:pt x="299" y="723"/>
                      <a:pt x="243" y="716"/>
                      <a:pt x="257" y="758"/>
                    </a:cubicBezTo>
                    <a:lnTo>
                      <a:pt x="253" y="758"/>
                    </a:lnTo>
                    <a:cubicBezTo>
                      <a:pt x="274" y="765"/>
                      <a:pt x="283" y="779"/>
                      <a:pt x="278" y="791"/>
                    </a:cubicBezTo>
                    <a:cubicBezTo>
                      <a:pt x="275" y="789"/>
                      <a:pt x="271" y="788"/>
                      <a:pt x="267" y="788"/>
                    </a:cubicBezTo>
                    <a:cubicBezTo>
                      <a:pt x="254" y="788"/>
                      <a:pt x="240" y="798"/>
                      <a:pt x="226" y="798"/>
                    </a:cubicBezTo>
                    <a:cubicBezTo>
                      <a:pt x="221" y="798"/>
                      <a:pt x="216" y="797"/>
                      <a:pt x="211" y="793"/>
                    </a:cubicBezTo>
                    <a:lnTo>
                      <a:pt x="211" y="793"/>
                    </a:lnTo>
                    <a:cubicBezTo>
                      <a:pt x="246" y="837"/>
                      <a:pt x="239" y="814"/>
                      <a:pt x="306" y="849"/>
                    </a:cubicBezTo>
                    <a:lnTo>
                      <a:pt x="274" y="853"/>
                    </a:lnTo>
                    <a:cubicBezTo>
                      <a:pt x="301" y="865"/>
                      <a:pt x="318" y="867"/>
                      <a:pt x="322" y="890"/>
                    </a:cubicBezTo>
                    <a:cubicBezTo>
                      <a:pt x="315" y="884"/>
                      <a:pt x="308" y="883"/>
                      <a:pt x="300" y="883"/>
                    </a:cubicBezTo>
                    <a:cubicBezTo>
                      <a:pt x="290" y="883"/>
                      <a:pt x="280" y="886"/>
                      <a:pt x="269" y="886"/>
                    </a:cubicBezTo>
                    <a:cubicBezTo>
                      <a:pt x="259" y="886"/>
                      <a:pt x="250" y="884"/>
                      <a:pt x="239" y="876"/>
                    </a:cubicBezTo>
                    <a:lnTo>
                      <a:pt x="239" y="876"/>
                    </a:lnTo>
                    <a:cubicBezTo>
                      <a:pt x="167" y="911"/>
                      <a:pt x="297" y="951"/>
                      <a:pt x="197" y="958"/>
                    </a:cubicBezTo>
                    <a:cubicBezTo>
                      <a:pt x="214" y="965"/>
                      <a:pt x="226" y="968"/>
                      <a:pt x="235" y="968"/>
                    </a:cubicBezTo>
                    <a:cubicBezTo>
                      <a:pt x="264" y="968"/>
                      <a:pt x="257" y="939"/>
                      <a:pt x="263" y="939"/>
                    </a:cubicBezTo>
                    <a:cubicBezTo>
                      <a:pt x="264" y="939"/>
                      <a:pt x="265" y="940"/>
                      <a:pt x="267" y="941"/>
                    </a:cubicBezTo>
                    <a:cubicBezTo>
                      <a:pt x="269" y="941"/>
                      <a:pt x="272" y="940"/>
                      <a:pt x="275" y="940"/>
                    </a:cubicBezTo>
                    <a:cubicBezTo>
                      <a:pt x="300" y="940"/>
                      <a:pt x="326" y="968"/>
                      <a:pt x="318" y="981"/>
                    </a:cubicBezTo>
                    <a:cubicBezTo>
                      <a:pt x="313" y="995"/>
                      <a:pt x="202" y="988"/>
                      <a:pt x="197" y="1022"/>
                    </a:cubicBezTo>
                    <a:cubicBezTo>
                      <a:pt x="197" y="1020"/>
                      <a:pt x="190" y="1018"/>
                      <a:pt x="192" y="1013"/>
                    </a:cubicBezTo>
                    <a:lnTo>
                      <a:pt x="192" y="1013"/>
                    </a:lnTo>
                    <a:cubicBezTo>
                      <a:pt x="167" y="1022"/>
                      <a:pt x="216" y="1046"/>
                      <a:pt x="176" y="1055"/>
                    </a:cubicBezTo>
                    <a:cubicBezTo>
                      <a:pt x="225" y="1076"/>
                      <a:pt x="169" y="1076"/>
                      <a:pt x="234" y="1092"/>
                    </a:cubicBezTo>
                    <a:lnTo>
                      <a:pt x="227" y="1057"/>
                    </a:lnTo>
                    <a:lnTo>
                      <a:pt x="227" y="1057"/>
                    </a:lnTo>
                    <a:cubicBezTo>
                      <a:pt x="239" y="1078"/>
                      <a:pt x="311" y="1115"/>
                      <a:pt x="264" y="1136"/>
                    </a:cubicBezTo>
                    <a:cubicBezTo>
                      <a:pt x="253" y="1129"/>
                      <a:pt x="239" y="1120"/>
                      <a:pt x="230" y="1108"/>
                    </a:cubicBezTo>
                    <a:lnTo>
                      <a:pt x="230" y="1108"/>
                    </a:lnTo>
                    <a:cubicBezTo>
                      <a:pt x="209" y="1113"/>
                      <a:pt x="239" y="1127"/>
                      <a:pt x="216" y="1134"/>
                    </a:cubicBezTo>
                    <a:cubicBezTo>
                      <a:pt x="153" y="1113"/>
                      <a:pt x="211" y="1090"/>
                      <a:pt x="167" y="1057"/>
                    </a:cubicBezTo>
                    <a:lnTo>
                      <a:pt x="167" y="1057"/>
                    </a:lnTo>
                    <a:cubicBezTo>
                      <a:pt x="145" y="1061"/>
                      <a:pt x="181" y="1088"/>
                      <a:pt x="167" y="1088"/>
                    </a:cubicBezTo>
                    <a:cubicBezTo>
                      <a:pt x="162" y="1088"/>
                      <a:pt x="154" y="1086"/>
                      <a:pt x="139" y="1080"/>
                    </a:cubicBezTo>
                    <a:lnTo>
                      <a:pt x="139" y="1080"/>
                    </a:lnTo>
                    <a:cubicBezTo>
                      <a:pt x="181" y="1097"/>
                      <a:pt x="176" y="1106"/>
                      <a:pt x="167" y="1115"/>
                    </a:cubicBezTo>
                    <a:cubicBezTo>
                      <a:pt x="160" y="1122"/>
                      <a:pt x="148" y="1136"/>
                      <a:pt x="179" y="1159"/>
                    </a:cubicBezTo>
                    <a:lnTo>
                      <a:pt x="139" y="1148"/>
                    </a:lnTo>
                    <a:lnTo>
                      <a:pt x="139" y="1148"/>
                    </a:lnTo>
                    <a:cubicBezTo>
                      <a:pt x="144" y="1155"/>
                      <a:pt x="160" y="1169"/>
                      <a:pt x="158" y="1175"/>
                    </a:cubicBezTo>
                    <a:lnTo>
                      <a:pt x="131" y="1161"/>
                    </a:lnTo>
                    <a:lnTo>
                      <a:pt x="131" y="1161"/>
                    </a:lnTo>
                    <a:cubicBezTo>
                      <a:pt x="132" y="1163"/>
                      <a:pt x="126" y="1172"/>
                      <a:pt x="107" y="1194"/>
                    </a:cubicBezTo>
                    <a:cubicBezTo>
                      <a:pt x="118" y="1196"/>
                      <a:pt x="133" y="1202"/>
                      <a:pt x="147" y="1202"/>
                    </a:cubicBezTo>
                    <a:cubicBezTo>
                      <a:pt x="153" y="1202"/>
                      <a:pt x="159" y="1201"/>
                      <a:pt x="165" y="1199"/>
                    </a:cubicBezTo>
                    <a:lnTo>
                      <a:pt x="165" y="1199"/>
                    </a:lnTo>
                    <a:cubicBezTo>
                      <a:pt x="206" y="1265"/>
                      <a:pt x="55" y="1213"/>
                      <a:pt x="60" y="1283"/>
                    </a:cubicBezTo>
                    <a:lnTo>
                      <a:pt x="60" y="1283"/>
                    </a:lnTo>
                    <a:cubicBezTo>
                      <a:pt x="61" y="1276"/>
                      <a:pt x="77" y="1265"/>
                      <a:pt x="91" y="1265"/>
                    </a:cubicBezTo>
                    <a:cubicBezTo>
                      <a:pt x="97" y="1265"/>
                      <a:pt x="102" y="1266"/>
                      <a:pt x="107" y="1271"/>
                    </a:cubicBezTo>
                    <a:cubicBezTo>
                      <a:pt x="93" y="1287"/>
                      <a:pt x="77" y="1296"/>
                      <a:pt x="56" y="1303"/>
                    </a:cubicBezTo>
                    <a:cubicBezTo>
                      <a:pt x="56" y="1319"/>
                      <a:pt x="62" y="1324"/>
                      <a:pt x="69" y="1324"/>
                    </a:cubicBezTo>
                    <a:cubicBezTo>
                      <a:pt x="79" y="1324"/>
                      <a:pt x="93" y="1316"/>
                      <a:pt x="106" y="1316"/>
                    </a:cubicBezTo>
                    <a:cubicBezTo>
                      <a:pt x="111" y="1316"/>
                      <a:pt x="116" y="1317"/>
                      <a:pt x="121" y="1322"/>
                    </a:cubicBezTo>
                    <a:cubicBezTo>
                      <a:pt x="70" y="1333"/>
                      <a:pt x="137" y="1347"/>
                      <a:pt x="151" y="1366"/>
                    </a:cubicBezTo>
                    <a:lnTo>
                      <a:pt x="111" y="1363"/>
                    </a:lnTo>
                    <a:lnTo>
                      <a:pt x="111" y="1363"/>
                    </a:lnTo>
                    <a:cubicBezTo>
                      <a:pt x="79" y="1412"/>
                      <a:pt x="192" y="1382"/>
                      <a:pt x="158" y="1424"/>
                    </a:cubicBezTo>
                    <a:lnTo>
                      <a:pt x="104" y="1403"/>
                    </a:lnTo>
                    <a:lnTo>
                      <a:pt x="104" y="1403"/>
                    </a:lnTo>
                    <a:lnTo>
                      <a:pt x="116" y="1426"/>
                    </a:lnTo>
                    <a:lnTo>
                      <a:pt x="70" y="1419"/>
                    </a:lnTo>
                    <a:lnTo>
                      <a:pt x="70" y="1419"/>
                    </a:lnTo>
                    <a:cubicBezTo>
                      <a:pt x="102" y="1449"/>
                      <a:pt x="95" y="1454"/>
                      <a:pt x="81" y="1479"/>
                    </a:cubicBezTo>
                    <a:cubicBezTo>
                      <a:pt x="86" y="1478"/>
                      <a:pt x="91" y="1478"/>
                      <a:pt x="96" y="1478"/>
                    </a:cubicBezTo>
                    <a:cubicBezTo>
                      <a:pt x="123" y="1478"/>
                      <a:pt x="153" y="1488"/>
                      <a:pt x="155" y="1507"/>
                    </a:cubicBezTo>
                    <a:cubicBezTo>
                      <a:pt x="148" y="1511"/>
                      <a:pt x="142" y="1512"/>
                      <a:pt x="136" y="1512"/>
                    </a:cubicBezTo>
                    <a:cubicBezTo>
                      <a:pt x="132" y="1512"/>
                      <a:pt x="128" y="1511"/>
                      <a:pt x="126" y="1511"/>
                    </a:cubicBezTo>
                    <a:cubicBezTo>
                      <a:pt x="120" y="1511"/>
                      <a:pt x="118" y="1514"/>
                      <a:pt x="121" y="1528"/>
                    </a:cubicBezTo>
                    <a:cubicBezTo>
                      <a:pt x="95" y="1521"/>
                      <a:pt x="63" y="1514"/>
                      <a:pt x="102" y="1500"/>
                    </a:cubicBezTo>
                    <a:cubicBezTo>
                      <a:pt x="88" y="1498"/>
                      <a:pt x="77" y="1493"/>
                      <a:pt x="63" y="1491"/>
                    </a:cubicBezTo>
                    <a:cubicBezTo>
                      <a:pt x="35" y="1507"/>
                      <a:pt x="56" y="1532"/>
                      <a:pt x="58" y="1544"/>
                    </a:cubicBezTo>
                    <a:cubicBezTo>
                      <a:pt x="58" y="1539"/>
                      <a:pt x="63" y="1535"/>
                      <a:pt x="67" y="1532"/>
                    </a:cubicBezTo>
                    <a:lnTo>
                      <a:pt x="125" y="1577"/>
                    </a:lnTo>
                    <a:cubicBezTo>
                      <a:pt x="119" y="1579"/>
                      <a:pt x="113" y="1580"/>
                      <a:pt x="107" y="1580"/>
                    </a:cubicBezTo>
                    <a:cubicBezTo>
                      <a:pt x="99" y="1580"/>
                      <a:pt x="92" y="1578"/>
                      <a:pt x="86" y="1574"/>
                    </a:cubicBezTo>
                    <a:lnTo>
                      <a:pt x="86" y="1574"/>
                    </a:lnTo>
                    <a:cubicBezTo>
                      <a:pt x="90" y="1584"/>
                      <a:pt x="109" y="1588"/>
                      <a:pt x="114" y="1602"/>
                    </a:cubicBezTo>
                    <a:cubicBezTo>
                      <a:pt x="82" y="1600"/>
                      <a:pt x="47" y="1602"/>
                      <a:pt x="31" y="1584"/>
                    </a:cubicBezTo>
                    <a:lnTo>
                      <a:pt x="31" y="1584"/>
                    </a:lnTo>
                    <a:lnTo>
                      <a:pt x="70" y="1628"/>
                    </a:lnTo>
                    <a:cubicBezTo>
                      <a:pt x="55" y="1630"/>
                      <a:pt x="34" y="1649"/>
                      <a:pt x="22" y="1649"/>
                    </a:cubicBezTo>
                    <a:cubicBezTo>
                      <a:pt x="21" y="1649"/>
                      <a:pt x="20" y="1649"/>
                      <a:pt x="19" y="1648"/>
                    </a:cubicBezTo>
                    <a:lnTo>
                      <a:pt x="19" y="1648"/>
                    </a:lnTo>
                    <a:cubicBezTo>
                      <a:pt x="0" y="1676"/>
                      <a:pt x="88" y="1704"/>
                      <a:pt x="67" y="1739"/>
                    </a:cubicBezTo>
                    <a:cubicBezTo>
                      <a:pt x="74" y="1741"/>
                      <a:pt x="81" y="1743"/>
                      <a:pt x="86" y="1750"/>
                    </a:cubicBezTo>
                    <a:cubicBezTo>
                      <a:pt x="84" y="1781"/>
                      <a:pt x="49" y="1815"/>
                      <a:pt x="100" y="1843"/>
                    </a:cubicBezTo>
                    <a:lnTo>
                      <a:pt x="46" y="1873"/>
                    </a:lnTo>
                    <a:cubicBezTo>
                      <a:pt x="50" y="1878"/>
                      <a:pt x="54" y="1879"/>
                      <a:pt x="58" y="1879"/>
                    </a:cubicBezTo>
                    <a:cubicBezTo>
                      <a:pt x="74" y="1879"/>
                      <a:pt x="98" y="1859"/>
                      <a:pt x="120" y="1859"/>
                    </a:cubicBezTo>
                    <a:cubicBezTo>
                      <a:pt x="129" y="1859"/>
                      <a:pt x="138" y="1863"/>
                      <a:pt x="146" y="1873"/>
                    </a:cubicBezTo>
                    <a:cubicBezTo>
                      <a:pt x="174" y="1903"/>
                      <a:pt x="100" y="1896"/>
                      <a:pt x="86" y="1913"/>
                    </a:cubicBezTo>
                    <a:cubicBezTo>
                      <a:pt x="121" y="1924"/>
                      <a:pt x="188" y="1936"/>
                      <a:pt x="148" y="1978"/>
                    </a:cubicBezTo>
                    <a:cubicBezTo>
                      <a:pt x="135" y="1971"/>
                      <a:pt x="141" y="1961"/>
                      <a:pt x="135" y="1952"/>
                    </a:cubicBezTo>
                    <a:lnTo>
                      <a:pt x="109" y="1985"/>
                    </a:lnTo>
                    <a:cubicBezTo>
                      <a:pt x="70" y="1976"/>
                      <a:pt x="61" y="1961"/>
                      <a:pt x="50" y="1961"/>
                    </a:cubicBezTo>
                    <a:cubicBezTo>
                      <a:pt x="43" y="1961"/>
                      <a:pt x="36" y="1965"/>
                      <a:pt x="23" y="1978"/>
                    </a:cubicBezTo>
                    <a:cubicBezTo>
                      <a:pt x="34" y="1975"/>
                      <a:pt x="43" y="1974"/>
                      <a:pt x="51" y="1974"/>
                    </a:cubicBezTo>
                    <a:cubicBezTo>
                      <a:pt x="113" y="1974"/>
                      <a:pt x="86" y="2044"/>
                      <a:pt x="141" y="2044"/>
                    </a:cubicBezTo>
                    <a:cubicBezTo>
                      <a:pt x="150" y="2044"/>
                      <a:pt x="161" y="2042"/>
                      <a:pt x="174" y="2038"/>
                    </a:cubicBezTo>
                    <a:lnTo>
                      <a:pt x="174" y="2038"/>
                    </a:lnTo>
                    <a:lnTo>
                      <a:pt x="158" y="2061"/>
                    </a:lnTo>
                    <a:cubicBezTo>
                      <a:pt x="158" y="2056"/>
                      <a:pt x="151" y="2056"/>
                      <a:pt x="151" y="2052"/>
                    </a:cubicBezTo>
                    <a:lnTo>
                      <a:pt x="151" y="2052"/>
                    </a:lnTo>
                    <a:cubicBezTo>
                      <a:pt x="135" y="2070"/>
                      <a:pt x="143" y="2074"/>
                      <a:pt x="159" y="2074"/>
                    </a:cubicBezTo>
                    <a:cubicBezTo>
                      <a:pt x="172" y="2074"/>
                      <a:pt x="189" y="2072"/>
                      <a:pt x="204" y="2072"/>
                    </a:cubicBezTo>
                    <a:cubicBezTo>
                      <a:pt x="222" y="2072"/>
                      <a:pt x="237" y="2075"/>
                      <a:pt x="237" y="2089"/>
                    </a:cubicBezTo>
                    <a:cubicBezTo>
                      <a:pt x="234" y="2104"/>
                      <a:pt x="225" y="2115"/>
                      <a:pt x="210" y="2115"/>
                    </a:cubicBezTo>
                    <a:cubicBezTo>
                      <a:pt x="209" y="2115"/>
                      <a:pt x="208" y="2115"/>
                      <a:pt x="206" y="2114"/>
                    </a:cubicBezTo>
                    <a:lnTo>
                      <a:pt x="206" y="2114"/>
                    </a:lnTo>
                    <a:lnTo>
                      <a:pt x="243" y="2133"/>
                    </a:lnTo>
                    <a:cubicBezTo>
                      <a:pt x="245" y="2139"/>
                      <a:pt x="238" y="2143"/>
                      <a:pt x="233" y="2143"/>
                    </a:cubicBezTo>
                    <a:cubicBezTo>
                      <a:pt x="231" y="2143"/>
                      <a:pt x="229" y="2142"/>
                      <a:pt x="228" y="2142"/>
                    </a:cubicBezTo>
                    <a:lnTo>
                      <a:pt x="228" y="2142"/>
                    </a:lnTo>
                    <a:lnTo>
                      <a:pt x="255" y="2177"/>
                    </a:lnTo>
                    <a:lnTo>
                      <a:pt x="250" y="2177"/>
                    </a:lnTo>
                    <a:cubicBezTo>
                      <a:pt x="274" y="2177"/>
                      <a:pt x="294" y="2177"/>
                      <a:pt x="315" y="2179"/>
                    </a:cubicBezTo>
                    <a:cubicBezTo>
                      <a:pt x="312" y="2185"/>
                      <a:pt x="309" y="2187"/>
                      <a:pt x="307" y="2187"/>
                    </a:cubicBezTo>
                    <a:cubicBezTo>
                      <a:pt x="303" y="2187"/>
                      <a:pt x="300" y="2184"/>
                      <a:pt x="296" y="2184"/>
                    </a:cubicBezTo>
                    <a:cubicBezTo>
                      <a:pt x="294" y="2184"/>
                      <a:pt x="292" y="2185"/>
                      <a:pt x="290" y="2186"/>
                    </a:cubicBezTo>
                    <a:lnTo>
                      <a:pt x="327" y="2198"/>
                    </a:lnTo>
                    <a:cubicBezTo>
                      <a:pt x="318" y="2208"/>
                      <a:pt x="305" y="2213"/>
                      <a:pt x="294" y="2213"/>
                    </a:cubicBezTo>
                    <a:cubicBezTo>
                      <a:pt x="280" y="2213"/>
                      <a:pt x="268" y="2206"/>
                      <a:pt x="267" y="2196"/>
                    </a:cubicBezTo>
                    <a:lnTo>
                      <a:pt x="267" y="2196"/>
                    </a:lnTo>
                    <a:cubicBezTo>
                      <a:pt x="185" y="2258"/>
                      <a:pt x="279" y="2213"/>
                      <a:pt x="274" y="2259"/>
                    </a:cubicBezTo>
                    <a:lnTo>
                      <a:pt x="274" y="2259"/>
                    </a:lnTo>
                    <a:cubicBezTo>
                      <a:pt x="275" y="2258"/>
                      <a:pt x="277" y="2257"/>
                      <a:pt x="278" y="2256"/>
                    </a:cubicBezTo>
                    <a:cubicBezTo>
                      <a:pt x="291" y="2252"/>
                      <a:pt x="298" y="2250"/>
                      <a:pt x="303" y="2250"/>
                    </a:cubicBezTo>
                    <a:cubicBezTo>
                      <a:pt x="313" y="2250"/>
                      <a:pt x="305" y="2259"/>
                      <a:pt x="300" y="2271"/>
                    </a:cubicBezTo>
                    <a:lnTo>
                      <a:pt x="300" y="2271"/>
                    </a:lnTo>
                    <a:cubicBezTo>
                      <a:pt x="299" y="2271"/>
                      <a:pt x="297" y="2271"/>
                      <a:pt x="296" y="2271"/>
                    </a:cubicBezTo>
                    <a:cubicBezTo>
                      <a:pt x="294" y="2271"/>
                      <a:pt x="292" y="2271"/>
                      <a:pt x="290" y="2272"/>
                    </a:cubicBezTo>
                    <a:lnTo>
                      <a:pt x="290" y="2272"/>
                    </a:lnTo>
                    <a:cubicBezTo>
                      <a:pt x="283" y="2271"/>
                      <a:pt x="276" y="2269"/>
                      <a:pt x="273" y="2267"/>
                    </a:cubicBezTo>
                    <a:lnTo>
                      <a:pt x="273" y="2267"/>
                    </a:lnTo>
                    <a:cubicBezTo>
                      <a:pt x="272" y="2270"/>
                      <a:pt x="271" y="2273"/>
                      <a:pt x="269" y="2277"/>
                    </a:cubicBezTo>
                    <a:lnTo>
                      <a:pt x="243" y="2263"/>
                    </a:lnTo>
                    <a:cubicBezTo>
                      <a:pt x="195" y="2307"/>
                      <a:pt x="225" y="2314"/>
                      <a:pt x="206" y="2358"/>
                    </a:cubicBezTo>
                    <a:cubicBezTo>
                      <a:pt x="219" y="2343"/>
                      <a:pt x="254" y="2279"/>
                      <a:pt x="290" y="2272"/>
                    </a:cubicBezTo>
                    <a:lnTo>
                      <a:pt x="290" y="2272"/>
                    </a:lnTo>
                    <a:cubicBezTo>
                      <a:pt x="293" y="2272"/>
                      <a:pt x="297" y="2272"/>
                      <a:pt x="299" y="2272"/>
                    </a:cubicBezTo>
                    <a:lnTo>
                      <a:pt x="299" y="2274"/>
                    </a:lnTo>
                    <a:cubicBezTo>
                      <a:pt x="299" y="2273"/>
                      <a:pt x="300" y="2272"/>
                      <a:pt x="300" y="2271"/>
                    </a:cubicBezTo>
                    <a:lnTo>
                      <a:pt x="300" y="2271"/>
                    </a:lnTo>
                    <a:cubicBezTo>
                      <a:pt x="301" y="2271"/>
                      <a:pt x="303" y="2272"/>
                      <a:pt x="304" y="2272"/>
                    </a:cubicBezTo>
                    <a:cubicBezTo>
                      <a:pt x="301" y="2281"/>
                      <a:pt x="304" y="2293"/>
                      <a:pt x="332" y="2295"/>
                    </a:cubicBezTo>
                    <a:cubicBezTo>
                      <a:pt x="297" y="2314"/>
                      <a:pt x="313" y="2323"/>
                      <a:pt x="325" y="2337"/>
                    </a:cubicBezTo>
                    <a:lnTo>
                      <a:pt x="278" y="2365"/>
                    </a:lnTo>
                    <a:cubicBezTo>
                      <a:pt x="284" y="2367"/>
                      <a:pt x="289" y="2368"/>
                      <a:pt x="295" y="2368"/>
                    </a:cubicBezTo>
                    <a:cubicBezTo>
                      <a:pt x="314" y="2368"/>
                      <a:pt x="333" y="2357"/>
                      <a:pt x="355" y="2355"/>
                    </a:cubicBezTo>
                    <a:lnTo>
                      <a:pt x="355" y="2355"/>
                    </a:lnTo>
                    <a:cubicBezTo>
                      <a:pt x="362" y="2376"/>
                      <a:pt x="332" y="2402"/>
                      <a:pt x="306" y="2427"/>
                    </a:cubicBezTo>
                    <a:cubicBezTo>
                      <a:pt x="309" y="2433"/>
                      <a:pt x="311" y="2435"/>
                      <a:pt x="315" y="2435"/>
                    </a:cubicBezTo>
                    <a:cubicBezTo>
                      <a:pt x="328" y="2435"/>
                      <a:pt x="345" y="2392"/>
                      <a:pt x="367" y="2392"/>
                    </a:cubicBezTo>
                    <a:cubicBezTo>
                      <a:pt x="371" y="2392"/>
                      <a:pt x="376" y="2393"/>
                      <a:pt x="380" y="2397"/>
                    </a:cubicBezTo>
                    <a:cubicBezTo>
                      <a:pt x="383" y="2434"/>
                      <a:pt x="415" y="2439"/>
                      <a:pt x="464" y="2446"/>
                    </a:cubicBezTo>
                    <a:cubicBezTo>
                      <a:pt x="464" y="2474"/>
                      <a:pt x="434" y="2462"/>
                      <a:pt x="429" y="2478"/>
                    </a:cubicBezTo>
                    <a:lnTo>
                      <a:pt x="475" y="2467"/>
                    </a:lnTo>
                    <a:lnTo>
                      <a:pt x="475" y="2467"/>
                    </a:lnTo>
                    <a:cubicBezTo>
                      <a:pt x="478" y="2469"/>
                      <a:pt x="466" y="2476"/>
                      <a:pt x="461" y="2481"/>
                    </a:cubicBezTo>
                    <a:cubicBezTo>
                      <a:pt x="482" y="2481"/>
                      <a:pt x="498" y="2456"/>
                      <a:pt x="521" y="2456"/>
                    </a:cubicBezTo>
                    <a:cubicBezTo>
                      <a:pt x="524" y="2456"/>
                      <a:pt x="527" y="2456"/>
                      <a:pt x="531" y="2457"/>
                    </a:cubicBezTo>
                    <a:cubicBezTo>
                      <a:pt x="537" y="2453"/>
                      <a:pt x="540" y="2451"/>
                      <a:pt x="543" y="2451"/>
                    </a:cubicBezTo>
                    <a:cubicBezTo>
                      <a:pt x="559" y="2451"/>
                      <a:pt x="521" y="2528"/>
                      <a:pt x="559" y="2528"/>
                    </a:cubicBezTo>
                    <a:cubicBezTo>
                      <a:pt x="563" y="2528"/>
                      <a:pt x="568" y="2527"/>
                      <a:pt x="575" y="2525"/>
                    </a:cubicBezTo>
                    <a:lnTo>
                      <a:pt x="575" y="2525"/>
                    </a:lnTo>
                    <a:cubicBezTo>
                      <a:pt x="570" y="2541"/>
                      <a:pt x="549" y="2546"/>
                      <a:pt x="538" y="2562"/>
                    </a:cubicBezTo>
                    <a:cubicBezTo>
                      <a:pt x="543" y="2562"/>
                      <a:pt x="548" y="2562"/>
                      <a:pt x="553" y="2562"/>
                    </a:cubicBezTo>
                    <a:cubicBezTo>
                      <a:pt x="587" y="2562"/>
                      <a:pt x="621" y="2555"/>
                      <a:pt x="654" y="2543"/>
                    </a:cubicBezTo>
                    <a:lnTo>
                      <a:pt x="654" y="2587"/>
                    </a:lnTo>
                    <a:cubicBezTo>
                      <a:pt x="661" y="2543"/>
                      <a:pt x="714" y="2525"/>
                      <a:pt x="753" y="2508"/>
                    </a:cubicBezTo>
                    <a:cubicBezTo>
                      <a:pt x="760" y="2490"/>
                      <a:pt x="767" y="2474"/>
                      <a:pt x="770" y="2464"/>
                    </a:cubicBezTo>
                    <a:lnTo>
                      <a:pt x="814" y="2462"/>
                    </a:lnTo>
                    <a:lnTo>
                      <a:pt x="814" y="2462"/>
                    </a:lnTo>
                    <a:cubicBezTo>
                      <a:pt x="804" y="2476"/>
                      <a:pt x="793" y="2488"/>
                      <a:pt x="779" y="2497"/>
                    </a:cubicBezTo>
                    <a:lnTo>
                      <a:pt x="793" y="2490"/>
                    </a:lnTo>
                    <a:lnTo>
                      <a:pt x="793" y="2490"/>
                    </a:lnTo>
                    <a:cubicBezTo>
                      <a:pt x="791" y="2513"/>
                      <a:pt x="767" y="2534"/>
                      <a:pt x="742" y="2550"/>
                    </a:cubicBezTo>
                    <a:cubicBezTo>
                      <a:pt x="744" y="2541"/>
                      <a:pt x="749" y="2529"/>
                      <a:pt x="751" y="2518"/>
                    </a:cubicBezTo>
                    <a:lnTo>
                      <a:pt x="751" y="2518"/>
                    </a:lnTo>
                    <a:cubicBezTo>
                      <a:pt x="723" y="2536"/>
                      <a:pt x="698" y="2559"/>
                      <a:pt x="677" y="2585"/>
                    </a:cubicBezTo>
                    <a:cubicBezTo>
                      <a:pt x="684" y="2583"/>
                      <a:pt x="689" y="2580"/>
                      <a:pt x="696" y="2580"/>
                    </a:cubicBezTo>
                    <a:cubicBezTo>
                      <a:pt x="691" y="2585"/>
                      <a:pt x="684" y="2590"/>
                      <a:pt x="682" y="2597"/>
                    </a:cubicBezTo>
                    <a:cubicBezTo>
                      <a:pt x="681" y="2598"/>
                      <a:pt x="680" y="2598"/>
                      <a:pt x="681" y="2598"/>
                    </a:cubicBezTo>
                    <a:cubicBezTo>
                      <a:pt x="682" y="2598"/>
                      <a:pt x="692" y="2593"/>
                      <a:pt x="702" y="2587"/>
                    </a:cubicBezTo>
                    <a:lnTo>
                      <a:pt x="702" y="2587"/>
                    </a:lnTo>
                    <a:lnTo>
                      <a:pt x="672" y="2638"/>
                    </a:lnTo>
                    <a:lnTo>
                      <a:pt x="672" y="2638"/>
                    </a:lnTo>
                    <a:lnTo>
                      <a:pt x="689" y="2622"/>
                    </a:lnTo>
                    <a:lnTo>
                      <a:pt x="709" y="2680"/>
                    </a:lnTo>
                    <a:cubicBezTo>
                      <a:pt x="772" y="2651"/>
                      <a:pt x="843" y="2599"/>
                      <a:pt x="897" y="2599"/>
                    </a:cubicBezTo>
                    <a:cubicBezTo>
                      <a:pt x="900" y="2599"/>
                      <a:pt x="902" y="2599"/>
                      <a:pt x="904" y="2599"/>
                    </a:cubicBezTo>
                    <a:cubicBezTo>
                      <a:pt x="872" y="2629"/>
                      <a:pt x="865" y="2657"/>
                      <a:pt x="839" y="2699"/>
                    </a:cubicBezTo>
                    <a:cubicBezTo>
                      <a:pt x="844" y="2680"/>
                      <a:pt x="839" y="2675"/>
                      <a:pt x="829" y="2675"/>
                    </a:cubicBezTo>
                    <a:cubicBezTo>
                      <a:pt x="819" y="2675"/>
                      <a:pt x="803" y="2681"/>
                      <a:pt x="789" y="2681"/>
                    </a:cubicBezTo>
                    <a:cubicBezTo>
                      <a:pt x="781" y="2681"/>
                      <a:pt x="774" y="2679"/>
                      <a:pt x="770" y="2673"/>
                    </a:cubicBezTo>
                    <a:lnTo>
                      <a:pt x="770" y="2673"/>
                    </a:lnTo>
                    <a:cubicBezTo>
                      <a:pt x="779" y="2687"/>
                      <a:pt x="765" y="2703"/>
                      <a:pt x="756" y="2710"/>
                    </a:cubicBezTo>
                    <a:lnTo>
                      <a:pt x="793" y="2703"/>
                    </a:lnTo>
                    <a:lnTo>
                      <a:pt x="828" y="2694"/>
                    </a:lnTo>
                    <a:lnTo>
                      <a:pt x="828" y="2694"/>
                    </a:lnTo>
                    <a:cubicBezTo>
                      <a:pt x="804" y="2729"/>
                      <a:pt x="818" y="2724"/>
                      <a:pt x="825" y="2747"/>
                    </a:cubicBezTo>
                    <a:cubicBezTo>
                      <a:pt x="839" y="2713"/>
                      <a:pt x="855" y="2705"/>
                      <a:pt x="871" y="2705"/>
                    </a:cubicBezTo>
                    <a:cubicBezTo>
                      <a:pt x="884" y="2705"/>
                      <a:pt x="897" y="2711"/>
                      <a:pt x="910" y="2711"/>
                    </a:cubicBezTo>
                    <a:cubicBezTo>
                      <a:pt x="914" y="2711"/>
                      <a:pt x="918" y="2710"/>
                      <a:pt x="923" y="2708"/>
                    </a:cubicBezTo>
                    <a:lnTo>
                      <a:pt x="923" y="2708"/>
                    </a:lnTo>
                    <a:cubicBezTo>
                      <a:pt x="914" y="2725"/>
                      <a:pt x="903" y="2742"/>
                      <a:pt x="888" y="2742"/>
                    </a:cubicBezTo>
                    <a:cubicBezTo>
                      <a:pt x="883" y="2742"/>
                      <a:pt x="878" y="2740"/>
                      <a:pt x="872" y="2736"/>
                    </a:cubicBezTo>
                    <a:lnTo>
                      <a:pt x="872" y="2736"/>
                    </a:lnTo>
                    <a:cubicBezTo>
                      <a:pt x="872" y="2750"/>
                      <a:pt x="876" y="2755"/>
                      <a:pt x="881" y="2755"/>
                    </a:cubicBezTo>
                    <a:cubicBezTo>
                      <a:pt x="897" y="2755"/>
                      <a:pt x="928" y="2709"/>
                      <a:pt x="943" y="2709"/>
                    </a:cubicBezTo>
                    <a:cubicBezTo>
                      <a:pt x="947" y="2709"/>
                      <a:pt x="950" y="2713"/>
                      <a:pt x="951" y="2724"/>
                    </a:cubicBezTo>
                    <a:lnTo>
                      <a:pt x="951" y="2724"/>
                    </a:lnTo>
                    <a:cubicBezTo>
                      <a:pt x="967" y="2724"/>
                      <a:pt x="979" y="2745"/>
                      <a:pt x="967" y="2761"/>
                    </a:cubicBezTo>
                    <a:lnTo>
                      <a:pt x="960" y="2759"/>
                    </a:lnTo>
                    <a:lnTo>
                      <a:pt x="960" y="2759"/>
                    </a:lnTo>
                    <a:cubicBezTo>
                      <a:pt x="977" y="2772"/>
                      <a:pt x="1008" y="2783"/>
                      <a:pt x="1038" y="2783"/>
                    </a:cubicBezTo>
                    <a:cubicBezTo>
                      <a:pt x="1067" y="2783"/>
                      <a:pt x="1094" y="2772"/>
                      <a:pt x="1108" y="2740"/>
                    </a:cubicBezTo>
                    <a:lnTo>
                      <a:pt x="1108" y="2740"/>
                    </a:lnTo>
                    <a:cubicBezTo>
                      <a:pt x="1106" y="2750"/>
                      <a:pt x="1076" y="2817"/>
                      <a:pt x="1069" y="2828"/>
                    </a:cubicBezTo>
                    <a:cubicBezTo>
                      <a:pt x="1069" y="2828"/>
                      <a:pt x="1106" y="2780"/>
                      <a:pt x="1143" y="2731"/>
                    </a:cubicBezTo>
                    <a:cubicBezTo>
                      <a:pt x="1178" y="2682"/>
                      <a:pt x="1210" y="2634"/>
                      <a:pt x="1210" y="2634"/>
                    </a:cubicBezTo>
                    <a:lnTo>
                      <a:pt x="1210" y="2634"/>
                    </a:lnTo>
                    <a:cubicBezTo>
                      <a:pt x="1187" y="2687"/>
                      <a:pt x="1171" y="2826"/>
                      <a:pt x="1124" y="2847"/>
                    </a:cubicBezTo>
                    <a:cubicBezTo>
                      <a:pt x="1131" y="2855"/>
                      <a:pt x="1137" y="2864"/>
                      <a:pt x="1149" y="2864"/>
                    </a:cubicBezTo>
                    <a:cubicBezTo>
                      <a:pt x="1155" y="2864"/>
                      <a:pt x="1162" y="2862"/>
                      <a:pt x="1171" y="2856"/>
                    </a:cubicBezTo>
                    <a:cubicBezTo>
                      <a:pt x="1164" y="2847"/>
                      <a:pt x="1178" y="2773"/>
                      <a:pt x="1187" y="2770"/>
                    </a:cubicBezTo>
                    <a:cubicBezTo>
                      <a:pt x="1194" y="2837"/>
                      <a:pt x="1194" y="2808"/>
                      <a:pt x="1210" y="2867"/>
                    </a:cubicBezTo>
                    <a:lnTo>
                      <a:pt x="1210" y="2867"/>
                    </a:lnTo>
                    <a:cubicBezTo>
                      <a:pt x="1207" y="2852"/>
                      <a:pt x="1238" y="2775"/>
                      <a:pt x="1253" y="2775"/>
                    </a:cubicBezTo>
                    <a:cubicBezTo>
                      <a:pt x="1253" y="2775"/>
                      <a:pt x="1254" y="2775"/>
                      <a:pt x="1254" y="2775"/>
                    </a:cubicBezTo>
                    <a:cubicBezTo>
                      <a:pt x="1245" y="2808"/>
                      <a:pt x="1236" y="2840"/>
                      <a:pt x="1224" y="2870"/>
                    </a:cubicBezTo>
                    <a:cubicBezTo>
                      <a:pt x="1224" y="2870"/>
                      <a:pt x="1240" y="2852"/>
                      <a:pt x="1257" y="2831"/>
                    </a:cubicBezTo>
                    <a:lnTo>
                      <a:pt x="1283" y="2793"/>
                    </a:lnTo>
                    <a:lnTo>
                      <a:pt x="1283" y="2793"/>
                    </a:lnTo>
                    <a:cubicBezTo>
                      <a:pt x="1272" y="2811"/>
                      <a:pt x="1268" y="2867"/>
                      <a:pt x="1270" y="2891"/>
                    </a:cubicBezTo>
                    <a:cubicBezTo>
                      <a:pt x="1270" y="2886"/>
                      <a:pt x="1273" y="2884"/>
                      <a:pt x="1277" y="2884"/>
                    </a:cubicBezTo>
                    <a:cubicBezTo>
                      <a:pt x="1286" y="2884"/>
                      <a:pt x="1302" y="2892"/>
                      <a:pt x="1311" y="2892"/>
                    </a:cubicBezTo>
                    <a:cubicBezTo>
                      <a:pt x="1314" y="2892"/>
                      <a:pt x="1315" y="2892"/>
                      <a:pt x="1317" y="2891"/>
                    </a:cubicBezTo>
                    <a:lnTo>
                      <a:pt x="1305" y="2868"/>
                    </a:lnTo>
                    <a:lnTo>
                      <a:pt x="1305" y="2868"/>
                    </a:lnTo>
                    <a:cubicBezTo>
                      <a:pt x="1308" y="2869"/>
                      <a:pt x="1311" y="2870"/>
                      <a:pt x="1314" y="2870"/>
                    </a:cubicBezTo>
                    <a:cubicBezTo>
                      <a:pt x="1349" y="2870"/>
                      <a:pt x="1371" y="2761"/>
                      <a:pt x="1406" y="2761"/>
                    </a:cubicBezTo>
                    <a:cubicBezTo>
                      <a:pt x="1407" y="2761"/>
                      <a:pt x="1408" y="2761"/>
                      <a:pt x="1410" y="2761"/>
                    </a:cubicBezTo>
                    <a:cubicBezTo>
                      <a:pt x="1403" y="2780"/>
                      <a:pt x="1382" y="2872"/>
                      <a:pt x="1403" y="2886"/>
                    </a:cubicBezTo>
                    <a:cubicBezTo>
                      <a:pt x="1421" y="2842"/>
                      <a:pt x="1474" y="2673"/>
                      <a:pt x="1512" y="2641"/>
                    </a:cubicBezTo>
                    <a:lnTo>
                      <a:pt x="1514" y="2666"/>
                    </a:lnTo>
                    <a:lnTo>
                      <a:pt x="1544" y="2638"/>
                    </a:lnTo>
                    <a:lnTo>
                      <a:pt x="1544" y="2638"/>
                    </a:lnTo>
                    <a:cubicBezTo>
                      <a:pt x="1514" y="2729"/>
                      <a:pt x="1474" y="2817"/>
                      <a:pt x="1423" y="2898"/>
                    </a:cubicBezTo>
                    <a:cubicBezTo>
                      <a:pt x="1440" y="2921"/>
                      <a:pt x="1426" y="2930"/>
                      <a:pt x="1454" y="2930"/>
                    </a:cubicBezTo>
                    <a:cubicBezTo>
                      <a:pt x="1458" y="2947"/>
                      <a:pt x="1444" y="2965"/>
                      <a:pt x="1426" y="2967"/>
                    </a:cubicBezTo>
                    <a:lnTo>
                      <a:pt x="1488" y="2988"/>
                    </a:lnTo>
                    <a:cubicBezTo>
                      <a:pt x="1491" y="2935"/>
                      <a:pt x="1539" y="2937"/>
                      <a:pt x="1539" y="2893"/>
                    </a:cubicBezTo>
                    <a:lnTo>
                      <a:pt x="1539" y="2893"/>
                    </a:lnTo>
                    <a:lnTo>
                      <a:pt x="1505" y="2919"/>
                    </a:lnTo>
                    <a:lnTo>
                      <a:pt x="1470" y="2944"/>
                    </a:lnTo>
                    <a:cubicBezTo>
                      <a:pt x="1472" y="2893"/>
                      <a:pt x="1516" y="2805"/>
                      <a:pt x="1553" y="2805"/>
                    </a:cubicBezTo>
                    <a:cubicBezTo>
                      <a:pt x="1554" y="2805"/>
                      <a:pt x="1556" y="2805"/>
                      <a:pt x="1558" y="2805"/>
                    </a:cubicBezTo>
                    <a:cubicBezTo>
                      <a:pt x="1567" y="2828"/>
                      <a:pt x="1546" y="2900"/>
                      <a:pt x="1546" y="2919"/>
                    </a:cubicBezTo>
                    <a:cubicBezTo>
                      <a:pt x="1551" y="2905"/>
                      <a:pt x="1572" y="2893"/>
                      <a:pt x="1584" y="2893"/>
                    </a:cubicBezTo>
                    <a:cubicBezTo>
                      <a:pt x="1588" y="2893"/>
                      <a:pt x="1591" y="2894"/>
                      <a:pt x="1593" y="2898"/>
                    </a:cubicBezTo>
                    <a:lnTo>
                      <a:pt x="1572" y="2928"/>
                    </a:lnTo>
                    <a:cubicBezTo>
                      <a:pt x="1574" y="2930"/>
                      <a:pt x="1577" y="2931"/>
                      <a:pt x="1579" y="2931"/>
                    </a:cubicBezTo>
                    <a:cubicBezTo>
                      <a:pt x="1595" y="2931"/>
                      <a:pt x="1608" y="2891"/>
                      <a:pt x="1625" y="2891"/>
                    </a:cubicBezTo>
                    <a:cubicBezTo>
                      <a:pt x="1631" y="2891"/>
                      <a:pt x="1637" y="2896"/>
                      <a:pt x="1644" y="2907"/>
                    </a:cubicBezTo>
                    <a:cubicBezTo>
                      <a:pt x="1651" y="2909"/>
                      <a:pt x="1668" y="2952"/>
                      <a:pt x="1674" y="2952"/>
                    </a:cubicBezTo>
                    <a:cubicBezTo>
                      <a:pt x="1675" y="2952"/>
                      <a:pt x="1676" y="2950"/>
                      <a:pt x="1676" y="2944"/>
                    </a:cubicBezTo>
                    <a:cubicBezTo>
                      <a:pt x="1658" y="2847"/>
                      <a:pt x="1651" y="2747"/>
                      <a:pt x="1655" y="2650"/>
                    </a:cubicBezTo>
                    <a:lnTo>
                      <a:pt x="1655" y="2650"/>
                    </a:lnTo>
                    <a:cubicBezTo>
                      <a:pt x="1678" y="2675"/>
                      <a:pt x="1699" y="2706"/>
                      <a:pt x="1716" y="2736"/>
                    </a:cubicBezTo>
                    <a:cubicBezTo>
                      <a:pt x="1734" y="2782"/>
                      <a:pt x="1702" y="2852"/>
                      <a:pt x="1716" y="2891"/>
                    </a:cubicBezTo>
                    <a:cubicBezTo>
                      <a:pt x="1716" y="2877"/>
                      <a:pt x="1720" y="2863"/>
                      <a:pt x="1727" y="2852"/>
                    </a:cubicBezTo>
                    <a:cubicBezTo>
                      <a:pt x="1735" y="2862"/>
                      <a:pt x="1729" y="2890"/>
                      <a:pt x="1742" y="2890"/>
                    </a:cubicBezTo>
                    <a:cubicBezTo>
                      <a:pt x="1744" y="2890"/>
                      <a:pt x="1746" y="2890"/>
                      <a:pt x="1748" y="2889"/>
                    </a:cubicBezTo>
                    <a:cubicBezTo>
                      <a:pt x="1748" y="2866"/>
                      <a:pt x="1756" y="2863"/>
                      <a:pt x="1762" y="2863"/>
                    </a:cubicBezTo>
                    <a:cubicBezTo>
                      <a:pt x="1765" y="2863"/>
                      <a:pt x="1767" y="2863"/>
                      <a:pt x="1768" y="2863"/>
                    </a:cubicBezTo>
                    <a:cubicBezTo>
                      <a:pt x="1771" y="2863"/>
                      <a:pt x="1768" y="2860"/>
                      <a:pt x="1753" y="2842"/>
                    </a:cubicBezTo>
                    <a:cubicBezTo>
                      <a:pt x="1758" y="2838"/>
                      <a:pt x="1762" y="2837"/>
                      <a:pt x="1765" y="2837"/>
                    </a:cubicBezTo>
                    <a:cubicBezTo>
                      <a:pt x="1775" y="2837"/>
                      <a:pt x="1781" y="2848"/>
                      <a:pt x="1795" y="2848"/>
                    </a:cubicBezTo>
                    <a:cubicBezTo>
                      <a:pt x="1797" y="2848"/>
                      <a:pt x="1799" y="2847"/>
                      <a:pt x="1801" y="2847"/>
                    </a:cubicBezTo>
                    <a:cubicBezTo>
                      <a:pt x="1794" y="2798"/>
                      <a:pt x="1801" y="2752"/>
                      <a:pt x="1824" y="2708"/>
                    </a:cubicBezTo>
                    <a:cubicBezTo>
                      <a:pt x="1827" y="2722"/>
                      <a:pt x="1831" y="2736"/>
                      <a:pt x="1836" y="2747"/>
                    </a:cubicBezTo>
                    <a:cubicBezTo>
                      <a:pt x="1872" y="2747"/>
                      <a:pt x="1897" y="2763"/>
                      <a:pt x="1927" y="2763"/>
                    </a:cubicBezTo>
                    <a:cubicBezTo>
                      <a:pt x="1932" y="2763"/>
                      <a:pt x="1937" y="2762"/>
                      <a:pt x="1943" y="2761"/>
                    </a:cubicBezTo>
                    <a:cubicBezTo>
                      <a:pt x="1950" y="2773"/>
                      <a:pt x="1973" y="2784"/>
                      <a:pt x="1971" y="2808"/>
                    </a:cubicBezTo>
                    <a:cubicBezTo>
                      <a:pt x="1973" y="2798"/>
                      <a:pt x="1973" y="2780"/>
                      <a:pt x="1984" y="2775"/>
                    </a:cubicBezTo>
                    <a:lnTo>
                      <a:pt x="1984" y="2775"/>
                    </a:lnTo>
                    <a:cubicBezTo>
                      <a:pt x="2017" y="2817"/>
                      <a:pt x="1961" y="2789"/>
                      <a:pt x="1991" y="2840"/>
                    </a:cubicBezTo>
                    <a:cubicBezTo>
                      <a:pt x="1984" y="2808"/>
                      <a:pt x="2010" y="2791"/>
                      <a:pt x="2022" y="2768"/>
                    </a:cubicBezTo>
                    <a:cubicBezTo>
                      <a:pt x="2016" y="2754"/>
                      <a:pt x="2011" y="2748"/>
                      <a:pt x="2005" y="2748"/>
                    </a:cubicBezTo>
                    <a:cubicBezTo>
                      <a:pt x="1992" y="2748"/>
                      <a:pt x="1979" y="2775"/>
                      <a:pt x="1971" y="2789"/>
                    </a:cubicBezTo>
                    <a:cubicBezTo>
                      <a:pt x="1954" y="2724"/>
                      <a:pt x="1968" y="2650"/>
                      <a:pt x="2003" y="2610"/>
                    </a:cubicBezTo>
                    <a:cubicBezTo>
                      <a:pt x="2007" y="2607"/>
                      <a:pt x="2010" y="2606"/>
                      <a:pt x="2013" y="2606"/>
                    </a:cubicBezTo>
                    <a:cubicBezTo>
                      <a:pt x="2028" y="2606"/>
                      <a:pt x="2027" y="2642"/>
                      <a:pt x="2028" y="2642"/>
                    </a:cubicBezTo>
                    <a:cubicBezTo>
                      <a:pt x="2028" y="2642"/>
                      <a:pt x="2028" y="2642"/>
                      <a:pt x="2029" y="2641"/>
                    </a:cubicBezTo>
                    <a:cubicBezTo>
                      <a:pt x="2029" y="2641"/>
                      <a:pt x="2030" y="2641"/>
                      <a:pt x="2030" y="2641"/>
                    </a:cubicBezTo>
                    <a:cubicBezTo>
                      <a:pt x="2082" y="2641"/>
                      <a:pt x="2068" y="2549"/>
                      <a:pt x="2101" y="2549"/>
                    </a:cubicBezTo>
                    <a:cubicBezTo>
                      <a:pt x="2106" y="2549"/>
                      <a:pt x="2113" y="2551"/>
                      <a:pt x="2121" y="2557"/>
                    </a:cubicBezTo>
                    <a:cubicBezTo>
                      <a:pt x="2149" y="2597"/>
                      <a:pt x="2135" y="2641"/>
                      <a:pt x="2144" y="2671"/>
                    </a:cubicBezTo>
                    <a:cubicBezTo>
                      <a:pt x="2140" y="2674"/>
                      <a:pt x="2135" y="2676"/>
                      <a:pt x="2130" y="2676"/>
                    </a:cubicBezTo>
                    <a:cubicBezTo>
                      <a:pt x="2113" y="2676"/>
                      <a:pt x="2099" y="2654"/>
                      <a:pt x="2085" y="2654"/>
                    </a:cubicBezTo>
                    <a:cubicBezTo>
                      <a:pt x="2084" y="2654"/>
                      <a:pt x="2083" y="2654"/>
                      <a:pt x="2082" y="2655"/>
                    </a:cubicBezTo>
                    <a:lnTo>
                      <a:pt x="2107" y="2671"/>
                    </a:lnTo>
                    <a:cubicBezTo>
                      <a:pt x="2102" y="2683"/>
                      <a:pt x="2093" y="2693"/>
                      <a:pt x="2084" y="2693"/>
                    </a:cubicBezTo>
                    <a:cubicBezTo>
                      <a:pt x="2081" y="2693"/>
                      <a:pt x="2078" y="2692"/>
                      <a:pt x="2075" y="2689"/>
                    </a:cubicBezTo>
                    <a:lnTo>
                      <a:pt x="2075" y="2689"/>
                    </a:lnTo>
                    <a:cubicBezTo>
                      <a:pt x="2082" y="2701"/>
                      <a:pt x="2096" y="2704"/>
                      <a:pt x="2114" y="2704"/>
                    </a:cubicBezTo>
                    <a:cubicBezTo>
                      <a:pt x="2131" y="2704"/>
                      <a:pt x="2151" y="2701"/>
                      <a:pt x="2170" y="2701"/>
                    </a:cubicBezTo>
                    <a:cubicBezTo>
                      <a:pt x="2190" y="2701"/>
                      <a:pt x="2210" y="2704"/>
                      <a:pt x="2226" y="2715"/>
                    </a:cubicBezTo>
                    <a:cubicBezTo>
                      <a:pt x="2233" y="2699"/>
                      <a:pt x="2244" y="2682"/>
                      <a:pt x="2237" y="2666"/>
                    </a:cubicBezTo>
                    <a:lnTo>
                      <a:pt x="2237" y="2666"/>
                    </a:lnTo>
                    <a:lnTo>
                      <a:pt x="2223" y="2673"/>
                    </a:lnTo>
                    <a:cubicBezTo>
                      <a:pt x="2205" y="2641"/>
                      <a:pt x="2246" y="2624"/>
                      <a:pt x="2226" y="2610"/>
                    </a:cubicBezTo>
                    <a:cubicBezTo>
                      <a:pt x="2241" y="2588"/>
                      <a:pt x="2258" y="2557"/>
                      <a:pt x="2280" y="2557"/>
                    </a:cubicBezTo>
                    <a:cubicBezTo>
                      <a:pt x="2285" y="2557"/>
                      <a:pt x="2290" y="2558"/>
                      <a:pt x="2295" y="2562"/>
                    </a:cubicBezTo>
                    <a:lnTo>
                      <a:pt x="2304" y="2610"/>
                    </a:lnTo>
                    <a:lnTo>
                      <a:pt x="2304" y="2610"/>
                    </a:lnTo>
                    <a:cubicBezTo>
                      <a:pt x="2302" y="2600"/>
                      <a:pt x="2293" y="2592"/>
                      <a:pt x="2285" y="2592"/>
                    </a:cubicBezTo>
                    <a:cubicBezTo>
                      <a:pt x="2282" y="2592"/>
                      <a:pt x="2279" y="2593"/>
                      <a:pt x="2276" y="2597"/>
                    </a:cubicBezTo>
                    <a:lnTo>
                      <a:pt x="2276" y="2597"/>
                    </a:lnTo>
                    <a:cubicBezTo>
                      <a:pt x="2277" y="2595"/>
                      <a:pt x="2278" y="2595"/>
                      <a:pt x="2280" y="2595"/>
                    </a:cubicBezTo>
                    <a:cubicBezTo>
                      <a:pt x="2290" y="2595"/>
                      <a:pt x="2306" y="2622"/>
                      <a:pt x="2318" y="2622"/>
                    </a:cubicBezTo>
                    <a:cubicBezTo>
                      <a:pt x="2324" y="2622"/>
                      <a:pt x="2329" y="2616"/>
                      <a:pt x="2332" y="2599"/>
                    </a:cubicBezTo>
                    <a:lnTo>
                      <a:pt x="2311" y="2564"/>
                    </a:lnTo>
                    <a:cubicBezTo>
                      <a:pt x="2325" y="2546"/>
                      <a:pt x="2348" y="2505"/>
                      <a:pt x="2372" y="2505"/>
                    </a:cubicBezTo>
                    <a:cubicBezTo>
                      <a:pt x="2376" y="2505"/>
                      <a:pt x="2379" y="2506"/>
                      <a:pt x="2383" y="2508"/>
                    </a:cubicBezTo>
                    <a:cubicBezTo>
                      <a:pt x="2378" y="2488"/>
                      <a:pt x="2376" y="2485"/>
                      <a:pt x="2374" y="2485"/>
                    </a:cubicBezTo>
                    <a:cubicBezTo>
                      <a:pt x="2374" y="2485"/>
                      <a:pt x="2373" y="2486"/>
                      <a:pt x="2372" y="2486"/>
                    </a:cubicBezTo>
                    <a:cubicBezTo>
                      <a:pt x="2370" y="2486"/>
                      <a:pt x="2366" y="2483"/>
                      <a:pt x="2358" y="2457"/>
                    </a:cubicBezTo>
                    <a:lnTo>
                      <a:pt x="2358" y="2457"/>
                    </a:lnTo>
                    <a:cubicBezTo>
                      <a:pt x="2365" y="2489"/>
                      <a:pt x="2351" y="2491"/>
                      <a:pt x="2336" y="2491"/>
                    </a:cubicBezTo>
                    <a:cubicBezTo>
                      <a:pt x="2333" y="2491"/>
                      <a:pt x="2331" y="2491"/>
                      <a:pt x="2328" y="2491"/>
                    </a:cubicBezTo>
                    <a:cubicBezTo>
                      <a:pt x="2314" y="2491"/>
                      <a:pt x="2304" y="2494"/>
                      <a:pt x="2313" y="2520"/>
                    </a:cubicBezTo>
                    <a:lnTo>
                      <a:pt x="2313" y="2520"/>
                    </a:lnTo>
                    <a:cubicBezTo>
                      <a:pt x="2292" y="2467"/>
                      <a:pt x="2280" y="2499"/>
                      <a:pt x="2251" y="2448"/>
                    </a:cubicBezTo>
                    <a:lnTo>
                      <a:pt x="2251" y="2448"/>
                    </a:lnTo>
                    <a:cubicBezTo>
                      <a:pt x="2253" y="2460"/>
                      <a:pt x="2260" y="2472"/>
                      <a:pt x="2247" y="2472"/>
                    </a:cubicBezTo>
                    <a:cubicBezTo>
                      <a:pt x="2245" y="2472"/>
                      <a:pt x="2243" y="2472"/>
                      <a:pt x="2239" y="2471"/>
                    </a:cubicBezTo>
                    <a:cubicBezTo>
                      <a:pt x="2237" y="2476"/>
                      <a:pt x="2237" y="2481"/>
                      <a:pt x="2235" y="2485"/>
                    </a:cubicBezTo>
                    <a:lnTo>
                      <a:pt x="2233" y="2485"/>
                    </a:lnTo>
                    <a:lnTo>
                      <a:pt x="2235" y="2488"/>
                    </a:lnTo>
                    <a:cubicBezTo>
                      <a:pt x="2239" y="2495"/>
                      <a:pt x="2244" y="2502"/>
                      <a:pt x="2246" y="2511"/>
                    </a:cubicBezTo>
                    <a:cubicBezTo>
                      <a:pt x="2239" y="2548"/>
                      <a:pt x="2202" y="2550"/>
                      <a:pt x="2193" y="2569"/>
                    </a:cubicBezTo>
                    <a:cubicBezTo>
                      <a:pt x="2179" y="2562"/>
                      <a:pt x="2198" y="2550"/>
                      <a:pt x="2188" y="2534"/>
                    </a:cubicBezTo>
                    <a:lnTo>
                      <a:pt x="2188" y="2534"/>
                    </a:lnTo>
                    <a:lnTo>
                      <a:pt x="2172" y="2562"/>
                    </a:lnTo>
                    <a:cubicBezTo>
                      <a:pt x="2168" y="2527"/>
                      <a:pt x="2131" y="2506"/>
                      <a:pt x="2161" y="2483"/>
                    </a:cubicBezTo>
                    <a:lnTo>
                      <a:pt x="2131" y="2483"/>
                    </a:lnTo>
                    <a:cubicBezTo>
                      <a:pt x="2120" y="2474"/>
                      <a:pt x="2107" y="2467"/>
                      <a:pt x="2095" y="2467"/>
                    </a:cubicBezTo>
                    <a:cubicBezTo>
                      <a:pt x="2087" y="2467"/>
                      <a:pt x="2080" y="2471"/>
                      <a:pt x="2075" y="2478"/>
                    </a:cubicBezTo>
                    <a:cubicBezTo>
                      <a:pt x="2074" y="2478"/>
                      <a:pt x="2073" y="2478"/>
                      <a:pt x="2072" y="2478"/>
                    </a:cubicBezTo>
                    <a:cubicBezTo>
                      <a:pt x="2062" y="2478"/>
                      <a:pt x="2053" y="2502"/>
                      <a:pt x="2052" y="2502"/>
                    </a:cubicBezTo>
                    <a:cubicBezTo>
                      <a:pt x="2052" y="2502"/>
                      <a:pt x="2052" y="2499"/>
                      <a:pt x="2054" y="2492"/>
                    </a:cubicBezTo>
                    <a:lnTo>
                      <a:pt x="2054" y="2492"/>
                    </a:lnTo>
                    <a:lnTo>
                      <a:pt x="2015" y="2522"/>
                    </a:lnTo>
                    <a:lnTo>
                      <a:pt x="2012" y="2513"/>
                    </a:lnTo>
                    <a:cubicBezTo>
                      <a:pt x="1989" y="2513"/>
                      <a:pt x="1971" y="2534"/>
                      <a:pt x="1950" y="2546"/>
                    </a:cubicBezTo>
                    <a:cubicBezTo>
                      <a:pt x="1942" y="2551"/>
                      <a:pt x="1932" y="2553"/>
                      <a:pt x="1923" y="2553"/>
                    </a:cubicBezTo>
                    <a:cubicBezTo>
                      <a:pt x="1907" y="2553"/>
                      <a:pt x="1890" y="2546"/>
                      <a:pt x="1880" y="2532"/>
                    </a:cubicBezTo>
                    <a:cubicBezTo>
                      <a:pt x="1873" y="2541"/>
                      <a:pt x="1865" y="2552"/>
                      <a:pt x="1851" y="2552"/>
                    </a:cubicBezTo>
                    <a:cubicBezTo>
                      <a:pt x="1848" y="2552"/>
                      <a:pt x="1845" y="2551"/>
                      <a:pt x="1841" y="2550"/>
                    </a:cubicBezTo>
                    <a:lnTo>
                      <a:pt x="1831" y="2520"/>
                    </a:lnTo>
                    <a:cubicBezTo>
                      <a:pt x="1829" y="2522"/>
                      <a:pt x="1827" y="2523"/>
                      <a:pt x="1824" y="2523"/>
                    </a:cubicBezTo>
                    <a:cubicBezTo>
                      <a:pt x="1814" y="2523"/>
                      <a:pt x="1801" y="2516"/>
                      <a:pt x="1792" y="2516"/>
                    </a:cubicBezTo>
                    <a:cubicBezTo>
                      <a:pt x="1787" y="2516"/>
                      <a:pt x="1783" y="2519"/>
                      <a:pt x="1783" y="2529"/>
                    </a:cubicBezTo>
                    <a:cubicBezTo>
                      <a:pt x="1772" y="2498"/>
                      <a:pt x="1759" y="2489"/>
                      <a:pt x="1745" y="2489"/>
                    </a:cubicBezTo>
                    <a:cubicBezTo>
                      <a:pt x="1726" y="2489"/>
                      <a:pt x="1705" y="2506"/>
                      <a:pt x="1689" y="2506"/>
                    </a:cubicBezTo>
                    <a:cubicBezTo>
                      <a:pt x="1686" y="2506"/>
                      <a:pt x="1683" y="2505"/>
                      <a:pt x="1681" y="2504"/>
                    </a:cubicBezTo>
                    <a:lnTo>
                      <a:pt x="1681" y="2504"/>
                    </a:lnTo>
                    <a:lnTo>
                      <a:pt x="1683" y="2546"/>
                    </a:lnTo>
                    <a:cubicBezTo>
                      <a:pt x="1662" y="2548"/>
                      <a:pt x="1641" y="2557"/>
                      <a:pt x="1625" y="2573"/>
                    </a:cubicBezTo>
                    <a:lnTo>
                      <a:pt x="1627" y="2610"/>
                    </a:lnTo>
                    <a:cubicBezTo>
                      <a:pt x="1624" y="2616"/>
                      <a:pt x="1619" y="2619"/>
                      <a:pt x="1614" y="2619"/>
                    </a:cubicBezTo>
                    <a:cubicBezTo>
                      <a:pt x="1597" y="2619"/>
                      <a:pt x="1574" y="2587"/>
                      <a:pt x="1551" y="2587"/>
                    </a:cubicBezTo>
                    <a:cubicBezTo>
                      <a:pt x="1550" y="2587"/>
                      <a:pt x="1549" y="2587"/>
                      <a:pt x="1549" y="2587"/>
                    </a:cubicBezTo>
                    <a:cubicBezTo>
                      <a:pt x="1550" y="2581"/>
                      <a:pt x="1552" y="2579"/>
                      <a:pt x="1554" y="2579"/>
                    </a:cubicBezTo>
                    <a:cubicBezTo>
                      <a:pt x="1557" y="2579"/>
                      <a:pt x="1560" y="2582"/>
                      <a:pt x="1563" y="2587"/>
                    </a:cubicBezTo>
                    <a:cubicBezTo>
                      <a:pt x="1556" y="2567"/>
                      <a:pt x="1547" y="2560"/>
                      <a:pt x="1538" y="2560"/>
                    </a:cubicBezTo>
                    <a:cubicBezTo>
                      <a:pt x="1517" y="2560"/>
                      <a:pt x="1493" y="2595"/>
                      <a:pt x="1472" y="2595"/>
                    </a:cubicBezTo>
                    <a:cubicBezTo>
                      <a:pt x="1464" y="2595"/>
                      <a:pt x="1457" y="2591"/>
                      <a:pt x="1451" y="2578"/>
                    </a:cubicBezTo>
                    <a:cubicBezTo>
                      <a:pt x="1447" y="2583"/>
                      <a:pt x="1444" y="2585"/>
                      <a:pt x="1441" y="2585"/>
                    </a:cubicBezTo>
                    <a:cubicBezTo>
                      <a:pt x="1437" y="2585"/>
                      <a:pt x="1433" y="2581"/>
                      <a:pt x="1430" y="2576"/>
                    </a:cubicBezTo>
                    <a:cubicBezTo>
                      <a:pt x="1430" y="2576"/>
                      <a:pt x="1433" y="2576"/>
                      <a:pt x="1433" y="2573"/>
                    </a:cubicBezTo>
                    <a:lnTo>
                      <a:pt x="1430" y="2573"/>
                    </a:lnTo>
                    <a:cubicBezTo>
                      <a:pt x="1428" y="2566"/>
                      <a:pt x="1423" y="2559"/>
                      <a:pt x="1421" y="2553"/>
                    </a:cubicBezTo>
                    <a:lnTo>
                      <a:pt x="1421" y="2553"/>
                    </a:lnTo>
                    <a:cubicBezTo>
                      <a:pt x="1423" y="2559"/>
                      <a:pt x="1426" y="2566"/>
                      <a:pt x="1428" y="2573"/>
                    </a:cubicBezTo>
                    <a:cubicBezTo>
                      <a:pt x="1419" y="2573"/>
                      <a:pt x="1407" y="2578"/>
                      <a:pt x="1400" y="2585"/>
                    </a:cubicBezTo>
                    <a:lnTo>
                      <a:pt x="1403" y="2546"/>
                    </a:lnTo>
                    <a:lnTo>
                      <a:pt x="1400" y="2546"/>
                    </a:lnTo>
                    <a:cubicBezTo>
                      <a:pt x="1399" y="2543"/>
                      <a:pt x="1398" y="2541"/>
                      <a:pt x="1397" y="2541"/>
                    </a:cubicBezTo>
                    <a:cubicBezTo>
                      <a:pt x="1392" y="2541"/>
                      <a:pt x="1389" y="2567"/>
                      <a:pt x="1389" y="2592"/>
                    </a:cubicBezTo>
                    <a:cubicBezTo>
                      <a:pt x="1382" y="2597"/>
                      <a:pt x="1377" y="2604"/>
                      <a:pt x="1372" y="2613"/>
                    </a:cubicBezTo>
                    <a:cubicBezTo>
                      <a:pt x="1373" y="2592"/>
                      <a:pt x="1370" y="2587"/>
                      <a:pt x="1366" y="2587"/>
                    </a:cubicBezTo>
                    <a:cubicBezTo>
                      <a:pt x="1361" y="2587"/>
                      <a:pt x="1356" y="2591"/>
                      <a:pt x="1351" y="2591"/>
                    </a:cubicBezTo>
                    <a:cubicBezTo>
                      <a:pt x="1346" y="2591"/>
                      <a:pt x="1342" y="2585"/>
                      <a:pt x="1342" y="2562"/>
                    </a:cubicBezTo>
                    <a:cubicBezTo>
                      <a:pt x="1329" y="2590"/>
                      <a:pt x="1296" y="2578"/>
                      <a:pt x="1275" y="2629"/>
                    </a:cubicBezTo>
                    <a:lnTo>
                      <a:pt x="1275" y="2629"/>
                    </a:lnTo>
                    <a:cubicBezTo>
                      <a:pt x="1269" y="2623"/>
                      <a:pt x="1264" y="2616"/>
                      <a:pt x="1257" y="2616"/>
                    </a:cubicBezTo>
                    <a:cubicBezTo>
                      <a:pt x="1253" y="2616"/>
                      <a:pt x="1249" y="2618"/>
                      <a:pt x="1243" y="2624"/>
                    </a:cubicBezTo>
                    <a:lnTo>
                      <a:pt x="1252" y="2576"/>
                    </a:lnTo>
                    <a:lnTo>
                      <a:pt x="1210" y="2634"/>
                    </a:lnTo>
                    <a:cubicBezTo>
                      <a:pt x="1201" y="2604"/>
                      <a:pt x="1208" y="2572"/>
                      <a:pt x="1231" y="2551"/>
                    </a:cubicBezTo>
                    <a:lnTo>
                      <a:pt x="1231" y="2551"/>
                    </a:lnTo>
                    <a:cubicBezTo>
                      <a:pt x="1180" y="2596"/>
                      <a:pt x="1198" y="2564"/>
                      <a:pt x="1150" y="2608"/>
                    </a:cubicBezTo>
                    <a:lnTo>
                      <a:pt x="1161" y="2580"/>
                    </a:lnTo>
                    <a:cubicBezTo>
                      <a:pt x="1161" y="2580"/>
                      <a:pt x="1161" y="2580"/>
                      <a:pt x="1160" y="2580"/>
                    </a:cubicBezTo>
                    <a:cubicBezTo>
                      <a:pt x="1153" y="2580"/>
                      <a:pt x="1136" y="2595"/>
                      <a:pt x="1127" y="2595"/>
                    </a:cubicBezTo>
                    <a:cubicBezTo>
                      <a:pt x="1124" y="2595"/>
                      <a:pt x="1121" y="2592"/>
                      <a:pt x="1122" y="2585"/>
                    </a:cubicBezTo>
                    <a:cubicBezTo>
                      <a:pt x="1122" y="2553"/>
                      <a:pt x="1097" y="2541"/>
                      <a:pt x="1064" y="2527"/>
                    </a:cubicBezTo>
                    <a:cubicBezTo>
                      <a:pt x="1034" y="2513"/>
                      <a:pt x="997" y="2495"/>
                      <a:pt x="992" y="2460"/>
                    </a:cubicBezTo>
                    <a:cubicBezTo>
                      <a:pt x="982" y="2483"/>
                      <a:pt x="977" y="2490"/>
                      <a:pt x="974" y="2490"/>
                    </a:cubicBezTo>
                    <a:cubicBezTo>
                      <a:pt x="969" y="2490"/>
                      <a:pt x="974" y="2455"/>
                      <a:pt x="965" y="2455"/>
                    </a:cubicBezTo>
                    <a:cubicBezTo>
                      <a:pt x="961" y="2455"/>
                      <a:pt x="956" y="2460"/>
                      <a:pt x="948" y="2471"/>
                    </a:cubicBezTo>
                    <a:cubicBezTo>
                      <a:pt x="957" y="2451"/>
                      <a:pt x="957" y="2437"/>
                      <a:pt x="978" y="2425"/>
                    </a:cubicBezTo>
                    <a:lnTo>
                      <a:pt x="978" y="2425"/>
                    </a:lnTo>
                    <a:cubicBezTo>
                      <a:pt x="977" y="2425"/>
                      <a:pt x="977" y="2425"/>
                      <a:pt x="976" y="2425"/>
                    </a:cubicBezTo>
                    <a:cubicBezTo>
                      <a:pt x="950" y="2425"/>
                      <a:pt x="952" y="2399"/>
                      <a:pt x="936" y="2399"/>
                    </a:cubicBezTo>
                    <a:cubicBezTo>
                      <a:pt x="930" y="2399"/>
                      <a:pt x="921" y="2403"/>
                      <a:pt x="906" y="2413"/>
                    </a:cubicBezTo>
                    <a:cubicBezTo>
                      <a:pt x="918" y="2393"/>
                      <a:pt x="932" y="2390"/>
                      <a:pt x="937" y="2376"/>
                    </a:cubicBezTo>
                    <a:lnTo>
                      <a:pt x="937" y="2376"/>
                    </a:lnTo>
                    <a:cubicBezTo>
                      <a:pt x="934" y="2378"/>
                      <a:pt x="926" y="2382"/>
                      <a:pt x="923" y="2382"/>
                    </a:cubicBezTo>
                    <a:cubicBezTo>
                      <a:pt x="921" y="2382"/>
                      <a:pt x="920" y="2381"/>
                      <a:pt x="923" y="2376"/>
                    </a:cubicBezTo>
                    <a:cubicBezTo>
                      <a:pt x="927" y="2362"/>
                      <a:pt x="937" y="2362"/>
                      <a:pt x="946" y="2358"/>
                    </a:cubicBezTo>
                    <a:cubicBezTo>
                      <a:pt x="943" y="2357"/>
                      <a:pt x="941" y="2356"/>
                      <a:pt x="938" y="2356"/>
                    </a:cubicBezTo>
                    <a:cubicBezTo>
                      <a:pt x="912" y="2356"/>
                      <a:pt x="872" y="2402"/>
                      <a:pt x="835" y="2448"/>
                    </a:cubicBezTo>
                    <a:cubicBezTo>
                      <a:pt x="837" y="2429"/>
                      <a:pt x="836" y="2421"/>
                      <a:pt x="828" y="2421"/>
                    </a:cubicBezTo>
                    <a:cubicBezTo>
                      <a:pt x="822" y="2421"/>
                      <a:pt x="811" y="2427"/>
                      <a:pt x="795" y="2439"/>
                    </a:cubicBezTo>
                    <a:cubicBezTo>
                      <a:pt x="802" y="2422"/>
                      <a:pt x="810" y="2401"/>
                      <a:pt x="825" y="2401"/>
                    </a:cubicBezTo>
                    <a:cubicBezTo>
                      <a:pt x="827" y="2401"/>
                      <a:pt x="828" y="2401"/>
                      <a:pt x="830" y="2402"/>
                    </a:cubicBezTo>
                    <a:cubicBezTo>
                      <a:pt x="825" y="2397"/>
                      <a:pt x="812" y="2366"/>
                      <a:pt x="789" y="2366"/>
                    </a:cubicBezTo>
                    <a:cubicBezTo>
                      <a:pt x="782" y="2366"/>
                      <a:pt x="773" y="2369"/>
                      <a:pt x="763" y="2379"/>
                    </a:cubicBezTo>
                    <a:cubicBezTo>
                      <a:pt x="768" y="2371"/>
                      <a:pt x="762" y="2368"/>
                      <a:pt x="756" y="2368"/>
                    </a:cubicBezTo>
                    <a:cubicBezTo>
                      <a:pt x="754" y="2368"/>
                      <a:pt x="751" y="2369"/>
                      <a:pt x="749" y="2369"/>
                    </a:cubicBezTo>
                    <a:cubicBezTo>
                      <a:pt x="733" y="2351"/>
                      <a:pt x="735" y="2346"/>
                      <a:pt x="714" y="2332"/>
                    </a:cubicBezTo>
                    <a:lnTo>
                      <a:pt x="714" y="2344"/>
                    </a:lnTo>
                    <a:cubicBezTo>
                      <a:pt x="697" y="2355"/>
                      <a:pt x="689" y="2359"/>
                      <a:pt x="684" y="2359"/>
                    </a:cubicBezTo>
                    <a:cubicBezTo>
                      <a:pt x="672" y="2359"/>
                      <a:pt x="683" y="2336"/>
                      <a:pt x="670" y="2330"/>
                    </a:cubicBezTo>
                    <a:lnTo>
                      <a:pt x="675" y="2328"/>
                    </a:lnTo>
                    <a:cubicBezTo>
                      <a:pt x="679" y="2265"/>
                      <a:pt x="645" y="2328"/>
                      <a:pt x="656" y="2260"/>
                    </a:cubicBezTo>
                    <a:lnTo>
                      <a:pt x="656" y="2260"/>
                    </a:lnTo>
                    <a:lnTo>
                      <a:pt x="626" y="2286"/>
                    </a:lnTo>
                    <a:cubicBezTo>
                      <a:pt x="613" y="2295"/>
                      <a:pt x="605" y="2298"/>
                      <a:pt x="601" y="2298"/>
                    </a:cubicBezTo>
                    <a:cubicBezTo>
                      <a:pt x="582" y="2298"/>
                      <a:pt x="635" y="2226"/>
                      <a:pt x="600" y="2226"/>
                    </a:cubicBezTo>
                    <a:lnTo>
                      <a:pt x="587" y="2247"/>
                    </a:lnTo>
                    <a:cubicBezTo>
                      <a:pt x="586" y="2247"/>
                      <a:pt x="585" y="2247"/>
                      <a:pt x="585" y="2247"/>
                    </a:cubicBezTo>
                    <a:cubicBezTo>
                      <a:pt x="559" y="2247"/>
                      <a:pt x="663" y="2151"/>
                      <a:pt x="665" y="2138"/>
                    </a:cubicBezTo>
                    <a:cubicBezTo>
                      <a:pt x="667" y="2135"/>
                      <a:pt x="670" y="2134"/>
                      <a:pt x="673" y="2134"/>
                    </a:cubicBezTo>
                    <a:cubicBezTo>
                      <a:pt x="676" y="2134"/>
                      <a:pt x="681" y="2135"/>
                      <a:pt x="686" y="2135"/>
                    </a:cubicBezTo>
                    <a:cubicBezTo>
                      <a:pt x="692" y="2121"/>
                      <a:pt x="692" y="2116"/>
                      <a:pt x="687" y="2116"/>
                    </a:cubicBezTo>
                    <a:cubicBezTo>
                      <a:pt x="676" y="2116"/>
                      <a:pt x="642" y="2145"/>
                      <a:pt x="621" y="2145"/>
                    </a:cubicBezTo>
                    <a:cubicBezTo>
                      <a:pt x="618" y="2145"/>
                      <a:pt x="615" y="2144"/>
                      <a:pt x="612" y="2142"/>
                    </a:cubicBezTo>
                    <a:cubicBezTo>
                      <a:pt x="635" y="2126"/>
                      <a:pt x="679" y="2112"/>
                      <a:pt x="675" y="2096"/>
                    </a:cubicBezTo>
                    <a:cubicBezTo>
                      <a:pt x="691" y="2080"/>
                      <a:pt x="568" y="2098"/>
                      <a:pt x="605" y="2052"/>
                    </a:cubicBezTo>
                    <a:lnTo>
                      <a:pt x="605" y="2052"/>
                    </a:lnTo>
                    <a:cubicBezTo>
                      <a:pt x="591" y="2064"/>
                      <a:pt x="575" y="2078"/>
                      <a:pt x="558" y="2078"/>
                    </a:cubicBezTo>
                    <a:cubicBezTo>
                      <a:pt x="556" y="2078"/>
                      <a:pt x="554" y="2078"/>
                      <a:pt x="552" y="2077"/>
                    </a:cubicBezTo>
                    <a:cubicBezTo>
                      <a:pt x="535" y="2065"/>
                      <a:pt x="594" y="2011"/>
                      <a:pt x="548" y="2011"/>
                    </a:cubicBezTo>
                    <a:cubicBezTo>
                      <a:pt x="544" y="2011"/>
                      <a:pt x="539" y="2011"/>
                      <a:pt x="533" y="2012"/>
                    </a:cubicBezTo>
                    <a:cubicBezTo>
                      <a:pt x="538" y="2008"/>
                      <a:pt x="543" y="2005"/>
                      <a:pt x="549" y="2003"/>
                    </a:cubicBezTo>
                    <a:cubicBezTo>
                      <a:pt x="528" y="1997"/>
                      <a:pt x="507" y="1975"/>
                      <a:pt x="473" y="1975"/>
                    </a:cubicBezTo>
                    <a:cubicBezTo>
                      <a:pt x="470" y="1975"/>
                      <a:pt x="467" y="1975"/>
                      <a:pt x="464" y="1975"/>
                    </a:cubicBezTo>
                    <a:cubicBezTo>
                      <a:pt x="526" y="1945"/>
                      <a:pt x="503" y="1931"/>
                      <a:pt x="480" y="1917"/>
                    </a:cubicBezTo>
                    <a:cubicBezTo>
                      <a:pt x="454" y="1903"/>
                      <a:pt x="431" y="1887"/>
                      <a:pt x="494" y="1873"/>
                    </a:cubicBezTo>
                    <a:lnTo>
                      <a:pt x="475" y="1834"/>
                    </a:lnTo>
                    <a:lnTo>
                      <a:pt x="487" y="1834"/>
                    </a:lnTo>
                    <a:cubicBezTo>
                      <a:pt x="489" y="1804"/>
                      <a:pt x="457" y="1801"/>
                      <a:pt x="424" y="1797"/>
                    </a:cubicBezTo>
                    <a:cubicBezTo>
                      <a:pt x="428" y="1793"/>
                      <a:pt x="435" y="1792"/>
                      <a:pt x="441" y="1792"/>
                    </a:cubicBezTo>
                    <a:cubicBezTo>
                      <a:pt x="445" y="1792"/>
                      <a:pt x="449" y="1792"/>
                      <a:pt x="452" y="1792"/>
                    </a:cubicBezTo>
                    <a:cubicBezTo>
                      <a:pt x="468" y="1746"/>
                      <a:pt x="461" y="1743"/>
                      <a:pt x="394" y="1718"/>
                    </a:cubicBezTo>
                    <a:lnTo>
                      <a:pt x="434" y="1709"/>
                    </a:lnTo>
                    <a:cubicBezTo>
                      <a:pt x="408" y="1702"/>
                      <a:pt x="492" y="1644"/>
                      <a:pt x="441" y="1609"/>
                    </a:cubicBezTo>
                    <a:cubicBezTo>
                      <a:pt x="447" y="1609"/>
                      <a:pt x="454" y="1611"/>
                      <a:pt x="459" y="1614"/>
                    </a:cubicBezTo>
                    <a:cubicBezTo>
                      <a:pt x="406" y="1567"/>
                      <a:pt x="573" y="1509"/>
                      <a:pt x="422" y="1491"/>
                    </a:cubicBezTo>
                    <a:lnTo>
                      <a:pt x="385" y="1458"/>
                    </a:lnTo>
                    <a:cubicBezTo>
                      <a:pt x="381" y="1470"/>
                      <a:pt x="373" y="1474"/>
                      <a:pt x="363" y="1474"/>
                    </a:cubicBezTo>
                    <a:cubicBezTo>
                      <a:pt x="346" y="1474"/>
                      <a:pt x="323" y="1462"/>
                      <a:pt x="306" y="1462"/>
                    </a:cubicBezTo>
                    <a:cubicBezTo>
                      <a:pt x="301" y="1462"/>
                      <a:pt x="296" y="1463"/>
                      <a:pt x="292" y="1465"/>
                    </a:cubicBezTo>
                    <a:cubicBezTo>
                      <a:pt x="287" y="1452"/>
                      <a:pt x="315" y="1436"/>
                      <a:pt x="333" y="1436"/>
                    </a:cubicBezTo>
                    <a:cubicBezTo>
                      <a:pt x="340" y="1436"/>
                      <a:pt x="346" y="1439"/>
                      <a:pt x="348" y="1444"/>
                    </a:cubicBezTo>
                    <a:lnTo>
                      <a:pt x="341" y="1447"/>
                    </a:lnTo>
                    <a:cubicBezTo>
                      <a:pt x="348" y="1448"/>
                      <a:pt x="354" y="1448"/>
                      <a:pt x="359" y="1448"/>
                    </a:cubicBezTo>
                    <a:cubicBezTo>
                      <a:pt x="409" y="1448"/>
                      <a:pt x="379" y="1405"/>
                      <a:pt x="421" y="1405"/>
                    </a:cubicBezTo>
                    <a:cubicBezTo>
                      <a:pt x="422" y="1405"/>
                      <a:pt x="424" y="1405"/>
                      <a:pt x="427" y="1405"/>
                    </a:cubicBezTo>
                    <a:cubicBezTo>
                      <a:pt x="431" y="1326"/>
                      <a:pt x="489" y="1261"/>
                      <a:pt x="510" y="1196"/>
                    </a:cubicBezTo>
                    <a:lnTo>
                      <a:pt x="447" y="1189"/>
                    </a:lnTo>
                    <a:lnTo>
                      <a:pt x="459" y="1164"/>
                    </a:lnTo>
                    <a:cubicBezTo>
                      <a:pt x="463" y="1163"/>
                      <a:pt x="467" y="1162"/>
                      <a:pt x="472" y="1162"/>
                    </a:cubicBezTo>
                    <a:cubicBezTo>
                      <a:pt x="488" y="1162"/>
                      <a:pt x="506" y="1169"/>
                      <a:pt x="501" y="1185"/>
                    </a:cubicBezTo>
                    <a:cubicBezTo>
                      <a:pt x="538" y="1182"/>
                      <a:pt x="480" y="1143"/>
                      <a:pt x="468" y="1141"/>
                    </a:cubicBezTo>
                    <a:cubicBezTo>
                      <a:pt x="476" y="1133"/>
                      <a:pt x="483" y="1130"/>
                      <a:pt x="490" y="1130"/>
                    </a:cubicBezTo>
                    <a:cubicBezTo>
                      <a:pt x="512" y="1130"/>
                      <a:pt x="530" y="1161"/>
                      <a:pt x="536" y="1161"/>
                    </a:cubicBezTo>
                    <a:cubicBezTo>
                      <a:pt x="537" y="1161"/>
                      <a:pt x="537" y="1160"/>
                      <a:pt x="538" y="1159"/>
                    </a:cubicBezTo>
                    <a:lnTo>
                      <a:pt x="538" y="1143"/>
                    </a:lnTo>
                    <a:lnTo>
                      <a:pt x="531" y="1145"/>
                    </a:lnTo>
                    <a:cubicBezTo>
                      <a:pt x="510" y="1124"/>
                      <a:pt x="485" y="1120"/>
                      <a:pt x="492" y="1094"/>
                    </a:cubicBezTo>
                    <a:cubicBezTo>
                      <a:pt x="498" y="1090"/>
                      <a:pt x="505" y="1089"/>
                      <a:pt x="512" y="1089"/>
                    </a:cubicBezTo>
                    <a:cubicBezTo>
                      <a:pt x="518" y="1089"/>
                      <a:pt x="524" y="1090"/>
                      <a:pt x="528" y="1090"/>
                    </a:cubicBezTo>
                    <a:cubicBezTo>
                      <a:pt x="532" y="1090"/>
                      <a:pt x="534" y="1089"/>
                      <a:pt x="536" y="1087"/>
                    </a:cubicBezTo>
                    <a:cubicBezTo>
                      <a:pt x="540" y="1087"/>
                      <a:pt x="543" y="1087"/>
                      <a:pt x="538" y="1080"/>
                    </a:cubicBezTo>
                    <a:lnTo>
                      <a:pt x="552" y="1043"/>
                    </a:lnTo>
                    <a:lnTo>
                      <a:pt x="501" y="1050"/>
                    </a:lnTo>
                    <a:cubicBezTo>
                      <a:pt x="484" y="1033"/>
                      <a:pt x="501" y="1021"/>
                      <a:pt x="475" y="1021"/>
                    </a:cubicBezTo>
                    <a:cubicBezTo>
                      <a:pt x="470" y="1021"/>
                      <a:pt x="464" y="1021"/>
                      <a:pt x="455" y="1022"/>
                    </a:cubicBezTo>
                    <a:lnTo>
                      <a:pt x="455" y="1022"/>
                    </a:lnTo>
                    <a:cubicBezTo>
                      <a:pt x="542" y="1011"/>
                      <a:pt x="506" y="893"/>
                      <a:pt x="531" y="881"/>
                    </a:cubicBezTo>
                    <a:cubicBezTo>
                      <a:pt x="505" y="865"/>
                      <a:pt x="496" y="832"/>
                      <a:pt x="508" y="805"/>
                    </a:cubicBezTo>
                    <a:lnTo>
                      <a:pt x="508" y="805"/>
                    </a:lnTo>
                    <a:cubicBezTo>
                      <a:pt x="504" y="807"/>
                      <a:pt x="494" y="809"/>
                      <a:pt x="484" y="809"/>
                    </a:cubicBezTo>
                    <a:cubicBezTo>
                      <a:pt x="465" y="809"/>
                      <a:pt x="444" y="803"/>
                      <a:pt x="450" y="788"/>
                    </a:cubicBezTo>
                    <a:lnTo>
                      <a:pt x="450" y="788"/>
                    </a:lnTo>
                    <a:cubicBezTo>
                      <a:pt x="462" y="790"/>
                      <a:pt x="473" y="791"/>
                      <a:pt x="481" y="791"/>
                    </a:cubicBezTo>
                    <a:cubicBezTo>
                      <a:pt x="547" y="791"/>
                      <a:pt x="510" y="749"/>
                      <a:pt x="576" y="732"/>
                    </a:cubicBezTo>
                    <a:lnTo>
                      <a:pt x="576" y="732"/>
                    </a:lnTo>
                    <a:cubicBezTo>
                      <a:pt x="574" y="732"/>
                      <a:pt x="572" y="732"/>
                      <a:pt x="570" y="732"/>
                    </a:cubicBezTo>
                    <a:cubicBezTo>
                      <a:pt x="540" y="732"/>
                      <a:pt x="554" y="682"/>
                      <a:pt x="519" y="682"/>
                    </a:cubicBezTo>
                    <a:cubicBezTo>
                      <a:pt x="512" y="682"/>
                      <a:pt x="503" y="684"/>
                      <a:pt x="492" y="689"/>
                    </a:cubicBezTo>
                    <a:cubicBezTo>
                      <a:pt x="496" y="678"/>
                      <a:pt x="507" y="678"/>
                      <a:pt x="519" y="678"/>
                    </a:cubicBezTo>
                    <a:cubicBezTo>
                      <a:pt x="521" y="678"/>
                      <a:pt x="522" y="678"/>
                      <a:pt x="524" y="678"/>
                    </a:cubicBezTo>
                    <a:cubicBezTo>
                      <a:pt x="535" y="678"/>
                      <a:pt x="548" y="677"/>
                      <a:pt x="559" y="670"/>
                    </a:cubicBezTo>
                    <a:cubicBezTo>
                      <a:pt x="515" y="624"/>
                      <a:pt x="584" y="561"/>
                      <a:pt x="559" y="501"/>
                    </a:cubicBezTo>
                    <a:cubicBezTo>
                      <a:pt x="549" y="501"/>
                      <a:pt x="536" y="508"/>
                      <a:pt x="521" y="508"/>
                    </a:cubicBezTo>
                    <a:cubicBezTo>
                      <a:pt x="514" y="508"/>
                      <a:pt x="508" y="507"/>
                      <a:pt x="501" y="503"/>
                    </a:cubicBezTo>
                    <a:lnTo>
                      <a:pt x="570" y="464"/>
                    </a:lnTo>
                    <a:cubicBezTo>
                      <a:pt x="561" y="452"/>
                      <a:pt x="482" y="464"/>
                      <a:pt x="531" y="434"/>
                    </a:cubicBezTo>
                    <a:lnTo>
                      <a:pt x="531" y="434"/>
                    </a:lnTo>
                    <a:cubicBezTo>
                      <a:pt x="523" y="437"/>
                      <a:pt x="511" y="441"/>
                      <a:pt x="503" y="441"/>
                    </a:cubicBezTo>
                    <a:cubicBezTo>
                      <a:pt x="499" y="441"/>
                      <a:pt x="496" y="440"/>
                      <a:pt x="494" y="438"/>
                    </a:cubicBezTo>
                    <a:cubicBezTo>
                      <a:pt x="522" y="376"/>
                      <a:pt x="494" y="320"/>
                      <a:pt x="473" y="264"/>
                    </a:cubicBezTo>
                    <a:cubicBezTo>
                      <a:pt x="450" y="211"/>
                      <a:pt x="434" y="153"/>
                      <a:pt x="480" y="79"/>
                    </a:cubicBezTo>
                    <a:lnTo>
                      <a:pt x="480" y="79"/>
                    </a:lnTo>
                    <a:cubicBezTo>
                      <a:pt x="469" y="89"/>
                      <a:pt x="462" y="93"/>
                      <a:pt x="457" y="93"/>
                    </a:cubicBezTo>
                    <a:cubicBezTo>
                      <a:pt x="451" y="93"/>
                      <a:pt x="448" y="88"/>
                      <a:pt x="445" y="81"/>
                    </a:cubicBezTo>
                    <a:cubicBezTo>
                      <a:pt x="441" y="91"/>
                      <a:pt x="410" y="91"/>
                      <a:pt x="392" y="100"/>
                    </a:cubicBezTo>
                    <a:lnTo>
                      <a:pt x="429" y="37"/>
                    </a:lnTo>
                    <a:lnTo>
                      <a:pt x="429" y="37"/>
                    </a:lnTo>
                    <a:cubicBezTo>
                      <a:pt x="425" y="38"/>
                      <a:pt x="421" y="38"/>
                      <a:pt x="418" y="38"/>
                    </a:cubicBezTo>
                    <a:cubicBezTo>
                      <a:pt x="382" y="38"/>
                      <a:pt x="397"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45" name="Google Shape;4445;p38"/>
              <p:cNvSpPr/>
              <p:nvPr/>
            </p:nvSpPr>
            <p:spPr>
              <a:xfrm>
                <a:off x="518050" y="1764025"/>
                <a:ext cx="300" cy="500"/>
              </a:xfrm>
              <a:custGeom>
                <a:avLst/>
                <a:gdLst/>
                <a:ahLst/>
                <a:cxnLst/>
                <a:rect l="l" t="t" r="r" b="b"/>
                <a:pathLst>
                  <a:path w="12" h="20" extrusionOk="0">
                    <a:moveTo>
                      <a:pt x="12" y="1"/>
                    </a:moveTo>
                    <a:lnTo>
                      <a:pt x="12" y="1"/>
                    </a:lnTo>
                    <a:cubicBezTo>
                      <a:pt x="2" y="5"/>
                      <a:pt x="0" y="12"/>
                      <a:pt x="0" y="19"/>
                    </a:cubicBezTo>
                    <a:cubicBezTo>
                      <a:pt x="2" y="12"/>
                      <a:pt x="7" y="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46" name="Google Shape;4446;p38"/>
              <p:cNvSpPr/>
              <p:nvPr/>
            </p:nvSpPr>
            <p:spPr>
              <a:xfrm>
                <a:off x="502850" y="1742875"/>
                <a:ext cx="200" cy="25"/>
              </a:xfrm>
              <a:custGeom>
                <a:avLst/>
                <a:gdLst/>
                <a:ahLst/>
                <a:cxnLst/>
                <a:rect l="l" t="t" r="r" b="b"/>
                <a:pathLst>
                  <a:path w="8" h="1" extrusionOk="0">
                    <a:moveTo>
                      <a:pt x="8" y="0"/>
                    </a:moveTo>
                    <a:lnTo>
                      <a:pt x="8"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47" name="Google Shape;4447;p38"/>
              <p:cNvSpPr/>
              <p:nvPr/>
            </p:nvSpPr>
            <p:spPr>
              <a:xfrm>
                <a:off x="544225" y="1771675"/>
                <a:ext cx="450" cy="500"/>
              </a:xfrm>
              <a:custGeom>
                <a:avLst/>
                <a:gdLst/>
                <a:ahLst/>
                <a:cxnLst/>
                <a:rect l="l" t="t" r="r" b="b"/>
                <a:pathLst>
                  <a:path w="18" h="20" extrusionOk="0">
                    <a:moveTo>
                      <a:pt x="3" y="1"/>
                    </a:moveTo>
                    <a:lnTo>
                      <a:pt x="3" y="1"/>
                    </a:lnTo>
                    <a:cubicBezTo>
                      <a:pt x="1" y="10"/>
                      <a:pt x="8" y="17"/>
                      <a:pt x="17" y="19"/>
                    </a:cubicBezTo>
                    <a:cubicBezTo>
                      <a:pt x="10" y="15"/>
                      <a:pt x="6" y="8"/>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48" name="Google Shape;4448;p38"/>
              <p:cNvSpPr/>
              <p:nvPr/>
            </p:nvSpPr>
            <p:spPr>
              <a:xfrm>
                <a:off x="558850" y="1760500"/>
                <a:ext cx="600" cy="550"/>
              </a:xfrm>
              <a:custGeom>
                <a:avLst/>
                <a:gdLst/>
                <a:ahLst/>
                <a:cxnLst/>
                <a:rect l="l" t="t" r="r" b="b"/>
                <a:pathLst>
                  <a:path w="24" h="22" extrusionOk="0">
                    <a:moveTo>
                      <a:pt x="23" y="0"/>
                    </a:moveTo>
                    <a:cubicBezTo>
                      <a:pt x="22" y="0"/>
                      <a:pt x="21" y="1"/>
                      <a:pt x="21" y="1"/>
                    </a:cubicBezTo>
                    <a:lnTo>
                      <a:pt x="21" y="1"/>
                    </a:lnTo>
                    <a:lnTo>
                      <a:pt x="23" y="0"/>
                    </a:lnTo>
                    <a:close/>
                    <a:moveTo>
                      <a:pt x="21" y="1"/>
                    </a:moveTo>
                    <a:lnTo>
                      <a:pt x="0" y="9"/>
                    </a:lnTo>
                    <a:cubicBezTo>
                      <a:pt x="2" y="9"/>
                      <a:pt x="3" y="9"/>
                      <a:pt x="4" y="9"/>
                    </a:cubicBezTo>
                    <a:cubicBezTo>
                      <a:pt x="15" y="9"/>
                      <a:pt x="17" y="17"/>
                      <a:pt x="23" y="21"/>
                    </a:cubicBezTo>
                    <a:cubicBezTo>
                      <a:pt x="23" y="15"/>
                      <a:pt x="18" y="4"/>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49" name="Google Shape;4449;p38"/>
              <p:cNvSpPr/>
              <p:nvPr/>
            </p:nvSpPr>
            <p:spPr>
              <a:xfrm>
                <a:off x="563350" y="1765950"/>
                <a:ext cx="625" cy="525"/>
              </a:xfrm>
              <a:custGeom>
                <a:avLst/>
                <a:gdLst/>
                <a:ahLst/>
                <a:cxnLst/>
                <a:rect l="l" t="t" r="r" b="b"/>
                <a:pathLst>
                  <a:path w="25" h="21" extrusionOk="0">
                    <a:moveTo>
                      <a:pt x="24" y="0"/>
                    </a:moveTo>
                    <a:cubicBezTo>
                      <a:pt x="10" y="0"/>
                      <a:pt x="1" y="14"/>
                      <a:pt x="13" y="21"/>
                    </a:cubicBezTo>
                    <a:cubicBezTo>
                      <a:pt x="15" y="20"/>
                      <a:pt x="17" y="20"/>
                      <a:pt x="18" y="20"/>
                    </a:cubicBezTo>
                    <a:cubicBezTo>
                      <a:pt x="20" y="20"/>
                      <a:pt x="22" y="20"/>
                      <a:pt x="24" y="19"/>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50" name="Google Shape;4450;p38"/>
              <p:cNvSpPr/>
              <p:nvPr/>
            </p:nvSpPr>
            <p:spPr>
              <a:xfrm>
                <a:off x="560000" y="1763275"/>
                <a:ext cx="725" cy="950"/>
              </a:xfrm>
              <a:custGeom>
                <a:avLst/>
                <a:gdLst/>
                <a:ahLst/>
                <a:cxnLst/>
                <a:rect l="l" t="t" r="r" b="b"/>
                <a:pathLst>
                  <a:path w="29" h="38" extrusionOk="0">
                    <a:moveTo>
                      <a:pt x="20" y="1"/>
                    </a:moveTo>
                    <a:cubicBezTo>
                      <a:pt x="15" y="1"/>
                      <a:pt x="7" y="8"/>
                      <a:pt x="0" y="14"/>
                    </a:cubicBezTo>
                    <a:cubicBezTo>
                      <a:pt x="2" y="32"/>
                      <a:pt x="6" y="37"/>
                      <a:pt x="11" y="37"/>
                    </a:cubicBezTo>
                    <a:cubicBezTo>
                      <a:pt x="16" y="37"/>
                      <a:pt x="22" y="34"/>
                      <a:pt x="28" y="31"/>
                    </a:cubicBezTo>
                    <a:lnTo>
                      <a:pt x="26" y="31"/>
                    </a:lnTo>
                    <a:cubicBezTo>
                      <a:pt x="28" y="8"/>
                      <a:pt x="25"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51" name="Google Shape;4451;p38"/>
              <p:cNvSpPr/>
              <p:nvPr/>
            </p:nvSpPr>
            <p:spPr>
              <a:xfrm>
                <a:off x="560750" y="1763800"/>
                <a:ext cx="400" cy="250"/>
              </a:xfrm>
              <a:custGeom>
                <a:avLst/>
                <a:gdLst/>
                <a:ahLst/>
                <a:cxnLst/>
                <a:rect l="l" t="t" r="r" b="b"/>
                <a:pathLst>
                  <a:path w="16" h="10" extrusionOk="0">
                    <a:moveTo>
                      <a:pt x="14" y="0"/>
                    </a:moveTo>
                    <a:cubicBezTo>
                      <a:pt x="11" y="0"/>
                      <a:pt x="6" y="7"/>
                      <a:pt x="1" y="10"/>
                    </a:cubicBezTo>
                    <a:cubicBezTo>
                      <a:pt x="3" y="8"/>
                      <a:pt x="5" y="8"/>
                      <a:pt x="8" y="8"/>
                    </a:cubicBezTo>
                    <a:cubicBezTo>
                      <a:pt x="10" y="8"/>
                      <a:pt x="12" y="8"/>
                      <a:pt x="15" y="10"/>
                    </a:cubicBezTo>
                    <a:cubicBezTo>
                      <a:pt x="15" y="3"/>
                      <a:pt x="15"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52" name="Google Shape;4452;p38"/>
              <p:cNvSpPr/>
              <p:nvPr/>
            </p:nvSpPr>
            <p:spPr>
              <a:xfrm>
                <a:off x="555575" y="1760775"/>
                <a:ext cx="750" cy="1100"/>
              </a:xfrm>
              <a:custGeom>
                <a:avLst/>
                <a:gdLst/>
                <a:ahLst/>
                <a:cxnLst/>
                <a:rect l="l" t="t" r="r" b="b"/>
                <a:pathLst>
                  <a:path w="30" h="44" extrusionOk="0">
                    <a:moveTo>
                      <a:pt x="27" y="0"/>
                    </a:moveTo>
                    <a:cubicBezTo>
                      <a:pt x="19" y="0"/>
                      <a:pt x="0" y="44"/>
                      <a:pt x="13" y="44"/>
                    </a:cubicBezTo>
                    <a:cubicBezTo>
                      <a:pt x="15" y="44"/>
                      <a:pt x="18" y="43"/>
                      <a:pt x="22" y="40"/>
                    </a:cubicBezTo>
                    <a:cubicBezTo>
                      <a:pt x="23" y="41"/>
                      <a:pt x="23" y="41"/>
                      <a:pt x="24" y="41"/>
                    </a:cubicBezTo>
                    <a:cubicBezTo>
                      <a:pt x="30" y="41"/>
                      <a:pt x="26" y="8"/>
                      <a:pt x="28" y="8"/>
                    </a:cubicBezTo>
                    <a:cubicBezTo>
                      <a:pt x="28" y="8"/>
                      <a:pt x="29" y="9"/>
                      <a:pt x="29" y="10"/>
                    </a:cubicBezTo>
                    <a:cubicBezTo>
                      <a:pt x="30" y="3"/>
                      <a:pt x="28"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53" name="Google Shape;4453;p38"/>
              <p:cNvSpPr/>
              <p:nvPr/>
            </p:nvSpPr>
            <p:spPr>
              <a:xfrm>
                <a:off x="560000" y="1765300"/>
                <a:ext cx="325" cy="1025"/>
              </a:xfrm>
              <a:custGeom>
                <a:avLst/>
                <a:gdLst/>
                <a:ahLst/>
                <a:cxnLst/>
                <a:rect l="l" t="t" r="r" b="b"/>
                <a:pathLst>
                  <a:path w="13" h="41" extrusionOk="0">
                    <a:moveTo>
                      <a:pt x="7" y="1"/>
                    </a:moveTo>
                    <a:lnTo>
                      <a:pt x="0" y="33"/>
                    </a:lnTo>
                    <a:lnTo>
                      <a:pt x="12" y="40"/>
                    </a:lnTo>
                    <a:lnTo>
                      <a:pt x="12"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54" name="Google Shape;4454;p38"/>
              <p:cNvSpPr/>
              <p:nvPr/>
            </p:nvSpPr>
            <p:spPr>
              <a:xfrm>
                <a:off x="557625" y="1765475"/>
                <a:ext cx="650" cy="425"/>
              </a:xfrm>
              <a:custGeom>
                <a:avLst/>
                <a:gdLst/>
                <a:ahLst/>
                <a:cxnLst/>
                <a:rect l="l" t="t" r="r" b="b"/>
                <a:pathLst>
                  <a:path w="26" h="17" extrusionOk="0">
                    <a:moveTo>
                      <a:pt x="8" y="1"/>
                    </a:moveTo>
                    <a:cubicBezTo>
                      <a:pt x="3" y="1"/>
                      <a:pt x="0" y="2"/>
                      <a:pt x="0" y="8"/>
                    </a:cubicBezTo>
                    <a:lnTo>
                      <a:pt x="21" y="17"/>
                    </a:lnTo>
                    <a:cubicBezTo>
                      <a:pt x="21" y="12"/>
                      <a:pt x="24" y="8"/>
                      <a:pt x="26" y="3"/>
                    </a:cubicBezTo>
                    <a:cubicBezTo>
                      <a:pt x="20" y="3"/>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55" name="Google Shape;4455;p38"/>
              <p:cNvSpPr/>
              <p:nvPr/>
            </p:nvSpPr>
            <p:spPr>
              <a:xfrm>
                <a:off x="558325" y="1765350"/>
                <a:ext cx="425" cy="200"/>
              </a:xfrm>
              <a:custGeom>
                <a:avLst/>
                <a:gdLst/>
                <a:ahLst/>
                <a:cxnLst/>
                <a:rect l="l" t="t" r="r" b="b"/>
                <a:pathLst>
                  <a:path w="17" h="8" extrusionOk="0">
                    <a:moveTo>
                      <a:pt x="16" y="1"/>
                    </a:moveTo>
                    <a:cubicBezTo>
                      <a:pt x="12" y="3"/>
                      <a:pt x="5" y="6"/>
                      <a:pt x="0" y="8"/>
                    </a:cubicBezTo>
                    <a:cubicBezTo>
                      <a:pt x="7" y="8"/>
                      <a:pt x="14" y="8"/>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56" name="Google Shape;4456;p38"/>
              <p:cNvSpPr/>
              <p:nvPr/>
            </p:nvSpPr>
            <p:spPr>
              <a:xfrm>
                <a:off x="559025" y="1766350"/>
                <a:ext cx="600" cy="300"/>
              </a:xfrm>
              <a:custGeom>
                <a:avLst/>
                <a:gdLst/>
                <a:ahLst/>
                <a:cxnLst/>
                <a:rect l="l" t="t" r="r" b="b"/>
                <a:pathLst>
                  <a:path w="24" h="12" extrusionOk="0">
                    <a:moveTo>
                      <a:pt x="0" y="0"/>
                    </a:moveTo>
                    <a:lnTo>
                      <a:pt x="23" y="12"/>
                    </a:lnTo>
                    <a:lnTo>
                      <a:pt x="16"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57" name="Google Shape;4457;p38"/>
              <p:cNvSpPr/>
              <p:nvPr/>
            </p:nvSpPr>
            <p:spPr>
              <a:xfrm>
                <a:off x="551300" y="1766175"/>
                <a:ext cx="725" cy="850"/>
              </a:xfrm>
              <a:custGeom>
                <a:avLst/>
                <a:gdLst/>
                <a:ahLst/>
                <a:cxnLst/>
                <a:rect l="l" t="t" r="r" b="b"/>
                <a:pathLst>
                  <a:path w="29" h="34" extrusionOk="0">
                    <a:moveTo>
                      <a:pt x="22" y="0"/>
                    </a:moveTo>
                    <a:lnTo>
                      <a:pt x="1" y="17"/>
                    </a:lnTo>
                    <a:cubicBezTo>
                      <a:pt x="1" y="27"/>
                      <a:pt x="6" y="33"/>
                      <a:pt x="11" y="33"/>
                    </a:cubicBezTo>
                    <a:cubicBezTo>
                      <a:pt x="13" y="33"/>
                      <a:pt x="15" y="32"/>
                      <a:pt x="17" y="31"/>
                    </a:cubicBezTo>
                    <a:cubicBezTo>
                      <a:pt x="24" y="24"/>
                      <a:pt x="29" y="12"/>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58" name="Google Shape;4458;p38"/>
              <p:cNvSpPr/>
              <p:nvPr/>
            </p:nvSpPr>
            <p:spPr>
              <a:xfrm>
                <a:off x="553675" y="1767850"/>
                <a:ext cx="375" cy="1250"/>
              </a:xfrm>
              <a:custGeom>
                <a:avLst/>
                <a:gdLst/>
                <a:ahLst/>
                <a:cxnLst/>
                <a:rect l="l" t="t" r="r" b="b"/>
                <a:pathLst>
                  <a:path w="15" h="50" extrusionOk="0">
                    <a:moveTo>
                      <a:pt x="1" y="1"/>
                    </a:moveTo>
                    <a:lnTo>
                      <a:pt x="8" y="49"/>
                    </a:lnTo>
                    <a:lnTo>
                      <a:pt x="15" y="31"/>
                    </a:lnTo>
                    <a:cubicBezTo>
                      <a:pt x="8" y="21"/>
                      <a:pt x="3" y="1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59" name="Google Shape;4459;p38"/>
              <p:cNvSpPr/>
              <p:nvPr/>
            </p:nvSpPr>
            <p:spPr>
              <a:xfrm>
                <a:off x="552000" y="1769125"/>
                <a:ext cx="1075" cy="975"/>
              </a:xfrm>
              <a:custGeom>
                <a:avLst/>
                <a:gdLst/>
                <a:ahLst/>
                <a:cxnLst/>
                <a:rect l="l" t="t" r="r" b="b"/>
                <a:pathLst>
                  <a:path w="43" h="39" extrusionOk="0">
                    <a:moveTo>
                      <a:pt x="19" y="1"/>
                    </a:moveTo>
                    <a:cubicBezTo>
                      <a:pt x="21" y="13"/>
                      <a:pt x="1" y="39"/>
                      <a:pt x="17" y="39"/>
                    </a:cubicBezTo>
                    <a:cubicBezTo>
                      <a:pt x="19" y="39"/>
                      <a:pt x="21" y="38"/>
                      <a:pt x="24" y="38"/>
                    </a:cubicBezTo>
                    <a:cubicBezTo>
                      <a:pt x="24" y="24"/>
                      <a:pt x="42"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60" name="Google Shape;4460;p38"/>
              <p:cNvSpPr/>
              <p:nvPr/>
            </p:nvSpPr>
            <p:spPr>
              <a:xfrm>
                <a:off x="543475" y="1766750"/>
                <a:ext cx="150" cy="2050"/>
              </a:xfrm>
              <a:custGeom>
                <a:avLst/>
                <a:gdLst/>
                <a:ahLst/>
                <a:cxnLst/>
                <a:rect l="l" t="t" r="r" b="b"/>
                <a:pathLst>
                  <a:path w="6" h="82" extrusionOk="0">
                    <a:moveTo>
                      <a:pt x="1" y="1"/>
                    </a:moveTo>
                    <a:lnTo>
                      <a:pt x="1" y="82"/>
                    </a:lnTo>
                    <a:lnTo>
                      <a:pt x="5" y="8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61" name="Google Shape;4461;p38"/>
              <p:cNvSpPr/>
              <p:nvPr/>
            </p:nvSpPr>
            <p:spPr>
              <a:xfrm>
                <a:off x="534900" y="1771725"/>
                <a:ext cx="1250" cy="1600"/>
              </a:xfrm>
              <a:custGeom>
                <a:avLst/>
                <a:gdLst/>
                <a:ahLst/>
                <a:cxnLst/>
                <a:rect l="l" t="t" r="r" b="b"/>
                <a:pathLst>
                  <a:path w="50" h="64" extrusionOk="0">
                    <a:moveTo>
                      <a:pt x="28" y="1"/>
                    </a:moveTo>
                    <a:lnTo>
                      <a:pt x="28" y="1"/>
                    </a:lnTo>
                    <a:cubicBezTo>
                      <a:pt x="10" y="17"/>
                      <a:pt x="1" y="6"/>
                      <a:pt x="1" y="59"/>
                    </a:cubicBezTo>
                    <a:cubicBezTo>
                      <a:pt x="5" y="62"/>
                      <a:pt x="8" y="64"/>
                      <a:pt x="10" y="64"/>
                    </a:cubicBezTo>
                    <a:cubicBezTo>
                      <a:pt x="22" y="64"/>
                      <a:pt x="20" y="32"/>
                      <a:pt x="30" y="32"/>
                    </a:cubicBezTo>
                    <a:cubicBezTo>
                      <a:pt x="33" y="32"/>
                      <a:pt x="36" y="33"/>
                      <a:pt x="40" y="38"/>
                    </a:cubicBezTo>
                    <a:cubicBezTo>
                      <a:pt x="49" y="19"/>
                      <a:pt x="19" y="15"/>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62" name="Google Shape;4462;p38"/>
              <p:cNvSpPr/>
              <p:nvPr/>
            </p:nvSpPr>
            <p:spPr>
              <a:xfrm>
                <a:off x="512600" y="1698425"/>
                <a:ext cx="600" cy="600"/>
              </a:xfrm>
              <a:custGeom>
                <a:avLst/>
                <a:gdLst/>
                <a:ahLst/>
                <a:cxnLst/>
                <a:rect l="l" t="t" r="r" b="b"/>
                <a:pathLst>
                  <a:path w="24" h="24" extrusionOk="0">
                    <a:moveTo>
                      <a:pt x="23" y="0"/>
                    </a:moveTo>
                    <a:lnTo>
                      <a:pt x="0" y="21"/>
                    </a:lnTo>
                    <a:lnTo>
                      <a:pt x="14" y="24"/>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63" name="Google Shape;4463;p38"/>
              <p:cNvSpPr/>
              <p:nvPr/>
            </p:nvSpPr>
            <p:spPr>
              <a:xfrm>
                <a:off x="511075" y="1698200"/>
                <a:ext cx="1300" cy="525"/>
              </a:xfrm>
              <a:custGeom>
                <a:avLst/>
                <a:gdLst/>
                <a:ahLst/>
                <a:cxnLst/>
                <a:rect l="l" t="t" r="r" b="b"/>
                <a:pathLst>
                  <a:path w="52" h="21" extrusionOk="0">
                    <a:moveTo>
                      <a:pt x="52" y="0"/>
                    </a:moveTo>
                    <a:lnTo>
                      <a:pt x="1" y="7"/>
                    </a:lnTo>
                    <a:cubicBezTo>
                      <a:pt x="6" y="9"/>
                      <a:pt x="12" y="14"/>
                      <a:pt x="1" y="21"/>
                    </a:cubicBez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64" name="Google Shape;4464;p38"/>
              <p:cNvSpPr/>
              <p:nvPr/>
            </p:nvSpPr>
            <p:spPr>
              <a:xfrm>
                <a:off x="507325" y="1757875"/>
                <a:ext cx="600" cy="800"/>
              </a:xfrm>
              <a:custGeom>
                <a:avLst/>
                <a:gdLst/>
                <a:ahLst/>
                <a:cxnLst/>
                <a:rect l="l" t="t" r="r" b="b"/>
                <a:pathLst>
                  <a:path w="24" h="32" extrusionOk="0">
                    <a:moveTo>
                      <a:pt x="19" y="1"/>
                    </a:moveTo>
                    <a:lnTo>
                      <a:pt x="0" y="31"/>
                    </a:lnTo>
                    <a:lnTo>
                      <a:pt x="12" y="24"/>
                    </a:lnTo>
                    <a:cubicBezTo>
                      <a:pt x="23" y="15"/>
                      <a:pt x="21" y="10"/>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65" name="Google Shape;4465;p38"/>
              <p:cNvSpPr/>
              <p:nvPr/>
            </p:nvSpPr>
            <p:spPr>
              <a:xfrm>
                <a:off x="505000" y="1751575"/>
                <a:ext cx="1125" cy="650"/>
              </a:xfrm>
              <a:custGeom>
                <a:avLst/>
                <a:gdLst/>
                <a:ahLst/>
                <a:cxnLst/>
                <a:rect l="l" t="t" r="r" b="b"/>
                <a:pathLst>
                  <a:path w="45" h="26" extrusionOk="0">
                    <a:moveTo>
                      <a:pt x="45" y="0"/>
                    </a:moveTo>
                    <a:lnTo>
                      <a:pt x="0" y="21"/>
                    </a:lnTo>
                    <a:lnTo>
                      <a:pt x="0" y="26"/>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66" name="Google Shape;4466;p38"/>
              <p:cNvSpPr/>
              <p:nvPr/>
            </p:nvSpPr>
            <p:spPr>
              <a:xfrm>
                <a:off x="501700" y="1746975"/>
                <a:ext cx="900" cy="900"/>
              </a:xfrm>
              <a:custGeom>
                <a:avLst/>
                <a:gdLst/>
                <a:ahLst/>
                <a:cxnLst/>
                <a:rect l="l" t="t" r="r" b="b"/>
                <a:pathLst>
                  <a:path w="36" h="36" extrusionOk="0">
                    <a:moveTo>
                      <a:pt x="25" y="1"/>
                    </a:moveTo>
                    <a:cubicBezTo>
                      <a:pt x="21" y="1"/>
                      <a:pt x="14" y="2"/>
                      <a:pt x="0" y="6"/>
                    </a:cubicBezTo>
                    <a:cubicBezTo>
                      <a:pt x="0" y="13"/>
                      <a:pt x="8" y="20"/>
                      <a:pt x="12" y="28"/>
                    </a:cubicBezTo>
                    <a:lnTo>
                      <a:pt x="12" y="28"/>
                    </a:lnTo>
                    <a:cubicBezTo>
                      <a:pt x="13" y="14"/>
                      <a:pt x="35" y="1"/>
                      <a:pt x="25" y="1"/>
                    </a:cubicBezTo>
                    <a:close/>
                    <a:moveTo>
                      <a:pt x="12" y="28"/>
                    </a:moveTo>
                    <a:cubicBezTo>
                      <a:pt x="12" y="30"/>
                      <a:pt x="12" y="33"/>
                      <a:pt x="14" y="36"/>
                    </a:cubicBezTo>
                    <a:cubicBezTo>
                      <a:pt x="14" y="33"/>
                      <a:pt x="13" y="30"/>
                      <a:pt x="12"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67" name="Google Shape;4467;p38"/>
              <p:cNvSpPr/>
              <p:nvPr/>
            </p:nvSpPr>
            <p:spPr>
              <a:xfrm>
                <a:off x="512275" y="1697375"/>
                <a:ext cx="1025" cy="325"/>
              </a:xfrm>
              <a:custGeom>
                <a:avLst/>
                <a:gdLst/>
                <a:ahLst/>
                <a:cxnLst/>
                <a:rect l="l" t="t" r="r" b="b"/>
                <a:pathLst>
                  <a:path w="41" h="13" extrusionOk="0">
                    <a:moveTo>
                      <a:pt x="33" y="1"/>
                    </a:moveTo>
                    <a:cubicBezTo>
                      <a:pt x="21" y="1"/>
                      <a:pt x="6" y="8"/>
                      <a:pt x="2" y="10"/>
                    </a:cubicBezTo>
                    <a:lnTo>
                      <a:pt x="2" y="10"/>
                    </a:lnTo>
                    <a:cubicBezTo>
                      <a:pt x="2" y="10"/>
                      <a:pt x="2" y="10"/>
                      <a:pt x="2" y="10"/>
                    </a:cubicBezTo>
                    <a:cubicBezTo>
                      <a:pt x="1" y="10"/>
                      <a:pt x="1" y="11"/>
                      <a:pt x="1" y="11"/>
                    </a:cubicBezTo>
                    <a:cubicBezTo>
                      <a:pt x="1" y="11"/>
                      <a:pt x="1" y="10"/>
                      <a:pt x="2" y="10"/>
                    </a:cubicBezTo>
                    <a:lnTo>
                      <a:pt x="2" y="10"/>
                    </a:lnTo>
                    <a:cubicBezTo>
                      <a:pt x="2" y="12"/>
                      <a:pt x="3" y="13"/>
                      <a:pt x="6" y="13"/>
                    </a:cubicBezTo>
                    <a:cubicBezTo>
                      <a:pt x="15" y="13"/>
                      <a:pt x="36" y="3"/>
                      <a:pt x="41" y="3"/>
                    </a:cubicBezTo>
                    <a:cubicBezTo>
                      <a:pt x="39" y="1"/>
                      <a:pt x="36"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68" name="Google Shape;4468;p38"/>
              <p:cNvSpPr/>
              <p:nvPr/>
            </p:nvSpPr>
            <p:spPr>
              <a:xfrm>
                <a:off x="508475" y="1695225"/>
                <a:ext cx="1000" cy="200"/>
              </a:xfrm>
              <a:custGeom>
                <a:avLst/>
                <a:gdLst/>
                <a:ahLst/>
                <a:cxnLst/>
                <a:rect l="l" t="t" r="r" b="b"/>
                <a:pathLst>
                  <a:path w="40" h="8" extrusionOk="0">
                    <a:moveTo>
                      <a:pt x="1" y="1"/>
                    </a:moveTo>
                    <a:lnTo>
                      <a:pt x="26" y="8"/>
                    </a:lnTo>
                    <a:lnTo>
                      <a:pt x="40"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69" name="Google Shape;4469;p38"/>
              <p:cNvSpPr/>
              <p:nvPr/>
            </p:nvSpPr>
            <p:spPr>
              <a:xfrm>
                <a:off x="506575" y="1692675"/>
                <a:ext cx="2625" cy="1825"/>
              </a:xfrm>
              <a:custGeom>
                <a:avLst/>
                <a:gdLst/>
                <a:ahLst/>
                <a:cxnLst/>
                <a:rect l="l" t="t" r="r" b="b"/>
                <a:pathLst>
                  <a:path w="105" h="73" extrusionOk="0">
                    <a:moveTo>
                      <a:pt x="46" y="1"/>
                    </a:moveTo>
                    <a:cubicBezTo>
                      <a:pt x="0" y="38"/>
                      <a:pt x="77" y="36"/>
                      <a:pt x="67" y="66"/>
                    </a:cubicBezTo>
                    <a:lnTo>
                      <a:pt x="56" y="73"/>
                    </a:lnTo>
                    <a:lnTo>
                      <a:pt x="104" y="61"/>
                    </a:lnTo>
                    <a:cubicBezTo>
                      <a:pt x="86" y="43"/>
                      <a:pt x="42" y="24"/>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70" name="Google Shape;4470;p38"/>
              <p:cNvSpPr/>
              <p:nvPr/>
            </p:nvSpPr>
            <p:spPr>
              <a:xfrm>
                <a:off x="509350" y="1689775"/>
                <a:ext cx="600" cy="500"/>
              </a:xfrm>
              <a:custGeom>
                <a:avLst/>
                <a:gdLst/>
                <a:ahLst/>
                <a:cxnLst/>
                <a:rect l="l" t="t" r="r" b="b"/>
                <a:pathLst>
                  <a:path w="24" h="20" extrusionOk="0">
                    <a:moveTo>
                      <a:pt x="17" y="1"/>
                    </a:moveTo>
                    <a:cubicBezTo>
                      <a:pt x="8" y="8"/>
                      <a:pt x="3" y="9"/>
                      <a:pt x="2" y="9"/>
                    </a:cubicBezTo>
                    <a:cubicBezTo>
                      <a:pt x="1" y="9"/>
                      <a:pt x="1" y="9"/>
                      <a:pt x="1" y="9"/>
                    </a:cubicBezTo>
                    <a:cubicBezTo>
                      <a:pt x="1" y="9"/>
                      <a:pt x="6" y="9"/>
                      <a:pt x="19" y="20"/>
                    </a:cubicBezTo>
                    <a:lnTo>
                      <a:pt x="24" y="13"/>
                    </a:lnTo>
                    <a:cubicBezTo>
                      <a:pt x="21" y="10"/>
                      <a:pt x="19" y="6"/>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71" name="Google Shape;4471;p38"/>
              <p:cNvSpPr/>
              <p:nvPr/>
            </p:nvSpPr>
            <p:spPr>
              <a:xfrm>
                <a:off x="509925" y="1689950"/>
                <a:ext cx="225" cy="225"/>
              </a:xfrm>
              <a:custGeom>
                <a:avLst/>
                <a:gdLst/>
                <a:ahLst/>
                <a:cxnLst/>
                <a:rect l="l" t="t" r="r" b="b"/>
                <a:pathLst>
                  <a:path w="9" h="9" extrusionOk="0">
                    <a:moveTo>
                      <a:pt x="6" y="0"/>
                    </a:moveTo>
                    <a:cubicBezTo>
                      <a:pt x="5" y="0"/>
                      <a:pt x="3" y="2"/>
                      <a:pt x="1" y="6"/>
                    </a:cubicBezTo>
                    <a:cubicBezTo>
                      <a:pt x="2" y="8"/>
                      <a:pt x="3" y="8"/>
                      <a:pt x="4" y="8"/>
                    </a:cubicBezTo>
                    <a:cubicBezTo>
                      <a:pt x="7" y="8"/>
                      <a:pt x="9"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72" name="Google Shape;4472;p38"/>
              <p:cNvSpPr/>
              <p:nvPr/>
            </p:nvSpPr>
            <p:spPr>
              <a:xfrm>
                <a:off x="508775" y="1688350"/>
                <a:ext cx="1175" cy="700"/>
              </a:xfrm>
              <a:custGeom>
                <a:avLst/>
                <a:gdLst/>
                <a:ahLst/>
                <a:cxnLst/>
                <a:rect l="l" t="t" r="r" b="b"/>
                <a:pathLst>
                  <a:path w="47" h="28" extrusionOk="0">
                    <a:moveTo>
                      <a:pt x="31" y="0"/>
                    </a:moveTo>
                    <a:cubicBezTo>
                      <a:pt x="20" y="0"/>
                      <a:pt x="12" y="10"/>
                      <a:pt x="0" y="23"/>
                    </a:cubicBezTo>
                    <a:lnTo>
                      <a:pt x="30" y="28"/>
                    </a:lnTo>
                    <a:cubicBezTo>
                      <a:pt x="40" y="19"/>
                      <a:pt x="35" y="5"/>
                      <a:pt x="47" y="5"/>
                    </a:cubicBezTo>
                    <a:cubicBezTo>
                      <a:pt x="41" y="1"/>
                      <a:pt x="36"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73" name="Google Shape;4473;p38"/>
              <p:cNvSpPr/>
              <p:nvPr/>
            </p:nvSpPr>
            <p:spPr>
              <a:xfrm>
                <a:off x="507600" y="1689050"/>
                <a:ext cx="450" cy="125"/>
              </a:xfrm>
              <a:custGeom>
                <a:avLst/>
                <a:gdLst/>
                <a:ahLst/>
                <a:cxnLst/>
                <a:rect l="l" t="t" r="r" b="b"/>
                <a:pathLst>
                  <a:path w="18" h="5" extrusionOk="0">
                    <a:moveTo>
                      <a:pt x="13" y="0"/>
                    </a:moveTo>
                    <a:cubicBezTo>
                      <a:pt x="10" y="0"/>
                      <a:pt x="7" y="1"/>
                      <a:pt x="1" y="2"/>
                    </a:cubicBezTo>
                    <a:lnTo>
                      <a:pt x="12" y="4"/>
                    </a:lnTo>
                    <a:cubicBezTo>
                      <a:pt x="16" y="3"/>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74" name="Google Shape;4474;p38"/>
              <p:cNvSpPr/>
              <p:nvPr/>
            </p:nvSpPr>
            <p:spPr>
              <a:xfrm>
                <a:off x="507600" y="1689150"/>
                <a:ext cx="1025" cy="300"/>
              </a:xfrm>
              <a:custGeom>
                <a:avLst/>
                <a:gdLst/>
                <a:ahLst/>
                <a:cxnLst/>
                <a:rect l="l" t="t" r="r" b="b"/>
                <a:pathLst>
                  <a:path w="41" h="12" extrusionOk="0">
                    <a:moveTo>
                      <a:pt x="15" y="0"/>
                    </a:moveTo>
                    <a:cubicBezTo>
                      <a:pt x="10" y="5"/>
                      <a:pt x="1" y="12"/>
                      <a:pt x="4" y="12"/>
                    </a:cubicBezTo>
                    <a:cubicBezTo>
                      <a:pt x="6" y="12"/>
                      <a:pt x="12" y="10"/>
                      <a:pt x="24" y="5"/>
                    </a:cubicBezTo>
                    <a:lnTo>
                      <a:pt x="24" y="5"/>
                    </a:lnTo>
                    <a:cubicBezTo>
                      <a:pt x="16" y="9"/>
                      <a:pt x="16" y="9"/>
                      <a:pt x="20" y="9"/>
                    </a:cubicBezTo>
                    <a:cubicBezTo>
                      <a:pt x="22" y="9"/>
                      <a:pt x="25" y="9"/>
                      <a:pt x="29" y="9"/>
                    </a:cubicBezTo>
                    <a:cubicBezTo>
                      <a:pt x="32" y="9"/>
                      <a:pt x="36" y="9"/>
                      <a:pt x="40" y="10"/>
                    </a:cubicBezTo>
                    <a:lnTo>
                      <a:pt x="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75" name="Google Shape;4475;p38"/>
              <p:cNvSpPr/>
              <p:nvPr/>
            </p:nvSpPr>
            <p:spPr>
              <a:xfrm>
                <a:off x="507675" y="1689725"/>
                <a:ext cx="1325" cy="850"/>
              </a:xfrm>
              <a:custGeom>
                <a:avLst/>
                <a:gdLst/>
                <a:ahLst/>
                <a:cxnLst/>
                <a:rect l="l" t="t" r="r" b="b"/>
                <a:pathLst>
                  <a:path w="53" h="34" extrusionOk="0">
                    <a:moveTo>
                      <a:pt x="35" y="1"/>
                    </a:moveTo>
                    <a:cubicBezTo>
                      <a:pt x="31" y="13"/>
                      <a:pt x="29" y="25"/>
                      <a:pt x="10" y="25"/>
                    </a:cubicBezTo>
                    <a:cubicBezTo>
                      <a:pt x="7" y="25"/>
                      <a:pt x="4" y="24"/>
                      <a:pt x="0" y="24"/>
                    </a:cubicBezTo>
                    <a:lnTo>
                      <a:pt x="0" y="24"/>
                    </a:lnTo>
                    <a:cubicBezTo>
                      <a:pt x="8" y="31"/>
                      <a:pt x="16" y="33"/>
                      <a:pt x="23" y="33"/>
                    </a:cubicBezTo>
                    <a:cubicBezTo>
                      <a:pt x="41" y="33"/>
                      <a:pt x="53" y="17"/>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76" name="Google Shape;4476;p38"/>
              <p:cNvSpPr/>
              <p:nvPr/>
            </p:nvSpPr>
            <p:spPr>
              <a:xfrm>
                <a:off x="506050" y="1693225"/>
                <a:ext cx="600" cy="525"/>
              </a:xfrm>
              <a:custGeom>
                <a:avLst/>
                <a:gdLst/>
                <a:ahLst/>
                <a:cxnLst/>
                <a:rect l="l" t="t" r="r" b="b"/>
                <a:pathLst>
                  <a:path w="24" h="21" extrusionOk="0">
                    <a:moveTo>
                      <a:pt x="15" y="0"/>
                    </a:moveTo>
                    <a:cubicBezTo>
                      <a:pt x="13" y="0"/>
                      <a:pt x="12" y="1"/>
                      <a:pt x="9" y="2"/>
                    </a:cubicBezTo>
                    <a:lnTo>
                      <a:pt x="0" y="21"/>
                    </a:lnTo>
                    <a:lnTo>
                      <a:pt x="23" y="21"/>
                    </a:lnTo>
                    <a:cubicBezTo>
                      <a:pt x="13" y="21"/>
                      <a:pt x="22"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77" name="Google Shape;4477;p38"/>
              <p:cNvSpPr/>
              <p:nvPr/>
            </p:nvSpPr>
            <p:spPr>
              <a:xfrm>
                <a:off x="506150" y="1686825"/>
                <a:ext cx="775" cy="325"/>
              </a:xfrm>
              <a:custGeom>
                <a:avLst/>
                <a:gdLst/>
                <a:ahLst/>
                <a:cxnLst/>
                <a:rect l="l" t="t" r="r" b="b"/>
                <a:pathLst>
                  <a:path w="31" h="13" extrusionOk="0">
                    <a:moveTo>
                      <a:pt x="1" y="1"/>
                    </a:moveTo>
                    <a:lnTo>
                      <a:pt x="1" y="1"/>
                    </a:lnTo>
                    <a:cubicBezTo>
                      <a:pt x="5" y="10"/>
                      <a:pt x="10" y="13"/>
                      <a:pt x="16" y="13"/>
                    </a:cubicBezTo>
                    <a:cubicBezTo>
                      <a:pt x="21" y="13"/>
                      <a:pt x="26" y="11"/>
                      <a:pt x="31" y="8"/>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78" name="Google Shape;4478;p38"/>
              <p:cNvSpPr/>
              <p:nvPr/>
            </p:nvSpPr>
            <p:spPr>
              <a:xfrm>
                <a:off x="506850" y="1689850"/>
                <a:ext cx="725" cy="125"/>
              </a:xfrm>
              <a:custGeom>
                <a:avLst/>
                <a:gdLst/>
                <a:ahLst/>
                <a:cxnLst/>
                <a:rect l="l" t="t" r="r" b="b"/>
                <a:pathLst>
                  <a:path w="29" h="5" extrusionOk="0">
                    <a:moveTo>
                      <a:pt x="1" y="0"/>
                    </a:moveTo>
                    <a:lnTo>
                      <a:pt x="1" y="3"/>
                    </a:lnTo>
                    <a:lnTo>
                      <a:pt x="28" y="5"/>
                    </a:lnTo>
                    <a:lnTo>
                      <a:pt x="28"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79" name="Google Shape;4479;p38"/>
              <p:cNvSpPr/>
              <p:nvPr/>
            </p:nvSpPr>
            <p:spPr>
              <a:xfrm>
                <a:off x="506325" y="1684400"/>
                <a:ext cx="1250" cy="200"/>
              </a:xfrm>
              <a:custGeom>
                <a:avLst/>
                <a:gdLst/>
                <a:ahLst/>
                <a:cxnLst/>
                <a:rect l="l" t="t" r="r" b="b"/>
                <a:pathLst>
                  <a:path w="50" h="8" extrusionOk="0">
                    <a:moveTo>
                      <a:pt x="49" y="0"/>
                    </a:moveTo>
                    <a:lnTo>
                      <a:pt x="1" y="7"/>
                    </a:lnTo>
                    <a:lnTo>
                      <a:pt x="17" y="7"/>
                    </a:lnTo>
                    <a:lnTo>
                      <a:pt x="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80" name="Google Shape;4480;p38"/>
              <p:cNvSpPr/>
              <p:nvPr/>
            </p:nvSpPr>
            <p:spPr>
              <a:xfrm>
                <a:off x="505475" y="1682575"/>
                <a:ext cx="1450" cy="1100"/>
              </a:xfrm>
              <a:custGeom>
                <a:avLst/>
                <a:gdLst/>
                <a:ahLst/>
                <a:cxnLst/>
                <a:rect l="l" t="t" r="r" b="b"/>
                <a:pathLst>
                  <a:path w="58" h="44" extrusionOk="0">
                    <a:moveTo>
                      <a:pt x="24" y="1"/>
                    </a:moveTo>
                    <a:cubicBezTo>
                      <a:pt x="16" y="1"/>
                      <a:pt x="8" y="2"/>
                      <a:pt x="0" y="4"/>
                    </a:cubicBezTo>
                    <a:cubicBezTo>
                      <a:pt x="16" y="6"/>
                      <a:pt x="21" y="18"/>
                      <a:pt x="14" y="43"/>
                    </a:cubicBezTo>
                    <a:cubicBezTo>
                      <a:pt x="39" y="34"/>
                      <a:pt x="39" y="8"/>
                      <a:pt x="58" y="8"/>
                    </a:cubicBezTo>
                    <a:cubicBezTo>
                      <a:pt x="47" y="3"/>
                      <a:pt x="3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81" name="Google Shape;4481;p38"/>
              <p:cNvSpPr/>
              <p:nvPr/>
            </p:nvSpPr>
            <p:spPr>
              <a:xfrm>
                <a:off x="504600" y="1682650"/>
                <a:ext cx="900" cy="100"/>
              </a:xfrm>
              <a:custGeom>
                <a:avLst/>
                <a:gdLst/>
                <a:ahLst/>
                <a:cxnLst/>
                <a:rect l="l" t="t" r="r" b="b"/>
                <a:pathLst>
                  <a:path w="36" h="4" extrusionOk="0">
                    <a:moveTo>
                      <a:pt x="35" y="1"/>
                    </a:moveTo>
                    <a:cubicBezTo>
                      <a:pt x="23" y="1"/>
                      <a:pt x="12" y="1"/>
                      <a:pt x="0" y="3"/>
                    </a:cubicBezTo>
                    <a:cubicBezTo>
                      <a:pt x="12" y="3"/>
                      <a:pt x="23" y="3"/>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82" name="Google Shape;4482;p38"/>
              <p:cNvSpPr/>
              <p:nvPr/>
            </p:nvSpPr>
            <p:spPr>
              <a:xfrm>
                <a:off x="505700" y="1685275"/>
                <a:ext cx="650" cy="825"/>
              </a:xfrm>
              <a:custGeom>
                <a:avLst/>
                <a:gdLst/>
                <a:ahLst/>
                <a:cxnLst/>
                <a:rect l="l" t="t" r="r" b="b"/>
                <a:pathLst>
                  <a:path w="26" h="33" extrusionOk="0">
                    <a:moveTo>
                      <a:pt x="26" y="0"/>
                    </a:moveTo>
                    <a:lnTo>
                      <a:pt x="0" y="26"/>
                    </a:lnTo>
                    <a:lnTo>
                      <a:pt x="5" y="33"/>
                    </a:lnTo>
                    <a:cubicBezTo>
                      <a:pt x="12" y="28"/>
                      <a:pt x="26" y="14"/>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83" name="Google Shape;4483;p38"/>
              <p:cNvSpPr/>
              <p:nvPr/>
            </p:nvSpPr>
            <p:spPr>
              <a:xfrm>
                <a:off x="505475" y="1685550"/>
                <a:ext cx="250" cy="425"/>
              </a:xfrm>
              <a:custGeom>
                <a:avLst/>
                <a:gdLst/>
                <a:ahLst/>
                <a:cxnLst/>
                <a:rect l="l" t="t" r="r" b="b"/>
                <a:pathLst>
                  <a:path w="10" h="17" extrusionOk="0">
                    <a:moveTo>
                      <a:pt x="0" y="1"/>
                    </a:moveTo>
                    <a:lnTo>
                      <a:pt x="9" y="17"/>
                    </a:lnTo>
                    <a:cubicBezTo>
                      <a:pt x="5" y="8"/>
                      <a:pt x="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84" name="Google Shape;4484;p38"/>
              <p:cNvSpPr/>
              <p:nvPr/>
            </p:nvSpPr>
            <p:spPr>
              <a:xfrm>
                <a:off x="505750" y="1686075"/>
                <a:ext cx="150" cy="100"/>
              </a:xfrm>
              <a:custGeom>
                <a:avLst/>
                <a:gdLst/>
                <a:ahLst/>
                <a:cxnLst/>
                <a:rect l="l" t="t" r="r" b="b"/>
                <a:pathLst>
                  <a:path w="6" h="4" extrusionOk="0">
                    <a:moveTo>
                      <a:pt x="5" y="1"/>
                    </a:moveTo>
                    <a:cubicBezTo>
                      <a:pt x="2" y="2"/>
                      <a:pt x="1" y="4"/>
                      <a:pt x="2" y="4"/>
                    </a:cubicBezTo>
                    <a:cubicBezTo>
                      <a:pt x="3" y="4"/>
                      <a:pt x="4" y="4"/>
                      <a:pt x="5"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85" name="Google Shape;4485;p38"/>
              <p:cNvSpPr/>
              <p:nvPr/>
            </p:nvSpPr>
            <p:spPr>
              <a:xfrm>
                <a:off x="504425" y="1688400"/>
                <a:ext cx="1525" cy="650"/>
              </a:xfrm>
              <a:custGeom>
                <a:avLst/>
                <a:gdLst/>
                <a:ahLst/>
                <a:cxnLst/>
                <a:rect l="l" t="t" r="r" b="b"/>
                <a:pathLst>
                  <a:path w="61" h="26" extrusionOk="0">
                    <a:moveTo>
                      <a:pt x="51" y="0"/>
                    </a:moveTo>
                    <a:cubicBezTo>
                      <a:pt x="30" y="0"/>
                      <a:pt x="10" y="2"/>
                      <a:pt x="0" y="26"/>
                    </a:cubicBezTo>
                    <a:cubicBezTo>
                      <a:pt x="23" y="21"/>
                      <a:pt x="33" y="7"/>
                      <a:pt x="58" y="3"/>
                    </a:cubicBezTo>
                    <a:lnTo>
                      <a:pt x="61" y="0"/>
                    </a:lnTo>
                    <a:cubicBezTo>
                      <a:pt x="57" y="0"/>
                      <a:pt x="54"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86" name="Google Shape;4486;p38"/>
              <p:cNvSpPr/>
              <p:nvPr/>
            </p:nvSpPr>
            <p:spPr>
              <a:xfrm>
                <a:off x="505050" y="1686950"/>
                <a:ext cx="900" cy="550"/>
              </a:xfrm>
              <a:custGeom>
                <a:avLst/>
                <a:gdLst/>
                <a:ahLst/>
                <a:cxnLst/>
                <a:rect l="l" t="t" r="r" b="b"/>
                <a:pathLst>
                  <a:path w="36" h="22" extrusionOk="0">
                    <a:moveTo>
                      <a:pt x="1" y="0"/>
                    </a:moveTo>
                    <a:lnTo>
                      <a:pt x="5" y="21"/>
                    </a:lnTo>
                    <a:cubicBezTo>
                      <a:pt x="15" y="17"/>
                      <a:pt x="24" y="5"/>
                      <a:pt x="36" y="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87" name="Google Shape;4487;p38"/>
              <p:cNvSpPr/>
              <p:nvPr/>
            </p:nvSpPr>
            <p:spPr>
              <a:xfrm>
                <a:off x="504650" y="1686725"/>
                <a:ext cx="425" cy="250"/>
              </a:xfrm>
              <a:custGeom>
                <a:avLst/>
                <a:gdLst/>
                <a:ahLst/>
                <a:cxnLst/>
                <a:rect l="l" t="t" r="r" b="b"/>
                <a:pathLst>
                  <a:path w="17" h="10" extrusionOk="0">
                    <a:moveTo>
                      <a:pt x="14" y="0"/>
                    </a:moveTo>
                    <a:lnTo>
                      <a:pt x="1" y="7"/>
                    </a:lnTo>
                    <a:lnTo>
                      <a:pt x="17" y="9"/>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88" name="Google Shape;4488;p38"/>
              <p:cNvSpPr/>
              <p:nvPr/>
            </p:nvSpPr>
            <p:spPr>
              <a:xfrm>
                <a:off x="503675" y="1683650"/>
                <a:ext cx="300" cy="375"/>
              </a:xfrm>
              <a:custGeom>
                <a:avLst/>
                <a:gdLst/>
                <a:ahLst/>
                <a:cxnLst/>
                <a:rect l="l" t="t" r="r" b="b"/>
                <a:pathLst>
                  <a:path w="12" h="15" extrusionOk="0">
                    <a:moveTo>
                      <a:pt x="0" y="0"/>
                    </a:moveTo>
                    <a:cubicBezTo>
                      <a:pt x="0" y="5"/>
                      <a:pt x="2" y="10"/>
                      <a:pt x="7" y="14"/>
                    </a:cubicBezTo>
                    <a:lnTo>
                      <a:pt x="12" y="7"/>
                    </a:lnTo>
                    <a:cubicBezTo>
                      <a:pt x="7" y="5"/>
                      <a:pt x="2"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89" name="Google Shape;4489;p38"/>
              <p:cNvSpPr/>
              <p:nvPr/>
            </p:nvSpPr>
            <p:spPr>
              <a:xfrm>
                <a:off x="503850" y="1683925"/>
                <a:ext cx="300" cy="375"/>
              </a:xfrm>
              <a:custGeom>
                <a:avLst/>
                <a:gdLst/>
                <a:ahLst/>
                <a:cxnLst/>
                <a:rect l="l" t="t" r="r" b="b"/>
                <a:pathLst>
                  <a:path w="12" h="15" extrusionOk="0">
                    <a:moveTo>
                      <a:pt x="9" y="0"/>
                    </a:moveTo>
                    <a:cubicBezTo>
                      <a:pt x="6" y="0"/>
                      <a:pt x="1" y="3"/>
                      <a:pt x="0" y="3"/>
                    </a:cubicBezTo>
                    <a:cubicBezTo>
                      <a:pt x="0" y="8"/>
                      <a:pt x="2" y="10"/>
                      <a:pt x="5" y="15"/>
                    </a:cubicBezTo>
                    <a:cubicBezTo>
                      <a:pt x="12" y="3"/>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90" name="Google Shape;4490;p38"/>
              <p:cNvSpPr/>
              <p:nvPr/>
            </p:nvSpPr>
            <p:spPr>
              <a:xfrm>
                <a:off x="504950" y="1684975"/>
                <a:ext cx="125" cy="50"/>
              </a:xfrm>
              <a:custGeom>
                <a:avLst/>
                <a:gdLst/>
                <a:ahLst/>
                <a:cxnLst/>
                <a:rect l="l" t="t" r="r" b="b"/>
                <a:pathLst>
                  <a:path w="5" h="2" extrusionOk="0">
                    <a:moveTo>
                      <a:pt x="2" y="1"/>
                    </a:moveTo>
                    <a:cubicBezTo>
                      <a:pt x="1" y="1"/>
                      <a:pt x="0" y="2"/>
                      <a:pt x="2" y="2"/>
                    </a:cubicBezTo>
                    <a:cubicBezTo>
                      <a:pt x="2" y="2"/>
                      <a:pt x="3"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91" name="Google Shape;4491;p38"/>
              <p:cNvSpPr/>
              <p:nvPr/>
            </p:nvSpPr>
            <p:spPr>
              <a:xfrm>
                <a:off x="501700" y="1681550"/>
                <a:ext cx="125" cy="150"/>
              </a:xfrm>
              <a:custGeom>
                <a:avLst/>
                <a:gdLst/>
                <a:ahLst/>
                <a:cxnLst/>
                <a:rect l="l" t="t" r="r" b="b"/>
                <a:pathLst>
                  <a:path w="5" h="6" extrusionOk="0">
                    <a:moveTo>
                      <a:pt x="3" y="1"/>
                    </a:moveTo>
                    <a:lnTo>
                      <a:pt x="0" y="5"/>
                    </a:lnTo>
                    <a:lnTo>
                      <a:pt x="5"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92" name="Google Shape;4492;p38"/>
              <p:cNvSpPr/>
              <p:nvPr/>
            </p:nvSpPr>
            <p:spPr>
              <a:xfrm>
                <a:off x="504025" y="1684575"/>
                <a:ext cx="200" cy="300"/>
              </a:xfrm>
              <a:custGeom>
                <a:avLst/>
                <a:gdLst/>
                <a:ahLst/>
                <a:cxnLst/>
                <a:rect l="l" t="t" r="r" b="b"/>
                <a:pathLst>
                  <a:path w="8" h="12" extrusionOk="0">
                    <a:moveTo>
                      <a:pt x="7" y="0"/>
                    </a:moveTo>
                    <a:lnTo>
                      <a:pt x="0" y="7"/>
                    </a:lnTo>
                    <a:cubicBezTo>
                      <a:pt x="0" y="7"/>
                      <a:pt x="2" y="12"/>
                      <a:pt x="5" y="12"/>
                    </a:cubicBezTo>
                    <a:lnTo>
                      <a:pt x="7" y="3"/>
                    </a:lnTo>
                    <a:cubicBezTo>
                      <a:pt x="7" y="3"/>
                      <a:pt x="7"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93" name="Google Shape;4493;p38"/>
              <p:cNvSpPr/>
              <p:nvPr/>
            </p:nvSpPr>
            <p:spPr>
              <a:xfrm>
                <a:off x="504250" y="1684675"/>
                <a:ext cx="250" cy="150"/>
              </a:xfrm>
              <a:custGeom>
                <a:avLst/>
                <a:gdLst/>
                <a:ahLst/>
                <a:cxnLst/>
                <a:rect l="l" t="t" r="r" b="b"/>
                <a:pathLst>
                  <a:path w="10" h="6" extrusionOk="0">
                    <a:moveTo>
                      <a:pt x="5" y="1"/>
                    </a:moveTo>
                    <a:lnTo>
                      <a:pt x="0" y="6"/>
                    </a:lnTo>
                    <a:lnTo>
                      <a:pt x="10" y="6"/>
                    </a:lnTo>
                    <a:cubicBezTo>
                      <a:pt x="7" y="6"/>
                      <a:pt x="7"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94" name="Google Shape;4494;p38"/>
              <p:cNvSpPr/>
              <p:nvPr/>
            </p:nvSpPr>
            <p:spPr>
              <a:xfrm>
                <a:off x="503600" y="1682350"/>
                <a:ext cx="400" cy="675"/>
              </a:xfrm>
              <a:custGeom>
                <a:avLst/>
                <a:gdLst/>
                <a:ahLst/>
                <a:cxnLst/>
                <a:rect l="l" t="t" r="r" b="b"/>
                <a:pathLst>
                  <a:path w="16" h="27" extrusionOk="0">
                    <a:moveTo>
                      <a:pt x="9" y="1"/>
                    </a:moveTo>
                    <a:cubicBezTo>
                      <a:pt x="8" y="1"/>
                      <a:pt x="7" y="1"/>
                      <a:pt x="5" y="1"/>
                    </a:cubicBezTo>
                    <a:cubicBezTo>
                      <a:pt x="3" y="11"/>
                      <a:pt x="3" y="17"/>
                      <a:pt x="1" y="27"/>
                    </a:cubicBezTo>
                    <a:cubicBezTo>
                      <a:pt x="7" y="16"/>
                      <a:pt x="15"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95" name="Google Shape;4495;p38"/>
              <p:cNvSpPr/>
              <p:nvPr/>
            </p:nvSpPr>
            <p:spPr>
              <a:xfrm>
                <a:off x="505125" y="1684675"/>
                <a:ext cx="75" cy="100"/>
              </a:xfrm>
              <a:custGeom>
                <a:avLst/>
                <a:gdLst/>
                <a:ahLst/>
                <a:cxnLst/>
                <a:rect l="l" t="t" r="r" b="b"/>
                <a:pathLst>
                  <a:path w="3" h="4" extrusionOk="0">
                    <a:moveTo>
                      <a:pt x="2" y="1"/>
                    </a:moveTo>
                    <a:lnTo>
                      <a:pt x="0" y="3"/>
                    </a:lnTo>
                    <a:lnTo>
                      <a:pt x="2" y="3"/>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96" name="Google Shape;4496;p38"/>
              <p:cNvSpPr/>
              <p:nvPr/>
            </p:nvSpPr>
            <p:spPr>
              <a:xfrm>
                <a:off x="504475" y="1684750"/>
                <a:ext cx="675" cy="200"/>
              </a:xfrm>
              <a:custGeom>
                <a:avLst/>
                <a:gdLst/>
                <a:ahLst/>
                <a:cxnLst/>
                <a:rect l="l" t="t" r="r" b="b"/>
                <a:pathLst>
                  <a:path w="27" h="8" extrusionOk="0">
                    <a:moveTo>
                      <a:pt x="26" y="0"/>
                    </a:moveTo>
                    <a:cubicBezTo>
                      <a:pt x="17" y="0"/>
                      <a:pt x="10" y="0"/>
                      <a:pt x="1" y="3"/>
                    </a:cubicBezTo>
                    <a:cubicBezTo>
                      <a:pt x="8" y="5"/>
                      <a:pt x="15" y="7"/>
                      <a:pt x="21" y="7"/>
                    </a:cubicBezTo>
                    <a:cubicBezTo>
                      <a:pt x="21" y="5"/>
                      <a:pt x="24" y="3"/>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97" name="Google Shape;4497;p38"/>
              <p:cNvSpPr/>
              <p:nvPr/>
            </p:nvSpPr>
            <p:spPr>
              <a:xfrm>
                <a:off x="496825" y="1681675"/>
                <a:ext cx="4900" cy="3325"/>
              </a:xfrm>
              <a:custGeom>
                <a:avLst/>
                <a:gdLst/>
                <a:ahLst/>
                <a:cxnLst/>
                <a:rect l="l" t="t" r="r" b="b"/>
                <a:pathLst>
                  <a:path w="196" h="133" extrusionOk="0">
                    <a:moveTo>
                      <a:pt x="195" y="0"/>
                    </a:moveTo>
                    <a:cubicBezTo>
                      <a:pt x="184" y="12"/>
                      <a:pt x="169" y="17"/>
                      <a:pt x="153" y="17"/>
                    </a:cubicBezTo>
                    <a:cubicBezTo>
                      <a:pt x="150" y="17"/>
                      <a:pt x="147" y="17"/>
                      <a:pt x="144" y="17"/>
                    </a:cubicBezTo>
                    <a:cubicBezTo>
                      <a:pt x="137" y="33"/>
                      <a:pt x="144" y="77"/>
                      <a:pt x="110" y="82"/>
                    </a:cubicBezTo>
                    <a:cubicBezTo>
                      <a:pt x="79" y="75"/>
                      <a:pt x="105" y="61"/>
                      <a:pt x="107" y="40"/>
                    </a:cubicBezTo>
                    <a:lnTo>
                      <a:pt x="107" y="40"/>
                    </a:lnTo>
                    <a:cubicBezTo>
                      <a:pt x="84" y="72"/>
                      <a:pt x="40" y="56"/>
                      <a:pt x="1" y="100"/>
                    </a:cubicBezTo>
                    <a:lnTo>
                      <a:pt x="31" y="100"/>
                    </a:lnTo>
                    <a:cubicBezTo>
                      <a:pt x="24" y="107"/>
                      <a:pt x="8" y="112"/>
                      <a:pt x="5" y="121"/>
                    </a:cubicBezTo>
                    <a:cubicBezTo>
                      <a:pt x="17" y="111"/>
                      <a:pt x="32" y="105"/>
                      <a:pt x="43" y="105"/>
                    </a:cubicBezTo>
                    <a:cubicBezTo>
                      <a:pt x="56" y="105"/>
                      <a:pt x="64" y="113"/>
                      <a:pt x="56" y="133"/>
                    </a:cubicBezTo>
                    <a:cubicBezTo>
                      <a:pt x="86" y="130"/>
                      <a:pt x="161" y="54"/>
                      <a:pt x="1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98" name="Google Shape;4498;p38"/>
              <p:cNvSpPr/>
              <p:nvPr/>
            </p:nvSpPr>
            <p:spPr>
              <a:xfrm>
                <a:off x="501800" y="1681300"/>
                <a:ext cx="1075" cy="1275"/>
              </a:xfrm>
              <a:custGeom>
                <a:avLst/>
                <a:gdLst/>
                <a:ahLst/>
                <a:cxnLst/>
                <a:rect l="l" t="t" r="r" b="b"/>
                <a:pathLst>
                  <a:path w="43" h="51" extrusionOk="0">
                    <a:moveTo>
                      <a:pt x="35" y="1"/>
                    </a:moveTo>
                    <a:cubicBezTo>
                      <a:pt x="23" y="1"/>
                      <a:pt x="11" y="5"/>
                      <a:pt x="1" y="13"/>
                    </a:cubicBezTo>
                    <a:lnTo>
                      <a:pt x="26" y="46"/>
                    </a:lnTo>
                    <a:lnTo>
                      <a:pt x="22" y="48"/>
                    </a:lnTo>
                    <a:lnTo>
                      <a:pt x="31" y="50"/>
                    </a:lnTo>
                    <a:cubicBezTo>
                      <a:pt x="29" y="34"/>
                      <a:pt x="33" y="15"/>
                      <a:pt x="43" y="2"/>
                    </a:cubicBezTo>
                    <a:cubicBezTo>
                      <a:pt x="40" y="1"/>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499" name="Google Shape;4499;p38"/>
              <p:cNvSpPr/>
              <p:nvPr/>
            </p:nvSpPr>
            <p:spPr>
              <a:xfrm>
                <a:off x="501175" y="1682550"/>
                <a:ext cx="2525" cy="2025"/>
              </a:xfrm>
              <a:custGeom>
                <a:avLst/>
                <a:gdLst/>
                <a:ahLst/>
                <a:cxnLst/>
                <a:rect l="l" t="t" r="r" b="b"/>
                <a:pathLst>
                  <a:path w="101" h="81" extrusionOk="0">
                    <a:moveTo>
                      <a:pt x="58" y="0"/>
                    </a:moveTo>
                    <a:cubicBezTo>
                      <a:pt x="56" y="12"/>
                      <a:pt x="65" y="19"/>
                      <a:pt x="82" y="30"/>
                    </a:cubicBezTo>
                    <a:cubicBezTo>
                      <a:pt x="49" y="47"/>
                      <a:pt x="24" y="42"/>
                      <a:pt x="0" y="74"/>
                    </a:cubicBezTo>
                    <a:cubicBezTo>
                      <a:pt x="6" y="79"/>
                      <a:pt x="11" y="81"/>
                      <a:pt x="16" y="81"/>
                    </a:cubicBezTo>
                    <a:cubicBezTo>
                      <a:pt x="29" y="81"/>
                      <a:pt x="42" y="70"/>
                      <a:pt x="58" y="70"/>
                    </a:cubicBezTo>
                    <a:cubicBezTo>
                      <a:pt x="24" y="47"/>
                      <a:pt x="82" y="67"/>
                      <a:pt x="77" y="33"/>
                    </a:cubicBezTo>
                    <a:lnTo>
                      <a:pt x="77" y="33"/>
                    </a:lnTo>
                    <a:cubicBezTo>
                      <a:pt x="86" y="35"/>
                      <a:pt x="93" y="37"/>
                      <a:pt x="100" y="44"/>
                    </a:cubicBezTo>
                    <a:cubicBezTo>
                      <a:pt x="98" y="36"/>
                      <a:pt x="98" y="28"/>
                      <a:pt x="99" y="20"/>
                    </a:cubicBezTo>
                    <a:lnTo>
                      <a:pt x="99" y="20"/>
                    </a:lnTo>
                    <a:cubicBezTo>
                      <a:pt x="98" y="23"/>
                      <a:pt x="97" y="24"/>
                      <a:pt x="96" y="24"/>
                    </a:cubicBezTo>
                    <a:cubicBezTo>
                      <a:pt x="96" y="24"/>
                      <a:pt x="96" y="24"/>
                      <a:pt x="96" y="23"/>
                    </a:cubicBezTo>
                    <a:cubicBezTo>
                      <a:pt x="91" y="26"/>
                      <a:pt x="86" y="28"/>
                      <a:pt x="84" y="30"/>
                    </a:cubicBezTo>
                    <a:cubicBezTo>
                      <a:pt x="83" y="23"/>
                      <a:pt x="84" y="21"/>
                      <a:pt x="87" y="21"/>
                    </a:cubicBezTo>
                    <a:cubicBezTo>
                      <a:pt x="89" y="21"/>
                      <a:pt x="92" y="22"/>
                      <a:pt x="96" y="23"/>
                    </a:cubicBezTo>
                    <a:lnTo>
                      <a:pt x="99" y="19"/>
                    </a:lnTo>
                    <a:lnTo>
                      <a:pt x="99" y="19"/>
                    </a:lnTo>
                    <a:cubicBezTo>
                      <a:pt x="99" y="20"/>
                      <a:pt x="99" y="20"/>
                      <a:pt x="99" y="20"/>
                    </a:cubicBezTo>
                    <a:lnTo>
                      <a:pt x="99" y="20"/>
                    </a:lnTo>
                    <a:cubicBezTo>
                      <a:pt x="100" y="20"/>
                      <a:pt x="100" y="19"/>
                      <a:pt x="100" y="19"/>
                    </a:cubicBezTo>
                    <a:lnTo>
                      <a:pt x="100" y="19"/>
                    </a:lnTo>
                    <a:lnTo>
                      <a:pt x="99" y="19"/>
                    </a:lnTo>
                    <a:lnTo>
                      <a:pt x="99" y="19"/>
                    </a:lnTo>
                    <a:cubicBezTo>
                      <a:pt x="100" y="19"/>
                      <a:pt x="100" y="19"/>
                      <a:pt x="100" y="19"/>
                    </a:cubicBezTo>
                    <a:lnTo>
                      <a:pt x="100" y="19"/>
                    </a:lnTo>
                    <a:lnTo>
                      <a:pt x="100" y="19"/>
                    </a:lnTo>
                    <a:lnTo>
                      <a:pt x="100" y="16"/>
                    </a:lnTo>
                    <a:cubicBezTo>
                      <a:pt x="100" y="17"/>
                      <a:pt x="100" y="18"/>
                      <a:pt x="100" y="19"/>
                    </a:cubicBezTo>
                    <a:lnTo>
                      <a:pt x="100" y="19"/>
                    </a:lnTo>
                    <a:lnTo>
                      <a:pt x="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00" name="Google Shape;4500;p38"/>
              <p:cNvSpPr/>
              <p:nvPr/>
            </p:nvSpPr>
            <p:spPr>
              <a:xfrm>
                <a:off x="502450" y="1689500"/>
                <a:ext cx="250" cy="200"/>
              </a:xfrm>
              <a:custGeom>
                <a:avLst/>
                <a:gdLst/>
                <a:ahLst/>
                <a:cxnLst/>
                <a:rect l="l" t="t" r="r" b="b"/>
                <a:pathLst>
                  <a:path w="10" h="8" extrusionOk="0">
                    <a:moveTo>
                      <a:pt x="10" y="0"/>
                    </a:moveTo>
                    <a:lnTo>
                      <a:pt x="10" y="0"/>
                    </a:lnTo>
                    <a:cubicBezTo>
                      <a:pt x="5" y="3"/>
                      <a:pt x="0" y="3"/>
                      <a:pt x="5" y="7"/>
                    </a:cubicBezTo>
                    <a:cubicBezTo>
                      <a:pt x="5" y="5"/>
                      <a:pt x="7" y="3"/>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01" name="Google Shape;4501;p38"/>
              <p:cNvSpPr/>
              <p:nvPr/>
            </p:nvSpPr>
            <p:spPr>
              <a:xfrm>
                <a:off x="502675" y="1687525"/>
                <a:ext cx="1650" cy="2000"/>
              </a:xfrm>
              <a:custGeom>
                <a:avLst/>
                <a:gdLst/>
                <a:ahLst/>
                <a:cxnLst/>
                <a:rect l="l" t="t" r="r" b="b"/>
                <a:pathLst>
                  <a:path w="66" h="80" extrusionOk="0">
                    <a:moveTo>
                      <a:pt x="66" y="1"/>
                    </a:moveTo>
                    <a:lnTo>
                      <a:pt x="66" y="1"/>
                    </a:lnTo>
                    <a:cubicBezTo>
                      <a:pt x="42" y="19"/>
                      <a:pt x="22" y="40"/>
                      <a:pt x="3" y="61"/>
                    </a:cubicBezTo>
                    <a:cubicBezTo>
                      <a:pt x="7" y="61"/>
                      <a:pt x="12" y="60"/>
                      <a:pt x="16" y="60"/>
                    </a:cubicBezTo>
                    <a:cubicBezTo>
                      <a:pt x="20" y="60"/>
                      <a:pt x="24" y="61"/>
                      <a:pt x="24" y="65"/>
                    </a:cubicBezTo>
                    <a:cubicBezTo>
                      <a:pt x="22" y="77"/>
                      <a:pt x="10" y="72"/>
                      <a:pt x="1" y="79"/>
                    </a:cubicBezTo>
                    <a:cubicBezTo>
                      <a:pt x="3" y="79"/>
                      <a:pt x="5" y="79"/>
                      <a:pt x="7" y="79"/>
                    </a:cubicBezTo>
                    <a:cubicBezTo>
                      <a:pt x="19" y="79"/>
                      <a:pt x="34" y="78"/>
                      <a:pt x="38" y="59"/>
                    </a:cubicBezTo>
                    <a:lnTo>
                      <a:pt x="33" y="59"/>
                    </a:lnTo>
                    <a:cubicBezTo>
                      <a:pt x="38" y="38"/>
                      <a:pt x="49" y="17"/>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02" name="Google Shape;4502;p38"/>
              <p:cNvSpPr/>
              <p:nvPr/>
            </p:nvSpPr>
            <p:spPr>
              <a:xfrm>
                <a:off x="501650" y="1685950"/>
                <a:ext cx="1225" cy="800"/>
              </a:xfrm>
              <a:custGeom>
                <a:avLst/>
                <a:gdLst/>
                <a:ahLst/>
                <a:cxnLst/>
                <a:rect l="l" t="t" r="r" b="b"/>
                <a:pathLst>
                  <a:path w="49" h="32" extrusionOk="0">
                    <a:moveTo>
                      <a:pt x="14" y="1"/>
                    </a:moveTo>
                    <a:lnTo>
                      <a:pt x="0" y="31"/>
                    </a:lnTo>
                    <a:lnTo>
                      <a:pt x="0" y="31"/>
                    </a:lnTo>
                    <a:lnTo>
                      <a:pt x="14" y="20"/>
                    </a:lnTo>
                    <a:cubicBezTo>
                      <a:pt x="16" y="26"/>
                      <a:pt x="20" y="28"/>
                      <a:pt x="24" y="28"/>
                    </a:cubicBezTo>
                    <a:cubicBezTo>
                      <a:pt x="31" y="28"/>
                      <a:pt x="41" y="19"/>
                      <a:pt x="49" y="15"/>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03" name="Google Shape;4503;p38"/>
              <p:cNvSpPr/>
              <p:nvPr/>
            </p:nvSpPr>
            <p:spPr>
              <a:xfrm>
                <a:off x="501475" y="1680700"/>
                <a:ext cx="1400" cy="525"/>
              </a:xfrm>
              <a:custGeom>
                <a:avLst/>
                <a:gdLst/>
                <a:ahLst/>
                <a:cxnLst/>
                <a:rect l="l" t="t" r="r" b="b"/>
                <a:pathLst>
                  <a:path w="56" h="21" extrusionOk="0">
                    <a:moveTo>
                      <a:pt x="56" y="0"/>
                    </a:moveTo>
                    <a:lnTo>
                      <a:pt x="0" y="19"/>
                    </a:lnTo>
                    <a:lnTo>
                      <a:pt x="23" y="21"/>
                    </a:lnTo>
                    <a:lnTo>
                      <a:pt x="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04" name="Google Shape;4504;p38"/>
              <p:cNvSpPr/>
              <p:nvPr/>
            </p:nvSpPr>
            <p:spPr>
              <a:xfrm>
                <a:off x="501175" y="1680000"/>
                <a:ext cx="650" cy="475"/>
              </a:xfrm>
              <a:custGeom>
                <a:avLst/>
                <a:gdLst/>
                <a:ahLst/>
                <a:cxnLst/>
                <a:rect l="l" t="t" r="r" b="b"/>
                <a:pathLst>
                  <a:path w="26" h="19" extrusionOk="0">
                    <a:moveTo>
                      <a:pt x="26" y="0"/>
                    </a:moveTo>
                    <a:lnTo>
                      <a:pt x="3" y="5"/>
                    </a:lnTo>
                    <a:lnTo>
                      <a:pt x="0" y="19"/>
                    </a:ln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05" name="Google Shape;4505;p38"/>
              <p:cNvSpPr/>
              <p:nvPr/>
            </p:nvSpPr>
            <p:spPr>
              <a:xfrm>
                <a:off x="468325" y="1639100"/>
                <a:ext cx="350" cy="225"/>
              </a:xfrm>
              <a:custGeom>
                <a:avLst/>
                <a:gdLst/>
                <a:ahLst/>
                <a:cxnLst/>
                <a:rect l="l" t="t" r="r" b="b"/>
                <a:pathLst>
                  <a:path w="14" h="9" extrusionOk="0">
                    <a:moveTo>
                      <a:pt x="2" y="1"/>
                    </a:moveTo>
                    <a:cubicBezTo>
                      <a:pt x="1" y="1"/>
                      <a:pt x="1" y="1"/>
                      <a:pt x="0" y="2"/>
                    </a:cubicBezTo>
                    <a:lnTo>
                      <a:pt x="14" y="9"/>
                    </a:lnTo>
                    <a:cubicBezTo>
                      <a:pt x="9" y="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06" name="Google Shape;4506;p38"/>
              <p:cNvSpPr/>
              <p:nvPr/>
            </p:nvSpPr>
            <p:spPr>
              <a:xfrm>
                <a:off x="482275" y="1664300"/>
                <a:ext cx="1150" cy="1175"/>
              </a:xfrm>
              <a:custGeom>
                <a:avLst/>
                <a:gdLst/>
                <a:ahLst/>
                <a:cxnLst/>
                <a:rect l="l" t="t" r="r" b="b"/>
                <a:pathLst>
                  <a:path w="46" h="47" extrusionOk="0">
                    <a:moveTo>
                      <a:pt x="40" y="1"/>
                    </a:moveTo>
                    <a:cubicBezTo>
                      <a:pt x="39" y="1"/>
                      <a:pt x="35" y="2"/>
                      <a:pt x="29" y="7"/>
                    </a:cubicBezTo>
                    <a:lnTo>
                      <a:pt x="1" y="30"/>
                    </a:lnTo>
                    <a:cubicBezTo>
                      <a:pt x="10" y="32"/>
                      <a:pt x="12" y="39"/>
                      <a:pt x="8" y="46"/>
                    </a:cubicBezTo>
                    <a:cubicBezTo>
                      <a:pt x="22" y="26"/>
                      <a:pt x="4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07" name="Google Shape;4507;p38"/>
              <p:cNvSpPr/>
              <p:nvPr/>
            </p:nvSpPr>
            <p:spPr>
              <a:xfrm>
                <a:off x="471100" y="1653675"/>
                <a:ext cx="900" cy="250"/>
              </a:xfrm>
              <a:custGeom>
                <a:avLst/>
                <a:gdLst/>
                <a:ahLst/>
                <a:cxnLst/>
                <a:rect l="l" t="t" r="r" b="b"/>
                <a:pathLst>
                  <a:path w="36" h="10" extrusionOk="0">
                    <a:moveTo>
                      <a:pt x="10" y="1"/>
                    </a:moveTo>
                    <a:cubicBezTo>
                      <a:pt x="7" y="1"/>
                      <a:pt x="3" y="3"/>
                      <a:pt x="0" y="5"/>
                    </a:cubicBezTo>
                    <a:lnTo>
                      <a:pt x="35" y="10"/>
                    </a:lnTo>
                    <a:cubicBezTo>
                      <a:pt x="28" y="5"/>
                      <a:pt x="19"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08" name="Google Shape;4508;p38"/>
              <p:cNvSpPr/>
              <p:nvPr/>
            </p:nvSpPr>
            <p:spPr>
              <a:xfrm>
                <a:off x="472775" y="1627725"/>
                <a:ext cx="900" cy="775"/>
              </a:xfrm>
              <a:custGeom>
                <a:avLst/>
                <a:gdLst/>
                <a:ahLst/>
                <a:cxnLst/>
                <a:rect l="l" t="t" r="r" b="b"/>
                <a:pathLst>
                  <a:path w="36" h="31" extrusionOk="0">
                    <a:moveTo>
                      <a:pt x="14" y="0"/>
                    </a:moveTo>
                    <a:cubicBezTo>
                      <a:pt x="1" y="14"/>
                      <a:pt x="21" y="19"/>
                      <a:pt x="35" y="30"/>
                    </a:cubicBez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09" name="Google Shape;4509;p38"/>
              <p:cNvSpPr/>
              <p:nvPr/>
            </p:nvSpPr>
            <p:spPr>
              <a:xfrm>
                <a:off x="491450" y="1672875"/>
                <a:ext cx="475" cy="1075"/>
              </a:xfrm>
              <a:custGeom>
                <a:avLst/>
                <a:gdLst/>
                <a:ahLst/>
                <a:cxnLst/>
                <a:rect l="l" t="t" r="r" b="b"/>
                <a:pathLst>
                  <a:path w="19" h="43" extrusionOk="0">
                    <a:moveTo>
                      <a:pt x="2" y="0"/>
                    </a:moveTo>
                    <a:cubicBezTo>
                      <a:pt x="4" y="19"/>
                      <a:pt x="0" y="43"/>
                      <a:pt x="8" y="43"/>
                    </a:cubicBezTo>
                    <a:cubicBezTo>
                      <a:pt x="10" y="43"/>
                      <a:pt x="14" y="40"/>
                      <a:pt x="19" y="35"/>
                    </a:cubicBezTo>
                    <a:cubicBezTo>
                      <a:pt x="16" y="23"/>
                      <a:pt x="12" y="9"/>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10" name="Google Shape;4510;p38"/>
              <p:cNvSpPr/>
              <p:nvPr/>
            </p:nvSpPr>
            <p:spPr>
              <a:xfrm>
                <a:off x="477350" y="1641275"/>
                <a:ext cx="500" cy="375"/>
              </a:xfrm>
              <a:custGeom>
                <a:avLst/>
                <a:gdLst/>
                <a:ahLst/>
                <a:cxnLst/>
                <a:rect l="l" t="t" r="r" b="b"/>
                <a:pathLst>
                  <a:path w="20" h="15" extrusionOk="0">
                    <a:moveTo>
                      <a:pt x="1" y="1"/>
                    </a:moveTo>
                    <a:lnTo>
                      <a:pt x="1" y="1"/>
                    </a:lnTo>
                    <a:cubicBezTo>
                      <a:pt x="5" y="8"/>
                      <a:pt x="12" y="12"/>
                      <a:pt x="19" y="15"/>
                    </a:cubicBezTo>
                    <a:cubicBezTo>
                      <a:pt x="15" y="8"/>
                      <a:pt x="10" y="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11" name="Google Shape;4511;p38"/>
              <p:cNvSpPr/>
              <p:nvPr/>
            </p:nvSpPr>
            <p:spPr>
              <a:xfrm>
                <a:off x="490925" y="1672350"/>
                <a:ext cx="600" cy="550"/>
              </a:xfrm>
              <a:custGeom>
                <a:avLst/>
                <a:gdLst/>
                <a:ahLst/>
                <a:cxnLst/>
                <a:rect l="l" t="t" r="r" b="b"/>
                <a:pathLst>
                  <a:path w="24" h="22" extrusionOk="0">
                    <a:moveTo>
                      <a:pt x="15" y="1"/>
                    </a:moveTo>
                    <a:cubicBezTo>
                      <a:pt x="11" y="1"/>
                      <a:pt x="7" y="3"/>
                      <a:pt x="0" y="7"/>
                    </a:cubicBezTo>
                    <a:lnTo>
                      <a:pt x="0" y="16"/>
                    </a:lnTo>
                    <a:cubicBezTo>
                      <a:pt x="4" y="16"/>
                      <a:pt x="7" y="16"/>
                      <a:pt x="10" y="16"/>
                    </a:cubicBezTo>
                    <a:cubicBezTo>
                      <a:pt x="15" y="16"/>
                      <a:pt x="19" y="17"/>
                      <a:pt x="23" y="21"/>
                    </a:cubicBezTo>
                    <a:cubicBezTo>
                      <a:pt x="23" y="10"/>
                      <a:pt x="22"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12" name="Google Shape;4512;p38"/>
              <p:cNvSpPr/>
              <p:nvPr/>
            </p:nvSpPr>
            <p:spPr>
              <a:xfrm>
                <a:off x="499100" y="1608325"/>
                <a:ext cx="175" cy="50"/>
              </a:xfrm>
              <a:custGeom>
                <a:avLst/>
                <a:gdLst/>
                <a:ahLst/>
                <a:cxnLst/>
                <a:rect l="l" t="t" r="r" b="b"/>
                <a:pathLst>
                  <a:path w="7" h="2" extrusionOk="0">
                    <a:moveTo>
                      <a:pt x="4" y="1"/>
                    </a:moveTo>
                    <a:cubicBezTo>
                      <a:pt x="2" y="1"/>
                      <a:pt x="2" y="2"/>
                      <a:pt x="0" y="2"/>
                    </a:cubicBezTo>
                    <a:lnTo>
                      <a:pt x="7" y="2"/>
                    </a:lnTo>
                    <a:cubicBezTo>
                      <a:pt x="5" y="1"/>
                      <a:pt x="4" y="1"/>
                      <a:pt x="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13" name="Google Shape;4513;p38"/>
              <p:cNvSpPr/>
              <p:nvPr/>
            </p:nvSpPr>
            <p:spPr>
              <a:xfrm>
                <a:off x="511850" y="1605175"/>
                <a:ext cx="125" cy="375"/>
              </a:xfrm>
              <a:custGeom>
                <a:avLst/>
                <a:gdLst/>
                <a:ahLst/>
                <a:cxnLst/>
                <a:rect l="l" t="t" r="r" b="b"/>
                <a:pathLst>
                  <a:path w="5" h="15" extrusionOk="0">
                    <a:moveTo>
                      <a:pt x="5" y="0"/>
                    </a:moveTo>
                    <a:cubicBezTo>
                      <a:pt x="5" y="5"/>
                      <a:pt x="2" y="10"/>
                      <a:pt x="0" y="14"/>
                    </a:cubicBezTo>
                    <a:cubicBezTo>
                      <a:pt x="2" y="14"/>
                      <a:pt x="5" y="1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14" name="Google Shape;4514;p38"/>
              <p:cNvSpPr/>
              <p:nvPr/>
            </p:nvSpPr>
            <p:spPr>
              <a:xfrm>
                <a:off x="498050" y="1677200"/>
                <a:ext cx="150" cy="75"/>
              </a:xfrm>
              <a:custGeom>
                <a:avLst/>
                <a:gdLst/>
                <a:ahLst/>
                <a:cxnLst/>
                <a:rect l="l" t="t" r="r" b="b"/>
                <a:pathLst>
                  <a:path w="6" h="3" extrusionOk="0">
                    <a:moveTo>
                      <a:pt x="2" y="0"/>
                    </a:moveTo>
                    <a:cubicBezTo>
                      <a:pt x="1" y="0"/>
                      <a:pt x="1" y="1"/>
                      <a:pt x="0" y="1"/>
                    </a:cubicBezTo>
                    <a:cubicBezTo>
                      <a:pt x="3" y="2"/>
                      <a:pt x="4" y="3"/>
                      <a:pt x="5" y="3"/>
                    </a:cubicBezTo>
                    <a:cubicBezTo>
                      <a:pt x="6" y="3"/>
                      <a:pt x="3"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15" name="Google Shape;4515;p38"/>
              <p:cNvSpPr/>
              <p:nvPr/>
            </p:nvSpPr>
            <p:spPr>
              <a:xfrm>
                <a:off x="496125" y="1680450"/>
                <a:ext cx="375" cy="250"/>
              </a:xfrm>
              <a:custGeom>
                <a:avLst/>
                <a:gdLst/>
                <a:ahLst/>
                <a:cxnLst/>
                <a:rect l="l" t="t" r="r" b="b"/>
                <a:pathLst>
                  <a:path w="15" h="10" extrusionOk="0">
                    <a:moveTo>
                      <a:pt x="15" y="1"/>
                    </a:moveTo>
                    <a:cubicBezTo>
                      <a:pt x="10" y="3"/>
                      <a:pt x="5" y="5"/>
                      <a:pt x="1" y="10"/>
                    </a:cubicBezTo>
                    <a:cubicBezTo>
                      <a:pt x="5" y="5"/>
                      <a:pt x="10" y="3"/>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16" name="Google Shape;4516;p38"/>
              <p:cNvSpPr/>
              <p:nvPr/>
            </p:nvSpPr>
            <p:spPr>
              <a:xfrm>
                <a:off x="485875" y="1675825"/>
                <a:ext cx="75" cy="125"/>
              </a:xfrm>
              <a:custGeom>
                <a:avLst/>
                <a:gdLst/>
                <a:ahLst/>
                <a:cxnLst/>
                <a:rect l="l" t="t" r="r" b="b"/>
                <a:pathLst>
                  <a:path w="3" h="5" extrusionOk="0">
                    <a:moveTo>
                      <a:pt x="3" y="0"/>
                    </a:moveTo>
                    <a:lnTo>
                      <a:pt x="3" y="0"/>
                    </a:lnTo>
                    <a:cubicBezTo>
                      <a:pt x="0" y="5"/>
                      <a:pt x="0"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17" name="Google Shape;4517;p38"/>
              <p:cNvSpPr/>
              <p:nvPr/>
            </p:nvSpPr>
            <p:spPr>
              <a:xfrm>
                <a:off x="498275" y="1677375"/>
                <a:ext cx="325" cy="200"/>
              </a:xfrm>
              <a:custGeom>
                <a:avLst/>
                <a:gdLst/>
                <a:ahLst/>
                <a:cxnLst/>
                <a:rect l="l" t="t" r="r" b="b"/>
                <a:pathLst>
                  <a:path w="13" h="8" extrusionOk="0">
                    <a:moveTo>
                      <a:pt x="1" y="1"/>
                    </a:moveTo>
                    <a:cubicBezTo>
                      <a:pt x="3" y="3"/>
                      <a:pt x="5" y="6"/>
                      <a:pt x="5" y="8"/>
                    </a:cubicBezTo>
                    <a:cubicBezTo>
                      <a:pt x="10" y="6"/>
                      <a:pt x="1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18" name="Google Shape;4518;p38"/>
              <p:cNvSpPr/>
              <p:nvPr/>
            </p:nvSpPr>
            <p:spPr>
              <a:xfrm>
                <a:off x="497750" y="1677025"/>
                <a:ext cx="325" cy="325"/>
              </a:xfrm>
              <a:custGeom>
                <a:avLst/>
                <a:gdLst/>
                <a:ahLst/>
                <a:cxnLst/>
                <a:rect l="l" t="t" r="r" b="b"/>
                <a:pathLst>
                  <a:path w="13" h="13" extrusionOk="0">
                    <a:moveTo>
                      <a:pt x="1" y="1"/>
                    </a:moveTo>
                    <a:lnTo>
                      <a:pt x="2" y="2"/>
                    </a:lnTo>
                    <a:lnTo>
                      <a:pt x="2" y="2"/>
                    </a:lnTo>
                    <a:cubicBezTo>
                      <a:pt x="2" y="2"/>
                      <a:pt x="1" y="1"/>
                      <a:pt x="1" y="1"/>
                    </a:cubicBezTo>
                    <a:close/>
                    <a:moveTo>
                      <a:pt x="2" y="2"/>
                    </a:moveTo>
                    <a:cubicBezTo>
                      <a:pt x="6" y="4"/>
                      <a:pt x="8" y="9"/>
                      <a:pt x="10" y="13"/>
                    </a:cubicBezTo>
                    <a:cubicBezTo>
                      <a:pt x="10" y="10"/>
                      <a:pt x="10" y="8"/>
                      <a:pt x="12" y="8"/>
                    </a:cubicBezTo>
                    <a:lnTo>
                      <a:pt x="2" y="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19" name="Google Shape;4519;p38"/>
              <p:cNvSpPr/>
              <p:nvPr/>
            </p:nvSpPr>
            <p:spPr>
              <a:xfrm>
                <a:off x="488600" y="1619950"/>
                <a:ext cx="150" cy="325"/>
              </a:xfrm>
              <a:custGeom>
                <a:avLst/>
                <a:gdLst/>
                <a:ahLst/>
                <a:cxnLst/>
                <a:rect l="l" t="t" r="r" b="b"/>
                <a:pathLst>
                  <a:path w="6" h="13" extrusionOk="0">
                    <a:moveTo>
                      <a:pt x="3" y="1"/>
                    </a:moveTo>
                    <a:cubicBezTo>
                      <a:pt x="2" y="1"/>
                      <a:pt x="2" y="4"/>
                      <a:pt x="0" y="10"/>
                    </a:cubicBezTo>
                    <a:lnTo>
                      <a:pt x="5" y="12"/>
                    </a:lnTo>
                    <a:cubicBezTo>
                      <a:pt x="4" y="4"/>
                      <a:pt x="3"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20" name="Google Shape;4520;p38"/>
              <p:cNvSpPr/>
              <p:nvPr/>
            </p:nvSpPr>
            <p:spPr>
              <a:xfrm>
                <a:off x="471450" y="1665800"/>
                <a:ext cx="75" cy="75"/>
              </a:xfrm>
              <a:custGeom>
                <a:avLst/>
                <a:gdLst/>
                <a:ahLst/>
                <a:cxnLst/>
                <a:rect l="l" t="t" r="r" b="b"/>
                <a:pathLst>
                  <a:path w="3" h="3" extrusionOk="0">
                    <a:moveTo>
                      <a:pt x="3" y="0"/>
                    </a:moveTo>
                    <a:lnTo>
                      <a:pt x="0" y="3"/>
                    </a:lnTo>
                    <a:lnTo>
                      <a:pt x="3" y="3"/>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21" name="Google Shape;4521;p38"/>
              <p:cNvSpPr/>
              <p:nvPr/>
            </p:nvSpPr>
            <p:spPr>
              <a:xfrm>
                <a:off x="470400" y="1664400"/>
                <a:ext cx="3325" cy="1425"/>
              </a:xfrm>
              <a:custGeom>
                <a:avLst/>
                <a:gdLst/>
                <a:ahLst/>
                <a:cxnLst/>
                <a:rect l="l" t="t" r="r" b="b"/>
                <a:pathLst>
                  <a:path w="133" h="57" extrusionOk="0">
                    <a:moveTo>
                      <a:pt x="133" y="1"/>
                    </a:moveTo>
                    <a:lnTo>
                      <a:pt x="0" y="40"/>
                    </a:lnTo>
                    <a:cubicBezTo>
                      <a:pt x="12" y="38"/>
                      <a:pt x="20" y="38"/>
                      <a:pt x="27" y="38"/>
                    </a:cubicBezTo>
                    <a:cubicBezTo>
                      <a:pt x="48" y="38"/>
                      <a:pt x="46" y="46"/>
                      <a:pt x="45" y="56"/>
                    </a:cubicBezTo>
                    <a:lnTo>
                      <a:pt x="1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22" name="Google Shape;4522;p38"/>
              <p:cNvSpPr/>
              <p:nvPr/>
            </p:nvSpPr>
            <p:spPr>
              <a:xfrm>
                <a:off x="495500" y="1676575"/>
                <a:ext cx="600" cy="450"/>
              </a:xfrm>
              <a:custGeom>
                <a:avLst/>
                <a:gdLst/>
                <a:ahLst/>
                <a:cxnLst/>
                <a:rect l="l" t="t" r="r" b="b"/>
                <a:pathLst>
                  <a:path w="24" h="18" extrusionOk="0">
                    <a:moveTo>
                      <a:pt x="5" y="0"/>
                    </a:moveTo>
                    <a:lnTo>
                      <a:pt x="5" y="0"/>
                    </a:lnTo>
                    <a:cubicBezTo>
                      <a:pt x="1" y="11"/>
                      <a:pt x="0" y="17"/>
                      <a:pt x="8" y="17"/>
                    </a:cubicBezTo>
                    <a:cubicBezTo>
                      <a:pt x="9" y="17"/>
                      <a:pt x="10" y="17"/>
                      <a:pt x="12" y="17"/>
                    </a:cubicBezTo>
                    <a:cubicBezTo>
                      <a:pt x="19" y="14"/>
                      <a:pt x="21" y="12"/>
                      <a:pt x="23" y="5"/>
                    </a:cubicBezTo>
                    <a:lnTo>
                      <a:pt x="23" y="5"/>
                    </a:lnTo>
                    <a:cubicBezTo>
                      <a:pt x="21" y="7"/>
                      <a:pt x="19" y="8"/>
                      <a:pt x="16" y="8"/>
                    </a:cubicBezTo>
                    <a:cubicBezTo>
                      <a:pt x="12" y="8"/>
                      <a:pt x="8"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23" name="Google Shape;4523;p38"/>
              <p:cNvSpPr/>
              <p:nvPr/>
            </p:nvSpPr>
            <p:spPr>
              <a:xfrm>
                <a:off x="464600" y="1601300"/>
                <a:ext cx="48300" cy="80400"/>
              </a:xfrm>
              <a:custGeom>
                <a:avLst/>
                <a:gdLst/>
                <a:ahLst/>
                <a:cxnLst/>
                <a:rect l="l" t="t" r="r" b="b"/>
                <a:pathLst>
                  <a:path w="1932" h="3216" extrusionOk="0">
                    <a:moveTo>
                      <a:pt x="1352" y="319"/>
                    </a:moveTo>
                    <a:lnTo>
                      <a:pt x="1350" y="320"/>
                    </a:lnTo>
                    <a:cubicBezTo>
                      <a:pt x="1350" y="320"/>
                      <a:pt x="1350" y="320"/>
                      <a:pt x="1351" y="320"/>
                    </a:cubicBezTo>
                    <a:cubicBezTo>
                      <a:pt x="1351" y="320"/>
                      <a:pt x="1352" y="320"/>
                      <a:pt x="1352" y="319"/>
                    </a:cubicBezTo>
                    <a:close/>
                    <a:moveTo>
                      <a:pt x="1493" y="711"/>
                    </a:moveTo>
                    <a:cubicBezTo>
                      <a:pt x="1494" y="712"/>
                      <a:pt x="1496" y="713"/>
                      <a:pt x="1498" y="714"/>
                    </a:cubicBezTo>
                    <a:cubicBezTo>
                      <a:pt x="1496" y="713"/>
                      <a:pt x="1495" y="712"/>
                      <a:pt x="1493" y="711"/>
                    </a:cubicBezTo>
                    <a:close/>
                    <a:moveTo>
                      <a:pt x="709" y="765"/>
                    </a:moveTo>
                    <a:cubicBezTo>
                      <a:pt x="709" y="766"/>
                      <a:pt x="708" y="767"/>
                      <a:pt x="708" y="767"/>
                    </a:cubicBezTo>
                    <a:cubicBezTo>
                      <a:pt x="708" y="767"/>
                      <a:pt x="709" y="766"/>
                      <a:pt x="709" y="765"/>
                    </a:cubicBezTo>
                    <a:close/>
                    <a:moveTo>
                      <a:pt x="1177" y="921"/>
                    </a:moveTo>
                    <a:lnTo>
                      <a:pt x="1177" y="921"/>
                    </a:lnTo>
                    <a:cubicBezTo>
                      <a:pt x="1176" y="921"/>
                      <a:pt x="1176" y="922"/>
                      <a:pt x="1176" y="923"/>
                    </a:cubicBezTo>
                    <a:lnTo>
                      <a:pt x="1180" y="924"/>
                    </a:lnTo>
                    <a:lnTo>
                      <a:pt x="1180" y="924"/>
                    </a:lnTo>
                    <a:cubicBezTo>
                      <a:pt x="1179" y="923"/>
                      <a:pt x="1178" y="922"/>
                      <a:pt x="1177" y="921"/>
                    </a:cubicBezTo>
                    <a:close/>
                    <a:moveTo>
                      <a:pt x="460" y="960"/>
                    </a:moveTo>
                    <a:lnTo>
                      <a:pt x="460" y="960"/>
                    </a:lnTo>
                    <a:cubicBezTo>
                      <a:pt x="460" y="960"/>
                      <a:pt x="460" y="961"/>
                      <a:pt x="460" y="961"/>
                    </a:cubicBezTo>
                    <a:lnTo>
                      <a:pt x="460" y="961"/>
                    </a:lnTo>
                    <a:lnTo>
                      <a:pt x="460" y="960"/>
                    </a:lnTo>
                    <a:close/>
                    <a:moveTo>
                      <a:pt x="181" y="1477"/>
                    </a:moveTo>
                    <a:lnTo>
                      <a:pt x="181" y="1477"/>
                    </a:lnTo>
                    <a:cubicBezTo>
                      <a:pt x="180" y="1478"/>
                      <a:pt x="180" y="1480"/>
                      <a:pt x="180" y="1482"/>
                    </a:cubicBezTo>
                    <a:lnTo>
                      <a:pt x="180" y="1482"/>
                    </a:lnTo>
                    <a:lnTo>
                      <a:pt x="181" y="1477"/>
                    </a:lnTo>
                    <a:close/>
                    <a:moveTo>
                      <a:pt x="120" y="1601"/>
                    </a:moveTo>
                    <a:lnTo>
                      <a:pt x="120" y="1601"/>
                    </a:lnTo>
                    <a:cubicBezTo>
                      <a:pt x="118" y="1601"/>
                      <a:pt x="117" y="1602"/>
                      <a:pt x="117" y="1603"/>
                    </a:cubicBezTo>
                    <a:lnTo>
                      <a:pt x="117" y="1603"/>
                    </a:lnTo>
                    <a:cubicBezTo>
                      <a:pt x="118" y="1602"/>
                      <a:pt x="119" y="1601"/>
                      <a:pt x="120" y="1601"/>
                    </a:cubicBezTo>
                    <a:close/>
                    <a:moveTo>
                      <a:pt x="90" y="1581"/>
                    </a:moveTo>
                    <a:cubicBezTo>
                      <a:pt x="30" y="1581"/>
                      <a:pt x="45" y="1605"/>
                      <a:pt x="1" y="1623"/>
                    </a:cubicBezTo>
                    <a:cubicBezTo>
                      <a:pt x="12" y="1621"/>
                      <a:pt x="51" y="1610"/>
                      <a:pt x="85" y="1610"/>
                    </a:cubicBezTo>
                    <a:cubicBezTo>
                      <a:pt x="101" y="1610"/>
                      <a:pt x="116" y="1613"/>
                      <a:pt x="125" y="1621"/>
                    </a:cubicBezTo>
                    <a:lnTo>
                      <a:pt x="125" y="1621"/>
                    </a:lnTo>
                    <a:cubicBezTo>
                      <a:pt x="120" y="1615"/>
                      <a:pt x="114" y="1607"/>
                      <a:pt x="117" y="1603"/>
                    </a:cubicBezTo>
                    <a:lnTo>
                      <a:pt x="117" y="1603"/>
                    </a:lnTo>
                    <a:cubicBezTo>
                      <a:pt x="113" y="1605"/>
                      <a:pt x="110" y="1607"/>
                      <a:pt x="105" y="1609"/>
                    </a:cubicBezTo>
                    <a:lnTo>
                      <a:pt x="98" y="1581"/>
                    </a:lnTo>
                    <a:cubicBezTo>
                      <a:pt x="95" y="1581"/>
                      <a:pt x="92" y="1581"/>
                      <a:pt x="90" y="1581"/>
                    </a:cubicBezTo>
                    <a:close/>
                    <a:moveTo>
                      <a:pt x="125" y="1621"/>
                    </a:moveTo>
                    <a:cubicBezTo>
                      <a:pt x="127" y="1623"/>
                      <a:pt x="129" y="1626"/>
                      <a:pt x="130" y="1627"/>
                    </a:cubicBezTo>
                    <a:cubicBezTo>
                      <a:pt x="129" y="1625"/>
                      <a:pt x="127" y="1623"/>
                      <a:pt x="125" y="1621"/>
                    </a:cubicBezTo>
                    <a:close/>
                    <a:moveTo>
                      <a:pt x="205" y="2130"/>
                    </a:moveTo>
                    <a:lnTo>
                      <a:pt x="205" y="2130"/>
                    </a:lnTo>
                    <a:cubicBezTo>
                      <a:pt x="209" y="2135"/>
                      <a:pt x="209" y="2142"/>
                      <a:pt x="200" y="2154"/>
                    </a:cubicBezTo>
                    <a:lnTo>
                      <a:pt x="200" y="2151"/>
                    </a:lnTo>
                    <a:cubicBezTo>
                      <a:pt x="186" y="2149"/>
                      <a:pt x="191" y="2140"/>
                      <a:pt x="205" y="2130"/>
                    </a:cubicBezTo>
                    <a:close/>
                    <a:moveTo>
                      <a:pt x="556" y="2520"/>
                    </a:moveTo>
                    <a:cubicBezTo>
                      <a:pt x="557" y="2520"/>
                      <a:pt x="557" y="2521"/>
                      <a:pt x="559" y="2522"/>
                    </a:cubicBezTo>
                    <a:lnTo>
                      <a:pt x="559" y="2522"/>
                    </a:lnTo>
                    <a:cubicBezTo>
                      <a:pt x="554" y="2523"/>
                      <a:pt x="550" y="2525"/>
                      <a:pt x="545" y="2527"/>
                    </a:cubicBezTo>
                    <a:cubicBezTo>
                      <a:pt x="550" y="2524"/>
                      <a:pt x="553" y="2520"/>
                      <a:pt x="556" y="2520"/>
                    </a:cubicBezTo>
                    <a:close/>
                    <a:moveTo>
                      <a:pt x="717" y="2564"/>
                    </a:moveTo>
                    <a:lnTo>
                      <a:pt x="717" y="2564"/>
                    </a:lnTo>
                    <a:cubicBezTo>
                      <a:pt x="712" y="2571"/>
                      <a:pt x="710" y="2578"/>
                      <a:pt x="708" y="2585"/>
                    </a:cubicBezTo>
                    <a:cubicBezTo>
                      <a:pt x="710" y="2578"/>
                      <a:pt x="715" y="2571"/>
                      <a:pt x="717" y="2564"/>
                    </a:cubicBezTo>
                    <a:close/>
                    <a:moveTo>
                      <a:pt x="320" y="2649"/>
                    </a:moveTo>
                    <a:lnTo>
                      <a:pt x="320" y="2649"/>
                    </a:lnTo>
                    <a:cubicBezTo>
                      <a:pt x="319" y="2650"/>
                      <a:pt x="319" y="2651"/>
                      <a:pt x="318" y="2652"/>
                    </a:cubicBezTo>
                    <a:cubicBezTo>
                      <a:pt x="319" y="2651"/>
                      <a:pt x="320" y="2650"/>
                      <a:pt x="320" y="2649"/>
                    </a:cubicBezTo>
                    <a:close/>
                    <a:moveTo>
                      <a:pt x="328" y="2661"/>
                    </a:moveTo>
                    <a:cubicBezTo>
                      <a:pt x="326" y="2661"/>
                      <a:pt x="325" y="2661"/>
                      <a:pt x="325" y="2661"/>
                    </a:cubicBezTo>
                    <a:cubicBezTo>
                      <a:pt x="326" y="2661"/>
                      <a:pt x="327" y="2661"/>
                      <a:pt x="328" y="2661"/>
                    </a:cubicBezTo>
                    <a:close/>
                    <a:moveTo>
                      <a:pt x="1230" y="2985"/>
                    </a:moveTo>
                    <a:cubicBezTo>
                      <a:pt x="1230" y="2985"/>
                      <a:pt x="1231" y="2991"/>
                      <a:pt x="1234" y="2998"/>
                    </a:cubicBezTo>
                    <a:lnTo>
                      <a:pt x="1232" y="2998"/>
                    </a:lnTo>
                    <a:cubicBezTo>
                      <a:pt x="1231" y="2988"/>
                      <a:pt x="1230" y="2985"/>
                      <a:pt x="1230" y="2985"/>
                    </a:cubicBezTo>
                    <a:close/>
                    <a:moveTo>
                      <a:pt x="1241" y="3011"/>
                    </a:moveTo>
                    <a:lnTo>
                      <a:pt x="1241" y="3011"/>
                    </a:lnTo>
                    <a:cubicBezTo>
                      <a:pt x="1244" y="3016"/>
                      <a:pt x="1248" y="3019"/>
                      <a:pt x="1252" y="3019"/>
                    </a:cubicBezTo>
                    <a:cubicBezTo>
                      <a:pt x="1255" y="3019"/>
                      <a:pt x="1257" y="3018"/>
                      <a:pt x="1259" y="3016"/>
                    </a:cubicBezTo>
                    <a:lnTo>
                      <a:pt x="1259" y="3016"/>
                    </a:lnTo>
                    <a:cubicBezTo>
                      <a:pt x="1257" y="3023"/>
                      <a:pt x="1255" y="3025"/>
                      <a:pt x="1248" y="3028"/>
                    </a:cubicBezTo>
                    <a:cubicBezTo>
                      <a:pt x="1246" y="3028"/>
                      <a:pt x="1245" y="3028"/>
                      <a:pt x="1244" y="3028"/>
                    </a:cubicBezTo>
                    <a:cubicBezTo>
                      <a:pt x="1236" y="3028"/>
                      <a:pt x="1237" y="3022"/>
                      <a:pt x="1241" y="3011"/>
                    </a:cubicBezTo>
                    <a:close/>
                    <a:moveTo>
                      <a:pt x="1677" y="0"/>
                    </a:moveTo>
                    <a:lnTo>
                      <a:pt x="1677" y="0"/>
                    </a:lnTo>
                    <a:cubicBezTo>
                      <a:pt x="1730" y="51"/>
                      <a:pt x="1554" y="7"/>
                      <a:pt x="1630" y="79"/>
                    </a:cubicBezTo>
                    <a:cubicBezTo>
                      <a:pt x="1612" y="79"/>
                      <a:pt x="1610" y="63"/>
                      <a:pt x="1591" y="58"/>
                    </a:cubicBezTo>
                    <a:lnTo>
                      <a:pt x="1591" y="58"/>
                    </a:lnTo>
                    <a:cubicBezTo>
                      <a:pt x="1619" y="81"/>
                      <a:pt x="1621" y="93"/>
                      <a:pt x="1596" y="102"/>
                    </a:cubicBezTo>
                    <a:lnTo>
                      <a:pt x="1589" y="97"/>
                    </a:lnTo>
                    <a:cubicBezTo>
                      <a:pt x="1570" y="148"/>
                      <a:pt x="1528" y="153"/>
                      <a:pt x="1475" y="190"/>
                    </a:cubicBezTo>
                    <a:lnTo>
                      <a:pt x="1512" y="206"/>
                    </a:lnTo>
                    <a:cubicBezTo>
                      <a:pt x="1506" y="211"/>
                      <a:pt x="1501" y="212"/>
                      <a:pt x="1495" y="212"/>
                    </a:cubicBezTo>
                    <a:cubicBezTo>
                      <a:pt x="1489" y="212"/>
                      <a:pt x="1483" y="211"/>
                      <a:pt x="1477" y="211"/>
                    </a:cubicBezTo>
                    <a:cubicBezTo>
                      <a:pt x="1488" y="222"/>
                      <a:pt x="1495" y="226"/>
                      <a:pt x="1499" y="226"/>
                    </a:cubicBezTo>
                    <a:cubicBezTo>
                      <a:pt x="1508" y="226"/>
                      <a:pt x="1511" y="212"/>
                      <a:pt x="1522" y="212"/>
                    </a:cubicBezTo>
                    <a:cubicBezTo>
                      <a:pt x="1528" y="212"/>
                      <a:pt x="1536" y="216"/>
                      <a:pt x="1549" y="227"/>
                    </a:cubicBezTo>
                    <a:cubicBezTo>
                      <a:pt x="1540" y="224"/>
                      <a:pt x="1533" y="223"/>
                      <a:pt x="1526" y="223"/>
                    </a:cubicBezTo>
                    <a:cubicBezTo>
                      <a:pt x="1484" y="223"/>
                      <a:pt x="1483" y="272"/>
                      <a:pt x="1445" y="272"/>
                    </a:cubicBezTo>
                    <a:cubicBezTo>
                      <a:pt x="1436" y="272"/>
                      <a:pt x="1425" y="269"/>
                      <a:pt x="1410" y="262"/>
                    </a:cubicBezTo>
                    <a:lnTo>
                      <a:pt x="1410" y="262"/>
                    </a:lnTo>
                    <a:cubicBezTo>
                      <a:pt x="1399" y="278"/>
                      <a:pt x="1452" y="283"/>
                      <a:pt x="1440" y="299"/>
                    </a:cubicBezTo>
                    <a:lnTo>
                      <a:pt x="1417" y="290"/>
                    </a:lnTo>
                    <a:lnTo>
                      <a:pt x="1440" y="311"/>
                    </a:lnTo>
                    <a:cubicBezTo>
                      <a:pt x="1437" y="312"/>
                      <a:pt x="1434" y="313"/>
                      <a:pt x="1430" y="313"/>
                    </a:cubicBezTo>
                    <a:cubicBezTo>
                      <a:pt x="1415" y="313"/>
                      <a:pt x="1395" y="304"/>
                      <a:pt x="1382" y="294"/>
                    </a:cubicBezTo>
                    <a:cubicBezTo>
                      <a:pt x="1385" y="294"/>
                      <a:pt x="1382" y="283"/>
                      <a:pt x="1382" y="281"/>
                    </a:cubicBezTo>
                    <a:cubicBezTo>
                      <a:pt x="1381" y="280"/>
                      <a:pt x="1379" y="280"/>
                      <a:pt x="1378" y="280"/>
                    </a:cubicBezTo>
                    <a:cubicBezTo>
                      <a:pt x="1352" y="280"/>
                      <a:pt x="1359" y="314"/>
                      <a:pt x="1352" y="319"/>
                    </a:cubicBezTo>
                    <a:lnTo>
                      <a:pt x="1352" y="319"/>
                    </a:lnTo>
                    <a:lnTo>
                      <a:pt x="1373" y="315"/>
                    </a:lnTo>
                    <a:lnTo>
                      <a:pt x="1373" y="315"/>
                    </a:lnTo>
                    <a:cubicBezTo>
                      <a:pt x="1357" y="369"/>
                      <a:pt x="1290" y="396"/>
                      <a:pt x="1290" y="466"/>
                    </a:cubicBezTo>
                    <a:lnTo>
                      <a:pt x="1306" y="475"/>
                    </a:lnTo>
                    <a:cubicBezTo>
                      <a:pt x="1301" y="526"/>
                      <a:pt x="1266" y="485"/>
                      <a:pt x="1246" y="524"/>
                    </a:cubicBezTo>
                    <a:lnTo>
                      <a:pt x="1243" y="519"/>
                    </a:lnTo>
                    <a:lnTo>
                      <a:pt x="1243" y="519"/>
                    </a:lnTo>
                    <a:cubicBezTo>
                      <a:pt x="1250" y="538"/>
                      <a:pt x="1248" y="554"/>
                      <a:pt x="1236" y="559"/>
                    </a:cubicBezTo>
                    <a:cubicBezTo>
                      <a:pt x="1232" y="538"/>
                      <a:pt x="1192" y="543"/>
                      <a:pt x="1188" y="517"/>
                    </a:cubicBezTo>
                    <a:lnTo>
                      <a:pt x="1188" y="517"/>
                    </a:lnTo>
                    <a:cubicBezTo>
                      <a:pt x="1178" y="570"/>
                      <a:pt x="1190" y="549"/>
                      <a:pt x="1213" y="619"/>
                    </a:cubicBezTo>
                    <a:lnTo>
                      <a:pt x="1188" y="600"/>
                    </a:lnTo>
                    <a:lnTo>
                      <a:pt x="1188" y="600"/>
                    </a:lnTo>
                    <a:cubicBezTo>
                      <a:pt x="1197" y="628"/>
                      <a:pt x="1206" y="640"/>
                      <a:pt x="1192" y="658"/>
                    </a:cubicBezTo>
                    <a:cubicBezTo>
                      <a:pt x="1190" y="628"/>
                      <a:pt x="1150" y="633"/>
                      <a:pt x="1146" y="594"/>
                    </a:cubicBezTo>
                    <a:cubicBezTo>
                      <a:pt x="1139" y="591"/>
                      <a:pt x="1132" y="590"/>
                      <a:pt x="1127" y="590"/>
                    </a:cubicBezTo>
                    <a:cubicBezTo>
                      <a:pt x="1090" y="590"/>
                      <a:pt x="1106" y="641"/>
                      <a:pt x="1087" y="641"/>
                    </a:cubicBezTo>
                    <a:cubicBezTo>
                      <a:pt x="1080" y="641"/>
                      <a:pt x="1070" y="636"/>
                      <a:pt x="1053" y="621"/>
                    </a:cubicBezTo>
                    <a:lnTo>
                      <a:pt x="1053" y="621"/>
                    </a:lnTo>
                    <a:cubicBezTo>
                      <a:pt x="1066" y="653"/>
                      <a:pt x="1079" y="662"/>
                      <a:pt x="1090" y="662"/>
                    </a:cubicBezTo>
                    <a:cubicBezTo>
                      <a:pt x="1101" y="662"/>
                      <a:pt x="1110" y="652"/>
                      <a:pt x="1114" y="652"/>
                    </a:cubicBezTo>
                    <a:cubicBezTo>
                      <a:pt x="1115" y="652"/>
                      <a:pt x="1116" y="653"/>
                      <a:pt x="1116" y="656"/>
                    </a:cubicBezTo>
                    <a:cubicBezTo>
                      <a:pt x="1141" y="672"/>
                      <a:pt x="1139" y="716"/>
                      <a:pt x="1120" y="719"/>
                    </a:cubicBezTo>
                    <a:cubicBezTo>
                      <a:pt x="1120" y="719"/>
                      <a:pt x="1119" y="719"/>
                      <a:pt x="1118" y="719"/>
                    </a:cubicBezTo>
                    <a:cubicBezTo>
                      <a:pt x="1102" y="719"/>
                      <a:pt x="1047" y="664"/>
                      <a:pt x="1016" y="664"/>
                    </a:cubicBezTo>
                    <a:cubicBezTo>
                      <a:pt x="1012" y="664"/>
                      <a:pt x="1008" y="665"/>
                      <a:pt x="1005" y="667"/>
                    </a:cubicBezTo>
                    <a:lnTo>
                      <a:pt x="1005" y="667"/>
                    </a:lnTo>
                    <a:cubicBezTo>
                      <a:pt x="1006" y="665"/>
                      <a:pt x="1005" y="661"/>
                      <a:pt x="1007" y="661"/>
                    </a:cubicBezTo>
                    <a:cubicBezTo>
                      <a:pt x="1004" y="659"/>
                      <a:pt x="1002" y="659"/>
                      <a:pt x="1000" y="659"/>
                    </a:cubicBezTo>
                    <a:cubicBezTo>
                      <a:pt x="989" y="659"/>
                      <a:pt x="993" y="682"/>
                      <a:pt x="979" y="682"/>
                    </a:cubicBezTo>
                    <a:cubicBezTo>
                      <a:pt x="976" y="682"/>
                      <a:pt x="971" y="681"/>
                      <a:pt x="965" y="677"/>
                    </a:cubicBezTo>
                    <a:lnTo>
                      <a:pt x="965" y="677"/>
                    </a:lnTo>
                    <a:cubicBezTo>
                      <a:pt x="984" y="726"/>
                      <a:pt x="944" y="686"/>
                      <a:pt x="977" y="742"/>
                    </a:cubicBezTo>
                    <a:lnTo>
                      <a:pt x="1000" y="714"/>
                    </a:lnTo>
                    <a:lnTo>
                      <a:pt x="1000" y="714"/>
                    </a:lnTo>
                    <a:cubicBezTo>
                      <a:pt x="993" y="735"/>
                      <a:pt x="1012" y="797"/>
                      <a:pt x="977" y="797"/>
                    </a:cubicBezTo>
                    <a:cubicBezTo>
                      <a:pt x="973" y="797"/>
                      <a:pt x="969" y="796"/>
                      <a:pt x="965" y="795"/>
                    </a:cubicBezTo>
                    <a:cubicBezTo>
                      <a:pt x="963" y="781"/>
                      <a:pt x="960" y="767"/>
                      <a:pt x="963" y="753"/>
                    </a:cubicBezTo>
                    <a:cubicBezTo>
                      <a:pt x="960" y="752"/>
                      <a:pt x="957" y="751"/>
                      <a:pt x="956" y="751"/>
                    </a:cubicBezTo>
                    <a:cubicBezTo>
                      <a:pt x="948" y="751"/>
                      <a:pt x="949" y="765"/>
                      <a:pt x="940" y="765"/>
                    </a:cubicBezTo>
                    <a:cubicBezTo>
                      <a:pt x="938" y="765"/>
                      <a:pt x="935" y="764"/>
                      <a:pt x="933" y="763"/>
                    </a:cubicBezTo>
                    <a:cubicBezTo>
                      <a:pt x="905" y="705"/>
                      <a:pt x="965" y="728"/>
                      <a:pt x="956" y="677"/>
                    </a:cubicBezTo>
                    <a:cubicBezTo>
                      <a:pt x="953" y="675"/>
                      <a:pt x="951" y="674"/>
                      <a:pt x="949" y="674"/>
                    </a:cubicBezTo>
                    <a:cubicBezTo>
                      <a:pt x="940" y="674"/>
                      <a:pt x="940" y="697"/>
                      <a:pt x="935" y="697"/>
                    </a:cubicBezTo>
                    <a:cubicBezTo>
                      <a:pt x="932" y="697"/>
                      <a:pt x="927" y="691"/>
                      <a:pt x="919" y="672"/>
                    </a:cubicBezTo>
                    <a:lnTo>
                      <a:pt x="919" y="672"/>
                    </a:lnTo>
                    <a:cubicBezTo>
                      <a:pt x="935" y="712"/>
                      <a:pt x="926" y="714"/>
                      <a:pt x="914" y="716"/>
                    </a:cubicBezTo>
                    <a:cubicBezTo>
                      <a:pt x="900" y="716"/>
                      <a:pt x="882" y="719"/>
                      <a:pt x="886" y="753"/>
                    </a:cubicBezTo>
                    <a:lnTo>
                      <a:pt x="868" y="721"/>
                    </a:lnTo>
                    <a:cubicBezTo>
                      <a:pt x="868" y="728"/>
                      <a:pt x="868" y="751"/>
                      <a:pt x="861" y="753"/>
                    </a:cubicBezTo>
                    <a:lnTo>
                      <a:pt x="847" y="702"/>
                    </a:lnTo>
                    <a:cubicBezTo>
                      <a:pt x="847" y="720"/>
                      <a:pt x="838" y="724"/>
                      <a:pt x="827" y="724"/>
                    </a:cubicBezTo>
                    <a:cubicBezTo>
                      <a:pt x="817" y="724"/>
                      <a:pt x="803" y="720"/>
                      <a:pt x="792" y="720"/>
                    </a:cubicBezTo>
                    <a:cubicBezTo>
                      <a:pt x="784" y="720"/>
                      <a:pt x="777" y="723"/>
                      <a:pt x="775" y="733"/>
                    </a:cubicBezTo>
                    <a:cubicBezTo>
                      <a:pt x="783" y="727"/>
                      <a:pt x="790" y="724"/>
                      <a:pt x="795" y="724"/>
                    </a:cubicBezTo>
                    <a:cubicBezTo>
                      <a:pt x="816" y="724"/>
                      <a:pt x="819" y="765"/>
                      <a:pt x="847" y="774"/>
                    </a:cubicBezTo>
                    <a:cubicBezTo>
                      <a:pt x="842" y="791"/>
                      <a:pt x="835" y="797"/>
                      <a:pt x="826" y="797"/>
                    </a:cubicBezTo>
                    <a:cubicBezTo>
                      <a:pt x="803" y="797"/>
                      <a:pt x="768" y="754"/>
                      <a:pt x="735" y="754"/>
                    </a:cubicBezTo>
                    <a:cubicBezTo>
                      <a:pt x="726" y="754"/>
                      <a:pt x="718" y="757"/>
                      <a:pt x="709" y="765"/>
                    </a:cubicBezTo>
                    <a:lnTo>
                      <a:pt x="709" y="765"/>
                    </a:lnTo>
                    <a:cubicBezTo>
                      <a:pt x="711" y="764"/>
                      <a:pt x="715" y="763"/>
                      <a:pt x="718" y="763"/>
                    </a:cubicBezTo>
                    <a:cubicBezTo>
                      <a:pt x="731" y="763"/>
                      <a:pt x="751" y="772"/>
                      <a:pt x="749" y="788"/>
                    </a:cubicBezTo>
                    <a:cubicBezTo>
                      <a:pt x="731" y="788"/>
                      <a:pt x="710" y="786"/>
                      <a:pt x="691" y="777"/>
                    </a:cubicBezTo>
                    <a:lnTo>
                      <a:pt x="691" y="777"/>
                    </a:lnTo>
                    <a:cubicBezTo>
                      <a:pt x="659" y="811"/>
                      <a:pt x="724" y="804"/>
                      <a:pt x="724" y="835"/>
                    </a:cubicBezTo>
                    <a:cubicBezTo>
                      <a:pt x="716" y="829"/>
                      <a:pt x="710" y="827"/>
                      <a:pt x="707" y="827"/>
                    </a:cubicBezTo>
                    <a:cubicBezTo>
                      <a:pt x="692" y="827"/>
                      <a:pt x="716" y="869"/>
                      <a:pt x="712" y="886"/>
                    </a:cubicBezTo>
                    <a:lnTo>
                      <a:pt x="685" y="858"/>
                    </a:lnTo>
                    <a:lnTo>
                      <a:pt x="685" y="858"/>
                    </a:lnTo>
                    <a:cubicBezTo>
                      <a:pt x="627" y="869"/>
                      <a:pt x="729" y="927"/>
                      <a:pt x="673" y="932"/>
                    </a:cubicBezTo>
                    <a:lnTo>
                      <a:pt x="652" y="879"/>
                    </a:lnTo>
                    <a:lnTo>
                      <a:pt x="643" y="904"/>
                    </a:lnTo>
                    <a:lnTo>
                      <a:pt x="615" y="869"/>
                    </a:lnTo>
                    <a:lnTo>
                      <a:pt x="615" y="869"/>
                    </a:lnTo>
                    <a:cubicBezTo>
                      <a:pt x="617" y="911"/>
                      <a:pt x="603" y="911"/>
                      <a:pt x="576" y="920"/>
                    </a:cubicBezTo>
                    <a:cubicBezTo>
                      <a:pt x="599" y="934"/>
                      <a:pt x="624" y="971"/>
                      <a:pt x="608" y="988"/>
                    </a:cubicBezTo>
                    <a:cubicBezTo>
                      <a:pt x="588" y="984"/>
                      <a:pt x="585" y="971"/>
                      <a:pt x="579" y="971"/>
                    </a:cubicBezTo>
                    <a:cubicBezTo>
                      <a:pt x="577" y="971"/>
                      <a:pt x="573" y="974"/>
                      <a:pt x="566" y="983"/>
                    </a:cubicBezTo>
                    <a:cubicBezTo>
                      <a:pt x="557" y="964"/>
                      <a:pt x="545" y="944"/>
                      <a:pt x="559" y="944"/>
                    </a:cubicBezTo>
                    <a:cubicBezTo>
                      <a:pt x="563" y="944"/>
                      <a:pt x="568" y="945"/>
                      <a:pt x="576" y="948"/>
                    </a:cubicBezTo>
                    <a:cubicBezTo>
                      <a:pt x="566" y="939"/>
                      <a:pt x="562" y="927"/>
                      <a:pt x="555" y="916"/>
                    </a:cubicBezTo>
                    <a:cubicBezTo>
                      <a:pt x="552" y="915"/>
                      <a:pt x="549" y="915"/>
                      <a:pt x="547" y="915"/>
                    </a:cubicBezTo>
                    <a:cubicBezTo>
                      <a:pt x="521" y="915"/>
                      <a:pt x="517" y="944"/>
                      <a:pt x="508" y="951"/>
                    </a:cubicBezTo>
                    <a:cubicBezTo>
                      <a:pt x="512" y="949"/>
                      <a:pt x="516" y="947"/>
                      <a:pt x="520" y="947"/>
                    </a:cubicBezTo>
                    <a:cubicBezTo>
                      <a:pt x="522" y="947"/>
                      <a:pt x="523" y="948"/>
                      <a:pt x="525" y="948"/>
                    </a:cubicBezTo>
                    <a:cubicBezTo>
                      <a:pt x="525" y="948"/>
                      <a:pt x="527" y="967"/>
                      <a:pt x="529" y="983"/>
                    </a:cubicBezTo>
                    <a:lnTo>
                      <a:pt x="532" y="1018"/>
                    </a:lnTo>
                    <a:cubicBezTo>
                      <a:pt x="520" y="1013"/>
                      <a:pt x="508" y="1004"/>
                      <a:pt x="506" y="990"/>
                    </a:cubicBezTo>
                    <a:lnTo>
                      <a:pt x="506" y="990"/>
                    </a:lnTo>
                    <a:cubicBezTo>
                      <a:pt x="504" y="999"/>
                      <a:pt x="513" y="1015"/>
                      <a:pt x="506" y="1027"/>
                    </a:cubicBezTo>
                    <a:cubicBezTo>
                      <a:pt x="485" y="1004"/>
                      <a:pt x="458" y="984"/>
                      <a:pt x="460" y="961"/>
                    </a:cubicBezTo>
                    <a:lnTo>
                      <a:pt x="460" y="961"/>
                    </a:lnTo>
                    <a:lnTo>
                      <a:pt x="455" y="1018"/>
                    </a:lnTo>
                    <a:cubicBezTo>
                      <a:pt x="443" y="1011"/>
                      <a:pt x="411" y="1011"/>
                      <a:pt x="404" y="999"/>
                    </a:cubicBezTo>
                    <a:lnTo>
                      <a:pt x="404" y="999"/>
                    </a:lnTo>
                    <a:cubicBezTo>
                      <a:pt x="372" y="1006"/>
                      <a:pt x="413" y="1085"/>
                      <a:pt x="372" y="1094"/>
                    </a:cubicBezTo>
                    <a:cubicBezTo>
                      <a:pt x="376" y="1099"/>
                      <a:pt x="379" y="1106"/>
                      <a:pt x="379" y="1113"/>
                    </a:cubicBezTo>
                    <a:cubicBezTo>
                      <a:pt x="353" y="1134"/>
                      <a:pt x="302" y="1131"/>
                      <a:pt x="316" y="1189"/>
                    </a:cubicBezTo>
                    <a:lnTo>
                      <a:pt x="253" y="1178"/>
                    </a:lnTo>
                    <a:lnTo>
                      <a:pt x="253" y="1178"/>
                    </a:lnTo>
                    <a:cubicBezTo>
                      <a:pt x="246" y="1208"/>
                      <a:pt x="332" y="1192"/>
                      <a:pt x="323" y="1243"/>
                    </a:cubicBezTo>
                    <a:cubicBezTo>
                      <a:pt x="322" y="1253"/>
                      <a:pt x="318" y="1256"/>
                      <a:pt x="313" y="1256"/>
                    </a:cubicBezTo>
                    <a:cubicBezTo>
                      <a:pt x="298" y="1256"/>
                      <a:pt x="270" y="1231"/>
                      <a:pt x="255" y="1231"/>
                    </a:cubicBezTo>
                    <a:cubicBezTo>
                      <a:pt x="254" y="1231"/>
                      <a:pt x="254" y="1231"/>
                      <a:pt x="253" y="1231"/>
                    </a:cubicBezTo>
                    <a:cubicBezTo>
                      <a:pt x="270" y="1261"/>
                      <a:pt x="307" y="1312"/>
                      <a:pt x="249" y="1319"/>
                    </a:cubicBezTo>
                    <a:cubicBezTo>
                      <a:pt x="244" y="1305"/>
                      <a:pt x="256" y="1301"/>
                      <a:pt x="258" y="1289"/>
                    </a:cubicBezTo>
                    <a:lnTo>
                      <a:pt x="258" y="1289"/>
                    </a:lnTo>
                    <a:lnTo>
                      <a:pt x="216" y="1296"/>
                    </a:lnTo>
                    <a:cubicBezTo>
                      <a:pt x="184" y="1245"/>
                      <a:pt x="212" y="1233"/>
                      <a:pt x="158" y="1233"/>
                    </a:cubicBezTo>
                    <a:cubicBezTo>
                      <a:pt x="256" y="1289"/>
                      <a:pt x="119" y="1324"/>
                      <a:pt x="221" y="1375"/>
                    </a:cubicBezTo>
                    <a:lnTo>
                      <a:pt x="193" y="1379"/>
                    </a:lnTo>
                    <a:cubicBezTo>
                      <a:pt x="195" y="1377"/>
                      <a:pt x="188" y="1372"/>
                      <a:pt x="193" y="1368"/>
                    </a:cubicBezTo>
                    <a:lnTo>
                      <a:pt x="193" y="1368"/>
                    </a:lnTo>
                    <a:cubicBezTo>
                      <a:pt x="128" y="1375"/>
                      <a:pt x="256" y="1423"/>
                      <a:pt x="226" y="1449"/>
                    </a:cubicBezTo>
                    <a:cubicBezTo>
                      <a:pt x="219" y="1454"/>
                      <a:pt x="210" y="1456"/>
                      <a:pt x="203" y="1456"/>
                    </a:cubicBezTo>
                    <a:cubicBezTo>
                      <a:pt x="195" y="1456"/>
                      <a:pt x="188" y="1454"/>
                      <a:pt x="184" y="1447"/>
                    </a:cubicBezTo>
                    <a:lnTo>
                      <a:pt x="184" y="1447"/>
                    </a:lnTo>
                    <a:lnTo>
                      <a:pt x="198" y="1486"/>
                    </a:lnTo>
                    <a:cubicBezTo>
                      <a:pt x="197" y="1488"/>
                      <a:pt x="195" y="1488"/>
                      <a:pt x="192" y="1488"/>
                    </a:cubicBezTo>
                    <a:cubicBezTo>
                      <a:pt x="187" y="1488"/>
                      <a:pt x="182" y="1485"/>
                      <a:pt x="180" y="1482"/>
                    </a:cubicBezTo>
                    <a:lnTo>
                      <a:pt x="180" y="1482"/>
                    </a:lnTo>
                    <a:lnTo>
                      <a:pt x="170" y="1523"/>
                    </a:lnTo>
                    <a:lnTo>
                      <a:pt x="168" y="1521"/>
                    </a:lnTo>
                    <a:lnTo>
                      <a:pt x="168" y="1521"/>
                    </a:lnTo>
                    <a:cubicBezTo>
                      <a:pt x="181" y="1535"/>
                      <a:pt x="202" y="1558"/>
                      <a:pt x="212" y="1569"/>
                    </a:cubicBezTo>
                    <a:cubicBezTo>
                      <a:pt x="208" y="1571"/>
                      <a:pt x="205" y="1571"/>
                      <a:pt x="203" y="1571"/>
                    </a:cubicBezTo>
                    <a:cubicBezTo>
                      <a:pt x="193" y="1571"/>
                      <a:pt x="198" y="1560"/>
                      <a:pt x="186" y="1558"/>
                    </a:cubicBezTo>
                    <a:lnTo>
                      <a:pt x="186" y="1558"/>
                    </a:lnTo>
                    <a:cubicBezTo>
                      <a:pt x="191" y="1569"/>
                      <a:pt x="198" y="1581"/>
                      <a:pt x="205" y="1590"/>
                    </a:cubicBezTo>
                    <a:cubicBezTo>
                      <a:pt x="175" y="1590"/>
                      <a:pt x="151" y="1567"/>
                      <a:pt x="163" y="1546"/>
                    </a:cubicBezTo>
                    <a:cubicBezTo>
                      <a:pt x="156" y="1546"/>
                      <a:pt x="149" y="1546"/>
                      <a:pt x="144" y="1546"/>
                    </a:cubicBezTo>
                    <a:cubicBezTo>
                      <a:pt x="66" y="1546"/>
                      <a:pt x="157" y="1573"/>
                      <a:pt x="120" y="1601"/>
                    </a:cubicBezTo>
                    <a:lnTo>
                      <a:pt x="120" y="1601"/>
                    </a:lnTo>
                    <a:cubicBezTo>
                      <a:pt x="122" y="1600"/>
                      <a:pt x="125" y="1600"/>
                      <a:pt x="128" y="1600"/>
                    </a:cubicBezTo>
                    <a:cubicBezTo>
                      <a:pt x="170" y="1618"/>
                      <a:pt x="147" y="1618"/>
                      <a:pt x="130" y="1627"/>
                    </a:cubicBezTo>
                    <a:cubicBezTo>
                      <a:pt x="119" y="1632"/>
                      <a:pt x="112" y="1641"/>
                      <a:pt x="130" y="1660"/>
                    </a:cubicBezTo>
                    <a:cubicBezTo>
                      <a:pt x="124" y="1659"/>
                      <a:pt x="119" y="1658"/>
                      <a:pt x="115" y="1658"/>
                    </a:cubicBezTo>
                    <a:cubicBezTo>
                      <a:pt x="92" y="1658"/>
                      <a:pt x="96" y="1672"/>
                      <a:pt x="96" y="1688"/>
                    </a:cubicBezTo>
                    <a:lnTo>
                      <a:pt x="42" y="1674"/>
                    </a:lnTo>
                    <a:lnTo>
                      <a:pt x="42" y="1674"/>
                    </a:lnTo>
                    <a:cubicBezTo>
                      <a:pt x="52" y="1697"/>
                      <a:pt x="79" y="1702"/>
                      <a:pt x="100" y="1718"/>
                    </a:cubicBezTo>
                    <a:cubicBezTo>
                      <a:pt x="93" y="1735"/>
                      <a:pt x="62" y="1736"/>
                      <a:pt x="32" y="1736"/>
                    </a:cubicBezTo>
                    <a:cubicBezTo>
                      <a:pt x="25" y="1736"/>
                      <a:pt x="19" y="1736"/>
                      <a:pt x="12" y="1736"/>
                    </a:cubicBezTo>
                    <a:cubicBezTo>
                      <a:pt x="8" y="1747"/>
                      <a:pt x="13" y="1750"/>
                      <a:pt x="23" y="1750"/>
                    </a:cubicBezTo>
                    <a:cubicBezTo>
                      <a:pt x="32" y="1750"/>
                      <a:pt x="47" y="1747"/>
                      <a:pt x="60" y="1747"/>
                    </a:cubicBezTo>
                    <a:cubicBezTo>
                      <a:pt x="74" y="1747"/>
                      <a:pt x="86" y="1751"/>
                      <a:pt x="86" y="1767"/>
                    </a:cubicBezTo>
                    <a:cubicBezTo>
                      <a:pt x="61" y="1792"/>
                      <a:pt x="79" y="1818"/>
                      <a:pt x="107" y="1857"/>
                    </a:cubicBezTo>
                    <a:cubicBezTo>
                      <a:pt x="102" y="1862"/>
                      <a:pt x="96" y="1864"/>
                      <a:pt x="92" y="1864"/>
                    </a:cubicBezTo>
                    <a:cubicBezTo>
                      <a:pt x="82" y="1864"/>
                      <a:pt x="74" y="1856"/>
                      <a:pt x="65" y="1856"/>
                    </a:cubicBezTo>
                    <a:cubicBezTo>
                      <a:pt x="63" y="1856"/>
                      <a:pt x="61" y="1856"/>
                      <a:pt x="59" y="1857"/>
                    </a:cubicBezTo>
                    <a:lnTo>
                      <a:pt x="100" y="1878"/>
                    </a:lnTo>
                    <a:cubicBezTo>
                      <a:pt x="100" y="1880"/>
                      <a:pt x="98" y="1880"/>
                      <a:pt x="94" y="1880"/>
                    </a:cubicBezTo>
                    <a:cubicBezTo>
                      <a:pt x="90" y="1880"/>
                      <a:pt x="83" y="1879"/>
                      <a:pt x="79" y="1878"/>
                    </a:cubicBezTo>
                    <a:lnTo>
                      <a:pt x="79" y="1878"/>
                    </a:lnTo>
                    <a:cubicBezTo>
                      <a:pt x="96" y="1894"/>
                      <a:pt x="133" y="1882"/>
                      <a:pt x="147" y="1908"/>
                    </a:cubicBezTo>
                    <a:cubicBezTo>
                      <a:pt x="205" y="1913"/>
                      <a:pt x="59" y="1957"/>
                      <a:pt x="126" y="1984"/>
                    </a:cubicBezTo>
                    <a:cubicBezTo>
                      <a:pt x="122" y="1987"/>
                      <a:pt x="117" y="1988"/>
                      <a:pt x="112" y="1988"/>
                    </a:cubicBezTo>
                    <a:cubicBezTo>
                      <a:pt x="102" y="1988"/>
                      <a:pt x="91" y="1984"/>
                      <a:pt x="78" y="1984"/>
                    </a:cubicBezTo>
                    <a:cubicBezTo>
                      <a:pt x="76" y="1984"/>
                      <a:pt x="74" y="1984"/>
                      <a:pt x="73" y="1984"/>
                    </a:cubicBezTo>
                    <a:cubicBezTo>
                      <a:pt x="100" y="2015"/>
                      <a:pt x="133" y="2035"/>
                      <a:pt x="170" y="2049"/>
                    </a:cubicBezTo>
                    <a:lnTo>
                      <a:pt x="137" y="2079"/>
                    </a:lnTo>
                    <a:cubicBezTo>
                      <a:pt x="149" y="2072"/>
                      <a:pt x="163" y="2069"/>
                      <a:pt x="177" y="2069"/>
                    </a:cubicBezTo>
                    <a:cubicBezTo>
                      <a:pt x="207" y="2069"/>
                      <a:pt x="239" y="2082"/>
                      <a:pt x="267" y="2091"/>
                    </a:cubicBezTo>
                    <a:cubicBezTo>
                      <a:pt x="286" y="2084"/>
                      <a:pt x="302" y="2075"/>
                      <a:pt x="311" y="2070"/>
                    </a:cubicBezTo>
                    <a:lnTo>
                      <a:pt x="344" y="2100"/>
                    </a:lnTo>
                    <a:cubicBezTo>
                      <a:pt x="334" y="2103"/>
                      <a:pt x="324" y="2104"/>
                      <a:pt x="314" y="2104"/>
                    </a:cubicBezTo>
                    <a:cubicBezTo>
                      <a:pt x="307" y="2104"/>
                      <a:pt x="299" y="2104"/>
                      <a:pt x="293" y="2103"/>
                    </a:cubicBezTo>
                    <a:lnTo>
                      <a:pt x="293" y="2103"/>
                    </a:lnTo>
                    <a:cubicBezTo>
                      <a:pt x="297" y="2105"/>
                      <a:pt x="302" y="2105"/>
                      <a:pt x="307" y="2107"/>
                    </a:cubicBezTo>
                    <a:cubicBezTo>
                      <a:pt x="291" y="2115"/>
                      <a:pt x="274" y="2118"/>
                      <a:pt x="257" y="2118"/>
                    </a:cubicBezTo>
                    <a:cubicBezTo>
                      <a:pt x="246" y="2118"/>
                      <a:pt x="236" y="2117"/>
                      <a:pt x="226" y="2114"/>
                    </a:cubicBezTo>
                    <a:lnTo>
                      <a:pt x="258" y="2098"/>
                    </a:lnTo>
                    <a:cubicBezTo>
                      <a:pt x="236" y="2095"/>
                      <a:pt x="215" y="2093"/>
                      <a:pt x="194" y="2093"/>
                    </a:cubicBezTo>
                    <a:cubicBezTo>
                      <a:pt x="180" y="2093"/>
                      <a:pt x="167" y="2094"/>
                      <a:pt x="154" y="2096"/>
                    </a:cubicBezTo>
                    <a:cubicBezTo>
                      <a:pt x="161" y="2098"/>
                      <a:pt x="168" y="2100"/>
                      <a:pt x="172" y="2105"/>
                    </a:cubicBezTo>
                    <a:lnTo>
                      <a:pt x="149" y="2105"/>
                    </a:lnTo>
                    <a:cubicBezTo>
                      <a:pt x="142" y="2107"/>
                      <a:pt x="156" y="2110"/>
                      <a:pt x="170" y="2114"/>
                    </a:cubicBezTo>
                    <a:lnTo>
                      <a:pt x="112" y="2130"/>
                    </a:lnTo>
                    <a:lnTo>
                      <a:pt x="135" y="2130"/>
                    </a:lnTo>
                    <a:lnTo>
                      <a:pt x="107" y="2186"/>
                    </a:lnTo>
                    <a:cubicBezTo>
                      <a:pt x="175" y="2209"/>
                      <a:pt x="267" y="2219"/>
                      <a:pt x="307" y="2258"/>
                    </a:cubicBezTo>
                    <a:cubicBezTo>
                      <a:pt x="260" y="2258"/>
                      <a:pt x="235" y="2274"/>
                      <a:pt x="186" y="2288"/>
                    </a:cubicBezTo>
                    <a:cubicBezTo>
                      <a:pt x="235" y="2258"/>
                      <a:pt x="151" y="2253"/>
                      <a:pt x="154" y="2223"/>
                    </a:cubicBezTo>
                    <a:lnTo>
                      <a:pt x="154" y="2223"/>
                    </a:lnTo>
                    <a:cubicBezTo>
                      <a:pt x="151" y="2237"/>
                      <a:pt x="128" y="2239"/>
                      <a:pt x="119" y="2239"/>
                    </a:cubicBezTo>
                    <a:lnTo>
                      <a:pt x="149" y="2258"/>
                    </a:lnTo>
                    <a:lnTo>
                      <a:pt x="179" y="2277"/>
                    </a:lnTo>
                    <a:cubicBezTo>
                      <a:pt x="137" y="2286"/>
                      <a:pt x="151" y="2295"/>
                      <a:pt x="140" y="2311"/>
                    </a:cubicBezTo>
                    <a:cubicBezTo>
                      <a:pt x="157" y="2305"/>
                      <a:pt x="169" y="2302"/>
                      <a:pt x="179" y="2302"/>
                    </a:cubicBezTo>
                    <a:cubicBezTo>
                      <a:pt x="213" y="2302"/>
                      <a:pt x="212" y="2335"/>
                      <a:pt x="237" y="2344"/>
                    </a:cubicBezTo>
                    <a:cubicBezTo>
                      <a:pt x="225" y="2348"/>
                      <a:pt x="212" y="2351"/>
                      <a:pt x="202" y="2351"/>
                    </a:cubicBezTo>
                    <a:cubicBezTo>
                      <a:pt x="189" y="2351"/>
                      <a:pt x="180" y="2346"/>
                      <a:pt x="179" y="2332"/>
                    </a:cubicBezTo>
                    <a:lnTo>
                      <a:pt x="179" y="2332"/>
                    </a:lnTo>
                    <a:cubicBezTo>
                      <a:pt x="126" y="2379"/>
                      <a:pt x="283" y="2337"/>
                      <a:pt x="242" y="2376"/>
                    </a:cubicBezTo>
                    <a:cubicBezTo>
                      <a:pt x="240" y="2372"/>
                      <a:pt x="241" y="2369"/>
                      <a:pt x="234" y="2369"/>
                    </a:cubicBezTo>
                    <a:cubicBezTo>
                      <a:pt x="232" y="2369"/>
                      <a:pt x="230" y="2369"/>
                      <a:pt x="228" y="2369"/>
                    </a:cubicBezTo>
                    <a:cubicBezTo>
                      <a:pt x="256" y="2374"/>
                      <a:pt x="253" y="2413"/>
                      <a:pt x="226" y="2413"/>
                    </a:cubicBezTo>
                    <a:lnTo>
                      <a:pt x="221" y="2409"/>
                    </a:lnTo>
                    <a:lnTo>
                      <a:pt x="221" y="2409"/>
                    </a:lnTo>
                    <a:cubicBezTo>
                      <a:pt x="227" y="2444"/>
                      <a:pt x="261" y="2501"/>
                      <a:pt x="312" y="2501"/>
                    </a:cubicBezTo>
                    <a:cubicBezTo>
                      <a:pt x="321" y="2501"/>
                      <a:pt x="331" y="2499"/>
                      <a:pt x="341" y="2494"/>
                    </a:cubicBezTo>
                    <a:lnTo>
                      <a:pt x="341" y="2494"/>
                    </a:lnTo>
                    <a:cubicBezTo>
                      <a:pt x="332" y="2499"/>
                      <a:pt x="260" y="2527"/>
                      <a:pt x="246" y="2529"/>
                    </a:cubicBezTo>
                    <a:cubicBezTo>
                      <a:pt x="246" y="2529"/>
                      <a:pt x="309" y="2522"/>
                      <a:pt x="372" y="2511"/>
                    </a:cubicBezTo>
                    <a:cubicBezTo>
                      <a:pt x="434" y="2499"/>
                      <a:pt x="494" y="2485"/>
                      <a:pt x="494" y="2485"/>
                    </a:cubicBezTo>
                    <a:lnTo>
                      <a:pt x="494" y="2485"/>
                    </a:lnTo>
                    <a:cubicBezTo>
                      <a:pt x="441" y="2507"/>
                      <a:pt x="337" y="2584"/>
                      <a:pt x="283" y="2584"/>
                    </a:cubicBezTo>
                    <a:cubicBezTo>
                      <a:pt x="279" y="2584"/>
                      <a:pt x="275" y="2584"/>
                      <a:pt x="272" y="2583"/>
                    </a:cubicBezTo>
                    <a:lnTo>
                      <a:pt x="272" y="2583"/>
                    </a:lnTo>
                    <a:cubicBezTo>
                      <a:pt x="270" y="2594"/>
                      <a:pt x="267" y="2610"/>
                      <a:pt x="297" y="2617"/>
                    </a:cubicBezTo>
                    <a:cubicBezTo>
                      <a:pt x="302" y="2608"/>
                      <a:pt x="361" y="2566"/>
                      <a:pt x="375" y="2566"/>
                    </a:cubicBezTo>
                    <a:cubicBezTo>
                      <a:pt x="375" y="2566"/>
                      <a:pt x="376" y="2566"/>
                      <a:pt x="376" y="2566"/>
                    </a:cubicBezTo>
                    <a:cubicBezTo>
                      <a:pt x="331" y="2619"/>
                      <a:pt x="352" y="2600"/>
                      <a:pt x="320" y="2649"/>
                    </a:cubicBezTo>
                    <a:lnTo>
                      <a:pt x="320" y="2649"/>
                    </a:lnTo>
                    <a:cubicBezTo>
                      <a:pt x="332" y="2636"/>
                      <a:pt x="390" y="2610"/>
                      <a:pt x="411" y="2610"/>
                    </a:cubicBezTo>
                    <a:cubicBezTo>
                      <a:pt x="415" y="2610"/>
                      <a:pt x="417" y="2611"/>
                      <a:pt x="418" y="2613"/>
                    </a:cubicBezTo>
                    <a:cubicBezTo>
                      <a:pt x="405" y="2617"/>
                      <a:pt x="345" y="2656"/>
                      <a:pt x="328" y="2661"/>
                    </a:cubicBezTo>
                    <a:lnTo>
                      <a:pt x="328" y="2661"/>
                    </a:lnTo>
                    <a:cubicBezTo>
                      <a:pt x="335" y="2660"/>
                      <a:pt x="356" y="2656"/>
                      <a:pt x="376" y="2654"/>
                    </a:cubicBezTo>
                    <a:lnTo>
                      <a:pt x="420" y="2646"/>
                    </a:lnTo>
                    <a:lnTo>
                      <a:pt x="420" y="2646"/>
                    </a:lnTo>
                    <a:cubicBezTo>
                      <a:pt x="398" y="2653"/>
                      <a:pt x="356" y="2687"/>
                      <a:pt x="341" y="2705"/>
                    </a:cubicBezTo>
                    <a:cubicBezTo>
                      <a:pt x="343" y="2704"/>
                      <a:pt x="344" y="2703"/>
                      <a:pt x="345" y="2703"/>
                    </a:cubicBezTo>
                    <a:cubicBezTo>
                      <a:pt x="354" y="2703"/>
                      <a:pt x="360" y="2736"/>
                      <a:pt x="374" y="2738"/>
                    </a:cubicBezTo>
                    <a:lnTo>
                      <a:pt x="381" y="2712"/>
                    </a:lnTo>
                    <a:cubicBezTo>
                      <a:pt x="384" y="2722"/>
                      <a:pt x="393" y="2726"/>
                      <a:pt x="405" y="2726"/>
                    </a:cubicBezTo>
                    <a:cubicBezTo>
                      <a:pt x="436" y="2726"/>
                      <a:pt x="486" y="2701"/>
                      <a:pt x="516" y="2701"/>
                    </a:cubicBezTo>
                    <a:cubicBezTo>
                      <a:pt x="525" y="2701"/>
                      <a:pt x="532" y="2704"/>
                      <a:pt x="536" y="2710"/>
                    </a:cubicBezTo>
                    <a:cubicBezTo>
                      <a:pt x="520" y="2717"/>
                      <a:pt x="432" y="2768"/>
                      <a:pt x="439" y="2793"/>
                    </a:cubicBezTo>
                    <a:cubicBezTo>
                      <a:pt x="483" y="2773"/>
                      <a:pt x="650" y="2689"/>
                      <a:pt x="698" y="2689"/>
                    </a:cubicBezTo>
                    <a:lnTo>
                      <a:pt x="682" y="2712"/>
                    </a:lnTo>
                    <a:lnTo>
                      <a:pt x="724" y="2712"/>
                    </a:lnTo>
                    <a:cubicBezTo>
                      <a:pt x="634" y="2759"/>
                      <a:pt x="541" y="2793"/>
                      <a:pt x="441" y="2819"/>
                    </a:cubicBezTo>
                    <a:cubicBezTo>
                      <a:pt x="436" y="2845"/>
                      <a:pt x="420" y="2842"/>
                      <a:pt x="439" y="2858"/>
                    </a:cubicBezTo>
                    <a:cubicBezTo>
                      <a:pt x="432" y="2869"/>
                      <a:pt x="421" y="2874"/>
                      <a:pt x="410" y="2874"/>
                    </a:cubicBezTo>
                    <a:cubicBezTo>
                      <a:pt x="404" y="2874"/>
                      <a:pt x="398" y="2872"/>
                      <a:pt x="392" y="2868"/>
                    </a:cubicBezTo>
                    <a:lnTo>
                      <a:pt x="392" y="2868"/>
                    </a:lnTo>
                    <a:lnTo>
                      <a:pt x="420" y="2923"/>
                    </a:lnTo>
                    <a:cubicBezTo>
                      <a:pt x="441" y="2905"/>
                      <a:pt x="460" y="2904"/>
                      <a:pt x="477" y="2904"/>
                    </a:cubicBezTo>
                    <a:cubicBezTo>
                      <a:pt x="479" y="2904"/>
                      <a:pt x="480" y="2904"/>
                      <a:pt x="481" y="2904"/>
                    </a:cubicBezTo>
                    <a:cubicBezTo>
                      <a:pt x="497" y="2904"/>
                      <a:pt x="513" y="2904"/>
                      <a:pt x="529" y="2889"/>
                    </a:cubicBezTo>
                    <a:lnTo>
                      <a:pt x="485" y="2884"/>
                    </a:lnTo>
                    <a:lnTo>
                      <a:pt x="446" y="2877"/>
                    </a:lnTo>
                    <a:cubicBezTo>
                      <a:pt x="476" y="2852"/>
                      <a:pt x="540" y="2825"/>
                      <a:pt x="580" y="2825"/>
                    </a:cubicBezTo>
                    <a:cubicBezTo>
                      <a:pt x="595" y="2825"/>
                      <a:pt x="607" y="2829"/>
                      <a:pt x="613" y="2838"/>
                    </a:cubicBezTo>
                    <a:cubicBezTo>
                      <a:pt x="603" y="2861"/>
                      <a:pt x="534" y="2896"/>
                      <a:pt x="520" y="2912"/>
                    </a:cubicBezTo>
                    <a:cubicBezTo>
                      <a:pt x="525" y="2909"/>
                      <a:pt x="530" y="2908"/>
                      <a:pt x="536" y="2908"/>
                    </a:cubicBezTo>
                    <a:cubicBezTo>
                      <a:pt x="553" y="2908"/>
                      <a:pt x="571" y="2917"/>
                      <a:pt x="566" y="2926"/>
                    </a:cubicBezTo>
                    <a:lnTo>
                      <a:pt x="532" y="2933"/>
                    </a:lnTo>
                    <a:cubicBezTo>
                      <a:pt x="532" y="2941"/>
                      <a:pt x="538" y="2944"/>
                      <a:pt x="546" y="2944"/>
                    </a:cubicBezTo>
                    <a:cubicBezTo>
                      <a:pt x="557" y="2944"/>
                      <a:pt x="572" y="2939"/>
                      <a:pt x="583" y="2939"/>
                    </a:cubicBezTo>
                    <a:cubicBezTo>
                      <a:pt x="595" y="2939"/>
                      <a:pt x="603" y="2944"/>
                      <a:pt x="596" y="2965"/>
                    </a:cubicBezTo>
                    <a:cubicBezTo>
                      <a:pt x="600" y="2973"/>
                      <a:pt x="576" y="3017"/>
                      <a:pt x="584" y="3017"/>
                    </a:cubicBezTo>
                    <a:cubicBezTo>
                      <a:pt x="585" y="3017"/>
                      <a:pt x="588" y="3015"/>
                      <a:pt x="592" y="3011"/>
                    </a:cubicBezTo>
                    <a:cubicBezTo>
                      <a:pt x="624" y="2956"/>
                      <a:pt x="761" y="2819"/>
                      <a:pt x="800" y="2791"/>
                    </a:cubicBezTo>
                    <a:lnTo>
                      <a:pt x="800" y="2791"/>
                    </a:lnTo>
                    <a:cubicBezTo>
                      <a:pt x="796" y="2826"/>
                      <a:pt x="789" y="2858"/>
                      <a:pt x="777" y="2891"/>
                    </a:cubicBezTo>
                    <a:cubicBezTo>
                      <a:pt x="756" y="2937"/>
                      <a:pt x="680" y="2963"/>
                      <a:pt x="661" y="3002"/>
                    </a:cubicBezTo>
                    <a:cubicBezTo>
                      <a:pt x="673" y="2993"/>
                      <a:pt x="685" y="2986"/>
                      <a:pt x="698" y="2981"/>
                    </a:cubicBezTo>
                    <a:lnTo>
                      <a:pt x="698" y="2981"/>
                    </a:lnTo>
                    <a:cubicBezTo>
                      <a:pt x="698" y="2998"/>
                      <a:pt x="664" y="3011"/>
                      <a:pt x="685" y="3021"/>
                    </a:cubicBezTo>
                    <a:cubicBezTo>
                      <a:pt x="695" y="3011"/>
                      <a:pt x="702" y="3008"/>
                      <a:pt x="707" y="3008"/>
                    </a:cubicBezTo>
                    <a:cubicBezTo>
                      <a:pt x="716" y="3008"/>
                      <a:pt x="718" y="3017"/>
                      <a:pt x="720" y="3017"/>
                    </a:cubicBezTo>
                    <a:cubicBezTo>
                      <a:pt x="721" y="3017"/>
                      <a:pt x="722" y="3012"/>
                      <a:pt x="724" y="2993"/>
                    </a:cubicBezTo>
                    <a:cubicBezTo>
                      <a:pt x="752" y="2993"/>
                      <a:pt x="736" y="3014"/>
                      <a:pt x="756" y="3028"/>
                    </a:cubicBezTo>
                    <a:cubicBezTo>
                      <a:pt x="787" y="2988"/>
                      <a:pt x="828" y="2960"/>
                      <a:pt x="877" y="2944"/>
                    </a:cubicBezTo>
                    <a:lnTo>
                      <a:pt x="877" y="2944"/>
                    </a:lnTo>
                    <a:cubicBezTo>
                      <a:pt x="868" y="2956"/>
                      <a:pt x="861" y="2967"/>
                      <a:pt x="856" y="2979"/>
                    </a:cubicBezTo>
                    <a:cubicBezTo>
                      <a:pt x="884" y="3007"/>
                      <a:pt x="889" y="3037"/>
                      <a:pt x="921" y="3060"/>
                    </a:cubicBezTo>
                    <a:cubicBezTo>
                      <a:pt x="916" y="3072"/>
                      <a:pt x="923" y="3095"/>
                      <a:pt x="905" y="3111"/>
                    </a:cubicBezTo>
                    <a:cubicBezTo>
                      <a:pt x="913" y="3107"/>
                      <a:pt x="924" y="3096"/>
                      <a:pt x="935" y="3096"/>
                    </a:cubicBezTo>
                    <a:cubicBezTo>
                      <a:pt x="936" y="3096"/>
                      <a:pt x="938" y="3097"/>
                      <a:pt x="940" y="3097"/>
                    </a:cubicBezTo>
                    <a:cubicBezTo>
                      <a:pt x="936" y="3117"/>
                      <a:pt x="931" y="3120"/>
                      <a:pt x="926" y="3120"/>
                    </a:cubicBezTo>
                    <a:cubicBezTo>
                      <a:pt x="923" y="3120"/>
                      <a:pt x="920" y="3119"/>
                      <a:pt x="917" y="3119"/>
                    </a:cubicBezTo>
                    <a:cubicBezTo>
                      <a:pt x="910" y="3119"/>
                      <a:pt x="903" y="3123"/>
                      <a:pt x="895" y="3146"/>
                    </a:cubicBezTo>
                    <a:cubicBezTo>
                      <a:pt x="914" y="3120"/>
                      <a:pt x="944" y="3125"/>
                      <a:pt x="970" y="3118"/>
                    </a:cubicBezTo>
                    <a:cubicBezTo>
                      <a:pt x="983" y="3096"/>
                      <a:pt x="976" y="3089"/>
                      <a:pt x="962" y="3089"/>
                    </a:cubicBezTo>
                    <a:cubicBezTo>
                      <a:pt x="950" y="3089"/>
                      <a:pt x="931" y="3095"/>
                      <a:pt x="919" y="3100"/>
                    </a:cubicBezTo>
                    <a:cubicBezTo>
                      <a:pt x="953" y="3044"/>
                      <a:pt x="1011" y="3004"/>
                      <a:pt x="1076" y="2995"/>
                    </a:cubicBezTo>
                    <a:lnTo>
                      <a:pt x="1076" y="2995"/>
                    </a:lnTo>
                    <a:cubicBezTo>
                      <a:pt x="1111" y="2997"/>
                      <a:pt x="1068" y="3033"/>
                      <a:pt x="1071" y="3033"/>
                    </a:cubicBezTo>
                    <a:cubicBezTo>
                      <a:pt x="1071" y="3033"/>
                      <a:pt x="1071" y="3033"/>
                      <a:pt x="1072" y="3032"/>
                    </a:cubicBezTo>
                    <a:cubicBezTo>
                      <a:pt x="1079" y="3040"/>
                      <a:pt x="1088" y="3043"/>
                      <a:pt x="1097" y="3043"/>
                    </a:cubicBezTo>
                    <a:cubicBezTo>
                      <a:pt x="1126" y="3043"/>
                      <a:pt x="1160" y="3013"/>
                      <a:pt x="1182" y="3013"/>
                    </a:cubicBezTo>
                    <a:cubicBezTo>
                      <a:pt x="1191" y="3013"/>
                      <a:pt x="1199" y="3019"/>
                      <a:pt x="1201" y="3037"/>
                    </a:cubicBezTo>
                    <a:cubicBezTo>
                      <a:pt x="1190" y="3083"/>
                      <a:pt x="1146" y="3104"/>
                      <a:pt x="1130" y="3130"/>
                    </a:cubicBezTo>
                    <a:cubicBezTo>
                      <a:pt x="1099" y="3130"/>
                      <a:pt x="1116" y="3086"/>
                      <a:pt x="1099" y="3079"/>
                    </a:cubicBezTo>
                    <a:lnTo>
                      <a:pt x="1099" y="3079"/>
                    </a:lnTo>
                    <a:lnTo>
                      <a:pt x="1106" y="3106"/>
                    </a:lnTo>
                    <a:cubicBezTo>
                      <a:pt x="1100" y="3109"/>
                      <a:pt x="1093" y="3111"/>
                      <a:pt x="1087" y="3111"/>
                    </a:cubicBezTo>
                    <a:cubicBezTo>
                      <a:pt x="1077" y="3111"/>
                      <a:pt x="1069" y="3107"/>
                      <a:pt x="1069" y="3097"/>
                    </a:cubicBezTo>
                    <a:lnTo>
                      <a:pt x="1069" y="3097"/>
                    </a:lnTo>
                    <a:cubicBezTo>
                      <a:pt x="1058" y="3137"/>
                      <a:pt x="1146" y="3160"/>
                      <a:pt x="1155" y="3215"/>
                    </a:cubicBezTo>
                    <a:cubicBezTo>
                      <a:pt x="1171" y="3208"/>
                      <a:pt x="1192" y="3206"/>
                      <a:pt x="1199" y="3190"/>
                    </a:cubicBezTo>
                    <a:lnTo>
                      <a:pt x="1183" y="3185"/>
                    </a:lnTo>
                    <a:cubicBezTo>
                      <a:pt x="1197" y="3151"/>
                      <a:pt x="1239" y="3167"/>
                      <a:pt x="1234" y="3141"/>
                    </a:cubicBezTo>
                    <a:cubicBezTo>
                      <a:pt x="1250" y="3139"/>
                      <a:pt x="1270" y="3134"/>
                      <a:pt x="1286" y="3134"/>
                    </a:cubicBezTo>
                    <a:cubicBezTo>
                      <a:pt x="1303" y="3134"/>
                      <a:pt x="1316" y="3139"/>
                      <a:pt x="1320" y="3155"/>
                    </a:cubicBezTo>
                    <a:lnTo>
                      <a:pt x="1288" y="3196"/>
                    </a:lnTo>
                    <a:lnTo>
                      <a:pt x="1288" y="3196"/>
                    </a:lnTo>
                    <a:cubicBezTo>
                      <a:pt x="1296" y="3186"/>
                      <a:pt x="1292" y="3166"/>
                      <a:pt x="1280" y="3166"/>
                    </a:cubicBezTo>
                    <a:cubicBezTo>
                      <a:pt x="1278" y="3166"/>
                      <a:pt x="1277" y="3166"/>
                      <a:pt x="1276" y="3167"/>
                    </a:cubicBezTo>
                    <a:cubicBezTo>
                      <a:pt x="1277" y="3166"/>
                      <a:pt x="1278" y="3166"/>
                      <a:pt x="1278" y="3166"/>
                    </a:cubicBezTo>
                    <a:cubicBezTo>
                      <a:pt x="1294" y="3166"/>
                      <a:pt x="1275" y="3216"/>
                      <a:pt x="1295" y="3216"/>
                    </a:cubicBezTo>
                    <a:cubicBezTo>
                      <a:pt x="1300" y="3216"/>
                      <a:pt x="1307" y="3213"/>
                      <a:pt x="1317" y="3206"/>
                    </a:cubicBezTo>
                    <a:lnTo>
                      <a:pt x="1327" y="3167"/>
                    </a:lnTo>
                    <a:cubicBezTo>
                      <a:pt x="1345" y="3164"/>
                      <a:pt x="1372" y="3157"/>
                      <a:pt x="1393" y="3157"/>
                    </a:cubicBezTo>
                    <a:cubicBezTo>
                      <a:pt x="1409" y="3157"/>
                      <a:pt x="1421" y="3161"/>
                      <a:pt x="1424" y="3174"/>
                    </a:cubicBezTo>
                    <a:cubicBezTo>
                      <a:pt x="1454" y="3132"/>
                      <a:pt x="1417" y="3174"/>
                      <a:pt x="1445" y="3120"/>
                    </a:cubicBezTo>
                    <a:lnTo>
                      <a:pt x="1445" y="3120"/>
                    </a:lnTo>
                    <a:cubicBezTo>
                      <a:pt x="1436" y="3135"/>
                      <a:pt x="1428" y="3139"/>
                      <a:pt x="1421" y="3139"/>
                    </a:cubicBezTo>
                    <a:cubicBezTo>
                      <a:pt x="1407" y="3139"/>
                      <a:pt x="1397" y="3118"/>
                      <a:pt x="1385" y="3118"/>
                    </a:cubicBezTo>
                    <a:cubicBezTo>
                      <a:pt x="1380" y="3118"/>
                      <a:pt x="1374" y="3122"/>
                      <a:pt x="1368" y="3132"/>
                    </a:cubicBezTo>
                    <a:lnTo>
                      <a:pt x="1368" y="3132"/>
                    </a:lnTo>
                    <a:cubicBezTo>
                      <a:pt x="1391" y="3085"/>
                      <a:pt x="1358" y="3098"/>
                      <a:pt x="1378" y="3044"/>
                    </a:cubicBezTo>
                    <a:lnTo>
                      <a:pt x="1378" y="3044"/>
                    </a:lnTo>
                    <a:cubicBezTo>
                      <a:pt x="1372" y="3051"/>
                      <a:pt x="1368" y="3061"/>
                      <a:pt x="1362" y="3061"/>
                    </a:cubicBezTo>
                    <a:cubicBezTo>
                      <a:pt x="1359" y="3061"/>
                      <a:pt x="1356" y="3058"/>
                      <a:pt x="1352" y="3051"/>
                    </a:cubicBezTo>
                    <a:cubicBezTo>
                      <a:pt x="1348" y="3053"/>
                      <a:pt x="1343" y="3058"/>
                      <a:pt x="1338" y="3060"/>
                    </a:cubicBezTo>
                    <a:cubicBezTo>
                      <a:pt x="1338" y="3069"/>
                      <a:pt x="1334" y="3076"/>
                      <a:pt x="1329" y="3086"/>
                    </a:cubicBezTo>
                    <a:cubicBezTo>
                      <a:pt x="1318" y="3092"/>
                      <a:pt x="1307" y="3095"/>
                      <a:pt x="1298" y="3095"/>
                    </a:cubicBezTo>
                    <a:cubicBezTo>
                      <a:pt x="1282" y="3095"/>
                      <a:pt x="1269" y="3089"/>
                      <a:pt x="1257" y="3089"/>
                    </a:cubicBezTo>
                    <a:cubicBezTo>
                      <a:pt x="1254" y="3089"/>
                      <a:pt x="1251" y="3089"/>
                      <a:pt x="1248" y="3090"/>
                    </a:cubicBezTo>
                    <a:cubicBezTo>
                      <a:pt x="1243" y="3076"/>
                      <a:pt x="1264" y="3079"/>
                      <a:pt x="1271" y="3062"/>
                    </a:cubicBezTo>
                    <a:lnTo>
                      <a:pt x="1271" y="3062"/>
                    </a:lnTo>
                    <a:lnTo>
                      <a:pt x="1236" y="3074"/>
                    </a:lnTo>
                    <a:cubicBezTo>
                      <a:pt x="1259" y="3045"/>
                      <a:pt x="1251" y="3009"/>
                      <a:pt x="1284" y="3009"/>
                    </a:cubicBezTo>
                    <a:cubicBezTo>
                      <a:pt x="1285" y="3009"/>
                      <a:pt x="1286" y="3009"/>
                      <a:pt x="1287" y="3009"/>
                    </a:cubicBezTo>
                    <a:lnTo>
                      <a:pt x="1266" y="2991"/>
                    </a:lnTo>
                    <a:cubicBezTo>
                      <a:pt x="1266" y="2967"/>
                      <a:pt x="1255" y="2948"/>
                      <a:pt x="1237" y="2948"/>
                    </a:cubicBezTo>
                    <a:cubicBezTo>
                      <a:pt x="1236" y="2948"/>
                      <a:pt x="1234" y="2948"/>
                      <a:pt x="1232" y="2949"/>
                    </a:cubicBezTo>
                    <a:cubicBezTo>
                      <a:pt x="1230" y="2946"/>
                      <a:pt x="1227" y="2945"/>
                      <a:pt x="1223" y="2945"/>
                    </a:cubicBezTo>
                    <a:cubicBezTo>
                      <a:pt x="1213" y="2945"/>
                      <a:pt x="1198" y="2952"/>
                      <a:pt x="1197" y="2952"/>
                    </a:cubicBezTo>
                    <a:cubicBezTo>
                      <a:pt x="1197" y="2952"/>
                      <a:pt x="1199" y="2950"/>
                      <a:pt x="1206" y="2947"/>
                    </a:cubicBezTo>
                    <a:lnTo>
                      <a:pt x="1155" y="2940"/>
                    </a:lnTo>
                    <a:lnTo>
                      <a:pt x="1160" y="2933"/>
                    </a:lnTo>
                    <a:cubicBezTo>
                      <a:pt x="1146" y="2916"/>
                      <a:pt x="1116" y="2919"/>
                      <a:pt x="1093" y="2912"/>
                    </a:cubicBezTo>
                    <a:cubicBezTo>
                      <a:pt x="1067" y="2909"/>
                      <a:pt x="1046" y="2884"/>
                      <a:pt x="1053" y="2858"/>
                    </a:cubicBezTo>
                    <a:cubicBezTo>
                      <a:pt x="1050" y="2858"/>
                      <a:pt x="1047" y="2859"/>
                      <a:pt x="1043" y="2859"/>
                    </a:cubicBezTo>
                    <a:cubicBezTo>
                      <a:pt x="1031" y="2859"/>
                      <a:pt x="1019" y="2857"/>
                      <a:pt x="1011" y="2842"/>
                    </a:cubicBezTo>
                    <a:lnTo>
                      <a:pt x="1028" y="2817"/>
                    </a:lnTo>
                    <a:cubicBezTo>
                      <a:pt x="1012" y="2817"/>
                      <a:pt x="1011" y="2784"/>
                      <a:pt x="997" y="2784"/>
                    </a:cubicBezTo>
                    <a:cubicBezTo>
                      <a:pt x="994" y="2784"/>
                      <a:pt x="990" y="2785"/>
                      <a:pt x="986" y="2789"/>
                    </a:cubicBezTo>
                    <a:cubicBezTo>
                      <a:pt x="1028" y="2715"/>
                      <a:pt x="944" y="2733"/>
                      <a:pt x="935" y="2705"/>
                    </a:cubicBezTo>
                    <a:lnTo>
                      <a:pt x="905" y="2736"/>
                    </a:lnTo>
                    <a:cubicBezTo>
                      <a:pt x="893" y="2722"/>
                      <a:pt x="872" y="2719"/>
                      <a:pt x="844" y="2717"/>
                    </a:cubicBezTo>
                    <a:lnTo>
                      <a:pt x="819" y="2742"/>
                    </a:lnTo>
                    <a:cubicBezTo>
                      <a:pt x="816" y="2743"/>
                      <a:pt x="814" y="2743"/>
                      <a:pt x="812" y="2743"/>
                    </a:cubicBezTo>
                    <a:cubicBezTo>
                      <a:pt x="785" y="2743"/>
                      <a:pt x="801" y="2690"/>
                      <a:pt x="780" y="2673"/>
                    </a:cubicBezTo>
                    <a:cubicBezTo>
                      <a:pt x="783" y="2671"/>
                      <a:pt x="785" y="2670"/>
                      <a:pt x="787" y="2670"/>
                    </a:cubicBezTo>
                    <a:cubicBezTo>
                      <a:pt x="792" y="2670"/>
                      <a:pt x="793" y="2676"/>
                      <a:pt x="791" y="2682"/>
                    </a:cubicBezTo>
                    <a:cubicBezTo>
                      <a:pt x="831" y="2603"/>
                      <a:pt x="691" y="2666"/>
                      <a:pt x="717" y="2603"/>
                    </a:cubicBezTo>
                    <a:lnTo>
                      <a:pt x="717" y="2603"/>
                    </a:lnTo>
                    <a:cubicBezTo>
                      <a:pt x="715" y="2604"/>
                      <a:pt x="713" y="2604"/>
                      <a:pt x="711" y="2604"/>
                    </a:cubicBezTo>
                    <a:cubicBezTo>
                      <a:pt x="701" y="2604"/>
                      <a:pt x="701" y="2597"/>
                      <a:pt x="705" y="2587"/>
                    </a:cubicBezTo>
                    <a:lnTo>
                      <a:pt x="705" y="2587"/>
                    </a:lnTo>
                    <a:cubicBezTo>
                      <a:pt x="705" y="2588"/>
                      <a:pt x="706" y="2589"/>
                      <a:pt x="707" y="2589"/>
                    </a:cubicBezTo>
                    <a:cubicBezTo>
                      <a:pt x="707" y="2589"/>
                      <a:pt x="708" y="2588"/>
                      <a:pt x="708" y="2587"/>
                    </a:cubicBezTo>
                    <a:cubicBezTo>
                      <a:pt x="708" y="2587"/>
                      <a:pt x="708" y="2585"/>
                      <a:pt x="708" y="2585"/>
                    </a:cubicBezTo>
                    <a:cubicBezTo>
                      <a:pt x="698" y="2578"/>
                      <a:pt x="689" y="2573"/>
                      <a:pt x="680" y="2573"/>
                    </a:cubicBezTo>
                    <a:lnTo>
                      <a:pt x="710" y="2548"/>
                    </a:lnTo>
                    <a:lnTo>
                      <a:pt x="708" y="2548"/>
                    </a:lnTo>
                    <a:cubicBezTo>
                      <a:pt x="709" y="2544"/>
                      <a:pt x="709" y="2542"/>
                      <a:pt x="707" y="2542"/>
                    </a:cubicBezTo>
                    <a:cubicBezTo>
                      <a:pt x="702" y="2542"/>
                      <a:pt x="683" y="2558"/>
                      <a:pt x="666" y="2573"/>
                    </a:cubicBezTo>
                    <a:cubicBezTo>
                      <a:pt x="657" y="2573"/>
                      <a:pt x="647" y="2573"/>
                      <a:pt x="638" y="2576"/>
                    </a:cubicBezTo>
                    <a:cubicBezTo>
                      <a:pt x="689" y="2536"/>
                      <a:pt x="606" y="2569"/>
                      <a:pt x="659" y="2522"/>
                    </a:cubicBezTo>
                    <a:lnTo>
                      <a:pt x="659" y="2522"/>
                    </a:lnTo>
                    <a:cubicBezTo>
                      <a:pt x="654" y="2524"/>
                      <a:pt x="649" y="2525"/>
                      <a:pt x="644" y="2525"/>
                    </a:cubicBezTo>
                    <a:cubicBezTo>
                      <a:pt x="629" y="2525"/>
                      <a:pt x="614" y="2515"/>
                      <a:pt x="591" y="2515"/>
                    </a:cubicBezTo>
                    <a:cubicBezTo>
                      <a:pt x="582" y="2515"/>
                      <a:pt x="572" y="2517"/>
                      <a:pt x="559" y="2521"/>
                    </a:cubicBezTo>
                    <a:lnTo>
                      <a:pt x="559" y="2521"/>
                    </a:lnTo>
                    <a:cubicBezTo>
                      <a:pt x="559" y="2509"/>
                      <a:pt x="561" y="2499"/>
                      <a:pt x="544" y="2499"/>
                    </a:cubicBezTo>
                    <a:cubicBezTo>
                      <a:pt x="542" y="2499"/>
                      <a:pt x="540" y="2499"/>
                      <a:pt x="538" y="2499"/>
                    </a:cubicBezTo>
                    <a:lnTo>
                      <a:pt x="580" y="2469"/>
                    </a:lnTo>
                    <a:lnTo>
                      <a:pt x="508" y="2483"/>
                    </a:lnTo>
                    <a:cubicBezTo>
                      <a:pt x="525" y="2455"/>
                      <a:pt x="552" y="2439"/>
                      <a:pt x="583" y="2436"/>
                    </a:cubicBezTo>
                    <a:cubicBezTo>
                      <a:pt x="513" y="2436"/>
                      <a:pt x="550" y="2423"/>
                      <a:pt x="483" y="2423"/>
                    </a:cubicBezTo>
                    <a:lnTo>
                      <a:pt x="513" y="2411"/>
                    </a:lnTo>
                    <a:cubicBezTo>
                      <a:pt x="508" y="2402"/>
                      <a:pt x="460" y="2406"/>
                      <a:pt x="481" y="2390"/>
                    </a:cubicBezTo>
                    <a:cubicBezTo>
                      <a:pt x="529" y="2346"/>
                      <a:pt x="441" y="2281"/>
                      <a:pt x="483" y="2212"/>
                    </a:cubicBezTo>
                    <a:lnTo>
                      <a:pt x="483" y="2212"/>
                    </a:lnTo>
                    <a:cubicBezTo>
                      <a:pt x="465" y="2219"/>
                      <a:pt x="455" y="2221"/>
                      <a:pt x="451" y="2221"/>
                    </a:cubicBezTo>
                    <a:cubicBezTo>
                      <a:pt x="437" y="2221"/>
                      <a:pt x="486" y="2188"/>
                      <a:pt x="461" y="2188"/>
                    </a:cubicBezTo>
                    <a:cubicBezTo>
                      <a:pt x="457" y="2188"/>
                      <a:pt x="451" y="2189"/>
                      <a:pt x="443" y="2191"/>
                    </a:cubicBezTo>
                    <a:cubicBezTo>
                      <a:pt x="463" y="2185"/>
                      <a:pt x="474" y="2176"/>
                      <a:pt x="490" y="2176"/>
                    </a:cubicBezTo>
                    <a:cubicBezTo>
                      <a:pt x="493" y="2176"/>
                      <a:pt x="496" y="2176"/>
                      <a:pt x="499" y="2177"/>
                    </a:cubicBezTo>
                    <a:cubicBezTo>
                      <a:pt x="471" y="2154"/>
                      <a:pt x="525" y="2130"/>
                      <a:pt x="457" y="2124"/>
                    </a:cubicBezTo>
                    <a:cubicBezTo>
                      <a:pt x="469" y="2120"/>
                      <a:pt x="478" y="2120"/>
                      <a:pt x="485" y="2120"/>
                    </a:cubicBezTo>
                    <a:cubicBezTo>
                      <a:pt x="493" y="2120"/>
                      <a:pt x="499" y="2120"/>
                      <a:pt x="506" y="2117"/>
                    </a:cubicBezTo>
                    <a:cubicBezTo>
                      <a:pt x="501" y="2117"/>
                      <a:pt x="483" y="2112"/>
                      <a:pt x="497" y="2107"/>
                    </a:cubicBezTo>
                    <a:cubicBezTo>
                      <a:pt x="501" y="2106"/>
                      <a:pt x="505" y="2105"/>
                      <a:pt x="508" y="2105"/>
                    </a:cubicBezTo>
                    <a:cubicBezTo>
                      <a:pt x="515" y="2105"/>
                      <a:pt x="521" y="2108"/>
                      <a:pt x="529" y="2110"/>
                    </a:cubicBezTo>
                    <a:cubicBezTo>
                      <a:pt x="524" y="2098"/>
                      <a:pt x="503" y="2094"/>
                      <a:pt x="473" y="2094"/>
                    </a:cubicBezTo>
                    <a:cubicBezTo>
                      <a:pt x="447" y="2094"/>
                      <a:pt x="413" y="2097"/>
                      <a:pt x="381" y="2100"/>
                    </a:cubicBezTo>
                    <a:cubicBezTo>
                      <a:pt x="409" y="2082"/>
                      <a:pt x="404" y="2075"/>
                      <a:pt x="360" y="2068"/>
                    </a:cubicBezTo>
                    <a:cubicBezTo>
                      <a:pt x="372" y="2064"/>
                      <a:pt x="385" y="2058"/>
                      <a:pt x="396" y="2058"/>
                    </a:cubicBezTo>
                    <a:cubicBezTo>
                      <a:pt x="403" y="2058"/>
                      <a:pt x="409" y="2060"/>
                      <a:pt x="413" y="2068"/>
                    </a:cubicBezTo>
                    <a:cubicBezTo>
                      <a:pt x="413" y="2057"/>
                      <a:pt x="438" y="2005"/>
                      <a:pt x="387" y="2005"/>
                    </a:cubicBezTo>
                    <a:cubicBezTo>
                      <a:pt x="385" y="2005"/>
                      <a:pt x="384" y="2005"/>
                      <a:pt x="383" y="2005"/>
                    </a:cubicBezTo>
                    <a:cubicBezTo>
                      <a:pt x="397" y="2001"/>
                      <a:pt x="388" y="1989"/>
                      <a:pt x="381" y="1987"/>
                    </a:cubicBezTo>
                    <a:cubicBezTo>
                      <a:pt x="383" y="1964"/>
                      <a:pt x="388" y="1961"/>
                      <a:pt x="383" y="1940"/>
                    </a:cubicBezTo>
                    <a:lnTo>
                      <a:pt x="383" y="1940"/>
                    </a:lnTo>
                    <a:lnTo>
                      <a:pt x="374" y="1945"/>
                    </a:lnTo>
                    <a:cubicBezTo>
                      <a:pt x="309" y="1936"/>
                      <a:pt x="360" y="1926"/>
                      <a:pt x="353" y="1908"/>
                    </a:cubicBezTo>
                    <a:lnTo>
                      <a:pt x="358" y="1908"/>
                    </a:lnTo>
                    <a:cubicBezTo>
                      <a:pt x="409" y="1869"/>
                      <a:pt x="337" y="1887"/>
                      <a:pt x="395" y="1850"/>
                    </a:cubicBezTo>
                    <a:lnTo>
                      <a:pt x="355" y="1848"/>
                    </a:lnTo>
                    <a:cubicBezTo>
                      <a:pt x="267" y="1834"/>
                      <a:pt x="411" y="1815"/>
                      <a:pt x="383" y="1787"/>
                    </a:cubicBezTo>
                    <a:lnTo>
                      <a:pt x="383" y="1787"/>
                    </a:lnTo>
                    <a:lnTo>
                      <a:pt x="360" y="1792"/>
                    </a:lnTo>
                    <a:cubicBezTo>
                      <a:pt x="332" y="1773"/>
                      <a:pt x="483" y="1776"/>
                      <a:pt x="497" y="1767"/>
                    </a:cubicBezTo>
                    <a:cubicBezTo>
                      <a:pt x="504" y="1767"/>
                      <a:pt x="508" y="1773"/>
                      <a:pt x="513" y="1778"/>
                    </a:cubicBezTo>
                    <a:cubicBezTo>
                      <a:pt x="571" y="1757"/>
                      <a:pt x="462" y="1764"/>
                      <a:pt x="455" y="1736"/>
                    </a:cubicBezTo>
                    <a:lnTo>
                      <a:pt x="455" y="1736"/>
                    </a:lnTo>
                    <a:cubicBezTo>
                      <a:pt x="475" y="1738"/>
                      <a:pt x="503" y="1749"/>
                      <a:pt x="520" y="1749"/>
                    </a:cubicBezTo>
                    <a:cubicBezTo>
                      <a:pt x="526" y="1749"/>
                      <a:pt x="531" y="1748"/>
                      <a:pt x="534" y="1743"/>
                    </a:cubicBezTo>
                    <a:cubicBezTo>
                      <a:pt x="557" y="1743"/>
                      <a:pt x="457" y="1671"/>
                      <a:pt x="518" y="1665"/>
                    </a:cubicBezTo>
                    <a:cubicBezTo>
                      <a:pt x="494" y="1662"/>
                      <a:pt x="471" y="1662"/>
                      <a:pt x="460" y="1646"/>
                    </a:cubicBezTo>
                    <a:cubicBezTo>
                      <a:pt x="457" y="1639"/>
                      <a:pt x="481" y="1634"/>
                      <a:pt x="497" y="1630"/>
                    </a:cubicBezTo>
                    <a:cubicBezTo>
                      <a:pt x="513" y="1625"/>
                      <a:pt x="525" y="1614"/>
                      <a:pt x="494" y="1593"/>
                    </a:cubicBezTo>
                    <a:cubicBezTo>
                      <a:pt x="501" y="1593"/>
                      <a:pt x="508" y="1595"/>
                      <a:pt x="513" y="1597"/>
                    </a:cubicBezTo>
                    <a:cubicBezTo>
                      <a:pt x="501" y="1576"/>
                      <a:pt x="506" y="1542"/>
                      <a:pt x="476" y="1518"/>
                    </a:cubicBezTo>
                    <a:lnTo>
                      <a:pt x="476" y="1518"/>
                    </a:lnTo>
                    <a:cubicBezTo>
                      <a:pt x="493" y="1525"/>
                      <a:pt x="506" y="1527"/>
                      <a:pt x="514" y="1527"/>
                    </a:cubicBezTo>
                    <a:cubicBezTo>
                      <a:pt x="561" y="1527"/>
                      <a:pt x="503" y="1453"/>
                      <a:pt x="536" y="1453"/>
                    </a:cubicBezTo>
                    <a:cubicBezTo>
                      <a:pt x="544" y="1453"/>
                      <a:pt x="555" y="1457"/>
                      <a:pt x="573" y="1465"/>
                    </a:cubicBezTo>
                    <a:lnTo>
                      <a:pt x="589" y="1426"/>
                    </a:lnTo>
                    <a:lnTo>
                      <a:pt x="601" y="1433"/>
                    </a:lnTo>
                    <a:cubicBezTo>
                      <a:pt x="622" y="1414"/>
                      <a:pt x="601" y="1391"/>
                      <a:pt x="583" y="1365"/>
                    </a:cubicBezTo>
                    <a:cubicBezTo>
                      <a:pt x="592" y="1365"/>
                      <a:pt x="601" y="1375"/>
                      <a:pt x="606" y="1379"/>
                    </a:cubicBezTo>
                    <a:cubicBezTo>
                      <a:pt x="650" y="1361"/>
                      <a:pt x="647" y="1356"/>
                      <a:pt x="620" y="1291"/>
                    </a:cubicBezTo>
                    <a:lnTo>
                      <a:pt x="620" y="1291"/>
                    </a:lnTo>
                    <a:lnTo>
                      <a:pt x="654" y="1312"/>
                    </a:lnTo>
                    <a:cubicBezTo>
                      <a:pt x="643" y="1289"/>
                      <a:pt x="745" y="1303"/>
                      <a:pt x="736" y="1243"/>
                    </a:cubicBezTo>
                    <a:lnTo>
                      <a:pt x="736" y="1243"/>
                    </a:lnTo>
                    <a:cubicBezTo>
                      <a:pt x="740" y="1247"/>
                      <a:pt x="745" y="1252"/>
                      <a:pt x="747" y="1259"/>
                    </a:cubicBezTo>
                    <a:cubicBezTo>
                      <a:pt x="742" y="1192"/>
                      <a:pt x="905" y="1259"/>
                      <a:pt x="812" y="1145"/>
                    </a:cubicBezTo>
                    <a:lnTo>
                      <a:pt x="810" y="1099"/>
                    </a:lnTo>
                    <a:cubicBezTo>
                      <a:pt x="805" y="1101"/>
                      <a:pt x="801" y="1102"/>
                      <a:pt x="797" y="1102"/>
                    </a:cubicBezTo>
                    <a:cubicBezTo>
                      <a:pt x="769" y="1102"/>
                      <a:pt x="765" y="1049"/>
                      <a:pt x="740" y="1041"/>
                    </a:cubicBezTo>
                    <a:cubicBezTo>
                      <a:pt x="742" y="1037"/>
                      <a:pt x="747" y="1035"/>
                      <a:pt x="753" y="1035"/>
                    </a:cubicBezTo>
                    <a:cubicBezTo>
                      <a:pt x="771" y="1035"/>
                      <a:pt x="800" y="1050"/>
                      <a:pt x="791" y="1064"/>
                    </a:cubicBezTo>
                    <a:lnTo>
                      <a:pt x="784" y="1062"/>
                    </a:lnTo>
                    <a:lnTo>
                      <a:pt x="784" y="1062"/>
                    </a:lnTo>
                    <a:cubicBezTo>
                      <a:pt x="799" y="1081"/>
                      <a:pt x="810" y="1087"/>
                      <a:pt x="820" y="1087"/>
                    </a:cubicBezTo>
                    <a:cubicBezTo>
                      <a:pt x="834" y="1087"/>
                      <a:pt x="844" y="1076"/>
                      <a:pt x="856" y="1076"/>
                    </a:cubicBezTo>
                    <a:cubicBezTo>
                      <a:pt x="862" y="1076"/>
                      <a:pt x="869" y="1079"/>
                      <a:pt x="877" y="1090"/>
                    </a:cubicBezTo>
                    <a:cubicBezTo>
                      <a:pt x="940" y="1036"/>
                      <a:pt x="1030" y="1027"/>
                      <a:pt x="1095" y="997"/>
                    </a:cubicBezTo>
                    <a:lnTo>
                      <a:pt x="1055" y="951"/>
                    </a:lnTo>
                    <a:lnTo>
                      <a:pt x="1083" y="939"/>
                    </a:lnTo>
                    <a:cubicBezTo>
                      <a:pt x="1097" y="946"/>
                      <a:pt x="1118" y="974"/>
                      <a:pt x="1097" y="981"/>
                    </a:cubicBezTo>
                    <a:cubicBezTo>
                      <a:pt x="1101" y="984"/>
                      <a:pt x="1105" y="986"/>
                      <a:pt x="1107" y="986"/>
                    </a:cubicBezTo>
                    <a:cubicBezTo>
                      <a:pt x="1122" y="986"/>
                      <a:pt x="1112" y="938"/>
                      <a:pt x="1106" y="930"/>
                    </a:cubicBezTo>
                    <a:cubicBezTo>
                      <a:pt x="1156" y="930"/>
                      <a:pt x="1131" y="990"/>
                      <a:pt x="1140" y="990"/>
                    </a:cubicBezTo>
                    <a:cubicBezTo>
                      <a:pt x="1140" y="990"/>
                      <a:pt x="1141" y="990"/>
                      <a:pt x="1141" y="990"/>
                    </a:cubicBezTo>
                    <a:lnTo>
                      <a:pt x="1155" y="976"/>
                    </a:lnTo>
                    <a:lnTo>
                      <a:pt x="1148" y="974"/>
                    </a:lnTo>
                    <a:cubicBezTo>
                      <a:pt x="1148" y="946"/>
                      <a:pt x="1134" y="925"/>
                      <a:pt x="1160" y="913"/>
                    </a:cubicBezTo>
                    <a:cubicBezTo>
                      <a:pt x="1166" y="913"/>
                      <a:pt x="1172" y="917"/>
                      <a:pt x="1177" y="921"/>
                    </a:cubicBezTo>
                    <a:lnTo>
                      <a:pt x="1177" y="921"/>
                    </a:lnTo>
                    <a:cubicBezTo>
                      <a:pt x="1178" y="916"/>
                      <a:pt x="1179" y="914"/>
                      <a:pt x="1181" y="914"/>
                    </a:cubicBezTo>
                    <a:cubicBezTo>
                      <a:pt x="1183" y="914"/>
                      <a:pt x="1185" y="920"/>
                      <a:pt x="1188" y="927"/>
                    </a:cubicBezTo>
                    <a:lnTo>
                      <a:pt x="1180" y="924"/>
                    </a:lnTo>
                    <a:lnTo>
                      <a:pt x="1180" y="924"/>
                    </a:lnTo>
                    <a:cubicBezTo>
                      <a:pt x="1186" y="930"/>
                      <a:pt x="1190" y="937"/>
                      <a:pt x="1194" y="937"/>
                    </a:cubicBezTo>
                    <a:cubicBezTo>
                      <a:pt x="1194" y="937"/>
                      <a:pt x="1194" y="937"/>
                      <a:pt x="1195" y="937"/>
                    </a:cubicBezTo>
                    <a:cubicBezTo>
                      <a:pt x="1196" y="939"/>
                      <a:pt x="1196" y="940"/>
                      <a:pt x="1198" y="940"/>
                    </a:cubicBezTo>
                    <a:cubicBezTo>
                      <a:pt x="1199" y="940"/>
                      <a:pt x="1201" y="937"/>
                      <a:pt x="1204" y="932"/>
                    </a:cubicBezTo>
                    <a:lnTo>
                      <a:pt x="1241" y="916"/>
                    </a:lnTo>
                    <a:lnTo>
                      <a:pt x="1199" y="888"/>
                    </a:lnTo>
                    <a:cubicBezTo>
                      <a:pt x="1199" y="859"/>
                      <a:pt x="1229" y="869"/>
                      <a:pt x="1190" y="841"/>
                    </a:cubicBezTo>
                    <a:lnTo>
                      <a:pt x="1190" y="841"/>
                    </a:lnTo>
                    <a:cubicBezTo>
                      <a:pt x="1202" y="848"/>
                      <a:pt x="1214" y="851"/>
                      <a:pt x="1225" y="851"/>
                    </a:cubicBezTo>
                    <a:cubicBezTo>
                      <a:pt x="1276" y="851"/>
                      <a:pt x="1320" y="788"/>
                      <a:pt x="1344" y="788"/>
                    </a:cubicBezTo>
                    <a:cubicBezTo>
                      <a:pt x="1345" y="788"/>
                      <a:pt x="1346" y="788"/>
                      <a:pt x="1348" y="788"/>
                    </a:cubicBezTo>
                    <a:cubicBezTo>
                      <a:pt x="1343" y="758"/>
                      <a:pt x="1359" y="730"/>
                      <a:pt x="1389" y="719"/>
                    </a:cubicBezTo>
                    <a:cubicBezTo>
                      <a:pt x="1375" y="716"/>
                      <a:pt x="1336" y="679"/>
                      <a:pt x="1359" y="670"/>
                    </a:cubicBezTo>
                    <a:lnTo>
                      <a:pt x="1359" y="670"/>
                    </a:lnTo>
                    <a:cubicBezTo>
                      <a:pt x="1386" y="702"/>
                      <a:pt x="1402" y="710"/>
                      <a:pt x="1416" y="710"/>
                    </a:cubicBezTo>
                    <a:cubicBezTo>
                      <a:pt x="1430" y="710"/>
                      <a:pt x="1441" y="702"/>
                      <a:pt x="1459" y="702"/>
                    </a:cubicBezTo>
                    <a:cubicBezTo>
                      <a:pt x="1468" y="702"/>
                      <a:pt x="1479" y="704"/>
                      <a:pt x="1493" y="711"/>
                    </a:cubicBezTo>
                    <a:lnTo>
                      <a:pt x="1493" y="711"/>
                    </a:lnTo>
                    <a:cubicBezTo>
                      <a:pt x="1454" y="688"/>
                      <a:pt x="1539" y="655"/>
                      <a:pt x="1466" y="626"/>
                    </a:cubicBezTo>
                    <a:cubicBezTo>
                      <a:pt x="1468" y="625"/>
                      <a:pt x="1471" y="624"/>
                      <a:pt x="1473" y="624"/>
                    </a:cubicBezTo>
                    <a:cubicBezTo>
                      <a:pt x="1490" y="624"/>
                      <a:pt x="1502" y="652"/>
                      <a:pt x="1528" y="658"/>
                    </a:cubicBezTo>
                    <a:cubicBezTo>
                      <a:pt x="1533" y="596"/>
                      <a:pt x="1628" y="596"/>
                      <a:pt x="1656" y="540"/>
                    </a:cubicBezTo>
                    <a:cubicBezTo>
                      <a:pt x="1644" y="531"/>
                      <a:pt x="1621" y="524"/>
                      <a:pt x="1612" y="501"/>
                    </a:cubicBezTo>
                    <a:lnTo>
                      <a:pt x="1612" y="501"/>
                    </a:lnTo>
                    <a:lnTo>
                      <a:pt x="1691" y="519"/>
                    </a:lnTo>
                    <a:cubicBezTo>
                      <a:pt x="1693" y="507"/>
                      <a:pt x="1644" y="471"/>
                      <a:pt x="1670" y="471"/>
                    </a:cubicBezTo>
                    <a:cubicBezTo>
                      <a:pt x="1673" y="471"/>
                      <a:pt x="1678" y="472"/>
                      <a:pt x="1684" y="473"/>
                    </a:cubicBezTo>
                    <a:cubicBezTo>
                      <a:pt x="1672" y="468"/>
                      <a:pt x="1656" y="461"/>
                      <a:pt x="1656" y="454"/>
                    </a:cubicBezTo>
                    <a:cubicBezTo>
                      <a:pt x="1721" y="427"/>
                      <a:pt x="1744" y="366"/>
                      <a:pt x="1772" y="315"/>
                    </a:cubicBezTo>
                    <a:cubicBezTo>
                      <a:pt x="1795" y="250"/>
                      <a:pt x="1851" y="202"/>
                      <a:pt x="1916" y="185"/>
                    </a:cubicBezTo>
                    <a:lnTo>
                      <a:pt x="1916" y="185"/>
                    </a:lnTo>
                    <a:cubicBezTo>
                      <a:pt x="1912" y="186"/>
                      <a:pt x="1909" y="186"/>
                      <a:pt x="1906" y="186"/>
                    </a:cubicBezTo>
                    <a:cubicBezTo>
                      <a:pt x="1884" y="186"/>
                      <a:pt x="1886" y="177"/>
                      <a:pt x="1890" y="167"/>
                    </a:cubicBezTo>
                    <a:lnTo>
                      <a:pt x="1890" y="167"/>
                    </a:lnTo>
                    <a:cubicBezTo>
                      <a:pt x="1889" y="167"/>
                      <a:pt x="1888" y="168"/>
                      <a:pt x="1887" y="168"/>
                    </a:cubicBezTo>
                    <a:cubicBezTo>
                      <a:pt x="1876" y="168"/>
                      <a:pt x="1856" y="150"/>
                      <a:pt x="1839" y="144"/>
                    </a:cubicBezTo>
                    <a:lnTo>
                      <a:pt x="1913" y="123"/>
                    </a:lnTo>
                    <a:cubicBezTo>
                      <a:pt x="1865" y="93"/>
                      <a:pt x="1932" y="74"/>
                      <a:pt x="1885" y="49"/>
                    </a:cubicBezTo>
                    <a:lnTo>
                      <a:pt x="1885" y="49"/>
                    </a:lnTo>
                    <a:lnTo>
                      <a:pt x="1888" y="67"/>
                    </a:lnTo>
                    <a:cubicBezTo>
                      <a:pt x="1839" y="23"/>
                      <a:pt x="1749" y="37"/>
                      <a:pt x="16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24" name="Google Shape;4524;p38"/>
              <p:cNvSpPr/>
              <p:nvPr/>
            </p:nvSpPr>
            <p:spPr>
              <a:xfrm>
                <a:off x="467975" y="1653650"/>
                <a:ext cx="525" cy="225"/>
              </a:xfrm>
              <a:custGeom>
                <a:avLst/>
                <a:gdLst/>
                <a:ahLst/>
                <a:cxnLst/>
                <a:rect l="l" t="t" r="r" b="b"/>
                <a:pathLst>
                  <a:path w="21" h="9" extrusionOk="0">
                    <a:moveTo>
                      <a:pt x="16" y="1"/>
                    </a:moveTo>
                    <a:cubicBezTo>
                      <a:pt x="11" y="1"/>
                      <a:pt x="5" y="3"/>
                      <a:pt x="0" y="9"/>
                    </a:cubicBezTo>
                    <a:cubicBezTo>
                      <a:pt x="7" y="4"/>
                      <a:pt x="14" y="4"/>
                      <a:pt x="21" y="2"/>
                    </a:cubicBezTo>
                    <a:cubicBezTo>
                      <a:pt x="19" y="1"/>
                      <a:pt x="1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25" name="Google Shape;4525;p38"/>
              <p:cNvSpPr/>
              <p:nvPr/>
            </p:nvSpPr>
            <p:spPr>
              <a:xfrm>
                <a:off x="473650" y="1628475"/>
                <a:ext cx="125" cy="125"/>
              </a:xfrm>
              <a:custGeom>
                <a:avLst/>
                <a:gdLst/>
                <a:ahLst/>
                <a:cxnLst/>
                <a:rect l="l" t="t" r="r" b="b"/>
                <a:pathLst>
                  <a:path w="5" h="5" extrusionOk="0">
                    <a:moveTo>
                      <a:pt x="0" y="0"/>
                    </a:moveTo>
                    <a:cubicBezTo>
                      <a:pt x="0" y="3"/>
                      <a:pt x="3" y="5"/>
                      <a:pt x="5"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26" name="Google Shape;4526;p38"/>
              <p:cNvSpPr/>
              <p:nvPr/>
            </p:nvSpPr>
            <p:spPr>
              <a:xfrm>
                <a:off x="480825" y="1676350"/>
                <a:ext cx="325" cy="600"/>
              </a:xfrm>
              <a:custGeom>
                <a:avLst/>
                <a:gdLst/>
                <a:ahLst/>
                <a:cxnLst/>
                <a:rect l="l" t="t" r="r" b="b"/>
                <a:pathLst>
                  <a:path w="13" h="24" extrusionOk="0">
                    <a:moveTo>
                      <a:pt x="12" y="0"/>
                    </a:moveTo>
                    <a:lnTo>
                      <a:pt x="12" y="0"/>
                    </a:lnTo>
                    <a:cubicBezTo>
                      <a:pt x="5" y="7"/>
                      <a:pt x="1" y="14"/>
                      <a:pt x="8" y="23"/>
                    </a:cubicBezTo>
                    <a:cubicBezTo>
                      <a:pt x="5" y="14"/>
                      <a:pt x="8"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27" name="Google Shape;4527;p38"/>
              <p:cNvSpPr/>
              <p:nvPr/>
            </p:nvSpPr>
            <p:spPr>
              <a:xfrm>
                <a:off x="499675" y="1678300"/>
                <a:ext cx="600" cy="625"/>
              </a:xfrm>
              <a:custGeom>
                <a:avLst/>
                <a:gdLst/>
                <a:ahLst/>
                <a:cxnLst/>
                <a:rect l="l" t="t" r="r" b="b"/>
                <a:pathLst>
                  <a:path w="24" h="25" extrusionOk="0">
                    <a:moveTo>
                      <a:pt x="0" y="1"/>
                    </a:moveTo>
                    <a:lnTo>
                      <a:pt x="0" y="1"/>
                    </a:lnTo>
                    <a:cubicBezTo>
                      <a:pt x="9" y="8"/>
                      <a:pt x="5" y="15"/>
                      <a:pt x="5" y="24"/>
                    </a:cubicBezTo>
                    <a:cubicBezTo>
                      <a:pt x="10" y="18"/>
                      <a:pt x="16" y="8"/>
                      <a:pt x="21" y="7"/>
                    </a:cubicBezTo>
                    <a:lnTo>
                      <a:pt x="21" y="7"/>
                    </a:lnTo>
                    <a:lnTo>
                      <a:pt x="23" y="8"/>
                    </a:lnTo>
                    <a:cubicBezTo>
                      <a:pt x="23" y="7"/>
                      <a:pt x="22" y="7"/>
                      <a:pt x="21" y="7"/>
                    </a:cubicBezTo>
                    <a:cubicBezTo>
                      <a:pt x="21" y="7"/>
                      <a:pt x="21" y="7"/>
                      <a:pt x="21" y="7"/>
                    </a:cubicBezTo>
                    <a:lnTo>
                      <a:pt x="21" y="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28" name="Google Shape;4528;p38"/>
              <p:cNvSpPr/>
              <p:nvPr/>
            </p:nvSpPr>
            <p:spPr>
              <a:xfrm>
                <a:off x="498700" y="1685225"/>
                <a:ext cx="650" cy="425"/>
              </a:xfrm>
              <a:custGeom>
                <a:avLst/>
                <a:gdLst/>
                <a:ahLst/>
                <a:cxnLst/>
                <a:rect l="l" t="t" r="r" b="b"/>
                <a:pathLst>
                  <a:path w="26" h="17" extrusionOk="0">
                    <a:moveTo>
                      <a:pt x="14" y="1"/>
                    </a:moveTo>
                    <a:cubicBezTo>
                      <a:pt x="7" y="1"/>
                      <a:pt x="1" y="5"/>
                      <a:pt x="2" y="14"/>
                    </a:cubicBezTo>
                    <a:cubicBezTo>
                      <a:pt x="6" y="14"/>
                      <a:pt x="7" y="17"/>
                      <a:pt x="9" y="17"/>
                    </a:cubicBezTo>
                    <a:cubicBezTo>
                      <a:pt x="10" y="17"/>
                      <a:pt x="10" y="17"/>
                      <a:pt x="11" y="16"/>
                    </a:cubicBezTo>
                    <a:lnTo>
                      <a:pt x="25" y="4"/>
                    </a:lnTo>
                    <a:cubicBezTo>
                      <a:pt x="22" y="2"/>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29" name="Google Shape;4529;p38"/>
              <p:cNvSpPr/>
              <p:nvPr/>
            </p:nvSpPr>
            <p:spPr>
              <a:xfrm>
                <a:off x="497725" y="1681100"/>
                <a:ext cx="1625" cy="725"/>
              </a:xfrm>
              <a:custGeom>
                <a:avLst/>
                <a:gdLst/>
                <a:ahLst/>
                <a:cxnLst/>
                <a:rect l="l" t="t" r="r" b="b"/>
                <a:pathLst>
                  <a:path w="65" h="29" extrusionOk="0">
                    <a:moveTo>
                      <a:pt x="23" y="0"/>
                    </a:moveTo>
                    <a:cubicBezTo>
                      <a:pt x="0" y="23"/>
                      <a:pt x="14" y="23"/>
                      <a:pt x="28" y="28"/>
                    </a:cubicBezTo>
                    <a:lnTo>
                      <a:pt x="28" y="28"/>
                    </a:lnTo>
                    <a:cubicBezTo>
                      <a:pt x="64" y="0"/>
                      <a:pt x="43" y="0"/>
                      <a:pt x="23" y="0"/>
                    </a:cubicBezTo>
                    <a:close/>
                    <a:moveTo>
                      <a:pt x="28" y="28"/>
                    </a:moveTo>
                    <a:cubicBezTo>
                      <a:pt x="28" y="28"/>
                      <a:pt x="27" y="28"/>
                      <a:pt x="27" y="28"/>
                    </a:cubicBezTo>
                    <a:lnTo>
                      <a:pt x="30" y="28"/>
                    </a:lnTo>
                    <a:cubicBezTo>
                      <a:pt x="29" y="28"/>
                      <a:pt x="28" y="28"/>
                      <a:pt x="28"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30" name="Google Shape;4530;p38"/>
              <p:cNvSpPr/>
              <p:nvPr/>
            </p:nvSpPr>
            <p:spPr>
              <a:xfrm>
                <a:off x="498575" y="1681800"/>
                <a:ext cx="600" cy="300"/>
              </a:xfrm>
              <a:custGeom>
                <a:avLst/>
                <a:gdLst/>
                <a:ahLst/>
                <a:cxnLst/>
                <a:rect l="l" t="t" r="r" b="b"/>
                <a:pathLst>
                  <a:path w="24" h="12" extrusionOk="0">
                    <a:moveTo>
                      <a:pt x="0" y="2"/>
                    </a:moveTo>
                    <a:lnTo>
                      <a:pt x="0" y="2"/>
                    </a:lnTo>
                    <a:cubicBezTo>
                      <a:pt x="2" y="5"/>
                      <a:pt x="7" y="7"/>
                      <a:pt x="9" y="12"/>
                    </a:cubicBezTo>
                    <a:cubicBezTo>
                      <a:pt x="23" y="0"/>
                      <a:pt x="9" y="5"/>
                      <a:pt x="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31" name="Google Shape;4531;p38"/>
              <p:cNvSpPr/>
              <p:nvPr/>
            </p:nvSpPr>
            <p:spPr>
              <a:xfrm>
                <a:off x="496125" y="1676550"/>
                <a:ext cx="1700" cy="725"/>
              </a:xfrm>
              <a:custGeom>
                <a:avLst/>
                <a:gdLst/>
                <a:ahLst/>
                <a:cxnLst/>
                <a:rect l="l" t="t" r="r" b="b"/>
                <a:pathLst>
                  <a:path w="68" h="29" extrusionOk="0">
                    <a:moveTo>
                      <a:pt x="62" y="0"/>
                    </a:moveTo>
                    <a:cubicBezTo>
                      <a:pt x="48" y="0"/>
                      <a:pt x="1" y="22"/>
                      <a:pt x="33" y="27"/>
                    </a:cubicBezTo>
                    <a:cubicBezTo>
                      <a:pt x="33" y="28"/>
                      <a:pt x="34" y="28"/>
                      <a:pt x="34" y="28"/>
                    </a:cubicBezTo>
                    <a:cubicBezTo>
                      <a:pt x="39" y="28"/>
                      <a:pt x="57" y="8"/>
                      <a:pt x="59" y="8"/>
                    </a:cubicBezTo>
                    <a:cubicBezTo>
                      <a:pt x="60" y="8"/>
                      <a:pt x="60" y="9"/>
                      <a:pt x="59" y="11"/>
                    </a:cubicBezTo>
                    <a:cubicBezTo>
                      <a:pt x="68" y="3"/>
                      <a:pt x="67"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32" name="Google Shape;4532;p38"/>
              <p:cNvSpPr/>
              <p:nvPr/>
            </p:nvSpPr>
            <p:spPr>
              <a:xfrm>
                <a:off x="496375" y="1682375"/>
                <a:ext cx="775" cy="825"/>
              </a:xfrm>
              <a:custGeom>
                <a:avLst/>
                <a:gdLst/>
                <a:ahLst/>
                <a:cxnLst/>
                <a:rect l="l" t="t" r="r" b="b"/>
                <a:pathLst>
                  <a:path w="31" h="33" extrusionOk="0">
                    <a:moveTo>
                      <a:pt x="30" y="0"/>
                    </a:moveTo>
                    <a:lnTo>
                      <a:pt x="0" y="19"/>
                    </a:lnTo>
                    <a:lnTo>
                      <a:pt x="5" y="33"/>
                    </a:lnTo>
                    <a:lnTo>
                      <a:pt x="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33" name="Google Shape;4533;p38"/>
              <p:cNvSpPr/>
              <p:nvPr/>
            </p:nvSpPr>
            <p:spPr>
              <a:xfrm>
                <a:off x="495025" y="1680900"/>
                <a:ext cx="600" cy="625"/>
              </a:xfrm>
              <a:custGeom>
                <a:avLst/>
                <a:gdLst/>
                <a:ahLst/>
                <a:cxnLst/>
                <a:rect l="l" t="t" r="r" b="b"/>
                <a:pathLst>
                  <a:path w="24" h="25" extrusionOk="0">
                    <a:moveTo>
                      <a:pt x="7" y="1"/>
                    </a:moveTo>
                    <a:cubicBezTo>
                      <a:pt x="5" y="1"/>
                      <a:pt x="3" y="1"/>
                      <a:pt x="1" y="4"/>
                    </a:cubicBezTo>
                    <a:lnTo>
                      <a:pt x="10" y="24"/>
                    </a:lnTo>
                    <a:cubicBezTo>
                      <a:pt x="12" y="20"/>
                      <a:pt x="19" y="18"/>
                      <a:pt x="24" y="18"/>
                    </a:cubicBezTo>
                    <a:cubicBezTo>
                      <a:pt x="17" y="10"/>
                      <a:pt x="12"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34" name="Google Shape;4534;p38"/>
              <p:cNvSpPr/>
              <p:nvPr/>
            </p:nvSpPr>
            <p:spPr>
              <a:xfrm>
                <a:off x="495550" y="1681325"/>
                <a:ext cx="500" cy="200"/>
              </a:xfrm>
              <a:custGeom>
                <a:avLst/>
                <a:gdLst/>
                <a:ahLst/>
                <a:cxnLst/>
                <a:rect l="l" t="t" r="r" b="b"/>
                <a:pathLst>
                  <a:path w="20" h="8" extrusionOk="0">
                    <a:moveTo>
                      <a:pt x="1" y="1"/>
                    </a:moveTo>
                    <a:cubicBezTo>
                      <a:pt x="5" y="5"/>
                      <a:pt x="12" y="7"/>
                      <a:pt x="19" y="7"/>
                    </a:cubicBezTo>
                    <a:cubicBezTo>
                      <a:pt x="15" y="3"/>
                      <a:pt x="8"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35" name="Google Shape;4535;p38"/>
              <p:cNvSpPr/>
              <p:nvPr/>
            </p:nvSpPr>
            <p:spPr>
              <a:xfrm>
                <a:off x="495550" y="1682375"/>
                <a:ext cx="250" cy="550"/>
              </a:xfrm>
              <a:custGeom>
                <a:avLst/>
                <a:gdLst/>
                <a:ahLst/>
                <a:cxnLst/>
                <a:rect l="l" t="t" r="r" b="b"/>
                <a:pathLst>
                  <a:path w="10" h="22" extrusionOk="0">
                    <a:moveTo>
                      <a:pt x="1" y="0"/>
                    </a:moveTo>
                    <a:lnTo>
                      <a:pt x="8" y="21"/>
                    </a:lnTo>
                    <a:lnTo>
                      <a:pt x="10" y="1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36" name="Google Shape;4536;p38"/>
              <p:cNvSpPr/>
              <p:nvPr/>
            </p:nvSpPr>
            <p:spPr>
              <a:xfrm>
                <a:off x="489650" y="1677375"/>
                <a:ext cx="950" cy="550"/>
              </a:xfrm>
              <a:custGeom>
                <a:avLst/>
                <a:gdLst/>
                <a:ahLst/>
                <a:cxnLst/>
                <a:rect l="l" t="t" r="r" b="b"/>
                <a:pathLst>
                  <a:path w="38" h="22" extrusionOk="0">
                    <a:moveTo>
                      <a:pt x="12" y="1"/>
                    </a:moveTo>
                    <a:cubicBezTo>
                      <a:pt x="0" y="12"/>
                      <a:pt x="2" y="22"/>
                      <a:pt x="12" y="22"/>
                    </a:cubicBezTo>
                    <a:cubicBezTo>
                      <a:pt x="23" y="17"/>
                      <a:pt x="33" y="17"/>
                      <a:pt x="37" y="3"/>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37" name="Google Shape;4537;p38"/>
              <p:cNvSpPr/>
              <p:nvPr/>
            </p:nvSpPr>
            <p:spPr>
              <a:xfrm>
                <a:off x="489825" y="1679925"/>
                <a:ext cx="775" cy="1025"/>
              </a:xfrm>
              <a:custGeom>
                <a:avLst/>
                <a:gdLst/>
                <a:ahLst/>
                <a:cxnLst/>
                <a:rect l="l" t="t" r="r" b="b"/>
                <a:pathLst>
                  <a:path w="31" h="41" extrusionOk="0">
                    <a:moveTo>
                      <a:pt x="30" y="1"/>
                    </a:moveTo>
                    <a:lnTo>
                      <a:pt x="0" y="40"/>
                    </a:lnTo>
                    <a:lnTo>
                      <a:pt x="21" y="29"/>
                    </a:lnTo>
                    <a:cubicBezTo>
                      <a:pt x="21" y="19"/>
                      <a:pt x="26" y="8"/>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38" name="Google Shape;4538;p38"/>
              <p:cNvSpPr/>
              <p:nvPr/>
            </p:nvSpPr>
            <p:spPr>
              <a:xfrm>
                <a:off x="487550" y="1680000"/>
                <a:ext cx="1525" cy="700"/>
              </a:xfrm>
              <a:custGeom>
                <a:avLst/>
                <a:gdLst/>
                <a:ahLst/>
                <a:cxnLst/>
                <a:rect l="l" t="t" r="r" b="b"/>
                <a:pathLst>
                  <a:path w="61" h="28" extrusionOk="0">
                    <a:moveTo>
                      <a:pt x="52" y="0"/>
                    </a:moveTo>
                    <a:lnTo>
                      <a:pt x="52" y="0"/>
                    </a:lnTo>
                    <a:cubicBezTo>
                      <a:pt x="40" y="9"/>
                      <a:pt x="1" y="16"/>
                      <a:pt x="26" y="28"/>
                    </a:cubicBezTo>
                    <a:cubicBezTo>
                      <a:pt x="35" y="19"/>
                      <a:pt x="61" y="19"/>
                      <a:pt x="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39" name="Google Shape;4539;p38"/>
              <p:cNvSpPr/>
              <p:nvPr/>
            </p:nvSpPr>
            <p:spPr>
              <a:xfrm>
                <a:off x="482675" y="1672350"/>
                <a:ext cx="1600" cy="1525"/>
              </a:xfrm>
              <a:custGeom>
                <a:avLst/>
                <a:gdLst/>
                <a:ahLst/>
                <a:cxnLst/>
                <a:rect l="l" t="t" r="r" b="b"/>
                <a:pathLst>
                  <a:path w="64" h="61" extrusionOk="0">
                    <a:moveTo>
                      <a:pt x="64" y="0"/>
                    </a:moveTo>
                    <a:lnTo>
                      <a:pt x="1" y="58"/>
                    </a:lnTo>
                    <a:lnTo>
                      <a:pt x="6" y="60"/>
                    </a:lnTo>
                    <a:lnTo>
                      <a:pt x="6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40" name="Google Shape;4540;p38"/>
              <p:cNvSpPr/>
              <p:nvPr/>
            </p:nvSpPr>
            <p:spPr>
              <a:xfrm>
                <a:off x="473300" y="1670550"/>
                <a:ext cx="1650" cy="950"/>
              </a:xfrm>
              <a:custGeom>
                <a:avLst/>
                <a:gdLst/>
                <a:ahLst/>
                <a:cxnLst/>
                <a:rect l="l" t="t" r="r" b="b"/>
                <a:pathLst>
                  <a:path w="66" h="38" extrusionOk="0">
                    <a:moveTo>
                      <a:pt x="40" y="0"/>
                    </a:moveTo>
                    <a:cubicBezTo>
                      <a:pt x="32" y="0"/>
                      <a:pt x="23" y="6"/>
                      <a:pt x="0" y="26"/>
                    </a:cubicBezTo>
                    <a:cubicBezTo>
                      <a:pt x="1" y="35"/>
                      <a:pt x="4" y="37"/>
                      <a:pt x="9" y="37"/>
                    </a:cubicBezTo>
                    <a:cubicBezTo>
                      <a:pt x="18" y="37"/>
                      <a:pt x="32" y="26"/>
                      <a:pt x="40" y="26"/>
                    </a:cubicBezTo>
                    <a:cubicBezTo>
                      <a:pt x="44" y="26"/>
                      <a:pt x="46" y="29"/>
                      <a:pt x="44" y="37"/>
                    </a:cubicBezTo>
                    <a:cubicBezTo>
                      <a:pt x="65" y="30"/>
                      <a:pt x="47" y="10"/>
                      <a:pt x="65" y="5"/>
                    </a:cubicBezTo>
                    <a:cubicBezTo>
                      <a:pt x="53" y="4"/>
                      <a:pt x="47"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41" name="Google Shape;4541;p38"/>
              <p:cNvSpPr/>
              <p:nvPr/>
            </p:nvSpPr>
            <p:spPr>
              <a:xfrm>
                <a:off x="513575" y="1603900"/>
                <a:ext cx="775" cy="300"/>
              </a:xfrm>
              <a:custGeom>
                <a:avLst/>
                <a:gdLst/>
                <a:ahLst/>
                <a:cxnLst/>
                <a:rect l="l" t="t" r="r" b="b"/>
                <a:pathLst>
                  <a:path w="31" h="12" extrusionOk="0">
                    <a:moveTo>
                      <a:pt x="1" y="0"/>
                    </a:moveTo>
                    <a:lnTo>
                      <a:pt x="8" y="12"/>
                    </a:lnTo>
                    <a:lnTo>
                      <a:pt x="31"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42" name="Google Shape;4542;p38"/>
              <p:cNvSpPr/>
              <p:nvPr/>
            </p:nvSpPr>
            <p:spPr>
              <a:xfrm>
                <a:off x="512650" y="1602500"/>
                <a:ext cx="1350" cy="725"/>
              </a:xfrm>
              <a:custGeom>
                <a:avLst/>
                <a:gdLst/>
                <a:ahLst/>
                <a:cxnLst/>
                <a:rect l="l" t="t" r="r" b="b"/>
                <a:pathLst>
                  <a:path w="54" h="29" extrusionOk="0">
                    <a:moveTo>
                      <a:pt x="12" y="1"/>
                    </a:moveTo>
                    <a:cubicBezTo>
                      <a:pt x="12" y="5"/>
                      <a:pt x="14" y="10"/>
                      <a:pt x="5" y="10"/>
                    </a:cubicBezTo>
                    <a:cubicBezTo>
                      <a:pt x="4" y="10"/>
                      <a:pt x="2" y="10"/>
                      <a:pt x="0" y="10"/>
                    </a:cubicBezTo>
                    <a:lnTo>
                      <a:pt x="0" y="10"/>
                    </a:lnTo>
                    <a:lnTo>
                      <a:pt x="54" y="29"/>
                    </a:lnTo>
                    <a:lnTo>
                      <a:pt x="54" y="29"/>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43" name="Google Shape;4543;p38"/>
              <p:cNvSpPr/>
              <p:nvPr/>
            </p:nvSpPr>
            <p:spPr>
              <a:xfrm>
                <a:off x="464825" y="1642425"/>
                <a:ext cx="900" cy="325"/>
              </a:xfrm>
              <a:custGeom>
                <a:avLst/>
                <a:gdLst/>
                <a:ahLst/>
                <a:cxnLst/>
                <a:rect l="l" t="t" r="r" b="b"/>
                <a:pathLst>
                  <a:path w="36" h="13" extrusionOk="0">
                    <a:moveTo>
                      <a:pt x="36" y="1"/>
                    </a:moveTo>
                    <a:lnTo>
                      <a:pt x="1" y="8"/>
                    </a:lnTo>
                    <a:lnTo>
                      <a:pt x="13" y="13"/>
                    </a:lnTo>
                    <a:cubicBezTo>
                      <a:pt x="29" y="13"/>
                      <a:pt x="31" y="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44" name="Google Shape;4544;p38"/>
              <p:cNvSpPr/>
              <p:nvPr/>
            </p:nvSpPr>
            <p:spPr>
              <a:xfrm>
                <a:off x="468075" y="1636400"/>
                <a:ext cx="1250" cy="450"/>
              </a:xfrm>
              <a:custGeom>
                <a:avLst/>
                <a:gdLst/>
                <a:ahLst/>
                <a:cxnLst/>
                <a:rect l="l" t="t" r="r" b="b"/>
                <a:pathLst>
                  <a:path w="50" h="18" extrusionOk="0">
                    <a:moveTo>
                      <a:pt x="3" y="1"/>
                    </a:moveTo>
                    <a:lnTo>
                      <a:pt x="1" y="6"/>
                    </a:lnTo>
                    <a:lnTo>
                      <a:pt x="49" y="17"/>
                    </a:lnTo>
                    <a:lnTo>
                      <a:pt x="49" y="17"/>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45" name="Google Shape;4545;p38"/>
              <p:cNvSpPr/>
              <p:nvPr/>
            </p:nvSpPr>
            <p:spPr>
              <a:xfrm>
                <a:off x="469250" y="1630800"/>
                <a:ext cx="1475" cy="775"/>
              </a:xfrm>
              <a:custGeom>
                <a:avLst/>
                <a:gdLst/>
                <a:ahLst/>
                <a:cxnLst/>
                <a:rect l="l" t="t" r="r" b="b"/>
                <a:pathLst>
                  <a:path w="59" h="31" extrusionOk="0">
                    <a:moveTo>
                      <a:pt x="12" y="0"/>
                    </a:moveTo>
                    <a:lnTo>
                      <a:pt x="12" y="0"/>
                    </a:lnTo>
                    <a:cubicBezTo>
                      <a:pt x="6" y="5"/>
                      <a:pt x="6" y="16"/>
                      <a:pt x="4" y="24"/>
                    </a:cubicBezTo>
                    <a:lnTo>
                      <a:pt x="4" y="24"/>
                    </a:lnTo>
                    <a:cubicBezTo>
                      <a:pt x="17" y="11"/>
                      <a:pt x="59" y="25"/>
                      <a:pt x="12" y="0"/>
                    </a:cubicBezTo>
                    <a:close/>
                    <a:moveTo>
                      <a:pt x="4" y="24"/>
                    </a:moveTo>
                    <a:cubicBezTo>
                      <a:pt x="2" y="25"/>
                      <a:pt x="1" y="27"/>
                      <a:pt x="0" y="30"/>
                    </a:cubicBezTo>
                    <a:cubicBezTo>
                      <a:pt x="2" y="28"/>
                      <a:pt x="3" y="26"/>
                      <a:pt x="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46" name="Google Shape;4546;p38"/>
              <p:cNvSpPr/>
              <p:nvPr/>
            </p:nvSpPr>
            <p:spPr>
              <a:xfrm>
                <a:off x="514225" y="1602775"/>
                <a:ext cx="1000" cy="575"/>
              </a:xfrm>
              <a:custGeom>
                <a:avLst/>
                <a:gdLst/>
                <a:ahLst/>
                <a:cxnLst/>
                <a:rect l="l" t="t" r="r" b="b"/>
                <a:pathLst>
                  <a:path w="40" h="23" extrusionOk="0">
                    <a:moveTo>
                      <a:pt x="6" y="1"/>
                    </a:moveTo>
                    <a:cubicBezTo>
                      <a:pt x="6" y="1"/>
                      <a:pt x="6" y="1"/>
                      <a:pt x="7" y="1"/>
                    </a:cubicBezTo>
                    <a:lnTo>
                      <a:pt x="7" y="1"/>
                    </a:lnTo>
                    <a:cubicBezTo>
                      <a:pt x="7" y="1"/>
                      <a:pt x="7" y="1"/>
                      <a:pt x="7" y="1"/>
                    </a:cubicBezTo>
                    <a:cubicBezTo>
                      <a:pt x="6" y="1"/>
                      <a:pt x="6" y="1"/>
                      <a:pt x="6" y="1"/>
                    </a:cubicBezTo>
                    <a:close/>
                    <a:moveTo>
                      <a:pt x="7" y="1"/>
                    </a:moveTo>
                    <a:lnTo>
                      <a:pt x="7" y="1"/>
                    </a:lnTo>
                    <a:cubicBezTo>
                      <a:pt x="0" y="8"/>
                      <a:pt x="35" y="18"/>
                      <a:pt x="39" y="22"/>
                    </a:cubicBezTo>
                    <a:cubicBezTo>
                      <a:pt x="38" y="11"/>
                      <a:pt x="13"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47" name="Google Shape;4547;p38"/>
              <p:cNvSpPr/>
              <p:nvPr/>
            </p:nvSpPr>
            <p:spPr>
              <a:xfrm>
                <a:off x="513450" y="1598575"/>
                <a:ext cx="675" cy="700"/>
              </a:xfrm>
              <a:custGeom>
                <a:avLst/>
                <a:gdLst/>
                <a:ahLst/>
                <a:cxnLst/>
                <a:rect l="l" t="t" r="r" b="b"/>
                <a:pathLst>
                  <a:path w="27" h="28" extrusionOk="0">
                    <a:moveTo>
                      <a:pt x="1" y="0"/>
                    </a:moveTo>
                    <a:lnTo>
                      <a:pt x="13" y="23"/>
                    </a:lnTo>
                    <a:lnTo>
                      <a:pt x="26"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48" name="Google Shape;4548;p38"/>
              <p:cNvSpPr/>
              <p:nvPr/>
            </p:nvSpPr>
            <p:spPr>
              <a:xfrm>
                <a:off x="513500" y="1596300"/>
                <a:ext cx="1375" cy="2050"/>
              </a:xfrm>
              <a:custGeom>
                <a:avLst/>
                <a:gdLst/>
                <a:ahLst/>
                <a:cxnLst/>
                <a:rect l="l" t="t" r="r" b="b"/>
                <a:pathLst>
                  <a:path w="55" h="82" extrusionOk="0">
                    <a:moveTo>
                      <a:pt x="44" y="0"/>
                    </a:moveTo>
                    <a:cubicBezTo>
                      <a:pt x="1" y="0"/>
                      <a:pt x="48" y="46"/>
                      <a:pt x="22" y="59"/>
                    </a:cubicBezTo>
                    <a:lnTo>
                      <a:pt x="8" y="59"/>
                    </a:lnTo>
                    <a:lnTo>
                      <a:pt x="50" y="82"/>
                    </a:lnTo>
                    <a:cubicBezTo>
                      <a:pt x="50" y="54"/>
                      <a:pt x="31" y="12"/>
                      <a:pt x="55" y="1"/>
                    </a:cubicBezTo>
                    <a:cubicBezTo>
                      <a:pt x="51" y="0"/>
                      <a:pt x="47"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49" name="Google Shape;4549;p38"/>
              <p:cNvSpPr/>
              <p:nvPr/>
            </p:nvSpPr>
            <p:spPr>
              <a:xfrm>
                <a:off x="518050" y="1595425"/>
                <a:ext cx="425" cy="550"/>
              </a:xfrm>
              <a:custGeom>
                <a:avLst/>
                <a:gdLst/>
                <a:ahLst/>
                <a:cxnLst/>
                <a:rect l="l" t="t" r="r" b="b"/>
                <a:pathLst>
                  <a:path w="17" h="22" extrusionOk="0">
                    <a:moveTo>
                      <a:pt x="1" y="1"/>
                    </a:moveTo>
                    <a:lnTo>
                      <a:pt x="1" y="1"/>
                    </a:lnTo>
                    <a:cubicBezTo>
                      <a:pt x="1" y="1"/>
                      <a:pt x="1" y="1"/>
                      <a:pt x="1" y="1"/>
                    </a:cubicBezTo>
                    <a:lnTo>
                      <a:pt x="1" y="1"/>
                    </a:lnTo>
                    <a:cubicBezTo>
                      <a:pt x="1" y="1"/>
                      <a:pt x="1" y="1"/>
                      <a:pt x="1" y="1"/>
                    </a:cubicBezTo>
                    <a:close/>
                    <a:moveTo>
                      <a:pt x="1" y="1"/>
                    </a:moveTo>
                    <a:cubicBezTo>
                      <a:pt x="2" y="2"/>
                      <a:pt x="4" y="8"/>
                      <a:pt x="5" y="22"/>
                    </a:cubicBezTo>
                    <a:cubicBezTo>
                      <a:pt x="6" y="21"/>
                      <a:pt x="7" y="20"/>
                      <a:pt x="8" y="20"/>
                    </a:cubicBezTo>
                    <a:cubicBezTo>
                      <a:pt x="9" y="20"/>
                      <a:pt x="10" y="21"/>
                      <a:pt x="12" y="22"/>
                    </a:cubicBezTo>
                    <a:cubicBezTo>
                      <a:pt x="12" y="17"/>
                      <a:pt x="14" y="12"/>
                      <a:pt x="16" y="8"/>
                    </a:cubicBezTo>
                    <a:cubicBezTo>
                      <a:pt x="6" y="7"/>
                      <a:pt x="2" y="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50" name="Google Shape;4550;p38"/>
              <p:cNvSpPr/>
              <p:nvPr/>
            </p:nvSpPr>
            <p:spPr>
              <a:xfrm>
                <a:off x="518300" y="1595900"/>
                <a:ext cx="375" cy="175"/>
              </a:xfrm>
              <a:custGeom>
                <a:avLst/>
                <a:gdLst/>
                <a:ahLst/>
                <a:cxnLst/>
                <a:rect l="l" t="t" r="r" b="b"/>
                <a:pathLst>
                  <a:path w="15" h="7" extrusionOk="0">
                    <a:moveTo>
                      <a:pt x="5" y="0"/>
                    </a:moveTo>
                    <a:cubicBezTo>
                      <a:pt x="4" y="0"/>
                      <a:pt x="3" y="0"/>
                      <a:pt x="2" y="0"/>
                    </a:cubicBezTo>
                    <a:cubicBezTo>
                      <a:pt x="1" y="5"/>
                      <a:pt x="3" y="6"/>
                      <a:pt x="5" y="6"/>
                    </a:cubicBezTo>
                    <a:cubicBezTo>
                      <a:pt x="9" y="6"/>
                      <a:pt x="1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51" name="Google Shape;4551;p38"/>
              <p:cNvSpPr/>
              <p:nvPr/>
            </p:nvSpPr>
            <p:spPr>
              <a:xfrm>
                <a:off x="518500" y="1594300"/>
                <a:ext cx="1125" cy="575"/>
              </a:xfrm>
              <a:custGeom>
                <a:avLst/>
                <a:gdLst/>
                <a:ahLst/>
                <a:cxnLst/>
                <a:rect l="l" t="t" r="r" b="b"/>
                <a:pathLst>
                  <a:path w="45" h="23" extrusionOk="0">
                    <a:moveTo>
                      <a:pt x="21" y="0"/>
                    </a:moveTo>
                    <a:cubicBezTo>
                      <a:pt x="15" y="0"/>
                      <a:pt x="8" y="1"/>
                      <a:pt x="1" y="2"/>
                    </a:cubicBezTo>
                    <a:lnTo>
                      <a:pt x="15" y="23"/>
                    </a:lnTo>
                    <a:cubicBezTo>
                      <a:pt x="26" y="23"/>
                      <a:pt x="34" y="14"/>
                      <a:pt x="40" y="14"/>
                    </a:cubicBezTo>
                    <a:cubicBezTo>
                      <a:pt x="42" y="14"/>
                      <a:pt x="43" y="14"/>
                      <a:pt x="45" y="16"/>
                    </a:cubicBezTo>
                    <a:cubicBezTo>
                      <a:pt x="40" y="3"/>
                      <a:pt x="32"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52" name="Google Shape;4552;p38"/>
              <p:cNvSpPr/>
              <p:nvPr/>
            </p:nvSpPr>
            <p:spPr>
              <a:xfrm>
                <a:off x="517525" y="1593650"/>
                <a:ext cx="375" cy="300"/>
              </a:xfrm>
              <a:custGeom>
                <a:avLst/>
                <a:gdLst/>
                <a:ahLst/>
                <a:cxnLst/>
                <a:rect l="l" t="t" r="r" b="b"/>
                <a:pathLst>
                  <a:path w="15" h="12" extrusionOk="0">
                    <a:moveTo>
                      <a:pt x="0" y="0"/>
                    </a:moveTo>
                    <a:lnTo>
                      <a:pt x="5" y="12"/>
                    </a:lnTo>
                    <a:cubicBezTo>
                      <a:pt x="12" y="12"/>
                      <a:pt x="14" y="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53" name="Google Shape;4553;p38"/>
              <p:cNvSpPr/>
              <p:nvPr/>
            </p:nvSpPr>
            <p:spPr>
              <a:xfrm>
                <a:off x="517225" y="1593900"/>
                <a:ext cx="775" cy="625"/>
              </a:xfrm>
              <a:custGeom>
                <a:avLst/>
                <a:gdLst/>
                <a:ahLst/>
                <a:cxnLst/>
                <a:rect l="l" t="t" r="r" b="b"/>
                <a:pathLst>
                  <a:path w="31" h="25" extrusionOk="0">
                    <a:moveTo>
                      <a:pt x="5" y="1"/>
                    </a:moveTo>
                    <a:cubicBezTo>
                      <a:pt x="1" y="1"/>
                      <a:pt x="2" y="3"/>
                      <a:pt x="21" y="11"/>
                    </a:cubicBezTo>
                    <a:cubicBezTo>
                      <a:pt x="18" y="10"/>
                      <a:pt x="17" y="10"/>
                      <a:pt x="16" y="10"/>
                    </a:cubicBezTo>
                    <a:cubicBezTo>
                      <a:pt x="11" y="10"/>
                      <a:pt x="23" y="17"/>
                      <a:pt x="31" y="25"/>
                    </a:cubicBezTo>
                    <a:lnTo>
                      <a:pt x="17" y="2"/>
                    </a:lnTo>
                    <a:cubicBezTo>
                      <a:pt x="13" y="2"/>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54" name="Google Shape;4554;p38"/>
              <p:cNvSpPr/>
              <p:nvPr/>
            </p:nvSpPr>
            <p:spPr>
              <a:xfrm>
                <a:off x="516600" y="1594575"/>
                <a:ext cx="1125" cy="750"/>
              </a:xfrm>
              <a:custGeom>
                <a:avLst/>
                <a:gdLst/>
                <a:ahLst/>
                <a:cxnLst/>
                <a:rect l="l" t="t" r="r" b="b"/>
                <a:pathLst>
                  <a:path w="45" h="30" extrusionOk="0">
                    <a:moveTo>
                      <a:pt x="0" y="0"/>
                    </a:moveTo>
                    <a:cubicBezTo>
                      <a:pt x="0" y="19"/>
                      <a:pt x="13" y="30"/>
                      <a:pt x="24" y="30"/>
                    </a:cubicBezTo>
                    <a:cubicBezTo>
                      <a:pt x="34" y="30"/>
                      <a:pt x="43" y="23"/>
                      <a:pt x="44" y="7"/>
                    </a:cubicBezTo>
                    <a:lnTo>
                      <a:pt x="44" y="7"/>
                    </a:lnTo>
                    <a:cubicBezTo>
                      <a:pt x="36" y="10"/>
                      <a:pt x="29" y="13"/>
                      <a:pt x="22" y="13"/>
                    </a:cubicBezTo>
                    <a:cubicBezTo>
                      <a:pt x="16" y="13"/>
                      <a:pt x="9" y="1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55" name="Google Shape;4555;p38"/>
              <p:cNvSpPr/>
              <p:nvPr/>
            </p:nvSpPr>
            <p:spPr>
              <a:xfrm>
                <a:off x="512875" y="1595725"/>
                <a:ext cx="950" cy="550"/>
              </a:xfrm>
              <a:custGeom>
                <a:avLst/>
                <a:gdLst/>
                <a:ahLst/>
                <a:cxnLst/>
                <a:rect l="l" t="t" r="r" b="b"/>
                <a:pathLst>
                  <a:path w="38" h="22" extrusionOk="0">
                    <a:moveTo>
                      <a:pt x="22" y="0"/>
                    </a:moveTo>
                    <a:lnTo>
                      <a:pt x="1" y="7"/>
                    </a:lnTo>
                    <a:lnTo>
                      <a:pt x="16" y="21"/>
                    </a:lnTo>
                    <a:lnTo>
                      <a:pt x="16" y="21"/>
                    </a:lnTo>
                    <a:cubicBezTo>
                      <a:pt x="9" y="14"/>
                      <a:pt x="37" y="5"/>
                      <a:pt x="22" y="0"/>
                    </a:cubicBezTo>
                    <a:close/>
                    <a:moveTo>
                      <a:pt x="16" y="21"/>
                    </a:moveTo>
                    <a:cubicBezTo>
                      <a:pt x="16" y="21"/>
                      <a:pt x="17" y="21"/>
                      <a:pt x="17" y="21"/>
                    </a:cubicBezTo>
                    <a:lnTo>
                      <a:pt x="16" y="2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56" name="Google Shape;4556;p38"/>
              <p:cNvSpPr/>
              <p:nvPr/>
            </p:nvSpPr>
            <p:spPr>
              <a:xfrm>
                <a:off x="518625" y="1591725"/>
                <a:ext cx="1300" cy="425"/>
              </a:xfrm>
              <a:custGeom>
                <a:avLst/>
                <a:gdLst/>
                <a:ahLst/>
                <a:cxnLst/>
                <a:rect l="l" t="t" r="r" b="b"/>
                <a:pathLst>
                  <a:path w="52" h="17" extrusionOk="0">
                    <a:moveTo>
                      <a:pt x="0" y="1"/>
                    </a:moveTo>
                    <a:lnTo>
                      <a:pt x="12" y="17"/>
                    </a:lnTo>
                    <a:cubicBezTo>
                      <a:pt x="23" y="7"/>
                      <a:pt x="37" y="3"/>
                      <a:pt x="51" y="3"/>
                    </a:cubicBezTo>
                    <a:cubicBezTo>
                      <a:pt x="33" y="1"/>
                      <a:pt x="1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57" name="Google Shape;4557;p38"/>
              <p:cNvSpPr/>
              <p:nvPr/>
            </p:nvSpPr>
            <p:spPr>
              <a:xfrm>
                <a:off x="518050" y="1591150"/>
                <a:ext cx="600" cy="600"/>
              </a:xfrm>
              <a:custGeom>
                <a:avLst/>
                <a:gdLst/>
                <a:ahLst/>
                <a:cxnLst/>
                <a:rect l="l" t="t" r="r" b="b"/>
                <a:pathLst>
                  <a:path w="24" h="24" extrusionOk="0">
                    <a:moveTo>
                      <a:pt x="5" y="0"/>
                    </a:moveTo>
                    <a:lnTo>
                      <a:pt x="5" y="0"/>
                    </a:lnTo>
                    <a:cubicBezTo>
                      <a:pt x="0" y="17"/>
                      <a:pt x="9" y="21"/>
                      <a:pt x="23" y="24"/>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58" name="Google Shape;4558;p38"/>
              <p:cNvSpPr/>
              <p:nvPr/>
            </p:nvSpPr>
            <p:spPr>
              <a:xfrm>
                <a:off x="515900" y="1593050"/>
                <a:ext cx="900" cy="1200"/>
              </a:xfrm>
              <a:custGeom>
                <a:avLst/>
                <a:gdLst/>
                <a:ahLst/>
                <a:cxnLst/>
                <a:rect l="l" t="t" r="r" b="b"/>
                <a:pathLst>
                  <a:path w="36" h="48" extrusionOk="0">
                    <a:moveTo>
                      <a:pt x="0" y="1"/>
                    </a:moveTo>
                    <a:lnTo>
                      <a:pt x="0" y="8"/>
                    </a:lnTo>
                    <a:lnTo>
                      <a:pt x="35" y="4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59" name="Google Shape;4559;p38"/>
              <p:cNvSpPr/>
              <p:nvPr/>
            </p:nvSpPr>
            <p:spPr>
              <a:xfrm>
                <a:off x="519950" y="1589650"/>
                <a:ext cx="1075" cy="650"/>
              </a:xfrm>
              <a:custGeom>
                <a:avLst/>
                <a:gdLst/>
                <a:ahLst/>
                <a:cxnLst/>
                <a:rect l="l" t="t" r="r" b="b"/>
                <a:pathLst>
                  <a:path w="43" h="26" extrusionOk="0">
                    <a:moveTo>
                      <a:pt x="1" y="0"/>
                    </a:moveTo>
                    <a:lnTo>
                      <a:pt x="14" y="12"/>
                    </a:lnTo>
                    <a:lnTo>
                      <a:pt x="42" y="26"/>
                    </a:lnTo>
                    <a:lnTo>
                      <a:pt x="42"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60" name="Google Shape;4560;p38"/>
              <p:cNvSpPr/>
              <p:nvPr/>
            </p:nvSpPr>
            <p:spPr>
              <a:xfrm>
                <a:off x="520350" y="1587675"/>
                <a:ext cx="1475" cy="1050"/>
              </a:xfrm>
              <a:custGeom>
                <a:avLst/>
                <a:gdLst/>
                <a:ahLst/>
                <a:cxnLst/>
                <a:rect l="l" t="t" r="r" b="b"/>
                <a:pathLst>
                  <a:path w="59" h="42" extrusionOk="0">
                    <a:moveTo>
                      <a:pt x="19" y="0"/>
                    </a:moveTo>
                    <a:lnTo>
                      <a:pt x="19" y="0"/>
                    </a:lnTo>
                    <a:cubicBezTo>
                      <a:pt x="29" y="14"/>
                      <a:pt x="24" y="26"/>
                      <a:pt x="1" y="37"/>
                    </a:cubicBezTo>
                    <a:cubicBezTo>
                      <a:pt x="7" y="41"/>
                      <a:pt x="14" y="42"/>
                      <a:pt x="20" y="42"/>
                    </a:cubicBezTo>
                    <a:cubicBezTo>
                      <a:pt x="30" y="42"/>
                      <a:pt x="39" y="39"/>
                      <a:pt x="47" y="39"/>
                    </a:cubicBezTo>
                    <a:cubicBezTo>
                      <a:pt x="52" y="39"/>
                      <a:pt x="55" y="40"/>
                      <a:pt x="59" y="42"/>
                    </a:cubicBezTo>
                    <a:cubicBezTo>
                      <a:pt x="56" y="28"/>
                      <a:pt x="36" y="14"/>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61" name="Google Shape;4561;p38"/>
              <p:cNvSpPr/>
              <p:nvPr/>
            </p:nvSpPr>
            <p:spPr>
              <a:xfrm>
                <a:off x="520175" y="1587150"/>
                <a:ext cx="675" cy="550"/>
              </a:xfrm>
              <a:custGeom>
                <a:avLst/>
                <a:gdLst/>
                <a:ahLst/>
                <a:cxnLst/>
                <a:rect l="l" t="t" r="r" b="b"/>
                <a:pathLst>
                  <a:path w="27" h="22" extrusionOk="0">
                    <a:moveTo>
                      <a:pt x="1" y="0"/>
                    </a:moveTo>
                    <a:lnTo>
                      <a:pt x="1" y="0"/>
                    </a:lnTo>
                    <a:cubicBezTo>
                      <a:pt x="8" y="10"/>
                      <a:pt x="17" y="17"/>
                      <a:pt x="26" y="21"/>
                    </a:cubicBezTo>
                    <a:cubicBezTo>
                      <a:pt x="19" y="12"/>
                      <a:pt x="10"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62" name="Google Shape;4562;p38"/>
              <p:cNvSpPr/>
              <p:nvPr/>
            </p:nvSpPr>
            <p:spPr>
              <a:xfrm>
                <a:off x="518500" y="1590100"/>
                <a:ext cx="950" cy="250"/>
              </a:xfrm>
              <a:custGeom>
                <a:avLst/>
                <a:gdLst/>
                <a:ahLst/>
                <a:cxnLst/>
                <a:rect l="l" t="t" r="r" b="b"/>
                <a:pathLst>
                  <a:path w="38" h="10" extrusionOk="0">
                    <a:moveTo>
                      <a:pt x="1" y="1"/>
                    </a:moveTo>
                    <a:cubicBezTo>
                      <a:pt x="1" y="5"/>
                      <a:pt x="1" y="8"/>
                      <a:pt x="1" y="10"/>
                    </a:cubicBezTo>
                    <a:cubicBezTo>
                      <a:pt x="12" y="10"/>
                      <a:pt x="26" y="8"/>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63" name="Google Shape;4563;p38"/>
              <p:cNvSpPr/>
              <p:nvPr/>
            </p:nvSpPr>
            <p:spPr>
              <a:xfrm>
                <a:off x="518500" y="1589750"/>
                <a:ext cx="150" cy="425"/>
              </a:xfrm>
              <a:custGeom>
                <a:avLst/>
                <a:gdLst/>
                <a:ahLst/>
                <a:cxnLst/>
                <a:rect l="l" t="t" r="r" b="b"/>
                <a:pathLst>
                  <a:path w="6" h="17" extrusionOk="0">
                    <a:moveTo>
                      <a:pt x="5" y="1"/>
                    </a:moveTo>
                    <a:lnTo>
                      <a:pt x="1" y="17"/>
                    </a:lnTo>
                    <a:cubicBezTo>
                      <a:pt x="3" y="10"/>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64" name="Google Shape;4564;p38"/>
              <p:cNvSpPr/>
              <p:nvPr/>
            </p:nvSpPr>
            <p:spPr>
              <a:xfrm>
                <a:off x="518325" y="1590325"/>
                <a:ext cx="200" cy="100"/>
              </a:xfrm>
              <a:custGeom>
                <a:avLst/>
                <a:gdLst/>
                <a:ahLst/>
                <a:cxnLst/>
                <a:rect l="l" t="t" r="r" b="b"/>
                <a:pathLst>
                  <a:path w="8" h="4" extrusionOk="0">
                    <a:moveTo>
                      <a:pt x="8" y="1"/>
                    </a:moveTo>
                    <a:cubicBezTo>
                      <a:pt x="3" y="1"/>
                      <a:pt x="1" y="3"/>
                      <a:pt x="8" y="3"/>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65" name="Google Shape;4565;p38"/>
              <p:cNvSpPr/>
              <p:nvPr/>
            </p:nvSpPr>
            <p:spPr>
              <a:xfrm>
                <a:off x="515250" y="1591425"/>
                <a:ext cx="1775" cy="800"/>
              </a:xfrm>
              <a:custGeom>
                <a:avLst/>
                <a:gdLst/>
                <a:ahLst/>
                <a:cxnLst/>
                <a:rect l="l" t="t" r="r" b="b"/>
                <a:pathLst>
                  <a:path w="71" h="32" extrusionOk="0">
                    <a:moveTo>
                      <a:pt x="22" y="0"/>
                    </a:moveTo>
                    <a:cubicBezTo>
                      <a:pt x="16" y="0"/>
                      <a:pt x="9" y="2"/>
                      <a:pt x="1" y="6"/>
                    </a:cubicBezTo>
                    <a:cubicBezTo>
                      <a:pt x="24" y="17"/>
                      <a:pt x="44" y="8"/>
                      <a:pt x="69" y="30"/>
                    </a:cubicBezTo>
                    <a:lnTo>
                      <a:pt x="69" y="30"/>
                    </a:lnTo>
                    <a:cubicBezTo>
                      <a:pt x="55" y="17"/>
                      <a:pt x="42" y="0"/>
                      <a:pt x="22" y="0"/>
                    </a:cubicBezTo>
                    <a:close/>
                    <a:moveTo>
                      <a:pt x="69" y="30"/>
                    </a:moveTo>
                    <a:cubicBezTo>
                      <a:pt x="69" y="30"/>
                      <a:pt x="70" y="31"/>
                      <a:pt x="70" y="31"/>
                    </a:cubicBezTo>
                    <a:cubicBezTo>
                      <a:pt x="70" y="31"/>
                      <a:pt x="69" y="30"/>
                      <a:pt x="69" y="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66" name="Google Shape;4566;p38"/>
              <p:cNvSpPr/>
              <p:nvPr/>
            </p:nvSpPr>
            <p:spPr>
              <a:xfrm>
                <a:off x="517000" y="1590450"/>
                <a:ext cx="825" cy="675"/>
              </a:xfrm>
              <a:custGeom>
                <a:avLst/>
                <a:gdLst/>
                <a:ahLst/>
                <a:cxnLst/>
                <a:rect l="l" t="t" r="r" b="b"/>
                <a:pathLst>
                  <a:path w="33" h="27" extrusionOk="0">
                    <a:moveTo>
                      <a:pt x="12" y="1"/>
                    </a:moveTo>
                    <a:lnTo>
                      <a:pt x="0" y="19"/>
                    </a:lnTo>
                    <a:cubicBezTo>
                      <a:pt x="10" y="19"/>
                      <a:pt x="24" y="19"/>
                      <a:pt x="33" y="26"/>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67" name="Google Shape;4567;p38"/>
              <p:cNvSpPr/>
              <p:nvPr/>
            </p:nvSpPr>
            <p:spPr>
              <a:xfrm>
                <a:off x="517050" y="1590150"/>
                <a:ext cx="375" cy="325"/>
              </a:xfrm>
              <a:custGeom>
                <a:avLst/>
                <a:gdLst/>
                <a:ahLst/>
                <a:cxnLst/>
                <a:rect l="l" t="t" r="r" b="b"/>
                <a:pathLst>
                  <a:path w="15" h="13" extrusionOk="0">
                    <a:moveTo>
                      <a:pt x="1" y="1"/>
                    </a:moveTo>
                    <a:lnTo>
                      <a:pt x="10" y="13"/>
                    </a:lnTo>
                    <a:lnTo>
                      <a:pt x="15"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68" name="Google Shape;4568;p38"/>
              <p:cNvSpPr/>
              <p:nvPr/>
            </p:nvSpPr>
            <p:spPr>
              <a:xfrm>
                <a:off x="518450" y="1587150"/>
                <a:ext cx="775" cy="1025"/>
              </a:xfrm>
              <a:custGeom>
                <a:avLst/>
                <a:gdLst/>
                <a:ahLst/>
                <a:cxnLst/>
                <a:rect l="l" t="t" r="r" b="b"/>
                <a:pathLst>
                  <a:path w="31" h="41" extrusionOk="0">
                    <a:moveTo>
                      <a:pt x="14" y="0"/>
                    </a:moveTo>
                    <a:cubicBezTo>
                      <a:pt x="7" y="12"/>
                      <a:pt x="3" y="24"/>
                      <a:pt x="0" y="35"/>
                    </a:cubicBezTo>
                    <a:cubicBezTo>
                      <a:pt x="7" y="37"/>
                      <a:pt x="16" y="40"/>
                      <a:pt x="23" y="40"/>
                    </a:cubicBezTo>
                    <a:cubicBezTo>
                      <a:pt x="27" y="40"/>
                      <a:pt x="30" y="39"/>
                      <a:pt x="30" y="33"/>
                    </a:cubicBezTo>
                    <a:cubicBezTo>
                      <a:pt x="21" y="26"/>
                      <a:pt x="14" y="14"/>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69" name="Google Shape;4569;p38"/>
              <p:cNvSpPr/>
              <p:nvPr/>
            </p:nvSpPr>
            <p:spPr>
              <a:xfrm>
                <a:off x="518625" y="1589000"/>
                <a:ext cx="200" cy="75"/>
              </a:xfrm>
              <a:custGeom>
                <a:avLst/>
                <a:gdLst/>
                <a:ahLst/>
                <a:cxnLst/>
                <a:rect l="l" t="t" r="r" b="b"/>
                <a:pathLst>
                  <a:path w="8" h="3" extrusionOk="0">
                    <a:moveTo>
                      <a:pt x="5" y="1"/>
                    </a:moveTo>
                    <a:cubicBezTo>
                      <a:pt x="3" y="1"/>
                      <a:pt x="0" y="1"/>
                      <a:pt x="7"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70" name="Google Shape;4570;p38"/>
              <p:cNvSpPr/>
              <p:nvPr/>
            </p:nvSpPr>
            <p:spPr>
              <a:xfrm>
                <a:off x="518900" y="1584475"/>
                <a:ext cx="150" cy="25"/>
              </a:xfrm>
              <a:custGeom>
                <a:avLst/>
                <a:gdLst/>
                <a:ahLst/>
                <a:cxnLst/>
                <a:rect l="l" t="t" r="r" b="b"/>
                <a:pathLst>
                  <a:path w="6" h="1" extrusionOk="0">
                    <a:moveTo>
                      <a:pt x="5" y="1"/>
                    </a:moveTo>
                    <a:lnTo>
                      <a:pt x="1" y="1"/>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71" name="Google Shape;4571;p38"/>
              <p:cNvSpPr/>
              <p:nvPr/>
            </p:nvSpPr>
            <p:spPr>
              <a:xfrm>
                <a:off x="518050" y="1588000"/>
                <a:ext cx="475" cy="625"/>
              </a:xfrm>
              <a:custGeom>
                <a:avLst/>
                <a:gdLst/>
                <a:ahLst/>
                <a:cxnLst/>
                <a:rect l="l" t="t" r="r" b="b"/>
                <a:pathLst>
                  <a:path w="19" h="25" extrusionOk="0">
                    <a:moveTo>
                      <a:pt x="10" y="1"/>
                    </a:moveTo>
                    <a:cubicBezTo>
                      <a:pt x="9" y="1"/>
                      <a:pt x="8" y="1"/>
                      <a:pt x="9" y="3"/>
                    </a:cubicBezTo>
                    <a:cubicBezTo>
                      <a:pt x="0" y="10"/>
                      <a:pt x="9" y="17"/>
                      <a:pt x="19" y="24"/>
                    </a:cubicBezTo>
                    <a:cubicBezTo>
                      <a:pt x="16" y="17"/>
                      <a:pt x="14" y="8"/>
                      <a:pt x="16" y="1"/>
                    </a:cubicBezTo>
                    <a:cubicBezTo>
                      <a:pt x="14" y="1"/>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72" name="Google Shape;4572;p38"/>
              <p:cNvSpPr/>
              <p:nvPr/>
            </p:nvSpPr>
            <p:spPr>
              <a:xfrm>
                <a:off x="519250" y="1586325"/>
                <a:ext cx="850" cy="375"/>
              </a:xfrm>
              <a:custGeom>
                <a:avLst/>
                <a:gdLst/>
                <a:ahLst/>
                <a:cxnLst/>
                <a:rect l="l" t="t" r="r" b="b"/>
                <a:pathLst>
                  <a:path w="34" h="15" extrusionOk="0">
                    <a:moveTo>
                      <a:pt x="24" y="1"/>
                    </a:moveTo>
                    <a:lnTo>
                      <a:pt x="24" y="1"/>
                    </a:lnTo>
                    <a:cubicBezTo>
                      <a:pt x="15" y="6"/>
                      <a:pt x="8" y="10"/>
                      <a:pt x="1" y="15"/>
                    </a:cubicBezTo>
                    <a:cubicBezTo>
                      <a:pt x="15" y="13"/>
                      <a:pt x="33" y="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73" name="Google Shape;4573;p38"/>
              <p:cNvSpPr/>
              <p:nvPr/>
            </p:nvSpPr>
            <p:spPr>
              <a:xfrm>
                <a:off x="519025" y="1588950"/>
                <a:ext cx="250" cy="25"/>
              </a:xfrm>
              <a:custGeom>
                <a:avLst/>
                <a:gdLst/>
                <a:ahLst/>
                <a:cxnLst/>
                <a:rect l="l" t="t" r="r" b="b"/>
                <a:pathLst>
                  <a:path w="10" h="1" extrusionOk="0">
                    <a:moveTo>
                      <a:pt x="0" y="0"/>
                    </a:moveTo>
                    <a:lnTo>
                      <a:pt x="0" y="0"/>
                    </a:lnTo>
                    <a:cubicBezTo>
                      <a:pt x="10" y="0"/>
                      <a:pt x="5"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74" name="Google Shape;4574;p38"/>
              <p:cNvSpPr/>
              <p:nvPr/>
            </p:nvSpPr>
            <p:spPr>
              <a:xfrm>
                <a:off x="518500" y="1588600"/>
                <a:ext cx="550" cy="425"/>
              </a:xfrm>
              <a:custGeom>
                <a:avLst/>
                <a:gdLst/>
                <a:ahLst/>
                <a:cxnLst/>
                <a:rect l="l" t="t" r="r" b="b"/>
                <a:pathLst>
                  <a:path w="22" h="17" extrusionOk="0">
                    <a:moveTo>
                      <a:pt x="1" y="0"/>
                    </a:moveTo>
                    <a:lnTo>
                      <a:pt x="1" y="0"/>
                    </a:lnTo>
                    <a:cubicBezTo>
                      <a:pt x="3" y="5"/>
                      <a:pt x="5" y="10"/>
                      <a:pt x="10" y="17"/>
                    </a:cubicBezTo>
                    <a:cubicBezTo>
                      <a:pt x="15" y="14"/>
                      <a:pt x="17" y="14"/>
                      <a:pt x="21" y="14"/>
                    </a:cubicBezTo>
                    <a:cubicBezTo>
                      <a:pt x="15" y="7"/>
                      <a:pt x="8"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75" name="Google Shape;4575;p38"/>
              <p:cNvSpPr/>
              <p:nvPr/>
            </p:nvSpPr>
            <p:spPr>
              <a:xfrm>
                <a:off x="513275" y="1583025"/>
                <a:ext cx="5650" cy="1825"/>
              </a:xfrm>
              <a:custGeom>
                <a:avLst/>
                <a:gdLst/>
                <a:ahLst/>
                <a:cxnLst/>
                <a:rect l="l" t="t" r="r" b="b"/>
                <a:pathLst>
                  <a:path w="226" h="73" extrusionOk="0">
                    <a:moveTo>
                      <a:pt x="25" y="0"/>
                    </a:moveTo>
                    <a:cubicBezTo>
                      <a:pt x="21" y="0"/>
                      <a:pt x="17" y="0"/>
                      <a:pt x="13" y="1"/>
                    </a:cubicBezTo>
                    <a:lnTo>
                      <a:pt x="33" y="22"/>
                    </a:lnTo>
                    <a:cubicBezTo>
                      <a:pt x="27" y="22"/>
                      <a:pt x="17" y="17"/>
                      <a:pt x="9" y="17"/>
                    </a:cubicBezTo>
                    <a:cubicBezTo>
                      <a:pt x="6" y="17"/>
                      <a:pt x="3" y="17"/>
                      <a:pt x="1" y="19"/>
                    </a:cubicBezTo>
                    <a:cubicBezTo>
                      <a:pt x="33" y="22"/>
                      <a:pt x="64" y="43"/>
                      <a:pt x="26" y="59"/>
                    </a:cubicBezTo>
                    <a:cubicBezTo>
                      <a:pt x="38" y="69"/>
                      <a:pt x="69" y="73"/>
                      <a:pt x="104" y="73"/>
                    </a:cubicBezTo>
                    <a:cubicBezTo>
                      <a:pt x="145" y="73"/>
                      <a:pt x="191" y="67"/>
                      <a:pt x="226" y="59"/>
                    </a:cubicBezTo>
                    <a:cubicBezTo>
                      <a:pt x="207" y="59"/>
                      <a:pt x="189" y="52"/>
                      <a:pt x="177" y="38"/>
                    </a:cubicBezTo>
                    <a:cubicBezTo>
                      <a:pt x="162" y="42"/>
                      <a:pt x="143" y="66"/>
                      <a:pt x="120" y="66"/>
                    </a:cubicBezTo>
                    <a:cubicBezTo>
                      <a:pt x="115" y="66"/>
                      <a:pt x="109" y="65"/>
                      <a:pt x="103" y="61"/>
                    </a:cubicBezTo>
                    <a:cubicBezTo>
                      <a:pt x="87" y="36"/>
                      <a:pt x="117" y="40"/>
                      <a:pt x="135" y="29"/>
                    </a:cubicBezTo>
                    <a:lnTo>
                      <a:pt x="135" y="29"/>
                    </a:lnTo>
                    <a:cubicBezTo>
                      <a:pt x="131" y="30"/>
                      <a:pt x="128" y="30"/>
                      <a:pt x="124" y="30"/>
                    </a:cubicBezTo>
                    <a:cubicBezTo>
                      <a:pt x="92" y="30"/>
                      <a:pt x="71"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76" name="Google Shape;4576;p38"/>
              <p:cNvSpPr/>
              <p:nvPr/>
            </p:nvSpPr>
            <p:spPr>
              <a:xfrm>
                <a:off x="518725" y="1584550"/>
                <a:ext cx="1300" cy="1175"/>
              </a:xfrm>
              <a:custGeom>
                <a:avLst/>
                <a:gdLst/>
                <a:ahLst/>
                <a:cxnLst/>
                <a:rect l="l" t="t" r="r" b="b"/>
                <a:pathLst>
                  <a:path w="52" h="47" extrusionOk="0">
                    <a:moveTo>
                      <a:pt x="12" y="0"/>
                    </a:moveTo>
                    <a:lnTo>
                      <a:pt x="6" y="39"/>
                    </a:lnTo>
                    <a:lnTo>
                      <a:pt x="1" y="37"/>
                    </a:lnTo>
                    <a:lnTo>
                      <a:pt x="6" y="46"/>
                    </a:lnTo>
                    <a:cubicBezTo>
                      <a:pt x="10" y="37"/>
                      <a:pt x="24" y="30"/>
                      <a:pt x="52" y="19"/>
                    </a:cubicBezTo>
                    <a:cubicBezTo>
                      <a:pt x="43" y="7"/>
                      <a:pt x="29"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77" name="Google Shape;4577;p38"/>
              <p:cNvSpPr/>
              <p:nvPr/>
            </p:nvSpPr>
            <p:spPr>
              <a:xfrm>
                <a:off x="516475" y="1585650"/>
                <a:ext cx="2800" cy="1525"/>
              </a:xfrm>
              <a:custGeom>
                <a:avLst/>
                <a:gdLst/>
                <a:ahLst/>
                <a:cxnLst/>
                <a:rect l="l" t="t" r="r" b="b"/>
                <a:pathLst>
                  <a:path w="112" h="61" extrusionOk="0">
                    <a:moveTo>
                      <a:pt x="96" y="0"/>
                    </a:moveTo>
                    <a:cubicBezTo>
                      <a:pt x="89" y="12"/>
                      <a:pt x="89" y="26"/>
                      <a:pt x="91" y="40"/>
                    </a:cubicBezTo>
                    <a:cubicBezTo>
                      <a:pt x="94" y="36"/>
                      <a:pt x="96" y="34"/>
                      <a:pt x="98" y="34"/>
                    </a:cubicBezTo>
                    <a:cubicBezTo>
                      <a:pt x="102" y="34"/>
                      <a:pt x="103" y="40"/>
                      <a:pt x="105" y="42"/>
                    </a:cubicBezTo>
                    <a:lnTo>
                      <a:pt x="109" y="42"/>
                    </a:lnTo>
                    <a:cubicBezTo>
                      <a:pt x="107" y="43"/>
                      <a:pt x="105" y="44"/>
                      <a:pt x="105" y="44"/>
                    </a:cubicBezTo>
                    <a:cubicBezTo>
                      <a:pt x="104" y="44"/>
                      <a:pt x="104" y="43"/>
                      <a:pt x="105" y="42"/>
                    </a:cubicBezTo>
                    <a:lnTo>
                      <a:pt x="91" y="40"/>
                    </a:lnTo>
                    <a:cubicBezTo>
                      <a:pt x="61" y="32"/>
                      <a:pt x="46" y="15"/>
                      <a:pt x="16" y="15"/>
                    </a:cubicBezTo>
                    <a:cubicBezTo>
                      <a:pt x="12" y="15"/>
                      <a:pt x="6" y="15"/>
                      <a:pt x="0" y="16"/>
                    </a:cubicBezTo>
                    <a:cubicBezTo>
                      <a:pt x="0" y="42"/>
                      <a:pt x="31" y="37"/>
                      <a:pt x="45" y="53"/>
                    </a:cubicBezTo>
                    <a:cubicBezTo>
                      <a:pt x="43" y="41"/>
                      <a:pt x="44" y="37"/>
                      <a:pt x="47" y="37"/>
                    </a:cubicBezTo>
                    <a:cubicBezTo>
                      <a:pt x="52" y="37"/>
                      <a:pt x="61" y="47"/>
                      <a:pt x="72" y="47"/>
                    </a:cubicBezTo>
                    <a:cubicBezTo>
                      <a:pt x="76" y="47"/>
                      <a:pt x="81" y="45"/>
                      <a:pt x="86" y="40"/>
                    </a:cubicBezTo>
                    <a:cubicBezTo>
                      <a:pt x="91" y="46"/>
                      <a:pt x="93" y="53"/>
                      <a:pt x="93" y="60"/>
                    </a:cubicBezTo>
                    <a:cubicBezTo>
                      <a:pt x="100" y="53"/>
                      <a:pt x="105" y="49"/>
                      <a:pt x="112" y="42"/>
                    </a:cubicBezTo>
                    <a:lnTo>
                      <a:pt x="9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78" name="Google Shape;4578;p38"/>
              <p:cNvSpPr/>
              <p:nvPr/>
            </p:nvSpPr>
            <p:spPr>
              <a:xfrm>
                <a:off x="513450" y="1590625"/>
                <a:ext cx="275" cy="75"/>
              </a:xfrm>
              <a:custGeom>
                <a:avLst/>
                <a:gdLst/>
                <a:ahLst/>
                <a:cxnLst/>
                <a:rect l="l" t="t" r="r" b="b"/>
                <a:pathLst>
                  <a:path w="11" h="3" extrusionOk="0">
                    <a:moveTo>
                      <a:pt x="4" y="0"/>
                    </a:moveTo>
                    <a:cubicBezTo>
                      <a:pt x="3" y="0"/>
                      <a:pt x="2" y="1"/>
                      <a:pt x="1" y="3"/>
                    </a:cubicBezTo>
                    <a:lnTo>
                      <a:pt x="10" y="3"/>
                    </a:lnTo>
                    <a:cubicBezTo>
                      <a:pt x="8" y="1"/>
                      <a:pt x="6" y="0"/>
                      <a:pt x="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79" name="Google Shape;4579;p38"/>
              <p:cNvSpPr/>
              <p:nvPr/>
            </p:nvSpPr>
            <p:spPr>
              <a:xfrm>
                <a:off x="513700" y="1590300"/>
                <a:ext cx="2675" cy="800"/>
              </a:xfrm>
              <a:custGeom>
                <a:avLst/>
                <a:gdLst/>
                <a:ahLst/>
                <a:cxnLst/>
                <a:rect l="l" t="t" r="r" b="b"/>
                <a:pathLst>
                  <a:path w="107" h="32" extrusionOk="0">
                    <a:moveTo>
                      <a:pt x="80" y="1"/>
                    </a:moveTo>
                    <a:cubicBezTo>
                      <a:pt x="59" y="1"/>
                      <a:pt x="38" y="3"/>
                      <a:pt x="16" y="4"/>
                    </a:cubicBezTo>
                    <a:cubicBezTo>
                      <a:pt x="21" y="9"/>
                      <a:pt x="33" y="13"/>
                      <a:pt x="28" y="20"/>
                    </a:cubicBezTo>
                    <a:cubicBezTo>
                      <a:pt x="25" y="22"/>
                      <a:pt x="23" y="22"/>
                      <a:pt x="21" y="22"/>
                    </a:cubicBezTo>
                    <a:cubicBezTo>
                      <a:pt x="14" y="22"/>
                      <a:pt x="9" y="18"/>
                      <a:pt x="0" y="16"/>
                    </a:cubicBezTo>
                    <a:lnTo>
                      <a:pt x="0" y="16"/>
                    </a:lnTo>
                    <a:cubicBezTo>
                      <a:pt x="5" y="21"/>
                      <a:pt x="15" y="31"/>
                      <a:pt x="28" y="31"/>
                    </a:cubicBezTo>
                    <a:cubicBezTo>
                      <a:pt x="32" y="31"/>
                      <a:pt x="37" y="30"/>
                      <a:pt x="42" y="27"/>
                    </a:cubicBezTo>
                    <a:lnTo>
                      <a:pt x="37" y="23"/>
                    </a:lnTo>
                    <a:cubicBezTo>
                      <a:pt x="58" y="11"/>
                      <a:pt x="81" y="4"/>
                      <a:pt x="107" y="2"/>
                    </a:cubicBezTo>
                    <a:cubicBezTo>
                      <a:pt x="98" y="1"/>
                      <a:pt x="89" y="1"/>
                      <a:pt x="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80" name="Google Shape;4580;p38"/>
              <p:cNvSpPr/>
              <p:nvPr/>
            </p:nvSpPr>
            <p:spPr>
              <a:xfrm>
                <a:off x="515025" y="1587725"/>
                <a:ext cx="1250" cy="850"/>
              </a:xfrm>
              <a:custGeom>
                <a:avLst/>
                <a:gdLst/>
                <a:ahLst/>
                <a:cxnLst/>
                <a:rect l="l" t="t" r="r" b="b"/>
                <a:pathLst>
                  <a:path w="50" h="34" extrusionOk="0">
                    <a:moveTo>
                      <a:pt x="35" y="1"/>
                    </a:moveTo>
                    <a:lnTo>
                      <a:pt x="1" y="12"/>
                    </a:lnTo>
                    <a:lnTo>
                      <a:pt x="21" y="12"/>
                    </a:lnTo>
                    <a:cubicBezTo>
                      <a:pt x="10" y="31"/>
                      <a:pt x="35" y="31"/>
                      <a:pt x="49" y="33"/>
                    </a:cubicBezTo>
                    <a:lnTo>
                      <a:pt x="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81" name="Google Shape;4581;p38"/>
              <p:cNvSpPr/>
              <p:nvPr/>
            </p:nvSpPr>
            <p:spPr>
              <a:xfrm>
                <a:off x="519150" y="1584025"/>
                <a:ext cx="1350" cy="550"/>
              </a:xfrm>
              <a:custGeom>
                <a:avLst/>
                <a:gdLst/>
                <a:ahLst/>
                <a:cxnLst/>
                <a:rect l="l" t="t" r="r" b="b"/>
                <a:pathLst>
                  <a:path w="54" h="22" extrusionOk="0">
                    <a:moveTo>
                      <a:pt x="0" y="0"/>
                    </a:moveTo>
                    <a:lnTo>
                      <a:pt x="14" y="14"/>
                    </a:lnTo>
                    <a:lnTo>
                      <a:pt x="53" y="21"/>
                    </a:lnTo>
                    <a:lnTo>
                      <a:pt x="53" y="21"/>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82" name="Google Shape;4582;p38"/>
              <p:cNvSpPr/>
              <p:nvPr/>
            </p:nvSpPr>
            <p:spPr>
              <a:xfrm>
                <a:off x="519425" y="1583025"/>
                <a:ext cx="850" cy="325"/>
              </a:xfrm>
              <a:custGeom>
                <a:avLst/>
                <a:gdLst/>
                <a:ahLst/>
                <a:cxnLst/>
                <a:rect l="l" t="t" r="r" b="b"/>
                <a:pathLst>
                  <a:path w="34" h="13" extrusionOk="0">
                    <a:moveTo>
                      <a:pt x="15" y="1"/>
                    </a:moveTo>
                    <a:lnTo>
                      <a:pt x="1" y="10"/>
                    </a:lnTo>
                    <a:lnTo>
                      <a:pt x="33" y="12"/>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83" name="Google Shape;4583;p38"/>
              <p:cNvSpPr/>
              <p:nvPr/>
            </p:nvSpPr>
            <p:spPr>
              <a:xfrm>
                <a:off x="527300" y="1532300"/>
                <a:ext cx="150" cy="400"/>
              </a:xfrm>
              <a:custGeom>
                <a:avLst/>
                <a:gdLst/>
                <a:ahLst/>
                <a:cxnLst/>
                <a:rect l="l" t="t" r="r" b="b"/>
                <a:pathLst>
                  <a:path w="6" h="16" extrusionOk="0">
                    <a:moveTo>
                      <a:pt x="2" y="1"/>
                    </a:moveTo>
                    <a:cubicBezTo>
                      <a:pt x="2" y="1"/>
                      <a:pt x="1" y="1"/>
                      <a:pt x="1" y="1"/>
                    </a:cubicBezTo>
                    <a:lnTo>
                      <a:pt x="6" y="15"/>
                    </a:lnTo>
                    <a:cubicBezTo>
                      <a:pt x="6" y="7"/>
                      <a:pt x="4"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84" name="Google Shape;4584;p38"/>
              <p:cNvSpPr/>
              <p:nvPr/>
            </p:nvSpPr>
            <p:spPr>
              <a:xfrm>
                <a:off x="517525" y="1559800"/>
                <a:ext cx="2100" cy="475"/>
              </a:xfrm>
              <a:custGeom>
                <a:avLst/>
                <a:gdLst/>
                <a:ahLst/>
                <a:cxnLst/>
                <a:rect l="l" t="t" r="r" b="b"/>
                <a:pathLst>
                  <a:path w="84" h="19" extrusionOk="0">
                    <a:moveTo>
                      <a:pt x="9" y="0"/>
                    </a:moveTo>
                    <a:cubicBezTo>
                      <a:pt x="14" y="9"/>
                      <a:pt x="9" y="16"/>
                      <a:pt x="0" y="19"/>
                    </a:cubicBezTo>
                    <a:cubicBezTo>
                      <a:pt x="33" y="12"/>
                      <a:pt x="84" y="7"/>
                      <a:pt x="47" y="3"/>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85" name="Google Shape;4585;p38"/>
              <p:cNvSpPr/>
              <p:nvPr/>
            </p:nvSpPr>
            <p:spPr>
              <a:xfrm>
                <a:off x="518275" y="1544425"/>
                <a:ext cx="600" cy="725"/>
              </a:xfrm>
              <a:custGeom>
                <a:avLst/>
                <a:gdLst/>
                <a:ahLst/>
                <a:cxnLst/>
                <a:rect l="l" t="t" r="r" b="b"/>
                <a:pathLst>
                  <a:path w="24" h="29" extrusionOk="0">
                    <a:moveTo>
                      <a:pt x="0" y="1"/>
                    </a:moveTo>
                    <a:lnTo>
                      <a:pt x="0" y="1"/>
                    </a:lnTo>
                    <a:cubicBezTo>
                      <a:pt x="10" y="10"/>
                      <a:pt x="17" y="19"/>
                      <a:pt x="24" y="29"/>
                    </a:cubicBezTo>
                    <a:lnTo>
                      <a:pt x="12" y="6"/>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86" name="Google Shape;4586;p38"/>
              <p:cNvSpPr/>
              <p:nvPr/>
            </p:nvSpPr>
            <p:spPr>
              <a:xfrm>
                <a:off x="538775" y="1527325"/>
                <a:ext cx="550" cy="975"/>
              </a:xfrm>
              <a:custGeom>
                <a:avLst/>
                <a:gdLst/>
                <a:ahLst/>
                <a:cxnLst/>
                <a:rect l="l" t="t" r="r" b="b"/>
                <a:pathLst>
                  <a:path w="22" h="39" extrusionOk="0">
                    <a:moveTo>
                      <a:pt x="22" y="1"/>
                    </a:moveTo>
                    <a:cubicBezTo>
                      <a:pt x="1" y="3"/>
                      <a:pt x="13" y="20"/>
                      <a:pt x="15" y="38"/>
                    </a:cubicBezTo>
                    <a:lnTo>
                      <a:pt x="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87" name="Google Shape;4587;p38"/>
              <p:cNvSpPr/>
              <p:nvPr/>
            </p:nvSpPr>
            <p:spPr>
              <a:xfrm>
                <a:off x="517250" y="1571500"/>
                <a:ext cx="1100" cy="900"/>
              </a:xfrm>
              <a:custGeom>
                <a:avLst/>
                <a:gdLst/>
                <a:ahLst/>
                <a:cxnLst/>
                <a:rect l="l" t="t" r="r" b="b"/>
                <a:pathLst>
                  <a:path w="44" h="36" extrusionOk="0">
                    <a:moveTo>
                      <a:pt x="44" y="0"/>
                    </a:moveTo>
                    <a:lnTo>
                      <a:pt x="44" y="0"/>
                    </a:lnTo>
                    <a:cubicBezTo>
                      <a:pt x="26" y="20"/>
                      <a:pt x="1" y="35"/>
                      <a:pt x="22" y="35"/>
                    </a:cubicBezTo>
                    <a:cubicBezTo>
                      <a:pt x="24" y="35"/>
                      <a:pt x="25" y="35"/>
                      <a:pt x="27" y="35"/>
                    </a:cubicBezTo>
                    <a:cubicBezTo>
                      <a:pt x="37" y="26"/>
                      <a:pt x="41"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88" name="Google Shape;4588;p38"/>
              <p:cNvSpPr/>
              <p:nvPr/>
            </p:nvSpPr>
            <p:spPr>
              <a:xfrm>
                <a:off x="532125" y="1539800"/>
                <a:ext cx="200" cy="550"/>
              </a:xfrm>
              <a:custGeom>
                <a:avLst/>
                <a:gdLst/>
                <a:ahLst/>
                <a:cxnLst/>
                <a:rect l="l" t="t" r="r" b="b"/>
                <a:pathLst>
                  <a:path w="8" h="22" extrusionOk="0">
                    <a:moveTo>
                      <a:pt x="5" y="0"/>
                    </a:moveTo>
                    <a:lnTo>
                      <a:pt x="5" y="0"/>
                    </a:lnTo>
                    <a:cubicBezTo>
                      <a:pt x="0" y="7"/>
                      <a:pt x="3" y="14"/>
                      <a:pt x="7" y="21"/>
                    </a:cubicBezTo>
                    <a:cubicBezTo>
                      <a:pt x="7" y="14"/>
                      <a:pt x="7"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89" name="Google Shape;4589;p38"/>
              <p:cNvSpPr/>
              <p:nvPr/>
            </p:nvSpPr>
            <p:spPr>
              <a:xfrm>
                <a:off x="517975" y="1570850"/>
                <a:ext cx="900" cy="675"/>
              </a:xfrm>
              <a:custGeom>
                <a:avLst/>
                <a:gdLst/>
                <a:ahLst/>
                <a:cxnLst/>
                <a:rect l="l" t="t" r="r" b="b"/>
                <a:pathLst>
                  <a:path w="36" h="27" extrusionOk="0">
                    <a:moveTo>
                      <a:pt x="8" y="1"/>
                    </a:moveTo>
                    <a:cubicBezTo>
                      <a:pt x="5" y="3"/>
                      <a:pt x="3" y="6"/>
                      <a:pt x="1" y="8"/>
                    </a:cubicBezTo>
                    <a:cubicBezTo>
                      <a:pt x="8" y="15"/>
                      <a:pt x="15" y="17"/>
                      <a:pt x="15" y="26"/>
                    </a:cubicBezTo>
                    <a:cubicBezTo>
                      <a:pt x="26" y="15"/>
                      <a:pt x="36" y="6"/>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90" name="Google Shape;4590;p38"/>
              <p:cNvSpPr/>
              <p:nvPr/>
            </p:nvSpPr>
            <p:spPr>
              <a:xfrm>
                <a:off x="572350" y="1530925"/>
                <a:ext cx="75" cy="150"/>
              </a:xfrm>
              <a:custGeom>
                <a:avLst/>
                <a:gdLst/>
                <a:ahLst/>
                <a:cxnLst/>
                <a:rect l="l" t="t" r="r" b="b"/>
                <a:pathLst>
                  <a:path w="3" h="6" extrusionOk="0">
                    <a:moveTo>
                      <a:pt x="0" y="1"/>
                    </a:moveTo>
                    <a:cubicBezTo>
                      <a:pt x="0" y="3"/>
                      <a:pt x="3" y="3"/>
                      <a:pt x="3" y="5"/>
                    </a:cubicBezTo>
                    <a:cubicBezTo>
                      <a:pt x="3" y="1"/>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91" name="Google Shape;4591;p38"/>
              <p:cNvSpPr/>
              <p:nvPr/>
            </p:nvSpPr>
            <p:spPr>
              <a:xfrm>
                <a:off x="583475" y="1537200"/>
                <a:ext cx="425" cy="200"/>
              </a:xfrm>
              <a:custGeom>
                <a:avLst/>
                <a:gdLst/>
                <a:ahLst/>
                <a:cxnLst/>
                <a:rect l="l" t="t" r="r" b="b"/>
                <a:pathLst>
                  <a:path w="17" h="8" extrusionOk="0">
                    <a:moveTo>
                      <a:pt x="17" y="0"/>
                    </a:moveTo>
                    <a:lnTo>
                      <a:pt x="17" y="0"/>
                    </a:lnTo>
                    <a:cubicBezTo>
                      <a:pt x="12" y="2"/>
                      <a:pt x="5" y="5"/>
                      <a:pt x="0" y="7"/>
                    </a:cubicBezTo>
                    <a:cubicBezTo>
                      <a:pt x="2" y="8"/>
                      <a:pt x="3" y="8"/>
                      <a:pt x="4" y="8"/>
                    </a:cubicBezTo>
                    <a:cubicBezTo>
                      <a:pt x="7" y="8"/>
                      <a:pt x="11"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92" name="Google Shape;4592;p38"/>
              <p:cNvSpPr/>
              <p:nvPr/>
            </p:nvSpPr>
            <p:spPr>
              <a:xfrm>
                <a:off x="519725" y="1578850"/>
                <a:ext cx="75" cy="150"/>
              </a:xfrm>
              <a:custGeom>
                <a:avLst/>
                <a:gdLst/>
                <a:ahLst/>
                <a:cxnLst/>
                <a:rect l="l" t="t" r="r" b="b"/>
                <a:pathLst>
                  <a:path w="3" h="6" extrusionOk="0">
                    <a:moveTo>
                      <a:pt x="0" y="1"/>
                    </a:moveTo>
                    <a:cubicBezTo>
                      <a:pt x="1" y="4"/>
                      <a:pt x="2" y="5"/>
                      <a:pt x="2" y="5"/>
                    </a:cubicBezTo>
                    <a:cubicBezTo>
                      <a:pt x="2" y="5"/>
                      <a:pt x="2"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93" name="Google Shape;4593;p38"/>
              <p:cNvSpPr/>
              <p:nvPr/>
            </p:nvSpPr>
            <p:spPr>
              <a:xfrm>
                <a:off x="512075" y="1569875"/>
                <a:ext cx="125" cy="75"/>
              </a:xfrm>
              <a:custGeom>
                <a:avLst/>
                <a:gdLst/>
                <a:ahLst/>
                <a:cxnLst/>
                <a:rect l="l" t="t" r="r" b="b"/>
                <a:pathLst>
                  <a:path w="5" h="3" extrusionOk="0">
                    <a:moveTo>
                      <a:pt x="5" y="1"/>
                    </a:moveTo>
                    <a:cubicBezTo>
                      <a:pt x="1" y="2"/>
                      <a:pt x="0" y="2"/>
                      <a:pt x="1" y="2"/>
                    </a:cubicBezTo>
                    <a:cubicBezTo>
                      <a:pt x="1" y="2"/>
                      <a:pt x="3"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94" name="Google Shape;4594;p38"/>
              <p:cNvSpPr/>
              <p:nvPr/>
            </p:nvSpPr>
            <p:spPr>
              <a:xfrm>
                <a:off x="519650" y="1579200"/>
                <a:ext cx="275" cy="225"/>
              </a:xfrm>
              <a:custGeom>
                <a:avLst/>
                <a:gdLst/>
                <a:ahLst/>
                <a:cxnLst/>
                <a:rect l="l" t="t" r="r" b="b"/>
                <a:pathLst>
                  <a:path w="11" h="9" extrusionOk="0">
                    <a:moveTo>
                      <a:pt x="3" y="1"/>
                    </a:moveTo>
                    <a:lnTo>
                      <a:pt x="1" y="8"/>
                    </a:lnTo>
                    <a:cubicBezTo>
                      <a:pt x="3" y="8"/>
                      <a:pt x="4" y="9"/>
                      <a:pt x="6" y="9"/>
                    </a:cubicBezTo>
                    <a:cubicBezTo>
                      <a:pt x="9" y="9"/>
                      <a:pt x="10" y="6"/>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95" name="Google Shape;4595;p38"/>
              <p:cNvSpPr/>
              <p:nvPr/>
            </p:nvSpPr>
            <p:spPr>
              <a:xfrm>
                <a:off x="519550" y="1578575"/>
                <a:ext cx="200" cy="375"/>
              </a:xfrm>
              <a:custGeom>
                <a:avLst/>
                <a:gdLst/>
                <a:ahLst/>
                <a:cxnLst/>
                <a:rect l="l" t="t" r="r" b="b"/>
                <a:pathLst>
                  <a:path w="8" h="15" extrusionOk="0">
                    <a:moveTo>
                      <a:pt x="3" y="0"/>
                    </a:moveTo>
                    <a:cubicBezTo>
                      <a:pt x="3" y="1"/>
                      <a:pt x="3" y="2"/>
                      <a:pt x="3" y="3"/>
                    </a:cubicBezTo>
                    <a:lnTo>
                      <a:pt x="3" y="3"/>
                    </a:lnTo>
                    <a:cubicBezTo>
                      <a:pt x="3" y="2"/>
                      <a:pt x="3" y="1"/>
                      <a:pt x="3" y="0"/>
                    </a:cubicBezTo>
                    <a:close/>
                    <a:moveTo>
                      <a:pt x="7" y="12"/>
                    </a:moveTo>
                    <a:cubicBezTo>
                      <a:pt x="7" y="12"/>
                      <a:pt x="7" y="12"/>
                      <a:pt x="7" y="12"/>
                    </a:cubicBezTo>
                    <a:lnTo>
                      <a:pt x="7" y="12"/>
                    </a:lnTo>
                    <a:cubicBezTo>
                      <a:pt x="7" y="12"/>
                      <a:pt x="7" y="12"/>
                      <a:pt x="7" y="12"/>
                    </a:cubicBezTo>
                    <a:cubicBezTo>
                      <a:pt x="7" y="12"/>
                      <a:pt x="7" y="12"/>
                      <a:pt x="7" y="12"/>
                    </a:cubicBezTo>
                    <a:close/>
                    <a:moveTo>
                      <a:pt x="3" y="3"/>
                    </a:moveTo>
                    <a:cubicBezTo>
                      <a:pt x="4" y="7"/>
                      <a:pt x="2" y="10"/>
                      <a:pt x="0" y="14"/>
                    </a:cubicBezTo>
                    <a:cubicBezTo>
                      <a:pt x="3" y="14"/>
                      <a:pt x="5" y="12"/>
                      <a:pt x="7" y="12"/>
                    </a:cubicBezTo>
                    <a:lnTo>
                      <a:pt x="7" y="12"/>
                    </a:lnTo>
                    <a:cubicBezTo>
                      <a:pt x="6" y="11"/>
                      <a:pt x="5" y="7"/>
                      <a:pt x="3"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96" name="Google Shape;4596;p38"/>
              <p:cNvSpPr/>
              <p:nvPr/>
            </p:nvSpPr>
            <p:spPr>
              <a:xfrm>
                <a:off x="556000" y="1532175"/>
                <a:ext cx="250" cy="225"/>
              </a:xfrm>
              <a:custGeom>
                <a:avLst/>
                <a:gdLst/>
                <a:ahLst/>
                <a:cxnLst/>
                <a:rect l="l" t="t" r="r" b="b"/>
                <a:pathLst>
                  <a:path w="10" h="9" extrusionOk="0">
                    <a:moveTo>
                      <a:pt x="9" y="1"/>
                    </a:moveTo>
                    <a:cubicBezTo>
                      <a:pt x="9" y="1"/>
                      <a:pt x="5" y="3"/>
                      <a:pt x="1" y="6"/>
                    </a:cubicBezTo>
                    <a:cubicBezTo>
                      <a:pt x="1" y="6"/>
                      <a:pt x="1" y="9"/>
                      <a:pt x="1" y="9"/>
                    </a:cubicBezTo>
                    <a:cubicBezTo>
                      <a:pt x="7" y="3"/>
                      <a:pt x="10"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97" name="Google Shape;4597;p38"/>
              <p:cNvSpPr/>
              <p:nvPr/>
            </p:nvSpPr>
            <p:spPr>
              <a:xfrm>
                <a:off x="509450" y="1553175"/>
                <a:ext cx="100" cy="100"/>
              </a:xfrm>
              <a:custGeom>
                <a:avLst/>
                <a:gdLst/>
                <a:ahLst/>
                <a:cxnLst/>
                <a:rect l="l" t="t" r="r" b="b"/>
                <a:pathLst>
                  <a:path w="4" h="4" extrusionOk="0">
                    <a:moveTo>
                      <a:pt x="1" y="1"/>
                    </a:moveTo>
                    <a:lnTo>
                      <a:pt x="1"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98" name="Google Shape;4598;p38"/>
              <p:cNvSpPr/>
              <p:nvPr/>
            </p:nvSpPr>
            <p:spPr>
              <a:xfrm>
                <a:off x="509050" y="1552250"/>
                <a:ext cx="3100" cy="1475"/>
              </a:xfrm>
              <a:custGeom>
                <a:avLst/>
                <a:gdLst/>
                <a:ahLst/>
                <a:cxnLst/>
                <a:rect l="l" t="t" r="r" b="b"/>
                <a:pathLst>
                  <a:path w="124" h="59" extrusionOk="0">
                    <a:moveTo>
                      <a:pt x="1" y="1"/>
                    </a:moveTo>
                    <a:cubicBezTo>
                      <a:pt x="40" y="26"/>
                      <a:pt x="31" y="31"/>
                      <a:pt x="19" y="40"/>
                    </a:cubicBezTo>
                    <a:lnTo>
                      <a:pt x="124" y="59"/>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599" name="Google Shape;4599;p38"/>
              <p:cNvSpPr/>
              <p:nvPr/>
            </p:nvSpPr>
            <p:spPr>
              <a:xfrm>
                <a:off x="517975" y="1576900"/>
                <a:ext cx="725" cy="425"/>
              </a:xfrm>
              <a:custGeom>
                <a:avLst/>
                <a:gdLst/>
                <a:ahLst/>
                <a:cxnLst/>
                <a:rect l="l" t="t" r="r" b="b"/>
                <a:pathLst>
                  <a:path w="29" h="17" extrusionOk="0">
                    <a:moveTo>
                      <a:pt x="19" y="0"/>
                    </a:moveTo>
                    <a:lnTo>
                      <a:pt x="19" y="0"/>
                    </a:lnTo>
                    <a:cubicBezTo>
                      <a:pt x="8" y="2"/>
                      <a:pt x="1" y="7"/>
                      <a:pt x="12" y="16"/>
                    </a:cubicBezTo>
                    <a:cubicBezTo>
                      <a:pt x="17" y="16"/>
                      <a:pt x="24" y="16"/>
                      <a:pt x="29" y="14"/>
                    </a:cubicBezTo>
                    <a:cubicBezTo>
                      <a:pt x="17" y="14"/>
                      <a:pt x="17"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00" name="Google Shape;4600;p38"/>
              <p:cNvSpPr/>
              <p:nvPr/>
            </p:nvSpPr>
            <p:spPr>
              <a:xfrm>
                <a:off x="505525" y="1527225"/>
                <a:ext cx="80400" cy="55550"/>
              </a:xfrm>
              <a:custGeom>
                <a:avLst/>
                <a:gdLst/>
                <a:ahLst/>
                <a:cxnLst/>
                <a:rect l="l" t="t" r="r" b="b"/>
                <a:pathLst>
                  <a:path w="3216" h="2222" extrusionOk="0">
                    <a:moveTo>
                      <a:pt x="1505" y="14"/>
                    </a:moveTo>
                    <a:cubicBezTo>
                      <a:pt x="1503" y="15"/>
                      <a:pt x="1502" y="17"/>
                      <a:pt x="1500" y="18"/>
                    </a:cubicBezTo>
                    <a:lnTo>
                      <a:pt x="1500" y="18"/>
                    </a:lnTo>
                    <a:lnTo>
                      <a:pt x="1505" y="14"/>
                    </a:lnTo>
                    <a:close/>
                    <a:moveTo>
                      <a:pt x="2618" y="156"/>
                    </a:moveTo>
                    <a:lnTo>
                      <a:pt x="2618" y="156"/>
                    </a:lnTo>
                    <a:cubicBezTo>
                      <a:pt x="2618" y="157"/>
                      <a:pt x="2619" y="157"/>
                      <a:pt x="2620" y="157"/>
                    </a:cubicBezTo>
                    <a:lnTo>
                      <a:pt x="2620" y="157"/>
                    </a:lnTo>
                    <a:lnTo>
                      <a:pt x="2618" y="156"/>
                    </a:lnTo>
                    <a:close/>
                    <a:moveTo>
                      <a:pt x="914" y="195"/>
                    </a:moveTo>
                    <a:cubicBezTo>
                      <a:pt x="912" y="196"/>
                      <a:pt x="911" y="196"/>
                      <a:pt x="910" y="198"/>
                    </a:cubicBezTo>
                    <a:lnTo>
                      <a:pt x="910" y="198"/>
                    </a:lnTo>
                    <a:lnTo>
                      <a:pt x="914" y="195"/>
                    </a:lnTo>
                    <a:close/>
                    <a:moveTo>
                      <a:pt x="787" y="242"/>
                    </a:moveTo>
                    <a:cubicBezTo>
                      <a:pt x="789" y="242"/>
                      <a:pt x="792" y="244"/>
                      <a:pt x="795" y="248"/>
                    </a:cubicBezTo>
                    <a:cubicBezTo>
                      <a:pt x="804" y="271"/>
                      <a:pt x="804" y="277"/>
                      <a:pt x="798" y="277"/>
                    </a:cubicBezTo>
                    <a:cubicBezTo>
                      <a:pt x="794" y="277"/>
                      <a:pt x="786" y="272"/>
                      <a:pt x="777" y="269"/>
                    </a:cubicBezTo>
                    <a:cubicBezTo>
                      <a:pt x="779" y="262"/>
                      <a:pt x="779" y="242"/>
                      <a:pt x="787" y="242"/>
                    </a:cubicBezTo>
                    <a:close/>
                    <a:moveTo>
                      <a:pt x="2056" y="461"/>
                    </a:moveTo>
                    <a:cubicBezTo>
                      <a:pt x="2060" y="461"/>
                      <a:pt x="2055" y="467"/>
                      <a:pt x="2050" y="476"/>
                    </a:cubicBezTo>
                    <a:lnTo>
                      <a:pt x="2047" y="464"/>
                    </a:lnTo>
                    <a:cubicBezTo>
                      <a:pt x="2052" y="462"/>
                      <a:pt x="2055" y="461"/>
                      <a:pt x="2056" y="461"/>
                    </a:cubicBezTo>
                    <a:close/>
                    <a:moveTo>
                      <a:pt x="2423" y="526"/>
                    </a:moveTo>
                    <a:cubicBezTo>
                      <a:pt x="2424" y="528"/>
                      <a:pt x="2424" y="531"/>
                      <a:pt x="2425" y="534"/>
                    </a:cubicBezTo>
                    <a:cubicBezTo>
                      <a:pt x="2425" y="531"/>
                      <a:pt x="2424" y="528"/>
                      <a:pt x="2423" y="526"/>
                    </a:cubicBezTo>
                    <a:close/>
                    <a:moveTo>
                      <a:pt x="448" y="675"/>
                    </a:moveTo>
                    <a:cubicBezTo>
                      <a:pt x="448" y="682"/>
                      <a:pt x="441" y="687"/>
                      <a:pt x="429" y="687"/>
                    </a:cubicBezTo>
                    <a:cubicBezTo>
                      <a:pt x="420" y="677"/>
                      <a:pt x="432" y="675"/>
                      <a:pt x="448" y="675"/>
                    </a:cubicBezTo>
                    <a:close/>
                    <a:moveTo>
                      <a:pt x="339" y="705"/>
                    </a:moveTo>
                    <a:cubicBezTo>
                      <a:pt x="339" y="705"/>
                      <a:pt x="338" y="705"/>
                      <a:pt x="338" y="706"/>
                    </a:cubicBezTo>
                    <a:lnTo>
                      <a:pt x="338" y="706"/>
                    </a:lnTo>
                    <a:cubicBezTo>
                      <a:pt x="338" y="705"/>
                      <a:pt x="339" y="705"/>
                      <a:pt x="339" y="705"/>
                    </a:cubicBezTo>
                    <a:close/>
                    <a:moveTo>
                      <a:pt x="133" y="1119"/>
                    </a:moveTo>
                    <a:cubicBezTo>
                      <a:pt x="132" y="1119"/>
                      <a:pt x="131" y="1120"/>
                      <a:pt x="130" y="1120"/>
                    </a:cubicBezTo>
                    <a:cubicBezTo>
                      <a:pt x="131" y="1120"/>
                      <a:pt x="132" y="1120"/>
                      <a:pt x="133" y="1119"/>
                    </a:cubicBezTo>
                    <a:close/>
                    <a:moveTo>
                      <a:pt x="385" y="1178"/>
                    </a:moveTo>
                    <a:cubicBezTo>
                      <a:pt x="394" y="1178"/>
                      <a:pt x="399" y="1178"/>
                      <a:pt x="399" y="1182"/>
                    </a:cubicBezTo>
                    <a:lnTo>
                      <a:pt x="399" y="1182"/>
                    </a:lnTo>
                    <a:cubicBezTo>
                      <a:pt x="395" y="1181"/>
                      <a:pt x="390" y="1179"/>
                      <a:pt x="385" y="1178"/>
                    </a:cubicBezTo>
                    <a:close/>
                    <a:moveTo>
                      <a:pt x="530" y="1960"/>
                    </a:moveTo>
                    <a:cubicBezTo>
                      <a:pt x="529" y="1962"/>
                      <a:pt x="526" y="1966"/>
                      <a:pt x="524" y="1971"/>
                    </a:cubicBezTo>
                    <a:lnTo>
                      <a:pt x="522" y="1971"/>
                    </a:lnTo>
                    <a:cubicBezTo>
                      <a:pt x="526" y="1965"/>
                      <a:pt x="529" y="1962"/>
                      <a:pt x="530" y="1960"/>
                    </a:cubicBezTo>
                    <a:close/>
                    <a:moveTo>
                      <a:pt x="517" y="1987"/>
                    </a:moveTo>
                    <a:lnTo>
                      <a:pt x="517" y="1987"/>
                    </a:lnTo>
                    <a:cubicBezTo>
                      <a:pt x="515" y="1994"/>
                      <a:pt x="517" y="2001"/>
                      <a:pt x="527" y="2001"/>
                    </a:cubicBezTo>
                    <a:cubicBezTo>
                      <a:pt x="524" y="2002"/>
                      <a:pt x="521" y="2003"/>
                      <a:pt x="518" y="2003"/>
                    </a:cubicBezTo>
                    <a:cubicBezTo>
                      <a:pt x="516" y="2003"/>
                      <a:pt x="513" y="2002"/>
                      <a:pt x="510" y="2001"/>
                    </a:cubicBezTo>
                    <a:cubicBezTo>
                      <a:pt x="499" y="1994"/>
                      <a:pt x="506" y="1989"/>
                      <a:pt x="517" y="1987"/>
                    </a:cubicBezTo>
                    <a:close/>
                    <a:moveTo>
                      <a:pt x="427" y="2117"/>
                    </a:moveTo>
                    <a:lnTo>
                      <a:pt x="427" y="2117"/>
                    </a:lnTo>
                    <a:cubicBezTo>
                      <a:pt x="428" y="2117"/>
                      <a:pt x="428" y="2118"/>
                      <a:pt x="429" y="2118"/>
                    </a:cubicBezTo>
                    <a:lnTo>
                      <a:pt x="429" y="2118"/>
                    </a:lnTo>
                    <a:cubicBezTo>
                      <a:pt x="429" y="2118"/>
                      <a:pt x="428" y="2117"/>
                      <a:pt x="427" y="2117"/>
                    </a:cubicBezTo>
                    <a:close/>
                    <a:moveTo>
                      <a:pt x="1430" y="1"/>
                    </a:moveTo>
                    <a:cubicBezTo>
                      <a:pt x="1405" y="1"/>
                      <a:pt x="1381" y="52"/>
                      <a:pt x="1351" y="52"/>
                    </a:cubicBezTo>
                    <a:cubicBezTo>
                      <a:pt x="1347" y="52"/>
                      <a:pt x="1342" y="51"/>
                      <a:pt x="1338" y="49"/>
                    </a:cubicBezTo>
                    <a:cubicBezTo>
                      <a:pt x="1338" y="56"/>
                      <a:pt x="1333" y="63"/>
                      <a:pt x="1329" y="68"/>
                    </a:cubicBezTo>
                    <a:cubicBezTo>
                      <a:pt x="1309" y="66"/>
                      <a:pt x="1288" y="55"/>
                      <a:pt x="1269" y="55"/>
                    </a:cubicBezTo>
                    <a:cubicBezTo>
                      <a:pt x="1255" y="55"/>
                      <a:pt x="1242" y="61"/>
                      <a:pt x="1229" y="81"/>
                    </a:cubicBezTo>
                    <a:lnTo>
                      <a:pt x="1197" y="30"/>
                    </a:lnTo>
                    <a:lnTo>
                      <a:pt x="1197" y="30"/>
                    </a:lnTo>
                    <a:cubicBezTo>
                      <a:pt x="1169" y="49"/>
                      <a:pt x="1241" y="93"/>
                      <a:pt x="1197" y="123"/>
                    </a:cubicBezTo>
                    <a:cubicBezTo>
                      <a:pt x="1192" y="127"/>
                      <a:pt x="1188" y="129"/>
                      <a:pt x="1184" y="129"/>
                    </a:cubicBezTo>
                    <a:cubicBezTo>
                      <a:pt x="1166" y="129"/>
                      <a:pt x="1169" y="77"/>
                      <a:pt x="1155" y="68"/>
                    </a:cubicBezTo>
                    <a:cubicBezTo>
                      <a:pt x="1146" y="91"/>
                      <a:pt x="1135" y="136"/>
                      <a:pt x="1109" y="136"/>
                    </a:cubicBezTo>
                    <a:cubicBezTo>
                      <a:pt x="1102" y="136"/>
                      <a:pt x="1094" y="133"/>
                      <a:pt x="1085" y="126"/>
                    </a:cubicBezTo>
                    <a:cubicBezTo>
                      <a:pt x="1092" y="112"/>
                      <a:pt x="1104" y="119"/>
                      <a:pt x="1111" y="112"/>
                    </a:cubicBezTo>
                    <a:lnTo>
                      <a:pt x="1078" y="88"/>
                    </a:lnTo>
                    <a:cubicBezTo>
                      <a:pt x="1092" y="30"/>
                      <a:pt x="1122" y="42"/>
                      <a:pt x="1085" y="5"/>
                    </a:cubicBezTo>
                    <a:lnTo>
                      <a:pt x="1085" y="5"/>
                    </a:lnTo>
                    <a:cubicBezTo>
                      <a:pt x="1113" y="109"/>
                      <a:pt x="988" y="44"/>
                      <a:pt x="1020" y="149"/>
                    </a:cubicBezTo>
                    <a:lnTo>
                      <a:pt x="997" y="132"/>
                    </a:lnTo>
                    <a:cubicBezTo>
                      <a:pt x="1002" y="132"/>
                      <a:pt x="999" y="126"/>
                      <a:pt x="1004" y="126"/>
                    </a:cubicBezTo>
                    <a:cubicBezTo>
                      <a:pt x="997" y="120"/>
                      <a:pt x="993" y="118"/>
                      <a:pt x="989" y="118"/>
                    </a:cubicBezTo>
                    <a:cubicBezTo>
                      <a:pt x="969" y="118"/>
                      <a:pt x="1005" y="207"/>
                      <a:pt x="967" y="207"/>
                    </a:cubicBezTo>
                    <a:cubicBezTo>
                      <a:pt x="951" y="202"/>
                      <a:pt x="935" y="193"/>
                      <a:pt x="937" y="177"/>
                    </a:cubicBezTo>
                    <a:lnTo>
                      <a:pt x="937" y="177"/>
                    </a:lnTo>
                    <a:lnTo>
                      <a:pt x="918" y="214"/>
                    </a:lnTo>
                    <a:cubicBezTo>
                      <a:pt x="911" y="214"/>
                      <a:pt x="906" y="203"/>
                      <a:pt x="910" y="198"/>
                    </a:cubicBezTo>
                    <a:lnTo>
                      <a:pt x="910" y="198"/>
                    </a:lnTo>
                    <a:lnTo>
                      <a:pt x="872" y="223"/>
                    </a:lnTo>
                    <a:lnTo>
                      <a:pt x="872" y="218"/>
                    </a:lnTo>
                    <a:cubicBezTo>
                      <a:pt x="872" y="239"/>
                      <a:pt x="872" y="260"/>
                      <a:pt x="870" y="281"/>
                    </a:cubicBezTo>
                    <a:cubicBezTo>
                      <a:pt x="851" y="272"/>
                      <a:pt x="870" y="267"/>
                      <a:pt x="860" y="255"/>
                    </a:cubicBezTo>
                    <a:lnTo>
                      <a:pt x="860" y="255"/>
                    </a:lnTo>
                    <a:lnTo>
                      <a:pt x="849" y="290"/>
                    </a:lnTo>
                    <a:cubicBezTo>
                      <a:pt x="826" y="272"/>
                      <a:pt x="833" y="237"/>
                      <a:pt x="851" y="232"/>
                    </a:cubicBezTo>
                    <a:cubicBezTo>
                      <a:pt x="831" y="209"/>
                      <a:pt x="821" y="201"/>
                      <a:pt x="816" y="201"/>
                    </a:cubicBezTo>
                    <a:cubicBezTo>
                      <a:pt x="805" y="201"/>
                      <a:pt x="817" y="241"/>
                      <a:pt x="787" y="241"/>
                    </a:cubicBezTo>
                    <a:cubicBezTo>
                      <a:pt x="781" y="241"/>
                      <a:pt x="774" y="240"/>
                      <a:pt x="765" y="237"/>
                    </a:cubicBezTo>
                    <a:lnTo>
                      <a:pt x="782" y="211"/>
                    </a:lnTo>
                    <a:cubicBezTo>
                      <a:pt x="735" y="167"/>
                      <a:pt x="728" y="195"/>
                      <a:pt x="680" y="177"/>
                    </a:cubicBezTo>
                    <a:lnTo>
                      <a:pt x="680" y="177"/>
                    </a:lnTo>
                    <a:cubicBezTo>
                      <a:pt x="698" y="190"/>
                      <a:pt x="784" y="232"/>
                      <a:pt x="772" y="269"/>
                    </a:cubicBezTo>
                    <a:cubicBezTo>
                      <a:pt x="770" y="268"/>
                      <a:pt x="767" y="268"/>
                      <a:pt x="765" y="268"/>
                    </a:cubicBezTo>
                    <a:cubicBezTo>
                      <a:pt x="756" y="268"/>
                      <a:pt x="749" y="275"/>
                      <a:pt x="747" y="295"/>
                    </a:cubicBezTo>
                    <a:cubicBezTo>
                      <a:pt x="737" y="280"/>
                      <a:pt x="730" y="275"/>
                      <a:pt x="724" y="275"/>
                    </a:cubicBezTo>
                    <a:cubicBezTo>
                      <a:pt x="716" y="275"/>
                      <a:pt x="709" y="283"/>
                      <a:pt x="700" y="290"/>
                    </a:cubicBezTo>
                    <a:lnTo>
                      <a:pt x="673" y="246"/>
                    </a:lnTo>
                    <a:lnTo>
                      <a:pt x="673" y="246"/>
                    </a:lnTo>
                    <a:cubicBezTo>
                      <a:pt x="661" y="269"/>
                      <a:pt x="677" y="290"/>
                      <a:pt x="682" y="316"/>
                    </a:cubicBezTo>
                    <a:cubicBezTo>
                      <a:pt x="679" y="317"/>
                      <a:pt x="676" y="317"/>
                      <a:pt x="673" y="317"/>
                    </a:cubicBezTo>
                    <a:cubicBezTo>
                      <a:pt x="652" y="317"/>
                      <a:pt x="628" y="292"/>
                      <a:pt x="605" y="272"/>
                    </a:cubicBezTo>
                    <a:lnTo>
                      <a:pt x="605" y="272"/>
                    </a:lnTo>
                    <a:cubicBezTo>
                      <a:pt x="566" y="285"/>
                      <a:pt x="666" y="309"/>
                      <a:pt x="633" y="341"/>
                    </a:cubicBezTo>
                    <a:cubicBezTo>
                      <a:pt x="596" y="343"/>
                      <a:pt x="589" y="374"/>
                      <a:pt x="582" y="420"/>
                    </a:cubicBezTo>
                    <a:cubicBezTo>
                      <a:pt x="552" y="420"/>
                      <a:pt x="564" y="392"/>
                      <a:pt x="547" y="385"/>
                    </a:cubicBezTo>
                    <a:lnTo>
                      <a:pt x="547" y="385"/>
                    </a:lnTo>
                    <a:lnTo>
                      <a:pt x="561" y="429"/>
                    </a:lnTo>
                    <a:cubicBezTo>
                      <a:pt x="561" y="429"/>
                      <a:pt x="560" y="430"/>
                      <a:pt x="560" y="430"/>
                    </a:cubicBezTo>
                    <a:cubicBezTo>
                      <a:pt x="555" y="430"/>
                      <a:pt x="549" y="420"/>
                      <a:pt x="545" y="415"/>
                    </a:cubicBezTo>
                    <a:lnTo>
                      <a:pt x="545" y="415"/>
                    </a:lnTo>
                    <a:cubicBezTo>
                      <a:pt x="543" y="438"/>
                      <a:pt x="580" y="455"/>
                      <a:pt x="571" y="480"/>
                    </a:cubicBezTo>
                    <a:cubicBezTo>
                      <a:pt x="581" y="493"/>
                      <a:pt x="578" y="496"/>
                      <a:pt x="568" y="496"/>
                    </a:cubicBezTo>
                    <a:cubicBezTo>
                      <a:pt x="557" y="496"/>
                      <a:pt x="536" y="491"/>
                      <a:pt x="520" y="491"/>
                    </a:cubicBezTo>
                    <a:cubicBezTo>
                      <a:pt x="501" y="491"/>
                      <a:pt x="487" y="498"/>
                      <a:pt x="496" y="524"/>
                    </a:cubicBezTo>
                    <a:cubicBezTo>
                      <a:pt x="480" y="520"/>
                      <a:pt x="476" y="499"/>
                      <a:pt x="459" y="487"/>
                    </a:cubicBezTo>
                    <a:lnTo>
                      <a:pt x="459" y="487"/>
                    </a:lnTo>
                    <a:cubicBezTo>
                      <a:pt x="455" y="524"/>
                      <a:pt x="462" y="564"/>
                      <a:pt x="478" y="596"/>
                    </a:cubicBezTo>
                    <a:lnTo>
                      <a:pt x="432" y="596"/>
                    </a:lnTo>
                    <a:cubicBezTo>
                      <a:pt x="478" y="603"/>
                      <a:pt x="499" y="654"/>
                      <a:pt x="515" y="691"/>
                    </a:cubicBezTo>
                    <a:cubicBezTo>
                      <a:pt x="536" y="698"/>
                      <a:pt x="554" y="703"/>
                      <a:pt x="561" y="705"/>
                    </a:cubicBezTo>
                    <a:lnTo>
                      <a:pt x="566" y="747"/>
                    </a:lnTo>
                    <a:cubicBezTo>
                      <a:pt x="550" y="740"/>
                      <a:pt x="538" y="728"/>
                      <a:pt x="527" y="714"/>
                    </a:cubicBezTo>
                    <a:lnTo>
                      <a:pt x="527" y="714"/>
                    </a:lnTo>
                    <a:cubicBezTo>
                      <a:pt x="529" y="719"/>
                      <a:pt x="531" y="724"/>
                      <a:pt x="534" y="726"/>
                    </a:cubicBezTo>
                    <a:cubicBezTo>
                      <a:pt x="508" y="719"/>
                      <a:pt x="485" y="703"/>
                      <a:pt x="471" y="680"/>
                    </a:cubicBezTo>
                    <a:lnTo>
                      <a:pt x="471" y="680"/>
                    </a:lnTo>
                    <a:lnTo>
                      <a:pt x="506" y="689"/>
                    </a:lnTo>
                    <a:cubicBezTo>
                      <a:pt x="485" y="661"/>
                      <a:pt x="462" y="638"/>
                      <a:pt x="434" y="619"/>
                    </a:cubicBezTo>
                    <a:lnTo>
                      <a:pt x="434" y="619"/>
                    </a:lnTo>
                    <a:cubicBezTo>
                      <a:pt x="436" y="624"/>
                      <a:pt x="438" y="631"/>
                      <a:pt x="438" y="638"/>
                    </a:cubicBezTo>
                    <a:cubicBezTo>
                      <a:pt x="434" y="631"/>
                      <a:pt x="429" y="626"/>
                      <a:pt x="422" y="622"/>
                    </a:cubicBezTo>
                    <a:cubicBezTo>
                      <a:pt x="422" y="621"/>
                      <a:pt x="421" y="621"/>
                      <a:pt x="421" y="621"/>
                    </a:cubicBezTo>
                    <a:cubicBezTo>
                      <a:pt x="419" y="621"/>
                      <a:pt x="425" y="630"/>
                      <a:pt x="432" y="642"/>
                    </a:cubicBezTo>
                    <a:lnTo>
                      <a:pt x="376" y="615"/>
                    </a:lnTo>
                    <a:lnTo>
                      <a:pt x="376" y="615"/>
                    </a:lnTo>
                    <a:lnTo>
                      <a:pt x="394" y="631"/>
                    </a:lnTo>
                    <a:lnTo>
                      <a:pt x="334" y="649"/>
                    </a:lnTo>
                    <a:cubicBezTo>
                      <a:pt x="364" y="710"/>
                      <a:pt x="425" y="779"/>
                      <a:pt x="420" y="833"/>
                    </a:cubicBezTo>
                    <a:cubicBezTo>
                      <a:pt x="387" y="800"/>
                      <a:pt x="357" y="796"/>
                      <a:pt x="313" y="770"/>
                    </a:cubicBezTo>
                    <a:lnTo>
                      <a:pt x="313" y="770"/>
                    </a:lnTo>
                    <a:cubicBezTo>
                      <a:pt x="319" y="771"/>
                      <a:pt x="323" y="772"/>
                      <a:pt x="327" y="772"/>
                    </a:cubicBezTo>
                    <a:cubicBezTo>
                      <a:pt x="358" y="772"/>
                      <a:pt x="317" y="723"/>
                      <a:pt x="338" y="706"/>
                    </a:cubicBezTo>
                    <a:lnTo>
                      <a:pt x="338" y="706"/>
                    </a:lnTo>
                    <a:cubicBezTo>
                      <a:pt x="336" y="707"/>
                      <a:pt x="333" y="708"/>
                      <a:pt x="329" y="708"/>
                    </a:cubicBezTo>
                    <a:cubicBezTo>
                      <a:pt x="318" y="708"/>
                      <a:pt x="305" y="699"/>
                      <a:pt x="302" y="694"/>
                    </a:cubicBezTo>
                    <a:lnTo>
                      <a:pt x="302" y="694"/>
                    </a:lnTo>
                    <a:cubicBezTo>
                      <a:pt x="302" y="694"/>
                      <a:pt x="306" y="710"/>
                      <a:pt x="309" y="726"/>
                    </a:cubicBezTo>
                    <a:cubicBezTo>
                      <a:pt x="313" y="745"/>
                      <a:pt x="318" y="761"/>
                      <a:pt x="318" y="761"/>
                    </a:cubicBezTo>
                    <a:cubicBezTo>
                      <a:pt x="302" y="752"/>
                      <a:pt x="294" y="749"/>
                      <a:pt x="288" y="749"/>
                    </a:cubicBezTo>
                    <a:cubicBezTo>
                      <a:pt x="280" y="749"/>
                      <a:pt x="276" y="754"/>
                      <a:pt x="262" y="758"/>
                    </a:cubicBezTo>
                    <a:cubicBezTo>
                      <a:pt x="341" y="786"/>
                      <a:pt x="288" y="821"/>
                      <a:pt x="304" y="849"/>
                    </a:cubicBezTo>
                    <a:cubicBezTo>
                      <a:pt x="279" y="837"/>
                      <a:pt x="253" y="823"/>
                      <a:pt x="272" y="800"/>
                    </a:cubicBezTo>
                    <a:lnTo>
                      <a:pt x="272" y="800"/>
                    </a:lnTo>
                    <a:cubicBezTo>
                      <a:pt x="200" y="802"/>
                      <a:pt x="346" y="874"/>
                      <a:pt x="285" y="877"/>
                    </a:cubicBezTo>
                    <a:cubicBezTo>
                      <a:pt x="288" y="870"/>
                      <a:pt x="292" y="870"/>
                      <a:pt x="281" y="860"/>
                    </a:cubicBezTo>
                    <a:lnTo>
                      <a:pt x="281" y="860"/>
                    </a:lnTo>
                    <a:cubicBezTo>
                      <a:pt x="293" y="878"/>
                      <a:pt x="277" y="896"/>
                      <a:pt x="260" y="896"/>
                    </a:cubicBezTo>
                    <a:cubicBezTo>
                      <a:pt x="255" y="896"/>
                      <a:pt x="250" y="894"/>
                      <a:pt x="246" y="891"/>
                    </a:cubicBezTo>
                    <a:lnTo>
                      <a:pt x="248" y="886"/>
                    </a:lnTo>
                    <a:lnTo>
                      <a:pt x="248" y="886"/>
                    </a:lnTo>
                    <a:cubicBezTo>
                      <a:pt x="221" y="916"/>
                      <a:pt x="200" y="997"/>
                      <a:pt x="267" y="1025"/>
                    </a:cubicBezTo>
                    <a:cubicBezTo>
                      <a:pt x="258" y="1023"/>
                      <a:pt x="186" y="993"/>
                      <a:pt x="174" y="986"/>
                    </a:cubicBezTo>
                    <a:lnTo>
                      <a:pt x="174" y="986"/>
                    </a:lnTo>
                    <a:cubicBezTo>
                      <a:pt x="174" y="986"/>
                      <a:pt x="223" y="1023"/>
                      <a:pt x="276" y="1055"/>
                    </a:cubicBezTo>
                    <a:cubicBezTo>
                      <a:pt x="327" y="1088"/>
                      <a:pt x="383" y="1120"/>
                      <a:pt x="383" y="1120"/>
                    </a:cubicBezTo>
                    <a:cubicBezTo>
                      <a:pt x="325" y="1097"/>
                      <a:pt x="177" y="1081"/>
                      <a:pt x="153" y="1039"/>
                    </a:cubicBezTo>
                    <a:cubicBezTo>
                      <a:pt x="142" y="1046"/>
                      <a:pt x="128" y="1055"/>
                      <a:pt x="142" y="1081"/>
                    </a:cubicBezTo>
                    <a:cubicBezTo>
                      <a:pt x="144" y="1080"/>
                      <a:pt x="147" y="1080"/>
                      <a:pt x="152" y="1080"/>
                    </a:cubicBezTo>
                    <a:cubicBezTo>
                      <a:pt x="177" y="1080"/>
                      <a:pt x="235" y="1089"/>
                      <a:pt x="237" y="1097"/>
                    </a:cubicBezTo>
                    <a:cubicBezTo>
                      <a:pt x="164" y="1104"/>
                      <a:pt x="194" y="1104"/>
                      <a:pt x="133" y="1119"/>
                    </a:cubicBezTo>
                    <a:lnTo>
                      <a:pt x="133" y="1119"/>
                    </a:lnTo>
                    <a:cubicBezTo>
                      <a:pt x="134" y="1119"/>
                      <a:pt x="135" y="1119"/>
                      <a:pt x="137" y="1119"/>
                    </a:cubicBezTo>
                    <a:cubicBezTo>
                      <a:pt x="163" y="1119"/>
                      <a:pt x="236" y="1147"/>
                      <a:pt x="232" y="1159"/>
                    </a:cubicBezTo>
                    <a:cubicBezTo>
                      <a:pt x="197" y="1153"/>
                      <a:pt x="163" y="1143"/>
                      <a:pt x="130" y="1134"/>
                    </a:cubicBezTo>
                    <a:lnTo>
                      <a:pt x="130" y="1134"/>
                    </a:lnTo>
                    <a:cubicBezTo>
                      <a:pt x="130" y="1134"/>
                      <a:pt x="149" y="1148"/>
                      <a:pt x="172" y="1162"/>
                    </a:cubicBezTo>
                    <a:lnTo>
                      <a:pt x="209" y="1189"/>
                    </a:lnTo>
                    <a:lnTo>
                      <a:pt x="209" y="1189"/>
                    </a:lnTo>
                    <a:cubicBezTo>
                      <a:pt x="194" y="1180"/>
                      <a:pt x="157" y="1177"/>
                      <a:pt x="129" y="1177"/>
                    </a:cubicBezTo>
                    <a:cubicBezTo>
                      <a:pt x="121" y="1177"/>
                      <a:pt x="113" y="1178"/>
                      <a:pt x="107" y="1178"/>
                    </a:cubicBezTo>
                    <a:cubicBezTo>
                      <a:pt x="126" y="1178"/>
                      <a:pt x="98" y="1210"/>
                      <a:pt x="107" y="1222"/>
                    </a:cubicBezTo>
                    <a:lnTo>
                      <a:pt x="130" y="1210"/>
                    </a:lnTo>
                    <a:lnTo>
                      <a:pt x="130" y="1210"/>
                    </a:lnTo>
                    <a:cubicBezTo>
                      <a:pt x="109" y="1250"/>
                      <a:pt x="255" y="1271"/>
                      <a:pt x="246" y="1310"/>
                    </a:cubicBezTo>
                    <a:cubicBezTo>
                      <a:pt x="233" y="1305"/>
                      <a:pt x="180" y="1292"/>
                      <a:pt x="144" y="1292"/>
                    </a:cubicBezTo>
                    <a:cubicBezTo>
                      <a:pt x="129" y="1292"/>
                      <a:pt x="116" y="1295"/>
                      <a:pt x="112" y="1301"/>
                    </a:cubicBezTo>
                    <a:cubicBezTo>
                      <a:pt x="158" y="1317"/>
                      <a:pt x="339" y="1370"/>
                      <a:pt x="374" y="1403"/>
                    </a:cubicBezTo>
                    <a:lnTo>
                      <a:pt x="346" y="1408"/>
                    </a:lnTo>
                    <a:lnTo>
                      <a:pt x="374" y="1433"/>
                    </a:lnTo>
                    <a:cubicBezTo>
                      <a:pt x="279" y="1408"/>
                      <a:pt x="183" y="1370"/>
                      <a:pt x="95" y="1322"/>
                    </a:cubicBezTo>
                    <a:cubicBezTo>
                      <a:pt x="72" y="1336"/>
                      <a:pt x="63" y="1322"/>
                      <a:pt x="63" y="1347"/>
                    </a:cubicBezTo>
                    <a:cubicBezTo>
                      <a:pt x="60" y="1348"/>
                      <a:pt x="57" y="1348"/>
                      <a:pt x="55" y="1348"/>
                    </a:cubicBezTo>
                    <a:cubicBezTo>
                      <a:pt x="39" y="1348"/>
                      <a:pt x="25" y="1338"/>
                      <a:pt x="24" y="1322"/>
                    </a:cubicBezTo>
                    <a:lnTo>
                      <a:pt x="0" y="1380"/>
                    </a:lnTo>
                    <a:cubicBezTo>
                      <a:pt x="65" y="1382"/>
                      <a:pt x="63" y="1428"/>
                      <a:pt x="109" y="1428"/>
                    </a:cubicBezTo>
                    <a:lnTo>
                      <a:pt x="84" y="1396"/>
                    </a:lnTo>
                    <a:cubicBezTo>
                      <a:pt x="70" y="1380"/>
                      <a:pt x="56" y="1361"/>
                      <a:pt x="56" y="1361"/>
                    </a:cubicBezTo>
                    <a:lnTo>
                      <a:pt x="56" y="1361"/>
                    </a:lnTo>
                    <a:cubicBezTo>
                      <a:pt x="114" y="1363"/>
                      <a:pt x="214" y="1410"/>
                      <a:pt x="200" y="1445"/>
                    </a:cubicBezTo>
                    <a:cubicBezTo>
                      <a:pt x="195" y="1446"/>
                      <a:pt x="190" y="1447"/>
                      <a:pt x="182" y="1447"/>
                    </a:cubicBezTo>
                    <a:cubicBezTo>
                      <a:pt x="151" y="1447"/>
                      <a:pt x="97" y="1433"/>
                      <a:pt x="81" y="1433"/>
                    </a:cubicBezTo>
                    <a:cubicBezTo>
                      <a:pt x="100" y="1440"/>
                      <a:pt x="116" y="1472"/>
                      <a:pt x="102" y="1477"/>
                    </a:cubicBezTo>
                    <a:lnTo>
                      <a:pt x="75" y="1459"/>
                    </a:lnTo>
                    <a:lnTo>
                      <a:pt x="75" y="1459"/>
                    </a:lnTo>
                    <a:cubicBezTo>
                      <a:pt x="51" y="1482"/>
                      <a:pt x="149" y="1498"/>
                      <a:pt x="95" y="1526"/>
                    </a:cubicBezTo>
                    <a:cubicBezTo>
                      <a:pt x="91" y="1535"/>
                      <a:pt x="24" y="1556"/>
                      <a:pt x="56" y="1556"/>
                    </a:cubicBezTo>
                    <a:cubicBezTo>
                      <a:pt x="134" y="1542"/>
                      <a:pt x="211" y="1535"/>
                      <a:pt x="290" y="1535"/>
                    </a:cubicBezTo>
                    <a:cubicBezTo>
                      <a:pt x="317" y="1535"/>
                      <a:pt x="344" y="1536"/>
                      <a:pt x="371" y="1537"/>
                    </a:cubicBezTo>
                    <a:cubicBezTo>
                      <a:pt x="341" y="1558"/>
                      <a:pt x="311" y="1577"/>
                      <a:pt x="279" y="1595"/>
                    </a:cubicBezTo>
                    <a:cubicBezTo>
                      <a:pt x="268" y="1599"/>
                      <a:pt x="255" y="1600"/>
                      <a:pt x="243" y="1600"/>
                    </a:cubicBezTo>
                    <a:cubicBezTo>
                      <a:pt x="210" y="1600"/>
                      <a:pt x="172" y="1592"/>
                      <a:pt x="142" y="1592"/>
                    </a:cubicBezTo>
                    <a:cubicBezTo>
                      <a:pt x="132" y="1592"/>
                      <a:pt x="122" y="1593"/>
                      <a:pt x="114" y="1595"/>
                    </a:cubicBezTo>
                    <a:cubicBezTo>
                      <a:pt x="128" y="1595"/>
                      <a:pt x="142" y="1598"/>
                      <a:pt x="156" y="1605"/>
                    </a:cubicBezTo>
                    <a:cubicBezTo>
                      <a:pt x="144" y="1614"/>
                      <a:pt x="107" y="1605"/>
                      <a:pt x="116" y="1623"/>
                    </a:cubicBezTo>
                    <a:cubicBezTo>
                      <a:pt x="157" y="1623"/>
                      <a:pt x="140" y="1644"/>
                      <a:pt x="144" y="1644"/>
                    </a:cubicBezTo>
                    <a:cubicBezTo>
                      <a:pt x="146" y="1644"/>
                      <a:pt x="151" y="1640"/>
                      <a:pt x="165" y="1630"/>
                    </a:cubicBezTo>
                    <a:lnTo>
                      <a:pt x="165" y="1630"/>
                    </a:lnTo>
                    <a:cubicBezTo>
                      <a:pt x="183" y="1649"/>
                      <a:pt x="156" y="1651"/>
                      <a:pt x="160" y="1674"/>
                    </a:cubicBezTo>
                    <a:cubicBezTo>
                      <a:pt x="172" y="1673"/>
                      <a:pt x="183" y="1672"/>
                      <a:pt x="194" y="1672"/>
                    </a:cubicBezTo>
                    <a:cubicBezTo>
                      <a:pt x="234" y="1672"/>
                      <a:pt x="273" y="1681"/>
                      <a:pt x="309" y="1697"/>
                    </a:cubicBezTo>
                    <a:cubicBezTo>
                      <a:pt x="295" y="1700"/>
                      <a:pt x="281" y="1702"/>
                      <a:pt x="267" y="1707"/>
                    </a:cubicBezTo>
                    <a:cubicBezTo>
                      <a:pt x="267" y="1746"/>
                      <a:pt x="246" y="1771"/>
                      <a:pt x="253" y="1809"/>
                    </a:cubicBezTo>
                    <a:cubicBezTo>
                      <a:pt x="242" y="1813"/>
                      <a:pt x="229" y="1832"/>
                      <a:pt x="206" y="1832"/>
                    </a:cubicBezTo>
                    <a:cubicBezTo>
                      <a:pt x="205" y="1832"/>
                      <a:pt x="203" y="1832"/>
                      <a:pt x="202" y="1832"/>
                    </a:cubicBezTo>
                    <a:lnTo>
                      <a:pt x="202" y="1832"/>
                    </a:lnTo>
                    <a:cubicBezTo>
                      <a:pt x="214" y="1836"/>
                      <a:pt x="232" y="1836"/>
                      <a:pt x="237" y="1846"/>
                    </a:cubicBezTo>
                    <a:cubicBezTo>
                      <a:pt x="226" y="1853"/>
                      <a:pt x="220" y="1856"/>
                      <a:pt x="215" y="1856"/>
                    </a:cubicBezTo>
                    <a:cubicBezTo>
                      <a:pt x="206" y="1856"/>
                      <a:pt x="207" y="1844"/>
                      <a:pt x="195" y="1844"/>
                    </a:cubicBezTo>
                    <a:cubicBezTo>
                      <a:pt x="190" y="1844"/>
                      <a:pt x="182" y="1846"/>
                      <a:pt x="170" y="1853"/>
                    </a:cubicBezTo>
                    <a:cubicBezTo>
                      <a:pt x="174" y="1852"/>
                      <a:pt x="178" y="1851"/>
                      <a:pt x="181" y="1851"/>
                    </a:cubicBezTo>
                    <a:cubicBezTo>
                      <a:pt x="207" y="1851"/>
                      <a:pt x="223" y="1870"/>
                      <a:pt x="244" y="1880"/>
                    </a:cubicBezTo>
                    <a:cubicBezTo>
                      <a:pt x="295" y="1867"/>
                      <a:pt x="246" y="1843"/>
                      <a:pt x="223" y="1834"/>
                    </a:cubicBezTo>
                    <a:cubicBezTo>
                      <a:pt x="244" y="1829"/>
                      <a:pt x="266" y="1827"/>
                      <a:pt x="287" y="1827"/>
                    </a:cubicBezTo>
                    <a:cubicBezTo>
                      <a:pt x="337" y="1827"/>
                      <a:pt x="384" y="1839"/>
                      <a:pt x="413" y="1862"/>
                    </a:cubicBezTo>
                    <a:cubicBezTo>
                      <a:pt x="436" y="1892"/>
                      <a:pt x="369" y="1883"/>
                      <a:pt x="381" y="1887"/>
                    </a:cubicBezTo>
                    <a:cubicBezTo>
                      <a:pt x="378" y="1945"/>
                      <a:pt x="515" y="1918"/>
                      <a:pt x="469" y="1973"/>
                    </a:cubicBezTo>
                    <a:cubicBezTo>
                      <a:pt x="427" y="1999"/>
                      <a:pt x="381" y="1985"/>
                      <a:pt x="348" y="1994"/>
                    </a:cubicBezTo>
                    <a:cubicBezTo>
                      <a:pt x="327" y="1971"/>
                      <a:pt x="371" y="1952"/>
                      <a:pt x="367" y="1936"/>
                    </a:cubicBezTo>
                    <a:lnTo>
                      <a:pt x="367" y="1936"/>
                    </a:lnTo>
                    <a:lnTo>
                      <a:pt x="348" y="1959"/>
                    </a:lnTo>
                    <a:cubicBezTo>
                      <a:pt x="332" y="1955"/>
                      <a:pt x="318" y="1938"/>
                      <a:pt x="330" y="1929"/>
                    </a:cubicBezTo>
                    <a:lnTo>
                      <a:pt x="330" y="1929"/>
                    </a:lnTo>
                    <a:cubicBezTo>
                      <a:pt x="292" y="1950"/>
                      <a:pt x="336" y="2024"/>
                      <a:pt x="302" y="2071"/>
                    </a:cubicBezTo>
                    <a:cubicBezTo>
                      <a:pt x="314" y="2076"/>
                      <a:pt x="326" y="2083"/>
                      <a:pt x="338" y="2083"/>
                    </a:cubicBezTo>
                    <a:cubicBezTo>
                      <a:pt x="343" y="2083"/>
                      <a:pt x="348" y="2082"/>
                      <a:pt x="353" y="2080"/>
                    </a:cubicBezTo>
                    <a:lnTo>
                      <a:pt x="346" y="2068"/>
                    </a:lnTo>
                    <a:cubicBezTo>
                      <a:pt x="352" y="2065"/>
                      <a:pt x="358" y="2064"/>
                      <a:pt x="364" y="2064"/>
                    </a:cubicBezTo>
                    <a:cubicBezTo>
                      <a:pt x="381" y="2064"/>
                      <a:pt x="394" y="2076"/>
                      <a:pt x="404" y="2076"/>
                    </a:cubicBezTo>
                    <a:cubicBezTo>
                      <a:pt x="407" y="2076"/>
                      <a:pt x="410" y="2074"/>
                      <a:pt x="413" y="2071"/>
                    </a:cubicBezTo>
                    <a:cubicBezTo>
                      <a:pt x="441" y="2089"/>
                      <a:pt x="485" y="2108"/>
                      <a:pt x="464" y="2138"/>
                    </a:cubicBezTo>
                    <a:lnTo>
                      <a:pt x="416" y="2144"/>
                    </a:lnTo>
                    <a:lnTo>
                      <a:pt x="416" y="2144"/>
                    </a:lnTo>
                    <a:cubicBezTo>
                      <a:pt x="429" y="2141"/>
                      <a:pt x="440" y="2127"/>
                      <a:pt x="429" y="2118"/>
                    </a:cubicBezTo>
                    <a:lnTo>
                      <a:pt x="429" y="2118"/>
                    </a:lnTo>
                    <a:cubicBezTo>
                      <a:pt x="443" y="2131"/>
                      <a:pt x="360" y="2161"/>
                      <a:pt x="427" y="2173"/>
                    </a:cubicBezTo>
                    <a:lnTo>
                      <a:pt x="462" y="2152"/>
                    </a:lnTo>
                    <a:cubicBezTo>
                      <a:pt x="489" y="2170"/>
                      <a:pt x="545" y="2196"/>
                      <a:pt x="527" y="2221"/>
                    </a:cubicBezTo>
                    <a:cubicBezTo>
                      <a:pt x="578" y="2210"/>
                      <a:pt x="522" y="2214"/>
                      <a:pt x="582" y="2198"/>
                    </a:cubicBezTo>
                    <a:lnTo>
                      <a:pt x="582" y="2198"/>
                    </a:lnTo>
                    <a:cubicBezTo>
                      <a:pt x="576" y="2199"/>
                      <a:pt x="570" y="2200"/>
                      <a:pt x="566" y="2200"/>
                    </a:cubicBezTo>
                    <a:cubicBezTo>
                      <a:pt x="527" y="2200"/>
                      <a:pt x="560" y="2153"/>
                      <a:pt x="530" y="2153"/>
                    </a:cubicBezTo>
                    <a:cubicBezTo>
                      <a:pt x="527" y="2153"/>
                      <a:pt x="522" y="2154"/>
                      <a:pt x="517" y="2155"/>
                    </a:cubicBezTo>
                    <a:lnTo>
                      <a:pt x="517" y="2155"/>
                    </a:lnTo>
                    <a:cubicBezTo>
                      <a:pt x="571" y="2136"/>
                      <a:pt x="537" y="2125"/>
                      <a:pt x="591" y="2098"/>
                    </a:cubicBezTo>
                    <a:cubicBezTo>
                      <a:pt x="584" y="2098"/>
                      <a:pt x="577" y="2100"/>
                      <a:pt x="572" y="2100"/>
                    </a:cubicBezTo>
                    <a:cubicBezTo>
                      <a:pt x="566" y="2100"/>
                      <a:pt x="564" y="2098"/>
                      <a:pt x="566" y="2087"/>
                    </a:cubicBezTo>
                    <a:cubicBezTo>
                      <a:pt x="561" y="2084"/>
                      <a:pt x="557" y="2084"/>
                      <a:pt x="552" y="2082"/>
                    </a:cubicBezTo>
                    <a:lnTo>
                      <a:pt x="552" y="2080"/>
                    </a:lnTo>
                    <a:lnTo>
                      <a:pt x="550" y="2080"/>
                    </a:lnTo>
                    <a:cubicBezTo>
                      <a:pt x="543" y="2087"/>
                      <a:pt x="534" y="2091"/>
                      <a:pt x="524" y="2094"/>
                    </a:cubicBezTo>
                    <a:cubicBezTo>
                      <a:pt x="485" y="2084"/>
                      <a:pt x="483" y="2052"/>
                      <a:pt x="462" y="2043"/>
                    </a:cubicBezTo>
                    <a:cubicBezTo>
                      <a:pt x="464" y="2038"/>
                      <a:pt x="467" y="2037"/>
                      <a:pt x="470" y="2037"/>
                    </a:cubicBezTo>
                    <a:cubicBezTo>
                      <a:pt x="476" y="2037"/>
                      <a:pt x="482" y="2040"/>
                      <a:pt x="490" y="2040"/>
                    </a:cubicBezTo>
                    <a:cubicBezTo>
                      <a:pt x="493" y="2040"/>
                      <a:pt x="496" y="2039"/>
                      <a:pt x="499" y="2038"/>
                    </a:cubicBezTo>
                    <a:lnTo>
                      <a:pt x="466" y="2024"/>
                    </a:lnTo>
                    <a:cubicBezTo>
                      <a:pt x="495" y="2021"/>
                      <a:pt x="512" y="2002"/>
                      <a:pt x="530" y="2002"/>
                    </a:cubicBezTo>
                    <a:cubicBezTo>
                      <a:pt x="537" y="2002"/>
                      <a:pt x="544" y="2005"/>
                      <a:pt x="552" y="2013"/>
                    </a:cubicBezTo>
                    <a:lnTo>
                      <a:pt x="550" y="1985"/>
                    </a:lnTo>
                    <a:cubicBezTo>
                      <a:pt x="571" y="1966"/>
                      <a:pt x="575" y="1943"/>
                      <a:pt x="557" y="1931"/>
                    </a:cubicBezTo>
                    <a:cubicBezTo>
                      <a:pt x="562" y="1920"/>
                      <a:pt x="530" y="1911"/>
                      <a:pt x="531" y="1911"/>
                    </a:cubicBezTo>
                    <a:cubicBezTo>
                      <a:pt x="532" y="1911"/>
                      <a:pt x="534" y="1911"/>
                      <a:pt x="540" y="1913"/>
                    </a:cubicBezTo>
                    <a:lnTo>
                      <a:pt x="510" y="1876"/>
                    </a:lnTo>
                    <a:lnTo>
                      <a:pt x="520" y="1873"/>
                    </a:lnTo>
                    <a:cubicBezTo>
                      <a:pt x="520" y="1853"/>
                      <a:pt x="499" y="1834"/>
                      <a:pt x="487" y="1816"/>
                    </a:cubicBezTo>
                    <a:cubicBezTo>
                      <a:pt x="469" y="1795"/>
                      <a:pt x="476" y="1762"/>
                      <a:pt x="499" y="1751"/>
                    </a:cubicBezTo>
                    <a:cubicBezTo>
                      <a:pt x="487" y="1741"/>
                      <a:pt x="473" y="1732"/>
                      <a:pt x="480" y="1711"/>
                    </a:cubicBezTo>
                    <a:lnTo>
                      <a:pt x="513" y="1704"/>
                    </a:lnTo>
                    <a:cubicBezTo>
                      <a:pt x="499" y="1690"/>
                      <a:pt x="538" y="1658"/>
                      <a:pt x="503" y="1658"/>
                    </a:cubicBezTo>
                    <a:cubicBezTo>
                      <a:pt x="589" y="1632"/>
                      <a:pt x="515" y="1588"/>
                      <a:pt x="529" y="1563"/>
                    </a:cubicBezTo>
                    <a:lnTo>
                      <a:pt x="487" y="1563"/>
                    </a:lnTo>
                    <a:cubicBezTo>
                      <a:pt x="487" y="1547"/>
                      <a:pt x="476" y="1530"/>
                      <a:pt x="457" y="1510"/>
                    </a:cubicBezTo>
                    <a:lnTo>
                      <a:pt x="420" y="1512"/>
                    </a:lnTo>
                    <a:cubicBezTo>
                      <a:pt x="387" y="1493"/>
                      <a:pt x="445" y="1465"/>
                      <a:pt x="443" y="1438"/>
                    </a:cubicBezTo>
                    <a:lnTo>
                      <a:pt x="443" y="1438"/>
                    </a:lnTo>
                    <a:cubicBezTo>
                      <a:pt x="459" y="1440"/>
                      <a:pt x="455" y="1447"/>
                      <a:pt x="443" y="1452"/>
                    </a:cubicBezTo>
                    <a:cubicBezTo>
                      <a:pt x="531" y="1424"/>
                      <a:pt x="385" y="1375"/>
                      <a:pt x="452" y="1347"/>
                    </a:cubicBezTo>
                    <a:cubicBezTo>
                      <a:pt x="441" y="1338"/>
                      <a:pt x="445" y="1331"/>
                      <a:pt x="457" y="1329"/>
                    </a:cubicBezTo>
                    <a:cubicBezTo>
                      <a:pt x="457" y="1329"/>
                      <a:pt x="457" y="1329"/>
                      <a:pt x="457" y="1326"/>
                    </a:cubicBezTo>
                    <a:cubicBezTo>
                      <a:pt x="464" y="1324"/>
                      <a:pt x="473" y="1322"/>
                      <a:pt x="480" y="1317"/>
                    </a:cubicBezTo>
                    <a:lnTo>
                      <a:pt x="480" y="1317"/>
                    </a:lnTo>
                    <a:cubicBezTo>
                      <a:pt x="471" y="1319"/>
                      <a:pt x="464" y="1322"/>
                      <a:pt x="457" y="1324"/>
                    </a:cubicBezTo>
                    <a:cubicBezTo>
                      <a:pt x="457" y="1315"/>
                      <a:pt x="452" y="1306"/>
                      <a:pt x="448" y="1299"/>
                    </a:cubicBezTo>
                    <a:lnTo>
                      <a:pt x="448" y="1299"/>
                    </a:lnTo>
                    <a:lnTo>
                      <a:pt x="487" y="1301"/>
                    </a:lnTo>
                    <a:cubicBezTo>
                      <a:pt x="487" y="1299"/>
                      <a:pt x="487" y="1299"/>
                      <a:pt x="487" y="1299"/>
                    </a:cubicBezTo>
                    <a:cubicBezTo>
                      <a:pt x="503" y="1292"/>
                      <a:pt x="469" y="1287"/>
                      <a:pt x="438" y="1287"/>
                    </a:cubicBezTo>
                    <a:cubicBezTo>
                      <a:pt x="432" y="1282"/>
                      <a:pt x="425" y="1278"/>
                      <a:pt x="415" y="1273"/>
                    </a:cubicBezTo>
                    <a:lnTo>
                      <a:pt x="415" y="1273"/>
                    </a:lnTo>
                    <a:cubicBezTo>
                      <a:pt x="418" y="1273"/>
                      <a:pt x="420" y="1273"/>
                      <a:pt x="422" y="1273"/>
                    </a:cubicBezTo>
                    <a:cubicBezTo>
                      <a:pt x="475" y="1273"/>
                      <a:pt x="407" y="1245"/>
                      <a:pt x="464" y="1245"/>
                    </a:cubicBezTo>
                    <a:cubicBezTo>
                      <a:pt x="466" y="1245"/>
                      <a:pt x="468" y="1245"/>
                      <a:pt x="471" y="1245"/>
                    </a:cubicBezTo>
                    <a:cubicBezTo>
                      <a:pt x="441" y="1232"/>
                      <a:pt x="453" y="1202"/>
                      <a:pt x="399" y="1182"/>
                    </a:cubicBezTo>
                    <a:lnTo>
                      <a:pt x="399" y="1182"/>
                    </a:lnTo>
                    <a:cubicBezTo>
                      <a:pt x="409" y="1173"/>
                      <a:pt x="420" y="1166"/>
                      <a:pt x="404" y="1153"/>
                    </a:cubicBezTo>
                    <a:lnTo>
                      <a:pt x="404" y="1153"/>
                    </a:lnTo>
                    <a:lnTo>
                      <a:pt x="455" y="1162"/>
                    </a:lnTo>
                    <a:lnTo>
                      <a:pt x="455" y="1162"/>
                    </a:lnTo>
                    <a:lnTo>
                      <a:pt x="394" y="1120"/>
                    </a:lnTo>
                    <a:cubicBezTo>
                      <a:pt x="402" y="1118"/>
                      <a:pt x="410" y="1117"/>
                      <a:pt x="418" y="1117"/>
                    </a:cubicBezTo>
                    <a:cubicBezTo>
                      <a:pt x="441" y="1117"/>
                      <a:pt x="463" y="1125"/>
                      <a:pt x="480" y="1139"/>
                    </a:cubicBezTo>
                    <a:cubicBezTo>
                      <a:pt x="432" y="1092"/>
                      <a:pt x="466" y="1108"/>
                      <a:pt x="420" y="1062"/>
                    </a:cubicBezTo>
                    <a:lnTo>
                      <a:pt x="420" y="1062"/>
                    </a:lnTo>
                    <a:lnTo>
                      <a:pt x="450" y="1074"/>
                    </a:lnTo>
                    <a:cubicBezTo>
                      <a:pt x="452" y="1065"/>
                      <a:pt x="418" y="1036"/>
                      <a:pt x="442" y="1036"/>
                    </a:cubicBezTo>
                    <a:cubicBezTo>
                      <a:pt x="443" y="1036"/>
                      <a:pt x="444" y="1037"/>
                      <a:pt x="445" y="1037"/>
                    </a:cubicBezTo>
                    <a:cubicBezTo>
                      <a:pt x="478" y="1037"/>
                      <a:pt x="492" y="1011"/>
                      <a:pt x="506" y="983"/>
                    </a:cubicBezTo>
                    <a:cubicBezTo>
                      <a:pt x="522" y="953"/>
                      <a:pt x="540" y="918"/>
                      <a:pt x="578" y="914"/>
                    </a:cubicBezTo>
                    <a:cubicBezTo>
                      <a:pt x="487" y="877"/>
                      <a:pt x="629" y="914"/>
                      <a:pt x="566" y="874"/>
                    </a:cubicBezTo>
                    <a:lnTo>
                      <a:pt x="566" y="874"/>
                    </a:lnTo>
                    <a:cubicBezTo>
                      <a:pt x="587" y="884"/>
                      <a:pt x="603" y="881"/>
                      <a:pt x="615" y="900"/>
                    </a:cubicBezTo>
                    <a:cubicBezTo>
                      <a:pt x="612" y="863"/>
                      <a:pt x="670" y="884"/>
                      <a:pt x="629" y="833"/>
                    </a:cubicBezTo>
                    <a:lnTo>
                      <a:pt x="629" y="833"/>
                    </a:lnTo>
                    <a:cubicBezTo>
                      <a:pt x="649" y="844"/>
                      <a:pt x="654" y="856"/>
                      <a:pt x="666" y="863"/>
                    </a:cubicBezTo>
                    <a:cubicBezTo>
                      <a:pt x="664" y="859"/>
                      <a:pt x="657" y="848"/>
                      <a:pt x="663" y="848"/>
                    </a:cubicBezTo>
                    <a:cubicBezTo>
                      <a:pt x="665" y="848"/>
                      <a:pt x="666" y="848"/>
                      <a:pt x="668" y="849"/>
                    </a:cubicBezTo>
                    <a:cubicBezTo>
                      <a:pt x="682" y="853"/>
                      <a:pt x="682" y="863"/>
                      <a:pt x="687" y="872"/>
                    </a:cubicBezTo>
                    <a:cubicBezTo>
                      <a:pt x="700" y="847"/>
                      <a:pt x="645" y="805"/>
                      <a:pt x="591" y="768"/>
                    </a:cubicBezTo>
                    <a:lnTo>
                      <a:pt x="591" y="768"/>
                    </a:lnTo>
                    <a:cubicBezTo>
                      <a:pt x="597" y="768"/>
                      <a:pt x="602" y="769"/>
                      <a:pt x="605" y="769"/>
                    </a:cubicBezTo>
                    <a:cubicBezTo>
                      <a:pt x="626" y="769"/>
                      <a:pt x="622" y="758"/>
                      <a:pt x="598" y="731"/>
                    </a:cubicBezTo>
                    <a:lnTo>
                      <a:pt x="598" y="731"/>
                    </a:lnTo>
                    <a:cubicBezTo>
                      <a:pt x="619" y="738"/>
                      <a:pt x="645" y="745"/>
                      <a:pt x="638" y="763"/>
                    </a:cubicBezTo>
                    <a:cubicBezTo>
                      <a:pt x="647" y="756"/>
                      <a:pt x="705" y="735"/>
                      <a:pt x="666" y="700"/>
                    </a:cubicBezTo>
                    <a:lnTo>
                      <a:pt x="666" y="700"/>
                    </a:lnTo>
                    <a:cubicBezTo>
                      <a:pt x="668" y="702"/>
                      <a:pt x="670" y="702"/>
                      <a:pt x="671" y="702"/>
                    </a:cubicBezTo>
                    <a:cubicBezTo>
                      <a:pt x="677" y="702"/>
                      <a:pt x="677" y="692"/>
                      <a:pt x="675" y="687"/>
                    </a:cubicBezTo>
                    <a:cubicBezTo>
                      <a:pt x="693" y="673"/>
                      <a:pt x="700" y="675"/>
                      <a:pt x="712" y="654"/>
                    </a:cubicBezTo>
                    <a:lnTo>
                      <a:pt x="700" y="654"/>
                    </a:lnTo>
                    <a:cubicBezTo>
                      <a:pt x="663" y="605"/>
                      <a:pt x="707" y="631"/>
                      <a:pt x="717" y="615"/>
                    </a:cubicBezTo>
                    <a:lnTo>
                      <a:pt x="719" y="619"/>
                    </a:lnTo>
                    <a:cubicBezTo>
                      <a:pt x="723" y="620"/>
                      <a:pt x="727" y="620"/>
                      <a:pt x="730" y="620"/>
                    </a:cubicBezTo>
                    <a:cubicBezTo>
                      <a:pt x="770" y="620"/>
                      <a:pt x="740" y="600"/>
                      <a:pt x="764" y="600"/>
                    </a:cubicBezTo>
                    <a:cubicBezTo>
                      <a:pt x="769" y="600"/>
                      <a:pt x="777" y="601"/>
                      <a:pt x="789" y="603"/>
                    </a:cubicBezTo>
                    <a:lnTo>
                      <a:pt x="763" y="573"/>
                    </a:lnTo>
                    <a:cubicBezTo>
                      <a:pt x="747" y="552"/>
                      <a:pt x="747" y="545"/>
                      <a:pt x="755" y="545"/>
                    </a:cubicBezTo>
                    <a:cubicBezTo>
                      <a:pt x="768" y="545"/>
                      <a:pt x="798" y="560"/>
                      <a:pt x="815" y="560"/>
                    </a:cubicBezTo>
                    <a:cubicBezTo>
                      <a:pt x="822" y="560"/>
                      <a:pt x="827" y="557"/>
                      <a:pt x="828" y="550"/>
                    </a:cubicBezTo>
                    <a:lnTo>
                      <a:pt x="805" y="536"/>
                    </a:lnTo>
                    <a:cubicBezTo>
                      <a:pt x="804" y="532"/>
                      <a:pt x="806" y="530"/>
                      <a:pt x="809" y="530"/>
                    </a:cubicBezTo>
                    <a:cubicBezTo>
                      <a:pt x="828" y="530"/>
                      <a:pt x="909" y="608"/>
                      <a:pt x="921" y="610"/>
                    </a:cubicBezTo>
                    <a:cubicBezTo>
                      <a:pt x="928" y="615"/>
                      <a:pt x="925" y="622"/>
                      <a:pt x="925" y="629"/>
                    </a:cubicBezTo>
                    <a:cubicBezTo>
                      <a:pt x="933" y="632"/>
                      <a:pt x="938" y="633"/>
                      <a:pt x="941" y="633"/>
                    </a:cubicBezTo>
                    <a:cubicBezTo>
                      <a:pt x="960" y="633"/>
                      <a:pt x="902" y="581"/>
                      <a:pt x="916" y="561"/>
                    </a:cubicBezTo>
                    <a:lnTo>
                      <a:pt x="916" y="561"/>
                    </a:lnTo>
                    <a:cubicBezTo>
                      <a:pt x="934" y="582"/>
                      <a:pt x="948" y="619"/>
                      <a:pt x="963" y="619"/>
                    </a:cubicBezTo>
                    <a:cubicBezTo>
                      <a:pt x="964" y="619"/>
                      <a:pt x="964" y="619"/>
                      <a:pt x="965" y="619"/>
                    </a:cubicBezTo>
                    <a:cubicBezTo>
                      <a:pt x="966" y="620"/>
                      <a:pt x="967" y="621"/>
                      <a:pt x="968" y="621"/>
                    </a:cubicBezTo>
                    <a:cubicBezTo>
                      <a:pt x="979" y="621"/>
                      <a:pt x="969" y="548"/>
                      <a:pt x="995" y="548"/>
                    </a:cubicBezTo>
                    <a:cubicBezTo>
                      <a:pt x="999" y="548"/>
                      <a:pt x="1005" y="550"/>
                      <a:pt x="1011" y="554"/>
                    </a:cubicBezTo>
                    <a:cubicBezTo>
                      <a:pt x="997" y="538"/>
                      <a:pt x="983" y="522"/>
                      <a:pt x="986" y="503"/>
                    </a:cubicBezTo>
                    <a:cubicBezTo>
                      <a:pt x="987" y="501"/>
                      <a:pt x="990" y="501"/>
                      <a:pt x="993" y="501"/>
                    </a:cubicBezTo>
                    <a:cubicBezTo>
                      <a:pt x="1006" y="501"/>
                      <a:pt x="1030" y="517"/>
                      <a:pt x="1044" y="517"/>
                    </a:cubicBezTo>
                    <a:cubicBezTo>
                      <a:pt x="1054" y="517"/>
                      <a:pt x="1059" y="510"/>
                      <a:pt x="1055" y="487"/>
                    </a:cubicBezTo>
                    <a:lnTo>
                      <a:pt x="1055" y="487"/>
                    </a:lnTo>
                    <a:cubicBezTo>
                      <a:pt x="1060" y="489"/>
                      <a:pt x="1062" y="494"/>
                      <a:pt x="1064" y="501"/>
                    </a:cubicBezTo>
                    <a:cubicBezTo>
                      <a:pt x="1071" y="480"/>
                      <a:pt x="1099" y="457"/>
                      <a:pt x="1095" y="422"/>
                    </a:cubicBezTo>
                    <a:lnTo>
                      <a:pt x="1095" y="422"/>
                    </a:lnTo>
                    <a:cubicBezTo>
                      <a:pt x="1109" y="450"/>
                      <a:pt x="1120" y="460"/>
                      <a:pt x="1130" y="460"/>
                    </a:cubicBezTo>
                    <a:cubicBezTo>
                      <a:pt x="1140" y="460"/>
                      <a:pt x="1148" y="448"/>
                      <a:pt x="1155" y="436"/>
                    </a:cubicBezTo>
                    <a:cubicBezTo>
                      <a:pt x="1163" y="424"/>
                      <a:pt x="1171" y="411"/>
                      <a:pt x="1180" y="411"/>
                    </a:cubicBezTo>
                    <a:cubicBezTo>
                      <a:pt x="1187" y="411"/>
                      <a:pt x="1195" y="421"/>
                      <a:pt x="1203" y="448"/>
                    </a:cubicBezTo>
                    <a:lnTo>
                      <a:pt x="1245" y="432"/>
                    </a:lnTo>
                    <a:lnTo>
                      <a:pt x="1248" y="443"/>
                    </a:lnTo>
                    <a:cubicBezTo>
                      <a:pt x="1249" y="443"/>
                      <a:pt x="1250" y="443"/>
                      <a:pt x="1250" y="443"/>
                    </a:cubicBezTo>
                    <a:cubicBezTo>
                      <a:pt x="1276" y="443"/>
                      <a:pt x="1280" y="414"/>
                      <a:pt x="1285" y="385"/>
                    </a:cubicBezTo>
                    <a:cubicBezTo>
                      <a:pt x="1294" y="392"/>
                      <a:pt x="1292" y="404"/>
                      <a:pt x="1292" y="411"/>
                    </a:cubicBezTo>
                    <a:cubicBezTo>
                      <a:pt x="1306" y="415"/>
                      <a:pt x="1316" y="418"/>
                      <a:pt x="1324" y="418"/>
                    </a:cubicBezTo>
                    <a:cubicBezTo>
                      <a:pt x="1344" y="418"/>
                      <a:pt x="1351" y="401"/>
                      <a:pt x="1370" y="355"/>
                    </a:cubicBezTo>
                    <a:lnTo>
                      <a:pt x="1380" y="394"/>
                    </a:lnTo>
                    <a:cubicBezTo>
                      <a:pt x="1381" y="391"/>
                      <a:pt x="1383" y="389"/>
                      <a:pt x="1386" y="389"/>
                    </a:cubicBezTo>
                    <a:cubicBezTo>
                      <a:pt x="1399" y="389"/>
                      <a:pt x="1428" y="415"/>
                      <a:pt x="1456" y="415"/>
                    </a:cubicBezTo>
                    <a:cubicBezTo>
                      <a:pt x="1467" y="415"/>
                      <a:pt x="1477" y="411"/>
                      <a:pt x="1486" y="399"/>
                    </a:cubicBezTo>
                    <a:lnTo>
                      <a:pt x="1486" y="399"/>
                    </a:lnTo>
                    <a:cubicBezTo>
                      <a:pt x="1486" y="406"/>
                      <a:pt x="1484" y="413"/>
                      <a:pt x="1482" y="418"/>
                    </a:cubicBezTo>
                    <a:cubicBezTo>
                      <a:pt x="1489" y="411"/>
                      <a:pt x="1496" y="408"/>
                      <a:pt x="1504" y="408"/>
                    </a:cubicBezTo>
                    <a:cubicBezTo>
                      <a:pt x="1531" y="408"/>
                      <a:pt x="1559" y="444"/>
                      <a:pt x="1581" y="444"/>
                    </a:cubicBezTo>
                    <a:cubicBezTo>
                      <a:pt x="1595" y="444"/>
                      <a:pt x="1607" y="430"/>
                      <a:pt x="1614" y="383"/>
                    </a:cubicBezTo>
                    <a:lnTo>
                      <a:pt x="1646" y="348"/>
                    </a:lnTo>
                    <a:cubicBezTo>
                      <a:pt x="1605" y="334"/>
                      <a:pt x="1658" y="285"/>
                      <a:pt x="1639" y="260"/>
                    </a:cubicBezTo>
                    <a:cubicBezTo>
                      <a:pt x="1640" y="260"/>
                      <a:pt x="1642" y="259"/>
                      <a:pt x="1643" y="259"/>
                    </a:cubicBezTo>
                    <a:cubicBezTo>
                      <a:pt x="1661" y="259"/>
                      <a:pt x="1682" y="307"/>
                      <a:pt x="1660" y="313"/>
                    </a:cubicBezTo>
                    <a:lnTo>
                      <a:pt x="1658" y="304"/>
                    </a:lnTo>
                    <a:lnTo>
                      <a:pt x="1658" y="304"/>
                    </a:lnTo>
                    <a:cubicBezTo>
                      <a:pt x="1646" y="378"/>
                      <a:pt x="1709" y="334"/>
                      <a:pt x="1704" y="385"/>
                    </a:cubicBezTo>
                    <a:cubicBezTo>
                      <a:pt x="1788" y="390"/>
                      <a:pt x="1855" y="443"/>
                      <a:pt x="1927" y="464"/>
                    </a:cubicBezTo>
                    <a:lnTo>
                      <a:pt x="1931" y="406"/>
                    </a:lnTo>
                    <a:lnTo>
                      <a:pt x="1962" y="415"/>
                    </a:lnTo>
                    <a:cubicBezTo>
                      <a:pt x="1966" y="430"/>
                      <a:pt x="1962" y="456"/>
                      <a:pt x="1945" y="456"/>
                    </a:cubicBezTo>
                    <a:cubicBezTo>
                      <a:pt x="1943" y="456"/>
                      <a:pt x="1941" y="455"/>
                      <a:pt x="1938" y="455"/>
                    </a:cubicBezTo>
                    <a:lnTo>
                      <a:pt x="1938" y="455"/>
                    </a:lnTo>
                    <a:cubicBezTo>
                      <a:pt x="1939" y="463"/>
                      <a:pt x="1943" y="466"/>
                      <a:pt x="1947" y="466"/>
                    </a:cubicBezTo>
                    <a:cubicBezTo>
                      <a:pt x="1960" y="466"/>
                      <a:pt x="1984" y="434"/>
                      <a:pt x="1987" y="427"/>
                    </a:cubicBezTo>
                    <a:lnTo>
                      <a:pt x="1987" y="427"/>
                    </a:lnTo>
                    <a:cubicBezTo>
                      <a:pt x="2022" y="459"/>
                      <a:pt x="1952" y="487"/>
                      <a:pt x="1966" y="492"/>
                    </a:cubicBezTo>
                    <a:lnTo>
                      <a:pt x="1985" y="492"/>
                    </a:lnTo>
                    <a:lnTo>
                      <a:pt x="1982" y="485"/>
                    </a:lnTo>
                    <a:cubicBezTo>
                      <a:pt x="2000" y="467"/>
                      <a:pt x="2008" y="448"/>
                      <a:pt x="2025" y="448"/>
                    </a:cubicBezTo>
                    <a:cubicBezTo>
                      <a:pt x="2028" y="448"/>
                      <a:pt x="2032" y="449"/>
                      <a:pt x="2036" y="450"/>
                    </a:cubicBezTo>
                    <a:cubicBezTo>
                      <a:pt x="2050" y="464"/>
                      <a:pt x="2036" y="485"/>
                      <a:pt x="2043" y="489"/>
                    </a:cubicBezTo>
                    <a:cubicBezTo>
                      <a:pt x="2043" y="492"/>
                      <a:pt x="2043" y="494"/>
                      <a:pt x="2045" y="494"/>
                    </a:cubicBezTo>
                    <a:cubicBezTo>
                      <a:pt x="2046" y="494"/>
                      <a:pt x="2048" y="494"/>
                      <a:pt x="2052" y="492"/>
                    </a:cubicBezTo>
                    <a:lnTo>
                      <a:pt x="2089" y="506"/>
                    </a:lnTo>
                    <a:lnTo>
                      <a:pt x="2084" y="457"/>
                    </a:lnTo>
                    <a:cubicBezTo>
                      <a:pt x="2105" y="438"/>
                      <a:pt x="2119" y="466"/>
                      <a:pt x="2112" y="413"/>
                    </a:cubicBezTo>
                    <a:lnTo>
                      <a:pt x="2112" y="413"/>
                    </a:lnTo>
                    <a:cubicBezTo>
                      <a:pt x="2124" y="496"/>
                      <a:pt x="2251" y="462"/>
                      <a:pt x="2265" y="487"/>
                    </a:cubicBezTo>
                    <a:cubicBezTo>
                      <a:pt x="2278" y="469"/>
                      <a:pt x="2299" y="459"/>
                      <a:pt x="2319" y="459"/>
                    </a:cubicBezTo>
                    <a:cubicBezTo>
                      <a:pt x="2328" y="459"/>
                      <a:pt x="2336" y="461"/>
                      <a:pt x="2344" y="464"/>
                    </a:cubicBezTo>
                    <a:cubicBezTo>
                      <a:pt x="2340" y="453"/>
                      <a:pt x="2337" y="408"/>
                      <a:pt x="2358" y="408"/>
                    </a:cubicBezTo>
                    <a:cubicBezTo>
                      <a:pt x="2359" y="408"/>
                      <a:pt x="2361" y="408"/>
                      <a:pt x="2363" y="408"/>
                    </a:cubicBezTo>
                    <a:cubicBezTo>
                      <a:pt x="2347" y="511"/>
                      <a:pt x="2403" y="461"/>
                      <a:pt x="2423" y="526"/>
                    </a:cubicBezTo>
                    <a:lnTo>
                      <a:pt x="2423" y="526"/>
                    </a:lnTo>
                    <a:cubicBezTo>
                      <a:pt x="2416" y="486"/>
                      <a:pt x="2498" y="516"/>
                      <a:pt x="2469" y="448"/>
                    </a:cubicBezTo>
                    <a:lnTo>
                      <a:pt x="2469" y="448"/>
                    </a:lnTo>
                    <a:cubicBezTo>
                      <a:pt x="2492" y="457"/>
                      <a:pt x="2472" y="487"/>
                      <a:pt x="2488" y="513"/>
                    </a:cubicBezTo>
                    <a:cubicBezTo>
                      <a:pt x="2501" y="502"/>
                      <a:pt x="2515" y="498"/>
                      <a:pt x="2529" y="498"/>
                    </a:cubicBezTo>
                    <a:cubicBezTo>
                      <a:pt x="2563" y="498"/>
                      <a:pt x="2600" y="518"/>
                      <a:pt x="2639" y="518"/>
                    </a:cubicBezTo>
                    <a:cubicBezTo>
                      <a:pt x="2650" y="518"/>
                      <a:pt x="2660" y="516"/>
                      <a:pt x="2671" y="513"/>
                    </a:cubicBezTo>
                    <a:cubicBezTo>
                      <a:pt x="2671" y="499"/>
                      <a:pt x="2655" y="478"/>
                      <a:pt x="2666" y="457"/>
                    </a:cubicBezTo>
                    <a:lnTo>
                      <a:pt x="2666" y="457"/>
                    </a:lnTo>
                    <a:lnTo>
                      <a:pt x="2710" y="522"/>
                    </a:lnTo>
                    <a:cubicBezTo>
                      <a:pt x="2719" y="515"/>
                      <a:pt x="2714" y="471"/>
                      <a:pt x="2724" y="471"/>
                    </a:cubicBezTo>
                    <a:cubicBezTo>
                      <a:pt x="2727" y="471"/>
                      <a:pt x="2732" y="475"/>
                      <a:pt x="2738" y="485"/>
                    </a:cubicBezTo>
                    <a:cubicBezTo>
                      <a:pt x="2734" y="473"/>
                      <a:pt x="2727" y="457"/>
                      <a:pt x="2734" y="452"/>
                    </a:cubicBezTo>
                    <a:lnTo>
                      <a:pt x="2734" y="452"/>
                    </a:lnTo>
                    <a:cubicBezTo>
                      <a:pt x="2754" y="460"/>
                      <a:pt x="2773" y="463"/>
                      <a:pt x="2792" y="463"/>
                    </a:cubicBezTo>
                    <a:cubicBezTo>
                      <a:pt x="2837" y="463"/>
                      <a:pt x="2879" y="446"/>
                      <a:pt x="2921" y="432"/>
                    </a:cubicBezTo>
                    <a:cubicBezTo>
                      <a:pt x="2951" y="417"/>
                      <a:pt x="2983" y="410"/>
                      <a:pt x="3015" y="410"/>
                    </a:cubicBezTo>
                    <a:cubicBezTo>
                      <a:pt x="3051" y="410"/>
                      <a:pt x="3088" y="419"/>
                      <a:pt x="3121" y="436"/>
                    </a:cubicBezTo>
                    <a:cubicBezTo>
                      <a:pt x="3095" y="418"/>
                      <a:pt x="3104" y="411"/>
                      <a:pt x="3116" y="406"/>
                    </a:cubicBezTo>
                    <a:cubicBezTo>
                      <a:pt x="3107" y="401"/>
                      <a:pt x="3104" y="374"/>
                      <a:pt x="3097" y="355"/>
                    </a:cubicBezTo>
                    <a:lnTo>
                      <a:pt x="3097" y="355"/>
                    </a:lnTo>
                    <a:lnTo>
                      <a:pt x="3165" y="390"/>
                    </a:lnTo>
                    <a:cubicBezTo>
                      <a:pt x="3155" y="336"/>
                      <a:pt x="3216" y="369"/>
                      <a:pt x="3202" y="320"/>
                    </a:cubicBezTo>
                    <a:lnTo>
                      <a:pt x="3202" y="320"/>
                    </a:lnTo>
                    <a:lnTo>
                      <a:pt x="3190" y="334"/>
                    </a:lnTo>
                    <a:cubicBezTo>
                      <a:pt x="3188" y="272"/>
                      <a:pt x="3114" y="218"/>
                      <a:pt x="3091" y="146"/>
                    </a:cubicBezTo>
                    <a:lnTo>
                      <a:pt x="3091" y="146"/>
                    </a:lnTo>
                    <a:cubicBezTo>
                      <a:pt x="3091" y="162"/>
                      <a:pt x="3087" y="167"/>
                      <a:pt x="3081" y="167"/>
                    </a:cubicBezTo>
                    <a:cubicBezTo>
                      <a:pt x="3066" y="167"/>
                      <a:pt x="3036" y="135"/>
                      <a:pt x="3016" y="135"/>
                    </a:cubicBezTo>
                    <a:cubicBezTo>
                      <a:pt x="3006" y="135"/>
                      <a:pt x="2998" y="144"/>
                      <a:pt x="2998" y="172"/>
                    </a:cubicBezTo>
                    <a:cubicBezTo>
                      <a:pt x="2986" y="160"/>
                      <a:pt x="2998" y="146"/>
                      <a:pt x="2989" y="132"/>
                    </a:cubicBezTo>
                    <a:lnTo>
                      <a:pt x="2989" y="132"/>
                    </a:lnTo>
                    <a:cubicBezTo>
                      <a:pt x="2989" y="157"/>
                      <a:pt x="2985" y="168"/>
                      <a:pt x="2972" y="168"/>
                    </a:cubicBezTo>
                    <a:cubicBezTo>
                      <a:pt x="2967" y="168"/>
                      <a:pt x="2962" y="167"/>
                      <a:pt x="2956" y="165"/>
                    </a:cubicBezTo>
                    <a:lnTo>
                      <a:pt x="2956" y="158"/>
                    </a:lnTo>
                    <a:cubicBezTo>
                      <a:pt x="2941" y="165"/>
                      <a:pt x="2927" y="168"/>
                      <a:pt x="2913" y="168"/>
                    </a:cubicBezTo>
                    <a:cubicBezTo>
                      <a:pt x="2881" y="168"/>
                      <a:pt x="2851" y="154"/>
                      <a:pt x="2805" y="149"/>
                    </a:cubicBezTo>
                    <a:lnTo>
                      <a:pt x="2805" y="149"/>
                    </a:lnTo>
                    <a:lnTo>
                      <a:pt x="2819" y="183"/>
                    </a:lnTo>
                    <a:cubicBezTo>
                      <a:pt x="2805" y="181"/>
                      <a:pt x="2798" y="170"/>
                      <a:pt x="2789" y="163"/>
                    </a:cubicBezTo>
                    <a:lnTo>
                      <a:pt x="2789" y="163"/>
                    </a:lnTo>
                    <a:cubicBezTo>
                      <a:pt x="2788" y="188"/>
                      <a:pt x="2796" y="190"/>
                      <a:pt x="2804" y="190"/>
                    </a:cubicBezTo>
                    <a:cubicBezTo>
                      <a:pt x="2806" y="190"/>
                      <a:pt x="2808" y="190"/>
                      <a:pt x="2810" y="190"/>
                    </a:cubicBezTo>
                    <a:cubicBezTo>
                      <a:pt x="2820" y="190"/>
                      <a:pt x="2829" y="193"/>
                      <a:pt x="2829" y="223"/>
                    </a:cubicBezTo>
                    <a:cubicBezTo>
                      <a:pt x="2816" y="197"/>
                      <a:pt x="2801" y="192"/>
                      <a:pt x="2784" y="192"/>
                    </a:cubicBezTo>
                    <a:cubicBezTo>
                      <a:pt x="2773" y="192"/>
                      <a:pt x="2761" y="195"/>
                      <a:pt x="2750" y="195"/>
                    </a:cubicBezTo>
                    <a:cubicBezTo>
                      <a:pt x="2732" y="195"/>
                      <a:pt x="2717" y="188"/>
                      <a:pt x="2706" y="156"/>
                    </a:cubicBezTo>
                    <a:lnTo>
                      <a:pt x="2706" y="156"/>
                    </a:lnTo>
                    <a:cubicBezTo>
                      <a:pt x="2685" y="158"/>
                      <a:pt x="2720" y="197"/>
                      <a:pt x="2699" y="200"/>
                    </a:cubicBezTo>
                    <a:lnTo>
                      <a:pt x="2689" y="177"/>
                    </a:lnTo>
                    <a:lnTo>
                      <a:pt x="2689" y="209"/>
                    </a:lnTo>
                    <a:cubicBezTo>
                      <a:pt x="2676" y="204"/>
                      <a:pt x="2664" y="177"/>
                      <a:pt x="2659" y="158"/>
                    </a:cubicBezTo>
                    <a:lnTo>
                      <a:pt x="2659" y="158"/>
                    </a:lnTo>
                    <a:cubicBezTo>
                      <a:pt x="2660" y="158"/>
                      <a:pt x="2660" y="158"/>
                      <a:pt x="2661" y="158"/>
                    </a:cubicBezTo>
                    <a:cubicBezTo>
                      <a:pt x="2665" y="158"/>
                      <a:pt x="2669" y="151"/>
                      <a:pt x="2671" y="149"/>
                    </a:cubicBezTo>
                    <a:cubicBezTo>
                      <a:pt x="2666" y="143"/>
                      <a:pt x="2661" y="140"/>
                      <a:pt x="2655" y="140"/>
                    </a:cubicBezTo>
                    <a:cubicBezTo>
                      <a:pt x="2641" y="140"/>
                      <a:pt x="2627" y="157"/>
                      <a:pt x="2620" y="157"/>
                    </a:cubicBezTo>
                    <a:cubicBezTo>
                      <a:pt x="2620" y="157"/>
                      <a:pt x="2620" y="157"/>
                      <a:pt x="2620" y="157"/>
                    </a:cubicBezTo>
                    <a:lnTo>
                      <a:pt x="2620" y="157"/>
                    </a:lnTo>
                    <a:lnTo>
                      <a:pt x="2638" y="167"/>
                    </a:lnTo>
                    <a:cubicBezTo>
                      <a:pt x="2585" y="195"/>
                      <a:pt x="2518" y="170"/>
                      <a:pt x="2465" y="218"/>
                    </a:cubicBezTo>
                    <a:lnTo>
                      <a:pt x="2469" y="234"/>
                    </a:lnTo>
                    <a:cubicBezTo>
                      <a:pt x="2459" y="243"/>
                      <a:pt x="2451" y="246"/>
                      <a:pt x="2446" y="246"/>
                    </a:cubicBezTo>
                    <a:cubicBezTo>
                      <a:pt x="2431" y="246"/>
                      <a:pt x="2427" y="227"/>
                      <a:pt x="2405" y="227"/>
                    </a:cubicBezTo>
                    <a:cubicBezTo>
                      <a:pt x="2401" y="227"/>
                      <a:pt x="2396" y="228"/>
                      <a:pt x="2390" y="230"/>
                    </a:cubicBezTo>
                    <a:lnTo>
                      <a:pt x="2393" y="225"/>
                    </a:lnTo>
                    <a:lnTo>
                      <a:pt x="2393" y="225"/>
                    </a:lnTo>
                    <a:cubicBezTo>
                      <a:pt x="2382" y="242"/>
                      <a:pt x="2372" y="251"/>
                      <a:pt x="2360" y="251"/>
                    </a:cubicBezTo>
                    <a:cubicBezTo>
                      <a:pt x="2358" y="251"/>
                      <a:pt x="2357" y="251"/>
                      <a:pt x="2356" y="251"/>
                    </a:cubicBezTo>
                    <a:cubicBezTo>
                      <a:pt x="2370" y="230"/>
                      <a:pt x="2337" y="207"/>
                      <a:pt x="2353" y="186"/>
                    </a:cubicBezTo>
                    <a:lnTo>
                      <a:pt x="2353" y="186"/>
                    </a:lnTo>
                    <a:cubicBezTo>
                      <a:pt x="2307" y="218"/>
                      <a:pt x="2330" y="211"/>
                      <a:pt x="2293" y="276"/>
                    </a:cubicBezTo>
                    <a:lnTo>
                      <a:pt x="2291" y="246"/>
                    </a:lnTo>
                    <a:cubicBezTo>
                      <a:pt x="2277" y="272"/>
                      <a:pt x="2275" y="285"/>
                      <a:pt x="2249" y="290"/>
                    </a:cubicBezTo>
                    <a:cubicBezTo>
                      <a:pt x="2272" y="267"/>
                      <a:pt x="2240" y="246"/>
                      <a:pt x="2265" y="214"/>
                    </a:cubicBezTo>
                    <a:cubicBezTo>
                      <a:pt x="2256" y="198"/>
                      <a:pt x="2247" y="192"/>
                      <a:pt x="2238" y="192"/>
                    </a:cubicBezTo>
                    <a:cubicBezTo>
                      <a:pt x="2221" y="192"/>
                      <a:pt x="2205" y="212"/>
                      <a:pt x="2193" y="212"/>
                    </a:cubicBezTo>
                    <a:cubicBezTo>
                      <a:pt x="2186" y="212"/>
                      <a:pt x="2181" y="203"/>
                      <a:pt x="2179" y="174"/>
                    </a:cubicBezTo>
                    <a:lnTo>
                      <a:pt x="2179" y="174"/>
                    </a:lnTo>
                    <a:cubicBezTo>
                      <a:pt x="2142" y="251"/>
                      <a:pt x="2212" y="223"/>
                      <a:pt x="2198" y="239"/>
                    </a:cubicBezTo>
                    <a:cubicBezTo>
                      <a:pt x="2202" y="264"/>
                      <a:pt x="2178" y="288"/>
                      <a:pt x="2162" y="288"/>
                    </a:cubicBezTo>
                    <a:cubicBezTo>
                      <a:pt x="2159" y="288"/>
                      <a:pt x="2156" y="287"/>
                      <a:pt x="2154" y="285"/>
                    </a:cubicBezTo>
                    <a:cubicBezTo>
                      <a:pt x="2138" y="283"/>
                      <a:pt x="2147" y="179"/>
                      <a:pt x="2110" y="174"/>
                    </a:cubicBezTo>
                    <a:cubicBezTo>
                      <a:pt x="2112" y="174"/>
                      <a:pt x="2115" y="170"/>
                      <a:pt x="2119" y="170"/>
                    </a:cubicBezTo>
                    <a:cubicBezTo>
                      <a:pt x="2117" y="164"/>
                      <a:pt x="2114" y="163"/>
                      <a:pt x="2111" y="163"/>
                    </a:cubicBezTo>
                    <a:cubicBezTo>
                      <a:pt x="2104" y="163"/>
                      <a:pt x="2095" y="171"/>
                      <a:pt x="2088" y="171"/>
                    </a:cubicBezTo>
                    <a:cubicBezTo>
                      <a:pt x="2082" y="171"/>
                      <a:pt x="2078" y="167"/>
                      <a:pt x="2075" y="156"/>
                    </a:cubicBezTo>
                    <a:cubicBezTo>
                      <a:pt x="2067" y="174"/>
                      <a:pt x="2062" y="176"/>
                      <a:pt x="2058" y="176"/>
                    </a:cubicBezTo>
                    <a:cubicBezTo>
                      <a:pt x="2056" y="176"/>
                      <a:pt x="2055" y="176"/>
                      <a:pt x="2054" y="176"/>
                    </a:cubicBezTo>
                    <a:cubicBezTo>
                      <a:pt x="2049" y="176"/>
                      <a:pt x="2045" y="179"/>
                      <a:pt x="2036" y="209"/>
                    </a:cubicBezTo>
                    <a:lnTo>
                      <a:pt x="2073" y="202"/>
                    </a:lnTo>
                    <a:lnTo>
                      <a:pt x="2073" y="202"/>
                    </a:lnTo>
                    <a:cubicBezTo>
                      <a:pt x="2055" y="211"/>
                      <a:pt x="2030" y="252"/>
                      <a:pt x="2007" y="252"/>
                    </a:cubicBezTo>
                    <a:cubicBezTo>
                      <a:pt x="2000" y="252"/>
                      <a:pt x="1993" y="247"/>
                      <a:pt x="1987" y="237"/>
                    </a:cubicBezTo>
                    <a:cubicBezTo>
                      <a:pt x="1994" y="225"/>
                      <a:pt x="2003" y="214"/>
                      <a:pt x="2015" y="204"/>
                    </a:cubicBezTo>
                    <a:cubicBezTo>
                      <a:pt x="2014" y="199"/>
                      <a:pt x="2011" y="198"/>
                      <a:pt x="2009" y="198"/>
                    </a:cubicBezTo>
                    <a:cubicBezTo>
                      <a:pt x="2005" y="198"/>
                      <a:pt x="2000" y="200"/>
                      <a:pt x="1996" y="200"/>
                    </a:cubicBezTo>
                    <a:cubicBezTo>
                      <a:pt x="1993" y="200"/>
                      <a:pt x="1989" y="198"/>
                      <a:pt x="1987" y="190"/>
                    </a:cubicBezTo>
                    <a:cubicBezTo>
                      <a:pt x="1996" y="166"/>
                      <a:pt x="2005" y="162"/>
                      <a:pt x="2016" y="162"/>
                    </a:cubicBezTo>
                    <a:cubicBezTo>
                      <a:pt x="2022" y="162"/>
                      <a:pt x="2028" y="163"/>
                      <a:pt x="2035" y="163"/>
                    </a:cubicBezTo>
                    <a:cubicBezTo>
                      <a:pt x="2045" y="163"/>
                      <a:pt x="2055" y="161"/>
                      <a:pt x="2066" y="146"/>
                    </a:cubicBezTo>
                    <a:cubicBezTo>
                      <a:pt x="2065" y="141"/>
                      <a:pt x="2063" y="139"/>
                      <a:pt x="2060" y="139"/>
                    </a:cubicBezTo>
                    <a:cubicBezTo>
                      <a:pt x="2053" y="139"/>
                      <a:pt x="2042" y="148"/>
                      <a:pt x="2037" y="148"/>
                    </a:cubicBezTo>
                    <a:cubicBezTo>
                      <a:pt x="2033" y="148"/>
                      <a:pt x="2033" y="141"/>
                      <a:pt x="2043" y="119"/>
                    </a:cubicBezTo>
                    <a:lnTo>
                      <a:pt x="2043" y="119"/>
                    </a:lnTo>
                    <a:cubicBezTo>
                      <a:pt x="2031" y="144"/>
                      <a:pt x="2024" y="151"/>
                      <a:pt x="2017" y="151"/>
                    </a:cubicBezTo>
                    <a:cubicBezTo>
                      <a:pt x="2013" y="151"/>
                      <a:pt x="2010" y="149"/>
                      <a:pt x="2006" y="146"/>
                    </a:cubicBezTo>
                    <a:cubicBezTo>
                      <a:pt x="2001" y="143"/>
                      <a:pt x="1995" y="138"/>
                      <a:pt x="1987" y="138"/>
                    </a:cubicBezTo>
                    <a:cubicBezTo>
                      <a:pt x="1979" y="138"/>
                      <a:pt x="1970" y="142"/>
                      <a:pt x="1959" y="156"/>
                    </a:cubicBezTo>
                    <a:lnTo>
                      <a:pt x="1971" y="121"/>
                    </a:lnTo>
                    <a:lnTo>
                      <a:pt x="1971" y="121"/>
                    </a:lnTo>
                    <a:cubicBezTo>
                      <a:pt x="1964" y="125"/>
                      <a:pt x="1952" y="137"/>
                      <a:pt x="1943" y="137"/>
                    </a:cubicBezTo>
                    <a:cubicBezTo>
                      <a:pt x="1942" y="137"/>
                      <a:pt x="1941" y="137"/>
                      <a:pt x="1941" y="137"/>
                    </a:cubicBezTo>
                    <a:lnTo>
                      <a:pt x="1971" y="93"/>
                    </a:lnTo>
                    <a:lnTo>
                      <a:pt x="1971" y="93"/>
                    </a:lnTo>
                    <a:cubicBezTo>
                      <a:pt x="1965" y="99"/>
                      <a:pt x="1959" y="102"/>
                      <a:pt x="1954" y="102"/>
                    </a:cubicBezTo>
                    <a:cubicBezTo>
                      <a:pt x="1935" y="102"/>
                      <a:pt x="1926" y="61"/>
                      <a:pt x="1907" y="61"/>
                    </a:cubicBezTo>
                    <a:cubicBezTo>
                      <a:pt x="1904" y="61"/>
                      <a:pt x="1902" y="61"/>
                      <a:pt x="1899" y="63"/>
                    </a:cubicBezTo>
                    <a:cubicBezTo>
                      <a:pt x="1950" y="72"/>
                      <a:pt x="1901" y="109"/>
                      <a:pt x="1918" y="142"/>
                    </a:cubicBezTo>
                    <a:cubicBezTo>
                      <a:pt x="1909" y="147"/>
                      <a:pt x="1902" y="149"/>
                      <a:pt x="1897" y="149"/>
                    </a:cubicBezTo>
                    <a:cubicBezTo>
                      <a:pt x="1858" y="149"/>
                      <a:pt x="1890" y="44"/>
                      <a:pt x="1830" y="44"/>
                    </a:cubicBezTo>
                    <a:cubicBezTo>
                      <a:pt x="1829" y="44"/>
                      <a:pt x="1829" y="44"/>
                      <a:pt x="1828" y="44"/>
                    </a:cubicBezTo>
                    <a:lnTo>
                      <a:pt x="1828" y="44"/>
                    </a:lnTo>
                    <a:cubicBezTo>
                      <a:pt x="1828" y="44"/>
                      <a:pt x="1827" y="44"/>
                      <a:pt x="1827" y="44"/>
                    </a:cubicBezTo>
                    <a:cubicBezTo>
                      <a:pt x="1826" y="44"/>
                      <a:pt x="1825" y="44"/>
                      <a:pt x="1825" y="44"/>
                    </a:cubicBezTo>
                    <a:cubicBezTo>
                      <a:pt x="1826" y="44"/>
                      <a:pt x="1827" y="44"/>
                      <a:pt x="1828" y="44"/>
                    </a:cubicBezTo>
                    <a:lnTo>
                      <a:pt x="1828" y="44"/>
                    </a:lnTo>
                    <a:cubicBezTo>
                      <a:pt x="1839" y="47"/>
                      <a:pt x="1855" y="76"/>
                      <a:pt x="1839" y="86"/>
                    </a:cubicBezTo>
                    <a:cubicBezTo>
                      <a:pt x="1825" y="75"/>
                      <a:pt x="1811" y="58"/>
                      <a:pt x="1806" y="40"/>
                    </a:cubicBezTo>
                    <a:lnTo>
                      <a:pt x="1806" y="40"/>
                    </a:lnTo>
                    <a:cubicBezTo>
                      <a:pt x="1758" y="42"/>
                      <a:pt x="1809" y="79"/>
                      <a:pt x="1785" y="100"/>
                    </a:cubicBezTo>
                    <a:cubicBezTo>
                      <a:pt x="1782" y="88"/>
                      <a:pt x="1779" y="83"/>
                      <a:pt x="1775" y="83"/>
                    </a:cubicBezTo>
                    <a:cubicBezTo>
                      <a:pt x="1765" y="83"/>
                      <a:pt x="1752" y="120"/>
                      <a:pt x="1737" y="130"/>
                    </a:cubicBezTo>
                    <a:lnTo>
                      <a:pt x="1741" y="91"/>
                    </a:lnTo>
                    <a:cubicBezTo>
                      <a:pt x="1735" y="87"/>
                      <a:pt x="1730" y="86"/>
                      <a:pt x="1726" y="86"/>
                    </a:cubicBezTo>
                    <a:cubicBezTo>
                      <a:pt x="1701" y="86"/>
                      <a:pt x="1711" y="143"/>
                      <a:pt x="1691" y="143"/>
                    </a:cubicBezTo>
                    <a:cubicBezTo>
                      <a:pt x="1687" y="143"/>
                      <a:pt x="1682" y="141"/>
                      <a:pt x="1676" y="137"/>
                    </a:cubicBezTo>
                    <a:lnTo>
                      <a:pt x="1700" y="84"/>
                    </a:lnTo>
                    <a:lnTo>
                      <a:pt x="1674" y="98"/>
                    </a:lnTo>
                    <a:lnTo>
                      <a:pt x="1681" y="54"/>
                    </a:lnTo>
                    <a:lnTo>
                      <a:pt x="1681" y="54"/>
                    </a:lnTo>
                    <a:cubicBezTo>
                      <a:pt x="1667" y="69"/>
                      <a:pt x="1658" y="74"/>
                      <a:pt x="1649" y="74"/>
                    </a:cubicBezTo>
                    <a:cubicBezTo>
                      <a:pt x="1640" y="74"/>
                      <a:pt x="1631" y="69"/>
                      <a:pt x="1618" y="63"/>
                    </a:cubicBezTo>
                    <a:lnTo>
                      <a:pt x="1618" y="63"/>
                    </a:lnTo>
                    <a:cubicBezTo>
                      <a:pt x="1623" y="91"/>
                      <a:pt x="1611" y="132"/>
                      <a:pt x="1588" y="132"/>
                    </a:cubicBezTo>
                    <a:cubicBezTo>
                      <a:pt x="1575" y="113"/>
                      <a:pt x="1590" y="101"/>
                      <a:pt x="1577" y="101"/>
                    </a:cubicBezTo>
                    <a:cubicBezTo>
                      <a:pt x="1575" y="101"/>
                      <a:pt x="1571" y="101"/>
                      <a:pt x="1565" y="102"/>
                    </a:cubicBezTo>
                    <a:cubicBezTo>
                      <a:pt x="1570" y="85"/>
                      <a:pt x="1575" y="66"/>
                      <a:pt x="1583" y="66"/>
                    </a:cubicBezTo>
                    <a:cubicBezTo>
                      <a:pt x="1586" y="66"/>
                      <a:pt x="1591" y="71"/>
                      <a:pt x="1595" y="84"/>
                    </a:cubicBezTo>
                    <a:cubicBezTo>
                      <a:pt x="1598" y="70"/>
                      <a:pt x="1602" y="58"/>
                      <a:pt x="1605" y="47"/>
                    </a:cubicBezTo>
                    <a:cubicBezTo>
                      <a:pt x="1598" y="36"/>
                      <a:pt x="1589" y="33"/>
                      <a:pt x="1581" y="33"/>
                    </a:cubicBezTo>
                    <a:cubicBezTo>
                      <a:pt x="1568" y="33"/>
                      <a:pt x="1555" y="40"/>
                      <a:pt x="1547" y="40"/>
                    </a:cubicBezTo>
                    <a:cubicBezTo>
                      <a:pt x="1554" y="42"/>
                      <a:pt x="1558" y="44"/>
                      <a:pt x="1560" y="49"/>
                    </a:cubicBezTo>
                    <a:lnTo>
                      <a:pt x="1512" y="105"/>
                    </a:lnTo>
                    <a:cubicBezTo>
                      <a:pt x="1507" y="93"/>
                      <a:pt x="1507" y="77"/>
                      <a:pt x="1516" y="68"/>
                    </a:cubicBezTo>
                    <a:lnTo>
                      <a:pt x="1516" y="68"/>
                    </a:lnTo>
                    <a:cubicBezTo>
                      <a:pt x="1505" y="70"/>
                      <a:pt x="1500" y="88"/>
                      <a:pt x="1484" y="93"/>
                    </a:cubicBezTo>
                    <a:cubicBezTo>
                      <a:pt x="1486" y="63"/>
                      <a:pt x="1484" y="33"/>
                      <a:pt x="1500" y="18"/>
                    </a:cubicBezTo>
                    <a:lnTo>
                      <a:pt x="1500" y="18"/>
                    </a:lnTo>
                    <a:lnTo>
                      <a:pt x="1458" y="51"/>
                    </a:lnTo>
                    <a:cubicBezTo>
                      <a:pt x="1456" y="37"/>
                      <a:pt x="1431" y="14"/>
                      <a:pt x="1438" y="3"/>
                    </a:cubicBezTo>
                    <a:cubicBezTo>
                      <a:pt x="1435" y="1"/>
                      <a:pt x="1432" y="1"/>
                      <a:pt x="1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01" name="Google Shape;4601;p38"/>
              <p:cNvSpPr/>
              <p:nvPr/>
            </p:nvSpPr>
            <p:spPr>
              <a:xfrm>
                <a:off x="516000" y="1542475"/>
                <a:ext cx="550" cy="250"/>
              </a:xfrm>
              <a:custGeom>
                <a:avLst/>
                <a:gdLst/>
                <a:ahLst/>
                <a:cxnLst/>
                <a:rect l="l" t="t" r="r" b="b"/>
                <a:pathLst>
                  <a:path w="22" h="10" extrusionOk="0">
                    <a:moveTo>
                      <a:pt x="1" y="0"/>
                    </a:moveTo>
                    <a:cubicBezTo>
                      <a:pt x="8" y="2"/>
                      <a:pt x="15" y="7"/>
                      <a:pt x="22" y="9"/>
                    </a:cubicBezTo>
                    <a:cubicBezTo>
                      <a:pt x="17" y="2"/>
                      <a:pt x="10"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02" name="Google Shape;4602;p38"/>
              <p:cNvSpPr/>
              <p:nvPr/>
            </p:nvSpPr>
            <p:spPr>
              <a:xfrm>
                <a:off x="539075" y="1528275"/>
                <a:ext cx="25" cy="200"/>
              </a:xfrm>
              <a:custGeom>
                <a:avLst/>
                <a:gdLst/>
                <a:ahLst/>
                <a:cxnLst/>
                <a:rect l="l" t="t" r="r" b="b"/>
                <a:pathLst>
                  <a:path w="1" h="8" extrusionOk="0">
                    <a:moveTo>
                      <a:pt x="1" y="7"/>
                    </a:moveTo>
                    <a:lnTo>
                      <a:pt x="1" y="7"/>
                    </a:lnTo>
                    <a:cubicBezTo>
                      <a:pt x="1" y="5"/>
                      <a:pt x="1"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03" name="Google Shape;4603;p38"/>
              <p:cNvSpPr/>
              <p:nvPr/>
            </p:nvSpPr>
            <p:spPr>
              <a:xfrm>
                <a:off x="507850" y="1567100"/>
                <a:ext cx="525" cy="300"/>
              </a:xfrm>
              <a:custGeom>
                <a:avLst/>
                <a:gdLst/>
                <a:ahLst/>
                <a:cxnLst/>
                <a:rect l="l" t="t" r="r" b="b"/>
                <a:pathLst>
                  <a:path w="21" h="12" extrusionOk="0">
                    <a:moveTo>
                      <a:pt x="21" y="0"/>
                    </a:moveTo>
                    <a:cubicBezTo>
                      <a:pt x="12" y="0"/>
                      <a:pt x="2" y="3"/>
                      <a:pt x="0" y="12"/>
                    </a:cubicBezTo>
                    <a:cubicBezTo>
                      <a:pt x="7" y="7"/>
                      <a:pt x="14" y="3"/>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04" name="Google Shape;4604;p38"/>
              <p:cNvSpPr/>
              <p:nvPr/>
            </p:nvSpPr>
            <p:spPr>
              <a:xfrm>
                <a:off x="519650" y="1580775"/>
                <a:ext cx="675" cy="475"/>
              </a:xfrm>
              <a:custGeom>
                <a:avLst/>
                <a:gdLst/>
                <a:ahLst/>
                <a:cxnLst/>
                <a:rect l="l" t="t" r="r" b="b"/>
                <a:pathLst>
                  <a:path w="27" h="19" extrusionOk="0">
                    <a:moveTo>
                      <a:pt x="15" y="0"/>
                    </a:moveTo>
                    <a:lnTo>
                      <a:pt x="15" y="0"/>
                    </a:lnTo>
                    <a:cubicBezTo>
                      <a:pt x="17" y="10"/>
                      <a:pt x="8" y="14"/>
                      <a:pt x="1" y="19"/>
                    </a:cubicBezTo>
                    <a:cubicBezTo>
                      <a:pt x="9" y="19"/>
                      <a:pt x="16" y="17"/>
                      <a:pt x="21" y="17"/>
                    </a:cubicBezTo>
                    <a:cubicBezTo>
                      <a:pt x="24" y="17"/>
                      <a:pt x="25" y="17"/>
                      <a:pt x="26" y="18"/>
                    </a:cubicBezTo>
                    <a:lnTo>
                      <a:pt x="26" y="18"/>
                    </a:lnTo>
                    <a:lnTo>
                      <a:pt x="15" y="0"/>
                    </a:lnTo>
                    <a:close/>
                    <a:moveTo>
                      <a:pt x="26" y="18"/>
                    </a:moveTo>
                    <a:lnTo>
                      <a:pt x="26" y="19"/>
                    </a:lnTo>
                    <a:cubicBezTo>
                      <a:pt x="26" y="19"/>
                      <a:pt x="26" y="19"/>
                      <a:pt x="2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05" name="Google Shape;4605;p38"/>
              <p:cNvSpPr/>
              <p:nvPr/>
            </p:nvSpPr>
            <p:spPr>
              <a:xfrm>
                <a:off x="513875" y="1585150"/>
                <a:ext cx="600" cy="350"/>
              </a:xfrm>
              <a:custGeom>
                <a:avLst/>
                <a:gdLst/>
                <a:ahLst/>
                <a:cxnLst/>
                <a:rect l="l" t="t" r="r" b="b"/>
                <a:pathLst>
                  <a:path w="24" h="14" extrusionOk="0">
                    <a:moveTo>
                      <a:pt x="11" y="0"/>
                    </a:moveTo>
                    <a:cubicBezTo>
                      <a:pt x="7" y="0"/>
                      <a:pt x="4" y="2"/>
                      <a:pt x="0" y="6"/>
                    </a:cubicBezTo>
                    <a:cubicBezTo>
                      <a:pt x="5" y="9"/>
                      <a:pt x="0" y="11"/>
                      <a:pt x="5" y="13"/>
                    </a:cubicBezTo>
                    <a:lnTo>
                      <a:pt x="23" y="13"/>
                    </a:lnTo>
                    <a:cubicBezTo>
                      <a:pt x="23" y="6"/>
                      <a:pt x="18"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06" name="Google Shape;4606;p38"/>
              <p:cNvSpPr/>
              <p:nvPr/>
            </p:nvSpPr>
            <p:spPr>
              <a:xfrm>
                <a:off x="516075" y="1581825"/>
                <a:ext cx="1525" cy="650"/>
              </a:xfrm>
              <a:custGeom>
                <a:avLst/>
                <a:gdLst/>
                <a:ahLst/>
                <a:cxnLst/>
                <a:rect l="l" t="t" r="r" b="b"/>
                <a:pathLst>
                  <a:path w="61" h="26" extrusionOk="0">
                    <a:moveTo>
                      <a:pt x="35" y="0"/>
                    </a:moveTo>
                    <a:cubicBezTo>
                      <a:pt x="0" y="0"/>
                      <a:pt x="12" y="12"/>
                      <a:pt x="19" y="26"/>
                    </a:cubicBezTo>
                    <a:lnTo>
                      <a:pt x="19" y="23"/>
                    </a:lnTo>
                    <a:cubicBezTo>
                      <a:pt x="25" y="24"/>
                      <a:pt x="30" y="24"/>
                      <a:pt x="34" y="24"/>
                    </a:cubicBezTo>
                    <a:cubicBezTo>
                      <a:pt x="61" y="24"/>
                      <a:pt x="47" y="12"/>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07" name="Google Shape;4607;p38"/>
              <p:cNvSpPr/>
              <p:nvPr/>
            </p:nvSpPr>
            <p:spPr>
              <a:xfrm>
                <a:off x="516525" y="1582500"/>
                <a:ext cx="550" cy="375"/>
              </a:xfrm>
              <a:custGeom>
                <a:avLst/>
                <a:gdLst/>
                <a:ahLst/>
                <a:cxnLst/>
                <a:rect l="l" t="t" r="r" b="b"/>
                <a:pathLst>
                  <a:path w="22" h="15" extrusionOk="0">
                    <a:moveTo>
                      <a:pt x="1" y="1"/>
                    </a:moveTo>
                    <a:lnTo>
                      <a:pt x="1" y="1"/>
                    </a:lnTo>
                    <a:cubicBezTo>
                      <a:pt x="3" y="6"/>
                      <a:pt x="3" y="10"/>
                      <a:pt x="1" y="15"/>
                    </a:cubicBezTo>
                    <a:cubicBezTo>
                      <a:pt x="22" y="15"/>
                      <a:pt x="5"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08" name="Google Shape;4608;p38"/>
              <p:cNvSpPr/>
              <p:nvPr/>
            </p:nvSpPr>
            <p:spPr>
              <a:xfrm>
                <a:off x="518725" y="1577850"/>
                <a:ext cx="1725" cy="525"/>
              </a:xfrm>
              <a:custGeom>
                <a:avLst/>
                <a:gdLst/>
                <a:ahLst/>
                <a:cxnLst/>
                <a:rect l="l" t="t" r="r" b="b"/>
                <a:pathLst>
                  <a:path w="69" h="21" extrusionOk="0">
                    <a:moveTo>
                      <a:pt x="11" y="1"/>
                    </a:moveTo>
                    <a:cubicBezTo>
                      <a:pt x="4" y="1"/>
                      <a:pt x="1" y="4"/>
                      <a:pt x="8" y="13"/>
                    </a:cubicBezTo>
                    <a:cubicBezTo>
                      <a:pt x="4" y="17"/>
                      <a:pt x="15" y="17"/>
                      <a:pt x="26" y="17"/>
                    </a:cubicBezTo>
                    <a:cubicBezTo>
                      <a:pt x="36" y="17"/>
                      <a:pt x="46" y="17"/>
                      <a:pt x="40" y="20"/>
                    </a:cubicBezTo>
                    <a:cubicBezTo>
                      <a:pt x="41" y="20"/>
                      <a:pt x="43" y="20"/>
                      <a:pt x="44" y="20"/>
                    </a:cubicBezTo>
                    <a:cubicBezTo>
                      <a:pt x="69" y="20"/>
                      <a:pt x="28"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09" name="Google Shape;4609;p38"/>
              <p:cNvSpPr/>
              <p:nvPr/>
            </p:nvSpPr>
            <p:spPr>
              <a:xfrm>
                <a:off x="514100" y="1581825"/>
                <a:ext cx="1075" cy="300"/>
              </a:xfrm>
              <a:custGeom>
                <a:avLst/>
                <a:gdLst/>
                <a:ahLst/>
                <a:cxnLst/>
                <a:rect l="l" t="t" r="r" b="b"/>
                <a:pathLst>
                  <a:path w="43" h="12" extrusionOk="0">
                    <a:moveTo>
                      <a:pt x="7" y="0"/>
                    </a:moveTo>
                    <a:lnTo>
                      <a:pt x="0" y="12"/>
                    </a:lnTo>
                    <a:lnTo>
                      <a:pt x="42" y="5"/>
                    </a:lnTo>
                    <a:lnTo>
                      <a:pt x="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10" name="Google Shape;4610;p38"/>
              <p:cNvSpPr/>
              <p:nvPr/>
            </p:nvSpPr>
            <p:spPr>
              <a:xfrm>
                <a:off x="514500" y="1579550"/>
                <a:ext cx="600" cy="675"/>
              </a:xfrm>
              <a:custGeom>
                <a:avLst/>
                <a:gdLst/>
                <a:ahLst/>
                <a:cxnLst/>
                <a:rect l="l" t="t" r="r" b="b"/>
                <a:pathLst>
                  <a:path w="24" h="27" extrusionOk="0">
                    <a:moveTo>
                      <a:pt x="10" y="1"/>
                    </a:moveTo>
                    <a:lnTo>
                      <a:pt x="1" y="22"/>
                    </a:lnTo>
                    <a:cubicBezTo>
                      <a:pt x="5" y="22"/>
                      <a:pt x="10" y="24"/>
                      <a:pt x="15" y="26"/>
                    </a:cubicBezTo>
                    <a:cubicBezTo>
                      <a:pt x="17" y="15"/>
                      <a:pt x="2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11" name="Google Shape;4611;p38"/>
              <p:cNvSpPr/>
              <p:nvPr/>
            </p:nvSpPr>
            <p:spPr>
              <a:xfrm>
                <a:off x="514800" y="1580200"/>
                <a:ext cx="250" cy="425"/>
              </a:xfrm>
              <a:custGeom>
                <a:avLst/>
                <a:gdLst/>
                <a:ahLst/>
                <a:cxnLst/>
                <a:rect l="l" t="t" r="r" b="b"/>
                <a:pathLst>
                  <a:path w="10" h="17" extrusionOk="0">
                    <a:moveTo>
                      <a:pt x="3" y="0"/>
                    </a:moveTo>
                    <a:lnTo>
                      <a:pt x="3" y="0"/>
                    </a:lnTo>
                    <a:cubicBezTo>
                      <a:pt x="0" y="7"/>
                      <a:pt x="5" y="14"/>
                      <a:pt x="10" y="16"/>
                    </a:cubicBezTo>
                    <a:cubicBezTo>
                      <a:pt x="10" y="12"/>
                      <a:pt x="7"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12" name="Google Shape;4612;p38"/>
              <p:cNvSpPr/>
              <p:nvPr/>
            </p:nvSpPr>
            <p:spPr>
              <a:xfrm>
                <a:off x="513750" y="1580900"/>
                <a:ext cx="325" cy="525"/>
              </a:xfrm>
              <a:custGeom>
                <a:avLst/>
                <a:gdLst/>
                <a:ahLst/>
                <a:cxnLst/>
                <a:rect l="l" t="t" r="r" b="b"/>
                <a:pathLst>
                  <a:path w="13" h="21" extrusionOk="0">
                    <a:moveTo>
                      <a:pt x="12" y="0"/>
                    </a:moveTo>
                    <a:lnTo>
                      <a:pt x="1" y="21"/>
                    </a:lnTo>
                    <a:lnTo>
                      <a:pt x="10" y="14"/>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13" name="Google Shape;4613;p38"/>
              <p:cNvSpPr/>
              <p:nvPr/>
            </p:nvSpPr>
            <p:spPr>
              <a:xfrm>
                <a:off x="513225" y="1573650"/>
                <a:ext cx="1025" cy="600"/>
              </a:xfrm>
              <a:custGeom>
                <a:avLst/>
                <a:gdLst/>
                <a:ahLst/>
                <a:cxnLst/>
                <a:rect l="l" t="t" r="r" b="b"/>
                <a:pathLst>
                  <a:path w="41" h="24" extrusionOk="0">
                    <a:moveTo>
                      <a:pt x="24" y="0"/>
                    </a:moveTo>
                    <a:cubicBezTo>
                      <a:pt x="8" y="0"/>
                      <a:pt x="1" y="10"/>
                      <a:pt x="8" y="16"/>
                    </a:cubicBezTo>
                    <a:cubicBezTo>
                      <a:pt x="12" y="21"/>
                      <a:pt x="19" y="24"/>
                      <a:pt x="26" y="24"/>
                    </a:cubicBezTo>
                    <a:cubicBezTo>
                      <a:pt x="30" y="24"/>
                      <a:pt x="35" y="23"/>
                      <a:pt x="40" y="21"/>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14" name="Google Shape;4614;p38"/>
              <p:cNvSpPr/>
              <p:nvPr/>
            </p:nvSpPr>
            <p:spPr>
              <a:xfrm>
                <a:off x="511075" y="1575850"/>
                <a:ext cx="1375" cy="375"/>
              </a:xfrm>
              <a:custGeom>
                <a:avLst/>
                <a:gdLst/>
                <a:ahLst/>
                <a:cxnLst/>
                <a:rect l="l" t="t" r="r" b="b"/>
                <a:pathLst>
                  <a:path w="55" h="15" extrusionOk="0">
                    <a:moveTo>
                      <a:pt x="54" y="0"/>
                    </a:moveTo>
                    <a:lnTo>
                      <a:pt x="1" y="10"/>
                    </a:lnTo>
                    <a:lnTo>
                      <a:pt x="22" y="14"/>
                    </a:lnTo>
                    <a:cubicBezTo>
                      <a:pt x="31" y="7"/>
                      <a:pt x="43" y="5"/>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15" name="Google Shape;4615;p38"/>
              <p:cNvSpPr/>
              <p:nvPr/>
            </p:nvSpPr>
            <p:spPr>
              <a:xfrm>
                <a:off x="510000" y="1574550"/>
                <a:ext cx="1100" cy="475"/>
              </a:xfrm>
              <a:custGeom>
                <a:avLst/>
                <a:gdLst/>
                <a:ahLst/>
                <a:cxnLst/>
                <a:rect l="l" t="t" r="r" b="b"/>
                <a:pathLst>
                  <a:path w="44" h="19" extrusionOk="0">
                    <a:moveTo>
                      <a:pt x="9" y="0"/>
                    </a:moveTo>
                    <a:cubicBezTo>
                      <a:pt x="3" y="0"/>
                      <a:pt x="1" y="3"/>
                      <a:pt x="4" y="13"/>
                    </a:cubicBezTo>
                    <a:cubicBezTo>
                      <a:pt x="13" y="13"/>
                      <a:pt x="22" y="19"/>
                      <a:pt x="30" y="19"/>
                    </a:cubicBezTo>
                    <a:cubicBezTo>
                      <a:pt x="36" y="19"/>
                      <a:pt x="40" y="16"/>
                      <a:pt x="44" y="8"/>
                    </a:cubicBezTo>
                    <a:cubicBezTo>
                      <a:pt x="34" y="8"/>
                      <a:pt x="17"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16" name="Google Shape;4616;p38"/>
              <p:cNvSpPr/>
              <p:nvPr/>
            </p:nvSpPr>
            <p:spPr>
              <a:xfrm>
                <a:off x="511375" y="1566275"/>
                <a:ext cx="2225" cy="200"/>
              </a:xfrm>
              <a:custGeom>
                <a:avLst/>
                <a:gdLst/>
                <a:ahLst/>
                <a:cxnLst/>
                <a:rect l="l" t="t" r="r" b="b"/>
                <a:pathLst>
                  <a:path w="89" h="8" extrusionOk="0">
                    <a:moveTo>
                      <a:pt x="0" y="1"/>
                    </a:moveTo>
                    <a:lnTo>
                      <a:pt x="3" y="8"/>
                    </a:lnTo>
                    <a:lnTo>
                      <a:pt x="89" y="3"/>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17" name="Google Shape;4617;p38"/>
              <p:cNvSpPr/>
              <p:nvPr/>
            </p:nvSpPr>
            <p:spPr>
              <a:xfrm>
                <a:off x="506100" y="1558275"/>
                <a:ext cx="2225" cy="1000"/>
              </a:xfrm>
              <a:custGeom>
                <a:avLst/>
                <a:gdLst/>
                <a:ahLst/>
                <a:cxnLst/>
                <a:rect l="l" t="t" r="r" b="b"/>
                <a:pathLst>
                  <a:path w="89" h="40" extrusionOk="0">
                    <a:moveTo>
                      <a:pt x="26" y="1"/>
                    </a:moveTo>
                    <a:cubicBezTo>
                      <a:pt x="1" y="26"/>
                      <a:pt x="77" y="15"/>
                      <a:pt x="49" y="38"/>
                    </a:cubicBezTo>
                    <a:cubicBezTo>
                      <a:pt x="51" y="39"/>
                      <a:pt x="53" y="39"/>
                      <a:pt x="55" y="39"/>
                    </a:cubicBezTo>
                    <a:cubicBezTo>
                      <a:pt x="66" y="39"/>
                      <a:pt x="72" y="26"/>
                      <a:pt x="81" y="26"/>
                    </a:cubicBezTo>
                    <a:cubicBezTo>
                      <a:pt x="83" y="26"/>
                      <a:pt x="86" y="27"/>
                      <a:pt x="89" y="29"/>
                    </a:cubicBezTo>
                    <a:cubicBezTo>
                      <a:pt x="70" y="8"/>
                      <a:pt x="84"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18" name="Google Shape;4618;p38"/>
              <p:cNvSpPr/>
              <p:nvPr/>
            </p:nvSpPr>
            <p:spPr>
              <a:xfrm>
                <a:off x="585850" y="1537375"/>
                <a:ext cx="650" cy="525"/>
              </a:xfrm>
              <a:custGeom>
                <a:avLst/>
                <a:gdLst/>
                <a:ahLst/>
                <a:cxnLst/>
                <a:rect l="l" t="t" r="r" b="b"/>
                <a:pathLst>
                  <a:path w="26" h="21" extrusionOk="0">
                    <a:moveTo>
                      <a:pt x="5" y="0"/>
                    </a:moveTo>
                    <a:lnTo>
                      <a:pt x="0" y="12"/>
                    </a:lnTo>
                    <a:lnTo>
                      <a:pt x="26" y="21"/>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19" name="Google Shape;4619;p38"/>
              <p:cNvSpPr/>
              <p:nvPr/>
            </p:nvSpPr>
            <p:spPr>
              <a:xfrm>
                <a:off x="586125" y="1535975"/>
                <a:ext cx="675" cy="1175"/>
              </a:xfrm>
              <a:custGeom>
                <a:avLst/>
                <a:gdLst/>
                <a:ahLst/>
                <a:cxnLst/>
                <a:rect l="l" t="t" r="r" b="b"/>
                <a:pathLst>
                  <a:path w="27" h="47" extrusionOk="0">
                    <a:moveTo>
                      <a:pt x="20" y="0"/>
                    </a:moveTo>
                    <a:cubicBezTo>
                      <a:pt x="17" y="2"/>
                      <a:pt x="14" y="5"/>
                      <a:pt x="10" y="5"/>
                    </a:cubicBezTo>
                    <a:cubicBezTo>
                      <a:pt x="7" y="5"/>
                      <a:pt x="4" y="4"/>
                      <a:pt x="1" y="0"/>
                    </a:cubicBezTo>
                    <a:lnTo>
                      <a:pt x="1" y="0"/>
                    </a:lnTo>
                    <a:lnTo>
                      <a:pt x="26" y="47"/>
                    </a:lnTo>
                    <a:lnTo>
                      <a:pt x="2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20" name="Google Shape;4620;p38"/>
              <p:cNvSpPr/>
              <p:nvPr/>
            </p:nvSpPr>
            <p:spPr>
              <a:xfrm>
                <a:off x="522275" y="1532425"/>
                <a:ext cx="775" cy="500"/>
              </a:xfrm>
              <a:custGeom>
                <a:avLst/>
                <a:gdLst/>
                <a:ahLst/>
                <a:cxnLst/>
                <a:rect l="l" t="t" r="r" b="b"/>
                <a:pathLst>
                  <a:path w="31" h="20" extrusionOk="0">
                    <a:moveTo>
                      <a:pt x="0" y="1"/>
                    </a:moveTo>
                    <a:lnTo>
                      <a:pt x="5" y="13"/>
                    </a:lnTo>
                    <a:cubicBezTo>
                      <a:pt x="9" y="17"/>
                      <a:pt x="15" y="20"/>
                      <a:pt x="21" y="20"/>
                    </a:cubicBezTo>
                    <a:cubicBezTo>
                      <a:pt x="24" y="20"/>
                      <a:pt x="27" y="19"/>
                      <a:pt x="30" y="1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21" name="Google Shape;4621;p38"/>
              <p:cNvSpPr/>
              <p:nvPr/>
            </p:nvSpPr>
            <p:spPr>
              <a:xfrm>
                <a:off x="529100" y="1530225"/>
                <a:ext cx="675" cy="1075"/>
              </a:xfrm>
              <a:custGeom>
                <a:avLst/>
                <a:gdLst/>
                <a:ahLst/>
                <a:cxnLst/>
                <a:rect l="l" t="t" r="r" b="b"/>
                <a:pathLst>
                  <a:path w="27" h="43" extrusionOk="0">
                    <a:moveTo>
                      <a:pt x="1" y="1"/>
                    </a:moveTo>
                    <a:lnTo>
                      <a:pt x="26" y="43"/>
                    </a:lnTo>
                    <a:lnTo>
                      <a:pt x="26" y="43"/>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22" name="Google Shape;4622;p38"/>
              <p:cNvSpPr/>
              <p:nvPr/>
            </p:nvSpPr>
            <p:spPr>
              <a:xfrm>
                <a:off x="533850" y="1527175"/>
                <a:ext cx="900" cy="650"/>
              </a:xfrm>
              <a:custGeom>
                <a:avLst/>
                <a:gdLst/>
                <a:ahLst/>
                <a:cxnLst/>
                <a:rect l="l" t="t" r="r" b="b"/>
                <a:pathLst>
                  <a:path w="36" h="26" extrusionOk="0">
                    <a:moveTo>
                      <a:pt x="8" y="12"/>
                    </a:moveTo>
                    <a:cubicBezTo>
                      <a:pt x="5" y="12"/>
                      <a:pt x="3" y="12"/>
                      <a:pt x="1" y="14"/>
                    </a:cubicBezTo>
                    <a:cubicBezTo>
                      <a:pt x="3" y="14"/>
                      <a:pt x="6" y="13"/>
                      <a:pt x="8" y="12"/>
                    </a:cubicBezTo>
                    <a:lnTo>
                      <a:pt x="8" y="12"/>
                    </a:lnTo>
                    <a:cubicBezTo>
                      <a:pt x="8" y="12"/>
                      <a:pt x="8" y="12"/>
                      <a:pt x="8" y="12"/>
                    </a:cubicBezTo>
                    <a:close/>
                    <a:moveTo>
                      <a:pt x="29" y="0"/>
                    </a:moveTo>
                    <a:cubicBezTo>
                      <a:pt x="22" y="0"/>
                      <a:pt x="15" y="8"/>
                      <a:pt x="8" y="12"/>
                    </a:cubicBezTo>
                    <a:lnTo>
                      <a:pt x="8" y="12"/>
                    </a:lnTo>
                    <a:cubicBezTo>
                      <a:pt x="18" y="12"/>
                      <a:pt x="29" y="25"/>
                      <a:pt x="33" y="25"/>
                    </a:cubicBezTo>
                    <a:cubicBezTo>
                      <a:pt x="35" y="25"/>
                      <a:pt x="34" y="19"/>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23" name="Google Shape;4623;p38"/>
              <p:cNvSpPr/>
              <p:nvPr/>
            </p:nvSpPr>
            <p:spPr>
              <a:xfrm>
                <a:off x="587125" y="1537100"/>
                <a:ext cx="675" cy="925"/>
              </a:xfrm>
              <a:custGeom>
                <a:avLst/>
                <a:gdLst/>
                <a:ahLst/>
                <a:cxnLst/>
                <a:rect l="l" t="t" r="r" b="b"/>
                <a:pathLst>
                  <a:path w="27" h="37" extrusionOk="0">
                    <a:moveTo>
                      <a:pt x="9" y="0"/>
                    </a:moveTo>
                    <a:cubicBezTo>
                      <a:pt x="9" y="0"/>
                      <a:pt x="9" y="1"/>
                      <a:pt x="10" y="2"/>
                    </a:cubicBezTo>
                    <a:cubicBezTo>
                      <a:pt x="0" y="2"/>
                      <a:pt x="17" y="30"/>
                      <a:pt x="17" y="37"/>
                    </a:cubicBezTo>
                    <a:cubicBezTo>
                      <a:pt x="27" y="28"/>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24" name="Google Shape;4624;p38"/>
              <p:cNvSpPr/>
              <p:nvPr/>
            </p:nvSpPr>
            <p:spPr>
              <a:xfrm>
                <a:off x="589675" y="1533475"/>
                <a:ext cx="200" cy="1025"/>
              </a:xfrm>
              <a:custGeom>
                <a:avLst/>
                <a:gdLst/>
                <a:ahLst/>
                <a:cxnLst/>
                <a:rect l="l" t="t" r="r" b="b"/>
                <a:pathLst>
                  <a:path w="8" h="41" extrusionOk="0">
                    <a:moveTo>
                      <a:pt x="7" y="1"/>
                    </a:moveTo>
                    <a:lnTo>
                      <a:pt x="0" y="26"/>
                    </a:lnTo>
                    <a:lnTo>
                      <a:pt x="5"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25" name="Google Shape;4625;p38"/>
              <p:cNvSpPr/>
              <p:nvPr/>
            </p:nvSpPr>
            <p:spPr>
              <a:xfrm>
                <a:off x="590650" y="1532425"/>
                <a:ext cx="1950" cy="1775"/>
              </a:xfrm>
              <a:custGeom>
                <a:avLst/>
                <a:gdLst/>
                <a:ahLst/>
                <a:cxnLst/>
                <a:rect l="l" t="t" r="r" b="b"/>
                <a:pathLst>
                  <a:path w="78" h="71" extrusionOk="0">
                    <a:moveTo>
                      <a:pt x="56" y="1"/>
                    </a:moveTo>
                    <a:cubicBezTo>
                      <a:pt x="39" y="1"/>
                      <a:pt x="34" y="37"/>
                      <a:pt x="15" y="37"/>
                    </a:cubicBezTo>
                    <a:cubicBezTo>
                      <a:pt x="14" y="37"/>
                      <a:pt x="12" y="36"/>
                      <a:pt x="10" y="36"/>
                    </a:cubicBezTo>
                    <a:lnTo>
                      <a:pt x="1" y="24"/>
                    </a:lnTo>
                    <a:lnTo>
                      <a:pt x="1" y="24"/>
                    </a:lnTo>
                    <a:lnTo>
                      <a:pt x="12" y="71"/>
                    </a:lnTo>
                    <a:cubicBezTo>
                      <a:pt x="34" y="53"/>
                      <a:pt x="50" y="15"/>
                      <a:pt x="73" y="15"/>
                    </a:cubicBezTo>
                    <a:cubicBezTo>
                      <a:pt x="75" y="15"/>
                      <a:pt x="76" y="15"/>
                      <a:pt x="77" y="15"/>
                    </a:cubicBezTo>
                    <a:cubicBezTo>
                      <a:pt x="68" y="5"/>
                      <a:pt x="61"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26" name="Google Shape;4626;p38"/>
              <p:cNvSpPr/>
              <p:nvPr/>
            </p:nvSpPr>
            <p:spPr>
              <a:xfrm>
                <a:off x="595225" y="1534325"/>
                <a:ext cx="500" cy="575"/>
              </a:xfrm>
              <a:custGeom>
                <a:avLst/>
                <a:gdLst/>
                <a:ahLst/>
                <a:cxnLst/>
                <a:rect l="l" t="t" r="r" b="b"/>
                <a:pathLst>
                  <a:path w="20" h="23" extrusionOk="0">
                    <a:moveTo>
                      <a:pt x="12" y="1"/>
                    </a:moveTo>
                    <a:cubicBezTo>
                      <a:pt x="12" y="1"/>
                      <a:pt x="11" y="6"/>
                      <a:pt x="1" y="18"/>
                    </a:cubicBezTo>
                    <a:lnTo>
                      <a:pt x="6" y="22"/>
                    </a:lnTo>
                    <a:cubicBezTo>
                      <a:pt x="10" y="20"/>
                      <a:pt x="15" y="18"/>
                      <a:pt x="19" y="15"/>
                    </a:cubicBezTo>
                    <a:cubicBezTo>
                      <a:pt x="11" y="7"/>
                      <a:pt x="12"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27" name="Google Shape;4627;p38"/>
              <p:cNvSpPr/>
              <p:nvPr/>
            </p:nvSpPr>
            <p:spPr>
              <a:xfrm>
                <a:off x="595200" y="1534875"/>
                <a:ext cx="375" cy="200"/>
              </a:xfrm>
              <a:custGeom>
                <a:avLst/>
                <a:gdLst/>
                <a:ahLst/>
                <a:cxnLst/>
                <a:rect l="l" t="t" r="r" b="b"/>
                <a:pathLst>
                  <a:path w="15" h="8" extrusionOk="0">
                    <a:moveTo>
                      <a:pt x="7" y="0"/>
                    </a:moveTo>
                    <a:lnTo>
                      <a:pt x="7" y="0"/>
                    </a:lnTo>
                    <a:cubicBezTo>
                      <a:pt x="0" y="4"/>
                      <a:pt x="7" y="7"/>
                      <a:pt x="10" y="7"/>
                    </a:cubicBezTo>
                    <a:cubicBezTo>
                      <a:pt x="13" y="7"/>
                      <a:pt x="15" y="5"/>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28" name="Google Shape;4628;p38"/>
              <p:cNvSpPr/>
              <p:nvPr/>
            </p:nvSpPr>
            <p:spPr>
              <a:xfrm>
                <a:off x="596450" y="1533825"/>
                <a:ext cx="1025" cy="1075"/>
              </a:xfrm>
              <a:custGeom>
                <a:avLst/>
                <a:gdLst/>
                <a:ahLst/>
                <a:cxnLst/>
                <a:rect l="l" t="t" r="r" b="b"/>
                <a:pathLst>
                  <a:path w="41" h="43" extrusionOk="0">
                    <a:moveTo>
                      <a:pt x="8" y="1"/>
                    </a:moveTo>
                    <a:lnTo>
                      <a:pt x="1" y="26"/>
                    </a:lnTo>
                    <a:cubicBezTo>
                      <a:pt x="12" y="35"/>
                      <a:pt x="28" y="28"/>
                      <a:pt x="28" y="42"/>
                    </a:cubicBezTo>
                    <a:cubicBezTo>
                      <a:pt x="40" y="21"/>
                      <a:pt x="28" y="12"/>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29" name="Google Shape;4629;p38"/>
              <p:cNvSpPr/>
              <p:nvPr/>
            </p:nvSpPr>
            <p:spPr>
              <a:xfrm>
                <a:off x="596325" y="1532725"/>
                <a:ext cx="200" cy="350"/>
              </a:xfrm>
              <a:custGeom>
                <a:avLst/>
                <a:gdLst/>
                <a:ahLst/>
                <a:cxnLst/>
                <a:rect l="l" t="t" r="r" b="b"/>
                <a:pathLst>
                  <a:path w="8" h="14" extrusionOk="0">
                    <a:moveTo>
                      <a:pt x="6" y="1"/>
                    </a:moveTo>
                    <a:lnTo>
                      <a:pt x="1" y="12"/>
                    </a:lnTo>
                    <a:cubicBezTo>
                      <a:pt x="3" y="13"/>
                      <a:pt x="4" y="14"/>
                      <a:pt x="5" y="14"/>
                    </a:cubicBezTo>
                    <a:cubicBezTo>
                      <a:pt x="7" y="14"/>
                      <a:pt x="7" y="1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30" name="Google Shape;4630;p38"/>
              <p:cNvSpPr/>
              <p:nvPr/>
            </p:nvSpPr>
            <p:spPr>
              <a:xfrm>
                <a:off x="596075" y="1532750"/>
                <a:ext cx="275" cy="875"/>
              </a:xfrm>
              <a:custGeom>
                <a:avLst/>
                <a:gdLst/>
                <a:ahLst/>
                <a:cxnLst/>
                <a:rect l="l" t="t" r="r" b="b"/>
                <a:pathLst>
                  <a:path w="11" h="35" extrusionOk="0">
                    <a:moveTo>
                      <a:pt x="1" y="1"/>
                    </a:moveTo>
                    <a:cubicBezTo>
                      <a:pt x="0" y="1"/>
                      <a:pt x="1" y="6"/>
                      <a:pt x="6" y="20"/>
                    </a:cubicBezTo>
                    <a:cubicBezTo>
                      <a:pt x="4" y="16"/>
                      <a:pt x="3" y="14"/>
                      <a:pt x="3" y="14"/>
                    </a:cubicBezTo>
                    <a:cubicBezTo>
                      <a:pt x="2" y="14"/>
                      <a:pt x="4" y="25"/>
                      <a:pt x="4" y="34"/>
                    </a:cubicBezTo>
                    <a:lnTo>
                      <a:pt x="11" y="11"/>
                    </a:lnTo>
                    <a:cubicBezTo>
                      <a:pt x="7" y="7"/>
                      <a:pt x="3"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31" name="Google Shape;4631;p38"/>
              <p:cNvSpPr/>
              <p:nvPr/>
            </p:nvSpPr>
            <p:spPr>
              <a:xfrm>
                <a:off x="594650" y="1532775"/>
                <a:ext cx="1125" cy="1050"/>
              </a:xfrm>
              <a:custGeom>
                <a:avLst/>
                <a:gdLst/>
                <a:ahLst/>
                <a:cxnLst/>
                <a:rect l="l" t="t" r="r" b="b"/>
                <a:pathLst>
                  <a:path w="45" h="42" extrusionOk="0">
                    <a:moveTo>
                      <a:pt x="19" y="1"/>
                    </a:moveTo>
                    <a:cubicBezTo>
                      <a:pt x="0" y="18"/>
                      <a:pt x="10" y="41"/>
                      <a:pt x="27" y="41"/>
                    </a:cubicBezTo>
                    <a:cubicBezTo>
                      <a:pt x="32" y="41"/>
                      <a:pt x="39" y="39"/>
                      <a:pt x="45" y="33"/>
                    </a:cubicBezTo>
                    <a:cubicBezTo>
                      <a:pt x="31" y="26"/>
                      <a:pt x="15" y="26"/>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32" name="Google Shape;4632;p38"/>
              <p:cNvSpPr/>
              <p:nvPr/>
            </p:nvSpPr>
            <p:spPr>
              <a:xfrm>
                <a:off x="591475" y="1531225"/>
                <a:ext cx="650" cy="550"/>
              </a:xfrm>
              <a:custGeom>
                <a:avLst/>
                <a:gdLst/>
                <a:ahLst/>
                <a:cxnLst/>
                <a:rect l="l" t="t" r="r" b="b"/>
                <a:pathLst>
                  <a:path w="26" h="22" extrusionOk="0">
                    <a:moveTo>
                      <a:pt x="0" y="0"/>
                    </a:moveTo>
                    <a:lnTo>
                      <a:pt x="0" y="21"/>
                    </a:lnTo>
                    <a:cubicBezTo>
                      <a:pt x="0" y="17"/>
                      <a:pt x="5" y="17"/>
                      <a:pt x="10" y="17"/>
                    </a:cubicBezTo>
                    <a:cubicBezTo>
                      <a:pt x="12" y="17"/>
                      <a:pt x="13" y="17"/>
                      <a:pt x="14" y="17"/>
                    </a:cubicBezTo>
                    <a:cubicBezTo>
                      <a:pt x="21" y="17"/>
                      <a:pt x="26" y="17"/>
                      <a:pt x="21" y="1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33" name="Google Shape;4633;p38"/>
              <p:cNvSpPr/>
              <p:nvPr/>
            </p:nvSpPr>
            <p:spPr>
              <a:xfrm>
                <a:off x="598600" y="1532100"/>
                <a:ext cx="1000" cy="875"/>
              </a:xfrm>
              <a:custGeom>
                <a:avLst/>
                <a:gdLst/>
                <a:ahLst/>
                <a:cxnLst/>
                <a:rect l="l" t="t" r="r" b="b"/>
                <a:pathLst>
                  <a:path w="40" h="35" extrusionOk="0">
                    <a:moveTo>
                      <a:pt x="5" y="0"/>
                    </a:moveTo>
                    <a:lnTo>
                      <a:pt x="0" y="19"/>
                    </a:lnTo>
                    <a:cubicBezTo>
                      <a:pt x="14" y="19"/>
                      <a:pt x="28" y="26"/>
                      <a:pt x="40" y="35"/>
                    </a:cubicBezTo>
                    <a:cubicBezTo>
                      <a:pt x="33" y="23"/>
                      <a:pt x="14"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34" name="Google Shape;4634;p38"/>
              <p:cNvSpPr/>
              <p:nvPr/>
            </p:nvSpPr>
            <p:spPr>
              <a:xfrm>
                <a:off x="598425" y="1531325"/>
                <a:ext cx="425" cy="800"/>
              </a:xfrm>
              <a:custGeom>
                <a:avLst/>
                <a:gdLst/>
                <a:ahLst/>
                <a:cxnLst/>
                <a:rect l="l" t="t" r="r" b="b"/>
                <a:pathLst>
                  <a:path w="17" h="32" extrusionOk="0">
                    <a:moveTo>
                      <a:pt x="17" y="1"/>
                    </a:moveTo>
                    <a:cubicBezTo>
                      <a:pt x="0" y="10"/>
                      <a:pt x="3" y="19"/>
                      <a:pt x="12" y="31"/>
                    </a:cubicBez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35" name="Google Shape;4635;p38"/>
              <p:cNvSpPr/>
              <p:nvPr/>
            </p:nvSpPr>
            <p:spPr>
              <a:xfrm>
                <a:off x="595525" y="1531225"/>
                <a:ext cx="250" cy="1475"/>
              </a:xfrm>
              <a:custGeom>
                <a:avLst/>
                <a:gdLst/>
                <a:ahLst/>
                <a:cxnLst/>
                <a:rect l="l" t="t" r="r" b="b"/>
                <a:pathLst>
                  <a:path w="10" h="59" extrusionOk="0">
                    <a:moveTo>
                      <a:pt x="10" y="0"/>
                    </a:moveTo>
                    <a:lnTo>
                      <a:pt x="5" y="5"/>
                    </a:lnTo>
                    <a:lnTo>
                      <a:pt x="1" y="58"/>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36" name="Google Shape;4636;p38"/>
              <p:cNvSpPr/>
              <p:nvPr/>
            </p:nvSpPr>
            <p:spPr>
              <a:xfrm>
                <a:off x="601200" y="1531450"/>
                <a:ext cx="250" cy="1175"/>
              </a:xfrm>
              <a:custGeom>
                <a:avLst/>
                <a:gdLst/>
                <a:ahLst/>
                <a:cxnLst/>
                <a:rect l="l" t="t" r="r" b="b"/>
                <a:pathLst>
                  <a:path w="10" h="47" extrusionOk="0">
                    <a:moveTo>
                      <a:pt x="1" y="1"/>
                    </a:moveTo>
                    <a:lnTo>
                      <a:pt x="3" y="19"/>
                    </a:lnTo>
                    <a:lnTo>
                      <a:pt x="10" y="47"/>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37" name="Google Shape;4637;p38"/>
              <p:cNvSpPr/>
              <p:nvPr/>
            </p:nvSpPr>
            <p:spPr>
              <a:xfrm>
                <a:off x="602250" y="1530650"/>
                <a:ext cx="1175" cy="1400"/>
              </a:xfrm>
              <a:custGeom>
                <a:avLst/>
                <a:gdLst/>
                <a:ahLst/>
                <a:cxnLst/>
                <a:rect l="l" t="t" r="r" b="b"/>
                <a:pathLst>
                  <a:path w="47" h="56" extrusionOk="0">
                    <a:moveTo>
                      <a:pt x="42" y="0"/>
                    </a:moveTo>
                    <a:cubicBezTo>
                      <a:pt x="40" y="12"/>
                      <a:pt x="32" y="18"/>
                      <a:pt x="17" y="18"/>
                    </a:cubicBezTo>
                    <a:cubicBezTo>
                      <a:pt x="12" y="18"/>
                      <a:pt x="7" y="17"/>
                      <a:pt x="0" y="16"/>
                    </a:cubicBezTo>
                    <a:lnTo>
                      <a:pt x="0" y="16"/>
                    </a:lnTo>
                    <a:cubicBezTo>
                      <a:pt x="10" y="40"/>
                      <a:pt x="38" y="40"/>
                      <a:pt x="38" y="56"/>
                    </a:cubicBezTo>
                    <a:cubicBezTo>
                      <a:pt x="47" y="40"/>
                      <a:pt x="47" y="19"/>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38" name="Google Shape;4638;p38"/>
              <p:cNvSpPr/>
              <p:nvPr/>
            </p:nvSpPr>
            <p:spPr>
              <a:xfrm>
                <a:off x="603225" y="1529875"/>
                <a:ext cx="150" cy="800"/>
              </a:xfrm>
              <a:custGeom>
                <a:avLst/>
                <a:gdLst/>
                <a:ahLst/>
                <a:cxnLst/>
                <a:rect l="l" t="t" r="r" b="b"/>
                <a:pathLst>
                  <a:path w="6" h="32" extrusionOk="0">
                    <a:moveTo>
                      <a:pt x="1" y="1"/>
                    </a:moveTo>
                    <a:cubicBezTo>
                      <a:pt x="1" y="10"/>
                      <a:pt x="1" y="22"/>
                      <a:pt x="3" y="31"/>
                    </a:cubicBezTo>
                    <a:cubicBezTo>
                      <a:pt x="6" y="22"/>
                      <a:pt x="3"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39" name="Google Shape;4639;p38"/>
              <p:cNvSpPr/>
              <p:nvPr/>
            </p:nvSpPr>
            <p:spPr>
              <a:xfrm>
                <a:off x="599575" y="1530925"/>
                <a:ext cx="950" cy="600"/>
              </a:xfrm>
              <a:custGeom>
                <a:avLst/>
                <a:gdLst/>
                <a:ahLst/>
                <a:cxnLst/>
                <a:rect l="l" t="t" r="r" b="b"/>
                <a:pathLst>
                  <a:path w="38" h="24" extrusionOk="0">
                    <a:moveTo>
                      <a:pt x="8" y="1"/>
                    </a:moveTo>
                    <a:lnTo>
                      <a:pt x="1" y="3"/>
                    </a:lnTo>
                    <a:cubicBezTo>
                      <a:pt x="10" y="15"/>
                      <a:pt x="24" y="22"/>
                      <a:pt x="38" y="24"/>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40" name="Google Shape;4640;p38"/>
              <p:cNvSpPr/>
              <p:nvPr/>
            </p:nvSpPr>
            <p:spPr>
              <a:xfrm>
                <a:off x="599750" y="1530700"/>
                <a:ext cx="500" cy="250"/>
              </a:xfrm>
              <a:custGeom>
                <a:avLst/>
                <a:gdLst/>
                <a:ahLst/>
                <a:cxnLst/>
                <a:rect l="l" t="t" r="r" b="b"/>
                <a:pathLst>
                  <a:path w="20" h="10" extrusionOk="0">
                    <a:moveTo>
                      <a:pt x="19" y="0"/>
                    </a:moveTo>
                    <a:lnTo>
                      <a:pt x="1" y="10"/>
                    </a:lnTo>
                    <a:lnTo>
                      <a:pt x="1" y="1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41" name="Google Shape;4641;p38"/>
              <p:cNvSpPr/>
              <p:nvPr/>
            </p:nvSpPr>
            <p:spPr>
              <a:xfrm>
                <a:off x="599575" y="1530950"/>
                <a:ext cx="100" cy="125"/>
              </a:xfrm>
              <a:custGeom>
                <a:avLst/>
                <a:gdLst/>
                <a:ahLst/>
                <a:cxnLst/>
                <a:rect l="l" t="t" r="r" b="b"/>
                <a:pathLst>
                  <a:path w="4" h="5" extrusionOk="0">
                    <a:moveTo>
                      <a:pt x="1" y="1"/>
                    </a:moveTo>
                    <a:cubicBezTo>
                      <a:pt x="0" y="1"/>
                      <a:pt x="1" y="2"/>
                      <a:pt x="3" y="4"/>
                    </a:cubicBezTo>
                    <a:cubicBezTo>
                      <a:pt x="2" y="2"/>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42" name="Google Shape;4642;p38"/>
              <p:cNvSpPr/>
              <p:nvPr/>
            </p:nvSpPr>
            <p:spPr>
              <a:xfrm>
                <a:off x="596450" y="1529725"/>
                <a:ext cx="925" cy="1625"/>
              </a:xfrm>
              <a:custGeom>
                <a:avLst/>
                <a:gdLst/>
                <a:ahLst/>
                <a:cxnLst/>
                <a:rect l="l" t="t" r="r" b="b"/>
                <a:pathLst>
                  <a:path w="37" h="65" extrusionOk="0">
                    <a:moveTo>
                      <a:pt x="1" y="0"/>
                    </a:moveTo>
                    <a:lnTo>
                      <a:pt x="1" y="0"/>
                    </a:lnTo>
                    <a:cubicBezTo>
                      <a:pt x="7" y="25"/>
                      <a:pt x="27" y="30"/>
                      <a:pt x="31" y="62"/>
                    </a:cubicBezTo>
                    <a:lnTo>
                      <a:pt x="31" y="62"/>
                    </a:lnTo>
                    <a:cubicBezTo>
                      <a:pt x="29" y="40"/>
                      <a:pt x="36" y="13"/>
                      <a:pt x="1" y="0"/>
                    </a:cubicBezTo>
                    <a:close/>
                    <a:moveTo>
                      <a:pt x="31" y="62"/>
                    </a:moveTo>
                    <a:lnTo>
                      <a:pt x="31" y="62"/>
                    </a:lnTo>
                    <a:cubicBezTo>
                      <a:pt x="31" y="63"/>
                      <a:pt x="31" y="64"/>
                      <a:pt x="31" y="65"/>
                    </a:cubicBezTo>
                    <a:cubicBezTo>
                      <a:pt x="31" y="64"/>
                      <a:pt x="31" y="63"/>
                      <a:pt x="31" y="6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43" name="Google Shape;4643;p38"/>
              <p:cNvSpPr/>
              <p:nvPr/>
            </p:nvSpPr>
            <p:spPr>
              <a:xfrm>
                <a:off x="598200" y="1530300"/>
                <a:ext cx="550" cy="825"/>
              </a:xfrm>
              <a:custGeom>
                <a:avLst/>
                <a:gdLst/>
                <a:ahLst/>
                <a:cxnLst/>
                <a:rect l="l" t="t" r="r" b="b"/>
                <a:pathLst>
                  <a:path w="22" h="33" extrusionOk="0">
                    <a:moveTo>
                      <a:pt x="21" y="0"/>
                    </a:moveTo>
                    <a:lnTo>
                      <a:pt x="0" y="5"/>
                    </a:lnTo>
                    <a:cubicBezTo>
                      <a:pt x="5" y="12"/>
                      <a:pt x="16" y="21"/>
                      <a:pt x="16" y="33"/>
                    </a:cubicBez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44" name="Google Shape;4644;p38"/>
              <p:cNvSpPr/>
              <p:nvPr/>
            </p:nvSpPr>
            <p:spPr>
              <a:xfrm>
                <a:off x="598725" y="1529950"/>
                <a:ext cx="250" cy="375"/>
              </a:xfrm>
              <a:custGeom>
                <a:avLst/>
                <a:gdLst/>
                <a:ahLst/>
                <a:cxnLst/>
                <a:rect l="l" t="t" r="r" b="b"/>
                <a:pathLst>
                  <a:path w="10" h="15" extrusionOk="0">
                    <a:moveTo>
                      <a:pt x="2" y="0"/>
                    </a:moveTo>
                    <a:lnTo>
                      <a:pt x="0" y="14"/>
                    </a:lnTo>
                    <a:lnTo>
                      <a:pt x="9" y="12"/>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45" name="Google Shape;4645;p38"/>
              <p:cNvSpPr/>
              <p:nvPr/>
            </p:nvSpPr>
            <p:spPr>
              <a:xfrm>
                <a:off x="601325" y="1528950"/>
                <a:ext cx="950" cy="975"/>
              </a:xfrm>
              <a:custGeom>
                <a:avLst/>
                <a:gdLst/>
                <a:ahLst/>
                <a:cxnLst/>
                <a:rect l="l" t="t" r="r" b="b"/>
                <a:pathLst>
                  <a:path w="38" h="39" extrusionOk="0">
                    <a:moveTo>
                      <a:pt x="37" y="1"/>
                    </a:moveTo>
                    <a:lnTo>
                      <a:pt x="37" y="1"/>
                    </a:lnTo>
                    <a:cubicBezTo>
                      <a:pt x="24" y="3"/>
                      <a:pt x="12" y="8"/>
                      <a:pt x="0" y="17"/>
                    </a:cubicBezTo>
                    <a:cubicBezTo>
                      <a:pt x="6" y="25"/>
                      <a:pt x="12" y="38"/>
                      <a:pt x="20" y="38"/>
                    </a:cubicBezTo>
                    <a:cubicBezTo>
                      <a:pt x="22" y="38"/>
                      <a:pt x="24" y="37"/>
                      <a:pt x="26" y="36"/>
                    </a:cubicBezTo>
                    <a:cubicBezTo>
                      <a:pt x="24" y="22"/>
                      <a:pt x="28" y="1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46" name="Google Shape;4646;p38"/>
              <p:cNvSpPr/>
              <p:nvPr/>
            </p:nvSpPr>
            <p:spPr>
              <a:xfrm>
                <a:off x="600775" y="1530200"/>
                <a:ext cx="100" cy="125"/>
              </a:xfrm>
              <a:custGeom>
                <a:avLst/>
                <a:gdLst/>
                <a:ahLst/>
                <a:cxnLst/>
                <a:rect l="l" t="t" r="r" b="b"/>
                <a:pathLst>
                  <a:path w="4" h="5" extrusionOk="0">
                    <a:moveTo>
                      <a:pt x="1" y="0"/>
                    </a:moveTo>
                    <a:cubicBezTo>
                      <a:pt x="1" y="0"/>
                      <a:pt x="1" y="2"/>
                      <a:pt x="4" y="4"/>
                    </a:cubicBezTo>
                    <a:lnTo>
                      <a:pt x="4" y="2"/>
                    </a:ln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47" name="Google Shape;4647;p38"/>
              <p:cNvSpPr/>
              <p:nvPr/>
            </p:nvSpPr>
            <p:spPr>
              <a:xfrm>
                <a:off x="604325" y="1527100"/>
                <a:ext cx="150" cy="200"/>
              </a:xfrm>
              <a:custGeom>
                <a:avLst/>
                <a:gdLst/>
                <a:ahLst/>
                <a:cxnLst/>
                <a:rect l="l" t="t" r="r" b="b"/>
                <a:pathLst>
                  <a:path w="6" h="8" extrusionOk="0">
                    <a:moveTo>
                      <a:pt x="1" y="1"/>
                    </a:moveTo>
                    <a:lnTo>
                      <a:pt x="3" y="8"/>
                    </a:lnTo>
                    <a:lnTo>
                      <a:pt x="6" y="8"/>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48" name="Google Shape;4648;p38"/>
              <p:cNvSpPr/>
              <p:nvPr/>
            </p:nvSpPr>
            <p:spPr>
              <a:xfrm>
                <a:off x="600925" y="1529225"/>
                <a:ext cx="425" cy="575"/>
              </a:xfrm>
              <a:custGeom>
                <a:avLst/>
                <a:gdLst/>
                <a:ahLst/>
                <a:cxnLst/>
                <a:rect l="l" t="t" r="r" b="b"/>
                <a:pathLst>
                  <a:path w="17" h="23" extrusionOk="0">
                    <a:moveTo>
                      <a:pt x="13" y="1"/>
                    </a:moveTo>
                    <a:cubicBezTo>
                      <a:pt x="13" y="1"/>
                      <a:pt x="12" y="1"/>
                      <a:pt x="12" y="1"/>
                    </a:cubicBezTo>
                    <a:cubicBezTo>
                      <a:pt x="0" y="1"/>
                      <a:pt x="0" y="11"/>
                      <a:pt x="2" y="22"/>
                    </a:cubicBezTo>
                    <a:cubicBezTo>
                      <a:pt x="7" y="15"/>
                      <a:pt x="12" y="11"/>
                      <a:pt x="16" y="6"/>
                    </a:cubicBezTo>
                    <a:cubicBezTo>
                      <a:pt x="15" y="3"/>
                      <a:pt x="14"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49" name="Google Shape;4649;p38"/>
              <p:cNvSpPr/>
              <p:nvPr/>
            </p:nvSpPr>
            <p:spPr>
              <a:xfrm>
                <a:off x="602950" y="1528950"/>
                <a:ext cx="700" cy="225"/>
              </a:xfrm>
              <a:custGeom>
                <a:avLst/>
                <a:gdLst/>
                <a:ahLst/>
                <a:cxnLst/>
                <a:rect l="l" t="t" r="r" b="b"/>
                <a:pathLst>
                  <a:path w="28" h="9" extrusionOk="0">
                    <a:moveTo>
                      <a:pt x="0" y="1"/>
                    </a:moveTo>
                    <a:cubicBezTo>
                      <a:pt x="8" y="4"/>
                      <a:pt x="20" y="8"/>
                      <a:pt x="24" y="8"/>
                    </a:cubicBezTo>
                    <a:cubicBezTo>
                      <a:pt x="26" y="8"/>
                      <a:pt x="27" y="8"/>
                      <a:pt x="26" y="6"/>
                    </a:cubicBezTo>
                    <a:cubicBezTo>
                      <a:pt x="19" y="1"/>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50" name="Google Shape;4650;p38"/>
              <p:cNvSpPr/>
              <p:nvPr/>
            </p:nvSpPr>
            <p:spPr>
              <a:xfrm>
                <a:off x="601100" y="1530350"/>
                <a:ext cx="125" cy="150"/>
              </a:xfrm>
              <a:custGeom>
                <a:avLst/>
                <a:gdLst/>
                <a:ahLst/>
                <a:cxnLst/>
                <a:rect l="l" t="t" r="r" b="b"/>
                <a:pathLst>
                  <a:path w="5" h="6" extrusionOk="0">
                    <a:moveTo>
                      <a:pt x="0" y="1"/>
                    </a:moveTo>
                    <a:lnTo>
                      <a:pt x="0" y="3"/>
                    </a:lnTo>
                    <a:cubicBezTo>
                      <a:pt x="3" y="5"/>
                      <a:pt x="4" y="5"/>
                      <a:pt x="4" y="5"/>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51" name="Google Shape;4651;p38"/>
              <p:cNvSpPr/>
              <p:nvPr/>
            </p:nvSpPr>
            <p:spPr>
              <a:xfrm>
                <a:off x="600850" y="1529775"/>
                <a:ext cx="275" cy="600"/>
              </a:xfrm>
              <a:custGeom>
                <a:avLst/>
                <a:gdLst/>
                <a:ahLst/>
                <a:cxnLst/>
                <a:rect l="l" t="t" r="r" b="b"/>
                <a:pathLst>
                  <a:path w="11" h="24" extrusionOk="0">
                    <a:moveTo>
                      <a:pt x="5" y="0"/>
                    </a:moveTo>
                    <a:cubicBezTo>
                      <a:pt x="3" y="5"/>
                      <a:pt x="1" y="12"/>
                      <a:pt x="1" y="19"/>
                    </a:cubicBezTo>
                    <a:lnTo>
                      <a:pt x="10" y="24"/>
                    </a:lnTo>
                    <a:cubicBezTo>
                      <a:pt x="10" y="17"/>
                      <a:pt x="8" y="7"/>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52" name="Google Shape;4652;p38"/>
              <p:cNvSpPr/>
              <p:nvPr/>
            </p:nvSpPr>
            <p:spPr>
              <a:xfrm>
                <a:off x="600850" y="1522575"/>
                <a:ext cx="3500" cy="4550"/>
              </a:xfrm>
              <a:custGeom>
                <a:avLst/>
                <a:gdLst/>
                <a:ahLst/>
                <a:cxnLst/>
                <a:rect l="l" t="t" r="r" b="b"/>
                <a:pathLst>
                  <a:path w="140" h="182" extrusionOk="0">
                    <a:moveTo>
                      <a:pt x="36" y="1"/>
                    </a:moveTo>
                    <a:lnTo>
                      <a:pt x="36" y="29"/>
                    </a:lnTo>
                    <a:cubicBezTo>
                      <a:pt x="29" y="24"/>
                      <a:pt x="24" y="8"/>
                      <a:pt x="12" y="6"/>
                    </a:cubicBezTo>
                    <a:lnTo>
                      <a:pt x="12" y="6"/>
                    </a:lnTo>
                    <a:cubicBezTo>
                      <a:pt x="32" y="26"/>
                      <a:pt x="37" y="54"/>
                      <a:pt x="14" y="54"/>
                    </a:cubicBezTo>
                    <a:cubicBezTo>
                      <a:pt x="10" y="54"/>
                      <a:pt x="6" y="53"/>
                      <a:pt x="1" y="52"/>
                    </a:cubicBezTo>
                    <a:lnTo>
                      <a:pt x="1" y="52"/>
                    </a:lnTo>
                    <a:cubicBezTo>
                      <a:pt x="3" y="82"/>
                      <a:pt x="84" y="152"/>
                      <a:pt x="140" y="182"/>
                    </a:cubicBezTo>
                    <a:cubicBezTo>
                      <a:pt x="128" y="170"/>
                      <a:pt x="121" y="154"/>
                      <a:pt x="124" y="135"/>
                    </a:cubicBezTo>
                    <a:cubicBezTo>
                      <a:pt x="105" y="128"/>
                      <a:pt x="61" y="135"/>
                      <a:pt x="52" y="103"/>
                    </a:cubicBezTo>
                    <a:cubicBezTo>
                      <a:pt x="55" y="93"/>
                      <a:pt x="60" y="89"/>
                      <a:pt x="65" y="89"/>
                    </a:cubicBezTo>
                    <a:cubicBezTo>
                      <a:pt x="74" y="89"/>
                      <a:pt x="85" y="99"/>
                      <a:pt x="98" y="101"/>
                    </a:cubicBezTo>
                    <a:cubicBezTo>
                      <a:pt x="63" y="80"/>
                      <a:pt x="82" y="3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53" name="Google Shape;4653;p38"/>
              <p:cNvSpPr/>
              <p:nvPr/>
            </p:nvSpPr>
            <p:spPr>
              <a:xfrm>
                <a:off x="603400" y="1527275"/>
                <a:ext cx="1375" cy="1025"/>
              </a:xfrm>
              <a:custGeom>
                <a:avLst/>
                <a:gdLst/>
                <a:ahLst/>
                <a:cxnLst/>
                <a:rect l="l" t="t" r="r" b="b"/>
                <a:pathLst>
                  <a:path w="55" h="41" extrusionOk="0">
                    <a:moveTo>
                      <a:pt x="40" y="1"/>
                    </a:moveTo>
                    <a:lnTo>
                      <a:pt x="5" y="24"/>
                    </a:lnTo>
                    <a:lnTo>
                      <a:pt x="5" y="19"/>
                    </a:lnTo>
                    <a:lnTo>
                      <a:pt x="1" y="26"/>
                    </a:lnTo>
                    <a:cubicBezTo>
                      <a:pt x="19" y="26"/>
                      <a:pt x="38" y="31"/>
                      <a:pt x="54" y="40"/>
                    </a:cubicBezTo>
                    <a:cubicBezTo>
                      <a:pt x="54" y="26"/>
                      <a:pt x="50" y="10"/>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54" name="Google Shape;4654;p38"/>
              <p:cNvSpPr/>
              <p:nvPr/>
            </p:nvSpPr>
            <p:spPr>
              <a:xfrm>
                <a:off x="601025" y="1526700"/>
                <a:ext cx="2400" cy="2350"/>
              </a:xfrm>
              <a:custGeom>
                <a:avLst/>
                <a:gdLst/>
                <a:ahLst/>
                <a:cxnLst/>
                <a:rect l="l" t="t" r="r" b="b"/>
                <a:pathLst>
                  <a:path w="96" h="94" extrusionOk="0">
                    <a:moveTo>
                      <a:pt x="17" y="0"/>
                    </a:moveTo>
                    <a:lnTo>
                      <a:pt x="17" y="0"/>
                    </a:lnTo>
                    <a:cubicBezTo>
                      <a:pt x="1" y="17"/>
                      <a:pt x="24" y="33"/>
                      <a:pt x="22" y="54"/>
                    </a:cubicBezTo>
                    <a:cubicBezTo>
                      <a:pt x="27" y="47"/>
                      <a:pt x="31" y="44"/>
                      <a:pt x="33" y="44"/>
                    </a:cubicBezTo>
                    <a:cubicBezTo>
                      <a:pt x="39" y="44"/>
                      <a:pt x="33" y="72"/>
                      <a:pt x="59" y="72"/>
                    </a:cubicBezTo>
                    <a:cubicBezTo>
                      <a:pt x="59" y="72"/>
                      <a:pt x="60" y="72"/>
                      <a:pt x="61" y="72"/>
                    </a:cubicBezTo>
                    <a:lnTo>
                      <a:pt x="61" y="72"/>
                    </a:lnTo>
                    <a:cubicBezTo>
                      <a:pt x="59" y="82"/>
                      <a:pt x="56" y="89"/>
                      <a:pt x="49" y="93"/>
                    </a:cubicBezTo>
                    <a:lnTo>
                      <a:pt x="80" y="93"/>
                    </a:lnTo>
                    <a:lnTo>
                      <a:pt x="75" y="91"/>
                    </a:lnTo>
                    <a:cubicBezTo>
                      <a:pt x="70" y="89"/>
                      <a:pt x="68" y="86"/>
                      <a:pt x="73" y="86"/>
                    </a:cubicBezTo>
                    <a:cubicBezTo>
                      <a:pt x="70" y="84"/>
                      <a:pt x="68" y="79"/>
                      <a:pt x="66" y="77"/>
                    </a:cubicBezTo>
                    <a:cubicBezTo>
                      <a:pt x="68" y="77"/>
                      <a:pt x="69" y="77"/>
                      <a:pt x="70" y="77"/>
                    </a:cubicBezTo>
                    <a:cubicBezTo>
                      <a:pt x="78" y="77"/>
                      <a:pt x="73" y="82"/>
                      <a:pt x="73" y="86"/>
                    </a:cubicBezTo>
                    <a:lnTo>
                      <a:pt x="75" y="91"/>
                    </a:lnTo>
                    <a:lnTo>
                      <a:pt x="96" y="51"/>
                    </a:lnTo>
                    <a:lnTo>
                      <a:pt x="96" y="51"/>
                    </a:lnTo>
                    <a:cubicBezTo>
                      <a:pt x="84" y="54"/>
                      <a:pt x="77" y="61"/>
                      <a:pt x="66" y="75"/>
                    </a:cubicBezTo>
                    <a:cubicBezTo>
                      <a:pt x="47" y="47"/>
                      <a:pt x="52"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55" name="Google Shape;4655;p38"/>
              <p:cNvSpPr/>
              <p:nvPr/>
            </p:nvSpPr>
            <p:spPr>
              <a:xfrm>
                <a:off x="595825" y="1527900"/>
                <a:ext cx="200" cy="225"/>
              </a:xfrm>
              <a:custGeom>
                <a:avLst/>
                <a:gdLst/>
                <a:ahLst/>
                <a:cxnLst/>
                <a:rect l="l" t="t" r="r" b="b"/>
                <a:pathLst>
                  <a:path w="8" h="9" extrusionOk="0">
                    <a:moveTo>
                      <a:pt x="2" y="1"/>
                    </a:moveTo>
                    <a:cubicBezTo>
                      <a:pt x="2" y="1"/>
                      <a:pt x="1" y="1"/>
                      <a:pt x="0" y="1"/>
                    </a:cubicBezTo>
                    <a:cubicBezTo>
                      <a:pt x="2" y="3"/>
                      <a:pt x="5" y="6"/>
                      <a:pt x="7" y="8"/>
                    </a:cubicBezTo>
                    <a:cubicBezTo>
                      <a:pt x="7" y="4"/>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56" name="Google Shape;4656;p38"/>
              <p:cNvSpPr/>
              <p:nvPr/>
            </p:nvSpPr>
            <p:spPr>
              <a:xfrm>
                <a:off x="595925" y="1528100"/>
                <a:ext cx="2225" cy="1525"/>
              </a:xfrm>
              <a:custGeom>
                <a:avLst/>
                <a:gdLst/>
                <a:ahLst/>
                <a:cxnLst/>
                <a:rect l="l" t="t" r="r" b="b"/>
                <a:pathLst>
                  <a:path w="89" h="61" extrusionOk="0">
                    <a:moveTo>
                      <a:pt x="3" y="0"/>
                    </a:moveTo>
                    <a:cubicBezTo>
                      <a:pt x="3" y="9"/>
                      <a:pt x="1" y="30"/>
                      <a:pt x="26" y="35"/>
                    </a:cubicBezTo>
                    <a:lnTo>
                      <a:pt x="26" y="30"/>
                    </a:lnTo>
                    <a:cubicBezTo>
                      <a:pt x="49" y="35"/>
                      <a:pt x="70" y="44"/>
                      <a:pt x="89" y="60"/>
                    </a:cubicBezTo>
                    <a:cubicBezTo>
                      <a:pt x="68" y="40"/>
                      <a:pt x="47" y="21"/>
                      <a:pt x="24" y="2"/>
                    </a:cubicBezTo>
                    <a:lnTo>
                      <a:pt x="24" y="2"/>
                    </a:lnTo>
                    <a:cubicBezTo>
                      <a:pt x="24" y="9"/>
                      <a:pt x="29" y="21"/>
                      <a:pt x="19" y="23"/>
                    </a:cubicBezTo>
                    <a:cubicBezTo>
                      <a:pt x="8" y="19"/>
                      <a:pt x="10" y="9"/>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57" name="Google Shape;4657;p38"/>
              <p:cNvSpPr/>
              <p:nvPr/>
            </p:nvSpPr>
            <p:spPr>
              <a:xfrm>
                <a:off x="598775" y="1527100"/>
                <a:ext cx="1000" cy="1200"/>
              </a:xfrm>
              <a:custGeom>
                <a:avLst/>
                <a:gdLst/>
                <a:ahLst/>
                <a:cxnLst/>
                <a:rect l="l" t="t" r="r" b="b"/>
                <a:pathLst>
                  <a:path w="40" h="48" extrusionOk="0">
                    <a:moveTo>
                      <a:pt x="7" y="1"/>
                    </a:moveTo>
                    <a:lnTo>
                      <a:pt x="21" y="15"/>
                    </a:lnTo>
                    <a:cubicBezTo>
                      <a:pt x="0" y="22"/>
                      <a:pt x="19" y="33"/>
                      <a:pt x="26" y="47"/>
                    </a:cubicBezTo>
                    <a:lnTo>
                      <a:pt x="40" y="15"/>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58" name="Google Shape;4658;p38"/>
              <p:cNvSpPr/>
              <p:nvPr/>
            </p:nvSpPr>
            <p:spPr>
              <a:xfrm>
                <a:off x="604850" y="1526925"/>
                <a:ext cx="600" cy="1300"/>
              </a:xfrm>
              <a:custGeom>
                <a:avLst/>
                <a:gdLst/>
                <a:ahLst/>
                <a:cxnLst/>
                <a:rect l="l" t="t" r="r" b="b"/>
                <a:pathLst>
                  <a:path w="24" h="52" extrusionOk="0">
                    <a:moveTo>
                      <a:pt x="1" y="1"/>
                    </a:moveTo>
                    <a:lnTo>
                      <a:pt x="1" y="22"/>
                    </a:lnTo>
                    <a:lnTo>
                      <a:pt x="24" y="5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59" name="Google Shape;4659;p38"/>
              <p:cNvSpPr/>
              <p:nvPr/>
            </p:nvSpPr>
            <p:spPr>
              <a:xfrm>
                <a:off x="605600" y="1526650"/>
                <a:ext cx="625" cy="600"/>
              </a:xfrm>
              <a:custGeom>
                <a:avLst/>
                <a:gdLst/>
                <a:ahLst/>
                <a:cxnLst/>
                <a:rect l="l" t="t" r="r" b="b"/>
                <a:pathLst>
                  <a:path w="25" h="24" extrusionOk="0">
                    <a:moveTo>
                      <a:pt x="1" y="0"/>
                    </a:moveTo>
                    <a:lnTo>
                      <a:pt x="24" y="23"/>
                    </a:lnTo>
                    <a:lnTo>
                      <a:pt x="24" y="23"/>
                    </a:lnTo>
                    <a:lnTo>
                      <a:pt x="17"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60" name="Google Shape;4660;p38"/>
              <p:cNvSpPr/>
              <p:nvPr/>
            </p:nvSpPr>
            <p:spPr>
              <a:xfrm>
                <a:off x="649550" y="1495875"/>
                <a:ext cx="300" cy="375"/>
              </a:xfrm>
              <a:custGeom>
                <a:avLst/>
                <a:gdLst/>
                <a:ahLst/>
                <a:cxnLst/>
                <a:rect l="l" t="t" r="r" b="b"/>
                <a:pathLst>
                  <a:path w="12" h="15" extrusionOk="0">
                    <a:moveTo>
                      <a:pt x="7" y="0"/>
                    </a:moveTo>
                    <a:lnTo>
                      <a:pt x="0" y="14"/>
                    </a:lnTo>
                    <a:cubicBezTo>
                      <a:pt x="7" y="7"/>
                      <a:pt x="12"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61" name="Google Shape;4661;p38"/>
              <p:cNvSpPr/>
              <p:nvPr/>
            </p:nvSpPr>
            <p:spPr>
              <a:xfrm>
                <a:off x="621675" y="1508975"/>
                <a:ext cx="1275" cy="925"/>
              </a:xfrm>
              <a:custGeom>
                <a:avLst/>
                <a:gdLst/>
                <a:ahLst/>
                <a:cxnLst/>
                <a:rect l="l" t="t" r="r" b="b"/>
                <a:pathLst>
                  <a:path w="51" h="37" extrusionOk="0">
                    <a:moveTo>
                      <a:pt x="19" y="0"/>
                    </a:moveTo>
                    <a:cubicBezTo>
                      <a:pt x="17" y="6"/>
                      <a:pt x="12" y="8"/>
                      <a:pt x="7" y="8"/>
                    </a:cubicBezTo>
                    <a:cubicBezTo>
                      <a:pt x="5" y="8"/>
                      <a:pt x="2" y="8"/>
                      <a:pt x="0" y="7"/>
                    </a:cubicBezTo>
                    <a:lnTo>
                      <a:pt x="0" y="7"/>
                    </a:lnTo>
                    <a:cubicBezTo>
                      <a:pt x="20" y="19"/>
                      <a:pt x="44" y="37"/>
                      <a:pt x="48" y="37"/>
                    </a:cubicBezTo>
                    <a:cubicBezTo>
                      <a:pt x="50" y="37"/>
                      <a:pt x="49" y="34"/>
                      <a:pt x="42" y="26"/>
                    </a:cubicBez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62" name="Google Shape;4662;p38"/>
              <p:cNvSpPr/>
              <p:nvPr/>
            </p:nvSpPr>
            <p:spPr>
              <a:xfrm>
                <a:off x="634000" y="1498425"/>
                <a:ext cx="275" cy="875"/>
              </a:xfrm>
              <a:custGeom>
                <a:avLst/>
                <a:gdLst/>
                <a:ahLst/>
                <a:cxnLst/>
                <a:rect l="l" t="t" r="r" b="b"/>
                <a:pathLst>
                  <a:path w="11" h="35" extrusionOk="0">
                    <a:moveTo>
                      <a:pt x="5" y="0"/>
                    </a:moveTo>
                    <a:cubicBezTo>
                      <a:pt x="3" y="14"/>
                      <a:pt x="3" y="26"/>
                      <a:pt x="1" y="35"/>
                    </a:cubicBezTo>
                    <a:lnTo>
                      <a:pt x="10"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63" name="Google Shape;4663;p38"/>
              <p:cNvSpPr/>
              <p:nvPr/>
            </p:nvSpPr>
            <p:spPr>
              <a:xfrm>
                <a:off x="661125" y="1500275"/>
                <a:ext cx="850" cy="600"/>
              </a:xfrm>
              <a:custGeom>
                <a:avLst/>
                <a:gdLst/>
                <a:ahLst/>
                <a:cxnLst/>
                <a:rect l="l" t="t" r="r" b="b"/>
                <a:pathLst>
                  <a:path w="34" h="24" extrusionOk="0">
                    <a:moveTo>
                      <a:pt x="25" y="0"/>
                    </a:moveTo>
                    <a:cubicBezTo>
                      <a:pt x="15" y="0"/>
                      <a:pt x="10" y="14"/>
                      <a:pt x="1" y="24"/>
                    </a:cubicBezTo>
                    <a:lnTo>
                      <a:pt x="33" y="3"/>
                    </a:lnTo>
                    <a:cubicBezTo>
                      <a:pt x="30"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64" name="Google Shape;4664;p38"/>
              <p:cNvSpPr/>
              <p:nvPr/>
            </p:nvSpPr>
            <p:spPr>
              <a:xfrm>
                <a:off x="612400" y="1517600"/>
                <a:ext cx="1350" cy="375"/>
              </a:xfrm>
              <a:custGeom>
                <a:avLst/>
                <a:gdLst/>
                <a:ahLst/>
                <a:cxnLst/>
                <a:rect l="l" t="t" r="r" b="b"/>
                <a:pathLst>
                  <a:path w="54" h="15" extrusionOk="0">
                    <a:moveTo>
                      <a:pt x="53" y="1"/>
                    </a:moveTo>
                    <a:lnTo>
                      <a:pt x="53" y="1"/>
                    </a:lnTo>
                    <a:cubicBezTo>
                      <a:pt x="48" y="1"/>
                      <a:pt x="42" y="1"/>
                      <a:pt x="37" y="1"/>
                    </a:cubicBezTo>
                    <a:cubicBezTo>
                      <a:pt x="33" y="1"/>
                      <a:pt x="30" y="1"/>
                      <a:pt x="26" y="1"/>
                    </a:cubicBezTo>
                    <a:cubicBezTo>
                      <a:pt x="10" y="1"/>
                      <a:pt x="1" y="2"/>
                      <a:pt x="16" y="14"/>
                    </a:cubicBezTo>
                    <a:cubicBezTo>
                      <a:pt x="30" y="14"/>
                      <a:pt x="42" y="10"/>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65" name="Google Shape;4665;p38"/>
              <p:cNvSpPr/>
              <p:nvPr/>
            </p:nvSpPr>
            <p:spPr>
              <a:xfrm>
                <a:off x="647050" y="1504325"/>
                <a:ext cx="425" cy="500"/>
              </a:xfrm>
              <a:custGeom>
                <a:avLst/>
                <a:gdLst/>
                <a:ahLst/>
                <a:cxnLst/>
                <a:rect l="l" t="t" r="r" b="b"/>
                <a:pathLst>
                  <a:path w="17" h="20" extrusionOk="0">
                    <a:moveTo>
                      <a:pt x="17" y="1"/>
                    </a:moveTo>
                    <a:cubicBezTo>
                      <a:pt x="10" y="5"/>
                      <a:pt x="3" y="10"/>
                      <a:pt x="0" y="19"/>
                    </a:cubicBezTo>
                    <a:cubicBezTo>
                      <a:pt x="7" y="15"/>
                      <a:pt x="12"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66" name="Google Shape;4666;p38"/>
              <p:cNvSpPr/>
              <p:nvPr/>
            </p:nvSpPr>
            <p:spPr>
              <a:xfrm>
                <a:off x="613725" y="1517025"/>
                <a:ext cx="825" cy="600"/>
              </a:xfrm>
              <a:custGeom>
                <a:avLst/>
                <a:gdLst/>
                <a:ahLst/>
                <a:cxnLst/>
                <a:rect l="l" t="t" r="r" b="b"/>
                <a:pathLst>
                  <a:path w="33" h="24" extrusionOk="0">
                    <a:moveTo>
                      <a:pt x="5" y="0"/>
                    </a:moveTo>
                    <a:cubicBezTo>
                      <a:pt x="7" y="10"/>
                      <a:pt x="5" y="17"/>
                      <a:pt x="0" y="24"/>
                    </a:cubicBezTo>
                    <a:cubicBezTo>
                      <a:pt x="19" y="24"/>
                      <a:pt x="33"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67" name="Google Shape;4667;p38"/>
              <p:cNvSpPr/>
              <p:nvPr/>
            </p:nvSpPr>
            <p:spPr>
              <a:xfrm>
                <a:off x="682525" y="1524725"/>
                <a:ext cx="75" cy="150"/>
              </a:xfrm>
              <a:custGeom>
                <a:avLst/>
                <a:gdLst/>
                <a:ahLst/>
                <a:cxnLst/>
                <a:rect l="l" t="t" r="r" b="b"/>
                <a:pathLst>
                  <a:path w="3" h="6" extrusionOk="0">
                    <a:moveTo>
                      <a:pt x="0" y="1"/>
                    </a:moveTo>
                    <a:cubicBezTo>
                      <a:pt x="0" y="1"/>
                      <a:pt x="0" y="3"/>
                      <a:pt x="0" y="5"/>
                    </a:cubicBezTo>
                    <a:cubicBezTo>
                      <a:pt x="3" y="3"/>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68" name="Google Shape;4668;p38"/>
              <p:cNvSpPr/>
              <p:nvPr/>
            </p:nvSpPr>
            <p:spPr>
              <a:xfrm>
                <a:off x="685600" y="1536675"/>
                <a:ext cx="425" cy="125"/>
              </a:xfrm>
              <a:custGeom>
                <a:avLst/>
                <a:gdLst/>
                <a:ahLst/>
                <a:cxnLst/>
                <a:rect l="l" t="t" r="r" b="b"/>
                <a:pathLst>
                  <a:path w="17" h="5" extrusionOk="0">
                    <a:moveTo>
                      <a:pt x="0" y="0"/>
                    </a:moveTo>
                    <a:cubicBezTo>
                      <a:pt x="0" y="3"/>
                      <a:pt x="5" y="5"/>
                      <a:pt x="16" y="5"/>
                    </a:cubicBezTo>
                    <a:cubicBezTo>
                      <a:pt x="9" y="5"/>
                      <a:pt x="5"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69" name="Google Shape;4669;p38"/>
              <p:cNvSpPr/>
              <p:nvPr/>
            </p:nvSpPr>
            <p:spPr>
              <a:xfrm>
                <a:off x="609100" y="1523750"/>
                <a:ext cx="100" cy="100"/>
              </a:xfrm>
              <a:custGeom>
                <a:avLst/>
                <a:gdLst/>
                <a:ahLst/>
                <a:cxnLst/>
                <a:rect l="l" t="t" r="r" b="b"/>
                <a:pathLst>
                  <a:path w="4" h="4" extrusionOk="0">
                    <a:moveTo>
                      <a:pt x="2" y="0"/>
                    </a:moveTo>
                    <a:lnTo>
                      <a:pt x="2" y="0"/>
                    </a:lnTo>
                    <a:cubicBezTo>
                      <a:pt x="1" y="3"/>
                      <a:pt x="0" y="4"/>
                      <a:pt x="1" y="4"/>
                    </a:cubicBezTo>
                    <a:cubicBezTo>
                      <a:pt x="2" y="4"/>
                      <a:pt x="4" y="2"/>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70" name="Google Shape;4670;p38"/>
              <p:cNvSpPr/>
              <p:nvPr/>
            </p:nvSpPr>
            <p:spPr>
              <a:xfrm>
                <a:off x="605425" y="1521950"/>
                <a:ext cx="275" cy="375"/>
              </a:xfrm>
              <a:custGeom>
                <a:avLst/>
                <a:gdLst/>
                <a:ahLst/>
                <a:cxnLst/>
                <a:rect l="l" t="t" r="r" b="b"/>
                <a:pathLst>
                  <a:path w="11" h="15" extrusionOk="0">
                    <a:moveTo>
                      <a:pt x="1" y="0"/>
                    </a:moveTo>
                    <a:cubicBezTo>
                      <a:pt x="3" y="3"/>
                      <a:pt x="8" y="7"/>
                      <a:pt x="10" y="14"/>
                    </a:cubicBezTo>
                    <a:cubicBezTo>
                      <a:pt x="8" y="7"/>
                      <a:pt x="3"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71" name="Google Shape;4671;p38"/>
              <p:cNvSpPr/>
              <p:nvPr/>
            </p:nvSpPr>
            <p:spPr>
              <a:xfrm>
                <a:off x="610475" y="1512350"/>
                <a:ext cx="150" cy="50"/>
              </a:xfrm>
              <a:custGeom>
                <a:avLst/>
                <a:gdLst/>
                <a:ahLst/>
                <a:cxnLst/>
                <a:rect l="l" t="t" r="r" b="b"/>
                <a:pathLst>
                  <a:path w="6" h="2" extrusionOk="0">
                    <a:moveTo>
                      <a:pt x="1" y="0"/>
                    </a:moveTo>
                    <a:cubicBezTo>
                      <a:pt x="1" y="0"/>
                      <a:pt x="2" y="1"/>
                      <a:pt x="5" y="2"/>
                    </a:cubicBezTo>
                    <a:cubicBezTo>
                      <a:pt x="3" y="1"/>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72" name="Google Shape;4672;p38"/>
              <p:cNvSpPr/>
              <p:nvPr/>
            </p:nvSpPr>
            <p:spPr>
              <a:xfrm>
                <a:off x="608750" y="1523975"/>
                <a:ext cx="200" cy="200"/>
              </a:xfrm>
              <a:custGeom>
                <a:avLst/>
                <a:gdLst/>
                <a:ahLst/>
                <a:cxnLst/>
                <a:rect l="l" t="t" r="r" b="b"/>
                <a:pathLst>
                  <a:path w="8" h="8" extrusionOk="0">
                    <a:moveTo>
                      <a:pt x="7" y="1"/>
                    </a:moveTo>
                    <a:lnTo>
                      <a:pt x="0" y="5"/>
                    </a:lnTo>
                    <a:cubicBezTo>
                      <a:pt x="1" y="6"/>
                      <a:pt x="3" y="7"/>
                      <a:pt x="4" y="7"/>
                    </a:cubicBezTo>
                    <a:cubicBezTo>
                      <a:pt x="6" y="7"/>
                      <a:pt x="7" y="6"/>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73" name="Google Shape;4673;p38"/>
              <p:cNvSpPr/>
              <p:nvPr/>
            </p:nvSpPr>
            <p:spPr>
              <a:xfrm>
                <a:off x="608975" y="1523450"/>
                <a:ext cx="375" cy="325"/>
              </a:xfrm>
              <a:custGeom>
                <a:avLst/>
                <a:gdLst/>
                <a:ahLst/>
                <a:cxnLst/>
                <a:rect l="l" t="t" r="r" b="b"/>
                <a:pathLst>
                  <a:path w="15" h="13" extrusionOk="0">
                    <a:moveTo>
                      <a:pt x="14" y="1"/>
                    </a:moveTo>
                    <a:cubicBezTo>
                      <a:pt x="10" y="5"/>
                      <a:pt x="5" y="8"/>
                      <a:pt x="0" y="10"/>
                    </a:cubicBezTo>
                    <a:cubicBezTo>
                      <a:pt x="5" y="10"/>
                      <a:pt x="5" y="10"/>
                      <a:pt x="7" y="12"/>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74" name="Google Shape;4674;p38"/>
              <p:cNvSpPr/>
              <p:nvPr/>
            </p:nvSpPr>
            <p:spPr>
              <a:xfrm>
                <a:off x="669875" y="1514875"/>
                <a:ext cx="500" cy="150"/>
              </a:xfrm>
              <a:custGeom>
                <a:avLst/>
                <a:gdLst/>
                <a:ahLst/>
                <a:cxnLst/>
                <a:rect l="l" t="t" r="r" b="b"/>
                <a:pathLst>
                  <a:path w="20" h="6" extrusionOk="0">
                    <a:moveTo>
                      <a:pt x="3" y="1"/>
                    </a:moveTo>
                    <a:cubicBezTo>
                      <a:pt x="3" y="3"/>
                      <a:pt x="3" y="3"/>
                      <a:pt x="1" y="5"/>
                    </a:cubicBezTo>
                    <a:cubicBezTo>
                      <a:pt x="19" y="3"/>
                      <a:pt x="15"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75" name="Google Shape;4675;p38"/>
              <p:cNvSpPr/>
              <p:nvPr/>
            </p:nvSpPr>
            <p:spPr>
              <a:xfrm>
                <a:off x="621250" y="1498775"/>
                <a:ext cx="100" cy="75"/>
              </a:xfrm>
              <a:custGeom>
                <a:avLst/>
                <a:gdLst/>
                <a:ahLst/>
                <a:cxnLst/>
                <a:rect l="l" t="t" r="r" b="b"/>
                <a:pathLst>
                  <a:path w="4" h="3" extrusionOk="0">
                    <a:moveTo>
                      <a:pt x="1" y="0"/>
                    </a:moveTo>
                    <a:lnTo>
                      <a:pt x="1" y="2"/>
                    </a:lnTo>
                    <a:lnTo>
                      <a:pt x="3"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76" name="Google Shape;4676;p38"/>
              <p:cNvSpPr/>
              <p:nvPr/>
            </p:nvSpPr>
            <p:spPr>
              <a:xfrm>
                <a:off x="621250" y="1497850"/>
                <a:ext cx="1550" cy="3075"/>
              </a:xfrm>
              <a:custGeom>
                <a:avLst/>
                <a:gdLst/>
                <a:ahLst/>
                <a:cxnLst/>
                <a:rect l="l" t="t" r="r" b="b"/>
                <a:pathLst>
                  <a:path w="62" h="123" extrusionOk="0">
                    <a:moveTo>
                      <a:pt x="19" y="0"/>
                    </a:moveTo>
                    <a:cubicBezTo>
                      <a:pt x="25" y="34"/>
                      <a:pt x="20" y="40"/>
                      <a:pt x="11" y="40"/>
                    </a:cubicBezTo>
                    <a:cubicBezTo>
                      <a:pt x="8" y="40"/>
                      <a:pt x="4" y="40"/>
                      <a:pt x="1" y="39"/>
                    </a:cubicBezTo>
                    <a:lnTo>
                      <a:pt x="1" y="39"/>
                    </a:lnTo>
                    <a:lnTo>
                      <a:pt x="61" y="123"/>
                    </a:ln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77" name="Google Shape;4677;p38"/>
              <p:cNvSpPr/>
              <p:nvPr/>
            </p:nvSpPr>
            <p:spPr>
              <a:xfrm>
                <a:off x="609325" y="1521375"/>
                <a:ext cx="475" cy="550"/>
              </a:xfrm>
              <a:custGeom>
                <a:avLst/>
                <a:gdLst/>
                <a:ahLst/>
                <a:cxnLst/>
                <a:rect l="l" t="t" r="r" b="b"/>
                <a:pathLst>
                  <a:path w="19" h="22" extrusionOk="0">
                    <a:moveTo>
                      <a:pt x="7" y="1"/>
                    </a:moveTo>
                    <a:cubicBezTo>
                      <a:pt x="3" y="1"/>
                      <a:pt x="0" y="3"/>
                      <a:pt x="0" y="9"/>
                    </a:cubicBezTo>
                    <a:cubicBezTo>
                      <a:pt x="3" y="16"/>
                      <a:pt x="7" y="19"/>
                      <a:pt x="12" y="21"/>
                    </a:cubicBezTo>
                    <a:cubicBezTo>
                      <a:pt x="7" y="14"/>
                      <a:pt x="10" y="7"/>
                      <a:pt x="19" y="3"/>
                    </a:cubicBezTo>
                    <a:cubicBezTo>
                      <a:pt x="14" y="2"/>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78" name="Google Shape;4678;p38"/>
              <p:cNvSpPr/>
              <p:nvPr/>
            </p:nvSpPr>
            <p:spPr>
              <a:xfrm>
                <a:off x="604075" y="1492275"/>
                <a:ext cx="85875" cy="45000"/>
              </a:xfrm>
              <a:custGeom>
                <a:avLst/>
                <a:gdLst/>
                <a:ahLst/>
                <a:cxnLst/>
                <a:rect l="l" t="t" r="r" b="b"/>
                <a:pathLst>
                  <a:path w="3435" h="1800" extrusionOk="0">
                    <a:moveTo>
                      <a:pt x="1731" y="113"/>
                    </a:moveTo>
                    <a:cubicBezTo>
                      <a:pt x="1733" y="115"/>
                      <a:pt x="1734" y="116"/>
                      <a:pt x="1735" y="117"/>
                    </a:cubicBezTo>
                    <a:lnTo>
                      <a:pt x="1735" y="117"/>
                    </a:lnTo>
                    <a:cubicBezTo>
                      <a:pt x="1734" y="115"/>
                      <a:pt x="1733" y="113"/>
                      <a:pt x="1731" y="113"/>
                    </a:cubicBezTo>
                    <a:close/>
                    <a:moveTo>
                      <a:pt x="1710" y="0"/>
                    </a:moveTo>
                    <a:cubicBezTo>
                      <a:pt x="1712" y="21"/>
                      <a:pt x="1737" y="93"/>
                      <a:pt x="1715" y="121"/>
                    </a:cubicBezTo>
                    <a:lnTo>
                      <a:pt x="1715" y="121"/>
                    </a:lnTo>
                    <a:cubicBezTo>
                      <a:pt x="1720" y="117"/>
                      <a:pt x="1726" y="113"/>
                      <a:pt x="1730" y="113"/>
                    </a:cubicBezTo>
                    <a:cubicBezTo>
                      <a:pt x="1730" y="113"/>
                      <a:pt x="1731" y="113"/>
                      <a:pt x="1731" y="113"/>
                    </a:cubicBezTo>
                    <a:lnTo>
                      <a:pt x="1731" y="113"/>
                    </a:lnTo>
                    <a:cubicBezTo>
                      <a:pt x="1729" y="110"/>
                      <a:pt x="1727" y="105"/>
                      <a:pt x="1724" y="100"/>
                    </a:cubicBezTo>
                    <a:lnTo>
                      <a:pt x="1754" y="93"/>
                    </a:lnTo>
                    <a:cubicBezTo>
                      <a:pt x="1757" y="28"/>
                      <a:pt x="1729" y="45"/>
                      <a:pt x="1710" y="0"/>
                    </a:cubicBezTo>
                    <a:close/>
                    <a:moveTo>
                      <a:pt x="1715" y="121"/>
                    </a:moveTo>
                    <a:cubicBezTo>
                      <a:pt x="1711" y="123"/>
                      <a:pt x="1708" y="126"/>
                      <a:pt x="1706" y="128"/>
                    </a:cubicBezTo>
                    <a:cubicBezTo>
                      <a:pt x="1709" y="126"/>
                      <a:pt x="1712" y="124"/>
                      <a:pt x="1715" y="121"/>
                    </a:cubicBezTo>
                    <a:close/>
                    <a:moveTo>
                      <a:pt x="1152" y="184"/>
                    </a:moveTo>
                    <a:cubicBezTo>
                      <a:pt x="1156" y="184"/>
                      <a:pt x="1162" y="188"/>
                      <a:pt x="1169" y="196"/>
                    </a:cubicBezTo>
                    <a:lnTo>
                      <a:pt x="1169" y="196"/>
                    </a:lnTo>
                    <a:cubicBezTo>
                      <a:pt x="1166" y="197"/>
                      <a:pt x="1164" y="198"/>
                      <a:pt x="1161" y="198"/>
                    </a:cubicBezTo>
                    <a:cubicBezTo>
                      <a:pt x="1157" y="198"/>
                      <a:pt x="1152" y="196"/>
                      <a:pt x="1147" y="191"/>
                    </a:cubicBezTo>
                    <a:cubicBezTo>
                      <a:pt x="1148" y="186"/>
                      <a:pt x="1150" y="184"/>
                      <a:pt x="1152" y="184"/>
                    </a:cubicBezTo>
                    <a:close/>
                    <a:moveTo>
                      <a:pt x="915" y="221"/>
                    </a:moveTo>
                    <a:cubicBezTo>
                      <a:pt x="913" y="225"/>
                      <a:pt x="911" y="229"/>
                      <a:pt x="908" y="232"/>
                    </a:cubicBezTo>
                    <a:lnTo>
                      <a:pt x="908" y="232"/>
                    </a:lnTo>
                    <a:cubicBezTo>
                      <a:pt x="914" y="230"/>
                      <a:pt x="917" y="231"/>
                      <a:pt x="915" y="221"/>
                    </a:cubicBezTo>
                    <a:close/>
                    <a:moveTo>
                      <a:pt x="908" y="232"/>
                    </a:moveTo>
                    <a:cubicBezTo>
                      <a:pt x="907" y="232"/>
                      <a:pt x="906" y="232"/>
                      <a:pt x="906" y="232"/>
                    </a:cubicBezTo>
                    <a:cubicBezTo>
                      <a:pt x="906" y="232"/>
                      <a:pt x="906" y="233"/>
                      <a:pt x="906" y="233"/>
                    </a:cubicBezTo>
                    <a:lnTo>
                      <a:pt x="906" y="233"/>
                    </a:lnTo>
                    <a:cubicBezTo>
                      <a:pt x="907" y="232"/>
                      <a:pt x="907" y="232"/>
                      <a:pt x="908" y="232"/>
                    </a:cubicBezTo>
                    <a:close/>
                    <a:moveTo>
                      <a:pt x="611" y="304"/>
                    </a:moveTo>
                    <a:cubicBezTo>
                      <a:pt x="613" y="305"/>
                      <a:pt x="614" y="306"/>
                      <a:pt x="615" y="306"/>
                    </a:cubicBezTo>
                    <a:lnTo>
                      <a:pt x="615" y="306"/>
                    </a:lnTo>
                    <a:cubicBezTo>
                      <a:pt x="614" y="305"/>
                      <a:pt x="612" y="304"/>
                      <a:pt x="611" y="304"/>
                    </a:cubicBezTo>
                    <a:close/>
                    <a:moveTo>
                      <a:pt x="2419" y="432"/>
                    </a:moveTo>
                    <a:lnTo>
                      <a:pt x="2420" y="432"/>
                    </a:lnTo>
                    <a:cubicBezTo>
                      <a:pt x="2419" y="432"/>
                      <a:pt x="2419" y="432"/>
                      <a:pt x="2419" y="432"/>
                    </a:cubicBezTo>
                    <a:close/>
                    <a:moveTo>
                      <a:pt x="741" y="513"/>
                    </a:moveTo>
                    <a:lnTo>
                      <a:pt x="741" y="513"/>
                    </a:lnTo>
                    <a:cubicBezTo>
                      <a:pt x="745" y="519"/>
                      <a:pt x="749" y="521"/>
                      <a:pt x="747" y="525"/>
                    </a:cubicBezTo>
                    <a:lnTo>
                      <a:pt x="747" y="525"/>
                    </a:lnTo>
                    <a:cubicBezTo>
                      <a:pt x="746" y="521"/>
                      <a:pt x="744" y="517"/>
                      <a:pt x="741" y="513"/>
                    </a:cubicBezTo>
                    <a:close/>
                    <a:moveTo>
                      <a:pt x="2621" y="663"/>
                    </a:moveTo>
                    <a:lnTo>
                      <a:pt x="2621" y="663"/>
                    </a:lnTo>
                    <a:cubicBezTo>
                      <a:pt x="2622" y="664"/>
                      <a:pt x="2623" y="665"/>
                      <a:pt x="2624" y="666"/>
                    </a:cubicBezTo>
                    <a:lnTo>
                      <a:pt x="2624" y="666"/>
                    </a:lnTo>
                    <a:cubicBezTo>
                      <a:pt x="2623" y="665"/>
                      <a:pt x="2622" y="664"/>
                      <a:pt x="2621" y="663"/>
                    </a:cubicBezTo>
                    <a:close/>
                    <a:moveTo>
                      <a:pt x="679" y="666"/>
                    </a:moveTo>
                    <a:cubicBezTo>
                      <a:pt x="686" y="668"/>
                      <a:pt x="692" y="673"/>
                      <a:pt x="699" y="675"/>
                    </a:cubicBezTo>
                    <a:cubicBezTo>
                      <a:pt x="692" y="670"/>
                      <a:pt x="688" y="666"/>
                      <a:pt x="679" y="666"/>
                    </a:cubicBezTo>
                    <a:close/>
                    <a:moveTo>
                      <a:pt x="2457" y="1106"/>
                    </a:moveTo>
                    <a:lnTo>
                      <a:pt x="2457" y="1106"/>
                    </a:lnTo>
                    <a:cubicBezTo>
                      <a:pt x="2475" y="1111"/>
                      <a:pt x="2464" y="1113"/>
                      <a:pt x="2452" y="1116"/>
                    </a:cubicBezTo>
                    <a:lnTo>
                      <a:pt x="2457" y="1106"/>
                    </a:lnTo>
                    <a:close/>
                    <a:moveTo>
                      <a:pt x="248" y="1159"/>
                    </a:moveTo>
                    <a:lnTo>
                      <a:pt x="248" y="1159"/>
                    </a:lnTo>
                    <a:cubicBezTo>
                      <a:pt x="247" y="1159"/>
                      <a:pt x="246" y="1159"/>
                      <a:pt x="245" y="1160"/>
                    </a:cubicBezTo>
                    <a:lnTo>
                      <a:pt x="243" y="1160"/>
                    </a:lnTo>
                    <a:cubicBezTo>
                      <a:pt x="245" y="1159"/>
                      <a:pt x="246" y="1159"/>
                      <a:pt x="248" y="1159"/>
                    </a:cubicBezTo>
                    <a:close/>
                    <a:moveTo>
                      <a:pt x="2879" y="1171"/>
                    </a:moveTo>
                    <a:cubicBezTo>
                      <a:pt x="2879" y="1171"/>
                      <a:pt x="2879" y="1172"/>
                      <a:pt x="2880" y="1172"/>
                    </a:cubicBezTo>
                    <a:lnTo>
                      <a:pt x="2880" y="1172"/>
                    </a:lnTo>
                    <a:cubicBezTo>
                      <a:pt x="2881" y="1172"/>
                      <a:pt x="2882" y="1171"/>
                      <a:pt x="2883" y="1171"/>
                    </a:cubicBezTo>
                    <a:close/>
                    <a:moveTo>
                      <a:pt x="217" y="1165"/>
                    </a:moveTo>
                    <a:cubicBezTo>
                      <a:pt x="220" y="1165"/>
                      <a:pt x="224" y="1166"/>
                      <a:pt x="229" y="1167"/>
                    </a:cubicBezTo>
                    <a:lnTo>
                      <a:pt x="227" y="1167"/>
                    </a:lnTo>
                    <a:cubicBezTo>
                      <a:pt x="220" y="1171"/>
                      <a:pt x="217" y="1178"/>
                      <a:pt x="222" y="1185"/>
                    </a:cubicBezTo>
                    <a:cubicBezTo>
                      <a:pt x="217" y="1183"/>
                      <a:pt x="213" y="1180"/>
                      <a:pt x="210" y="1173"/>
                    </a:cubicBezTo>
                    <a:cubicBezTo>
                      <a:pt x="210" y="1167"/>
                      <a:pt x="213" y="1165"/>
                      <a:pt x="217" y="1165"/>
                    </a:cubicBezTo>
                    <a:close/>
                    <a:moveTo>
                      <a:pt x="3094" y="1269"/>
                    </a:moveTo>
                    <a:cubicBezTo>
                      <a:pt x="3094" y="1269"/>
                      <a:pt x="3094" y="1269"/>
                      <a:pt x="3095" y="1270"/>
                    </a:cubicBezTo>
                    <a:lnTo>
                      <a:pt x="3095" y="1270"/>
                    </a:lnTo>
                    <a:lnTo>
                      <a:pt x="3094" y="1269"/>
                    </a:lnTo>
                    <a:close/>
                    <a:moveTo>
                      <a:pt x="2678" y="1403"/>
                    </a:moveTo>
                    <a:lnTo>
                      <a:pt x="2678" y="1403"/>
                    </a:lnTo>
                    <a:cubicBezTo>
                      <a:pt x="2677" y="1404"/>
                      <a:pt x="2676" y="1406"/>
                      <a:pt x="2675" y="1408"/>
                    </a:cubicBezTo>
                    <a:cubicBezTo>
                      <a:pt x="2676" y="1406"/>
                      <a:pt x="2677" y="1404"/>
                      <a:pt x="2678" y="1403"/>
                    </a:cubicBezTo>
                    <a:close/>
                    <a:moveTo>
                      <a:pt x="1579" y="17"/>
                    </a:moveTo>
                    <a:cubicBezTo>
                      <a:pt x="1559" y="17"/>
                      <a:pt x="1599" y="84"/>
                      <a:pt x="1557" y="86"/>
                    </a:cubicBezTo>
                    <a:cubicBezTo>
                      <a:pt x="1547" y="79"/>
                      <a:pt x="1538" y="75"/>
                      <a:pt x="1528" y="75"/>
                    </a:cubicBezTo>
                    <a:cubicBezTo>
                      <a:pt x="1508" y="75"/>
                      <a:pt x="1488" y="89"/>
                      <a:pt x="1460" y="107"/>
                    </a:cubicBezTo>
                    <a:cubicBezTo>
                      <a:pt x="1439" y="89"/>
                      <a:pt x="1467" y="77"/>
                      <a:pt x="1460" y="61"/>
                    </a:cubicBezTo>
                    <a:lnTo>
                      <a:pt x="1460" y="61"/>
                    </a:lnTo>
                    <a:lnTo>
                      <a:pt x="1437" y="100"/>
                    </a:lnTo>
                    <a:cubicBezTo>
                      <a:pt x="1432" y="98"/>
                      <a:pt x="1434" y="86"/>
                      <a:pt x="1437" y="82"/>
                    </a:cubicBezTo>
                    <a:lnTo>
                      <a:pt x="1437" y="82"/>
                    </a:lnTo>
                    <a:cubicBezTo>
                      <a:pt x="1418" y="96"/>
                      <a:pt x="1432" y="130"/>
                      <a:pt x="1404" y="144"/>
                    </a:cubicBezTo>
                    <a:cubicBezTo>
                      <a:pt x="1403" y="154"/>
                      <a:pt x="1401" y="158"/>
                      <a:pt x="1397" y="158"/>
                    </a:cubicBezTo>
                    <a:cubicBezTo>
                      <a:pt x="1386" y="158"/>
                      <a:pt x="1363" y="108"/>
                      <a:pt x="1341" y="108"/>
                    </a:cubicBezTo>
                    <a:cubicBezTo>
                      <a:pt x="1334" y="108"/>
                      <a:pt x="1327" y="113"/>
                      <a:pt x="1321" y="126"/>
                    </a:cubicBezTo>
                    <a:cubicBezTo>
                      <a:pt x="1314" y="112"/>
                      <a:pt x="1323" y="93"/>
                      <a:pt x="1321" y="75"/>
                    </a:cubicBezTo>
                    <a:lnTo>
                      <a:pt x="1321" y="75"/>
                    </a:lnTo>
                    <a:cubicBezTo>
                      <a:pt x="1291" y="98"/>
                      <a:pt x="1270" y="130"/>
                      <a:pt x="1253" y="165"/>
                    </a:cubicBezTo>
                    <a:lnTo>
                      <a:pt x="1221" y="135"/>
                    </a:lnTo>
                    <a:lnTo>
                      <a:pt x="1221" y="135"/>
                    </a:lnTo>
                    <a:cubicBezTo>
                      <a:pt x="1247" y="170"/>
                      <a:pt x="1223" y="218"/>
                      <a:pt x="1207" y="258"/>
                    </a:cubicBezTo>
                    <a:cubicBezTo>
                      <a:pt x="1219" y="274"/>
                      <a:pt x="1226" y="290"/>
                      <a:pt x="1230" y="297"/>
                    </a:cubicBezTo>
                    <a:lnTo>
                      <a:pt x="1202" y="327"/>
                    </a:lnTo>
                    <a:cubicBezTo>
                      <a:pt x="1196" y="313"/>
                      <a:pt x="1196" y="297"/>
                      <a:pt x="1200" y="281"/>
                    </a:cubicBezTo>
                    <a:lnTo>
                      <a:pt x="1200" y="281"/>
                    </a:lnTo>
                    <a:lnTo>
                      <a:pt x="1196" y="295"/>
                    </a:lnTo>
                    <a:cubicBezTo>
                      <a:pt x="1182" y="272"/>
                      <a:pt x="1177" y="244"/>
                      <a:pt x="1186" y="218"/>
                    </a:cubicBezTo>
                    <a:lnTo>
                      <a:pt x="1186" y="218"/>
                    </a:lnTo>
                    <a:cubicBezTo>
                      <a:pt x="1191" y="228"/>
                      <a:pt x="1198" y="237"/>
                      <a:pt x="1202" y="246"/>
                    </a:cubicBezTo>
                    <a:cubicBezTo>
                      <a:pt x="1209" y="216"/>
                      <a:pt x="1209" y="184"/>
                      <a:pt x="1205" y="151"/>
                    </a:cubicBezTo>
                    <a:lnTo>
                      <a:pt x="1205" y="151"/>
                    </a:lnTo>
                    <a:cubicBezTo>
                      <a:pt x="1205" y="158"/>
                      <a:pt x="1200" y="163"/>
                      <a:pt x="1196" y="167"/>
                    </a:cubicBezTo>
                    <a:cubicBezTo>
                      <a:pt x="1196" y="160"/>
                      <a:pt x="1196" y="153"/>
                      <a:pt x="1196" y="147"/>
                    </a:cubicBezTo>
                    <a:cubicBezTo>
                      <a:pt x="1195" y="145"/>
                      <a:pt x="1195" y="144"/>
                      <a:pt x="1194" y="144"/>
                    </a:cubicBezTo>
                    <a:cubicBezTo>
                      <a:pt x="1192" y="144"/>
                      <a:pt x="1190" y="154"/>
                      <a:pt x="1186" y="165"/>
                    </a:cubicBezTo>
                    <a:lnTo>
                      <a:pt x="1168" y="109"/>
                    </a:lnTo>
                    <a:lnTo>
                      <a:pt x="1168" y="133"/>
                    </a:lnTo>
                    <a:lnTo>
                      <a:pt x="1110" y="107"/>
                    </a:lnTo>
                    <a:cubicBezTo>
                      <a:pt x="1084" y="170"/>
                      <a:pt x="1075" y="258"/>
                      <a:pt x="1031" y="293"/>
                    </a:cubicBezTo>
                    <a:cubicBezTo>
                      <a:pt x="1031" y="249"/>
                      <a:pt x="1015" y="228"/>
                      <a:pt x="1001" y="179"/>
                    </a:cubicBezTo>
                    <a:lnTo>
                      <a:pt x="1001" y="179"/>
                    </a:lnTo>
                    <a:cubicBezTo>
                      <a:pt x="1008" y="190"/>
                      <a:pt x="1013" y="194"/>
                      <a:pt x="1018" y="194"/>
                    </a:cubicBezTo>
                    <a:cubicBezTo>
                      <a:pt x="1035" y="194"/>
                      <a:pt x="1045" y="151"/>
                      <a:pt x="1068" y="151"/>
                    </a:cubicBezTo>
                    <a:cubicBezTo>
                      <a:pt x="1068" y="151"/>
                      <a:pt x="1069" y="151"/>
                      <a:pt x="1070" y="151"/>
                    </a:cubicBezTo>
                    <a:cubicBezTo>
                      <a:pt x="1054" y="149"/>
                      <a:pt x="1052" y="126"/>
                      <a:pt x="1054" y="116"/>
                    </a:cubicBezTo>
                    <a:lnTo>
                      <a:pt x="1054" y="116"/>
                    </a:lnTo>
                    <a:cubicBezTo>
                      <a:pt x="1054" y="116"/>
                      <a:pt x="1043" y="130"/>
                      <a:pt x="1033" y="144"/>
                    </a:cubicBezTo>
                    <a:lnTo>
                      <a:pt x="1012" y="174"/>
                    </a:lnTo>
                    <a:cubicBezTo>
                      <a:pt x="1003" y="135"/>
                      <a:pt x="994" y="149"/>
                      <a:pt x="975" y="135"/>
                    </a:cubicBezTo>
                    <a:lnTo>
                      <a:pt x="975" y="135"/>
                    </a:lnTo>
                    <a:cubicBezTo>
                      <a:pt x="1008" y="209"/>
                      <a:pt x="952" y="198"/>
                      <a:pt x="941" y="228"/>
                    </a:cubicBezTo>
                    <a:cubicBezTo>
                      <a:pt x="931" y="202"/>
                      <a:pt x="927" y="174"/>
                      <a:pt x="954" y="172"/>
                    </a:cubicBezTo>
                    <a:cubicBezTo>
                      <a:pt x="948" y="166"/>
                      <a:pt x="943" y="163"/>
                      <a:pt x="939" y="163"/>
                    </a:cubicBezTo>
                    <a:cubicBezTo>
                      <a:pt x="920" y="163"/>
                      <a:pt x="937" y="239"/>
                      <a:pt x="918" y="239"/>
                    </a:cubicBezTo>
                    <a:cubicBezTo>
                      <a:pt x="915" y="239"/>
                      <a:pt x="911" y="237"/>
                      <a:pt x="906" y="233"/>
                    </a:cubicBezTo>
                    <a:lnTo>
                      <a:pt x="906" y="233"/>
                    </a:lnTo>
                    <a:cubicBezTo>
                      <a:pt x="902" y="236"/>
                      <a:pt x="897" y="238"/>
                      <a:pt x="892" y="238"/>
                    </a:cubicBezTo>
                    <a:cubicBezTo>
                      <a:pt x="880" y="238"/>
                      <a:pt x="869" y="230"/>
                      <a:pt x="866" y="216"/>
                    </a:cubicBezTo>
                    <a:lnTo>
                      <a:pt x="873" y="214"/>
                    </a:lnTo>
                    <a:lnTo>
                      <a:pt x="873" y="214"/>
                    </a:lnTo>
                    <a:cubicBezTo>
                      <a:pt x="829" y="218"/>
                      <a:pt x="753" y="262"/>
                      <a:pt x="778" y="325"/>
                    </a:cubicBezTo>
                    <a:cubicBezTo>
                      <a:pt x="774" y="318"/>
                      <a:pt x="746" y="251"/>
                      <a:pt x="741" y="237"/>
                    </a:cubicBezTo>
                    <a:lnTo>
                      <a:pt x="741" y="237"/>
                    </a:lnTo>
                    <a:cubicBezTo>
                      <a:pt x="741" y="237"/>
                      <a:pt x="750" y="295"/>
                      <a:pt x="762" y="353"/>
                    </a:cubicBezTo>
                    <a:cubicBezTo>
                      <a:pt x="776" y="411"/>
                      <a:pt x="790" y="469"/>
                      <a:pt x="790" y="469"/>
                    </a:cubicBezTo>
                    <a:cubicBezTo>
                      <a:pt x="767" y="415"/>
                      <a:pt x="672" y="306"/>
                      <a:pt x="686" y="260"/>
                    </a:cubicBezTo>
                    <a:cubicBezTo>
                      <a:pt x="682" y="259"/>
                      <a:pt x="679" y="259"/>
                      <a:pt x="675" y="259"/>
                    </a:cubicBezTo>
                    <a:cubicBezTo>
                      <a:pt x="665" y="259"/>
                      <a:pt x="655" y="263"/>
                      <a:pt x="648" y="283"/>
                    </a:cubicBezTo>
                    <a:cubicBezTo>
                      <a:pt x="658" y="288"/>
                      <a:pt x="706" y="348"/>
                      <a:pt x="702" y="357"/>
                    </a:cubicBezTo>
                    <a:cubicBezTo>
                      <a:pt x="647" y="314"/>
                      <a:pt x="668" y="336"/>
                      <a:pt x="615" y="306"/>
                    </a:cubicBezTo>
                    <a:lnTo>
                      <a:pt x="615" y="306"/>
                    </a:lnTo>
                    <a:cubicBezTo>
                      <a:pt x="633" y="320"/>
                      <a:pt x="666" y="393"/>
                      <a:pt x="653" y="399"/>
                    </a:cubicBezTo>
                    <a:cubicBezTo>
                      <a:pt x="635" y="369"/>
                      <a:pt x="616" y="341"/>
                      <a:pt x="602" y="311"/>
                    </a:cubicBezTo>
                    <a:lnTo>
                      <a:pt x="602" y="311"/>
                    </a:lnTo>
                    <a:lnTo>
                      <a:pt x="609" y="360"/>
                    </a:lnTo>
                    <a:lnTo>
                      <a:pt x="617" y="399"/>
                    </a:lnTo>
                    <a:lnTo>
                      <a:pt x="617" y="399"/>
                    </a:lnTo>
                    <a:cubicBezTo>
                      <a:pt x="610" y="378"/>
                      <a:pt x="574" y="339"/>
                      <a:pt x="553" y="325"/>
                    </a:cubicBezTo>
                    <a:lnTo>
                      <a:pt x="553" y="325"/>
                    </a:lnTo>
                    <a:cubicBezTo>
                      <a:pt x="567" y="339"/>
                      <a:pt x="523" y="344"/>
                      <a:pt x="519" y="355"/>
                    </a:cubicBezTo>
                    <a:lnTo>
                      <a:pt x="546" y="362"/>
                    </a:lnTo>
                    <a:cubicBezTo>
                      <a:pt x="500" y="376"/>
                      <a:pt x="586" y="490"/>
                      <a:pt x="551" y="508"/>
                    </a:cubicBezTo>
                    <a:cubicBezTo>
                      <a:pt x="542" y="492"/>
                      <a:pt x="491" y="415"/>
                      <a:pt x="463" y="415"/>
                    </a:cubicBezTo>
                    <a:cubicBezTo>
                      <a:pt x="462" y="415"/>
                      <a:pt x="461" y="415"/>
                      <a:pt x="461" y="415"/>
                    </a:cubicBezTo>
                    <a:cubicBezTo>
                      <a:pt x="482" y="459"/>
                      <a:pt x="572" y="615"/>
                      <a:pt x="572" y="661"/>
                    </a:cubicBezTo>
                    <a:lnTo>
                      <a:pt x="549" y="645"/>
                    </a:lnTo>
                    <a:lnTo>
                      <a:pt x="549" y="684"/>
                    </a:lnTo>
                    <a:cubicBezTo>
                      <a:pt x="500" y="601"/>
                      <a:pt x="461" y="513"/>
                      <a:pt x="435" y="420"/>
                    </a:cubicBezTo>
                    <a:cubicBezTo>
                      <a:pt x="415" y="417"/>
                      <a:pt x="411" y="409"/>
                      <a:pt x="404" y="409"/>
                    </a:cubicBezTo>
                    <a:cubicBezTo>
                      <a:pt x="401" y="409"/>
                      <a:pt x="398" y="411"/>
                      <a:pt x="391" y="418"/>
                    </a:cubicBezTo>
                    <a:cubicBezTo>
                      <a:pt x="375" y="408"/>
                      <a:pt x="370" y="388"/>
                      <a:pt x="382" y="374"/>
                    </a:cubicBezTo>
                    <a:lnTo>
                      <a:pt x="382" y="374"/>
                    </a:lnTo>
                    <a:lnTo>
                      <a:pt x="322" y="399"/>
                    </a:lnTo>
                    <a:cubicBezTo>
                      <a:pt x="361" y="439"/>
                      <a:pt x="324" y="469"/>
                      <a:pt x="359" y="501"/>
                    </a:cubicBezTo>
                    <a:cubicBezTo>
                      <a:pt x="359" y="501"/>
                      <a:pt x="361" y="480"/>
                      <a:pt x="363" y="459"/>
                    </a:cubicBezTo>
                    <a:cubicBezTo>
                      <a:pt x="366" y="441"/>
                      <a:pt x="370" y="418"/>
                      <a:pt x="370" y="418"/>
                    </a:cubicBezTo>
                    <a:cubicBezTo>
                      <a:pt x="407" y="457"/>
                      <a:pt x="447" y="557"/>
                      <a:pt x="412" y="575"/>
                    </a:cubicBezTo>
                    <a:cubicBezTo>
                      <a:pt x="389" y="566"/>
                      <a:pt x="347" y="499"/>
                      <a:pt x="333" y="487"/>
                    </a:cubicBezTo>
                    <a:lnTo>
                      <a:pt x="333" y="487"/>
                    </a:lnTo>
                    <a:cubicBezTo>
                      <a:pt x="342" y="504"/>
                      <a:pt x="333" y="532"/>
                      <a:pt x="321" y="532"/>
                    </a:cubicBezTo>
                    <a:cubicBezTo>
                      <a:pt x="320" y="532"/>
                      <a:pt x="318" y="532"/>
                      <a:pt x="317" y="531"/>
                    </a:cubicBezTo>
                    <a:lnTo>
                      <a:pt x="310" y="499"/>
                    </a:lnTo>
                    <a:lnTo>
                      <a:pt x="310" y="499"/>
                    </a:lnTo>
                    <a:cubicBezTo>
                      <a:pt x="281" y="501"/>
                      <a:pt x="324" y="560"/>
                      <a:pt x="293" y="560"/>
                    </a:cubicBezTo>
                    <a:cubicBezTo>
                      <a:pt x="289" y="560"/>
                      <a:pt x="284" y="559"/>
                      <a:pt x="278" y="557"/>
                    </a:cubicBezTo>
                    <a:cubicBezTo>
                      <a:pt x="277" y="557"/>
                      <a:pt x="276" y="557"/>
                      <a:pt x="275" y="557"/>
                    </a:cubicBezTo>
                    <a:cubicBezTo>
                      <a:pt x="264" y="557"/>
                      <a:pt x="235" y="546"/>
                      <a:pt x="225" y="546"/>
                    </a:cubicBezTo>
                    <a:cubicBezTo>
                      <a:pt x="220" y="546"/>
                      <a:pt x="220" y="548"/>
                      <a:pt x="227" y="555"/>
                    </a:cubicBezTo>
                    <a:cubicBezTo>
                      <a:pt x="312" y="610"/>
                      <a:pt x="391" y="675"/>
                      <a:pt x="461" y="749"/>
                    </a:cubicBezTo>
                    <a:cubicBezTo>
                      <a:pt x="424" y="747"/>
                      <a:pt x="389" y="740"/>
                      <a:pt x="354" y="728"/>
                    </a:cubicBezTo>
                    <a:cubicBezTo>
                      <a:pt x="305" y="708"/>
                      <a:pt x="278" y="638"/>
                      <a:pt x="238" y="619"/>
                    </a:cubicBezTo>
                    <a:lnTo>
                      <a:pt x="238" y="619"/>
                    </a:lnTo>
                    <a:cubicBezTo>
                      <a:pt x="247" y="629"/>
                      <a:pt x="254" y="640"/>
                      <a:pt x="259" y="654"/>
                    </a:cubicBezTo>
                    <a:cubicBezTo>
                      <a:pt x="247" y="654"/>
                      <a:pt x="234" y="636"/>
                      <a:pt x="225" y="636"/>
                    </a:cubicBezTo>
                    <a:cubicBezTo>
                      <a:pt x="222" y="636"/>
                      <a:pt x="219" y="638"/>
                      <a:pt x="217" y="643"/>
                    </a:cubicBezTo>
                    <a:cubicBezTo>
                      <a:pt x="259" y="680"/>
                      <a:pt x="185" y="670"/>
                      <a:pt x="245" y="680"/>
                    </a:cubicBezTo>
                    <a:cubicBezTo>
                      <a:pt x="245" y="703"/>
                      <a:pt x="222" y="689"/>
                      <a:pt x="208" y="708"/>
                    </a:cubicBezTo>
                    <a:cubicBezTo>
                      <a:pt x="247" y="735"/>
                      <a:pt x="280" y="775"/>
                      <a:pt x="296" y="821"/>
                    </a:cubicBezTo>
                    <a:cubicBezTo>
                      <a:pt x="284" y="812"/>
                      <a:pt x="271" y="807"/>
                      <a:pt x="259" y="803"/>
                    </a:cubicBezTo>
                    <a:cubicBezTo>
                      <a:pt x="229" y="830"/>
                      <a:pt x="194" y="833"/>
                      <a:pt x="173" y="863"/>
                    </a:cubicBezTo>
                    <a:cubicBezTo>
                      <a:pt x="159" y="858"/>
                      <a:pt x="134" y="865"/>
                      <a:pt x="118" y="847"/>
                    </a:cubicBezTo>
                    <a:lnTo>
                      <a:pt x="118" y="847"/>
                    </a:lnTo>
                    <a:cubicBezTo>
                      <a:pt x="125" y="856"/>
                      <a:pt x="138" y="870"/>
                      <a:pt x="131" y="879"/>
                    </a:cubicBezTo>
                    <a:cubicBezTo>
                      <a:pt x="78" y="872"/>
                      <a:pt x="141" y="856"/>
                      <a:pt x="80" y="840"/>
                    </a:cubicBezTo>
                    <a:lnTo>
                      <a:pt x="80" y="840"/>
                    </a:lnTo>
                    <a:cubicBezTo>
                      <a:pt x="108" y="856"/>
                      <a:pt x="104" y="886"/>
                      <a:pt x="111" y="909"/>
                    </a:cubicBezTo>
                    <a:cubicBezTo>
                      <a:pt x="119" y="913"/>
                      <a:pt x="126" y="915"/>
                      <a:pt x="130" y="915"/>
                    </a:cubicBezTo>
                    <a:cubicBezTo>
                      <a:pt x="151" y="915"/>
                      <a:pt x="139" y="879"/>
                      <a:pt x="131" y="861"/>
                    </a:cubicBezTo>
                    <a:lnTo>
                      <a:pt x="131" y="861"/>
                    </a:lnTo>
                    <a:cubicBezTo>
                      <a:pt x="192" y="895"/>
                      <a:pt x="240" y="958"/>
                      <a:pt x="243" y="1007"/>
                    </a:cubicBezTo>
                    <a:cubicBezTo>
                      <a:pt x="242" y="1017"/>
                      <a:pt x="238" y="1021"/>
                      <a:pt x="233" y="1021"/>
                    </a:cubicBezTo>
                    <a:cubicBezTo>
                      <a:pt x="221" y="1021"/>
                      <a:pt x="204" y="1003"/>
                      <a:pt x="203" y="1003"/>
                    </a:cubicBezTo>
                    <a:lnTo>
                      <a:pt x="203" y="1003"/>
                    </a:lnTo>
                    <a:cubicBezTo>
                      <a:pt x="202" y="1003"/>
                      <a:pt x="203" y="1003"/>
                      <a:pt x="203" y="1004"/>
                    </a:cubicBezTo>
                    <a:cubicBezTo>
                      <a:pt x="157" y="1044"/>
                      <a:pt x="273" y="1113"/>
                      <a:pt x="199" y="1125"/>
                    </a:cubicBezTo>
                    <a:cubicBezTo>
                      <a:pt x="150" y="1113"/>
                      <a:pt x="127" y="1074"/>
                      <a:pt x="97" y="1058"/>
                    </a:cubicBezTo>
                    <a:cubicBezTo>
                      <a:pt x="101" y="1030"/>
                      <a:pt x="145" y="1044"/>
                      <a:pt x="155" y="1030"/>
                    </a:cubicBezTo>
                    <a:lnTo>
                      <a:pt x="155" y="1030"/>
                    </a:lnTo>
                    <a:lnTo>
                      <a:pt x="125" y="1034"/>
                    </a:lnTo>
                    <a:cubicBezTo>
                      <a:pt x="118" y="1018"/>
                      <a:pt x="118" y="1000"/>
                      <a:pt x="136" y="1000"/>
                    </a:cubicBezTo>
                    <a:cubicBezTo>
                      <a:pt x="134" y="999"/>
                      <a:pt x="131" y="999"/>
                      <a:pt x="129" y="999"/>
                    </a:cubicBezTo>
                    <a:cubicBezTo>
                      <a:pt x="89" y="999"/>
                      <a:pt x="66" y="1072"/>
                      <a:pt x="9" y="1081"/>
                    </a:cubicBezTo>
                    <a:cubicBezTo>
                      <a:pt x="18" y="1099"/>
                      <a:pt x="20" y="1120"/>
                      <a:pt x="39" y="1127"/>
                    </a:cubicBezTo>
                    <a:lnTo>
                      <a:pt x="43" y="1113"/>
                    </a:lnTo>
                    <a:cubicBezTo>
                      <a:pt x="78" y="1124"/>
                      <a:pt x="66" y="1160"/>
                      <a:pt x="86" y="1160"/>
                    </a:cubicBezTo>
                    <a:cubicBezTo>
                      <a:pt x="87" y="1160"/>
                      <a:pt x="88" y="1160"/>
                      <a:pt x="90" y="1160"/>
                    </a:cubicBezTo>
                    <a:lnTo>
                      <a:pt x="90" y="1160"/>
                    </a:lnTo>
                    <a:cubicBezTo>
                      <a:pt x="97" y="1190"/>
                      <a:pt x="111" y="1231"/>
                      <a:pt x="76" y="1238"/>
                    </a:cubicBezTo>
                    <a:lnTo>
                      <a:pt x="37" y="1213"/>
                    </a:lnTo>
                    <a:lnTo>
                      <a:pt x="37" y="1213"/>
                    </a:lnTo>
                    <a:cubicBezTo>
                      <a:pt x="41" y="1215"/>
                      <a:pt x="46" y="1216"/>
                      <a:pt x="50" y="1216"/>
                    </a:cubicBezTo>
                    <a:cubicBezTo>
                      <a:pt x="59" y="1216"/>
                      <a:pt x="66" y="1211"/>
                      <a:pt x="62" y="1201"/>
                    </a:cubicBezTo>
                    <a:lnTo>
                      <a:pt x="62" y="1201"/>
                    </a:lnTo>
                    <a:cubicBezTo>
                      <a:pt x="65" y="1209"/>
                      <a:pt x="58" y="1210"/>
                      <a:pt x="48" y="1210"/>
                    </a:cubicBezTo>
                    <a:cubicBezTo>
                      <a:pt x="43" y="1210"/>
                      <a:pt x="37" y="1210"/>
                      <a:pt x="32" y="1210"/>
                    </a:cubicBezTo>
                    <a:cubicBezTo>
                      <a:pt x="15" y="1210"/>
                      <a:pt x="1" y="1213"/>
                      <a:pt x="23" y="1241"/>
                    </a:cubicBezTo>
                    <a:lnTo>
                      <a:pt x="62" y="1250"/>
                    </a:lnTo>
                    <a:cubicBezTo>
                      <a:pt x="67" y="1280"/>
                      <a:pt x="87" y="1333"/>
                      <a:pt x="57" y="1340"/>
                    </a:cubicBezTo>
                    <a:cubicBezTo>
                      <a:pt x="72" y="1350"/>
                      <a:pt x="77" y="1352"/>
                      <a:pt x="79" y="1352"/>
                    </a:cubicBezTo>
                    <a:cubicBezTo>
                      <a:pt x="81" y="1352"/>
                      <a:pt x="80" y="1349"/>
                      <a:pt x="84" y="1349"/>
                    </a:cubicBezTo>
                    <a:cubicBezTo>
                      <a:pt x="88" y="1349"/>
                      <a:pt x="96" y="1351"/>
                      <a:pt x="113" y="1359"/>
                    </a:cubicBezTo>
                    <a:cubicBezTo>
                      <a:pt x="50" y="1323"/>
                      <a:pt x="156" y="1315"/>
                      <a:pt x="97" y="1286"/>
                    </a:cubicBezTo>
                    <a:lnTo>
                      <a:pt x="97" y="1286"/>
                    </a:lnTo>
                    <a:cubicBezTo>
                      <a:pt x="113" y="1293"/>
                      <a:pt x="123" y="1295"/>
                      <a:pt x="131" y="1295"/>
                    </a:cubicBezTo>
                    <a:cubicBezTo>
                      <a:pt x="143" y="1295"/>
                      <a:pt x="149" y="1291"/>
                      <a:pt x="164" y="1291"/>
                    </a:cubicBezTo>
                    <a:cubicBezTo>
                      <a:pt x="171" y="1291"/>
                      <a:pt x="182" y="1292"/>
                      <a:pt x="196" y="1296"/>
                    </a:cubicBezTo>
                    <a:cubicBezTo>
                      <a:pt x="182" y="1287"/>
                      <a:pt x="164" y="1282"/>
                      <a:pt x="187" y="1271"/>
                    </a:cubicBezTo>
                    <a:cubicBezTo>
                      <a:pt x="182" y="1269"/>
                      <a:pt x="180" y="1264"/>
                      <a:pt x="178" y="1259"/>
                    </a:cubicBezTo>
                    <a:cubicBezTo>
                      <a:pt x="169" y="1259"/>
                      <a:pt x="159" y="1257"/>
                      <a:pt x="150" y="1252"/>
                    </a:cubicBezTo>
                    <a:cubicBezTo>
                      <a:pt x="129" y="1220"/>
                      <a:pt x="152" y="1194"/>
                      <a:pt x="145" y="1173"/>
                    </a:cubicBezTo>
                    <a:cubicBezTo>
                      <a:pt x="147" y="1173"/>
                      <a:pt x="148" y="1173"/>
                      <a:pt x="149" y="1173"/>
                    </a:cubicBezTo>
                    <a:cubicBezTo>
                      <a:pt x="159" y="1173"/>
                      <a:pt x="159" y="1190"/>
                      <a:pt x="173" y="1194"/>
                    </a:cubicBezTo>
                    <a:lnTo>
                      <a:pt x="162" y="1164"/>
                    </a:lnTo>
                    <a:lnTo>
                      <a:pt x="162" y="1164"/>
                    </a:lnTo>
                    <a:cubicBezTo>
                      <a:pt x="189" y="1185"/>
                      <a:pt x="231" y="1176"/>
                      <a:pt x="229" y="1213"/>
                    </a:cubicBezTo>
                    <a:lnTo>
                      <a:pt x="250" y="1192"/>
                    </a:lnTo>
                    <a:cubicBezTo>
                      <a:pt x="275" y="1192"/>
                      <a:pt x="298" y="1178"/>
                      <a:pt x="294" y="1160"/>
                    </a:cubicBezTo>
                    <a:cubicBezTo>
                      <a:pt x="304" y="1154"/>
                      <a:pt x="291" y="1127"/>
                      <a:pt x="291" y="1127"/>
                    </a:cubicBezTo>
                    <a:lnTo>
                      <a:pt x="291" y="1127"/>
                    </a:lnTo>
                    <a:cubicBezTo>
                      <a:pt x="291" y="1127"/>
                      <a:pt x="292" y="1130"/>
                      <a:pt x="296" y="1136"/>
                    </a:cubicBezTo>
                    <a:lnTo>
                      <a:pt x="303" y="1088"/>
                    </a:lnTo>
                    <a:lnTo>
                      <a:pt x="312" y="1092"/>
                    </a:lnTo>
                    <a:cubicBezTo>
                      <a:pt x="326" y="1078"/>
                      <a:pt x="326" y="1051"/>
                      <a:pt x="333" y="1030"/>
                    </a:cubicBezTo>
                    <a:cubicBezTo>
                      <a:pt x="337" y="1005"/>
                      <a:pt x="358" y="990"/>
                      <a:pt x="382" y="990"/>
                    </a:cubicBezTo>
                    <a:cubicBezTo>
                      <a:pt x="385" y="990"/>
                      <a:pt x="388" y="990"/>
                      <a:pt x="391" y="990"/>
                    </a:cubicBezTo>
                    <a:cubicBezTo>
                      <a:pt x="389" y="976"/>
                      <a:pt x="386" y="963"/>
                      <a:pt x="405" y="953"/>
                    </a:cubicBezTo>
                    <a:lnTo>
                      <a:pt x="435" y="967"/>
                    </a:lnTo>
                    <a:cubicBezTo>
                      <a:pt x="435" y="951"/>
                      <a:pt x="486" y="953"/>
                      <a:pt x="463" y="930"/>
                    </a:cubicBezTo>
                    <a:lnTo>
                      <a:pt x="463" y="930"/>
                    </a:lnTo>
                    <a:cubicBezTo>
                      <a:pt x="478" y="937"/>
                      <a:pt x="490" y="940"/>
                      <a:pt x="499" y="940"/>
                    </a:cubicBezTo>
                    <a:cubicBezTo>
                      <a:pt x="536" y="940"/>
                      <a:pt x="527" y="889"/>
                      <a:pt x="551" y="881"/>
                    </a:cubicBezTo>
                    <a:lnTo>
                      <a:pt x="519" y="854"/>
                    </a:lnTo>
                    <a:cubicBezTo>
                      <a:pt x="533" y="842"/>
                      <a:pt x="535" y="823"/>
                      <a:pt x="539" y="796"/>
                    </a:cubicBezTo>
                    <a:lnTo>
                      <a:pt x="509" y="772"/>
                    </a:lnTo>
                    <a:cubicBezTo>
                      <a:pt x="502" y="738"/>
                      <a:pt x="565" y="754"/>
                      <a:pt x="586" y="733"/>
                    </a:cubicBezTo>
                    <a:lnTo>
                      <a:pt x="586" y="733"/>
                    </a:lnTo>
                    <a:cubicBezTo>
                      <a:pt x="591" y="742"/>
                      <a:pt x="588" y="745"/>
                      <a:pt x="581" y="745"/>
                    </a:cubicBezTo>
                    <a:cubicBezTo>
                      <a:pt x="579" y="745"/>
                      <a:pt x="577" y="745"/>
                      <a:pt x="574" y="745"/>
                    </a:cubicBezTo>
                    <a:lnTo>
                      <a:pt x="574" y="745"/>
                    </a:lnTo>
                    <a:cubicBezTo>
                      <a:pt x="585" y="749"/>
                      <a:pt x="593" y="751"/>
                      <a:pt x="599" y="751"/>
                    </a:cubicBezTo>
                    <a:cubicBezTo>
                      <a:pt x="639" y="751"/>
                      <a:pt x="609" y="672"/>
                      <a:pt x="646" y="672"/>
                    </a:cubicBezTo>
                    <a:cubicBezTo>
                      <a:pt x="650" y="672"/>
                      <a:pt x="654" y="673"/>
                      <a:pt x="660" y="675"/>
                    </a:cubicBezTo>
                    <a:cubicBezTo>
                      <a:pt x="659" y="666"/>
                      <a:pt x="661" y="663"/>
                      <a:pt x="666" y="663"/>
                    </a:cubicBezTo>
                    <a:cubicBezTo>
                      <a:pt x="668" y="663"/>
                      <a:pt x="672" y="664"/>
                      <a:pt x="676" y="666"/>
                    </a:cubicBezTo>
                    <a:lnTo>
                      <a:pt x="676" y="668"/>
                    </a:lnTo>
                    <a:cubicBezTo>
                      <a:pt x="676" y="668"/>
                      <a:pt x="676" y="666"/>
                      <a:pt x="679" y="666"/>
                    </a:cubicBezTo>
                    <a:cubicBezTo>
                      <a:pt x="686" y="657"/>
                      <a:pt x="690" y="650"/>
                      <a:pt x="692" y="638"/>
                    </a:cubicBezTo>
                    <a:lnTo>
                      <a:pt x="718" y="668"/>
                    </a:lnTo>
                    <a:lnTo>
                      <a:pt x="718" y="666"/>
                    </a:lnTo>
                    <a:cubicBezTo>
                      <a:pt x="720" y="667"/>
                      <a:pt x="721" y="667"/>
                      <a:pt x="722" y="667"/>
                    </a:cubicBezTo>
                    <a:cubicBezTo>
                      <a:pt x="729" y="667"/>
                      <a:pt x="711" y="645"/>
                      <a:pt x="692" y="626"/>
                    </a:cubicBezTo>
                    <a:cubicBezTo>
                      <a:pt x="692" y="617"/>
                      <a:pt x="690" y="608"/>
                      <a:pt x="688" y="601"/>
                    </a:cubicBezTo>
                    <a:lnTo>
                      <a:pt x="688" y="601"/>
                    </a:lnTo>
                    <a:cubicBezTo>
                      <a:pt x="699" y="613"/>
                      <a:pt x="705" y="616"/>
                      <a:pt x="709" y="616"/>
                    </a:cubicBezTo>
                    <a:cubicBezTo>
                      <a:pt x="716" y="616"/>
                      <a:pt x="714" y="602"/>
                      <a:pt x="722" y="602"/>
                    </a:cubicBezTo>
                    <a:cubicBezTo>
                      <a:pt x="726" y="602"/>
                      <a:pt x="733" y="607"/>
                      <a:pt x="746" y="619"/>
                    </a:cubicBezTo>
                    <a:cubicBezTo>
                      <a:pt x="733" y="592"/>
                      <a:pt x="769" y="576"/>
                      <a:pt x="748" y="527"/>
                    </a:cubicBezTo>
                    <a:lnTo>
                      <a:pt x="748" y="527"/>
                    </a:lnTo>
                    <a:cubicBezTo>
                      <a:pt x="761" y="527"/>
                      <a:pt x="776" y="526"/>
                      <a:pt x="774" y="506"/>
                    </a:cubicBezTo>
                    <a:lnTo>
                      <a:pt x="774" y="506"/>
                    </a:lnTo>
                    <a:lnTo>
                      <a:pt x="801" y="545"/>
                    </a:lnTo>
                    <a:lnTo>
                      <a:pt x="801" y="545"/>
                    </a:lnTo>
                    <a:lnTo>
                      <a:pt x="790" y="478"/>
                    </a:lnTo>
                    <a:lnTo>
                      <a:pt x="790" y="478"/>
                    </a:lnTo>
                    <a:cubicBezTo>
                      <a:pt x="815" y="492"/>
                      <a:pt x="834" y="520"/>
                      <a:pt x="839" y="550"/>
                    </a:cubicBezTo>
                    <a:cubicBezTo>
                      <a:pt x="839" y="483"/>
                      <a:pt x="850" y="517"/>
                      <a:pt x="850" y="455"/>
                    </a:cubicBezTo>
                    <a:lnTo>
                      <a:pt x="864" y="483"/>
                    </a:lnTo>
                    <a:cubicBezTo>
                      <a:pt x="871" y="479"/>
                      <a:pt x="871" y="448"/>
                      <a:pt x="880" y="448"/>
                    </a:cubicBezTo>
                    <a:cubicBezTo>
                      <a:pt x="882" y="448"/>
                      <a:pt x="884" y="450"/>
                      <a:pt x="887" y="455"/>
                    </a:cubicBezTo>
                    <a:cubicBezTo>
                      <a:pt x="898" y="465"/>
                      <a:pt x="909" y="468"/>
                      <a:pt x="922" y="468"/>
                    </a:cubicBezTo>
                    <a:cubicBezTo>
                      <a:pt x="954" y="468"/>
                      <a:pt x="991" y="446"/>
                      <a:pt x="1032" y="446"/>
                    </a:cubicBezTo>
                    <a:cubicBezTo>
                      <a:pt x="1047" y="446"/>
                      <a:pt x="1062" y="449"/>
                      <a:pt x="1077" y="457"/>
                    </a:cubicBezTo>
                    <a:cubicBezTo>
                      <a:pt x="1066" y="431"/>
                      <a:pt x="1065" y="423"/>
                      <a:pt x="1068" y="423"/>
                    </a:cubicBezTo>
                    <a:cubicBezTo>
                      <a:pt x="1073" y="423"/>
                      <a:pt x="1089" y="443"/>
                      <a:pt x="1097" y="443"/>
                    </a:cubicBezTo>
                    <a:cubicBezTo>
                      <a:pt x="1101" y="443"/>
                      <a:pt x="1102" y="437"/>
                      <a:pt x="1098" y="420"/>
                    </a:cubicBezTo>
                    <a:lnTo>
                      <a:pt x="1098" y="420"/>
                    </a:lnTo>
                    <a:cubicBezTo>
                      <a:pt x="1107" y="441"/>
                      <a:pt x="1119" y="448"/>
                      <a:pt x="1114" y="471"/>
                    </a:cubicBezTo>
                    <a:cubicBezTo>
                      <a:pt x="1120" y="463"/>
                      <a:pt x="1126" y="461"/>
                      <a:pt x="1132" y="461"/>
                    </a:cubicBezTo>
                    <a:cubicBezTo>
                      <a:pt x="1140" y="461"/>
                      <a:pt x="1147" y="465"/>
                      <a:pt x="1153" y="465"/>
                    </a:cubicBezTo>
                    <a:cubicBezTo>
                      <a:pt x="1162" y="465"/>
                      <a:pt x="1168" y="459"/>
                      <a:pt x="1172" y="432"/>
                    </a:cubicBezTo>
                    <a:cubicBezTo>
                      <a:pt x="1179" y="453"/>
                      <a:pt x="1172" y="464"/>
                      <a:pt x="1177" y="478"/>
                    </a:cubicBezTo>
                    <a:cubicBezTo>
                      <a:pt x="1177" y="473"/>
                      <a:pt x="1181" y="464"/>
                      <a:pt x="1184" y="464"/>
                    </a:cubicBezTo>
                    <a:cubicBezTo>
                      <a:pt x="1186" y="464"/>
                      <a:pt x="1187" y="466"/>
                      <a:pt x="1189" y="469"/>
                    </a:cubicBezTo>
                    <a:cubicBezTo>
                      <a:pt x="1193" y="483"/>
                      <a:pt x="1189" y="487"/>
                      <a:pt x="1186" y="499"/>
                    </a:cubicBezTo>
                    <a:cubicBezTo>
                      <a:pt x="1212" y="490"/>
                      <a:pt x="1205" y="422"/>
                      <a:pt x="1196" y="360"/>
                    </a:cubicBezTo>
                    <a:lnTo>
                      <a:pt x="1196" y="360"/>
                    </a:lnTo>
                    <a:cubicBezTo>
                      <a:pt x="1204" y="371"/>
                      <a:pt x="1211" y="377"/>
                      <a:pt x="1216" y="377"/>
                    </a:cubicBezTo>
                    <a:cubicBezTo>
                      <a:pt x="1223" y="377"/>
                      <a:pt x="1228" y="365"/>
                      <a:pt x="1230" y="339"/>
                    </a:cubicBezTo>
                    <a:cubicBezTo>
                      <a:pt x="1240" y="360"/>
                      <a:pt x="1251" y="381"/>
                      <a:pt x="1233" y="390"/>
                    </a:cubicBezTo>
                    <a:cubicBezTo>
                      <a:pt x="1238" y="390"/>
                      <a:pt x="1254" y="395"/>
                      <a:pt x="1269" y="395"/>
                    </a:cubicBezTo>
                    <a:cubicBezTo>
                      <a:pt x="1285" y="395"/>
                      <a:pt x="1299" y="389"/>
                      <a:pt x="1298" y="364"/>
                    </a:cubicBezTo>
                    <a:lnTo>
                      <a:pt x="1298" y="364"/>
                    </a:lnTo>
                    <a:cubicBezTo>
                      <a:pt x="1299" y="368"/>
                      <a:pt x="1302" y="370"/>
                      <a:pt x="1304" y="370"/>
                    </a:cubicBezTo>
                    <a:cubicBezTo>
                      <a:pt x="1309" y="370"/>
                      <a:pt x="1315" y="364"/>
                      <a:pt x="1316" y="360"/>
                    </a:cubicBezTo>
                    <a:cubicBezTo>
                      <a:pt x="1327" y="363"/>
                      <a:pt x="1337" y="364"/>
                      <a:pt x="1347" y="364"/>
                    </a:cubicBezTo>
                    <a:cubicBezTo>
                      <a:pt x="1354" y="364"/>
                      <a:pt x="1360" y="363"/>
                      <a:pt x="1367" y="362"/>
                    </a:cubicBezTo>
                    <a:lnTo>
                      <a:pt x="1362" y="353"/>
                    </a:lnTo>
                    <a:cubicBezTo>
                      <a:pt x="1366" y="329"/>
                      <a:pt x="1370" y="322"/>
                      <a:pt x="1375" y="322"/>
                    </a:cubicBezTo>
                    <a:cubicBezTo>
                      <a:pt x="1381" y="322"/>
                      <a:pt x="1389" y="335"/>
                      <a:pt x="1398" y="335"/>
                    </a:cubicBezTo>
                    <a:cubicBezTo>
                      <a:pt x="1399" y="335"/>
                      <a:pt x="1401" y="335"/>
                      <a:pt x="1402" y="334"/>
                    </a:cubicBezTo>
                    <a:lnTo>
                      <a:pt x="1402" y="339"/>
                    </a:lnTo>
                    <a:cubicBezTo>
                      <a:pt x="1415" y="354"/>
                      <a:pt x="1422" y="358"/>
                      <a:pt x="1427" y="358"/>
                    </a:cubicBezTo>
                    <a:cubicBezTo>
                      <a:pt x="1432" y="358"/>
                      <a:pt x="1435" y="352"/>
                      <a:pt x="1440" y="352"/>
                    </a:cubicBezTo>
                    <a:cubicBezTo>
                      <a:pt x="1445" y="352"/>
                      <a:pt x="1452" y="356"/>
                      <a:pt x="1464" y="374"/>
                    </a:cubicBezTo>
                    <a:lnTo>
                      <a:pt x="1467" y="337"/>
                    </a:lnTo>
                    <a:cubicBezTo>
                      <a:pt x="1470" y="317"/>
                      <a:pt x="1474" y="310"/>
                      <a:pt x="1478" y="310"/>
                    </a:cubicBezTo>
                    <a:cubicBezTo>
                      <a:pt x="1489" y="310"/>
                      <a:pt x="1503" y="365"/>
                      <a:pt x="1521" y="365"/>
                    </a:cubicBezTo>
                    <a:cubicBezTo>
                      <a:pt x="1524" y="365"/>
                      <a:pt x="1527" y="364"/>
                      <a:pt x="1529" y="362"/>
                    </a:cubicBezTo>
                    <a:lnTo>
                      <a:pt x="1525" y="339"/>
                    </a:lnTo>
                    <a:cubicBezTo>
                      <a:pt x="1526" y="337"/>
                      <a:pt x="1528" y="336"/>
                      <a:pt x="1529" y="336"/>
                    </a:cubicBezTo>
                    <a:cubicBezTo>
                      <a:pt x="1545" y="336"/>
                      <a:pt x="1542" y="456"/>
                      <a:pt x="1550" y="469"/>
                    </a:cubicBezTo>
                    <a:cubicBezTo>
                      <a:pt x="1550" y="476"/>
                      <a:pt x="1543" y="478"/>
                      <a:pt x="1539" y="483"/>
                    </a:cubicBezTo>
                    <a:cubicBezTo>
                      <a:pt x="1543" y="494"/>
                      <a:pt x="1547" y="498"/>
                      <a:pt x="1550" y="498"/>
                    </a:cubicBezTo>
                    <a:cubicBezTo>
                      <a:pt x="1561" y="498"/>
                      <a:pt x="1561" y="433"/>
                      <a:pt x="1585" y="429"/>
                    </a:cubicBezTo>
                    <a:lnTo>
                      <a:pt x="1585" y="429"/>
                    </a:lnTo>
                    <a:cubicBezTo>
                      <a:pt x="1583" y="457"/>
                      <a:pt x="1562" y="494"/>
                      <a:pt x="1576" y="504"/>
                    </a:cubicBezTo>
                    <a:cubicBezTo>
                      <a:pt x="1576" y="506"/>
                      <a:pt x="1577" y="507"/>
                      <a:pt x="1578" y="507"/>
                    </a:cubicBezTo>
                    <a:cubicBezTo>
                      <a:pt x="1588" y="507"/>
                      <a:pt x="1624" y="470"/>
                      <a:pt x="1645" y="470"/>
                    </a:cubicBezTo>
                    <a:cubicBezTo>
                      <a:pt x="1652" y="470"/>
                      <a:pt x="1658" y="474"/>
                      <a:pt x="1659" y="487"/>
                    </a:cubicBezTo>
                    <a:cubicBezTo>
                      <a:pt x="1661" y="466"/>
                      <a:pt x="1664" y="446"/>
                      <a:pt x="1680" y="434"/>
                    </a:cubicBezTo>
                    <a:cubicBezTo>
                      <a:pt x="1680" y="434"/>
                      <a:pt x="1681" y="434"/>
                      <a:pt x="1681" y="434"/>
                    </a:cubicBezTo>
                    <a:cubicBezTo>
                      <a:pt x="1690" y="434"/>
                      <a:pt x="1694" y="456"/>
                      <a:pt x="1699" y="471"/>
                    </a:cubicBezTo>
                    <a:cubicBezTo>
                      <a:pt x="1701" y="479"/>
                      <a:pt x="1706" y="485"/>
                      <a:pt x="1713" y="485"/>
                    </a:cubicBezTo>
                    <a:cubicBezTo>
                      <a:pt x="1719" y="485"/>
                      <a:pt x="1727" y="480"/>
                      <a:pt x="1738" y="469"/>
                    </a:cubicBezTo>
                    <a:lnTo>
                      <a:pt x="1738" y="469"/>
                    </a:lnTo>
                    <a:cubicBezTo>
                      <a:pt x="1738" y="473"/>
                      <a:pt x="1736" y="480"/>
                      <a:pt x="1733" y="485"/>
                    </a:cubicBezTo>
                    <a:cubicBezTo>
                      <a:pt x="1754" y="476"/>
                      <a:pt x="1791" y="478"/>
                      <a:pt x="1814" y="450"/>
                    </a:cubicBezTo>
                    <a:lnTo>
                      <a:pt x="1814" y="450"/>
                    </a:lnTo>
                    <a:cubicBezTo>
                      <a:pt x="1798" y="494"/>
                      <a:pt x="1808" y="505"/>
                      <a:pt x="1826" y="505"/>
                    </a:cubicBezTo>
                    <a:cubicBezTo>
                      <a:pt x="1841" y="505"/>
                      <a:pt x="1862" y="497"/>
                      <a:pt x="1875" y="497"/>
                    </a:cubicBezTo>
                    <a:cubicBezTo>
                      <a:pt x="1888" y="497"/>
                      <a:pt x="1892" y="506"/>
                      <a:pt x="1872" y="541"/>
                    </a:cubicBezTo>
                    <a:lnTo>
                      <a:pt x="1917" y="557"/>
                    </a:lnTo>
                    <a:lnTo>
                      <a:pt x="1910" y="566"/>
                    </a:lnTo>
                    <a:cubicBezTo>
                      <a:pt x="1916" y="572"/>
                      <a:pt x="1922" y="575"/>
                      <a:pt x="1929" y="575"/>
                    </a:cubicBezTo>
                    <a:cubicBezTo>
                      <a:pt x="1945" y="575"/>
                      <a:pt x="1961" y="561"/>
                      <a:pt x="1979" y="550"/>
                    </a:cubicBezTo>
                    <a:lnTo>
                      <a:pt x="1979" y="550"/>
                    </a:lnTo>
                    <a:cubicBezTo>
                      <a:pt x="1979" y="559"/>
                      <a:pt x="1970" y="566"/>
                      <a:pt x="1965" y="571"/>
                    </a:cubicBezTo>
                    <a:cubicBezTo>
                      <a:pt x="1977" y="593"/>
                      <a:pt x="1983" y="603"/>
                      <a:pt x="1998" y="603"/>
                    </a:cubicBezTo>
                    <a:cubicBezTo>
                      <a:pt x="2010" y="603"/>
                      <a:pt x="2028" y="596"/>
                      <a:pt x="2060" y="585"/>
                    </a:cubicBezTo>
                    <a:lnTo>
                      <a:pt x="2060" y="585"/>
                    </a:lnTo>
                    <a:lnTo>
                      <a:pt x="2037" y="617"/>
                    </a:lnTo>
                    <a:cubicBezTo>
                      <a:pt x="2038" y="616"/>
                      <a:pt x="2040" y="616"/>
                      <a:pt x="2041" y="616"/>
                    </a:cubicBezTo>
                    <a:cubicBezTo>
                      <a:pt x="2060" y="616"/>
                      <a:pt x="2051" y="694"/>
                      <a:pt x="2103" y="694"/>
                    </a:cubicBezTo>
                    <a:cubicBezTo>
                      <a:pt x="2105" y="694"/>
                      <a:pt x="2108" y="694"/>
                      <a:pt x="2111" y="694"/>
                    </a:cubicBezTo>
                    <a:lnTo>
                      <a:pt x="2111" y="694"/>
                    </a:lnTo>
                    <a:cubicBezTo>
                      <a:pt x="2107" y="698"/>
                      <a:pt x="2100" y="701"/>
                      <a:pt x="2095" y="703"/>
                    </a:cubicBezTo>
                    <a:cubicBezTo>
                      <a:pt x="2096" y="703"/>
                      <a:pt x="2096" y="703"/>
                      <a:pt x="2097" y="703"/>
                    </a:cubicBezTo>
                    <a:cubicBezTo>
                      <a:pt x="2150" y="703"/>
                      <a:pt x="2120" y="793"/>
                      <a:pt x="2160" y="793"/>
                    </a:cubicBezTo>
                    <a:cubicBezTo>
                      <a:pt x="2171" y="793"/>
                      <a:pt x="2189" y="785"/>
                      <a:pt x="2216" y="765"/>
                    </a:cubicBezTo>
                    <a:lnTo>
                      <a:pt x="2264" y="763"/>
                    </a:lnTo>
                    <a:cubicBezTo>
                      <a:pt x="2246" y="726"/>
                      <a:pt x="2318" y="724"/>
                      <a:pt x="2325" y="696"/>
                    </a:cubicBezTo>
                    <a:lnTo>
                      <a:pt x="2325" y="696"/>
                    </a:lnTo>
                    <a:cubicBezTo>
                      <a:pt x="2342" y="702"/>
                      <a:pt x="2323" y="748"/>
                      <a:pt x="2304" y="748"/>
                    </a:cubicBezTo>
                    <a:cubicBezTo>
                      <a:pt x="2302" y="748"/>
                      <a:pt x="2301" y="748"/>
                      <a:pt x="2299" y="747"/>
                    </a:cubicBezTo>
                    <a:lnTo>
                      <a:pt x="2304" y="740"/>
                    </a:lnTo>
                    <a:lnTo>
                      <a:pt x="2304" y="740"/>
                    </a:lnTo>
                    <a:cubicBezTo>
                      <a:pt x="2239" y="784"/>
                      <a:pt x="2318" y="796"/>
                      <a:pt x="2274" y="826"/>
                    </a:cubicBezTo>
                    <a:cubicBezTo>
                      <a:pt x="2329" y="884"/>
                      <a:pt x="2341" y="969"/>
                      <a:pt x="2373" y="1030"/>
                    </a:cubicBezTo>
                    <a:lnTo>
                      <a:pt x="2422" y="993"/>
                    </a:lnTo>
                    <a:lnTo>
                      <a:pt x="2433" y="1018"/>
                    </a:lnTo>
                    <a:cubicBezTo>
                      <a:pt x="2429" y="1028"/>
                      <a:pt x="2414" y="1040"/>
                      <a:pt x="2402" y="1040"/>
                    </a:cubicBezTo>
                    <a:cubicBezTo>
                      <a:pt x="2397" y="1040"/>
                      <a:pt x="2392" y="1038"/>
                      <a:pt x="2389" y="1032"/>
                    </a:cubicBezTo>
                    <a:lnTo>
                      <a:pt x="2389" y="1032"/>
                    </a:lnTo>
                    <a:cubicBezTo>
                      <a:pt x="2377" y="1045"/>
                      <a:pt x="2388" y="1049"/>
                      <a:pt x="2403" y="1049"/>
                    </a:cubicBezTo>
                    <a:cubicBezTo>
                      <a:pt x="2419" y="1049"/>
                      <a:pt x="2439" y="1045"/>
                      <a:pt x="2445" y="1041"/>
                    </a:cubicBezTo>
                    <a:lnTo>
                      <a:pt x="2445" y="1041"/>
                    </a:lnTo>
                    <a:cubicBezTo>
                      <a:pt x="2445" y="1067"/>
                      <a:pt x="2423" y="1071"/>
                      <a:pt x="2405" y="1071"/>
                    </a:cubicBezTo>
                    <a:cubicBezTo>
                      <a:pt x="2398" y="1071"/>
                      <a:pt x="2392" y="1070"/>
                      <a:pt x="2388" y="1070"/>
                    </a:cubicBezTo>
                    <a:cubicBezTo>
                      <a:pt x="2382" y="1070"/>
                      <a:pt x="2379" y="1071"/>
                      <a:pt x="2380" y="1074"/>
                    </a:cubicBezTo>
                    <a:lnTo>
                      <a:pt x="2394" y="1085"/>
                    </a:lnTo>
                    <a:lnTo>
                      <a:pt x="2396" y="1081"/>
                    </a:lnTo>
                    <a:cubicBezTo>
                      <a:pt x="2413" y="1081"/>
                      <a:pt x="2427" y="1077"/>
                      <a:pt x="2439" y="1077"/>
                    </a:cubicBezTo>
                    <a:cubicBezTo>
                      <a:pt x="2448" y="1077"/>
                      <a:pt x="2456" y="1079"/>
                      <a:pt x="2461" y="1090"/>
                    </a:cubicBezTo>
                    <a:cubicBezTo>
                      <a:pt x="2461" y="1109"/>
                      <a:pt x="2433" y="1116"/>
                      <a:pt x="2436" y="1122"/>
                    </a:cubicBezTo>
                    <a:cubicBezTo>
                      <a:pt x="2433" y="1125"/>
                      <a:pt x="2431" y="1127"/>
                      <a:pt x="2440" y="1132"/>
                    </a:cubicBezTo>
                    <a:lnTo>
                      <a:pt x="2459" y="1167"/>
                    </a:lnTo>
                    <a:lnTo>
                      <a:pt x="2489" y="1127"/>
                    </a:lnTo>
                    <a:cubicBezTo>
                      <a:pt x="2506" y="1127"/>
                      <a:pt x="2510" y="1136"/>
                      <a:pt x="2517" y="1136"/>
                    </a:cubicBezTo>
                    <a:cubicBezTo>
                      <a:pt x="2522" y="1136"/>
                      <a:pt x="2529" y="1131"/>
                      <a:pt x="2545" y="1113"/>
                    </a:cubicBezTo>
                    <a:lnTo>
                      <a:pt x="2545" y="1113"/>
                    </a:lnTo>
                    <a:cubicBezTo>
                      <a:pt x="2489" y="1180"/>
                      <a:pt x="2605" y="1241"/>
                      <a:pt x="2596" y="1269"/>
                    </a:cubicBezTo>
                    <a:cubicBezTo>
                      <a:pt x="2600" y="1267"/>
                      <a:pt x="2605" y="1267"/>
                      <a:pt x="2610" y="1267"/>
                    </a:cubicBezTo>
                    <a:cubicBezTo>
                      <a:pt x="2635" y="1267"/>
                      <a:pt x="2658" y="1282"/>
                      <a:pt x="2670" y="1306"/>
                    </a:cubicBezTo>
                    <a:cubicBezTo>
                      <a:pt x="2672" y="1295"/>
                      <a:pt x="2696" y="1271"/>
                      <a:pt x="2712" y="1271"/>
                    </a:cubicBezTo>
                    <a:cubicBezTo>
                      <a:pt x="2717" y="1271"/>
                      <a:pt x="2721" y="1273"/>
                      <a:pt x="2723" y="1278"/>
                    </a:cubicBezTo>
                    <a:cubicBezTo>
                      <a:pt x="2635" y="1341"/>
                      <a:pt x="2715" y="1340"/>
                      <a:pt x="2678" y="1403"/>
                    </a:cubicBezTo>
                    <a:lnTo>
                      <a:pt x="2678" y="1403"/>
                    </a:lnTo>
                    <a:cubicBezTo>
                      <a:pt x="2683" y="1396"/>
                      <a:pt x="2688" y="1393"/>
                      <a:pt x="2694" y="1393"/>
                    </a:cubicBezTo>
                    <a:cubicBezTo>
                      <a:pt x="2708" y="1393"/>
                      <a:pt x="2723" y="1406"/>
                      <a:pt x="2738" y="1406"/>
                    </a:cubicBezTo>
                    <a:cubicBezTo>
                      <a:pt x="2749" y="1406"/>
                      <a:pt x="2759" y="1400"/>
                      <a:pt x="2770" y="1377"/>
                    </a:cubicBezTo>
                    <a:lnTo>
                      <a:pt x="2770" y="1377"/>
                    </a:lnTo>
                    <a:cubicBezTo>
                      <a:pt x="2779" y="1398"/>
                      <a:pt x="2739" y="1405"/>
                      <a:pt x="2735" y="1435"/>
                    </a:cubicBezTo>
                    <a:cubicBezTo>
                      <a:pt x="2800" y="1438"/>
                      <a:pt x="2800" y="1528"/>
                      <a:pt x="2862" y="1556"/>
                    </a:cubicBezTo>
                    <a:cubicBezTo>
                      <a:pt x="2872" y="1544"/>
                      <a:pt x="2876" y="1524"/>
                      <a:pt x="2902" y="1514"/>
                    </a:cubicBezTo>
                    <a:lnTo>
                      <a:pt x="2902" y="1514"/>
                    </a:lnTo>
                    <a:lnTo>
                      <a:pt x="2883" y="1588"/>
                    </a:lnTo>
                    <a:cubicBezTo>
                      <a:pt x="2893" y="1588"/>
                      <a:pt x="2918" y="1560"/>
                      <a:pt x="2929" y="1560"/>
                    </a:cubicBezTo>
                    <a:cubicBezTo>
                      <a:pt x="2934" y="1560"/>
                      <a:pt x="2935" y="1566"/>
                      <a:pt x="2932" y="1581"/>
                    </a:cubicBezTo>
                    <a:cubicBezTo>
                      <a:pt x="2936" y="1571"/>
                      <a:pt x="2943" y="1556"/>
                      <a:pt x="2951" y="1556"/>
                    </a:cubicBezTo>
                    <a:cubicBezTo>
                      <a:pt x="2952" y="1556"/>
                      <a:pt x="2952" y="1556"/>
                      <a:pt x="2953" y="1556"/>
                    </a:cubicBezTo>
                    <a:cubicBezTo>
                      <a:pt x="2983" y="1616"/>
                      <a:pt x="3043" y="1639"/>
                      <a:pt x="3101" y="1663"/>
                    </a:cubicBezTo>
                    <a:cubicBezTo>
                      <a:pt x="3159" y="1688"/>
                      <a:pt x="3212" y="1716"/>
                      <a:pt x="3238" y="1799"/>
                    </a:cubicBezTo>
                    <a:cubicBezTo>
                      <a:pt x="3236" y="1779"/>
                      <a:pt x="3241" y="1773"/>
                      <a:pt x="3248" y="1773"/>
                    </a:cubicBezTo>
                    <a:cubicBezTo>
                      <a:pt x="3251" y="1773"/>
                      <a:pt x="3255" y="1775"/>
                      <a:pt x="3259" y="1776"/>
                    </a:cubicBezTo>
                    <a:cubicBezTo>
                      <a:pt x="3254" y="1767"/>
                      <a:pt x="3275" y="1746"/>
                      <a:pt x="3284" y="1728"/>
                    </a:cubicBezTo>
                    <a:lnTo>
                      <a:pt x="3305" y="1797"/>
                    </a:lnTo>
                    <a:cubicBezTo>
                      <a:pt x="3315" y="1784"/>
                      <a:pt x="3323" y="1780"/>
                      <a:pt x="3331" y="1780"/>
                    </a:cubicBezTo>
                    <a:cubicBezTo>
                      <a:pt x="3342" y="1780"/>
                      <a:pt x="3351" y="1788"/>
                      <a:pt x="3361" y="1788"/>
                    </a:cubicBezTo>
                    <a:cubicBezTo>
                      <a:pt x="3369" y="1788"/>
                      <a:pt x="3376" y="1784"/>
                      <a:pt x="3384" y="1772"/>
                    </a:cubicBezTo>
                    <a:lnTo>
                      <a:pt x="3384" y="1772"/>
                    </a:lnTo>
                    <a:lnTo>
                      <a:pt x="3365" y="1774"/>
                    </a:lnTo>
                    <a:cubicBezTo>
                      <a:pt x="3412" y="1728"/>
                      <a:pt x="3398" y="1642"/>
                      <a:pt x="3435" y="1575"/>
                    </a:cubicBezTo>
                    <a:lnTo>
                      <a:pt x="3435" y="1575"/>
                    </a:lnTo>
                    <a:cubicBezTo>
                      <a:pt x="3428" y="1582"/>
                      <a:pt x="3422" y="1585"/>
                      <a:pt x="3418" y="1585"/>
                    </a:cubicBezTo>
                    <a:cubicBezTo>
                      <a:pt x="3400" y="1585"/>
                      <a:pt x="3411" y="1515"/>
                      <a:pt x="3383" y="1515"/>
                    </a:cubicBezTo>
                    <a:cubicBezTo>
                      <a:pt x="3376" y="1515"/>
                      <a:pt x="3366" y="1520"/>
                      <a:pt x="3351" y="1533"/>
                    </a:cubicBezTo>
                    <a:cubicBezTo>
                      <a:pt x="3351" y="1514"/>
                      <a:pt x="3370" y="1514"/>
                      <a:pt x="3375" y="1496"/>
                    </a:cubicBezTo>
                    <a:lnTo>
                      <a:pt x="3375" y="1496"/>
                    </a:lnTo>
                    <a:cubicBezTo>
                      <a:pt x="3362" y="1509"/>
                      <a:pt x="3353" y="1515"/>
                      <a:pt x="3345" y="1515"/>
                    </a:cubicBezTo>
                    <a:cubicBezTo>
                      <a:pt x="3338" y="1515"/>
                      <a:pt x="3331" y="1510"/>
                      <a:pt x="3326" y="1500"/>
                    </a:cubicBezTo>
                    <a:lnTo>
                      <a:pt x="3333" y="1493"/>
                    </a:lnTo>
                    <a:cubicBezTo>
                      <a:pt x="3277" y="1475"/>
                      <a:pt x="3275" y="1435"/>
                      <a:pt x="3233" y="1387"/>
                    </a:cubicBezTo>
                    <a:lnTo>
                      <a:pt x="3215" y="1422"/>
                    </a:lnTo>
                    <a:cubicBezTo>
                      <a:pt x="3208" y="1410"/>
                      <a:pt x="3210" y="1398"/>
                      <a:pt x="3212" y="1387"/>
                    </a:cubicBezTo>
                    <a:lnTo>
                      <a:pt x="3212" y="1387"/>
                    </a:lnTo>
                    <a:cubicBezTo>
                      <a:pt x="3166" y="1428"/>
                      <a:pt x="3240" y="1410"/>
                      <a:pt x="3194" y="1456"/>
                    </a:cubicBezTo>
                    <a:cubicBezTo>
                      <a:pt x="3224" y="1382"/>
                      <a:pt x="3113" y="1403"/>
                      <a:pt x="3157" y="1326"/>
                    </a:cubicBezTo>
                    <a:cubicBezTo>
                      <a:pt x="3155" y="1325"/>
                      <a:pt x="3154" y="1325"/>
                      <a:pt x="3152" y="1325"/>
                    </a:cubicBezTo>
                    <a:cubicBezTo>
                      <a:pt x="3140" y="1325"/>
                      <a:pt x="3134" y="1356"/>
                      <a:pt x="3122" y="1356"/>
                    </a:cubicBezTo>
                    <a:cubicBezTo>
                      <a:pt x="3121" y="1356"/>
                      <a:pt x="3119" y="1356"/>
                      <a:pt x="3117" y="1354"/>
                    </a:cubicBezTo>
                    <a:lnTo>
                      <a:pt x="3129" y="1331"/>
                    </a:lnTo>
                    <a:lnTo>
                      <a:pt x="3129" y="1331"/>
                    </a:lnTo>
                    <a:lnTo>
                      <a:pt x="3106" y="1352"/>
                    </a:lnTo>
                    <a:cubicBezTo>
                      <a:pt x="3096" y="1340"/>
                      <a:pt x="3110" y="1315"/>
                      <a:pt x="3124" y="1299"/>
                    </a:cubicBezTo>
                    <a:cubicBezTo>
                      <a:pt x="3124" y="1299"/>
                      <a:pt x="3125" y="1300"/>
                      <a:pt x="3127" y="1300"/>
                    </a:cubicBezTo>
                    <a:cubicBezTo>
                      <a:pt x="3130" y="1300"/>
                      <a:pt x="3135" y="1299"/>
                      <a:pt x="3138" y="1299"/>
                    </a:cubicBezTo>
                    <a:cubicBezTo>
                      <a:pt x="3143" y="1268"/>
                      <a:pt x="3099" y="1277"/>
                      <a:pt x="3095" y="1270"/>
                    </a:cubicBezTo>
                    <a:lnTo>
                      <a:pt x="3095" y="1270"/>
                    </a:lnTo>
                    <a:lnTo>
                      <a:pt x="3101" y="1292"/>
                    </a:lnTo>
                    <a:cubicBezTo>
                      <a:pt x="3043" y="1275"/>
                      <a:pt x="3013" y="1213"/>
                      <a:pt x="2941" y="1213"/>
                    </a:cubicBezTo>
                    <a:lnTo>
                      <a:pt x="2930" y="1229"/>
                    </a:lnTo>
                    <a:cubicBezTo>
                      <a:pt x="2875" y="1225"/>
                      <a:pt x="2919" y="1193"/>
                      <a:pt x="2880" y="1172"/>
                    </a:cubicBezTo>
                    <a:lnTo>
                      <a:pt x="2880" y="1172"/>
                    </a:lnTo>
                    <a:cubicBezTo>
                      <a:pt x="2874" y="1173"/>
                      <a:pt x="2869" y="1173"/>
                      <a:pt x="2864" y="1173"/>
                    </a:cubicBezTo>
                    <a:cubicBezTo>
                      <a:pt x="2853" y="1173"/>
                      <a:pt x="2844" y="1170"/>
                      <a:pt x="2839" y="1164"/>
                    </a:cubicBezTo>
                    <a:cubicBezTo>
                      <a:pt x="2865" y="1157"/>
                      <a:pt x="2858" y="1120"/>
                      <a:pt x="2886" y="1118"/>
                    </a:cubicBezTo>
                    <a:cubicBezTo>
                      <a:pt x="2872" y="1116"/>
                      <a:pt x="2863" y="1115"/>
                      <a:pt x="2856" y="1115"/>
                    </a:cubicBezTo>
                    <a:cubicBezTo>
                      <a:pt x="2833" y="1115"/>
                      <a:pt x="2833" y="1125"/>
                      <a:pt x="2777" y="1141"/>
                    </a:cubicBezTo>
                    <a:lnTo>
                      <a:pt x="2795" y="1116"/>
                    </a:lnTo>
                    <a:lnTo>
                      <a:pt x="2795" y="1116"/>
                    </a:lnTo>
                    <a:cubicBezTo>
                      <a:pt x="2778" y="1121"/>
                      <a:pt x="2766" y="1127"/>
                      <a:pt x="2755" y="1127"/>
                    </a:cubicBezTo>
                    <a:cubicBezTo>
                      <a:pt x="2749" y="1127"/>
                      <a:pt x="2743" y="1125"/>
                      <a:pt x="2735" y="1120"/>
                    </a:cubicBezTo>
                    <a:cubicBezTo>
                      <a:pt x="2767" y="1120"/>
                      <a:pt x="2763" y="1083"/>
                      <a:pt x="2804" y="1078"/>
                    </a:cubicBezTo>
                    <a:cubicBezTo>
                      <a:pt x="2828" y="1004"/>
                      <a:pt x="2705" y="1062"/>
                      <a:pt x="2772" y="990"/>
                    </a:cubicBezTo>
                    <a:lnTo>
                      <a:pt x="2772" y="990"/>
                    </a:lnTo>
                    <a:cubicBezTo>
                      <a:pt x="2688" y="1020"/>
                      <a:pt x="2758" y="1048"/>
                      <a:pt x="2735" y="1048"/>
                    </a:cubicBezTo>
                    <a:cubicBezTo>
                      <a:pt x="2726" y="1060"/>
                      <a:pt x="2710" y="1065"/>
                      <a:pt x="2696" y="1065"/>
                    </a:cubicBezTo>
                    <a:cubicBezTo>
                      <a:pt x="2683" y="1065"/>
                      <a:pt x="2671" y="1061"/>
                      <a:pt x="2670" y="1053"/>
                    </a:cubicBezTo>
                    <a:cubicBezTo>
                      <a:pt x="2661" y="1039"/>
                      <a:pt x="2746" y="972"/>
                      <a:pt x="2723" y="944"/>
                    </a:cubicBezTo>
                    <a:lnTo>
                      <a:pt x="2723" y="944"/>
                    </a:lnTo>
                    <a:cubicBezTo>
                      <a:pt x="2724" y="945"/>
                      <a:pt x="2726" y="945"/>
                      <a:pt x="2728" y="945"/>
                    </a:cubicBezTo>
                    <a:cubicBezTo>
                      <a:pt x="2730" y="945"/>
                      <a:pt x="2731" y="945"/>
                      <a:pt x="2733" y="946"/>
                    </a:cubicBezTo>
                    <a:cubicBezTo>
                      <a:pt x="2744" y="925"/>
                      <a:pt x="2691" y="942"/>
                      <a:pt x="2714" y="909"/>
                    </a:cubicBezTo>
                    <a:lnTo>
                      <a:pt x="2714" y="909"/>
                    </a:lnTo>
                    <a:cubicBezTo>
                      <a:pt x="2704" y="912"/>
                      <a:pt x="2698" y="914"/>
                      <a:pt x="2693" y="914"/>
                    </a:cubicBezTo>
                    <a:cubicBezTo>
                      <a:pt x="2682" y="914"/>
                      <a:pt x="2685" y="906"/>
                      <a:pt x="2677" y="906"/>
                    </a:cubicBezTo>
                    <a:cubicBezTo>
                      <a:pt x="2672" y="906"/>
                      <a:pt x="2663" y="909"/>
                      <a:pt x="2644" y="918"/>
                    </a:cubicBezTo>
                    <a:lnTo>
                      <a:pt x="2677" y="939"/>
                    </a:lnTo>
                    <a:cubicBezTo>
                      <a:pt x="2672" y="938"/>
                      <a:pt x="2666" y="938"/>
                      <a:pt x="2659" y="938"/>
                    </a:cubicBezTo>
                    <a:cubicBezTo>
                      <a:pt x="2650" y="938"/>
                      <a:pt x="2640" y="938"/>
                      <a:pt x="2630" y="938"/>
                    </a:cubicBezTo>
                    <a:cubicBezTo>
                      <a:pt x="2604" y="938"/>
                      <a:pt x="2581" y="935"/>
                      <a:pt x="2589" y="907"/>
                    </a:cubicBezTo>
                    <a:cubicBezTo>
                      <a:pt x="2600" y="905"/>
                      <a:pt x="2611" y="904"/>
                      <a:pt x="2621" y="904"/>
                    </a:cubicBezTo>
                    <a:cubicBezTo>
                      <a:pt x="2626" y="904"/>
                      <a:pt x="2630" y="904"/>
                      <a:pt x="2635" y="905"/>
                    </a:cubicBezTo>
                    <a:cubicBezTo>
                      <a:pt x="2647" y="886"/>
                      <a:pt x="2614" y="895"/>
                      <a:pt x="2626" y="874"/>
                    </a:cubicBezTo>
                    <a:cubicBezTo>
                      <a:pt x="2637" y="870"/>
                      <a:pt x="2646" y="868"/>
                      <a:pt x="2652" y="868"/>
                    </a:cubicBezTo>
                    <a:cubicBezTo>
                      <a:pt x="2677" y="868"/>
                      <a:pt x="2672" y="898"/>
                      <a:pt x="2707" y="898"/>
                    </a:cubicBezTo>
                    <a:cubicBezTo>
                      <a:pt x="2710" y="898"/>
                      <a:pt x="2713" y="898"/>
                      <a:pt x="2716" y="898"/>
                    </a:cubicBezTo>
                    <a:cubicBezTo>
                      <a:pt x="2735" y="874"/>
                      <a:pt x="2654" y="888"/>
                      <a:pt x="2721" y="863"/>
                    </a:cubicBezTo>
                    <a:lnTo>
                      <a:pt x="2721" y="863"/>
                    </a:lnTo>
                    <a:cubicBezTo>
                      <a:pt x="2705" y="868"/>
                      <a:pt x="2695" y="870"/>
                      <a:pt x="2688" y="870"/>
                    </a:cubicBezTo>
                    <a:cubicBezTo>
                      <a:pt x="2677" y="870"/>
                      <a:pt x="2676" y="864"/>
                      <a:pt x="2675" y="856"/>
                    </a:cubicBezTo>
                    <a:cubicBezTo>
                      <a:pt x="2673" y="846"/>
                      <a:pt x="2672" y="832"/>
                      <a:pt x="2645" y="832"/>
                    </a:cubicBezTo>
                    <a:cubicBezTo>
                      <a:pt x="2642" y="832"/>
                      <a:pt x="2638" y="832"/>
                      <a:pt x="2633" y="833"/>
                    </a:cubicBezTo>
                    <a:lnTo>
                      <a:pt x="2670" y="814"/>
                    </a:lnTo>
                    <a:cubicBezTo>
                      <a:pt x="2661" y="814"/>
                      <a:pt x="2640" y="814"/>
                      <a:pt x="2635" y="807"/>
                    </a:cubicBezTo>
                    <a:lnTo>
                      <a:pt x="2688" y="793"/>
                    </a:lnTo>
                    <a:lnTo>
                      <a:pt x="2688" y="793"/>
                    </a:lnTo>
                    <a:cubicBezTo>
                      <a:pt x="2688" y="793"/>
                      <a:pt x="2687" y="793"/>
                      <a:pt x="2686" y="793"/>
                    </a:cubicBezTo>
                    <a:cubicBezTo>
                      <a:pt x="2639" y="793"/>
                      <a:pt x="2692" y="733"/>
                      <a:pt x="2658" y="726"/>
                    </a:cubicBezTo>
                    <a:lnTo>
                      <a:pt x="2658" y="726"/>
                    </a:lnTo>
                    <a:cubicBezTo>
                      <a:pt x="2691" y="765"/>
                      <a:pt x="2626" y="761"/>
                      <a:pt x="2614" y="793"/>
                    </a:cubicBezTo>
                    <a:cubicBezTo>
                      <a:pt x="2537" y="775"/>
                      <a:pt x="2677" y="712"/>
                      <a:pt x="2624" y="666"/>
                    </a:cubicBezTo>
                    <a:lnTo>
                      <a:pt x="2624" y="666"/>
                    </a:lnTo>
                    <a:cubicBezTo>
                      <a:pt x="2631" y="675"/>
                      <a:pt x="2622" y="703"/>
                      <a:pt x="2602" y="703"/>
                    </a:cubicBezTo>
                    <a:cubicBezTo>
                      <a:pt x="2602" y="703"/>
                      <a:pt x="2601" y="703"/>
                      <a:pt x="2600" y="703"/>
                    </a:cubicBezTo>
                    <a:cubicBezTo>
                      <a:pt x="2598" y="684"/>
                      <a:pt x="2603" y="666"/>
                      <a:pt x="2612" y="650"/>
                    </a:cubicBezTo>
                    <a:cubicBezTo>
                      <a:pt x="2604" y="643"/>
                      <a:pt x="2598" y="640"/>
                      <a:pt x="2594" y="640"/>
                    </a:cubicBezTo>
                    <a:cubicBezTo>
                      <a:pt x="2576" y="640"/>
                      <a:pt x="2575" y="677"/>
                      <a:pt x="2552" y="677"/>
                    </a:cubicBezTo>
                    <a:cubicBezTo>
                      <a:pt x="2562" y="663"/>
                      <a:pt x="2560" y="658"/>
                      <a:pt x="2553" y="658"/>
                    </a:cubicBezTo>
                    <a:cubicBezTo>
                      <a:pt x="2542" y="658"/>
                      <a:pt x="2520" y="667"/>
                      <a:pt x="2504" y="667"/>
                    </a:cubicBezTo>
                    <a:cubicBezTo>
                      <a:pt x="2501" y="667"/>
                      <a:pt x="2499" y="666"/>
                      <a:pt x="2496" y="666"/>
                    </a:cubicBezTo>
                    <a:lnTo>
                      <a:pt x="2529" y="643"/>
                    </a:lnTo>
                    <a:cubicBezTo>
                      <a:pt x="2525" y="630"/>
                      <a:pt x="2519" y="626"/>
                      <a:pt x="2512" y="626"/>
                    </a:cubicBezTo>
                    <a:cubicBezTo>
                      <a:pt x="2496" y="626"/>
                      <a:pt x="2474" y="648"/>
                      <a:pt x="2460" y="648"/>
                    </a:cubicBezTo>
                    <a:cubicBezTo>
                      <a:pt x="2454" y="648"/>
                      <a:pt x="2449" y="644"/>
                      <a:pt x="2447" y="631"/>
                    </a:cubicBezTo>
                    <a:lnTo>
                      <a:pt x="2505" y="610"/>
                    </a:lnTo>
                    <a:lnTo>
                      <a:pt x="2478" y="601"/>
                    </a:lnTo>
                    <a:lnTo>
                      <a:pt x="2515" y="578"/>
                    </a:lnTo>
                    <a:cubicBezTo>
                      <a:pt x="2471" y="578"/>
                      <a:pt x="2471" y="566"/>
                      <a:pt x="2461" y="538"/>
                    </a:cubicBezTo>
                    <a:cubicBezTo>
                      <a:pt x="2448" y="557"/>
                      <a:pt x="2421" y="575"/>
                      <a:pt x="2402" y="575"/>
                    </a:cubicBezTo>
                    <a:cubicBezTo>
                      <a:pt x="2397" y="575"/>
                      <a:pt x="2393" y="574"/>
                      <a:pt x="2389" y="571"/>
                    </a:cubicBezTo>
                    <a:cubicBezTo>
                      <a:pt x="2394" y="543"/>
                      <a:pt x="2422" y="550"/>
                      <a:pt x="2394" y="531"/>
                    </a:cubicBezTo>
                    <a:cubicBezTo>
                      <a:pt x="2407" y="525"/>
                      <a:pt x="2422" y="517"/>
                      <a:pt x="2430" y="517"/>
                    </a:cubicBezTo>
                    <a:cubicBezTo>
                      <a:pt x="2436" y="517"/>
                      <a:pt x="2438" y="523"/>
                      <a:pt x="2431" y="538"/>
                    </a:cubicBezTo>
                    <a:cubicBezTo>
                      <a:pt x="2440" y="531"/>
                      <a:pt x="2454" y="527"/>
                      <a:pt x="2464" y="520"/>
                    </a:cubicBezTo>
                    <a:cubicBezTo>
                      <a:pt x="2473" y="490"/>
                      <a:pt x="2436" y="485"/>
                      <a:pt x="2429" y="478"/>
                    </a:cubicBezTo>
                    <a:lnTo>
                      <a:pt x="2429" y="478"/>
                    </a:lnTo>
                    <a:cubicBezTo>
                      <a:pt x="2431" y="483"/>
                      <a:pt x="2431" y="487"/>
                      <a:pt x="2431" y="492"/>
                    </a:cubicBezTo>
                    <a:lnTo>
                      <a:pt x="2394" y="497"/>
                    </a:lnTo>
                    <a:lnTo>
                      <a:pt x="2357" y="499"/>
                    </a:lnTo>
                    <a:cubicBezTo>
                      <a:pt x="2362" y="485"/>
                      <a:pt x="2373" y="478"/>
                      <a:pt x="2387" y="473"/>
                    </a:cubicBezTo>
                    <a:cubicBezTo>
                      <a:pt x="2386" y="473"/>
                      <a:pt x="2384" y="473"/>
                      <a:pt x="2383" y="473"/>
                    </a:cubicBezTo>
                    <a:cubicBezTo>
                      <a:pt x="2375" y="473"/>
                      <a:pt x="2365" y="476"/>
                      <a:pt x="2357" y="476"/>
                    </a:cubicBezTo>
                    <a:cubicBezTo>
                      <a:pt x="2352" y="476"/>
                      <a:pt x="2349" y="475"/>
                      <a:pt x="2345" y="473"/>
                    </a:cubicBezTo>
                    <a:cubicBezTo>
                      <a:pt x="2370" y="456"/>
                      <a:pt x="2390" y="432"/>
                      <a:pt x="2416" y="432"/>
                    </a:cubicBezTo>
                    <a:cubicBezTo>
                      <a:pt x="2417" y="432"/>
                      <a:pt x="2418" y="432"/>
                      <a:pt x="2419" y="432"/>
                    </a:cubicBezTo>
                    <a:lnTo>
                      <a:pt x="2419" y="432"/>
                    </a:lnTo>
                    <a:lnTo>
                      <a:pt x="2359" y="427"/>
                    </a:lnTo>
                    <a:cubicBezTo>
                      <a:pt x="2366" y="415"/>
                      <a:pt x="2366" y="385"/>
                      <a:pt x="2378" y="381"/>
                    </a:cubicBezTo>
                    <a:cubicBezTo>
                      <a:pt x="2375" y="369"/>
                      <a:pt x="2362" y="367"/>
                      <a:pt x="2347" y="367"/>
                    </a:cubicBezTo>
                    <a:cubicBezTo>
                      <a:pt x="2337" y="367"/>
                      <a:pt x="2327" y="367"/>
                      <a:pt x="2317" y="367"/>
                    </a:cubicBezTo>
                    <a:cubicBezTo>
                      <a:pt x="2298" y="367"/>
                      <a:pt x="2281" y="364"/>
                      <a:pt x="2276" y="348"/>
                    </a:cubicBezTo>
                    <a:cubicBezTo>
                      <a:pt x="2271" y="353"/>
                      <a:pt x="2264" y="355"/>
                      <a:pt x="2257" y="355"/>
                    </a:cubicBezTo>
                    <a:cubicBezTo>
                      <a:pt x="2239" y="335"/>
                      <a:pt x="2237" y="295"/>
                      <a:pt x="2194" y="295"/>
                    </a:cubicBezTo>
                    <a:cubicBezTo>
                      <a:pt x="2188" y="295"/>
                      <a:pt x="2181" y="296"/>
                      <a:pt x="2174" y="297"/>
                    </a:cubicBezTo>
                    <a:lnTo>
                      <a:pt x="2188" y="239"/>
                    </a:lnTo>
                    <a:cubicBezTo>
                      <a:pt x="2186" y="239"/>
                      <a:pt x="2185" y="239"/>
                      <a:pt x="2184" y="239"/>
                    </a:cubicBezTo>
                    <a:cubicBezTo>
                      <a:pt x="2156" y="239"/>
                      <a:pt x="2168" y="305"/>
                      <a:pt x="2126" y="305"/>
                    </a:cubicBezTo>
                    <a:cubicBezTo>
                      <a:pt x="2124" y="305"/>
                      <a:pt x="2121" y="305"/>
                      <a:pt x="2118" y="304"/>
                    </a:cubicBezTo>
                    <a:cubicBezTo>
                      <a:pt x="2076" y="302"/>
                      <a:pt x="2132" y="258"/>
                      <a:pt x="2130" y="239"/>
                    </a:cubicBezTo>
                    <a:lnTo>
                      <a:pt x="2130" y="239"/>
                    </a:lnTo>
                    <a:cubicBezTo>
                      <a:pt x="2110" y="248"/>
                      <a:pt x="2084" y="263"/>
                      <a:pt x="2064" y="263"/>
                    </a:cubicBezTo>
                    <a:cubicBezTo>
                      <a:pt x="2050" y="263"/>
                      <a:pt x="2040" y="256"/>
                      <a:pt x="2037" y="235"/>
                    </a:cubicBezTo>
                    <a:cubicBezTo>
                      <a:pt x="2039" y="234"/>
                      <a:pt x="2041" y="234"/>
                      <a:pt x="2043" y="234"/>
                    </a:cubicBezTo>
                    <a:cubicBezTo>
                      <a:pt x="2053" y="234"/>
                      <a:pt x="2057" y="242"/>
                      <a:pt x="2065" y="242"/>
                    </a:cubicBezTo>
                    <a:lnTo>
                      <a:pt x="2058" y="204"/>
                    </a:lnTo>
                    <a:cubicBezTo>
                      <a:pt x="2114" y="172"/>
                      <a:pt x="2125" y="200"/>
                      <a:pt x="2125" y="149"/>
                    </a:cubicBezTo>
                    <a:lnTo>
                      <a:pt x="2125" y="149"/>
                    </a:lnTo>
                    <a:cubicBezTo>
                      <a:pt x="2108" y="177"/>
                      <a:pt x="2092" y="185"/>
                      <a:pt x="2077" y="185"/>
                    </a:cubicBezTo>
                    <a:cubicBezTo>
                      <a:pt x="2057" y="185"/>
                      <a:pt x="2039" y="172"/>
                      <a:pt x="2021" y="172"/>
                    </a:cubicBezTo>
                    <a:cubicBezTo>
                      <a:pt x="2006" y="172"/>
                      <a:pt x="1991" y="180"/>
                      <a:pt x="1974" y="209"/>
                    </a:cubicBezTo>
                    <a:lnTo>
                      <a:pt x="1970" y="181"/>
                    </a:lnTo>
                    <a:lnTo>
                      <a:pt x="1970" y="181"/>
                    </a:lnTo>
                    <a:cubicBezTo>
                      <a:pt x="1971" y="182"/>
                      <a:pt x="1972" y="183"/>
                      <a:pt x="1973" y="183"/>
                    </a:cubicBezTo>
                    <a:cubicBezTo>
                      <a:pt x="1975" y="183"/>
                      <a:pt x="1977" y="181"/>
                      <a:pt x="1979" y="181"/>
                    </a:cubicBezTo>
                    <a:cubicBezTo>
                      <a:pt x="1980" y="181"/>
                      <a:pt x="1981" y="181"/>
                      <a:pt x="1981" y="181"/>
                    </a:cubicBezTo>
                    <a:cubicBezTo>
                      <a:pt x="1980" y="170"/>
                      <a:pt x="1977" y="165"/>
                      <a:pt x="1973" y="165"/>
                    </a:cubicBezTo>
                    <a:cubicBezTo>
                      <a:pt x="1958" y="165"/>
                      <a:pt x="1928" y="219"/>
                      <a:pt x="1904" y="219"/>
                    </a:cubicBezTo>
                    <a:cubicBezTo>
                      <a:pt x="1900" y="219"/>
                      <a:pt x="1897" y="217"/>
                      <a:pt x="1893" y="214"/>
                    </a:cubicBezTo>
                    <a:cubicBezTo>
                      <a:pt x="1884" y="202"/>
                      <a:pt x="1882" y="184"/>
                      <a:pt x="1896" y="174"/>
                    </a:cubicBezTo>
                    <a:lnTo>
                      <a:pt x="1896" y="174"/>
                    </a:lnTo>
                    <a:lnTo>
                      <a:pt x="1856" y="188"/>
                    </a:lnTo>
                    <a:cubicBezTo>
                      <a:pt x="1851" y="185"/>
                      <a:pt x="1855" y="174"/>
                      <a:pt x="1860" y="171"/>
                    </a:cubicBezTo>
                    <a:lnTo>
                      <a:pt x="1860" y="171"/>
                    </a:lnTo>
                    <a:lnTo>
                      <a:pt x="1865" y="172"/>
                    </a:lnTo>
                    <a:cubicBezTo>
                      <a:pt x="1864" y="171"/>
                      <a:pt x="1863" y="170"/>
                      <a:pt x="1862" y="170"/>
                    </a:cubicBezTo>
                    <a:cubicBezTo>
                      <a:pt x="1861" y="170"/>
                      <a:pt x="1861" y="171"/>
                      <a:pt x="1860" y="171"/>
                    </a:cubicBezTo>
                    <a:lnTo>
                      <a:pt x="1860" y="171"/>
                    </a:lnTo>
                    <a:lnTo>
                      <a:pt x="1817" y="163"/>
                    </a:lnTo>
                    <a:lnTo>
                      <a:pt x="1819" y="160"/>
                    </a:lnTo>
                    <a:lnTo>
                      <a:pt x="1819" y="160"/>
                    </a:lnTo>
                    <a:cubicBezTo>
                      <a:pt x="1805" y="172"/>
                      <a:pt x="1777" y="191"/>
                      <a:pt x="1766" y="200"/>
                    </a:cubicBezTo>
                    <a:cubicBezTo>
                      <a:pt x="1759" y="181"/>
                      <a:pt x="1777" y="191"/>
                      <a:pt x="1777" y="177"/>
                    </a:cubicBezTo>
                    <a:lnTo>
                      <a:pt x="1777" y="177"/>
                    </a:lnTo>
                    <a:cubicBezTo>
                      <a:pt x="1766" y="181"/>
                      <a:pt x="1754" y="188"/>
                      <a:pt x="1743" y="195"/>
                    </a:cubicBezTo>
                    <a:cubicBezTo>
                      <a:pt x="1743" y="170"/>
                      <a:pt x="1760" y="151"/>
                      <a:pt x="1780" y="151"/>
                    </a:cubicBezTo>
                    <a:cubicBezTo>
                      <a:pt x="1784" y="151"/>
                      <a:pt x="1788" y="152"/>
                      <a:pt x="1791" y="153"/>
                    </a:cubicBezTo>
                    <a:cubicBezTo>
                      <a:pt x="1793" y="118"/>
                      <a:pt x="1790" y="108"/>
                      <a:pt x="1784" y="108"/>
                    </a:cubicBezTo>
                    <a:cubicBezTo>
                      <a:pt x="1776" y="108"/>
                      <a:pt x="1764" y="124"/>
                      <a:pt x="1750" y="124"/>
                    </a:cubicBezTo>
                    <a:cubicBezTo>
                      <a:pt x="1745" y="124"/>
                      <a:pt x="1740" y="122"/>
                      <a:pt x="1735" y="117"/>
                    </a:cubicBezTo>
                    <a:lnTo>
                      <a:pt x="1735" y="117"/>
                    </a:lnTo>
                    <a:cubicBezTo>
                      <a:pt x="1735" y="119"/>
                      <a:pt x="1736" y="121"/>
                      <a:pt x="1736" y="123"/>
                    </a:cubicBezTo>
                    <a:cubicBezTo>
                      <a:pt x="1727" y="140"/>
                      <a:pt x="1722" y="146"/>
                      <a:pt x="1718" y="146"/>
                    </a:cubicBezTo>
                    <a:cubicBezTo>
                      <a:pt x="1713" y="146"/>
                      <a:pt x="1711" y="136"/>
                      <a:pt x="1706" y="128"/>
                    </a:cubicBezTo>
                    <a:cubicBezTo>
                      <a:pt x="1703" y="122"/>
                      <a:pt x="1698" y="117"/>
                      <a:pt x="1692" y="117"/>
                    </a:cubicBezTo>
                    <a:cubicBezTo>
                      <a:pt x="1686" y="117"/>
                      <a:pt x="1678" y="121"/>
                      <a:pt x="1668" y="128"/>
                    </a:cubicBezTo>
                    <a:cubicBezTo>
                      <a:pt x="1680" y="91"/>
                      <a:pt x="1661" y="96"/>
                      <a:pt x="1641" y="93"/>
                    </a:cubicBezTo>
                    <a:lnTo>
                      <a:pt x="1655" y="45"/>
                    </a:lnTo>
                    <a:lnTo>
                      <a:pt x="1655" y="45"/>
                    </a:lnTo>
                    <a:cubicBezTo>
                      <a:pt x="1629" y="54"/>
                      <a:pt x="1624" y="82"/>
                      <a:pt x="1608" y="100"/>
                    </a:cubicBezTo>
                    <a:cubicBezTo>
                      <a:pt x="1585" y="91"/>
                      <a:pt x="1587" y="51"/>
                      <a:pt x="1587" y="19"/>
                    </a:cubicBezTo>
                    <a:cubicBezTo>
                      <a:pt x="1584" y="18"/>
                      <a:pt x="1581" y="17"/>
                      <a:pt x="1579" y="1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79" name="Google Shape;4679;p38"/>
              <p:cNvSpPr/>
              <p:nvPr/>
            </p:nvSpPr>
            <p:spPr>
              <a:xfrm>
                <a:off x="634075" y="1495525"/>
                <a:ext cx="200" cy="550"/>
              </a:xfrm>
              <a:custGeom>
                <a:avLst/>
                <a:gdLst/>
                <a:ahLst/>
                <a:cxnLst/>
                <a:rect l="l" t="t" r="r" b="b"/>
                <a:pathLst>
                  <a:path w="8" h="22" extrusionOk="0">
                    <a:moveTo>
                      <a:pt x="0" y="0"/>
                    </a:moveTo>
                    <a:lnTo>
                      <a:pt x="0" y="0"/>
                    </a:lnTo>
                    <a:cubicBezTo>
                      <a:pt x="2" y="7"/>
                      <a:pt x="5" y="14"/>
                      <a:pt x="5" y="21"/>
                    </a:cubicBezTo>
                    <a:cubicBezTo>
                      <a:pt x="7" y="14"/>
                      <a:pt x="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80" name="Google Shape;4680;p38"/>
              <p:cNvSpPr/>
              <p:nvPr/>
            </p:nvSpPr>
            <p:spPr>
              <a:xfrm>
                <a:off x="660950" y="1500850"/>
                <a:ext cx="150" cy="150"/>
              </a:xfrm>
              <a:custGeom>
                <a:avLst/>
                <a:gdLst/>
                <a:ahLst/>
                <a:cxnLst/>
                <a:rect l="l" t="t" r="r" b="b"/>
                <a:pathLst>
                  <a:path w="6" h="6" extrusionOk="0">
                    <a:moveTo>
                      <a:pt x="1" y="5"/>
                    </a:moveTo>
                    <a:lnTo>
                      <a:pt x="1"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81" name="Google Shape;4681;p38"/>
              <p:cNvSpPr/>
              <p:nvPr/>
            </p:nvSpPr>
            <p:spPr>
              <a:xfrm>
                <a:off x="609425" y="1507675"/>
                <a:ext cx="675" cy="225"/>
              </a:xfrm>
              <a:custGeom>
                <a:avLst/>
                <a:gdLst/>
                <a:ahLst/>
                <a:cxnLst/>
                <a:rect l="l" t="t" r="r" b="b"/>
                <a:pathLst>
                  <a:path w="27" h="9" extrusionOk="0">
                    <a:moveTo>
                      <a:pt x="11" y="0"/>
                    </a:moveTo>
                    <a:cubicBezTo>
                      <a:pt x="7" y="0"/>
                      <a:pt x="4" y="2"/>
                      <a:pt x="1" y="3"/>
                    </a:cubicBezTo>
                    <a:cubicBezTo>
                      <a:pt x="3" y="3"/>
                      <a:pt x="6" y="3"/>
                      <a:pt x="8" y="3"/>
                    </a:cubicBezTo>
                    <a:cubicBezTo>
                      <a:pt x="14" y="3"/>
                      <a:pt x="20" y="5"/>
                      <a:pt x="26" y="8"/>
                    </a:cubicBezTo>
                    <a:cubicBezTo>
                      <a:pt x="22" y="3"/>
                      <a:pt x="17"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82" name="Google Shape;4682;p38"/>
              <p:cNvSpPr/>
              <p:nvPr/>
            </p:nvSpPr>
            <p:spPr>
              <a:xfrm>
                <a:off x="607350" y="1525250"/>
                <a:ext cx="600" cy="550"/>
              </a:xfrm>
              <a:custGeom>
                <a:avLst/>
                <a:gdLst/>
                <a:ahLst/>
                <a:cxnLst/>
                <a:rect l="l" t="t" r="r" b="b"/>
                <a:pathLst>
                  <a:path w="24" h="22" extrusionOk="0">
                    <a:moveTo>
                      <a:pt x="24" y="1"/>
                    </a:moveTo>
                    <a:cubicBezTo>
                      <a:pt x="20" y="5"/>
                      <a:pt x="16" y="6"/>
                      <a:pt x="12" y="6"/>
                    </a:cubicBezTo>
                    <a:cubicBezTo>
                      <a:pt x="8" y="6"/>
                      <a:pt x="4" y="5"/>
                      <a:pt x="0" y="5"/>
                    </a:cubicBezTo>
                    <a:cubicBezTo>
                      <a:pt x="6" y="11"/>
                      <a:pt x="17" y="15"/>
                      <a:pt x="18" y="19"/>
                    </a:cubicBezTo>
                    <a:lnTo>
                      <a:pt x="18" y="19"/>
                    </a:lnTo>
                    <a:lnTo>
                      <a:pt x="24" y="1"/>
                    </a:lnTo>
                    <a:close/>
                    <a:moveTo>
                      <a:pt x="18" y="19"/>
                    </a:moveTo>
                    <a:lnTo>
                      <a:pt x="17" y="21"/>
                    </a:lnTo>
                    <a:cubicBezTo>
                      <a:pt x="18" y="21"/>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83" name="Google Shape;4683;p38"/>
              <p:cNvSpPr/>
              <p:nvPr/>
            </p:nvSpPr>
            <p:spPr>
              <a:xfrm>
                <a:off x="600100" y="1524375"/>
                <a:ext cx="600" cy="550"/>
              </a:xfrm>
              <a:custGeom>
                <a:avLst/>
                <a:gdLst/>
                <a:ahLst/>
                <a:cxnLst/>
                <a:rect l="l" t="t" r="r" b="b"/>
                <a:pathLst>
                  <a:path w="24" h="22" extrusionOk="0">
                    <a:moveTo>
                      <a:pt x="8" y="1"/>
                    </a:moveTo>
                    <a:cubicBezTo>
                      <a:pt x="7" y="1"/>
                      <a:pt x="6" y="1"/>
                      <a:pt x="5" y="1"/>
                    </a:cubicBezTo>
                    <a:cubicBezTo>
                      <a:pt x="5" y="5"/>
                      <a:pt x="1" y="5"/>
                      <a:pt x="1" y="10"/>
                    </a:cubicBezTo>
                    <a:lnTo>
                      <a:pt x="15" y="22"/>
                    </a:lnTo>
                    <a:cubicBezTo>
                      <a:pt x="23" y="15"/>
                      <a:pt x="18"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84" name="Google Shape;4684;p38"/>
              <p:cNvSpPr/>
              <p:nvPr/>
            </p:nvSpPr>
            <p:spPr>
              <a:xfrm>
                <a:off x="604150" y="1523675"/>
                <a:ext cx="850" cy="900"/>
              </a:xfrm>
              <a:custGeom>
                <a:avLst/>
                <a:gdLst/>
                <a:ahLst/>
                <a:cxnLst/>
                <a:rect l="l" t="t" r="r" b="b"/>
                <a:pathLst>
                  <a:path w="34" h="36" extrusionOk="0">
                    <a:moveTo>
                      <a:pt x="14" y="0"/>
                    </a:moveTo>
                    <a:cubicBezTo>
                      <a:pt x="6" y="0"/>
                      <a:pt x="4" y="10"/>
                      <a:pt x="1" y="19"/>
                    </a:cubicBezTo>
                    <a:lnTo>
                      <a:pt x="3" y="17"/>
                    </a:lnTo>
                    <a:cubicBezTo>
                      <a:pt x="15" y="31"/>
                      <a:pt x="22" y="36"/>
                      <a:pt x="26" y="36"/>
                    </a:cubicBezTo>
                    <a:cubicBezTo>
                      <a:pt x="33" y="36"/>
                      <a:pt x="33" y="23"/>
                      <a:pt x="33" y="10"/>
                    </a:cubicBezTo>
                    <a:cubicBezTo>
                      <a:pt x="25" y="3"/>
                      <a:pt x="19"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85" name="Google Shape;4685;p38"/>
              <p:cNvSpPr/>
              <p:nvPr/>
            </p:nvSpPr>
            <p:spPr>
              <a:xfrm>
                <a:off x="603925" y="1524200"/>
                <a:ext cx="275" cy="400"/>
              </a:xfrm>
              <a:custGeom>
                <a:avLst/>
                <a:gdLst/>
                <a:ahLst/>
                <a:cxnLst/>
                <a:rect l="l" t="t" r="r" b="b"/>
                <a:pathLst>
                  <a:path w="11" h="16" extrusionOk="0">
                    <a:moveTo>
                      <a:pt x="10" y="1"/>
                    </a:moveTo>
                    <a:cubicBezTo>
                      <a:pt x="8" y="3"/>
                      <a:pt x="3" y="8"/>
                      <a:pt x="1" y="10"/>
                    </a:cubicBezTo>
                    <a:cubicBezTo>
                      <a:pt x="4" y="14"/>
                      <a:pt x="6" y="16"/>
                      <a:pt x="7" y="16"/>
                    </a:cubicBezTo>
                    <a:cubicBezTo>
                      <a:pt x="10" y="16"/>
                      <a:pt x="8" y="6"/>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86" name="Google Shape;4686;p38"/>
              <p:cNvSpPr/>
              <p:nvPr/>
            </p:nvSpPr>
            <p:spPr>
              <a:xfrm>
                <a:off x="608875" y="1522425"/>
                <a:ext cx="1100" cy="1075"/>
              </a:xfrm>
              <a:custGeom>
                <a:avLst/>
                <a:gdLst/>
                <a:ahLst/>
                <a:cxnLst/>
                <a:rect l="l" t="t" r="r" b="b"/>
                <a:pathLst>
                  <a:path w="44" h="43" extrusionOk="0">
                    <a:moveTo>
                      <a:pt x="16" y="1"/>
                    </a:moveTo>
                    <a:cubicBezTo>
                      <a:pt x="13" y="1"/>
                      <a:pt x="11" y="4"/>
                      <a:pt x="9" y="12"/>
                    </a:cubicBezTo>
                    <a:cubicBezTo>
                      <a:pt x="0" y="12"/>
                      <a:pt x="36" y="38"/>
                      <a:pt x="30" y="38"/>
                    </a:cubicBezTo>
                    <a:cubicBezTo>
                      <a:pt x="29" y="38"/>
                      <a:pt x="29" y="37"/>
                      <a:pt x="28" y="37"/>
                    </a:cubicBezTo>
                    <a:lnTo>
                      <a:pt x="28" y="37"/>
                    </a:lnTo>
                    <a:cubicBezTo>
                      <a:pt x="31" y="41"/>
                      <a:pt x="34" y="43"/>
                      <a:pt x="36" y="43"/>
                    </a:cubicBezTo>
                    <a:cubicBezTo>
                      <a:pt x="44" y="43"/>
                      <a:pt x="2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87" name="Google Shape;4687;p38"/>
              <p:cNvSpPr/>
              <p:nvPr/>
            </p:nvSpPr>
            <p:spPr>
              <a:xfrm>
                <a:off x="602775" y="1522175"/>
                <a:ext cx="825" cy="725"/>
              </a:xfrm>
              <a:custGeom>
                <a:avLst/>
                <a:gdLst/>
                <a:ahLst/>
                <a:cxnLst/>
                <a:rect l="l" t="t" r="r" b="b"/>
                <a:pathLst>
                  <a:path w="33" h="29" extrusionOk="0">
                    <a:moveTo>
                      <a:pt x="14" y="1"/>
                    </a:moveTo>
                    <a:lnTo>
                      <a:pt x="0" y="3"/>
                    </a:lnTo>
                    <a:lnTo>
                      <a:pt x="33" y="2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88" name="Google Shape;4688;p38"/>
              <p:cNvSpPr/>
              <p:nvPr/>
            </p:nvSpPr>
            <p:spPr>
              <a:xfrm>
                <a:off x="604575" y="1520900"/>
                <a:ext cx="825" cy="550"/>
              </a:xfrm>
              <a:custGeom>
                <a:avLst/>
                <a:gdLst/>
                <a:ahLst/>
                <a:cxnLst/>
                <a:rect l="l" t="t" r="r" b="b"/>
                <a:pathLst>
                  <a:path w="33" h="22" extrusionOk="0">
                    <a:moveTo>
                      <a:pt x="21" y="1"/>
                    </a:moveTo>
                    <a:lnTo>
                      <a:pt x="0" y="10"/>
                    </a:lnTo>
                    <a:cubicBezTo>
                      <a:pt x="3" y="12"/>
                      <a:pt x="7" y="17"/>
                      <a:pt x="7" y="22"/>
                    </a:cubicBezTo>
                    <a:cubicBezTo>
                      <a:pt x="16" y="15"/>
                      <a:pt x="33" y="8"/>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89" name="Google Shape;4689;p38"/>
              <p:cNvSpPr/>
              <p:nvPr/>
            </p:nvSpPr>
            <p:spPr>
              <a:xfrm>
                <a:off x="604500" y="1521425"/>
                <a:ext cx="275" cy="500"/>
              </a:xfrm>
              <a:custGeom>
                <a:avLst/>
                <a:gdLst/>
                <a:ahLst/>
                <a:cxnLst/>
                <a:rect l="l" t="t" r="r" b="b"/>
                <a:pathLst>
                  <a:path w="11" h="20" extrusionOk="0">
                    <a:moveTo>
                      <a:pt x="10" y="1"/>
                    </a:moveTo>
                    <a:lnTo>
                      <a:pt x="10" y="1"/>
                    </a:lnTo>
                    <a:cubicBezTo>
                      <a:pt x="3" y="5"/>
                      <a:pt x="1" y="12"/>
                      <a:pt x="3" y="19"/>
                    </a:cubicBezTo>
                    <a:cubicBezTo>
                      <a:pt x="6" y="12"/>
                      <a:pt x="8" y="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90" name="Google Shape;4690;p38"/>
              <p:cNvSpPr/>
              <p:nvPr/>
            </p:nvSpPr>
            <p:spPr>
              <a:xfrm>
                <a:off x="603000" y="1521375"/>
                <a:ext cx="600" cy="250"/>
              </a:xfrm>
              <a:custGeom>
                <a:avLst/>
                <a:gdLst/>
                <a:ahLst/>
                <a:cxnLst/>
                <a:rect l="l" t="t" r="r" b="b"/>
                <a:pathLst>
                  <a:path w="24" h="10" extrusionOk="0">
                    <a:moveTo>
                      <a:pt x="24" y="0"/>
                    </a:moveTo>
                    <a:lnTo>
                      <a:pt x="1" y="7"/>
                    </a:lnTo>
                    <a:lnTo>
                      <a:pt x="12"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91" name="Google Shape;4691;p38"/>
              <p:cNvSpPr/>
              <p:nvPr/>
            </p:nvSpPr>
            <p:spPr>
              <a:xfrm>
                <a:off x="608325" y="1515925"/>
                <a:ext cx="625" cy="825"/>
              </a:xfrm>
              <a:custGeom>
                <a:avLst/>
                <a:gdLst/>
                <a:ahLst/>
                <a:cxnLst/>
                <a:rect l="l" t="t" r="r" b="b"/>
                <a:pathLst>
                  <a:path w="25" h="33" extrusionOk="0">
                    <a:moveTo>
                      <a:pt x="8" y="0"/>
                    </a:moveTo>
                    <a:cubicBezTo>
                      <a:pt x="4" y="0"/>
                      <a:pt x="1" y="3"/>
                      <a:pt x="1" y="7"/>
                    </a:cubicBezTo>
                    <a:cubicBezTo>
                      <a:pt x="8" y="17"/>
                      <a:pt x="8" y="26"/>
                      <a:pt x="19" y="33"/>
                    </a:cubicBezTo>
                    <a:lnTo>
                      <a:pt x="24" y="7"/>
                    </a:ln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92" name="Google Shape;4692;p38"/>
              <p:cNvSpPr/>
              <p:nvPr/>
            </p:nvSpPr>
            <p:spPr>
              <a:xfrm>
                <a:off x="605200" y="1516025"/>
                <a:ext cx="1075" cy="725"/>
              </a:xfrm>
              <a:custGeom>
                <a:avLst/>
                <a:gdLst/>
                <a:ahLst/>
                <a:cxnLst/>
                <a:rect l="l" t="t" r="r" b="b"/>
                <a:pathLst>
                  <a:path w="43" h="29" extrusionOk="0">
                    <a:moveTo>
                      <a:pt x="1" y="1"/>
                    </a:moveTo>
                    <a:lnTo>
                      <a:pt x="10" y="19"/>
                    </a:lnTo>
                    <a:cubicBezTo>
                      <a:pt x="22" y="22"/>
                      <a:pt x="33" y="24"/>
                      <a:pt x="42" y="29"/>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93" name="Google Shape;4693;p38"/>
              <p:cNvSpPr/>
              <p:nvPr/>
            </p:nvSpPr>
            <p:spPr>
              <a:xfrm>
                <a:off x="605425" y="1514275"/>
                <a:ext cx="725" cy="850"/>
              </a:xfrm>
              <a:custGeom>
                <a:avLst/>
                <a:gdLst/>
                <a:ahLst/>
                <a:cxnLst/>
                <a:rect l="l" t="t" r="r" b="b"/>
                <a:pathLst>
                  <a:path w="29" h="34" extrusionOk="0">
                    <a:moveTo>
                      <a:pt x="8" y="1"/>
                    </a:moveTo>
                    <a:cubicBezTo>
                      <a:pt x="6" y="1"/>
                      <a:pt x="4" y="3"/>
                      <a:pt x="1" y="8"/>
                    </a:cubicBezTo>
                    <a:cubicBezTo>
                      <a:pt x="9" y="16"/>
                      <a:pt x="8" y="34"/>
                      <a:pt x="20" y="34"/>
                    </a:cubicBezTo>
                    <a:cubicBezTo>
                      <a:pt x="23" y="34"/>
                      <a:pt x="25" y="33"/>
                      <a:pt x="29" y="32"/>
                    </a:cubicBezTo>
                    <a:cubicBezTo>
                      <a:pt x="20" y="24"/>
                      <a:pt x="15"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94" name="Google Shape;4694;p38"/>
              <p:cNvSpPr/>
              <p:nvPr/>
            </p:nvSpPr>
            <p:spPr>
              <a:xfrm>
                <a:off x="612675" y="1509325"/>
                <a:ext cx="1650" cy="1525"/>
              </a:xfrm>
              <a:custGeom>
                <a:avLst/>
                <a:gdLst/>
                <a:ahLst/>
                <a:cxnLst/>
                <a:rect l="l" t="t" r="r" b="b"/>
                <a:pathLst>
                  <a:path w="66" h="61" extrusionOk="0">
                    <a:moveTo>
                      <a:pt x="3" y="0"/>
                    </a:moveTo>
                    <a:lnTo>
                      <a:pt x="1" y="5"/>
                    </a:lnTo>
                    <a:lnTo>
                      <a:pt x="66" y="60"/>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95" name="Google Shape;4695;p38"/>
              <p:cNvSpPr/>
              <p:nvPr/>
            </p:nvSpPr>
            <p:spPr>
              <a:xfrm>
                <a:off x="614650" y="1500550"/>
                <a:ext cx="1950" cy="1550"/>
              </a:xfrm>
              <a:custGeom>
                <a:avLst/>
                <a:gdLst/>
                <a:ahLst/>
                <a:cxnLst/>
                <a:rect l="l" t="t" r="r" b="b"/>
                <a:pathLst>
                  <a:path w="78" h="62" extrusionOk="0">
                    <a:moveTo>
                      <a:pt x="35" y="1"/>
                    </a:moveTo>
                    <a:lnTo>
                      <a:pt x="35" y="1"/>
                    </a:lnTo>
                    <a:cubicBezTo>
                      <a:pt x="0" y="3"/>
                      <a:pt x="55" y="41"/>
                      <a:pt x="29" y="41"/>
                    </a:cubicBezTo>
                    <a:cubicBezTo>
                      <a:pt x="27" y="41"/>
                      <a:pt x="26" y="41"/>
                      <a:pt x="24" y="40"/>
                    </a:cubicBezTo>
                    <a:lnTo>
                      <a:pt x="24" y="40"/>
                    </a:lnTo>
                    <a:cubicBezTo>
                      <a:pt x="31" y="59"/>
                      <a:pt x="54" y="43"/>
                      <a:pt x="59" y="61"/>
                    </a:cubicBezTo>
                    <a:cubicBezTo>
                      <a:pt x="61" y="36"/>
                      <a:pt x="77" y="38"/>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96" name="Google Shape;4696;p38"/>
              <p:cNvSpPr/>
              <p:nvPr/>
            </p:nvSpPr>
            <p:spPr>
              <a:xfrm>
                <a:off x="687050" y="1538300"/>
                <a:ext cx="250" cy="775"/>
              </a:xfrm>
              <a:custGeom>
                <a:avLst/>
                <a:gdLst/>
                <a:ahLst/>
                <a:cxnLst/>
                <a:rect l="l" t="t" r="r" b="b"/>
                <a:pathLst>
                  <a:path w="10" h="31" extrusionOk="0">
                    <a:moveTo>
                      <a:pt x="9" y="0"/>
                    </a:moveTo>
                    <a:lnTo>
                      <a:pt x="0" y="7"/>
                    </a:lnTo>
                    <a:lnTo>
                      <a:pt x="9" y="30"/>
                    </a:ln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97" name="Google Shape;4697;p38"/>
              <p:cNvSpPr/>
              <p:nvPr/>
            </p:nvSpPr>
            <p:spPr>
              <a:xfrm>
                <a:off x="688025" y="1537425"/>
                <a:ext cx="825" cy="1250"/>
              </a:xfrm>
              <a:custGeom>
                <a:avLst/>
                <a:gdLst/>
                <a:ahLst/>
                <a:cxnLst/>
                <a:rect l="l" t="t" r="r" b="b"/>
                <a:pathLst>
                  <a:path w="33" h="50" extrusionOk="0">
                    <a:moveTo>
                      <a:pt x="19" y="0"/>
                    </a:moveTo>
                    <a:lnTo>
                      <a:pt x="0" y="49"/>
                    </a:lnTo>
                    <a:lnTo>
                      <a:pt x="0" y="49"/>
                    </a:lnTo>
                    <a:lnTo>
                      <a:pt x="33" y="12"/>
                    </a:lnTo>
                    <a:lnTo>
                      <a:pt x="33" y="12"/>
                    </a:lnTo>
                    <a:cubicBezTo>
                      <a:pt x="32" y="13"/>
                      <a:pt x="30" y="13"/>
                      <a:pt x="28" y="13"/>
                    </a:cubicBezTo>
                    <a:cubicBezTo>
                      <a:pt x="23" y="13"/>
                      <a:pt x="17" y="1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98" name="Google Shape;4698;p38"/>
              <p:cNvSpPr/>
              <p:nvPr/>
            </p:nvSpPr>
            <p:spPr>
              <a:xfrm>
                <a:off x="645900" y="1492575"/>
                <a:ext cx="350" cy="825"/>
              </a:xfrm>
              <a:custGeom>
                <a:avLst/>
                <a:gdLst/>
                <a:ahLst/>
                <a:cxnLst/>
                <a:rect l="l" t="t" r="r" b="b"/>
                <a:pathLst>
                  <a:path w="14" h="33" extrusionOk="0">
                    <a:moveTo>
                      <a:pt x="5" y="0"/>
                    </a:moveTo>
                    <a:lnTo>
                      <a:pt x="0" y="12"/>
                    </a:lnTo>
                    <a:cubicBezTo>
                      <a:pt x="0" y="28"/>
                      <a:pt x="5" y="28"/>
                      <a:pt x="14" y="33"/>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699" name="Google Shape;4699;p38"/>
              <p:cNvSpPr/>
              <p:nvPr/>
            </p:nvSpPr>
            <p:spPr>
              <a:xfrm>
                <a:off x="652200" y="1495625"/>
                <a:ext cx="425" cy="1125"/>
              </a:xfrm>
              <a:custGeom>
                <a:avLst/>
                <a:gdLst/>
                <a:ahLst/>
                <a:cxnLst/>
                <a:rect l="l" t="t" r="r" b="b"/>
                <a:pathLst>
                  <a:path w="17" h="45" extrusionOk="0">
                    <a:moveTo>
                      <a:pt x="12" y="1"/>
                    </a:moveTo>
                    <a:lnTo>
                      <a:pt x="1" y="45"/>
                    </a:lnTo>
                    <a:lnTo>
                      <a:pt x="17" y="3"/>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00" name="Google Shape;4700;p38"/>
              <p:cNvSpPr/>
              <p:nvPr/>
            </p:nvSpPr>
            <p:spPr>
              <a:xfrm>
                <a:off x="657825" y="1496725"/>
                <a:ext cx="850" cy="800"/>
              </a:xfrm>
              <a:custGeom>
                <a:avLst/>
                <a:gdLst/>
                <a:ahLst/>
                <a:cxnLst/>
                <a:rect l="l" t="t" r="r" b="b"/>
                <a:pathLst>
                  <a:path w="34" h="32" extrusionOk="0">
                    <a:moveTo>
                      <a:pt x="1" y="1"/>
                    </a:moveTo>
                    <a:lnTo>
                      <a:pt x="1" y="1"/>
                    </a:lnTo>
                    <a:cubicBezTo>
                      <a:pt x="3" y="3"/>
                      <a:pt x="6" y="4"/>
                      <a:pt x="8" y="4"/>
                    </a:cubicBezTo>
                    <a:lnTo>
                      <a:pt x="8" y="4"/>
                    </a:lnTo>
                    <a:cubicBezTo>
                      <a:pt x="7" y="3"/>
                      <a:pt x="4" y="1"/>
                      <a:pt x="1" y="1"/>
                    </a:cubicBezTo>
                    <a:close/>
                    <a:moveTo>
                      <a:pt x="8" y="4"/>
                    </a:moveTo>
                    <a:cubicBezTo>
                      <a:pt x="17" y="12"/>
                      <a:pt x="13" y="31"/>
                      <a:pt x="18" y="31"/>
                    </a:cubicBezTo>
                    <a:cubicBezTo>
                      <a:pt x="20" y="31"/>
                      <a:pt x="24" y="26"/>
                      <a:pt x="33" y="10"/>
                    </a:cubicBezTo>
                    <a:cubicBezTo>
                      <a:pt x="26" y="5"/>
                      <a:pt x="17" y="6"/>
                      <a:pt x="8"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01" name="Google Shape;4701;p38"/>
              <p:cNvSpPr/>
              <p:nvPr/>
            </p:nvSpPr>
            <p:spPr>
              <a:xfrm>
                <a:off x="687900" y="1539000"/>
                <a:ext cx="625" cy="825"/>
              </a:xfrm>
              <a:custGeom>
                <a:avLst/>
                <a:gdLst/>
                <a:ahLst/>
                <a:cxnLst/>
                <a:rect l="l" t="t" r="r" b="b"/>
                <a:pathLst>
                  <a:path w="25" h="33" extrusionOk="0">
                    <a:moveTo>
                      <a:pt x="24" y="1"/>
                    </a:moveTo>
                    <a:cubicBezTo>
                      <a:pt x="24" y="1"/>
                      <a:pt x="24" y="1"/>
                      <a:pt x="24" y="2"/>
                    </a:cubicBezTo>
                    <a:cubicBezTo>
                      <a:pt x="23" y="2"/>
                      <a:pt x="23" y="1"/>
                      <a:pt x="22" y="1"/>
                    </a:cubicBezTo>
                    <a:cubicBezTo>
                      <a:pt x="15" y="1"/>
                      <a:pt x="5" y="28"/>
                      <a:pt x="1" y="32"/>
                    </a:cubicBezTo>
                    <a:cubicBezTo>
                      <a:pt x="17" y="3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02" name="Google Shape;4702;p38"/>
              <p:cNvSpPr/>
              <p:nvPr/>
            </p:nvSpPr>
            <p:spPr>
              <a:xfrm>
                <a:off x="692250" y="1538175"/>
                <a:ext cx="775" cy="600"/>
              </a:xfrm>
              <a:custGeom>
                <a:avLst/>
                <a:gdLst/>
                <a:ahLst/>
                <a:cxnLst/>
                <a:rect l="l" t="t" r="r" b="b"/>
                <a:pathLst>
                  <a:path w="31" h="24" extrusionOk="0">
                    <a:moveTo>
                      <a:pt x="31" y="0"/>
                    </a:moveTo>
                    <a:lnTo>
                      <a:pt x="8" y="12"/>
                    </a:lnTo>
                    <a:lnTo>
                      <a:pt x="1" y="24"/>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03" name="Google Shape;4703;p38"/>
              <p:cNvSpPr/>
              <p:nvPr/>
            </p:nvSpPr>
            <p:spPr>
              <a:xfrm>
                <a:off x="693250" y="1538350"/>
                <a:ext cx="2275" cy="1125"/>
              </a:xfrm>
              <a:custGeom>
                <a:avLst/>
                <a:gdLst/>
                <a:ahLst/>
                <a:cxnLst/>
                <a:rect l="l" t="t" r="r" b="b"/>
                <a:pathLst>
                  <a:path w="91" h="45" extrusionOk="0">
                    <a:moveTo>
                      <a:pt x="26" y="0"/>
                    </a:moveTo>
                    <a:lnTo>
                      <a:pt x="0" y="40"/>
                    </a:lnTo>
                    <a:cubicBezTo>
                      <a:pt x="2" y="40"/>
                      <a:pt x="4" y="40"/>
                      <a:pt x="7" y="40"/>
                    </a:cubicBezTo>
                    <a:cubicBezTo>
                      <a:pt x="24" y="40"/>
                      <a:pt x="45" y="35"/>
                      <a:pt x="62" y="35"/>
                    </a:cubicBezTo>
                    <a:cubicBezTo>
                      <a:pt x="74" y="35"/>
                      <a:pt x="83" y="38"/>
                      <a:pt x="88" y="44"/>
                    </a:cubicBezTo>
                    <a:cubicBezTo>
                      <a:pt x="91" y="22"/>
                      <a:pt x="84" y="16"/>
                      <a:pt x="74" y="16"/>
                    </a:cubicBezTo>
                    <a:cubicBezTo>
                      <a:pt x="64" y="16"/>
                      <a:pt x="50" y="22"/>
                      <a:pt x="40" y="22"/>
                    </a:cubicBezTo>
                    <a:cubicBezTo>
                      <a:pt x="34" y="22"/>
                      <a:pt x="29" y="20"/>
                      <a:pt x="26" y="14"/>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04" name="Google Shape;4704;p38"/>
              <p:cNvSpPr/>
              <p:nvPr/>
            </p:nvSpPr>
            <p:spPr>
              <a:xfrm>
                <a:off x="695800" y="1542475"/>
                <a:ext cx="575" cy="425"/>
              </a:xfrm>
              <a:custGeom>
                <a:avLst/>
                <a:gdLst/>
                <a:ahLst/>
                <a:cxnLst/>
                <a:rect l="l" t="t" r="r" b="b"/>
                <a:pathLst>
                  <a:path w="23" h="17" extrusionOk="0">
                    <a:moveTo>
                      <a:pt x="22" y="1"/>
                    </a:moveTo>
                    <a:cubicBezTo>
                      <a:pt x="22" y="1"/>
                      <a:pt x="21" y="1"/>
                      <a:pt x="21" y="1"/>
                    </a:cubicBezTo>
                    <a:lnTo>
                      <a:pt x="21" y="1"/>
                    </a:lnTo>
                    <a:cubicBezTo>
                      <a:pt x="22" y="1"/>
                      <a:pt x="22" y="1"/>
                      <a:pt x="22" y="1"/>
                    </a:cubicBezTo>
                    <a:close/>
                    <a:moveTo>
                      <a:pt x="21" y="1"/>
                    </a:moveTo>
                    <a:lnTo>
                      <a:pt x="21" y="1"/>
                    </a:lnTo>
                    <a:cubicBezTo>
                      <a:pt x="19" y="2"/>
                      <a:pt x="13" y="4"/>
                      <a:pt x="0" y="5"/>
                    </a:cubicBezTo>
                    <a:lnTo>
                      <a:pt x="0" y="12"/>
                    </a:lnTo>
                    <a:cubicBezTo>
                      <a:pt x="5" y="12"/>
                      <a:pt x="9" y="14"/>
                      <a:pt x="14" y="16"/>
                    </a:cubicBezTo>
                    <a:cubicBezTo>
                      <a:pt x="15" y="7"/>
                      <a:pt x="19"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05" name="Google Shape;4705;p38"/>
              <p:cNvSpPr/>
              <p:nvPr/>
            </p:nvSpPr>
            <p:spPr>
              <a:xfrm>
                <a:off x="695625" y="1542750"/>
                <a:ext cx="275" cy="250"/>
              </a:xfrm>
              <a:custGeom>
                <a:avLst/>
                <a:gdLst/>
                <a:ahLst/>
                <a:cxnLst/>
                <a:rect l="l" t="t" r="r" b="b"/>
                <a:pathLst>
                  <a:path w="11" h="10" extrusionOk="0">
                    <a:moveTo>
                      <a:pt x="8" y="0"/>
                    </a:moveTo>
                    <a:cubicBezTo>
                      <a:pt x="1" y="0"/>
                      <a:pt x="5" y="9"/>
                      <a:pt x="8" y="9"/>
                    </a:cubicBezTo>
                    <a:cubicBezTo>
                      <a:pt x="9" y="9"/>
                      <a:pt x="10" y="7"/>
                      <a:pt x="9" y="1"/>
                    </a:cubicBezTo>
                    <a:cubicBezTo>
                      <a:pt x="9" y="1"/>
                      <a:pt x="8"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06" name="Google Shape;4706;p38"/>
              <p:cNvSpPr/>
              <p:nvPr/>
            </p:nvSpPr>
            <p:spPr>
              <a:xfrm>
                <a:off x="696950" y="1542875"/>
                <a:ext cx="725" cy="1050"/>
              </a:xfrm>
              <a:custGeom>
                <a:avLst/>
                <a:gdLst/>
                <a:ahLst/>
                <a:cxnLst/>
                <a:rect l="l" t="t" r="r" b="b"/>
                <a:pathLst>
                  <a:path w="29" h="42" extrusionOk="0">
                    <a:moveTo>
                      <a:pt x="24" y="0"/>
                    </a:moveTo>
                    <a:lnTo>
                      <a:pt x="0" y="14"/>
                    </a:lnTo>
                    <a:cubicBezTo>
                      <a:pt x="0" y="28"/>
                      <a:pt x="17" y="35"/>
                      <a:pt x="7" y="42"/>
                    </a:cubicBezTo>
                    <a:cubicBezTo>
                      <a:pt x="28" y="37"/>
                      <a:pt x="28"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07" name="Google Shape;4707;p38"/>
              <p:cNvSpPr/>
              <p:nvPr/>
            </p:nvSpPr>
            <p:spPr>
              <a:xfrm>
                <a:off x="697925" y="1541950"/>
                <a:ext cx="325" cy="275"/>
              </a:xfrm>
              <a:custGeom>
                <a:avLst/>
                <a:gdLst/>
                <a:ahLst/>
                <a:cxnLst/>
                <a:rect l="l" t="t" r="r" b="b"/>
                <a:pathLst>
                  <a:path w="13" h="11" extrusionOk="0">
                    <a:moveTo>
                      <a:pt x="12" y="0"/>
                    </a:moveTo>
                    <a:lnTo>
                      <a:pt x="1" y="7"/>
                    </a:lnTo>
                    <a:cubicBezTo>
                      <a:pt x="1" y="9"/>
                      <a:pt x="1" y="11"/>
                      <a:pt x="3" y="11"/>
                    </a:cubicBezTo>
                    <a:cubicBezTo>
                      <a:pt x="4" y="11"/>
                      <a:pt x="7" y="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08" name="Google Shape;4708;p38"/>
              <p:cNvSpPr/>
              <p:nvPr/>
            </p:nvSpPr>
            <p:spPr>
              <a:xfrm>
                <a:off x="697350" y="1541750"/>
                <a:ext cx="650" cy="675"/>
              </a:xfrm>
              <a:custGeom>
                <a:avLst/>
                <a:gdLst/>
                <a:ahLst/>
                <a:cxnLst/>
                <a:rect l="l" t="t" r="r" b="b"/>
                <a:pathLst>
                  <a:path w="26" h="27" extrusionOk="0">
                    <a:moveTo>
                      <a:pt x="24" y="1"/>
                    </a:moveTo>
                    <a:cubicBezTo>
                      <a:pt x="23" y="1"/>
                      <a:pt x="20" y="5"/>
                      <a:pt x="15" y="17"/>
                    </a:cubicBezTo>
                    <a:cubicBezTo>
                      <a:pt x="16" y="13"/>
                      <a:pt x="16" y="12"/>
                      <a:pt x="16" y="12"/>
                    </a:cubicBezTo>
                    <a:cubicBezTo>
                      <a:pt x="15" y="12"/>
                      <a:pt x="9" y="20"/>
                      <a:pt x="1" y="27"/>
                    </a:cubicBezTo>
                    <a:lnTo>
                      <a:pt x="24" y="15"/>
                    </a:lnTo>
                    <a:cubicBezTo>
                      <a:pt x="24" y="1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09" name="Google Shape;4709;p38"/>
              <p:cNvSpPr/>
              <p:nvPr/>
            </p:nvSpPr>
            <p:spPr>
              <a:xfrm>
                <a:off x="696200" y="1541125"/>
                <a:ext cx="1075" cy="1025"/>
              </a:xfrm>
              <a:custGeom>
                <a:avLst/>
                <a:gdLst/>
                <a:ahLst/>
                <a:cxnLst/>
                <a:rect l="l" t="t" r="r" b="b"/>
                <a:pathLst>
                  <a:path w="43" h="41" extrusionOk="0">
                    <a:moveTo>
                      <a:pt x="42" y="1"/>
                    </a:moveTo>
                    <a:cubicBezTo>
                      <a:pt x="7" y="1"/>
                      <a:pt x="0" y="40"/>
                      <a:pt x="37" y="40"/>
                    </a:cubicBezTo>
                    <a:cubicBezTo>
                      <a:pt x="30" y="24"/>
                      <a:pt x="19" y="15"/>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10" name="Google Shape;4710;p38"/>
              <p:cNvSpPr/>
              <p:nvPr/>
            </p:nvSpPr>
            <p:spPr>
              <a:xfrm>
                <a:off x="695450" y="1537600"/>
                <a:ext cx="600" cy="675"/>
              </a:xfrm>
              <a:custGeom>
                <a:avLst/>
                <a:gdLst/>
                <a:ahLst/>
                <a:cxnLst/>
                <a:rect l="l" t="t" r="r" b="b"/>
                <a:pathLst>
                  <a:path w="24" h="27" extrusionOk="0">
                    <a:moveTo>
                      <a:pt x="16" y="0"/>
                    </a:moveTo>
                    <a:lnTo>
                      <a:pt x="0" y="17"/>
                    </a:lnTo>
                    <a:cubicBezTo>
                      <a:pt x="1" y="16"/>
                      <a:pt x="2" y="15"/>
                      <a:pt x="3" y="15"/>
                    </a:cubicBezTo>
                    <a:cubicBezTo>
                      <a:pt x="9" y="15"/>
                      <a:pt x="15" y="26"/>
                      <a:pt x="19" y="26"/>
                    </a:cubicBezTo>
                    <a:cubicBezTo>
                      <a:pt x="21" y="26"/>
                      <a:pt x="22" y="25"/>
                      <a:pt x="23" y="21"/>
                    </a:cubicBezTo>
                    <a:lnTo>
                      <a:pt x="1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11" name="Google Shape;4711;p38"/>
              <p:cNvSpPr/>
              <p:nvPr/>
            </p:nvSpPr>
            <p:spPr>
              <a:xfrm>
                <a:off x="699900" y="1542975"/>
                <a:ext cx="425" cy="1250"/>
              </a:xfrm>
              <a:custGeom>
                <a:avLst/>
                <a:gdLst/>
                <a:ahLst/>
                <a:cxnLst/>
                <a:rect l="l" t="t" r="r" b="b"/>
                <a:pathLst>
                  <a:path w="17" h="50" extrusionOk="0">
                    <a:moveTo>
                      <a:pt x="17" y="1"/>
                    </a:moveTo>
                    <a:lnTo>
                      <a:pt x="1" y="12"/>
                    </a:lnTo>
                    <a:cubicBezTo>
                      <a:pt x="5" y="22"/>
                      <a:pt x="14" y="29"/>
                      <a:pt x="15" y="42"/>
                    </a:cubicBezTo>
                    <a:lnTo>
                      <a:pt x="15" y="42"/>
                    </a:lnTo>
                    <a:cubicBezTo>
                      <a:pt x="15" y="28"/>
                      <a:pt x="17" y="15"/>
                      <a:pt x="17" y="1"/>
                    </a:cubicBezTo>
                    <a:close/>
                    <a:moveTo>
                      <a:pt x="15" y="42"/>
                    </a:moveTo>
                    <a:cubicBezTo>
                      <a:pt x="15" y="44"/>
                      <a:pt x="15" y="47"/>
                      <a:pt x="15" y="50"/>
                    </a:cubicBezTo>
                    <a:cubicBezTo>
                      <a:pt x="15" y="47"/>
                      <a:pt x="15" y="44"/>
                      <a:pt x="15"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12" name="Google Shape;4712;p38"/>
              <p:cNvSpPr/>
              <p:nvPr/>
            </p:nvSpPr>
            <p:spPr>
              <a:xfrm>
                <a:off x="700300" y="1542550"/>
                <a:ext cx="675" cy="450"/>
              </a:xfrm>
              <a:custGeom>
                <a:avLst/>
                <a:gdLst/>
                <a:ahLst/>
                <a:cxnLst/>
                <a:rect l="l" t="t" r="r" b="b"/>
                <a:pathLst>
                  <a:path w="27" h="18" extrusionOk="0">
                    <a:moveTo>
                      <a:pt x="18" y="0"/>
                    </a:moveTo>
                    <a:cubicBezTo>
                      <a:pt x="6" y="0"/>
                      <a:pt x="3" y="8"/>
                      <a:pt x="1" y="18"/>
                    </a:cubicBezTo>
                    <a:lnTo>
                      <a:pt x="26" y="2"/>
                    </a:lnTo>
                    <a:cubicBezTo>
                      <a:pt x="23" y="1"/>
                      <a:pt x="20"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13" name="Google Shape;4713;p38"/>
              <p:cNvSpPr/>
              <p:nvPr/>
            </p:nvSpPr>
            <p:spPr>
              <a:xfrm>
                <a:off x="697650" y="1540425"/>
                <a:ext cx="1225" cy="900"/>
              </a:xfrm>
              <a:custGeom>
                <a:avLst/>
                <a:gdLst/>
                <a:ahLst/>
                <a:cxnLst/>
                <a:rect l="l" t="t" r="r" b="b"/>
                <a:pathLst>
                  <a:path w="49" h="36" extrusionOk="0">
                    <a:moveTo>
                      <a:pt x="42" y="1"/>
                    </a:moveTo>
                    <a:lnTo>
                      <a:pt x="0" y="36"/>
                    </a:lnTo>
                    <a:lnTo>
                      <a:pt x="0" y="36"/>
                    </a:lnTo>
                    <a:lnTo>
                      <a:pt x="49" y="3"/>
                    </a:lnTo>
                    <a:lnTo>
                      <a:pt x="4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14" name="Google Shape;4714;p38"/>
              <p:cNvSpPr/>
              <p:nvPr/>
            </p:nvSpPr>
            <p:spPr>
              <a:xfrm>
                <a:off x="701825" y="1544250"/>
                <a:ext cx="700" cy="1025"/>
              </a:xfrm>
              <a:custGeom>
                <a:avLst/>
                <a:gdLst/>
                <a:ahLst/>
                <a:cxnLst/>
                <a:rect l="l" t="t" r="r" b="b"/>
                <a:pathLst>
                  <a:path w="28" h="41" extrusionOk="0">
                    <a:moveTo>
                      <a:pt x="28" y="1"/>
                    </a:moveTo>
                    <a:lnTo>
                      <a:pt x="16" y="15"/>
                    </a:lnTo>
                    <a:lnTo>
                      <a:pt x="0" y="40"/>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15" name="Google Shape;4715;p38"/>
              <p:cNvSpPr/>
              <p:nvPr/>
            </p:nvSpPr>
            <p:spPr>
              <a:xfrm>
                <a:off x="703325" y="1544675"/>
                <a:ext cx="1300" cy="1350"/>
              </a:xfrm>
              <a:custGeom>
                <a:avLst/>
                <a:gdLst/>
                <a:ahLst/>
                <a:cxnLst/>
                <a:rect l="l" t="t" r="r" b="b"/>
                <a:pathLst>
                  <a:path w="52" h="54" extrusionOk="0">
                    <a:moveTo>
                      <a:pt x="12" y="0"/>
                    </a:moveTo>
                    <a:lnTo>
                      <a:pt x="12" y="0"/>
                    </a:lnTo>
                    <a:cubicBezTo>
                      <a:pt x="0" y="21"/>
                      <a:pt x="19" y="40"/>
                      <a:pt x="7" y="53"/>
                    </a:cubicBezTo>
                    <a:cubicBezTo>
                      <a:pt x="24" y="51"/>
                      <a:pt x="38" y="33"/>
                      <a:pt x="51" y="16"/>
                    </a:cubicBezTo>
                    <a:lnTo>
                      <a:pt x="51" y="16"/>
                    </a:lnTo>
                    <a:cubicBezTo>
                      <a:pt x="47" y="19"/>
                      <a:pt x="43" y="21"/>
                      <a:pt x="38" y="21"/>
                    </a:cubicBezTo>
                    <a:cubicBezTo>
                      <a:pt x="30" y="21"/>
                      <a:pt x="21" y="1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16" name="Google Shape;4716;p38"/>
              <p:cNvSpPr/>
              <p:nvPr/>
            </p:nvSpPr>
            <p:spPr>
              <a:xfrm>
                <a:off x="704600" y="1544425"/>
                <a:ext cx="600" cy="675"/>
              </a:xfrm>
              <a:custGeom>
                <a:avLst/>
                <a:gdLst/>
                <a:ahLst/>
                <a:cxnLst/>
                <a:rect l="l" t="t" r="r" b="b"/>
                <a:pathLst>
                  <a:path w="24" h="27" extrusionOk="0">
                    <a:moveTo>
                      <a:pt x="24" y="1"/>
                    </a:moveTo>
                    <a:lnTo>
                      <a:pt x="24" y="1"/>
                    </a:lnTo>
                    <a:cubicBezTo>
                      <a:pt x="14" y="8"/>
                      <a:pt x="7" y="17"/>
                      <a:pt x="0" y="26"/>
                    </a:cubicBezTo>
                    <a:cubicBezTo>
                      <a:pt x="10" y="19"/>
                      <a:pt x="17" y="1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17" name="Google Shape;4717;p38"/>
              <p:cNvSpPr/>
              <p:nvPr/>
            </p:nvSpPr>
            <p:spPr>
              <a:xfrm>
                <a:off x="701700" y="1542875"/>
                <a:ext cx="325" cy="950"/>
              </a:xfrm>
              <a:custGeom>
                <a:avLst/>
                <a:gdLst/>
                <a:ahLst/>
                <a:cxnLst/>
                <a:rect l="l" t="t" r="r" b="b"/>
                <a:pathLst>
                  <a:path w="13" h="38" extrusionOk="0">
                    <a:moveTo>
                      <a:pt x="3" y="0"/>
                    </a:moveTo>
                    <a:cubicBezTo>
                      <a:pt x="1" y="14"/>
                      <a:pt x="5" y="26"/>
                      <a:pt x="12" y="37"/>
                    </a:cubicBezTo>
                    <a:lnTo>
                      <a:pt x="10" y="3"/>
                    </a:lnTo>
                    <a:cubicBezTo>
                      <a:pt x="7" y="3"/>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18" name="Google Shape;4718;p38"/>
              <p:cNvSpPr/>
              <p:nvPr/>
            </p:nvSpPr>
            <p:spPr>
              <a:xfrm>
                <a:off x="701925" y="1542925"/>
                <a:ext cx="500" cy="150"/>
              </a:xfrm>
              <a:custGeom>
                <a:avLst/>
                <a:gdLst/>
                <a:ahLst/>
                <a:cxnLst/>
                <a:rect l="l" t="t" r="r" b="b"/>
                <a:pathLst>
                  <a:path w="20" h="6" extrusionOk="0">
                    <a:moveTo>
                      <a:pt x="1" y="1"/>
                    </a:moveTo>
                    <a:lnTo>
                      <a:pt x="19"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19" name="Google Shape;4719;p38"/>
              <p:cNvSpPr/>
              <p:nvPr/>
            </p:nvSpPr>
            <p:spPr>
              <a:xfrm>
                <a:off x="701700" y="1542800"/>
                <a:ext cx="75" cy="100"/>
              </a:xfrm>
              <a:custGeom>
                <a:avLst/>
                <a:gdLst/>
                <a:ahLst/>
                <a:cxnLst/>
                <a:rect l="l" t="t" r="r" b="b"/>
                <a:pathLst>
                  <a:path w="3" h="4" extrusionOk="0">
                    <a:moveTo>
                      <a:pt x="2" y="1"/>
                    </a:moveTo>
                    <a:cubicBezTo>
                      <a:pt x="2" y="1"/>
                      <a:pt x="2" y="1"/>
                      <a:pt x="1" y="3"/>
                    </a:cubicBezTo>
                    <a:lnTo>
                      <a:pt x="3" y="3"/>
                    </a:lnTo>
                    <a:cubicBezTo>
                      <a:pt x="3" y="2"/>
                      <a:pt x="3"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20" name="Google Shape;4720;p38"/>
              <p:cNvSpPr/>
              <p:nvPr/>
            </p:nvSpPr>
            <p:spPr>
              <a:xfrm>
                <a:off x="699800" y="1539850"/>
                <a:ext cx="1100" cy="1650"/>
              </a:xfrm>
              <a:custGeom>
                <a:avLst/>
                <a:gdLst/>
                <a:ahLst/>
                <a:cxnLst/>
                <a:rect l="l" t="t" r="r" b="b"/>
                <a:pathLst>
                  <a:path w="44" h="66" extrusionOk="0">
                    <a:moveTo>
                      <a:pt x="28" y="1"/>
                    </a:moveTo>
                    <a:lnTo>
                      <a:pt x="28" y="1"/>
                    </a:lnTo>
                    <a:cubicBezTo>
                      <a:pt x="14" y="21"/>
                      <a:pt x="25" y="41"/>
                      <a:pt x="3" y="63"/>
                    </a:cubicBezTo>
                    <a:lnTo>
                      <a:pt x="3" y="63"/>
                    </a:lnTo>
                    <a:cubicBezTo>
                      <a:pt x="19" y="48"/>
                      <a:pt x="43" y="34"/>
                      <a:pt x="28" y="1"/>
                    </a:cubicBezTo>
                    <a:close/>
                    <a:moveTo>
                      <a:pt x="3" y="63"/>
                    </a:moveTo>
                    <a:cubicBezTo>
                      <a:pt x="2" y="64"/>
                      <a:pt x="1" y="65"/>
                      <a:pt x="0" y="66"/>
                    </a:cubicBezTo>
                    <a:cubicBezTo>
                      <a:pt x="1" y="65"/>
                      <a:pt x="2" y="64"/>
                      <a:pt x="3" y="6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21" name="Google Shape;4721;p38"/>
              <p:cNvSpPr/>
              <p:nvPr/>
            </p:nvSpPr>
            <p:spPr>
              <a:xfrm>
                <a:off x="701000" y="1541475"/>
                <a:ext cx="725" cy="850"/>
              </a:xfrm>
              <a:custGeom>
                <a:avLst/>
                <a:gdLst/>
                <a:ahLst/>
                <a:cxnLst/>
                <a:rect l="l" t="t" r="r" b="b"/>
                <a:pathLst>
                  <a:path w="29" h="34" extrusionOk="0">
                    <a:moveTo>
                      <a:pt x="8" y="1"/>
                    </a:moveTo>
                    <a:cubicBezTo>
                      <a:pt x="5" y="10"/>
                      <a:pt x="8" y="24"/>
                      <a:pt x="1" y="33"/>
                    </a:cubicBezTo>
                    <a:lnTo>
                      <a:pt x="29" y="1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22" name="Google Shape;4722;p38"/>
              <p:cNvSpPr/>
              <p:nvPr/>
            </p:nvSpPr>
            <p:spPr>
              <a:xfrm>
                <a:off x="701650" y="1541600"/>
                <a:ext cx="375" cy="300"/>
              </a:xfrm>
              <a:custGeom>
                <a:avLst/>
                <a:gdLst/>
                <a:ahLst/>
                <a:cxnLst/>
                <a:rect l="l" t="t" r="r" b="b"/>
                <a:pathLst>
                  <a:path w="15" h="12" extrusionOk="0">
                    <a:moveTo>
                      <a:pt x="14" y="0"/>
                    </a:moveTo>
                    <a:lnTo>
                      <a:pt x="0" y="7"/>
                    </a:lnTo>
                    <a:lnTo>
                      <a:pt x="9" y="12"/>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23" name="Google Shape;4723;p38"/>
              <p:cNvSpPr/>
              <p:nvPr/>
            </p:nvSpPr>
            <p:spPr>
              <a:xfrm>
                <a:off x="703950" y="1542875"/>
                <a:ext cx="1200" cy="725"/>
              </a:xfrm>
              <a:custGeom>
                <a:avLst/>
                <a:gdLst/>
                <a:ahLst/>
                <a:cxnLst/>
                <a:rect l="l" t="t" r="r" b="b"/>
                <a:pathLst>
                  <a:path w="48" h="29" extrusionOk="0">
                    <a:moveTo>
                      <a:pt x="13" y="0"/>
                    </a:moveTo>
                    <a:cubicBezTo>
                      <a:pt x="8" y="10"/>
                      <a:pt x="1" y="28"/>
                      <a:pt x="15" y="28"/>
                    </a:cubicBezTo>
                    <a:cubicBezTo>
                      <a:pt x="21" y="20"/>
                      <a:pt x="32" y="14"/>
                      <a:pt x="43" y="14"/>
                    </a:cubicBezTo>
                    <a:cubicBezTo>
                      <a:pt x="44" y="14"/>
                      <a:pt x="46" y="14"/>
                      <a:pt x="47" y="14"/>
                    </a:cubicBezTo>
                    <a:cubicBezTo>
                      <a:pt x="38" y="5"/>
                      <a:pt x="24"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24" name="Google Shape;4724;p38"/>
              <p:cNvSpPr/>
              <p:nvPr/>
            </p:nvSpPr>
            <p:spPr>
              <a:xfrm>
                <a:off x="703150" y="1543075"/>
                <a:ext cx="75" cy="100"/>
              </a:xfrm>
              <a:custGeom>
                <a:avLst/>
                <a:gdLst/>
                <a:ahLst/>
                <a:cxnLst/>
                <a:rect l="l" t="t" r="r" b="b"/>
                <a:pathLst>
                  <a:path w="3" h="4" extrusionOk="0">
                    <a:moveTo>
                      <a:pt x="3" y="0"/>
                    </a:moveTo>
                    <a:cubicBezTo>
                      <a:pt x="2" y="0"/>
                      <a:pt x="2" y="2"/>
                      <a:pt x="1" y="4"/>
                    </a:cubicBezTo>
                    <a:lnTo>
                      <a:pt x="3" y="4"/>
                    </a:ln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25" name="Google Shape;4725;p38"/>
              <p:cNvSpPr/>
              <p:nvPr/>
            </p:nvSpPr>
            <p:spPr>
              <a:xfrm>
                <a:off x="708025" y="1543275"/>
                <a:ext cx="75" cy="150"/>
              </a:xfrm>
              <a:custGeom>
                <a:avLst/>
                <a:gdLst/>
                <a:ahLst/>
                <a:cxnLst/>
                <a:rect l="l" t="t" r="r" b="b"/>
                <a:pathLst>
                  <a:path w="3" h="6" extrusionOk="0">
                    <a:moveTo>
                      <a:pt x="0" y="0"/>
                    </a:moveTo>
                    <a:lnTo>
                      <a:pt x="0" y="5"/>
                    </a:lnTo>
                    <a:lnTo>
                      <a:pt x="3" y="5"/>
                    </a:lnTo>
                    <a:cubicBezTo>
                      <a:pt x="0" y="5"/>
                      <a:pt x="0"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26" name="Google Shape;4726;p38"/>
              <p:cNvSpPr/>
              <p:nvPr/>
            </p:nvSpPr>
            <p:spPr>
              <a:xfrm>
                <a:off x="703675" y="1542600"/>
                <a:ext cx="625" cy="350"/>
              </a:xfrm>
              <a:custGeom>
                <a:avLst/>
                <a:gdLst/>
                <a:ahLst/>
                <a:cxnLst/>
                <a:rect l="l" t="t" r="r" b="b"/>
                <a:pathLst>
                  <a:path w="25" h="14" extrusionOk="0">
                    <a:moveTo>
                      <a:pt x="15" y="0"/>
                    </a:moveTo>
                    <a:cubicBezTo>
                      <a:pt x="10" y="0"/>
                      <a:pt x="5" y="7"/>
                      <a:pt x="0" y="14"/>
                    </a:cubicBezTo>
                    <a:cubicBezTo>
                      <a:pt x="5" y="12"/>
                      <a:pt x="10" y="10"/>
                      <a:pt x="16" y="10"/>
                    </a:cubicBezTo>
                    <a:cubicBezTo>
                      <a:pt x="18" y="10"/>
                      <a:pt x="21" y="11"/>
                      <a:pt x="24" y="11"/>
                    </a:cubicBezTo>
                    <a:cubicBezTo>
                      <a:pt x="24" y="6"/>
                      <a:pt x="25" y="3"/>
                      <a:pt x="24" y="3"/>
                    </a:cubicBezTo>
                    <a:cubicBezTo>
                      <a:pt x="23" y="3"/>
                      <a:pt x="22" y="4"/>
                      <a:pt x="21" y="4"/>
                    </a:cubicBezTo>
                    <a:cubicBezTo>
                      <a:pt x="19" y="2"/>
                      <a:pt x="17"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27" name="Google Shape;4727;p38"/>
              <p:cNvSpPr/>
              <p:nvPr/>
            </p:nvSpPr>
            <p:spPr>
              <a:xfrm>
                <a:off x="705650" y="1543625"/>
                <a:ext cx="425" cy="600"/>
              </a:xfrm>
              <a:custGeom>
                <a:avLst/>
                <a:gdLst/>
                <a:ahLst/>
                <a:cxnLst/>
                <a:rect l="l" t="t" r="r" b="b"/>
                <a:pathLst>
                  <a:path w="17" h="24" extrusionOk="0">
                    <a:moveTo>
                      <a:pt x="0" y="0"/>
                    </a:moveTo>
                    <a:lnTo>
                      <a:pt x="0" y="0"/>
                    </a:lnTo>
                    <a:cubicBezTo>
                      <a:pt x="4" y="10"/>
                      <a:pt x="9" y="24"/>
                      <a:pt x="14" y="24"/>
                    </a:cubicBezTo>
                    <a:cubicBezTo>
                      <a:pt x="15" y="24"/>
                      <a:pt x="16" y="23"/>
                      <a:pt x="16" y="21"/>
                    </a:cubicBezTo>
                    <a:cubicBezTo>
                      <a:pt x="12" y="14"/>
                      <a:pt x="7"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28" name="Google Shape;4728;p38"/>
              <p:cNvSpPr/>
              <p:nvPr/>
            </p:nvSpPr>
            <p:spPr>
              <a:xfrm>
                <a:off x="703200" y="1543400"/>
                <a:ext cx="100" cy="175"/>
              </a:xfrm>
              <a:custGeom>
                <a:avLst/>
                <a:gdLst/>
                <a:ahLst/>
                <a:cxnLst/>
                <a:rect l="l" t="t" r="r" b="b"/>
                <a:pathLst>
                  <a:path w="4" h="7" extrusionOk="0">
                    <a:moveTo>
                      <a:pt x="3" y="0"/>
                    </a:moveTo>
                    <a:lnTo>
                      <a:pt x="1" y="2"/>
                    </a:lnTo>
                    <a:cubicBezTo>
                      <a:pt x="2" y="5"/>
                      <a:pt x="2" y="7"/>
                      <a:pt x="3" y="7"/>
                    </a:cubicBezTo>
                    <a:cubicBezTo>
                      <a:pt x="3" y="7"/>
                      <a:pt x="3" y="4"/>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29" name="Google Shape;4729;p38"/>
              <p:cNvSpPr/>
              <p:nvPr/>
            </p:nvSpPr>
            <p:spPr>
              <a:xfrm>
                <a:off x="703200" y="1542925"/>
                <a:ext cx="500" cy="500"/>
              </a:xfrm>
              <a:custGeom>
                <a:avLst/>
                <a:gdLst/>
                <a:ahLst/>
                <a:cxnLst/>
                <a:rect l="l" t="t" r="r" b="b"/>
                <a:pathLst>
                  <a:path w="20" h="20" extrusionOk="0">
                    <a:moveTo>
                      <a:pt x="19" y="1"/>
                    </a:moveTo>
                    <a:cubicBezTo>
                      <a:pt x="12" y="3"/>
                      <a:pt x="8" y="5"/>
                      <a:pt x="1" y="10"/>
                    </a:cubicBezTo>
                    <a:cubicBezTo>
                      <a:pt x="1" y="12"/>
                      <a:pt x="1" y="14"/>
                      <a:pt x="3" y="19"/>
                    </a:cubicBezTo>
                    <a:cubicBezTo>
                      <a:pt x="10" y="12"/>
                      <a:pt x="15"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30" name="Google Shape;4730;p38"/>
              <p:cNvSpPr/>
              <p:nvPr/>
            </p:nvSpPr>
            <p:spPr>
              <a:xfrm>
                <a:off x="707500" y="1538000"/>
                <a:ext cx="2275" cy="5300"/>
              </a:xfrm>
              <a:custGeom>
                <a:avLst/>
                <a:gdLst/>
                <a:ahLst/>
                <a:cxnLst/>
                <a:rect l="l" t="t" r="r" b="b"/>
                <a:pathLst>
                  <a:path w="91" h="212" extrusionOk="0">
                    <a:moveTo>
                      <a:pt x="65" y="1"/>
                    </a:moveTo>
                    <a:lnTo>
                      <a:pt x="65" y="1"/>
                    </a:lnTo>
                    <a:cubicBezTo>
                      <a:pt x="64" y="22"/>
                      <a:pt x="52" y="42"/>
                      <a:pt x="39" y="42"/>
                    </a:cubicBezTo>
                    <a:cubicBezTo>
                      <a:pt x="33" y="42"/>
                      <a:pt x="27" y="37"/>
                      <a:pt x="21" y="26"/>
                    </a:cubicBezTo>
                    <a:cubicBezTo>
                      <a:pt x="0" y="47"/>
                      <a:pt x="5" y="151"/>
                      <a:pt x="21" y="211"/>
                    </a:cubicBezTo>
                    <a:cubicBezTo>
                      <a:pt x="21" y="193"/>
                      <a:pt x="31" y="177"/>
                      <a:pt x="44" y="167"/>
                    </a:cubicBezTo>
                    <a:cubicBezTo>
                      <a:pt x="37" y="149"/>
                      <a:pt x="0" y="126"/>
                      <a:pt x="19" y="98"/>
                    </a:cubicBezTo>
                    <a:cubicBezTo>
                      <a:pt x="25" y="94"/>
                      <a:pt x="30" y="93"/>
                      <a:pt x="34" y="93"/>
                    </a:cubicBezTo>
                    <a:cubicBezTo>
                      <a:pt x="47" y="93"/>
                      <a:pt x="45" y="113"/>
                      <a:pt x="54" y="126"/>
                    </a:cubicBezTo>
                    <a:cubicBezTo>
                      <a:pt x="44" y="86"/>
                      <a:pt x="91" y="68"/>
                      <a:pt x="84" y="12"/>
                    </a:cubicBezTo>
                    <a:lnTo>
                      <a:pt x="84" y="12"/>
                    </a:lnTo>
                    <a:lnTo>
                      <a:pt x="63" y="33"/>
                    </a:lnTo>
                    <a:cubicBezTo>
                      <a:pt x="63" y="24"/>
                      <a:pt x="70" y="10"/>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31" name="Google Shape;4731;p38"/>
              <p:cNvSpPr/>
              <p:nvPr/>
            </p:nvSpPr>
            <p:spPr>
              <a:xfrm>
                <a:off x="706750" y="1543100"/>
                <a:ext cx="1225" cy="1250"/>
              </a:xfrm>
              <a:custGeom>
                <a:avLst/>
                <a:gdLst/>
                <a:ahLst/>
                <a:cxnLst/>
                <a:rect l="l" t="t" r="r" b="b"/>
                <a:pathLst>
                  <a:path w="49" h="50" extrusionOk="0">
                    <a:moveTo>
                      <a:pt x="10" y="1"/>
                    </a:moveTo>
                    <a:lnTo>
                      <a:pt x="0" y="5"/>
                    </a:lnTo>
                    <a:cubicBezTo>
                      <a:pt x="10" y="12"/>
                      <a:pt x="16" y="24"/>
                      <a:pt x="28" y="49"/>
                    </a:cubicBezTo>
                    <a:cubicBezTo>
                      <a:pt x="40" y="40"/>
                      <a:pt x="47" y="26"/>
                      <a:pt x="49" y="12"/>
                    </a:cubicBezTo>
                    <a:lnTo>
                      <a:pt x="7" y="5"/>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32" name="Google Shape;4732;p38"/>
              <p:cNvSpPr/>
              <p:nvPr/>
            </p:nvSpPr>
            <p:spPr>
              <a:xfrm>
                <a:off x="705125" y="1541025"/>
                <a:ext cx="1650" cy="2675"/>
              </a:xfrm>
              <a:custGeom>
                <a:avLst/>
                <a:gdLst/>
                <a:ahLst/>
                <a:cxnLst/>
                <a:rect l="l" t="t" r="r" b="b"/>
                <a:pathLst>
                  <a:path w="66" h="107" extrusionOk="0">
                    <a:moveTo>
                      <a:pt x="24" y="86"/>
                    </a:moveTo>
                    <a:lnTo>
                      <a:pt x="24" y="86"/>
                    </a:lnTo>
                    <a:cubicBezTo>
                      <a:pt x="35" y="93"/>
                      <a:pt x="24" y="95"/>
                      <a:pt x="21" y="97"/>
                    </a:cubicBezTo>
                    <a:lnTo>
                      <a:pt x="21" y="102"/>
                    </a:lnTo>
                    <a:cubicBezTo>
                      <a:pt x="19" y="99"/>
                      <a:pt x="19" y="97"/>
                      <a:pt x="20" y="97"/>
                    </a:cubicBezTo>
                    <a:cubicBezTo>
                      <a:pt x="20" y="97"/>
                      <a:pt x="21" y="97"/>
                      <a:pt x="21" y="97"/>
                    </a:cubicBezTo>
                    <a:cubicBezTo>
                      <a:pt x="21" y="93"/>
                      <a:pt x="24" y="90"/>
                      <a:pt x="24" y="86"/>
                    </a:cubicBezTo>
                    <a:close/>
                    <a:moveTo>
                      <a:pt x="49" y="0"/>
                    </a:moveTo>
                    <a:cubicBezTo>
                      <a:pt x="24" y="0"/>
                      <a:pt x="28" y="28"/>
                      <a:pt x="12" y="42"/>
                    </a:cubicBezTo>
                    <a:cubicBezTo>
                      <a:pt x="16" y="41"/>
                      <a:pt x="19" y="41"/>
                      <a:pt x="21" y="41"/>
                    </a:cubicBezTo>
                    <a:cubicBezTo>
                      <a:pt x="44" y="41"/>
                      <a:pt x="1" y="60"/>
                      <a:pt x="26" y="81"/>
                    </a:cubicBezTo>
                    <a:cubicBezTo>
                      <a:pt x="19" y="86"/>
                      <a:pt x="10" y="88"/>
                      <a:pt x="0" y="88"/>
                    </a:cubicBezTo>
                    <a:cubicBezTo>
                      <a:pt x="10" y="93"/>
                      <a:pt x="17" y="100"/>
                      <a:pt x="21" y="107"/>
                    </a:cubicBezTo>
                    <a:lnTo>
                      <a:pt x="21" y="104"/>
                    </a:lnTo>
                    <a:lnTo>
                      <a:pt x="65" y="88"/>
                    </a:lnTo>
                    <a:cubicBezTo>
                      <a:pt x="57" y="85"/>
                      <a:pt x="48" y="83"/>
                      <a:pt x="40" y="83"/>
                    </a:cubicBezTo>
                    <a:cubicBezTo>
                      <a:pt x="35" y="83"/>
                      <a:pt x="30" y="84"/>
                      <a:pt x="26" y="86"/>
                    </a:cubicBezTo>
                    <a:cubicBezTo>
                      <a:pt x="35" y="51"/>
                      <a:pt x="58" y="39"/>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33" name="Google Shape;4733;p38"/>
              <p:cNvSpPr/>
              <p:nvPr/>
            </p:nvSpPr>
            <p:spPr>
              <a:xfrm>
                <a:off x="701400" y="1538175"/>
                <a:ext cx="150" cy="250"/>
              </a:xfrm>
              <a:custGeom>
                <a:avLst/>
                <a:gdLst/>
                <a:ahLst/>
                <a:cxnLst/>
                <a:rect l="l" t="t" r="r" b="b"/>
                <a:pathLst>
                  <a:path w="6" h="10" extrusionOk="0">
                    <a:moveTo>
                      <a:pt x="1" y="0"/>
                    </a:moveTo>
                    <a:cubicBezTo>
                      <a:pt x="1" y="3"/>
                      <a:pt x="1" y="5"/>
                      <a:pt x="1" y="10"/>
                    </a:cubicBezTo>
                    <a:cubicBezTo>
                      <a:pt x="3" y="5"/>
                      <a:pt x="6"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34" name="Google Shape;4734;p38"/>
              <p:cNvSpPr/>
              <p:nvPr/>
            </p:nvSpPr>
            <p:spPr>
              <a:xfrm>
                <a:off x="700775" y="1538400"/>
                <a:ext cx="1075" cy="2525"/>
              </a:xfrm>
              <a:custGeom>
                <a:avLst/>
                <a:gdLst/>
                <a:ahLst/>
                <a:cxnLst/>
                <a:rect l="l" t="t" r="r" b="b"/>
                <a:pathLst>
                  <a:path w="43" h="101" extrusionOk="0">
                    <a:moveTo>
                      <a:pt x="26" y="1"/>
                    </a:moveTo>
                    <a:lnTo>
                      <a:pt x="26" y="1"/>
                    </a:lnTo>
                    <a:cubicBezTo>
                      <a:pt x="19" y="8"/>
                      <a:pt x="0" y="19"/>
                      <a:pt x="14" y="40"/>
                    </a:cubicBezTo>
                    <a:lnTo>
                      <a:pt x="19" y="36"/>
                    </a:lnTo>
                    <a:cubicBezTo>
                      <a:pt x="31" y="54"/>
                      <a:pt x="40" y="77"/>
                      <a:pt x="40" y="100"/>
                    </a:cubicBezTo>
                    <a:cubicBezTo>
                      <a:pt x="42" y="70"/>
                      <a:pt x="40" y="42"/>
                      <a:pt x="38" y="15"/>
                    </a:cubicBezTo>
                    <a:cubicBezTo>
                      <a:pt x="34" y="19"/>
                      <a:pt x="30" y="27"/>
                      <a:pt x="23" y="27"/>
                    </a:cubicBezTo>
                    <a:cubicBezTo>
                      <a:pt x="22" y="27"/>
                      <a:pt x="20" y="27"/>
                      <a:pt x="19" y="26"/>
                    </a:cubicBezTo>
                    <a:cubicBezTo>
                      <a:pt x="14" y="15"/>
                      <a:pt x="24" y="10"/>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35" name="Google Shape;4735;p38"/>
              <p:cNvSpPr/>
              <p:nvPr/>
            </p:nvSpPr>
            <p:spPr>
              <a:xfrm>
                <a:off x="703675" y="1539675"/>
                <a:ext cx="900" cy="1125"/>
              </a:xfrm>
              <a:custGeom>
                <a:avLst/>
                <a:gdLst/>
                <a:ahLst/>
                <a:cxnLst/>
                <a:rect l="l" t="t" r="r" b="b"/>
                <a:pathLst>
                  <a:path w="36" h="45" extrusionOk="0">
                    <a:moveTo>
                      <a:pt x="24" y="1"/>
                    </a:moveTo>
                    <a:lnTo>
                      <a:pt x="21" y="19"/>
                    </a:lnTo>
                    <a:cubicBezTo>
                      <a:pt x="18" y="17"/>
                      <a:pt x="16" y="16"/>
                      <a:pt x="14" y="16"/>
                    </a:cubicBezTo>
                    <a:cubicBezTo>
                      <a:pt x="5" y="16"/>
                      <a:pt x="4" y="34"/>
                      <a:pt x="0" y="45"/>
                    </a:cubicBezTo>
                    <a:lnTo>
                      <a:pt x="35" y="31"/>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36" name="Google Shape;4736;p38"/>
              <p:cNvSpPr/>
              <p:nvPr/>
            </p:nvSpPr>
            <p:spPr>
              <a:xfrm>
                <a:off x="707950" y="1543500"/>
                <a:ext cx="625" cy="1250"/>
              </a:xfrm>
              <a:custGeom>
                <a:avLst/>
                <a:gdLst/>
                <a:ahLst/>
                <a:cxnLst/>
                <a:rect l="l" t="t" r="r" b="b"/>
                <a:pathLst>
                  <a:path w="25" h="50" extrusionOk="0">
                    <a:moveTo>
                      <a:pt x="24" y="1"/>
                    </a:moveTo>
                    <a:lnTo>
                      <a:pt x="8" y="15"/>
                    </a:lnTo>
                    <a:lnTo>
                      <a:pt x="1" y="49"/>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37" name="Google Shape;4737;p38"/>
              <p:cNvSpPr/>
              <p:nvPr/>
            </p:nvSpPr>
            <p:spPr>
              <a:xfrm>
                <a:off x="709225" y="1543800"/>
                <a:ext cx="325" cy="775"/>
              </a:xfrm>
              <a:custGeom>
                <a:avLst/>
                <a:gdLst/>
                <a:ahLst/>
                <a:cxnLst/>
                <a:rect l="l" t="t" r="r" b="b"/>
                <a:pathLst>
                  <a:path w="13" h="31" extrusionOk="0">
                    <a:moveTo>
                      <a:pt x="3" y="0"/>
                    </a:moveTo>
                    <a:lnTo>
                      <a:pt x="1" y="31"/>
                    </a:lnTo>
                    <a:lnTo>
                      <a:pt x="13" y="12"/>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38" name="Google Shape;4738;p38"/>
              <p:cNvSpPr/>
              <p:nvPr/>
            </p:nvSpPr>
            <p:spPr>
              <a:xfrm>
                <a:off x="763250" y="1551150"/>
                <a:ext cx="425" cy="150"/>
              </a:xfrm>
              <a:custGeom>
                <a:avLst/>
                <a:gdLst/>
                <a:ahLst/>
                <a:cxnLst/>
                <a:rect l="l" t="t" r="r" b="b"/>
                <a:pathLst>
                  <a:path w="17" h="6" extrusionOk="0">
                    <a:moveTo>
                      <a:pt x="17" y="1"/>
                    </a:moveTo>
                    <a:lnTo>
                      <a:pt x="1" y="5"/>
                    </a:lnTo>
                    <a:cubicBezTo>
                      <a:pt x="10" y="5"/>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39" name="Google Shape;4739;p38"/>
              <p:cNvSpPr/>
              <p:nvPr/>
            </p:nvSpPr>
            <p:spPr>
              <a:xfrm>
                <a:off x="733875" y="1542000"/>
                <a:ext cx="475" cy="1375"/>
              </a:xfrm>
              <a:custGeom>
                <a:avLst/>
                <a:gdLst/>
                <a:ahLst/>
                <a:cxnLst/>
                <a:rect l="l" t="t" r="r" b="b"/>
                <a:pathLst>
                  <a:path w="19" h="55" extrusionOk="0">
                    <a:moveTo>
                      <a:pt x="0" y="0"/>
                    </a:moveTo>
                    <a:lnTo>
                      <a:pt x="0" y="0"/>
                    </a:lnTo>
                    <a:cubicBezTo>
                      <a:pt x="5" y="23"/>
                      <a:pt x="9" y="55"/>
                      <a:pt x="13" y="55"/>
                    </a:cubicBezTo>
                    <a:cubicBezTo>
                      <a:pt x="14" y="55"/>
                      <a:pt x="15" y="51"/>
                      <a:pt x="16" y="42"/>
                    </a:cubicBezTo>
                    <a:lnTo>
                      <a:pt x="19" y="7"/>
                    </a:lnTo>
                    <a:lnTo>
                      <a:pt x="19" y="7"/>
                    </a:lnTo>
                    <a:cubicBezTo>
                      <a:pt x="16" y="9"/>
                      <a:pt x="13" y="10"/>
                      <a:pt x="10" y="10"/>
                    </a:cubicBezTo>
                    <a:cubicBezTo>
                      <a:pt x="5" y="10"/>
                      <a:pt x="2"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40" name="Google Shape;4740;p38"/>
              <p:cNvSpPr/>
              <p:nvPr/>
            </p:nvSpPr>
            <p:spPr>
              <a:xfrm>
                <a:off x="749975" y="1542700"/>
                <a:ext cx="775" cy="550"/>
              </a:xfrm>
              <a:custGeom>
                <a:avLst/>
                <a:gdLst/>
                <a:ahLst/>
                <a:cxnLst/>
                <a:rect l="l" t="t" r="r" b="b"/>
                <a:pathLst>
                  <a:path w="31" h="22" extrusionOk="0">
                    <a:moveTo>
                      <a:pt x="31" y="0"/>
                    </a:moveTo>
                    <a:lnTo>
                      <a:pt x="1" y="21"/>
                    </a:lnTo>
                    <a:lnTo>
                      <a:pt x="1" y="21"/>
                    </a:lnTo>
                    <a:lnTo>
                      <a:pt x="26" y="12"/>
                    </a:lnTo>
                    <a:cubicBezTo>
                      <a:pt x="26" y="7"/>
                      <a:pt x="28" y="5"/>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41" name="Google Shape;4741;p38"/>
              <p:cNvSpPr/>
              <p:nvPr/>
            </p:nvSpPr>
            <p:spPr>
              <a:xfrm>
                <a:off x="768000" y="1562125"/>
                <a:ext cx="1025" cy="300"/>
              </a:xfrm>
              <a:custGeom>
                <a:avLst/>
                <a:gdLst/>
                <a:ahLst/>
                <a:cxnLst/>
                <a:rect l="l" t="t" r="r" b="b"/>
                <a:pathLst>
                  <a:path w="41" h="12" extrusionOk="0">
                    <a:moveTo>
                      <a:pt x="29" y="1"/>
                    </a:moveTo>
                    <a:cubicBezTo>
                      <a:pt x="21" y="1"/>
                      <a:pt x="11" y="5"/>
                      <a:pt x="1" y="5"/>
                    </a:cubicBezTo>
                    <a:lnTo>
                      <a:pt x="40" y="12"/>
                    </a:lnTo>
                    <a:cubicBezTo>
                      <a:pt x="39" y="3"/>
                      <a:pt x="35"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42" name="Google Shape;4742;p38"/>
              <p:cNvSpPr/>
              <p:nvPr/>
            </p:nvSpPr>
            <p:spPr>
              <a:xfrm>
                <a:off x="720925" y="1542050"/>
                <a:ext cx="975" cy="675"/>
              </a:xfrm>
              <a:custGeom>
                <a:avLst/>
                <a:gdLst/>
                <a:ahLst/>
                <a:cxnLst/>
                <a:rect l="l" t="t" r="r" b="b"/>
                <a:pathLst>
                  <a:path w="39" h="27" extrusionOk="0">
                    <a:moveTo>
                      <a:pt x="5" y="0"/>
                    </a:moveTo>
                    <a:cubicBezTo>
                      <a:pt x="2" y="0"/>
                      <a:pt x="0" y="3"/>
                      <a:pt x="1" y="12"/>
                    </a:cubicBezTo>
                    <a:cubicBezTo>
                      <a:pt x="10" y="22"/>
                      <a:pt x="24" y="26"/>
                      <a:pt x="38" y="26"/>
                    </a:cubicBezTo>
                    <a:cubicBezTo>
                      <a:pt x="24" y="15"/>
                      <a:pt x="11"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43" name="Google Shape;4743;p38"/>
              <p:cNvSpPr/>
              <p:nvPr/>
            </p:nvSpPr>
            <p:spPr>
              <a:xfrm>
                <a:off x="755125" y="1555700"/>
                <a:ext cx="625" cy="150"/>
              </a:xfrm>
              <a:custGeom>
                <a:avLst/>
                <a:gdLst/>
                <a:ahLst/>
                <a:cxnLst/>
                <a:rect l="l" t="t" r="r" b="b"/>
                <a:pathLst>
                  <a:path w="25" h="6" extrusionOk="0">
                    <a:moveTo>
                      <a:pt x="18" y="1"/>
                    </a:moveTo>
                    <a:cubicBezTo>
                      <a:pt x="12" y="1"/>
                      <a:pt x="6" y="3"/>
                      <a:pt x="1" y="4"/>
                    </a:cubicBezTo>
                    <a:cubicBezTo>
                      <a:pt x="4" y="5"/>
                      <a:pt x="7" y="6"/>
                      <a:pt x="10" y="6"/>
                    </a:cubicBezTo>
                    <a:cubicBezTo>
                      <a:pt x="15" y="6"/>
                      <a:pt x="20" y="5"/>
                      <a:pt x="24" y="2"/>
                    </a:cubicBezTo>
                    <a:cubicBezTo>
                      <a:pt x="22" y="1"/>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44" name="Google Shape;4744;p38"/>
              <p:cNvSpPr/>
              <p:nvPr/>
            </p:nvSpPr>
            <p:spPr>
              <a:xfrm>
                <a:off x="721875" y="1542400"/>
                <a:ext cx="725" cy="625"/>
              </a:xfrm>
              <a:custGeom>
                <a:avLst/>
                <a:gdLst/>
                <a:ahLst/>
                <a:cxnLst/>
                <a:rect l="l" t="t" r="r" b="b"/>
                <a:pathLst>
                  <a:path w="29" h="25" extrusionOk="0">
                    <a:moveTo>
                      <a:pt x="21" y="1"/>
                    </a:moveTo>
                    <a:cubicBezTo>
                      <a:pt x="15" y="7"/>
                      <a:pt x="11" y="13"/>
                      <a:pt x="4" y="13"/>
                    </a:cubicBezTo>
                    <a:cubicBezTo>
                      <a:pt x="3" y="13"/>
                      <a:pt x="2" y="13"/>
                      <a:pt x="0" y="12"/>
                    </a:cubicBezTo>
                    <a:lnTo>
                      <a:pt x="0" y="12"/>
                    </a:lnTo>
                    <a:cubicBezTo>
                      <a:pt x="6" y="19"/>
                      <a:pt x="12" y="25"/>
                      <a:pt x="16" y="25"/>
                    </a:cubicBezTo>
                    <a:cubicBezTo>
                      <a:pt x="21" y="25"/>
                      <a:pt x="25" y="20"/>
                      <a:pt x="28" y="8"/>
                    </a:cubicBezTo>
                    <a:cubicBezTo>
                      <a:pt x="26" y="5"/>
                      <a:pt x="23"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45" name="Google Shape;4745;p38"/>
              <p:cNvSpPr/>
              <p:nvPr/>
            </p:nvSpPr>
            <p:spPr>
              <a:xfrm>
                <a:off x="765050" y="1593400"/>
                <a:ext cx="150" cy="100"/>
              </a:xfrm>
              <a:custGeom>
                <a:avLst/>
                <a:gdLst/>
                <a:ahLst/>
                <a:cxnLst/>
                <a:rect l="l" t="t" r="r" b="b"/>
                <a:pathLst>
                  <a:path w="6" h="4" extrusionOk="0">
                    <a:moveTo>
                      <a:pt x="5" y="1"/>
                    </a:moveTo>
                    <a:cubicBezTo>
                      <a:pt x="3" y="1"/>
                      <a:pt x="3" y="3"/>
                      <a:pt x="0" y="3"/>
                    </a:cubicBezTo>
                    <a:cubicBezTo>
                      <a:pt x="5" y="3"/>
                      <a:pt x="5"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46" name="Google Shape;4746;p38"/>
              <p:cNvSpPr/>
              <p:nvPr/>
            </p:nvSpPr>
            <p:spPr>
              <a:xfrm>
                <a:off x="758275" y="1603850"/>
                <a:ext cx="250" cy="350"/>
              </a:xfrm>
              <a:custGeom>
                <a:avLst/>
                <a:gdLst/>
                <a:ahLst/>
                <a:cxnLst/>
                <a:rect l="l" t="t" r="r" b="b"/>
                <a:pathLst>
                  <a:path w="10" h="14" extrusionOk="0">
                    <a:moveTo>
                      <a:pt x="0" y="0"/>
                    </a:moveTo>
                    <a:cubicBezTo>
                      <a:pt x="0" y="2"/>
                      <a:pt x="0" y="7"/>
                      <a:pt x="9" y="14"/>
                    </a:cubicBezTo>
                    <a:cubicBezTo>
                      <a:pt x="5" y="9"/>
                      <a:pt x="2"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47" name="Google Shape;4747;p38"/>
              <p:cNvSpPr/>
              <p:nvPr/>
            </p:nvSpPr>
            <p:spPr>
              <a:xfrm>
                <a:off x="713850" y="1544025"/>
                <a:ext cx="175" cy="100"/>
              </a:xfrm>
              <a:custGeom>
                <a:avLst/>
                <a:gdLst/>
                <a:ahLst/>
                <a:cxnLst/>
                <a:rect l="l" t="t" r="r" b="b"/>
                <a:pathLst>
                  <a:path w="7" h="4" extrusionOk="0">
                    <a:moveTo>
                      <a:pt x="6" y="1"/>
                    </a:moveTo>
                    <a:lnTo>
                      <a:pt x="6" y="1"/>
                    </a:lnTo>
                    <a:cubicBezTo>
                      <a:pt x="1" y="2"/>
                      <a:pt x="1" y="3"/>
                      <a:pt x="3" y="3"/>
                    </a:cubicBezTo>
                    <a:cubicBezTo>
                      <a:pt x="4" y="3"/>
                      <a:pt x="6" y="3"/>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48" name="Google Shape;4748;p38"/>
              <p:cNvSpPr/>
              <p:nvPr/>
            </p:nvSpPr>
            <p:spPr>
              <a:xfrm>
                <a:off x="723500" y="1536850"/>
                <a:ext cx="125" cy="200"/>
              </a:xfrm>
              <a:custGeom>
                <a:avLst/>
                <a:gdLst/>
                <a:ahLst/>
                <a:cxnLst/>
                <a:rect l="l" t="t" r="r" b="b"/>
                <a:pathLst>
                  <a:path w="5" h="8" extrusionOk="0">
                    <a:moveTo>
                      <a:pt x="5" y="7"/>
                    </a:moveTo>
                    <a:lnTo>
                      <a:pt x="5" y="7"/>
                    </a:lnTo>
                    <a:cubicBezTo>
                      <a:pt x="0" y="0"/>
                      <a:pt x="0" y="0"/>
                      <a:pt x="5"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49" name="Google Shape;4749;p38"/>
              <p:cNvSpPr/>
              <p:nvPr/>
            </p:nvSpPr>
            <p:spPr>
              <a:xfrm>
                <a:off x="713425" y="1544025"/>
                <a:ext cx="250" cy="175"/>
              </a:xfrm>
              <a:custGeom>
                <a:avLst/>
                <a:gdLst/>
                <a:ahLst/>
                <a:cxnLst/>
                <a:rect l="l" t="t" r="r" b="b"/>
                <a:pathLst>
                  <a:path w="10" h="7" extrusionOk="0">
                    <a:moveTo>
                      <a:pt x="2" y="1"/>
                    </a:moveTo>
                    <a:cubicBezTo>
                      <a:pt x="1" y="4"/>
                      <a:pt x="1" y="7"/>
                      <a:pt x="3" y="7"/>
                    </a:cubicBezTo>
                    <a:cubicBezTo>
                      <a:pt x="5" y="7"/>
                      <a:pt x="7" y="6"/>
                      <a:pt x="9" y="3"/>
                    </a:cubicBez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50" name="Google Shape;4750;p38"/>
              <p:cNvSpPr/>
              <p:nvPr/>
            </p:nvSpPr>
            <p:spPr>
              <a:xfrm>
                <a:off x="713925" y="1543900"/>
                <a:ext cx="425" cy="150"/>
              </a:xfrm>
              <a:custGeom>
                <a:avLst/>
                <a:gdLst/>
                <a:ahLst/>
                <a:cxnLst/>
                <a:rect l="l" t="t" r="r" b="b"/>
                <a:pathLst>
                  <a:path w="17" h="6" extrusionOk="0">
                    <a:moveTo>
                      <a:pt x="1" y="1"/>
                    </a:moveTo>
                    <a:cubicBezTo>
                      <a:pt x="1" y="1"/>
                      <a:pt x="2" y="2"/>
                      <a:pt x="2" y="2"/>
                    </a:cubicBezTo>
                    <a:lnTo>
                      <a:pt x="2" y="2"/>
                    </a:lnTo>
                    <a:cubicBezTo>
                      <a:pt x="2" y="1"/>
                      <a:pt x="1" y="1"/>
                      <a:pt x="1" y="1"/>
                    </a:cubicBezTo>
                    <a:close/>
                    <a:moveTo>
                      <a:pt x="2" y="2"/>
                    </a:moveTo>
                    <a:cubicBezTo>
                      <a:pt x="3" y="3"/>
                      <a:pt x="3" y="4"/>
                      <a:pt x="3" y="6"/>
                    </a:cubicBezTo>
                    <a:cubicBezTo>
                      <a:pt x="8" y="6"/>
                      <a:pt x="10" y="3"/>
                      <a:pt x="17" y="3"/>
                    </a:cubicBezTo>
                    <a:cubicBezTo>
                      <a:pt x="11" y="3"/>
                      <a:pt x="6" y="3"/>
                      <a:pt x="2"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51" name="Google Shape;4751;p38"/>
              <p:cNvSpPr/>
              <p:nvPr/>
            </p:nvSpPr>
            <p:spPr>
              <a:xfrm>
                <a:off x="763600" y="1578050"/>
                <a:ext cx="225" cy="225"/>
              </a:xfrm>
              <a:custGeom>
                <a:avLst/>
                <a:gdLst/>
                <a:ahLst/>
                <a:cxnLst/>
                <a:rect l="l" t="t" r="r" b="b"/>
                <a:pathLst>
                  <a:path w="9" h="9" extrusionOk="0">
                    <a:moveTo>
                      <a:pt x="0" y="0"/>
                    </a:moveTo>
                    <a:cubicBezTo>
                      <a:pt x="6" y="6"/>
                      <a:pt x="8" y="8"/>
                      <a:pt x="9" y="8"/>
                    </a:cubicBezTo>
                    <a:cubicBezTo>
                      <a:pt x="9" y="8"/>
                      <a:pt x="6"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52" name="Google Shape;4752;p38"/>
              <p:cNvSpPr/>
              <p:nvPr/>
            </p:nvSpPr>
            <p:spPr>
              <a:xfrm>
                <a:off x="741350" y="1534400"/>
                <a:ext cx="75" cy="100"/>
              </a:xfrm>
              <a:custGeom>
                <a:avLst/>
                <a:gdLst/>
                <a:ahLst/>
                <a:cxnLst/>
                <a:rect l="l" t="t" r="r" b="b"/>
                <a:pathLst>
                  <a:path w="3" h="4" extrusionOk="0">
                    <a:moveTo>
                      <a:pt x="3" y="1"/>
                    </a:moveTo>
                    <a:lnTo>
                      <a:pt x="0" y="3"/>
                    </a:lnTo>
                    <a:lnTo>
                      <a:pt x="3"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53" name="Google Shape;4753;p38"/>
              <p:cNvSpPr/>
              <p:nvPr/>
            </p:nvSpPr>
            <p:spPr>
              <a:xfrm>
                <a:off x="740875" y="1534050"/>
                <a:ext cx="1600" cy="2925"/>
              </a:xfrm>
              <a:custGeom>
                <a:avLst/>
                <a:gdLst/>
                <a:ahLst/>
                <a:cxnLst/>
                <a:rect l="l" t="t" r="r" b="b"/>
                <a:pathLst>
                  <a:path w="64" h="117" extrusionOk="0">
                    <a:moveTo>
                      <a:pt x="63" y="1"/>
                    </a:moveTo>
                    <a:cubicBezTo>
                      <a:pt x="48" y="21"/>
                      <a:pt x="39" y="27"/>
                      <a:pt x="33" y="27"/>
                    </a:cubicBezTo>
                    <a:cubicBezTo>
                      <a:pt x="28" y="27"/>
                      <a:pt x="25" y="22"/>
                      <a:pt x="22" y="17"/>
                    </a:cubicBezTo>
                    <a:lnTo>
                      <a:pt x="1" y="117"/>
                    </a:lnTo>
                    <a:lnTo>
                      <a:pt x="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54" name="Google Shape;4754;p38"/>
              <p:cNvSpPr/>
              <p:nvPr/>
            </p:nvSpPr>
            <p:spPr>
              <a:xfrm>
                <a:off x="709825" y="1530925"/>
                <a:ext cx="59650" cy="74850"/>
              </a:xfrm>
              <a:custGeom>
                <a:avLst/>
                <a:gdLst/>
                <a:ahLst/>
                <a:cxnLst/>
                <a:rect l="l" t="t" r="r" b="b"/>
                <a:pathLst>
                  <a:path w="2386" h="2994" extrusionOk="0">
                    <a:moveTo>
                      <a:pt x="1159" y="119"/>
                    </a:moveTo>
                    <a:lnTo>
                      <a:pt x="1159" y="119"/>
                    </a:lnTo>
                    <a:cubicBezTo>
                      <a:pt x="1159" y="119"/>
                      <a:pt x="1159" y="119"/>
                      <a:pt x="1159" y="120"/>
                    </a:cubicBezTo>
                    <a:lnTo>
                      <a:pt x="1159" y="120"/>
                    </a:lnTo>
                    <a:cubicBezTo>
                      <a:pt x="1159" y="119"/>
                      <a:pt x="1159" y="119"/>
                      <a:pt x="1159" y="119"/>
                    </a:cubicBezTo>
                    <a:close/>
                    <a:moveTo>
                      <a:pt x="1173" y="119"/>
                    </a:moveTo>
                    <a:lnTo>
                      <a:pt x="1173" y="119"/>
                    </a:lnTo>
                    <a:cubicBezTo>
                      <a:pt x="1173" y="120"/>
                      <a:pt x="1174" y="120"/>
                      <a:pt x="1174" y="121"/>
                    </a:cubicBezTo>
                    <a:lnTo>
                      <a:pt x="1174" y="121"/>
                    </a:lnTo>
                    <a:cubicBezTo>
                      <a:pt x="1174" y="120"/>
                      <a:pt x="1173" y="120"/>
                      <a:pt x="1173" y="119"/>
                    </a:cubicBezTo>
                    <a:close/>
                    <a:moveTo>
                      <a:pt x="1449" y="260"/>
                    </a:moveTo>
                    <a:lnTo>
                      <a:pt x="1449" y="260"/>
                    </a:lnTo>
                    <a:cubicBezTo>
                      <a:pt x="1445" y="264"/>
                      <a:pt x="1440" y="265"/>
                      <a:pt x="1435" y="265"/>
                    </a:cubicBezTo>
                    <a:cubicBezTo>
                      <a:pt x="1435" y="265"/>
                      <a:pt x="1434" y="265"/>
                      <a:pt x="1433" y="265"/>
                    </a:cubicBezTo>
                    <a:lnTo>
                      <a:pt x="1433" y="265"/>
                    </a:lnTo>
                    <a:cubicBezTo>
                      <a:pt x="1436" y="266"/>
                      <a:pt x="1438" y="268"/>
                      <a:pt x="1440" y="268"/>
                    </a:cubicBezTo>
                    <a:cubicBezTo>
                      <a:pt x="1442" y="268"/>
                      <a:pt x="1444" y="266"/>
                      <a:pt x="1449" y="260"/>
                    </a:cubicBezTo>
                    <a:close/>
                    <a:moveTo>
                      <a:pt x="109" y="392"/>
                    </a:moveTo>
                    <a:cubicBezTo>
                      <a:pt x="109" y="393"/>
                      <a:pt x="108" y="394"/>
                      <a:pt x="108" y="394"/>
                    </a:cubicBezTo>
                    <a:lnTo>
                      <a:pt x="108" y="394"/>
                    </a:lnTo>
                    <a:cubicBezTo>
                      <a:pt x="108" y="394"/>
                      <a:pt x="109" y="393"/>
                      <a:pt x="109" y="392"/>
                    </a:cubicBezTo>
                    <a:close/>
                    <a:moveTo>
                      <a:pt x="1646" y="392"/>
                    </a:moveTo>
                    <a:cubicBezTo>
                      <a:pt x="1651" y="392"/>
                      <a:pt x="1652" y="401"/>
                      <a:pt x="1651" y="413"/>
                    </a:cubicBezTo>
                    <a:cubicBezTo>
                      <a:pt x="1644" y="413"/>
                      <a:pt x="1639" y="406"/>
                      <a:pt x="1639" y="395"/>
                    </a:cubicBezTo>
                    <a:cubicBezTo>
                      <a:pt x="1642" y="393"/>
                      <a:pt x="1644" y="392"/>
                      <a:pt x="1646" y="392"/>
                    </a:cubicBezTo>
                    <a:close/>
                    <a:moveTo>
                      <a:pt x="244" y="465"/>
                    </a:moveTo>
                    <a:cubicBezTo>
                      <a:pt x="248" y="465"/>
                      <a:pt x="251" y="470"/>
                      <a:pt x="253" y="476"/>
                    </a:cubicBezTo>
                    <a:cubicBezTo>
                      <a:pt x="244" y="476"/>
                      <a:pt x="237" y="476"/>
                      <a:pt x="237" y="488"/>
                    </a:cubicBezTo>
                    <a:cubicBezTo>
                      <a:pt x="234" y="481"/>
                      <a:pt x="234" y="476"/>
                      <a:pt x="237" y="471"/>
                    </a:cubicBezTo>
                    <a:cubicBezTo>
                      <a:pt x="239" y="467"/>
                      <a:pt x="242" y="465"/>
                      <a:pt x="244" y="465"/>
                    </a:cubicBezTo>
                    <a:close/>
                    <a:moveTo>
                      <a:pt x="271" y="481"/>
                    </a:moveTo>
                    <a:cubicBezTo>
                      <a:pt x="280" y="487"/>
                      <a:pt x="283" y="490"/>
                      <a:pt x="283" y="490"/>
                    </a:cubicBezTo>
                    <a:cubicBezTo>
                      <a:pt x="282" y="490"/>
                      <a:pt x="277" y="487"/>
                      <a:pt x="271" y="483"/>
                    </a:cubicBezTo>
                    <a:cubicBezTo>
                      <a:pt x="271" y="483"/>
                      <a:pt x="271" y="483"/>
                      <a:pt x="271" y="481"/>
                    </a:cubicBezTo>
                    <a:close/>
                    <a:moveTo>
                      <a:pt x="2112" y="727"/>
                    </a:moveTo>
                    <a:cubicBezTo>
                      <a:pt x="2111" y="730"/>
                      <a:pt x="2111" y="732"/>
                      <a:pt x="2111" y="735"/>
                    </a:cubicBezTo>
                    <a:lnTo>
                      <a:pt x="2111" y="735"/>
                    </a:lnTo>
                    <a:cubicBezTo>
                      <a:pt x="2114" y="731"/>
                      <a:pt x="2114" y="729"/>
                      <a:pt x="2112" y="727"/>
                    </a:cubicBezTo>
                    <a:close/>
                    <a:moveTo>
                      <a:pt x="2131" y="812"/>
                    </a:moveTo>
                    <a:lnTo>
                      <a:pt x="2131" y="812"/>
                    </a:lnTo>
                    <a:lnTo>
                      <a:pt x="2131" y="812"/>
                    </a:lnTo>
                    <a:cubicBezTo>
                      <a:pt x="2131" y="812"/>
                      <a:pt x="2132" y="812"/>
                      <a:pt x="2133" y="812"/>
                    </a:cubicBezTo>
                    <a:close/>
                    <a:moveTo>
                      <a:pt x="2155" y="847"/>
                    </a:moveTo>
                    <a:lnTo>
                      <a:pt x="2158" y="852"/>
                    </a:lnTo>
                    <a:cubicBezTo>
                      <a:pt x="2158" y="849"/>
                      <a:pt x="2157" y="848"/>
                      <a:pt x="2155" y="847"/>
                    </a:cubicBezTo>
                    <a:close/>
                    <a:moveTo>
                      <a:pt x="2357" y="1405"/>
                    </a:moveTo>
                    <a:lnTo>
                      <a:pt x="2358" y="1406"/>
                    </a:lnTo>
                    <a:cubicBezTo>
                      <a:pt x="2358" y="1405"/>
                      <a:pt x="2357" y="1405"/>
                      <a:pt x="2357" y="1405"/>
                    </a:cubicBezTo>
                    <a:close/>
                    <a:moveTo>
                      <a:pt x="2325" y="1705"/>
                    </a:moveTo>
                    <a:lnTo>
                      <a:pt x="2325" y="1705"/>
                    </a:lnTo>
                    <a:cubicBezTo>
                      <a:pt x="2325" y="1706"/>
                      <a:pt x="2325" y="1707"/>
                      <a:pt x="2325" y="1708"/>
                    </a:cubicBezTo>
                    <a:lnTo>
                      <a:pt x="2325" y="1708"/>
                    </a:lnTo>
                    <a:cubicBezTo>
                      <a:pt x="2326" y="1707"/>
                      <a:pt x="2326" y="1706"/>
                      <a:pt x="2325" y="1705"/>
                    </a:cubicBezTo>
                    <a:close/>
                    <a:moveTo>
                      <a:pt x="1876" y="1911"/>
                    </a:moveTo>
                    <a:cubicBezTo>
                      <a:pt x="1880" y="1919"/>
                      <a:pt x="1880" y="1921"/>
                      <a:pt x="1878" y="1921"/>
                    </a:cubicBezTo>
                    <a:cubicBezTo>
                      <a:pt x="1876" y="1921"/>
                      <a:pt x="1870" y="1918"/>
                      <a:pt x="1864" y="1916"/>
                    </a:cubicBezTo>
                    <a:lnTo>
                      <a:pt x="1876" y="1911"/>
                    </a:lnTo>
                    <a:close/>
                    <a:moveTo>
                      <a:pt x="1812" y="2262"/>
                    </a:moveTo>
                    <a:cubicBezTo>
                      <a:pt x="1810" y="2262"/>
                      <a:pt x="1808" y="2263"/>
                      <a:pt x="1806" y="2263"/>
                    </a:cubicBezTo>
                    <a:cubicBezTo>
                      <a:pt x="1808" y="2263"/>
                      <a:pt x="1810" y="2262"/>
                      <a:pt x="1812" y="2262"/>
                    </a:cubicBezTo>
                    <a:close/>
                    <a:moveTo>
                      <a:pt x="2209" y="2446"/>
                    </a:moveTo>
                    <a:lnTo>
                      <a:pt x="2209" y="2446"/>
                    </a:lnTo>
                    <a:cubicBezTo>
                      <a:pt x="2209" y="2447"/>
                      <a:pt x="2208" y="2447"/>
                      <a:pt x="2208" y="2448"/>
                    </a:cubicBezTo>
                    <a:lnTo>
                      <a:pt x="2208" y="2448"/>
                    </a:lnTo>
                    <a:lnTo>
                      <a:pt x="2209" y="2446"/>
                    </a:lnTo>
                    <a:close/>
                    <a:moveTo>
                      <a:pt x="897" y="1"/>
                    </a:moveTo>
                    <a:cubicBezTo>
                      <a:pt x="897" y="54"/>
                      <a:pt x="844" y="52"/>
                      <a:pt x="846" y="96"/>
                    </a:cubicBezTo>
                    <a:lnTo>
                      <a:pt x="879" y="70"/>
                    </a:lnTo>
                    <a:lnTo>
                      <a:pt x="916" y="47"/>
                    </a:lnTo>
                    <a:lnTo>
                      <a:pt x="916" y="47"/>
                    </a:lnTo>
                    <a:cubicBezTo>
                      <a:pt x="914" y="96"/>
                      <a:pt x="869" y="184"/>
                      <a:pt x="831" y="184"/>
                    </a:cubicBezTo>
                    <a:cubicBezTo>
                      <a:pt x="829" y="184"/>
                      <a:pt x="827" y="184"/>
                      <a:pt x="825" y="184"/>
                    </a:cubicBezTo>
                    <a:cubicBezTo>
                      <a:pt x="816" y="161"/>
                      <a:pt x="839" y="89"/>
                      <a:pt x="839" y="70"/>
                    </a:cubicBezTo>
                    <a:lnTo>
                      <a:pt x="839" y="70"/>
                    </a:lnTo>
                    <a:cubicBezTo>
                      <a:pt x="834" y="84"/>
                      <a:pt x="813" y="96"/>
                      <a:pt x="801" y="96"/>
                    </a:cubicBezTo>
                    <a:cubicBezTo>
                      <a:pt x="797" y="96"/>
                      <a:pt x="794" y="95"/>
                      <a:pt x="793" y="91"/>
                    </a:cubicBezTo>
                    <a:lnTo>
                      <a:pt x="811" y="61"/>
                    </a:lnTo>
                    <a:cubicBezTo>
                      <a:pt x="809" y="59"/>
                      <a:pt x="807" y="58"/>
                      <a:pt x="805" y="58"/>
                    </a:cubicBezTo>
                    <a:cubicBezTo>
                      <a:pt x="790" y="58"/>
                      <a:pt x="777" y="98"/>
                      <a:pt x="760" y="98"/>
                    </a:cubicBezTo>
                    <a:cubicBezTo>
                      <a:pt x="755" y="98"/>
                      <a:pt x="749" y="93"/>
                      <a:pt x="742" y="82"/>
                    </a:cubicBezTo>
                    <a:cubicBezTo>
                      <a:pt x="733" y="80"/>
                      <a:pt x="717" y="37"/>
                      <a:pt x="711" y="37"/>
                    </a:cubicBezTo>
                    <a:cubicBezTo>
                      <a:pt x="710" y="37"/>
                      <a:pt x="709" y="39"/>
                      <a:pt x="709" y="45"/>
                    </a:cubicBezTo>
                    <a:cubicBezTo>
                      <a:pt x="728" y="142"/>
                      <a:pt x="735" y="242"/>
                      <a:pt x="728" y="341"/>
                    </a:cubicBezTo>
                    <a:cubicBezTo>
                      <a:pt x="707" y="314"/>
                      <a:pt x="686" y="284"/>
                      <a:pt x="668" y="253"/>
                    </a:cubicBezTo>
                    <a:cubicBezTo>
                      <a:pt x="649" y="207"/>
                      <a:pt x="684" y="137"/>
                      <a:pt x="668" y="98"/>
                    </a:cubicBezTo>
                    <a:lnTo>
                      <a:pt x="668" y="98"/>
                    </a:lnTo>
                    <a:cubicBezTo>
                      <a:pt x="668" y="112"/>
                      <a:pt x="665" y="126"/>
                      <a:pt x="658" y="137"/>
                    </a:cubicBezTo>
                    <a:cubicBezTo>
                      <a:pt x="648" y="127"/>
                      <a:pt x="656" y="99"/>
                      <a:pt x="644" y="99"/>
                    </a:cubicBezTo>
                    <a:cubicBezTo>
                      <a:pt x="642" y="99"/>
                      <a:pt x="640" y="99"/>
                      <a:pt x="638" y="100"/>
                    </a:cubicBezTo>
                    <a:cubicBezTo>
                      <a:pt x="638" y="123"/>
                      <a:pt x="630" y="126"/>
                      <a:pt x="623" y="126"/>
                    </a:cubicBezTo>
                    <a:cubicBezTo>
                      <a:pt x="621" y="126"/>
                      <a:pt x="618" y="126"/>
                      <a:pt x="617" y="126"/>
                    </a:cubicBezTo>
                    <a:cubicBezTo>
                      <a:pt x="614" y="126"/>
                      <a:pt x="616" y="129"/>
                      <a:pt x="631" y="147"/>
                    </a:cubicBezTo>
                    <a:cubicBezTo>
                      <a:pt x="626" y="151"/>
                      <a:pt x="622" y="152"/>
                      <a:pt x="619" y="152"/>
                    </a:cubicBezTo>
                    <a:cubicBezTo>
                      <a:pt x="610" y="152"/>
                      <a:pt x="603" y="142"/>
                      <a:pt x="590" y="142"/>
                    </a:cubicBezTo>
                    <a:cubicBezTo>
                      <a:pt x="588" y="142"/>
                      <a:pt x="586" y="142"/>
                      <a:pt x="584" y="142"/>
                    </a:cubicBezTo>
                    <a:cubicBezTo>
                      <a:pt x="591" y="191"/>
                      <a:pt x="582" y="239"/>
                      <a:pt x="559" y="281"/>
                    </a:cubicBezTo>
                    <a:cubicBezTo>
                      <a:pt x="556" y="267"/>
                      <a:pt x="554" y="253"/>
                      <a:pt x="550" y="242"/>
                    </a:cubicBezTo>
                    <a:cubicBezTo>
                      <a:pt x="514" y="242"/>
                      <a:pt x="488" y="226"/>
                      <a:pt x="457" y="226"/>
                    </a:cubicBezTo>
                    <a:cubicBezTo>
                      <a:pt x="452" y="226"/>
                      <a:pt x="446" y="227"/>
                      <a:pt x="441" y="228"/>
                    </a:cubicBezTo>
                    <a:cubicBezTo>
                      <a:pt x="436" y="216"/>
                      <a:pt x="413" y="205"/>
                      <a:pt x="415" y="182"/>
                    </a:cubicBezTo>
                    <a:lnTo>
                      <a:pt x="415" y="182"/>
                    </a:lnTo>
                    <a:cubicBezTo>
                      <a:pt x="410" y="191"/>
                      <a:pt x="410" y="209"/>
                      <a:pt x="401" y="214"/>
                    </a:cubicBezTo>
                    <a:cubicBezTo>
                      <a:pt x="369" y="172"/>
                      <a:pt x="424" y="202"/>
                      <a:pt x="394" y="149"/>
                    </a:cubicBezTo>
                    <a:lnTo>
                      <a:pt x="394" y="149"/>
                    </a:lnTo>
                    <a:cubicBezTo>
                      <a:pt x="399" y="182"/>
                      <a:pt x="376" y="198"/>
                      <a:pt x="364" y="221"/>
                    </a:cubicBezTo>
                    <a:cubicBezTo>
                      <a:pt x="368" y="236"/>
                      <a:pt x="374" y="241"/>
                      <a:pt x="380" y="241"/>
                    </a:cubicBezTo>
                    <a:cubicBezTo>
                      <a:pt x="393" y="241"/>
                      <a:pt x="407" y="216"/>
                      <a:pt x="415" y="200"/>
                    </a:cubicBezTo>
                    <a:lnTo>
                      <a:pt x="415" y="200"/>
                    </a:lnTo>
                    <a:cubicBezTo>
                      <a:pt x="429" y="265"/>
                      <a:pt x="417" y="339"/>
                      <a:pt x="383" y="379"/>
                    </a:cubicBezTo>
                    <a:cubicBezTo>
                      <a:pt x="378" y="382"/>
                      <a:pt x="374" y="384"/>
                      <a:pt x="371" y="384"/>
                    </a:cubicBezTo>
                    <a:cubicBezTo>
                      <a:pt x="356" y="384"/>
                      <a:pt x="358" y="348"/>
                      <a:pt x="357" y="348"/>
                    </a:cubicBezTo>
                    <a:lnTo>
                      <a:pt x="357" y="348"/>
                    </a:lnTo>
                    <a:cubicBezTo>
                      <a:pt x="357" y="348"/>
                      <a:pt x="357" y="348"/>
                      <a:pt x="357" y="348"/>
                    </a:cubicBezTo>
                    <a:cubicBezTo>
                      <a:pt x="357" y="348"/>
                      <a:pt x="356" y="348"/>
                      <a:pt x="355" y="348"/>
                    </a:cubicBezTo>
                    <a:cubicBezTo>
                      <a:pt x="304" y="348"/>
                      <a:pt x="316" y="440"/>
                      <a:pt x="283" y="440"/>
                    </a:cubicBezTo>
                    <a:cubicBezTo>
                      <a:pt x="277" y="440"/>
                      <a:pt x="271" y="438"/>
                      <a:pt x="262" y="432"/>
                    </a:cubicBezTo>
                    <a:cubicBezTo>
                      <a:pt x="237" y="392"/>
                      <a:pt x="250" y="348"/>
                      <a:pt x="241" y="318"/>
                    </a:cubicBezTo>
                    <a:cubicBezTo>
                      <a:pt x="246" y="315"/>
                      <a:pt x="250" y="313"/>
                      <a:pt x="254" y="313"/>
                    </a:cubicBezTo>
                    <a:cubicBezTo>
                      <a:pt x="271" y="313"/>
                      <a:pt x="287" y="335"/>
                      <a:pt x="301" y="335"/>
                    </a:cubicBezTo>
                    <a:cubicBezTo>
                      <a:pt x="302" y="335"/>
                      <a:pt x="303" y="335"/>
                      <a:pt x="304" y="335"/>
                    </a:cubicBezTo>
                    <a:lnTo>
                      <a:pt x="278" y="318"/>
                    </a:lnTo>
                    <a:cubicBezTo>
                      <a:pt x="282" y="308"/>
                      <a:pt x="292" y="297"/>
                      <a:pt x="302" y="297"/>
                    </a:cubicBezTo>
                    <a:cubicBezTo>
                      <a:pt x="305" y="297"/>
                      <a:pt x="308" y="298"/>
                      <a:pt x="311" y="300"/>
                    </a:cubicBezTo>
                    <a:cubicBezTo>
                      <a:pt x="303" y="289"/>
                      <a:pt x="290" y="286"/>
                      <a:pt x="274" y="286"/>
                    </a:cubicBezTo>
                    <a:cubicBezTo>
                      <a:pt x="255" y="286"/>
                      <a:pt x="233" y="289"/>
                      <a:pt x="211" y="289"/>
                    </a:cubicBezTo>
                    <a:cubicBezTo>
                      <a:pt x="193" y="289"/>
                      <a:pt x="175" y="287"/>
                      <a:pt x="160" y="277"/>
                    </a:cubicBezTo>
                    <a:cubicBezTo>
                      <a:pt x="153" y="290"/>
                      <a:pt x="142" y="307"/>
                      <a:pt x="148" y="323"/>
                    </a:cubicBezTo>
                    <a:lnTo>
                      <a:pt x="162" y="316"/>
                    </a:lnTo>
                    <a:lnTo>
                      <a:pt x="162" y="316"/>
                    </a:lnTo>
                    <a:cubicBezTo>
                      <a:pt x="179" y="348"/>
                      <a:pt x="139" y="365"/>
                      <a:pt x="158" y="381"/>
                    </a:cubicBezTo>
                    <a:cubicBezTo>
                      <a:pt x="144" y="402"/>
                      <a:pt x="126" y="432"/>
                      <a:pt x="104" y="432"/>
                    </a:cubicBezTo>
                    <a:cubicBezTo>
                      <a:pt x="99" y="432"/>
                      <a:pt x="94" y="431"/>
                      <a:pt x="88" y="427"/>
                    </a:cubicBezTo>
                    <a:lnTo>
                      <a:pt x="82" y="383"/>
                    </a:lnTo>
                    <a:lnTo>
                      <a:pt x="82" y="383"/>
                    </a:lnTo>
                    <a:cubicBezTo>
                      <a:pt x="84" y="391"/>
                      <a:pt x="93" y="398"/>
                      <a:pt x="100" y="398"/>
                    </a:cubicBezTo>
                    <a:cubicBezTo>
                      <a:pt x="103" y="398"/>
                      <a:pt x="106" y="397"/>
                      <a:pt x="108" y="394"/>
                    </a:cubicBezTo>
                    <a:lnTo>
                      <a:pt x="108" y="394"/>
                    </a:lnTo>
                    <a:cubicBezTo>
                      <a:pt x="107" y="395"/>
                      <a:pt x="106" y="396"/>
                      <a:pt x="105" y="396"/>
                    </a:cubicBezTo>
                    <a:cubicBezTo>
                      <a:pt x="96" y="396"/>
                      <a:pt x="79" y="368"/>
                      <a:pt x="66" y="368"/>
                    </a:cubicBezTo>
                    <a:cubicBezTo>
                      <a:pt x="60" y="368"/>
                      <a:pt x="54" y="374"/>
                      <a:pt x="51" y="392"/>
                    </a:cubicBezTo>
                    <a:lnTo>
                      <a:pt x="74" y="425"/>
                    </a:lnTo>
                    <a:cubicBezTo>
                      <a:pt x="56" y="447"/>
                      <a:pt x="32" y="490"/>
                      <a:pt x="9" y="490"/>
                    </a:cubicBezTo>
                    <a:cubicBezTo>
                      <a:pt x="6" y="490"/>
                      <a:pt x="3" y="489"/>
                      <a:pt x="0" y="488"/>
                    </a:cubicBezTo>
                    <a:lnTo>
                      <a:pt x="0" y="488"/>
                    </a:lnTo>
                    <a:cubicBezTo>
                      <a:pt x="6" y="506"/>
                      <a:pt x="8" y="509"/>
                      <a:pt x="10" y="509"/>
                    </a:cubicBezTo>
                    <a:cubicBezTo>
                      <a:pt x="11" y="509"/>
                      <a:pt x="11" y="508"/>
                      <a:pt x="12" y="508"/>
                    </a:cubicBezTo>
                    <a:cubicBezTo>
                      <a:pt x="15" y="508"/>
                      <a:pt x="19" y="511"/>
                      <a:pt x="28" y="536"/>
                    </a:cubicBezTo>
                    <a:cubicBezTo>
                      <a:pt x="20" y="505"/>
                      <a:pt x="33" y="502"/>
                      <a:pt x="47" y="502"/>
                    </a:cubicBezTo>
                    <a:cubicBezTo>
                      <a:pt x="50" y="502"/>
                      <a:pt x="53" y="502"/>
                      <a:pt x="56" y="502"/>
                    </a:cubicBezTo>
                    <a:cubicBezTo>
                      <a:pt x="69" y="502"/>
                      <a:pt x="80" y="500"/>
                      <a:pt x="73" y="476"/>
                    </a:cubicBezTo>
                    <a:lnTo>
                      <a:pt x="73" y="476"/>
                    </a:lnTo>
                    <a:cubicBezTo>
                      <a:pt x="92" y="528"/>
                      <a:pt x="106" y="495"/>
                      <a:pt x="132" y="548"/>
                    </a:cubicBezTo>
                    <a:cubicBezTo>
                      <a:pt x="132" y="535"/>
                      <a:pt x="126" y="523"/>
                      <a:pt x="136" y="523"/>
                    </a:cubicBezTo>
                    <a:cubicBezTo>
                      <a:pt x="139" y="523"/>
                      <a:pt x="142" y="523"/>
                      <a:pt x="146" y="525"/>
                    </a:cubicBezTo>
                    <a:cubicBezTo>
                      <a:pt x="146" y="518"/>
                      <a:pt x="148" y="513"/>
                      <a:pt x="148" y="508"/>
                    </a:cubicBezTo>
                    <a:lnTo>
                      <a:pt x="151" y="508"/>
                    </a:lnTo>
                    <a:cubicBezTo>
                      <a:pt x="144" y="501"/>
                      <a:pt x="139" y="492"/>
                      <a:pt x="137" y="483"/>
                    </a:cubicBezTo>
                    <a:cubicBezTo>
                      <a:pt x="146" y="446"/>
                      <a:pt x="181" y="446"/>
                      <a:pt x="190" y="425"/>
                    </a:cubicBezTo>
                    <a:lnTo>
                      <a:pt x="190" y="425"/>
                    </a:lnTo>
                    <a:cubicBezTo>
                      <a:pt x="204" y="432"/>
                      <a:pt x="188" y="443"/>
                      <a:pt x="195" y="462"/>
                    </a:cubicBezTo>
                    <a:lnTo>
                      <a:pt x="211" y="432"/>
                    </a:lnTo>
                    <a:cubicBezTo>
                      <a:pt x="216" y="467"/>
                      <a:pt x="253" y="488"/>
                      <a:pt x="223" y="511"/>
                    </a:cubicBezTo>
                    <a:lnTo>
                      <a:pt x="253" y="511"/>
                    </a:lnTo>
                    <a:cubicBezTo>
                      <a:pt x="264" y="520"/>
                      <a:pt x="277" y="526"/>
                      <a:pt x="288" y="526"/>
                    </a:cubicBezTo>
                    <a:cubicBezTo>
                      <a:pt x="297" y="526"/>
                      <a:pt x="305" y="523"/>
                      <a:pt x="311" y="515"/>
                    </a:cubicBezTo>
                    <a:cubicBezTo>
                      <a:pt x="312" y="516"/>
                      <a:pt x="313" y="516"/>
                      <a:pt x="313" y="516"/>
                    </a:cubicBezTo>
                    <a:cubicBezTo>
                      <a:pt x="323" y="516"/>
                      <a:pt x="331" y="492"/>
                      <a:pt x="331" y="492"/>
                    </a:cubicBezTo>
                    <a:lnTo>
                      <a:pt x="331" y="492"/>
                    </a:lnTo>
                    <a:cubicBezTo>
                      <a:pt x="332" y="492"/>
                      <a:pt x="331" y="494"/>
                      <a:pt x="329" y="501"/>
                    </a:cubicBezTo>
                    <a:lnTo>
                      <a:pt x="371" y="471"/>
                    </a:lnTo>
                    <a:lnTo>
                      <a:pt x="373" y="481"/>
                    </a:lnTo>
                    <a:cubicBezTo>
                      <a:pt x="394" y="481"/>
                      <a:pt x="413" y="460"/>
                      <a:pt x="434" y="448"/>
                    </a:cubicBezTo>
                    <a:cubicBezTo>
                      <a:pt x="442" y="443"/>
                      <a:pt x="452" y="440"/>
                      <a:pt x="462" y="440"/>
                    </a:cubicBezTo>
                    <a:cubicBezTo>
                      <a:pt x="477" y="440"/>
                      <a:pt x="493" y="448"/>
                      <a:pt x="503" y="462"/>
                    </a:cubicBezTo>
                    <a:cubicBezTo>
                      <a:pt x="511" y="453"/>
                      <a:pt x="520" y="442"/>
                      <a:pt x="534" y="442"/>
                    </a:cubicBezTo>
                    <a:cubicBezTo>
                      <a:pt x="537" y="442"/>
                      <a:pt x="541" y="442"/>
                      <a:pt x="545" y="443"/>
                    </a:cubicBezTo>
                    <a:lnTo>
                      <a:pt x="554" y="474"/>
                    </a:lnTo>
                    <a:cubicBezTo>
                      <a:pt x="556" y="471"/>
                      <a:pt x="559" y="470"/>
                      <a:pt x="562" y="470"/>
                    </a:cubicBezTo>
                    <a:cubicBezTo>
                      <a:pt x="571" y="470"/>
                      <a:pt x="584" y="478"/>
                      <a:pt x="593" y="478"/>
                    </a:cubicBezTo>
                    <a:cubicBezTo>
                      <a:pt x="599" y="478"/>
                      <a:pt x="603" y="475"/>
                      <a:pt x="603" y="464"/>
                    </a:cubicBezTo>
                    <a:cubicBezTo>
                      <a:pt x="613" y="495"/>
                      <a:pt x="625" y="504"/>
                      <a:pt x="639" y="504"/>
                    </a:cubicBezTo>
                    <a:cubicBezTo>
                      <a:pt x="658" y="504"/>
                      <a:pt x="678" y="488"/>
                      <a:pt x="694" y="488"/>
                    </a:cubicBezTo>
                    <a:cubicBezTo>
                      <a:pt x="697" y="488"/>
                      <a:pt x="700" y="489"/>
                      <a:pt x="703" y="490"/>
                    </a:cubicBezTo>
                    <a:lnTo>
                      <a:pt x="703" y="448"/>
                    </a:lnTo>
                    <a:cubicBezTo>
                      <a:pt x="723" y="446"/>
                      <a:pt x="744" y="437"/>
                      <a:pt x="760" y="420"/>
                    </a:cubicBezTo>
                    <a:lnTo>
                      <a:pt x="758" y="383"/>
                    </a:lnTo>
                    <a:cubicBezTo>
                      <a:pt x="762" y="377"/>
                      <a:pt x="766" y="375"/>
                      <a:pt x="771" y="375"/>
                    </a:cubicBezTo>
                    <a:cubicBezTo>
                      <a:pt x="789" y="375"/>
                      <a:pt x="812" y="406"/>
                      <a:pt x="835" y="406"/>
                    </a:cubicBezTo>
                    <a:cubicBezTo>
                      <a:pt x="836" y="406"/>
                      <a:pt x="836" y="406"/>
                      <a:pt x="837" y="406"/>
                    </a:cubicBezTo>
                    <a:lnTo>
                      <a:pt x="837" y="406"/>
                    </a:lnTo>
                    <a:cubicBezTo>
                      <a:pt x="836" y="413"/>
                      <a:pt x="834" y="415"/>
                      <a:pt x="831" y="415"/>
                    </a:cubicBezTo>
                    <a:cubicBezTo>
                      <a:pt x="828" y="415"/>
                      <a:pt x="825" y="411"/>
                      <a:pt x="821" y="406"/>
                    </a:cubicBezTo>
                    <a:lnTo>
                      <a:pt x="821" y="406"/>
                    </a:lnTo>
                    <a:cubicBezTo>
                      <a:pt x="829" y="427"/>
                      <a:pt x="838" y="434"/>
                      <a:pt x="848" y="434"/>
                    </a:cubicBezTo>
                    <a:cubicBezTo>
                      <a:pt x="869" y="434"/>
                      <a:pt x="894" y="399"/>
                      <a:pt x="914" y="399"/>
                    </a:cubicBezTo>
                    <a:cubicBezTo>
                      <a:pt x="922" y="399"/>
                      <a:pt x="928" y="403"/>
                      <a:pt x="934" y="416"/>
                    </a:cubicBezTo>
                    <a:cubicBezTo>
                      <a:pt x="938" y="411"/>
                      <a:pt x="942" y="409"/>
                      <a:pt x="945" y="409"/>
                    </a:cubicBezTo>
                    <a:cubicBezTo>
                      <a:pt x="949" y="409"/>
                      <a:pt x="953" y="413"/>
                      <a:pt x="955" y="418"/>
                    </a:cubicBezTo>
                    <a:cubicBezTo>
                      <a:pt x="953" y="418"/>
                      <a:pt x="953" y="420"/>
                      <a:pt x="953" y="420"/>
                    </a:cubicBezTo>
                    <a:lnTo>
                      <a:pt x="955" y="420"/>
                    </a:lnTo>
                    <a:cubicBezTo>
                      <a:pt x="958" y="427"/>
                      <a:pt x="960" y="434"/>
                      <a:pt x="964" y="441"/>
                    </a:cubicBezTo>
                    <a:cubicBezTo>
                      <a:pt x="962" y="434"/>
                      <a:pt x="960" y="427"/>
                      <a:pt x="958" y="420"/>
                    </a:cubicBezTo>
                    <a:cubicBezTo>
                      <a:pt x="967" y="420"/>
                      <a:pt x="978" y="416"/>
                      <a:pt x="985" y="411"/>
                    </a:cubicBezTo>
                    <a:lnTo>
                      <a:pt x="985" y="411"/>
                    </a:lnTo>
                    <a:lnTo>
                      <a:pt x="983" y="448"/>
                    </a:lnTo>
                    <a:lnTo>
                      <a:pt x="985" y="448"/>
                    </a:lnTo>
                    <a:cubicBezTo>
                      <a:pt x="987" y="451"/>
                      <a:pt x="989" y="452"/>
                      <a:pt x="990" y="452"/>
                    </a:cubicBezTo>
                    <a:cubicBezTo>
                      <a:pt x="995" y="452"/>
                      <a:pt x="997" y="427"/>
                      <a:pt x="997" y="404"/>
                    </a:cubicBezTo>
                    <a:cubicBezTo>
                      <a:pt x="1004" y="397"/>
                      <a:pt x="1009" y="390"/>
                      <a:pt x="1013" y="383"/>
                    </a:cubicBezTo>
                    <a:lnTo>
                      <a:pt x="1013" y="383"/>
                    </a:lnTo>
                    <a:cubicBezTo>
                      <a:pt x="1012" y="403"/>
                      <a:pt x="1015" y="408"/>
                      <a:pt x="1020" y="408"/>
                    </a:cubicBezTo>
                    <a:cubicBezTo>
                      <a:pt x="1024" y="408"/>
                      <a:pt x="1030" y="404"/>
                      <a:pt x="1034" y="404"/>
                    </a:cubicBezTo>
                    <a:cubicBezTo>
                      <a:pt x="1039" y="404"/>
                      <a:pt x="1043" y="409"/>
                      <a:pt x="1043" y="432"/>
                    </a:cubicBezTo>
                    <a:cubicBezTo>
                      <a:pt x="1057" y="404"/>
                      <a:pt x="1094" y="418"/>
                      <a:pt x="1115" y="353"/>
                    </a:cubicBezTo>
                    <a:lnTo>
                      <a:pt x="1115" y="353"/>
                    </a:lnTo>
                    <a:cubicBezTo>
                      <a:pt x="1113" y="362"/>
                      <a:pt x="1115" y="367"/>
                      <a:pt x="1111" y="367"/>
                    </a:cubicBezTo>
                    <a:cubicBezTo>
                      <a:pt x="1116" y="373"/>
                      <a:pt x="1122" y="378"/>
                      <a:pt x="1128" y="378"/>
                    </a:cubicBezTo>
                    <a:cubicBezTo>
                      <a:pt x="1133" y="378"/>
                      <a:pt x="1137" y="376"/>
                      <a:pt x="1143" y="369"/>
                    </a:cubicBezTo>
                    <a:lnTo>
                      <a:pt x="1143" y="369"/>
                    </a:lnTo>
                    <a:lnTo>
                      <a:pt x="1134" y="418"/>
                    </a:lnTo>
                    <a:lnTo>
                      <a:pt x="1134" y="418"/>
                    </a:lnTo>
                    <a:lnTo>
                      <a:pt x="1175" y="360"/>
                    </a:lnTo>
                    <a:lnTo>
                      <a:pt x="1175" y="360"/>
                    </a:lnTo>
                    <a:cubicBezTo>
                      <a:pt x="1185" y="390"/>
                      <a:pt x="1178" y="420"/>
                      <a:pt x="1157" y="443"/>
                    </a:cubicBezTo>
                    <a:cubicBezTo>
                      <a:pt x="1208" y="397"/>
                      <a:pt x="1189" y="430"/>
                      <a:pt x="1238" y="386"/>
                    </a:cubicBezTo>
                    <a:lnTo>
                      <a:pt x="1238" y="386"/>
                    </a:lnTo>
                    <a:lnTo>
                      <a:pt x="1226" y="413"/>
                    </a:lnTo>
                    <a:cubicBezTo>
                      <a:pt x="1227" y="413"/>
                      <a:pt x="1227" y="413"/>
                      <a:pt x="1227" y="413"/>
                    </a:cubicBezTo>
                    <a:cubicBezTo>
                      <a:pt x="1235" y="413"/>
                      <a:pt x="1252" y="398"/>
                      <a:pt x="1261" y="398"/>
                    </a:cubicBezTo>
                    <a:cubicBezTo>
                      <a:pt x="1264" y="398"/>
                      <a:pt x="1267" y="401"/>
                      <a:pt x="1266" y="409"/>
                    </a:cubicBezTo>
                    <a:cubicBezTo>
                      <a:pt x="1266" y="439"/>
                      <a:pt x="1291" y="453"/>
                      <a:pt x="1324" y="467"/>
                    </a:cubicBezTo>
                    <a:cubicBezTo>
                      <a:pt x="1354" y="481"/>
                      <a:pt x="1391" y="497"/>
                      <a:pt x="1396" y="532"/>
                    </a:cubicBezTo>
                    <a:cubicBezTo>
                      <a:pt x="1406" y="510"/>
                      <a:pt x="1411" y="502"/>
                      <a:pt x="1414" y="502"/>
                    </a:cubicBezTo>
                    <a:cubicBezTo>
                      <a:pt x="1419" y="502"/>
                      <a:pt x="1414" y="536"/>
                      <a:pt x="1423" y="536"/>
                    </a:cubicBezTo>
                    <a:cubicBezTo>
                      <a:pt x="1426" y="536"/>
                      <a:pt x="1432" y="532"/>
                      <a:pt x="1440" y="520"/>
                    </a:cubicBezTo>
                    <a:lnTo>
                      <a:pt x="1440" y="520"/>
                    </a:lnTo>
                    <a:cubicBezTo>
                      <a:pt x="1430" y="541"/>
                      <a:pt x="1430" y="557"/>
                      <a:pt x="1410" y="566"/>
                    </a:cubicBezTo>
                    <a:cubicBezTo>
                      <a:pt x="1410" y="566"/>
                      <a:pt x="1411" y="566"/>
                      <a:pt x="1412" y="566"/>
                    </a:cubicBezTo>
                    <a:cubicBezTo>
                      <a:pt x="1438" y="566"/>
                      <a:pt x="1435" y="594"/>
                      <a:pt x="1452" y="594"/>
                    </a:cubicBezTo>
                    <a:cubicBezTo>
                      <a:pt x="1459" y="594"/>
                      <a:pt x="1467" y="591"/>
                      <a:pt x="1481" y="580"/>
                    </a:cubicBezTo>
                    <a:lnTo>
                      <a:pt x="1481" y="580"/>
                    </a:lnTo>
                    <a:cubicBezTo>
                      <a:pt x="1472" y="599"/>
                      <a:pt x="1456" y="603"/>
                      <a:pt x="1451" y="615"/>
                    </a:cubicBezTo>
                    <a:cubicBezTo>
                      <a:pt x="1454" y="614"/>
                      <a:pt x="1461" y="610"/>
                      <a:pt x="1465" y="610"/>
                    </a:cubicBezTo>
                    <a:cubicBezTo>
                      <a:pt x="1467" y="610"/>
                      <a:pt x="1468" y="612"/>
                      <a:pt x="1465" y="617"/>
                    </a:cubicBezTo>
                    <a:cubicBezTo>
                      <a:pt x="1461" y="629"/>
                      <a:pt x="1451" y="629"/>
                      <a:pt x="1442" y="636"/>
                    </a:cubicBezTo>
                    <a:cubicBezTo>
                      <a:pt x="1444" y="637"/>
                      <a:pt x="1447" y="638"/>
                      <a:pt x="1450" y="638"/>
                    </a:cubicBezTo>
                    <a:cubicBezTo>
                      <a:pt x="1476" y="638"/>
                      <a:pt x="1516" y="590"/>
                      <a:pt x="1553" y="546"/>
                    </a:cubicBezTo>
                    <a:lnTo>
                      <a:pt x="1553" y="546"/>
                    </a:lnTo>
                    <a:cubicBezTo>
                      <a:pt x="1551" y="563"/>
                      <a:pt x="1552" y="571"/>
                      <a:pt x="1558" y="571"/>
                    </a:cubicBezTo>
                    <a:cubicBezTo>
                      <a:pt x="1565" y="571"/>
                      <a:pt x="1575" y="564"/>
                      <a:pt x="1593" y="552"/>
                    </a:cubicBezTo>
                    <a:lnTo>
                      <a:pt x="1593" y="552"/>
                    </a:lnTo>
                    <a:cubicBezTo>
                      <a:pt x="1584" y="569"/>
                      <a:pt x="1578" y="590"/>
                      <a:pt x="1563" y="590"/>
                    </a:cubicBezTo>
                    <a:cubicBezTo>
                      <a:pt x="1561" y="590"/>
                      <a:pt x="1560" y="590"/>
                      <a:pt x="1558" y="590"/>
                    </a:cubicBezTo>
                    <a:lnTo>
                      <a:pt x="1558" y="590"/>
                    </a:lnTo>
                    <a:cubicBezTo>
                      <a:pt x="1563" y="596"/>
                      <a:pt x="1576" y="627"/>
                      <a:pt x="1597" y="627"/>
                    </a:cubicBezTo>
                    <a:cubicBezTo>
                      <a:pt x="1604" y="627"/>
                      <a:pt x="1613" y="623"/>
                      <a:pt x="1623" y="613"/>
                    </a:cubicBezTo>
                    <a:lnTo>
                      <a:pt x="1623" y="613"/>
                    </a:lnTo>
                    <a:cubicBezTo>
                      <a:pt x="1620" y="623"/>
                      <a:pt x="1626" y="625"/>
                      <a:pt x="1632" y="625"/>
                    </a:cubicBezTo>
                    <a:cubicBezTo>
                      <a:pt x="1634" y="625"/>
                      <a:pt x="1637" y="625"/>
                      <a:pt x="1639" y="624"/>
                    </a:cubicBezTo>
                    <a:cubicBezTo>
                      <a:pt x="1655" y="641"/>
                      <a:pt x="1653" y="645"/>
                      <a:pt x="1674" y="659"/>
                    </a:cubicBezTo>
                    <a:lnTo>
                      <a:pt x="1674" y="648"/>
                    </a:lnTo>
                    <a:cubicBezTo>
                      <a:pt x="1690" y="637"/>
                      <a:pt x="1698" y="633"/>
                      <a:pt x="1703" y="633"/>
                    </a:cubicBezTo>
                    <a:cubicBezTo>
                      <a:pt x="1715" y="633"/>
                      <a:pt x="1705" y="655"/>
                      <a:pt x="1718" y="661"/>
                    </a:cubicBezTo>
                    <a:lnTo>
                      <a:pt x="1713" y="666"/>
                    </a:lnTo>
                    <a:cubicBezTo>
                      <a:pt x="1706" y="726"/>
                      <a:pt x="1743" y="666"/>
                      <a:pt x="1732" y="731"/>
                    </a:cubicBezTo>
                    <a:lnTo>
                      <a:pt x="1760" y="705"/>
                    </a:lnTo>
                    <a:cubicBezTo>
                      <a:pt x="1772" y="697"/>
                      <a:pt x="1780" y="694"/>
                      <a:pt x="1784" y="694"/>
                    </a:cubicBezTo>
                    <a:cubicBezTo>
                      <a:pt x="1804" y="694"/>
                      <a:pt x="1751" y="766"/>
                      <a:pt x="1785" y="766"/>
                    </a:cubicBezTo>
                    <a:lnTo>
                      <a:pt x="1799" y="745"/>
                    </a:lnTo>
                    <a:cubicBezTo>
                      <a:pt x="1799" y="745"/>
                      <a:pt x="1800" y="745"/>
                      <a:pt x="1800" y="745"/>
                    </a:cubicBezTo>
                    <a:cubicBezTo>
                      <a:pt x="1831" y="745"/>
                      <a:pt x="1725" y="840"/>
                      <a:pt x="1720" y="856"/>
                    </a:cubicBezTo>
                    <a:cubicBezTo>
                      <a:pt x="1718" y="858"/>
                      <a:pt x="1715" y="859"/>
                      <a:pt x="1712" y="859"/>
                    </a:cubicBezTo>
                    <a:cubicBezTo>
                      <a:pt x="1709" y="859"/>
                      <a:pt x="1705" y="858"/>
                      <a:pt x="1702" y="858"/>
                    </a:cubicBezTo>
                    <a:cubicBezTo>
                      <a:pt x="1695" y="872"/>
                      <a:pt x="1695" y="876"/>
                      <a:pt x="1699" y="876"/>
                    </a:cubicBezTo>
                    <a:cubicBezTo>
                      <a:pt x="1709" y="876"/>
                      <a:pt x="1743" y="847"/>
                      <a:pt x="1765" y="847"/>
                    </a:cubicBezTo>
                    <a:cubicBezTo>
                      <a:pt x="1768" y="847"/>
                      <a:pt x="1771" y="848"/>
                      <a:pt x="1774" y="849"/>
                    </a:cubicBezTo>
                    <a:cubicBezTo>
                      <a:pt x="1750" y="868"/>
                      <a:pt x="1709" y="879"/>
                      <a:pt x="1711" y="896"/>
                    </a:cubicBezTo>
                    <a:cubicBezTo>
                      <a:pt x="1695" y="912"/>
                      <a:pt x="1818" y="893"/>
                      <a:pt x="1780" y="940"/>
                    </a:cubicBezTo>
                    <a:cubicBezTo>
                      <a:pt x="1794" y="923"/>
                      <a:pt x="1815" y="914"/>
                      <a:pt x="1836" y="914"/>
                    </a:cubicBezTo>
                    <a:cubicBezTo>
                      <a:pt x="1851" y="927"/>
                      <a:pt x="1792" y="982"/>
                      <a:pt x="1840" y="982"/>
                    </a:cubicBezTo>
                    <a:cubicBezTo>
                      <a:pt x="1843" y="982"/>
                      <a:pt x="1848" y="982"/>
                      <a:pt x="1852" y="981"/>
                    </a:cubicBezTo>
                    <a:lnTo>
                      <a:pt x="1852" y="981"/>
                    </a:lnTo>
                    <a:cubicBezTo>
                      <a:pt x="1848" y="984"/>
                      <a:pt x="1843" y="988"/>
                      <a:pt x="1838" y="991"/>
                    </a:cubicBezTo>
                    <a:cubicBezTo>
                      <a:pt x="1860" y="995"/>
                      <a:pt x="1881" y="1017"/>
                      <a:pt x="1913" y="1017"/>
                    </a:cubicBezTo>
                    <a:cubicBezTo>
                      <a:pt x="1916" y="1017"/>
                      <a:pt x="1919" y="1016"/>
                      <a:pt x="1922" y="1016"/>
                    </a:cubicBezTo>
                    <a:lnTo>
                      <a:pt x="1922" y="1016"/>
                    </a:lnTo>
                    <a:cubicBezTo>
                      <a:pt x="1859" y="1046"/>
                      <a:pt x="1883" y="1060"/>
                      <a:pt x="1908" y="1074"/>
                    </a:cubicBezTo>
                    <a:cubicBezTo>
                      <a:pt x="1931" y="1090"/>
                      <a:pt x="1957" y="1104"/>
                      <a:pt x="1894" y="1118"/>
                    </a:cubicBezTo>
                    <a:lnTo>
                      <a:pt x="1913" y="1158"/>
                    </a:lnTo>
                    <a:lnTo>
                      <a:pt x="1899" y="1160"/>
                    </a:lnTo>
                    <a:cubicBezTo>
                      <a:pt x="1896" y="1190"/>
                      <a:pt x="1929" y="1192"/>
                      <a:pt x="1961" y="1197"/>
                    </a:cubicBezTo>
                    <a:cubicBezTo>
                      <a:pt x="1957" y="1201"/>
                      <a:pt x="1951" y="1202"/>
                      <a:pt x="1946" y="1202"/>
                    </a:cubicBezTo>
                    <a:cubicBezTo>
                      <a:pt x="1942" y="1202"/>
                      <a:pt x="1939" y="1202"/>
                      <a:pt x="1936" y="1202"/>
                    </a:cubicBezTo>
                    <a:cubicBezTo>
                      <a:pt x="1917" y="1248"/>
                      <a:pt x="1924" y="1250"/>
                      <a:pt x="1994" y="1276"/>
                    </a:cubicBezTo>
                    <a:lnTo>
                      <a:pt x="1952" y="1285"/>
                    </a:lnTo>
                    <a:cubicBezTo>
                      <a:pt x="1980" y="1292"/>
                      <a:pt x="1894" y="1350"/>
                      <a:pt x="1947" y="1385"/>
                    </a:cubicBezTo>
                    <a:cubicBezTo>
                      <a:pt x="1940" y="1385"/>
                      <a:pt x="1934" y="1382"/>
                      <a:pt x="1927" y="1380"/>
                    </a:cubicBezTo>
                    <a:lnTo>
                      <a:pt x="1927" y="1380"/>
                    </a:lnTo>
                    <a:cubicBezTo>
                      <a:pt x="1980" y="1426"/>
                      <a:pt x="1813" y="1484"/>
                      <a:pt x="1966" y="1503"/>
                    </a:cubicBezTo>
                    <a:lnTo>
                      <a:pt x="2003" y="1535"/>
                    </a:lnTo>
                    <a:cubicBezTo>
                      <a:pt x="2007" y="1523"/>
                      <a:pt x="2014" y="1520"/>
                      <a:pt x="2023" y="1520"/>
                    </a:cubicBezTo>
                    <a:cubicBezTo>
                      <a:pt x="2040" y="1520"/>
                      <a:pt x="2063" y="1532"/>
                      <a:pt x="2080" y="1532"/>
                    </a:cubicBezTo>
                    <a:cubicBezTo>
                      <a:pt x="2085" y="1532"/>
                      <a:pt x="2090" y="1531"/>
                      <a:pt x="2093" y="1528"/>
                    </a:cubicBezTo>
                    <a:lnTo>
                      <a:pt x="2093" y="1528"/>
                    </a:lnTo>
                    <a:cubicBezTo>
                      <a:pt x="2100" y="1542"/>
                      <a:pt x="2072" y="1557"/>
                      <a:pt x="2054" y="1557"/>
                    </a:cubicBezTo>
                    <a:cubicBezTo>
                      <a:pt x="2047" y="1557"/>
                      <a:pt x="2041" y="1554"/>
                      <a:pt x="2040" y="1549"/>
                    </a:cubicBezTo>
                    <a:lnTo>
                      <a:pt x="2047" y="1547"/>
                    </a:lnTo>
                    <a:cubicBezTo>
                      <a:pt x="2040" y="1546"/>
                      <a:pt x="2034" y="1545"/>
                      <a:pt x="2028" y="1545"/>
                    </a:cubicBezTo>
                    <a:cubicBezTo>
                      <a:pt x="1978" y="1545"/>
                      <a:pt x="2007" y="1589"/>
                      <a:pt x="1965" y="1589"/>
                    </a:cubicBezTo>
                    <a:cubicBezTo>
                      <a:pt x="1963" y="1589"/>
                      <a:pt x="1961" y="1589"/>
                      <a:pt x="1959" y="1589"/>
                    </a:cubicBezTo>
                    <a:cubicBezTo>
                      <a:pt x="1957" y="1668"/>
                      <a:pt x="1899" y="1732"/>
                      <a:pt x="1876" y="1797"/>
                    </a:cubicBezTo>
                    <a:lnTo>
                      <a:pt x="1938" y="1804"/>
                    </a:lnTo>
                    <a:lnTo>
                      <a:pt x="1929" y="1830"/>
                    </a:lnTo>
                    <a:cubicBezTo>
                      <a:pt x="1925" y="1831"/>
                      <a:pt x="1920" y="1831"/>
                      <a:pt x="1915" y="1831"/>
                    </a:cubicBezTo>
                    <a:cubicBezTo>
                      <a:pt x="1899" y="1831"/>
                      <a:pt x="1880" y="1825"/>
                      <a:pt x="1887" y="1809"/>
                    </a:cubicBezTo>
                    <a:lnTo>
                      <a:pt x="1887" y="1809"/>
                    </a:lnTo>
                    <a:cubicBezTo>
                      <a:pt x="1850" y="1811"/>
                      <a:pt x="1906" y="1851"/>
                      <a:pt x="1920" y="1853"/>
                    </a:cubicBezTo>
                    <a:cubicBezTo>
                      <a:pt x="1912" y="1860"/>
                      <a:pt x="1905" y="1863"/>
                      <a:pt x="1898" y="1863"/>
                    </a:cubicBezTo>
                    <a:cubicBezTo>
                      <a:pt x="1875" y="1863"/>
                      <a:pt x="1856" y="1833"/>
                      <a:pt x="1849" y="1833"/>
                    </a:cubicBezTo>
                    <a:cubicBezTo>
                      <a:pt x="1849" y="1833"/>
                      <a:pt x="1848" y="1833"/>
                      <a:pt x="1848" y="1834"/>
                    </a:cubicBezTo>
                    <a:lnTo>
                      <a:pt x="1848" y="1851"/>
                    </a:lnTo>
                    <a:lnTo>
                      <a:pt x="1857" y="1848"/>
                    </a:lnTo>
                    <a:cubicBezTo>
                      <a:pt x="1878" y="1869"/>
                      <a:pt x="1903" y="1874"/>
                      <a:pt x="1894" y="1899"/>
                    </a:cubicBezTo>
                    <a:cubicBezTo>
                      <a:pt x="1888" y="1904"/>
                      <a:pt x="1881" y="1905"/>
                      <a:pt x="1875" y="1905"/>
                    </a:cubicBezTo>
                    <a:cubicBezTo>
                      <a:pt x="1867" y="1905"/>
                      <a:pt x="1860" y="1903"/>
                      <a:pt x="1856" y="1903"/>
                    </a:cubicBezTo>
                    <a:cubicBezTo>
                      <a:pt x="1854" y="1903"/>
                      <a:pt x="1853" y="1903"/>
                      <a:pt x="1852" y="1904"/>
                    </a:cubicBezTo>
                    <a:cubicBezTo>
                      <a:pt x="1848" y="1904"/>
                      <a:pt x="1845" y="1904"/>
                      <a:pt x="1848" y="1913"/>
                    </a:cubicBezTo>
                    <a:lnTo>
                      <a:pt x="1834" y="1950"/>
                    </a:lnTo>
                    <a:lnTo>
                      <a:pt x="1885" y="1943"/>
                    </a:lnTo>
                    <a:lnTo>
                      <a:pt x="1885" y="1943"/>
                    </a:lnTo>
                    <a:cubicBezTo>
                      <a:pt x="1902" y="1961"/>
                      <a:pt x="1885" y="1973"/>
                      <a:pt x="1910" y="1973"/>
                    </a:cubicBezTo>
                    <a:cubicBezTo>
                      <a:pt x="1915" y="1973"/>
                      <a:pt x="1922" y="1973"/>
                      <a:pt x="1931" y="1971"/>
                    </a:cubicBezTo>
                    <a:lnTo>
                      <a:pt x="1931" y="1971"/>
                    </a:lnTo>
                    <a:cubicBezTo>
                      <a:pt x="1846" y="1983"/>
                      <a:pt x="1882" y="2101"/>
                      <a:pt x="1855" y="2113"/>
                    </a:cubicBezTo>
                    <a:cubicBezTo>
                      <a:pt x="1880" y="2129"/>
                      <a:pt x="1892" y="2161"/>
                      <a:pt x="1880" y="2189"/>
                    </a:cubicBezTo>
                    <a:cubicBezTo>
                      <a:pt x="1884" y="2187"/>
                      <a:pt x="1893" y="2185"/>
                      <a:pt x="1904" y="2185"/>
                    </a:cubicBezTo>
                    <a:cubicBezTo>
                      <a:pt x="1922" y="2185"/>
                      <a:pt x="1943" y="2190"/>
                      <a:pt x="1938" y="2203"/>
                    </a:cubicBezTo>
                    <a:cubicBezTo>
                      <a:pt x="1927" y="2202"/>
                      <a:pt x="1918" y="2201"/>
                      <a:pt x="1910" y="2201"/>
                    </a:cubicBezTo>
                    <a:cubicBezTo>
                      <a:pt x="1837" y="2201"/>
                      <a:pt x="1877" y="2244"/>
                      <a:pt x="1812" y="2262"/>
                    </a:cubicBezTo>
                    <a:lnTo>
                      <a:pt x="1812" y="2262"/>
                    </a:lnTo>
                    <a:cubicBezTo>
                      <a:pt x="1814" y="2261"/>
                      <a:pt x="1816" y="2261"/>
                      <a:pt x="1818" y="2261"/>
                    </a:cubicBezTo>
                    <a:cubicBezTo>
                      <a:pt x="1848" y="2261"/>
                      <a:pt x="1834" y="2311"/>
                      <a:pt x="1869" y="2311"/>
                    </a:cubicBezTo>
                    <a:cubicBezTo>
                      <a:pt x="1876" y="2311"/>
                      <a:pt x="1885" y="2309"/>
                      <a:pt x="1896" y="2305"/>
                    </a:cubicBezTo>
                    <a:lnTo>
                      <a:pt x="1896" y="2305"/>
                    </a:lnTo>
                    <a:cubicBezTo>
                      <a:pt x="1892" y="2315"/>
                      <a:pt x="1881" y="2316"/>
                      <a:pt x="1868" y="2316"/>
                    </a:cubicBezTo>
                    <a:cubicBezTo>
                      <a:pt x="1866" y="2316"/>
                      <a:pt x="1864" y="2316"/>
                      <a:pt x="1863" y="2316"/>
                    </a:cubicBezTo>
                    <a:cubicBezTo>
                      <a:pt x="1851" y="2316"/>
                      <a:pt x="1838" y="2316"/>
                      <a:pt x="1827" y="2324"/>
                    </a:cubicBezTo>
                    <a:cubicBezTo>
                      <a:pt x="1871" y="2370"/>
                      <a:pt x="1804" y="2433"/>
                      <a:pt x="1827" y="2493"/>
                    </a:cubicBezTo>
                    <a:cubicBezTo>
                      <a:pt x="1837" y="2493"/>
                      <a:pt x="1851" y="2486"/>
                      <a:pt x="1867" y="2486"/>
                    </a:cubicBezTo>
                    <a:cubicBezTo>
                      <a:pt x="1874" y="2486"/>
                      <a:pt x="1880" y="2487"/>
                      <a:pt x="1887" y="2490"/>
                    </a:cubicBezTo>
                    <a:lnTo>
                      <a:pt x="1818" y="2530"/>
                    </a:lnTo>
                    <a:cubicBezTo>
                      <a:pt x="1827" y="2541"/>
                      <a:pt x="1903" y="2530"/>
                      <a:pt x="1857" y="2560"/>
                    </a:cubicBezTo>
                    <a:cubicBezTo>
                      <a:pt x="1865" y="2557"/>
                      <a:pt x="1875" y="2551"/>
                      <a:pt x="1883" y="2551"/>
                    </a:cubicBezTo>
                    <a:cubicBezTo>
                      <a:pt x="1887" y="2551"/>
                      <a:pt x="1890" y="2553"/>
                      <a:pt x="1892" y="2555"/>
                    </a:cubicBezTo>
                    <a:cubicBezTo>
                      <a:pt x="1866" y="2618"/>
                      <a:pt x="1894" y="2674"/>
                      <a:pt x="1915" y="2729"/>
                    </a:cubicBezTo>
                    <a:cubicBezTo>
                      <a:pt x="1936" y="2783"/>
                      <a:pt x="1952" y="2841"/>
                      <a:pt x="1908" y="2915"/>
                    </a:cubicBezTo>
                    <a:cubicBezTo>
                      <a:pt x="1917" y="2904"/>
                      <a:pt x="1924" y="2900"/>
                      <a:pt x="1929" y="2900"/>
                    </a:cubicBezTo>
                    <a:cubicBezTo>
                      <a:pt x="1935" y="2900"/>
                      <a:pt x="1938" y="2906"/>
                      <a:pt x="1940" y="2912"/>
                    </a:cubicBezTo>
                    <a:cubicBezTo>
                      <a:pt x="1945" y="2903"/>
                      <a:pt x="1975" y="2901"/>
                      <a:pt x="1996" y="2894"/>
                    </a:cubicBezTo>
                    <a:lnTo>
                      <a:pt x="1996" y="2894"/>
                    </a:lnTo>
                    <a:lnTo>
                      <a:pt x="1959" y="2956"/>
                    </a:lnTo>
                    <a:cubicBezTo>
                      <a:pt x="1963" y="2956"/>
                      <a:pt x="1967" y="2955"/>
                      <a:pt x="1970" y="2955"/>
                    </a:cubicBezTo>
                    <a:cubicBezTo>
                      <a:pt x="2006" y="2955"/>
                      <a:pt x="1991" y="2993"/>
                      <a:pt x="2019" y="2993"/>
                    </a:cubicBezTo>
                    <a:cubicBezTo>
                      <a:pt x="2023" y="2993"/>
                      <a:pt x="2028" y="2993"/>
                      <a:pt x="2033" y="2991"/>
                    </a:cubicBezTo>
                    <a:lnTo>
                      <a:pt x="2019" y="2982"/>
                    </a:lnTo>
                    <a:cubicBezTo>
                      <a:pt x="2084" y="2980"/>
                      <a:pt x="2140" y="2910"/>
                      <a:pt x="2219" y="2887"/>
                    </a:cubicBezTo>
                    <a:lnTo>
                      <a:pt x="2219" y="2887"/>
                    </a:lnTo>
                    <a:cubicBezTo>
                      <a:pt x="2218" y="2887"/>
                      <a:pt x="2217" y="2887"/>
                      <a:pt x="2216" y="2887"/>
                    </a:cubicBezTo>
                    <a:cubicBezTo>
                      <a:pt x="2146" y="2887"/>
                      <a:pt x="2298" y="2803"/>
                      <a:pt x="2191" y="2801"/>
                    </a:cubicBezTo>
                    <a:cubicBezTo>
                      <a:pt x="2197" y="2796"/>
                      <a:pt x="2202" y="2796"/>
                      <a:pt x="2208" y="2796"/>
                    </a:cubicBezTo>
                    <a:cubicBezTo>
                      <a:pt x="2211" y="2796"/>
                      <a:pt x="2215" y="2796"/>
                      <a:pt x="2218" y="2796"/>
                    </a:cubicBezTo>
                    <a:cubicBezTo>
                      <a:pt x="2224" y="2796"/>
                      <a:pt x="2229" y="2795"/>
                      <a:pt x="2235" y="2792"/>
                    </a:cubicBezTo>
                    <a:cubicBezTo>
                      <a:pt x="2198" y="2792"/>
                      <a:pt x="2189" y="2785"/>
                      <a:pt x="2198" y="2762"/>
                    </a:cubicBezTo>
                    <a:lnTo>
                      <a:pt x="2207" y="2762"/>
                    </a:lnTo>
                    <a:cubicBezTo>
                      <a:pt x="2182" y="2713"/>
                      <a:pt x="2209" y="2681"/>
                      <a:pt x="2216" y="2620"/>
                    </a:cubicBezTo>
                    <a:lnTo>
                      <a:pt x="2216" y="2620"/>
                    </a:lnTo>
                    <a:lnTo>
                      <a:pt x="2179" y="2632"/>
                    </a:lnTo>
                    <a:cubicBezTo>
                      <a:pt x="2182" y="2620"/>
                      <a:pt x="2193" y="2613"/>
                      <a:pt x="2200" y="2606"/>
                    </a:cubicBezTo>
                    <a:cubicBezTo>
                      <a:pt x="2198" y="2606"/>
                      <a:pt x="2196" y="2606"/>
                      <a:pt x="2195" y="2606"/>
                    </a:cubicBezTo>
                    <a:cubicBezTo>
                      <a:pt x="2142" y="2606"/>
                      <a:pt x="2205" y="2641"/>
                      <a:pt x="2138" y="2643"/>
                    </a:cubicBezTo>
                    <a:cubicBezTo>
                      <a:pt x="2212" y="2611"/>
                      <a:pt x="2119" y="2553"/>
                      <a:pt x="2209" y="2528"/>
                    </a:cubicBezTo>
                    <a:cubicBezTo>
                      <a:pt x="2208" y="2523"/>
                      <a:pt x="2205" y="2521"/>
                      <a:pt x="2200" y="2521"/>
                    </a:cubicBezTo>
                    <a:cubicBezTo>
                      <a:pt x="2191" y="2521"/>
                      <a:pt x="2177" y="2527"/>
                      <a:pt x="2169" y="2527"/>
                    </a:cubicBezTo>
                    <a:cubicBezTo>
                      <a:pt x="2164" y="2527"/>
                      <a:pt x="2161" y="2525"/>
                      <a:pt x="2161" y="2521"/>
                    </a:cubicBezTo>
                    <a:lnTo>
                      <a:pt x="2184" y="2511"/>
                    </a:lnTo>
                    <a:lnTo>
                      <a:pt x="2151" y="2511"/>
                    </a:lnTo>
                    <a:cubicBezTo>
                      <a:pt x="2156" y="2497"/>
                      <a:pt x="2186" y="2488"/>
                      <a:pt x="2207" y="2486"/>
                    </a:cubicBezTo>
                    <a:lnTo>
                      <a:pt x="2207" y="2486"/>
                    </a:lnTo>
                    <a:cubicBezTo>
                      <a:pt x="2205" y="2488"/>
                      <a:pt x="2214" y="2493"/>
                      <a:pt x="2216" y="2495"/>
                    </a:cubicBezTo>
                    <a:cubicBezTo>
                      <a:pt x="2240" y="2478"/>
                      <a:pt x="2205" y="2457"/>
                      <a:pt x="2208" y="2448"/>
                    </a:cubicBezTo>
                    <a:lnTo>
                      <a:pt x="2208" y="2448"/>
                    </a:lnTo>
                    <a:lnTo>
                      <a:pt x="2195" y="2465"/>
                    </a:lnTo>
                    <a:cubicBezTo>
                      <a:pt x="2165" y="2416"/>
                      <a:pt x="2193" y="2351"/>
                      <a:pt x="2142" y="2303"/>
                    </a:cubicBezTo>
                    <a:lnTo>
                      <a:pt x="2124" y="2307"/>
                    </a:lnTo>
                    <a:cubicBezTo>
                      <a:pt x="2087" y="2268"/>
                      <a:pt x="2144" y="2275"/>
                      <a:pt x="2128" y="2233"/>
                    </a:cubicBezTo>
                    <a:lnTo>
                      <a:pt x="2128" y="2233"/>
                    </a:lnTo>
                    <a:lnTo>
                      <a:pt x="2133" y="2235"/>
                    </a:lnTo>
                    <a:cubicBezTo>
                      <a:pt x="2114" y="2226"/>
                      <a:pt x="2103" y="2212"/>
                      <a:pt x="2107" y="2201"/>
                    </a:cubicBezTo>
                    <a:lnTo>
                      <a:pt x="2107" y="2201"/>
                    </a:lnTo>
                    <a:cubicBezTo>
                      <a:pt x="2111" y="2203"/>
                      <a:pt x="2115" y="2204"/>
                      <a:pt x="2119" y="2204"/>
                    </a:cubicBezTo>
                    <a:cubicBezTo>
                      <a:pt x="2133" y="2204"/>
                      <a:pt x="2148" y="2194"/>
                      <a:pt x="2162" y="2194"/>
                    </a:cubicBezTo>
                    <a:cubicBezTo>
                      <a:pt x="2167" y="2194"/>
                      <a:pt x="2172" y="2195"/>
                      <a:pt x="2177" y="2198"/>
                    </a:cubicBezTo>
                    <a:cubicBezTo>
                      <a:pt x="2142" y="2154"/>
                      <a:pt x="2147" y="2178"/>
                      <a:pt x="2080" y="2143"/>
                    </a:cubicBezTo>
                    <a:lnTo>
                      <a:pt x="2112" y="2138"/>
                    </a:lnTo>
                    <a:cubicBezTo>
                      <a:pt x="2084" y="2127"/>
                      <a:pt x="2070" y="2124"/>
                      <a:pt x="2066" y="2101"/>
                    </a:cubicBezTo>
                    <a:lnTo>
                      <a:pt x="2066" y="2101"/>
                    </a:lnTo>
                    <a:cubicBezTo>
                      <a:pt x="2073" y="2107"/>
                      <a:pt x="2080" y="2109"/>
                      <a:pt x="2087" y="2109"/>
                    </a:cubicBezTo>
                    <a:cubicBezTo>
                      <a:pt x="2096" y="2109"/>
                      <a:pt x="2106" y="2106"/>
                      <a:pt x="2116" y="2106"/>
                    </a:cubicBezTo>
                    <a:cubicBezTo>
                      <a:pt x="2126" y="2106"/>
                      <a:pt x="2136" y="2109"/>
                      <a:pt x="2147" y="2117"/>
                    </a:cubicBezTo>
                    <a:cubicBezTo>
                      <a:pt x="2221" y="2080"/>
                      <a:pt x="2089" y="2041"/>
                      <a:pt x="2191" y="2034"/>
                    </a:cubicBezTo>
                    <a:cubicBezTo>
                      <a:pt x="2174" y="2027"/>
                      <a:pt x="2162" y="2025"/>
                      <a:pt x="2153" y="2025"/>
                    </a:cubicBezTo>
                    <a:cubicBezTo>
                      <a:pt x="2123" y="2025"/>
                      <a:pt x="2131" y="2054"/>
                      <a:pt x="2123" y="2054"/>
                    </a:cubicBezTo>
                    <a:cubicBezTo>
                      <a:pt x="2122" y="2054"/>
                      <a:pt x="2121" y="2054"/>
                      <a:pt x="2119" y="2052"/>
                    </a:cubicBezTo>
                    <a:cubicBezTo>
                      <a:pt x="2117" y="2053"/>
                      <a:pt x="2115" y="2053"/>
                      <a:pt x="2113" y="2053"/>
                    </a:cubicBezTo>
                    <a:cubicBezTo>
                      <a:pt x="2087" y="2053"/>
                      <a:pt x="2059" y="2024"/>
                      <a:pt x="2070" y="2011"/>
                    </a:cubicBezTo>
                    <a:cubicBezTo>
                      <a:pt x="2075" y="1997"/>
                      <a:pt x="2184" y="2004"/>
                      <a:pt x="2191" y="1969"/>
                    </a:cubicBezTo>
                    <a:cubicBezTo>
                      <a:pt x="2191" y="1974"/>
                      <a:pt x="2195" y="1974"/>
                      <a:pt x="2193" y="1978"/>
                    </a:cubicBezTo>
                    <a:cubicBezTo>
                      <a:pt x="2219" y="1969"/>
                      <a:pt x="2170" y="1946"/>
                      <a:pt x="2209" y="1936"/>
                    </a:cubicBezTo>
                    <a:cubicBezTo>
                      <a:pt x="2161" y="1918"/>
                      <a:pt x="2219" y="1918"/>
                      <a:pt x="2154" y="1899"/>
                    </a:cubicBezTo>
                    <a:lnTo>
                      <a:pt x="2154" y="1899"/>
                    </a:lnTo>
                    <a:lnTo>
                      <a:pt x="2161" y="1936"/>
                    </a:lnTo>
                    <a:cubicBezTo>
                      <a:pt x="2147" y="1913"/>
                      <a:pt x="2077" y="1878"/>
                      <a:pt x="2121" y="1855"/>
                    </a:cubicBezTo>
                    <a:lnTo>
                      <a:pt x="2121" y="1855"/>
                    </a:lnTo>
                    <a:cubicBezTo>
                      <a:pt x="2135" y="1862"/>
                      <a:pt x="2147" y="1874"/>
                      <a:pt x="2156" y="1883"/>
                    </a:cubicBezTo>
                    <a:cubicBezTo>
                      <a:pt x="2179" y="1878"/>
                      <a:pt x="2149" y="1865"/>
                      <a:pt x="2170" y="1858"/>
                    </a:cubicBezTo>
                    <a:lnTo>
                      <a:pt x="2170" y="1858"/>
                    </a:lnTo>
                    <a:cubicBezTo>
                      <a:pt x="2235" y="1878"/>
                      <a:pt x="2175" y="1902"/>
                      <a:pt x="2219" y="1934"/>
                    </a:cubicBezTo>
                    <a:cubicBezTo>
                      <a:pt x="2242" y="1931"/>
                      <a:pt x="2208" y="1904"/>
                      <a:pt x="2221" y="1904"/>
                    </a:cubicBezTo>
                    <a:cubicBezTo>
                      <a:pt x="2224" y="1904"/>
                      <a:pt x="2233" y="1907"/>
                      <a:pt x="2249" y="1913"/>
                    </a:cubicBezTo>
                    <a:cubicBezTo>
                      <a:pt x="2205" y="1895"/>
                      <a:pt x="2209" y="1888"/>
                      <a:pt x="2219" y="1878"/>
                    </a:cubicBezTo>
                    <a:cubicBezTo>
                      <a:pt x="2228" y="1869"/>
                      <a:pt x="2240" y="1855"/>
                      <a:pt x="2209" y="1832"/>
                    </a:cubicBezTo>
                    <a:lnTo>
                      <a:pt x="2209" y="1832"/>
                    </a:lnTo>
                    <a:lnTo>
                      <a:pt x="2246" y="1844"/>
                    </a:lnTo>
                    <a:cubicBezTo>
                      <a:pt x="2242" y="1837"/>
                      <a:pt x="2226" y="1825"/>
                      <a:pt x="2230" y="1816"/>
                    </a:cubicBezTo>
                    <a:lnTo>
                      <a:pt x="2230" y="1816"/>
                    </a:lnTo>
                    <a:lnTo>
                      <a:pt x="2277" y="1841"/>
                    </a:lnTo>
                    <a:cubicBezTo>
                      <a:pt x="2240" y="1809"/>
                      <a:pt x="2325" y="1802"/>
                      <a:pt x="2304" y="1774"/>
                    </a:cubicBezTo>
                    <a:lnTo>
                      <a:pt x="2304" y="1774"/>
                    </a:lnTo>
                    <a:cubicBezTo>
                      <a:pt x="2301" y="1792"/>
                      <a:pt x="2294" y="1797"/>
                      <a:pt x="2284" y="1797"/>
                    </a:cubicBezTo>
                    <a:cubicBezTo>
                      <a:pt x="2271" y="1797"/>
                      <a:pt x="2254" y="1788"/>
                      <a:pt x="2237" y="1788"/>
                    </a:cubicBezTo>
                    <a:cubicBezTo>
                      <a:pt x="2233" y="1788"/>
                      <a:pt x="2228" y="1788"/>
                      <a:pt x="2223" y="1790"/>
                    </a:cubicBezTo>
                    <a:cubicBezTo>
                      <a:pt x="2182" y="1724"/>
                      <a:pt x="2328" y="1775"/>
                      <a:pt x="2325" y="1708"/>
                    </a:cubicBezTo>
                    <a:lnTo>
                      <a:pt x="2325" y="1708"/>
                    </a:lnTo>
                    <a:cubicBezTo>
                      <a:pt x="2324" y="1715"/>
                      <a:pt x="2309" y="1725"/>
                      <a:pt x="2296" y="1725"/>
                    </a:cubicBezTo>
                    <a:cubicBezTo>
                      <a:pt x="2290" y="1725"/>
                      <a:pt x="2285" y="1723"/>
                      <a:pt x="2281" y="1719"/>
                    </a:cubicBezTo>
                    <a:cubicBezTo>
                      <a:pt x="2293" y="1702"/>
                      <a:pt x="2311" y="1693"/>
                      <a:pt x="2330" y="1686"/>
                    </a:cubicBezTo>
                    <a:cubicBezTo>
                      <a:pt x="2329" y="1670"/>
                      <a:pt x="2324" y="1665"/>
                      <a:pt x="2316" y="1665"/>
                    </a:cubicBezTo>
                    <a:cubicBezTo>
                      <a:pt x="2306" y="1665"/>
                      <a:pt x="2293" y="1673"/>
                      <a:pt x="2281" y="1673"/>
                    </a:cubicBezTo>
                    <a:cubicBezTo>
                      <a:pt x="2276" y="1673"/>
                      <a:pt x="2271" y="1672"/>
                      <a:pt x="2267" y="1668"/>
                    </a:cubicBezTo>
                    <a:cubicBezTo>
                      <a:pt x="2316" y="1658"/>
                      <a:pt x="2249" y="1642"/>
                      <a:pt x="2235" y="1623"/>
                    </a:cubicBezTo>
                    <a:lnTo>
                      <a:pt x="2235" y="1623"/>
                    </a:lnTo>
                    <a:lnTo>
                      <a:pt x="2277" y="1626"/>
                    </a:lnTo>
                    <a:cubicBezTo>
                      <a:pt x="2307" y="1579"/>
                      <a:pt x="2193" y="1607"/>
                      <a:pt x="2228" y="1566"/>
                    </a:cubicBezTo>
                    <a:lnTo>
                      <a:pt x="2228" y="1566"/>
                    </a:lnTo>
                    <a:lnTo>
                      <a:pt x="2284" y="1586"/>
                    </a:lnTo>
                    <a:lnTo>
                      <a:pt x="2270" y="1563"/>
                    </a:lnTo>
                    <a:lnTo>
                      <a:pt x="2316" y="1570"/>
                    </a:lnTo>
                    <a:cubicBezTo>
                      <a:pt x="2284" y="1542"/>
                      <a:pt x="2293" y="1535"/>
                      <a:pt x="2307" y="1510"/>
                    </a:cubicBezTo>
                    <a:lnTo>
                      <a:pt x="2307" y="1510"/>
                    </a:lnTo>
                    <a:cubicBezTo>
                      <a:pt x="2302" y="1511"/>
                      <a:pt x="2296" y="1511"/>
                      <a:pt x="2291" y="1511"/>
                    </a:cubicBezTo>
                    <a:cubicBezTo>
                      <a:pt x="2263" y="1511"/>
                      <a:pt x="2233" y="1502"/>
                      <a:pt x="2233" y="1484"/>
                    </a:cubicBezTo>
                    <a:cubicBezTo>
                      <a:pt x="2241" y="1479"/>
                      <a:pt x="2248" y="1478"/>
                      <a:pt x="2253" y="1478"/>
                    </a:cubicBezTo>
                    <a:cubicBezTo>
                      <a:pt x="2255" y="1478"/>
                      <a:pt x="2257" y="1478"/>
                      <a:pt x="2259" y="1478"/>
                    </a:cubicBezTo>
                    <a:cubicBezTo>
                      <a:pt x="2265" y="1478"/>
                      <a:pt x="2267" y="1476"/>
                      <a:pt x="2265" y="1461"/>
                    </a:cubicBezTo>
                    <a:lnTo>
                      <a:pt x="2265" y="1461"/>
                    </a:lnTo>
                    <a:cubicBezTo>
                      <a:pt x="2291" y="1468"/>
                      <a:pt x="2323" y="1477"/>
                      <a:pt x="2284" y="1489"/>
                    </a:cubicBezTo>
                    <a:cubicBezTo>
                      <a:pt x="2297" y="1491"/>
                      <a:pt x="2309" y="1498"/>
                      <a:pt x="2323" y="1498"/>
                    </a:cubicBezTo>
                    <a:cubicBezTo>
                      <a:pt x="2353" y="1482"/>
                      <a:pt x="2330" y="1457"/>
                      <a:pt x="2330" y="1445"/>
                    </a:cubicBezTo>
                    <a:lnTo>
                      <a:pt x="2330" y="1445"/>
                    </a:lnTo>
                    <a:cubicBezTo>
                      <a:pt x="2328" y="1452"/>
                      <a:pt x="2325" y="1457"/>
                      <a:pt x="2321" y="1459"/>
                    </a:cubicBezTo>
                    <a:lnTo>
                      <a:pt x="2263" y="1413"/>
                    </a:lnTo>
                    <a:cubicBezTo>
                      <a:pt x="2268" y="1410"/>
                      <a:pt x="2274" y="1409"/>
                      <a:pt x="2280" y="1409"/>
                    </a:cubicBezTo>
                    <a:cubicBezTo>
                      <a:pt x="2288" y="1409"/>
                      <a:pt x="2296" y="1411"/>
                      <a:pt x="2302" y="1415"/>
                    </a:cubicBezTo>
                    <a:cubicBezTo>
                      <a:pt x="2297" y="1406"/>
                      <a:pt x="2279" y="1401"/>
                      <a:pt x="2272" y="1387"/>
                    </a:cubicBezTo>
                    <a:lnTo>
                      <a:pt x="2272" y="1387"/>
                    </a:lnTo>
                    <a:cubicBezTo>
                      <a:pt x="2306" y="1389"/>
                      <a:pt x="2341" y="1387"/>
                      <a:pt x="2357" y="1405"/>
                    </a:cubicBezTo>
                    <a:lnTo>
                      <a:pt x="2357" y="1405"/>
                    </a:lnTo>
                    <a:lnTo>
                      <a:pt x="2318" y="1362"/>
                    </a:lnTo>
                    <a:cubicBezTo>
                      <a:pt x="2330" y="1359"/>
                      <a:pt x="2350" y="1342"/>
                      <a:pt x="2363" y="1342"/>
                    </a:cubicBezTo>
                    <a:cubicBezTo>
                      <a:pt x="2366" y="1342"/>
                      <a:pt x="2368" y="1342"/>
                      <a:pt x="2369" y="1343"/>
                    </a:cubicBezTo>
                    <a:cubicBezTo>
                      <a:pt x="2386" y="1313"/>
                      <a:pt x="2300" y="1285"/>
                      <a:pt x="2321" y="1250"/>
                    </a:cubicBezTo>
                    <a:cubicBezTo>
                      <a:pt x="2311" y="1248"/>
                      <a:pt x="2307" y="1246"/>
                      <a:pt x="2300" y="1241"/>
                    </a:cubicBezTo>
                    <a:cubicBezTo>
                      <a:pt x="2304" y="1209"/>
                      <a:pt x="2339" y="1174"/>
                      <a:pt x="2286" y="1146"/>
                    </a:cubicBezTo>
                    <a:lnTo>
                      <a:pt x="2339" y="1116"/>
                    </a:lnTo>
                    <a:cubicBezTo>
                      <a:pt x="2336" y="1111"/>
                      <a:pt x="2332" y="1110"/>
                      <a:pt x="2328" y="1110"/>
                    </a:cubicBezTo>
                    <a:cubicBezTo>
                      <a:pt x="2312" y="1110"/>
                      <a:pt x="2288" y="1130"/>
                      <a:pt x="2267" y="1130"/>
                    </a:cubicBezTo>
                    <a:cubicBezTo>
                      <a:pt x="2258" y="1130"/>
                      <a:pt x="2249" y="1126"/>
                      <a:pt x="2242" y="1116"/>
                    </a:cubicBezTo>
                    <a:cubicBezTo>
                      <a:pt x="2214" y="1086"/>
                      <a:pt x="2288" y="1093"/>
                      <a:pt x="2300" y="1076"/>
                    </a:cubicBezTo>
                    <a:cubicBezTo>
                      <a:pt x="2265" y="1067"/>
                      <a:pt x="2198" y="1053"/>
                      <a:pt x="2235" y="1011"/>
                    </a:cubicBezTo>
                    <a:lnTo>
                      <a:pt x="2235" y="1011"/>
                    </a:lnTo>
                    <a:cubicBezTo>
                      <a:pt x="2251" y="1018"/>
                      <a:pt x="2244" y="1028"/>
                      <a:pt x="2251" y="1037"/>
                    </a:cubicBezTo>
                    <a:lnTo>
                      <a:pt x="2277" y="1005"/>
                    </a:lnTo>
                    <a:cubicBezTo>
                      <a:pt x="2316" y="1013"/>
                      <a:pt x="2324" y="1028"/>
                      <a:pt x="2336" y="1028"/>
                    </a:cubicBezTo>
                    <a:cubicBezTo>
                      <a:pt x="2342" y="1028"/>
                      <a:pt x="2349" y="1024"/>
                      <a:pt x="2362" y="1011"/>
                    </a:cubicBezTo>
                    <a:lnTo>
                      <a:pt x="2362" y="1011"/>
                    </a:lnTo>
                    <a:cubicBezTo>
                      <a:pt x="2351" y="1014"/>
                      <a:pt x="2342" y="1015"/>
                      <a:pt x="2334" y="1015"/>
                    </a:cubicBezTo>
                    <a:cubicBezTo>
                      <a:pt x="2272" y="1015"/>
                      <a:pt x="2299" y="946"/>
                      <a:pt x="2241" y="946"/>
                    </a:cubicBezTo>
                    <a:cubicBezTo>
                      <a:pt x="2233" y="946"/>
                      <a:pt x="2222" y="948"/>
                      <a:pt x="2209" y="951"/>
                    </a:cubicBezTo>
                    <a:lnTo>
                      <a:pt x="2228" y="930"/>
                    </a:lnTo>
                    <a:cubicBezTo>
                      <a:pt x="2228" y="935"/>
                      <a:pt x="2235" y="933"/>
                      <a:pt x="2235" y="937"/>
                    </a:cubicBezTo>
                    <a:cubicBezTo>
                      <a:pt x="2251" y="920"/>
                      <a:pt x="2242" y="916"/>
                      <a:pt x="2226" y="916"/>
                    </a:cubicBezTo>
                    <a:cubicBezTo>
                      <a:pt x="2214" y="916"/>
                      <a:pt x="2198" y="918"/>
                      <a:pt x="2184" y="918"/>
                    </a:cubicBezTo>
                    <a:cubicBezTo>
                      <a:pt x="2165" y="918"/>
                      <a:pt x="2149" y="915"/>
                      <a:pt x="2149" y="900"/>
                    </a:cubicBezTo>
                    <a:cubicBezTo>
                      <a:pt x="2151" y="887"/>
                      <a:pt x="2161" y="874"/>
                      <a:pt x="2176" y="874"/>
                    </a:cubicBezTo>
                    <a:cubicBezTo>
                      <a:pt x="2177" y="874"/>
                      <a:pt x="2178" y="875"/>
                      <a:pt x="2179" y="875"/>
                    </a:cubicBezTo>
                    <a:lnTo>
                      <a:pt x="2140" y="856"/>
                    </a:lnTo>
                    <a:cubicBezTo>
                      <a:pt x="2140" y="852"/>
                      <a:pt x="2148" y="847"/>
                      <a:pt x="2153" y="847"/>
                    </a:cubicBezTo>
                    <a:cubicBezTo>
                      <a:pt x="2154" y="847"/>
                      <a:pt x="2155" y="847"/>
                      <a:pt x="2155" y="847"/>
                    </a:cubicBezTo>
                    <a:lnTo>
                      <a:pt x="2155" y="847"/>
                    </a:lnTo>
                    <a:lnTo>
                      <a:pt x="2131" y="812"/>
                    </a:lnTo>
                    <a:lnTo>
                      <a:pt x="2131" y="812"/>
                    </a:lnTo>
                    <a:cubicBezTo>
                      <a:pt x="2124" y="813"/>
                      <a:pt x="2118" y="813"/>
                      <a:pt x="2112" y="813"/>
                    </a:cubicBezTo>
                    <a:cubicBezTo>
                      <a:pt x="2098" y="813"/>
                      <a:pt x="2083" y="812"/>
                      <a:pt x="2068" y="812"/>
                    </a:cubicBezTo>
                    <a:cubicBezTo>
                      <a:pt x="2071" y="805"/>
                      <a:pt x="2074" y="803"/>
                      <a:pt x="2077" y="803"/>
                    </a:cubicBezTo>
                    <a:cubicBezTo>
                      <a:pt x="2080" y="803"/>
                      <a:pt x="2083" y="806"/>
                      <a:pt x="2087" y="806"/>
                    </a:cubicBezTo>
                    <a:cubicBezTo>
                      <a:pt x="2089" y="806"/>
                      <a:pt x="2091" y="805"/>
                      <a:pt x="2093" y="803"/>
                    </a:cubicBezTo>
                    <a:lnTo>
                      <a:pt x="2056" y="791"/>
                    </a:lnTo>
                    <a:cubicBezTo>
                      <a:pt x="2067" y="782"/>
                      <a:pt x="2079" y="778"/>
                      <a:pt x="2090" y="778"/>
                    </a:cubicBezTo>
                    <a:cubicBezTo>
                      <a:pt x="2104" y="778"/>
                      <a:pt x="2116" y="784"/>
                      <a:pt x="2119" y="794"/>
                    </a:cubicBezTo>
                    <a:cubicBezTo>
                      <a:pt x="2198" y="733"/>
                      <a:pt x="2112" y="773"/>
                      <a:pt x="2111" y="735"/>
                    </a:cubicBezTo>
                    <a:lnTo>
                      <a:pt x="2111" y="735"/>
                    </a:lnTo>
                    <a:cubicBezTo>
                      <a:pt x="2110" y="736"/>
                      <a:pt x="2109" y="737"/>
                      <a:pt x="2107" y="738"/>
                    </a:cubicBezTo>
                    <a:cubicBezTo>
                      <a:pt x="2094" y="742"/>
                      <a:pt x="2086" y="744"/>
                      <a:pt x="2082" y="744"/>
                    </a:cubicBezTo>
                    <a:cubicBezTo>
                      <a:pt x="2071" y="744"/>
                      <a:pt x="2081" y="733"/>
                      <a:pt x="2084" y="722"/>
                    </a:cubicBezTo>
                    <a:cubicBezTo>
                      <a:pt x="2092" y="722"/>
                      <a:pt x="2107" y="723"/>
                      <a:pt x="2112" y="727"/>
                    </a:cubicBezTo>
                    <a:lnTo>
                      <a:pt x="2112" y="727"/>
                    </a:lnTo>
                    <a:cubicBezTo>
                      <a:pt x="2113" y="723"/>
                      <a:pt x="2114" y="718"/>
                      <a:pt x="2117" y="712"/>
                    </a:cubicBezTo>
                    <a:lnTo>
                      <a:pt x="2117" y="712"/>
                    </a:lnTo>
                    <a:lnTo>
                      <a:pt x="2142" y="729"/>
                    </a:lnTo>
                    <a:cubicBezTo>
                      <a:pt x="2191" y="685"/>
                      <a:pt x="2161" y="678"/>
                      <a:pt x="2179" y="631"/>
                    </a:cubicBezTo>
                    <a:lnTo>
                      <a:pt x="2179" y="631"/>
                    </a:lnTo>
                    <a:cubicBezTo>
                      <a:pt x="2166" y="649"/>
                      <a:pt x="2127" y="720"/>
                      <a:pt x="2088" y="720"/>
                    </a:cubicBezTo>
                    <a:cubicBezTo>
                      <a:pt x="2085" y="720"/>
                      <a:pt x="2082" y="720"/>
                      <a:pt x="2080" y="719"/>
                    </a:cubicBezTo>
                    <a:cubicBezTo>
                      <a:pt x="2084" y="708"/>
                      <a:pt x="2080" y="699"/>
                      <a:pt x="2054" y="696"/>
                    </a:cubicBezTo>
                    <a:cubicBezTo>
                      <a:pt x="2089" y="675"/>
                      <a:pt x="2073" y="666"/>
                      <a:pt x="2059" y="652"/>
                    </a:cubicBezTo>
                    <a:lnTo>
                      <a:pt x="2105" y="627"/>
                    </a:lnTo>
                    <a:cubicBezTo>
                      <a:pt x="2099" y="625"/>
                      <a:pt x="2094" y="624"/>
                      <a:pt x="2089" y="624"/>
                    </a:cubicBezTo>
                    <a:cubicBezTo>
                      <a:pt x="2070" y="624"/>
                      <a:pt x="2053" y="634"/>
                      <a:pt x="2031" y="636"/>
                    </a:cubicBezTo>
                    <a:cubicBezTo>
                      <a:pt x="2022" y="613"/>
                      <a:pt x="2052" y="587"/>
                      <a:pt x="2080" y="564"/>
                    </a:cubicBezTo>
                    <a:cubicBezTo>
                      <a:pt x="2077" y="558"/>
                      <a:pt x="2074" y="556"/>
                      <a:pt x="2071" y="556"/>
                    </a:cubicBezTo>
                    <a:cubicBezTo>
                      <a:pt x="2058" y="556"/>
                      <a:pt x="2042" y="598"/>
                      <a:pt x="2020" y="598"/>
                    </a:cubicBezTo>
                    <a:cubicBezTo>
                      <a:pt x="2015" y="598"/>
                      <a:pt x="2010" y="596"/>
                      <a:pt x="2005" y="592"/>
                    </a:cubicBezTo>
                    <a:cubicBezTo>
                      <a:pt x="2001" y="555"/>
                      <a:pt x="1971" y="550"/>
                      <a:pt x="1922" y="543"/>
                    </a:cubicBezTo>
                    <a:cubicBezTo>
                      <a:pt x="1922" y="515"/>
                      <a:pt x="1950" y="525"/>
                      <a:pt x="1954" y="511"/>
                    </a:cubicBezTo>
                    <a:lnTo>
                      <a:pt x="1954" y="511"/>
                    </a:lnTo>
                    <a:lnTo>
                      <a:pt x="1910" y="522"/>
                    </a:lnTo>
                    <a:cubicBezTo>
                      <a:pt x="1908" y="518"/>
                      <a:pt x="1920" y="511"/>
                      <a:pt x="1924" y="508"/>
                    </a:cubicBezTo>
                    <a:cubicBezTo>
                      <a:pt x="1904" y="508"/>
                      <a:pt x="1887" y="533"/>
                      <a:pt x="1865" y="533"/>
                    </a:cubicBezTo>
                    <a:cubicBezTo>
                      <a:pt x="1861" y="533"/>
                      <a:pt x="1858" y="533"/>
                      <a:pt x="1855" y="532"/>
                    </a:cubicBezTo>
                    <a:cubicBezTo>
                      <a:pt x="1849" y="536"/>
                      <a:pt x="1845" y="538"/>
                      <a:pt x="1843" y="538"/>
                    </a:cubicBezTo>
                    <a:cubicBezTo>
                      <a:pt x="1826" y="538"/>
                      <a:pt x="1865" y="459"/>
                      <a:pt x="1824" y="459"/>
                    </a:cubicBezTo>
                    <a:cubicBezTo>
                      <a:pt x="1820" y="459"/>
                      <a:pt x="1815" y="460"/>
                      <a:pt x="1808" y="462"/>
                    </a:cubicBezTo>
                    <a:cubicBezTo>
                      <a:pt x="1813" y="448"/>
                      <a:pt x="1834" y="443"/>
                      <a:pt x="1848" y="427"/>
                    </a:cubicBezTo>
                    <a:cubicBezTo>
                      <a:pt x="1840" y="426"/>
                      <a:pt x="1832" y="426"/>
                      <a:pt x="1824" y="426"/>
                    </a:cubicBezTo>
                    <a:cubicBezTo>
                      <a:pt x="1792" y="426"/>
                      <a:pt x="1761" y="433"/>
                      <a:pt x="1732" y="446"/>
                    </a:cubicBezTo>
                    <a:lnTo>
                      <a:pt x="1732" y="402"/>
                    </a:lnTo>
                    <a:cubicBezTo>
                      <a:pt x="1723" y="446"/>
                      <a:pt x="1672" y="464"/>
                      <a:pt x="1630" y="481"/>
                    </a:cubicBezTo>
                    <a:cubicBezTo>
                      <a:pt x="1625" y="499"/>
                      <a:pt x="1618" y="515"/>
                      <a:pt x="1616" y="525"/>
                    </a:cubicBezTo>
                    <a:lnTo>
                      <a:pt x="1572" y="527"/>
                    </a:lnTo>
                    <a:cubicBezTo>
                      <a:pt x="1579" y="513"/>
                      <a:pt x="1590" y="501"/>
                      <a:pt x="1604" y="492"/>
                    </a:cubicBezTo>
                    <a:lnTo>
                      <a:pt x="1604" y="492"/>
                    </a:lnTo>
                    <a:lnTo>
                      <a:pt x="1593" y="497"/>
                    </a:lnTo>
                    <a:cubicBezTo>
                      <a:pt x="1595" y="476"/>
                      <a:pt x="1618" y="455"/>
                      <a:pt x="1644" y="439"/>
                    </a:cubicBezTo>
                    <a:lnTo>
                      <a:pt x="1644" y="439"/>
                    </a:lnTo>
                    <a:cubicBezTo>
                      <a:pt x="1639" y="448"/>
                      <a:pt x="1637" y="460"/>
                      <a:pt x="1634" y="471"/>
                    </a:cubicBezTo>
                    <a:cubicBezTo>
                      <a:pt x="1662" y="453"/>
                      <a:pt x="1685" y="430"/>
                      <a:pt x="1706" y="404"/>
                    </a:cubicBezTo>
                    <a:lnTo>
                      <a:pt x="1706" y="404"/>
                    </a:lnTo>
                    <a:cubicBezTo>
                      <a:pt x="1702" y="406"/>
                      <a:pt x="1695" y="409"/>
                      <a:pt x="1688" y="409"/>
                    </a:cubicBezTo>
                    <a:cubicBezTo>
                      <a:pt x="1695" y="404"/>
                      <a:pt x="1699" y="399"/>
                      <a:pt x="1704" y="392"/>
                    </a:cubicBezTo>
                    <a:cubicBezTo>
                      <a:pt x="1705" y="391"/>
                      <a:pt x="1704" y="391"/>
                      <a:pt x="1704" y="391"/>
                    </a:cubicBezTo>
                    <a:cubicBezTo>
                      <a:pt x="1702" y="391"/>
                      <a:pt x="1694" y="396"/>
                      <a:pt x="1683" y="402"/>
                    </a:cubicBezTo>
                    <a:lnTo>
                      <a:pt x="1711" y="351"/>
                    </a:lnTo>
                    <a:lnTo>
                      <a:pt x="1695" y="367"/>
                    </a:lnTo>
                    <a:lnTo>
                      <a:pt x="1676" y="309"/>
                    </a:lnTo>
                    <a:cubicBezTo>
                      <a:pt x="1612" y="338"/>
                      <a:pt x="1543" y="388"/>
                      <a:pt x="1486" y="388"/>
                    </a:cubicBezTo>
                    <a:cubicBezTo>
                      <a:pt x="1484" y="388"/>
                      <a:pt x="1482" y="388"/>
                      <a:pt x="1479" y="388"/>
                    </a:cubicBezTo>
                    <a:cubicBezTo>
                      <a:pt x="1514" y="360"/>
                      <a:pt x="1519" y="330"/>
                      <a:pt x="1546" y="290"/>
                    </a:cubicBezTo>
                    <a:lnTo>
                      <a:pt x="1546" y="290"/>
                    </a:lnTo>
                    <a:cubicBezTo>
                      <a:pt x="1540" y="309"/>
                      <a:pt x="1545" y="314"/>
                      <a:pt x="1555" y="314"/>
                    </a:cubicBezTo>
                    <a:cubicBezTo>
                      <a:pt x="1566" y="314"/>
                      <a:pt x="1582" y="308"/>
                      <a:pt x="1595" y="308"/>
                    </a:cubicBezTo>
                    <a:cubicBezTo>
                      <a:pt x="1603" y="308"/>
                      <a:pt x="1609" y="310"/>
                      <a:pt x="1614" y="316"/>
                    </a:cubicBezTo>
                    <a:cubicBezTo>
                      <a:pt x="1604" y="302"/>
                      <a:pt x="1621" y="286"/>
                      <a:pt x="1630" y="279"/>
                    </a:cubicBezTo>
                    <a:lnTo>
                      <a:pt x="1630" y="279"/>
                    </a:lnTo>
                    <a:lnTo>
                      <a:pt x="1593" y="286"/>
                    </a:lnTo>
                    <a:lnTo>
                      <a:pt x="1558" y="295"/>
                    </a:lnTo>
                    <a:cubicBezTo>
                      <a:pt x="1579" y="260"/>
                      <a:pt x="1565" y="263"/>
                      <a:pt x="1560" y="242"/>
                    </a:cubicBezTo>
                    <a:lnTo>
                      <a:pt x="1560" y="242"/>
                    </a:lnTo>
                    <a:cubicBezTo>
                      <a:pt x="1546" y="276"/>
                      <a:pt x="1531" y="284"/>
                      <a:pt x="1515" y="284"/>
                    </a:cubicBezTo>
                    <a:cubicBezTo>
                      <a:pt x="1502" y="284"/>
                      <a:pt x="1489" y="279"/>
                      <a:pt x="1476" y="279"/>
                    </a:cubicBezTo>
                    <a:cubicBezTo>
                      <a:pt x="1471" y="279"/>
                      <a:pt x="1467" y="279"/>
                      <a:pt x="1463" y="281"/>
                    </a:cubicBezTo>
                    <a:cubicBezTo>
                      <a:pt x="1472" y="264"/>
                      <a:pt x="1481" y="247"/>
                      <a:pt x="1497" y="247"/>
                    </a:cubicBezTo>
                    <a:cubicBezTo>
                      <a:pt x="1502" y="247"/>
                      <a:pt x="1507" y="249"/>
                      <a:pt x="1514" y="253"/>
                    </a:cubicBezTo>
                    <a:cubicBezTo>
                      <a:pt x="1513" y="240"/>
                      <a:pt x="1510" y="234"/>
                      <a:pt x="1505" y="234"/>
                    </a:cubicBezTo>
                    <a:cubicBezTo>
                      <a:pt x="1489" y="234"/>
                      <a:pt x="1457" y="280"/>
                      <a:pt x="1441" y="280"/>
                    </a:cubicBezTo>
                    <a:cubicBezTo>
                      <a:pt x="1437" y="280"/>
                      <a:pt x="1434" y="276"/>
                      <a:pt x="1433" y="265"/>
                    </a:cubicBezTo>
                    <a:lnTo>
                      <a:pt x="1433" y="265"/>
                    </a:lnTo>
                    <a:cubicBezTo>
                      <a:pt x="1433" y="265"/>
                      <a:pt x="1433" y="265"/>
                      <a:pt x="1433" y="265"/>
                    </a:cubicBezTo>
                    <a:lnTo>
                      <a:pt x="1433" y="265"/>
                    </a:lnTo>
                    <a:cubicBezTo>
                      <a:pt x="1433" y="265"/>
                      <a:pt x="1433" y="265"/>
                      <a:pt x="1433" y="265"/>
                    </a:cubicBezTo>
                    <a:lnTo>
                      <a:pt x="1433" y="265"/>
                    </a:lnTo>
                    <a:cubicBezTo>
                      <a:pt x="1433" y="265"/>
                      <a:pt x="1433" y="265"/>
                      <a:pt x="1433" y="265"/>
                    </a:cubicBezTo>
                    <a:lnTo>
                      <a:pt x="1433" y="265"/>
                    </a:lnTo>
                    <a:cubicBezTo>
                      <a:pt x="1417" y="263"/>
                      <a:pt x="1405" y="244"/>
                      <a:pt x="1419" y="228"/>
                    </a:cubicBezTo>
                    <a:lnTo>
                      <a:pt x="1419" y="228"/>
                    </a:lnTo>
                    <a:lnTo>
                      <a:pt x="1423" y="230"/>
                    </a:lnTo>
                    <a:cubicBezTo>
                      <a:pt x="1407" y="217"/>
                      <a:pt x="1376" y="205"/>
                      <a:pt x="1346" y="205"/>
                    </a:cubicBezTo>
                    <a:cubicBezTo>
                      <a:pt x="1318" y="205"/>
                      <a:pt x="1290" y="216"/>
                      <a:pt x="1275" y="246"/>
                    </a:cubicBezTo>
                    <a:cubicBezTo>
                      <a:pt x="1277" y="239"/>
                      <a:pt x="1310" y="172"/>
                      <a:pt x="1317" y="161"/>
                    </a:cubicBezTo>
                    <a:lnTo>
                      <a:pt x="1317" y="161"/>
                    </a:lnTo>
                    <a:cubicBezTo>
                      <a:pt x="1317" y="161"/>
                      <a:pt x="1277" y="207"/>
                      <a:pt x="1243" y="256"/>
                    </a:cubicBezTo>
                    <a:cubicBezTo>
                      <a:pt x="1206" y="307"/>
                      <a:pt x="1173" y="355"/>
                      <a:pt x="1173" y="355"/>
                    </a:cubicBezTo>
                    <a:cubicBezTo>
                      <a:pt x="1199" y="302"/>
                      <a:pt x="1215" y="163"/>
                      <a:pt x="1259" y="140"/>
                    </a:cubicBezTo>
                    <a:cubicBezTo>
                      <a:pt x="1254" y="134"/>
                      <a:pt x="1249" y="125"/>
                      <a:pt x="1237" y="125"/>
                    </a:cubicBezTo>
                    <a:cubicBezTo>
                      <a:pt x="1231" y="125"/>
                      <a:pt x="1224" y="127"/>
                      <a:pt x="1215" y="133"/>
                    </a:cubicBezTo>
                    <a:cubicBezTo>
                      <a:pt x="1219" y="142"/>
                      <a:pt x="1208" y="216"/>
                      <a:pt x="1196" y="219"/>
                    </a:cubicBezTo>
                    <a:cubicBezTo>
                      <a:pt x="1192" y="152"/>
                      <a:pt x="1192" y="181"/>
                      <a:pt x="1174" y="121"/>
                    </a:cubicBezTo>
                    <a:lnTo>
                      <a:pt x="1174" y="121"/>
                    </a:lnTo>
                    <a:cubicBezTo>
                      <a:pt x="1178" y="140"/>
                      <a:pt x="1147" y="214"/>
                      <a:pt x="1133" y="214"/>
                    </a:cubicBezTo>
                    <a:cubicBezTo>
                      <a:pt x="1133" y="214"/>
                      <a:pt x="1132" y="214"/>
                      <a:pt x="1131" y="214"/>
                    </a:cubicBezTo>
                    <a:cubicBezTo>
                      <a:pt x="1136" y="203"/>
                      <a:pt x="1149" y="132"/>
                      <a:pt x="1159" y="120"/>
                    </a:cubicBezTo>
                    <a:lnTo>
                      <a:pt x="1159" y="120"/>
                    </a:lnTo>
                    <a:cubicBezTo>
                      <a:pt x="1155" y="124"/>
                      <a:pt x="1141" y="140"/>
                      <a:pt x="1129" y="158"/>
                    </a:cubicBezTo>
                    <a:lnTo>
                      <a:pt x="1102" y="194"/>
                    </a:lnTo>
                    <a:lnTo>
                      <a:pt x="1102" y="194"/>
                    </a:lnTo>
                    <a:cubicBezTo>
                      <a:pt x="1113" y="175"/>
                      <a:pt x="1117" y="122"/>
                      <a:pt x="1113" y="98"/>
                    </a:cubicBezTo>
                    <a:lnTo>
                      <a:pt x="1113" y="98"/>
                    </a:lnTo>
                    <a:cubicBezTo>
                      <a:pt x="1113" y="102"/>
                      <a:pt x="1111" y="104"/>
                      <a:pt x="1107" y="104"/>
                    </a:cubicBezTo>
                    <a:cubicBezTo>
                      <a:pt x="1100" y="104"/>
                      <a:pt x="1085" y="96"/>
                      <a:pt x="1075" y="96"/>
                    </a:cubicBezTo>
                    <a:cubicBezTo>
                      <a:pt x="1071" y="96"/>
                      <a:pt x="1069" y="97"/>
                      <a:pt x="1066" y="98"/>
                    </a:cubicBezTo>
                    <a:lnTo>
                      <a:pt x="1080" y="121"/>
                    </a:lnTo>
                    <a:cubicBezTo>
                      <a:pt x="1077" y="120"/>
                      <a:pt x="1074" y="119"/>
                      <a:pt x="1071" y="119"/>
                    </a:cubicBezTo>
                    <a:cubicBezTo>
                      <a:pt x="1035" y="119"/>
                      <a:pt x="1014" y="228"/>
                      <a:pt x="978" y="228"/>
                    </a:cubicBezTo>
                    <a:cubicBezTo>
                      <a:pt x="976" y="228"/>
                      <a:pt x="975" y="228"/>
                      <a:pt x="974" y="228"/>
                    </a:cubicBezTo>
                    <a:cubicBezTo>
                      <a:pt x="983" y="209"/>
                      <a:pt x="1004" y="117"/>
                      <a:pt x="983" y="103"/>
                    </a:cubicBezTo>
                    <a:lnTo>
                      <a:pt x="983" y="103"/>
                    </a:lnTo>
                    <a:cubicBezTo>
                      <a:pt x="964" y="147"/>
                      <a:pt x="911" y="316"/>
                      <a:pt x="874" y="348"/>
                    </a:cubicBezTo>
                    <a:lnTo>
                      <a:pt x="869" y="323"/>
                    </a:lnTo>
                    <a:lnTo>
                      <a:pt x="842" y="351"/>
                    </a:lnTo>
                    <a:cubicBezTo>
                      <a:pt x="869" y="260"/>
                      <a:pt x="909" y="172"/>
                      <a:pt x="960" y="91"/>
                    </a:cubicBezTo>
                    <a:cubicBezTo>
                      <a:pt x="946" y="68"/>
                      <a:pt x="960" y="59"/>
                      <a:pt x="932" y="59"/>
                    </a:cubicBezTo>
                    <a:cubicBezTo>
                      <a:pt x="927" y="42"/>
                      <a:pt x="939" y="24"/>
                      <a:pt x="958" y="24"/>
                    </a:cubicBezTo>
                    <a:lnTo>
                      <a:pt x="8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55" name="Google Shape;4755;p38"/>
              <p:cNvSpPr/>
              <p:nvPr/>
            </p:nvSpPr>
            <p:spPr>
              <a:xfrm>
                <a:off x="715675" y="1542525"/>
                <a:ext cx="475" cy="550"/>
              </a:xfrm>
              <a:custGeom>
                <a:avLst/>
                <a:gdLst/>
                <a:ahLst/>
                <a:cxnLst/>
                <a:rect l="l" t="t" r="r" b="b"/>
                <a:pathLst>
                  <a:path w="19" h="22" extrusionOk="0">
                    <a:moveTo>
                      <a:pt x="10" y="1"/>
                    </a:moveTo>
                    <a:cubicBezTo>
                      <a:pt x="8" y="1"/>
                      <a:pt x="6" y="2"/>
                      <a:pt x="3" y="5"/>
                    </a:cubicBezTo>
                    <a:cubicBezTo>
                      <a:pt x="0" y="10"/>
                      <a:pt x="0" y="17"/>
                      <a:pt x="3" y="21"/>
                    </a:cubicBezTo>
                    <a:cubicBezTo>
                      <a:pt x="3" y="12"/>
                      <a:pt x="12" y="12"/>
                      <a:pt x="19" y="12"/>
                    </a:cubicBezTo>
                    <a:cubicBezTo>
                      <a:pt x="17" y="6"/>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56" name="Google Shape;4756;p38"/>
              <p:cNvSpPr/>
              <p:nvPr/>
            </p:nvSpPr>
            <p:spPr>
              <a:xfrm>
                <a:off x="752575" y="1540600"/>
                <a:ext cx="325" cy="450"/>
              </a:xfrm>
              <a:custGeom>
                <a:avLst/>
                <a:gdLst/>
                <a:ahLst/>
                <a:cxnLst/>
                <a:rect l="l" t="t" r="r" b="b"/>
                <a:pathLst>
                  <a:path w="13" h="18" extrusionOk="0">
                    <a:moveTo>
                      <a:pt x="13" y="1"/>
                    </a:moveTo>
                    <a:cubicBezTo>
                      <a:pt x="8" y="5"/>
                      <a:pt x="6" y="12"/>
                      <a:pt x="1" y="17"/>
                    </a:cubicBezTo>
                    <a:cubicBezTo>
                      <a:pt x="8" y="15"/>
                      <a:pt x="13" y="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57" name="Google Shape;4757;p38"/>
              <p:cNvSpPr/>
              <p:nvPr/>
            </p:nvSpPr>
            <p:spPr>
              <a:xfrm>
                <a:off x="767825" y="1562225"/>
                <a:ext cx="200" cy="25"/>
              </a:xfrm>
              <a:custGeom>
                <a:avLst/>
                <a:gdLst/>
                <a:ahLst/>
                <a:cxnLst/>
                <a:rect l="l" t="t" r="r" b="b"/>
                <a:pathLst>
                  <a:path w="8" h="1" extrusionOk="0">
                    <a:moveTo>
                      <a:pt x="1" y="1"/>
                    </a:moveTo>
                    <a:lnTo>
                      <a:pt x="1" y="1"/>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58" name="Google Shape;4758;p38"/>
              <p:cNvSpPr/>
              <p:nvPr/>
            </p:nvSpPr>
            <p:spPr>
              <a:xfrm>
                <a:off x="726225" y="1532900"/>
                <a:ext cx="425" cy="550"/>
              </a:xfrm>
              <a:custGeom>
                <a:avLst/>
                <a:gdLst/>
                <a:ahLst/>
                <a:cxnLst/>
                <a:rect l="l" t="t" r="r" b="b"/>
                <a:pathLst>
                  <a:path w="17" h="22" extrusionOk="0">
                    <a:moveTo>
                      <a:pt x="0" y="1"/>
                    </a:moveTo>
                    <a:cubicBezTo>
                      <a:pt x="7" y="5"/>
                      <a:pt x="12" y="12"/>
                      <a:pt x="16" y="21"/>
                    </a:cubicBezTo>
                    <a:cubicBezTo>
                      <a:pt x="14" y="12"/>
                      <a:pt x="1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59" name="Google Shape;4759;p38"/>
              <p:cNvSpPr/>
              <p:nvPr/>
            </p:nvSpPr>
            <p:spPr>
              <a:xfrm>
                <a:off x="711450" y="1544025"/>
                <a:ext cx="525" cy="550"/>
              </a:xfrm>
              <a:custGeom>
                <a:avLst/>
                <a:gdLst/>
                <a:ahLst/>
                <a:cxnLst/>
                <a:rect l="l" t="t" r="r" b="b"/>
                <a:pathLst>
                  <a:path w="21" h="22" extrusionOk="0">
                    <a:moveTo>
                      <a:pt x="2" y="1"/>
                    </a:moveTo>
                    <a:cubicBezTo>
                      <a:pt x="2" y="8"/>
                      <a:pt x="5" y="17"/>
                      <a:pt x="3" y="20"/>
                    </a:cubicBezTo>
                    <a:lnTo>
                      <a:pt x="3" y="20"/>
                    </a:lnTo>
                    <a:lnTo>
                      <a:pt x="21" y="12"/>
                    </a:lnTo>
                    <a:lnTo>
                      <a:pt x="21" y="12"/>
                    </a:lnTo>
                    <a:cubicBezTo>
                      <a:pt x="20" y="12"/>
                      <a:pt x="19" y="13"/>
                      <a:pt x="18" y="13"/>
                    </a:cubicBezTo>
                    <a:cubicBezTo>
                      <a:pt x="11" y="13"/>
                      <a:pt x="6" y="5"/>
                      <a:pt x="2" y="1"/>
                    </a:cubicBezTo>
                    <a:close/>
                    <a:moveTo>
                      <a:pt x="3" y="20"/>
                    </a:moveTo>
                    <a:lnTo>
                      <a:pt x="0" y="22"/>
                    </a:lnTo>
                    <a:cubicBezTo>
                      <a:pt x="1" y="22"/>
                      <a:pt x="2" y="21"/>
                      <a:pt x="3"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60" name="Google Shape;4760;p38"/>
              <p:cNvSpPr/>
              <p:nvPr/>
            </p:nvSpPr>
            <p:spPr>
              <a:xfrm>
                <a:off x="706975" y="1538575"/>
                <a:ext cx="550" cy="550"/>
              </a:xfrm>
              <a:custGeom>
                <a:avLst/>
                <a:gdLst/>
                <a:ahLst/>
                <a:cxnLst/>
                <a:rect l="l" t="t" r="r" b="b"/>
                <a:pathLst>
                  <a:path w="22" h="22" extrusionOk="0">
                    <a:moveTo>
                      <a:pt x="10" y="1"/>
                    </a:moveTo>
                    <a:cubicBezTo>
                      <a:pt x="7" y="3"/>
                      <a:pt x="6" y="3"/>
                      <a:pt x="4" y="3"/>
                    </a:cubicBezTo>
                    <a:cubicBezTo>
                      <a:pt x="3" y="3"/>
                      <a:pt x="2" y="3"/>
                      <a:pt x="1" y="5"/>
                    </a:cubicBezTo>
                    <a:lnTo>
                      <a:pt x="1" y="22"/>
                    </a:lnTo>
                    <a:cubicBezTo>
                      <a:pt x="10" y="22"/>
                      <a:pt x="21" y="8"/>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61" name="Google Shape;4761;p38"/>
              <p:cNvSpPr/>
              <p:nvPr/>
            </p:nvSpPr>
            <p:spPr>
              <a:xfrm>
                <a:off x="710175" y="1540875"/>
                <a:ext cx="775" cy="925"/>
              </a:xfrm>
              <a:custGeom>
                <a:avLst/>
                <a:gdLst/>
                <a:ahLst/>
                <a:cxnLst/>
                <a:rect l="l" t="t" r="r" b="b"/>
                <a:pathLst>
                  <a:path w="31" h="37" extrusionOk="0">
                    <a:moveTo>
                      <a:pt x="18" y="0"/>
                    </a:moveTo>
                    <a:cubicBezTo>
                      <a:pt x="13" y="0"/>
                      <a:pt x="7" y="4"/>
                      <a:pt x="0" y="6"/>
                    </a:cubicBezTo>
                    <a:lnTo>
                      <a:pt x="2" y="6"/>
                    </a:lnTo>
                    <a:cubicBezTo>
                      <a:pt x="0" y="29"/>
                      <a:pt x="3" y="37"/>
                      <a:pt x="8" y="37"/>
                    </a:cubicBezTo>
                    <a:cubicBezTo>
                      <a:pt x="14" y="37"/>
                      <a:pt x="22" y="29"/>
                      <a:pt x="30" y="22"/>
                    </a:cubicBezTo>
                    <a:cubicBezTo>
                      <a:pt x="29" y="5"/>
                      <a:pt x="24"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62" name="Google Shape;4762;p38"/>
              <p:cNvSpPr/>
              <p:nvPr/>
            </p:nvSpPr>
            <p:spPr>
              <a:xfrm>
                <a:off x="709750" y="1541075"/>
                <a:ext cx="375" cy="250"/>
              </a:xfrm>
              <a:custGeom>
                <a:avLst/>
                <a:gdLst/>
                <a:ahLst/>
                <a:cxnLst/>
                <a:rect l="l" t="t" r="r" b="b"/>
                <a:pathLst>
                  <a:path w="15" h="10" extrusionOk="0">
                    <a:moveTo>
                      <a:pt x="1" y="0"/>
                    </a:moveTo>
                    <a:cubicBezTo>
                      <a:pt x="1" y="7"/>
                      <a:pt x="2" y="10"/>
                      <a:pt x="3" y="10"/>
                    </a:cubicBezTo>
                    <a:cubicBezTo>
                      <a:pt x="6" y="10"/>
                      <a:pt x="10" y="3"/>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63" name="Google Shape;4763;p38"/>
              <p:cNvSpPr/>
              <p:nvPr/>
            </p:nvSpPr>
            <p:spPr>
              <a:xfrm>
                <a:off x="714600" y="1543175"/>
                <a:ext cx="750" cy="1150"/>
              </a:xfrm>
              <a:custGeom>
                <a:avLst/>
                <a:gdLst/>
                <a:ahLst/>
                <a:cxnLst/>
                <a:rect l="l" t="t" r="r" b="b"/>
                <a:pathLst>
                  <a:path w="30" h="46" extrusionOk="0">
                    <a:moveTo>
                      <a:pt x="16" y="1"/>
                    </a:moveTo>
                    <a:cubicBezTo>
                      <a:pt x="13" y="1"/>
                      <a:pt x="10" y="2"/>
                      <a:pt x="6" y="4"/>
                    </a:cubicBezTo>
                    <a:cubicBezTo>
                      <a:pt x="6" y="4"/>
                      <a:pt x="5" y="4"/>
                      <a:pt x="5" y="4"/>
                    </a:cubicBezTo>
                    <a:cubicBezTo>
                      <a:pt x="1" y="4"/>
                      <a:pt x="5" y="36"/>
                      <a:pt x="3" y="36"/>
                    </a:cubicBezTo>
                    <a:cubicBezTo>
                      <a:pt x="2" y="36"/>
                      <a:pt x="2" y="36"/>
                      <a:pt x="2" y="35"/>
                    </a:cubicBezTo>
                    <a:lnTo>
                      <a:pt x="2" y="35"/>
                    </a:lnTo>
                    <a:cubicBezTo>
                      <a:pt x="1" y="42"/>
                      <a:pt x="2" y="45"/>
                      <a:pt x="3" y="45"/>
                    </a:cubicBezTo>
                    <a:cubicBezTo>
                      <a:pt x="10" y="45"/>
                      <a:pt x="30"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64" name="Google Shape;4764;p38"/>
              <p:cNvSpPr/>
              <p:nvPr/>
            </p:nvSpPr>
            <p:spPr>
              <a:xfrm>
                <a:off x="710575" y="1538750"/>
                <a:ext cx="375" cy="1025"/>
              </a:xfrm>
              <a:custGeom>
                <a:avLst/>
                <a:gdLst/>
                <a:ahLst/>
                <a:cxnLst/>
                <a:rect l="l" t="t" r="r" b="b"/>
                <a:pathLst>
                  <a:path w="15" h="41" extrusionOk="0">
                    <a:moveTo>
                      <a:pt x="0" y="1"/>
                    </a:moveTo>
                    <a:lnTo>
                      <a:pt x="7" y="40"/>
                    </a:lnTo>
                    <a:lnTo>
                      <a:pt x="14"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65" name="Google Shape;4765;p38"/>
              <p:cNvSpPr/>
              <p:nvPr/>
            </p:nvSpPr>
            <p:spPr>
              <a:xfrm>
                <a:off x="712600" y="1539150"/>
                <a:ext cx="675" cy="425"/>
              </a:xfrm>
              <a:custGeom>
                <a:avLst/>
                <a:gdLst/>
                <a:ahLst/>
                <a:cxnLst/>
                <a:rect l="l" t="t" r="r" b="b"/>
                <a:pathLst>
                  <a:path w="27" h="17" extrusionOk="0">
                    <a:moveTo>
                      <a:pt x="5" y="1"/>
                    </a:moveTo>
                    <a:cubicBezTo>
                      <a:pt x="5" y="6"/>
                      <a:pt x="3" y="10"/>
                      <a:pt x="0" y="15"/>
                    </a:cubicBezTo>
                    <a:cubicBezTo>
                      <a:pt x="7" y="15"/>
                      <a:pt x="14" y="17"/>
                      <a:pt x="20" y="17"/>
                    </a:cubicBezTo>
                    <a:cubicBezTo>
                      <a:pt x="24" y="17"/>
                      <a:pt x="27" y="15"/>
                      <a:pt x="26" y="10"/>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66" name="Google Shape;4766;p38"/>
              <p:cNvSpPr/>
              <p:nvPr/>
            </p:nvSpPr>
            <p:spPr>
              <a:xfrm>
                <a:off x="712125" y="1539500"/>
                <a:ext cx="500" cy="200"/>
              </a:xfrm>
              <a:custGeom>
                <a:avLst/>
                <a:gdLst/>
                <a:ahLst/>
                <a:cxnLst/>
                <a:rect l="l" t="t" r="r" b="b"/>
                <a:pathLst>
                  <a:path w="20" h="8" extrusionOk="0">
                    <a:moveTo>
                      <a:pt x="19" y="1"/>
                    </a:moveTo>
                    <a:cubicBezTo>
                      <a:pt x="12" y="1"/>
                      <a:pt x="5" y="1"/>
                      <a:pt x="1" y="8"/>
                    </a:cubicBezTo>
                    <a:cubicBezTo>
                      <a:pt x="8" y="8"/>
                      <a:pt x="15" y="5"/>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67" name="Google Shape;4767;p38"/>
              <p:cNvSpPr/>
              <p:nvPr/>
            </p:nvSpPr>
            <p:spPr>
              <a:xfrm>
                <a:off x="711325" y="1538475"/>
                <a:ext cx="550" cy="250"/>
              </a:xfrm>
              <a:custGeom>
                <a:avLst/>
                <a:gdLst/>
                <a:ahLst/>
                <a:cxnLst/>
                <a:rect l="l" t="t" r="r" b="b"/>
                <a:pathLst>
                  <a:path w="22" h="10" extrusionOk="0">
                    <a:moveTo>
                      <a:pt x="0" y="0"/>
                    </a:moveTo>
                    <a:lnTo>
                      <a:pt x="5" y="7"/>
                    </a:lnTo>
                    <a:lnTo>
                      <a:pt x="21" y="9"/>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68" name="Google Shape;4768;p38"/>
              <p:cNvSpPr/>
              <p:nvPr/>
            </p:nvSpPr>
            <p:spPr>
              <a:xfrm>
                <a:off x="718925" y="1538050"/>
                <a:ext cx="650" cy="850"/>
              </a:xfrm>
              <a:custGeom>
                <a:avLst/>
                <a:gdLst/>
                <a:ahLst/>
                <a:cxnLst/>
                <a:rect l="l" t="t" r="r" b="b"/>
                <a:pathLst>
                  <a:path w="26" h="34" extrusionOk="0">
                    <a:moveTo>
                      <a:pt x="16" y="0"/>
                    </a:moveTo>
                    <a:cubicBezTo>
                      <a:pt x="14" y="0"/>
                      <a:pt x="12" y="1"/>
                      <a:pt x="9" y="3"/>
                    </a:cubicBezTo>
                    <a:cubicBezTo>
                      <a:pt x="2" y="10"/>
                      <a:pt x="0" y="22"/>
                      <a:pt x="5" y="33"/>
                    </a:cubicBezTo>
                    <a:lnTo>
                      <a:pt x="26" y="17"/>
                    </a:lnTo>
                    <a:cubicBezTo>
                      <a:pt x="26" y="7"/>
                      <a:pt x="22"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69" name="Google Shape;4769;p38"/>
              <p:cNvSpPr/>
              <p:nvPr/>
            </p:nvSpPr>
            <p:spPr>
              <a:xfrm>
                <a:off x="716825" y="1535975"/>
                <a:ext cx="425" cy="1250"/>
              </a:xfrm>
              <a:custGeom>
                <a:avLst/>
                <a:gdLst/>
                <a:ahLst/>
                <a:cxnLst/>
                <a:rect l="l" t="t" r="r" b="b"/>
                <a:pathLst>
                  <a:path w="17" h="50" extrusionOk="0">
                    <a:moveTo>
                      <a:pt x="8" y="0"/>
                    </a:moveTo>
                    <a:lnTo>
                      <a:pt x="1" y="19"/>
                    </a:lnTo>
                    <a:cubicBezTo>
                      <a:pt x="8" y="28"/>
                      <a:pt x="12" y="37"/>
                      <a:pt x="17" y="49"/>
                    </a:cubicBezTo>
                    <a:lnTo>
                      <a:pt x="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70" name="Google Shape;4770;p38"/>
              <p:cNvSpPr/>
              <p:nvPr/>
            </p:nvSpPr>
            <p:spPr>
              <a:xfrm>
                <a:off x="717825" y="1535025"/>
                <a:ext cx="1050" cy="925"/>
              </a:xfrm>
              <a:custGeom>
                <a:avLst/>
                <a:gdLst/>
                <a:ahLst/>
                <a:cxnLst/>
                <a:rect l="l" t="t" r="r" b="b"/>
                <a:pathLst>
                  <a:path w="42" h="37" extrusionOk="0">
                    <a:moveTo>
                      <a:pt x="26" y="0"/>
                    </a:moveTo>
                    <a:cubicBezTo>
                      <a:pt x="24" y="0"/>
                      <a:pt x="22" y="1"/>
                      <a:pt x="19" y="1"/>
                    </a:cubicBezTo>
                    <a:cubicBezTo>
                      <a:pt x="19" y="15"/>
                      <a:pt x="0" y="29"/>
                      <a:pt x="23" y="36"/>
                    </a:cubicBezTo>
                    <a:cubicBezTo>
                      <a:pt x="23" y="24"/>
                      <a:pt x="4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71" name="Google Shape;4771;p38"/>
              <p:cNvSpPr/>
              <p:nvPr/>
            </p:nvSpPr>
            <p:spPr>
              <a:xfrm>
                <a:off x="727250" y="1536250"/>
                <a:ext cx="200" cy="2075"/>
              </a:xfrm>
              <a:custGeom>
                <a:avLst/>
                <a:gdLst/>
                <a:ahLst/>
                <a:cxnLst/>
                <a:rect l="l" t="t" r="r" b="b"/>
                <a:pathLst>
                  <a:path w="8" h="83" extrusionOk="0">
                    <a:moveTo>
                      <a:pt x="1" y="1"/>
                    </a:moveTo>
                    <a:lnTo>
                      <a:pt x="6" y="8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72" name="Google Shape;4772;p38"/>
              <p:cNvSpPr/>
              <p:nvPr/>
            </p:nvSpPr>
            <p:spPr>
              <a:xfrm>
                <a:off x="734800" y="1531750"/>
                <a:ext cx="1175" cy="1650"/>
              </a:xfrm>
              <a:custGeom>
                <a:avLst/>
                <a:gdLst/>
                <a:ahLst/>
                <a:cxnLst/>
                <a:rect l="l" t="t" r="r" b="b"/>
                <a:pathLst>
                  <a:path w="47" h="66" extrusionOk="0">
                    <a:moveTo>
                      <a:pt x="37" y="0"/>
                    </a:moveTo>
                    <a:cubicBezTo>
                      <a:pt x="25" y="0"/>
                      <a:pt x="27" y="32"/>
                      <a:pt x="18" y="32"/>
                    </a:cubicBezTo>
                    <a:cubicBezTo>
                      <a:pt x="16" y="32"/>
                      <a:pt x="13" y="30"/>
                      <a:pt x="10" y="26"/>
                    </a:cubicBezTo>
                    <a:lnTo>
                      <a:pt x="10" y="26"/>
                    </a:lnTo>
                    <a:cubicBezTo>
                      <a:pt x="0" y="44"/>
                      <a:pt x="28" y="49"/>
                      <a:pt x="19" y="65"/>
                    </a:cubicBezTo>
                    <a:cubicBezTo>
                      <a:pt x="40" y="47"/>
                      <a:pt x="47" y="60"/>
                      <a:pt x="47" y="5"/>
                    </a:cubicBezTo>
                    <a:cubicBezTo>
                      <a:pt x="43" y="1"/>
                      <a:pt x="40"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73" name="Google Shape;4773;p38"/>
              <p:cNvSpPr/>
              <p:nvPr/>
            </p:nvSpPr>
            <p:spPr>
              <a:xfrm>
                <a:off x="757675" y="1606050"/>
                <a:ext cx="625" cy="600"/>
              </a:xfrm>
              <a:custGeom>
                <a:avLst/>
                <a:gdLst/>
                <a:ahLst/>
                <a:cxnLst/>
                <a:rect l="l" t="t" r="r" b="b"/>
                <a:pathLst>
                  <a:path w="25" h="24" extrusionOk="0">
                    <a:moveTo>
                      <a:pt x="13" y="0"/>
                    </a:moveTo>
                    <a:lnTo>
                      <a:pt x="1" y="23"/>
                    </a:lnTo>
                    <a:lnTo>
                      <a:pt x="24" y="2"/>
                    </a:lnTo>
                    <a:lnTo>
                      <a:pt x="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74" name="Google Shape;4774;p38"/>
              <p:cNvSpPr/>
              <p:nvPr/>
            </p:nvSpPr>
            <p:spPr>
              <a:xfrm>
                <a:off x="758500" y="1606325"/>
                <a:ext cx="1300" cy="600"/>
              </a:xfrm>
              <a:custGeom>
                <a:avLst/>
                <a:gdLst/>
                <a:ahLst/>
                <a:cxnLst/>
                <a:rect l="l" t="t" r="r" b="b"/>
                <a:pathLst>
                  <a:path w="52" h="24" extrusionOk="0">
                    <a:moveTo>
                      <a:pt x="51" y="1"/>
                    </a:moveTo>
                    <a:lnTo>
                      <a:pt x="0" y="24"/>
                    </a:lnTo>
                    <a:lnTo>
                      <a:pt x="51" y="17"/>
                    </a:lnTo>
                    <a:cubicBezTo>
                      <a:pt x="49" y="12"/>
                      <a:pt x="40" y="8"/>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75" name="Google Shape;4775;p38"/>
              <p:cNvSpPr/>
              <p:nvPr/>
            </p:nvSpPr>
            <p:spPr>
              <a:xfrm>
                <a:off x="762950" y="1546475"/>
                <a:ext cx="625" cy="700"/>
              </a:xfrm>
              <a:custGeom>
                <a:avLst/>
                <a:gdLst/>
                <a:ahLst/>
                <a:cxnLst/>
                <a:rect l="l" t="t" r="r" b="b"/>
                <a:pathLst>
                  <a:path w="25" h="28" extrusionOk="0">
                    <a:moveTo>
                      <a:pt x="24" y="0"/>
                    </a:moveTo>
                    <a:lnTo>
                      <a:pt x="13" y="5"/>
                    </a:lnTo>
                    <a:cubicBezTo>
                      <a:pt x="1" y="14"/>
                      <a:pt x="3" y="19"/>
                      <a:pt x="8" y="28"/>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76" name="Google Shape;4776;p38"/>
              <p:cNvSpPr/>
              <p:nvPr/>
            </p:nvSpPr>
            <p:spPr>
              <a:xfrm>
                <a:off x="764750" y="1552850"/>
                <a:ext cx="1125" cy="650"/>
              </a:xfrm>
              <a:custGeom>
                <a:avLst/>
                <a:gdLst/>
                <a:ahLst/>
                <a:cxnLst/>
                <a:rect l="l" t="t" r="r" b="b"/>
                <a:pathLst>
                  <a:path w="45" h="26" extrusionOk="0">
                    <a:moveTo>
                      <a:pt x="45" y="0"/>
                    </a:moveTo>
                    <a:lnTo>
                      <a:pt x="1" y="26"/>
                    </a:lnTo>
                    <a:lnTo>
                      <a:pt x="1" y="26"/>
                    </a:lnTo>
                    <a:lnTo>
                      <a:pt x="45" y="5"/>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77" name="Google Shape;4777;p38"/>
              <p:cNvSpPr/>
              <p:nvPr/>
            </p:nvSpPr>
            <p:spPr>
              <a:xfrm>
                <a:off x="768300" y="1557250"/>
                <a:ext cx="875" cy="875"/>
              </a:xfrm>
              <a:custGeom>
                <a:avLst/>
                <a:gdLst/>
                <a:ahLst/>
                <a:cxnLst/>
                <a:rect l="l" t="t" r="r" b="b"/>
                <a:pathLst>
                  <a:path w="35" h="35" extrusionOk="0">
                    <a:moveTo>
                      <a:pt x="21" y="0"/>
                    </a:moveTo>
                    <a:cubicBezTo>
                      <a:pt x="21" y="3"/>
                      <a:pt x="22" y="6"/>
                      <a:pt x="23" y="8"/>
                    </a:cubicBezTo>
                    <a:lnTo>
                      <a:pt x="23" y="8"/>
                    </a:lnTo>
                    <a:cubicBezTo>
                      <a:pt x="23" y="6"/>
                      <a:pt x="23" y="3"/>
                      <a:pt x="21" y="0"/>
                    </a:cubicBezTo>
                    <a:close/>
                    <a:moveTo>
                      <a:pt x="23" y="8"/>
                    </a:moveTo>
                    <a:cubicBezTo>
                      <a:pt x="22" y="22"/>
                      <a:pt x="1" y="35"/>
                      <a:pt x="12" y="35"/>
                    </a:cubicBezTo>
                    <a:cubicBezTo>
                      <a:pt x="16" y="35"/>
                      <a:pt x="23" y="33"/>
                      <a:pt x="35" y="30"/>
                    </a:cubicBezTo>
                    <a:cubicBezTo>
                      <a:pt x="35" y="22"/>
                      <a:pt x="27" y="16"/>
                      <a:pt x="23"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78" name="Google Shape;4778;p38"/>
              <p:cNvSpPr/>
              <p:nvPr/>
            </p:nvSpPr>
            <p:spPr>
              <a:xfrm>
                <a:off x="757575" y="1607350"/>
                <a:ext cx="1025" cy="350"/>
              </a:xfrm>
              <a:custGeom>
                <a:avLst/>
                <a:gdLst/>
                <a:ahLst/>
                <a:cxnLst/>
                <a:rect l="l" t="t" r="r" b="b"/>
                <a:pathLst>
                  <a:path w="41" h="14" extrusionOk="0">
                    <a:moveTo>
                      <a:pt x="36" y="1"/>
                    </a:moveTo>
                    <a:cubicBezTo>
                      <a:pt x="27" y="1"/>
                      <a:pt x="6" y="11"/>
                      <a:pt x="0" y="11"/>
                    </a:cubicBezTo>
                    <a:cubicBezTo>
                      <a:pt x="3" y="12"/>
                      <a:pt x="6" y="13"/>
                      <a:pt x="10" y="13"/>
                    </a:cubicBezTo>
                    <a:cubicBezTo>
                      <a:pt x="21" y="13"/>
                      <a:pt x="36" y="6"/>
                      <a:pt x="40" y="4"/>
                    </a:cubicBezTo>
                    <a:lnTo>
                      <a:pt x="40" y="4"/>
                    </a:lnTo>
                    <a:cubicBezTo>
                      <a:pt x="40" y="4"/>
                      <a:pt x="40" y="4"/>
                      <a:pt x="40" y="4"/>
                    </a:cubicBezTo>
                    <a:cubicBezTo>
                      <a:pt x="40" y="3"/>
                      <a:pt x="41" y="3"/>
                      <a:pt x="41" y="3"/>
                    </a:cubicBezTo>
                    <a:lnTo>
                      <a:pt x="41" y="3"/>
                    </a:lnTo>
                    <a:cubicBezTo>
                      <a:pt x="41" y="3"/>
                      <a:pt x="40" y="3"/>
                      <a:pt x="40" y="4"/>
                    </a:cubicBezTo>
                    <a:lnTo>
                      <a:pt x="40" y="4"/>
                    </a:lnTo>
                    <a:cubicBezTo>
                      <a:pt x="40" y="2"/>
                      <a:pt x="38"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79" name="Google Shape;4779;p38"/>
              <p:cNvSpPr/>
              <p:nvPr/>
            </p:nvSpPr>
            <p:spPr>
              <a:xfrm>
                <a:off x="761400" y="1609625"/>
                <a:ext cx="1075" cy="200"/>
              </a:xfrm>
              <a:custGeom>
                <a:avLst/>
                <a:gdLst/>
                <a:ahLst/>
                <a:cxnLst/>
                <a:rect l="l" t="t" r="r" b="b"/>
                <a:pathLst>
                  <a:path w="43" h="8" extrusionOk="0">
                    <a:moveTo>
                      <a:pt x="14" y="1"/>
                    </a:moveTo>
                    <a:lnTo>
                      <a:pt x="0" y="6"/>
                    </a:lnTo>
                    <a:lnTo>
                      <a:pt x="42" y="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80" name="Google Shape;4780;p38"/>
              <p:cNvSpPr/>
              <p:nvPr/>
            </p:nvSpPr>
            <p:spPr>
              <a:xfrm>
                <a:off x="761675" y="1610550"/>
                <a:ext cx="2700" cy="1825"/>
              </a:xfrm>
              <a:custGeom>
                <a:avLst/>
                <a:gdLst/>
                <a:ahLst/>
                <a:cxnLst/>
                <a:rect l="l" t="t" r="r" b="b"/>
                <a:pathLst>
                  <a:path w="108" h="73" extrusionOk="0">
                    <a:moveTo>
                      <a:pt x="50" y="1"/>
                    </a:moveTo>
                    <a:lnTo>
                      <a:pt x="1" y="13"/>
                    </a:lnTo>
                    <a:cubicBezTo>
                      <a:pt x="22" y="31"/>
                      <a:pt x="64" y="50"/>
                      <a:pt x="59" y="73"/>
                    </a:cubicBezTo>
                    <a:cubicBezTo>
                      <a:pt x="108" y="36"/>
                      <a:pt x="31" y="38"/>
                      <a:pt x="38" y="10"/>
                    </a:cubicBezTo>
                    <a:lnTo>
                      <a:pt x="5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81" name="Google Shape;4781;p38"/>
              <p:cNvSpPr/>
              <p:nvPr/>
            </p:nvSpPr>
            <p:spPr>
              <a:xfrm>
                <a:off x="761000" y="1614800"/>
                <a:ext cx="775" cy="550"/>
              </a:xfrm>
              <a:custGeom>
                <a:avLst/>
                <a:gdLst/>
                <a:ahLst/>
                <a:cxnLst/>
                <a:rect l="l" t="t" r="r" b="b"/>
                <a:pathLst>
                  <a:path w="31" h="22" extrusionOk="0">
                    <a:moveTo>
                      <a:pt x="2" y="0"/>
                    </a:moveTo>
                    <a:cubicBezTo>
                      <a:pt x="2" y="3"/>
                      <a:pt x="0" y="5"/>
                      <a:pt x="0" y="7"/>
                    </a:cubicBezTo>
                    <a:cubicBezTo>
                      <a:pt x="2" y="9"/>
                      <a:pt x="2" y="14"/>
                      <a:pt x="5" y="19"/>
                    </a:cubicBezTo>
                    <a:cubicBezTo>
                      <a:pt x="23" y="5"/>
                      <a:pt x="30" y="21"/>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82" name="Google Shape;4782;p38"/>
              <p:cNvSpPr/>
              <p:nvPr/>
            </p:nvSpPr>
            <p:spPr>
              <a:xfrm>
                <a:off x="760725" y="1614900"/>
                <a:ext cx="300" cy="225"/>
              </a:xfrm>
              <a:custGeom>
                <a:avLst/>
                <a:gdLst/>
                <a:ahLst/>
                <a:cxnLst/>
                <a:rect l="l" t="t" r="r" b="b"/>
                <a:pathLst>
                  <a:path w="12" h="9" extrusionOk="0">
                    <a:moveTo>
                      <a:pt x="7" y="0"/>
                    </a:moveTo>
                    <a:cubicBezTo>
                      <a:pt x="2" y="0"/>
                      <a:pt x="1" y="8"/>
                      <a:pt x="4" y="8"/>
                    </a:cubicBezTo>
                    <a:cubicBezTo>
                      <a:pt x="6" y="8"/>
                      <a:pt x="8" y="7"/>
                      <a:pt x="11" y="3"/>
                    </a:cubicBezTo>
                    <a:cubicBezTo>
                      <a:pt x="9" y="1"/>
                      <a:pt x="8"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83" name="Google Shape;4783;p38"/>
              <p:cNvSpPr/>
              <p:nvPr/>
            </p:nvSpPr>
            <p:spPr>
              <a:xfrm>
                <a:off x="761000" y="1616000"/>
                <a:ext cx="1125" cy="750"/>
              </a:xfrm>
              <a:custGeom>
                <a:avLst/>
                <a:gdLst/>
                <a:ahLst/>
                <a:cxnLst/>
                <a:rect l="l" t="t" r="r" b="b"/>
                <a:pathLst>
                  <a:path w="45" h="30" extrusionOk="0">
                    <a:moveTo>
                      <a:pt x="14" y="1"/>
                    </a:moveTo>
                    <a:cubicBezTo>
                      <a:pt x="7" y="10"/>
                      <a:pt x="12" y="26"/>
                      <a:pt x="0" y="26"/>
                    </a:cubicBezTo>
                    <a:cubicBezTo>
                      <a:pt x="5" y="29"/>
                      <a:pt x="9" y="30"/>
                      <a:pt x="13" y="30"/>
                    </a:cubicBezTo>
                    <a:cubicBezTo>
                      <a:pt x="24" y="30"/>
                      <a:pt x="32" y="21"/>
                      <a:pt x="44" y="6"/>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84" name="Google Shape;4784;p38"/>
              <p:cNvSpPr/>
              <p:nvPr/>
            </p:nvSpPr>
            <p:spPr>
              <a:xfrm>
                <a:off x="762850" y="1615900"/>
                <a:ext cx="425" cy="150"/>
              </a:xfrm>
              <a:custGeom>
                <a:avLst/>
                <a:gdLst/>
                <a:ahLst/>
                <a:cxnLst/>
                <a:rect l="l" t="t" r="r" b="b"/>
                <a:pathLst>
                  <a:path w="17" h="6" extrusionOk="0">
                    <a:moveTo>
                      <a:pt x="5" y="0"/>
                    </a:moveTo>
                    <a:lnTo>
                      <a:pt x="5" y="0"/>
                    </a:lnTo>
                    <a:cubicBezTo>
                      <a:pt x="2" y="4"/>
                      <a:pt x="1" y="6"/>
                      <a:pt x="7" y="6"/>
                    </a:cubicBezTo>
                    <a:cubicBezTo>
                      <a:pt x="9" y="6"/>
                      <a:pt x="12" y="5"/>
                      <a:pt x="17" y="5"/>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85" name="Google Shape;4785;p38"/>
              <p:cNvSpPr/>
              <p:nvPr/>
            </p:nvSpPr>
            <p:spPr>
              <a:xfrm>
                <a:off x="762275" y="1615650"/>
                <a:ext cx="1050" cy="275"/>
              </a:xfrm>
              <a:custGeom>
                <a:avLst/>
                <a:gdLst/>
                <a:ahLst/>
                <a:cxnLst/>
                <a:rect l="l" t="t" r="r" b="b"/>
                <a:pathLst>
                  <a:path w="42" h="11" extrusionOk="0">
                    <a:moveTo>
                      <a:pt x="37" y="0"/>
                    </a:moveTo>
                    <a:cubicBezTo>
                      <a:pt x="34" y="0"/>
                      <a:pt x="28" y="2"/>
                      <a:pt x="16" y="6"/>
                    </a:cubicBezTo>
                    <a:cubicBezTo>
                      <a:pt x="24" y="2"/>
                      <a:pt x="24" y="2"/>
                      <a:pt x="20" y="2"/>
                    </a:cubicBezTo>
                    <a:cubicBezTo>
                      <a:pt x="18" y="2"/>
                      <a:pt x="15" y="2"/>
                      <a:pt x="12" y="2"/>
                    </a:cubicBezTo>
                    <a:cubicBezTo>
                      <a:pt x="8" y="2"/>
                      <a:pt x="4" y="2"/>
                      <a:pt x="0" y="1"/>
                    </a:cubicBezTo>
                    <a:lnTo>
                      <a:pt x="0" y="1"/>
                    </a:lnTo>
                    <a:lnTo>
                      <a:pt x="28" y="10"/>
                    </a:lnTo>
                    <a:cubicBezTo>
                      <a:pt x="32" y="6"/>
                      <a:pt x="41"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86" name="Google Shape;4786;p38"/>
              <p:cNvSpPr/>
              <p:nvPr/>
            </p:nvSpPr>
            <p:spPr>
              <a:xfrm>
                <a:off x="761900" y="1614500"/>
                <a:ext cx="1325" cy="900"/>
              </a:xfrm>
              <a:custGeom>
                <a:avLst/>
                <a:gdLst/>
                <a:ahLst/>
                <a:cxnLst/>
                <a:rect l="l" t="t" r="r" b="b"/>
                <a:pathLst>
                  <a:path w="53" h="36" extrusionOk="0">
                    <a:moveTo>
                      <a:pt x="30" y="0"/>
                    </a:moveTo>
                    <a:cubicBezTo>
                      <a:pt x="13" y="0"/>
                      <a:pt x="1" y="17"/>
                      <a:pt x="17" y="35"/>
                    </a:cubicBezTo>
                    <a:cubicBezTo>
                      <a:pt x="23" y="21"/>
                      <a:pt x="24" y="9"/>
                      <a:pt x="43" y="9"/>
                    </a:cubicBezTo>
                    <a:cubicBezTo>
                      <a:pt x="45" y="9"/>
                      <a:pt x="48" y="9"/>
                      <a:pt x="52" y="10"/>
                    </a:cubicBezTo>
                    <a:cubicBezTo>
                      <a:pt x="45" y="3"/>
                      <a:pt x="37"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87" name="Google Shape;4787;p38"/>
              <p:cNvSpPr/>
              <p:nvPr/>
            </p:nvSpPr>
            <p:spPr>
              <a:xfrm>
                <a:off x="764225" y="1611325"/>
                <a:ext cx="675" cy="525"/>
              </a:xfrm>
              <a:custGeom>
                <a:avLst/>
                <a:gdLst/>
                <a:ahLst/>
                <a:cxnLst/>
                <a:rect l="l" t="t" r="r" b="b"/>
                <a:pathLst>
                  <a:path w="27" h="21" extrusionOk="0">
                    <a:moveTo>
                      <a:pt x="1" y="0"/>
                    </a:moveTo>
                    <a:cubicBezTo>
                      <a:pt x="11" y="0"/>
                      <a:pt x="2" y="21"/>
                      <a:pt x="10" y="21"/>
                    </a:cubicBezTo>
                    <a:cubicBezTo>
                      <a:pt x="11" y="21"/>
                      <a:pt x="13" y="20"/>
                      <a:pt x="15" y="19"/>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88" name="Google Shape;4788;p38"/>
              <p:cNvSpPr/>
              <p:nvPr/>
            </p:nvSpPr>
            <p:spPr>
              <a:xfrm>
                <a:off x="762950" y="1617975"/>
                <a:ext cx="1025" cy="950"/>
              </a:xfrm>
              <a:custGeom>
                <a:avLst/>
                <a:gdLst/>
                <a:ahLst/>
                <a:cxnLst/>
                <a:rect l="l" t="t" r="r" b="b"/>
                <a:pathLst>
                  <a:path w="41" h="38" extrusionOk="0">
                    <a:moveTo>
                      <a:pt x="19" y="1"/>
                    </a:moveTo>
                    <a:cubicBezTo>
                      <a:pt x="17" y="11"/>
                      <a:pt x="17" y="23"/>
                      <a:pt x="6" y="34"/>
                    </a:cubicBezTo>
                    <a:lnTo>
                      <a:pt x="6" y="34"/>
                    </a:lnTo>
                    <a:cubicBezTo>
                      <a:pt x="18" y="24"/>
                      <a:pt x="30" y="16"/>
                      <a:pt x="40" y="5"/>
                    </a:cubicBezTo>
                    <a:lnTo>
                      <a:pt x="19" y="1"/>
                    </a:lnTo>
                    <a:close/>
                    <a:moveTo>
                      <a:pt x="6" y="34"/>
                    </a:moveTo>
                    <a:lnTo>
                      <a:pt x="6" y="34"/>
                    </a:lnTo>
                    <a:cubicBezTo>
                      <a:pt x="4" y="35"/>
                      <a:pt x="3" y="36"/>
                      <a:pt x="1" y="38"/>
                    </a:cubicBezTo>
                    <a:cubicBezTo>
                      <a:pt x="3" y="36"/>
                      <a:pt x="4" y="35"/>
                      <a:pt x="6" y="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89" name="Google Shape;4789;p38"/>
              <p:cNvSpPr/>
              <p:nvPr/>
            </p:nvSpPr>
            <p:spPr>
              <a:xfrm>
                <a:off x="763950" y="1617925"/>
                <a:ext cx="725" cy="300"/>
              </a:xfrm>
              <a:custGeom>
                <a:avLst/>
                <a:gdLst/>
                <a:ahLst/>
                <a:cxnLst/>
                <a:rect l="l" t="t" r="r" b="b"/>
                <a:pathLst>
                  <a:path w="29" h="12" extrusionOk="0">
                    <a:moveTo>
                      <a:pt x="15" y="0"/>
                    </a:moveTo>
                    <a:cubicBezTo>
                      <a:pt x="11" y="0"/>
                      <a:pt x="6" y="3"/>
                      <a:pt x="0" y="7"/>
                    </a:cubicBezTo>
                    <a:lnTo>
                      <a:pt x="28" y="12"/>
                    </a:lnTo>
                    <a:cubicBezTo>
                      <a:pt x="25" y="3"/>
                      <a:pt x="20"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90" name="Google Shape;4790;p38"/>
              <p:cNvSpPr/>
              <p:nvPr/>
            </p:nvSpPr>
            <p:spPr>
              <a:xfrm>
                <a:off x="763300" y="1615075"/>
                <a:ext cx="1550" cy="325"/>
              </a:xfrm>
              <a:custGeom>
                <a:avLst/>
                <a:gdLst/>
                <a:ahLst/>
                <a:cxnLst/>
                <a:rect l="l" t="t" r="r" b="b"/>
                <a:pathLst>
                  <a:path w="62" h="13" extrusionOk="0">
                    <a:moveTo>
                      <a:pt x="1" y="1"/>
                    </a:moveTo>
                    <a:lnTo>
                      <a:pt x="61" y="12"/>
                    </a:lnTo>
                    <a:lnTo>
                      <a:pt x="61" y="12"/>
                    </a:lnTo>
                    <a:lnTo>
                      <a:pt x="56"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91" name="Google Shape;4791;p38"/>
              <p:cNvSpPr/>
              <p:nvPr/>
            </p:nvSpPr>
            <p:spPr>
              <a:xfrm>
                <a:off x="763300" y="1620475"/>
                <a:ext cx="1300" cy="200"/>
              </a:xfrm>
              <a:custGeom>
                <a:avLst/>
                <a:gdLst/>
                <a:ahLst/>
                <a:cxnLst/>
                <a:rect l="l" t="t" r="r" b="b"/>
                <a:pathLst>
                  <a:path w="52" h="8" extrusionOk="0">
                    <a:moveTo>
                      <a:pt x="33" y="0"/>
                    </a:moveTo>
                    <a:lnTo>
                      <a:pt x="1" y="7"/>
                    </a:ln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92" name="Google Shape;4792;p38"/>
              <p:cNvSpPr/>
              <p:nvPr/>
            </p:nvSpPr>
            <p:spPr>
              <a:xfrm>
                <a:off x="763950" y="1621450"/>
                <a:ext cx="1525" cy="1050"/>
              </a:xfrm>
              <a:custGeom>
                <a:avLst/>
                <a:gdLst/>
                <a:ahLst/>
                <a:cxnLst/>
                <a:rect l="l" t="t" r="r" b="b"/>
                <a:pathLst>
                  <a:path w="61" h="42" extrusionOk="0">
                    <a:moveTo>
                      <a:pt x="44" y="1"/>
                    </a:moveTo>
                    <a:cubicBezTo>
                      <a:pt x="19" y="8"/>
                      <a:pt x="19" y="33"/>
                      <a:pt x="0" y="36"/>
                    </a:cubicBezTo>
                    <a:cubicBezTo>
                      <a:pt x="11" y="39"/>
                      <a:pt x="21" y="41"/>
                      <a:pt x="33" y="41"/>
                    </a:cubicBezTo>
                    <a:cubicBezTo>
                      <a:pt x="42" y="41"/>
                      <a:pt x="51" y="40"/>
                      <a:pt x="61" y="38"/>
                    </a:cubicBezTo>
                    <a:cubicBezTo>
                      <a:pt x="44" y="36"/>
                      <a:pt x="37" y="24"/>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93" name="Google Shape;4793;p38"/>
              <p:cNvSpPr/>
              <p:nvPr/>
            </p:nvSpPr>
            <p:spPr>
              <a:xfrm>
                <a:off x="765450" y="1622325"/>
                <a:ext cx="850" cy="100"/>
              </a:xfrm>
              <a:custGeom>
                <a:avLst/>
                <a:gdLst/>
                <a:ahLst/>
                <a:cxnLst/>
                <a:rect l="l" t="t" r="r" b="b"/>
                <a:pathLst>
                  <a:path w="34" h="4" extrusionOk="0">
                    <a:moveTo>
                      <a:pt x="33" y="1"/>
                    </a:moveTo>
                    <a:cubicBezTo>
                      <a:pt x="21" y="1"/>
                      <a:pt x="10" y="1"/>
                      <a:pt x="1" y="3"/>
                    </a:cubicBezTo>
                    <a:cubicBezTo>
                      <a:pt x="3" y="4"/>
                      <a:pt x="6" y="4"/>
                      <a:pt x="9" y="4"/>
                    </a:cubicBezTo>
                    <a:cubicBezTo>
                      <a:pt x="17" y="4"/>
                      <a:pt x="25" y="2"/>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94" name="Google Shape;4794;p38"/>
              <p:cNvSpPr/>
              <p:nvPr/>
            </p:nvSpPr>
            <p:spPr>
              <a:xfrm>
                <a:off x="764525" y="1618975"/>
                <a:ext cx="675" cy="825"/>
              </a:xfrm>
              <a:custGeom>
                <a:avLst/>
                <a:gdLst/>
                <a:ahLst/>
                <a:cxnLst/>
                <a:rect l="l" t="t" r="r" b="b"/>
                <a:pathLst>
                  <a:path w="27" h="33" extrusionOk="0">
                    <a:moveTo>
                      <a:pt x="21" y="0"/>
                    </a:moveTo>
                    <a:cubicBezTo>
                      <a:pt x="17" y="5"/>
                      <a:pt x="1" y="19"/>
                      <a:pt x="1" y="33"/>
                    </a:cubicBezTo>
                    <a:lnTo>
                      <a:pt x="26" y="7"/>
                    </a:lnTo>
                    <a:cubicBezTo>
                      <a:pt x="26" y="5"/>
                      <a:pt x="24" y="2"/>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95" name="Google Shape;4795;p38"/>
              <p:cNvSpPr/>
              <p:nvPr/>
            </p:nvSpPr>
            <p:spPr>
              <a:xfrm>
                <a:off x="765175" y="1619100"/>
                <a:ext cx="250" cy="425"/>
              </a:xfrm>
              <a:custGeom>
                <a:avLst/>
                <a:gdLst/>
                <a:ahLst/>
                <a:cxnLst/>
                <a:rect l="l" t="t" r="r" b="b"/>
                <a:pathLst>
                  <a:path w="10" h="17" extrusionOk="0">
                    <a:moveTo>
                      <a:pt x="1" y="1"/>
                    </a:moveTo>
                    <a:lnTo>
                      <a:pt x="1" y="1"/>
                    </a:lnTo>
                    <a:cubicBezTo>
                      <a:pt x="4" y="9"/>
                      <a:pt x="8" y="16"/>
                      <a:pt x="9" y="16"/>
                    </a:cubicBezTo>
                    <a:cubicBezTo>
                      <a:pt x="9" y="16"/>
                      <a:pt x="9" y="16"/>
                      <a:pt x="9" y="16"/>
                    </a:cubicBezTo>
                    <a:cubicBezTo>
                      <a:pt x="7" y="14"/>
                      <a:pt x="5" y="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96" name="Google Shape;4796;p38"/>
              <p:cNvSpPr/>
              <p:nvPr/>
            </p:nvSpPr>
            <p:spPr>
              <a:xfrm>
                <a:off x="765050" y="1618900"/>
                <a:ext cx="150" cy="100"/>
              </a:xfrm>
              <a:custGeom>
                <a:avLst/>
                <a:gdLst/>
                <a:ahLst/>
                <a:cxnLst/>
                <a:rect l="l" t="t" r="r" b="b"/>
                <a:pathLst>
                  <a:path w="6" h="4" extrusionOk="0">
                    <a:moveTo>
                      <a:pt x="0" y="1"/>
                    </a:moveTo>
                    <a:lnTo>
                      <a:pt x="0" y="3"/>
                    </a:lnTo>
                    <a:cubicBezTo>
                      <a:pt x="3" y="1"/>
                      <a:pt x="5"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97" name="Google Shape;4797;p38"/>
              <p:cNvSpPr/>
              <p:nvPr/>
            </p:nvSpPr>
            <p:spPr>
              <a:xfrm>
                <a:off x="764750" y="1616000"/>
                <a:ext cx="1725" cy="750"/>
              </a:xfrm>
              <a:custGeom>
                <a:avLst/>
                <a:gdLst/>
                <a:ahLst/>
                <a:cxnLst/>
                <a:rect l="l" t="t" r="r" b="b"/>
                <a:pathLst>
                  <a:path w="69" h="30" extrusionOk="0">
                    <a:moveTo>
                      <a:pt x="68" y="1"/>
                    </a:moveTo>
                    <a:lnTo>
                      <a:pt x="68" y="1"/>
                    </a:lnTo>
                    <a:cubicBezTo>
                      <a:pt x="43" y="6"/>
                      <a:pt x="36" y="26"/>
                      <a:pt x="1" y="29"/>
                    </a:cubicBezTo>
                    <a:cubicBezTo>
                      <a:pt x="7" y="29"/>
                      <a:pt x="15" y="29"/>
                      <a:pt x="22" y="29"/>
                    </a:cubicBezTo>
                    <a:cubicBezTo>
                      <a:pt x="40" y="29"/>
                      <a:pt x="58" y="26"/>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98" name="Google Shape;4798;p38"/>
              <p:cNvSpPr/>
              <p:nvPr/>
            </p:nvSpPr>
            <p:spPr>
              <a:xfrm>
                <a:off x="764925" y="1617575"/>
                <a:ext cx="900" cy="550"/>
              </a:xfrm>
              <a:custGeom>
                <a:avLst/>
                <a:gdLst/>
                <a:ahLst/>
                <a:cxnLst/>
                <a:rect l="l" t="t" r="r" b="b"/>
                <a:pathLst>
                  <a:path w="36" h="22" extrusionOk="0">
                    <a:moveTo>
                      <a:pt x="31" y="0"/>
                    </a:moveTo>
                    <a:cubicBezTo>
                      <a:pt x="24" y="7"/>
                      <a:pt x="15" y="17"/>
                      <a:pt x="1" y="19"/>
                    </a:cubicBezTo>
                    <a:lnTo>
                      <a:pt x="36" y="21"/>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799" name="Google Shape;4799;p38"/>
              <p:cNvSpPr/>
              <p:nvPr/>
            </p:nvSpPr>
            <p:spPr>
              <a:xfrm>
                <a:off x="765800" y="1618100"/>
                <a:ext cx="425" cy="250"/>
              </a:xfrm>
              <a:custGeom>
                <a:avLst/>
                <a:gdLst/>
                <a:ahLst/>
                <a:cxnLst/>
                <a:rect l="l" t="t" r="r" b="b"/>
                <a:pathLst>
                  <a:path w="17" h="10" extrusionOk="0">
                    <a:moveTo>
                      <a:pt x="1" y="0"/>
                    </a:moveTo>
                    <a:lnTo>
                      <a:pt x="3" y="10"/>
                    </a:lnTo>
                    <a:lnTo>
                      <a:pt x="17"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00" name="Google Shape;4800;p38"/>
              <p:cNvSpPr/>
              <p:nvPr/>
            </p:nvSpPr>
            <p:spPr>
              <a:xfrm>
                <a:off x="766100" y="1620600"/>
                <a:ext cx="1175" cy="875"/>
              </a:xfrm>
              <a:custGeom>
                <a:avLst/>
                <a:gdLst/>
                <a:ahLst/>
                <a:cxnLst/>
                <a:rect l="l" t="t" r="r" b="b"/>
                <a:pathLst>
                  <a:path w="47" h="35" extrusionOk="0">
                    <a:moveTo>
                      <a:pt x="30" y="0"/>
                    </a:moveTo>
                    <a:cubicBezTo>
                      <a:pt x="21" y="5"/>
                      <a:pt x="0" y="12"/>
                      <a:pt x="9" y="21"/>
                    </a:cubicBezTo>
                    <a:cubicBezTo>
                      <a:pt x="23" y="21"/>
                      <a:pt x="35" y="26"/>
                      <a:pt x="46" y="35"/>
                    </a:cubicBezTo>
                    <a:cubicBezTo>
                      <a:pt x="42" y="21"/>
                      <a:pt x="37" y="9"/>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01" name="Google Shape;4801;p38"/>
              <p:cNvSpPr/>
              <p:nvPr/>
            </p:nvSpPr>
            <p:spPr>
              <a:xfrm>
                <a:off x="765800" y="1620050"/>
                <a:ext cx="150" cy="100"/>
              </a:xfrm>
              <a:custGeom>
                <a:avLst/>
                <a:gdLst/>
                <a:ahLst/>
                <a:cxnLst/>
                <a:rect l="l" t="t" r="r" b="b"/>
                <a:pathLst>
                  <a:path w="6" h="4" extrusionOk="0">
                    <a:moveTo>
                      <a:pt x="5" y="1"/>
                    </a:moveTo>
                    <a:cubicBezTo>
                      <a:pt x="5" y="1"/>
                      <a:pt x="3" y="2"/>
                      <a:pt x="1" y="3"/>
                    </a:cubicBezTo>
                    <a:lnTo>
                      <a:pt x="5" y="3"/>
                    </a:lnTo>
                    <a:cubicBezTo>
                      <a:pt x="5" y="2"/>
                      <a:pt x="6"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02" name="Google Shape;4802;p38"/>
              <p:cNvSpPr/>
              <p:nvPr/>
            </p:nvSpPr>
            <p:spPr>
              <a:xfrm>
                <a:off x="769050" y="1623375"/>
                <a:ext cx="125" cy="125"/>
              </a:xfrm>
              <a:custGeom>
                <a:avLst/>
                <a:gdLst/>
                <a:ahLst/>
                <a:cxnLst/>
                <a:rect l="l" t="t" r="r" b="b"/>
                <a:pathLst>
                  <a:path w="5" h="5" extrusionOk="0">
                    <a:moveTo>
                      <a:pt x="5" y="0"/>
                    </a:moveTo>
                    <a:lnTo>
                      <a:pt x="0" y="3"/>
                    </a:lnTo>
                    <a:lnTo>
                      <a:pt x="0" y="5"/>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03" name="Google Shape;4803;p38"/>
              <p:cNvSpPr/>
              <p:nvPr/>
            </p:nvSpPr>
            <p:spPr>
              <a:xfrm>
                <a:off x="766375" y="1620200"/>
                <a:ext cx="675" cy="425"/>
              </a:xfrm>
              <a:custGeom>
                <a:avLst/>
                <a:gdLst/>
                <a:ahLst/>
                <a:cxnLst/>
                <a:rect l="l" t="t" r="r" b="b"/>
                <a:pathLst>
                  <a:path w="27" h="17" extrusionOk="0">
                    <a:moveTo>
                      <a:pt x="13" y="1"/>
                    </a:moveTo>
                    <a:cubicBezTo>
                      <a:pt x="9" y="1"/>
                      <a:pt x="5" y="1"/>
                      <a:pt x="1" y="2"/>
                    </a:cubicBezTo>
                    <a:cubicBezTo>
                      <a:pt x="8" y="4"/>
                      <a:pt x="15" y="9"/>
                      <a:pt x="19" y="16"/>
                    </a:cubicBezTo>
                    <a:cubicBezTo>
                      <a:pt x="24" y="14"/>
                      <a:pt x="26" y="11"/>
                      <a:pt x="24" y="9"/>
                    </a:cubicBezTo>
                    <a:cubicBezTo>
                      <a:pt x="24" y="3"/>
                      <a:pt x="20"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04" name="Google Shape;4804;p38"/>
              <p:cNvSpPr/>
              <p:nvPr/>
            </p:nvSpPr>
            <p:spPr>
              <a:xfrm>
                <a:off x="766950" y="1622100"/>
                <a:ext cx="325" cy="625"/>
              </a:xfrm>
              <a:custGeom>
                <a:avLst/>
                <a:gdLst/>
                <a:ahLst/>
                <a:cxnLst/>
                <a:rect l="l" t="t" r="r" b="b"/>
                <a:pathLst>
                  <a:path w="13" h="25" extrusionOk="0">
                    <a:moveTo>
                      <a:pt x="12" y="0"/>
                    </a:moveTo>
                    <a:lnTo>
                      <a:pt x="12" y="0"/>
                    </a:lnTo>
                    <a:cubicBezTo>
                      <a:pt x="6" y="9"/>
                      <a:pt x="0" y="24"/>
                      <a:pt x="5" y="24"/>
                    </a:cubicBezTo>
                    <a:cubicBezTo>
                      <a:pt x="6" y="24"/>
                      <a:pt x="7" y="24"/>
                      <a:pt x="8" y="23"/>
                    </a:cubicBezTo>
                    <a:cubicBezTo>
                      <a:pt x="10" y="17"/>
                      <a:pt x="10"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05" name="Google Shape;4805;p38"/>
              <p:cNvSpPr/>
              <p:nvPr/>
            </p:nvSpPr>
            <p:spPr>
              <a:xfrm>
                <a:off x="765625" y="1620350"/>
                <a:ext cx="150" cy="100"/>
              </a:xfrm>
              <a:custGeom>
                <a:avLst/>
                <a:gdLst/>
                <a:ahLst/>
                <a:cxnLst/>
                <a:rect l="l" t="t" r="r" b="b"/>
                <a:pathLst>
                  <a:path w="6" h="4" extrusionOk="0">
                    <a:moveTo>
                      <a:pt x="3" y="1"/>
                    </a:moveTo>
                    <a:cubicBezTo>
                      <a:pt x="1" y="3"/>
                      <a:pt x="1" y="3"/>
                      <a:pt x="1" y="3"/>
                    </a:cubicBezTo>
                    <a:cubicBezTo>
                      <a:pt x="2" y="3"/>
                      <a:pt x="4"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06" name="Google Shape;4806;p38"/>
              <p:cNvSpPr/>
              <p:nvPr/>
            </p:nvSpPr>
            <p:spPr>
              <a:xfrm>
                <a:off x="765750" y="1620125"/>
                <a:ext cx="650" cy="250"/>
              </a:xfrm>
              <a:custGeom>
                <a:avLst/>
                <a:gdLst/>
                <a:ahLst/>
                <a:cxnLst/>
                <a:rect l="l" t="t" r="r" b="b"/>
                <a:pathLst>
                  <a:path w="26" h="10" extrusionOk="0">
                    <a:moveTo>
                      <a:pt x="7" y="0"/>
                    </a:moveTo>
                    <a:cubicBezTo>
                      <a:pt x="5" y="3"/>
                      <a:pt x="3" y="5"/>
                      <a:pt x="0" y="10"/>
                    </a:cubicBezTo>
                    <a:cubicBezTo>
                      <a:pt x="9" y="10"/>
                      <a:pt x="16" y="7"/>
                      <a:pt x="26" y="5"/>
                    </a:cubicBezTo>
                    <a:cubicBezTo>
                      <a:pt x="19" y="3"/>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07" name="Google Shape;4807;p38"/>
              <p:cNvSpPr/>
              <p:nvPr/>
            </p:nvSpPr>
            <p:spPr>
              <a:xfrm>
                <a:off x="769150" y="1620125"/>
                <a:ext cx="4975" cy="3275"/>
              </a:xfrm>
              <a:custGeom>
                <a:avLst/>
                <a:gdLst/>
                <a:ahLst/>
                <a:cxnLst/>
                <a:rect l="l" t="t" r="r" b="b"/>
                <a:pathLst>
                  <a:path w="199" h="131" extrusionOk="0">
                    <a:moveTo>
                      <a:pt x="140" y="0"/>
                    </a:moveTo>
                    <a:cubicBezTo>
                      <a:pt x="110" y="3"/>
                      <a:pt x="36" y="79"/>
                      <a:pt x="1" y="130"/>
                    </a:cubicBezTo>
                    <a:cubicBezTo>
                      <a:pt x="12" y="121"/>
                      <a:pt x="26" y="115"/>
                      <a:pt x="40" y="115"/>
                    </a:cubicBezTo>
                    <a:cubicBezTo>
                      <a:pt x="44" y="115"/>
                      <a:pt x="48" y="115"/>
                      <a:pt x="52" y="116"/>
                    </a:cubicBezTo>
                    <a:cubicBezTo>
                      <a:pt x="61" y="98"/>
                      <a:pt x="52" y="56"/>
                      <a:pt x="87" y="49"/>
                    </a:cubicBezTo>
                    <a:cubicBezTo>
                      <a:pt x="117" y="56"/>
                      <a:pt x="94" y="72"/>
                      <a:pt x="89" y="93"/>
                    </a:cubicBezTo>
                    <a:cubicBezTo>
                      <a:pt x="112" y="58"/>
                      <a:pt x="156" y="77"/>
                      <a:pt x="198" y="33"/>
                    </a:cubicBezTo>
                    <a:lnTo>
                      <a:pt x="166" y="33"/>
                    </a:lnTo>
                    <a:cubicBezTo>
                      <a:pt x="173" y="26"/>
                      <a:pt x="189" y="21"/>
                      <a:pt x="191" y="12"/>
                    </a:cubicBezTo>
                    <a:lnTo>
                      <a:pt x="191" y="12"/>
                    </a:lnTo>
                    <a:cubicBezTo>
                      <a:pt x="179" y="22"/>
                      <a:pt x="165" y="27"/>
                      <a:pt x="155" y="27"/>
                    </a:cubicBezTo>
                    <a:cubicBezTo>
                      <a:pt x="142" y="27"/>
                      <a:pt x="134" y="19"/>
                      <a:pt x="1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08" name="Google Shape;4808;p38"/>
              <p:cNvSpPr/>
              <p:nvPr/>
            </p:nvSpPr>
            <p:spPr>
              <a:xfrm>
                <a:off x="768000" y="1622500"/>
                <a:ext cx="1075" cy="1250"/>
              </a:xfrm>
              <a:custGeom>
                <a:avLst/>
                <a:gdLst/>
                <a:ahLst/>
                <a:cxnLst/>
                <a:rect l="l" t="t" r="r" b="b"/>
                <a:pathLst>
                  <a:path w="43" h="50" extrusionOk="0">
                    <a:moveTo>
                      <a:pt x="15" y="1"/>
                    </a:moveTo>
                    <a:lnTo>
                      <a:pt x="15" y="1"/>
                    </a:lnTo>
                    <a:cubicBezTo>
                      <a:pt x="17" y="10"/>
                      <a:pt x="12" y="24"/>
                      <a:pt x="1" y="49"/>
                    </a:cubicBezTo>
                    <a:cubicBezTo>
                      <a:pt x="3" y="50"/>
                      <a:pt x="6" y="50"/>
                      <a:pt x="9" y="50"/>
                    </a:cubicBezTo>
                    <a:cubicBezTo>
                      <a:pt x="22" y="50"/>
                      <a:pt x="33" y="45"/>
                      <a:pt x="42" y="38"/>
                    </a:cubicBezTo>
                    <a:lnTo>
                      <a:pt x="17" y="5"/>
                    </a:lnTo>
                    <a:lnTo>
                      <a:pt x="24" y="5"/>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09" name="Google Shape;4809;p38"/>
              <p:cNvSpPr/>
              <p:nvPr/>
            </p:nvSpPr>
            <p:spPr>
              <a:xfrm>
                <a:off x="767200" y="1620500"/>
                <a:ext cx="2450" cy="2025"/>
              </a:xfrm>
              <a:custGeom>
                <a:avLst/>
                <a:gdLst/>
                <a:ahLst/>
                <a:cxnLst/>
                <a:rect l="l" t="t" r="r" b="b"/>
                <a:pathLst>
                  <a:path w="98" h="81" extrusionOk="0">
                    <a:moveTo>
                      <a:pt x="83" y="1"/>
                    </a:moveTo>
                    <a:cubicBezTo>
                      <a:pt x="71" y="1"/>
                      <a:pt x="58" y="11"/>
                      <a:pt x="43" y="11"/>
                    </a:cubicBezTo>
                    <a:cubicBezTo>
                      <a:pt x="42" y="11"/>
                      <a:pt x="41" y="11"/>
                      <a:pt x="40" y="11"/>
                    </a:cubicBezTo>
                    <a:lnTo>
                      <a:pt x="40" y="11"/>
                    </a:lnTo>
                    <a:cubicBezTo>
                      <a:pt x="79" y="36"/>
                      <a:pt x="22" y="14"/>
                      <a:pt x="23" y="47"/>
                    </a:cubicBezTo>
                    <a:lnTo>
                      <a:pt x="23" y="47"/>
                    </a:lnTo>
                    <a:cubicBezTo>
                      <a:pt x="52" y="35"/>
                      <a:pt x="76" y="36"/>
                      <a:pt x="98" y="6"/>
                    </a:cubicBezTo>
                    <a:cubicBezTo>
                      <a:pt x="93" y="2"/>
                      <a:pt x="88" y="1"/>
                      <a:pt x="83" y="1"/>
                    </a:cubicBezTo>
                    <a:close/>
                    <a:moveTo>
                      <a:pt x="16" y="53"/>
                    </a:moveTo>
                    <a:cubicBezTo>
                      <a:pt x="18" y="58"/>
                      <a:pt x="16" y="60"/>
                      <a:pt x="14" y="60"/>
                    </a:cubicBezTo>
                    <a:cubicBezTo>
                      <a:pt x="12" y="60"/>
                      <a:pt x="8" y="58"/>
                      <a:pt x="5" y="57"/>
                    </a:cubicBezTo>
                    <a:lnTo>
                      <a:pt x="4" y="58"/>
                    </a:lnTo>
                    <a:lnTo>
                      <a:pt x="4" y="58"/>
                    </a:lnTo>
                    <a:cubicBezTo>
                      <a:pt x="5" y="57"/>
                      <a:pt x="5" y="56"/>
                      <a:pt x="5" y="56"/>
                    </a:cubicBezTo>
                    <a:cubicBezTo>
                      <a:pt x="5" y="56"/>
                      <a:pt x="5" y="57"/>
                      <a:pt x="5" y="57"/>
                    </a:cubicBezTo>
                    <a:cubicBezTo>
                      <a:pt x="7" y="55"/>
                      <a:pt x="12" y="53"/>
                      <a:pt x="16" y="53"/>
                    </a:cubicBezTo>
                    <a:close/>
                    <a:moveTo>
                      <a:pt x="2" y="39"/>
                    </a:moveTo>
                    <a:cubicBezTo>
                      <a:pt x="2" y="45"/>
                      <a:pt x="2" y="52"/>
                      <a:pt x="2" y="60"/>
                    </a:cubicBezTo>
                    <a:lnTo>
                      <a:pt x="2" y="60"/>
                    </a:lnTo>
                    <a:lnTo>
                      <a:pt x="0" y="62"/>
                    </a:lnTo>
                    <a:lnTo>
                      <a:pt x="42" y="81"/>
                    </a:lnTo>
                    <a:cubicBezTo>
                      <a:pt x="42" y="71"/>
                      <a:pt x="33" y="62"/>
                      <a:pt x="16" y="50"/>
                    </a:cubicBezTo>
                    <a:cubicBezTo>
                      <a:pt x="18" y="49"/>
                      <a:pt x="20" y="49"/>
                      <a:pt x="22" y="48"/>
                    </a:cubicBezTo>
                    <a:lnTo>
                      <a:pt x="22" y="48"/>
                    </a:lnTo>
                    <a:cubicBezTo>
                      <a:pt x="22" y="48"/>
                      <a:pt x="23" y="48"/>
                      <a:pt x="23" y="48"/>
                    </a:cubicBezTo>
                    <a:cubicBezTo>
                      <a:pt x="23" y="48"/>
                      <a:pt x="23" y="47"/>
                      <a:pt x="23" y="47"/>
                    </a:cubicBezTo>
                    <a:lnTo>
                      <a:pt x="23" y="47"/>
                    </a:lnTo>
                    <a:cubicBezTo>
                      <a:pt x="23" y="47"/>
                      <a:pt x="22" y="48"/>
                      <a:pt x="22" y="48"/>
                    </a:cubicBezTo>
                    <a:lnTo>
                      <a:pt x="22" y="48"/>
                    </a:lnTo>
                    <a:cubicBezTo>
                      <a:pt x="13" y="46"/>
                      <a:pt x="7" y="43"/>
                      <a:pt x="2" y="3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10" name="Google Shape;4810;p38"/>
              <p:cNvSpPr/>
              <p:nvPr/>
            </p:nvSpPr>
            <p:spPr>
              <a:xfrm>
                <a:off x="768175" y="1615425"/>
                <a:ext cx="250" cy="150"/>
              </a:xfrm>
              <a:custGeom>
                <a:avLst/>
                <a:gdLst/>
                <a:ahLst/>
                <a:cxnLst/>
                <a:rect l="l" t="t" r="r" b="b"/>
                <a:pathLst>
                  <a:path w="10" h="6" extrusionOk="0">
                    <a:moveTo>
                      <a:pt x="8" y="1"/>
                    </a:moveTo>
                    <a:cubicBezTo>
                      <a:pt x="5" y="1"/>
                      <a:pt x="3" y="3"/>
                      <a:pt x="1" y="5"/>
                    </a:cubicBezTo>
                    <a:cubicBezTo>
                      <a:pt x="5" y="5"/>
                      <a:pt x="10" y="3"/>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11" name="Google Shape;4811;p38"/>
              <p:cNvSpPr/>
              <p:nvPr/>
            </p:nvSpPr>
            <p:spPr>
              <a:xfrm>
                <a:off x="766550" y="1615550"/>
                <a:ext cx="1650" cy="2000"/>
              </a:xfrm>
              <a:custGeom>
                <a:avLst/>
                <a:gdLst/>
                <a:ahLst/>
                <a:cxnLst/>
                <a:rect l="l" t="t" r="r" b="b"/>
                <a:pathLst>
                  <a:path w="66" h="80" extrusionOk="0">
                    <a:moveTo>
                      <a:pt x="60" y="0"/>
                    </a:moveTo>
                    <a:cubicBezTo>
                      <a:pt x="49" y="0"/>
                      <a:pt x="32" y="2"/>
                      <a:pt x="28" y="21"/>
                    </a:cubicBezTo>
                    <a:lnTo>
                      <a:pt x="33" y="21"/>
                    </a:lnTo>
                    <a:cubicBezTo>
                      <a:pt x="28" y="44"/>
                      <a:pt x="17" y="63"/>
                      <a:pt x="1" y="79"/>
                    </a:cubicBezTo>
                    <a:cubicBezTo>
                      <a:pt x="24" y="61"/>
                      <a:pt x="45" y="40"/>
                      <a:pt x="63" y="19"/>
                    </a:cubicBezTo>
                    <a:cubicBezTo>
                      <a:pt x="59" y="19"/>
                      <a:pt x="53" y="21"/>
                      <a:pt x="49" y="21"/>
                    </a:cubicBezTo>
                    <a:cubicBezTo>
                      <a:pt x="46" y="21"/>
                      <a:pt x="43" y="20"/>
                      <a:pt x="42" y="17"/>
                    </a:cubicBezTo>
                    <a:cubicBezTo>
                      <a:pt x="47" y="3"/>
                      <a:pt x="56" y="7"/>
                      <a:pt x="66" y="0"/>
                    </a:cubicBezTo>
                    <a:cubicBezTo>
                      <a:pt x="64" y="0"/>
                      <a:pt x="62"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12" name="Google Shape;4812;p38"/>
              <p:cNvSpPr/>
              <p:nvPr/>
            </p:nvSpPr>
            <p:spPr>
              <a:xfrm>
                <a:off x="768000" y="1618325"/>
                <a:ext cx="1250" cy="775"/>
              </a:xfrm>
              <a:custGeom>
                <a:avLst/>
                <a:gdLst/>
                <a:ahLst/>
                <a:cxnLst/>
                <a:rect l="l" t="t" r="r" b="b"/>
                <a:pathLst>
                  <a:path w="50" h="31" extrusionOk="0">
                    <a:moveTo>
                      <a:pt x="49" y="1"/>
                    </a:moveTo>
                    <a:lnTo>
                      <a:pt x="35" y="12"/>
                    </a:lnTo>
                    <a:cubicBezTo>
                      <a:pt x="34" y="6"/>
                      <a:pt x="31" y="4"/>
                      <a:pt x="27" y="4"/>
                    </a:cubicBezTo>
                    <a:cubicBezTo>
                      <a:pt x="20" y="4"/>
                      <a:pt x="10" y="12"/>
                      <a:pt x="1" y="17"/>
                    </a:cubicBezTo>
                    <a:lnTo>
                      <a:pt x="35" y="31"/>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13" name="Google Shape;4813;p38"/>
              <p:cNvSpPr/>
              <p:nvPr/>
            </p:nvSpPr>
            <p:spPr>
              <a:xfrm>
                <a:off x="768050" y="1623825"/>
                <a:ext cx="1375" cy="550"/>
              </a:xfrm>
              <a:custGeom>
                <a:avLst/>
                <a:gdLst/>
                <a:ahLst/>
                <a:cxnLst/>
                <a:rect l="l" t="t" r="r" b="b"/>
                <a:pathLst>
                  <a:path w="55" h="22" extrusionOk="0">
                    <a:moveTo>
                      <a:pt x="31" y="1"/>
                    </a:moveTo>
                    <a:lnTo>
                      <a:pt x="1" y="22"/>
                    </a:lnTo>
                    <a:lnTo>
                      <a:pt x="54" y="3"/>
                    </a:ln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14" name="Google Shape;4814;p38"/>
              <p:cNvSpPr/>
              <p:nvPr/>
            </p:nvSpPr>
            <p:spPr>
              <a:xfrm>
                <a:off x="769100" y="1624575"/>
                <a:ext cx="675" cy="550"/>
              </a:xfrm>
              <a:custGeom>
                <a:avLst/>
                <a:gdLst/>
                <a:ahLst/>
                <a:cxnLst/>
                <a:rect l="l" t="t" r="r" b="b"/>
                <a:pathLst>
                  <a:path w="27" h="22" extrusionOk="0">
                    <a:moveTo>
                      <a:pt x="26" y="1"/>
                    </a:moveTo>
                    <a:lnTo>
                      <a:pt x="1" y="22"/>
                    </a:lnTo>
                    <a:lnTo>
                      <a:pt x="24" y="17"/>
                    </a:lnTo>
                    <a:lnTo>
                      <a:pt x="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15" name="Google Shape;4815;p38"/>
              <p:cNvSpPr/>
              <p:nvPr/>
            </p:nvSpPr>
            <p:spPr>
              <a:xfrm>
                <a:off x="802200" y="1665725"/>
                <a:ext cx="375" cy="250"/>
              </a:xfrm>
              <a:custGeom>
                <a:avLst/>
                <a:gdLst/>
                <a:ahLst/>
                <a:cxnLst/>
                <a:rect l="l" t="t" r="r" b="b"/>
                <a:pathLst>
                  <a:path w="15" h="10" extrusionOk="0">
                    <a:moveTo>
                      <a:pt x="0" y="1"/>
                    </a:moveTo>
                    <a:cubicBezTo>
                      <a:pt x="5" y="6"/>
                      <a:pt x="9" y="10"/>
                      <a:pt x="12" y="10"/>
                    </a:cubicBezTo>
                    <a:cubicBezTo>
                      <a:pt x="13" y="10"/>
                      <a:pt x="14" y="9"/>
                      <a:pt x="14" y="8"/>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16" name="Google Shape;4816;p38"/>
              <p:cNvSpPr/>
              <p:nvPr/>
            </p:nvSpPr>
            <p:spPr>
              <a:xfrm>
                <a:off x="787475" y="1639600"/>
                <a:ext cx="1175" cy="1200"/>
              </a:xfrm>
              <a:custGeom>
                <a:avLst/>
                <a:gdLst/>
                <a:ahLst/>
                <a:cxnLst/>
                <a:rect l="l" t="t" r="r" b="b"/>
                <a:pathLst>
                  <a:path w="47" h="48" extrusionOk="0">
                    <a:moveTo>
                      <a:pt x="38" y="0"/>
                    </a:moveTo>
                    <a:lnTo>
                      <a:pt x="38" y="0"/>
                    </a:lnTo>
                    <a:cubicBezTo>
                      <a:pt x="23" y="20"/>
                      <a:pt x="0" y="47"/>
                      <a:pt x="5" y="47"/>
                    </a:cubicBezTo>
                    <a:cubicBezTo>
                      <a:pt x="6" y="47"/>
                      <a:pt x="10" y="45"/>
                      <a:pt x="17" y="40"/>
                    </a:cubicBezTo>
                    <a:lnTo>
                      <a:pt x="47" y="19"/>
                    </a:lnTo>
                    <a:cubicBezTo>
                      <a:pt x="35" y="17"/>
                      <a:pt x="35" y="1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17" name="Google Shape;4817;p38"/>
              <p:cNvSpPr/>
              <p:nvPr/>
            </p:nvSpPr>
            <p:spPr>
              <a:xfrm>
                <a:off x="798950" y="1651200"/>
                <a:ext cx="900" cy="250"/>
              </a:xfrm>
              <a:custGeom>
                <a:avLst/>
                <a:gdLst/>
                <a:ahLst/>
                <a:cxnLst/>
                <a:rect l="l" t="t" r="r" b="b"/>
                <a:pathLst>
                  <a:path w="36" h="10" extrusionOk="0">
                    <a:moveTo>
                      <a:pt x="1" y="0"/>
                    </a:moveTo>
                    <a:lnTo>
                      <a:pt x="1" y="0"/>
                    </a:lnTo>
                    <a:cubicBezTo>
                      <a:pt x="7" y="5"/>
                      <a:pt x="14" y="7"/>
                      <a:pt x="26" y="9"/>
                    </a:cubicBezTo>
                    <a:lnTo>
                      <a:pt x="35"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18" name="Google Shape;4818;p38"/>
              <p:cNvSpPr/>
              <p:nvPr/>
            </p:nvSpPr>
            <p:spPr>
              <a:xfrm>
                <a:off x="797200" y="1676575"/>
                <a:ext cx="975" cy="825"/>
              </a:xfrm>
              <a:custGeom>
                <a:avLst/>
                <a:gdLst/>
                <a:ahLst/>
                <a:cxnLst/>
                <a:rect l="l" t="t" r="r" b="b"/>
                <a:pathLst>
                  <a:path w="39" h="33" extrusionOk="0">
                    <a:moveTo>
                      <a:pt x="1" y="0"/>
                    </a:moveTo>
                    <a:lnTo>
                      <a:pt x="24" y="33"/>
                    </a:lnTo>
                    <a:cubicBezTo>
                      <a:pt x="38" y="17"/>
                      <a:pt x="15"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19" name="Google Shape;4819;p38"/>
              <p:cNvSpPr/>
              <p:nvPr/>
            </p:nvSpPr>
            <p:spPr>
              <a:xfrm>
                <a:off x="779025" y="1631125"/>
                <a:ext cx="400" cy="1075"/>
              </a:xfrm>
              <a:custGeom>
                <a:avLst/>
                <a:gdLst/>
                <a:ahLst/>
                <a:cxnLst/>
                <a:rect l="l" t="t" r="r" b="b"/>
                <a:pathLst>
                  <a:path w="16" h="43" extrusionOk="0">
                    <a:moveTo>
                      <a:pt x="9" y="1"/>
                    </a:moveTo>
                    <a:cubicBezTo>
                      <a:pt x="7" y="1"/>
                      <a:pt x="4" y="3"/>
                      <a:pt x="0" y="8"/>
                    </a:cubicBezTo>
                    <a:cubicBezTo>
                      <a:pt x="0" y="22"/>
                      <a:pt x="5" y="33"/>
                      <a:pt x="14" y="43"/>
                    </a:cubicBezTo>
                    <a:cubicBezTo>
                      <a:pt x="12" y="23"/>
                      <a:pt x="16"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20" name="Google Shape;4820;p38"/>
              <p:cNvSpPr/>
              <p:nvPr/>
            </p:nvSpPr>
            <p:spPr>
              <a:xfrm>
                <a:off x="793050" y="1663425"/>
                <a:ext cx="475" cy="375"/>
              </a:xfrm>
              <a:custGeom>
                <a:avLst/>
                <a:gdLst/>
                <a:ahLst/>
                <a:cxnLst/>
                <a:rect l="l" t="t" r="r" b="b"/>
                <a:pathLst>
                  <a:path w="19" h="15" extrusionOk="0">
                    <a:moveTo>
                      <a:pt x="0" y="0"/>
                    </a:moveTo>
                    <a:cubicBezTo>
                      <a:pt x="5" y="7"/>
                      <a:pt x="12" y="12"/>
                      <a:pt x="19" y="14"/>
                    </a:cubicBezTo>
                    <a:cubicBezTo>
                      <a:pt x="14" y="7"/>
                      <a:pt x="7"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21" name="Google Shape;4821;p38"/>
              <p:cNvSpPr/>
              <p:nvPr/>
            </p:nvSpPr>
            <p:spPr>
              <a:xfrm>
                <a:off x="779350" y="1632175"/>
                <a:ext cx="675" cy="525"/>
              </a:xfrm>
              <a:custGeom>
                <a:avLst/>
                <a:gdLst/>
                <a:ahLst/>
                <a:cxnLst/>
                <a:rect l="l" t="t" r="r" b="b"/>
                <a:pathLst>
                  <a:path w="27" h="21" extrusionOk="0">
                    <a:moveTo>
                      <a:pt x="1" y="1"/>
                    </a:moveTo>
                    <a:cubicBezTo>
                      <a:pt x="1" y="12"/>
                      <a:pt x="2" y="21"/>
                      <a:pt x="10" y="21"/>
                    </a:cubicBezTo>
                    <a:cubicBezTo>
                      <a:pt x="14" y="21"/>
                      <a:pt x="19" y="19"/>
                      <a:pt x="26" y="15"/>
                    </a:cubicBezTo>
                    <a:lnTo>
                      <a:pt x="26" y="5"/>
                    </a:lnTo>
                    <a:cubicBezTo>
                      <a:pt x="24" y="6"/>
                      <a:pt x="22" y="6"/>
                      <a:pt x="19" y="6"/>
                    </a:cubicBezTo>
                    <a:cubicBezTo>
                      <a:pt x="12" y="6"/>
                      <a:pt x="6"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22" name="Google Shape;4822;p38"/>
              <p:cNvSpPr/>
              <p:nvPr/>
            </p:nvSpPr>
            <p:spPr>
              <a:xfrm>
                <a:off x="771650" y="1696675"/>
                <a:ext cx="150" cy="75"/>
              </a:xfrm>
              <a:custGeom>
                <a:avLst/>
                <a:gdLst/>
                <a:ahLst/>
                <a:cxnLst/>
                <a:rect l="l" t="t" r="r" b="b"/>
                <a:pathLst>
                  <a:path w="6" h="3" extrusionOk="0">
                    <a:moveTo>
                      <a:pt x="1" y="1"/>
                    </a:moveTo>
                    <a:cubicBezTo>
                      <a:pt x="2" y="2"/>
                      <a:pt x="3" y="3"/>
                      <a:pt x="4" y="3"/>
                    </a:cubicBezTo>
                    <a:cubicBezTo>
                      <a:pt x="5" y="3"/>
                      <a:pt x="5"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23" name="Google Shape;4823;p38"/>
              <p:cNvSpPr/>
              <p:nvPr/>
            </p:nvSpPr>
            <p:spPr>
              <a:xfrm>
                <a:off x="758900" y="1699525"/>
                <a:ext cx="150" cy="425"/>
              </a:xfrm>
              <a:custGeom>
                <a:avLst/>
                <a:gdLst/>
                <a:ahLst/>
                <a:cxnLst/>
                <a:rect l="l" t="t" r="r" b="b"/>
                <a:pathLst>
                  <a:path w="6" h="17" extrusionOk="0">
                    <a:moveTo>
                      <a:pt x="5" y="0"/>
                    </a:moveTo>
                    <a:cubicBezTo>
                      <a:pt x="3" y="3"/>
                      <a:pt x="1" y="5"/>
                      <a:pt x="1" y="17"/>
                    </a:cubicBezTo>
                    <a:cubicBezTo>
                      <a:pt x="1"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24" name="Google Shape;4824;p38"/>
              <p:cNvSpPr/>
              <p:nvPr/>
            </p:nvSpPr>
            <p:spPr>
              <a:xfrm>
                <a:off x="772700" y="1627850"/>
                <a:ext cx="150" cy="75"/>
              </a:xfrm>
              <a:custGeom>
                <a:avLst/>
                <a:gdLst/>
                <a:ahLst/>
                <a:cxnLst/>
                <a:rect l="l" t="t" r="r" b="b"/>
                <a:pathLst>
                  <a:path w="6" h="3" extrusionOk="0">
                    <a:moveTo>
                      <a:pt x="1" y="0"/>
                    </a:moveTo>
                    <a:cubicBezTo>
                      <a:pt x="1" y="0"/>
                      <a:pt x="3" y="2"/>
                      <a:pt x="5" y="2"/>
                    </a:cubicBez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25" name="Google Shape;4825;p38"/>
              <p:cNvSpPr/>
              <p:nvPr/>
            </p:nvSpPr>
            <p:spPr>
              <a:xfrm>
                <a:off x="774375" y="1624350"/>
                <a:ext cx="375" cy="250"/>
              </a:xfrm>
              <a:custGeom>
                <a:avLst/>
                <a:gdLst/>
                <a:ahLst/>
                <a:cxnLst/>
                <a:rect l="l" t="t" r="r" b="b"/>
                <a:pathLst>
                  <a:path w="15" h="10" extrusionOk="0">
                    <a:moveTo>
                      <a:pt x="15" y="1"/>
                    </a:moveTo>
                    <a:cubicBezTo>
                      <a:pt x="10" y="5"/>
                      <a:pt x="5" y="8"/>
                      <a:pt x="1" y="10"/>
                    </a:cubicBezTo>
                    <a:cubicBezTo>
                      <a:pt x="5" y="8"/>
                      <a:pt x="10" y="5"/>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26" name="Google Shape;4826;p38"/>
              <p:cNvSpPr/>
              <p:nvPr/>
            </p:nvSpPr>
            <p:spPr>
              <a:xfrm>
                <a:off x="784925" y="1629100"/>
                <a:ext cx="75" cy="200"/>
              </a:xfrm>
              <a:custGeom>
                <a:avLst/>
                <a:gdLst/>
                <a:ahLst/>
                <a:cxnLst/>
                <a:rect l="l" t="t" r="r" b="b"/>
                <a:pathLst>
                  <a:path w="3" h="8" extrusionOk="0">
                    <a:moveTo>
                      <a:pt x="1" y="8"/>
                    </a:moveTo>
                    <a:lnTo>
                      <a:pt x="1" y="8"/>
                    </a:lnTo>
                    <a:cubicBezTo>
                      <a:pt x="3" y="1"/>
                      <a:pt x="3" y="1"/>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27" name="Google Shape;4827;p38"/>
              <p:cNvSpPr/>
              <p:nvPr/>
            </p:nvSpPr>
            <p:spPr>
              <a:xfrm>
                <a:off x="772300" y="1627475"/>
                <a:ext cx="300" cy="200"/>
              </a:xfrm>
              <a:custGeom>
                <a:avLst/>
                <a:gdLst/>
                <a:ahLst/>
                <a:cxnLst/>
                <a:rect l="l" t="t" r="r" b="b"/>
                <a:pathLst>
                  <a:path w="12" h="8" extrusionOk="0">
                    <a:moveTo>
                      <a:pt x="7" y="1"/>
                    </a:moveTo>
                    <a:cubicBezTo>
                      <a:pt x="2" y="6"/>
                      <a:pt x="0" y="8"/>
                      <a:pt x="12" y="8"/>
                    </a:cubicBezTo>
                    <a:cubicBezTo>
                      <a:pt x="12" y="6"/>
                      <a:pt x="9"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28" name="Google Shape;4828;p38"/>
              <p:cNvSpPr/>
              <p:nvPr/>
            </p:nvSpPr>
            <p:spPr>
              <a:xfrm>
                <a:off x="772825" y="1627725"/>
                <a:ext cx="350" cy="375"/>
              </a:xfrm>
              <a:custGeom>
                <a:avLst/>
                <a:gdLst/>
                <a:ahLst/>
                <a:cxnLst/>
                <a:rect l="l" t="t" r="r" b="b"/>
                <a:pathLst>
                  <a:path w="14" h="15" extrusionOk="0">
                    <a:moveTo>
                      <a:pt x="2" y="0"/>
                    </a:moveTo>
                    <a:cubicBezTo>
                      <a:pt x="2" y="2"/>
                      <a:pt x="2" y="5"/>
                      <a:pt x="0" y="7"/>
                    </a:cubicBezTo>
                    <a:lnTo>
                      <a:pt x="14" y="14"/>
                    </a:lnTo>
                    <a:cubicBezTo>
                      <a:pt x="9" y="9"/>
                      <a:pt x="5" y="5"/>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29" name="Google Shape;4829;p38"/>
              <p:cNvSpPr/>
              <p:nvPr/>
            </p:nvSpPr>
            <p:spPr>
              <a:xfrm>
                <a:off x="782200" y="1684800"/>
                <a:ext cx="75" cy="350"/>
              </a:xfrm>
              <a:custGeom>
                <a:avLst/>
                <a:gdLst/>
                <a:ahLst/>
                <a:cxnLst/>
                <a:rect l="l" t="t" r="r" b="b"/>
                <a:pathLst>
                  <a:path w="3" h="14" extrusionOk="0">
                    <a:moveTo>
                      <a:pt x="1" y="1"/>
                    </a:moveTo>
                    <a:cubicBezTo>
                      <a:pt x="1" y="10"/>
                      <a:pt x="1" y="13"/>
                      <a:pt x="2" y="13"/>
                    </a:cubicBezTo>
                    <a:cubicBezTo>
                      <a:pt x="2" y="13"/>
                      <a:pt x="3" y="9"/>
                      <a:pt x="3" y="3"/>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30" name="Google Shape;4830;p38"/>
              <p:cNvSpPr/>
              <p:nvPr/>
            </p:nvSpPr>
            <p:spPr>
              <a:xfrm>
                <a:off x="799425" y="1639250"/>
                <a:ext cx="75" cy="75"/>
              </a:xfrm>
              <a:custGeom>
                <a:avLst/>
                <a:gdLst/>
                <a:ahLst/>
                <a:cxnLst/>
                <a:rect l="l" t="t" r="r" b="b"/>
                <a:pathLst>
                  <a:path w="3" h="3" extrusionOk="0">
                    <a:moveTo>
                      <a:pt x="0" y="0"/>
                    </a:moveTo>
                    <a:lnTo>
                      <a:pt x="0" y="3"/>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31" name="Google Shape;4831;p38"/>
              <p:cNvSpPr/>
              <p:nvPr/>
            </p:nvSpPr>
            <p:spPr>
              <a:xfrm>
                <a:off x="797200" y="1639250"/>
                <a:ext cx="3275" cy="1475"/>
              </a:xfrm>
              <a:custGeom>
                <a:avLst/>
                <a:gdLst/>
                <a:ahLst/>
                <a:cxnLst/>
                <a:rect l="l" t="t" r="r" b="b"/>
                <a:pathLst>
                  <a:path w="131" h="59" extrusionOk="0">
                    <a:moveTo>
                      <a:pt x="87" y="0"/>
                    </a:moveTo>
                    <a:lnTo>
                      <a:pt x="1" y="58"/>
                    </a:lnTo>
                    <a:lnTo>
                      <a:pt x="131" y="17"/>
                    </a:lnTo>
                    <a:lnTo>
                      <a:pt x="131" y="17"/>
                    </a:lnTo>
                    <a:cubicBezTo>
                      <a:pt x="120" y="18"/>
                      <a:pt x="112" y="19"/>
                      <a:pt x="105" y="19"/>
                    </a:cubicBezTo>
                    <a:cubicBezTo>
                      <a:pt x="85" y="19"/>
                      <a:pt x="85" y="11"/>
                      <a:pt x="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32" name="Google Shape;4832;p38"/>
              <p:cNvSpPr/>
              <p:nvPr/>
            </p:nvSpPr>
            <p:spPr>
              <a:xfrm>
                <a:off x="758025" y="1623300"/>
                <a:ext cx="48300" cy="80425"/>
              </a:xfrm>
              <a:custGeom>
                <a:avLst/>
                <a:gdLst/>
                <a:ahLst/>
                <a:cxnLst/>
                <a:rect l="l" t="t" r="r" b="b"/>
                <a:pathLst>
                  <a:path w="1932" h="3217" extrusionOk="0">
                    <a:moveTo>
                      <a:pt x="655" y="54"/>
                    </a:moveTo>
                    <a:lnTo>
                      <a:pt x="655" y="54"/>
                    </a:lnTo>
                    <a:cubicBezTo>
                      <a:pt x="654" y="54"/>
                      <a:pt x="654" y="54"/>
                      <a:pt x="653" y="55"/>
                    </a:cubicBezTo>
                    <a:lnTo>
                      <a:pt x="653" y="55"/>
                    </a:lnTo>
                    <a:cubicBezTo>
                      <a:pt x="654" y="55"/>
                      <a:pt x="654" y="54"/>
                      <a:pt x="655" y="54"/>
                    </a:cubicBezTo>
                    <a:close/>
                    <a:moveTo>
                      <a:pt x="686" y="191"/>
                    </a:moveTo>
                    <a:cubicBezTo>
                      <a:pt x="696" y="191"/>
                      <a:pt x="694" y="199"/>
                      <a:pt x="689" y="207"/>
                    </a:cubicBezTo>
                    <a:cubicBezTo>
                      <a:pt x="686" y="203"/>
                      <a:pt x="683" y="199"/>
                      <a:pt x="679" y="199"/>
                    </a:cubicBezTo>
                    <a:cubicBezTo>
                      <a:pt x="677" y="199"/>
                      <a:pt x="674" y="200"/>
                      <a:pt x="671" y="203"/>
                    </a:cubicBezTo>
                    <a:cubicBezTo>
                      <a:pt x="673" y="196"/>
                      <a:pt x="678" y="193"/>
                      <a:pt x="682" y="191"/>
                    </a:cubicBezTo>
                    <a:cubicBezTo>
                      <a:pt x="684" y="191"/>
                      <a:pt x="685" y="191"/>
                      <a:pt x="686" y="191"/>
                    </a:cubicBezTo>
                    <a:close/>
                    <a:moveTo>
                      <a:pt x="699" y="224"/>
                    </a:moveTo>
                    <a:cubicBezTo>
                      <a:pt x="700" y="232"/>
                      <a:pt x="700" y="235"/>
                      <a:pt x="700" y="235"/>
                    </a:cubicBezTo>
                    <a:cubicBezTo>
                      <a:pt x="700" y="235"/>
                      <a:pt x="699" y="230"/>
                      <a:pt x="696" y="224"/>
                    </a:cubicBezTo>
                    <a:close/>
                    <a:moveTo>
                      <a:pt x="1610" y="567"/>
                    </a:moveTo>
                    <a:cubicBezTo>
                      <a:pt x="1609" y="567"/>
                      <a:pt x="1609" y="568"/>
                      <a:pt x="1609" y="568"/>
                    </a:cubicBezTo>
                    <a:lnTo>
                      <a:pt x="1609" y="568"/>
                    </a:lnTo>
                    <a:cubicBezTo>
                      <a:pt x="1609" y="568"/>
                      <a:pt x="1609" y="567"/>
                      <a:pt x="1610" y="567"/>
                    </a:cubicBezTo>
                    <a:close/>
                    <a:moveTo>
                      <a:pt x="1387" y="694"/>
                    </a:moveTo>
                    <a:cubicBezTo>
                      <a:pt x="1381" y="697"/>
                      <a:pt x="1378" y="701"/>
                      <a:pt x="1375" y="701"/>
                    </a:cubicBezTo>
                    <a:cubicBezTo>
                      <a:pt x="1375" y="701"/>
                      <a:pt x="1374" y="700"/>
                      <a:pt x="1374" y="700"/>
                    </a:cubicBezTo>
                    <a:lnTo>
                      <a:pt x="1374" y="700"/>
                    </a:lnTo>
                    <a:cubicBezTo>
                      <a:pt x="1378" y="698"/>
                      <a:pt x="1382" y="696"/>
                      <a:pt x="1387" y="694"/>
                    </a:cubicBezTo>
                    <a:close/>
                    <a:moveTo>
                      <a:pt x="1686" y="843"/>
                    </a:moveTo>
                    <a:cubicBezTo>
                      <a:pt x="1687" y="847"/>
                      <a:pt x="1687" y="850"/>
                      <a:pt x="1693" y="850"/>
                    </a:cubicBezTo>
                    <a:cubicBezTo>
                      <a:pt x="1695" y="850"/>
                      <a:pt x="1697" y="850"/>
                      <a:pt x="1700" y="849"/>
                    </a:cubicBezTo>
                    <a:cubicBezTo>
                      <a:pt x="1694" y="849"/>
                      <a:pt x="1689" y="847"/>
                      <a:pt x="1686" y="843"/>
                    </a:cubicBezTo>
                    <a:close/>
                    <a:moveTo>
                      <a:pt x="1772" y="995"/>
                    </a:moveTo>
                    <a:cubicBezTo>
                      <a:pt x="1772" y="995"/>
                      <a:pt x="1772" y="995"/>
                      <a:pt x="1772" y="995"/>
                    </a:cubicBezTo>
                    <a:cubicBezTo>
                      <a:pt x="1772" y="995"/>
                      <a:pt x="1772" y="995"/>
                      <a:pt x="1772" y="995"/>
                    </a:cubicBezTo>
                    <a:close/>
                    <a:moveTo>
                      <a:pt x="1730" y="1067"/>
                    </a:moveTo>
                    <a:lnTo>
                      <a:pt x="1730" y="1067"/>
                    </a:lnTo>
                    <a:cubicBezTo>
                      <a:pt x="1744" y="1070"/>
                      <a:pt x="1740" y="1077"/>
                      <a:pt x="1726" y="1088"/>
                    </a:cubicBezTo>
                    <a:cubicBezTo>
                      <a:pt x="1721" y="1084"/>
                      <a:pt x="1721" y="1077"/>
                      <a:pt x="1730" y="1067"/>
                    </a:cubicBezTo>
                    <a:close/>
                    <a:moveTo>
                      <a:pt x="1815" y="1616"/>
                    </a:moveTo>
                    <a:lnTo>
                      <a:pt x="1815" y="1616"/>
                    </a:lnTo>
                    <a:cubicBezTo>
                      <a:pt x="1813" y="1617"/>
                      <a:pt x="1812" y="1618"/>
                      <a:pt x="1811" y="1619"/>
                    </a:cubicBezTo>
                    <a:lnTo>
                      <a:pt x="1811" y="1619"/>
                    </a:lnTo>
                    <a:cubicBezTo>
                      <a:pt x="1813" y="1619"/>
                      <a:pt x="1815" y="1618"/>
                      <a:pt x="1815" y="1616"/>
                    </a:cubicBezTo>
                    <a:close/>
                    <a:moveTo>
                      <a:pt x="1932" y="1594"/>
                    </a:moveTo>
                    <a:cubicBezTo>
                      <a:pt x="1919" y="1596"/>
                      <a:pt x="1880" y="1607"/>
                      <a:pt x="1846" y="1607"/>
                    </a:cubicBezTo>
                    <a:cubicBezTo>
                      <a:pt x="1829" y="1607"/>
                      <a:pt x="1813" y="1604"/>
                      <a:pt x="1804" y="1596"/>
                    </a:cubicBezTo>
                    <a:lnTo>
                      <a:pt x="1804" y="1596"/>
                    </a:lnTo>
                    <a:cubicBezTo>
                      <a:pt x="1809" y="1603"/>
                      <a:pt x="1816" y="1611"/>
                      <a:pt x="1815" y="1616"/>
                    </a:cubicBezTo>
                    <a:lnTo>
                      <a:pt x="1815" y="1616"/>
                    </a:lnTo>
                    <a:cubicBezTo>
                      <a:pt x="1818" y="1614"/>
                      <a:pt x="1822" y="1612"/>
                      <a:pt x="1828" y="1610"/>
                    </a:cubicBezTo>
                    <a:lnTo>
                      <a:pt x="1828" y="1610"/>
                    </a:lnTo>
                    <a:lnTo>
                      <a:pt x="1837" y="1635"/>
                    </a:lnTo>
                    <a:cubicBezTo>
                      <a:pt x="1840" y="1635"/>
                      <a:pt x="1842" y="1635"/>
                      <a:pt x="1845" y="1635"/>
                    </a:cubicBezTo>
                    <a:cubicBezTo>
                      <a:pt x="1901" y="1635"/>
                      <a:pt x="1888" y="1611"/>
                      <a:pt x="1932" y="1594"/>
                    </a:cubicBezTo>
                    <a:close/>
                    <a:moveTo>
                      <a:pt x="1754" y="1739"/>
                    </a:moveTo>
                    <a:lnTo>
                      <a:pt x="1753" y="1742"/>
                    </a:lnTo>
                    <a:cubicBezTo>
                      <a:pt x="1754" y="1741"/>
                      <a:pt x="1754" y="1740"/>
                      <a:pt x="1754" y="1739"/>
                    </a:cubicBezTo>
                    <a:close/>
                    <a:moveTo>
                      <a:pt x="1473" y="2258"/>
                    </a:moveTo>
                    <a:lnTo>
                      <a:pt x="1473" y="2259"/>
                    </a:lnTo>
                    <a:cubicBezTo>
                      <a:pt x="1473" y="2259"/>
                      <a:pt x="1473" y="2258"/>
                      <a:pt x="1473" y="2258"/>
                    </a:cubicBezTo>
                    <a:close/>
                    <a:moveTo>
                      <a:pt x="752" y="2295"/>
                    </a:moveTo>
                    <a:cubicBezTo>
                      <a:pt x="753" y="2296"/>
                      <a:pt x="753" y="2296"/>
                      <a:pt x="754" y="2297"/>
                    </a:cubicBezTo>
                    <a:lnTo>
                      <a:pt x="754" y="2297"/>
                    </a:lnTo>
                    <a:cubicBezTo>
                      <a:pt x="754" y="2297"/>
                      <a:pt x="754" y="2296"/>
                      <a:pt x="754" y="2296"/>
                    </a:cubicBezTo>
                    <a:lnTo>
                      <a:pt x="752" y="2295"/>
                    </a:lnTo>
                    <a:close/>
                    <a:moveTo>
                      <a:pt x="1223" y="2451"/>
                    </a:moveTo>
                    <a:lnTo>
                      <a:pt x="1223" y="2451"/>
                    </a:lnTo>
                    <a:cubicBezTo>
                      <a:pt x="1222" y="2452"/>
                      <a:pt x="1221" y="2453"/>
                      <a:pt x="1221" y="2453"/>
                    </a:cubicBezTo>
                    <a:lnTo>
                      <a:pt x="1221" y="2453"/>
                    </a:lnTo>
                    <a:cubicBezTo>
                      <a:pt x="1222" y="2453"/>
                      <a:pt x="1222" y="2452"/>
                      <a:pt x="1223" y="2451"/>
                    </a:cubicBezTo>
                    <a:close/>
                    <a:moveTo>
                      <a:pt x="434" y="2505"/>
                    </a:moveTo>
                    <a:cubicBezTo>
                      <a:pt x="436" y="2506"/>
                      <a:pt x="438" y="2507"/>
                      <a:pt x="440" y="2507"/>
                    </a:cubicBezTo>
                    <a:lnTo>
                      <a:pt x="440" y="2507"/>
                    </a:lnTo>
                    <a:cubicBezTo>
                      <a:pt x="438" y="2506"/>
                      <a:pt x="436" y="2506"/>
                      <a:pt x="434" y="2505"/>
                    </a:cubicBezTo>
                    <a:close/>
                    <a:moveTo>
                      <a:pt x="249" y="2746"/>
                    </a:moveTo>
                    <a:cubicBezTo>
                      <a:pt x="249" y="2746"/>
                      <a:pt x="250" y="2746"/>
                      <a:pt x="250" y="2746"/>
                    </a:cubicBezTo>
                    <a:lnTo>
                      <a:pt x="250" y="2746"/>
                    </a:lnTo>
                    <a:cubicBezTo>
                      <a:pt x="250" y="2746"/>
                      <a:pt x="249" y="2746"/>
                      <a:pt x="249" y="2746"/>
                    </a:cubicBezTo>
                    <a:close/>
                    <a:moveTo>
                      <a:pt x="582" y="2899"/>
                    </a:moveTo>
                    <a:cubicBezTo>
                      <a:pt x="581" y="2899"/>
                      <a:pt x="581" y="2899"/>
                      <a:pt x="580" y="2899"/>
                    </a:cubicBezTo>
                    <a:lnTo>
                      <a:pt x="580" y="2899"/>
                    </a:lnTo>
                    <a:lnTo>
                      <a:pt x="583" y="2899"/>
                    </a:lnTo>
                    <a:cubicBezTo>
                      <a:pt x="582" y="2899"/>
                      <a:pt x="582" y="2899"/>
                      <a:pt x="582" y="2899"/>
                    </a:cubicBezTo>
                    <a:close/>
                    <a:moveTo>
                      <a:pt x="775" y="1"/>
                    </a:moveTo>
                    <a:cubicBezTo>
                      <a:pt x="759" y="8"/>
                      <a:pt x="738" y="10"/>
                      <a:pt x="731" y="29"/>
                    </a:cubicBezTo>
                    <a:lnTo>
                      <a:pt x="747" y="31"/>
                    </a:lnTo>
                    <a:cubicBezTo>
                      <a:pt x="736" y="68"/>
                      <a:pt x="694" y="54"/>
                      <a:pt x="699" y="77"/>
                    </a:cubicBezTo>
                    <a:cubicBezTo>
                      <a:pt x="682" y="81"/>
                      <a:pt x="663" y="86"/>
                      <a:pt x="646" y="86"/>
                    </a:cubicBezTo>
                    <a:cubicBezTo>
                      <a:pt x="630" y="86"/>
                      <a:pt x="616" y="81"/>
                      <a:pt x="613" y="64"/>
                    </a:cubicBezTo>
                    <a:lnTo>
                      <a:pt x="643" y="28"/>
                    </a:lnTo>
                    <a:lnTo>
                      <a:pt x="643" y="28"/>
                    </a:lnTo>
                    <a:cubicBezTo>
                      <a:pt x="635" y="39"/>
                      <a:pt x="637" y="55"/>
                      <a:pt x="650" y="55"/>
                    </a:cubicBezTo>
                    <a:cubicBezTo>
                      <a:pt x="651" y="55"/>
                      <a:pt x="652" y="55"/>
                      <a:pt x="653" y="55"/>
                    </a:cubicBezTo>
                    <a:lnTo>
                      <a:pt x="653" y="55"/>
                    </a:lnTo>
                    <a:cubicBezTo>
                      <a:pt x="653" y="55"/>
                      <a:pt x="652" y="55"/>
                      <a:pt x="652" y="55"/>
                    </a:cubicBezTo>
                    <a:cubicBezTo>
                      <a:pt x="636" y="55"/>
                      <a:pt x="657" y="5"/>
                      <a:pt x="636" y="5"/>
                    </a:cubicBezTo>
                    <a:cubicBezTo>
                      <a:pt x="631" y="5"/>
                      <a:pt x="623" y="8"/>
                      <a:pt x="613" y="15"/>
                    </a:cubicBezTo>
                    <a:lnTo>
                      <a:pt x="604" y="52"/>
                    </a:lnTo>
                    <a:cubicBezTo>
                      <a:pt x="584" y="55"/>
                      <a:pt x="556" y="63"/>
                      <a:pt x="534" y="63"/>
                    </a:cubicBezTo>
                    <a:cubicBezTo>
                      <a:pt x="520" y="63"/>
                      <a:pt x="509" y="59"/>
                      <a:pt x="506" y="47"/>
                    </a:cubicBezTo>
                    <a:lnTo>
                      <a:pt x="506" y="47"/>
                    </a:lnTo>
                    <a:cubicBezTo>
                      <a:pt x="476" y="89"/>
                      <a:pt x="513" y="47"/>
                      <a:pt x="485" y="101"/>
                    </a:cubicBezTo>
                    <a:cubicBezTo>
                      <a:pt x="495" y="86"/>
                      <a:pt x="502" y="82"/>
                      <a:pt x="509" y="82"/>
                    </a:cubicBezTo>
                    <a:cubicBezTo>
                      <a:pt x="523" y="82"/>
                      <a:pt x="533" y="103"/>
                      <a:pt x="545" y="103"/>
                    </a:cubicBezTo>
                    <a:cubicBezTo>
                      <a:pt x="550" y="103"/>
                      <a:pt x="556" y="99"/>
                      <a:pt x="563" y="89"/>
                    </a:cubicBezTo>
                    <a:lnTo>
                      <a:pt x="563" y="89"/>
                    </a:lnTo>
                    <a:cubicBezTo>
                      <a:pt x="539" y="136"/>
                      <a:pt x="570" y="123"/>
                      <a:pt x="553" y="177"/>
                    </a:cubicBezTo>
                    <a:cubicBezTo>
                      <a:pt x="559" y="169"/>
                      <a:pt x="563" y="159"/>
                      <a:pt x="569" y="159"/>
                    </a:cubicBezTo>
                    <a:cubicBezTo>
                      <a:pt x="571" y="159"/>
                      <a:pt x="574" y="162"/>
                      <a:pt x="578" y="168"/>
                    </a:cubicBezTo>
                    <a:cubicBezTo>
                      <a:pt x="583" y="166"/>
                      <a:pt x="590" y="163"/>
                      <a:pt x="592" y="161"/>
                    </a:cubicBezTo>
                    <a:cubicBezTo>
                      <a:pt x="592" y="152"/>
                      <a:pt x="597" y="142"/>
                      <a:pt x="601" y="135"/>
                    </a:cubicBezTo>
                    <a:cubicBezTo>
                      <a:pt x="613" y="129"/>
                      <a:pt x="623" y="126"/>
                      <a:pt x="633" y="126"/>
                    </a:cubicBezTo>
                    <a:cubicBezTo>
                      <a:pt x="648" y="126"/>
                      <a:pt x="662" y="132"/>
                      <a:pt x="673" y="132"/>
                    </a:cubicBezTo>
                    <a:cubicBezTo>
                      <a:pt x="677" y="132"/>
                      <a:pt x="680" y="132"/>
                      <a:pt x="682" y="131"/>
                    </a:cubicBezTo>
                    <a:lnTo>
                      <a:pt x="682" y="131"/>
                    </a:lnTo>
                    <a:cubicBezTo>
                      <a:pt x="689" y="142"/>
                      <a:pt x="666" y="140"/>
                      <a:pt x="659" y="159"/>
                    </a:cubicBezTo>
                    <a:lnTo>
                      <a:pt x="694" y="147"/>
                    </a:lnTo>
                    <a:lnTo>
                      <a:pt x="694" y="147"/>
                    </a:lnTo>
                    <a:cubicBezTo>
                      <a:pt x="672" y="176"/>
                      <a:pt x="682" y="212"/>
                      <a:pt x="646" y="212"/>
                    </a:cubicBezTo>
                    <a:cubicBezTo>
                      <a:pt x="645" y="212"/>
                      <a:pt x="644" y="212"/>
                      <a:pt x="643" y="212"/>
                    </a:cubicBezTo>
                    <a:lnTo>
                      <a:pt x="643" y="212"/>
                    </a:lnTo>
                    <a:lnTo>
                      <a:pt x="664" y="230"/>
                    </a:lnTo>
                    <a:cubicBezTo>
                      <a:pt x="664" y="255"/>
                      <a:pt x="676" y="272"/>
                      <a:pt x="695" y="272"/>
                    </a:cubicBezTo>
                    <a:cubicBezTo>
                      <a:pt x="696" y="272"/>
                      <a:pt x="697" y="272"/>
                      <a:pt x="699" y="272"/>
                    </a:cubicBezTo>
                    <a:cubicBezTo>
                      <a:pt x="700" y="275"/>
                      <a:pt x="703" y="276"/>
                      <a:pt x="707" y="276"/>
                    </a:cubicBezTo>
                    <a:cubicBezTo>
                      <a:pt x="718" y="276"/>
                      <a:pt x="732" y="269"/>
                      <a:pt x="733" y="269"/>
                    </a:cubicBezTo>
                    <a:lnTo>
                      <a:pt x="733" y="269"/>
                    </a:lnTo>
                    <a:cubicBezTo>
                      <a:pt x="733" y="269"/>
                      <a:pt x="731" y="271"/>
                      <a:pt x="724" y="275"/>
                    </a:cubicBezTo>
                    <a:lnTo>
                      <a:pt x="775" y="281"/>
                    </a:lnTo>
                    <a:lnTo>
                      <a:pt x="771" y="288"/>
                    </a:lnTo>
                    <a:cubicBezTo>
                      <a:pt x="787" y="302"/>
                      <a:pt x="815" y="302"/>
                      <a:pt x="838" y="309"/>
                    </a:cubicBezTo>
                    <a:cubicBezTo>
                      <a:pt x="866" y="312"/>
                      <a:pt x="884" y="337"/>
                      <a:pt x="877" y="363"/>
                    </a:cubicBezTo>
                    <a:cubicBezTo>
                      <a:pt x="883" y="362"/>
                      <a:pt x="888" y="361"/>
                      <a:pt x="893" y="361"/>
                    </a:cubicBezTo>
                    <a:cubicBezTo>
                      <a:pt x="903" y="361"/>
                      <a:pt x="913" y="364"/>
                      <a:pt x="919" y="377"/>
                    </a:cubicBezTo>
                    <a:lnTo>
                      <a:pt x="903" y="407"/>
                    </a:lnTo>
                    <a:cubicBezTo>
                      <a:pt x="920" y="407"/>
                      <a:pt x="920" y="438"/>
                      <a:pt x="933" y="438"/>
                    </a:cubicBezTo>
                    <a:cubicBezTo>
                      <a:pt x="936" y="438"/>
                      <a:pt x="939" y="437"/>
                      <a:pt x="944" y="432"/>
                    </a:cubicBezTo>
                    <a:lnTo>
                      <a:pt x="944" y="432"/>
                    </a:lnTo>
                    <a:cubicBezTo>
                      <a:pt x="903" y="506"/>
                      <a:pt x="986" y="488"/>
                      <a:pt x="995" y="516"/>
                    </a:cubicBezTo>
                    <a:lnTo>
                      <a:pt x="1026" y="488"/>
                    </a:lnTo>
                    <a:cubicBezTo>
                      <a:pt x="1037" y="499"/>
                      <a:pt x="1058" y="502"/>
                      <a:pt x="1086" y="504"/>
                    </a:cubicBezTo>
                    <a:lnTo>
                      <a:pt x="1111" y="479"/>
                    </a:lnTo>
                    <a:cubicBezTo>
                      <a:pt x="1113" y="478"/>
                      <a:pt x="1115" y="478"/>
                      <a:pt x="1117" y="478"/>
                    </a:cubicBezTo>
                    <a:cubicBezTo>
                      <a:pt x="1146" y="478"/>
                      <a:pt x="1129" y="531"/>
                      <a:pt x="1153" y="548"/>
                    </a:cubicBezTo>
                    <a:cubicBezTo>
                      <a:pt x="1149" y="551"/>
                      <a:pt x="1146" y="552"/>
                      <a:pt x="1144" y="552"/>
                    </a:cubicBezTo>
                    <a:cubicBezTo>
                      <a:pt x="1138" y="552"/>
                      <a:pt x="1137" y="545"/>
                      <a:pt x="1139" y="539"/>
                    </a:cubicBezTo>
                    <a:lnTo>
                      <a:pt x="1139" y="539"/>
                    </a:lnTo>
                    <a:cubicBezTo>
                      <a:pt x="1100" y="618"/>
                      <a:pt x="1239" y="555"/>
                      <a:pt x="1213" y="620"/>
                    </a:cubicBezTo>
                    <a:cubicBezTo>
                      <a:pt x="1215" y="620"/>
                      <a:pt x="1217" y="619"/>
                      <a:pt x="1219" y="619"/>
                    </a:cubicBezTo>
                    <a:cubicBezTo>
                      <a:pt x="1229" y="619"/>
                      <a:pt x="1229" y="626"/>
                      <a:pt x="1225" y="634"/>
                    </a:cubicBezTo>
                    <a:lnTo>
                      <a:pt x="1223" y="634"/>
                    </a:lnTo>
                    <a:cubicBezTo>
                      <a:pt x="1220" y="634"/>
                      <a:pt x="1223" y="634"/>
                      <a:pt x="1223" y="636"/>
                    </a:cubicBezTo>
                    <a:cubicBezTo>
                      <a:pt x="1220" y="643"/>
                      <a:pt x="1216" y="650"/>
                      <a:pt x="1213" y="657"/>
                    </a:cubicBezTo>
                    <a:cubicBezTo>
                      <a:pt x="1218" y="650"/>
                      <a:pt x="1220" y="645"/>
                      <a:pt x="1223" y="638"/>
                    </a:cubicBezTo>
                    <a:cubicBezTo>
                      <a:pt x="1232" y="643"/>
                      <a:pt x="1241" y="648"/>
                      <a:pt x="1250" y="650"/>
                    </a:cubicBezTo>
                    <a:lnTo>
                      <a:pt x="1220" y="676"/>
                    </a:lnTo>
                    <a:lnTo>
                      <a:pt x="1223" y="676"/>
                    </a:lnTo>
                    <a:cubicBezTo>
                      <a:pt x="1221" y="679"/>
                      <a:pt x="1221" y="680"/>
                      <a:pt x="1222" y="680"/>
                    </a:cubicBezTo>
                    <a:cubicBezTo>
                      <a:pt x="1227" y="680"/>
                      <a:pt x="1246" y="664"/>
                      <a:pt x="1264" y="648"/>
                    </a:cubicBezTo>
                    <a:cubicBezTo>
                      <a:pt x="1267" y="648"/>
                      <a:pt x="1270" y="649"/>
                      <a:pt x="1272" y="649"/>
                    </a:cubicBezTo>
                    <a:cubicBezTo>
                      <a:pt x="1279" y="649"/>
                      <a:pt x="1286" y="647"/>
                      <a:pt x="1292" y="645"/>
                    </a:cubicBezTo>
                    <a:lnTo>
                      <a:pt x="1292" y="645"/>
                    </a:lnTo>
                    <a:cubicBezTo>
                      <a:pt x="1243" y="687"/>
                      <a:pt x="1327" y="652"/>
                      <a:pt x="1274" y="699"/>
                    </a:cubicBezTo>
                    <a:cubicBezTo>
                      <a:pt x="1278" y="697"/>
                      <a:pt x="1283" y="696"/>
                      <a:pt x="1287" y="696"/>
                    </a:cubicBezTo>
                    <a:cubicBezTo>
                      <a:pt x="1303" y="696"/>
                      <a:pt x="1317" y="706"/>
                      <a:pt x="1340" y="706"/>
                    </a:cubicBezTo>
                    <a:cubicBezTo>
                      <a:pt x="1349" y="706"/>
                      <a:pt x="1360" y="705"/>
                      <a:pt x="1373" y="700"/>
                    </a:cubicBezTo>
                    <a:lnTo>
                      <a:pt x="1373" y="700"/>
                    </a:lnTo>
                    <a:cubicBezTo>
                      <a:pt x="1373" y="713"/>
                      <a:pt x="1372" y="724"/>
                      <a:pt x="1394" y="724"/>
                    </a:cubicBezTo>
                    <a:lnTo>
                      <a:pt x="1350" y="752"/>
                    </a:lnTo>
                    <a:lnTo>
                      <a:pt x="1350" y="752"/>
                    </a:lnTo>
                    <a:lnTo>
                      <a:pt x="1424" y="740"/>
                    </a:lnTo>
                    <a:lnTo>
                      <a:pt x="1424" y="740"/>
                    </a:lnTo>
                    <a:cubicBezTo>
                      <a:pt x="1408" y="766"/>
                      <a:pt x="1380" y="785"/>
                      <a:pt x="1348" y="787"/>
                    </a:cubicBezTo>
                    <a:cubicBezTo>
                      <a:pt x="1417" y="787"/>
                      <a:pt x="1383" y="798"/>
                      <a:pt x="1450" y="798"/>
                    </a:cubicBezTo>
                    <a:lnTo>
                      <a:pt x="1420" y="810"/>
                    </a:lnTo>
                    <a:cubicBezTo>
                      <a:pt x="1424" y="819"/>
                      <a:pt x="1473" y="817"/>
                      <a:pt x="1450" y="833"/>
                    </a:cubicBezTo>
                    <a:cubicBezTo>
                      <a:pt x="1403" y="877"/>
                      <a:pt x="1489" y="940"/>
                      <a:pt x="1447" y="1012"/>
                    </a:cubicBezTo>
                    <a:cubicBezTo>
                      <a:pt x="1467" y="1004"/>
                      <a:pt x="1477" y="1001"/>
                      <a:pt x="1481" y="1001"/>
                    </a:cubicBezTo>
                    <a:cubicBezTo>
                      <a:pt x="1494" y="1001"/>
                      <a:pt x="1445" y="1033"/>
                      <a:pt x="1470" y="1033"/>
                    </a:cubicBezTo>
                    <a:cubicBezTo>
                      <a:pt x="1474" y="1033"/>
                      <a:pt x="1479" y="1032"/>
                      <a:pt x="1487" y="1030"/>
                    </a:cubicBezTo>
                    <a:lnTo>
                      <a:pt x="1487" y="1030"/>
                    </a:lnTo>
                    <a:cubicBezTo>
                      <a:pt x="1470" y="1038"/>
                      <a:pt x="1459" y="1045"/>
                      <a:pt x="1444" y="1045"/>
                    </a:cubicBezTo>
                    <a:cubicBezTo>
                      <a:pt x="1441" y="1045"/>
                      <a:pt x="1437" y="1045"/>
                      <a:pt x="1434" y="1044"/>
                    </a:cubicBezTo>
                    <a:lnTo>
                      <a:pt x="1434" y="1044"/>
                    </a:lnTo>
                    <a:cubicBezTo>
                      <a:pt x="1461" y="1067"/>
                      <a:pt x="1406" y="1093"/>
                      <a:pt x="1473" y="1097"/>
                    </a:cubicBezTo>
                    <a:cubicBezTo>
                      <a:pt x="1465" y="1101"/>
                      <a:pt x="1457" y="1102"/>
                      <a:pt x="1451" y="1102"/>
                    </a:cubicBezTo>
                    <a:cubicBezTo>
                      <a:pt x="1447" y="1102"/>
                      <a:pt x="1443" y="1102"/>
                      <a:pt x="1439" y="1102"/>
                    </a:cubicBezTo>
                    <a:cubicBezTo>
                      <a:pt x="1435" y="1102"/>
                      <a:pt x="1430" y="1102"/>
                      <a:pt x="1427" y="1104"/>
                    </a:cubicBezTo>
                    <a:cubicBezTo>
                      <a:pt x="1431" y="1104"/>
                      <a:pt x="1447" y="1109"/>
                      <a:pt x="1434" y="1114"/>
                    </a:cubicBezTo>
                    <a:cubicBezTo>
                      <a:pt x="1430" y="1115"/>
                      <a:pt x="1427" y="1116"/>
                      <a:pt x="1424" y="1116"/>
                    </a:cubicBezTo>
                    <a:cubicBezTo>
                      <a:pt x="1417" y="1116"/>
                      <a:pt x="1411" y="1113"/>
                      <a:pt x="1403" y="1111"/>
                    </a:cubicBezTo>
                    <a:lnTo>
                      <a:pt x="1403" y="1111"/>
                    </a:lnTo>
                    <a:cubicBezTo>
                      <a:pt x="1408" y="1125"/>
                      <a:pt x="1430" y="1129"/>
                      <a:pt x="1459" y="1129"/>
                    </a:cubicBezTo>
                    <a:cubicBezTo>
                      <a:pt x="1486" y="1129"/>
                      <a:pt x="1519" y="1125"/>
                      <a:pt x="1552" y="1121"/>
                    </a:cubicBezTo>
                    <a:lnTo>
                      <a:pt x="1552" y="1121"/>
                    </a:lnTo>
                    <a:cubicBezTo>
                      <a:pt x="1522" y="1142"/>
                      <a:pt x="1526" y="1146"/>
                      <a:pt x="1573" y="1153"/>
                    </a:cubicBezTo>
                    <a:cubicBezTo>
                      <a:pt x="1560" y="1157"/>
                      <a:pt x="1546" y="1164"/>
                      <a:pt x="1536" y="1164"/>
                    </a:cubicBezTo>
                    <a:cubicBezTo>
                      <a:pt x="1529" y="1164"/>
                      <a:pt x="1524" y="1161"/>
                      <a:pt x="1519" y="1155"/>
                    </a:cubicBezTo>
                    <a:lnTo>
                      <a:pt x="1519" y="1155"/>
                    </a:lnTo>
                    <a:cubicBezTo>
                      <a:pt x="1519" y="1167"/>
                      <a:pt x="1495" y="1218"/>
                      <a:pt x="1546" y="1218"/>
                    </a:cubicBezTo>
                    <a:cubicBezTo>
                      <a:pt x="1547" y="1218"/>
                      <a:pt x="1548" y="1218"/>
                      <a:pt x="1549" y="1218"/>
                    </a:cubicBezTo>
                    <a:lnTo>
                      <a:pt x="1549" y="1218"/>
                    </a:lnTo>
                    <a:cubicBezTo>
                      <a:pt x="1536" y="1220"/>
                      <a:pt x="1545" y="1232"/>
                      <a:pt x="1552" y="1234"/>
                    </a:cubicBezTo>
                    <a:cubicBezTo>
                      <a:pt x="1549" y="1257"/>
                      <a:pt x="1545" y="1260"/>
                      <a:pt x="1549" y="1283"/>
                    </a:cubicBezTo>
                    <a:lnTo>
                      <a:pt x="1559" y="1276"/>
                    </a:lnTo>
                    <a:cubicBezTo>
                      <a:pt x="1624" y="1285"/>
                      <a:pt x="1573" y="1295"/>
                      <a:pt x="1580" y="1313"/>
                    </a:cubicBezTo>
                    <a:lnTo>
                      <a:pt x="1573" y="1313"/>
                    </a:lnTo>
                    <a:cubicBezTo>
                      <a:pt x="1524" y="1352"/>
                      <a:pt x="1596" y="1334"/>
                      <a:pt x="1538" y="1371"/>
                    </a:cubicBezTo>
                    <a:lnTo>
                      <a:pt x="1577" y="1373"/>
                    </a:lnTo>
                    <a:cubicBezTo>
                      <a:pt x="1665" y="1390"/>
                      <a:pt x="1522" y="1406"/>
                      <a:pt x="1549" y="1434"/>
                    </a:cubicBezTo>
                    <a:lnTo>
                      <a:pt x="1573" y="1429"/>
                    </a:lnTo>
                    <a:lnTo>
                      <a:pt x="1573" y="1429"/>
                    </a:lnTo>
                    <a:cubicBezTo>
                      <a:pt x="1600" y="1448"/>
                      <a:pt x="1450" y="1445"/>
                      <a:pt x="1436" y="1454"/>
                    </a:cubicBezTo>
                    <a:cubicBezTo>
                      <a:pt x="1427" y="1454"/>
                      <a:pt x="1424" y="1448"/>
                      <a:pt x="1420" y="1443"/>
                    </a:cubicBezTo>
                    <a:lnTo>
                      <a:pt x="1420" y="1443"/>
                    </a:lnTo>
                    <a:cubicBezTo>
                      <a:pt x="1362" y="1464"/>
                      <a:pt x="1471" y="1457"/>
                      <a:pt x="1478" y="1485"/>
                    </a:cubicBezTo>
                    <a:cubicBezTo>
                      <a:pt x="1457" y="1483"/>
                      <a:pt x="1429" y="1473"/>
                      <a:pt x="1412" y="1473"/>
                    </a:cubicBezTo>
                    <a:cubicBezTo>
                      <a:pt x="1406" y="1473"/>
                      <a:pt x="1401" y="1474"/>
                      <a:pt x="1399" y="1478"/>
                    </a:cubicBezTo>
                    <a:cubicBezTo>
                      <a:pt x="1376" y="1478"/>
                      <a:pt x="1475" y="1550"/>
                      <a:pt x="1415" y="1556"/>
                    </a:cubicBezTo>
                    <a:cubicBezTo>
                      <a:pt x="1418" y="1556"/>
                      <a:pt x="1420" y="1556"/>
                      <a:pt x="1423" y="1556"/>
                    </a:cubicBezTo>
                    <a:cubicBezTo>
                      <a:pt x="1441" y="1556"/>
                      <a:pt x="1459" y="1563"/>
                      <a:pt x="1473" y="1575"/>
                    </a:cubicBezTo>
                    <a:cubicBezTo>
                      <a:pt x="1473" y="1584"/>
                      <a:pt x="1452" y="1589"/>
                      <a:pt x="1436" y="1591"/>
                    </a:cubicBezTo>
                    <a:cubicBezTo>
                      <a:pt x="1417" y="1596"/>
                      <a:pt x="1408" y="1607"/>
                      <a:pt x="1436" y="1628"/>
                    </a:cubicBezTo>
                    <a:cubicBezTo>
                      <a:pt x="1431" y="1628"/>
                      <a:pt x="1424" y="1628"/>
                      <a:pt x="1420" y="1626"/>
                    </a:cubicBezTo>
                    <a:lnTo>
                      <a:pt x="1420" y="1626"/>
                    </a:lnTo>
                    <a:cubicBezTo>
                      <a:pt x="1431" y="1645"/>
                      <a:pt x="1427" y="1679"/>
                      <a:pt x="1457" y="1703"/>
                    </a:cubicBezTo>
                    <a:cubicBezTo>
                      <a:pt x="1440" y="1696"/>
                      <a:pt x="1427" y="1694"/>
                      <a:pt x="1419" y="1694"/>
                    </a:cubicBezTo>
                    <a:cubicBezTo>
                      <a:pt x="1372" y="1694"/>
                      <a:pt x="1429" y="1769"/>
                      <a:pt x="1397" y="1769"/>
                    </a:cubicBezTo>
                    <a:cubicBezTo>
                      <a:pt x="1390" y="1769"/>
                      <a:pt x="1378" y="1765"/>
                      <a:pt x="1359" y="1756"/>
                    </a:cubicBezTo>
                    <a:lnTo>
                      <a:pt x="1343" y="1798"/>
                    </a:lnTo>
                    <a:lnTo>
                      <a:pt x="1332" y="1788"/>
                    </a:lnTo>
                    <a:lnTo>
                      <a:pt x="1332" y="1788"/>
                    </a:lnTo>
                    <a:cubicBezTo>
                      <a:pt x="1311" y="1809"/>
                      <a:pt x="1332" y="1832"/>
                      <a:pt x="1350" y="1856"/>
                    </a:cubicBezTo>
                    <a:cubicBezTo>
                      <a:pt x="1341" y="1856"/>
                      <a:pt x="1332" y="1846"/>
                      <a:pt x="1327" y="1842"/>
                    </a:cubicBezTo>
                    <a:cubicBezTo>
                      <a:pt x="1283" y="1860"/>
                      <a:pt x="1285" y="1865"/>
                      <a:pt x="1313" y="1930"/>
                    </a:cubicBezTo>
                    <a:lnTo>
                      <a:pt x="1278" y="1909"/>
                    </a:lnTo>
                    <a:lnTo>
                      <a:pt x="1278" y="1909"/>
                    </a:lnTo>
                    <a:cubicBezTo>
                      <a:pt x="1290" y="1930"/>
                      <a:pt x="1188" y="1918"/>
                      <a:pt x="1197" y="1976"/>
                    </a:cubicBezTo>
                    <a:cubicBezTo>
                      <a:pt x="1192" y="1971"/>
                      <a:pt x="1188" y="1967"/>
                      <a:pt x="1185" y="1962"/>
                    </a:cubicBezTo>
                    <a:lnTo>
                      <a:pt x="1185" y="1962"/>
                    </a:lnTo>
                    <a:cubicBezTo>
                      <a:pt x="1190" y="2029"/>
                      <a:pt x="1028" y="1962"/>
                      <a:pt x="1121" y="2073"/>
                    </a:cubicBezTo>
                    <a:lnTo>
                      <a:pt x="1123" y="2120"/>
                    </a:lnTo>
                    <a:cubicBezTo>
                      <a:pt x="1127" y="2118"/>
                      <a:pt x="1131" y="2117"/>
                      <a:pt x="1134" y="2117"/>
                    </a:cubicBezTo>
                    <a:cubicBezTo>
                      <a:pt x="1163" y="2117"/>
                      <a:pt x="1168" y="2172"/>
                      <a:pt x="1192" y="2178"/>
                    </a:cubicBezTo>
                    <a:cubicBezTo>
                      <a:pt x="1191" y="2183"/>
                      <a:pt x="1186" y="2185"/>
                      <a:pt x="1179" y="2185"/>
                    </a:cubicBezTo>
                    <a:cubicBezTo>
                      <a:pt x="1161" y="2185"/>
                      <a:pt x="1132" y="2168"/>
                      <a:pt x="1139" y="2155"/>
                    </a:cubicBezTo>
                    <a:lnTo>
                      <a:pt x="1139" y="2155"/>
                    </a:lnTo>
                    <a:lnTo>
                      <a:pt x="1148" y="2159"/>
                    </a:lnTo>
                    <a:cubicBezTo>
                      <a:pt x="1133" y="2139"/>
                      <a:pt x="1122" y="2133"/>
                      <a:pt x="1112" y="2133"/>
                    </a:cubicBezTo>
                    <a:cubicBezTo>
                      <a:pt x="1099" y="2133"/>
                      <a:pt x="1089" y="2143"/>
                      <a:pt x="1077" y="2143"/>
                    </a:cubicBezTo>
                    <a:cubicBezTo>
                      <a:pt x="1070" y="2143"/>
                      <a:pt x="1062" y="2139"/>
                      <a:pt x="1053" y="2129"/>
                    </a:cubicBezTo>
                    <a:cubicBezTo>
                      <a:pt x="993" y="2182"/>
                      <a:pt x="903" y="2192"/>
                      <a:pt x="838" y="2222"/>
                    </a:cubicBezTo>
                    <a:lnTo>
                      <a:pt x="877" y="2268"/>
                    </a:lnTo>
                    <a:lnTo>
                      <a:pt x="849" y="2280"/>
                    </a:lnTo>
                    <a:cubicBezTo>
                      <a:pt x="835" y="2271"/>
                      <a:pt x="815" y="2245"/>
                      <a:pt x="835" y="2236"/>
                    </a:cubicBezTo>
                    <a:cubicBezTo>
                      <a:pt x="832" y="2233"/>
                      <a:pt x="828" y="2232"/>
                      <a:pt x="826" y="2232"/>
                    </a:cubicBezTo>
                    <a:cubicBezTo>
                      <a:pt x="811" y="2232"/>
                      <a:pt x="820" y="2279"/>
                      <a:pt x="826" y="2289"/>
                    </a:cubicBezTo>
                    <a:cubicBezTo>
                      <a:pt x="777" y="2289"/>
                      <a:pt x="801" y="2229"/>
                      <a:pt x="792" y="2229"/>
                    </a:cubicBezTo>
                    <a:cubicBezTo>
                      <a:pt x="792" y="2229"/>
                      <a:pt x="792" y="2229"/>
                      <a:pt x="791" y="2229"/>
                    </a:cubicBezTo>
                    <a:lnTo>
                      <a:pt x="777" y="2240"/>
                    </a:lnTo>
                    <a:lnTo>
                      <a:pt x="784" y="2245"/>
                    </a:lnTo>
                    <a:cubicBezTo>
                      <a:pt x="784" y="2275"/>
                      <a:pt x="798" y="2294"/>
                      <a:pt x="773" y="2305"/>
                    </a:cubicBezTo>
                    <a:cubicBezTo>
                      <a:pt x="765" y="2305"/>
                      <a:pt x="759" y="2301"/>
                      <a:pt x="754" y="2297"/>
                    </a:cubicBezTo>
                    <a:lnTo>
                      <a:pt x="754" y="2297"/>
                    </a:lnTo>
                    <a:cubicBezTo>
                      <a:pt x="752" y="2303"/>
                      <a:pt x="751" y="2306"/>
                      <a:pt x="750" y="2306"/>
                    </a:cubicBezTo>
                    <a:cubicBezTo>
                      <a:pt x="748" y="2306"/>
                      <a:pt x="746" y="2299"/>
                      <a:pt x="745" y="2291"/>
                    </a:cubicBezTo>
                    <a:lnTo>
                      <a:pt x="745" y="2291"/>
                    </a:lnTo>
                    <a:lnTo>
                      <a:pt x="752" y="2295"/>
                    </a:lnTo>
                    <a:lnTo>
                      <a:pt x="752" y="2295"/>
                    </a:lnTo>
                    <a:cubicBezTo>
                      <a:pt x="746" y="2289"/>
                      <a:pt x="743" y="2282"/>
                      <a:pt x="739" y="2282"/>
                    </a:cubicBezTo>
                    <a:cubicBezTo>
                      <a:pt x="739" y="2282"/>
                      <a:pt x="738" y="2282"/>
                      <a:pt x="738" y="2282"/>
                    </a:cubicBezTo>
                    <a:cubicBezTo>
                      <a:pt x="737" y="2280"/>
                      <a:pt x="736" y="2279"/>
                      <a:pt x="735" y="2279"/>
                    </a:cubicBezTo>
                    <a:cubicBezTo>
                      <a:pt x="733" y="2279"/>
                      <a:pt x="732" y="2281"/>
                      <a:pt x="729" y="2287"/>
                    </a:cubicBezTo>
                    <a:lnTo>
                      <a:pt x="692" y="2303"/>
                    </a:lnTo>
                    <a:lnTo>
                      <a:pt x="733" y="2331"/>
                    </a:lnTo>
                    <a:cubicBezTo>
                      <a:pt x="731" y="2360"/>
                      <a:pt x="703" y="2350"/>
                      <a:pt x="744" y="2379"/>
                    </a:cubicBezTo>
                    <a:lnTo>
                      <a:pt x="744" y="2379"/>
                    </a:lnTo>
                    <a:cubicBezTo>
                      <a:pt x="731" y="2371"/>
                      <a:pt x="719" y="2367"/>
                      <a:pt x="707" y="2367"/>
                    </a:cubicBezTo>
                    <a:cubicBezTo>
                      <a:pt x="655" y="2367"/>
                      <a:pt x="612" y="2431"/>
                      <a:pt x="587" y="2431"/>
                    </a:cubicBezTo>
                    <a:cubicBezTo>
                      <a:pt x="585" y="2431"/>
                      <a:pt x="584" y="2431"/>
                      <a:pt x="583" y="2430"/>
                    </a:cubicBezTo>
                    <a:lnTo>
                      <a:pt x="583" y="2430"/>
                    </a:lnTo>
                    <a:cubicBezTo>
                      <a:pt x="590" y="2461"/>
                      <a:pt x="571" y="2488"/>
                      <a:pt x="543" y="2500"/>
                    </a:cubicBezTo>
                    <a:cubicBezTo>
                      <a:pt x="557" y="2502"/>
                      <a:pt x="597" y="2539"/>
                      <a:pt x="573" y="2549"/>
                    </a:cubicBezTo>
                    <a:cubicBezTo>
                      <a:pt x="547" y="2516"/>
                      <a:pt x="531" y="2508"/>
                      <a:pt x="517" y="2508"/>
                    </a:cubicBezTo>
                    <a:cubicBezTo>
                      <a:pt x="503" y="2508"/>
                      <a:pt x="491" y="2516"/>
                      <a:pt x="474" y="2516"/>
                    </a:cubicBezTo>
                    <a:cubicBezTo>
                      <a:pt x="465" y="2516"/>
                      <a:pt x="454" y="2514"/>
                      <a:pt x="440" y="2507"/>
                    </a:cubicBezTo>
                    <a:lnTo>
                      <a:pt x="440" y="2507"/>
                    </a:lnTo>
                    <a:cubicBezTo>
                      <a:pt x="478" y="2531"/>
                      <a:pt x="393" y="2564"/>
                      <a:pt x="467" y="2593"/>
                    </a:cubicBezTo>
                    <a:cubicBezTo>
                      <a:pt x="465" y="2594"/>
                      <a:pt x="462" y="2594"/>
                      <a:pt x="460" y="2594"/>
                    </a:cubicBezTo>
                    <a:cubicBezTo>
                      <a:pt x="443" y="2594"/>
                      <a:pt x="431" y="2564"/>
                      <a:pt x="404" y="2560"/>
                    </a:cubicBezTo>
                    <a:cubicBezTo>
                      <a:pt x="400" y="2623"/>
                      <a:pt x="307" y="2623"/>
                      <a:pt x="277" y="2679"/>
                    </a:cubicBezTo>
                    <a:cubicBezTo>
                      <a:pt x="288" y="2688"/>
                      <a:pt x="312" y="2695"/>
                      <a:pt x="321" y="2716"/>
                    </a:cubicBezTo>
                    <a:lnTo>
                      <a:pt x="242" y="2699"/>
                    </a:lnTo>
                    <a:lnTo>
                      <a:pt x="242" y="2699"/>
                    </a:lnTo>
                    <a:cubicBezTo>
                      <a:pt x="240" y="2712"/>
                      <a:pt x="289" y="2748"/>
                      <a:pt x="263" y="2748"/>
                    </a:cubicBezTo>
                    <a:cubicBezTo>
                      <a:pt x="260" y="2748"/>
                      <a:pt x="255" y="2747"/>
                      <a:pt x="250" y="2746"/>
                    </a:cubicBezTo>
                    <a:lnTo>
                      <a:pt x="250" y="2746"/>
                    </a:lnTo>
                    <a:cubicBezTo>
                      <a:pt x="261" y="2749"/>
                      <a:pt x="277" y="2758"/>
                      <a:pt x="277" y="2764"/>
                    </a:cubicBezTo>
                    <a:cubicBezTo>
                      <a:pt x="212" y="2792"/>
                      <a:pt x="189" y="2852"/>
                      <a:pt x="161" y="2903"/>
                    </a:cubicBezTo>
                    <a:cubicBezTo>
                      <a:pt x="138" y="2968"/>
                      <a:pt x="82" y="3017"/>
                      <a:pt x="17" y="3031"/>
                    </a:cubicBezTo>
                    <a:cubicBezTo>
                      <a:pt x="50" y="3031"/>
                      <a:pt x="47" y="3040"/>
                      <a:pt x="43" y="3052"/>
                    </a:cubicBezTo>
                    <a:cubicBezTo>
                      <a:pt x="44" y="3051"/>
                      <a:pt x="45" y="3051"/>
                      <a:pt x="46" y="3051"/>
                    </a:cubicBezTo>
                    <a:cubicBezTo>
                      <a:pt x="56" y="3051"/>
                      <a:pt x="77" y="3069"/>
                      <a:pt x="94" y="3075"/>
                    </a:cubicBezTo>
                    <a:lnTo>
                      <a:pt x="19" y="3096"/>
                    </a:lnTo>
                    <a:cubicBezTo>
                      <a:pt x="66" y="3126"/>
                      <a:pt x="1" y="3144"/>
                      <a:pt x="47" y="3170"/>
                    </a:cubicBezTo>
                    <a:lnTo>
                      <a:pt x="45" y="3151"/>
                    </a:lnTo>
                    <a:lnTo>
                      <a:pt x="45" y="3151"/>
                    </a:lnTo>
                    <a:cubicBezTo>
                      <a:pt x="94" y="3193"/>
                      <a:pt x="184" y="3179"/>
                      <a:pt x="256" y="3216"/>
                    </a:cubicBezTo>
                    <a:cubicBezTo>
                      <a:pt x="200" y="3168"/>
                      <a:pt x="376" y="3212"/>
                      <a:pt x="302" y="3138"/>
                    </a:cubicBezTo>
                    <a:cubicBezTo>
                      <a:pt x="321" y="3138"/>
                      <a:pt x="321" y="3156"/>
                      <a:pt x="342" y="3161"/>
                    </a:cubicBezTo>
                    <a:cubicBezTo>
                      <a:pt x="314" y="3138"/>
                      <a:pt x="312" y="3126"/>
                      <a:pt x="337" y="3114"/>
                    </a:cubicBezTo>
                    <a:lnTo>
                      <a:pt x="337" y="3114"/>
                    </a:lnTo>
                    <a:lnTo>
                      <a:pt x="342" y="3121"/>
                    </a:lnTo>
                    <a:cubicBezTo>
                      <a:pt x="363" y="3070"/>
                      <a:pt x="404" y="3066"/>
                      <a:pt x="458" y="3026"/>
                    </a:cubicBezTo>
                    <a:lnTo>
                      <a:pt x="420" y="3010"/>
                    </a:lnTo>
                    <a:cubicBezTo>
                      <a:pt x="425" y="3007"/>
                      <a:pt x="430" y="3006"/>
                      <a:pt x="435" y="3006"/>
                    </a:cubicBezTo>
                    <a:cubicBezTo>
                      <a:pt x="442" y="3006"/>
                      <a:pt x="449" y="3008"/>
                      <a:pt x="455" y="3008"/>
                    </a:cubicBezTo>
                    <a:cubicBezTo>
                      <a:pt x="445" y="2996"/>
                      <a:pt x="438" y="2993"/>
                      <a:pt x="433" y="2993"/>
                    </a:cubicBezTo>
                    <a:cubicBezTo>
                      <a:pt x="424" y="2993"/>
                      <a:pt x="421" y="3006"/>
                      <a:pt x="410" y="3006"/>
                    </a:cubicBezTo>
                    <a:cubicBezTo>
                      <a:pt x="404" y="3006"/>
                      <a:pt x="396" y="3003"/>
                      <a:pt x="383" y="2991"/>
                    </a:cubicBezTo>
                    <a:lnTo>
                      <a:pt x="383" y="2991"/>
                    </a:lnTo>
                    <a:cubicBezTo>
                      <a:pt x="392" y="2994"/>
                      <a:pt x="400" y="2996"/>
                      <a:pt x="407" y="2996"/>
                    </a:cubicBezTo>
                    <a:cubicBezTo>
                      <a:pt x="448" y="2996"/>
                      <a:pt x="450" y="2947"/>
                      <a:pt x="488" y="2947"/>
                    </a:cubicBezTo>
                    <a:cubicBezTo>
                      <a:pt x="497" y="2947"/>
                      <a:pt x="508" y="2949"/>
                      <a:pt x="522" y="2957"/>
                    </a:cubicBezTo>
                    <a:cubicBezTo>
                      <a:pt x="534" y="2940"/>
                      <a:pt x="481" y="2936"/>
                      <a:pt x="492" y="2920"/>
                    </a:cubicBezTo>
                    <a:lnTo>
                      <a:pt x="492" y="2920"/>
                    </a:lnTo>
                    <a:lnTo>
                      <a:pt x="516" y="2929"/>
                    </a:lnTo>
                    <a:lnTo>
                      <a:pt x="492" y="2908"/>
                    </a:lnTo>
                    <a:cubicBezTo>
                      <a:pt x="495" y="2907"/>
                      <a:pt x="499" y="2906"/>
                      <a:pt x="503" y="2906"/>
                    </a:cubicBezTo>
                    <a:cubicBezTo>
                      <a:pt x="517" y="2906"/>
                      <a:pt x="537" y="2915"/>
                      <a:pt x="550" y="2924"/>
                    </a:cubicBezTo>
                    <a:cubicBezTo>
                      <a:pt x="548" y="2924"/>
                      <a:pt x="550" y="2934"/>
                      <a:pt x="550" y="2938"/>
                    </a:cubicBezTo>
                    <a:cubicBezTo>
                      <a:pt x="552" y="2938"/>
                      <a:pt x="553" y="2938"/>
                      <a:pt x="555" y="2938"/>
                    </a:cubicBezTo>
                    <a:cubicBezTo>
                      <a:pt x="581" y="2938"/>
                      <a:pt x="574" y="2904"/>
                      <a:pt x="580" y="2899"/>
                    </a:cubicBezTo>
                    <a:lnTo>
                      <a:pt x="580" y="2899"/>
                    </a:lnTo>
                    <a:lnTo>
                      <a:pt x="560" y="2903"/>
                    </a:lnTo>
                    <a:cubicBezTo>
                      <a:pt x="576" y="2848"/>
                      <a:pt x="643" y="2820"/>
                      <a:pt x="643" y="2753"/>
                    </a:cubicBezTo>
                    <a:lnTo>
                      <a:pt x="627" y="2743"/>
                    </a:lnTo>
                    <a:cubicBezTo>
                      <a:pt x="631" y="2692"/>
                      <a:pt x="664" y="2734"/>
                      <a:pt x="685" y="2695"/>
                    </a:cubicBezTo>
                    <a:lnTo>
                      <a:pt x="687" y="2699"/>
                    </a:lnTo>
                    <a:cubicBezTo>
                      <a:pt x="680" y="2681"/>
                      <a:pt x="682" y="2665"/>
                      <a:pt x="694" y="2658"/>
                    </a:cubicBezTo>
                    <a:cubicBezTo>
                      <a:pt x="701" y="2681"/>
                      <a:pt x="740" y="2676"/>
                      <a:pt x="745" y="2702"/>
                    </a:cubicBezTo>
                    <a:cubicBezTo>
                      <a:pt x="752" y="2648"/>
                      <a:pt x="740" y="2667"/>
                      <a:pt x="720" y="2600"/>
                    </a:cubicBezTo>
                    <a:lnTo>
                      <a:pt x="720" y="2600"/>
                    </a:lnTo>
                    <a:lnTo>
                      <a:pt x="745" y="2618"/>
                    </a:lnTo>
                    <a:cubicBezTo>
                      <a:pt x="733" y="2590"/>
                      <a:pt x="726" y="2579"/>
                      <a:pt x="740" y="2560"/>
                    </a:cubicBezTo>
                    <a:lnTo>
                      <a:pt x="740" y="2560"/>
                    </a:lnTo>
                    <a:cubicBezTo>
                      <a:pt x="740" y="2590"/>
                      <a:pt x="780" y="2586"/>
                      <a:pt x="787" y="2625"/>
                    </a:cubicBezTo>
                    <a:cubicBezTo>
                      <a:pt x="794" y="2627"/>
                      <a:pt x="800" y="2628"/>
                      <a:pt x="805" y="2628"/>
                    </a:cubicBezTo>
                    <a:cubicBezTo>
                      <a:pt x="842" y="2628"/>
                      <a:pt x="825" y="2576"/>
                      <a:pt x="845" y="2576"/>
                    </a:cubicBezTo>
                    <a:cubicBezTo>
                      <a:pt x="851" y="2576"/>
                      <a:pt x="861" y="2581"/>
                      <a:pt x="877" y="2595"/>
                    </a:cubicBezTo>
                    <a:cubicBezTo>
                      <a:pt x="865" y="2563"/>
                      <a:pt x="853" y="2555"/>
                      <a:pt x="842" y="2555"/>
                    </a:cubicBezTo>
                    <a:cubicBezTo>
                      <a:pt x="831" y="2555"/>
                      <a:pt x="822" y="2565"/>
                      <a:pt x="817" y="2565"/>
                    </a:cubicBezTo>
                    <a:cubicBezTo>
                      <a:pt x="816" y="2565"/>
                      <a:pt x="815" y="2563"/>
                      <a:pt x="815" y="2560"/>
                    </a:cubicBezTo>
                    <a:cubicBezTo>
                      <a:pt x="789" y="2546"/>
                      <a:pt x="794" y="2502"/>
                      <a:pt x="810" y="2500"/>
                    </a:cubicBezTo>
                    <a:cubicBezTo>
                      <a:pt x="811" y="2499"/>
                      <a:pt x="812" y="2499"/>
                      <a:pt x="813" y="2499"/>
                    </a:cubicBezTo>
                    <a:cubicBezTo>
                      <a:pt x="832" y="2499"/>
                      <a:pt x="885" y="2554"/>
                      <a:pt x="916" y="2554"/>
                    </a:cubicBezTo>
                    <a:cubicBezTo>
                      <a:pt x="919" y="2554"/>
                      <a:pt x="922" y="2553"/>
                      <a:pt x="925" y="2552"/>
                    </a:cubicBezTo>
                    <a:lnTo>
                      <a:pt x="925" y="2552"/>
                    </a:lnTo>
                    <a:cubicBezTo>
                      <a:pt x="924" y="2553"/>
                      <a:pt x="925" y="2556"/>
                      <a:pt x="924" y="2558"/>
                    </a:cubicBezTo>
                    <a:cubicBezTo>
                      <a:pt x="926" y="2559"/>
                      <a:pt x="928" y="2560"/>
                      <a:pt x="930" y="2560"/>
                    </a:cubicBezTo>
                    <a:cubicBezTo>
                      <a:pt x="941" y="2560"/>
                      <a:pt x="937" y="2535"/>
                      <a:pt x="952" y="2535"/>
                    </a:cubicBezTo>
                    <a:cubicBezTo>
                      <a:pt x="955" y="2535"/>
                      <a:pt x="960" y="2536"/>
                      <a:pt x="965" y="2539"/>
                    </a:cubicBezTo>
                    <a:cubicBezTo>
                      <a:pt x="947" y="2493"/>
                      <a:pt x="986" y="2532"/>
                      <a:pt x="954" y="2477"/>
                    </a:cubicBezTo>
                    <a:lnTo>
                      <a:pt x="954" y="2477"/>
                    </a:lnTo>
                    <a:lnTo>
                      <a:pt x="930" y="2505"/>
                    </a:lnTo>
                    <a:cubicBezTo>
                      <a:pt x="939" y="2483"/>
                      <a:pt x="920" y="2422"/>
                      <a:pt x="954" y="2422"/>
                    </a:cubicBezTo>
                    <a:cubicBezTo>
                      <a:pt x="957" y="2422"/>
                      <a:pt x="961" y="2422"/>
                      <a:pt x="965" y="2424"/>
                    </a:cubicBezTo>
                    <a:cubicBezTo>
                      <a:pt x="970" y="2437"/>
                      <a:pt x="970" y="2451"/>
                      <a:pt x="970" y="2465"/>
                    </a:cubicBezTo>
                    <a:cubicBezTo>
                      <a:pt x="973" y="2467"/>
                      <a:pt x="975" y="2468"/>
                      <a:pt x="977" y="2468"/>
                    </a:cubicBezTo>
                    <a:cubicBezTo>
                      <a:pt x="984" y="2468"/>
                      <a:pt x="982" y="2454"/>
                      <a:pt x="991" y="2454"/>
                    </a:cubicBezTo>
                    <a:cubicBezTo>
                      <a:pt x="993" y="2454"/>
                      <a:pt x="995" y="2455"/>
                      <a:pt x="998" y="2456"/>
                    </a:cubicBezTo>
                    <a:cubicBezTo>
                      <a:pt x="1028" y="2514"/>
                      <a:pt x="968" y="2491"/>
                      <a:pt x="975" y="2542"/>
                    </a:cubicBezTo>
                    <a:cubicBezTo>
                      <a:pt x="977" y="2544"/>
                      <a:pt x="979" y="2545"/>
                      <a:pt x="981" y="2545"/>
                    </a:cubicBezTo>
                    <a:cubicBezTo>
                      <a:pt x="990" y="2545"/>
                      <a:pt x="990" y="2521"/>
                      <a:pt x="996" y="2521"/>
                    </a:cubicBezTo>
                    <a:cubicBezTo>
                      <a:pt x="999" y="2521"/>
                      <a:pt x="1003" y="2528"/>
                      <a:pt x="1012" y="2546"/>
                    </a:cubicBezTo>
                    <a:cubicBezTo>
                      <a:pt x="995" y="2505"/>
                      <a:pt x="1005" y="2502"/>
                      <a:pt x="1019" y="2502"/>
                    </a:cubicBezTo>
                    <a:cubicBezTo>
                      <a:pt x="1030" y="2502"/>
                      <a:pt x="1051" y="2500"/>
                      <a:pt x="1044" y="2463"/>
                    </a:cubicBezTo>
                    <a:lnTo>
                      <a:pt x="1044" y="2463"/>
                    </a:lnTo>
                    <a:lnTo>
                      <a:pt x="1065" y="2498"/>
                    </a:lnTo>
                    <a:cubicBezTo>
                      <a:pt x="1065" y="2488"/>
                      <a:pt x="1065" y="2468"/>
                      <a:pt x="1072" y="2465"/>
                    </a:cubicBezTo>
                    <a:lnTo>
                      <a:pt x="1086" y="2514"/>
                    </a:lnTo>
                    <a:cubicBezTo>
                      <a:pt x="1085" y="2498"/>
                      <a:pt x="1092" y="2494"/>
                      <a:pt x="1103" y="2494"/>
                    </a:cubicBezTo>
                    <a:cubicBezTo>
                      <a:pt x="1114" y="2494"/>
                      <a:pt x="1129" y="2499"/>
                      <a:pt x="1140" y="2499"/>
                    </a:cubicBezTo>
                    <a:cubicBezTo>
                      <a:pt x="1149" y="2499"/>
                      <a:pt x="1156" y="2496"/>
                      <a:pt x="1158" y="2486"/>
                    </a:cubicBezTo>
                    <a:lnTo>
                      <a:pt x="1158" y="2486"/>
                    </a:lnTo>
                    <a:cubicBezTo>
                      <a:pt x="1150" y="2491"/>
                      <a:pt x="1143" y="2493"/>
                      <a:pt x="1138" y="2493"/>
                    </a:cubicBezTo>
                    <a:cubicBezTo>
                      <a:pt x="1115" y="2493"/>
                      <a:pt x="1114" y="2452"/>
                      <a:pt x="1086" y="2442"/>
                    </a:cubicBezTo>
                    <a:cubicBezTo>
                      <a:pt x="1090" y="2426"/>
                      <a:pt x="1097" y="2420"/>
                      <a:pt x="1106" y="2420"/>
                    </a:cubicBezTo>
                    <a:cubicBezTo>
                      <a:pt x="1129" y="2420"/>
                      <a:pt x="1165" y="2465"/>
                      <a:pt x="1197" y="2465"/>
                    </a:cubicBezTo>
                    <a:cubicBezTo>
                      <a:pt x="1205" y="2465"/>
                      <a:pt x="1213" y="2462"/>
                      <a:pt x="1221" y="2453"/>
                    </a:cubicBezTo>
                    <a:lnTo>
                      <a:pt x="1221" y="2453"/>
                    </a:lnTo>
                    <a:cubicBezTo>
                      <a:pt x="1219" y="2455"/>
                      <a:pt x="1216" y="2455"/>
                      <a:pt x="1212" y="2455"/>
                    </a:cubicBezTo>
                    <a:cubicBezTo>
                      <a:pt x="1200" y="2455"/>
                      <a:pt x="1181" y="2447"/>
                      <a:pt x="1181" y="2430"/>
                    </a:cubicBezTo>
                    <a:cubicBezTo>
                      <a:pt x="1184" y="2430"/>
                      <a:pt x="1188" y="2430"/>
                      <a:pt x="1191" y="2430"/>
                    </a:cubicBezTo>
                    <a:cubicBezTo>
                      <a:pt x="1208" y="2430"/>
                      <a:pt x="1223" y="2434"/>
                      <a:pt x="1239" y="2442"/>
                    </a:cubicBezTo>
                    <a:cubicBezTo>
                      <a:pt x="1271" y="2407"/>
                      <a:pt x="1209" y="2414"/>
                      <a:pt x="1211" y="2384"/>
                    </a:cubicBezTo>
                    <a:lnTo>
                      <a:pt x="1211" y="2384"/>
                    </a:lnTo>
                    <a:cubicBezTo>
                      <a:pt x="1219" y="2389"/>
                      <a:pt x="1223" y="2391"/>
                      <a:pt x="1227" y="2391"/>
                    </a:cubicBezTo>
                    <a:cubicBezTo>
                      <a:pt x="1241" y="2391"/>
                      <a:pt x="1216" y="2350"/>
                      <a:pt x="1220" y="2333"/>
                    </a:cubicBezTo>
                    <a:lnTo>
                      <a:pt x="1220" y="2333"/>
                    </a:lnTo>
                    <a:lnTo>
                      <a:pt x="1248" y="2361"/>
                    </a:lnTo>
                    <a:cubicBezTo>
                      <a:pt x="1306" y="2347"/>
                      <a:pt x="1204" y="2291"/>
                      <a:pt x="1260" y="2287"/>
                    </a:cubicBezTo>
                    <a:lnTo>
                      <a:pt x="1260" y="2287"/>
                    </a:lnTo>
                    <a:lnTo>
                      <a:pt x="1281" y="2338"/>
                    </a:lnTo>
                    <a:lnTo>
                      <a:pt x="1290" y="2312"/>
                    </a:lnTo>
                    <a:lnTo>
                      <a:pt x="1318" y="2349"/>
                    </a:lnTo>
                    <a:cubicBezTo>
                      <a:pt x="1318" y="2308"/>
                      <a:pt x="1329" y="2308"/>
                      <a:pt x="1357" y="2298"/>
                    </a:cubicBezTo>
                    <a:cubicBezTo>
                      <a:pt x="1334" y="2282"/>
                      <a:pt x="1311" y="2245"/>
                      <a:pt x="1325" y="2229"/>
                    </a:cubicBezTo>
                    <a:lnTo>
                      <a:pt x="1325" y="2229"/>
                    </a:lnTo>
                    <a:cubicBezTo>
                      <a:pt x="1345" y="2234"/>
                      <a:pt x="1347" y="2247"/>
                      <a:pt x="1353" y="2247"/>
                    </a:cubicBezTo>
                    <a:cubicBezTo>
                      <a:pt x="1356" y="2247"/>
                      <a:pt x="1360" y="2244"/>
                      <a:pt x="1366" y="2236"/>
                    </a:cubicBezTo>
                    <a:cubicBezTo>
                      <a:pt x="1375" y="2252"/>
                      <a:pt x="1388" y="2273"/>
                      <a:pt x="1374" y="2273"/>
                    </a:cubicBezTo>
                    <a:cubicBezTo>
                      <a:pt x="1370" y="2273"/>
                      <a:pt x="1365" y="2272"/>
                      <a:pt x="1357" y="2268"/>
                    </a:cubicBezTo>
                    <a:lnTo>
                      <a:pt x="1357" y="2268"/>
                    </a:lnTo>
                    <a:cubicBezTo>
                      <a:pt x="1366" y="2280"/>
                      <a:pt x="1371" y="2291"/>
                      <a:pt x="1378" y="2301"/>
                    </a:cubicBezTo>
                    <a:cubicBezTo>
                      <a:pt x="1381" y="2301"/>
                      <a:pt x="1384" y="2302"/>
                      <a:pt x="1386" y="2302"/>
                    </a:cubicBezTo>
                    <a:cubicBezTo>
                      <a:pt x="1411" y="2302"/>
                      <a:pt x="1416" y="2274"/>
                      <a:pt x="1424" y="2266"/>
                    </a:cubicBezTo>
                    <a:lnTo>
                      <a:pt x="1424" y="2266"/>
                    </a:lnTo>
                    <a:cubicBezTo>
                      <a:pt x="1420" y="2268"/>
                      <a:pt x="1413" y="2271"/>
                      <a:pt x="1408" y="2271"/>
                    </a:cubicBezTo>
                    <a:cubicBezTo>
                      <a:pt x="1408" y="2271"/>
                      <a:pt x="1408" y="2252"/>
                      <a:pt x="1403" y="2233"/>
                    </a:cubicBezTo>
                    <a:cubicBezTo>
                      <a:pt x="1401" y="2217"/>
                      <a:pt x="1399" y="2199"/>
                      <a:pt x="1399" y="2199"/>
                    </a:cubicBezTo>
                    <a:lnTo>
                      <a:pt x="1399" y="2199"/>
                    </a:lnTo>
                    <a:cubicBezTo>
                      <a:pt x="1417" y="2203"/>
                      <a:pt x="1422" y="2215"/>
                      <a:pt x="1427" y="2229"/>
                    </a:cubicBezTo>
                    <a:cubicBezTo>
                      <a:pt x="1429" y="2220"/>
                      <a:pt x="1420" y="2201"/>
                      <a:pt x="1427" y="2189"/>
                    </a:cubicBezTo>
                    <a:lnTo>
                      <a:pt x="1427" y="2189"/>
                    </a:lnTo>
                    <a:cubicBezTo>
                      <a:pt x="1447" y="2212"/>
                      <a:pt x="1475" y="2233"/>
                      <a:pt x="1473" y="2258"/>
                    </a:cubicBezTo>
                    <a:lnTo>
                      <a:pt x="1473" y="2258"/>
                    </a:lnTo>
                    <a:lnTo>
                      <a:pt x="1478" y="2201"/>
                    </a:lnTo>
                    <a:cubicBezTo>
                      <a:pt x="1489" y="2208"/>
                      <a:pt x="1522" y="2208"/>
                      <a:pt x="1529" y="2220"/>
                    </a:cubicBezTo>
                    <a:cubicBezTo>
                      <a:pt x="1561" y="2213"/>
                      <a:pt x="1519" y="2134"/>
                      <a:pt x="1561" y="2124"/>
                    </a:cubicBezTo>
                    <a:cubicBezTo>
                      <a:pt x="1556" y="2118"/>
                      <a:pt x="1554" y="2111"/>
                      <a:pt x="1554" y="2104"/>
                    </a:cubicBezTo>
                    <a:cubicBezTo>
                      <a:pt x="1580" y="2085"/>
                      <a:pt x="1631" y="2087"/>
                      <a:pt x="1617" y="2029"/>
                    </a:cubicBezTo>
                    <a:lnTo>
                      <a:pt x="1617" y="2029"/>
                    </a:lnTo>
                    <a:lnTo>
                      <a:pt x="1679" y="2041"/>
                    </a:lnTo>
                    <a:cubicBezTo>
                      <a:pt x="1686" y="2009"/>
                      <a:pt x="1600" y="2027"/>
                      <a:pt x="1610" y="1974"/>
                    </a:cubicBezTo>
                    <a:cubicBezTo>
                      <a:pt x="1610" y="1964"/>
                      <a:pt x="1614" y="1960"/>
                      <a:pt x="1620" y="1960"/>
                    </a:cubicBezTo>
                    <a:cubicBezTo>
                      <a:pt x="1635" y="1960"/>
                      <a:pt x="1664" y="1988"/>
                      <a:pt x="1679" y="1988"/>
                    </a:cubicBezTo>
                    <a:cubicBezTo>
                      <a:pt x="1665" y="1958"/>
                      <a:pt x="1626" y="1904"/>
                      <a:pt x="1684" y="1900"/>
                    </a:cubicBezTo>
                    <a:lnTo>
                      <a:pt x="1684" y="1900"/>
                    </a:lnTo>
                    <a:cubicBezTo>
                      <a:pt x="1689" y="1913"/>
                      <a:pt x="1677" y="1918"/>
                      <a:pt x="1677" y="1930"/>
                    </a:cubicBezTo>
                    <a:lnTo>
                      <a:pt x="1716" y="1923"/>
                    </a:lnTo>
                    <a:cubicBezTo>
                      <a:pt x="1751" y="1971"/>
                      <a:pt x="1721" y="1983"/>
                      <a:pt x="1774" y="1985"/>
                    </a:cubicBezTo>
                    <a:cubicBezTo>
                      <a:pt x="1677" y="1930"/>
                      <a:pt x="1814" y="1893"/>
                      <a:pt x="1712" y="1842"/>
                    </a:cubicBezTo>
                    <a:lnTo>
                      <a:pt x="1740" y="1839"/>
                    </a:lnTo>
                    <a:lnTo>
                      <a:pt x="1740" y="1839"/>
                    </a:lnTo>
                    <a:cubicBezTo>
                      <a:pt x="1737" y="1842"/>
                      <a:pt x="1744" y="1846"/>
                      <a:pt x="1740" y="1849"/>
                    </a:cubicBezTo>
                    <a:cubicBezTo>
                      <a:pt x="1804" y="1844"/>
                      <a:pt x="1675" y="1795"/>
                      <a:pt x="1707" y="1767"/>
                    </a:cubicBezTo>
                    <a:cubicBezTo>
                      <a:pt x="1713" y="1763"/>
                      <a:pt x="1720" y="1761"/>
                      <a:pt x="1727" y="1761"/>
                    </a:cubicBezTo>
                    <a:cubicBezTo>
                      <a:pt x="1735" y="1761"/>
                      <a:pt x="1743" y="1764"/>
                      <a:pt x="1749" y="1770"/>
                    </a:cubicBezTo>
                    <a:lnTo>
                      <a:pt x="1735" y="1733"/>
                    </a:lnTo>
                    <a:cubicBezTo>
                      <a:pt x="1736" y="1731"/>
                      <a:pt x="1738" y="1730"/>
                      <a:pt x="1740" y="1730"/>
                    </a:cubicBezTo>
                    <a:cubicBezTo>
                      <a:pt x="1746" y="1730"/>
                      <a:pt x="1753" y="1734"/>
                      <a:pt x="1754" y="1739"/>
                    </a:cubicBezTo>
                    <a:lnTo>
                      <a:pt x="1754" y="1739"/>
                    </a:lnTo>
                    <a:lnTo>
                      <a:pt x="1763" y="1696"/>
                    </a:lnTo>
                    <a:lnTo>
                      <a:pt x="1765" y="1696"/>
                    </a:lnTo>
                    <a:cubicBezTo>
                      <a:pt x="1751" y="1684"/>
                      <a:pt x="1730" y="1658"/>
                      <a:pt x="1723" y="1647"/>
                    </a:cubicBezTo>
                    <a:cubicBezTo>
                      <a:pt x="1726" y="1646"/>
                      <a:pt x="1728" y="1645"/>
                      <a:pt x="1730" y="1645"/>
                    </a:cubicBezTo>
                    <a:cubicBezTo>
                      <a:pt x="1740" y="1645"/>
                      <a:pt x="1735" y="1658"/>
                      <a:pt x="1746" y="1658"/>
                    </a:cubicBezTo>
                    <a:cubicBezTo>
                      <a:pt x="1742" y="1647"/>
                      <a:pt x="1735" y="1635"/>
                      <a:pt x="1728" y="1626"/>
                    </a:cubicBezTo>
                    <a:cubicBezTo>
                      <a:pt x="1760" y="1626"/>
                      <a:pt x="1781" y="1649"/>
                      <a:pt x="1770" y="1670"/>
                    </a:cubicBezTo>
                    <a:cubicBezTo>
                      <a:pt x="1777" y="1670"/>
                      <a:pt x="1783" y="1671"/>
                      <a:pt x="1789" y="1671"/>
                    </a:cubicBezTo>
                    <a:cubicBezTo>
                      <a:pt x="1865" y="1671"/>
                      <a:pt x="1779" y="1645"/>
                      <a:pt x="1811" y="1619"/>
                    </a:cubicBezTo>
                    <a:lnTo>
                      <a:pt x="1811" y="1619"/>
                    </a:lnTo>
                    <a:cubicBezTo>
                      <a:pt x="1810" y="1619"/>
                      <a:pt x="1809" y="1619"/>
                      <a:pt x="1808" y="1619"/>
                    </a:cubicBezTo>
                    <a:cubicBezTo>
                      <a:pt x="1807" y="1619"/>
                      <a:pt x="1806" y="1619"/>
                      <a:pt x="1804" y="1619"/>
                    </a:cubicBezTo>
                    <a:cubicBezTo>
                      <a:pt x="1761" y="1601"/>
                      <a:pt x="1783" y="1601"/>
                      <a:pt x="1799" y="1592"/>
                    </a:cubicBezTo>
                    <a:lnTo>
                      <a:pt x="1799" y="1592"/>
                    </a:lnTo>
                    <a:cubicBezTo>
                      <a:pt x="1801" y="1593"/>
                      <a:pt x="1802" y="1595"/>
                      <a:pt x="1804" y="1596"/>
                    </a:cubicBezTo>
                    <a:lnTo>
                      <a:pt x="1804" y="1596"/>
                    </a:lnTo>
                    <a:cubicBezTo>
                      <a:pt x="1802" y="1594"/>
                      <a:pt x="1801" y="1593"/>
                      <a:pt x="1800" y="1591"/>
                    </a:cubicBezTo>
                    <a:lnTo>
                      <a:pt x="1800" y="1591"/>
                    </a:lnTo>
                    <a:cubicBezTo>
                      <a:pt x="1800" y="1591"/>
                      <a:pt x="1799" y="1591"/>
                      <a:pt x="1799" y="1592"/>
                    </a:cubicBezTo>
                    <a:lnTo>
                      <a:pt x="1799" y="1592"/>
                    </a:lnTo>
                    <a:cubicBezTo>
                      <a:pt x="1799" y="1591"/>
                      <a:pt x="1798" y="1590"/>
                      <a:pt x="1797" y="1589"/>
                    </a:cubicBezTo>
                    <a:cubicBezTo>
                      <a:pt x="1809" y="1584"/>
                      <a:pt x="1816" y="1575"/>
                      <a:pt x="1797" y="1556"/>
                    </a:cubicBezTo>
                    <a:lnTo>
                      <a:pt x="1797" y="1556"/>
                    </a:lnTo>
                    <a:cubicBezTo>
                      <a:pt x="1806" y="1558"/>
                      <a:pt x="1812" y="1559"/>
                      <a:pt x="1817" y="1559"/>
                    </a:cubicBezTo>
                    <a:cubicBezTo>
                      <a:pt x="1837" y="1559"/>
                      <a:pt x="1833" y="1546"/>
                      <a:pt x="1835" y="1531"/>
                    </a:cubicBezTo>
                    <a:lnTo>
                      <a:pt x="1835" y="1531"/>
                    </a:lnTo>
                    <a:lnTo>
                      <a:pt x="1888" y="1543"/>
                    </a:lnTo>
                    <a:cubicBezTo>
                      <a:pt x="1876" y="1519"/>
                      <a:pt x="1848" y="1515"/>
                      <a:pt x="1830" y="1499"/>
                    </a:cubicBezTo>
                    <a:cubicBezTo>
                      <a:pt x="1836" y="1484"/>
                      <a:pt x="1858" y="1482"/>
                      <a:pt x="1883" y="1482"/>
                    </a:cubicBezTo>
                    <a:cubicBezTo>
                      <a:pt x="1894" y="1482"/>
                      <a:pt x="1905" y="1482"/>
                      <a:pt x="1916" y="1482"/>
                    </a:cubicBezTo>
                    <a:cubicBezTo>
                      <a:pt x="1921" y="1471"/>
                      <a:pt x="1916" y="1468"/>
                      <a:pt x="1907" y="1468"/>
                    </a:cubicBezTo>
                    <a:cubicBezTo>
                      <a:pt x="1897" y="1468"/>
                      <a:pt x="1882" y="1471"/>
                      <a:pt x="1869" y="1471"/>
                    </a:cubicBezTo>
                    <a:cubicBezTo>
                      <a:pt x="1856" y="1471"/>
                      <a:pt x="1845" y="1468"/>
                      <a:pt x="1844" y="1452"/>
                    </a:cubicBezTo>
                    <a:cubicBezTo>
                      <a:pt x="1869" y="1427"/>
                      <a:pt x="1851" y="1401"/>
                      <a:pt x="1821" y="1362"/>
                    </a:cubicBezTo>
                    <a:cubicBezTo>
                      <a:pt x="1826" y="1357"/>
                      <a:pt x="1832" y="1355"/>
                      <a:pt x="1836" y="1355"/>
                    </a:cubicBezTo>
                    <a:cubicBezTo>
                      <a:pt x="1846" y="1355"/>
                      <a:pt x="1854" y="1363"/>
                      <a:pt x="1863" y="1363"/>
                    </a:cubicBezTo>
                    <a:cubicBezTo>
                      <a:pt x="1865" y="1363"/>
                      <a:pt x="1867" y="1363"/>
                      <a:pt x="1869" y="1362"/>
                    </a:cubicBezTo>
                    <a:lnTo>
                      <a:pt x="1828" y="1341"/>
                    </a:lnTo>
                    <a:cubicBezTo>
                      <a:pt x="1828" y="1339"/>
                      <a:pt x="1831" y="1338"/>
                      <a:pt x="1834" y="1338"/>
                    </a:cubicBezTo>
                    <a:cubicBezTo>
                      <a:pt x="1839" y="1338"/>
                      <a:pt x="1846" y="1340"/>
                      <a:pt x="1848" y="1341"/>
                    </a:cubicBezTo>
                    <a:cubicBezTo>
                      <a:pt x="1835" y="1322"/>
                      <a:pt x="1795" y="1336"/>
                      <a:pt x="1781" y="1311"/>
                    </a:cubicBezTo>
                    <a:cubicBezTo>
                      <a:pt x="1723" y="1304"/>
                      <a:pt x="1872" y="1262"/>
                      <a:pt x="1802" y="1232"/>
                    </a:cubicBezTo>
                    <a:cubicBezTo>
                      <a:pt x="1806" y="1230"/>
                      <a:pt x="1810" y="1229"/>
                      <a:pt x="1815" y="1229"/>
                    </a:cubicBezTo>
                    <a:cubicBezTo>
                      <a:pt x="1825" y="1229"/>
                      <a:pt x="1836" y="1232"/>
                      <a:pt x="1848" y="1232"/>
                    </a:cubicBezTo>
                    <a:cubicBezTo>
                      <a:pt x="1851" y="1232"/>
                      <a:pt x="1853" y="1232"/>
                      <a:pt x="1855" y="1232"/>
                    </a:cubicBezTo>
                    <a:cubicBezTo>
                      <a:pt x="1830" y="1204"/>
                      <a:pt x="1795" y="1183"/>
                      <a:pt x="1760" y="1169"/>
                    </a:cubicBezTo>
                    <a:lnTo>
                      <a:pt x="1793" y="1139"/>
                    </a:lnTo>
                    <a:lnTo>
                      <a:pt x="1793" y="1139"/>
                    </a:lnTo>
                    <a:cubicBezTo>
                      <a:pt x="1780" y="1147"/>
                      <a:pt x="1766" y="1150"/>
                      <a:pt x="1752" y="1150"/>
                    </a:cubicBezTo>
                    <a:cubicBezTo>
                      <a:pt x="1722" y="1150"/>
                      <a:pt x="1689" y="1136"/>
                      <a:pt x="1661" y="1125"/>
                    </a:cubicBezTo>
                    <a:cubicBezTo>
                      <a:pt x="1642" y="1135"/>
                      <a:pt x="1626" y="1144"/>
                      <a:pt x="1619" y="1146"/>
                    </a:cubicBezTo>
                    <a:lnTo>
                      <a:pt x="1584" y="1118"/>
                    </a:lnTo>
                    <a:cubicBezTo>
                      <a:pt x="1594" y="1115"/>
                      <a:pt x="1605" y="1114"/>
                      <a:pt x="1616" y="1114"/>
                    </a:cubicBezTo>
                    <a:cubicBezTo>
                      <a:pt x="1622" y="1114"/>
                      <a:pt x="1629" y="1114"/>
                      <a:pt x="1635" y="1116"/>
                    </a:cubicBezTo>
                    <a:cubicBezTo>
                      <a:pt x="1631" y="1114"/>
                      <a:pt x="1626" y="1114"/>
                      <a:pt x="1621" y="1111"/>
                    </a:cubicBezTo>
                    <a:cubicBezTo>
                      <a:pt x="1639" y="1104"/>
                      <a:pt x="1657" y="1099"/>
                      <a:pt x="1676" y="1099"/>
                    </a:cubicBezTo>
                    <a:cubicBezTo>
                      <a:pt x="1685" y="1099"/>
                      <a:pt x="1694" y="1100"/>
                      <a:pt x="1702" y="1102"/>
                    </a:cubicBezTo>
                    <a:lnTo>
                      <a:pt x="1672" y="1121"/>
                    </a:lnTo>
                    <a:cubicBezTo>
                      <a:pt x="1691" y="1123"/>
                      <a:pt x="1711" y="1125"/>
                      <a:pt x="1731" y="1125"/>
                    </a:cubicBezTo>
                    <a:cubicBezTo>
                      <a:pt x="1746" y="1125"/>
                      <a:pt x="1760" y="1124"/>
                      <a:pt x="1774" y="1123"/>
                    </a:cubicBezTo>
                    <a:cubicBezTo>
                      <a:pt x="1767" y="1121"/>
                      <a:pt x="1760" y="1116"/>
                      <a:pt x="1758" y="1111"/>
                    </a:cubicBezTo>
                    <a:lnTo>
                      <a:pt x="1758" y="1111"/>
                    </a:lnTo>
                    <a:cubicBezTo>
                      <a:pt x="1762" y="1113"/>
                      <a:pt x="1765" y="1113"/>
                      <a:pt x="1769" y="1113"/>
                    </a:cubicBezTo>
                    <a:cubicBezTo>
                      <a:pt x="1772" y="1113"/>
                      <a:pt x="1775" y="1113"/>
                      <a:pt x="1779" y="1111"/>
                    </a:cubicBezTo>
                    <a:cubicBezTo>
                      <a:pt x="1786" y="1109"/>
                      <a:pt x="1772" y="1107"/>
                      <a:pt x="1758" y="1104"/>
                    </a:cubicBezTo>
                    <a:lnTo>
                      <a:pt x="1816" y="1088"/>
                    </a:lnTo>
                    <a:lnTo>
                      <a:pt x="1793" y="1088"/>
                    </a:lnTo>
                    <a:lnTo>
                      <a:pt x="1821" y="1033"/>
                    </a:lnTo>
                    <a:cubicBezTo>
                      <a:pt x="1753" y="1009"/>
                      <a:pt x="1661" y="1000"/>
                      <a:pt x="1624" y="958"/>
                    </a:cubicBezTo>
                    <a:cubicBezTo>
                      <a:pt x="1670" y="958"/>
                      <a:pt x="1693" y="944"/>
                      <a:pt x="1744" y="931"/>
                    </a:cubicBezTo>
                    <a:lnTo>
                      <a:pt x="1744" y="931"/>
                    </a:lnTo>
                    <a:cubicBezTo>
                      <a:pt x="1693" y="958"/>
                      <a:pt x="1776" y="965"/>
                      <a:pt x="1772" y="995"/>
                    </a:cubicBezTo>
                    <a:lnTo>
                      <a:pt x="1772" y="995"/>
                    </a:lnTo>
                    <a:cubicBezTo>
                      <a:pt x="1774" y="983"/>
                      <a:pt x="1790" y="978"/>
                      <a:pt x="1802" y="978"/>
                    </a:cubicBezTo>
                    <a:cubicBezTo>
                      <a:pt x="1805" y="978"/>
                      <a:pt x="1807" y="979"/>
                      <a:pt x="1809" y="979"/>
                    </a:cubicBezTo>
                    <a:lnTo>
                      <a:pt x="1779" y="961"/>
                    </a:lnTo>
                    <a:lnTo>
                      <a:pt x="1746" y="942"/>
                    </a:lnTo>
                    <a:cubicBezTo>
                      <a:pt x="1788" y="933"/>
                      <a:pt x="1777" y="924"/>
                      <a:pt x="1788" y="905"/>
                    </a:cubicBezTo>
                    <a:lnTo>
                      <a:pt x="1788" y="905"/>
                    </a:lnTo>
                    <a:cubicBezTo>
                      <a:pt x="1770" y="912"/>
                      <a:pt x="1757" y="915"/>
                      <a:pt x="1747" y="915"/>
                    </a:cubicBezTo>
                    <a:cubicBezTo>
                      <a:pt x="1713" y="915"/>
                      <a:pt x="1716" y="882"/>
                      <a:pt x="1691" y="875"/>
                    </a:cubicBezTo>
                    <a:cubicBezTo>
                      <a:pt x="1702" y="870"/>
                      <a:pt x="1714" y="867"/>
                      <a:pt x="1724" y="867"/>
                    </a:cubicBezTo>
                    <a:cubicBezTo>
                      <a:pt x="1737" y="867"/>
                      <a:pt x="1748" y="872"/>
                      <a:pt x="1749" y="887"/>
                    </a:cubicBezTo>
                    <a:cubicBezTo>
                      <a:pt x="1800" y="840"/>
                      <a:pt x="1644" y="881"/>
                      <a:pt x="1683" y="841"/>
                    </a:cubicBezTo>
                    <a:lnTo>
                      <a:pt x="1683" y="841"/>
                    </a:lnTo>
                    <a:cubicBezTo>
                      <a:pt x="1684" y="842"/>
                      <a:pt x="1685" y="843"/>
                      <a:pt x="1686" y="843"/>
                    </a:cubicBezTo>
                    <a:lnTo>
                      <a:pt x="1686" y="843"/>
                    </a:lnTo>
                    <a:cubicBezTo>
                      <a:pt x="1685" y="842"/>
                      <a:pt x="1685" y="841"/>
                      <a:pt x="1684" y="840"/>
                    </a:cubicBezTo>
                    <a:lnTo>
                      <a:pt x="1684" y="840"/>
                    </a:lnTo>
                    <a:cubicBezTo>
                      <a:pt x="1684" y="840"/>
                      <a:pt x="1683" y="841"/>
                      <a:pt x="1683" y="841"/>
                    </a:cubicBezTo>
                    <a:lnTo>
                      <a:pt x="1683" y="841"/>
                    </a:lnTo>
                    <a:cubicBezTo>
                      <a:pt x="1673" y="828"/>
                      <a:pt x="1680" y="805"/>
                      <a:pt x="1700" y="805"/>
                    </a:cubicBezTo>
                    <a:cubicBezTo>
                      <a:pt x="1701" y="805"/>
                      <a:pt x="1702" y="805"/>
                      <a:pt x="1702" y="805"/>
                    </a:cubicBezTo>
                    <a:lnTo>
                      <a:pt x="1705" y="810"/>
                    </a:lnTo>
                    <a:cubicBezTo>
                      <a:pt x="1701" y="774"/>
                      <a:pt x="1666" y="717"/>
                      <a:pt x="1614" y="717"/>
                    </a:cubicBezTo>
                    <a:cubicBezTo>
                      <a:pt x="1606" y="717"/>
                      <a:pt x="1598" y="718"/>
                      <a:pt x="1590" y="721"/>
                    </a:cubicBezTo>
                    <a:lnTo>
                      <a:pt x="1590" y="721"/>
                    </a:lnTo>
                    <a:cubicBezTo>
                      <a:pt x="1605" y="715"/>
                      <a:pt x="1667" y="691"/>
                      <a:pt x="1682" y="687"/>
                    </a:cubicBezTo>
                    <a:lnTo>
                      <a:pt x="1682" y="687"/>
                    </a:lnTo>
                    <a:cubicBezTo>
                      <a:pt x="1682" y="687"/>
                      <a:pt x="1617" y="696"/>
                      <a:pt x="1556" y="708"/>
                    </a:cubicBezTo>
                    <a:cubicBezTo>
                      <a:pt x="1494" y="720"/>
                      <a:pt x="1434" y="734"/>
                      <a:pt x="1434" y="734"/>
                    </a:cubicBezTo>
                    <a:cubicBezTo>
                      <a:pt x="1487" y="712"/>
                      <a:pt x="1591" y="635"/>
                      <a:pt x="1643" y="635"/>
                    </a:cubicBezTo>
                    <a:cubicBezTo>
                      <a:pt x="1647" y="635"/>
                      <a:pt x="1650" y="635"/>
                      <a:pt x="1654" y="636"/>
                    </a:cubicBezTo>
                    <a:cubicBezTo>
                      <a:pt x="1658" y="625"/>
                      <a:pt x="1661" y="606"/>
                      <a:pt x="1631" y="601"/>
                    </a:cubicBezTo>
                    <a:cubicBezTo>
                      <a:pt x="1626" y="610"/>
                      <a:pt x="1570" y="651"/>
                      <a:pt x="1554" y="651"/>
                    </a:cubicBezTo>
                    <a:cubicBezTo>
                      <a:pt x="1553" y="651"/>
                      <a:pt x="1552" y="651"/>
                      <a:pt x="1552" y="650"/>
                    </a:cubicBezTo>
                    <a:cubicBezTo>
                      <a:pt x="1598" y="600"/>
                      <a:pt x="1575" y="620"/>
                      <a:pt x="1609" y="568"/>
                    </a:cubicBezTo>
                    <a:lnTo>
                      <a:pt x="1609" y="568"/>
                    </a:lnTo>
                    <a:cubicBezTo>
                      <a:pt x="1599" y="581"/>
                      <a:pt x="1538" y="609"/>
                      <a:pt x="1517" y="609"/>
                    </a:cubicBezTo>
                    <a:cubicBezTo>
                      <a:pt x="1513" y="609"/>
                      <a:pt x="1511" y="608"/>
                      <a:pt x="1510" y="606"/>
                    </a:cubicBezTo>
                    <a:cubicBezTo>
                      <a:pt x="1538" y="587"/>
                      <a:pt x="1570" y="571"/>
                      <a:pt x="1600" y="557"/>
                    </a:cubicBezTo>
                    <a:lnTo>
                      <a:pt x="1600" y="557"/>
                    </a:lnTo>
                    <a:lnTo>
                      <a:pt x="1549" y="564"/>
                    </a:lnTo>
                    <a:lnTo>
                      <a:pt x="1498" y="574"/>
                    </a:lnTo>
                    <a:cubicBezTo>
                      <a:pt x="1533" y="560"/>
                      <a:pt x="1563" y="539"/>
                      <a:pt x="1587" y="511"/>
                    </a:cubicBezTo>
                    <a:lnTo>
                      <a:pt x="1587" y="511"/>
                    </a:lnTo>
                    <a:cubicBezTo>
                      <a:pt x="1585" y="513"/>
                      <a:pt x="1583" y="514"/>
                      <a:pt x="1581" y="514"/>
                    </a:cubicBezTo>
                    <a:cubicBezTo>
                      <a:pt x="1571" y="514"/>
                      <a:pt x="1566" y="482"/>
                      <a:pt x="1554" y="479"/>
                    </a:cubicBezTo>
                    <a:lnTo>
                      <a:pt x="1545" y="504"/>
                    </a:lnTo>
                    <a:cubicBezTo>
                      <a:pt x="1542" y="494"/>
                      <a:pt x="1534" y="491"/>
                      <a:pt x="1523" y="491"/>
                    </a:cubicBezTo>
                    <a:cubicBezTo>
                      <a:pt x="1492" y="491"/>
                      <a:pt x="1440" y="517"/>
                      <a:pt x="1409" y="517"/>
                    </a:cubicBezTo>
                    <a:cubicBezTo>
                      <a:pt x="1400" y="517"/>
                      <a:pt x="1393" y="515"/>
                      <a:pt x="1389" y="509"/>
                    </a:cubicBezTo>
                    <a:cubicBezTo>
                      <a:pt x="1408" y="502"/>
                      <a:pt x="1494" y="451"/>
                      <a:pt x="1489" y="425"/>
                    </a:cubicBezTo>
                    <a:lnTo>
                      <a:pt x="1489" y="425"/>
                    </a:lnTo>
                    <a:cubicBezTo>
                      <a:pt x="1443" y="444"/>
                      <a:pt x="1278" y="527"/>
                      <a:pt x="1227" y="530"/>
                    </a:cubicBezTo>
                    <a:lnTo>
                      <a:pt x="1246" y="506"/>
                    </a:lnTo>
                    <a:lnTo>
                      <a:pt x="1246" y="506"/>
                    </a:lnTo>
                    <a:lnTo>
                      <a:pt x="1204" y="509"/>
                    </a:lnTo>
                    <a:cubicBezTo>
                      <a:pt x="1292" y="462"/>
                      <a:pt x="1387" y="425"/>
                      <a:pt x="1485" y="402"/>
                    </a:cubicBezTo>
                    <a:cubicBezTo>
                      <a:pt x="1491" y="374"/>
                      <a:pt x="1508" y="379"/>
                      <a:pt x="1489" y="360"/>
                    </a:cubicBezTo>
                    <a:cubicBezTo>
                      <a:pt x="1495" y="350"/>
                      <a:pt x="1505" y="346"/>
                      <a:pt x="1516" y="346"/>
                    </a:cubicBezTo>
                    <a:cubicBezTo>
                      <a:pt x="1522" y="346"/>
                      <a:pt x="1529" y="347"/>
                      <a:pt x="1536" y="351"/>
                    </a:cubicBezTo>
                    <a:lnTo>
                      <a:pt x="1505" y="295"/>
                    </a:lnTo>
                    <a:cubicBezTo>
                      <a:pt x="1485" y="314"/>
                      <a:pt x="1466" y="315"/>
                      <a:pt x="1448" y="315"/>
                    </a:cubicBezTo>
                    <a:cubicBezTo>
                      <a:pt x="1447" y="315"/>
                      <a:pt x="1446" y="315"/>
                      <a:pt x="1445" y="315"/>
                    </a:cubicBezTo>
                    <a:cubicBezTo>
                      <a:pt x="1428" y="315"/>
                      <a:pt x="1413" y="315"/>
                      <a:pt x="1396" y="330"/>
                    </a:cubicBezTo>
                    <a:lnTo>
                      <a:pt x="1440" y="335"/>
                    </a:lnTo>
                    <a:lnTo>
                      <a:pt x="1485" y="339"/>
                    </a:lnTo>
                    <a:cubicBezTo>
                      <a:pt x="1454" y="366"/>
                      <a:pt x="1392" y="392"/>
                      <a:pt x="1352" y="392"/>
                    </a:cubicBezTo>
                    <a:cubicBezTo>
                      <a:pt x="1337" y="392"/>
                      <a:pt x="1325" y="388"/>
                      <a:pt x="1320" y="379"/>
                    </a:cubicBezTo>
                    <a:cubicBezTo>
                      <a:pt x="1329" y="358"/>
                      <a:pt x="1399" y="321"/>
                      <a:pt x="1413" y="307"/>
                    </a:cubicBezTo>
                    <a:lnTo>
                      <a:pt x="1413" y="307"/>
                    </a:lnTo>
                    <a:cubicBezTo>
                      <a:pt x="1408" y="309"/>
                      <a:pt x="1403" y="310"/>
                      <a:pt x="1398" y="310"/>
                    </a:cubicBezTo>
                    <a:cubicBezTo>
                      <a:pt x="1379" y="310"/>
                      <a:pt x="1359" y="300"/>
                      <a:pt x="1364" y="291"/>
                    </a:cubicBezTo>
                    <a:lnTo>
                      <a:pt x="1399" y="284"/>
                    </a:lnTo>
                    <a:cubicBezTo>
                      <a:pt x="1398" y="276"/>
                      <a:pt x="1393" y="274"/>
                      <a:pt x="1386" y="274"/>
                    </a:cubicBezTo>
                    <a:cubicBezTo>
                      <a:pt x="1375" y="274"/>
                      <a:pt x="1359" y="280"/>
                      <a:pt x="1347" y="280"/>
                    </a:cubicBezTo>
                    <a:cubicBezTo>
                      <a:pt x="1336" y="280"/>
                      <a:pt x="1329" y="274"/>
                      <a:pt x="1336" y="254"/>
                    </a:cubicBezTo>
                    <a:cubicBezTo>
                      <a:pt x="1332" y="246"/>
                      <a:pt x="1357" y="201"/>
                      <a:pt x="1348" y="201"/>
                    </a:cubicBezTo>
                    <a:cubicBezTo>
                      <a:pt x="1347" y="201"/>
                      <a:pt x="1345" y="202"/>
                      <a:pt x="1341" y="205"/>
                    </a:cubicBezTo>
                    <a:cubicBezTo>
                      <a:pt x="1281" y="288"/>
                      <a:pt x="1211" y="360"/>
                      <a:pt x="1132" y="425"/>
                    </a:cubicBezTo>
                    <a:cubicBezTo>
                      <a:pt x="1137" y="393"/>
                      <a:pt x="1144" y="358"/>
                      <a:pt x="1153" y="326"/>
                    </a:cubicBezTo>
                    <a:cubicBezTo>
                      <a:pt x="1176" y="281"/>
                      <a:pt x="1250" y="256"/>
                      <a:pt x="1269" y="217"/>
                    </a:cubicBezTo>
                    <a:lnTo>
                      <a:pt x="1269" y="217"/>
                    </a:lnTo>
                    <a:cubicBezTo>
                      <a:pt x="1260" y="226"/>
                      <a:pt x="1246" y="233"/>
                      <a:pt x="1232" y="237"/>
                    </a:cubicBezTo>
                    <a:cubicBezTo>
                      <a:pt x="1232" y="221"/>
                      <a:pt x="1269" y="205"/>
                      <a:pt x="1246" y="198"/>
                    </a:cubicBezTo>
                    <a:lnTo>
                      <a:pt x="1246" y="198"/>
                    </a:lnTo>
                    <a:cubicBezTo>
                      <a:pt x="1236" y="207"/>
                      <a:pt x="1230" y="210"/>
                      <a:pt x="1225" y="210"/>
                    </a:cubicBezTo>
                    <a:cubicBezTo>
                      <a:pt x="1216" y="210"/>
                      <a:pt x="1214" y="200"/>
                      <a:pt x="1212" y="200"/>
                    </a:cubicBezTo>
                    <a:cubicBezTo>
                      <a:pt x="1210" y="200"/>
                      <a:pt x="1209" y="206"/>
                      <a:pt x="1206" y="226"/>
                    </a:cubicBezTo>
                    <a:cubicBezTo>
                      <a:pt x="1181" y="226"/>
                      <a:pt x="1197" y="205"/>
                      <a:pt x="1176" y="191"/>
                    </a:cubicBezTo>
                    <a:cubicBezTo>
                      <a:pt x="1144" y="230"/>
                      <a:pt x="1102" y="258"/>
                      <a:pt x="1056" y="272"/>
                    </a:cubicBezTo>
                    <a:cubicBezTo>
                      <a:pt x="1063" y="263"/>
                      <a:pt x="1070" y="251"/>
                      <a:pt x="1077" y="237"/>
                    </a:cubicBezTo>
                    <a:cubicBezTo>
                      <a:pt x="1046" y="212"/>
                      <a:pt x="1042" y="179"/>
                      <a:pt x="1009" y="159"/>
                    </a:cubicBezTo>
                    <a:cubicBezTo>
                      <a:pt x="1014" y="145"/>
                      <a:pt x="1007" y="122"/>
                      <a:pt x="1028" y="108"/>
                    </a:cubicBezTo>
                    <a:lnTo>
                      <a:pt x="1028" y="108"/>
                    </a:lnTo>
                    <a:cubicBezTo>
                      <a:pt x="1018" y="111"/>
                      <a:pt x="1007" y="120"/>
                      <a:pt x="998" y="120"/>
                    </a:cubicBezTo>
                    <a:cubicBezTo>
                      <a:pt x="996" y="120"/>
                      <a:pt x="995" y="120"/>
                      <a:pt x="993" y="119"/>
                    </a:cubicBezTo>
                    <a:cubicBezTo>
                      <a:pt x="996" y="99"/>
                      <a:pt x="1000" y="96"/>
                      <a:pt x="1006" y="96"/>
                    </a:cubicBezTo>
                    <a:cubicBezTo>
                      <a:pt x="1009" y="96"/>
                      <a:pt x="1012" y="97"/>
                      <a:pt x="1015" y="97"/>
                    </a:cubicBezTo>
                    <a:cubicBezTo>
                      <a:pt x="1022" y="97"/>
                      <a:pt x="1030" y="93"/>
                      <a:pt x="1037" y="71"/>
                    </a:cubicBezTo>
                    <a:lnTo>
                      <a:pt x="1037" y="71"/>
                    </a:lnTo>
                    <a:cubicBezTo>
                      <a:pt x="1016" y="96"/>
                      <a:pt x="986" y="91"/>
                      <a:pt x="961" y="101"/>
                    </a:cubicBezTo>
                    <a:cubicBezTo>
                      <a:pt x="948" y="122"/>
                      <a:pt x="957" y="129"/>
                      <a:pt x="971" y="129"/>
                    </a:cubicBezTo>
                    <a:cubicBezTo>
                      <a:pt x="983" y="129"/>
                      <a:pt x="1001" y="124"/>
                      <a:pt x="1012" y="119"/>
                    </a:cubicBezTo>
                    <a:lnTo>
                      <a:pt x="1012" y="119"/>
                    </a:lnTo>
                    <a:cubicBezTo>
                      <a:pt x="977" y="175"/>
                      <a:pt x="921" y="212"/>
                      <a:pt x="856" y="224"/>
                    </a:cubicBezTo>
                    <a:cubicBezTo>
                      <a:pt x="821" y="219"/>
                      <a:pt x="865" y="184"/>
                      <a:pt x="860" y="184"/>
                    </a:cubicBezTo>
                    <a:cubicBezTo>
                      <a:pt x="860" y="184"/>
                      <a:pt x="859" y="184"/>
                      <a:pt x="859" y="184"/>
                    </a:cubicBezTo>
                    <a:cubicBezTo>
                      <a:pt x="852" y="177"/>
                      <a:pt x="843" y="174"/>
                      <a:pt x="835" y="174"/>
                    </a:cubicBezTo>
                    <a:cubicBezTo>
                      <a:pt x="806" y="174"/>
                      <a:pt x="772" y="206"/>
                      <a:pt x="751" y="206"/>
                    </a:cubicBezTo>
                    <a:cubicBezTo>
                      <a:pt x="741" y="206"/>
                      <a:pt x="734" y="199"/>
                      <a:pt x="731" y="182"/>
                    </a:cubicBezTo>
                    <a:cubicBezTo>
                      <a:pt x="743" y="135"/>
                      <a:pt x="784" y="115"/>
                      <a:pt x="803" y="87"/>
                    </a:cubicBezTo>
                    <a:cubicBezTo>
                      <a:pt x="833" y="89"/>
                      <a:pt x="817" y="131"/>
                      <a:pt x="831" y="140"/>
                    </a:cubicBezTo>
                    <a:lnTo>
                      <a:pt x="826" y="110"/>
                    </a:lnTo>
                    <a:cubicBezTo>
                      <a:pt x="832" y="107"/>
                      <a:pt x="838" y="106"/>
                      <a:pt x="844" y="106"/>
                    </a:cubicBezTo>
                    <a:cubicBezTo>
                      <a:pt x="855" y="106"/>
                      <a:pt x="863" y="110"/>
                      <a:pt x="863" y="119"/>
                    </a:cubicBezTo>
                    <a:cubicBezTo>
                      <a:pt x="873" y="80"/>
                      <a:pt x="784" y="57"/>
                      <a:pt x="7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33" name="Google Shape;4833;p38"/>
              <p:cNvSpPr/>
              <p:nvPr/>
            </p:nvSpPr>
            <p:spPr>
              <a:xfrm>
                <a:off x="774775" y="1628050"/>
                <a:ext cx="650" cy="450"/>
              </a:xfrm>
              <a:custGeom>
                <a:avLst/>
                <a:gdLst/>
                <a:ahLst/>
                <a:cxnLst/>
                <a:rect l="l" t="t" r="r" b="b"/>
                <a:pathLst>
                  <a:path w="26" h="18" extrusionOk="0">
                    <a:moveTo>
                      <a:pt x="16" y="1"/>
                    </a:moveTo>
                    <a:cubicBezTo>
                      <a:pt x="15" y="1"/>
                      <a:pt x="14" y="1"/>
                      <a:pt x="12" y="1"/>
                    </a:cubicBezTo>
                    <a:cubicBezTo>
                      <a:pt x="8" y="3"/>
                      <a:pt x="3" y="6"/>
                      <a:pt x="1" y="13"/>
                    </a:cubicBezTo>
                    <a:cubicBezTo>
                      <a:pt x="4" y="10"/>
                      <a:pt x="7" y="9"/>
                      <a:pt x="9" y="9"/>
                    </a:cubicBezTo>
                    <a:cubicBezTo>
                      <a:pt x="13" y="9"/>
                      <a:pt x="16" y="13"/>
                      <a:pt x="19" y="17"/>
                    </a:cubicBezTo>
                    <a:cubicBezTo>
                      <a:pt x="24" y="9"/>
                      <a:pt x="2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34" name="Google Shape;4834;p38"/>
              <p:cNvSpPr/>
              <p:nvPr/>
            </p:nvSpPr>
            <p:spPr>
              <a:xfrm>
                <a:off x="802375" y="1651250"/>
                <a:ext cx="550" cy="150"/>
              </a:xfrm>
              <a:custGeom>
                <a:avLst/>
                <a:gdLst/>
                <a:ahLst/>
                <a:cxnLst/>
                <a:rect l="l" t="t" r="r" b="b"/>
                <a:pathLst>
                  <a:path w="22" h="6" extrusionOk="0">
                    <a:moveTo>
                      <a:pt x="21" y="0"/>
                    </a:moveTo>
                    <a:cubicBezTo>
                      <a:pt x="14" y="3"/>
                      <a:pt x="7" y="3"/>
                      <a:pt x="0" y="5"/>
                    </a:cubicBezTo>
                    <a:cubicBezTo>
                      <a:pt x="2" y="6"/>
                      <a:pt x="4" y="6"/>
                      <a:pt x="6" y="6"/>
                    </a:cubicBezTo>
                    <a:cubicBezTo>
                      <a:pt x="11" y="6"/>
                      <a:pt x="16" y="4"/>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35" name="Google Shape;4835;p38"/>
              <p:cNvSpPr/>
              <p:nvPr/>
            </p:nvSpPr>
            <p:spPr>
              <a:xfrm>
                <a:off x="797150" y="1676450"/>
                <a:ext cx="150" cy="150"/>
              </a:xfrm>
              <a:custGeom>
                <a:avLst/>
                <a:gdLst/>
                <a:ahLst/>
                <a:cxnLst/>
                <a:rect l="l" t="t" r="r" b="b"/>
                <a:pathLst>
                  <a:path w="6" h="6" extrusionOk="0">
                    <a:moveTo>
                      <a:pt x="1" y="1"/>
                    </a:moveTo>
                    <a:cubicBezTo>
                      <a:pt x="1" y="3"/>
                      <a:pt x="3" y="3"/>
                      <a:pt x="5" y="5"/>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36" name="Google Shape;4836;p38"/>
              <p:cNvSpPr/>
              <p:nvPr/>
            </p:nvSpPr>
            <p:spPr>
              <a:xfrm>
                <a:off x="789800" y="1628175"/>
                <a:ext cx="250" cy="550"/>
              </a:xfrm>
              <a:custGeom>
                <a:avLst/>
                <a:gdLst/>
                <a:ahLst/>
                <a:cxnLst/>
                <a:rect l="l" t="t" r="r" b="b"/>
                <a:pathLst>
                  <a:path w="10" h="22" extrusionOk="0">
                    <a:moveTo>
                      <a:pt x="5" y="1"/>
                    </a:moveTo>
                    <a:cubicBezTo>
                      <a:pt x="5" y="8"/>
                      <a:pt x="3" y="15"/>
                      <a:pt x="0" y="22"/>
                    </a:cubicBezTo>
                    <a:cubicBezTo>
                      <a:pt x="7" y="17"/>
                      <a:pt x="10" y="8"/>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37" name="Google Shape;4837;p38"/>
              <p:cNvSpPr/>
              <p:nvPr/>
            </p:nvSpPr>
            <p:spPr>
              <a:xfrm>
                <a:off x="770600" y="1626200"/>
                <a:ext cx="625" cy="550"/>
              </a:xfrm>
              <a:custGeom>
                <a:avLst/>
                <a:gdLst/>
                <a:ahLst/>
                <a:cxnLst/>
                <a:rect l="l" t="t" r="r" b="b"/>
                <a:pathLst>
                  <a:path w="25" h="22" extrusionOk="0">
                    <a:moveTo>
                      <a:pt x="19" y="1"/>
                    </a:moveTo>
                    <a:cubicBezTo>
                      <a:pt x="14" y="6"/>
                      <a:pt x="8" y="15"/>
                      <a:pt x="4" y="16"/>
                    </a:cubicBezTo>
                    <a:lnTo>
                      <a:pt x="4" y="16"/>
                    </a:lnTo>
                    <a:lnTo>
                      <a:pt x="1" y="15"/>
                    </a:lnTo>
                    <a:lnTo>
                      <a:pt x="1" y="15"/>
                    </a:lnTo>
                    <a:cubicBezTo>
                      <a:pt x="2" y="16"/>
                      <a:pt x="2" y="16"/>
                      <a:pt x="3" y="16"/>
                    </a:cubicBezTo>
                    <a:cubicBezTo>
                      <a:pt x="4" y="16"/>
                      <a:pt x="4" y="16"/>
                      <a:pt x="4" y="16"/>
                    </a:cubicBezTo>
                    <a:lnTo>
                      <a:pt x="4" y="16"/>
                    </a:lnTo>
                    <a:lnTo>
                      <a:pt x="24" y="22"/>
                    </a:lnTo>
                    <a:cubicBezTo>
                      <a:pt x="15" y="17"/>
                      <a:pt x="19"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38" name="Google Shape;4838;p38"/>
              <p:cNvSpPr/>
              <p:nvPr/>
            </p:nvSpPr>
            <p:spPr>
              <a:xfrm>
                <a:off x="771550" y="1619400"/>
                <a:ext cx="650" cy="475"/>
              </a:xfrm>
              <a:custGeom>
                <a:avLst/>
                <a:gdLst/>
                <a:ahLst/>
                <a:cxnLst/>
                <a:rect l="l" t="t" r="r" b="b"/>
                <a:pathLst>
                  <a:path w="26" h="19" extrusionOk="0">
                    <a:moveTo>
                      <a:pt x="17" y="1"/>
                    </a:moveTo>
                    <a:cubicBezTo>
                      <a:pt x="16" y="1"/>
                      <a:pt x="15" y="1"/>
                      <a:pt x="14" y="2"/>
                    </a:cubicBezTo>
                    <a:lnTo>
                      <a:pt x="0" y="13"/>
                    </a:lnTo>
                    <a:cubicBezTo>
                      <a:pt x="3" y="17"/>
                      <a:pt x="7" y="18"/>
                      <a:pt x="11" y="18"/>
                    </a:cubicBezTo>
                    <a:cubicBezTo>
                      <a:pt x="19" y="18"/>
                      <a:pt x="26" y="13"/>
                      <a:pt x="26" y="4"/>
                    </a:cubicBezTo>
                    <a:cubicBezTo>
                      <a:pt x="20" y="4"/>
                      <a:pt x="20"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39" name="Google Shape;4839;p38"/>
              <p:cNvSpPr/>
              <p:nvPr/>
            </p:nvSpPr>
            <p:spPr>
              <a:xfrm>
                <a:off x="771550" y="1623250"/>
                <a:ext cx="1675" cy="725"/>
              </a:xfrm>
              <a:custGeom>
                <a:avLst/>
                <a:gdLst/>
                <a:ahLst/>
                <a:cxnLst/>
                <a:rect l="l" t="t" r="r" b="b"/>
                <a:pathLst>
                  <a:path w="67" h="29" extrusionOk="0">
                    <a:moveTo>
                      <a:pt x="35" y="1"/>
                    </a:moveTo>
                    <a:cubicBezTo>
                      <a:pt x="35" y="1"/>
                      <a:pt x="36" y="1"/>
                      <a:pt x="37" y="1"/>
                    </a:cubicBezTo>
                    <a:lnTo>
                      <a:pt x="37" y="1"/>
                    </a:lnTo>
                    <a:cubicBezTo>
                      <a:pt x="37" y="1"/>
                      <a:pt x="37" y="1"/>
                      <a:pt x="37" y="1"/>
                    </a:cubicBezTo>
                    <a:close/>
                    <a:moveTo>
                      <a:pt x="37" y="1"/>
                    </a:moveTo>
                    <a:cubicBezTo>
                      <a:pt x="0" y="28"/>
                      <a:pt x="21" y="28"/>
                      <a:pt x="44" y="28"/>
                    </a:cubicBezTo>
                    <a:cubicBezTo>
                      <a:pt x="66" y="6"/>
                      <a:pt x="50" y="3"/>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40" name="Google Shape;4840;p38"/>
              <p:cNvSpPr/>
              <p:nvPr/>
            </p:nvSpPr>
            <p:spPr>
              <a:xfrm>
                <a:off x="771700" y="1622975"/>
                <a:ext cx="675" cy="300"/>
              </a:xfrm>
              <a:custGeom>
                <a:avLst/>
                <a:gdLst/>
                <a:ahLst/>
                <a:cxnLst/>
                <a:rect l="l" t="t" r="r" b="b"/>
                <a:pathLst>
                  <a:path w="27" h="12" extrusionOk="0">
                    <a:moveTo>
                      <a:pt x="17" y="0"/>
                    </a:moveTo>
                    <a:cubicBezTo>
                      <a:pt x="1" y="12"/>
                      <a:pt x="17" y="7"/>
                      <a:pt x="26" y="9"/>
                    </a:cubicBezTo>
                    <a:cubicBezTo>
                      <a:pt x="22" y="7"/>
                      <a:pt x="17"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41" name="Google Shape;4841;p38"/>
              <p:cNvSpPr/>
              <p:nvPr/>
            </p:nvSpPr>
            <p:spPr>
              <a:xfrm>
                <a:off x="773050" y="1627800"/>
                <a:ext cx="1700" cy="725"/>
              </a:xfrm>
              <a:custGeom>
                <a:avLst/>
                <a:gdLst/>
                <a:ahLst/>
                <a:cxnLst/>
                <a:rect l="l" t="t" r="r" b="b"/>
                <a:pathLst>
                  <a:path w="68" h="29" extrusionOk="0">
                    <a:moveTo>
                      <a:pt x="34" y="0"/>
                    </a:moveTo>
                    <a:cubicBezTo>
                      <a:pt x="29" y="0"/>
                      <a:pt x="11" y="21"/>
                      <a:pt x="9" y="21"/>
                    </a:cubicBezTo>
                    <a:cubicBezTo>
                      <a:pt x="8" y="21"/>
                      <a:pt x="8" y="20"/>
                      <a:pt x="10" y="18"/>
                    </a:cubicBezTo>
                    <a:lnTo>
                      <a:pt x="10" y="18"/>
                    </a:lnTo>
                    <a:cubicBezTo>
                      <a:pt x="0" y="25"/>
                      <a:pt x="1" y="28"/>
                      <a:pt x="6" y="28"/>
                    </a:cubicBezTo>
                    <a:cubicBezTo>
                      <a:pt x="20" y="28"/>
                      <a:pt x="67" y="7"/>
                      <a:pt x="35" y="2"/>
                    </a:cubicBezTo>
                    <a:cubicBezTo>
                      <a:pt x="35" y="1"/>
                      <a:pt x="35"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42" name="Google Shape;4842;p38"/>
              <p:cNvSpPr/>
              <p:nvPr/>
            </p:nvSpPr>
            <p:spPr>
              <a:xfrm>
                <a:off x="773750" y="1621875"/>
                <a:ext cx="775" cy="825"/>
              </a:xfrm>
              <a:custGeom>
                <a:avLst/>
                <a:gdLst/>
                <a:ahLst/>
                <a:cxnLst/>
                <a:rect l="l" t="t" r="r" b="b"/>
                <a:pathLst>
                  <a:path w="31" h="33" extrusionOk="0">
                    <a:moveTo>
                      <a:pt x="28" y="0"/>
                    </a:moveTo>
                    <a:lnTo>
                      <a:pt x="0" y="32"/>
                    </a:lnTo>
                    <a:lnTo>
                      <a:pt x="30" y="14"/>
                    </a:lnTo>
                    <a:lnTo>
                      <a:pt x="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43" name="Google Shape;4843;p38"/>
              <p:cNvSpPr/>
              <p:nvPr/>
            </p:nvSpPr>
            <p:spPr>
              <a:xfrm>
                <a:off x="775250" y="1623600"/>
                <a:ext cx="600" cy="625"/>
              </a:xfrm>
              <a:custGeom>
                <a:avLst/>
                <a:gdLst/>
                <a:ahLst/>
                <a:cxnLst/>
                <a:rect l="l" t="t" r="r" b="b"/>
                <a:pathLst>
                  <a:path w="24" h="25" extrusionOk="0">
                    <a:moveTo>
                      <a:pt x="14" y="1"/>
                    </a:moveTo>
                    <a:cubicBezTo>
                      <a:pt x="12" y="3"/>
                      <a:pt x="5" y="5"/>
                      <a:pt x="0" y="5"/>
                    </a:cubicBezTo>
                    <a:cubicBezTo>
                      <a:pt x="8" y="13"/>
                      <a:pt x="14" y="24"/>
                      <a:pt x="19" y="24"/>
                    </a:cubicBezTo>
                    <a:cubicBezTo>
                      <a:pt x="21" y="24"/>
                      <a:pt x="22" y="23"/>
                      <a:pt x="24" y="21"/>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44" name="Google Shape;4844;p38"/>
              <p:cNvSpPr/>
              <p:nvPr/>
            </p:nvSpPr>
            <p:spPr>
              <a:xfrm>
                <a:off x="774850" y="1623575"/>
                <a:ext cx="425" cy="175"/>
              </a:xfrm>
              <a:custGeom>
                <a:avLst/>
                <a:gdLst/>
                <a:ahLst/>
                <a:cxnLst/>
                <a:rect l="l" t="t" r="r" b="b"/>
                <a:pathLst>
                  <a:path w="17" h="7" extrusionOk="0">
                    <a:moveTo>
                      <a:pt x="5" y="1"/>
                    </a:moveTo>
                    <a:cubicBezTo>
                      <a:pt x="3" y="1"/>
                      <a:pt x="1" y="1"/>
                      <a:pt x="0" y="2"/>
                    </a:cubicBezTo>
                    <a:cubicBezTo>
                      <a:pt x="5" y="4"/>
                      <a:pt x="12" y="6"/>
                      <a:pt x="16" y="6"/>
                    </a:cubicBezTo>
                    <a:cubicBezTo>
                      <a:pt x="15" y="3"/>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45" name="Google Shape;4845;p38"/>
              <p:cNvSpPr/>
              <p:nvPr/>
            </p:nvSpPr>
            <p:spPr>
              <a:xfrm>
                <a:off x="775125" y="1622150"/>
                <a:ext cx="275" cy="550"/>
              </a:xfrm>
              <a:custGeom>
                <a:avLst/>
                <a:gdLst/>
                <a:ahLst/>
                <a:cxnLst/>
                <a:rect l="l" t="t" r="r" b="b"/>
                <a:pathLst>
                  <a:path w="11" h="22" extrusionOk="0">
                    <a:moveTo>
                      <a:pt x="1" y="1"/>
                    </a:moveTo>
                    <a:lnTo>
                      <a:pt x="1" y="10"/>
                    </a:lnTo>
                    <a:lnTo>
                      <a:pt x="10" y="2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46" name="Google Shape;4846;p38"/>
              <p:cNvSpPr/>
              <p:nvPr/>
            </p:nvSpPr>
            <p:spPr>
              <a:xfrm>
                <a:off x="780300" y="1627125"/>
                <a:ext cx="950" cy="550"/>
              </a:xfrm>
              <a:custGeom>
                <a:avLst/>
                <a:gdLst/>
                <a:ahLst/>
                <a:cxnLst/>
                <a:rect l="l" t="t" r="r" b="b"/>
                <a:pathLst>
                  <a:path w="38" h="22" extrusionOk="0">
                    <a:moveTo>
                      <a:pt x="28" y="1"/>
                    </a:moveTo>
                    <a:cubicBezTo>
                      <a:pt x="16" y="6"/>
                      <a:pt x="5" y="6"/>
                      <a:pt x="0" y="20"/>
                    </a:cubicBezTo>
                    <a:lnTo>
                      <a:pt x="28" y="22"/>
                    </a:lnTo>
                    <a:cubicBezTo>
                      <a:pt x="37" y="10"/>
                      <a:pt x="37"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47" name="Google Shape;4847;p38"/>
              <p:cNvSpPr/>
              <p:nvPr/>
            </p:nvSpPr>
            <p:spPr>
              <a:xfrm>
                <a:off x="780300" y="1624175"/>
                <a:ext cx="825" cy="1025"/>
              </a:xfrm>
              <a:custGeom>
                <a:avLst/>
                <a:gdLst/>
                <a:ahLst/>
                <a:cxnLst/>
                <a:rect l="l" t="t" r="r" b="b"/>
                <a:pathLst>
                  <a:path w="33" h="41" extrusionOk="0">
                    <a:moveTo>
                      <a:pt x="33" y="1"/>
                    </a:moveTo>
                    <a:lnTo>
                      <a:pt x="12" y="10"/>
                    </a:lnTo>
                    <a:cubicBezTo>
                      <a:pt x="9" y="22"/>
                      <a:pt x="5" y="31"/>
                      <a:pt x="0" y="40"/>
                    </a:cubicBezTo>
                    <a:lnTo>
                      <a:pt x="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48" name="Google Shape;4848;p38"/>
              <p:cNvSpPr/>
              <p:nvPr/>
            </p:nvSpPr>
            <p:spPr>
              <a:xfrm>
                <a:off x="781800" y="1624350"/>
                <a:ext cx="1525" cy="775"/>
              </a:xfrm>
              <a:custGeom>
                <a:avLst/>
                <a:gdLst/>
                <a:ahLst/>
                <a:cxnLst/>
                <a:rect l="l" t="t" r="r" b="b"/>
                <a:pathLst>
                  <a:path w="61" h="31" extrusionOk="0">
                    <a:moveTo>
                      <a:pt x="35" y="1"/>
                    </a:moveTo>
                    <a:lnTo>
                      <a:pt x="35" y="1"/>
                    </a:lnTo>
                    <a:cubicBezTo>
                      <a:pt x="26" y="12"/>
                      <a:pt x="0" y="10"/>
                      <a:pt x="10" y="31"/>
                    </a:cubicBezTo>
                    <a:cubicBezTo>
                      <a:pt x="21" y="19"/>
                      <a:pt x="61" y="15"/>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49" name="Google Shape;4849;p38"/>
              <p:cNvSpPr/>
              <p:nvPr/>
            </p:nvSpPr>
            <p:spPr>
              <a:xfrm>
                <a:off x="786600" y="1631200"/>
                <a:ext cx="1600" cy="1525"/>
              </a:xfrm>
              <a:custGeom>
                <a:avLst/>
                <a:gdLst/>
                <a:ahLst/>
                <a:cxnLst/>
                <a:rect l="l" t="t" r="r" b="b"/>
                <a:pathLst>
                  <a:path w="64" h="61" extrusionOk="0">
                    <a:moveTo>
                      <a:pt x="59" y="0"/>
                    </a:moveTo>
                    <a:lnTo>
                      <a:pt x="1" y="61"/>
                    </a:lnTo>
                    <a:lnTo>
                      <a:pt x="1" y="61"/>
                    </a:lnTo>
                    <a:lnTo>
                      <a:pt x="63" y="3"/>
                    </a:lnTo>
                    <a:lnTo>
                      <a:pt x="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50" name="Google Shape;4850;p38"/>
              <p:cNvSpPr/>
              <p:nvPr/>
            </p:nvSpPr>
            <p:spPr>
              <a:xfrm>
                <a:off x="795925" y="1633575"/>
                <a:ext cx="1650" cy="975"/>
              </a:xfrm>
              <a:custGeom>
                <a:avLst/>
                <a:gdLst/>
                <a:ahLst/>
                <a:cxnLst/>
                <a:rect l="l" t="t" r="r" b="b"/>
                <a:pathLst>
                  <a:path w="66" h="39" extrusionOk="0">
                    <a:moveTo>
                      <a:pt x="22" y="0"/>
                    </a:moveTo>
                    <a:lnTo>
                      <a:pt x="22" y="0"/>
                    </a:lnTo>
                    <a:cubicBezTo>
                      <a:pt x="1" y="7"/>
                      <a:pt x="20" y="30"/>
                      <a:pt x="1" y="35"/>
                    </a:cubicBezTo>
                    <a:cubicBezTo>
                      <a:pt x="15" y="35"/>
                      <a:pt x="21" y="38"/>
                      <a:pt x="28" y="38"/>
                    </a:cubicBezTo>
                    <a:cubicBezTo>
                      <a:pt x="36" y="38"/>
                      <a:pt x="44" y="33"/>
                      <a:pt x="66" y="12"/>
                    </a:cubicBezTo>
                    <a:cubicBezTo>
                      <a:pt x="65" y="3"/>
                      <a:pt x="62" y="1"/>
                      <a:pt x="58" y="1"/>
                    </a:cubicBezTo>
                    <a:cubicBezTo>
                      <a:pt x="49" y="1"/>
                      <a:pt x="35" y="13"/>
                      <a:pt x="28" y="13"/>
                    </a:cubicBezTo>
                    <a:cubicBezTo>
                      <a:pt x="24" y="13"/>
                      <a:pt x="21"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51" name="Google Shape;4851;p38"/>
              <p:cNvSpPr/>
              <p:nvPr/>
            </p:nvSpPr>
            <p:spPr>
              <a:xfrm>
                <a:off x="756525" y="1700925"/>
                <a:ext cx="775" cy="250"/>
              </a:xfrm>
              <a:custGeom>
                <a:avLst/>
                <a:gdLst/>
                <a:ahLst/>
                <a:cxnLst/>
                <a:rect l="l" t="t" r="r" b="b"/>
                <a:pathLst>
                  <a:path w="31" h="10" extrusionOk="0">
                    <a:moveTo>
                      <a:pt x="24" y="0"/>
                    </a:moveTo>
                    <a:lnTo>
                      <a:pt x="1" y="9"/>
                    </a:lnTo>
                    <a:lnTo>
                      <a:pt x="31"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52" name="Google Shape;4852;p38"/>
              <p:cNvSpPr/>
              <p:nvPr/>
            </p:nvSpPr>
            <p:spPr>
              <a:xfrm>
                <a:off x="756925" y="1701850"/>
                <a:ext cx="1300" cy="700"/>
              </a:xfrm>
              <a:custGeom>
                <a:avLst/>
                <a:gdLst/>
                <a:ahLst/>
                <a:cxnLst/>
                <a:rect l="l" t="t" r="r" b="b"/>
                <a:pathLst>
                  <a:path w="52" h="28" extrusionOk="0">
                    <a:moveTo>
                      <a:pt x="1" y="0"/>
                    </a:moveTo>
                    <a:lnTo>
                      <a:pt x="40" y="28"/>
                    </a:lnTo>
                    <a:cubicBezTo>
                      <a:pt x="40" y="24"/>
                      <a:pt x="40" y="18"/>
                      <a:pt x="48" y="18"/>
                    </a:cubicBezTo>
                    <a:cubicBezTo>
                      <a:pt x="49" y="18"/>
                      <a:pt x="50" y="18"/>
                      <a:pt x="52" y="19"/>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53" name="Google Shape;4853;p38"/>
              <p:cNvSpPr/>
              <p:nvPr/>
            </p:nvSpPr>
            <p:spPr>
              <a:xfrm>
                <a:off x="805200" y="1662325"/>
                <a:ext cx="850" cy="375"/>
              </a:xfrm>
              <a:custGeom>
                <a:avLst/>
                <a:gdLst/>
                <a:ahLst/>
                <a:cxnLst/>
                <a:rect l="l" t="t" r="r" b="b"/>
                <a:pathLst>
                  <a:path w="34" h="15" extrusionOk="0">
                    <a:moveTo>
                      <a:pt x="22" y="0"/>
                    </a:moveTo>
                    <a:cubicBezTo>
                      <a:pt x="8" y="2"/>
                      <a:pt x="6" y="5"/>
                      <a:pt x="1" y="14"/>
                    </a:cubicBezTo>
                    <a:lnTo>
                      <a:pt x="33" y="5"/>
                    </a:lnTo>
                    <a:lnTo>
                      <a:pt x="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54" name="Google Shape;4854;p38"/>
              <p:cNvSpPr/>
              <p:nvPr/>
            </p:nvSpPr>
            <p:spPr>
              <a:xfrm>
                <a:off x="801625" y="1668225"/>
                <a:ext cx="1225" cy="425"/>
              </a:xfrm>
              <a:custGeom>
                <a:avLst/>
                <a:gdLst/>
                <a:ahLst/>
                <a:cxnLst/>
                <a:rect l="l" t="t" r="r" b="b"/>
                <a:pathLst>
                  <a:path w="49" h="17" extrusionOk="0">
                    <a:moveTo>
                      <a:pt x="0" y="1"/>
                    </a:moveTo>
                    <a:lnTo>
                      <a:pt x="44" y="17"/>
                    </a:lnTo>
                    <a:lnTo>
                      <a:pt x="49" y="1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55" name="Google Shape;4855;p38"/>
              <p:cNvSpPr/>
              <p:nvPr/>
            </p:nvSpPr>
            <p:spPr>
              <a:xfrm>
                <a:off x="800125" y="1673550"/>
                <a:ext cx="1525" cy="725"/>
              </a:xfrm>
              <a:custGeom>
                <a:avLst/>
                <a:gdLst/>
                <a:ahLst/>
                <a:cxnLst/>
                <a:rect l="l" t="t" r="r" b="b"/>
                <a:pathLst>
                  <a:path w="61" h="29" extrusionOk="0">
                    <a:moveTo>
                      <a:pt x="60" y="1"/>
                    </a:moveTo>
                    <a:cubicBezTo>
                      <a:pt x="59" y="2"/>
                      <a:pt x="58" y="4"/>
                      <a:pt x="57" y="6"/>
                    </a:cubicBezTo>
                    <a:lnTo>
                      <a:pt x="57" y="6"/>
                    </a:lnTo>
                    <a:cubicBezTo>
                      <a:pt x="59" y="5"/>
                      <a:pt x="60" y="3"/>
                      <a:pt x="60" y="1"/>
                    </a:cubicBezTo>
                    <a:close/>
                    <a:moveTo>
                      <a:pt x="57" y="6"/>
                    </a:moveTo>
                    <a:lnTo>
                      <a:pt x="57" y="6"/>
                    </a:lnTo>
                    <a:cubicBezTo>
                      <a:pt x="44" y="18"/>
                      <a:pt x="1" y="4"/>
                      <a:pt x="49" y="29"/>
                    </a:cubicBezTo>
                    <a:cubicBezTo>
                      <a:pt x="56" y="23"/>
                      <a:pt x="55" y="13"/>
                      <a:pt x="5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56" name="Google Shape;4856;p38"/>
              <p:cNvSpPr/>
              <p:nvPr/>
            </p:nvSpPr>
            <p:spPr>
              <a:xfrm>
                <a:off x="755650" y="1701725"/>
                <a:ext cx="1025" cy="550"/>
              </a:xfrm>
              <a:custGeom>
                <a:avLst/>
                <a:gdLst/>
                <a:ahLst/>
                <a:cxnLst/>
                <a:rect l="l" t="t" r="r" b="b"/>
                <a:pathLst>
                  <a:path w="41" h="22" extrusionOk="0">
                    <a:moveTo>
                      <a:pt x="1" y="1"/>
                    </a:moveTo>
                    <a:cubicBezTo>
                      <a:pt x="3" y="15"/>
                      <a:pt x="33" y="22"/>
                      <a:pt x="35" y="22"/>
                    </a:cubicBezTo>
                    <a:cubicBezTo>
                      <a:pt x="35" y="22"/>
                      <a:pt x="34" y="22"/>
                      <a:pt x="33" y="21"/>
                    </a:cubicBezTo>
                    <a:cubicBezTo>
                      <a:pt x="40" y="14"/>
                      <a:pt x="8"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57" name="Google Shape;4857;p38"/>
              <p:cNvSpPr/>
              <p:nvPr/>
            </p:nvSpPr>
            <p:spPr>
              <a:xfrm>
                <a:off x="756825" y="1705775"/>
                <a:ext cx="650" cy="725"/>
              </a:xfrm>
              <a:custGeom>
                <a:avLst/>
                <a:gdLst/>
                <a:ahLst/>
                <a:cxnLst/>
                <a:rect l="l" t="t" r="r" b="b"/>
                <a:pathLst>
                  <a:path w="26" h="29" extrusionOk="0">
                    <a:moveTo>
                      <a:pt x="0" y="1"/>
                    </a:moveTo>
                    <a:lnTo>
                      <a:pt x="26" y="29"/>
                    </a:lnTo>
                    <a:lnTo>
                      <a:pt x="12"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58" name="Google Shape;4858;p38"/>
              <p:cNvSpPr/>
              <p:nvPr/>
            </p:nvSpPr>
            <p:spPr>
              <a:xfrm>
                <a:off x="756075" y="1706700"/>
                <a:ext cx="1350" cy="2075"/>
              </a:xfrm>
              <a:custGeom>
                <a:avLst/>
                <a:gdLst/>
                <a:ahLst/>
                <a:cxnLst/>
                <a:rect l="l" t="t" r="r" b="b"/>
                <a:pathLst>
                  <a:path w="54" h="83" extrusionOk="0">
                    <a:moveTo>
                      <a:pt x="5" y="1"/>
                    </a:moveTo>
                    <a:cubicBezTo>
                      <a:pt x="2" y="29"/>
                      <a:pt x="21" y="70"/>
                      <a:pt x="0" y="82"/>
                    </a:cubicBezTo>
                    <a:cubicBezTo>
                      <a:pt x="4" y="82"/>
                      <a:pt x="7" y="83"/>
                      <a:pt x="10" y="83"/>
                    </a:cubicBezTo>
                    <a:cubicBezTo>
                      <a:pt x="54" y="83"/>
                      <a:pt x="6" y="37"/>
                      <a:pt x="33" y="24"/>
                    </a:cubicBezTo>
                    <a:lnTo>
                      <a:pt x="46" y="24"/>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59" name="Google Shape;4859;p38"/>
              <p:cNvSpPr/>
              <p:nvPr/>
            </p:nvSpPr>
            <p:spPr>
              <a:xfrm>
                <a:off x="752350" y="1709125"/>
                <a:ext cx="475" cy="525"/>
              </a:xfrm>
              <a:custGeom>
                <a:avLst/>
                <a:gdLst/>
                <a:ahLst/>
                <a:cxnLst/>
                <a:rect l="l" t="t" r="r" b="b"/>
                <a:pathLst>
                  <a:path w="19" h="21" extrusionOk="0">
                    <a:moveTo>
                      <a:pt x="12" y="1"/>
                    </a:moveTo>
                    <a:cubicBezTo>
                      <a:pt x="6" y="1"/>
                      <a:pt x="1" y="7"/>
                      <a:pt x="3" y="13"/>
                    </a:cubicBezTo>
                    <a:cubicBezTo>
                      <a:pt x="12" y="14"/>
                      <a:pt x="16" y="17"/>
                      <a:pt x="18" y="19"/>
                    </a:cubicBezTo>
                    <a:lnTo>
                      <a:pt x="18" y="19"/>
                    </a:lnTo>
                    <a:cubicBezTo>
                      <a:pt x="17" y="17"/>
                      <a:pt x="15" y="12"/>
                      <a:pt x="15" y="1"/>
                    </a:cubicBezTo>
                    <a:cubicBezTo>
                      <a:pt x="14" y="1"/>
                      <a:pt x="13" y="1"/>
                      <a:pt x="12" y="1"/>
                    </a:cubicBezTo>
                    <a:close/>
                    <a:moveTo>
                      <a:pt x="18" y="19"/>
                    </a:moveTo>
                    <a:cubicBezTo>
                      <a:pt x="18" y="20"/>
                      <a:pt x="18" y="20"/>
                      <a:pt x="18" y="20"/>
                    </a:cubicBezTo>
                    <a:cubicBezTo>
                      <a:pt x="18" y="20"/>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60" name="Google Shape;4860;p38"/>
              <p:cNvSpPr/>
              <p:nvPr/>
            </p:nvSpPr>
            <p:spPr>
              <a:xfrm>
                <a:off x="752200" y="1709000"/>
                <a:ext cx="375" cy="175"/>
              </a:xfrm>
              <a:custGeom>
                <a:avLst/>
                <a:gdLst/>
                <a:ahLst/>
                <a:cxnLst/>
                <a:rect l="l" t="t" r="r" b="b"/>
                <a:pathLst>
                  <a:path w="15" h="7" extrusionOk="0">
                    <a:moveTo>
                      <a:pt x="11" y="1"/>
                    </a:moveTo>
                    <a:cubicBezTo>
                      <a:pt x="6" y="1"/>
                      <a:pt x="0" y="6"/>
                      <a:pt x="10" y="6"/>
                    </a:cubicBezTo>
                    <a:cubicBezTo>
                      <a:pt x="11" y="6"/>
                      <a:pt x="12" y="6"/>
                      <a:pt x="14" y="6"/>
                    </a:cubicBezTo>
                    <a:cubicBezTo>
                      <a:pt x="14" y="2"/>
                      <a:pt x="13"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61" name="Google Shape;4861;p38"/>
              <p:cNvSpPr/>
              <p:nvPr/>
            </p:nvSpPr>
            <p:spPr>
              <a:xfrm>
                <a:off x="751300" y="1710175"/>
                <a:ext cx="1125" cy="625"/>
              </a:xfrm>
              <a:custGeom>
                <a:avLst/>
                <a:gdLst/>
                <a:ahLst/>
                <a:cxnLst/>
                <a:rect l="l" t="t" r="r" b="b"/>
                <a:pathLst>
                  <a:path w="45" h="25" extrusionOk="0">
                    <a:moveTo>
                      <a:pt x="31" y="1"/>
                    </a:moveTo>
                    <a:cubicBezTo>
                      <a:pt x="18" y="1"/>
                      <a:pt x="11" y="10"/>
                      <a:pt x="5" y="10"/>
                    </a:cubicBezTo>
                    <a:cubicBezTo>
                      <a:pt x="4" y="10"/>
                      <a:pt x="2" y="9"/>
                      <a:pt x="1" y="8"/>
                    </a:cubicBezTo>
                    <a:lnTo>
                      <a:pt x="1" y="8"/>
                    </a:lnTo>
                    <a:cubicBezTo>
                      <a:pt x="4" y="21"/>
                      <a:pt x="10" y="25"/>
                      <a:pt x="21" y="25"/>
                    </a:cubicBezTo>
                    <a:cubicBezTo>
                      <a:pt x="28" y="25"/>
                      <a:pt x="35" y="24"/>
                      <a:pt x="45" y="22"/>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62" name="Google Shape;4862;p38"/>
              <p:cNvSpPr/>
              <p:nvPr/>
            </p:nvSpPr>
            <p:spPr>
              <a:xfrm>
                <a:off x="753000" y="1711125"/>
                <a:ext cx="425" cy="300"/>
              </a:xfrm>
              <a:custGeom>
                <a:avLst/>
                <a:gdLst/>
                <a:ahLst/>
                <a:cxnLst/>
                <a:rect l="l" t="t" r="r" b="b"/>
                <a:pathLst>
                  <a:path w="17" h="12" extrusionOk="0">
                    <a:moveTo>
                      <a:pt x="9" y="0"/>
                    </a:moveTo>
                    <a:cubicBezTo>
                      <a:pt x="2" y="0"/>
                      <a:pt x="0" y="2"/>
                      <a:pt x="16" y="12"/>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63" name="Google Shape;4863;p38"/>
              <p:cNvSpPr/>
              <p:nvPr/>
            </p:nvSpPr>
            <p:spPr>
              <a:xfrm>
                <a:off x="752875" y="1710525"/>
                <a:ext cx="775" cy="625"/>
              </a:xfrm>
              <a:custGeom>
                <a:avLst/>
                <a:gdLst/>
                <a:ahLst/>
                <a:cxnLst/>
                <a:rect l="l" t="t" r="r" b="b"/>
                <a:pathLst>
                  <a:path w="31" h="25" extrusionOk="0">
                    <a:moveTo>
                      <a:pt x="1" y="1"/>
                    </a:moveTo>
                    <a:lnTo>
                      <a:pt x="14" y="24"/>
                    </a:lnTo>
                    <a:cubicBezTo>
                      <a:pt x="18" y="24"/>
                      <a:pt x="23" y="25"/>
                      <a:pt x="26" y="25"/>
                    </a:cubicBezTo>
                    <a:cubicBezTo>
                      <a:pt x="30" y="25"/>
                      <a:pt x="29" y="23"/>
                      <a:pt x="10" y="15"/>
                    </a:cubicBezTo>
                    <a:lnTo>
                      <a:pt x="10" y="15"/>
                    </a:lnTo>
                    <a:cubicBezTo>
                      <a:pt x="13" y="16"/>
                      <a:pt x="15" y="16"/>
                      <a:pt x="16" y="16"/>
                    </a:cubicBezTo>
                    <a:cubicBezTo>
                      <a:pt x="19" y="16"/>
                      <a:pt x="8"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64" name="Google Shape;4864;p38"/>
              <p:cNvSpPr/>
              <p:nvPr/>
            </p:nvSpPr>
            <p:spPr>
              <a:xfrm>
                <a:off x="753225" y="1709775"/>
                <a:ext cx="1075" cy="725"/>
              </a:xfrm>
              <a:custGeom>
                <a:avLst/>
                <a:gdLst/>
                <a:ahLst/>
                <a:cxnLst/>
                <a:rect l="l" t="t" r="r" b="b"/>
                <a:pathLst>
                  <a:path w="43" h="29" extrusionOk="0">
                    <a:moveTo>
                      <a:pt x="19" y="1"/>
                    </a:moveTo>
                    <a:cubicBezTo>
                      <a:pt x="9" y="1"/>
                      <a:pt x="0" y="8"/>
                      <a:pt x="0" y="24"/>
                    </a:cubicBezTo>
                    <a:cubicBezTo>
                      <a:pt x="8" y="20"/>
                      <a:pt x="15" y="16"/>
                      <a:pt x="22" y="16"/>
                    </a:cubicBezTo>
                    <a:cubicBezTo>
                      <a:pt x="28" y="16"/>
                      <a:pt x="35" y="19"/>
                      <a:pt x="42" y="29"/>
                    </a:cubicBezTo>
                    <a:cubicBezTo>
                      <a:pt x="42" y="11"/>
                      <a:pt x="3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65" name="Google Shape;4865;p38"/>
              <p:cNvSpPr/>
              <p:nvPr/>
            </p:nvSpPr>
            <p:spPr>
              <a:xfrm>
                <a:off x="757050" y="1708800"/>
                <a:ext cx="1000" cy="550"/>
              </a:xfrm>
              <a:custGeom>
                <a:avLst/>
                <a:gdLst/>
                <a:ahLst/>
                <a:cxnLst/>
                <a:rect l="l" t="t" r="r" b="b"/>
                <a:pathLst>
                  <a:path w="40" h="22" extrusionOk="0">
                    <a:moveTo>
                      <a:pt x="24" y="0"/>
                    </a:moveTo>
                    <a:cubicBezTo>
                      <a:pt x="31" y="7"/>
                      <a:pt x="0" y="17"/>
                      <a:pt x="19" y="21"/>
                    </a:cubicBezTo>
                    <a:lnTo>
                      <a:pt x="40" y="17"/>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66" name="Google Shape;4866;p38"/>
              <p:cNvSpPr/>
              <p:nvPr/>
            </p:nvSpPr>
            <p:spPr>
              <a:xfrm>
                <a:off x="750975" y="1712975"/>
                <a:ext cx="1350" cy="375"/>
              </a:xfrm>
              <a:custGeom>
                <a:avLst/>
                <a:gdLst/>
                <a:ahLst/>
                <a:cxnLst/>
                <a:rect l="l" t="t" r="r" b="b"/>
                <a:pathLst>
                  <a:path w="54" h="15" extrusionOk="0">
                    <a:moveTo>
                      <a:pt x="42" y="0"/>
                    </a:moveTo>
                    <a:cubicBezTo>
                      <a:pt x="30" y="7"/>
                      <a:pt x="16" y="12"/>
                      <a:pt x="0" y="12"/>
                    </a:cubicBezTo>
                    <a:cubicBezTo>
                      <a:pt x="7" y="14"/>
                      <a:pt x="16" y="15"/>
                      <a:pt x="25" y="15"/>
                    </a:cubicBezTo>
                    <a:cubicBezTo>
                      <a:pt x="34" y="15"/>
                      <a:pt x="44" y="14"/>
                      <a:pt x="53" y="14"/>
                    </a:cubicBezTo>
                    <a:lnTo>
                      <a:pt x="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67" name="Google Shape;4867;p38"/>
              <p:cNvSpPr/>
              <p:nvPr/>
            </p:nvSpPr>
            <p:spPr>
              <a:xfrm>
                <a:off x="752300" y="1713325"/>
                <a:ext cx="600" cy="600"/>
              </a:xfrm>
              <a:custGeom>
                <a:avLst/>
                <a:gdLst/>
                <a:ahLst/>
                <a:cxnLst/>
                <a:rect l="l" t="t" r="r" b="b"/>
                <a:pathLst>
                  <a:path w="24" h="24" extrusionOk="0">
                    <a:moveTo>
                      <a:pt x="0" y="0"/>
                    </a:moveTo>
                    <a:lnTo>
                      <a:pt x="17" y="23"/>
                    </a:lnTo>
                    <a:cubicBezTo>
                      <a:pt x="24" y="7"/>
                      <a:pt x="14"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68" name="Google Shape;4868;p38"/>
              <p:cNvSpPr/>
              <p:nvPr/>
            </p:nvSpPr>
            <p:spPr>
              <a:xfrm>
                <a:off x="754100" y="1710825"/>
                <a:ext cx="875" cy="1175"/>
              </a:xfrm>
              <a:custGeom>
                <a:avLst/>
                <a:gdLst/>
                <a:ahLst/>
                <a:cxnLst/>
                <a:rect l="l" t="t" r="r" b="b"/>
                <a:pathLst>
                  <a:path w="35" h="47" extrusionOk="0">
                    <a:moveTo>
                      <a:pt x="0" y="0"/>
                    </a:moveTo>
                    <a:lnTo>
                      <a:pt x="35" y="47"/>
                    </a:lnTo>
                    <a:lnTo>
                      <a:pt x="35" y="42"/>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69" name="Google Shape;4869;p38"/>
              <p:cNvSpPr/>
              <p:nvPr/>
            </p:nvSpPr>
            <p:spPr>
              <a:xfrm>
                <a:off x="749925" y="1714775"/>
                <a:ext cx="1000" cy="700"/>
              </a:xfrm>
              <a:custGeom>
                <a:avLst/>
                <a:gdLst/>
                <a:ahLst/>
                <a:cxnLst/>
                <a:rect l="l" t="t" r="r" b="b"/>
                <a:pathLst>
                  <a:path w="40" h="28" extrusionOk="0">
                    <a:moveTo>
                      <a:pt x="0" y="0"/>
                    </a:moveTo>
                    <a:lnTo>
                      <a:pt x="40" y="28"/>
                    </a:lnTo>
                    <a:lnTo>
                      <a:pt x="26" y="16"/>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70" name="Google Shape;4870;p38"/>
              <p:cNvSpPr/>
              <p:nvPr/>
            </p:nvSpPr>
            <p:spPr>
              <a:xfrm>
                <a:off x="749050" y="1716325"/>
                <a:ext cx="1475" cy="1075"/>
              </a:xfrm>
              <a:custGeom>
                <a:avLst/>
                <a:gdLst/>
                <a:ahLst/>
                <a:cxnLst/>
                <a:rect l="l" t="t" r="r" b="b"/>
                <a:pathLst>
                  <a:path w="59" h="43" extrusionOk="0">
                    <a:moveTo>
                      <a:pt x="1" y="1"/>
                    </a:moveTo>
                    <a:lnTo>
                      <a:pt x="1" y="1"/>
                    </a:lnTo>
                    <a:cubicBezTo>
                      <a:pt x="3" y="15"/>
                      <a:pt x="21" y="29"/>
                      <a:pt x="40" y="42"/>
                    </a:cubicBezTo>
                    <a:cubicBezTo>
                      <a:pt x="33" y="31"/>
                      <a:pt x="38" y="17"/>
                      <a:pt x="58" y="5"/>
                    </a:cubicBezTo>
                    <a:cubicBezTo>
                      <a:pt x="52" y="2"/>
                      <a:pt x="47" y="1"/>
                      <a:pt x="41" y="1"/>
                    </a:cubicBezTo>
                    <a:cubicBezTo>
                      <a:pt x="31" y="1"/>
                      <a:pt x="22" y="5"/>
                      <a:pt x="14" y="5"/>
                    </a:cubicBezTo>
                    <a:cubicBezTo>
                      <a:pt x="9" y="5"/>
                      <a:pt x="5"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71" name="Google Shape;4871;p38"/>
              <p:cNvSpPr/>
              <p:nvPr/>
            </p:nvSpPr>
            <p:spPr>
              <a:xfrm>
                <a:off x="750100" y="1717375"/>
                <a:ext cx="650" cy="550"/>
              </a:xfrm>
              <a:custGeom>
                <a:avLst/>
                <a:gdLst/>
                <a:ahLst/>
                <a:cxnLst/>
                <a:rect l="l" t="t" r="r" b="b"/>
                <a:pathLst>
                  <a:path w="26" h="22" extrusionOk="0">
                    <a:moveTo>
                      <a:pt x="0" y="0"/>
                    </a:moveTo>
                    <a:lnTo>
                      <a:pt x="0" y="0"/>
                    </a:lnTo>
                    <a:cubicBezTo>
                      <a:pt x="7" y="10"/>
                      <a:pt x="14" y="17"/>
                      <a:pt x="26" y="21"/>
                    </a:cubicBezTo>
                    <a:cubicBezTo>
                      <a:pt x="16" y="12"/>
                      <a:pt x="1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72" name="Google Shape;4872;p38"/>
              <p:cNvSpPr/>
              <p:nvPr/>
            </p:nvSpPr>
            <p:spPr>
              <a:xfrm>
                <a:off x="751425" y="1714700"/>
                <a:ext cx="1000" cy="275"/>
              </a:xfrm>
              <a:custGeom>
                <a:avLst/>
                <a:gdLst/>
                <a:ahLst/>
                <a:cxnLst/>
                <a:rect l="l" t="t" r="r" b="b"/>
                <a:pathLst>
                  <a:path w="40" h="11" extrusionOk="0">
                    <a:moveTo>
                      <a:pt x="33" y="0"/>
                    </a:moveTo>
                    <a:cubicBezTo>
                      <a:pt x="21" y="0"/>
                      <a:pt x="10" y="4"/>
                      <a:pt x="1" y="10"/>
                    </a:cubicBezTo>
                    <a:lnTo>
                      <a:pt x="38" y="8"/>
                    </a:lnTo>
                    <a:cubicBezTo>
                      <a:pt x="38" y="5"/>
                      <a:pt x="38" y="3"/>
                      <a:pt x="40" y="1"/>
                    </a:cubicBezTo>
                    <a:cubicBezTo>
                      <a:pt x="38" y="0"/>
                      <a:pt x="35"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73" name="Google Shape;4873;p38"/>
              <p:cNvSpPr/>
              <p:nvPr/>
            </p:nvSpPr>
            <p:spPr>
              <a:xfrm>
                <a:off x="752250" y="1714875"/>
                <a:ext cx="125" cy="425"/>
              </a:xfrm>
              <a:custGeom>
                <a:avLst/>
                <a:gdLst/>
                <a:ahLst/>
                <a:cxnLst/>
                <a:rect l="l" t="t" r="r" b="b"/>
                <a:pathLst>
                  <a:path w="5" h="17" extrusionOk="0">
                    <a:moveTo>
                      <a:pt x="5" y="1"/>
                    </a:moveTo>
                    <a:cubicBezTo>
                      <a:pt x="2" y="10"/>
                      <a:pt x="0" y="15"/>
                      <a:pt x="0" y="17"/>
                    </a:cubicBezTo>
                    <a:cubicBezTo>
                      <a:pt x="2" y="15"/>
                      <a:pt x="2" y="10"/>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74" name="Google Shape;4874;p38"/>
              <p:cNvSpPr/>
              <p:nvPr/>
            </p:nvSpPr>
            <p:spPr>
              <a:xfrm>
                <a:off x="752400" y="1714650"/>
                <a:ext cx="100" cy="75"/>
              </a:xfrm>
              <a:custGeom>
                <a:avLst/>
                <a:gdLst/>
                <a:ahLst/>
                <a:cxnLst/>
                <a:rect l="l" t="t" r="r" b="b"/>
                <a:pathLst>
                  <a:path w="4" h="3" extrusionOk="0">
                    <a:moveTo>
                      <a:pt x="1" y="0"/>
                    </a:moveTo>
                    <a:lnTo>
                      <a:pt x="1" y="0"/>
                    </a:lnTo>
                    <a:cubicBezTo>
                      <a:pt x="2" y="2"/>
                      <a:pt x="3" y="2"/>
                      <a:pt x="4" y="2"/>
                    </a:cubicBezTo>
                    <a:cubicBezTo>
                      <a:pt x="4" y="2"/>
                      <a:pt x="3"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75" name="Google Shape;4875;p38"/>
              <p:cNvSpPr/>
              <p:nvPr/>
            </p:nvSpPr>
            <p:spPr>
              <a:xfrm>
                <a:off x="753925" y="1712850"/>
                <a:ext cx="1700" cy="825"/>
              </a:xfrm>
              <a:custGeom>
                <a:avLst/>
                <a:gdLst/>
                <a:ahLst/>
                <a:cxnLst/>
                <a:rect l="l" t="t" r="r" b="b"/>
                <a:pathLst>
                  <a:path w="68" h="33" extrusionOk="0">
                    <a:moveTo>
                      <a:pt x="0" y="1"/>
                    </a:moveTo>
                    <a:cubicBezTo>
                      <a:pt x="13" y="14"/>
                      <a:pt x="26" y="32"/>
                      <a:pt x="49" y="32"/>
                    </a:cubicBezTo>
                    <a:cubicBezTo>
                      <a:pt x="54" y="32"/>
                      <a:pt x="60" y="31"/>
                      <a:pt x="68" y="28"/>
                    </a:cubicBezTo>
                    <a:cubicBezTo>
                      <a:pt x="44" y="15"/>
                      <a:pt x="26" y="2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76" name="Google Shape;4876;p38"/>
              <p:cNvSpPr/>
              <p:nvPr/>
            </p:nvSpPr>
            <p:spPr>
              <a:xfrm>
                <a:off x="753050" y="1713950"/>
                <a:ext cx="825" cy="675"/>
              </a:xfrm>
              <a:custGeom>
                <a:avLst/>
                <a:gdLst/>
                <a:ahLst/>
                <a:cxnLst/>
                <a:rect l="l" t="t" r="r" b="b"/>
                <a:pathLst>
                  <a:path w="33" h="27" extrusionOk="0">
                    <a:moveTo>
                      <a:pt x="0" y="1"/>
                    </a:moveTo>
                    <a:lnTo>
                      <a:pt x="21" y="26"/>
                    </a:lnTo>
                    <a:lnTo>
                      <a:pt x="33" y="8"/>
                    </a:lnTo>
                    <a:cubicBezTo>
                      <a:pt x="24" y="8"/>
                      <a:pt x="10" y="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77" name="Google Shape;4877;p38"/>
              <p:cNvSpPr/>
              <p:nvPr/>
            </p:nvSpPr>
            <p:spPr>
              <a:xfrm>
                <a:off x="753450" y="1714600"/>
                <a:ext cx="375" cy="300"/>
              </a:xfrm>
              <a:custGeom>
                <a:avLst/>
                <a:gdLst/>
                <a:ahLst/>
                <a:cxnLst/>
                <a:rect l="l" t="t" r="r" b="b"/>
                <a:pathLst>
                  <a:path w="15" h="12" extrusionOk="0">
                    <a:moveTo>
                      <a:pt x="5" y="0"/>
                    </a:moveTo>
                    <a:lnTo>
                      <a:pt x="1" y="7"/>
                    </a:lnTo>
                    <a:lnTo>
                      <a:pt x="15"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78" name="Google Shape;4878;p38"/>
              <p:cNvSpPr/>
              <p:nvPr/>
            </p:nvSpPr>
            <p:spPr>
              <a:xfrm>
                <a:off x="751650" y="1716900"/>
                <a:ext cx="775" cy="1025"/>
              </a:xfrm>
              <a:custGeom>
                <a:avLst/>
                <a:gdLst/>
                <a:ahLst/>
                <a:cxnLst/>
                <a:rect l="l" t="t" r="r" b="b"/>
                <a:pathLst>
                  <a:path w="31" h="41" extrusionOk="0">
                    <a:moveTo>
                      <a:pt x="9" y="0"/>
                    </a:moveTo>
                    <a:cubicBezTo>
                      <a:pt x="4" y="0"/>
                      <a:pt x="1" y="2"/>
                      <a:pt x="1" y="8"/>
                    </a:cubicBezTo>
                    <a:cubicBezTo>
                      <a:pt x="10" y="15"/>
                      <a:pt x="17" y="26"/>
                      <a:pt x="17" y="40"/>
                    </a:cubicBezTo>
                    <a:cubicBezTo>
                      <a:pt x="24" y="29"/>
                      <a:pt x="29" y="17"/>
                      <a:pt x="31" y="6"/>
                    </a:cubicBezTo>
                    <a:cubicBezTo>
                      <a:pt x="26" y="4"/>
                      <a:pt x="16"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79" name="Google Shape;4879;p38"/>
              <p:cNvSpPr/>
              <p:nvPr/>
            </p:nvSpPr>
            <p:spPr>
              <a:xfrm>
                <a:off x="752075" y="1716050"/>
                <a:ext cx="200" cy="75"/>
              </a:xfrm>
              <a:custGeom>
                <a:avLst/>
                <a:gdLst/>
                <a:ahLst/>
                <a:cxnLst/>
                <a:rect l="l" t="t" r="r" b="b"/>
                <a:pathLst>
                  <a:path w="8" h="3" extrusionOk="0">
                    <a:moveTo>
                      <a:pt x="0" y="0"/>
                    </a:moveTo>
                    <a:lnTo>
                      <a:pt x="0" y="2"/>
                    </a:lnTo>
                    <a:cubicBezTo>
                      <a:pt x="5" y="0"/>
                      <a:pt x="7"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80" name="Google Shape;4880;p38"/>
              <p:cNvSpPr/>
              <p:nvPr/>
            </p:nvSpPr>
            <p:spPr>
              <a:xfrm>
                <a:off x="751825" y="1720550"/>
                <a:ext cx="200" cy="100"/>
              </a:xfrm>
              <a:custGeom>
                <a:avLst/>
                <a:gdLst/>
                <a:ahLst/>
                <a:cxnLst/>
                <a:rect l="l" t="t" r="r" b="b"/>
                <a:pathLst>
                  <a:path w="8" h="4" extrusionOk="0">
                    <a:moveTo>
                      <a:pt x="1" y="1"/>
                    </a:moveTo>
                    <a:lnTo>
                      <a:pt x="1" y="3"/>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81" name="Google Shape;4881;p38"/>
              <p:cNvSpPr/>
              <p:nvPr/>
            </p:nvSpPr>
            <p:spPr>
              <a:xfrm>
                <a:off x="752350" y="1716500"/>
                <a:ext cx="500" cy="600"/>
              </a:xfrm>
              <a:custGeom>
                <a:avLst/>
                <a:gdLst/>
                <a:ahLst/>
                <a:cxnLst/>
                <a:rect l="l" t="t" r="r" b="b"/>
                <a:pathLst>
                  <a:path w="20" h="24" extrusionOk="0">
                    <a:moveTo>
                      <a:pt x="1" y="1"/>
                    </a:moveTo>
                    <a:lnTo>
                      <a:pt x="1" y="1"/>
                    </a:lnTo>
                    <a:cubicBezTo>
                      <a:pt x="3" y="8"/>
                      <a:pt x="5" y="15"/>
                      <a:pt x="3" y="22"/>
                    </a:cubicBezTo>
                    <a:cubicBezTo>
                      <a:pt x="6" y="23"/>
                      <a:pt x="9" y="23"/>
                      <a:pt x="10" y="23"/>
                    </a:cubicBezTo>
                    <a:cubicBezTo>
                      <a:pt x="11" y="23"/>
                      <a:pt x="11" y="23"/>
                      <a:pt x="10" y="22"/>
                    </a:cubicBezTo>
                    <a:cubicBezTo>
                      <a:pt x="19" y="12"/>
                      <a:pt x="10"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82" name="Google Shape;4882;p38"/>
              <p:cNvSpPr/>
              <p:nvPr/>
            </p:nvSpPr>
            <p:spPr>
              <a:xfrm>
                <a:off x="750850" y="1718350"/>
                <a:ext cx="775" cy="375"/>
              </a:xfrm>
              <a:custGeom>
                <a:avLst/>
                <a:gdLst/>
                <a:ahLst/>
                <a:cxnLst/>
                <a:rect l="l" t="t" r="r" b="b"/>
                <a:pathLst>
                  <a:path w="31" h="15" extrusionOk="0">
                    <a:moveTo>
                      <a:pt x="31" y="1"/>
                    </a:moveTo>
                    <a:lnTo>
                      <a:pt x="31" y="1"/>
                    </a:lnTo>
                    <a:cubicBezTo>
                      <a:pt x="19" y="3"/>
                      <a:pt x="0" y="12"/>
                      <a:pt x="10" y="15"/>
                    </a:cubicBezTo>
                    <a:cubicBezTo>
                      <a:pt x="17" y="10"/>
                      <a:pt x="24" y="5"/>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83" name="Google Shape;4883;p38"/>
              <p:cNvSpPr/>
              <p:nvPr/>
            </p:nvSpPr>
            <p:spPr>
              <a:xfrm>
                <a:off x="751675" y="1716100"/>
                <a:ext cx="175" cy="50"/>
              </a:xfrm>
              <a:custGeom>
                <a:avLst/>
                <a:gdLst/>
                <a:ahLst/>
                <a:cxnLst/>
                <a:rect l="l" t="t" r="r" b="b"/>
                <a:pathLst>
                  <a:path w="7" h="2" extrusionOk="0">
                    <a:moveTo>
                      <a:pt x="7" y="0"/>
                    </a:moveTo>
                    <a:cubicBezTo>
                      <a:pt x="1" y="0"/>
                      <a:pt x="2" y="1"/>
                      <a:pt x="4" y="1"/>
                    </a:cubicBezTo>
                    <a:cubicBezTo>
                      <a:pt x="5" y="1"/>
                      <a:pt x="6" y="1"/>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84" name="Google Shape;4884;p38"/>
              <p:cNvSpPr/>
              <p:nvPr/>
            </p:nvSpPr>
            <p:spPr>
              <a:xfrm>
                <a:off x="751825" y="1716100"/>
                <a:ext cx="550" cy="425"/>
              </a:xfrm>
              <a:custGeom>
                <a:avLst/>
                <a:gdLst/>
                <a:ahLst/>
                <a:cxnLst/>
                <a:rect l="l" t="t" r="r" b="b"/>
                <a:pathLst>
                  <a:path w="22" h="17" extrusionOk="0">
                    <a:moveTo>
                      <a:pt x="1" y="0"/>
                    </a:moveTo>
                    <a:cubicBezTo>
                      <a:pt x="8" y="7"/>
                      <a:pt x="15" y="12"/>
                      <a:pt x="22" y="17"/>
                    </a:cubicBezTo>
                    <a:cubicBezTo>
                      <a:pt x="19" y="10"/>
                      <a:pt x="17" y="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85" name="Google Shape;4885;p38"/>
              <p:cNvSpPr/>
              <p:nvPr/>
            </p:nvSpPr>
            <p:spPr>
              <a:xfrm>
                <a:off x="752000" y="1720200"/>
                <a:ext cx="5600" cy="1900"/>
              </a:xfrm>
              <a:custGeom>
                <a:avLst/>
                <a:gdLst/>
                <a:ahLst/>
                <a:cxnLst/>
                <a:rect l="l" t="t" r="r" b="b"/>
                <a:pathLst>
                  <a:path w="224" h="76" extrusionOk="0">
                    <a:moveTo>
                      <a:pt x="121" y="1"/>
                    </a:moveTo>
                    <a:cubicBezTo>
                      <a:pt x="81" y="1"/>
                      <a:pt x="34" y="6"/>
                      <a:pt x="1" y="15"/>
                    </a:cubicBezTo>
                    <a:cubicBezTo>
                      <a:pt x="3" y="15"/>
                      <a:pt x="5" y="15"/>
                      <a:pt x="6" y="15"/>
                    </a:cubicBezTo>
                    <a:cubicBezTo>
                      <a:pt x="23" y="15"/>
                      <a:pt x="37" y="23"/>
                      <a:pt x="47" y="36"/>
                    </a:cubicBezTo>
                    <a:cubicBezTo>
                      <a:pt x="62" y="32"/>
                      <a:pt x="82" y="8"/>
                      <a:pt x="105" y="8"/>
                    </a:cubicBezTo>
                    <a:cubicBezTo>
                      <a:pt x="110" y="8"/>
                      <a:pt x="116" y="10"/>
                      <a:pt x="121" y="13"/>
                    </a:cubicBezTo>
                    <a:cubicBezTo>
                      <a:pt x="138" y="40"/>
                      <a:pt x="110" y="33"/>
                      <a:pt x="91" y="45"/>
                    </a:cubicBezTo>
                    <a:cubicBezTo>
                      <a:pt x="95" y="44"/>
                      <a:pt x="99" y="44"/>
                      <a:pt x="103" y="44"/>
                    </a:cubicBezTo>
                    <a:cubicBezTo>
                      <a:pt x="135" y="44"/>
                      <a:pt x="155" y="76"/>
                      <a:pt x="203" y="76"/>
                    </a:cubicBezTo>
                    <a:cubicBezTo>
                      <a:pt x="206" y="76"/>
                      <a:pt x="209" y="75"/>
                      <a:pt x="212" y="75"/>
                    </a:cubicBezTo>
                    <a:lnTo>
                      <a:pt x="191" y="52"/>
                    </a:lnTo>
                    <a:cubicBezTo>
                      <a:pt x="198" y="52"/>
                      <a:pt x="208" y="57"/>
                      <a:pt x="216" y="57"/>
                    </a:cubicBezTo>
                    <a:cubicBezTo>
                      <a:pt x="219" y="57"/>
                      <a:pt x="221" y="56"/>
                      <a:pt x="223" y="54"/>
                    </a:cubicBezTo>
                    <a:cubicBezTo>
                      <a:pt x="191" y="52"/>
                      <a:pt x="161" y="31"/>
                      <a:pt x="198" y="15"/>
                    </a:cubicBezTo>
                    <a:cubicBezTo>
                      <a:pt x="187" y="5"/>
                      <a:pt x="157" y="1"/>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86" name="Google Shape;4886;p38"/>
              <p:cNvSpPr/>
              <p:nvPr/>
            </p:nvSpPr>
            <p:spPr>
              <a:xfrm>
                <a:off x="750850" y="1719400"/>
                <a:ext cx="1300" cy="1175"/>
              </a:xfrm>
              <a:custGeom>
                <a:avLst/>
                <a:gdLst/>
                <a:ahLst/>
                <a:cxnLst/>
                <a:rect l="l" t="t" r="r" b="b"/>
                <a:pathLst>
                  <a:path w="52" h="47" extrusionOk="0">
                    <a:moveTo>
                      <a:pt x="49" y="1"/>
                    </a:moveTo>
                    <a:cubicBezTo>
                      <a:pt x="42" y="8"/>
                      <a:pt x="28" y="14"/>
                      <a:pt x="0" y="26"/>
                    </a:cubicBezTo>
                    <a:cubicBezTo>
                      <a:pt x="12" y="38"/>
                      <a:pt x="26" y="45"/>
                      <a:pt x="40" y="47"/>
                    </a:cubicBezTo>
                    <a:lnTo>
                      <a:pt x="47" y="5"/>
                    </a:lnTo>
                    <a:lnTo>
                      <a:pt x="51" y="8"/>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87" name="Google Shape;4887;p38"/>
              <p:cNvSpPr/>
              <p:nvPr/>
            </p:nvSpPr>
            <p:spPr>
              <a:xfrm>
                <a:off x="751600" y="1717900"/>
                <a:ext cx="2800" cy="1525"/>
              </a:xfrm>
              <a:custGeom>
                <a:avLst/>
                <a:gdLst/>
                <a:ahLst/>
                <a:cxnLst/>
                <a:rect l="l" t="t" r="r" b="b"/>
                <a:pathLst>
                  <a:path w="112" h="61" extrusionOk="0">
                    <a:moveTo>
                      <a:pt x="19" y="0"/>
                    </a:moveTo>
                    <a:cubicBezTo>
                      <a:pt x="12" y="7"/>
                      <a:pt x="7" y="12"/>
                      <a:pt x="1" y="19"/>
                    </a:cubicBezTo>
                    <a:lnTo>
                      <a:pt x="3" y="19"/>
                    </a:lnTo>
                    <a:lnTo>
                      <a:pt x="17" y="61"/>
                    </a:lnTo>
                    <a:cubicBezTo>
                      <a:pt x="24" y="49"/>
                      <a:pt x="26" y="35"/>
                      <a:pt x="21" y="21"/>
                    </a:cubicBezTo>
                    <a:lnTo>
                      <a:pt x="21" y="21"/>
                    </a:lnTo>
                    <a:cubicBezTo>
                      <a:pt x="18" y="25"/>
                      <a:pt x="16" y="26"/>
                      <a:pt x="15" y="26"/>
                    </a:cubicBezTo>
                    <a:cubicBezTo>
                      <a:pt x="12" y="26"/>
                      <a:pt x="11" y="20"/>
                      <a:pt x="7" y="19"/>
                    </a:cubicBezTo>
                    <a:lnTo>
                      <a:pt x="7" y="19"/>
                    </a:lnTo>
                    <a:lnTo>
                      <a:pt x="21" y="21"/>
                    </a:lnTo>
                    <a:cubicBezTo>
                      <a:pt x="21" y="21"/>
                      <a:pt x="21" y="21"/>
                      <a:pt x="21" y="21"/>
                    </a:cubicBezTo>
                    <a:lnTo>
                      <a:pt x="21" y="21"/>
                    </a:lnTo>
                    <a:cubicBezTo>
                      <a:pt x="53" y="31"/>
                      <a:pt x="66" y="46"/>
                      <a:pt x="95" y="46"/>
                    </a:cubicBezTo>
                    <a:cubicBezTo>
                      <a:pt x="100" y="46"/>
                      <a:pt x="106" y="45"/>
                      <a:pt x="112" y="44"/>
                    </a:cubicBezTo>
                    <a:cubicBezTo>
                      <a:pt x="112" y="21"/>
                      <a:pt x="82" y="26"/>
                      <a:pt x="68" y="10"/>
                    </a:cubicBezTo>
                    <a:lnTo>
                      <a:pt x="68" y="10"/>
                    </a:lnTo>
                    <a:cubicBezTo>
                      <a:pt x="70" y="21"/>
                      <a:pt x="69" y="25"/>
                      <a:pt x="66" y="25"/>
                    </a:cubicBezTo>
                    <a:cubicBezTo>
                      <a:pt x="62" y="25"/>
                      <a:pt x="52" y="14"/>
                      <a:pt x="41" y="14"/>
                    </a:cubicBezTo>
                    <a:cubicBezTo>
                      <a:pt x="36" y="14"/>
                      <a:pt x="31" y="16"/>
                      <a:pt x="26" y="21"/>
                    </a:cubicBezTo>
                    <a:cubicBezTo>
                      <a:pt x="21" y="14"/>
                      <a:pt x="19"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88" name="Google Shape;4888;p38"/>
              <p:cNvSpPr/>
              <p:nvPr/>
            </p:nvSpPr>
            <p:spPr>
              <a:xfrm>
                <a:off x="757225" y="1714350"/>
                <a:ext cx="200" cy="150"/>
              </a:xfrm>
              <a:custGeom>
                <a:avLst/>
                <a:gdLst/>
                <a:ahLst/>
                <a:cxnLst/>
                <a:rect l="l" t="t" r="r" b="b"/>
                <a:pathLst>
                  <a:path w="8" h="6" extrusionOk="0">
                    <a:moveTo>
                      <a:pt x="0" y="1"/>
                    </a:moveTo>
                    <a:cubicBezTo>
                      <a:pt x="2" y="3"/>
                      <a:pt x="3" y="5"/>
                      <a:pt x="4" y="5"/>
                    </a:cubicBezTo>
                    <a:cubicBezTo>
                      <a:pt x="5" y="5"/>
                      <a:pt x="6" y="4"/>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89" name="Google Shape;4889;p38"/>
              <p:cNvSpPr/>
              <p:nvPr/>
            </p:nvSpPr>
            <p:spPr>
              <a:xfrm>
                <a:off x="754550" y="1714000"/>
                <a:ext cx="2700" cy="750"/>
              </a:xfrm>
              <a:custGeom>
                <a:avLst/>
                <a:gdLst/>
                <a:ahLst/>
                <a:cxnLst/>
                <a:rect l="l" t="t" r="r" b="b"/>
                <a:pathLst>
                  <a:path w="108" h="30" extrusionOk="0">
                    <a:moveTo>
                      <a:pt x="79" y="0"/>
                    </a:moveTo>
                    <a:cubicBezTo>
                      <a:pt x="75" y="0"/>
                      <a:pt x="69" y="2"/>
                      <a:pt x="63" y="6"/>
                    </a:cubicBezTo>
                    <a:lnTo>
                      <a:pt x="68" y="8"/>
                    </a:lnTo>
                    <a:cubicBezTo>
                      <a:pt x="47" y="22"/>
                      <a:pt x="24" y="29"/>
                      <a:pt x="1" y="29"/>
                    </a:cubicBezTo>
                    <a:cubicBezTo>
                      <a:pt x="10" y="29"/>
                      <a:pt x="18" y="30"/>
                      <a:pt x="27" y="30"/>
                    </a:cubicBezTo>
                    <a:cubicBezTo>
                      <a:pt x="49" y="30"/>
                      <a:pt x="70" y="28"/>
                      <a:pt x="91" y="26"/>
                    </a:cubicBezTo>
                    <a:cubicBezTo>
                      <a:pt x="87" y="22"/>
                      <a:pt x="73" y="17"/>
                      <a:pt x="77" y="10"/>
                    </a:cubicBezTo>
                    <a:cubicBezTo>
                      <a:pt x="80" y="9"/>
                      <a:pt x="82" y="9"/>
                      <a:pt x="85" y="9"/>
                    </a:cubicBezTo>
                    <a:cubicBezTo>
                      <a:pt x="92" y="9"/>
                      <a:pt x="97" y="13"/>
                      <a:pt x="107" y="15"/>
                    </a:cubicBezTo>
                    <a:cubicBezTo>
                      <a:pt x="101" y="10"/>
                      <a:pt x="92"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90" name="Google Shape;4890;p38"/>
              <p:cNvSpPr/>
              <p:nvPr/>
            </p:nvSpPr>
            <p:spPr>
              <a:xfrm>
                <a:off x="754675" y="1716500"/>
                <a:ext cx="1175" cy="850"/>
              </a:xfrm>
              <a:custGeom>
                <a:avLst/>
                <a:gdLst/>
                <a:ahLst/>
                <a:cxnLst/>
                <a:rect l="l" t="t" r="r" b="b"/>
                <a:pathLst>
                  <a:path w="47" h="34" extrusionOk="0">
                    <a:moveTo>
                      <a:pt x="0" y="1"/>
                    </a:moveTo>
                    <a:lnTo>
                      <a:pt x="12" y="33"/>
                    </a:lnTo>
                    <a:lnTo>
                      <a:pt x="47" y="22"/>
                    </a:lnTo>
                    <a:lnTo>
                      <a:pt x="28" y="22"/>
                    </a:lnTo>
                    <a:cubicBezTo>
                      <a:pt x="38" y="3"/>
                      <a:pt x="14" y="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91" name="Google Shape;4891;p38"/>
              <p:cNvSpPr/>
              <p:nvPr/>
            </p:nvSpPr>
            <p:spPr>
              <a:xfrm>
                <a:off x="750450" y="1720500"/>
                <a:ext cx="1350" cy="600"/>
              </a:xfrm>
              <a:custGeom>
                <a:avLst/>
                <a:gdLst/>
                <a:ahLst/>
                <a:cxnLst/>
                <a:rect l="l" t="t" r="r" b="b"/>
                <a:pathLst>
                  <a:path w="54" h="24" extrusionOk="0">
                    <a:moveTo>
                      <a:pt x="0" y="1"/>
                    </a:moveTo>
                    <a:lnTo>
                      <a:pt x="53" y="24"/>
                    </a:lnTo>
                    <a:lnTo>
                      <a:pt x="37"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92" name="Google Shape;4892;p38"/>
              <p:cNvSpPr/>
              <p:nvPr/>
            </p:nvSpPr>
            <p:spPr>
              <a:xfrm>
                <a:off x="750625" y="1721725"/>
                <a:ext cx="825" cy="300"/>
              </a:xfrm>
              <a:custGeom>
                <a:avLst/>
                <a:gdLst/>
                <a:ahLst/>
                <a:cxnLst/>
                <a:rect l="l" t="t" r="r" b="b"/>
                <a:pathLst>
                  <a:path w="33" h="12" extrusionOk="0">
                    <a:moveTo>
                      <a:pt x="0" y="0"/>
                    </a:moveTo>
                    <a:lnTo>
                      <a:pt x="21" y="12"/>
                    </a:lnTo>
                    <a:lnTo>
                      <a:pt x="33"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93" name="Google Shape;4893;p38"/>
              <p:cNvSpPr/>
              <p:nvPr/>
            </p:nvSpPr>
            <p:spPr>
              <a:xfrm>
                <a:off x="743425" y="1772375"/>
                <a:ext cx="150" cy="375"/>
              </a:xfrm>
              <a:custGeom>
                <a:avLst/>
                <a:gdLst/>
                <a:ahLst/>
                <a:cxnLst/>
                <a:rect l="l" t="t" r="r" b="b"/>
                <a:pathLst>
                  <a:path w="6" h="15" extrusionOk="0">
                    <a:moveTo>
                      <a:pt x="1" y="0"/>
                    </a:moveTo>
                    <a:cubicBezTo>
                      <a:pt x="1" y="10"/>
                      <a:pt x="3" y="14"/>
                      <a:pt x="5" y="14"/>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94" name="Google Shape;4894;p38"/>
              <p:cNvSpPr/>
              <p:nvPr/>
            </p:nvSpPr>
            <p:spPr>
              <a:xfrm>
                <a:off x="751250" y="1744775"/>
                <a:ext cx="2125" cy="500"/>
              </a:xfrm>
              <a:custGeom>
                <a:avLst/>
                <a:gdLst/>
                <a:ahLst/>
                <a:cxnLst/>
                <a:rect l="l" t="t" r="r" b="b"/>
                <a:pathLst>
                  <a:path w="85" h="20" extrusionOk="0">
                    <a:moveTo>
                      <a:pt x="84" y="1"/>
                    </a:moveTo>
                    <a:lnTo>
                      <a:pt x="84" y="1"/>
                    </a:lnTo>
                    <a:cubicBezTo>
                      <a:pt x="52" y="8"/>
                      <a:pt x="1" y="13"/>
                      <a:pt x="38" y="17"/>
                    </a:cubicBezTo>
                    <a:lnTo>
                      <a:pt x="75" y="20"/>
                    </a:lnTo>
                    <a:cubicBezTo>
                      <a:pt x="70" y="10"/>
                      <a:pt x="75" y="6"/>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95" name="Google Shape;4895;p38"/>
              <p:cNvSpPr/>
              <p:nvPr/>
            </p:nvSpPr>
            <p:spPr>
              <a:xfrm>
                <a:off x="752000" y="1759925"/>
                <a:ext cx="600" cy="700"/>
              </a:xfrm>
              <a:custGeom>
                <a:avLst/>
                <a:gdLst/>
                <a:ahLst/>
                <a:cxnLst/>
                <a:rect l="l" t="t" r="r" b="b"/>
                <a:pathLst>
                  <a:path w="24" h="28" extrusionOk="0">
                    <a:moveTo>
                      <a:pt x="1" y="0"/>
                    </a:moveTo>
                    <a:lnTo>
                      <a:pt x="12" y="26"/>
                    </a:lnTo>
                    <a:lnTo>
                      <a:pt x="24"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96" name="Google Shape;4896;p38"/>
              <p:cNvSpPr/>
              <p:nvPr/>
            </p:nvSpPr>
            <p:spPr>
              <a:xfrm>
                <a:off x="731550" y="1776825"/>
                <a:ext cx="550" cy="900"/>
              </a:xfrm>
              <a:custGeom>
                <a:avLst/>
                <a:gdLst/>
                <a:ahLst/>
                <a:cxnLst/>
                <a:rect l="l" t="t" r="r" b="b"/>
                <a:pathLst>
                  <a:path w="22" h="36" extrusionOk="0">
                    <a:moveTo>
                      <a:pt x="7" y="1"/>
                    </a:moveTo>
                    <a:lnTo>
                      <a:pt x="0" y="36"/>
                    </a:lnTo>
                    <a:cubicBezTo>
                      <a:pt x="21" y="33"/>
                      <a:pt x="10" y="17"/>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97" name="Google Shape;4897;p38"/>
              <p:cNvSpPr/>
              <p:nvPr/>
            </p:nvSpPr>
            <p:spPr>
              <a:xfrm>
                <a:off x="752575" y="1732675"/>
                <a:ext cx="1050" cy="900"/>
              </a:xfrm>
              <a:custGeom>
                <a:avLst/>
                <a:gdLst/>
                <a:ahLst/>
                <a:cxnLst/>
                <a:rect l="l" t="t" r="r" b="b"/>
                <a:pathLst>
                  <a:path w="42" h="36" extrusionOk="0">
                    <a:moveTo>
                      <a:pt x="19" y="0"/>
                    </a:moveTo>
                    <a:cubicBezTo>
                      <a:pt x="18" y="0"/>
                      <a:pt x="17" y="0"/>
                      <a:pt x="15" y="0"/>
                    </a:cubicBezTo>
                    <a:cubicBezTo>
                      <a:pt x="6" y="10"/>
                      <a:pt x="1" y="21"/>
                      <a:pt x="1" y="35"/>
                    </a:cubicBezTo>
                    <a:cubicBezTo>
                      <a:pt x="16" y="18"/>
                      <a:pt x="42"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98" name="Google Shape;4898;p38"/>
              <p:cNvSpPr/>
              <p:nvPr/>
            </p:nvSpPr>
            <p:spPr>
              <a:xfrm>
                <a:off x="738550" y="1764725"/>
                <a:ext cx="200" cy="600"/>
              </a:xfrm>
              <a:custGeom>
                <a:avLst/>
                <a:gdLst/>
                <a:ahLst/>
                <a:cxnLst/>
                <a:rect l="l" t="t" r="r" b="b"/>
                <a:pathLst>
                  <a:path w="8" h="24" extrusionOk="0">
                    <a:moveTo>
                      <a:pt x="3" y="0"/>
                    </a:moveTo>
                    <a:lnTo>
                      <a:pt x="3" y="0"/>
                    </a:lnTo>
                    <a:cubicBezTo>
                      <a:pt x="1" y="7"/>
                      <a:pt x="1" y="17"/>
                      <a:pt x="6" y="24"/>
                    </a:cubicBezTo>
                    <a:cubicBezTo>
                      <a:pt x="8" y="14"/>
                      <a:pt x="6" y="7"/>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899" name="Google Shape;4899;p38"/>
              <p:cNvSpPr/>
              <p:nvPr/>
            </p:nvSpPr>
            <p:spPr>
              <a:xfrm>
                <a:off x="752000" y="1733550"/>
                <a:ext cx="900" cy="650"/>
              </a:xfrm>
              <a:custGeom>
                <a:avLst/>
                <a:gdLst/>
                <a:ahLst/>
                <a:cxnLst/>
                <a:rect l="l" t="t" r="r" b="b"/>
                <a:pathLst>
                  <a:path w="36" h="26" extrusionOk="0">
                    <a:moveTo>
                      <a:pt x="24" y="0"/>
                    </a:moveTo>
                    <a:cubicBezTo>
                      <a:pt x="10" y="12"/>
                      <a:pt x="1" y="21"/>
                      <a:pt x="29" y="26"/>
                    </a:cubicBezTo>
                    <a:cubicBezTo>
                      <a:pt x="31" y="23"/>
                      <a:pt x="33" y="21"/>
                      <a:pt x="36" y="19"/>
                    </a:cubicBezTo>
                    <a:cubicBezTo>
                      <a:pt x="29" y="14"/>
                      <a:pt x="24" y="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00" name="Google Shape;4900;p38"/>
              <p:cNvSpPr/>
              <p:nvPr/>
            </p:nvSpPr>
            <p:spPr>
              <a:xfrm>
                <a:off x="698450" y="1774050"/>
                <a:ext cx="100" cy="125"/>
              </a:xfrm>
              <a:custGeom>
                <a:avLst/>
                <a:gdLst/>
                <a:ahLst/>
                <a:cxnLst/>
                <a:rect l="l" t="t" r="r" b="b"/>
                <a:pathLst>
                  <a:path w="4" h="5" extrusionOk="0">
                    <a:moveTo>
                      <a:pt x="1" y="1"/>
                    </a:moveTo>
                    <a:cubicBezTo>
                      <a:pt x="1" y="3"/>
                      <a:pt x="1" y="5"/>
                      <a:pt x="1" y="5"/>
                    </a:cubicBezTo>
                    <a:cubicBezTo>
                      <a:pt x="2" y="5"/>
                      <a:pt x="2" y="4"/>
                      <a:pt x="3" y="3"/>
                    </a:cubicBezTo>
                    <a:cubicBezTo>
                      <a:pt x="3" y="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01" name="Google Shape;4901;p38"/>
              <p:cNvSpPr/>
              <p:nvPr/>
            </p:nvSpPr>
            <p:spPr>
              <a:xfrm>
                <a:off x="687050" y="1767675"/>
                <a:ext cx="350" cy="200"/>
              </a:xfrm>
              <a:custGeom>
                <a:avLst/>
                <a:gdLst/>
                <a:ahLst/>
                <a:cxnLst/>
                <a:rect l="l" t="t" r="r" b="b"/>
                <a:pathLst>
                  <a:path w="14" h="8" extrusionOk="0">
                    <a:moveTo>
                      <a:pt x="14" y="1"/>
                    </a:moveTo>
                    <a:cubicBezTo>
                      <a:pt x="12" y="1"/>
                      <a:pt x="7" y="1"/>
                      <a:pt x="0" y="8"/>
                    </a:cubicBezTo>
                    <a:cubicBezTo>
                      <a:pt x="5" y="5"/>
                      <a:pt x="9" y="3"/>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02" name="Google Shape;4902;p38"/>
              <p:cNvSpPr/>
              <p:nvPr/>
            </p:nvSpPr>
            <p:spPr>
              <a:xfrm>
                <a:off x="751100" y="1726075"/>
                <a:ext cx="125" cy="125"/>
              </a:xfrm>
              <a:custGeom>
                <a:avLst/>
                <a:gdLst/>
                <a:ahLst/>
                <a:cxnLst/>
                <a:rect l="l" t="t" r="r" b="b"/>
                <a:pathLst>
                  <a:path w="5" h="5" extrusionOk="0">
                    <a:moveTo>
                      <a:pt x="1" y="1"/>
                    </a:moveTo>
                    <a:cubicBezTo>
                      <a:pt x="0" y="1"/>
                      <a:pt x="1" y="5"/>
                      <a:pt x="4" y="5"/>
                    </a:cubicBezTo>
                    <a:cubicBezTo>
                      <a:pt x="3" y="2"/>
                      <a:pt x="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03" name="Google Shape;4903;p38"/>
              <p:cNvSpPr/>
              <p:nvPr/>
            </p:nvSpPr>
            <p:spPr>
              <a:xfrm>
                <a:off x="758675" y="1735100"/>
                <a:ext cx="200" cy="100"/>
              </a:xfrm>
              <a:custGeom>
                <a:avLst/>
                <a:gdLst/>
                <a:ahLst/>
                <a:cxnLst/>
                <a:rect l="l" t="t" r="r" b="b"/>
                <a:pathLst>
                  <a:path w="8" h="4" extrusionOk="0">
                    <a:moveTo>
                      <a:pt x="0" y="3"/>
                    </a:moveTo>
                    <a:lnTo>
                      <a:pt x="0" y="3"/>
                    </a:lnTo>
                    <a:cubicBezTo>
                      <a:pt x="7" y="1"/>
                      <a:pt x="7" y="1"/>
                      <a:pt x="0"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04" name="Google Shape;4904;p38"/>
              <p:cNvSpPr/>
              <p:nvPr/>
            </p:nvSpPr>
            <p:spPr>
              <a:xfrm>
                <a:off x="750975" y="1725650"/>
                <a:ext cx="250" cy="275"/>
              </a:xfrm>
              <a:custGeom>
                <a:avLst/>
                <a:gdLst/>
                <a:ahLst/>
                <a:cxnLst/>
                <a:rect l="l" t="t" r="r" b="b"/>
                <a:pathLst>
                  <a:path w="10" h="11" extrusionOk="0">
                    <a:moveTo>
                      <a:pt x="9" y="1"/>
                    </a:moveTo>
                    <a:cubicBezTo>
                      <a:pt x="2" y="1"/>
                      <a:pt x="0" y="1"/>
                      <a:pt x="7" y="10"/>
                    </a:cubicBezTo>
                    <a:lnTo>
                      <a:pt x="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05" name="Google Shape;4905;p38"/>
              <p:cNvSpPr/>
              <p:nvPr/>
            </p:nvSpPr>
            <p:spPr>
              <a:xfrm>
                <a:off x="751200" y="1726125"/>
                <a:ext cx="125" cy="375"/>
              </a:xfrm>
              <a:custGeom>
                <a:avLst/>
                <a:gdLst/>
                <a:ahLst/>
                <a:cxnLst/>
                <a:rect l="l" t="t" r="r" b="b"/>
                <a:pathLst>
                  <a:path w="5" h="15" extrusionOk="0">
                    <a:moveTo>
                      <a:pt x="5" y="0"/>
                    </a:moveTo>
                    <a:cubicBezTo>
                      <a:pt x="3" y="0"/>
                      <a:pt x="3" y="3"/>
                      <a:pt x="0" y="3"/>
                    </a:cubicBezTo>
                    <a:cubicBezTo>
                      <a:pt x="0" y="5"/>
                      <a:pt x="0" y="10"/>
                      <a:pt x="3" y="14"/>
                    </a:cubicBezTo>
                    <a:cubicBezTo>
                      <a:pt x="3"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06" name="Google Shape;4906;p38"/>
              <p:cNvSpPr/>
              <p:nvPr/>
            </p:nvSpPr>
            <p:spPr>
              <a:xfrm>
                <a:off x="714650" y="1772675"/>
                <a:ext cx="225" cy="225"/>
              </a:xfrm>
              <a:custGeom>
                <a:avLst/>
                <a:gdLst/>
                <a:ahLst/>
                <a:cxnLst/>
                <a:rect l="l" t="t" r="r" b="b"/>
                <a:pathLst>
                  <a:path w="9" h="9" extrusionOk="0">
                    <a:moveTo>
                      <a:pt x="9" y="0"/>
                    </a:moveTo>
                    <a:cubicBezTo>
                      <a:pt x="3" y="6"/>
                      <a:pt x="1" y="8"/>
                      <a:pt x="1" y="8"/>
                    </a:cubicBezTo>
                    <a:cubicBezTo>
                      <a:pt x="1" y="8"/>
                      <a:pt x="4" y="6"/>
                      <a:pt x="9" y="2"/>
                    </a:cubicBezTo>
                    <a:cubicBezTo>
                      <a:pt x="9" y="2"/>
                      <a:pt x="9"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07" name="Google Shape;4907;p38"/>
              <p:cNvSpPr/>
              <p:nvPr/>
            </p:nvSpPr>
            <p:spPr>
              <a:xfrm>
                <a:off x="761350" y="1751850"/>
                <a:ext cx="75" cy="25"/>
              </a:xfrm>
              <a:custGeom>
                <a:avLst/>
                <a:gdLst/>
                <a:ahLst/>
                <a:cxnLst/>
                <a:rect l="l" t="t" r="r" b="b"/>
                <a:pathLst>
                  <a:path w="3" h="1" extrusionOk="0">
                    <a:moveTo>
                      <a:pt x="2" y="1"/>
                    </a:moveTo>
                    <a:lnTo>
                      <a:pt x="2"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08" name="Google Shape;4908;p38"/>
              <p:cNvSpPr/>
              <p:nvPr/>
            </p:nvSpPr>
            <p:spPr>
              <a:xfrm>
                <a:off x="758725" y="1751325"/>
                <a:ext cx="3100" cy="1550"/>
              </a:xfrm>
              <a:custGeom>
                <a:avLst/>
                <a:gdLst/>
                <a:ahLst/>
                <a:cxnLst/>
                <a:rect l="l" t="t" r="r" b="b"/>
                <a:pathLst>
                  <a:path w="124" h="62" extrusionOk="0">
                    <a:moveTo>
                      <a:pt x="1" y="1"/>
                    </a:moveTo>
                    <a:lnTo>
                      <a:pt x="124" y="61"/>
                    </a:lnTo>
                    <a:cubicBezTo>
                      <a:pt x="84" y="36"/>
                      <a:pt x="93" y="29"/>
                      <a:pt x="105" y="22"/>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09" name="Google Shape;4909;p38"/>
              <p:cNvSpPr/>
              <p:nvPr/>
            </p:nvSpPr>
            <p:spPr>
              <a:xfrm>
                <a:off x="752175" y="1727750"/>
                <a:ext cx="725" cy="475"/>
              </a:xfrm>
              <a:custGeom>
                <a:avLst/>
                <a:gdLst/>
                <a:ahLst/>
                <a:cxnLst/>
                <a:rect l="l" t="t" r="r" b="b"/>
                <a:pathLst>
                  <a:path w="29" h="19" extrusionOk="0">
                    <a:moveTo>
                      <a:pt x="9" y="1"/>
                    </a:moveTo>
                    <a:cubicBezTo>
                      <a:pt x="6" y="1"/>
                      <a:pt x="3" y="2"/>
                      <a:pt x="1" y="3"/>
                    </a:cubicBezTo>
                    <a:cubicBezTo>
                      <a:pt x="12" y="3"/>
                      <a:pt x="12" y="10"/>
                      <a:pt x="12" y="19"/>
                    </a:cubicBezTo>
                    <a:cubicBezTo>
                      <a:pt x="22" y="14"/>
                      <a:pt x="29" y="10"/>
                      <a:pt x="19" y="3"/>
                    </a:cubicBezTo>
                    <a:cubicBezTo>
                      <a:pt x="16"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10" name="Google Shape;4910;p38"/>
              <p:cNvSpPr/>
              <p:nvPr/>
            </p:nvSpPr>
            <p:spPr>
              <a:xfrm>
                <a:off x="684900" y="1722300"/>
                <a:ext cx="80350" cy="55600"/>
              </a:xfrm>
              <a:custGeom>
                <a:avLst/>
                <a:gdLst/>
                <a:ahLst/>
                <a:cxnLst/>
                <a:rect l="l" t="t" r="r" b="b"/>
                <a:pathLst>
                  <a:path w="3214" h="2224" extrusionOk="0">
                    <a:moveTo>
                      <a:pt x="2700" y="219"/>
                    </a:moveTo>
                    <a:cubicBezTo>
                      <a:pt x="2703" y="219"/>
                      <a:pt x="2707" y="220"/>
                      <a:pt x="2710" y="221"/>
                    </a:cubicBezTo>
                    <a:cubicBezTo>
                      <a:pt x="2720" y="228"/>
                      <a:pt x="2713" y="232"/>
                      <a:pt x="2703" y="237"/>
                    </a:cubicBezTo>
                    <a:cubicBezTo>
                      <a:pt x="2703" y="228"/>
                      <a:pt x="2703" y="221"/>
                      <a:pt x="2692" y="221"/>
                    </a:cubicBezTo>
                    <a:cubicBezTo>
                      <a:pt x="2694" y="220"/>
                      <a:pt x="2697" y="219"/>
                      <a:pt x="2700" y="219"/>
                    </a:cubicBezTo>
                    <a:close/>
                    <a:moveTo>
                      <a:pt x="2699" y="253"/>
                    </a:moveTo>
                    <a:cubicBezTo>
                      <a:pt x="2693" y="260"/>
                      <a:pt x="2690" y="263"/>
                      <a:pt x="2690" y="263"/>
                    </a:cubicBezTo>
                    <a:cubicBezTo>
                      <a:pt x="2689" y="263"/>
                      <a:pt x="2692" y="258"/>
                      <a:pt x="2696" y="253"/>
                    </a:cubicBezTo>
                    <a:close/>
                    <a:moveTo>
                      <a:pt x="3084" y="1104"/>
                    </a:moveTo>
                    <a:lnTo>
                      <a:pt x="3084" y="1104"/>
                    </a:lnTo>
                    <a:cubicBezTo>
                      <a:pt x="3082" y="1104"/>
                      <a:pt x="3081" y="1104"/>
                      <a:pt x="3080" y="1105"/>
                    </a:cubicBezTo>
                    <a:lnTo>
                      <a:pt x="3080" y="1105"/>
                    </a:lnTo>
                    <a:cubicBezTo>
                      <a:pt x="3082" y="1105"/>
                      <a:pt x="3083" y="1104"/>
                      <a:pt x="3084" y="1104"/>
                    </a:cubicBezTo>
                    <a:close/>
                    <a:moveTo>
                      <a:pt x="2875" y="1516"/>
                    </a:moveTo>
                    <a:cubicBezTo>
                      <a:pt x="2875" y="1516"/>
                      <a:pt x="2875" y="1516"/>
                      <a:pt x="2875" y="1517"/>
                    </a:cubicBezTo>
                    <a:cubicBezTo>
                      <a:pt x="2875" y="1516"/>
                      <a:pt x="2875" y="1516"/>
                      <a:pt x="2875" y="1516"/>
                    </a:cubicBezTo>
                    <a:close/>
                    <a:moveTo>
                      <a:pt x="2789" y="1533"/>
                    </a:moveTo>
                    <a:cubicBezTo>
                      <a:pt x="2796" y="1544"/>
                      <a:pt x="2792" y="1548"/>
                      <a:pt x="2781" y="1548"/>
                    </a:cubicBezTo>
                    <a:cubicBezTo>
                      <a:pt x="2778" y="1548"/>
                      <a:pt x="2775" y="1547"/>
                      <a:pt x="2771" y="1547"/>
                    </a:cubicBezTo>
                    <a:cubicBezTo>
                      <a:pt x="2771" y="1540"/>
                      <a:pt x="2777" y="1535"/>
                      <a:pt x="2789" y="1533"/>
                    </a:cubicBezTo>
                    <a:close/>
                    <a:moveTo>
                      <a:pt x="791" y="1688"/>
                    </a:moveTo>
                    <a:cubicBezTo>
                      <a:pt x="791" y="1690"/>
                      <a:pt x="792" y="1692"/>
                      <a:pt x="793" y="1694"/>
                    </a:cubicBezTo>
                    <a:lnTo>
                      <a:pt x="793" y="1694"/>
                    </a:lnTo>
                    <a:cubicBezTo>
                      <a:pt x="792" y="1693"/>
                      <a:pt x="792" y="1690"/>
                      <a:pt x="791" y="1688"/>
                    </a:cubicBezTo>
                    <a:close/>
                    <a:moveTo>
                      <a:pt x="1169" y="1746"/>
                    </a:moveTo>
                    <a:lnTo>
                      <a:pt x="1171" y="1758"/>
                    </a:lnTo>
                    <a:cubicBezTo>
                      <a:pt x="1167" y="1760"/>
                      <a:pt x="1165" y="1761"/>
                      <a:pt x="1163" y="1761"/>
                    </a:cubicBezTo>
                    <a:cubicBezTo>
                      <a:pt x="1160" y="1761"/>
                      <a:pt x="1164" y="1754"/>
                      <a:pt x="1169" y="1746"/>
                    </a:cubicBezTo>
                    <a:close/>
                    <a:moveTo>
                      <a:pt x="2420" y="1945"/>
                    </a:moveTo>
                    <a:cubicBezTo>
                      <a:pt x="2425" y="1945"/>
                      <a:pt x="2433" y="1949"/>
                      <a:pt x="2441" y="1952"/>
                    </a:cubicBezTo>
                    <a:cubicBezTo>
                      <a:pt x="2440" y="1960"/>
                      <a:pt x="2439" y="1979"/>
                      <a:pt x="2432" y="1979"/>
                    </a:cubicBezTo>
                    <a:cubicBezTo>
                      <a:pt x="2429" y="1979"/>
                      <a:pt x="2427" y="1978"/>
                      <a:pt x="2423" y="1973"/>
                    </a:cubicBezTo>
                    <a:cubicBezTo>
                      <a:pt x="2414" y="1951"/>
                      <a:pt x="2415" y="1945"/>
                      <a:pt x="2420" y="1945"/>
                    </a:cubicBezTo>
                    <a:close/>
                    <a:moveTo>
                      <a:pt x="2306" y="2027"/>
                    </a:moveTo>
                    <a:lnTo>
                      <a:pt x="2302" y="2029"/>
                    </a:lnTo>
                    <a:cubicBezTo>
                      <a:pt x="2304" y="2029"/>
                      <a:pt x="2305" y="2028"/>
                      <a:pt x="2306" y="2027"/>
                    </a:cubicBezTo>
                    <a:close/>
                    <a:moveTo>
                      <a:pt x="596" y="2067"/>
                    </a:moveTo>
                    <a:lnTo>
                      <a:pt x="598" y="2068"/>
                    </a:lnTo>
                    <a:cubicBezTo>
                      <a:pt x="598" y="2067"/>
                      <a:pt x="597" y="2067"/>
                      <a:pt x="596" y="2067"/>
                    </a:cubicBezTo>
                    <a:close/>
                    <a:moveTo>
                      <a:pt x="1713" y="2209"/>
                    </a:moveTo>
                    <a:lnTo>
                      <a:pt x="1711" y="2210"/>
                    </a:lnTo>
                    <a:cubicBezTo>
                      <a:pt x="1712" y="2209"/>
                      <a:pt x="1712" y="2209"/>
                      <a:pt x="1713" y="2209"/>
                    </a:cubicBezTo>
                    <a:close/>
                    <a:moveTo>
                      <a:pt x="2692" y="0"/>
                    </a:moveTo>
                    <a:lnTo>
                      <a:pt x="2692" y="0"/>
                    </a:lnTo>
                    <a:cubicBezTo>
                      <a:pt x="2641" y="12"/>
                      <a:pt x="2699" y="7"/>
                      <a:pt x="2638" y="24"/>
                    </a:cubicBezTo>
                    <a:cubicBezTo>
                      <a:pt x="2644" y="23"/>
                      <a:pt x="2649" y="22"/>
                      <a:pt x="2653" y="22"/>
                    </a:cubicBezTo>
                    <a:cubicBezTo>
                      <a:pt x="2694" y="22"/>
                      <a:pt x="2659" y="69"/>
                      <a:pt x="2689" y="69"/>
                    </a:cubicBezTo>
                    <a:cubicBezTo>
                      <a:pt x="2693" y="69"/>
                      <a:pt x="2698" y="68"/>
                      <a:pt x="2705" y="66"/>
                    </a:cubicBezTo>
                    <a:lnTo>
                      <a:pt x="2705" y="66"/>
                    </a:lnTo>
                    <a:cubicBezTo>
                      <a:pt x="2649" y="85"/>
                      <a:pt x="2682" y="97"/>
                      <a:pt x="2627" y="123"/>
                    </a:cubicBezTo>
                    <a:cubicBezTo>
                      <a:pt x="2636" y="123"/>
                      <a:pt x="2643" y="121"/>
                      <a:pt x="2648" y="121"/>
                    </a:cubicBezTo>
                    <a:cubicBezTo>
                      <a:pt x="2654" y="121"/>
                      <a:pt x="2656" y="124"/>
                      <a:pt x="2652" y="135"/>
                    </a:cubicBezTo>
                    <a:cubicBezTo>
                      <a:pt x="2657" y="137"/>
                      <a:pt x="2664" y="137"/>
                      <a:pt x="2669" y="140"/>
                    </a:cubicBezTo>
                    <a:cubicBezTo>
                      <a:pt x="2678" y="133"/>
                      <a:pt x="2685" y="130"/>
                      <a:pt x="2694" y="128"/>
                    </a:cubicBezTo>
                    <a:cubicBezTo>
                      <a:pt x="2736" y="135"/>
                      <a:pt x="2736" y="167"/>
                      <a:pt x="2757" y="179"/>
                    </a:cubicBezTo>
                    <a:cubicBezTo>
                      <a:pt x="2755" y="182"/>
                      <a:pt x="2752" y="183"/>
                      <a:pt x="2749" y="183"/>
                    </a:cubicBezTo>
                    <a:cubicBezTo>
                      <a:pt x="2745" y="183"/>
                      <a:pt x="2739" y="181"/>
                      <a:pt x="2732" y="181"/>
                    </a:cubicBezTo>
                    <a:cubicBezTo>
                      <a:pt x="2728" y="181"/>
                      <a:pt x="2724" y="181"/>
                      <a:pt x="2720" y="184"/>
                    </a:cubicBezTo>
                    <a:lnTo>
                      <a:pt x="2752" y="198"/>
                    </a:lnTo>
                    <a:cubicBezTo>
                      <a:pt x="2725" y="201"/>
                      <a:pt x="2707" y="220"/>
                      <a:pt x="2689" y="220"/>
                    </a:cubicBezTo>
                    <a:cubicBezTo>
                      <a:pt x="2681" y="220"/>
                      <a:pt x="2674" y="217"/>
                      <a:pt x="2666" y="209"/>
                    </a:cubicBezTo>
                    <a:lnTo>
                      <a:pt x="2666" y="209"/>
                    </a:lnTo>
                    <a:lnTo>
                      <a:pt x="2669" y="237"/>
                    </a:lnTo>
                    <a:cubicBezTo>
                      <a:pt x="2650" y="253"/>
                      <a:pt x="2645" y="276"/>
                      <a:pt x="2662" y="288"/>
                    </a:cubicBezTo>
                    <a:cubicBezTo>
                      <a:pt x="2658" y="300"/>
                      <a:pt x="2695" y="310"/>
                      <a:pt x="2687" y="310"/>
                    </a:cubicBezTo>
                    <a:cubicBezTo>
                      <a:pt x="2686" y="310"/>
                      <a:pt x="2683" y="310"/>
                      <a:pt x="2678" y="309"/>
                    </a:cubicBezTo>
                    <a:lnTo>
                      <a:pt x="2678" y="309"/>
                    </a:lnTo>
                    <a:lnTo>
                      <a:pt x="2708" y="346"/>
                    </a:lnTo>
                    <a:lnTo>
                      <a:pt x="2699" y="348"/>
                    </a:lnTo>
                    <a:cubicBezTo>
                      <a:pt x="2699" y="369"/>
                      <a:pt x="2722" y="385"/>
                      <a:pt x="2733" y="406"/>
                    </a:cubicBezTo>
                    <a:cubicBezTo>
                      <a:pt x="2750" y="427"/>
                      <a:pt x="2745" y="457"/>
                      <a:pt x="2720" y="471"/>
                    </a:cubicBezTo>
                    <a:cubicBezTo>
                      <a:pt x="2731" y="478"/>
                      <a:pt x="2745" y="490"/>
                      <a:pt x="2738" y="508"/>
                    </a:cubicBezTo>
                    <a:lnTo>
                      <a:pt x="2706" y="517"/>
                    </a:lnTo>
                    <a:cubicBezTo>
                      <a:pt x="2720" y="529"/>
                      <a:pt x="2680" y="561"/>
                      <a:pt x="2715" y="564"/>
                    </a:cubicBezTo>
                    <a:cubicBezTo>
                      <a:pt x="2629" y="589"/>
                      <a:pt x="2703" y="631"/>
                      <a:pt x="2689" y="657"/>
                    </a:cubicBezTo>
                    <a:lnTo>
                      <a:pt x="2733" y="657"/>
                    </a:lnTo>
                    <a:cubicBezTo>
                      <a:pt x="2733" y="673"/>
                      <a:pt x="2745" y="689"/>
                      <a:pt x="2761" y="710"/>
                    </a:cubicBezTo>
                    <a:lnTo>
                      <a:pt x="2798" y="708"/>
                    </a:lnTo>
                    <a:lnTo>
                      <a:pt x="2798" y="708"/>
                    </a:lnTo>
                    <a:cubicBezTo>
                      <a:pt x="2831" y="724"/>
                      <a:pt x="2773" y="754"/>
                      <a:pt x="2775" y="782"/>
                    </a:cubicBezTo>
                    <a:cubicBezTo>
                      <a:pt x="2761" y="779"/>
                      <a:pt x="2764" y="772"/>
                      <a:pt x="2773" y="768"/>
                    </a:cubicBezTo>
                    <a:lnTo>
                      <a:pt x="2773" y="768"/>
                    </a:lnTo>
                    <a:cubicBezTo>
                      <a:pt x="2687" y="796"/>
                      <a:pt x="2831" y="844"/>
                      <a:pt x="2764" y="872"/>
                    </a:cubicBezTo>
                    <a:cubicBezTo>
                      <a:pt x="2777" y="881"/>
                      <a:pt x="2773" y="886"/>
                      <a:pt x="2761" y="891"/>
                    </a:cubicBezTo>
                    <a:lnTo>
                      <a:pt x="2759" y="888"/>
                    </a:lnTo>
                    <a:cubicBezTo>
                      <a:pt x="2759" y="891"/>
                      <a:pt x="2759" y="891"/>
                      <a:pt x="2759" y="893"/>
                    </a:cubicBezTo>
                    <a:cubicBezTo>
                      <a:pt x="2752" y="895"/>
                      <a:pt x="2745" y="898"/>
                      <a:pt x="2738" y="900"/>
                    </a:cubicBezTo>
                    <a:cubicBezTo>
                      <a:pt x="2745" y="900"/>
                      <a:pt x="2752" y="898"/>
                      <a:pt x="2759" y="895"/>
                    </a:cubicBezTo>
                    <a:cubicBezTo>
                      <a:pt x="2761" y="905"/>
                      <a:pt x="2764" y="914"/>
                      <a:pt x="2771" y="921"/>
                    </a:cubicBezTo>
                    <a:lnTo>
                      <a:pt x="2731" y="919"/>
                    </a:lnTo>
                    <a:lnTo>
                      <a:pt x="2731" y="921"/>
                    </a:lnTo>
                    <a:cubicBezTo>
                      <a:pt x="2718" y="927"/>
                      <a:pt x="2737" y="931"/>
                      <a:pt x="2763" y="931"/>
                    </a:cubicBezTo>
                    <a:cubicBezTo>
                      <a:pt x="2768" y="931"/>
                      <a:pt x="2774" y="931"/>
                      <a:pt x="2780" y="930"/>
                    </a:cubicBezTo>
                    <a:cubicBezTo>
                      <a:pt x="2787" y="937"/>
                      <a:pt x="2794" y="942"/>
                      <a:pt x="2801" y="946"/>
                    </a:cubicBezTo>
                    <a:cubicBezTo>
                      <a:pt x="2798" y="946"/>
                      <a:pt x="2796" y="946"/>
                      <a:pt x="2794" y="946"/>
                    </a:cubicBezTo>
                    <a:cubicBezTo>
                      <a:pt x="2743" y="946"/>
                      <a:pt x="2812" y="974"/>
                      <a:pt x="2754" y="974"/>
                    </a:cubicBezTo>
                    <a:cubicBezTo>
                      <a:pt x="2752" y="974"/>
                      <a:pt x="2750" y="974"/>
                      <a:pt x="2747" y="974"/>
                    </a:cubicBezTo>
                    <a:lnTo>
                      <a:pt x="2747" y="974"/>
                    </a:lnTo>
                    <a:cubicBezTo>
                      <a:pt x="2780" y="986"/>
                      <a:pt x="2764" y="1021"/>
                      <a:pt x="2833" y="1041"/>
                    </a:cubicBezTo>
                    <a:cubicBezTo>
                      <a:pt x="2824" y="1039"/>
                      <a:pt x="2817" y="1041"/>
                      <a:pt x="2819" y="1037"/>
                    </a:cubicBezTo>
                    <a:lnTo>
                      <a:pt x="2819" y="1037"/>
                    </a:lnTo>
                    <a:cubicBezTo>
                      <a:pt x="2808" y="1044"/>
                      <a:pt x="2796" y="1053"/>
                      <a:pt x="2815" y="1067"/>
                    </a:cubicBezTo>
                    <a:lnTo>
                      <a:pt x="2764" y="1058"/>
                    </a:lnTo>
                    <a:lnTo>
                      <a:pt x="2764" y="1058"/>
                    </a:lnTo>
                    <a:lnTo>
                      <a:pt x="2824" y="1099"/>
                    </a:lnTo>
                    <a:cubicBezTo>
                      <a:pt x="2816" y="1101"/>
                      <a:pt x="2808" y="1102"/>
                      <a:pt x="2800" y="1102"/>
                    </a:cubicBezTo>
                    <a:cubicBezTo>
                      <a:pt x="2778" y="1102"/>
                      <a:pt x="2755" y="1095"/>
                      <a:pt x="2736" y="1081"/>
                    </a:cubicBezTo>
                    <a:lnTo>
                      <a:pt x="2736" y="1081"/>
                    </a:lnTo>
                    <a:cubicBezTo>
                      <a:pt x="2784" y="1127"/>
                      <a:pt x="2750" y="1111"/>
                      <a:pt x="2798" y="1157"/>
                    </a:cubicBezTo>
                    <a:lnTo>
                      <a:pt x="2768" y="1146"/>
                    </a:lnTo>
                    <a:lnTo>
                      <a:pt x="2768" y="1146"/>
                    </a:lnTo>
                    <a:cubicBezTo>
                      <a:pt x="2764" y="1154"/>
                      <a:pt x="2796" y="1181"/>
                      <a:pt x="2778" y="1181"/>
                    </a:cubicBezTo>
                    <a:cubicBezTo>
                      <a:pt x="2776" y="1181"/>
                      <a:pt x="2775" y="1181"/>
                      <a:pt x="2773" y="1180"/>
                    </a:cubicBezTo>
                    <a:cubicBezTo>
                      <a:pt x="2738" y="1180"/>
                      <a:pt x="2726" y="1206"/>
                      <a:pt x="2710" y="1236"/>
                    </a:cubicBezTo>
                    <a:cubicBezTo>
                      <a:pt x="2696" y="1266"/>
                      <a:pt x="2678" y="1301"/>
                      <a:pt x="2641" y="1303"/>
                    </a:cubicBezTo>
                    <a:cubicBezTo>
                      <a:pt x="2731" y="1340"/>
                      <a:pt x="2587" y="1306"/>
                      <a:pt x="2652" y="1345"/>
                    </a:cubicBezTo>
                    <a:cubicBezTo>
                      <a:pt x="2629" y="1336"/>
                      <a:pt x="2615" y="1336"/>
                      <a:pt x="2601" y="1320"/>
                    </a:cubicBezTo>
                    <a:lnTo>
                      <a:pt x="2601" y="1320"/>
                    </a:lnTo>
                    <a:cubicBezTo>
                      <a:pt x="2606" y="1354"/>
                      <a:pt x="2546" y="1336"/>
                      <a:pt x="2590" y="1387"/>
                    </a:cubicBezTo>
                    <a:cubicBezTo>
                      <a:pt x="2567" y="1375"/>
                      <a:pt x="2564" y="1364"/>
                      <a:pt x="2550" y="1357"/>
                    </a:cubicBezTo>
                    <a:lnTo>
                      <a:pt x="2550" y="1357"/>
                    </a:lnTo>
                    <a:cubicBezTo>
                      <a:pt x="2552" y="1361"/>
                      <a:pt x="2559" y="1371"/>
                      <a:pt x="2553" y="1371"/>
                    </a:cubicBezTo>
                    <a:cubicBezTo>
                      <a:pt x="2551" y="1371"/>
                      <a:pt x="2550" y="1371"/>
                      <a:pt x="2548" y="1371"/>
                    </a:cubicBezTo>
                    <a:cubicBezTo>
                      <a:pt x="2536" y="1364"/>
                      <a:pt x="2536" y="1357"/>
                      <a:pt x="2529" y="1347"/>
                    </a:cubicBezTo>
                    <a:lnTo>
                      <a:pt x="2529" y="1347"/>
                    </a:lnTo>
                    <a:cubicBezTo>
                      <a:pt x="2516" y="1371"/>
                      <a:pt x="2573" y="1412"/>
                      <a:pt x="2627" y="1452"/>
                    </a:cubicBezTo>
                    <a:cubicBezTo>
                      <a:pt x="2620" y="1451"/>
                      <a:pt x="2615" y="1450"/>
                      <a:pt x="2610" y="1450"/>
                    </a:cubicBezTo>
                    <a:cubicBezTo>
                      <a:pt x="2591" y="1450"/>
                      <a:pt x="2595" y="1460"/>
                      <a:pt x="2618" y="1489"/>
                    </a:cubicBezTo>
                    <a:cubicBezTo>
                      <a:pt x="2597" y="1482"/>
                      <a:pt x="2573" y="1475"/>
                      <a:pt x="2578" y="1456"/>
                    </a:cubicBezTo>
                    <a:lnTo>
                      <a:pt x="2578" y="1456"/>
                    </a:lnTo>
                    <a:cubicBezTo>
                      <a:pt x="2569" y="1463"/>
                      <a:pt x="2513" y="1484"/>
                      <a:pt x="2553" y="1519"/>
                    </a:cubicBezTo>
                    <a:cubicBezTo>
                      <a:pt x="2550" y="1518"/>
                      <a:pt x="2549" y="1517"/>
                      <a:pt x="2547" y="1517"/>
                    </a:cubicBezTo>
                    <a:cubicBezTo>
                      <a:pt x="2540" y="1517"/>
                      <a:pt x="2539" y="1527"/>
                      <a:pt x="2541" y="1533"/>
                    </a:cubicBezTo>
                    <a:cubicBezTo>
                      <a:pt x="2522" y="1547"/>
                      <a:pt x="2518" y="1544"/>
                      <a:pt x="2504" y="1563"/>
                    </a:cubicBezTo>
                    <a:lnTo>
                      <a:pt x="2516" y="1565"/>
                    </a:lnTo>
                    <a:cubicBezTo>
                      <a:pt x="2555" y="1616"/>
                      <a:pt x="2511" y="1588"/>
                      <a:pt x="2502" y="1607"/>
                    </a:cubicBezTo>
                    <a:lnTo>
                      <a:pt x="2497" y="1602"/>
                    </a:lnTo>
                    <a:cubicBezTo>
                      <a:pt x="2491" y="1602"/>
                      <a:pt x="2486" y="1601"/>
                      <a:pt x="2482" y="1601"/>
                    </a:cubicBezTo>
                    <a:cubicBezTo>
                      <a:pt x="2449" y="1601"/>
                      <a:pt x="2478" y="1621"/>
                      <a:pt x="2450" y="1621"/>
                    </a:cubicBezTo>
                    <a:cubicBezTo>
                      <a:pt x="2445" y="1621"/>
                      <a:pt x="2438" y="1620"/>
                      <a:pt x="2427" y="1619"/>
                    </a:cubicBezTo>
                    <a:lnTo>
                      <a:pt x="2427" y="1619"/>
                    </a:lnTo>
                    <a:lnTo>
                      <a:pt x="2455" y="1646"/>
                    </a:lnTo>
                    <a:cubicBezTo>
                      <a:pt x="2471" y="1668"/>
                      <a:pt x="2470" y="1674"/>
                      <a:pt x="2461" y="1674"/>
                    </a:cubicBezTo>
                    <a:cubicBezTo>
                      <a:pt x="2449" y="1674"/>
                      <a:pt x="2420" y="1661"/>
                      <a:pt x="2403" y="1661"/>
                    </a:cubicBezTo>
                    <a:cubicBezTo>
                      <a:pt x="2396" y="1661"/>
                      <a:pt x="2390" y="1663"/>
                      <a:pt x="2390" y="1672"/>
                    </a:cubicBezTo>
                    <a:lnTo>
                      <a:pt x="2411" y="1684"/>
                    </a:lnTo>
                    <a:cubicBezTo>
                      <a:pt x="2412" y="1688"/>
                      <a:pt x="2410" y="1690"/>
                      <a:pt x="2407" y="1690"/>
                    </a:cubicBezTo>
                    <a:cubicBezTo>
                      <a:pt x="2389" y="1690"/>
                      <a:pt x="2309" y="1614"/>
                      <a:pt x="2295" y="1612"/>
                    </a:cubicBezTo>
                    <a:cubicBezTo>
                      <a:pt x="2288" y="1607"/>
                      <a:pt x="2293" y="1600"/>
                      <a:pt x="2293" y="1593"/>
                    </a:cubicBezTo>
                    <a:cubicBezTo>
                      <a:pt x="2285" y="1590"/>
                      <a:pt x="2280" y="1588"/>
                      <a:pt x="2277" y="1588"/>
                    </a:cubicBezTo>
                    <a:cubicBezTo>
                      <a:pt x="2259" y="1588"/>
                      <a:pt x="2316" y="1640"/>
                      <a:pt x="2302" y="1660"/>
                    </a:cubicBezTo>
                    <a:cubicBezTo>
                      <a:pt x="2285" y="1641"/>
                      <a:pt x="2271" y="1602"/>
                      <a:pt x="2254" y="1602"/>
                    </a:cubicBezTo>
                    <a:cubicBezTo>
                      <a:pt x="2253" y="1602"/>
                      <a:pt x="2252" y="1602"/>
                      <a:pt x="2251" y="1602"/>
                    </a:cubicBezTo>
                    <a:cubicBezTo>
                      <a:pt x="2250" y="1601"/>
                      <a:pt x="2249" y="1601"/>
                      <a:pt x="2248" y="1601"/>
                    </a:cubicBezTo>
                    <a:cubicBezTo>
                      <a:pt x="2239" y="1601"/>
                      <a:pt x="2247" y="1674"/>
                      <a:pt x="2221" y="1674"/>
                    </a:cubicBezTo>
                    <a:cubicBezTo>
                      <a:pt x="2217" y="1674"/>
                      <a:pt x="2211" y="1672"/>
                      <a:pt x="2205" y="1667"/>
                    </a:cubicBezTo>
                    <a:lnTo>
                      <a:pt x="2205" y="1667"/>
                    </a:lnTo>
                    <a:cubicBezTo>
                      <a:pt x="2221" y="1684"/>
                      <a:pt x="2235" y="1700"/>
                      <a:pt x="2233" y="1718"/>
                    </a:cubicBezTo>
                    <a:cubicBezTo>
                      <a:pt x="2231" y="1720"/>
                      <a:pt x="2228" y="1721"/>
                      <a:pt x="2225" y="1721"/>
                    </a:cubicBezTo>
                    <a:cubicBezTo>
                      <a:pt x="2211" y="1721"/>
                      <a:pt x="2187" y="1704"/>
                      <a:pt x="2172" y="1704"/>
                    </a:cubicBezTo>
                    <a:cubicBezTo>
                      <a:pt x="2162" y="1704"/>
                      <a:pt x="2157" y="1711"/>
                      <a:pt x="2161" y="1735"/>
                    </a:cubicBezTo>
                    <a:cubicBezTo>
                      <a:pt x="2159" y="1730"/>
                      <a:pt x="2154" y="1725"/>
                      <a:pt x="2152" y="1721"/>
                    </a:cubicBezTo>
                    <a:cubicBezTo>
                      <a:pt x="2145" y="1741"/>
                      <a:pt x="2119" y="1762"/>
                      <a:pt x="2124" y="1799"/>
                    </a:cubicBezTo>
                    <a:cubicBezTo>
                      <a:pt x="2108" y="1772"/>
                      <a:pt x="2097" y="1762"/>
                      <a:pt x="2088" y="1762"/>
                    </a:cubicBezTo>
                    <a:cubicBezTo>
                      <a:pt x="2077" y="1762"/>
                      <a:pt x="2070" y="1773"/>
                      <a:pt x="2061" y="1786"/>
                    </a:cubicBezTo>
                    <a:cubicBezTo>
                      <a:pt x="2054" y="1798"/>
                      <a:pt x="2047" y="1810"/>
                      <a:pt x="2038" y="1810"/>
                    </a:cubicBezTo>
                    <a:cubicBezTo>
                      <a:pt x="2031" y="1810"/>
                      <a:pt x="2024" y="1800"/>
                      <a:pt x="2015" y="1772"/>
                    </a:cubicBezTo>
                    <a:lnTo>
                      <a:pt x="1973" y="1790"/>
                    </a:lnTo>
                    <a:lnTo>
                      <a:pt x="1971" y="1776"/>
                    </a:lnTo>
                    <a:cubicBezTo>
                      <a:pt x="1941" y="1776"/>
                      <a:pt x="1936" y="1806"/>
                      <a:pt x="1931" y="1834"/>
                    </a:cubicBezTo>
                    <a:cubicBezTo>
                      <a:pt x="1924" y="1827"/>
                      <a:pt x="1927" y="1816"/>
                      <a:pt x="1924" y="1811"/>
                    </a:cubicBezTo>
                    <a:cubicBezTo>
                      <a:pt x="1910" y="1806"/>
                      <a:pt x="1899" y="1803"/>
                      <a:pt x="1891" y="1803"/>
                    </a:cubicBezTo>
                    <a:cubicBezTo>
                      <a:pt x="1873" y="1803"/>
                      <a:pt x="1867" y="1819"/>
                      <a:pt x="1848" y="1864"/>
                    </a:cubicBezTo>
                    <a:lnTo>
                      <a:pt x="1839" y="1827"/>
                    </a:lnTo>
                    <a:cubicBezTo>
                      <a:pt x="1837" y="1830"/>
                      <a:pt x="1835" y="1832"/>
                      <a:pt x="1832" y="1832"/>
                    </a:cubicBezTo>
                    <a:cubicBezTo>
                      <a:pt x="1819" y="1832"/>
                      <a:pt x="1790" y="1804"/>
                      <a:pt x="1762" y="1804"/>
                    </a:cubicBezTo>
                    <a:cubicBezTo>
                      <a:pt x="1752" y="1804"/>
                      <a:pt x="1741" y="1808"/>
                      <a:pt x="1732" y="1820"/>
                    </a:cubicBezTo>
                    <a:cubicBezTo>
                      <a:pt x="1732" y="1816"/>
                      <a:pt x="1732" y="1809"/>
                      <a:pt x="1734" y="1802"/>
                    </a:cubicBezTo>
                    <a:lnTo>
                      <a:pt x="1734" y="1802"/>
                    </a:lnTo>
                    <a:cubicBezTo>
                      <a:pt x="1727" y="1809"/>
                      <a:pt x="1720" y="1812"/>
                      <a:pt x="1712" y="1812"/>
                    </a:cubicBezTo>
                    <a:cubicBezTo>
                      <a:pt x="1686" y="1812"/>
                      <a:pt x="1658" y="1778"/>
                      <a:pt x="1636" y="1778"/>
                    </a:cubicBezTo>
                    <a:cubicBezTo>
                      <a:pt x="1622" y="1778"/>
                      <a:pt x="1611" y="1792"/>
                      <a:pt x="1604" y="1839"/>
                    </a:cubicBezTo>
                    <a:lnTo>
                      <a:pt x="1570" y="1874"/>
                    </a:lnTo>
                    <a:cubicBezTo>
                      <a:pt x="1611" y="1885"/>
                      <a:pt x="1560" y="1936"/>
                      <a:pt x="1577" y="1959"/>
                    </a:cubicBezTo>
                    <a:cubicBezTo>
                      <a:pt x="1575" y="1960"/>
                      <a:pt x="1574" y="1960"/>
                      <a:pt x="1572" y="1960"/>
                    </a:cubicBezTo>
                    <a:cubicBezTo>
                      <a:pt x="1555" y="1960"/>
                      <a:pt x="1537" y="1915"/>
                      <a:pt x="1556" y="1908"/>
                    </a:cubicBezTo>
                    <a:lnTo>
                      <a:pt x="1556" y="1908"/>
                    </a:lnTo>
                    <a:lnTo>
                      <a:pt x="1558" y="1915"/>
                    </a:lnTo>
                    <a:cubicBezTo>
                      <a:pt x="1572" y="1841"/>
                      <a:pt x="1507" y="1888"/>
                      <a:pt x="1514" y="1834"/>
                    </a:cubicBezTo>
                    <a:cubicBezTo>
                      <a:pt x="1431" y="1832"/>
                      <a:pt x="1361" y="1776"/>
                      <a:pt x="1292" y="1758"/>
                    </a:cubicBezTo>
                    <a:lnTo>
                      <a:pt x="1285" y="1816"/>
                    </a:lnTo>
                    <a:lnTo>
                      <a:pt x="1254" y="1804"/>
                    </a:lnTo>
                    <a:cubicBezTo>
                      <a:pt x="1252" y="1791"/>
                      <a:pt x="1254" y="1764"/>
                      <a:pt x="1272" y="1764"/>
                    </a:cubicBezTo>
                    <a:cubicBezTo>
                      <a:pt x="1273" y="1764"/>
                      <a:pt x="1275" y="1764"/>
                      <a:pt x="1278" y="1765"/>
                    </a:cubicBezTo>
                    <a:cubicBezTo>
                      <a:pt x="1277" y="1756"/>
                      <a:pt x="1274" y="1753"/>
                      <a:pt x="1270" y="1753"/>
                    </a:cubicBezTo>
                    <a:cubicBezTo>
                      <a:pt x="1258" y="1753"/>
                      <a:pt x="1233" y="1787"/>
                      <a:pt x="1231" y="1797"/>
                    </a:cubicBezTo>
                    <a:cubicBezTo>
                      <a:pt x="1194" y="1762"/>
                      <a:pt x="1264" y="1735"/>
                      <a:pt x="1252" y="1730"/>
                    </a:cubicBezTo>
                    <a:lnTo>
                      <a:pt x="1231" y="1730"/>
                    </a:lnTo>
                    <a:lnTo>
                      <a:pt x="1236" y="1737"/>
                    </a:lnTo>
                    <a:cubicBezTo>
                      <a:pt x="1218" y="1755"/>
                      <a:pt x="1210" y="1775"/>
                      <a:pt x="1191" y="1775"/>
                    </a:cubicBezTo>
                    <a:cubicBezTo>
                      <a:pt x="1189" y="1775"/>
                      <a:pt x="1186" y="1775"/>
                      <a:pt x="1183" y="1774"/>
                    </a:cubicBezTo>
                    <a:cubicBezTo>
                      <a:pt x="1169" y="1758"/>
                      <a:pt x="1183" y="1737"/>
                      <a:pt x="1176" y="1735"/>
                    </a:cubicBezTo>
                    <a:cubicBezTo>
                      <a:pt x="1176" y="1731"/>
                      <a:pt x="1176" y="1729"/>
                      <a:pt x="1172" y="1729"/>
                    </a:cubicBezTo>
                    <a:cubicBezTo>
                      <a:pt x="1171" y="1729"/>
                      <a:pt x="1169" y="1729"/>
                      <a:pt x="1166" y="1730"/>
                    </a:cubicBezTo>
                    <a:lnTo>
                      <a:pt x="1127" y="1716"/>
                    </a:lnTo>
                    <a:lnTo>
                      <a:pt x="1134" y="1765"/>
                    </a:lnTo>
                    <a:cubicBezTo>
                      <a:pt x="1111" y="1783"/>
                      <a:pt x="1097" y="1756"/>
                      <a:pt x="1103" y="1809"/>
                    </a:cubicBezTo>
                    <a:lnTo>
                      <a:pt x="1103" y="1809"/>
                    </a:lnTo>
                    <a:cubicBezTo>
                      <a:pt x="1092" y="1726"/>
                      <a:pt x="965" y="1762"/>
                      <a:pt x="953" y="1737"/>
                    </a:cubicBezTo>
                    <a:cubicBezTo>
                      <a:pt x="938" y="1754"/>
                      <a:pt x="916" y="1764"/>
                      <a:pt x="894" y="1764"/>
                    </a:cubicBezTo>
                    <a:cubicBezTo>
                      <a:pt x="887" y="1764"/>
                      <a:pt x="879" y="1762"/>
                      <a:pt x="872" y="1760"/>
                    </a:cubicBezTo>
                    <a:lnTo>
                      <a:pt x="872" y="1760"/>
                    </a:lnTo>
                    <a:cubicBezTo>
                      <a:pt x="878" y="1769"/>
                      <a:pt x="879" y="1814"/>
                      <a:pt x="860" y="1814"/>
                    </a:cubicBezTo>
                    <a:cubicBezTo>
                      <a:pt x="859" y="1814"/>
                      <a:pt x="857" y="1814"/>
                      <a:pt x="856" y="1813"/>
                    </a:cubicBezTo>
                    <a:cubicBezTo>
                      <a:pt x="869" y="1710"/>
                      <a:pt x="815" y="1764"/>
                      <a:pt x="793" y="1694"/>
                    </a:cubicBezTo>
                    <a:lnTo>
                      <a:pt x="793" y="1694"/>
                    </a:lnTo>
                    <a:cubicBezTo>
                      <a:pt x="801" y="1736"/>
                      <a:pt x="718" y="1705"/>
                      <a:pt x="747" y="1774"/>
                    </a:cubicBezTo>
                    <a:cubicBezTo>
                      <a:pt x="726" y="1765"/>
                      <a:pt x="744" y="1735"/>
                      <a:pt x="728" y="1709"/>
                    </a:cubicBezTo>
                    <a:lnTo>
                      <a:pt x="728" y="1709"/>
                    </a:lnTo>
                    <a:cubicBezTo>
                      <a:pt x="715" y="1720"/>
                      <a:pt x="701" y="1724"/>
                      <a:pt x="686" y="1724"/>
                    </a:cubicBezTo>
                    <a:cubicBezTo>
                      <a:pt x="652" y="1724"/>
                      <a:pt x="615" y="1705"/>
                      <a:pt x="577" y="1705"/>
                    </a:cubicBezTo>
                    <a:cubicBezTo>
                      <a:pt x="567" y="1705"/>
                      <a:pt x="557" y="1706"/>
                      <a:pt x="547" y="1709"/>
                    </a:cubicBezTo>
                    <a:cubicBezTo>
                      <a:pt x="547" y="1723"/>
                      <a:pt x="561" y="1744"/>
                      <a:pt x="550" y="1765"/>
                    </a:cubicBezTo>
                    <a:lnTo>
                      <a:pt x="508" y="1700"/>
                    </a:lnTo>
                    <a:cubicBezTo>
                      <a:pt x="497" y="1707"/>
                      <a:pt x="503" y="1751"/>
                      <a:pt x="493" y="1751"/>
                    </a:cubicBezTo>
                    <a:cubicBezTo>
                      <a:pt x="489" y="1751"/>
                      <a:pt x="485" y="1747"/>
                      <a:pt x="478" y="1737"/>
                    </a:cubicBezTo>
                    <a:lnTo>
                      <a:pt x="478" y="1737"/>
                    </a:lnTo>
                    <a:cubicBezTo>
                      <a:pt x="482" y="1748"/>
                      <a:pt x="492" y="1765"/>
                      <a:pt x="482" y="1772"/>
                    </a:cubicBezTo>
                    <a:cubicBezTo>
                      <a:pt x="462" y="1764"/>
                      <a:pt x="443" y="1761"/>
                      <a:pt x="424" y="1761"/>
                    </a:cubicBezTo>
                    <a:cubicBezTo>
                      <a:pt x="379" y="1761"/>
                      <a:pt x="338" y="1778"/>
                      <a:pt x="297" y="1792"/>
                    </a:cubicBezTo>
                    <a:cubicBezTo>
                      <a:pt x="267" y="1805"/>
                      <a:pt x="235" y="1812"/>
                      <a:pt x="203" y="1812"/>
                    </a:cubicBezTo>
                    <a:cubicBezTo>
                      <a:pt x="167" y="1812"/>
                      <a:pt x="130" y="1803"/>
                      <a:pt x="98" y="1786"/>
                    </a:cubicBezTo>
                    <a:lnTo>
                      <a:pt x="98" y="1786"/>
                    </a:lnTo>
                    <a:cubicBezTo>
                      <a:pt x="123" y="1806"/>
                      <a:pt x="112" y="1811"/>
                      <a:pt x="100" y="1816"/>
                    </a:cubicBezTo>
                    <a:cubicBezTo>
                      <a:pt x="109" y="1820"/>
                      <a:pt x="112" y="1850"/>
                      <a:pt x="118" y="1867"/>
                    </a:cubicBezTo>
                    <a:lnTo>
                      <a:pt x="51" y="1832"/>
                    </a:lnTo>
                    <a:lnTo>
                      <a:pt x="51" y="1832"/>
                    </a:lnTo>
                    <a:cubicBezTo>
                      <a:pt x="63" y="1885"/>
                      <a:pt x="0" y="1853"/>
                      <a:pt x="14" y="1904"/>
                    </a:cubicBezTo>
                    <a:lnTo>
                      <a:pt x="26" y="1888"/>
                    </a:lnTo>
                    <a:cubicBezTo>
                      <a:pt x="28" y="1952"/>
                      <a:pt x="102" y="2003"/>
                      <a:pt x="128" y="2075"/>
                    </a:cubicBezTo>
                    <a:cubicBezTo>
                      <a:pt x="127" y="2060"/>
                      <a:pt x="131" y="2055"/>
                      <a:pt x="137" y="2055"/>
                    </a:cubicBezTo>
                    <a:cubicBezTo>
                      <a:pt x="152" y="2055"/>
                      <a:pt x="181" y="2087"/>
                      <a:pt x="200" y="2087"/>
                    </a:cubicBezTo>
                    <a:cubicBezTo>
                      <a:pt x="210" y="2087"/>
                      <a:pt x="218" y="2078"/>
                      <a:pt x="218" y="2050"/>
                    </a:cubicBezTo>
                    <a:cubicBezTo>
                      <a:pt x="230" y="2064"/>
                      <a:pt x="220" y="2075"/>
                      <a:pt x="230" y="2092"/>
                    </a:cubicBezTo>
                    <a:cubicBezTo>
                      <a:pt x="228" y="2065"/>
                      <a:pt x="233" y="2053"/>
                      <a:pt x="246" y="2053"/>
                    </a:cubicBezTo>
                    <a:cubicBezTo>
                      <a:pt x="250" y="2053"/>
                      <a:pt x="254" y="2055"/>
                      <a:pt x="260" y="2057"/>
                    </a:cubicBezTo>
                    <a:lnTo>
                      <a:pt x="260" y="2066"/>
                    </a:lnTo>
                    <a:cubicBezTo>
                      <a:pt x="277" y="2059"/>
                      <a:pt x="292" y="2056"/>
                      <a:pt x="306" y="2056"/>
                    </a:cubicBezTo>
                    <a:cubicBezTo>
                      <a:pt x="338" y="2056"/>
                      <a:pt x="368" y="2069"/>
                      <a:pt x="411" y="2075"/>
                    </a:cubicBezTo>
                    <a:lnTo>
                      <a:pt x="399" y="2038"/>
                    </a:lnTo>
                    <a:lnTo>
                      <a:pt x="399" y="2038"/>
                    </a:lnTo>
                    <a:cubicBezTo>
                      <a:pt x="413" y="2041"/>
                      <a:pt x="418" y="2052"/>
                      <a:pt x="427" y="2059"/>
                    </a:cubicBezTo>
                    <a:cubicBezTo>
                      <a:pt x="428" y="2035"/>
                      <a:pt x="421" y="2032"/>
                      <a:pt x="414" y="2032"/>
                    </a:cubicBezTo>
                    <a:cubicBezTo>
                      <a:pt x="411" y="2032"/>
                      <a:pt x="408" y="2032"/>
                      <a:pt x="406" y="2032"/>
                    </a:cubicBezTo>
                    <a:cubicBezTo>
                      <a:pt x="397" y="2032"/>
                      <a:pt x="390" y="2029"/>
                      <a:pt x="390" y="2001"/>
                    </a:cubicBezTo>
                    <a:lnTo>
                      <a:pt x="390" y="2001"/>
                    </a:lnTo>
                    <a:cubicBezTo>
                      <a:pt x="402" y="2025"/>
                      <a:pt x="417" y="2030"/>
                      <a:pt x="432" y="2030"/>
                    </a:cubicBezTo>
                    <a:cubicBezTo>
                      <a:pt x="445" y="2030"/>
                      <a:pt x="457" y="2027"/>
                      <a:pt x="469" y="2027"/>
                    </a:cubicBezTo>
                    <a:cubicBezTo>
                      <a:pt x="486" y="2027"/>
                      <a:pt x="502" y="2034"/>
                      <a:pt x="513" y="2066"/>
                    </a:cubicBezTo>
                    <a:cubicBezTo>
                      <a:pt x="533" y="2064"/>
                      <a:pt x="499" y="2024"/>
                      <a:pt x="520" y="2022"/>
                    </a:cubicBezTo>
                    <a:lnTo>
                      <a:pt x="520" y="2022"/>
                    </a:lnTo>
                    <a:lnTo>
                      <a:pt x="529" y="2045"/>
                    </a:lnTo>
                    <a:lnTo>
                      <a:pt x="529" y="2015"/>
                    </a:lnTo>
                    <a:cubicBezTo>
                      <a:pt x="543" y="2020"/>
                      <a:pt x="554" y="2047"/>
                      <a:pt x="557" y="2066"/>
                    </a:cubicBezTo>
                    <a:cubicBezTo>
                      <a:pt x="556" y="2066"/>
                      <a:pt x="556" y="2066"/>
                      <a:pt x="556" y="2066"/>
                    </a:cubicBezTo>
                    <a:cubicBezTo>
                      <a:pt x="553" y="2066"/>
                      <a:pt x="549" y="2073"/>
                      <a:pt x="545" y="2075"/>
                    </a:cubicBezTo>
                    <a:cubicBezTo>
                      <a:pt x="550" y="2081"/>
                      <a:pt x="555" y="2084"/>
                      <a:pt x="561" y="2084"/>
                    </a:cubicBezTo>
                    <a:cubicBezTo>
                      <a:pt x="575" y="2084"/>
                      <a:pt x="589" y="2067"/>
                      <a:pt x="596" y="2067"/>
                    </a:cubicBezTo>
                    <a:cubicBezTo>
                      <a:pt x="596" y="2067"/>
                      <a:pt x="596" y="2067"/>
                      <a:pt x="596" y="2067"/>
                    </a:cubicBezTo>
                    <a:lnTo>
                      <a:pt x="596" y="2067"/>
                    </a:lnTo>
                    <a:lnTo>
                      <a:pt x="577" y="2057"/>
                    </a:lnTo>
                    <a:cubicBezTo>
                      <a:pt x="631" y="2029"/>
                      <a:pt x="698" y="2054"/>
                      <a:pt x="751" y="2006"/>
                    </a:cubicBezTo>
                    <a:lnTo>
                      <a:pt x="747" y="1990"/>
                    </a:lnTo>
                    <a:cubicBezTo>
                      <a:pt x="757" y="1981"/>
                      <a:pt x="765" y="1978"/>
                      <a:pt x="771" y="1978"/>
                    </a:cubicBezTo>
                    <a:cubicBezTo>
                      <a:pt x="786" y="1978"/>
                      <a:pt x="791" y="1997"/>
                      <a:pt x="813" y="1997"/>
                    </a:cubicBezTo>
                    <a:cubicBezTo>
                      <a:pt x="817" y="1997"/>
                      <a:pt x="822" y="1996"/>
                      <a:pt x="828" y="1994"/>
                    </a:cubicBezTo>
                    <a:lnTo>
                      <a:pt x="828" y="1994"/>
                    </a:lnTo>
                    <a:lnTo>
                      <a:pt x="826" y="1999"/>
                    </a:lnTo>
                    <a:cubicBezTo>
                      <a:pt x="834" y="1982"/>
                      <a:pt x="846" y="1973"/>
                      <a:pt x="857" y="1973"/>
                    </a:cubicBezTo>
                    <a:cubicBezTo>
                      <a:pt x="858" y="1973"/>
                      <a:pt x="859" y="1973"/>
                      <a:pt x="860" y="1973"/>
                    </a:cubicBezTo>
                    <a:cubicBezTo>
                      <a:pt x="846" y="1994"/>
                      <a:pt x="879" y="2015"/>
                      <a:pt x="863" y="2038"/>
                    </a:cubicBezTo>
                    <a:cubicBezTo>
                      <a:pt x="909" y="2006"/>
                      <a:pt x="886" y="2013"/>
                      <a:pt x="921" y="1948"/>
                    </a:cubicBezTo>
                    <a:lnTo>
                      <a:pt x="925" y="1978"/>
                    </a:lnTo>
                    <a:cubicBezTo>
                      <a:pt x="939" y="1952"/>
                      <a:pt x="941" y="1939"/>
                      <a:pt x="967" y="1934"/>
                    </a:cubicBezTo>
                    <a:lnTo>
                      <a:pt x="967" y="1934"/>
                    </a:lnTo>
                    <a:cubicBezTo>
                      <a:pt x="944" y="1957"/>
                      <a:pt x="974" y="1980"/>
                      <a:pt x="951" y="2010"/>
                    </a:cubicBezTo>
                    <a:cubicBezTo>
                      <a:pt x="960" y="2026"/>
                      <a:pt x="969" y="2032"/>
                      <a:pt x="978" y="2032"/>
                    </a:cubicBezTo>
                    <a:cubicBezTo>
                      <a:pt x="995" y="2032"/>
                      <a:pt x="1011" y="2013"/>
                      <a:pt x="1022" y="2013"/>
                    </a:cubicBezTo>
                    <a:cubicBezTo>
                      <a:pt x="1030" y="2013"/>
                      <a:pt x="1035" y="2022"/>
                      <a:pt x="1037" y="2052"/>
                    </a:cubicBezTo>
                    <a:cubicBezTo>
                      <a:pt x="1074" y="1973"/>
                      <a:pt x="1004" y="2001"/>
                      <a:pt x="1018" y="1985"/>
                    </a:cubicBezTo>
                    <a:cubicBezTo>
                      <a:pt x="1014" y="1960"/>
                      <a:pt x="1038" y="1936"/>
                      <a:pt x="1054" y="1936"/>
                    </a:cubicBezTo>
                    <a:cubicBezTo>
                      <a:pt x="1057" y="1936"/>
                      <a:pt x="1060" y="1937"/>
                      <a:pt x="1062" y="1939"/>
                    </a:cubicBezTo>
                    <a:cubicBezTo>
                      <a:pt x="1078" y="1941"/>
                      <a:pt x="1069" y="2045"/>
                      <a:pt x="1106" y="2050"/>
                    </a:cubicBezTo>
                    <a:cubicBezTo>
                      <a:pt x="1101" y="2050"/>
                      <a:pt x="1101" y="2054"/>
                      <a:pt x="1097" y="2054"/>
                    </a:cubicBezTo>
                    <a:cubicBezTo>
                      <a:pt x="1099" y="2060"/>
                      <a:pt x="1102" y="2061"/>
                      <a:pt x="1105" y="2061"/>
                    </a:cubicBezTo>
                    <a:cubicBezTo>
                      <a:pt x="1112" y="2061"/>
                      <a:pt x="1121" y="2053"/>
                      <a:pt x="1128" y="2053"/>
                    </a:cubicBezTo>
                    <a:cubicBezTo>
                      <a:pt x="1133" y="2053"/>
                      <a:pt x="1138" y="2057"/>
                      <a:pt x="1141" y="2068"/>
                    </a:cubicBezTo>
                    <a:cubicBezTo>
                      <a:pt x="1149" y="2050"/>
                      <a:pt x="1154" y="2048"/>
                      <a:pt x="1158" y="2048"/>
                    </a:cubicBezTo>
                    <a:cubicBezTo>
                      <a:pt x="1160" y="2048"/>
                      <a:pt x="1161" y="2048"/>
                      <a:pt x="1163" y="2048"/>
                    </a:cubicBezTo>
                    <a:cubicBezTo>
                      <a:pt x="1167" y="2048"/>
                      <a:pt x="1172" y="2045"/>
                      <a:pt x="1180" y="2017"/>
                    </a:cubicBezTo>
                    <a:lnTo>
                      <a:pt x="1180" y="2017"/>
                    </a:lnTo>
                    <a:lnTo>
                      <a:pt x="1143" y="2022"/>
                    </a:lnTo>
                    <a:cubicBezTo>
                      <a:pt x="1161" y="2013"/>
                      <a:pt x="1186" y="1972"/>
                      <a:pt x="1209" y="1972"/>
                    </a:cubicBezTo>
                    <a:cubicBezTo>
                      <a:pt x="1216" y="1972"/>
                      <a:pt x="1223" y="1977"/>
                      <a:pt x="1229" y="1987"/>
                    </a:cubicBezTo>
                    <a:cubicBezTo>
                      <a:pt x="1222" y="1999"/>
                      <a:pt x="1213" y="2010"/>
                      <a:pt x="1201" y="2020"/>
                    </a:cubicBezTo>
                    <a:cubicBezTo>
                      <a:pt x="1203" y="2026"/>
                      <a:pt x="1205" y="2028"/>
                      <a:pt x="1208" y="2028"/>
                    </a:cubicBezTo>
                    <a:cubicBezTo>
                      <a:pt x="1211" y="2028"/>
                      <a:pt x="1215" y="2025"/>
                      <a:pt x="1219" y="2025"/>
                    </a:cubicBezTo>
                    <a:cubicBezTo>
                      <a:pt x="1223" y="2025"/>
                      <a:pt x="1226" y="2027"/>
                      <a:pt x="1229" y="2034"/>
                    </a:cubicBezTo>
                    <a:cubicBezTo>
                      <a:pt x="1219" y="2058"/>
                      <a:pt x="1210" y="2062"/>
                      <a:pt x="1199" y="2062"/>
                    </a:cubicBezTo>
                    <a:cubicBezTo>
                      <a:pt x="1193" y="2062"/>
                      <a:pt x="1187" y="2061"/>
                      <a:pt x="1180" y="2061"/>
                    </a:cubicBezTo>
                    <a:cubicBezTo>
                      <a:pt x="1170" y="2061"/>
                      <a:pt x="1160" y="2064"/>
                      <a:pt x="1148" y="2078"/>
                    </a:cubicBezTo>
                    <a:cubicBezTo>
                      <a:pt x="1149" y="2083"/>
                      <a:pt x="1151" y="2085"/>
                      <a:pt x="1155" y="2085"/>
                    </a:cubicBezTo>
                    <a:cubicBezTo>
                      <a:pt x="1162" y="2085"/>
                      <a:pt x="1173" y="2076"/>
                      <a:pt x="1177" y="2076"/>
                    </a:cubicBezTo>
                    <a:cubicBezTo>
                      <a:pt x="1181" y="2076"/>
                      <a:pt x="1181" y="2083"/>
                      <a:pt x="1171" y="2105"/>
                    </a:cubicBezTo>
                    <a:cubicBezTo>
                      <a:pt x="1183" y="2080"/>
                      <a:pt x="1191" y="2073"/>
                      <a:pt x="1198" y="2073"/>
                    </a:cubicBezTo>
                    <a:cubicBezTo>
                      <a:pt x="1201" y="2073"/>
                      <a:pt x="1205" y="2075"/>
                      <a:pt x="1208" y="2078"/>
                    </a:cubicBezTo>
                    <a:cubicBezTo>
                      <a:pt x="1213" y="2081"/>
                      <a:pt x="1219" y="2086"/>
                      <a:pt x="1227" y="2086"/>
                    </a:cubicBezTo>
                    <a:cubicBezTo>
                      <a:pt x="1235" y="2086"/>
                      <a:pt x="1244" y="2082"/>
                      <a:pt x="1257" y="2068"/>
                    </a:cubicBezTo>
                    <a:lnTo>
                      <a:pt x="1257" y="2068"/>
                    </a:lnTo>
                    <a:lnTo>
                      <a:pt x="1245" y="2105"/>
                    </a:lnTo>
                    <a:cubicBezTo>
                      <a:pt x="1249" y="2099"/>
                      <a:pt x="1264" y="2087"/>
                      <a:pt x="1271" y="2087"/>
                    </a:cubicBezTo>
                    <a:cubicBezTo>
                      <a:pt x="1272" y="2087"/>
                      <a:pt x="1272" y="2087"/>
                      <a:pt x="1273" y="2087"/>
                    </a:cubicBezTo>
                    <a:lnTo>
                      <a:pt x="1245" y="2131"/>
                    </a:lnTo>
                    <a:cubicBezTo>
                      <a:pt x="1251" y="2125"/>
                      <a:pt x="1257" y="2122"/>
                      <a:pt x="1261" y="2122"/>
                    </a:cubicBezTo>
                    <a:cubicBezTo>
                      <a:pt x="1281" y="2122"/>
                      <a:pt x="1290" y="2163"/>
                      <a:pt x="1309" y="2163"/>
                    </a:cubicBezTo>
                    <a:cubicBezTo>
                      <a:pt x="1312" y="2163"/>
                      <a:pt x="1314" y="2163"/>
                      <a:pt x="1317" y="2161"/>
                    </a:cubicBezTo>
                    <a:cubicBezTo>
                      <a:pt x="1264" y="2152"/>
                      <a:pt x="1315" y="2115"/>
                      <a:pt x="1298" y="2082"/>
                    </a:cubicBezTo>
                    <a:cubicBezTo>
                      <a:pt x="1307" y="2077"/>
                      <a:pt x="1314" y="2075"/>
                      <a:pt x="1319" y="2075"/>
                    </a:cubicBezTo>
                    <a:cubicBezTo>
                      <a:pt x="1358" y="2075"/>
                      <a:pt x="1326" y="2180"/>
                      <a:pt x="1386" y="2180"/>
                    </a:cubicBezTo>
                    <a:cubicBezTo>
                      <a:pt x="1387" y="2180"/>
                      <a:pt x="1388" y="2180"/>
                      <a:pt x="1390" y="2180"/>
                    </a:cubicBezTo>
                    <a:lnTo>
                      <a:pt x="1390" y="2180"/>
                    </a:lnTo>
                    <a:cubicBezTo>
                      <a:pt x="1390" y="2180"/>
                      <a:pt x="1390" y="2180"/>
                      <a:pt x="1390" y="2180"/>
                    </a:cubicBezTo>
                    <a:cubicBezTo>
                      <a:pt x="1390" y="2180"/>
                      <a:pt x="1391" y="2180"/>
                      <a:pt x="1391" y="2180"/>
                    </a:cubicBezTo>
                    <a:lnTo>
                      <a:pt x="1391" y="2180"/>
                    </a:lnTo>
                    <a:cubicBezTo>
                      <a:pt x="1391" y="2180"/>
                      <a:pt x="1390" y="2180"/>
                      <a:pt x="1390" y="2180"/>
                    </a:cubicBezTo>
                    <a:lnTo>
                      <a:pt x="1390" y="2180"/>
                    </a:lnTo>
                    <a:cubicBezTo>
                      <a:pt x="1378" y="2179"/>
                      <a:pt x="1357" y="2151"/>
                      <a:pt x="1375" y="2136"/>
                    </a:cubicBezTo>
                    <a:lnTo>
                      <a:pt x="1375" y="2136"/>
                    </a:lnTo>
                    <a:cubicBezTo>
                      <a:pt x="1391" y="2147"/>
                      <a:pt x="1403" y="2166"/>
                      <a:pt x="1410" y="2184"/>
                    </a:cubicBezTo>
                    <a:cubicBezTo>
                      <a:pt x="1458" y="2182"/>
                      <a:pt x="1407" y="2145"/>
                      <a:pt x="1431" y="2124"/>
                    </a:cubicBezTo>
                    <a:lnTo>
                      <a:pt x="1431" y="2124"/>
                    </a:lnTo>
                    <a:cubicBezTo>
                      <a:pt x="1433" y="2136"/>
                      <a:pt x="1436" y="2141"/>
                      <a:pt x="1439" y="2141"/>
                    </a:cubicBezTo>
                    <a:cubicBezTo>
                      <a:pt x="1449" y="2141"/>
                      <a:pt x="1462" y="2104"/>
                      <a:pt x="1477" y="2094"/>
                    </a:cubicBezTo>
                    <a:lnTo>
                      <a:pt x="1477" y="2094"/>
                    </a:lnTo>
                    <a:lnTo>
                      <a:pt x="1475" y="2133"/>
                    </a:lnTo>
                    <a:cubicBezTo>
                      <a:pt x="1481" y="2137"/>
                      <a:pt x="1486" y="2138"/>
                      <a:pt x="1490" y="2138"/>
                    </a:cubicBezTo>
                    <a:cubicBezTo>
                      <a:pt x="1515" y="2138"/>
                      <a:pt x="1505" y="2081"/>
                      <a:pt x="1525" y="2081"/>
                    </a:cubicBezTo>
                    <a:cubicBezTo>
                      <a:pt x="1529" y="2081"/>
                      <a:pt x="1534" y="2083"/>
                      <a:pt x="1540" y="2087"/>
                    </a:cubicBezTo>
                    <a:lnTo>
                      <a:pt x="1514" y="2140"/>
                    </a:lnTo>
                    <a:lnTo>
                      <a:pt x="1542" y="2126"/>
                    </a:lnTo>
                    <a:lnTo>
                      <a:pt x="1542" y="2126"/>
                    </a:lnTo>
                    <a:lnTo>
                      <a:pt x="1533" y="2170"/>
                    </a:lnTo>
                    <a:cubicBezTo>
                      <a:pt x="1548" y="2156"/>
                      <a:pt x="1557" y="2151"/>
                      <a:pt x="1567" y="2151"/>
                    </a:cubicBezTo>
                    <a:cubicBezTo>
                      <a:pt x="1575" y="2151"/>
                      <a:pt x="1584" y="2155"/>
                      <a:pt x="1598" y="2161"/>
                    </a:cubicBezTo>
                    <a:cubicBezTo>
                      <a:pt x="1593" y="2133"/>
                      <a:pt x="1602" y="2092"/>
                      <a:pt x="1628" y="2092"/>
                    </a:cubicBezTo>
                    <a:cubicBezTo>
                      <a:pt x="1639" y="2111"/>
                      <a:pt x="1625" y="2123"/>
                      <a:pt x="1638" y="2123"/>
                    </a:cubicBezTo>
                    <a:cubicBezTo>
                      <a:pt x="1641" y="2123"/>
                      <a:pt x="1645" y="2123"/>
                      <a:pt x="1651" y="2122"/>
                    </a:cubicBezTo>
                    <a:lnTo>
                      <a:pt x="1651" y="2122"/>
                    </a:lnTo>
                    <a:cubicBezTo>
                      <a:pt x="1646" y="2139"/>
                      <a:pt x="1641" y="2158"/>
                      <a:pt x="1633" y="2158"/>
                    </a:cubicBezTo>
                    <a:cubicBezTo>
                      <a:pt x="1630" y="2158"/>
                      <a:pt x="1625" y="2153"/>
                      <a:pt x="1621" y="2140"/>
                    </a:cubicBezTo>
                    <a:cubicBezTo>
                      <a:pt x="1618" y="2154"/>
                      <a:pt x="1611" y="2166"/>
                      <a:pt x="1611" y="2177"/>
                    </a:cubicBezTo>
                    <a:cubicBezTo>
                      <a:pt x="1618" y="2187"/>
                      <a:pt x="1626" y="2191"/>
                      <a:pt x="1635" y="2191"/>
                    </a:cubicBezTo>
                    <a:cubicBezTo>
                      <a:pt x="1648" y="2191"/>
                      <a:pt x="1661" y="2183"/>
                      <a:pt x="1669" y="2182"/>
                    </a:cubicBezTo>
                    <a:cubicBezTo>
                      <a:pt x="1662" y="2182"/>
                      <a:pt x="1658" y="2180"/>
                      <a:pt x="1655" y="2175"/>
                    </a:cubicBezTo>
                    <a:lnTo>
                      <a:pt x="1704" y="2119"/>
                    </a:lnTo>
                    <a:lnTo>
                      <a:pt x="1704" y="2119"/>
                    </a:lnTo>
                    <a:cubicBezTo>
                      <a:pt x="1709" y="2131"/>
                      <a:pt x="1709" y="2147"/>
                      <a:pt x="1700" y="2156"/>
                    </a:cubicBezTo>
                    <a:cubicBezTo>
                      <a:pt x="1711" y="2154"/>
                      <a:pt x="1716" y="2136"/>
                      <a:pt x="1730" y="2131"/>
                    </a:cubicBezTo>
                    <a:lnTo>
                      <a:pt x="1730" y="2131"/>
                    </a:lnTo>
                    <a:cubicBezTo>
                      <a:pt x="1727" y="2163"/>
                      <a:pt x="1730" y="2194"/>
                      <a:pt x="1713" y="2209"/>
                    </a:cubicBezTo>
                    <a:lnTo>
                      <a:pt x="1713" y="2209"/>
                    </a:lnTo>
                    <a:lnTo>
                      <a:pt x="1757" y="2173"/>
                    </a:lnTo>
                    <a:cubicBezTo>
                      <a:pt x="1760" y="2187"/>
                      <a:pt x="1785" y="2210"/>
                      <a:pt x="1778" y="2221"/>
                    </a:cubicBezTo>
                    <a:cubicBezTo>
                      <a:pt x="1781" y="2223"/>
                      <a:pt x="1784" y="2223"/>
                      <a:pt x="1786" y="2223"/>
                    </a:cubicBezTo>
                    <a:cubicBezTo>
                      <a:pt x="1811" y="2223"/>
                      <a:pt x="1835" y="2172"/>
                      <a:pt x="1863" y="2172"/>
                    </a:cubicBezTo>
                    <a:cubicBezTo>
                      <a:pt x="1867" y="2172"/>
                      <a:pt x="1872" y="2173"/>
                      <a:pt x="1876" y="2175"/>
                    </a:cubicBezTo>
                    <a:cubicBezTo>
                      <a:pt x="1878" y="2168"/>
                      <a:pt x="1883" y="2161"/>
                      <a:pt x="1887" y="2156"/>
                    </a:cubicBezTo>
                    <a:cubicBezTo>
                      <a:pt x="1907" y="2158"/>
                      <a:pt x="1927" y="2169"/>
                      <a:pt x="1947" y="2169"/>
                    </a:cubicBezTo>
                    <a:cubicBezTo>
                      <a:pt x="1961" y="2169"/>
                      <a:pt x="1974" y="2163"/>
                      <a:pt x="1987" y="2143"/>
                    </a:cubicBezTo>
                    <a:lnTo>
                      <a:pt x="2019" y="2194"/>
                    </a:lnTo>
                    <a:cubicBezTo>
                      <a:pt x="2047" y="2177"/>
                      <a:pt x="1975" y="2131"/>
                      <a:pt x="2019" y="2101"/>
                    </a:cubicBezTo>
                    <a:cubicBezTo>
                      <a:pt x="2024" y="2097"/>
                      <a:pt x="2028" y="2095"/>
                      <a:pt x="2031" y="2095"/>
                    </a:cubicBezTo>
                    <a:cubicBezTo>
                      <a:pt x="2049" y="2095"/>
                      <a:pt x="2047" y="2147"/>
                      <a:pt x="2061" y="2156"/>
                    </a:cubicBezTo>
                    <a:cubicBezTo>
                      <a:pt x="2070" y="2133"/>
                      <a:pt x="2081" y="2088"/>
                      <a:pt x="2107" y="2088"/>
                    </a:cubicBezTo>
                    <a:cubicBezTo>
                      <a:pt x="2114" y="2088"/>
                      <a:pt x="2122" y="2091"/>
                      <a:pt x="2131" y="2098"/>
                    </a:cubicBezTo>
                    <a:cubicBezTo>
                      <a:pt x="2124" y="2112"/>
                      <a:pt x="2112" y="2105"/>
                      <a:pt x="2103" y="2112"/>
                    </a:cubicBezTo>
                    <a:lnTo>
                      <a:pt x="2138" y="2136"/>
                    </a:lnTo>
                    <a:cubicBezTo>
                      <a:pt x="2121" y="2194"/>
                      <a:pt x="2094" y="2182"/>
                      <a:pt x="2131" y="2217"/>
                    </a:cubicBezTo>
                    <a:cubicBezTo>
                      <a:pt x="2103" y="2115"/>
                      <a:pt x="2228" y="2180"/>
                      <a:pt x="2196" y="2075"/>
                    </a:cubicBezTo>
                    <a:lnTo>
                      <a:pt x="2196" y="2075"/>
                    </a:lnTo>
                    <a:lnTo>
                      <a:pt x="2219" y="2092"/>
                    </a:lnTo>
                    <a:cubicBezTo>
                      <a:pt x="2214" y="2092"/>
                      <a:pt x="2214" y="2098"/>
                      <a:pt x="2210" y="2098"/>
                    </a:cubicBezTo>
                    <a:cubicBezTo>
                      <a:pt x="2217" y="2104"/>
                      <a:pt x="2222" y="2106"/>
                      <a:pt x="2225" y="2106"/>
                    </a:cubicBezTo>
                    <a:cubicBezTo>
                      <a:pt x="2247" y="2106"/>
                      <a:pt x="2211" y="2017"/>
                      <a:pt x="2249" y="2017"/>
                    </a:cubicBezTo>
                    <a:cubicBezTo>
                      <a:pt x="2265" y="2020"/>
                      <a:pt x="2281" y="2031"/>
                      <a:pt x="2277" y="2047"/>
                    </a:cubicBezTo>
                    <a:lnTo>
                      <a:pt x="2295" y="2010"/>
                    </a:lnTo>
                    <a:cubicBezTo>
                      <a:pt x="2303" y="2010"/>
                      <a:pt x="2309" y="2022"/>
                      <a:pt x="2306" y="2027"/>
                    </a:cubicBezTo>
                    <a:lnTo>
                      <a:pt x="2306" y="2027"/>
                    </a:lnTo>
                    <a:lnTo>
                      <a:pt x="2344" y="2001"/>
                    </a:lnTo>
                    <a:lnTo>
                      <a:pt x="2344" y="2001"/>
                    </a:lnTo>
                    <a:cubicBezTo>
                      <a:pt x="2344" y="2003"/>
                      <a:pt x="2344" y="2004"/>
                      <a:pt x="2344" y="2006"/>
                    </a:cubicBezTo>
                    <a:lnTo>
                      <a:pt x="2344" y="2001"/>
                    </a:lnTo>
                    <a:lnTo>
                      <a:pt x="2344" y="2001"/>
                    </a:lnTo>
                    <a:lnTo>
                      <a:pt x="2344" y="2001"/>
                    </a:lnTo>
                    <a:cubicBezTo>
                      <a:pt x="2342" y="1982"/>
                      <a:pt x="2344" y="1963"/>
                      <a:pt x="2344" y="1943"/>
                    </a:cubicBezTo>
                    <a:cubicBezTo>
                      <a:pt x="2363" y="1952"/>
                      <a:pt x="2344" y="1957"/>
                      <a:pt x="2353" y="1966"/>
                    </a:cubicBezTo>
                    <a:lnTo>
                      <a:pt x="2365" y="1932"/>
                    </a:lnTo>
                    <a:lnTo>
                      <a:pt x="2365" y="1932"/>
                    </a:lnTo>
                    <a:cubicBezTo>
                      <a:pt x="2388" y="1952"/>
                      <a:pt x="2383" y="1987"/>
                      <a:pt x="2363" y="1990"/>
                    </a:cubicBezTo>
                    <a:cubicBezTo>
                      <a:pt x="2384" y="2013"/>
                      <a:pt x="2394" y="2021"/>
                      <a:pt x="2399" y="2021"/>
                    </a:cubicBezTo>
                    <a:cubicBezTo>
                      <a:pt x="2410" y="2021"/>
                      <a:pt x="2398" y="1982"/>
                      <a:pt x="2428" y="1982"/>
                    </a:cubicBezTo>
                    <a:cubicBezTo>
                      <a:pt x="2434" y="1982"/>
                      <a:pt x="2441" y="1984"/>
                      <a:pt x="2451" y="1987"/>
                    </a:cubicBezTo>
                    <a:lnTo>
                      <a:pt x="2434" y="2013"/>
                    </a:lnTo>
                    <a:cubicBezTo>
                      <a:pt x="2460" y="2037"/>
                      <a:pt x="2474" y="2039"/>
                      <a:pt x="2489" y="2039"/>
                    </a:cubicBezTo>
                    <a:cubicBezTo>
                      <a:pt x="2493" y="2039"/>
                      <a:pt x="2496" y="2039"/>
                      <a:pt x="2500" y="2039"/>
                    </a:cubicBezTo>
                    <a:cubicBezTo>
                      <a:pt x="2510" y="2039"/>
                      <a:pt x="2521" y="2040"/>
                      <a:pt x="2536" y="2045"/>
                    </a:cubicBezTo>
                    <a:cubicBezTo>
                      <a:pt x="2518" y="2034"/>
                      <a:pt x="2430" y="1992"/>
                      <a:pt x="2444" y="1955"/>
                    </a:cubicBezTo>
                    <a:lnTo>
                      <a:pt x="2444" y="1955"/>
                    </a:lnTo>
                    <a:cubicBezTo>
                      <a:pt x="2446" y="1955"/>
                      <a:pt x="2448" y="1955"/>
                      <a:pt x="2450" y="1955"/>
                    </a:cubicBezTo>
                    <a:cubicBezTo>
                      <a:pt x="2459" y="1955"/>
                      <a:pt x="2467" y="1950"/>
                      <a:pt x="2469" y="1929"/>
                    </a:cubicBezTo>
                    <a:cubicBezTo>
                      <a:pt x="2478" y="1943"/>
                      <a:pt x="2485" y="1948"/>
                      <a:pt x="2491" y="1948"/>
                    </a:cubicBezTo>
                    <a:cubicBezTo>
                      <a:pt x="2498" y="1948"/>
                      <a:pt x="2504" y="1940"/>
                      <a:pt x="2513" y="1934"/>
                    </a:cubicBezTo>
                    <a:lnTo>
                      <a:pt x="2543" y="1978"/>
                    </a:lnTo>
                    <a:cubicBezTo>
                      <a:pt x="2553" y="1955"/>
                      <a:pt x="2536" y="1934"/>
                      <a:pt x="2534" y="1908"/>
                    </a:cubicBezTo>
                    <a:cubicBezTo>
                      <a:pt x="2537" y="1907"/>
                      <a:pt x="2540" y="1907"/>
                      <a:pt x="2543" y="1907"/>
                    </a:cubicBezTo>
                    <a:cubicBezTo>
                      <a:pt x="2564" y="1907"/>
                      <a:pt x="2588" y="1932"/>
                      <a:pt x="2611" y="1952"/>
                    </a:cubicBezTo>
                    <a:cubicBezTo>
                      <a:pt x="2648" y="1936"/>
                      <a:pt x="2548" y="1915"/>
                      <a:pt x="2580" y="1883"/>
                    </a:cubicBezTo>
                    <a:cubicBezTo>
                      <a:pt x="2620" y="1881"/>
                      <a:pt x="2624" y="1850"/>
                      <a:pt x="2631" y="1804"/>
                    </a:cubicBezTo>
                    <a:cubicBezTo>
                      <a:pt x="2662" y="1804"/>
                      <a:pt x="2650" y="1832"/>
                      <a:pt x="2666" y="1837"/>
                    </a:cubicBezTo>
                    <a:lnTo>
                      <a:pt x="2655" y="1795"/>
                    </a:lnTo>
                    <a:cubicBezTo>
                      <a:pt x="2655" y="1795"/>
                      <a:pt x="2656" y="1794"/>
                      <a:pt x="2656" y="1794"/>
                    </a:cubicBezTo>
                    <a:cubicBezTo>
                      <a:pt x="2661" y="1794"/>
                      <a:pt x="2666" y="1802"/>
                      <a:pt x="2669" y="1809"/>
                    </a:cubicBezTo>
                    <a:cubicBezTo>
                      <a:pt x="2671" y="1786"/>
                      <a:pt x="2636" y="1769"/>
                      <a:pt x="2643" y="1741"/>
                    </a:cubicBezTo>
                    <a:cubicBezTo>
                      <a:pt x="2633" y="1730"/>
                      <a:pt x="2637" y="1727"/>
                      <a:pt x="2646" y="1727"/>
                    </a:cubicBezTo>
                    <a:cubicBezTo>
                      <a:pt x="2658" y="1727"/>
                      <a:pt x="2678" y="1731"/>
                      <a:pt x="2695" y="1731"/>
                    </a:cubicBezTo>
                    <a:cubicBezTo>
                      <a:pt x="2713" y="1731"/>
                      <a:pt x="2727" y="1725"/>
                      <a:pt x="2717" y="1700"/>
                    </a:cubicBezTo>
                    <a:lnTo>
                      <a:pt x="2717" y="1700"/>
                    </a:lnTo>
                    <a:cubicBezTo>
                      <a:pt x="2733" y="1704"/>
                      <a:pt x="2740" y="1725"/>
                      <a:pt x="2757" y="1737"/>
                    </a:cubicBezTo>
                    <a:cubicBezTo>
                      <a:pt x="2759" y="1697"/>
                      <a:pt x="2752" y="1660"/>
                      <a:pt x="2736" y="1628"/>
                    </a:cubicBezTo>
                    <a:lnTo>
                      <a:pt x="2782" y="1628"/>
                    </a:lnTo>
                    <a:cubicBezTo>
                      <a:pt x="2736" y="1619"/>
                      <a:pt x="2717" y="1570"/>
                      <a:pt x="2699" y="1533"/>
                    </a:cubicBezTo>
                    <a:cubicBezTo>
                      <a:pt x="2678" y="1526"/>
                      <a:pt x="2662" y="1521"/>
                      <a:pt x="2652" y="1519"/>
                    </a:cubicBezTo>
                    <a:lnTo>
                      <a:pt x="2650" y="1477"/>
                    </a:lnTo>
                    <a:lnTo>
                      <a:pt x="2650" y="1477"/>
                    </a:lnTo>
                    <a:cubicBezTo>
                      <a:pt x="2664" y="1484"/>
                      <a:pt x="2678" y="1496"/>
                      <a:pt x="2687" y="1510"/>
                    </a:cubicBezTo>
                    <a:cubicBezTo>
                      <a:pt x="2685" y="1505"/>
                      <a:pt x="2682" y="1500"/>
                      <a:pt x="2680" y="1498"/>
                    </a:cubicBezTo>
                    <a:lnTo>
                      <a:pt x="2680" y="1498"/>
                    </a:lnTo>
                    <a:cubicBezTo>
                      <a:pt x="2708" y="1503"/>
                      <a:pt x="2731" y="1521"/>
                      <a:pt x="2745" y="1544"/>
                    </a:cubicBezTo>
                    <a:cubicBezTo>
                      <a:pt x="2733" y="1542"/>
                      <a:pt x="2722" y="1540"/>
                      <a:pt x="2710" y="1535"/>
                    </a:cubicBezTo>
                    <a:lnTo>
                      <a:pt x="2710" y="1535"/>
                    </a:lnTo>
                    <a:cubicBezTo>
                      <a:pt x="2731" y="1561"/>
                      <a:pt x="2754" y="1584"/>
                      <a:pt x="2780" y="1605"/>
                    </a:cubicBezTo>
                    <a:cubicBezTo>
                      <a:pt x="2777" y="1600"/>
                      <a:pt x="2777" y="1593"/>
                      <a:pt x="2777" y="1586"/>
                    </a:cubicBezTo>
                    <a:lnTo>
                      <a:pt x="2777" y="1586"/>
                    </a:lnTo>
                    <a:cubicBezTo>
                      <a:pt x="2782" y="1593"/>
                      <a:pt x="2787" y="1598"/>
                      <a:pt x="2794" y="1602"/>
                    </a:cubicBezTo>
                    <a:cubicBezTo>
                      <a:pt x="2794" y="1603"/>
                      <a:pt x="2794" y="1603"/>
                      <a:pt x="2795" y="1603"/>
                    </a:cubicBezTo>
                    <a:cubicBezTo>
                      <a:pt x="2797" y="1603"/>
                      <a:pt x="2791" y="1592"/>
                      <a:pt x="2784" y="1582"/>
                    </a:cubicBezTo>
                    <a:lnTo>
                      <a:pt x="2784" y="1582"/>
                    </a:lnTo>
                    <a:lnTo>
                      <a:pt x="2838" y="1609"/>
                    </a:lnTo>
                    <a:lnTo>
                      <a:pt x="2819" y="1593"/>
                    </a:lnTo>
                    <a:lnTo>
                      <a:pt x="2880" y="1575"/>
                    </a:lnTo>
                    <a:cubicBezTo>
                      <a:pt x="2852" y="1512"/>
                      <a:pt x="2791" y="1445"/>
                      <a:pt x="2796" y="1391"/>
                    </a:cubicBezTo>
                    <a:lnTo>
                      <a:pt x="2796" y="1391"/>
                    </a:lnTo>
                    <a:cubicBezTo>
                      <a:pt x="2829" y="1424"/>
                      <a:pt x="2856" y="1429"/>
                      <a:pt x="2903" y="1454"/>
                    </a:cubicBezTo>
                    <a:cubicBezTo>
                      <a:pt x="2896" y="1452"/>
                      <a:pt x="2891" y="1451"/>
                      <a:pt x="2887" y="1451"/>
                    </a:cubicBezTo>
                    <a:cubicBezTo>
                      <a:pt x="2859" y="1451"/>
                      <a:pt x="2897" y="1499"/>
                      <a:pt x="2875" y="1516"/>
                    </a:cubicBezTo>
                    <a:lnTo>
                      <a:pt x="2875" y="1516"/>
                    </a:lnTo>
                    <a:cubicBezTo>
                      <a:pt x="2878" y="1515"/>
                      <a:pt x="2880" y="1514"/>
                      <a:pt x="2883" y="1514"/>
                    </a:cubicBezTo>
                    <a:cubicBezTo>
                      <a:pt x="2895" y="1514"/>
                      <a:pt x="2908" y="1525"/>
                      <a:pt x="2912" y="1531"/>
                    </a:cubicBezTo>
                    <a:cubicBezTo>
                      <a:pt x="2912" y="1531"/>
                      <a:pt x="2907" y="1514"/>
                      <a:pt x="2905" y="1498"/>
                    </a:cubicBezTo>
                    <a:cubicBezTo>
                      <a:pt x="2903" y="1480"/>
                      <a:pt x="2896" y="1463"/>
                      <a:pt x="2896" y="1463"/>
                    </a:cubicBezTo>
                    <a:lnTo>
                      <a:pt x="2896" y="1463"/>
                    </a:lnTo>
                    <a:cubicBezTo>
                      <a:pt x="2911" y="1472"/>
                      <a:pt x="2920" y="1475"/>
                      <a:pt x="2927" y="1475"/>
                    </a:cubicBezTo>
                    <a:cubicBezTo>
                      <a:pt x="2935" y="1475"/>
                      <a:pt x="2940" y="1470"/>
                      <a:pt x="2954" y="1466"/>
                    </a:cubicBezTo>
                    <a:cubicBezTo>
                      <a:pt x="2873" y="1438"/>
                      <a:pt x="2926" y="1403"/>
                      <a:pt x="2910" y="1375"/>
                    </a:cubicBezTo>
                    <a:lnTo>
                      <a:pt x="2910" y="1375"/>
                    </a:lnTo>
                    <a:cubicBezTo>
                      <a:pt x="2935" y="1387"/>
                      <a:pt x="2961" y="1401"/>
                      <a:pt x="2942" y="1422"/>
                    </a:cubicBezTo>
                    <a:cubicBezTo>
                      <a:pt x="3014" y="1419"/>
                      <a:pt x="2868" y="1350"/>
                      <a:pt x="2928" y="1347"/>
                    </a:cubicBezTo>
                    <a:lnTo>
                      <a:pt x="2928" y="1347"/>
                    </a:lnTo>
                    <a:cubicBezTo>
                      <a:pt x="2928" y="1354"/>
                      <a:pt x="2921" y="1354"/>
                      <a:pt x="2935" y="1361"/>
                    </a:cubicBezTo>
                    <a:cubicBezTo>
                      <a:pt x="2921" y="1345"/>
                      <a:pt x="2937" y="1328"/>
                      <a:pt x="2954" y="1328"/>
                    </a:cubicBezTo>
                    <a:cubicBezTo>
                      <a:pt x="2959" y="1328"/>
                      <a:pt x="2965" y="1330"/>
                      <a:pt x="2970" y="1333"/>
                    </a:cubicBezTo>
                    <a:lnTo>
                      <a:pt x="2968" y="1338"/>
                    </a:lnTo>
                    <a:cubicBezTo>
                      <a:pt x="2993" y="1308"/>
                      <a:pt x="3016" y="1227"/>
                      <a:pt x="2949" y="1199"/>
                    </a:cubicBezTo>
                    <a:lnTo>
                      <a:pt x="2949" y="1199"/>
                    </a:lnTo>
                    <a:cubicBezTo>
                      <a:pt x="2956" y="1201"/>
                      <a:pt x="3028" y="1231"/>
                      <a:pt x="3042" y="1238"/>
                    </a:cubicBezTo>
                    <a:cubicBezTo>
                      <a:pt x="3042" y="1238"/>
                      <a:pt x="2991" y="1201"/>
                      <a:pt x="2937" y="1169"/>
                    </a:cubicBezTo>
                    <a:cubicBezTo>
                      <a:pt x="2886" y="1134"/>
                      <a:pt x="2833" y="1104"/>
                      <a:pt x="2833" y="1104"/>
                    </a:cubicBezTo>
                    <a:lnTo>
                      <a:pt x="2833" y="1104"/>
                    </a:lnTo>
                    <a:cubicBezTo>
                      <a:pt x="2891" y="1127"/>
                      <a:pt x="3039" y="1143"/>
                      <a:pt x="3063" y="1185"/>
                    </a:cubicBezTo>
                    <a:cubicBezTo>
                      <a:pt x="3074" y="1178"/>
                      <a:pt x="3088" y="1169"/>
                      <a:pt x="3072" y="1143"/>
                    </a:cubicBezTo>
                    <a:lnTo>
                      <a:pt x="3072" y="1143"/>
                    </a:lnTo>
                    <a:cubicBezTo>
                      <a:pt x="3070" y="1144"/>
                      <a:pt x="3067" y="1144"/>
                      <a:pt x="3063" y="1144"/>
                    </a:cubicBezTo>
                    <a:cubicBezTo>
                      <a:pt x="3039" y="1144"/>
                      <a:pt x="2981" y="1135"/>
                      <a:pt x="2979" y="1125"/>
                    </a:cubicBezTo>
                    <a:cubicBezTo>
                      <a:pt x="3050" y="1120"/>
                      <a:pt x="3020" y="1120"/>
                      <a:pt x="3080" y="1105"/>
                    </a:cubicBezTo>
                    <a:lnTo>
                      <a:pt x="3080" y="1105"/>
                    </a:lnTo>
                    <a:cubicBezTo>
                      <a:pt x="3079" y="1105"/>
                      <a:pt x="3078" y="1105"/>
                      <a:pt x="3077" y="1105"/>
                    </a:cubicBezTo>
                    <a:cubicBezTo>
                      <a:pt x="3051" y="1105"/>
                      <a:pt x="2978" y="1077"/>
                      <a:pt x="2984" y="1065"/>
                    </a:cubicBezTo>
                    <a:lnTo>
                      <a:pt x="2984" y="1065"/>
                    </a:lnTo>
                    <a:cubicBezTo>
                      <a:pt x="3019" y="1072"/>
                      <a:pt x="3051" y="1081"/>
                      <a:pt x="3086" y="1090"/>
                    </a:cubicBezTo>
                    <a:cubicBezTo>
                      <a:pt x="3086" y="1090"/>
                      <a:pt x="3065" y="1076"/>
                      <a:pt x="3044" y="1062"/>
                    </a:cubicBezTo>
                    <a:lnTo>
                      <a:pt x="3002" y="1036"/>
                    </a:lnTo>
                    <a:lnTo>
                      <a:pt x="3002" y="1036"/>
                    </a:lnTo>
                    <a:cubicBezTo>
                      <a:pt x="3016" y="1043"/>
                      <a:pt x="3051" y="1048"/>
                      <a:pt x="3081" y="1048"/>
                    </a:cubicBezTo>
                    <a:cubicBezTo>
                      <a:pt x="3091" y="1048"/>
                      <a:pt x="3101" y="1047"/>
                      <a:pt x="3109" y="1046"/>
                    </a:cubicBezTo>
                    <a:cubicBezTo>
                      <a:pt x="3088" y="1046"/>
                      <a:pt x="3116" y="1016"/>
                      <a:pt x="3109" y="1004"/>
                    </a:cubicBezTo>
                    <a:lnTo>
                      <a:pt x="3109" y="1004"/>
                    </a:lnTo>
                    <a:lnTo>
                      <a:pt x="3084" y="1016"/>
                    </a:lnTo>
                    <a:cubicBezTo>
                      <a:pt x="3104" y="976"/>
                      <a:pt x="2958" y="953"/>
                      <a:pt x="2970" y="916"/>
                    </a:cubicBezTo>
                    <a:lnTo>
                      <a:pt x="2970" y="916"/>
                    </a:lnTo>
                    <a:cubicBezTo>
                      <a:pt x="2983" y="921"/>
                      <a:pt x="3033" y="933"/>
                      <a:pt x="3068" y="933"/>
                    </a:cubicBezTo>
                    <a:cubicBezTo>
                      <a:pt x="3084" y="933"/>
                      <a:pt x="3098" y="931"/>
                      <a:pt x="3102" y="923"/>
                    </a:cubicBezTo>
                    <a:cubicBezTo>
                      <a:pt x="3056" y="907"/>
                      <a:pt x="2875" y="856"/>
                      <a:pt x="2840" y="823"/>
                    </a:cubicBezTo>
                    <a:lnTo>
                      <a:pt x="2868" y="819"/>
                    </a:lnTo>
                    <a:lnTo>
                      <a:pt x="2840" y="791"/>
                    </a:lnTo>
                    <a:lnTo>
                      <a:pt x="2840" y="791"/>
                    </a:lnTo>
                    <a:cubicBezTo>
                      <a:pt x="2937" y="819"/>
                      <a:pt x="3030" y="856"/>
                      <a:pt x="3118" y="905"/>
                    </a:cubicBezTo>
                    <a:cubicBezTo>
                      <a:pt x="3144" y="891"/>
                      <a:pt x="3153" y="905"/>
                      <a:pt x="3153" y="879"/>
                    </a:cubicBezTo>
                    <a:cubicBezTo>
                      <a:pt x="3156" y="878"/>
                      <a:pt x="3160" y="877"/>
                      <a:pt x="3163" y="877"/>
                    </a:cubicBezTo>
                    <a:cubicBezTo>
                      <a:pt x="3177" y="877"/>
                      <a:pt x="3190" y="887"/>
                      <a:pt x="3190" y="902"/>
                    </a:cubicBezTo>
                    <a:lnTo>
                      <a:pt x="3213" y="844"/>
                    </a:lnTo>
                    <a:cubicBezTo>
                      <a:pt x="3155" y="844"/>
                      <a:pt x="3160" y="796"/>
                      <a:pt x="3111" y="796"/>
                    </a:cubicBezTo>
                    <a:lnTo>
                      <a:pt x="3141" y="828"/>
                    </a:lnTo>
                    <a:lnTo>
                      <a:pt x="3167" y="863"/>
                    </a:lnTo>
                    <a:cubicBezTo>
                      <a:pt x="3109" y="861"/>
                      <a:pt x="3009" y="817"/>
                      <a:pt x="3023" y="779"/>
                    </a:cubicBezTo>
                    <a:cubicBezTo>
                      <a:pt x="3027" y="778"/>
                      <a:pt x="3033" y="777"/>
                      <a:pt x="3041" y="777"/>
                    </a:cubicBezTo>
                    <a:cubicBezTo>
                      <a:pt x="3072" y="777"/>
                      <a:pt x="3127" y="791"/>
                      <a:pt x="3144" y="791"/>
                    </a:cubicBezTo>
                    <a:cubicBezTo>
                      <a:pt x="3123" y="784"/>
                      <a:pt x="3107" y="752"/>
                      <a:pt x="3121" y="747"/>
                    </a:cubicBezTo>
                    <a:lnTo>
                      <a:pt x="3121" y="747"/>
                    </a:lnTo>
                    <a:lnTo>
                      <a:pt x="3151" y="766"/>
                    </a:lnTo>
                    <a:cubicBezTo>
                      <a:pt x="3172" y="742"/>
                      <a:pt x="3074" y="728"/>
                      <a:pt x="3128" y="701"/>
                    </a:cubicBezTo>
                    <a:cubicBezTo>
                      <a:pt x="3132" y="689"/>
                      <a:pt x="3202" y="668"/>
                      <a:pt x="3167" y="668"/>
                    </a:cubicBezTo>
                    <a:cubicBezTo>
                      <a:pt x="3084" y="683"/>
                      <a:pt x="3000" y="690"/>
                      <a:pt x="2917" y="690"/>
                    </a:cubicBezTo>
                    <a:cubicBezTo>
                      <a:pt x="2896" y="690"/>
                      <a:pt x="2875" y="690"/>
                      <a:pt x="2854" y="689"/>
                    </a:cubicBezTo>
                    <a:cubicBezTo>
                      <a:pt x="2882" y="666"/>
                      <a:pt x="2912" y="647"/>
                      <a:pt x="2944" y="631"/>
                    </a:cubicBezTo>
                    <a:cubicBezTo>
                      <a:pt x="2956" y="627"/>
                      <a:pt x="2969" y="625"/>
                      <a:pt x="2982" y="625"/>
                    </a:cubicBezTo>
                    <a:cubicBezTo>
                      <a:pt x="3015" y="625"/>
                      <a:pt x="3053" y="635"/>
                      <a:pt x="3083" y="635"/>
                    </a:cubicBezTo>
                    <a:cubicBezTo>
                      <a:pt x="3092" y="635"/>
                      <a:pt x="3101" y="634"/>
                      <a:pt x="3109" y="631"/>
                    </a:cubicBezTo>
                    <a:cubicBezTo>
                      <a:pt x="3095" y="629"/>
                      <a:pt x="3081" y="626"/>
                      <a:pt x="3067" y="619"/>
                    </a:cubicBezTo>
                    <a:cubicBezTo>
                      <a:pt x="3081" y="610"/>
                      <a:pt x="3116" y="619"/>
                      <a:pt x="3107" y="601"/>
                    </a:cubicBezTo>
                    <a:cubicBezTo>
                      <a:pt x="3067" y="601"/>
                      <a:pt x="3082" y="581"/>
                      <a:pt x="3079" y="581"/>
                    </a:cubicBezTo>
                    <a:cubicBezTo>
                      <a:pt x="3078" y="581"/>
                      <a:pt x="3073" y="585"/>
                      <a:pt x="3058" y="596"/>
                    </a:cubicBezTo>
                    <a:cubicBezTo>
                      <a:pt x="3039" y="578"/>
                      <a:pt x="3067" y="573"/>
                      <a:pt x="3063" y="550"/>
                    </a:cubicBezTo>
                    <a:lnTo>
                      <a:pt x="3063" y="550"/>
                    </a:lnTo>
                    <a:cubicBezTo>
                      <a:pt x="3050" y="552"/>
                      <a:pt x="3038" y="552"/>
                      <a:pt x="3025" y="552"/>
                    </a:cubicBezTo>
                    <a:cubicBezTo>
                      <a:pt x="2987" y="552"/>
                      <a:pt x="2949" y="544"/>
                      <a:pt x="2914" y="527"/>
                    </a:cubicBezTo>
                    <a:cubicBezTo>
                      <a:pt x="2931" y="527"/>
                      <a:pt x="2944" y="522"/>
                      <a:pt x="2956" y="517"/>
                    </a:cubicBezTo>
                    <a:cubicBezTo>
                      <a:pt x="2956" y="478"/>
                      <a:pt x="2977" y="453"/>
                      <a:pt x="2970" y="418"/>
                    </a:cubicBezTo>
                    <a:cubicBezTo>
                      <a:pt x="2983" y="411"/>
                      <a:pt x="2993" y="392"/>
                      <a:pt x="3014" y="392"/>
                    </a:cubicBezTo>
                    <a:cubicBezTo>
                      <a:pt x="3016" y="392"/>
                      <a:pt x="3019" y="392"/>
                      <a:pt x="3021" y="392"/>
                    </a:cubicBezTo>
                    <a:cubicBezTo>
                      <a:pt x="3012" y="388"/>
                      <a:pt x="2991" y="388"/>
                      <a:pt x="2986" y="378"/>
                    </a:cubicBezTo>
                    <a:cubicBezTo>
                      <a:pt x="2997" y="371"/>
                      <a:pt x="3003" y="368"/>
                      <a:pt x="3007" y="368"/>
                    </a:cubicBezTo>
                    <a:cubicBezTo>
                      <a:pt x="3017" y="368"/>
                      <a:pt x="3016" y="380"/>
                      <a:pt x="3029" y="380"/>
                    </a:cubicBezTo>
                    <a:cubicBezTo>
                      <a:pt x="3035" y="380"/>
                      <a:pt x="3043" y="378"/>
                      <a:pt x="3056" y="371"/>
                    </a:cubicBezTo>
                    <a:lnTo>
                      <a:pt x="3056" y="371"/>
                    </a:lnTo>
                    <a:cubicBezTo>
                      <a:pt x="3051" y="372"/>
                      <a:pt x="3047" y="373"/>
                      <a:pt x="3043" y="373"/>
                    </a:cubicBezTo>
                    <a:cubicBezTo>
                      <a:pt x="3016" y="373"/>
                      <a:pt x="2999" y="354"/>
                      <a:pt x="2979" y="344"/>
                    </a:cubicBezTo>
                    <a:lnTo>
                      <a:pt x="2979" y="344"/>
                    </a:lnTo>
                    <a:cubicBezTo>
                      <a:pt x="2931" y="357"/>
                      <a:pt x="2977" y="381"/>
                      <a:pt x="3002" y="390"/>
                    </a:cubicBezTo>
                    <a:cubicBezTo>
                      <a:pt x="2982" y="394"/>
                      <a:pt x="2960" y="396"/>
                      <a:pt x="2940" y="396"/>
                    </a:cubicBezTo>
                    <a:cubicBezTo>
                      <a:pt x="2887" y="396"/>
                      <a:pt x="2838" y="383"/>
                      <a:pt x="2808" y="360"/>
                    </a:cubicBezTo>
                    <a:cubicBezTo>
                      <a:pt x="2782" y="330"/>
                      <a:pt x="2849" y="339"/>
                      <a:pt x="2838" y="334"/>
                    </a:cubicBezTo>
                    <a:cubicBezTo>
                      <a:pt x="2840" y="276"/>
                      <a:pt x="2706" y="306"/>
                      <a:pt x="2750" y="249"/>
                    </a:cubicBezTo>
                    <a:cubicBezTo>
                      <a:pt x="2791" y="223"/>
                      <a:pt x="2840" y="237"/>
                      <a:pt x="2873" y="228"/>
                    </a:cubicBezTo>
                    <a:lnTo>
                      <a:pt x="2873" y="228"/>
                    </a:lnTo>
                    <a:cubicBezTo>
                      <a:pt x="2891" y="251"/>
                      <a:pt x="2847" y="269"/>
                      <a:pt x="2854" y="286"/>
                    </a:cubicBezTo>
                    <a:lnTo>
                      <a:pt x="2870" y="262"/>
                    </a:lnTo>
                    <a:cubicBezTo>
                      <a:pt x="2886" y="267"/>
                      <a:pt x="2900" y="283"/>
                      <a:pt x="2889" y="293"/>
                    </a:cubicBezTo>
                    <a:cubicBezTo>
                      <a:pt x="2926" y="272"/>
                      <a:pt x="2882" y="198"/>
                      <a:pt x="2917" y="151"/>
                    </a:cubicBezTo>
                    <a:cubicBezTo>
                      <a:pt x="2904" y="148"/>
                      <a:pt x="2892" y="139"/>
                      <a:pt x="2879" y="139"/>
                    </a:cubicBezTo>
                    <a:cubicBezTo>
                      <a:pt x="2874" y="139"/>
                      <a:pt x="2870" y="140"/>
                      <a:pt x="2866" y="142"/>
                    </a:cubicBezTo>
                    <a:lnTo>
                      <a:pt x="2875" y="153"/>
                    </a:lnTo>
                    <a:cubicBezTo>
                      <a:pt x="2868" y="157"/>
                      <a:pt x="2862" y="158"/>
                      <a:pt x="2856" y="158"/>
                    </a:cubicBezTo>
                    <a:cubicBezTo>
                      <a:pt x="2838" y="158"/>
                      <a:pt x="2826" y="146"/>
                      <a:pt x="2816" y="146"/>
                    </a:cubicBezTo>
                    <a:cubicBezTo>
                      <a:pt x="2812" y="146"/>
                      <a:pt x="2809" y="147"/>
                      <a:pt x="2805" y="151"/>
                    </a:cubicBezTo>
                    <a:cubicBezTo>
                      <a:pt x="2777" y="135"/>
                      <a:pt x="2736" y="114"/>
                      <a:pt x="2754" y="84"/>
                    </a:cubicBezTo>
                    <a:lnTo>
                      <a:pt x="2803" y="78"/>
                    </a:lnTo>
                    <a:lnTo>
                      <a:pt x="2803" y="78"/>
                    </a:lnTo>
                    <a:cubicBezTo>
                      <a:pt x="2789" y="81"/>
                      <a:pt x="2779" y="99"/>
                      <a:pt x="2794" y="105"/>
                    </a:cubicBezTo>
                    <a:cubicBezTo>
                      <a:pt x="2771" y="93"/>
                      <a:pt x="2861" y="61"/>
                      <a:pt x="2794" y="49"/>
                    </a:cubicBezTo>
                    <a:lnTo>
                      <a:pt x="2794" y="49"/>
                    </a:lnTo>
                    <a:lnTo>
                      <a:pt x="2759" y="70"/>
                    </a:lnTo>
                    <a:cubicBezTo>
                      <a:pt x="2731" y="51"/>
                      <a:pt x="2675" y="26"/>
                      <a:pt x="2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11" name="Google Shape;4911;p38"/>
              <p:cNvSpPr/>
              <p:nvPr/>
            </p:nvSpPr>
            <p:spPr>
              <a:xfrm>
                <a:off x="754375" y="1762350"/>
                <a:ext cx="500" cy="250"/>
              </a:xfrm>
              <a:custGeom>
                <a:avLst/>
                <a:gdLst/>
                <a:ahLst/>
                <a:cxnLst/>
                <a:rect l="l" t="t" r="r" b="b"/>
                <a:pathLst>
                  <a:path w="20" h="10" extrusionOk="0">
                    <a:moveTo>
                      <a:pt x="1" y="0"/>
                    </a:moveTo>
                    <a:lnTo>
                      <a:pt x="1" y="0"/>
                    </a:lnTo>
                    <a:cubicBezTo>
                      <a:pt x="3" y="7"/>
                      <a:pt x="12" y="10"/>
                      <a:pt x="19" y="10"/>
                    </a:cubicBezTo>
                    <a:cubicBezTo>
                      <a:pt x="12" y="7"/>
                      <a:pt x="5"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12" name="Google Shape;4912;p38"/>
              <p:cNvSpPr/>
              <p:nvPr/>
            </p:nvSpPr>
            <p:spPr>
              <a:xfrm>
                <a:off x="731775" y="1776650"/>
                <a:ext cx="25" cy="200"/>
              </a:xfrm>
              <a:custGeom>
                <a:avLst/>
                <a:gdLst/>
                <a:ahLst/>
                <a:cxnLst/>
                <a:rect l="l" t="t" r="r" b="b"/>
                <a:pathLst>
                  <a:path w="1" h="8" extrusionOk="0">
                    <a:moveTo>
                      <a:pt x="1" y="1"/>
                    </a:moveTo>
                    <a:lnTo>
                      <a:pt x="1" y="1"/>
                    </a:lnTo>
                    <a:cubicBezTo>
                      <a:pt x="1" y="1"/>
                      <a:pt x="1" y="6"/>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13" name="Google Shape;4913;p38"/>
              <p:cNvSpPr/>
              <p:nvPr/>
            </p:nvSpPr>
            <p:spPr>
              <a:xfrm>
                <a:off x="762500" y="1737725"/>
                <a:ext cx="550" cy="300"/>
              </a:xfrm>
              <a:custGeom>
                <a:avLst/>
                <a:gdLst/>
                <a:ahLst/>
                <a:cxnLst/>
                <a:rect l="l" t="t" r="r" b="b"/>
                <a:pathLst>
                  <a:path w="22" h="12" extrusionOk="0">
                    <a:moveTo>
                      <a:pt x="21" y="0"/>
                    </a:moveTo>
                    <a:lnTo>
                      <a:pt x="21" y="0"/>
                    </a:lnTo>
                    <a:cubicBezTo>
                      <a:pt x="17" y="5"/>
                      <a:pt x="10" y="9"/>
                      <a:pt x="0" y="12"/>
                    </a:cubicBezTo>
                    <a:cubicBezTo>
                      <a:pt x="12" y="12"/>
                      <a:pt x="19" y="7"/>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14" name="Google Shape;4914;p38"/>
              <p:cNvSpPr/>
              <p:nvPr/>
            </p:nvSpPr>
            <p:spPr>
              <a:xfrm>
                <a:off x="750550" y="1723800"/>
                <a:ext cx="675" cy="500"/>
              </a:xfrm>
              <a:custGeom>
                <a:avLst/>
                <a:gdLst/>
                <a:ahLst/>
                <a:cxnLst/>
                <a:rect l="l" t="t" r="r" b="b"/>
                <a:pathLst>
                  <a:path w="27" h="20" extrusionOk="0">
                    <a:moveTo>
                      <a:pt x="1" y="1"/>
                    </a:moveTo>
                    <a:lnTo>
                      <a:pt x="1" y="1"/>
                    </a:lnTo>
                    <a:cubicBezTo>
                      <a:pt x="1" y="1"/>
                      <a:pt x="1" y="1"/>
                      <a:pt x="1" y="1"/>
                    </a:cubicBezTo>
                    <a:lnTo>
                      <a:pt x="1" y="1"/>
                    </a:lnTo>
                    <a:lnTo>
                      <a:pt x="1" y="1"/>
                    </a:lnTo>
                    <a:close/>
                    <a:moveTo>
                      <a:pt x="26" y="1"/>
                    </a:moveTo>
                    <a:cubicBezTo>
                      <a:pt x="20" y="1"/>
                      <a:pt x="12" y="3"/>
                      <a:pt x="6" y="3"/>
                    </a:cubicBezTo>
                    <a:cubicBezTo>
                      <a:pt x="4" y="3"/>
                      <a:pt x="2" y="2"/>
                      <a:pt x="1" y="1"/>
                    </a:cubicBezTo>
                    <a:lnTo>
                      <a:pt x="1" y="1"/>
                    </a:lnTo>
                    <a:lnTo>
                      <a:pt x="12" y="19"/>
                    </a:lnTo>
                    <a:cubicBezTo>
                      <a:pt x="10" y="10"/>
                      <a:pt x="19" y="5"/>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15" name="Google Shape;4915;p38"/>
              <p:cNvSpPr/>
              <p:nvPr/>
            </p:nvSpPr>
            <p:spPr>
              <a:xfrm>
                <a:off x="756400" y="1719575"/>
                <a:ext cx="625" cy="375"/>
              </a:xfrm>
              <a:custGeom>
                <a:avLst/>
                <a:gdLst/>
                <a:ahLst/>
                <a:cxnLst/>
                <a:rect l="l" t="t" r="r" b="b"/>
                <a:pathLst>
                  <a:path w="25" h="15" extrusionOk="0">
                    <a:moveTo>
                      <a:pt x="1" y="1"/>
                    </a:moveTo>
                    <a:cubicBezTo>
                      <a:pt x="1" y="8"/>
                      <a:pt x="8" y="14"/>
                      <a:pt x="15" y="14"/>
                    </a:cubicBezTo>
                    <a:cubicBezTo>
                      <a:pt x="19" y="14"/>
                      <a:pt x="22" y="13"/>
                      <a:pt x="24" y="10"/>
                    </a:cubicBezTo>
                    <a:cubicBezTo>
                      <a:pt x="20" y="5"/>
                      <a:pt x="24" y="3"/>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16" name="Google Shape;4916;p38"/>
              <p:cNvSpPr/>
              <p:nvPr/>
            </p:nvSpPr>
            <p:spPr>
              <a:xfrm>
                <a:off x="753300" y="1722600"/>
                <a:ext cx="1525" cy="700"/>
              </a:xfrm>
              <a:custGeom>
                <a:avLst/>
                <a:gdLst/>
                <a:ahLst/>
                <a:cxnLst/>
                <a:rect l="l" t="t" r="r" b="b"/>
                <a:pathLst>
                  <a:path w="61" h="28" extrusionOk="0">
                    <a:moveTo>
                      <a:pt x="44" y="0"/>
                    </a:moveTo>
                    <a:lnTo>
                      <a:pt x="44" y="2"/>
                    </a:lnTo>
                    <a:cubicBezTo>
                      <a:pt x="38" y="2"/>
                      <a:pt x="34" y="2"/>
                      <a:pt x="30" y="2"/>
                    </a:cubicBezTo>
                    <a:cubicBezTo>
                      <a:pt x="1" y="2"/>
                      <a:pt x="13" y="16"/>
                      <a:pt x="28" y="28"/>
                    </a:cubicBezTo>
                    <a:cubicBezTo>
                      <a:pt x="60" y="26"/>
                      <a:pt x="48"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17" name="Google Shape;4917;p38"/>
              <p:cNvSpPr/>
              <p:nvPr/>
            </p:nvSpPr>
            <p:spPr>
              <a:xfrm>
                <a:off x="753950" y="1722225"/>
                <a:ext cx="400" cy="325"/>
              </a:xfrm>
              <a:custGeom>
                <a:avLst/>
                <a:gdLst/>
                <a:ahLst/>
                <a:cxnLst/>
                <a:rect l="l" t="t" r="r" b="b"/>
                <a:pathLst>
                  <a:path w="16" h="13" extrusionOk="0">
                    <a:moveTo>
                      <a:pt x="10" y="1"/>
                    </a:moveTo>
                    <a:cubicBezTo>
                      <a:pt x="1" y="1"/>
                      <a:pt x="11" y="7"/>
                      <a:pt x="15" y="13"/>
                    </a:cubicBezTo>
                    <a:cubicBezTo>
                      <a:pt x="15" y="8"/>
                      <a:pt x="15" y="3"/>
                      <a:pt x="15" y="1"/>
                    </a:cubicBezTo>
                    <a:cubicBezTo>
                      <a:pt x="13" y="1"/>
                      <a:pt x="11"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18" name="Google Shape;4918;p38"/>
              <p:cNvSpPr/>
              <p:nvPr/>
            </p:nvSpPr>
            <p:spPr>
              <a:xfrm>
                <a:off x="750550" y="1726750"/>
                <a:ext cx="1600" cy="500"/>
              </a:xfrm>
              <a:custGeom>
                <a:avLst/>
                <a:gdLst/>
                <a:ahLst/>
                <a:cxnLst/>
                <a:rect l="l" t="t" r="r" b="b"/>
                <a:pathLst>
                  <a:path w="64" h="20" extrusionOk="0">
                    <a:moveTo>
                      <a:pt x="21" y="1"/>
                    </a:moveTo>
                    <a:cubicBezTo>
                      <a:pt x="1" y="1"/>
                      <a:pt x="38" y="19"/>
                      <a:pt x="54" y="19"/>
                    </a:cubicBezTo>
                    <a:cubicBezTo>
                      <a:pt x="61" y="19"/>
                      <a:pt x="64" y="16"/>
                      <a:pt x="56" y="6"/>
                    </a:cubicBezTo>
                    <a:cubicBezTo>
                      <a:pt x="59" y="3"/>
                      <a:pt x="53" y="2"/>
                      <a:pt x="46" y="2"/>
                    </a:cubicBezTo>
                    <a:cubicBezTo>
                      <a:pt x="39" y="2"/>
                      <a:pt x="32" y="3"/>
                      <a:pt x="28" y="3"/>
                    </a:cubicBezTo>
                    <a:cubicBezTo>
                      <a:pt x="24" y="3"/>
                      <a:pt x="22" y="2"/>
                      <a:pt x="26" y="1"/>
                    </a:cubicBezTo>
                    <a:cubicBezTo>
                      <a:pt x="24" y="1"/>
                      <a:pt x="22"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19" name="Google Shape;4919;p38"/>
              <p:cNvSpPr/>
              <p:nvPr/>
            </p:nvSpPr>
            <p:spPr>
              <a:xfrm>
                <a:off x="755725" y="1723000"/>
                <a:ext cx="1125" cy="300"/>
              </a:xfrm>
              <a:custGeom>
                <a:avLst/>
                <a:gdLst/>
                <a:ahLst/>
                <a:cxnLst/>
                <a:rect l="l" t="t" r="r" b="b"/>
                <a:pathLst>
                  <a:path w="45" h="12" extrusionOk="0">
                    <a:moveTo>
                      <a:pt x="44" y="0"/>
                    </a:moveTo>
                    <a:lnTo>
                      <a:pt x="0" y="5"/>
                    </a:lnTo>
                    <a:lnTo>
                      <a:pt x="35" y="12"/>
                    </a:lnTo>
                    <a:lnTo>
                      <a:pt x="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20" name="Google Shape;4920;p38"/>
              <p:cNvSpPr/>
              <p:nvPr/>
            </p:nvSpPr>
            <p:spPr>
              <a:xfrm>
                <a:off x="755825" y="1724850"/>
                <a:ext cx="550" cy="650"/>
              </a:xfrm>
              <a:custGeom>
                <a:avLst/>
                <a:gdLst/>
                <a:ahLst/>
                <a:cxnLst/>
                <a:rect l="l" t="t" r="r" b="b"/>
                <a:pathLst>
                  <a:path w="22" h="26" extrusionOk="0">
                    <a:moveTo>
                      <a:pt x="8" y="0"/>
                    </a:moveTo>
                    <a:cubicBezTo>
                      <a:pt x="8" y="12"/>
                      <a:pt x="1" y="26"/>
                      <a:pt x="12" y="26"/>
                    </a:cubicBezTo>
                    <a:lnTo>
                      <a:pt x="22" y="5"/>
                    </a:lnTo>
                    <a:cubicBezTo>
                      <a:pt x="17" y="5"/>
                      <a:pt x="10" y="3"/>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21" name="Google Shape;4921;p38"/>
              <p:cNvSpPr/>
              <p:nvPr/>
            </p:nvSpPr>
            <p:spPr>
              <a:xfrm>
                <a:off x="755825" y="1724450"/>
                <a:ext cx="200" cy="425"/>
              </a:xfrm>
              <a:custGeom>
                <a:avLst/>
                <a:gdLst/>
                <a:ahLst/>
                <a:cxnLst/>
                <a:rect l="l" t="t" r="r" b="b"/>
                <a:pathLst>
                  <a:path w="8" h="17" extrusionOk="0">
                    <a:moveTo>
                      <a:pt x="1" y="0"/>
                    </a:moveTo>
                    <a:cubicBezTo>
                      <a:pt x="1" y="7"/>
                      <a:pt x="3" y="12"/>
                      <a:pt x="8" y="16"/>
                    </a:cubicBezTo>
                    <a:cubicBezTo>
                      <a:pt x="8" y="10"/>
                      <a:pt x="5"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22" name="Google Shape;4922;p38"/>
              <p:cNvSpPr/>
              <p:nvPr/>
            </p:nvSpPr>
            <p:spPr>
              <a:xfrm>
                <a:off x="756875" y="1723625"/>
                <a:ext cx="250" cy="550"/>
              </a:xfrm>
              <a:custGeom>
                <a:avLst/>
                <a:gdLst/>
                <a:ahLst/>
                <a:cxnLst/>
                <a:rect l="l" t="t" r="r" b="b"/>
                <a:pathLst>
                  <a:path w="10" h="22" extrusionOk="0">
                    <a:moveTo>
                      <a:pt x="10" y="1"/>
                    </a:moveTo>
                    <a:lnTo>
                      <a:pt x="3" y="8"/>
                    </a:lnTo>
                    <a:lnTo>
                      <a:pt x="1" y="2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23" name="Google Shape;4923;p38"/>
              <p:cNvSpPr/>
              <p:nvPr/>
            </p:nvSpPr>
            <p:spPr>
              <a:xfrm>
                <a:off x="756700" y="1730850"/>
                <a:ext cx="950" cy="575"/>
              </a:xfrm>
              <a:custGeom>
                <a:avLst/>
                <a:gdLst/>
                <a:ahLst/>
                <a:cxnLst/>
                <a:rect l="l" t="t" r="r" b="b"/>
                <a:pathLst>
                  <a:path w="38" h="23" extrusionOk="0">
                    <a:moveTo>
                      <a:pt x="12" y="0"/>
                    </a:moveTo>
                    <a:cubicBezTo>
                      <a:pt x="9" y="0"/>
                      <a:pt x="5" y="1"/>
                      <a:pt x="1" y="4"/>
                    </a:cubicBezTo>
                    <a:lnTo>
                      <a:pt x="17" y="22"/>
                    </a:lnTo>
                    <a:cubicBezTo>
                      <a:pt x="31" y="22"/>
                      <a:pt x="38" y="15"/>
                      <a:pt x="31" y="9"/>
                    </a:cubicBezTo>
                    <a:cubicBezTo>
                      <a:pt x="26" y="4"/>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24" name="Google Shape;4924;p38"/>
              <p:cNvSpPr/>
              <p:nvPr/>
            </p:nvSpPr>
            <p:spPr>
              <a:xfrm>
                <a:off x="758500" y="1728850"/>
                <a:ext cx="1300" cy="375"/>
              </a:xfrm>
              <a:custGeom>
                <a:avLst/>
                <a:gdLst/>
                <a:ahLst/>
                <a:cxnLst/>
                <a:rect l="l" t="t" r="r" b="b"/>
                <a:pathLst>
                  <a:path w="52" h="15" extrusionOk="0">
                    <a:moveTo>
                      <a:pt x="31" y="0"/>
                    </a:moveTo>
                    <a:cubicBezTo>
                      <a:pt x="21" y="7"/>
                      <a:pt x="10" y="12"/>
                      <a:pt x="0" y="14"/>
                    </a:cubicBezTo>
                    <a:lnTo>
                      <a:pt x="51" y="7"/>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25" name="Google Shape;4925;p38"/>
              <p:cNvSpPr/>
              <p:nvPr/>
            </p:nvSpPr>
            <p:spPr>
              <a:xfrm>
                <a:off x="759825" y="1730050"/>
                <a:ext cx="1050" cy="475"/>
              </a:xfrm>
              <a:custGeom>
                <a:avLst/>
                <a:gdLst/>
                <a:ahLst/>
                <a:cxnLst/>
                <a:rect l="l" t="t" r="r" b="b"/>
                <a:pathLst>
                  <a:path w="42" h="19" extrusionOk="0">
                    <a:moveTo>
                      <a:pt x="12" y="0"/>
                    </a:moveTo>
                    <a:cubicBezTo>
                      <a:pt x="7" y="0"/>
                      <a:pt x="3" y="3"/>
                      <a:pt x="1" y="10"/>
                    </a:cubicBezTo>
                    <a:cubicBezTo>
                      <a:pt x="9" y="10"/>
                      <a:pt x="25" y="18"/>
                      <a:pt x="34" y="18"/>
                    </a:cubicBezTo>
                    <a:cubicBezTo>
                      <a:pt x="39" y="18"/>
                      <a:pt x="41" y="15"/>
                      <a:pt x="38" y="6"/>
                    </a:cubicBezTo>
                    <a:lnTo>
                      <a:pt x="38" y="6"/>
                    </a:lnTo>
                    <a:cubicBezTo>
                      <a:pt x="37" y="6"/>
                      <a:pt x="36" y="6"/>
                      <a:pt x="36" y="6"/>
                    </a:cubicBezTo>
                    <a:cubicBezTo>
                      <a:pt x="29" y="6"/>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26" name="Google Shape;4926;p38"/>
              <p:cNvSpPr/>
              <p:nvPr/>
            </p:nvSpPr>
            <p:spPr>
              <a:xfrm>
                <a:off x="757275" y="1738575"/>
                <a:ext cx="2225" cy="200"/>
              </a:xfrm>
              <a:custGeom>
                <a:avLst/>
                <a:gdLst/>
                <a:ahLst/>
                <a:cxnLst/>
                <a:rect l="l" t="t" r="r" b="b"/>
                <a:pathLst>
                  <a:path w="89" h="8" extrusionOk="0">
                    <a:moveTo>
                      <a:pt x="89" y="1"/>
                    </a:moveTo>
                    <a:lnTo>
                      <a:pt x="1" y="8"/>
                    </a:lnTo>
                    <a:lnTo>
                      <a:pt x="89" y="8"/>
                    </a:lnTo>
                    <a:lnTo>
                      <a:pt x="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27" name="Google Shape;4927;p38"/>
              <p:cNvSpPr/>
              <p:nvPr/>
            </p:nvSpPr>
            <p:spPr>
              <a:xfrm>
                <a:off x="762550" y="1745850"/>
                <a:ext cx="2225" cy="925"/>
              </a:xfrm>
              <a:custGeom>
                <a:avLst/>
                <a:gdLst/>
                <a:ahLst/>
                <a:cxnLst/>
                <a:rect l="l" t="t" r="r" b="b"/>
                <a:pathLst>
                  <a:path w="89" h="37" extrusionOk="0">
                    <a:moveTo>
                      <a:pt x="34" y="0"/>
                    </a:moveTo>
                    <a:cubicBezTo>
                      <a:pt x="22" y="0"/>
                      <a:pt x="17" y="13"/>
                      <a:pt x="7" y="13"/>
                    </a:cubicBezTo>
                    <a:cubicBezTo>
                      <a:pt x="5" y="13"/>
                      <a:pt x="3" y="13"/>
                      <a:pt x="1" y="11"/>
                    </a:cubicBezTo>
                    <a:lnTo>
                      <a:pt x="1" y="11"/>
                    </a:lnTo>
                    <a:cubicBezTo>
                      <a:pt x="19" y="30"/>
                      <a:pt x="5" y="37"/>
                      <a:pt x="63" y="37"/>
                    </a:cubicBezTo>
                    <a:cubicBezTo>
                      <a:pt x="89" y="11"/>
                      <a:pt x="12" y="23"/>
                      <a:pt x="42" y="2"/>
                    </a:cubicBezTo>
                    <a:cubicBezTo>
                      <a:pt x="39" y="1"/>
                      <a:pt x="37"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28" name="Google Shape;4928;p38"/>
              <p:cNvSpPr/>
              <p:nvPr/>
            </p:nvSpPr>
            <p:spPr>
              <a:xfrm>
                <a:off x="684375" y="1767150"/>
                <a:ext cx="650" cy="550"/>
              </a:xfrm>
              <a:custGeom>
                <a:avLst/>
                <a:gdLst/>
                <a:ahLst/>
                <a:cxnLst/>
                <a:rect l="l" t="t" r="r" b="b"/>
                <a:pathLst>
                  <a:path w="26" h="22" extrusionOk="0">
                    <a:moveTo>
                      <a:pt x="0" y="1"/>
                    </a:moveTo>
                    <a:lnTo>
                      <a:pt x="24" y="22"/>
                    </a:lnTo>
                    <a:lnTo>
                      <a:pt x="26" y="1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29" name="Google Shape;4929;p38"/>
              <p:cNvSpPr/>
              <p:nvPr/>
            </p:nvSpPr>
            <p:spPr>
              <a:xfrm>
                <a:off x="684150" y="1767900"/>
                <a:ext cx="600" cy="1200"/>
              </a:xfrm>
              <a:custGeom>
                <a:avLst/>
                <a:gdLst/>
                <a:ahLst/>
                <a:cxnLst/>
                <a:rect l="l" t="t" r="r" b="b"/>
                <a:pathLst>
                  <a:path w="24" h="48" extrusionOk="0">
                    <a:moveTo>
                      <a:pt x="0" y="1"/>
                    </a:moveTo>
                    <a:lnTo>
                      <a:pt x="7" y="47"/>
                    </a:lnTo>
                    <a:cubicBezTo>
                      <a:pt x="9" y="46"/>
                      <a:pt x="12" y="43"/>
                      <a:pt x="16" y="43"/>
                    </a:cubicBezTo>
                    <a:cubicBezTo>
                      <a:pt x="18" y="43"/>
                      <a:pt x="21" y="44"/>
                      <a:pt x="23" y="4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30" name="Google Shape;4930;p38"/>
              <p:cNvSpPr/>
              <p:nvPr/>
            </p:nvSpPr>
            <p:spPr>
              <a:xfrm>
                <a:off x="747825" y="1772150"/>
                <a:ext cx="775" cy="475"/>
              </a:xfrm>
              <a:custGeom>
                <a:avLst/>
                <a:gdLst/>
                <a:ahLst/>
                <a:cxnLst/>
                <a:rect l="l" t="t" r="r" b="b"/>
                <a:pathLst>
                  <a:path w="31" h="19" extrusionOk="0">
                    <a:moveTo>
                      <a:pt x="11" y="0"/>
                    </a:moveTo>
                    <a:cubicBezTo>
                      <a:pt x="7" y="0"/>
                      <a:pt x="4" y="1"/>
                      <a:pt x="1" y="2"/>
                    </a:cubicBezTo>
                    <a:lnTo>
                      <a:pt x="31" y="19"/>
                    </a:lnTo>
                    <a:lnTo>
                      <a:pt x="24" y="7"/>
                    </a:lnTo>
                    <a:cubicBezTo>
                      <a:pt x="21" y="3"/>
                      <a:pt x="16"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31" name="Google Shape;4931;p38"/>
              <p:cNvSpPr/>
              <p:nvPr/>
            </p:nvSpPr>
            <p:spPr>
              <a:xfrm>
                <a:off x="741100" y="1773775"/>
                <a:ext cx="725" cy="1050"/>
              </a:xfrm>
              <a:custGeom>
                <a:avLst/>
                <a:gdLst/>
                <a:ahLst/>
                <a:cxnLst/>
                <a:rect l="l" t="t" r="r" b="b"/>
                <a:pathLst>
                  <a:path w="29" h="42" extrusionOk="0">
                    <a:moveTo>
                      <a:pt x="1" y="0"/>
                    </a:moveTo>
                    <a:lnTo>
                      <a:pt x="22" y="42"/>
                    </a:lnTo>
                    <a:lnTo>
                      <a:pt x="29" y="4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32" name="Google Shape;4932;p38"/>
              <p:cNvSpPr/>
              <p:nvPr/>
            </p:nvSpPr>
            <p:spPr>
              <a:xfrm>
                <a:off x="736150" y="1777250"/>
                <a:ext cx="875" cy="650"/>
              </a:xfrm>
              <a:custGeom>
                <a:avLst/>
                <a:gdLst/>
                <a:ahLst/>
                <a:cxnLst/>
                <a:rect l="l" t="t" r="r" b="b"/>
                <a:pathLst>
                  <a:path w="35" h="26" extrusionOk="0">
                    <a:moveTo>
                      <a:pt x="3" y="0"/>
                    </a:moveTo>
                    <a:cubicBezTo>
                      <a:pt x="0" y="0"/>
                      <a:pt x="1" y="6"/>
                      <a:pt x="7" y="26"/>
                    </a:cubicBezTo>
                    <a:cubicBezTo>
                      <a:pt x="14" y="26"/>
                      <a:pt x="21" y="19"/>
                      <a:pt x="28" y="16"/>
                    </a:cubicBezTo>
                    <a:lnTo>
                      <a:pt x="28" y="16"/>
                    </a:lnTo>
                    <a:cubicBezTo>
                      <a:pt x="28" y="16"/>
                      <a:pt x="28" y="16"/>
                      <a:pt x="29" y="16"/>
                    </a:cubicBezTo>
                    <a:cubicBezTo>
                      <a:pt x="31" y="16"/>
                      <a:pt x="33" y="15"/>
                      <a:pt x="34" y="14"/>
                    </a:cubicBezTo>
                    <a:cubicBezTo>
                      <a:pt x="32" y="14"/>
                      <a:pt x="30" y="15"/>
                      <a:pt x="28" y="16"/>
                    </a:cubicBezTo>
                    <a:lnTo>
                      <a:pt x="28" y="16"/>
                    </a:lnTo>
                    <a:cubicBezTo>
                      <a:pt x="17" y="15"/>
                      <a:pt x="6"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33" name="Google Shape;4933;p38"/>
              <p:cNvSpPr/>
              <p:nvPr/>
            </p:nvSpPr>
            <p:spPr>
              <a:xfrm>
                <a:off x="530275" y="1642300"/>
                <a:ext cx="125" cy="275"/>
              </a:xfrm>
              <a:custGeom>
                <a:avLst/>
                <a:gdLst/>
                <a:ahLst/>
                <a:cxnLst/>
                <a:rect l="l" t="t" r="r" b="b"/>
                <a:pathLst>
                  <a:path w="5" h="11" extrusionOk="0">
                    <a:moveTo>
                      <a:pt x="3" y="0"/>
                    </a:moveTo>
                    <a:cubicBezTo>
                      <a:pt x="2" y="0"/>
                      <a:pt x="1" y="4"/>
                      <a:pt x="0" y="11"/>
                    </a:cubicBezTo>
                    <a:lnTo>
                      <a:pt x="5" y="11"/>
                    </a:lnTo>
                    <a:cubicBezTo>
                      <a:pt x="4" y="4"/>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34" name="Google Shape;4934;p38"/>
              <p:cNvSpPr/>
              <p:nvPr/>
            </p:nvSpPr>
            <p:spPr>
              <a:xfrm>
                <a:off x="520250" y="1654675"/>
                <a:ext cx="24875" cy="21900"/>
              </a:xfrm>
              <a:custGeom>
                <a:avLst/>
                <a:gdLst/>
                <a:ahLst/>
                <a:cxnLst/>
                <a:rect l="l" t="t" r="r" b="b"/>
                <a:pathLst>
                  <a:path w="995" h="876" extrusionOk="0">
                    <a:moveTo>
                      <a:pt x="801" y="0"/>
                    </a:moveTo>
                    <a:cubicBezTo>
                      <a:pt x="796" y="0"/>
                      <a:pt x="786" y="6"/>
                      <a:pt x="767" y="26"/>
                    </a:cubicBezTo>
                    <a:lnTo>
                      <a:pt x="758" y="70"/>
                    </a:lnTo>
                    <a:cubicBezTo>
                      <a:pt x="769" y="59"/>
                      <a:pt x="782" y="49"/>
                      <a:pt x="787" y="49"/>
                    </a:cubicBezTo>
                    <a:cubicBezTo>
                      <a:pt x="790" y="49"/>
                      <a:pt x="791" y="51"/>
                      <a:pt x="791" y="56"/>
                    </a:cubicBezTo>
                    <a:cubicBezTo>
                      <a:pt x="788" y="63"/>
                      <a:pt x="777" y="81"/>
                      <a:pt x="770" y="102"/>
                    </a:cubicBezTo>
                    <a:cubicBezTo>
                      <a:pt x="770" y="103"/>
                      <a:pt x="771" y="103"/>
                      <a:pt x="771" y="103"/>
                    </a:cubicBezTo>
                    <a:cubicBezTo>
                      <a:pt x="777" y="103"/>
                      <a:pt x="796" y="83"/>
                      <a:pt x="805" y="81"/>
                    </a:cubicBezTo>
                    <a:cubicBezTo>
                      <a:pt x="853" y="26"/>
                      <a:pt x="818" y="30"/>
                      <a:pt x="823" y="9"/>
                    </a:cubicBezTo>
                    <a:lnTo>
                      <a:pt x="823" y="9"/>
                    </a:lnTo>
                    <a:cubicBezTo>
                      <a:pt x="820" y="11"/>
                      <a:pt x="818" y="11"/>
                      <a:pt x="817" y="11"/>
                    </a:cubicBezTo>
                    <a:cubicBezTo>
                      <a:pt x="809" y="11"/>
                      <a:pt x="809" y="0"/>
                      <a:pt x="801" y="0"/>
                    </a:cubicBezTo>
                    <a:close/>
                    <a:moveTo>
                      <a:pt x="793" y="454"/>
                    </a:moveTo>
                    <a:lnTo>
                      <a:pt x="749" y="510"/>
                    </a:lnTo>
                    <a:lnTo>
                      <a:pt x="781" y="487"/>
                    </a:lnTo>
                    <a:lnTo>
                      <a:pt x="793" y="454"/>
                    </a:lnTo>
                    <a:close/>
                    <a:moveTo>
                      <a:pt x="953" y="573"/>
                    </a:moveTo>
                    <a:lnTo>
                      <a:pt x="971" y="584"/>
                    </a:lnTo>
                    <a:cubicBezTo>
                      <a:pt x="965" y="591"/>
                      <a:pt x="960" y="598"/>
                      <a:pt x="958" y="607"/>
                    </a:cubicBezTo>
                    <a:cubicBezTo>
                      <a:pt x="959" y="608"/>
                      <a:pt x="960" y="608"/>
                      <a:pt x="961" y="608"/>
                    </a:cubicBezTo>
                    <a:cubicBezTo>
                      <a:pt x="969" y="608"/>
                      <a:pt x="978" y="591"/>
                      <a:pt x="995" y="573"/>
                    </a:cubicBezTo>
                    <a:close/>
                    <a:moveTo>
                      <a:pt x="591" y="649"/>
                    </a:moveTo>
                    <a:cubicBezTo>
                      <a:pt x="590" y="651"/>
                      <a:pt x="588" y="653"/>
                      <a:pt x="587" y="655"/>
                    </a:cubicBezTo>
                    <a:lnTo>
                      <a:pt x="587" y="655"/>
                    </a:lnTo>
                    <a:cubicBezTo>
                      <a:pt x="588" y="653"/>
                      <a:pt x="590" y="651"/>
                      <a:pt x="591" y="649"/>
                    </a:cubicBezTo>
                    <a:close/>
                    <a:moveTo>
                      <a:pt x="723" y="645"/>
                    </a:moveTo>
                    <a:lnTo>
                      <a:pt x="716" y="656"/>
                    </a:lnTo>
                    <a:lnTo>
                      <a:pt x="723" y="670"/>
                    </a:lnTo>
                    <a:lnTo>
                      <a:pt x="723" y="645"/>
                    </a:lnTo>
                    <a:close/>
                    <a:moveTo>
                      <a:pt x="587" y="655"/>
                    </a:moveTo>
                    <a:cubicBezTo>
                      <a:pt x="553" y="703"/>
                      <a:pt x="558" y="708"/>
                      <a:pt x="569" y="708"/>
                    </a:cubicBezTo>
                    <a:cubicBezTo>
                      <a:pt x="572" y="708"/>
                      <a:pt x="575" y="707"/>
                      <a:pt x="579" y="707"/>
                    </a:cubicBezTo>
                    <a:cubicBezTo>
                      <a:pt x="585" y="707"/>
                      <a:pt x="591" y="709"/>
                      <a:pt x="591" y="716"/>
                    </a:cubicBezTo>
                    <a:cubicBezTo>
                      <a:pt x="603" y="698"/>
                      <a:pt x="598" y="677"/>
                      <a:pt x="626" y="661"/>
                    </a:cubicBezTo>
                    <a:cubicBezTo>
                      <a:pt x="626" y="658"/>
                      <a:pt x="624" y="657"/>
                      <a:pt x="621" y="657"/>
                    </a:cubicBezTo>
                    <a:cubicBezTo>
                      <a:pt x="611" y="657"/>
                      <a:pt x="593" y="666"/>
                      <a:pt x="586" y="666"/>
                    </a:cubicBezTo>
                    <a:cubicBezTo>
                      <a:pt x="582" y="666"/>
                      <a:pt x="582" y="663"/>
                      <a:pt x="587" y="655"/>
                    </a:cubicBezTo>
                    <a:close/>
                    <a:moveTo>
                      <a:pt x="635" y="675"/>
                    </a:moveTo>
                    <a:lnTo>
                      <a:pt x="624" y="716"/>
                    </a:lnTo>
                    <a:lnTo>
                      <a:pt x="584" y="735"/>
                    </a:lnTo>
                    <a:cubicBezTo>
                      <a:pt x="570" y="767"/>
                      <a:pt x="596" y="767"/>
                      <a:pt x="580" y="798"/>
                    </a:cubicBezTo>
                    <a:cubicBezTo>
                      <a:pt x="594" y="789"/>
                      <a:pt x="607" y="785"/>
                      <a:pt x="617" y="785"/>
                    </a:cubicBezTo>
                    <a:cubicBezTo>
                      <a:pt x="626" y="785"/>
                      <a:pt x="632" y="789"/>
                      <a:pt x="633" y="798"/>
                    </a:cubicBezTo>
                    <a:cubicBezTo>
                      <a:pt x="649" y="742"/>
                      <a:pt x="635" y="758"/>
                      <a:pt x="624" y="742"/>
                    </a:cubicBezTo>
                    <a:lnTo>
                      <a:pt x="661" y="691"/>
                    </a:lnTo>
                    <a:lnTo>
                      <a:pt x="661" y="691"/>
                    </a:lnTo>
                    <a:cubicBezTo>
                      <a:pt x="650" y="703"/>
                      <a:pt x="644" y="707"/>
                      <a:pt x="640" y="707"/>
                    </a:cubicBezTo>
                    <a:cubicBezTo>
                      <a:pt x="631" y="707"/>
                      <a:pt x="640" y="678"/>
                      <a:pt x="635" y="675"/>
                    </a:cubicBezTo>
                    <a:close/>
                    <a:moveTo>
                      <a:pt x="132" y="693"/>
                    </a:moveTo>
                    <a:lnTo>
                      <a:pt x="107" y="735"/>
                    </a:lnTo>
                    <a:lnTo>
                      <a:pt x="77" y="703"/>
                    </a:lnTo>
                    <a:lnTo>
                      <a:pt x="77" y="703"/>
                    </a:lnTo>
                    <a:cubicBezTo>
                      <a:pt x="58" y="716"/>
                      <a:pt x="84" y="707"/>
                      <a:pt x="72" y="726"/>
                    </a:cubicBezTo>
                    <a:lnTo>
                      <a:pt x="28" y="758"/>
                    </a:lnTo>
                    <a:cubicBezTo>
                      <a:pt x="53" y="705"/>
                      <a:pt x="37" y="737"/>
                      <a:pt x="33" y="710"/>
                    </a:cubicBezTo>
                    <a:lnTo>
                      <a:pt x="33" y="710"/>
                    </a:lnTo>
                    <a:cubicBezTo>
                      <a:pt x="28" y="721"/>
                      <a:pt x="21" y="730"/>
                      <a:pt x="12" y="740"/>
                    </a:cubicBezTo>
                    <a:lnTo>
                      <a:pt x="0" y="749"/>
                    </a:lnTo>
                    <a:cubicBezTo>
                      <a:pt x="17" y="772"/>
                      <a:pt x="25" y="802"/>
                      <a:pt x="61" y="802"/>
                    </a:cubicBezTo>
                    <a:cubicBezTo>
                      <a:pt x="68" y="802"/>
                      <a:pt x="76" y="800"/>
                      <a:pt x="86" y="798"/>
                    </a:cubicBezTo>
                    <a:lnTo>
                      <a:pt x="132" y="693"/>
                    </a:lnTo>
                    <a:close/>
                    <a:moveTo>
                      <a:pt x="76" y="835"/>
                    </a:moveTo>
                    <a:cubicBezTo>
                      <a:pt x="75" y="835"/>
                      <a:pt x="71" y="837"/>
                      <a:pt x="63" y="844"/>
                    </a:cubicBezTo>
                    <a:cubicBezTo>
                      <a:pt x="49" y="868"/>
                      <a:pt x="45" y="875"/>
                      <a:pt x="47" y="875"/>
                    </a:cubicBezTo>
                    <a:cubicBezTo>
                      <a:pt x="49" y="875"/>
                      <a:pt x="57" y="866"/>
                      <a:pt x="63" y="863"/>
                    </a:cubicBezTo>
                    <a:lnTo>
                      <a:pt x="63" y="863"/>
                    </a:lnTo>
                    <a:cubicBezTo>
                      <a:pt x="59" y="867"/>
                      <a:pt x="59" y="872"/>
                      <a:pt x="62" y="872"/>
                    </a:cubicBezTo>
                    <a:cubicBezTo>
                      <a:pt x="63" y="872"/>
                      <a:pt x="65" y="871"/>
                      <a:pt x="67" y="869"/>
                    </a:cubicBezTo>
                    <a:cubicBezTo>
                      <a:pt x="69" y="863"/>
                      <a:pt x="68" y="861"/>
                      <a:pt x="67" y="861"/>
                    </a:cubicBezTo>
                    <a:cubicBezTo>
                      <a:pt x="66" y="861"/>
                      <a:pt x="64" y="862"/>
                      <a:pt x="63" y="863"/>
                    </a:cubicBezTo>
                    <a:cubicBezTo>
                      <a:pt x="68" y="851"/>
                      <a:pt x="80" y="835"/>
                      <a:pt x="76" y="83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35" name="Google Shape;4935;p38"/>
              <p:cNvSpPr/>
              <p:nvPr/>
            </p:nvSpPr>
            <p:spPr>
              <a:xfrm>
                <a:off x="542275" y="1667775"/>
                <a:ext cx="25" cy="175"/>
              </a:xfrm>
              <a:custGeom>
                <a:avLst/>
                <a:gdLst/>
                <a:ahLst/>
                <a:cxnLst/>
                <a:rect l="l" t="t" r="r" b="b"/>
                <a:pathLst>
                  <a:path w="1" h="7" extrusionOk="0">
                    <a:moveTo>
                      <a:pt x="0" y="0"/>
                    </a:moveTo>
                    <a:lnTo>
                      <a:pt x="0" y="0"/>
                    </a:lnTo>
                    <a:cubicBezTo>
                      <a:pt x="0" y="7"/>
                      <a:pt x="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36" name="Google Shape;4936;p38"/>
              <p:cNvSpPr/>
              <p:nvPr/>
            </p:nvSpPr>
            <p:spPr>
              <a:xfrm>
                <a:off x="637775" y="1556250"/>
                <a:ext cx="1125" cy="1025"/>
              </a:xfrm>
              <a:custGeom>
                <a:avLst/>
                <a:gdLst/>
                <a:ahLst/>
                <a:cxnLst/>
                <a:rect l="l" t="t" r="r" b="b"/>
                <a:pathLst>
                  <a:path w="45" h="41" extrusionOk="0">
                    <a:moveTo>
                      <a:pt x="7" y="1"/>
                    </a:moveTo>
                    <a:cubicBezTo>
                      <a:pt x="3" y="15"/>
                      <a:pt x="1" y="26"/>
                      <a:pt x="1" y="40"/>
                    </a:cubicBezTo>
                    <a:cubicBezTo>
                      <a:pt x="17" y="36"/>
                      <a:pt x="31" y="31"/>
                      <a:pt x="45" y="26"/>
                    </a:cubicBezTo>
                    <a:cubicBezTo>
                      <a:pt x="33" y="17"/>
                      <a:pt x="19" y="10"/>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37" name="Google Shape;4937;p38"/>
              <p:cNvSpPr/>
              <p:nvPr/>
            </p:nvSpPr>
            <p:spPr>
              <a:xfrm>
                <a:off x="623125" y="1549300"/>
                <a:ext cx="125" cy="550"/>
              </a:xfrm>
              <a:custGeom>
                <a:avLst/>
                <a:gdLst/>
                <a:ahLst/>
                <a:cxnLst/>
                <a:rect l="l" t="t" r="r" b="b"/>
                <a:pathLst>
                  <a:path w="5" h="22" extrusionOk="0">
                    <a:moveTo>
                      <a:pt x="2" y="1"/>
                    </a:moveTo>
                    <a:lnTo>
                      <a:pt x="2" y="1"/>
                    </a:lnTo>
                    <a:cubicBezTo>
                      <a:pt x="0" y="8"/>
                      <a:pt x="2" y="15"/>
                      <a:pt x="5" y="21"/>
                    </a:cubicBezTo>
                    <a:cubicBezTo>
                      <a:pt x="5" y="15"/>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38" name="Google Shape;4938;p38"/>
              <p:cNvSpPr/>
              <p:nvPr/>
            </p:nvSpPr>
            <p:spPr>
              <a:xfrm>
                <a:off x="622875" y="1550450"/>
                <a:ext cx="425" cy="975"/>
              </a:xfrm>
              <a:custGeom>
                <a:avLst/>
                <a:gdLst/>
                <a:ahLst/>
                <a:cxnLst/>
                <a:rect l="l" t="t" r="r" b="b"/>
                <a:pathLst>
                  <a:path w="17" h="39" extrusionOk="0">
                    <a:moveTo>
                      <a:pt x="17" y="1"/>
                    </a:moveTo>
                    <a:lnTo>
                      <a:pt x="1" y="38"/>
                    </a:lnTo>
                    <a:cubicBezTo>
                      <a:pt x="8" y="24"/>
                      <a:pt x="12" y="15"/>
                      <a:pt x="17" y="6"/>
                    </a:cubicBezTo>
                    <a:cubicBezTo>
                      <a:pt x="17" y="3"/>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39" name="Google Shape;4939;p38"/>
              <p:cNvSpPr/>
              <p:nvPr/>
            </p:nvSpPr>
            <p:spPr>
              <a:xfrm>
                <a:off x="633600" y="1555050"/>
                <a:ext cx="1625" cy="2500"/>
              </a:xfrm>
              <a:custGeom>
                <a:avLst/>
                <a:gdLst/>
                <a:ahLst/>
                <a:cxnLst/>
                <a:rect l="l" t="t" r="r" b="b"/>
                <a:pathLst>
                  <a:path w="65" h="100" extrusionOk="0">
                    <a:moveTo>
                      <a:pt x="53" y="0"/>
                    </a:moveTo>
                    <a:cubicBezTo>
                      <a:pt x="48" y="0"/>
                      <a:pt x="41" y="5"/>
                      <a:pt x="28" y="16"/>
                    </a:cubicBezTo>
                    <a:lnTo>
                      <a:pt x="42" y="30"/>
                    </a:lnTo>
                    <a:lnTo>
                      <a:pt x="5" y="67"/>
                    </a:lnTo>
                    <a:cubicBezTo>
                      <a:pt x="17" y="58"/>
                      <a:pt x="26" y="56"/>
                      <a:pt x="47" y="42"/>
                    </a:cubicBezTo>
                    <a:cubicBezTo>
                      <a:pt x="55" y="30"/>
                      <a:pt x="65" y="0"/>
                      <a:pt x="53" y="0"/>
                    </a:cubicBezTo>
                    <a:close/>
                    <a:moveTo>
                      <a:pt x="29" y="78"/>
                    </a:moveTo>
                    <a:cubicBezTo>
                      <a:pt x="24" y="78"/>
                      <a:pt x="13" y="84"/>
                      <a:pt x="1" y="91"/>
                    </a:cubicBezTo>
                    <a:lnTo>
                      <a:pt x="28" y="100"/>
                    </a:lnTo>
                    <a:cubicBezTo>
                      <a:pt x="35" y="83"/>
                      <a:pt x="34" y="78"/>
                      <a:pt x="29" y="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40" name="Google Shape;4940;p38"/>
              <p:cNvSpPr/>
              <p:nvPr/>
            </p:nvSpPr>
            <p:spPr>
              <a:xfrm>
                <a:off x="539175" y="1719325"/>
                <a:ext cx="4500" cy="8100"/>
              </a:xfrm>
              <a:custGeom>
                <a:avLst/>
                <a:gdLst/>
                <a:ahLst/>
                <a:cxnLst/>
                <a:rect l="l" t="t" r="r" b="b"/>
                <a:pathLst>
                  <a:path w="180" h="324" extrusionOk="0">
                    <a:moveTo>
                      <a:pt x="150" y="0"/>
                    </a:moveTo>
                    <a:cubicBezTo>
                      <a:pt x="145" y="0"/>
                      <a:pt x="133" y="11"/>
                      <a:pt x="124" y="11"/>
                    </a:cubicBezTo>
                    <a:lnTo>
                      <a:pt x="152" y="11"/>
                    </a:lnTo>
                    <a:cubicBezTo>
                      <a:pt x="153" y="3"/>
                      <a:pt x="152" y="0"/>
                      <a:pt x="150" y="0"/>
                    </a:cubicBezTo>
                    <a:close/>
                    <a:moveTo>
                      <a:pt x="52" y="101"/>
                    </a:moveTo>
                    <a:lnTo>
                      <a:pt x="31" y="126"/>
                    </a:lnTo>
                    <a:cubicBezTo>
                      <a:pt x="38" y="119"/>
                      <a:pt x="48" y="110"/>
                      <a:pt x="52" y="101"/>
                    </a:cubicBezTo>
                    <a:close/>
                    <a:moveTo>
                      <a:pt x="1" y="113"/>
                    </a:moveTo>
                    <a:lnTo>
                      <a:pt x="1" y="113"/>
                    </a:lnTo>
                    <a:cubicBezTo>
                      <a:pt x="0" y="119"/>
                      <a:pt x="0" y="124"/>
                      <a:pt x="1" y="127"/>
                    </a:cubicBezTo>
                    <a:lnTo>
                      <a:pt x="1" y="127"/>
                    </a:lnTo>
                    <a:lnTo>
                      <a:pt x="1" y="113"/>
                    </a:lnTo>
                    <a:close/>
                    <a:moveTo>
                      <a:pt x="163" y="101"/>
                    </a:moveTo>
                    <a:lnTo>
                      <a:pt x="163" y="101"/>
                    </a:lnTo>
                    <a:cubicBezTo>
                      <a:pt x="154" y="110"/>
                      <a:pt x="147" y="119"/>
                      <a:pt x="143" y="131"/>
                    </a:cubicBezTo>
                    <a:lnTo>
                      <a:pt x="163" y="101"/>
                    </a:lnTo>
                    <a:close/>
                    <a:moveTo>
                      <a:pt x="31" y="126"/>
                    </a:moveTo>
                    <a:cubicBezTo>
                      <a:pt x="24" y="133"/>
                      <a:pt x="17" y="136"/>
                      <a:pt x="12" y="136"/>
                    </a:cubicBezTo>
                    <a:cubicBezTo>
                      <a:pt x="7" y="136"/>
                      <a:pt x="3" y="133"/>
                      <a:pt x="1" y="127"/>
                    </a:cubicBezTo>
                    <a:lnTo>
                      <a:pt x="1" y="127"/>
                    </a:lnTo>
                    <a:lnTo>
                      <a:pt x="1" y="161"/>
                    </a:lnTo>
                    <a:lnTo>
                      <a:pt x="31" y="126"/>
                    </a:lnTo>
                    <a:close/>
                    <a:moveTo>
                      <a:pt x="119" y="115"/>
                    </a:moveTo>
                    <a:lnTo>
                      <a:pt x="119" y="115"/>
                    </a:lnTo>
                    <a:cubicBezTo>
                      <a:pt x="101" y="133"/>
                      <a:pt x="89" y="161"/>
                      <a:pt x="87" y="187"/>
                    </a:cubicBezTo>
                    <a:lnTo>
                      <a:pt x="106" y="198"/>
                    </a:lnTo>
                    <a:cubicBezTo>
                      <a:pt x="112" y="184"/>
                      <a:pt x="101" y="189"/>
                      <a:pt x="112" y="170"/>
                    </a:cubicBezTo>
                    <a:cubicBezTo>
                      <a:pt x="119" y="175"/>
                      <a:pt x="147" y="166"/>
                      <a:pt x="126" y="194"/>
                    </a:cubicBezTo>
                    <a:cubicBezTo>
                      <a:pt x="180" y="140"/>
                      <a:pt x="133" y="157"/>
                      <a:pt x="143" y="131"/>
                    </a:cubicBezTo>
                    <a:lnTo>
                      <a:pt x="143" y="131"/>
                    </a:lnTo>
                    <a:lnTo>
                      <a:pt x="129" y="154"/>
                    </a:lnTo>
                    <a:cubicBezTo>
                      <a:pt x="124" y="157"/>
                      <a:pt x="121" y="158"/>
                      <a:pt x="119" y="158"/>
                    </a:cubicBezTo>
                    <a:cubicBezTo>
                      <a:pt x="107" y="158"/>
                      <a:pt x="129" y="121"/>
                      <a:pt x="119" y="115"/>
                    </a:cubicBezTo>
                    <a:close/>
                    <a:moveTo>
                      <a:pt x="120" y="233"/>
                    </a:moveTo>
                    <a:cubicBezTo>
                      <a:pt x="118" y="233"/>
                      <a:pt x="114" y="234"/>
                      <a:pt x="110" y="235"/>
                    </a:cubicBezTo>
                    <a:cubicBezTo>
                      <a:pt x="109" y="240"/>
                      <a:pt x="103" y="249"/>
                      <a:pt x="104" y="249"/>
                    </a:cubicBezTo>
                    <a:cubicBezTo>
                      <a:pt x="105" y="249"/>
                      <a:pt x="107" y="247"/>
                      <a:pt x="112" y="242"/>
                    </a:cubicBezTo>
                    <a:lnTo>
                      <a:pt x="112" y="242"/>
                    </a:lnTo>
                    <a:lnTo>
                      <a:pt x="71" y="303"/>
                    </a:lnTo>
                    <a:cubicBezTo>
                      <a:pt x="73" y="302"/>
                      <a:pt x="75" y="302"/>
                      <a:pt x="76" y="302"/>
                    </a:cubicBezTo>
                    <a:cubicBezTo>
                      <a:pt x="92" y="302"/>
                      <a:pt x="85" y="323"/>
                      <a:pt x="95" y="323"/>
                    </a:cubicBezTo>
                    <a:cubicBezTo>
                      <a:pt x="99" y="323"/>
                      <a:pt x="106" y="320"/>
                      <a:pt x="117" y="312"/>
                    </a:cubicBezTo>
                    <a:cubicBezTo>
                      <a:pt x="107" y="299"/>
                      <a:pt x="146" y="233"/>
                      <a:pt x="120" y="2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4944"/>
        <p:cNvGrpSpPr/>
        <p:nvPr/>
      </p:nvGrpSpPr>
      <p:grpSpPr>
        <a:xfrm>
          <a:off x="0" y="0"/>
          <a:ext cx="0" cy="0"/>
          <a:chOff x="0" y="0"/>
          <a:chExt cx="0" cy="0"/>
        </a:xfrm>
      </p:grpSpPr>
      <p:grpSp>
        <p:nvGrpSpPr>
          <p:cNvPr id="4945" name="Google Shape;4945;p39"/>
          <p:cNvGrpSpPr/>
          <p:nvPr/>
        </p:nvGrpSpPr>
        <p:grpSpPr>
          <a:xfrm>
            <a:off x="2236450" y="1114375"/>
            <a:ext cx="4671171" cy="3215051"/>
            <a:chOff x="2236450" y="1114375"/>
            <a:chExt cx="4671171" cy="3215051"/>
          </a:xfrm>
        </p:grpSpPr>
        <p:sp>
          <p:nvSpPr>
            <p:cNvPr id="4946" name="Google Shape;4946;p39"/>
            <p:cNvSpPr/>
            <p:nvPr/>
          </p:nvSpPr>
          <p:spPr>
            <a:xfrm>
              <a:off x="2236450" y="1114375"/>
              <a:ext cx="4670946" cy="3129818"/>
            </a:xfrm>
            <a:custGeom>
              <a:avLst/>
              <a:gdLst/>
              <a:ahLst/>
              <a:cxnLst/>
              <a:rect l="l" t="t" r="r" b="b"/>
              <a:pathLst>
                <a:path w="33327" h="27746" extrusionOk="0">
                  <a:moveTo>
                    <a:pt x="28705" y="3485"/>
                  </a:moveTo>
                  <a:cubicBezTo>
                    <a:pt x="28704" y="3487"/>
                    <a:pt x="28702" y="3488"/>
                    <a:pt x="28700" y="3490"/>
                  </a:cubicBezTo>
                  <a:cubicBezTo>
                    <a:pt x="28702" y="3488"/>
                    <a:pt x="28704" y="3487"/>
                    <a:pt x="28705" y="3485"/>
                  </a:cubicBezTo>
                  <a:close/>
                  <a:moveTo>
                    <a:pt x="30529" y="3742"/>
                  </a:moveTo>
                  <a:lnTo>
                    <a:pt x="30529" y="3742"/>
                  </a:lnTo>
                  <a:cubicBezTo>
                    <a:pt x="30529" y="3742"/>
                    <a:pt x="30529" y="3742"/>
                    <a:pt x="30529" y="3742"/>
                  </a:cubicBezTo>
                  <a:lnTo>
                    <a:pt x="30529" y="3742"/>
                  </a:lnTo>
                  <a:cubicBezTo>
                    <a:pt x="30529" y="3742"/>
                    <a:pt x="30529" y="3742"/>
                    <a:pt x="30529" y="3742"/>
                  </a:cubicBezTo>
                  <a:close/>
                  <a:moveTo>
                    <a:pt x="11469" y="26351"/>
                  </a:moveTo>
                  <a:cubicBezTo>
                    <a:pt x="11470" y="26351"/>
                    <a:pt x="11465" y="26355"/>
                    <a:pt x="11456" y="26361"/>
                  </a:cubicBezTo>
                  <a:cubicBezTo>
                    <a:pt x="11465" y="26353"/>
                    <a:pt x="11469" y="26351"/>
                    <a:pt x="11469" y="26351"/>
                  </a:cubicBezTo>
                  <a:close/>
                  <a:moveTo>
                    <a:pt x="8636" y="26584"/>
                  </a:moveTo>
                  <a:cubicBezTo>
                    <a:pt x="8641" y="26584"/>
                    <a:pt x="8645" y="26592"/>
                    <a:pt x="8648" y="26614"/>
                  </a:cubicBezTo>
                  <a:cubicBezTo>
                    <a:pt x="8636" y="26612"/>
                    <a:pt x="8626" y="26609"/>
                    <a:pt x="8617" y="26607"/>
                  </a:cubicBezTo>
                  <a:cubicBezTo>
                    <a:pt x="8611" y="26617"/>
                    <a:pt x="8605" y="26628"/>
                    <a:pt x="8599" y="26628"/>
                  </a:cubicBezTo>
                  <a:cubicBezTo>
                    <a:pt x="8597" y="26628"/>
                    <a:pt x="8595" y="26626"/>
                    <a:pt x="8593" y="26623"/>
                  </a:cubicBezTo>
                  <a:cubicBezTo>
                    <a:pt x="8589" y="26629"/>
                    <a:pt x="8586" y="26632"/>
                    <a:pt x="8583" y="26632"/>
                  </a:cubicBezTo>
                  <a:cubicBezTo>
                    <a:pt x="8573" y="26632"/>
                    <a:pt x="8567" y="26609"/>
                    <a:pt x="8569" y="26609"/>
                  </a:cubicBezTo>
                  <a:lnTo>
                    <a:pt x="8569" y="26609"/>
                  </a:lnTo>
                  <a:cubicBezTo>
                    <a:pt x="8569" y="26609"/>
                    <a:pt x="8571" y="26612"/>
                    <a:pt x="8574" y="26621"/>
                  </a:cubicBezTo>
                  <a:cubicBezTo>
                    <a:pt x="8578" y="26607"/>
                    <a:pt x="8585" y="26602"/>
                    <a:pt x="8594" y="26602"/>
                  </a:cubicBezTo>
                  <a:cubicBezTo>
                    <a:pt x="8601" y="26602"/>
                    <a:pt x="8608" y="26604"/>
                    <a:pt x="8617" y="26607"/>
                  </a:cubicBezTo>
                  <a:cubicBezTo>
                    <a:pt x="8624" y="26595"/>
                    <a:pt x="8630" y="26584"/>
                    <a:pt x="8636" y="26584"/>
                  </a:cubicBezTo>
                  <a:close/>
                  <a:moveTo>
                    <a:pt x="8654" y="26643"/>
                  </a:moveTo>
                  <a:lnTo>
                    <a:pt x="8654" y="26643"/>
                  </a:lnTo>
                  <a:cubicBezTo>
                    <a:pt x="8655" y="26644"/>
                    <a:pt x="8655" y="26644"/>
                    <a:pt x="8655" y="26645"/>
                  </a:cubicBezTo>
                  <a:cubicBezTo>
                    <a:pt x="8655" y="26644"/>
                    <a:pt x="8655" y="26644"/>
                    <a:pt x="8654" y="26643"/>
                  </a:cubicBezTo>
                  <a:close/>
                  <a:moveTo>
                    <a:pt x="15523" y="26659"/>
                  </a:moveTo>
                  <a:cubicBezTo>
                    <a:pt x="15519" y="26659"/>
                    <a:pt x="15515" y="26660"/>
                    <a:pt x="15511" y="26660"/>
                  </a:cubicBezTo>
                  <a:cubicBezTo>
                    <a:pt x="15502" y="26678"/>
                    <a:pt x="15496" y="26688"/>
                    <a:pt x="15492" y="26690"/>
                  </a:cubicBezTo>
                  <a:lnTo>
                    <a:pt x="15492" y="26690"/>
                  </a:lnTo>
                  <a:cubicBezTo>
                    <a:pt x="15622" y="26688"/>
                    <a:pt x="15567" y="26659"/>
                    <a:pt x="15523" y="26659"/>
                  </a:cubicBezTo>
                  <a:close/>
                  <a:moveTo>
                    <a:pt x="15492" y="26690"/>
                  </a:moveTo>
                  <a:cubicBezTo>
                    <a:pt x="15492" y="26690"/>
                    <a:pt x="15491" y="26690"/>
                    <a:pt x="15491" y="26690"/>
                  </a:cubicBezTo>
                  <a:lnTo>
                    <a:pt x="15491" y="26690"/>
                  </a:lnTo>
                  <a:cubicBezTo>
                    <a:pt x="15491" y="26690"/>
                    <a:pt x="15491" y="26690"/>
                    <a:pt x="15491" y="26690"/>
                  </a:cubicBezTo>
                  <a:cubicBezTo>
                    <a:pt x="15492" y="26690"/>
                    <a:pt x="15492" y="26690"/>
                    <a:pt x="15492" y="26690"/>
                  </a:cubicBezTo>
                  <a:close/>
                  <a:moveTo>
                    <a:pt x="6070" y="26928"/>
                  </a:moveTo>
                  <a:lnTo>
                    <a:pt x="6070" y="26928"/>
                  </a:lnTo>
                  <a:cubicBezTo>
                    <a:pt x="6072" y="26928"/>
                    <a:pt x="6074" y="26933"/>
                    <a:pt x="6075" y="26947"/>
                  </a:cubicBezTo>
                  <a:cubicBezTo>
                    <a:pt x="6066" y="26940"/>
                    <a:pt x="6067" y="26928"/>
                    <a:pt x="6070" y="26928"/>
                  </a:cubicBezTo>
                  <a:close/>
                  <a:moveTo>
                    <a:pt x="23157" y="27097"/>
                  </a:moveTo>
                  <a:cubicBezTo>
                    <a:pt x="23156" y="27101"/>
                    <a:pt x="23156" y="27103"/>
                    <a:pt x="23156" y="27103"/>
                  </a:cubicBezTo>
                  <a:cubicBezTo>
                    <a:pt x="23156" y="27103"/>
                    <a:pt x="23156" y="27101"/>
                    <a:pt x="23157" y="27097"/>
                  </a:cubicBezTo>
                  <a:close/>
                  <a:moveTo>
                    <a:pt x="25325" y="27631"/>
                  </a:moveTo>
                  <a:cubicBezTo>
                    <a:pt x="25324" y="27635"/>
                    <a:pt x="25323" y="27636"/>
                    <a:pt x="25323" y="27636"/>
                  </a:cubicBezTo>
                  <a:cubicBezTo>
                    <a:pt x="25323" y="27636"/>
                    <a:pt x="25324" y="27634"/>
                    <a:pt x="25325" y="27631"/>
                  </a:cubicBezTo>
                  <a:lnTo>
                    <a:pt x="25325" y="27631"/>
                  </a:lnTo>
                  <a:cubicBezTo>
                    <a:pt x="25325" y="27631"/>
                    <a:pt x="25325" y="27631"/>
                    <a:pt x="25325" y="27631"/>
                  </a:cubicBezTo>
                  <a:close/>
                  <a:moveTo>
                    <a:pt x="0" y="0"/>
                  </a:moveTo>
                  <a:lnTo>
                    <a:pt x="83" y="26836"/>
                  </a:lnTo>
                  <a:cubicBezTo>
                    <a:pt x="83" y="26798"/>
                    <a:pt x="84" y="26758"/>
                    <a:pt x="83" y="26758"/>
                  </a:cubicBezTo>
                  <a:lnTo>
                    <a:pt x="83" y="26758"/>
                  </a:lnTo>
                  <a:cubicBezTo>
                    <a:pt x="83" y="26758"/>
                    <a:pt x="83" y="26758"/>
                    <a:pt x="83" y="26759"/>
                  </a:cubicBezTo>
                  <a:cubicBezTo>
                    <a:pt x="83" y="26737"/>
                    <a:pt x="83" y="26730"/>
                    <a:pt x="84" y="26696"/>
                  </a:cubicBezTo>
                  <a:cubicBezTo>
                    <a:pt x="90" y="26692"/>
                    <a:pt x="96" y="26690"/>
                    <a:pt x="104" y="26690"/>
                  </a:cubicBezTo>
                  <a:cubicBezTo>
                    <a:pt x="150" y="26690"/>
                    <a:pt x="225" y="26760"/>
                    <a:pt x="281" y="26760"/>
                  </a:cubicBezTo>
                  <a:cubicBezTo>
                    <a:pt x="302" y="26760"/>
                    <a:pt x="320" y="26751"/>
                    <a:pt x="333" y="26724"/>
                  </a:cubicBezTo>
                  <a:cubicBezTo>
                    <a:pt x="371" y="26727"/>
                    <a:pt x="408" y="26764"/>
                    <a:pt x="446" y="26764"/>
                  </a:cubicBezTo>
                  <a:cubicBezTo>
                    <a:pt x="458" y="26764"/>
                    <a:pt x="469" y="26760"/>
                    <a:pt x="481" y="26751"/>
                  </a:cubicBezTo>
                  <a:cubicBezTo>
                    <a:pt x="529" y="26767"/>
                    <a:pt x="577" y="26749"/>
                    <a:pt x="623" y="26794"/>
                  </a:cubicBezTo>
                  <a:cubicBezTo>
                    <a:pt x="628" y="26797"/>
                    <a:pt x="634" y="26798"/>
                    <a:pt x="639" y="26798"/>
                  </a:cubicBezTo>
                  <a:cubicBezTo>
                    <a:pt x="663" y="26798"/>
                    <a:pt x="686" y="26776"/>
                    <a:pt x="710" y="26776"/>
                  </a:cubicBezTo>
                  <a:cubicBezTo>
                    <a:pt x="726" y="26776"/>
                    <a:pt x="743" y="26787"/>
                    <a:pt x="760" y="26827"/>
                  </a:cubicBezTo>
                  <a:cubicBezTo>
                    <a:pt x="780" y="26855"/>
                    <a:pt x="800" y="26862"/>
                    <a:pt x="821" y="26862"/>
                  </a:cubicBezTo>
                  <a:cubicBezTo>
                    <a:pt x="838" y="26862"/>
                    <a:pt x="855" y="26857"/>
                    <a:pt x="873" y="26857"/>
                  </a:cubicBezTo>
                  <a:cubicBezTo>
                    <a:pt x="881" y="26857"/>
                    <a:pt x="889" y="26858"/>
                    <a:pt x="898" y="26861"/>
                  </a:cubicBezTo>
                  <a:cubicBezTo>
                    <a:pt x="914" y="26844"/>
                    <a:pt x="931" y="26823"/>
                    <a:pt x="948" y="26823"/>
                  </a:cubicBezTo>
                  <a:cubicBezTo>
                    <a:pt x="954" y="26823"/>
                    <a:pt x="961" y="26826"/>
                    <a:pt x="967" y="26835"/>
                  </a:cubicBezTo>
                  <a:cubicBezTo>
                    <a:pt x="974" y="26867"/>
                    <a:pt x="982" y="26877"/>
                    <a:pt x="989" y="26877"/>
                  </a:cubicBezTo>
                  <a:cubicBezTo>
                    <a:pt x="1000" y="26877"/>
                    <a:pt x="1011" y="26854"/>
                    <a:pt x="1022" y="26854"/>
                  </a:cubicBezTo>
                  <a:cubicBezTo>
                    <a:pt x="1028" y="26854"/>
                    <a:pt x="1033" y="26859"/>
                    <a:pt x="1039" y="26877"/>
                  </a:cubicBezTo>
                  <a:cubicBezTo>
                    <a:pt x="1049" y="26869"/>
                    <a:pt x="1058" y="26867"/>
                    <a:pt x="1067" y="26867"/>
                  </a:cubicBezTo>
                  <a:cubicBezTo>
                    <a:pt x="1097" y="26867"/>
                    <a:pt x="1118" y="26904"/>
                    <a:pt x="1149" y="26906"/>
                  </a:cubicBezTo>
                  <a:cubicBezTo>
                    <a:pt x="1170" y="26925"/>
                    <a:pt x="1190" y="26937"/>
                    <a:pt x="1209" y="26937"/>
                  </a:cubicBezTo>
                  <a:cubicBezTo>
                    <a:pt x="1229" y="26937"/>
                    <a:pt x="1248" y="26925"/>
                    <a:pt x="1268" y="26897"/>
                  </a:cubicBezTo>
                  <a:cubicBezTo>
                    <a:pt x="1283" y="26875"/>
                    <a:pt x="1297" y="26866"/>
                    <a:pt x="1312" y="26866"/>
                  </a:cubicBezTo>
                  <a:cubicBezTo>
                    <a:pt x="1332" y="26866"/>
                    <a:pt x="1352" y="26885"/>
                    <a:pt x="1371" y="26912"/>
                  </a:cubicBezTo>
                  <a:cubicBezTo>
                    <a:pt x="1386" y="26860"/>
                    <a:pt x="1400" y="26845"/>
                    <a:pt x="1413" y="26845"/>
                  </a:cubicBezTo>
                  <a:cubicBezTo>
                    <a:pt x="1431" y="26845"/>
                    <a:pt x="1448" y="26871"/>
                    <a:pt x="1465" y="26871"/>
                  </a:cubicBezTo>
                  <a:cubicBezTo>
                    <a:pt x="1473" y="26898"/>
                    <a:pt x="1481" y="26907"/>
                    <a:pt x="1489" y="26907"/>
                  </a:cubicBezTo>
                  <a:cubicBezTo>
                    <a:pt x="1504" y="26907"/>
                    <a:pt x="1520" y="26876"/>
                    <a:pt x="1535" y="26876"/>
                  </a:cubicBezTo>
                  <a:cubicBezTo>
                    <a:pt x="1541" y="26876"/>
                    <a:pt x="1546" y="26880"/>
                    <a:pt x="1552" y="26891"/>
                  </a:cubicBezTo>
                  <a:cubicBezTo>
                    <a:pt x="1559" y="26887"/>
                    <a:pt x="1567" y="26886"/>
                    <a:pt x="1574" y="26886"/>
                  </a:cubicBezTo>
                  <a:cubicBezTo>
                    <a:pt x="1591" y="26886"/>
                    <a:pt x="1608" y="26891"/>
                    <a:pt x="1624" y="26891"/>
                  </a:cubicBezTo>
                  <a:cubicBezTo>
                    <a:pt x="1628" y="26891"/>
                    <a:pt x="1631" y="26891"/>
                    <a:pt x="1634" y="26891"/>
                  </a:cubicBezTo>
                  <a:cubicBezTo>
                    <a:pt x="1644" y="26865"/>
                    <a:pt x="1653" y="26847"/>
                    <a:pt x="1661" y="26847"/>
                  </a:cubicBezTo>
                  <a:cubicBezTo>
                    <a:pt x="1672" y="26847"/>
                    <a:pt x="1681" y="26874"/>
                    <a:pt x="1690" y="26947"/>
                  </a:cubicBezTo>
                  <a:cubicBezTo>
                    <a:pt x="1702" y="26963"/>
                    <a:pt x="1720" y="27022"/>
                    <a:pt x="1735" y="27022"/>
                  </a:cubicBezTo>
                  <a:cubicBezTo>
                    <a:pt x="1740" y="27022"/>
                    <a:pt x="1745" y="27015"/>
                    <a:pt x="1749" y="26996"/>
                  </a:cubicBezTo>
                  <a:cubicBezTo>
                    <a:pt x="1761" y="26954"/>
                    <a:pt x="1772" y="26941"/>
                    <a:pt x="1782" y="26941"/>
                  </a:cubicBezTo>
                  <a:cubicBezTo>
                    <a:pt x="1796" y="26941"/>
                    <a:pt x="1809" y="26965"/>
                    <a:pt x="1822" y="26965"/>
                  </a:cubicBezTo>
                  <a:cubicBezTo>
                    <a:pt x="1824" y="26965"/>
                    <a:pt x="1825" y="26965"/>
                    <a:pt x="1826" y="26964"/>
                  </a:cubicBezTo>
                  <a:cubicBezTo>
                    <a:pt x="1829" y="26974"/>
                    <a:pt x="1832" y="26978"/>
                    <a:pt x="1835" y="26978"/>
                  </a:cubicBezTo>
                  <a:cubicBezTo>
                    <a:pt x="1841" y="26978"/>
                    <a:pt x="1848" y="26964"/>
                    <a:pt x="1854" y="26964"/>
                  </a:cubicBezTo>
                  <a:cubicBezTo>
                    <a:pt x="1857" y="26964"/>
                    <a:pt x="1859" y="26966"/>
                    <a:pt x="1861" y="26969"/>
                  </a:cubicBezTo>
                  <a:cubicBezTo>
                    <a:pt x="1872" y="26929"/>
                    <a:pt x="1884" y="26944"/>
                    <a:pt x="1896" y="26899"/>
                  </a:cubicBezTo>
                  <a:cubicBezTo>
                    <a:pt x="1905" y="26816"/>
                    <a:pt x="1914" y="26791"/>
                    <a:pt x="1922" y="26791"/>
                  </a:cubicBezTo>
                  <a:cubicBezTo>
                    <a:pt x="1926" y="26791"/>
                    <a:pt x="1930" y="26796"/>
                    <a:pt x="1934" y="26804"/>
                  </a:cubicBezTo>
                  <a:cubicBezTo>
                    <a:pt x="1937" y="26798"/>
                    <a:pt x="1939" y="26795"/>
                    <a:pt x="1941" y="26795"/>
                  </a:cubicBezTo>
                  <a:cubicBezTo>
                    <a:pt x="1952" y="26795"/>
                    <a:pt x="1964" y="26855"/>
                    <a:pt x="1976" y="26901"/>
                  </a:cubicBezTo>
                  <a:cubicBezTo>
                    <a:pt x="1979" y="26901"/>
                    <a:pt x="1982" y="26901"/>
                    <a:pt x="1984" y="26901"/>
                  </a:cubicBezTo>
                  <a:cubicBezTo>
                    <a:pt x="2015" y="26901"/>
                    <a:pt x="2056" y="26876"/>
                    <a:pt x="2103" y="26876"/>
                  </a:cubicBezTo>
                  <a:cubicBezTo>
                    <a:pt x="2117" y="26876"/>
                    <a:pt x="2131" y="26878"/>
                    <a:pt x="2146" y="26884"/>
                  </a:cubicBezTo>
                  <a:cubicBezTo>
                    <a:pt x="2151" y="26910"/>
                    <a:pt x="2157" y="26918"/>
                    <a:pt x="2163" y="26918"/>
                  </a:cubicBezTo>
                  <a:cubicBezTo>
                    <a:pt x="2172" y="26918"/>
                    <a:pt x="2181" y="26899"/>
                    <a:pt x="2190" y="26899"/>
                  </a:cubicBezTo>
                  <a:cubicBezTo>
                    <a:pt x="2193" y="26899"/>
                    <a:pt x="2195" y="26900"/>
                    <a:pt x="2198" y="26903"/>
                  </a:cubicBezTo>
                  <a:cubicBezTo>
                    <a:pt x="2212" y="26872"/>
                    <a:pt x="2227" y="26840"/>
                    <a:pt x="2241" y="26840"/>
                  </a:cubicBezTo>
                  <a:cubicBezTo>
                    <a:pt x="2246" y="26840"/>
                    <a:pt x="2251" y="26843"/>
                    <a:pt x="2255" y="26851"/>
                  </a:cubicBezTo>
                  <a:cubicBezTo>
                    <a:pt x="2273" y="26902"/>
                    <a:pt x="2292" y="26885"/>
                    <a:pt x="2311" y="26893"/>
                  </a:cubicBezTo>
                  <a:cubicBezTo>
                    <a:pt x="2312" y="26894"/>
                    <a:pt x="2314" y="26894"/>
                    <a:pt x="2315" y="26894"/>
                  </a:cubicBezTo>
                  <a:cubicBezTo>
                    <a:pt x="2331" y="26894"/>
                    <a:pt x="2347" y="26843"/>
                    <a:pt x="2362" y="26843"/>
                  </a:cubicBezTo>
                  <a:cubicBezTo>
                    <a:pt x="2365" y="26843"/>
                    <a:pt x="2368" y="26844"/>
                    <a:pt x="2371" y="26849"/>
                  </a:cubicBezTo>
                  <a:cubicBezTo>
                    <a:pt x="2389" y="26921"/>
                    <a:pt x="2409" y="26868"/>
                    <a:pt x="2428" y="26941"/>
                  </a:cubicBezTo>
                  <a:cubicBezTo>
                    <a:pt x="2432" y="26952"/>
                    <a:pt x="2436" y="26957"/>
                    <a:pt x="2440" y="26957"/>
                  </a:cubicBezTo>
                  <a:cubicBezTo>
                    <a:pt x="2455" y="26957"/>
                    <a:pt x="2472" y="26887"/>
                    <a:pt x="2487" y="26854"/>
                  </a:cubicBezTo>
                  <a:cubicBezTo>
                    <a:pt x="2511" y="26883"/>
                    <a:pt x="2535" y="26914"/>
                    <a:pt x="2558" y="26914"/>
                  </a:cubicBezTo>
                  <a:cubicBezTo>
                    <a:pt x="2570" y="26914"/>
                    <a:pt x="2583" y="26906"/>
                    <a:pt x="2595" y="26884"/>
                  </a:cubicBezTo>
                  <a:cubicBezTo>
                    <a:pt x="2621" y="26874"/>
                    <a:pt x="2642" y="26867"/>
                    <a:pt x="2658" y="26867"/>
                  </a:cubicBezTo>
                  <a:cubicBezTo>
                    <a:pt x="2685" y="26867"/>
                    <a:pt x="2701" y="26886"/>
                    <a:pt x="2717" y="26939"/>
                  </a:cubicBezTo>
                  <a:cubicBezTo>
                    <a:pt x="2725" y="26966"/>
                    <a:pt x="2734" y="26974"/>
                    <a:pt x="2744" y="26974"/>
                  </a:cubicBezTo>
                  <a:cubicBezTo>
                    <a:pt x="2763" y="26974"/>
                    <a:pt x="2788" y="26944"/>
                    <a:pt x="2827" y="26944"/>
                  </a:cubicBezTo>
                  <a:cubicBezTo>
                    <a:pt x="2828" y="26944"/>
                    <a:pt x="2828" y="26944"/>
                    <a:pt x="2829" y="26944"/>
                  </a:cubicBezTo>
                  <a:cubicBezTo>
                    <a:pt x="2846" y="26919"/>
                    <a:pt x="2863" y="26919"/>
                    <a:pt x="2885" y="26888"/>
                  </a:cubicBezTo>
                  <a:cubicBezTo>
                    <a:pt x="2895" y="26932"/>
                    <a:pt x="2905" y="26939"/>
                    <a:pt x="2917" y="26939"/>
                  </a:cubicBezTo>
                  <a:cubicBezTo>
                    <a:pt x="2923" y="26939"/>
                    <a:pt x="2930" y="26937"/>
                    <a:pt x="2937" y="26937"/>
                  </a:cubicBezTo>
                  <a:cubicBezTo>
                    <a:pt x="2944" y="26937"/>
                    <a:pt x="2950" y="26939"/>
                    <a:pt x="2957" y="26948"/>
                  </a:cubicBezTo>
                  <a:cubicBezTo>
                    <a:pt x="2964" y="26951"/>
                    <a:pt x="2972" y="26952"/>
                    <a:pt x="2979" y="26952"/>
                  </a:cubicBezTo>
                  <a:cubicBezTo>
                    <a:pt x="2987" y="26952"/>
                    <a:pt x="2995" y="26951"/>
                    <a:pt x="3004" y="26951"/>
                  </a:cubicBezTo>
                  <a:cubicBezTo>
                    <a:pt x="3019" y="26951"/>
                    <a:pt x="3035" y="26954"/>
                    <a:pt x="3052" y="26969"/>
                  </a:cubicBezTo>
                  <a:cubicBezTo>
                    <a:pt x="3067" y="26984"/>
                    <a:pt x="3083" y="26990"/>
                    <a:pt x="3101" y="26990"/>
                  </a:cubicBezTo>
                  <a:cubicBezTo>
                    <a:pt x="3123" y="26990"/>
                    <a:pt x="3146" y="26980"/>
                    <a:pt x="3171" y="26966"/>
                  </a:cubicBezTo>
                  <a:cubicBezTo>
                    <a:pt x="3192" y="27007"/>
                    <a:pt x="3211" y="27020"/>
                    <a:pt x="3230" y="27020"/>
                  </a:cubicBezTo>
                  <a:cubicBezTo>
                    <a:pt x="3252" y="27020"/>
                    <a:pt x="3273" y="27002"/>
                    <a:pt x="3293" y="26997"/>
                  </a:cubicBezTo>
                  <a:cubicBezTo>
                    <a:pt x="3302" y="27007"/>
                    <a:pt x="3311" y="27010"/>
                    <a:pt x="3320" y="27010"/>
                  </a:cubicBezTo>
                  <a:cubicBezTo>
                    <a:pt x="3343" y="27010"/>
                    <a:pt x="3366" y="26984"/>
                    <a:pt x="3386" y="26984"/>
                  </a:cubicBezTo>
                  <a:cubicBezTo>
                    <a:pt x="3389" y="26984"/>
                    <a:pt x="3392" y="26985"/>
                    <a:pt x="3395" y="26986"/>
                  </a:cubicBezTo>
                  <a:cubicBezTo>
                    <a:pt x="3414" y="26969"/>
                    <a:pt x="3431" y="26963"/>
                    <a:pt x="3447" y="26963"/>
                  </a:cubicBezTo>
                  <a:cubicBezTo>
                    <a:pt x="3476" y="26963"/>
                    <a:pt x="3502" y="26982"/>
                    <a:pt x="3527" y="26982"/>
                  </a:cubicBezTo>
                  <a:cubicBezTo>
                    <a:pt x="3535" y="26982"/>
                    <a:pt x="3544" y="26979"/>
                    <a:pt x="3552" y="26973"/>
                  </a:cubicBezTo>
                  <a:cubicBezTo>
                    <a:pt x="3575" y="26953"/>
                    <a:pt x="3595" y="26929"/>
                    <a:pt x="3613" y="26903"/>
                  </a:cubicBezTo>
                  <a:cubicBezTo>
                    <a:pt x="3632" y="26936"/>
                    <a:pt x="3650" y="26915"/>
                    <a:pt x="3666" y="26953"/>
                  </a:cubicBezTo>
                  <a:cubicBezTo>
                    <a:pt x="3678" y="26975"/>
                    <a:pt x="3689" y="26983"/>
                    <a:pt x="3701" y="26983"/>
                  </a:cubicBezTo>
                  <a:cubicBezTo>
                    <a:pt x="3723" y="26983"/>
                    <a:pt x="3744" y="26953"/>
                    <a:pt x="3768" y="26939"/>
                  </a:cubicBezTo>
                  <a:cubicBezTo>
                    <a:pt x="3782" y="26946"/>
                    <a:pt x="3796" y="26949"/>
                    <a:pt x="3812" y="26949"/>
                  </a:cubicBezTo>
                  <a:cubicBezTo>
                    <a:pt x="3833" y="26949"/>
                    <a:pt x="3857" y="26943"/>
                    <a:pt x="3883" y="26933"/>
                  </a:cubicBezTo>
                  <a:cubicBezTo>
                    <a:pt x="3890" y="26906"/>
                    <a:pt x="3897" y="26897"/>
                    <a:pt x="3905" y="26897"/>
                  </a:cubicBezTo>
                  <a:cubicBezTo>
                    <a:pt x="3920" y="26897"/>
                    <a:pt x="3936" y="26932"/>
                    <a:pt x="3952" y="26933"/>
                  </a:cubicBezTo>
                  <a:cubicBezTo>
                    <a:pt x="3968" y="26909"/>
                    <a:pt x="3983" y="26887"/>
                    <a:pt x="3999" y="26887"/>
                  </a:cubicBezTo>
                  <a:cubicBezTo>
                    <a:pt x="4012" y="26887"/>
                    <a:pt x="4024" y="26900"/>
                    <a:pt x="4038" y="26936"/>
                  </a:cubicBezTo>
                  <a:cubicBezTo>
                    <a:pt x="4108" y="26939"/>
                    <a:pt x="4146" y="26950"/>
                    <a:pt x="4168" y="26962"/>
                  </a:cubicBezTo>
                  <a:cubicBezTo>
                    <a:pt x="4188" y="26972"/>
                    <a:pt x="4190" y="26985"/>
                    <a:pt x="4187" y="26991"/>
                  </a:cubicBezTo>
                  <a:cubicBezTo>
                    <a:pt x="4187" y="27001"/>
                    <a:pt x="4185" y="27011"/>
                    <a:pt x="4184" y="27022"/>
                  </a:cubicBezTo>
                  <a:cubicBezTo>
                    <a:pt x="4187" y="27019"/>
                    <a:pt x="4190" y="27018"/>
                    <a:pt x="4193" y="27015"/>
                  </a:cubicBezTo>
                  <a:cubicBezTo>
                    <a:pt x="4194" y="27016"/>
                    <a:pt x="4195" y="27017"/>
                    <a:pt x="4197" y="27017"/>
                  </a:cubicBezTo>
                  <a:cubicBezTo>
                    <a:pt x="4208" y="27017"/>
                    <a:pt x="4222" y="26985"/>
                    <a:pt x="4241" y="26985"/>
                  </a:cubicBezTo>
                  <a:cubicBezTo>
                    <a:pt x="4249" y="26985"/>
                    <a:pt x="4257" y="26990"/>
                    <a:pt x="4265" y="27003"/>
                  </a:cubicBezTo>
                  <a:cubicBezTo>
                    <a:pt x="4271" y="26999"/>
                    <a:pt x="4277" y="26998"/>
                    <a:pt x="4283" y="26998"/>
                  </a:cubicBezTo>
                  <a:cubicBezTo>
                    <a:pt x="4300" y="26998"/>
                    <a:pt x="4320" y="27008"/>
                    <a:pt x="4342" y="27008"/>
                  </a:cubicBezTo>
                  <a:cubicBezTo>
                    <a:pt x="4362" y="27008"/>
                    <a:pt x="4384" y="27001"/>
                    <a:pt x="4409" y="26973"/>
                  </a:cubicBezTo>
                  <a:cubicBezTo>
                    <a:pt x="4437" y="26975"/>
                    <a:pt x="4462" y="26997"/>
                    <a:pt x="4485" y="26997"/>
                  </a:cubicBezTo>
                  <a:cubicBezTo>
                    <a:pt x="4495" y="26997"/>
                    <a:pt x="4505" y="26992"/>
                    <a:pt x="4514" y="26980"/>
                  </a:cubicBezTo>
                  <a:cubicBezTo>
                    <a:pt x="4518" y="26983"/>
                    <a:pt x="4522" y="26985"/>
                    <a:pt x="4526" y="26985"/>
                  </a:cubicBezTo>
                  <a:cubicBezTo>
                    <a:pt x="4550" y="26985"/>
                    <a:pt x="4570" y="26932"/>
                    <a:pt x="4586" y="26930"/>
                  </a:cubicBezTo>
                  <a:cubicBezTo>
                    <a:pt x="4601" y="26973"/>
                    <a:pt x="4613" y="26991"/>
                    <a:pt x="4623" y="26991"/>
                  </a:cubicBezTo>
                  <a:cubicBezTo>
                    <a:pt x="4639" y="26991"/>
                    <a:pt x="4650" y="26947"/>
                    <a:pt x="4657" y="26882"/>
                  </a:cubicBezTo>
                  <a:cubicBezTo>
                    <a:pt x="4668" y="26852"/>
                    <a:pt x="4671" y="26847"/>
                    <a:pt x="4672" y="26847"/>
                  </a:cubicBezTo>
                  <a:cubicBezTo>
                    <a:pt x="4673" y="26847"/>
                    <a:pt x="4674" y="26848"/>
                    <a:pt x="4675" y="26848"/>
                  </a:cubicBezTo>
                  <a:cubicBezTo>
                    <a:pt x="4677" y="26848"/>
                    <a:pt x="4679" y="26846"/>
                    <a:pt x="4685" y="26836"/>
                  </a:cubicBezTo>
                  <a:cubicBezTo>
                    <a:pt x="4687" y="26856"/>
                    <a:pt x="4689" y="26863"/>
                    <a:pt x="4692" y="26863"/>
                  </a:cubicBezTo>
                  <a:cubicBezTo>
                    <a:pt x="4700" y="26863"/>
                    <a:pt x="4712" y="26815"/>
                    <a:pt x="4729" y="26815"/>
                  </a:cubicBezTo>
                  <a:cubicBezTo>
                    <a:pt x="4734" y="26815"/>
                    <a:pt x="4739" y="26819"/>
                    <a:pt x="4745" y="26831"/>
                  </a:cubicBezTo>
                  <a:cubicBezTo>
                    <a:pt x="4752" y="26786"/>
                    <a:pt x="4759" y="26772"/>
                    <a:pt x="4766" y="26772"/>
                  </a:cubicBezTo>
                  <a:cubicBezTo>
                    <a:pt x="4778" y="26772"/>
                    <a:pt x="4792" y="26808"/>
                    <a:pt x="4808" y="26808"/>
                  </a:cubicBezTo>
                  <a:cubicBezTo>
                    <a:pt x="4808" y="26808"/>
                    <a:pt x="4809" y="26808"/>
                    <a:pt x="4810" y="26808"/>
                  </a:cubicBezTo>
                  <a:cubicBezTo>
                    <a:pt x="4836" y="26812"/>
                    <a:pt x="4867" y="26842"/>
                    <a:pt x="4906" y="26871"/>
                  </a:cubicBezTo>
                  <a:cubicBezTo>
                    <a:pt x="4913" y="26879"/>
                    <a:pt x="4921" y="26882"/>
                    <a:pt x="4929" y="26882"/>
                  </a:cubicBezTo>
                  <a:cubicBezTo>
                    <a:pt x="4945" y="26882"/>
                    <a:pt x="4961" y="26869"/>
                    <a:pt x="4977" y="26869"/>
                  </a:cubicBezTo>
                  <a:cubicBezTo>
                    <a:pt x="4988" y="26869"/>
                    <a:pt x="4999" y="26876"/>
                    <a:pt x="5010" y="26899"/>
                  </a:cubicBezTo>
                  <a:cubicBezTo>
                    <a:pt x="5032" y="26905"/>
                    <a:pt x="5054" y="26956"/>
                    <a:pt x="5075" y="26956"/>
                  </a:cubicBezTo>
                  <a:cubicBezTo>
                    <a:pt x="5083" y="26956"/>
                    <a:pt x="5092" y="26947"/>
                    <a:pt x="5100" y="26921"/>
                  </a:cubicBezTo>
                  <a:cubicBezTo>
                    <a:pt x="5122" y="26912"/>
                    <a:pt x="5142" y="26874"/>
                    <a:pt x="5161" y="26874"/>
                  </a:cubicBezTo>
                  <a:cubicBezTo>
                    <a:pt x="5166" y="26874"/>
                    <a:pt x="5172" y="26878"/>
                    <a:pt x="5178" y="26887"/>
                  </a:cubicBezTo>
                  <a:cubicBezTo>
                    <a:pt x="5185" y="26902"/>
                    <a:pt x="5191" y="26906"/>
                    <a:pt x="5198" y="26906"/>
                  </a:cubicBezTo>
                  <a:cubicBezTo>
                    <a:pt x="5205" y="26906"/>
                    <a:pt x="5213" y="26901"/>
                    <a:pt x="5220" y="26901"/>
                  </a:cubicBezTo>
                  <a:cubicBezTo>
                    <a:pt x="5228" y="26901"/>
                    <a:pt x="5236" y="26908"/>
                    <a:pt x="5244" y="26938"/>
                  </a:cubicBezTo>
                  <a:cubicBezTo>
                    <a:pt x="5252" y="26928"/>
                    <a:pt x="5260" y="26925"/>
                    <a:pt x="5268" y="26925"/>
                  </a:cubicBezTo>
                  <a:cubicBezTo>
                    <a:pt x="5296" y="26925"/>
                    <a:pt x="5321" y="26972"/>
                    <a:pt x="5344" y="26972"/>
                  </a:cubicBezTo>
                  <a:cubicBezTo>
                    <a:pt x="5347" y="26972"/>
                    <a:pt x="5350" y="26971"/>
                    <a:pt x="5353" y="26969"/>
                  </a:cubicBezTo>
                  <a:cubicBezTo>
                    <a:pt x="5374" y="26964"/>
                    <a:pt x="5394" y="26955"/>
                    <a:pt x="5414" y="26955"/>
                  </a:cubicBezTo>
                  <a:cubicBezTo>
                    <a:pt x="5424" y="26955"/>
                    <a:pt x="5435" y="26957"/>
                    <a:pt x="5445" y="26964"/>
                  </a:cubicBezTo>
                  <a:cubicBezTo>
                    <a:pt x="5446" y="26964"/>
                    <a:pt x="5448" y="26964"/>
                    <a:pt x="5449" y="26964"/>
                  </a:cubicBezTo>
                  <a:cubicBezTo>
                    <a:pt x="5489" y="26964"/>
                    <a:pt x="5528" y="27007"/>
                    <a:pt x="5575" y="27007"/>
                  </a:cubicBezTo>
                  <a:cubicBezTo>
                    <a:pt x="5597" y="27007"/>
                    <a:pt x="5621" y="26997"/>
                    <a:pt x="5647" y="26968"/>
                  </a:cubicBezTo>
                  <a:cubicBezTo>
                    <a:pt x="5712" y="26982"/>
                    <a:pt x="5731" y="26989"/>
                    <a:pt x="5732" y="26989"/>
                  </a:cubicBezTo>
                  <a:cubicBezTo>
                    <a:pt x="5733" y="26989"/>
                    <a:pt x="5718" y="26983"/>
                    <a:pt x="5708" y="26972"/>
                  </a:cubicBezTo>
                  <a:cubicBezTo>
                    <a:pt x="5707" y="26973"/>
                    <a:pt x="5707" y="26974"/>
                    <a:pt x="5706" y="26974"/>
                  </a:cubicBezTo>
                  <a:cubicBezTo>
                    <a:pt x="5700" y="26974"/>
                    <a:pt x="5697" y="26951"/>
                    <a:pt x="5704" y="26951"/>
                  </a:cubicBezTo>
                  <a:cubicBezTo>
                    <a:pt x="5706" y="26951"/>
                    <a:pt x="5710" y="26955"/>
                    <a:pt x="5716" y="26964"/>
                  </a:cubicBezTo>
                  <a:cubicBezTo>
                    <a:pt x="5718" y="26967"/>
                    <a:pt x="5720" y="26969"/>
                    <a:pt x="5723" y="26969"/>
                  </a:cubicBezTo>
                  <a:cubicBezTo>
                    <a:pt x="5741" y="26969"/>
                    <a:pt x="5770" y="26910"/>
                    <a:pt x="5816" y="26910"/>
                  </a:cubicBezTo>
                  <a:cubicBezTo>
                    <a:pt x="5838" y="26910"/>
                    <a:pt x="5864" y="26924"/>
                    <a:pt x="5894" y="26966"/>
                  </a:cubicBezTo>
                  <a:cubicBezTo>
                    <a:pt x="5905" y="26966"/>
                    <a:pt x="5915" y="26966"/>
                    <a:pt x="5924" y="26966"/>
                  </a:cubicBezTo>
                  <a:cubicBezTo>
                    <a:pt x="5949" y="26966"/>
                    <a:pt x="5970" y="26965"/>
                    <a:pt x="5988" y="26965"/>
                  </a:cubicBezTo>
                  <a:cubicBezTo>
                    <a:pt x="6012" y="26965"/>
                    <a:pt x="6030" y="26968"/>
                    <a:pt x="6043" y="26980"/>
                  </a:cubicBezTo>
                  <a:cubicBezTo>
                    <a:pt x="6051" y="26987"/>
                    <a:pt x="6057" y="26990"/>
                    <a:pt x="6061" y="26990"/>
                  </a:cubicBezTo>
                  <a:cubicBezTo>
                    <a:pt x="6072" y="26990"/>
                    <a:pt x="6076" y="26974"/>
                    <a:pt x="6076" y="26954"/>
                  </a:cubicBezTo>
                  <a:cubicBezTo>
                    <a:pt x="6076" y="26952"/>
                    <a:pt x="6075" y="26949"/>
                    <a:pt x="6075" y="26947"/>
                  </a:cubicBezTo>
                  <a:lnTo>
                    <a:pt x="6075" y="26947"/>
                  </a:lnTo>
                  <a:cubicBezTo>
                    <a:pt x="6078" y="26949"/>
                    <a:pt x="6083" y="26951"/>
                    <a:pt x="6087" y="26951"/>
                  </a:cubicBezTo>
                  <a:cubicBezTo>
                    <a:pt x="6089" y="26951"/>
                    <a:pt x="6090" y="26951"/>
                    <a:pt x="6091" y="26950"/>
                  </a:cubicBezTo>
                  <a:cubicBezTo>
                    <a:pt x="6096" y="26975"/>
                    <a:pt x="6103" y="26984"/>
                    <a:pt x="6111" y="26984"/>
                  </a:cubicBezTo>
                  <a:cubicBezTo>
                    <a:pt x="6124" y="26984"/>
                    <a:pt x="6142" y="26958"/>
                    <a:pt x="6164" y="26950"/>
                  </a:cubicBezTo>
                  <a:cubicBezTo>
                    <a:pt x="6181" y="26961"/>
                    <a:pt x="6201" y="26966"/>
                    <a:pt x="6224" y="26966"/>
                  </a:cubicBezTo>
                  <a:cubicBezTo>
                    <a:pt x="6248" y="26966"/>
                    <a:pt x="6276" y="26961"/>
                    <a:pt x="6308" y="26952"/>
                  </a:cubicBezTo>
                  <a:cubicBezTo>
                    <a:pt x="6332" y="26929"/>
                    <a:pt x="6355" y="26921"/>
                    <a:pt x="6374" y="26921"/>
                  </a:cubicBezTo>
                  <a:cubicBezTo>
                    <a:pt x="6405" y="26921"/>
                    <a:pt x="6430" y="26940"/>
                    <a:pt x="6451" y="26954"/>
                  </a:cubicBezTo>
                  <a:cubicBezTo>
                    <a:pt x="6457" y="26949"/>
                    <a:pt x="6462" y="26948"/>
                    <a:pt x="6467" y="26948"/>
                  </a:cubicBezTo>
                  <a:cubicBezTo>
                    <a:pt x="6487" y="26948"/>
                    <a:pt x="6502" y="26978"/>
                    <a:pt x="6514" y="26978"/>
                  </a:cubicBezTo>
                  <a:cubicBezTo>
                    <a:pt x="6520" y="26978"/>
                    <a:pt x="6525" y="26973"/>
                    <a:pt x="6529" y="26957"/>
                  </a:cubicBezTo>
                  <a:cubicBezTo>
                    <a:pt x="6543" y="26977"/>
                    <a:pt x="6552" y="26984"/>
                    <a:pt x="6557" y="26984"/>
                  </a:cubicBezTo>
                  <a:cubicBezTo>
                    <a:pt x="6566" y="26984"/>
                    <a:pt x="6568" y="26969"/>
                    <a:pt x="6570" y="26962"/>
                  </a:cubicBezTo>
                  <a:cubicBezTo>
                    <a:pt x="6571" y="26960"/>
                    <a:pt x="6573" y="26942"/>
                    <a:pt x="6580" y="26942"/>
                  </a:cubicBezTo>
                  <a:cubicBezTo>
                    <a:pt x="6584" y="26942"/>
                    <a:pt x="6592" y="26950"/>
                    <a:pt x="6603" y="26976"/>
                  </a:cubicBezTo>
                  <a:cubicBezTo>
                    <a:pt x="6623" y="26964"/>
                    <a:pt x="6655" y="26902"/>
                    <a:pt x="6709" y="26902"/>
                  </a:cubicBezTo>
                  <a:cubicBezTo>
                    <a:pt x="6735" y="26902"/>
                    <a:pt x="6765" y="26916"/>
                    <a:pt x="6801" y="26957"/>
                  </a:cubicBezTo>
                  <a:cubicBezTo>
                    <a:pt x="6841" y="26912"/>
                    <a:pt x="6876" y="26889"/>
                    <a:pt x="6912" y="26889"/>
                  </a:cubicBezTo>
                  <a:cubicBezTo>
                    <a:pt x="6913" y="26889"/>
                    <a:pt x="6914" y="26889"/>
                    <a:pt x="6915" y="26889"/>
                  </a:cubicBezTo>
                  <a:cubicBezTo>
                    <a:pt x="6948" y="26889"/>
                    <a:pt x="6982" y="26911"/>
                    <a:pt x="7013" y="26955"/>
                  </a:cubicBezTo>
                  <a:cubicBezTo>
                    <a:pt x="7035" y="26976"/>
                    <a:pt x="7057" y="26986"/>
                    <a:pt x="7078" y="26986"/>
                  </a:cubicBezTo>
                  <a:cubicBezTo>
                    <a:pt x="7118" y="26986"/>
                    <a:pt x="7156" y="26953"/>
                    <a:pt x="7192" y="26896"/>
                  </a:cubicBezTo>
                  <a:cubicBezTo>
                    <a:pt x="7195" y="26897"/>
                    <a:pt x="7198" y="26897"/>
                    <a:pt x="7201" y="26897"/>
                  </a:cubicBezTo>
                  <a:cubicBezTo>
                    <a:pt x="7239" y="26897"/>
                    <a:pt x="7276" y="26828"/>
                    <a:pt x="7311" y="26828"/>
                  </a:cubicBezTo>
                  <a:cubicBezTo>
                    <a:pt x="7322" y="26828"/>
                    <a:pt x="7334" y="26836"/>
                    <a:pt x="7345" y="26857"/>
                  </a:cubicBezTo>
                  <a:cubicBezTo>
                    <a:pt x="7392" y="26807"/>
                    <a:pt x="7434" y="26836"/>
                    <a:pt x="7473" y="26803"/>
                  </a:cubicBezTo>
                  <a:cubicBezTo>
                    <a:pt x="7497" y="26775"/>
                    <a:pt x="7530" y="26760"/>
                    <a:pt x="7565" y="26760"/>
                  </a:cubicBezTo>
                  <a:cubicBezTo>
                    <a:pt x="7570" y="26760"/>
                    <a:pt x="7575" y="26760"/>
                    <a:pt x="7580" y="26761"/>
                  </a:cubicBezTo>
                  <a:cubicBezTo>
                    <a:pt x="7591" y="26741"/>
                    <a:pt x="7601" y="26734"/>
                    <a:pt x="7611" y="26734"/>
                  </a:cubicBezTo>
                  <a:cubicBezTo>
                    <a:pt x="7632" y="26734"/>
                    <a:pt x="7652" y="26763"/>
                    <a:pt x="7670" y="26768"/>
                  </a:cubicBezTo>
                  <a:cubicBezTo>
                    <a:pt x="7710" y="26805"/>
                    <a:pt x="7926" y="26977"/>
                    <a:pt x="7973" y="26977"/>
                  </a:cubicBezTo>
                  <a:cubicBezTo>
                    <a:pt x="7974" y="26977"/>
                    <a:pt x="7975" y="26977"/>
                    <a:pt x="7976" y="26977"/>
                  </a:cubicBezTo>
                  <a:cubicBezTo>
                    <a:pt x="8016" y="26975"/>
                    <a:pt x="7871" y="26930"/>
                    <a:pt x="7911" y="26875"/>
                  </a:cubicBezTo>
                  <a:cubicBezTo>
                    <a:pt x="7931" y="26844"/>
                    <a:pt x="8129" y="26661"/>
                    <a:pt x="8155" y="26661"/>
                  </a:cubicBezTo>
                  <a:cubicBezTo>
                    <a:pt x="8156" y="26661"/>
                    <a:pt x="8156" y="26661"/>
                    <a:pt x="8156" y="26662"/>
                  </a:cubicBezTo>
                  <a:cubicBezTo>
                    <a:pt x="8165" y="26676"/>
                    <a:pt x="8173" y="26690"/>
                    <a:pt x="8179" y="26705"/>
                  </a:cubicBezTo>
                  <a:lnTo>
                    <a:pt x="8196" y="26725"/>
                  </a:lnTo>
                  <a:cubicBezTo>
                    <a:pt x="8204" y="26724"/>
                    <a:pt x="8210" y="26720"/>
                    <a:pt x="8215" y="26715"/>
                  </a:cubicBezTo>
                  <a:cubicBezTo>
                    <a:pt x="8203" y="26700"/>
                    <a:pt x="8189" y="26682"/>
                    <a:pt x="8173" y="26663"/>
                  </a:cubicBezTo>
                  <a:lnTo>
                    <a:pt x="8173" y="26663"/>
                  </a:lnTo>
                  <a:cubicBezTo>
                    <a:pt x="8182" y="26673"/>
                    <a:pt x="8193" y="26676"/>
                    <a:pt x="8204" y="26676"/>
                  </a:cubicBezTo>
                  <a:cubicBezTo>
                    <a:pt x="8224" y="26676"/>
                    <a:pt x="8246" y="26666"/>
                    <a:pt x="8265" y="26666"/>
                  </a:cubicBezTo>
                  <a:cubicBezTo>
                    <a:pt x="8274" y="26666"/>
                    <a:pt x="8282" y="26668"/>
                    <a:pt x="8289" y="26673"/>
                  </a:cubicBezTo>
                  <a:cubicBezTo>
                    <a:pt x="8296" y="26654"/>
                    <a:pt x="8302" y="26647"/>
                    <a:pt x="8307" y="26647"/>
                  </a:cubicBezTo>
                  <a:cubicBezTo>
                    <a:pt x="8312" y="26647"/>
                    <a:pt x="8315" y="26652"/>
                    <a:pt x="8318" y="26659"/>
                  </a:cubicBezTo>
                  <a:cubicBezTo>
                    <a:pt x="8321" y="26658"/>
                    <a:pt x="8322" y="26658"/>
                    <a:pt x="8324" y="26655"/>
                  </a:cubicBezTo>
                  <a:cubicBezTo>
                    <a:pt x="8346" y="26645"/>
                    <a:pt x="8368" y="26631"/>
                    <a:pt x="8394" y="26631"/>
                  </a:cubicBezTo>
                  <a:cubicBezTo>
                    <a:pt x="8407" y="26631"/>
                    <a:pt x="8420" y="26634"/>
                    <a:pt x="8434" y="26644"/>
                  </a:cubicBezTo>
                  <a:cubicBezTo>
                    <a:pt x="8445" y="26639"/>
                    <a:pt x="8455" y="26637"/>
                    <a:pt x="8465" y="26637"/>
                  </a:cubicBezTo>
                  <a:cubicBezTo>
                    <a:pt x="8505" y="26637"/>
                    <a:pt x="8537" y="26670"/>
                    <a:pt x="8564" y="26676"/>
                  </a:cubicBezTo>
                  <a:cubicBezTo>
                    <a:pt x="8597" y="26665"/>
                    <a:pt x="8618" y="26656"/>
                    <a:pt x="8634" y="26639"/>
                  </a:cubicBezTo>
                  <a:cubicBezTo>
                    <a:pt x="8636" y="26636"/>
                    <a:pt x="8639" y="26635"/>
                    <a:pt x="8642" y="26635"/>
                  </a:cubicBezTo>
                  <a:cubicBezTo>
                    <a:pt x="8647" y="26635"/>
                    <a:pt x="8652" y="26638"/>
                    <a:pt x="8654" y="26643"/>
                  </a:cubicBezTo>
                  <a:lnTo>
                    <a:pt x="8654" y="26643"/>
                  </a:lnTo>
                  <a:cubicBezTo>
                    <a:pt x="8652" y="26637"/>
                    <a:pt x="8651" y="26633"/>
                    <a:pt x="8650" y="26627"/>
                  </a:cubicBezTo>
                  <a:cubicBezTo>
                    <a:pt x="8650" y="26621"/>
                    <a:pt x="8649" y="26618"/>
                    <a:pt x="8648" y="26614"/>
                  </a:cubicBezTo>
                  <a:lnTo>
                    <a:pt x="8648" y="26614"/>
                  </a:lnTo>
                  <a:cubicBezTo>
                    <a:pt x="8663" y="26618"/>
                    <a:pt x="8679" y="26620"/>
                    <a:pt x="8694" y="26620"/>
                  </a:cubicBezTo>
                  <a:cubicBezTo>
                    <a:pt x="8697" y="26620"/>
                    <a:pt x="8700" y="26620"/>
                    <a:pt x="8704" y="26620"/>
                  </a:cubicBezTo>
                  <a:cubicBezTo>
                    <a:pt x="8708" y="26619"/>
                    <a:pt x="8712" y="26618"/>
                    <a:pt x="8716" y="26618"/>
                  </a:cubicBezTo>
                  <a:cubicBezTo>
                    <a:pt x="8735" y="26618"/>
                    <a:pt x="8755" y="26626"/>
                    <a:pt x="8778" y="26626"/>
                  </a:cubicBezTo>
                  <a:cubicBezTo>
                    <a:pt x="8802" y="26626"/>
                    <a:pt x="8829" y="26617"/>
                    <a:pt x="8860" y="26580"/>
                  </a:cubicBezTo>
                  <a:cubicBezTo>
                    <a:pt x="8865" y="26582"/>
                    <a:pt x="8871" y="26583"/>
                    <a:pt x="8876" y="26583"/>
                  </a:cubicBezTo>
                  <a:cubicBezTo>
                    <a:pt x="8894" y="26583"/>
                    <a:pt x="8914" y="26574"/>
                    <a:pt x="8934" y="26574"/>
                  </a:cubicBezTo>
                  <a:cubicBezTo>
                    <a:pt x="8944" y="26574"/>
                    <a:pt x="8955" y="26577"/>
                    <a:pt x="8966" y="26584"/>
                  </a:cubicBezTo>
                  <a:cubicBezTo>
                    <a:pt x="8967" y="26584"/>
                    <a:pt x="8969" y="26584"/>
                    <a:pt x="8971" y="26584"/>
                  </a:cubicBezTo>
                  <a:cubicBezTo>
                    <a:pt x="9002" y="26584"/>
                    <a:pt x="9035" y="26629"/>
                    <a:pt x="9070" y="26629"/>
                  </a:cubicBezTo>
                  <a:cubicBezTo>
                    <a:pt x="9077" y="26629"/>
                    <a:pt x="9085" y="26627"/>
                    <a:pt x="9093" y="26622"/>
                  </a:cubicBezTo>
                  <a:cubicBezTo>
                    <a:pt x="9113" y="26634"/>
                    <a:pt x="9134" y="26638"/>
                    <a:pt x="9154" y="26638"/>
                  </a:cubicBezTo>
                  <a:cubicBezTo>
                    <a:pt x="9195" y="26638"/>
                    <a:pt x="9234" y="26622"/>
                    <a:pt x="9272" y="26622"/>
                  </a:cubicBezTo>
                  <a:cubicBezTo>
                    <a:pt x="9278" y="26622"/>
                    <a:pt x="9284" y="26622"/>
                    <a:pt x="9290" y="26623"/>
                  </a:cubicBezTo>
                  <a:cubicBezTo>
                    <a:pt x="9309" y="26609"/>
                    <a:pt x="9327" y="26605"/>
                    <a:pt x="9344" y="26605"/>
                  </a:cubicBezTo>
                  <a:cubicBezTo>
                    <a:pt x="9375" y="26605"/>
                    <a:pt x="9405" y="26618"/>
                    <a:pt x="9433" y="26618"/>
                  </a:cubicBezTo>
                  <a:cubicBezTo>
                    <a:pt x="9435" y="26618"/>
                    <a:pt x="9436" y="26618"/>
                    <a:pt x="9438" y="26618"/>
                  </a:cubicBezTo>
                  <a:cubicBezTo>
                    <a:pt x="9452" y="26607"/>
                    <a:pt x="9466" y="26603"/>
                    <a:pt x="9479" y="26603"/>
                  </a:cubicBezTo>
                  <a:cubicBezTo>
                    <a:pt x="9511" y="26603"/>
                    <a:pt x="9542" y="26626"/>
                    <a:pt x="9571" y="26628"/>
                  </a:cubicBezTo>
                  <a:cubicBezTo>
                    <a:pt x="9601" y="26641"/>
                    <a:pt x="9628" y="26685"/>
                    <a:pt x="9655" y="26685"/>
                  </a:cubicBezTo>
                  <a:cubicBezTo>
                    <a:pt x="9667" y="26685"/>
                    <a:pt x="9680" y="26676"/>
                    <a:pt x="9692" y="26649"/>
                  </a:cubicBezTo>
                  <a:cubicBezTo>
                    <a:pt x="9696" y="26654"/>
                    <a:pt x="9698" y="26656"/>
                    <a:pt x="9698" y="26656"/>
                  </a:cubicBezTo>
                  <a:cubicBezTo>
                    <a:pt x="9700" y="26656"/>
                    <a:pt x="9585" y="26494"/>
                    <a:pt x="9616" y="26467"/>
                  </a:cubicBezTo>
                  <a:lnTo>
                    <a:pt x="9616" y="26467"/>
                  </a:lnTo>
                  <a:cubicBezTo>
                    <a:pt x="9634" y="26481"/>
                    <a:pt x="9652" y="26486"/>
                    <a:pt x="9669" y="26486"/>
                  </a:cubicBezTo>
                  <a:cubicBezTo>
                    <a:pt x="9703" y="26486"/>
                    <a:pt x="9736" y="26466"/>
                    <a:pt x="9766" y="26466"/>
                  </a:cubicBezTo>
                  <a:cubicBezTo>
                    <a:pt x="9777" y="26466"/>
                    <a:pt x="9787" y="26469"/>
                    <a:pt x="9797" y="26474"/>
                  </a:cubicBezTo>
                  <a:cubicBezTo>
                    <a:pt x="9808" y="26487"/>
                    <a:pt x="9818" y="26490"/>
                    <a:pt x="9829" y="26490"/>
                  </a:cubicBezTo>
                  <a:cubicBezTo>
                    <a:pt x="9839" y="26490"/>
                    <a:pt x="9848" y="26488"/>
                    <a:pt x="9858" y="26488"/>
                  </a:cubicBezTo>
                  <a:cubicBezTo>
                    <a:pt x="9867" y="26488"/>
                    <a:pt x="9877" y="26490"/>
                    <a:pt x="9886" y="26501"/>
                  </a:cubicBezTo>
                  <a:cubicBezTo>
                    <a:pt x="9891" y="26513"/>
                    <a:pt x="9897" y="26517"/>
                    <a:pt x="9903" y="26517"/>
                  </a:cubicBezTo>
                  <a:cubicBezTo>
                    <a:pt x="9920" y="26517"/>
                    <a:pt x="9937" y="26480"/>
                    <a:pt x="9953" y="26480"/>
                  </a:cubicBezTo>
                  <a:cubicBezTo>
                    <a:pt x="9956" y="26480"/>
                    <a:pt x="9958" y="26481"/>
                    <a:pt x="9961" y="26483"/>
                  </a:cubicBezTo>
                  <a:cubicBezTo>
                    <a:pt x="9991" y="26484"/>
                    <a:pt x="10018" y="26515"/>
                    <a:pt x="10042" y="26515"/>
                  </a:cubicBezTo>
                  <a:cubicBezTo>
                    <a:pt x="10055" y="26515"/>
                    <a:pt x="10067" y="26506"/>
                    <a:pt x="10079" y="26480"/>
                  </a:cubicBezTo>
                  <a:cubicBezTo>
                    <a:pt x="10089" y="26458"/>
                    <a:pt x="10099" y="26450"/>
                    <a:pt x="10107" y="26450"/>
                  </a:cubicBezTo>
                  <a:cubicBezTo>
                    <a:pt x="10128" y="26450"/>
                    <a:pt x="10146" y="26491"/>
                    <a:pt x="10162" y="26496"/>
                  </a:cubicBezTo>
                  <a:cubicBezTo>
                    <a:pt x="10187" y="26473"/>
                    <a:pt x="10207" y="26463"/>
                    <a:pt x="10225" y="26463"/>
                  </a:cubicBezTo>
                  <a:cubicBezTo>
                    <a:pt x="10241" y="26463"/>
                    <a:pt x="10256" y="26471"/>
                    <a:pt x="10270" y="26483"/>
                  </a:cubicBezTo>
                  <a:cubicBezTo>
                    <a:pt x="10322" y="26478"/>
                    <a:pt x="10331" y="26461"/>
                    <a:pt x="10338" y="26461"/>
                  </a:cubicBezTo>
                  <a:cubicBezTo>
                    <a:pt x="10339" y="26461"/>
                    <a:pt x="10341" y="26462"/>
                    <a:pt x="10342" y="26463"/>
                  </a:cubicBezTo>
                  <a:cubicBezTo>
                    <a:pt x="10344" y="26468"/>
                    <a:pt x="10345" y="26471"/>
                    <a:pt x="10347" y="26471"/>
                  </a:cubicBezTo>
                  <a:cubicBezTo>
                    <a:pt x="10353" y="26471"/>
                    <a:pt x="10361" y="26453"/>
                    <a:pt x="10375" y="26411"/>
                  </a:cubicBezTo>
                  <a:cubicBezTo>
                    <a:pt x="10387" y="26408"/>
                    <a:pt x="10403" y="26398"/>
                    <a:pt x="10424" y="26398"/>
                  </a:cubicBezTo>
                  <a:cubicBezTo>
                    <a:pt x="10439" y="26398"/>
                    <a:pt x="10457" y="26403"/>
                    <a:pt x="10477" y="26417"/>
                  </a:cubicBezTo>
                  <a:cubicBezTo>
                    <a:pt x="10528" y="26399"/>
                    <a:pt x="10556" y="26385"/>
                    <a:pt x="10573" y="26384"/>
                  </a:cubicBezTo>
                  <a:cubicBezTo>
                    <a:pt x="10576" y="26395"/>
                    <a:pt x="10579" y="26399"/>
                    <a:pt x="10581" y="26399"/>
                  </a:cubicBezTo>
                  <a:cubicBezTo>
                    <a:pt x="10590" y="26399"/>
                    <a:pt x="10594" y="26337"/>
                    <a:pt x="10596" y="26335"/>
                  </a:cubicBezTo>
                  <a:cubicBezTo>
                    <a:pt x="10596" y="26333"/>
                    <a:pt x="10597" y="26332"/>
                    <a:pt x="10597" y="26332"/>
                  </a:cubicBezTo>
                  <a:cubicBezTo>
                    <a:pt x="10601" y="26332"/>
                    <a:pt x="10608" y="26351"/>
                    <a:pt x="10647" y="26351"/>
                  </a:cubicBezTo>
                  <a:cubicBezTo>
                    <a:pt x="10657" y="26351"/>
                    <a:pt x="10669" y="26350"/>
                    <a:pt x="10683" y="26347"/>
                  </a:cubicBezTo>
                  <a:cubicBezTo>
                    <a:pt x="10710" y="26394"/>
                    <a:pt x="10736" y="26383"/>
                    <a:pt x="10760" y="26387"/>
                  </a:cubicBezTo>
                  <a:cubicBezTo>
                    <a:pt x="10765" y="26396"/>
                    <a:pt x="10771" y="26399"/>
                    <a:pt x="10776" y="26399"/>
                  </a:cubicBezTo>
                  <a:cubicBezTo>
                    <a:pt x="10789" y="26399"/>
                    <a:pt x="10801" y="26383"/>
                    <a:pt x="10814" y="26383"/>
                  </a:cubicBezTo>
                  <a:cubicBezTo>
                    <a:pt x="10819" y="26383"/>
                    <a:pt x="10825" y="26386"/>
                    <a:pt x="10830" y="26394"/>
                  </a:cubicBezTo>
                  <a:cubicBezTo>
                    <a:pt x="10842" y="26415"/>
                    <a:pt x="10854" y="26425"/>
                    <a:pt x="10867" y="26425"/>
                  </a:cubicBezTo>
                  <a:cubicBezTo>
                    <a:pt x="10877" y="26425"/>
                    <a:pt x="10888" y="26418"/>
                    <a:pt x="10898" y="26403"/>
                  </a:cubicBezTo>
                  <a:cubicBezTo>
                    <a:pt x="10907" y="26424"/>
                    <a:pt x="10915" y="26429"/>
                    <a:pt x="10923" y="26429"/>
                  </a:cubicBezTo>
                  <a:cubicBezTo>
                    <a:pt x="10931" y="26429"/>
                    <a:pt x="10939" y="26424"/>
                    <a:pt x="10947" y="26424"/>
                  </a:cubicBezTo>
                  <a:cubicBezTo>
                    <a:pt x="10956" y="26424"/>
                    <a:pt x="10966" y="26430"/>
                    <a:pt x="10975" y="26452"/>
                  </a:cubicBezTo>
                  <a:cubicBezTo>
                    <a:pt x="10993" y="26472"/>
                    <a:pt x="11012" y="26496"/>
                    <a:pt x="11032" y="26496"/>
                  </a:cubicBezTo>
                  <a:cubicBezTo>
                    <a:pt x="11043" y="26496"/>
                    <a:pt x="11054" y="26490"/>
                    <a:pt x="11065" y="26473"/>
                  </a:cubicBezTo>
                  <a:cubicBezTo>
                    <a:pt x="11071" y="26477"/>
                    <a:pt x="11077" y="26479"/>
                    <a:pt x="11084" y="26479"/>
                  </a:cubicBezTo>
                  <a:cubicBezTo>
                    <a:pt x="11107" y="26479"/>
                    <a:pt x="11132" y="26458"/>
                    <a:pt x="11158" y="26458"/>
                  </a:cubicBezTo>
                  <a:cubicBezTo>
                    <a:pt x="11165" y="26458"/>
                    <a:pt x="11171" y="26459"/>
                    <a:pt x="11177" y="26462"/>
                  </a:cubicBezTo>
                  <a:cubicBezTo>
                    <a:pt x="11297" y="26442"/>
                    <a:pt x="11311" y="26402"/>
                    <a:pt x="11317" y="26402"/>
                  </a:cubicBezTo>
                  <a:cubicBezTo>
                    <a:pt x="11317" y="26402"/>
                    <a:pt x="11317" y="26402"/>
                    <a:pt x="11317" y="26402"/>
                  </a:cubicBezTo>
                  <a:cubicBezTo>
                    <a:pt x="11321" y="26395"/>
                    <a:pt x="11322" y="26379"/>
                    <a:pt x="11358" y="26379"/>
                  </a:cubicBezTo>
                  <a:cubicBezTo>
                    <a:pt x="11365" y="26379"/>
                    <a:pt x="11373" y="26380"/>
                    <a:pt x="11382" y="26381"/>
                  </a:cubicBezTo>
                  <a:lnTo>
                    <a:pt x="11382" y="26381"/>
                  </a:lnTo>
                  <a:cubicBezTo>
                    <a:pt x="11380" y="26380"/>
                    <a:pt x="11377" y="26378"/>
                    <a:pt x="11374" y="26376"/>
                  </a:cubicBezTo>
                  <a:cubicBezTo>
                    <a:pt x="11373" y="26377"/>
                    <a:pt x="11373" y="26377"/>
                    <a:pt x="11372" y="26377"/>
                  </a:cubicBezTo>
                  <a:cubicBezTo>
                    <a:pt x="11354" y="26377"/>
                    <a:pt x="11343" y="26356"/>
                    <a:pt x="11351" y="26356"/>
                  </a:cubicBezTo>
                  <a:cubicBezTo>
                    <a:pt x="11354" y="26356"/>
                    <a:pt x="11360" y="26359"/>
                    <a:pt x="11368" y="26366"/>
                  </a:cubicBezTo>
                  <a:cubicBezTo>
                    <a:pt x="11386" y="26372"/>
                    <a:pt x="11405" y="26374"/>
                    <a:pt x="11423" y="26374"/>
                  </a:cubicBezTo>
                  <a:cubicBezTo>
                    <a:pt x="11427" y="26374"/>
                    <a:pt x="11430" y="26374"/>
                    <a:pt x="11434" y="26374"/>
                  </a:cubicBezTo>
                  <a:lnTo>
                    <a:pt x="11434" y="26374"/>
                  </a:lnTo>
                  <a:cubicBezTo>
                    <a:pt x="11424" y="26379"/>
                    <a:pt x="11412" y="26384"/>
                    <a:pt x="11400" y="26384"/>
                  </a:cubicBezTo>
                  <a:lnTo>
                    <a:pt x="11400" y="26384"/>
                  </a:lnTo>
                  <a:cubicBezTo>
                    <a:pt x="11394" y="26383"/>
                    <a:pt x="11388" y="26382"/>
                    <a:pt x="11382" y="26381"/>
                  </a:cubicBezTo>
                  <a:lnTo>
                    <a:pt x="11382" y="26381"/>
                  </a:lnTo>
                  <a:cubicBezTo>
                    <a:pt x="11387" y="26383"/>
                    <a:pt x="11393" y="26384"/>
                    <a:pt x="11398" y="26384"/>
                  </a:cubicBezTo>
                  <a:cubicBezTo>
                    <a:pt x="11399" y="26384"/>
                    <a:pt x="11400" y="26384"/>
                    <a:pt x="11400" y="26384"/>
                  </a:cubicBezTo>
                  <a:lnTo>
                    <a:pt x="11400" y="26384"/>
                  </a:lnTo>
                  <a:cubicBezTo>
                    <a:pt x="11408" y="26385"/>
                    <a:pt x="11416" y="26387"/>
                    <a:pt x="11425" y="26389"/>
                  </a:cubicBezTo>
                  <a:cubicBezTo>
                    <a:pt x="11433" y="26383"/>
                    <a:pt x="11437" y="26379"/>
                    <a:pt x="11442" y="26374"/>
                  </a:cubicBezTo>
                  <a:lnTo>
                    <a:pt x="11434" y="26374"/>
                  </a:lnTo>
                  <a:cubicBezTo>
                    <a:pt x="11442" y="26370"/>
                    <a:pt x="11449" y="26366"/>
                    <a:pt x="11456" y="26361"/>
                  </a:cubicBezTo>
                  <a:lnTo>
                    <a:pt x="11456" y="26361"/>
                  </a:lnTo>
                  <a:cubicBezTo>
                    <a:pt x="11453" y="26365"/>
                    <a:pt x="11447" y="26370"/>
                    <a:pt x="11442" y="26374"/>
                  </a:cubicBezTo>
                  <a:cubicBezTo>
                    <a:pt x="11486" y="26374"/>
                    <a:pt x="11546" y="26375"/>
                    <a:pt x="11631" y="26383"/>
                  </a:cubicBezTo>
                  <a:cubicBezTo>
                    <a:pt x="11660" y="26399"/>
                    <a:pt x="11688" y="26404"/>
                    <a:pt x="11713" y="26404"/>
                  </a:cubicBezTo>
                  <a:cubicBezTo>
                    <a:pt x="11756" y="26404"/>
                    <a:pt x="11793" y="26389"/>
                    <a:pt x="11826" y="26389"/>
                  </a:cubicBezTo>
                  <a:cubicBezTo>
                    <a:pt x="11841" y="26389"/>
                    <a:pt x="11856" y="26393"/>
                    <a:pt x="11869" y="26403"/>
                  </a:cubicBezTo>
                  <a:cubicBezTo>
                    <a:pt x="11888" y="26395"/>
                    <a:pt x="11905" y="26392"/>
                    <a:pt x="11921" y="26392"/>
                  </a:cubicBezTo>
                  <a:cubicBezTo>
                    <a:pt x="11952" y="26392"/>
                    <a:pt x="11975" y="26404"/>
                    <a:pt x="11994" y="26406"/>
                  </a:cubicBezTo>
                  <a:cubicBezTo>
                    <a:pt x="12024" y="26420"/>
                    <a:pt x="12040" y="26425"/>
                    <a:pt x="12052" y="26425"/>
                  </a:cubicBezTo>
                  <a:cubicBezTo>
                    <a:pt x="12063" y="26425"/>
                    <a:pt x="12070" y="26422"/>
                    <a:pt x="12080" y="26418"/>
                  </a:cubicBezTo>
                  <a:cubicBezTo>
                    <a:pt x="12085" y="26430"/>
                    <a:pt x="12090" y="26434"/>
                    <a:pt x="12097" y="26434"/>
                  </a:cubicBezTo>
                  <a:cubicBezTo>
                    <a:pt x="12116" y="26434"/>
                    <a:pt x="12147" y="26396"/>
                    <a:pt x="12202" y="26396"/>
                  </a:cubicBezTo>
                  <a:cubicBezTo>
                    <a:pt x="12216" y="26396"/>
                    <a:pt x="12232" y="26398"/>
                    <a:pt x="12250" y="26404"/>
                  </a:cubicBezTo>
                  <a:cubicBezTo>
                    <a:pt x="12269" y="26413"/>
                    <a:pt x="12287" y="26415"/>
                    <a:pt x="12302" y="26415"/>
                  </a:cubicBezTo>
                  <a:cubicBezTo>
                    <a:pt x="12346" y="26415"/>
                    <a:pt x="12378" y="26393"/>
                    <a:pt x="12400" y="26393"/>
                  </a:cubicBezTo>
                  <a:cubicBezTo>
                    <a:pt x="12404" y="26393"/>
                    <a:pt x="12408" y="26394"/>
                    <a:pt x="12411" y="26396"/>
                  </a:cubicBezTo>
                  <a:lnTo>
                    <a:pt x="12437" y="26396"/>
                  </a:lnTo>
                  <a:cubicBezTo>
                    <a:pt x="12446" y="26382"/>
                    <a:pt x="12454" y="26374"/>
                    <a:pt x="12458" y="26374"/>
                  </a:cubicBezTo>
                  <a:cubicBezTo>
                    <a:pt x="12461" y="26374"/>
                    <a:pt x="12463" y="26380"/>
                    <a:pt x="12461" y="26394"/>
                  </a:cubicBezTo>
                  <a:cubicBezTo>
                    <a:pt x="12456" y="26396"/>
                    <a:pt x="12452" y="26396"/>
                    <a:pt x="12447" y="26396"/>
                  </a:cubicBezTo>
                  <a:cubicBezTo>
                    <a:pt x="12444" y="26396"/>
                    <a:pt x="12440" y="26396"/>
                    <a:pt x="12437" y="26396"/>
                  </a:cubicBezTo>
                  <a:cubicBezTo>
                    <a:pt x="12378" y="26486"/>
                    <a:pt x="12240" y="26818"/>
                    <a:pt x="12298" y="26818"/>
                  </a:cubicBezTo>
                  <a:cubicBezTo>
                    <a:pt x="12300" y="26818"/>
                    <a:pt x="12303" y="26817"/>
                    <a:pt x="12307" y="26815"/>
                  </a:cubicBezTo>
                  <a:cubicBezTo>
                    <a:pt x="12356" y="26851"/>
                    <a:pt x="12372" y="26872"/>
                    <a:pt x="12374" y="26872"/>
                  </a:cubicBezTo>
                  <a:cubicBezTo>
                    <a:pt x="12375" y="26872"/>
                    <a:pt x="12359" y="26846"/>
                    <a:pt x="12349" y="26785"/>
                  </a:cubicBezTo>
                  <a:cubicBezTo>
                    <a:pt x="12338" y="26760"/>
                    <a:pt x="12333" y="26752"/>
                    <a:pt x="12356" y="26752"/>
                  </a:cubicBezTo>
                  <a:cubicBezTo>
                    <a:pt x="12378" y="26752"/>
                    <a:pt x="12424" y="26759"/>
                    <a:pt x="12514" y="26766"/>
                  </a:cubicBezTo>
                  <a:cubicBezTo>
                    <a:pt x="12566" y="26763"/>
                    <a:pt x="12608" y="26735"/>
                    <a:pt x="12639" y="26735"/>
                  </a:cubicBezTo>
                  <a:cubicBezTo>
                    <a:pt x="12644" y="26735"/>
                    <a:pt x="12649" y="26736"/>
                    <a:pt x="12654" y="26738"/>
                  </a:cubicBezTo>
                  <a:cubicBezTo>
                    <a:pt x="12663" y="26724"/>
                    <a:pt x="12670" y="26720"/>
                    <a:pt x="12677" y="26720"/>
                  </a:cubicBezTo>
                  <a:cubicBezTo>
                    <a:pt x="12690" y="26720"/>
                    <a:pt x="12700" y="26733"/>
                    <a:pt x="12709" y="26733"/>
                  </a:cubicBezTo>
                  <a:cubicBezTo>
                    <a:pt x="12716" y="26733"/>
                    <a:pt x="12722" y="26725"/>
                    <a:pt x="12728" y="26697"/>
                  </a:cubicBezTo>
                  <a:cubicBezTo>
                    <a:pt x="12761" y="26647"/>
                    <a:pt x="12778" y="26629"/>
                    <a:pt x="12815" y="26629"/>
                  </a:cubicBezTo>
                  <a:cubicBezTo>
                    <a:pt x="12818" y="26629"/>
                    <a:pt x="12821" y="26630"/>
                    <a:pt x="12824" y="26630"/>
                  </a:cubicBezTo>
                  <a:cubicBezTo>
                    <a:pt x="12831" y="26618"/>
                    <a:pt x="12838" y="26614"/>
                    <a:pt x="12847" y="26614"/>
                  </a:cubicBezTo>
                  <a:cubicBezTo>
                    <a:pt x="12866" y="26614"/>
                    <a:pt x="12889" y="26634"/>
                    <a:pt x="12918" y="26639"/>
                  </a:cubicBezTo>
                  <a:cubicBezTo>
                    <a:pt x="12933" y="26633"/>
                    <a:pt x="12949" y="26630"/>
                    <a:pt x="12967" y="26630"/>
                  </a:cubicBezTo>
                  <a:cubicBezTo>
                    <a:pt x="13002" y="26630"/>
                    <a:pt x="13043" y="26641"/>
                    <a:pt x="13093" y="26668"/>
                  </a:cubicBezTo>
                  <a:cubicBezTo>
                    <a:pt x="13104" y="26656"/>
                    <a:pt x="13114" y="26651"/>
                    <a:pt x="13124" y="26651"/>
                  </a:cubicBezTo>
                  <a:cubicBezTo>
                    <a:pt x="13162" y="26651"/>
                    <a:pt x="13193" y="26725"/>
                    <a:pt x="13220" y="26725"/>
                  </a:cubicBezTo>
                  <a:cubicBezTo>
                    <a:pt x="13224" y="26725"/>
                    <a:pt x="13227" y="26724"/>
                    <a:pt x="13231" y="26721"/>
                  </a:cubicBezTo>
                  <a:cubicBezTo>
                    <a:pt x="13242" y="26706"/>
                    <a:pt x="13252" y="26700"/>
                    <a:pt x="13261" y="26700"/>
                  </a:cubicBezTo>
                  <a:cubicBezTo>
                    <a:pt x="13283" y="26700"/>
                    <a:pt x="13300" y="26732"/>
                    <a:pt x="13315" y="26737"/>
                  </a:cubicBezTo>
                  <a:cubicBezTo>
                    <a:pt x="13321" y="26742"/>
                    <a:pt x="13327" y="26744"/>
                    <a:pt x="13333" y="26744"/>
                  </a:cubicBezTo>
                  <a:cubicBezTo>
                    <a:pt x="13349" y="26744"/>
                    <a:pt x="13360" y="26726"/>
                    <a:pt x="13368" y="26726"/>
                  </a:cubicBezTo>
                  <a:cubicBezTo>
                    <a:pt x="13374" y="26726"/>
                    <a:pt x="13378" y="26735"/>
                    <a:pt x="13381" y="26767"/>
                  </a:cubicBezTo>
                  <a:cubicBezTo>
                    <a:pt x="13388" y="26789"/>
                    <a:pt x="13392" y="26795"/>
                    <a:pt x="13402" y="26795"/>
                  </a:cubicBezTo>
                  <a:cubicBezTo>
                    <a:pt x="13413" y="26795"/>
                    <a:pt x="13431" y="26785"/>
                    <a:pt x="13470" y="26785"/>
                  </a:cubicBezTo>
                  <a:cubicBezTo>
                    <a:pt x="13489" y="26785"/>
                    <a:pt x="13514" y="26788"/>
                    <a:pt x="13546" y="26795"/>
                  </a:cubicBezTo>
                  <a:cubicBezTo>
                    <a:pt x="13563" y="26810"/>
                    <a:pt x="13577" y="26829"/>
                    <a:pt x="13588" y="26850"/>
                  </a:cubicBezTo>
                  <a:cubicBezTo>
                    <a:pt x="13589" y="26849"/>
                    <a:pt x="13592" y="26849"/>
                    <a:pt x="13595" y="26849"/>
                  </a:cubicBezTo>
                  <a:cubicBezTo>
                    <a:pt x="13595" y="26845"/>
                    <a:pt x="13596" y="26843"/>
                    <a:pt x="13597" y="26838"/>
                  </a:cubicBezTo>
                  <a:cubicBezTo>
                    <a:pt x="13601" y="26849"/>
                    <a:pt x="13606" y="26860"/>
                    <a:pt x="13612" y="26871"/>
                  </a:cubicBezTo>
                  <a:cubicBezTo>
                    <a:pt x="13614" y="26871"/>
                    <a:pt x="13615" y="26872"/>
                    <a:pt x="13616" y="26872"/>
                  </a:cubicBezTo>
                  <a:cubicBezTo>
                    <a:pt x="13617" y="26872"/>
                    <a:pt x="13618" y="26871"/>
                    <a:pt x="13619" y="26870"/>
                  </a:cubicBezTo>
                  <a:cubicBezTo>
                    <a:pt x="13623" y="26874"/>
                    <a:pt x="13625" y="26880"/>
                    <a:pt x="13626" y="26887"/>
                  </a:cubicBezTo>
                  <a:cubicBezTo>
                    <a:pt x="13628" y="26886"/>
                    <a:pt x="13629" y="26886"/>
                    <a:pt x="13630" y="26886"/>
                  </a:cubicBezTo>
                  <a:cubicBezTo>
                    <a:pt x="13631" y="26886"/>
                    <a:pt x="13633" y="26886"/>
                    <a:pt x="13634" y="26885"/>
                  </a:cubicBezTo>
                  <a:cubicBezTo>
                    <a:pt x="13635" y="26882"/>
                    <a:pt x="13637" y="26878"/>
                    <a:pt x="13637" y="26874"/>
                  </a:cubicBezTo>
                  <a:lnTo>
                    <a:pt x="13637" y="26884"/>
                  </a:lnTo>
                  <a:cubicBezTo>
                    <a:pt x="13646" y="26879"/>
                    <a:pt x="13656" y="26871"/>
                    <a:pt x="13667" y="26871"/>
                  </a:cubicBezTo>
                  <a:cubicBezTo>
                    <a:pt x="13671" y="26871"/>
                    <a:pt x="13676" y="26872"/>
                    <a:pt x="13680" y="26874"/>
                  </a:cubicBezTo>
                  <a:cubicBezTo>
                    <a:pt x="13703" y="26833"/>
                    <a:pt x="13731" y="26826"/>
                    <a:pt x="13765" y="26826"/>
                  </a:cubicBezTo>
                  <a:cubicBezTo>
                    <a:pt x="13784" y="26826"/>
                    <a:pt x="13806" y="26828"/>
                    <a:pt x="13829" y="26828"/>
                  </a:cubicBezTo>
                  <a:cubicBezTo>
                    <a:pt x="13831" y="26828"/>
                    <a:pt x="13833" y="26828"/>
                    <a:pt x="13835" y="26828"/>
                  </a:cubicBezTo>
                  <a:cubicBezTo>
                    <a:pt x="13847" y="26833"/>
                    <a:pt x="13858" y="26835"/>
                    <a:pt x="13869" y="26835"/>
                  </a:cubicBezTo>
                  <a:cubicBezTo>
                    <a:pt x="13908" y="26835"/>
                    <a:pt x="13944" y="26812"/>
                    <a:pt x="13977" y="26812"/>
                  </a:cubicBezTo>
                  <a:cubicBezTo>
                    <a:pt x="13989" y="26812"/>
                    <a:pt x="14001" y="26815"/>
                    <a:pt x="14012" y="26823"/>
                  </a:cubicBezTo>
                  <a:cubicBezTo>
                    <a:pt x="14030" y="26826"/>
                    <a:pt x="14048" y="26827"/>
                    <a:pt x="14065" y="26827"/>
                  </a:cubicBezTo>
                  <a:cubicBezTo>
                    <a:pt x="14094" y="26827"/>
                    <a:pt x="14121" y="26823"/>
                    <a:pt x="14144" y="26810"/>
                  </a:cubicBezTo>
                  <a:cubicBezTo>
                    <a:pt x="14163" y="26828"/>
                    <a:pt x="14180" y="26847"/>
                    <a:pt x="14195" y="26847"/>
                  </a:cubicBezTo>
                  <a:cubicBezTo>
                    <a:pt x="14211" y="26847"/>
                    <a:pt x="14226" y="26827"/>
                    <a:pt x="14240" y="26763"/>
                  </a:cubicBezTo>
                  <a:cubicBezTo>
                    <a:pt x="14244" y="26759"/>
                    <a:pt x="14249" y="26758"/>
                    <a:pt x="14253" y="26758"/>
                  </a:cubicBezTo>
                  <a:cubicBezTo>
                    <a:pt x="14274" y="26758"/>
                    <a:pt x="14291" y="26794"/>
                    <a:pt x="14303" y="26794"/>
                  </a:cubicBezTo>
                  <a:cubicBezTo>
                    <a:pt x="14331" y="26809"/>
                    <a:pt x="14347" y="26815"/>
                    <a:pt x="14356" y="26815"/>
                  </a:cubicBezTo>
                  <a:cubicBezTo>
                    <a:pt x="14371" y="26815"/>
                    <a:pt x="14371" y="26802"/>
                    <a:pt x="14371" y="26789"/>
                  </a:cubicBezTo>
                  <a:lnTo>
                    <a:pt x="14371" y="26789"/>
                  </a:lnTo>
                  <a:cubicBezTo>
                    <a:pt x="14371" y="26789"/>
                    <a:pt x="14371" y="26789"/>
                    <a:pt x="14371" y="26789"/>
                  </a:cubicBezTo>
                  <a:cubicBezTo>
                    <a:pt x="14370" y="26789"/>
                    <a:pt x="14356" y="26761"/>
                    <a:pt x="14343" y="26740"/>
                  </a:cubicBezTo>
                  <a:cubicBezTo>
                    <a:pt x="14325" y="26742"/>
                    <a:pt x="14316" y="26743"/>
                    <a:pt x="14315" y="26758"/>
                  </a:cubicBezTo>
                  <a:cubicBezTo>
                    <a:pt x="14313" y="26731"/>
                    <a:pt x="14317" y="26721"/>
                    <a:pt x="14323" y="26721"/>
                  </a:cubicBezTo>
                  <a:cubicBezTo>
                    <a:pt x="14328" y="26721"/>
                    <a:pt x="14335" y="26729"/>
                    <a:pt x="14343" y="26740"/>
                  </a:cubicBezTo>
                  <a:cubicBezTo>
                    <a:pt x="14358" y="26739"/>
                    <a:pt x="14373" y="26737"/>
                    <a:pt x="14389" y="26733"/>
                  </a:cubicBezTo>
                  <a:cubicBezTo>
                    <a:pt x="14406" y="26711"/>
                    <a:pt x="14428" y="26704"/>
                    <a:pt x="14453" y="26704"/>
                  </a:cubicBezTo>
                  <a:cubicBezTo>
                    <a:pt x="14493" y="26704"/>
                    <a:pt x="14542" y="26720"/>
                    <a:pt x="14604" y="26720"/>
                  </a:cubicBezTo>
                  <a:cubicBezTo>
                    <a:pt x="14622" y="26720"/>
                    <a:pt x="14641" y="26718"/>
                    <a:pt x="14661" y="26715"/>
                  </a:cubicBezTo>
                  <a:cubicBezTo>
                    <a:pt x="14704" y="26719"/>
                    <a:pt x="14743" y="26733"/>
                    <a:pt x="14777" y="26733"/>
                  </a:cubicBezTo>
                  <a:cubicBezTo>
                    <a:pt x="14802" y="26733"/>
                    <a:pt x="14825" y="26726"/>
                    <a:pt x="14847" y="26702"/>
                  </a:cubicBezTo>
                  <a:cubicBezTo>
                    <a:pt x="14870" y="26740"/>
                    <a:pt x="14892" y="26756"/>
                    <a:pt x="14912" y="26756"/>
                  </a:cubicBezTo>
                  <a:cubicBezTo>
                    <a:pt x="14934" y="26756"/>
                    <a:pt x="14955" y="26737"/>
                    <a:pt x="14973" y="26709"/>
                  </a:cubicBezTo>
                  <a:cubicBezTo>
                    <a:pt x="15018" y="26709"/>
                    <a:pt x="15051" y="26714"/>
                    <a:pt x="15081" y="26714"/>
                  </a:cubicBezTo>
                  <a:cubicBezTo>
                    <a:pt x="15096" y="26714"/>
                    <a:pt x="15110" y="26713"/>
                    <a:pt x="15124" y="26709"/>
                  </a:cubicBezTo>
                  <a:cubicBezTo>
                    <a:pt x="15141" y="26747"/>
                    <a:pt x="15158" y="26761"/>
                    <a:pt x="15178" y="26761"/>
                  </a:cubicBezTo>
                  <a:cubicBezTo>
                    <a:pt x="15206" y="26761"/>
                    <a:pt x="15238" y="26733"/>
                    <a:pt x="15280" y="26702"/>
                  </a:cubicBezTo>
                  <a:cubicBezTo>
                    <a:pt x="15283" y="26705"/>
                    <a:pt x="15286" y="26706"/>
                    <a:pt x="15288" y="26706"/>
                  </a:cubicBezTo>
                  <a:cubicBezTo>
                    <a:pt x="15305" y="26706"/>
                    <a:pt x="15324" y="26660"/>
                    <a:pt x="15344" y="26660"/>
                  </a:cubicBezTo>
                  <a:cubicBezTo>
                    <a:pt x="15347" y="26660"/>
                    <a:pt x="15350" y="26661"/>
                    <a:pt x="15353" y="26663"/>
                  </a:cubicBezTo>
                  <a:cubicBezTo>
                    <a:pt x="15362" y="26644"/>
                    <a:pt x="15372" y="26636"/>
                    <a:pt x="15382" y="26636"/>
                  </a:cubicBezTo>
                  <a:cubicBezTo>
                    <a:pt x="15402" y="26636"/>
                    <a:pt x="15422" y="26662"/>
                    <a:pt x="15445" y="26690"/>
                  </a:cubicBezTo>
                  <a:cubicBezTo>
                    <a:pt x="15456" y="26690"/>
                    <a:pt x="15467" y="26690"/>
                    <a:pt x="15477" y="26690"/>
                  </a:cubicBezTo>
                  <a:cubicBezTo>
                    <a:pt x="15482" y="26690"/>
                    <a:pt x="15486" y="26690"/>
                    <a:pt x="15491" y="26690"/>
                  </a:cubicBezTo>
                  <a:lnTo>
                    <a:pt x="15491" y="26690"/>
                  </a:lnTo>
                  <a:cubicBezTo>
                    <a:pt x="15489" y="26687"/>
                    <a:pt x="15496" y="26669"/>
                    <a:pt x="15520" y="26639"/>
                  </a:cubicBezTo>
                  <a:cubicBezTo>
                    <a:pt x="15528" y="26610"/>
                    <a:pt x="15537" y="26601"/>
                    <a:pt x="15549" y="26601"/>
                  </a:cubicBezTo>
                  <a:cubicBezTo>
                    <a:pt x="15569" y="26601"/>
                    <a:pt x="15596" y="26633"/>
                    <a:pt x="15632" y="26642"/>
                  </a:cubicBezTo>
                  <a:cubicBezTo>
                    <a:pt x="15636" y="26647"/>
                    <a:pt x="15641" y="26649"/>
                    <a:pt x="15646" y="26649"/>
                  </a:cubicBezTo>
                  <a:cubicBezTo>
                    <a:pt x="15661" y="26649"/>
                    <a:pt x="15677" y="26634"/>
                    <a:pt x="15694" y="26634"/>
                  </a:cubicBezTo>
                  <a:cubicBezTo>
                    <a:pt x="15705" y="26634"/>
                    <a:pt x="15716" y="26641"/>
                    <a:pt x="15728" y="26662"/>
                  </a:cubicBezTo>
                  <a:cubicBezTo>
                    <a:pt x="15736" y="26659"/>
                    <a:pt x="15744" y="26659"/>
                    <a:pt x="15752" y="26659"/>
                  </a:cubicBezTo>
                  <a:cubicBezTo>
                    <a:pt x="15770" y="26659"/>
                    <a:pt x="15789" y="26662"/>
                    <a:pt x="15810" y="26662"/>
                  </a:cubicBezTo>
                  <a:cubicBezTo>
                    <a:pt x="15825" y="26662"/>
                    <a:pt x="15840" y="26660"/>
                    <a:pt x="15857" y="26654"/>
                  </a:cubicBezTo>
                  <a:cubicBezTo>
                    <a:pt x="15923" y="26646"/>
                    <a:pt x="15983" y="26634"/>
                    <a:pt x="16038" y="26626"/>
                  </a:cubicBezTo>
                  <a:cubicBezTo>
                    <a:pt x="16059" y="26622"/>
                    <a:pt x="16080" y="26620"/>
                    <a:pt x="16101" y="26620"/>
                  </a:cubicBezTo>
                  <a:cubicBezTo>
                    <a:pt x="16130" y="26620"/>
                    <a:pt x="16159" y="26624"/>
                    <a:pt x="16188" y="26631"/>
                  </a:cubicBezTo>
                  <a:cubicBezTo>
                    <a:pt x="16210" y="26646"/>
                    <a:pt x="16231" y="26652"/>
                    <a:pt x="16252" y="26652"/>
                  </a:cubicBezTo>
                  <a:cubicBezTo>
                    <a:pt x="16302" y="26652"/>
                    <a:pt x="16346" y="26617"/>
                    <a:pt x="16385" y="26617"/>
                  </a:cubicBezTo>
                  <a:cubicBezTo>
                    <a:pt x="16395" y="26617"/>
                    <a:pt x="16404" y="26620"/>
                    <a:pt x="16413" y="26625"/>
                  </a:cubicBezTo>
                  <a:cubicBezTo>
                    <a:pt x="16469" y="26643"/>
                    <a:pt x="16419" y="26746"/>
                    <a:pt x="16442" y="26746"/>
                  </a:cubicBezTo>
                  <a:cubicBezTo>
                    <a:pt x="16443" y="26746"/>
                    <a:pt x="16446" y="26746"/>
                    <a:pt x="16449" y="26744"/>
                  </a:cubicBezTo>
                  <a:cubicBezTo>
                    <a:pt x="16487" y="26710"/>
                    <a:pt x="16515" y="26729"/>
                    <a:pt x="16539" y="26705"/>
                  </a:cubicBezTo>
                  <a:cubicBezTo>
                    <a:pt x="16565" y="26708"/>
                    <a:pt x="16586" y="26722"/>
                    <a:pt x="16605" y="26722"/>
                  </a:cubicBezTo>
                  <a:cubicBezTo>
                    <a:pt x="16621" y="26722"/>
                    <a:pt x="16637" y="26713"/>
                    <a:pt x="16656" y="26682"/>
                  </a:cubicBezTo>
                  <a:cubicBezTo>
                    <a:pt x="16668" y="26704"/>
                    <a:pt x="16682" y="26711"/>
                    <a:pt x="16697" y="26711"/>
                  </a:cubicBezTo>
                  <a:cubicBezTo>
                    <a:pt x="16718" y="26711"/>
                    <a:pt x="16741" y="26696"/>
                    <a:pt x="16765" y="26688"/>
                  </a:cubicBezTo>
                  <a:cubicBezTo>
                    <a:pt x="16766" y="26688"/>
                    <a:pt x="16767" y="26688"/>
                    <a:pt x="16768" y="26688"/>
                  </a:cubicBezTo>
                  <a:cubicBezTo>
                    <a:pt x="16804" y="26688"/>
                    <a:pt x="16809" y="26822"/>
                    <a:pt x="16842" y="26822"/>
                  </a:cubicBezTo>
                  <a:cubicBezTo>
                    <a:pt x="16844" y="26822"/>
                    <a:pt x="16846" y="26822"/>
                    <a:pt x="16848" y="26821"/>
                  </a:cubicBezTo>
                  <a:cubicBezTo>
                    <a:pt x="16852" y="26820"/>
                    <a:pt x="16856" y="26820"/>
                    <a:pt x="16860" y="26820"/>
                  </a:cubicBezTo>
                  <a:cubicBezTo>
                    <a:pt x="16905" y="26820"/>
                    <a:pt x="16944" y="26836"/>
                    <a:pt x="16966" y="26836"/>
                  </a:cubicBezTo>
                  <a:cubicBezTo>
                    <a:pt x="16979" y="26836"/>
                    <a:pt x="16987" y="26831"/>
                    <a:pt x="16987" y="26814"/>
                  </a:cubicBezTo>
                  <a:cubicBezTo>
                    <a:pt x="16987" y="26820"/>
                    <a:pt x="16987" y="26822"/>
                    <a:pt x="16988" y="26822"/>
                  </a:cubicBezTo>
                  <a:cubicBezTo>
                    <a:pt x="16993" y="26822"/>
                    <a:pt x="17009" y="26776"/>
                    <a:pt x="17030" y="26776"/>
                  </a:cubicBezTo>
                  <a:cubicBezTo>
                    <a:pt x="17035" y="26776"/>
                    <a:pt x="17040" y="26778"/>
                    <a:pt x="17045" y="26784"/>
                  </a:cubicBezTo>
                  <a:cubicBezTo>
                    <a:pt x="17080" y="26777"/>
                    <a:pt x="17127" y="26776"/>
                    <a:pt x="17173" y="26742"/>
                  </a:cubicBezTo>
                  <a:cubicBezTo>
                    <a:pt x="17211" y="26721"/>
                    <a:pt x="17249" y="26662"/>
                    <a:pt x="17280" y="26662"/>
                  </a:cubicBezTo>
                  <a:cubicBezTo>
                    <a:pt x="17288" y="26662"/>
                    <a:pt x="17295" y="26665"/>
                    <a:pt x="17301" y="26673"/>
                  </a:cubicBezTo>
                  <a:cubicBezTo>
                    <a:pt x="17303" y="26674"/>
                    <a:pt x="17306" y="26674"/>
                    <a:pt x="17308" y="26674"/>
                  </a:cubicBezTo>
                  <a:cubicBezTo>
                    <a:pt x="17333" y="26674"/>
                    <a:pt x="17351" y="26634"/>
                    <a:pt x="17357" y="26634"/>
                  </a:cubicBezTo>
                  <a:cubicBezTo>
                    <a:pt x="17359" y="26634"/>
                    <a:pt x="17360" y="26636"/>
                    <a:pt x="17360" y="26642"/>
                  </a:cubicBezTo>
                  <a:cubicBezTo>
                    <a:pt x="17358" y="26702"/>
                    <a:pt x="17318" y="26706"/>
                    <a:pt x="17284" y="26711"/>
                  </a:cubicBezTo>
                  <a:cubicBezTo>
                    <a:pt x="17279" y="26742"/>
                    <a:pt x="17274" y="26751"/>
                    <a:pt x="17270" y="26751"/>
                  </a:cubicBezTo>
                  <a:cubicBezTo>
                    <a:pt x="17263" y="26751"/>
                    <a:pt x="17257" y="26731"/>
                    <a:pt x="17253" y="26731"/>
                  </a:cubicBezTo>
                  <a:cubicBezTo>
                    <a:pt x="17252" y="26731"/>
                    <a:pt x="17251" y="26734"/>
                    <a:pt x="17250" y="26739"/>
                  </a:cubicBezTo>
                  <a:cubicBezTo>
                    <a:pt x="17250" y="26738"/>
                    <a:pt x="17250" y="26738"/>
                    <a:pt x="17250" y="26738"/>
                  </a:cubicBezTo>
                  <a:lnTo>
                    <a:pt x="17250" y="26738"/>
                  </a:lnTo>
                  <a:cubicBezTo>
                    <a:pt x="17249" y="26738"/>
                    <a:pt x="17246" y="26782"/>
                    <a:pt x="17265" y="26791"/>
                  </a:cubicBezTo>
                  <a:cubicBezTo>
                    <a:pt x="17266" y="26791"/>
                    <a:pt x="17267" y="26792"/>
                    <a:pt x="17268" y="26792"/>
                  </a:cubicBezTo>
                  <a:cubicBezTo>
                    <a:pt x="17279" y="26792"/>
                    <a:pt x="17293" y="26782"/>
                    <a:pt x="17313" y="26782"/>
                  </a:cubicBezTo>
                  <a:cubicBezTo>
                    <a:pt x="17329" y="26782"/>
                    <a:pt x="17349" y="26789"/>
                    <a:pt x="17372" y="26813"/>
                  </a:cubicBezTo>
                  <a:cubicBezTo>
                    <a:pt x="17379" y="26810"/>
                    <a:pt x="17386" y="26808"/>
                    <a:pt x="17393" y="26808"/>
                  </a:cubicBezTo>
                  <a:cubicBezTo>
                    <a:pt x="17415" y="26808"/>
                    <a:pt x="17440" y="26821"/>
                    <a:pt x="17470" y="26822"/>
                  </a:cubicBezTo>
                  <a:cubicBezTo>
                    <a:pt x="17484" y="26805"/>
                    <a:pt x="17498" y="26801"/>
                    <a:pt x="17513" y="26801"/>
                  </a:cubicBezTo>
                  <a:cubicBezTo>
                    <a:pt x="17528" y="26801"/>
                    <a:pt x="17544" y="26806"/>
                    <a:pt x="17562" y="26806"/>
                  </a:cubicBezTo>
                  <a:cubicBezTo>
                    <a:pt x="17576" y="26806"/>
                    <a:pt x="17590" y="26803"/>
                    <a:pt x="17605" y="26793"/>
                  </a:cubicBezTo>
                  <a:cubicBezTo>
                    <a:pt x="17657" y="26719"/>
                    <a:pt x="17702" y="26728"/>
                    <a:pt x="17741" y="26723"/>
                  </a:cubicBezTo>
                  <a:cubicBezTo>
                    <a:pt x="17747" y="26722"/>
                    <a:pt x="17752" y="26721"/>
                    <a:pt x="17758" y="26721"/>
                  </a:cubicBezTo>
                  <a:cubicBezTo>
                    <a:pt x="17788" y="26721"/>
                    <a:pt x="17818" y="26733"/>
                    <a:pt x="17841" y="26754"/>
                  </a:cubicBezTo>
                  <a:cubicBezTo>
                    <a:pt x="17896" y="26745"/>
                    <a:pt x="17933" y="26754"/>
                    <a:pt x="17959" y="26712"/>
                  </a:cubicBezTo>
                  <a:cubicBezTo>
                    <a:pt x="17978" y="26677"/>
                    <a:pt x="17990" y="26666"/>
                    <a:pt x="17999" y="26666"/>
                  </a:cubicBezTo>
                  <a:cubicBezTo>
                    <a:pt x="18015" y="26666"/>
                    <a:pt x="18022" y="26699"/>
                    <a:pt x="18036" y="26701"/>
                  </a:cubicBezTo>
                  <a:cubicBezTo>
                    <a:pt x="18043" y="26677"/>
                    <a:pt x="18051" y="26667"/>
                    <a:pt x="18060" y="26667"/>
                  </a:cubicBezTo>
                  <a:cubicBezTo>
                    <a:pt x="18069" y="26667"/>
                    <a:pt x="18079" y="26675"/>
                    <a:pt x="18092" y="26686"/>
                  </a:cubicBezTo>
                  <a:cubicBezTo>
                    <a:pt x="18123" y="26606"/>
                    <a:pt x="18164" y="26589"/>
                    <a:pt x="18226" y="26569"/>
                  </a:cubicBezTo>
                  <a:cubicBezTo>
                    <a:pt x="18286" y="26589"/>
                    <a:pt x="18376" y="26852"/>
                    <a:pt x="18426" y="26852"/>
                  </a:cubicBezTo>
                  <a:cubicBezTo>
                    <a:pt x="18427" y="26852"/>
                    <a:pt x="18429" y="26851"/>
                    <a:pt x="18430" y="26851"/>
                  </a:cubicBezTo>
                  <a:cubicBezTo>
                    <a:pt x="18436" y="26849"/>
                    <a:pt x="18443" y="26848"/>
                    <a:pt x="18450" y="26848"/>
                  </a:cubicBezTo>
                  <a:cubicBezTo>
                    <a:pt x="18485" y="26848"/>
                    <a:pt x="18517" y="26874"/>
                    <a:pt x="18547" y="26874"/>
                  </a:cubicBezTo>
                  <a:cubicBezTo>
                    <a:pt x="18552" y="26874"/>
                    <a:pt x="18557" y="26873"/>
                    <a:pt x="18562" y="26871"/>
                  </a:cubicBezTo>
                  <a:cubicBezTo>
                    <a:pt x="18640" y="26864"/>
                    <a:pt x="18699" y="26832"/>
                    <a:pt x="18750" y="26756"/>
                  </a:cubicBezTo>
                  <a:cubicBezTo>
                    <a:pt x="18765" y="26763"/>
                    <a:pt x="18779" y="26765"/>
                    <a:pt x="18792" y="26765"/>
                  </a:cubicBezTo>
                  <a:cubicBezTo>
                    <a:pt x="18811" y="26765"/>
                    <a:pt x="18829" y="26761"/>
                    <a:pt x="18847" y="26761"/>
                  </a:cubicBezTo>
                  <a:cubicBezTo>
                    <a:pt x="18859" y="26761"/>
                    <a:pt x="18871" y="26763"/>
                    <a:pt x="18883" y="26770"/>
                  </a:cubicBezTo>
                  <a:cubicBezTo>
                    <a:pt x="18908" y="26811"/>
                    <a:pt x="18912" y="26820"/>
                    <a:pt x="18906" y="26820"/>
                  </a:cubicBezTo>
                  <a:cubicBezTo>
                    <a:pt x="18902" y="26820"/>
                    <a:pt x="18892" y="26816"/>
                    <a:pt x="18881" y="26816"/>
                  </a:cubicBezTo>
                  <a:cubicBezTo>
                    <a:pt x="18871" y="26816"/>
                    <a:pt x="18860" y="26820"/>
                    <a:pt x="18851" y="26835"/>
                  </a:cubicBezTo>
                  <a:cubicBezTo>
                    <a:pt x="18847" y="26821"/>
                    <a:pt x="18843" y="26817"/>
                    <a:pt x="18841" y="26817"/>
                  </a:cubicBezTo>
                  <a:lnTo>
                    <a:pt x="18841" y="26817"/>
                  </a:lnTo>
                  <a:cubicBezTo>
                    <a:pt x="18834" y="26817"/>
                    <a:pt x="18833" y="26846"/>
                    <a:pt x="18847" y="26850"/>
                  </a:cubicBezTo>
                  <a:cubicBezTo>
                    <a:pt x="18849" y="26851"/>
                    <a:pt x="18852" y="26852"/>
                    <a:pt x="18855" y="26852"/>
                  </a:cubicBezTo>
                  <a:cubicBezTo>
                    <a:pt x="18878" y="26852"/>
                    <a:pt x="18924" y="26819"/>
                    <a:pt x="19006" y="26793"/>
                  </a:cubicBezTo>
                  <a:cubicBezTo>
                    <a:pt x="19008" y="26792"/>
                    <a:pt x="19011" y="26792"/>
                    <a:pt x="19013" y="26792"/>
                  </a:cubicBezTo>
                  <a:cubicBezTo>
                    <a:pt x="19084" y="26792"/>
                    <a:pt x="19122" y="26872"/>
                    <a:pt x="19141" y="26872"/>
                  </a:cubicBezTo>
                  <a:cubicBezTo>
                    <a:pt x="19145" y="26872"/>
                    <a:pt x="19149" y="26868"/>
                    <a:pt x="19151" y="26857"/>
                  </a:cubicBezTo>
                  <a:cubicBezTo>
                    <a:pt x="19157" y="26849"/>
                    <a:pt x="19159" y="26837"/>
                    <a:pt x="19155" y="26827"/>
                  </a:cubicBezTo>
                  <a:lnTo>
                    <a:pt x="19155" y="26827"/>
                  </a:lnTo>
                  <a:cubicBezTo>
                    <a:pt x="19149" y="26838"/>
                    <a:pt x="19146" y="26842"/>
                    <a:pt x="19143" y="26842"/>
                  </a:cubicBezTo>
                  <a:cubicBezTo>
                    <a:pt x="19138" y="26842"/>
                    <a:pt x="19141" y="26818"/>
                    <a:pt x="19146" y="26807"/>
                  </a:cubicBezTo>
                  <a:cubicBezTo>
                    <a:pt x="19150" y="26813"/>
                    <a:pt x="19154" y="26819"/>
                    <a:pt x="19155" y="26827"/>
                  </a:cubicBezTo>
                  <a:cubicBezTo>
                    <a:pt x="19157" y="26822"/>
                    <a:pt x="19159" y="26821"/>
                    <a:pt x="19163" y="26812"/>
                  </a:cubicBezTo>
                  <a:cubicBezTo>
                    <a:pt x="19179" y="26772"/>
                    <a:pt x="19205" y="26748"/>
                    <a:pt x="19244" y="26748"/>
                  </a:cubicBezTo>
                  <a:cubicBezTo>
                    <a:pt x="19278" y="26748"/>
                    <a:pt x="19321" y="26765"/>
                    <a:pt x="19378" y="26801"/>
                  </a:cubicBezTo>
                  <a:cubicBezTo>
                    <a:pt x="19406" y="26786"/>
                    <a:pt x="19432" y="26781"/>
                    <a:pt x="19455" y="26781"/>
                  </a:cubicBezTo>
                  <a:cubicBezTo>
                    <a:pt x="19481" y="26781"/>
                    <a:pt x="19504" y="26787"/>
                    <a:pt x="19524" y="26791"/>
                  </a:cubicBezTo>
                  <a:cubicBezTo>
                    <a:pt x="19536" y="26765"/>
                    <a:pt x="19547" y="26755"/>
                    <a:pt x="19557" y="26755"/>
                  </a:cubicBezTo>
                  <a:cubicBezTo>
                    <a:pt x="19578" y="26755"/>
                    <a:pt x="19593" y="26798"/>
                    <a:pt x="19605" y="26824"/>
                  </a:cubicBezTo>
                  <a:cubicBezTo>
                    <a:pt x="19634" y="26822"/>
                    <a:pt x="19646" y="26788"/>
                    <a:pt x="19652" y="26788"/>
                  </a:cubicBezTo>
                  <a:cubicBezTo>
                    <a:pt x="19654" y="26788"/>
                    <a:pt x="19655" y="26791"/>
                    <a:pt x="19656" y="26798"/>
                  </a:cubicBezTo>
                  <a:cubicBezTo>
                    <a:pt x="19657" y="26795"/>
                    <a:pt x="19658" y="26794"/>
                    <a:pt x="19660" y="26794"/>
                  </a:cubicBezTo>
                  <a:cubicBezTo>
                    <a:pt x="19664" y="26794"/>
                    <a:pt x="19670" y="26805"/>
                    <a:pt x="19691" y="26810"/>
                  </a:cubicBezTo>
                  <a:cubicBezTo>
                    <a:pt x="19694" y="26804"/>
                    <a:pt x="19698" y="26801"/>
                    <a:pt x="19702" y="26801"/>
                  </a:cubicBezTo>
                  <a:cubicBezTo>
                    <a:pt x="19714" y="26801"/>
                    <a:pt x="19731" y="26830"/>
                    <a:pt x="19753" y="26859"/>
                  </a:cubicBezTo>
                  <a:cubicBezTo>
                    <a:pt x="19758" y="26870"/>
                    <a:pt x="19763" y="26874"/>
                    <a:pt x="19769" y="26874"/>
                  </a:cubicBezTo>
                  <a:cubicBezTo>
                    <a:pt x="19790" y="26874"/>
                    <a:pt x="19816" y="26812"/>
                    <a:pt x="19847" y="26812"/>
                  </a:cubicBezTo>
                  <a:cubicBezTo>
                    <a:pt x="19855" y="26812"/>
                    <a:pt x="19864" y="26817"/>
                    <a:pt x="19873" y="26827"/>
                  </a:cubicBezTo>
                  <a:cubicBezTo>
                    <a:pt x="19896" y="26850"/>
                    <a:pt x="19919" y="26857"/>
                    <a:pt x="19941" y="26857"/>
                  </a:cubicBezTo>
                  <a:cubicBezTo>
                    <a:pt x="19970" y="26857"/>
                    <a:pt x="19997" y="26845"/>
                    <a:pt x="20022" y="26845"/>
                  </a:cubicBezTo>
                  <a:cubicBezTo>
                    <a:pt x="20033" y="26845"/>
                    <a:pt x="20042" y="26847"/>
                    <a:pt x="20052" y="26852"/>
                  </a:cubicBezTo>
                  <a:cubicBezTo>
                    <a:pt x="20070" y="26903"/>
                    <a:pt x="20088" y="26919"/>
                    <a:pt x="20104" y="26919"/>
                  </a:cubicBezTo>
                  <a:cubicBezTo>
                    <a:pt x="20135" y="26919"/>
                    <a:pt x="20163" y="26865"/>
                    <a:pt x="20188" y="26861"/>
                  </a:cubicBezTo>
                  <a:cubicBezTo>
                    <a:pt x="20194" y="26857"/>
                    <a:pt x="20200" y="26856"/>
                    <a:pt x="20206" y="26856"/>
                  </a:cubicBezTo>
                  <a:cubicBezTo>
                    <a:pt x="20279" y="26856"/>
                    <a:pt x="20398" y="27101"/>
                    <a:pt x="20453" y="27101"/>
                  </a:cubicBezTo>
                  <a:cubicBezTo>
                    <a:pt x="20460" y="27101"/>
                    <a:pt x="20466" y="27098"/>
                    <a:pt x="20471" y="27089"/>
                  </a:cubicBezTo>
                  <a:cubicBezTo>
                    <a:pt x="20481" y="27093"/>
                    <a:pt x="20492" y="27095"/>
                    <a:pt x="20502" y="27095"/>
                  </a:cubicBezTo>
                  <a:cubicBezTo>
                    <a:pt x="20505" y="27095"/>
                    <a:pt x="20508" y="27094"/>
                    <a:pt x="20511" y="27094"/>
                  </a:cubicBezTo>
                  <a:cubicBezTo>
                    <a:pt x="20534" y="27085"/>
                    <a:pt x="20558" y="27081"/>
                    <a:pt x="20582" y="27080"/>
                  </a:cubicBezTo>
                  <a:cubicBezTo>
                    <a:pt x="20590" y="27066"/>
                    <a:pt x="20597" y="27061"/>
                    <a:pt x="20602" y="27061"/>
                  </a:cubicBezTo>
                  <a:cubicBezTo>
                    <a:pt x="20608" y="27061"/>
                    <a:pt x="20612" y="27070"/>
                    <a:pt x="20612" y="27078"/>
                  </a:cubicBezTo>
                  <a:cubicBezTo>
                    <a:pt x="20642" y="27078"/>
                    <a:pt x="20678" y="27078"/>
                    <a:pt x="20719" y="27081"/>
                  </a:cubicBezTo>
                  <a:cubicBezTo>
                    <a:pt x="20791" y="27110"/>
                    <a:pt x="20851" y="27132"/>
                    <a:pt x="20901" y="27132"/>
                  </a:cubicBezTo>
                  <a:cubicBezTo>
                    <a:pt x="20922" y="27132"/>
                    <a:pt x="20942" y="27128"/>
                    <a:pt x="20959" y="27120"/>
                  </a:cubicBezTo>
                  <a:cubicBezTo>
                    <a:pt x="20975" y="27087"/>
                    <a:pt x="20989" y="27076"/>
                    <a:pt x="21001" y="27076"/>
                  </a:cubicBezTo>
                  <a:cubicBezTo>
                    <a:pt x="21027" y="27076"/>
                    <a:pt x="21047" y="27118"/>
                    <a:pt x="21065" y="27118"/>
                  </a:cubicBezTo>
                  <a:cubicBezTo>
                    <a:pt x="21074" y="27118"/>
                    <a:pt x="21082" y="27108"/>
                    <a:pt x="21090" y="27078"/>
                  </a:cubicBezTo>
                  <a:cubicBezTo>
                    <a:pt x="21138" y="27034"/>
                    <a:pt x="21157" y="27019"/>
                    <a:pt x="21174" y="27019"/>
                  </a:cubicBezTo>
                  <a:cubicBezTo>
                    <a:pt x="21178" y="27019"/>
                    <a:pt x="21182" y="27020"/>
                    <a:pt x="21187" y="27022"/>
                  </a:cubicBezTo>
                  <a:cubicBezTo>
                    <a:pt x="21191" y="27035"/>
                    <a:pt x="21195" y="27040"/>
                    <a:pt x="21200" y="27040"/>
                  </a:cubicBezTo>
                  <a:cubicBezTo>
                    <a:pt x="21209" y="27040"/>
                    <a:pt x="21219" y="27027"/>
                    <a:pt x="21233" y="27027"/>
                  </a:cubicBezTo>
                  <a:cubicBezTo>
                    <a:pt x="21233" y="27027"/>
                    <a:pt x="21234" y="27027"/>
                    <a:pt x="21234" y="27027"/>
                  </a:cubicBezTo>
                  <a:cubicBezTo>
                    <a:pt x="21241" y="27017"/>
                    <a:pt x="21249" y="27014"/>
                    <a:pt x="21257" y="27014"/>
                  </a:cubicBezTo>
                  <a:cubicBezTo>
                    <a:pt x="21278" y="27014"/>
                    <a:pt x="21304" y="27034"/>
                    <a:pt x="21337" y="27039"/>
                  </a:cubicBezTo>
                  <a:cubicBezTo>
                    <a:pt x="21347" y="27014"/>
                    <a:pt x="21356" y="27004"/>
                    <a:pt x="21364" y="27004"/>
                  </a:cubicBezTo>
                  <a:cubicBezTo>
                    <a:pt x="21389" y="27004"/>
                    <a:pt x="21412" y="27086"/>
                    <a:pt x="21432" y="27111"/>
                  </a:cubicBezTo>
                  <a:cubicBezTo>
                    <a:pt x="21442" y="27137"/>
                    <a:pt x="21452" y="27148"/>
                    <a:pt x="21461" y="27148"/>
                  </a:cubicBezTo>
                  <a:cubicBezTo>
                    <a:pt x="21464" y="27148"/>
                    <a:pt x="21467" y="27147"/>
                    <a:pt x="21471" y="27145"/>
                  </a:cubicBezTo>
                  <a:cubicBezTo>
                    <a:pt x="21473" y="27153"/>
                    <a:pt x="21476" y="27157"/>
                    <a:pt x="21478" y="27157"/>
                  </a:cubicBezTo>
                  <a:cubicBezTo>
                    <a:pt x="21487" y="27157"/>
                    <a:pt x="21496" y="27110"/>
                    <a:pt x="21504" y="27074"/>
                  </a:cubicBezTo>
                  <a:cubicBezTo>
                    <a:pt x="21506" y="27079"/>
                    <a:pt x="21509" y="27081"/>
                    <a:pt x="21511" y="27081"/>
                  </a:cubicBezTo>
                  <a:cubicBezTo>
                    <a:pt x="21515" y="27081"/>
                    <a:pt x="21518" y="27078"/>
                    <a:pt x="21521" y="27078"/>
                  </a:cubicBezTo>
                  <a:cubicBezTo>
                    <a:pt x="21525" y="27078"/>
                    <a:pt x="21529" y="27083"/>
                    <a:pt x="21532" y="27103"/>
                  </a:cubicBezTo>
                  <a:cubicBezTo>
                    <a:pt x="21533" y="27109"/>
                    <a:pt x="21534" y="27111"/>
                    <a:pt x="21535" y="27111"/>
                  </a:cubicBezTo>
                  <a:cubicBezTo>
                    <a:pt x="21542" y="27111"/>
                    <a:pt x="21549" y="27046"/>
                    <a:pt x="21556" y="27028"/>
                  </a:cubicBezTo>
                  <a:cubicBezTo>
                    <a:pt x="21558" y="27022"/>
                    <a:pt x="21560" y="27020"/>
                    <a:pt x="21563" y="27020"/>
                  </a:cubicBezTo>
                  <a:cubicBezTo>
                    <a:pt x="21573" y="27020"/>
                    <a:pt x="21582" y="27082"/>
                    <a:pt x="21589" y="27086"/>
                  </a:cubicBezTo>
                  <a:cubicBezTo>
                    <a:pt x="21592" y="27084"/>
                    <a:pt x="21595" y="27083"/>
                    <a:pt x="21597" y="27083"/>
                  </a:cubicBezTo>
                  <a:cubicBezTo>
                    <a:pt x="21611" y="27083"/>
                    <a:pt x="21618" y="27112"/>
                    <a:pt x="21621" y="27145"/>
                  </a:cubicBezTo>
                  <a:cubicBezTo>
                    <a:pt x="21622" y="27132"/>
                    <a:pt x="21623" y="27128"/>
                    <a:pt x="21624" y="27128"/>
                  </a:cubicBezTo>
                  <a:cubicBezTo>
                    <a:pt x="21625" y="27128"/>
                    <a:pt x="21625" y="27138"/>
                    <a:pt x="21626" y="27138"/>
                  </a:cubicBezTo>
                  <a:cubicBezTo>
                    <a:pt x="21626" y="27138"/>
                    <a:pt x="21626" y="27129"/>
                    <a:pt x="21626" y="27093"/>
                  </a:cubicBezTo>
                  <a:cubicBezTo>
                    <a:pt x="21627" y="27113"/>
                    <a:pt x="21633" y="27134"/>
                    <a:pt x="21646" y="27150"/>
                  </a:cubicBezTo>
                  <a:cubicBezTo>
                    <a:pt x="21646" y="27150"/>
                    <a:pt x="21646" y="27150"/>
                    <a:pt x="21646" y="27150"/>
                  </a:cubicBezTo>
                  <a:cubicBezTo>
                    <a:pt x="21654" y="27150"/>
                    <a:pt x="21664" y="27211"/>
                    <a:pt x="21677" y="27211"/>
                  </a:cubicBezTo>
                  <a:cubicBezTo>
                    <a:pt x="21685" y="27211"/>
                    <a:pt x="21695" y="27184"/>
                    <a:pt x="21706" y="27094"/>
                  </a:cubicBezTo>
                  <a:cubicBezTo>
                    <a:pt x="21711" y="27107"/>
                    <a:pt x="21717" y="27111"/>
                    <a:pt x="21723" y="27111"/>
                  </a:cubicBezTo>
                  <a:cubicBezTo>
                    <a:pt x="21739" y="27111"/>
                    <a:pt x="21756" y="27083"/>
                    <a:pt x="21775" y="27083"/>
                  </a:cubicBezTo>
                  <a:cubicBezTo>
                    <a:pt x="21783" y="27083"/>
                    <a:pt x="21792" y="27089"/>
                    <a:pt x="21801" y="27107"/>
                  </a:cubicBezTo>
                  <a:cubicBezTo>
                    <a:pt x="21809" y="27153"/>
                    <a:pt x="21817" y="27166"/>
                    <a:pt x="21825" y="27166"/>
                  </a:cubicBezTo>
                  <a:cubicBezTo>
                    <a:pt x="21836" y="27166"/>
                    <a:pt x="21847" y="27142"/>
                    <a:pt x="21859" y="27142"/>
                  </a:cubicBezTo>
                  <a:cubicBezTo>
                    <a:pt x="21860" y="27142"/>
                    <a:pt x="21861" y="27142"/>
                    <a:pt x="21861" y="27142"/>
                  </a:cubicBezTo>
                  <a:cubicBezTo>
                    <a:pt x="21870" y="27087"/>
                    <a:pt x="21878" y="27072"/>
                    <a:pt x="21886" y="27072"/>
                  </a:cubicBezTo>
                  <a:cubicBezTo>
                    <a:pt x="21897" y="27072"/>
                    <a:pt x="21907" y="27098"/>
                    <a:pt x="21919" y="27098"/>
                  </a:cubicBezTo>
                  <a:cubicBezTo>
                    <a:pt x="21923" y="27098"/>
                    <a:pt x="21927" y="27094"/>
                    <a:pt x="21931" y="27085"/>
                  </a:cubicBezTo>
                  <a:cubicBezTo>
                    <a:pt x="21950" y="27076"/>
                    <a:pt x="21970" y="27001"/>
                    <a:pt x="21990" y="27001"/>
                  </a:cubicBezTo>
                  <a:cubicBezTo>
                    <a:pt x="21996" y="27001"/>
                    <a:pt x="22003" y="27009"/>
                    <a:pt x="22009" y="27029"/>
                  </a:cubicBezTo>
                  <a:cubicBezTo>
                    <a:pt x="22013" y="27022"/>
                    <a:pt x="22017" y="27019"/>
                    <a:pt x="22020" y="27019"/>
                  </a:cubicBezTo>
                  <a:cubicBezTo>
                    <a:pt x="22039" y="27019"/>
                    <a:pt x="22056" y="27087"/>
                    <a:pt x="22076" y="27087"/>
                  </a:cubicBezTo>
                  <a:cubicBezTo>
                    <a:pt x="22082" y="27087"/>
                    <a:pt x="22088" y="27080"/>
                    <a:pt x="22094" y="27062"/>
                  </a:cubicBezTo>
                  <a:cubicBezTo>
                    <a:pt x="22100" y="27172"/>
                    <a:pt x="22106" y="27205"/>
                    <a:pt x="22113" y="27205"/>
                  </a:cubicBezTo>
                  <a:cubicBezTo>
                    <a:pt x="22121" y="27205"/>
                    <a:pt x="22130" y="27152"/>
                    <a:pt x="22139" y="27137"/>
                  </a:cubicBezTo>
                  <a:cubicBezTo>
                    <a:pt x="22142" y="27118"/>
                    <a:pt x="22146" y="27111"/>
                    <a:pt x="22149" y="27111"/>
                  </a:cubicBezTo>
                  <a:cubicBezTo>
                    <a:pt x="22157" y="27111"/>
                    <a:pt x="22165" y="27139"/>
                    <a:pt x="22172" y="27139"/>
                  </a:cubicBezTo>
                  <a:cubicBezTo>
                    <a:pt x="22177" y="27139"/>
                    <a:pt x="22181" y="27131"/>
                    <a:pt x="22186" y="27103"/>
                  </a:cubicBezTo>
                  <a:cubicBezTo>
                    <a:pt x="22206" y="27034"/>
                    <a:pt x="22226" y="26997"/>
                    <a:pt x="22246" y="26997"/>
                  </a:cubicBezTo>
                  <a:cubicBezTo>
                    <a:pt x="22260" y="26997"/>
                    <a:pt x="22273" y="27014"/>
                    <a:pt x="22286" y="27050"/>
                  </a:cubicBezTo>
                  <a:cubicBezTo>
                    <a:pt x="22306" y="27011"/>
                    <a:pt x="22324" y="26997"/>
                    <a:pt x="22341" y="26997"/>
                  </a:cubicBezTo>
                  <a:cubicBezTo>
                    <a:pt x="22354" y="26997"/>
                    <a:pt x="22366" y="27006"/>
                    <a:pt x="22378" y="27018"/>
                  </a:cubicBezTo>
                  <a:cubicBezTo>
                    <a:pt x="22383" y="27025"/>
                    <a:pt x="22389" y="27027"/>
                    <a:pt x="22394" y="27027"/>
                  </a:cubicBezTo>
                  <a:cubicBezTo>
                    <a:pt x="22410" y="27027"/>
                    <a:pt x="22424" y="27006"/>
                    <a:pt x="22437" y="27006"/>
                  </a:cubicBezTo>
                  <a:cubicBezTo>
                    <a:pt x="22440" y="27006"/>
                    <a:pt x="22444" y="27008"/>
                    <a:pt x="22448" y="27013"/>
                  </a:cubicBezTo>
                  <a:cubicBezTo>
                    <a:pt x="22476" y="27013"/>
                    <a:pt x="22499" y="27037"/>
                    <a:pt x="22518" y="27037"/>
                  </a:cubicBezTo>
                  <a:cubicBezTo>
                    <a:pt x="22533" y="27037"/>
                    <a:pt x="22546" y="27023"/>
                    <a:pt x="22557" y="26975"/>
                  </a:cubicBezTo>
                  <a:lnTo>
                    <a:pt x="22557" y="26975"/>
                  </a:lnTo>
                  <a:cubicBezTo>
                    <a:pt x="22551" y="27010"/>
                    <a:pt x="22556" y="27023"/>
                    <a:pt x="22564" y="27023"/>
                  </a:cubicBezTo>
                  <a:cubicBezTo>
                    <a:pt x="22587" y="27023"/>
                    <a:pt x="22644" y="26927"/>
                    <a:pt x="22633" y="26910"/>
                  </a:cubicBezTo>
                  <a:lnTo>
                    <a:pt x="22633" y="26910"/>
                  </a:lnTo>
                  <a:cubicBezTo>
                    <a:pt x="22655" y="26938"/>
                    <a:pt x="22681" y="27027"/>
                    <a:pt x="22720" y="27027"/>
                  </a:cubicBezTo>
                  <a:cubicBezTo>
                    <a:pt x="22726" y="27027"/>
                    <a:pt x="22732" y="27026"/>
                    <a:pt x="22738" y="27022"/>
                  </a:cubicBezTo>
                  <a:cubicBezTo>
                    <a:pt x="22745" y="27003"/>
                    <a:pt x="22753" y="26998"/>
                    <a:pt x="22761" y="26998"/>
                  </a:cubicBezTo>
                  <a:cubicBezTo>
                    <a:pt x="22770" y="26998"/>
                    <a:pt x="22780" y="27005"/>
                    <a:pt x="22791" y="27005"/>
                  </a:cubicBezTo>
                  <a:cubicBezTo>
                    <a:pt x="22802" y="27005"/>
                    <a:pt x="22813" y="26998"/>
                    <a:pt x="22826" y="26972"/>
                  </a:cubicBezTo>
                  <a:cubicBezTo>
                    <a:pt x="22829" y="26952"/>
                    <a:pt x="22832" y="26944"/>
                    <a:pt x="22835" y="26944"/>
                  </a:cubicBezTo>
                  <a:cubicBezTo>
                    <a:pt x="22846" y="26944"/>
                    <a:pt x="22857" y="27038"/>
                    <a:pt x="22870" y="27038"/>
                  </a:cubicBezTo>
                  <a:cubicBezTo>
                    <a:pt x="22873" y="27038"/>
                    <a:pt x="22877" y="27029"/>
                    <a:pt x="22882" y="27005"/>
                  </a:cubicBezTo>
                  <a:cubicBezTo>
                    <a:pt x="22902" y="26934"/>
                    <a:pt x="22924" y="26967"/>
                    <a:pt x="22948" y="26943"/>
                  </a:cubicBezTo>
                  <a:cubicBezTo>
                    <a:pt x="22965" y="26993"/>
                    <a:pt x="22981" y="27017"/>
                    <a:pt x="22996" y="27017"/>
                  </a:cubicBezTo>
                  <a:cubicBezTo>
                    <a:pt x="23005" y="27017"/>
                    <a:pt x="23014" y="27008"/>
                    <a:pt x="23022" y="26992"/>
                  </a:cubicBezTo>
                  <a:cubicBezTo>
                    <a:pt x="23027" y="27009"/>
                    <a:pt x="23032" y="27015"/>
                    <a:pt x="23037" y="27015"/>
                  </a:cubicBezTo>
                  <a:cubicBezTo>
                    <a:pt x="23046" y="27015"/>
                    <a:pt x="23055" y="26994"/>
                    <a:pt x="23063" y="26994"/>
                  </a:cubicBezTo>
                  <a:cubicBezTo>
                    <a:pt x="23068" y="26994"/>
                    <a:pt x="23072" y="27001"/>
                    <a:pt x="23076" y="27023"/>
                  </a:cubicBezTo>
                  <a:cubicBezTo>
                    <a:pt x="23081" y="27018"/>
                    <a:pt x="23085" y="27017"/>
                    <a:pt x="23089" y="27017"/>
                  </a:cubicBezTo>
                  <a:cubicBezTo>
                    <a:pt x="23105" y="27017"/>
                    <a:pt x="23117" y="27047"/>
                    <a:pt x="23127" y="27047"/>
                  </a:cubicBezTo>
                  <a:cubicBezTo>
                    <a:pt x="23132" y="27047"/>
                    <a:pt x="23136" y="27039"/>
                    <a:pt x="23140" y="27018"/>
                  </a:cubicBezTo>
                  <a:cubicBezTo>
                    <a:pt x="23152" y="26975"/>
                    <a:pt x="23157" y="26948"/>
                    <a:pt x="23159" y="26948"/>
                  </a:cubicBezTo>
                  <a:lnTo>
                    <a:pt x="23159" y="26948"/>
                  </a:lnTo>
                  <a:cubicBezTo>
                    <a:pt x="23162" y="26948"/>
                    <a:pt x="23160" y="26984"/>
                    <a:pt x="23158" y="27072"/>
                  </a:cubicBezTo>
                  <a:cubicBezTo>
                    <a:pt x="23157" y="27085"/>
                    <a:pt x="23157" y="27093"/>
                    <a:pt x="23157" y="27097"/>
                  </a:cubicBezTo>
                  <a:lnTo>
                    <a:pt x="23157" y="27097"/>
                  </a:lnTo>
                  <a:cubicBezTo>
                    <a:pt x="23158" y="27087"/>
                    <a:pt x="23161" y="27067"/>
                    <a:pt x="23168" y="27067"/>
                  </a:cubicBezTo>
                  <a:cubicBezTo>
                    <a:pt x="23172" y="27067"/>
                    <a:pt x="23178" y="27074"/>
                    <a:pt x="23185" y="27093"/>
                  </a:cubicBezTo>
                  <a:cubicBezTo>
                    <a:pt x="23188" y="27121"/>
                    <a:pt x="23192" y="27132"/>
                    <a:pt x="23197" y="27132"/>
                  </a:cubicBezTo>
                  <a:cubicBezTo>
                    <a:pt x="23211" y="27132"/>
                    <a:pt x="23229" y="27048"/>
                    <a:pt x="23253" y="27048"/>
                  </a:cubicBezTo>
                  <a:cubicBezTo>
                    <a:pt x="23255" y="27048"/>
                    <a:pt x="23256" y="27048"/>
                    <a:pt x="23257" y="27048"/>
                  </a:cubicBezTo>
                  <a:cubicBezTo>
                    <a:pt x="23291" y="27121"/>
                    <a:pt x="23211" y="27170"/>
                    <a:pt x="23274" y="27230"/>
                  </a:cubicBezTo>
                  <a:cubicBezTo>
                    <a:pt x="23280" y="27208"/>
                    <a:pt x="23287" y="27199"/>
                    <a:pt x="23293" y="27199"/>
                  </a:cubicBezTo>
                  <a:cubicBezTo>
                    <a:pt x="23314" y="27199"/>
                    <a:pt x="23333" y="27280"/>
                    <a:pt x="23354" y="27280"/>
                  </a:cubicBezTo>
                  <a:cubicBezTo>
                    <a:pt x="23358" y="27280"/>
                    <a:pt x="23362" y="27277"/>
                    <a:pt x="23366" y="27268"/>
                  </a:cubicBezTo>
                  <a:cubicBezTo>
                    <a:pt x="23398" y="27202"/>
                    <a:pt x="23430" y="27248"/>
                    <a:pt x="23462" y="27214"/>
                  </a:cubicBezTo>
                  <a:cubicBezTo>
                    <a:pt x="23481" y="27195"/>
                    <a:pt x="23506" y="27185"/>
                    <a:pt x="23532" y="27185"/>
                  </a:cubicBezTo>
                  <a:cubicBezTo>
                    <a:pt x="23541" y="27185"/>
                    <a:pt x="23549" y="27186"/>
                    <a:pt x="23557" y="27188"/>
                  </a:cubicBezTo>
                  <a:cubicBezTo>
                    <a:pt x="23589" y="27195"/>
                    <a:pt x="23620" y="27209"/>
                    <a:pt x="23650" y="27210"/>
                  </a:cubicBezTo>
                  <a:cubicBezTo>
                    <a:pt x="23711" y="27272"/>
                    <a:pt x="24247" y="27384"/>
                    <a:pt x="24304" y="27467"/>
                  </a:cubicBezTo>
                  <a:cubicBezTo>
                    <a:pt x="24318" y="27495"/>
                    <a:pt x="24332" y="27504"/>
                    <a:pt x="24345" y="27504"/>
                  </a:cubicBezTo>
                  <a:cubicBezTo>
                    <a:pt x="24367" y="27504"/>
                    <a:pt x="24389" y="27481"/>
                    <a:pt x="24410" y="27476"/>
                  </a:cubicBezTo>
                  <a:cubicBezTo>
                    <a:pt x="24415" y="27465"/>
                    <a:pt x="24437" y="27460"/>
                    <a:pt x="24470" y="27460"/>
                  </a:cubicBezTo>
                  <a:cubicBezTo>
                    <a:pt x="24634" y="27460"/>
                    <a:pt x="25074" y="27581"/>
                    <a:pt x="25099" y="27631"/>
                  </a:cubicBezTo>
                  <a:cubicBezTo>
                    <a:pt x="25126" y="27605"/>
                    <a:pt x="25151" y="27588"/>
                    <a:pt x="25175" y="27588"/>
                  </a:cubicBezTo>
                  <a:cubicBezTo>
                    <a:pt x="25193" y="27588"/>
                    <a:pt x="25210" y="27599"/>
                    <a:pt x="25227" y="27623"/>
                  </a:cubicBezTo>
                  <a:cubicBezTo>
                    <a:pt x="25227" y="27623"/>
                    <a:pt x="25227" y="27623"/>
                    <a:pt x="25227" y="27623"/>
                  </a:cubicBezTo>
                  <a:cubicBezTo>
                    <a:pt x="25247" y="27623"/>
                    <a:pt x="25355" y="27422"/>
                    <a:pt x="25373" y="27391"/>
                  </a:cubicBezTo>
                  <a:lnTo>
                    <a:pt x="25373" y="27391"/>
                  </a:lnTo>
                  <a:cubicBezTo>
                    <a:pt x="25386" y="27407"/>
                    <a:pt x="25334" y="27597"/>
                    <a:pt x="25325" y="27631"/>
                  </a:cubicBezTo>
                  <a:lnTo>
                    <a:pt x="25325" y="27631"/>
                  </a:lnTo>
                  <a:cubicBezTo>
                    <a:pt x="25352" y="27672"/>
                    <a:pt x="25374" y="27693"/>
                    <a:pt x="25389" y="27693"/>
                  </a:cubicBezTo>
                  <a:cubicBezTo>
                    <a:pt x="25403" y="27693"/>
                    <a:pt x="25411" y="27673"/>
                    <a:pt x="25411" y="27632"/>
                  </a:cubicBezTo>
                  <a:cubicBezTo>
                    <a:pt x="25423" y="27645"/>
                    <a:pt x="25435" y="27650"/>
                    <a:pt x="25446" y="27650"/>
                  </a:cubicBezTo>
                  <a:cubicBezTo>
                    <a:pt x="25477" y="27650"/>
                    <a:pt x="25507" y="27617"/>
                    <a:pt x="25536" y="27617"/>
                  </a:cubicBezTo>
                  <a:cubicBezTo>
                    <a:pt x="25547" y="27617"/>
                    <a:pt x="25557" y="27621"/>
                    <a:pt x="25568" y="27634"/>
                  </a:cubicBezTo>
                  <a:cubicBezTo>
                    <a:pt x="25604" y="27598"/>
                    <a:pt x="25638" y="27559"/>
                    <a:pt x="25670" y="27559"/>
                  </a:cubicBezTo>
                  <a:cubicBezTo>
                    <a:pt x="25682" y="27559"/>
                    <a:pt x="25694" y="27564"/>
                    <a:pt x="25705" y="27578"/>
                  </a:cubicBezTo>
                  <a:cubicBezTo>
                    <a:pt x="25742" y="27555"/>
                    <a:pt x="25783" y="27539"/>
                    <a:pt x="25826" y="27534"/>
                  </a:cubicBezTo>
                  <a:cubicBezTo>
                    <a:pt x="25845" y="27516"/>
                    <a:pt x="25862" y="27514"/>
                    <a:pt x="25879" y="27514"/>
                  </a:cubicBezTo>
                  <a:cubicBezTo>
                    <a:pt x="25887" y="27514"/>
                    <a:pt x="25895" y="27514"/>
                    <a:pt x="25903" y="27514"/>
                  </a:cubicBezTo>
                  <a:cubicBezTo>
                    <a:pt x="25912" y="27514"/>
                    <a:pt x="25921" y="27513"/>
                    <a:pt x="25930" y="27509"/>
                  </a:cubicBezTo>
                  <a:cubicBezTo>
                    <a:pt x="25946" y="27502"/>
                    <a:pt x="25961" y="27500"/>
                    <a:pt x="25976" y="27500"/>
                  </a:cubicBezTo>
                  <a:cubicBezTo>
                    <a:pt x="26005" y="27500"/>
                    <a:pt x="26031" y="27509"/>
                    <a:pt x="26056" y="27509"/>
                  </a:cubicBezTo>
                  <a:cubicBezTo>
                    <a:pt x="26069" y="27509"/>
                    <a:pt x="26081" y="27506"/>
                    <a:pt x="26093" y="27499"/>
                  </a:cubicBezTo>
                  <a:cubicBezTo>
                    <a:pt x="26102" y="27471"/>
                    <a:pt x="26110" y="27460"/>
                    <a:pt x="26118" y="27460"/>
                  </a:cubicBezTo>
                  <a:cubicBezTo>
                    <a:pt x="26144" y="27460"/>
                    <a:pt x="26163" y="27585"/>
                    <a:pt x="26181" y="27585"/>
                  </a:cubicBezTo>
                  <a:cubicBezTo>
                    <a:pt x="26186" y="27585"/>
                    <a:pt x="26190" y="27577"/>
                    <a:pt x="26195" y="27560"/>
                  </a:cubicBezTo>
                  <a:cubicBezTo>
                    <a:pt x="26203" y="27563"/>
                    <a:pt x="26211" y="27565"/>
                    <a:pt x="26218" y="27565"/>
                  </a:cubicBezTo>
                  <a:cubicBezTo>
                    <a:pt x="26253" y="27565"/>
                    <a:pt x="26270" y="27527"/>
                    <a:pt x="26272" y="27527"/>
                  </a:cubicBezTo>
                  <a:cubicBezTo>
                    <a:pt x="26272" y="27527"/>
                    <a:pt x="26273" y="27527"/>
                    <a:pt x="26273" y="27528"/>
                  </a:cubicBezTo>
                  <a:cubicBezTo>
                    <a:pt x="26273" y="27538"/>
                    <a:pt x="26273" y="27542"/>
                    <a:pt x="26274" y="27542"/>
                  </a:cubicBezTo>
                  <a:cubicBezTo>
                    <a:pt x="26279" y="27542"/>
                    <a:pt x="26291" y="27493"/>
                    <a:pt x="26309" y="27486"/>
                  </a:cubicBezTo>
                  <a:cubicBezTo>
                    <a:pt x="26330" y="27492"/>
                    <a:pt x="26356" y="27578"/>
                    <a:pt x="26391" y="27578"/>
                  </a:cubicBezTo>
                  <a:cubicBezTo>
                    <a:pt x="26396" y="27578"/>
                    <a:pt x="26401" y="27576"/>
                    <a:pt x="26406" y="27573"/>
                  </a:cubicBezTo>
                  <a:cubicBezTo>
                    <a:pt x="26411" y="27583"/>
                    <a:pt x="26416" y="27586"/>
                    <a:pt x="26421" y="27586"/>
                  </a:cubicBezTo>
                  <a:cubicBezTo>
                    <a:pt x="26434" y="27586"/>
                    <a:pt x="26447" y="27564"/>
                    <a:pt x="26461" y="27564"/>
                  </a:cubicBezTo>
                  <a:cubicBezTo>
                    <a:pt x="26465" y="27564"/>
                    <a:pt x="26469" y="27566"/>
                    <a:pt x="26474" y="27571"/>
                  </a:cubicBezTo>
                  <a:cubicBezTo>
                    <a:pt x="26486" y="27567"/>
                    <a:pt x="26499" y="27559"/>
                    <a:pt x="26513" y="27559"/>
                  </a:cubicBezTo>
                  <a:cubicBezTo>
                    <a:pt x="26525" y="27559"/>
                    <a:pt x="26537" y="27566"/>
                    <a:pt x="26550" y="27588"/>
                  </a:cubicBezTo>
                  <a:cubicBezTo>
                    <a:pt x="26568" y="27622"/>
                    <a:pt x="26586" y="27670"/>
                    <a:pt x="26605" y="27670"/>
                  </a:cubicBezTo>
                  <a:cubicBezTo>
                    <a:pt x="26615" y="27670"/>
                    <a:pt x="26625" y="27657"/>
                    <a:pt x="26635" y="27625"/>
                  </a:cubicBezTo>
                  <a:cubicBezTo>
                    <a:pt x="26661" y="27608"/>
                    <a:pt x="26687" y="27584"/>
                    <a:pt x="26714" y="27584"/>
                  </a:cubicBezTo>
                  <a:cubicBezTo>
                    <a:pt x="26718" y="27584"/>
                    <a:pt x="26722" y="27584"/>
                    <a:pt x="26726" y="27585"/>
                  </a:cubicBezTo>
                  <a:cubicBezTo>
                    <a:pt x="26739" y="27541"/>
                    <a:pt x="26752" y="27529"/>
                    <a:pt x="26764" y="27529"/>
                  </a:cubicBezTo>
                  <a:cubicBezTo>
                    <a:pt x="26778" y="27529"/>
                    <a:pt x="26792" y="27549"/>
                    <a:pt x="26805" y="27549"/>
                  </a:cubicBezTo>
                  <a:cubicBezTo>
                    <a:pt x="26805" y="27549"/>
                    <a:pt x="26806" y="27549"/>
                    <a:pt x="26807" y="27548"/>
                  </a:cubicBezTo>
                  <a:cubicBezTo>
                    <a:pt x="26831" y="27552"/>
                    <a:pt x="26852" y="27589"/>
                    <a:pt x="26868" y="27594"/>
                  </a:cubicBezTo>
                  <a:cubicBezTo>
                    <a:pt x="26880" y="27532"/>
                    <a:pt x="26890" y="27484"/>
                    <a:pt x="26899" y="27484"/>
                  </a:cubicBezTo>
                  <a:cubicBezTo>
                    <a:pt x="26904" y="27484"/>
                    <a:pt x="26909" y="27503"/>
                    <a:pt x="26913" y="27548"/>
                  </a:cubicBezTo>
                  <a:cubicBezTo>
                    <a:pt x="26918" y="27567"/>
                    <a:pt x="26922" y="27570"/>
                    <a:pt x="26927" y="27570"/>
                  </a:cubicBezTo>
                  <a:cubicBezTo>
                    <a:pt x="26929" y="27570"/>
                    <a:pt x="26932" y="27569"/>
                    <a:pt x="26934" y="27569"/>
                  </a:cubicBezTo>
                  <a:cubicBezTo>
                    <a:pt x="26937" y="27569"/>
                    <a:pt x="26940" y="27571"/>
                    <a:pt x="26942" y="27578"/>
                  </a:cubicBezTo>
                  <a:cubicBezTo>
                    <a:pt x="26952" y="27617"/>
                    <a:pt x="26959" y="27631"/>
                    <a:pt x="26964" y="27631"/>
                  </a:cubicBezTo>
                  <a:cubicBezTo>
                    <a:pt x="26972" y="27631"/>
                    <a:pt x="26974" y="27595"/>
                    <a:pt x="26974" y="27578"/>
                  </a:cubicBezTo>
                  <a:cubicBezTo>
                    <a:pt x="26977" y="27631"/>
                    <a:pt x="27565" y="27715"/>
                    <a:pt x="27565" y="27715"/>
                  </a:cubicBezTo>
                  <a:lnTo>
                    <a:pt x="23476" y="27729"/>
                  </a:lnTo>
                  <a:cubicBezTo>
                    <a:pt x="23462" y="27734"/>
                    <a:pt x="23449" y="27739"/>
                    <a:pt x="23436" y="27746"/>
                  </a:cubicBezTo>
                  <a:lnTo>
                    <a:pt x="33142" y="27692"/>
                  </a:lnTo>
                  <a:lnTo>
                    <a:pt x="33245" y="15087"/>
                  </a:lnTo>
                  <a:lnTo>
                    <a:pt x="33327" y="5023"/>
                  </a:lnTo>
                  <a:cubicBezTo>
                    <a:pt x="33313" y="5016"/>
                    <a:pt x="33302" y="5002"/>
                    <a:pt x="33300" y="4985"/>
                  </a:cubicBezTo>
                  <a:cubicBezTo>
                    <a:pt x="33285" y="4952"/>
                    <a:pt x="33271" y="4916"/>
                    <a:pt x="33245" y="4916"/>
                  </a:cubicBezTo>
                  <a:cubicBezTo>
                    <a:pt x="33237" y="4916"/>
                    <a:pt x="33229" y="4919"/>
                    <a:pt x="33218" y="4927"/>
                  </a:cubicBezTo>
                  <a:cubicBezTo>
                    <a:pt x="33205" y="4909"/>
                    <a:pt x="33187" y="4909"/>
                    <a:pt x="33167" y="4909"/>
                  </a:cubicBezTo>
                  <a:cubicBezTo>
                    <a:pt x="33148" y="4909"/>
                    <a:pt x="33128" y="4909"/>
                    <a:pt x="33110" y="4892"/>
                  </a:cubicBezTo>
                  <a:cubicBezTo>
                    <a:pt x="33074" y="4884"/>
                    <a:pt x="33047" y="4881"/>
                    <a:pt x="33026" y="4881"/>
                  </a:cubicBezTo>
                  <a:cubicBezTo>
                    <a:pt x="32980" y="4881"/>
                    <a:pt x="32967" y="4895"/>
                    <a:pt x="32964" y="4895"/>
                  </a:cubicBezTo>
                  <a:cubicBezTo>
                    <a:pt x="32963" y="4895"/>
                    <a:pt x="32963" y="4895"/>
                    <a:pt x="32963" y="4895"/>
                  </a:cubicBezTo>
                  <a:cubicBezTo>
                    <a:pt x="32959" y="4898"/>
                    <a:pt x="32956" y="4906"/>
                    <a:pt x="32943" y="4906"/>
                  </a:cubicBezTo>
                  <a:cubicBezTo>
                    <a:pt x="32929" y="4906"/>
                    <a:pt x="32905" y="4897"/>
                    <a:pt x="32857" y="4863"/>
                  </a:cubicBezTo>
                  <a:lnTo>
                    <a:pt x="32837" y="4872"/>
                  </a:lnTo>
                  <a:cubicBezTo>
                    <a:pt x="32796" y="4854"/>
                    <a:pt x="32739" y="4829"/>
                    <a:pt x="32659" y="4788"/>
                  </a:cubicBezTo>
                  <a:cubicBezTo>
                    <a:pt x="32573" y="4693"/>
                    <a:pt x="32481" y="4740"/>
                    <a:pt x="32436" y="4675"/>
                  </a:cubicBezTo>
                  <a:cubicBezTo>
                    <a:pt x="32435" y="4675"/>
                    <a:pt x="32434" y="4675"/>
                    <a:pt x="32433" y="4675"/>
                  </a:cubicBezTo>
                  <a:cubicBezTo>
                    <a:pt x="32374" y="4675"/>
                    <a:pt x="32343" y="4635"/>
                    <a:pt x="32318" y="4623"/>
                  </a:cubicBezTo>
                  <a:cubicBezTo>
                    <a:pt x="32272" y="4575"/>
                    <a:pt x="32262" y="4578"/>
                    <a:pt x="32239" y="4574"/>
                  </a:cubicBezTo>
                  <a:cubicBezTo>
                    <a:pt x="32232" y="4541"/>
                    <a:pt x="31736" y="4390"/>
                    <a:pt x="31683" y="4341"/>
                  </a:cubicBezTo>
                  <a:cubicBezTo>
                    <a:pt x="31657" y="4316"/>
                    <a:pt x="31627" y="4289"/>
                    <a:pt x="31593" y="4289"/>
                  </a:cubicBezTo>
                  <a:cubicBezTo>
                    <a:pt x="31593" y="4289"/>
                    <a:pt x="31592" y="4289"/>
                    <a:pt x="31591" y="4289"/>
                  </a:cubicBezTo>
                  <a:cubicBezTo>
                    <a:pt x="31557" y="4289"/>
                    <a:pt x="31283" y="4175"/>
                    <a:pt x="31262" y="4007"/>
                  </a:cubicBezTo>
                  <a:lnTo>
                    <a:pt x="31244" y="4000"/>
                  </a:lnTo>
                  <a:cubicBezTo>
                    <a:pt x="31241" y="4001"/>
                    <a:pt x="31238" y="4001"/>
                    <a:pt x="31235" y="4001"/>
                  </a:cubicBezTo>
                  <a:cubicBezTo>
                    <a:pt x="31085" y="4001"/>
                    <a:pt x="30500" y="3764"/>
                    <a:pt x="30529" y="3742"/>
                  </a:cubicBezTo>
                  <a:lnTo>
                    <a:pt x="30529" y="3742"/>
                  </a:lnTo>
                  <a:cubicBezTo>
                    <a:pt x="30519" y="3749"/>
                    <a:pt x="30511" y="3752"/>
                    <a:pt x="30505" y="3752"/>
                  </a:cubicBezTo>
                  <a:cubicBezTo>
                    <a:pt x="30477" y="3752"/>
                    <a:pt x="30467" y="3706"/>
                    <a:pt x="30452" y="3694"/>
                  </a:cubicBezTo>
                  <a:cubicBezTo>
                    <a:pt x="30450" y="3691"/>
                    <a:pt x="30448" y="3690"/>
                    <a:pt x="30445" y="3690"/>
                  </a:cubicBezTo>
                  <a:cubicBezTo>
                    <a:pt x="30419" y="3690"/>
                    <a:pt x="30370" y="3827"/>
                    <a:pt x="30344" y="3888"/>
                  </a:cubicBezTo>
                  <a:cubicBezTo>
                    <a:pt x="30367" y="3896"/>
                    <a:pt x="30403" y="3937"/>
                    <a:pt x="30389" y="3937"/>
                  </a:cubicBezTo>
                  <a:cubicBezTo>
                    <a:pt x="30383" y="3937"/>
                    <a:pt x="30367" y="3929"/>
                    <a:pt x="30338" y="3909"/>
                  </a:cubicBezTo>
                  <a:cubicBezTo>
                    <a:pt x="30338" y="3909"/>
                    <a:pt x="30338" y="3907"/>
                    <a:pt x="30337" y="3906"/>
                  </a:cubicBezTo>
                  <a:cubicBezTo>
                    <a:pt x="30333" y="3913"/>
                    <a:pt x="30331" y="3917"/>
                    <a:pt x="30329" y="3917"/>
                  </a:cubicBezTo>
                  <a:cubicBezTo>
                    <a:pt x="30328" y="3917"/>
                    <a:pt x="30328" y="3913"/>
                    <a:pt x="30329" y="3904"/>
                  </a:cubicBezTo>
                  <a:cubicBezTo>
                    <a:pt x="30329" y="3899"/>
                    <a:pt x="30330" y="3897"/>
                    <a:pt x="30331" y="3895"/>
                  </a:cubicBezTo>
                  <a:cubicBezTo>
                    <a:pt x="30312" y="3859"/>
                    <a:pt x="30305" y="3811"/>
                    <a:pt x="30292" y="3810"/>
                  </a:cubicBezTo>
                  <a:lnTo>
                    <a:pt x="30292" y="3810"/>
                  </a:lnTo>
                  <a:cubicBezTo>
                    <a:pt x="30294" y="3821"/>
                    <a:pt x="30296" y="3834"/>
                    <a:pt x="30298" y="3845"/>
                  </a:cubicBezTo>
                  <a:lnTo>
                    <a:pt x="30298" y="3845"/>
                  </a:lnTo>
                  <a:cubicBezTo>
                    <a:pt x="30284" y="3793"/>
                    <a:pt x="29841" y="3677"/>
                    <a:pt x="29717" y="3610"/>
                  </a:cubicBezTo>
                  <a:cubicBezTo>
                    <a:pt x="29704" y="3628"/>
                    <a:pt x="29685" y="3636"/>
                    <a:pt x="29665" y="3636"/>
                  </a:cubicBezTo>
                  <a:cubicBezTo>
                    <a:pt x="29628" y="3636"/>
                    <a:pt x="29588" y="3609"/>
                    <a:pt x="29579" y="3566"/>
                  </a:cubicBezTo>
                  <a:cubicBezTo>
                    <a:pt x="29553" y="3598"/>
                    <a:pt x="29553" y="3644"/>
                    <a:pt x="29579" y="3675"/>
                  </a:cubicBezTo>
                  <a:cubicBezTo>
                    <a:pt x="29487" y="3634"/>
                    <a:pt x="29431" y="3626"/>
                    <a:pt x="29385" y="3626"/>
                  </a:cubicBezTo>
                  <a:cubicBezTo>
                    <a:pt x="29352" y="3626"/>
                    <a:pt x="29324" y="3630"/>
                    <a:pt x="29292" y="3630"/>
                  </a:cubicBezTo>
                  <a:cubicBezTo>
                    <a:pt x="29245" y="3630"/>
                    <a:pt x="29189" y="3622"/>
                    <a:pt x="29096" y="3580"/>
                  </a:cubicBezTo>
                  <a:cubicBezTo>
                    <a:pt x="28995" y="3537"/>
                    <a:pt x="28815" y="3480"/>
                    <a:pt x="28721" y="3467"/>
                  </a:cubicBezTo>
                  <a:lnTo>
                    <a:pt x="28719" y="3467"/>
                  </a:lnTo>
                  <a:cubicBezTo>
                    <a:pt x="28714" y="3473"/>
                    <a:pt x="28710" y="3479"/>
                    <a:pt x="28705" y="3485"/>
                  </a:cubicBezTo>
                  <a:lnTo>
                    <a:pt x="28705" y="3485"/>
                  </a:lnTo>
                  <a:cubicBezTo>
                    <a:pt x="28716" y="3474"/>
                    <a:pt x="28723" y="3470"/>
                    <a:pt x="28726" y="3470"/>
                  </a:cubicBezTo>
                  <a:lnTo>
                    <a:pt x="28726" y="3470"/>
                  </a:lnTo>
                  <a:cubicBezTo>
                    <a:pt x="28731" y="3470"/>
                    <a:pt x="28722" y="3486"/>
                    <a:pt x="28688" y="3508"/>
                  </a:cubicBezTo>
                  <a:cubicBezTo>
                    <a:pt x="28681" y="3519"/>
                    <a:pt x="28677" y="3523"/>
                    <a:pt x="28673" y="3523"/>
                  </a:cubicBezTo>
                  <a:cubicBezTo>
                    <a:pt x="28664" y="3523"/>
                    <a:pt x="28663" y="3488"/>
                    <a:pt x="28660" y="3451"/>
                  </a:cubicBezTo>
                  <a:cubicBezTo>
                    <a:pt x="28644" y="3443"/>
                    <a:pt x="28640" y="3423"/>
                    <a:pt x="28652" y="3411"/>
                  </a:cubicBezTo>
                  <a:cubicBezTo>
                    <a:pt x="28649" y="3395"/>
                    <a:pt x="28642" y="3381"/>
                    <a:pt x="28629" y="3371"/>
                  </a:cubicBezTo>
                  <a:cubicBezTo>
                    <a:pt x="28623" y="3358"/>
                    <a:pt x="28613" y="3355"/>
                    <a:pt x="28602" y="3355"/>
                  </a:cubicBezTo>
                  <a:cubicBezTo>
                    <a:pt x="28597" y="3355"/>
                    <a:pt x="28591" y="3356"/>
                    <a:pt x="28586" y="3356"/>
                  </a:cubicBezTo>
                  <a:cubicBezTo>
                    <a:pt x="28569" y="3356"/>
                    <a:pt x="28552" y="3351"/>
                    <a:pt x="28541" y="3315"/>
                  </a:cubicBezTo>
                  <a:cubicBezTo>
                    <a:pt x="28504" y="3308"/>
                    <a:pt x="28469" y="3270"/>
                    <a:pt x="28417" y="3270"/>
                  </a:cubicBezTo>
                  <a:cubicBezTo>
                    <a:pt x="28353" y="3251"/>
                    <a:pt x="28293" y="3239"/>
                    <a:pt x="28238" y="3224"/>
                  </a:cubicBezTo>
                  <a:cubicBezTo>
                    <a:pt x="28188" y="3213"/>
                    <a:pt x="28139" y="3190"/>
                    <a:pt x="28096" y="3159"/>
                  </a:cubicBezTo>
                  <a:cubicBezTo>
                    <a:pt x="28055" y="3103"/>
                    <a:pt x="28006" y="3103"/>
                    <a:pt x="27961" y="3102"/>
                  </a:cubicBezTo>
                  <a:lnTo>
                    <a:pt x="27961" y="3102"/>
                  </a:lnTo>
                  <a:cubicBezTo>
                    <a:pt x="27962" y="3109"/>
                    <a:pt x="27957" y="3113"/>
                    <a:pt x="27943" y="3113"/>
                  </a:cubicBezTo>
                  <a:cubicBezTo>
                    <a:pt x="27928" y="3113"/>
                    <a:pt x="27903" y="3108"/>
                    <a:pt x="27864" y="3097"/>
                  </a:cubicBezTo>
                  <a:cubicBezTo>
                    <a:pt x="27854" y="3094"/>
                    <a:pt x="27668" y="3050"/>
                    <a:pt x="27623" y="3026"/>
                  </a:cubicBezTo>
                  <a:cubicBezTo>
                    <a:pt x="27599" y="3013"/>
                    <a:pt x="27575" y="3009"/>
                    <a:pt x="27550" y="3009"/>
                  </a:cubicBezTo>
                  <a:cubicBezTo>
                    <a:pt x="27506" y="3009"/>
                    <a:pt x="27461" y="3022"/>
                    <a:pt x="27419" y="3022"/>
                  </a:cubicBezTo>
                  <a:cubicBezTo>
                    <a:pt x="27373" y="3022"/>
                    <a:pt x="27330" y="3007"/>
                    <a:pt x="27294" y="2948"/>
                  </a:cubicBezTo>
                  <a:cubicBezTo>
                    <a:pt x="27259" y="2939"/>
                    <a:pt x="27233" y="2926"/>
                    <a:pt x="27209" y="2926"/>
                  </a:cubicBezTo>
                  <a:cubicBezTo>
                    <a:pt x="27196" y="2926"/>
                    <a:pt x="27184" y="2930"/>
                    <a:pt x="27172" y="2940"/>
                  </a:cubicBezTo>
                  <a:cubicBezTo>
                    <a:pt x="27240" y="2873"/>
                    <a:pt x="27205" y="2849"/>
                    <a:pt x="27158" y="2849"/>
                  </a:cubicBezTo>
                  <a:cubicBezTo>
                    <a:pt x="27102" y="2849"/>
                    <a:pt x="27028" y="2884"/>
                    <a:pt x="27096" y="2920"/>
                  </a:cubicBezTo>
                  <a:cubicBezTo>
                    <a:pt x="27089" y="2933"/>
                    <a:pt x="27081" y="2938"/>
                    <a:pt x="27072" y="2938"/>
                  </a:cubicBezTo>
                  <a:cubicBezTo>
                    <a:pt x="27054" y="2938"/>
                    <a:pt x="27034" y="2914"/>
                    <a:pt x="27019" y="2892"/>
                  </a:cubicBezTo>
                  <a:cubicBezTo>
                    <a:pt x="27014" y="2899"/>
                    <a:pt x="27010" y="2903"/>
                    <a:pt x="27006" y="2903"/>
                  </a:cubicBezTo>
                  <a:cubicBezTo>
                    <a:pt x="26976" y="2903"/>
                    <a:pt x="26987" y="2697"/>
                    <a:pt x="26930" y="2691"/>
                  </a:cubicBezTo>
                  <a:cubicBezTo>
                    <a:pt x="26877" y="2648"/>
                    <a:pt x="26825" y="2621"/>
                    <a:pt x="26775" y="2613"/>
                  </a:cubicBezTo>
                  <a:cubicBezTo>
                    <a:pt x="26724" y="2608"/>
                    <a:pt x="26731" y="2362"/>
                    <a:pt x="26690" y="2359"/>
                  </a:cubicBezTo>
                  <a:cubicBezTo>
                    <a:pt x="26663" y="2351"/>
                    <a:pt x="26637" y="2346"/>
                    <a:pt x="26612" y="2346"/>
                  </a:cubicBezTo>
                  <a:cubicBezTo>
                    <a:pt x="26567" y="2346"/>
                    <a:pt x="26525" y="2361"/>
                    <a:pt x="26483" y="2395"/>
                  </a:cubicBezTo>
                  <a:cubicBezTo>
                    <a:pt x="26441" y="2351"/>
                    <a:pt x="26393" y="2368"/>
                    <a:pt x="26359" y="2328"/>
                  </a:cubicBezTo>
                  <a:cubicBezTo>
                    <a:pt x="26345" y="2283"/>
                    <a:pt x="26343" y="2270"/>
                    <a:pt x="26347" y="2270"/>
                  </a:cubicBezTo>
                  <a:lnTo>
                    <a:pt x="26347" y="2270"/>
                  </a:lnTo>
                  <a:cubicBezTo>
                    <a:pt x="26352" y="2270"/>
                    <a:pt x="26367" y="2287"/>
                    <a:pt x="26385" y="2287"/>
                  </a:cubicBezTo>
                  <a:cubicBezTo>
                    <a:pt x="26391" y="2287"/>
                    <a:pt x="26398" y="2285"/>
                    <a:pt x="26405" y="2279"/>
                  </a:cubicBezTo>
                  <a:cubicBezTo>
                    <a:pt x="26406" y="2295"/>
                    <a:pt x="26408" y="2300"/>
                    <a:pt x="26411" y="2300"/>
                  </a:cubicBezTo>
                  <a:cubicBezTo>
                    <a:pt x="26417" y="2300"/>
                    <a:pt x="26423" y="2275"/>
                    <a:pt x="26411" y="2266"/>
                  </a:cubicBezTo>
                  <a:cubicBezTo>
                    <a:pt x="26406" y="2260"/>
                    <a:pt x="26395" y="2258"/>
                    <a:pt x="26379" y="2258"/>
                  </a:cubicBezTo>
                  <a:cubicBezTo>
                    <a:pt x="26361" y="2258"/>
                    <a:pt x="26337" y="2260"/>
                    <a:pt x="26306" y="2260"/>
                  </a:cubicBezTo>
                  <a:cubicBezTo>
                    <a:pt x="26288" y="2260"/>
                    <a:pt x="26269" y="2259"/>
                    <a:pt x="26247" y="2257"/>
                  </a:cubicBezTo>
                  <a:cubicBezTo>
                    <a:pt x="26170" y="2231"/>
                    <a:pt x="26154" y="2128"/>
                    <a:pt x="26135" y="2128"/>
                  </a:cubicBezTo>
                  <a:cubicBezTo>
                    <a:pt x="26132" y="2128"/>
                    <a:pt x="26129" y="2131"/>
                    <a:pt x="26125" y="2138"/>
                  </a:cubicBezTo>
                  <a:cubicBezTo>
                    <a:pt x="26116" y="2140"/>
                    <a:pt x="26114" y="2154"/>
                    <a:pt x="26114" y="2166"/>
                  </a:cubicBezTo>
                  <a:cubicBezTo>
                    <a:pt x="26110" y="2169"/>
                    <a:pt x="26106" y="2173"/>
                    <a:pt x="26102" y="2177"/>
                  </a:cubicBezTo>
                  <a:cubicBezTo>
                    <a:pt x="26085" y="2199"/>
                    <a:pt x="26066" y="2211"/>
                    <a:pt x="26042" y="2211"/>
                  </a:cubicBezTo>
                  <a:cubicBezTo>
                    <a:pt x="26004" y="2211"/>
                    <a:pt x="25957" y="2178"/>
                    <a:pt x="25896" y="2101"/>
                  </a:cubicBezTo>
                  <a:cubicBezTo>
                    <a:pt x="25889" y="2102"/>
                    <a:pt x="25882" y="2102"/>
                    <a:pt x="25875" y="2102"/>
                  </a:cubicBezTo>
                  <a:cubicBezTo>
                    <a:pt x="25820" y="2102"/>
                    <a:pt x="25783" y="2072"/>
                    <a:pt x="25753" y="2052"/>
                  </a:cubicBezTo>
                  <a:cubicBezTo>
                    <a:pt x="25739" y="2069"/>
                    <a:pt x="25728" y="2076"/>
                    <a:pt x="25720" y="2076"/>
                  </a:cubicBezTo>
                  <a:cubicBezTo>
                    <a:pt x="25695" y="2076"/>
                    <a:pt x="25690" y="2022"/>
                    <a:pt x="25683" y="1989"/>
                  </a:cubicBezTo>
                  <a:cubicBezTo>
                    <a:pt x="25679" y="1987"/>
                    <a:pt x="25675" y="1987"/>
                    <a:pt x="25672" y="1987"/>
                  </a:cubicBezTo>
                  <a:cubicBezTo>
                    <a:pt x="25651" y="1987"/>
                    <a:pt x="25637" y="2005"/>
                    <a:pt x="25631" y="2005"/>
                  </a:cubicBezTo>
                  <a:cubicBezTo>
                    <a:pt x="25629" y="2005"/>
                    <a:pt x="25628" y="2002"/>
                    <a:pt x="25629" y="1994"/>
                  </a:cubicBezTo>
                  <a:lnTo>
                    <a:pt x="25629" y="1994"/>
                  </a:lnTo>
                  <a:cubicBezTo>
                    <a:pt x="25628" y="1995"/>
                    <a:pt x="25627" y="1996"/>
                    <a:pt x="25626" y="1996"/>
                  </a:cubicBezTo>
                  <a:cubicBezTo>
                    <a:pt x="25622" y="1996"/>
                    <a:pt x="25620" y="1982"/>
                    <a:pt x="25599" y="1967"/>
                  </a:cubicBezTo>
                  <a:cubicBezTo>
                    <a:pt x="25583" y="1985"/>
                    <a:pt x="25549" y="2058"/>
                    <a:pt x="25527" y="2058"/>
                  </a:cubicBezTo>
                  <a:cubicBezTo>
                    <a:pt x="25522" y="2058"/>
                    <a:pt x="25518" y="2054"/>
                    <a:pt x="25514" y="2046"/>
                  </a:cubicBezTo>
                  <a:cubicBezTo>
                    <a:pt x="25511" y="2030"/>
                    <a:pt x="25505" y="2024"/>
                    <a:pt x="25497" y="2024"/>
                  </a:cubicBezTo>
                  <a:cubicBezTo>
                    <a:pt x="25479" y="2024"/>
                    <a:pt x="25449" y="2054"/>
                    <a:pt x="25424" y="2054"/>
                  </a:cubicBezTo>
                  <a:cubicBezTo>
                    <a:pt x="25412" y="2054"/>
                    <a:pt x="25401" y="2048"/>
                    <a:pt x="25392" y="2028"/>
                  </a:cubicBezTo>
                  <a:cubicBezTo>
                    <a:pt x="25342" y="1938"/>
                    <a:pt x="25270" y="1979"/>
                    <a:pt x="25227" y="1933"/>
                  </a:cubicBezTo>
                  <a:cubicBezTo>
                    <a:pt x="25222" y="1891"/>
                    <a:pt x="25212" y="1876"/>
                    <a:pt x="25198" y="1876"/>
                  </a:cubicBezTo>
                  <a:cubicBezTo>
                    <a:pt x="25162" y="1876"/>
                    <a:pt x="25103" y="1980"/>
                    <a:pt x="25074" y="1980"/>
                  </a:cubicBezTo>
                  <a:cubicBezTo>
                    <a:pt x="25073" y="1980"/>
                    <a:pt x="25072" y="1980"/>
                    <a:pt x="25071" y="1980"/>
                  </a:cubicBezTo>
                  <a:cubicBezTo>
                    <a:pt x="25065" y="1981"/>
                    <a:pt x="25059" y="1982"/>
                    <a:pt x="25054" y="1982"/>
                  </a:cubicBezTo>
                  <a:cubicBezTo>
                    <a:pt x="24994" y="1982"/>
                    <a:pt x="24968" y="1903"/>
                    <a:pt x="24928" y="1903"/>
                  </a:cubicBezTo>
                  <a:cubicBezTo>
                    <a:pt x="24919" y="1903"/>
                    <a:pt x="24910" y="1907"/>
                    <a:pt x="24898" y="1917"/>
                  </a:cubicBezTo>
                  <a:cubicBezTo>
                    <a:pt x="24888" y="1909"/>
                    <a:pt x="24874" y="1901"/>
                    <a:pt x="24860" y="1898"/>
                  </a:cubicBezTo>
                  <a:cubicBezTo>
                    <a:pt x="24837" y="1896"/>
                    <a:pt x="24813" y="1891"/>
                    <a:pt x="24790" y="1883"/>
                  </a:cubicBezTo>
                  <a:cubicBezTo>
                    <a:pt x="24786" y="1882"/>
                    <a:pt x="24781" y="1881"/>
                    <a:pt x="24778" y="1879"/>
                  </a:cubicBezTo>
                  <a:cubicBezTo>
                    <a:pt x="24774" y="1870"/>
                    <a:pt x="24770" y="1866"/>
                    <a:pt x="24768" y="1866"/>
                  </a:cubicBezTo>
                  <a:cubicBezTo>
                    <a:pt x="24765" y="1866"/>
                    <a:pt x="24763" y="1870"/>
                    <a:pt x="24762" y="1874"/>
                  </a:cubicBezTo>
                  <a:cubicBezTo>
                    <a:pt x="24732" y="1863"/>
                    <a:pt x="24699" y="1848"/>
                    <a:pt x="24660" y="1828"/>
                  </a:cubicBezTo>
                  <a:cubicBezTo>
                    <a:pt x="24574" y="1751"/>
                    <a:pt x="24508" y="1695"/>
                    <a:pt x="24446" y="1695"/>
                  </a:cubicBezTo>
                  <a:cubicBezTo>
                    <a:pt x="24444" y="1695"/>
                    <a:pt x="24442" y="1695"/>
                    <a:pt x="24440" y="1695"/>
                  </a:cubicBezTo>
                  <a:cubicBezTo>
                    <a:pt x="24423" y="1714"/>
                    <a:pt x="24410" y="1722"/>
                    <a:pt x="24399" y="1722"/>
                  </a:cubicBezTo>
                  <a:cubicBezTo>
                    <a:pt x="24366" y="1722"/>
                    <a:pt x="24356" y="1654"/>
                    <a:pt x="24334" y="1654"/>
                  </a:cubicBezTo>
                  <a:cubicBezTo>
                    <a:pt x="24327" y="1654"/>
                    <a:pt x="24318" y="1662"/>
                    <a:pt x="24305" y="1685"/>
                  </a:cubicBezTo>
                  <a:cubicBezTo>
                    <a:pt x="24264" y="1701"/>
                    <a:pt x="24242" y="1709"/>
                    <a:pt x="24227" y="1709"/>
                  </a:cubicBezTo>
                  <a:cubicBezTo>
                    <a:pt x="24216" y="1709"/>
                    <a:pt x="24209" y="1705"/>
                    <a:pt x="24201" y="1699"/>
                  </a:cubicBezTo>
                  <a:cubicBezTo>
                    <a:pt x="24200" y="1679"/>
                    <a:pt x="24195" y="1676"/>
                    <a:pt x="24187" y="1676"/>
                  </a:cubicBezTo>
                  <a:cubicBezTo>
                    <a:pt x="24182" y="1676"/>
                    <a:pt x="24176" y="1677"/>
                    <a:pt x="24169" y="1677"/>
                  </a:cubicBezTo>
                  <a:cubicBezTo>
                    <a:pt x="24165" y="1677"/>
                    <a:pt x="24161" y="1677"/>
                    <a:pt x="24157" y="1674"/>
                  </a:cubicBezTo>
                  <a:cubicBezTo>
                    <a:pt x="24151" y="1678"/>
                    <a:pt x="24147" y="1680"/>
                    <a:pt x="24142" y="1680"/>
                  </a:cubicBezTo>
                  <a:cubicBezTo>
                    <a:pt x="24119" y="1680"/>
                    <a:pt x="24097" y="1643"/>
                    <a:pt x="24061" y="1622"/>
                  </a:cubicBezTo>
                  <a:cubicBezTo>
                    <a:pt x="24049" y="1639"/>
                    <a:pt x="24039" y="1646"/>
                    <a:pt x="24032" y="1646"/>
                  </a:cubicBezTo>
                  <a:cubicBezTo>
                    <a:pt x="24003" y="1646"/>
                    <a:pt x="24001" y="1550"/>
                    <a:pt x="23986" y="1517"/>
                  </a:cubicBezTo>
                  <a:cubicBezTo>
                    <a:pt x="23983" y="1481"/>
                    <a:pt x="23974" y="1468"/>
                    <a:pt x="23963" y="1468"/>
                  </a:cubicBezTo>
                  <a:cubicBezTo>
                    <a:pt x="23961" y="1468"/>
                    <a:pt x="23960" y="1468"/>
                    <a:pt x="23958" y="1468"/>
                  </a:cubicBezTo>
                  <a:cubicBezTo>
                    <a:pt x="23957" y="1458"/>
                    <a:pt x="23956" y="1454"/>
                    <a:pt x="23953" y="1454"/>
                  </a:cubicBezTo>
                  <a:cubicBezTo>
                    <a:pt x="23944" y="1454"/>
                    <a:pt x="23925" y="1494"/>
                    <a:pt x="23911" y="1523"/>
                  </a:cubicBezTo>
                  <a:cubicBezTo>
                    <a:pt x="23909" y="1514"/>
                    <a:pt x="23906" y="1513"/>
                    <a:pt x="23902" y="1513"/>
                  </a:cubicBezTo>
                  <a:cubicBezTo>
                    <a:pt x="23901" y="1513"/>
                    <a:pt x="23899" y="1513"/>
                    <a:pt x="23898" y="1513"/>
                  </a:cubicBezTo>
                  <a:cubicBezTo>
                    <a:pt x="23893" y="1513"/>
                    <a:pt x="23889" y="1510"/>
                    <a:pt x="23891" y="1484"/>
                  </a:cubicBezTo>
                  <a:cubicBezTo>
                    <a:pt x="23891" y="1477"/>
                    <a:pt x="23890" y="1475"/>
                    <a:pt x="23888" y="1475"/>
                  </a:cubicBezTo>
                  <a:cubicBezTo>
                    <a:pt x="23881" y="1475"/>
                    <a:pt x="23860" y="1532"/>
                    <a:pt x="23850" y="1547"/>
                  </a:cubicBezTo>
                  <a:cubicBezTo>
                    <a:pt x="23847" y="1551"/>
                    <a:pt x="23845" y="1553"/>
                    <a:pt x="23843" y="1553"/>
                  </a:cubicBezTo>
                  <a:cubicBezTo>
                    <a:pt x="23831" y="1553"/>
                    <a:pt x="23839" y="1485"/>
                    <a:pt x="23832" y="1479"/>
                  </a:cubicBezTo>
                  <a:lnTo>
                    <a:pt x="23832" y="1479"/>
                  </a:lnTo>
                  <a:cubicBezTo>
                    <a:pt x="23831" y="1479"/>
                    <a:pt x="23830" y="1479"/>
                    <a:pt x="23828" y="1479"/>
                  </a:cubicBezTo>
                  <a:cubicBezTo>
                    <a:pt x="23812" y="1479"/>
                    <a:pt x="23811" y="1445"/>
                    <a:pt x="23816" y="1409"/>
                  </a:cubicBezTo>
                  <a:lnTo>
                    <a:pt x="23816" y="1409"/>
                  </a:lnTo>
                  <a:cubicBezTo>
                    <a:pt x="23812" y="1420"/>
                    <a:pt x="23810" y="1424"/>
                    <a:pt x="23809" y="1424"/>
                  </a:cubicBezTo>
                  <a:cubicBezTo>
                    <a:pt x="23808" y="1424"/>
                    <a:pt x="23810" y="1414"/>
                    <a:pt x="23810" y="1414"/>
                  </a:cubicBezTo>
                  <a:lnTo>
                    <a:pt x="23810" y="1414"/>
                  </a:lnTo>
                  <a:cubicBezTo>
                    <a:pt x="23810" y="1414"/>
                    <a:pt x="23808" y="1423"/>
                    <a:pt x="23799" y="1457"/>
                  </a:cubicBezTo>
                  <a:cubicBezTo>
                    <a:pt x="23803" y="1435"/>
                    <a:pt x="23802" y="1414"/>
                    <a:pt x="23794" y="1395"/>
                  </a:cubicBezTo>
                  <a:cubicBezTo>
                    <a:pt x="23785" y="1391"/>
                    <a:pt x="23791" y="1323"/>
                    <a:pt x="23777" y="1323"/>
                  </a:cubicBezTo>
                  <a:cubicBezTo>
                    <a:pt x="23769" y="1323"/>
                    <a:pt x="23753" y="1347"/>
                    <a:pt x="23724" y="1424"/>
                  </a:cubicBezTo>
                  <a:cubicBezTo>
                    <a:pt x="23713" y="1358"/>
                    <a:pt x="23569" y="1239"/>
                    <a:pt x="23550" y="1158"/>
                  </a:cubicBezTo>
                  <a:cubicBezTo>
                    <a:pt x="23554" y="1103"/>
                    <a:pt x="23547" y="1090"/>
                    <a:pt x="23537" y="1090"/>
                  </a:cubicBezTo>
                  <a:cubicBezTo>
                    <a:pt x="23528" y="1090"/>
                    <a:pt x="23515" y="1101"/>
                    <a:pt x="23506" y="1101"/>
                  </a:cubicBezTo>
                  <a:cubicBezTo>
                    <a:pt x="23504" y="1101"/>
                    <a:pt x="23502" y="1101"/>
                    <a:pt x="23500" y="1099"/>
                  </a:cubicBezTo>
                  <a:cubicBezTo>
                    <a:pt x="23482" y="1143"/>
                    <a:pt x="23470" y="1157"/>
                    <a:pt x="23463" y="1157"/>
                  </a:cubicBezTo>
                  <a:cubicBezTo>
                    <a:pt x="23450" y="1157"/>
                    <a:pt x="23446" y="1118"/>
                    <a:pt x="23433" y="1118"/>
                  </a:cubicBezTo>
                  <a:cubicBezTo>
                    <a:pt x="23430" y="1118"/>
                    <a:pt x="23426" y="1120"/>
                    <a:pt x="23421" y="1126"/>
                  </a:cubicBezTo>
                  <a:cubicBezTo>
                    <a:pt x="23402" y="1128"/>
                    <a:pt x="23369" y="1184"/>
                    <a:pt x="23349" y="1184"/>
                  </a:cubicBezTo>
                  <a:cubicBezTo>
                    <a:pt x="23341" y="1184"/>
                    <a:pt x="23335" y="1174"/>
                    <a:pt x="23333" y="1148"/>
                  </a:cubicBezTo>
                  <a:cubicBezTo>
                    <a:pt x="23329" y="1152"/>
                    <a:pt x="23326" y="1154"/>
                    <a:pt x="23323" y="1154"/>
                  </a:cubicBezTo>
                  <a:cubicBezTo>
                    <a:pt x="23302" y="1154"/>
                    <a:pt x="23303" y="1066"/>
                    <a:pt x="23280" y="1066"/>
                  </a:cubicBezTo>
                  <a:cubicBezTo>
                    <a:pt x="23275" y="1066"/>
                    <a:pt x="23268" y="1071"/>
                    <a:pt x="23260" y="1083"/>
                  </a:cubicBezTo>
                  <a:cubicBezTo>
                    <a:pt x="23281" y="972"/>
                    <a:pt x="23282" y="940"/>
                    <a:pt x="23274" y="940"/>
                  </a:cubicBezTo>
                  <a:lnTo>
                    <a:pt x="23274" y="940"/>
                  </a:lnTo>
                  <a:cubicBezTo>
                    <a:pt x="23266" y="940"/>
                    <a:pt x="23246" y="984"/>
                    <a:pt x="23235" y="995"/>
                  </a:cubicBezTo>
                  <a:cubicBezTo>
                    <a:pt x="23228" y="1010"/>
                    <a:pt x="23223" y="1015"/>
                    <a:pt x="23220" y="1015"/>
                  </a:cubicBezTo>
                  <a:cubicBezTo>
                    <a:pt x="23211" y="1015"/>
                    <a:pt x="23211" y="979"/>
                    <a:pt x="23202" y="979"/>
                  </a:cubicBezTo>
                  <a:cubicBezTo>
                    <a:pt x="23198" y="979"/>
                    <a:pt x="23192" y="986"/>
                    <a:pt x="23182" y="1008"/>
                  </a:cubicBezTo>
                  <a:cubicBezTo>
                    <a:pt x="23151" y="1059"/>
                    <a:pt x="23126" y="1086"/>
                    <a:pt x="23107" y="1086"/>
                  </a:cubicBezTo>
                  <a:cubicBezTo>
                    <a:pt x="23091" y="1086"/>
                    <a:pt x="23080" y="1065"/>
                    <a:pt x="23074" y="1019"/>
                  </a:cubicBezTo>
                  <a:cubicBezTo>
                    <a:pt x="23065" y="1028"/>
                    <a:pt x="23047" y="1032"/>
                    <a:pt x="23021" y="1032"/>
                  </a:cubicBezTo>
                  <a:cubicBezTo>
                    <a:pt x="22820" y="1032"/>
                    <a:pt x="22153" y="782"/>
                    <a:pt x="21856" y="782"/>
                  </a:cubicBezTo>
                  <a:cubicBezTo>
                    <a:pt x="21786" y="782"/>
                    <a:pt x="21737" y="796"/>
                    <a:pt x="21719" y="830"/>
                  </a:cubicBezTo>
                  <a:cubicBezTo>
                    <a:pt x="21733" y="757"/>
                    <a:pt x="21660" y="692"/>
                    <a:pt x="21598" y="692"/>
                  </a:cubicBezTo>
                  <a:cubicBezTo>
                    <a:pt x="21576" y="692"/>
                    <a:pt x="21555" y="700"/>
                    <a:pt x="21539" y="720"/>
                  </a:cubicBezTo>
                  <a:cubicBezTo>
                    <a:pt x="21537" y="692"/>
                    <a:pt x="21536" y="665"/>
                    <a:pt x="21534" y="637"/>
                  </a:cubicBezTo>
                  <a:cubicBezTo>
                    <a:pt x="21439" y="659"/>
                    <a:pt x="21366" y="779"/>
                    <a:pt x="21325" y="779"/>
                  </a:cubicBezTo>
                  <a:cubicBezTo>
                    <a:pt x="21311" y="779"/>
                    <a:pt x="21302" y="764"/>
                    <a:pt x="21296" y="725"/>
                  </a:cubicBezTo>
                  <a:lnTo>
                    <a:pt x="21235" y="781"/>
                  </a:lnTo>
                  <a:cubicBezTo>
                    <a:pt x="21169" y="724"/>
                    <a:pt x="21040" y="632"/>
                    <a:pt x="20948" y="632"/>
                  </a:cubicBezTo>
                  <a:cubicBezTo>
                    <a:pt x="20933" y="632"/>
                    <a:pt x="20919" y="635"/>
                    <a:pt x="20907" y="640"/>
                  </a:cubicBezTo>
                  <a:cubicBezTo>
                    <a:pt x="20894" y="645"/>
                    <a:pt x="20883" y="647"/>
                    <a:pt x="20872" y="647"/>
                  </a:cubicBezTo>
                  <a:cubicBezTo>
                    <a:pt x="20849" y="647"/>
                    <a:pt x="20830" y="638"/>
                    <a:pt x="20812" y="626"/>
                  </a:cubicBezTo>
                  <a:cubicBezTo>
                    <a:pt x="20784" y="607"/>
                    <a:pt x="20756" y="581"/>
                    <a:pt x="20728" y="569"/>
                  </a:cubicBezTo>
                  <a:cubicBezTo>
                    <a:pt x="20714" y="543"/>
                    <a:pt x="20696" y="536"/>
                    <a:pt x="20676" y="536"/>
                  </a:cubicBezTo>
                  <a:cubicBezTo>
                    <a:pt x="20654" y="536"/>
                    <a:pt x="20629" y="545"/>
                    <a:pt x="20607" y="545"/>
                  </a:cubicBezTo>
                  <a:cubicBezTo>
                    <a:pt x="20585" y="545"/>
                    <a:pt x="20566" y="537"/>
                    <a:pt x="20553" y="501"/>
                  </a:cubicBezTo>
                  <a:cubicBezTo>
                    <a:pt x="20544" y="457"/>
                    <a:pt x="20526" y="447"/>
                    <a:pt x="20506" y="447"/>
                  </a:cubicBezTo>
                  <a:cubicBezTo>
                    <a:pt x="20492" y="447"/>
                    <a:pt x="20476" y="452"/>
                    <a:pt x="20462" y="452"/>
                  </a:cubicBezTo>
                  <a:cubicBezTo>
                    <a:pt x="20460" y="452"/>
                    <a:pt x="20458" y="452"/>
                    <a:pt x="20455" y="452"/>
                  </a:cubicBezTo>
                  <a:cubicBezTo>
                    <a:pt x="20435" y="473"/>
                    <a:pt x="20417" y="484"/>
                    <a:pt x="20403" y="484"/>
                  </a:cubicBezTo>
                  <a:cubicBezTo>
                    <a:pt x="20383" y="484"/>
                    <a:pt x="20369" y="464"/>
                    <a:pt x="20360" y="424"/>
                  </a:cubicBezTo>
                  <a:cubicBezTo>
                    <a:pt x="20338" y="434"/>
                    <a:pt x="20318" y="440"/>
                    <a:pt x="20301" y="440"/>
                  </a:cubicBezTo>
                  <a:cubicBezTo>
                    <a:pt x="20273" y="440"/>
                    <a:pt x="20250" y="424"/>
                    <a:pt x="20236" y="382"/>
                  </a:cubicBezTo>
                  <a:cubicBezTo>
                    <a:pt x="20231" y="377"/>
                    <a:pt x="20227" y="370"/>
                    <a:pt x="20226" y="363"/>
                  </a:cubicBezTo>
                  <a:lnTo>
                    <a:pt x="0" y="0"/>
                  </a:lnTo>
                  <a:close/>
                </a:path>
              </a:pathLst>
            </a:custGeom>
            <a:solidFill>
              <a:schemeClr val="accent4"/>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4947" name="Google Shape;4947;p39"/>
            <p:cNvGrpSpPr/>
            <p:nvPr/>
          </p:nvGrpSpPr>
          <p:grpSpPr>
            <a:xfrm>
              <a:off x="2236665" y="4079568"/>
              <a:ext cx="3858047" cy="249858"/>
              <a:chOff x="2836275" y="931700"/>
              <a:chExt cx="688175" cy="55375"/>
            </a:xfrm>
          </p:grpSpPr>
          <p:sp>
            <p:nvSpPr>
              <p:cNvPr id="4948" name="Google Shape;4948;p39"/>
              <p:cNvSpPr/>
              <p:nvPr/>
            </p:nvSpPr>
            <p:spPr>
              <a:xfrm>
                <a:off x="2837275" y="959275"/>
                <a:ext cx="25" cy="25"/>
              </a:xfrm>
              <a:custGeom>
                <a:avLst/>
                <a:gdLst/>
                <a:ahLst/>
                <a:cxnLst/>
                <a:rect l="l" t="t" r="r" b="b"/>
                <a:pathLst>
                  <a:path w="1" h="1" extrusionOk="0">
                    <a:moveTo>
                      <a:pt x="0" y="0"/>
                    </a:move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49" name="Google Shape;4949;p39"/>
              <p:cNvSpPr/>
              <p:nvPr/>
            </p:nvSpPr>
            <p:spPr>
              <a:xfrm>
                <a:off x="3509650" y="962550"/>
                <a:ext cx="50" cy="250"/>
              </a:xfrm>
              <a:custGeom>
                <a:avLst/>
                <a:gdLst/>
                <a:ahLst/>
                <a:cxnLst/>
                <a:rect l="l" t="t" r="r" b="b"/>
                <a:pathLst>
                  <a:path w="2" h="10" extrusionOk="0">
                    <a:moveTo>
                      <a:pt x="1" y="0"/>
                    </a:moveTo>
                    <a:lnTo>
                      <a:pt x="1" y="0"/>
                    </a:lnTo>
                    <a:cubicBezTo>
                      <a:pt x="1" y="0"/>
                      <a:pt x="1" y="3"/>
                      <a:pt x="1" y="9"/>
                    </a:cubicBezTo>
                    <a:cubicBezTo>
                      <a:pt x="2" y="4"/>
                      <a:pt x="2" y="0"/>
                      <a:pt x="1"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50" name="Google Shape;4950;p39"/>
              <p:cNvSpPr/>
              <p:nvPr/>
            </p:nvSpPr>
            <p:spPr>
              <a:xfrm>
                <a:off x="3313825" y="943500"/>
                <a:ext cx="450" cy="925"/>
              </a:xfrm>
              <a:custGeom>
                <a:avLst/>
                <a:gdLst/>
                <a:ahLst/>
                <a:cxnLst/>
                <a:rect l="l" t="t" r="r" b="b"/>
                <a:pathLst>
                  <a:path w="18" h="37" extrusionOk="0">
                    <a:moveTo>
                      <a:pt x="8" y="0"/>
                    </a:moveTo>
                    <a:cubicBezTo>
                      <a:pt x="3" y="13"/>
                      <a:pt x="1" y="36"/>
                      <a:pt x="6" y="36"/>
                    </a:cubicBezTo>
                    <a:cubicBezTo>
                      <a:pt x="8" y="36"/>
                      <a:pt x="12" y="32"/>
                      <a:pt x="18" y="20"/>
                    </a:cubicBezTo>
                    <a:cubicBezTo>
                      <a:pt x="16" y="13"/>
                      <a:pt x="13" y="6"/>
                      <a:pt x="8"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51" name="Google Shape;4951;p39"/>
              <p:cNvSpPr/>
              <p:nvPr/>
            </p:nvSpPr>
            <p:spPr>
              <a:xfrm>
                <a:off x="3050800" y="938000"/>
                <a:ext cx="800" cy="775"/>
              </a:xfrm>
              <a:custGeom>
                <a:avLst/>
                <a:gdLst/>
                <a:ahLst/>
                <a:cxnLst/>
                <a:rect l="l" t="t" r="r" b="b"/>
                <a:pathLst>
                  <a:path w="32" h="31" extrusionOk="0">
                    <a:moveTo>
                      <a:pt x="19" y="0"/>
                    </a:moveTo>
                    <a:cubicBezTo>
                      <a:pt x="13" y="0"/>
                      <a:pt x="7" y="11"/>
                      <a:pt x="1" y="23"/>
                    </a:cubicBezTo>
                    <a:cubicBezTo>
                      <a:pt x="10" y="25"/>
                      <a:pt x="19" y="28"/>
                      <a:pt x="31" y="31"/>
                    </a:cubicBezTo>
                    <a:cubicBezTo>
                      <a:pt x="28" y="8"/>
                      <a:pt x="24" y="0"/>
                      <a:pt x="19"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52" name="Google Shape;4952;p39"/>
              <p:cNvSpPr/>
              <p:nvPr/>
            </p:nvSpPr>
            <p:spPr>
              <a:xfrm>
                <a:off x="3049575" y="938450"/>
                <a:ext cx="1250" cy="775"/>
              </a:xfrm>
              <a:custGeom>
                <a:avLst/>
                <a:gdLst/>
                <a:ahLst/>
                <a:cxnLst/>
                <a:rect l="l" t="t" r="r" b="b"/>
                <a:pathLst>
                  <a:path w="50" h="31" extrusionOk="0">
                    <a:moveTo>
                      <a:pt x="27" y="0"/>
                    </a:moveTo>
                    <a:cubicBezTo>
                      <a:pt x="17" y="0"/>
                      <a:pt x="10" y="5"/>
                      <a:pt x="7" y="19"/>
                    </a:cubicBezTo>
                    <a:cubicBezTo>
                      <a:pt x="4" y="10"/>
                      <a:pt x="2" y="7"/>
                      <a:pt x="2" y="7"/>
                    </a:cubicBezTo>
                    <a:lnTo>
                      <a:pt x="2" y="7"/>
                    </a:lnTo>
                    <a:cubicBezTo>
                      <a:pt x="0" y="7"/>
                      <a:pt x="6" y="31"/>
                      <a:pt x="16" y="31"/>
                    </a:cubicBezTo>
                    <a:cubicBezTo>
                      <a:pt x="19" y="31"/>
                      <a:pt x="22" y="29"/>
                      <a:pt x="26" y="23"/>
                    </a:cubicBezTo>
                    <a:cubicBezTo>
                      <a:pt x="28" y="25"/>
                      <a:pt x="29" y="26"/>
                      <a:pt x="31" y="26"/>
                    </a:cubicBezTo>
                    <a:cubicBezTo>
                      <a:pt x="37" y="26"/>
                      <a:pt x="43" y="16"/>
                      <a:pt x="50" y="5"/>
                    </a:cubicBezTo>
                    <a:cubicBezTo>
                      <a:pt x="41" y="2"/>
                      <a:pt x="33" y="0"/>
                      <a:pt x="27"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53" name="Google Shape;4953;p39"/>
              <p:cNvSpPr/>
              <p:nvPr/>
            </p:nvSpPr>
            <p:spPr>
              <a:xfrm>
                <a:off x="2986975" y="946625"/>
                <a:ext cx="250" cy="475"/>
              </a:xfrm>
              <a:custGeom>
                <a:avLst/>
                <a:gdLst/>
                <a:ahLst/>
                <a:cxnLst/>
                <a:rect l="l" t="t" r="r" b="b"/>
                <a:pathLst>
                  <a:path w="10" h="19" extrusionOk="0">
                    <a:moveTo>
                      <a:pt x="4" y="0"/>
                    </a:moveTo>
                    <a:cubicBezTo>
                      <a:pt x="2" y="0"/>
                      <a:pt x="1" y="12"/>
                      <a:pt x="9" y="19"/>
                    </a:cubicBezTo>
                    <a:cubicBezTo>
                      <a:pt x="8" y="5"/>
                      <a:pt x="6" y="0"/>
                      <a:pt x="4"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54" name="Google Shape;4954;p39"/>
              <p:cNvSpPr/>
              <p:nvPr/>
            </p:nvSpPr>
            <p:spPr>
              <a:xfrm>
                <a:off x="3146300" y="932700"/>
                <a:ext cx="700" cy="625"/>
              </a:xfrm>
              <a:custGeom>
                <a:avLst/>
                <a:gdLst/>
                <a:ahLst/>
                <a:cxnLst/>
                <a:rect l="l" t="t" r="r" b="b"/>
                <a:pathLst>
                  <a:path w="28" h="25" extrusionOk="0">
                    <a:moveTo>
                      <a:pt x="22" y="1"/>
                    </a:moveTo>
                    <a:cubicBezTo>
                      <a:pt x="17" y="1"/>
                      <a:pt x="10" y="9"/>
                      <a:pt x="1" y="24"/>
                    </a:cubicBezTo>
                    <a:cubicBezTo>
                      <a:pt x="4" y="24"/>
                      <a:pt x="8" y="24"/>
                      <a:pt x="11" y="24"/>
                    </a:cubicBezTo>
                    <a:cubicBezTo>
                      <a:pt x="16" y="24"/>
                      <a:pt x="21" y="24"/>
                      <a:pt x="26" y="22"/>
                    </a:cubicBezTo>
                    <a:cubicBezTo>
                      <a:pt x="27" y="8"/>
                      <a:pt x="26" y="1"/>
                      <a:pt x="22"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55" name="Google Shape;4955;p39"/>
              <p:cNvSpPr/>
              <p:nvPr/>
            </p:nvSpPr>
            <p:spPr>
              <a:xfrm>
                <a:off x="3193200" y="941400"/>
                <a:ext cx="750" cy="975"/>
              </a:xfrm>
              <a:custGeom>
                <a:avLst/>
                <a:gdLst/>
                <a:ahLst/>
                <a:cxnLst/>
                <a:rect l="l" t="t" r="r" b="b"/>
                <a:pathLst>
                  <a:path w="30" h="39" extrusionOk="0">
                    <a:moveTo>
                      <a:pt x="9" y="1"/>
                    </a:moveTo>
                    <a:cubicBezTo>
                      <a:pt x="4" y="1"/>
                      <a:pt x="0" y="10"/>
                      <a:pt x="1" y="38"/>
                    </a:cubicBezTo>
                    <a:cubicBezTo>
                      <a:pt x="3" y="22"/>
                      <a:pt x="12" y="22"/>
                      <a:pt x="29" y="19"/>
                    </a:cubicBezTo>
                    <a:cubicBezTo>
                      <a:pt x="22" y="9"/>
                      <a:pt x="15" y="1"/>
                      <a:pt x="9"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56" name="Google Shape;4956;p39"/>
              <p:cNvSpPr/>
              <p:nvPr/>
            </p:nvSpPr>
            <p:spPr>
              <a:xfrm>
                <a:off x="3121275" y="932400"/>
                <a:ext cx="525" cy="325"/>
              </a:xfrm>
              <a:custGeom>
                <a:avLst/>
                <a:gdLst/>
                <a:ahLst/>
                <a:cxnLst/>
                <a:rect l="l" t="t" r="r" b="b"/>
                <a:pathLst>
                  <a:path w="21" h="13" extrusionOk="0">
                    <a:moveTo>
                      <a:pt x="21" y="0"/>
                    </a:moveTo>
                    <a:cubicBezTo>
                      <a:pt x="14" y="5"/>
                      <a:pt x="7" y="9"/>
                      <a:pt x="0" y="13"/>
                    </a:cubicBezTo>
                    <a:lnTo>
                      <a:pt x="8" y="13"/>
                    </a:lnTo>
                    <a:lnTo>
                      <a:pt x="21" y="0"/>
                    </a:ln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57" name="Google Shape;4957;p39"/>
              <p:cNvSpPr/>
              <p:nvPr/>
            </p:nvSpPr>
            <p:spPr>
              <a:xfrm>
                <a:off x="3121775" y="932125"/>
                <a:ext cx="400" cy="300"/>
              </a:xfrm>
              <a:custGeom>
                <a:avLst/>
                <a:gdLst/>
                <a:ahLst/>
                <a:cxnLst/>
                <a:rect l="l" t="t" r="r" b="b"/>
                <a:pathLst>
                  <a:path w="16" h="12" extrusionOk="0">
                    <a:moveTo>
                      <a:pt x="14" y="0"/>
                    </a:moveTo>
                    <a:cubicBezTo>
                      <a:pt x="14" y="0"/>
                      <a:pt x="9" y="3"/>
                      <a:pt x="1" y="11"/>
                    </a:cubicBezTo>
                    <a:cubicBezTo>
                      <a:pt x="10" y="5"/>
                      <a:pt x="15" y="0"/>
                      <a:pt x="14"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58" name="Google Shape;4958;p39"/>
              <p:cNvSpPr/>
              <p:nvPr/>
            </p:nvSpPr>
            <p:spPr>
              <a:xfrm>
                <a:off x="3401150" y="946075"/>
                <a:ext cx="75" cy="75"/>
              </a:xfrm>
              <a:custGeom>
                <a:avLst/>
                <a:gdLst/>
                <a:ahLst/>
                <a:cxnLst/>
                <a:rect l="l" t="t" r="r" b="b"/>
                <a:pathLst>
                  <a:path w="3" h="3" extrusionOk="0">
                    <a:moveTo>
                      <a:pt x="1" y="0"/>
                    </a:moveTo>
                    <a:cubicBezTo>
                      <a:pt x="1" y="1"/>
                      <a:pt x="2" y="3"/>
                      <a:pt x="2" y="3"/>
                    </a:cubicBezTo>
                    <a:cubicBezTo>
                      <a:pt x="2" y="1"/>
                      <a:pt x="2" y="1"/>
                      <a:pt x="1"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59" name="Google Shape;4959;p39"/>
              <p:cNvSpPr/>
              <p:nvPr/>
            </p:nvSpPr>
            <p:spPr>
              <a:xfrm>
                <a:off x="2836500" y="931700"/>
                <a:ext cx="687950" cy="55375"/>
              </a:xfrm>
              <a:custGeom>
                <a:avLst/>
                <a:gdLst/>
                <a:ahLst/>
                <a:cxnLst/>
                <a:rect l="l" t="t" r="r" b="b"/>
                <a:pathLst>
                  <a:path w="27518" h="2215" extrusionOk="0">
                    <a:moveTo>
                      <a:pt x="15478" y="326"/>
                    </a:moveTo>
                    <a:cubicBezTo>
                      <a:pt x="15521" y="326"/>
                      <a:pt x="15577" y="355"/>
                      <a:pt x="15449" y="356"/>
                    </a:cubicBezTo>
                    <a:cubicBezTo>
                      <a:pt x="15456" y="347"/>
                      <a:pt x="15463" y="338"/>
                      <a:pt x="15467" y="327"/>
                    </a:cubicBezTo>
                    <a:cubicBezTo>
                      <a:pt x="15470" y="327"/>
                      <a:pt x="15474" y="326"/>
                      <a:pt x="15478" y="326"/>
                    </a:cubicBezTo>
                    <a:close/>
                    <a:moveTo>
                      <a:pt x="8148" y="355"/>
                    </a:moveTo>
                    <a:lnTo>
                      <a:pt x="8171" y="384"/>
                    </a:lnTo>
                    <a:cubicBezTo>
                      <a:pt x="8164" y="389"/>
                      <a:pt x="8158" y="392"/>
                      <a:pt x="8150" y="393"/>
                    </a:cubicBezTo>
                    <a:lnTo>
                      <a:pt x="8148" y="389"/>
                    </a:lnTo>
                    <a:lnTo>
                      <a:pt x="8148" y="355"/>
                    </a:lnTo>
                    <a:close/>
                    <a:moveTo>
                      <a:pt x="16941" y="481"/>
                    </a:moveTo>
                    <a:cubicBezTo>
                      <a:pt x="16941" y="482"/>
                      <a:pt x="16941" y="483"/>
                      <a:pt x="16941" y="483"/>
                    </a:cubicBezTo>
                    <a:lnTo>
                      <a:pt x="16941" y="483"/>
                    </a:lnTo>
                    <a:cubicBezTo>
                      <a:pt x="16941" y="482"/>
                      <a:pt x="16941" y="482"/>
                      <a:pt x="16941" y="481"/>
                    </a:cubicBezTo>
                    <a:close/>
                    <a:moveTo>
                      <a:pt x="12564" y="1561"/>
                    </a:moveTo>
                    <a:cubicBezTo>
                      <a:pt x="12565" y="1561"/>
                      <a:pt x="12568" y="1572"/>
                      <a:pt x="12571" y="1584"/>
                    </a:cubicBezTo>
                    <a:cubicBezTo>
                      <a:pt x="12570" y="1584"/>
                      <a:pt x="12570" y="1584"/>
                      <a:pt x="12569" y="1584"/>
                    </a:cubicBezTo>
                    <a:cubicBezTo>
                      <a:pt x="12565" y="1584"/>
                      <a:pt x="12563" y="1589"/>
                      <a:pt x="12562" y="1606"/>
                    </a:cubicBezTo>
                    <a:cubicBezTo>
                      <a:pt x="12562" y="1572"/>
                      <a:pt x="12562" y="1561"/>
                      <a:pt x="12564" y="1561"/>
                    </a:cubicBezTo>
                    <a:close/>
                    <a:moveTo>
                      <a:pt x="12598" y="1641"/>
                    </a:moveTo>
                    <a:lnTo>
                      <a:pt x="12598" y="1641"/>
                    </a:lnTo>
                    <a:cubicBezTo>
                      <a:pt x="12598" y="1641"/>
                      <a:pt x="12599" y="1641"/>
                      <a:pt x="12599" y="1641"/>
                    </a:cubicBezTo>
                    <a:cubicBezTo>
                      <a:pt x="12599" y="1641"/>
                      <a:pt x="12598" y="1641"/>
                      <a:pt x="12598" y="1641"/>
                    </a:cubicBezTo>
                    <a:close/>
                    <a:moveTo>
                      <a:pt x="7042" y="1784"/>
                    </a:moveTo>
                    <a:cubicBezTo>
                      <a:pt x="7045" y="1784"/>
                      <a:pt x="7038" y="1810"/>
                      <a:pt x="7026" y="1814"/>
                    </a:cubicBezTo>
                    <a:cubicBezTo>
                      <a:pt x="7035" y="1792"/>
                      <a:pt x="7040" y="1784"/>
                      <a:pt x="7042" y="1784"/>
                    </a:cubicBezTo>
                    <a:close/>
                    <a:moveTo>
                      <a:pt x="10553" y="1"/>
                    </a:moveTo>
                    <a:cubicBezTo>
                      <a:pt x="10553" y="1"/>
                      <a:pt x="10552" y="1"/>
                      <a:pt x="10551" y="3"/>
                    </a:cubicBezTo>
                    <a:cubicBezTo>
                      <a:pt x="10548" y="4"/>
                      <a:pt x="10545" y="67"/>
                      <a:pt x="10536" y="67"/>
                    </a:cubicBezTo>
                    <a:cubicBezTo>
                      <a:pt x="10533" y="67"/>
                      <a:pt x="10531" y="63"/>
                      <a:pt x="10527" y="52"/>
                    </a:cubicBezTo>
                    <a:cubicBezTo>
                      <a:pt x="10512" y="53"/>
                      <a:pt x="10483" y="67"/>
                      <a:pt x="10432" y="85"/>
                    </a:cubicBezTo>
                    <a:cubicBezTo>
                      <a:pt x="10411" y="71"/>
                      <a:pt x="10394" y="66"/>
                      <a:pt x="10379" y="66"/>
                    </a:cubicBezTo>
                    <a:cubicBezTo>
                      <a:pt x="10357" y="66"/>
                      <a:pt x="10341" y="76"/>
                      <a:pt x="10330" y="79"/>
                    </a:cubicBezTo>
                    <a:cubicBezTo>
                      <a:pt x="10316" y="121"/>
                      <a:pt x="10308" y="139"/>
                      <a:pt x="10302" y="139"/>
                    </a:cubicBezTo>
                    <a:cubicBezTo>
                      <a:pt x="10300" y="139"/>
                      <a:pt x="10298" y="136"/>
                      <a:pt x="10297" y="131"/>
                    </a:cubicBezTo>
                    <a:cubicBezTo>
                      <a:pt x="10295" y="130"/>
                      <a:pt x="10294" y="129"/>
                      <a:pt x="10292" y="129"/>
                    </a:cubicBezTo>
                    <a:cubicBezTo>
                      <a:pt x="10285" y="129"/>
                      <a:pt x="10276" y="145"/>
                      <a:pt x="10224" y="151"/>
                    </a:cubicBezTo>
                    <a:cubicBezTo>
                      <a:pt x="10210" y="139"/>
                      <a:pt x="10196" y="131"/>
                      <a:pt x="10179" y="131"/>
                    </a:cubicBezTo>
                    <a:cubicBezTo>
                      <a:pt x="10161" y="131"/>
                      <a:pt x="10141" y="141"/>
                      <a:pt x="10116" y="163"/>
                    </a:cubicBezTo>
                    <a:cubicBezTo>
                      <a:pt x="10100" y="159"/>
                      <a:pt x="10083" y="118"/>
                      <a:pt x="10062" y="118"/>
                    </a:cubicBezTo>
                    <a:cubicBezTo>
                      <a:pt x="10054" y="118"/>
                      <a:pt x="10044" y="126"/>
                      <a:pt x="10034" y="148"/>
                    </a:cubicBezTo>
                    <a:cubicBezTo>
                      <a:pt x="10022" y="174"/>
                      <a:pt x="10010" y="183"/>
                      <a:pt x="9997" y="183"/>
                    </a:cubicBezTo>
                    <a:cubicBezTo>
                      <a:pt x="9973" y="183"/>
                      <a:pt x="9946" y="152"/>
                      <a:pt x="9915" y="151"/>
                    </a:cubicBezTo>
                    <a:cubicBezTo>
                      <a:pt x="9913" y="149"/>
                      <a:pt x="9910" y="148"/>
                      <a:pt x="9908" y="148"/>
                    </a:cubicBezTo>
                    <a:cubicBezTo>
                      <a:pt x="9892" y="148"/>
                      <a:pt x="9875" y="185"/>
                      <a:pt x="9858" y="185"/>
                    </a:cubicBezTo>
                    <a:cubicBezTo>
                      <a:pt x="9852" y="185"/>
                      <a:pt x="9846" y="181"/>
                      <a:pt x="9840" y="169"/>
                    </a:cubicBezTo>
                    <a:cubicBezTo>
                      <a:pt x="9832" y="159"/>
                      <a:pt x="9822" y="156"/>
                      <a:pt x="9813" y="156"/>
                    </a:cubicBezTo>
                    <a:cubicBezTo>
                      <a:pt x="9804" y="156"/>
                      <a:pt x="9794" y="159"/>
                      <a:pt x="9784" y="159"/>
                    </a:cubicBezTo>
                    <a:cubicBezTo>
                      <a:pt x="9773" y="159"/>
                      <a:pt x="9762" y="155"/>
                      <a:pt x="9751" y="143"/>
                    </a:cubicBezTo>
                    <a:cubicBezTo>
                      <a:pt x="9741" y="137"/>
                      <a:pt x="9732" y="134"/>
                      <a:pt x="9721" y="134"/>
                    </a:cubicBezTo>
                    <a:cubicBezTo>
                      <a:pt x="9691" y="134"/>
                      <a:pt x="9659" y="153"/>
                      <a:pt x="9625" y="153"/>
                    </a:cubicBezTo>
                    <a:cubicBezTo>
                      <a:pt x="9607" y="153"/>
                      <a:pt x="9589" y="148"/>
                      <a:pt x="9570" y="134"/>
                    </a:cubicBezTo>
                    <a:lnTo>
                      <a:pt x="9570" y="134"/>
                    </a:lnTo>
                    <a:cubicBezTo>
                      <a:pt x="9541" y="161"/>
                      <a:pt x="9654" y="323"/>
                      <a:pt x="9653" y="323"/>
                    </a:cubicBezTo>
                    <a:cubicBezTo>
                      <a:pt x="9653" y="323"/>
                      <a:pt x="9651" y="321"/>
                      <a:pt x="9647" y="316"/>
                    </a:cubicBezTo>
                    <a:cubicBezTo>
                      <a:pt x="9635" y="343"/>
                      <a:pt x="9622" y="352"/>
                      <a:pt x="9610" y="352"/>
                    </a:cubicBezTo>
                    <a:cubicBezTo>
                      <a:pt x="9583" y="352"/>
                      <a:pt x="9556" y="308"/>
                      <a:pt x="9527" y="295"/>
                    </a:cubicBezTo>
                    <a:cubicBezTo>
                      <a:pt x="9498" y="293"/>
                      <a:pt x="9467" y="271"/>
                      <a:pt x="9435" y="271"/>
                    </a:cubicBezTo>
                    <a:cubicBezTo>
                      <a:pt x="9421" y="271"/>
                      <a:pt x="9408" y="275"/>
                      <a:pt x="9394" y="286"/>
                    </a:cubicBezTo>
                    <a:cubicBezTo>
                      <a:pt x="9393" y="286"/>
                      <a:pt x="9392" y="286"/>
                      <a:pt x="9391" y="286"/>
                    </a:cubicBezTo>
                    <a:cubicBezTo>
                      <a:pt x="9362" y="286"/>
                      <a:pt x="9332" y="272"/>
                      <a:pt x="9301" y="272"/>
                    </a:cubicBezTo>
                    <a:cubicBezTo>
                      <a:pt x="9283" y="272"/>
                      <a:pt x="9265" y="277"/>
                      <a:pt x="9246" y="291"/>
                    </a:cubicBezTo>
                    <a:cubicBezTo>
                      <a:pt x="9240" y="290"/>
                      <a:pt x="9233" y="290"/>
                      <a:pt x="9227" y="290"/>
                    </a:cubicBezTo>
                    <a:cubicBezTo>
                      <a:pt x="9189" y="290"/>
                      <a:pt x="9151" y="305"/>
                      <a:pt x="9111" y="305"/>
                    </a:cubicBezTo>
                    <a:cubicBezTo>
                      <a:pt x="9091" y="305"/>
                      <a:pt x="9070" y="301"/>
                      <a:pt x="9049" y="289"/>
                    </a:cubicBezTo>
                    <a:cubicBezTo>
                      <a:pt x="9040" y="294"/>
                      <a:pt x="9032" y="297"/>
                      <a:pt x="9024" y="297"/>
                    </a:cubicBezTo>
                    <a:cubicBezTo>
                      <a:pt x="8989" y="297"/>
                      <a:pt x="8956" y="252"/>
                      <a:pt x="8926" y="252"/>
                    </a:cubicBezTo>
                    <a:cubicBezTo>
                      <a:pt x="8925" y="252"/>
                      <a:pt x="8923" y="252"/>
                      <a:pt x="8922" y="252"/>
                    </a:cubicBezTo>
                    <a:cubicBezTo>
                      <a:pt x="8910" y="245"/>
                      <a:pt x="8899" y="242"/>
                      <a:pt x="8889" y="242"/>
                    </a:cubicBezTo>
                    <a:cubicBezTo>
                      <a:pt x="8868" y="242"/>
                      <a:pt x="8849" y="251"/>
                      <a:pt x="8831" y="251"/>
                    </a:cubicBezTo>
                    <a:cubicBezTo>
                      <a:pt x="8825" y="251"/>
                      <a:pt x="8820" y="250"/>
                      <a:pt x="8815" y="248"/>
                    </a:cubicBezTo>
                    <a:cubicBezTo>
                      <a:pt x="8784" y="285"/>
                      <a:pt x="8757" y="294"/>
                      <a:pt x="8733" y="294"/>
                    </a:cubicBezTo>
                    <a:cubicBezTo>
                      <a:pt x="8710" y="294"/>
                      <a:pt x="8690" y="286"/>
                      <a:pt x="8672" y="286"/>
                    </a:cubicBezTo>
                    <a:cubicBezTo>
                      <a:pt x="8668" y="286"/>
                      <a:pt x="8663" y="287"/>
                      <a:pt x="8659" y="288"/>
                    </a:cubicBezTo>
                    <a:cubicBezTo>
                      <a:pt x="8640" y="288"/>
                      <a:pt x="8621" y="286"/>
                      <a:pt x="8603" y="283"/>
                    </a:cubicBezTo>
                    <a:lnTo>
                      <a:pt x="8603" y="283"/>
                    </a:lnTo>
                    <a:cubicBezTo>
                      <a:pt x="8603" y="286"/>
                      <a:pt x="8605" y="289"/>
                      <a:pt x="8606" y="295"/>
                    </a:cubicBezTo>
                    <a:cubicBezTo>
                      <a:pt x="8606" y="300"/>
                      <a:pt x="8609" y="307"/>
                      <a:pt x="8610" y="312"/>
                    </a:cubicBezTo>
                    <a:cubicBezTo>
                      <a:pt x="8608" y="307"/>
                      <a:pt x="8603" y="303"/>
                      <a:pt x="8597" y="303"/>
                    </a:cubicBezTo>
                    <a:cubicBezTo>
                      <a:pt x="8594" y="303"/>
                      <a:pt x="8592" y="304"/>
                      <a:pt x="8589" y="305"/>
                    </a:cubicBezTo>
                    <a:cubicBezTo>
                      <a:pt x="8573" y="323"/>
                      <a:pt x="8551" y="333"/>
                      <a:pt x="8518" y="344"/>
                    </a:cubicBezTo>
                    <a:cubicBezTo>
                      <a:pt x="8492" y="338"/>
                      <a:pt x="8460" y="304"/>
                      <a:pt x="8420" y="304"/>
                    </a:cubicBezTo>
                    <a:cubicBezTo>
                      <a:pt x="8410" y="304"/>
                      <a:pt x="8400" y="306"/>
                      <a:pt x="8388" y="312"/>
                    </a:cubicBezTo>
                    <a:cubicBezTo>
                      <a:pt x="8375" y="302"/>
                      <a:pt x="8361" y="299"/>
                      <a:pt x="8348" y="299"/>
                    </a:cubicBezTo>
                    <a:cubicBezTo>
                      <a:pt x="8323" y="299"/>
                      <a:pt x="8300" y="312"/>
                      <a:pt x="8279" y="323"/>
                    </a:cubicBezTo>
                    <a:cubicBezTo>
                      <a:pt x="8278" y="326"/>
                      <a:pt x="8275" y="326"/>
                      <a:pt x="8273" y="327"/>
                    </a:cubicBezTo>
                    <a:cubicBezTo>
                      <a:pt x="8270" y="320"/>
                      <a:pt x="8266" y="315"/>
                      <a:pt x="8262" y="315"/>
                    </a:cubicBezTo>
                    <a:cubicBezTo>
                      <a:pt x="8259" y="315"/>
                      <a:pt x="8254" y="318"/>
                      <a:pt x="8250" y="327"/>
                    </a:cubicBezTo>
                    <a:lnTo>
                      <a:pt x="8170" y="327"/>
                    </a:lnTo>
                    <a:lnTo>
                      <a:pt x="8170" y="344"/>
                    </a:lnTo>
                    <a:cubicBezTo>
                      <a:pt x="8166" y="344"/>
                      <a:pt x="8162" y="345"/>
                      <a:pt x="8159" y="345"/>
                    </a:cubicBezTo>
                    <a:cubicBezTo>
                      <a:pt x="8146" y="345"/>
                      <a:pt x="8134" y="339"/>
                      <a:pt x="8125" y="328"/>
                    </a:cubicBezTo>
                    <a:lnTo>
                      <a:pt x="8125" y="328"/>
                    </a:lnTo>
                    <a:lnTo>
                      <a:pt x="8138" y="345"/>
                    </a:lnTo>
                    <a:lnTo>
                      <a:pt x="8119" y="345"/>
                    </a:lnTo>
                    <a:cubicBezTo>
                      <a:pt x="8116" y="340"/>
                      <a:pt x="8114" y="335"/>
                      <a:pt x="8110" y="330"/>
                    </a:cubicBezTo>
                    <a:cubicBezTo>
                      <a:pt x="8109" y="329"/>
                      <a:pt x="8109" y="329"/>
                      <a:pt x="8109" y="329"/>
                    </a:cubicBezTo>
                    <a:cubicBezTo>
                      <a:pt x="8085" y="329"/>
                      <a:pt x="7884" y="512"/>
                      <a:pt x="7864" y="543"/>
                    </a:cubicBezTo>
                    <a:cubicBezTo>
                      <a:pt x="7825" y="598"/>
                      <a:pt x="7970" y="643"/>
                      <a:pt x="7929" y="646"/>
                    </a:cubicBezTo>
                    <a:cubicBezTo>
                      <a:pt x="7928" y="647"/>
                      <a:pt x="7927" y="647"/>
                      <a:pt x="7926" y="647"/>
                    </a:cubicBezTo>
                    <a:cubicBezTo>
                      <a:pt x="7879" y="647"/>
                      <a:pt x="7664" y="473"/>
                      <a:pt x="7624" y="438"/>
                    </a:cubicBezTo>
                    <a:cubicBezTo>
                      <a:pt x="7605" y="433"/>
                      <a:pt x="7585" y="403"/>
                      <a:pt x="7564" y="403"/>
                    </a:cubicBezTo>
                    <a:cubicBezTo>
                      <a:pt x="7554" y="403"/>
                      <a:pt x="7544" y="410"/>
                      <a:pt x="7533" y="429"/>
                    </a:cubicBezTo>
                    <a:cubicBezTo>
                      <a:pt x="7528" y="428"/>
                      <a:pt x="7524" y="428"/>
                      <a:pt x="7519" y="428"/>
                    </a:cubicBezTo>
                    <a:cubicBezTo>
                      <a:pt x="7483" y="428"/>
                      <a:pt x="7450" y="444"/>
                      <a:pt x="7426" y="471"/>
                    </a:cubicBezTo>
                    <a:cubicBezTo>
                      <a:pt x="7387" y="505"/>
                      <a:pt x="7345" y="475"/>
                      <a:pt x="7298" y="526"/>
                    </a:cubicBezTo>
                    <a:cubicBezTo>
                      <a:pt x="7287" y="504"/>
                      <a:pt x="7276" y="496"/>
                      <a:pt x="7264" y="496"/>
                    </a:cubicBezTo>
                    <a:cubicBezTo>
                      <a:pt x="7230" y="496"/>
                      <a:pt x="7193" y="565"/>
                      <a:pt x="7155" y="565"/>
                    </a:cubicBezTo>
                    <a:cubicBezTo>
                      <a:pt x="7152" y="565"/>
                      <a:pt x="7149" y="565"/>
                      <a:pt x="7145" y="564"/>
                    </a:cubicBezTo>
                    <a:cubicBezTo>
                      <a:pt x="7109" y="621"/>
                      <a:pt x="7071" y="654"/>
                      <a:pt x="7032" y="654"/>
                    </a:cubicBezTo>
                    <a:cubicBezTo>
                      <a:pt x="7010" y="654"/>
                      <a:pt x="6988" y="645"/>
                      <a:pt x="6966" y="624"/>
                    </a:cubicBezTo>
                    <a:cubicBezTo>
                      <a:pt x="6934" y="579"/>
                      <a:pt x="6900" y="557"/>
                      <a:pt x="6865" y="557"/>
                    </a:cubicBezTo>
                    <a:cubicBezTo>
                      <a:pt x="6830" y="557"/>
                      <a:pt x="6794" y="580"/>
                      <a:pt x="6755" y="625"/>
                    </a:cubicBezTo>
                    <a:cubicBezTo>
                      <a:pt x="6719" y="584"/>
                      <a:pt x="6688" y="570"/>
                      <a:pt x="6663" y="570"/>
                    </a:cubicBezTo>
                    <a:cubicBezTo>
                      <a:pt x="6609" y="570"/>
                      <a:pt x="6576" y="632"/>
                      <a:pt x="6556" y="644"/>
                    </a:cubicBezTo>
                    <a:cubicBezTo>
                      <a:pt x="6545" y="618"/>
                      <a:pt x="6538" y="610"/>
                      <a:pt x="6533" y="610"/>
                    </a:cubicBezTo>
                    <a:cubicBezTo>
                      <a:pt x="6526" y="610"/>
                      <a:pt x="6525" y="628"/>
                      <a:pt x="6523" y="630"/>
                    </a:cubicBezTo>
                    <a:cubicBezTo>
                      <a:pt x="6522" y="637"/>
                      <a:pt x="6520" y="653"/>
                      <a:pt x="6510" y="653"/>
                    </a:cubicBezTo>
                    <a:cubicBezTo>
                      <a:pt x="6505" y="653"/>
                      <a:pt x="6496" y="646"/>
                      <a:pt x="6482" y="626"/>
                    </a:cubicBezTo>
                    <a:cubicBezTo>
                      <a:pt x="6478" y="641"/>
                      <a:pt x="6473" y="647"/>
                      <a:pt x="6468" y="647"/>
                    </a:cubicBezTo>
                    <a:cubicBezTo>
                      <a:pt x="6455" y="647"/>
                      <a:pt x="6440" y="616"/>
                      <a:pt x="6420" y="616"/>
                    </a:cubicBezTo>
                    <a:cubicBezTo>
                      <a:pt x="6415" y="616"/>
                      <a:pt x="6410" y="618"/>
                      <a:pt x="6405" y="622"/>
                    </a:cubicBezTo>
                    <a:cubicBezTo>
                      <a:pt x="6383" y="608"/>
                      <a:pt x="6358" y="589"/>
                      <a:pt x="6328" y="589"/>
                    </a:cubicBezTo>
                    <a:cubicBezTo>
                      <a:pt x="6308" y="589"/>
                      <a:pt x="6286" y="597"/>
                      <a:pt x="6261" y="621"/>
                    </a:cubicBezTo>
                    <a:cubicBezTo>
                      <a:pt x="6229" y="629"/>
                      <a:pt x="6202" y="634"/>
                      <a:pt x="6177" y="634"/>
                    </a:cubicBezTo>
                    <a:cubicBezTo>
                      <a:pt x="6154" y="634"/>
                      <a:pt x="6134" y="630"/>
                      <a:pt x="6117" y="620"/>
                    </a:cubicBezTo>
                    <a:cubicBezTo>
                      <a:pt x="6095" y="626"/>
                      <a:pt x="6078" y="652"/>
                      <a:pt x="6064" y="652"/>
                    </a:cubicBezTo>
                    <a:cubicBezTo>
                      <a:pt x="6057" y="652"/>
                      <a:pt x="6050" y="644"/>
                      <a:pt x="6045" y="620"/>
                    </a:cubicBezTo>
                    <a:cubicBezTo>
                      <a:pt x="6043" y="620"/>
                      <a:pt x="6042" y="620"/>
                      <a:pt x="6041" y="620"/>
                    </a:cubicBezTo>
                    <a:cubicBezTo>
                      <a:pt x="6036" y="620"/>
                      <a:pt x="6032" y="619"/>
                      <a:pt x="6028" y="616"/>
                    </a:cubicBezTo>
                    <a:lnTo>
                      <a:pt x="6028" y="616"/>
                    </a:lnTo>
                    <a:cubicBezTo>
                      <a:pt x="6028" y="618"/>
                      <a:pt x="6029" y="621"/>
                      <a:pt x="6029" y="624"/>
                    </a:cubicBezTo>
                    <a:cubicBezTo>
                      <a:pt x="6029" y="642"/>
                      <a:pt x="6026" y="657"/>
                      <a:pt x="6015" y="657"/>
                    </a:cubicBezTo>
                    <a:cubicBezTo>
                      <a:pt x="6011" y="657"/>
                      <a:pt x="6004" y="654"/>
                      <a:pt x="5996" y="648"/>
                    </a:cubicBezTo>
                    <a:cubicBezTo>
                      <a:pt x="5983" y="636"/>
                      <a:pt x="5965" y="634"/>
                      <a:pt x="5941" y="634"/>
                    </a:cubicBezTo>
                    <a:cubicBezTo>
                      <a:pt x="5922" y="634"/>
                      <a:pt x="5898" y="635"/>
                      <a:pt x="5870" y="635"/>
                    </a:cubicBezTo>
                    <a:cubicBezTo>
                      <a:pt x="5863" y="635"/>
                      <a:pt x="5855" y="635"/>
                      <a:pt x="5847" y="635"/>
                    </a:cubicBezTo>
                    <a:cubicBezTo>
                      <a:pt x="5817" y="593"/>
                      <a:pt x="5791" y="579"/>
                      <a:pt x="5769" y="579"/>
                    </a:cubicBezTo>
                    <a:cubicBezTo>
                      <a:pt x="5724" y="579"/>
                      <a:pt x="5694" y="637"/>
                      <a:pt x="5678" y="637"/>
                    </a:cubicBezTo>
                    <a:cubicBezTo>
                      <a:pt x="5675" y="637"/>
                      <a:pt x="5673" y="636"/>
                      <a:pt x="5671" y="632"/>
                    </a:cubicBezTo>
                    <a:cubicBezTo>
                      <a:pt x="5665" y="623"/>
                      <a:pt x="5660" y="620"/>
                      <a:pt x="5658" y="620"/>
                    </a:cubicBezTo>
                    <a:cubicBezTo>
                      <a:pt x="5650" y="620"/>
                      <a:pt x="5653" y="642"/>
                      <a:pt x="5659" y="642"/>
                    </a:cubicBezTo>
                    <a:cubicBezTo>
                      <a:pt x="5660" y="642"/>
                      <a:pt x="5661" y="641"/>
                      <a:pt x="5662" y="640"/>
                    </a:cubicBezTo>
                    <a:cubicBezTo>
                      <a:pt x="5671" y="652"/>
                      <a:pt x="5686" y="657"/>
                      <a:pt x="5685" y="657"/>
                    </a:cubicBezTo>
                    <a:cubicBezTo>
                      <a:pt x="5685" y="657"/>
                      <a:pt x="5665" y="650"/>
                      <a:pt x="5601" y="636"/>
                    </a:cubicBezTo>
                    <a:cubicBezTo>
                      <a:pt x="5574" y="666"/>
                      <a:pt x="5550" y="676"/>
                      <a:pt x="5527" y="676"/>
                    </a:cubicBezTo>
                    <a:cubicBezTo>
                      <a:pt x="5481" y="676"/>
                      <a:pt x="5441" y="632"/>
                      <a:pt x="5402" y="632"/>
                    </a:cubicBezTo>
                    <a:cubicBezTo>
                      <a:pt x="5401" y="632"/>
                      <a:pt x="5399" y="632"/>
                      <a:pt x="5398" y="632"/>
                    </a:cubicBezTo>
                    <a:cubicBezTo>
                      <a:pt x="5388" y="625"/>
                      <a:pt x="5378" y="623"/>
                      <a:pt x="5368" y="623"/>
                    </a:cubicBezTo>
                    <a:cubicBezTo>
                      <a:pt x="5349" y="623"/>
                      <a:pt x="5329" y="632"/>
                      <a:pt x="5307" y="638"/>
                    </a:cubicBezTo>
                    <a:cubicBezTo>
                      <a:pt x="5304" y="639"/>
                      <a:pt x="5300" y="640"/>
                      <a:pt x="5297" y="640"/>
                    </a:cubicBezTo>
                    <a:cubicBezTo>
                      <a:pt x="5273" y="640"/>
                      <a:pt x="5249" y="593"/>
                      <a:pt x="5221" y="593"/>
                    </a:cubicBezTo>
                    <a:cubicBezTo>
                      <a:pt x="5213" y="593"/>
                      <a:pt x="5205" y="597"/>
                      <a:pt x="5197" y="606"/>
                    </a:cubicBezTo>
                    <a:cubicBezTo>
                      <a:pt x="5190" y="576"/>
                      <a:pt x="5182" y="569"/>
                      <a:pt x="5173" y="569"/>
                    </a:cubicBezTo>
                    <a:cubicBezTo>
                      <a:pt x="5166" y="569"/>
                      <a:pt x="5159" y="575"/>
                      <a:pt x="5151" y="575"/>
                    </a:cubicBezTo>
                    <a:cubicBezTo>
                      <a:pt x="5145" y="575"/>
                      <a:pt x="5138" y="571"/>
                      <a:pt x="5131" y="556"/>
                    </a:cubicBezTo>
                    <a:cubicBezTo>
                      <a:pt x="5126" y="547"/>
                      <a:pt x="5120" y="543"/>
                      <a:pt x="5114" y="543"/>
                    </a:cubicBezTo>
                    <a:cubicBezTo>
                      <a:pt x="5095" y="543"/>
                      <a:pt x="5075" y="580"/>
                      <a:pt x="5053" y="589"/>
                    </a:cubicBezTo>
                    <a:cubicBezTo>
                      <a:pt x="5045" y="615"/>
                      <a:pt x="5037" y="624"/>
                      <a:pt x="5028" y="624"/>
                    </a:cubicBezTo>
                    <a:cubicBezTo>
                      <a:pt x="5008" y="624"/>
                      <a:pt x="4987" y="573"/>
                      <a:pt x="4964" y="569"/>
                    </a:cubicBezTo>
                    <a:cubicBezTo>
                      <a:pt x="4954" y="545"/>
                      <a:pt x="4943" y="538"/>
                      <a:pt x="4931" y="538"/>
                    </a:cubicBezTo>
                    <a:cubicBezTo>
                      <a:pt x="4915" y="538"/>
                      <a:pt x="4899" y="551"/>
                      <a:pt x="4882" y="551"/>
                    </a:cubicBezTo>
                    <a:cubicBezTo>
                      <a:pt x="4874" y="551"/>
                      <a:pt x="4866" y="549"/>
                      <a:pt x="4859" y="541"/>
                    </a:cubicBezTo>
                    <a:cubicBezTo>
                      <a:pt x="4821" y="512"/>
                      <a:pt x="4790" y="480"/>
                      <a:pt x="4763" y="477"/>
                    </a:cubicBezTo>
                    <a:cubicBezTo>
                      <a:pt x="4763" y="477"/>
                      <a:pt x="4762" y="477"/>
                      <a:pt x="4761" y="477"/>
                    </a:cubicBezTo>
                    <a:cubicBezTo>
                      <a:pt x="4746" y="477"/>
                      <a:pt x="4732" y="440"/>
                      <a:pt x="4720" y="440"/>
                    </a:cubicBezTo>
                    <a:cubicBezTo>
                      <a:pt x="4713" y="440"/>
                      <a:pt x="4706" y="454"/>
                      <a:pt x="4698" y="499"/>
                    </a:cubicBezTo>
                    <a:cubicBezTo>
                      <a:pt x="4693" y="487"/>
                      <a:pt x="4687" y="483"/>
                      <a:pt x="4682" y="483"/>
                    </a:cubicBezTo>
                    <a:cubicBezTo>
                      <a:pt x="4666" y="483"/>
                      <a:pt x="4654" y="531"/>
                      <a:pt x="4646" y="531"/>
                    </a:cubicBezTo>
                    <a:cubicBezTo>
                      <a:pt x="4643" y="531"/>
                      <a:pt x="4641" y="524"/>
                      <a:pt x="4639" y="504"/>
                    </a:cubicBezTo>
                    <a:cubicBezTo>
                      <a:pt x="4633" y="515"/>
                      <a:pt x="4630" y="517"/>
                      <a:pt x="4628" y="517"/>
                    </a:cubicBezTo>
                    <a:cubicBezTo>
                      <a:pt x="4627" y="517"/>
                      <a:pt x="4627" y="516"/>
                      <a:pt x="4626" y="516"/>
                    </a:cubicBezTo>
                    <a:cubicBezTo>
                      <a:pt x="4624" y="516"/>
                      <a:pt x="4621" y="521"/>
                      <a:pt x="4611" y="551"/>
                    </a:cubicBezTo>
                    <a:cubicBezTo>
                      <a:pt x="4603" y="616"/>
                      <a:pt x="4592" y="659"/>
                      <a:pt x="4576" y="659"/>
                    </a:cubicBezTo>
                    <a:cubicBezTo>
                      <a:pt x="4566" y="659"/>
                      <a:pt x="4554" y="641"/>
                      <a:pt x="4539" y="598"/>
                    </a:cubicBezTo>
                    <a:cubicBezTo>
                      <a:pt x="4523" y="601"/>
                      <a:pt x="4503" y="654"/>
                      <a:pt x="4479" y="654"/>
                    </a:cubicBezTo>
                    <a:cubicBezTo>
                      <a:pt x="4475" y="654"/>
                      <a:pt x="4471" y="652"/>
                      <a:pt x="4467" y="649"/>
                    </a:cubicBezTo>
                    <a:cubicBezTo>
                      <a:pt x="4458" y="661"/>
                      <a:pt x="4449" y="665"/>
                      <a:pt x="4439" y="665"/>
                    </a:cubicBezTo>
                    <a:cubicBezTo>
                      <a:pt x="4416" y="665"/>
                      <a:pt x="4391" y="643"/>
                      <a:pt x="4363" y="643"/>
                    </a:cubicBezTo>
                    <a:cubicBezTo>
                      <a:pt x="4338" y="669"/>
                      <a:pt x="4316" y="677"/>
                      <a:pt x="4297" y="677"/>
                    </a:cubicBezTo>
                    <a:cubicBezTo>
                      <a:pt x="4274" y="677"/>
                      <a:pt x="4253" y="667"/>
                      <a:pt x="4236" y="667"/>
                    </a:cubicBezTo>
                    <a:cubicBezTo>
                      <a:pt x="4230" y="667"/>
                      <a:pt x="4224" y="668"/>
                      <a:pt x="4219" y="671"/>
                    </a:cubicBezTo>
                    <a:cubicBezTo>
                      <a:pt x="4210" y="658"/>
                      <a:pt x="4202" y="653"/>
                      <a:pt x="4195" y="653"/>
                    </a:cubicBezTo>
                    <a:cubicBezTo>
                      <a:pt x="4175" y="653"/>
                      <a:pt x="4161" y="686"/>
                      <a:pt x="4150" y="686"/>
                    </a:cubicBezTo>
                    <a:cubicBezTo>
                      <a:pt x="4149" y="686"/>
                      <a:pt x="4147" y="685"/>
                      <a:pt x="4146" y="685"/>
                    </a:cubicBezTo>
                    <a:cubicBezTo>
                      <a:pt x="4144" y="686"/>
                      <a:pt x="4140" y="687"/>
                      <a:pt x="4137" y="690"/>
                    </a:cubicBezTo>
                    <a:cubicBezTo>
                      <a:pt x="4139" y="679"/>
                      <a:pt x="4140" y="669"/>
                      <a:pt x="4141" y="659"/>
                    </a:cubicBezTo>
                    <a:cubicBezTo>
                      <a:pt x="4144" y="653"/>
                      <a:pt x="4141" y="641"/>
                      <a:pt x="4121" y="630"/>
                    </a:cubicBezTo>
                    <a:cubicBezTo>
                      <a:pt x="4100" y="618"/>
                      <a:pt x="4061" y="608"/>
                      <a:pt x="3991" y="604"/>
                    </a:cubicBezTo>
                    <a:cubicBezTo>
                      <a:pt x="3978" y="568"/>
                      <a:pt x="3965" y="555"/>
                      <a:pt x="3952" y="555"/>
                    </a:cubicBezTo>
                    <a:cubicBezTo>
                      <a:pt x="3936" y="555"/>
                      <a:pt x="3921" y="577"/>
                      <a:pt x="3906" y="601"/>
                    </a:cubicBezTo>
                    <a:cubicBezTo>
                      <a:pt x="3889" y="600"/>
                      <a:pt x="3873" y="565"/>
                      <a:pt x="3858" y="565"/>
                    </a:cubicBezTo>
                    <a:cubicBezTo>
                      <a:pt x="3851" y="565"/>
                      <a:pt x="3843" y="574"/>
                      <a:pt x="3836" y="601"/>
                    </a:cubicBezTo>
                    <a:cubicBezTo>
                      <a:pt x="3809" y="611"/>
                      <a:pt x="3786" y="618"/>
                      <a:pt x="3764" y="618"/>
                    </a:cubicBezTo>
                    <a:cubicBezTo>
                      <a:pt x="3749" y="618"/>
                      <a:pt x="3735" y="615"/>
                      <a:pt x="3721" y="608"/>
                    </a:cubicBezTo>
                    <a:cubicBezTo>
                      <a:pt x="3699" y="622"/>
                      <a:pt x="3676" y="652"/>
                      <a:pt x="3654" y="652"/>
                    </a:cubicBezTo>
                    <a:cubicBezTo>
                      <a:pt x="3643" y="652"/>
                      <a:pt x="3631" y="644"/>
                      <a:pt x="3620" y="622"/>
                    </a:cubicBezTo>
                    <a:cubicBezTo>
                      <a:pt x="3603" y="583"/>
                      <a:pt x="3585" y="604"/>
                      <a:pt x="3566" y="571"/>
                    </a:cubicBezTo>
                    <a:cubicBezTo>
                      <a:pt x="3548" y="598"/>
                      <a:pt x="3528" y="621"/>
                      <a:pt x="3505" y="643"/>
                    </a:cubicBezTo>
                    <a:cubicBezTo>
                      <a:pt x="3497" y="649"/>
                      <a:pt x="3489" y="651"/>
                      <a:pt x="3481" y="651"/>
                    </a:cubicBezTo>
                    <a:cubicBezTo>
                      <a:pt x="3456" y="651"/>
                      <a:pt x="3430" y="631"/>
                      <a:pt x="3400" y="631"/>
                    </a:cubicBezTo>
                    <a:cubicBezTo>
                      <a:pt x="3384" y="631"/>
                      <a:pt x="3368" y="637"/>
                      <a:pt x="3350" y="654"/>
                    </a:cubicBezTo>
                    <a:cubicBezTo>
                      <a:pt x="3347" y="653"/>
                      <a:pt x="3344" y="652"/>
                      <a:pt x="3341" y="652"/>
                    </a:cubicBezTo>
                    <a:cubicBezTo>
                      <a:pt x="3319" y="652"/>
                      <a:pt x="3296" y="679"/>
                      <a:pt x="3272" y="679"/>
                    </a:cubicBezTo>
                    <a:cubicBezTo>
                      <a:pt x="3264" y="679"/>
                      <a:pt x="3255" y="675"/>
                      <a:pt x="3247" y="667"/>
                    </a:cubicBezTo>
                    <a:cubicBezTo>
                      <a:pt x="3227" y="671"/>
                      <a:pt x="3205" y="688"/>
                      <a:pt x="3183" y="688"/>
                    </a:cubicBezTo>
                    <a:cubicBezTo>
                      <a:pt x="3164" y="688"/>
                      <a:pt x="3145" y="676"/>
                      <a:pt x="3125" y="635"/>
                    </a:cubicBezTo>
                    <a:cubicBezTo>
                      <a:pt x="3100" y="650"/>
                      <a:pt x="3077" y="659"/>
                      <a:pt x="3056" y="659"/>
                    </a:cubicBezTo>
                    <a:cubicBezTo>
                      <a:pt x="3038" y="659"/>
                      <a:pt x="3021" y="653"/>
                      <a:pt x="3005" y="639"/>
                    </a:cubicBezTo>
                    <a:cubicBezTo>
                      <a:pt x="2987" y="624"/>
                      <a:pt x="2970" y="621"/>
                      <a:pt x="2955" y="621"/>
                    </a:cubicBezTo>
                    <a:cubicBezTo>
                      <a:pt x="2948" y="621"/>
                      <a:pt x="2942" y="622"/>
                      <a:pt x="2936" y="622"/>
                    </a:cubicBezTo>
                    <a:cubicBezTo>
                      <a:pt x="2927" y="622"/>
                      <a:pt x="2919" y="621"/>
                      <a:pt x="2911" y="617"/>
                    </a:cubicBezTo>
                    <a:cubicBezTo>
                      <a:pt x="2904" y="608"/>
                      <a:pt x="2897" y="606"/>
                      <a:pt x="2890" y="606"/>
                    </a:cubicBezTo>
                    <a:cubicBezTo>
                      <a:pt x="2883" y="606"/>
                      <a:pt x="2876" y="608"/>
                      <a:pt x="2870" y="608"/>
                    </a:cubicBezTo>
                    <a:cubicBezTo>
                      <a:pt x="2858" y="608"/>
                      <a:pt x="2848" y="600"/>
                      <a:pt x="2838" y="557"/>
                    </a:cubicBezTo>
                    <a:cubicBezTo>
                      <a:pt x="2817" y="588"/>
                      <a:pt x="2799" y="588"/>
                      <a:pt x="2782" y="613"/>
                    </a:cubicBezTo>
                    <a:cubicBezTo>
                      <a:pt x="2781" y="613"/>
                      <a:pt x="2780" y="613"/>
                      <a:pt x="2779" y="613"/>
                    </a:cubicBezTo>
                    <a:cubicBezTo>
                      <a:pt x="2740" y="613"/>
                      <a:pt x="2716" y="643"/>
                      <a:pt x="2697" y="643"/>
                    </a:cubicBezTo>
                    <a:cubicBezTo>
                      <a:pt x="2687" y="643"/>
                      <a:pt x="2679" y="634"/>
                      <a:pt x="2670" y="608"/>
                    </a:cubicBezTo>
                    <a:cubicBezTo>
                      <a:pt x="2655" y="554"/>
                      <a:pt x="2638" y="536"/>
                      <a:pt x="2611" y="536"/>
                    </a:cubicBezTo>
                    <a:cubicBezTo>
                      <a:pt x="2595" y="536"/>
                      <a:pt x="2574" y="543"/>
                      <a:pt x="2548" y="552"/>
                    </a:cubicBezTo>
                    <a:cubicBezTo>
                      <a:pt x="2536" y="574"/>
                      <a:pt x="2524" y="583"/>
                      <a:pt x="2511" y="583"/>
                    </a:cubicBezTo>
                    <a:cubicBezTo>
                      <a:pt x="2488" y="583"/>
                      <a:pt x="2464" y="551"/>
                      <a:pt x="2440" y="523"/>
                    </a:cubicBezTo>
                    <a:cubicBezTo>
                      <a:pt x="2425" y="556"/>
                      <a:pt x="2409" y="625"/>
                      <a:pt x="2393" y="625"/>
                    </a:cubicBezTo>
                    <a:cubicBezTo>
                      <a:pt x="2389" y="625"/>
                      <a:pt x="2385" y="620"/>
                      <a:pt x="2381" y="610"/>
                    </a:cubicBezTo>
                    <a:cubicBezTo>
                      <a:pt x="2362" y="537"/>
                      <a:pt x="2342" y="589"/>
                      <a:pt x="2324" y="517"/>
                    </a:cubicBezTo>
                    <a:cubicBezTo>
                      <a:pt x="2322" y="513"/>
                      <a:pt x="2319" y="511"/>
                      <a:pt x="2316" y="511"/>
                    </a:cubicBezTo>
                    <a:cubicBezTo>
                      <a:pt x="2300" y="511"/>
                      <a:pt x="2284" y="563"/>
                      <a:pt x="2269" y="563"/>
                    </a:cubicBezTo>
                    <a:cubicBezTo>
                      <a:pt x="2268" y="563"/>
                      <a:pt x="2267" y="563"/>
                      <a:pt x="2266" y="562"/>
                    </a:cubicBezTo>
                    <a:cubicBezTo>
                      <a:pt x="2247" y="552"/>
                      <a:pt x="2226" y="570"/>
                      <a:pt x="2208" y="520"/>
                    </a:cubicBezTo>
                    <a:cubicBezTo>
                      <a:pt x="2204" y="513"/>
                      <a:pt x="2199" y="509"/>
                      <a:pt x="2194" y="509"/>
                    </a:cubicBezTo>
                    <a:cubicBezTo>
                      <a:pt x="2180" y="509"/>
                      <a:pt x="2166" y="541"/>
                      <a:pt x="2152" y="571"/>
                    </a:cubicBezTo>
                    <a:cubicBezTo>
                      <a:pt x="2150" y="568"/>
                      <a:pt x="2148" y="567"/>
                      <a:pt x="2145" y="567"/>
                    </a:cubicBezTo>
                    <a:cubicBezTo>
                      <a:pt x="2136" y="567"/>
                      <a:pt x="2126" y="587"/>
                      <a:pt x="2116" y="587"/>
                    </a:cubicBezTo>
                    <a:cubicBezTo>
                      <a:pt x="2110" y="587"/>
                      <a:pt x="2105" y="579"/>
                      <a:pt x="2099" y="554"/>
                    </a:cubicBezTo>
                    <a:cubicBezTo>
                      <a:pt x="2084" y="547"/>
                      <a:pt x="2069" y="545"/>
                      <a:pt x="2054" y="545"/>
                    </a:cubicBezTo>
                    <a:cubicBezTo>
                      <a:pt x="2009" y="545"/>
                      <a:pt x="1968" y="569"/>
                      <a:pt x="1938" y="569"/>
                    </a:cubicBezTo>
                    <a:cubicBezTo>
                      <a:pt x="1935" y="569"/>
                      <a:pt x="1932" y="569"/>
                      <a:pt x="1930" y="569"/>
                    </a:cubicBezTo>
                    <a:cubicBezTo>
                      <a:pt x="1917" y="523"/>
                      <a:pt x="1905" y="463"/>
                      <a:pt x="1895" y="463"/>
                    </a:cubicBezTo>
                    <a:cubicBezTo>
                      <a:pt x="1892" y="463"/>
                      <a:pt x="1890" y="466"/>
                      <a:pt x="1888" y="472"/>
                    </a:cubicBezTo>
                    <a:cubicBezTo>
                      <a:pt x="1884" y="465"/>
                      <a:pt x="1880" y="460"/>
                      <a:pt x="1876" y="460"/>
                    </a:cubicBezTo>
                    <a:cubicBezTo>
                      <a:pt x="1867" y="460"/>
                      <a:pt x="1858" y="485"/>
                      <a:pt x="1850" y="568"/>
                    </a:cubicBezTo>
                    <a:cubicBezTo>
                      <a:pt x="1837" y="612"/>
                      <a:pt x="1825" y="597"/>
                      <a:pt x="1814" y="638"/>
                    </a:cubicBezTo>
                    <a:cubicBezTo>
                      <a:pt x="1812" y="634"/>
                      <a:pt x="1810" y="633"/>
                      <a:pt x="1808" y="633"/>
                    </a:cubicBezTo>
                    <a:cubicBezTo>
                      <a:pt x="1802" y="633"/>
                      <a:pt x="1796" y="647"/>
                      <a:pt x="1789" y="647"/>
                    </a:cubicBezTo>
                    <a:cubicBezTo>
                      <a:pt x="1786" y="647"/>
                      <a:pt x="1783" y="643"/>
                      <a:pt x="1780" y="632"/>
                    </a:cubicBezTo>
                    <a:cubicBezTo>
                      <a:pt x="1778" y="633"/>
                      <a:pt x="1777" y="633"/>
                      <a:pt x="1775" y="633"/>
                    </a:cubicBezTo>
                    <a:cubicBezTo>
                      <a:pt x="1762" y="633"/>
                      <a:pt x="1749" y="609"/>
                      <a:pt x="1735" y="609"/>
                    </a:cubicBezTo>
                    <a:cubicBezTo>
                      <a:pt x="1724" y="609"/>
                      <a:pt x="1714" y="622"/>
                      <a:pt x="1702" y="664"/>
                    </a:cubicBezTo>
                    <a:cubicBezTo>
                      <a:pt x="1698" y="683"/>
                      <a:pt x="1693" y="690"/>
                      <a:pt x="1688" y="690"/>
                    </a:cubicBezTo>
                    <a:cubicBezTo>
                      <a:pt x="1674" y="690"/>
                      <a:pt x="1656" y="632"/>
                      <a:pt x="1644" y="616"/>
                    </a:cubicBezTo>
                    <a:cubicBezTo>
                      <a:pt x="1634" y="543"/>
                      <a:pt x="1625" y="516"/>
                      <a:pt x="1615" y="516"/>
                    </a:cubicBezTo>
                    <a:cubicBezTo>
                      <a:pt x="1606" y="516"/>
                      <a:pt x="1597" y="534"/>
                      <a:pt x="1588" y="559"/>
                    </a:cubicBezTo>
                    <a:cubicBezTo>
                      <a:pt x="1583" y="559"/>
                      <a:pt x="1579" y="560"/>
                      <a:pt x="1575" y="560"/>
                    </a:cubicBezTo>
                    <a:cubicBezTo>
                      <a:pt x="1559" y="560"/>
                      <a:pt x="1543" y="555"/>
                      <a:pt x="1527" y="555"/>
                    </a:cubicBezTo>
                    <a:cubicBezTo>
                      <a:pt x="1519" y="555"/>
                      <a:pt x="1512" y="556"/>
                      <a:pt x="1505" y="559"/>
                    </a:cubicBezTo>
                    <a:cubicBezTo>
                      <a:pt x="1500" y="548"/>
                      <a:pt x="1494" y="544"/>
                      <a:pt x="1489" y="544"/>
                    </a:cubicBezTo>
                    <a:cubicBezTo>
                      <a:pt x="1473" y="544"/>
                      <a:pt x="1458" y="576"/>
                      <a:pt x="1442" y="576"/>
                    </a:cubicBezTo>
                    <a:cubicBezTo>
                      <a:pt x="1434" y="576"/>
                      <a:pt x="1426" y="567"/>
                      <a:pt x="1418" y="541"/>
                    </a:cubicBezTo>
                    <a:cubicBezTo>
                      <a:pt x="1401" y="539"/>
                      <a:pt x="1384" y="513"/>
                      <a:pt x="1366" y="513"/>
                    </a:cubicBezTo>
                    <a:cubicBezTo>
                      <a:pt x="1353" y="513"/>
                      <a:pt x="1339" y="528"/>
                      <a:pt x="1324" y="580"/>
                    </a:cubicBezTo>
                    <a:cubicBezTo>
                      <a:pt x="1305" y="554"/>
                      <a:pt x="1286" y="535"/>
                      <a:pt x="1265" y="535"/>
                    </a:cubicBezTo>
                    <a:cubicBezTo>
                      <a:pt x="1251" y="535"/>
                      <a:pt x="1236" y="544"/>
                      <a:pt x="1221" y="566"/>
                    </a:cubicBezTo>
                    <a:cubicBezTo>
                      <a:pt x="1202" y="593"/>
                      <a:pt x="1183" y="605"/>
                      <a:pt x="1163" y="605"/>
                    </a:cubicBezTo>
                    <a:cubicBezTo>
                      <a:pt x="1144" y="605"/>
                      <a:pt x="1124" y="593"/>
                      <a:pt x="1103" y="574"/>
                    </a:cubicBezTo>
                    <a:cubicBezTo>
                      <a:pt x="1070" y="573"/>
                      <a:pt x="1050" y="535"/>
                      <a:pt x="1020" y="535"/>
                    </a:cubicBezTo>
                    <a:cubicBezTo>
                      <a:pt x="1011" y="535"/>
                      <a:pt x="1002" y="538"/>
                      <a:pt x="992" y="546"/>
                    </a:cubicBezTo>
                    <a:cubicBezTo>
                      <a:pt x="986" y="528"/>
                      <a:pt x="981" y="523"/>
                      <a:pt x="975" y="523"/>
                    </a:cubicBezTo>
                    <a:cubicBezTo>
                      <a:pt x="964" y="523"/>
                      <a:pt x="953" y="545"/>
                      <a:pt x="942" y="545"/>
                    </a:cubicBezTo>
                    <a:cubicBezTo>
                      <a:pt x="935" y="545"/>
                      <a:pt x="928" y="536"/>
                      <a:pt x="921" y="503"/>
                    </a:cubicBezTo>
                    <a:cubicBezTo>
                      <a:pt x="914" y="495"/>
                      <a:pt x="908" y="491"/>
                      <a:pt x="901" y="491"/>
                    </a:cubicBezTo>
                    <a:cubicBezTo>
                      <a:pt x="884" y="491"/>
                      <a:pt x="867" y="512"/>
                      <a:pt x="851" y="529"/>
                    </a:cubicBezTo>
                    <a:cubicBezTo>
                      <a:pt x="843" y="527"/>
                      <a:pt x="836" y="526"/>
                      <a:pt x="828" y="526"/>
                    </a:cubicBezTo>
                    <a:cubicBezTo>
                      <a:pt x="810" y="526"/>
                      <a:pt x="792" y="531"/>
                      <a:pt x="774" y="531"/>
                    </a:cubicBezTo>
                    <a:cubicBezTo>
                      <a:pt x="753" y="531"/>
                      <a:pt x="733" y="525"/>
                      <a:pt x="713" y="496"/>
                    </a:cubicBezTo>
                    <a:cubicBezTo>
                      <a:pt x="697" y="456"/>
                      <a:pt x="680" y="445"/>
                      <a:pt x="663" y="445"/>
                    </a:cubicBezTo>
                    <a:cubicBezTo>
                      <a:pt x="639" y="445"/>
                      <a:pt x="616" y="467"/>
                      <a:pt x="592" y="467"/>
                    </a:cubicBezTo>
                    <a:cubicBezTo>
                      <a:pt x="587" y="467"/>
                      <a:pt x="581" y="465"/>
                      <a:pt x="575" y="462"/>
                    </a:cubicBezTo>
                    <a:cubicBezTo>
                      <a:pt x="529" y="417"/>
                      <a:pt x="482" y="436"/>
                      <a:pt x="433" y="419"/>
                    </a:cubicBezTo>
                    <a:cubicBezTo>
                      <a:pt x="422" y="429"/>
                      <a:pt x="410" y="433"/>
                      <a:pt x="399" y="433"/>
                    </a:cubicBezTo>
                    <a:cubicBezTo>
                      <a:pt x="362" y="433"/>
                      <a:pt x="324" y="395"/>
                      <a:pt x="286" y="392"/>
                    </a:cubicBezTo>
                    <a:cubicBezTo>
                      <a:pt x="273" y="419"/>
                      <a:pt x="255" y="429"/>
                      <a:pt x="234" y="429"/>
                    </a:cubicBezTo>
                    <a:cubicBezTo>
                      <a:pt x="178" y="429"/>
                      <a:pt x="103" y="360"/>
                      <a:pt x="57" y="360"/>
                    </a:cubicBezTo>
                    <a:cubicBezTo>
                      <a:pt x="50" y="360"/>
                      <a:pt x="43" y="361"/>
                      <a:pt x="38" y="365"/>
                    </a:cubicBezTo>
                    <a:lnTo>
                      <a:pt x="38" y="429"/>
                    </a:lnTo>
                    <a:cubicBezTo>
                      <a:pt x="38" y="428"/>
                      <a:pt x="38" y="427"/>
                      <a:pt x="38" y="427"/>
                    </a:cubicBezTo>
                    <a:cubicBezTo>
                      <a:pt x="38" y="427"/>
                      <a:pt x="38" y="467"/>
                      <a:pt x="36" y="504"/>
                    </a:cubicBezTo>
                    <a:lnTo>
                      <a:pt x="36" y="514"/>
                    </a:lnTo>
                    <a:lnTo>
                      <a:pt x="36" y="596"/>
                    </a:lnTo>
                    <a:cubicBezTo>
                      <a:pt x="36" y="662"/>
                      <a:pt x="36" y="659"/>
                      <a:pt x="35" y="706"/>
                    </a:cubicBezTo>
                    <a:cubicBezTo>
                      <a:pt x="35" y="735"/>
                      <a:pt x="34" y="805"/>
                      <a:pt x="34" y="833"/>
                    </a:cubicBezTo>
                    <a:cubicBezTo>
                      <a:pt x="34" y="834"/>
                      <a:pt x="34" y="834"/>
                      <a:pt x="34" y="834"/>
                    </a:cubicBezTo>
                    <a:cubicBezTo>
                      <a:pt x="34" y="834"/>
                      <a:pt x="34" y="834"/>
                      <a:pt x="34" y="834"/>
                    </a:cubicBezTo>
                    <a:cubicBezTo>
                      <a:pt x="34" y="834"/>
                      <a:pt x="34" y="843"/>
                      <a:pt x="33" y="954"/>
                    </a:cubicBezTo>
                    <a:cubicBezTo>
                      <a:pt x="31" y="1048"/>
                      <a:pt x="31" y="1057"/>
                      <a:pt x="31" y="1102"/>
                    </a:cubicBezTo>
                    <a:cubicBezTo>
                      <a:pt x="31" y="1070"/>
                      <a:pt x="34" y="924"/>
                      <a:pt x="34" y="879"/>
                    </a:cubicBezTo>
                    <a:lnTo>
                      <a:pt x="34" y="879"/>
                    </a:lnTo>
                    <a:cubicBezTo>
                      <a:pt x="34" y="988"/>
                      <a:pt x="33" y="1089"/>
                      <a:pt x="31" y="1180"/>
                    </a:cubicBezTo>
                    <a:cubicBezTo>
                      <a:pt x="28" y="1365"/>
                      <a:pt x="24" y="1551"/>
                      <a:pt x="21" y="1737"/>
                    </a:cubicBezTo>
                    <a:cubicBezTo>
                      <a:pt x="19" y="1840"/>
                      <a:pt x="14" y="2083"/>
                      <a:pt x="14" y="2083"/>
                    </a:cubicBezTo>
                    <a:cubicBezTo>
                      <a:pt x="31" y="2102"/>
                      <a:pt x="14" y="2115"/>
                      <a:pt x="1" y="2120"/>
                    </a:cubicBezTo>
                    <a:cubicBezTo>
                      <a:pt x="12" y="2116"/>
                      <a:pt x="39" y="2110"/>
                      <a:pt x="95" y="2099"/>
                    </a:cubicBezTo>
                    <a:cubicBezTo>
                      <a:pt x="96" y="2107"/>
                      <a:pt x="128" y="2111"/>
                      <a:pt x="162" y="2111"/>
                    </a:cubicBezTo>
                    <a:cubicBezTo>
                      <a:pt x="196" y="2111"/>
                      <a:pt x="230" y="2107"/>
                      <a:pt x="234" y="2099"/>
                    </a:cubicBezTo>
                    <a:cubicBezTo>
                      <a:pt x="234" y="2099"/>
                      <a:pt x="235" y="2099"/>
                      <a:pt x="237" y="2099"/>
                    </a:cubicBezTo>
                    <a:cubicBezTo>
                      <a:pt x="263" y="2099"/>
                      <a:pt x="410" y="2119"/>
                      <a:pt x="445" y="2157"/>
                    </a:cubicBezTo>
                    <a:cubicBezTo>
                      <a:pt x="465" y="2134"/>
                      <a:pt x="492" y="2127"/>
                      <a:pt x="521" y="2127"/>
                    </a:cubicBezTo>
                    <a:cubicBezTo>
                      <a:pt x="556" y="2127"/>
                      <a:pt x="592" y="2138"/>
                      <a:pt x="618" y="2144"/>
                    </a:cubicBezTo>
                    <a:cubicBezTo>
                      <a:pt x="619" y="2144"/>
                      <a:pt x="619" y="2144"/>
                      <a:pt x="620" y="2144"/>
                    </a:cubicBezTo>
                    <a:cubicBezTo>
                      <a:pt x="635" y="2144"/>
                      <a:pt x="649" y="2165"/>
                      <a:pt x="665" y="2165"/>
                    </a:cubicBezTo>
                    <a:cubicBezTo>
                      <a:pt x="677" y="2165"/>
                      <a:pt x="689" y="2153"/>
                      <a:pt x="703" y="2108"/>
                    </a:cubicBezTo>
                    <a:cubicBezTo>
                      <a:pt x="707" y="2110"/>
                      <a:pt x="711" y="2110"/>
                      <a:pt x="715" y="2110"/>
                    </a:cubicBezTo>
                    <a:cubicBezTo>
                      <a:pt x="742" y="2110"/>
                      <a:pt x="768" y="2087"/>
                      <a:pt x="794" y="2071"/>
                    </a:cubicBezTo>
                    <a:cubicBezTo>
                      <a:pt x="796" y="2065"/>
                      <a:pt x="800" y="2062"/>
                      <a:pt x="806" y="2062"/>
                    </a:cubicBezTo>
                    <a:cubicBezTo>
                      <a:pt x="832" y="2062"/>
                      <a:pt x="896" y="2119"/>
                      <a:pt x="974" y="2119"/>
                    </a:cubicBezTo>
                    <a:cubicBezTo>
                      <a:pt x="998" y="2119"/>
                      <a:pt x="1023" y="2114"/>
                      <a:pt x="1049" y="2099"/>
                    </a:cubicBezTo>
                    <a:cubicBezTo>
                      <a:pt x="1056" y="2096"/>
                      <a:pt x="1064" y="2094"/>
                      <a:pt x="1073" y="2094"/>
                    </a:cubicBezTo>
                    <a:cubicBezTo>
                      <a:pt x="1109" y="2094"/>
                      <a:pt x="1165" y="2116"/>
                      <a:pt x="1216" y="2116"/>
                    </a:cubicBezTo>
                    <a:cubicBezTo>
                      <a:pt x="1259" y="2116"/>
                      <a:pt x="1299" y="2100"/>
                      <a:pt x="1318" y="2041"/>
                    </a:cubicBezTo>
                    <a:cubicBezTo>
                      <a:pt x="1323" y="2038"/>
                      <a:pt x="1329" y="2036"/>
                      <a:pt x="1336" y="2036"/>
                    </a:cubicBezTo>
                    <a:cubicBezTo>
                      <a:pt x="1376" y="2036"/>
                      <a:pt x="1431" y="2090"/>
                      <a:pt x="1481" y="2090"/>
                    </a:cubicBezTo>
                    <a:cubicBezTo>
                      <a:pt x="1489" y="2090"/>
                      <a:pt x="1497" y="2089"/>
                      <a:pt x="1505" y="2085"/>
                    </a:cubicBezTo>
                    <a:cubicBezTo>
                      <a:pt x="1512" y="2082"/>
                      <a:pt x="1520" y="2081"/>
                      <a:pt x="1528" y="2081"/>
                    </a:cubicBezTo>
                    <a:cubicBezTo>
                      <a:pt x="1539" y="2081"/>
                      <a:pt x="1549" y="2083"/>
                      <a:pt x="1560" y="2083"/>
                    </a:cubicBezTo>
                    <a:cubicBezTo>
                      <a:pt x="1576" y="2083"/>
                      <a:pt x="1592" y="2079"/>
                      <a:pt x="1609" y="2063"/>
                    </a:cubicBezTo>
                    <a:cubicBezTo>
                      <a:pt x="1652" y="2057"/>
                      <a:pt x="1694" y="2043"/>
                      <a:pt x="1731" y="2022"/>
                    </a:cubicBezTo>
                    <a:cubicBezTo>
                      <a:pt x="1767" y="2063"/>
                      <a:pt x="1804" y="2173"/>
                      <a:pt x="1845" y="2173"/>
                    </a:cubicBezTo>
                    <a:cubicBezTo>
                      <a:pt x="1852" y="2173"/>
                      <a:pt x="1859" y="2170"/>
                      <a:pt x="1866" y="2163"/>
                    </a:cubicBezTo>
                    <a:cubicBezTo>
                      <a:pt x="1876" y="2176"/>
                      <a:pt x="1887" y="2180"/>
                      <a:pt x="1897" y="2180"/>
                    </a:cubicBezTo>
                    <a:cubicBezTo>
                      <a:pt x="1925" y="2180"/>
                      <a:pt x="1955" y="2148"/>
                      <a:pt x="1986" y="2148"/>
                    </a:cubicBezTo>
                    <a:cubicBezTo>
                      <a:pt x="1998" y="2148"/>
                      <a:pt x="2009" y="2153"/>
                      <a:pt x="2021" y="2167"/>
                    </a:cubicBezTo>
                    <a:cubicBezTo>
                      <a:pt x="2022" y="2126"/>
                      <a:pt x="2030" y="2106"/>
                      <a:pt x="2045" y="2106"/>
                    </a:cubicBezTo>
                    <a:cubicBezTo>
                      <a:pt x="2059" y="2106"/>
                      <a:pt x="2081" y="2127"/>
                      <a:pt x="2108" y="2168"/>
                    </a:cubicBezTo>
                    <a:cubicBezTo>
                      <a:pt x="2119" y="2134"/>
                      <a:pt x="2131" y="2113"/>
                      <a:pt x="2143" y="2113"/>
                    </a:cubicBezTo>
                    <a:cubicBezTo>
                      <a:pt x="2147" y="2113"/>
                      <a:pt x="2151" y="2116"/>
                      <a:pt x="2155" y="2121"/>
                    </a:cubicBezTo>
                    <a:cubicBezTo>
                      <a:pt x="2158" y="2116"/>
                      <a:pt x="2160" y="2114"/>
                      <a:pt x="2163" y="2114"/>
                    </a:cubicBezTo>
                    <a:cubicBezTo>
                      <a:pt x="2177" y="2114"/>
                      <a:pt x="2191" y="2177"/>
                      <a:pt x="2207" y="2178"/>
                    </a:cubicBezTo>
                    <a:cubicBezTo>
                      <a:pt x="2224" y="2204"/>
                      <a:pt x="2241" y="2215"/>
                      <a:pt x="2260" y="2215"/>
                    </a:cubicBezTo>
                    <a:cubicBezTo>
                      <a:pt x="2283" y="2215"/>
                      <a:pt x="2308" y="2198"/>
                      <a:pt x="2334" y="2172"/>
                    </a:cubicBezTo>
                    <a:cubicBezTo>
                      <a:pt x="2348" y="2201"/>
                      <a:pt x="2363" y="2215"/>
                      <a:pt x="2378" y="2215"/>
                    </a:cubicBezTo>
                    <a:cubicBezTo>
                      <a:pt x="2395" y="2215"/>
                      <a:pt x="2414" y="2197"/>
                      <a:pt x="2432" y="2163"/>
                    </a:cubicBezTo>
                    <a:cubicBezTo>
                      <a:pt x="2453" y="2158"/>
                      <a:pt x="2474" y="2135"/>
                      <a:pt x="2496" y="2135"/>
                    </a:cubicBezTo>
                    <a:cubicBezTo>
                      <a:pt x="2509" y="2135"/>
                      <a:pt x="2523" y="2144"/>
                      <a:pt x="2537" y="2173"/>
                    </a:cubicBezTo>
                    <a:cubicBezTo>
                      <a:pt x="2550" y="2193"/>
                      <a:pt x="2563" y="2200"/>
                      <a:pt x="2577" y="2200"/>
                    </a:cubicBezTo>
                    <a:cubicBezTo>
                      <a:pt x="2612" y="2200"/>
                      <a:pt x="2648" y="2155"/>
                      <a:pt x="2684" y="2155"/>
                    </a:cubicBezTo>
                    <a:cubicBezTo>
                      <a:pt x="2695" y="2155"/>
                      <a:pt x="2706" y="2159"/>
                      <a:pt x="2717" y="2171"/>
                    </a:cubicBezTo>
                    <a:cubicBezTo>
                      <a:pt x="2748" y="2172"/>
                      <a:pt x="2780" y="2186"/>
                      <a:pt x="2810" y="2192"/>
                    </a:cubicBezTo>
                    <a:cubicBezTo>
                      <a:pt x="2820" y="2195"/>
                      <a:pt x="2829" y="2196"/>
                      <a:pt x="2839" y="2196"/>
                    </a:cubicBezTo>
                    <a:cubicBezTo>
                      <a:pt x="2863" y="2196"/>
                      <a:pt x="2887" y="2187"/>
                      <a:pt x="2906" y="2169"/>
                    </a:cubicBezTo>
                    <a:cubicBezTo>
                      <a:pt x="2936" y="2142"/>
                      <a:pt x="2981" y="2133"/>
                      <a:pt x="3030" y="2133"/>
                    </a:cubicBezTo>
                    <a:cubicBezTo>
                      <a:pt x="3109" y="2133"/>
                      <a:pt x="3198" y="2158"/>
                      <a:pt x="3252" y="2180"/>
                    </a:cubicBezTo>
                    <a:cubicBezTo>
                      <a:pt x="3268" y="2153"/>
                      <a:pt x="3284" y="2127"/>
                      <a:pt x="3299" y="2102"/>
                    </a:cubicBezTo>
                    <a:cubicBezTo>
                      <a:pt x="3310" y="2131"/>
                      <a:pt x="3320" y="2143"/>
                      <a:pt x="3331" y="2143"/>
                    </a:cubicBezTo>
                    <a:cubicBezTo>
                      <a:pt x="3370" y="2143"/>
                      <a:pt x="3414" y="1987"/>
                      <a:pt x="3505" y="1926"/>
                    </a:cubicBezTo>
                    <a:cubicBezTo>
                      <a:pt x="3513" y="1952"/>
                      <a:pt x="3522" y="1979"/>
                      <a:pt x="3529" y="2004"/>
                    </a:cubicBezTo>
                    <a:cubicBezTo>
                      <a:pt x="3545" y="1964"/>
                      <a:pt x="3582" y="1946"/>
                      <a:pt x="3619" y="1946"/>
                    </a:cubicBezTo>
                    <a:cubicBezTo>
                      <a:pt x="3670" y="1946"/>
                      <a:pt x="3722" y="1981"/>
                      <a:pt x="3725" y="2040"/>
                    </a:cubicBezTo>
                    <a:cubicBezTo>
                      <a:pt x="3782" y="1811"/>
                      <a:pt x="4996" y="1831"/>
                      <a:pt x="5064" y="1702"/>
                    </a:cubicBezTo>
                    <a:cubicBezTo>
                      <a:pt x="5077" y="1739"/>
                      <a:pt x="5090" y="1756"/>
                      <a:pt x="5103" y="1756"/>
                    </a:cubicBezTo>
                    <a:cubicBezTo>
                      <a:pt x="5123" y="1756"/>
                      <a:pt x="5144" y="1719"/>
                      <a:pt x="5164" y="1650"/>
                    </a:cubicBezTo>
                    <a:cubicBezTo>
                      <a:pt x="5169" y="1623"/>
                      <a:pt x="5174" y="1615"/>
                      <a:pt x="5178" y="1615"/>
                    </a:cubicBezTo>
                    <a:cubicBezTo>
                      <a:pt x="5186" y="1615"/>
                      <a:pt x="5193" y="1643"/>
                      <a:pt x="5200" y="1643"/>
                    </a:cubicBezTo>
                    <a:cubicBezTo>
                      <a:pt x="5204" y="1643"/>
                      <a:pt x="5207" y="1636"/>
                      <a:pt x="5211" y="1617"/>
                    </a:cubicBezTo>
                    <a:cubicBezTo>
                      <a:pt x="5221" y="1602"/>
                      <a:pt x="5230" y="1550"/>
                      <a:pt x="5239" y="1550"/>
                    </a:cubicBezTo>
                    <a:cubicBezTo>
                      <a:pt x="5245" y="1550"/>
                      <a:pt x="5251" y="1583"/>
                      <a:pt x="5256" y="1692"/>
                    </a:cubicBezTo>
                    <a:cubicBezTo>
                      <a:pt x="5262" y="1675"/>
                      <a:pt x="5268" y="1668"/>
                      <a:pt x="5274" y="1668"/>
                    </a:cubicBezTo>
                    <a:cubicBezTo>
                      <a:pt x="5294" y="1668"/>
                      <a:pt x="5310" y="1737"/>
                      <a:pt x="5328" y="1737"/>
                    </a:cubicBezTo>
                    <a:cubicBezTo>
                      <a:pt x="5332" y="1737"/>
                      <a:pt x="5336" y="1734"/>
                      <a:pt x="5340" y="1727"/>
                    </a:cubicBezTo>
                    <a:cubicBezTo>
                      <a:pt x="5346" y="1747"/>
                      <a:pt x="5352" y="1755"/>
                      <a:pt x="5359" y="1755"/>
                    </a:cubicBezTo>
                    <a:cubicBezTo>
                      <a:pt x="5379" y="1755"/>
                      <a:pt x="5400" y="1682"/>
                      <a:pt x="5419" y="1672"/>
                    </a:cubicBezTo>
                    <a:cubicBezTo>
                      <a:pt x="5423" y="1663"/>
                      <a:pt x="5427" y="1659"/>
                      <a:pt x="5431" y="1659"/>
                    </a:cubicBezTo>
                    <a:cubicBezTo>
                      <a:pt x="5442" y="1659"/>
                      <a:pt x="5453" y="1686"/>
                      <a:pt x="5464" y="1686"/>
                    </a:cubicBezTo>
                    <a:cubicBezTo>
                      <a:pt x="5472" y="1686"/>
                      <a:pt x="5480" y="1671"/>
                      <a:pt x="5489" y="1616"/>
                    </a:cubicBezTo>
                    <a:cubicBezTo>
                      <a:pt x="5489" y="1616"/>
                      <a:pt x="5490" y="1616"/>
                      <a:pt x="5491" y="1616"/>
                    </a:cubicBezTo>
                    <a:cubicBezTo>
                      <a:pt x="5503" y="1616"/>
                      <a:pt x="5515" y="1592"/>
                      <a:pt x="5526" y="1592"/>
                    </a:cubicBezTo>
                    <a:cubicBezTo>
                      <a:pt x="5534" y="1592"/>
                      <a:pt x="5542" y="1606"/>
                      <a:pt x="5550" y="1653"/>
                    </a:cubicBezTo>
                    <a:cubicBezTo>
                      <a:pt x="5585" y="1724"/>
                      <a:pt x="5749" y="1781"/>
                      <a:pt x="5774" y="1841"/>
                    </a:cubicBezTo>
                    <a:cubicBezTo>
                      <a:pt x="5786" y="1751"/>
                      <a:pt x="5796" y="1725"/>
                      <a:pt x="5805" y="1725"/>
                    </a:cubicBezTo>
                    <a:cubicBezTo>
                      <a:pt x="5817" y="1725"/>
                      <a:pt x="5827" y="1785"/>
                      <a:pt x="5835" y="1785"/>
                    </a:cubicBezTo>
                    <a:cubicBezTo>
                      <a:pt x="5835" y="1785"/>
                      <a:pt x="5835" y="1785"/>
                      <a:pt x="5835" y="1785"/>
                    </a:cubicBezTo>
                    <a:cubicBezTo>
                      <a:pt x="5846" y="1803"/>
                      <a:pt x="5853" y="1822"/>
                      <a:pt x="5854" y="1844"/>
                    </a:cubicBezTo>
                    <a:cubicBezTo>
                      <a:pt x="5854" y="1807"/>
                      <a:pt x="5854" y="1798"/>
                      <a:pt x="5855" y="1798"/>
                    </a:cubicBezTo>
                    <a:cubicBezTo>
                      <a:pt x="5855" y="1798"/>
                      <a:pt x="5855" y="1808"/>
                      <a:pt x="5856" y="1808"/>
                    </a:cubicBezTo>
                    <a:cubicBezTo>
                      <a:pt x="5857" y="1808"/>
                      <a:pt x="5858" y="1804"/>
                      <a:pt x="5859" y="1790"/>
                    </a:cubicBezTo>
                    <a:cubicBezTo>
                      <a:pt x="5862" y="1825"/>
                      <a:pt x="5869" y="1853"/>
                      <a:pt x="5882" y="1853"/>
                    </a:cubicBezTo>
                    <a:cubicBezTo>
                      <a:pt x="5884" y="1853"/>
                      <a:pt x="5887" y="1852"/>
                      <a:pt x="5889" y="1850"/>
                    </a:cubicBezTo>
                    <a:cubicBezTo>
                      <a:pt x="5897" y="1854"/>
                      <a:pt x="5905" y="1918"/>
                      <a:pt x="5916" y="1918"/>
                    </a:cubicBezTo>
                    <a:cubicBezTo>
                      <a:pt x="5918" y="1918"/>
                      <a:pt x="5920" y="1916"/>
                      <a:pt x="5923" y="1910"/>
                    </a:cubicBezTo>
                    <a:cubicBezTo>
                      <a:pt x="5929" y="1891"/>
                      <a:pt x="5936" y="1826"/>
                      <a:pt x="5944" y="1826"/>
                    </a:cubicBezTo>
                    <a:cubicBezTo>
                      <a:pt x="5945" y="1826"/>
                      <a:pt x="5947" y="1828"/>
                      <a:pt x="5948" y="1834"/>
                    </a:cubicBezTo>
                    <a:cubicBezTo>
                      <a:pt x="5951" y="1855"/>
                      <a:pt x="5954" y="1860"/>
                      <a:pt x="5958" y="1860"/>
                    </a:cubicBezTo>
                    <a:cubicBezTo>
                      <a:pt x="5961" y="1860"/>
                      <a:pt x="5964" y="1857"/>
                      <a:pt x="5967" y="1857"/>
                    </a:cubicBezTo>
                    <a:cubicBezTo>
                      <a:pt x="5970" y="1857"/>
                      <a:pt x="5972" y="1858"/>
                      <a:pt x="5975" y="1864"/>
                    </a:cubicBezTo>
                    <a:cubicBezTo>
                      <a:pt x="5984" y="1828"/>
                      <a:pt x="5993" y="1782"/>
                      <a:pt x="6002" y="1782"/>
                    </a:cubicBezTo>
                    <a:cubicBezTo>
                      <a:pt x="6004" y="1782"/>
                      <a:pt x="6007" y="1785"/>
                      <a:pt x="6009" y="1794"/>
                    </a:cubicBezTo>
                    <a:cubicBezTo>
                      <a:pt x="6012" y="1792"/>
                      <a:pt x="6016" y="1790"/>
                      <a:pt x="6019" y="1790"/>
                    </a:cubicBezTo>
                    <a:cubicBezTo>
                      <a:pt x="6028" y="1790"/>
                      <a:pt x="6038" y="1802"/>
                      <a:pt x="6047" y="1828"/>
                    </a:cubicBezTo>
                    <a:cubicBezTo>
                      <a:pt x="6067" y="1853"/>
                      <a:pt x="6088" y="1936"/>
                      <a:pt x="6114" y="1936"/>
                    </a:cubicBezTo>
                    <a:cubicBezTo>
                      <a:pt x="6122" y="1936"/>
                      <a:pt x="6132" y="1926"/>
                      <a:pt x="6141" y="1901"/>
                    </a:cubicBezTo>
                    <a:cubicBezTo>
                      <a:pt x="6175" y="1907"/>
                      <a:pt x="6200" y="1928"/>
                      <a:pt x="6221" y="1928"/>
                    </a:cubicBezTo>
                    <a:cubicBezTo>
                      <a:pt x="6230" y="1928"/>
                      <a:pt x="6237" y="1924"/>
                      <a:pt x="6244" y="1915"/>
                    </a:cubicBezTo>
                    <a:cubicBezTo>
                      <a:pt x="6245" y="1915"/>
                      <a:pt x="6246" y="1915"/>
                      <a:pt x="6247" y="1915"/>
                    </a:cubicBezTo>
                    <a:cubicBezTo>
                      <a:pt x="6260" y="1915"/>
                      <a:pt x="6271" y="1903"/>
                      <a:pt x="6279" y="1903"/>
                    </a:cubicBezTo>
                    <a:cubicBezTo>
                      <a:pt x="6284" y="1903"/>
                      <a:pt x="6288" y="1908"/>
                      <a:pt x="6292" y="1921"/>
                    </a:cubicBezTo>
                    <a:cubicBezTo>
                      <a:pt x="6296" y="1923"/>
                      <a:pt x="6300" y="1924"/>
                      <a:pt x="6304" y="1924"/>
                    </a:cubicBezTo>
                    <a:cubicBezTo>
                      <a:pt x="6322" y="1924"/>
                      <a:pt x="6340" y="1909"/>
                      <a:pt x="6388" y="1867"/>
                    </a:cubicBezTo>
                    <a:cubicBezTo>
                      <a:pt x="6396" y="1836"/>
                      <a:pt x="6404" y="1826"/>
                      <a:pt x="6413" y="1826"/>
                    </a:cubicBezTo>
                    <a:cubicBezTo>
                      <a:pt x="6431" y="1826"/>
                      <a:pt x="6452" y="1869"/>
                      <a:pt x="6478" y="1869"/>
                    </a:cubicBezTo>
                    <a:cubicBezTo>
                      <a:pt x="6491" y="1869"/>
                      <a:pt x="6505" y="1858"/>
                      <a:pt x="6521" y="1826"/>
                    </a:cubicBezTo>
                    <a:cubicBezTo>
                      <a:pt x="6537" y="1818"/>
                      <a:pt x="6555" y="1815"/>
                      <a:pt x="6575" y="1815"/>
                    </a:cubicBezTo>
                    <a:cubicBezTo>
                      <a:pt x="6625" y="1815"/>
                      <a:pt x="6686" y="1838"/>
                      <a:pt x="6760" y="1869"/>
                    </a:cubicBezTo>
                    <a:cubicBezTo>
                      <a:pt x="6802" y="1873"/>
                      <a:pt x="6836" y="1874"/>
                      <a:pt x="6867" y="1874"/>
                    </a:cubicBezTo>
                    <a:cubicBezTo>
                      <a:pt x="6867" y="1869"/>
                      <a:pt x="6868" y="1865"/>
                      <a:pt x="6872" y="1865"/>
                    </a:cubicBezTo>
                    <a:cubicBezTo>
                      <a:pt x="6875" y="1865"/>
                      <a:pt x="6878" y="1867"/>
                      <a:pt x="6883" y="1873"/>
                    </a:cubicBezTo>
                    <a:cubicBezTo>
                      <a:pt x="6887" y="1873"/>
                      <a:pt x="6891" y="1873"/>
                      <a:pt x="6896" y="1872"/>
                    </a:cubicBezTo>
                    <a:cubicBezTo>
                      <a:pt x="6920" y="1872"/>
                      <a:pt x="6943" y="1867"/>
                      <a:pt x="6966" y="1859"/>
                    </a:cubicBezTo>
                    <a:cubicBezTo>
                      <a:pt x="6969" y="1859"/>
                      <a:pt x="6972" y="1859"/>
                      <a:pt x="6976" y="1859"/>
                    </a:cubicBezTo>
                    <a:cubicBezTo>
                      <a:pt x="6986" y="1859"/>
                      <a:pt x="6997" y="1860"/>
                      <a:pt x="7007" y="1864"/>
                    </a:cubicBezTo>
                    <a:cubicBezTo>
                      <a:pt x="7019" y="1843"/>
                      <a:pt x="7032" y="1836"/>
                      <a:pt x="7045" y="1836"/>
                    </a:cubicBezTo>
                    <a:cubicBezTo>
                      <a:pt x="7074" y="1836"/>
                      <a:pt x="7106" y="1871"/>
                      <a:pt x="7146" y="1871"/>
                    </a:cubicBezTo>
                    <a:cubicBezTo>
                      <a:pt x="7158" y="1871"/>
                      <a:pt x="7172" y="1867"/>
                      <a:pt x="7186" y="1858"/>
                    </a:cubicBezTo>
                    <a:cubicBezTo>
                      <a:pt x="7216" y="1853"/>
                      <a:pt x="7252" y="1707"/>
                      <a:pt x="7290" y="1707"/>
                    </a:cubicBezTo>
                    <a:cubicBezTo>
                      <a:pt x="7301" y="1707"/>
                      <a:pt x="7312" y="1720"/>
                      <a:pt x="7323" y="1752"/>
                    </a:cubicBezTo>
                    <a:cubicBezTo>
                      <a:pt x="7333" y="1757"/>
                      <a:pt x="7344" y="1759"/>
                      <a:pt x="7354" y="1759"/>
                    </a:cubicBezTo>
                    <a:cubicBezTo>
                      <a:pt x="7379" y="1759"/>
                      <a:pt x="7406" y="1749"/>
                      <a:pt x="7434" y="1749"/>
                    </a:cubicBezTo>
                    <a:cubicBezTo>
                      <a:pt x="7456" y="1749"/>
                      <a:pt x="7480" y="1756"/>
                      <a:pt x="7504" y="1780"/>
                    </a:cubicBezTo>
                    <a:cubicBezTo>
                      <a:pt x="7513" y="1791"/>
                      <a:pt x="7521" y="1795"/>
                      <a:pt x="7529" y="1795"/>
                    </a:cubicBezTo>
                    <a:cubicBezTo>
                      <a:pt x="7560" y="1795"/>
                      <a:pt x="7586" y="1735"/>
                      <a:pt x="7608" y="1735"/>
                    </a:cubicBezTo>
                    <a:cubicBezTo>
                      <a:pt x="7613" y="1735"/>
                      <a:pt x="7619" y="1740"/>
                      <a:pt x="7624" y="1751"/>
                    </a:cubicBezTo>
                    <a:cubicBezTo>
                      <a:pt x="7628" y="1756"/>
                      <a:pt x="7631" y="1758"/>
                      <a:pt x="7635" y="1758"/>
                    </a:cubicBezTo>
                    <a:cubicBezTo>
                      <a:pt x="7658" y="1758"/>
                      <a:pt x="7676" y="1667"/>
                      <a:pt x="7687" y="1644"/>
                    </a:cubicBezTo>
                    <a:cubicBezTo>
                      <a:pt x="7709" y="1649"/>
                      <a:pt x="7715" y="1660"/>
                      <a:pt x="7718" y="1660"/>
                    </a:cubicBezTo>
                    <a:cubicBezTo>
                      <a:pt x="7720" y="1660"/>
                      <a:pt x="7721" y="1659"/>
                      <a:pt x="7722" y="1657"/>
                    </a:cubicBezTo>
                    <a:cubicBezTo>
                      <a:pt x="7723" y="1664"/>
                      <a:pt x="7724" y="1667"/>
                      <a:pt x="7726" y="1667"/>
                    </a:cubicBezTo>
                    <a:cubicBezTo>
                      <a:pt x="7732" y="1667"/>
                      <a:pt x="7744" y="1633"/>
                      <a:pt x="7773" y="1631"/>
                    </a:cubicBezTo>
                    <a:cubicBezTo>
                      <a:pt x="7785" y="1659"/>
                      <a:pt x="7800" y="1702"/>
                      <a:pt x="7821" y="1702"/>
                    </a:cubicBezTo>
                    <a:cubicBezTo>
                      <a:pt x="7831" y="1702"/>
                      <a:pt x="7842" y="1692"/>
                      <a:pt x="7854" y="1666"/>
                    </a:cubicBezTo>
                    <a:cubicBezTo>
                      <a:pt x="7875" y="1670"/>
                      <a:pt x="7898" y="1677"/>
                      <a:pt x="7926" y="1677"/>
                    </a:cubicBezTo>
                    <a:cubicBezTo>
                      <a:pt x="7948" y="1677"/>
                      <a:pt x="7973" y="1673"/>
                      <a:pt x="8000" y="1658"/>
                    </a:cubicBezTo>
                    <a:cubicBezTo>
                      <a:pt x="8057" y="1696"/>
                      <a:pt x="8101" y="1713"/>
                      <a:pt x="8135" y="1713"/>
                    </a:cubicBezTo>
                    <a:cubicBezTo>
                      <a:pt x="8174" y="1713"/>
                      <a:pt x="8199" y="1690"/>
                      <a:pt x="8215" y="1652"/>
                    </a:cubicBezTo>
                    <a:cubicBezTo>
                      <a:pt x="8218" y="1647"/>
                      <a:pt x="8220" y="1640"/>
                      <a:pt x="8223" y="1635"/>
                    </a:cubicBezTo>
                    <a:cubicBezTo>
                      <a:pt x="8219" y="1625"/>
                      <a:pt x="8220" y="1613"/>
                      <a:pt x="8228" y="1605"/>
                    </a:cubicBezTo>
                    <a:cubicBezTo>
                      <a:pt x="8231" y="1595"/>
                      <a:pt x="8234" y="1591"/>
                      <a:pt x="8238" y="1591"/>
                    </a:cubicBezTo>
                    <a:cubicBezTo>
                      <a:pt x="8256" y="1591"/>
                      <a:pt x="8293" y="1672"/>
                      <a:pt x="8365" y="1672"/>
                    </a:cubicBezTo>
                    <a:cubicBezTo>
                      <a:pt x="8367" y="1672"/>
                      <a:pt x="8369" y="1672"/>
                      <a:pt x="8371" y="1672"/>
                    </a:cubicBezTo>
                    <a:cubicBezTo>
                      <a:pt x="8452" y="1648"/>
                      <a:pt x="8498" y="1616"/>
                      <a:pt x="8521" y="1616"/>
                    </a:cubicBezTo>
                    <a:cubicBezTo>
                      <a:pt x="8524" y="1616"/>
                      <a:pt x="8527" y="1617"/>
                      <a:pt x="8530" y="1619"/>
                    </a:cubicBezTo>
                    <a:cubicBezTo>
                      <a:pt x="8543" y="1622"/>
                      <a:pt x="8543" y="1651"/>
                      <a:pt x="8537" y="1651"/>
                    </a:cubicBezTo>
                    <a:cubicBezTo>
                      <a:pt x="8534" y="1651"/>
                      <a:pt x="8530" y="1646"/>
                      <a:pt x="8526" y="1633"/>
                    </a:cubicBezTo>
                    <a:cubicBezTo>
                      <a:pt x="8517" y="1647"/>
                      <a:pt x="8506" y="1651"/>
                      <a:pt x="8496" y="1651"/>
                    </a:cubicBezTo>
                    <a:cubicBezTo>
                      <a:pt x="8485" y="1651"/>
                      <a:pt x="8475" y="1646"/>
                      <a:pt x="8471" y="1646"/>
                    </a:cubicBezTo>
                    <a:cubicBezTo>
                      <a:pt x="8465" y="1646"/>
                      <a:pt x="8469" y="1655"/>
                      <a:pt x="8494" y="1696"/>
                    </a:cubicBezTo>
                    <a:cubicBezTo>
                      <a:pt x="8507" y="1704"/>
                      <a:pt x="8519" y="1706"/>
                      <a:pt x="8532" y="1706"/>
                    </a:cubicBezTo>
                    <a:cubicBezTo>
                      <a:pt x="8548" y="1706"/>
                      <a:pt x="8565" y="1703"/>
                      <a:pt x="8583" y="1703"/>
                    </a:cubicBezTo>
                    <a:cubicBezTo>
                      <a:pt x="8597" y="1703"/>
                      <a:pt x="8611" y="1705"/>
                      <a:pt x="8626" y="1713"/>
                    </a:cubicBezTo>
                    <a:cubicBezTo>
                      <a:pt x="8679" y="1638"/>
                      <a:pt x="8738" y="1607"/>
                      <a:pt x="8817" y="1599"/>
                    </a:cubicBezTo>
                    <a:cubicBezTo>
                      <a:pt x="8818" y="1599"/>
                      <a:pt x="8819" y="1599"/>
                      <a:pt x="8820" y="1599"/>
                    </a:cubicBezTo>
                    <a:cubicBezTo>
                      <a:pt x="8858" y="1599"/>
                      <a:pt x="8905" y="1810"/>
                      <a:pt x="8952" y="1810"/>
                    </a:cubicBezTo>
                    <a:cubicBezTo>
                      <a:pt x="8953" y="1810"/>
                      <a:pt x="8954" y="1810"/>
                      <a:pt x="8956" y="1809"/>
                    </a:cubicBezTo>
                    <a:cubicBezTo>
                      <a:pt x="8974" y="1806"/>
                      <a:pt x="8993" y="1804"/>
                      <a:pt x="9011" y="1804"/>
                    </a:cubicBezTo>
                    <a:cubicBezTo>
                      <a:pt x="9049" y="1804"/>
                      <a:pt x="9087" y="1811"/>
                      <a:pt x="9121" y="1825"/>
                    </a:cubicBezTo>
                    <a:cubicBezTo>
                      <a:pt x="9124" y="1824"/>
                      <a:pt x="9126" y="1824"/>
                      <a:pt x="9128" y="1824"/>
                    </a:cubicBezTo>
                    <a:cubicBezTo>
                      <a:pt x="9178" y="1824"/>
                      <a:pt x="9210" y="1999"/>
                      <a:pt x="9237" y="1999"/>
                    </a:cubicBezTo>
                    <a:cubicBezTo>
                      <a:pt x="9242" y="1999"/>
                      <a:pt x="9246" y="1994"/>
                      <a:pt x="9250" y="1984"/>
                    </a:cubicBezTo>
                    <a:cubicBezTo>
                      <a:pt x="9266" y="1996"/>
                      <a:pt x="9285" y="2008"/>
                      <a:pt x="9301" y="2008"/>
                    </a:cubicBezTo>
                    <a:cubicBezTo>
                      <a:pt x="9314" y="2008"/>
                      <a:pt x="9324" y="2001"/>
                      <a:pt x="9330" y="1981"/>
                    </a:cubicBezTo>
                    <a:cubicBezTo>
                      <a:pt x="9241" y="1970"/>
                      <a:pt x="9353" y="1881"/>
                      <a:pt x="9406" y="1881"/>
                    </a:cubicBezTo>
                    <a:cubicBezTo>
                      <a:pt x="9433" y="1881"/>
                      <a:pt x="9445" y="1904"/>
                      <a:pt x="9408" y="1971"/>
                    </a:cubicBezTo>
                    <a:cubicBezTo>
                      <a:pt x="9433" y="1930"/>
                      <a:pt x="9470" y="1939"/>
                      <a:pt x="9526" y="1932"/>
                    </a:cubicBezTo>
                    <a:cubicBezTo>
                      <a:pt x="9554" y="1957"/>
                      <a:pt x="9581" y="1966"/>
                      <a:pt x="9607" y="1966"/>
                    </a:cubicBezTo>
                    <a:cubicBezTo>
                      <a:pt x="9686" y="1966"/>
                      <a:pt x="9760" y="1879"/>
                      <a:pt x="9844" y="1879"/>
                    </a:cubicBezTo>
                    <a:cubicBezTo>
                      <a:pt x="9849" y="1879"/>
                      <a:pt x="9853" y="1879"/>
                      <a:pt x="9858" y="1879"/>
                    </a:cubicBezTo>
                    <a:cubicBezTo>
                      <a:pt x="9863" y="1880"/>
                      <a:pt x="9869" y="1880"/>
                      <a:pt x="9877" y="1880"/>
                    </a:cubicBezTo>
                    <a:cubicBezTo>
                      <a:pt x="9943" y="1880"/>
                      <a:pt x="10096" y="1858"/>
                      <a:pt x="10105" y="1856"/>
                    </a:cubicBezTo>
                    <a:cubicBezTo>
                      <a:pt x="10181" y="1848"/>
                      <a:pt x="10203" y="1836"/>
                      <a:pt x="10199" y="1823"/>
                    </a:cubicBezTo>
                    <a:cubicBezTo>
                      <a:pt x="10223" y="1814"/>
                      <a:pt x="10248" y="1804"/>
                      <a:pt x="10274" y="1804"/>
                    </a:cubicBezTo>
                    <a:cubicBezTo>
                      <a:pt x="10295" y="1804"/>
                      <a:pt x="10317" y="1810"/>
                      <a:pt x="10340" y="1827"/>
                    </a:cubicBezTo>
                    <a:cubicBezTo>
                      <a:pt x="10370" y="1835"/>
                      <a:pt x="10400" y="1839"/>
                      <a:pt x="10431" y="1839"/>
                    </a:cubicBezTo>
                    <a:cubicBezTo>
                      <a:pt x="10451" y="1839"/>
                      <a:pt x="10471" y="1837"/>
                      <a:pt x="10490" y="1834"/>
                    </a:cubicBezTo>
                    <a:cubicBezTo>
                      <a:pt x="10545" y="1827"/>
                      <a:pt x="10606" y="1816"/>
                      <a:pt x="10671" y="1809"/>
                    </a:cubicBezTo>
                    <a:cubicBezTo>
                      <a:pt x="10687" y="1803"/>
                      <a:pt x="10701" y="1802"/>
                      <a:pt x="10716" y="1802"/>
                    </a:cubicBezTo>
                    <a:cubicBezTo>
                      <a:pt x="10739" y="1802"/>
                      <a:pt x="10760" y="1806"/>
                      <a:pt x="10780" y="1806"/>
                    </a:cubicBezTo>
                    <a:cubicBezTo>
                      <a:pt x="10787" y="1806"/>
                      <a:pt x="10794" y="1806"/>
                      <a:pt x="10801" y="1804"/>
                    </a:cubicBezTo>
                    <a:cubicBezTo>
                      <a:pt x="10812" y="1825"/>
                      <a:pt x="10824" y="1831"/>
                      <a:pt x="10835" y="1831"/>
                    </a:cubicBezTo>
                    <a:cubicBezTo>
                      <a:pt x="10851" y="1831"/>
                      <a:pt x="10867" y="1817"/>
                      <a:pt x="10882" y="1817"/>
                    </a:cubicBezTo>
                    <a:cubicBezTo>
                      <a:pt x="10887" y="1817"/>
                      <a:pt x="10892" y="1818"/>
                      <a:pt x="10896" y="1823"/>
                    </a:cubicBezTo>
                    <a:cubicBezTo>
                      <a:pt x="10910" y="1830"/>
                      <a:pt x="10920" y="1841"/>
                      <a:pt x="10927" y="1854"/>
                    </a:cubicBezTo>
                    <a:cubicBezTo>
                      <a:pt x="10920" y="1870"/>
                      <a:pt x="10923" y="1886"/>
                      <a:pt x="10942" y="1890"/>
                    </a:cubicBezTo>
                    <a:cubicBezTo>
                      <a:pt x="10955" y="1922"/>
                      <a:pt x="10962" y="1955"/>
                      <a:pt x="10971" y="1955"/>
                    </a:cubicBezTo>
                    <a:cubicBezTo>
                      <a:pt x="10974" y="1955"/>
                      <a:pt x="10978" y="1949"/>
                      <a:pt x="10983" y="1934"/>
                    </a:cubicBezTo>
                    <a:cubicBezTo>
                      <a:pt x="11008" y="1901"/>
                      <a:pt x="11015" y="1882"/>
                      <a:pt x="11011" y="1882"/>
                    </a:cubicBezTo>
                    <a:lnTo>
                      <a:pt x="11011" y="1882"/>
                    </a:lnTo>
                    <a:cubicBezTo>
                      <a:pt x="11009" y="1882"/>
                      <a:pt x="11001" y="1892"/>
                      <a:pt x="10992" y="1912"/>
                    </a:cubicBezTo>
                    <a:cubicBezTo>
                      <a:pt x="10997" y="1901"/>
                      <a:pt x="10999" y="1892"/>
                      <a:pt x="11004" y="1883"/>
                    </a:cubicBezTo>
                    <a:lnTo>
                      <a:pt x="11006" y="1883"/>
                    </a:lnTo>
                    <a:cubicBezTo>
                      <a:pt x="11089" y="1861"/>
                      <a:pt x="11246" y="1847"/>
                      <a:pt x="11355" y="1847"/>
                    </a:cubicBezTo>
                    <a:cubicBezTo>
                      <a:pt x="11367" y="1847"/>
                      <a:pt x="11379" y="1847"/>
                      <a:pt x="11390" y="1848"/>
                    </a:cubicBezTo>
                    <a:cubicBezTo>
                      <a:pt x="11400" y="1848"/>
                      <a:pt x="11409" y="1848"/>
                      <a:pt x="11419" y="1848"/>
                    </a:cubicBezTo>
                    <a:cubicBezTo>
                      <a:pt x="11641" y="1848"/>
                      <a:pt x="11621" y="1752"/>
                      <a:pt x="11844" y="1752"/>
                    </a:cubicBezTo>
                    <a:cubicBezTo>
                      <a:pt x="11853" y="1752"/>
                      <a:pt x="11862" y="1752"/>
                      <a:pt x="11872" y="1752"/>
                    </a:cubicBezTo>
                    <a:cubicBezTo>
                      <a:pt x="11840" y="1734"/>
                      <a:pt x="11829" y="1683"/>
                      <a:pt x="11849" y="1649"/>
                    </a:cubicBezTo>
                    <a:lnTo>
                      <a:pt x="11849" y="1649"/>
                    </a:lnTo>
                    <a:cubicBezTo>
                      <a:pt x="11862" y="1676"/>
                      <a:pt x="11888" y="1688"/>
                      <a:pt x="11914" y="1688"/>
                    </a:cubicBezTo>
                    <a:cubicBezTo>
                      <a:pt x="11945" y="1688"/>
                      <a:pt x="11977" y="1671"/>
                      <a:pt x="11989" y="1638"/>
                    </a:cubicBezTo>
                    <a:cubicBezTo>
                      <a:pt x="12006" y="1639"/>
                      <a:pt x="12027" y="1640"/>
                      <a:pt x="12051" y="1640"/>
                    </a:cubicBezTo>
                    <a:cubicBezTo>
                      <a:pt x="12168" y="1640"/>
                      <a:pt x="12361" y="1623"/>
                      <a:pt x="12484" y="1623"/>
                    </a:cubicBezTo>
                    <a:cubicBezTo>
                      <a:pt x="12547" y="1623"/>
                      <a:pt x="12591" y="1627"/>
                      <a:pt x="12598" y="1641"/>
                    </a:cubicBezTo>
                    <a:lnTo>
                      <a:pt x="12598" y="1641"/>
                    </a:lnTo>
                    <a:cubicBezTo>
                      <a:pt x="12593" y="1631"/>
                      <a:pt x="12590" y="1618"/>
                      <a:pt x="12585" y="1608"/>
                    </a:cubicBezTo>
                    <a:cubicBezTo>
                      <a:pt x="12585" y="1608"/>
                      <a:pt x="12586" y="1608"/>
                      <a:pt x="12586" y="1608"/>
                    </a:cubicBezTo>
                    <a:cubicBezTo>
                      <a:pt x="12599" y="1608"/>
                      <a:pt x="12616" y="1649"/>
                      <a:pt x="12641" y="1676"/>
                    </a:cubicBezTo>
                    <a:cubicBezTo>
                      <a:pt x="12641" y="1678"/>
                      <a:pt x="12641" y="1681"/>
                      <a:pt x="12641" y="1683"/>
                    </a:cubicBezTo>
                    <a:cubicBezTo>
                      <a:pt x="12642" y="1693"/>
                      <a:pt x="12643" y="1697"/>
                      <a:pt x="12644" y="1697"/>
                    </a:cubicBezTo>
                    <a:cubicBezTo>
                      <a:pt x="12646" y="1697"/>
                      <a:pt x="12648" y="1692"/>
                      <a:pt x="12650" y="1683"/>
                    </a:cubicBezTo>
                    <a:cubicBezTo>
                      <a:pt x="12650" y="1683"/>
                      <a:pt x="12650" y="1686"/>
                      <a:pt x="12651" y="1686"/>
                    </a:cubicBezTo>
                    <a:cubicBezTo>
                      <a:pt x="12674" y="1692"/>
                      <a:pt x="12689" y="1694"/>
                      <a:pt x="12698" y="1694"/>
                    </a:cubicBezTo>
                    <a:cubicBezTo>
                      <a:pt x="12731" y="1694"/>
                      <a:pt x="12682" y="1663"/>
                      <a:pt x="12656" y="1663"/>
                    </a:cubicBezTo>
                    <a:cubicBezTo>
                      <a:pt x="12655" y="1663"/>
                      <a:pt x="12654" y="1663"/>
                      <a:pt x="12653" y="1663"/>
                    </a:cubicBezTo>
                    <a:cubicBezTo>
                      <a:pt x="12661" y="1613"/>
                      <a:pt x="12673" y="1521"/>
                      <a:pt x="12688" y="1471"/>
                    </a:cubicBezTo>
                    <a:lnTo>
                      <a:pt x="12758" y="1471"/>
                    </a:lnTo>
                    <a:cubicBezTo>
                      <a:pt x="12761" y="1472"/>
                      <a:pt x="12764" y="1472"/>
                      <a:pt x="12767" y="1472"/>
                    </a:cubicBezTo>
                    <a:cubicBezTo>
                      <a:pt x="12770" y="1472"/>
                      <a:pt x="12773" y="1472"/>
                      <a:pt x="12776" y="1471"/>
                    </a:cubicBezTo>
                    <a:lnTo>
                      <a:pt x="12851" y="1471"/>
                    </a:lnTo>
                    <a:cubicBezTo>
                      <a:pt x="12895" y="1475"/>
                      <a:pt x="12963" y="1477"/>
                      <a:pt x="13039" y="1477"/>
                    </a:cubicBezTo>
                    <a:cubicBezTo>
                      <a:pt x="13125" y="1477"/>
                      <a:pt x="13221" y="1474"/>
                      <a:pt x="13309" y="1468"/>
                    </a:cubicBezTo>
                    <a:lnTo>
                      <a:pt x="13577" y="1468"/>
                    </a:lnTo>
                    <a:lnTo>
                      <a:pt x="13577" y="1466"/>
                    </a:lnTo>
                    <a:cubicBezTo>
                      <a:pt x="13645" y="1554"/>
                      <a:pt x="13801" y="1576"/>
                      <a:pt x="13884" y="1576"/>
                    </a:cubicBezTo>
                    <a:cubicBezTo>
                      <a:pt x="13909" y="1576"/>
                      <a:pt x="13927" y="1574"/>
                      <a:pt x="13933" y="1571"/>
                    </a:cubicBezTo>
                    <a:cubicBezTo>
                      <a:pt x="13943" y="1567"/>
                      <a:pt x="13953" y="1566"/>
                      <a:pt x="13963" y="1566"/>
                    </a:cubicBezTo>
                    <a:cubicBezTo>
                      <a:pt x="13987" y="1566"/>
                      <a:pt x="14011" y="1576"/>
                      <a:pt x="14034" y="1585"/>
                    </a:cubicBezTo>
                    <a:cubicBezTo>
                      <a:pt x="14049" y="1592"/>
                      <a:pt x="14091" y="1594"/>
                      <a:pt x="14146" y="1594"/>
                    </a:cubicBezTo>
                    <a:cubicBezTo>
                      <a:pt x="14256" y="1594"/>
                      <a:pt x="14419" y="1585"/>
                      <a:pt x="14521" y="1585"/>
                    </a:cubicBezTo>
                    <a:cubicBezTo>
                      <a:pt x="14576" y="1585"/>
                      <a:pt x="14613" y="1588"/>
                      <a:pt x="14617" y="1596"/>
                    </a:cubicBezTo>
                    <a:cubicBezTo>
                      <a:pt x="14627" y="1593"/>
                      <a:pt x="14634" y="1591"/>
                      <a:pt x="14643" y="1591"/>
                    </a:cubicBezTo>
                    <a:cubicBezTo>
                      <a:pt x="14656" y="1591"/>
                      <a:pt x="14672" y="1596"/>
                      <a:pt x="14703" y="1612"/>
                    </a:cubicBezTo>
                    <a:cubicBezTo>
                      <a:pt x="14723" y="1614"/>
                      <a:pt x="14748" y="1627"/>
                      <a:pt x="14780" y="1627"/>
                    </a:cubicBezTo>
                    <a:cubicBezTo>
                      <a:pt x="14794" y="1627"/>
                      <a:pt x="14810" y="1625"/>
                      <a:pt x="14828" y="1617"/>
                    </a:cubicBezTo>
                    <a:cubicBezTo>
                      <a:pt x="14842" y="1628"/>
                      <a:pt x="14856" y="1631"/>
                      <a:pt x="14873" y="1631"/>
                    </a:cubicBezTo>
                    <a:cubicBezTo>
                      <a:pt x="14904" y="1631"/>
                      <a:pt x="14941" y="1618"/>
                      <a:pt x="14983" y="1618"/>
                    </a:cubicBezTo>
                    <a:cubicBezTo>
                      <a:pt x="15008" y="1618"/>
                      <a:pt x="15036" y="1623"/>
                      <a:pt x="15066" y="1640"/>
                    </a:cubicBezTo>
                    <a:cubicBezTo>
                      <a:pt x="15151" y="1649"/>
                      <a:pt x="15211" y="1650"/>
                      <a:pt x="15254" y="1652"/>
                    </a:cubicBezTo>
                    <a:lnTo>
                      <a:pt x="15272" y="1636"/>
                    </a:lnTo>
                    <a:cubicBezTo>
                      <a:pt x="15304" y="1645"/>
                      <a:pt x="15326" y="1648"/>
                      <a:pt x="15341" y="1648"/>
                    </a:cubicBezTo>
                    <a:cubicBezTo>
                      <a:pt x="15376" y="1648"/>
                      <a:pt x="15377" y="1632"/>
                      <a:pt x="15380" y="1626"/>
                    </a:cubicBezTo>
                    <a:cubicBezTo>
                      <a:pt x="15380" y="1626"/>
                      <a:pt x="15380" y="1626"/>
                      <a:pt x="15380" y="1626"/>
                    </a:cubicBezTo>
                    <a:cubicBezTo>
                      <a:pt x="15386" y="1626"/>
                      <a:pt x="15399" y="1586"/>
                      <a:pt x="15521" y="1568"/>
                    </a:cubicBezTo>
                    <a:cubicBezTo>
                      <a:pt x="15528" y="1571"/>
                      <a:pt x="15535" y="1572"/>
                      <a:pt x="15541" y="1572"/>
                    </a:cubicBezTo>
                    <a:cubicBezTo>
                      <a:pt x="15567" y="1572"/>
                      <a:pt x="15591" y="1552"/>
                      <a:pt x="15614" y="1552"/>
                    </a:cubicBezTo>
                    <a:cubicBezTo>
                      <a:pt x="15620" y="1552"/>
                      <a:pt x="15626" y="1554"/>
                      <a:pt x="15632" y="1557"/>
                    </a:cubicBezTo>
                    <a:cubicBezTo>
                      <a:pt x="15644" y="1542"/>
                      <a:pt x="15655" y="1535"/>
                      <a:pt x="15665" y="1535"/>
                    </a:cubicBezTo>
                    <a:cubicBezTo>
                      <a:pt x="15686" y="1535"/>
                      <a:pt x="15705" y="1560"/>
                      <a:pt x="15722" y="1582"/>
                    </a:cubicBezTo>
                    <a:cubicBezTo>
                      <a:pt x="15731" y="1603"/>
                      <a:pt x="15747" y="1608"/>
                      <a:pt x="15765" y="1608"/>
                    </a:cubicBezTo>
                    <a:cubicBezTo>
                      <a:pt x="15785" y="1608"/>
                      <a:pt x="15806" y="1602"/>
                      <a:pt x="15825" y="1602"/>
                    </a:cubicBezTo>
                    <a:cubicBezTo>
                      <a:pt x="15843" y="1602"/>
                      <a:pt x="15857" y="1607"/>
                      <a:pt x="15865" y="1627"/>
                    </a:cubicBezTo>
                    <a:cubicBezTo>
                      <a:pt x="15876" y="1613"/>
                      <a:pt x="15887" y="1606"/>
                      <a:pt x="15898" y="1606"/>
                    </a:cubicBezTo>
                    <a:cubicBezTo>
                      <a:pt x="15911" y="1606"/>
                      <a:pt x="15923" y="1617"/>
                      <a:pt x="15935" y="1638"/>
                    </a:cubicBezTo>
                    <a:cubicBezTo>
                      <a:pt x="15940" y="1646"/>
                      <a:pt x="15945" y="1649"/>
                      <a:pt x="15950" y="1649"/>
                    </a:cubicBezTo>
                    <a:cubicBezTo>
                      <a:pt x="15962" y="1649"/>
                      <a:pt x="15975" y="1634"/>
                      <a:pt x="15987" y="1634"/>
                    </a:cubicBezTo>
                    <a:cubicBezTo>
                      <a:pt x="15993" y="1634"/>
                      <a:pt x="15999" y="1637"/>
                      <a:pt x="16005" y="1648"/>
                    </a:cubicBezTo>
                    <a:cubicBezTo>
                      <a:pt x="16029" y="1652"/>
                      <a:pt x="16054" y="1640"/>
                      <a:pt x="16081" y="1687"/>
                    </a:cubicBezTo>
                    <a:cubicBezTo>
                      <a:pt x="16095" y="1685"/>
                      <a:pt x="16106" y="1684"/>
                      <a:pt x="16115" y="1684"/>
                    </a:cubicBezTo>
                    <a:cubicBezTo>
                      <a:pt x="16156" y="1684"/>
                      <a:pt x="16162" y="1703"/>
                      <a:pt x="16166" y="1703"/>
                    </a:cubicBezTo>
                    <a:cubicBezTo>
                      <a:pt x="16167" y="1703"/>
                      <a:pt x="16167" y="1703"/>
                      <a:pt x="16168" y="1701"/>
                    </a:cubicBezTo>
                    <a:cubicBezTo>
                      <a:pt x="16170" y="1700"/>
                      <a:pt x="16174" y="1638"/>
                      <a:pt x="16184" y="1638"/>
                    </a:cubicBezTo>
                    <a:cubicBezTo>
                      <a:pt x="16186" y="1638"/>
                      <a:pt x="16189" y="1642"/>
                      <a:pt x="16192" y="1652"/>
                    </a:cubicBezTo>
                    <a:cubicBezTo>
                      <a:pt x="16207" y="1652"/>
                      <a:pt x="16236" y="1636"/>
                      <a:pt x="16289" y="1620"/>
                    </a:cubicBezTo>
                    <a:cubicBezTo>
                      <a:pt x="16310" y="1636"/>
                      <a:pt x="16328" y="1641"/>
                      <a:pt x="16343" y="1641"/>
                    </a:cubicBezTo>
                    <a:cubicBezTo>
                      <a:pt x="16364" y="1641"/>
                      <a:pt x="16379" y="1632"/>
                      <a:pt x="16390" y="1629"/>
                    </a:cubicBezTo>
                    <a:cubicBezTo>
                      <a:pt x="16393" y="1620"/>
                      <a:pt x="16397" y="1616"/>
                      <a:pt x="16400" y="1616"/>
                    </a:cubicBezTo>
                    <a:cubicBezTo>
                      <a:pt x="16417" y="1616"/>
                      <a:pt x="16432" y="1736"/>
                      <a:pt x="16436" y="1752"/>
                    </a:cubicBezTo>
                    <a:cubicBezTo>
                      <a:pt x="16438" y="1754"/>
                      <a:pt x="16439" y="1754"/>
                      <a:pt x="16441" y="1754"/>
                    </a:cubicBezTo>
                    <a:cubicBezTo>
                      <a:pt x="16448" y="1754"/>
                      <a:pt x="16456" y="1737"/>
                      <a:pt x="16509" y="1732"/>
                    </a:cubicBezTo>
                    <a:cubicBezTo>
                      <a:pt x="16513" y="1735"/>
                      <a:pt x="16523" y="1737"/>
                      <a:pt x="16538" y="1737"/>
                    </a:cubicBezTo>
                    <a:cubicBezTo>
                      <a:pt x="16642" y="1737"/>
                      <a:pt x="16969" y="1665"/>
                      <a:pt x="17010" y="1629"/>
                    </a:cubicBezTo>
                    <a:cubicBezTo>
                      <a:pt x="17026" y="1633"/>
                      <a:pt x="17043" y="1675"/>
                      <a:pt x="17063" y="1675"/>
                    </a:cubicBezTo>
                    <a:cubicBezTo>
                      <a:pt x="17072" y="1675"/>
                      <a:pt x="17082" y="1667"/>
                      <a:pt x="17093" y="1645"/>
                    </a:cubicBezTo>
                    <a:cubicBezTo>
                      <a:pt x="17105" y="1619"/>
                      <a:pt x="17117" y="1610"/>
                      <a:pt x="17130" y="1610"/>
                    </a:cubicBezTo>
                    <a:cubicBezTo>
                      <a:pt x="17154" y="1610"/>
                      <a:pt x="17180" y="1641"/>
                      <a:pt x="17211" y="1641"/>
                    </a:cubicBezTo>
                    <a:cubicBezTo>
                      <a:pt x="17214" y="1644"/>
                      <a:pt x="17216" y="1645"/>
                      <a:pt x="17219" y="1645"/>
                    </a:cubicBezTo>
                    <a:cubicBezTo>
                      <a:pt x="17235" y="1645"/>
                      <a:pt x="17252" y="1610"/>
                      <a:pt x="17268" y="1610"/>
                    </a:cubicBezTo>
                    <a:cubicBezTo>
                      <a:pt x="17274" y="1610"/>
                      <a:pt x="17280" y="1614"/>
                      <a:pt x="17286" y="1626"/>
                    </a:cubicBezTo>
                    <a:cubicBezTo>
                      <a:pt x="17296" y="1637"/>
                      <a:pt x="17305" y="1640"/>
                      <a:pt x="17315" y="1640"/>
                    </a:cubicBezTo>
                    <a:cubicBezTo>
                      <a:pt x="17324" y="1640"/>
                      <a:pt x="17333" y="1638"/>
                      <a:pt x="17342" y="1638"/>
                    </a:cubicBezTo>
                    <a:cubicBezTo>
                      <a:pt x="17353" y="1638"/>
                      <a:pt x="17364" y="1641"/>
                      <a:pt x="17375" y="1654"/>
                    </a:cubicBezTo>
                    <a:cubicBezTo>
                      <a:pt x="17385" y="1660"/>
                      <a:pt x="17395" y="1662"/>
                      <a:pt x="17406" y="1662"/>
                    </a:cubicBezTo>
                    <a:cubicBezTo>
                      <a:pt x="17435" y="1662"/>
                      <a:pt x="17466" y="1645"/>
                      <a:pt x="17500" y="1645"/>
                    </a:cubicBezTo>
                    <a:cubicBezTo>
                      <a:pt x="17518" y="1645"/>
                      <a:pt x="17537" y="1650"/>
                      <a:pt x="17556" y="1666"/>
                    </a:cubicBezTo>
                    <a:cubicBezTo>
                      <a:pt x="17577" y="1647"/>
                      <a:pt x="17599" y="1628"/>
                      <a:pt x="17621" y="1628"/>
                    </a:cubicBezTo>
                    <a:cubicBezTo>
                      <a:pt x="17635" y="1628"/>
                      <a:pt x="17649" y="1636"/>
                      <a:pt x="17663" y="1654"/>
                    </a:cubicBezTo>
                    <a:cubicBezTo>
                      <a:pt x="17691" y="1691"/>
                      <a:pt x="17736" y="1704"/>
                      <a:pt x="17789" y="1704"/>
                    </a:cubicBezTo>
                    <a:cubicBezTo>
                      <a:pt x="17919" y="1704"/>
                      <a:pt x="18100" y="1626"/>
                      <a:pt x="18225" y="1622"/>
                    </a:cubicBezTo>
                    <a:cubicBezTo>
                      <a:pt x="18243" y="1622"/>
                      <a:pt x="18262" y="1624"/>
                      <a:pt x="18280" y="1629"/>
                    </a:cubicBezTo>
                    <a:cubicBezTo>
                      <a:pt x="18280" y="1624"/>
                      <a:pt x="18279" y="1621"/>
                      <a:pt x="18277" y="1616"/>
                    </a:cubicBezTo>
                    <a:cubicBezTo>
                      <a:pt x="18276" y="1610"/>
                      <a:pt x="18275" y="1604"/>
                      <a:pt x="18273" y="1599"/>
                    </a:cubicBezTo>
                    <a:lnTo>
                      <a:pt x="18273" y="1599"/>
                    </a:lnTo>
                    <a:cubicBezTo>
                      <a:pt x="18275" y="1604"/>
                      <a:pt x="18280" y="1607"/>
                      <a:pt x="18285" y="1607"/>
                    </a:cubicBezTo>
                    <a:cubicBezTo>
                      <a:pt x="18288" y="1607"/>
                      <a:pt x="18291" y="1606"/>
                      <a:pt x="18294" y="1605"/>
                    </a:cubicBezTo>
                    <a:cubicBezTo>
                      <a:pt x="18310" y="1588"/>
                      <a:pt x="18332" y="1578"/>
                      <a:pt x="18365" y="1568"/>
                    </a:cubicBezTo>
                    <a:cubicBezTo>
                      <a:pt x="18392" y="1574"/>
                      <a:pt x="18423" y="1609"/>
                      <a:pt x="18464" y="1609"/>
                    </a:cubicBezTo>
                    <a:cubicBezTo>
                      <a:pt x="18474" y="1609"/>
                      <a:pt x="18484" y="1607"/>
                      <a:pt x="18495" y="1602"/>
                    </a:cubicBezTo>
                    <a:cubicBezTo>
                      <a:pt x="18509" y="1612"/>
                      <a:pt x="18523" y="1616"/>
                      <a:pt x="18536" y="1616"/>
                    </a:cubicBezTo>
                    <a:cubicBezTo>
                      <a:pt x="18561" y="1616"/>
                      <a:pt x="18584" y="1603"/>
                      <a:pt x="18604" y="1593"/>
                    </a:cubicBezTo>
                    <a:cubicBezTo>
                      <a:pt x="18606" y="1592"/>
                      <a:pt x="18608" y="1591"/>
                      <a:pt x="18611" y="1589"/>
                    </a:cubicBezTo>
                    <a:cubicBezTo>
                      <a:pt x="18603" y="1568"/>
                      <a:pt x="18602" y="1525"/>
                      <a:pt x="18610" y="1525"/>
                    </a:cubicBezTo>
                    <a:lnTo>
                      <a:pt x="18610" y="1525"/>
                    </a:lnTo>
                    <a:cubicBezTo>
                      <a:pt x="18612" y="1525"/>
                      <a:pt x="18616" y="1529"/>
                      <a:pt x="18620" y="1537"/>
                    </a:cubicBezTo>
                    <a:cubicBezTo>
                      <a:pt x="18636" y="1493"/>
                      <a:pt x="18651" y="1508"/>
                      <a:pt x="18669" y="1482"/>
                    </a:cubicBezTo>
                    <a:cubicBezTo>
                      <a:pt x="18682" y="1502"/>
                      <a:pt x="18695" y="1532"/>
                      <a:pt x="18709" y="1532"/>
                    </a:cubicBezTo>
                    <a:cubicBezTo>
                      <a:pt x="18713" y="1532"/>
                      <a:pt x="18716" y="1530"/>
                      <a:pt x="18720" y="1526"/>
                    </a:cubicBezTo>
                    <a:cubicBezTo>
                      <a:pt x="18723" y="1521"/>
                      <a:pt x="18726" y="1519"/>
                      <a:pt x="18729" y="1519"/>
                    </a:cubicBezTo>
                    <a:cubicBezTo>
                      <a:pt x="18732" y="1519"/>
                      <a:pt x="18735" y="1521"/>
                      <a:pt x="18738" y="1524"/>
                    </a:cubicBezTo>
                    <a:cubicBezTo>
                      <a:pt x="18754" y="1524"/>
                      <a:pt x="18767" y="1543"/>
                      <a:pt x="18776" y="1574"/>
                    </a:cubicBezTo>
                    <a:cubicBezTo>
                      <a:pt x="18784" y="1582"/>
                      <a:pt x="18789" y="1592"/>
                      <a:pt x="18791" y="1603"/>
                    </a:cubicBezTo>
                    <a:cubicBezTo>
                      <a:pt x="18847" y="1649"/>
                      <a:pt x="18983" y="1676"/>
                      <a:pt x="19114" y="1676"/>
                    </a:cubicBezTo>
                    <a:cubicBezTo>
                      <a:pt x="19234" y="1676"/>
                      <a:pt x="19349" y="1654"/>
                      <a:pt x="19397" y="1603"/>
                    </a:cubicBezTo>
                    <a:cubicBezTo>
                      <a:pt x="19408" y="1625"/>
                      <a:pt x="19420" y="1633"/>
                      <a:pt x="19431" y="1633"/>
                    </a:cubicBezTo>
                    <a:cubicBezTo>
                      <a:pt x="19465" y="1633"/>
                      <a:pt x="19502" y="1566"/>
                      <a:pt x="19540" y="1566"/>
                    </a:cubicBezTo>
                    <a:cubicBezTo>
                      <a:pt x="19543" y="1566"/>
                      <a:pt x="19546" y="1567"/>
                      <a:pt x="19550" y="1568"/>
                    </a:cubicBezTo>
                    <a:cubicBezTo>
                      <a:pt x="19587" y="1512"/>
                      <a:pt x="19625" y="1479"/>
                      <a:pt x="19664" y="1479"/>
                    </a:cubicBezTo>
                    <a:cubicBezTo>
                      <a:pt x="19686" y="1479"/>
                      <a:pt x="19708" y="1489"/>
                      <a:pt x="19730" y="1510"/>
                    </a:cubicBezTo>
                    <a:cubicBezTo>
                      <a:pt x="19762" y="1556"/>
                      <a:pt x="19795" y="1579"/>
                      <a:pt x="19831" y="1579"/>
                    </a:cubicBezTo>
                    <a:cubicBezTo>
                      <a:pt x="19867" y="1579"/>
                      <a:pt x="19902" y="1556"/>
                      <a:pt x="19940" y="1513"/>
                    </a:cubicBezTo>
                    <a:cubicBezTo>
                      <a:pt x="19977" y="1555"/>
                      <a:pt x="20008" y="1569"/>
                      <a:pt x="20034" y="1569"/>
                    </a:cubicBezTo>
                    <a:cubicBezTo>
                      <a:pt x="20088" y="1569"/>
                      <a:pt x="20120" y="1509"/>
                      <a:pt x="20140" y="1498"/>
                    </a:cubicBezTo>
                    <a:cubicBezTo>
                      <a:pt x="20151" y="1524"/>
                      <a:pt x="20158" y="1532"/>
                      <a:pt x="20163" y="1532"/>
                    </a:cubicBezTo>
                    <a:cubicBezTo>
                      <a:pt x="20170" y="1532"/>
                      <a:pt x="20171" y="1514"/>
                      <a:pt x="20172" y="1512"/>
                    </a:cubicBezTo>
                    <a:cubicBezTo>
                      <a:pt x="20173" y="1505"/>
                      <a:pt x="20176" y="1489"/>
                      <a:pt x="20185" y="1489"/>
                    </a:cubicBezTo>
                    <a:cubicBezTo>
                      <a:pt x="20191" y="1489"/>
                      <a:pt x="20200" y="1496"/>
                      <a:pt x="20213" y="1517"/>
                    </a:cubicBezTo>
                    <a:cubicBezTo>
                      <a:pt x="20281" y="1626"/>
                      <a:pt x="20770" y="1673"/>
                      <a:pt x="20882" y="1673"/>
                    </a:cubicBezTo>
                    <a:lnTo>
                      <a:pt x="21064" y="1673"/>
                    </a:lnTo>
                    <a:cubicBezTo>
                      <a:pt x="21108" y="1673"/>
                      <a:pt x="21221" y="1478"/>
                      <a:pt x="21256" y="1478"/>
                    </a:cubicBezTo>
                    <a:cubicBezTo>
                      <a:pt x="21260" y="1478"/>
                      <a:pt x="21263" y="1481"/>
                      <a:pt x="21265" y="1487"/>
                    </a:cubicBezTo>
                    <a:cubicBezTo>
                      <a:pt x="21272" y="1515"/>
                      <a:pt x="21279" y="1522"/>
                      <a:pt x="21287" y="1522"/>
                    </a:cubicBezTo>
                    <a:cubicBezTo>
                      <a:pt x="21294" y="1522"/>
                      <a:pt x="21302" y="1517"/>
                      <a:pt x="21309" y="1517"/>
                    </a:cubicBezTo>
                    <a:cubicBezTo>
                      <a:pt x="21316" y="1517"/>
                      <a:pt x="21323" y="1521"/>
                      <a:pt x="21330" y="1536"/>
                    </a:cubicBezTo>
                    <a:cubicBezTo>
                      <a:pt x="21335" y="1545"/>
                      <a:pt x="21341" y="1549"/>
                      <a:pt x="21347" y="1549"/>
                    </a:cubicBezTo>
                    <a:cubicBezTo>
                      <a:pt x="21366" y="1549"/>
                      <a:pt x="21386" y="1513"/>
                      <a:pt x="21407" y="1504"/>
                    </a:cubicBezTo>
                    <a:cubicBezTo>
                      <a:pt x="21416" y="1478"/>
                      <a:pt x="21425" y="1469"/>
                      <a:pt x="21433" y="1469"/>
                    </a:cubicBezTo>
                    <a:cubicBezTo>
                      <a:pt x="21454" y="1469"/>
                      <a:pt x="21474" y="1522"/>
                      <a:pt x="21496" y="1527"/>
                    </a:cubicBezTo>
                    <a:cubicBezTo>
                      <a:pt x="21507" y="1551"/>
                      <a:pt x="21518" y="1557"/>
                      <a:pt x="21529" y="1557"/>
                    </a:cubicBezTo>
                    <a:cubicBezTo>
                      <a:pt x="21545" y="1557"/>
                      <a:pt x="21561" y="1545"/>
                      <a:pt x="21577" y="1545"/>
                    </a:cubicBezTo>
                    <a:cubicBezTo>
                      <a:pt x="21585" y="1545"/>
                      <a:pt x="21593" y="1548"/>
                      <a:pt x="21601" y="1556"/>
                    </a:cubicBezTo>
                    <a:cubicBezTo>
                      <a:pt x="21639" y="1585"/>
                      <a:pt x="21669" y="1617"/>
                      <a:pt x="21696" y="1621"/>
                    </a:cubicBezTo>
                    <a:cubicBezTo>
                      <a:pt x="21697" y="1621"/>
                      <a:pt x="21698" y="1621"/>
                      <a:pt x="21698" y="1621"/>
                    </a:cubicBezTo>
                    <a:cubicBezTo>
                      <a:pt x="21714" y="1621"/>
                      <a:pt x="21727" y="1658"/>
                      <a:pt x="21739" y="1658"/>
                    </a:cubicBezTo>
                    <a:cubicBezTo>
                      <a:pt x="21746" y="1658"/>
                      <a:pt x="21753" y="1644"/>
                      <a:pt x="21760" y="1599"/>
                    </a:cubicBezTo>
                    <a:cubicBezTo>
                      <a:pt x="21766" y="1612"/>
                      <a:pt x="21772" y="1616"/>
                      <a:pt x="21777" y="1616"/>
                    </a:cubicBezTo>
                    <a:cubicBezTo>
                      <a:pt x="21794" y="1616"/>
                      <a:pt x="21806" y="1569"/>
                      <a:pt x="21814" y="1569"/>
                    </a:cubicBezTo>
                    <a:cubicBezTo>
                      <a:pt x="21817" y="1569"/>
                      <a:pt x="21819" y="1576"/>
                      <a:pt x="21821" y="1596"/>
                    </a:cubicBezTo>
                    <a:cubicBezTo>
                      <a:pt x="21827" y="1585"/>
                      <a:pt x="21829" y="1583"/>
                      <a:pt x="21831" y="1583"/>
                    </a:cubicBezTo>
                    <a:cubicBezTo>
                      <a:pt x="21832" y="1583"/>
                      <a:pt x="21833" y="1584"/>
                      <a:pt x="21833" y="1584"/>
                    </a:cubicBezTo>
                    <a:cubicBezTo>
                      <a:pt x="21835" y="1584"/>
                      <a:pt x="21838" y="1579"/>
                      <a:pt x="21849" y="1550"/>
                    </a:cubicBezTo>
                    <a:cubicBezTo>
                      <a:pt x="21857" y="1485"/>
                      <a:pt x="21869" y="1442"/>
                      <a:pt x="21884" y="1442"/>
                    </a:cubicBezTo>
                    <a:cubicBezTo>
                      <a:pt x="21894" y="1442"/>
                      <a:pt x="21906" y="1460"/>
                      <a:pt x="21920" y="1503"/>
                    </a:cubicBezTo>
                    <a:cubicBezTo>
                      <a:pt x="21920" y="1503"/>
                      <a:pt x="21921" y="1503"/>
                      <a:pt x="21921" y="1503"/>
                    </a:cubicBezTo>
                    <a:cubicBezTo>
                      <a:pt x="21941" y="1503"/>
                      <a:pt x="21993" y="1582"/>
                      <a:pt x="22022" y="1607"/>
                    </a:cubicBezTo>
                    <a:cubicBezTo>
                      <a:pt x="22031" y="1595"/>
                      <a:pt x="22040" y="1591"/>
                      <a:pt x="22050" y="1591"/>
                    </a:cubicBezTo>
                    <a:cubicBezTo>
                      <a:pt x="22073" y="1591"/>
                      <a:pt x="22098" y="1613"/>
                      <a:pt x="22126" y="1615"/>
                    </a:cubicBezTo>
                    <a:cubicBezTo>
                      <a:pt x="22190" y="1546"/>
                      <a:pt x="22385" y="1503"/>
                      <a:pt x="22420" y="1482"/>
                    </a:cubicBezTo>
                    <a:cubicBezTo>
                      <a:pt x="22429" y="1496"/>
                      <a:pt x="22437" y="1501"/>
                      <a:pt x="22444" y="1501"/>
                    </a:cubicBezTo>
                    <a:cubicBezTo>
                      <a:pt x="22463" y="1501"/>
                      <a:pt x="22478" y="1470"/>
                      <a:pt x="22488" y="1470"/>
                    </a:cubicBezTo>
                    <a:cubicBezTo>
                      <a:pt x="22489" y="1470"/>
                      <a:pt x="22490" y="1470"/>
                      <a:pt x="22491" y="1471"/>
                    </a:cubicBezTo>
                    <a:cubicBezTo>
                      <a:pt x="22495" y="1470"/>
                      <a:pt x="22499" y="1467"/>
                      <a:pt x="22502" y="1465"/>
                    </a:cubicBezTo>
                    <a:lnTo>
                      <a:pt x="22502" y="1465"/>
                    </a:lnTo>
                    <a:cubicBezTo>
                      <a:pt x="22500" y="1473"/>
                      <a:pt x="22499" y="1484"/>
                      <a:pt x="22498" y="1496"/>
                    </a:cubicBezTo>
                    <a:cubicBezTo>
                      <a:pt x="22494" y="1503"/>
                      <a:pt x="22497" y="1514"/>
                      <a:pt x="22518" y="1526"/>
                    </a:cubicBezTo>
                    <a:cubicBezTo>
                      <a:pt x="22539" y="1537"/>
                      <a:pt x="22578" y="1549"/>
                      <a:pt x="22647" y="1554"/>
                    </a:cubicBezTo>
                    <a:cubicBezTo>
                      <a:pt x="22660" y="1590"/>
                      <a:pt x="22673" y="1604"/>
                      <a:pt x="22685" y="1604"/>
                    </a:cubicBezTo>
                    <a:cubicBezTo>
                      <a:pt x="22701" y="1604"/>
                      <a:pt x="22716" y="1582"/>
                      <a:pt x="22731" y="1559"/>
                    </a:cubicBezTo>
                    <a:cubicBezTo>
                      <a:pt x="22741" y="1559"/>
                      <a:pt x="22795" y="1563"/>
                      <a:pt x="22857" y="1563"/>
                    </a:cubicBezTo>
                    <a:cubicBezTo>
                      <a:pt x="22954" y="1563"/>
                      <a:pt x="23072" y="1554"/>
                      <a:pt x="23087" y="1507"/>
                    </a:cubicBezTo>
                    <a:cubicBezTo>
                      <a:pt x="23112" y="1496"/>
                      <a:pt x="23134" y="1490"/>
                      <a:pt x="23155" y="1490"/>
                    </a:cubicBezTo>
                    <a:cubicBezTo>
                      <a:pt x="23171" y="1490"/>
                      <a:pt x="23187" y="1494"/>
                      <a:pt x="23201" y="1501"/>
                    </a:cubicBezTo>
                    <a:cubicBezTo>
                      <a:pt x="23215" y="1493"/>
                      <a:pt x="23297" y="1452"/>
                      <a:pt x="23388" y="1411"/>
                    </a:cubicBezTo>
                    <a:cubicBezTo>
                      <a:pt x="23401" y="1405"/>
                      <a:pt x="23415" y="1400"/>
                      <a:pt x="23428" y="1395"/>
                    </a:cubicBezTo>
                    <a:lnTo>
                      <a:pt x="27517" y="1381"/>
                    </a:lnTo>
                    <a:cubicBezTo>
                      <a:pt x="27517" y="1381"/>
                      <a:pt x="26931" y="1297"/>
                      <a:pt x="26927" y="1243"/>
                    </a:cubicBezTo>
                    <a:cubicBezTo>
                      <a:pt x="26927" y="1261"/>
                      <a:pt x="26925" y="1297"/>
                      <a:pt x="26917" y="1297"/>
                    </a:cubicBezTo>
                    <a:cubicBezTo>
                      <a:pt x="26912" y="1297"/>
                      <a:pt x="26905" y="1283"/>
                      <a:pt x="26895" y="1243"/>
                    </a:cubicBezTo>
                    <a:cubicBezTo>
                      <a:pt x="26893" y="1236"/>
                      <a:pt x="26891" y="1235"/>
                      <a:pt x="26888" y="1235"/>
                    </a:cubicBezTo>
                    <a:cubicBezTo>
                      <a:pt x="26886" y="1235"/>
                      <a:pt x="26884" y="1236"/>
                      <a:pt x="26881" y="1236"/>
                    </a:cubicBezTo>
                    <a:cubicBezTo>
                      <a:pt x="26877" y="1236"/>
                      <a:pt x="26872" y="1232"/>
                      <a:pt x="26866" y="1214"/>
                    </a:cubicBezTo>
                    <a:cubicBezTo>
                      <a:pt x="26862" y="1168"/>
                      <a:pt x="26857" y="1150"/>
                      <a:pt x="26852" y="1150"/>
                    </a:cubicBezTo>
                    <a:cubicBezTo>
                      <a:pt x="26843" y="1150"/>
                      <a:pt x="26833" y="1198"/>
                      <a:pt x="26821" y="1260"/>
                    </a:cubicBezTo>
                    <a:cubicBezTo>
                      <a:pt x="26805" y="1255"/>
                      <a:pt x="26784" y="1218"/>
                      <a:pt x="26760" y="1214"/>
                    </a:cubicBezTo>
                    <a:cubicBezTo>
                      <a:pt x="26759" y="1214"/>
                      <a:pt x="26759" y="1214"/>
                      <a:pt x="26758" y="1214"/>
                    </a:cubicBezTo>
                    <a:cubicBezTo>
                      <a:pt x="26745" y="1214"/>
                      <a:pt x="26732" y="1195"/>
                      <a:pt x="26717" y="1195"/>
                    </a:cubicBezTo>
                    <a:cubicBezTo>
                      <a:pt x="26705" y="1195"/>
                      <a:pt x="26692" y="1207"/>
                      <a:pt x="26679" y="1251"/>
                    </a:cubicBezTo>
                    <a:cubicBezTo>
                      <a:pt x="26675" y="1250"/>
                      <a:pt x="26672" y="1250"/>
                      <a:pt x="26669" y="1250"/>
                    </a:cubicBezTo>
                    <a:cubicBezTo>
                      <a:pt x="26642" y="1250"/>
                      <a:pt x="26615" y="1274"/>
                      <a:pt x="26589" y="1290"/>
                    </a:cubicBezTo>
                    <a:cubicBezTo>
                      <a:pt x="26578" y="1323"/>
                      <a:pt x="26568" y="1335"/>
                      <a:pt x="26558" y="1335"/>
                    </a:cubicBezTo>
                    <a:cubicBezTo>
                      <a:pt x="26539" y="1335"/>
                      <a:pt x="26521" y="1288"/>
                      <a:pt x="26503" y="1253"/>
                    </a:cubicBezTo>
                    <a:cubicBezTo>
                      <a:pt x="26491" y="1231"/>
                      <a:pt x="26478" y="1225"/>
                      <a:pt x="26466" y="1225"/>
                    </a:cubicBezTo>
                    <a:cubicBezTo>
                      <a:pt x="26453" y="1225"/>
                      <a:pt x="26440" y="1233"/>
                      <a:pt x="26427" y="1237"/>
                    </a:cubicBezTo>
                    <a:cubicBezTo>
                      <a:pt x="26423" y="1231"/>
                      <a:pt x="26418" y="1229"/>
                      <a:pt x="26414" y="1229"/>
                    </a:cubicBezTo>
                    <a:cubicBezTo>
                      <a:pt x="26400" y="1229"/>
                      <a:pt x="26387" y="1252"/>
                      <a:pt x="26374" y="1252"/>
                    </a:cubicBezTo>
                    <a:cubicBezTo>
                      <a:pt x="26369" y="1252"/>
                      <a:pt x="26364" y="1248"/>
                      <a:pt x="26359" y="1238"/>
                    </a:cubicBezTo>
                    <a:cubicBezTo>
                      <a:pt x="26354" y="1242"/>
                      <a:pt x="26349" y="1244"/>
                      <a:pt x="26344" y="1244"/>
                    </a:cubicBezTo>
                    <a:cubicBezTo>
                      <a:pt x="26310" y="1244"/>
                      <a:pt x="26283" y="1157"/>
                      <a:pt x="26263" y="1152"/>
                    </a:cubicBezTo>
                    <a:cubicBezTo>
                      <a:pt x="26244" y="1158"/>
                      <a:pt x="26232" y="1208"/>
                      <a:pt x="26228" y="1208"/>
                    </a:cubicBezTo>
                    <a:cubicBezTo>
                      <a:pt x="26227" y="1208"/>
                      <a:pt x="26226" y="1204"/>
                      <a:pt x="26226" y="1194"/>
                    </a:cubicBezTo>
                    <a:cubicBezTo>
                      <a:pt x="26226" y="1193"/>
                      <a:pt x="26226" y="1193"/>
                      <a:pt x="26226" y="1193"/>
                    </a:cubicBezTo>
                    <a:cubicBezTo>
                      <a:pt x="26223" y="1193"/>
                      <a:pt x="26207" y="1230"/>
                      <a:pt x="26171" y="1230"/>
                    </a:cubicBezTo>
                    <a:cubicBezTo>
                      <a:pt x="26164" y="1230"/>
                      <a:pt x="26157" y="1229"/>
                      <a:pt x="26148" y="1225"/>
                    </a:cubicBezTo>
                    <a:cubicBezTo>
                      <a:pt x="26144" y="1243"/>
                      <a:pt x="26139" y="1250"/>
                      <a:pt x="26135" y="1250"/>
                    </a:cubicBezTo>
                    <a:cubicBezTo>
                      <a:pt x="26116" y="1250"/>
                      <a:pt x="26097" y="1126"/>
                      <a:pt x="26071" y="1126"/>
                    </a:cubicBezTo>
                    <a:cubicBezTo>
                      <a:pt x="26064" y="1126"/>
                      <a:pt x="26056" y="1136"/>
                      <a:pt x="26046" y="1164"/>
                    </a:cubicBezTo>
                    <a:cubicBezTo>
                      <a:pt x="26035" y="1172"/>
                      <a:pt x="26022" y="1174"/>
                      <a:pt x="26009" y="1174"/>
                    </a:cubicBezTo>
                    <a:cubicBezTo>
                      <a:pt x="25985" y="1174"/>
                      <a:pt x="25959" y="1166"/>
                      <a:pt x="25929" y="1166"/>
                    </a:cubicBezTo>
                    <a:cubicBezTo>
                      <a:pt x="25915" y="1166"/>
                      <a:pt x="25900" y="1168"/>
                      <a:pt x="25884" y="1174"/>
                    </a:cubicBezTo>
                    <a:cubicBezTo>
                      <a:pt x="25875" y="1179"/>
                      <a:pt x="25866" y="1180"/>
                      <a:pt x="25856" y="1180"/>
                    </a:cubicBezTo>
                    <a:cubicBezTo>
                      <a:pt x="25848" y="1180"/>
                      <a:pt x="25840" y="1179"/>
                      <a:pt x="25832" y="1179"/>
                    </a:cubicBezTo>
                    <a:cubicBezTo>
                      <a:pt x="25816" y="1179"/>
                      <a:pt x="25798" y="1182"/>
                      <a:pt x="25779" y="1200"/>
                    </a:cubicBezTo>
                    <a:cubicBezTo>
                      <a:pt x="25737" y="1205"/>
                      <a:pt x="25695" y="1220"/>
                      <a:pt x="25658" y="1243"/>
                    </a:cubicBezTo>
                    <a:cubicBezTo>
                      <a:pt x="25647" y="1230"/>
                      <a:pt x="25635" y="1224"/>
                      <a:pt x="25623" y="1224"/>
                    </a:cubicBezTo>
                    <a:cubicBezTo>
                      <a:pt x="25591" y="1224"/>
                      <a:pt x="25557" y="1263"/>
                      <a:pt x="25521" y="1299"/>
                    </a:cubicBezTo>
                    <a:cubicBezTo>
                      <a:pt x="25511" y="1287"/>
                      <a:pt x="25500" y="1282"/>
                      <a:pt x="25490" y="1282"/>
                    </a:cubicBezTo>
                    <a:cubicBezTo>
                      <a:pt x="25461" y="1282"/>
                      <a:pt x="25431" y="1315"/>
                      <a:pt x="25400" y="1315"/>
                    </a:cubicBezTo>
                    <a:cubicBezTo>
                      <a:pt x="25388" y="1315"/>
                      <a:pt x="25376" y="1311"/>
                      <a:pt x="25364" y="1298"/>
                    </a:cubicBezTo>
                    <a:cubicBezTo>
                      <a:pt x="25364" y="1338"/>
                      <a:pt x="25357" y="1358"/>
                      <a:pt x="25342" y="1358"/>
                    </a:cubicBezTo>
                    <a:cubicBezTo>
                      <a:pt x="25327" y="1358"/>
                      <a:pt x="25305" y="1338"/>
                      <a:pt x="25278" y="1298"/>
                    </a:cubicBezTo>
                    <a:cubicBezTo>
                      <a:pt x="25277" y="1301"/>
                      <a:pt x="25276" y="1303"/>
                      <a:pt x="25276" y="1303"/>
                    </a:cubicBezTo>
                    <a:cubicBezTo>
                      <a:pt x="25276" y="1303"/>
                      <a:pt x="25340" y="1074"/>
                      <a:pt x="25326" y="1057"/>
                    </a:cubicBezTo>
                    <a:lnTo>
                      <a:pt x="25326" y="1057"/>
                    </a:lnTo>
                    <a:cubicBezTo>
                      <a:pt x="25309" y="1089"/>
                      <a:pt x="25200" y="1290"/>
                      <a:pt x="25180" y="1290"/>
                    </a:cubicBezTo>
                    <a:cubicBezTo>
                      <a:pt x="25180" y="1290"/>
                      <a:pt x="25180" y="1290"/>
                      <a:pt x="25180" y="1290"/>
                    </a:cubicBezTo>
                    <a:cubicBezTo>
                      <a:pt x="25164" y="1265"/>
                      <a:pt x="25146" y="1254"/>
                      <a:pt x="25128" y="1254"/>
                    </a:cubicBezTo>
                    <a:cubicBezTo>
                      <a:pt x="25104" y="1254"/>
                      <a:pt x="25079" y="1272"/>
                      <a:pt x="25053" y="1298"/>
                    </a:cubicBezTo>
                    <a:cubicBezTo>
                      <a:pt x="25027" y="1248"/>
                      <a:pt x="24586" y="1126"/>
                      <a:pt x="24422" y="1126"/>
                    </a:cubicBezTo>
                    <a:cubicBezTo>
                      <a:pt x="24390" y="1126"/>
                      <a:pt x="24369" y="1131"/>
                      <a:pt x="24363" y="1141"/>
                    </a:cubicBezTo>
                    <a:cubicBezTo>
                      <a:pt x="24342" y="1147"/>
                      <a:pt x="24320" y="1170"/>
                      <a:pt x="24298" y="1170"/>
                    </a:cubicBezTo>
                    <a:cubicBezTo>
                      <a:pt x="24285" y="1170"/>
                      <a:pt x="24271" y="1161"/>
                      <a:pt x="24258" y="1134"/>
                    </a:cubicBezTo>
                    <a:cubicBezTo>
                      <a:pt x="24200" y="1050"/>
                      <a:pt x="23665" y="938"/>
                      <a:pt x="23605" y="875"/>
                    </a:cubicBezTo>
                    <a:cubicBezTo>
                      <a:pt x="23573" y="874"/>
                      <a:pt x="23542" y="860"/>
                      <a:pt x="23512" y="855"/>
                    </a:cubicBezTo>
                    <a:cubicBezTo>
                      <a:pt x="23503" y="852"/>
                      <a:pt x="23494" y="851"/>
                      <a:pt x="23485" y="851"/>
                    </a:cubicBezTo>
                    <a:cubicBezTo>
                      <a:pt x="23459" y="851"/>
                      <a:pt x="23434" y="862"/>
                      <a:pt x="23416" y="881"/>
                    </a:cubicBezTo>
                    <a:cubicBezTo>
                      <a:pt x="23385" y="915"/>
                      <a:pt x="23353" y="868"/>
                      <a:pt x="23321" y="935"/>
                    </a:cubicBezTo>
                    <a:cubicBezTo>
                      <a:pt x="23317" y="943"/>
                      <a:pt x="23313" y="947"/>
                      <a:pt x="23308" y="947"/>
                    </a:cubicBezTo>
                    <a:cubicBezTo>
                      <a:pt x="23288" y="947"/>
                      <a:pt x="23267" y="866"/>
                      <a:pt x="23247" y="866"/>
                    </a:cubicBezTo>
                    <a:cubicBezTo>
                      <a:pt x="23240" y="866"/>
                      <a:pt x="23234" y="874"/>
                      <a:pt x="23227" y="896"/>
                    </a:cubicBezTo>
                    <a:cubicBezTo>
                      <a:pt x="23166" y="837"/>
                      <a:pt x="23246" y="788"/>
                      <a:pt x="23212" y="715"/>
                    </a:cubicBezTo>
                    <a:cubicBezTo>
                      <a:pt x="23210" y="715"/>
                      <a:pt x="23209" y="714"/>
                      <a:pt x="23207" y="714"/>
                    </a:cubicBezTo>
                    <a:cubicBezTo>
                      <a:pt x="23183" y="714"/>
                      <a:pt x="23164" y="798"/>
                      <a:pt x="23150" y="798"/>
                    </a:cubicBezTo>
                    <a:cubicBezTo>
                      <a:pt x="23145" y="798"/>
                      <a:pt x="23141" y="788"/>
                      <a:pt x="23138" y="760"/>
                    </a:cubicBezTo>
                    <a:cubicBezTo>
                      <a:pt x="23131" y="740"/>
                      <a:pt x="23126" y="734"/>
                      <a:pt x="23122" y="734"/>
                    </a:cubicBezTo>
                    <a:cubicBezTo>
                      <a:pt x="23114" y="734"/>
                      <a:pt x="23111" y="758"/>
                      <a:pt x="23110" y="766"/>
                    </a:cubicBezTo>
                    <a:cubicBezTo>
                      <a:pt x="23110" y="762"/>
                      <a:pt x="23110" y="755"/>
                      <a:pt x="23111" y="738"/>
                    </a:cubicBezTo>
                    <a:cubicBezTo>
                      <a:pt x="23114" y="650"/>
                      <a:pt x="23116" y="614"/>
                      <a:pt x="23114" y="614"/>
                    </a:cubicBezTo>
                    <a:lnTo>
                      <a:pt x="23114" y="614"/>
                    </a:lnTo>
                    <a:cubicBezTo>
                      <a:pt x="23111" y="614"/>
                      <a:pt x="23106" y="641"/>
                      <a:pt x="23093" y="683"/>
                    </a:cubicBezTo>
                    <a:cubicBezTo>
                      <a:pt x="23090" y="705"/>
                      <a:pt x="23085" y="713"/>
                      <a:pt x="23081" y="713"/>
                    </a:cubicBezTo>
                    <a:cubicBezTo>
                      <a:pt x="23071" y="713"/>
                      <a:pt x="23058" y="683"/>
                      <a:pt x="23042" y="683"/>
                    </a:cubicBezTo>
                    <a:cubicBezTo>
                      <a:pt x="23038" y="683"/>
                      <a:pt x="23034" y="684"/>
                      <a:pt x="23030" y="688"/>
                    </a:cubicBezTo>
                    <a:cubicBezTo>
                      <a:pt x="23026" y="667"/>
                      <a:pt x="23022" y="661"/>
                      <a:pt x="23017" y="661"/>
                    </a:cubicBezTo>
                    <a:cubicBezTo>
                      <a:pt x="23009" y="661"/>
                      <a:pt x="23000" y="682"/>
                      <a:pt x="22990" y="682"/>
                    </a:cubicBezTo>
                    <a:cubicBezTo>
                      <a:pt x="22985" y="682"/>
                      <a:pt x="22980" y="676"/>
                      <a:pt x="22975" y="659"/>
                    </a:cubicBezTo>
                    <a:cubicBezTo>
                      <a:pt x="22967" y="675"/>
                      <a:pt x="22959" y="684"/>
                      <a:pt x="22950" y="684"/>
                    </a:cubicBezTo>
                    <a:cubicBezTo>
                      <a:pt x="22935" y="684"/>
                      <a:pt x="22919" y="659"/>
                      <a:pt x="22901" y="608"/>
                    </a:cubicBezTo>
                    <a:cubicBezTo>
                      <a:pt x="22877" y="632"/>
                      <a:pt x="22857" y="599"/>
                      <a:pt x="22835" y="672"/>
                    </a:cubicBezTo>
                    <a:cubicBezTo>
                      <a:pt x="22831" y="696"/>
                      <a:pt x="22827" y="705"/>
                      <a:pt x="22823" y="705"/>
                    </a:cubicBezTo>
                    <a:cubicBezTo>
                      <a:pt x="22811" y="705"/>
                      <a:pt x="22800" y="612"/>
                      <a:pt x="22789" y="612"/>
                    </a:cubicBezTo>
                    <a:cubicBezTo>
                      <a:pt x="22786" y="612"/>
                      <a:pt x="22782" y="619"/>
                      <a:pt x="22779" y="639"/>
                    </a:cubicBezTo>
                    <a:cubicBezTo>
                      <a:pt x="22767" y="665"/>
                      <a:pt x="22756" y="672"/>
                      <a:pt x="22745" y="672"/>
                    </a:cubicBezTo>
                    <a:cubicBezTo>
                      <a:pt x="22734" y="672"/>
                      <a:pt x="22724" y="665"/>
                      <a:pt x="22714" y="665"/>
                    </a:cubicBezTo>
                    <a:cubicBezTo>
                      <a:pt x="22706" y="665"/>
                      <a:pt x="22698" y="670"/>
                      <a:pt x="22691" y="688"/>
                    </a:cubicBezTo>
                    <a:cubicBezTo>
                      <a:pt x="22685" y="693"/>
                      <a:pt x="22679" y="694"/>
                      <a:pt x="22674" y="694"/>
                    </a:cubicBezTo>
                    <a:cubicBezTo>
                      <a:pt x="22635" y="694"/>
                      <a:pt x="22610" y="607"/>
                      <a:pt x="22588" y="578"/>
                    </a:cubicBezTo>
                    <a:lnTo>
                      <a:pt x="22588" y="578"/>
                    </a:lnTo>
                    <a:cubicBezTo>
                      <a:pt x="22596" y="597"/>
                      <a:pt x="22541" y="690"/>
                      <a:pt x="22518" y="690"/>
                    </a:cubicBezTo>
                    <a:cubicBezTo>
                      <a:pt x="22510" y="690"/>
                      <a:pt x="22506" y="677"/>
                      <a:pt x="22512" y="641"/>
                    </a:cubicBezTo>
                    <a:lnTo>
                      <a:pt x="22512" y="641"/>
                    </a:lnTo>
                    <a:cubicBezTo>
                      <a:pt x="22500" y="689"/>
                      <a:pt x="22487" y="702"/>
                      <a:pt x="22472" y="702"/>
                    </a:cubicBezTo>
                    <a:cubicBezTo>
                      <a:pt x="22453" y="702"/>
                      <a:pt x="22430" y="678"/>
                      <a:pt x="22400" y="678"/>
                    </a:cubicBezTo>
                    <a:cubicBezTo>
                      <a:pt x="22396" y="673"/>
                      <a:pt x="22393" y="672"/>
                      <a:pt x="22389" y="672"/>
                    </a:cubicBezTo>
                    <a:cubicBezTo>
                      <a:pt x="22376" y="672"/>
                      <a:pt x="22362" y="693"/>
                      <a:pt x="22347" y="693"/>
                    </a:cubicBezTo>
                    <a:cubicBezTo>
                      <a:pt x="22342" y="693"/>
                      <a:pt x="22337" y="690"/>
                      <a:pt x="22331" y="683"/>
                    </a:cubicBezTo>
                    <a:cubicBezTo>
                      <a:pt x="22319" y="672"/>
                      <a:pt x="22307" y="663"/>
                      <a:pt x="22294" y="663"/>
                    </a:cubicBezTo>
                    <a:cubicBezTo>
                      <a:pt x="22277" y="663"/>
                      <a:pt x="22259" y="677"/>
                      <a:pt x="22240" y="715"/>
                    </a:cubicBezTo>
                    <a:cubicBezTo>
                      <a:pt x="22226" y="680"/>
                      <a:pt x="22213" y="663"/>
                      <a:pt x="22200" y="663"/>
                    </a:cubicBezTo>
                    <a:cubicBezTo>
                      <a:pt x="22180" y="663"/>
                      <a:pt x="22160" y="700"/>
                      <a:pt x="22139" y="769"/>
                    </a:cubicBezTo>
                    <a:cubicBezTo>
                      <a:pt x="22134" y="796"/>
                      <a:pt x="22130" y="805"/>
                      <a:pt x="22126" y="805"/>
                    </a:cubicBezTo>
                    <a:cubicBezTo>
                      <a:pt x="22118" y="805"/>
                      <a:pt x="22110" y="777"/>
                      <a:pt x="22103" y="777"/>
                    </a:cubicBezTo>
                    <a:cubicBezTo>
                      <a:pt x="22099" y="777"/>
                      <a:pt x="22096" y="784"/>
                      <a:pt x="22092" y="803"/>
                    </a:cubicBezTo>
                    <a:cubicBezTo>
                      <a:pt x="22083" y="819"/>
                      <a:pt x="22074" y="871"/>
                      <a:pt x="22066" y="871"/>
                    </a:cubicBezTo>
                    <a:cubicBezTo>
                      <a:pt x="22059" y="871"/>
                      <a:pt x="22053" y="838"/>
                      <a:pt x="22047" y="729"/>
                    </a:cubicBezTo>
                    <a:cubicBezTo>
                      <a:pt x="22041" y="747"/>
                      <a:pt x="22035" y="753"/>
                      <a:pt x="22029" y="753"/>
                    </a:cubicBezTo>
                    <a:cubicBezTo>
                      <a:pt x="22010" y="753"/>
                      <a:pt x="21992" y="686"/>
                      <a:pt x="21974" y="686"/>
                    </a:cubicBezTo>
                    <a:cubicBezTo>
                      <a:pt x="21970" y="686"/>
                      <a:pt x="21966" y="689"/>
                      <a:pt x="21962" y="696"/>
                    </a:cubicBezTo>
                    <a:cubicBezTo>
                      <a:pt x="21956" y="675"/>
                      <a:pt x="21950" y="667"/>
                      <a:pt x="21943" y="667"/>
                    </a:cubicBezTo>
                    <a:cubicBezTo>
                      <a:pt x="21924" y="667"/>
                      <a:pt x="21904" y="741"/>
                      <a:pt x="21885" y="752"/>
                    </a:cubicBezTo>
                    <a:cubicBezTo>
                      <a:pt x="21880" y="761"/>
                      <a:pt x="21876" y="765"/>
                      <a:pt x="21872" y="765"/>
                    </a:cubicBezTo>
                    <a:cubicBezTo>
                      <a:pt x="21861" y="765"/>
                      <a:pt x="21850" y="738"/>
                      <a:pt x="21840" y="738"/>
                    </a:cubicBezTo>
                    <a:cubicBezTo>
                      <a:pt x="21832" y="738"/>
                      <a:pt x="21823" y="754"/>
                      <a:pt x="21815" y="809"/>
                    </a:cubicBezTo>
                    <a:cubicBezTo>
                      <a:pt x="21814" y="809"/>
                      <a:pt x="21813" y="809"/>
                      <a:pt x="21813" y="809"/>
                    </a:cubicBezTo>
                    <a:cubicBezTo>
                      <a:pt x="21801" y="809"/>
                      <a:pt x="21789" y="833"/>
                      <a:pt x="21778" y="833"/>
                    </a:cubicBezTo>
                    <a:cubicBezTo>
                      <a:pt x="21770" y="833"/>
                      <a:pt x="21762" y="820"/>
                      <a:pt x="21755" y="774"/>
                    </a:cubicBezTo>
                    <a:cubicBezTo>
                      <a:pt x="21745" y="756"/>
                      <a:pt x="21736" y="750"/>
                      <a:pt x="21727" y="750"/>
                    </a:cubicBezTo>
                    <a:cubicBezTo>
                      <a:pt x="21708" y="750"/>
                      <a:pt x="21691" y="777"/>
                      <a:pt x="21676" y="777"/>
                    </a:cubicBezTo>
                    <a:cubicBezTo>
                      <a:pt x="21670" y="777"/>
                      <a:pt x="21665" y="773"/>
                      <a:pt x="21659" y="760"/>
                    </a:cubicBezTo>
                    <a:cubicBezTo>
                      <a:pt x="21648" y="850"/>
                      <a:pt x="21638" y="877"/>
                      <a:pt x="21630" y="877"/>
                    </a:cubicBezTo>
                    <a:cubicBezTo>
                      <a:pt x="21617" y="877"/>
                      <a:pt x="21607" y="816"/>
                      <a:pt x="21600" y="816"/>
                    </a:cubicBezTo>
                    <a:cubicBezTo>
                      <a:pt x="21587" y="799"/>
                      <a:pt x="21580" y="780"/>
                      <a:pt x="21579" y="760"/>
                    </a:cubicBezTo>
                    <a:cubicBezTo>
                      <a:pt x="21579" y="795"/>
                      <a:pt x="21579" y="804"/>
                      <a:pt x="21579" y="804"/>
                    </a:cubicBezTo>
                    <a:cubicBezTo>
                      <a:pt x="21579" y="804"/>
                      <a:pt x="21578" y="795"/>
                      <a:pt x="21577" y="795"/>
                    </a:cubicBezTo>
                    <a:cubicBezTo>
                      <a:pt x="21576" y="795"/>
                      <a:pt x="21575" y="799"/>
                      <a:pt x="21574" y="812"/>
                    </a:cubicBezTo>
                    <a:cubicBezTo>
                      <a:pt x="21571" y="778"/>
                      <a:pt x="21564" y="749"/>
                      <a:pt x="21550" y="749"/>
                    </a:cubicBezTo>
                    <a:cubicBezTo>
                      <a:pt x="21548" y="749"/>
                      <a:pt x="21545" y="750"/>
                      <a:pt x="21542" y="752"/>
                    </a:cubicBezTo>
                    <a:cubicBezTo>
                      <a:pt x="21535" y="749"/>
                      <a:pt x="21526" y="685"/>
                      <a:pt x="21516" y="685"/>
                    </a:cubicBezTo>
                    <a:cubicBezTo>
                      <a:pt x="21514" y="685"/>
                      <a:pt x="21511" y="688"/>
                      <a:pt x="21509" y="693"/>
                    </a:cubicBezTo>
                    <a:cubicBezTo>
                      <a:pt x="21503" y="712"/>
                      <a:pt x="21495" y="777"/>
                      <a:pt x="21489" y="777"/>
                    </a:cubicBezTo>
                    <a:cubicBezTo>
                      <a:pt x="21487" y="777"/>
                      <a:pt x="21486" y="775"/>
                      <a:pt x="21485" y="770"/>
                    </a:cubicBezTo>
                    <a:cubicBezTo>
                      <a:pt x="21482" y="748"/>
                      <a:pt x="21478" y="744"/>
                      <a:pt x="21474" y="744"/>
                    </a:cubicBezTo>
                    <a:cubicBezTo>
                      <a:pt x="21471" y="744"/>
                      <a:pt x="21468" y="747"/>
                      <a:pt x="21465" y="747"/>
                    </a:cubicBezTo>
                    <a:cubicBezTo>
                      <a:pt x="21462" y="747"/>
                      <a:pt x="21460" y="745"/>
                      <a:pt x="21457" y="739"/>
                    </a:cubicBezTo>
                    <a:cubicBezTo>
                      <a:pt x="21449" y="775"/>
                      <a:pt x="21440" y="823"/>
                      <a:pt x="21431" y="823"/>
                    </a:cubicBezTo>
                    <a:cubicBezTo>
                      <a:pt x="21429" y="823"/>
                      <a:pt x="21426" y="819"/>
                      <a:pt x="21424" y="811"/>
                    </a:cubicBezTo>
                    <a:cubicBezTo>
                      <a:pt x="21421" y="813"/>
                      <a:pt x="21417" y="815"/>
                      <a:pt x="21414" y="815"/>
                    </a:cubicBezTo>
                    <a:cubicBezTo>
                      <a:pt x="21405" y="815"/>
                      <a:pt x="21395" y="803"/>
                      <a:pt x="21386" y="776"/>
                    </a:cubicBezTo>
                    <a:cubicBezTo>
                      <a:pt x="21365" y="753"/>
                      <a:pt x="21343" y="670"/>
                      <a:pt x="21317" y="670"/>
                    </a:cubicBezTo>
                    <a:cubicBezTo>
                      <a:pt x="21309" y="670"/>
                      <a:pt x="21300" y="680"/>
                      <a:pt x="21290" y="705"/>
                    </a:cubicBezTo>
                    <a:cubicBezTo>
                      <a:pt x="21257" y="700"/>
                      <a:pt x="21232" y="680"/>
                      <a:pt x="21211" y="680"/>
                    </a:cubicBezTo>
                    <a:cubicBezTo>
                      <a:pt x="21202" y="680"/>
                      <a:pt x="21195" y="684"/>
                      <a:pt x="21187" y="693"/>
                    </a:cubicBezTo>
                    <a:cubicBezTo>
                      <a:pt x="21186" y="693"/>
                      <a:pt x="21186" y="693"/>
                      <a:pt x="21185" y="693"/>
                    </a:cubicBezTo>
                    <a:cubicBezTo>
                      <a:pt x="21171" y="693"/>
                      <a:pt x="21161" y="706"/>
                      <a:pt x="21153" y="706"/>
                    </a:cubicBezTo>
                    <a:cubicBezTo>
                      <a:pt x="21148" y="706"/>
                      <a:pt x="21144" y="701"/>
                      <a:pt x="21140" y="688"/>
                    </a:cubicBezTo>
                    <a:cubicBezTo>
                      <a:pt x="21136" y="687"/>
                      <a:pt x="21131" y="686"/>
                      <a:pt x="21127" y="686"/>
                    </a:cubicBezTo>
                    <a:cubicBezTo>
                      <a:pt x="21110" y="686"/>
                      <a:pt x="21091" y="700"/>
                      <a:pt x="21043" y="743"/>
                    </a:cubicBezTo>
                    <a:cubicBezTo>
                      <a:pt x="21036" y="774"/>
                      <a:pt x="21027" y="784"/>
                      <a:pt x="21018" y="784"/>
                    </a:cubicBezTo>
                    <a:cubicBezTo>
                      <a:pt x="21000" y="784"/>
                      <a:pt x="20980" y="743"/>
                      <a:pt x="20955" y="743"/>
                    </a:cubicBezTo>
                    <a:cubicBezTo>
                      <a:pt x="20942" y="743"/>
                      <a:pt x="20928" y="754"/>
                      <a:pt x="20912" y="786"/>
                    </a:cubicBezTo>
                    <a:cubicBezTo>
                      <a:pt x="20895" y="795"/>
                      <a:pt x="20876" y="798"/>
                      <a:pt x="20856" y="798"/>
                    </a:cubicBezTo>
                    <a:cubicBezTo>
                      <a:pt x="20805" y="798"/>
                      <a:pt x="20744" y="776"/>
                      <a:pt x="20672" y="747"/>
                    </a:cubicBezTo>
                    <a:cubicBezTo>
                      <a:pt x="20631" y="744"/>
                      <a:pt x="20596" y="743"/>
                      <a:pt x="20565" y="743"/>
                    </a:cubicBezTo>
                    <a:cubicBezTo>
                      <a:pt x="20565" y="736"/>
                      <a:pt x="20561" y="727"/>
                      <a:pt x="20554" y="727"/>
                    </a:cubicBezTo>
                    <a:cubicBezTo>
                      <a:pt x="20550" y="727"/>
                      <a:pt x="20544" y="731"/>
                      <a:pt x="20537" y="743"/>
                    </a:cubicBezTo>
                    <a:lnTo>
                      <a:pt x="20536" y="743"/>
                    </a:lnTo>
                    <a:lnTo>
                      <a:pt x="20536" y="746"/>
                    </a:lnTo>
                    <a:cubicBezTo>
                      <a:pt x="20512" y="747"/>
                      <a:pt x="20487" y="752"/>
                      <a:pt x="20465" y="760"/>
                    </a:cubicBezTo>
                    <a:cubicBezTo>
                      <a:pt x="20460" y="760"/>
                      <a:pt x="20456" y="761"/>
                      <a:pt x="20451" y="761"/>
                    </a:cubicBezTo>
                    <a:cubicBezTo>
                      <a:pt x="20443" y="761"/>
                      <a:pt x="20433" y="759"/>
                      <a:pt x="20424" y="756"/>
                    </a:cubicBezTo>
                    <a:cubicBezTo>
                      <a:pt x="20419" y="764"/>
                      <a:pt x="20413" y="768"/>
                      <a:pt x="20406" y="768"/>
                    </a:cubicBezTo>
                    <a:cubicBezTo>
                      <a:pt x="20351" y="768"/>
                      <a:pt x="20233" y="522"/>
                      <a:pt x="20159" y="522"/>
                    </a:cubicBezTo>
                    <a:cubicBezTo>
                      <a:pt x="20153" y="522"/>
                      <a:pt x="20147" y="524"/>
                      <a:pt x="20141" y="528"/>
                    </a:cubicBezTo>
                    <a:cubicBezTo>
                      <a:pt x="20116" y="532"/>
                      <a:pt x="20088" y="586"/>
                      <a:pt x="20058" y="586"/>
                    </a:cubicBezTo>
                    <a:cubicBezTo>
                      <a:pt x="20041" y="586"/>
                      <a:pt x="20023" y="569"/>
                      <a:pt x="20005" y="518"/>
                    </a:cubicBezTo>
                    <a:cubicBezTo>
                      <a:pt x="19996" y="513"/>
                      <a:pt x="19986" y="511"/>
                      <a:pt x="19976" y="511"/>
                    </a:cubicBezTo>
                    <a:cubicBezTo>
                      <a:pt x="19951" y="511"/>
                      <a:pt x="19924" y="523"/>
                      <a:pt x="19895" y="523"/>
                    </a:cubicBezTo>
                    <a:cubicBezTo>
                      <a:pt x="19873" y="523"/>
                      <a:pt x="19850" y="516"/>
                      <a:pt x="19826" y="492"/>
                    </a:cubicBezTo>
                    <a:cubicBezTo>
                      <a:pt x="19817" y="482"/>
                      <a:pt x="19809" y="478"/>
                      <a:pt x="19801" y="478"/>
                    </a:cubicBezTo>
                    <a:cubicBezTo>
                      <a:pt x="19770" y="478"/>
                      <a:pt x="19743" y="539"/>
                      <a:pt x="19722" y="539"/>
                    </a:cubicBezTo>
                    <a:cubicBezTo>
                      <a:pt x="19716" y="539"/>
                      <a:pt x="19711" y="535"/>
                      <a:pt x="19706" y="524"/>
                    </a:cubicBezTo>
                    <a:cubicBezTo>
                      <a:pt x="19684" y="495"/>
                      <a:pt x="19668" y="467"/>
                      <a:pt x="19655" y="467"/>
                    </a:cubicBezTo>
                    <a:cubicBezTo>
                      <a:pt x="19651" y="467"/>
                      <a:pt x="19647" y="470"/>
                      <a:pt x="19644" y="477"/>
                    </a:cubicBezTo>
                    <a:cubicBezTo>
                      <a:pt x="19623" y="472"/>
                      <a:pt x="19617" y="461"/>
                      <a:pt x="19613" y="461"/>
                    </a:cubicBezTo>
                    <a:cubicBezTo>
                      <a:pt x="19611" y="461"/>
                      <a:pt x="19611" y="461"/>
                      <a:pt x="19610" y="463"/>
                    </a:cubicBezTo>
                    <a:cubicBezTo>
                      <a:pt x="19608" y="456"/>
                      <a:pt x="19607" y="454"/>
                      <a:pt x="19606" y="454"/>
                    </a:cubicBezTo>
                    <a:cubicBezTo>
                      <a:pt x="19600" y="454"/>
                      <a:pt x="19589" y="489"/>
                      <a:pt x="19559" y="491"/>
                    </a:cubicBezTo>
                    <a:cubicBezTo>
                      <a:pt x="19547" y="464"/>
                      <a:pt x="19531" y="421"/>
                      <a:pt x="19511" y="421"/>
                    </a:cubicBezTo>
                    <a:cubicBezTo>
                      <a:pt x="19501" y="421"/>
                      <a:pt x="19490" y="431"/>
                      <a:pt x="19477" y="458"/>
                    </a:cubicBezTo>
                    <a:cubicBezTo>
                      <a:pt x="19457" y="454"/>
                      <a:pt x="19434" y="447"/>
                      <a:pt x="19407" y="447"/>
                    </a:cubicBezTo>
                    <a:cubicBezTo>
                      <a:pt x="19385" y="447"/>
                      <a:pt x="19359" y="452"/>
                      <a:pt x="19331" y="468"/>
                    </a:cubicBezTo>
                    <a:cubicBezTo>
                      <a:pt x="19274" y="431"/>
                      <a:pt x="19231" y="415"/>
                      <a:pt x="19197" y="415"/>
                    </a:cubicBezTo>
                    <a:cubicBezTo>
                      <a:pt x="19158" y="415"/>
                      <a:pt x="19132" y="438"/>
                      <a:pt x="19116" y="477"/>
                    </a:cubicBezTo>
                    <a:cubicBezTo>
                      <a:pt x="19112" y="486"/>
                      <a:pt x="19111" y="487"/>
                      <a:pt x="19108" y="494"/>
                    </a:cubicBezTo>
                    <a:cubicBezTo>
                      <a:pt x="19111" y="505"/>
                      <a:pt x="19112" y="518"/>
                      <a:pt x="19104" y="524"/>
                    </a:cubicBezTo>
                    <a:cubicBezTo>
                      <a:pt x="19102" y="534"/>
                      <a:pt x="19099" y="538"/>
                      <a:pt x="19094" y="538"/>
                    </a:cubicBezTo>
                    <a:cubicBezTo>
                      <a:pt x="19076" y="538"/>
                      <a:pt x="19038" y="459"/>
                      <a:pt x="18967" y="459"/>
                    </a:cubicBezTo>
                    <a:cubicBezTo>
                      <a:pt x="18965" y="459"/>
                      <a:pt x="18962" y="459"/>
                      <a:pt x="18959" y="459"/>
                    </a:cubicBezTo>
                    <a:cubicBezTo>
                      <a:pt x="18878" y="485"/>
                      <a:pt x="18832" y="517"/>
                      <a:pt x="18809" y="517"/>
                    </a:cubicBezTo>
                    <a:cubicBezTo>
                      <a:pt x="18805" y="517"/>
                      <a:pt x="18803" y="517"/>
                      <a:pt x="18800" y="515"/>
                    </a:cubicBezTo>
                    <a:cubicBezTo>
                      <a:pt x="18787" y="512"/>
                      <a:pt x="18787" y="482"/>
                      <a:pt x="18794" y="482"/>
                    </a:cubicBezTo>
                    <a:lnTo>
                      <a:pt x="18794" y="482"/>
                    </a:lnTo>
                    <a:cubicBezTo>
                      <a:pt x="18797" y="482"/>
                      <a:pt x="18801" y="487"/>
                      <a:pt x="18805" y="500"/>
                    </a:cubicBezTo>
                    <a:cubicBezTo>
                      <a:pt x="18814" y="486"/>
                      <a:pt x="18825" y="482"/>
                      <a:pt x="18835" y="482"/>
                    </a:cubicBezTo>
                    <a:cubicBezTo>
                      <a:pt x="18846" y="482"/>
                      <a:pt x="18856" y="486"/>
                      <a:pt x="18860" y="486"/>
                    </a:cubicBezTo>
                    <a:cubicBezTo>
                      <a:pt x="18866" y="486"/>
                      <a:pt x="18862" y="478"/>
                      <a:pt x="18837" y="436"/>
                    </a:cubicBezTo>
                    <a:cubicBezTo>
                      <a:pt x="18825" y="429"/>
                      <a:pt x="18813" y="427"/>
                      <a:pt x="18801" y="427"/>
                    </a:cubicBezTo>
                    <a:cubicBezTo>
                      <a:pt x="18783" y="427"/>
                      <a:pt x="18765" y="432"/>
                      <a:pt x="18746" y="432"/>
                    </a:cubicBezTo>
                    <a:cubicBezTo>
                      <a:pt x="18732" y="432"/>
                      <a:pt x="18718" y="430"/>
                      <a:pt x="18704" y="422"/>
                    </a:cubicBezTo>
                    <a:cubicBezTo>
                      <a:pt x="18653" y="498"/>
                      <a:pt x="18593" y="529"/>
                      <a:pt x="18515" y="538"/>
                    </a:cubicBezTo>
                    <a:cubicBezTo>
                      <a:pt x="18510" y="540"/>
                      <a:pt x="18505" y="541"/>
                      <a:pt x="18500" y="541"/>
                    </a:cubicBezTo>
                    <a:cubicBezTo>
                      <a:pt x="18470" y="541"/>
                      <a:pt x="18438" y="515"/>
                      <a:pt x="18403" y="515"/>
                    </a:cubicBezTo>
                    <a:cubicBezTo>
                      <a:pt x="18396" y="515"/>
                      <a:pt x="18390" y="516"/>
                      <a:pt x="18383" y="518"/>
                    </a:cubicBezTo>
                    <a:cubicBezTo>
                      <a:pt x="18382" y="518"/>
                      <a:pt x="18381" y="518"/>
                      <a:pt x="18380" y="518"/>
                    </a:cubicBezTo>
                    <a:cubicBezTo>
                      <a:pt x="18329" y="518"/>
                      <a:pt x="18240" y="255"/>
                      <a:pt x="18179" y="235"/>
                    </a:cubicBezTo>
                    <a:cubicBezTo>
                      <a:pt x="18117" y="255"/>
                      <a:pt x="18076" y="271"/>
                      <a:pt x="18047" y="351"/>
                    </a:cubicBezTo>
                    <a:cubicBezTo>
                      <a:pt x="18033" y="342"/>
                      <a:pt x="18023" y="335"/>
                      <a:pt x="18014" y="335"/>
                    </a:cubicBezTo>
                    <a:cubicBezTo>
                      <a:pt x="18004" y="335"/>
                      <a:pt x="17997" y="344"/>
                      <a:pt x="17991" y="368"/>
                    </a:cubicBezTo>
                    <a:cubicBezTo>
                      <a:pt x="17976" y="367"/>
                      <a:pt x="17969" y="334"/>
                      <a:pt x="17953" y="334"/>
                    </a:cubicBezTo>
                    <a:cubicBezTo>
                      <a:pt x="17943" y="334"/>
                      <a:pt x="17931" y="345"/>
                      <a:pt x="17912" y="380"/>
                    </a:cubicBezTo>
                    <a:cubicBezTo>
                      <a:pt x="17887" y="421"/>
                      <a:pt x="17850" y="412"/>
                      <a:pt x="17794" y="421"/>
                    </a:cubicBezTo>
                    <a:cubicBezTo>
                      <a:pt x="17771" y="400"/>
                      <a:pt x="17741" y="388"/>
                      <a:pt x="17711" y="388"/>
                    </a:cubicBezTo>
                    <a:cubicBezTo>
                      <a:pt x="17706" y="388"/>
                      <a:pt x="17700" y="389"/>
                      <a:pt x="17695" y="389"/>
                    </a:cubicBezTo>
                    <a:cubicBezTo>
                      <a:pt x="17655" y="394"/>
                      <a:pt x="17611" y="386"/>
                      <a:pt x="17558" y="459"/>
                    </a:cubicBezTo>
                    <a:cubicBezTo>
                      <a:pt x="17543" y="470"/>
                      <a:pt x="17528" y="473"/>
                      <a:pt x="17514" y="473"/>
                    </a:cubicBezTo>
                    <a:cubicBezTo>
                      <a:pt x="17497" y="473"/>
                      <a:pt x="17481" y="469"/>
                      <a:pt x="17466" y="469"/>
                    </a:cubicBezTo>
                    <a:cubicBezTo>
                      <a:pt x="17451" y="469"/>
                      <a:pt x="17437" y="473"/>
                      <a:pt x="17424" y="489"/>
                    </a:cubicBezTo>
                    <a:cubicBezTo>
                      <a:pt x="17394" y="489"/>
                      <a:pt x="17368" y="476"/>
                      <a:pt x="17345" y="476"/>
                    </a:cubicBezTo>
                    <a:cubicBezTo>
                      <a:pt x="17338" y="476"/>
                      <a:pt x="17332" y="477"/>
                      <a:pt x="17326" y="480"/>
                    </a:cubicBezTo>
                    <a:cubicBezTo>
                      <a:pt x="17302" y="456"/>
                      <a:pt x="17283" y="449"/>
                      <a:pt x="17267" y="449"/>
                    </a:cubicBezTo>
                    <a:cubicBezTo>
                      <a:pt x="17248" y="449"/>
                      <a:pt x="17234" y="459"/>
                      <a:pt x="17224" y="459"/>
                    </a:cubicBezTo>
                    <a:cubicBezTo>
                      <a:pt x="17222" y="459"/>
                      <a:pt x="17221" y="458"/>
                      <a:pt x="17220" y="458"/>
                    </a:cubicBezTo>
                    <a:cubicBezTo>
                      <a:pt x="17199" y="449"/>
                      <a:pt x="17202" y="404"/>
                      <a:pt x="17203" y="404"/>
                    </a:cubicBezTo>
                    <a:lnTo>
                      <a:pt x="17203" y="404"/>
                    </a:lnTo>
                    <a:cubicBezTo>
                      <a:pt x="17203" y="404"/>
                      <a:pt x="17203" y="405"/>
                      <a:pt x="17203" y="406"/>
                    </a:cubicBezTo>
                    <a:cubicBezTo>
                      <a:pt x="17204" y="400"/>
                      <a:pt x="17205" y="398"/>
                      <a:pt x="17207" y="398"/>
                    </a:cubicBezTo>
                    <a:cubicBezTo>
                      <a:pt x="17210" y="398"/>
                      <a:pt x="17216" y="419"/>
                      <a:pt x="17223" y="419"/>
                    </a:cubicBezTo>
                    <a:cubicBezTo>
                      <a:pt x="17228" y="419"/>
                      <a:pt x="17233" y="409"/>
                      <a:pt x="17239" y="378"/>
                    </a:cubicBezTo>
                    <a:cubicBezTo>
                      <a:pt x="17271" y="373"/>
                      <a:pt x="17313" y="370"/>
                      <a:pt x="17313" y="310"/>
                    </a:cubicBezTo>
                    <a:cubicBezTo>
                      <a:pt x="17313" y="304"/>
                      <a:pt x="17312" y="301"/>
                      <a:pt x="17310" y="301"/>
                    </a:cubicBezTo>
                    <a:cubicBezTo>
                      <a:pt x="17304" y="301"/>
                      <a:pt x="17286" y="341"/>
                      <a:pt x="17262" y="341"/>
                    </a:cubicBezTo>
                    <a:cubicBezTo>
                      <a:pt x="17259" y="341"/>
                      <a:pt x="17257" y="341"/>
                      <a:pt x="17254" y="340"/>
                    </a:cubicBezTo>
                    <a:cubicBezTo>
                      <a:pt x="17248" y="332"/>
                      <a:pt x="17241" y="329"/>
                      <a:pt x="17234" y="329"/>
                    </a:cubicBezTo>
                    <a:cubicBezTo>
                      <a:pt x="17202" y="329"/>
                      <a:pt x="17164" y="388"/>
                      <a:pt x="17126" y="408"/>
                    </a:cubicBezTo>
                    <a:cubicBezTo>
                      <a:pt x="17080" y="443"/>
                      <a:pt x="17033" y="444"/>
                      <a:pt x="16999" y="450"/>
                    </a:cubicBezTo>
                    <a:cubicBezTo>
                      <a:pt x="16993" y="445"/>
                      <a:pt x="16988" y="442"/>
                      <a:pt x="16983" y="442"/>
                    </a:cubicBezTo>
                    <a:cubicBezTo>
                      <a:pt x="16962" y="442"/>
                      <a:pt x="16947" y="489"/>
                      <a:pt x="16943" y="489"/>
                    </a:cubicBezTo>
                    <a:cubicBezTo>
                      <a:pt x="16942" y="489"/>
                      <a:pt x="16941" y="487"/>
                      <a:pt x="16941" y="483"/>
                    </a:cubicBezTo>
                    <a:lnTo>
                      <a:pt x="16941" y="483"/>
                    </a:lnTo>
                    <a:cubicBezTo>
                      <a:pt x="16941" y="498"/>
                      <a:pt x="16933" y="502"/>
                      <a:pt x="16921" y="502"/>
                    </a:cubicBezTo>
                    <a:cubicBezTo>
                      <a:pt x="16898" y="502"/>
                      <a:pt x="16859" y="487"/>
                      <a:pt x="16814" y="487"/>
                    </a:cubicBezTo>
                    <a:cubicBezTo>
                      <a:pt x="16810" y="487"/>
                      <a:pt x="16806" y="487"/>
                      <a:pt x="16801" y="487"/>
                    </a:cubicBezTo>
                    <a:cubicBezTo>
                      <a:pt x="16799" y="488"/>
                      <a:pt x="16797" y="489"/>
                      <a:pt x="16795" y="489"/>
                    </a:cubicBezTo>
                    <a:cubicBezTo>
                      <a:pt x="16763" y="489"/>
                      <a:pt x="16757" y="355"/>
                      <a:pt x="16722" y="355"/>
                    </a:cubicBezTo>
                    <a:cubicBezTo>
                      <a:pt x="16721" y="355"/>
                      <a:pt x="16721" y="355"/>
                      <a:pt x="16720" y="355"/>
                    </a:cubicBezTo>
                    <a:cubicBezTo>
                      <a:pt x="16696" y="363"/>
                      <a:pt x="16672" y="379"/>
                      <a:pt x="16651" y="379"/>
                    </a:cubicBezTo>
                    <a:cubicBezTo>
                      <a:pt x="16636" y="379"/>
                      <a:pt x="16622" y="371"/>
                      <a:pt x="16609" y="349"/>
                    </a:cubicBezTo>
                    <a:cubicBezTo>
                      <a:pt x="16590" y="380"/>
                      <a:pt x="16574" y="389"/>
                      <a:pt x="16558" y="389"/>
                    </a:cubicBezTo>
                    <a:cubicBezTo>
                      <a:pt x="16539" y="389"/>
                      <a:pt x="16519" y="376"/>
                      <a:pt x="16493" y="373"/>
                    </a:cubicBezTo>
                    <a:cubicBezTo>
                      <a:pt x="16469" y="396"/>
                      <a:pt x="16440" y="377"/>
                      <a:pt x="16402" y="411"/>
                    </a:cubicBezTo>
                    <a:cubicBezTo>
                      <a:pt x="16399" y="412"/>
                      <a:pt x="16397" y="413"/>
                      <a:pt x="16395" y="413"/>
                    </a:cubicBezTo>
                    <a:cubicBezTo>
                      <a:pt x="16372" y="413"/>
                      <a:pt x="16423" y="310"/>
                      <a:pt x="16367" y="293"/>
                    </a:cubicBezTo>
                    <a:cubicBezTo>
                      <a:pt x="16358" y="287"/>
                      <a:pt x="16349" y="285"/>
                      <a:pt x="16339" y="285"/>
                    </a:cubicBezTo>
                    <a:cubicBezTo>
                      <a:pt x="16300" y="285"/>
                      <a:pt x="16256" y="319"/>
                      <a:pt x="16206" y="319"/>
                    </a:cubicBezTo>
                    <a:cubicBezTo>
                      <a:pt x="16186" y="319"/>
                      <a:pt x="16164" y="314"/>
                      <a:pt x="16142" y="298"/>
                    </a:cubicBezTo>
                    <a:cubicBezTo>
                      <a:pt x="16113" y="291"/>
                      <a:pt x="16083" y="287"/>
                      <a:pt x="16053" y="287"/>
                    </a:cubicBezTo>
                    <a:cubicBezTo>
                      <a:pt x="16032" y="287"/>
                      <a:pt x="16012" y="289"/>
                      <a:pt x="15991" y="293"/>
                    </a:cubicBezTo>
                    <a:cubicBezTo>
                      <a:pt x="15936" y="300"/>
                      <a:pt x="15876" y="313"/>
                      <a:pt x="15811" y="321"/>
                    </a:cubicBezTo>
                    <a:cubicBezTo>
                      <a:pt x="15795" y="327"/>
                      <a:pt x="15779" y="329"/>
                      <a:pt x="15764" y="329"/>
                    </a:cubicBezTo>
                    <a:cubicBezTo>
                      <a:pt x="15743" y="329"/>
                      <a:pt x="15723" y="326"/>
                      <a:pt x="15705" y="326"/>
                    </a:cubicBezTo>
                    <a:cubicBezTo>
                      <a:pt x="15697" y="326"/>
                      <a:pt x="15689" y="326"/>
                      <a:pt x="15682" y="328"/>
                    </a:cubicBezTo>
                    <a:cubicBezTo>
                      <a:pt x="15670" y="308"/>
                      <a:pt x="15658" y="302"/>
                      <a:pt x="15647" y="302"/>
                    </a:cubicBezTo>
                    <a:cubicBezTo>
                      <a:pt x="15630" y="302"/>
                      <a:pt x="15614" y="316"/>
                      <a:pt x="15600" y="316"/>
                    </a:cubicBezTo>
                    <a:cubicBezTo>
                      <a:pt x="15595" y="316"/>
                      <a:pt x="15590" y="314"/>
                      <a:pt x="15585" y="309"/>
                    </a:cubicBezTo>
                    <a:cubicBezTo>
                      <a:pt x="15550" y="301"/>
                      <a:pt x="15523" y="268"/>
                      <a:pt x="15502" y="268"/>
                    </a:cubicBezTo>
                    <a:cubicBezTo>
                      <a:pt x="15491" y="268"/>
                      <a:pt x="15482" y="278"/>
                      <a:pt x="15474" y="305"/>
                    </a:cubicBezTo>
                    <a:cubicBezTo>
                      <a:pt x="15451" y="335"/>
                      <a:pt x="15444" y="352"/>
                      <a:pt x="15445" y="356"/>
                    </a:cubicBezTo>
                    <a:lnTo>
                      <a:pt x="15398" y="356"/>
                    </a:lnTo>
                    <a:cubicBezTo>
                      <a:pt x="15376" y="329"/>
                      <a:pt x="15356" y="304"/>
                      <a:pt x="15337" y="304"/>
                    </a:cubicBezTo>
                    <a:cubicBezTo>
                      <a:pt x="15326" y="304"/>
                      <a:pt x="15316" y="311"/>
                      <a:pt x="15306" y="331"/>
                    </a:cubicBezTo>
                    <a:cubicBezTo>
                      <a:pt x="15303" y="329"/>
                      <a:pt x="15300" y="328"/>
                      <a:pt x="15297" y="328"/>
                    </a:cubicBezTo>
                    <a:cubicBezTo>
                      <a:pt x="15278" y="328"/>
                      <a:pt x="15259" y="373"/>
                      <a:pt x="15242" y="373"/>
                    </a:cubicBezTo>
                    <a:cubicBezTo>
                      <a:pt x="15239" y="373"/>
                      <a:pt x="15237" y="372"/>
                      <a:pt x="15234" y="369"/>
                    </a:cubicBezTo>
                    <a:cubicBezTo>
                      <a:pt x="15192" y="400"/>
                      <a:pt x="15160" y="428"/>
                      <a:pt x="15133" y="428"/>
                    </a:cubicBezTo>
                    <a:cubicBezTo>
                      <a:pt x="15113" y="428"/>
                      <a:pt x="15095" y="414"/>
                      <a:pt x="15077" y="375"/>
                    </a:cubicBezTo>
                    <a:cubicBezTo>
                      <a:pt x="15063" y="380"/>
                      <a:pt x="15049" y="382"/>
                      <a:pt x="15035" y="382"/>
                    </a:cubicBezTo>
                    <a:cubicBezTo>
                      <a:pt x="15005" y="382"/>
                      <a:pt x="14972" y="375"/>
                      <a:pt x="14926" y="375"/>
                    </a:cubicBezTo>
                    <a:cubicBezTo>
                      <a:pt x="14908" y="403"/>
                      <a:pt x="14888" y="422"/>
                      <a:pt x="14866" y="422"/>
                    </a:cubicBezTo>
                    <a:cubicBezTo>
                      <a:pt x="14846" y="422"/>
                      <a:pt x="14824" y="407"/>
                      <a:pt x="14800" y="369"/>
                    </a:cubicBezTo>
                    <a:cubicBezTo>
                      <a:pt x="14778" y="393"/>
                      <a:pt x="14755" y="401"/>
                      <a:pt x="14730" y="401"/>
                    </a:cubicBezTo>
                    <a:cubicBezTo>
                      <a:pt x="14696" y="401"/>
                      <a:pt x="14658" y="387"/>
                      <a:pt x="14614" y="383"/>
                    </a:cubicBezTo>
                    <a:cubicBezTo>
                      <a:pt x="14594" y="386"/>
                      <a:pt x="14575" y="388"/>
                      <a:pt x="14557" y="388"/>
                    </a:cubicBezTo>
                    <a:cubicBezTo>
                      <a:pt x="14495" y="388"/>
                      <a:pt x="14445" y="372"/>
                      <a:pt x="14406" y="372"/>
                    </a:cubicBezTo>
                    <a:cubicBezTo>
                      <a:pt x="14381" y="372"/>
                      <a:pt x="14360" y="378"/>
                      <a:pt x="14343" y="400"/>
                    </a:cubicBezTo>
                    <a:cubicBezTo>
                      <a:pt x="14328" y="405"/>
                      <a:pt x="14313" y="407"/>
                      <a:pt x="14297" y="408"/>
                    </a:cubicBezTo>
                    <a:cubicBezTo>
                      <a:pt x="14311" y="428"/>
                      <a:pt x="14323" y="456"/>
                      <a:pt x="14324" y="456"/>
                    </a:cubicBezTo>
                    <a:cubicBezTo>
                      <a:pt x="14324" y="456"/>
                      <a:pt x="14324" y="456"/>
                      <a:pt x="14324" y="456"/>
                    </a:cubicBezTo>
                    <a:lnTo>
                      <a:pt x="14324" y="456"/>
                    </a:lnTo>
                    <a:cubicBezTo>
                      <a:pt x="14324" y="470"/>
                      <a:pt x="14324" y="482"/>
                      <a:pt x="14310" y="482"/>
                    </a:cubicBezTo>
                    <a:cubicBezTo>
                      <a:pt x="14301" y="482"/>
                      <a:pt x="14285" y="476"/>
                      <a:pt x="14258" y="461"/>
                    </a:cubicBezTo>
                    <a:cubicBezTo>
                      <a:pt x="14258" y="461"/>
                      <a:pt x="14257" y="461"/>
                      <a:pt x="14257" y="461"/>
                    </a:cubicBezTo>
                    <a:cubicBezTo>
                      <a:pt x="14244" y="461"/>
                      <a:pt x="14228" y="426"/>
                      <a:pt x="14208" y="426"/>
                    </a:cubicBezTo>
                    <a:cubicBezTo>
                      <a:pt x="14204" y="426"/>
                      <a:pt x="14199" y="427"/>
                      <a:pt x="14194" y="431"/>
                    </a:cubicBezTo>
                    <a:cubicBezTo>
                      <a:pt x="14181" y="494"/>
                      <a:pt x="14165" y="515"/>
                      <a:pt x="14149" y="515"/>
                    </a:cubicBezTo>
                    <a:cubicBezTo>
                      <a:pt x="14133" y="515"/>
                      <a:pt x="14117" y="496"/>
                      <a:pt x="14099" y="478"/>
                    </a:cubicBezTo>
                    <a:cubicBezTo>
                      <a:pt x="14075" y="490"/>
                      <a:pt x="14048" y="495"/>
                      <a:pt x="14019" y="495"/>
                    </a:cubicBezTo>
                    <a:cubicBezTo>
                      <a:pt x="14002" y="495"/>
                      <a:pt x="13984" y="493"/>
                      <a:pt x="13965" y="490"/>
                    </a:cubicBezTo>
                    <a:cubicBezTo>
                      <a:pt x="13954" y="482"/>
                      <a:pt x="13943" y="479"/>
                      <a:pt x="13931" y="479"/>
                    </a:cubicBezTo>
                    <a:cubicBezTo>
                      <a:pt x="13898" y="479"/>
                      <a:pt x="13862" y="502"/>
                      <a:pt x="13823" y="502"/>
                    </a:cubicBezTo>
                    <a:cubicBezTo>
                      <a:pt x="13812" y="502"/>
                      <a:pt x="13800" y="500"/>
                      <a:pt x="13788" y="495"/>
                    </a:cubicBezTo>
                    <a:cubicBezTo>
                      <a:pt x="13786" y="495"/>
                      <a:pt x="13784" y="495"/>
                      <a:pt x="13782" y="495"/>
                    </a:cubicBezTo>
                    <a:cubicBezTo>
                      <a:pt x="13760" y="495"/>
                      <a:pt x="13740" y="493"/>
                      <a:pt x="13721" y="493"/>
                    </a:cubicBezTo>
                    <a:cubicBezTo>
                      <a:pt x="13686" y="493"/>
                      <a:pt x="13657" y="500"/>
                      <a:pt x="13633" y="542"/>
                    </a:cubicBezTo>
                    <a:cubicBezTo>
                      <a:pt x="13629" y="539"/>
                      <a:pt x="13625" y="538"/>
                      <a:pt x="13620" y="538"/>
                    </a:cubicBezTo>
                    <a:cubicBezTo>
                      <a:pt x="13610" y="538"/>
                      <a:pt x="13599" y="545"/>
                      <a:pt x="13591" y="551"/>
                    </a:cubicBezTo>
                    <a:lnTo>
                      <a:pt x="13591" y="541"/>
                    </a:lnTo>
                    <a:cubicBezTo>
                      <a:pt x="13591" y="545"/>
                      <a:pt x="13590" y="548"/>
                      <a:pt x="13589" y="551"/>
                    </a:cubicBezTo>
                    <a:lnTo>
                      <a:pt x="13584" y="551"/>
                    </a:lnTo>
                    <a:lnTo>
                      <a:pt x="13584" y="554"/>
                    </a:lnTo>
                    <a:lnTo>
                      <a:pt x="13581" y="554"/>
                    </a:lnTo>
                    <a:cubicBezTo>
                      <a:pt x="13580" y="547"/>
                      <a:pt x="13577" y="542"/>
                      <a:pt x="13573" y="537"/>
                    </a:cubicBezTo>
                    <a:cubicBezTo>
                      <a:pt x="13572" y="538"/>
                      <a:pt x="13571" y="540"/>
                      <a:pt x="13570" y="540"/>
                    </a:cubicBezTo>
                    <a:lnTo>
                      <a:pt x="13567" y="540"/>
                    </a:lnTo>
                    <a:cubicBezTo>
                      <a:pt x="13567" y="537"/>
                      <a:pt x="13566" y="536"/>
                      <a:pt x="13564" y="534"/>
                    </a:cubicBezTo>
                    <a:lnTo>
                      <a:pt x="13564" y="517"/>
                    </a:lnTo>
                    <a:lnTo>
                      <a:pt x="13557" y="517"/>
                    </a:lnTo>
                    <a:cubicBezTo>
                      <a:pt x="13554" y="513"/>
                      <a:pt x="13553" y="509"/>
                      <a:pt x="13552" y="505"/>
                    </a:cubicBezTo>
                    <a:cubicBezTo>
                      <a:pt x="13550" y="510"/>
                      <a:pt x="13549" y="513"/>
                      <a:pt x="13549" y="517"/>
                    </a:cubicBezTo>
                    <a:cubicBezTo>
                      <a:pt x="13548" y="516"/>
                      <a:pt x="13547" y="516"/>
                      <a:pt x="13546" y="516"/>
                    </a:cubicBezTo>
                    <a:cubicBezTo>
                      <a:pt x="13545" y="516"/>
                      <a:pt x="13544" y="516"/>
                      <a:pt x="13543" y="518"/>
                    </a:cubicBezTo>
                    <a:cubicBezTo>
                      <a:pt x="13531" y="496"/>
                      <a:pt x="13517" y="478"/>
                      <a:pt x="13501" y="462"/>
                    </a:cubicBezTo>
                    <a:cubicBezTo>
                      <a:pt x="13469" y="455"/>
                      <a:pt x="13445" y="452"/>
                      <a:pt x="13425" y="452"/>
                    </a:cubicBezTo>
                    <a:cubicBezTo>
                      <a:pt x="13386" y="452"/>
                      <a:pt x="13368" y="462"/>
                      <a:pt x="13356" y="462"/>
                    </a:cubicBezTo>
                    <a:cubicBezTo>
                      <a:pt x="13347" y="462"/>
                      <a:pt x="13342" y="456"/>
                      <a:pt x="13335" y="434"/>
                    </a:cubicBezTo>
                    <a:cubicBezTo>
                      <a:pt x="13332" y="402"/>
                      <a:pt x="13328" y="393"/>
                      <a:pt x="13323" y="393"/>
                    </a:cubicBezTo>
                    <a:cubicBezTo>
                      <a:pt x="13315" y="393"/>
                      <a:pt x="13303" y="412"/>
                      <a:pt x="13287" y="412"/>
                    </a:cubicBezTo>
                    <a:cubicBezTo>
                      <a:pt x="13282" y="412"/>
                      <a:pt x="13276" y="410"/>
                      <a:pt x="13269" y="405"/>
                    </a:cubicBezTo>
                    <a:cubicBezTo>
                      <a:pt x="13255" y="399"/>
                      <a:pt x="13237" y="368"/>
                      <a:pt x="13215" y="368"/>
                    </a:cubicBezTo>
                    <a:cubicBezTo>
                      <a:pt x="13205" y="368"/>
                      <a:pt x="13196" y="373"/>
                      <a:pt x="13185" y="388"/>
                    </a:cubicBezTo>
                    <a:cubicBezTo>
                      <a:pt x="13182" y="391"/>
                      <a:pt x="13179" y="392"/>
                      <a:pt x="13175" y="392"/>
                    </a:cubicBezTo>
                    <a:cubicBezTo>
                      <a:pt x="13148" y="392"/>
                      <a:pt x="13117" y="319"/>
                      <a:pt x="13079" y="319"/>
                    </a:cubicBezTo>
                    <a:cubicBezTo>
                      <a:pt x="13069" y="319"/>
                      <a:pt x="13059" y="324"/>
                      <a:pt x="13048" y="336"/>
                    </a:cubicBezTo>
                    <a:cubicBezTo>
                      <a:pt x="12998" y="308"/>
                      <a:pt x="12957" y="297"/>
                      <a:pt x="12923" y="297"/>
                    </a:cubicBezTo>
                    <a:cubicBezTo>
                      <a:pt x="12905" y="297"/>
                      <a:pt x="12888" y="300"/>
                      <a:pt x="12874" y="305"/>
                    </a:cubicBezTo>
                    <a:cubicBezTo>
                      <a:pt x="12844" y="301"/>
                      <a:pt x="12821" y="281"/>
                      <a:pt x="12803" y="281"/>
                    </a:cubicBezTo>
                    <a:cubicBezTo>
                      <a:pt x="12794" y="281"/>
                      <a:pt x="12786" y="285"/>
                      <a:pt x="12779" y="298"/>
                    </a:cubicBezTo>
                    <a:cubicBezTo>
                      <a:pt x="12775" y="297"/>
                      <a:pt x="12772" y="297"/>
                      <a:pt x="12768" y="297"/>
                    </a:cubicBezTo>
                    <a:cubicBezTo>
                      <a:pt x="12732" y="297"/>
                      <a:pt x="12716" y="315"/>
                      <a:pt x="12684" y="365"/>
                    </a:cubicBezTo>
                    <a:cubicBezTo>
                      <a:pt x="12678" y="393"/>
                      <a:pt x="12671" y="401"/>
                      <a:pt x="12664" y="401"/>
                    </a:cubicBezTo>
                    <a:cubicBezTo>
                      <a:pt x="12655" y="401"/>
                      <a:pt x="12644" y="387"/>
                      <a:pt x="12632" y="387"/>
                    </a:cubicBezTo>
                    <a:cubicBezTo>
                      <a:pt x="12625" y="387"/>
                      <a:pt x="12617" y="392"/>
                      <a:pt x="12609" y="406"/>
                    </a:cubicBezTo>
                    <a:cubicBezTo>
                      <a:pt x="12604" y="404"/>
                      <a:pt x="12599" y="403"/>
                      <a:pt x="12594" y="403"/>
                    </a:cubicBezTo>
                    <a:cubicBezTo>
                      <a:pt x="12562" y="403"/>
                      <a:pt x="12522" y="431"/>
                      <a:pt x="12469" y="434"/>
                    </a:cubicBezTo>
                    <a:cubicBezTo>
                      <a:pt x="12378" y="427"/>
                      <a:pt x="12332" y="420"/>
                      <a:pt x="12311" y="420"/>
                    </a:cubicBezTo>
                    <a:cubicBezTo>
                      <a:pt x="12289" y="420"/>
                      <a:pt x="12294" y="428"/>
                      <a:pt x="12304" y="452"/>
                    </a:cubicBezTo>
                    <a:cubicBezTo>
                      <a:pt x="12314" y="513"/>
                      <a:pt x="12331" y="539"/>
                      <a:pt x="12329" y="539"/>
                    </a:cubicBezTo>
                    <a:cubicBezTo>
                      <a:pt x="12327" y="539"/>
                      <a:pt x="12311" y="518"/>
                      <a:pt x="12263" y="482"/>
                    </a:cubicBezTo>
                    <a:cubicBezTo>
                      <a:pt x="12259" y="484"/>
                      <a:pt x="12256" y="484"/>
                      <a:pt x="12253" y="484"/>
                    </a:cubicBezTo>
                    <a:cubicBezTo>
                      <a:pt x="12194" y="484"/>
                      <a:pt x="12333" y="152"/>
                      <a:pt x="12391" y="64"/>
                    </a:cubicBezTo>
                    <a:lnTo>
                      <a:pt x="12367" y="64"/>
                    </a:lnTo>
                    <a:cubicBezTo>
                      <a:pt x="12363" y="62"/>
                      <a:pt x="12359" y="61"/>
                      <a:pt x="12355" y="61"/>
                    </a:cubicBezTo>
                    <a:cubicBezTo>
                      <a:pt x="12332" y="61"/>
                      <a:pt x="12300" y="83"/>
                      <a:pt x="12257" y="83"/>
                    </a:cubicBezTo>
                    <a:cubicBezTo>
                      <a:pt x="12241" y="83"/>
                      <a:pt x="12224" y="80"/>
                      <a:pt x="12206" y="73"/>
                    </a:cubicBezTo>
                    <a:cubicBezTo>
                      <a:pt x="12187" y="66"/>
                      <a:pt x="12171" y="63"/>
                      <a:pt x="12157" y="63"/>
                    </a:cubicBezTo>
                    <a:cubicBezTo>
                      <a:pt x="12102" y="63"/>
                      <a:pt x="12072" y="101"/>
                      <a:pt x="12052" y="101"/>
                    </a:cubicBezTo>
                    <a:cubicBezTo>
                      <a:pt x="12045" y="101"/>
                      <a:pt x="12040" y="97"/>
                      <a:pt x="12035" y="85"/>
                    </a:cubicBezTo>
                    <a:cubicBezTo>
                      <a:pt x="12025" y="89"/>
                      <a:pt x="12017" y="93"/>
                      <a:pt x="12007" y="93"/>
                    </a:cubicBezTo>
                    <a:cubicBezTo>
                      <a:pt x="11995" y="93"/>
                      <a:pt x="11978" y="88"/>
                      <a:pt x="11949" y="73"/>
                    </a:cubicBezTo>
                    <a:cubicBezTo>
                      <a:pt x="11929" y="72"/>
                      <a:pt x="11906" y="59"/>
                      <a:pt x="11874" y="59"/>
                    </a:cubicBezTo>
                    <a:cubicBezTo>
                      <a:pt x="11859" y="59"/>
                      <a:pt x="11843" y="62"/>
                      <a:pt x="11824" y="70"/>
                    </a:cubicBezTo>
                    <a:cubicBezTo>
                      <a:pt x="11811" y="60"/>
                      <a:pt x="11797" y="57"/>
                      <a:pt x="11781" y="57"/>
                    </a:cubicBezTo>
                    <a:cubicBezTo>
                      <a:pt x="11749" y="57"/>
                      <a:pt x="11711" y="72"/>
                      <a:pt x="11668" y="72"/>
                    </a:cubicBezTo>
                    <a:cubicBezTo>
                      <a:pt x="11643" y="72"/>
                      <a:pt x="11616" y="67"/>
                      <a:pt x="11587" y="51"/>
                    </a:cubicBezTo>
                    <a:cubicBezTo>
                      <a:pt x="11501" y="43"/>
                      <a:pt x="11441" y="43"/>
                      <a:pt x="11398" y="42"/>
                    </a:cubicBezTo>
                    <a:cubicBezTo>
                      <a:pt x="11392" y="47"/>
                      <a:pt x="11387" y="51"/>
                      <a:pt x="11380" y="57"/>
                    </a:cubicBezTo>
                    <a:cubicBezTo>
                      <a:pt x="11370" y="55"/>
                      <a:pt x="11359" y="53"/>
                      <a:pt x="11352" y="51"/>
                    </a:cubicBezTo>
                    <a:cubicBezTo>
                      <a:pt x="11364" y="51"/>
                      <a:pt x="11378" y="47"/>
                      <a:pt x="11390" y="41"/>
                    </a:cubicBezTo>
                    <a:lnTo>
                      <a:pt x="11390" y="41"/>
                    </a:lnTo>
                    <a:cubicBezTo>
                      <a:pt x="11386" y="41"/>
                      <a:pt x="11382" y="41"/>
                      <a:pt x="11378" y="41"/>
                    </a:cubicBezTo>
                    <a:cubicBezTo>
                      <a:pt x="11359" y="41"/>
                      <a:pt x="11340" y="39"/>
                      <a:pt x="11323" y="34"/>
                    </a:cubicBezTo>
                    <a:cubicBezTo>
                      <a:pt x="11314" y="27"/>
                      <a:pt x="11309" y="24"/>
                      <a:pt x="11306" y="24"/>
                    </a:cubicBezTo>
                    <a:cubicBezTo>
                      <a:pt x="11299" y="24"/>
                      <a:pt x="11309" y="43"/>
                      <a:pt x="11327" y="43"/>
                    </a:cubicBezTo>
                    <a:cubicBezTo>
                      <a:pt x="11327" y="43"/>
                      <a:pt x="11328" y="43"/>
                      <a:pt x="11329" y="43"/>
                    </a:cubicBezTo>
                    <a:cubicBezTo>
                      <a:pt x="11333" y="46"/>
                      <a:pt x="11338" y="48"/>
                      <a:pt x="11342" y="50"/>
                    </a:cubicBezTo>
                    <a:cubicBezTo>
                      <a:pt x="11331" y="48"/>
                      <a:pt x="11321" y="47"/>
                      <a:pt x="11314" y="47"/>
                    </a:cubicBezTo>
                    <a:cubicBezTo>
                      <a:pt x="11277" y="47"/>
                      <a:pt x="11276" y="62"/>
                      <a:pt x="11272" y="69"/>
                    </a:cubicBezTo>
                    <a:cubicBezTo>
                      <a:pt x="11272" y="69"/>
                      <a:pt x="11271" y="69"/>
                      <a:pt x="11271" y="69"/>
                    </a:cubicBezTo>
                    <a:cubicBezTo>
                      <a:pt x="11266" y="69"/>
                      <a:pt x="11254" y="109"/>
                      <a:pt x="11132" y="130"/>
                    </a:cubicBezTo>
                    <a:cubicBezTo>
                      <a:pt x="11125" y="127"/>
                      <a:pt x="11119" y="126"/>
                      <a:pt x="11113" y="126"/>
                    </a:cubicBezTo>
                    <a:cubicBezTo>
                      <a:pt x="11087" y="126"/>
                      <a:pt x="11062" y="147"/>
                      <a:pt x="11039" y="147"/>
                    </a:cubicBezTo>
                    <a:cubicBezTo>
                      <a:pt x="11033" y="147"/>
                      <a:pt x="11027" y="145"/>
                      <a:pt x="11021" y="141"/>
                    </a:cubicBezTo>
                    <a:cubicBezTo>
                      <a:pt x="11009" y="158"/>
                      <a:pt x="10998" y="164"/>
                      <a:pt x="10987" y="164"/>
                    </a:cubicBezTo>
                    <a:cubicBezTo>
                      <a:pt x="10967" y="164"/>
                      <a:pt x="10948" y="141"/>
                      <a:pt x="10931" y="120"/>
                    </a:cubicBezTo>
                    <a:cubicBezTo>
                      <a:pt x="10921" y="98"/>
                      <a:pt x="10912" y="92"/>
                      <a:pt x="10903" y="92"/>
                    </a:cubicBezTo>
                    <a:cubicBezTo>
                      <a:pt x="10895" y="92"/>
                      <a:pt x="10886" y="97"/>
                      <a:pt x="10879" y="97"/>
                    </a:cubicBezTo>
                    <a:cubicBezTo>
                      <a:pt x="10870" y="97"/>
                      <a:pt x="10862" y="92"/>
                      <a:pt x="10854" y="71"/>
                    </a:cubicBezTo>
                    <a:cubicBezTo>
                      <a:pt x="10843" y="86"/>
                      <a:pt x="10832" y="93"/>
                      <a:pt x="10822" y="93"/>
                    </a:cubicBezTo>
                    <a:cubicBezTo>
                      <a:pt x="10809" y="93"/>
                      <a:pt x="10796" y="83"/>
                      <a:pt x="10784" y="62"/>
                    </a:cubicBezTo>
                    <a:cubicBezTo>
                      <a:pt x="10779" y="54"/>
                      <a:pt x="10774" y="51"/>
                      <a:pt x="10769" y="51"/>
                    </a:cubicBezTo>
                    <a:cubicBezTo>
                      <a:pt x="10757" y="51"/>
                      <a:pt x="10744" y="67"/>
                      <a:pt x="10732" y="67"/>
                    </a:cubicBezTo>
                    <a:cubicBezTo>
                      <a:pt x="10726" y="67"/>
                      <a:pt x="10720" y="63"/>
                      <a:pt x="10714" y="53"/>
                    </a:cubicBezTo>
                    <a:cubicBezTo>
                      <a:pt x="10690" y="50"/>
                      <a:pt x="10665" y="62"/>
                      <a:pt x="10638" y="15"/>
                    </a:cubicBezTo>
                    <a:cubicBezTo>
                      <a:pt x="10624" y="18"/>
                      <a:pt x="10612" y="19"/>
                      <a:pt x="10602" y="19"/>
                    </a:cubicBezTo>
                    <a:cubicBezTo>
                      <a:pt x="10563" y="19"/>
                      <a:pt x="10557" y="1"/>
                      <a:pt x="10553"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60" name="Google Shape;4960;p39"/>
              <p:cNvSpPr/>
              <p:nvPr/>
            </p:nvSpPr>
            <p:spPr>
              <a:xfrm>
                <a:off x="2836275" y="984675"/>
                <a:ext cx="225" cy="100"/>
              </a:xfrm>
              <a:custGeom>
                <a:avLst/>
                <a:gdLst/>
                <a:ahLst/>
                <a:cxnLst/>
                <a:rect l="l" t="t" r="r" b="b"/>
                <a:pathLst>
                  <a:path w="9" h="4" extrusionOk="0">
                    <a:moveTo>
                      <a:pt x="9" y="1"/>
                    </a:moveTo>
                    <a:cubicBezTo>
                      <a:pt x="2" y="3"/>
                      <a:pt x="0" y="4"/>
                      <a:pt x="1" y="4"/>
                    </a:cubicBezTo>
                    <a:cubicBezTo>
                      <a:pt x="2" y="4"/>
                      <a:pt x="5" y="3"/>
                      <a:pt x="9"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4961" name="Google Shape;4961;p39"/>
            <p:cNvGrpSpPr/>
            <p:nvPr/>
          </p:nvGrpSpPr>
          <p:grpSpPr>
            <a:xfrm>
              <a:off x="5070329" y="1157705"/>
              <a:ext cx="1837292" cy="529269"/>
              <a:chOff x="3341050" y="281600"/>
              <a:chExt cx="327725" cy="117300"/>
            </a:xfrm>
          </p:grpSpPr>
          <p:sp>
            <p:nvSpPr>
              <p:cNvPr id="4962" name="Google Shape;4962;p39"/>
              <p:cNvSpPr/>
              <p:nvPr/>
            </p:nvSpPr>
            <p:spPr>
              <a:xfrm>
                <a:off x="3596525" y="329450"/>
                <a:ext cx="750" cy="550"/>
              </a:xfrm>
              <a:custGeom>
                <a:avLst/>
                <a:gdLst/>
                <a:ahLst/>
                <a:cxnLst/>
                <a:rect l="l" t="t" r="r" b="b"/>
                <a:pathLst>
                  <a:path w="30" h="22" extrusionOk="0">
                    <a:moveTo>
                      <a:pt x="24" y="1"/>
                    </a:moveTo>
                    <a:lnTo>
                      <a:pt x="24" y="1"/>
                    </a:lnTo>
                    <a:cubicBezTo>
                      <a:pt x="19" y="1"/>
                      <a:pt x="11" y="6"/>
                      <a:pt x="1" y="14"/>
                    </a:cubicBezTo>
                    <a:cubicBezTo>
                      <a:pt x="7" y="19"/>
                      <a:pt x="16" y="22"/>
                      <a:pt x="24" y="22"/>
                    </a:cubicBezTo>
                    <a:cubicBezTo>
                      <a:pt x="30" y="7"/>
                      <a:pt x="29" y="1"/>
                      <a:pt x="24"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63" name="Google Shape;4963;p39"/>
              <p:cNvSpPr/>
              <p:nvPr/>
            </p:nvSpPr>
            <p:spPr>
              <a:xfrm>
                <a:off x="3572675" y="319575"/>
                <a:ext cx="600" cy="175"/>
              </a:xfrm>
              <a:custGeom>
                <a:avLst/>
                <a:gdLst/>
                <a:ahLst/>
                <a:cxnLst/>
                <a:rect l="l" t="t" r="r" b="b"/>
                <a:pathLst>
                  <a:path w="24" h="7" extrusionOk="0">
                    <a:moveTo>
                      <a:pt x="23" y="1"/>
                    </a:moveTo>
                    <a:cubicBezTo>
                      <a:pt x="16" y="2"/>
                      <a:pt x="8" y="3"/>
                      <a:pt x="1" y="4"/>
                    </a:cubicBezTo>
                    <a:lnTo>
                      <a:pt x="8" y="7"/>
                    </a:lnTo>
                    <a:cubicBezTo>
                      <a:pt x="13" y="6"/>
                      <a:pt x="20" y="3"/>
                      <a:pt x="23"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64" name="Google Shape;4964;p39"/>
              <p:cNvSpPr/>
              <p:nvPr/>
            </p:nvSpPr>
            <p:spPr>
              <a:xfrm>
                <a:off x="3495725" y="296250"/>
                <a:ext cx="825" cy="525"/>
              </a:xfrm>
              <a:custGeom>
                <a:avLst/>
                <a:gdLst/>
                <a:ahLst/>
                <a:cxnLst/>
                <a:rect l="l" t="t" r="r" b="b"/>
                <a:pathLst>
                  <a:path w="33" h="21" extrusionOk="0">
                    <a:moveTo>
                      <a:pt x="22" y="1"/>
                    </a:moveTo>
                    <a:cubicBezTo>
                      <a:pt x="17" y="1"/>
                      <a:pt x="10" y="6"/>
                      <a:pt x="1" y="20"/>
                    </a:cubicBezTo>
                    <a:cubicBezTo>
                      <a:pt x="12" y="20"/>
                      <a:pt x="22" y="20"/>
                      <a:pt x="32" y="17"/>
                    </a:cubicBezTo>
                    <a:cubicBezTo>
                      <a:pt x="31" y="8"/>
                      <a:pt x="28" y="1"/>
                      <a:pt x="22"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65" name="Google Shape;4965;p39"/>
              <p:cNvSpPr/>
              <p:nvPr/>
            </p:nvSpPr>
            <p:spPr>
              <a:xfrm>
                <a:off x="3441100" y="281600"/>
                <a:ext cx="225" cy="500"/>
              </a:xfrm>
              <a:custGeom>
                <a:avLst/>
                <a:gdLst/>
                <a:ahLst/>
                <a:cxnLst/>
                <a:rect l="l" t="t" r="r" b="b"/>
                <a:pathLst>
                  <a:path w="9" h="20" extrusionOk="0">
                    <a:moveTo>
                      <a:pt x="6" y="0"/>
                    </a:moveTo>
                    <a:lnTo>
                      <a:pt x="6" y="0"/>
                    </a:lnTo>
                    <a:cubicBezTo>
                      <a:pt x="3" y="0"/>
                      <a:pt x="0" y="10"/>
                      <a:pt x="6" y="19"/>
                    </a:cubicBezTo>
                    <a:cubicBezTo>
                      <a:pt x="9" y="5"/>
                      <a:pt x="7" y="0"/>
                      <a:pt x="6"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66" name="Google Shape;4966;p39"/>
              <p:cNvSpPr/>
              <p:nvPr/>
            </p:nvSpPr>
            <p:spPr>
              <a:xfrm>
                <a:off x="3622425" y="352700"/>
                <a:ext cx="150" cy="275"/>
              </a:xfrm>
              <a:custGeom>
                <a:avLst/>
                <a:gdLst/>
                <a:ahLst/>
                <a:cxnLst/>
                <a:rect l="l" t="t" r="r" b="b"/>
                <a:pathLst>
                  <a:path w="6" h="11" extrusionOk="0">
                    <a:moveTo>
                      <a:pt x="6" y="0"/>
                    </a:moveTo>
                    <a:lnTo>
                      <a:pt x="6" y="0"/>
                    </a:lnTo>
                    <a:cubicBezTo>
                      <a:pt x="6" y="4"/>
                      <a:pt x="3" y="6"/>
                      <a:pt x="1" y="10"/>
                    </a:cubicBezTo>
                    <a:lnTo>
                      <a:pt x="3" y="10"/>
                    </a:lnTo>
                    <a:cubicBezTo>
                      <a:pt x="4" y="6"/>
                      <a:pt x="6" y="4"/>
                      <a:pt x="6"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67" name="Google Shape;4967;p39"/>
              <p:cNvSpPr/>
              <p:nvPr/>
            </p:nvSpPr>
            <p:spPr>
              <a:xfrm>
                <a:off x="3503975" y="297925"/>
                <a:ext cx="775" cy="875"/>
              </a:xfrm>
              <a:custGeom>
                <a:avLst/>
                <a:gdLst/>
                <a:ahLst/>
                <a:cxnLst/>
                <a:rect l="l" t="t" r="r" b="b"/>
                <a:pathLst>
                  <a:path w="31" h="35" extrusionOk="0">
                    <a:moveTo>
                      <a:pt x="21" y="1"/>
                    </a:moveTo>
                    <a:cubicBezTo>
                      <a:pt x="16" y="1"/>
                      <a:pt x="8" y="8"/>
                      <a:pt x="0" y="15"/>
                    </a:cubicBezTo>
                    <a:cubicBezTo>
                      <a:pt x="8" y="20"/>
                      <a:pt x="18" y="27"/>
                      <a:pt x="28" y="34"/>
                    </a:cubicBezTo>
                    <a:cubicBezTo>
                      <a:pt x="30" y="9"/>
                      <a:pt x="27" y="1"/>
                      <a:pt x="21"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68" name="Google Shape;4968;p39"/>
              <p:cNvSpPr/>
              <p:nvPr/>
            </p:nvSpPr>
            <p:spPr>
              <a:xfrm>
                <a:off x="3502775" y="297875"/>
                <a:ext cx="1225" cy="775"/>
              </a:xfrm>
              <a:custGeom>
                <a:avLst/>
                <a:gdLst/>
                <a:ahLst/>
                <a:cxnLst/>
                <a:rect l="l" t="t" r="r" b="b"/>
                <a:pathLst>
                  <a:path w="49" h="31" extrusionOk="0">
                    <a:moveTo>
                      <a:pt x="2" y="1"/>
                    </a:moveTo>
                    <a:cubicBezTo>
                      <a:pt x="1" y="1"/>
                      <a:pt x="1" y="29"/>
                      <a:pt x="13" y="29"/>
                    </a:cubicBezTo>
                    <a:cubicBezTo>
                      <a:pt x="15" y="29"/>
                      <a:pt x="18" y="28"/>
                      <a:pt x="21" y="25"/>
                    </a:cubicBezTo>
                    <a:cubicBezTo>
                      <a:pt x="23" y="29"/>
                      <a:pt x="26" y="31"/>
                      <a:pt x="28" y="31"/>
                    </a:cubicBezTo>
                    <a:cubicBezTo>
                      <a:pt x="34" y="31"/>
                      <a:pt x="41" y="24"/>
                      <a:pt x="48" y="17"/>
                    </a:cubicBezTo>
                    <a:cubicBezTo>
                      <a:pt x="37" y="8"/>
                      <a:pt x="28" y="2"/>
                      <a:pt x="20" y="2"/>
                    </a:cubicBezTo>
                    <a:cubicBezTo>
                      <a:pt x="14" y="2"/>
                      <a:pt x="8" y="6"/>
                      <a:pt x="4" y="14"/>
                    </a:cubicBezTo>
                    <a:cubicBezTo>
                      <a:pt x="3" y="4"/>
                      <a:pt x="2" y="1"/>
                      <a:pt x="2"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69" name="Google Shape;4969;p39"/>
              <p:cNvSpPr/>
              <p:nvPr/>
            </p:nvSpPr>
            <p:spPr>
              <a:xfrm>
                <a:off x="3493000" y="295300"/>
                <a:ext cx="2750" cy="1775"/>
              </a:xfrm>
              <a:custGeom>
                <a:avLst/>
                <a:gdLst/>
                <a:ahLst/>
                <a:cxnLst/>
                <a:rect l="l" t="t" r="r" b="b"/>
                <a:pathLst>
                  <a:path w="110" h="71" extrusionOk="0">
                    <a:moveTo>
                      <a:pt x="0" y="1"/>
                    </a:moveTo>
                    <a:cubicBezTo>
                      <a:pt x="0" y="1"/>
                      <a:pt x="0" y="1"/>
                      <a:pt x="0" y="1"/>
                    </a:cubicBezTo>
                    <a:lnTo>
                      <a:pt x="0" y="1"/>
                    </a:lnTo>
                    <a:cubicBezTo>
                      <a:pt x="0" y="1"/>
                      <a:pt x="0" y="1"/>
                      <a:pt x="0" y="1"/>
                    </a:cubicBezTo>
                    <a:close/>
                    <a:moveTo>
                      <a:pt x="0" y="1"/>
                    </a:moveTo>
                    <a:cubicBezTo>
                      <a:pt x="12" y="28"/>
                      <a:pt x="22" y="49"/>
                      <a:pt x="31" y="71"/>
                    </a:cubicBezTo>
                    <a:cubicBezTo>
                      <a:pt x="44" y="64"/>
                      <a:pt x="55" y="58"/>
                      <a:pt x="65" y="48"/>
                    </a:cubicBezTo>
                    <a:cubicBezTo>
                      <a:pt x="79" y="54"/>
                      <a:pt x="94" y="57"/>
                      <a:pt x="110" y="58"/>
                    </a:cubicBezTo>
                    <a:cubicBezTo>
                      <a:pt x="83" y="20"/>
                      <a:pt x="22" y="51"/>
                      <a:pt x="0"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70" name="Google Shape;4970;p39"/>
              <p:cNvSpPr/>
              <p:nvPr/>
            </p:nvSpPr>
            <p:spPr>
              <a:xfrm>
                <a:off x="3492925" y="296450"/>
                <a:ext cx="325" cy="650"/>
              </a:xfrm>
              <a:custGeom>
                <a:avLst/>
                <a:gdLst/>
                <a:ahLst/>
                <a:cxnLst/>
                <a:rect l="l" t="t" r="r" b="b"/>
                <a:pathLst>
                  <a:path w="13" h="26" extrusionOk="0">
                    <a:moveTo>
                      <a:pt x="1" y="1"/>
                    </a:moveTo>
                    <a:lnTo>
                      <a:pt x="1" y="1"/>
                    </a:lnTo>
                    <a:cubicBezTo>
                      <a:pt x="2" y="9"/>
                      <a:pt x="5" y="17"/>
                      <a:pt x="8" y="25"/>
                    </a:cubicBezTo>
                    <a:cubicBezTo>
                      <a:pt x="10" y="25"/>
                      <a:pt x="11" y="26"/>
                      <a:pt x="12" y="26"/>
                    </a:cubicBezTo>
                    <a:cubicBezTo>
                      <a:pt x="8" y="18"/>
                      <a:pt x="5" y="9"/>
                      <a:pt x="1"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71" name="Google Shape;4971;p39"/>
              <p:cNvSpPr/>
              <p:nvPr/>
            </p:nvSpPr>
            <p:spPr>
              <a:xfrm>
                <a:off x="3639425" y="355600"/>
                <a:ext cx="800" cy="825"/>
              </a:xfrm>
              <a:custGeom>
                <a:avLst/>
                <a:gdLst/>
                <a:ahLst/>
                <a:cxnLst/>
                <a:rect l="l" t="t" r="r" b="b"/>
                <a:pathLst>
                  <a:path w="32" h="33" extrusionOk="0">
                    <a:moveTo>
                      <a:pt x="15" y="0"/>
                    </a:moveTo>
                    <a:cubicBezTo>
                      <a:pt x="10" y="0"/>
                      <a:pt x="5" y="9"/>
                      <a:pt x="0" y="33"/>
                    </a:cubicBezTo>
                    <a:cubicBezTo>
                      <a:pt x="3" y="25"/>
                      <a:pt x="7" y="22"/>
                      <a:pt x="12" y="22"/>
                    </a:cubicBezTo>
                    <a:cubicBezTo>
                      <a:pt x="17" y="22"/>
                      <a:pt x="23" y="24"/>
                      <a:pt x="32" y="27"/>
                    </a:cubicBezTo>
                    <a:cubicBezTo>
                      <a:pt x="26" y="12"/>
                      <a:pt x="21" y="0"/>
                      <a:pt x="15"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72" name="Google Shape;4972;p39"/>
              <p:cNvSpPr/>
              <p:nvPr/>
            </p:nvSpPr>
            <p:spPr>
              <a:xfrm>
                <a:off x="3495725" y="296750"/>
                <a:ext cx="25" cy="25"/>
              </a:xfrm>
              <a:custGeom>
                <a:avLst/>
                <a:gdLst/>
                <a:ahLst/>
                <a:cxnLst/>
                <a:rect l="l" t="t" r="r" b="b"/>
                <a:pathLst>
                  <a:path w="1" h="1" extrusionOk="0">
                    <a:moveTo>
                      <a:pt x="1" y="0"/>
                    </a:move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73" name="Google Shape;4973;p39"/>
              <p:cNvSpPr/>
              <p:nvPr/>
            </p:nvSpPr>
            <p:spPr>
              <a:xfrm>
                <a:off x="3621700" y="351450"/>
                <a:ext cx="300" cy="975"/>
              </a:xfrm>
              <a:custGeom>
                <a:avLst/>
                <a:gdLst/>
                <a:ahLst/>
                <a:cxnLst/>
                <a:rect l="l" t="t" r="r" b="b"/>
                <a:pathLst>
                  <a:path w="12" h="39" extrusionOk="0">
                    <a:moveTo>
                      <a:pt x="5" y="1"/>
                    </a:moveTo>
                    <a:cubicBezTo>
                      <a:pt x="3" y="3"/>
                      <a:pt x="2" y="7"/>
                      <a:pt x="0" y="9"/>
                    </a:cubicBezTo>
                    <a:cubicBezTo>
                      <a:pt x="3" y="12"/>
                      <a:pt x="5" y="16"/>
                      <a:pt x="7" y="20"/>
                    </a:cubicBezTo>
                    <a:cubicBezTo>
                      <a:pt x="7" y="26"/>
                      <a:pt x="8" y="32"/>
                      <a:pt x="9" y="39"/>
                    </a:cubicBezTo>
                    <a:lnTo>
                      <a:pt x="12" y="39"/>
                    </a:lnTo>
                    <a:cubicBezTo>
                      <a:pt x="9" y="26"/>
                      <a:pt x="7" y="12"/>
                      <a:pt x="5"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74" name="Google Shape;4974;p39"/>
              <p:cNvSpPr/>
              <p:nvPr/>
            </p:nvSpPr>
            <p:spPr>
              <a:xfrm>
                <a:off x="3667900" y="365375"/>
                <a:ext cx="650" cy="675"/>
              </a:xfrm>
              <a:custGeom>
                <a:avLst/>
                <a:gdLst/>
                <a:ahLst/>
                <a:cxnLst/>
                <a:rect l="l" t="t" r="r" b="b"/>
                <a:pathLst>
                  <a:path w="26" h="27" extrusionOk="0">
                    <a:moveTo>
                      <a:pt x="25" y="1"/>
                    </a:moveTo>
                    <a:cubicBezTo>
                      <a:pt x="7" y="16"/>
                      <a:pt x="1" y="26"/>
                      <a:pt x="4" y="26"/>
                    </a:cubicBezTo>
                    <a:cubicBezTo>
                      <a:pt x="7" y="26"/>
                      <a:pt x="14" y="21"/>
                      <a:pt x="25" y="10"/>
                    </a:cubicBezTo>
                    <a:lnTo>
                      <a:pt x="25" y="1"/>
                    </a:ln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75" name="Google Shape;4975;p39"/>
              <p:cNvSpPr/>
              <p:nvPr/>
            </p:nvSpPr>
            <p:spPr>
              <a:xfrm>
                <a:off x="3341050" y="282450"/>
                <a:ext cx="327725" cy="116450"/>
              </a:xfrm>
              <a:custGeom>
                <a:avLst/>
                <a:gdLst/>
                <a:ahLst/>
                <a:cxnLst/>
                <a:rect l="l" t="t" r="r" b="b"/>
                <a:pathLst>
                  <a:path w="13109" h="4658" extrusionOk="0">
                    <a:moveTo>
                      <a:pt x="0" y="1"/>
                    </a:moveTo>
                    <a:cubicBezTo>
                      <a:pt x="1" y="7"/>
                      <a:pt x="4" y="13"/>
                      <a:pt x="9" y="19"/>
                    </a:cubicBezTo>
                    <a:cubicBezTo>
                      <a:pt x="23" y="61"/>
                      <a:pt x="46" y="77"/>
                      <a:pt x="74" y="77"/>
                    </a:cubicBezTo>
                    <a:cubicBezTo>
                      <a:pt x="92" y="77"/>
                      <a:pt x="111" y="71"/>
                      <a:pt x="132" y="61"/>
                    </a:cubicBezTo>
                    <a:cubicBezTo>
                      <a:pt x="141" y="101"/>
                      <a:pt x="156" y="120"/>
                      <a:pt x="176" y="120"/>
                    </a:cubicBezTo>
                    <a:cubicBezTo>
                      <a:pt x="190" y="120"/>
                      <a:pt x="208" y="110"/>
                      <a:pt x="228" y="88"/>
                    </a:cubicBezTo>
                    <a:cubicBezTo>
                      <a:pt x="230" y="89"/>
                      <a:pt x="233" y="89"/>
                      <a:pt x="235" y="89"/>
                    </a:cubicBezTo>
                    <a:cubicBezTo>
                      <a:pt x="249" y="89"/>
                      <a:pt x="264" y="84"/>
                      <a:pt x="279" y="84"/>
                    </a:cubicBezTo>
                    <a:cubicBezTo>
                      <a:pt x="299" y="84"/>
                      <a:pt x="317" y="94"/>
                      <a:pt x="327" y="139"/>
                    </a:cubicBezTo>
                    <a:cubicBezTo>
                      <a:pt x="339" y="174"/>
                      <a:pt x="358" y="183"/>
                      <a:pt x="379" y="183"/>
                    </a:cubicBezTo>
                    <a:cubicBezTo>
                      <a:pt x="401" y="183"/>
                      <a:pt x="426" y="173"/>
                      <a:pt x="450" y="173"/>
                    </a:cubicBezTo>
                    <a:cubicBezTo>
                      <a:pt x="469" y="173"/>
                      <a:pt x="487" y="180"/>
                      <a:pt x="500" y="206"/>
                    </a:cubicBezTo>
                    <a:cubicBezTo>
                      <a:pt x="529" y="220"/>
                      <a:pt x="556" y="245"/>
                      <a:pt x="584" y="263"/>
                    </a:cubicBezTo>
                    <a:cubicBezTo>
                      <a:pt x="603" y="275"/>
                      <a:pt x="623" y="284"/>
                      <a:pt x="645" y="284"/>
                    </a:cubicBezTo>
                    <a:cubicBezTo>
                      <a:pt x="656" y="284"/>
                      <a:pt x="667" y="282"/>
                      <a:pt x="680" y="277"/>
                    </a:cubicBezTo>
                    <a:cubicBezTo>
                      <a:pt x="692" y="272"/>
                      <a:pt x="706" y="269"/>
                      <a:pt x="720" y="269"/>
                    </a:cubicBezTo>
                    <a:cubicBezTo>
                      <a:pt x="812" y="269"/>
                      <a:pt x="943" y="361"/>
                      <a:pt x="1008" y="418"/>
                    </a:cubicBezTo>
                    <a:lnTo>
                      <a:pt x="1070" y="362"/>
                    </a:lnTo>
                    <a:cubicBezTo>
                      <a:pt x="1075" y="401"/>
                      <a:pt x="1085" y="416"/>
                      <a:pt x="1099" y="416"/>
                    </a:cubicBezTo>
                    <a:cubicBezTo>
                      <a:pt x="1138" y="416"/>
                      <a:pt x="1212" y="296"/>
                      <a:pt x="1307" y="274"/>
                    </a:cubicBezTo>
                    <a:cubicBezTo>
                      <a:pt x="1309" y="302"/>
                      <a:pt x="1311" y="329"/>
                      <a:pt x="1312" y="357"/>
                    </a:cubicBezTo>
                    <a:cubicBezTo>
                      <a:pt x="1328" y="337"/>
                      <a:pt x="1349" y="328"/>
                      <a:pt x="1372" y="328"/>
                    </a:cubicBezTo>
                    <a:cubicBezTo>
                      <a:pt x="1434" y="328"/>
                      <a:pt x="1506" y="394"/>
                      <a:pt x="1493" y="466"/>
                    </a:cubicBezTo>
                    <a:cubicBezTo>
                      <a:pt x="1511" y="433"/>
                      <a:pt x="1560" y="419"/>
                      <a:pt x="1629" y="419"/>
                    </a:cubicBezTo>
                    <a:cubicBezTo>
                      <a:pt x="1926" y="419"/>
                      <a:pt x="2594" y="669"/>
                      <a:pt x="2795" y="669"/>
                    </a:cubicBezTo>
                    <a:cubicBezTo>
                      <a:pt x="2821" y="669"/>
                      <a:pt x="2839" y="665"/>
                      <a:pt x="2848" y="656"/>
                    </a:cubicBezTo>
                    <a:cubicBezTo>
                      <a:pt x="2853" y="702"/>
                      <a:pt x="2864" y="724"/>
                      <a:pt x="2881" y="724"/>
                    </a:cubicBezTo>
                    <a:cubicBezTo>
                      <a:pt x="2899" y="724"/>
                      <a:pt x="2924" y="696"/>
                      <a:pt x="2955" y="645"/>
                    </a:cubicBezTo>
                    <a:cubicBezTo>
                      <a:pt x="2964" y="623"/>
                      <a:pt x="2970" y="616"/>
                      <a:pt x="2974" y="616"/>
                    </a:cubicBezTo>
                    <a:cubicBezTo>
                      <a:pt x="2984" y="616"/>
                      <a:pt x="2984" y="652"/>
                      <a:pt x="2993" y="652"/>
                    </a:cubicBezTo>
                    <a:cubicBezTo>
                      <a:pt x="2996" y="652"/>
                      <a:pt x="3001" y="647"/>
                      <a:pt x="3008" y="632"/>
                    </a:cubicBezTo>
                    <a:cubicBezTo>
                      <a:pt x="3020" y="621"/>
                      <a:pt x="3039" y="577"/>
                      <a:pt x="3048" y="577"/>
                    </a:cubicBezTo>
                    <a:lnTo>
                      <a:pt x="3048" y="577"/>
                    </a:lnTo>
                    <a:cubicBezTo>
                      <a:pt x="3055" y="577"/>
                      <a:pt x="3054" y="609"/>
                      <a:pt x="3033" y="720"/>
                    </a:cubicBezTo>
                    <a:cubicBezTo>
                      <a:pt x="3042" y="708"/>
                      <a:pt x="3048" y="703"/>
                      <a:pt x="3053" y="703"/>
                    </a:cubicBezTo>
                    <a:cubicBezTo>
                      <a:pt x="3075" y="703"/>
                      <a:pt x="3075" y="792"/>
                      <a:pt x="3096" y="792"/>
                    </a:cubicBezTo>
                    <a:cubicBezTo>
                      <a:pt x="3099" y="792"/>
                      <a:pt x="3102" y="790"/>
                      <a:pt x="3106" y="786"/>
                    </a:cubicBezTo>
                    <a:cubicBezTo>
                      <a:pt x="3108" y="812"/>
                      <a:pt x="3114" y="821"/>
                      <a:pt x="3122" y="821"/>
                    </a:cubicBezTo>
                    <a:cubicBezTo>
                      <a:pt x="3142" y="821"/>
                      <a:pt x="3175" y="765"/>
                      <a:pt x="3194" y="763"/>
                    </a:cubicBezTo>
                    <a:cubicBezTo>
                      <a:pt x="3198" y="757"/>
                      <a:pt x="3202" y="755"/>
                      <a:pt x="3205" y="755"/>
                    </a:cubicBezTo>
                    <a:cubicBezTo>
                      <a:pt x="3219" y="755"/>
                      <a:pt x="3222" y="794"/>
                      <a:pt x="3235" y="794"/>
                    </a:cubicBezTo>
                    <a:cubicBezTo>
                      <a:pt x="3243" y="794"/>
                      <a:pt x="3254" y="780"/>
                      <a:pt x="3273" y="736"/>
                    </a:cubicBezTo>
                    <a:cubicBezTo>
                      <a:pt x="3275" y="737"/>
                      <a:pt x="3277" y="738"/>
                      <a:pt x="3279" y="738"/>
                    </a:cubicBezTo>
                    <a:cubicBezTo>
                      <a:pt x="3289" y="738"/>
                      <a:pt x="3301" y="727"/>
                      <a:pt x="3310" y="727"/>
                    </a:cubicBezTo>
                    <a:cubicBezTo>
                      <a:pt x="3320" y="727"/>
                      <a:pt x="3327" y="740"/>
                      <a:pt x="3322" y="795"/>
                    </a:cubicBezTo>
                    <a:cubicBezTo>
                      <a:pt x="3341" y="876"/>
                      <a:pt x="3486" y="994"/>
                      <a:pt x="3497" y="1061"/>
                    </a:cubicBezTo>
                    <a:cubicBezTo>
                      <a:pt x="3527" y="985"/>
                      <a:pt x="3542" y="961"/>
                      <a:pt x="3551" y="961"/>
                    </a:cubicBezTo>
                    <a:cubicBezTo>
                      <a:pt x="3565" y="961"/>
                      <a:pt x="3559" y="1028"/>
                      <a:pt x="3567" y="1031"/>
                    </a:cubicBezTo>
                    <a:cubicBezTo>
                      <a:pt x="3574" y="1050"/>
                      <a:pt x="3577" y="1072"/>
                      <a:pt x="3572" y="1094"/>
                    </a:cubicBezTo>
                    <a:cubicBezTo>
                      <a:pt x="3580" y="1060"/>
                      <a:pt x="3582" y="1051"/>
                      <a:pt x="3583" y="1051"/>
                    </a:cubicBezTo>
                    <a:lnTo>
                      <a:pt x="3583" y="1051"/>
                    </a:lnTo>
                    <a:cubicBezTo>
                      <a:pt x="3583" y="1051"/>
                      <a:pt x="3581" y="1060"/>
                      <a:pt x="3583" y="1060"/>
                    </a:cubicBezTo>
                    <a:cubicBezTo>
                      <a:pt x="3583" y="1060"/>
                      <a:pt x="3585" y="1057"/>
                      <a:pt x="3589" y="1045"/>
                    </a:cubicBezTo>
                    <a:lnTo>
                      <a:pt x="3589" y="1045"/>
                    </a:lnTo>
                    <a:cubicBezTo>
                      <a:pt x="3584" y="1083"/>
                      <a:pt x="3584" y="1116"/>
                      <a:pt x="3601" y="1116"/>
                    </a:cubicBezTo>
                    <a:cubicBezTo>
                      <a:pt x="3602" y="1116"/>
                      <a:pt x="3603" y="1116"/>
                      <a:pt x="3605" y="1115"/>
                    </a:cubicBezTo>
                    <a:lnTo>
                      <a:pt x="3605" y="1115"/>
                    </a:lnTo>
                    <a:cubicBezTo>
                      <a:pt x="3611" y="1122"/>
                      <a:pt x="3605" y="1189"/>
                      <a:pt x="3617" y="1189"/>
                    </a:cubicBezTo>
                    <a:cubicBezTo>
                      <a:pt x="3619" y="1189"/>
                      <a:pt x="3621" y="1188"/>
                      <a:pt x="3624" y="1184"/>
                    </a:cubicBezTo>
                    <a:cubicBezTo>
                      <a:pt x="3633" y="1169"/>
                      <a:pt x="3655" y="1112"/>
                      <a:pt x="3662" y="1112"/>
                    </a:cubicBezTo>
                    <a:cubicBezTo>
                      <a:pt x="3664" y="1112"/>
                      <a:pt x="3665" y="1114"/>
                      <a:pt x="3665" y="1120"/>
                    </a:cubicBezTo>
                    <a:cubicBezTo>
                      <a:pt x="3663" y="1147"/>
                      <a:pt x="3667" y="1150"/>
                      <a:pt x="3672" y="1150"/>
                    </a:cubicBezTo>
                    <a:cubicBezTo>
                      <a:pt x="3673" y="1150"/>
                      <a:pt x="3675" y="1150"/>
                      <a:pt x="3676" y="1150"/>
                    </a:cubicBezTo>
                    <a:cubicBezTo>
                      <a:pt x="3679" y="1150"/>
                      <a:pt x="3682" y="1151"/>
                      <a:pt x="3684" y="1160"/>
                    </a:cubicBezTo>
                    <a:cubicBezTo>
                      <a:pt x="3699" y="1130"/>
                      <a:pt x="3717" y="1091"/>
                      <a:pt x="3726" y="1091"/>
                    </a:cubicBezTo>
                    <a:cubicBezTo>
                      <a:pt x="3729" y="1091"/>
                      <a:pt x="3730" y="1095"/>
                      <a:pt x="3731" y="1105"/>
                    </a:cubicBezTo>
                    <a:cubicBezTo>
                      <a:pt x="3732" y="1105"/>
                      <a:pt x="3734" y="1104"/>
                      <a:pt x="3735" y="1104"/>
                    </a:cubicBezTo>
                    <a:cubicBezTo>
                      <a:pt x="3747" y="1104"/>
                      <a:pt x="3755" y="1118"/>
                      <a:pt x="3760" y="1153"/>
                    </a:cubicBezTo>
                    <a:cubicBezTo>
                      <a:pt x="3775" y="1187"/>
                      <a:pt x="3776" y="1282"/>
                      <a:pt x="3804" y="1282"/>
                    </a:cubicBezTo>
                    <a:cubicBezTo>
                      <a:pt x="3812" y="1282"/>
                      <a:pt x="3821" y="1276"/>
                      <a:pt x="3834" y="1259"/>
                    </a:cubicBezTo>
                    <a:cubicBezTo>
                      <a:pt x="3869" y="1281"/>
                      <a:pt x="3891" y="1317"/>
                      <a:pt x="3914" y="1317"/>
                    </a:cubicBezTo>
                    <a:cubicBezTo>
                      <a:pt x="3919" y="1317"/>
                      <a:pt x="3924" y="1315"/>
                      <a:pt x="3929" y="1311"/>
                    </a:cubicBezTo>
                    <a:cubicBezTo>
                      <a:pt x="3934" y="1314"/>
                      <a:pt x="3938" y="1314"/>
                      <a:pt x="3943" y="1314"/>
                    </a:cubicBezTo>
                    <a:cubicBezTo>
                      <a:pt x="3949" y="1314"/>
                      <a:pt x="3955" y="1313"/>
                      <a:pt x="3960" y="1313"/>
                    </a:cubicBezTo>
                    <a:cubicBezTo>
                      <a:pt x="3968" y="1313"/>
                      <a:pt x="3973" y="1317"/>
                      <a:pt x="3974" y="1335"/>
                    </a:cubicBezTo>
                    <a:cubicBezTo>
                      <a:pt x="3982" y="1342"/>
                      <a:pt x="3989" y="1346"/>
                      <a:pt x="4000" y="1346"/>
                    </a:cubicBezTo>
                    <a:cubicBezTo>
                      <a:pt x="4015" y="1346"/>
                      <a:pt x="4038" y="1338"/>
                      <a:pt x="4079" y="1321"/>
                    </a:cubicBezTo>
                    <a:cubicBezTo>
                      <a:pt x="4091" y="1300"/>
                      <a:pt x="4100" y="1291"/>
                      <a:pt x="4108" y="1291"/>
                    </a:cubicBezTo>
                    <a:cubicBezTo>
                      <a:pt x="4129" y="1291"/>
                      <a:pt x="4139" y="1359"/>
                      <a:pt x="4172" y="1359"/>
                    </a:cubicBezTo>
                    <a:cubicBezTo>
                      <a:pt x="4183" y="1359"/>
                      <a:pt x="4196" y="1352"/>
                      <a:pt x="4213" y="1333"/>
                    </a:cubicBezTo>
                    <a:cubicBezTo>
                      <a:pt x="4215" y="1333"/>
                      <a:pt x="4217" y="1333"/>
                      <a:pt x="4219" y="1333"/>
                    </a:cubicBezTo>
                    <a:cubicBezTo>
                      <a:pt x="4281" y="1333"/>
                      <a:pt x="4348" y="1389"/>
                      <a:pt x="4434" y="1465"/>
                    </a:cubicBezTo>
                    <a:cubicBezTo>
                      <a:pt x="4473" y="1484"/>
                      <a:pt x="4506" y="1500"/>
                      <a:pt x="4535" y="1511"/>
                    </a:cubicBezTo>
                    <a:cubicBezTo>
                      <a:pt x="4535" y="1507"/>
                      <a:pt x="4537" y="1504"/>
                      <a:pt x="4540" y="1504"/>
                    </a:cubicBezTo>
                    <a:cubicBezTo>
                      <a:pt x="4543" y="1504"/>
                      <a:pt x="4547" y="1507"/>
                      <a:pt x="4551" y="1516"/>
                    </a:cubicBezTo>
                    <a:cubicBezTo>
                      <a:pt x="4555" y="1519"/>
                      <a:pt x="4559" y="1520"/>
                      <a:pt x="4563" y="1520"/>
                    </a:cubicBezTo>
                    <a:cubicBezTo>
                      <a:pt x="4586" y="1529"/>
                      <a:pt x="4610" y="1534"/>
                      <a:pt x="4634" y="1535"/>
                    </a:cubicBezTo>
                    <a:cubicBezTo>
                      <a:pt x="4648" y="1539"/>
                      <a:pt x="4661" y="1545"/>
                      <a:pt x="4672" y="1556"/>
                    </a:cubicBezTo>
                    <a:cubicBezTo>
                      <a:pt x="4683" y="1545"/>
                      <a:pt x="4693" y="1540"/>
                      <a:pt x="4703" y="1540"/>
                    </a:cubicBezTo>
                    <a:cubicBezTo>
                      <a:pt x="4742" y="1540"/>
                      <a:pt x="4768" y="1620"/>
                      <a:pt x="4828" y="1620"/>
                    </a:cubicBezTo>
                    <a:cubicBezTo>
                      <a:pt x="4833" y="1620"/>
                      <a:pt x="4839" y="1619"/>
                      <a:pt x="4845" y="1618"/>
                    </a:cubicBezTo>
                    <a:cubicBezTo>
                      <a:pt x="4846" y="1618"/>
                      <a:pt x="4847" y="1618"/>
                      <a:pt x="4848" y="1618"/>
                    </a:cubicBezTo>
                    <a:cubicBezTo>
                      <a:pt x="4877" y="1618"/>
                      <a:pt x="4935" y="1513"/>
                      <a:pt x="4971" y="1513"/>
                    </a:cubicBezTo>
                    <a:cubicBezTo>
                      <a:pt x="4985" y="1513"/>
                      <a:pt x="4995" y="1528"/>
                      <a:pt x="4999" y="1570"/>
                    </a:cubicBezTo>
                    <a:cubicBezTo>
                      <a:pt x="5043" y="1617"/>
                      <a:pt x="5116" y="1576"/>
                      <a:pt x="5166" y="1665"/>
                    </a:cubicBezTo>
                    <a:cubicBezTo>
                      <a:pt x="5175" y="1685"/>
                      <a:pt x="5186" y="1692"/>
                      <a:pt x="5197" y="1692"/>
                    </a:cubicBezTo>
                    <a:cubicBezTo>
                      <a:pt x="5223" y="1692"/>
                      <a:pt x="5252" y="1662"/>
                      <a:pt x="5270" y="1662"/>
                    </a:cubicBezTo>
                    <a:cubicBezTo>
                      <a:pt x="5278" y="1662"/>
                      <a:pt x="5284" y="1667"/>
                      <a:pt x="5287" y="1683"/>
                    </a:cubicBezTo>
                    <a:cubicBezTo>
                      <a:pt x="5290" y="1692"/>
                      <a:pt x="5295" y="1695"/>
                      <a:pt x="5300" y="1695"/>
                    </a:cubicBezTo>
                    <a:cubicBezTo>
                      <a:pt x="5322" y="1695"/>
                      <a:pt x="5357" y="1623"/>
                      <a:pt x="5372" y="1605"/>
                    </a:cubicBezTo>
                    <a:cubicBezTo>
                      <a:pt x="5393" y="1619"/>
                      <a:pt x="5395" y="1633"/>
                      <a:pt x="5400" y="1633"/>
                    </a:cubicBezTo>
                    <a:cubicBezTo>
                      <a:pt x="5401" y="1633"/>
                      <a:pt x="5401" y="1633"/>
                      <a:pt x="5403" y="1632"/>
                    </a:cubicBezTo>
                    <a:lnTo>
                      <a:pt x="5403" y="1632"/>
                    </a:lnTo>
                    <a:cubicBezTo>
                      <a:pt x="5402" y="1640"/>
                      <a:pt x="5403" y="1643"/>
                      <a:pt x="5405" y="1643"/>
                    </a:cubicBezTo>
                    <a:cubicBezTo>
                      <a:pt x="5410" y="1643"/>
                      <a:pt x="5425" y="1624"/>
                      <a:pt x="5446" y="1624"/>
                    </a:cubicBezTo>
                    <a:cubicBezTo>
                      <a:pt x="5450" y="1624"/>
                      <a:pt x="5453" y="1624"/>
                      <a:pt x="5457" y="1626"/>
                    </a:cubicBezTo>
                    <a:cubicBezTo>
                      <a:pt x="5463" y="1659"/>
                      <a:pt x="5468" y="1713"/>
                      <a:pt x="5493" y="1713"/>
                    </a:cubicBezTo>
                    <a:cubicBezTo>
                      <a:pt x="5501" y="1713"/>
                      <a:pt x="5513" y="1706"/>
                      <a:pt x="5527" y="1689"/>
                    </a:cubicBezTo>
                    <a:cubicBezTo>
                      <a:pt x="5557" y="1709"/>
                      <a:pt x="5594" y="1740"/>
                      <a:pt x="5650" y="1740"/>
                    </a:cubicBezTo>
                    <a:cubicBezTo>
                      <a:pt x="5656" y="1740"/>
                      <a:pt x="5662" y="1739"/>
                      <a:pt x="5669" y="1739"/>
                    </a:cubicBezTo>
                    <a:cubicBezTo>
                      <a:pt x="5730" y="1816"/>
                      <a:pt x="5778" y="1849"/>
                      <a:pt x="5816" y="1849"/>
                    </a:cubicBezTo>
                    <a:cubicBezTo>
                      <a:pt x="5839" y="1849"/>
                      <a:pt x="5859" y="1837"/>
                      <a:pt x="5876" y="1815"/>
                    </a:cubicBezTo>
                    <a:cubicBezTo>
                      <a:pt x="5878" y="1810"/>
                      <a:pt x="5882" y="1806"/>
                      <a:pt x="5886" y="1802"/>
                    </a:cubicBezTo>
                    <a:cubicBezTo>
                      <a:pt x="5886" y="1791"/>
                      <a:pt x="5889" y="1778"/>
                      <a:pt x="5898" y="1774"/>
                    </a:cubicBezTo>
                    <a:cubicBezTo>
                      <a:pt x="5901" y="1768"/>
                      <a:pt x="5905" y="1765"/>
                      <a:pt x="5908" y="1765"/>
                    </a:cubicBezTo>
                    <a:cubicBezTo>
                      <a:pt x="5928" y="1765"/>
                      <a:pt x="5944" y="1868"/>
                      <a:pt x="6020" y="1894"/>
                    </a:cubicBezTo>
                    <a:cubicBezTo>
                      <a:pt x="6042" y="1896"/>
                      <a:pt x="6061" y="1897"/>
                      <a:pt x="6079" y="1897"/>
                    </a:cubicBezTo>
                    <a:cubicBezTo>
                      <a:pt x="6108" y="1897"/>
                      <a:pt x="6131" y="1895"/>
                      <a:pt x="6149" y="1895"/>
                    </a:cubicBezTo>
                    <a:cubicBezTo>
                      <a:pt x="6167" y="1895"/>
                      <a:pt x="6179" y="1897"/>
                      <a:pt x="6185" y="1904"/>
                    </a:cubicBezTo>
                    <a:cubicBezTo>
                      <a:pt x="6196" y="1912"/>
                      <a:pt x="6191" y="1938"/>
                      <a:pt x="6185" y="1938"/>
                    </a:cubicBezTo>
                    <a:cubicBezTo>
                      <a:pt x="6182" y="1938"/>
                      <a:pt x="6179" y="1932"/>
                      <a:pt x="6177" y="1916"/>
                    </a:cubicBezTo>
                    <a:cubicBezTo>
                      <a:pt x="6170" y="1922"/>
                      <a:pt x="6163" y="1925"/>
                      <a:pt x="6157" y="1925"/>
                    </a:cubicBezTo>
                    <a:cubicBezTo>
                      <a:pt x="6139" y="1925"/>
                      <a:pt x="6125" y="1908"/>
                      <a:pt x="6121" y="1908"/>
                    </a:cubicBezTo>
                    <a:lnTo>
                      <a:pt x="6121" y="1908"/>
                    </a:lnTo>
                    <a:cubicBezTo>
                      <a:pt x="6117" y="1908"/>
                      <a:pt x="6119" y="1920"/>
                      <a:pt x="6133" y="1965"/>
                    </a:cubicBezTo>
                    <a:cubicBezTo>
                      <a:pt x="6166" y="2005"/>
                      <a:pt x="6213" y="1988"/>
                      <a:pt x="6256" y="2031"/>
                    </a:cubicBezTo>
                    <a:cubicBezTo>
                      <a:pt x="6299" y="1998"/>
                      <a:pt x="6340" y="1984"/>
                      <a:pt x="6384" y="1984"/>
                    </a:cubicBezTo>
                    <a:cubicBezTo>
                      <a:pt x="6409" y="1984"/>
                      <a:pt x="6435" y="1988"/>
                      <a:pt x="6463" y="1997"/>
                    </a:cubicBezTo>
                    <a:cubicBezTo>
                      <a:pt x="6503" y="1998"/>
                      <a:pt x="6498" y="2245"/>
                      <a:pt x="6548" y="2252"/>
                    </a:cubicBezTo>
                    <a:cubicBezTo>
                      <a:pt x="6599" y="2259"/>
                      <a:pt x="6650" y="2285"/>
                      <a:pt x="6704" y="2329"/>
                    </a:cubicBezTo>
                    <a:cubicBezTo>
                      <a:pt x="6761" y="2335"/>
                      <a:pt x="6749" y="2541"/>
                      <a:pt x="6779" y="2541"/>
                    </a:cubicBezTo>
                    <a:cubicBezTo>
                      <a:pt x="6782" y="2541"/>
                      <a:pt x="6787" y="2537"/>
                      <a:pt x="6792" y="2530"/>
                    </a:cubicBezTo>
                    <a:cubicBezTo>
                      <a:pt x="6807" y="2552"/>
                      <a:pt x="6827" y="2576"/>
                      <a:pt x="6845" y="2576"/>
                    </a:cubicBezTo>
                    <a:cubicBezTo>
                      <a:pt x="6854" y="2576"/>
                      <a:pt x="6862" y="2571"/>
                      <a:pt x="6868" y="2558"/>
                    </a:cubicBezTo>
                    <a:cubicBezTo>
                      <a:pt x="6800" y="2522"/>
                      <a:pt x="6875" y="2486"/>
                      <a:pt x="6932" y="2486"/>
                    </a:cubicBezTo>
                    <a:cubicBezTo>
                      <a:pt x="6979" y="2486"/>
                      <a:pt x="7013" y="2510"/>
                      <a:pt x="6946" y="2577"/>
                    </a:cubicBezTo>
                    <a:cubicBezTo>
                      <a:pt x="6957" y="2568"/>
                      <a:pt x="6969" y="2564"/>
                      <a:pt x="6981" y="2564"/>
                    </a:cubicBezTo>
                    <a:cubicBezTo>
                      <a:pt x="7005" y="2564"/>
                      <a:pt x="7031" y="2577"/>
                      <a:pt x="7068" y="2586"/>
                    </a:cubicBezTo>
                    <a:cubicBezTo>
                      <a:pt x="7104" y="2645"/>
                      <a:pt x="7147" y="2659"/>
                      <a:pt x="7192" y="2659"/>
                    </a:cubicBezTo>
                    <a:cubicBezTo>
                      <a:pt x="7235" y="2659"/>
                      <a:pt x="7280" y="2646"/>
                      <a:pt x="7324" y="2646"/>
                    </a:cubicBezTo>
                    <a:cubicBezTo>
                      <a:pt x="7348" y="2646"/>
                      <a:pt x="7372" y="2650"/>
                      <a:pt x="7395" y="2663"/>
                    </a:cubicBezTo>
                    <a:cubicBezTo>
                      <a:pt x="7441" y="2687"/>
                      <a:pt x="7628" y="2733"/>
                      <a:pt x="7637" y="2735"/>
                    </a:cubicBezTo>
                    <a:cubicBezTo>
                      <a:pt x="7675" y="2746"/>
                      <a:pt x="7700" y="2750"/>
                      <a:pt x="7715" y="2750"/>
                    </a:cubicBezTo>
                    <a:cubicBezTo>
                      <a:pt x="7730" y="2750"/>
                      <a:pt x="7736" y="2746"/>
                      <a:pt x="7735" y="2740"/>
                    </a:cubicBezTo>
                    <a:lnTo>
                      <a:pt x="7735" y="2740"/>
                    </a:lnTo>
                    <a:cubicBezTo>
                      <a:pt x="7779" y="2741"/>
                      <a:pt x="7828" y="2741"/>
                      <a:pt x="7870" y="2797"/>
                    </a:cubicBezTo>
                    <a:cubicBezTo>
                      <a:pt x="7912" y="2828"/>
                      <a:pt x="7960" y="2850"/>
                      <a:pt x="8011" y="2861"/>
                    </a:cubicBezTo>
                    <a:cubicBezTo>
                      <a:pt x="8066" y="2878"/>
                      <a:pt x="8126" y="2888"/>
                      <a:pt x="8190" y="2907"/>
                    </a:cubicBezTo>
                    <a:cubicBezTo>
                      <a:pt x="8241" y="2907"/>
                      <a:pt x="8277" y="2945"/>
                      <a:pt x="8315" y="2951"/>
                    </a:cubicBezTo>
                    <a:cubicBezTo>
                      <a:pt x="8325" y="2988"/>
                      <a:pt x="8342" y="2993"/>
                      <a:pt x="8359" y="2993"/>
                    </a:cubicBezTo>
                    <a:cubicBezTo>
                      <a:pt x="8365" y="2993"/>
                      <a:pt x="8370" y="2992"/>
                      <a:pt x="8375" y="2992"/>
                    </a:cubicBezTo>
                    <a:cubicBezTo>
                      <a:pt x="8386" y="2992"/>
                      <a:pt x="8396" y="2994"/>
                      <a:pt x="8403" y="3007"/>
                    </a:cubicBezTo>
                    <a:cubicBezTo>
                      <a:pt x="8414" y="3018"/>
                      <a:pt x="8422" y="3032"/>
                      <a:pt x="8425" y="3048"/>
                    </a:cubicBezTo>
                    <a:cubicBezTo>
                      <a:pt x="8413" y="3060"/>
                      <a:pt x="8417" y="3080"/>
                      <a:pt x="8432" y="3088"/>
                    </a:cubicBezTo>
                    <a:cubicBezTo>
                      <a:pt x="8437" y="3125"/>
                      <a:pt x="8437" y="3160"/>
                      <a:pt x="8446" y="3160"/>
                    </a:cubicBezTo>
                    <a:cubicBezTo>
                      <a:pt x="8449" y="3160"/>
                      <a:pt x="8454" y="3156"/>
                      <a:pt x="8460" y="3145"/>
                    </a:cubicBezTo>
                    <a:cubicBezTo>
                      <a:pt x="8494" y="3123"/>
                      <a:pt x="8505" y="3106"/>
                      <a:pt x="8499" y="3106"/>
                    </a:cubicBezTo>
                    <a:lnTo>
                      <a:pt x="8499" y="3106"/>
                    </a:lnTo>
                    <a:cubicBezTo>
                      <a:pt x="8497" y="3106"/>
                      <a:pt x="8489" y="3111"/>
                      <a:pt x="8479" y="3122"/>
                    </a:cubicBezTo>
                    <a:lnTo>
                      <a:pt x="8479" y="3122"/>
                    </a:lnTo>
                    <a:cubicBezTo>
                      <a:pt x="8484" y="3116"/>
                      <a:pt x="8488" y="3110"/>
                      <a:pt x="8492" y="3104"/>
                    </a:cubicBezTo>
                    <a:lnTo>
                      <a:pt x="8494" y="3104"/>
                    </a:lnTo>
                    <a:cubicBezTo>
                      <a:pt x="8589" y="3117"/>
                      <a:pt x="8768" y="3174"/>
                      <a:pt x="8870" y="3219"/>
                    </a:cubicBezTo>
                    <a:cubicBezTo>
                      <a:pt x="8961" y="3259"/>
                      <a:pt x="9017" y="3267"/>
                      <a:pt x="9063" y="3267"/>
                    </a:cubicBezTo>
                    <a:cubicBezTo>
                      <a:pt x="9097" y="3267"/>
                      <a:pt x="9125" y="3263"/>
                      <a:pt x="9158" y="3263"/>
                    </a:cubicBezTo>
                    <a:cubicBezTo>
                      <a:pt x="9205" y="3263"/>
                      <a:pt x="9260" y="3271"/>
                      <a:pt x="9352" y="3311"/>
                    </a:cubicBezTo>
                    <a:cubicBezTo>
                      <a:pt x="9325" y="3281"/>
                      <a:pt x="9325" y="3235"/>
                      <a:pt x="9352" y="3205"/>
                    </a:cubicBezTo>
                    <a:cubicBezTo>
                      <a:pt x="9360" y="3246"/>
                      <a:pt x="9400" y="3273"/>
                      <a:pt x="9437" y="3273"/>
                    </a:cubicBezTo>
                    <a:cubicBezTo>
                      <a:pt x="9457" y="3273"/>
                      <a:pt x="9477" y="3265"/>
                      <a:pt x="9489" y="3247"/>
                    </a:cubicBezTo>
                    <a:cubicBezTo>
                      <a:pt x="9614" y="3314"/>
                      <a:pt x="10062" y="3431"/>
                      <a:pt x="10071" y="3483"/>
                    </a:cubicBezTo>
                    <a:cubicBezTo>
                      <a:pt x="10070" y="3472"/>
                      <a:pt x="10067" y="3459"/>
                      <a:pt x="10065" y="3446"/>
                    </a:cubicBezTo>
                    <a:lnTo>
                      <a:pt x="10065" y="3446"/>
                    </a:lnTo>
                    <a:cubicBezTo>
                      <a:pt x="10077" y="3448"/>
                      <a:pt x="10085" y="3496"/>
                      <a:pt x="10104" y="3533"/>
                    </a:cubicBezTo>
                    <a:cubicBezTo>
                      <a:pt x="10104" y="3535"/>
                      <a:pt x="10102" y="3535"/>
                      <a:pt x="10102" y="3540"/>
                    </a:cubicBezTo>
                    <a:cubicBezTo>
                      <a:pt x="10100" y="3550"/>
                      <a:pt x="10101" y="3554"/>
                      <a:pt x="10102" y="3554"/>
                    </a:cubicBezTo>
                    <a:cubicBezTo>
                      <a:pt x="10103" y="3554"/>
                      <a:pt x="10106" y="3550"/>
                      <a:pt x="10109" y="3543"/>
                    </a:cubicBezTo>
                    <a:cubicBezTo>
                      <a:pt x="10109" y="3544"/>
                      <a:pt x="10109" y="3546"/>
                      <a:pt x="10110" y="3546"/>
                    </a:cubicBezTo>
                    <a:cubicBezTo>
                      <a:pt x="10140" y="3566"/>
                      <a:pt x="10155" y="3573"/>
                      <a:pt x="10161" y="3573"/>
                    </a:cubicBezTo>
                    <a:cubicBezTo>
                      <a:pt x="10176" y="3573"/>
                      <a:pt x="10139" y="3532"/>
                      <a:pt x="10117" y="3525"/>
                    </a:cubicBezTo>
                    <a:cubicBezTo>
                      <a:pt x="10143" y="3464"/>
                      <a:pt x="10192" y="3327"/>
                      <a:pt x="10218" y="3327"/>
                    </a:cubicBezTo>
                    <a:cubicBezTo>
                      <a:pt x="10220" y="3327"/>
                      <a:pt x="10223" y="3329"/>
                      <a:pt x="10225" y="3332"/>
                    </a:cubicBezTo>
                    <a:cubicBezTo>
                      <a:pt x="10239" y="3343"/>
                      <a:pt x="10249" y="3389"/>
                      <a:pt x="10277" y="3389"/>
                    </a:cubicBezTo>
                    <a:cubicBezTo>
                      <a:pt x="10284" y="3389"/>
                      <a:pt x="10292" y="3386"/>
                      <a:pt x="10301" y="3379"/>
                    </a:cubicBezTo>
                    <a:lnTo>
                      <a:pt x="10301" y="3379"/>
                    </a:lnTo>
                    <a:cubicBezTo>
                      <a:pt x="10271" y="3401"/>
                      <a:pt x="10857" y="3637"/>
                      <a:pt x="11008" y="3637"/>
                    </a:cubicBezTo>
                    <a:cubicBezTo>
                      <a:pt x="11011" y="3637"/>
                      <a:pt x="11014" y="3637"/>
                      <a:pt x="11016" y="3637"/>
                    </a:cubicBezTo>
                    <a:lnTo>
                      <a:pt x="11034" y="3645"/>
                    </a:lnTo>
                    <a:cubicBezTo>
                      <a:pt x="11056" y="3811"/>
                      <a:pt x="11326" y="3926"/>
                      <a:pt x="11363" y="3926"/>
                    </a:cubicBezTo>
                    <a:cubicBezTo>
                      <a:pt x="11363" y="3926"/>
                      <a:pt x="11364" y="3926"/>
                      <a:pt x="11364" y="3926"/>
                    </a:cubicBezTo>
                    <a:cubicBezTo>
                      <a:pt x="11397" y="3926"/>
                      <a:pt x="11429" y="3953"/>
                      <a:pt x="11455" y="3978"/>
                    </a:cubicBezTo>
                    <a:cubicBezTo>
                      <a:pt x="11509" y="4028"/>
                      <a:pt x="12005" y="4178"/>
                      <a:pt x="12011" y="4211"/>
                    </a:cubicBezTo>
                    <a:cubicBezTo>
                      <a:pt x="12036" y="4215"/>
                      <a:pt x="12046" y="4212"/>
                      <a:pt x="12090" y="4261"/>
                    </a:cubicBezTo>
                    <a:cubicBezTo>
                      <a:pt x="12117" y="4272"/>
                      <a:pt x="12147" y="4312"/>
                      <a:pt x="12206" y="4312"/>
                    </a:cubicBezTo>
                    <a:cubicBezTo>
                      <a:pt x="12207" y="4312"/>
                      <a:pt x="12208" y="4312"/>
                      <a:pt x="12209" y="4312"/>
                    </a:cubicBezTo>
                    <a:cubicBezTo>
                      <a:pt x="12253" y="4376"/>
                      <a:pt x="12346" y="4331"/>
                      <a:pt x="12431" y="4425"/>
                    </a:cubicBezTo>
                    <a:cubicBezTo>
                      <a:pt x="12510" y="4467"/>
                      <a:pt x="12569" y="4491"/>
                      <a:pt x="12609" y="4509"/>
                    </a:cubicBezTo>
                    <a:cubicBezTo>
                      <a:pt x="12616" y="4506"/>
                      <a:pt x="12621" y="4504"/>
                      <a:pt x="12630" y="4501"/>
                    </a:cubicBezTo>
                    <a:cubicBezTo>
                      <a:pt x="12678" y="4534"/>
                      <a:pt x="12702" y="4543"/>
                      <a:pt x="12716" y="4543"/>
                    </a:cubicBezTo>
                    <a:cubicBezTo>
                      <a:pt x="12728" y="4543"/>
                      <a:pt x="12732" y="4536"/>
                      <a:pt x="12735" y="4533"/>
                    </a:cubicBezTo>
                    <a:cubicBezTo>
                      <a:pt x="12736" y="4533"/>
                      <a:pt x="12736" y="4533"/>
                      <a:pt x="12736" y="4533"/>
                    </a:cubicBezTo>
                    <a:cubicBezTo>
                      <a:pt x="12740" y="4533"/>
                      <a:pt x="12753" y="4519"/>
                      <a:pt x="12798" y="4519"/>
                    </a:cubicBezTo>
                    <a:cubicBezTo>
                      <a:pt x="12819" y="4519"/>
                      <a:pt x="12846" y="4522"/>
                      <a:pt x="12883" y="4530"/>
                    </a:cubicBezTo>
                    <a:cubicBezTo>
                      <a:pt x="12899" y="4546"/>
                      <a:pt x="12917" y="4547"/>
                      <a:pt x="12935" y="4547"/>
                    </a:cubicBezTo>
                    <a:cubicBezTo>
                      <a:pt x="12939" y="4547"/>
                      <a:pt x="12942" y="4547"/>
                      <a:pt x="12946" y="4547"/>
                    </a:cubicBezTo>
                    <a:cubicBezTo>
                      <a:pt x="12963" y="4547"/>
                      <a:pt x="12979" y="4549"/>
                      <a:pt x="12991" y="4563"/>
                    </a:cubicBezTo>
                    <a:cubicBezTo>
                      <a:pt x="13001" y="4556"/>
                      <a:pt x="13009" y="4553"/>
                      <a:pt x="13017" y="4553"/>
                    </a:cubicBezTo>
                    <a:cubicBezTo>
                      <a:pt x="13043" y="4553"/>
                      <a:pt x="13058" y="4589"/>
                      <a:pt x="13073" y="4621"/>
                    </a:cubicBezTo>
                    <a:cubicBezTo>
                      <a:pt x="13075" y="4637"/>
                      <a:pt x="13085" y="4651"/>
                      <a:pt x="13099" y="4658"/>
                    </a:cubicBezTo>
                    <a:lnTo>
                      <a:pt x="13108" y="3588"/>
                    </a:lnTo>
                    <a:lnTo>
                      <a:pt x="13098" y="3585"/>
                    </a:lnTo>
                    <a:lnTo>
                      <a:pt x="13099" y="3352"/>
                    </a:lnTo>
                    <a:cubicBezTo>
                      <a:pt x="13081" y="3346"/>
                      <a:pt x="13060" y="3337"/>
                      <a:pt x="13032" y="3325"/>
                    </a:cubicBezTo>
                    <a:cubicBezTo>
                      <a:pt x="13014" y="3286"/>
                      <a:pt x="12999" y="3250"/>
                      <a:pt x="12977" y="3250"/>
                    </a:cubicBezTo>
                    <a:cubicBezTo>
                      <a:pt x="12969" y="3250"/>
                      <a:pt x="12960" y="3254"/>
                      <a:pt x="12949" y="3266"/>
                    </a:cubicBezTo>
                    <a:cubicBezTo>
                      <a:pt x="12945" y="3260"/>
                      <a:pt x="12941" y="3258"/>
                      <a:pt x="12936" y="3258"/>
                    </a:cubicBezTo>
                    <a:cubicBezTo>
                      <a:pt x="12919" y="3258"/>
                      <a:pt x="12897" y="3282"/>
                      <a:pt x="12882" y="3282"/>
                    </a:cubicBezTo>
                    <a:cubicBezTo>
                      <a:pt x="12878" y="3282"/>
                      <a:pt x="12874" y="3280"/>
                      <a:pt x="12871" y="3275"/>
                    </a:cubicBezTo>
                    <a:cubicBezTo>
                      <a:pt x="12836" y="3285"/>
                      <a:pt x="12806" y="3296"/>
                      <a:pt x="12783" y="3296"/>
                    </a:cubicBezTo>
                    <a:cubicBezTo>
                      <a:pt x="12753" y="3296"/>
                      <a:pt x="12732" y="3279"/>
                      <a:pt x="12721" y="3221"/>
                    </a:cubicBezTo>
                    <a:cubicBezTo>
                      <a:pt x="12677" y="3217"/>
                      <a:pt x="12641" y="3189"/>
                      <a:pt x="12575" y="3163"/>
                    </a:cubicBezTo>
                    <a:cubicBezTo>
                      <a:pt x="12557" y="3178"/>
                      <a:pt x="12540" y="3188"/>
                      <a:pt x="12523" y="3188"/>
                    </a:cubicBezTo>
                    <a:cubicBezTo>
                      <a:pt x="12498" y="3188"/>
                      <a:pt x="12475" y="3166"/>
                      <a:pt x="12457" y="3108"/>
                    </a:cubicBezTo>
                    <a:cubicBezTo>
                      <a:pt x="12443" y="3116"/>
                      <a:pt x="12430" y="3119"/>
                      <a:pt x="12418" y="3119"/>
                    </a:cubicBezTo>
                    <a:cubicBezTo>
                      <a:pt x="12373" y="3119"/>
                      <a:pt x="12331" y="3077"/>
                      <a:pt x="12276" y="3051"/>
                    </a:cubicBezTo>
                    <a:cubicBezTo>
                      <a:pt x="12165" y="3025"/>
                      <a:pt x="12102" y="2953"/>
                      <a:pt x="12046" y="2953"/>
                    </a:cubicBezTo>
                    <a:cubicBezTo>
                      <a:pt x="12035" y="2953"/>
                      <a:pt x="12024" y="2956"/>
                      <a:pt x="12013" y="2963"/>
                    </a:cubicBezTo>
                    <a:cubicBezTo>
                      <a:pt x="11996" y="2962"/>
                      <a:pt x="11981" y="2958"/>
                      <a:pt x="11967" y="2953"/>
                    </a:cubicBezTo>
                    <a:lnTo>
                      <a:pt x="11967" y="2953"/>
                    </a:lnTo>
                    <a:cubicBezTo>
                      <a:pt x="11975" y="2977"/>
                      <a:pt x="11981" y="3008"/>
                      <a:pt x="11982" y="3009"/>
                    </a:cubicBezTo>
                    <a:lnTo>
                      <a:pt x="11982" y="3009"/>
                    </a:lnTo>
                    <a:cubicBezTo>
                      <a:pt x="11980" y="3020"/>
                      <a:pt x="11977" y="3030"/>
                      <a:pt x="11968" y="3030"/>
                    </a:cubicBezTo>
                    <a:cubicBezTo>
                      <a:pt x="11960" y="3030"/>
                      <a:pt x="11945" y="3020"/>
                      <a:pt x="11917" y="2988"/>
                    </a:cubicBezTo>
                    <a:cubicBezTo>
                      <a:pt x="11903" y="2984"/>
                      <a:pt x="11894" y="2934"/>
                      <a:pt x="11869" y="2934"/>
                    </a:cubicBezTo>
                    <a:cubicBezTo>
                      <a:pt x="11867" y="2934"/>
                      <a:pt x="11865" y="2934"/>
                      <a:pt x="11862" y="2935"/>
                    </a:cubicBezTo>
                    <a:cubicBezTo>
                      <a:pt x="11839" y="2982"/>
                      <a:pt x="11822" y="2999"/>
                      <a:pt x="11808" y="2999"/>
                    </a:cubicBezTo>
                    <a:cubicBezTo>
                      <a:pt x="11790" y="2999"/>
                      <a:pt x="11776" y="2972"/>
                      <a:pt x="11761" y="2944"/>
                    </a:cubicBezTo>
                    <a:cubicBezTo>
                      <a:pt x="11757" y="2944"/>
                      <a:pt x="11753" y="2944"/>
                      <a:pt x="11749" y="2944"/>
                    </a:cubicBezTo>
                    <a:cubicBezTo>
                      <a:pt x="11712" y="2944"/>
                      <a:pt x="11673" y="2929"/>
                      <a:pt x="11631" y="2904"/>
                    </a:cubicBezTo>
                    <a:cubicBezTo>
                      <a:pt x="11590" y="2851"/>
                      <a:pt x="11518" y="2894"/>
                      <a:pt x="11460" y="2841"/>
                    </a:cubicBezTo>
                    <a:cubicBezTo>
                      <a:pt x="11418" y="2825"/>
                      <a:pt x="11385" y="2802"/>
                      <a:pt x="11353" y="2802"/>
                    </a:cubicBezTo>
                    <a:cubicBezTo>
                      <a:pt x="11336" y="2802"/>
                      <a:pt x="11320" y="2809"/>
                      <a:pt x="11303" y="2825"/>
                    </a:cubicBezTo>
                    <a:cubicBezTo>
                      <a:pt x="11295" y="2818"/>
                      <a:pt x="11287" y="2816"/>
                      <a:pt x="11279" y="2816"/>
                    </a:cubicBezTo>
                    <a:cubicBezTo>
                      <a:pt x="11272" y="2816"/>
                      <a:pt x="11265" y="2818"/>
                      <a:pt x="11259" y="2819"/>
                    </a:cubicBezTo>
                    <a:cubicBezTo>
                      <a:pt x="11253" y="2843"/>
                      <a:pt x="11251" y="2851"/>
                      <a:pt x="11250" y="2851"/>
                    </a:cubicBezTo>
                    <a:cubicBezTo>
                      <a:pt x="11248" y="2851"/>
                      <a:pt x="11249" y="2840"/>
                      <a:pt x="11249" y="2827"/>
                    </a:cubicBezTo>
                    <a:lnTo>
                      <a:pt x="11249" y="2827"/>
                    </a:lnTo>
                    <a:cubicBezTo>
                      <a:pt x="11250" y="2827"/>
                      <a:pt x="11250" y="2827"/>
                      <a:pt x="11251" y="2827"/>
                    </a:cubicBezTo>
                    <a:cubicBezTo>
                      <a:pt x="11252" y="2827"/>
                      <a:pt x="11254" y="2824"/>
                      <a:pt x="11257" y="2819"/>
                    </a:cubicBezTo>
                    <a:cubicBezTo>
                      <a:pt x="11253" y="2819"/>
                      <a:pt x="11252" y="2818"/>
                      <a:pt x="11249" y="2818"/>
                    </a:cubicBezTo>
                    <a:cubicBezTo>
                      <a:pt x="11249" y="2811"/>
                      <a:pt x="11248" y="2805"/>
                      <a:pt x="11244" y="2799"/>
                    </a:cubicBezTo>
                    <a:cubicBezTo>
                      <a:pt x="11243" y="2800"/>
                      <a:pt x="11243" y="2800"/>
                      <a:pt x="11242" y="2800"/>
                    </a:cubicBezTo>
                    <a:cubicBezTo>
                      <a:pt x="11241" y="2800"/>
                      <a:pt x="11239" y="2799"/>
                      <a:pt x="11238" y="2799"/>
                    </a:cubicBezTo>
                    <a:lnTo>
                      <a:pt x="11238" y="2799"/>
                    </a:lnTo>
                    <a:cubicBezTo>
                      <a:pt x="11239" y="2805"/>
                      <a:pt x="11240" y="2810"/>
                      <a:pt x="11242" y="2816"/>
                    </a:cubicBezTo>
                    <a:cubicBezTo>
                      <a:pt x="11238" y="2811"/>
                      <a:pt x="11236" y="2805"/>
                      <a:pt x="11235" y="2799"/>
                    </a:cubicBezTo>
                    <a:cubicBezTo>
                      <a:pt x="11229" y="2792"/>
                      <a:pt x="11225" y="2785"/>
                      <a:pt x="11222" y="2776"/>
                    </a:cubicBezTo>
                    <a:cubicBezTo>
                      <a:pt x="11224" y="2774"/>
                      <a:pt x="11225" y="2772"/>
                      <a:pt x="11226" y="2769"/>
                    </a:cubicBezTo>
                    <a:cubicBezTo>
                      <a:pt x="11225" y="2769"/>
                      <a:pt x="11224" y="2768"/>
                      <a:pt x="11223" y="2768"/>
                    </a:cubicBezTo>
                    <a:cubicBezTo>
                      <a:pt x="11222" y="2768"/>
                      <a:pt x="11221" y="2769"/>
                      <a:pt x="11220" y="2769"/>
                    </a:cubicBezTo>
                    <a:cubicBezTo>
                      <a:pt x="11214" y="2745"/>
                      <a:pt x="11205" y="2721"/>
                      <a:pt x="11192" y="2699"/>
                    </a:cubicBezTo>
                    <a:cubicBezTo>
                      <a:pt x="11061" y="2613"/>
                      <a:pt x="11046" y="2678"/>
                      <a:pt x="11041" y="2610"/>
                    </a:cubicBezTo>
                    <a:cubicBezTo>
                      <a:pt x="11045" y="2574"/>
                      <a:pt x="11041" y="2565"/>
                      <a:pt x="11034" y="2565"/>
                    </a:cubicBezTo>
                    <a:cubicBezTo>
                      <a:pt x="11027" y="2565"/>
                      <a:pt x="11018" y="2571"/>
                      <a:pt x="11008" y="2571"/>
                    </a:cubicBezTo>
                    <a:cubicBezTo>
                      <a:pt x="11000" y="2571"/>
                      <a:pt x="10991" y="2567"/>
                      <a:pt x="10983" y="2556"/>
                    </a:cubicBezTo>
                    <a:cubicBezTo>
                      <a:pt x="10969" y="2544"/>
                      <a:pt x="10958" y="2499"/>
                      <a:pt x="10930" y="2499"/>
                    </a:cubicBezTo>
                    <a:cubicBezTo>
                      <a:pt x="10923" y="2499"/>
                      <a:pt x="10915" y="2502"/>
                      <a:pt x="10906" y="2509"/>
                    </a:cubicBezTo>
                    <a:cubicBezTo>
                      <a:pt x="10904" y="2509"/>
                      <a:pt x="10902" y="2509"/>
                      <a:pt x="10901" y="2509"/>
                    </a:cubicBezTo>
                    <a:cubicBezTo>
                      <a:pt x="10868" y="2509"/>
                      <a:pt x="10856" y="2399"/>
                      <a:pt x="10809" y="2399"/>
                    </a:cubicBezTo>
                    <a:cubicBezTo>
                      <a:pt x="10802" y="2399"/>
                      <a:pt x="10795" y="2401"/>
                      <a:pt x="10787" y="2406"/>
                    </a:cubicBezTo>
                    <a:cubicBezTo>
                      <a:pt x="10724" y="2338"/>
                      <a:pt x="10672" y="2311"/>
                      <a:pt x="10627" y="2310"/>
                    </a:cubicBezTo>
                    <a:cubicBezTo>
                      <a:pt x="10596" y="2292"/>
                      <a:pt x="10577" y="2257"/>
                      <a:pt x="10556" y="2257"/>
                    </a:cubicBezTo>
                    <a:cubicBezTo>
                      <a:pt x="10550" y="2257"/>
                      <a:pt x="10544" y="2260"/>
                      <a:pt x="10538" y="2266"/>
                    </a:cubicBezTo>
                    <a:cubicBezTo>
                      <a:pt x="10525" y="2259"/>
                      <a:pt x="10514" y="2256"/>
                      <a:pt x="10503" y="2256"/>
                    </a:cubicBezTo>
                    <a:cubicBezTo>
                      <a:pt x="10482" y="2256"/>
                      <a:pt x="10463" y="2269"/>
                      <a:pt x="10432" y="2295"/>
                    </a:cubicBezTo>
                    <a:cubicBezTo>
                      <a:pt x="10422" y="2315"/>
                      <a:pt x="10415" y="2322"/>
                      <a:pt x="10409" y="2322"/>
                    </a:cubicBezTo>
                    <a:cubicBezTo>
                      <a:pt x="10397" y="2322"/>
                      <a:pt x="10390" y="2295"/>
                      <a:pt x="10372" y="2295"/>
                    </a:cubicBezTo>
                    <a:cubicBezTo>
                      <a:pt x="10367" y="2295"/>
                      <a:pt x="10360" y="2298"/>
                      <a:pt x="10352" y="2305"/>
                    </a:cubicBezTo>
                    <a:cubicBezTo>
                      <a:pt x="10323" y="2280"/>
                      <a:pt x="10273" y="2297"/>
                      <a:pt x="10212" y="2278"/>
                    </a:cubicBezTo>
                    <a:cubicBezTo>
                      <a:pt x="10105" y="2226"/>
                      <a:pt x="10065" y="2201"/>
                      <a:pt x="10052" y="2201"/>
                    </a:cubicBezTo>
                    <a:cubicBezTo>
                      <a:pt x="10044" y="2201"/>
                      <a:pt x="10046" y="2212"/>
                      <a:pt x="10049" y="2232"/>
                    </a:cubicBezTo>
                    <a:cubicBezTo>
                      <a:pt x="10046" y="2294"/>
                      <a:pt x="10056" y="2326"/>
                      <a:pt x="10054" y="2326"/>
                    </a:cubicBezTo>
                    <a:cubicBezTo>
                      <a:pt x="10053" y="2326"/>
                      <a:pt x="10042" y="2299"/>
                      <a:pt x="10004" y="2245"/>
                    </a:cubicBezTo>
                    <a:cubicBezTo>
                      <a:pt x="9918" y="2245"/>
                      <a:pt x="10140" y="1960"/>
                      <a:pt x="10220" y="1894"/>
                    </a:cubicBezTo>
                    <a:cubicBezTo>
                      <a:pt x="10213" y="1891"/>
                      <a:pt x="10207" y="1888"/>
                      <a:pt x="10196" y="1884"/>
                    </a:cubicBezTo>
                    <a:cubicBezTo>
                      <a:pt x="10170" y="1857"/>
                      <a:pt x="10110" y="1894"/>
                      <a:pt x="10039" y="1830"/>
                    </a:cubicBezTo>
                    <a:cubicBezTo>
                      <a:pt x="10005" y="1802"/>
                      <a:pt x="9975" y="1795"/>
                      <a:pt x="9951" y="1795"/>
                    </a:cubicBezTo>
                    <a:cubicBezTo>
                      <a:pt x="9927" y="1795"/>
                      <a:pt x="9908" y="1801"/>
                      <a:pt x="9895" y="1801"/>
                    </a:cubicBezTo>
                    <a:cubicBezTo>
                      <a:pt x="9884" y="1801"/>
                      <a:pt x="9876" y="1796"/>
                      <a:pt x="9874" y="1778"/>
                    </a:cubicBezTo>
                    <a:cubicBezTo>
                      <a:pt x="9850" y="1777"/>
                      <a:pt x="9839" y="1779"/>
                      <a:pt x="9795" y="1732"/>
                    </a:cubicBezTo>
                    <a:cubicBezTo>
                      <a:pt x="9769" y="1721"/>
                      <a:pt x="9739" y="1683"/>
                      <a:pt x="9681" y="1683"/>
                    </a:cubicBezTo>
                    <a:cubicBezTo>
                      <a:pt x="9679" y="1683"/>
                      <a:pt x="9677" y="1683"/>
                      <a:pt x="9675" y="1683"/>
                    </a:cubicBezTo>
                    <a:cubicBezTo>
                      <a:pt x="9631" y="1619"/>
                      <a:pt x="9538" y="1666"/>
                      <a:pt x="9453" y="1573"/>
                    </a:cubicBezTo>
                    <a:cubicBezTo>
                      <a:pt x="9374" y="1533"/>
                      <a:pt x="9315" y="1510"/>
                      <a:pt x="9274" y="1492"/>
                    </a:cubicBezTo>
                    <a:lnTo>
                      <a:pt x="9254" y="1501"/>
                    </a:lnTo>
                    <a:cubicBezTo>
                      <a:pt x="9244" y="1494"/>
                      <a:pt x="9236" y="1488"/>
                      <a:pt x="9227" y="1484"/>
                    </a:cubicBezTo>
                    <a:lnTo>
                      <a:pt x="9227" y="1484"/>
                    </a:lnTo>
                    <a:cubicBezTo>
                      <a:pt x="9237" y="1487"/>
                      <a:pt x="9246" y="1489"/>
                      <a:pt x="9256" y="1489"/>
                    </a:cubicBezTo>
                    <a:cubicBezTo>
                      <a:pt x="9260" y="1489"/>
                      <a:pt x="9263" y="1489"/>
                      <a:pt x="9267" y="1488"/>
                    </a:cubicBezTo>
                    <a:cubicBezTo>
                      <a:pt x="9244" y="1480"/>
                      <a:pt x="9224" y="1470"/>
                      <a:pt x="9204" y="1456"/>
                    </a:cubicBezTo>
                    <a:cubicBezTo>
                      <a:pt x="9197" y="1444"/>
                      <a:pt x="9192" y="1440"/>
                      <a:pt x="9190" y="1440"/>
                    </a:cubicBezTo>
                    <a:lnTo>
                      <a:pt x="9190" y="1440"/>
                    </a:lnTo>
                    <a:cubicBezTo>
                      <a:pt x="9184" y="1440"/>
                      <a:pt x="9190" y="1463"/>
                      <a:pt x="9208" y="1468"/>
                    </a:cubicBezTo>
                    <a:cubicBezTo>
                      <a:pt x="9211" y="1473"/>
                      <a:pt x="9215" y="1477"/>
                      <a:pt x="9218" y="1479"/>
                    </a:cubicBezTo>
                    <a:cubicBezTo>
                      <a:pt x="9193" y="1465"/>
                      <a:pt x="9177" y="1460"/>
                      <a:pt x="9168" y="1460"/>
                    </a:cubicBezTo>
                    <a:cubicBezTo>
                      <a:pt x="9155" y="1460"/>
                      <a:pt x="9151" y="1468"/>
                      <a:pt x="9148" y="1472"/>
                    </a:cubicBezTo>
                    <a:cubicBezTo>
                      <a:pt x="9148" y="1471"/>
                      <a:pt x="9148" y="1471"/>
                      <a:pt x="9148" y="1471"/>
                    </a:cubicBezTo>
                    <a:cubicBezTo>
                      <a:pt x="9143" y="1471"/>
                      <a:pt x="9130" y="1486"/>
                      <a:pt x="9083" y="1486"/>
                    </a:cubicBezTo>
                    <a:cubicBezTo>
                      <a:pt x="9063" y="1486"/>
                      <a:pt x="9036" y="1483"/>
                      <a:pt x="9001" y="1475"/>
                    </a:cubicBezTo>
                    <a:cubicBezTo>
                      <a:pt x="8986" y="1462"/>
                      <a:pt x="8970" y="1460"/>
                      <a:pt x="8953" y="1460"/>
                    </a:cubicBezTo>
                    <a:cubicBezTo>
                      <a:pt x="8947" y="1460"/>
                      <a:pt x="8940" y="1460"/>
                      <a:pt x="8934" y="1460"/>
                    </a:cubicBezTo>
                    <a:cubicBezTo>
                      <a:pt x="8918" y="1460"/>
                      <a:pt x="8903" y="1458"/>
                      <a:pt x="8891" y="1444"/>
                    </a:cubicBezTo>
                    <a:cubicBezTo>
                      <a:pt x="8882" y="1451"/>
                      <a:pt x="8873" y="1455"/>
                      <a:pt x="8865" y="1455"/>
                    </a:cubicBezTo>
                    <a:cubicBezTo>
                      <a:pt x="8840" y="1455"/>
                      <a:pt x="8825" y="1420"/>
                      <a:pt x="8810" y="1389"/>
                    </a:cubicBezTo>
                    <a:cubicBezTo>
                      <a:pt x="8799" y="1318"/>
                      <a:pt x="8757" y="1381"/>
                      <a:pt x="8748" y="1314"/>
                    </a:cubicBezTo>
                    <a:cubicBezTo>
                      <a:pt x="8738" y="1321"/>
                      <a:pt x="8729" y="1324"/>
                      <a:pt x="8721" y="1324"/>
                    </a:cubicBezTo>
                    <a:cubicBezTo>
                      <a:pt x="8705" y="1324"/>
                      <a:pt x="8692" y="1309"/>
                      <a:pt x="8683" y="1278"/>
                    </a:cubicBezTo>
                    <a:cubicBezTo>
                      <a:pt x="8679" y="1264"/>
                      <a:pt x="8672" y="1260"/>
                      <a:pt x="8664" y="1260"/>
                    </a:cubicBezTo>
                    <a:cubicBezTo>
                      <a:pt x="8656" y="1260"/>
                      <a:pt x="8647" y="1264"/>
                      <a:pt x="8639" y="1264"/>
                    </a:cubicBezTo>
                    <a:cubicBezTo>
                      <a:pt x="8630" y="1264"/>
                      <a:pt x="8623" y="1260"/>
                      <a:pt x="8618" y="1244"/>
                    </a:cubicBezTo>
                    <a:cubicBezTo>
                      <a:pt x="8596" y="1231"/>
                      <a:pt x="8570" y="1232"/>
                      <a:pt x="8553" y="1176"/>
                    </a:cubicBezTo>
                    <a:cubicBezTo>
                      <a:pt x="8479" y="1162"/>
                      <a:pt x="8480" y="1130"/>
                      <a:pt x="8475" y="1130"/>
                    </a:cubicBezTo>
                    <a:cubicBezTo>
                      <a:pt x="8474" y="1130"/>
                      <a:pt x="8474" y="1130"/>
                      <a:pt x="8473" y="1131"/>
                    </a:cubicBezTo>
                    <a:cubicBezTo>
                      <a:pt x="8471" y="1131"/>
                      <a:pt x="8454" y="1187"/>
                      <a:pt x="8445" y="1187"/>
                    </a:cubicBezTo>
                    <a:cubicBezTo>
                      <a:pt x="8443" y="1187"/>
                      <a:pt x="8441" y="1182"/>
                      <a:pt x="8440" y="1170"/>
                    </a:cubicBezTo>
                    <a:cubicBezTo>
                      <a:pt x="8423" y="1165"/>
                      <a:pt x="8394" y="1169"/>
                      <a:pt x="8341" y="1165"/>
                    </a:cubicBezTo>
                    <a:cubicBezTo>
                      <a:pt x="8300" y="1110"/>
                      <a:pt x="8264" y="1122"/>
                      <a:pt x="8245" y="1119"/>
                    </a:cubicBezTo>
                    <a:cubicBezTo>
                      <a:pt x="8224" y="1153"/>
                      <a:pt x="8212" y="1167"/>
                      <a:pt x="8206" y="1167"/>
                    </a:cubicBezTo>
                    <a:cubicBezTo>
                      <a:pt x="8204" y="1167"/>
                      <a:pt x="8202" y="1164"/>
                      <a:pt x="8202" y="1157"/>
                    </a:cubicBezTo>
                    <a:cubicBezTo>
                      <a:pt x="8200" y="1154"/>
                      <a:pt x="8198" y="1153"/>
                      <a:pt x="8196" y="1153"/>
                    </a:cubicBezTo>
                    <a:cubicBezTo>
                      <a:pt x="8191" y="1153"/>
                      <a:pt x="8184" y="1156"/>
                      <a:pt x="8170" y="1156"/>
                    </a:cubicBezTo>
                    <a:cubicBezTo>
                      <a:pt x="8160" y="1156"/>
                      <a:pt x="8147" y="1155"/>
                      <a:pt x="8128" y="1150"/>
                    </a:cubicBezTo>
                    <a:cubicBezTo>
                      <a:pt x="8112" y="1124"/>
                      <a:pt x="8094" y="1108"/>
                      <a:pt x="8067" y="1108"/>
                    </a:cubicBezTo>
                    <a:cubicBezTo>
                      <a:pt x="8054" y="1108"/>
                      <a:pt x="8039" y="1112"/>
                      <a:pt x="8021" y="1119"/>
                    </a:cubicBezTo>
                    <a:cubicBezTo>
                      <a:pt x="8006" y="1107"/>
                      <a:pt x="7998" y="1054"/>
                      <a:pt x="7974" y="1054"/>
                    </a:cubicBezTo>
                    <a:cubicBezTo>
                      <a:pt x="7967" y="1054"/>
                      <a:pt x="7958" y="1059"/>
                      <a:pt x="7946" y="1072"/>
                    </a:cubicBezTo>
                    <a:cubicBezTo>
                      <a:pt x="7933" y="1088"/>
                      <a:pt x="7922" y="1094"/>
                      <a:pt x="7912" y="1094"/>
                    </a:cubicBezTo>
                    <a:cubicBezTo>
                      <a:pt x="7884" y="1094"/>
                      <a:pt x="7864" y="1045"/>
                      <a:pt x="7832" y="1031"/>
                    </a:cubicBezTo>
                    <a:cubicBezTo>
                      <a:pt x="7829" y="1026"/>
                      <a:pt x="7825" y="1024"/>
                      <a:pt x="7821" y="1024"/>
                    </a:cubicBezTo>
                    <a:cubicBezTo>
                      <a:pt x="7808" y="1024"/>
                      <a:pt x="7790" y="1043"/>
                      <a:pt x="7775" y="1043"/>
                    </a:cubicBezTo>
                    <a:cubicBezTo>
                      <a:pt x="7767" y="1043"/>
                      <a:pt x="7760" y="1037"/>
                      <a:pt x="7755" y="1019"/>
                    </a:cubicBezTo>
                    <a:cubicBezTo>
                      <a:pt x="7737" y="977"/>
                      <a:pt x="7699" y="1007"/>
                      <a:pt x="7676" y="960"/>
                    </a:cubicBezTo>
                    <a:cubicBezTo>
                      <a:pt x="7633" y="909"/>
                      <a:pt x="7558" y="960"/>
                      <a:pt x="7506" y="882"/>
                    </a:cubicBezTo>
                    <a:lnTo>
                      <a:pt x="7506" y="882"/>
                    </a:lnTo>
                    <a:cubicBezTo>
                      <a:pt x="7471" y="897"/>
                      <a:pt x="7544" y="1095"/>
                      <a:pt x="7542" y="1095"/>
                    </a:cubicBezTo>
                    <a:cubicBezTo>
                      <a:pt x="7542" y="1095"/>
                      <a:pt x="7540" y="1092"/>
                      <a:pt x="7538" y="1086"/>
                    </a:cubicBezTo>
                    <a:cubicBezTo>
                      <a:pt x="7524" y="1102"/>
                      <a:pt x="7513" y="1108"/>
                      <a:pt x="7503" y="1108"/>
                    </a:cubicBezTo>
                    <a:cubicBezTo>
                      <a:pt x="7472" y="1108"/>
                      <a:pt x="7455" y="1046"/>
                      <a:pt x="7427" y="1020"/>
                    </a:cubicBezTo>
                    <a:cubicBezTo>
                      <a:pt x="7392" y="1004"/>
                      <a:pt x="7363" y="957"/>
                      <a:pt x="7320" y="957"/>
                    </a:cubicBezTo>
                    <a:cubicBezTo>
                      <a:pt x="7315" y="957"/>
                      <a:pt x="7309" y="958"/>
                      <a:pt x="7302" y="960"/>
                    </a:cubicBezTo>
                    <a:cubicBezTo>
                      <a:pt x="7263" y="947"/>
                      <a:pt x="7229" y="904"/>
                      <a:pt x="7182" y="904"/>
                    </a:cubicBezTo>
                    <a:cubicBezTo>
                      <a:pt x="7175" y="904"/>
                      <a:pt x="7167" y="905"/>
                      <a:pt x="7158" y="908"/>
                    </a:cubicBezTo>
                    <a:cubicBezTo>
                      <a:pt x="7101" y="875"/>
                      <a:pt x="7027" y="895"/>
                      <a:pt x="6970" y="832"/>
                    </a:cubicBezTo>
                    <a:cubicBezTo>
                      <a:pt x="6967" y="832"/>
                      <a:pt x="6964" y="833"/>
                      <a:pt x="6961" y="833"/>
                    </a:cubicBezTo>
                    <a:cubicBezTo>
                      <a:pt x="6916" y="833"/>
                      <a:pt x="6893" y="755"/>
                      <a:pt x="6857" y="746"/>
                    </a:cubicBezTo>
                    <a:cubicBezTo>
                      <a:pt x="6825" y="707"/>
                      <a:pt x="6783" y="727"/>
                      <a:pt x="6755" y="702"/>
                    </a:cubicBezTo>
                    <a:cubicBezTo>
                      <a:pt x="6734" y="716"/>
                      <a:pt x="6715" y="721"/>
                      <a:pt x="6699" y="721"/>
                    </a:cubicBezTo>
                    <a:cubicBezTo>
                      <a:pt x="6655" y="721"/>
                      <a:pt x="6627" y="684"/>
                      <a:pt x="6597" y="680"/>
                    </a:cubicBezTo>
                    <a:cubicBezTo>
                      <a:pt x="6580" y="674"/>
                      <a:pt x="6562" y="665"/>
                      <a:pt x="6545" y="653"/>
                    </a:cubicBezTo>
                    <a:lnTo>
                      <a:pt x="6545" y="666"/>
                    </a:lnTo>
                    <a:cubicBezTo>
                      <a:pt x="6545" y="673"/>
                      <a:pt x="6546" y="679"/>
                      <a:pt x="6546" y="685"/>
                    </a:cubicBezTo>
                    <a:cubicBezTo>
                      <a:pt x="6545" y="677"/>
                      <a:pt x="6538" y="671"/>
                      <a:pt x="6530" y="671"/>
                    </a:cubicBezTo>
                    <a:cubicBezTo>
                      <a:pt x="6529" y="671"/>
                      <a:pt x="6528" y="671"/>
                      <a:pt x="6527" y="671"/>
                    </a:cubicBezTo>
                    <a:cubicBezTo>
                      <a:pt x="6515" y="679"/>
                      <a:pt x="6500" y="682"/>
                      <a:pt x="6481" y="682"/>
                    </a:cubicBezTo>
                    <a:cubicBezTo>
                      <a:pt x="6472" y="682"/>
                      <a:pt x="6462" y="681"/>
                      <a:pt x="6451" y="680"/>
                    </a:cubicBezTo>
                    <a:cubicBezTo>
                      <a:pt x="6423" y="662"/>
                      <a:pt x="6394" y="600"/>
                      <a:pt x="6339" y="600"/>
                    </a:cubicBezTo>
                    <a:cubicBezTo>
                      <a:pt x="6337" y="600"/>
                      <a:pt x="6336" y="600"/>
                      <a:pt x="6334" y="600"/>
                    </a:cubicBezTo>
                    <a:cubicBezTo>
                      <a:pt x="6313" y="572"/>
                      <a:pt x="6289" y="566"/>
                      <a:pt x="6266" y="566"/>
                    </a:cubicBezTo>
                    <a:cubicBezTo>
                      <a:pt x="6253" y="566"/>
                      <a:pt x="6240" y="568"/>
                      <a:pt x="6227" y="569"/>
                    </a:cubicBezTo>
                    <a:lnTo>
                      <a:pt x="6221" y="569"/>
                    </a:lnTo>
                    <a:cubicBezTo>
                      <a:pt x="6224" y="592"/>
                      <a:pt x="6216" y="632"/>
                      <a:pt x="6208" y="632"/>
                    </a:cubicBezTo>
                    <a:cubicBezTo>
                      <a:pt x="6206" y="632"/>
                      <a:pt x="6203" y="627"/>
                      <a:pt x="6200" y="617"/>
                    </a:cubicBezTo>
                    <a:cubicBezTo>
                      <a:pt x="6175" y="652"/>
                      <a:pt x="6163" y="632"/>
                      <a:pt x="6142" y="651"/>
                    </a:cubicBezTo>
                    <a:cubicBezTo>
                      <a:pt x="6133" y="625"/>
                      <a:pt x="6127" y="592"/>
                      <a:pt x="6111" y="590"/>
                    </a:cubicBezTo>
                    <a:cubicBezTo>
                      <a:pt x="6111" y="587"/>
                      <a:pt x="6110" y="586"/>
                      <a:pt x="6110" y="583"/>
                    </a:cubicBezTo>
                    <a:cubicBezTo>
                      <a:pt x="6106" y="586"/>
                      <a:pt x="6102" y="586"/>
                      <a:pt x="6098" y="586"/>
                    </a:cubicBezTo>
                    <a:cubicBezTo>
                      <a:pt x="6094" y="586"/>
                      <a:pt x="6091" y="586"/>
                      <a:pt x="6088" y="585"/>
                    </a:cubicBezTo>
                    <a:lnTo>
                      <a:pt x="6088" y="585"/>
                    </a:lnTo>
                    <a:cubicBezTo>
                      <a:pt x="6090" y="587"/>
                      <a:pt x="6090" y="589"/>
                      <a:pt x="6091" y="591"/>
                    </a:cubicBezTo>
                    <a:cubicBezTo>
                      <a:pt x="6088" y="590"/>
                      <a:pt x="6086" y="587"/>
                      <a:pt x="6085" y="585"/>
                    </a:cubicBezTo>
                    <a:cubicBezTo>
                      <a:pt x="6069" y="578"/>
                      <a:pt x="6060" y="555"/>
                      <a:pt x="6059" y="522"/>
                    </a:cubicBezTo>
                    <a:lnTo>
                      <a:pt x="6059" y="522"/>
                    </a:lnTo>
                    <a:cubicBezTo>
                      <a:pt x="6066" y="538"/>
                      <a:pt x="6071" y="548"/>
                      <a:pt x="6077" y="561"/>
                    </a:cubicBezTo>
                    <a:cubicBezTo>
                      <a:pt x="6073" y="543"/>
                      <a:pt x="6069" y="526"/>
                      <a:pt x="6064" y="510"/>
                    </a:cubicBezTo>
                    <a:cubicBezTo>
                      <a:pt x="6063" y="509"/>
                      <a:pt x="6061" y="508"/>
                      <a:pt x="6058" y="508"/>
                    </a:cubicBezTo>
                    <a:cubicBezTo>
                      <a:pt x="6018" y="508"/>
                      <a:pt x="5807" y="598"/>
                      <a:pt x="5782" y="620"/>
                    </a:cubicBezTo>
                    <a:cubicBezTo>
                      <a:pt x="5735" y="656"/>
                      <a:pt x="5847" y="745"/>
                      <a:pt x="5827" y="745"/>
                    </a:cubicBezTo>
                    <a:cubicBezTo>
                      <a:pt x="5826" y="745"/>
                      <a:pt x="5824" y="745"/>
                      <a:pt x="5821" y="744"/>
                    </a:cubicBezTo>
                    <a:cubicBezTo>
                      <a:pt x="5782" y="736"/>
                      <a:pt x="5606" y="477"/>
                      <a:pt x="5574" y="427"/>
                    </a:cubicBezTo>
                    <a:cubicBezTo>
                      <a:pt x="5556" y="413"/>
                      <a:pt x="5543" y="370"/>
                      <a:pt x="5518" y="370"/>
                    </a:cubicBezTo>
                    <a:cubicBezTo>
                      <a:pt x="5510" y="370"/>
                      <a:pt x="5501" y="374"/>
                      <a:pt x="5490" y="385"/>
                    </a:cubicBezTo>
                    <a:cubicBezTo>
                      <a:pt x="5473" y="375"/>
                      <a:pt x="5454" y="370"/>
                      <a:pt x="5434" y="370"/>
                    </a:cubicBezTo>
                    <a:cubicBezTo>
                      <a:pt x="5415" y="370"/>
                      <a:pt x="5397" y="374"/>
                      <a:pt x="5380" y="384"/>
                    </a:cubicBezTo>
                    <a:cubicBezTo>
                      <a:pt x="5372" y="386"/>
                      <a:pt x="5365" y="388"/>
                      <a:pt x="5358" y="388"/>
                    </a:cubicBezTo>
                    <a:cubicBezTo>
                      <a:pt x="5333" y="388"/>
                      <a:pt x="5311" y="375"/>
                      <a:pt x="5285" y="375"/>
                    </a:cubicBezTo>
                    <a:cubicBezTo>
                      <a:pt x="5273" y="375"/>
                      <a:pt x="5260" y="378"/>
                      <a:pt x="5245" y="386"/>
                    </a:cubicBezTo>
                    <a:cubicBezTo>
                      <a:pt x="5237" y="354"/>
                      <a:pt x="5224" y="344"/>
                      <a:pt x="5207" y="344"/>
                    </a:cubicBezTo>
                    <a:cubicBezTo>
                      <a:pt x="5180" y="344"/>
                      <a:pt x="5144" y="372"/>
                      <a:pt x="5114" y="372"/>
                    </a:cubicBezTo>
                    <a:cubicBezTo>
                      <a:pt x="5106" y="372"/>
                      <a:pt x="5098" y="370"/>
                      <a:pt x="5091" y="365"/>
                    </a:cubicBezTo>
                    <a:cubicBezTo>
                      <a:pt x="5055" y="396"/>
                      <a:pt x="5021" y="413"/>
                      <a:pt x="4990" y="413"/>
                    </a:cubicBezTo>
                    <a:cubicBezTo>
                      <a:pt x="4958" y="413"/>
                      <a:pt x="4930" y="395"/>
                      <a:pt x="4905" y="353"/>
                    </a:cubicBezTo>
                    <a:cubicBezTo>
                      <a:pt x="4885" y="298"/>
                      <a:pt x="4857" y="264"/>
                      <a:pt x="4824" y="251"/>
                    </a:cubicBezTo>
                    <a:cubicBezTo>
                      <a:pt x="4813" y="247"/>
                      <a:pt x="4802" y="245"/>
                      <a:pt x="4791" y="245"/>
                    </a:cubicBezTo>
                    <a:cubicBezTo>
                      <a:pt x="4765" y="245"/>
                      <a:pt x="4736" y="255"/>
                      <a:pt x="4704" y="274"/>
                    </a:cubicBezTo>
                    <a:cubicBezTo>
                      <a:pt x="4668" y="201"/>
                      <a:pt x="4632" y="181"/>
                      <a:pt x="4600" y="181"/>
                    </a:cubicBezTo>
                    <a:cubicBezTo>
                      <a:pt x="4560" y="181"/>
                      <a:pt x="4526" y="213"/>
                      <a:pt x="4508" y="216"/>
                    </a:cubicBezTo>
                    <a:cubicBezTo>
                      <a:pt x="4503" y="183"/>
                      <a:pt x="4498" y="174"/>
                      <a:pt x="4493" y="174"/>
                    </a:cubicBezTo>
                    <a:cubicBezTo>
                      <a:pt x="4487" y="174"/>
                      <a:pt x="4482" y="188"/>
                      <a:pt x="4480" y="190"/>
                    </a:cubicBezTo>
                    <a:cubicBezTo>
                      <a:pt x="4477" y="196"/>
                      <a:pt x="4473" y="207"/>
                      <a:pt x="4466" y="207"/>
                    </a:cubicBezTo>
                    <a:cubicBezTo>
                      <a:pt x="4460" y="207"/>
                      <a:pt x="4453" y="199"/>
                      <a:pt x="4443" y="170"/>
                    </a:cubicBezTo>
                    <a:cubicBezTo>
                      <a:pt x="4437" y="181"/>
                      <a:pt x="4432" y="186"/>
                      <a:pt x="4427" y="186"/>
                    </a:cubicBezTo>
                    <a:cubicBezTo>
                      <a:pt x="4412" y="186"/>
                      <a:pt x="4404" y="135"/>
                      <a:pt x="4378" y="135"/>
                    </a:cubicBezTo>
                    <a:cubicBezTo>
                      <a:pt x="4375" y="135"/>
                      <a:pt x="4372" y="136"/>
                      <a:pt x="4369" y="137"/>
                    </a:cubicBezTo>
                    <a:cubicBezTo>
                      <a:pt x="4366" y="133"/>
                      <a:pt x="4362" y="128"/>
                      <a:pt x="4358" y="123"/>
                    </a:cubicBezTo>
                    <a:lnTo>
                      <a:pt x="2059" y="67"/>
                    </a:lnTo>
                    <a:lnTo>
                      <a:pt x="1972" y="35"/>
                    </a:lnTo>
                    <a:lnTo>
                      <a:pt x="0" y="1"/>
                    </a:ln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grpSp>
        <p:nvGrpSpPr>
          <p:cNvPr id="4976" name="Google Shape;4976;p39"/>
          <p:cNvGrpSpPr/>
          <p:nvPr/>
        </p:nvGrpSpPr>
        <p:grpSpPr>
          <a:xfrm>
            <a:off x="592310" y="824930"/>
            <a:ext cx="1296865" cy="831769"/>
            <a:chOff x="421650" y="2453225"/>
            <a:chExt cx="1240900" cy="795875"/>
          </a:xfrm>
        </p:grpSpPr>
        <p:sp>
          <p:nvSpPr>
            <p:cNvPr id="4977" name="Google Shape;4977;p39"/>
            <p:cNvSpPr/>
            <p:nvPr/>
          </p:nvSpPr>
          <p:spPr>
            <a:xfrm>
              <a:off x="785250" y="2453225"/>
              <a:ext cx="875575" cy="138175"/>
            </a:xfrm>
            <a:custGeom>
              <a:avLst/>
              <a:gdLst/>
              <a:ahLst/>
              <a:cxnLst/>
              <a:rect l="l" t="t" r="r" b="b"/>
              <a:pathLst>
                <a:path w="35023" h="5527" extrusionOk="0">
                  <a:moveTo>
                    <a:pt x="24358" y="1"/>
                  </a:moveTo>
                  <a:cubicBezTo>
                    <a:pt x="16136" y="1"/>
                    <a:pt x="8156" y="3907"/>
                    <a:pt x="104" y="4975"/>
                  </a:cubicBezTo>
                  <a:cubicBezTo>
                    <a:pt x="159" y="5040"/>
                    <a:pt x="201" y="5114"/>
                    <a:pt x="232" y="5194"/>
                  </a:cubicBezTo>
                  <a:lnTo>
                    <a:pt x="1" y="5263"/>
                  </a:lnTo>
                  <a:cubicBezTo>
                    <a:pt x="49" y="5358"/>
                    <a:pt x="133" y="5444"/>
                    <a:pt x="234" y="5526"/>
                  </a:cubicBezTo>
                  <a:cubicBezTo>
                    <a:pt x="1399" y="5381"/>
                    <a:pt x="2567" y="5171"/>
                    <a:pt x="3732" y="4921"/>
                  </a:cubicBezTo>
                  <a:cubicBezTo>
                    <a:pt x="3770" y="4864"/>
                    <a:pt x="3799" y="4801"/>
                    <a:pt x="3820" y="4735"/>
                  </a:cubicBezTo>
                  <a:lnTo>
                    <a:pt x="3589" y="4401"/>
                  </a:lnTo>
                  <a:lnTo>
                    <a:pt x="3589" y="4401"/>
                  </a:lnTo>
                  <a:cubicBezTo>
                    <a:pt x="3801" y="4506"/>
                    <a:pt x="3847" y="4616"/>
                    <a:pt x="3820" y="4735"/>
                  </a:cubicBezTo>
                  <a:lnTo>
                    <a:pt x="3921" y="4881"/>
                  </a:lnTo>
                  <a:lnTo>
                    <a:pt x="4157" y="4828"/>
                  </a:lnTo>
                  <a:cubicBezTo>
                    <a:pt x="4438" y="4517"/>
                    <a:pt x="4621" y="4290"/>
                    <a:pt x="5298" y="4140"/>
                  </a:cubicBezTo>
                  <a:lnTo>
                    <a:pt x="5298" y="4140"/>
                  </a:lnTo>
                  <a:cubicBezTo>
                    <a:pt x="5271" y="4332"/>
                    <a:pt x="5338" y="4445"/>
                    <a:pt x="5456" y="4521"/>
                  </a:cubicBezTo>
                  <a:cubicBezTo>
                    <a:pt x="11692" y="2982"/>
                    <a:pt x="17913" y="540"/>
                    <a:pt x="24021" y="540"/>
                  </a:cubicBezTo>
                  <a:cubicBezTo>
                    <a:pt x="27275" y="540"/>
                    <a:pt x="30497" y="1233"/>
                    <a:pt x="33672" y="3125"/>
                  </a:cubicBezTo>
                  <a:cubicBezTo>
                    <a:pt x="34823" y="2860"/>
                    <a:pt x="33700" y="2685"/>
                    <a:pt x="35022" y="2649"/>
                  </a:cubicBezTo>
                  <a:cubicBezTo>
                    <a:pt x="31407" y="710"/>
                    <a:pt x="27861" y="1"/>
                    <a:pt x="2435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78" name="Google Shape;4978;p39"/>
            <p:cNvSpPr/>
            <p:nvPr/>
          </p:nvSpPr>
          <p:spPr>
            <a:xfrm>
              <a:off x="421650" y="2518075"/>
              <a:ext cx="57225" cy="25050"/>
            </a:xfrm>
            <a:custGeom>
              <a:avLst/>
              <a:gdLst/>
              <a:ahLst/>
              <a:cxnLst/>
              <a:rect l="l" t="t" r="r" b="b"/>
              <a:pathLst>
                <a:path w="2289" h="1002" extrusionOk="0">
                  <a:moveTo>
                    <a:pt x="398" y="1"/>
                  </a:moveTo>
                  <a:cubicBezTo>
                    <a:pt x="1" y="160"/>
                    <a:pt x="957" y="371"/>
                    <a:pt x="1454" y="562"/>
                  </a:cubicBezTo>
                  <a:cubicBezTo>
                    <a:pt x="1723" y="716"/>
                    <a:pt x="1992" y="861"/>
                    <a:pt x="2261" y="1002"/>
                  </a:cubicBezTo>
                  <a:cubicBezTo>
                    <a:pt x="2274" y="976"/>
                    <a:pt x="2282" y="953"/>
                    <a:pt x="2289" y="926"/>
                  </a:cubicBezTo>
                  <a:cubicBezTo>
                    <a:pt x="1660" y="655"/>
                    <a:pt x="1029" y="350"/>
                    <a:pt x="39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79" name="Google Shape;4979;p39"/>
            <p:cNvSpPr/>
            <p:nvPr/>
          </p:nvSpPr>
          <p:spPr>
            <a:xfrm>
              <a:off x="626650" y="2578225"/>
              <a:ext cx="156425" cy="18700"/>
            </a:xfrm>
            <a:custGeom>
              <a:avLst/>
              <a:gdLst/>
              <a:ahLst/>
              <a:cxnLst/>
              <a:rect l="l" t="t" r="r" b="b"/>
              <a:pathLst>
                <a:path w="6257" h="748" extrusionOk="0">
                  <a:moveTo>
                    <a:pt x="6257" y="0"/>
                  </a:moveTo>
                  <a:cubicBezTo>
                    <a:pt x="5397" y="110"/>
                    <a:pt x="4536" y="188"/>
                    <a:pt x="3674" y="221"/>
                  </a:cubicBezTo>
                  <a:cubicBezTo>
                    <a:pt x="3669" y="288"/>
                    <a:pt x="3637" y="314"/>
                    <a:pt x="3587" y="314"/>
                  </a:cubicBezTo>
                  <a:cubicBezTo>
                    <a:pt x="3525" y="314"/>
                    <a:pt x="3439" y="276"/>
                    <a:pt x="3346" y="230"/>
                  </a:cubicBezTo>
                  <a:cubicBezTo>
                    <a:pt x="3096" y="237"/>
                    <a:pt x="2846" y="241"/>
                    <a:pt x="2596" y="241"/>
                  </a:cubicBezTo>
                  <a:cubicBezTo>
                    <a:pt x="2119" y="241"/>
                    <a:pt x="1642" y="227"/>
                    <a:pt x="1165" y="198"/>
                  </a:cubicBezTo>
                  <a:lnTo>
                    <a:pt x="1165" y="198"/>
                  </a:lnTo>
                  <a:lnTo>
                    <a:pt x="1327" y="608"/>
                  </a:lnTo>
                  <a:lnTo>
                    <a:pt x="883" y="179"/>
                  </a:lnTo>
                  <a:cubicBezTo>
                    <a:pt x="732" y="167"/>
                    <a:pt x="583" y="154"/>
                    <a:pt x="431" y="141"/>
                  </a:cubicBezTo>
                  <a:lnTo>
                    <a:pt x="431" y="141"/>
                  </a:lnTo>
                  <a:cubicBezTo>
                    <a:pt x="482" y="246"/>
                    <a:pt x="528" y="347"/>
                    <a:pt x="570" y="438"/>
                  </a:cubicBezTo>
                  <a:cubicBezTo>
                    <a:pt x="539" y="450"/>
                    <a:pt x="495" y="455"/>
                    <a:pt x="445" y="455"/>
                  </a:cubicBezTo>
                  <a:cubicBezTo>
                    <a:pt x="341" y="455"/>
                    <a:pt x="207" y="436"/>
                    <a:pt x="94" y="436"/>
                  </a:cubicBezTo>
                  <a:cubicBezTo>
                    <a:pt x="61" y="436"/>
                    <a:pt x="29" y="438"/>
                    <a:pt x="0" y="442"/>
                  </a:cubicBezTo>
                  <a:cubicBezTo>
                    <a:pt x="4" y="465"/>
                    <a:pt x="2" y="493"/>
                    <a:pt x="4" y="518"/>
                  </a:cubicBezTo>
                  <a:cubicBezTo>
                    <a:pt x="1064" y="676"/>
                    <a:pt x="2126" y="747"/>
                    <a:pt x="3189" y="747"/>
                  </a:cubicBezTo>
                  <a:cubicBezTo>
                    <a:pt x="4170" y="747"/>
                    <a:pt x="5152" y="687"/>
                    <a:pt x="6135" y="579"/>
                  </a:cubicBezTo>
                  <a:cubicBezTo>
                    <a:pt x="6055" y="518"/>
                    <a:pt x="5973" y="461"/>
                    <a:pt x="5887" y="411"/>
                  </a:cubicBezTo>
                  <a:cubicBezTo>
                    <a:pt x="6063" y="354"/>
                    <a:pt x="6162" y="120"/>
                    <a:pt x="625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80" name="Google Shape;4980;p39"/>
            <p:cNvSpPr/>
            <p:nvPr/>
          </p:nvSpPr>
          <p:spPr>
            <a:xfrm>
              <a:off x="557250" y="2568600"/>
              <a:ext cx="69425" cy="22150"/>
            </a:xfrm>
            <a:custGeom>
              <a:avLst/>
              <a:gdLst/>
              <a:ahLst/>
              <a:cxnLst/>
              <a:rect l="l" t="t" r="r" b="b"/>
              <a:pathLst>
                <a:path w="2777" h="886" extrusionOk="0">
                  <a:moveTo>
                    <a:pt x="103" y="1"/>
                  </a:moveTo>
                  <a:cubicBezTo>
                    <a:pt x="68" y="17"/>
                    <a:pt x="34" y="30"/>
                    <a:pt x="0" y="51"/>
                  </a:cubicBezTo>
                  <a:lnTo>
                    <a:pt x="297" y="362"/>
                  </a:lnTo>
                  <a:cubicBezTo>
                    <a:pt x="1071" y="585"/>
                    <a:pt x="1859" y="762"/>
                    <a:pt x="2656" y="886"/>
                  </a:cubicBezTo>
                  <a:cubicBezTo>
                    <a:pt x="2679" y="852"/>
                    <a:pt x="2722" y="833"/>
                    <a:pt x="2776" y="827"/>
                  </a:cubicBezTo>
                  <a:cubicBezTo>
                    <a:pt x="2755" y="703"/>
                    <a:pt x="2717" y="583"/>
                    <a:pt x="2661" y="470"/>
                  </a:cubicBezTo>
                  <a:cubicBezTo>
                    <a:pt x="1798" y="367"/>
                    <a:pt x="944" y="211"/>
                    <a:pt x="10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81" name="Google Shape;4981;p39"/>
            <p:cNvSpPr/>
            <p:nvPr/>
          </p:nvSpPr>
          <p:spPr>
            <a:xfrm>
              <a:off x="423125" y="2682050"/>
              <a:ext cx="36675" cy="10225"/>
            </a:xfrm>
            <a:custGeom>
              <a:avLst/>
              <a:gdLst/>
              <a:ahLst/>
              <a:cxnLst/>
              <a:rect l="l" t="t" r="r" b="b"/>
              <a:pathLst>
                <a:path w="1467" h="409" extrusionOk="0">
                  <a:moveTo>
                    <a:pt x="0" y="1"/>
                  </a:moveTo>
                  <a:lnTo>
                    <a:pt x="0" y="1"/>
                  </a:lnTo>
                  <a:cubicBezTo>
                    <a:pt x="265" y="144"/>
                    <a:pt x="530" y="278"/>
                    <a:pt x="795" y="409"/>
                  </a:cubicBezTo>
                  <a:cubicBezTo>
                    <a:pt x="1466" y="182"/>
                    <a:pt x="1134" y="85"/>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82" name="Google Shape;4982;p39"/>
            <p:cNvSpPr/>
            <p:nvPr/>
          </p:nvSpPr>
          <p:spPr>
            <a:xfrm>
              <a:off x="1209375" y="2615950"/>
              <a:ext cx="448250" cy="80700"/>
            </a:xfrm>
            <a:custGeom>
              <a:avLst/>
              <a:gdLst/>
              <a:ahLst/>
              <a:cxnLst/>
              <a:rect l="l" t="t" r="r" b="b"/>
              <a:pathLst>
                <a:path w="17930" h="3228" extrusionOk="0">
                  <a:moveTo>
                    <a:pt x="7191" y="0"/>
                  </a:moveTo>
                  <a:cubicBezTo>
                    <a:pt x="5594" y="0"/>
                    <a:pt x="3983" y="169"/>
                    <a:pt x="2358" y="445"/>
                  </a:cubicBezTo>
                  <a:lnTo>
                    <a:pt x="2367" y="592"/>
                  </a:lnTo>
                  <a:lnTo>
                    <a:pt x="2022" y="700"/>
                  </a:lnTo>
                  <a:lnTo>
                    <a:pt x="2022" y="700"/>
                  </a:lnTo>
                  <a:lnTo>
                    <a:pt x="2102" y="489"/>
                  </a:lnTo>
                  <a:lnTo>
                    <a:pt x="2102" y="489"/>
                  </a:lnTo>
                  <a:cubicBezTo>
                    <a:pt x="1404" y="613"/>
                    <a:pt x="703" y="756"/>
                    <a:pt x="1" y="914"/>
                  </a:cubicBezTo>
                  <a:cubicBezTo>
                    <a:pt x="127" y="990"/>
                    <a:pt x="220" y="1059"/>
                    <a:pt x="203" y="1196"/>
                  </a:cubicBezTo>
                  <a:cubicBezTo>
                    <a:pt x="2300" y="796"/>
                    <a:pt x="4413" y="539"/>
                    <a:pt x="6543" y="539"/>
                  </a:cubicBezTo>
                  <a:cubicBezTo>
                    <a:pt x="10105" y="539"/>
                    <a:pt x="13718" y="1257"/>
                    <a:pt x="17399" y="3227"/>
                  </a:cubicBezTo>
                  <a:cubicBezTo>
                    <a:pt x="16810" y="2887"/>
                    <a:pt x="17929" y="2887"/>
                    <a:pt x="16718" y="2578"/>
                  </a:cubicBezTo>
                  <a:cubicBezTo>
                    <a:pt x="13606" y="692"/>
                    <a:pt x="10427" y="0"/>
                    <a:pt x="719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83" name="Google Shape;4983;p39"/>
            <p:cNvSpPr/>
            <p:nvPr/>
          </p:nvSpPr>
          <p:spPr>
            <a:xfrm>
              <a:off x="978900" y="2688200"/>
              <a:ext cx="46350" cy="16800"/>
            </a:xfrm>
            <a:custGeom>
              <a:avLst/>
              <a:gdLst/>
              <a:ahLst/>
              <a:cxnLst/>
              <a:rect l="l" t="t" r="r" b="b"/>
              <a:pathLst>
                <a:path w="1854" h="672" extrusionOk="0">
                  <a:moveTo>
                    <a:pt x="1779" y="1"/>
                  </a:moveTo>
                  <a:cubicBezTo>
                    <a:pt x="1189" y="167"/>
                    <a:pt x="595" y="331"/>
                    <a:pt x="0" y="493"/>
                  </a:cubicBezTo>
                  <a:cubicBezTo>
                    <a:pt x="53" y="539"/>
                    <a:pt x="91" y="602"/>
                    <a:pt x="108" y="672"/>
                  </a:cubicBezTo>
                  <a:cubicBezTo>
                    <a:pt x="688" y="510"/>
                    <a:pt x="1271" y="348"/>
                    <a:pt x="1853" y="184"/>
                  </a:cubicBezTo>
                  <a:cubicBezTo>
                    <a:pt x="1832" y="121"/>
                    <a:pt x="1807" y="60"/>
                    <a:pt x="177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84" name="Google Shape;4984;p39"/>
            <p:cNvSpPr/>
            <p:nvPr/>
          </p:nvSpPr>
          <p:spPr>
            <a:xfrm>
              <a:off x="1033950" y="2640000"/>
              <a:ext cx="170950" cy="50350"/>
            </a:xfrm>
            <a:custGeom>
              <a:avLst/>
              <a:gdLst/>
              <a:ahLst/>
              <a:cxnLst/>
              <a:rect l="l" t="t" r="r" b="b"/>
              <a:pathLst>
                <a:path w="6838" h="2014" extrusionOk="0">
                  <a:moveTo>
                    <a:pt x="6791" y="0"/>
                  </a:moveTo>
                  <a:lnTo>
                    <a:pt x="6791" y="0"/>
                  </a:lnTo>
                  <a:cubicBezTo>
                    <a:pt x="4589" y="503"/>
                    <a:pt x="2366" y="1144"/>
                    <a:pt x="122" y="1777"/>
                  </a:cubicBezTo>
                  <a:cubicBezTo>
                    <a:pt x="72" y="1868"/>
                    <a:pt x="44" y="1948"/>
                    <a:pt x="0" y="2013"/>
                  </a:cubicBezTo>
                  <a:cubicBezTo>
                    <a:pt x="2263" y="1382"/>
                    <a:pt x="4541" y="764"/>
                    <a:pt x="6837" y="308"/>
                  </a:cubicBezTo>
                  <a:cubicBezTo>
                    <a:pt x="6776" y="251"/>
                    <a:pt x="6768" y="143"/>
                    <a:pt x="679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85" name="Google Shape;4985;p39"/>
            <p:cNvSpPr/>
            <p:nvPr/>
          </p:nvSpPr>
          <p:spPr>
            <a:xfrm>
              <a:off x="731000" y="2743575"/>
              <a:ext cx="36475" cy="12525"/>
            </a:xfrm>
            <a:custGeom>
              <a:avLst/>
              <a:gdLst/>
              <a:ahLst/>
              <a:cxnLst/>
              <a:rect l="l" t="t" r="r" b="b"/>
              <a:pathLst>
                <a:path w="1459" h="501" extrusionOk="0">
                  <a:moveTo>
                    <a:pt x="1420" y="0"/>
                  </a:moveTo>
                  <a:cubicBezTo>
                    <a:pt x="947" y="51"/>
                    <a:pt x="474" y="89"/>
                    <a:pt x="1" y="118"/>
                  </a:cubicBezTo>
                  <a:cubicBezTo>
                    <a:pt x="150" y="202"/>
                    <a:pt x="261" y="360"/>
                    <a:pt x="362" y="501"/>
                  </a:cubicBezTo>
                  <a:cubicBezTo>
                    <a:pt x="539" y="484"/>
                    <a:pt x="718" y="463"/>
                    <a:pt x="894" y="442"/>
                  </a:cubicBezTo>
                  <a:cubicBezTo>
                    <a:pt x="876" y="394"/>
                    <a:pt x="821" y="349"/>
                    <a:pt x="705" y="316"/>
                  </a:cubicBezTo>
                  <a:cubicBezTo>
                    <a:pt x="871" y="253"/>
                    <a:pt x="1174" y="131"/>
                    <a:pt x="1458" y="116"/>
                  </a:cubicBezTo>
                  <a:cubicBezTo>
                    <a:pt x="1445" y="74"/>
                    <a:pt x="1433" y="38"/>
                    <a:pt x="142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86" name="Google Shape;4986;p39"/>
            <p:cNvSpPr/>
            <p:nvPr/>
          </p:nvSpPr>
          <p:spPr>
            <a:xfrm>
              <a:off x="427375" y="2692250"/>
              <a:ext cx="153350" cy="56350"/>
            </a:xfrm>
            <a:custGeom>
              <a:avLst/>
              <a:gdLst/>
              <a:ahLst/>
              <a:cxnLst/>
              <a:rect l="l" t="t" r="r" b="b"/>
              <a:pathLst>
                <a:path w="6134" h="2254" extrusionOk="0">
                  <a:moveTo>
                    <a:pt x="625" y="1"/>
                  </a:moveTo>
                  <a:cubicBezTo>
                    <a:pt x="472" y="53"/>
                    <a:pt x="264" y="112"/>
                    <a:pt x="1" y="180"/>
                  </a:cubicBezTo>
                  <a:cubicBezTo>
                    <a:pt x="1847" y="1208"/>
                    <a:pt x="3689" y="1868"/>
                    <a:pt x="5534" y="2253"/>
                  </a:cubicBezTo>
                  <a:cubicBezTo>
                    <a:pt x="5746" y="2129"/>
                    <a:pt x="5946" y="1986"/>
                    <a:pt x="6133" y="1826"/>
                  </a:cubicBezTo>
                  <a:cubicBezTo>
                    <a:pt x="4224" y="1467"/>
                    <a:pt x="2371" y="853"/>
                    <a:pt x="62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87" name="Google Shape;4987;p39"/>
            <p:cNvSpPr/>
            <p:nvPr/>
          </p:nvSpPr>
          <p:spPr>
            <a:xfrm>
              <a:off x="939675" y="2705875"/>
              <a:ext cx="21950" cy="9800"/>
            </a:xfrm>
            <a:custGeom>
              <a:avLst/>
              <a:gdLst/>
              <a:ahLst/>
              <a:cxnLst/>
              <a:rect l="l" t="t" r="r" b="b"/>
              <a:pathLst>
                <a:path w="878" h="392" extrusionOk="0">
                  <a:moveTo>
                    <a:pt x="766" y="1"/>
                  </a:moveTo>
                  <a:cubicBezTo>
                    <a:pt x="514" y="68"/>
                    <a:pt x="263" y="131"/>
                    <a:pt x="13" y="196"/>
                  </a:cubicBezTo>
                  <a:cubicBezTo>
                    <a:pt x="0" y="244"/>
                    <a:pt x="28" y="308"/>
                    <a:pt x="112" y="392"/>
                  </a:cubicBezTo>
                  <a:cubicBezTo>
                    <a:pt x="369" y="324"/>
                    <a:pt x="623" y="255"/>
                    <a:pt x="877" y="186"/>
                  </a:cubicBezTo>
                  <a:cubicBezTo>
                    <a:pt x="846" y="125"/>
                    <a:pt x="808" y="64"/>
                    <a:pt x="76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88" name="Google Shape;4988;p39"/>
            <p:cNvSpPr/>
            <p:nvPr/>
          </p:nvSpPr>
          <p:spPr>
            <a:xfrm>
              <a:off x="577650" y="2738575"/>
              <a:ext cx="42825" cy="17375"/>
            </a:xfrm>
            <a:custGeom>
              <a:avLst/>
              <a:gdLst/>
              <a:ahLst/>
              <a:cxnLst/>
              <a:rect l="l" t="t" r="r" b="b"/>
              <a:pathLst>
                <a:path w="1713" h="695" extrusionOk="0">
                  <a:moveTo>
                    <a:pt x="286" y="1"/>
                  </a:moveTo>
                  <a:cubicBezTo>
                    <a:pt x="202" y="146"/>
                    <a:pt x="107" y="278"/>
                    <a:pt x="0" y="364"/>
                  </a:cubicBezTo>
                  <a:cubicBezTo>
                    <a:pt x="61" y="425"/>
                    <a:pt x="120" y="478"/>
                    <a:pt x="177" y="526"/>
                  </a:cubicBezTo>
                  <a:cubicBezTo>
                    <a:pt x="562" y="594"/>
                    <a:pt x="947" y="650"/>
                    <a:pt x="1331" y="695"/>
                  </a:cubicBezTo>
                  <a:cubicBezTo>
                    <a:pt x="1466" y="566"/>
                    <a:pt x="1584" y="392"/>
                    <a:pt x="1712" y="211"/>
                  </a:cubicBezTo>
                  <a:cubicBezTo>
                    <a:pt x="1237" y="156"/>
                    <a:pt x="761" y="87"/>
                    <a:pt x="28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89" name="Google Shape;4989;p39"/>
            <p:cNvSpPr/>
            <p:nvPr/>
          </p:nvSpPr>
          <p:spPr>
            <a:xfrm>
              <a:off x="775600" y="2741575"/>
              <a:ext cx="11425" cy="9600"/>
            </a:xfrm>
            <a:custGeom>
              <a:avLst/>
              <a:gdLst/>
              <a:ahLst/>
              <a:cxnLst/>
              <a:rect l="l" t="t" r="r" b="b"/>
              <a:pathLst>
                <a:path w="457" h="384" extrusionOk="0">
                  <a:moveTo>
                    <a:pt x="343" y="0"/>
                  </a:moveTo>
                  <a:cubicBezTo>
                    <a:pt x="227" y="13"/>
                    <a:pt x="114" y="28"/>
                    <a:pt x="0" y="40"/>
                  </a:cubicBezTo>
                  <a:cubicBezTo>
                    <a:pt x="13" y="114"/>
                    <a:pt x="29" y="190"/>
                    <a:pt x="44" y="263"/>
                  </a:cubicBezTo>
                  <a:cubicBezTo>
                    <a:pt x="99" y="295"/>
                    <a:pt x="145" y="335"/>
                    <a:pt x="183" y="383"/>
                  </a:cubicBezTo>
                  <a:cubicBezTo>
                    <a:pt x="273" y="368"/>
                    <a:pt x="364" y="354"/>
                    <a:pt x="456" y="339"/>
                  </a:cubicBezTo>
                  <a:cubicBezTo>
                    <a:pt x="452" y="215"/>
                    <a:pt x="419" y="97"/>
                    <a:pt x="34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90" name="Google Shape;4990;p39"/>
            <p:cNvSpPr/>
            <p:nvPr/>
          </p:nvSpPr>
          <p:spPr>
            <a:xfrm>
              <a:off x="708500" y="2747000"/>
              <a:ext cx="20050" cy="11425"/>
            </a:xfrm>
            <a:custGeom>
              <a:avLst/>
              <a:gdLst/>
              <a:ahLst/>
              <a:cxnLst/>
              <a:rect l="l" t="t" r="r" b="b"/>
              <a:pathLst>
                <a:path w="802" h="457" extrusionOk="0">
                  <a:moveTo>
                    <a:pt x="512" y="0"/>
                  </a:moveTo>
                  <a:cubicBezTo>
                    <a:pt x="406" y="4"/>
                    <a:pt x="299" y="11"/>
                    <a:pt x="194" y="15"/>
                  </a:cubicBezTo>
                  <a:cubicBezTo>
                    <a:pt x="125" y="151"/>
                    <a:pt x="59" y="288"/>
                    <a:pt x="1" y="429"/>
                  </a:cubicBezTo>
                  <a:cubicBezTo>
                    <a:pt x="17" y="440"/>
                    <a:pt x="34" y="448"/>
                    <a:pt x="51" y="456"/>
                  </a:cubicBezTo>
                  <a:cubicBezTo>
                    <a:pt x="255" y="444"/>
                    <a:pt x="459" y="431"/>
                    <a:pt x="663" y="416"/>
                  </a:cubicBezTo>
                  <a:cubicBezTo>
                    <a:pt x="716" y="389"/>
                    <a:pt x="764" y="349"/>
                    <a:pt x="802" y="303"/>
                  </a:cubicBezTo>
                  <a:lnTo>
                    <a:pt x="512"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91" name="Google Shape;4991;p39"/>
            <p:cNvSpPr/>
            <p:nvPr/>
          </p:nvSpPr>
          <p:spPr>
            <a:xfrm>
              <a:off x="793475" y="2741300"/>
              <a:ext cx="14525" cy="7775"/>
            </a:xfrm>
            <a:custGeom>
              <a:avLst/>
              <a:gdLst/>
              <a:ahLst/>
              <a:cxnLst/>
              <a:rect l="l" t="t" r="r" b="b"/>
              <a:pathLst>
                <a:path w="581" h="311" extrusionOk="0">
                  <a:moveTo>
                    <a:pt x="408" y="1"/>
                  </a:moveTo>
                  <a:cubicBezTo>
                    <a:pt x="172" y="37"/>
                    <a:pt x="53" y="152"/>
                    <a:pt x="0" y="310"/>
                  </a:cubicBezTo>
                  <a:cubicBezTo>
                    <a:pt x="137" y="287"/>
                    <a:pt x="271" y="264"/>
                    <a:pt x="408" y="241"/>
                  </a:cubicBezTo>
                  <a:cubicBezTo>
                    <a:pt x="469" y="192"/>
                    <a:pt x="528" y="138"/>
                    <a:pt x="580" y="81"/>
                  </a:cubicBezTo>
                  <a:cubicBezTo>
                    <a:pt x="526" y="51"/>
                    <a:pt x="467" y="24"/>
                    <a:pt x="40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92" name="Google Shape;4992;p39"/>
            <p:cNvSpPr/>
            <p:nvPr/>
          </p:nvSpPr>
          <p:spPr>
            <a:xfrm>
              <a:off x="1139450" y="2780900"/>
              <a:ext cx="463650" cy="63375"/>
            </a:xfrm>
            <a:custGeom>
              <a:avLst/>
              <a:gdLst/>
              <a:ahLst/>
              <a:cxnLst/>
              <a:rect l="l" t="t" r="r" b="b"/>
              <a:pathLst>
                <a:path w="18546" h="2535" extrusionOk="0">
                  <a:moveTo>
                    <a:pt x="9780" y="0"/>
                  </a:moveTo>
                  <a:cubicBezTo>
                    <a:pt x="8395" y="0"/>
                    <a:pt x="7008" y="120"/>
                    <a:pt x="5620" y="324"/>
                  </a:cubicBezTo>
                  <a:cubicBezTo>
                    <a:pt x="5529" y="421"/>
                    <a:pt x="5428" y="485"/>
                    <a:pt x="5300" y="485"/>
                  </a:cubicBezTo>
                  <a:cubicBezTo>
                    <a:pt x="5225" y="485"/>
                    <a:pt x="5141" y="463"/>
                    <a:pt x="5044" y="413"/>
                  </a:cubicBezTo>
                  <a:cubicBezTo>
                    <a:pt x="5012" y="419"/>
                    <a:pt x="4981" y="425"/>
                    <a:pt x="4947" y="430"/>
                  </a:cubicBezTo>
                  <a:lnTo>
                    <a:pt x="4947" y="472"/>
                  </a:lnTo>
                  <a:lnTo>
                    <a:pt x="4945" y="430"/>
                  </a:lnTo>
                  <a:cubicBezTo>
                    <a:pt x="3324" y="699"/>
                    <a:pt x="1698" y="1073"/>
                    <a:pt x="68" y="1494"/>
                  </a:cubicBezTo>
                  <a:cubicBezTo>
                    <a:pt x="77" y="1498"/>
                    <a:pt x="85" y="1502"/>
                    <a:pt x="93" y="1508"/>
                  </a:cubicBezTo>
                  <a:cubicBezTo>
                    <a:pt x="106" y="1748"/>
                    <a:pt x="106" y="1748"/>
                    <a:pt x="1" y="1902"/>
                  </a:cubicBezTo>
                  <a:lnTo>
                    <a:pt x="85" y="1958"/>
                  </a:lnTo>
                  <a:cubicBezTo>
                    <a:pt x="2236" y="1382"/>
                    <a:pt x="4367" y="892"/>
                    <a:pt x="6480" y="629"/>
                  </a:cubicBezTo>
                  <a:cubicBezTo>
                    <a:pt x="6478" y="617"/>
                    <a:pt x="6476" y="608"/>
                    <a:pt x="6474" y="596"/>
                  </a:cubicBezTo>
                  <a:lnTo>
                    <a:pt x="6474" y="596"/>
                  </a:lnTo>
                  <a:cubicBezTo>
                    <a:pt x="6480" y="606"/>
                    <a:pt x="6491" y="615"/>
                    <a:pt x="6497" y="625"/>
                  </a:cubicBezTo>
                  <a:cubicBezTo>
                    <a:pt x="7551" y="494"/>
                    <a:pt x="8601" y="420"/>
                    <a:pt x="9646" y="420"/>
                  </a:cubicBezTo>
                  <a:cubicBezTo>
                    <a:pt x="12425" y="420"/>
                    <a:pt x="15173" y="946"/>
                    <a:pt x="17895" y="2331"/>
                  </a:cubicBezTo>
                  <a:cubicBezTo>
                    <a:pt x="17912" y="2213"/>
                    <a:pt x="18007" y="2093"/>
                    <a:pt x="18249" y="1975"/>
                  </a:cubicBezTo>
                  <a:lnTo>
                    <a:pt x="18249" y="1975"/>
                  </a:lnTo>
                  <a:cubicBezTo>
                    <a:pt x="18255" y="2097"/>
                    <a:pt x="18160" y="2486"/>
                    <a:pt x="18394" y="2535"/>
                  </a:cubicBezTo>
                  <a:cubicBezTo>
                    <a:pt x="18545" y="2377"/>
                    <a:pt x="18522" y="2146"/>
                    <a:pt x="18518" y="1933"/>
                  </a:cubicBezTo>
                  <a:cubicBezTo>
                    <a:pt x="15603" y="532"/>
                    <a:pt x="12694" y="0"/>
                    <a:pt x="978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93" name="Google Shape;4993;p39"/>
            <p:cNvSpPr/>
            <p:nvPr/>
          </p:nvSpPr>
          <p:spPr>
            <a:xfrm>
              <a:off x="837300" y="2858300"/>
              <a:ext cx="158700" cy="49650"/>
            </a:xfrm>
            <a:custGeom>
              <a:avLst/>
              <a:gdLst/>
              <a:ahLst/>
              <a:cxnLst/>
              <a:rect l="l" t="t" r="r" b="b"/>
              <a:pathLst>
                <a:path w="6348" h="1986" extrusionOk="0">
                  <a:moveTo>
                    <a:pt x="6348" y="0"/>
                  </a:moveTo>
                  <a:cubicBezTo>
                    <a:pt x="4245" y="581"/>
                    <a:pt x="2129" y="1125"/>
                    <a:pt x="1" y="1516"/>
                  </a:cubicBezTo>
                  <a:lnTo>
                    <a:pt x="175" y="1985"/>
                  </a:lnTo>
                  <a:cubicBezTo>
                    <a:pt x="2243" y="1607"/>
                    <a:pt x="4285" y="1081"/>
                    <a:pt x="6308" y="515"/>
                  </a:cubicBezTo>
                  <a:cubicBezTo>
                    <a:pt x="6308" y="490"/>
                    <a:pt x="6308" y="467"/>
                    <a:pt x="6310" y="440"/>
                  </a:cubicBezTo>
                  <a:cubicBezTo>
                    <a:pt x="6318" y="301"/>
                    <a:pt x="6337" y="152"/>
                    <a:pt x="634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94" name="Google Shape;4994;p39"/>
            <p:cNvSpPr/>
            <p:nvPr/>
          </p:nvSpPr>
          <p:spPr>
            <a:xfrm>
              <a:off x="676750" y="2909450"/>
              <a:ext cx="70000" cy="12775"/>
            </a:xfrm>
            <a:custGeom>
              <a:avLst/>
              <a:gdLst/>
              <a:ahLst/>
              <a:cxnLst/>
              <a:rect l="l" t="t" r="r" b="b"/>
              <a:pathLst>
                <a:path w="2800" h="511" extrusionOk="0">
                  <a:moveTo>
                    <a:pt x="2255" y="0"/>
                  </a:moveTo>
                  <a:lnTo>
                    <a:pt x="2255" y="0"/>
                  </a:lnTo>
                  <a:cubicBezTo>
                    <a:pt x="1986" y="17"/>
                    <a:pt x="1716" y="32"/>
                    <a:pt x="1447" y="40"/>
                  </a:cubicBezTo>
                  <a:cubicBezTo>
                    <a:pt x="1527" y="122"/>
                    <a:pt x="1536" y="221"/>
                    <a:pt x="1304" y="356"/>
                  </a:cubicBezTo>
                  <a:cubicBezTo>
                    <a:pt x="1107" y="257"/>
                    <a:pt x="925" y="216"/>
                    <a:pt x="757" y="216"/>
                  </a:cubicBezTo>
                  <a:cubicBezTo>
                    <a:pt x="466" y="216"/>
                    <a:pt x="216" y="339"/>
                    <a:pt x="0" y="499"/>
                  </a:cubicBezTo>
                  <a:cubicBezTo>
                    <a:pt x="264" y="506"/>
                    <a:pt x="527" y="510"/>
                    <a:pt x="791" y="510"/>
                  </a:cubicBezTo>
                  <a:cubicBezTo>
                    <a:pt x="1461" y="510"/>
                    <a:pt x="2131" y="485"/>
                    <a:pt x="2799" y="436"/>
                  </a:cubicBezTo>
                  <a:cubicBezTo>
                    <a:pt x="2610" y="434"/>
                    <a:pt x="2389" y="373"/>
                    <a:pt x="2103" y="225"/>
                  </a:cubicBezTo>
                  <a:cubicBezTo>
                    <a:pt x="2158" y="154"/>
                    <a:pt x="2209" y="78"/>
                    <a:pt x="225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95" name="Google Shape;4995;p39"/>
            <p:cNvSpPr/>
            <p:nvPr/>
          </p:nvSpPr>
          <p:spPr>
            <a:xfrm>
              <a:off x="1007125" y="2820125"/>
              <a:ext cx="127850" cy="45975"/>
            </a:xfrm>
            <a:custGeom>
              <a:avLst/>
              <a:gdLst/>
              <a:ahLst/>
              <a:cxnLst/>
              <a:rect l="l" t="t" r="r" b="b"/>
              <a:pathLst>
                <a:path w="5114" h="1839" extrusionOk="0">
                  <a:moveTo>
                    <a:pt x="5071" y="0"/>
                  </a:moveTo>
                  <a:cubicBezTo>
                    <a:pt x="3389" y="442"/>
                    <a:pt x="1698" y="930"/>
                    <a:pt x="1" y="1401"/>
                  </a:cubicBezTo>
                  <a:cubicBezTo>
                    <a:pt x="64" y="1565"/>
                    <a:pt x="142" y="1721"/>
                    <a:pt x="234" y="1838"/>
                  </a:cubicBezTo>
                  <a:cubicBezTo>
                    <a:pt x="392" y="1796"/>
                    <a:pt x="547" y="1752"/>
                    <a:pt x="705" y="1708"/>
                  </a:cubicBezTo>
                  <a:cubicBezTo>
                    <a:pt x="711" y="1552"/>
                    <a:pt x="718" y="1403"/>
                    <a:pt x="909" y="1344"/>
                  </a:cubicBezTo>
                  <a:lnTo>
                    <a:pt x="909" y="1344"/>
                  </a:lnTo>
                  <a:cubicBezTo>
                    <a:pt x="886" y="1447"/>
                    <a:pt x="873" y="1552"/>
                    <a:pt x="871" y="1660"/>
                  </a:cubicBezTo>
                  <a:cubicBezTo>
                    <a:pt x="2295" y="1252"/>
                    <a:pt x="3708" y="839"/>
                    <a:pt x="5113" y="461"/>
                  </a:cubicBezTo>
                  <a:lnTo>
                    <a:pt x="4829" y="356"/>
                  </a:lnTo>
                  <a:cubicBezTo>
                    <a:pt x="4924" y="217"/>
                    <a:pt x="4997" y="87"/>
                    <a:pt x="507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96" name="Google Shape;4996;p39"/>
            <p:cNvSpPr/>
            <p:nvPr/>
          </p:nvSpPr>
          <p:spPr>
            <a:xfrm>
              <a:off x="768975" y="2901200"/>
              <a:ext cx="44325" cy="16425"/>
            </a:xfrm>
            <a:custGeom>
              <a:avLst/>
              <a:gdLst/>
              <a:ahLst/>
              <a:cxnLst/>
              <a:rect l="l" t="t" r="r" b="b"/>
              <a:pathLst>
                <a:path w="1773" h="657" extrusionOk="0">
                  <a:moveTo>
                    <a:pt x="1554" y="0"/>
                  </a:moveTo>
                  <a:lnTo>
                    <a:pt x="1554" y="0"/>
                  </a:lnTo>
                  <a:cubicBezTo>
                    <a:pt x="1060" y="76"/>
                    <a:pt x="566" y="141"/>
                    <a:pt x="72" y="198"/>
                  </a:cubicBezTo>
                  <a:cubicBezTo>
                    <a:pt x="48" y="219"/>
                    <a:pt x="23" y="242"/>
                    <a:pt x="0" y="263"/>
                  </a:cubicBezTo>
                  <a:lnTo>
                    <a:pt x="271" y="656"/>
                  </a:lnTo>
                  <a:cubicBezTo>
                    <a:pt x="772" y="602"/>
                    <a:pt x="1272" y="536"/>
                    <a:pt x="1773" y="459"/>
                  </a:cubicBezTo>
                  <a:cubicBezTo>
                    <a:pt x="1619" y="387"/>
                    <a:pt x="1521" y="265"/>
                    <a:pt x="155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97" name="Google Shape;4997;p39"/>
            <p:cNvSpPr/>
            <p:nvPr/>
          </p:nvSpPr>
          <p:spPr>
            <a:xfrm>
              <a:off x="823125" y="2897625"/>
              <a:ext cx="6050" cy="1525"/>
            </a:xfrm>
            <a:custGeom>
              <a:avLst/>
              <a:gdLst/>
              <a:ahLst/>
              <a:cxnLst/>
              <a:rect l="l" t="t" r="r" b="b"/>
              <a:pathLst>
                <a:path w="242" h="61" extrusionOk="0">
                  <a:moveTo>
                    <a:pt x="242" y="0"/>
                  </a:moveTo>
                  <a:lnTo>
                    <a:pt x="242" y="0"/>
                  </a:lnTo>
                  <a:cubicBezTo>
                    <a:pt x="164" y="15"/>
                    <a:pt x="82" y="30"/>
                    <a:pt x="0" y="44"/>
                  </a:cubicBezTo>
                  <a:cubicBezTo>
                    <a:pt x="34" y="54"/>
                    <a:pt x="67" y="60"/>
                    <a:pt x="97" y="60"/>
                  </a:cubicBezTo>
                  <a:cubicBezTo>
                    <a:pt x="151" y="60"/>
                    <a:pt x="199" y="43"/>
                    <a:pt x="24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98" name="Google Shape;4998;p39"/>
            <p:cNvSpPr/>
            <p:nvPr/>
          </p:nvSpPr>
          <p:spPr>
            <a:xfrm>
              <a:off x="750725" y="2908550"/>
              <a:ext cx="17525" cy="11500"/>
            </a:xfrm>
            <a:custGeom>
              <a:avLst/>
              <a:gdLst/>
              <a:ahLst/>
              <a:cxnLst/>
              <a:rect l="l" t="t" r="r" b="b"/>
              <a:pathLst>
                <a:path w="701" h="460" extrusionOk="0">
                  <a:moveTo>
                    <a:pt x="701" y="1"/>
                  </a:moveTo>
                  <a:lnTo>
                    <a:pt x="701" y="1"/>
                  </a:lnTo>
                  <a:cubicBezTo>
                    <a:pt x="465" y="226"/>
                    <a:pt x="265" y="409"/>
                    <a:pt x="0" y="459"/>
                  </a:cubicBezTo>
                  <a:cubicBezTo>
                    <a:pt x="196" y="444"/>
                    <a:pt x="391" y="427"/>
                    <a:pt x="587" y="409"/>
                  </a:cubicBezTo>
                  <a:cubicBezTo>
                    <a:pt x="646" y="282"/>
                    <a:pt x="701" y="148"/>
                    <a:pt x="70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4999" name="Google Shape;4999;p39"/>
            <p:cNvSpPr/>
            <p:nvPr/>
          </p:nvSpPr>
          <p:spPr>
            <a:xfrm>
              <a:off x="1599400" y="2836525"/>
              <a:ext cx="35700" cy="21275"/>
            </a:xfrm>
            <a:custGeom>
              <a:avLst/>
              <a:gdLst/>
              <a:ahLst/>
              <a:cxnLst/>
              <a:rect l="l" t="t" r="r" b="b"/>
              <a:pathLst>
                <a:path w="1428" h="851" extrusionOk="0">
                  <a:moveTo>
                    <a:pt x="212" y="0"/>
                  </a:moveTo>
                  <a:lnTo>
                    <a:pt x="0" y="373"/>
                  </a:lnTo>
                  <a:cubicBezTo>
                    <a:pt x="273" y="522"/>
                    <a:pt x="549" y="680"/>
                    <a:pt x="824" y="850"/>
                  </a:cubicBezTo>
                  <a:cubicBezTo>
                    <a:pt x="1306" y="745"/>
                    <a:pt x="681" y="507"/>
                    <a:pt x="1428" y="394"/>
                  </a:cubicBezTo>
                  <a:cubicBezTo>
                    <a:pt x="1213" y="272"/>
                    <a:pt x="999" y="156"/>
                    <a:pt x="784" y="43"/>
                  </a:cubicBezTo>
                  <a:cubicBezTo>
                    <a:pt x="761" y="104"/>
                    <a:pt x="730" y="160"/>
                    <a:pt x="690" y="215"/>
                  </a:cubicBezTo>
                  <a:cubicBezTo>
                    <a:pt x="633" y="263"/>
                    <a:pt x="590" y="283"/>
                    <a:pt x="553" y="283"/>
                  </a:cubicBezTo>
                  <a:cubicBezTo>
                    <a:pt x="448" y="283"/>
                    <a:pt x="393" y="123"/>
                    <a:pt x="21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00" name="Google Shape;5000;p39"/>
            <p:cNvSpPr/>
            <p:nvPr/>
          </p:nvSpPr>
          <p:spPr>
            <a:xfrm>
              <a:off x="682625" y="3074750"/>
              <a:ext cx="48350" cy="10650"/>
            </a:xfrm>
            <a:custGeom>
              <a:avLst/>
              <a:gdLst/>
              <a:ahLst/>
              <a:cxnLst/>
              <a:rect l="l" t="t" r="r" b="b"/>
              <a:pathLst>
                <a:path w="1934" h="426" extrusionOk="0">
                  <a:moveTo>
                    <a:pt x="1856" y="0"/>
                  </a:moveTo>
                  <a:cubicBezTo>
                    <a:pt x="1466" y="17"/>
                    <a:pt x="1077" y="25"/>
                    <a:pt x="688" y="25"/>
                  </a:cubicBezTo>
                  <a:cubicBezTo>
                    <a:pt x="580" y="25"/>
                    <a:pt x="471" y="25"/>
                    <a:pt x="363" y="23"/>
                  </a:cubicBezTo>
                  <a:lnTo>
                    <a:pt x="1" y="425"/>
                  </a:lnTo>
                  <a:cubicBezTo>
                    <a:pt x="33" y="425"/>
                    <a:pt x="65" y="425"/>
                    <a:pt x="97" y="425"/>
                  </a:cubicBezTo>
                  <a:cubicBezTo>
                    <a:pt x="711" y="425"/>
                    <a:pt x="1322" y="406"/>
                    <a:pt x="1934" y="366"/>
                  </a:cubicBezTo>
                  <a:cubicBezTo>
                    <a:pt x="1908" y="244"/>
                    <a:pt x="1881" y="122"/>
                    <a:pt x="185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01" name="Google Shape;5001;p39"/>
            <p:cNvSpPr/>
            <p:nvPr/>
          </p:nvSpPr>
          <p:spPr>
            <a:xfrm>
              <a:off x="1254175" y="2941900"/>
              <a:ext cx="387675" cy="70825"/>
            </a:xfrm>
            <a:custGeom>
              <a:avLst/>
              <a:gdLst/>
              <a:ahLst/>
              <a:cxnLst/>
              <a:rect l="l" t="t" r="r" b="b"/>
              <a:pathLst>
                <a:path w="15507" h="2833" extrusionOk="0">
                  <a:moveTo>
                    <a:pt x="5778" y="1"/>
                  </a:moveTo>
                  <a:cubicBezTo>
                    <a:pt x="4044" y="1"/>
                    <a:pt x="2302" y="196"/>
                    <a:pt x="552" y="511"/>
                  </a:cubicBezTo>
                  <a:cubicBezTo>
                    <a:pt x="415" y="664"/>
                    <a:pt x="209" y="807"/>
                    <a:pt x="1" y="959"/>
                  </a:cubicBezTo>
                  <a:cubicBezTo>
                    <a:pt x="1719" y="671"/>
                    <a:pt x="3451" y="495"/>
                    <a:pt x="5204" y="495"/>
                  </a:cubicBezTo>
                  <a:cubicBezTo>
                    <a:pt x="8523" y="495"/>
                    <a:pt x="11914" y="1127"/>
                    <a:pt x="15418" y="2833"/>
                  </a:cubicBezTo>
                  <a:cubicBezTo>
                    <a:pt x="15292" y="2753"/>
                    <a:pt x="15252" y="2664"/>
                    <a:pt x="15506" y="2593"/>
                  </a:cubicBezTo>
                  <a:cubicBezTo>
                    <a:pt x="12295" y="697"/>
                    <a:pt x="9052" y="1"/>
                    <a:pt x="577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02" name="Google Shape;5002;p39"/>
            <p:cNvSpPr/>
            <p:nvPr/>
          </p:nvSpPr>
          <p:spPr>
            <a:xfrm>
              <a:off x="745450" y="2959075"/>
              <a:ext cx="500125" cy="123675"/>
            </a:xfrm>
            <a:custGeom>
              <a:avLst/>
              <a:gdLst/>
              <a:ahLst/>
              <a:cxnLst/>
              <a:rect l="l" t="t" r="r" b="b"/>
              <a:pathLst>
                <a:path w="20005" h="4947" extrusionOk="0">
                  <a:moveTo>
                    <a:pt x="19973" y="1"/>
                  </a:moveTo>
                  <a:cubicBezTo>
                    <a:pt x="14379" y="1134"/>
                    <a:pt x="8695" y="3359"/>
                    <a:pt x="2920" y="4259"/>
                  </a:cubicBezTo>
                  <a:cubicBezTo>
                    <a:pt x="2830" y="4312"/>
                    <a:pt x="2729" y="4339"/>
                    <a:pt x="2627" y="4339"/>
                  </a:cubicBezTo>
                  <a:cubicBezTo>
                    <a:pt x="2583" y="4339"/>
                    <a:pt x="2539" y="4334"/>
                    <a:pt x="2495" y="4324"/>
                  </a:cubicBezTo>
                  <a:cubicBezTo>
                    <a:pt x="1784" y="4427"/>
                    <a:pt x="1069" y="4507"/>
                    <a:pt x="352" y="4564"/>
                  </a:cubicBezTo>
                  <a:cubicBezTo>
                    <a:pt x="350" y="4579"/>
                    <a:pt x="346" y="4593"/>
                    <a:pt x="340" y="4608"/>
                  </a:cubicBezTo>
                  <a:cubicBezTo>
                    <a:pt x="159" y="4644"/>
                    <a:pt x="62" y="4781"/>
                    <a:pt x="1" y="4947"/>
                  </a:cubicBezTo>
                  <a:cubicBezTo>
                    <a:pt x="6716" y="4362"/>
                    <a:pt x="13258" y="1519"/>
                    <a:pt x="20005" y="331"/>
                  </a:cubicBezTo>
                  <a:cubicBezTo>
                    <a:pt x="19996" y="226"/>
                    <a:pt x="19986" y="114"/>
                    <a:pt x="199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03" name="Google Shape;5003;p39"/>
            <p:cNvSpPr/>
            <p:nvPr/>
          </p:nvSpPr>
          <p:spPr>
            <a:xfrm>
              <a:off x="609075" y="3068325"/>
              <a:ext cx="44050" cy="13950"/>
            </a:xfrm>
            <a:custGeom>
              <a:avLst/>
              <a:gdLst/>
              <a:ahLst/>
              <a:cxnLst/>
              <a:rect l="l" t="t" r="r" b="b"/>
              <a:pathLst>
                <a:path w="1762" h="558" extrusionOk="0">
                  <a:moveTo>
                    <a:pt x="1" y="1"/>
                  </a:moveTo>
                  <a:lnTo>
                    <a:pt x="1" y="1"/>
                  </a:lnTo>
                  <a:cubicBezTo>
                    <a:pt x="116" y="207"/>
                    <a:pt x="270" y="390"/>
                    <a:pt x="453" y="539"/>
                  </a:cubicBezTo>
                  <a:cubicBezTo>
                    <a:pt x="516" y="545"/>
                    <a:pt x="577" y="549"/>
                    <a:pt x="638" y="558"/>
                  </a:cubicBezTo>
                  <a:cubicBezTo>
                    <a:pt x="998" y="430"/>
                    <a:pt x="1427" y="409"/>
                    <a:pt x="1761" y="211"/>
                  </a:cubicBezTo>
                  <a:cubicBezTo>
                    <a:pt x="1176" y="165"/>
                    <a:pt x="588" y="93"/>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04" name="Google Shape;5004;p39"/>
            <p:cNvSpPr/>
            <p:nvPr/>
          </p:nvSpPr>
          <p:spPr>
            <a:xfrm>
              <a:off x="1645600" y="3015600"/>
              <a:ext cx="6450" cy="2850"/>
            </a:xfrm>
            <a:custGeom>
              <a:avLst/>
              <a:gdLst/>
              <a:ahLst/>
              <a:cxnLst/>
              <a:rect l="l" t="t" r="r" b="b"/>
              <a:pathLst>
                <a:path w="258" h="114" extrusionOk="0">
                  <a:moveTo>
                    <a:pt x="1" y="0"/>
                  </a:moveTo>
                  <a:cubicBezTo>
                    <a:pt x="78" y="40"/>
                    <a:pt x="154" y="74"/>
                    <a:pt x="232" y="114"/>
                  </a:cubicBezTo>
                  <a:cubicBezTo>
                    <a:pt x="257" y="99"/>
                    <a:pt x="137" y="57"/>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05" name="Google Shape;5005;p39"/>
            <p:cNvSpPr/>
            <p:nvPr/>
          </p:nvSpPr>
          <p:spPr>
            <a:xfrm>
              <a:off x="1639600" y="3012650"/>
              <a:ext cx="6025" cy="2975"/>
            </a:xfrm>
            <a:custGeom>
              <a:avLst/>
              <a:gdLst/>
              <a:ahLst/>
              <a:cxnLst/>
              <a:rect l="l" t="t" r="r" b="b"/>
              <a:pathLst>
                <a:path w="241" h="119" extrusionOk="0">
                  <a:moveTo>
                    <a:pt x="1" y="0"/>
                  </a:moveTo>
                  <a:lnTo>
                    <a:pt x="1" y="0"/>
                  </a:lnTo>
                  <a:cubicBezTo>
                    <a:pt x="77" y="47"/>
                    <a:pt x="156" y="87"/>
                    <a:pt x="241" y="118"/>
                  </a:cubicBezTo>
                  <a:cubicBezTo>
                    <a:pt x="161" y="78"/>
                    <a:pt x="81" y="40"/>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06" name="Google Shape;5006;p39"/>
            <p:cNvSpPr/>
            <p:nvPr/>
          </p:nvSpPr>
          <p:spPr>
            <a:xfrm>
              <a:off x="1588250" y="3152600"/>
              <a:ext cx="74300" cy="32425"/>
            </a:xfrm>
            <a:custGeom>
              <a:avLst/>
              <a:gdLst/>
              <a:ahLst/>
              <a:cxnLst/>
              <a:rect l="l" t="t" r="r" b="b"/>
              <a:pathLst>
                <a:path w="2972" h="1297" extrusionOk="0">
                  <a:moveTo>
                    <a:pt x="0" y="1"/>
                  </a:moveTo>
                  <a:cubicBezTo>
                    <a:pt x="421" y="213"/>
                    <a:pt x="839" y="446"/>
                    <a:pt x="1254" y="703"/>
                  </a:cubicBezTo>
                  <a:cubicBezTo>
                    <a:pt x="1392" y="815"/>
                    <a:pt x="2053" y="1132"/>
                    <a:pt x="2972" y="1296"/>
                  </a:cubicBezTo>
                  <a:cubicBezTo>
                    <a:pt x="2011" y="798"/>
                    <a:pt x="1020" y="364"/>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07" name="Google Shape;5007;p39"/>
            <p:cNvSpPr/>
            <p:nvPr/>
          </p:nvSpPr>
          <p:spPr>
            <a:xfrm>
              <a:off x="496725" y="3199350"/>
              <a:ext cx="13950" cy="11525"/>
            </a:xfrm>
            <a:custGeom>
              <a:avLst/>
              <a:gdLst/>
              <a:ahLst/>
              <a:cxnLst/>
              <a:rect l="l" t="t" r="r" b="b"/>
              <a:pathLst>
                <a:path w="558" h="461" extrusionOk="0">
                  <a:moveTo>
                    <a:pt x="1" y="0"/>
                  </a:moveTo>
                  <a:lnTo>
                    <a:pt x="1" y="0"/>
                  </a:lnTo>
                  <a:cubicBezTo>
                    <a:pt x="20" y="219"/>
                    <a:pt x="60" y="425"/>
                    <a:pt x="247" y="461"/>
                  </a:cubicBezTo>
                  <a:cubicBezTo>
                    <a:pt x="356" y="328"/>
                    <a:pt x="459" y="263"/>
                    <a:pt x="558" y="234"/>
                  </a:cubicBezTo>
                  <a:cubicBezTo>
                    <a:pt x="373" y="158"/>
                    <a:pt x="186" y="82"/>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08" name="Google Shape;5008;p39"/>
            <p:cNvSpPr/>
            <p:nvPr/>
          </p:nvSpPr>
          <p:spPr>
            <a:xfrm>
              <a:off x="1055550" y="3107450"/>
              <a:ext cx="307175" cy="72150"/>
            </a:xfrm>
            <a:custGeom>
              <a:avLst/>
              <a:gdLst/>
              <a:ahLst/>
              <a:cxnLst/>
              <a:rect l="l" t="t" r="r" b="b"/>
              <a:pathLst>
                <a:path w="12287" h="2886" extrusionOk="0">
                  <a:moveTo>
                    <a:pt x="12286" y="0"/>
                  </a:moveTo>
                  <a:lnTo>
                    <a:pt x="12286" y="0"/>
                  </a:lnTo>
                  <a:cubicBezTo>
                    <a:pt x="8438" y="158"/>
                    <a:pt x="4476" y="1214"/>
                    <a:pt x="478" y="2341"/>
                  </a:cubicBezTo>
                  <a:cubicBezTo>
                    <a:pt x="326" y="2541"/>
                    <a:pt x="9" y="2705"/>
                    <a:pt x="1" y="2885"/>
                  </a:cubicBezTo>
                  <a:cubicBezTo>
                    <a:pt x="3916" y="1794"/>
                    <a:pt x="7855" y="749"/>
                    <a:pt x="11876" y="522"/>
                  </a:cubicBezTo>
                  <a:cubicBezTo>
                    <a:pt x="12051" y="385"/>
                    <a:pt x="12251" y="225"/>
                    <a:pt x="1228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09" name="Google Shape;5009;p39"/>
            <p:cNvSpPr/>
            <p:nvPr/>
          </p:nvSpPr>
          <p:spPr>
            <a:xfrm>
              <a:off x="1362900" y="3106900"/>
              <a:ext cx="225425" cy="45725"/>
            </a:xfrm>
            <a:custGeom>
              <a:avLst/>
              <a:gdLst/>
              <a:ahLst/>
              <a:cxnLst/>
              <a:rect l="l" t="t" r="r" b="b"/>
              <a:pathLst>
                <a:path w="9017" h="1829" extrusionOk="0">
                  <a:moveTo>
                    <a:pt x="952" y="1"/>
                  </a:moveTo>
                  <a:cubicBezTo>
                    <a:pt x="636" y="1"/>
                    <a:pt x="319" y="7"/>
                    <a:pt x="1" y="20"/>
                  </a:cubicBezTo>
                  <a:lnTo>
                    <a:pt x="26" y="523"/>
                  </a:lnTo>
                  <a:cubicBezTo>
                    <a:pt x="403" y="507"/>
                    <a:pt x="781" y="499"/>
                    <a:pt x="1160" y="499"/>
                  </a:cubicBezTo>
                  <a:cubicBezTo>
                    <a:pt x="3737" y="499"/>
                    <a:pt x="6350" y="875"/>
                    <a:pt x="9016" y="1829"/>
                  </a:cubicBezTo>
                  <a:cubicBezTo>
                    <a:pt x="6411" y="504"/>
                    <a:pt x="3712" y="1"/>
                    <a:pt x="95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10" name="Google Shape;5010;p39"/>
            <p:cNvSpPr/>
            <p:nvPr/>
          </p:nvSpPr>
          <p:spPr>
            <a:xfrm>
              <a:off x="425850" y="3174800"/>
              <a:ext cx="24575" cy="17100"/>
            </a:xfrm>
            <a:custGeom>
              <a:avLst/>
              <a:gdLst/>
              <a:ahLst/>
              <a:cxnLst/>
              <a:rect l="l" t="t" r="r" b="b"/>
              <a:pathLst>
                <a:path w="983" h="684" extrusionOk="0">
                  <a:moveTo>
                    <a:pt x="634" y="0"/>
                  </a:moveTo>
                  <a:lnTo>
                    <a:pt x="634" y="0"/>
                  </a:lnTo>
                  <a:cubicBezTo>
                    <a:pt x="1" y="82"/>
                    <a:pt x="983" y="164"/>
                    <a:pt x="253" y="450"/>
                  </a:cubicBezTo>
                  <a:cubicBezTo>
                    <a:pt x="409" y="532"/>
                    <a:pt x="564" y="608"/>
                    <a:pt x="718" y="684"/>
                  </a:cubicBezTo>
                  <a:cubicBezTo>
                    <a:pt x="741" y="400"/>
                    <a:pt x="724" y="143"/>
                    <a:pt x="63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11" name="Google Shape;5011;p39"/>
            <p:cNvSpPr/>
            <p:nvPr/>
          </p:nvSpPr>
          <p:spPr>
            <a:xfrm>
              <a:off x="618450" y="3171050"/>
              <a:ext cx="436500" cy="78050"/>
            </a:xfrm>
            <a:custGeom>
              <a:avLst/>
              <a:gdLst/>
              <a:ahLst/>
              <a:cxnLst/>
              <a:rect l="l" t="t" r="r" b="b"/>
              <a:pathLst>
                <a:path w="17460" h="3122" extrusionOk="0">
                  <a:moveTo>
                    <a:pt x="17238" y="1"/>
                  </a:moveTo>
                  <a:cubicBezTo>
                    <a:pt x="12496" y="1344"/>
                    <a:pt x="7711" y="2708"/>
                    <a:pt x="3015" y="2708"/>
                  </a:cubicBezTo>
                  <a:cubicBezTo>
                    <a:pt x="2005" y="2708"/>
                    <a:pt x="1000" y="2645"/>
                    <a:pt x="0" y="2505"/>
                  </a:cubicBezTo>
                  <a:lnTo>
                    <a:pt x="0" y="2505"/>
                  </a:lnTo>
                  <a:cubicBezTo>
                    <a:pt x="154" y="2688"/>
                    <a:pt x="915" y="2484"/>
                    <a:pt x="978" y="3048"/>
                  </a:cubicBezTo>
                  <a:cubicBezTo>
                    <a:pt x="1610" y="3098"/>
                    <a:pt x="2240" y="3121"/>
                    <a:pt x="2869" y="3121"/>
                  </a:cubicBezTo>
                  <a:cubicBezTo>
                    <a:pt x="7775" y="3121"/>
                    <a:pt x="12601" y="1703"/>
                    <a:pt x="17459" y="350"/>
                  </a:cubicBezTo>
                  <a:lnTo>
                    <a:pt x="17238"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12" name="Google Shape;5012;p39"/>
            <p:cNvSpPr/>
            <p:nvPr/>
          </p:nvSpPr>
          <p:spPr>
            <a:xfrm>
              <a:off x="536325" y="3214600"/>
              <a:ext cx="33200" cy="20200"/>
            </a:xfrm>
            <a:custGeom>
              <a:avLst/>
              <a:gdLst/>
              <a:ahLst/>
              <a:cxnLst/>
              <a:rect l="l" t="t" r="r" b="b"/>
              <a:pathLst>
                <a:path w="1328" h="808" extrusionOk="0">
                  <a:moveTo>
                    <a:pt x="0" y="0"/>
                  </a:moveTo>
                  <a:lnTo>
                    <a:pt x="0" y="0"/>
                  </a:lnTo>
                  <a:cubicBezTo>
                    <a:pt x="15" y="221"/>
                    <a:pt x="175" y="250"/>
                    <a:pt x="349" y="250"/>
                  </a:cubicBezTo>
                  <a:cubicBezTo>
                    <a:pt x="416" y="250"/>
                    <a:pt x="485" y="246"/>
                    <a:pt x="548" y="246"/>
                  </a:cubicBezTo>
                  <a:cubicBezTo>
                    <a:pt x="747" y="246"/>
                    <a:pt x="888" y="290"/>
                    <a:pt x="722" y="654"/>
                  </a:cubicBezTo>
                  <a:cubicBezTo>
                    <a:pt x="738" y="688"/>
                    <a:pt x="762" y="719"/>
                    <a:pt x="785" y="749"/>
                  </a:cubicBezTo>
                  <a:cubicBezTo>
                    <a:pt x="865" y="768"/>
                    <a:pt x="944" y="789"/>
                    <a:pt x="1024" y="808"/>
                  </a:cubicBezTo>
                  <a:cubicBezTo>
                    <a:pt x="1136" y="736"/>
                    <a:pt x="1237" y="551"/>
                    <a:pt x="1327" y="385"/>
                  </a:cubicBezTo>
                  <a:cubicBezTo>
                    <a:pt x="884" y="276"/>
                    <a:pt x="442" y="147"/>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13" name="Google Shape;5013;p39"/>
            <p:cNvSpPr/>
            <p:nvPr/>
          </p:nvSpPr>
          <p:spPr>
            <a:xfrm>
              <a:off x="459025" y="3191750"/>
              <a:ext cx="14075" cy="13775"/>
            </a:xfrm>
            <a:custGeom>
              <a:avLst/>
              <a:gdLst/>
              <a:ahLst/>
              <a:cxnLst/>
              <a:rect l="l" t="t" r="r" b="b"/>
              <a:pathLst>
                <a:path w="563" h="551" extrusionOk="0">
                  <a:moveTo>
                    <a:pt x="328" y="0"/>
                  </a:moveTo>
                  <a:cubicBezTo>
                    <a:pt x="221" y="0"/>
                    <a:pt x="109" y="146"/>
                    <a:pt x="1" y="300"/>
                  </a:cubicBezTo>
                  <a:cubicBezTo>
                    <a:pt x="188" y="384"/>
                    <a:pt x="373" y="470"/>
                    <a:pt x="560" y="550"/>
                  </a:cubicBezTo>
                  <a:cubicBezTo>
                    <a:pt x="562" y="403"/>
                    <a:pt x="546" y="262"/>
                    <a:pt x="493" y="149"/>
                  </a:cubicBezTo>
                  <a:cubicBezTo>
                    <a:pt x="441" y="42"/>
                    <a:pt x="385" y="0"/>
                    <a:pt x="32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
        <p:nvSpPr>
          <p:cNvPr id="5014" name="Google Shape;5014;p39"/>
          <p:cNvSpPr txBox="1">
            <a:spLocks noGrp="1"/>
          </p:cNvSpPr>
          <p:nvPr>
            <p:ph type="title"/>
          </p:nvPr>
        </p:nvSpPr>
        <p:spPr>
          <a:xfrm>
            <a:off x="2464350" y="2442768"/>
            <a:ext cx="4215300" cy="8418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Background</a:t>
            </a:r>
          </a:p>
        </p:txBody>
      </p:sp>
      <p:sp>
        <p:nvSpPr>
          <p:cNvPr id="5015" name="Google Shape;5015;p39"/>
          <p:cNvSpPr txBox="1">
            <a:spLocks noGrp="1"/>
          </p:cNvSpPr>
          <p:nvPr>
            <p:ph type="title" idx="2"/>
          </p:nvPr>
        </p:nvSpPr>
        <p:spPr>
          <a:xfrm>
            <a:off x="3149850" y="1270925"/>
            <a:ext cx="2844300" cy="8856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01</a:t>
            </a:r>
          </a:p>
        </p:txBody>
      </p:sp>
      <p:sp>
        <p:nvSpPr>
          <p:cNvPr id="5016" name="Google Shape;5016;p39"/>
          <p:cNvSpPr txBox="1">
            <a:spLocks noGrp="1"/>
          </p:cNvSpPr>
          <p:nvPr>
            <p:ph type="subTitle" idx="1"/>
          </p:nvPr>
        </p:nvSpPr>
        <p:spPr>
          <a:xfrm>
            <a:off x="3149850" y="3284575"/>
            <a:ext cx="2844300" cy="5880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latin typeface="Calibri"/>
                <a:ea typeface="微软雅黑"/>
                <a:sym typeface="Calibri"/>
              </a:rPr>
              <a:t>You can enter a subtitle here if you need it</a:t>
            </a:r>
          </a:p>
        </p:txBody>
      </p:sp>
      <p:cxnSp>
        <p:nvCxnSpPr>
          <p:cNvPr id="5017" name="Google Shape;5017;p39"/>
          <p:cNvCxnSpPr/>
          <p:nvPr/>
        </p:nvCxnSpPr>
        <p:spPr>
          <a:xfrm>
            <a:off x="2660250" y="2376525"/>
            <a:ext cx="3823500" cy="0"/>
          </a:xfrm>
          <a:prstGeom prst="straightConnector1">
            <a:avLst/>
          </a:prstGeom>
          <a:noFill/>
          <a:ln w="19050" cap="flat" cmpd="sng">
            <a:solidFill>
              <a:schemeClr val="accent2"/>
            </a:solidFill>
            <a:prstDash val="dash"/>
            <a:round/>
            <a:headEnd type="none" w="med" len="med"/>
            <a:tailEnd type="none" w="med" len="med"/>
          </a:ln>
        </p:spPr>
      </p:cxnSp>
      <p:grpSp>
        <p:nvGrpSpPr>
          <p:cNvPr id="5018" name="Google Shape;5018;p39"/>
          <p:cNvGrpSpPr/>
          <p:nvPr/>
        </p:nvGrpSpPr>
        <p:grpSpPr>
          <a:xfrm>
            <a:off x="6628541" y="3015057"/>
            <a:ext cx="991385" cy="983984"/>
            <a:chOff x="235675" y="491100"/>
            <a:chExt cx="663800" cy="658800"/>
          </a:xfrm>
        </p:grpSpPr>
        <p:sp>
          <p:nvSpPr>
            <p:cNvPr id="5019" name="Google Shape;5019;p39"/>
            <p:cNvSpPr/>
            <p:nvPr/>
          </p:nvSpPr>
          <p:spPr>
            <a:xfrm>
              <a:off x="336750" y="943075"/>
              <a:ext cx="675" cy="500"/>
            </a:xfrm>
            <a:custGeom>
              <a:avLst/>
              <a:gdLst/>
              <a:ahLst/>
              <a:cxnLst/>
              <a:rect l="l" t="t" r="r" b="b"/>
              <a:pathLst>
                <a:path w="27" h="20" extrusionOk="0">
                  <a:moveTo>
                    <a:pt x="23" y="0"/>
                  </a:moveTo>
                  <a:cubicBezTo>
                    <a:pt x="21" y="0"/>
                    <a:pt x="13" y="5"/>
                    <a:pt x="1" y="13"/>
                  </a:cubicBezTo>
                  <a:lnTo>
                    <a:pt x="5" y="20"/>
                  </a:lnTo>
                  <a:cubicBezTo>
                    <a:pt x="21" y="6"/>
                    <a:pt x="26" y="0"/>
                    <a:pt x="2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20" name="Google Shape;5020;p39"/>
            <p:cNvSpPr/>
            <p:nvPr/>
          </p:nvSpPr>
          <p:spPr>
            <a:xfrm>
              <a:off x="370825" y="634600"/>
              <a:ext cx="5825" cy="11775"/>
            </a:xfrm>
            <a:custGeom>
              <a:avLst/>
              <a:gdLst/>
              <a:ahLst/>
              <a:cxnLst/>
              <a:rect l="l" t="t" r="r" b="b"/>
              <a:pathLst>
                <a:path w="233" h="471" extrusionOk="0">
                  <a:moveTo>
                    <a:pt x="56" y="0"/>
                  </a:moveTo>
                  <a:cubicBezTo>
                    <a:pt x="42" y="86"/>
                    <a:pt x="24" y="174"/>
                    <a:pt x="1" y="260"/>
                  </a:cubicBezTo>
                  <a:cubicBezTo>
                    <a:pt x="19" y="258"/>
                    <a:pt x="36" y="251"/>
                    <a:pt x="54" y="251"/>
                  </a:cubicBezTo>
                  <a:cubicBezTo>
                    <a:pt x="92" y="251"/>
                    <a:pt x="137" y="283"/>
                    <a:pt x="230" y="471"/>
                  </a:cubicBezTo>
                  <a:lnTo>
                    <a:pt x="233" y="466"/>
                  </a:lnTo>
                  <a:cubicBezTo>
                    <a:pt x="186" y="329"/>
                    <a:pt x="195" y="176"/>
                    <a:pt x="5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21" name="Google Shape;5021;p39"/>
            <p:cNvSpPr/>
            <p:nvPr/>
          </p:nvSpPr>
          <p:spPr>
            <a:xfrm>
              <a:off x="605950" y="561450"/>
              <a:ext cx="7625" cy="7625"/>
            </a:xfrm>
            <a:custGeom>
              <a:avLst/>
              <a:gdLst/>
              <a:ahLst/>
              <a:cxnLst/>
              <a:rect l="l" t="t" r="r" b="b"/>
              <a:pathLst>
                <a:path w="305" h="305" extrusionOk="0">
                  <a:moveTo>
                    <a:pt x="155" y="1"/>
                  </a:moveTo>
                  <a:cubicBezTo>
                    <a:pt x="99" y="1"/>
                    <a:pt x="43" y="27"/>
                    <a:pt x="1" y="123"/>
                  </a:cubicBezTo>
                  <a:cubicBezTo>
                    <a:pt x="22" y="149"/>
                    <a:pt x="31" y="165"/>
                    <a:pt x="22" y="167"/>
                  </a:cubicBezTo>
                  <a:cubicBezTo>
                    <a:pt x="142" y="229"/>
                    <a:pt x="186" y="265"/>
                    <a:pt x="206" y="265"/>
                  </a:cubicBezTo>
                  <a:cubicBezTo>
                    <a:pt x="207" y="265"/>
                    <a:pt x="208" y="265"/>
                    <a:pt x="209" y="265"/>
                  </a:cubicBezTo>
                  <a:cubicBezTo>
                    <a:pt x="230" y="281"/>
                    <a:pt x="247" y="295"/>
                    <a:pt x="263" y="304"/>
                  </a:cubicBezTo>
                  <a:lnTo>
                    <a:pt x="305" y="77"/>
                  </a:lnTo>
                  <a:cubicBezTo>
                    <a:pt x="300" y="63"/>
                    <a:pt x="298" y="47"/>
                    <a:pt x="293" y="31"/>
                  </a:cubicBezTo>
                  <a:cubicBezTo>
                    <a:pt x="251" y="20"/>
                    <a:pt x="203" y="1"/>
                    <a:pt x="15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22" name="Google Shape;5022;p39"/>
            <p:cNvSpPr/>
            <p:nvPr/>
          </p:nvSpPr>
          <p:spPr>
            <a:xfrm>
              <a:off x="613550" y="565325"/>
              <a:ext cx="6050" cy="5775"/>
            </a:xfrm>
            <a:custGeom>
              <a:avLst/>
              <a:gdLst/>
              <a:ahLst/>
              <a:cxnLst/>
              <a:rect l="l" t="t" r="r" b="b"/>
              <a:pathLst>
                <a:path w="242" h="231" extrusionOk="0">
                  <a:moveTo>
                    <a:pt x="190" y="1"/>
                  </a:moveTo>
                  <a:cubicBezTo>
                    <a:pt x="115" y="1"/>
                    <a:pt x="48" y="37"/>
                    <a:pt x="1" y="177"/>
                  </a:cubicBezTo>
                  <a:cubicBezTo>
                    <a:pt x="86" y="230"/>
                    <a:pt x="123" y="219"/>
                    <a:pt x="198" y="228"/>
                  </a:cubicBezTo>
                  <a:cubicBezTo>
                    <a:pt x="207" y="161"/>
                    <a:pt x="221" y="87"/>
                    <a:pt x="242" y="5"/>
                  </a:cubicBezTo>
                  <a:cubicBezTo>
                    <a:pt x="224" y="2"/>
                    <a:pt x="207" y="1"/>
                    <a:pt x="19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23" name="Google Shape;5023;p39"/>
            <p:cNvSpPr/>
            <p:nvPr/>
          </p:nvSpPr>
          <p:spPr>
            <a:xfrm>
              <a:off x="360275" y="641725"/>
              <a:ext cx="15400" cy="18950"/>
            </a:xfrm>
            <a:custGeom>
              <a:avLst/>
              <a:gdLst/>
              <a:ahLst/>
              <a:cxnLst/>
              <a:rect l="l" t="t" r="r" b="b"/>
              <a:pathLst>
                <a:path w="616" h="758" extrusionOk="0">
                  <a:moveTo>
                    <a:pt x="19" y="730"/>
                  </a:moveTo>
                  <a:cubicBezTo>
                    <a:pt x="17" y="730"/>
                    <a:pt x="17" y="731"/>
                    <a:pt x="17" y="733"/>
                  </a:cubicBezTo>
                  <a:lnTo>
                    <a:pt x="17" y="733"/>
                  </a:lnTo>
                  <a:lnTo>
                    <a:pt x="19" y="730"/>
                  </a:lnTo>
                  <a:close/>
                  <a:moveTo>
                    <a:pt x="416" y="0"/>
                  </a:moveTo>
                  <a:cubicBezTo>
                    <a:pt x="335" y="283"/>
                    <a:pt x="200" y="545"/>
                    <a:pt x="19" y="742"/>
                  </a:cubicBezTo>
                  <a:cubicBezTo>
                    <a:pt x="18" y="738"/>
                    <a:pt x="17" y="735"/>
                    <a:pt x="17" y="733"/>
                  </a:cubicBezTo>
                  <a:lnTo>
                    <a:pt x="17" y="733"/>
                  </a:lnTo>
                  <a:lnTo>
                    <a:pt x="1" y="749"/>
                  </a:lnTo>
                  <a:cubicBezTo>
                    <a:pt x="44" y="754"/>
                    <a:pt x="88" y="757"/>
                    <a:pt x="132" y="757"/>
                  </a:cubicBezTo>
                  <a:cubicBezTo>
                    <a:pt x="185" y="757"/>
                    <a:pt x="237" y="753"/>
                    <a:pt x="288" y="744"/>
                  </a:cubicBezTo>
                  <a:cubicBezTo>
                    <a:pt x="416" y="598"/>
                    <a:pt x="525" y="438"/>
                    <a:pt x="615" y="267"/>
                  </a:cubicBezTo>
                  <a:cubicBezTo>
                    <a:pt x="583" y="193"/>
                    <a:pt x="527" y="107"/>
                    <a:pt x="41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24" name="Google Shape;5024;p39"/>
            <p:cNvSpPr/>
            <p:nvPr/>
          </p:nvSpPr>
          <p:spPr>
            <a:xfrm>
              <a:off x="533100" y="529600"/>
              <a:ext cx="5650" cy="8925"/>
            </a:xfrm>
            <a:custGeom>
              <a:avLst/>
              <a:gdLst/>
              <a:ahLst/>
              <a:cxnLst/>
              <a:rect l="l" t="t" r="r" b="b"/>
              <a:pathLst>
                <a:path w="226" h="357" extrusionOk="0">
                  <a:moveTo>
                    <a:pt x="49" y="1"/>
                  </a:moveTo>
                  <a:cubicBezTo>
                    <a:pt x="34" y="1"/>
                    <a:pt x="18" y="9"/>
                    <a:pt x="1" y="30"/>
                  </a:cubicBezTo>
                  <a:cubicBezTo>
                    <a:pt x="175" y="257"/>
                    <a:pt x="131" y="259"/>
                    <a:pt x="158" y="356"/>
                  </a:cubicBezTo>
                  <a:lnTo>
                    <a:pt x="186" y="340"/>
                  </a:lnTo>
                  <a:cubicBezTo>
                    <a:pt x="198" y="289"/>
                    <a:pt x="209" y="238"/>
                    <a:pt x="226" y="190"/>
                  </a:cubicBezTo>
                  <a:cubicBezTo>
                    <a:pt x="157" y="110"/>
                    <a:pt x="105" y="1"/>
                    <a:pt x="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25" name="Google Shape;5025;p39"/>
            <p:cNvSpPr/>
            <p:nvPr/>
          </p:nvSpPr>
          <p:spPr>
            <a:xfrm>
              <a:off x="535425" y="525800"/>
              <a:ext cx="5125" cy="7800"/>
            </a:xfrm>
            <a:custGeom>
              <a:avLst/>
              <a:gdLst/>
              <a:ahLst/>
              <a:cxnLst/>
              <a:rect l="l" t="t" r="r" b="b"/>
              <a:pathLst>
                <a:path w="205" h="312" extrusionOk="0">
                  <a:moveTo>
                    <a:pt x="205" y="1"/>
                  </a:moveTo>
                  <a:lnTo>
                    <a:pt x="205" y="1"/>
                  </a:lnTo>
                  <a:cubicBezTo>
                    <a:pt x="133" y="31"/>
                    <a:pt x="65" y="66"/>
                    <a:pt x="1" y="105"/>
                  </a:cubicBezTo>
                  <a:cubicBezTo>
                    <a:pt x="42" y="177"/>
                    <a:pt x="91" y="247"/>
                    <a:pt x="140" y="311"/>
                  </a:cubicBezTo>
                  <a:cubicBezTo>
                    <a:pt x="172" y="207"/>
                    <a:pt x="205" y="94"/>
                    <a:pt x="20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26" name="Google Shape;5026;p39"/>
            <p:cNvSpPr/>
            <p:nvPr/>
          </p:nvSpPr>
          <p:spPr>
            <a:xfrm>
              <a:off x="529925" y="538725"/>
              <a:ext cx="4125" cy="4600"/>
            </a:xfrm>
            <a:custGeom>
              <a:avLst/>
              <a:gdLst/>
              <a:ahLst/>
              <a:cxnLst/>
              <a:rect l="l" t="t" r="r" b="b"/>
              <a:pathLst>
                <a:path w="165" h="184" extrusionOk="0">
                  <a:moveTo>
                    <a:pt x="63" y="1"/>
                  </a:moveTo>
                  <a:cubicBezTo>
                    <a:pt x="49" y="52"/>
                    <a:pt x="28" y="98"/>
                    <a:pt x="0" y="142"/>
                  </a:cubicBezTo>
                  <a:cubicBezTo>
                    <a:pt x="10" y="156"/>
                    <a:pt x="17" y="170"/>
                    <a:pt x="23" y="184"/>
                  </a:cubicBezTo>
                  <a:cubicBezTo>
                    <a:pt x="70" y="144"/>
                    <a:pt x="116" y="107"/>
                    <a:pt x="165" y="73"/>
                  </a:cubicBezTo>
                  <a:cubicBezTo>
                    <a:pt x="130" y="49"/>
                    <a:pt x="95" y="26"/>
                    <a:pt x="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27" name="Google Shape;5027;p39"/>
            <p:cNvSpPr/>
            <p:nvPr/>
          </p:nvSpPr>
          <p:spPr>
            <a:xfrm>
              <a:off x="457950" y="586275"/>
              <a:ext cx="1625" cy="225"/>
            </a:xfrm>
            <a:custGeom>
              <a:avLst/>
              <a:gdLst/>
              <a:ahLst/>
              <a:cxnLst/>
              <a:rect l="l" t="t" r="r" b="b"/>
              <a:pathLst>
                <a:path w="65" h="9" extrusionOk="0">
                  <a:moveTo>
                    <a:pt x="28" y="1"/>
                  </a:moveTo>
                  <a:cubicBezTo>
                    <a:pt x="19" y="1"/>
                    <a:pt x="9" y="3"/>
                    <a:pt x="0" y="7"/>
                  </a:cubicBezTo>
                  <a:cubicBezTo>
                    <a:pt x="21" y="7"/>
                    <a:pt x="44" y="9"/>
                    <a:pt x="65" y="9"/>
                  </a:cubicBezTo>
                  <a:cubicBezTo>
                    <a:pt x="53" y="4"/>
                    <a:pt x="41" y="1"/>
                    <a:pt x="2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28" name="Google Shape;5028;p39"/>
            <p:cNvSpPr/>
            <p:nvPr/>
          </p:nvSpPr>
          <p:spPr>
            <a:xfrm>
              <a:off x="372625" y="571000"/>
              <a:ext cx="86325" cy="69175"/>
            </a:xfrm>
            <a:custGeom>
              <a:avLst/>
              <a:gdLst/>
              <a:ahLst/>
              <a:cxnLst/>
              <a:rect l="l" t="t" r="r" b="b"/>
              <a:pathLst>
                <a:path w="3453" h="2767" extrusionOk="0">
                  <a:moveTo>
                    <a:pt x="2088" y="0"/>
                  </a:moveTo>
                  <a:cubicBezTo>
                    <a:pt x="1677" y="0"/>
                    <a:pt x="1221" y="113"/>
                    <a:pt x="835" y="358"/>
                  </a:cubicBezTo>
                  <a:cubicBezTo>
                    <a:pt x="541" y="594"/>
                    <a:pt x="339" y="945"/>
                    <a:pt x="235" y="1174"/>
                  </a:cubicBezTo>
                  <a:cubicBezTo>
                    <a:pt x="98" y="1383"/>
                    <a:pt x="84" y="1800"/>
                    <a:pt x="1" y="2004"/>
                  </a:cubicBezTo>
                  <a:cubicBezTo>
                    <a:pt x="8" y="2057"/>
                    <a:pt x="8" y="2113"/>
                    <a:pt x="10" y="2171"/>
                  </a:cubicBezTo>
                  <a:lnTo>
                    <a:pt x="256" y="2405"/>
                  </a:lnTo>
                  <a:lnTo>
                    <a:pt x="107" y="2563"/>
                  </a:lnTo>
                  <a:lnTo>
                    <a:pt x="260" y="2767"/>
                  </a:lnTo>
                  <a:cubicBezTo>
                    <a:pt x="327" y="2558"/>
                    <a:pt x="365" y="2340"/>
                    <a:pt x="367" y="2120"/>
                  </a:cubicBezTo>
                  <a:cubicBezTo>
                    <a:pt x="304" y="1781"/>
                    <a:pt x="385" y="1624"/>
                    <a:pt x="464" y="1218"/>
                  </a:cubicBezTo>
                  <a:cubicBezTo>
                    <a:pt x="596" y="1111"/>
                    <a:pt x="696" y="805"/>
                    <a:pt x="986" y="553"/>
                  </a:cubicBezTo>
                  <a:cubicBezTo>
                    <a:pt x="1278" y="339"/>
                    <a:pt x="1617" y="263"/>
                    <a:pt x="1932" y="263"/>
                  </a:cubicBezTo>
                  <a:cubicBezTo>
                    <a:pt x="2208" y="263"/>
                    <a:pt x="2465" y="321"/>
                    <a:pt x="2657" y="395"/>
                  </a:cubicBezTo>
                  <a:cubicBezTo>
                    <a:pt x="2882" y="518"/>
                    <a:pt x="3133" y="592"/>
                    <a:pt x="3388" y="615"/>
                  </a:cubicBezTo>
                  <a:lnTo>
                    <a:pt x="3452" y="479"/>
                  </a:lnTo>
                  <a:cubicBezTo>
                    <a:pt x="3422" y="404"/>
                    <a:pt x="3350" y="314"/>
                    <a:pt x="3260" y="228"/>
                  </a:cubicBezTo>
                  <a:cubicBezTo>
                    <a:pt x="3130" y="214"/>
                    <a:pt x="2996" y="191"/>
                    <a:pt x="2854" y="163"/>
                  </a:cubicBezTo>
                  <a:cubicBezTo>
                    <a:pt x="2838" y="154"/>
                    <a:pt x="2820" y="147"/>
                    <a:pt x="2801" y="138"/>
                  </a:cubicBezTo>
                  <a:lnTo>
                    <a:pt x="2796" y="147"/>
                  </a:lnTo>
                  <a:cubicBezTo>
                    <a:pt x="2796" y="142"/>
                    <a:pt x="2796" y="140"/>
                    <a:pt x="2796" y="135"/>
                  </a:cubicBezTo>
                  <a:cubicBezTo>
                    <a:pt x="2600" y="47"/>
                    <a:pt x="2354" y="0"/>
                    <a:pt x="208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29" name="Google Shape;5029;p39"/>
            <p:cNvSpPr/>
            <p:nvPr/>
          </p:nvSpPr>
          <p:spPr>
            <a:xfrm>
              <a:off x="647575" y="575950"/>
              <a:ext cx="1400" cy="1625"/>
            </a:xfrm>
            <a:custGeom>
              <a:avLst/>
              <a:gdLst/>
              <a:ahLst/>
              <a:cxnLst/>
              <a:rect l="l" t="t" r="r" b="b"/>
              <a:pathLst>
                <a:path w="56" h="65" extrusionOk="0">
                  <a:moveTo>
                    <a:pt x="26" y="0"/>
                  </a:moveTo>
                  <a:cubicBezTo>
                    <a:pt x="0" y="0"/>
                    <a:pt x="3" y="26"/>
                    <a:pt x="19" y="65"/>
                  </a:cubicBezTo>
                  <a:cubicBezTo>
                    <a:pt x="33" y="46"/>
                    <a:pt x="44" y="26"/>
                    <a:pt x="56" y="7"/>
                  </a:cubicBezTo>
                  <a:cubicBezTo>
                    <a:pt x="43" y="2"/>
                    <a:pt x="33" y="0"/>
                    <a:pt x="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30" name="Google Shape;5030;p39"/>
            <p:cNvSpPr/>
            <p:nvPr/>
          </p:nvSpPr>
          <p:spPr>
            <a:xfrm>
              <a:off x="613025" y="560975"/>
              <a:ext cx="3900" cy="4850"/>
            </a:xfrm>
            <a:custGeom>
              <a:avLst/>
              <a:gdLst/>
              <a:ahLst/>
              <a:cxnLst/>
              <a:rect l="l" t="t" r="r" b="b"/>
              <a:pathLst>
                <a:path w="156" h="194" extrusionOk="0">
                  <a:moveTo>
                    <a:pt x="1" y="1"/>
                  </a:moveTo>
                  <a:lnTo>
                    <a:pt x="1" y="1"/>
                  </a:lnTo>
                  <a:cubicBezTo>
                    <a:pt x="5" y="17"/>
                    <a:pt x="8" y="33"/>
                    <a:pt x="10" y="50"/>
                  </a:cubicBezTo>
                  <a:lnTo>
                    <a:pt x="28" y="54"/>
                  </a:lnTo>
                  <a:lnTo>
                    <a:pt x="22" y="96"/>
                  </a:lnTo>
                  <a:cubicBezTo>
                    <a:pt x="33" y="147"/>
                    <a:pt x="52" y="186"/>
                    <a:pt x="91" y="193"/>
                  </a:cubicBezTo>
                  <a:cubicBezTo>
                    <a:pt x="119" y="135"/>
                    <a:pt x="140" y="87"/>
                    <a:pt x="156" y="47"/>
                  </a:cubicBezTo>
                  <a:cubicBezTo>
                    <a:pt x="89" y="38"/>
                    <a:pt x="42" y="3"/>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31" name="Google Shape;5031;p39"/>
            <p:cNvSpPr/>
            <p:nvPr/>
          </p:nvSpPr>
          <p:spPr>
            <a:xfrm>
              <a:off x="572575" y="528125"/>
              <a:ext cx="34400" cy="35100"/>
            </a:xfrm>
            <a:custGeom>
              <a:avLst/>
              <a:gdLst/>
              <a:ahLst/>
              <a:cxnLst/>
              <a:rect l="l" t="t" r="r" b="b"/>
              <a:pathLst>
                <a:path w="1376" h="1404" extrusionOk="0">
                  <a:moveTo>
                    <a:pt x="149" y="1"/>
                  </a:moveTo>
                  <a:cubicBezTo>
                    <a:pt x="114" y="123"/>
                    <a:pt x="65" y="225"/>
                    <a:pt x="1" y="256"/>
                  </a:cubicBezTo>
                  <a:cubicBezTo>
                    <a:pt x="47" y="265"/>
                    <a:pt x="89" y="281"/>
                    <a:pt x="130" y="302"/>
                  </a:cubicBezTo>
                  <a:cubicBezTo>
                    <a:pt x="395" y="529"/>
                    <a:pt x="552" y="738"/>
                    <a:pt x="742" y="923"/>
                  </a:cubicBezTo>
                  <a:cubicBezTo>
                    <a:pt x="951" y="1118"/>
                    <a:pt x="974" y="1208"/>
                    <a:pt x="1060" y="1252"/>
                  </a:cubicBezTo>
                  <a:cubicBezTo>
                    <a:pt x="1141" y="1292"/>
                    <a:pt x="1218" y="1343"/>
                    <a:pt x="1285" y="1403"/>
                  </a:cubicBezTo>
                  <a:cubicBezTo>
                    <a:pt x="1303" y="1296"/>
                    <a:pt x="1334" y="1194"/>
                    <a:pt x="1375" y="1095"/>
                  </a:cubicBezTo>
                  <a:cubicBezTo>
                    <a:pt x="1357" y="1069"/>
                    <a:pt x="1345" y="1044"/>
                    <a:pt x="1336" y="1014"/>
                  </a:cubicBezTo>
                  <a:cubicBezTo>
                    <a:pt x="1306" y="1005"/>
                    <a:pt x="1130" y="837"/>
                    <a:pt x="1116" y="837"/>
                  </a:cubicBezTo>
                  <a:cubicBezTo>
                    <a:pt x="1116" y="837"/>
                    <a:pt x="1116" y="837"/>
                    <a:pt x="1116" y="837"/>
                  </a:cubicBezTo>
                  <a:cubicBezTo>
                    <a:pt x="932" y="490"/>
                    <a:pt x="615" y="288"/>
                    <a:pt x="300" y="86"/>
                  </a:cubicBezTo>
                  <a:cubicBezTo>
                    <a:pt x="251" y="54"/>
                    <a:pt x="200" y="26"/>
                    <a:pt x="1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32" name="Google Shape;5032;p39"/>
            <p:cNvSpPr/>
            <p:nvPr/>
          </p:nvSpPr>
          <p:spPr>
            <a:xfrm>
              <a:off x="509125" y="553975"/>
              <a:ext cx="1925" cy="2175"/>
            </a:xfrm>
            <a:custGeom>
              <a:avLst/>
              <a:gdLst/>
              <a:ahLst/>
              <a:cxnLst/>
              <a:rect l="l" t="t" r="r" b="b"/>
              <a:pathLst>
                <a:path w="77" h="87" extrusionOk="0">
                  <a:moveTo>
                    <a:pt x="77" y="0"/>
                  </a:moveTo>
                  <a:cubicBezTo>
                    <a:pt x="51" y="28"/>
                    <a:pt x="26" y="54"/>
                    <a:pt x="0" y="79"/>
                  </a:cubicBezTo>
                  <a:cubicBezTo>
                    <a:pt x="7" y="84"/>
                    <a:pt x="15" y="87"/>
                    <a:pt x="24" y="87"/>
                  </a:cubicBezTo>
                  <a:cubicBezTo>
                    <a:pt x="37" y="87"/>
                    <a:pt x="53" y="82"/>
                    <a:pt x="72" y="72"/>
                  </a:cubicBezTo>
                  <a:cubicBezTo>
                    <a:pt x="72" y="47"/>
                    <a:pt x="74" y="24"/>
                    <a:pt x="7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33" name="Google Shape;5033;p39"/>
            <p:cNvSpPr/>
            <p:nvPr/>
          </p:nvSpPr>
          <p:spPr>
            <a:xfrm>
              <a:off x="571700" y="525975"/>
              <a:ext cx="2750" cy="2350"/>
            </a:xfrm>
            <a:custGeom>
              <a:avLst/>
              <a:gdLst/>
              <a:ahLst/>
              <a:cxnLst/>
              <a:rect l="l" t="t" r="r" b="b"/>
              <a:pathLst>
                <a:path w="110" h="94" extrusionOk="0">
                  <a:moveTo>
                    <a:pt x="1" y="1"/>
                  </a:moveTo>
                  <a:cubicBezTo>
                    <a:pt x="1" y="68"/>
                    <a:pt x="18" y="94"/>
                    <a:pt x="41" y="94"/>
                  </a:cubicBezTo>
                  <a:cubicBezTo>
                    <a:pt x="61" y="94"/>
                    <a:pt x="86" y="75"/>
                    <a:pt x="110" y="47"/>
                  </a:cubicBezTo>
                  <a:cubicBezTo>
                    <a:pt x="75" y="31"/>
                    <a:pt x="38" y="15"/>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34" name="Google Shape;5034;p39"/>
            <p:cNvSpPr/>
            <p:nvPr/>
          </p:nvSpPr>
          <p:spPr>
            <a:xfrm>
              <a:off x="525400" y="534850"/>
              <a:ext cx="5250" cy="5350"/>
            </a:xfrm>
            <a:custGeom>
              <a:avLst/>
              <a:gdLst/>
              <a:ahLst/>
              <a:cxnLst/>
              <a:rect l="l" t="t" r="r" b="b"/>
              <a:pathLst>
                <a:path w="210" h="214" extrusionOk="0">
                  <a:moveTo>
                    <a:pt x="63" y="0"/>
                  </a:moveTo>
                  <a:cubicBezTo>
                    <a:pt x="42" y="19"/>
                    <a:pt x="21" y="38"/>
                    <a:pt x="0" y="58"/>
                  </a:cubicBezTo>
                  <a:cubicBezTo>
                    <a:pt x="51" y="105"/>
                    <a:pt x="96" y="156"/>
                    <a:pt x="130" y="214"/>
                  </a:cubicBezTo>
                  <a:cubicBezTo>
                    <a:pt x="151" y="181"/>
                    <a:pt x="179" y="153"/>
                    <a:pt x="209" y="130"/>
                  </a:cubicBezTo>
                  <a:cubicBezTo>
                    <a:pt x="163" y="91"/>
                    <a:pt x="112" y="47"/>
                    <a:pt x="6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35" name="Google Shape;5035;p39"/>
            <p:cNvSpPr/>
            <p:nvPr/>
          </p:nvSpPr>
          <p:spPr>
            <a:xfrm>
              <a:off x="649950" y="570500"/>
              <a:ext cx="4025" cy="3425"/>
            </a:xfrm>
            <a:custGeom>
              <a:avLst/>
              <a:gdLst/>
              <a:ahLst/>
              <a:cxnLst/>
              <a:rect l="l" t="t" r="r" b="b"/>
              <a:pathLst>
                <a:path w="161" h="137" extrusionOk="0">
                  <a:moveTo>
                    <a:pt x="160" y="0"/>
                  </a:moveTo>
                  <a:lnTo>
                    <a:pt x="160" y="0"/>
                  </a:lnTo>
                  <a:cubicBezTo>
                    <a:pt x="123" y="2"/>
                    <a:pt x="85" y="3"/>
                    <a:pt x="47" y="3"/>
                  </a:cubicBezTo>
                  <a:cubicBezTo>
                    <a:pt x="32" y="3"/>
                    <a:pt x="16" y="3"/>
                    <a:pt x="0" y="2"/>
                  </a:cubicBezTo>
                  <a:lnTo>
                    <a:pt x="0" y="2"/>
                  </a:lnTo>
                  <a:cubicBezTo>
                    <a:pt x="26" y="14"/>
                    <a:pt x="49" y="23"/>
                    <a:pt x="77" y="30"/>
                  </a:cubicBezTo>
                  <a:cubicBezTo>
                    <a:pt x="81" y="28"/>
                    <a:pt x="85" y="27"/>
                    <a:pt x="89" y="27"/>
                  </a:cubicBezTo>
                  <a:cubicBezTo>
                    <a:pt x="100" y="27"/>
                    <a:pt x="110" y="37"/>
                    <a:pt x="119" y="63"/>
                  </a:cubicBezTo>
                  <a:cubicBezTo>
                    <a:pt x="133" y="86"/>
                    <a:pt x="142" y="111"/>
                    <a:pt x="144" y="137"/>
                  </a:cubicBezTo>
                  <a:cubicBezTo>
                    <a:pt x="149" y="91"/>
                    <a:pt x="153" y="44"/>
                    <a:pt x="16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36" name="Google Shape;5036;p39"/>
            <p:cNvSpPr/>
            <p:nvPr/>
          </p:nvSpPr>
          <p:spPr>
            <a:xfrm>
              <a:off x="638650" y="569750"/>
              <a:ext cx="1225" cy="475"/>
            </a:xfrm>
            <a:custGeom>
              <a:avLst/>
              <a:gdLst/>
              <a:ahLst/>
              <a:cxnLst/>
              <a:rect l="l" t="t" r="r" b="b"/>
              <a:pathLst>
                <a:path w="49" h="19" extrusionOk="0">
                  <a:moveTo>
                    <a:pt x="0" y="0"/>
                  </a:moveTo>
                  <a:cubicBezTo>
                    <a:pt x="6" y="12"/>
                    <a:pt x="12" y="19"/>
                    <a:pt x="22" y="19"/>
                  </a:cubicBezTo>
                  <a:cubicBezTo>
                    <a:pt x="29" y="19"/>
                    <a:pt x="38" y="15"/>
                    <a:pt x="49" y="7"/>
                  </a:cubicBezTo>
                  <a:lnTo>
                    <a:pt x="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37" name="Google Shape;5037;p39"/>
            <p:cNvSpPr/>
            <p:nvPr/>
          </p:nvSpPr>
          <p:spPr>
            <a:xfrm>
              <a:off x="284600" y="690050"/>
              <a:ext cx="22625" cy="53200"/>
            </a:xfrm>
            <a:custGeom>
              <a:avLst/>
              <a:gdLst/>
              <a:ahLst/>
              <a:cxnLst/>
              <a:rect l="l" t="t" r="r" b="b"/>
              <a:pathLst>
                <a:path w="905" h="2128" extrusionOk="0">
                  <a:moveTo>
                    <a:pt x="874" y="1"/>
                  </a:moveTo>
                  <a:cubicBezTo>
                    <a:pt x="554" y="232"/>
                    <a:pt x="290" y="527"/>
                    <a:pt x="160" y="851"/>
                  </a:cubicBezTo>
                  <a:cubicBezTo>
                    <a:pt x="105" y="988"/>
                    <a:pt x="63" y="1134"/>
                    <a:pt x="40" y="1283"/>
                  </a:cubicBezTo>
                  <a:lnTo>
                    <a:pt x="70" y="1308"/>
                  </a:lnTo>
                  <a:cubicBezTo>
                    <a:pt x="64" y="1307"/>
                    <a:pt x="59" y="1306"/>
                    <a:pt x="54" y="1306"/>
                  </a:cubicBezTo>
                  <a:cubicBezTo>
                    <a:pt x="48" y="1306"/>
                    <a:pt x="43" y="1307"/>
                    <a:pt x="37" y="1308"/>
                  </a:cubicBezTo>
                  <a:cubicBezTo>
                    <a:pt x="0" y="1572"/>
                    <a:pt x="26" y="1841"/>
                    <a:pt x="111" y="2096"/>
                  </a:cubicBezTo>
                  <a:cubicBezTo>
                    <a:pt x="141" y="2113"/>
                    <a:pt x="169" y="2128"/>
                    <a:pt x="186" y="2128"/>
                  </a:cubicBezTo>
                  <a:cubicBezTo>
                    <a:pt x="213" y="2128"/>
                    <a:pt x="210" y="2090"/>
                    <a:pt x="139" y="1960"/>
                  </a:cubicBezTo>
                  <a:lnTo>
                    <a:pt x="139" y="1960"/>
                  </a:lnTo>
                  <a:cubicBezTo>
                    <a:pt x="202" y="2004"/>
                    <a:pt x="269" y="2041"/>
                    <a:pt x="339" y="2075"/>
                  </a:cubicBezTo>
                  <a:lnTo>
                    <a:pt x="378" y="2075"/>
                  </a:lnTo>
                  <a:cubicBezTo>
                    <a:pt x="290" y="1693"/>
                    <a:pt x="304" y="1292"/>
                    <a:pt x="418" y="916"/>
                  </a:cubicBezTo>
                  <a:cubicBezTo>
                    <a:pt x="350" y="875"/>
                    <a:pt x="292" y="819"/>
                    <a:pt x="244" y="754"/>
                  </a:cubicBezTo>
                  <a:lnTo>
                    <a:pt x="313" y="601"/>
                  </a:lnTo>
                  <a:lnTo>
                    <a:pt x="464" y="833"/>
                  </a:lnTo>
                  <a:cubicBezTo>
                    <a:pt x="478" y="812"/>
                    <a:pt x="492" y="793"/>
                    <a:pt x="506" y="775"/>
                  </a:cubicBezTo>
                  <a:lnTo>
                    <a:pt x="501" y="726"/>
                  </a:lnTo>
                  <a:cubicBezTo>
                    <a:pt x="503" y="726"/>
                    <a:pt x="506" y="726"/>
                    <a:pt x="508" y="726"/>
                  </a:cubicBezTo>
                  <a:cubicBezTo>
                    <a:pt x="519" y="726"/>
                    <a:pt x="529" y="730"/>
                    <a:pt x="538" y="736"/>
                  </a:cubicBezTo>
                  <a:cubicBezTo>
                    <a:pt x="575" y="687"/>
                    <a:pt x="617" y="640"/>
                    <a:pt x="663" y="599"/>
                  </a:cubicBezTo>
                  <a:cubicBezTo>
                    <a:pt x="635" y="541"/>
                    <a:pt x="652" y="511"/>
                    <a:pt x="515" y="351"/>
                  </a:cubicBezTo>
                  <a:cubicBezTo>
                    <a:pt x="560" y="293"/>
                    <a:pt x="667" y="171"/>
                    <a:pt x="840" y="171"/>
                  </a:cubicBezTo>
                  <a:cubicBezTo>
                    <a:pt x="861" y="171"/>
                    <a:pt x="882" y="173"/>
                    <a:pt x="904" y="177"/>
                  </a:cubicBezTo>
                  <a:cubicBezTo>
                    <a:pt x="890" y="119"/>
                    <a:pt x="881" y="59"/>
                    <a:pt x="87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38" name="Google Shape;5038;p39"/>
            <p:cNvSpPr/>
            <p:nvPr/>
          </p:nvSpPr>
          <p:spPr>
            <a:xfrm>
              <a:off x="647500" y="570500"/>
              <a:ext cx="1025" cy="725"/>
            </a:xfrm>
            <a:custGeom>
              <a:avLst/>
              <a:gdLst/>
              <a:ahLst/>
              <a:cxnLst/>
              <a:rect l="l" t="t" r="r" b="b"/>
              <a:pathLst>
                <a:path w="41" h="29" extrusionOk="0">
                  <a:moveTo>
                    <a:pt x="3" y="0"/>
                  </a:moveTo>
                  <a:lnTo>
                    <a:pt x="1" y="26"/>
                  </a:lnTo>
                  <a:cubicBezTo>
                    <a:pt x="7" y="28"/>
                    <a:pt x="12" y="29"/>
                    <a:pt x="16" y="29"/>
                  </a:cubicBezTo>
                  <a:cubicBezTo>
                    <a:pt x="30" y="29"/>
                    <a:pt x="39" y="18"/>
                    <a:pt x="40" y="2"/>
                  </a:cubicBezTo>
                  <a:cubicBezTo>
                    <a:pt x="29" y="2"/>
                    <a:pt x="17" y="2"/>
                    <a:pt x="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39" name="Google Shape;5039;p39"/>
            <p:cNvSpPr/>
            <p:nvPr/>
          </p:nvSpPr>
          <p:spPr>
            <a:xfrm>
              <a:off x="725800" y="572275"/>
              <a:ext cx="33650" cy="76225"/>
            </a:xfrm>
            <a:custGeom>
              <a:avLst/>
              <a:gdLst/>
              <a:ahLst/>
              <a:cxnLst/>
              <a:rect l="l" t="t" r="r" b="b"/>
              <a:pathLst>
                <a:path w="1346" h="3049" extrusionOk="0">
                  <a:moveTo>
                    <a:pt x="68" y="1"/>
                  </a:moveTo>
                  <a:cubicBezTo>
                    <a:pt x="24" y="1"/>
                    <a:pt x="1" y="25"/>
                    <a:pt x="17" y="103"/>
                  </a:cubicBezTo>
                  <a:cubicBezTo>
                    <a:pt x="156" y="249"/>
                    <a:pt x="117" y="328"/>
                    <a:pt x="110" y="421"/>
                  </a:cubicBezTo>
                  <a:cubicBezTo>
                    <a:pt x="203" y="548"/>
                    <a:pt x="73" y="523"/>
                    <a:pt x="284" y="678"/>
                  </a:cubicBezTo>
                  <a:cubicBezTo>
                    <a:pt x="247" y="752"/>
                    <a:pt x="295" y="859"/>
                    <a:pt x="279" y="956"/>
                  </a:cubicBezTo>
                  <a:cubicBezTo>
                    <a:pt x="488" y="1225"/>
                    <a:pt x="346" y="1332"/>
                    <a:pt x="432" y="1410"/>
                  </a:cubicBezTo>
                  <a:cubicBezTo>
                    <a:pt x="430" y="1812"/>
                    <a:pt x="476" y="2057"/>
                    <a:pt x="761" y="2335"/>
                  </a:cubicBezTo>
                  <a:cubicBezTo>
                    <a:pt x="666" y="2614"/>
                    <a:pt x="1070" y="2845"/>
                    <a:pt x="1084" y="3026"/>
                  </a:cubicBezTo>
                  <a:cubicBezTo>
                    <a:pt x="1101" y="3041"/>
                    <a:pt x="1123" y="3049"/>
                    <a:pt x="1145" y="3049"/>
                  </a:cubicBezTo>
                  <a:cubicBezTo>
                    <a:pt x="1164" y="3049"/>
                    <a:pt x="1183" y="3043"/>
                    <a:pt x="1199" y="3031"/>
                  </a:cubicBezTo>
                  <a:cubicBezTo>
                    <a:pt x="1200" y="3035"/>
                    <a:pt x="1203" y="3037"/>
                    <a:pt x="1207" y="3037"/>
                  </a:cubicBezTo>
                  <a:cubicBezTo>
                    <a:pt x="1212" y="3037"/>
                    <a:pt x="1221" y="3033"/>
                    <a:pt x="1234" y="3024"/>
                  </a:cubicBezTo>
                  <a:lnTo>
                    <a:pt x="1244" y="3036"/>
                  </a:lnTo>
                  <a:lnTo>
                    <a:pt x="1320" y="2929"/>
                  </a:lnTo>
                  <a:lnTo>
                    <a:pt x="1299" y="2915"/>
                  </a:lnTo>
                  <a:cubicBezTo>
                    <a:pt x="1318" y="2887"/>
                    <a:pt x="1334" y="2857"/>
                    <a:pt x="1346" y="2839"/>
                  </a:cubicBezTo>
                  <a:cubicBezTo>
                    <a:pt x="1313" y="2825"/>
                    <a:pt x="1297" y="2778"/>
                    <a:pt x="1271" y="2771"/>
                  </a:cubicBezTo>
                  <a:cubicBezTo>
                    <a:pt x="1285" y="2771"/>
                    <a:pt x="1301" y="2771"/>
                    <a:pt x="1318" y="2769"/>
                  </a:cubicBezTo>
                  <a:cubicBezTo>
                    <a:pt x="1053" y="2528"/>
                    <a:pt x="1056" y="2454"/>
                    <a:pt x="852" y="2206"/>
                  </a:cubicBezTo>
                  <a:cubicBezTo>
                    <a:pt x="710" y="1962"/>
                    <a:pt x="673" y="1675"/>
                    <a:pt x="750" y="1404"/>
                  </a:cubicBezTo>
                  <a:cubicBezTo>
                    <a:pt x="618" y="1281"/>
                    <a:pt x="604" y="1116"/>
                    <a:pt x="594" y="956"/>
                  </a:cubicBezTo>
                  <a:cubicBezTo>
                    <a:pt x="534" y="747"/>
                    <a:pt x="516" y="655"/>
                    <a:pt x="527" y="481"/>
                  </a:cubicBezTo>
                  <a:cubicBezTo>
                    <a:pt x="388" y="363"/>
                    <a:pt x="332" y="295"/>
                    <a:pt x="404" y="251"/>
                  </a:cubicBezTo>
                  <a:cubicBezTo>
                    <a:pt x="217" y="145"/>
                    <a:pt x="198" y="89"/>
                    <a:pt x="156" y="50"/>
                  </a:cubicBezTo>
                  <a:cubicBezTo>
                    <a:pt x="138" y="33"/>
                    <a:pt x="124" y="20"/>
                    <a:pt x="108" y="6"/>
                  </a:cubicBezTo>
                  <a:cubicBezTo>
                    <a:pt x="93" y="3"/>
                    <a:pt x="80" y="1"/>
                    <a:pt x="6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40" name="Google Shape;5040;p39"/>
            <p:cNvSpPr/>
            <p:nvPr/>
          </p:nvSpPr>
          <p:spPr>
            <a:xfrm>
              <a:off x="308925" y="685300"/>
              <a:ext cx="5200" cy="4700"/>
            </a:xfrm>
            <a:custGeom>
              <a:avLst/>
              <a:gdLst/>
              <a:ahLst/>
              <a:cxnLst/>
              <a:rect l="l" t="t" r="r" b="b"/>
              <a:pathLst>
                <a:path w="208" h="188" extrusionOk="0">
                  <a:moveTo>
                    <a:pt x="207" y="1"/>
                  </a:moveTo>
                  <a:lnTo>
                    <a:pt x="207" y="1"/>
                  </a:lnTo>
                  <a:cubicBezTo>
                    <a:pt x="135" y="38"/>
                    <a:pt x="68" y="79"/>
                    <a:pt x="1" y="123"/>
                  </a:cubicBezTo>
                  <a:cubicBezTo>
                    <a:pt x="36" y="148"/>
                    <a:pt x="71" y="187"/>
                    <a:pt x="104" y="187"/>
                  </a:cubicBezTo>
                  <a:cubicBezTo>
                    <a:pt x="140" y="187"/>
                    <a:pt x="174" y="145"/>
                    <a:pt x="20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41" name="Google Shape;5041;p39"/>
            <p:cNvSpPr/>
            <p:nvPr/>
          </p:nvSpPr>
          <p:spPr>
            <a:xfrm>
              <a:off x="818825" y="778325"/>
              <a:ext cx="49650" cy="111925"/>
            </a:xfrm>
            <a:custGeom>
              <a:avLst/>
              <a:gdLst/>
              <a:ahLst/>
              <a:cxnLst/>
              <a:rect l="l" t="t" r="r" b="b"/>
              <a:pathLst>
                <a:path w="1986" h="4477" extrusionOk="0">
                  <a:moveTo>
                    <a:pt x="274" y="0"/>
                  </a:moveTo>
                  <a:lnTo>
                    <a:pt x="274" y="0"/>
                  </a:lnTo>
                  <a:cubicBezTo>
                    <a:pt x="230" y="19"/>
                    <a:pt x="171" y="27"/>
                    <a:pt x="117" y="27"/>
                  </a:cubicBezTo>
                  <a:cubicBezTo>
                    <a:pt x="69" y="27"/>
                    <a:pt x="26" y="20"/>
                    <a:pt x="1" y="10"/>
                  </a:cubicBezTo>
                  <a:lnTo>
                    <a:pt x="1" y="10"/>
                  </a:lnTo>
                  <a:cubicBezTo>
                    <a:pt x="281" y="598"/>
                    <a:pt x="492" y="1037"/>
                    <a:pt x="877" y="1533"/>
                  </a:cubicBezTo>
                  <a:cubicBezTo>
                    <a:pt x="1086" y="1547"/>
                    <a:pt x="1086" y="1676"/>
                    <a:pt x="1174" y="1866"/>
                  </a:cubicBezTo>
                  <a:cubicBezTo>
                    <a:pt x="1264" y="1894"/>
                    <a:pt x="1408" y="2087"/>
                    <a:pt x="1429" y="2115"/>
                  </a:cubicBezTo>
                  <a:cubicBezTo>
                    <a:pt x="1521" y="2272"/>
                    <a:pt x="1510" y="2458"/>
                    <a:pt x="1603" y="2506"/>
                  </a:cubicBezTo>
                  <a:cubicBezTo>
                    <a:pt x="1577" y="2794"/>
                    <a:pt x="1709" y="2873"/>
                    <a:pt x="1610" y="2954"/>
                  </a:cubicBezTo>
                  <a:cubicBezTo>
                    <a:pt x="1535" y="3281"/>
                    <a:pt x="1563" y="3459"/>
                    <a:pt x="1528" y="3600"/>
                  </a:cubicBezTo>
                  <a:cubicBezTo>
                    <a:pt x="1484" y="3693"/>
                    <a:pt x="1454" y="3665"/>
                    <a:pt x="1299" y="3925"/>
                  </a:cubicBezTo>
                  <a:cubicBezTo>
                    <a:pt x="1264" y="3971"/>
                    <a:pt x="1227" y="4013"/>
                    <a:pt x="1185" y="4050"/>
                  </a:cubicBezTo>
                  <a:cubicBezTo>
                    <a:pt x="1192" y="4055"/>
                    <a:pt x="1199" y="4057"/>
                    <a:pt x="1204" y="4062"/>
                  </a:cubicBezTo>
                  <a:cubicBezTo>
                    <a:pt x="1139" y="4242"/>
                    <a:pt x="1093" y="4301"/>
                    <a:pt x="1057" y="4301"/>
                  </a:cubicBezTo>
                  <a:cubicBezTo>
                    <a:pt x="1026" y="4301"/>
                    <a:pt x="1002" y="4258"/>
                    <a:pt x="979" y="4212"/>
                  </a:cubicBezTo>
                  <a:cubicBezTo>
                    <a:pt x="909" y="4259"/>
                    <a:pt x="842" y="4296"/>
                    <a:pt x="787" y="4328"/>
                  </a:cubicBezTo>
                  <a:cubicBezTo>
                    <a:pt x="876" y="4359"/>
                    <a:pt x="914" y="4477"/>
                    <a:pt x="980" y="4477"/>
                  </a:cubicBezTo>
                  <a:cubicBezTo>
                    <a:pt x="1010" y="4477"/>
                    <a:pt x="1046" y="4452"/>
                    <a:pt x="1095" y="4384"/>
                  </a:cubicBezTo>
                  <a:cubicBezTo>
                    <a:pt x="1113" y="4396"/>
                    <a:pt x="1123" y="4419"/>
                    <a:pt x="1116" y="4442"/>
                  </a:cubicBezTo>
                  <a:cubicBezTo>
                    <a:pt x="1266" y="4335"/>
                    <a:pt x="1417" y="4229"/>
                    <a:pt x="1566" y="3985"/>
                  </a:cubicBezTo>
                  <a:cubicBezTo>
                    <a:pt x="1600" y="3964"/>
                    <a:pt x="1756" y="3802"/>
                    <a:pt x="1737" y="3605"/>
                  </a:cubicBezTo>
                  <a:cubicBezTo>
                    <a:pt x="1848" y="3373"/>
                    <a:pt x="1971" y="3262"/>
                    <a:pt x="1897" y="3162"/>
                  </a:cubicBezTo>
                  <a:cubicBezTo>
                    <a:pt x="1985" y="2873"/>
                    <a:pt x="1976" y="2740"/>
                    <a:pt x="1946" y="2490"/>
                  </a:cubicBezTo>
                  <a:cubicBezTo>
                    <a:pt x="1839" y="2379"/>
                    <a:pt x="1779" y="2261"/>
                    <a:pt x="1684" y="2126"/>
                  </a:cubicBezTo>
                  <a:cubicBezTo>
                    <a:pt x="1651" y="1913"/>
                    <a:pt x="1521" y="1702"/>
                    <a:pt x="1433" y="1642"/>
                  </a:cubicBezTo>
                  <a:cubicBezTo>
                    <a:pt x="1301" y="1542"/>
                    <a:pt x="1181" y="1431"/>
                    <a:pt x="1074" y="1308"/>
                  </a:cubicBezTo>
                  <a:cubicBezTo>
                    <a:pt x="761" y="981"/>
                    <a:pt x="483" y="670"/>
                    <a:pt x="369" y="72"/>
                  </a:cubicBezTo>
                  <a:lnTo>
                    <a:pt x="316" y="26"/>
                  </a:lnTo>
                  <a:cubicBezTo>
                    <a:pt x="289" y="132"/>
                    <a:pt x="275" y="367"/>
                    <a:pt x="214" y="367"/>
                  </a:cubicBezTo>
                  <a:cubicBezTo>
                    <a:pt x="212" y="367"/>
                    <a:pt x="211" y="367"/>
                    <a:pt x="209" y="367"/>
                  </a:cubicBezTo>
                  <a:lnTo>
                    <a:pt x="274"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42" name="Google Shape;5042;p39"/>
            <p:cNvSpPr/>
            <p:nvPr/>
          </p:nvSpPr>
          <p:spPr>
            <a:xfrm>
              <a:off x="513800" y="537225"/>
              <a:ext cx="15275" cy="23775"/>
            </a:xfrm>
            <a:custGeom>
              <a:avLst/>
              <a:gdLst/>
              <a:ahLst/>
              <a:cxnLst/>
              <a:rect l="l" t="t" r="r" b="b"/>
              <a:pathLst>
                <a:path w="611" h="951" extrusionOk="0">
                  <a:moveTo>
                    <a:pt x="437" y="408"/>
                  </a:moveTo>
                  <a:cubicBezTo>
                    <a:pt x="403" y="477"/>
                    <a:pt x="378" y="527"/>
                    <a:pt x="363" y="527"/>
                  </a:cubicBezTo>
                  <a:cubicBezTo>
                    <a:pt x="363" y="527"/>
                    <a:pt x="363" y="527"/>
                    <a:pt x="362" y="527"/>
                  </a:cubicBezTo>
                  <a:cubicBezTo>
                    <a:pt x="381" y="483"/>
                    <a:pt x="404" y="443"/>
                    <a:pt x="437" y="408"/>
                  </a:cubicBezTo>
                  <a:close/>
                  <a:moveTo>
                    <a:pt x="427" y="0"/>
                  </a:moveTo>
                  <a:cubicBezTo>
                    <a:pt x="267" y="165"/>
                    <a:pt x="126" y="346"/>
                    <a:pt x="8" y="543"/>
                  </a:cubicBezTo>
                  <a:lnTo>
                    <a:pt x="1" y="805"/>
                  </a:lnTo>
                  <a:cubicBezTo>
                    <a:pt x="29" y="768"/>
                    <a:pt x="107" y="826"/>
                    <a:pt x="119" y="698"/>
                  </a:cubicBezTo>
                  <a:lnTo>
                    <a:pt x="110" y="654"/>
                  </a:lnTo>
                  <a:lnTo>
                    <a:pt x="247" y="633"/>
                  </a:lnTo>
                  <a:lnTo>
                    <a:pt x="63" y="946"/>
                  </a:lnTo>
                  <a:cubicBezTo>
                    <a:pt x="66" y="946"/>
                    <a:pt x="70" y="949"/>
                    <a:pt x="73" y="951"/>
                  </a:cubicBezTo>
                  <a:cubicBezTo>
                    <a:pt x="140" y="856"/>
                    <a:pt x="203" y="756"/>
                    <a:pt x="254" y="650"/>
                  </a:cubicBezTo>
                  <a:cubicBezTo>
                    <a:pt x="365" y="534"/>
                    <a:pt x="481" y="408"/>
                    <a:pt x="611" y="293"/>
                  </a:cubicBezTo>
                  <a:lnTo>
                    <a:pt x="594" y="265"/>
                  </a:lnTo>
                  <a:cubicBezTo>
                    <a:pt x="543" y="318"/>
                    <a:pt x="485" y="355"/>
                    <a:pt x="437" y="408"/>
                  </a:cubicBezTo>
                  <a:cubicBezTo>
                    <a:pt x="469" y="344"/>
                    <a:pt x="509" y="260"/>
                    <a:pt x="550" y="188"/>
                  </a:cubicBezTo>
                  <a:cubicBezTo>
                    <a:pt x="513" y="123"/>
                    <a:pt x="471" y="61"/>
                    <a:pt x="42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43" name="Google Shape;5043;p39"/>
            <p:cNvSpPr/>
            <p:nvPr/>
          </p:nvSpPr>
          <p:spPr>
            <a:xfrm>
              <a:off x="807000" y="901600"/>
              <a:ext cx="16850" cy="34100"/>
            </a:xfrm>
            <a:custGeom>
              <a:avLst/>
              <a:gdLst/>
              <a:ahLst/>
              <a:cxnLst/>
              <a:rect l="l" t="t" r="r" b="b"/>
              <a:pathLst>
                <a:path w="674" h="1364" extrusionOk="0">
                  <a:moveTo>
                    <a:pt x="562" y="0"/>
                  </a:moveTo>
                  <a:cubicBezTo>
                    <a:pt x="499" y="207"/>
                    <a:pt x="454" y="269"/>
                    <a:pt x="415" y="269"/>
                  </a:cubicBezTo>
                  <a:cubicBezTo>
                    <a:pt x="375" y="269"/>
                    <a:pt x="342" y="207"/>
                    <a:pt x="302" y="167"/>
                  </a:cubicBezTo>
                  <a:cubicBezTo>
                    <a:pt x="265" y="223"/>
                    <a:pt x="230" y="283"/>
                    <a:pt x="193" y="348"/>
                  </a:cubicBezTo>
                  <a:cubicBezTo>
                    <a:pt x="216" y="366"/>
                    <a:pt x="226" y="422"/>
                    <a:pt x="226" y="587"/>
                  </a:cubicBezTo>
                  <a:cubicBezTo>
                    <a:pt x="168" y="832"/>
                    <a:pt x="89" y="777"/>
                    <a:pt x="22" y="978"/>
                  </a:cubicBezTo>
                  <a:cubicBezTo>
                    <a:pt x="1" y="1187"/>
                    <a:pt x="26" y="1296"/>
                    <a:pt x="70" y="1363"/>
                  </a:cubicBezTo>
                  <a:cubicBezTo>
                    <a:pt x="117" y="1206"/>
                    <a:pt x="177" y="1053"/>
                    <a:pt x="249" y="907"/>
                  </a:cubicBezTo>
                  <a:lnTo>
                    <a:pt x="249" y="907"/>
                  </a:lnTo>
                  <a:cubicBezTo>
                    <a:pt x="228" y="923"/>
                    <a:pt x="197" y="931"/>
                    <a:pt x="163" y="931"/>
                  </a:cubicBezTo>
                  <a:cubicBezTo>
                    <a:pt x="127" y="931"/>
                    <a:pt x="89" y="922"/>
                    <a:pt x="56" y="907"/>
                  </a:cubicBezTo>
                  <a:cubicBezTo>
                    <a:pt x="153" y="898"/>
                    <a:pt x="270" y="878"/>
                    <a:pt x="298" y="878"/>
                  </a:cubicBezTo>
                  <a:cubicBezTo>
                    <a:pt x="302" y="878"/>
                    <a:pt x="304" y="878"/>
                    <a:pt x="304" y="879"/>
                  </a:cubicBezTo>
                  <a:cubicBezTo>
                    <a:pt x="381" y="645"/>
                    <a:pt x="508" y="431"/>
                    <a:pt x="673" y="248"/>
                  </a:cubicBezTo>
                  <a:cubicBezTo>
                    <a:pt x="634" y="200"/>
                    <a:pt x="597" y="123"/>
                    <a:pt x="56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44" name="Google Shape;5044;p39"/>
            <p:cNvSpPr/>
            <p:nvPr/>
          </p:nvSpPr>
          <p:spPr>
            <a:xfrm>
              <a:off x="663500" y="987650"/>
              <a:ext cx="143075" cy="121050"/>
            </a:xfrm>
            <a:custGeom>
              <a:avLst/>
              <a:gdLst/>
              <a:ahLst/>
              <a:cxnLst/>
              <a:rect l="l" t="t" r="r" b="b"/>
              <a:pathLst>
                <a:path w="5723" h="4842" extrusionOk="0">
                  <a:moveTo>
                    <a:pt x="2414" y="1725"/>
                  </a:moveTo>
                  <a:cubicBezTo>
                    <a:pt x="2432" y="1725"/>
                    <a:pt x="2441" y="1753"/>
                    <a:pt x="2430" y="1832"/>
                  </a:cubicBezTo>
                  <a:cubicBezTo>
                    <a:pt x="2410" y="1915"/>
                    <a:pt x="2321" y="1984"/>
                    <a:pt x="2337" y="2070"/>
                  </a:cubicBezTo>
                  <a:lnTo>
                    <a:pt x="2337" y="2070"/>
                  </a:lnTo>
                  <a:lnTo>
                    <a:pt x="2294" y="1851"/>
                  </a:lnTo>
                  <a:cubicBezTo>
                    <a:pt x="2328" y="1803"/>
                    <a:pt x="2384" y="1725"/>
                    <a:pt x="2414" y="1725"/>
                  </a:cubicBezTo>
                  <a:close/>
                  <a:moveTo>
                    <a:pt x="2134" y="2011"/>
                  </a:moveTo>
                  <a:cubicBezTo>
                    <a:pt x="2154" y="2050"/>
                    <a:pt x="2180" y="2087"/>
                    <a:pt x="2210" y="2122"/>
                  </a:cubicBezTo>
                  <a:cubicBezTo>
                    <a:pt x="2209" y="2122"/>
                    <a:pt x="2207" y="2122"/>
                    <a:pt x="2206" y="2122"/>
                  </a:cubicBezTo>
                  <a:cubicBezTo>
                    <a:pt x="2180" y="2122"/>
                    <a:pt x="2158" y="2059"/>
                    <a:pt x="2134" y="2011"/>
                  </a:cubicBezTo>
                  <a:close/>
                  <a:moveTo>
                    <a:pt x="5629" y="1"/>
                  </a:moveTo>
                  <a:lnTo>
                    <a:pt x="5629" y="1"/>
                  </a:lnTo>
                  <a:cubicBezTo>
                    <a:pt x="5654" y="115"/>
                    <a:pt x="5617" y="339"/>
                    <a:pt x="5586" y="339"/>
                  </a:cubicBezTo>
                  <a:cubicBezTo>
                    <a:pt x="5582" y="339"/>
                    <a:pt x="5578" y="334"/>
                    <a:pt x="5574" y="325"/>
                  </a:cubicBezTo>
                  <a:cubicBezTo>
                    <a:pt x="5562" y="594"/>
                    <a:pt x="5518" y="654"/>
                    <a:pt x="5326" y="726"/>
                  </a:cubicBezTo>
                  <a:cubicBezTo>
                    <a:pt x="5307" y="854"/>
                    <a:pt x="5226" y="1007"/>
                    <a:pt x="4966" y="1097"/>
                  </a:cubicBezTo>
                  <a:cubicBezTo>
                    <a:pt x="4941" y="1150"/>
                    <a:pt x="4778" y="1352"/>
                    <a:pt x="4649" y="1352"/>
                  </a:cubicBezTo>
                  <a:cubicBezTo>
                    <a:pt x="4648" y="1352"/>
                    <a:pt x="4647" y="1352"/>
                    <a:pt x="4647" y="1352"/>
                  </a:cubicBezTo>
                  <a:cubicBezTo>
                    <a:pt x="4571" y="1342"/>
                    <a:pt x="4507" y="1338"/>
                    <a:pt x="4450" y="1338"/>
                  </a:cubicBezTo>
                  <a:cubicBezTo>
                    <a:pt x="4345" y="1338"/>
                    <a:pt x="4261" y="1353"/>
                    <a:pt x="4167" y="1380"/>
                  </a:cubicBezTo>
                  <a:cubicBezTo>
                    <a:pt x="4114" y="1390"/>
                    <a:pt x="3965" y="1453"/>
                    <a:pt x="3848" y="1453"/>
                  </a:cubicBezTo>
                  <a:cubicBezTo>
                    <a:pt x="3806" y="1453"/>
                    <a:pt x="3768" y="1444"/>
                    <a:pt x="3740" y="1422"/>
                  </a:cubicBezTo>
                  <a:cubicBezTo>
                    <a:pt x="3110" y="1429"/>
                    <a:pt x="2646" y="1503"/>
                    <a:pt x="2048" y="1892"/>
                  </a:cubicBezTo>
                  <a:cubicBezTo>
                    <a:pt x="2064" y="1892"/>
                    <a:pt x="2085" y="1925"/>
                    <a:pt x="2110" y="1967"/>
                  </a:cubicBezTo>
                  <a:cubicBezTo>
                    <a:pt x="2103" y="1958"/>
                    <a:pt x="2096" y="1953"/>
                    <a:pt x="2088" y="1953"/>
                  </a:cubicBezTo>
                  <a:cubicBezTo>
                    <a:pt x="2080" y="1953"/>
                    <a:pt x="2072" y="1958"/>
                    <a:pt x="2064" y="1971"/>
                  </a:cubicBezTo>
                  <a:cubicBezTo>
                    <a:pt x="1443" y="2337"/>
                    <a:pt x="1223" y="2713"/>
                    <a:pt x="995" y="3309"/>
                  </a:cubicBezTo>
                  <a:cubicBezTo>
                    <a:pt x="991" y="3782"/>
                    <a:pt x="652" y="4315"/>
                    <a:pt x="152" y="4517"/>
                  </a:cubicBezTo>
                  <a:cubicBezTo>
                    <a:pt x="168" y="4575"/>
                    <a:pt x="161" y="4633"/>
                    <a:pt x="135" y="4686"/>
                  </a:cubicBezTo>
                  <a:cubicBezTo>
                    <a:pt x="131" y="4685"/>
                    <a:pt x="127" y="4685"/>
                    <a:pt x="123" y="4685"/>
                  </a:cubicBezTo>
                  <a:cubicBezTo>
                    <a:pt x="67" y="4685"/>
                    <a:pt x="31" y="4755"/>
                    <a:pt x="1" y="4841"/>
                  </a:cubicBezTo>
                  <a:cubicBezTo>
                    <a:pt x="476" y="4670"/>
                    <a:pt x="849" y="4364"/>
                    <a:pt x="1063" y="3972"/>
                  </a:cubicBezTo>
                  <a:lnTo>
                    <a:pt x="1063" y="3972"/>
                  </a:lnTo>
                  <a:cubicBezTo>
                    <a:pt x="1052" y="3979"/>
                    <a:pt x="1041" y="3982"/>
                    <a:pt x="1031" y="3982"/>
                  </a:cubicBezTo>
                  <a:cubicBezTo>
                    <a:pt x="995" y="3982"/>
                    <a:pt x="962" y="3935"/>
                    <a:pt x="935" y="3800"/>
                  </a:cubicBezTo>
                  <a:lnTo>
                    <a:pt x="1046" y="3647"/>
                  </a:lnTo>
                  <a:cubicBezTo>
                    <a:pt x="1066" y="3699"/>
                    <a:pt x="1107" y="3713"/>
                    <a:pt x="1153" y="3713"/>
                  </a:cubicBezTo>
                  <a:cubicBezTo>
                    <a:pt x="1161" y="3713"/>
                    <a:pt x="1168" y="3713"/>
                    <a:pt x="1176" y="3712"/>
                  </a:cubicBezTo>
                  <a:cubicBezTo>
                    <a:pt x="1216" y="3596"/>
                    <a:pt x="1243" y="3478"/>
                    <a:pt x="1255" y="3357"/>
                  </a:cubicBezTo>
                  <a:cubicBezTo>
                    <a:pt x="1433" y="2880"/>
                    <a:pt x="1774" y="2572"/>
                    <a:pt x="2215" y="2127"/>
                  </a:cubicBezTo>
                  <a:cubicBezTo>
                    <a:pt x="2224" y="2136"/>
                    <a:pt x="2234" y="2142"/>
                    <a:pt x="2243" y="2142"/>
                  </a:cubicBezTo>
                  <a:cubicBezTo>
                    <a:pt x="2249" y="2142"/>
                    <a:pt x="2255" y="2139"/>
                    <a:pt x="2261" y="2133"/>
                  </a:cubicBezTo>
                  <a:cubicBezTo>
                    <a:pt x="2412" y="2025"/>
                    <a:pt x="2574" y="1932"/>
                    <a:pt x="2748" y="1860"/>
                  </a:cubicBezTo>
                  <a:lnTo>
                    <a:pt x="2702" y="1621"/>
                  </a:lnTo>
                  <a:lnTo>
                    <a:pt x="2732" y="1586"/>
                  </a:lnTo>
                  <a:lnTo>
                    <a:pt x="2783" y="1846"/>
                  </a:lnTo>
                  <a:cubicBezTo>
                    <a:pt x="2962" y="1779"/>
                    <a:pt x="3137" y="1750"/>
                    <a:pt x="3319" y="1750"/>
                  </a:cubicBezTo>
                  <a:cubicBezTo>
                    <a:pt x="3452" y="1750"/>
                    <a:pt x="3589" y="1765"/>
                    <a:pt x="3736" y="1793"/>
                  </a:cubicBezTo>
                  <a:cubicBezTo>
                    <a:pt x="3849" y="1790"/>
                    <a:pt x="4083" y="1804"/>
                    <a:pt x="4313" y="1623"/>
                  </a:cubicBezTo>
                  <a:cubicBezTo>
                    <a:pt x="4342" y="1636"/>
                    <a:pt x="4369" y="1641"/>
                    <a:pt x="4396" y="1641"/>
                  </a:cubicBezTo>
                  <a:cubicBezTo>
                    <a:pt x="4503" y="1641"/>
                    <a:pt x="4598" y="1556"/>
                    <a:pt x="4709" y="1473"/>
                  </a:cubicBezTo>
                  <a:cubicBezTo>
                    <a:pt x="4776" y="1519"/>
                    <a:pt x="4831" y="1540"/>
                    <a:pt x="4889" y="1540"/>
                  </a:cubicBezTo>
                  <a:cubicBezTo>
                    <a:pt x="4970" y="1540"/>
                    <a:pt x="5054" y="1498"/>
                    <a:pt x="5177" y="1426"/>
                  </a:cubicBezTo>
                  <a:cubicBezTo>
                    <a:pt x="5332" y="1206"/>
                    <a:pt x="5457" y="1051"/>
                    <a:pt x="5565" y="1051"/>
                  </a:cubicBezTo>
                  <a:cubicBezTo>
                    <a:pt x="5567" y="1051"/>
                    <a:pt x="5569" y="1051"/>
                    <a:pt x="5572" y="1051"/>
                  </a:cubicBezTo>
                  <a:cubicBezTo>
                    <a:pt x="5623" y="958"/>
                    <a:pt x="5662" y="886"/>
                    <a:pt x="5704" y="814"/>
                  </a:cubicBezTo>
                  <a:cubicBezTo>
                    <a:pt x="5660" y="666"/>
                    <a:pt x="5634" y="471"/>
                    <a:pt x="5592" y="425"/>
                  </a:cubicBezTo>
                  <a:lnTo>
                    <a:pt x="5722" y="188"/>
                  </a:lnTo>
                  <a:lnTo>
                    <a:pt x="5629"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45" name="Google Shape;5045;p39"/>
            <p:cNvSpPr/>
            <p:nvPr/>
          </p:nvSpPr>
          <p:spPr>
            <a:xfrm>
              <a:off x="616050" y="1093375"/>
              <a:ext cx="2575" cy="4475"/>
            </a:xfrm>
            <a:custGeom>
              <a:avLst/>
              <a:gdLst/>
              <a:ahLst/>
              <a:cxnLst/>
              <a:rect l="l" t="t" r="r" b="b"/>
              <a:pathLst>
                <a:path w="103" h="179" extrusionOk="0">
                  <a:moveTo>
                    <a:pt x="42" y="0"/>
                  </a:moveTo>
                  <a:cubicBezTo>
                    <a:pt x="37" y="63"/>
                    <a:pt x="23" y="121"/>
                    <a:pt x="0" y="179"/>
                  </a:cubicBezTo>
                  <a:lnTo>
                    <a:pt x="102" y="37"/>
                  </a:lnTo>
                  <a:lnTo>
                    <a:pt x="42"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46" name="Google Shape;5046;p39"/>
            <p:cNvSpPr/>
            <p:nvPr/>
          </p:nvSpPr>
          <p:spPr>
            <a:xfrm>
              <a:off x="620325" y="1095500"/>
              <a:ext cx="12325" cy="8350"/>
            </a:xfrm>
            <a:custGeom>
              <a:avLst/>
              <a:gdLst/>
              <a:ahLst/>
              <a:cxnLst/>
              <a:rect l="l" t="t" r="r" b="b"/>
              <a:pathLst>
                <a:path w="493" h="334" extrusionOk="0">
                  <a:moveTo>
                    <a:pt x="8" y="1"/>
                  </a:moveTo>
                  <a:lnTo>
                    <a:pt x="1" y="82"/>
                  </a:lnTo>
                  <a:cubicBezTo>
                    <a:pt x="29" y="72"/>
                    <a:pt x="54" y="68"/>
                    <a:pt x="75" y="68"/>
                  </a:cubicBezTo>
                  <a:cubicBezTo>
                    <a:pt x="243" y="68"/>
                    <a:pt x="230" y="333"/>
                    <a:pt x="341" y="333"/>
                  </a:cubicBezTo>
                  <a:cubicBezTo>
                    <a:pt x="376" y="333"/>
                    <a:pt x="423" y="307"/>
                    <a:pt x="492" y="237"/>
                  </a:cubicBezTo>
                  <a:cubicBezTo>
                    <a:pt x="342" y="175"/>
                    <a:pt x="158" y="98"/>
                    <a:pt x="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47" name="Google Shape;5047;p39"/>
            <p:cNvSpPr/>
            <p:nvPr/>
          </p:nvSpPr>
          <p:spPr>
            <a:xfrm>
              <a:off x="354250" y="665950"/>
              <a:ext cx="850" cy="825"/>
            </a:xfrm>
            <a:custGeom>
              <a:avLst/>
              <a:gdLst/>
              <a:ahLst/>
              <a:cxnLst/>
              <a:rect l="l" t="t" r="r" b="b"/>
              <a:pathLst>
                <a:path w="34" h="33" extrusionOk="0">
                  <a:moveTo>
                    <a:pt x="33" y="0"/>
                  </a:moveTo>
                  <a:lnTo>
                    <a:pt x="1" y="33"/>
                  </a:lnTo>
                  <a:cubicBezTo>
                    <a:pt x="2" y="33"/>
                    <a:pt x="3" y="33"/>
                    <a:pt x="5" y="33"/>
                  </a:cubicBezTo>
                  <a:cubicBezTo>
                    <a:pt x="19" y="33"/>
                    <a:pt x="29" y="21"/>
                    <a:pt x="3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48" name="Google Shape;5048;p39"/>
            <p:cNvSpPr/>
            <p:nvPr/>
          </p:nvSpPr>
          <p:spPr>
            <a:xfrm>
              <a:off x="819700" y="897475"/>
              <a:ext cx="1700" cy="4150"/>
            </a:xfrm>
            <a:custGeom>
              <a:avLst/>
              <a:gdLst/>
              <a:ahLst/>
              <a:cxnLst/>
              <a:rect l="l" t="t" r="r" b="b"/>
              <a:pathLst>
                <a:path w="68" h="166" extrusionOk="0">
                  <a:moveTo>
                    <a:pt x="68" y="1"/>
                  </a:moveTo>
                  <a:lnTo>
                    <a:pt x="68" y="1"/>
                  </a:lnTo>
                  <a:cubicBezTo>
                    <a:pt x="45" y="21"/>
                    <a:pt x="24" y="42"/>
                    <a:pt x="0" y="65"/>
                  </a:cubicBezTo>
                  <a:cubicBezTo>
                    <a:pt x="24" y="96"/>
                    <a:pt x="42" y="130"/>
                    <a:pt x="54" y="165"/>
                  </a:cubicBezTo>
                  <a:lnTo>
                    <a:pt x="68"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49" name="Google Shape;5049;p39"/>
            <p:cNvSpPr/>
            <p:nvPr/>
          </p:nvSpPr>
          <p:spPr>
            <a:xfrm>
              <a:off x="314025" y="667400"/>
              <a:ext cx="42925" cy="27600"/>
            </a:xfrm>
            <a:custGeom>
              <a:avLst/>
              <a:gdLst/>
              <a:ahLst/>
              <a:cxnLst/>
              <a:rect l="l" t="t" r="r" b="b"/>
              <a:pathLst>
                <a:path w="1717" h="1104" extrusionOk="0">
                  <a:moveTo>
                    <a:pt x="1584" y="0"/>
                  </a:moveTo>
                  <a:cubicBezTo>
                    <a:pt x="1475" y="105"/>
                    <a:pt x="1371" y="186"/>
                    <a:pt x="1292" y="193"/>
                  </a:cubicBezTo>
                  <a:cubicBezTo>
                    <a:pt x="1088" y="341"/>
                    <a:pt x="854" y="441"/>
                    <a:pt x="606" y="482"/>
                  </a:cubicBezTo>
                  <a:cubicBezTo>
                    <a:pt x="397" y="533"/>
                    <a:pt x="198" y="610"/>
                    <a:pt x="10" y="712"/>
                  </a:cubicBezTo>
                  <a:cubicBezTo>
                    <a:pt x="1" y="876"/>
                    <a:pt x="38" y="1068"/>
                    <a:pt x="122" y="1068"/>
                  </a:cubicBezTo>
                  <a:cubicBezTo>
                    <a:pt x="143" y="1068"/>
                    <a:pt x="167" y="1056"/>
                    <a:pt x="193" y="1030"/>
                  </a:cubicBezTo>
                  <a:lnTo>
                    <a:pt x="193" y="1030"/>
                  </a:lnTo>
                  <a:cubicBezTo>
                    <a:pt x="168" y="1055"/>
                    <a:pt x="142" y="1078"/>
                    <a:pt x="117" y="1099"/>
                  </a:cubicBezTo>
                  <a:lnTo>
                    <a:pt x="124" y="1104"/>
                  </a:lnTo>
                  <a:cubicBezTo>
                    <a:pt x="279" y="1036"/>
                    <a:pt x="439" y="983"/>
                    <a:pt x="604" y="944"/>
                  </a:cubicBezTo>
                  <a:cubicBezTo>
                    <a:pt x="875" y="781"/>
                    <a:pt x="1192" y="686"/>
                    <a:pt x="1387" y="582"/>
                  </a:cubicBezTo>
                  <a:cubicBezTo>
                    <a:pt x="1510" y="468"/>
                    <a:pt x="1619" y="360"/>
                    <a:pt x="1716" y="262"/>
                  </a:cubicBezTo>
                  <a:cubicBezTo>
                    <a:pt x="1705" y="251"/>
                    <a:pt x="1693" y="241"/>
                    <a:pt x="1682" y="230"/>
                  </a:cubicBezTo>
                  <a:lnTo>
                    <a:pt x="1584"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50" name="Google Shape;5050;p39"/>
            <p:cNvSpPr/>
            <p:nvPr/>
          </p:nvSpPr>
          <p:spPr>
            <a:xfrm>
              <a:off x="629600" y="1101475"/>
              <a:ext cx="31550" cy="11700"/>
            </a:xfrm>
            <a:custGeom>
              <a:avLst/>
              <a:gdLst/>
              <a:ahLst/>
              <a:cxnLst/>
              <a:rect l="l" t="t" r="r" b="b"/>
              <a:pathLst>
                <a:path w="1262" h="468" extrusionOk="0">
                  <a:moveTo>
                    <a:pt x="128" y="1"/>
                  </a:moveTo>
                  <a:cubicBezTo>
                    <a:pt x="75" y="105"/>
                    <a:pt x="33" y="216"/>
                    <a:pt x="1" y="328"/>
                  </a:cubicBezTo>
                  <a:cubicBezTo>
                    <a:pt x="135" y="369"/>
                    <a:pt x="274" y="399"/>
                    <a:pt x="413" y="416"/>
                  </a:cubicBezTo>
                  <a:cubicBezTo>
                    <a:pt x="505" y="445"/>
                    <a:pt x="631" y="467"/>
                    <a:pt x="769" y="467"/>
                  </a:cubicBezTo>
                  <a:cubicBezTo>
                    <a:pt x="906" y="467"/>
                    <a:pt x="1054" y="445"/>
                    <a:pt x="1190" y="383"/>
                  </a:cubicBezTo>
                  <a:cubicBezTo>
                    <a:pt x="1208" y="281"/>
                    <a:pt x="1246" y="170"/>
                    <a:pt x="1262" y="70"/>
                  </a:cubicBezTo>
                  <a:lnTo>
                    <a:pt x="1262" y="70"/>
                  </a:lnTo>
                  <a:cubicBezTo>
                    <a:pt x="1234" y="84"/>
                    <a:pt x="1204" y="98"/>
                    <a:pt x="1176" y="110"/>
                  </a:cubicBezTo>
                  <a:lnTo>
                    <a:pt x="1176" y="117"/>
                  </a:lnTo>
                  <a:cubicBezTo>
                    <a:pt x="1171" y="117"/>
                    <a:pt x="1169" y="114"/>
                    <a:pt x="1167" y="114"/>
                  </a:cubicBezTo>
                  <a:cubicBezTo>
                    <a:pt x="1076" y="149"/>
                    <a:pt x="981" y="170"/>
                    <a:pt x="886" y="177"/>
                  </a:cubicBezTo>
                  <a:cubicBezTo>
                    <a:pt x="884" y="184"/>
                    <a:pt x="882" y="188"/>
                    <a:pt x="877" y="193"/>
                  </a:cubicBezTo>
                  <a:lnTo>
                    <a:pt x="877" y="179"/>
                  </a:lnTo>
                  <a:cubicBezTo>
                    <a:pt x="851" y="181"/>
                    <a:pt x="826" y="181"/>
                    <a:pt x="801" y="181"/>
                  </a:cubicBezTo>
                  <a:cubicBezTo>
                    <a:pt x="634" y="181"/>
                    <a:pt x="468" y="149"/>
                    <a:pt x="314" y="86"/>
                  </a:cubicBezTo>
                  <a:cubicBezTo>
                    <a:pt x="253" y="54"/>
                    <a:pt x="191" y="26"/>
                    <a:pt x="12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51" name="Google Shape;5051;p39"/>
            <p:cNvSpPr/>
            <p:nvPr/>
          </p:nvSpPr>
          <p:spPr>
            <a:xfrm>
              <a:off x="653725" y="558325"/>
              <a:ext cx="70150" cy="18800"/>
            </a:xfrm>
            <a:custGeom>
              <a:avLst/>
              <a:gdLst/>
              <a:ahLst/>
              <a:cxnLst/>
              <a:rect l="l" t="t" r="r" b="b"/>
              <a:pathLst>
                <a:path w="2806" h="752" extrusionOk="0">
                  <a:moveTo>
                    <a:pt x="1537" y="0"/>
                  </a:moveTo>
                  <a:cubicBezTo>
                    <a:pt x="1224" y="0"/>
                    <a:pt x="946" y="135"/>
                    <a:pt x="656" y="281"/>
                  </a:cubicBezTo>
                  <a:cubicBezTo>
                    <a:pt x="501" y="383"/>
                    <a:pt x="322" y="450"/>
                    <a:pt x="135" y="473"/>
                  </a:cubicBezTo>
                  <a:lnTo>
                    <a:pt x="260" y="666"/>
                  </a:lnTo>
                  <a:lnTo>
                    <a:pt x="260" y="666"/>
                  </a:lnTo>
                  <a:lnTo>
                    <a:pt x="97" y="478"/>
                  </a:lnTo>
                  <a:cubicBezTo>
                    <a:pt x="79" y="480"/>
                    <a:pt x="60" y="483"/>
                    <a:pt x="42" y="485"/>
                  </a:cubicBezTo>
                  <a:cubicBezTo>
                    <a:pt x="28" y="568"/>
                    <a:pt x="16" y="659"/>
                    <a:pt x="0" y="751"/>
                  </a:cubicBezTo>
                  <a:cubicBezTo>
                    <a:pt x="255" y="721"/>
                    <a:pt x="482" y="656"/>
                    <a:pt x="689" y="538"/>
                  </a:cubicBezTo>
                  <a:cubicBezTo>
                    <a:pt x="914" y="433"/>
                    <a:pt x="1138" y="351"/>
                    <a:pt x="1371" y="351"/>
                  </a:cubicBezTo>
                  <a:cubicBezTo>
                    <a:pt x="1457" y="351"/>
                    <a:pt x="1545" y="362"/>
                    <a:pt x="1634" y="387"/>
                  </a:cubicBezTo>
                  <a:cubicBezTo>
                    <a:pt x="1654" y="390"/>
                    <a:pt x="1673" y="391"/>
                    <a:pt x="1690" y="391"/>
                  </a:cubicBezTo>
                  <a:cubicBezTo>
                    <a:pt x="1800" y="391"/>
                    <a:pt x="1865" y="348"/>
                    <a:pt x="1921" y="348"/>
                  </a:cubicBezTo>
                  <a:cubicBezTo>
                    <a:pt x="1947" y="348"/>
                    <a:pt x="1971" y="357"/>
                    <a:pt x="1996" y="383"/>
                  </a:cubicBezTo>
                  <a:cubicBezTo>
                    <a:pt x="2001" y="383"/>
                    <a:pt x="2007" y="383"/>
                    <a:pt x="2012" y="383"/>
                  </a:cubicBezTo>
                  <a:cubicBezTo>
                    <a:pt x="2244" y="383"/>
                    <a:pt x="2395" y="532"/>
                    <a:pt x="2532" y="587"/>
                  </a:cubicBezTo>
                  <a:cubicBezTo>
                    <a:pt x="2529" y="594"/>
                    <a:pt x="2545" y="612"/>
                    <a:pt x="2571" y="638"/>
                  </a:cubicBezTo>
                  <a:cubicBezTo>
                    <a:pt x="2539" y="591"/>
                    <a:pt x="2501" y="534"/>
                    <a:pt x="2455" y="462"/>
                  </a:cubicBezTo>
                  <a:lnTo>
                    <a:pt x="2805" y="404"/>
                  </a:lnTo>
                  <a:cubicBezTo>
                    <a:pt x="2738" y="360"/>
                    <a:pt x="2666" y="325"/>
                    <a:pt x="2590" y="299"/>
                  </a:cubicBezTo>
                  <a:cubicBezTo>
                    <a:pt x="2425" y="202"/>
                    <a:pt x="2353" y="186"/>
                    <a:pt x="2084" y="88"/>
                  </a:cubicBezTo>
                  <a:cubicBezTo>
                    <a:pt x="2064" y="94"/>
                    <a:pt x="2039" y="97"/>
                    <a:pt x="2007" y="97"/>
                  </a:cubicBezTo>
                  <a:cubicBezTo>
                    <a:pt x="1914" y="97"/>
                    <a:pt x="1768" y="70"/>
                    <a:pt x="1553" y="0"/>
                  </a:cubicBezTo>
                  <a:cubicBezTo>
                    <a:pt x="1548" y="0"/>
                    <a:pt x="1543" y="0"/>
                    <a:pt x="153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52" name="Google Shape;5052;p39"/>
            <p:cNvSpPr/>
            <p:nvPr/>
          </p:nvSpPr>
          <p:spPr>
            <a:xfrm>
              <a:off x="577450" y="1082875"/>
              <a:ext cx="36875" cy="15500"/>
            </a:xfrm>
            <a:custGeom>
              <a:avLst/>
              <a:gdLst/>
              <a:ahLst/>
              <a:cxnLst/>
              <a:rect l="l" t="t" r="r" b="b"/>
              <a:pathLst>
                <a:path w="1475" h="620" extrusionOk="0">
                  <a:moveTo>
                    <a:pt x="326" y="0"/>
                  </a:moveTo>
                  <a:cubicBezTo>
                    <a:pt x="239" y="0"/>
                    <a:pt x="151" y="7"/>
                    <a:pt x="61" y="21"/>
                  </a:cubicBezTo>
                  <a:cubicBezTo>
                    <a:pt x="59" y="19"/>
                    <a:pt x="57" y="18"/>
                    <a:pt x="55" y="18"/>
                  </a:cubicBezTo>
                  <a:cubicBezTo>
                    <a:pt x="28" y="18"/>
                    <a:pt x="0" y="220"/>
                    <a:pt x="95" y="327"/>
                  </a:cubicBezTo>
                  <a:cubicBezTo>
                    <a:pt x="139" y="325"/>
                    <a:pt x="183" y="323"/>
                    <a:pt x="227" y="323"/>
                  </a:cubicBezTo>
                  <a:cubicBezTo>
                    <a:pt x="334" y="323"/>
                    <a:pt x="440" y="331"/>
                    <a:pt x="545" y="346"/>
                  </a:cubicBezTo>
                  <a:cubicBezTo>
                    <a:pt x="559" y="286"/>
                    <a:pt x="575" y="228"/>
                    <a:pt x="594" y="172"/>
                  </a:cubicBezTo>
                  <a:lnTo>
                    <a:pt x="700" y="360"/>
                  </a:lnTo>
                  <a:lnTo>
                    <a:pt x="689" y="369"/>
                  </a:lnTo>
                  <a:cubicBezTo>
                    <a:pt x="918" y="418"/>
                    <a:pt x="1139" y="504"/>
                    <a:pt x="1340" y="620"/>
                  </a:cubicBezTo>
                  <a:cubicBezTo>
                    <a:pt x="1377" y="543"/>
                    <a:pt x="1424" y="443"/>
                    <a:pt x="1475" y="358"/>
                  </a:cubicBezTo>
                  <a:cubicBezTo>
                    <a:pt x="1100" y="144"/>
                    <a:pt x="726" y="0"/>
                    <a:pt x="3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53" name="Google Shape;5053;p39"/>
            <p:cNvSpPr/>
            <p:nvPr/>
          </p:nvSpPr>
          <p:spPr>
            <a:xfrm>
              <a:off x="269350" y="746150"/>
              <a:ext cx="309325" cy="373150"/>
            </a:xfrm>
            <a:custGeom>
              <a:avLst/>
              <a:gdLst/>
              <a:ahLst/>
              <a:cxnLst/>
              <a:rect l="l" t="t" r="r" b="b"/>
              <a:pathLst>
                <a:path w="12373" h="14926" extrusionOk="0">
                  <a:moveTo>
                    <a:pt x="775" y="1"/>
                  </a:moveTo>
                  <a:lnTo>
                    <a:pt x="775" y="1"/>
                  </a:lnTo>
                  <a:cubicBezTo>
                    <a:pt x="854" y="184"/>
                    <a:pt x="953" y="358"/>
                    <a:pt x="1069" y="522"/>
                  </a:cubicBezTo>
                  <a:cubicBezTo>
                    <a:pt x="1192" y="773"/>
                    <a:pt x="1315" y="1028"/>
                    <a:pt x="1317" y="1334"/>
                  </a:cubicBezTo>
                  <a:cubicBezTo>
                    <a:pt x="1440" y="1503"/>
                    <a:pt x="1440" y="1681"/>
                    <a:pt x="1387" y="2082"/>
                  </a:cubicBezTo>
                  <a:cubicBezTo>
                    <a:pt x="1380" y="2090"/>
                    <a:pt x="1389" y="2092"/>
                    <a:pt x="1407" y="2092"/>
                  </a:cubicBezTo>
                  <a:cubicBezTo>
                    <a:pt x="1430" y="2092"/>
                    <a:pt x="1467" y="2089"/>
                    <a:pt x="1505" y="2089"/>
                  </a:cubicBezTo>
                  <a:cubicBezTo>
                    <a:pt x="1533" y="2089"/>
                    <a:pt x="1562" y="2090"/>
                    <a:pt x="1586" y="2096"/>
                  </a:cubicBezTo>
                  <a:cubicBezTo>
                    <a:pt x="1571" y="2095"/>
                    <a:pt x="1555" y="2094"/>
                    <a:pt x="1539" y="2094"/>
                  </a:cubicBezTo>
                  <a:cubicBezTo>
                    <a:pt x="1469" y="2094"/>
                    <a:pt x="1408" y="2115"/>
                    <a:pt x="1410" y="2189"/>
                  </a:cubicBezTo>
                  <a:cubicBezTo>
                    <a:pt x="1347" y="2518"/>
                    <a:pt x="1232" y="2836"/>
                    <a:pt x="1069" y="3130"/>
                  </a:cubicBezTo>
                  <a:cubicBezTo>
                    <a:pt x="1060" y="3221"/>
                    <a:pt x="1072" y="3353"/>
                    <a:pt x="1146" y="3436"/>
                  </a:cubicBezTo>
                  <a:lnTo>
                    <a:pt x="965" y="3404"/>
                  </a:lnTo>
                  <a:cubicBezTo>
                    <a:pt x="1021" y="3376"/>
                    <a:pt x="1037" y="3274"/>
                    <a:pt x="1065" y="3140"/>
                  </a:cubicBezTo>
                  <a:lnTo>
                    <a:pt x="1065" y="3140"/>
                  </a:lnTo>
                  <a:cubicBezTo>
                    <a:pt x="1018" y="3228"/>
                    <a:pt x="967" y="3313"/>
                    <a:pt x="909" y="3408"/>
                  </a:cubicBezTo>
                  <a:lnTo>
                    <a:pt x="902" y="3434"/>
                  </a:lnTo>
                  <a:lnTo>
                    <a:pt x="895" y="3434"/>
                  </a:lnTo>
                  <a:cubicBezTo>
                    <a:pt x="854" y="3499"/>
                    <a:pt x="812" y="3566"/>
                    <a:pt x="766" y="3636"/>
                  </a:cubicBezTo>
                  <a:cubicBezTo>
                    <a:pt x="506" y="3754"/>
                    <a:pt x="339" y="3949"/>
                    <a:pt x="209" y="4169"/>
                  </a:cubicBezTo>
                  <a:lnTo>
                    <a:pt x="251" y="4176"/>
                  </a:lnTo>
                  <a:cubicBezTo>
                    <a:pt x="205" y="4296"/>
                    <a:pt x="179" y="4338"/>
                    <a:pt x="162" y="4338"/>
                  </a:cubicBezTo>
                  <a:cubicBezTo>
                    <a:pt x="152" y="4338"/>
                    <a:pt x="145" y="4322"/>
                    <a:pt x="140" y="4299"/>
                  </a:cubicBezTo>
                  <a:cubicBezTo>
                    <a:pt x="130" y="4313"/>
                    <a:pt x="123" y="4326"/>
                    <a:pt x="116" y="4340"/>
                  </a:cubicBezTo>
                  <a:cubicBezTo>
                    <a:pt x="121" y="4642"/>
                    <a:pt x="1" y="4911"/>
                    <a:pt x="49" y="5312"/>
                  </a:cubicBezTo>
                  <a:cubicBezTo>
                    <a:pt x="160" y="6135"/>
                    <a:pt x="865" y="6728"/>
                    <a:pt x="1382" y="6941"/>
                  </a:cubicBezTo>
                  <a:cubicBezTo>
                    <a:pt x="1340" y="6877"/>
                    <a:pt x="1324" y="6802"/>
                    <a:pt x="1336" y="6728"/>
                  </a:cubicBezTo>
                  <a:lnTo>
                    <a:pt x="1336" y="6728"/>
                  </a:lnTo>
                  <a:cubicBezTo>
                    <a:pt x="1359" y="6779"/>
                    <a:pt x="1389" y="6874"/>
                    <a:pt x="1424" y="6955"/>
                  </a:cubicBezTo>
                  <a:cubicBezTo>
                    <a:pt x="1487" y="6976"/>
                    <a:pt x="1547" y="7002"/>
                    <a:pt x="1607" y="7034"/>
                  </a:cubicBezTo>
                  <a:cubicBezTo>
                    <a:pt x="1623" y="6995"/>
                    <a:pt x="1637" y="6955"/>
                    <a:pt x="1649" y="6916"/>
                  </a:cubicBezTo>
                  <a:lnTo>
                    <a:pt x="1649" y="6916"/>
                  </a:lnTo>
                  <a:lnTo>
                    <a:pt x="1628" y="7043"/>
                  </a:lnTo>
                  <a:cubicBezTo>
                    <a:pt x="1767" y="7120"/>
                    <a:pt x="1892" y="7213"/>
                    <a:pt x="2006" y="7324"/>
                  </a:cubicBezTo>
                  <a:cubicBezTo>
                    <a:pt x="2029" y="7261"/>
                    <a:pt x="2045" y="7196"/>
                    <a:pt x="2054" y="7132"/>
                  </a:cubicBezTo>
                  <a:lnTo>
                    <a:pt x="2027" y="7067"/>
                  </a:lnTo>
                  <a:lnTo>
                    <a:pt x="2027" y="7067"/>
                  </a:lnTo>
                  <a:cubicBezTo>
                    <a:pt x="2050" y="7071"/>
                    <a:pt x="2054" y="7097"/>
                    <a:pt x="2054" y="7132"/>
                  </a:cubicBezTo>
                  <a:lnTo>
                    <a:pt x="2087" y="7206"/>
                  </a:lnTo>
                  <a:cubicBezTo>
                    <a:pt x="2050" y="7261"/>
                    <a:pt x="2052" y="7322"/>
                    <a:pt x="2071" y="7389"/>
                  </a:cubicBezTo>
                  <a:cubicBezTo>
                    <a:pt x="2173" y="7498"/>
                    <a:pt x="2270" y="7614"/>
                    <a:pt x="2358" y="7734"/>
                  </a:cubicBezTo>
                  <a:lnTo>
                    <a:pt x="2388" y="7690"/>
                  </a:lnTo>
                  <a:cubicBezTo>
                    <a:pt x="2397" y="7654"/>
                    <a:pt x="2385" y="7647"/>
                    <a:pt x="2368" y="7647"/>
                  </a:cubicBezTo>
                  <a:cubicBezTo>
                    <a:pt x="2358" y="7647"/>
                    <a:pt x="2345" y="7649"/>
                    <a:pt x="2335" y="7649"/>
                  </a:cubicBezTo>
                  <a:cubicBezTo>
                    <a:pt x="2322" y="7649"/>
                    <a:pt x="2312" y="7646"/>
                    <a:pt x="2309" y="7632"/>
                  </a:cubicBezTo>
                  <a:lnTo>
                    <a:pt x="2400" y="7563"/>
                  </a:lnTo>
                  <a:lnTo>
                    <a:pt x="2400" y="7563"/>
                  </a:lnTo>
                  <a:cubicBezTo>
                    <a:pt x="2395" y="7621"/>
                    <a:pt x="2395" y="7706"/>
                    <a:pt x="2386" y="7771"/>
                  </a:cubicBezTo>
                  <a:cubicBezTo>
                    <a:pt x="2416" y="7811"/>
                    <a:pt x="2444" y="7850"/>
                    <a:pt x="2472" y="7887"/>
                  </a:cubicBezTo>
                  <a:cubicBezTo>
                    <a:pt x="2442" y="7892"/>
                    <a:pt x="2411" y="7903"/>
                    <a:pt x="2388" y="7922"/>
                  </a:cubicBezTo>
                  <a:cubicBezTo>
                    <a:pt x="2755" y="8546"/>
                    <a:pt x="2868" y="9046"/>
                    <a:pt x="2657" y="9529"/>
                  </a:cubicBezTo>
                  <a:cubicBezTo>
                    <a:pt x="2595" y="10122"/>
                    <a:pt x="2676" y="10950"/>
                    <a:pt x="3077" y="11397"/>
                  </a:cubicBezTo>
                  <a:cubicBezTo>
                    <a:pt x="3239" y="11603"/>
                    <a:pt x="3654" y="11791"/>
                    <a:pt x="3707" y="11858"/>
                  </a:cubicBezTo>
                  <a:cubicBezTo>
                    <a:pt x="3803" y="11871"/>
                    <a:pt x="3988" y="11923"/>
                    <a:pt x="4097" y="11923"/>
                  </a:cubicBezTo>
                  <a:cubicBezTo>
                    <a:pt x="4108" y="11923"/>
                    <a:pt x="4119" y="11922"/>
                    <a:pt x="4129" y="11921"/>
                  </a:cubicBezTo>
                  <a:cubicBezTo>
                    <a:pt x="4223" y="11970"/>
                    <a:pt x="4341" y="11984"/>
                    <a:pt x="4477" y="11984"/>
                  </a:cubicBezTo>
                  <a:cubicBezTo>
                    <a:pt x="4646" y="11984"/>
                    <a:pt x="4843" y="11962"/>
                    <a:pt x="5059" y="11958"/>
                  </a:cubicBezTo>
                  <a:cubicBezTo>
                    <a:pt x="5112" y="11941"/>
                    <a:pt x="5167" y="11932"/>
                    <a:pt x="5222" y="11932"/>
                  </a:cubicBezTo>
                  <a:cubicBezTo>
                    <a:pt x="5284" y="11932"/>
                    <a:pt x="5345" y="11943"/>
                    <a:pt x="5404" y="11965"/>
                  </a:cubicBezTo>
                  <a:cubicBezTo>
                    <a:pt x="5501" y="11960"/>
                    <a:pt x="5561" y="11944"/>
                    <a:pt x="5613" y="11944"/>
                  </a:cubicBezTo>
                  <a:cubicBezTo>
                    <a:pt x="5660" y="11944"/>
                    <a:pt x="5700" y="11956"/>
                    <a:pt x="5754" y="12000"/>
                  </a:cubicBezTo>
                  <a:cubicBezTo>
                    <a:pt x="5859" y="12014"/>
                    <a:pt x="6030" y="12067"/>
                    <a:pt x="6091" y="12116"/>
                  </a:cubicBezTo>
                  <a:cubicBezTo>
                    <a:pt x="6097" y="12116"/>
                    <a:pt x="6104" y="12104"/>
                    <a:pt x="6109" y="12093"/>
                  </a:cubicBezTo>
                  <a:cubicBezTo>
                    <a:pt x="6320" y="12222"/>
                    <a:pt x="6318" y="12211"/>
                    <a:pt x="6524" y="12290"/>
                  </a:cubicBezTo>
                  <a:cubicBezTo>
                    <a:pt x="6522" y="12278"/>
                    <a:pt x="6515" y="12266"/>
                    <a:pt x="6505" y="12257"/>
                  </a:cubicBezTo>
                  <a:lnTo>
                    <a:pt x="6505" y="12257"/>
                  </a:lnTo>
                  <a:cubicBezTo>
                    <a:pt x="6522" y="12265"/>
                    <a:pt x="6539" y="12269"/>
                    <a:pt x="6555" y="12269"/>
                  </a:cubicBezTo>
                  <a:cubicBezTo>
                    <a:pt x="6596" y="12269"/>
                    <a:pt x="6635" y="12247"/>
                    <a:pt x="6668" y="12215"/>
                  </a:cubicBezTo>
                  <a:lnTo>
                    <a:pt x="6668" y="12215"/>
                  </a:lnTo>
                  <a:cubicBezTo>
                    <a:pt x="6653" y="12263"/>
                    <a:pt x="6635" y="12306"/>
                    <a:pt x="6654" y="12306"/>
                  </a:cubicBezTo>
                  <a:cubicBezTo>
                    <a:pt x="6655" y="12306"/>
                    <a:pt x="6657" y="12306"/>
                    <a:pt x="6658" y="12306"/>
                  </a:cubicBezTo>
                  <a:cubicBezTo>
                    <a:pt x="7108" y="12603"/>
                    <a:pt x="7433" y="12950"/>
                    <a:pt x="7590" y="13518"/>
                  </a:cubicBezTo>
                  <a:cubicBezTo>
                    <a:pt x="7676" y="13678"/>
                    <a:pt x="7774" y="13831"/>
                    <a:pt x="7883" y="13977"/>
                  </a:cubicBezTo>
                  <a:cubicBezTo>
                    <a:pt x="7922" y="14000"/>
                    <a:pt x="7950" y="14035"/>
                    <a:pt x="7966" y="14079"/>
                  </a:cubicBezTo>
                  <a:cubicBezTo>
                    <a:pt x="7973" y="14089"/>
                    <a:pt x="7980" y="14098"/>
                    <a:pt x="7987" y="14105"/>
                  </a:cubicBezTo>
                  <a:lnTo>
                    <a:pt x="8045" y="13929"/>
                  </a:lnTo>
                  <a:lnTo>
                    <a:pt x="8186" y="14295"/>
                  </a:lnTo>
                  <a:cubicBezTo>
                    <a:pt x="8184" y="14306"/>
                    <a:pt x="8182" y="14313"/>
                    <a:pt x="8177" y="14323"/>
                  </a:cubicBezTo>
                  <a:cubicBezTo>
                    <a:pt x="8221" y="14429"/>
                    <a:pt x="8411" y="14571"/>
                    <a:pt x="8497" y="14636"/>
                  </a:cubicBezTo>
                  <a:cubicBezTo>
                    <a:pt x="8567" y="14652"/>
                    <a:pt x="8708" y="14746"/>
                    <a:pt x="8783" y="14746"/>
                  </a:cubicBezTo>
                  <a:cubicBezTo>
                    <a:pt x="8796" y="14746"/>
                    <a:pt x="8806" y="14744"/>
                    <a:pt x="8814" y="14738"/>
                  </a:cubicBezTo>
                  <a:cubicBezTo>
                    <a:pt x="8845" y="14835"/>
                    <a:pt x="8995" y="14840"/>
                    <a:pt x="9053" y="14918"/>
                  </a:cubicBezTo>
                  <a:cubicBezTo>
                    <a:pt x="9079" y="14907"/>
                    <a:pt x="9113" y="14904"/>
                    <a:pt x="9150" y="14904"/>
                  </a:cubicBezTo>
                  <a:cubicBezTo>
                    <a:pt x="9236" y="14904"/>
                    <a:pt x="9340" y="14925"/>
                    <a:pt x="9401" y="14925"/>
                  </a:cubicBezTo>
                  <a:cubicBezTo>
                    <a:pt x="9434" y="14925"/>
                    <a:pt x="9455" y="14919"/>
                    <a:pt x="9454" y="14900"/>
                  </a:cubicBezTo>
                  <a:lnTo>
                    <a:pt x="9454" y="14900"/>
                  </a:lnTo>
                  <a:cubicBezTo>
                    <a:pt x="9464" y="14900"/>
                    <a:pt x="9473" y="14900"/>
                    <a:pt x="9482" y="14900"/>
                  </a:cubicBezTo>
                  <a:cubicBezTo>
                    <a:pt x="9648" y="14900"/>
                    <a:pt x="9648" y="14847"/>
                    <a:pt x="9809" y="14847"/>
                  </a:cubicBezTo>
                  <a:cubicBezTo>
                    <a:pt x="9827" y="14847"/>
                    <a:pt x="9848" y="14847"/>
                    <a:pt x="9872" y="14849"/>
                  </a:cubicBezTo>
                  <a:cubicBezTo>
                    <a:pt x="9881" y="14840"/>
                    <a:pt x="9853" y="14809"/>
                    <a:pt x="10004" y="14712"/>
                  </a:cubicBezTo>
                  <a:cubicBezTo>
                    <a:pt x="10016" y="14712"/>
                    <a:pt x="10029" y="14713"/>
                    <a:pt x="10040" y="14713"/>
                  </a:cubicBezTo>
                  <a:cubicBezTo>
                    <a:pt x="10259" y="14713"/>
                    <a:pt x="10350" y="14651"/>
                    <a:pt x="10444" y="14508"/>
                  </a:cubicBezTo>
                  <a:cubicBezTo>
                    <a:pt x="10757" y="14487"/>
                    <a:pt x="10750" y="14443"/>
                    <a:pt x="10954" y="14344"/>
                  </a:cubicBezTo>
                  <a:cubicBezTo>
                    <a:pt x="11070" y="14128"/>
                    <a:pt x="11469" y="13973"/>
                    <a:pt x="11541" y="13917"/>
                  </a:cubicBezTo>
                  <a:cubicBezTo>
                    <a:pt x="11766" y="13801"/>
                    <a:pt x="11994" y="13772"/>
                    <a:pt x="12224" y="13772"/>
                  </a:cubicBezTo>
                  <a:cubicBezTo>
                    <a:pt x="12273" y="13772"/>
                    <a:pt x="12323" y="13773"/>
                    <a:pt x="12373" y="13776"/>
                  </a:cubicBezTo>
                  <a:cubicBezTo>
                    <a:pt x="12344" y="13715"/>
                    <a:pt x="12269" y="13474"/>
                    <a:pt x="12279" y="13448"/>
                  </a:cubicBezTo>
                  <a:lnTo>
                    <a:pt x="12279" y="13448"/>
                  </a:lnTo>
                  <a:cubicBezTo>
                    <a:pt x="12282" y="13448"/>
                    <a:pt x="12285" y="13448"/>
                    <a:pt x="12287" y="13449"/>
                  </a:cubicBezTo>
                  <a:cubicBezTo>
                    <a:pt x="12285" y="13447"/>
                    <a:pt x="12283" y="13446"/>
                    <a:pt x="12282" y="13446"/>
                  </a:cubicBezTo>
                  <a:cubicBezTo>
                    <a:pt x="12281" y="13446"/>
                    <a:pt x="12280" y="13447"/>
                    <a:pt x="12279" y="13448"/>
                  </a:cubicBezTo>
                  <a:lnTo>
                    <a:pt x="12279" y="13448"/>
                  </a:lnTo>
                  <a:cubicBezTo>
                    <a:pt x="12212" y="13443"/>
                    <a:pt x="12140" y="13438"/>
                    <a:pt x="12067" y="13438"/>
                  </a:cubicBezTo>
                  <a:cubicBezTo>
                    <a:pt x="11858" y="13438"/>
                    <a:pt x="11639" y="13475"/>
                    <a:pt x="11473" y="13630"/>
                  </a:cubicBezTo>
                  <a:cubicBezTo>
                    <a:pt x="11274" y="13764"/>
                    <a:pt x="10922" y="13783"/>
                    <a:pt x="10757" y="14061"/>
                  </a:cubicBezTo>
                  <a:cubicBezTo>
                    <a:pt x="10662" y="14200"/>
                    <a:pt x="10428" y="14230"/>
                    <a:pt x="10270" y="14290"/>
                  </a:cubicBezTo>
                  <a:cubicBezTo>
                    <a:pt x="10293" y="14464"/>
                    <a:pt x="10073" y="14457"/>
                    <a:pt x="10048" y="14561"/>
                  </a:cubicBezTo>
                  <a:cubicBezTo>
                    <a:pt x="9960" y="14554"/>
                    <a:pt x="9897" y="14546"/>
                    <a:pt x="9854" y="14546"/>
                  </a:cubicBezTo>
                  <a:cubicBezTo>
                    <a:pt x="9806" y="14546"/>
                    <a:pt x="9782" y="14556"/>
                    <a:pt x="9772" y="14589"/>
                  </a:cubicBezTo>
                  <a:cubicBezTo>
                    <a:pt x="9710" y="14572"/>
                    <a:pt x="9669" y="14566"/>
                    <a:pt x="9622" y="14566"/>
                  </a:cubicBezTo>
                  <a:cubicBezTo>
                    <a:pt x="9573" y="14566"/>
                    <a:pt x="9516" y="14573"/>
                    <a:pt x="9417" y="14580"/>
                  </a:cubicBezTo>
                  <a:cubicBezTo>
                    <a:pt x="9412" y="14591"/>
                    <a:pt x="9391" y="14594"/>
                    <a:pt x="9362" y="14594"/>
                  </a:cubicBezTo>
                  <a:cubicBezTo>
                    <a:pt x="9331" y="14594"/>
                    <a:pt x="9290" y="14590"/>
                    <a:pt x="9254" y="14590"/>
                  </a:cubicBezTo>
                  <a:cubicBezTo>
                    <a:pt x="9197" y="14590"/>
                    <a:pt x="9151" y="14599"/>
                    <a:pt x="9165" y="14643"/>
                  </a:cubicBezTo>
                  <a:cubicBezTo>
                    <a:pt x="8972" y="14503"/>
                    <a:pt x="8883" y="14451"/>
                    <a:pt x="8822" y="14451"/>
                  </a:cubicBezTo>
                  <a:cubicBezTo>
                    <a:pt x="8802" y="14451"/>
                    <a:pt x="8785" y="14457"/>
                    <a:pt x="8768" y="14466"/>
                  </a:cubicBezTo>
                  <a:cubicBezTo>
                    <a:pt x="8657" y="14369"/>
                    <a:pt x="8420" y="14165"/>
                    <a:pt x="8437" y="14144"/>
                  </a:cubicBezTo>
                  <a:cubicBezTo>
                    <a:pt x="8388" y="14114"/>
                    <a:pt x="8344" y="14082"/>
                    <a:pt x="8300" y="14047"/>
                  </a:cubicBezTo>
                  <a:lnTo>
                    <a:pt x="8300" y="14047"/>
                  </a:lnTo>
                  <a:cubicBezTo>
                    <a:pt x="8293" y="14163"/>
                    <a:pt x="8481" y="14047"/>
                    <a:pt x="8399" y="14337"/>
                  </a:cubicBezTo>
                  <a:lnTo>
                    <a:pt x="8237" y="13991"/>
                  </a:lnTo>
                  <a:cubicBezTo>
                    <a:pt x="8070" y="13834"/>
                    <a:pt x="7950" y="13632"/>
                    <a:pt x="7896" y="13409"/>
                  </a:cubicBezTo>
                  <a:cubicBezTo>
                    <a:pt x="7590" y="12800"/>
                    <a:pt x="7259" y="12440"/>
                    <a:pt x="6740" y="12120"/>
                  </a:cubicBezTo>
                  <a:cubicBezTo>
                    <a:pt x="6770" y="12062"/>
                    <a:pt x="6777" y="12009"/>
                    <a:pt x="6747" y="12002"/>
                  </a:cubicBezTo>
                  <a:lnTo>
                    <a:pt x="6747" y="12002"/>
                  </a:lnTo>
                  <a:cubicBezTo>
                    <a:pt x="6742" y="12013"/>
                    <a:pt x="6718" y="12024"/>
                    <a:pt x="6700" y="12024"/>
                  </a:cubicBezTo>
                  <a:cubicBezTo>
                    <a:pt x="6680" y="12024"/>
                    <a:pt x="6670" y="12008"/>
                    <a:pt x="6716" y="11958"/>
                  </a:cubicBezTo>
                  <a:cubicBezTo>
                    <a:pt x="6556" y="11942"/>
                    <a:pt x="6408" y="11946"/>
                    <a:pt x="6403" y="11858"/>
                  </a:cubicBezTo>
                  <a:cubicBezTo>
                    <a:pt x="6267" y="11833"/>
                    <a:pt x="6135" y="11782"/>
                    <a:pt x="6014" y="11708"/>
                  </a:cubicBezTo>
                  <a:cubicBezTo>
                    <a:pt x="5961" y="11708"/>
                    <a:pt x="5989" y="11691"/>
                    <a:pt x="5805" y="11647"/>
                  </a:cubicBezTo>
                  <a:cubicBezTo>
                    <a:pt x="5756" y="11674"/>
                    <a:pt x="5702" y="11687"/>
                    <a:pt x="5648" y="11687"/>
                  </a:cubicBezTo>
                  <a:cubicBezTo>
                    <a:pt x="5603" y="11687"/>
                    <a:pt x="5558" y="11678"/>
                    <a:pt x="5516" y="11659"/>
                  </a:cubicBezTo>
                  <a:cubicBezTo>
                    <a:pt x="5464" y="11657"/>
                    <a:pt x="5419" y="11657"/>
                    <a:pt x="5378" y="11657"/>
                  </a:cubicBezTo>
                  <a:cubicBezTo>
                    <a:pt x="5197" y="11657"/>
                    <a:pt x="5103" y="11672"/>
                    <a:pt x="4917" y="11687"/>
                  </a:cubicBezTo>
                  <a:cubicBezTo>
                    <a:pt x="4730" y="11708"/>
                    <a:pt x="4596" y="11748"/>
                    <a:pt x="4459" y="11748"/>
                  </a:cubicBezTo>
                  <a:cubicBezTo>
                    <a:pt x="4382" y="11748"/>
                    <a:pt x="4304" y="11735"/>
                    <a:pt x="4215" y="11701"/>
                  </a:cubicBezTo>
                  <a:cubicBezTo>
                    <a:pt x="3907" y="11654"/>
                    <a:pt x="3608" y="11406"/>
                    <a:pt x="3448" y="11228"/>
                  </a:cubicBezTo>
                  <a:cubicBezTo>
                    <a:pt x="2868" y="10669"/>
                    <a:pt x="2891" y="10027"/>
                    <a:pt x="2919" y="9498"/>
                  </a:cubicBezTo>
                  <a:cubicBezTo>
                    <a:pt x="3170" y="9067"/>
                    <a:pt x="3051" y="8453"/>
                    <a:pt x="2683" y="7899"/>
                  </a:cubicBezTo>
                  <a:lnTo>
                    <a:pt x="2697" y="7890"/>
                  </a:lnTo>
                  <a:cubicBezTo>
                    <a:pt x="2692" y="7876"/>
                    <a:pt x="2687" y="7864"/>
                    <a:pt x="2680" y="7852"/>
                  </a:cubicBezTo>
                  <a:cubicBezTo>
                    <a:pt x="2694" y="7848"/>
                    <a:pt x="2697" y="7846"/>
                    <a:pt x="2678" y="7846"/>
                  </a:cubicBezTo>
                  <a:cubicBezTo>
                    <a:pt x="2367" y="7150"/>
                    <a:pt x="1962" y="6826"/>
                    <a:pt x="1433" y="6640"/>
                  </a:cubicBezTo>
                  <a:cubicBezTo>
                    <a:pt x="1037" y="6422"/>
                    <a:pt x="439" y="5894"/>
                    <a:pt x="385" y="5416"/>
                  </a:cubicBezTo>
                  <a:cubicBezTo>
                    <a:pt x="246" y="5040"/>
                    <a:pt x="353" y="4639"/>
                    <a:pt x="367" y="4505"/>
                  </a:cubicBezTo>
                  <a:cubicBezTo>
                    <a:pt x="571" y="4190"/>
                    <a:pt x="719" y="3935"/>
                    <a:pt x="956" y="3742"/>
                  </a:cubicBezTo>
                  <a:cubicBezTo>
                    <a:pt x="1398" y="3337"/>
                    <a:pt x="1593" y="2840"/>
                    <a:pt x="1725" y="2133"/>
                  </a:cubicBezTo>
                  <a:cubicBezTo>
                    <a:pt x="1702" y="2124"/>
                    <a:pt x="1677" y="2115"/>
                    <a:pt x="1653" y="2110"/>
                  </a:cubicBezTo>
                  <a:cubicBezTo>
                    <a:pt x="1709" y="1730"/>
                    <a:pt x="1704" y="1526"/>
                    <a:pt x="1605" y="1329"/>
                  </a:cubicBezTo>
                  <a:cubicBezTo>
                    <a:pt x="1556" y="1090"/>
                    <a:pt x="1512" y="761"/>
                    <a:pt x="1359" y="539"/>
                  </a:cubicBezTo>
                  <a:cubicBezTo>
                    <a:pt x="1327" y="520"/>
                    <a:pt x="1289" y="506"/>
                    <a:pt x="1252" y="494"/>
                  </a:cubicBezTo>
                  <a:lnTo>
                    <a:pt x="1201" y="348"/>
                  </a:lnTo>
                  <a:cubicBezTo>
                    <a:pt x="1183" y="318"/>
                    <a:pt x="1164" y="286"/>
                    <a:pt x="1143" y="251"/>
                  </a:cubicBezTo>
                  <a:cubicBezTo>
                    <a:pt x="1084" y="248"/>
                    <a:pt x="963" y="142"/>
                    <a:pt x="919" y="142"/>
                  </a:cubicBezTo>
                  <a:cubicBezTo>
                    <a:pt x="895" y="142"/>
                    <a:pt x="893" y="171"/>
                    <a:pt x="930" y="258"/>
                  </a:cubicBezTo>
                  <a:lnTo>
                    <a:pt x="775"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54" name="Google Shape;5054;p39"/>
            <p:cNvSpPr/>
            <p:nvPr/>
          </p:nvSpPr>
          <p:spPr>
            <a:xfrm>
              <a:off x="541050" y="522950"/>
              <a:ext cx="30500" cy="11975"/>
            </a:xfrm>
            <a:custGeom>
              <a:avLst/>
              <a:gdLst/>
              <a:ahLst/>
              <a:cxnLst/>
              <a:rect l="l" t="t" r="r" b="b"/>
              <a:pathLst>
                <a:path w="1220" h="479" extrusionOk="0">
                  <a:moveTo>
                    <a:pt x="508" y="1"/>
                  </a:moveTo>
                  <a:cubicBezTo>
                    <a:pt x="492" y="1"/>
                    <a:pt x="476" y="1"/>
                    <a:pt x="459" y="1"/>
                  </a:cubicBezTo>
                  <a:cubicBezTo>
                    <a:pt x="302" y="10"/>
                    <a:pt x="146" y="45"/>
                    <a:pt x="0" y="106"/>
                  </a:cubicBezTo>
                  <a:lnTo>
                    <a:pt x="149" y="479"/>
                  </a:lnTo>
                  <a:cubicBezTo>
                    <a:pt x="272" y="435"/>
                    <a:pt x="401" y="412"/>
                    <a:pt x="534" y="409"/>
                  </a:cubicBezTo>
                  <a:cubicBezTo>
                    <a:pt x="599" y="403"/>
                    <a:pt x="666" y="401"/>
                    <a:pt x="732" y="401"/>
                  </a:cubicBezTo>
                  <a:cubicBezTo>
                    <a:pt x="876" y="401"/>
                    <a:pt x="1021" y="414"/>
                    <a:pt x="1162" y="439"/>
                  </a:cubicBezTo>
                  <a:lnTo>
                    <a:pt x="1220" y="117"/>
                  </a:lnTo>
                  <a:cubicBezTo>
                    <a:pt x="1020" y="40"/>
                    <a:pt x="795" y="1"/>
                    <a:pt x="50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55" name="Google Shape;5055;p39"/>
            <p:cNvSpPr/>
            <p:nvPr/>
          </p:nvSpPr>
          <p:spPr>
            <a:xfrm>
              <a:off x="722275" y="576475"/>
              <a:ext cx="4775" cy="5525"/>
            </a:xfrm>
            <a:custGeom>
              <a:avLst/>
              <a:gdLst/>
              <a:ahLst/>
              <a:cxnLst/>
              <a:rect l="l" t="t" r="r" b="b"/>
              <a:pathLst>
                <a:path w="191" h="221" extrusionOk="0">
                  <a:moveTo>
                    <a:pt x="27" y="0"/>
                  </a:moveTo>
                  <a:cubicBezTo>
                    <a:pt x="10" y="0"/>
                    <a:pt x="9" y="34"/>
                    <a:pt x="1" y="56"/>
                  </a:cubicBezTo>
                  <a:cubicBezTo>
                    <a:pt x="38" y="86"/>
                    <a:pt x="77" y="116"/>
                    <a:pt x="116" y="146"/>
                  </a:cubicBezTo>
                  <a:cubicBezTo>
                    <a:pt x="126" y="178"/>
                    <a:pt x="109" y="190"/>
                    <a:pt x="191" y="220"/>
                  </a:cubicBezTo>
                  <a:cubicBezTo>
                    <a:pt x="89" y="48"/>
                    <a:pt x="47" y="0"/>
                    <a:pt x="2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56" name="Google Shape;5056;p39"/>
            <p:cNvSpPr/>
            <p:nvPr/>
          </p:nvSpPr>
          <p:spPr>
            <a:xfrm>
              <a:off x="759425" y="650075"/>
              <a:ext cx="5650" cy="7500"/>
            </a:xfrm>
            <a:custGeom>
              <a:avLst/>
              <a:gdLst/>
              <a:ahLst/>
              <a:cxnLst/>
              <a:rect l="l" t="t" r="r" b="b"/>
              <a:pathLst>
                <a:path w="226" h="300" extrusionOk="0">
                  <a:moveTo>
                    <a:pt x="179" y="0"/>
                  </a:moveTo>
                  <a:cubicBezTo>
                    <a:pt x="167" y="42"/>
                    <a:pt x="160" y="86"/>
                    <a:pt x="158" y="130"/>
                  </a:cubicBezTo>
                  <a:cubicBezTo>
                    <a:pt x="193" y="137"/>
                    <a:pt x="193" y="137"/>
                    <a:pt x="202" y="181"/>
                  </a:cubicBezTo>
                  <a:cubicBezTo>
                    <a:pt x="128" y="167"/>
                    <a:pt x="70" y="93"/>
                    <a:pt x="1" y="53"/>
                  </a:cubicBezTo>
                  <a:lnTo>
                    <a:pt x="1" y="53"/>
                  </a:lnTo>
                  <a:cubicBezTo>
                    <a:pt x="70" y="139"/>
                    <a:pt x="147" y="223"/>
                    <a:pt x="225" y="299"/>
                  </a:cubicBezTo>
                  <a:cubicBezTo>
                    <a:pt x="221" y="197"/>
                    <a:pt x="205" y="97"/>
                    <a:pt x="17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57" name="Google Shape;5057;p39"/>
            <p:cNvSpPr/>
            <p:nvPr/>
          </p:nvSpPr>
          <p:spPr>
            <a:xfrm>
              <a:off x="834700" y="718975"/>
              <a:ext cx="3350" cy="12025"/>
            </a:xfrm>
            <a:custGeom>
              <a:avLst/>
              <a:gdLst/>
              <a:ahLst/>
              <a:cxnLst/>
              <a:rect l="l" t="t" r="r" b="b"/>
              <a:pathLst>
                <a:path w="134" h="481" extrusionOk="0">
                  <a:moveTo>
                    <a:pt x="84" y="0"/>
                  </a:moveTo>
                  <a:cubicBezTo>
                    <a:pt x="6" y="209"/>
                    <a:pt x="1" y="397"/>
                    <a:pt x="52" y="480"/>
                  </a:cubicBezTo>
                  <a:cubicBezTo>
                    <a:pt x="80" y="399"/>
                    <a:pt x="110" y="311"/>
                    <a:pt x="133" y="223"/>
                  </a:cubicBezTo>
                  <a:cubicBezTo>
                    <a:pt x="103" y="186"/>
                    <a:pt x="82" y="123"/>
                    <a:pt x="8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58" name="Google Shape;5058;p39"/>
            <p:cNvSpPr/>
            <p:nvPr/>
          </p:nvSpPr>
          <p:spPr>
            <a:xfrm>
              <a:off x="772050" y="654700"/>
              <a:ext cx="40500" cy="19375"/>
            </a:xfrm>
            <a:custGeom>
              <a:avLst/>
              <a:gdLst/>
              <a:ahLst/>
              <a:cxnLst/>
              <a:rect l="l" t="t" r="r" b="b"/>
              <a:pathLst>
                <a:path w="1620" h="775" extrusionOk="0">
                  <a:moveTo>
                    <a:pt x="87" y="1"/>
                  </a:moveTo>
                  <a:cubicBezTo>
                    <a:pt x="84" y="14"/>
                    <a:pt x="82" y="28"/>
                    <a:pt x="77" y="45"/>
                  </a:cubicBezTo>
                  <a:cubicBezTo>
                    <a:pt x="87" y="70"/>
                    <a:pt x="96" y="93"/>
                    <a:pt x="101" y="109"/>
                  </a:cubicBezTo>
                  <a:lnTo>
                    <a:pt x="68" y="91"/>
                  </a:lnTo>
                  <a:cubicBezTo>
                    <a:pt x="52" y="163"/>
                    <a:pt x="29" y="244"/>
                    <a:pt x="1" y="334"/>
                  </a:cubicBezTo>
                  <a:cubicBezTo>
                    <a:pt x="73" y="381"/>
                    <a:pt x="147" y="422"/>
                    <a:pt x="226" y="457"/>
                  </a:cubicBezTo>
                  <a:cubicBezTo>
                    <a:pt x="228" y="450"/>
                    <a:pt x="230" y="443"/>
                    <a:pt x="230" y="436"/>
                  </a:cubicBezTo>
                  <a:lnTo>
                    <a:pt x="233" y="462"/>
                  </a:lnTo>
                  <a:cubicBezTo>
                    <a:pt x="437" y="550"/>
                    <a:pt x="652" y="608"/>
                    <a:pt x="873" y="633"/>
                  </a:cubicBezTo>
                  <a:cubicBezTo>
                    <a:pt x="893" y="632"/>
                    <a:pt x="913" y="631"/>
                    <a:pt x="934" y="631"/>
                  </a:cubicBezTo>
                  <a:cubicBezTo>
                    <a:pt x="1128" y="631"/>
                    <a:pt x="1353" y="704"/>
                    <a:pt x="1598" y="775"/>
                  </a:cubicBezTo>
                  <a:cubicBezTo>
                    <a:pt x="1600" y="705"/>
                    <a:pt x="1607" y="636"/>
                    <a:pt x="1619" y="568"/>
                  </a:cubicBezTo>
                  <a:cubicBezTo>
                    <a:pt x="1423" y="438"/>
                    <a:pt x="1211" y="309"/>
                    <a:pt x="992" y="309"/>
                  </a:cubicBezTo>
                  <a:cubicBezTo>
                    <a:pt x="978" y="309"/>
                    <a:pt x="963" y="310"/>
                    <a:pt x="949" y="311"/>
                  </a:cubicBezTo>
                  <a:cubicBezTo>
                    <a:pt x="648" y="249"/>
                    <a:pt x="358" y="142"/>
                    <a:pt x="8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59" name="Google Shape;5059;p39"/>
            <p:cNvSpPr/>
            <p:nvPr/>
          </p:nvSpPr>
          <p:spPr>
            <a:xfrm>
              <a:off x="815700" y="671925"/>
              <a:ext cx="25525" cy="46200"/>
            </a:xfrm>
            <a:custGeom>
              <a:avLst/>
              <a:gdLst/>
              <a:ahLst/>
              <a:cxnLst/>
              <a:rect l="l" t="t" r="r" b="b"/>
              <a:pathLst>
                <a:path w="1021" h="1848" extrusionOk="0">
                  <a:moveTo>
                    <a:pt x="332" y="132"/>
                  </a:moveTo>
                  <a:lnTo>
                    <a:pt x="329" y="159"/>
                  </a:lnTo>
                  <a:lnTo>
                    <a:pt x="329" y="159"/>
                  </a:lnTo>
                  <a:cubicBezTo>
                    <a:pt x="331" y="150"/>
                    <a:pt x="332" y="142"/>
                    <a:pt x="332" y="132"/>
                  </a:cubicBezTo>
                  <a:close/>
                  <a:moveTo>
                    <a:pt x="114" y="0"/>
                  </a:moveTo>
                  <a:lnTo>
                    <a:pt x="114" y="0"/>
                  </a:lnTo>
                  <a:cubicBezTo>
                    <a:pt x="1" y="269"/>
                    <a:pt x="165" y="107"/>
                    <a:pt x="140" y="299"/>
                  </a:cubicBezTo>
                  <a:cubicBezTo>
                    <a:pt x="286" y="450"/>
                    <a:pt x="427" y="638"/>
                    <a:pt x="599" y="862"/>
                  </a:cubicBezTo>
                  <a:cubicBezTo>
                    <a:pt x="731" y="1129"/>
                    <a:pt x="735" y="1423"/>
                    <a:pt x="687" y="1711"/>
                  </a:cubicBezTo>
                  <a:cubicBezTo>
                    <a:pt x="752" y="1801"/>
                    <a:pt x="854" y="1822"/>
                    <a:pt x="949" y="1848"/>
                  </a:cubicBezTo>
                  <a:cubicBezTo>
                    <a:pt x="1021" y="1451"/>
                    <a:pt x="1018" y="1029"/>
                    <a:pt x="877" y="693"/>
                  </a:cubicBezTo>
                  <a:cubicBezTo>
                    <a:pt x="858" y="658"/>
                    <a:pt x="840" y="626"/>
                    <a:pt x="821" y="593"/>
                  </a:cubicBezTo>
                  <a:cubicBezTo>
                    <a:pt x="784" y="641"/>
                    <a:pt x="737" y="760"/>
                    <a:pt x="684" y="760"/>
                  </a:cubicBezTo>
                  <a:cubicBezTo>
                    <a:pt x="661" y="760"/>
                    <a:pt x="637" y="739"/>
                    <a:pt x="613" y="682"/>
                  </a:cubicBezTo>
                  <a:cubicBezTo>
                    <a:pt x="661" y="556"/>
                    <a:pt x="698" y="487"/>
                    <a:pt x="731" y="457"/>
                  </a:cubicBezTo>
                  <a:cubicBezTo>
                    <a:pt x="664" y="369"/>
                    <a:pt x="589" y="287"/>
                    <a:pt x="506" y="216"/>
                  </a:cubicBezTo>
                  <a:cubicBezTo>
                    <a:pt x="455" y="262"/>
                    <a:pt x="390" y="325"/>
                    <a:pt x="293" y="431"/>
                  </a:cubicBezTo>
                  <a:lnTo>
                    <a:pt x="329" y="159"/>
                  </a:lnTo>
                  <a:lnTo>
                    <a:pt x="329" y="159"/>
                  </a:lnTo>
                  <a:cubicBezTo>
                    <a:pt x="320" y="190"/>
                    <a:pt x="298" y="217"/>
                    <a:pt x="274" y="248"/>
                  </a:cubicBezTo>
                  <a:cubicBezTo>
                    <a:pt x="267" y="183"/>
                    <a:pt x="267" y="121"/>
                    <a:pt x="272" y="58"/>
                  </a:cubicBezTo>
                  <a:cubicBezTo>
                    <a:pt x="221" y="32"/>
                    <a:pt x="167" y="14"/>
                    <a:pt x="11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60" name="Google Shape;5060;p39"/>
            <p:cNvSpPr/>
            <p:nvPr/>
          </p:nvSpPr>
          <p:spPr>
            <a:xfrm>
              <a:off x="816275" y="720875"/>
              <a:ext cx="19625" cy="58100"/>
            </a:xfrm>
            <a:custGeom>
              <a:avLst/>
              <a:gdLst/>
              <a:ahLst/>
              <a:cxnLst/>
              <a:rect l="l" t="t" r="r" b="b"/>
              <a:pathLst>
                <a:path w="785" h="2324" extrusionOk="0">
                  <a:moveTo>
                    <a:pt x="123" y="2281"/>
                  </a:moveTo>
                  <a:lnTo>
                    <a:pt x="123" y="2281"/>
                  </a:lnTo>
                  <a:cubicBezTo>
                    <a:pt x="123" y="2282"/>
                    <a:pt x="124" y="2282"/>
                    <a:pt x="124" y="2282"/>
                  </a:cubicBezTo>
                  <a:lnTo>
                    <a:pt x="124" y="2282"/>
                  </a:lnTo>
                  <a:cubicBezTo>
                    <a:pt x="124" y="2282"/>
                    <a:pt x="123" y="2282"/>
                    <a:pt x="123" y="2281"/>
                  </a:cubicBezTo>
                  <a:close/>
                  <a:moveTo>
                    <a:pt x="613" y="1"/>
                  </a:moveTo>
                  <a:cubicBezTo>
                    <a:pt x="559" y="214"/>
                    <a:pt x="490" y="418"/>
                    <a:pt x="437" y="601"/>
                  </a:cubicBezTo>
                  <a:cubicBezTo>
                    <a:pt x="147" y="1123"/>
                    <a:pt x="1" y="1547"/>
                    <a:pt x="123" y="2281"/>
                  </a:cubicBezTo>
                  <a:lnTo>
                    <a:pt x="123" y="2281"/>
                  </a:lnTo>
                  <a:cubicBezTo>
                    <a:pt x="113" y="2217"/>
                    <a:pt x="310" y="2240"/>
                    <a:pt x="446" y="2226"/>
                  </a:cubicBezTo>
                  <a:lnTo>
                    <a:pt x="446" y="2226"/>
                  </a:lnTo>
                  <a:cubicBezTo>
                    <a:pt x="439" y="2259"/>
                    <a:pt x="416" y="2284"/>
                    <a:pt x="386" y="2296"/>
                  </a:cubicBezTo>
                  <a:lnTo>
                    <a:pt x="418" y="2324"/>
                  </a:lnTo>
                  <a:cubicBezTo>
                    <a:pt x="425" y="2292"/>
                    <a:pt x="433" y="2273"/>
                    <a:pt x="444" y="2273"/>
                  </a:cubicBezTo>
                  <a:cubicBezTo>
                    <a:pt x="447" y="2273"/>
                    <a:pt x="451" y="2275"/>
                    <a:pt x="455" y="2280"/>
                  </a:cubicBezTo>
                  <a:cubicBezTo>
                    <a:pt x="453" y="2261"/>
                    <a:pt x="450" y="2245"/>
                    <a:pt x="448" y="2226"/>
                  </a:cubicBezTo>
                  <a:cubicBezTo>
                    <a:pt x="464" y="2224"/>
                    <a:pt x="481" y="2222"/>
                    <a:pt x="499" y="2217"/>
                  </a:cubicBezTo>
                  <a:cubicBezTo>
                    <a:pt x="406" y="1577"/>
                    <a:pt x="335" y="1118"/>
                    <a:pt x="643" y="738"/>
                  </a:cubicBezTo>
                  <a:cubicBezTo>
                    <a:pt x="698" y="634"/>
                    <a:pt x="745" y="527"/>
                    <a:pt x="784" y="418"/>
                  </a:cubicBezTo>
                  <a:cubicBezTo>
                    <a:pt x="627" y="316"/>
                    <a:pt x="661" y="138"/>
                    <a:pt x="61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61" name="Google Shape;5061;p39"/>
            <p:cNvSpPr/>
            <p:nvPr/>
          </p:nvSpPr>
          <p:spPr>
            <a:xfrm>
              <a:off x="374725" y="553800"/>
              <a:ext cx="5525" cy="5300"/>
            </a:xfrm>
            <a:custGeom>
              <a:avLst/>
              <a:gdLst/>
              <a:ahLst/>
              <a:cxnLst/>
              <a:rect l="l" t="t" r="r" b="b"/>
              <a:pathLst>
                <a:path w="221" h="212" extrusionOk="0">
                  <a:moveTo>
                    <a:pt x="58" y="0"/>
                  </a:moveTo>
                  <a:cubicBezTo>
                    <a:pt x="39" y="14"/>
                    <a:pt x="21" y="28"/>
                    <a:pt x="0" y="42"/>
                  </a:cubicBezTo>
                  <a:cubicBezTo>
                    <a:pt x="58" y="174"/>
                    <a:pt x="139" y="202"/>
                    <a:pt x="220" y="211"/>
                  </a:cubicBezTo>
                  <a:cubicBezTo>
                    <a:pt x="128" y="130"/>
                    <a:pt x="46" y="61"/>
                    <a:pt x="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62" name="Google Shape;5062;p39"/>
            <p:cNvSpPr/>
            <p:nvPr/>
          </p:nvSpPr>
          <p:spPr>
            <a:xfrm>
              <a:off x="386600" y="546950"/>
              <a:ext cx="3275" cy="3250"/>
            </a:xfrm>
            <a:custGeom>
              <a:avLst/>
              <a:gdLst/>
              <a:ahLst/>
              <a:cxnLst/>
              <a:rect l="l" t="t" r="r" b="b"/>
              <a:pathLst>
                <a:path w="131" h="130" extrusionOk="0">
                  <a:moveTo>
                    <a:pt x="74" y="1"/>
                  </a:moveTo>
                  <a:cubicBezTo>
                    <a:pt x="54" y="24"/>
                    <a:pt x="28" y="47"/>
                    <a:pt x="0" y="64"/>
                  </a:cubicBezTo>
                  <a:cubicBezTo>
                    <a:pt x="31" y="104"/>
                    <a:pt x="62" y="130"/>
                    <a:pt x="99" y="130"/>
                  </a:cubicBezTo>
                  <a:cubicBezTo>
                    <a:pt x="109" y="130"/>
                    <a:pt x="119" y="128"/>
                    <a:pt x="130" y="124"/>
                  </a:cubicBezTo>
                  <a:cubicBezTo>
                    <a:pt x="116" y="80"/>
                    <a:pt x="98" y="38"/>
                    <a:pt x="7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63" name="Google Shape;5063;p39"/>
            <p:cNvSpPr/>
            <p:nvPr/>
          </p:nvSpPr>
          <p:spPr>
            <a:xfrm>
              <a:off x="833725" y="648500"/>
              <a:ext cx="22050" cy="27900"/>
            </a:xfrm>
            <a:custGeom>
              <a:avLst/>
              <a:gdLst/>
              <a:ahLst/>
              <a:cxnLst/>
              <a:rect l="l" t="t" r="r" b="b"/>
              <a:pathLst>
                <a:path w="882" h="1116" extrusionOk="0">
                  <a:moveTo>
                    <a:pt x="100" y="0"/>
                  </a:moveTo>
                  <a:cubicBezTo>
                    <a:pt x="82" y="65"/>
                    <a:pt x="47" y="126"/>
                    <a:pt x="0" y="174"/>
                  </a:cubicBezTo>
                  <a:cubicBezTo>
                    <a:pt x="28" y="161"/>
                    <a:pt x="52" y="158"/>
                    <a:pt x="74" y="158"/>
                  </a:cubicBezTo>
                  <a:cubicBezTo>
                    <a:pt x="100" y="158"/>
                    <a:pt x="123" y="163"/>
                    <a:pt x="148" y="163"/>
                  </a:cubicBezTo>
                  <a:cubicBezTo>
                    <a:pt x="186" y="163"/>
                    <a:pt x="225" y="150"/>
                    <a:pt x="279" y="86"/>
                  </a:cubicBezTo>
                  <a:lnTo>
                    <a:pt x="279" y="86"/>
                  </a:lnTo>
                  <a:cubicBezTo>
                    <a:pt x="207" y="204"/>
                    <a:pt x="167" y="339"/>
                    <a:pt x="170" y="478"/>
                  </a:cubicBezTo>
                  <a:lnTo>
                    <a:pt x="181" y="480"/>
                  </a:lnTo>
                  <a:cubicBezTo>
                    <a:pt x="216" y="513"/>
                    <a:pt x="253" y="545"/>
                    <a:pt x="286" y="575"/>
                  </a:cubicBezTo>
                  <a:lnTo>
                    <a:pt x="286" y="578"/>
                  </a:lnTo>
                  <a:cubicBezTo>
                    <a:pt x="325" y="612"/>
                    <a:pt x="360" y="650"/>
                    <a:pt x="395" y="684"/>
                  </a:cubicBezTo>
                  <a:cubicBezTo>
                    <a:pt x="404" y="680"/>
                    <a:pt x="413" y="678"/>
                    <a:pt x="422" y="678"/>
                  </a:cubicBezTo>
                  <a:cubicBezTo>
                    <a:pt x="439" y="678"/>
                    <a:pt x="456" y="688"/>
                    <a:pt x="471" y="719"/>
                  </a:cubicBezTo>
                  <a:lnTo>
                    <a:pt x="459" y="752"/>
                  </a:lnTo>
                  <a:cubicBezTo>
                    <a:pt x="566" y="865"/>
                    <a:pt x="668" y="988"/>
                    <a:pt x="759" y="1116"/>
                  </a:cubicBezTo>
                  <a:cubicBezTo>
                    <a:pt x="830" y="696"/>
                    <a:pt x="487" y="1074"/>
                    <a:pt x="807" y="601"/>
                  </a:cubicBezTo>
                  <a:cubicBezTo>
                    <a:pt x="828" y="571"/>
                    <a:pt x="851" y="543"/>
                    <a:pt x="881" y="520"/>
                  </a:cubicBezTo>
                  <a:cubicBezTo>
                    <a:pt x="740" y="383"/>
                    <a:pt x="592" y="269"/>
                    <a:pt x="478" y="142"/>
                  </a:cubicBezTo>
                  <a:cubicBezTo>
                    <a:pt x="341" y="89"/>
                    <a:pt x="221" y="42"/>
                    <a:pt x="10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64" name="Google Shape;5064;p39"/>
            <p:cNvSpPr/>
            <p:nvPr/>
          </p:nvSpPr>
          <p:spPr>
            <a:xfrm>
              <a:off x="801375" y="1048400"/>
              <a:ext cx="4675" cy="3375"/>
            </a:xfrm>
            <a:custGeom>
              <a:avLst/>
              <a:gdLst/>
              <a:ahLst/>
              <a:cxnLst/>
              <a:rect l="l" t="t" r="r" b="b"/>
              <a:pathLst>
                <a:path w="187" h="135" extrusionOk="0">
                  <a:moveTo>
                    <a:pt x="186" y="0"/>
                  </a:moveTo>
                  <a:lnTo>
                    <a:pt x="186" y="0"/>
                  </a:lnTo>
                  <a:cubicBezTo>
                    <a:pt x="131" y="26"/>
                    <a:pt x="66" y="0"/>
                    <a:pt x="1" y="118"/>
                  </a:cubicBezTo>
                  <a:cubicBezTo>
                    <a:pt x="4" y="118"/>
                    <a:pt x="6" y="118"/>
                    <a:pt x="9" y="118"/>
                  </a:cubicBezTo>
                  <a:cubicBezTo>
                    <a:pt x="28" y="118"/>
                    <a:pt x="47" y="125"/>
                    <a:pt x="63" y="135"/>
                  </a:cubicBezTo>
                  <a:cubicBezTo>
                    <a:pt x="98" y="84"/>
                    <a:pt x="140" y="40"/>
                    <a:pt x="18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65" name="Google Shape;5065;p39"/>
            <p:cNvSpPr/>
            <p:nvPr/>
          </p:nvSpPr>
          <p:spPr>
            <a:xfrm>
              <a:off x="681825" y="529700"/>
              <a:ext cx="120050" cy="122875"/>
            </a:xfrm>
            <a:custGeom>
              <a:avLst/>
              <a:gdLst/>
              <a:ahLst/>
              <a:cxnLst/>
              <a:rect l="l" t="t" r="r" b="b"/>
              <a:pathLst>
                <a:path w="4802" h="4915" extrusionOk="0">
                  <a:moveTo>
                    <a:pt x="2513" y="1029"/>
                  </a:moveTo>
                  <a:lnTo>
                    <a:pt x="2657" y="1224"/>
                  </a:lnTo>
                  <a:cubicBezTo>
                    <a:pt x="2601" y="1166"/>
                    <a:pt x="2553" y="1101"/>
                    <a:pt x="2513" y="1029"/>
                  </a:cubicBezTo>
                  <a:close/>
                  <a:moveTo>
                    <a:pt x="3009" y="1340"/>
                  </a:moveTo>
                  <a:cubicBezTo>
                    <a:pt x="3009" y="1341"/>
                    <a:pt x="3011" y="1342"/>
                    <a:pt x="3012" y="1343"/>
                  </a:cubicBezTo>
                  <a:lnTo>
                    <a:pt x="3012" y="1343"/>
                  </a:lnTo>
                  <a:cubicBezTo>
                    <a:pt x="3011" y="1342"/>
                    <a:pt x="3010" y="1341"/>
                    <a:pt x="3009" y="1340"/>
                  </a:cubicBezTo>
                  <a:close/>
                  <a:moveTo>
                    <a:pt x="3012" y="1343"/>
                  </a:moveTo>
                  <a:cubicBezTo>
                    <a:pt x="3012" y="1344"/>
                    <a:pt x="3013" y="1346"/>
                    <a:pt x="3014" y="1347"/>
                  </a:cubicBezTo>
                  <a:lnTo>
                    <a:pt x="3014" y="1347"/>
                  </a:lnTo>
                  <a:cubicBezTo>
                    <a:pt x="3014" y="1347"/>
                    <a:pt x="3014" y="1347"/>
                    <a:pt x="3014" y="1347"/>
                  </a:cubicBezTo>
                  <a:cubicBezTo>
                    <a:pt x="3014" y="1346"/>
                    <a:pt x="3013" y="1345"/>
                    <a:pt x="3012" y="1343"/>
                  </a:cubicBezTo>
                  <a:close/>
                  <a:moveTo>
                    <a:pt x="3939" y="3728"/>
                  </a:moveTo>
                  <a:lnTo>
                    <a:pt x="3939" y="3728"/>
                  </a:lnTo>
                  <a:cubicBezTo>
                    <a:pt x="3941" y="3730"/>
                    <a:pt x="3942" y="3732"/>
                    <a:pt x="3944" y="3734"/>
                  </a:cubicBezTo>
                  <a:lnTo>
                    <a:pt x="3944" y="3734"/>
                  </a:lnTo>
                  <a:cubicBezTo>
                    <a:pt x="3943" y="3731"/>
                    <a:pt x="3941" y="3729"/>
                    <a:pt x="3939" y="3728"/>
                  </a:cubicBezTo>
                  <a:close/>
                  <a:moveTo>
                    <a:pt x="4567" y="4312"/>
                  </a:moveTo>
                  <a:cubicBezTo>
                    <a:pt x="4563" y="4329"/>
                    <a:pt x="4557" y="4346"/>
                    <a:pt x="4551" y="4364"/>
                  </a:cubicBezTo>
                  <a:lnTo>
                    <a:pt x="4551" y="4364"/>
                  </a:lnTo>
                  <a:cubicBezTo>
                    <a:pt x="4556" y="4346"/>
                    <a:pt x="4562" y="4328"/>
                    <a:pt x="4567" y="4312"/>
                  </a:cubicBezTo>
                  <a:close/>
                  <a:moveTo>
                    <a:pt x="4662" y="4338"/>
                  </a:moveTo>
                  <a:lnTo>
                    <a:pt x="4674" y="4400"/>
                  </a:lnTo>
                  <a:cubicBezTo>
                    <a:pt x="4671" y="4401"/>
                    <a:pt x="4669" y="4402"/>
                    <a:pt x="4667" y="4402"/>
                  </a:cubicBezTo>
                  <a:cubicBezTo>
                    <a:pt x="4653" y="4402"/>
                    <a:pt x="4654" y="4378"/>
                    <a:pt x="4662" y="4338"/>
                  </a:cubicBezTo>
                  <a:close/>
                  <a:moveTo>
                    <a:pt x="949" y="0"/>
                  </a:moveTo>
                  <a:cubicBezTo>
                    <a:pt x="629" y="49"/>
                    <a:pt x="281" y="153"/>
                    <a:pt x="51" y="394"/>
                  </a:cubicBezTo>
                  <a:cubicBezTo>
                    <a:pt x="35" y="397"/>
                    <a:pt x="17" y="401"/>
                    <a:pt x="0" y="403"/>
                  </a:cubicBezTo>
                  <a:cubicBezTo>
                    <a:pt x="28" y="434"/>
                    <a:pt x="61" y="459"/>
                    <a:pt x="93" y="485"/>
                  </a:cubicBezTo>
                  <a:cubicBezTo>
                    <a:pt x="109" y="377"/>
                    <a:pt x="153" y="366"/>
                    <a:pt x="203" y="366"/>
                  </a:cubicBezTo>
                  <a:cubicBezTo>
                    <a:pt x="215" y="366"/>
                    <a:pt x="228" y="367"/>
                    <a:pt x="241" y="367"/>
                  </a:cubicBezTo>
                  <a:cubicBezTo>
                    <a:pt x="264" y="367"/>
                    <a:pt x="287" y="365"/>
                    <a:pt x="309" y="352"/>
                  </a:cubicBezTo>
                  <a:cubicBezTo>
                    <a:pt x="305" y="350"/>
                    <a:pt x="303" y="348"/>
                    <a:pt x="304" y="348"/>
                  </a:cubicBezTo>
                  <a:lnTo>
                    <a:pt x="304" y="348"/>
                  </a:lnTo>
                  <a:cubicBezTo>
                    <a:pt x="304" y="348"/>
                    <a:pt x="306" y="349"/>
                    <a:pt x="309" y="352"/>
                  </a:cubicBezTo>
                  <a:cubicBezTo>
                    <a:pt x="311" y="350"/>
                    <a:pt x="316" y="350"/>
                    <a:pt x="318" y="348"/>
                  </a:cubicBezTo>
                  <a:cubicBezTo>
                    <a:pt x="318" y="350"/>
                    <a:pt x="318" y="355"/>
                    <a:pt x="318" y="359"/>
                  </a:cubicBezTo>
                  <a:cubicBezTo>
                    <a:pt x="430" y="280"/>
                    <a:pt x="567" y="199"/>
                    <a:pt x="725" y="199"/>
                  </a:cubicBezTo>
                  <a:cubicBezTo>
                    <a:pt x="852" y="199"/>
                    <a:pt x="993" y="251"/>
                    <a:pt x="1146" y="397"/>
                  </a:cubicBezTo>
                  <a:lnTo>
                    <a:pt x="1071" y="88"/>
                  </a:lnTo>
                  <a:lnTo>
                    <a:pt x="1071" y="88"/>
                  </a:lnTo>
                  <a:cubicBezTo>
                    <a:pt x="1224" y="288"/>
                    <a:pt x="1294" y="135"/>
                    <a:pt x="1380" y="385"/>
                  </a:cubicBezTo>
                  <a:lnTo>
                    <a:pt x="1415" y="308"/>
                  </a:lnTo>
                  <a:lnTo>
                    <a:pt x="1477" y="570"/>
                  </a:lnTo>
                  <a:cubicBezTo>
                    <a:pt x="1493" y="580"/>
                    <a:pt x="1505" y="594"/>
                    <a:pt x="1512" y="610"/>
                  </a:cubicBezTo>
                  <a:cubicBezTo>
                    <a:pt x="1556" y="610"/>
                    <a:pt x="1725" y="663"/>
                    <a:pt x="1980" y="698"/>
                  </a:cubicBezTo>
                  <a:cubicBezTo>
                    <a:pt x="2090" y="794"/>
                    <a:pt x="2211" y="976"/>
                    <a:pt x="2232" y="976"/>
                  </a:cubicBezTo>
                  <a:cubicBezTo>
                    <a:pt x="2232" y="976"/>
                    <a:pt x="2233" y="976"/>
                    <a:pt x="2233" y="976"/>
                  </a:cubicBezTo>
                  <a:cubicBezTo>
                    <a:pt x="2421" y="1070"/>
                    <a:pt x="2450" y="1149"/>
                    <a:pt x="2424" y="1149"/>
                  </a:cubicBezTo>
                  <a:cubicBezTo>
                    <a:pt x="2419" y="1149"/>
                    <a:pt x="2412" y="1146"/>
                    <a:pt x="2404" y="1141"/>
                  </a:cubicBezTo>
                  <a:lnTo>
                    <a:pt x="2404" y="1141"/>
                  </a:lnTo>
                  <a:cubicBezTo>
                    <a:pt x="2439" y="1171"/>
                    <a:pt x="2474" y="1203"/>
                    <a:pt x="2504" y="1238"/>
                  </a:cubicBezTo>
                  <a:lnTo>
                    <a:pt x="2511" y="1238"/>
                  </a:lnTo>
                  <a:lnTo>
                    <a:pt x="2518" y="1250"/>
                  </a:lnTo>
                  <a:cubicBezTo>
                    <a:pt x="2588" y="1331"/>
                    <a:pt x="2618" y="1384"/>
                    <a:pt x="2696" y="1414"/>
                  </a:cubicBezTo>
                  <a:cubicBezTo>
                    <a:pt x="2666" y="1447"/>
                    <a:pt x="2650" y="1491"/>
                    <a:pt x="2650" y="1535"/>
                  </a:cubicBezTo>
                  <a:lnTo>
                    <a:pt x="2673" y="1586"/>
                  </a:lnTo>
                  <a:lnTo>
                    <a:pt x="2822" y="1535"/>
                  </a:lnTo>
                  <a:lnTo>
                    <a:pt x="2843" y="1623"/>
                  </a:lnTo>
                  <a:lnTo>
                    <a:pt x="3042" y="1792"/>
                  </a:lnTo>
                  <a:cubicBezTo>
                    <a:pt x="3041" y="1812"/>
                    <a:pt x="3035" y="1820"/>
                    <a:pt x="3025" y="1820"/>
                  </a:cubicBezTo>
                  <a:cubicBezTo>
                    <a:pt x="2982" y="1820"/>
                    <a:pt x="2867" y="1678"/>
                    <a:pt x="2787" y="1609"/>
                  </a:cubicBezTo>
                  <a:lnTo>
                    <a:pt x="2787" y="1609"/>
                  </a:lnTo>
                  <a:lnTo>
                    <a:pt x="2940" y="1915"/>
                  </a:lnTo>
                  <a:cubicBezTo>
                    <a:pt x="2873" y="1804"/>
                    <a:pt x="2766" y="1704"/>
                    <a:pt x="2659" y="1593"/>
                  </a:cubicBezTo>
                  <a:lnTo>
                    <a:pt x="2659" y="1593"/>
                  </a:lnTo>
                  <a:cubicBezTo>
                    <a:pt x="2683" y="1674"/>
                    <a:pt x="2750" y="1769"/>
                    <a:pt x="2838" y="1899"/>
                  </a:cubicBezTo>
                  <a:cubicBezTo>
                    <a:pt x="2866" y="2017"/>
                    <a:pt x="2852" y="2195"/>
                    <a:pt x="2840" y="2316"/>
                  </a:cubicBezTo>
                  <a:cubicBezTo>
                    <a:pt x="2866" y="2708"/>
                    <a:pt x="2907" y="2993"/>
                    <a:pt x="2979" y="3264"/>
                  </a:cubicBezTo>
                  <a:cubicBezTo>
                    <a:pt x="3225" y="3549"/>
                    <a:pt x="3369" y="3749"/>
                    <a:pt x="3545" y="3934"/>
                  </a:cubicBezTo>
                  <a:cubicBezTo>
                    <a:pt x="3552" y="3918"/>
                    <a:pt x="3559" y="3902"/>
                    <a:pt x="3568" y="3881"/>
                  </a:cubicBezTo>
                  <a:cubicBezTo>
                    <a:pt x="3570" y="3911"/>
                    <a:pt x="3575" y="3941"/>
                    <a:pt x="3580" y="3967"/>
                  </a:cubicBezTo>
                  <a:cubicBezTo>
                    <a:pt x="3621" y="4008"/>
                    <a:pt x="3663" y="4050"/>
                    <a:pt x="3710" y="4092"/>
                  </a:cubicBezTo>
                  <a:cubicBezTo>
                    <a:pt x="3668" y="4142"/>
                    <a:pt x="3635" y="4177"/>
                    <a:pt x="3631" y="4178"/>
                  </a:cubicBezTo>
                  <a:lnTo>
                    <a:pt x="3631" y="4178"/>
                  </a:lnTo>
                  <a:cubicBezTo>
                    <a:pt x="3631" y="4178"/>
                    <a:pt x="3631" y="4178"/>
                    <a:pt x="3631" y="4178"/>
                  </a:cubicBezTo>
                  <a:lnTo>
                    <a:pt x="3631" y="4178"/>
                  </a:lnTo>
                  <a:cubicBezTo>
                    <a:pt x="3631" y="4178"/>
                    <a:pt x="3631" y="4178"/>
                    <a:pt x="3631" y="4178"/>
                  </a:cubicBezTo>
                  <a:cubicBezTo>
                    <a:pt x="3631" y="4178"/>
                    <a:pt x="3631" y="4178"/>
                    <a:pt x="3631" y="4178"/>
                  </a:cubicBezTo>
                  <a:lnTo>
                    <a:pt x="3631" y="4178"/>
                  </a:lnTo>
                  <a:cubicBezTo>
                    <a:pt x="4039" y="4560"/>
                    <a:pt x="4380" y="4785"/>
                    <a:pt x="4801" y="4915"/>
                  </a:cubicBezTo>
                  <a:cubicBezTo>
                    <a:pt x="4739" y="4739"/>
                    <a:pt x="4711" y="4553"/>
                    <a:pt x="4713" y="4365"/>
                  </a:cubicBezTo>
                  <a:cubicBezTo>
                    <a:pt x="4697" y="4356"/>
                    <a:pt x="4679" y="4347"/>
                    <a:pt x="4662" y="4335"/>
                  </a:cubicBezTo>
                  <a:cubicBezTo>
                    <a:pt x="4632" y="4319"/>
                    <a:pt x="4604" y="4303"/>
                    <a:pt x="4577" y="4287"/>
                  </a:cubicBezTo>
                  <a:lnTo>
                    <a:pt x="4567" y="4312"/>
                  </a:lnTo>
                  <a:cubicBezTo>
                    <a:pt x="4570" y="4303"/>
                    <a:pt x="4572" y="4293"/>
                    <a:pt x="4574" y="4284"/>
                  </a:cubicBezTo>
                  <a:cubicBezTo>
                    <a:pt x="4333" y="4142"/>
                    <a:pt x="4119" y="3954"/>
                    <a:pt x="3944" y="3734"/>
                  </a:cubicBezTo>
                  <a:lnTo>
                    <a:pt x="3944" y="3734"/>
                  </a:lnTo>
                  <a:cubicBezTo>
                    <a:pt x="3945" y="3738"/>
                    <a:pt x="3946" y="3742"/>
                    <a:pt x="3946" y="3746"/>
                  </a:cubicBezTo>
                  <a:cubicBezTo>
                    <a:pt x="3754" y="3503"/>
                    <a:pt x="3552" y="3352"/>
                    <a:pt x="3482" y="3081"/>
                  </a:cubicBezTo>
                  <a:cubicBezTo>
                    <a:pt x="3443" y="3065"/>
                    <a:pt x="3408" y="3042"/>
                    <a:pt x="3378" y="3011"/>
                  </a:cubicBezTo>
                  <a:cubicBezTo>
                    <a:pt x="3364" y="2900"/>
                    <a:pt x="3408" y="2601"/>
                    <a:pt x="3283" y="2277"/>
                  </a:cubicBezTo>
                  <a:cubicBezTo>
                    <a:pt x="3149" y="2056"/>
                    <a:pt x="3174" y="1936"/>
                    <a:pt x="3102" y="1753"/>
                  </a:cubicBezTo>
                  <a:cubicBezTo>
                    <a:pt x="3205" y="1613"/>
                    <a:pt x="3121" y="1510"/>
                    <a:pt x="3014" y="1347"/>
                  </a:cubicBezTo>
                  <a:lnTo>
                    <a:pt x="3014" y="1347"/>
                  </a:lnTo>
                  <a:cubicBezTo>
                    <a:pt x="2916" y="1238"/>
                    <a:pt x="2864" y="1203"/>
                    <a:pt x="2832" y="1203"/>
                  </a:cubicBezTo>
                  <a:cubicBezTo>
                    <a:pt x="2779" y="1203"/>
                    <a:pt x="2775" y="1290"/>
                    <a:pt x="2713" y="1303"/>
                  </a:cubicBezTo>
                  <a:lnTo>
                    <a:pt x="2657" y="1224"/>
                  </a:lnTo>
                  <a:lnTo>
                    <a:pt x="2657" y="1224"/>
                  </a:lnTo>
                  <a:cubicBezTo>
                    <a:pt x="2682" y="1249"/>
                    <a:pt x="2702" y="1259"/>
                    <a:pt x="2718" y="1259"/>
                  </a:cubicBezTo>
                  <a:cubicBezTo>
                    <a:pt x="2777" y="1259"/>
                    <a:pt x="2782" y="1119"/>
                    <a:pt x="2845" y="1119"/>
                  </a:cubicBezTo>
                  <a:cubicBezTo>
                    <a:pt x="2856" y="1119"/>
                    <a:pt x="2868" y="1123"/>
                    <a:pt x="2882" y="1131"/>
                  </a:cubicBezTo>
                  <a:cubicBezTo>
                    <a:pt x="2896" y="1155"/>
                    <a:pt x="2914" y="1178"/>
                    <a:pt x="2931" y="1199"/>
                  </a:cubicBezTo>
                  <a:cubicBezTo>
                    <a:pt x="2891" y="1064"/>
                    <a:pt x="2914" y="1111"/>
                    <a:pt x="2847" y="916"/>
                  </a:cubicBezTo>
                  <a:cubicBezTo>
                    <a:pt x="2792" y="876"/>
                    <a:pt x="2687" y="842"/>
                    <a:pt x="2713" y="716"/>
                  </a:cubicBezTo>
                  <a:cubicBezTo>
                    <a:pt x="2518" y="550"/>
                    <a:pt x="2277" y="392"/>
                    <a:pt x="2210" y="366"/>
                  </a:cubicBezTo>
                  <a:cubicBezTo>
                    <a:pt x="2145" y="334"/>
                    <a:pt x="2059" y="288"/>
                    <a:pt x="1976" y="250"/>
                  </a:cubicBezTo>
                  <a:lnTo>
                    <a:pt x="1976" y="250"/>
                  </a:lnTo>
                  <a:cubicBezTo>
                    <a:pt x="2050" y="366"/>
                    <a:pt x="2147" y="464"/>
                    <a:pt x="2265" y="538"/>
                  </a:cubicBezTo>
                  <a:cubicBezTo>
                    <a:pt x="2330" y="698"/>
                    <a:pt x="2295" y="772"/>
                    <a:pt x="2360" y="828"/>
                  </a:cubicBezTo>
                  <a:cubicBezTo>
                    <a:pt x="2159" y="802"/>
                    <a:pt x="1987" y="392"/>
                    <a:pt x="1827" y="244"/>
                  </a:cubicBezTo>
                  <a:cubicBezTo>
                    <a:pt x="1826" y="244"/>
                    <a:pt x="1825" y="244"/>
                    <a:pt x="1824" y="244"/>
                  </a:cubicBezTo>
                  <a:cubicBezTo>
                    <a:pt x="1807" y="244"/>
                    <a:pt x="1777" y="229"/>
                    <a:pt x="1732" y="190"/>
                  </a:cubicBezTo>
                  <a:lnTo>
                    <a:pt x="1732" y="190"/>
                  </a:lnTo>
                  <a:cubicBezTo>
                    <a:pt x="1769" y="197"/>
                    <a:pt x="1802" y="216"/>
                    <a:pt x="1827" y="244"/>
                  </a:cubicBezTo>
                  <a:cubicBezTo>
                    <a:pt x="1843" y="241"/>
                    <a:pt x="1848" y="223"/>
                    <a:pt x="1848" y="199"/>
                  </a:cubicBezTo>
                  <a:cubicBezTo>
                    <a:pt x="1803" y="186"/>
                    <a:pt x="1762" y="178"/>
                    <a:pt x="1729" y="178"/>
                  </a:cubicBezTo>
                  <a:cubicBezTo>
                    <a:pt x="1703" y="178"/>
                    <a:pt x="1681" y="183"/>
                    <a:pt x="1665" y="195"/>
                  </a:cubicBezTo>
                  <a:cubicBezTo>
                    <a:pt x="1646" y="183"/>
                    <a:pt x="1630" y="176"/>
                    <a:pt x="1614" y="167"/>
                  </a:cubicBezTo>
                  <a:lnTo>
                    <a:pt x="1614" y="167"/>
                  </a:lnTo>
                  <a:cubicBezTo>
                    <a:pt x="1670" y="250"/>
                    <a:pt x="1709" y="341"/>
                    <a:pt x="1663" y="343"/>
                  </a:cubicBezTo>
                  <a:lnTo>
                    <a:pt x="1517" y="116"/>
                  </a:lnTo>
                  <a:cubicBezTo>
                    <a:pt x="1319" y="30"/>
                    <a:pt x="1187" y="63"/>
                    <a:pt x="94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66" name="Google Shape;5066;p39"/>
            <p:cNvSpPr/>
            <p:nvPr/>
          </p:nvSpPr>
          <p:spPr>
            <a:xfrm>
              <a:off x="860975" y="667675"/>
              <a:ext cx="775" cy="1250"/>
            </a:xfrm>
            <a:custGeom>
              <a:avLst/>
              <a:gdLst/>
              <a:ahLst/>
              <a:cxnLst/>
              <a:rect l="l" t="t" r="r" b="b"/>
              <a:pathLst>
                <a:path w="31" h="50" extrusionOk="0">
                  <a:moveTo>
                    <a:pt x="0" y="1"/>
                  </a:moveTo>
                  <a:lnTo>
                    <a:pt x="0" y="1"/>
                  </a:lnTo>
                  <a:cubicBezTo>
                    <a:pt x="7" y="19"/>
                    <a:pt x="19" y="36"/>
                    <a:pt x="30" y="49"/>
                  </a:cubicBezTo>
                  <a:cubicBezTo>
                    <a:pt x="21" y="33"/>
                    <a:pt x="12" y="17"/>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67" name="Google Shape;5067;p39"/>
            <p:cNvSpPr/>
            <p:nvPr/>
          </p:nvSpPr>
          <p:spPr>
            <a:xfrm>
              <a:off x="827925" y="675025"/>
              <a:ext cx="71550" cy="271900"/>
            </a:xfrm>
            <a:custGeom>
              <a:avLst/>
              <a:gdLst/>
              <a:ahLst/>
              <a:cxnLst/>
              <a:rect l="l" t="t" r="r" b="b"/>
              <a:pathLst>
                <a:path w="2862" h="10876" extrusionOk="0">
                  <a:moveTo>
                    <a:pt x="1137" y="1856"/>
                  </a:moveTo>
                  <a:cubicBezTo>
                    <a:pt x="1137" y="1902"/>
                    <a:pt x="1134" y="1948"/>
                    <a:pt x="1125" y="1996"/>
                  </a:cubicBezTo>
                  <a:lnTo>
                    <a:pt x="1125" y="1996"/>
                  </a:lnTo>
                  <a:cubicBezTo>
                    <a:pt x="1125" y="1996"/>
                    <a:pt x="1125" y="1995"/>
                    <a:pt x="1125" y="1995"/>
                  </a:cubicBezTo>
                  <a:lnTo>
                    <a:pt x="1125" y="1995"/>
                  </a:lnTo>
                  <a:lnTo>
                    <a:pt x="1125" y="1997"/>
                  </a:lnTo>
                  <a:cubicBezTo>
                    <a:pt x="1125" y="1997"/>
                    <a:pt x="1125" y="1996"/>
                    <a:pt x="1125" y="1996"/>
                  </a:cubicBezTo>
                  <a:lnTo>
                    <a:pt x="1125" y="1996"/>
                  </a:lnTo>
                  <a:cubicBezTo>
                    <a:pt x="1147" y="2118"/>
                    <a:pt x="1273" y="2104"/>
                    <a:pt x="1116" y="2280"/>
                  </a:cubicBezTo>
                  <a:cubicBezTo>
                    <a:pt x="981" y="2183"/>
                    <a:pt x="1086" y="2190"/>
                    <a:pt x="1125" y="1995"/>
                  </a:cubicBezTo>
                  <a:lnTo>
                    <a:pt x="1125" y="1995"/>
                  </a:lnTo>
                  <a:lnTo>
                    <a:pt x="1125" y="1995"/>
                  </a:lnTo>
                  <a:cubicBezTo>
                    <a:pt x="1118" y="1949"/>
                    <a:pt x="1123" y="1900"/>
                    <a:pt x="1137" y="1856"/>
                  </a:cubicBezTo>
                  <a:close/>
                  <a:moveTo>
                    <a:pt x="900" y="2412"/>
                  </a:moveTo>
                  <a:lnTo>
                    <a:pt x="1141" y="2584"/>
                  </a:lnTo>
                  <a:cubicBezTo>
                    <a:pt x="1112" y="2648"/>
                    <a:pt x="1087" y="2671"/>
                    <a:pt x="1065" y="2671"/>
                  </a:cubicBezTo>
                  <a:cubicBezTo>
                    <a:pt x="1014" y="2671"/>
                    <a:pt x="982" y="2537"/>
                    <a:pt x="953" y="2537"/>
                  </a:cubicBezTo>
                  <a:cubicBezTo>
                    <a:pt x="935" y="2537"/>
                    <a:pt x="918" y="2588"/>
                    <a:pt x="898" y="2755"/>
                  </a:cubicBezTo>
                  <a:lnTo>
                    <a:pt x="900" y="2412"/>
                  </a:lnTo>
                  <a:close/>
                  <a:moveTo>
                    <a:pt x="2574" y="6376"/>
                  </a:moveTo>
                  <a:lnTo>
                    <a:pt x="2574" y="6376"/>
                  </a:lnTo>
                  <a:cubicBezTo>
                    <a:pt x="2579" y="6425"/>
                    <a:pt x="2576" y="6476"/>
                    <a:pt x="2567" y="6525"/>
                  </a:cubicBezTo>
                  <a:cubicBezTo>
                    <a:pt x="2521" y="6460"/>
                    <a:pt x="2537" y="6413"/>
                    <a:pt x="2574" y="6376"/>
                  </a:cubicBezTo>
                  <a:close/>
                  <a:moveTo>
                    <a:pt x="1234" y="0"/>
                  </a:moveTo>
                  <a:cubicBezTo>
                    <a:pt x="1161" y="0"/>
                    <a:pt x="1081" y="16"/>
                    <a:pt x="991" y="55"/>
                  </a:cubicBezTo>
                  <a:cubicBezTo>
                    <a:pt x="1028" y="106"/>
                    <a:pt x="1062" y="154"/>
                    <a:pt x="1099" y="210"/>
                  </a:cubicBezTo>
                  <a:cubicBezTo>
                    <a:pt x="1097" y="328"/>
                    <a:pt x="1301" y="453"/>
                    <a:pt x="1127" y="567"/>
                  </a:cubicBezTo>
                  <a:cubicBezTo>
                    <a:pt x="1197" y="838"/>
                    <a:pt x="1190" y="984"/>
                    <a:pt x="1317" y="1149"/>
                  </a:cubicBezTo>
                  <a:cubicBezTo>
                    <a:pt x="1204" y="1292"/>
                    <a:pt x="1148" y="1350"/>
                    <a:pt x="1127" y="1534"/>
                  </a:cubicBezTo>
                  <a:cubicBezTo>
                    <a:pt x="1042" y="1626"/>
                    <a:pt x="988" y="1821"/>
                    <a:pt x="858" y="2018"/>
                  </a:cubicBezTo>
                  <a:cubicBezTo>
                    <a:pt x="691" y="2581"/>
                    <a:pt x="494" y="3237"/>
                    <a:pt x="694" y="3977"/>
                  </a:cubicBezTo>
                  <a:cubicBezTo>
                    <a:pt x="698" y="3961"/>
                    <a:pt x="708" y="3949"/>
                    <a:pt x="724" y="3942"/>
                  </a:cubicBezTo>
                  <a:cubicBezTo>
                    <a:pt x="793" y="4772"/>
                    <a:pt x="1199" y="5196"/>
                    <a:pt x="1610" y="5630"/>
                  </a:cubicBezTo>
                  <a:cubicBezTo>
                    <a:pt x="1830" y="5683"/>
                    <a:pt x="1900" y="5907"/>
                    <a:pt x="1918" y="5907"/>
                  </a:cubicBezTo>
                  <a:cubicBezTo>
                    <a:pt x="1919" y="5907"/>
                    <a:pt x="1920" y="5907"/>
                    <a:pt x="1920" y="5906"/>
                  </a:cubicBezTo>
                  <a:cubicBezTo>
                    <a:pt x="2108" y="6080"/>
                    <a:pt x="2096" y="6330"/>
                    <a:pt x="2240" y="6420"/>
                  </a:cubicBezTo>
                  <a:cubicBezTo>
                    <a:pt x="2279" y="6643"/>
                    <a:pt x="2340" y="6562"/>
                    <a:pt x="2372" y="6775"/>
                  </a:cubicBezTo>
                  <a:cubicBezTo>
                    <a:pt x="2435" y="6914"/>
                    <a:pt x="2372" y="7130"/>
                    <a:pt x="2333" y="7315"/>
                  </a:cubicBezTo>
                  <a:cubicBezTo>
                    <a:pt x="2401" y="7532"/>
                    <a:pt x="2351" y="7695"/>
                    <a:pt x="2323" y="7695"/>
                  </a:cubicBezTo>
                  <a:cubicBezTo>
                    <a:pt x="2322" y="7695"/>
                    <a:pt x="2320" y="7694"/>
                    <a:pt x="2319" y="7693"/>
                  </a:cubicBezTo>
                  <a:cubicBezTo>
                    <a:pt x="2224" y="7874"/>
                    <a:pt x="2180" y="8096"/>
                    <a:pt x="2089" y="8185"/>
                  </a:cubicBezTo>
                  <a:cubicBezTo>
                    <a:pt x="1862" y="8484"/>
                    <a:pt x="1545" y="8657"/>
                    <a:pt x="1320" y="8799"/>
                  </a:cubicBezTo>
                  <a:cubicBezTo>
                    <a:pt x="1225" y="8855"/>
                    <a:pt x="1132" y="8912"/>
                    <a:pt x="1042" y="8975"/>
                  </a:cubicBezTo>
                  <a:lnTo>
                    <a:pt x="1102" y="9181"/>
                  </a:lnTo>
                  <a:cubicBezTo>
                    <a:pt x="1090" y="9187"/>
                    <a:pt x="1079" y="9190"/>
                    <a:pt x="1069" y="9190"/>
                  </a:cubicBezTo>
                  <a:cubicBezTo>
                    <a:pt x="1016" y="9190"/>
                    <a:pt x="997" y="9104"/>
                    <a:pt x="993" y="9010"/>
                  </a:cubicBezTo>
                  <a:cubicBezTo>
                    <a:pt x="608" y="9283"/>
                    <a:pt x="300" y="9626"/>
                    <a:pt x="142" y="10030"/>
                  </a:cubicBezTo>
                  <a:cubicBezTo>
                    <a:pt x="156" y="10021"/>
                    <a:pt x="170" y="10011"/>
                    <a:pt x="186" y="10004"/>
                  </a:cubicBezTo>
                  <a:lnTo>
                    <a:pt x="186" y="10004"/>
                  </a:lnTo>
                  <a:cubicBezTo>
                    <a:pt x="149" y="10041"/>
                    <a:pt x="121" y="10088"/>
                    <a:pt x="105" y="10136"/>
                  </a:cubicBezTo>
                  <a:cubicBezTo>
                    <a:pt x="98" y="10167"/>
                    <a:pt x="89" y="10192"/>
                    <a:pt x="82" y="10220"/>
                  </a:cubicBezTo>
                  <a:lnTo>
                    <a:pt x="79" y="10220"/>
                  </a:lnTo>
                  <a:cubicBezTo>
                    <a:pt x="49" y="10329"/>
                    <a:pt x="31" y="10442"/>
                    <a:pt x="1" y="10487"/>
                  </a:cubicBezTo>
                  <a:cubicBezTo>
                    <a:pt x="5" y="10814"/>
                    <a:pt x="70" y="10876"/>
                    <a:pt x="153" y="10876"/>
                  </a:cubicBezTo>
                  <a:cubicBezTo>
                    <a:pt x="204" y="10876"/>
                    <a:pt x="262" y="10853"/>
                    <a:pt x="317" y="10853"/>
                  </a:cubicBezTo>
                  <a:cubicBezTo>
                    <a:pt x="319" y="10853"/>
                    <a:pt x="322" y="10853"/>
                    <a:pt x="325" y="10853"/>
                  </a:cubicBezTo>
                  <a:cubicBezTo>
                    <a:pt x="358" y="10751"/>
                    <a:pt x="397" y="10651"/>
                    <a:pt x="443" y="10554"/>
                  </a:cubicBezTo>
                  <a:cubicBezTo>
                    <a:pt x="439" y="10480"/>
                    <a:pt x="376" y="10417"/>
                    <a:pt x="300" y="10364"/>
                  </a:cubicBezTo>
                  <a:cubicBezTo>
                    <a:pt x="318" y="10364"/>
                    <a:pt x="337" y="10364"/>
                    <a:pt x="355" y="10361"/>
                  </a:cubicBezTo>
                  <a:cubicBezTo>
                    <a:pt x="309" y="10299"/>
                    <a:pt x="290" y="10197"/>
                    <a:pt x="330" y="10028"/>
                  </a:cubicBezTo>
                  <a:cubicBezTo>
                    <a:pt x="391" y="9942"/>
                    <a:pt x="431" y="9907"/>
                    <a:pt x="457" y="9907"/>
                  </a:cubicBezTo>
                  <a:cubicBezTo>
                    <a:pt x="505" y="9907"/>
                    <a:pt x="504" y="10028"/>
                    <a:pt x="504" y="10162"/>
                  </a:cubicBezTo>
                  <a:cubicBezTo>
                    <a:pt x="724" y="9726"/>
                    <a:pt x="1067" y="9369"/>
                    <a:pt x="1589" y="9186"/>
                  </a:cubicBezTo>
                  <a:cubicBezTo>
                    <a:pt x="1827" y="9014"/>
                    <a:pt x="2196" y="8780"/>
                    <a:pt x="2435" y="8458"/>
                  </a:cubicBezTo>
                  <a:cubicBezTo>
                    <a:pt x="2504" y="8154"/>
                    <a:pt x="2581" y="8115"/>
                    <a:pt x="2697" y="7839"/>
                  </a:cubicBezTo>
                  <a:cubicBezTo>
                    <a:pt x="2840" y="7749"/>
                    <a:pt x="2738" y="7635"/>
                    <a:pt x="2799" y="7322"/>
                  </a:cubicBezTo>
                  <a:cubicBezTo>
                    <a:pt x="2861" y="7260"/>
                    <a:pt x="2822" y="7072"/>
                    <a:pt x="2808" y="6854"/>
                  </a:cubicBezTo>
                  <a:cubicBezTo>
                    <a:pt x="2727" y="6682"/>
                    <a:pt x="2676" y="6502"/>
                    <a:pt x="2653" y="6314"/>
                  </a:cubicBezTo>
                  <a:cubicBezTo>
                    <a:pt x="2625" y="6332"/>
                    <a:pt x="2599" y="6353"/>
                    <a:pt x="2574" y="6376"/>
                  </a:cubicBezTo>
                  <a:cubicBezTo>
                    <a:pt x="2546" y="6026"/>
                    <a:pt x="2110" y="6091"/>
                    <a:pt x="2365" y="5836"/>
                  </a:cubicBezTo>
                  <a:cubicBezTo>
                    <a:pt x="2349" y="5827"/>
                    <a:pt x="2333" y="5818"/>
                    <a:pt x="2314" y="5811"/>
                  </a:cubicBezTo>
                  <a:cubicBezTo>
                    <a:pt x="2138" y="5614"/>
                    <a:pt x="2096" y="5423"/>
                    <a:pt x="1878" y="5423"/>
                  </a:cubicBezTo>
                  <a:cubicBezTo>
                    <a:pt x="1873" y="5423"/>
                    <a:pt x="1868" y="5423"/>
                    <a:pt x="1862" y="5424"/>
                  </a:cubicBezTo>
                  <a:cubicBezTo>
                    <a:pt x="1545" y="4995"/>
                    <a:pt x="1338" y="4735"/>
                    <a:pt x="1208" y="4283"/>
                  </a:cubicBezTo>
                  <a:cubicBezTo>
                    <a:pt x="1171" y="4327"/>
                    <a:pt x="1141" y="4376"/>
                    <a:pt x="1116" y="4424"/>
                  </a:cubicBezTo>
                  <a:lnTo>
                    <a:pt x="1185" y="4204"/>
                  </a:lnTo>
                  <a:cubicBezTo>
                    <a:pt x="1169" y="4142"/>
                    <a:pt x="1155" y="4074"/>
                    <a:pt x="1141" y="4002"/>
                  </a:cubicBezTo>
                  <a:cubicBezTo>
                    <a:pt x="1139" y="4002"/>
                    <a:pt x="1137" y="4000"/>
                    <a:pt x="1134" y="4000"/>
                  </a:cubicBezTo>
                  <a:lnTo>
                    <a:pt x="1076" y="4030"/>
                  </a:lnTo>
                  <a:cubicBezTo>
                    <a:pt x="1087" y="4011"/>
                    <a:pt x="1107" y="4000"/>
                    <a:pt x="1128" y="4000"/>
                  </a:cubicBezTo>
                  <a:cubicBezTo>
                    <a:pt x="1130" y="4000"/>
                    <a:pt x="1132" y="4000"/>
                    <a:pt x="1134" y="4000"/>
                  </a:cubicBezTo>
                  <a:lnTo>
                    <a:pt x="1139" y="3998"/>
                  </a:lnTo>
                  <a:cubicBezTo>
                    <a:pt x="1134" y="3963"/>
                    <a:pt x="1127" y="3928"/>
                    <a:pt x="1120" y="3891"/>
                  </a:cubicBezTo>
                  <a:cubicBezTo>
                    <a:pt x="1122" y="3884"/>
                    <a:pt x="1114" y="3881"/>
                    <a:pt x="1101" y="3881"/>
                  </a:cubicBezTo>
                  <a:cubicBezTo>
                    <a:pt x="1049" y="3881"/>
                    <a:pt x="905" y="3923"/>
                    <a:pt x="808" y="3923"/>
                  </a:cubicBezTo>
                  <a:cubicBezTo>
                    <a:pt x="799" y="3923"/>
                    <a:pt x="790" y="3922"/>
                    <a:pt x="782" y="3921"/>
                  </a:cubicBezTo>
                  <a:cubicBezTo>
                    <a:pt x="919" y="3889"/>
                    <a:pt x="1160" y="3896"/>
                    <a:pt x="1095" y="3845"/>
                  </a:cubicBezTo>
                  <a:cubicBezTo>
                    <a:pt x="1081" y="3175"/>
                    <a:pt x="1106" y="2813"/>
                    <a:pt x="1403" y="2129"/>
                  </a:cubicBezTo>
                  <a:cubicBezTo>
                    <a:pt x="1394" y="2099"/>
                    <a:pt x="1554" y="1898"/>
                    <a:pt x="1589" y="1684"/>
                  </a:cubicBezTo>
                  <a:cubicBezTo>
                    <a:pt x="1691" y="1483"/>
                    <a:pt x="1679" y="1348"/>
                    <a:pt x="1642" y="1126"/>
                  </a:cubicBezTo>
                  <a:cubicBezTo>
                    <a:pt x="1772" y="919"/>
                    <a:pt x="1670" y="817"/>
                    <a:pt x="1756" y="518"/>
                  </a:cubicBezTo>
                  <a:cubicBezTo>
                    <a:pt x="1582" y="259"/>
                    <a:pt x="1475" y="101"/>
                    <a:pt x="1482" y="87"/>
                  </a:cubicBezTo>
                  <a:cubicBezTo>
                    <a:pt x="1480" y="73"/>
                    <a:pt x="1475" y="61"/>
                    <a:pt x="1473" y="50"/>
                  </a:cubicBezTo>
                  <a:cubicBezTo>
                    <a:pt x="1398" y="22"/>
                    <a:pt x="1321" y="0"/>
                    <a:pt x="123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68" name="Google Shape;5068;p39"/>
            <p:cNvSpPr/>
            <p:nvPr/>
          </p:nvSpPr>
          <p:spPr>
            <a:xfrm>
              <a:off x="371300" y="557750"/>
              <a:ext cx="725" cy="3200"/>
            </a:xfrm>
            <a:custGeom>
              <a:avLst/>
              <a:gdLst/>
              <a:ahLst/>
              <a:cxnLst/>
              <a:rect l="l" t="t" r="r" b="b"/>
              <a:pathLst>
                <a:path w="29" h="128" extrusionOk="0">
                  <a:moveTo>
                    <a:pt x="5" y="0"/>
                  </a:moveTo>
                  <a:cubicBezTo>
                    <a:pt x="5" y="42"/>
                    <a:pt x="5" y="86"/>
                    <a:pt x="0" y="128"/>
                  </a:cubicBezTo>
                  <a:lnTo>
                    <a:pt x="28" y="40"/>
                  </a:lnTo>
                  <a:lnTo>
                    <a:pt x="7"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69" name="Google Shape;5069;p39"/>
            <p:cNvSpPr/>
            <p:nvPr/>
          </p:nvSpPr>
          <p:spPr>
            <a:xfrm>
              <a:off x="371575" y="556575"/>
              <a:ext cx="1200" cy="1775"/>
            </a:xfrm>
            <a:custGeom>
              <a:avLst/>
              <a:gdLst/>
              <a:ahLst/>
              <a:cxnLst/>
              <a:rect l="l" t="t" r="r" b="b"/>
              <a:pathLst>
                <a:path w="48" h="71" extrusionOk="0">
                  <a:moveTo>
                    <a:pt x="47" y="1"/>
                  </a:moveTo>
                  <a:lnTo>
                    <a:pt x="1" y="42"/>
                  </a:lnTo>
                  <a:lnTo>
                    <a:pt x="24" y="70"/>
                  </a:lnTo>
                  <a:lnTo>
                    <a:pt x="47"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70" name="Google Shape;5070;p39"/>
            <p:cNvSpPr/>
            <p:nvPr/>
          </p:nvSpPr>
          <p:spPr>
            <a:xfrm>
              <a:off x="377375" y="542625"/>
              <a:ext cx="54850" cy="18100"/>
            </a:xfrm>
            <a:custGeom>
              <a:avLst/>
              <a:gdLst/>
              <a:ahLst/>
              <a:cxnLst/>
              <a:rect l="l" t="t" r="r" b="b"/>
              <a:pathLst>
                <a:path w="2194" h="724" extrusionOk="0">
                  <a:moveTo>
                    <a:pt x="1987" y="160"/>
                  </a:moveTo>
                  <a:cubicBezTo>
                    <a:pt x="1971" y="192"/>
                    <a:pt x="1957" y="220"/>
                    <a:pt x="1948" y="243"/>
                  </a:cubicBezTo>
                  <a:cubicBezTo>
                    <a:pt x="1955" y="213"/>
                    <a:pt x="1969" y="186"/>
                    <a:pt x="1987" y="160"/>
                  </a:cubicBezTo>
                  <a:close/>
                  <a:moveTo>
                    <a:pt x="1948" y="243"/>
                  </a:moveTo>
                  <a:lnTo>
                    <a:pt x="1948" y="243"/>
                  </a:lnTo>
                  <a:cubicBezTo>
                    <a:pt x="1941" y="262"/>
                    <a:pt x="1936" y="281"/>
                    <a:pt x="1932" y="306"/>
                  </a:cubicBezTo>
                  <a:cubicBezTo>
                    <a:pt x="1932" y="283"/>
                    <a:pt x="1936" y="262"/>
                    <a:pt x="1948" y="243"/>
                  </a:cubicBezTo>
                  <a:close/>
                  <a:moveTo>
                    <a:pt x="1127" y="0"/>
                  </a:moveTo>
                  <a:cubicBezTo>
                    <a:pt x="1093" y="14"/>
                    <a:pt x="1058" y="28"/>
                    <a:pt x="1025" y="39"/>
                  </a:cubicBezTo>
                  <a:cubicBezTo>
                    <a:pt x="1168" y="434"/>
                    <a:pt x="1094" y="524"/>
                    <a:pt x="954" y="524"/>
                  </a:cubicBezTo>
                  <a:cubicBezTo>
                    <a:pt x="837" y="524"/>
                    <a:pt x="674" y="462"/>
                    <a:pt x="552" y="462"/>
                  </a:cubicBezTo>
                  <a:cubicBezTo>
                    <a:pt x="444" y="462"/>
                    <a:pt x="368" y="510"/>
                    <a:pt x="381" y="689"/>
                  </a:cubicBezTo>
                  <a:cubicBezTo>
                    <a:pt x="212" y="591"/>
                    <a:pt x="165" y="480"/>
                    <a:pt x="77" y="336"/>
                  </a:cubicBezTo>
                  <a:cubicBezTo>
                    <a:pt x="42" y="345"/>
                    <a:pt x="12" y="364"/>
                    <a:pt x="24" y="394"/>
                  </a:cubicBezTo>
                  <a:cubicBezTo>
                    <a:pt x="15" y="399"/>
                    <a:pt x="8" y="406"/>
                    <a:pt x="1" y="410"/>
                  </a:cubicBezTo>
                  <a:cubicBezTo>
                    <a:pt x="24" y="487"/>
                    <a:pt x="93" y="573"/>
                    <a:pt x="168" y="663"/>
                  </a:cubicBezTo>
                  <a:cubicBezTo>
                    <a:pt x="230" y="668"/>
                    <a:pt x="290" y="675"/>
                    <a:pt x="339" y="723"/>
                  </a:cubicBezTo>
                  <a:cubicBezTo>
                    <a:pt x="374" y="691"/>
                    <a:pt x="404" y="700"/>
                    <a:pt x="518" y="607"/>
                  </a:cubicBezTo>
                  <a:lnTo>
                    <a:pt x="518" y="607"/>
                  </a:lnTo>
                  <a:cubicBezTo>
                    <a:pt x="510" y="637"/>
                    <a:pt x="516" y="646"/>
                    <a:pt x="527" y="646"/>
                  </a:cubicBezTo>
                  <a:cubicBezTo>
                    <a:pt x="543" y="646"/>
                    <a:pt x="570" y="630"/>
                    <a:pt x="589" y="630"/>
                  </a:cubicBezTo>
                  <a:cubicBezTo>
                    <a:pt x="602" y="630"/>
                    <a:pt x="612" y="638"/>
                    <a:pt x="610" y="665"/>
                  </a:cubicBezTo>
                  <a:cubicBezTo>
                    <a:pt x="741" y="599"/>
                    <a:pt x="809" y="581"/>
                    <a:pt x="872" y="581"/>
                  </a:cubicBezTo>
                  <a:cubicBezTo>
                    <a:pt x="926" y="581"/>
                    <a:pt x="976" y="594"/>
                    <a:pt x="1056" y="600"/>
                  </a:cubicBezTo>
                  <a:cubicBezTo>
                    <a:pt x="1204" y="518"/>
                    <a:pt x="1323" y="461"/>
                    <a:pt x="1440" y="461"/>
                  </a:cubicBezTo>
                  <a:cubicBezTo>
                    <a:pt x="1500" y="461"/>
                    <a:pt x="1559" y="476"/>
                    <a:pt x="1621" y="510"/>
                  </a:cubicBezTo>
                  <a:cubicBezTo>
                    <a:pt x="1749" y="533"/>
                    <a:pt x="1872" y="566"/>
                    <a:pt x="1994" y="612"/>
                  </a:cubicBezTo>
                  <a:cubicBezTo>
                    <a:pt x="2059" y="631"/>
                    <a:pt x="2122" y="647"/>
                    <a:pt x="2184" y="663"/>
                  </a:cubicBezTo>
                  <a:cubicBezTo>
                    <a:pt x="2171" y="568"/>
                    <a:pt x="2171" y="429"/>
                    <a:pt x="2194" y="223"/>
                  </a:cubicBezTo>
                  <a:cubicBezTo>
                    <a:pt x="2151" y="216"/>
                    <a:pt x="2094" y="130"/>
                    <a:pt x="2038" y="130"/>
                  </a:cubicBezTo>
                  <a:cubicBezTo>
                    <a:pt x="2021" y="130"/>
                    <a:pt x="2004" y="139"/>
                    <a:pt x="1987" y="160"/>
                  </a:cubicBezTo>
                  <a:lnTo>
                    <a:pt x="2006" y="121"/>
                  </a:lnTo>
                  <a:cubicBezTo>
                    <a:pt x="1865" y="100"/>
                    <a:pt x="1723" y="79"/>
                    <a:pt x="1656" y="42"/>
                  </a:cubicBezTo>
                  <a:cubicBezTo>
                    <a:pt x="1637" y="33"/>
                    <a:pt x="1617" y="29"/>
                    <a:pt x="1595" y="29"/>
                  </a:cubicBezTo>
                  <a:cubicBezTo>
                    <a:pt x="1516" y="29"/>
                    <a:pt x="1417" y="73"/>
                    <a:pt x="1316" y="73"/>
                  </a:cubicBezTo>
                  <a:cubicBezTo>
                    <a:pt x="1253" y="73"/>
                    <a:pt x="1188" y="56"/>
                    <a:pt x="112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71" name="Google Shape;5071;p39"/>
            <p:cNvSpPr/>
            <p:nvPr/>
          </p:nvSpPr>
          <p:spPr>
            <a:xfrm>
              <a:off x="454575" y="549750"/>
              <a:ext cx="13175" cy="12825"/>
            </a:xfrm>
            <a:custGeom>
              <a:avLst/>
              <a:gdLst/>
              <a:ahLst/>
              <a:cxnLst/>
              <a:rect l="l" t="t" r="r" b="b"/>
              <a:pathLst>
                <a:path w="527" h="513" extrusionOk="0">
                  <a:moveTo>
                    <a:pt x="527" y="0"/>
                  </a:moveTo>
                  <a:lnTo>
                    <a:pt x="527" y="0"/>
                  </a:lnTo>
                  <a:cubicBezTo>
                    <a:pt x="358" y="16"/>
                    <a:pt x="188" y="23"/>
                    <a:pt x="19" y="23"/>
                  </a:cubicBezTo>
                  <a:lnTo>
                    <a:pt x="17" y="26"/>
                  </a:lnTo>
                  <a:cubicBezTo>
                    <a:pt x="1" y="95"/>
                    <a:pt x="8" y="408"/>
                    <a:pt x="91" y="480"/>
                  </a:cubicBezTo>
                  <a:cubicBezTo>
                    <a:pt x="105" y="458"/>
                    <a:pt x="121" y="442"/>
                    <a:pt x="139" y="442"/>
                  </a:cubicBezTo>
                  <a:cubicBezTo>
                    <a:pt x="152" y="442"/>
                    <a:pt x="166" y="451"/>
                    <a:pt x="181" y="473"/>
                  </a:cubicBezTo>
                  <a:cubicBezTo>
                    <a:pt x="161" y="489"/>
                    <a:pt x="143" y="496"/>
                    <a:pt x="128" y="496"/>
                  </a:cubicBezTo>
                  <a:cubicBezTo>
                    <a:pt x="114" y="496"/>
                    <a:pt x="102" y="490"/>
                    <a:pt x="91" y="480"/>
                  </a:cubicBezTo>
                  <a:cubicBezTo>
                    <a:pt x="84" y="489"/>
                    <a:pt x="77" y="501"/>
                    <a:pt x="70" y="513"/>
                  </a:cubicBezTo>
                  <a:cubicBezTo>
                    <a:pt x="172" y="513"/>
                    <a:pt x="276" y="510"/>
                    <a:pt x="383" y="499"/>
                  </a:cubicBezTo>
                  <a:lnTo>
                    <a:pt x="506" y="360"/>
                  </a:lnTo>
                  <a:cubicBezTo>
                    <a:pt x="490" y="288"/>
                    <a:pt x="494" y="144"/>
                    <a:pt x="52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72" name="Google Shape;5072;p39"/>
            <p:cNvSpPr/>
            <p:nvPr/>
          </p:nvSpPr>
          <p:spPr>
            <a:xfrm>
              <a:off x="367300" y="561975"/>
              <a:ext cx="75" cy="300"/>
            </a:xfrm>
            <a:custGeom>
              <a:avLst/>
              <a:gdLst/>
              <a:ahLst/>
              <a:cxnLst/>
              <a:rect l="l" t="t" r="r" b="b"/>
              <a:pathLst>
                <a:path w="3" h="12" extrusionOk="0">
                  <a:moveTo>
                    <a:pt x="3" y="0"/>
                  </a:moveTo>
                  <a:lnTo>
                    <a:pt x="0" y="5"/>
                  </a:lnTo>
                  <a:cubicBezTo>
                    <a:pt x="0" y="7"/>
                    <a:pt x="3" y="10"/>
                    <a:pt x="3" y="12"/>
                  </a:cubicBezTo>
                  <a:lnTo>
                    <a:pt x="3"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73" name="Google Shape;5073;p39"/>
            <p:cNvSpPr/>
            <p:nvPr/>
          </p:nvSpPr>
          <p:spPr>
            <a:xfrm>
              <a:off x="440500" y="548925"/>
              <a:ext cx="14575" cy="7325"/>
            </a:xfrm>
            <a:custGeom>
              <a:avLst/>
              <a:gdLst/>
              <a:ahLst/>
              <a:cxnLst/>
              <a:rect l="l" t="t" r="r" b="b"/>
              <a:pathLst>
                <a:path w="583" h="293" extrusionOk="0">
                  <a:moveTo>
                    <a:pt x="21" y="1"/>
                  </a:moveTo>
                  <a:lnTo>
                    <a:pt x="0" y="73"/>
                  </a:lnTo>
                  <a:cubicBezTo>
                    <a:pt x="35" y="39"/>
                    <a:pt x="67" y="26"/>
                    <a:pt x="96" y="26"/>
                  </a:cubicBezTo>
                  <a:cubicBezTo>
                    <a:pt x="228" y="26"/>
                    <a:pt x="317" y="292"/>
                    <a:pt x="420" y="292"/>
                  </a:cubicBezTo>
                  <a:cubicBezTo>
                    <a:pt x="468" y="292"/>
                    <a:pt x="519" y="234"/>
                    <a:pt x="580" y="61"/>
                  </a:cubicBezTo>
                  <a:lnTo>
                    <a:pt x="582" y="56"/>
                  </a:lnTo>
                  <a:cubicBezTo>
                    <a:pt x="394" y="54"/>
                    <a:pt x="207" y="36"/>
                    <a:pt x="2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74" name="Google Shape;5074;p39"/>
            <p:cNvSpPr/>
            <p:nvPr/>
          </p:nvSpPr>
          <p:spPr>
            <a:xfrm>
              <a:off x="475150" y="546725"/>
              <a:ext cx="1600" cy="625"/>
            </a:xfrm>
            <a:custGeom>
              <a:avLst/>
              <a:gdLst/>
              <a:ahLst/>
              <a:cxnLst/>
              <a:rect l="l" t="t" r="r" b="b"/>
              <a:pathLst>
                <a:path w="64" h="25" extrusionOk="0">
                  <a:moveTo>
                    <a:pt x="63" y="1"/>
                  </a:moveTo>
                  <a:lnTo>
                    <a:pt x="1" y="24"/>
                  </a:lnTo>
                  <a:cubicBezTo>
                    <a:pt x="3" y="24"/>
                    <a:pt x="5" y="24"/>
                    <a:pt x="8" y="24"/>
                  </a:cubicBezTo>
                  <a:cubicBezTo>
                    <a:pt x="28" y="24"/>
                    <a:pt x="49" y="15"/>
                    <a:pt x="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75" name="Google Shape;5075;p39"/>
            <p:cNvSpPr/>
            <p:nvPr/>
          </p:nvSpPr>
          <p:spPr>
            <a:xfrm>
              <a:off x="712875" y="539775"/>
              <a:ext cx="5775" cy="4150"/>
            </a:xfrm>
            <a:custGeom>
              <a:avLst/>
              <a:gdLst/>
              <a:ahLst/>
              <a:cxnLst/>
              <a:rect l="l" t="t" r="r" b="b"/>
              <a:pathLst>
                <a:path w="231" h="166" extrusionOk="0">
                  <a:moveTo>
                    <a:pt x="38" y="0"/>
                  </a:moveTo>
                  <a:cubicBezTo>
                    <a:pt x="33" y="31"/>
                    <a:pt x="20" y="61"/>
                    <a:pt x="1" y="84"/>
                  </a:cubicBezTo>
                  <a:cubicBezTo>
                    <a:pt x="82" y="96"/>
                    <a:pt x="161" y="123"/>
                    <a:pt x="230" y="165"/>
                  </a:cubicBezTo>
                  <a:lnTo>
                    <a:pt x="38"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76" name="Google Shape;5076;p39"/>
            <p:cNvSpPr/>
            <p:nvPr/>
          </p:nvSpPr>
          <p:spPr>
            <a:xfrm>
              <a:off x="494625" y="536000"/>
              <a:ext cx="375" cy="600"/>
            </a:xfrm>
            <a:custGeom>
              <a:avLst/>
              <a:gdLst/>
              <a:ahLst/>
              <a:cxnLst/>
              <a:rect l="l" t="t" r="r" b="b"/>
              <a:pathLst>
                <a:path w="15" h="24" extrusionOk="0">
                  <a:moveTo>
                    <a:pt x="14" y="1"/>
                  </a:moveTo>
                  <a:lnTo>
                    <a:pt x="0" y="12"/>
                  </a:lnTo>
                  <a:lnTo>
                    <a:pt x="14" y="24"/>
                  </a:lnTo>
                  <a:cubicBezTo>
                    <a:pt x="14" y="15"/>
                    <a:pt x="14" y="8"/>
                    <a:pt x="1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77" name="Google Shape;5077;p39"/>
            <p:cNvSpPr/>
            <p:nvPr/>
          </p:nvSpPr>
          <p:spPr>
            <a:xfrm>
              <a:off x="630925" y="539825"/>
              <a:ext cx="57000" cy="15225"/>
            </a:xfrm>
            <a:custGeom>
              <a:avLst/>
              <a:gdLst/>
              <a:ahLst/>
              <a:cxnLst/>
              <a:rect l="l" t="t" r="r" b="b"/>
              <a:pathLst>
                <a:path w="2280" h="609" extrusionOk="0">
                  <a:moveTo>
                    <a:pt x="2027" y="1"/>
                  </a:moveTo>
                  <a:cubicBezTo>
                    <a:pt x="1668" y="79"/>
                    <a:pt x="1367" y="111"/>
                    <a:pt x="1058" y="111"/>
                  </a:cubicBezTo>
                  <a:cubicBezTo>
                    <a:pt x="782" y="111"/>
                    <a:pt x="499" y="85"/>
                    <a:pt x="163" y="45"/>
                  </a:cubicBezTo>
                  <a:lnTo>
                    <a:pt x="163" y="45"/>
                  </a:lnTo>
                  <a:cubicBezTo>
                    <a:pt x="191" y="49"/>
                    <a:pt x="214" y="66"/>
                    <a:pt x="228" y="94"/>
                  </a:cubicBezTo>
                  <a:cubicBezTo>
                    <a:pt x="175" y="68"/>
                    <a:pt x="124" y="43"/>
                    <a:pt x="75" y="12"/>
                  </a:cubicBezTo>
                  <a:lnTo>
                    <a:pt x="1" y="444"/>
                  </a:lnTo>
                  <a:cubicBezTo>
                    <a:pt x="38" y="446"/>
                    <a:pt x="75" y="453"/>
                    <a:pt x="112" y="462"/>
                  </a:cubicBezTo>
                  <a:lnTo>
                    <a:pt x="126" y="444"/>
                  </a:lnTo>
                  <a:cubicBezTo>
                    <a:pt x="128" y="446"/>
                    <a:pt x="131" y="448"/>
                    <a:pt x="133" y="451"/>
                  </a:cubicBezTo>
                  <a:cubicBezTo>
                    <a:pt x="126" y="434"/>
                    <a:pt x="122" y="416"/>
                    <a:pt x="122" y="397"/>
                  </a:cubicBezTo>
                  <a:lnTo>
                    <a:pt x="122" y="397"/>
                  </a:lnTo>
                  <a:cubicBezTo>
                    <a:pt x="123" y="399"/>
                    <a:pt x="124" y="400"/>
                    <a:pt x="125" y="400"/>
                  </a:cubicBezTo>
                  <a:cubicBezTo>
                    <a:pt x="144" y="400"/>
                    <a:pt x="199" y="227"/>
                    <a:pt x="249" y="156"/>
                  </a:cubicBezTo>
                  <a:lnTo>
                    <a:pt x="249" y="156"/>
                  </a:lnTo>
                  <a:cubicBezTo>
                    <a:pt x="275" y="272"/>
                    <a:pt x="242" y="441"/>
                    <a:pt x="163" y="495"/>
                  </a:cubicBezTo>
                  <a:cubicBezTo>
                    <a:pt x="166" y="502"/>
                    <a:pt x="170" y="511"/>
                    <a:pt x="175" y="520"/>
                  </a:cubicBezTo>
                  <a:cubicBezTo>
                    <a:pt x="332" y="543"/>
                    <a:pt x="479" y="562"/>
                    <a:pt x="613" y="578"/>
                  </a:cubicBezTo>
                  <a:cubicBezTo>
                    <a:pt x="613" y="566"/>
                    <a:pt x="622" y="555"/>
                    <a:pt x="643" y="536"/>
                  </a:cubicBezTo>
                  <a:cubicBezTo>
                    <a:pt x="680" y="546"/>
                    <a:pt x="703" y="543"/>
                    <a:pt x="736" y="590"/>
                  </a:cubicBezTo>
                  <a:lnTo>
                    <a:pt x="778" y="594"/>
                  </a:lnTo>
                  <a:cubicBezTo>
                    <a:pt x="787" y="571"/>
                    <a:pt x="794" y="548"/>
                    <a:pt x="801" y="522"/>
                  </a:cubicBezTo>
                  <a:lnTo>
                    <a:pt x="856" y="599"/>
                  </a:lnTo>
                  <a:cubicBezTo>
                    <a:pt x="940" y="606"/>
                    <a:pt x="1019" y="608"/>
                    <a:pt x="1093" y="608"/>
                  </a:cubicBezTo>
                  <a:cubicBezTo>
                    <a:pt x="1123" y="543"/>
                    <a:pt x="1158" y="481"/>
                    <a:pt x="1197" y="420"/>
                  </a:cubicBezTo>
                  <a:lnTo>
                    <a:pt x="1313" y="601"/>
                  </a:lnTo>
                  <a:cubicBezTo>
                    <a:pt x="1605" y="585"/>
                    <a:pt x="1883" y="488"/>
                    <a:pt x="2124" y="323"/>
                  </a:cubicBezTo>
                  <a:cubicBezTo>
                    <a:pt x="2101" y="254"/>
                    <a:pt x="2077" y="174"/>
                    <a:pt x="2043" y="174"/>
                  </a:cubicBezTo>
                  <a:cubicBezTo>
                    <a:pt x="2034" y="174"/>
                    <a:pt x="2024" y="180"/>
                    <a:pt x="2013" y="193"/>
                  </a:cubicBezTo>
                  <a:lnTo>
                    <a:pt x="2048" y="117"/>
                  </a:lnTo>
                  <a:cubicBezTo>
                    <a:pt x="2106" y="191"/>
                    <a:pt x="2157" y="244"/>
                    <a:pt x="2189" y="302"/>
                  </a:cubicBezTo>
                  <a:lnTo>
                    <a:pt x="2280" y="284"/>
                  </a:lnTo>
                  <a:cubicBezTo>
                    <a:pt x="2226" y="235"/>
                    <a:pt x="2175" y="182"/>
                    <a:pt x="2127" y="126"/>
                  </a:cubicBezTo>
                  <a:cubicBezTo>
                    <a:pt x="2124" y="135"/>
                    <a:pt x="2120" y="147"/>
                    <a:pt x="2118" y="158"/>
                  </a:cubicBezTo>
                  <a:cubicBezTo>
                    <a:pt x="2118" y="142"/>
                    <a:pt x="2118" y="128"/>
                    <a:pt x="2120" y="117"/>
                  </a:cubicBezTo>
                  <a:cubicBezTo>
                    <a:pt x="2090" y="82"/>
                    <a:pt x="2060" y="43"/>
                    <a:pt x="202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78" name="Google Shape;5078;p39"/>
            <p:cNvSpPr/>
            <p:nvPr/>
          </p:nvSpPr>
          <p:spPr>
            <a:xfrm>
              <a:off x="501800" y="527375"/>
              <a:ext cx="5550" cy="5650"/>
            </a:xfrm>
            <a:custGeom>
              <a:avLst/>
              <a:gdLst/>
              <a:ahLst/>
              <a:cxnLst/>
              <a:rect l="l" t="t" r="r" b="b"/>
              <a:pathLst>
                <a:path w="222" h="226" extrusionOk="0">
                  <a:moveTo>
                    <a:pt x="82" y="0"/>
                  </a:moveTo>
                  <a:cubicBezTo>
                    <a:pt x="57" y="31"/>
                    <a:pt x="29" y="58"/>
                    <a:pt x="1" y="88"/>
                  </a:cubicBezTo>
                  <a:cubicBezTo>
                    <a:pt x="54" y="105"/>
                    <a:pt x="124" y="144"/>
                    <a:pt x="221" y="225"/>
                  </a:cubicBezTo>
                  <a:cubicBezTo>
                    <a:pt x="191" y="167"/>
                    <a:pt x="131" y="77"/>
                    <a:pt x="8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79" name="Google Shape;5079;p39"/>
            <p:cNvSpPr/>
            <p:nvPr/>
          </p:nvSpPr>
          <p:spPr>
            <a:xfrm>
              <a:off x="479450" y="491100"/>
              <a:ext cx="153250" cy="64925"/>
            </a:xfrm>
            <a:custGeom>
              <a:avLst/>
              <a:gdLst/>
              <a:ahLst/>
              <a:cxnLst/>
              <a:rect l="l" t="t" r="r" b="b"/>
              <a:pathLst>
                <a:path w="6130" h="2597" extrusionOk="0">
                  <a:moveTo>
                    <a:pt x="4167" y="474"/>
                  </a:moveTo>
                  <a:cubicBezTo>
                    <a:pt x="4178" y="474"/>
                    <a:pt x="4193" y="486"/>
                    <a:pt x="4222" y="524"/>
                  </a:cubicBezTo>
                  <a:cubicBezTo>
                    <a:pt x="4266" y="596"/>
                    <a:pt x="4433" y="633"/>
                    <a:pt x="4507" y="837"/>
                  </a:cubicBezTo>
                  <a:cubicBezTo>
                    <a:pt x="4365" y="682"/>
                    <a:pt x="4164" y="615"/>
                    <a:pt x="4108" y="499"/>
                  </a:cubicBezTo>
                  <a:lnTo>
                    <a:pt x="4108" y="499"/>
                  </a:lnTo>
                  <a:cubicBezTo>
                    <a:pt x="4112" y="499"/>
                    <a:pt x="4115" y="500"/>
                    <a:pt x="4118" y="500"/>
                  </a:cubicBezTo>
                  <a:cubicBezTo>
                    <a:pt x="4144" y="500"/>
                    <a:pt x="4150" y="474"/>
                    <a:pt x="4167" y="474"/>
                  </a:cubicBezTo>
                  <a:close/>
                  <a:moveTo>
                    <a:pt x="3081" y="1"/>
                  </a:moveTo>
                  <a:cubicBezTo>
                    <a:pt x="3029" y="1"/>
                    <a:pt x="2979" y="4"/>
                    <a:pt x="2933" y="12"/>
                  </a:cubicBezTo>
                  <a:cubicBezTo>
                    <a:pt x="2930" y="14"/>
                    <a:pt x="2930" y="19"/>
                    <a:pt x="2928" y="21"/>
                  </a:cubicBezTo>
                  <a:cubicBezTo>
                    <a:pt x="2942" y="49"/>
                    <a:pt x="2954" y="77"/>
                    <a:pt x="2963" y="104"/>
                  </a:cubicBezTo>
                  <a:cubicBezTo>
                    <a:pt x="2838" y="167"/>
                    <a:pt x="2773" y="197"/>
                    <a:pt x="2754" y="452"/>
                  </a:cubicBezTo>
                  <a:cubicBezTo>
                    <a:pt x="2504" y="237"/>
                    <a:pt x="2557" y="334"/>
                    <a:pt x="2288" y="197"/>
                  </a:cubicBezTo>
                  <a:cubicBezTo>
                    <a:pt x="2323" y="179"/>
                    <a:pt x="2353" y="155"/>
                    <a:pt x="2381" y="128"/>
                  </a:cubicBezTo>
                  <a:lnTo>
                    <a:pt x="2379" y="128"/>
                  </a:lnTo>
                  <a:cubicBezTo>
                    <a:pt x="2163" y="276"/>
                    <a:pt x="1975" y="408"/>
                    <a:pt x="1910" y="508"/>
                  </a:cubicBezTo>
                  <a:cubicBezTo>
                    <a:pt x="1897" y="507"/>
                    <a:pt x="1883" y="506"/>
                    <a:pt x="1869" y="506"/>
                  </a:cubicBezTo>
                  <a:cubicBezTo>
                    <a:pt x="1849" y="506"/>
                    <a:pt x="1829" y="507"/>
                    <a:pt x="1808" y="510"/>
                  </a:cubicBezTo>
                  <a:cubicBezTo>
                    <a:pt x="1811" y="513"/>
                    <a:pt x="1811" y="515"/>
                    <a:pt x="1813" y="517"/>
                  </a:cubicBezTo>
                  <a:cubicBezTo>
                    <a:pt x="1845" y="615"/>
                    <a:pt x="1826" y="638"/>
                    <a:pt x="1792" y="638"/>
                  </a:cubicBezTo>
                  <a:cubicBezTo>
                    <a:pt x="1762" y="638"/>
                    <a:pt x="1719" y="619"/>
                    <a:pt x="1690" y="619"/>
                  </a:cubicBezTo>
                  <a:cubicBezTo>
                    <a:pt x="1655" y="619"/>
                    <a:pt x="1640" y="646"/>
                    <a:pt x="1688" y="761"/>
                  </a:cubicBezTo>
                  <a:cubicBezTo>
                    <a:pt x="1635" y="779"/>
                    <a:pt x="1583" y="797"/>
                    <a:pt x="1528" y="797"/>
                  </a:cubicBezTo>
                  <a:cubicBezTo>
                    <a:pt x="1505" y="797"/>
                    <a:pt x="1482" y="794"/>
                    <a:pt x="1458" y="786"/>
                  </a:cubicBezTo>
                  <a:cubicBezTo>
                    <a:pt x="1451" y="798"/>
                    <a:pt x="1447" y="812"/>
                    <a:pt x="1442" y="821"/>
                  </a:cubicBezTo>
                  <a:cubicBezTo>
                    <a:pt x="1421" y="1009"/>
                    <a:pt x="1233" y="1055"/>
                    <a:pt x="1136" y="1254"/>
                  </a:cubicBezTo>
                  <a:cubicBezTo>
                    <a:pt x="1090" y="1319"/>
                    <a:pt x="1041" y="1377"/>
                    <a:pt x="992" y="1435"/>
                  </a:cubicBezTo>
                  <a:lnTo>
                    <a:pt x="1150" y="1709"/>
                  </a:lnTo>
                  <a:cubicBezTo>
                    <a:pt x="1131" y="1698"/>
                    <a:pt x="1115" y="1693"/>
                    <a:pt x="1101" y="1693"/>
                  </a:cubicBezTo>
                  <a:cubicBezTo>
                    <a:pt x="983" y="1693"/>
                    <a:pt x="1094" y="2085"/>
                    <a:pt x="1007" y="2085"/>
                  </a:cubicBezTo>
                  <a:cubicBezTo>
                    <a:pt x="981" y="2085"/>
                    <a:pt x="938" y="2050"/>
                    <a:pt x="865" y="1959"/>
                  </a:cubicBezTo>
                  <a:cubicBezTo>
                    <a:pt x="895" y="1896"/>
                    <a:pt x="853" y="1776"/>
                    <a:pt x="777" y="1662"/>
                  </a:cubicBezTo>
                  <a:cubicBezTo>
                    <a:pt x="751" y="1686"/>
                    <a:pt x="726" y="1709"/>
                    <a:pt x="700" y="1732"/>
                  </a:cubicBezTo>
                  <a:cubicBezTo>
                    <a:pt x="723" y="1813"/>
                    <a:pt x="765" y="1922"/>
                    <a:pt x="774" y="2024"/>
                  </a:cubicBezTo>
                  <a:cubicBezTo>
                    <a:pt x="698" y="1873"/>
                    <a:pt x="645" y="1968"/>
                    <a:pt x="559" y="1848"/>
                  </a:cubicBezTo>
                  <a:cubicBezTo>
                    <a:pt x="399" y="1968"/>
                    <a:pt x="227" y="2070"/>
                    <a:pt x="46" y="2156"/>
                  </a:cubicBezTo>
                  <a:lnTo>
                    <a:pt x="0" y="2367"/>
                  </a:lnTo>
                  <a:cubicBezTo>
                    <a:pt x="79" y="2406"/>
                    <a:pt x="153" y="2508"/>
                    <a:pt x="197" y="2597"/>
                  </a:cubicBezTo>
                  <a:cubicBezTo>
                    <a:pt x="292" y="2569"/>
                    <a:pt x="385" y="2534"/>
                    <a:pt x="475" y="2495"/>
                  </a:cubicBezTo>
                  <a:cubicBezTo>
                    <a:pt x="399" y="2453"/>
                    <a:pt x="346" y="2379"/>
                    <a:pt x="334" y="2293"/>
                  </a:cubicBezTo>
                  <a:cubicBezTo>
                    <a:pt x="352" y="2267"/>
                    <a:pt x="368" y="2257"/>
                    <a:pt x="380" y="2257"/>
                  </a:cubicBezTo>
                  <a:cubicBezTo>
                    <a:pt x="430" y="2257"/>
                    <a:pt x="445" y="2418"/>
                    <a:pt x="492" y="2488"/>
                  </a:cubicBezTo>
                  <a:cubicBezTo>
                    <a:pt x="545" y="2462"/>
                    <a:pt x="596" y="2437"/>
                    <a:pt x="647" y="2409"/>
                  </a:cubicBezTo>
                  <a:cubicBezTo>
                    <a:pt x="705" y="2221"/>
                    <a:pt x="712" y="2100"/>
                    <a:pt x="696" y="2015"/>
                  </a:cubicBezTo>
                  <a:lnTo>
                    <a:pt x="696" y="2015"/>
                  </a:lnTo>
                  <a:lnTo>
                    <a:pt x="876" y="2045"/>
                  </a:lnTo>
                  <a:lnTo>
                    <a:pt x="693" y="2358"/>
                  </a:lnTo>
                  <a:cubicBezTo>
                    <a:pt x="693" y="2367"/>
                    <a:pt x="696" y="2372"/>
                    <a:pt x="698" y="2379"/>
                  </a:cubicBezTo>
                  <a:cubicBezTo>
                    <a:pt x="1022" y="2182"/>
                    <a:pt x="1268" y="1892"/>
                    <a:pt x="1379" y="1486"/>
                  </a:cubicBezTo>
                  <a:cubicBezTo>
                    <a:pt x="1339" y="1369"/>
                    <a:pt x="1373" y="1336"/>
                    <a:pt x="1437" y="1336"/>
                  </a:cubicBezTo>
                  <a:cubicBezTo>
                    <a:pt x="1478" y="1336"/>
                    <a:pt x="1532" y="1350"/>
                    <a:pt x="1586" y="1363"/>
                  </a:cubicBezTo>
                  <a:cubicBezTo>
                    <a:pt x="1628" y="1338"/>
                    <a:pt x="1665" y="1303"/>
                    <a:pt x="1690" y="1259"/>
                  </a:cubicBezTo>
                  <a:cubicBezTo>
                    <a:pt x="1672" y="1222"/>
                    <a:pt x="1658" y="1187"/>
                    <a:pt x="1644" y="1157"/>
                  </a:cubicBezTo>
                  <a:cubicBezTo>
                    <a:pt x="1630" y="1152"/>
                    <a:pt x="1616" y="1150"/>
                    <a:pt x="1602" y="1148"/>
                  </a:cubicBezTo>
                  <a:cubicBezTo>
                    <a:pt x="1608" y="1138"/>
                    <a:pt x="1617" y="1133"/>
                    <a:pt x="1628" y="1133"/>
                  </a:cubicBezTo>
                  <a:cubicBezTo>
                    <a:pt x="1630" y="1133"/>
                    <a:pt x="1632" y="1133"/>
                    <a:pt x="1634" y="1134"/>
                  </a:cubicBezTo>
                  <a:cubicBezTo>
                    <a:pt x="1625" y="1113"/>
                    <a:pt x="1616" y="1094"/>
                    <a:pt x="1604" y="1076"/>
                  </a:cubicBezTo>
                  <a:lnTo>
                    <a:pt x="1604" y="1076"/>
                  </a:lnTo>
                  <a:cubicBezTo>
                    <a:pt x="1625" y="1106"/>
                    <a:pt x="1651" y="1136"/>
                    <a:pt x="1679" y="1162"/>
                  </a:cubicBezTo>
                  <a:cubicBezTo>
                    <a:pt x="1695" y="1166"/>
                    <a:pt x="1706" y="1169"/>
                    <a:pt x="1723" y="1171"/>
                  </a:cubicBezTo>
                  <a:cubicBezTo>
                    <a:pt x="1727" y="1145"/>
                    <a:pt x="1730" y="1118"/>
                    <a:pt x="1730" y="1092"/>
                  </a:cubicBezTo>
                  <a:cubicBezTo>
                    <a:pt x="1741" y="1092"/>
                    <a:pt x="1755" y="1087"/>
                    <a:pt x="1764" y="1087"/>
                  </a:cubicBezTo>
                  <a:cubicBezTo>
                    <a:pt x="1764" y="1080"/>
                    <a:pt x="1762" y="1074"/>
                    <a:pt x="1762" y="1067"/>
                  </a:cubicBezTo>
                  <a:lnTo>
                    <a:pt x="1762" y="1067"/>
                  </a:lnTo>
                  <a:cubicBezTo>
                    <a:pt x="1764" y="1074"/>
                    <a:pt x="1764" y="1080"/>
                    <a:pt x="1764" y="1087"/>
                  </a:cubicBezTo>
                  <a:cubicBezTo>
                    <a:pt x="1936" y="1053"/>
                    <a:pt x="1901" y="900"/>
                    <a:pt x="2103" y="846"/>
                  </a:cubicBezTo>
                  <a:cubicBezTo>
                    <a:pt x="2295" y="744"/>
                    <a:pt x="2304" y="628"/>
                    <a:pt x="2599" y="554"/>
                  </a:cubicBezTo>
                  <a:cubicBezTo>
                    <a:pt x="2621" y="554"/>
                    <a:pt x="2639" y="539"/>
                    <a:pt x="2665" y="539"/>
                  </a:cubicBezTo>
                  <a:cubicBezTo>
                    <a:pt x="2685" y="539"/>
                    <a:pt x="2710" y="548"/>
                    <a:pt x="2745" y="582"/>
                  </a:cubicBezTo>
                  <a:cubicBezTo>
                    <a:pt x="2769" y="536"/>
                    <a:pt x="2805" y="478"/>
                    <a:pt x="2904" y="478"/>
                  </a:cubicBezTo>
                  <a:cubicBezTo>
                    <a:pt x="2946" y="478"/>
                    <a:pt x="2999" y="489"/>
                    <a:pt x="3067" y="515"/>
                  </a:cubicBezTo>
                  <a:cubicBezTo>
                    <a:pt x="3422" y="545"/>
                    <a:pt x="3675" y="645"/>
                    <a:pt x="3927" y="684"/>
                  </a:cubicBezTo>
                  <a:cubicBezTo>
                    <a:pt x="4249" y="934"/>
                    <a:pt x="4377" y="1043"/>
                    <a:pt x="4613" y="1433"/>
                  </a:cubicBezTo>
                  <a:cubicBezTo>
                    <a:pt x="4609" y="1463"/>
                    <a:pt x="4755" y="1537"/>
                    <a:pt x="4901" y="1739"/>
                  </a:cubicBezTo>
                  <a:cubicBezTo>
                    <a:pt x="5012" y="1797"/>
                    <a:pt x="5100" y="1852"/>
                    <a:pt x="5191" y="1906"/>
                  </a:cubicBezTo>
                  <a:cubicBezTo>
                    <a:pt x="5192" y="1905"/>
                    <a:pt x="5194" y="1905"/>
                    <a:pt x="5195" y="1905"/>
                  </a:cubicBezTo>
                  <a:cubicBezTo>
                    <a:pt x="5202" y="1905"/>
                    <a:pt x="5208" y="1910"/>
                    <a:pt x="5214" y="1917"/>
                  </a:cubicBezTo>
                  <a:cubicBezTo>
                    <a:pt x="5253" y="1943"/>
                    <a:pt x="5297" y="1966"/>
                    <a:pt x="5341" y="1989"/>
                  </a:cubicBezTo>
                  <a:cubicBezTo>
                    <a:pt x="5351" y="1994"/>
                    <a:pt x="5360" y="1998"/>
                    <a:pt x="5369" y="2005"/>
                  </a:cubicBezTo>
                  <a:cubicBezTo>
                    <a:pt x="5427" y="2100"/>
                    <a:pt x="5487" y="2172"/>
                    <a:pt x="5487" y="2202"/>
                  </a:cubicBezTo>
                  <a:cubicBezTo>
                    <a:pt x="5503" y="2201"/>
                    <a:pt x="5518" y="2200"/>
                    <a:pt x="5531" y="2200"/>
                  </a:cubicBezTo>
                  <a:cubicBezTo>
                    <a:pt x="5623" y="2200"/>
                    <a:pt x="5654" y="2233"/>
                    <a:pt x="5698" y="2249"/>
                  </a:cubicBezTo>
                  <a:cubicBezTo>
                    <a:pt x="5726" y="2172"/>
                    <a:pt x="5747" y="2096"/>
                    <a:pt x="5763" y="2017"/>
                  </a:cubicBezTo>
                  <a:cubicBezTo>
                    <a:pt x="5772" y="2068"/>
                    <a:pt x="5852" y="2144"/>
                    <a:pt x="5940" y="2144"/>
                  </a:cubicBezTo>
                  <a:cubicBezTo>
                    <a:pt x="6008" y="2144"/>
                    <a:pt x="6081" y="2098"/>
                    <a:pt x="6130" y="1959"/>
                  </a:cubicBezTo>
                  <a:cubicBezTo>
                    <a:pt x="6058" y="1913"/>
                    <a:pt x="5979" y="1873"/>
                    <a:pt x="5895" y="1843"/>
                  </a:cubicBezTo>
                  <a:lnTo>
                    <a:pt x="5895" y="1843"/>
                  </a:lnTo>
                  <a:cubicBezTo>
                    <a:pt x="5899" y="1869"/>
                    <a:pt x="5892" y="1878"/>
                    <a:pt x="5881" y="1878"/>
                  </a:cubicBezTo>
                  <a:cubicBezTo>
                    <a:pt x="5853" y="1878"/>
                    <a:pt x="5801" y="1820"/>
                    <a:pt x="5825" y="1820"/>
                  </a:cubicBezTo>
                  <a:cubicBezTo>
                    <a:pt x="5826" y="1820"/>
                    <a:pt x="5827" y="1820"/>
                    <a:pt x="5828" y="1820"/>
                  </a:cubicBezTo>
                  <a:cubicBezTo>
                    <a:pt x="5800" y="1799"/>
                    <a:pt x="5763" y="1785"/>
                    <a:pt x="5728" y="1783"/>
                  </a:cubicBezTo>
                  <a:cubicBezTo>
                    <a:pt x="5722" y="1802"/>
                    <a:pt x="5710" y="1812"/>
                    <a:pt x="5692" y="1812"/>
                  </a:cubicBezTo>
                  <a:cubicBezTo>
                    <a:pt x="5672" y="1812"/>
                    <a:pt x="5646" y="1800"/>
                    <a:pt x="5613" y="1774"/>
                  </a:cubicBezTo>
                  <a:cubicBezTo>
                    <a:pt x="5603" y="1771"/>
                    <a:pt x="5594" y="1769"/>
                    <a:pt x="5585" y="1764"/>
                  </a:cubicBezTo>
                  <a:cubicBezTo>
                    <a:pt x="5534" y="1667"/>
                    <a:pt x="5314" y="1479"/>
                    <a:pt x="5170" y="1373"/>
                  </a:cubicBezTo>
                  <a:cubicBezTo>
                    <a:pt x="5212" y="1333"/>
                    <a:pt x="4991" y="1243"/>
                    <a:pt x="5001" y="1194"/>
                  </a:cubicBezTo>
                  <a:cubicBezTo>
                    <a:pt x="4773" y="802"/>
                    <a:pt x="4539" y="663"/>
                    <a:pt x="4092" y="276"/>
                  </a:cubicBezTo>
                  <a:cubicBezTo>
                    <a:pt x="3810" y="134"/>
                    <a:pt x="3404" y="1"/>
                    <a:pt x="308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80" name="Google Shape;5080;p39"/>
            <p:cNvSpPr/>
            <p:nvPr/>
          </p:nvSpPr>
          <p:spPr>
            <a:xfrm>
              <a:off x="684500" y="539925"/>
              <a:ext cx="2900" cy="3275"/>
            </a:xfrm>
            <a:custGeom>
              <a:avLst/>
              <a:gdLst/>
              <a:ahLst/>
              <a:cxnLst/>
              <a:rect l="l" t="t" r="r" b="b"/>
              <a:pathLst>
                <a:path w="116" h="131" extrusionOk="0">
                  <a:moveTo>
                    <a:pt x="63" y="1"/>
                  </a:moveTo>
                  <a:cubicBezTo>
                    <a:pt x="47" y="1"/>
                    <a:pt x="27" y="25"/>
                    <a:pt x="0" y="87"/>
                  </a:cubicBezTo>
                  <a:cubicBezTo>
                    <a:pt x="48" y="120"/>
                    <a:pt x="78" y="130"/>
                    <a:pt x="102" y="130"/>
                  </a:cubicBezTo>
                  <a:cubicBezTo>
                    <a:pt x="107" y="130"/>
                    <a:pt x="112" y="130"/>
                    <a:pt x="116" y="129"/>
                  </a:cubicBezTo>
                  <a:cubicBezTo>
                    <a:pt x="102" y="64"/>
                    <a:pt x="88" y="1"/>
                    <a:pt x="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81" name="Google Shape;5081;p39"/>
            <p:cNvSpPr/>
            <p:nvPr/>
          </p:nvSpPr>
          <p:spPr>
            <a:xfrm>
              <a:off x="689125" y="538725"/>
              <a:ext cx="5600" cy="6800"/>
            </a:xfrm>
            <a:custGeom>
              <a:avLst/>
              <a:gdLst/>
              <a:ahLst/>
              <a:cxnLst/>
              <a:rect l="l" t="t" r="r" b="b"/>
              <a:pathLst>
                <a:path w="224" h="272" extrusionOk="0">
                  <a:moveTo>
                    <a:pt x="26" y="1"/>
                  </a:moveTo>
                  <a:cubicBezTo>
                    <a:pt x="19" y="59"/>
                    <a:pt x="7" y="117"/>
                    <a:pt x="0" y="163"/>
                  </a:cubicBezTo>
                  <a:cubicBezTo>
                    <a:pt x="3" y="163"/>
                    <a:pt x="5" y="163"/>
                    <a:pt x="7" y="163"/>
                  </a:cubicBezTo>
                  <a:cubicBezTo>
                    <a:pt x="49" y="163"/>
                    <a:pt x="109" y="184"/>
                    <a:pt x="223" y="272"/>
                  </a:cubicBezTo>
                  <a:cubicBezTo>
                    <a:pt x="177" y="156"/>
                    <a:pt x="63" y="40"/>
                    <a:pt x="2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82" name="Google Shape;5082;p39"/>
            <p:cNvSpPr/>
            <p:nvPr/>
          </p:nvSpPr>
          <p:spPr>
            <a:xfrm>
              <a:off x="647400" y="1135150"/>
              <a:ext cx="12025" cy="8075"/>
            </a:xfrm>
            <a:custGeom>
              <a:avLst/>
              <a:gdLst/>
              <a:ahLst/>
              <a:cxnLst/>
              <a:rect l="l" t="t" r="r" b="b"/>
              <a:pathLst>
                <a:path w="481" h="323" extrusionOk="0">
                  <a:moveTo>
                    <a:pt x="392" y="1"/>
                  </a:moveTo>
                  <a:cubicBezTo>
                    <a:pt x="391" y="2"/>
                    <a:pt x="389" y="4"/>
                    <a:pt x="388" y="6"/>
                  </a:cubicBezTo>
                  <a:lnTo>
                    <a:pt x="388" y="6"/>
                  </a:lnTo>
                  <a:cubicBezTo>
                    <a:pt x="389" y="4"/>
                    <a:pt x="391" y="2"/>
                    <a:pt x="392" y="1"/>
                  </a:cubicBezTo>
                  <a:close/>
                  <a:moveTo>
                    <a:pt x="364" y="174"/>
                  </a:moveTo>
                  <a:cubicBezTo>
                    <a:pt x="364" y="186"/>
                    <a:pt x="362" y="198"/>
                    <a:pt x="362" y="212"/>
                  </a:cubicBezTo>
                  <a:cubicBezTo>
                    <a:pt x="362" y="198"/>
                    <a:pt x="362" y="186"/>
                    <a:pt x="364" y="174"/>
                  </a:cubicBezTo>
                  <a:close/>
                  <a:moveTo>
                    <a:pt x="388" y="6"/>
                  </a:moveTo>
                  <a:cubicBezTo>
                    <a:pt x="251" y="196"/>
                    <a:pt x="124" y="212"/>
                    <a:pt x="0" y="304"/>
                  </a:cubicBezTo>
                  <a:cubicBezTo>
                    <a:pt x="128" y="314"/>
                    <a:pt x="274" y="323"/>
                    <a:pt x="425" y="323"/>
                  </a:cubicBezTo>
                  <a:cubicBezTo>
                    <a:pt x="445" y="293"/>
                    <a:pt x="466" y="228"/>
                    <a:pt x="480" y="103"/>
                  </a:cubicBezTo>
                  <a:cubicBezTo>
                    <a:pt x="480" y="42"/>
                    <a:pt x="465" y="16"/>
                    <a:pt x="446" y="16"/>
                  </a:cubicBezTo>
                  <a:cubicBezTo>
                    <a:pt x="416" y="16"/>
                    <a:pt x="374" y="82"/>
                    <a:pt x="364" y="174"/>
                  </a:cubicBezTo>
                  <a:cubicBezTo>
                    <a:pt x="360" y="122"/>
                    <a:pt x="324" y="97"/>
                    <a:pt x="388" y="6"/>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83" name="Google Shape;5083;p39"/>
            <p:cNvSpPr/>
            <p:nvPr/>
          </p:nvSpPr>
          <p:spPr>
            <a:xfrm>
              <a:off x="235675" y="663275"/>
              <a:ext cx="354825" cy="486625"/>
            </a:xfrm>
            <a:custGeom>
              <a:avLst/>
              <a:gdLst/>
              <a:ahLst/>
              <a:cxnLst/>
              <a:rect l="l" t="t" r="r" b="b"/>
              <a:pathLst>
                <a:path w="14193" h="19465" extrusionOk="0">
                  <a:moveTo>
                    <a:pt x="1695" y="5321"/>
                  </a:moveTo>
                  <a:cubicBezTo>
                    <a:pt x="1756" y="5328"/>
                    <a:pt x="1818" y="5330"/>
                    <a:pt x="1878" y="5330"/>
                  </a:cubicBezTo>
                  <a:cubicBezTo>
                    <a:pt x="1802" y="5346"/>
                    <a:pt x="1714" y="5363"/>
                    <a:pt x="1677" y="5367"/>
                  </a:cubicBezTo>
                  <a:cubicBezTo>
                    <a:pt x="1684" y="5353"/>
                    <a:pt x="1688" y="5337"/>
                    <a:pt x="1695" y="5321"/>
                  </a:cubicBezTo>
                  <a:close/>
                  <a:moveTo>
                    <a:pt x="1535" y="5629"/>
                  </a:moveTo>
                  <a:cubicBezTo>
                    <a:pt x="1535" y="5633"/>
                    <a:pt x="1535" y="5636"/>
                    <a:pt x="1536" y="5638"/>
                  </a:cubicBezTo>
                  <a:lnTo>
                    <a:pt x="1536" y="5638"/>
                  </a:lnTo>
                  <a:cubicBezTo>
                    <a:pt x="1536" y="5635"/>
                    <a:pt x="1535" y="5632"/>
                    <a:pt x="1535" y="5629"/>
                  </a:cubicBezTo>
                  <a:close/>
                  <a:moveTo>
                    <a:pt x="675" y="7755"/>
                  </a:moveTo>
                  <a:cubicBezTo>
                    <a:pt x="698" y="7778"/>
                    <a:pt x="715" y="7808"/>
                    <a:pt x="717" y="7841"/>
                  </a:cubicBezTo>
                  <a:lnTo>
                    <a:pt x="675" y="7755"/>
                  </a:lnTo>
                  <a:close/>
                  <a:moveTo>
                    <a:pt x="3049" y="1"/>
                  </a:moveTo>
                  <a:lnTo>
                    <a:pt x="3049" y="1"/>
                  </a:lnTo>
                  <a:cubicBezTo>
                    <a:pt x="2908" y="42"/>
                    <a:pt x="2771" y="100"/>
                    <a:pt x="2643" y="172"/>
                  </a:cubicBezTo>
                  <a:cubicBezTo>
                    <a:pt x="2497" y="221"/>
                    <a:pt x="2344" y="260"/>
                    <a:pt x="2198" y="309"/>
                  </a:cubicBezTo>
                  <a:cubicBezTo>
                    <a:pt x="2275" y="383"/>
                    <a:pt x="2337" y="413"/>
                    <a:pt x="2351" y="476"/>
                  </a:cubicBezTo>
                  <a:cubicBezTo>
                    <a:pt x="2296" y="429"/>
                    <a:pt x="2224" y="378"/>
                    <a:pt x="2161" y="323"/>
                  </a:cubicBezTo>
                  <a:cubicBezTo>
                    <a:pt x="2152" y="325"/>
                    <a:pt x="2143" y="327"/>
                    <a:pt x="2133" y="332"/>
                  </a:cubicBezTo>
                  <a:cubicBezTo>
                    <a:pt x="2217" y="508"/>
                    <a:pt x="1966" y="325"/>
                    <a:pt x="1994" y="522"/>
                  </a:cubicBezTo>
                  <a:cubicBezTo>
                    <a:pt x="1989" y="524"/>
                    <a:pt x="1983" y="525"/>
                    <a:pt x="1977" y="525"/>
                  </a:cubicBezTo>
                  <a:cubicBezTo>
                    <a:pt x="1945" y="525"/>
                    <a:pt x="1908" y="501"/>
                    <a:pt x="1867" y="464"/>
                  </a:cubicBezTo>
                  <a:cubicBezTo>
                    <a:pt x="1804" y="504"/>
                    <a:pt x="1746" y="550"/>
                    <a:pt x="1698" y="603"/>
                  </a:cubicBezTo>
                  <a:cubicBezTo>
                    <a:pt x="1605" y="643"/>
                    <a:pt x="1524" y="698"/>
                    <a:pt x="1452" y="766"/>
                  </a:cubicBezTo>
                  <a:lnTo>
                    <a:pt x="1630" y="882"/>
                  </a:lnTo>
                  <a:cubicBezTo>
                    <a:pt x="1627" y="881"/>
                    <a:pt x="1624" y="881"/>
                    <a:pt x="1620" y="881"/>
                  </a:cubicBezTo>
                  <a:cubicBezTo>
                    <a:pt x="1494" y="881"/>
                    <a:pt x="1388" y="1044"/>
                    <a:pt x="1332" y="1044"/>
                  </a:cubicBezTo>
                  <a:cubicBezTo>
                    <a:pt x="1330" y="1044"/>
                    <a:pt x="1328" y="1044"/>
                    <a:pt x="1327" y="1044"/>
                  </a:cubicBezTo>
                  <a:cubicBezTo>
                    <a:pt x="1308" y="868"/>
                    <a:pt x="1473" y="993"/>
                    <a:pt x="1426" y="789"/>
                  </a:cubicBezTo>
                  <a:lnTo>
                    <a:pt x="1426" y="789"/>
                  </a:lnTo>
                  <a:cubicBezTo>
                    <a:pt x="1220" y="986"/>
                    <a:pt x="1060" y="1262"/>
                    <a:pt x="1021" y="1417"/>
                  </a:cubicBezTo>
                  <a:cubicBezTo>
                    <a:pt x="1012" y="1413"/>
                    <a:pt x="1005" y="1411"/>
                    <a:pt x="998" y="1411"/>
                  </a:cubicBezTo>
                  <a:cubicBezTo>
                    <a:pt x="966" y="1411"/>
                    <a:pt x="953" y="1453"/>
                    <a:pt x="937" y="1461"/>
                  </a:cubicBezTo>
                  <a:cubicBezTo>
                    <a:pt x="938" y="1462"/>
                    <a:pt x="940" y="1463"/>
                    <a:pt x="941" y="1463"/>
                  </a:cubicBezTo>
                  <a:cubicBezTo>
                    <a:pt x="942" y="1463"/>
                    <a:pt x="943" y="1462"/>
                    <a:pt x="944" y="1461"/>
                  </a:cubicBezTo>
                  <a:lnTo>
                    <a:pt x="944" y="1461"/>
                  </a:lnTo>
                  <a:cubicBezTo>
                    <a:pt x="930" y="1480"/>
                    <a:pt x="919" y="1498"/>
                    <a:pt x="909" y="1521"/>
                  </a:cubicBezTo>
                  <a:cubicBezTo>
                    <a:pt x="722" y="1934"/>
                    <a:pt x="793" y="2136"/>
                    <a:pt x="849" y="2585"/>
                  </a:cubicBezTo>
                  <a:cubicBezTo>
                    <a:pt x="847" y="3056"/>
                    <a:pt x="1060" y="3241"/>
                    <a:pt x="1262" y="3712"/>
                  </a:cubicBezTo>
                  <a:cubicBezTo>
                    <a:pt x="1436" y="3898"/>
                    <a:pt x="1505" y="4192"/>
                    <a:pt x="1651" y="4394"/>
                  </a:cubicBezTo>
                  <a:cubicBezTo>
                    <a:pt x="1649" y="4632"/>
                    <a:pt x="1679" y="4857"/>
                    <a:pt x="1640" y="5312"/>
                  </a:cubicBezTo>
                  <a:cubicBezTo>
                    <a:pt x="1651" y="5316"/>
                    <a:pt x="1663" y="5319"/>
                    <a:pt x="1674" y="5319"/>
                  </a:cubicBezTo>
                  <a:cubicBezTo>
                    <a:pt x="1670" y="5333"/>
                    <a:pt x="1665" y="5349"/>
                    <a:pt x="1656" y="5372"/>
                  </a:cubicBezTo>
                  <a:lnTo>
                    <a:pt x="1677" y="5367"/>
                  </a:lnTo>
                  <a:lnTo>
                    <a:pt x="1677" y="5367"/>
                  </a:lnTo>
                  <a:cubicBezTo>
                    <a:pt x="1613" y="5523"/>
                    <a:pt x="1551" y="5639"/>
                    <a:pt x="1538" y="5639"/>
                  </a:cubicBezTo>
                  <a:cubicBezTo>
                    <a:pt x="1537" y="5639"/>
                    <a:pt x="1536" y="5638"/>
                    <a:pt x="1536" y="5638"/>
                  </a:cubicBezTo>
                  <a:lnTo>
                    <a:pt x="1536" y="5638"/>
                  </a:lnTo>
                  <a:cubicBezTo>
                    <a:pt x="1548" y="5857"/>
                    <a:pt x="1491" y="6057"/>
                    <a:pt x="1475" y="6125"/>
                  </a:cubicBezTo>
                  <a:cubicBezTo>
                    <a:pt x="1348" y="6167"/>
                    <a:pt x="1294" y="6394"/>
                    <a:pt x="1264" y="6501"/>
                  </a:cubicBezTo>
                  <a:cubicBezTo>
                    <a:pt x="1181" y="6517"/>
                    <a:pt x="1048" y="6617"/>
                    <a:pt x="865" y="6914"/>
                  </a:cubicBezTo>
                  <a:cubicBezTo>
                    <a:pt x="668" y="6990"/>
                    <a:pt x="379" y="7447"/>
                    <a:pt x="232" y="7788"/>
                  </a:cubicBezTo>
                  <a:cubicBezTo>
                    <a:pt x="142" y="8022"/>
                    <a:pt x="1" y="8541"/>
                    <a:pt x="193" y="8970"/>
                  </a:cubicBezTo>
                  <a:cubicBezTo>
                    <a:pt x="179" y="9028"/>
                    <a:pt x="304" y="9058"/>
                    <a:pt x="230" y="9216"/>
                  </a:cubicBezTo>
                  <a:cubicBezTo>
                    <a:pt x="326" y="9262"/>
                    <a:pt x="360" y="9414"/>
                    <a:pt x="376" y="9414"/>
                  </a:cubicBezTo>
                  <a:cubicBezTo>
                    <a:pt x="381" y="9414"/>
                    <a:pt x="385" y="9402"/>
                    <a:pt x="388" y="9371"/>
                  </a:cubicBezTo>
                  <a:cubicBezTo>
                    <a:pt x="529" y="9737"/>
                    <a:pt x="650" y="9904"/>
                    <a:pt x="694" y="10027"/>
                  </a:cubicBezTo>
                  <a:cubicBezTo>
                    <a:pt x="919" y="10166"/>
                    <a:pt x="1065" y="10192"/>
                    <a:pt x="1204" y="10331"/>
                  </a:cubicBezTo>
                  <a:cubicBezTo>
                    <a:pt x="1378" y="10402"/>
                    <a:pt x="1563" y="10481"/>
                    <a:pt x="1658" y="10648"/>
                  </a:cubicBezTo>
                  <a:cubicBezTo>
                    <a:pt x="2242" y="10836"/>
                    <a:pt x="2625" y="11216"/>
                    <a:pt x="2734" y="11863"/>
                  </a:cubicBezTo>
                  <a:cubicBezTo>
                    <a:pt x="2780" y="11849"/>
                    <a:pt x="2824" y="11831"/>
                    <a:pt x="2868" y="11807"/>
                  </a:cubicBezTo>
                  <a:cubicBezTo>
                    <a:pt x="3165" y="12361"/>
                    <a:pt x="3304" y="12927"/>
                    <a:pt x="3068" y="13379"/>
                  </a:cubicBezTo>
                  <a:cubicBezTo>
                    <a:pt x="2980" y="13678"/>
                    <a:pt x="3133" y="13852"/>
                    <a:pt x="3107" y="14061"/>
                  </a:cubicBezTo>
                  <a:cubicBezTo>
                    <a:pt x="3116" y="14239"/>
                    <a:pt x="3135" y="14413"/>
                    <a:pt x="3179" y="14531"/>
                  </a:cubicBezTo>
                  <a:cubicBezTo>
                    <a:pt x="2977" y="14714"/>
                    <a:pt x="3267" y="14939"/>
                    <a:pt x="3179" y="15046"/>
                  </a:cubicBezTo>
                  <a:cubicBezTo>
                    <a:pt x="3253" y="15148"/>
                    <a:pt x="3290" y="15350"/>
                    <a:pt x="3524" y="15380"/>
                  </a:cubicBezTo>
                  <a:cubicBezTo>
                    <a:pt x="3520" y="15379"/>
                    <a:pt x="3517" y="15379"/>
                    <a:pt x="3514" y="15379"/>
                  </a:cubicBezTo>
                  <a:cubicBezTo>
                    <a:pt x="3419" y="15379"/>
                    <a:pt x="3541" y="15564"/>
                    <a:pt x="3557" y="15669"/>
                  </a:cubicBezTo>
                  <a:cubicBezTo>
                    <a:pt x="3652" y="15813"/>
                    <a:pt x="3930" y="15938"/>
                    <a:pt x="4403" y="16073"/>
                  </a:cubicBezTo>
                  <a:cubicBezTo>
                    <a:pt x="4486" y="16242"/>
                    <a:pt x="4561" y="16142"/>
                    <a:pt x="4721" y="16288"/>
                  </a:cubicBezTo>
                  <a:cubicBezTo>
                    <a:pt x="4750" y="16285"/>
                    <a:pt x="4781" y="16283"/>
                    <a:pt x="4814" y="16283"/>
                  </a:cubicBezTo>
                  <a:cubicBezTo>
                    <a:pt x="5023" y="16283"/>
                    <a:pt x="5293" y="16350"/>
                    <a:pt x="5528" y="16350"/>
                  </a:cubicBezTo>
                  <a:cubicBezTo>
                    <a:pt x="5616" y="16350"/>
                    <a:pt x="5700" y="16340"/>
                    <a:pt x="5773" y="16314"/>
                  </a:cubicBezTo>
                  <a:cubicBezTo>
                    <a:pt x="5752" y="16214"/>
                    <a:pt x="5961" y="16258"/>
                    <a:pt x="6232" y="16179"/>
                  </a:cubicBezTo>
                  <a:cubicBezTo>
                    <a:pt x="6376" y="16219"/>
                    <a:pt x="6480" y="16244"/>
                    <a:pt x="6571" y="16344"/>
                  </a:cubicBezTo>
                  <a:cubicBezTo>
                    <a:pt x="6616" y="16308"/>
                    <a:pt x="6628" y="16297"/>
                    <a:pt x="6652" y="16297"/>
                  </a:cubicBezTo>
                  <a:cubicBezTo>
                    <a:pt x="6679" y="16297"/>
                    <a:pt x="6720" y="16311"/>
                    <a:pt x="6842" y="16316"/>
                  </a:cubicBezTo>
                  <a:cubicBezTo>
                    <a:pt x="6804" y="16356"/>
                    <a:pt x="6867" y="16407"/>
                    <a:pt x="6934" y="16407"/>
                  </a:cubicBezTo>
                  <a:cubicBezTo>
                    <a:pt x="6953" y="16407"/>
                    <a:pt x="6973" y="16403"/>
                    <a:pt x="6990" y="16393"/>
                  </a:cubicBezTo>
                  <a:cubicBezTo>
                    <a:pt x="7039" y="16495"/>
                    <a:pt x="7127" y="16423"/>
                    <a:pt x="7319" y="16590"/>
                  </a:cubicBezTo>
                  <a:cubicBezTo>
                    <a:pt x="7308" y="16581"/>
                    <a:pt x="7303" y="16577"/>
                    <a:pt x="7301" y="16577"/>
                  </a:cubicBezTo>
                  <a:cubicBezTo>
                    <a:pt x="7295" y="16577"/>
                    <a:pt x="7315" y="16606"/>
                    <a:pt x="7289" y="16625"/>
                  </a:cubicBezTo>
                  <a:cubicBezTo>
                    <a:pt x="7326" y="16618"/>
                    <a:pt x="7363" y="16571"/>
                    <a:pt x="7405" y="16513"/>
                  </a:cubicBezTo>
                  <a:lnTo>
                    <a:pt x="7405" y="16513"/>
                  </a:lnTo>
                  <a:cubicBezTo>
                    <a:pt x="7403" y="16541"/>
                    <a:pt x="7417" y="16562"/>
                    <a:pt x="7456" y="16564"/>
                  </a:cubicBezTo>
                  <a:cubicBezTo>
                    <a:pt x="7827" y="16933"/>
                    <a:pt x="8140" y="17248"/>
                    <a:pt x="8476" y="17788"/>
                  </a:cubicBezTo>
                  <a:cubicBezTo>
                    <a:pt x="8532" y="17791"/>
                    <a:pt x="8592" y="17840"/>
                    <a:pt x="8601" y="17988"/>
                  </a:cubicBezTo>
                  <a:lnTo>
                    <a:pt x="8601" y="17988"/>
                  </a:lnTo>
                  <a:cubicBezTo>
                    <a:pt x="8598" y="17977"/>
                    <a:pt x="8590" y="17972"/>
                    <a:pt x="8580" y="17969"/>
                  </a:cubicBezTo>
                  <a:lnTo>
                    <a:pt x="8580" y="17969"/>
                  </a:lnTo>
                  <a:cubicBezTo>
                    <a:pt x="8692" y="18315"/>
                    <a:pt x="8777" y="18595"/>
                    <a:pt x="8984" y="18813"/>
                  </a:cubicBezTo>
                  <a:cubicBezTo>
                    <a:pt x="9081" y="18880"/>
                    <a:pt x="9396" y="19128"/>
                    <a:pt x="9445" y="19142"/>
                  </a:cubicBezTo>
                  <a:cubicBezTo>
                    <a:pt x="9607" y="19263"/>
                    <a:pt x="9758" y="19332"/>
                    <a:pt x="9927" y="19355"/>
                  </a:cubicBezTo>
                  <a:cubicBezTo>
                    <a:pt x="9920" y="19346"/>
                    <a:pt x="9914" y="19340"/>
                    <a:pt x="9915" y="19340"/>
                  </a:cubicBezTo>
                  <a:cubicBezTo>
                    <a:pt x="9917" y="19340"/>
                    <a:pt x="9950" y="19364"/>
                    <a:pt x="10064" y="19420"/>
                  </a:cubicBezTo>
                  <a:cubicBezTo>
                    <a:pt x="10113" y="19433"/>
                    <a:pt x="10166" y="19437"/>
                    <a:pt x="10222" y="19437"/>
                  </a:cubicBezTo>
                  <a:cubicBezTo>
                    <a:pt x="10298" y="19437"/>
                    <a:pt x="10383" y="19430"/>
                    <a:pt x="10479" y="19430"/>
                  </a:cubicBezTo>
                  <a:cubicBezTo>
                    <a:pt x="10567" y="19430"/>
                    <a:pt x="10665" y="19436"/>
                    <a:pt x="10776" y="19457"/>
                  </a:cubicBezTo>
                  <a:cubicBezTo>
                    <a:pt x="10768" y="19463"/>
                    <a:pt x="10764" y="19465"/>
                    <a:pt x="10765" y="19465"/>
                  </a:cubicBezTo>
                  <a:cubicBezTo>
                    <a:pt x="10769" y="19465"/>
                    <a:pt x="10840" y="19431"/>
                    <a:pt x="10934" y="19431"/>
                  </a:cubicBezTo>
                  <a:cubicBezTo>
                    <a:pt x="10962" y="19431"/>
                    <a:pt x="10991" y="19434"/>
                    <a:pt x="11022" y="19441"/>
                  </a:cubicBezTo>
                  <a:cubicBezTo>
                    <a:pt x="11041" y="19446"/>
                    <a:pt x="11055" y="19449"/>
                    <a:pt x="11065" y="19449"/>
                  </a:cubicBezTo>
                  <a:cubicBezTo>
                    <a:pt x="11119" y="19449"/>
                    <a:pt x="11063" y="19383"/>
                    <a:pt x="11217" y="19383"/>
                  </a:cubicBezTo>
                  <a:cubicBezTo>
                    <a:pt x="11223" y="19383"/>
                    <a:pt x="11230" y="19383"/>
                    <a:pt x="11237" y="19383"/>
                  </a:cubicBezTo>
                  <a:cubicBezTo>
                    <a:pt x="11538" y="19323"/>
                    <a:pt x="11671" y="19189"/>
                    <a:pt x="11733" y="19047"/>
                  </a:cubicBezTo>
                  <a:cubicBezTo>
                    <a:pt x="11740" y="19048"/>
                    <a:pt x="11746" y="19048"/>
                    <a:pt x="11753" y="19048"/>
                  </a:cubicBezTo>
                  <a:cubicBezTo>
                    <a:pt x="11911" y="19048"/>
                    <a:pt x="11968" y="18884"/>
                    <a:pt x="12095" y="18734"/>
                  </a:cubicBezTo>
                  <a:cubicBezTo>
                    <a:pt x="12545" y="18634"/>
                    <a:pt x="12593" y="18435"/>
                    <a:pt x="12983" y="18338"/>
                  </a:cubicBezTo>
                  <a:cubicBezTo>
                    <a:pt x="12971" y="18322"/>
                    <a:pt x="12957" y="18308"/>
                    <a:pt x="12941" y="18296"/>
                  </a:cubicBezTo>
                  <a:cubicBezTo>
                    <a:pt x="12992" y="18291"/>
                    <a:pt x="13043" y="18282"/>
                    <a:pt x="13094" y="18273"/>
                  </a:cubicBezTo>
                  <a:cubicBezTo>
                    <a:pt x="13050" y="18247"/>
                    <a:pt x="13004" y="18231"/>
                    <a:pt x="12953" y="18222"/>
                  </a:cubicBezTo>
                  <a:cubicBezTo>
                    <a:pt x="12949" y="18222"/>
                    <a:pt x="12946" y="18223"/>
                    <a:pt x="12942" y="18223"/>
                  </a:cubicBezTo>
                  <a:cubicBezTo>
                    <a:pt x="12932" y="18223"/>
                    <a:pt x="12922" y="18220"/>
                    <a:pt x="12913" y="18215"/>
                  </a:cubicBezTo>
                  <a:lnTo>
                    <a:pt x="12913" y="18215"/>
                  </a:lnTo>
                  <a:lnTo>
                    <a:pt x="12953" y="18222"/>
                  </a:lnTo>
                  <a:cubicBezTo>
                    <a:pt x="13004" y="18215"/>
                    <a:pt x="13070" y="18159"/>
                    <a:pt x="13110" y="18159"/>
                  </a:cubicBezTo>
                  <a:cubicBezTo>
                    <a:pt x="13136" y="18159"/>
                    <a:pt x="13151" y="18184"/>
                    <a:pt x="13143" y="18264"/>
                  </a:cubicBezTo>
                  <a:cubicBezTo>
                    <a:pt x="13295" y="18228"/>
                    <a:pt x="13448" y="18183"/>
                    <a:pt x="13655" y="18183"/>
                  </a:cubicBezTo>
                  <a:cubicBezTo>
                    <a:pt x="13677" y="18183"/>
                    <a:pt x="13701" y="18184"/>
                    <a:pt x="13725" y="18185"/>
                  </a:cubicBezTo>
                  <a:lnTo>
                    <a:pt x="13732" y="18148"/>
                  </a:lnTo>
                  <a:lnTo>
                    <a:pt x="13732" y="18185"/>
                  </a:lnTo>
                  <a:cubicBezTo>
                    <a:pt x="13755" y="18185"/>
                    <a:pt x="13776" y="18185"/>
                    <a:pt x="13799" y="18189"/>
                  </a:cubicBezTo>
                  <a:cubicBezTo>
                    <a:pt x="13794" y="18145"/>
                    <a:pt x="13792" y="18104"/>
                    <a:pt x="13792" y="18062"/>
                  </a:cubicBezTo>
                  <a:lnTo>
                    <a:pt x="13792" y="18062"/>
                  </a:lnTo>
                  <a:cubicBezTo>
                    <a:pt x="13803" y="18118"/>
                    <a:pt x="13831" y="18171"/>
                    <a:pt x="13873" y="18215"/>
                  </a:cubicBezTo>
                  <a:cubicBezTo>
                    <a:pt x="13905" y="18210"/>
                    <a:pt x="13938" y="18208"/>
                    <a:pt x="13970" y="18206"/>
                  </a:cubicBezTo>
                  <a:cubicBezTo>
                    <a:pt x="14040" y="18069"/>
                    <a:pt x="14070" y="18057"/>
                    <a:pt x="14193" y="18013"/>
                  </a:cubicBezTo>
                  <a:cubicBezTo>
                    <a:pt x="14172" y="17948"/>
                    <a:pt x="14160" y="17883"/>
                    <a:pt x="14158" y="17816"/>
                  </a:cubicBezTo>
                  <a:cubicBezTo>
                    <a:pt x="14028" y="17809"/>
                    <a:pt x="13896" y="17805"/>
                    <a:pt x="13757" y="17800"/>
                  </a:cubicBezTo>
                  <a:cubicBezTo>
                    <a:pt x="13746" y="17759"/>
                    <a:pt x="13730" y="17732"/>
                    <a:pt x="13707" y="17732"/>
                  </a:cubicBezTo>
                  <a:cubicBezTo>
                    <a:pt x="13705" y="17732"/>
                    <a:pt x="13703" y="17732"/>
                    <a:pt x="13701" y="17733"/>
                  </a:cubicBezTo>
                  <a:cubicBezTo>
                    <a:pt x="13647" y="17725"/>
                    <a:pt x="13585" y="17721"/>
                    <a:pt x="13520" y="17721"/>
                  </a:cubicBezTo>
                  <a:cubicBezTo>
                    <a:pt x="13264" y="17721"/>
                    <a:pt x="12950" y="17781"/>
                    <a:pt x="12797" y="17925"/>
                  </a:cubicBezTo>
                  <a:cubicBezTo>
                    <a:pt x="12498" y="18087"/>
                    <a:pt x="12109" y="18224"/>
                    <a:pt x="11991" y="18509"/>
                  </a:cubicBezTo>
                  <a:cubicBezTo>
                    <a:pt x="11868" y="18521"/>
                    <a:pt x="11682" y="18667"/>
                    <a:pt x="11559" y="18748"/>
                  </a:cubicBezTo>
                  <a:cubicBezTo>
                    <a:pt x="11425" y="18753"/>
                    <a:pt x="11256" y="18815"/>
                    <a:pt x="11158" y="18936"/>
                  </a:cubicBezTo>
                  <a:cubicBezTo>
                    <a:pt x="11122" y="18920"/>
                    <a:pt x="11089" y="18913"/>
                    <a:pt x="11060" y="18913"/>
                  </a:cubicBezTo>
                  <a:cubicBezTo>
                    <a:pt x="10959" y="18913"/>
                    <a:pt x="10906" y="18992"/>
                    <a:pt x="10954" y="19033"/>
                  </a:cubicBezTo>
                  <a:cubicBezTo>
                    <a:pt x="10871" y="19017"/>
                    <a:pt x="10815" y="19013"/>
                    <a:pt x="10756" y="19013"/>
                  </a:cubicBezTo>
                  <a:cubicBezTo>
                    <a:pt x="10698" y="19013"/>
                    <a:pt x="10638" y="19017"/>
                    <a:pt x="10546" y="19017"/>
                  </a:cubicBezTo>
                  <a:cubicBezTo>
                    <a:pt x="10557" y="19025"/>
                    <a:pt x="10548" y="19028"/>
                    <a:pt x="10527" y="19028"/>
                  </a:cubicBezTo>
                  <a:cubicBezTo>
                    <a:pt x="10493" y="19028"/>
                    <a:pt x="10425" y="19021"/>
                    <a:pt x="10364" y="19021"/>
                  </a:cubicBezTo>
                  <a:cubicBezTo>
                    <a:pt x="10315" y="19021"/>
                    <a:pt x="10271" y="19025"/>
                    <a:pt x="10247" y="19040"/>
                  </a:cubicBezTo>
                  <a:cubicBezTo>
                    <a:pt x="10008" y="18940"/>
                    <a:pt x="9923" y="18850"/>
                    <a:pt x="9851" y="18813"/>
                  </a:cubicBezTo>
                  <a:cubicBezTo>
                    <a:pt x="9640" y="18681"/>
                    <a:pt x="9587" y="18574"/>
                    <a:pt x="9431" y="18500"/>
                  </a:cubicBezTo>
                  <a:cubicBezTo>
                    <a:pt x="9366" y="18447"/>
                    <a:pt x="9308" y="18396"/>
                    <a:pt x="9257" y="18342"/>
                  </a:cubicBezTo>
                  <a:cubicBezTo>
                    <a:pt x="9144" y="18447"/>
                    <a:pt x="9045" y="18532"/>
                    <a:pt x="8970" y="18532"/>
                  </a:cubicBezTo>
                  <a:cubicBezTo>
                    <a:pt x="8911" y="18532"/>
                    <a:pt x="8868" y="18481"/>
                    <a:pt x="8842" y="18349"/>
                  </a:cubicBezTo>
                  <a:cubicBezTo>
                    <a:pt x="8771" y="18335"/>
                    <a:pt x="8613" y="17707"/>
                    <a:pt x="8597" y="17445"/>
                  </a:cubicBezTo>
                  <a:lnTo>
                    <a:pt x="8597" y="17445"/>
                  </a:lnTo>
                  <a:cubicBezTo>
                    <a:pt x="8603" y="17447"/>
                    <a:pt x="8610" y="17447"/>
                    <a:pt x="8616" y="17447"/>
                  </a:cubicBezTo>
                  <a:cubicBezTo>
                    <a:pt x="8664" y="17447"/>
                    <a:pt x="8698" y="17411"/>
                    <a:pt x="8729" y="17359"/>
                  </a:cubicBezTo>
                  <a:cubicBezTo>
                    <a:pt x="8497" y="16882"/>
                    <a:pt x="8175" y="16571"/>
                    <a:pt x="7591" y="16254"/>
                  </a:cubicBezTo>
                  <a:cubicBezTo>
                    <a:pt x="7616" y="16228"/>
                    <a:pt x="7648" y="16210"/>
                    <a:pt x="7683" y="16203"/>
                  </a:cubicBezTo>
                  <a:cubicBezTo>
                    <a:pt x="7681" y="16175"/>
                    <a:pt x="7431" y="16161"/>
                    <a:pt x="7563" y="16156"/>
                  </a:cubicBezTo>
                  <a:cubicBezTo>
                    <a:pt x="7468" y="16066"/>
                    <a:pt x="7380" y="16033"/>
                    <a:pt x="7099" y="16010"/>
                  </a:cubicBezTo>
                  <a:cubicBezTo>
                    <a:pt x="7098" y="16010"/>
                    <a:pt x="7097" y="16010"/>
                    <a:pt x="7096" y="16010"/>
                  </a:cubicBezTo>
                  <a:cubicBezTo>
                    <a:pt x="7046" y="16010"/>
                    <a:pt x="7011" y="15892"/>
                    <a:pt x="6982" y="15892"/>
                  </a:cubicBezTo>
                  <a:cubicBezTo>
                    <a:pt x="6981" y="15892"/>
                    <a:pt x="6980" y="15892"/>
                    <a:pt x="6979" y="15892"/>
                  </a:cubicBezTo>
                  <a:cubicBezTo>
                    <a:pt x="6949" y="15870"/>
                    <a:pt x="6904" y="15865"/>
                    <a:pt x="6862" y="15865"/>
                  </a:cubicBezTo>
                  <a:cubicBezTo>
                    <a:pt x="6828" y="15865"/>
                    <a:pt x="6795" y="15868"/>
                    <a:pt x="6776" y="15868"/>
                  </a:cubicBezTo>
                  <a:cubicBezTo>
                    <a:pt x="6751" y="15868"/>
                    <a:pt x="6746" y="15863"/>
                    <a:pt x="6777" y="15841"/>
                  </a:cubicBezTo>
                  <a:cubicBezTo>
                    <a:pt x="6647" y="15802"/>
                    <a:pt x="6560" y="15790"/>
                    <a:pt x="6482" y="15790"/>
                  </a:cubicBezTo>
                  <a:cubicBezTo>
                    <a:pt x="6372" y="15790"/>
                    <a:pt x="6282" y="15814"/>
                    <a:pt x="6116" y="15814"/>
                  </a:cubicBezTo>
                  <a:cubicBezTo>
                    <a:pt x="6104" y="15814"/>
                    <a:pt x="6090" y="15814"/>
                    <a:pt x="6077" y="15813"/>
                  </a:cubicBezTo>
                  <a:cubicBezTo>
                    <a:pt x="6082" y="15794"/>
                    <a:pt x="6060" y="15789"/>
                    <a:pt x="6023" y="15789"/>
                  </a:cubicBezTo>
                  <a:cubicBezTo>
                    <a:pt x="5969" y="15789"/>
                    <a:pt x="5884" y="15801"/>
                    <a:pt x="5808" y="15801"/>
                  </a:cubicBezTo>
                  <a:cubicBezTo>
                    <a:pt x="5763" y="15801"/>
                    <a:pt x="5720" y="15796"/>
                    <a:pt x="5690" y="15783"/>
                  </a:cubicBezTo>
                  <a:cubicBezTo>
                    <a:pt x="5468" y="15783"/>
                    <a:pt x="5310" y="15838"/>
                    <a:pt x="5113" y="15838"/>
                  </a:cubicBezTo>
                  <a:cubicBezTo>
                    <a:pt x="5002" y="15838"/>
                    <a:pt x="4880" y="15821"/>
                    <a:pt x="4728" y="15767"/>
                  </a:cubicBezTo>
                  <a:cubicBezTo>
                    <a:pt x="4387" y="15676"/>
                    <a:pt x="4180" y="15544"/>
                    <a:pt x="3909" y="15326"/>
                  </a:cubicBezTo>
                  <a:cubicBezTo>
                    <a:pt x="3803" y="15201"/>
                    <a:pt x="3849" y="15241"/>
                    <a:pt x="3726" y="15053"/>
                  </a:cubicBezTo>
                  <a:cubicBezTo>
                    <a:pt x="3840" y="15037"/>
                    <a:pt x="3807" y="15006"/>
                    <a:pt x="3617" y="14976"/>
                  </a:cubicBezTo>
                  <a:cubicBezTo>
                    <a:pt x="3633" y="14802"/>
                    <a:pt x="3473" y="14617"/>
                    <a:pt x="3568" y="14483"/>
                  </a:cubicBezTo>
                  <a:cubicBezTo>
                    <a:pt x="3527" y="14367"/>
                    <a:pt x="3561" y="14193"/>
                    <a:pt x="3404" y="13924"/>
                  </a:cubicBezTo>
                  <a:cubicBezTo>
                    <a:pt x="3503" y="13882"/>
                    <a:pt x="3497" y="13771"/>
                    <a:pt x="3543" y="13581"/>
                  </a:cubicBezTo>
                  <a:cubicBezTo>
                    <a:pt x="3747" y="12869"/>
                    <a:pt x="3459" y="12285"/>
                    <a:pt x="3353" y="11636"/>
                  </a:cubicBezTo>
                  <a:cubicBezTo>
                    <a:pt x="3323" y="11604"/>
                    <a:pt x="3274" y="11591"/>
                    <a:pt x="3218" y="11591"/>
                  </a:cubicBezTo>
                  <a:cubicBezTo>
                    <a:pt x="3209" y="11591"/>
                    <a:pt x="3200" y="11591"/>
                    <a:pt x="3191" y="11592"/>
                  </a:cubicBezTo>
                  <a:cubicBezTo>
                    <a:pt x="3184" y="11598"/>
                    <a:pt x="3179" y="11601"/>
                    <a:pt x="3174" y="11601"/>
                  </a:cubicBezTo>
                  <a:cubicBezTo>
                    <a:pt x="3170" y="11601"/>
                    <a:pt x="3166" y="11598"/>
                    <a:pt x="3163" y="11594"/>
                  </a:cubicBezTo>
                  <a:cubicBezTo>
                    <a:pt x="3156" y="11594"/>
                    <a:pt x="3151" y="11594"/>
                    <a:pt x="3146" y="11596"/>
                  </a:cubicBezTo>
                  <a:cubicBezTo>
                    <a:pt x="3116" y="11522"/>
                    <a:pt x="3084" y="11453"/>
                    <a:pt x="3051" y="11385"/>
                  </a:cubicBezTo>
                  <a:cubicBezTo>
                    <a:pt x="3044" y="11413"/>
                    <a:pt x="3038" y="11443"/>
                    <a:pt x="3031" y="11476"/>
                  </a:cubicBezTo>
                  <a:lnTo>
                    <a:pt x="3044" y="11369"/>
                  </a:lnTo>
                  <a:cubicBezTo>
                    <a:pt x="2980" y="11244"/>
                    <a:pt x="2905" y="11123"/>
                    <a:pt x="2820" y="11012"/>
                  </a:cubicBezTo>
                  <a:cubicBezTo>
                    <a:pt x="2810" y="11038"/>
                    <a:pt x="2799" y="11063"/>
                    <a:pt x="2783" y="11086"/>
                  </a:cubicBezTo>
                  <a:cubicBezTo>
                    <a:pt x="2641" y="10718"/>
                    <a:pt x="2532" y="10868"/>
                    <a:pt x="2300" y="10743"/>
                  </a:cubicBezTo>
                  <a:lnTo>
                    <a:pt x="2300" y="10743"/>
                  </a:lnTo>
                  <a:cubicBezTo>
                    <a:pt x="2303" y="10744"/>
                    <a:pt x="2305" y="10744"/>
                    <a:pt x="2307" y="10744"/>
                  </a:cubicBezTo>
                  <a:cubicBezTo>
                    <a:pt x="2344" y="10744"/>
                    <a:pt x="2394" y="10695"/>
                    <a:pt x="2451" y="10639"/>
                  </a:cubicBezTo>
                  <a:cubicBezTo>
                    <a:pt x="2252" y="10479"/>
                    <a:pt x="2020" y="10340"/>
                    <a:pt x="1756" y="10201"/>
                  </a:cubicBezTo>
                  <a:cubicBezTo>
                    <a:pt x="1722" y="10082"/>
                    <a:pt x="1649" y="10023"/>
                    <a:pt x="1535" y="10023"/>
                  </a:cubicBezTo>
                  <a:cubicBezTo>
                    <a:pt x="1485" y="10023"/>
                    <a:pt x="1427" y="10034"/>
                    <a:pt x="1361" y="10057"/>
                  </a:cubicBezTo>
                  <a:cubicBezTo>
                    <a:pt x="1259" y="9999"/>
                    <a:pt x="1192" y="9906"/>
                    <a:pt x="1048" y="9633"/>
                  </a:cubicBezTo>
                  <a:cubicBezTo>
                    <a:pt x="979" y="9484"/>
                    <a:pt x="933" y="9559"/>
                    <a:pt x="770" y="9188"/>
                  </a:cubicBezTo>
                  <a:cubicBezTo>
                    <a:pt x="759" y="9139"/>
                    <a:pt x="664" y="9141"/>
                    <a:pt x="717" y="9072"/>
                  </a:cubicBezTo>
                  <a:lnTo>
                    <a:pt x="717" y="9072"/>
                  </a:lnTo>
                  <a:cubicBezTo>
                    <a:pt x="714" y="9072"/>
                    <a:pt x="712" y="9073"/>
                    <a:pt x="709" y="9073"/>
                  </a:cubicBezTo>
                  <a:cubicBezTo>
                    <a:pt x="640" y="9073"/>
                    <a:pt x="732" y="8883"/>
                    <a:pt x="624" y="8791"/>
                  </a:cubicBezTo>
                  <a:cubicBezTo>
                    <a:pt x="573" y="8508"/>
                    <a:pt x="594" y="8288"/>
                    <a:pt x="673" y="8087"/>
                  </a:cubicBezTo>
                  <a:cubicBezTo>
                    <a:pt x="696" y="8017"/>
                    <a:pt x="729" y="7920"/>
                    <a:pt x="717" y="7841"/>
                  </a:cubicBezTo>
                  <a:lnTo>
                    <a:pt x="717" y="7841"/>
                  </a:lnTo>
                  <a:lnTo>
                    <a:pt x="756" y="7920"/>
                  </a:lnTo>
                  <a:cubicBezTo>
                    <a:pt x="766" y="7901"/>
                    <a:pt x="777" y="7883"/>
                    <a:pt x="789" y="7864"/>
                  </a:cubicBezTo>
                  <a:cubicBezTo>
                    <a:pt x="849" y="7560"/>
                    <a:pt x="1113" y="7393"/>
                    <a:pt x="1273" y="7125"/>
                  </a:cubicBezTo>
                  <a:cubicBezTo>
                    <a:pt x="1287" y="7060"/>
                    <a:pt x="1417" y="6879"/>
                    <a:pt x="1635" y="6726"/>
                  </a:cubicBezTo>
                  <a:cubicBezTo>
                    <a:pt x="1659" y="6654"/>
                    <a:pt x="1652" y="6633"/>
                    <a:pt x="1632" y="6633"/>
                  </a:cubicBezTo>
                  <a:cubicBezTo>
                    <a:pt x="1603" y="6633"/>
                    <a:pt x="1548" y="6672"/>
                    <a:pt x="1506" y="6672"/>
                  </a:cubicBezTo>
                  <a:cubicBezTo>
                    <a:pt x="1473" y="6672"/>
                    <a:pt x="1449" y="6648"/>
                    <a:pt x="1452" y="6564"/>
                  </a:cubicBezTo>
                  <a:lnTo>
                    <a:pt x="1582" y="6158"/>
                  </a:lnTo>
                  <a:lnTo>
                    <a:pt x="1582" y="6158"/>
                  </a:lnTo>
                  <a:cubicBezTo>
                    <a:pt x="1562" y="6400"/>
                    <a:pt x="1610" y="6481"/>
                    <a:pt x="1687" y="6481"/>
                  </a:cubicBezTo>
                  <a:cubicBezTo>
                    <a:pt x="1710" y="6481"/>
                    <a:pt x="1735" y="6474"/>
                    <a:pt x="1762" y="6462"/>
                  </a:cubicBezTo>
                  <a:cubicBezTo>
                    <a:pt x="1797" y="6385"/>
                    <a:pt x="1813" y="6304"/>
                    <a:pt x="1816" y="6220"/>
                  </a:cubicBezTo>
                  <a:lnTo>
                    <a:pt x="1816" y="6220"/>
                  </a:lnTo>
                  <a:cubicBezTo>
                    <a:pt x="1815" y="6221"/>
                    <a:pt x="1815" y="6221"/>
                    <a:pt x="1814" y="6221"/>
                  </a:cubicBezTo>
                  <a:cubicBezTo>
                    <a:pt x="1790" y="6221"/>
                    <a:pt x="1918" y="6028"/>
                    <a:pt x="1922" y="5887"/>
                  </a:cubicBezTo>
                  <a:cubicBezTo>
                    <a:pt x="1973" y="5690"/>
                    <a:pt x="2001" y="5511"/>
                    <a:pt x="2122" y="5372"/>
                  </a:cubicBezTo>
                  <a:lnTo>
                    <a:pt x="2122" y="5372"/>
                  </a:lnTo>
                  <a:cubicBezTo>
                    <a:pt x="2109" y="5384"/>
                    <a:pt x="2103" y="5389"/>
                    <a:pt x="2100" y="5389"/>
                  </a:cubicBezTo>
                  <a:cubicBezTo>
                    <a:pt x="2090" y="5389"/>
                    <a:pt x="2105" y="5346"/>
                    <a:pt x="2055" y="5312"/>
                  </a:cubicBezTo>
                  <a:cubicBezTo>
                    <a:pt x="2089" y="5302"/>
                    <a:pt x="2115" y="5286"/>
                    <a:pt x="2115" y="5261"/>
                  </a:cubicBezTo>
                  <a:cubicBezTo>
                    <a:pt x="2145" y="4885"/>
                    <a:pt x="2124" y="4528"/>
                    <a:pt x="1980" y="4343"/>
                  </a:cubicBezTo>
                  <a:cubicBezTo>
                    <a:pt x="1876" y="4046"/>
                    <a:pt x="1756" y="3754"/>
                    <a:pt x="1619" y="3469"/>
                  </a:cubicBezTo>
                  <a:cubicBezTo>
                    <a:pt x="1475" y="3119"/>
                    <a:pt x="1324" y="2868"/>
                    <a:pt x="1299" y="2539"/>
                  </a:cubicBezTo>
                  <a:cubicBezTo>
                    <a:pt x="1292" y="2446"/>
                    <a:pt x="1287" y="2351"/>
                    <a:pt x="1285" y="2259"/>
                  </a:cubicBezTo>
                  <a:cubicBezTo>
                    <a:pt x="1219" y="2159"/>
                    <a:pt x="1150" y="2072"/>
                    <a:pt x="1062" y="2072"/>
                  </a:cubicBezTo>
                  <a:cubicBezTo>
                    <a:pt x="1033" y="2072"/>
                    <a:pt x="1001" y="2081"/>
                    <a:pt x="967" y="2103"/>
                  </a:cubicBezTo>
                  <a:lnTo>
                    <a:pt x="1090" y="1482"/>
                  </a:lnTo>
                  <a:cubicBezTo>
                    <a:pt x="1141" y="1614"/>
                    <a:pt x="1208" y="1681"/>
                    <a:pt x="1285" y="1725"/>
                  </a:cubicBezTo>
                  <a:cubicBezTo>
                    <a:pt x="1285" y="1718"/>
                    <a:pt x="1287" y="1711"/>
                    <a:pt x="1290" y="1705"/>
                  </a:cubicBezTo>
                  <a:cubicBezTo>
                    <a:pt x="1510" y="1378"/>
                    <a:pt x="1688" y="1099"/>
                    <a:pt x="1925" y="912"/>
                  </a:cubicBezTo>
                  <a:cubicBezTo>
                    <a:pt x="1909" y="895"/>
                    <a:pt x="1897" y="877"/>
                    <a:pt x="1888" y="856"/>
                  </a:cubicBezTo>
                  <a:cubicBezTo>
                    <a:pt x="1879" y="770"/>
                    <a:pt x="1909" y="739"/>
                    <a:pt x="1959" y="739"/>
                  </a:cubicBezTo>
                  <a:cubicBezTo>
                    <a:pt x="1991" y="739"/>
                    <a:pt x="2032" y="752"/>
                    <a:pt x="2075" y="773"/>
                  </a:cubicBezTo>
                  <a:cubicBezTo>
                    <a:pt x="2291" y="599"/>
                    <a:pt x="2516" y="557"/>
                    <a:pt x="2785" y="497"/>
                  </a:cubicBezTo>
                  <a:cubicBezTo>
                    <a:pt x="2852" y="480"/>
                    <a:pt x="2912" y="467"/>
                    <a:pt x="2970" y="453"/>
                  </a:cubicBezTo>
                  <a:cubicBezTo>
                    <a:pt x="2908" y="339"/>
                    <a:pt x="2912" y="42"/>
                    <a:pt x="2993" y="19"/>
                  </a:cubicBezTo>
                  <a:cubicBezTo>
                    <a:pt x="3002" y="25"/>
                    <a:pt x="3010" y="27"/>
                    <a:pt x="3016" y="27"/>
                  </a:cubicBezTo>
                  <a:cubicBezTo>
                    <a:pt x="3030" y="27"/>
                    <a:pt x="3040" y="17"/>
                    <a:pt x="30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84" name="Google Shape;5084;p39"/>
            <p:cNvSpPr/>
            <p:nvPr/>
          </p:nvSpPr>
          <p:spPr>
            <a:xfrm>
              <a:off x="591300" y="1108775"/>
              <a:ext cx="13175" cy="11800"/>
            </a:xfrm>
            <a:custGeom>
              <a:avLst/>
              <a:gdLst/>
              <a:ahLst/>
              <a:cxnLst/>
              <a:rect l="l" t="t" r="r" b="b"/>
              <a:pathLst>
                <a:path w="527" h="472" extrusionOk="0">
                  <a:moveTo>
                    <a:pt x="0" y="1"/>
                  </a:moveTo>
                  <a:cubicBezTo>
                    <a:pt x="95" y="471"/>
                    <a:pt x="221" y="411"/>
                    <a:pt x="471" y="457"/>
                  </a:cubicBezTo>
                  <a:cubicBezTo>
                    <a:pt x="489" y="372"/>
                    <a:pt x="499" y="247"/>
                    <a:pt x="527" y="209"/>
                  </a:cubicBezTo>
                  <a:lnTo>
                    <a:pt x="353" y="36"/>
                  </a:lnTo>
                  <a:cubicBezTo>
                    <a:pt x="239" y="19"/>
                    <a:pt x="121" y="8"/>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85" name="Google Shape;5085;p39"/>
            <p:cNvSpPr/>
            <p:nvPr/>
          </p:nvSpPr>
          <p:spPr>
            <a:xfrm>
              <a:off x="381150" y="563425"/>
              <a:ext cx="2225" cy="825"/>
            </a:xfrm>
            <a:custGeom>
              <a:avLst/>
              <a:gdLst/>
              <a:ahLst/>
              <a:cxnLst/>
              <a:rect l="l" t="t" r="r" b="b"/>
              <a:pathLst>
                <a:path w="89" h="33" extrusionOk="0">
                  <a:moveTo>
                    <a:pt x="0" y="0"/>
                  </a:moveTo>
                  <a:lnTo>
                    <a:pt x="0" y="0"/>
                  </a:lnTo>
                  <a:cubicBezTo>
                    <a:pt x="17" y="10"/>
                    <a:pt x="31" y="21"/>
                    <a:pt x="44" y="33"/>
                  </a:cubicBezTo>
                  <a:cubicBezTo>
                    <a:pt x="58" y="24"/>
                    <a:pt x="72" y="17"/>
                    <a:pt x="88" y="7"/>
                  </a:cubicBezTo>
                  <a:cubicBezTo>
                    <a:pt x="58" y="5"/>
                    <a:pt x="31" y="3"/>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86" name="Google Shape;5086;p39"/>
            <p:cNvSpPr/>
            <p:nvPr/>
          </p:nvSpPr>
          <p:spPr>
            <a:xfrm>
              <a:off x="376225" y="563375"/>
              <a:ext cx="2800" cy="3375"/>
            </a:xfrm>
            <a:custGeom>
              <a:avLst/>
              <a:gdLst/>
              <a:ahLst/>
              <a:cxnLst/>
              <a:rect l="l" t="t" r="r" b="b"/>
              <a:pathLst>
                <a:path w="112" h="135" extrusionOk="0">
                  <a:moveTo>
                    <a:pt x="112" y="0"/>
                  </a:moveTo>
                  <a:cubicBezTo>
                    <a:pt x="75" y="0"/>
                    <a:pt x="37" y="2"/>
                    <a:pt x="0" y="9"/>
                  </a:cubicBezTo>
                  <a:lnTo>
                    <a:pt x="95" y="134"/>
                  </a:lnTo>
                  <a:lnTo>
                    <a:pt x="98" y="132"/>
                  </a:lnTo>
                  <a:cubicBezTo>
                    <a:pt x="84" y="72"/>
                    <a:pt x="91" y="23"/>
                    <a:pt x="11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87" name="Google Shape;5087;p39"/>
            <p:cNvSpPr/>
            <p:nvPr/>
          </p:nvSpPr>
          <p:spPr>
            <a:xfrm>
              <a:off x="369150" y="564050"/>
              <a:ext cx="6750" cy="6675"/>
            </a:xfrm>
            <a:custGeom>
              <a:avLst/>
              <a:gdLst/>
              <a:ahLst/>
              <a:cxnLst/>
              <a:rect l="l" t="t" r="r" b="b"/>
              <a:pathLst>
                <a:path w="270" h="267" extrusionOk="0">
                  <a:moveTo>
                    <a:pt x="89" y="40"/>
                  </a:moveTo>
                  <a:cubicBezTo>
                    <a:pt x="58" y="54"/>
                    <a:pt x="28" y="68"/>
                    <a:pt x="1" y="87"/>
                  </a:cubicBezTo>
                  <a:lnTo>
                    <a:pt x="68" y="230"/>
                  </a:lnTo>
                  <a:cubicBezTo>
                    <a:pt x="89" y="240"/>
                    <a:pt x="107" y="251"/>
                    <a:pt x="121" y="265"/>
                  </a:cubicBezTo>
                  <a:cubicBezTo>
                    <a:pt x="129" y="266"/>
                    <a:pt x="137" y="266"/>
                    <a:pt x="145" y="266"/>
                  </a:cubicBezTo>
                  <a:cubicBezTo>
                    <a:pt x="164" y="266"/>
                    <a:pt x="182" y="264"/>
                    <a:pt x="200" y="263"/>
                  </a:cubicBezTo>
                  <a:cubicBezTo>
                    <a:pt x="202" y="263"/>
                    <a:pt x="205" y="260"/>
                    <a:pt x="207" y="258"/>
                  </a:cubicBezTo>
                  <a:cubicBezTo>
                    <a:pt x="174" y="221"/>
                    <a:pt x="140" y="186"/>
                    <a:pt x="103" y="156"/>
                  </a:cubicBezTo>
                  <a:lnTo>
                    <a:pt x="103" y="156"/>
                  </a:lnTo>
                  <a:lnTo>
                    <a:pt x="269" y="193"/>
                  </a:lnTo>
                  <a:cubicBezTo>
                    <a:pt x="179" y="1"/>
                    <a:pt x="154" y="77"/>
                    <a:pt x="89" y="4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88" name="Google Shape;5088;p39"/>
            <p:cNvSpPr/>
            <p:nvPr/>
          </p:nvSpPr>
          <p:spPr>
            <a:xfrm>
              <a:off x="659100" y="1138725"/>
              <a:ext cx="10625" cy="4500"/>
            </a:xfrm>
            <a:custGeom>
              <a:avLst/>
              <a:gdLst/>
              <a:ahLst/>
              <a:cxnLst/>
              <a:rect l="l" t="t" r="r" b="b"/>
              <a:pathLst>
                <a:path w="425" h="180" extrusionOk="0">
                  <a:moveTo>
                    <a:pt x="337" y="0"/>
                  </a:moveTo>
                  <a:cubicBezTo>
                    <a:pt x="271" y="0"/>
                    <a:pt x="180" y="69"/>
                    <a:pt x="99" y="69"/>
                  </a:cubicBezTo>
                  <a:cubicBezTo>
                    <a:pt x="75" y="69"/>
                    <a:pt x="52" y="63"/>
                    <a:pt x="31" y="48"/>
                  </a:cubicBezTo>
                  <a:lnTo>
                    <a:pt x="1" y="180"/>
                  </a:lnTo>
                  <a:cubicBezTo>
                    <a:pt x="142" y="180"/>
                    <a:pt x="286" y="164"/>
                    <a:pt x="425" y="131"/>
                  </a:cubicBezTo>
                  <a:cubicBezTo>
                    <a:pt x="414" y="30"/>
                    <a:pt x="381" y="0"/>
                    <a:pt x="33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89" name="Google Shape;5089;p39"/>
            <p:cNvSpPr/>
            <p:nvPr/>
          </p:nvSpPr>
          <p:spPr>
            <a:xfrm>
              <a:off x="672500" y="1024875"/>
              <a:ext cx="151675" cy="111925"/>
            </a:xfrm>
            <a:custGeom>
              <a:avLst/>
              <a:gdLst/>
              <a:ahLst/>
              <a:cxnLst/>
              <a:rect l="l" t="t" r="r" b="b"/>
              <a:pathLst>
                <a:path w="6067" h="4477" extrusionOk="0">
                  <a:moveTo>
                    <a:pt x="5552" y="580"/>
                  </a:moveTo>
                  <a:cubicBezTo>
                    <a:pt x="5552" y="624"/>
                    <a:pt x="5555" y="670"/>
                    <a:pt x="5562" y="714"/>
                  </a:cubicBezTo>
                  <a:cubicBezTo>
                    <a:pt x="5552" y="698"/>
                    <a:pt x="5548" y="656"/>
                    <a:pt x="5552" y="580"/>
                  </a:cubicBezTo>
                  <a:close/>
                  <a:moveTo>
                    <a:pt x="1521" y="2348"/>
                  </a:moveTo>
                  <a:lnTo>
                    <a:pt x="1600" y="2576"/>
                  </a:lnTo>
                  <a:lnTo>
                    <a:pt x="1637" y="2411"/>
                  </a:lnTo>
                  <a:lnTo>
                    <a:pt x="1600" y="2578"/>
                  </a:lnTo>
                  <a:lnTo>
                    <a:pt x="1563" y="2742"/>
                  </a:lnTo>
                  <a:lnTo>
                    <a:pt x="1521" y="2348"/>
                  </a:lnTo>
                  <a:close/>
                  <a:moveTo>
                    <a:pt x="5902" y="0"/>
                  </a:moveTo>
                  <a:cubicBezTo>
                    <a:pt x="5886" y="26"/>
                    <a:pt x="5868" y="53"/>
                    <a:pt x="5854" y="86"/>
                  </a:cubicBezTo>
                  <a:cubicBezTo>
                    <a:pt x="5786" y="86"/>
                    <a:pt x="5689" y="301"/>
                    <a:pt x="5589" y="408"/>
                  </a:cubicBezTo>
                  <a:cubicBezTo>
                    <a:pt x="5576" y="424"/>
                    <a:pt x="5562" y="436"/>
                    <a:pt x="5545" y="447"/>
                  </a:cubicBezTo>
                  <a:cubicBezTo>
                    <a:pt x="5325" y="482"/>
                    <a:pt x="5200" y="536"/>
                    <a:pt x="5089" y="545"/>
                  </a:cubicBezTo>
                  <a:cubicBezTo>
                    <a:pt x="5081" y="543"/>
                    <a:pt x="5074" y="543"/>
                    <a:pt x="5067" y="543"/>
                  </a:cubicBezTo>
                  <a:cubicBezTo>
                    <a:pt x="4963" y="543"/>
                    <a:pt x="4852" y="662"/>
                    <a:pt x="4735" y="662"/>
                  </a:cubicBezTo>
                  <a:cubicBezTo>
                    <a:pt x="4696" y="662"/>
                    <a:pt x="4656" y="649"/>
                    <a:pt x="4616" y="614"/>
                  </a:cubicBezTo>
                  <a:cubicBezTo>
                    <a:pt x="4589" y="600"/>
                    <a:pt x="4560" y="593"/>
                    <a:pt x="4527" y="593"/>
                  </a:cubicBezTo>
                  <a:cubicBezTo>
                    <a:pt x="4437" y="593"/>
                    <a:pt x="4321" y="650"/>
                    <a:pt x="4161" y="788"/>
                  </a:cubicBezTo>
                  <a:cubicBezTo>
                    <a:pt x="3984" y="719"/>
                    <a:pt x="3813" y="687"/>
                    <a:pt x="3645" y="687"/>
                  </a:cubicBezTo>
                  <a:cubicBezTo>
                    <a:pt x="3198" y="687"/>
                    <a:pt x="2765" y="912"/>
                    <a:pt x="2260" y="1270"/>
                  </a:cubicBezTo>
                  <a:cubicBezTo>
                    <a:pt x="2242" y="1236"/>
                    <a:pt x="2230" y="1196"/>
                    <a:pt x="2226" y="1154"/>
                  </a:cubicBezTo>
                  <a:cubicBezTo>
                    <a:pt x="1713" y="1611"/>
                    <a:pt x="1366" y="2181"/>
                    <a:pt x="1099" y="2733"/>
                  </a:cubicBezTo>
                  <a:cubicBezTo>
                    <a:pt x="1091" y="2951"/>
                    <a:pt x="1093" y="3171"/>
                    <a:pt x="987" y="3171"/>
                  </a:cubicBezTo>
                  <a:cubicBezTo>
                    <a:pt x="973" y="3171"/>
                    <a:pt x="956" y="3166"/>
                    <a:pt x="937" y="3157"/>
                  </a:cubicBezTo>
                  <a:cubicBezTo>
                    <a:pt x="849" y="3459"/>
                    <a:pt x="886" y="3545"/>
                    <a:pt x="682" y="3693"/>
                  </a:cubicBezTo>
                  <a:cubicBezTo>
                    <a:pt x="552" y="3728"/>
                    <a:pt x="499" y="3837"/>
                    <a:pt x="260" y="3990"/>
                  </a:cubicBezTo>
                  <a:cubicBezTo>
                    <a:pt x="160" y="4066"/>
                    <a:pt x="72" y="4157"/>
                    <a:pt x="0" y="4259"/>
                  </a:cubicBezTo>
                  <a:cubicBezTo>
                    <a:pt x="79" y="4319"/>
                    <a:pt x="123" y="4374"/>
                    <a:pt x="232" y="4476"/>
                  </a:cubicBezTo>
                  <a:cubicBezTo>
                    <a:pt x="306" y="4319"/>
                    <a:pt x="415" y="4166"/>
                    <a:pt x="436" y="3911"/>
                  </a:cubicBezTo>
                  <a:lnTo>
                    <a:pt x="436" y="3911"/>
                  </a:lnTo>
                  <a:cubicBezTo>
                    <a:pt x="428" y="4089"/>
                    <a:pt x="498" y="4219"/>
                    <a:pt x="585" y="4219"/>
                  </a:cubicBezTo>
                  <a:cubicBezTo>
                    <a:pt x="644" y="4219"/>
                    <a:pt x="711" y="4159"/>
                    <a:pt x="767" y="4013"/>
                  </a:cubicBezTo>
                  <a:cubicBezTo>
                    <a:pt x="764" y="4012"/>
                    <a:pt x="761" y="4012"/>
                    <a:pt x="758" y="4012"/>
                  </a:cubicBezTo>
                  <a:cubicBezTo>
                    <a:pt x="746" y="4012"/>
                    <a:pt x="732" y="4014"/>
                    <a:pt x="719" y="4014"/>
                  </a:cubicBezTo>
                  <a:cubicBezTo>
                    <a:pt x="690" y="4014"/>
                    <a:pt x="662" y="4005"/>
                    <a:pt x="652" y="3950"/>
                  </a:cubicBezTo>
                  <a:lnTo>
                    <a:pt x="652" y="3950"/>
                  </a:lnTo>
                  <a:cubicBezTo>
                    <a:pt x="659" y="3967"/>
                    <a:pt x="671" y="3975"/>
                    <a:pt x="685" y="3975"/>
                  </a:cubicBezTo>
                  <a:cubicBezTo>
                    <a:pt x="756" y="3975"/>
                    <a:pt x="897" y="3812"/>
                    <a:pt x="978" y="3812"/>
                  </a:cubicBezTo>
                  <a:cubicBezTo>
                    <a:pt x="1017" y="3812"/>
                    <a:pt x="1042" y="3849"/>
                    <a:pt x="1039" y="3962"/>
                  </a:cubicBezTo>
                  <a:cubicBezTo>
                    <a:pt x="1050" y="3948"/>
                    <a:pt x="1062" y="3932"/>
                    <a:pt x="1073" y="3918"/>
                  </a:cubicBezTo>
                  <a:cubicBezTo>
                    <a:pt x="1131" y="3825"/>
                    <a:pt x="1233" y="3698"/>
                    <a:pt x="1280" y="3561"/>
                  </a:cubicBezTo>
                  <a:lnTo>
                    <a:pt x="1280" y="3561"/>
                  </a:lnTo>
                  <a:cubicBezTo>
                    <a:pt x="1244" y="3583"/>
                    <a:pt x="1208" y="3617"/>
                    <a:pt x="1186" y="3617"/>
                  </a:cubicBezTo>
                  <a:cubicBezTo>
                    <a:pt x="1157" y="3617"/>
                    <a:pt x="1151" y="3563"/>
                    <a:pt x="1196" y="3361"/>
                  </a:cubicBezTo>
                  <a:lnTo>
                    <a:pt x="1296" y="3510"/>
                  </a:lnTo>
                  <a:cubicBezTo>
                    <a:pt x="1310" y="3463"/>
                    <a:pt x="1312" y="3415"/>
                    <a:pt x="1305" y="3368"/>
                  </a:cubicBezTo>
                  <a:cubicBezTo>
                    <a:pt x="1352" y="3331"/>
                    <a:pt x="1595" y="3188"/>
                    <a:pt x="1440" y="2986"/>
                  </a:cubicBezTo>
                  <a:cubicBezTo>
                    <a:pt x="1553" y="2763"/>
                    <a:pt x="1688" y="2552"/>
                    <a:pt x="1841" y="2355"/>
                  </a:cubicBezTo>
                  <a:cubicBezTo>
                    <a:pt x="1896" y="2186"/>
                    <a:pt x="1964" y="2038"/>
                    <a:pt x="1938" y="1991"/>
                  </a:cubicBezTo>
                  <a:cubicBezTo>
                    <a:pt x="2076" y="1603"/>
                    <a:pt x="2196" y="1518"/>
                    <a:pt x="2308" y="1518"/>
                  </a:cubicBezTo>
                  <a:cubicBezTo>
                    <a:pt x="2346" y="1518"/>
                    <a:pt x="2384" y="1528"/>
                    <a:pt x="2420" y="1539"/>
                  </a:cubicBezTo>
                  <a:cubicBezTo>
                    <a:pt x="2360" y="1456"/>
                    <a:pt x="2309" y="1370"/>
                    <a:pt x="2265" y="1280"/>
                  </a:cubicBezTo>
                  <a:lnTo>
                    <a:pt x="2265" y="1280"/>
                  </a:lnTo>
                  <a:cubicBezTo>
                    <a:pt x="2353" y="1282"/>
                    <a:pt x="2522" y="1498"/>
                    <a:pt x="2527" y="1567"/>
                  </a:cubicBezTo>
                  <a:lnTo>
                    <a:pt x="2548" y="1569"/>
                  </a:lnTo>
                  <a:cubicBezTo>
                    <a:pt x="2599" y="1542"/>
                    <a:pt x="2650" y="1516"/>
                    <a:pt x="2701" y="1493"/>
                  </a:cubicBezTo>
                  <a:cubicBezTo>
                    <a:pt x="2747" y="1430"/>
                    <a:pt x="2782" y="1361"/>
                    <a:pt x="2808" y="1289"/>
                  </a:cubicBezTo>
                  <a:cubicBezTo>
                    <a:pt x="2817" y="1335"/>
                    <a:pt x="2826" y="1382"/>
                    <a:pt x="2835" y="1428"/>
                  </a:cubicBezTo>
                  <a:cubicBezTo>
                    <a:pt x="3205" y="1258"/>
                    <a:pt x="3568" y="1135"/>
                    <a:pt x="3950" y="1135"/>
                  </a:cubicBezTo>
                  <a:cubicBezTo>
                    <a:pt x="4005" y="1135"/>
                    <a:pt x="4060" y="1138"/>
                    <a:pt x="4115" y="1143"/>
                  </a:cubicBezTo>
                  <a:cubicBezTo>
                    <a:pt x="4138" y="1142"/>
                    <a:pt x="4159" y="1142"/>
                    <a:pt x="4180" y="1142"/>
                  </a:cubicBezTo>
                  <a:cubicBezTo>
                    <a:pt x="4337" y="1142"/>
                    <a:pt x="4456" y="1161"/>
                    <a:pt x="4570" y="1161"/>
                  </a:cubicBezTo>
                  <a:cubicBezTo>
                    <a:pt x="4618" y="1161"/>
                    <a:pt x="4666" y="1158"/>
                    <a:pt x="4715" y="1148"/>
                  </a:cubicBezTo>
                  <a:cubicBezTo>
                    <a:pt x="4733" y="1151"/>
                    <a:pt x="4751" y="1152"/>
                    <a:pt x="4769" y="1152"/>
                  </a:cubicBezTo>
                  <a:cubicBezTo>
                    <a:pt x="4910" y="1152"/>
                    <a:pt x="5048" y="1063"/>
                    <a:pt x="5149" y="1057"/>
                  </a:cubicBezTo>
                  <a:cubicBezTo>
                    <a:pt x="5223" y="842"/>
                    <a:pt x="5441" y="730"/>
                    <a:pt x="5441" y="730"/>
                  </a:cubicBezTo>
                  <a:lnTo>
                    <a:pt x="5441" y="730"/>
                  </a:lnTo>
                  <a:cubicBezTo>
                    <a:pt x="5423" y="837"/>
                    <a:pt x="5399" y="888"/>
                    <a:pt x="5374" y="918"/>
                  </a:cubicBezTo>
                  <a:cubicBezTo>
                    <a:pt x="5439" y="874"/>
                    <a:pt x="5515" y="846"/>
                    <a:pt x="5592" y="837"/>
                  </a:cubicBezTo>
                  <a:cubicBezTo>
                    <a:pt x="5578" y="797"/>
                    <a:pt x="5569" y="756"/>
                    <a:pt x="5562" y="714"/>
                  </a:cubicBezTo>
                  <a:lnTo>
                    <a:pt x="5562" y="714"/>
                  </a:lnTo>
                  <a:cubicBezTo>
                    <a:pt x="5565" y="720"/>
                    <a:pt x="5570" y="723"/>
                    <a:pt x="5575" y="723"/>
                  </a:cubicBezTo>
                  <a:cubicBezTo>
                    <a:pt x="5610" y="723"/>
                    <a:pt x="5676" y="598"/>
                    <a:pt x="5728" y="598"/>
                  </a:cubicBezTo>
                  <a:cubicBezTo>
                    <a:pt x="5757" y="598"/>
                    <a:pt x="5781" y="635"/>
                    <a:pt x="5793" y="749"/>
                  </a:cubicBezTo>
                  <a:cubicBezTo>
                    <a:pt x="5875" y="635"/>
                    <a:pt x="5784" y="536"/>
                    <a:pt x="5831" y="415"/>
                  </a:cubicBezTo>
                  <a:lnTo>
                    <a:pt x="6067" y="199"/>
                  </a:lnTo>
                  <a:cubicBezTo>
                    <a:pt x="5979" y="183"/>
                    <a:pt x="5933" y="104"/>
                    <a:pt x="590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90" name="Google Shape;5090;p39"/>
            <p:cNvSpPr/>
            <p:nvPr/>
          </p:nvSpPr>
          <p:spPr>
            <a:xfrm>
              <a:off x="819225" y="1033675"/>
              <a:ext cx="4725" cy="9750"/>
            </a:xfrm>
            <a:custGeom>
              <a:avLst/>
              <a:gdLst/>
              <a:ahLst/>
              <a:cxnLst/>
              <a:rect l="l" t="t" r="r" b="b"/>
              <a:pathLst>
                <a:path w="189" h="390" extrusionOk="0">
                  <a:moveTo>
                    <a:pt x="91" y="0"/>
                  </a:moveTo>
                  <a:lnTo>
                    <a:pt x="1" y="390"/>
                  </a:lnTo>
                  <a:lnTo>
                    <a:pt x="154" y="253"/>
                  </a:lnTo>
                  <a:lnTo>
                    <a:pt x="189" y="144"/>
                  </a:lnTo>
                  <a:lnTo>
                    <a:pt x="9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91" name="Google Shape;5091;p39"/>
            <p:cNvSpPr/>
            <p:nvPr/>
          </p:nvSpPr>
          <p:spPr>
            <a:xfrm>
              <a:off x="803825" y="652700"/>
              <a:ext cx="3200" cy="1275"/>
            </a:xfrm>
            <a:custGeom>
              <a:avLst/>
              <a:gdLst/>
              <a:ahLst/>
              <a:cxnLst/>
              <a:rect l="l" t="t" r="r" b="b"/>
              <a:pathLst>
                <a:path w="128" h="51" extrusionOk="0">
                  <a:moveTo>
                    <a:pt x="34" y="1"/>
                  </a:moveTo>
                  <a:cubicBezTo>
                    <a:pt x="23" y="1"/>
                    <a:pt x="12" y="6"/>
                    <a:pt x="0" y="20"/>
                  </a:cubicBezTo>
                  <a:cubicBezTo>
                    <a:pt x="37" y="32"/>
                    <a:pt x="74" y="41"/>
                    <a:pt x="112" y="50"/>
                  </a:cubicBezTo>
                  <a:lnTo>
                    <a:pt x="128" y="27"/>
                  </a:lnTo>
                  <a:lnTo>
                    <a:pt x="128" y="27"/>
                  </a:lnTo>
                  <a:cubicBezTo>
                    <a:pt x="123" y="30"/>
                    <a:pt x="118" y="31"/>
                    <a:pt x="113" y="31"/>
                  </a:cubicBezTo>
                  <a:cubicBezTo>
                    <a:pt x="87" y="31"/>
                    <a:pt x="61" y="1"/>
                    <a:pt x="3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92" name="Google Shape;5092;p39"/>
            <p:cNvSpPr/>
            <p:nvPr/>
          </p:nvSpPr>
          <p:spPr>
            <a:xfrm>
              <a:off x="669700" y="1141700"/>
              <a:ext cx="325" cy="250"/>
            </a:xfrm>
            <a:custGeom>
              <a:avLst/>
              <a:gdLst/>
              <a:ahLst/>
              <a:cxnLst/>
              <a:rect l="l" t="t" r="r" b="b"/>
              <a:pathLst>
                <a:path w="13" h="10" extrusionOk="0">
                  <a:moveTo>
                    <a:pt x="1" y="1"/>
                  </a:moveTo>
                  <a:cubicBezTo>
                    <a:pt x="1" y="5"/>
                    <a:pt x="1" y="7"/>
                    <a:pt x="1" y="10"/>
                  </a:cubicBezTo>
                  <a:cubicBezTo>
                    <a:pt x="6" y="10"/>
                    <a:pt x="8" y="10"/>
                    <a:pt x="12" y="7"/>
                  </a:cubicBezTo>
                  <a:cubicBezTo>
                    <a:pt x="8" y="5"/>
                    <a:pt x="6" y="3"/>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93" name="Google Shape;5093;p39"/>
            <p:cNvSpPr/>
            <p:nvPr/>
          </p:nvSpPr>
          <p:spPr>
            <a:xfrm>
              <a:off x="662400" y="1132725"/>
              <a:ext cx="4375" cy="5825"/>
            </a:xfrm>
            <a:custGeom>
              <a:avLst/>
              <a:gdLst/>
              <a:ahLst/>
              <a:cxnLst/>
              <a:rect l="l" t="t" r="r" b="b"/>
              <a:pathLst>
                <a:path w="175" h="233" extrusionOk="0">
                  <a:moveTo>
                    <a:pt x="175" y="0"/>
                  </a:moveTo>
                  <a:lnTo>
                    <a:pt x="175" y="0"/>
                  </a:lnTo>
                  <a:cubicBezTo>
                    <a:pt x="142" y="2"/>
                    <a:pt x="110" y="3"/>
                    <a:pt x="78" y="3"/>
                  </a:cubicBezTo>
                  <a:cubicBezTo>
                    <a:pt x="65" y="3"/>
                    <a:pt x="51" y="3"/>
                    <a:pt x="38" y="3"/>
                  </a:cubicBezTo>
                  <a:lnTo>
                    <a:pt x="38" y="3"/>
                  </a:lnTo>
                  <a:cubicBezTo>
                    <a:pt x="5" y="109"/>
                    <a:pt x="1" y="223"/>
                    <a:pt x="59" y="232"/>
                  </a:cubicBezTo>
                  <a:cubicBezTo>
                    <a:pt x="84" y="125"/>
                    <a:pt x="135" y="77"/>
                    <a:pt x="17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94" name="Google Shape;5094;p39"/>
            <p:cNvSpPr/>
            <p:nvPr/>
          </p:nvSpPr>
          <p:spPr>
            <a:xfrm>
              <a:off x="364975" y="562150"/>
              <a:ext cx="2400" cy="5350"/>
            </a:xfrm>
            <a:custGeom>
              <a:avLst/>
              <a:gdLst/>
              <a:ahLst/>
              <a:cxnLst/>
              <a:rect l="l" t="t" r="r" b="b"/>
              <a:pathLst>
                <a:path w="96" h="214" extrusionOk="0">
                  <a:moveTo>
                    <a:pt x="91" y="0"/>
                  </a:moveTo>
                  <a:cubicBezTo>
                    <a:pt x="59" y="37"/>
                    <a:pt x="28" y="75"/>
                    <a:pt x="1" y="112"/>
                  </a:cubicBezTo>
                  <a:cubicBezTo>
                    <a:pt x="24" y="146"/>
                    <a:pt x="52" y="181"/>
                    <a:pt x="79" y="214"/>
                  </a:cubicBezTo>
                  <a:cubicBezTo>
                    <a:pt x="66" y="151"/>
                    <a:pt x="86" y="119"/>
                    <a:pt x="96" y="79"/>
                  </a:cubicBezTo>
                  <a:cubicBezTo>
                    <a:pt x="93" y="56"/>
                    <a:pt x="93" y="35"/>
                    <a:pt x="96" y="12"/>
                  </a:cubicBezTo>
                  <a:lnTo>
                    <a:pt x="9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95" name="Google Shape;5095;p39"/>
            <p:cNvSpPr/>
            <p:nvPr/>
          </p:nvSpPr>
          <p:spPr>
            <a:xfrm>
              <a:off x="723550" y="1073075"/>
              <a:ext cx="1250" cy="4775"/>
            </a:xfrm>
            <a:custGeom>
              <a:avLst/>
              <a:gdLst/>
              <a:ahLst/>
              <a:cxnLst/>
              <a:rect l="l" t="t" r="r" b="b"/>
              <a:pathLst>
                <a:path w="50" h="191" extrusionOk="0">
                  <a:moveTo>
                    <a:pt x="24" y="1"/>
                  </a:moveTo>
                  <a:cubicBezTo>
                    <a:pt x="17" y="61"/>
                    <a:pt x="10" y="126"/>
                    <a:pt x="1" y="191"/>
                  </a:cubicBezTo>
                  <a:cubicBezTo>
                    <a:pt x="17" y="172"/>
                    <a:pt x="33" y="156"/>
                    <a:pt x="49" y="140"/>
                  </a:cubicBezTo>
                  <a:lnTo>
                    <a:pt x="24"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96" name="Google Shape;5096;p39"/>
            <p:cNvSpPr/>
            <p:nvPr/>
          </p:nvSpPr>
          <p:spPr>
            <a:xfrm>
              <a:off x="696600" y="1124650"/>
              <a:ext cx="1250" cy="1200"/>
            </a:xfrm>
            <a:custGeom>
              <a:avLst/>
              <a:gdLst/>
              <a:ahLst/>
              <a:cxnLst/>
              <a:rect l="l" t="t" r="r" b="b"/>
              <a:pathLst>
                <a:path w="50" h="48" extrusionOk="0">
                  <a:moveTo>
                    <a:pt x="49" y="1"/>
                  </a:moveTo>
                  <a:lnTo>
                    <a:pt x="49" y="1"/>
                  </a:lnTo>
                  <a:cubicBezTo>
                    <a:pt x="31" y="13"/>
                    <a:pt x="12" y="29"/>
                    <a:pt x="1" y="47"/>
                  </a:cubicBezTo>
                  <a:cubicBezTo>
                    <a:pt x="17" y="33"/>
                    <a:pt x="33" y="20"/>
                    <a:pt x="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97" name="Google Shape;5097;p39"/>
            <p:cNvSpPr/>
            <p:nvPr/>
          </p:nvSpPr>
          <p:spPr>
            <a:xfrm>
              <a:off x="311250" y="570325"/>
              <a:ext cx="61975" cy="104000"/>
            </a:xfrm>
            <a:custGeom>
              <a:avLst/>
              <a:gdLst/>
              <a:ahLst/>
              <a:cxnLst/>
              <a:rect l="l" t="t" r="r" b="b"/>
              <a:pathLst>
                <a:path w="2479" h="4160" extrusionOk="0">
                  <a:moveTo>
                    <a:pt x="1807" y="1964"/>
                  </a:moveTo>
                  <a:lnTo>
                    <a:pt x="1786" y="2003"/>
                  </a:lnTo>
                  <a:cubicBezTo>
                    <a:pt x="1793" y="1978"/>
                    <a:pt x="1797" y="1968"/>
                    <a:pt x="1807" y="1964"/>
                  </a:cubicBezTo>
                  <a:close/>
                  <a:moveTo>
                    <a:pt x="1960" y="1648"/>
                  </a:moveTo>
                  <a:lnTo>
                    <a:pt x="2011" y="1913"/>
                  </a:lnTo>
                  <a:cubicBezTo>
                    <a:pt x="1977" y="2014"/>
                    <a:pt x="1946" y="2046"/>
                    <a:pt x="1918" y="2046"/>
                  </a:cubicBezTo>
                  <a:cubicBezTo>
                    <a:pt x="1874" y="2046"/>
                    <a:pt x="1838" y="1962"/>
                    <a:pt x="1812" y="1962"/>
                  </a:cubicBezTo>
                  <a:cubicBezTo>
                    <a:pt x="1810" y="1962"/>
                    <a:pt x="1808" y="1963"/>
                    <a:pt x="1807" y="1964"/>
                  </a:cubicBezTo>
                  <a:lnTo>
                    <a:pt x="1960" y="1648"/>
                  </a:lnTo>
                  <a:close/>
                  <a:moveTo>
                    <a:pt x="2004" y="0"/>
                  </a:moveTo>
                  <a:cubicBezTo>
                    <a:pt x="1973" y="44"/>
                    <a:pt x="1948" y="91"/>
                    <a:pt x="1922" y="137"/>
                  </a:cubicBezTo>
                  <a:cubicBezTo>
                    <a:pt x="1992" y="174"/>
                    <a:pt x="2038" y="153"/>
                    <a:pt x="2078" y="248"/>
                  </a:cubicBezTo>
                  <a:cubicBezTo>
                    <a:pt x="2020" y="220"/>
                    <a:pt x="1964" y="190"/>
                    <a:pt x="1911" y="156"/>
                  </a:cubicBezTo>
                  <a:cubicBezTo>
                    <a:pt x="1883" y="207"/>
                    <a:pt x="1853" y="258"/>
                    <a:pt x="1827" y="313"/>
                  </a:cubicBezTo>
                  <a:cubicBezTo>
                    <a:pt x="1776" y="617"/>
                    <a:pt x="1647" y="904"/>
                    <a:pt x="1781" y="1261"/>
                  </a:cubicBezTo>
                  <a:cubicBezTo>
                    <a:pt x="1665" y="1451"/>
                    <a:pt x="1691" y="1542"/>
                    <a:pt x="1656" y="1859"/>
                  </a:cubicBezTo>
                  <a:cubicBezTo>
                    <a:pt x="1688" y="1864"/>
                    <a:pt x="1563" y="1947"/>
                    <a:pt x="1572" y="2216"/>
                  </a:cubicBezTo>
                  <a:cubicBezTo>
                    <a:pt x="1466" y="2316"/>
                    <a:pt x="1514" y="2321"/>
                    <a:pt x="1308" y="2580"/>
                  </a:cubicBezTo>
                  <a:cubicBezTo>
                    <a:pt x="1252" y="2645"/>
                    <a:pt x="1222" y="2715"/>
                    <a:pt x="1139" y="2859"/>
                  </a:cubicBezTo>
                  <a:cubicBezTo>
                    <a:pt x="1236" y="2933"/>
                    <a:pt x="1322" y="3021"/>
                    <a:pt x="1394" y="3118"/>
                  </a:cubicBezTo>
                  <a:cubicBezTo>
                    <a:pt x="1257" y="3104"/>
                    <a:pt x="1086" y="2998"/>
                    <a:pt x="1065" y="2970"/>
                  </a:cubicBezTo>
                  <a:cubicBezTo>
                    <a:pt x="821" y="3253"/>
                    <a:pt x="645" y="3452"/>
                    <a:pt x="439" y="3559"/>
                  </a:cubicBezTo>
                  <a:cubicBezTo>
                    <a:pt x="341" y="3614"/>
                    <a:pt x="237" y="3658"/>
                    <a:pt x="126" y="3688"/>
                  </a:cubicBezTo>
                  <a:cubicBezTo>
                    <a:pt x="135" y="3830"/>
                    <a:pt x="163" y="3902"/>
                    <a:pt x="212" y="3911"/>
                  </a:cubicBezTo>
                  <a:cubicBezTo>
                    <a:pt x="137" y="4015"/>
                    <a:pt x="33" y="3969"/>
                    <a:pt x="1" y="4159"/>
                  </a:cubicBezTo>
                  <a:cubicBezTo>
                    <a:pt x="307" y="4092"/>
                    <a:pt x="492" y="4057"/>
                    <a:pt x="701" y="3946"/>
                  </a:cubicBezTo>
                  <a:cubicBezTo>
                    <a:pt x="942" y="3672"/>
                    <a:pt x="1164" y="3466"/>
                    <a:pt x="1429" y="3183"/>
                  </a:cubicBezTo>
                  <a:cubicBezTo>
                    <a:pt x="1433" y="3188"/>
                    <a:pt x="1436" y="3195"/>
                    <a:pt x="1438" y="3202"/>
                  </a:cubicBezTo>
                  <a:cubicBezTo>
                    <a:pt x="1438" y="3190"/>
                    <a:pt x="1440" y="3181"/>
                    <a:pt x="1440" y="3169"/>
                  </a:cubicBezTo>
                  <a:lnTo>
                    <a:pt x="1473" y="3137"/>
                  </a:lnTo>
                  <a:cubicBezTo>
                    <a:pt x="1603" y="3079"/>
                    <a:pt x="1654" y="2886"/>
                    <a:pt x="1765" y="2868"/>
                  </a:cubicBezTo>
                  <a:cubicBezTo>
                    <a:pt x="1813" y="2555"/>
                    <a:pt x="1881" y="2518"/>
                    <a:pt x="1920" y="2367"/>
                  </a:cubicBezTo>
                  <a:cubicBezTo>
                    <a:pt x="1922" y="2228"/>
                    <a:pt x="2094" y="1903"/>
                    <a:pt x="2031" y="1818"/>
                  </a:cubicBezTo>
                  <a:cubicBezTo>
                    <a:pt x="2159" y="1660"/>
                    <a:pt x="2145" y="1463"/>
                    <a:pt x="2159" y="1294"/>
                  </a:cubicBezTo>
                  <a:cubicBezTo>
                    <a:pt x="2140" y="976"/>
                    <a:pt x="2119" y="691"/>
                    <a:pt x="2226" y="422"/>
                  </a:cubicBezTo>
                  <a:cubicBezTo>
                    <a:pt x="2289" y="288"/>
                    <a:pt x="2374" y="162"/>
                    <a:pt x="2479" y="54"/>
                  </a:cubicBezTo>
                  <a:cubicBezTo>
                    <a:pt x="2465" y="42"/>
                    <a:pt x="2449" y="28"/>
                    <a:pt x="2437" y="16"/>
                  </a:cubicBezTo>
                  <a:cubicBezTo>
                    <a:pt x="2424" y="16"/>
                    <a:pt x="2411" y="16"/>
                    <a:pt x="2397" y="16"/>
                  </a:cubicBezTo>
                  <a:cubicBezTo>
                    <a:pt x="2297" y="16"/>
                    <a:pt x="2200" y="35"/>
                    <a:pt x="2157" y="246"/>
                  </a:cubicBezTo>
                  <a:cubicBezTo>
                    <a:pt x="2152" y="93"/>
                    <a:pt x="2064" y="37"/>
                    <a:pt x="200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98" name="Google Shape;5098;p39"/>
            <p:cNvSpPr/>
            <p:nvPr/>
          </p:nvSpPr>
          <p:spPr>
            <a:xfrm>
              <a:off x="637550" y="1126700"/>
              <a:ext cx="1925" cy="1750"/>
            </a:xfrm>
            <a:custGeom>
              <a:avLst/>
              <a:gdLst/>
              <a:ahLst/>
              <a:cxnLst/>
              <a:rect l="l" t="t" r="r" b="b"/>
              <a:pathLst>
                <a:path w="77" h="70" extrusionOk="0">
                  <a:moveTo>
                    <a:pt x="3" y="0"/>
                  </a:moveTo>
                  <a:cubicBezTo>
                    <a:pt x="0" y="23"/>
                    <a:pt x="3" y="46"/>
                    <a:pt x="3" y="70"/>
                  </a:cubicBezTo>
                  <a:cubicBezTo>
                    <a:pt x="33" y="63"/>
                    <a:pt x="58" y="44"/>
                    <a:pt x="77" y="21"/>
                  </a:cubicBezTo>
                  <a:lnTo>
                    <a:pt x="3"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099" name="Google Shape;5099;p39"/>
            <p:cNvSpPr/>
            <p:nvPr/>
          </p:nvSpPr>
          <p:spPr>
            <a:xfrm>
              <a:off x="361675" y="565400"/>
              <a:ext cx="5950" cy="5650"/>
            </a:xfrm>
            <a:custGeom>
              <a:avLst/>
              <a:gdLst/>
              <a:ahLst/>
              <a:cxnLst/>
              <a:rect l="l" t="t" r="r" b="b"/>
              <a:pathLst>
                <a:path w="238" h="226" extrusionOk="0">
                  <a:moveTo>
                    <a:pt x="119" y="0"/>
                  </a:moveTo>
                  <a:cubicBezTo>
                    <a:pt x="77" y="58"/>
                    <a:pt x="38" y="114"/>
                    <a:pt x="0" y="174"/>
                  </a:cubicBezTo>
                  <a:cubicBezTo>
                    <a:pt x="57" y="207"/>
                    <a:pt x="112" y="226"/>
                    <a:pt x="151" y="226"/>
                  </a:cubicBezTo>
                  <a:cubicBezTo>
                    <a:pt x="215" y="226"/>
                    <a:pt x="238" y="177"/>
                    <a:pt x="156" y="70"/>
                  </a:cubicBezTo>
                  <a:cubicBezTo>
                    <a:pt x="142" y="42"/>
                    <a:pt x="130" y="21"/>
                    <a:pt x="11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00" name="Google Shape;5100;p39"/>
            <p:cNvSpPr/>
            <p:nvPr/>
          </p:nvSpPr>
          <p:spPr>
            <a:xfrm>
              <a:off x="606775" y="1110800"/>
              <a:ext cx="1925" cy="4950"/>
            </a:xfrm>
            <a:custGeom>
              <a:avLst/>
              <a:gdLst/>
              <a:ahLst/>
              <a:cxnLst/>
              <a:rect l="l" t="t" r="r" b="b"/>
              <a:pathLst>
                <a:path w="77" h="198" extrusionOk="0">
                  <a:moveTo>
                    <a:pt x="0" y="1"/>
                  </a:moveTo>
                  <a:cubicBezTo>
                    <a:pt x="28" y="64"/>
                    <a:pt x="47" y="131"/>
                    <a:pt x="61" y="198"/>
                  </a:cubicBezTo>
                  <a:cubicBezTo>
                    <a:pt x="68" y="138"/>
                    <a:pt x="74" y="82"/>
                    <a:pt x="77" y="24"/>
                  </a:cubicBezTo>
                  <a:cubicBezTo>
                    <a:pt x="51" y="15"/>
                    <a:pt x="26" y="8"/>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01" name="Google Shape;5101;p39"/>
            <p:cNvSpPr/>
            <p:nvPr/>
          </p:nvSpPr>
          <p:spPr>
            <a:xfrm>
              <a:off x="560425" y="1122225"/>
              <a:ext cx="175" cy="375"/>
            </a:xfrm>
            <a:custGeom>
              <a:avLst/>
              <a:gdLst/>
              <a:ahLst/>
              <a:cxnLst/>
              <a:rect l="l" t="t" r="r" b="b"/>
              <a:pathLst>
                <a:path w="7" h="15" extrusionOk="0">
                  <a:moveTo>
                    <a:pt x="4" y="1"/>
                  </a:moveTo>
                  <a:lnTo>
                    <a:pt x="4" y="1"/>
                  </a:lnTo>
                  <a:cubicBezTo>
                    <a:pt x="1" y="10"/>
                    <a:pt x="2" y="15"/>
                    <a:pt x="3" y="15"/>
                  </a:cubicBezTo>
                  <a:cubicBezTo>
                    <a:pt x="5" y="15"/>
                    <a:pt x="7" y="10"/>
                    <a:pt x="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02" name="Google Shape;5102;p39"/>
            <p:cNvSpPr/>
            <p:nvPr/>
          </p:nvSpPr>
          <p:spPr>
            <a:xfrm>
              <a:off x="560225" y="1121600"/>
              <a:ext cx="675" cy="650"/>
            </a:xfrm>
            <a:custGeom>
              <a:avLst/>
              <a:gdLst/>
              <a:ahLst/>
              <a:cxnLst/>
              <a:rect l="l" t="t" r="r" b="b"/>
              <a:pathLst>
                <a:path w="27" h="26" extrusionOk="0">
                  <a:moveTo>
                    <a:pt x="26" y="0"/>
                  </a:moveTo>
                  <a:cubicBezTo>
                    <a:pt x="17" y="0"/>
                    <a:pt x="10" y="2"/>
                    <a:pt x="1" y="5"/>
                  </a:cubicBezTo>
                  <a:cubicBezTo>
                    <a:pt x="5" y="12"/>
                    <a:pt x="10" y="19"/>
                    <a:pt x="12" y="26"/>
                  </a:cubicBezTo>
                  <a:cubicBezTo>
                    <a:pt x="15" y="16"/>
                    <a:pt x="19" y="7"/>
                    <a:pt x="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03" name="Google Shape;5103;p39"/>
            <p:cNvSpPr/>
            <p:nvPr/>
          </p:nvSpPr>
          <p:spPr>
            <a:xfrm>
              <a:off x="288650" y="796175"/>
              <a:ext cx="1475" cy="1475"/>
            </a:xfrm>
            <a:custGeom>
              <a:avLst/>
              <a:gdLst/>
              <a:ahLst/>
              <a:cxnLst/>
              <a:rect l="l" t="t" r="r" b="b"/>
              <a:pathLst>
                <a:path w="59" h="59" extrusionOk="0">
                  <a:moveTo>
                    <a:pt x="58" y="0"/>
                  </a:moveTo>
                  <a:lnTo>
                    <a:pt x="58" y="0"/>
                  </a:lnTo>
                  <a:cubicBezTo>
                    <a:pt x="38" y="17"/>
                    <a:pt x="19" y="37"/>
                    <a:pt x="0" y="58"/>
                  </a:cubicBezTo>
                  <a:cubicBezTo>
                    <a:pt x="12" y="47"/>
                    <a:pt x="31" y="26"/>
                    <a:pt x="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04" name="Google Shape;5104;p39"/>
            <p:cNvSpPr/>
            <p:nvPr/>
          </p:nvSpPr>
          <p:spPr>
            <a:xfrm>
              <a:off x="258575" y="699450"/>
              <a:ext cx="600" cy="475"/>
            </a:xfrm>
            <a:custGeom>
              <a:avLst/>
              <a:gdLst/>
              <a:ahLst/>
              <a:cxnLst/>
              <a:rect l="l" t="t" r="r" b="b"/>
              <a:pathLst>
                <a:path w="24" h="19" extrusionOk="0">
                  <a:moveTo>
                    <a:pt x="0" y="0"/>
                  </a:moveTo>
                  <a:lnTo>
                    <a:pt x="0" y="0"/>
                  </a:lnTo>
                  <a:cubicBezTo>
                    <a:pt x="6" y="12"/>
                    <a:pt x="11" y="18"/>
                    <a:pt x="17" y="18"/>
                  </a:cubicBezTo>
                  <a:cubicBezTo>
                    <a:pt x="19" y="18"/>
                    <a:pt x="21" y="18"/>
                    <a:pt x="24" y="16"/>
                  </a:cubicBezTo>
                  <a:cubicBezTo>
                    <a:pt x="14" y="14"/>
                    <a:pt x="7" y="9"/>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05" name="Google Shape;5105;p39"/>
            <p:cNvSpPr/>
            <p:nvPr/>
          </p:nvSpPr>
          <p:spPr>
            <a:xfrm>
              <a:off x="338775" y="641075"/>
              <a:ext cx="950" cy="1550"/>
            </a:xfrm>
            <a:custGeom>
              <a:avLst/>
              <a:gdLst/>
              <a:ahLst/>
              <a:cxnLst/>
              <a:rect l="l" t="t" r="r" b="b"/>
              <a:pathLst>
                <a:path w="38" h="62" extrusionOk="0">
                  <a:moveTo>
                    <a:pt x="1" y="1"/>
                  </a:moveTo>
                  <a:cubicBezTo>
                    <a:pt x="0" y="1"/>
                    <a:pt x="1" y="2"/>
                    <a:pt x="3" y="3"/>
                  </a:cubicBezTo>
                  <a:cubicBezTo>
                    <a:pt x="22" y="17"/>
                    <a:pt x="29" y="42"/>
                    <a:pt x="17" y="61"/>
                  </a:cubicBezTo>
                  <a:lnTo>
                    <a:pt x="38" y="29"/>
                  </a:lnTo>
                  <a:cubicBezTo>
                    <a:pt x="16" y="10"/>
                    <a:pt x="1" y="1"/>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06" name="Google Shape;5106;p39"/>
            <p:cNvSpPr/>
            <p:nvPr/>
          </p:nvSpPr>
          <p:spPr>
            <a:xfrm>
              <a:off x="338200" y="642600"/>
              <a:ext cx="1000" cy="1625"/>
            </a:xfrm>
            <a:custGeom>
              <a:avLst/>
              <a:gdLst/>
              <a:ahLst/>
              <a:cxnLst/>
              <a:rect l="l" t="t" r="r" b="b"/>
              <a:pathLst>
                <a:path w="40" h="65" extrusionOk="0">
                  <a:moveTo>
                    <a:pt x="40" y="0"/>
                  </a:moveTo>
                  <a:lnTo>
                    <a:pt x="40" y="0"/>
                  </a:lnTo>
                  <a:cubicBezTo>
                    <a:pt x="28" y="21"/>
                    <a:pt x="14" y="42"/>
                    <a:pt x="1" y="65"/>
                  </a:cubicBezTo>
                  <a:cubicBezTo>
                    <a:pt x="17" y="44"/>
                    <a:pt x="31" y="23"/>
                    <a:pt x="4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07" name="Google Shape;5107;p39"/>
            <p:cNvSpPr/>
            <p:nvPr/>
          </p:nvSpPr>
          <p:spPr>
            <a:xfrm>
              <a:off x="347175" y="650350"/>
              <a:ext cx="675" cy="2225"/>
            </a:xfrm>
            <a:custGeom>
              <a:avLst/>
              <a:gdLst/>
              <a:ahLst/>
              <a:cxnLst/>
              <a:rect l="l" t="t" r="r" b="b"/>
              <a:pathLst>
                <a:path w="27" h="89" extrusionOk="0">
                  <a:moveTo>
                    <a:pt x="1" y="1"/>
                  </a:moveTo>
                  <a:lnTo>
                    <a:pt x="1" y="1"/>
                  </a:lnTo>
                  <a:cubicBezTo>
                    <a:pt x="3" y="31"/>
                    <a:pt x="10" y="61"/>
                    <a:pt x="26" y="89"/>
                  </a:cubicBezTo>
                  <a:cubicBezTo>
                    <a:pt x="22" y="59"/>
                    <a:pt x="15" y="28"/>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08" name="Google Shape;5108;p39"/>
            <p:cNvSpPr/>
            <p:nvPr/>
          </p:nvSpPr>
          <p:spPr>
            <a:xfrm>
              <a:off x="615400" y="546100"/>
              <a:ext cx="1300" cy="375"/>
            </a:xfrm>
            <a:custGeom>
              <a:avLst/>
              <a:gdLst/>
              <a:ahLst/>
              <a:cxnLst/>
              <a:rect l="l" t="t" r="r" b="b"/>
              <a:pathLst>
                <a:path w="52" h="15" extrusionOk="0">
                  <a:moveTo>
                    <a:pt x="52" y="0"/>
                  </a:moveTo>
                  <a:cubicBezTo>
                    <a:pt x="35" y="2"/>
                    <a:pt x="19" y="5"/>
                    <a:pt x="1" y="7"/>
                  </a:cubicBezTo>
                  <a:cubicBezTo>
                    <a:pt x="16" y="12"/>
                    <a:pt x="28" y="14"/>
                    <a:pt x="36" y="14"/>
                  </a:cubicBezTo>
                  <a:cubicBezTo>
                    <a:pt x="47" y="14"/>
                    <a:pt x="52" y="10"/>
                    <a:pt x="5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09" name="Google Shape;5109;p39"/>
            <p:cNvSpPr/>
            <p:nvPr/>
          </p:nvSpPr>
          <p:spPr>
            <a:xfrm>
              <a:off x="768575" y="605450"/>
              <a:ext cx="1550" cy="1375"/>
            </a:xfrm>
            <a:custGeom>
              <a:avLst/>
              <a:gdLst/>
              <a:ahLst/>
              <a:cxnLst/>
              <a:rect l="l" t="t" r="r" b="b"/>
              <a:pathLst>
                <a:path w="62" h="55" extrusionOk="0">
                  <a:moveTo>
                    <a:pt x="1" y="0"/>
                  </a:moveTo>
                  <a:cubicBezTo>
                    <a:pt x="3" y="19"/>
                    <a:pt x="10" y="35"/>
                    <a:pt x="12" y="51"/>
                  </a:cubicBezTo>
                  <a:cubicBezTo>
                    <a:pt x="21" y="54"/>
                    <a:pt x="28" y="55"/>
                    <a:pt x="33" y="55"/>
                  </a:cubicBezTo>
                  <a:cubicBezTo>
                    <a:pt x="62" y="55"/>
                    <a:pt x="53" y="23"/>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10" name="Google Shape;5110;p39"/>
            <p:cNvSpPr/>
            <p:nvPr/>
          </p:nvSpPr>
          <p:spPr>
            <a:xfrm>
              <a:off x="845250" y="774425"/>
              <a:ext cx="200" cy="800"/>
            </a:xfrm>
            <a:custGeom>
              <a:avLst/>
              <a:gdLst/>
              <a:ahLst/>
              <a:cxnLst/>
              <a:rect l="l" t="t" r="r" b="b"/>
              <a:pathLst>
                <a:path w="8" h="32" extrusionOk="0">
                  <a:moveTo>
                    <a:pt x="1" y="1"/>
                  </a:moveTo>
                  <a:cubicBezTo>
                    <a:pt x="1" y="13"/>
                    <a:pt x="3" y="22"/>
                    <a:pt x="8" y="31"/>
                  </a:cubicBezTo>
                  <a:cubicBezTo>
                    <a:pt x="5" y="22"/>
                    <a:pt x="3" y="10"/>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11" name="Google Shape;5111;p39"/>
            <p:cNvSpPr/>
            <p:nvPr/>
          </p:nvSpPr>
          <p:spPr>
            <a:xfrm>
              <a:off x="455400" y="890000"/>
              <a:ext cx="141775" cy="60575"/>
            </a:xfrm>
            <a:custGeom>
              <a:avLst/>
              <a:gdLst/>
              <a:ahLst/>
              <a:cxnLst/>
              <a:rect l="l" t="t" r="r" b="b"/>
              <a:pathLst>
                <a:path w="5671" h="2423" extrusionOk="0">
                  <a:moveTo>
                    <a:pt x="102" y="1"/>
                  </a:moveTo>
                  <a:cubicBezTo>
                    <a:pt x="102" y="1"/>
                    <a:pt x="103" y="1"/>
                    <a:pt x="105" y="2"/>
                  </a:cubicBezTo>
                  <a:lnTo>
                    <a:pt x="105" y="2"/>
                  </a:lnTo>
                  <a:cubicBezTo>
                    <a:pt x="104" y="1"/>
                    <a:pt x="103" y="1"/>
                    <a:pt x="102" y="1"/>
                  </a:cubicBezTo>
                  <a:close/>
                  <a:moveTo>
                    <a:pt x="105" y="2"/>
                  </a:moveTo>
                  <a:cubicBezTo>
                    <a:pt x="157" y="30"/>
                    <a:pt x="1" y="9"/>
                    <a:pt x="53" y="77"/>
                  </a:cubicBezTo>
                  <a:cubicBezTo>
                    <a:pt x="12" y="114"/>
                    <a:pt x="44" y="172"/>
                    <a:pt x="146" y="216"/>
                  </a:cubicBezTo>
                  <a:cubicBezTo>
                    <a:pt x="146" y="216"/>
                    <a:pt x="146" y="216"/>
                    <a:pt x="146" y="216"/>
                  </a:cubicBezTo>
                  <a:lnTo>
                    <a:pt x="146" y="216"/>
                  </a:lnTo>
                  <a:cubicBezTo>
                    <a:pt x="143" y="216"/>
                    <a:pt x="4503" y="1992"/>
                    <a:pt x="5351" y="2335"/>
                  </a:cubicBezTo>
                  <a:cubicBezTo>
                    <a:pt x="5354" y="2334"/>
                    <a:pt x="5357" y="2333"/>
                    <a:pt x="5361" y="2333"/>
                  </a:cubicBezTo>
                  <a:cubicBezTo>
                    <a:pt x="5364" y="2333"/>
                    <a:pt x="5368" y="2334"/>
                    <a:pt x="5371" y="2335"/>
                  </a:cubicBezTo>
                  <a:lnTo>
                    <a:pt x="5369" y="2342"/>
                  </a:lnTo>
                  <a:cubicBezTo>
                    <a:pt x="5447" y="2373"/>
                    <a:pt x="5493" y="2389"/>
                    <a:pt x="5494" y="2389"/>
                  </a:cubicBezTo>
                  <a:cubicBezTo>
                    <a:pt x="5494" y="2389"/>
                    <a:pt x="5494" y="2389"/>
                    <a:pt x="5494" y="2389"/>
                  </a:cubicBezTo>
                  <a:lnTo>
                    <a:pt x="5494" y="2389"/>
                  </a:lnTo>
                  <a:cubicBezTo>
                    <a:pt x="5546" y="2411"/>
                    <a:pt x="5584" y="2422"/>
                    <a:pt x="5606" y="2422"/>
                  </a:cubicBezTo>
                  <a:cubicBezTo>
                    <a:pt x="5646" y="2422"/>
                    <a:pt x="5635" y="2388"/>
                    <a:pt x="5561" y="2321"/>
                  </a:cubicBezTo>
                  <a:cubicBezTo>
                    <a:pt x="5615" y="2293"/>
                    <a:pt x="5670" y="2268"/>
                    <a:pt x="5571" y="2233"/>
                  </a:cubicBezTo>
                  <a:lnTo>
                    <a:pt x="5571" y="2233"/>
                  </a:lnTo>
                  <a:cubicBezTo>
                    <a:pt x="5547" y="2222"/>
                    <a:pt x="243" y="65"/>
                    <a:pt x="105" y="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12" name="Google Shape;5112;p39"/>
            <p:cNvSpPr/>
            <p:nvPr/>
          </p:nvSpPr>
          <p:spPr>
            <a:xfrm>
              <a:off x="483150" y="919625"/>
              <a:ext cx="85100" cy="37300"/>
            </a:xfrm>
            <a:custGeom>
              <a:avLst/>
              <a:gdLst/>
              <a:ahLst/>
              <a:cxnLst/>
              <a:rect l="l" t="t" r="r" b="b"/>
              <a:pathLst>
                <a:path w="3404" h="1492" extrusionOk="0">
                  <a:moveTo>
                    <a:pt x="0" y="0"/>
                  </a:moveTo>
                  <a:lnTo>
                    <a:pt x="17" y="162"/>
                  </a:lnTo>
                  <a:cubicBezTo>
                    <a:pt x="890" y="517"/>
                    <a:pt x="3217" y="1468"/>
                    <a:pt x="3223" y="1468"/>
                  </a:cubicBezTo>
                  <a:cubicBezTo>
                    <a:pt x="3223" y="1468"/>
                    <a:pt x="3223" y="1468"/>
                    <a:pt x="3223" y="1468"/>
                  </a:cubicBezTo>
                  <a:cubicBezTo>
                    <a:pt x="3256" y="1483"/>
                    <a:pt x="3299" y="1491"/>
                    <a:pt x="3334" y="1491"/>
                  </a:cubicBezTo>
                  <a:cubicBezTo>
                    <a:pt x="3369" y="1491"/>
                    <a:pt x="3398" y="1483"/>
                    <a:pt x="3404" y="1463"/>
                  </a:cubicBezTo>
                  <a:cubicBezTo>
                    <a:pt x="3357" y="1405"/>
                    <a:pt x="3357" y="1368"/>
                    <a:pt x="3357" y="1368"/>
                  </a:cubicBezTo>
                  <a:cubicBezTo>
                    <a:pt x="3302" y="1342"/>
                    <a:pt x="786" y="32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13" name="Google Shape;5113;p39"/>
            <p:cNvSpPr/>
            <p:nvPr/>
          </p:nvSpPr>
          <p:spPr>
            <a:xfrm>
              <a:off x="479500" y="920475"/>
              <a:ext cx="2175" cy="2475"/>
            </a:xfrm>
            <a:custGeom>
              <a:avLst/>
              <a:gdLst/>
              <a:ahLst/>
              <a:cxnLst/>
              <a:rect l="l" t="t" r="r" b="b"/>
              <a:pathLst>
                <a:path w="87" h="99" extrusionOk="0">
                  <a:moveTo>
                    <a:pt x="51" y="0"/>
                  </a:moveTo>
                  <a:cubicBezTo>
                    <a:pt x="40" y="0"/>
                    <a:pt x="24" y="18"/>
                    <a:pt x="0" y="63"/>
                  </a:cubicBezTo>
                  <a:lnTo>
                    <a:pt x="86" y="98"/>
                  </a:lnTo>
                  <a:cubicBezTo>
                    <a:pt x="76" y="47"/>
                    <a:pt x="70" y="0"/>
                    <a:pt x="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14" name="Google Shape;5114;p39"/>
            <p:cNvSpPr/>
            <p:nvPr/>
          </p:nvSpPr>
          <p:spPr>
            <a:xfrm>
              <a:off x="472950" y="917000"/>
              <a:ext cx="6875" cy="4900"/>
            </a:xfrm>
            <a:custGeom>
              <a:avLst/>
              <a:gdLst/>
              <a:ahLst/>
              <a:cxnLst/>
              <a:rect l="l" t="t" r="r" b="b"/>
              <a:pathLst>
                <a:path w="275" h="196" extrusionOk="0">
                  <a:moveTo>
                    <a:pt x="129" y="1"/>
                  </a:moveTo>
                  <a:cubicBezTo>
                    <a:pt x="97" y="1"/>
                    <a:pt x="65" y="14"/>
                    <a:pt x="26" y="26"/>
                  </a:cubicBezTo>
                  <a:cubicBezTo>
                    <a:pt x="12" y="63"/>
                    <a:pt x="0" y="98"/>
                    <a:pt x="100" y="138"/>
                  </a:cubicBezTo>
                  <a:cubicBezTo>
                    <a:pt x="105" y="138"/>
                    <a:pt x="158" y="161"/>
                    <a:pt x="249" y="196"/>
                  </a:cubicBezTo>
                  <a:lnTo>
                    <a:pt x="274" y="49"/>
                  </a:lnTo>
                  <a:lnTo>
                    <a:pt x="177" y="12"/>
                  </a:lnTo>
                  <a:cubicBezTo>
                    <a:pt x="160" y="4"/>
                    <a:pt x="145" y="1"/>
                    <a:pt x="12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5115" name="Google Shape;5115;p39"/>
          <p:cNvGrpSpPr/>
          <p:nvPr/>
        </p:nvGrpSpPr>
        <p:grpSpPr>
          <a:xfrm>
            <a:off x="7444506" y="3018045"/>
            <a:ext cx="995309" cy="978006"/>
            <a:chOff x="2489350" y="450675"/>
            <a:chExt cx="703200" cy="690975"/>
          </a:xfrm>
        </p:grpSpPr>
        <p:sp>
          <p:nvSpPr>
            <p:cNvPr id="5116" name="Google Shape;5116;p39"/>
            <p:cNvSpPr/>
            <p:nvPr/>
          </p:nvSpPr>
          <p:spPr>
            <a:xfrm>
              <a:off x="2489350" y="450713"/>
              <a:ext cx="703200" cy="690900"/>
            </a:xfrm>
            <a:prstGeom prst="ellipse">
              <a:avLst/>
            </a:prstGeom>
            <a:solidFill>
              <a:schemeClr val="dk2"/>
            </a:solidFill>
            <a:ln w="114300" cap="flat" cmpd="sng">
              <a:solidFill>
                <a:schemeClr val="dk2"/>
              </a:solidFill>
              <a:prstDash val="solid"/>
              <a:round/>
              <a:headEnd type="none" w="sm" len="sm"/>
              <a:tailEnd type="none" w="sm" len="sm"/>
            </a:ln>
            <a:effectLst>
              <a:outerShdw blurRad="28575" dist="19050" dir="432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5117" name="Google Shape;5117;p39"/>
            <p:cNvGrpSpPr/>
            <p:nvPr/>
          </p:nvGrpSpPr>
          <p:grpSpPr>
            <a:xfrm>
              <a:off x="2489400" y="450675"/>
              <a:ext cx="703100" cy="690975"/>
              <a:chOff x="2489400" y="450675"/>
              <a:chExt cx="703100" cy="690975"/>
            </a:xfrm>
          </p:grpSpPr>
          <p:sp>
            <p:nvSpPr>
              <p:cNvPr id="5118" name="Google Shape;5118;p39"/>
              <p:cNvSpPr/>
              <p:nvPr/>
            </p:nvSpPr>
            <p:spPr>
              <a:xfrm>
                <a:off x="2706800" y="506850"/>
                <a:ext cx="725" cy="425"/>
              </a:xfrm>
              <a:custGeom>
                <a:avLst/>
                <a:gdLst/>
                <a:ahLst/>
                <a:cxnLst/>
                <a:rect l="l" t="t" r="r" b="b"/>
                <a:pathLst>
                  <a:path w="29" h="17" extrusionOk="0">
                    <a:moveTo>
                      <a:pt x="7" y="1"/>
                    </a:moveTo>
                    <a:lnTo>
                      <a:pt x="0" y="5"/>
                    </a:lnTo>
                    <a:cubicBezTo>
                      <a:pt x="10" y="10"/>
                      <a:pt x="19" y="12"/>
                      <a:pt x="28" y="17"/>
                    </a:cubicBez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19" name="Google Shape;5119;p39"/>
              <p:cNvSpPr/>
              <p:nvPr/>
            </p:nvSpPr>
            <p:spPr>
              <a:xfrm>
                <a:off x="3006775" y="530375"/>
                <a:ext cx="32250" cy="22525"/>
              </a:xfrm>
              <a:custGeom>
                <a:avLst/>
                <a:gdLst/>
                <a:ahLst/>
                <a:cxnLst/>
                <a:rect l="l" t="t" r="r" b="b"/>
                <a:pathLst>
                  <a:path w="1290" h="901" extrusionOk="0">
                    <a:moveTo>
                      <a:pt x="156" y="1"/>
                    </a:moveTo>
                    <a:cubicBezTo>
                      <a:pt x="105" y="13"/>
                      <a:pt x="52" y="17"/>
                      <a:pt x="1" y="17"/>
                    </a:cubicBezTo>
                    <a:cubicBezTo>
                      <a:pt x="446" y="284"/>
                      <a:pt x="872" y="578"/>
                      <a:pt x="1280" y="900"/>
                    </a:cubicBezTo>
                    <a:lnTo>
                      <a:pt x="1290" y="896"/>
                    </a:lnTo>
                    <a:cubicBezTo>
                      <a:pt x="933" y="574"/>
                      <a:pt x="555" y="272"/>
                      <a:pt x="1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20" name="Google Shape;5120;p39"/>
              <p:cNvSpPr/>
              <p:nvPr/>
            </p:nvSpPr>
            <p:spPr>
              <a:xfrm>
                <a:off x="3038950" y="552925"/>
                <a:ext cx="2575" cy="2125"/>
              </a:xfrm>
              <a:custGeom>
                <a:avLst/>
                <a:gdLst/>
                <a:ahLst/>
                <a:cxnLst/>
                <a:rect l="l" t="t" r="r" b="b"/>
                <a:pathLst>
                  <a:path w="103" h="85" extrusionOk="0">
                    <a:moveTo>
                      <a:pt x="12" y="1"/>
                    </a:moveTo>
                    <a:lnTo>
                      <a:pt x="0" y="3"/>
                    </a:lnTo>
                    <a:cubicBezTo>
                      <a:pt x="35" y="31"/>
                      <a:pt x="70" y="56"/>
                      <a:pt x="102" y="84"/>
                    </a:cubicBezTo>
                    <a:cubicBezTo>
                      <a:pt x="74" y="54"/>
                      <a:pt x="42" y="29"/>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21" name="Google Shape;5121;p39"/>
              <p:cNvSpPr/>
              <p:nvPr/>
            </p:nvSpPr>
            <p:spPr>
              <a:xfrm>
                <a:off x="2708300" y="478675"/>
                <a:ext cx="300775" cy="51400"/>
              </a:xfrm>
              <a:custGeom>
                <a:avLst/>
                <a:gdLst/>
                <a:ahLst/>
                <a:cxnLst/>
                <a:rect l="l" t="t" r="r" b="b"/>
                <a:pathLst>
                  <a:path w="12031" h="2056" extrusionOk="0">
                    <a:moveTo>
                      <a:pt x="8235" y="411"/>
                    </a:moveTo>
                    <a:lnTo>
                      <a:pt x="8047" y="497"/>
                    </a:lnTo>
                    <a:lnTo>
                      <a:pt x="8098" y="432"/>
                    </a:lnTo>
                    <a:lnTo>
                      <a:pt x="8235" y="411"/>
                    </a:lnTo>
                    <a:close/>
                    <a:moveTo>
                      <a:pt x="8803" y="527"/>
                    </a:moveTo>
                    <a:lnTo>
                      <a:pt x="8699" y="685"/>
                    </a:lnTo>
                    <a:lnTo>
                      <a:pt x="8527" y="597"/>
                    </a:lnTo>
                    <a:lnTo>
                      <a:pt x="8803" y="527"/>
                    </a:lnTo>
                    <a:close/>
                    <a:moveTo>
                      <a:pt x="5235" y="1"/>
                    </a:moveTo>
                    <a:cubicBezTo>
                      <a:pt x="3489" y="1"/>
                      <a:pt x="1703" y="354"/>
                      <a:pt x="5" y="1093"/>
                    </a:cubicBezTo>
                    <a:lnTo>
                      <a:pt x="1" y="1095"/>
                    </a:lnTo>
                    <a:cubicBezTo>
                      <a:pt x="24" y="1116"/>
                      <a:pt x="47" y="1137"/>
                      <a:pt x="73" y="1160"/>
                    </a:cubicBezTo>
                    <a:cubicBezTo>
                      <a:pt x="142" y="1200"/>
                      <a:pt x="221" y="1225"/>
                      <a:pt x="300" y="1232"/>
                    </a:cubicBezTo>
                    <a:cubicBezTo>
                      <a:pt x="587" y="1105"/>
                      <a:pt x="877" y="991"/>
                      <a:pt x="1174" y="887"/>
                    </a:cubicBezTo>
                    <a:cubicBezTo>
                      <a:pt x="1102" y="778"/>
                      <a:pt x="1058" y="748"/>
                      <a:pt x="1160" y="743"/>
                    </a:cubicBezTo>
                    <a:lnTo>
                      <a:pt x="1160" y="743"/>
                    </a:lnTo>
                    <a:cubicBezTo>
                      <a:pt x="1204" y="775"/>
                      <a:pt x="1248" y="810"/>
                      <a:pt x="1290" y="850"/>
                    </a:cubicBezTo>
                    <a:cubicBezTo>
                      <a:pt x="1487" y="782"/>
                      <a:pt x="1686" y="720"/>
                      <a:pt x="1888" y="664"/>
                    </a:cubicBezTo>
                    <a:cubicBezTo>
                      <a:pt x="1866" y="660"/>
                      <a:pt x="1844" y="658"/>
                      <a:pt x="1822" y="658"/>
                    </a:cubicBezTo>
                    <a:cubicBezTo>
                      <a:pt x="1791" y="658"/>
                      <a:pt x="1760" y="662"/>
                      <a:pt x="1730" y="669"/>
                    </a:cubicBezTo>
                    <a:cubicBezTo>
                      <a:pt x="1925" y="599"/>
                      <a:pt x="2166" y="553"/>
                      <a:pt x="2446" y="527"/>
                    </a:cubicBezTo>
                    <a:cubicBezTo>
                      <a:pt x="3335" y="329"/>
                      <a:pt x="4247" y="233"/>
                      <a:pt x="5159" y="233"/>
                    </a:cubicBezTo>
                    <a:cubicBezTo>
                      <a:pt x="6378" y="233"/>
                      <a:pt x="7598" y="404"/>
                      <a:pt x="8768" y="731"/>
                    </a:cubicBezTo>
                    <a:cubicBezTo>
                      <a:pt x="8822" y="713"/>
                      <a:pt x="8875" y="694"/>
                      <a:pt x="8921" y="680"/>
                    </a:cubicBezTo>
                    <a:cubicBezTo>
                      <a:pt x="8968" y="706"/>
                      <a:pt x="9012" y="764"/>
                      <a:pt x="9065" y="799"/>
                    </a:cubicBezTo>
                    <a:cubicBezTo>
                      <a:pt x="9077" y="798"/>
                      <a:pt x="9089" y="798"/>
                      <a:pt x="9101" y="798"/>
                    </a:cubicBezTo>
                    <a:cubicBezTo>
                      <a:pt x="9140" y="798"/>
                      <a:pt x="9180" y="801"/>
                      <a:pt x="9220" y="808"/>
                    </a:cubicBezTo>
                    <a:cubicBezTo>
                      <a:pt x="9199" y="821"/>
                      <a:pt x="9174" y="828"/>
                      <a:pt x="9150" y="828"/>
                    </a:cubicBezTo>
                    <a:cubicBezTo>
                      <a:pt x="9119" y="828"/>
                      <a:pt x="9089" y="818"/>
                      <a:pt x="9065" y="799"/>
                    </a:cubicBezTo>
                    <a:cubicBezTo>
                      <a:pt x="9046" y="801"/>
                      <a:pt x="9033" y="803"/>
                      <a:pt x="9016" y="806"/>
                    </a:cubicBezTo>
                    <a:cubicBezTo>
                      <a:pt x="10018" y="1105"/>
                      <a:pt x="10982" y="1524"/>
                      <a:pt x="11884" y="2055"/>
                    </a:cubicBezTo>
                    <a:lnTo>
                      <a:pt x="12030" y="2023"/>
                    </a:lnTo>
                    <a:cubicBezTo>
                      <a:pt x="10082" y="704"/>
                      <a:pt x="7698" y="1"/>
                      <a:pt x="52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22" name="Google Shape;5122;p39"/>
              <p:cNvSpPr/>
              <p:nvPr/>
            </p:nvSpPr>
            <p:spPr>
              <a:xfrm>
                <a:off x="2704125" y="508700"/>
                <a:ext cx="25" cy="25"/>
              </a:xfrm>
              <a:custGeom>
                <a:avLst/>
                <a:gdLst/>
                <a:ahLst/>
                <a:cxnLst/>
                <a:rect l="l" t="t" r="r" b="b"/>
                <a:pathLst>
                  <a:path w="1" h="1" extrusionOk="0">
                    <a:moveTo>
                      <a:pt x="1" y="1"/>
                    </a:move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23" name="Google Shape;5123;p39"/>
              <p:cNvSpPr/>
              <p:nvPr/>
            </p:nvSpPr>
            <p:spPr>
              <a:xfrm>
                <a:off x="2673950" y="515375"/>
                <a:ext cx="24350" cy="14800"/>
              </a:xfrm>
              <a:custGeom>
                <a:avLst/>
                <a:gdLst/>
                <a:ahLst/>
                <a:cxnLst/>
                <a:rect l="l" t="t" r="r" b="b"/>
                <a:pathLst>
                  <a:path w="974" h="592" extrusionOk="0">
                    <a:moveTo>
                      <a:pt x="800" y="1"/>
                    </a:moveTo>
                    <a:cubicBezTo>
                      <a:pt x="709" y="63"/>
                      <a:pt x="619" y="128"/>
                      <a:pt x="529" y="193"/>
                    </a:cubicBezTo>
                    <a:lnTo>
                      <a:pt x="670" y="216"/>
                    </a:lnTo>
                    <a:cubicBezTo>
                      <a:pt x="645" y="230"/>
                      <a:pt x="613" y="236"/>
                      <a:pt x="577" y="236"/>
                    </a:cubicBezTo>
                    <a:cubicBezTo>
                      <a:pt x="547" y="236"/>
                      <a:pt x="515" y="232"/>
                      <a:pt x="482" y="225"/>
                    </a:cubicBezTo>
                    <a:cubicBezTo>
                      <a:pt x="320" y="346"/>
                      <a:pt x="158" y="466"/>
                      <a:pt x="0" y="592"/>
                    </a:cubicBezTo>
                    <a:cubicBezTo>
                      <a:pt x="315" y="402"/>
                      <a:pt x="640" y="225"/>
                      <a:pt x="974" y="70"/>
                    </a:cubicBezTo>
                    <a:cubicBezTo>
                      <a:pt x="944" y="45"/>
                      <a:pt x="893" y="19"/>
                      <a:pt x="8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24" name="Google Shape;5124;p39"/>
              <p:cNvSpPr/>
              <p:nvPr/>
            </p:nvSpPr>
            <p:spPr>
              <a:xfrm>
                <a:off x="2694450" y="511250"/>
                <a:ext cx="6300" cy="3850"/>
              </a:xfrm>
              <a:custGeom>
                <a:avLst/>
                <a:gdLst/>
                <a:ahLst/>
                <a:cxnLst/>
                <a:rect l="l" t="t" r="r" b="b"/>
                <a:pathLst>
                  <a:path w="252" h="154" extrusionOk="0">
                    <a:moveTo>
                      <a:pt x="228" y="1"/>
                    </a:moveTo>
                    <a:lnTo>
                      <a:pt x="228" y="1"/>
                    </a:lnTo>
                    <a:cubicBezTo>
                      <a:pt x="151" y="50"/>
                      <a:pt x="75" y="103"/>
                      <a:pt x="1" y="154"/>
                    </a:cubicBezTo>
                    <a:cubicBezTo>
                      <a:pt x="216" y="149"/>
                      <a:pt x="251" y="80"/>
                      <a:pt x="2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25" name="Google Shape;5125;p39"/>
              <p:cNvSpPr/>
              <p:nvPr/>
            </p:nvSpPr>
            <p:spPr>
              <a:xfrm>
                <a:off x="3040225" y="980525"/>
                <a:ext cx="55900" cy="54800"/>
              </a:xfrm>
              <a:custGeom>
                <a:avLst/>
                <a:gdLst/>
                <a:ahLst/>
                <a:cxnLst/>
                <a:rect l="l" t="t" r="r" b="b"/>
                <a:pathLst>
                  <a:path w="2236" h="2192" extrusionOk="0">
                    <a:moveTo>
                      <a:pt x="2207" y="1"/>
                    </a:moveTo>
                    <a:cubicBezTo>
                      <a:pt x="1570" y="789"/>
                      <a:pt x="828" y="1489"/>
                      <a:pt x="0" y="2080"/>
                    </a:cubicBezTo>
                    <a:lnTo>
                      <a:pt x="81" y="2191"/>
                    </a:lnTo>
                    <a:cubicBezTo>
                      <a:pt x="98" y="2177"/>
                      <a:pt x="112" y="2147"/>
                      <a:pt x="146" y="2147"/>
                    </a:cubicBezTo>
                    <a:cubicBezTo>
                      <a:pt x="164" y="2147"/>
                      <a:pt x="187" y="2155"/>
                      <a:pt x="218" y="2177"/>
                    </a:cubicBezTo>
                    <a:cubicBezTo>
                      <a:pt x="990" y="1563"/>
                      <a:pt x="1667" y="842"/>
                      <a:pt x="2235" y="35"/>
                    </a:cubicBezTo>
                    <a:cubicBezTo>
                      <a:pt x="2228" y="21"/>
                      <a:pt x="2219" y="10"/>
                      <a:pt x="220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26" name="Google Shape;5126;p39"/>
              <p:cNvSpPr/>
              <p:nvPr/>
            </p:nvSpPr>
            <p:spPr>
              <a:xfrm>
                <a:off x="2954975" y="1075575"/>
                <a:ext cx="9000" cy="3975"/>
              </a:xfrm>
              <a:custGeom>
                <a:avLst/>
                <a:gdLst/>
                <a:ahLst/>
                <a:cxnLst/>
                <a:rect l="l" t="t" r="r" b="b"/>
                <a:pathLst>
                  <a:path w="360" h="159" extrusionOk="0">
                    <a:moveTo>
                      <a:pt x="339" y="0"/>
                    </a:moveTo>
                    <a:cubicBezTo>
                      <a:pt x="225" y="56"/>
                      <a:pt x="111" y="109"/>
                      <a:pt x="0" y="158"/>
                    </a:cubicBezTo>
                    <a:cubicBezTo>
                      <a:pt x="121" y="126"/>
                      <a:pt x="239" y="91"/>
                      <a:pt x="359" y="54"/>
                    </a:cubicBezTo>
                    <a:cubicBezTo>
                      <a:pt x="350" y="35"/>
                      <a:pt x="343" y="17"/>
                      <a:pt x="33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27" name="Google Shape;5127;p39"/>
              <p:cNvSpPr/>
              <p:nvPr/>
            </p:nvSpPr>
            <p:spPr>
              <a:xfrm>
                <a:off x="3096950" y="972825"/>
                <a:ext cx="4900" cy="7275"/>
              </a:xfrm>
              <a:custGeom>
                <a:avLst/>
                <a:gdLst/>
                <a:ahLst/>
                <a:cxnLst/>
                <a:rect l="l" t="t" r="r" b="b"/>
                <a:pathLst>
                  <a:path w="196" h="291" extrusionOk="0">
                    <a:moveTo>
                      <a:pt x="196" y="0"/>
                    </a:moveTo>
                    <a:lnTo>
                      <a:pt x="172" y="12"/>
                    </a:lnTo>
                    <a:cubicBezTo>
                      <a:pt x="121" y="77"/>
                      <a:pt x="68" y="144"/>
                      <a:pt x="17" y="211"/>
                    </a:cubicBezTo>
                    <a:cubicBezTo>
                      <a:pt x="15" y="239"/>
                      <a:pt x="8" y="265"/>
                      <a:pt x="1" y="290"/>
                    </a:cubicBezTo>
                    <a:cubicBezTo>
                      <a:pt x="68" y="195"/>
                      <a:pt x="133" y="98"/>
                      <a:pt x="1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28" name="Google Shape;5128;p39"/>
              <p:cNvSpPr/>
              <p:nvPr/>
            </p:nvSpPr>
            <p:spPr>
              <a:xfrm>
                <a:off x="2982725" y="1061550"/>
                <a:ext cx="6700" cy="3850"/>
              </a:xfrm>
              <a:custGeom>
                <a:avLst/>
                <a:gdLst/>
                <a:ahLst/>
                <a:cxnLst/>
                <a:rect l="l" t="t" r="r" b="b"/>
                <a:pathLst>
                  <a:path w="268" h="154" extrusionOk="0">
                    <a:moveTo>
                      <a:pt x="260" y="0"/>
                    </a:moveTo>
                    <a:lnTo>
                      <a:pt x="260" y="0"/>
                    </a:lnTo>
                    <a:cubicBezTo>
                      <a:pt x="235" y="12"/>
                      <a:pt x="212" y="24"/>
                      <a:pt x="186" y="35"/>
                    </a:cubicBezTo>
                    <a:cubicBezTo>
                      <a:pt x="123" y="72"/>
                      <a:pt x="63" y="107"/>
                      <a:pt x="1" y="144"/>
                    </a:cubicBezTo>
                    <a:cubicBezTo>
                      <a:pt x="24" y="146"/>
                      <a:pt x="47" y="151"/>
                      <a:pt x="75" y="153"/>
                    </a:cubicBezTo>
                    <a:cubicBezTo>
                      <a:pt x="230" y="121"/>
                      <a:pt x="267" y="65"/>
                      <a:pt x="2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29" name="Google Shape;5129;p39"/>
              <p:cNvSpPr/>
              <p:nvPr/>
            </p:nvSpPr>
            <p:spPr>
              <a:xfrm>
                <a:off x="3102400" y="968475"/>
                <a:ext cx="2300" cy="3100"/>
              </a:xfrm>
              <a:custGeom>
                <a:avLst/>
                <a:gdLst/>
                <a:ahLst/>
                <a:cxnLst/>
                <a:rect l="l" t="t" r="r" b="b"/>
                <a:pathLst>
                  <a:path w="92" h="124" extrusionOk="0">
                    <a:moveTo>
                      <a:pt x="91" y="0"/>
                    </a:moveTo>
                    <a:lnTo>
                      <a:pt x="91" y="0"/>
                    </a:lnTo>
                    <a:cubicBezTo>
                      <a:pt x="63" y="40"/>
                      <a:pt x="31" y="82"/>
                      <a:pt x="1" y="121"/>
                    </a:cubicBezTo>
                    <a:lnTo>
                      <a:pt x="10" y="123"/>
                    </a:lnTo>
                    <a:cubicBezTo>
                      <a:pt x="38" y="82"/>
                      <a:pt x="66" y="42"/>
                      <a:pt x="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30" name="Google Shape;5130;p39"/>
              <p:cNvSpPr/>
              <p:nvPr/>
            </p:nvSpPr>
            <p:spPr>
              <a:xfrm>
                <a:off x="3003950" y="1032975"/>
                <a:ext cx="38200" cy="27550"/>
              </a:xfrm>
              <a:custGeom>
                <a:avLst/>
                <a:gdLst/>
                <a:ahLst/>
                <a:cxnLst/>
                <a:rect l="l" t="t" r="r" b="b"/>
                <a:pathLst>
                  <a:path w="1528" h="1102" extrusionOk="0">
                    <a:moveTo>
                      <a:pt x="1426" y="1"/>
                    </a:moveTo>
                    <a:cubicBezTo>
                      <a:pt x="1421" y="3"/>
                      <a:pt x="1416" y="8"/>
                      <a:pt x="1410" y="10"/>
                    </a:cubicBezTo>
                    <a:cubicBezTo>
                      <a:pt x="1467" y="96"/>
                      <a:pt x="1486" y="172"/>
                      <a:pt x="1396" y="202"/>
                    </a:cubicBezTo>
                    <a:cubicBezTo>
                      <a:pt x="1289" y="184"/>
                      <a:pt x="1226" y="174"/>
                      <a:pt x="1180" y="167"/>
                    </a:cubicBezTo>
                    <a:cubicBezTo>
                      <a:pt x="1046" y="260"/>
                      <a:pt x="906" y="348"/>
                      <a:pt x="765" y="436"/>
                    </a:cubicBezTo>
                    <a:cubicBezTo>
                      <a:pt x="807" y="439"/>
                      <a:pt x="860" y="443"/>
                      <a:pt x="925" y="446"/>
                    </a:cubicBezTo>
                    <a:cubicBezTo>
                      <a:pt x="878" y="451"/>
                      <a:pt x="831" y="453"/>
                      <a:pt x="785" y="453"/>
                    </a:cubicBezTo>
                    <a:cubicBezTo>
                      <a:pt x="770" y="453"/>
                      <a:pt x="755" y="453"/>
                      <a:pt x="740" y="453"/>
                    </a:cubicBezTo>
                    <a:cubicBezTo>
                      <a:pt x="603" y="536"/>
                      <a:pt x="461" y="615"/>
                      <a:pt x="320" y="694"/>
                    </a:cubicBezTo>
                    <a:cubicBezTo>
                      <a:pt x="345" y="712"/>
                      <a:pt x="369" y="731"/>
                      <a:pt x="396" y="747"/>
                    </a:cubicBezTo>
                    <a:lnTo>
                      <a:pt x="447" y="745"/>
                    </a:lnTo>
                    <a:lnTo>
                      <a:pt x="401" y="752"/>
                    </a:lnTo>
                    <a:lnTo>
                      <a:pt x="396" y="747"/>
                    </a:lnTo>
                    <a:cubicBezTo>
                      <a:pt x="0" y="777"/>
                      <a:pt x="77" y="946"/>
                      <a:pt x="90" y="1102"/>
                    </a:cubicBezTo>
                    <a:cubicBezTo>
                      <a:pt x="255" y="1016"/>
                      <a:pt x="415" y="930"/>
                      <a:pt x="573" y="835"/>
                    </a:cubicBezTo>
                    <a:lnTo>
                      <a:pt x="575" y="835"/>
                    </a:lnTo>
                    <a:cubicBezTo>
                      <a:pt x="904" y="640"/>
                      <a:pt x="1222" y="425"/>
                      <a:pt x="1528" y="193"/>
                    </a:cubicBezTo>
                    <a:lnTo>
                      <a:pt x="14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31" name="Google Shape;5131;p39"/>
              <p:cNvSpPr/>
              <p:nvPr/>
            </p:nvSpPr>
            <p:spPr>
              <a:xfrm>
                <a:off x="2489400" y="450675"/>
                <a:ext cx="413325" cy="428675"/>
              </a:xfrm>
              <a:custGeom>
                <a:avLst/>
                <a:gdLst/>
                <a:ahLst/>
                <a:cxnLst/>
                <a:rect l="l" t="t" r="r" b="b"/>
                <a:pathLst>
                  <a:path w="16533" h="17147" extrusionOk="0">
                    <a:moveTo>
                      <a:pt x="13038" y="36"/>
                    </a:moveTo>
                    <a:lnTo>
                      <a:pt x="13038" y="36"/>
                    </a:lnTo>
                    <a:cubicBezTo>
                      <a:pt x="12996" y="44"/>
                      <a:pt x="12953" y="48"/>
                      <a:pt x="12910" y="48"/>
                    </a:cubicBezTo>
                    <a:cubicBezTo>
                      <a:pt x="12890" y="48"/>
                      <a:pt x="12871" y="47"/>
                      <a:pt x="12851" y="45"/>
                    </a:cubicBezTo>
                    <a:cubicBezTo>
                      <a:pt x="12913" y="45"/>
                      <a:pt x="12976" y="41"/>
                      <a:pt x="13038" y="36"/>
                    </a:cubicBezTo>
                    <a:close/>
                    <a:moveTo>
                      <a:pt x="5880" y="3071"/>
                    </a:moveTo>
                    <a:cubicBezTo>
                      <a:pt x="6047" y="3099"/>
                      <a:pt x="6152" y="3346"/>
                      <a:pt x="5817" y="3346"/>
                    </a:cubicBezTo>
                    <a:cubicBezTo>
                      <a:pt x="5800" y="3346"/>
                      <a:pt x="5782" y="3346"/>
                      <a:pt x="5764" y="3344"/>
                    </a:cubicBezTo>
                    <a:lnTo>
                      <a:pt x="5764" y="3344"/>
                    </a:lnTo>
                    <a:cubicBezTo>
                      <a:pt x="5863" y="3244"/>
                      <a:pt x="5820" y="3223"/>
                      <a:pt x="5880" y="3071"/>
                    </a:cubicBezTo>
                    <a:close/>
                    <a:moveTo>
                      <a:pt x="4680" y="3880"/>
                    </a:moveTo>
                    <a:cubicBezTo>
                      <a:pt x="4717" y="3959"/>
                      <a:pt x="4888" y="3989"/>
                      <a:pt x="4751" y="4037"/>
                    </a:cubicBezTo>
                    <a:lnTo>
                      <a:pt x="4680" y="3880"/>
                    </a:lnTo>
                    <a:close/>
                    <a:moveTo>
                      <a:pt x="3478" y="5906"/>
                    </a:moveTo>
                    <a:lnTo>
                      <a:pt x="3334" y="6015"/>
                    </a:lnTo>
                    <a:lnTo>
                      <a:pt x="3297" y="5936"/>
                    </a:lnTo>
                    <a:lnTo>
                      <a:pt x="3478" y="5906"/>
                    </a:lnTo>
                    <a:close/>
                    <a:moveTo>
                      <a:pt x="13948" y="0"/>
                    </a:moveTo>
                    <a:cubicBezTo>
                      <a:pt x="13677" y="0"/>
                      <a:pt x="13407" y="7"/>
                      <a:pt x="13136" y="22"/>
                    </a:cubicBezTo>
                    <a:cubicBezTo>
                      <a:pt x="13106" y="27"/>
                      <a:pt x="13073" y="32"/>
                      <a:pt x="13038" y="36"/>
                    </a:cubicBezTo>
                    <a:cubicBezTo>
                      <a:pt x="13048" y="34"/>
                      <a:pt x="13055" y="29"/>
                      <a:pt x="13062" y="25"/>
                    </a:cubicBezTo>
                    <a:lnTo>
                      <a:pt x="13062" y="25"/>
                    </a:lnTo>
                    <a:cubicBezTo>
                      <a:pt x="12936" y="34"/>
                      <a:pt x="12809" y="43"/>
                      <a:pt x="12686" y="55"/>
                    </a:cubicBezTo>
                    <a:cubicBezTo>
                      <a:pt x="12772" y="136"/>
                      <a:pt x="12888" y="219"/>
                      <a:pt x="12749" y="254"/>
                    </a:cubicBezTo>
                    <a:cubicBezTo>
                      <a:pt x="12355" y="212"/>
                      <a:pt x="12677" y="131"/>
                      <a:pt x="12401" y="85"/>
                    </a:cubicBezTo>
                    <a:lnTo>
                      <a:pt x="12401" y="85"/>
                    </a:lnTo>
                    <a:cubicBezTo>
                      <a:pt x="11819" y="147"/>
                      <a:pt x="11242" y="249"/>
                      <a:pt x="10674" y="391"/>
                    </a:cubicBezTo>
                    <a:cubicBezTo>
                      <a:pt x="10660" y="525"/>
                      <a:pt x="10509" y="644"/>
                      <a:pt x="10915" y="699"/>
                    </a:cubicBezTo>
                    <a:cubicBezTo>
                      <a:pt x="10824" y="736"/>
                      <a:pt x="10741" y="751"/>
                      <a:pt x="10661" y="751"/>
                    </a:cubicBezTo>
                    <a:cubicBezTo>
                      <a:pt x="10441" y="751"/>
                      <a:pt x="10256" y="636"/>
                      <a:pt x="10053" y="565"/>
                    </a:cubicBezTo>
                    <a:cubicBezTo>
                      <a:pt x="9916" y="606"/>
                      <a:pt x="9777" y="650"/>
                      <a:pt x="9642" y="699"/>
                    </a:cubicBezTo>
                    <a:cubicBezTo>
                      <a:pt x="9733" y="713"/>
                      <a:pt x="9805" y="727"/>
                      <a:pt x="9747" y="757"/>
                    </a:cubicBezTo>
                    <a:lnTo>
                      <a:pt x="9547" y="732"/>
                    </a:lnTo>
                    <a:lnTo>
                      <a:pt x="9515" y="743"/>
                    </a:lnTo>
                    <a:cubicBezTo>
                      <a:pt x="9719" y="824"/>
                      <a:pt x="9406" y="896"/>
                      <a:pt x="9281" y="943"/>
                    </a:cubicBezTo>
                    <a:cubicBezTo>
                      <a:pt x="9151" y="919"/>
                      <a:pt x="9151" y="896"/>
                      <a:pt x="9179" y="871"/>
                    </a:cubicBezTo>
                    <a:lnTo>
                      <a:pt x="9179" y="871"/>
                    </a:lnTo>
                    <a:cubicBezTo>
                      <a:pt x="8854" y="998"/>
                      <a:pt x="8534" y="1140"/>
                      <a:pt x="8221" y="1297"/>
                    </a:cubicBezTo>
                    <a:cubicBezTo>
                      <a:pt x="7099" y="1851"/>
                      <a:pt x="6049" y="2542"/>
                      <a:pt x="5092" y="3354"/>
                    </a:cubicBezTo>
                    <a:lnTo>
                      <a:pt x="5439" y="3759"/>
                    </a:lnTo>
                    <a:cubicBezTo>
                      <a:pt x="5428" y="3766"/>
                      <a:pt x="5416" y="3769"/>
                      <a:pt x="5402" y="3769"/>
                    </a:cubicBezTo>
                    <a:cubicBezTo>
                      <a:pt x="5272" y="3769"/>
                      <a:pt x="5037" y="3475"/>
                      <a:pt x="5050" y="3395"/>
                    </a:cubicBezTo>
                    <a:lnTo>
                      <a:pt x="5048" y="3393"/>
                    </a:lnTo>
                    <a:cubicBezTo>
                      <a:pt x="4681" y="3708"/>
                      <a:pt x="4334" y="4035"/>
                      <a:pt x="4004" y="4378"/>
                    </a:cubicBezTo>
                    <a:lnTo>
                      <a:pt x="4030" y="4378"/>
                    </a:lnTo>
                    <a:cubicBezTo>
                      <a:pt x="4046" y="4375"/>
                      <a:pt x="4067" y="4373"/>
                      <a:pt x="4092" y="4373"/>
                    </a:cubicBezTo>
                    <a:cubicBezTo>
                      <a:pt x="4135" y="4373"/>
                      <a:pt x="4191" y="4378"/>
                      <a:pt x="4266" y="4394"/>
                    </a:cubicBezTo>
                    <a:lnTo>
                      <a:pt x="4030" y="4378"/>
                    </a:lnTo>
                    <a:cubicBezTo>
                      <a:pt x="3905" y="4408"/>
                      <a:pt x="3993" y="4534"/>
                      <a:pt x="3856" y="4534"/>
                    </a:cubicBezTo>
                    <a:cubicBezTo>
                      <a:pt x="3014" y="5435"/>
                      <a:pt x="2293" y="6441"/>
                      <a:pt x="1707" y="7526"/>
                    </a:cubicBezTo>
                    <a:lnTo>
                      <a:pt x="1744" y="7577"/>
                    </a:lnTo>
                    <a:lnTo>
                      <a:pt x="1681" y="7573"/>
                    </a:lnTo>
                    <a:cubicBezTo>
                      <a:pt x="912" y="9017"/>
                      <a:pt x="402" y="10586"/>
                      <a:pt x="175" y="12207"/>
                    </a:cubicBezTo>
                    <a:cubicBezTo>
                      <a:pt x="183" y="12207"/>
                      <a:pt x="191" y="12207"/>
                      <a:pt x="200" y="12206"/>
                    </a:cubicBezTo>
                    <a:lnTo>
                      <a:pt x="200" y="12206"/>
                    </a:lnTo>
                    <a:lnTo>
                      <a:pt x="172" y="12209"/>
                    </a:lnTo>
                    <a:cubicBezTo>
                      <a:pt x="156" y="12332"/>
                      <a:pt x="140" y="12455"/>
                      <a:pt x="126" y="12578"/>
                    </a:cubicBezTo>
                    <a:cubicBezTo>
                      <a:pt x="205" y="12601"/>
                      <a:pt x="279" y="12631"/>
                      <a:pt x="351" y="12670"/>
                    </a:cubicBezTo>
                    <a:lnTo>
                      <a:pt x="165" y="12726"/>
                    </a:lnTo>
                    <a:cubicBezTo>
                      <a:pt x="149" y="12712"/>
                      <a:pt x="133" y="12701"/>
                      <a:pt x="114" y="12691"/>
                    </a:cubicBezTo>
                    <a:lnTo>
                      <a:pt x="114" y="12691"/>
                    </a:lnTo>
                    <a:cubicBezTo>
                      <a:pt x="1" y="13774"/>
                      <a:pt x="15" y="14870"/>
                      <a:pt x="156" y="15951"/>
                    </a:cubicBezTo>
                    <a:cubicBezTo>
                      <a:pt x="242" y="16055"/>
                      <a:pt x="369" y="16171"/>
                      <a:pt x="186" y="16180"/>
                    </a:cubicBezTo>
                    <a:cubicBezTo>
                      <a:pt x="200" y="16275"/>
                      <a:pt x="216" y="16370"/>
                      <a:pt x="233" y="16465"/>
                    </a:cubicBezTo>
                    <a:cubicBezTo>
                      <a:pt x="260" y="16491"/>
                      <a:pt x="297" y="16528"/>
                      <a:pt x="346" y="16581"/>
                    </a:cubicBezTo>
                    <a:lnTo>
                      <a:pt x="631" y="16730"/>
                    </a:lnTo>
                    <a:cubicBezTo>
                      <a:pt x="131" y="16806"/>
                      <a:pt x="515" y="16975"/>
                      <a:pt x="455" y="17128"/>
                    </a:cubicBezTo>
                    <a:cubicBezTo>
                      <a:pt x="526" y="17141"/>
                      <a:pt x="579" y="17146"/>
                      <a:pt x="619" y="17146"/>
                    </a:cubicBezTo>
                    <a:cubicBezTo>
                      <a:pt x="757" y="17146"/>
                      <a:pt x="740" y="17082"/>
                      <a:pt x="770" y="17026"/>
                    </a:cubicBezTo>
                    <a:cubicBezTo>
                      <a:pt x="295" y="14462"/>
                      <a:pt x="615" y="11896"/>
                      <a:pt x="1545" y="9555"/>
                    </a:cubicBezTo>
                    <a:lnTo>
                      <a:pt x="1357" y="9501"/>
                    </a:lnTo>
                    <a:cubicBezTo>
                      <a:pt x="1374" y="9465"/>
                      <a:pt x="1421" y="9452"/>
                      <a:pt x="1479" y="9452"/>
                    </a:cubicBezTo>
                    <a:cubicBezTo>
                      <a:pt x="1511" y="9452"/>
                      <a:pt x="1546" y="9456"/>
                      <a:pt x="1582" y="9462"/>
                    </a:cubicBezTo>
                    <a:cubicBezTo>
                      <a:pt x="2018" y="8389"/>
                      <a:pt x="2576" y="7371"/>
                      <a:pt x="3242" y="6427"/>
                    </a:cubicBezTo>
                    <a:lnTo>
                      <a:pt x="3179" y="6314"/>
                    </a:lnTo>
                    <a:lnTo>
                      <a:pt x="3316" y="6323"/>
                    </a:lnTo>
                    <a:cubicBezTo>
                      <a:pt x="4619" y="4503"/>
                      <a:pt x="6288" y="2980"/>
                      <a:pt x="8217" y="1849"/>
                    </a:cubicBezTo>
                    <a:cubicBezTo>
                      <a:pt x="8154" y="1777"/>
                      <a:pt x="8098" y="1698"/>
                      <a:pt x="8052" y="1615"/>
                    </a:cubicBezTo>
                    <a:lnTo>
                      <a:pt x="8052" y="1615"/>
                    </a:lnTo>
                    <a:lnTo>
                      <a:pt x="8237" y="1666"/>
                    </a:lnTo>
                    <a:cubicBezTo>
                      <a:pt x="8251" y="1715"/>
                      <a:pt x="8275" y="1759"/>
                      <a:pt x="8305" y="1798"/>
                    </a:cubicBezTo>
                    <a:cubicBezTo>
                      <a:pt x="8421" y="1728"/>
                      <a:pt x="8541" y="1664"/>
                      <a:pt x="8662" y="1599"/>
                    </a:cubicBezTo>
                    <a:cubicBezTo>
                      <a:pt x="9172" y="1325"/>
                      <a:pt x="9703" y="1098"/>
                      <a:pt x="10252" y="915"/>
                    </a:cubicBezTo>
                    <a:cubicBezTo>
                      <a:pt x="10294" y="868"/>
                      <a:pt x="10229" y="850"/>
                      <a:pt x="10006" y="836"/>
                    </a:cubicBezTo>
                    <a:cubicBezTo>
                      <a:pt x="10047" y="784"/>
                      <a:pt x="9867" y="675"/>
                      <a:pt x="9990" y="675"/>
                    </a:cubicBezTo>
                    <a:cubicBezTo>
                      <a:pt x="10021" y="675"/>
                      <a:pt x="10073" y="682"/>
                      <a:pt x="10152" y="699"/>
                    </a:cubicBezTo>
                    <a:cubicBezTo>
                      <a:pt x="9795" y="752"/>
                      <a:pt x="10393" y="801"/>
                      <a:pt x="10447" y="852"/>
                    </a:cubicBezTo>
                    <a:cubicBezTo>
                      <a:pt x="11198" y="618"/>
                      <a:pt x="11970" y="467"/>
                      <a:pt x="12753" y="402"/>
                    </a:cubicBezTo>
                    <a:lnTo>
                      <a:pt x="12610" y="305"/>
                    </a:lnTo>
                    <a:lnTo>
                      <a:pt x="12832" y="300"/>
                    </a:lnTo>
                    <a:lnTo>
                      <a:pt x="12823" y="395"/>
                    </a:lnTo>
                    <a:cubicBezTo>
                      <a:pt x="13144" y="371"/>
                      <a:pt x="13465" y="358"/>
                      <a:pt x="13786" y="358"/>
                    </a:cubicBezTo>
                    <a:cubicBezTo>
                      <a:pt x="14608" y="358"/>
                      <a:pt x="15429" y="439"/>
                      <a:pt x="16238" y="597"/>
                    </a:cubicBezTo>
                    <a:cubicBezTo>
                      <a:pt x="16255" y="513"/>
                      <a:pt x="16191" y="374"/>
                      <a:pt x="16488" y="374"/>
                    </a:cubicBezTo>
                    <a:cubicBezTo>
                      <a:pt x="16502" y="374"/>
                      <a:pt x="16517" y="374"/>
                      <a:pt x="16532" y="375"/>
                    </a:cubicBezTo>
                    <a:cubicBezTo>
                      <a:pt x="16219" y="331"/>
                      <a:pt x="16282" y="266"/>
                      <a:pt x="16319" y="191"/>
                    </a:cubicBezTo>
                    <a:cubicBezTo>
                      <a:pt x="15534" y="64"/>
                      <a:pt x="14742" y="0"/>
                      <a:pt x="139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32" name="Google Shape;5132;p39"/>
              <p:cNvSpPr/>
              <p:nvPr/>
            </p:nvSpPr>
            <p:spPr>
              <a:xfrm>
                <a:off x="3179650" y="707900"/>
                <a:ext cx="3850" cy="2225"/>
              </a:xfrm>
              <a:custGeom>
                <a:avLst/>
                <a:gdLst/>
                <a:ahLst/>
                <a:cxnLst/>
                <a:rect l="l" t="t" r="r" b="b"/>
                <a:pathLst>
                  <a:path w="154" h="89" extrusionOk="0">
                    <a:moveTo>
                      <a:pt x="1" y="1"/>
                    </a:moveTo>
                    <a:cubicBezTo>
                      <a:pt x="8" y="28"/>
                      <a:pt x="17" y="59"/>
                      <a:pt x="24" y="89"/>
                    </a:cubicBezTo>
                    <a:cubicBezTo>
                      <a:pt x="108" y="75"/>
                      <a:pt x="154" y="54"/>
                      <a:pt x="105" y="17"/>
                    </a:cubicBezTo>
                    <a:cubicBezTo>
                      <a:pt x="70" y="5"/>
                      <a:pt x="36"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33" name="Google Shape;5133;p39"/>
              <p:cNvSpPr/>
              <p:nvPr/>
            </p:nvSpPr>
            <p:spPr>
              <a:xfrm>
                <a:off x="3188250" y="762850"/>
                <a:ext cx="3825" cy="13400"/>
              </a:xfrm>
              <a:custGeom>
                <a:avLst/>
                <a:gdLst/>
                <a:ahLst/>
                <a:cxnLst/>
                <a:rect l="l" t="t" r="r" b="b"/>
                <a:pathLst>
                  <a:path w="153" h="536" extrusionOk="0">
                    <a:moveTo>
                      <a:pt x="21" y="0"/>
                    </a:moveTo>
                    <a:lnTo>
                      <a:pt x="0" y="12"/>
                    </a:lnTo>
                    <a:cubicBezTo>
                      <a:pt x="2" y="47"/>
                      <a:pt x="5" y="84"/>
                      <a:pt x="7" y="119"/>
                    </a:cubicBezTo>
                    <a:lnTo>
                      <a:pt x="9" y="119"/>
                    </a:lnTo>
                    <a:cubicBezTo>
                      <a:pt x="46" y="146"/>
                      <a:pt x="37" y="167"/>
                      <a:pt x="9" y="183"/>
                    </a:cubicBezTo>
                    <a:cubicBezTo>
                      <a:pt x="16" y="299"/>
                      <a:pt x="21" y="413"/>
                      <a:pt x="23" y="529"/>
                    </a:cubicBezTo>
                    <a:cubicBezTo>
                      <a:pt x="67" y="531"/>
                      <a:pt x="109" y="534"/>
                      <a:pt x="153" y="536"/>
                    </a:cubicBezTo>
                    <a:cubicBezTo>
                      <a:pt x="148" y="371"/>
                      <a:pt x="141" y="209"/>
                      <a:pt x="132" y="44"/>
                    </a:cubicBez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34" name="Google Shape;5134;p39"/>
              <p:cNvSpPr/>
              <p:nvPr/>
            </p:nvSpPr>
            <p:spPr>
              <a:xfrm>
                <a:off x="3168875" y="783775"/>
                <a:ext cx="23625" cy="117025"/>
              </a:xfrm>
              <a:custGeom>
                <a:avLst/>
                <a:gdLst/>
                <a:ahLst/>
                <a:cxnLst/>
                <a:rect l="l" t="t" r="r" b="b"/>
                <a:pathLst>
                  <a:path w="945" h="4681" extrusionOk="0">
                    <a:moveTo>
                      <a:pt x="803" y="0"/>
                    </a:moveTo>
                    <a:cubicBezTo>
                      <a:pt x="805" y="1595"/>
                      <a:pt x="534" y="3178"/>
                      <a:pt x="1" y="4681"/>
                    </a:cubicBezTo>
                    <a:lnTo>
                      <a:pt x="265" y="4572"/>
                    </a:lnTo>
                    <a:cubicBezTo>
                      <a:pt x="277" y="4576"/>
                      <a:pt x="286" y="4581"/>
                      <a:pt x="297" y="4588"/>
                    </a:cubicBezTo>
                    <a:cubicBezTo>
                      <a:pt x="383" y="4298"/>
                      <a:pt x="460" y="4006"/>
                      <a:pt x="529" y="3709"/>
                    </a:cubicBezTo>
                    <a:lnTo>
                      <a:pt x="529" y="3709"/>
                    </a:lnTo>
                    <a:lnTo>
                      <a:pt x="490" y="3712"/>
                    </a:lnTo>
                    <a:lnTo>
                      <a:pt x="532" y="3693"/>
                    </a:lnTo>
                    <a:cubicBezTo>
                      <a:pt x="810" y="2492"/>
                      <a:pt x="944" y="1261"/>
                      <a:pt x="933" y="28"/>
                    </a:cubicBezTo>
                    <a:cubicBezTo>
                      <a:pt x="893" y="21"/>
                      <a:pt x="849" y="9"/>
                      <a:pt x="8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35" name="Google Shape;5135;p39"/>
              <p:cNvSpPr/>
              <p:nvPr/>
            </p:nvSpPr>
            <p:spPr>
              <a:xfrm>
                <a:off x="3185350" y="736475"/>
                <a:ext cx="3950" cy="2750"/>
              </a:xfrm>
              <a:custGeom>
                <a:avLst/>
                <a:gdLst/>
                <a:ahLst/>
                <a:cxnLst/>
                <a:rect l="l" t="t" r="r" b="b"/>
                <a:pathLst>
                  <a:path w="158" h="110" extrusionOk="0">
                    <a:moveTo>
                      <a:pt x="0" y="1"/>
                    </a:moveTo>
                    <a:cubicBezTo>
                      <a:pt x="5" y="28"/>
                      <a:pt x="7" y="54"/>
                      <a:pt x="12" y="79"/>
                    </a:cubicBezTo>
                    <a:cubicBezTo>
                      <a:pt x="60" y="91"/>
                      <a:pt x="111" y="100"/>
                      <a:pt x="158" y="109"/>
                    </a:cubicBezTo>
                    <a:cubicBezTo>
                      <a:pt x="153" y="82"/>
                      <a:pt x="151" y="54"/>
                      <a:pt x="148" y="26"/>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36" name="Google Shape;5136;p39"/>
              <p:cNvSpPr/>
              <p:nvPr/>
            </p:nvSpPr>
            <p:spPr>
              <a:xfrm>
                <a:off x="2501875" y="884550"/>
                <a:ext cx="12600" cy="17525"/>
              </a:xfrm>
              <a:custGeom>
                <a:avLst/>
                <a:gdLst/>
                <a:ahLst/>
                <a:cxnLst/>
                <a:rect l="l" t="t" r="r" b="b"/>
                <a:pathLst>
                  <a:path w="504" h="701" extrusionOk="0">
                    <a:moveTo>
                      <a:pt x="336" y="1"/>
                    </a:moveTo>
                    <a:cubicBezTo>
                      <a:pt x="248" y="114"/>
                      <a:pt x="311" y="270"/>
                      <a:pt x="281" y="376"/>
                    </a:cubicBezTo>
                    <a:lnTo>
                      <a:pt x="290" y="376"/>
                    </a:lnTo>
                    <a:lnTo>
                      <a:pt x="267" y="406"/>
                    </a:lnTo>
                    <a:cubicBezTo>
                      <a:pt x="274" y="397"/>
                      <a:pt x="278" y="388"/>
                      <a:pt x="281" y="376"/>
                    </a:cubicBezTo>
                    <a:cubicBezTo>
                      <a:pt x="179" y="374"/>
                      <a:pt x="88" y="372"/>
                      <a:pt x="0" y="372"/>
                    </a:cubicBezTo>
                    <a:cubicBezTo>
                      <a:pt x="30" y="480"/>
                      <a:pt x="58" y="589"/>
                      <a:pt x="91" y="701"/>
                    </a:cubicBezTo>
                    <a:lnTo>
                      <a:pt x="503" y="698"/>
                    </a:lnTo>
                    <a:cubicBezTo>
                      <a:pt x="441" y="467"/>
                      <a:pt x="385" y="232"/>
                      <a:pt x="3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37" name="Google Shape;5137;p39"/>
              <p:cNvSpPr/>
              <p:nvPr/>
            </p:nvSpPr>
            <p:spPr>
              <a:xfrm>
                <a:off x="2899275" y="456675"/>
                <a:ext cx="35200" cy="18800"/>
              </a:xfrm>
              <a:custGeom>
                <a:avLst/>
                <a:gdLst/>
                <a:ahLst/>
                <a:cxnLst/>
                <a:rect l="l" t="t" r="r" b="b"/>
                <a:pathLst>
                  <a:path w="1408" h="752" extrusionOk="0">
                    <a:moveTo>
                      <a:pt x="469" y="399"/>
                    </a:moveTo>
                    <a:cubicBezTo>
                      <a:pt x="448" y="410"/>
                      <a:pt x="436" y="434"/>
                      <a:pt x="441" y="457"/>
                    </a:cubicBezTo>
                    <a:cubicBezTo>
                      <a:pt x="401" y="445"/>
                      <a:pt x="394" y="429"/>
                      <a:pt x="469" y="399"/>
                    </a:cubicBezTo>
                    <a:close/>
                    <a:moveTo>
                      <a:pt x="211" y="0"/>
                    </a:moveTo>
                    <a:lnTo>
                      <a:pt x="211" y="0"/>
                    </a:lnTo>
                    <a:cubicBezTo>
                      <a:pt x="371" y="188"/>
                      <a:pt x="102" y="257"/>
                      <a:pt x="0" y="390"/>
                    </a:cubicBezTo>
                    <a:cubicBezTo>
                      <a:pt x="156" y="422"/>
                      <a:pt x="311" y="455"/>
                      <a:pt x="464" y="494"/>
                    </a:cubicBezTo>
                    <a:cubicBezTo>
                      <a:pt x="452" y="482"/>
                      <a:pt x="445" y="471"/>
                      <a:pt x="441" y="457"/>
                    </a:cubicBezTo>
                    <a:lnTo>
                      <a:pt x="441" y="457"/>
                    </a:lnTo>
                    <a:cubicBezTo>
                      <a:pt x="513" y="480"/>
                      <a:pt x="693" y="489"/>
                      <a:pt x="626" y="533"/>
                    </a:cubicBezTo>
                    <a:cubicBezTo>
                      <a:pt x="886" y="598"/>
                      <a:pt x="1148" y="672"/>
                      <a:pt x="1407" y="751"/>
                    </a:cubicBezTo>
                    <a:cubicBezTo>
                      <a:pt x="1389" y="700"/>
                      <a:pt x="1275" y="640"/>
                      <a:pt x="1127" y="561"/>
                    </a:cubicBezTo>
                    <a:cubicBezTo>
                      <a:pt x="1097" y="563"/>
                      <a:pt x="1064" y="568"/>
                      <a:pt x="1030" y="573"/>
                    </a:cubicBezTo>
                    <a:lnTo>
                      <a:pt x="1120" y="559"/>
                    </a:lnTo>
                    <a:lnTo>
                      <a:pt x="1125" y="561"/>
                    </a:lnTo>
                    <a:cubicBezTo>
                      <a:pt x="1220" y="552"/>
                      <a:pt x="1289" y="547"/>
                      <a:pt x="1259" y="510"/>
                    </a:cubicBezTo>
                    <a:lnTo>
                      <a:pt x="1037" y="485"/>
                    </a:lnTo>
                    <a:lnTo>
                      <a:pt x="1317" y="387"/>
                    </a:lnTo>
                    <a:cubicBezTo>
                      <a:pt x="1373" y="251"/>
                      <a:pt x="798" y="230"/>
                      <a:pt x="763" y="111"/>
                    </a:cubicBezTo>
                    <a:cubicBezTo>
                      <a:pt x="580" y="72"/>
                      <a:pt x="397" y="35"/>
                      <a:pt x="2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38" name="Google Shape;5138;p39"/>
              <p:cNvSpPr/>
              <p:nvPr/>
            </p:nvSpPr>
            <p:spPr>
              <a:xfrm>
                <a:off x="2526675" y="960425"/>
                <a:ext cx="471550" cy="181225"/>
              </a:xfrm>
              <a:custGeom>
                <a:avLst/>
                <a:gdLst/>
                <a:ahLst/>
                <a:cxnLst/>
                <a:rect l="l" t="t" r="r" b="b"/>
                <a:pathLst>
                  <a:path w="18862" h="7249" extrusionOk="0">
                    <a:moveTo>
                      <a:pt x="0" y="0"/>
                    </a:moveTo>
                    <a:lnTo>
                      <a:pt x="0" y="0"/>
                    </a:lnTo>
                    <a:cubicBezTo>
                      <a:pt x="10" y="12"/>
                      <a:pt x="14" y="28"/>
                      <a:pt x="12" y="44"/>
                    </a:cubicBezTo>
                    <a:cubicBezTo>
                      <a:pt x="44" y="104"/>
                      <a:pt x="79" y="165"/>
                      <a:pt x="114" y="225"/>
                    </a:cubicBezTo>
                    <a:lnTo>
                      <a:pt x="153" y="234"/>
                    </a:lnTo>
                    <a:cubicBezTo>
                      <a:pt x="146" y="241"/>
                      <a:pt x="139" y="248"/>
                      <a:pt x="133" y="255"/>
                    </a:cubicBezTo>
                    <a:cubicBezTo>
                      <a:pt x="2674" y="4563"/>
                      <a:pt x="7934" y="7248"/>
                      <a:pt x="13103" y="7248"/>
                    </a:cubicBezTo>
                    <a:cubicBezTo>
                      <a:pt x="14338" y="7248"/>
                      <a:pt x="15568" y="7095"/>
                      <a:pt x="16754" y="6774"/>
                    </a:cubicBezTo>
                    <a:lnTo>
                      <a:pt x="16747" y="6767"/>
                    </a:lnTo>
                    <a:lnTo>
                      <a:pt x="16747" y="6765"/>
                    </a:lnTo>
                    <a:lnTo>
                      <a:pt x="16592" y="6561"/>
                    </a:lnTo>
                    <a:cubicBezTo>
                      <a:pt x="16623" y="6521"/>
                      <a:pt x="16704" y="6485"/>
                      <a:pt x="16791" y="6485"/>
                    </a:cubicBezTo>
                    <a:cubicBezTo>
                      <a:pt x="16846" y="6485"/>
                      <a:pt x="16903" y="6500"/>
                      <a:pt x="16951" y="6538"/>
                    </a:cubicBezTo>
                    <a:lnTo>
                      <a:pt x="17053" y="6436"/>
                    </a:lnTo>
                    <a:lnTo>
                      <a:pt x="17053" y="6436"/>
                    </a:lnTo>
                    <a:cubicBezTo>
                      <a:pt x="17382" y="6672"/>
                      <a:pt x="16643" y="6586"/>
                      <a:pt x="16747" y="6765"/>
                    </a:cubicBezTo>
                    <a:lnTo>
                      <a:pt x="16750" y="6767"/>
                    </a:lnTo>
                    <a:lnTo>
                      <a:pt x="16789" y="6767"/>
                    </a:lnTo>
                    <a:cubicBezTo>
                      <a:pt x="17046" y="6695"/>
                      <a:pt x="17304" y="6616"/>
                      <a:pt x="17556" y="6531"/>
                    </a:cubicBezTo>
                    <a:lnTo>
                      <a:pt x="17556" y="6531"/>
                    </a:lnTo>
                    <a:lnTo>
                      <a:pt x="17533" y="6535"/>
                    </a:lnTo>
                    <a:cubicBezTo>
                      <a:pt x="17236" y="6382"/>
                      <a:pt x="17603" y="6299"/>
                      <a:pt x="17790" y="6213"/>
                    </a:cubicBezTo>
                    <a:lnTo>
                      <a:pt x="17790" y="6213"/>
                    </a:lnTo>
                    <a:cubicBezTo>
                      <a:pt x="17828" y="6262"/>
                      <a:pt x="17424" y="6350"/>
                      <a:pt x="17818" y="6438"/>
                    </a:cubicBezTo>
                    <a:cubicBezTo>
                      <a:pt x="18173" y="6308"/>
                      <a:pt x="18518" y="6162"/>
                      <a:pt x="18862" y="6002"/>
                    </a:cubicBezTo>
                    <a:cubicBezTo>
                      <a:pt x="18805" y="5991"/>
                      <a:pt x="18758" y="5984"/>
                      <a:pt x="18722" y="5984"/>
                    </a:cubicBezTo>
                    <a:cubicBezTo>
                      <a:pt x="18696" y="5984"/>
                      <a:pt x="18676" y="5988"/>
                      <a:pt x="18662" y="5997"/>
                    </a:cubicBezTo>
                    <a:cubicBezTo>
                      <a:pt x="18329" y="5967"/>
                      <a:pt x="18376" y="5704"/>
                      <a:pt x="18490" y="5704"/>
                    </a:cubicBezTo>
                    <a:cubicBezTo>
                      <a:pt x="18498" y="5704"/>
                      <a:pt x="18506" y="5705"/>
                      <a:pt x="18514" y="5708"/>
                    </a:cubicBezTo>
                    <a:lnTo>
                      <a:pt x="18641" y="5742"/>
                    </a:lnTo>
                    <a:cubicBezTo>
                      <a:pt x="18602" y="5705"/>
                      <a:pt x="18572" y="5661"/>
                      <a:pt x="18553" y="5610"/>
                    </a:cubicBezTo>
                    <a:cubicBezTo>
                      <a:pt x="16703" y="6448"/>
                      <a:pt x="14700" y="6881"/>
                      <a:pt x="12676" y="6881"/>
                    </a:cubicBezTo>
                    <a:cubicBezTo>
                      <a:pt x="12392" y="6881"/>
                      <a:pt x="12108" y="6872"/>
                      <a:pt x="11823" y="6855"/>
                    </a:cubicBezTo>
                    <a:lnTo>
                      <a:pt x="11823" y="6855"/>
                    </a:lnTo>
                    <a:lnTo>
                      <a:pt x="11867" y="6867"/>
                    </a:lnTo>
                    <a:lnTo>
                      <a:pt x="11858" y="6952"/>
                    </a:lnTo>
                    <a:lnTo>
                      <a:pt x="11700" y="6848"/>
                    </a:lnTo>
                    <a:cubicBezTo>
                      <a:pt x="7402" y="6561"/>
                      <a:pt x="3371" y="4382"/>
                      <a:pt x="997" y="946"/>
                    </a:cubicBezTo>
                    <a:lnTo>
                      <a:pt x="974" y="939"/>
                    </a:lnTo>
                    <a:cubicBezTo>
                      <a:pt x="888" y="893"/>
                      <a:pt x="900" y="881"/>
                      <a:pt x="951" y="881"/>
                    </a:cubicBezTo>
                    <a:cubicBezTo>
                      <a:pt x="770" y="614"/>
                      <a:pt x="601" y="343"/>
                      <a:pt x="439" y="63"/>
                    </a:cubicBezTo>
                    <a:cubicBezTo>
                      <a:pt x="434" y="63"/>
                      <a:pt x="429" y="63"/>
                      <a:pt x="424" y="63"/>
                    </a:cubicBezTo>
                    <a:cubicBezTo>
                      <a:pt x="340" y="63"/>
                      <a:pt x="204" y="44"/>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39" name="Google Shape;5139;p39"/>
              <p:cNvSpPr/>
              <p:nvPr/>
            </p:nvSpPr>
            <p:spPr>
              <a:xfrm>
                <a:off x="3185625" y="738675"/>
                <a:ext cx="4425" cy="6925"/>
              </a:xfrm>
              <a:custGeom>
                <a:avLst/>
                <a:gdLst/>
                <a:ahLst/>
                <a:cxnLst/>
                <a:rect l="l" t="t" r="r" b="b"/>
                <a:pathLst>
                  <a:path w="177" h="277" extrusionOk="0">
                    <a:moveTo>
                      <a:pt x="1" y="1"/>
                    </a:moveTo>
                    <a:cubicBezTo>
                      <a:pt x="15" y="89"/>
                      <a:pt x="26" y="174"/>
                      <a:pt x="35" y="260"/>
                    </a:cubicBezTo>
                    <a:lnTo>
                      <a:pt x="177" y="276"/>
                    </a:lnTo>
                    <a:cubicBezTo>
                      <a:pt x="168" y="205"/>
                      <a:pt x="161" y="135"/>
                      <a:pt x="151" y="63"/>
                    </a:cubicBezTo>
                    <a:cubicBezTo>
                      <a:pt x="105" y="45"/>
                      <a:pt x="54" y="2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40" name="Google Shape;5140;p39"/>
              <p:cNvSpPr/>
              <p:nvPr/>
            </p:nvSpPr>
            <p:spPr>
              <a:xfrm>
                <a:off x="3148550" y="901600"/>
                <a:ext cx="26800" cy="53325"/>
              </a:xfrm>
              <a:custGeom>
                <a:avLst/>
                <a:gdLst/>
                <a:ahLst/>
                <a:cxnLst/>
                <a:rect l="l" t="t" r="r" b="b"/>
                <a:pathLst>
                  <a:path w="1072" h="2133" extrusionOk="0">
                    <a:moveTo>
                      <a:pt x="220" y="1843"/>
                    </a:moveTo>
                    <a:cubicBezTo>
                      <a:pt x="224" y="1843"/>
                      <a:pt x="233" y="1849"/>
                      <a:pt x="248" y="1862"/>
                    </a:cubicBezTo>
                    <a:cubicBezTo>
                      <a:pt x="250" y="1894"/>
                      <a:pt x="255" y="1922"/>
                      <a:pt x="260" y="1950"/>
                    </a:cubicBezTo>
                    <a:cubicBezTo>
                      <a:pt x="232" y="1891"/>
                      <a:pt x="207" y="1843"/>
                      <a:pt x="220" y="1843"/>
                    </a:cubicBezTo>
                    <a:close/>
                    <a:moveTo>
                      <a:pt x="1071" y="0"/>
                    </a:moveTo>
                    <a:cubicBezTo>
                      <a:pt x="1024" y="10"/>
                      <a:pt x="975" y="15"/>
                      <a:pt x="926" y="15"/>
                    </a:cubicBezTo>
                    <a:cubicBezTo>
                      <a:pt x="884" y="15"/>
                      <a:pt x="842" y="11"/>
                      <a:pt x="800" y="5"/>
                    </a:cubicBezTo>
                    <a:cubicBezTo>
                      <a:pt x="575" y="633"/>
                      <a:pt x="308" y="1245"/>
                      <a:pt x="0" y="1838"/>
                    </a:cubicBezTo>
                    <a:cubicBezTo>
                      <a:pt x="72" y="1922"/>
                      <a:pt x="128" y="2008"/>
                      <a:pt x="230" y="2133"/>
                    </a:cubicBezTo>
                    <a:cubicBezTo>
                      <a:pt x="243" y="2098"/>
                      <a:pt x="260" y="2066"/>
                      <a:pt x="276" y="2031"/>
                    </a:cubicBezTo>
                    <a:cubicBezTo>
                      <a:pt x="271" y="2005"/>
                      <a:pt x="264" y="1978"/>
                      <a:pt x="260" y="1950"/>
                    </a:cubicBezTo>
                    <a:lnTo>
                      <a:pt x="260" y="1950"/>
                    </a:lnTo>
                    <a:cubicBezTo>
                      <a:pt x="269" y="1968"/>
                      <a:pt x="278" y="1989"/>
                      <a:pt x="287" y="2008"/>
                    </a:cubicBezTo>
                    <a:cubicBezTo>
                      <a:pt x="598" y="1359"/>
                      <a:pt x="860" y="689"/>
                      <a:pt x="107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41" name="Google Shape;5141;p39"/>
              <p:cNvSpPr/>
              <p:nvPr/>
            </p:nvSpPr>
            <p:spPr>
              <a:xfrm>
                <a:off x="2934575" y="470625"/>
                <a:ext cx="145825" cy="70850"/>
              </a:xfrm>
              <a:custGeom>
                <a:avLst/>
                <a:gdLst/>
                <a:ahLst/>
                <a:cxnLst/>
                <a:rect l="l" t="t" r="r" b="b"/>
                <a:pathLst>
                  <a:path w="5833" h="2834" extrusionOk="0">
                    <a:moveTo>
                      <a:pt x="2056" y="620"/>
                    </a:moveTo>
                    <a:cubicBezTo>
                      <a:pt x="2024" y="631"/>
                      <a:pt x="1998" y="652"/>
                      <a:pt x="1985" y="682"/>
                    </a:cubicBezTo>
                    <a:cubicBezTo>
                      <a:pt x="1943" y="664"/>
                      <a:pt x="1947" y="643"/>
                      <a:pt x="2056" y="620"/>
                    </a:cubicBezTo>
                    <a:close/>
                    <a:moveTo>
                      <a:pt x="1985" y="682"/>
                    </a:moveTo>
                    <a:lnTo>
                      <a:pt x="1985" y="682"/>
                    </a:lnTo>
                    <a:cubicBezTo>
                      <a:pt x="2100" y="733"/>
                      <a:pt x="2578" y="770"/>
                      <a:pt x="2212" y="826"/>
                    </a:cubicBezTo>
                    <a:cubicBezTo>
                      <a:pt x="2017" y="782"/>
                      <a:pt x="1968" y="726"/>
                      <a:pt x="1985" y="682"/>
                    </a:cubicBezTo>
                    <a:close/>
                    <a:moveTo>
                      <a:pt x="969" y="1"/>
                    </a:moveTo>
                    <a:cubicBezTo>
                      <a:pt x="716" y="61"/>
                      <a:pt x="617" y="117"/>
                      <a:pt x="705" y="309"/>
                    </a:cubicBezTo>
                    <a:cubicBezTo>
                      <a:pt x="355" y="216"/>
                      <a:pt x="587" y="156"/>
                      <a:pt x="14" y="68"/>
                    </a:cubicBezTo>
                    <a:lnTo>
                      <a:pt x="0" y="196"/>
                    </a:lnTo>
                    <a:cubicBezTo>
                      <a:pt x="1778" y="752"/>
                      <a:pt x="3496" y="1651"/>
                      <a:pt x="5035" y="2827"/>
                    </a:cubicBezTo>
                    <a:lnTo>
                      <a:pt x="5082" y="2820"/>
                    </a:lnTo>
                    <a:lnTo>
                      <a:pt x="5082" y="2820"/>
                    </a:lnTo>
                    <a:cubicBezTo>
                      <a:pt x="5068" y="2822"/>
                      <a:pt x="5054" y="2827"/>
                      <a:pt x="5040" y="2829"/>
                    </a:cubicBezTo>
                    <a:lnTo>
                      <a:pt x="5047" y="2834"/>
                    </a:lnTo>
                    <a:cubicBezTo>
                      <a:pt x="5051" y="2834"/>
                      <a:pt x="5055" y="2834"/>
                      <a:pt x="5059" y="2834"/>
                    </a:cubicBezTo>
                    <a:cubicBezTo>
                      <a:pt x="5349" y="2834"/>
                      <a:pt x="5107" y="2668"/>
                      <a:pt x="5239" y="2595"/>
                    </a:cubicBezTo>
                    <a:lnTo>
                      <a:pt x="5239" y="2595"/>
                    </a:lnTo>
                    <a:lnTo>
                      <a:pt x="5675" y="2702"/>
                    </a:lnTo>
                    <a:cubicBezTo>
                      <a:pt x="5728" y="2702"/>
                      <a:pt x="5782" y="2690"/>
                      <a:pt x="5833" y="2671"/>
                    </a:cubicBezTo>
                    <a:cubicBezTo>
                      <a:pt x="4393" y="1489"/>
                      <a:pt x="2726" y="587"/>
                      <a:pt x="9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42" name="Google Shape;5142;p39"/>
              <p:cNvSpPr/>
              <p:nvPr/>
            </p:nvSpPr>
            <p:spPr>
              <a:xfrm>
                <a:off x="3013675" y="1053600"/>
                <a:ext cx="59950" cy="43850"/>
              </a:xfrm>
              <a:custGeom>
                <a:avLst/>
                <a:gdLst/>
                <a:ahLst/>
                <a:cxnLst/>
                <a:rect l="l" t="t" r="r" b="b"/>
                <a:pathLst>
                  <a:path w="2398" h="1754" extrusionOk="0">
                    <a:moveTo>
                      <a:pt x="2029" y="1"/>
                    </a:moveTo>
                    <a:lnTo>
                      <a:pt x="1976" y="45"/>
                    </a:lnTo>
                    <a:cubicBezTo>
                      <a:pt x="1950" y="189"/>
                      <a:pt x="1832" y="240"/>
                      <a:pt x="1693" y="277"/>
                    </a:cubicBezTo>
                    <a:cubicBezTo>
                      <a:pt x="1206" y="664"/>
                      <a:pt x="691" y="1014"/>
                      <a:pt x="153" y="1327"/>
                    </a:cubicBezTo>
                    <a:cubicBezTo>
                      <a:pt x="133" y="1466"/>
                      <a:pt x="12" y="1603"/>
                      <a:pt x="0" y="1721"/>
                    </a:cubicBezTo>
                    <a:cubicBezTo>
                      <a:pt x="35" y="1712"/>
                      <a:pt x="66" y="1708"/>
                      <a:pt x="96" y="1708"/>
                    </a:cubicBezTo>
                    <a:cubicBezTo>
                      <a:pt x="166" y="1708"/>
                      <a:pt x="224" y="1729"/>
                      <a:pt x="276" y="1749"/>
                    </a:cubicBezTo>
                    <a:cubicBezTo>
                      <a:pt x="304" y="1751"/>
                      <a:pt x="334" y="1751"/>
                      <a:pt x="364" y="1753"/>
                    </a:cubicBezTo>
                    <a:cubicBezTo>
                      <a:pt x="550" y="1647"/>
                      <a:pt x="733" y="1533"/>
                      <a:pt x="912" y="1417"/>
                    </a:cubicBezTo>
                    <a:cubicBezTo>
                      <a:pt x="870" y="1385"/>
                      <a:pt x="830" y="1348"/>
                      <a:pt x="796" y="1308"/>
                    </a:cubicBezTo>
                    <a:cubicBezTo>
                      <a:pt x="804" y="1293"/>
                      <a:pt x="820" y="1286"/>
                      <a:pt x="840" y="1286"/>
                    </a:cubicBezTo>
                    <a:cubicBezTo>
                      <a:pt x="881" y="1286"/>
                      <a:pt x="942" y="1312"/>
                      <a:pt x="1011" y="1352"/>
                    </a:cubicBezTo>
                    <a:lnTo>
                      <a:pt x="1116" y="1283"/>
                    </a:lnTo>
                    <a:cubicBezTo>
                      <a:pt x="1062" y="1176"/>
                      <a:pt x="988" y="1079"/>
                      <a:pt x="900" y="998"/>
                    </a:cubicBezTo>
                    <a:lnTo>
                      <a:pt x="900" y="998"/>
                    </a:lnTo>
                    <a:lnTo>
                      <a:pt x="1238" y="1070"/>
                    </a:lnTo>
                    <a:lnTo>
                      <a:pt x="1238" y="1070"/>
                    </a:lnTo>
                    <a:lnTo>
                      <a:pt x="1185" y="998"/>
                    </a:lnTo>
                    <a:lnTo>
                      <a:pt x="1185" y="998"/>
                    </a:lnTo>
                    <a:cubicBezTo>
                      <a:pt x="1243" y="1044"/>
                      <a:pt x="1308" y="1079"/>
                      <a:pt x="1378" y="1100"/>
                    </a:cubicBezTo>
                    <a:cubicBezTo>
                      <a:pt x="1730" y="849"/>
                      <a:pt x="2071" y="578"/>
                      <a:pt x="2398" y="293"/>
                    </a:cubicBezTo>
                    <a:lnTo>
                      <a:pt x="202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43" name="Google Shape;5143;p39"/>
              <p:cNvSpPr/>
              <p:nvPr/>
            </p:nvSpPr>
            <p:spPr>
              <a:xfrm>
                <a:off x="2995125" y="1097275"/>
                <a:ext cx="27025" cy="10200"/>
              </a:xfrm>
              <a:custGeom>
                <a:avLst/>
                <a:gdLst/>
                <a:ahLst/>
                <a:cxnLst/>
                <a:rect l="l" t="t" r="r" b="b"/>
                <a:pathLst>
                  <a:path w="1081" h="408" extrusionOk="0">
                    <a:moveTo>
                      <a:pt x="885" y="1"/>
                    </a:moveTo>
                    <a:cubicBezTo>
                      <a:pt x="379" y="1"/>
                      <a:pt x="652" y="177"/>
                      <a:pt x="1" y="199"/>
                    </a:cubicBezTo>
                    <a:cubicBezTo>
                      <a:pt x="156" y="234"/>
                      <a:pt x="304" y="322"/>
                      <a:pt x="372" y="407"/>
                    </a:cubicBezTo>
                    <a:cubicBezTo>
                      <a:pt x="487" y="350"/>
                      <a:pt x="601" y="289"/>
                      <a:pt x="715" y="227"/>
                    </a:cubicBezTo>
                    <a:cubicBezTo>
                      <a:pt x="838" y="162"/>
                      <a:pt x="960" y="92"/>
                      <a:pt x="1081" y="25"/>
                    </a:cubicBezTo>
                    <a:cubicBezTo>
                      <a:pt x="1060" y="18"/>
                      <a:pt x="1042" y="11"/>
                      <a:pt x="1021" y="4"/>
                    </a:cubicBezTo>
                    <a:cubicBezTo>
                      <a:pt x="970" y="2"/>
                      <a:pt x="925" y="1"/>
                      <a:pt x="8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44" name="Google Shape;5144;p39"/>
              <p:cNvSpPr/>
              <p:nvPr/>
            </p:nvSpPr>
            <p:spPr>
              <a:xfrm>
                <a:off x="3078700" y="1053950"/>
                <a:ext cx="2575" cy="2400"/>
              </a:xfrm>
              <a:custGeom>
                <a:avLst/>
                <a:gdLst/>
                <a:ahLst/>
                <a:cxnLst/>
                <a:rect l="l" t="t" r="r" b="b"/>
                <a:pathLst>
                  <a:path w="103" h="96" extrusionOk="0">
                    <a:moveTo>
                      <a:pt x="103" y="1"/>
                    </a:moveTo>
                    <a:lnTo>
                      <a:pt x="103" y="1"/>
                    </a:lnTo>
                    <a:cubicBezTo>
                      <a:pt x="58" y="19"/>
                      <a:pt x="21" y="52"/>
                      <a:pt x="1" y="96"/>
                    </a:cubicBezTo>
                    <a:cubicBezTo>
                      <a:pt x="35" y="66"/>
                      <a:pt x="68" y="33"/>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45" name="Google Shape;5145;p39"/>
              <p:cNvSpPr/>
              <p:nvPr/>
            </p:nvSpPr>
            <p:spPr>
              <a:xfrm>
                <a:off x="3182375" y="718325"/>
                <a:ext cx="4550" cy="4375"/>
              </a:xfrm>
              <a:custGeom>
                <a:avLst/>
                <a:gdLst/>
                <a:ahLst/>
                <a:cxnLst/>
                <a:rect l="l" t="t" r="r" b="b"/>
                <a:pathLst>
                  <a:path w="182" h="175" extrusionOk="0">
                    <a:moveTo>
                      <a:pt x="154" y="1"/>
                    </a:moveTo>
                    <a:cubicBezTo>
                      <a:pt x="123" y="30"/>
                      <a:pt x="101" y="60"/>
                      <a:pt x="39" y="60"/>
                    </a:cubicBezTo>
                    <a:cubicBezTo>
                      <a:pt x="28" y="60"/>
                      <a:pt x="15" y="59"/>
                      <a:pt x="1" y="57"/>
                    </a:cubicBezTo>
                    <a:lnTo>
                      <a:pt x="1" y="57"/>
                    </a:lnTo>
                    <a:cubicBezTo>
                      <a:pt x="3" y="68"/>
                      <a:pt x="5" y="82"/>
                      <a:pt x="8" y="94"/>
                    </a:cubicBezTo>
                    <a:lnTo>
                      <a:pt x="161" y="175"/>
                    </a:lnTo>
                    <a:lnTo>
                      <a:pt x="182" y="172"/>
                    </a:lnTo>
                    <a:cubicBezTo>
                      <a:pt x="172" y="115"/>
                      <a:pt x="163" y="57"/>
                      <a:pt x="15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46" name="Google Shape;5146;p39"/>
              <p:cNvSpPr/>
              <p:nvPr/>
            </p:nvSpPr>
            <p:spPr>
              <a:xfrm>
                <a:off x="3103900" y="968475"/>
                <a:ext cx="42225" cy="49450"/>
              </a:xfrm>
              <a:custGeom>
                <a:avLst/>
                <a:gdLst/>
                <a:ahLst/>
                <a:cxnLst/>
                <a:rect l="l" t="t" r="r" b="b"/>
                <a:pathLst>
                  <a:path w="1689" h="1978" extrusionOk="0">
                    <a:moveTo>
                      <a:pt x="1125" y="302"/>
                    </a:moveTo>
                    <a:lnTo>
                      <a:pt x="1125" y="302"/>
                    </a:lnTo>
                    <a:cubicBezTo>
                      <a:pt x="1246" y="443"/>
                      <a:pt x="1369" y="547"/>
                      <a:pt x="1339" y="652"/>
                    </a:cubicBezTo>
                    <a:cubicBezTo>
                      <a:pt x="1271" y="545"/>
                      <a:pt x="1200" y="422"/>
                      <a:pt x="1125" y="302"/>
                    </a:cubicBezTo>
                    <a:close/>
                    <a:moveTo>
                      <a:pt x="1313" y="0"/>
                    </a:moveTo>
                    <a:cubicBezTo>
                      <a:pt x="1253" y="102"/>
                      <a:pt x="1190" y="202"/>
                      <a:pt x="1125" y="302"/>
                    </a:cubicBezTo>
                    <a:lnTo>
                      <a:pt x="1058" y="406"/>
                    </a:lnTo>
                    <a:cubicBezTo>
                      <a:pt x="1079" y="413"/>
                      <a:pt x="1095" y="422"/>
                      <a:pt x="1111" y="436"/>
                    </a:cubicBezTo>
                    <a:cubicBezTo>
                      <a:pt x="1174" y="570"/>
                      <a:pt x="1182" y="612"/>
                      <a:pt x="1163" y="612"/>
                    </a:cubicBezTo>
                    <a:cubicBezTo>
                      <a:pt x="1134" y="612"/>
                      <a:pt x="1042" y="513"/>
                      <a:pt x="993" y="503"/>
                    </a:cubicBezTo>
                    <a:lnTo>
                      <a:pt x="965" y="547"/>
                    </a:lnTo>
                    <a:cubicBezTo>
                      <a:pt x="965" y="566"/>
                      <a:pt x="970" y="587"/>
                      <a:pt x="975" y="605"/>
                    </a:cubicBezTo>
                    <a:cubicBezTo>
                      <a:pt x="961" y="603"/>
                      <a:pt x="949" y="596"/>
                      <a:pt x="940" y="585"/>
                    </a:cubicBezTo>
                    <a:cubicBezTo>
                      <a:pt x="900" y="643"/>
                      <a:pt x="861" y="700"/>
                      <a:pt x="822" y="758"/>
                    </a:cubicBezTo>
                    <a:lnTo>
                      <a:pt x="836" y="772"/>
                    </a:lnTo>
                    <a:cubicBezTo>
                      <a:pt x="826" y="802"/>
                      <a:pt x="801" y="826"/>
                      <a:pt x="771" y="830"/>
                    </a:cubicBezTo>
                    <a:cubicBezTo>
                      <a:pt x="530" y="1171"/>
                      <a:pt x="272" y="1503"/>
                      <a:pt x="1" y="1822"/>
                    </a:cubicBezTo>
                    <a:cubicBezTo>
                      <a:pt x="60" y="1933"/>
                      <a:pt x="99" y="1968"/>
                      <a:pt x="128" y="1968"/>
                    </a:cubicBezTo>
                    <a:cubicBezTo>
                      <a:pt x="181" y="1968"/>
                      <a:pt x="206" y="1860"/>
                      <a:pt x="275" y="1860"/>
                    </a:cubicBezTo>
                    <a:cubicBezTo>
                      <a:pt x="310" y="1860"/>
                      <a:pt x="357" y="1889"/>
                      <a:pt x="425" y="1978"/>
                    </a:cubicBezTo>
                    <a:cubicBezTo>
                      <a:pt x="434" y="1966"/>
                      <a:pt x="446" y="1952"/>
                      <a:pt x="455" y="1938"/>
                    </a:cubicBezTo>
                    <a:cubicBezTo>
                      <a:pt x="404" y="1862"/>
                      <a:pt x="270" y="1737"/>
                      <a:pt x="416" y="1734"/>
                    </a:cubicBezTo>
                    <a:lnTo>
                      <a:pt x="416" y="1734"/>
                    </a:lnTo>
                    <a:cubicBezTo>
                      <a:pt x="451" y="1774"/>
                      <a:pt x="490" y="1811"/>
                      <a:pt x="530" y="1843"/>
                    </a:cubicBezTo>
                    <a:cubicBezTo>
                      <a:pt x="581" y="1778"/>
                      <a:pt x="632" y="1714"/>
                      <a:pt x="680" y="1646"/>
                    </a:cubicBezTo>
                    <a:lnTo>
                      <a:pt x="567" y="1618"/>
                    </a:lnTo>
                    <a:cubicBezTo>
                      <a:pt x="558" y="1583"/>
                      <a:pt x="595" y="1557"/>
                      <a:pt x="653" y="1557"/>
                    </a:cubicBezTo>
                    <a:cubicBezTo>
                      <a:pt x="677" y="1557"/>
                      <a:pt x="705" y="1562"/>
                      <a:pt x="736" y="1572"/>
                    </a:cubicBezTo>
                    <a:cubicBezTo>
                      <a:pt x="1030" y="1171"/>
                      <a:pt x="1304" y="754"/>
                      <a:pt x="1554" y="323"/>
                    </a:cubicBezTo>
                    <a:lnTo>
                      <a:pt x="1506" y="323"/>
                    </a:lnTo>
                    <a:lnTo>
                      <a:pt x="1566" y="302"/>
                    </a:lnTo>
                    <a:cubicBezTo>
                      <a:pt x="1608" y="230"/>
                      <a:pt x="1649" y="158"/>
                      <a:pt x="1689" y="86"/>
                    </a:cubicBezTo>
                    <a:lnTo>
                      <a:pt x="1689" y="86"/>
                    </a:lnTo>
                    <a:cubicBezTo>
                      <a:pt x="1673" y="91"/>
                      <a:pt x="1655" y="93"/>
                      <a:pt x="1637" y="93"/>
                    </a:cubicBezTo>
                    <a:cubicBezTo>
                      <a:pt x="1544" y="93"/>
                      <a:pt x="1425" y="37"/>
                      <a:pt x="13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47" name="Google Shape;5147;p39"/>
              <p:cNvSpPr/>
              <p:nvPr/>
            </p:nvSpPr>
            <p:spPr>
              <a:xfrm>
                <a:off x="3099800" y="568400"/>
                <a:ext cx="83650" cy="136175"/>
              </a:xfrm>
              <a:custGeom>
                <a:avLst/>
                <a:gdLst/>
                <a:ahLst/>
                <a:cxnLst/>
                <a:rect l="l" t="t" r="r" b="b"/>
                <a:pathLst>
                  <a:path w="3346" h="5447" extrusionOk="0">
                    <a:moveTo>
                      <a:pt x="320" y="1"/>
                    </a:moveTo>
                    <a:lnTo>
                      <a:pt x="88" y="91"/>
                    </a:lnTo>
                    <a:cubicBezTo>
                      <a:pt x="93" y="91"/>
                      <a:pt x="98" y="91"/>
                      <a:pt x="103" y="91"/>
                    </a:cubicBezTo>
                    <a:cubicBezTo>
                      <a:pt x="486" y="91"/>
                      <a:pt x="261" y="182"/>
                      <a:pt x="564" y="249"/>
                    </a:cubicBezTo>
                    <a:cubicBezTo>
                      <a:pt x="473" y="263"/>
                      <a:pt x="339" y="253"/>
                      <a:pt x="334" y="311"/>
                    </a:cubicBezTo>
                    <a:cubicBezTo>
                      <a:pt x="425" y="338"/>
                      <a:pt x="479" y="346"/>
                      <a:pt x="518" y="346"/>
                    </a:cubicBezTo>
                    <a:cubicBezTo>
                      <a:pt x="566" y="346"/>
                      <a:pt x="588" y="333"/>
                      <a:pt x="625" y="333"/>
                    </a:cubicBezTo>
                    <a:cubicBezTo>
                      <a:pt x="641" y="333"/>
                      <a:pt x="662" y="336"/>
                      <a:pt x="689" y="344"/>
                    </a:cubicBezTo>
                    <a:cubicBezTo>
                      <a:pt x="630" y="365"/>
                      <a:pt x="541" y="380"/>
                      <a:pt x="446" y="380"/>
                    </a:cubicBezTo>
                    <a:cubicBezTo>
                      <a:pt x="312" y="380"/>
                      <a:pt x="165" y="350"/>
                      <a:pt x="70" y="265"/>
                    </a:cubicBezTo>
                    <a:cubicBezTo>
                      <a:pt x="49" y="270"/>
                      <a:pt x="24" y="272"/>
                      <a:pt x="0" y="274"/>
                    </a:cubicBezTo>
                    <a:cubicBezTo>
                      <a:pt x="863" y="1116"/>
                      <a:pt x="1630" y="2048"/>
                      <a:pt x="2288" y="3056"/>
                    </a:cubicBezTo>
                    <a:cubicBezTo>
                      <a:pt x="2659" y="3821"/>
                      <a:pt x="2951" y="4621"/>
                      <a:pt x="3162" y="5446"/>
                    </a:cubicBezTo>
                    <a:lnTo>
                      <a:pt x="3346" y="5418"/>
                    </a:lnTo>
                    <a:cubicBezTo>
                      <a:pt x="3343" y="5409"/>
                      <a:pt x="3341" y="5400"/>
                      <a:pt x="3339" y="5391"/>
                    </a:cubicBezTo>
                    <a:lnTo>
                      <a:pt x="3193" y="5356"/>
                    </a:lnTo>
                    <a:cubicBezTo>
                      <a:pt x="3213" y="5354"/>
                      <a:pt x="3235" y="5353"/>
                      <a:pt x="3256" y="5353"/>
                    </a:cubicBezTo>
                    <a:cubicBezTo>
                      <a:pt x="3282" y="5353"/>
                      <a:pt x="3308" y="5354"/>
                      <a:pt x="3334" y="5358"/>
                    </a:cubicBezTo>
                    <a:cubicBezTo>
                      <a:pt x="3327" y="5330"/>
                      <a:pt x="3320" y="5300"/>
                      <a:pt x="3313" y="5270"/>
                    </a:cubicBezTo>
                    <a:cubicBezTo>
                      <a:pt x="3234" y="5231"/>
                      <a:pt x="3165" y="5189"/>
                      <a:pt x="3255" y="5175"/>
                    </a:cubicBezTo>
                    <a:lnTo>
                      <a:pt x="3255" y="5175"/>
                    </a:lnTo>
                    <a:cubicBezTo>
                      <a:pt x="3269" y="5177"/>
                      <a:pt x="3281" y="5180"/>
                      <a:pt x="3295" y="5182"/>
                    </a:cubicBezTo>
                    <a:cubicBezTo>
                      <a:pt x="3121" y="4408"/>
                      <a:pt x="2894" y="3647"/>
                      <a:pt x="2613" y="2903"/>
                    </a:cubicBezTo>
                    <a:cubicBezTo>
                      <a:pt x="2588" y="2850"/>
                      <a:pt x="2557" y="2799"/>
                      <a:pt x="2530" y="2748"/>
                    </a:cubicBezTo>
                    <a:lnTo>
                      <a:pt x="2395" y="2769"/>
                    </a:lnTo>
                    <a:cubicBezTo>
                      <a:pt x="2321" y="2728"/>
                      <a:pt x="2178" y="2654"/>
                      <a:pt x="2302" y="2654"/>
                    </a:cubicBezTo>
                    <a:cubicBezTo>
                      <a:pt x="2317" y="2654"/>
                      <a:pt x="2338" y="2655"/>
                      <a:pt x="2363" y="2657"/>
                    </a:cubicBezTo>
                    <a:cubicBezTo>
                      <a:pt x="2414" y="2674"/>
                      <a:pt x="2465" y="2692"/>
                      <a:pt x="2513" y="2715"/>
                    </a:cubicBezTo>
                    <a:cubicBezTo>
                      <a:pt x="2458" y="2611"/>
                      <a:pt x="2400" y="2509"/>
                      <a:pt x="2339" y="2405"/>
                    </a:cubicBezTo>
                    <a:lnTo>
                      <a:pt x="2117" y="2439"/>
                    </a:lnTo>
                    <a:lnTo>
                      <a:pt x="2075" y="2416"/>
                    </a:lnTo>
                    <a:lnTo>
                      <a:pt x="2323" y="2379"/>
                    </a:lnTo>
                    <a:cubicBezTo>
                      <a:pt x="1843" y="1554"/>
                      <a:pt x="1275" y="784"/>
                      <a:pt x="629" y="84"/>
                    </a:cubicBezTo>
                    <a:cubicBezTo>
                      <a:pt x="610" y="89"/>
                      <a:pt x="594" y="96"/>
                      <a:pt x="580" y="105"/>
                    </a:cubicBezTo>
                    <a:lnTo>
                      <a:pt x="32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48" name="Google Shape;5148;p39"/>
              <p:cNvSpPr/>
              <p:nvPr/>
            </p:nvSpPr>
            <p:spPr>
              <a:xfrm>
                <a:off x="3187775" y="757350"/>
                <a:ext cx="3500" cy="2400"/>
              </a:xfrm>
              <a:custGeom>
                <a:avLst/>
                <a:gdLst/>
                <a:ahLst/>
                <a:cxnLst/>
                <a:rect l="l" t="t" r="r" b="b"/>
                <a:pathLst>
                  <a:path w="140" h="96" extrusionOk="0">
                    <a:moveTo>
                      <a:pt x="133" y="0"/>
                    </a:moveTo>
                    <a:cubicBezTo>
                      <a:pt x="106" y="0"/>
                      <a:pt x="78" y="1"/>
                      <a:pt x="48" y="1"/>
                    </a:cubicBezTo>
                    <a:cubicBezTo>
                      <a:pt x="32" y="1"/>
                      <a:pt x="17" y="1"/>
                      <a:pt x="0" y="0"/>
                    </a:cubicBezTo>
                    <a:lnTo>
                      <a:pt x="0" y="0"/>
                    </a:lnTo>
                    <a:cubicBezTo>
                      <a:pt x="3" y="30"/>
                      <a:pt x="7" y="63"/>
                      <a:pt x="10" y="95"/>
                    </a:cubicBezTo>
                    <a:cubicBezTo>
                      <a:pt x="29" y="94"/>
                      <a:pt x="50" y="93"/>
                      <a:pt x="72" y="93"/>
                    </a:cubicBezTo>
                    <a:cubicBezTo>
                      <a:pt x="94" y="93"/>
                      <a:pt x="116" y="94"/>
                      <a:pt x="140" y="95"/>
                    </a:cubicBezTo>
                    <a:cubicBezTo>
                      <a:pt x="137" y="63"/>
                      <a:pt x="135" y="30"/>
                      <a:pt x="1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49" name="Google Shape;5149;p39"/>
              <p:cNvSpPr/>
              <p:nvPr/>
            </p:nvSpPr>
            <p:spPr>
              <a:xfrm>
                <a:off x="2592625" y="768225"/>
                <a:ext cx="1775" cy="17775"/>
              </a:xfrm>
              <a:custGeom>
                <a:avLst/>
                <a:gdLst/>
                <a:ahLst/>
                <a:cxnLst/>
                <a:rect l="l" t="t" r="r" b="b"/>
                <a:pathLst>
                  <a:path w="71" h="711" extrusionOk="0">
                    <a:moveTo>
                      <a:pt x="70" y="1"/>
                    </a:moveTo>
                    <a:cubicBezTo>
                      <a:pt x="40" y="237"/>
                      <a:pt x="14" y="472"/>
                      <a:pt x="1" y="710"/>
                    </a:cubicBezTo>
                    <a:cubicBezTo>
                      <a:pt x="24" y="706"/>
                      <a:pt x="45" y="696"/>
                      <a:pt x="65" y="685"/>
                    </a:cubicBezTo>
                    <a:cubicBezTo>
                      <a:pt x="56" y="455"/>
                      <a:pt x="58" y="228"/>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50" name="Google Shape;5150;p39"/>
              <p:cNvSpPr/>
              <p:nvPr/>
            </p:nvSpPr>
            <p:spPr>
              <a:xfrm>
                <a:off x="2585950" y="798200"/>
                <a:ext cx="3925" cy="2100"/>
              </a:xfrm>
              <a:custGeom>
                <a:avLst/>
                <a:gdLst/>
                <a:ahLst/>
                <a:cxnLst/>
                <a:rect l="l" t="t" r="r" b="b"/>
                <a:pathLst>
                  <a:path w="157" h="84" extrusionOk="0">
                    <a:moveTo>
                      <a:pt x="156" y="0"/>
                    </a:moveTo>
                    <a:lnTo>
                      <a:pt x="156" y="0"/>
                    </a:lnTo>
                    <a:cubicBezTo>
                      <a:pt x="77" y="42"/>
                      <a:pt x="26" y="70"/>
                      <a:pt x="1" y="84"/>
                    </a:cubicBezTo>
                    <a:cubicBezTo>
                      <a:pt x="59" y="72"/>
                      <a:pt x="112" y="44"/>
                      <a:pt x="1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51" name="Google Shape;5151;p39"/>
              <p:cNvSpPr/>
              <p:nvPr/>
            </p:nvSpPr>
            <p:spPr>
              <a:xfrm>
                <a:off x="3078700" y="585325"/>
                <a:ext cx="11725" cy="16375"/>
              </a:xfrm>
              <a:custGeom>
                <a:avLst/>
                <a:gdLst/>
                <a:ahLst/>
                <a:cxnLst/>
                <a:rect l="l" t="t" r="r" b="b"/>
                <a:pathLst>
                  <a:path w="469" h="655" extrusionOk="0">
                    <a:moveTo>
                      <a:pt x="1" y="1"/>
                    </a:moveTo>
                    <a:lnTo>
                      <a:pt x="1" y="1"/>
                    </a:lnTo>
                    <a:cubicBezTo>
                      <a:pt x="149" y="221"/>
                      <a:pt x="307" y="436"/>
                      <a:pt x="469" y="654"/>
                    </a:cubicBezTo>
                    <a:cubicBezTo>
                      <a:pt x="351" y="432"/>
                      <a:pt x="214" y="221"/>
                      <a:pt x="63" y="19"/>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52" name="Google Shape;5152;p39"/>
              <p:cNvSpPr/>
              <p:nvPr/>
            </p:nvSpPr>
            <p:spPr>
              <a:xfrm>
                <a:off x="3106400" y="963375"/>
                <a:ext cx="1600" cy="2275"/>
              </a:xfrm>
              <a:custGeom>
                <a:avLst/>
                <a:gdLst/>
                <a:ahLst/>
                <a:cxnLst/>
                <a:rect l="l" t="t" r="r" b="b"/>
                <a:pathLst>
                  <a:path w="64" h="91" extrusionOk="0">
                    <a:moveTo>
                      <a:pt x="52" y="0"/>
                    </a:moveTo>
                    <a:cubicBezTo>
                      <a:pt x="35" y="28"/>
                      <a:pt x="17" y="58"/>
                      <a:pt x="1" y="86"/>
                    </a:cubicBezTo>
                    <a:cubicBezTo>
                      <a:pt x="3" y="86"/>
                      <a:pt x="5" y="88"/>
                      <a:pt x="10" y="91"/>
                    </a:cubicBezTo>
                    <a:cubicBezTo>
                      <a:pt x="28" y="65"/>
                      <a:pt x="45" y="37"/>
                      <a:pt x="63" y="12"/>
                    </a:cubicBez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53" name="Google Shape;5153;p39"/>
              <p:cNvSpPr/>
              <p:nvPr/>
            </p:nvSpPr>
            <p:spPr>
              <a:xfrm>
                <a:off x="3108325" y="938850"/>
                <a:ext cx="14625" cy="23450"/>
              </a:xfrm>
              <a:custGeom>
                <a:avLst/>
                <a:gdLst/>
                <a:ahLst/>
                <a:cxnLst/>
                <a:rect l="l" t="t" r="r" b="b"/>
                <a:pathLst>
                  <a:path w="585" h="938" extrusionOk="0">
                    <a:moveTo>
                      <a:pt x="489" y="1"/>
                    </a:moveTo>
                    <a:cubicBezTo>
                      <a:pt x="341" y="323"/>
                      <a:pt x="179" y="636"/>
                      <a:pt x="0" y="937"/>
                    </a:cubicBezTo>
                    <a:lnTo>
                      <a:pt x="23" y="937"/>
                    </a:lnTo>
                    <a:cubicBezTo>
                      <a:pt x="225" y="643"/>
                      <a:pt x="413" y="337"/>
                      <a:pt x="584" y="24"/>
                    </a:cubicBezTo>
                    <a:cubicBezTo>
                      <a:pt x="552" y="19"/>
                      <a:pt x="522" y="12"/>
                      <a:pt x="48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54" name="Google Shape;5154;p39"/>
              <p:cNvSpPr/>
              <p:nvPr/>
            </p:nvSpPr>
            <p:spPr>
              <a:xfrm>
                <a:off x="2524550" y="646650"/>
                <a:ext cx="51175" cy="224375"/>
              </a:xfrm>
              <a:custGeom>
                <a:avLst/>
                <a:gdLst/>
                <a:ahLst/>
                <a:cxnLst/>
                <a:rect l="l" t="t" r="r" b="b"/>
                <a:pathLst>
                  <a:path w="2047" h="8975" extrusionOk="0">
                    <a:moveTo>
                      <a:pt x="1704" y="0"/>
                    </a:moveTo>
                    <a:cubicBezTo>
                      <a:pt x="612" y="2101"/>
                      <a:pt x="85" y="4495"/>
                      <a:pt x="178" y="6807"/>
                    </a:cubicBezTo>
                    <a:cubicBezTo>
                      <a:pt x="79" y="6878"/>
                      <a:pt x="0" y="6938"/>
                      <a:pt x="13" y="6938"/>
                    </a:cubicBezTo>
                    <a:cubicBezTo>
                      <a:pt x="17" y="6938"/>
                      <a:pt x="26" y="6934"/>
                      <a:pt x="44" y="6925"/>
                    </a:cubicBezTo>
                    <a:cubicBezTo>
                      <a:pt x="104" y="7122"/>
                      <a:pt x="167" y="7312"/>
                      <a:pt x="227" y="7497"/>
                    </a:cubicBezTo>
                    <a:cubicBezTo>
                      <a:pt x="234" y="7588"/>
                      <a:pt x="248" y="7676"/>
                      <a:pt x="257" y="7764"/>
                    </a:cubicBezTo>
                    <a:lnTo>
                      <a:pt x="322" y="7787"/>
                    </a:lnTo>
                    <a:lnTo>
                      <a:pt x="262" y="7803"/>
                    </a:lnTo>
                    <a:cubicBezTo>
                      <a:pt x="310" y="8198"/>
                      <a:pt x="375" y="8589"/>
                      <a:pt x="461" y="8974"/>
                    </a:cubicBezTo>
                    <a:cubicBezTo>
                      <a:pt x="479" y="8965"/>
                      <a:pt x="498" y="8953"/>
                      <a:pt x="512" y="8937"/>
                    </a:cubicBezTo>
                    <a:lnTo>
                      <a:pt x="528" y="8812"/>
                    </a:lnTo>
                    <a:lnTo>
                      <a:pt x="528" y="8812"/>
                    </a:lnTo>
                    <a:cubicBezTo>
                      <a:pt x="554" y="8851"/>
                      <a:pt x="549" y="8905"/>
                      <a:pt x="514" y="8937"/>
                    </a:cubicBezTo>
                    <a:lnTo>
                      <a:pt x="512" y="8956"/>
                    </a:lnTo>
                    <a:cubicBezTo>
                      <a:pt x="521" y="8956"/>
                      <a:pt x="531" y="8956"/>
                      <a:pt x="540" y="8956"/>
                    </a:cubicBezTo>
                    <a:cubicBezTo>
                      <a:pt x="678" y="8956"/>
                      <a:pt x="772" y="8893"/>
                      <a:pt x="846" y="8821"/>
                    </a:cubicBezTo>
                    <a:cubicBezTo>
                      <a:pt x="721" y="8204"/>
                      <a:pt x="644" y="7581"/>
                      <a:pt x="614" y="6953"/>
                    </a:cubicBezTo>
                    <a:cubicBezTo>
                      <a:pt x="663" y="6934"/>
                      <a:pt x="721" y="6911"/>
                      <a:pt x="785" y="6883"/>
                    </a:cubicBezTo>
                    <a:cubicBezTo>
                      <a:pt x="586" y="6807"/>
                      <a:pt x="635" y="6661"/>
                      <a:pt x="498" y="6565"/>
                    </a:cubicBezTo>
                    <a:lnTo>
                      <a:pt x="600" y="6561"/>
                    </a:lnTo>
                    <a:cubicBezTo>
                      <a:pt x="563" y="4398"/>
                      <a:pt x="1071" y="2219"/>
                      <a:pt x="2047" y="234"/>
                    </a:cubicBezTo>
                    <a:lnTo>
                      <a:pt x="2047" y="234"/>
                    </a:lnTo>
                    <a:cubicBezTo>
                      <a:pt x="1982" y="237"/>
                      <a:pt x="1912" y="239"/>
                      <a:pt x="1840" y="241"/>
                    </a:cubicBezTo>
                    <a:lnTo>
                      <a:pt x="170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55" name="Google Shape;5155;p39"/>
              <p:cNvSpPr/>
              <p:nvPr/>
            </p:nvSpPr>
            <p:spPr>
              <a:xfrm>
                <a:off x="2564275" y="929475"/>
                <a:ext cx="46875" cy="66150"/>
              </a:xfrm>
              <a:custGeom>
                <a:avLst/>
                <a:gdLst/>
                <a:ahLst/>
                <a:cxnLst/>
                <a:rect l="l" t="t" r="r" b="b"/>
                <a:pathLst>
                  <a:path w="1875" h="2646" extrusionOk="0">
                    <a:moveTo>
                      <a:pt x="625" y="0"/>
                    </a:moveTo>
                    <a:cubicBezTo>
                      <a:pt x="576" y="109"/>
                      <a:pt x="451" y="195"/>
                      <a:pt x="316" y="281"/>
                    </a:cubicBezTo>
                    <a:cubicBezTo>
                      <a:pt x="525" y="617"/>
                      <a:pt x="708" y="948"/>
                      <a:pt x="877" y="1273"/>
                    </a:cubicBezTo>
                    <a:cubicBezTo>
                      <a:pt x="659" y="967"/>
                      <a:pt x="453" y="649"/>
                      <a:pt x="256" y="315"/>
                    </a:cubicBezTo>
                    <a:cubicBezTo>
                      <a:pt x="168" y="366"/>
                      <a:pt x="82" y="427"/>
                      <a:pt x="1" y="492"/>
                    </a:cubicBezTo>
                    <a:cubicBezTo>
                      <a:pt x="427" y="1150"/>
                      <a:pt x="905" y="1774"/>
                      <a:pt x="1427" y="2360"/>
                    </a:cubicBezTo>
                    <a:cubicBezTo>
                      <a:pt x="1478" y="2455"/>
                      <a:pt x="1529" y="2553"/>
                      <a:pt x="1580" y="2645"/>
                    </a:cubicBezTo>
                    <a:cubicBezTo>
                      <a:pt x="1684" y="2613"/>
                      <a:pt x="1784" y="2564"/>
                      <a:pt x="1874" y="2506"/>
                    </a:cubicBezTo>
                    <a:cubicBezTo>
                      <a:pt x="1846" y="2474"/>
                      <a:pt x="1816" y="2444"/>
                      <a:pt x="1788" y="2413"/>
                    </a:cubicBezTo>
                    <a:cubicBezTo>
                      <a:pt x="1777" y="2395"/>
                      <a:pt x="1765" y="2379"/>
                      <a:pt x="1756" y="2362"/>
                    </a:cubicBezTo>
                    <a:cubicBezTo>
                      <a:pt x="1744" y="2367"/>
                      <a:pt x="1735" y="2374"/>
                      <a:pt x="1723" y="2381"/>
                    </a:cubicBezTo>
                    <a:cubicBezTo>
                      <a:pt x="1503" y="2358"/>
                      <a:pt x="1436" y="2140"/>
                      <a:pt x="1271" y="2022"/>
                    </a:cubicBezTo>
                    <a:cubicBezTo>
                      <a:pt x="1292" y="1979"/>
                      <a:pt x="1367" y="1970"/>
                      <a:pt x="1466" y="1970"/>
                    </a:cubicBezTo>
                    <a:cubicBezTo>
                      <a:pt x="1480" y="1970"/>
                      <a:pt x="1495" y="1970"/>
                      <a:pt x="1510" y="1971"/>
                    </a:cubicBezTo>
                    <a:cubicBezTo>
                      <a:pt x="1174" y="1398"/>
                      <a:pt x="891" y="763"/>
                      <a:pt x="6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56" name="Google Shape;5156;p39"/>
              <p:cNvSpPr/>
              <p:nvPr/>
            </p:nvSpPr>
            <p:spPr>
              <a:xfrm>
                <a:off x="3104675" y="966450"/>
                <a:ext cx="1400" cy="2050"/>
              </a:xfrm>
              <a:custGeom>
                <a:avLst/>
                <a:gdLst/>
                <a:ahLst/>
                <a:cxnLst/>
                <a:rect l="l" t="t" r="r" b="b"/>
                <a:pathLst>
                  <a:path w="56" h="82" extrusionOk="0">
                    <a:moveTo>
                      <a:pt x="49" y="0"/>
                    </a:moveTo>
                    <a:cubicBezTo>
                      <a:pt x="33" y="26"/>
                      <a:pt x="16" y="54"/>
                      <a:pt x="0" y="81"/>
                    </a:cubicBezTo>
                    <a:cubicBezTo>
                      <a:pt x="19" y="54"/>
                      <a:pt x="37" y="28"/>
                      <a:pt x="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57" name="Google Shape;5157;p39"/>
              <p:cNvSpPr/>
              <p:nvPr/>
            </p:nvSpPr>
            <p:spPr>
              <a:xfrm>
                <a:off x="3120825" y="935150"/>
                <a:ext cx="4100" cy="3725"/>
              </a:xfrm>
              <a:custGeom>
                <a:avLst/>
                <a:gdLst/>
                <a:ahLst/>
                <a:cxnLst/>
                <a:rect l="l" t="t" r="r" b="b"/>
                <a:pathLst>
                  <a:path w="164" h="149" extrusionOk="0">
                    <a:moveTo>
                      <a:pt x="59" y="0"/>
                    </a:moveTo>
                    <a:cubicBezTo>
                      <a:pt x="40" y="42"/>
                      <a:pt x="22" y="84"/>
                      <a:pt x="1" y="126"/>
                    </a:cubicBezTo>
                    <a:lnTo>
                      <a:pt x="98" y="149"/>
                    </a:lnTo>
                    <a:cubicBezTo>
                      <a:pt x="119" y="109"/>
                      <a:pt x="142" y="70"/>
                      <a:pt x="163" y="31"/>
                    </a:cubicBezTo>
                    <a:lnTo>
                      <a:pt x="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58" name="Google Shape;5158;p39"/>
              <p:cNvSpPr/>
              <p:nvPr/>
            </p:nvSpPr>
            <p:spPr>
              <a:xfrm>
                <a:off x="3136200" y="678125"/>
                <a:ext cx="6225" cy="1975"/>
              </a:xfrm>
              <a:custGeom>
                <a:avLst/>
                <a:gdLst/>
                <a:ahLst/>
                <a:cxnLst/>
                <a:rect l="l" t="t" r="r" b="b"/>
                <a:pathLst>
                  <a:path w="249" h="79" extrusionOk="0">
                    <a:moveTo>
                      <a:pt x="218" y="0"/>
                    </a:moveTo>
                    <a:cubicBezTo>
                      <a:pt x="144" y="14"/>
                      <a:pt x="72" y="33"/>
                      <a:pt x="0" y="58"/>
                    </a:cubicBezTo>
                    <a:cubicBezTo>
                      <a:pt x="84" y="58"/>
                      <a:pt x="167" y="65"/>
                      <a:pt x="248" y="79"/>
                    </a:cubicBezTo>
                    <a:cubicBezTo>
                      <a:pt x="239" y="53"/>
                      <a:pt x="227" y="28"/>
                      <a:pt x="2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59" name="Google Shape;5159;p39"/>
              <p:cNvSpPr/>
              <p:nvPr/>
            </p:nvSpPr>
            <p:spPr>
              <a:xfrm>
                <a:off x="3146000" y="693075"/>
                <a:ext cx="175" cy="125"/>
              </a:xfrm>
              <a:custGeom>
                <a:avLst/>
                <a:gdLst/>
                <a:ahLst/>
                <a:cxnLst/>
                <a:rect l="l" t="t" r="r" b="b"/>
                <a:pathLst>
                  <a:path w="7" h="5" extrusionOk="0">
                    <a:moveTo>
                      <a:pt x="0" y="0"/>
                    </a:moveTo>
                    <a:cubicBezTo>
                      <a:pt x="2" y="2"/>
                      <a:pt x="5" y="2"/>
                      <a:pt x="7" y="5"/>
                    </a:cubicBezTo>
                    <a:cubicBezTo>
                      <a:pt x="7" y="2"/>
                      <a:pt x="7" y="2"/>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60" name="Google Shape;5160;p39"/>
              <p:cNvSpPr/>
              <p:nvPr/>
            </p:nvSpPr>
            <p:spPr>
              <a:xfrm>
                <a:off x="3150275" y="716650"/>
                <a:ext cx="3800" cy="10225"/>
              </a:xfrm>
              <a:custGeom>
                <a:avLst/>
                <a:gdLst/>
                <a:ahLst/>
                <a:cxnLst/>
                <a:rect l="l" t="t" r="r" b="b"/>
                <a:pathLst>
                  <a:path w="152" h="409" extrusionOk="0">
                    <a:moveTo>
                      <a:pt x="1" y="1"/>
                    </a:moveTo>
                    <a:lnTo>
                      <a:pt x="1" y="1"/>
                    </a:lnTo>
                    <a:cubicBezTo>
                      <a:pt x="14" y="137"/>
                      <a:pt x="28" y="272"/>
                      <a:pt x="38" y="404"/>
                    </a:cubicBezTo>
                    <a:cubicBezTo>
                      <a:pt x="54" y="397"/>
                      <a:pt x="70" y="390"/>
                      <a:pt x="86" y="386"/>
                    </a:cubicBezTo>
                    <a:cubicBezTo>
                      <a:pt x="110" y="395"/>
                      <a:pt x="130" y="402"/>
                      <a:pt x="151" y="409"/>
                    </a:cubicBezTo>
                    <a:cubicBezTo>
                      <a:pt x="121" y="277"/>
                      <a:pt x="89" y="144"/>
                      <a:pt x="52" y="12"/>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61" name="Google Shape;5161;p39"/>
              <p:cNvSpPr/>
              <p:nvPr/>
            </p:nvSpPr>
            <p:spPr>
              <a:xfrm>
                <a:off x="3149700" y="712025"/>
                <a:ext cx="1575" cy="3950"/>
              </a:xfrm>
              <a:custGeom>
                <a:avLst/>
                <a:gdLst/>
                <a:ahLst/>
                <a:cxnLst/>
                <a:rect l="l" t="t" r="r" b="b"/>
                <a:pathLst>
                  <a:path w="63" h="158" extrusionOk="0">
                    <a:moveTo>
                      <a:pt x="0" y="0"/>
                    </a:moveTo>
                    <a:cubicBezTo>
                      <a:pt x="7" y="54"/>
                      <a:pt x="12" y="100"/>
                      <a:pt x="19" y="151"/>
                    </a:cubicBezTo>
                    <a:cubicBezTo>
                      <a:pt x="33" y="153"/>
                      <a:pt x="47" y="156"/>
                      <a:pt x="63" y="158"/>
                    </a:cubicBezTo>
                    <a:cubicBezTo>
                      <a:pt x="47" y="105"/>
                      <a:pt x="28" y="54"/>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62" name="Google Shape;5162;p39"/>
              <p:cNvSpPr/>
              <p:nvPr/>
            </p:nvSpPr>
            <p:spPr>
              <a:xfrm>
                <a:off x="3072100" y="588975"/>
                <a:ext cx="69150" cy="89225"/>
              </a:xfrm>
              <a:custGeom>
                <a:avLst/>
                <a:gdLst/>
                <a:ahLst/>
                <a:cxnLst/>
                <a:rect l="l" t="t" r="r" b="b"/>
                <a:pathLst>
                  <a:path w="2766" h="3569" extrusionOk="0">
                    <a:moveTo>
                      <a:pt x="0" y="1"/>
                    </a:moveTo>
                    <a:lnTo>
                      <a:pt x="0" y="1"/>
                    </a:lnTo>
                    <a:cubicBezTo>
                      <a:pt x="404" y="538"/>
                      <a:pt x="754" y="1118"/>
                      <a:pt x="1046" y="1725"/>
                    </a:cubicBezTo>
                    <a:cubicBezTo>
                      <a:pt x="1145" y="1760"/>
                      <a:pt x="1250" y="1788"/>
                      <a:pt x="1354" y="1809"/>
                    </a:cubicBezTo>
                    <a:cubicBezTo>
                      <a:pt x="1400" y="1809"/>
                      <a:pt x="1454" y="1811"/>
                      <a:pt x="1507" y="1816"/>
                    </a:cubicBezTo>
                    <a:cubicBezTo>
                      <a:pt x="1490" y="1817"/>
                      <a:pt x="1473" y="1818"/>
                      <a:pt x="1456" y="1818"/>
                    </a:cubicBezTo>
                    <a:cubicBezTo>
                      <a:pt x="1421" y="1818"/>
                      <a:pt x="1387" y="1815"/>
                      <a:pt x="1354" y="1809"/>
                    </a:cubicBezTo>
                    <a:cubicBezTo>
                      <a:pt x="1340" y="1809"/>
                      <a:pt x="1326" y="1808"/>
                      <a:pt x="1312" y="1808"/>
                    </a:cubicBezTo>
                    <a:cubicBezTo>
                      <a:pt x="1211" y="1808"/>
                      <a:pt x="1132" y="1817"/>
                      <a:pt x="1099" y="1839"/>
                    </a:cubicBezTo>
                    <a:cubicBezTo>
                      <a:pt x="1111" y="1865"/>
                      <a:pt x="1122" y="1888"/>
                      <a:pt x="1132" y="1911"/>
                    </a:cubicBezTo>
                    <a:lnTo>
                      <a:pt x="1185" y="1920"/>
                    </a:lnTo>
                    <a:lnTo>
                      <a:pt x="1141" y="1929"/>
                    </a:lnTo>
                    <a:cubicBezTo>
                      <a:pt x="1213" y="2087"/>
                      <a:pt x="1280" y="2247"/>
                      <a:pt x="1345" y="2409"/>
                    </a:cubicBezTo>
                    <a:cubicBezTo>
                      <a:pt x="1384" y="2486"/>
                      <a:pt x="1424" y="2562"/>
                      <a:pt x="1463" y="2639"/>
                    </a:cubicBezTo>
                    <a:cubicBezTo>
                      <a:pt x="1540" y="2613"/>
                      <a:pt x="1572" y="2585"/>
                      <a:pt x="1431" y="2539"/>
                    </a:cubicBezTo>
                    <a:lnTo>
                      <a:pt x="1431" y="2539"/>
                    </a:lnTo>
                    <a:cubicBezTo>
                      <a:pt x="1560" y="2576"/>
                      <a:pt x="1695" y="2585"/>
                      <a:pt x="1734" y="2636"/>
                    </a:cubicBezTo>
                    <a:lnTo>
                      <a:pt x="1961" y="2604"/>
                    </a:lnTo>
                    <a:lnTo>
                      <a:pt x="1961" y="2604"/>
                    </a:lnTo>
                    <a:cubicBezTo>
                      <a:pt x="1989" y="2741"/>
                      <a:pt x="1667" y="2817"/>
                      <a:pt x="1788" y="2970"/>
                    </a:cubicBezTo>
                    <a:cubicBezTo>
                      <a:pt x="1791" y="2970"/>
                      <a:pt x="1795" y="2970"/>
                      <a:pt x="1799" y="2970"/>
                    </a:cubicBezTo>
                    <a:cubicBezTo>
                      <a:pt x="2021" y="2970"/>
                      <a:pt x="2086" y="3291"/>
                      <a:pt x="2362" y="3291"/>
                    </a:cubicBezTo>
                    <a:cubicBezTo>
                      <a:pt x="2385" y="3291"/>
                      <a:pt x="2410" y="3288"/>
                      <a:pt x="2437" y="3283"/>
                    </a:cubicBezTo>
                    <a:lnTo>
                      <a:pt x="2437" y="3283"/>
                    </a:lnTo>
                    <a:lnTo>
                      <a:pt x="2286" y="3323"/>
                    </a:lnTo>
                    <a:cubicBezTo>
                      <a:pt x="2680" y="3408"/>
                      <a:pt x="2404" y="3478"/>
                      <a:pt x="2752" y="3568"/>
                    </a:cubicBezTo>
                    <a:cubicBezTo>
                      <a:pt x="2759" y="3554"/>
                      <a:pt x="2764" y="3538"/>
                      <a:pt x="2766" y="3522"/>
                    </a:cubicBezTo>
                    <a:cubicBezTo>
                      <a:pt x="2629" y="3142"/>
                      <a:pt x="2446" y="2778"/>
                      <a:pt x="2221" y="2439"/>
                    </a:cubicBezTo>
                    <a:cubicBezTo>
                      <a:pt x="2168" y="2363"/>
                      <a:pt x="2112" y="2291"/>
                      <a:pt x="2059" y="2217"/>
                    </a:cubicBezTo>
                    <a:cubicBezTo>
                      <a:pt x="1992" y="2217"/>
                      <a:pt x="1929" y="2226"/>
                      <a:pt x="1910" y="2240"/>
                    </a:cubicBezTo>
                    <a:cubicBezTo>
                      <a:pt x="1595" y="2262"/>
                      <a:pt x="2107" y="2508"/>
                      <a:pt x="1777" y="2508"/>
                    </a:cubicBezTo>
                    <a:cubicBezTo>
                      <a:pt x="1728" y="2508"/>
                      <a:pt x="1661" y="2503"/>
                      <a:pt x="1570" y="2490"/>
                    </a:cubicBezTo>
                    <a:cubicBezTo>
                      <a:pt x="1505" y="2342"/>
                      <a:pt x="1637" y="2092"/>
                      <a:pt x="1906" y="2018"/>
                    </a:cubicBezTo>
                    <a:cubicBezTo>
                      <a:pt x="1500" y="1484"/>
                      <a:pt x="1101" y="995"/>
                      <a:pt x="735" y="508"/>
                    </a:cubicBezTo>
                    <a:lnTo>
                      <a:pt x="735" y="508"/>
                    </a:lnTo>
                    <a:cubicBezTo>
                      <a:pt x="851" y="729"/>
                      <a:pt x="958" y="956"/>
                      <a:pt x="1050" y="1188"/>
                    </a:cubicBezTo>
                    <a:cubicBezTo>
                      <a:pt x="795" y="780"/>
                      <a:pt x="510" y="390"/>
                      <a:pt x="197" y="26"/>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63" name="Google Shape;5163;p39"/>
              <p:cNvSpPr/>
              <p:nvPr/>
            </p:nvSpPr>
            <p:spPr>
              <a:xfrm>
                <a:off x="3096500" y="715300"/>
                <a:ext cx="66900" cy="210925"/>
              </a:xfrm>
              <a:custGeom>
                <a:avLst/>
                <a:gdLst/>
                <a:ahLst/>
                <a:cxnLst/>
                <a:rect l="l" t="t" r="r" b="b"/>
                <a:pathLst>
                  <a:path w="2676" h="8437" extrusionOk="0">
                    <a:moveTo>
                      <a:pt x="2321" y="1339"/>
                    </a:moveTo>
                    <a:lnTo>
                      <a:pt x="2321" y="1339"/>
                    </a:lnTo>
                    <a:cubicBezTo>
                      <a:pt x="2289" y="1350"/>
                      <a:pt x="2256" y="1355"/>
                      <a:pt x="2223" y="1355"/>
                    </a:cubicBezTo>
                    <a:cubicBezTo>
                      <a:pt x="2205" y="1355"/>
                      <a:pt x="2188" y="1354"/>
                      <a:pt x="2170" y="1351"/>
                    </a:cubicBezTo>
                    <a:lnTo>
                      <a:pt x="2170" y="1351"/>
                    </a:lnTo>
                    <a:cubicBezTo>
                      <a:pt x="2183" y="1352"/>
                      <a:pt x="2196" y="1352"/>
                      <a:pt x="2210" y="1352"/>
                    </a:cubicBezTo>
                    <a:cubicBezTo>
                      <a:pt x="2247" y="1352"/>
                      <a:pt x="2285" y="1348"/>
                      <a:pt x="2321" y="1339"/>
                    </a:cubicBezTo>
                    <a:close/>
                    <a:moveTo>
                      <a:pt x="1785" y="1"/>
                    </a:moveTo>
                    <a:cubicBezTo>
                      <a:pt x="1728" y="1"/>
                      <a:pt x="1670" y="7"/>
                      <a:pt x="1614" y="20"/>
                    </a:cubicBezTo>
                    <a:cubicBezTo>
                      <a:pt x="2131" y="198"/>
                      <a:pt x="1760" y="340"/>
                      <a:pt x="2008" y="502"/>
                    </a:cubicBezTo>
                    <a:lnTo>
                      <a:pt x="1644" y="586"/>
                    </a:lnTo>
                    <a:lnTo>
                      <a:pt x="1632" y="579"/>
                    </a:lnTo>
                    <a:lnTo>
                      <a:pt x="1632" y="579"/>
                    </a:lnTo>
                    <a:cubicBezTo>
                      <a:pt x="1690" y="808"/>
                      <a:pt x="1744" y="1038"/>
                      <a:pt x="1790" y="1267"/>
                    </a:cubicBezTo>
                    <a:cubicBezTo>
                      <a:pt x="1890" y="1279"/>
                      <a:pt x="2043" y="1334"/>
                      <a:pt x="2170" y="1351"/>
                    </a:cubicBezTo>
                    <a:cubicBezTo>
                      <a:pt x="2053" y="1342"/>
                      <a:pt x="1919" y="1311"/>
                      <a:pt x="1819" y="1311"/>
                    </a:cubicBezTo>
                    <a:cubicBezTo>
                      <a:pt x="1812" y="1311"/>
                      <a:pt x="1806" y="1311"/>
                      <a:pt x="1799" y="1311"/>
                    </a:cubicBezTo>
                    <a:cubicBezTo>
                      <a:pt x="1846" y="1541"/>
                      <a:pt x="1885" y="1770"/>
                      <a:pt x="1920" y="1997"/>
                    </a:cubicBezTo>
                    <a:cubicBezTo>
                      <a:pt x="1739" y="2095"/>
                      <a:pt x="1516" y="2213"/>
                      <a:pt x="1259" y="2345"/>
                    </a:cubicBezTo>
                    <a:cubicBezTo>
                      <a:pt x="1361" y="2336"/>
                      <a:pt x="1435" y="2315"/>
                      <a:pt x="1428" y="2303"/>
                    </a:cubicBezTo>
                    <a:lnTo>
                      <a:pt x="1428" y="2303"/>
                    </a:lnTo>
                    <a:cubicBezTo>
                      <a:pt x="1590" y="2370"/>
                      <a:pt x="1685" y="2623"/>
                      <a:pt x="1340" y="2623"/>
                    </a:cubicBezTo>
                    <a:cubicBezTo>
                      <a:pt x="1339" y="2623"/>
                      <a:pt x="1337" y="2623"/>
                      <a:pt x="1336" y="2623"/>
                    </a:cubicBezTo>
                    <a:cubicBezTo>
                      <a:pt x="1266" y="2533"/>
                      <a:pt x="1509" y="2440"/>
                      <a:pt x="1201" y="2375"/>
                    </a:cubicBezTo>
                    <a:lnTo>
                      <a:pt x="1111" y="2422"/>
                    </a:lnTo>
                    <a:cubicBezTo>
                      <a:pt x="1143" y="2436"/>
                      <a:pt x="1176" y="2452"/>
                      <a:pt x="1173" y="2475"/>
                    </a:cubicBezTo>
                    <a:lnTo>
                      <a:pt x="1067" y="2445"/>
                    </a:lnTo>
                    <a:cubicBezTo>
                      <a:pt x="754" y="2607"/>
                      <a:pt x="397" y="2790"/>
                      <a:pt x="0" y="2994"/>
                    </a:cubicBezTo>
                    <a:cubicBezTo>
                      <a:pt x="251" y="3054"/>
                      <a:pt x="40" y="3156"/>
                      <a:pt x="167" y="3228"/>
                    </a:cubicBezTo>
                    <a:cubicBezTo>
                      <a:pt x="207" y="3231"/>
                      <a:pt x="246" y="3240"/>
                      <a:pt x="283" y="3249"/>
                    </a:cubicBezTo>
                    <a:cubicBezTo>
                      <a:pt x="1025" y="2885"/>
                      <a:pt x="1609" y="2602"/>
                      <a:pt x="1978" y="2433"/>
                    </a:cubicBezTo>
                    <a:lnTo>
                      <a:pt x="1978" y="2433"/>
                    </a:lnTo>
                    <a:cubicBezTo>
                      <a:pt x="2152" y="3954"/>
                      <a:pt x="2047" y="5493"/>
                      <a:pt x="1667" y="6975"/>
                    </a:cubicBezTo>
                    <a:cubicBezTo>
                      <a:pt x="1683" y="6975"/>
                      <a:pt x="1700" y="6968"/>
                      <a:pt x="1713" y="6956"/>
                    </a:cubicBezTo>
                    <a:lnTo>
                      <a:pt x="1713" y="6956"/>
                    </a:lnTo>
                    <a:cubicBezTo>
                      <a:pt x="1757" y="7146"/>
                      <a:pt x="1697" y="7183"/>
                      <a:pt x="1609" y="7186"/>
                    </a:cubicBezTo>
                    <a:cubicBezTo>
                      <a:pt x="1581" y="7292"/>
                      <a:pt x="1551" y="7399"/>
                      <a:pt x="1519" y="7503"/>
                    </a:cubicBezTo>
                    <a:lnTo>
                      <a:pt x="1528" y="7522"/>
                    </a:lnTo>
                    <a:lnTo>
                      <a:pt x="1514" y="7517"/>
                    </a:lnTo>
                    <a:cubicBezTo>
                      <a:pt x="1417" y="7828"/>
                      <a:pt x="1308" y="8134"/>
                      <a:pt x="1185" y="8433"/>
                    </a:cubicBezTo>
                    <a:cubicBezTo>
                      <a:pt x="1204" y="8436"/>
                      <a:pt x="1220" y="8437"/>
                      <a:pt x="1235" y="8437"/>
                    </a:cubicBezTo>
                    <a:cubicBezTo>
                      <a:pt x="1335" y="8437"/>
                      <a:pt x="1336" y="8374"/>
                      <a:pt x="1375" y="8349"/>
                    </a:cubicBezTo>
                    <a:cubicBezTo>
                      <a:pt x="2267" y="6451"/>
                      <a:pt x="2618" y="4341"/>
                      <a:pt x="2388" y="2257"/>
                    </a:cubicBezTo>
                    <a:cubicBezTo>
                      <a:pt x="2395" y="2255"/>
                      <a:pt x="2402" y="2252"/>
                      <a:pt x="2409" y="2252"/>
                    </a:cubicBezTo>
                    <a:cubicBezTo>
                      <a:pt x="2417" y="2155"/>
                      <a:pt x="2676" y="2053"/>
                      <a:pt x="2442" y="2053"/>
                    </a:cubicBezTo>
                    <a:cubicBezTo>
                      <a:pt x="2422" y="2053"/>
                      <a:pt x="2397" y="2054"/>
                      <a:pt x="2367" y="2055"/>
                    </a:cubicBezTo>
                    <a:cubicBezTo>
                      <a:pt x="2353" y="1960"/>
                      <a:pt x="2342" y="1863"/>
                      <a:pt x="2325" y="1766"/>
                    </a:cubicBezTo>
                    <a:cubicBezTo>
                      <a:pt x="2367" y="1742"/>
                      <a:pt x="2407" y="1717"/>
                      <a:pt x="2446" y="1689"/>
                    </a:cubicBezTo>
                    <a:cubicBezTo>
                      <a:pt x="2441" y="1508"/>
                      <a:pt x="2427" y="1327"/>
                      <a:pt x="2409" y="1144"/>
                    </a:cubicBezTo>
                    <a:cubicBezTo>
                      <a:pt x="2305" y="1144"/>
                      <a:pt x="2235" y="1135"/>
                      <a:pt x="2344" y="1133"/>
                    </a:cubicBezTo>
                    <a:cubicBezTo>
                      <a:pt x="2367" y="1128"/>
                      <a:pt x="2388" y="1121"/>
                      <a:pt x="2407" y="1116"/>
                    </a:cubicBezTo>
                    <a:cubicBezTo>
                      <a:pt x="2395" y="1017"/>
                      <a:pt x="2383" y="917"/>
                      <a:pt x="2367" y="817"/>
                    </a:cubicBezTo>
                    <a:cubicBezTo>
                      <a:pt x="2312" y="780"/>
                      <a:pt x="2251" y="741"/>
                      <a:pt x="2200" y="704"/>
                    </a:cubicBezTo>
                    <a:lnTo>
                      <a:pt x="2200" y="704"/>
                    </a:lnTo>
                    <a:cubicBezTo>
                      <a:pt x="2207" y="852"/>
                      <a:pt x="2214" y="998"/>
                      <a:pt x="2214" y="1140"/>
                    </a:cubicBezTo>
                    <a:cubicBezTo>
                      <a:pt x="2138" y="764"/>
                      <a:pt x="2040" y="389"/>
                      <a:pt x="1922" y="13"/>
                    </a:cubicBezTo>
                    <a:cubicBezTo>
                      <a:pt x="1877" y="5"/>
                      <a:pt x="1831" y="1"/>
                      <a:pt x="17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64" name="Google Shape;5164;p39"/>
              <p:cNvSpPr/>
              <p:nvPr/>
            </p:nvSpPr>
            <p:spPr>
              <a:xfrm>
                <a:off x="3049725" y="557800"/>
                <a:ext cx="75" cy="25"/>
              </a:xfrm>
              <a:custGeom>
                <a:avLst/>
                <a:gdLst/>
                <a:ahLst/>
                <a:cxnLst/>
                <a:rect l="l" t="t" r="r" b="b"/>
                <a:pathLst>
                  <a:path w="3" h="1" extrusionOk="0">
                    <a:moveTo>
                      <a:pt x="3" y="0"/>
                    </a:move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65" name="Google Shape;5165;p39"/>
              <p:cNvSpPr/>
              <p:nvPr/>
            </p:nvSpPr>
            <p:spPr>
              <a:xfrm>
                <a:off x="3123725" y="932950"/>
                <a:ext cx="2700" cy="2925"/>
              </a:xfrm>
              <a:custGeom>
                <a:avLst/>
                <a:gdLst/>
                <a:ahLst/>
                <a:cxnLst/>
                <a:rect l="l" t="t" r="r" b="b"/>
                <a:pathLst>
                  <a:path w="108" h="117" extrusionOk="0">
                    <a:moveTo>
                      <a:pt x="107" y="0"/>
                    </a:moveTo>
                    <a:cubicBezTo>
                      <a:pt x="63" y="42"/>
                      <a:pt x="1" y="81"/>
                      <a:pt x="49" y="116"/>
                    </a:cubicBezTo>
                    <a:cubicBezTo>
                      <a:pt x="70" y="77"/>
                      <a:pt x="89" y="37"/>
                      <a:pt x="10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66" name="Google Shape;5166;p39"/>
              <p:cNvSpPr/>
              <p:nvPr/>
            </p:nvSpPr>
            <p:spPr>
              <a:xfrm>
                <a:off x="2899150" y="924600"/>
                <a:ext cx="160450" cy="113850"/>
              </a:xfrm>
              <a:custGeom>
                <a:avLst/>
                <a:gdLst/>
                <a:ahLst/>
                <a:cxnLst/>
                <a:rect l="l" t="t" r="r" b="b"/>
                <a:pathLst>
                  <a:path w="6418" h="4554" extrusionOk="0">
                    <a:moveTo>
                      <a:pt x="5764" y="383"/>
                    </a:moveTo>
                    <a:lnTo>
                      <a:pt x="5977" y="464"/>
                    </a:lnTo>
                    <a:lnTo>
                      <a:pt x="5708" y="476"/>
                    </a:lnTo>
                    <a:lnTo>
                      <a:pt x="5764" y="383"/>
                    </a:lnTo>
                    <a:close/>
                    <a:moveTo>
                      <a:pt x="5991" y="0"/>
                    </a:moveTo>
                    <a:cubicBezTo>
                      <a:pt x="5414" y="953"/>
                      <a:pt x="4677" y="1802"/>
                      <a:pt x="3812" y="2504"/>
                    </a:cubicBezTo>
                    <a:cubicBezTo>
                      <a:pt x="3888" y="2620"/>
                      <a:pt x="3972" y="2743"/>
                      <a:pt x="3851" y="2831"/>
                    </a:cubicBezTo>
                    <a:cubicBezTo>
                      <a:pt x="3763" y="2804"/>
                      <a:pt x="3714" y="2793"/>
                      <a:pt x="3688" y="2793"/>
                    </a:cubicBezTo>
                    <a:cubicBezTo>
                      <a:pt x="3591" y="2793"/>
                      <a:pt x="3848" y="2952"/>
                      <a:pt x="3631" y="2952"/>
                    </a:cubicBezTo>
                    <a:cubicBezTo>
                      <a:pt x="3625" y="2952"/>
                      <a:pt x="3619" y="2952"/>
                      <a:pt x="3612" y="2952"/>
                    </a:cubicBezTo>
                    <a:lnTo>
                      <a:pt x="3309" y="2880"/>
                    </a:lnTo>
                    <a:cubicBezTo>
                      <a:pt x="2975" y="3112"/>
                      <a:pt x="2623" y="3322"/>
                      <a:pt x="2259" y="3506"/>
                    </a:cubicBezTo>
                    <a:cubicBezTo>
                      <a:pt x="1603" y="3865"/>
                      <a:pt x="900" y="4129"/>
                      <a:pt x="172" y="4294"/>
                    </a:cubicBezTo>
                    <a:lnTo>
                      <a:pt x="383" y="4317"/>
                    </a:lnTo>
                    <a:lnTo>
                      <a:pt x="379" y="4375"/>
                    </a:lnTo>
                    <a:lnTo>
                      <a:pt x="168" y="4294"/>
                    </a:lnTo>
                    <a:cubicBezTo>
                      <a:pt x="112" y="4308"/>
                      <a:pt x="56" y="4319"/>
                      <a:pt x="1" y="4331"/>
                    </a:cubicBezTo>
                    <a:cubicBezTo>
                      <a:pt x="177" y="4442"/>
                      <a:pt x="362" y="4456"/>
                      <a:pt x="395" y="4553"/>
                    </a:cubicBezTo>
                    <a:cubicBezTo>
                      <a:pt x="1039" y="4414"/>
                      <a:pt x="1665" y="4208"/>
                      <a:pt x="2268" y="3941"/>
                    </a:cubicBezTo>
                    <a:cubicBezTo>
                      <a:pt x="3958" y="3000"/>
                      <a:pt x="5384" y="1651"/>
                      <a:pt x="6418" y="17"/>
                    </a:cubicBezTo>
                    <a:cubicBezTo>
                      <a:pt x="6372" y="12"/>
                      <a:pt x="6328" y="8"/>
                      <a:pt x="6287" y="8"/>
                    </a:cubicBezTo>
                    <a:cubicBezTo>
                      <a:pt x="6216" y="8"/>
                      <a:pt x="6155" y="18"/>
                      <a:pt x="6109" y="45"/>
                    </a:cubicBezTo>
                    <a:cubicBezTo>
                      <a:pt x="6220" y="76"/>
                      <a:pt x="6341" y="309"/>
                      <a:pt x="6066" y="309"/>
                    </a:cubicBezTo>
                    <a:cubicBezTo>
                      <a:pt x="6015" y="309"/>
                      <a:pt x="5949" y="300"/>
                      <a:pt x="5866" y="281"/>
                    </a:cubicBezTo>
                    <a:lnTo>
                      <a:pt x="60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67" name="Google Shape;5167;p39"/>
              <p:cNvSpPr/>
              <p:nvPr/>
            </p:nvSpPr>
            <p:spPr>
              <a:xfrm>
                <a:off x="2567425" y="530100"/>
                <a:ext cx="106600" cy="116500"/>
              </a:xfrm>
              <a:custGeom>
                <a:avLst/>
                <a:gdLst/>
                <a:ahLst/>
                <a:cxnLst/>
                <a:rect l="l" t="t" r="r" b="b"/>
                <a:pathLst>
                  <a:path w="4264" h="4660" extrusionOk="0">
                    <a:moveTo>
                      <a:pt x="4263" y="0"/>
                    </a:moveTo>
                    <a:cubicBezTo>
                      <a:pt x="2416" y="1125"/>
                      <a:pt x="981" y="2764"/>
                      <a:pt x="0" y="4644"/>
                    </a:cubicBezTo>
                    <a:cubicBezTo>
                      <a:pt x="42" y="4655"/>
                      <a:pt x="89" y="4660"/>
                      <a:pt x="137" y="4660"/>
                    </a:cubicBezTo>
                    <a:cubicBezTo>
                      <a:pt x="283" y="4660"/>
                      <a:pt x="437" y="4617"/>
                      <a:pt x="475" y="4593"/>
                    </a:cubicBezTo>
                    <a:cubicBezTo>
                      <a:pt x="443" y="4588"/>
                      <a:pt x="410" y="4583"/>
                      <a:pt x="385" y="4577"/>
                    </a:cubicBezTo>
                    <a:lnTo>
                      <a:pt x="385" y="4577"/>
                    </a:lnTo>
                    <a:lnTo>
                      <a:pt x="475" y="4593"/>
                    </a:lnTo>
                    <a:lnTo>
                      <a:pt x="485" y="4595"/>
                    </a:lnTo>
                    <a:cubicBezTo>
                      <a:pt x="1410" y="2817"/>
                      <a:pt x="2696" y="1252"/>
                      <a:pt x="426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68" name="Google Shape;5168;p39"/>
              <p:cNvSpPr/>
              <p:nvPr/>
            </p:nvSpPr>
            <p:spPr>
              <a:xfrm>
                <a:off x="2819525" y="541625"/>
                <a:ext cx="142875" cy="36425"/>
              </a:xfrm>
              <a:custGeom>
                <a:avLst/>
                <a:gdLst/>
                <a:ahLst/>
                <a:cxnLst/>
                <a:rect l="l" t="t" r="r" b="b"/>
                <a:pathLst>
                  <a:path w="5715" h="1457" extrusionOk="0">
                    <a:moveTo>
                      <a:pt x="2634" y="316"/>
                    </a:moveTo>
                    <a:lnTo>
                      <a:pt x="2564" y="385"/>
                    </a:lnTo>
                    <a:cubicBezTo>
                      <a:pt x="2680" y="406"/>
                      <a:pt x="2938" y="420"/>
                      <a:pt x="2931" y="471"/>
                    </a:cubicBezTo>
                    <a:lnTo>
                      <a:pt x="2534" y="416"/>
                    </a:lnTo>
                    <a:lnTo>
                      <a:pt x="2564" y="385"/>
                    </a:lnTo>
                    <a:cubicBezTo>
                      <a:pt x="2488" y="369"/>
                      <a:pt x="2469" y="353"/>
                      <a:pt x="2634" y="316"/>
                    </a:cubicBezTo>
                    <a:close/>
                    <a:moveTo>
                      <a:pt x="1090" y="0"/>
                    </a:moveTo>
                    <a:cubicBezTo>
                      <a:pt x="790" y="0"/>
                      <a:pt x="491" y="12"/>
                      <a:pt x="193" y="35"/>
                    </a:cubicBezTo>
                    <a:cubicBezTo>
                      <a:pt x="153" y="44"/>
                      <a:pt x="114" y="48"/>
                      <a:pt x="73" y="48"/>
                    </a:cubicBezTo>
                    <a:cubicBezTo>
                      <a:pt x="61" y="48"/>
                      <a:pt x="49" y="48"/>
                      <a:pt x="37" y="47"/>
                    </a:cubicBezTo>
                    <a:lnTo>
                      <a:pt x="31" y="49"/>
                    </a:lnTo>
                    <a:cubicBezTo>
                      <a:pt x="159" y="86"/>
                      <a:pt x="279" y="104"/>
                      <a:pt x="373" y="104"/>
                    </a:cubicBezTo>
                    <a:cubicBezTo>
                      <a:pt x="468" y="104"/>
                      <a:pt x="536" y="86"/>
                      <a:pt x="561" y="54"/>
                    </a:cubicBezTo>
                    <a:lnTo>
                      <a:pt x="561" y="54"/>
                    </a:lnTo>
                    <a:cubicBezTo>
                      <a:pt x="450" y="270"/>
                      <a:pt x="109" y="121"/>
                      <a:pt x="0" y="309"/>
                    </a:cubicBezTo>
                    <a:lnTo>
                      <a:pt x="130" y="325"/>
                    </a:lnTo>
                    <a:cubicBezTo>
                      <a:pt x="377" y="306"/>
                      <a:pt x="623" y="297"/>
                      <a:pt x="869" y="297"/>
                    </a:cubicBezTo>
                    <a:cubicBezTo>
                      <a:pt x="1689" y="297"/>
                      <a:pt x="2507" y="401"/>
                      <a:pt x="3304" y="606"/>
                    </a:cubicBezTo>
                    <a:lnTo>
                      <a:pt x="3320" y="585"/>
                    </a:lnTo>
                    <a:lnTo>
                      <a:pt x="3424" y="638"/>
                    </a:lnTo>
                    <a:cubicBezTo>
                      <a:pt x="4062" y="812"/>
                      <a:pt x="4676" y="1060"/>
                      <a:pt x="5258" y="1373"/>
                    </a:cubicBezTo>
                    <a:cubicBezTo>
                      <a:pt x="5290" y="1371"/>
                      <a:pt x="5321" y="1368"/>
                      <a:pt x="5352" y="1364"/>
                    </a:cubicBezTo>
                    <a:lnTo>
                      <a:pt x="5352" y="1364"/>
                    </a:lnTo>
                    <a:lnTo>
                      <a:pt x="5265" y="1378"/>
                    </a:lnTo>
                    <a:cubicBezTo>
                      <a:pt x="5314" y="1403"/>
                      <a:pt x="5360" y="1431"/>
                      <a:pt x="5409" y="1457"/>
                    </a:cubicBezTo>
                    <a:cubicBezTo>
                      <a:pt x="5634" y="1433"/>
                      <a:pt x="5464" y="1234"/>
                      <a:pt x="5715" y="1197"/>
                    </a:cubicBezTo>
                    <a:cubicBezTo>
                      <a:pt x="5599" y="1155"/>
                      <a:pt x="5624" y="1095"/>
                      <a:pt x="5645" y="1025"/>
                    </a:cubicBezTo>
                    <a:cubicBezTo>
                      <a:pt x="4270" y="333"/>
                      <a:pt x="2677" y="0"/>
                      <a:pt x="10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69" name="Google Shape;5169;p39"/>
              <p:cNvSpPr/>
              <p:nvPr/>
            </p:nvSpPr>
            <p:spPr>
              <a:xfrm>
                <a:off x="2745400" y="1020525"/>
                <a:ext cx="148850" cy="23775"/>
              </a:xfrm>
              <a:custGeom>
                <a:avLst/>
                <a:gdLst/>
                <a:ahLst/>
                <a:cxnLst/>
                <a:rect l="l" t="t" r="r" b="b"/>
                <a:pathLst>
                  <a:path w="5954" h="951" extrusionOk="0">
                    <a:moveTo>
                      <a:pt x="244" y="0"/>
                    </a:moveTo>
                    <a:lnTo>
                      <a:pt x="56" y="74"/>
                    </a:lnTo>
                    <a:cubicBezTo>
                      <a:pt x="37" y="74"/>
                      <a:pt x="19" y="74"/>
                      <a:pt x="0" y="72"/>
                    </a:cubicBezTo>
                    <a:lnTo>
                      <a:pt x="0" y="72"/>
                    </a:lnTo>
                    <a:cubicBezTo>
                      <a:pt x="1431" y="669"/>
                      <a:pt x="2906" y="951"/>
                      <a:pt x="4328" y="951"/>
                    </a:cubicBezTo>
                    <a:cubicBezTo>
                      <a:pt x="4820" y="951"/>
                      <a:pt x="5307" y="917"/>
                      <a:pt x="5782" y="851"/>
                    </a:cubicBezTo>
                    <a:cubicBezTo>
                      <a:pt x="5805" y="751"/>
                      <a:pt x="5863" y="608"/>
                      <a:pt x="5954" y="531"/>
                    </a:cubicBezTo>
                    <a:lnTo>
                      <a:pt x="5954" y="531"/>
                    </a:lnTo>
                    <a:cubicBezTo>
                      <a:pt x="5381" y="637"/>
                      <a:pt x="4791" y="688"/>
                      <a:pt x="4193" y="688"/>
                    </a:cubicBezTo>
                    <a:cubicBezTo>
                      <a:pt x="2943" y="688"/>
                      <a:pt x="1653" y="465"/>
                      <a:pt x="394" y="51"/>
                    </a:cubicBezTo>
                    <a:cubicBezTo>
                      <a:pt x="394" y="55"/>
                      <a:pt x="391" y="57"/>
                      <a:pt x="382" y="57"/>
                    </a:cubicBezTo>
                    <a:cubicBezTo>
                      <a:pt x="379" y="57"/>
                      <a:pt x="376" y="56"/>
                      <a:pt x="371" y="56"/>
                    </a:cubicBezTo>
                    <a:lnTo>
                      <a:pt x="346" y="35"/>
                    </a:lnTo>
                    <a:cubicBezTo>
                      <a:pt x="313" y="23"/>
                      <a:pt x="279" y="14"/>
                      <a:pt x="2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70" name="Google Shape;5170;p39"/>
              <p:cNvSpPr/>
              <p:nvPr/>
            </p:nvSpPr>
            <p:spPr>
              <a:xfrm>
                <a:off x="2606125" y="543075"/>
                <a:ext cx="212500" cy="167575"/>
              </a:xfrm>
              <a:custGeom>
                <a:avLst/>
                <a:gdLst/>
                <a:ahLst/>
                <a:cxnLst/>
                <a:rect l="l" t="t" r="r" b="b"/>
                <a:pathLst>
                  <a:path w="8500" h="6703" extrusionOk="0">
                    <a:moveTo>
                      <a:pt x="8495" y="1"/>
                    </a:moveTo>
                    <a:lnTo>
                      <a:pt x="8495" y="1"/>
                    </a:lnTo>
                    <a:cubicBezTo>
                      <a:pt x="7257" y="123"/>
                      <a:pt x="6054" y="450"/>
                      <a:pt x="4994" y="967"/>
                    </a:cubicBezTo>
                    <a:cubicBezTo>
                      <a:pt x="2813" y="2075"/>
                      <a:pt x="870" y="4231"/>
                      <a:pt x="1" y="6703"/>
                    </a:cubicBezTo>
                    <a:lnTo>
                      <a:pt x="128" y="6698"/>
                    </a:lnTo>
                    <a:cubicBezTo>
                      <a:pt x="1016" y="4405"/>
                      <a:pt x="2750" y="2407"/>
                      <a:pt x="5228" y="1178"/>
                    </a:cubicBezTo>
                    <a:cubicBezTo>
                      <a:pt x="6244" y="689"/>
                      <a:pt x="7359" y="388"/>
                      <a:pt x="8499" y="283"/>
                    </a:cubicBezTo>
                    <a:cubicBezTo>
                      <a:pt x="8356" y="253"/>
                      <a:pt x="8214" y="202"/>
                      <a:pt x="8096" y="174"/>
                    </a:cubicBezTo>
                    <a:lnTo>
                      <a:pt x="8096" y="174"/>
                    </a:lnTo>
                    <a:cubicBezTo>
                      <a:pt x="8100" y="175"/>
                      <a:pt x="8104" y="175"/>
                      <a:pt x="8108" y="175"/>
                    </a:cubicBezTo>
                    <a:cubicBezTo>
                      <a:pt x="8386" y="175"/>
                      <a:pt x="8460" y="94"/>
                      <a:pt x="84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71" name="Google Shape;5171;p39"/>
              <p:cNvSpPr/>
              <p:nvPr/>
            </p:nvSpPr>
            <p:spPr>
              <a:xfrm>
                <a:off x="3058000" y="890650"/>
                <a:ext cx="19275" cy="22550"/>
              </a:xfrm>
              <a:custGeom>
                <a:avLst/>
                <a:gdLst/>
                <a:ahLst/>
                <a:cxnLst/>
                <a:rect l="l" t="t" r="r" b="b"/>
                <a:pathLst>
                  <a:path w="771" h="902" extrusionOk="0">
                    <a:moveTo>
                      <a:pt x="337" y="0"/>
                    </a:moveTo>
                    <a:cubicBezTo>
                      <a:pt x="233" y="243"/>
                      <a:pt x="121" y="480"/>
                      <a:pt x="1" y="714"/>
                    </a:cubicBezTo>
                    <a:cubicBezTo>
                      <a:pt x="10" y="714"/>
                      <a:pt x="20" y="713"/>
                      <a:pt x="30" y="713"/>
                    </a:cubicBezTo>
                    <a:cubicBezTo>
                      <a:pt x="85" y="713"/>
                      <a:pt x="151" y="720"/>
                      <a:pt x="201" y="720"/>
                    </a:cubicBezTo>
                    <a:cubicBezTo>
                      <a:pt x="229" y="720"/>
                      <a:pt x="252" y="718"/>
                      <a:pt x="265" y="712"/>
                    </a:cubicBezTo>
                    <a:lnTo>
                      <a:pt x="265" y="712"/>
                    </a:lnTo>
                    <a:lnTo>
                      <a:pt x="182" y="800"/>
                    </a:lnTo>
                    <a:cubicBezTo>
                      <a:pt x="196" y="846"/>
                      <a:pt x="258" y="879"/>
                      <a:pt x="346" y="902"/>
                    </a:cubicBezTo>
                    <a:cubicBezTo>
                      <a:pt x="499" y="631"/>
                      <a:pt x="641" y="352"/>
                      <a:pt x="771" y="70"/>
                    </a:cubicBezTo>
                    <a:lnTo>
                      <a:pt x="771" y="70"/>
                    </a:lnTo>
                    <a:cubicBezTo>
                      <a:pt x="657" y="121"/>
                      <a:pt x="506" y="155"/>
                      <a:pt x="293" y="155"/>
                    </a:cubicBezTo>
                    <a:lnTo>
                      <a:pt x="353" y="5"/>
                    </a:lnTo>
                    <a:lnTo>
                      <a:pt x="33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72" name="Google Shape;5172;p39"/>
              <p:cNvSpPr/>
              <p:nvPr/>
            </p:nvSpPr>
            <p:spPr>
              <a:xfrm>
                <a:off x="2904150" y="1038800"/>
                <a:ext cx="2450" cy="625"/>
              </a:xfrm>
              <a:custGeom>
                <a:avLst/>
                <a:gdLst/>
                <a:ahLst/>
                <a:cxnLst/>
                <a:rect l="l" t="t" r="r" b="b"/>
                <a:pathLst>
                  <a:path w="98" h="25" extrusionOk="0">
                    <a:moveTo>
                      <a:pt x="46" y="0"/>
                    </a:moveTo>
                    <a:cubicBezTo>
                      <a:pt x="16" y="0"/>
                      <a:pt x="3" y="10"/>
                      <a:pt x="0" y="25"/>
                    </a:cubicBezTo>
                    <a:cubicBezTo>
                      <a:pt x="32" y="20"/>
                      <a:pt x="65" y="11"/>
                      <a:pt x="97" y="6"/>
                    </a:cubicBezTo>
                    <a:cubicBezTo>
                      <a:pt x="76" y="2"/>
                      <a:pt x="60" y="0"/>
                      <a:pt x="4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73" name="Google Shape;5173;p39"/>
              <p:cNvSpPr/>
              <p:nvPr/>
            </p:nvSpPr>
            <p:spPr>
              <a:xfrm>
                <a:off x="2982950" y="993150"/>
                <a:ext cx="4150" cy="2650"/>
              </a:xfrm>
              <a:custGeom>
                <a:avLst/>
                <a:gdLst/>
                <a:ahLst/>
                <a:cxnLst/>
                <a:rect l="l" t="t" r="r" b="b"/>
                <a:pathLst>
                  <a:path w="166" h="106" extrusionOk="0">
                    <a:moveTo>
                      <a:pt x="147" y="1"/>
                    </a:moveTo>
                    <a:cubicBezTo>
                      <a:pt x="98" y="36"/>
                      <a:pt x="50" y="70"/>
                      <a:pt x="1" y="105"/>
                    </a:cubicBezTo>
                    <a:cubicBezTo>
                      <a:pt x="135" y="96"/>
                      <a:pt x="165" y="54"/>
                      <a:pt x="14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74" name="Google Shape;5174;p39"/>
              <p:cNvSpPr/>
              <p:nvPr/>
            </p:nvSpPr>
            <p:spPr>
              <a:xfrm>
                <a:off x="3068850" y="883575"/>
                <a:ext cx="475" cy="1175"/>
              </a:xfrm>
              <a:custGeom>
                <a:avLst/>
                <a:gdLst/>
                <a:ahLst/>
                <a:cxnLst/>
                <a:rect l="l" t="t" r="r" b="b"/>
                <a:pathLst>
                  <a:path w="19" h="47" extrusionOk="0">
                    <a:moveTo>
                      <a:pt x="19" y="0"/>
                    </a:moveTo>
                    <a:cubicBezTo>
                      <a:pt x="12" y="16"/>
                      <a:pt x="7" y="33"/>
                      <a:pt x="0" y="47"/>
                    </a:cubicBezTo>
                    <a:cubicBezTo>
                      <a:pt x="7" y="33"/>
                      <a:pt x="12" y="16"/>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75" name="Google Shape;5175;p39"/>
              <p:cNvSpPr/>
              <p:nvPr/>
            </p:nvSpPr>
            <p:spPr>
              <a:xfrm>
                <a:off x="3081300" y="875675"/>
                <a:ext cx="2825" cy="2400"/>
              </a:xfrm>
              <a:custGeom>
                <a:avLst/>
                <a:gdLst/>
                <a:ahLst/>
                <a:cxnLst/>
                <a:rect l="l" t="t" r="r" b="b"/>
                <a:pathLst>
                  <a:path w="113" h="96" extrusionOk="0">
                    <a:moveTo>
                      <a:pt x="22" y="1"/>
                    </a:moveTo>
                    <a:lnTo>
                      <a:pt x="22" y="1"/>
                    </a:lnTo>
                    <a:cubicBezTo>
                      <a:pt x="1" y="40"/>
                      <a:pt x="26" y="70"/>
                      <a:pt x="77" y="96"/>
                    </a:cubicBezTo>
                    <a:cubicBezTo>
                      <a:pt x="89" y="66"/>
                      <a:pt x="101" y="38"/>
                      <a:pt x="112" y="8"/>
                    </a:cubicBezTo>
                    <a:cubicBezTo>
                      <a:pt x="82" y="6"/>
                      <a:pt x="50" y="3"/>
                      <a:pt x="2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76" name="Google Shape;5176;p39"/>
              <p:cNvSpPr/>
              <p:nvPr/>
            </p:nvSpPr>
            <p:spPr>
              <a:xfrm>
                <a:off x="2594425" y="716125"/>
                <a:ext cx="12375" cy="51725"/>
              </a:xfrm>
              <a:custGeom>
                <a:avLst/>
                <a:gdLst/>
                <a:ahLst/>
                <a:cxnLst/>
                <a:rect l="l" t="t" r="r" b="b"/>
                <a:pathLst>
                  <a:path w="495" h="2069" extrusionOk="0">
                    <a:moveTo>
                      <a:pt x="394" y="1"/>
                    </a:moveTo>
                    <a:cubicBezTo>
                      <a:pt x="174" y="671"/>
                      <a:pt x="42" y="1366"/>
                      <a:pt x="0" y="2069"/>
                    </a:cubicBezTo>
                    <a:cubicBezTo>
                      <a:pt x="44" y="1746"/>
                      <a:pt x="105" y="1427"/>
                      <a:pt x="181" y="1111"/>
                    </a:cubicBezTo>
                    <a:lnTo>
                      <a:pt x="177" y="1109"/>
                    </a:lnTo>
                    <a:lnTo>
                      <a:pt x="181" y="1109"/>
                    </a:lnTo>
                    <a:cubicBezTo>
                      <a:pt x="265" y="750"/>
                      <a:pt x="371" y="395"/>
                      <a:pt x="494" y="47"/>
                    </a:cubicBezTo>
                    <a:cubicBezTo>
                      <a:pt x="459" y="36"/>
                      <a:pt x="425" y="19"/>
                      <a:pt x="39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77" name="Google Shape;5177;p39"/>
              <p:cNvSpPr/>
              <p:nvPr/>
            </p:nvSpPr>
            <p:spPr>
              <a:xfrm>
                <a:off x="2604750" y="714325"/>
                <a:ext cx="600" cy="375"/>
              </a:xfrm>
              <a:custGeom>
                <a:avLst/>
                <a:gdLst/>
                <a:ahLst/>
                <a:cxnLst/>
                <a:rect l="l" t="t" r="r" b="b"/>
                <a:pathLst>
                  <a:path w="24" h="15" extrusionOk="0">
                    <a:moveTo>
                      <a:pt x="2" y="1"/>
                    </a:moveTo>
                    <a:cubicBezTo>
                      <a:pt x="2" y="6"/>
                      <a:pt x="0" y="10"/>
                      <a:pt x="0" y="15"/>
                    </a:cubicBezTo>
                    <a:cubicBezTo>
                      <a:pt x="7" y="10"/>
                      <a:pt x="16" y="6"/>
                      <a:pt x="23" y="3"/>
                    </a:cubicBezTo>
                    <a:cubicBezTo>
                      <a:pt x="16" y="3"/>
                      <a:pt x="12" y="3"/>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78" name="Google Shape;5178;p39"/>
              <p:cNvSpPr/>
              <p:nvPr/>
            </p:nvSpPr>
            <p:spPr>
              <a:xfrm>
                <a:off x="2554725" y="802375"/>
                <a:ext cx="8475" cy="4075"/>
              </a:xfrm>
              <a:custGeom>
                <a:avLst/>
                <a:gdLst/>
                <a:ahLst/>
                <a:cxnLst/>
                <a:rect l="l" t="t" r="r" b="b"/>
                <a:pathLst>
                  <a:path w="339" h="163" extrusionOk="0">
                    <a:moveTo>
                      <a:pt x="223" y="0"/>
                    </a:moveTo>
                    <a:cubicBezTo>
                      <a:pt x="144" y="35"/>
                      <a:pt x="70" y="68"/>
                      <a:pt x="0" y="98"/>
                    </a:cubicBezTo>
                    <a:cubicBezTo>
                      <a:pt x="26" y="121"/>
                      <a:pt x="49" y="144"/>
                      <a:pt x="68" y="163"/>
                    </a:cubicBezTo>
                    <a:cubicBezTo>
                      <a:pt x="158" y="149"/>
                      <a:pt x="339" y="151"/>
                      <a:pt x="297" y="100"/>
                    </a:cubicBezTo>
                    <a:cubicBezTo>
                      <a:pt x="302" y="51"/>
                      <a:pt x="274" y="21"/>
                      <a:pt x="2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79" name="Google Shape;5179;p39"/>
              <p:cNvSpPr/>
              <p:nvPr/>
            </p:nvSpPr>
            <p:spPr>
              <a:xfrm>
                <a:off x="2594425" y="768000"/>
                <a:ext cx="75" cy="250"/>
              </a:xfrm>
              <a:custGeom>
                <a:avLst/>
                <a:gdLst/>
                <a:ahLst/>
                <a:cxnLst/>
                <a:rect l="l" t="t" r="r" b="b"/>
                <a:pathLst>
                  <a:path w="3" h="10" extrusionOk="0">
                    <a:moveTo>
                      <a:pt x="0" y="1"/>
                    </a:moveTo>
                    <a:lnTo>
                      <a:pt x="0" y="10"/>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80" name="Google Shape;5180;p39"/>
              <p:cNvSpPr/>
              <p:nvPr/>
            </p:nvSpPr>
            <p:spPr>
              <a:xfrm>
                <a:off x="2733000" y="795000"/>
                <a:ext cx="370125" cy="185675"/>
              </a:xfrm>
              <a:custGeom>
                <a:avLst/>
                <a:gdLst/>
                <a:ahLst/>
                <a:cxnLst/>
                <a:rect l="l" t="t" r="r" b="b"/>
                <a:pathLst>
                  <a:path w="14805" h="7427" extrusionOk="0">
                    <a:moveTo>
                      <a:pt x="14162" y="1"/>
                    </a:moveTo>
                    <a:cubicBezTo>
                      <a:pt x="10495" y="1869"/>
                      <a:pt x="4104" y="5043"/>
                      <a:pt x="0" y="7111"/>
                    </a:cubicBezTo>
                    <a:cubicBezTo>
                      <a:pt x="74" y="7083"/>
                      <a:pt x="153" y="7067"/>
                      <a:pt x="232" y="7065"/>
                    </a:cubicBezTo>
                    <a:lnTo>
                      <a:pt x="232" y="7065"/>
                    </a:lnTo>
                    <a:lnTo>
                      <a:pt x="135" y="7136"/>
                    </a:lnTo>
                    <a:lnTo>
                      <a:pt x="629" y="7148"/>
                    </a:lnTo>
                    <a:cubicBezTo>
                      <a:pt x="627" y="7148"/>
                      <a:pt x="625" y="7148"/>
                      <a:pt x="623" y="7148"/>
                    </a:cubicBezTo>
                    <a:cubicBezTo>
                      <a:pt x="500" y="7148"/>
                      <a:pt x="455" y="7203"/>
                      <a:pt x="337" y="7203"/>
                    </a:cubicBezTo>
                    <a:cubicBezTo>
                      <a:pt x="287" y="7203"/>
                      <a:pt x="223" y="7193"/>
                      <a:pt x="135" y="7164"/>
                    </a:cubicBezTo>
                    <a:lnTo>
                      <a:pt x="135" y="7164"/>
                    </a:lnTo>
                    <a:cubicBezTo>
                      <a:pt x="223" y="7262"/>
                      <a:pt x="230" y="7345"/>
                      <a:pt x="262" y="7426"/>
                    </a:cubicBezTo>
                    <a:cubicBezTo>
                      <a:pt x="1505" y="6777"/>
                      <a:pt x="3417" y="5806"/>
                      <a:pt x="5430" y="4790"/>
                    </a:cubicBezTo>
                    <a:cubicBezTo>
                      <a:pt x="5432" y="4721"/>
                      <a:pt x="5450" y="4658"/>
                      <a:pt x="5455" y="4607"/>
                    </a:cubicBezTo>
                    <a:cubicBezTo>
                      <a:pt x="5511" y="4617"/>
                      <a:pt x="5567" y="4621"/>
                      <a:pt x="5623" y="4621"/>
                    </a:cubicBezTo>
                    <a:cubicBezTo>
                      <a:pt x="5679" y="4621"/>
                      <a:pt x="5736" y="4617"/>
                      <a:pt x="5791" y="4607"/>
                    </a:cubicBezTo>
                    <a:cubicBezTo>
                      <a:pt x="6510" y="4246"/>
                      <a:pt x="7240" y="3879"/>
                      <a:pt x="7950" y="3522"/>
                    </a:cubicBezTo>
                    <a:lnTo>
                      <a:pt x="7950" y="3522"/>
                    </a:lnTo>
                    <a:lnTo>
                      <a:pt x="7936" y="3525"/>
                    </a:lnTo>
                    <a:lnTo>
                      <a:pt x="8362" y="3290"/>
                    </a:lnTo>
                    <a:lnTo>
                      <a:pt x="8406" y="3293"/>
                    </a:lnTo>
                    <a:cubicBezTo>
                      <a:pt x="11471" y="1761"/>
                      <a:pt x="14103" y="462"/>
                      <a:pt x="14178" y="462"/>
                    </a:cubicBezTo>
                    <a:cubicBezTo>
                      <a:pt x="14180" y="462"/>
                      <a:pt x="14180" y="463"/>
                      <a:pt x="14179" y="465"/>
                    </a:cubicBezTo>
                    <a:cubicBezTo>
                      <a:pt x="14104" y="1290"/>
                      <a:pt x="13940" y="2106"/>
                      <a:pt x="13685" y="2894"/>
                    </a:cubicBezTo>
                    <a:lnTo>
                      <a:pt x="13724" y="2892"/>
                    </a:lnTo>
                    <a:lnTo>
                      <a:pt x="13724" y="2892"/>
                    </a:lnTo>
                    <a:cubicBezTo>
                      <a:pt x="13708" y="2917"/>
                      <a:pt x="13689" y="2938"/>
                      <a:pt x="13666" y="2959"/>
                    </a:cubicBezTo>
                    <a:cubicBezTo>
                      <a:pt x="13648" y="3015"/>
                      <a:pt x="13629" y="3068"/>
                      <a:pt x="13608" y="3124"/>
                    </a:cubicBezTo>
                    <a:cubicBezTo>
                      <a:pt x="13620" y="3137"/>
                      <a:pt x="13634" y="3149"/>
                      <a:pt x="13650" y="3158"/>
                    </a:cubicBezTo>
                    <a:cubicBezTo>
                      <a:pt x="13760" y="3158"/>
                      <a:pt x="13932" y="3196"/>
                      <a:pt x="14043" y="3196"/>
                    </a:cubicBezTo>
                    <a:cubicBezTo>
                      <a:pt x="14049" y="3196"/>
                      <a:pt x="14055" y="3196"/>
                      <a:pt x="14060" y="3195"/>
                    </a:cubicBezTo>
                    <a:cubicBezTo>
                      <a:pt x="14072" y="3165"/>
                      <a:pt x="14081" y="3133"/>
                      <a:pt x="14093" y="3103"/>
                    </a:cubicBezTo>
                    <a:cubicBezTo>
                      <a:pt x="14006" y="3025"/>
                      <a:pt x="13964" y="2954"/>
                      <a:pt x="14060" y="2954"/>
                    </a:cubicBezTo>
                    <a:cubicBezTo>
                      <a:pt x="14065" y="2954"/>
                      <a:pt x="14069" y="2954"/>
                      <a:pt x="14074" y="2954"/>
                    </a:cubicBezTo>
                    <a:cubicBezTo>
                      <a:pt x="14019" y="2994"/>
                      <a:pt x="14051" y="3012"/>
                      <a:pt x="14118" y="3031"/>
                    </a:cubicBezTo>
                    <a:cubicBezTo>
                      <a:pt x="14148" y="2950"/>
                      <a:pt x="14174" y="2869"/>
                      <a:pt x="14202" y="2787"/>
                    </a:cubicBezTo>
                    <a:cubicBezTo>
                      <a:pt x="14195" y="2780"/>
                      <a:pt x="14190" y="2774"/>
                      <a:pt x="14183" y="2767"/>
                    </a:cubicBezTo>
                    <a:cubicBezTo>
                      <a:pt x="14193" y="2767"/>
                      <a:pt x="14199" y="2764"/>
                      <a:pt x="14209" y="2764"/>
                    </a:cubicBezTo>
                    <a:cubicBezTo>
                      <a:pt x="14485" y="1913"/>
                      <a:pt x="14645" y="1028"/>
                      <a:pt x="14684" y="135"/>
                    </a:cubicBezTo>
                    <a:lnTo>
                      <a:pt x="14805" y="77"/>
                    </a:lnTo>
                    <a:cubicBezTo>
                      <a:pt x="14770" y="70"/>
                      <a:pt x="14740" y="59"/>
                      <a:pt x="14709" y="45"/>
                    </a:cubicBezTo>
                    <a:cubicBezTo>
                      <a:pt x="14697" y="44"/>
                      <a:pt x="14685" y="43"/>
                      <a:pt x="14673" y="43"/>
                    </a:cubicBezTo>
                    <a:cubicBezTo>
                      <a:pt x="14543" y="43"/>
                      <a:pt x="14493" y="111"/>
                      <a:pt x="14366" y="111"/>
                    </a:cubicBezTo>
                    <a:cubicBezTo>
                      <a:pt x="14343" y="111"/>
                      <a:pt x="14317" y="108"/>
                      <a:pt x="14288" y="103"/>
                    </a:cubicBezTo>
                    <a:cubicBezTo>
                      <a:pt x="14292" y="57"/>
                      <a:pt x="14223" y="29"/>
                      <a:pt x="141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81" name="Google Shape;5181;p39"/>
              <p:cNvSpPr/>
              <p:nvPr/>
            </p:nvSpPr>
            <p:spPr>
              <a:xfrm>
                <a:off x="2739725" y="1016800"/>
                <a:ext cx="5475" cy="2125"/>
              </a:xfrm>
              <a:custGeom>
                <a:avLst/>
                <a:gdLst/>
                <a:ahLst/>
                <a:cxnLst/>
                <a:rect l="l" t="t" r="r" b="b"/>
                <a:pathLst>
                  <a:path w="219" h="85" extrusionOk="0">
                    <a:moveTo>
                      <a:pt x="65" y="1"/>
                    </a:moveTo>
                    <a:lnTo>
                      <a:pt x="65" y="1"/>
                    </a:lnTo>
                    <a:cubicBezTo>
                      <a:pt x="67" y="19"/>
                      <a:pt x="0" y="26"/>
                      <a:pt x="74" y="84"/>
                    </a:cubicBezTo>
                    <a:cubicBezTo>
                      <a:pt x="121" y="70"/>
                      <a:pt x="169" y="61"/>
                      <a:pt x="218" y="59"/>
                    </a:cubicBezTo>
                    <a:cubicBezTo>
                      <a:pt x="167" y="40"/>
                      <a:pt x="116" y="22"/>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82" name="Google Shape;5182;p39"/>
              <p:cNvSpPr/>
              <p:nvPr/>
            </p:nvSpPr>
            <p:spPr>
              <a:xfrm>
                <a:off x="2611225" y="973400"/>
                <a:ext cx="343775" cy="129950"/>
              </a:xfrm>
              <a:custGeom>
                <a:avLst/>
                <a:gdLst/>
                <a:ahLst/>
                <a:cxnLst/>
                <a:rect l="l" t="t" r="r" b="b"/>
                <a:pathLst>
                  <a:path w="13751" h="5198" extrusionOk="0">
                    <a:moveTo>
                      <a:pt x="4820" y="0"/>
                    </a:moveTo>
                    <a:lnTo>
                      <a:pt x="4820" y="0"/>
                    </a:lnTo>
                    <a:cubicBezTo>
                      <a:pt x="2991" y="923"/>
                      <a:pt x="1623" y="1621"/>
                      <a:pt x="1174" y="1876"/>
                    </a:cubicBezTo>
                    <a:cubicBezTo>
                      <a:pt x="1035" y="1760"/>
                      <a:pt x="898" y="1637"/>
                      <a:pt x="763" y="1514"/>
                    </a:cubicBezTo>
                    <a:cubicBezTo>
                      <a:pt x="752" y="1515"/>
                      <a:pt x="740" y="1515"/>
                      <a:pt x="727" y="1515"/>
                    </a:cubicBezTo>
                    <a:cubicBezTo>
                      <a:pt x="518" y="1515"/>
                      <a:pt x="198" y="1412"/>
                      <a:pt x="1" y="1410"/>
                    </a:cubicBezTo>
                    <a:lnTo>
                      <a:pt x="1" y="1410"/>
                    </a:lnTo>
                    <a:cubicBezTo>
                      <a:pt x="212" y="1758"/>
                      <a:pt x="455" y="2082"/>
                      <a:pt x="731" y="2381"/>
                    </a:cubicBezTo>
                    <a:cubicBezTo>
                      <a:pt x="963" y="2291"/>
                      <a:pt x="1120" y="2240"/>
                      <a:pt x="1222" y="2200"/>
                    </a:cubicBezTo>
                    <a:cubicBezTo>
                      <a:pt x="3585" y="4125"/>
                      <a:pt x="6432" y="5197"/>
                      <a:pt x="9273" y="5197"/>
                    </a:cubicBezTo>
                    <a:cubicBezTo>
                      <a:pt x="10792" y="5197"/>
                      <a:pt x="12309" y="4891"/>
                      <a:pt x="13750" y="4245"/>
                    </a:cubicBezTo>
                    <a:lnTo>
                      <a:pt x="13750" y="4245"/>
                    </a:lnTo>
                    <a:cubicBezTo>
                      <a:pt x="12376" y="4630"/>
                      <a:pt x="10973" y="4825"/>
                      <a:pt x="9588" y="4825"/>
                    </a:cubicBezTo>
                    <a:cubicBezTo>
                      <a:pt x="8118" y="4825"/>
                      <a:pt x="6668" y="4605"/>
                      <a:pt x="5296" y="4155"/>
                    </a:cubicBezTo>
                    <a:cubicBezTo>
                      <a:pt x="5277" y="4153"/>
                      <a:pt x="5260" y="4152"/>
                      <a:pt x="5243" y="4152"/>
                    </a:cubicBezTo>
                    <a:cubicBezTo>
                      <a:pt x="5185" y="4152"/>
                      <a:pt x="5144" y="4164"/>
                      <a:pt x="5140" y="4196"/>
                    </a:cubicBezTo>
                    <a:cubicBezTo>
                      <a:pt x="5122" y="4155"/>
                      <a:pt x="5156" y="4136"/>
                      <a:pt x="5217" y="4129"/>
                    </a:cubicBezTo>
                    <a:cubicBezTo>
                      <a:pt x="3823" y="3666"/>
                      <a:pt x="2523" y="2958"/>
                      <a:pt x="1378" y="2043"/>
                    </a:cubicBezTo>
                    <a:cubicBezTo>
                      <a:pt x="1373" y="2034"/>
                      <a:pt x="1368" y="2027"/>
                      <a:pt x="1364" y="2017"/>
                    </a:cubicBezTo>
                    <a:cubicBezTo>
                      <a:pt x="1517" y="1973"/>
                      <a:pt x="2324" y="1591"/>
                      <a:pt x="3534" y="995"/>
                    </a:cubicBezTo>
                    <a:cubicBezTo>
                      <a:pt x="4027" y="1313"/>
                      <a:pt x="4544" y="1591"/>
                      <a:pt x="5080" y="1832"/>
                    </a:cubicBezTo>
                    <a:cubicBezTo>
                      <a:pt x="5034" y="1774"/>
                      <a:pt x="5029" y="1711"/>
                      <a:pt x="5047" y="1679"/>
                    </a:cubicBezTo>
                    <a:cubicBezTo>
                      <a:pt x="4588" y="1500"/>
                      <a:pt x="4141" y="1299"/>
                      <a:pt x="3703" y="1076"/>
                    </a:cubicBezTo>
                    <a:cubicBezTo>
                      <a:pt x="3680" y="1064"/>
                      <a:pt x="4002" y="884"/>
                      <a:pt x="4568" y="585"/>
                    </a:cubicBezTo>
                    <a:lnTo>
                      <a:pt x="4459" y="538"/>
                    </a:lnTo>
                    <a:cubicBezTo>
                      <a:pt x="4932" y="466"/>
                      <a:pt x="4598" y="149"/>
                      <a:pt x="482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83" name="Google Shape;5183;p39"/>
              <p:cNvSpPr/>
              <p:nvPr/>
            </p:nvSpPr>
            <p:spPr>
              <a:xfrm>
                <a:off x="3081200" y="882225"/>
                <a:ext cx="425" cy="200"/>
              </a:xfrm>
              <a:custGeom>
                <a:avLst/>
                <a:gdLst/>
                <a:ahLst/>
                <a:cxnLst/>
                <a:rect l="l" t="t" r="r" b="b"/>
                <a:pathLst>
                  <a:path w="17" h="8" extrusionOk="0">
                    <a:moveTo>
                      <a:pt x="0" y="1"/>
                    </a:moveTo>
                    <a:cubicBezTo>
                      <a:pt x="5" y="1"/>
                      <a:pt x="10" y="5"/>
                      <a:pt x="14" y="8"/>
                    </a:cubicBezTo>
                    <a:cubicBezTo>
                      <a:pt x="14" y="5"/>
                      <a:pt x="14" y="3"/>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84" name="Google Shape;5184;p39"/>
              <p:cNvSpPr/>
              <p:nvPr/>
            </p:nvSpPr>
            <p:spPr>
              <a:xfrm>
                <a:off x="3035050" y="559250"/>
                <a:ext cx="20100" cy="8225"/>
              </a:xfrm>
              <a:custGeom>
                <a:avLst/>
                <a:gdLst/>
                <a:ahLst/>
                <a:cxnLst/>
                <a:rect l="l" t="t" r="r" b="b"/>
                <a:pathLst>
                  <a:path w="804" h="329" extrusionOk="0">
                    <a:moveTo>
                      <a:pt x="437" y="0"/>
                    </a:moveTo>
                    <a:cubicBezTo>
                      <a:pt x="444" y="7"/>
                      <a:pt x="453" y="14"/>
                      <a:pt x="460" y="21"/>
                    </a:cubicBezTo>
                    <a:cubicBezTo>
                      <a:pt x="363" y="77"/>
                      <a:pt x="207" y="160"/>
                      <a:pt x="1" y="267"/>
                    </a:cubicBezTo>
                    <a:cubicBezTo>
                      <a:pt x="47" y="293"/>
                      <a:pt x="96" y="311"/>
                      <a:pt x="147" y="323"/>
                    </a:cubicBezTo>
                    <a:cubicBezTo>
                      <a:pt x="202" y="327"/>
                      <a:pt x="250" y="329"/>
                      <a:pt x="292" y="329"/>
                    </a:cubicBezTo>
                    <a:cubicBezTo>
                      <a:pt x="730" y="329"/>
                      <a:pt x="552" y="117"/>
                      <a:pt x="803" y="54"/>
                    </a:cubicBezTo>
                    <a:cubicBezTo>
                      <a:pt x="706" y="19"/>
                      <a:pt x="604" y="0"/>
                      <a:pt x="502" y="0"/>
                    </a:cubicBezTo>
                    <a:lnTo>
                      <a:pt x="478" y="12"/>
                    </a:lnTo>
                    <a:lnTo>
                      <a:pt x="46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85" name="Google Shape;5185;p39"/>
              <p:cNvSpPr/>
              <p:nvPr/>
            </p:nvSpPr>
            <p:spPr>
              <a:xfrm>
                <a:off x="2988350" y="598250"/>
                <a:ext cx="375" cy="250"/>
              </a:xfrm>
              <a:custGeom>
                <a:avLst/>
                <a:gdLst/>
                <a:ahLst/>
                <a:cxnLst/>
                <a:rect l="l" t="t" r="r" b="b"/>
                <a:pathLst>
                  <a:path w="15" h="10" extrusionOk="0">
                    <a:moveTo>
                      <a:pt x="10" y="1"/>
                    </a:moveTo>
                    <a:lnTo>
                      <a:pt x="0" y="10"/>
                    </a:lnTo>
                    <a:lnTo>
                      <a:pt x="14" y="3"/>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86" name="Google Shape;5186;p39"/>
              <p:cNvSpPr/>
              <p:nvPr/>
            </p:nvSpPr>
            <p:spPr>
              <a:xfrm>
                <a:off x="3093025" y="790550"/>
                <a:ext cx="4375" cy="1475"/>
              </a:xfrm>
              <a:custGeom>
                <a:avLst/>
                <a:gdLst/>
                <a:ahLst/>
                <a:cxnLst/>
                <a:rect l="l" t="t" r="r" b="b"/>
                <a:pathLst>
                  <a:path w="175" h="59" extrusionOk="0">
                    <a:moveTo>
                      <a:pt x="114" y="0"/>
                    </a:moveTo>
                    <a:lnTo>
                      <a:pt x="0" y="58"/>
                    </a:lnTo>
                    <a:cubicBezTo>
                      <a:pt x="104" y="51"/>
                      <a:pt x="174" y="42"/>
                      <a:pt x="1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87" name="Google Shape;5187;p39"/>
              <p:cNvSpPr/>
              <p:nvPr/>
            </p:nvSpPr>
            <p:spPr>
              <a:xfrm>
                <a:off x="3074350" y="586550"/>
                <a:ext cx="2225" cy="2500"/>
              </a:xfrm>
              <a:custGeom>
                <a:avLst/>
                <a:gdLst/>
                <a:ahLst/>
                <a:cxnLst/>
                <a:rect l="l" t="t" r="r" b="b"/>
                <a:pathLst>
                  <a:path w="89" h="100" extrusionOk="0">
                    <a:moveTo>
                      <a:pt x="1" y="0"/>
                    </a:moveTo>
                    <a:cubicBezTo>
                      <a:pt x="19" y="42"/>
                      <a:pt x="49" y="77"/>
                      <a:pt x="89" y="100"/>
                    </a:cubicBezTo>
                    <a:cubicBezTo>
                      <a:pt x="59" y="68"/>
                      <a:pt x="31" y="3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88" name="Google Shape;5188;p39"/>
              <p:cNvSpPr/>
              <p:nvPr/>
            </p:nvSpPr>
            <p:spPr>
              <a:xfrm>
                <a:off x="2920825" y="603175"/>
                <a:ext cx="58275" cy="23850"/>
              </a:xfrm>
              <a:custGeom>
                <a:avLst/>
                <a:gdLst/>
                <a:ahLst/>
                <a:cxnLst/>
                <a:rect l="l" t="t" r="r" b="b"/>
                <a:pathLst>
                  <a:path w="2331" h="954" extrusionOk="0">
                    <a:moveTo>
                      <a:pt x="2331" y="1"/>
                    </a:moveTo>
                    <a:lnTo>
                      <a:pt x="2331" y="1"/>
                    </a:lnTo>
                    <a:cubicBezTo>
                      <a:pt x="2116" y="68"/>
                      <a:pt x="1894" y="101"/>
                      <a:pt x="1671" y="101"/>
                    </a:cubicBezTo>
                    <a:cubicBezTo>
                      <a:pt x="1619" y="101"/>
                      <a:pt x="1567" y="99"/>
                      <a:pt x="1514" y="96"/>
                    </a:cubicBezTo>
                    <a:cubicBezTo>
                      <a:pt x="1514" y="93"/>
                      <a:pt x="1512" y="89"/>
                      <a:pt x="1510" y="86"/>
                    </a:cubicBezTo>
                    <a:cubicBezTo>
                      <a:pt x="1157" y="267"/>
                      <a:pt x="791" y="453"/>
                      <a:pt x="406" y="647"/>
                    </a:cubicBezTo>
                    <a:cubicBezTo>
                      <a:pt x="277" y="712"/>
                      <a:pt x="140" y="780"/>
                      <a:pt x="1" y="849"/>
                    </a:cubicBezTo>
                    <a:cubicBezTo>
                      <a:pt x="15" y="870"/>
                      <a:pt x="28" y="893"/>
                      <a:pt x="45" y="912"/>
                    </a:cubicBezTo>
                    <a:lnTo>
                      <a:pt x="214" y="930"/>
                    </a:lnTo>
                    <a:cubicBezTo>
                      <a:pt x="224" y="930"/>
                      <a:pt x="233" y="930"/>
                      <a:pt x="243" y="930"/>
                    </a:cubicBezTo>
                    <a:cubicBezTo>
                      <a:pt x="313" y="930"/>
                      <a:pt x="383" y="937"/>
                      <a:pt x="450" y="953"/>
                    </a:cubicBezTo>
                    <a:lnTo>
                      <a:pt x="1095" y="627"/>
                    </a:lnTo>
                    <a:cubicBezTo>
                      <a:pt x="1072" y="511"/>
                      <a:pt x="1586" y="504"/>
                      <a:pt x="1088" y="360"/>
                    </a:cubicBezTo>
                    <a:lnTo>
                      <a:pt x="1088" y="360"/>
                    </a:lnTo>
                    <a:lnTo>
                      <a:pt x="1528" y="406"/>
                    </a:lnTo>
                    <a:lnTo>
                      <a:pt x="23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89" name="Google Shape;5189;p39"/>
              <p:cNvSpPr/>
              <p:nvPr/>
            </p:nvSpPr>
            <p:spPr>
              <a:xfrm>
                <a:off x="2625650" y="1007700"/>
                <a:ext cx="3400" cy="2400"/>
              </a:xfrm>
              <a:custGeom>
                <a:avLst/>
                <a:gdLst/>
                <a:ahLst/>
                <a:cxnLst/>
                <a:rect l="l" t="t" r="r" b="b"/>
                <a:pathLst>
                  <a:path w="136" h="96" extrusionOk="0">
                    <a:moveTo>
                      <a:pt x="33" y="1"/>
                    </a:moveTo>
                    <a:lnTo>
                      <a:pt x="33" y="1"/>
                    </a:lnTo>
                    <a:cubicBezTo>
                      <a:pt x="1" y="33"/>
                      <a:pt x="8" y="68"/>
                      <a:pt x="117" y="96"/>
                    </a:cubicBezTo>
                    <a:lnTo>
                      <a:pt x="135" y="96"/>
                    </a:lnTo>
                    <a:cubicBezTo>
                      <a:pt x="103" y="63"/>
                      <a:pt x="68" y="33"/>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90" name="Google Shape;5190;p39"/>
              <p:cNvSpPr/>
              <p:nvPr/>
            </p:nvSpPr>
            <p:spPr>
              <a:xfrm>
                <a:off x="2839750" y="626425"/>
                <a:ext cx="92175" cy="39775"/>
              </a:xfrm>
              <a:custGeom>
                <a:avLst/>
                <a:gdLst/>
                <a:ahLst/>
                <a:cxnLst/>
                <a:rect l="l" t="t" r="r" b="b"/>
                <a:pathLst>
                  <a:path w="3687" h="1591" extrusionOk="0">
                    <a:moveTo>
                      <a:pt x="3455" y="0"/>
                    </a:moveTo>
                    <a:cubicBezTo>
                      <a:pt x="3262" y="9"/>
                      <a:pt x="3095" y="72"/>
                      <a:pt x="2898" y="88"/>
                    </a:cubicBezTo>
                    <a:lnTo>
                      <a:pt x="2574" y="248"/>
                    </a:lnTo>
                    <a:lnTo>
                      <a:pt x="2984" y="283"/>
                    </a:lnTo>
                    <a:lnTo>
                      <a:pt x="2574" y="373"/>
                    </a:lnTo>
                    <a:lnTo>
                      <a:pt x="2518" y="276"/>
                    </a:lnTo>
                    <a:cubicBezTo>
                      <a:pt x="1755" y="654"/>
                      <a:pt x="898" y="1078"/>
                      <a:pt x="0" y="1523"/>
                    </a:cubicBezTo>
                    <a:lnTo>
                      <a:pt x="524" y="1591"/>
                    </a:lnTo>
                    <a:lnTo>
                      <a:pt x="531" y="1533"/>
                    </a:lnTo>
                    <a:cubicBezTo>
                      <a:pt x="555" y="1546"/>
                      <a:pt x="575" y="1567"/>
                      <a:pt x="592" y="1591"/>
                    </a:cubicBezTo>
                    <a:lnTo>
                      <a:pt x="1266" y="1250"/>
                    </a:lnTo>
                    <a:lnTo>
                      <a:pt x="1141" y="1243"/>
                    </a:lnTo>
                    <a:lnTo>
                      <a:pt x="1234" y="1229"/>
                    </a:lnTo>
                    <a:cubicBezTo>
                      <a:pt x="1250" y="1229"/>
                      <a:pt x="1275" y="1231"/>
                      <a:pt x="1303" y="1231"/>
                    </a:cubicBezTo>
                    <a:cubicBezTo>
                      <a:pt x="2133" y="812"/>
                      <a:pt x="2935" y="406"/>
                      <a:pt x="3686" y="26"/>
                    </a:cubicBezTo>
                    <a:lnTo>
                      <a:pt x="345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91" name="Google Shape;5191;p39"/>
              <p:cNvSpPr/>
              <p:nvPr/>
            </p:nvSpPr>
            <p:spPr>
              <a:xfrm>
                <a:off x="3055750" y="909825"/>
                <a:ext cx="6875" cy="2925"/>
              </a:xfrm>
              <a:custGeom>
                <a:avLst/>
                <a:gdLst/>
                <a:ahLst/>
                <a:cxnLst/>
                <a:rect l="l" t="t" r="r" b="b"/>
                <a:pathLst>
                  <a:path w="275" h="117" extrusionOk="0">
                    <a:moveTo>
                      <a:pt x="63" y="0"/>
                    </a:moveTo>
                    <a:cubicBezTo>
                      <a:pt x="42" y="37"/>
                      <a:pt x="21" y="77"/>
                      <a:pt x="1" y="116"/>
                    </a:cubicBezTo>
                    <a:cubicBezTo>
                      <a:pt x="154" y="100"/>
                      <a:pt x="274" y="81"/>
                      <a:pt x="225" y="40"/>
                    </a:cubicBezTo>
                    <a:lnTo>
                      <a:pt x="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92" name="Google Shape;5192;p39"/>
              <p:cNvSpPr/>
              <p:nvPr/>
            </p:nvSpPr>
            <p:spPr>
              <a:xfrm>
                <a:off x="3041500" y="555025"/>
                <a:ext cx="4375" cy="3725"/>
              </a:xfrm>
              <a:custGeom>
                <a:avLst/>
                <a:gdLst/>
                <a:ahLst/>
                <a:cxnLst/>
                <a:rect l="l" t="t" r="r" b="b"/>
                <a:pathLst>
                  <a:path w="175" h="149" extrusionOk="0">
                    <a:moveTo>
                      <a:pt x="0" y="0"/>
                    </a:moveTo>
                    <a:lnTo>
                      <a:pt x="0" y="0"/>
                    </a:lnTo>
                    <a:cubicBezTo>
                      <a:pt x="54" y="49"/>
                      <a:pt x="105" y="100"/>
                      <a:pt x="156" y="149"/>
                    </a:cubicBezTo>
                    <a:lnTo>
                      <a:pt x="174" y="144"/>
                    </a:lnTo>
                    <a:cubicBezTo>
                      <a:pt x="118" y="95"/>
                      <a:pt x="61" y="4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93" name="Google Shape;5193;p39"/>
              <p:cNvSpPr/>
              <p:nvPr/>
            </p:nvSpPr>
            <p:spPr>
              <a:xfrm>
                <a:off x="2981800" y="578200"/>
                <a:ext cx="37175" cy="18500"/>
              </a:xfrm>
              <a:custGeom>
                <a:avLst/>
                <a:gdLst/>
                <a:ahLst/>
                <a:cxnLst/>
                <a:rect l="l" t="t" r="r" b="b"/>
                <a:pathLst>
                  <a:path w="1487" h="740" extrusionOk="0">
                    <a:moveTo>
                      <a:pt x="1248" y="0"/>
                    </a:moveTo>
                    <a:cubicBezTo>
                      <a:pt x="1245" y="33"/>
                      <a:pt x="1185" y="47"/>
                      <a:pt x="1095" y="49"/>
                    </a:cubicBezTo>
                    <a:cubicBezTo>
                      <a:pt x="895" y="151"/>
                      <a:pt x="682" y="260"/>
                      <a:pt x="455" y="378"/>
                    </a:cubicBezTo>
                    <a:cubicBezTo>
                      <a:pt x="406" y="344"/>
                      <a:pt x="357" y="309"/>
                      <a:pt x="309" y="272"/>
                    </a:cubicBezTo>
                    <a:cubicBezTo>
                      <a:pt x="239" y="413"/>
                      <a:pt x="0" y="524"/>
                      <a:pt x="232" y="724"/>
                    </a:cubicBezTo>
                    <a:cubicBezTo>
                      <a:pt x="306" y="731"/>
                      <a:pt x="362" y="735"/>
                      <a:pt x="402" y="740"/>
                    </a:cubicBezTo>
                    <a:lnTo>
                      <a:pt x="1486" y="191"/>
                    </a:lnTo>
                    <a:cubicBezTo>
                      <a:pt x="1377" y="144"/>
                      <a:pt x="1275" y="121"/>
                      <a:pt x="124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94" name="Google Shape;5194;p39"/>
              <p:cNvSpPr/>
              <p:nvPr/>
            </p:nvSpPr>
            <p:spPr>
              <a:xfrm>
                <a:off x="2575250" y="920775"/>
                <a:ext cx="2675" cy="2975"/>
              </a:xfrm>
              <a:custGeom>
                <a:avLst/>
                <a:gdLst/>
                <a:ahLst/>
                <a:cxnLst/>
                <a:rect l="l" t="t" r="r" b="b"/>
                <a:pathLst>
                  <a:path w="107" h="119" extrusionOk="0">
                    <a:moveTo>
                      <a:pt x="44" y="0"/>
                    </a:moveTo>
                    <a:lnTo>
                      <a:pt x="44" y="0"/>
                    </a:lnTo>
                    <a:cubicBezTo>
                      <a:pt x="46" y="38"/>
                      <a:pt x="30" y="75"/>
                      <a:pt x="0" y="100"/>
                    </a:cubicBezTo>
                    <a:lnTo>
                      <a:pt x="107" y="119"/>
                    </a:lnTo>
                    <a:lnTo>
                      <a:pt x="104" y="107"/>
                    </a:lnTo>
                    <a:cubicBezTo>
                      <a:pt x="86" y="72"/>
                      <a:pt x="63" y="35"/>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195" name="Google Shape;5195;p39"/>
              <p:cNvSpPr/>
              <p:nvPr/>
            </p:nvSpPr>
            <p:spPr>
              <a:xfrm>
                <a:off x="2540525" y="664725"/>
                <a:ext cx="307825" cy="148750"/>
              </a:xfrm>
              <a:custGeom>
                <a:avLst/>
                <a:gdLst/>
                <a:ahLst/>
                <a:cxnLst/>
                <a:rect l="l" t="t" r="r" b="b"/>
                <a:pathLst>
                  <a:path w="12313" h="5950" extrusionOk="0">
                    <a:moveTo>
                      <a:pt x="11951" y="1"/>
                    </a:moveTo>
                    <a:lnTo>
                      <a:pt x="10266" y="837"/>
                    </a:lnTo>
                    <a:lnTo>
                      <a:pt x="10266" y="847"/>
                    </a:lnTo>
                    <a:lnTo>
                      <a:pt x="10534" y="835"/>
                    </a:lnTo>
                    <a:lnTo>
                      <a:pt x="10534" y="835"/>
                    </a:lnTo>
                    <a:cubicBezTo>
                      <a:pt x="10307" y="870"/>
                      <a:pt x="10518" y="981"/>
                      <a:pt x="10560" y="1002"/>
                    </a:cubicBezTo>
                    <a:cubicBezTo>
                      <a:pt x="10414" y="960"/>
                      <a:pt x="10282" y="914"/>
                      <a:pt x="10205" y="868"/>
                    </a:cubicBezTo>
                    <a:lnTo>
                      <a:pt x="8946" y="1491"/>
                    </a:lnTo>
                    <a:lnTo>
                      <a:pt x="8944" y="1498"/>
                    </a:lnTo>
                    <a:lnTo>
                      <a:pt x="9334" y="1612"/>
                    </a:lnTo>
                    <a:lnTo>
                      <a:pt x="9104" y="1674"/>
                    </a:lnTo>
                    <a:cubicBezTo>
                      <a:pt x="9153" y="1616"/>
                      <a:pt x="8933" y="1596"/>
                      <a:pt x="8796" y="1565"/>
                    </a:cubicBezTo>
                    <a:lnTo>
                      <a:pt x="8478" y="1723"/>
                    </a:lnTo>
                    <a:cubicBezTo>
                      <a:pt x="8358" y="1813"/>
                      <a:pt x="8283" y="1918"/>
                      <a:pt x="8351" y="2043"/>
                    </a:cubicBezTo>
                    <a:cubicBezTo>
                      <a:pt x="8287" y="2101"/>
                      <a:pt x="8226" y="2122"/>
                      <a:pt x="8163" y="2122"/>
                    </a:cubicBezTo>
                    <a:cubicBezTo>
                      <a:pt x="8072" y="2122"/>
                      <a:pt x="7976" y="2076"/>
                      <a:pt x="7862" y="2027"/>
                    </a:cubicBezTo>
                    <a:cubicBezTo>
                      <a:pt x="6654" y="2625"/>
                      <a:pt x="5516" y="3186"/>
                      <a:pt x="4572" y="3649"/>
                    </a:cubicBezTo>
                    <a:cubicBezTo>
                      <a:pt x="4572" y="3666"/>
                      <a:pt x="4565" y="3680"/>
                      <a:pt x="4556" y="3691"/>
                    </a:cubicBezTo>
                    <a:lnTo>
                      <a:pt x="4505" y="3684"/>
                    </a:lnTo>
                    <a:cubicBezTo>
                      <a:pt x="3972" y="3944"/>
                      <a:pt x="3503" y="4176"/>
                      <a:pt x="3125" y="4359"/>
                    </a:cubicBezTo>
                    <a:cubicBezTo>
                      <a:pt x="3190" y="4375"/>
                      <a:pt x="3253" y="4384"/>
                      <a:pt x="3320" y="4389"/>
                    </a:cubicBezTo>
                    <a:cubicBezTo>
                      <a:pt x="3121" y="4588"/>
                      <a:pt x="3214" y="4547"/>
                      <a:pt x="3100" y="4762"/>
                    </a:cubicBezTo>
                    <a:cubicBezTo>
                      <a:pt x="3063" y="4716"/>
                      <a:pt x="2919" y="4584"/>
                      <a:pt x="2676" y="4579"/>
                    </a:cubicBezTo>
                    <a:cubicBezTo>
                      <a:pt x="2421" y="4702"/>
                      <a:pt x="2240" y="4788"/>
                      <a:pt x="2149" y="4827"/>
                    </a:cubicBezTo>
                    <a:cubicBezTo>
                      <a:pt x="2149" y="4843"/>
                      <a:pt x="2149" y="4860"/>
                      <a:pt x="2152" y="4876"/>
                    </a:cubicBezTo>
                    <a:cubicBezTo>
                      <a:pt x="1635" y="5122"/>
                      <a:pt x="1190" y="5328"/>
                      <a:pt x="835" y="5488"/>
                    </a:cubicBezTo>
                    <a:cubicBezTo>
                      <a:pt x="930" y="5502"/>
                      <a:pt x="1018" y="5541"/>
                      <a:pt x="1090" y="5604"/>
                    </a:cubicBezTo>
                    <a:cubicBezTo>
                      <a:pt x="932" y="5626"/>
                      <a:pt x="798" y="5734"/>
                      <a:pt x="559" y="5734"/>
                    </a:cubicBezTo>
                    <a:cubicBezTo>
                      <a:pt x="525" y="5734"/>
                      <a:pt x="489" y="5731"/>
                      <a:pt x="450" y="5727"/>
                    </a:cubicBezTo>
                    <a:lnTo>
                      <a:pt x="485" y="5645"/>
                    </a:lnTo>
                    <a:lnTo>
                      <a:pt x="485" y="5645"/>
                    </a:lnTo>
                    <a:cubicBezTo>
                      <a:pt x="260" y="5743"/>
                      <a:pt x="95" y="5808"/>
                      <a:pt x="0" y="5838"/>
                    </a:cubicBezTo>
                    <a:cubicBezTo>
                      <a:pt x="265" y="5829"/>
                      <a:pt x="612" y="5822"/>
                      <a:pt x="800" y="5817"/>
                    </a:cubicBezTo>
                    <a:lnTo>
                      <a:pt x="800" y="5817"/>
                    </a:lnTo>
                    <a:lnTo>
                      <a:pt x="631" y="5949"/>
                    </a:lnTo>
                    <a:cubicBezTo>
                      <a:pt x="993" y="5787"/>
                      <a:pt x="1454" y="5569"/>
                      <a:pt x="1992" y="5312"/>
                    </a:cubicBezTo>
                    <a:lnTo>
                      <a:pt x="1992" y="5312"/>
                    </a:lnTo>
                    <a:cubicBezTo>
                      <a:pt x="1987" y="5321"/>
                      <a:pt x="1980" y="5332"/>
                      <a:pt x="1971" y="5342"/>
                    </a:cubicBezTo>
                    <a:cubicBezTo>
                      <a:pt x="2085" y="5281"/>
                      <a:pt x="2254" y="5193"/>
                      <a:pt x="2469" y="5082"/>
                    </a:cubicBezTo>
                    <a:cubicBezTo>
                      <a:pt x="3225" y="4716"/>
                      <a:pt x="4104" y="4287"/>
                      <a:pt x="5059" y="3814"/>
                    </a:cubicBezTo>
                    <a:cubicBezTo>
                      <a:pt x="5073" y="3733"/>
                      <a:pt x="5135" y="3668"/>
                      <a:pt x="5363" y="3654"/>
                    </a:cubicBezTo>
                    <a:cubicBezTo>
                      <a:pt x="5365" y="3656"/>
                      <a:pt x="5365" y="3659"/>
                      <a:pt x="5367" y="3661"/>
                    </a:cubicBezTo>
                    <a:cubicBezTo>
                      <a:pt x="7500" y="2604"/>
                      <a:pt x="9978" y="1361"/>
                      <a:pt x="12313" y="184"/>
                    </a:cubicBezTo>
                    <a:cubicBezTo>
                      <a:pt x="12266" y="121"/>
                      <a:pt x="12164" y="61"/>
                      <a:pt x="119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grpSp>
        <p:nvGrpSpPr>
          <p:cNvPr id="5196" name="Google Shape;5196;p39"/>
          <p:cNvGrpSpPr/>
          <p:nvPr/>
        </p:nvGrpSpPr>
        <p:grpSpPr>
          <a:xfrm rot="-2700000">
            <a:off x="6372883" y="3278469"/>
            <a:ext cx="1670120" cy="1788594"/>
            <a:chOff x="973692" y="3508917"/>
            <a:chExt cx="1252337" cy="1341174"/>
          </a:xfrm>
        </p:grpSpPr>
        <p:sp>
          <p:nvSpPr>
            <p:cNvPr id="5197" name="Google Shape;5197;p39"/>
            <p:cNvSpPr/>
            <p:nvPr/>
          </p:nvSpPr>
          <p:spPr>
            <a:xfrm rot="1799966">
              <a:off x="1084045" y="3990391"/>
              <a:ext cx="1030218" cy="379289"/>
            </a:xfrm>
            <a:prstGeom prst="rect">
              <a:avLst/>
            </a:prstGeom>
            <a:solidFill>
              <a:schemeClr val="accent3"/>
            </a:solidFill>
            <a:ln w="114300" cap="flat" cmpd="sng">
              <a:solidFill>
                <a:schemeClr val="accent3"/>
              </a:solidFill>
              <a:prstDash val="solid"/>
              <a:round/>
              <a:headEnd type="none" w="sm" len="sm"/>
              <a:tailEnd type="none" w="sm" len="sm"/>
            </a:ln>
            <a:effectLst>
              <a:outerShdw blurRad="28575" dist="19050" dir="414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5198" name="Google Shape;5198;p39"/>
            <p:cNvGrpSpPr/>
            <p:nvPr/>
          </p:nvGrpSpPr>
          <p:grpSpPr>
            <a:xfrm rot="3542737">
              <a:off x="1062550" y="3771611"/>
              <a:ext cx="1074621" cy="815786"/>
              <a:chOff x="6148050" y="1482375"/>
              <a:chExt cx="1138725" cy="864450"/>
            </a:xfrm>
          </p:grpSpPr>
          <p:sp>
            <p:nvSpPr>
              <p:cNvPr id="5199" name="Google Shape;5199;p39"/>
              <p:cNvSpPr/>
              <p:nvPr/>
            </p:nvSpPr>
            <p:spPr>
              <a:xfrm>
                <a:off x="6332350" y="2346300"/>
                <a:ext cx="825" cy="525"/>
              </a:xfrm>
              <a:custGeom>
                <a:avLst/>
                <a:gdLst/>
                <a:ahLst/>
                <a:cxnLst/>
                <a:rect l="l" t="t" r="r" b="b"/>
                <a:pathLst>
                  <a:path w="33" h="21" extrusionOk="0">
                    <a:moveTo>
                      <a:pt x="33" y="1"/>
                    </a:moveTo>
                    <a:lnTo>
                      <a:pt x="33" y="1"/>
                    </a:lnTo>
                    <a:cubicBezTo>
                      <a:pt x="19" y="8"/>
                      <a:pt x="9" y="15"/>
                      <a:pt x="0" y="19"/>
                    </a:cubicBezTo>
                    <a:cubicBezTo>
                      <a:pt x="3" y="20"/>
                      <a:pt x="6" y="21"/>
                      <a:pt x="9" y="21"/>
                    </a:cubicBezTo>
                    <a:cubicBezTo>
                      <a:pt x="20" y="21"/>
                      <a:pt x="27" y="14"/>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00" name="Google Shape;5200;p39"/>
              <p:cNvSpPr/>
              <p:nvPr/>
            </p:nvSpPr>
            <p:spPr>
              <a:xfrm>
                <a:off x="7190200" y="1654500"/>
                <a:ext cx="325" cy="75"/>
              </a:xfrm>
              <a:custGeom>
                <a:avLst/>
                <a:gdLst/>
                <a:ahLst/>
                <a:cxnLst/>
                <a:rect l="l" t="t" r="r" b="b"/>
                <a:pathLst>
                  <a:path w="13" h="3" extrusionOk="0">
                    <a:moveTo>
                      <a:pt x="12" y="0"/>
                    </a:moveTo>
                    <a:cubicBezTo>
                      <a:pt x="8" y="0"/>
                      <a:pt x="3" y="0"/>
                      <a:pt x="1" y="2"/>
                    </a:cubicBezTo>
                    <a:cubicBezTo>
                      <a:pt x="5" y="2"/>
                      <a:pt x="8"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01" name="Google Shape;5201;p39"/>
              <p:cNvSpPr/>
              <p:nvPr/>
            </p:nvSpPr>
            <p:spPr>
              <a:xfrm>
                <a:off x="7253675" y="1799525"/>
                <a:ext cx="20875" cy="21100"/>
              </a:xfrm>
              <a:custGeom>
                <a:avLst/>
                <a:gdLst/>
                <a:ahLst/>
                <a:cxnLst/>
                <a:rect l="l" t="t" r="r" b="b"/>
                <a:pathLst>
                  <a:path w="835" h="844" extrusionOk="0">
                    <a:moveTo>
                      <a:pt x="209" y="1"/>
                    </a:moveTo>
                    <a:cubicBezTo>
                      <a:pt x="133" y="1"/>
                      <a:pt x="61" y="14"/>
                      <a:pt x="0" y="48"/>
                    </a:cubicBezTo>
                    <a:cubicBezTo>
                      <a:pt x="211" y="396"/>
                      <a:pt x="547" y="516"/>
                      <a:pt x="798" y="843"/>
                    </a:cubicBezTo>
                    <a:cubicBezTo>
                      <a:pt x="795" y="829"/>
                      <a:pt x="798" y="815"/>
                      <a:pt x="802" y="804"/>
                    </a:cubicBezTo>
                    <a:cubicBezTo>
                      <a:pt x="805" y="781"/>
                      <a:pt x="816" y="760"/>
                      <a:pt x="835" y="744"/>
                    </a:cubicBezTo>
                    <a:cubicBezTo>
                      <a:pt x="763" y="635"/>
                      <a:pt x="689" y="516"/>
                      <a:pt x="605" y="384"/>
                    </a:cubicBezTo>
                    <a:cubicBezTo>
                      <a:pt x="478" y="380"/>
                      <a:pt x="336" y="326"/>
                      <a:pt x="380" y="252"/>
                    </a:cubicBezTo>
                    <a:lnTo>
                      <a:pt x="380" y="252"/>
                    </a:lnTo>
                    <a:cubicBezTo>
                      <a:pt x="436" y="318"/>
                      <a:pt x="480" y="342"/>
                      <a:pt x="518" y="342"/>
                    </a:cubicBezTo>
                    <a:cubicBezTo>
                      <a:pt x="537" y="342"/>
                      <a:pt x="554" y="336"/>
                      <a:pt x="570" y="326"/>
                    </a:cubicBezTo>
                    <a:cubicBezTo>
                      <a:pt x="510" y="231"/>
                      <a:pt x="448" y="127"/>
                      <a:pt x="383" y="20"/>
                    </a:cubicBezTo>
                    <a:cubicBezTo>
                      <a:pt x="326" y="8"/>
                      <a:pt x="266" y="1"/>
                      <a:pt x="20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02" name="Google Shape;5202;p39"/>
              <p:cNvSpPr/>
              <p:nvPr/>
            </p:nvSpPr>
            <p:spPr>
              <a:xfrm>
                <a:off x="6604725" y="1737025"/>
                <a:ext cx="47900" cy="30100"/>
              </a:xfrm>
              <a:custGeom>
                <a:avLst/>
                <a:gdLst/>
                <a:ahLst/>
                <a:cxnLst/>
                <a:rect l="l" t="t" r="r" b="b"/>
                <a:pathLst>
                  <a:path w="1916" h="1204" extrusionOk="0">
                    <a:moveTo>
                      <a:pt x="1566" y="0"/>
                    </a:moveTo>
                    <a:lnTo>
                      <a:pt x="1566" y="0"/>
                    </a:lnTo>
                    <a:cubicBezTo>
                      <a:pt x="1480" y="204"/>
                      <a:pt x="1269" y="12"/>
                      <a:pt x="1141" y="237"/>
                    </a:cubicBezTo>
                    <a:cubicBezTo>
                      <a:pt x="1115" y="260"/>
                      <a:pt x="1087" y="270"/>
                      <a:pt x="1058" y="270"/>
                    </a:cubicBezTo>
                    <a:cubicBezTo>
                      <a:pt x="993" y="270"/>
                      <a:pt x="924" y="219"/>
                      <a:pt x="863" y="142"/>
                    </a:cubicBezTo>
                    <a:lnTo>
                      <a:pt x="766" y="195"/>
                    </a:lnTo>
                    <a:lnTo>
                      <a:pt x="805" y="221"/>
                    </a:lnTo>
                    <a:lnTo>
                      <a:pt x="701" y="230"/>
                    </a:lnTo>
                    <a:lnTo>
                      <a:pt x="490" y="346"/>
                    </a:lnTo>
                    <a:lnTo>
                      <a:pt x="548" y="571"/>
                    </a:lnTo>
                    <a:cubicBezTo>
                      <a:pt x="526" y="590"/>
                      <a:pt x="505" y="598"/>
                      <a:pt x="486" y="598"/>
                    </a:cubicBezTo>
                    <a:cubicBezTo>
                      <a:pt x="427" y="598"/>
                      <a:pt x="378" y="523"/>
                      <a:pt x="328" y="436"/>
                    </a:cubicBezTo>
                    <a:cubicBezTo>
                      <a:pt x="270" y="469"/>
                      <a:pt x="212" y="501"/>
                      <a:pt x="154" y="534"/>
                    </a:cubicBezTo>
                    <a:cubicBezTo>
                      <a:pt x="239" y="649"/>
                      <a:pt x="238" y="683"/>
                      <a:pt x="203" y="683"/>
                    </a:cubicBezTo>
                    <a:cubicBezTo>
                      <a:pt x="156" y="683"/>
                      <a:pt x="47" y="623"/>
                      <a:pt x="1" y="622"/>
                    </a:cubicBezTo>
                    <a:lnTo>
                      <a:pt x="1" y="622"/>
                    </a:lnTo>
                    <a:cubicBezTo>
                      <a:pt x="138" y="786"/>
                      <a:pt x="200" y="993"/>
                      <a:pt x="258" y="1203"/>
                    </a:cubicBezTo>
                    <a:lnTo>
                      <a:pt x="1916" y="290"/>
                    </a:lnTo>
                    <a:cubicBezTo>
                      <a:pt x="1876" y="234"/>
                      <a:pt x="1828" y="183"/>
                      <a:pt x="1774" y="139"/>
                    </a:cubicBezTo>
                    <a:lnTo>
                      <a:pt x="1563" y="364"/>
                    </a:lnTo>
                    <a:cubicBezTo>
                      <a:pt x="1394" y="304"/>
                      <a:pt x="1649" y="163"/>
                      <a:pt x="156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03" name="Google Shape;5203;p39"/>
              <p:cNvSpPr/>
              <p:nvPr/>
            </p:nvSpPr>
            <p:spPr>
              <a:xfrm>
                <a:off x="7006950" y="1527275"/>
                <a:ext cx="7500" cy="5525"/>
              </a:xfrm>
              <a:custGeom>
                <a:avLst/>
                <a:gdLst/>
                <a:ahLst/>
                <a:cxnLst/>
                <a:rect l="l" t="t" r="r" b="b"/>
                <a:pathLst>
                  <a:path w="300" h="221" extrusionOk="0">
                    <a:moveTo>
                      <a:pt x="265" y="1"/>
                    </a:moveTo>
                    <a:lnTo>
                      <a:pt x="0" y="147"/>
                    </a:lnTo>
                    <a:lnTo>
                      <a:pt x="211" y="221"/>
                    </a:lnTo>
                    <a:cubicBezTo>
                      <a:pt x="299" y="191"/>
                      <a:pt x="295" y="103"/>
                      <a:pt x="2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04" name="Google Shape;5204;p39"/>
              <p:cNvSpPr/>
              <p:nvPr/>
            </p:nvSpPr>
            <p:spPr>
              <a:xfrm>
                <a:off x="6524350" y="1765525"/>
                <a:ext cx="80000" cy="44425"/>
              </a:xfrm>
              <a:custGeom>
                <a:avLst/>
                <a:gdLst/>
                <a:ahLst/>
                <a:cxnLst/>
                <a:rect l="l" t="t" r="r" b="b"/>
                <a:pathLst>
                  <a:path w="3200" h="1777" extrusionOk="0">
                    <a:moveTo>
                      <a:pt x="2275" y="1"/>
                    </a:moveTo>
                    <a:lnTo>
                      <a:pt x="2017" y="145"/>
                    </a:lnTo>
                    <a:cubicBezTo>
                      <a:pt x="1971" y="196"/>
                      <a:pt x="1932" y="254"/>
                      <a:pt x="1901" y="318"/>
                    </a:cubicBezTo>
                    <a:cubicBezTo>
                      <a:pt x="1876" y="298"/>
                      <a:pt x="1853" y="274"/>
                      <a:pt x="1834" y="247"/>
                    </a:cubicBezTo>
                    <a:cubicBezTo>
                      <a:pt x="1792" y="270"/>
                      <a:pt x="1753" y="291"/>
                      <a:pt x="1711" y="314"/>
                    </a:cubicBezTo>
                    <a:cubicBezTo>
                      <a:pt x="1744" y="339"/>
                      <a:pt x="1779" y="356"/>
                      <a:pt x="1818" y="367"/>
                    </a:cubicBezTo>
                    <a:cubicBezTo>
                      <a:pt x="1808" y="460"/>
                      <a:pt x="1785" y="496"/>
                      <a:pt x="1755" y="496"/>
                    </a:cubicBezTo>
                    <a:cubicBezTo>
                      <a:pt x="1716" y="496"/>
                      <a:pt x="1665" y="439"/>
                      <a:pt x="1609" y="372"/>
                    </a:cubicBezTo>
                    <a:cubicBezTo>
                      <a:pt x="1069" y="673"/>
                      <a:pt x="531" y="972"/>
                      <a:pt x="0" y="1271"/>
                    </a:cubicBezTo>
                    <a:lnTo>
                      <a:pt x="197" y="1304"/>
                    </a:lnTo>
                    <a:lnTo>
                      <a:pt x="360" y="1777"/>
                    </a:lnTo>
                    <a:cubicBezTo>
                      <a:pt x="1294" y="1262"/>
                      <a:pt x="2244" y="740"/>
                      <a:pt x="3200" y="212"/>
                    </a:cubicBezTo>
                    <a:cubicBezTo>
                      <a:pt x="2968" y="54"/>
                      <a:pt x="2695" y="27"/>
                      <a:pt x="2485" y="27"/>
                    </a:cubicBezTo>
                    <a:cubicBezTo>
                      <a:pt x="2426" y="27"/>
                      <a:pt x="2372" y="29"/>
                      <a:pt x="2326" y="31"/>
                    </a:cubicBezTo>
                    <a:cubicBezTo>
                      <a:pt x="2312" y="15"/>
                      <a:pt x="2295" y="3"/>
                      <a:pt x="22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05" name="Google Shape;5205;p39"/>
              <p:cNvSpPr/>
              <p:nvPr/>
            </p:nvSpPr>
            <p:spPr>
              <a:xfrm>
                <a:off x="6363000" y="1817400"/>
                <a:ext cx="139050" cy="84300"/>
              </a:xfrm>
              <a:custGeom>
                <a:avLst/>
                <a:gdLst/>
                <a:ahLst/>
                <a:cxnLst/>
                <a:rect l="l" t="t" r="r" b="b"/>
                <a:pathLst>
                  <a:path w="5562" h="3372" extrusionOk="0">
                    <a:moveTo>
                      <a:pt x="1220" y="2203"/>
                    </a:moveTo>
                    <a:lnTo>
                      <a:pt x="1180" y="2286"/>
                    </a:lnTo>
                    <a:cubicBezTo>
                      <a:pt x="1174" y="2252"/>
                      <a:pt x="1190" y="2219"/>
                      <a:pt x="1220" y="2203"/>
                    </a:cubicBezTo>
                    <a:close/>
                    <a:moveTo>
                      <a:pt x="280" y="2952"/>
                    </a:moveTo>
                    <a:cubicBezTo>
                      <a:pt x="318" y="2952"/>
                      <a:pt x="359" y="2998"/>
                      <a:pt x="397" y="3061"/>
                    </a:cubicBezTo>
                    <a:cubicBezTo>
                      <a:pt x="351" y="3028"/>
                      <a:pt x="309" y="2994"/>
                      <a:pt x="267" y="2954"/>
                    </a:cubicBezTo>
                    <a:cubicBezTo>
                      <a:pt x="271" y="2953"/>
                      <a:pt x="275" y="2952"/>
                      <a:pt x="280" y="2952"/>
                    </a:cubicBezTo>
                    <a:close/>
                    <a:moveTo>
                      <a:pt x="5015" y="1"/>
                    </a:moveTo>
                    <a:lnTo>
                      <a:pt x="4904" y="63"/>
                    </a:lnTo>
                    <a:lnTo>
                      <a:pt x="5193" y="430"/>
                    </a:lnTo>
                    <a:lnTo>
                      <a:pt x="5015" y="583"/>
                    </a:lnTo>
                    <a:cubicBezTo>
                      <a:pt x="5177" y="441"/>
                      <a:pt x="4973" y="281"/>
                      <a:pt x="4871" y="82"/>
                    </a:cubicBezTo>
                    <a:cubicBezTo>
                      <a:pt x="3654" y="763"/>
                      <a:pt x="2476" y="1424"/>
                      <a:pt x="1364" y="2052"/>
                    </a:cubicBezTo>
                    <a:lnTo>
                      <a:pt x="1554" y="2321"/>
                    </a:lnTo>
                    <a:cubicBezTo>
                      <a:pt x="1471" y="2252"/>
                      <a:pt x="1350" y="2193"/>
                      <a:pt x="1269" y="2193"/>
                    </a:cubicBezTo>
                    <a:cubicBezTo>
                      <a:pt x="1250" y="2193"/>
                      <a:pt x="1233" y="2196"/>
                      <a:pt x="1220" y="2203"/>
                    </a:cubicBezTo>
                    <a:lnTo>
                      <a:pt x="1262" y="2110"/>
                    </a:lnTo>
                    <a:lnTo>
                      <a:pt x="376" y="2611"/>
                    </a:lnTo>
                    <a:cubicBezTo>
                      <a:pt x="422" y="2655"/>
                      <a:pt x="464" y="2701"/>
                      <a:pt x="504" y="2750"/>
                    </a:cubicBezTo>
                    <a:cubicBezTo>
                      <a:pt x="443" y="2734"/>
                      <a:pt x="392" y="2678"/>
                      <a:pt x="348" y="2627"/>
                    </a:cubicBezTo>
                    <a:lnTo>
                      <a:pt x="135" y="2748"/>
                    </a:lnTo>
                    <a:cubicBezTo>
                      <a:pt x="295" y="3033"/>
                      <a:pt x="119" y="3056"/>
                      <a:pt x="0" y="3105"/>
                    </a:cubicBezTo>
                    <a:cubicBezTo>
                      <a:pt x="56" y="3153"/>
                      <a:pt x="100" y="3230"/>
                      <a:pt x="128" y="3371"/>
                    </a:cubicBezTo>
                    <a:cubicBezTo>
                      <a:pt x="237" y="3311"/>
                      <a:pt x="348" y="3251"/>
                      <a:pt x="459" y="3191"/>
                    </a:cubicBezTo>
                    <a:cubicBezTo>
                      <a:pt x="441" y="3147"/>
                      <a:pt x="420" y="3102"/>
                      <a:pt x="397" y="3061"/>
                    </a:cubicBezTo>
                    <a:lnTo>
                      <a:pt x="397" y="3061"/>
                    </a:lnTo>
                    <a:cubicBezTo>
                      <a:pt x="443" y="3093"/>
                      <a:pt x="490" y="3121"/>
                      <a:pt x="538" y="3147"/>
                    </a:cubicBezTo>
                    <a:cubicBezTo>
                      <a:pt x="2080" y="2303"/>
                      <a:pt x="3782" y="1368"/>
                      <a:pt x="5562" y="390"/>
                    </a:cubicBezTo>
                    <a:cubicBezTo>
                      <a:pt x="5393" y="318"/>
                      <a:pt x="5186" y="70"/>
                      <a:pt x="50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06" name="Google Shape;5206;p39"/>
              <p:cNvSpPr/>
              <p:nvPr/>
            </p:nvSpPr>
            <p:spPr>
              <a:xfrm>
                <a:off x="7104150" y="1482375"/>
                <a:ext cx="175" cy="125"/>
              </a:xfrm>
              <a:custGeom>
                <a:avLst/>
                <a:gdLst/>
                <a:ahLst/>
                <a:cxnLst/>
                <a:rect l="l" t="t" r="r" b="b"/>
                <a:pathLst>
                  <a:path w="7" h="5" extrusionOk="0">
                    <a:moveTo>
                      <a:pt x="7" y="0"/>
                    </a:moveTo>
                    <a:lnTo>
                      <a:pt x="0" y="5"/>
                    </a:lnTo>
                    <a:lnTo>
                      <a:pt x="5" y="5"/>
                    </a:lnTo>
                    <a:cubicBezTo>
                      <a:pt x="5" y="2"/>
                      <a:pt x="7"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07" name="Google Shape;5207;p39"/>
              <p:cNvSpPr/>
              <p:nvPr/>
            </p:nvSpPr>
            <p:spPr>
              <a:xfrm>
                <a:off x="6798550" y="1533200"/>
                <a:ext cx="210850" cy="126350"/>
              </a:xfrm>
              <a:custGeom>
                <a:avLst/>
                <a:gdLst/>
                <a:ahLst/>
                <a:cxnLst/>
                <a:rect l="l" t="t" r="r" b="b"/>
                <a:pathLst>
                  <a:path w="8434" h="5054" extrusionOk="0">
                    <a:moveTo>
                      <a:pt x="6832" y="1229"/>
                    </a:moveTo>
                    <a:cubicBezTo>
                      <a:pt x="6871" y="1264"/>
                      <a:pt x="6906" y="1308"/>
                      <a:pt x="6932" y="1356"/>
                    </a:cubicBezTo>
                    <a:cubicBezTo>
                      <a:pt x="6836" y="1338"/>
                      <a:pt x="6820" y="1289"/>
                      <a:pt x="6832" y="1229"/>
                    </a:cubicBezTo>
                    <a:close/>
                    <a:moveTo>
                      <a:pt x="1222" y="4045"/>
                    </a:moveTo>
                    <a:lnTo>
                      <a:pt x="1433" y="4080"/>
                    </a:lnTo>
                    <a:cubicBezTo>
                      <a:pt x="1474" y="4110"/>
                      <a:pt x="1516" y="4191"/>
                      <a:pt x="1472" y="4215"/>
                    </a:cubicBezTo>
                    <a:lnTo>
                      <a:pt x="1222" y="4045"/>
                    </a:lnTo>
                    <a:close/>
                    <a:moveTo>
                      <a:pt x="8165" y="0"/>
                    </a:moveTo>
                    <a:lnTo>
                      <a:pt x="8165" y="0"/>
                    </a:lnTo>
                    <a:cubicBezTo>
                      <a:pt x="7759" y="223"/>
                      <a:pt x="7326" y="459"/>
                      <a:pt x="6864" y="712"/>
                    </a:cubicBezTo>
                    <a:lnTo>
                      <a:pt x="7020" y="788"/>
                    </a:lnTo>
                    <a:lnTo>
                      <a:pt x="6725" y="851"/>
                    </a:lnTo>
                    <a:lnTo>
                      <a:pt x="6725" y="786"/>
                    </a:lnTo>
                    <a:lnTo>
                      <a:pt x="6528" y="895"/>
                    </a:lnTo>
                    <a:cubicBezTo>
                      <a:pt x="6653" y="923"/>
                      <a:pt x="6776" y="965"/>
                      <a:pt x="6892" y="1018"/>
                    </a:cubicBezTo>
                    <a:cubicBezTo>
                      <a:pt x="6892" y="1076"/>
                      <a:pt x="6843" y="1157"/>
                      <a:pt x="6832" y="1229"/>
                    </a:cubicBezTo>
                    <a:cubicBezTo>
                      <a:pt x="6750" y="1158"/>
                      <a:pt x="6660" y="1139"/>
                      <a:pt x="6573" y="1139"/>
                    </a:cubicBezTo>
                    <a:cubicBezTo>
                      <a:pt x="6469" y="1139"/>
                      <a:pt x="6371" y="1166"/>
                      <a:pt x="6302" y="1166"/>
                    </a:cubicBezTo>
                    <a:cubicBezTo>
                      <a:pt x="6243" y="1166"/>
                      <a:pt x="6205" y="1147"/>
                      <a:pt x="6201" y="1073"/>
                    </a:cubicBezTo>
                    <a:cubicBezTo>
                      <a:pt x="4613" y="1943"/>
                      <a:pt x="2770" y="2954"/>
                      <a:pt x="791" y="4043"/>
                    </a:cubicBezTo>
                    <a:cubicBezTo>
                      <a:pt x="859" y="4160"/>
                      <a:pt x="930" y="4326"/>
                      <a:pt x="1088" y="4326"/>
                    </a:cubicBezTo>
                    <a:cubicBezTo>
                      <a:pt x="1090" y="4326"/>
                      <a:pt x="1092" y="4326"/>
                      <a:pt x="1094" y="4326"/>
                    </a:cubicBezTo>
                    <a:lnTo>
                      <a:pt x="1094" y="4326"/>
                    </a:lnTo>
                    <a:cubicBezTo>
                      <a:pt x="1056" y="4480"/>
                      <a:pt x="940" y="4534"/>
                      <a:pt x="810" y="4534"/>
                    </a:cubicBezTo>
                    <a:cubicBezTo>
                      <a:pt x="640" y="4534"/>
                      <a:pt x="447" y="4442"/>
                      <a:pt x="376" y="4365"/>
                    </a:cubicBezTo>
                    <a:lnTo>
                      <a:pt x="376" y="4365"/>
                    </a:lnTo>
                    <a:cubicBezTo>
                      <a:pt x="419" y="4408"/>
                      <a:pt x="460" y="4424"/>
                      <a:pt x="499" y="4424"/>
                    </a:cubicBezTo>
                    <a:cubicBezTo>
                      <a:pt x="610" y="4424"/>
                      <a:pt x="705" y="4296"/>
                      <a:pt x="797" y="4282"/>
                    </a:cubicBezTo>
                    <a:cubicBezTo>
                      <a:pt x="749" y="4212"/>
                      <a:pt x="709" y="4157"/>
                      <a:pt x="672" y="4110"/>
                    </a:cubicBezTo>
                    <a:lnTo>
                      <a:pt x="0" y="4481"/>
                    </a:lnTo>
                    <a:cubicBezTo>
                      <a:pt x="47" y="4520"/>
                      <a:pt x="92" y="4562"/>
                      <a:pt x="127" y="4562"/>
                    </a:cubicBezTo>
                    <a:cubicBezTo>
                      <a:pt x="142" y="4562"/>
                      <a:pt x="154" y="4555"/>
                      <a:pt x="165" y="4537"/>
                    </a:cubicBezTo>
                    <a:lnTo>
                      <a:pt x="165" y="4537"/>
                    </a:lnTo>
                    <a:lnTo>
                      <a:pt x="121" y="4820"/>
                    </a:lnTo>
                    <a:lnTo>
                      <a:pt x="373" y="4780"/>
                    </a:lnTo>
                    <a:lnTo>
                      <a:pt x="373" y="4780"/>
                    </a:lnTo>
                    <a:cubicBezTo>
                      <a:pt x="336" y="4889"/>
                      <a:pt x="269" y="4943"/>
                      <a:pt x="304" y="5054"/>
                    </a:cubicBezTo>
                    <a:cubicBezTo>
                      <a:pt x="2617" y="3777"/>
                      <a:pt x="4748" y="2599"/>
                      <a:pt x="6491" y="1630"/>
                    </a:cubicBezTo>
                    <a:cubicBezTo>
                      <a:pt x="7191" y="1261"/>
                      <a:pt x="7840" y="920"/>
                      <a:pt x="8434" y="612"/>
                    </a:cubicBezTo>
                    <a:cubicBezTo>
                      <a:pt x="8422" y="543"/>
                      <a:pt x="8383" y="445"/>
                      <a:pt x="8292" y="283"/>
                    </a:cubicBezTo>
                    <a:lnTo>
                      <a:pt x="8079" y="401"/>
                    </a:lnTo>
                    <a:cubicBezTo>
                      <a:pt x="8163" y="355"/>
                      <a:pt x="8165" y="204"/>
                      <a:pt x="81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08" name="Google Shape;5208;p39"/>
              <p:cNvSpPr/>
              <p:nvPr/>
            </p:nvSpPr>
            <p:spPr>
              <a:xfrm>
                <a:off x="7025025" y="1764950"/>
                <a:ext cx="6575" cy="16725"/>
              </a:xfrm>
              <a:custGeom>
                <a:avLst/>
                <a:gdLst/>
                <a:ahLst/>
                <a:cxnLst/>
                <a:rect l="l" t="t" r="r" b="b"/>
                <a:pathLst>
                  <a:path w="263" h="669" extrusionOk="0">
                    <a:moveTo>
                      <a:pt x="1" y="1"/>
                    </a:moveTo>
                    <a:lnTo>
                      <a:pt x="1" y="1"/>
                    </a:lnTo>
                    <a:cubicBezTo>
                      <a:pt x="24" y="149"/>
                      <a:pt x="47" y="316"/>
                      <a:pt x="77" y="494"/>
                    </a:cubicBezTo>
                    <a:lnTo>
                      <a:pt x="172" y="520"/>
                    </a:lnTo>
                    <a:lnTo>
                      <a:pt x="263" y="668"/>
                    </a:lnTo>
                    <a:cubicBezTo>
                      <a:pt x="232" y="476"/>
                      <a:pt x="202" y="297"/>
                      <a:pt x="177" y="137"/>
                    </a:cubicBezTo>
                    <a:cubicBezTo>
                      <a:pt x="119" y="91"/>
                      <a:pt x="59" y="4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09" name="Google Shape;5209;p39"/>
              <p:cNvSpPr/>
              <p:nvPr/>
            </p:nvSpPr>
            <p:spPr>
              <a:xfrm>
                <a:off x="7002775" y="1531850"/>
                <a:ext cx="4150" cy="3325"/>
              </a:xfrm>
              <a:custGeom>
                <a:avLst/>
                <a:gdLst/>
                <a:ahLst/>
                <a:cxnLst/>
                <a:rect l="l" t="t" r="r" b="b"/>
                <a:pathLst>
                  <a:path w="166" h="133" extrusionOk="0">
                    <a:moveTo>
                      <a:pt x="96" y="1"/>
                    </a:moveTo>
                    <a:lnTo>
                      <a:pt x="0" y="54"/>
                    </a:lnTo>
                    <a:cubicBezTo>
                      <a:pt x="55" y="97"/>
                      <a:pt x="98" y="132"/>
                      <a:pt x="129" y="132"/>
                    </a:cubicBezTo>
                    <a:cubicBezTo>
                      <a:pt x="144" y="132"/>
                      <a:pt x="156" y="125"/>
                      <a:pt x="165" y="107"/>
                    </a:cubicBezTo>
                    <a:lnTo>
                      <a:pt x="9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10" name="Google Shape;5210;p39"/>
              <p:cNvSpPr/>
              <p:nvPr/>
            </p:nvSpPr>
            <p:spPr>
              <a:xfrm>
                <a:off x="6647225" y="1661050"/>
                <a:ext cx="137425" cy="79175"/>
              </a:xfrm>
              <a:custGeom>
                <a:avLst/>
                <a:gdLst/>
                <a:ahLst/>
                <a:cxnLst/>
                <a:rect l="l" t="t" r="r" b="b"/>
                <a:pathLst>
                  <a:path w="5497" h="3167" extrusionOk="0">
                    <a:moveTo>
                      <a:pt x="1009" y="2242"/>
                    </a:moveTo>
                    <a:lnTo>
                      <a:pt x="1009" y="2242"/>
                    </a:lnTo>
                    <a:cubicBezTo>
                      <a:pt x="1050" y="2272"/>
                      <a:pt x="1345" y="2416"/>
                      <a:pt x="1342" y="2675"/>
                    </a:cubicBezTo>
                    <a:lnTo>
                      <a:pt x="1050" y="2529"/>
                    </a:lnTo>
                    <a:lnTo>
                      <a:pt x="1219" y="2434"/>
                    </a:lnTo>
                    <a:lnTo>
                      <a:pt x="1009" y="2242"/>
                    </a:lnTo>
                    <a:close/>
                    <a:moveTo>
                      <a:pt x="4908" y="0"/>
                    </a:moveTo>
                    <a:lnTo>
                      <a:pt x="4657" y="139"/>
                    </a:lnTo>
                    <a:lnTo>
                      <a:pt x="4820" y="362"/>
                    </a:lnTo>
                    <a:lnTo>
                      <a:pt x="4535" y="206"/>
                    </a:lnTo>
                    <a:cubicBezTo>
                      <a:pt x="3308" y="883"/>
                      <a:pt x="2047" y="1581"/>
                      <a:pt x="779" y="2284"/>
                    </a:cubicBezTo>
                    <a:cubicBezTo>
                      <a:pt x="849" y="2314"/>
                      <a:pt x="913" y="2395"/>
                      <a:pt x="967" y="2578"/>
                    </a:cubicBezTo>
                    <a:cubicBezTo>
                      <a:pt x="939" y="2588"/>
                      <a:pt x="916" y="2592"/>
                      <a:pt x="897" y="2592"/>
                    </a:cubicBezTo>
                    <a:cubicBezTo>
                      <a:pt x="776" y="2592"/>
                      <a:pt x="821" y="2413"/>
                      <a:pt x="733" y="2309"/>
                    </a:cubicBezTo>
                    <a:lnTo>
                      <a:pt x="489" y="2446"/>
                    </a:lnTo>
                    <a:cubicBezTo>
                      <a:pt x="494" y="2455"/>
                      <a:pt x="499" y="2464"/>
                      <a:pt x="503" y="2474"/>
                    </a:cubicBezTo>
                    <a:cubicBezTo>
                      <a:pt x="566" y="2557"/>
                      <a:pt x="629" y="2695"/>
                      <a:pt x="691" y="2695"/>
                    </a:cubicBezTo>
                    <a:cubicBezTo>
                      <a:pt x="705" y="2695"/>
                      <a:pt x="719" y="2689"/>
                      <a:pt x="733" y="2673"/>
                    </a:cubicBezTo>
                    <a:lnTo>
                      <a:pt x="714" y="2566"/>
                    </a:lnTo>
                    <a:lnTo>
                      <a:pt x="756" y="2643"/>
                    </a:lnTo>
                    <a:cubicBezTo>
                      <a:pt x="749" y="2654"/>
                      <a:pt x="742" y="2664"/>
                      <a:pt x="733" y="2673"/>
                    </a:cubicBezTo>
                    <a:lnTo>
                      <a:pt x="754" y="2798"/>
                    </a:lnTo>
                    <a:cubicBezTo>
                      <a:pt x="547" y="2659"/>
                      <a:pt x="482" y="2652"/>
                      <a:pt x="352" y="2520"/>
                    </a:cubicBezTo>
                    <a:lnTo>
                      <a:pt x="0" y="2715"/>
                    </a:lnTo>
                    <a:cubicBezTo>
                      <a:pt x="60" y="2817"/>
                      <a:pt x="125" y="2912"/>
                      <a:pt x="228" y="2912"/>
                    </a:cubicBezTo>
                    <a:cubicBezTo>
                      <a:pt x="237" y="2912"/>
                      <a:pt x="246" y="2911"/>
                      <a:pt x="255" y="2909"/>
                    </a:cubicBezTo>
                    <a:cubicBezTo>
                      <a:pt x="253" y="2898"/>
                      <a:pt x="248" y="2891"/>
                      <a:pt x="246" y="2879"/>
                    </a:cubicBezTo>
                    <a:cubicBezTo>
                      <a:pt x="246" y="2833"/>
                      <a:pt x="262" y="2818"/>
                      <a:pt x="284" y="2818"/>
                    </a:cubicBezTo>
                    <a:cubicBezTo>
                      <a:pt x="312" y="2818"/>
                      <a:pt x="350" y="2844"/>
                      <a:pt x="373" y="2861"/>
                    </a:cubicBezTo>
                    <a:cubicBezTo>
                      <a:pt x="339" y="2886"/>
                      <a:pt x="297" y="2903"/>
                      <a:pt x="255" y="2909"/>
                    </a:cubicBezTo>
                    <a:cubicBezTo>
                      <a:pt x="325" y="3136"/>
                      <a:pt x="397" y="3167"/>
                      <a:pt x="473" y="3167"/>
                    </a:cubicBezTo>
                    <a:cubicBezTo>
                      <a:pt x="488" y="3167"/>
                      <a:pt x="502" y="3166"/>
                      <a:pt x="517" y="3165"/>
                    </a:cubicBezTo>
                    <a:cubicBezTo>
                      <a:pt x="2209" y="2233"/>
                      <a:pt x="3890" y="1305"/>
                      <a:pt x="5497" y="417"/>
                    </a:cubicBezTo>
                    <a:cubicBezTo>
                      <a:pt x="5311" y="276"/>
                      <a:pt x="5063" y="204"/>
                      <a:pt x="490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11" name="Google Shape;5211;p39"/>
              <p:cNvSpPr/>
              <p:nvPr/>
            </p:nvSpPr>
            <p:spPr>
              <a:xfrm>
                <a:off x="7057475" y="1483875"/>
                <a:ext cx="177500" cy="290125"/>
              </a:xfrm>
              <a:custGeom>
                <a:avLst/>
                <a:gdLst/>
                <a:ahLst/>
                <a:cxnLst/>
                <a:rect l="l" t="t" r="r" b="b"/>
                <a:pathLst>
                  <a:path w="7100" h="11605" extrusionOk="0">
                    <a:moveTo>
                      <a:pt x="1026" y="415"/>
                    </a:moveTo>
                    <a:lnTo>
                      <a:pt x="1026" y="415"/>
                    </a:lnTo>
                    <a:cubicBezTo>
                      <a:pt x="1151" y="554"/>
                      <a:pt x="1320" y="612"/>
                      <a:pt x="1362" y="749"/>
                    </a:cubicBezTo>
                    <a:lnTo>
                      <a:pt x="1362" y="434"/>
                    </a:lnTo>
                    <a:cubicBezTo>
                      <a:pt x="1531" y="443"/>
                      <a:pt x="1443" y="853"/>
                      <a:pt x="1651" y="1048"/>
                    </a:cubicBezTo>
                    <a:cubicBezTo>
                      <a:pt x="1514" y="1041"/>
                      <a:pt x="1435" y="798"/>
                      <a:pt x="1342" y="798"/>
                    </a:cubicBezTo>
                    <a:cubicBezTo>
                      <a:pt x="1320" y="798"/>
                      <a:pt x="1298" y="811"/>
                      <a:pt x="1274" y="844"/>
                    </a:cubicBezTo>
                    <a:cubicBezTo>
                      <a:pt x="1310" y="915"/>
                      <a:pt x="1348" y="986"/>
                      <a:pt x="1383" y="986"/>
                    </a:cubicBezTo>
                    <a:cubicBezTo>
                      <a:pt x="1389" y="986"/>
                      <a:pt x="1394" y="984"/>
                      <a:pt x="1399" y="981"/>
                    </a:cubicBezTo>
                    <a:lnTo>
                      <a:pt x="1399" y="981"/>
                    </a:lnTo>
                    <a:cubicBezTo>
                      <a:pt x="1387" y="1136"/>
                      <a:pt x="1350" y="1193"/>
                      <a:pt x="1297" y="1193"/>
                    </a:cubicBezTo>
                    <a:cubicBezTo>
                      <a:pt x="1146" y="1193"/>
                      <a:pt x="865" y="733"/>
                      <a:pt x="646" y="733"/>
                    </a:cubicBezTo>
                    <a:cubicBezTo>
                      <a:pt x="644" y="733"/>
                      <a:pt x="642" y="733"/>
                      <a:pt x="641" y="733"/>
                    </a:cubicBezTo>
                    <a:cubicBezTo>
                      <a:pt x="650" y="685"/>
                      <a:pt x="678" y="667"/>
                      <a:pt x="717" y="667"/>
                    </a:cubicBezTo>
                    <a:cubicBezTo>
                      <a:pt x="822" y="667"/>
                      <a:pt x="1005" y="793"/>
                      <a:pt x="1126" y="793"/>
                    </a:cubicBezTo>
                    <a:cubicBezTo>
                      <a:pt x="1176" y="793"/>
                      <a:pt x="1215" y="772"/>
                      <a:pt x="1234" y="714"/>
                    </a:cubicBezTo>
                    <a:lnTo>
                      <a:pt x="1234" y="712"/>
                    </a:lnTo>
                    <a:cubicBezTo>
                      <a:pt x="1192" y="582"/>
                      <a:pt x="1023" y="573"/>
                      <a:pt x="1026" y="415"/>
                    </a:cubicBezTo>
                    <a:close/>
                    <a:moveTo>
                      <a:pt x="5688" y="8373"/>
                    </a:moveTo>
                    <a:cubicBezTo>
                      <a:pt x="5688" y="8383"/>
                      <a:pt x="5688" y="8394"/>
                      <a:pt x="5690" y="8406"/>
                    </a:cubicBezTo>
                    <a:cubicBezTo>
                      <a:pt x="5690" y="8396"/>
                      <a:pt x="5689" y="8385"/>
                      <a:pt x="5688" y="8373"/>
                    </a:cubicBezTo>
                    <a:close/>
                    <a:moveTo>
                      <a:pt x="1777" y="0"/>
                    </a:moveTo>
                    <a:lnTo>
                      <a:pt x="1777" y="0"/>
                    </a:lnTo>
                    <a:cubicBezTo>
                      <a:pt x="1733" y="28"/>
                      <a:pt x="1679" y="58"/>
                      <a:pt x="1619" y="93"/>
                    </a:cubicBezTo>
                    <a:lnTo>
                      <a:pt x="1742" y="432"/>
                    </a:lnTo>
                    <a:lnTo>
                      <a:pt x="1278" y="228"/>
                    </a:lnTo>
                    <a:lnTo>
                      <a:pt x="1450" y="158"/>
                    </a:lnTo>
                    <a:cubicBezTo>
                      <a:pt x="1431" y="123"/>
                      <a:pt x="1417" y="88"/>
                      <a:pt x="1410" y="51"/>
                    </a:cubicBezTo>
                    <a:cubicBezTo>
                      <a:pt x="1411" y="50"/>
                      <a:pt x="1411" y="49"/>
                      <a:pt x="1410" y="49"/>
                    </a:cubicBezTo>
                    <a:cubicBezTo>
                      <a:pt x="1386" y="49"/>
                      <a:pt x="979" y="263"/>
                      <a:pt x="265" y="647"/>
                    </a:cubicBezTo>
                    <a:cubicBezTo>
                      <a:pt x="291" y="682"/>
                      <a:pt x="318" y="717"/>
                      <a:pt x="346" y="747"/>
                    </a:cubicBezTo>
                    <a:lnTo>
                      <a:pt x="240" y="661"/>
                    </a:lnTo>
                    <a:lnTo>
                      <a:pt x="1" y="789"/>
                    </a:lnTo>
                    <a:cubicBezTo>
                      <a:pt x="54" y="872"/>
                      <a:pt x="131" y="939"/>
                      <a:pt x="221" y="979"/>
                    </a:cubicBezTo>
                    <a:lnTo>
                      <a:pt x="133" y="1176"/>
                    </a:lnTo>
                    <a:cubicBezTo>
                      <a:pt x="214" y="1254"/>
                      <a:pt x="302" y="1340"/>
                      <a:pt x="383" y="1407"/>
                    </a:cubicBezTo>
                    <a:cubicBezTo>
                      <a:pt x="458" y="1370"/>
                      <a:pt x="532" y="1336"/>
                      <a:pt x="599" y="1301"/>
                    </a:cubicBezTo>
                    <a:cubicBezTo>
                      <a:pt x="583" y="1236"/>
                      <a:pt x="553" y="1173"/>
                      <a:pt x="513" y="1120"/>
                    </a:cubicBezTo>
                    <a:lnTo>
                      <a:pt x="386" y="1192"/>
                    </a:lnTo>
                    <a:lnTo>
                      <a:pt x="346" y="1009"/>
                    </a:lnTo>
                    <a:cubicBezTo>
                      <a:pt x="364" y="967"/>
                      <a:pt x="391" y="949"/>
                      <a:pt x="425" y="949"/>
                    </a:cubicBezTo>
                    <a:cubicBezTo>
                      <a:pt x="518" y="949"/>
                      <a:pt x="660" y="1085"/>
                      <a:pt x="773" y="1217"/>
                    </a:cubicBezTo>
                    <a:lnTo>
                      <a:pt x="798" y="1203"/>
                    </a:lnTo>
                    <a:cubicBezTo>
                      <a:pt x="819" y="1248"/>
                      <a:pt x="845" y="1296"/>
                      <a:pt x="875" y="1352"/>
                    </a:cubicBezTo>
                    <a:lnTo>
                      <a:pt x="891" y="1373"/>
                    </a:lnTo>
                    <a:lnTo>
                      <a:pt x="889" y="1373"/>
                    </a:lnTo>
                    <a:cubicBezTo>
                      <a:pt x="1311" y="2131"/>
                      <a:pt x="2574" y="3930"/>
                      <a:pt x="3654" y="5256"/>
                    </a:cubicBezTo>
                    <a:cubicBezTo>
                      <a:pt x="3907" y="5775"/>
                      <a:pt x="4171" y="6313"/>
                      <a:pt x="4438" y="6855"/>
                    </a:cubicBezTo>
                    <a:lnTo>
                      <a:pt x="4452" y="6899"/>
                    </a:lnTo>
                    <a:cubicBezTo>
                      <a:pt x="4473" y="6878"/>
                      <a:pt x="4494" y="6860"/>
                      <a:pt x="4517" y="6837"/>
                    </a:cubicBezTo>
                    <a:lnTo>
                      <a:pt x="4227" y="6329"/>
                    </a:lnTo>
                    <a:lnTo>
                      <a:pt x="4227" y="6329"/>
                    </a:lnTo>
                    <a:cubicBezTo>
                      <a:pt x="4436" y="6626"/>
                      <a:pt x="4811" y="7189"/>
                      <a:pt x="5103" y="7437"/>
                    </a:cubicBezTo>
                    <a:lnTo>
                      <a:pt x="4769" y="7319"/>
                    </a:lnTo>
                    <a:lnTo>
                      <a:pt x="4892" y="7558"/>
                    </a:lnTo>
                    <a:cubicBezTo>
                      <a:pt x="4823" y="7451"/>
                      <a:pt x="4758" y="7402"/>
                      <a:pt x="4698" y="7382"/>
                    </a:cubicBezTo>
                    <a:lnTo>
                      <a:pt x="4698" y="7382"/>
                    </a:lnTo>
                    <a:cubicBezTo>
                      <a:pt x="4774" y="7537"/>
                      <a:pt x="4851" y="7690"/>
                      <a:pt x="4927" y="7845"/>
                    </a:cubicBezTo>
                    <a:cubicBezTo>
                      <a:pt x="5020" y="8432"/>
                      <a:pt x="5161" y="9336"/>
                      <a:pt x="5312" y="10309"/>
                    </a:cubicBezTo>
                    <a:cubicBezTo>
                      <a:pt x="5532" y="10305"/>
                      <a:pt x="5386" y="9932"/>
                      <a:pt x="5439" y="9878"/>
                    </a:cubicBezTo>
                    <a:cubicBezTo>
                      <a:pt x="5358" y="9347"/>
                      <a:pt x="5277" y="8847"/>
                      <a:pt x="5210" y="8422"/>
                    </a:cubicBezTo>
                    <a:lnTo>
                      <a:pt x="5210" y="8422"/>
                    </a:lnTo>
                    <a:cubicBezTo>
                      <a:pt x="5463" y="8937"/>
                      <a:pt x="5711" y="9442"/>
                      <a:pt x="5947" y="9925"/>
                    </a:cubicBezTo>
                    <a:lnTo>
                      <a:pt x="5968" y="9906"/>
                    </a:lnTo>
                    <a:cubicBezTo>
                      <a:pt x="5956" y="9894"/>
                      <a:pt x="5945" y="9883"/>
                      <a:pt x="5929" y="9871"/>
                    </a:cubicBezTo>
                    <a:lnTo>
                      <a:pt x="5929" y="9871"/>
                    </a:lnTo>
                    <a:lnTo>
                      <a:pt x="5973" y="9901"/>
                    </a:lnTo>
                    <a:lnTo>
                      <a:pt x="5968" y="9906"/>
                    </a:lnTo>
                    <a:cubicBezTo>
                      <a:pt x="6079" y="10003"/>
                      <a:pt x="6077" y="10059"/>
                      <a:pt x="6038" y="10110"/>
                    </a:cubicBezTo>
                    <a:cubicBezTo>
                      <a:pt x="6279" y="10602"/>
                      <a:pt x="6504" y="11072"/>
                      <a:pt x="6708" y="11501"/>
                    </a:cubicBezTo>
                    <a:cubicBezTo>
                      <a:pt x="6796" y="11563"/>
                      <a:pt x="6884" y="11605"/>
                      <a:pt x="6956" y="11605"/>
                    </a:cubicBezTo>
                    <a:cubicBezTo>
                      <a:pt x="7020" y="11605"/>
                      <a:pt x="7072" y="11572"/>
                      <a:pt x="7099" y="11492"/>
                    </a:cubicBezTo>
                    <a:cubicBezTo>
                      <a:pt x="7002" y="11428"/>
                      <a:pt x="6883" y="11225"/>
                      <a:pt x="6794" y="11225"/>
                    </a:cubicBezTo>
                    <a:cubicBezTo>
                      <a:pt x="6766" y="11225"/>
                      <a:pt x="6742" y="11244"/>
                      <a:pt x="6721" y="11292"/>
                    </a:cubicBezTo>
                    <a:cubicBezTo>
                      <a:pt x="6763" y="11323"/>
                      <a:pt x="6803" y="11399"/>
                      <a:pt x="6763" y="11422"/>
                    </a:cubicBezTo>
                    <a:lnTo>
                      <a:pt x="6513" y="10993"/>
                    </a:lnTo>
                    <a:cubicBezTo>
                      <a:pt x="6584" y="10868"/>
                      <a:pt x="6642" y="10798"/>
                      <a:pt x="6722" y="10798"/>
                    </a:cubicBezTo>
                    <a:cubicBezTo>
                      <a:pt x="6787" y="10798"/>
                      <a:pt x="6865" y="10842"/>
                      <a:pt x="6976" y="10940"/>
                    </a:cubicBezTo>
                    <a:cubicBezTo>
                      <a:pt x="7011" y="10757"/>
                      <a:pt x="6782" y="10463"/>
                      <a:pt x="6663" y="10463"/>
                    </a:cubicBezTo>
                    <a:cubicBezTo>
                      <a:pt x="6632" y="10463"/>
                      <a:pt x="6608" y="10484"/>
                      <a:pt x="6599" y="10532"/>
                    </a:cubicBezTo>
                    <a:lnTo>
                      <a:pt x="6603" y="10219"/>
                    </a:lnTo>
                    <a:lnTo>
                      <a:pt x="6267" y="9994"/>
                    </a:lnTo>
                    <a:cubicBezTo>
                      <a:pt x="6269" y="9644"/>
                      <a:pt x="6339" y="9549"/>
                      <a:pt x="6385" y="9440"/>
                    </a:cubicBezTo>
                    <a:cubicBezTo>
                      <a:pt x="6290" y="9271"/>
                      <a:pt x="6195" y="9097"/>
                      <a:pt x="6100" y="8923"/>
                    </a:cubicBezTo>
                    <a:cubicBezTo>
                      <a:pt x="6067" y="8941"/>
                      <a:pt x="6034" y="8957"/>
                      <a:pt x="5983" y="8957"/>
                    </a:cubicBezTo>
                    <a:cubicBezTo>
                      <a:pt x="5949" y="8957"/>
                      <a:pt x="5908" y="8950"/>
                      <a:pt x="5852" y="8932"/>
                    </a:cubicBezTo>
                    <a:lnTo>
                      <a:pt x="5940" y="8631"/>
                    </a:lnTo>
                    <a:cubicBezTo>
                      <a:pt x="5938" y="8629"/>
                      <a:pt x="5936" y="8624"/>
                      <a:pt x="5933" y="8619"/>
                    </a:cubicBezTo>
                    <a:cubicBezTo>
                      <a:pt x="5917" y="8605"/>
                      <a:pt x="5902" y="8599"/>
                      <a:pt x="5887" y="8599"/>
                    </a:cubicBezTo>
                    <a:cubicBezTo>
                      <a:pt x="5820" y="8599"/>
                      <a:pt x="5762" y="8717"/>
                      <a:pt x="5699" y="8717"/>
                    </a:cubicBezTo>
                    <a:cubicBezTo>
                      <a:pt x="5668" y="8717"/>
                      <a:pt x="5637" y="8689"/>
                      <a:pt x="5602" y="8608"/>
                    </a:cubicBezTo>
                    <a:cubicBezTo>
                      <a:pt x="5393" y="8362"/>
                      <a:pt x="5773" y="8253"/>
                      <a:pt x="5439" y="8079"/>
                    </a:cubicBezTo>
                    <a:cubicBezTo>
                      <a:pt x="5447" y="8075"/>
                      <a:pt x="5456" y="8073"/>
                      <a:pt x="5465" y="8073"/>
                    </a:cubicBezTo>
                    <a:cubicBezTo>
                      <a:pt x="5546" y="8073"/>
                      <a:pt x="5669" y="8237"/>
                      <a:pt x="5688" y="8373"/>
                    </a:cubicBezTo>
                    <a:lnTo>
                      <a:pt x="5688" y="8373"/>
                    </a:lnTo>
                    <a:cubicBezTo>
                      <a:pt x="5686" y="8316"/>
                      <a:pt x="5703" y="8296"/>
                      <a:pt x="5729" y="8296"/>
                    </a:cubicBezTo>
                    <a:cubicBezTo>
                      <a:pt x="5737" y="8296"/>
                      <a:pt x="5747" y="8298"/>
                      <a:pt x="5757" y="8302"/>
                    </a:cubicBezTo>
                    <a:cubicBezTo>
                      <a:pt x="5514" y="7861"/>
                      <a:pt x="5270" y="7412"/>
                      <a:pt x="5027" y="6964"/>
                    </a:cubicBezTo>
                    <a:cubicBezTo>
                      <a:pt x="5180" y="6888"/>
                      <a:pt x="5277" y="6841"/>
                      <a:pt x="5310" y="6830"/>
                    </a:cubicBezTo>
                    <a:lnTo>
                      <a:pt x="5310" y="6830"/>
                    </a:lnTo>
                    <a:cubicBezTo>
                      <a:pt x="5302" y="6832"/>
                      <a:pt x="5293" y="6833"/>
                      <a:pt x="5284" y="6833"/>
                    </a:cubicBezTo>
                    <a:cubicBezTo>
                      <a:pt x="5178" y="6833"/>
                      <a:pt x="5000" y="6710"/>
                      <a:pt x="4772" y="6498"/>
                    </a:cubicBezTo>
                    <a:cubicBezTo>
                      <a:pt x="4081" y="5223"/>
                      <a:pt x="3413" y="3969"/>
                      <a:pt x="2857" y="2912"/>
                    </a:cubicBezTo>
                    <a:cubicBezTo>
                      <a:pt x="2407" y="1811"/>
                      <a:pt x="2027" y="798"/>
                      <a:pt x="1948" y="251"/>
                    </a:cubicBezTo>
                    <a:cubicBezTo>
                      <a:pt x="1906" y="255"/>
                      <a:pt x="1886" y="288"/>
                      <a:pt x="1911" y="387"/>
                    </a:cubicBezTo>
                    <a:lnTo>
                      <a:pt x="1953" y="418"/>
                    </a:lnTo>
                    <a:cubicBezTo>
                      <a:pt x="1968" y="487"/>
                      <a:pt x="1967" y="508"/>
                      <a:pt x="1956" y="508"/>
                    </a:cubicBezTo>
                    <a:cubicBezTo>
                      <a:pt x="1940" y="508"/>
                      <a:pt x="1905" y="462"/>
                      <a:pt x="1879" y="462"/>
                    </a:cubicBezTo>
                    <a:cubicBezTo>
                      <a:pt x="1875" y="462"/>
                      <a:pt x="1872" y="462"/>
                      <a:pt x="1869" y="464"/>
                    </a:cubicBezTo>
                    <a:cubicBezTo>
                      <a:pt x="1932" y="350"/>
                      <a:pt x="1760" y="109"/>
                      <a:pt x="17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12" name="Google Shape;5212;p39"/>
              <p:cNvSpPr/>
              <p:nvPr/>
            </p:nvSpPr>
            <p:spPr>
              <a:xfrm>
                <a:off x="7249250" y="1818850"/>
                <a:ext cx="37525" cy="26850"/>
              </a:xfrm>
              <a:custGeom>
                <a:avLst/>
                <a:gdLst/>
                <a:ahLst/>
                <a:cxnLst/>
                <a:rect l="l" t="t" r="r" b="b"/>
                <a:pathLst>
                  <a:path w="1501" h="1074" extrusionOk="0">
                    <a:moveTo>
                      <a:pt x="1027" y="0"/>
                    </a:moveTo>
                    <a:cubicBezTo>
                      <a:pt x="1006" y="0"/>
                      <a:pt x="988" y="11"/>
                      <a:pt x="979" y="28"/>
                    </a:cubicBezTo>
                    <a:cubicBezTo>
                      <a:pt x="977" y="42"/>
                      <a:pt x="975" y="56"/>
                      <a:pt x="975" y="68"/>
                    </a:cubicBezTo>
                    <a:cubicBezTo>
                      <a:pt x="979" y="112"/>
                      <a:pt x="1005" y="179"/>
                      <a:pt x="1056" y="281"/>
                    </a:cubicBezTo>
                    <a:lnTo>
                      <a:pt x="805" y="8"/>
                    </a:lnTo>
                    <a:cubicBezTo>
                      <a:pt x="744" y="149"/>
                      <a:pt x="585" y="247"/>
                      <a:pt x="423" y="247"/>
                    </a:cubicBezTo>
                    <a:cubicBezTo>
                      <a:pt x="351" y="247"/>
                      <a:pt x="278" y="227"/>
                      <a:pt x="214" y="184"/>
                    </a:cubicBezTo>
                    <a:lnTo>
                      <a:pt x="214" y="184"/>
                    </a:lnTo>
                    <a:lnTo>
                      <a:pt x="339" y="427"/>
                    </a:lnTo>
                    <a:cubicBezTo>
                      <a:pt x="187" y="513"/>
                      <a:pt x="239" y="566"/>
                      <a:pt x="69" y="566"/>
                    </a:cubicBezTo>
                    <a:cubicBezTo>
                      <a:pt x="49" y="566"/>
                      <a:pt x="27" y="565"/>
                      <a:pt x="1" y="564"/>
                    </a:cubicBezTo>
                    <a:lnTo>
                      <a:pt x="1" y="564"/>
                    </a:lnTo>
                    <a:cubicBezTo>
                      <a:pt x="68" y="687"/>
                      <a:pt x="147" y="803"/>
                      <a:pt x="240" y="909"/>
                    </a:cubicBezTo>
                    <a:cubicBezTo>
                      <a:pt x="318" y="953"/>
                      <a:pt x="388" y="1009"/>
                      <a:pt x="451" y="1074"/>
                    </a:cubicBezTo>
                    <a:cubicBezTo>
                      <a:pt x="1051" y="777"/>
                      <a:pt x="1417" y="606"/>
                      <a:pt x="1501" y="594"/>
                    </a:cubicBezTo>
                    <a:cubicBezTo>
                      <a:pt x="1429" y="566"/>
                      <a:pt x="1264" y="353"/>
                      <a:pt x="1033" y="1"/>
                    </a:cubicBezTo>
                    <a:cubicBezTo>
                      <a:pt x="1031" y="0"/>
                      <a:pt x="1029" y="0"/>
                      <a:pt x="10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13" name="Google Shape;5213;p39"/>
              <p:cNvSpPr/>
              <p:nvPr/>
            </p:nvSpPr>
            <p:spPr>
              <a:xfrm>
                <a:off x="6336000" y="1902900"/>
                <a:ext cx="875" cy="1300"/>
              </a:xfrm>
              <a:custGeom>
                <a:avLst/>
                <a:gdLst/>
                <a:ahLst/>
                <a:cxnLst/>
                <a:rect l="l" t="t" r="r" b="b"/>
                <a:pathLst>
                  <a:path w="35" h="52" extrusionOk="0">
                    <a:moveTo>
                      <a:pt x="30" y="0"/>
                    </a:moveTo>
                    <a:lnTo>
                      <a:pt x="0" y="19"/>
                    </a:lnTo>
                    <a:cubicBezTo>
                      <a:pt x="14" y="28"/>
                      <a:pt x="26" y="39"/>
                      <a:pt x="35" y="51"/>
                    </a:cubicBezTo>
                    <a:cubicBezTo>
                      <a:pt x="35" y="33"/>
                      <a:pt x="35" y="16"/>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14" name="Google Shape;5214;p39"/>
              <p:cNvSpPr/>
              <p:nvPr/>
            </p:nvSpPr>
            <p:spPr>
              <a:xfrm>
                <a:off x="7197575" y="1788950"/>
                <a:ext cx="12925" cy="59475"/>
              </a:xfrm>
              <a:custGeom>
                <a:avLst/>
                <a:gdLst/>
                <a:ahLst/>
                <a:cxnLst/>
                <a:rect l="l" t="t" r="r" b="b"/>
                <a:pathLst>
                  <a:path w="517" h="2379" extrusionOk="0">
                    <a:moveTo>
                      <a:pt x="225" y="207"/>
                    </a:moveTo>
                    <a:lnTo>
                      <a:pt x="225" y="207"/>
                    </a:lnTo>
                    <a:cubicBezTo>
                      <a:pt x="225" y="207"/>
                      <a:pt x="225" y="208"/>
                      <a:pt x="225" y="209"/>
                    </a:cubicBezTo>
                    <a:lnTo>
                      <a:pt x="225" y="209"/>
                    </a:lnTo>
                    <a:cubicBezTo>
                      <a:pt x="225" y="210"/>
                      <a:pt x="225" y="211"/>
                      <a:pt x="225" y="211"/>
                    </a:cubicBezTo>
                    <a:cubicBezTo>
                      <a:pt x="225" y="209"/>
                      <a:pt x="225" y="209"/>
                      <a:pt x="225" y="207"/>
                    </a:cubicBezTo>
                    <a:close/>
                    <a:moveTo>
                      <a:pt x="0" y="0"/>
                    </a:moveTo>
                    <a:cubicBezTo>
                      <a:pt x="74" y="501"/>
                      <a:pt x="148" y="979"/>
                      <a:pt x="211" y="1398"/>
                    </a:cubicBezTo>
                    <a:lnTo>
                      <a:pt x="216" y="1405"/>
                    </a:lnTo>
                    <a:lnTo>
                      <a:pt x="211" y="1408"/>
                    </a:lnTo>
                    <a:cubicBezTo>
                      <a:pt x="269" y="1788"/>
                      <a:pt x="318" y="2119"/>
                      <a:pt x="357" y="2379"/>
                    </a:cubicBezTo>
                    <a:cubicBezTo>
                      <a:pt x="413" y="2363"/>
                      <a:pt x="466" y="2344"/>
                      <a:pt x="517" y="2321"/>
                    </a:cubicBezTo>
                    <a:cubicBezTo>
                      <a:pt x="496" y="2142"/>
                      <a:pt x="468" y="1927"/>
                      <a:pt x="436" y="1681"/>
                    </a:cubicBezTo>
                    <a:lnTo>
                      <a:pt x="383" y="1672"/>
                    </a:lnTo>
                    <a:cubicBezTo>
                      <a:pt x="357" y="1570"/>
                      <a:pt x="373" y="1530"/>
                      <a:pt x="415" y="1521"/>
                    </a:cubicBezTo>
                    <a:cubicBezTo>
                      <a:pt x="401" y="1428"/>
                      <a:pt x="387" y="1331"/>
                      <a:pt x="373" y="1229"/>
                    </a:cubicBezTo>
                    <a:cubicBezTo>
                      <a:pt x="253" y="1104"/>
                      <a:pt x="172" y="946"/>
                      <a:pt x="137" y="775"/>
                    </a:cubicBezTo>
                    <a:cubicBezTo>
                      <a:pt x="264" y="756"/>
                      <a:pt x="181" y="443"/>
                      <a:pt x="225" y="209"/>
                    </a:cubicBezTo>
                    <a:lnTo>
                      <a:pt x="225" y="209"/>
                    </a:lnTo>
                    <a:cubicBezTo>
                      <a:pt x="218" y="166"/>
                      <a:pt x="211" y="123"/>
                      <a:pt x="206" y="82"/>
                    </a:cubicBezTo>
                    <a:cubicBezTo>
                      <a:pt x="139" y="47"/>
                      <a:pt x="72" y="1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15" name="Google Shape;5215;p39"/>
              <p:cNvSpPr/>
              <p:nvPr/>
            </p:nvSpPr>
            <p:spPr>
              <a:xfrm>
                <a:off x="6301450" y="1891750"/>
                <a:ext cx="590025" cy="454575"/>
              </a:xfrm>
              <a:custGeom>
                <a:avLst/>
                <a:gdLst/>
                <a:ahLst/>
                <a:cxnLst/>
                <a:rect l="l" t="t" r="r" b="b"/>
                <a:pathLst>
                  <a:path w="23601" h="18183" extrusionOk="0">
                    <a:moveTo>
                      <a:pt x="184" y="15178"/>
                    </a:moveTo>
                    <a:cubicBezTo>
                      <a:pt x="209" y="15190"/>
                      <a:pt x="232" y="15204"/>
                      <a:pt x="256" y="15218"/>
                    </a:cubicBezTo>
                    <a:cubicBezTo>
                      <a:pt x="228" y="15215"/>
                      <a:pt x="200" y="15202"/>
                      <a:pt x="184" y="15178"/>
                    </a:cubicBezTo>
                    <a:close/>
                    <a:moveTo>
                      <a:pt x="17976" y="1"/>
                    </a:moveTo>
                    <a:lnTo>
                      <a:pt x="17485" y="272"/>
                    </a:lnTo>
                    <a:lnTo>
                      <a:pt x="17651" y="593"/>
                    </a:lnTo>
                    <a:lnTo>
                      <a:pt x="17651" y="593"/>
                    </a:lnTo>
                    <a:cubicBezTo>
                      <a:pt x="17621" y="536"/>
                      <a:pt x="17456" y="415"/>
                      <a:pt x="17408" y="312"/>
                    </a:cubicBezTo>
                    <a:cubicBezTo>
                      <a:pt x="14962" y="1645"/>
                      <a:pt x="12500" y="2991"/>
                      <a:pt x="10182" y="4257"/>
                    </a:cubicBezTo>
                    <a:cubicBezTo>
                      <a:pt x="10191" y="4308"/>
                      <a:pt x="10233" y="4369"/>
                      <a:pt x="10328" y="4447"/>
                    </a:cubicBezTo>
                    <a:cubicBezTo>
                      <a:pt x="10161" y="4489"/>
                      <a:pt x="9950" y="4401"/>
                      <a:pt x="9906" y="4630"/>
                    </a:cubicBezTo>
                    <a:cubicBezTo>
                      <a:pt x="9962" y="4691"/>
                      <a:pt x="10018" y="4793"/>
                      <a:pt x="10071" y="4876"/>
                    </a:cubicBezTo>
                    <a:lnTo>
                      <a:pt x="10166" y="4825"/>
                    </a:lnTo>
                    <a:cubicBezTo>
                      <a:pt x="10173" y="4874"/>
                      <a:pt x="10185" y="4936"/>
                      <a:pt x="10194" y="5006"/>
                    </a:cubicBezTo>
                    <a:cubicBezTo>
                      <a:pt x="10204" y="5012"/>
                      <a:pt x="10215" y="5014"/>
                      <a:pt x="10227" y="5014"/>
                    </a:cubicBezTo>
                    <a:cubicBezTo>
                      <a:pt x="10248" y="5014"/>
                      <a:pt x="10268" y="5005"/>
                      <a:pt x="10282" y="4990"/>
                    </a:cubicBezTo>
                    <a:cubicBezTo>
                      <a:pt x="10287" y="4974"/>
                      <a:pt x="10289" y="4960"/>
                      <a:pt x="10293" y="4946"/>
                    </a:cubicBezTo>
                    <a:cubicBezTo>
                      <a:pt x="10282" y="4881"/>
                      <a:pt x="10273" y="4823"/>
                      <a:pt x="10261" y="4772"/>
                    </a:cubicBezTo>
                    <a:cubicBezTo>
                      <a:pt x="11221" y="4239"/>
                      <a:pt x="12208" y="3692"/>
                      <a:pt x="13214" y="3138"/>
                    </a:cubicBezTo>
                    <a:cubicBezTo>
                      <a:pt x="13425" y="4426"/>
                      <a:pt x="14160" y="9174"/>
                      <a:pt x="14394" y="10549"/>
                    </a:cubicBezTo>
                    <a:lnTo>
                      <a:pt x="14297" y="10605"/>
                    </a:lnTo>
                    <a:cubicBezTo>
                      <a:pt x="14299" y="10667"/>
                      <a:pt x="14311" y="10727"/>
                      <a:pt x="14330" y="10788"/>
                    </a:cubicBezTo>
                    <a:cubicBezTo>
                      <a:pt x="14307" y="10814"/>
                      <a:pt x="14277" y="10825"/>
                      <a:pt x="14244" y="10825"/>
                    </a:cubicBezTo>
                    <a:cubicBezTo>
                      <a:pt x="14185" y="10825"/>
                      <a:pt x="14112" y="10792"/>
                      <a:pt x="14035" y="10751"/>
                    </a:cubicBezTo>
                    <a:cubicBezTo>
                      <a:pt x="13131" y="11256"/>
                      <a:pt x="12250" y="11752"/>
                      <a:pt x="11404" y="12227"/>
                    </a:cubicBezTo>
                    <a:cubicBezTo>
                      <a:pt x="11256" y="11203"/>
                      <a:pt x="10725" y="7558"/>
                      <a:pt x="10414" y="5646"/>
                    </a:cubicBezTo>
                    <a:cubicBezTo>
                      <a:pt x="10402" y="5677"/>
                      <a:pt x="10380" y="5695"/>
                      <a:pt x="10343" y="5695"/>
                    </a:cubicBezTo>
                    <a:cubicBezTo>
                      <a:pt x="10336" y="5695"/>
                      <a:pt x="10328" y="5694"/>
                      <a:pt x="10319" y="5692"/>
                    </a:cubicBezTo>
                    <a:cubicBezTo>
                      <a:pt x="10317" y="5553"/>
                      <a:pt x="10289" y="5416"/>
                      <a:pt x="10236" y="5287"/>
                    </a:cubicBezTo>
                    <a:lnTo>
                      <a:pt x="10236" y="5287"/>
                    </a:lnTo>
                    <a:cubicBezTo>
                      <a:pt x="10481" y="6972"/>
                      <a:pt x="11119" y="11583"/>
                      <a:pt x="11223" y="12327"/>
                    </a:cubicBezTo>
                    <a:cubicBezTo>
                      <a:pt x="10180" y="12916"/>
                      <a:pt x="9188" y="13474"/>
                      <a:pt x="8274" y="13991"/>
                    </a:cubicBezTo>
                    <a:cubicBezTo>
                      <a:pt x="8119" y="13078"/>
                      <a:pt x="7723" y="10222"/>
                      <a:pt x="7463" y="8284"/>
                    </a:cubicBezTo>
                    <a:cubicBezTo>
                      <a:pt x="7450" y="8334"/>
                      <a:pt x="7430" y="8354"/>
                      <a:pt x="7405" y="8354"/>
                    </a:cubicBezTo>
                    <a:cubicBezTo>
                      <a:pt x="7369" y="8354"/>
                      <a:pt x="7322" y="8311"/>
                      <a:pt x="7270" y="8265"/>
                    </a:cubicBezTo>
                    <a:lnTo>
                      <a:pt x="7270" y="8265"/>
                    </a:lnTo>
                    <a:cubicBezTo>
                      <a:pt x="7574" y="10382"/>
                      <a:pt x="8008" y="13468"/>
                      <a:pt x="8091" y="14096"/>
                    </a:cubicBezTo>
                    <a:cubicBezTo>
                      <a:pt x="6997" y="14717"/>
                      <a:pt x="6014" y="15278"/>
                      <a:pt x="5184" y="15756"/>
                    </a:cubicBezTo>
                    <a:cubicBezTo>
                      <a:pt x="5168" y="15610"/>
                      <a:pt x="5145" y="15419"/>
                      <a:pt x="5117" y="15197"/>
                    </a:cubicBezTo>
                    <a:cubicBezTo>
                      <a:pt x="5024" y="15164"/>
                      <a:pt x="4920" y="15116"/>
                      <a:pt x="4825" y="15076"/>
                    </a:cubicBezTo>
                    <a:lnTo>
                      <a:pt x="4825" y="15076"/>
                    </a:lnTo>
                    <a:cubicBezTo>
                      <a:pt x="4890" y="15498"/>
                      <a:pt x="4936" y="15793"/>
                      <a:pt x="4955" y="15888"/>
                    </a:cubicBezTo>
                    <a:cubicBezTo>
                      <a:pt x="3339" y="16820"/>
                      <a:pt x="2354" y="17411"/>
                      <a:pt x="2312" y="17490"/>
                    </a:cubicBezTo>
                    <a:cubicBezTo>
                      <a:pt x="2254" y="17457"/>
                      <a:pt x="2150" y="17334"/>
                      <a:pt x="2010" y="17133"/>
                    </a:cubicBezTo>
                    <a:cubicBezTo>
                      <a:pt x="1946" y="16715"/>
                      <a:pt x="1855" y="16085"/>
                      <a:pt x="1748" y="15366"/>
                    </a:cubicBezTo>
                    <a:lnTo>
                      <a:pt x="1728" y="15426"/>
                    </a:lnTo>
                    <a:cubicBezTo>
                      <a:pt x="1670" y="15234"/>
                      <a:pt x="1605" y="15139"/>
                      <a:pt x="1535" y="15088"/>
                    </a:cubicBezTo>
                    <a:lnTo>
                      <a:pt x="1535" y="15088"/>
                    </a:lnTo>
                    <a:cubicBezTo>
                      <a:pt x="1633" y="15749"/>
                      <a:pt x="1728" y="16356"/>
                      <a:pt x="1804" y="16824"/>
                    </a:cubicBezTo>
                    <a:cubicBezTo>
                      <a:pt x="1489" y="16340"/>
                      <a:pt x="1065" y="15623"/>
                      <a:pt x="578" y="14777"/>
                    </a:cubicBezTo>
                    <a:lnTo>
                      <a:pt x="578" y="14777"/>
                    </a:lnTo>
                    <a:cubicBezTo>
                      <a:pt x="617" y="14995"/>
                      <a:pt x="371" y="14849"/>
                      <a:pt x="633" y="15213"/>
                    </a:cubicBezTo>
                    <a:cubicBezTo>
                      <a:pt x="599" y="15227"/>
                      <a:pt x="572" y="15233"/>
                      <a:pt x="552" y="15233"/>
                    </a:cubicBezTo>
                    <a:cubicBezTo>
                      <a:pt x="401" y="15233"/>
                      <a:pt x="603" y="14892"/>
                      <a:pt x="341" y="14810"/>
                    </a:cubicBezTo>
                    <a:cubicBezTo>
                      <a:pt x="340" y="14810"/>
                      <a:pt x="339" y="14810"/>
                      <a:pt x="338" y="14810"/>
                    </a:cubicBezTo>
                    <a:cubicBezTo>
                      <a:pt x="260" y="14810"/>
                      <a:pt x="342" y="14969"/>
                      <a:pt x="383" y="15046"/>
                    </a:cubicBezTo>
                    <a:cubicBezTo>
                      <a:pt x="333" y="15012"/>
                      <a:pt x="296" y="15003"/>
                      <a:pt x="262" y="15003"/>
                    </a:cubicBezTo>
                    <a:cubicBezTo>
                      <a:pt x="227" y="15003"/>
                      <a:pt x="194" y="15013"/>
                      <a:pt x="153" y="15013"/>
                    </a:cubicBezTo>
                    <a:cubicBezTo>
                      <a:pt x="134" y="15013"/>
                      <a:pt x="113" y="15011"/>
                      <a:pt x="89" y="15005"/>
                    </a:cubicBezTo>
                    <a:lnTo>
                      <a:pt x="89" y="15005"/>
                    </a:lnTo>
                    <a:cubicBezTo>
                      <a:pt x="116" y="15058"/>
                      <a:pt x="144" y="15134"/>
                      <a:pt x="184" y="15178"/>
                    </a:cubicBezTo>
                    <a:cubicBezTo>
                      <a:pt x="148" y="15161"/>
                      <a:pt x="117" y="15153"/>
                      <a:pt x="90" y="15153"/>
                    </a:cubicBezTo>
                    <a:cubicBezTo>
                      <a:pt x="51" y="15153"/>
                      <a:pt x="21" y="15170"/>
                      <a:pt x="1" y="15204"/>
                    </a:cubicBezTo>
                    <a:lnTo>
                      <a:pt x="42" y="15287"/>
                    </a:lnTo>
                    <a:lnTo>
                      <a:pt x="40" y="15285"/>
                    </a:lnTo>
                    <a:lnTo>
                      <a:pt x="40" y="15285"/>
                    </a:lnTo>
                    <a:cubicBezTo>
                      <a:pt x="798" y="16864"/>
                      <a:pt x="1317" y="18018"/>
                      <a:pt x="1266" y="18183"/>
                    </a:cubicBezTo>
                    <a:cubicBezTo>
                      <a:pt x="1368" y="18116"/>
                      <a:pt x="1612" y="17976"/>
                      <a:pt x="1973" y="17770"/>
                    </a:cubicBezTo>
                    <a:cubicBezTo>
                      <a:pt x="1976" y="17775"/>
                      <a:pt x="1978" y="17779"/>
                      <a:pt x="1980" y="17779"/>
                    </a:cubicBezTo>
                    <a:cubicBezTo>
                      <a:pt x="1972" y="17785"/>
                      <a:pt x="1969" y="17788"/>
                      <a:pt x="1970" y="17788"/>
                    </a:cubicBezTo>
                    <a:cubicBezTo>
                      <a:pt x="1974" y="17788"/>
                      <a:pt x="2026" y="17757"/>
                      <a:pt x="2061" y="17721"/>
                    </a:cubicBezTo>
                    <a:cubicBezTo>
                      <a:pt x="2748" y="17334"/>
                      <a:pt x="3816" y="16741"/>
                      <a:pt x="5170" y="15994"/>
                    </a:cubicBezTo>
                    <a:cubicBezTo>
                      <a:pt x="5193" y="16013"/>
                      <a:pt x="5203" y="16043"/>
                      <a:pt x="5196" y="16071"/>
                    </a:cubicBezTo>
                    <a:cubicBezTo>
                      <a:pt x="5203" y="16071"/>
                      <a:pt x="5205" y="16038"/>
                      <a:pt x="5203" y="15978"/>
                    </a:cubicBezTo>
                    <a:cubicBezTo>
                      <a:pt x="6121" y="15470"/>
                      <a:pt x="7168" y="14896"/>
                      <a:pt x="8314" y="14270"/>
                    </a:cubicBezTo>
                    <a:cubicBezTo>
                      <a:pt x="8321" y="14274"/>
                      <a:pt x="8330" y="14277"/>
                      <a:pt x="8337" y="14281"/>
                    </a:cubicBezTo>
                    <a:cubicBezTo>
                      <a:pt x="8332" y="14274"/>
                      <a:pt x="8330" y="14270"/>
                      <a:pt x="8328" y="14263"/>
                    </a:cubicBezTo>
                    <a:cubicBezTo>
                      <a:pt x="10168" y="13257"/>
                      <a:pt x="12257" y="12118"/>
                      <a:pt x="14459" y="10922"/>
                    </a:cubicBezTo>
                    <a:lnTo>
                      <a:pt x="14464" y="10922"/>
                    </a:lnTo>
                    <a:lnTo>
                      <a:pt x="14464" y="10920"/>
                    </a:lnTo>
                    <a:lnTo>
                      <a:pt x="16240" y="9955"/>
                    </a:lnTo>
                    <a:cubicBezTo>
                      <a:pt x="16219" y="9918"/>
                      <a:pt x="16203" y="9881"/>
                      <a:pt x="16191" y="9842"/>
                    </a:cubicBezTo>
                    <a:cubicBezTo>
                      <a:pt x="16215" y="9800"/>
                      <a:pt x="16264" y="9760"/>
                      <a:pt x="16332" y="9760"/>
                    </a:cubicBezTo>
                    <a:cubicBezTo>
                      <a:pt x="16376" y="9760"/>
                      <a:pt x="16428" y="9777"/>
                      <a:pt x="16485" y="9821"/>
                    </a:cubicBezTo>
                    <a:lnTo>
                      <a:pt x="16601" y="9758"/>
                    </a:lnTo>
                    <a:cubicBezTo>
                      <a:pt x="16474" y="9687"/>
                      <a:pt x="16349" y="9605"/>
                      <a:pt x="16230" y="9520"/>
                    </a:cubicBezTo>
                    <a:cubicBezTo>
                      <a:pt x="15656" y="9840"/>
                      <a:pt x="15085" y="10159"/>
                      <a:pt x="14522" y="10475"/>
                    </a:cubicBezTo>
                    <a:lnTo>
                      <a:pt x="14580" y="10642"/>
                    </a:lnTo>
                    <a:lnTo>
                      <a:pt x="14415" y="10322"/>
                    </a:lnTo>
                    <a:lnTo>
                      <a:pt x="14457" y="10299"/>
                    </a:lnTo>
                    <a:lnTo>
                      <a:pt x="14510" y="10445"/>
                    </a:lnTo>
                    <a:cubicBezTo>
                      <a:pt x="14332" y="9035"/>
                      <a:pt x="13532" y="3768"/>
                      <a:pt x="13428" y="3017"/>
                    </a:cubicBezTo>
                    <a:lnTo>
                      <a:pt x="14605" y="2366"/>
                    </a:lnTo>
                    <a:cubicBezTo>
                      <a:pt x="14605" y="2361"/>
                      <a:pt x="14603" y="2359"/>
                      <a:pt x="14601" y="2356"/>
                    </a:cubicBezTo>
                    <a:cubicBezTo>
                      <a:pt x="14728" y="2284"/>
                      <a:pt x="14561" y="2067"/>
                      <a:pt x="14731" y="2025"/>
                    </a:cubicBezTo>
                    <a:cubicBezTo>
                      <a:pt x="14777" y="2036"/>
                      <a:pt x="14853" y="2113"/>
                      <a:pt x="14930" y="2185"/>
                    </a:cubicBezTo>
                    <a:lnTo>
                      <a:pt x="15959" y="1617"/>
                    </a:lnTo>
                    <a:lnTo>
                      <a:pt x="15871" y="1538"/>
                    </a:lnTo>
                    <a:lnTo>
                      <a:pt x="16017" y="1584"/>
                    </a:lnTo>
                    <a:lnTo>
                      <a:pt x="16446" y="1348"/>
                    </a:lnTo>
                    <a:cubicBezTo>
                      <a:pt x="16469" y="2050"/>
                      <a:pt x="17313" y="7503"/>
                      <a:pt x="17496" y="8813"/>
                    </a:cubicBezTo>
                    <a:lnTo>
                      <a:pt x="17206" y="8975"/>
                    </a:lnTo>
                    <a:cubicBezTo>
                      <a:pt x="17176" y="9114"/>
                      <a:pt x="17130" y="9297"/>
                      <a:pt x="17250" y="9408"/>
                    </a:cubicBezTo>
                    <a:lnTo>
                      <a:pt x="17350" y="9353"/>
                    </a:lnTo>
                    <a:cubicBezTo>
                      <a:pt x="17336" y="9274"/>
                      <a:pt x="17390" y="9209"/>
                      <a:pt x="17448" y="9209"/>
                    </a:cubicBezTo>
                    <a:cubicBezTo>
                      <a:pt x="17475" y="9209"/>
                      <a:pt x="17503" y="9223"/>
                      <a:pt x="17524" y="9258"/>
                    </a:cubicBezTo>
                    <a:lnTo>
                      <a:pt x="17703" y="9160"/>
                    </a:lnTo>
                    <a:cubicBezTo>
                      <a:pt x="17705" y="9160"/>
                      <a:pt x="17707" y="9160"/>
                      <a:pt x="17710" y="9158"/>
                    </a:cubicBezTo>
                    <a:cubicBezTo>
                      <a:pt x="18760" y="8588"/>
                      <a:pt x="19821" y="8015"/>
                      <a:pt x="20881" y="7442"/>
                    </a:cubicBezTo>
                    <a:cubicBezTo>
                      <a:pt x="20888" y="7445"/>
                      <a:pt x="20892" y="7449"/>
                      <a:pt x="20897" y="7454"/>
                    </a:cubicBezTo>
                    <a:cubicBezTo>
                      <a:pt x="20895" y="7449"/>
                      <a:pt x="20892" y="7445"/>
                      <a:pt x="20890" y="7438"/>
                    </a:cubicBezTo>
                    <a:cubicBezTo>
                      <a:pt x="21762" y="6967"/>
                      <a:pt x="22633" y="6497"/>
                      <a:pt x="23496" y="6033"/>
                    </a:cubicBezTo>
                    <a:cubicBezTo>
                      <a:pt x="23456" y="6024"/>
                      <a:pt x="23419" y="6014"/>
                      <a:pt x="23387" y="6007"/>
                    </a:cubicBezTo>
                    <a:lnTo>
                      <a:pt x="23600" y="5838"/>
                    </a:lnTo>
                    <a:lnTo>
                      <a:pt x="23391" y="5593"/>
                    </a:lnTo>
                    <a:cubicBezTo>
                      <a:pt x="23378" y="5589"/>
                      <a:pt x="23364" y="5588"/>
                      <a:pt x="23350" y="5588"/>
                    </a:cubicBezTo>
                    <a:cubicBezTo>
                      <a:pt x="23224" y="5588"/>
                      <a:pt x="23066" y="5705"/>
                      <a:pt x="23178" y="5922"/>
                    </a:cubicBezTo>
                    <a:lnTo>
                      <a:pt x="23220" y="5950"/>
                    </a:lnTo>
                    <a:cubicBezTo>
                      <a:pt x="23051" y="5991"/>
                      <a:pt x="22545" y="5966"/>
                      <a:pt x="22712" y="6235"/>
                    </a:cubicBezTo>
                    <a:cubicBezTo>
                      <a:pt x="22689" y="6262"/>
                      <a:pt x="22667" y="6274"/>
                      <a:pt x="22646" y="6274"/>
                    </a:cubicBezTo>
                    <a:cubicBezTo>
                      <a:pt x="22578" y="6274"/>
                      <a:pt x="22525" y="6146"/>
                      <a:pt x="22473" y="6042"/>
                    </a:cubicBezTo>
                    <a:lnTo>
                      <a:pt x="22249" y="6167"/>
                    </a:lnTo>
                    <a:cubicBezTo>
                      <a:pt x="22310" y="6233"/>
                      <a:pt x="22368" y="6282"/>
                      <a:pt x="22420" y="6282"/>
                    </a:cubicBezTo>
                    <a:cubicBezTo>
                      <a:pt x="22423" y="6282"/>
                      <a:pt x="22426" y="6281"/>
                      <a:pt x="22429" y="6281"/>
                    </a:cubicBezTo>
                    <a:lnTo>
                      <a:pt x="22429" y="6281"/>
                    </a:lnTo>
                    <a:lnTo>
                      <a:pt x="22246" y="6339"/>
                    </a:lnTo>
                    <a:lnTo>
                      <a:pt x="22179" y="6207"/>
                    </a:lnTo>
                    <a:lnTo>
                      <a:pt x="20786" y="6981"/>
                    </a:lnTo>
                    <a:cubicBezTo>
                      <a:pt x="20684" y="6439"/>
                      <a:pt x="20535" y="5493"/>
                      <a:pt x="20380" y="4450"/>
                    </a:cubicBezTo>
                    <a:cubicBezTo>
                      <a:pt x="20331" y="4461"/>
                      <a:pt x="20283" y="4477"/>
                      <a:pt x="20236" y="4496"/>
                    </a:cubicBezTo>
                    <a:cubicBezTo>
                      <a:pt x="20401" y="5560"/>
                      <a:pt x="20552" y="6522"/>
                      <a:pt x="20640" y="7062"/>
                    </a:cubicBezTo>
                    <a:cubicBezTo>
                      <a:pt x="19643" y="7616"/>
                      <a:pt x="18644" y="8173"/>
                      <a:pt x="17656" y="8724"/>
                    </a:cubicBezTo>
                    <a:cubicBezTo>
                      <a:pt x="17522" y="7702"/>
                      <a:pt x="17132" y="4983"/>
                      <a:pt x="16847" y="3059"/>
                    </a:cubicBezTo>
                    <a:cubicBezTo>
                      <a:pt x="16775" y="3049"/>
                      <a:pt x="16710" y="3012"/>
                      <a:pt x="16664" y="2957"/>
                    </a:cubicBezTo>
                    <a:cubicBezTo>
                      <a:pt x="16694" y="2903"/>
                      <a:pt x="16759" y="2887"/>
                      <a:pt x="16819" y="2871"/>
                    </a:cubicBezTo>
                    <a:cubicBezTo>
                      <a:pt x="16805" y="2776"/>
                      <a:pt x="16791" y="2683"/>
                      <a:pt x="16778" y="2593"/>
                    </a:cubicBezTo>
                    <a:lnTo>
                      <a:pt x="16778" y="2593"/>
                    </a:lnTo>
                    <a:cubicBezTo>
                      <a:pt x="16782" y="2634"/>
                      <a:pt x="16791" y="2679"/>
                      <a:pt x="16750" y="2702"/>
                    </a:cubicBezTo>
                    <a:lnTo>
                      <a:pt x="16627" y="2305"/>
                    </a:lnTo>
                    <a:cubicBezTo>
                      <a:pt x="16659" y="2287"/>
                      <a:pt x="16692" y="2261"/>
                      <a:pt x="16724" y="2240"/>
                    </a:cubicBezTo>
                    <a:cubicBezTo>
                      <a:pt x="16664" y="1830"/>
                      <a:pt x="16613" y="1494"/>
                      <a:pt x="16576" y="1276"/>
                    </a:cubicBezTo>
                    <a:lnTo>
                      <a:pt x="16803" y="1151"/>
                    </a:lnTo>
                    <a:lnTo>
                      <a:pt x="16803" y="1016"/>
                    </a:lnTo>
                    <a:lnTo>
                      <a:pt x="16836" y="1135"/>
                    </a:lnTo>
                    <a:lnTo>
                      <a:pt x="17383" y="831"/>
                    </a:lnTo>
                    <a:cubicBezTo>
                      <a:pt x="17364" y="796"/>
                      <a:pt x="17339" y="761"/>
                      <a:pt x="17313" y="731"/>
                    </a:cubicBezTo>
                    <a:lnTo>
                      <a:pt x="17313" y="731"/>
                    </a:lnTo>
                    <a:cubicBezTo>
                      <a:pt x="17355" y="734"/>
                      <a:pt x="17397" y="735"/>
                      <a:pt x="17439" y="735"/>
                    </a:cubicBezTo>
                    <a:cubicBezTo>
                      <a:pt x="17482" y="735"/>
                      <a:pt x="17524" y="734"/>
                      <a:pt x="17566" y="731"/>
                    </a:cubicBezTo>
                    <a:lnTo>
                      <a:pt x="18294" y="330"/>
                    </a:lnTo>
                    <a:cubicBezTo>
                      <a:pt x="18201" y="237"/>
                      <a:pt x="18085" y="94"/>
                      <a:pt x="179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16" name="Google Shape;5216;p39"/>
              <p:cNvSpPr/>
              <p:nvPr/>
            </p:nvSpPr>
            <p:spPr>
              <a:xfrm>
                <a:off x="7116550" y="1810800"/>
                <a:ext cx="4475" cy="7375"/>
              </a:xfrm>
              <a:custGeom>
                <a:avLst/>
                <a:gdLst/>
                <a:ahLst/>
                <a:cxnLst/>
                <a:rect l="l" t="t" r="r" b="b"/>
                <a:pathLst>
                  <a:path w="179" h="295" extrusionOk="0">
                    <a:moveTo>
                      <a:pt x="0" y="0"/>
                    </a:moveTo>
                    <a:cubicBezTo>
                      <a:pt x="14" y="98"/>
                      <a:pt x="28" y="197"/>
                      <a:pt x="42" y="295"/>
                    </a:cubicBezTo>
                    <a:cubicBezTo>
                      <a:pt x="59" y="259"/>
                      <a:pt x="84" y="236"/>
                      <a:pt x="119" y="236"/>
                    </a:cubicBezTo>
                    <a:cubicBezTo>
                      <a:pt x="136" y="236"/>
                      <a:pt x="156" y="241"/>
                      <a:pt x="179" y="253"/>
                    </a:cubicBezTo>
                    <a:cubicBezTo>
                      <a:pt x="174" y="237"/>
                      <a:pt x="172" y="221"/>
                      <a:pt x="169" y="202"/>
                    </a:cubicBezTo>
                    <a:cubicBezTo>
                      <a:pt x="121" y="140"/>
                      <a:pt x="60" y="6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17" name="Google Shape;5217;p39"/>
              <p:cNvSpPr/>
              <p:nvPr/>
            </p:nvSpPr>
            <p:spPr>
              <a:xfrm>
                <a:off x="7117650" y="1809875"/>
                <a:ext cx="2750" cy="3325"/>
              </a:xfrm>
              <a:custGeom>
                <a:avLst/>
                <a:gdLst/>
                <a:ahLst/>
                <a:cxnLst/>
                <a:rect l="l" t="t" r="r" b="b"/>
                <a:pathLst>
                  <a:path w="110" h="133" extrusionOk="0">
                    <a:moveTo>
                      <a:pt x="0" y="0"/>
                    </a:moveTo>
                    <a:cubicBezTo>
                      <a:pt x="40" y="40"/>
                      <a:pt x="77" y="84"/>
                      <a:pt x="109" y="132"/>
                    </a:cubicBezTo>
                    <a:cubicBezTo>
                      <a:pt x="105" y="100"/>
                      <a:pt x="100" y="70"/>
                      <a:pt x="95" y="40"/>
                    </a:cubicBezTo>
                    <a:cubicBezTo>
                      <a:pt x="63" y="30"/>
                      <a:pt x="30" y="1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18" name="Google Shape;5218;p39"/>
              <p:cNvSpPr/>
              <p:nvPr/>
            </p:nvSpPr>
            <p:spPr>
              <a:xfrm>
                <a:off x="7049025" y="1910475"/>
                <a:ext cx="3450" cy="8375"/>
              </a:xfrm>
              <a:custGeom>
                <a:avLst/>
                <a:gdLst/>
                <a:ahLst/>
                <a:cxnLst/>
                <a:rect l="l" t="t" r="r" b="b"/>
                <a:pathLst>
                  <a:path w="138" h="335" extrusionOk="0">
                    <a:moveTo>
                      <a:pt x="82" y="1"/>
                    </a:moveTo>
                    <a:lnTo>
                      <a:pt x="82" y="1"/>
                    </a:lnTo>
                    <a:cubicBezTo>
                      <a:pt x="0" y="31"/>
                      <a:pt x="137" y="138"/>
                      <a:pt x="58" y="277"/>
                    </a:cubicBezTo>
                    <a:cubicBezTo>
                      <a:pt x="79" y="293"/>
                      <a:pt x="105" y="314"/>
                      <a:pt x="130" y="335"/>
                    </a:cubicBezTo>
                    <a:cubicBezTo>
                      <a:pt x="116" y="228"/>
                      <a:pt x="100" y="117"/>
                      <a:pt x="8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19" name="Google Shape;5219;p39"/>
              <p:cNvSpPr/>
              <p:nvPr/>
            </p:nvSpPr>
            <p:spPr>
              <a:xfrm>
                <a:off x="7046825" y="1906475"/>
                <a:ext cx="550" cy="1025"/>
              </a:xfrm>
              <a:custGeom>
                <a:avLst/>
                <a:gdLst/>
                <a:ahLst/>
                <a:cxnLst/>
                <a:rect l="l" t="t" r="r" b="b"/>
                <a:pathLst>
                  <a:path w="22" h="41" extrusionOk="0">
                    <a:moveTo>
                      <a:pt x="0" y="1"/>
                    </a:moveTo>
                    <a:cubicBezTo>
                      <a:pt x="3" y="12"/>
                      <a:pt x="5" y="26"/>
                      <a:pt x="7" y="40"/>
                    </a:cubicBezTo>
                    <a:lnTo>
                      <a:pt x="21" y="4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20" name="Google Shape;5220;p39"/>
              <p:cNvSpPr/>
              <p:nvPr/>
            </p:nvSpPr>
            <p:spPr>
              <a:xfrm>
                <a:off x="6837725" y="1843900"/>
                <a:ext cx="1400" cy="775"/>
              </a:xfrm>
              <a:custGeom>
                <a:avLst/>
                <a:gdLst/>
                <a:ahLst/>
                <a:cxnLst/>
                <a:rect l="l" t="t" r="r" b="b"/>
                <a:pathLst>
                  <a:path w="56" h="31" extrusionOk="0">
                    <a:moveTo>
                      <a:pt x="40" y="0"/>
                    </a:moveTo>
                    <a:lnTo>
                      <a:pt x="0" y="21"/>
                    </a:lnTo>
                    <a:cubicBezTo>
                      <a:pt x="19" y="23"/>
                      <a:pt x="37" y="28"/>
                      <a:pt x="56" y="30"/>
                    </a:cubicBezTo>
                    <a:lnTo>
                      <a:pt x="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21" name="Google Shape;5221;p39"/>
              <p:cNvSpPr/>
              <p:nvPr/>
            </p:nvSpPr>
            <p:spPr>
              <a:xfrm>
                <a:off x="6281225" y="2230150"/>
                <a:ext cx="29875" cy="30475"/>
              </a:xfrm>
              <a:custGeom>
                <a:avLst/>
                <a:gdLst/>
                <a:ahLst/>
                <a:cxnLst/>
                <a:rect l="l" t="t" r="r" b="b"/>
                <a:pathLst>
                  <a:path w="1195" h="1219" extrusionOk="0">
                    <a:moveTo>
                      <a:pt x="1030" y="720"/>
                    </a:moveTo>
                    <a:cubicBezTo>
                      <a:pt x="1060" y="729"/>
                      <a:pt x="1085" y="748"/>
                      <a:pt x="1104" y="773"/>
                    </a:cubicBezTo>
                    <a:cubicBezTo>
                      <a:pt x="1081" y="759"/>
                      <a:pt x="1055" y="741"/>
                      <a:pt x="1030" y="720"/>
                    </a:cubicBezTo>
                    <a:close/>
                    <a:moveTo>
                      <a:pt x="466" y="731"/>
                    </a:moveTo>
                    <a:cubicBezTo>
                      <a:pt x="502" y="731"/>
                      <a:pt x="560" y="774"/>
                      <a:pt x="622" y="824"/>
                    </a:cubicBezTo>
                    <a:cubicBezTo>
                      <a:pt x="605" y="820"/>
                      <a:pt x="588" y="818"/>
                      <a:pt x="571" y="818"/>
                    </a:cubicBezTo>
                    <a:cubicBezTo>
                      <a:pt x="517" y="818"/>
                      <a:pt x="469" y="841"/>
                      <a:pt x="439" y="896"/>
                    </a:cubicBezTo>
                    <a:cubicBezTo>
                      <a:pt x="414" y="774"/>
                      <a:pt x="429" y="731"/>
                      <a:pt x="466" y="731"/>
                    </a:cubicBezTo>
                    <a:close/>
                    <a:moveTo>
                      <a:pt x="622" y="824"/>
                    </a:moveTo>
                    <a:lnTo>
                      <a:pt x="622" y="824"/>
                    </a:lnTo>
                    <a:cubicBezTo>
                      <a:pt x="712" y="847"/>
                      <a:pt x="796" y="898"/>
                      <a:pt x="856" y="970"/>
                    </a:cubicBezTo>
                    <a:cubicBezTo>
                      <a:pt x="854" y="970"/>
                      <a:pt x="852" y="970"/>
                      <a:pt x="850" y="970"/>
                    </a:cubicBezTo>
                    <a:cubicBezTo>
                      <a:pt x="797" y="970"/>
                      <a:pt x="706" y="891"/>
                      <a:pt x="622" y="824"/>
                    </a:cubicBezTo>
                    <a:close/>
                    <a:moveTo>
                      <a:pt x="69" y="0"/>
                    </a:moveTo>
                    <a:cubicBezTo>
                      <a:pt x="43" y="0"/>
                      <a:pt x="21" y="3"/>
                      <a:pt x="0" y="8"/>
                    </a:cubicBezTo>
                    <a:cubicBezTo>
                      <a:pt x="195" y="407"/>
                      <a:pt x="388" y="796"/>
                      <a:pt x="566" y="1167"/>
                    </a:cubicBezTo>
                    <a:cubicBezTo>
                      <a:pt x="653" y="1202"/>
                      <a:pt x="736" y="1219"/>
                      <a:pt x="813" y="1219"/>
                    </a:cubicBezTo>
                    <a:cubicBezTo>
                      <a:pt x="969" y="1219"/>
                      <a:pt x="1101" y="1151"/>
                      <a:pt x="1194" y="1040"/>
                    </a:cubicBezTo>
                    <a:cubicBezTo>
                      <a:pt x="1167" y="982"/>
                      <a:pt x="1157" y="850"/>
                      <a:pt x="1104" y="773"/>
                    </a:cubicBezTo>
                    <a:lnTo>
                      <a:pt x="1104" y="773"/>
                    </a:lnTo>
                    <a:cubicBezTo>
                      <a:pt x="1113" y="780"/>
                      <a:pt x="1120" y="785"/>
                      <a:pt x="1129" y="789"/>
                    </a:cubicBezTo>
                    <a:cubicBezTo>
                      <a:pt x="1023" y="599"/>
                      <a:pt x="914" y="407"/>
                      <a:pt x="803" y="210"/>
                    </a:cubicBezTo>
                    <a:cubicBezTo>
                      <a:pt x="575" y="134"/>
                      <a:pt x="258" y="0"/>
                      <a:pt x="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22" name="Google Shape;5222;p39"/>
              <p:cNvSpPr/>
              <p:nvPr/>
            </p:nvSpPr>
            <p:spPr>
              <a:xfrm>
                <a:off x="6233400" y="1958400"/>
                <a:ext cx="3000" cy="1125"/>
              </a:xfrm>
              <a:custGeom>
                <a:avLst/>
                <a:gdLst/>
                <a:ahLst/>
                <a:cxnLst/>
                <a:rect l="l" t="t" r="r" b="b"/>
                <a:pathLst>
                  <a:path w="120" h="45" extrusionOk="0">
                    <a:moveTo>
                      <a:pt x="80" y="1"/>
                    </a:moveTo>
                    <a:lnTo>
                      <a:pt x="1" y="45"/>
                    </a:lnTo>
                    <a:cubicBezTo>
                      <a:pt x="30" y="40"/>
                      <a:pt x="60" y="37"/>
                      <a:pt x="90" y="37"/>
                    </a:cubicBezTo>
                    <a:cubicBezTo>
                      <a:pt x="99" y="37"/>
                      <a:pt x="109" y="37"/>
                      <a:pt x="119" y="38"/>
                    </a:cubicBezTo>
                    <a:lnTo>
                      <a:pt x="8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23" name="Google Shape;5223;p39"/>
              <p:cNvSpPr/>
              <p:nvPr/>
            </p:nvSpPr>
            <p:spPr>
              <a:xfrm>
                <a:off x="6235775" y="1916925"/>
                <a:ext cx="81125" cy="47550"/>
              </a:xfrm>
              <a:custGeom>
                <a:avLst/>
                <a:gdLst/>
                <a:ahLst/>
                <a:cxnLst/>
                <a:rect l="l" t="t" r="r" b="b"/>
                <a:pathLst>
                  <a:path w="3245" h="1902" extrusionOk="0">
                    <a:moveTo>
                      <a:pt x="3059" y="0"/>
                    </a:moveTo>
                    <a:lnTo>
                      <a:pt x="3047" y="7"/>
                    </a:lnTo>
                    <a:cubicBezTo>
                      <a:pt x="1916" y="621"/>
                      <a:pt x="889" y="1178"/>
                      <a:pt x="1" y="1655"/>
                    </a:cubicBezTo>
                    <a:cubicBezTo>
                      <a:pt x="40" y="1688"/>
                      <a:pt x="66" y="1736"/>
                      <a:pt x="66" y="1829"/>
                    </a:cubicBezTo>
                    <a:lnTo>
                      <a:pt x="699" y="1785"/>
                    </a:lnTo>
                    <a:lnTo>
                      <a:pt x="699" y="1785"/>
                    </a:lnTo>
                    <a:cubicBezTo>
                      <a:pt x="655" y="1811"/>
                      <a:pt x="625" y="1852"/>
                      <a:pt x="615" y="1901"/>
                    </a:cubicBezTo>
                    <a:cubicBezTo>
                      <a:pt x="972" y="1709"/>
                      <a:pt x="1362" y="1495"/>
                      <a:pt x="1784" y="1266"/>
                    </a:cubicBezTo>
                    <a:cubicBezTo>
                      <a:pt x="1714" y="1241"/>
                      <a:pt x="1643" y="1212"/>
                      <a:pt x="1596" y="1212"/>
                    </a:cubicBezTo>
                    <a:cubicBezTo>
                      <a:pt x="1595" y="1212"/>
                      <a:pt x="1593" y="1212"/>
                      <a:pt x="1591" y="1213"/>
                    </a:cubicBezTo>
                    <a:cubicBezTo>
                      <a:pt x="1505" y="1044"/>
                      <a:pt x="1523" y="999"/>
                      <a:pt x="1580" y="999"/>
                    </a:cubicBezTo>
                    <a:cubicBezTo>
                      <a:pt x="1646" y="999"/>
                      <a:pt x="1764" y="1059"/>
                      <a:pt x="1837" y="1059"/>
                    </a:cubicBezTo>
                    <a:cubicBezTo>
                      <a:pt x="1872" y="1059"/>
                      <a:pt x="1896" y="1045"/>
                      <a:pt x="1900" y="1006"/>
                    </a:cubicBezTo>
                    <a:cubicBezTo>
                      <a:pt x="1925" y="1060"/>
                      <a:pt x="1948" y="1113"/>
                      <a:pt x="1964" y="1168"/>
                    </a:cubicBezTo>
                    <a:lnTo>
                      <a:pt x="2463" y="897"/>
                    </a:lnTo>
                    <a:cubicBezTo>
                      <a:pt x="2401" y="845"/>
                      <a:pt x="2351" y="828"/>
                      <a:pt x="2308" y="828"/>
                    </a:cubicBezTo>
                    <a:cubicBezTo>
                      <a:pt x="2221" y="828"/>
                      <a:pt x="2165" y="903"/>
                      <a:pt x="2102" y="903"/>
                    </a:cubicBezTo>
                    <a:cubicBezTo>
                      <a:pt x="2098" y="903"/>
                      <a:pt x="2094" y="903"/>
                      <a:pt x="2090" y="902"/>
                    </a:cubicBezTo>
                    <a:lnTo>
                      <a:pt x="2426" y="670"/>
                    </a:lnTo>
                    <a:cubicBezTo>
                      <a:pt x="2444" y="737"/>
                      <a:pt x="2449" y="814"/>
                      <a:pt x="2481" y="888"/>
                    </a:cubicBezTo>
                    <a:lnTo>
                      <a:pt x="3244" y="473"/>
                    </a:lnTo>
                    <a:cubicBezTo>
                      <a:pt x="3182" y="461"/>
                      <a:pt x="3121" y="438"/>
                      <a:pt x="3070" y="403"/>
                    </a:cubicBezTo>
                    <a:cubicBezTo>
                      <a:pt x="3070" y="315"/>
                      <a:pt x="3075" y="255"/>
                      <a:pt x="3077" y="199"/>
                    </a:cubicBezTo>
                    <a:cubicBezTo>
                      <a:pt x="3059" y="165"/>
                      <a:pt x="3047" y="137"/>
                      <a:pt x="3047" y="137"/>
                    </a:cubicBezTo>
                    <a:lnTo>
                      <a:pt x="3047" y="137"/>
                    </a:lnTo>
                    <a:lnTo>
                      <a:pt x="3077" y="169"/>
                    </a:lnTo>
                    <a:cubicBezTo>
                      <a:pt x="3080" y="111"/>
                      <a:pt x="3073" y="56"/>
                      <a:pt x="305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24" name="Google Shape;5224;p39"/>
              <p:cNvSpPr/>
              <p:nvPr/>
            </p:nvSpPr>
            <p:spPr>
              <a:xfrm>
                <a:off x="6148050" y="1969025"/>
                <a:ext cx="84800" cy="84750"/>
              </a:xfrm>
              <a:custGeom>
                <a:avLst/>
                <a:gdLst/>
                <a:ahLst/>
                <a:cxnLst/>
                <a:rect l="l" t="t" r="r" b="b"/>
                <a:pathLst>
                  <a:path w="3392" h="3390" extrusionOk="0">
                    <a:moveTo>
                      <a:pt x="1148" y="1968"/>
                    </a:moveTo>
                    <a:lnTo>
                      <a:pt x="1148" y="1968"/>
                    </a:lnTo>
                    <a:cubicBezTo>
                      <a:pt x="1025" y="2022"/>
                      <a:pt x="893" y="2121"/>
                      <a:pt x="893" y="2184"/>
                    </a:cubicBezTo>
                    <a:lnTo>
                      <a:pt x="747" y="2056"/>
                    </a:lnTo>
                    <a:lnTo>
                      <a:pt x="1148" y="1968"/>
                    </a:lnTo>
                    <a:close/>
                    <a:moveTo>
                      <a:pt x="893" y="2184"/>
                    </a:moveTo>
                    <a:lnTo>
                      <a:pt x="951" y="2233"/>
                    </a:lnTo>
                    <a:cubicBezTo>
                      <a:pt x="909" y="2223"/>
                      <a:pt x="893" y="2205"/>
                      <a:pt x="893" y="2184"/>
                    </a:cubicBezTo>
                    <a:close/>
                    <a:moveTo>
                      <a:pt x="1284" y="2998"/>
                    </a:moveTo>
                    <a:lnTo>
                      <a:pt x="1284" y="2998"/>
                    </a:lnTo>
                    <a:cubicBezTo>
                      <a:pt x="1233" y="3023"/>
                      <a:pt x="1185" y="3044"/>
                      <a:pt x="1131" y="3065"/>
                    </a:cubicBezTo>
                    <a:cubicBezTo>
                      <a:pt x="1141" y="3030"/>
                      <a:pt x="1203" y="3009"/>
                      <a:pt x="1284" y="2998"/>
                    </a:cubicBezTo>
                    <a:close/>
                    <a:moveTo>
                      <a:pt x="2706" y="0"/>
                    </a:moveTo>
                    <a:cubicBezTo>
                      <a:pt x="1157" y="837"/>
                      <a:pt x="181" y="1359"/>
                      <a:pt x="30" y="1428"/>
                    </a:cubicBezTo>
                    <a:cubicBezTo>
                      <a:pt x="0" y="1454"/>
                      <a:pt x="72" y="1618"/>
                      <a:pt x="218" y="1876"/>
                    </a:cubicBezTo>
                    <a:lnTo>
                      <a:pt x="255" y="1864"/>
                    </a:lnTo>
                    <a:cubicBezTo>
                      <a:pt x="413" y="1887"/>
                      <a:pt x="341" y="1927"/>
                      <a:pt x="276" y="1975"/>
                    </a:cubicBezTo>
                    <a:cubicBezTo>
                      <a:pt x="420" y="2223"/>
                      <a:pt x="624" y="2541"/>
                      <a:pt x="860" y="2903"/>
                    </a:cubicBezTo>
                    <a:cubicBezTo>
                      <a:pt x="918" y="2884"/>
                      <a:pt x="981" y="2859"/>
                      <a:pt x="1055" y="2840"/>
                    </a:cubicBezTo>
                    <a:lnTo>
                      <a:pt x="1055" y="2840"/>
                    </a:lnTo>
                    <a:cubicBezTo>
                      <a:pt x="1011" y="2882"/>
                      <a:pt x="939" y="2903"/>
                      <a:pt x="874" y="2923"/>
                    </a:cubicBezTo>
                    <a:cubicBezTo>
                      <a:pt x="911" y="2981"/>
                      <a:pt x="951" y="3039"/>
                      <a:pt x="990" y="3100"/>
                    </a:cubicBezTo>
                    <a:cubicBezTo>
                      <a:pt x="992" y="3100"/>
                      <a:pt x="994" y="3100"/>
                      <a:pt x="996" y="3100"/>
                    </a:cubicBezTo>
                    <a:cubicBezTo>
                      <a:pt x="1223" y="3100"/>
                      <a:pt x="1141" y="3239"/>
                      <a:pt x="1145" y="3324"/>
                    </a:cubicBezTo>
                    <a:lnTo>
                      <a:pt x="1185" y="3382"/>
                    </a:lnTo>
                    <a:cubicBezTo>
                      <a:pt x="1197" y="3387"/>
                      <a:pt x="1213" y="3390"/>
                      <a:pt x="1234" y="3390"/>
                    </a:cubicBezTo>
                    <a:cubicBezTo>
                      <a:pt x="1275" y="3390"/>
                      <a:pt x="1334" y="3379"/>
                      <a:pt x="1419" y="3355"/>
                    </a:cubicBezTo>
                    <a:cubicBezTo>
                      <a:pt x="1614" y="3227"/>
                      <a:pt x="1558" y="3060"/>
                      <a:pt x="1628" y="2981"/>
                    </a:cubicBezTo>
                    <a:cubicBezTo>
                      <a:pt x="1597" y="2980"/>
                      <a:pt x="1567" y="2979"/>
                      <a:pt x="1537" y="2979"/>
                    </a:cubicBezTo>
                    <a:cubicBezTo>
                      <a:pt x="1452" y="2979"/>
                      <a:pt x="1368" y="2986"/>
                      <a:pt x="1284" y="2998"/>
                    </a:cubicBezTo>
                    <a:cubicBezTo>
                      <a:pt x="1563" y="2856"/>
                      <a:pt x="1741" y="2655"/>
                      <a:pt x="1781" y="2495"/>
                    </a:cubicBezTo>
                    <a:cubicBezTo>
                      <a:pt x="1769" y="2492"/>
                      <a:pt x="1755" y="2488"/>
                      <a:pt x="1746" y="2481"/>
                    </a:cubicBezTo>
                    <a:lnTo>
                      <a:pt x="1702" y="2492"/>
                    </a:lnTo>
                    <a:cubicBezTo>
                      <a:pt x="1711" y="2481"/>
                      <a:pt x="1723" y="2467"/>
                      <a:pt x="1734" y="2451"/>
                    </a:cubicBezTo>
                    <a:cubicBezTo>
                      <a:pt x="1683" y="2330"/>
                      <a:pt x="1284" y="2358"/>
                      <a:pt x="1363" y="2068"/>
                    </a:cubicBezTo>
                    <a:cubicBezTo>
                      <a:pt x="1488" y="2003"/>
                      <a:pt x="1618" y="1950"/>
                      <a:pt x="1753" y="1910"/>
                    </a:cubicBezTo>
                    <a:cubicBezTo>
                      <a:pt x="1748" y="1890"/>
                      <a:pt x="1741" y="1866"/>
                      <a:pt x="1737" y="1845"/>
                    </a:cubicBezTo>
                    <a:cubicBezTo>
                      <a:pt x="1667" y="1815"/>
                      <a:pt x="1604" y="1792"/>
                      <a:pt x="1602" y="1774"/>
                    </a:cubicBezTo>
                    <a:lnTo>
                      <a:pt x="1602" y="1774"/>
                    </a:lnTo>
                    <a:lnTo>
                      <a:pt x="1718" y="1781"/>
                    </a:lnTo>
                    <a:cubicBezTo>
                      <a:pt x="1632" y="1424"/>
                      <a:pt x="1618" y="1173"/>
                      <a:pt x="1711" y="1085"/>
                    </a:cubicBezTo>
                    <a:lnTo>
                      <a:pt x="1711" y="1085"/>
                    </a:lnTo>
                    <a:cubicBezTo>
                      <a:pt x="1709" y="1087"/>
                      <a:pt x="1708" y="1089"/>
                      <a:pt x="1710" y="1089"/>
                    </a:cubicBezTo>
                    <a:cubicBezTo>
                      <a:pt x="1742" y="1089"/>
                      <a:pt x="2354" y="768"/>
                      <a:pt x="3392" y="209"/>
                    </a:cubicBezTo>
                    <a:cubicBezTo>
                      <a:pt x="3309" y="193"/>
                      <a:pt x="3227" y="178"/>
                      <a:pt x="3152" y="178"/>
                    </a:cubicBezTo>
                    <a:cubicBezTo>
                      <a:pt x="3039" y="178"/>
                      <a:pt x="2944" y="213"/>
                      <a:pt x="2893" y="332"/>
                    </a:cubicBezTo>
                    <a:lnTo>
                      <a:pt x="270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25" name="Google Shape;5225;p39"/>
              <p:cNvSpPr/>
              <p:nvPr/>
            </p:nvSpPr>
            <p:spPr>
              <a:xfrm>
                <a:off x="6182575" y="2044000"/>
                <a:ext cx="49300" cy="69850"/>
              </a:xfrm>
              <a:custGeom>
                <a:avLst/>
                <a:gdLst/>
                <a:ahLst/>
                <a:cxnLst/>
                <a:rect l="l" t="t" r="r" b="b"/>
                <a:pathLst>
                  <a:path w="1972" h="2794" extrusionOk="0">
                    <a:moveTo>
                      <a:pt x="729" y="1"/>
                    </a:moveTo>
                    <a:cubicBezTo>
                      <a:pt x="652" y="43"/>
                      <a:pt x="571" y="84"/>
                      <a:pt x="492" y="128"/>
                    </a:cubicBezTo>
                    <a:cubicBezTo>
                      <a:pt x="536" y="149"/>
                      <a:pt x="587" y="198"/>
                      <a:pt x="650" y="302"/>
                    </a:cubicBezTo>
                    <a:lnTo>
                      <a:pt x="504" y="325"/>
                    </a:lnTo>
                    <a:cubicBezTo>
                      <a:pt x="504" y="325"/>
                      <a:pt x="504" y="328"/>
                      <a:pt x="504" y="328"/>
                    </a:cubicBezTo>
                    <a:cubicBezTo>
                      <a:pt x="291" y="397"/>
                      <a:pt x="464" y="490"/>
                      <a:pt x="404" y="597"/>
                    </a:cubicBezTo>
                    <a:cubicBezTo>
                      <a:pt x="272" y="634"/>
                      <a:pt x="138" y="659"/>
                      <a:pt x="1" y="673"/>
                    </a:cubicBezTo>
                    <a:cubicBezTo>
                      <a:pt x="272" y="1065"/>
                      <a:pt x="566" y="1480"/>
                      <a:pt x="866" y="1890"/>
                    </a:cubicBezTo>
                    <a:cubicBezTo>
                      <a:pt x="898" y="1876"/>
                      <a:pt x="933" y="1867"/>
                      <a:pt x="970" y="1862"/>
                    </a:cubicBezTo>
                    <a:lnTo>
                      <a:pt x="970" y="1862"/>
                    </a:lnTo>
                    <a:cubicBezTo>
                      <a:pt x="922" y="1917"/>
                      <a:pt x="945" y="1929"/>
                      <a:pt x="986" y="1929"/>
                    </a:cubicBezTo>
                    <a:cubicBezTo>
                      <a:pt x="1020" y="1929"/>
                      <a:pt x="1065" y="1921"/>
                      <a:pt x="1095" y="1921"/>
                    </a:cubicBezTo>
                    <a:cubicBezTo>
                      <a:pt x="1136" y="1921"/>
                      <a:pt x="1149" y="1936"/>
                      <a:pt x="1065" y="2004"/>
                    </a:cubicBezTo>
                    <a:lnTo>
                      <a:pt x="949" y="2004"/>
                    </a:lnTo>
                    <a:cubicBezTo>
                      <a:pt x="998" y="2069"/>
                      <a:pt x="1044" y="2134"/>
                      <a:pt x="1093" y="2201"/>
                    </a:cubicBezTo>
                    <a:cubicBezTo>
                      <a:pt x="1095" y="2189"/>
                      <a:pt x="1097" y="2180"/>
                      <a:pt x="1100" y="2168"/>
                    </a:cubicBezTo>
                    <a:lnTo>
                      <a:pt x="1334" y="2523"/>
                    </a:lnTo>
                    <a:lnTo>
                      <a:pt x="1350" y="2544"/>
                    </a:lnTo>
                    <a:lnTo>
                      <a:pt x="1519" y="2347"/>
                    </a:lnTo>
                    <a:lnTo>
                      <a:pt x="1519" y="2347"/>
                    </a:lnTo>
                    <a:cubicBezTo>
                      <a:pt x="1628" y="2560"/>
                      <a:pt x="1315" y="2407"/>
                      <a:pt x="1410" y="2625"/>
                    </a:cubicBezTo>
                    <a:cubicBezTo>
                      <a:pt x="1443" y="2669"/>
                      <a:pt x="1475" y="2711"/>
                      <a:pt x="1508" y="2753"/>
                    </a:cubicBezTo>
                    <a:cubicBezTo>
                      <a:pt x="1566" y="2781"/>
                      <a:pt x="1617" y="2793"/>
                      <a:pt x="1662" y="2793"/>
                    </a:cubicBezTo>
                    <a:cubicBezTo>
                      <a:pt x="1798" y="2793"/>
                      <a:pt x="1883" y="2683"/>
                      <a:pt x="1971" y="2572"/>
                    </a:cubicBezTo>
                    <a:lnTo>
                      <a:pt x="1832" y="2308"/>
                    </a:lnTo>
                    <a:lnTo>
                      <a:pt x="1774" y="2310"/>
                    </a:lnTo>
                    <a:lnTo>
                      <a:pt x="1774" y="2310"/>
                    </a:lnTo>
                    <a:lnTo>
                      <a:pt x="1804" y="2257"/>
                    </a:lnTo>
                    <a:cubicBezTo>
                      <a:pt x="1529" y="1740"/>
                      <a:pt x="1269" y="1248"/>
                      <a:pt x="1035" y="798"/>
                    </a:cubicBezTo>
                    <a:cubicBezTo>
                      <a:pt x="961" y="613"/>
                      <a:pt x="891" y="432"/>
                      <a:pt x="826" y="256"/>
                    </a:cubicBezTo>
                    <a:cubicBezTo>
                      <a:pt x="805" y="254"/>
                      <a:pt x="789" y="244"/>
                      <a:pt x="777" y="230"/>
                    </a:cubicBezTo>
                    <a:lnTo>
                      <a:pt x="777" y="230"/>
                    </a:lnTo>
                    <a:cubicBezTo>
                      <a:pt x="791" y="240"/>
                      <a:pt x="808" y="247"/>
                      <a:pt x="824" y="254"/>
                    </a:cubicBezTo>
                    <a:cubicBezTo>
                      <a:pt x="791" y="168"/>
                      <a:pt x="759" y="82"/>
                      <a:pt x="7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26" name="Google Shape;5226;p39"/>
              <p:cNvSpPr/>
              <p:nvPr/>
            </p:nvSpPr>
            <p:spPr>
              <a:xfrm>
                <a:off x="6186400" y="2052425"/>
                <a:ext cx="6750" cy="2150"/>
              </a:xfrm>
              <a:custGeom>
                <a:avLst/>
                <a:gdLst/>
                <a:ahLst/>
                <a:cxnLst/>
                <a:rect l="l" t="t" r="r" b="b"/>
                <a:pathLst>
                  <a:path w="270" h="86" extrusionOk="0">
                    <a:moveTo>
                      <a:pt x="270" y="0"/>
                    </a:moveTo>
                    <a:lnTo>
                      <a:pt x="22" y="37"/>
                    </a:lnTo>
                    <a:cubicBezTo>
                      <a:pt x="12" y="51"/>
                      <a:pt x="5" y="65"/>
                      <a:pt x="1" y="81"/>
                    </a:cubicBezTo>
                    <a:cubicBezTo>
                      <a:pt x="16" y="84"/>
                      <a:pt x="31" y="85"/>
                      <a:pt x="46" y="85"/>
                    </a:cubicBezTo>
                    <a:cubicBezTo>
                      <a:pt x="136" y="85"/>
                      <a:pt x="214" y="36"/>
                      <a:pt x="2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27" name="Google Shape;5227;p39"/>
              <p:cNvSpPr/>
              <p:nvPr/>
            </p:nvSpPr>
            <p:spPr>
              <a:xfrm>
                <a:off x="7110800" y="1769300"/>
                <a:ext cx="6050" cy="20825"/>
              </a:xfrm>
              <a:custGeom>
                <a:avLst/>
                <a:gdLst/>
                <a:ahLst/>
                <a:cxnLst/>
                <a:rect l="l" t="t" r="r" b="b"/>
                <a:pathLst>
                  <a:path w="242" h="833" extrusionOk="0">
                    <a:moveTo>
                      <a:pt x="121" y="1"/>
                    </a:moveTo>
                    <a:cubicBezTo>
                      <a:pt x="84" y="14"/>
                      <a:pt x="42" y="28"/>
                      <a:pt x="1" y="40"/>
                    </a:cubicBezTo>
                    <a:cubicBezTo>
                      <a:pt x="38" y="295"/>
                      <a:pt x="75" y="562"/>
                      <a:pt x="114" y="833"/>
                    </a:cubicBezTo>
                    <a:cubicBezTo>
                      <a:pt x="154" y="819"/>
                      <a:pt x="198" y="810"/>
                      <a:pt x="242" y="805"/>
                    </a:cubicBezTo>
                    <a:cubicBezTo>
                      <a:pt x="200" y="531"/>
                      <a:pt x="161" y="263"/>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28" name="Google Shape;5228;p39"/>
              <p:cNvSpPr/>
              <p:nvPr/>
            </p:nvSpPr>
            <p:spPr>
              <a:xfrm>
                <a:off x="6315775" y="1914375"/>
                <a:ext cx="1050" cy="1175"/>
              </a:xfrm>
              <a:custGeom>
                <a:avLst/>
                <a:gdLst/>
                <a:ahLst/>
                <a:cxnLst/>
                <a:rect l="l" t="t" r="r" b="b"/>
                <a:pathLst>
                  <a:path w="42" h="47" extrusionOk="0">
                    <a:moveTo>
                      <a:pt x="30" y="0"/>
                    </a:moveTo>
                    <a:lnTo>
                      <a:pt x="0" y="16"/>
                    </a:lnTo>
                    <a:lnTo>
                      <a:pt x="42" y="46"/>
                    </a:lnTo>
                    <a:cubicBezTo>
                      <a:pt x="37" y="28"/>
                      <a:pt x="33" y="16"/>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29" name="Google Shape;5229;p39"/>
              <p:cNvSpPr/>
              <p:nvPr/>
            </p:nvSpPr>
            <p:spPr>
              <a:xfrm>
                <a:off x="6339525" y="2258275"/>
                <a:ext cx="4375" cy="8375"/>
              </a:xfrm>
              <a:custGeom>
                <a:avLst/>
                <a:gdLst/>
                <a:ahLst/>
                <a:cxnLst/>
                <a:rect l="l" t="t" r="r" b="b"/>
                <a:pathLst>
                  <a:path w="175" h="335" extrusionOk="0">
                    <a:moveTo>
                      <a:pt x="1" y="0"/>
                    </a:moveTo>
                    <a:cubicBezTo>
                      <a:pt x="1" y="98"/>
                      <a:pt x="82" y="248"/>
                      <a:pt x="174" y="334"/>
                    </a:cubicBezTo>
                    <a:cubicBezTo>
                      <a:pt x="163" y="265"/>
                      <a:pt x="154" y="197"/>
                      <a:pt x="144" y="128"/>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30" name="Google Shape;5230;p39"/>
              <p:cNvSpPr/>
              <p:nvPr/>
            </p:nvSpPr>
            <p:spPr>
              <a:xfrm>
                <a:off x="6229525" y="2124975"/>
                <a:ext cx="60700" cy="93225"/>
              </a:xfrm>
              <a:custGeom>
                <a:avLst/>
                <a:gdLst/>
                <a:ahLst/>
                <a:cxnLst/>
                <a:rect l="l" t="t" r="r" b="b"/>
                <a:pathLst>
                  <a:path w="2428" h="3729" extrusionOk="0">
                    <a:moveTo>
                      <a:pt x="2096" y="3524"/>
                    </a:moveTo>
                    <a:lnTo>
                      <a:pt x="2138" y="3552"/>
                    </a:lnTo>
                    <a:cubicBezTo>
                      <a:pt x="2145" y="3566"/>
                      <a:pt x="2150" y="3578"/>
                      <a:pt x="2154" y="3587"/>
                    </a:cubicBezTo>
                    <a:cubicBezTo>
                      <a:pt x="2131" y="3571"/>
                      <a:pt x="2110" y="3550"/>
                      <a:pt x="2096" y="3524"/>
                    </a:cubicBezTo>
                    <a:close/>
                    <a:moveTo>
                      <a:pt x="450" y="0"/>
                    </a:moveTo>
                    <a:cubicBezTo>
                      <a:pt x="376" y="51"/>
                      <a:pt x="297" y="90"/>
                      <a:pt x="207" y="90"/>
                    </a:cubicBezTo>
                    <a:cubicBezTo>
                      <a:pt x="144" y="90"/>
                      <a:pt x="76" y="71"/>
                      <a:pt x="1" y="26"/>
                    </a:cubicBezTo>
                    <a:lnTo>
                      <a:pt x="1" y="26"/>
                    </a:lnTo>
                    <a:cubicBezTo>
                      <a:pt x="172" y="378"/>
                      <a:pt x="348" y="735"/>
                      <a:pt x="527" y="1099"/>
                    </a:cubicBezTo>
                    <a:cubicBezTo>
                      <a:pt x="636" y="1456"/>
                      <a:pt x="673" y="1693"/>
                      <a:pt x="594" y="1744"/>
                    </a:cubicBezTo>
                    <a:lnTo>
                      <a:pt x="793" y="1635"/>
                    </a:lnTo>
                    <a:lnTo>
                      <a:pt x="1496" y="3056"/>
                    </a:lnTo>
                    <a:cubicBezTo>
                      <a:pt x="1518" y="3085"/>
                      <a:pt x="1542" y="3103"/>
                      <a:pt x="1567" y="3103"/>
                    </a:cubicBezTo>
                    <a:cubicBezTo>
                      <a:pt x="1589" y="3103"/>
                      <a:pt x="1611" y="3089"/>
                      <a:pt x="1635" y="3058"/>
                    </a:cubicBezTo>
                    <a:lnTo>
                      <a:pt x="1677" y="3401"/>
                    </a:lnTo>
                    <a:cubicBezTo>
                      <a:pt x="1693" y="3392"/>
                      <a:pt x="1709" y="3388"/>
                      <a:pt x="1725" y="3388"/>
                    </a:cubicBezTo>
                    <a:cubicBezTo>
                      <a:pt x="1833" y="3388"/>
                      <a:pt x="1937" y="3589"/>
                      <a:pt x="2008" y="3728"/>
                    </a:cubicBezTo>
                    <a:cubicBezTo>
                      <a:pt x="2009" y="3677"/>
                      <a:pt x="2036" y="3666"/>
                      <a:pt x="2068" y="3666"/>
                    </a:cubicBezTo>
                    <a:cubicBezTo>
                      <a:pt x="2092" y="3666"/>
                      <a:pt x="2120" y="3673"/>
                      <a:pt x="2141" y="3673"/>
                    </a:cubicBezTo>
                    <a:cubicBezTo>
                      <a:pt x="2171" y="3673"/>
                      <a:pt x="2186" y="3658"/>
                      <a:pt x="2154" y="3587"/>
                    </a:cubicBezTo>
                    <a:lnTo>
                      <a:pt x="2154" y="3587"/>
                    </a:lnTo>
                    <a:cubicBezTo>
                      <a:pt x="2199" y="3620"/>
                      <a:pt x="2251" y="3627"/>
                      <a:pt x="2311" y="3627"/>
                    </a:cubicBezTo>
                    <a:cubicBezTo>
                      <a:pt x="2347" y="3627"/>
                      <a:pt x="2385" y="3625"/>
                      <a:pt x="2428" y="3624"/>
                    </a:cubicBezTo>
                    <a:cubicBezTo>
                      <a:pt x="2029" y="2908"/>
                      <a:pt x="1616" y="2156"/>
                      <a:pt x="1211" y="1405"/>
                    </a:cubicBezTo>
                    <a:cubicBezTo>
                      <a:pt x="1211" y="1405"/>
                      <a:pt x="1213" y="1405"/>
                      <a:pt x="1213" y="1403"/>
                    </a:cubicBezTo>
                    <a:lnTo>
                      <a:pt x="1204" y="1394"/>
                    </a:lnTo>
                    <a:cubicBezTo>
                      <a:pt x="949" y="925"/>
                      <a:pt x="696" y="457"/>
                      <a:pt x="45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31" name="Google Shape;5231;p39"/>
              <p:cNvSpPr/>
              <p:nvPr/>
            </p:nvSpPr>
            <p:spPr>
              <a:xfrm>
                <a:off x="6897475" y="2030450"/>
                <a:ext cx="4550" cy="6800"/>
              </a:xfrm>
              <a:custGeom>
                <a:avLst/>
                <a:gdLst/>
                <a:ahLst/>
                <a:cxnLst/>
                <a:rect l="l" t="t" r="r" b="b"/>
                <a:pathLst>
                  <a:path w="182" h="272" extrusionOk="0">
                    <a:moveTo>
                      <a:pt x="181" y="0"/>
                    </a:moveTo>
                    <a:cubicBezTo>
                      <a:pt x="79" y="61"/>
                      <a:pt x="0" y="68"/>
                      <a:pt x="51" y="272"/>
                    </a:cubicBezTo>
                    <a:lnTo>
                      <a:pt x="181" y="202"/>
                    </a:lnTo>
                    <a:cubicBezTo>
                      <a:pt x="169" y="135"/>
                      <a:pt x="169" y="68"/>
                      <a:pt x="1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32" name="Google Shape;5232;p39"/>
              <p:cNvSpPr/>
              <p:nvPr/>
            </p:nvSpPr>
            <p:spPr>
              <a:xfrm>
                <a:off x="6787875" y="1880975"/>
                <a:ext cx="10225" cy="31050"/>
              </a:xfrm>
              <a:custGeom>
                <a:avLst/>
                <a:gdLst/>
                <a:ahLst/>
                <a:cxnLst/>
                <a:rect l="l" t="t" r="r" b="b"/>
                <a:pathLst>
                  <a:path w="409" h="1242" extrusionOk="0">
                    <a:moveTo>
                      <a:pt x="17" y="1"/>
                    </a:moveTo>
                    <a:cubicBezTo>
                      <a:pt x="3" y="38"/>
                      <a:pt x="0" y="75"/>
                      <a:pt x="5" y="114"/>
                    </a:cubicBezTo>
                    <a:lnTo>
                      <a:pt x="21" y="105"/>
                    </a:lnTo>
                    <a:cubicBezTo>
                      <a:pt x="49" y="260"/>
                      <a:pt x="86" y="488"/>
                      <a:pt x="130" y="763"/>
                    </a:cubicBezTo>
                    <a:cubicBezTo>
                      <a:pt x="146" y="780"/>
                      <a:pt x="164" y="796"/>
                      <a:pt x="182" y="796"/>
                    </a:cubicBezTo>
                    <a:cubicBezTo>
                      <a:pt x="195" y="796"/>
                      <a:pt x="208" y="787"/>
                      <a:pt x="221" y="763"/>
                    </a:cubicBezTo>
                    <a:lnTo>
                      <a:pt x="221" y="763"/>
                    </a:lnTo>
                    <a:cubicBezTo>
                      <a:pt x="219" y="897"/>
                      <a:pt x="208" y="944"/>
                      <a:pt x="190" y="944"/>
                    </a:cubicBezTo>
                    <a:cubicBezTo>
                      <a:pt x="180" y="944"/>
                      <a:pt x="167" y="929"/>
                      <a:pt x="153" y="907"/>
                    </a:cubicBezTo>
                    <a:lnTo>
                      <a:pt x="153" y="907"/>
                    </a:lnTo>
                    <a:cubicBezTo>
                      <a:pt x="165" y="974"/>
                      <a:pt x="174" y="1044"/>
                      <a:pt x="186" y="1116"/>
                    </a:cubicBezTo>
                    <a:cubicBezTo>
                      <a:pt x="248" y="1143"/>
                      <a:pt x="344" y="1241"/>
                      <a:pt x="406" y="1241"/>
                    </a:cubicBezTo>
                    <a:cubicBezTo>
                      <a:pt x="407" y="1241"/>
                      <a:pt x="408" y="1241"/>
                      <a:pt x="408" y="1241"/>
                    </a:cubicBezTo>
                    <a:cubicBezTo>
                      <a:pt x="385" y="1072"/>
                      <a:pt x="367" y="914"/>
                      <a:pt x="348" y="773"/>
                    </a:cubicBezTo>
                    <a:lnTo>
                      <a:pt x="221" y="504"/>
                    </a:lnTo>
                    <a:lnTo>
                      <a:pt x="311" y="483"/>
                    </a:lnTo>
                    <a:cubicBezTo>
                      <a:pt x="300" y="400"/>
                      <a:pt x="290" y="325"/>
                      <a:pt x="283" y="260"/>
                    </a:cubicBezTo>
                    <a:cubicBezTo>
                      <a:pt x="191" y="119"/>
                      <a:pt x="72"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33" name="Google Shape;5233;p39"/>
              <p:cNvSpPr/>
              <p:nvPr/>
            </p:nvSpPr>
            <p:spPr>
              <a:xfrm>
                <a:off x="6793550" y="1915050"/>
                <a:ext cx="775" cy="4900"/>
              </a:xfrm>
              <a:custGeom>
                <a:avLst/>
                <a:gdLst/>
                <a:ahLst/>
                <a:cxnLst/>
                <a:rect l="l" t="t" r="r" b="b"/>
                <a:pathLst>
                  <a:path w="31" h="196" extrusionOk="0">
                    <a:moveTo>
                      <a:pt x="31" y="1"/>
                    </a:moveTo>
                    <a:lnTo>
                      <a:pt x="1" y="17"/>
                    </a:lnTo>
                    <a:cubicBezTo>
                      <a:pt x="10" y="75"/>
                      <a:pt x="19" y="135"/>
                      <a:pt x="31" y="196"/>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34" name="Google Shape;5234;p39"/>
              <p:cNvSpPr/>
              <p:nvPr/>
            </p:nvSpPr>
            <p:spPr>
              <a:xfrm>
                <a:off x="6526775" y="2005175"/>
                <a:ext cx="18125" cy="8900"/>
              </a:xfrm>
              <a:custGeom>
                <a:avLst/>
                <a:gdLst/>
                <a:ahLst/>
                <a:cxnLst/>
                <a:rect l="l" t="t" r="r" b="b"/>
                <a:pathLst>
                  <a:path w="725" h="356" extrusionOk="0">
                    <a:moveTo>
                      <a:pt x="652" y="1"/>
                    </a:moveTo>
                    <a:lnTo>
                      <a:pt x="1" y="355"/>
                    </a:lnTo>
                    <a:cubicBezTo>
                      <a:pt x="247" y="309"/>
                      <a:pt x="418" y="179"/>
                      <a:pt x="724" y="82"/>
                    </a:cubicBezTo>
                    <a:cubicBezTo>
                      <a:pt x="701" y="54"/>
                      <a:pt x="678" y="26"/>
                      <a:pt x="65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35" name="Google Shape;5235;p39"/>
              <p:cNvSpPr/>
              <p:nvPr/>
            </p:nvSpPr>
            <p:spPr>
              <a:xfrm>
                <a:off x="6870750" y="1848525"/>
                <a:ext cx="5600" cy="30050"/>
              </a:xfrm>
              <a:custGeom>
                <a:avLst/>
                <a:gdLst/>
                <a:ahLst/>
                <a:cxnLst/>
                <a:rect l="l" t="t" r="r" b="b"/>
                <a:pathLst>
                  <a:path w="224" h="1202" extrusionOk="0">
                    <a:moveTo>
                      <a:pt x="75" y="814"/>
                    </a:moveTo>
                    <a:lnTo>
                      <a:pt x="160" y="856"/>
                    </a:lnTo>
                    <a:cubicBezTo>
                      <a:pt x="130" y="844"/>
                      <a:pt x="103" y="831"/>
                      <a:pt x="75" y="814"/>
                    </a:cubicBezTo>
                    <a:close/>
                    <a:moveTo>
                      <a:pt x="70" y="1"/>
                    </a:moveTo>
                    <a:cubicBezTo>
                      <a:pt x="58" y="12"/>
                      <a:pt x="49" y="28"/>
                      <a:pt x="40" y="42"/>
                    </a:cubicBezTo>
                    <a:cubicBezTo>
                      <a:pt x="140" y="135"/>
                      <a:pt x="58" y="281"/>
                      <a:pt x="1" y="429"/>
                    </a:cubicBezTo>
                    <a:cubicBezTo>
                      <a:pt x="17" y="543"/>
                      <a:pt x="33" y="666"/>
                      <a:pt x="49" y="798"/>
                    </a:cubicBezTo>
                    <a:cubicBezTo>
                      <a:pt x="58" y="803"/>
                      <a:pt x="65" y="810"/>
                      <a:pt x="75" y="814"/>
                    </a:cubicBezTo>
                    <a:lnTo>
                      <a:pt x="52" y="805"/>
                    </a:lnTo>
                    <a:lnTo>
                      <a:pt x="52" y="805"/>
                    </a:lnTo>
                    <a:cubicBezTo>
                      <a:pt x="68" y="930"/>
                      <a:pt x="86" y="1062"/>
                      <a:pt x="105" y="1201"/>
                    </a:cubicBezTo>
                    <a:cubicBezTo>
                      <a:pt x="142" y="1176"/>
                      <a:pt x="181" y="1153"/>
                      <a:pt x="223" y="1137"/>
                    </a:cubicBezTo>
                    <a:cubicBezTo>
                      <a:pt x="158" y="673"/>
                      <a:pt x="107" y="281"/>
                      <a:pt x="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36" name="Google Shape;5236;p39"/>
              <p:cNvSpPr/>
              <p:nvPr/>
            </p:nvSpPr>
            <p:spPr>
              <a:xfrm>
                <a:off x="6874575" y="1881675"/>
                <a:ext cx="10450" cy="57400"/>
              </a:xfrm>
              <a:custGeom>
                <a:avLst/>
                <a:gdLst/>
                <a:ahLst/>
                <a:cxnLst/>
                <a:rect l="l" t="t" r="r" b="b"/>
                <a:pathLst>
                  <a:path w="418" h="2296" extrusionOk="0">
                    <a:moveTo>
                      <a:pt x="98" y="1"/>
                    </a:moveTo>
                    <a:cubicBezTo>
                      <a:pt x="42" y="10"/>
                      <a:pt x="5" y="68"/>
                      <a:pt x="1" y="225"/>
                    </a:cubicBezTo>
                    <a:cubicBezTo>
                      <a:pt x="89" y="858"/>
                      <a:pt x="193" y="1579"/>
                      <a:pt x="295" y="2296"/>
                    </a:cubicBezTo>
                    <a:cubicBezTo>
                      <a:pt x="339" y="2270"/>
                      <a:pt x="378" y="2242"/>
                      <a:pt x="418" y="2212"/>
                    </a:cubicBezTo>
                    <a:cubicBezTo>
                      <a:pt x="302" y="1436"/>
                      <a:pt x="191" y="661"/>
                      <a:pt x="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37" name="Google Shape;5237;p39"/>
              <p:cNvSpPr/>
              <p:nvPr/>
            </p:nvSpPr>
            <p:spPr>
              <a:xfrm>
                <a:off x="6480775" y="2081575"/>
                <a:ext cx="1475" cy="5925"/>
              </a:xfrm>
              <a:custGeom>
                <a:avLst/>
                <a:gdLst/>
                <a:ahLst/>
                <a:cxnLst/>
                <a:rect l="l" t="t" r="r" b="b"/>
                <a:pathLst>
                  <a:path w="59" h="237" extrusionOk="0">
                    <a:moveTo>
                      <a:pt x="0" y="0"/>
                    </a:moveTo>
                    <a:lnTo>
                      <a:pt x="0" y="0"/>
                    </a:lnTo>
                    <a:cubicBezTo>
                      <a:pt x="12" y="77"/>
                      <a:pt x="21" y="155"/>
                      <a:pt x="33" y="237"/>
                    </a:cubicBezTo>
                    <a:cubicBezTo>
                      <a:pt x="58" y="197"/>
                      <a:pt x="58" y="135"/>
                      <a:pt x="12" y="12"/>
                    </a:cubicBezTo>
                    <a:cubicBezTo>
                      <a:pt x="7" y="7"/>
                      <a:pt x="2"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38" name="Google Shape;5238;p39"/>
              <p:cNvSpPr/>
              <p:nvPr/>
            </p:nvSpPr>
            <p:spPr>
              <a:xfrm>
                <a:off x="6838875" y="1840075"/>
                <a:ext cx="14100" cy="12125"/>
              </a:xfrm>
              <a:custGeom>
                <a:avLst/>
                <a:gdLst/>
                <a:ahLst/>
                <a:cxnLst/>
                <a:rect l="l" t="t" r="r" b="b"/>
                <a:pathLst>
                  <a:path w="564" h="485" extrusionOk="0">
                    <a:moveTo>
                      <a:pt x="274" y="0"/>
                    </a:moveTo>
                    <a:lnTo>
                      <a:pt x="0" y="148"/>
                    </a:lnTo>
                    <a:lnTo>
                      <a:pt x="260" y="485"/>
                    </a:lnTo>
                    <a:lnTo>
                      <a:pt x="564" y="315"/>
                    </a:lnTo>
                    <a:cubicBezTo>
                      <a:pt x="550" y="281"/>
                      <a:pt x="534" y="246"/>
                      <a:pt x="515" y="211"/>
                    </a:cubicBezTo>
                    <a:cubicBezTo>
                      <a:pt x="451" y="102"/>
                      <a:pt x="414" y="69"/>
                      <a:pt x="389" y="69"/>
                    </a:cubicBezTo>
                    <a:cubicBezTo>
                      <a:pt x="348" y="69"/>
                      <a:pt x="339" y="157"/>
                      <a:pt x="290" y="157"/>
                    </a:cubicBezTo>
                    <a:cubicBezTo>
                      <a:pt x="273" y="157"/>
                      <a:pt x="251" y="146"/>
                      <a:pt x="221" y="116"/>
                    </a:cubicBezTo>
                    <a:cubicBezTo>
                      <a:pt x="251" y="84"/>
                      <a:pt x="269" y="44"/>
                      <a:pt x="2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39" name="Google Shape;5239;p39"/>
              <p:cNvSpPr/>
              <p:nvPr/>
            </p:nvSpPr>
            <p:spPr>
              <a:xfrm>
                <a:off x="6488825" y="2020375"/>
                <a:ext cx="40350" cy="25225"/>
              </a:xfrm>
              <a:custGeom>
                <a:avLst/>
                <a:gdLst/>
                <a:ahLst/>
                <a:cxnLst/>
                <a:rect l="l" t="t" r="r" b="b"/>
                <a:pathLst>
                  <a:path w="1614" h="1009" extrusionOk="0">
                    <a:moveTo>
                      <a:pt x="1060" y="0"/>
                    </a:moveTo>
                    <a:lnTo>
                      <a:pt x="0" y="580"/>
                    </a:lnTo>
                    <a:cubicBezTo>
                      <a:pt x="5" y="712"/>
                      <a:pt x="126" y="888"/>
                      <a:pt x="248" y="1009"/>
                    </a:cubicBezTo>
                    <a:cubicBezTo>
                      <a:pt x="250" y="906"/>
                      <a:pt x="270" y="867"/>
                      <a:pt x="303" y="867"/>
                    </a:cubicBezTo>
                    <a:cubicBezTo>
                      <a:pt x="330" y="867"/>
                      <a:pt x="365" y="894"/>
                      <a:pt x="404" y="934"/>
                    </a:cubicBezTo>
                    <a:cubicBezTo>
                      <a:pt x="800" y="714"/>
                      <a:pt x="1204" y="489"/>
                      <a:pt x="1614" y="262"/>
                    </a:cubicBezTo>
                    <a:cubicBezTo>
                      <a:pt x="1431" y="246"/>
                      <a:pt x="1245" y="176"/>
                      <a:pt x="10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40" name="Google Shape;5240;p39"/>
              <p:cNvSpPr/>
              <p:nvPr/>
            </p:nvSpPr>
            <p:spPr>
              <a:xfrm>
                <a:off x="6340625" y="2253350"/>
                <a:ext cx="1950" cy="4125"/>
              </a:xfrm>
              <a:custGeom>
                <a:avLst/>
                <a:gdLst/>
                <a:ahLst/>
                <a:cxnLst/>
                <a:rect l="l" t="t" r="r" b="b"/>
                <a:pathLst>
                  <a:path w="78" h="165" extrusionOk="0">
                    <a:moveTo>
                      <a:pt x="54" y="0"/>
                    </a:moveTo>
                    <a:lnTo>
                      <a:pt x="1" y="17"/>
                    </a:lnTo>
                    <a:lnTo>
                      <a:pt x="77" y="165"/>
                    </a:lnTo>
                    <a:cubicBezTo>
                      <a:pt x="68" y="112"/>
                      <a:pt x="61" y="56"/>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41" name="Google Shape;5241;p39"/>
              <p:cNvSpPr/>
              <p:nvPr/>
            </p:nvSpPr>
            <p:spPr>
              <a:xfrm>
                <a:off x="6332800" y="2220975"/>
                <a:ext cx="9175" cy="22050"/>
              </a:xfrm>
              <a:custGeom>
                <a:avLst/>
                <a:gdLst/>
                <a:ahLst/>
                <a:cxnLst/>
                <a:rect l="l" t="t" r="r" b="b"/>
                <a:pathLst>
                  <a:path w="367" h="882" extrusionOk="0">
                    <a:moveTo>
                      <a:pt x="31" y="0"/>
                    </a:moveTo>
                    <a:cubicBezTo>
                      <a:pt x="20" y="0"/>
                      <a:pt x="9" y="1"/>
                      <a:pt x="1" y="4"/>
                    </a:cubicBezTo>
                    <a:cubicBezTo>
                      <a:pt x="40" y="289"/>
                      <a:pt x="82" y="577"/>
                      <a:pt x="126" y="866"/>
                    </a:cubicBezTo>
                    <a:cubicBezTo>
                      <a:pt x="157" y="877"/>
                      <a:pt x="182" y="881"/>
                      <a:pt x="201" y="881"/>
                    </a:cubicBezTo>
                    <a:cubicBezTo>
                      <a:pt x="367" y="881"/>
                      <a:pt x="125" y="536"/>
                      <a:pt x="237" y="426"/>
                    </a:cubicBezTo>
                    <a:lnTo>
                      <a:pt x="237" y="426"/>
                    </a:lnTo>
                    <a:lnTo>
                      <a:pt x="246" y="458"/>
                    </a:lnTo>
                    <a:cubicBezTo>
                      <a:pt x="226" y="308"/>
                      <a:pt x="202" y="157"/>
                      <a:pt x="181" y="6"/>
                    </a:cubicBezTo>
                    <a:cubicBezTo>
                      <a:pt x="170" y="9"/>
                      <a:pt x="158" y="9"/>
                      <a:pt x="146" y="9"/>
                    </a:cubicBezTo>
                    <a:cubicBezTo>
                      <a:pt x="105" y="9"/>
                      <a:pt x="63"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42" name="Google Shape;5242;p39"/>
              <p:cNvSpPr/>
              <p:nvPr/>
            </p:nvSpPr>
            <p:spPr>
              <a:xfrm>
                <a:off x="6795225" y="1926025"/>
                <a:ext cx="6050" cy="21275"/>
              </a:xfrm>
              <a:custGeom>
                <a:avLst/>
                <a:gdLst/>
                <a:ahLst/>
                <a:cxnLst/>
                <a:rect l="l" t="t" r="r" b="b"/>
                <a:pathLst>
                  <a:path w="242" h="851" extrusionOk="0">
                    <a:moveTo>
                      <a:pt x="1" y="0"/>
                    </a:moveTo>
                    <a:cubicBezTo>
                      <a:pt x="43" y="269"/>
                      <a:pt x="87" y="554"/>
                      <a:pt x="133" y="851"/>
                    </a:cubicBezTo>
                    <a:cubicBezTo>
                      <a:pt x="170" y="696"/>
                      <a:pt x="175" y="496"/>
                      <a:pt x="242" y="373"/>
                    </a:cubicBezTo>
                    <a:cubicBezTo>
                      <a:pt x="228" y="283"/>
                      <a:pt x="216" y="195"/>
                      <a:pt x="205" y="107"/>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43" name="Google Shape;5243;p39"/>
              <p:cNvSpPr/>
              <p:nvPr/>
            </p:nvSpPr>
            <p:spPr>
              <a:xfrm>
                <a:off x="7027000" y="1778100"/>
                <a:ext cx="23950" cy="131600"/>
              </a:xfrm>
              <a:custGeom>
                <a:avLst/>
                <a:gdLst/>
                <a:ahLst/>
                <a:cxnLst/>
                <a:rect l="l" t="t" r="r" b="b"/>
                <a:pathLst>
                  <a:path w="958" h="5264" extrusionOk="0">
                    <a:moveTo>
                      <a:pt x="0" y="1"/>
                    </a:moveTo>
                    <a:lnTo>
                      <a:pt x="0" y="1"/>
                    </a:lnTo>
                    <a:cubicBezTo>
                      <a:pt x="209" y="1362"/>
                      <a:pt x="543" y="3539"/>
                      <a:pt x="784" y="5071"/>
                    </a:cubicBezTo>
                    <a:lnTo>
                      <a:pt x="958" y="5263"/>
                    </a:lnTo>
                    <a:cubicBezTo>
                      <a:pt x="856" y="4572"/>
                      <a:pt x="728" y="3719"/>
                      <a:pt x="599" y="2859"/>
                    </a:cubicBezTo>
                    <a:cubicBezTo>
                      <a:pt x="580" y="2838"/>
                      <a:pt x="559" y="2818"/>
                      <a:pt x="536" y="2797"/>
                    </a:cubicBezTo>
                    <a:lnTo>
                      <a:pt x="536" y="2797"/>
                    </a:lnTo>
                    <a:cubicBezTo>
                      <a:pt x="541" y="2798"/>
                      <a:pt x="546" y="2799"/>
                      <a:pt x="551" y="2799"/>
                    </a:cubicBezTo>
                    <a:cubicBezTo>
                      <a:pt x="564" y="2799"/>
                      <a:pt x="577" y="2794"/>
                      <a:pt x="589" y="2787"/>
                    </a:cubicBezTo>
                    <a:cubicBezTo>
                      <a:pt x="501" y="2213"/>
                      <a:pt x="415" y="1635"/>
                      <a:pt x="332" y="1107"/>
                    </a:cubicBezTo>
                    <a:lnTo>
                      <a:pt x="332" y="1107"/>
                    </a:lnTo>
                    <a:cubicBezTo>
                      <a:pt x="320" y="1155"/>
                      <a:pt x="323" y="1206"/>
                      <a:pt x="339" y="1255"/>
                    </a:cubicBezTo>
                    <a:cubicBezTo>
                      <a:pt x="290" y="1155"/>
                      <a:pt x="279" y="1040"/>
                      <a:pt x="306" y="931"/>
                    </a:cubicBezTo>
                    <a:cubicBezTo>
                      <a:pt x="267" y="680"/>
                      <a:pt x="230" y="441"/>
                      <a:pt x="195" y="221"/>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44" name="Google Shape;5244;p39"/>
              <p:cNvSpPr/>
              <p:nvPr/>
            </p:nvSpPr>
            <p:spPr>
              <a:xfrm>
                <a:off x="6330725" y="2205975"/>
                <a:ext cx="6150" cy="11800"/>
              </a:xfrm>
              <a:custGeom>
                <a:avLst/>
                <a:gdLst/>
                <a:ahLst/>
                <a:cxnLst/>
                <a:rect l="l" t="t" r="r" b="b"/>
                <a:pathLst>
                  <a:path w="246" h="472" extrusionOk="0">
                    <a:moveTo>
                      <a:pt x="91" y="0"/>
                    </a:moveTo>
                    <a:cubicBezTo>
                      <a:pt x="60" y="0"/>
                      <a:pt x="29" y="6"/>
                      <a:pt x="0" y="18"/>
                    </a:cubicBezTo>
                    <a:cubicBezTo>
                      <a:pt x="21" y="166"/>
                      <a:pt x="42" y="314"/>
                      <a:pt x="65" y="467"/>
                    </a:cubicBezTo>
                    <a:cubicBezTo>
                      <a:pt x="92" y="461"/>
                      <a:pt x="119" y="458"/>
                      <a:pt x="146" y="458"/>
                    </a:cubicBezTo>
                    <a:cubicBezTo>
                      <a:pt x="180" y="458"/>
                      <a:pt x="214" y="463"/>
                      <a:pt x="246" y="472"/>
                    </a:cubicBezTo>
                    <a:cubicBezTo>
                      <a:pt x="225" y="319"/>
                      <a:pt x="204" y="168"/>
                      <a:pt x="181" y="18"/>
                    </a:cubicBezTo>
                    <a:cubicBezTo>
                      <a:pt x="152" y="6"/>
                      <a:pt x="121" y="0"/>
                      <a:pt x="9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45" name="Google Shape;5245;p39"/>
              <p:cNvSpPr/>
              <p:nvPr/>
            </p:nvSpPr>
            <p:spPr>
              <a:xfrm>
                <a:off x="6477050" y="2056700"/>
                <a:ext cx="4250" cy="7275"/>
              </a:xfrm>
              <a:custGeom>
                <a:avLst/>
                <a:gdLst/>
                <a:ahLst/>
                <a:cxnLst/>
                <a:rect l="l" t="t" r="r" b="b"/>
                <a:pathLst>
                  <a:path w="170" h="291" extrusionOk="0">
                    <a:moveTo>
                      <a:pt x="1" y="1"/>
                    </a:moveTo>
                    <a:lnTo>
                      <a:pt x="1" y="1"/>
                    </a:lnTo>
                    <a:cubicBezTo>
                      <a:pt x="15" y="84"/>
                      <a:pt x="29" y="181"/>
                      <a:pt x="45" y="290"/>
                    </a:cubicBezTo>
                    <a:cubicBezTo>
                      <a:pt x="107" y="212"/>
                      <a:pt x="151" y="119"/>
                      <a:pt x="170" y="21"/>
                    </a:cubicBezTo>
                    <a:lnTo>
                      <a:pt x="170" y="21"/>
                    </a:lnTo>
                    <a:cubicBezTo>
                      <a:pt x="150" y="28"/>
                      <a:pt x="129" y="31"/>
                      <a:pt x="109" y="31"/>
                    </a:cubicBezTo>
                    <a:cubicBezTo>
                      <a:pt x="71" y="31"/>
                      <a:pt x="34" y="2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46" name="Google Shape;5246;p39"/>
              <p:cNvSpPr/>
              <p:nvPr/>
            </p:nvSpPr>
            <p:spPr>
              <a:xfrm>
                <a:off x="6799925" y="1952725"/>
                <a:ext cx="6700" cy="20900"/>
              </a:xfrm>
              <a:custGeom>
                <a:avLst/>
                <a:gdLst/>
                <a:ahLst/>
                <a:cxnLst/>
                <a:rect l="l" t="t" r="r" b="b"/>
                <a:pathLst>
                  <a:path w="268" h="836" extrusionOk="0">
                    <a:moveTo>
                      <a:pt x="149" y="1"/>
                    </a:moveTo>
                    <a:cubicBezTo>
                      <a:pt x="110" y="17"/>
                      <a:pt x="59" y="89"/>
                      <a:pt x="1" y="140"/>
                    </a:cubicBezTo>
                    <a:cubicBezTo>
                      <a:pt x="35" y="362"/>
                      <a:pt x="70" y="587"/>
                      <a:pt x="105" y="814"/>
                    </a:cubicBezTo>
                    <a:cubicBezTo>
                      <a:pt x="116" y="818"/>
                      <a:pt x="126" y="819"/>
                      <a:pt x="135" y="819"/>
                    </a:cubicBezTo>
                    <a:cubicBezTo>
                      <a:pt x="173" y="819"/>
                      <a:pt x="195" y="788"/>
                      <a:pt x="181" y="696"/>
                    </a:cubicBezTo>
                    <a:lnTo>
                      <a:pt x="181" y="696"/>
                    </a:lnTo>
                    <a:lnTo>
                      <a:pt x="267" y="835"/>
                    </a:lnTo>
                    <a:cubicBezTo>
                      <a:pt x="228" y="555"/>
                      <a:pt x="188" y="274"/>
                      <a:pt x="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47" name="Google Shape;5247;p39"/>
              <p:cNvSpPr/>
              <p:nvPr/>
            </p:nvSpPr>
            <p:spPr>
              <a:xfrm>
                <a:off x="6259900" y="2045350"/>
                <a:ext cx="216475" cy="217175"/>
              </a:xfrm>
              <a:custGeom>
                <a:avLst/>
                <a:gdLst/>
                <a:ahLst/>
                <a:cxnLst/>
                <a:rect l="l" t="t" r="r" b="b"/>
                <a:pathLst>
                  <a:path w="8659" h="8687" extrusionOk="0">
                    <a:moveTo>
                      <a:pt x="8388" y="0"/>
                    </a:moveTo>
                    <a:cubicBezTo>
                      <a:pt x="4449" y="2154"/>
                      <a:pt x="1306" y="3874"/>
                      <a:pt x="0" y="4590"/>
                    </a:cubicBezTo>
                    <a:cubicBezTo>
                      <a:pt x="254" y="4842"/>
                      <a:pt x="454" y="4993"/>
                      <a:pt x="564" y="4993"/>
                    </a:cubicBezTo>
                    <a:cubicBezTo>
                      <a:pt x="577" y="4993"/>
                      <a:pt x="588" y="4991"/>
                      <a:pt x="598" y="4987"/>
                    </a:cubicBezTo>
                    <a:cubicBezTo>
                      <a:pt x="580" y="4971"/>
                      <a:pt x="1280" y="4565"/>
                      <a:pt x="2497" y="3879"/>
                    </a:cubicBezTo>
                    <a:cubicBezTo>
                      <a:pt x="2530" y="4250"/>
                      <a:pt x="2650" y="5156"/>
                      <a:pt x="2801" y="6222"/>
                    </a:cubicBezTo>
                    <a:cubicBezTo>
                      <a:pt x="2861" y="6218"/>
                      <a:pt x="2921" y="6199"/>
                      <a:pt x="2975" y="6169"/>
                    </a:cubicBezTo>
                    <a:cubicBezTo>
                      <a:pt x="2968" y="6113"/>
                      <a:pt x="2958" y="6060"/>
                      <a:pt x="2951" y="6007"/>
                    </a:cubicBezTo>
                    <a:cubicBezTo>
                      <a:pt x="2912" y="6033"/>
                      <a:pt x="2869" y="6081"/>
                      <a:pt x="2829" y="6081"/>
                    </a:cubicBezTo>
                    <a:cubicBezTo>
                      <a:pt x="2828" y="6081"/>
                      <a:pt x="2826" y="6081"/>
                      <a:pt x="2824" y="6081"/>
                    </a:cubicBezTo>
                    <a:cubicBezTo>
                      <a:pt x="2868" y="5953"/>
                      <a:pt x="3037" y="6016"/>
                      <a:pt x="2829" y="5773"/>
                    </a:cubicBezTo>
                    <a:lnTo>
                      <a:pt x="2829" y="5773"/>
                    </a:lnTo>
                    <a:cubicBezTo>
                      <a:pt x="2861" y="5777"/>
                      <a:pt x="2891" y="5787"/>
                      <a:pt x="2921" y="5798"/>
                    </a:cubicBezTo>
                    <a:cubicBezTo>
                      <a:pt x="2794" y="4908"/>
                      <a:pt x="2687" y="4161"/>
                      <a:pt x="2632" y="3802"/>
                    </a:cubicBezTo>
                    <a:cubicBezTo>
                      <a:pt x="3420" y="3357"/>
                      <a:pt x="4412" y="2801"/>
                      <a:pt x="5553" y="2165"/>
                    </a:cubicBezTo>
                    <a:cubicBezTo>
                      <a:pt x="5661" y="3223"/>
                      <a:pt x="6146" y="6647"/>
                      <a:pt x="6424" y="8520"/>
                    </a:cubicBezTo>
                    <a:cubicBezTo>
                      <a:pt x="6431" y="8464"/>
                      <a:pt x="6436" y="8406"/>
                      <a:pt x="6436" y="8348"/>
                    </a:cubicBezTo>
                    <a:lnTo>
                      <a:pt x="6730" y="8687"/>
                    </a:lnTo>
                    <a:cubicBezTo>
                      <a:pt x="6464" y="6744"/>
                      <a:pt x="5889" y="3102"/>
                      <a:pt x="5692" y="2087"/>
                    </a:cubicBezTo>
                    <a:cubicBezTo>
                      <a:pt x="6480" y="1649"/>
                      <a:pt x="7338" y="1171"/>
                      <a:pt x="8246" y="666"/>
                    </a:cubicBezTo>
                    <a:lnTo>
                      <a:pt x="8137" y="619"/>
                    </a:lnTo>
                    <a:lnTo>
                      <a:pt x="8348" y="552"/>
                    </a:lnTo>
                    <a:lnTo>
                      <a:pt x="8348" y="610"/>
                    </a:lnTo>
                    <a:lnTo>
                      <a:pt x="8659" y="436"/>
                    </a:lnTo>
                    <a:cubicBezTo>
                      <a:pt x="8550" y="348"/>
                      <a:pt x="8473" y="167"/>
                      <a:pt x="83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48" name="Google Shape;5248;p39"/>
              <p:cNvSpPr/>
              <p:nvPr/>
            </p:nvSpPr>
            <p:spPr>
              <a:xfrm>
                <a:off x="6884950" y="1959450"/>
                <a:ext cx="7900" cy="28975"/>
              </a:xfrm>
              <a:custGeom>
                <a:avLst/>
                <a:gdLst/>
                <a:ahLst/>
                <a:cxnLst/>
                <a:rect l="l" t="t" r="r" b="b"/>
                <a:pathLst>
                  <a:path w="316" h="1159" extrusionOk="0">
                    <a:moveTo>
                      <a:pt x="137" y="1"/>
                    </a:moveTo>
                    <a:cubicBezTo>
                      <a:pt x="91" y="5"/>
                      <a:pt x="45" y="8"/>
                      <a:pt x="0" y="8"/>
                    </a:cubicBezTo>
                    <a:cubicBezTo>
                      <a:pt x="58" y="402"/>
                      <a:pt x="112" y="782"/>
                      <a:pt x="165" y="1130"/>
                    </a:cubicBezTo>
                    <a:cubicBezTo>
                      <a:pt x="208" y="1146"/>
                      <a:pt x="248" y="1159"/>
                      <a:pt x="284" y="1159"/>
                    </a:cubicBezTo>
                    <a:cubicBezTo>
                      <a:pt x="295" y="1159"/>
                      <a:pt x="306" y="1158"/>
                      <a:pt x="316" y="1155"/>
                    </a:cubicBezTo>
                    <a:cubicBezTo>
                      <a:pt x="258" y="796"/>
                      <a:pt x="200" y="404"/>
                      <a:pt x="1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49" name="Google Shape;5249;p39"/>
              <p:cNvSpPr/>
              <p:nvPr/>
            </p:nvSpPr>
            <p:spPr>
              <a:xfrm>
                <a:off x="7048100" y="1525000"/>
                <a:ext cx="4725" cy="3300"/>
              </a:xfrm>
              <a:custGeom>
                <a:avLst/>
                <a:gdLst/>
                <a:ahLst/>
                <a:cxnLst/>
                <a:rect l="l" t="t" r="r" b="b"/>
                <a:pathLst>
                  <a:path w="189" h="132" extrusionOk="0">
                    <a:moveTo>
                      <a:pt x="64" y="1"/>
                    </a:moveTo>
                    <a:cubicBezTo>
                      <a:pt x="39" y="1"/>
                      <a:pt x="17" y="7"/>
                      <a:pt x="0" y="24"/>
                    </a:cubicBezTo>
                    <a:cubicBezTo>
                      <a:pt x="10" y="59"/>
                      <a:pt x="19" y="94"/>
                      <a:pt x="26" y="131"/>
                    </a:cubicBezTo>
                    <a:lnTo>
                      <a:pt x="188" y="48"/>
                    </a:lnTo>
                    <a:cubicBezTo>
                      <a:pt x="172" y="38"/>
                      <a:pt x="153" y="27"/>
                      <a:pt x="139" y="15"/>
                    </a:cubicBezTo>
                    <a:cubicBezTo>
                      <a:pt x="112" y="6"/>
                      <a:pt x="86" y="1"/>
                      <a:pt x="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50" name="Google Shape;5250;p39"/>
              <p:cNvSpPr/>
              <p:nvPr/>
            </p:nvSpPr>
            <p:spPr>
              <a:xfrm>
                <a:off x="7060325" y="1936450"/>
                <a:ext cx="21925" cy="11450"/>
              </a:xfrm>
              <a:custGeom>
                <a:avLst/>
                <a:gdLst/>
                <a:ahLst/>
                <a:cxnLst/>
                <a:rect l="l" t="t" r="r" b="b"/>
                <a:pathLst>
                  <a:path w="877" h="458" extrusionOk="0">
                    <a:moveTo>
                      <a:pt x="416" y="0"/>
                    </a:moveTo>
                    <a:cubicBezTo>
                      <a:pt x="326" y="0"/>
                      <a:pt x="247" y="26"/>
                      <a:pt x="188" y="100"/>
                    </a:cubicBezTo>
                    <a:cubicBezTo>
                      <a:pt x="0" y="119"/>
                      <a:pt x="86" y="274"/>
                      <a:pt x="207" y="457"/>
                    </a:cubicBezTo>
                    <a:lnTo>
                      <a:pt x="877" y="100"/>
                    </a:lnTo>
                    <a:cubicBezTo>
                      <a:pt x="731" y="67"/>
                      <a:pt x="560" y="0"/>
                      <a:pt x="4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51" name="Google Shape;5251;p39"/>
              <p:cNvSpPr/>
              <p:nvPr/>
            </p:nvSpPr>
            <p:spPr>
              <a:xfrm>
                <a:off x="7052500" y="1942075"/>
                <a:ext cx="10050" cy="12425"/>
              </a:xfrm>
              <a:custGeom>
                <a:avLst/>
                <a:gdLst/>
                <a:ahLst/>
                <a:cxnLst/>
                <a:rect l="l" t="t" r="r" b="b"/>
                <a:pathLst>
                  <a:path w="402" h="497" extrusionOk="0">
                    <a:moveTo>
                      <a:pt x="131" y="1"/>
                    </a:moveTo>
                    <a:cubicBezTo>
                      <a:pt x="115" y="1"/>
                      <a:pt x="98" y="3"/>
                      <a:pt x="79" y="9"/>
                    </a:cubicBezTo>
                    <a:cubicBezTo>
                      <a:pt x="40" y="220"/>
                      <a:pt x="0" y="304"/>
                      <a:pt x="26" y="496"/>
                    </a:cubicBezTo>
                    <a:lnTo>
                      <a:pt x="402" y="295"/>
                    </a:lnTo>
                    <a:cubicBezTo>
                      <a:pt x="268" y="224"/>
                      <a:pt x="268" y="1"/>
                      <a:pt x="1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52" name="Google Shape;5252;p39"/>
              <p:cNvSpPr/>
              <p:nvPr/>
            </p:nvSpPr>
            <p:spPr>
              <a:xfrm>
                <a:off x="6783475" y="1645850"/>
                <a:ext cx="20350" cy="25425"/>
              </a:xfrm>
              <a:custGeom>
                <a:avLst/>
                <a:gdLst/>
                <a:ahLst/>
                <a:cxnLst/>
                <a:rect l="l" t="t" r="r" b="b"/>
                <a:pathLst>
                  <a:path w="814" h="1017" extrusionOk="0">
                    <a:moveTo>
                      <a:pt x="557" y="1"/>
                    </a:moveTo>
                    <a:lnTo>
                      <a:pt x="362" y="107"/>
                    </a:lnTo>
                    <a:lnTo>
                      <a:pt x="385" y="140"/>
                    </a:lnTo>
                    <a:cubicBezTo>
                      <a:pt x="385" y="453"/>
                      <a:pt x="130" y="699"/>
                      <a:pt x="0" y="926"/>
                    </a:cubicBezTo>
                    <a:lnTo>
                      <a:pt x="63" y="1016"/>
                    </a:lnTo>
                    <a:lnTo>
                      <a:pt x="814" y="601"/>
                    </a:lnTo>
                    <a:cubicBezTo>
                      <a:pt x="747" y="471"/>
                      <a:pt x="668" y="362"/>
                      <a:pt x="554" y="358"/>
                    </a:cubicBezTo>
                    <a:lnTo>
                      <a:pt x="55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53" name="Google Shape;5253;p39"/>
              <p:cNvSpPr/>
              <p:nvPr/>
            </p:nvSpPr>
            <p:spPr>
              <a:xfrm>
                <a:off x="7082350" y="1826400"/>
                <a:ext cx="146525" cy="110250"/>
              </a:xfrm>
              <a:custGeom>
                <a:avLst/>
                <a:gdLst/>
                <a:ahLst/>
                <a:cxnLst/>
                <a:rect l="l" t="t" r="r" b="b"/>
                <a:pathLst>
                  <a:path w="5861" h="4410" extrusionOk="0">
                    <a:moveTo>
                      <a:pt x="1708" y="1296"/>
                    </a:moveTo>
                    <a:cubicBezTo>
                      <a:pt x="1712" y="1296"/>
                      <a:pt x="1716" y="1297"/>
                      <a:pt x="1721" y="1298"/>
                    </a:cubicBezTo>
                    <a:cubicBezTo>
                      <a:pt x="1693" y="1298"/>
                      <a:pt x="1679" y="1324"/>
                      <a:pt x="1690" y="1405"/>
                    </a:cubicBezTo>
                    <a:cubicBezTo>
                      <a:pt x="1674" y="1326"/>
                      <a:pt x="1683" y="1296"/>
                      <a:pt x="1708" y="1296"/>
                    </a:cubicBezTo>
                    <a:close/>
                    <a:moveTo>
                      <a:pt x="1600" y="0"/>
                    </a:moveTo>
                    <a:lnTo>
                      <a:pt x="1600" y="0"/>
                    </a:lnTo>
                    <a:cubicBezTo>
                      <a:pt x="1556" y="37"/>
                      <a:pt x="1544" y="104"/>
                      <a:pt x="1614" y="257"/>
                    </a:cubicBezTo>
                    <a:cubicBezTo>
                      <a:pt x="1582" y="333"/>
                      <a:pt x="1551" y="363"/>
                      <a:pt x="1518" y="363"/>
                    </a:cubicBezTo>
                    <a:cubicBezTo>
                      <a:pt x="1514" y="363"/>
                      <a:pt x="1511" y="362"/>
                      <a:pt x="1507" y="362"/>
                    </a:cubicBezTo>
                    <a:lnTo>
                      <a:pt x="1507" y="362"/>
                    </a:lnTo>
                    <a:cubicBezTo>
                      <a:pt x="1540" y="589"/>
                      <a:pt x="1570" y="811"/>
                      <a:pt x="1600" y="1025"/>
                    </a:cubicBezTo>
                    <a:cubicBezTo>
                      <a:pt x="1602" y="1029"/>
                      <a:pt x="1605" y="1032"/>
                      <a:pt x="1609" y="1034"/>
                    </a:cubicBezTo>
                    <a:cubicBezTo>
                      <a:pt x="1607" y="1043"/>
                      <a:pt x="1607" y="1055"/>
                      <a:pt x="1605" y="1064"/>
                    </a:cubicBezTo>
                    <a:cubicBezTo>
                      <a:pt x="1709" y="1790"/>
                      <a:pt x="1795" y="2411"/>
                      <a:pt x="1848" y="2789"/>
                    </a:cubicBezTo>
                    <a:cubicBezTo>
                      <a:pt x="1338" y="3072"/>
                      <a:pt x="793" y="3368"/>
                      <a:pt x="223" y="3684"/>
                    </a:cubicBezTo>
                    <a:cubicBezTo>
                      <a:pt x="320" y="3739"/>
                      <a:pt x="409" y="3784"/>
                      <a:pt x="481" y="3784"/>
                    </a:cubicBezTo>
                    <a:cubicBezTo>
                      <a:pt x="485" y="3784"/>
                      <a:pt x="488" y="3784"/>
                      <a:pt x="492" y="3783"/>
                    </a:cubicBezTo>
                    <a:lnTo>
                      <a:pt x="492" y="3783"/>
                    </a:lnTo>
                    <a:cubicBezTo>
                      <a:pt x="367" y="3804"/>
                      <a:pt x="281" y="3848"/>
                      <a:pt x="492" y="4096"/>
                    </a:cubicBezTo>
                    <a:lnTo>
                      <a:pt x="153" y="3922"/>
                    </a:lnTo>
                    <a:lnTo>
                      <a:pt x="153" y="3922"/>
                    </a:lnTo>
                    <a:cubicBezTo>
                      <a:pt x="459" y="4272"/>
                      <a:pt x="0" y="4147"/>
                      <a:pt x="167" y="4409"/>
                    </a:cubicBezTo>
                    <a:cubicBezTo>
                      <a:pt x="1062" y="3934"/>
                      <a:pt x="1906" y="3487"/>
                      <a:pt x="2685" y="3074"/>
                    </a:cubicBezTo>
                    <a:cubicBezTo>
                      <a:pt x="2588" y="3060"/>
                      <a:pt x="2485" y="3034"/>
                      <a:pt x="2413" y="3034"/>
                    </a:cubicBezTo>
                    <a:cubicBezTo>
                      <a:pt x="2399" y="3034"/>
                      <a:pt x="2386" y="3035"/>
                      <a:pt x="2374" y="3037"/>
                    </a:cubicBezTo>
                    <a:cubicBezTo>
                      <a:pt x="2432" y="2902"/>
                      <a:pt x="3258" y="2814"/>
                      <a:pt x="3550" y="2606"/>
                    </a:cubicBezTo>
                    <a:lnTo>
                      <a:pt x="3564" y="2613"/>
                    </a:lnTo>
                    <a:lnTo>
                      <a:pt x="3774" y="2501"/>
                    </a:lnTo>
                    <a:lnTo>
                      <a:pt x="3666" y="2314"/>
                    </a:lnTo>
                    <a:lnTo>
                      <a:pt x="3666" y="2314"/>
                    </a:lnTo>
                    <a:cubicBezTo>
                      <a:pt x="3749" y="2348"/>
                      <a:pt x="3832" y="2385"/>
                      <a:pt x="3911" y="2430"/>
                    </a:cubicBezTo>
                    <a:cubicBezTo>
                      <a:pt x="4233" y="2260"/>
                      <a:pt x="4542" y="2098"/>
                      <a:pt x="4834" y="1947"/>
                    </a:cubicBezTo>
                    <a:lnTo>
                      <a:pt x="4725" y="1769"/>
                    </a:lnTo>
                    <a:lnTo>
                      <a:pt x="4920" y="1901"/>
                    </a:lnTo>
                    <a:cubicBezTo>
                      <a:pt x="5256" y="1727"/>
                      <a:pt x="5569" y="1565"/>
                      <a:pt x="5861" y="1414"/>
                    </a:cubicBezTo>
                    <a:cubicBezTo>
                      <a:pt x="5780" y="1379"/>
                      <a:pt x="5706" y="1333"/>
                      <a:pt x="5638" y="1277"/>
                    </a:cubicBezTo>
                    <a:cubicBezTo>
                      <a:pt x="5404" y="1217"/>
                      <a:pt x="5291" y="1338"/>
                      <a:pt x="4978" y="964"/>
                    </a:cubicBezTo>
                    <a:lnTo>
                      <a:pt x="4978" y="964"/>
                    </a:lnTo>
                    <a:cubicBezTo>
                      <a:pt x="4978" y="974"/>
                      <a:pt x="4978" y="978"/>
                      <a:pt x="4980" y="988"/>
                    </a:cubicBezTo>
                    <a:cubicBezTo>
                      <a:pt x="5077" y="1161"/>
                      <a:pt x="5121" y="1354"/>
                      <a:pt x="5235" y="1382"/>
                    </a:cubicBezTo>
                    <a:cubicBezTo>
                      <a:pt x="5214" y="1390"/>
                      <a:pt x="5194" y="1393"/>
                      <a:pt x="5175" y="1393"/>
                    </a:cubicBezTo>
                    <a:cubicBezTo>
                      <a:pt x="5055" y="1393"/>
                      <a:pt x="4982" y="1240"/>
                      <a:pt x="4903" y="1122"/>
                    </a:cubicBezTo>
                    <a:cubicBezTo>
                      <a:pt x="4475" y="1354"/>
                      <a:pt x="3976" y="1627"/>
                      <a:pt x="3417" y="1933"/>
                    </a:cubicBezTo>
                    <a:lnTo>
                      <a:pt x="3417" y="1936"/>
                    </a:lnTo>
                    <a:lnTo>
                      <a:pt x="3413" y="1933"/>
                    </a:lnTo>
                    <a:cubicBezTo>
                      <a:pt x="3371" y="1957"/>
                      <a:pt x="3332" y="1977"/>
                      <a:pt x="3290" y="2001"/>
                    </a:cubicBezTo>
                    <a:cubicBezTo>
                      <a:pt x="3320" y="2047"/>
                      <a:pt x="3325" y="2098"/>
                      <a:pt x="3288" y="2163"/>
                    </a:cubicBezTo>
                    <a:cubicBezTo>
                      <a:pt x="3238" y="2108"/>
                      <a:pt x="3195" y="2089"/>
                      <a:pt x="3159" y="2089"/>
                    </a:cubicBezTo>
                    <a:cubicBezTo>
                      <a:pt x="3139" y="2089"/>
                      <a:pt x="3121" y="2095"/>
                      <a:pt x="3105" y="2103"/>
                    </a:cubicBezTo>
                    <a:lnTo>
                      <a:pt x="3102" y="2103"/>
                    </a:lnTo>
                    <a:cubicBezTo>
                      <a:pt x="3049" y="2132"/>
                      <a:pt x="3009" y="2192"/>
                      <a:pt x="2971" y="2192"/>
                    </a:cubicBezTo>
                    <a:cubicBezTo>
                      <a:pt x="2965" y="2192"/>
                      <a:pt x="2958" y="2190"/>
                      <a:pt x="2951" y="2186"/>
                    </a:cubicBezTo>
                    <a:lnTo>
                      <a:pt x="2877" y="2226"/>
                    </a:lnTo>
                    <a:cubicBezTo>
                      <a:pt x="2910" y="2355"/>
                      <a:pt x="2977" y="2483"/>
                      <a:pt x="3074" y="2487"/>
                    </a:cubicBezTo>
                    <a:cubicBezTo>
                      <a:pt x="3041" y="2531"/>
                      <a:pt x="3007" y="2549"/>
                      <a:pt x="2974" y="2549"/>
                    </a:cubicBezTo>
                    <a:cubicBezTo>
                      <a:pt x="2884" y="2549"/>
                      <a:pt x="2794" y="2423"/>
                      <a:pt x="2694" y="2325"/>
                    </a:cubicBezTo>
                    <a:lnTo>
                      <a:pt x="2458" y="2455"/>
                    </a:lnTo>
                    <a:cubicBezTo>
                      <a:pt x="2557" y="2555"/>
                      <a:pt x="2690" y="2566"/>
                      <a:pt x="2778" y="2810"/>
                    </a:cubicBezTo>
                    <a:cubicBezTo>
                      <a:pt x="2751" y="2825"/>
                      <a:pt x="2730" y="2832"/>
                      <a:pt x="2713" y="2832"/>
                    </a:cubicBezTo>
                    <a:cubicBezTo>
                      <a:pt x="2607" y="2832"/>
                      <a:pt x="2658" y="2576"/>
                      <a:pt x="2567" y="2576"/>
                    </a:cubicBezTo>
                    <a:cubicBezTo>
                      <a:pt x="2556" y="2576"/>
                      <a:pt x="2542" y="2580"/>
                      <a:pt x="2525" y="2589"/>
                    </a:cubicBezTo>
                    <a:lnTo>
                      <a:pt x="2439" y="2844"/>
                    </a:lnTo>
                    <a:lnTo>
                      <a:pt x="2523" y="2902"/>
                    </a:lnTo>
                    <a:lnTo>
                      <a:pt x="2103" y="2671"/>
                    </a:lnTo>
                    <a:lnTo>
                      <a:pt x="2103" y="2671"/>
                    </a:lnTo>
                    <a:cubicBezTo>
                      <a:pt x="2110" y="2671"/>
                      <a:pt x="2116" y="2671"/>
                      <a:pt x="2122" y="2671"/>
                    </a:cubicBezTo>
                    <a:cubicBezTo>
                      <a:pt x="2220" y="2671"/>
                      <a:pt x="2267" y="2620"/>
                      <a:pt x="2291" y="2548"/>
                    </a:cubicBezTo>
                    <a:lnTo>
                      <a:pt x="2291" y="2548"/>
                    </a:lnTo>
                    <a:lnTo>
                      <a:pt x="2029" y="2689"/>
                    </a:lnTo>
                    <a:cubicBezTo>
                      <a:pt x="1971" y="2360"/>
                      <a:pt x="1897" y="1896"/>
                      <a:pt x="1811" y="1356"/>
                    </a:cubicBezTo>
                    <a:cubicBezTo>
                      <a:pt x="1785" y="1333"/>
                      <a:pt x="1755" y="1312"/>
                      <a:pt x="1721" y="1298"/>
                    </a:cubicBezTo>
                    <a:lnTo>
                      <a:pt x="1721" y="1298"/>
                    </a:lnTo>
                    <a:cubicBezTo>
                      <a:pt x="1753" y="1305"/>
                      <a:pt x="1783" y="1319"/>
                      <a:pt x="1809" y="1340"/>
                    </a:cubicBezTo>
                    <a:cubicBezTo>
                      <a:pt x="1744" y="927"/>
                      <a:pt x="1672" y="471"/>
                      <a:pt x="16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54" name="Google Shape;5254;p39"/>
              <p:cNvSpPr/>
              <p:nvPr/>
            </p:nvSpPr>
            <p:spPr>
              <a:xfrm>
                <a:off x="7217275" y="1833575"/>
                <a:ext cx="42200" cy="27850"/>
              </a:xfrm>
              <a:custGeom>
                <a:avLst/>
                <a:gdLst/>
                <a:ahLst/>
                <a:cxnLst/>
                <a:rect l="l" t="t" r="r" b="b"/>
                <a:pathLst>
                  <a:path w="1688" h="1114" extrusionOk="0">
                    <a:moveTo>
                      <a:pt x="1064" y="0"/>
                    </a:moveTo>
                    <a:cubicBezTo>
                      <a:pt x="1025" y="21"/>
                      <a:pt x="976" y="45"/>
                      <a:pt x="928" y="72"/>
                    </a:cubicBezTo>
                    <a:lnTo>
                      <a:pt x="983" y="193"/>
                    </a:lnTo>
                    <a:cubicBezTo>
                      <a:pt x="972" y="193"/>
                      <a:pt x="961" y="193"/>
                      <a:pt x="949" y="193"/>
                    </a:cubicBezTo>
                    <a:cubicBezTo>
                      <a:pt x="878" y="193"/>
                      <a:pt x="796" y="188"/>
                      <a:pt x="712" y="186"/>
                    </a:cubicBezTo>
                    <a:cubicBezTo>
                      <a:pt x="529" y="283"/>
                      <a:pt x="306" y="404"/>
                      <a:pt x="44" y="543"/>
                    </a:cubicBezTo>
                    <a:cubicBezTo>
                      <a:pt x="0" y="728"/>
                      <a:pt x="112" y="884"/>
                      <a:pt x="241" y="990"/>
                    </a:cubicBezTo>
                    <a:cubicBezTo>
                      <a:pt x="332" y="1016"/>
                      <a:pt x="418" y="1058"/>
                      <a:pt x="494" y="1113"/>
                    </a:cubicBezTo>
                    <a:lnTo>
                      <a:pt x="693" y="1011"/>
                    </a:lnTo>
                    <a:cubicBezTo>
                      <a:pt x="598" y="872"/>
                      <a:pt x="464" y="731"/>
                      <a:pt x="346" y="601"/>
                    </a:cubicBezTo>
                    <a:cubicBezTo>
                      <a:pt x="393" y="546"/>
                      <a:pt x="439" y="522"/>
                      <a:pt x="488" y="522"/>
                    </a:cubicBezTo>
                    <a:cubicBezTo>
                      <a:pt x="614" y="522"/>
                      <a:pt x="752" y="680"/>
                      <a:pt x="934" y="840"/>
                    </a:cubicBezTo>
                    <a:cubicBezTo>
                      <a:pt x="851" y="851"/>
                      <a:pt x="781" y="905"/>
                      <a:pt x="749" y="981"/>
                    </a:cubicBezTo>
                    <a:cubicBezTo>
                      <a:pt x="1106" y="800"/>
                      <a:pt x="1419" y="640"/>
                      <a:pt x="1688" y="506"/>
                    </a:cubicBezTo>
                    <a:cubicBezTo>
                      <a:pt x="1637" y="457"/>
                      <a:pt x="1579" y="392"/>
                      <a:pt x="1516" y="320"/>
                    </a:cubicBezTo>
                    <a:cubicBezTo>
                      <a:pt x="1342" y="218"/>
                      <a:pt x="1162" y="158"/>
                      <a:pt x="10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55" name="Google Shape;5255;p39"/>
              <p:cNvSpPr/>
              <p:nvPr/>
            </p:nvSpPr>
            <p:spPr>
              <a:xfrm>
                <a:off x="6986200" y="1757875"/>
                <a:ext cx="15150" cy="13825"/>
              </a:xfrm>
              <a:custGeom>
                <a:avLst/>
                <a:gdLst/>
                <a:ahLst/>
                <a:cxnLst/>
                <a:rect l="l" t="t" r="r" b="b"/>
                <a:pathLst>
                  <a:path w="606" h="553" extrusionOk="0">
                    <a:moveTo>
                      <a:pt x="427" y="1"/>
                    </a:moveTo>
                    <a:lnTo>
                      <a:pt x="265" y="89"/>
                    </a:lnTo>
                    <a:cubicBezTo>
                      <a:pt x="269" y="170"/>
                      <a:pt x="172" y="196"/>
                      <a:pt x="253" y="386"/>
                    </a:cubicBezTo>
                    <a:cubicBezTo>
                      <a:pt x="184" y="342"/>
                      <a:pt x="115" y="258"/>
                      <a:pt x="45" y="258"/>
                    </a:cubicBezTo>
                    <a:cubicBezTo>
                      <a:pt x="30" y="258"/>
                      <a:pt x="15" y="261"/>
                      <a:pt x="0" y="270"/>
                    </a:cubicBezTo>
                    <a:cubicBezTo>
                      <a:pt x="79" y="522"/>
                      <a:pt x="160" y="441"/>
                      <a:pt x="204" y="553"/>
                    </a:cubicBezTo>
                    <a:lnTo>
                      <a:pt x="605" y="330"/>
                    </a:lnTo>
                    <a:cubicBezTo>
                      <a:pt x="548" y="298"/>
                      <a:pt x="499" y="272"/>
                      <a:pt x="466" y="270"/>
                    </a:cubicBezTo>
                    <a:lnTo>
                      <a:pt x="42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56" name="Google Shape;5256;p39"/>
              <p:cNvSpPr/>
              <p:nvPr/>
            </p:nvSpPr>
            <p:spPr>
              <a:xfrm>
                <a:off x="6868250" y="1765125"/>
                <a:ext cx="122725" cy="197825"/>
              </a:xfrm>
              <a:custGeom>
                <a:avLst/>
                <a:gdLst/>
                <a:ahLst/>
                <a:cxnLst/>
                <a:rect l="l" t="t" r="r" b="b"/>
                <a:pathLst>
                  <a:path w="4909" h="7913" extrusionOk="0">
                    <a:moveTo>
                      <a:pt x="1438" y="2004"/>
                    </a:moveTo>
                    <a:lnTo>
                      <a:pt x="1438" y="2004"/>
                    </a:lnTo>
                    <a:cubicBezTo>
                      <a:pt x="1471" y="2041"/>
                      <a:pt x="1505" y="2082"/>
                      <a:pt x="1540" y="2126"/>
                    </a:cubicBezTo>
                    <a:cubicBezTo>
                      <a:pt x="1496" y="2094"/>
                      <a:pt x="1461" y="2052"/>
                      <a:pt x="1438" y="2004"/>
                    </a:cubicBezTo>
                    <a:close/>
                    <a:moveTo>
                      <a:pt x="4614" y="1"/>
                    </a:moveTo>
                    <a:cubicBezTo>
                      <a:pt x="3583" y="559"/>
                      <a:pt x="2488" y="1155"/>
                      <a:pt x="1352" y="1772"/>
                    </a:cubicBezTo>
                    <a:cubicBezTo>
                      <a:pt x="1373" y="1853"/>
                      <a:pt x="1401" y="1929"/>
                      <a:pt x="1438" y="2004"/>
                    </a:cubicBezTo>
                    <a:cubicBezTo>
                      <a:pt x="1359" y="1916"/>
                      <a:pt x="1283" y="1853"/>
                      <a:pt x="1223" y="1841"/>
                    </a:cubicBezTo>
                    <a:lnTo>
                      <a:pt x="1123" y="1897"/>
                    </a:lnTo>
                    <a:cubicBezTo>
                      <a:pt x="1121" y="1897"/>
                      <a:pt x="1121" y="1899"/>
                      <a:pt x="1121" y="1899"/>
                    </a:cubicBezTo>
                    <a:lnTo>
                      <a:pt x="1162" y="1978"/>
                    </a:lnTo>
                    <a:cubicBezTo>
                      <a:pt x="1127" y="1962"/>
                      <a:pt x="1097" y="1943"/>
                      <a:pt x="1067" y="1927"/>
                    </a:cubicBezTo>
                    <a:lnTo>
                      <a:pt x="342" y="2324"/>
                    </a:lnTo>
                    <a:cubicBezTo>
                      <a:pt x="376" y="2409"/>
                      <a:pt x="407" y="2483"/>
                      <a:pt x="316" y="2507"/>
                    </a:cubicBezTo>
                    <a:cubicBezTo>
                      <a:pt x="288" y="2465"/>
                      <a:pt x="265" y="2421"/>
                      <a:pt x="247" y="2375"/>
                    </a:cubicBezTo>
                    <a:lnTo>
                      <a:pt x="1" y="2507"/>
                    </a:lnTo>
                    <a:cubicBezTo>
                      <a:pt x="22" y="2518"/>
                      <a:pt x="40" y="2530"/>
                      <a:pt x="63" y="2546"/>
                    </a:cubicBezTo>
                    <a:lnTo>
                      <a:pt x="61" y="2752"/>
                    </a:lnTo>
                    <a:cubicBezTo>
                      <a:pt x="72" y="2746"/>
                      <a:pt x="86" y="2744"/>
                      <a:pt x="101" y="2744"/>
                    </a:cubicBezTo>
                    <a:cubicBezTo>
                      <a:pt x="156" y="2744"/>
                      <a:pt x="233" y="2779"/>
                      <a:pt x="305" y="2810"/>
                    </a:cubicBezTo>
                    <a:cubicBezTo>
                      <a:pt x="1269" y="2279"/>
                      <a:pt x="2208" y="1763"/>
                      <a:pt x="3105" y="1266"/>
                    </a:cubicBezTo>
                    <a:cubicBezTo>
                      <a:pt x="3237" y="2277"/>
                      <a:pt x="3770" y="6012"/>
                      <a:pt x="4067" y="7899"/>
                    </a:cubicBezTo>
                    <a:cubicBezTo>
                      <a:pt x="4090" y="7908"/>
                      <a:pt x="4115" y="7913"/>
                      <a:pt x="4139" y="7913"/>
                    </a:cubicBezTo>
                    <a:cubicBezTo>
                      <a:pt x="4163" y="7913"/>
                      <a:pt x="4188" y="7908"/>
                      <a:pt x="4211" y="7899"/>
                    </a:cubicBezTo>
                    <a:cubicBezTo>
                      <a:pt x="4199" y="7815"/>
                      <a:pt x="4188" y="7725"/>
                      <a:pt x="4176" y="7635"/>
                    </a:cubicBezTo>
                    <a:cubicBezTo>
                      <a:pt x="4153" y="7635"/>
                      <a:pt x="4132" y="7628"/>
                      <a:pt x="4113" y="7614"/>
                    </a:cubicBezTo>
                    <a:lnTo>
                      <a:pt x="4113" y="7614"/>
                    </a:lnTo>
                    <a:cubicBezTo>
                      <a:pt x="4120" y="7616"/>
                      <a:pt x="4126" y="7617"/>
                      <a:pt x="4133" y="7617"/>
                    </a:cubicBezTo>
                    <a:cubicBezTo>
                      <a:pt x="4147" y="7617"/>
                      <a:pt x="4160" y="7612"/>
                      <a:pt x="4171" y="7602"/>
                    </a:cubicBezTo>
                    <a:cubicBezTo>
                      <a:pt x="4097" y="7057"/>
                      <a:pt x="4007" y="6401"/>
                      <a:pt x="3909" y="5715"/>
                    </a:cubicBezTo>
                    <a:lnTo>
                      <a:pt x="3833" y="5652"/>
                    </a:lnTo>
                    <a:lnTo>
                      <a:pt x="3905" y="5685"/>
                    </a:lnTo>
                    <a:cubicBezTo>
                      <a:pt x="3650" y="3844"/>
                      <a:pt x="3355" y="1809"/>
                      <a:pt x="3237" y="1195"/>
                    </a:cubicBezTo>
                    <a:cubicBezTo>
                      <a:pt x="3812" y="877"/>
                      <a:pt x="4368" y="569"/>
                      <a:pt x="4909" y="272"/>
                    </a:cubicBezTo>
                    <a:cubicBezTo>
                      <a:pt x="4783" y="219"/>
                      <a:pt x="4679" y="121"/>
                      <a:pt x="46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57" name="Google Shape;5257;p39"/>
              <p:cNvSpPr/>
              <p:nvPr/>
            </p:nvSpPr>
            <p:spPr>
              <a:xfrm>
                <a:off x="7042875" y="1508225"/>
                <a:ext cx="20550" cy="17800"/>
              </a:xfrm>
              <a:custGeom>
                <a:avLst/>
                <a:gdLst/>
                <a:ahLst/>
                <a:cxnLst/>
                <a:rect l="l" t="t" r="r" b="b"/>
                <a:pathLst>
                  <a:path w="822" h="712" extrusionOk="0">
                    <a:moveTo>
                      <a:pt x="271" y="1"/>
                    </a:moveTo>
                    <a:cubicBezTo>
                      <a:pt x="243" y="1"/>
                      <a:pt x="215" y="8"/>
                      <a:pt x="188" y="25"/>
                    </a:cubicBezTo>
                    <a:lnTo>
                      <a:pt x="186" y="28"/>
                    </a:lnTo>
                    <a:cubicBezTo>
                      <a:pt x="144" y="58"/>
                      <a:pt x="110" y="97"/>
                      <a:pt x="86" y="144"/>
                    </a:cubicBezTo>
                    <a:cubicBezTo>
                      <a:pt x="166" y="248"/>
                      <a:pt x="206" y="372"/>
                      <a:pt x="285" y="388"/>
                    </a:cubicBezTo>
                    <a:lnTo>
                      <a:pt x="285" y="388"/>
                    </a:lnTo>
                    <a:lnTo>
                      <a:pt x="1" y="348"/>
                    </a:lnTo>
                    <a:lnTo>
                      <a:pt x="1" y="348"/>
                    </a:lnTo>
                    <a:cubicBezTo>
                      <a:pt x="110" y="447"/>
                      <a:pt x="228" y="596"/>
                      <a:pt x="348" y="686"/>
                    </a:cubicBezTo>
                    <a:cubicBezTo>
                      <a:pt x="367" y="693"/>
                      <a:pt x="390" y="702"/>
                      <a:pt x="411" y="712"/>
                    </a:cubicBezTo>
                    <a:lnTo>
                      <a:pt x="617" y="610"/>
                    </a:lnTo>
                    <a:lnTo>
                      <a:pt x="548" y="505"/>
                    </a:lnTo>
                    <a:lnTo>
                      <a:pt x="548" y="505"/>
                    </a:lnTo>
                    <a:cubicBezTo>
                      <a:pt x="592" y="533"/>
                      <a:pt x="636" y="549"/>
                      <a:pt x="675" y="580"/>
                    </a:cubicBezTo>
                    <a:lnTo>
                      <a:pt x="821" y="505"/>
                    </a:lnTo>
                    <a:cubicBezTo>
                      <a:pt x="645" y="307"/>
                      <a:pt x="449" y="1"/>
                      <a:pt x="27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58" name="Google Shape;5258;p39"/>
              <p:cNvSpPr/>
              <p:nvPr/>
            </p:nvSpPr>
            <p:spPr>
              <a:xfrm>
                <a:off x="7098525" y="1667350"/>
                <a:ext cx="73450" cy="40900"/>
              </a:xfrm>
              <a:custGeom>
                <a:avLst/>
                <a:gdLst/>
                <a:ahLst/>
                <a:cxnLst/>
                <a:rect l="l" t="t" r="r" b="b"/>
                <a:pathLst>
                  <a:path w="2938" h="1636" extrusionOk="0">
                    <a:moveTo>
                      <a:pt x="2929" y="201"/>
                    </a:moveTo>
                    <a:lnTo>
                      <a:pt x="2929" y="201"/>
                    </a:lnTo>
                    <a:cubicBezTo>
                      <a:pt x="2929" y="201"/>
                      <a:pt x="2917" y="208"/>
                      <a:pt x="2894" y="221"/>
                    </a:cubicBezTo>
                    <a:lnTo>
                      <a:pt x="2894" y="221"/>
                    </a:lnTo>
                    <a:cubicBezTo>
                      <a:pt x="2894" y="221"/>
                      <a:pt x="2893" y="221"/>
                      <a:pt x="2893" y="221"/>
                    </a:cubicBezTo>
                    <a:cubicBezTo>
                      <a:pt x="2917" y="208"/>
                      <a:pt x="2929" y="201"/>
                      <a:pt x="2929" y="201"/>
                    </a:cubicBezTo>
                    <a:close/>
                    <a:moveTo>
                      <a:pt x="2662" y="1"/>
                    </a:moveTo>
                    <a:cubicBezTo>
                      <a:pt x="2087" y="305"/>
                      <a:pt x="1287" y="731"/>
                      <a:pt x="313" y="1255"/>
                    </a:cubicBezTo>
                    <a:cubicBezTo>
                      <a:pt x="413" y="1554"/>
                      <a:pt x="0" y="1334"/>
                      <a:pt x="81" y="1586"/>
                    </a:cubicBezTo>
                    <a:cubicBezTo>
                      <a:pt x="160" y="1612"/>
                      <a:pt x="241" y="1628"/>
                      <a:pt x="325" y="1635"/>
                    </a:cubicBezTo>
                    <a:lnTo>
                      <a:pt x="897" y="1320"/>
                    </a:lnTo>
                    <a:cubicBezTo>
                      <a:pt x="872" y="1269"/>
                      <a:pt x="853" y="1213"/>
                      <a:pt x="842" y="1158"/>
                    </a:cubicBezTo>
                    <a:lnTo>
                      <a:pt x="842" y="1158"/>
                    </a:lnTo>
                    <a:cubicBezTo>
                      <a:pt x="883" y="1202"/>
                      <a:pt x="932" y="1241"/>
                      <a:pt x="985" y="1271"/>
                    </a:cubicBezTo>
                    <a:cubicBezTo>
                      <a:pt x="2054" y="682"/>
                      <a:pt x="2736" y="308"/>
                      <a:pt x="2894" y="221"/>
                    </a:cubicBezTo>
                    <a:lnTo>
                      <a:pt x="2894" y="221"/>
                    </a:lnTo>
                    <a:cubicBezTo>
                      <a:pt x="2928" y="200"/>
                      <a:pt x="2937" y="135"/>
                      <a:pt x="2928" y="40"/>
                    </a:cubicBezTo>
                    <a:lnTo>
                      <a:pt x="2928" y="40"/>
                    </a:lnTo>
                    <a:cubicBezTo>
                      <a:pt x="2870" y="54"/>
                      <a:pt x="2817" y="78"/>
                      <a:pt x="2770" y="78"/>
                    </a:cubicBezTo>
                    <a:cubicBezTo>
                      <a:pt x="2729" y="78"/>
                      <a:pt x="2693" y="60"/>
                      <a:pt x="26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59" name="Google Shape;5259;p39"/>
              <p:cNvSpPr/>
              <p:nvPr/>
            </p:nvSpPr>
            <p:spPr>
              <a:xfrm>
                <a:off x="6505750" y="1815500"/>
                <a:ext cx="8775" cy="9175"/>
              </a:xfrm>
              <a:custGeom>
                <a:avLst/>
                <a:gdLst/>
                <a:ahLst/>
                <a:cxnLst/>
                <a:rect l="l" t="t" r="r" b="b"/>
                <a:pathLst>
                  <a:path w="351" h="367" extrusionOk="0">
                    <a:moveTo>
                      <a:pt x="0" y="0"/>
                    </a:moveTo>
                    <a:lnTo>
                      <a:pt x="37" y="366"/>
                    </a:lnTo>
                    <a:lnTo>
                      <a:pt x="350" y="193"/>
                    </a:lnTo>
                    <a:cubicBezTo>
                      <a:pt x="246" y="137"/>
                      <a:pt x="114" y="3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60" name="Google Shape;5260;p39"/>
              <p:cNvSpPr/>
              <p:nvPr/>
            </p:nvSpPr>
            <p:spPr>
              <a:xfrm>
                <a:off x="6939825" y="1950825"/>
                <a:ext cx="110775" cy="63300"/>
              </a:xfrm>
              <a:custGeom>
                <a:avLst/>
                <a:gdLst/>
                <a:ahLst/>
                <a:cxnLst/>
                <a:rect l="l" t="t" r="r" b="b"/>
                <a:pathLst>
                  <a:path w="4431" h="2532" extrusionOk="0">
                    <a:moveTo>
                      <a:pt x="4162" y="0"/>
                    </a:moveTo>
                    <a:cubicBezTo>
                      <a:pt x="3527" y="200"/>
                      <a:pt x="3314" y="633"/>
                      <a:pt x="2762" y="941"/>
                    </a:cubicBezTo>
                    <a:cubicBezTo>
                      <a:pt x="2699" y="998"/>
                      <a:pt x="2636" y="1018"/>
                      <a:pt x="2574" y="1018"/>
                    </a:cubicBezTo>
                    <a:cubicBezTo>
                      <a:pt x="2435" y="1018"/>
                      <a:pt x="2299" y="919"/>
                      <a:pt x="2168" y="919"/>
                    </a:cubicBezTo>
                    <a:cubicBezTo>
                      <a:pt x="2082" y="919"/>
                      <a:pt x="1998" y="962"/>
                      <a:pt x="1918" y="1104"/>
                    </a:cubicBezTo>
                    <a:cubicBezTo>
                      <a:pt x="1918" y="1235"/>
                      <a:pt x="2068" y="1357"/>
                      <a:pt x="2063" y="1357"/>
                    </a:cubicBezTo>
                    <a:cubicBezTo>
                      <a:pt x="2062" y="1357"/>
                      <a:pt x="2056" y="1353"/>
                      <a:pt x="2043" y="1345"/>
                    </a:cubicBezTo>
                    <a:cubicBezTo>
                      <a:pt x="2043" y="1438"/>
                      <a:pt x="2015" y="1469"/>
                      <a:pt x="1974" y="1469"/>
                    </a:cubicBezTo>
                    <a:cubicBezTo>
                      <a:pt x="1899" y="1469"/>
                      <a:pt x="1782" y="1367"/>
                      <a:pt x="1714" y="1367"/>
                    </a:cubicBezTo>
                    <a:cubicBezTo>
                      <a:pt x="1675" y="1367"/>
                      <a:pt x="1652" y="1401"/>
                      <a:pt x="1663" y="1507"/>
                    </a:cubicBezTo>
                    <a:lnTo>
                      <a:pt x="1413" y="1236"/>
                    </a:lnTo>
                    <a:lnTo>
                      <a:pt x="1413" y="1236"/>
                    </a:lnTo>
                    <a:cubicBezTo>
                      <a:pt x="1431" y="1362"/>
                      <a:pt x="1383" y="1394"/>
                      <a:pt x="1310" y="1394"/>
                    </a:cubicBezTo>
                    <a:cubicBezTo>
                      <a:pt x="1253" y="1394"/>
                      <a:pt x="1180" y="1375"/>
                      <a:pt x="1111" y="1366"/>
                    </a:cubicBezTo>
                    <a:lnTo>
                      <a:pt x="1032" y="1410"/>
                    </a:lnTo>
                    <a:cubicBezTo>
                      <a:pt x="1165" y="1540"/>
                      <a:pt x="1206" y="1581"/>
                      <a:pt x="1283" y="1771"/>
                    </a:cubicBezTo>
                    <a:lnTo>
                      <a:pt x="1030" y="1604"/>
                    </a:lnTo>
                    <a:lnTo>
                      <a:pt x="1116" y="1502"/>
                    </a:lnTo>
                    <a:cubicBezTo>
                      <a:pt x="1088" y="1470"/>
                      <a:pt x="1060" y="1440"/>
                      <a:pt x="1030" y="1410"/>
                    </a:cubicBezTo>
                    <a:lnTo>
                      <a:pt x="550" y="1676"/>
                    </a:lnTo>
                    <a:lnTo>
                      <a:pt x="733" y="2031"/>
                    </a:lnTo>
                    <a:lnTo>
                      <a:pt x="437" y="1987"/>
                    </a:lnTo>
                    <a:cubicBezTo>
                      <a:pt x="325" y="1822"/>
                      <a:pt x="638" y="1941"/>
                      <a:pt x="518" y="1695"/>
                    </a:cubicBezTo>
                    <a:lnTo>
                      <a:pt x="518" y="1695"/>
                    </a:lnTo>
                    <a:lnTo>
                      <a:pt x="205" y="1869"/>
                    </a:lnTo>
                    <a:cubicBezTo>
                      <a:pt x="121" y="2054"/>
                      <a:pt x="1" y="2186"/>
                      <a:pt x="80" y="2532"/>
                    </a:cubicBezTo>
                    <a:cubicBezTo>
                      <a:pt x="1591" y="1718"/>
                      <a:pt x="3056" y="934"/>
                      <a:pt x="4431" y="200"/>
                    </a:cubicBezTo>
                    <a:cubicBezTo>
                      <a:pt x="4306" y="91"/>
                      <a:pt x="4195" y="227"/>
                      <a:pt x="41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61" name="Google Shape;5261;p39"/>
              <p:cNvSpPr/>
              <p:nvPr/>
            </p:nvSpPr>
            <p:spPr>
              <a:xfrm>
                <a:off x="7051225" y="1954475"/>
                <a:ext cx="825" cy="825"/>
              </a:xfrm>
              <a:custGeom>
                <a:avLst/>
                <a:gdLst/>
                <a:ahLst/>
                <a:cxnLst/>
                <a:rect l="l" t="t" r="r" b="b"/>
                <a:pathLst>
                  <a:path w="33" h="33" extrusionOk="0">
                    <a:moveTo>
                      <a:pt x="0" y="0"/>
                    </a:moveTo>
                    <a:lnTo>
                      <a:pt x="14" y="33"/>
                    </a:lnTo>
                    <a:cubicBezTo>
                      <a:pt x="19" y="30"/>
                      <a:pt x="26" y="26"/>
                      <a:pt x="33" y="21"/>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62" name="Google Shape;5262;p39"/>
              <p:cNvSpPr/>
              <p:nvPr/>
            </p:nvSpPr>
            <p:spPr>
              <a:xfrm>
                <a:off x="6509675" y="1805475"/>
                <a:ext cx="22050" cy="13450"/>
              </a:xfrm>
              <a:custGeom>
                <a:avLst/>
                <a:gdLst/>
                <a:ahLst/>
                <a:cxnLst/>
                <a:rect l="l" t="t" r="r" b="b"/>
                <a:pathLst>
                  <a:path w="882" h="538" extrusionOk="0">
                    <a:moveTo>
                      <a:pt x="6" y="0"/>
                    </a:moveTo>
                    <a:lnTo>
                      <a:pt x="1" y="2"/>
                    </a:lnTo>
                    <a:cubicBezTo>
                      <a:pt x="275" y="211"/>
                      <a:pt x="309" y="252"/>
                      <a:pt x="281" y="252"/>
                    </a:cubicBezTo>
                    <a:cubicBezTo>
                      <a:pt x="263" y="252"/>
                      <a:pt x="221" y="236"/>
                      <a:pt x="199" y="236"/>
                    </a:cubicBezTo>
                    <a:cubicBezTo>
                      <a:pt x="176" y="236"/>
                      <a:pt x="177" y="255"/>
                      <a:pt x="263" y="336"/>
                    </a:cubicBezTo>
                    <a:lnTo>
                      <a:pt x="19" y="248"/>
                    </a:lnTo>
                    <a:lnTo>
                      <a:pt x="19" y="248"/>
                    </a:lnTo>
                    <a:cubicBezTo>
                      <a:pt x="117" y="394"/>
                      <a:pt x="212" y="468"/>
                      <a:pt x="298" y="538"/>
                    </a:cubicBezTo>
                    <a:cubicBezTo>
                      <a:pt x="490" y="431"/>
                      <a:pt x="685" y="325"/>
                      <a:pt x="882" y="218"/>
                    </a:cubicBezTo>
                    <a:cubicBezTo>
                      <a:pt x="742" y="204"/>
                      <a:pt x="565" y="85"/>
                      <a:pt x="437" y="85"/>
                    </a:cubicBezTo>
                    <a:cubicBezTo>
                      <a:pt x="376" y="85"/>
                      <a:pt x="326" y="111"/>
                      <a:pt x="295" y="188"/>
                    </a:cubicBezTo>
                    <a:lnTo>
                      <a:pt x="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grpSp>
        <p:nvGrpSpPr>
          <p:cNvPr id="5263" name="Google Shape;5263;p39"/>
          <p:cNvGrpSpPr/>
          <p:nvPr/>
        </p:nvGrpSpPr>
        <p:grpSpPr>
          <a:xfrm>
            <a:off x="7090548" y="2116907"/>
            <a:ext cx="831787" cy="831787"/>
            <a:chOff x="3660136" y="540475"/>
            <a:chExt cx="581100" cy="581100"/>
          </a:xfrm>
        </p:grpSpPr>
        <p:sp>
          <p:nvSpPr>
            <p:cNvPr id="5264" name="Google Shape;5264;p39"/>
            <p:cNvSpPr/>
            <p:nvPr/>
          </p:nvSpPr>
          <p:spPr>
            <a:xfrm rot="2700000">
              <a:off x="3745767" y="625045"/>
              <a:ext cx="409839" cy="411960"/>
            </a:xfrm>
            <a:prstGeom prst="flowChartAlternateProcess">
              <a:avLst/>
            </a:prstGeom>
            <a:solidFill>
              <a:schemeClr val="accent1"/>
            </a:solidFill>
            <a:ln w="114300" cap="flat" cmpd="sng">
              <a:solidFill>
                <a:schemeClr val="accent1"/>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65" name="Google Shape;5265;p39"/>
            <p:cNvSpPr/>
            <p:nvPr/>
          </p:nvSpPr>
          <p:spPr>
            <a:xfrm>
              <a:off x="3687411" y="569025"/>
              <a:ext cx="526550" cy="524000"/>
            </a:xfrm>
            <a:custGeom>
              <a:avLst/>
              <a:gdLst/>
              <a:ahLst/>
              <a:cxnLst/>
              <a:rect l="l" t="t" r="r" b="b"/>
              <a:pathLst>
                <a:path w="21062" h="20960" extrusionOk="0">
                  <a:moveTo>
                    <a:pt x="12001" y="871"/>
                  </a:moveTo>
                  <a:cubicBezTo>
                    <a:pt x="11988" y="871"/>
                    <a:pt x="11989" y="884"/>
                    <a:pt x="12018" y="916"/>
                  </a:cubicBezTo>
                  <a:cubicBezTo>
                    <a:pt x="12011" y="902"/>
                    <a:pt x="12011" y="889"/>
                    <a:pt x="12016" y="875"/>
                  </a:cubicBezTo>
                  <a:cubicBezTo>
                    <a:pt x="12010" y="873"/>
                    <a:pt x="12005" y="871"/>
                    <a:pt x="12001" y="871"/>
                  </a:cubicBezTo>
                  <a:close/>
                  <a:moveTo>
                    <a:pt x="11865" y="791"/>
                  </a:moveTo>
                  <a:cubicBezTo>
                    <a:pt x="11893" y="826"/>
                    <a:pt x="11935" y="868"/>
                    <a:pt x="11993" y="930"/>
                  </a:cubicBezTo>
                  <a:lnTo>
                    <a:pt x="11930" y="858"/>
                  </a:lnTo>
                  <a:lnTo>
                    <a:pt x="11865" y="791"/>
                  </a:lnTo>
                  <a:close/>
                  <a:moveTo>
                    <a:pt x="10088" y="932"/>
                  </a:moveTo>
                  <a:cubicBezTo>
                    <a:pt x="10075" y="932"/>
                    <a:pt x="10056" y="934"/>
                    <a:pt x="10031" y="937"/>
                  </a:cubicBezTo>
                  <a:cubicBezTo>
                    <a:pt x="10038" y="937"/>
                    <a:pt x="10044" y="937"/>
                    <a:pt x="10049" y="937"/>
                  </a:cubicBezTo>
                  <a:cubicBezTo>
                    <a:pt x="10105" y="937"/>
                    <a:pt x="10048" y="960"/>
                    <a:pt x="9999" y="984"/>
                  </a:cubicBezTo>
                  <a:cubicBezTo>
                    <a:pt x="9959" y="1002"/>
                    <a:pt x="9925" y="1020"/>
                    <a:pt x="9973" y="1020"/>
                  </a:cubicBezTo>
                  <a:cubicBezTo>
                    <a:pt x="9986" y="1020"/>
                    <a:pt x="10004" y="1019"/>
                    <a:pt x="10029" y="1016"/>
                  </a:cubicBezTo>
                  <a:cubicBezTo>
                    <a:pt x="10005" y="1010"/>
                    <a:pt x="10182" y="932"/>
                    <a:pt x="10088" y="932"/>
                  </a:cubicBezTo>
                  <a:close/>
                  <a:moveTo>
                    <a:pt x="12369" y="1114"/>
                  </a:moveTo>
                  <a:cubicBezTo>
                    <a:pt x="12426" y="1162"/>
                    <a:pt x="12476" y="1219"/>
                    <a:pt x="12519" y="1278"/>
                  </a:cubicBezTo>
                  <a:cubicBezTo>
                    <a:pt x="12469" y="1255"/>
                    <a:pt x="12419" y="1193"/>
                    <a:pt x="12369" y="1114"/>
                  </a:cubicBezTo>
                  <a:close/>
                  <a:moveTo>
                    <a:pt x="8552" y="1630"/>
                  </a:moveTo>
                  <a:cubicBezTo>
                    <a:pt x="8517" y="1637"/>
                    <a:pt x="8483" y="1667"/>
                    <a:pt x="8415" y="1730"/>
                  </a:cubicBezTo>
                  <a:lnTo>
                    <a:pt x="8557" y="1654"/>
                  </a:lnTo>
                  <a:lnTo>
                    <a:pt x="8552" y="1630"/>
                  </a:lnTo>
                  <a:close/>
                  <a:moveTo>
                    <a:pt x="10564" y="2583"/>
                  </a:moveTo>
                  <a:cubicBezTo>
                    <a:pt x="10548" y="2583"/>
                    <a:pt x="10537" y="2604"/>
                    <a:pt x="10562" y="2623"/>
                  </a:cubicBezTo>
                  <a:lnTo>
                    <a:pt x="10606" y="2611"/>
                  </a:lnTo>
                  <a:lnTo>
                    <a:pt x="10564" y="2583"/>
                  </a:lnTo>
                  <a:close/>
                  <a:moveTo>
                    <a:pt x="10513" y="2650"/>
                  </a:moveTo>
                  <a:lnTo>
                    <a:pt x="10513" y="2650"/>
                  </a:lnTo>
                  <a:lnTo>
                    <a:pt x="10513" y="2650"/>
                  </a:lnTo>
                  <a:close/>
                  <a:moveTo>
                    <a:pt x="10513" y="2650"/>
                  </a:moveTo>
                  <a:lnTo>
                    <a:pt x="10507" y="2657"/>
                  </a:lnTo>
                  <a:cubicBezTo>
                    <a:pt x="10511" y="2664"/>
                    <a:pt x="10513" y="2669"/>
                    <a:pt x="10518" y="2674"/>
                  </a:cubicBezTo>
                  <a:lnTo>
                    <a:pt x="10513" y="2650"/>
                  </a:lnTo>
                  <a:close/>
                  <a:moveTo>
                    <a:pt x="6545" y="2650"/>
                  </a:moveTo>
                  <a:cubicBezTo>
                    <a:pt x="6512" y="2698"/>
                    <a:pt x="6499" y="2723"/>
                    <a:pt x="6503" y="2735"/>
                  </a:cubicBezTo>
                  <a:lnTo>
                    <a:pt x="6503" y="2735"/>
                  </a:lnTo>
                  <a:cubicBezTo>
                    <a:pt x="6504" y="2734"/>
                    <a:pt x="6504" y="2733"/>
                    <a:pt x="6505" y="2732"/>
                  </a:cubicBezTo>
                  <a:cubicBezTo>
                    <a:pt x="6506" y="2733"/>
                    <a:pt x="6507" y="2733"/>
                    <a:pt x="6509" y="2734"/>
                  </a:cubicBezTo>
                  <a:lnTo>
                    <a:pt x="6509" y="2734"/>
                  </a:lnTo>
                  <a:cubicBezTo>
                    <a:pt x="6546" y="2681"/>
                    <a:pt x="6563" y="2650"/>
                    <a:pt x="6545" y="2650"/>
                  </a:cubicBezTo>
                  <a:close/>
                  <a:moveTo>
                    <a:pt x="7275" y="2708"/>
                  </a:moveTo>
                  <a:cubicBezTo>
                    <a:pt x="7263" y="2731"/>
                    <a:pt x="7259" y="2747"/>
                    <a:pt x="7265" y="2747"/>
                  </a:cubicBezTo>
                  <a:cubicBezTo>
                    <a:pt x="7268" y="2747"/>
                    <a:pt x="7273" y="2745"/>
                    <a:pt x="7280" y="2739"/>
                  </a:cubicBezTo>
                  <a:lnTo>
                    <a:pt x="7275" y="2708"/>
                  </a:lnTo>
                  <a:close/>
                  <a:moveTo>
                    <a:pt x="12952" y="2586"/>
                  </a:moveTo>
                  <a:cubicBezTo>
                    <a:pt x="13017" y="2655"/>
                    <a:pt x="13071" y="2732"/>
                    <a:pt x="13108" y="2762"/>
                  </a:cubicBezTo>
                  <a:lnTo>
                    <a:pt x="13108" y="2759"/>
                  </a:lnTo>
                  <a:cubicBezTo>
                    <a:pt x="13073" y="2690"/>
                    <a:pt x="13020" y="2630"/>
                    <a:pt x="12952" y="2586"/>
                  </a:cubicBezTo>
                  <a:close/>
                  <a:moveTo>
                    <a:pt x="10590" y="2661"/>
                  </a:moveTo>
                  <a:cubicBezTo>
                    <a:pt x="10588" y="2661"/>
                    <a:pt x="10585" y="2661"/>
                    <a:pt x="10583" y="2662"/>
                  </a:cubicBezTo>
                  <a:cubicBezTo>
                    <a:pt x="10592" y="2715"/>
                    <a:pt x="10632" y="2757"/>
                    <a:pt x="10683" y="2771"/>
                  </a:cubicBezTo>
                  <a:cubicBezTo>
                    <a:pt x="10685" y="2787"/>
                    <a:pt x="10669" y="2787"/>
                    <a:pt x="10662" y="2790"/>
                  </a:cubicBezTo>
                  <a:cubicBezTo>
                    <a:pt x="10677" y="2794"/>
                    <a:pt x="10695" y="2798"/>
                    <a:pt x="10712" y="2798"/>
                  </a:cubicBezTo>
                  <a:cubicBezTo>
                    <a:pt x="10738" y="2798"/>
                    <a:pt x="10761" y="2789"/>
                    <a:pt x="10766" y="2764"/>
                  </a:cubicBezTo>
                  <a:cubicBezTo>
                    <a:pt x="10721" y="2764"/>
                    <a:pt x="10717" y="2751"/>
                    <a:pt x="10680" y="2751"/>
                  </a:cubicBezTo>
                  <a:cubicBezTo>
                    <a:pt x="10673" y="2751"/>
                    <a:pt x="10665" y="2751"/>
                    <a:pt x="10655" y="2752"/>
                  </a:cubicBezTo>
                  <a:cubicBezTo>
                    <a:pt x="10629" y="2734"/>
                    <a:pt x="10627" y="2704"/>
                    <a:pt x="10641" y="2697"/>
                  </a:cubicBezTo>
                  <a:cubicBezTo>
                    <a:pt x="10626" y="2697"/>
                    <a:pt x="10615" y="2661"/>
                    <a:pt x="10590" y="2661"/>
                  </a:cubicBezTo>
                  <a:close/>
                  <a:moveTo>
                    <a:pt x="10790" y="2794"/>
                  </a:moveTo>
                  <a:cubicBezTo>
                    <a:pt x="10789" y="2794"/>
                    <a:pt x="10788" y="2794"/>
                    <a:pt x="10787" y="2794"/>
                  </a:cubicBezTo>
                  <a:lnTo>
                    <a:pt x="10817" y="2813"/>
                  </a:lnTo>
                  <a:cubicBezTo>
                    <a:pt x="10809" y="2806"/>
                    <a:pt x="10800" y="2794"/>
                    <a:pt x="10790" y="2794"/>
                  </a:cubicBezTo>
                  <a:close/>
                  <a:moveTo>
                    <a:pt x="10817" y="2813"/>
                  </a:moveTo>
                  <a:cubicBezTo>
                    <a:pt x="10821" y="2816"/>
                    <a:pt x="10825" y="2820"/>
                    <a:pt x="10829" y="2820"/>
                  </a:cubicBezTo>
                  <a:cubicBezTo>
                    <a:pt x="10829" y="2820"/>
                    <a:pt x="10830" y="2820"/>
                    <a:pt x="10831" y="2820"/>
                  </a:cubicBezTo>
                  <a:lnTo>
                    <a:pt x="10817" y="2813"/>
                  </a:lnTo>
                  <a:close/>
                  <a:moveTo>
                    <a:pt x="10836" y="2817"/>
                  </a:moveTo>
                  <a:cubicBezTo>
                    <a:pt x="10836" y="2820"/>
                    <a:pt x="10833" y="2820"/>
                    <a:pt x="10831" y="2820"/>
                  </a:cubicBezTo>
                  <a:lnTo>
                    <a:pt x="10845" y="2829"/>
                  </a:lnTo>
                  <a:lnTo>
                    <a:pt x="10836" y="2817"/>
                  </a:lnTo>
                  <a:close/>
                  <a:moveTo>
                    <a:pt x="10773" y="2865"/>
                  </a:moveTo>
                  <a:cubicBezTo>
                    <a:pt x="10774" y="2867"/>
                    <a:pt x="10775" y="2870"/>
                    <a:pt x="10778" y="2873"/>
                  </a:cubicBezTo>
                  <a:lnTo>
                    <a:pt x="10773" y="2865"/>
                  </a:lnTo>
                  <a:close/>
                  <a:moveTo>
                    <a:pt x="10068" y="2866"/>
                  </a:moveTo>
                  <a:cubicBezTo>
                    <a:pt x="10066" y="2869"/>
                    <a:pt x="10064" y="2873"/>
                    <a:pt x="10063" y="2876"/>
                  </a:cubicBezTo>
                  <a:lnTo>
                    <a:pt x="10063" y="2876"/>
                  </a:lnTo>
                  <a:cubicBezTo>
                    <a:pt x="10065" y="2873"/>
                    <a:pt x="10067" y="2869"/>
                    <a:pt x="10068" y="2866"/>
                  </a:cubicBezTo>
                  <a:close/>
                  <a:moveTo>
                    <a:pt x="11005" y="3010"/>
                  </a:moveTo>
                  <a:lnTo>
                    <a:pt x="11026" y="3026"/>
                  </a:lnTo>
                  <a:lnTo>
                    <a:pt x="11026" y="3026"/>
                  </a:lnTo>
                  <a:lnTo>
                    <a:pt x="11026" y="3026"/>
                  </a:lnTo>
                  <a:cubicBezTo>
                    <a:pt x="11022" y="3030"/>
                    <a:pt x="11019" y="3034"/>
                    <a:pt x="11019" y="3038"/>
                  </a:cubicBezTo>
                  <a:lnTo>
                    <a:pt x="11021" y="3035"/>
                  </a:lnTo>
                  <a:cubicBezTo>
                    <a:pt x="11025" y="3033"/>
                    <a:pt x="11028" y="3032"/>
                    <a:pt x="11032" y="3032"/>
                  </a:cubicBezTo>
                  <a:cubicBezTo>
                    <a:pt x="11035" y="3032"/>
                    <a:pt x="11039" y="3033"/>
                    <a:pt x="11042" y="3035"/>
                  </a:cubicBezTo>
                  <a:lnTo>
                    <a:pt x="11029" y="3024"/>
                  </a:lnTo>
                  <a:lnTo>
                    <a:pt x="11033" y="3021"/>
                  </a:lnTo>
                  <a:cubicBezTo>
                    <a:pt x="11024" y="3017"/>
                    <a:pt x="11014" y="3012"/>
                    <a:pt x="11005" y="3010"/>
                  </a:cubicBezTo>
                  <a:close/>
                  <a:moveTo>
                    <a:pt x="6971" y="3020"/>
                  </a:moveTo>
                  <a:lnTo>
                    <a:pt x="6941" y="3051"/>
                  </a:lnTo>
                  <a:cubicBezTo>
                    <a:pt x="6954" y="3040"/>
                    <a:pt x="6964" y="3029"/>
                    <a:pt x="6971" y="3020"/>
                  </a:cubicBezTo>
                  <a:close/>
                  <a:moveTo>
                    <a:pt x="11042" y="3038"/>
                  </a:moveTo>
                  <a:lnTo>
                    <a:pt x="11063" y="3056"/>
                  </a:lnTo>
                  <a:cubicBezTo>
                    <a:pt x="11056" y="3049"/>
                    <a:pt x="11049" y="3042"/>
                    <a:pt x="11042" y="3038"/>
                  </a:cubicBezTo>
                  <a:close/>
                  <a:moveTo>
                    <a:pt x="9859" y="3060"/>
                  </a:moveTo>
                  <a:cubicBezTo>
                    <a:pt x="9859" y="3060"/>
                    <a:pt x="9858" y="3060"/>
                    <a:pt x="9857" y="3061"/>
                  </a:cubicBezTo>
                  <a:cubicBezTo>
                    <a:pt x="9857" y="3063"/>
                    <a:pt x="9860" y="3065"/>
                    <a:pt x="9862" y="3065"/>
                  </a:cubicBezTo>
                  <a:cubicBezTo>
                    <a:pt x="9860" y="3062"/>
                    <a:pt x="9860" y="3060"/>
                    <a:pt x="9859" y="3060"/>
                  </a:cubicBezTo>
                  <a:close/>
                  <a:moveTo>
                    <a:pt x="14176" y="2996"/>
                  </a:moveTo>
                  <a:lnTo>
                    <a:pt x="14176" y="2996"/>
                  </a:lnTo>
                  <a:cubicBezTo>
                    <a:pt x="14205" y="3013"/>
                    <a:pt x="14238" y="3040"/>
                    <a:pt x="14271" y="3070"/>
                  </a:cubicBezTo>
                  <a:lnTo>
                    <a:pt x="14271" y="3070"/>
                  </a:lnTo>
                  <a:cubicBezTo>
                    <a:pt x="14228" y="3029"/>
                    <a:pt x="14208" y="3000"/>
                    <a:pt x="14176" y="2996"/>
                  </a:cubicBezTo>
                  <a:close/>
                  <a:moveTo>
                    <a:pt x="11130" y="3119"/>
                  </a:moveTo>
                  <a:lnTo>
                    <a:pt x="11130" y="3119"/>
                  </a:lnTo>
                  <a:cubicBezTo>
                    <a:pt x="11126" y="3119"/>
                    <a:pt x="11121" y="3121"/>
                    <a:pt x="11116" y="3126"/>
                  </a:cubicBezTo>
                  <a:lnTo>
                    <a:pt x="11130" y="3119"/>
                  </a:lnTo>
                  <a:close/>
                  <a:moveTo>
                    <a:pt x="11139" y="3114"/>
                  </a:moveTo>
                  <a:lnTo>
                    <a:pt x="11130" y="3119"/>
                  </a:lnTo>
                  <a:cubicBezTo>
                    <a:pt x="11156" y="3119"/>
                    <a:pt x="11170" y="3204"/>
                    <a:pt x="11207" y="3211"/>
                  </a:cubicBezTo>
                  <a:lnTo>
                    <a:pt x="11207" y="3209"/>
                  </a:lnTo>
                  <a:cubicBezTo>
                    <a:pt x="11188" y="3186"/>
                    <a:pt x="11174" y="3137"/>
                    <a:pt x="11139" y="3114"/>
                  </a:cubicBezTo>
                  <a:close/>
                  <a:moveTo>
                    <a:pt x="6744" y="3269"/>
                  </a:moveTo>
                  <a:lnTo>
                    <a:pt x="6679" y="3353"/>
                  </a:lnTo>
                  <a:cubicBezTo>
                    <a:pt x="6702" y="3325"/>
                    <a:pt x="6726" y="3297"/>
                    <a:pt x="6744" y="3269"/>
                  </a:cubicBezTo>
                  <a:close/>
                  <a:moveTo>
                    <a:pt x="9496" y="3455"/>
                  </a:moveTo>
                  <a:cubicBezTo>
                    <a:pt x="9495" y="3455"/>
                    <a:pt x="9494" y="3456"/>
                    <a:pt x="9494" y="3457"/>
                  </a:cubicBezTo>
                  <a:lnTo>
                    <a:pt x="9494" y="3457"/>
                  </a:lnTo>
                  <a:cubicBezTo>
                    <a:pt x="9495" y="3456"/>
                    <a:pt x="9495" y="3455"/>
                    <a:pt x="9496" y="3455"/>
                  </a:cubicBezTo>
                  <a:close/>
                  <a:moveTo>
                    <a:pt x="6658" y="3469"/>
                  </a:moveTo>
                  <a:lnTo>
                    <a:pt x="6545" y="3478"/>
                  </a:lnTo>
                  <a:lnTo>
                    <a:pt x="6624" y="3501"/>
                  </a:lnTo>
                  <a:lnTo>
                    <a:pt x="6658" y="3469"/>
                  </a:lnTo>
                  <a:close/>
                  <a:moveTo>
                    <a:pt x="11387" y="3601"/>
                  </a:moveTo>
                  <a:lnTo>
                    <a:pt x="11387" y="3601"/>
                  </a:lnTo>
                  <a:cubicBezTo>
                    <a:pt x="11391" y="3617"/>
                    <a:pt x="11393" y="3636"/>
                    <a:pt x="11383" y="3636"/>
                  </a:cubicBezTo>
                  <a:cubicBezTo>
                    <a:pt x="11378" y="3636"/>
                    <a:pt x="11371" y="3632"/>
                    <a:pt x="11360" y="3622"/>
                  </a:cubicBezTo>
                  <a:lnTo>
                    <a:pt x="11360" y="3622"/>
                  </a:lnTo>
                  <a:cubicBezTo>
                    <a:pt x="11379" y="3658"/>
                    <a:pt x="11387" y="3669"/>
                    <a:pt x="11391" y="3669"/>
                  </a:cubicBezTo>
                  <a:cubicBezTo>
                    <a:pt x="11397" y="3669"/>
                    <a:pt x="11395" y="3647"/>
                    <a:pt x="11408" y="3647"/>
                  </a:cubicBezTo>
                  <a:cubicBezTo>
                    <a:pt x="11416" y="3647"/>
                    <a:pt x="11429" y="3656"/>
                    <a:pt x="11452" y="3682"/>
                  </a:cubicBezTo>
                  <a:lnTo>
                    <a:pt x="11387" y="3601"/>
                  </a:lnTo>
                  <a:close/>
                  <a:moveTo>
                    <a:pt x="11761" y="3772"/>
                  </a:moveTo>
                  <a:lnTo>
                    <a:pt x="11761" y="3772"/>
                  </a:lnTo>
                  <a:cubicBezTo>
                    <a:pt x="11754" y="3775"/>
                    <a:pt x="11749" y="3777"/>
                    <a:pt x="11744" y="3779"/>
                  </a:cubicBezTo>
                  <a:lnTo>
                    <a:pt x="11761" y="3772"/>
                  </a:lnTo>
                  <a:close/>
                  <a:moveTo>
                    <a:pt x="11642" y="3908"/>
                  </a:moveTo>
                  <a:cubicBezTo>
                    <a:pt x="11632" y="3908"/>
                    <a:pt x="11647" y="3935"/>
                    <a:pt x="11640" y="3937"/>
                  </a:cubicBezTo>
                  <a:cubicBezTo>
                    <a:pt x="11656" y="3944"/>
                    <a:pt x="11666" y="3949"/>
                    <a:pt x="11670" y="3949"/>
                  </a:cubicBezTo>
                  <a:cubicBezTo>
                    <a:pt x="11676" y="3949"/>
                    <a:pt x="11674" y="3941"/>
                    <a:pt x="11663" y="3921"/>
                  </a:cubicBezTo>
                  <a:cubicBezTo>
                    <a:pt x="11652" y="3912"/>
                    <a:pt x="11645" y="3908"/>
                    <a:pt x="11642" y="3908"/>
                  </a:cubicBezTo>
                  <a:close/>
                  <a:moveTo>
                    <a:pt x="11935" y="3953"/>
                  </a:moveTo>
                  <a:cubicBezTo>
                    <a:pt x="11942" y="3969"/>
                    <a:pt x="11951" y="3983"/>
                    <a:pt x="11962" y="4000"/>
                  </a:cubicBezTo>
                  <a:lnTo>
                    <a:pt x="11935" y="3953"/>
                  </a:lnTo>
                  <a:close/>
                  <a:moveTo>
                    <a:pt x="11719" y="4002"/>
                  </a:moveTo>
                  <a:cubicBezTo>
                    <a:pt x="11719" y="4002"/>
                    <a:pt x="11720" y="4003"/>
                    <a:pt x="11720" y="4003"/>
                  </a:cubicBezTo>
                  <a:lnTo>
                    <a:pt x="11720" y="4003"/>
                  </a:lnTo>
                  <a:lnTo>
                    <a:pt x="11719" y="4002"/>
                  </a:lnTo>
                  <a:close/>
                  <a:moveTo>
                    <a:pt x="11733" y="3979"/>
                  </a:moveTo>
                  <a:cubicBezTo>
                    <a:pt x="11726" y="3986"/>
                    <a:pt x="11721" y="3995"/>
                    <a:pt x="11721" y="4004"/>
                  </a:cubicBezTo>
                  <a:lnTo>
                    <a:pt x="11721" y="4004"/>
                  </a:lnTo>
                  <a:cubicBezTo>
                    <a:pt x="11721" y="4004"/>
                    <a:pt x="11721" y="4004"/>
                    <a:pt x="11720" y="4003"/>
                  </a:cubicBezTo>
                  <a:lnTo>
                    <a:pt x="11720" y="4003"/>
                  </a:lnTo>
                  <a:lnTo>
                    <a:pt x="11721" y="4004"/>
                  </a:lnTo>
                  <a:cubicBezTo>
                    <a:pt x="11721" y="4004"/>
                    <a:pt x="11721" y="4004"/>
                    <a:pt x="11721" y="4004"/>
                  </a:cubicBezTo>
                  <a:lnTo>
                    <a:pt x="11721" y="4004"/>
                  </a:lnTo>
                  <a:cubicBezTo>
                    <a:pt x="11723" y="4005"/>
                    <a:pt x="11725" y="4005"/>
                    <a:pt x="11727" y="4005"/>
                  </a:cubicBezTo>
                  <a:cubicBezTo>
                    <a:pt x="11739" y="4005"/>
                    <a:pt x="11759" y="3991"/>
                    <a:pt x="11772" y="3986"/>
                  </a:cubicBezTo>
                  <a:lnTo>
                    <a:pt x="11772" y="3986"/>
                  </a:lnTo>
                  <a:cubicBezTo>
                    <a:pt x="11768" y="3987"/>
                    <a:pt x="11763" y="3988"/>
                    <a:pt x="11758" y="3988"/>
                  </a:cubicBezTo>
                  <a:cubicBezTo>
                    <a:pt x="11749" y="3988"/>
                    <a:pt x="11741" y="3985"/>
                    <a:pt x="11733" y="3979"/>
                  </a:cubicBezTo>
                  <a:close/>
                  <a:moveTo>
                    <a:pt x="9088" y="4183"/>
                  </a:moveTo>
                  <a:cubicBezTo>
                    <a:pt x="9081" y="4186"/>
                    <a:pt x="9074" y="4189"/>
                    <a:pt x="9067" y="4193"/>
                  </a:cubicBezTo>
                  <a:lnTo>
                    <a:pt x="9067" y="4193"/>
                  </a:lnTo>
                  <a:cubicBezTo>
                    <a:pt x="9073" y="4191"/>
                    <a:pt x="9079" y="4188"/>
                    <a:pt x="9088" y="4183"/>
                  </a:cubicBezTo>
                  <a:close/>
                  <a:moveTo>
                    <a:pt x="8708" y="4242"/>
                  </a:moveTo>
                  <a:cubicBezTo>
                    <a:pt x="8705" y="4242"/>
                    <a:pt x="8696" y="4250"/>
                    <a:pt x="8673" y="4275"/>
                  </a:cubicBezTo>
                  <a:cubicBezTo>
                    <a:pt x="8677" y="4275"/>
                    <a:pt x="8681" y="4275"/>
                    <a:pt x="8685" y="4275"/>
                  </a:cubicBezTo>
                  <a:cubicBezTo>
                    <a:pt x="8695" y="4275"/>
                    <a:pt x="8705" y="4276"/>
                    <a:pt x="8715" y="4278"/>
                  </a:cubicBezTo>
                  <a:cubicBezTo>
                    <a:pt x="8698" y="4272"/>
                    <a:pt x="8714" y="4242"/>
                    <a:pt x="8708" y="4242"/>
                  </a:cubicBezTo>
                  <a:close/>
                  <a:moveTo>
                    <a:pt x="12234" y="4271"/>
                  </a:moveTo>
                  <a:cubicBezTo>
                    <a:pt x="12234" y="4273"/>
                    <a:pt x="12234" y="4276"/>
                    <a:pt x="12235" y="4281"/>
                  </a:cubicBezTo>
                  <a:lnTo>
                    <a:pt x="12235" y="4281"/>
                  </a:lnTo>
                  <a:cubicBezTo>
                    <a:pt x="12236" y="4278"/>
                    <a:pt x="12235" y="4274"/>
                    <a:pt x="12234" y="4271"/>
                  </a:cubicBezTo>
                  <a:close/>
                  <a:moveTo>
                    <a:pt x="12235" y="4281"/>
                  </a:moveTo>
                  <a:lnTo>
                    <a:pt x="12235" y="4281"/>
                  </a:lnTo>
                  <a:cubicBezTo>
                    <a:pt x="12235" y="4282"/>
                    <a:pt x="12234" y="4284"/>
                    <a:pt x="12234" y="4285"/>
                  </a:cubicBezTo>
                  <a:lnTo>
                    <a:pt x="12236" y="4285"/>
                  </a:lnTo>
                  <a:cubicBezTo>
                    <a:pt x="12236" y="4284"/>
                    <a:pt x="12235" y="4282"/>
                    <a:pt x="12235" y="4281"/>
                  </a:cubicBezTo>
                  <a:close/>
                  <a:moveTo>
                    <a:pt x="15449" y="4442"/>
                  </a:moveTo>
                  <a:lnTo>
                    <a:pt x="15449" y="4442"/>
                  </a:lnTo>
                  <a:cubicBezTo>
                    <a:pt x="15602" y="4500"/>
                    <a:pt x="15658" y="4565"/>
                    <a:pt x="15727" y="4656"/>
                  </a:cubicBezTo>
                  <a:lnTo>
                    <a:pt x="15755" y="4463"/>
                  </a:lnTo>
                  <a:lnTo>
                    <a:pt x="15449" y="4442"/>
                  </a:lnTo>
                  <a:close/>
                  <a:moveTo>
                    <a:pt x="15727" y="4656"/>
                  </a:moveTo>
                  <a:lnTo>
                    <a:pt x="15727" y="4663"/>
                  </a:lnTo>
                  <a:lnTo>
                    <a:pt x="15736" y="4667"/>
                  </a:lnTo>
                  <a:lnTo>
                    <a:pt x="15736" y="4667"/>
                  </a:lnTo>
                  <a:cubicBezTo>
                    <a:pt x="15735" y="4666"/>
                    <a:pt x="15735" y="4666"/>
                    <a:pt x="15734" y="4665"/>
                  </a:cubicBezTo>
                  <a:lnTo>
                    <a:pt x="15734" y="4665"/>
                  </a:lnTo>
                  <a:cubicBezTo>
                    <a:pt x="15735" y="4665"/>
                    <a:pt x="15735" y="4666"/>
                    <a:pt x="15735" y="4666"/>
                  </a:cubicBezTo>
                  <a:lnTo>
                    <a:pt x="15735" y="4666"/>
                  </a:lnTo>
                  <a:lnTo>
                    <a:pt x="15727" y="4656"/>
                  </a:lnTo>
                  <a:close/>
                  <a:moveTo>
                    <a:pt x="12505" y="4795"/>
                  </a:moveTo>
                  <a:cubicBezTo>
                    <a:pt x="12503" y="4799"/>
                    <a:pt x="12500" y="4804"/>
                    <a:pt x="12500" y="4809"/>
                  </a:cubicBezTo>
                  <a:cubicBezTo>
                    <a:pt x="12505" y="4804"/>
                    <a:pt x="12507" y="4802"/>
                    <a:pt x="12507" y="4797"/>
                  </a:cubicBezTo>
                  <a:lnTo>
                    <a:pt x="12505" y="4795"/>
                  </a:lnTo>
                  <a:close/>
                  <a:moveTo>
                    <a:pt x="5304" y="4939"/>
                  </a:moveTo>
                  <a:lnTo>
                    <a:pt x="5304" y="4939"/>
                  </a:lnTo>
                  <a:cubicBezTo>
                    <a:pt x="5288" y="4954"/>
                    <a:pt x="5272" y="4970"/>
                    <a:pt x="5256" y="4988"/>
                  </a:cubicBezTo>
                  <a:lnTo>
                    <a:pt x="5256" y="4988"/>
                  </a:lnTo>
                  <a:cubicBezTo>
                    <a:pt x="5272" y="4973"/>
                    <a:pt x="5288" y="4957"/>
                    <a:pt x="5304" y="4939"/>
                  </a:cubicBezTo>
                  <a:close/>
                  <a:moveTo>
                    <a:pt x="12792" y="5013"/>
                  </a:moveTo>
                  <a:cubicBezTo>
                    <a:pt x="12792" y="5015"/>
                    <a:pt x="12792" y="5015"/>
                    <a:pt x="12792" y="5017"/>
                  </a:cubicBezTo>
                  <a:lnTo>
                    <a:pt x="12795" y="5022"/>
                  </a:lnTo>
                  <a:cubicBezTo>
                    <a:pt x="12795" y="5020"/>
                    <a:pt x="12792" y="5015"/>
                    <a:pt x="12792" y="5013"/>
                  </a:cubicBezTo>
                  <a:close/>
                  <a:moveTo>
                    <a:pt x="12795" y="5020"/>
                  </a:moveTo>
                  <a:lnTo>
                    <a:pt x="12795" y="5020"/>
                  </a:lnTo>
                  <a:cubicBezTo>
                    <a:pt x="12797" y="5027"/>
                    <a:pt x="12802" y="5034"/>
                    <a:pt x="12806" y="5038"/>
                  </a:cubicBezTo>
                  <a:lnTo>
                    <a:pt x="12795" y="5020"/>
                  </a:lnTo>
                  <a:close/>
                  <a:moveTo>
                    <a:pt x="16660" y="5025"/>
                  </a:moveTo>
                  <a:lnTo>
                    <a:pt x="16660" y="5025"/>
                  </a:lnTo>
                  <a:cubicBezTo>
                    <a:pt x="16663" y="5025"/>
                    <a:pt x="16670" y="5030"/>
                    <a:pt x="16687" y="5045"/>
                  </a:cubicBezTo>
                  <a:lnTo>
                    <a:pt x="16687" y="5045"/>
                  </a:lnTo>
                  <a:cubicBezTo>
                    <a:pt x="16681" y="5044"/>
                    <a:pt x="16676" y="5044"/>
                    <a:pt x="16671" y="5044"/>
                  </a:cubicBezTo>
                  <a:cubicBezTo>
                    <a:pt x="16666" y="5044"/>
                    <a:pt x="16661" y="5044"/>
                    <a:pt x="16657" y="5045"/>
                  </a:cubicBezTo>
                  <a:cubicBezTo>
                    <a:pt x="16661" y="5038"/>
                    <a:pt x="16655" y="5025"/>
                    <a:pt x="16660" y="5025"/>
                  </a:cubicBezTo>
                  <a:close/>
                  <a:moveTo>
                    <a:pt x="12806" y="5038"/>
                  </a:moveTo>
                  <a:lnTo>
                    <a:pt x="12832" y="5082"/>
                  </a:lnTo>
                  <a:cubicBezTo>
                    <a:pt x="12846" y="5078"/>
                    <a:pt x="12822" y="5059"/>
                    <a:pt x="12806" y="5038"/>
                  </a:cubicBezTo>
                  <a:close/>
                  <a:moveTo>
                    <a:pt x="5256" y="4988"/>
                  </a:moveTo>
                  <a:cubicBezTo>
                    <a:pt x="5140" y="5093"/>
                    <a:pt x="5034" y="5109"/>
                    <a:pt x="5105" y="5152"/>
                  </a:cubicBezTo>
                  <a:cubicBezTo>
                    <a:pt x="5156" y="5104"/>
                    <a:pt x="5206" y="5042"/>
                    <a:pt x="5256" y="4988"/>
                  </a:cubicBezTo>
                  <a:close/>
                  <a:moveTo>
                    <a:pt x="8057" y="5250"/>
                  </a:moveTo>
                  <a:cubicBezTo>
                    <a:pt x="8056" y="5252"/>
                    <a:pt x="8055" y="5255"/>
                    <a:pt x="8054" y="5256"/>
                  </a:cubicBezTo>
                  <a:lnTo>
                    <a:pt x="8045" y="5265"/>
                  </a:lnTo>
                  <a:lnTo>
                    <a:pt x="8045" y="5265"/>
                  </a:lnTo>
                  <a:cubicBezTo>
                    <a:pt x="8046" y="5263"/>
                    <a:pt x="8048" y="5261"/>
                    <a:pt x="8049" y="5258"/>
                  </a:cubicBezTo>
                  <a:cubicBezTo>
                    <a:pt x="8052" y="5255"/>
                    <a:pt x="8054" y="5253"/>
                    <a:pt x="8057" y="5250"/>
                  </a:cubicBezTo>
                  <a:close/>
                  <a:moveTo>
                    <a:pt x="7763" y="5265"/>
                  </a:moveTo>
                  <a:lnTo>
                    <a:pt x="7750" y="5279"/>
                  </a:lnTo>
                  <a:cubicBezTo>
                    <a:pt x="7754" y="5274"/>
                    <a:pt x="7759" y="5270"/>
                    <a:pt x="7763" y="5265"/>
                  </a:cubicBezTo>
                  <a:close/>
                  <a:moveTo>
                    <a:pt x="16352" y="5271"/>
                  </a:moveTo>
                  <a:cubicBezTo>
                    <a:pt x="16354" y="5275"/>
                    <a:pt x="16357" y="5279"/>
                    <a:pt x="16360" y="5284"/>
                  </a:cubicBezTo>
                  <a:cubicBezTo>
                    <a:pt x="16357" y="5279"/>
                    <a:pt x="16355" y="5275"/>
                    <a:pt x="16352" y="5271"/>
                  </a:cubicBezTo>
                  <a:close/>
                  <a:moveTo>
                    <a:pt x="15233" y="5268"/>
                  </a:moveTo>
                  <a:cubicBezTo>
                    <a:pt x="15241" y="5275"/>
                    <a:pt x="15254" y="5286"/>
                    <a:pt x="15264" y="5293"/>
                  </a:cubicBezTo>
                  <a:lnTo>
                    <a:pt x="15264" y="5293"/>
                  </a:lnTo>
                  <a:cubicBezTo>
                    <a:pt x="15252" y="5283"/>
                    <a:pt x="15242" y="5274"/>
                    <a:pt x="15233" y="5268"/>
                  </a:cubicBezTo>
                  <a:close/>
                  <a:moveTo>
                    <a:pt x="8049" y="5302"/>
                  </a:moveTo>
                  <a:cubicBezTo>
                    <a:pt x="8052" y="5309"/>
                    <a:pt x="8052" y="5316"/>
                    <a:pt x="8052" y="5323"/>
                  </a:cubicBezTo>
                  <a:cubicBezTo>
                    <a:pt x="8040" y="5340"/>
                    <a:pt x="8031" y="5345"/>
                    <a:pt x="8024" y="5345"/>
                  </a:cubicBezTo>
                  <a:cubicBezTo>
                    <a:pt x="8022" y="5345"/>
                    <a:pt x="8020" y="5345"/>
                    <a:pt x="8019" y="5344"/>
                  </a:cubicBezTo>
                  <a:cubicBezTo>
                    <a:pt x="8026" y="5335"/>
                    <a:pt x="8035" y="5323"/>
                    <a:pt x="8047" y="5309"/>
                  </a:cubicBezTo>
                  <a:lnTo>
                    <a:pt x="8047" y="5302"/>
                  </a:lnTo>
                  <a:close/>
                  <a:moveTo>
                    <a:pt x="16453" y="5374"/>
                  </a:moveTo>
                  <a:lnTo>
                    <a:pt x="16453" y="5374"/>
                  </a:lnTo>
                  <a:cubicBezTo>
                    <a:pt x="16455" y="5376"/>
                    <a:pt x="16457" y="5377"/>
                    <a:pt x="16460" y="5378"/>
                  </a:cubicBezTo>
                  <a:lnTo>
                    <a:pt x="16460" y="5378"/>
                  </a:lnTo>
                  <a:lnTo>
                    <a:pt x="16453" y="5374"/>
                  </a:lnTo>
                  <a:close/>
                  <a:moveTo>
                    <a:pt x="7685" y="5349"/>
                  </a:moveTo>
                  <a:cubicBezTo>
                    <a:pt x="7697" y="5353"/>
                    <a:pt x="7701" y="5370"/>
                    <a:pt x="7690" y="5379"/>
                  </a:cubicBezTo>
                  <a:lnTo>
                    <a:pt x="7690" y="5377"/>
                  </a:lnTo>
                  <a:cubicBezTo>
                    <a:pt x="7690" y="5374"/>
                    <a:pt x="7689" y="5373"/>
                    <a:pt x="7687" y="5373"/>
                  </a:cubicBezTo>
                  <a:cubicBezTo>
                    <a:pt x="7678" y="5373"/>
                    <a:pt x="7653" y="5390"/>
                    <a:pt x="7632" y="5400"/>
                  </a:cubicBezTo>
                  <a:cubicBezTo>
                    <a:pt x="7648" y="5386"/>
                    <a:pt x="7667" y="5370"/>
                    <a:pt x="7685" y="5349"/>
                  </a:cubicBezTo>
                  <a:close/>
                  <a:moveTo>
                    <a:pt x="15841" y="5481"/>
                  </a:moveTo>
                  <a:lnTo>
                    <a:pt x="15841" y="5481"/>
                  </a:lnTo>
                  <a:cubicBezTo>
                    <a:pt x="15843" y="5488"/>
                    <a:pt x="15848" y="5495"/>
                    <a:pt x="15852" y="5504"/>
                  </a:cubicBezTo>
                  <a:lnTo>
                    <a:pt x="15885" y="5532"/>
                  </a:lnTo>
                  <a:lnTo>
                    <a:pt x="15841" y="5481"/>
                  </a:lnTo>
                  <a:close/>
                  <a:moveTo>
                    <a:pt x="13279" y="5544"/>
                  </a:moveTo>
                  <a:lnTo>
                    <a:pt x="13279" y="5544"/>
                  </a:lnTo>
                  <a:cubicBezTo>
                    <a:pt x="13279" y="5544"/>
                    <a:pt x="13279" y="5544"/>
                    <a:pt x="13278" y="5544"/>
                  </a:cubicBezTo>
                  <a:lnTo>
                    <a:pt x="13278" y="5544"/>
                  </a:lnTo>
                  <a:lnTo>
                    <a:pt x="13279" y="5544"/>
                  </a:lnTo>
                  <a:close/>
                  <a:moveTo>
                    <a:pt x="13278" y="5544"/>
                  </a:moveTo>
                  <a:lnTo>
                    <a:pt x="13251" y="5562"/>
                  </a:lnTo>
                  <a:cubicBezTo>
                    <a:pt x="13260" y="5570"/>
                    <a:pt x="13265" y="5573"/>
                    <a:pt x="13267" y="5573"/>
                  </a:cubicBezTo>
                  <a:cubicBezTo>
                    <a:pt x="13274" y="5573"/>
                    <a:pt x="13266" y="5553"/>
                    <a:pt x="13278" y="5544"/>
                  </a:cubicBezTo>
                  <a:close/>
                  <a:moveTo>
                    <a:pt x="16033" y="5629"/>
                  </a:moveTo>
                  <a:lnTo>
                    <a:pt x="16029" y="5680"/>
                  </a:lnTo>
                  <a:cubicBezTo>
                    <a:pt x="16048" y="5697"/>
                    <a:pt x="16067" y="5705"/>
                    <a:pt x="16078" y="5705"/>
                  </a:cubicBezTo>
                  <a:cubicBezTo>
                    <a:pt x="16097" y="5705"/>
                    <a:pt x="16094" y="5679"/>
                    <a:pt x="16036" y="5632"/>
                  </a:cubicBezTo>
                  <a:lnTo>
                    <a:pt x="16033" y="5629"/>
                  </a:lnTo>
                  <a:close/>
                  <a:moveTo>
                    <a:pt x="13689" y="5694"/>
                  </a:moveTo>
                  <a:lnTo>
                    <a:pt x="13655" y="5701"/>
                  </a:lnTo>
                  <a:lnTo>
                    <a:pt x="13703" y="5738"/>
                  </a:lnTo>
                  <a:lnTo>
                    <a:pt x="13689" y="5694"/>
                  </a:lnTo>
                  <a:close/>
                  <a:moveTo>
                    <a:pt x="7319" y="5980"/>
                  </a:moveTo>
                  <a:cubicBezTo>
                    <a:pt x="7317" y="5981"/>
                    <a:pt x="7314" y="5983"/>
                    <a:pt x="7312" y="5984"/>
                  </a:cubicBezTo>
                  <a:cubicBezTo>
                    <a:pt x="7315" y="5983"/>
                    <a:pt x="7317" y="5981"/>
                    <a:pt x="7319" y="5980"/>
                  </a:cubicBezTo>
                  <a:close/>
                  <a:moveTo>
                    <a:pt x="17765" y="5793"/>
                  </a:moveTo>
                  <a:cubicBezTo>
                    <a:pt x="17760" y="5793"/>
                    <a:pt x="17756" y="5796"/>
                    <a:pt x="17753" y="5803"/>
                  </a:cubicBezTo>
                  <a:lnTo>
                    <a:pt x="17746" y="5875"/>
                  </a:lnTo>
                  <a:cubicBezTo>
                    <a:pt x="17814" y="5928"/>
                    <a:pt x="17872" y="5991"/>
                    <a:pt x="17923" y="6061"/>
                  </a:cubicBezTo>
                  <a:cubicBezTo>
                    <a:pt x="17858" y="5939"/>
                    <a:pt x="17795" y="5793"/>
                    <a:pt x="17765" y="5793"/>
                  </a:cubicBezTo>
                  <a:close/>
                  <a:moveTo>
                    <a:pt x="13708" y="6072"/>
                  </a:moveTo>
                  <a:lnTo>
                    <a:pt x="13766" y="6114"/>
                  </a:lnTo>
                  <a:lnTo>
                    <a:pt x="13724" y="6081"/>
                  </a:lnTo>
                  <a:lnTo>
                    <a:pt x="13708" y="6072"/>
                  </a:lnTo>
                  <a:close/>
                  <a:moveTo>
                    <a:pt x="14119" y="6204"/>
                  </a:moveTo>
                  <a:lnTo>
                    <a:pt x="14119" y="6204"/>
                  </a:lnTo>
                  <a:cubicBezTo>
                    <a:pt x="14119" y="6204"/>
                    <a:pt x="14119" y="6204"/>
                    <a:pt x="14119" y="6205"/>
                  </a:cubicBezTo>
                  <a:lnTo>
                    <a:pt x="14119" y="6205"/>
                  </a:lnTo>
                  <a:cubicBezTo>
                    <a:pt x="14119" y="6204"/>
                    <a:pt x="14119" y="6204"/>
                    <a:pt x="14118" y="6204"/>
                  </a:cubicBezTo>
                  <a:lnTo>
                    <a:pt x="14119" y="6204"/>
                  </a:lnTo>
                  <a:close/>
                  <a:moveTo>
                    <a:pt x="14165" y="6225"/>
                  </a:moveTo>
                  <a:cubicBezTo>
                    <a:pt x="14176" y="6244"/>
                    <a:pt x="14193" y="6258"/>
                    <a:pt x="14211" y="6271"/>
                  </a:cubicBezTo>
                  <a:cubicBezTo>
                    <a:pt x="14199" y="6253"/>
                    <a:pt x="14183" y="6237"/>
                    <a:pt x="14165" y="6225"/>
                  </a:cubicBezTo>
                  <a:close/>
                  <a:moveTo>
                    <a:pt x="16625" y="6308"/>
                  </a:moveTo>
                  <a:cubicBezTo>
                    <a:pt x="16624" y="6308"/>
                    <a:pt x="16624" y="6308"/>
                    <a:pt x="16623" y="6308"/>
                  </a:cubicBezTo>
                  <a:lnTo>
                    <a:pt x="16623" y="6308"/>
                  </a:lnTo>
                  <a:cubicBezTo>
                    <a:pt x="16625" y="6309"/>
                    <a:pt x="16627" y="6309"/>
                    <a:pt x="16628" y="6309"/>
                  </a:cubicBezTo>
                  <a:cubicBezTo>
                    <a:pt x="16628" y="6309"/>
                    <a:pt x="16629" y="6309"/>
                    <a:pt x="16629" y="6309"/>
                  </a:cubicBezTo>
                  <a:cubicBezTo>
                    <a:pt x="16629" y="6309"/>
                    <a:pt x="16627" y="6308"/>
                    <a:pt x="16625" y="6308"/>
                  </a:cubicBezTo>
                  <a:close/>
                  <a:moveTo>
                    <a:pt x="3874" y="6218"/>
                  </a:moveTo>
                  <a:lnTo>
                    <a:pt x="3828" y="6343"/>
                  </a:lnTo>
                  <a:cubicBezTo>
                    <a:pt x="3962" y="6209"/>
                    <a:pt x="3883" y="6248"/>
                    <a:pt x="3874" y="6218"/>
                  </a:cubicBezTo>
                  <a:close/>
                  <a:moveTo>
                    <a:pt x="16750" y="6387"/>
                  </a:moveTo>
                  <a:lnTo>
                    <a:pt x="16750" y="6387"/>
                  </a:lnTo>
                  <a:cubicBezTo>
                    <a:pt x="16752" y="6390"/>
                    <a:pt x="16754" y="6394"/>
                    <a:pt x="16756" y="6399"/>
                  </a:cubicBezTo>
                  <a:cubicBezTo>
                    <a:pt x="16770" y="6407"/>
                    <a:pt x="16782" y="6417"/>
                    <a:pt x="16793" y="6428"/>
                  </a:cubicBezTo>
                  <a:lnTo>
                    <a:pt x="16793" y="6428"/>
                  </a:lnTo>
                  <a:cubicBezTo>
                    <a:pt x="16779" y="6413"/>
                    <a:pt x="16764" y="6399"/>
                    <a:pt x="16750" y="6387"/>
                  </a:cubicBezTo>
                  <a:close/>
                  <a:moveTo>
                    <a:pt x="16793" y="6428"/>
                  </a:moveTo>
                  <a:cubicBezTo>
                    <a:pt x="16801" y="6437"/>
                    <a:pt x="16808" y="6446"/>
                    <a:pt x="16814" y="6455"/>
                  </a:cubicBezTo>
                  <a:cubicBezTo>
                    <a:pt x="16808" y="6445"/>
                    <a:pt x="16801" y="6436"/>
                    <a:pt x="16793" y="6428"/>
                  </a:cubicBezTo>
                  <a:close/>
                  <a:moveTo>
                    <a:pt x="17503" y="6424"/>
                  </a:moveTo>
                  <a:cubicBezTo>
                    <a:pt x="17528" y="6441"/>
                    <a:pt x="17554" y="6459"/>
                    <a:pt x="17584" y="6478"/>
                  </a:cubicBezTo>
                  <a:cubicBezTo>
                    <a:pt x="17559" y="6457"/>
                    <a:pt x="17533" y="6441"/>
                    <a:pt x="17503" y="6424"/>
                  </a:cubicBezTo>
                  <a:close/>
                  <a:moveTo>
                    <a:pt x="17317" y="6296"/>
                  </a:moveTo>
                  <a:cubicBezTo>
                    <a:pt x="17301" y="6296"/>
                    <a:pt x="17295" y="6312"/>
                    <a:pt x="17294" y="6353"/>
                  </a:cubicBezTo>
                  <a:lnTo>
                    <a:pt x="17294" y="6353"/>
                  </a:lnTo>
                  <a:cubicBezTo>
                    <a:pt x="17294" y="6353"/>
                    <a:pt x="17294" y="6353"/>
                    <a:pt x="17294" y="6353"/>
                  </a:cubicBezTo>
                  <a:lnTo>
                    <a:pt x="17294" y="6355"/>
                  </a:lnTo>
                  <a:cubicBezTo>
                    <a:pt x="17294" y="6354"/>
                    <a:pt x="17294" y="6353"/>
                    <a:pt x="17294" y="6353"/>
                  </a:cubicBezTo>
                  <a:lnTo>
                    <a:pt x="17294" y="6353"/>
                  </a:lnTo>
                  <a:cubicBezTo>
                    <a:pt x="17380" y="6456"/>
                    <a:pt x="17412" y="6469"/>
                    <a:pt x="17434" y="6469"/>
                  </a:cubicBezTo>
                  <a:cubicBezTo>
                    <a:pt x="17442" y="6469"/>
                    <a:pt x="17448" y="6468"/>
                    <a:pt x="17456" y="6468"/>
                  </a:cubicBezTo>
                  <a:cubicBezTo>
                    <a:pt x="17476" y="6468"/>
                    <a:pt x="17502" y="6480"/>
                    <a:pt x="17573" y="6573"/>
                  </a:cubicBezTo>
                  <a:cubicBezTo>
                    <a:pt x="17577" y="6575"/>
                    <a:pt x="17580" y="6575"/>
                    <a:pt x="17583" y="6575"/>
                  </a:cubicBezTo>
                  <a:cubicBezTo>
                    <a:pt x="17616" y="6575"/>
                    <a:pt x="17466" y="6421"/>
                    <a:pt x="17494" y="6421"/>
                  </a:cubicBezTo>
                  <a:lnTo>
                    <a:pt x="17494" y="6421"/>
                  </a:lnTo>
                  <a:cubicBezTo>
                    <a:pt x="17496" y="6421"/>
                    <a:pt x="17500" y="6422"/>
                    <a:pt x="17505" y="6424"/>
                  </a:cubicBezTo>
                  <a:cubicBezTo>
                    <a:pt x="17404" y="6355"/>
                    <a:pt x="17345" y="6296"/>
                    <a:pt x="17317" y="6296"/>
                  </a:cubicBezTo>
                  <a:close/>
                  <a:moveTo>
                    <a:pt x="16427" y="6450"/>
                  </a:moveTo>
                  <a:cubicBezTo>
                    <a:pt x="16467" y="6499"/>
                    <a:pt x="16522" y="6554"/>
                    <a:pt x="16578" y="6610"/>
                  </a:cubicBezTo>
                  <a:lnTo>
                    <a:pt x="16427" y="6450"/>
                  </a:lnTo>
                  <a:close/>
                  <a:moveTo>
                    <a:pt x="14334" y="6668"/>
                  </a:moveTo>
                  <a:cubicBezTo>
                    <a:pt x="14336" y="6676"/>
                    <a:pt x="14340" y="6682"/>
                    <a:pt x="14345" y="6684"/>
                  </a:cubicBezTo>
                  <a:lnTo>
                    <a:pt x="14345" y="6684"/>
                  </a:lnTo>
                  <a:lnTo>
                    <a:pt x="14334" y="6668"/>
                  </a:lnTo>
                  <a:close/>
                  <a:moveTo>
                    <a:pt x="14345" y="6684"/>
                  </a:moveTo>
                  <a:lnTo>
                    <a:pt x="14346" y="6684"/>
                  </a:lnTo>
                  <a:lnTo>
                    <a:pt x="14348" y="6684"/>
                  </a:lnTo>
                  <a:cubicBezTo>
                    <a:pt x="14347" y="6684"/>
                    <a:pt x="14346" y="6684"/>
                    <a:pt x="14345" y="6684"/>
                  </a:cubicBezTo>
                  <a:close/>
                  <a:moveTo>
                    <a:pt x="14771" y="6776"/>
                  </a:moveTo>
                  <a:cubicBezTo>
                    <a:pt x="14774" y="6779"/>
                    <a:pt x="14776" y="6781"/>
                    <a:pt x="14779" y="6784"/>
                  </a:cubicBezTo>
                  <a:cubicBezTo>
                    <a:pt x="14776" y="6780"/>
                    <a:pt x="14773" y="6778"/>
                    <a:pt x="14771" y="6776"/>
                  </a:cubicBezTo>
                  <a:close/>
                  <a:moveTo>
                    <a:pt x="3751" y="6805"/>
                  </a:moveTo>
                  <a:lnTo>
                    <a:pt x="3649" y="6923"/>
                  </a:lnTo>
                  <a:lnTo>
                    <a:pt x="3703" y="6872"/>
                  </a:lnTo>
                  <a:lnTo>
                    <a:pt x="3751" y="6805"/>
                  </a:lnTo>
                  <a:close/>
                  <a:moveTo>
                    <a:pt x="5981" y="6965"/>
                  </a:moveTo>
                  <a:lnTo>
                    <a:pt x="5970" y="6974"/>
                  </a:lnTo>
                  <a:lnTo>
                    <a:pt x="5976" y="6980"/>
                  </a:lnTo>
                  <a:lnTo>
                    <a:pt x="5976" y="6980"/>
                  </a:lnTo>
                  <a:lnTo>
                    <a:pt x="5977" y="6976"/>
                  </a:lnTo>
                  <a:lnTo>
                    <a:pt x="5978" y="6977"/>
                  </a:lnTo>
                  <a:lnTo>
                    <a:pt x="5981" y="6965"/>
                  </a:lnTo>
                  <a:close/>
                  <a:moveTo>
                    <a:pt x="6294" y="7027"/>
                  </a:moveTo>
                  <a:lnTo>
                    <a:pt x="6262" y="7041"/>
                  </a:lnTo>
                  <a:lnTo>
                    <a:pt x="6232" y="7039"/>
                  </a:lnTo>
                  <a:lnTo>
                    <a:pt x="6294" y="7027"/>
                  </a:lnTo>
                  <a:close/>
                  <a:moveTo>
                    <a:pt x="13898" y="7046"/>
                  </a:moveTo>
                  <a:lnTo>
                    <a:pt x="13898" y="7046"/>
                  </a:lnTo>
                  <a:cubicBezTo>
                    <a:pt x="13902" y="7051"/>
                    <a:pt x="13906" y="7056"/>
                    <a:pt x="13909" y="7059"/>
                  </a:cubicBezTo>
                  <a:lnTo>
                    <a:pt x="13909" y="7059"/>
                  </a:lnTo>
                  <a:cubicBezTo>
                    <a:pt x="13910" y="7059"/>
                    <a:pt x="13910" y="7058"/>
                    <a:pt x="13910" y="7057"/>
                  </a:cubicBezTo>
                  <a:lnTo>
                    <a:pt x="13910" y="7057"/>
                  </a:lnTo>
                  <a:cubicBezTo>
                    <a:pt x="13910" y="7058"/>
                    <a:pt x="13910" y="7058"/>
                    <a:pt x="13911" y="7058"/>
                  </a:cubicBezTo>
                  <a:lnTo>
                    <a:pt x="13911" y="7058"/>
                  </a:lnTo>
                  <a:cubicBezTo>
                    <a:pt x="13909" y="7055"/>
                    <a:pt x="13905" y="7052"/>
                    <a:pt x="13898" y="7046"/>
                  </a:cubicBezTo>
                  <a:close/>
                  <a:moveTo>
                    <a:pt x="6287" y="7057"/>
                  </a:moveTo>
                  <a:lnTo>
                    <a:pt x="6304" y="7076"/>
                  </a:lnTo>
                  <a:lnTo>
                    <a:pt x="6304" y="7076"/>
                  </a:lnTo>
                  <a:cubicBezTo>
                    <a:pt x="6297" y="7073"/>
                    <a:pt x="6289" y="7071"/>
                    <a:pt x="6282" y="7069"/>
                  </a:cubicBezTo>
                  <a:lnTo>
                    <a:pt x="6282" y="7069"/>
                  </a:lnTo>
                  <a:cubicBezTo>
                    <a:pt x="6284" y="7065"/>
                    <a:pt x="6286" y="7061"/>
                    <a:pt x="6287" y="7057"/>
                  </a:cubicBezTo>
                  <a:close/>
                  <a:moveTo>
                    <a:pt x="3977" y="7036"/>
                  </a:moveTo>
                  <a:lnTo>
                    <a:pt x="3977" y="7036"/>
                  </a:lnTo>
                  <a:cubicBezTo>
                    <a:pt x="3966" y="7049"/>
                    <a:pt x="3954" y="7065"/>
                    <a:pt x="3939" y="7085"/>
                  </a:cubicBezTo>
                  <a:cubicBezTo>
                    <a:pt x="3951" y="7069"/>
                    <a:pt x="3964" y="7052"/>
                    <a:pt x="3977" y="7036"/>
                  </a:cubicBezTo>
                  <a:close/>
                  <a:moveTo>
                    <a:pt x="6348" y="7052"/>
                  </a:moveTo>
                  <a:lnTo>
                    <a:pt x="6341" y="7092"/>
                  </a:lnTo>
                  <a:cubicBezTo>
                    <a:pt x="6332" y="7087"/>
                    <a:pt x="6323" y="7083"/>
                    <a:pt x="6314" y="7080"/>
                  </a:cubicBezTo>
                  <a:lnTo>
                    <a:pt x="6314" y="7080"/>
                  </a:lnTo>
                  <a:cubicBezTo>
                    <a:pt x="6326" y="7071"/>
                    <a:pt x="6337" y="7061"/>
                    <a:pt x="6348" y="7052"/>
                  </a:cubicBezTo>
                  <a:close/>
                  <a:moveTo>
                    <a:pt x="13341" y="7091"/>
                  </a:moveTo>
                  <a:cubicBezTo>
                    <a:pt x="13336" y="7091"/>
                    <a:pt x="13330" y="7091"/>
                    <a:pt x="13326" y="7092"/>
                  </a:cubicBezTo>
                  <a:cubicBezTo>
                    <a:pt x="13326" y="7093"/>
                    <a:pt x="13327" y="7094"/>
                    <a:pt x="13327" y="7095"/>
                  </a:cubicBezTo>
                  <a:lnTo>
                    <a:pt x="13327" y="7095"/>
                  </a:lnTo>
                  <a:cubicBezTo>
                    <a:pt x="13328" y="7095"/>
                    <a:pt x="13328" y="7095"/>
                    <a:pt x="13328" y="7094"/>
                  </a:cubicBezTo>
                  <a:cubicBezTo>
                    <a:pt x="13329" y="7095"/>
                    <a:pt x="13330" y="7096"/>
                    <a:pt x="13331" y="7096"/>
                  </a:cubicBezTo>
                  <a:lnTo>
                    <a:pt x="13331" y="7096"/>
                  </a:lnTo>
                  <a:cubicBezTo>
                    <a:pt x="13335" y="7093"/>
                    <a:pt x="13341" y="7092"/>
                    <a:pt x="13346" y="7092"/>
                  </a:cubicBezTo>
                  <a:cubicBezTo>
                    <a:pt x="13352" y="7092"/>
                    <a:pt x="13358" y="7093"/>
                    <a:pt x="13363" y="7097"/>
                  </a:cubicBezTo>
                  <a:lnTo>
                    <a:pt x="13363" y="7094"/>
                  </a:lnTo>
                  <a:cubicBezTo>
                    <a:pt x="13356" y="7092"/>
                    <a:pt x="13348" y="7091"/>
                    <a:pt x="13341" y="7091"/>
                  </a:cubicBezTo>
                  <a:close/>
                  <a:moveTo>
                    <a:pt x="14907" y="7090"/>
                  </a:moveTo>
                  <a:lnTo>
                    <a:pt x="14932" y="7094"/>
                  </a:lnTo>
                  <a:lnTo>
                    <a:pt x="14930" y="7097"/>
                  </a:lnTo>
                  <a:cubicBezTo>
                    <a:pt x="14923" y="7097"/>
                    <a:pt x="14914" y="7094"/>
                    <a:pt x="14907" y="7090"/>
                  </a:cubicBezTo>
                  <a:close/>
                  <a:moveTo>
                    <a:pt x="12804" y="7094"/>
                  </a:moveTo>
                  <a:lnTo>
                    <a:pt x="12804" y="7094"/>
                  </a:lnTo>
                  <a:cubicBezTo>
                    <a:pt x="12806" y="7097"/>
                    <a:pt x="12808" y="7098"/>
                    <a:pt x="12809" y="7100"/>
                  </a:cubicBezTo>
                  <a:lnTo>
                    <a:pt x="12809" y="7100"/>
                  </a:lnTo>
                  <a:cubicBezTo>
                    <a:pt x="12811" y="7099"/>
                    <a:pt x="12812" y="7099"/>
                    <a:pt x="12813" y="7099"/>
                  </a:cubicBezTo>
                  <a:cubicBezTo>
                    <a:pt x="12814" y="7100"/>
                    <a:pt x="12816" y="7101"/>
                    <a:pt x="12817" y="7101"/>
                  </a:cubicBezTo>
                  <a:lnTo>
                    <a:pt x="12832" y="7101"/>
                  </a:lnTo>
                  <a:lnTo>
                    <a:pt x="12804" y="7094"/>
                  </a:lnTo>
                  <a:close/>
                  <a:moveTo>
                    <a:pt x="12918" y="7062"/>
                  </a:moveTo>
                  <a:cubicBezTo>
                    <a:pt x="12914" y="7062"/>
                    <a:pt x="12909" y="7063"/>
                    <a:pt x="12904" y="7064"/>
                  </a:cubicBezTo>
                  <a:lnTo>
                    <a:pt x="12915" y="7104"/>
                  </a:lnTo>
                  <a:cubicBezTo>
                    <a:pt x="12942" y="7098"/>
                    <a:pt x="12949" y="7062"/>
                    <a:pt x="12918" y="7062"/>
                  </a:cubicBezTo>
                  <a:close/>
                  <a:moveTo>
                    <a:pt x="14703" y="7009"/>
                  </a:moveTo>
                  <a:cubicBezTo>
                    <a:pt x="14709" y="7009"/>
                    <a:pt x="14717" y="7010"/>
                    <a:pt x="14726" y="7013"/>
                  </a:cubicBezTo>
                  <a:cubicBezTo>
                    <a:pt x="14738" y="7046"/>
                    <a:pt x="14797" y="7074"/>
                    <a:pt x="14800" y="7106"/>
                  </a:cubicBezTo>
                  <a:lnTo>
                    <a:pt x="14800" y="7106"/>
                  </a:lnTo>
                  <a:cubicBezTo>
                    <a:pt x="14793" y="7103"/>
                    <a:pt x="14786" y="7101"/>
                    <a:pt x="14779" y="7099"/>
                  </a:cubicBezTo>
                  <a:lnTo>
                    <a:pt x="14779" y="7099"/>
                  </a:lnTo>
                  <a:cubicBezTo>
                    <a:pt x="14770" y="7089"/>
                    <a:pt x="14764" y="7085"/>
                    <a:pt x="14760" y="7085"/>
                  </a:cubicBezTo>
                  <a:cubicBezTo>
                    <a:pt x="14756" y="7085"/>
                    <a:pt x="14754" y="7088"/>
                    <a:pt x="14753" y="7092"/>
                  </a:cubicBezTo>
                  <a:lnTo>
                    <a:pt x="14753" y="7092"/>
                  </a:lnTo>
                  <a:cubicBezTo>
                    <a:pt x="14743" y="7090"/>
                    <a:pt x="14733" y="7089"/>
                    <a:pt x="14723" y="7089"/>
                  </a:cubicBezTo>
                  <a:cubicBezTo>
                    <a:pt x="14717" y="7089"/>
                    <a:pt x="14711" y="7089"/>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10" y="7094"/>
                    <a:pt x="14715" y="7098"/>
                    <a:pt x="14720" y="7102"/>
                  </a:cubicBezTo>
                  <a:lnTo>
                    <a:pt x="14720" y="7102"/>
                  </a:lnTo>
                  <a:cubicBezTo>
                    <a:pt x="14716" y="7099"/>
                    <a:pt x="14711" y="7095"/>
                    <a:pt x="14705" y="7090"/>
                  </a:cubicBezTo>
                  <a:lnTo>
                    <a:pt x="14705" y="7090"/>
                  </a:lnTo>
                  <a:cubicBezTo>
                    <a:pt x="14699" y="7091"/>
                    <a:pt x="14693" y="7092"/>
                    <a:pt x="14686" y="7094"/>
                  </a:cubicBezTo>
                  <a:cubicBezTo>
                    <a:pt x="14653" y="7079"/>
                    <a:pt x="14681" y="7055"/>
                    <a:pt x="14656" y="7043"/>
                  </a:cubicBezTo>
                  <a:lnTo>
                    <a:pt x="14656" y="7043"/>
                  </a:lnTo>
                  <a:cubicBezTo>
                    <a:pt x="14674" y="7038"/>
                    <a:pt x="14675" y="7009"/>
                    <a:pt x="14703" y="7009"/>
                  </a:cubicBezTo>
                  <a:close/>
                  <a:moveTo>
                    <a:pt x="11187" y="7083"/>
                  </a:moveTo>
                  <a:cubicBezTo>
                    <a:pt x="11174" y="7083"/>
                    <a:pt x="11161" y="7086"/>
                    <a:pt x="11149" y="7092"/>
                  </a:cubicBezTo>
                  <a:cubicBezTo>
                    <a:pt x="11181" y="7094"/>
                    <a:pt x="11214" y="7107"/>
                    <a:pt x="11234" y="7107"/>
                  </a:cubicBezTo>
                  <a:cubicBezTo>
                    <a:pt x="11237" y="7107"/>
                    <a:pt x="11239" y="7107"/>
                    <a:pt x="11241" y="7106"/>
                  </a:cubicBezTo>
                  <a:lnTo>
                    <a:pt x="11241" y="7104"/>
                  </a:lnTo>
                  <a:cubicBezTo>
                    <a:pt x="11226" y="7090"/>
                    <a:pt x="11206" y="7083"/>
                    <a:pt x="11187" y="7083"/>
                  </a:cubicBezTo>
                  <a:close/>
                  <a:moveTo>
                    <a:pt x="14885" y="7115"/>
                  </a:moveTo>
                  <a:lnTo>
                    <a:pt x="14885" y="7115"/>
                  </a:lnTo>
                  <a:cubicBezTo>
                    <a:pt x="14882" y="7116"/>
                    <a:pt x="14878" y="7117"/>
                    <a:pt x="14875" y="7118"/>
                  </a:cubicBezTo>
                  <a:lnTo>
                    <a:pt x="14875" y="7118"/>
                  </a:lnTo>
                  <a:cubicBezTo>
                    <a:pt x="14878" y="7117"/>
                    <a:pt x="14882" y="7116"/>
                    <a:pt x="14885" y="7115"/>
                  </a:cubicBezTo>
                  <a:close/>
                  <a:moveTo>
                    <a:pt x="13265" y="7118"/>
                  </a:moveTo>
                  <a:lnTo>
                    <a:pt x="13265" y="7118"/>
                  </a:lnTo>
                  <a:cubicBezTo>
                    <a:pt x="13265" y="7118"/>
                    <a:pt x="13264" y="7119"/>
                    <a:pt x="13264" y="7120"/>
                  </a:cubicBezTo>
                  <a:lnTo>
                    <a:pt x="13264" y="7120"/>
                  </a:lnTo>
                  <a:cubicBezTo>
                    <a:pt x="13265" y="7120"/>
                    <a:pt x="13265" y="7119"/>
                    <a:pt x="13265" y="7118"/>
                  </a:cubicBezTo>
                  <a:close/>
                  <a:moveTo>
                    <a:pt x="9762" y="7050"/>
                  </a:moveTo>
                  <a:cubicBezTo>
                    <a:pt x="9825" y="7083"/>
                    <a:pt x="9660" y="7090"/>
                    <a:pt x="9755" y="7125"/>
                  </a:cubicBezTo>
                  <a:cubicBezTo>
                    <a:pt x="9746" y="7113"/>
                    <a:pt x="9839" y="7071"/>
                    <a:pt x="9762" y="7050"/>
                  </a:cubicBezTo>
                  <a:close/>
                  <a:moveTo>
                    <a:pt x="14731" y="7136"/>
                  </a:moveTo>
                  <a:cubicBezTo>
                    <a:pt x="14732" y="7136"/>
                    <a:pt x="14734" y="7136"/>
                    <a:pt x="14737" y="7138"/>
                  </a:cubicBezTo>
                  <a:cubicBezTo>
                    <a:pt x="14737" y="7138"/>
                    <a:pt x="14740" y="7141"/>
                    <a:pt x="14740" y="7141"/>
                  </a:cubicBezTo>
                  <a:lnTo>
                    <a:pt x="14740" y="7142"/>
                  </a:lnTo>
                  <a:lnTo>
                    <a:pt x="14740" y="7142"/>
                  </a:lnTo>
                  <a:cubicBezTo>
                    <a:pt x="14739" y="7142"/>
                    <a:pt x="14738" y="7141"/>
                    <a:pt x="14737" y="7141"/>
                  </a:cubicBezTo>
                  <a:lnTo>
                    <a:pt x="14737" y="7141"/>
                  </a:lnTo>
                  <a:cubicBezTo>
                    <a:pt x="14738" y="7141"/>
                    <a:pt x="14738" y="7142"/>
                    <a:pt x="14738" y="7142"/>
                  </a:cubicBezTo>
                  <a:lnTo>
                    <a:pt x="14738" y="7142"/>
                  </a:lnTo>
                  <a:cubicBezTo>
                    <a:pt x="14733" y="7139"/>
                    <a:pt x="14729" y="7136"/>
                    <a:pt x="14731" y="7136"/>
                  </a:cubicBezTo>
                  <a:close/>
                  <a:moveTo>
                    <a:pt x="5866" y="7093"/>
                  </a:moveTo>
                  <a:lnTo>
                    <a:pt x="5615" y="7236"/>
                  </a:lnTo>
                  <a:lnTo>
                    <a:pt x="5746" y="7273"/>
                  </a:lnTo>
                  <a:lnTo>
                    <a:pt x="5746" y="7272"/>
                  </a:lnTo>
                  <a:lnTo>
                    <a:pt x="5866" y="7093"/>
                  </a:lnTo>
                  <a:close/>
                  <a:moveTo>
                    <a:pt x="7066" y="7310"/>
                  </a:moveTo>
                  <a:cubicBezTo>
                    <a:pt x="7066" y="7311"/>
                    <a:pt x="7066" y="7312"/>
                    <a:pt x="7067" y="7313"/>
                  </a:cubicBezTo>
                  <a:lnTo>
                    <a:pt x="7067" y="7313"/>
                  </a:lnTo>
                  <a:lnTo>
                    <a:pt x="7066" y="7310"/>
                  </a:lnTo>
                  <a:close/>
                  <a:moveTo>
                    <a:pt x="15013" y="7312"/>
                  </a:moveTo>
                  <a:lnTo>
                    <a:pt x="14985" y="7319"/>
                  </a:lnTo>
                  <a:cubicBezTo>
                    <a:pt x="14983" y="7318"/>
                    <a:pt x="14982" y="7316"/>
                    <a:pt x="14980" y="7314"/>
                  </a:cubicBezTo>
                  <a:lnTo>
                    <a:pt x="14980" y="7314"/>
                  </a:lnTo>
                  <a:cubicBezTo>
                    <a:pt x="14978" y="7320"/>
                    <a:pt x="14963" y="7324"/>
                    <a:pt x="14951" y="7329"/>
                  </a:cubicBezTo>
                  <a:cubicBezTo>
                    <a:pt x="14953" y="7328"/>
                    <a:pt x="14956" y="7328"/>
                    <a:pt x="14959" y="7328"/>
                  </a:cubicBezTo>
                  <a:cubicBezTo>
                    <a:pt x="14970" y="7328"/>
                    <a:pt x="14980" y="7329"/>
                    <a:pt x="14990" y="7329"/>
                  </a:cubicBezTo>
                  <a:cubicBezTo>
                    <a:pt x="15005" y="7329"/>
                    <a:pt x="15016" y="7327"/>
                    <a:pt x="15013" y="7312"/>
                  </a:cubicBezTo>
                  <a:close/>
                  <a:moveTo>
                    <a:pt x="7067" y="7313"/>
                  </a:moveTo>
                  <a:lnTo>
                    <a:pt x="7078" y="7338"/>
                  </a:lnTo>
                  <a:cubicBezTo>
                    <a:pt x="7095" y="7322"/>
                    <a:pt x="7072" y="7320"/>
                    <a:pt x="7067" y="7313"/>
                  </a:cubicBezTo>
                  <a:close/>
                  <a:moveTo>
                    <a:pt x="14951" y="7333"/>
                  </a:moveTo>
                  <a:cubicBezTo>
                    <a:pt x="14946" y="7333"/>
                    <a:pt x="14941" y="7333"/>
                    <a:pt x="14937" y="7336"/>
                  </a:cubicBezTo>
                  <a:cubicBezTo>
                    <a:pt x="14927" y="7337"/>
                    <a:pt x="14924" y="7338"/>
                    <a:pt x="14924" y="7338"/>
                  </a:cubicBezTo>
                  <a:cubicBezTo>
                    <a:pt x="14926" y="7338"/>
                    <a:pt x="14938" y="7336"/>
                    <a:pt x="14951" y="7333"/>
                  </a:cubicBezTo>
                  <a:close/>
                  <a:moveTo>
                    <a:pt x="6005" y="7340"/>
                  </a:moveTo>
                  <a:lnTo>
                    <a:pt x="5984" y="7345"/>
                  </a:lnTo>
                  <a:cubicBezTo>
                    <a:pt x="5991" y="7345"/>
                    <a:pt x="6000" y="7345"/>
                    <a:pt x="6005" y="7340"/>
                  </a:cubicBezTo>
                  <a:close/>
                  <a:moveTo>
                    <a:pt x="6300" y="7347"/>
                  </a:moveTo>
                  <a:cubicBezTo>
                    <a:pt x="6292" y="7348"/>
                    <a:pt x="6282" y="7351"/>
                    <a:pt x="6269" y="7356"/>
                  </a:cubicBezTo>
                  <a:cubicBezTo>
                    <a:pt x="6279" y="7353"/>
                    <a:pt x="6290" y="7350"/>
                    <a:pt x="6300" y="7347"/>
                  </a:cubicBezTo>
                  <a:close/>
                  <a:moveTo>
                    <a:pt x="2765" y="7360"/>
                  </a:moveTo>
                  <a:lnTo>
                    <a:pt x="2757" y="7370"/>
                  </a:lnTo>
                  <a:cubicBezTo>
                    <a:pt x="2760" y="7367"/>
                    <a:pt x="2762" y="7363"/>
                    <a:pt x="2765" y="7360"/>
                  </a:cubicBezTo>
                  <a:close/>
                  <a:moveTo>
                    <a:pt x="12586" y="7368"/>
                  </a:moveTo>
                  <a:cubicBezTo>
                    <a:pt x="12579" y="7369"/>
                    <a:pt x="12574" y="7371"/>
                    <a:pt x="12570" y="7373"/>
                  </a:cubicBezTo>
                  <a:cubicBezTo>
                    <a:pt x="12574" y="7372"/>
                    <a:pt x="12581" y="7370"/>
                    <a:pt x="12586" y="7368"/>
                  </a:cubicBezTo>
                  <a:close/>
                  <a:moveTo>
                    <a:pt x="12936" y="7349"/>
                  </a:moveTo>
                  <a:cubicBezTo>
                    <a:pt x="12931" y="7352"/>
                    <a:pt x="12929" y="7356"/>
                    <a:pt x="12927" y="7359"/>
                  </a:cubicBezTo>
                  <a:lnTo>
                    <a:pt x="12987" y="7375"/>
                  </a:lnTo>
                  <a:cubicBezTo>
                    <a:pt x="12971" y="7363"/>
                    <a:pt x="12955" y="7354"/>
                    <a:pt x="12936" y="7349"/>
                  </a:cubicBezTo>
                  <a:close/>
                  <a:moveTo>
                    <a:pt x="13249" y="7368"/>
                  </a:moveTo>
                  <a:lnTo>
                    <a:pt x="13249" y="7368"/>
                  </a:lnTo>
                  <a:cubicBezTo>
                    <a:pt x="13279" y="7373"/>
                    <a:pt x="13309" y="7375"/>
                    <a:pt x="13339" y="7375"/>
                  </a:cubicBezTo>
                  <a:lnTo>
                    <a:pt x="13339" y="7373"/>
                  </a:lnTo>
                  <a:lnTo>
                    <a:pt x="13249" y="7368"/>
                  </a:lnTo>
                  <a:close/>
                  <a:moveTo>
                    <a:pt x="17783" y="7354"/>
                  </a:moveTo>
                  <a:lnTo>
                    <a:pt x="17783" y="7354"/>
                  </a:lnTo>
                  <a:cubicBezTo>
                    <a:pt x="17786" y="7366"/>
                    <a:pt x="17790" y="7380"/>
                    <a:pt x="17797" y="7389"/>
                  </a:cubicBezTo>
                  <a:cubicBezTo>
                    <a:pt x="17800" y="7387"/>
                    <a:pt x="17797" y="7377"/>
                    <a:pt x="17783" y="7354"/>
                  </a:cubicBezTo>
                  <a:close/>
                  <a:moveTo>
                    <a:pt x="10411" y="2577"/>
                  </a:moveTo>
                  <a:cubicBezTo>
                    <a:pt x="10391" y="2577"/>
                    <a:pt x="10366" y="2584"/>
                    <a:pt x="10333" y="2602"/>
                  </a:cubicBezTo>
                  <a:lnTo>
                    <a:pt x="10296" y="2692"/>
                  </a:lnTo>
                  <a:lnTo>
                    <a:pt x="10256" y="2692"/>
                  </a:lnTo>
                  <a:lnTo>
                    <a:pt x="10307" y="2637"/>
                  </a:lnTo>
                  <a:lnTo>
                    <a:pt x="10307" y="2637"/>
                  </a:lnTo>
                  <a:cubicBezTo>
                    <a:pt x="10258" y="2648"/>
                    <a:pt x="10256" y="2685"/>
                    <a:pt x="10245" y="2718"/>
                  </a:cubicBezTo>
                  <a:cubicBezTo>
                    <a:pt x="10239" y="2715"/>
                    <a:pt x="10233" y="2714"/>
                    <a:pt x="10226" y="2714"/>
                  </a:cubicBezTo>
                  <a:cubicBezTo>
                    <a:pt x="10216" y="2714"/>
                    <a:pt x="10206" y="2717"/>
                    <a:pt x="10196" y="2722"/>
                  </a:cubicBezTo>
                  <a:lnTo>
                    <a:pt x="10175" y="2824"/>
                  </a:lnTo>
                  <a:cubicBezTo>
                    <a:pt x="10156" y="2817"/>
                    <a:pt x="10163" y="2786"/>
                    <a:pt x="10145" y="2786"/>
                  </a:cubicBezTo>
                  <a:cubicBezTo>
                    <a:pt x="10139" y="2786"/>
                    <a:pt x="10131" y="2789"/>
                    <a:pt x="10119" y="2796"/>
                  </a:cubicBezTo>
                  <a:cubicBezTo>
                    <a:pt x="10110" y="2845"/>
                    <a:pt x="10184" y="2806"/>
                    <a:pt x="10147" y="2866"/>
                  </a:cubicBezTo>
                  <a:cubicBezTo>
                    <a:pt x="10136" y="2868"/>
                    <a:pt x="10126" y="2869"/>
                    <a:pt x="10119" y="2869"/>
                  </a:cubicBezTo>
                  <a:cubicBezTo>
                    <a:pt x="10115" y="2869"/>
                    <a:pt x="10112" y="2868"/>
                    <a:pt x="10109" y="2868"/>
                  </a:cubicBezTo>
                  <a:cubicBezTo>
                    <a:pt x="10092" y="2868"/>
                    <a:pt x="10085" y="2871"/>
                    <a:pt x="10073" y="2905"/>
                  </a:cubicBezTo>
                  <a:cubicBezTo>
                    <a:pt x="10060" y="2900"/>
                    <a:pt x="10057" y="2890"/>
                    <a:pt x="10063" y="2876"/>
                  </a:cubicBezTo>
                  <a:lnTo>
                    <a:pt x="10063" y="2876"/>
                  </a:lnTo>
                  <a:cubicBezTo>
                    <a:pt x="10039" y="2917"/>
                    <a:pt x="9990" y="2959"/>
                    <a:pt x="9994" y="2994"/>
                  </a:cubicBezTo>
                  <a:cubicBezTo>
                    <a:pt x="9948" y="3001"/>
                    <a:pt x="9909" y="3075"/>
                    <a:pt x="9876" y="3075"/>
                  </a:cubicBezTo>
                  <a:cubicBezTo>
                    <a:pt x="9870" y="3075"/>
                    <a:pt x="9864" y="3072"/>
                    <a:pt x="9857" y="3065"/>
                  </a:cubicBezTo>
                  <a:cubicBezTo>
                    <a:pt x="9850" y="3109"/>
                    <a:pt x="9832" y="3149"/>
                    <a:pt x="9804" y="3184"/>
                  </a:cubicBezTo>
                  <a:cubicBezTo>
                    <a:pt x="9806" y="3164"/>
                    <a:pt x="9802" y="3156"/>
                    <a:pt x="9795" y="3156"/>
                  </a:cubicBezTo>
                  <a:cubicBezTo>
                    <a:pt x="9772" y="3156"/>
                    <a:pt x="9713" y="3238"/>
                    <a:pt x="9677" y="3238"/>
                  </a:cubicBezTo>
                  <a:cubicBezTo>
                    <a:pt x="9670" y="3238"/>
                    <a:pt x="9663" y="3234"/>
                    <a:pt x="9658" y="3225"/>
                  </a:cubicBezTo>
                  <a:lnTo>
                    <a:pt x="9658" y="3225"/>
                  </a:lnTo>
                  <a:cubicBezTo>
                    <a:pt x="9660" y="3306"/>
                    <a:pt x="9533" y="3388"/>
                    <a:pt x="9487" y="3480"/>
                  </a:cubicBezTo>
                  <a:cubicBezTo>
                    <a:pt x="9489" y="3474"/>
                    <a:pt x="9489" y="3462"/>
                    <a:pt x="9494" y="3457"/>
                  </a:cubicBezTo>
                  <a:lnTo>
                    <a:pt x="9494" y="3457"/>
                  </a:lnTo>
                  <a:cubicBezTo>
                    <a:pt x="9453" y="3492"/>
                    <a:pt x="9430" y="3490"/>
                    <a:pt x="9396" y="3508"/>
                  </a:cubicBezTo>
                  <a:cubicBezTo>
                    <a:pt x="9426" y="3548"/>
                    <a:pt x="9373" y="3617"/>
                    <a:pt x="9361" y="3670"/>
                  </a:cubicBezTo>
                  <a:cubicBezTo>
                    <a:pt x="9355" y="3672"/>
                    <a:pt x="9349" y="3672"/>
                    <a:pt x="9344" y="3672"/>
                  </a:cubicBezTo>
                  <a:cubicBezTo>
                    <a:pt x="9294" y="3672"/>
                    <a:pt x="9348" y="3599"/>
                    <a:pt x="9303" y="3585"/>
                  </a:cubicBezTo>
                  <a:lnTo>
                    <a:pt x="9303" y="3585"/>
                  </a:lnTo>
                  <a:cubicBezTo>
                    <a:pt x="9336" y="3610"/>
                    <a:pt x="9248" y="3696"/>
                    <a:pt x="9289" y="3703"/>
                  </a:cubicBezTo>
                  <a:cubicBezTo>
                    <a:pt x="9249" y="3714"/>
                    <a:pt x="9245" y="3721"/>
                    <a:pt x="9229" y="3721"/>
                  </a:cubicBezTo>
                  <a:cubicBezTo>
                    <a:pt x="9223" y="3721"/>
                    <a:pt x="9214" y="3720"/>
                    <a:pt x="9199" y="3717"/>
                  </a:cubicBezTo>
                  <a:lnTo>
                    <a:pt x="9199" y="3717"/>
                  </a:lnTo>
                  <a:cubicBezTo>
                    <a:pt x="9238" y="3765"/>
                    <a:pt x="9174" y="3756"/>
                    <a:pt x="9169" y="3814"/>
                  </a:cubicBezTo>
                  <a:cubicBezTo>
                    <a:pt x="9149" y="3823"/>
                    <a:pt x="9136" y="3825"/>
                    <a:pt x="9127" y="3825"/>
                  </a:cubicBezTo>
                  <a:cubicBezTo>
                    <a:pt x="9117" y="3825"/>
                    <a:pt x="9111" y="3822"/>
                    <a:pt x="9105" y="3822"/>
                  </a:cubicBezTo>
                  <a:cubicBezTo>
                    <a:pt x="9097" y="3822"/>
                    <a:pt x="9090" y="3829"/>
                    <a:pt x="9069" y="3861"/>
                  </a:cubicBezTo>
                  <a:cubicBezTo>
                    <a:pt x="9065" y="3862"/>
                    <a:pt x="9062" y="3862"/>
                    <a:pt x="9060" y="3862"/>
                  </a:cubicBezTo>
                  <a:cubicBezTo>
                    <a:pt x="9034" y="3862"/>
                    <a:pt x="9065" y="3807"/>
                    <a:pt x="9067" y="3803"/>
                  </a:cubicBezTo>
                  <a:lnTo>
                    <a:pt x="9067" y="3803"/>
                  </a:lnTo>
                  <a:cubicBezTo>
                    <a:pt x="9007" y="3863"/>
                    <a:pt x="9072" y="3863"/>
                    <a:pt x="9076" y="3895"/>
                  </a:cubicBezTo>
                  <a:cubicBezTo>
                    <a:pt x="9054" y="3925"/>
                    <a:pt x="9041" y="3934"/>
                    <a:pt x="9031" y="3934"/>
                  </a:cubicBezTo>
                  <a:cubicBezTo>
                    <a:pt x="9014" y="3934"/>
                    <a:pt x="9006" y="3911"/>
                    <a:pt x="8984" y="3911"/>
                  </a:cubicBezTo>
                  <a:cubicBezTo>
                    <a:pt x="8983" y="3911"/>
                    <a:pt x="8981" y="3911"/>
                    <a:pt x="8979" y="3912"/>
                  </a:cubicBezTo>
                  <a:cubicBezTo>
                    <a:pt x="8944" y="3965"/>
                    <a:pt x="8939" y="4030"/>
                    <a:pt x="8905" y="4062"/>
                  </a:cubicBezTo>
                  <a:cubicBezTo>
                    <a:pt x="8898" y="4058"/>
                    <a:pt x="8891" y="4062"/>
                    <a:pt x="8891" y="4048"/>
                  </a:cubicBezTo>
                  <a:cubicBezTo>
                    <a:pt x="8870" y="4122"/>
                    <a:pt x="8752" y="4190"/>
                    <a:pt x="8731" y="4278"/>
                  </a:cubicBezTo>
                  <a:lnTo>
                    <a:pt x="8715" y="4278"/>
                  </a:lnTo>
                  <a:cubicBezTo>
                    <a:pt x="8735" y="4282"/>
                    <a:pt x="8754" y="4296"/>
                    <a:pt x="8768" y="4315"/>
                  </a:cubicBezTo>
                  <a:cubicBezTo>
                    <a:pt x="8745" y="4338"/>
                    <a:pt x="8741" y="4374"/>
                    <a:pt x="8716" y="4374"/>
                  </a:cubicBezTo>
                  <a:cubicBezTo>
                    <a:pt x="8714" y="4374"/>
                    <a:pt x="8711" y="4374"/>
                    <a:pt x="8708" y="4373"/>
                  </a:cubicBezTo>
                  <a:cubicBezTo>
                    <a:pt x="8724" y="4357"/>
                    <a:pt x="8719" y="4345"/>
                    <a:pt x="8719" y="4331"/>
                  </a:cubicBezTo>
                  <a:lnTo>
                    <a:pt x="8719" y="4331"/>
                  </a:lnTo>
                  <a:lnTo>
                    <a:pt x="8701" y="4368"/>
                  </a:lnTo>
                  <a:cubicBezTo>
                    <a:pt x="8643" y="4364"/>
                    <a:pt x="8726" y="4320"/>
                    <a:pt x="8705" y="4296"/>
                  </a:cubicBezTo>
                  <a:lnTo>
                    <a:pt x="8705" y="4296"/>
                  </a:lnTo>
                  <a:cubicBezTo>
                    <a:pt x="8659" y="4361"/>
                    <a:pt x="8622" y="4452"/>
                    <a:pt x="8571" y="4484"/>
                  </a:cubicBezTo>
                  <a:cubicBezTo>
                    <a:pt x="8537" y="4466"/>
                    <a:pt x="8627" y="4400"/>
                    <a:pt x="8599" y="4400"/>
                  </a:cubicBezTo>
                  <a:cubicBezTo>
                    <a:pt x="8594" y="4400"/>
                    <a:pt x="8587" y="4401"/>
                    <a:pt x="8575" y="4405"/>
                  </a:cubicBezTo>
                  <a:lnTo>
                    <a:pt x="8652" y="4352"/>
                  </a:lnTo>
                  <a:lnTo>
                    <a:pt x="8652" y="4352"/>
                  </a:lnTo>
                  <a:cubicBezTo>
                    <a:pt x="8649" y="4352"/>
                    <a:pt x="8647" y="4352"/>
                    <a:pt x="8644" y="4352"/>
                  </a:cubicBezTo>
                  <a:cubicBezTo>
                    <a:pt x="8562" y="4352"/>
                    <a:pt x="8693" y="4315"/>
                    <a:pt x="8599" y="4310"/>
                  </a:cubicBezTo>
                  <a:lnTo>
                    <a:pt x="8599" y="4310"/>
                  </a:lnTo>
                  <a:cubicBezTo>
                    <a:pt x="8504" y="4389"/>
                    <a:pt x="8517" y="4422"/>
                    <a:pt x="8425" y="4498"/>
                  </a:cubicBezTo>
                  <a:cubicBezTo>
                    <a:pt x="8422" y="4535"/>
                    <a:pt x="8457" y="4517"/>
                    <a:pt x="8455" y="4554"/>
                  </a:cubicBezTo>
                  <a:cubicBezTo>
                    <a:pt x="8364" y="4704"/>
                    <a:pt x="8283" y="4572"/>
                    <a:pt x="8235" y="4702"/>
                  </a:cubicBezTo>
                  <a:cubicBezTo>
                    <a:pt x="8230" y="4746"/>
                    <a:pt x="8260" y="4792"/>
                    <a:pt x="8177" y="4836"/>
                  </a:cubicBezTo>
                  <a:lnTo>
                    <a:pt x="8165" y="4781"/>
                  </a:lnTo>
                  <a:cubicBezTo>
                    <a:pt x="8079" y="4860"/>
                    <a:pt x="8165" y="4876"/>
                    <a:pt x="8056" y="4941"/>
                  </a:cubicBezTo>
                  <a:cubicBezTo>
                    <a:pt x="8058" y="4913"/>
                    <a:pt x="8103" y="4871"/>
                    <a:pt x="8096" y="4871"/>
                  </a:cubicBezTo>
                  <a:lnTo>
                    <a:pt x="8096" y="4871"/>
                  </a:lnTo>
                  <a:cubicBezTo>
                    <a:pt x="8095" y="4871"/>
                    <a:pt x="8094" y="4871"/>
                    <a:pt x="8093" y="4871"/>
                  </a:cubicBezTo>
                  <a:cubicBezTo>
                    <a:pt x="8010" y="4901"/>
                    <a:pt x="8075" y="4932"/>
                    <a:pt x="8031" y="4973"/>
                  </a:cubicBezTo>
                  <a:lnTo>
                    <a:pt x="7991" y="4952"/>
                  </a:lnTo>
                  <a:cubicBezTo>
                    <a:pt x="7908" y="5047"/>
                    <a:pt x="7834" y="5166"/>
                    <a:pt x="7741" y="5268"/>
                  </a:cubicBezTo>
                  <a:cubicBezTo>
                    <a:pt x="7739" y="5257"/>
                    <a:pt x="7743" y="5238"/>
                    <a:pt x="7728" y="5238"/>
                  </a:cubicBezTo>
                  <a:cubicBezTo>
                    <a:pt x="7725" y="5238"/>
                    <a:pt x="7720" y="5239"/>
                    <a:pt x="7713" y="5242"/>
                  </a:cubicBezTo>
                  <a:cubicBezTo>
                    <a:pt x="7604" y="5379"/>
                    <a:pt x="7446" y="5502"/>
                    <a:pt x="7312" y="5602"/>
                  </a:cubicBezTo>
                  <a:lnTo>
                    <a:pt x="7291" y="5673"/>
                  </a:lnTo>
                  <a:cubicBezTo>
                    <a:pt x="7288" y="5677"/>
                    <a:pt x="7282" y="5679"/>
                    <a:pt x="7278" y="5679"/>
                  </a:cubicBezTo>
                  <a:cubicBezTo>
                    <a:pt x="7270" y="5679"/>
                    <a:pt x="7264" y="5674"/>
                    <a:pt x="7268" y="5664"/>
                  </a:cubicBezTo>
                  <a:lnTo>
                    <a:pt x="7268" y="5664"/>
                  </a:lnTo>
                  <a:cubicBezTo>
                    <a:pt x="7212" y="5701"/>
                    <a:pt x="7282" y="5683"/>
                    <a:pt x="7270" y="5715"/>
                  </a:cubicBezTo>
                  <a:cubicBezTo>
                    <a:pt x="7259" y="5728"/>
                    <a:pt x="7248" y="5734"/>
                    <a:pt x="7240" y="5734"/>
                  </a:cubicBezTo>
                  <a:cubicBezTo>
                    <a:pt x="7229" y="5734"/>
                    <a:pt x="7223" y="5725"/>
                    <a:pt x="7229" y="5710"/>
                  </a:cubicBezTo>
                  <a:lnTo>
                    <a:pt x="7229" y="5710"/>
                  </a:lnTo>
                  <a:cubicBezTo>
                    <a:pt x="7168" y="5815"/>
                    <a:pt x="7045" y="5991"/>
                    <a:pt x="6932" y="6049"/>
                  </a:cubicBezTo>
                  <a:lnTo>
                    <a:pt x="6939" y="6026"/>
                  </a:lnTo>
                  <a:lnTo>
                    <a:pt x="6939" y="6026"/>
                  </a:lnTo>
                  <a:cubicBezTo>
                    <a:pt x="6862" y="6081"/>
                    <a:pt x="6918" y="6153"/>
                    <a:pt x="6832" y="6193"/>
                  </a:cubicBezTo>
                  <a:lnTo>
                    <a:pt x="6839" y="6176"/>
                  </a:lnTo>
                  <a:lnTo>
                    <a:pt x="6839" y="6176"/>
                  </a:lnTo>
                  <a:cubicBezTo>
                    <a:pt x="6684" y="6311"/>
                    <a:pt x="6547" y="6494"/>
                    <a:pt x="6396" y="6566"/>
                  </a:cubicBezTo>
                  <a:cubicBezTo>
                    <a:pt x="6415" y="6626"/>
                    <a:pt x="6239" y="6693"/>
                    <a:pt x="6280" y="6756"/>
                  </a:cubicBezTo>
                  <a:cubicBezTo>
                    <a:pt x="6171" y="6812"/>
                    <a:pt x="6188" y="6779"/>
                    <a:pt x="6053" y="6879"/>
                  </a:cubicBezTo>
                  <a:cubicBezTo>
                    <a:pt x="6018" y="6909"/>
                    <a:pt x="6039" y="6958"/>
                    <a:pt x="6007" y="7002"/>
                  </a:cubicBezTo>
                  <a:lnTo>
                    <a:pt x="5978" y="6977"/>
                  </a:lnTo>
                  <a:lnTo>
                    <a:pt x="5977" y="6981"/>
                  </a:lnTo>
                  <a:lnTo>
                    <a:pt x="5976" y="6980"/>
                  </a:lnTo>
                  <a:lnTo>
                    <a:pt x="5976" y="6980"/>
                  </a:lnTo>
                  <a:lnTo>
                    <a:pt x="5954" y="7057"/>
                  </a:lnTo>
                  <a:lnTo>
                    <a:pt x="5893" y="7053"/>
                  </a:lnTo>
                  <a:lnTo>
                    <a:pt x="5870" y="7087"/>
                  </a:lnTo>
                  <a:lnTo>
                    <a:pt x="5866" y="7093"/>
                  </a:lnTo>
                  <a:lnTo>
                    <a:pt x="5872" y="7090"/>
                  </a:lnTo>
                  <a:cubicBezTo>
                    <a:pt x="5882" y="7086"/>
                    <a:pt x="5893" y="7082"/>
                    <a:pt x="5901" y="7082"/>
                  </a:cubicBezTo>
                  <a:cubicBezTo>
                    <a:pt x="5907" y="7082"/>
                    <a:pt x="5911" y="7084"/>
                    <a:pt x="5914" y="7087"/>
                  </a:cubicBezTo>
                  <a:cubicBezTo>
                    <a:pt x="5907" y="7097"/>
                    <a:pt x="5900" y="7104"/>
                    <a:pt x="5893" y="7111"/>
                  </a:cubicBezTo>
                  <a:lnTo>
                    <a:pt x="5746" y="7272"/>
                  </a:lnTo>
                  <a:lnTo>
                    <a:pt x="5746" y="7273"/>
                  </a:lnTo>
                  <a:lnTo>
                    <a:pt x="5746" y="7273"/>
                  </a:lnTo>
                  <a:lnTo>
                    <a:pt x="5703" y="7319"/>
                  </a:lnTo>
                  <a:lnTo>
                    <a:pt x="5703" y="7319"/>
                  </a:lnTo>
                  <a:lnTo>
                    <a:pt x="5715" y="7319"/>
                  </a:lnTo>
                  <a:lnTo>
                    <a:pt x="5715" y="7319"/>
                  </a:lnTo>
                  <a:lnTo>
                    <a:pt x="5657" y="7405"/>
                  </a:lnTo>
                  <a:lnTo>
                    <a:pt x="5657" y="7405"/>
                  </a:lnTo>
                  <a:lnTo>
                    <a:pt x="5977" y="7342"/>
                  </a:lnTo>
                  <a:lnTo>
                    <a:pt x="5986" y="7340"/>
                  </a:lnTo>
                  <a:lnTo>
                    <a:pt x="5977" y="7338"/>
                  </a:lnTo>
                  <a:lnTo>
                    <a:pt x="5884" y="7312"/>
                  </a:lnTo>
                  <a:lnTo>
                    <a:pt x="5884" y="7312"/>
                  </a:lnTo>
                  <a:lnTo>
                    <a:pt x="5977" y="7308"/>
                  </a:lnTo>
                  <a:cubicBezTo>
                    <a:pt x="5979" y="7308"/>
                    <a:pt x="5981" y="7308"/>
                    <a:pt x="5983" y="7308"/>
                  </a:cubicBezTo>
                  <a:cubicBezTo>
                    <a:pt x="6056" y="7308"/>
                    <a:pt x="6139" y="7343"/>
                    <a:pt x="6141" y="7359"/>
                  </a:cubicBezTo>
                  <a:lnTo>
                    <a:pt x="6331" y="7326"/>
                  </a:lnTo>
                  <a:lnTo>
                    <a:pt x="6331" y="7326"/>
                  </a:lnTo>
                  <a:cubicBezTo>
                    <a:pt x="6329" y="7336"/>
                    <a:pt x="6316" y="7342"/>
                    <a:pt x="6300" y="7347"/>
                  </a:cubicBezTo>
                  <a:lnTo>
                    <a:pt x="6300" y="7347"/>
                  </a:lnTo>
                  <a:cubicBezTo>
                    <a:pt x="6305" y="7346"/>
                    <a:pt x="6308" y="7345"/>
                    <a:pt x="6311" y="7345"/>
                  </a:cubicBezTo>
                  <a:cubicBezTo>
                    <a:pt x="6336" y="7345"/>
                    <a:pt x="6321" y="7371"/>
                    <a:pt x="6343" y="7371"/>
                  </a:cubicBezTo>
                  <a:cubicBezTo>
                    <a:pt x="6351" y="7371"/>
                    <a:pt x="6362" y="7368"/>
                    <a:pt x="6380" y="7361"/>
                  </a:cubicBezTo>
                  <a:cubicBezTo>
                    <a:pt x="6368" y="7354"/>
                    <a:pt x="6387" y="7338"/>
                    <a:pt x="6389" y="7331"/>
                  </a:cubicBezTo>
                  <a:cubicBezTo>
                    <a:pt x="6418" y="7345"/>
                    <a:pt x="6468" y="7351"/>
                    <a:pt x="6521" y="7351"/>
                  </a:cubicBezTo>
                  <a:cubicBezTo>
                    <a:pt x="6554" y="7351"/>
                    <a:pt x="6588" y="7348"/>
                    <a:pt x="6619" y="7345"/>
                  </a:cubicBezTo>
                  <a:lnTo>
                    <a:pt x="6619" y="7345"/>
                  </a:lnTo>
                  <a:lnTo>
                    <a:pt x="6603" y="7373"/>
                  </a:lnTo>
                  <a:cubicBezTo>
                    <a:pt x="6618" y="7373"/>
                    <a:pt x="6634" y="7373"/>
                    <a:pt x="6650" y="7373"/>
                  </a:cubicBezTo>
                  <a:cubicBezTo>
                    <a:pt x="6779" y="7373"/>
                    <a:pt x="6917" y="7359"/>
                    <a:pt x="7055" y="7359"/>
                  </a:cubicBezTo>
                  <a:cubicBezTo>
                    <a:pt x="7001" y="7347"/>
                    <a:pt x="7013" y="7301"/>
                    <a:pt x="7059" y="7296"/>
                  </a:cubicBezTo>
                  <a:lnTo>
                    <a:pt x="7066" y="7310"/>
                  </a:lnTo>
                  <a:lnTo>
                    <a:pt x="7066" y="7310"/>
                  </a:lnTo>
                  <a:cubicBezTo>
                    <a:pt x="7065" y="7306"/>
                    <a:pt x="7071" y="7301"/>
                    <a:pt x="7089" y="7291"/>
                  </a:cubicBezTo>
                  <a:lnTo>
                    <a:pt x="7089" y="7291"/>
                  </a:lnTo>
                  <a:cubicBezTo>
                    <a:pt x="7150" y="7296"/>
                    <a:pt x="7129" y="7338"/>
                    <a:pt x="7096" y="7349"/>
                  </a:cubicBezTo>
                  <a:lnTo>
                    <a:pt x="7166" y="7336"/>
                  </a:lnTo>
                  <a:lnTo>
                    <a:pt x="7166" y="7336"/>
                  </a:lnTo>
                  <a:cubicBezTo>
                    <a:pt x="7171" y="7349"/>
                    <a:pt x="7154" y="7354"/>
                    <a:pt x="7150" y="7370"/>
                  </a:cubicBezTo>
                  <a:cubicBezTo>
                    <a:pt x="7155" y="7366"/>
                    <a:pt x="7162" y="7364"/>
                    <a:pt x="7170" y="7364"/>
                  </a:cubicBezTo>
                  <a:cubicBezTo>
                    <a:pt x="7197" y="7364"/>
                    <a:pt x="7239" y="7383"/>
                    <a:pt x="7274" y="7383"/>
                  </a:cubicBezTo>
                  <a:cubicBezTo>
                    <a:pt x="7290" y="7383"/>
                    <a:pt x="7305" y="7379"/>
                    <a:pt x="7317" y="7368"/>
                  </a:cubicBezTo>
                  <a:lnTo>
                    <a:pt x="7319" y="7380"/>
                  </a:lnTo>
                  <a:cubicBezTo>
                    <a:pt x="7477" y="7380"/>
                    <a:pt x="7548" y="7366"/>
                    <a:pt x="7676" y="7363"/>
                  </a:cubicBezTo>
                  <a:cubicBezTo>
                    <a:pt x="7678" y="7329"/>
                    <a:pt x="7729" y="7338"/>
                    <a:pt x="7766" y="7308"/>
                  </a:cubicBezTo>
                  <a:cubicBezTo>
                    <a:pt x="7858" y="7319"/>
                    <a:pt x="7957" y="7345"/>
                    <a:pt x="8066" y="7345"/>
                  </a:cubicBezTo>
                  <a:cubicBezTo>
                    <a:pt x="8070" y="7345"/>
                    <a:pt x="8075" y="7345"/>
                    <a:pt x="8079" y="7345"/>
                  </a:cubicBezTo>
                  <a:cubicBezTo>
                    <a:pt x="8158" y="7326"/>
                    <a:pt x="8100" y="7315"/>
                    <a:pt x="8137" y="7294"/>
                  </a:cubicBezTo>
                  <a:lnTo>
                    <a:pt x="8137" y="7294"/>
                  </a:lnTo>
                  <a:cubicBezTo>
                    <a:pt x="8142" y="7326"/>
                    <a:pt x="8256" y="7322"/>
                    <a:pt x="8198" y="7345"/>
                  </a:cubicBezTo>
                  <a:cubicBezTo>
                    <a:pt x="8313" y="7342"/>
                    <a:pt x="8429" y="7333"/>
                    <a:pt x="8543" y="7312"/>
                  </a:cubicBezTo>
                  <a:cubicBezTo>
                    <a:pt x="8524" y="7301"/>
                    <a:pt x="8504" y="7294"/>
                    <a:pt x="8515" y="7285"/>
                  </a:cubicBezTo>
                  <a:cubicBezTo>
                    <a:pt x="8520" y="7284"/>
                    <a:pt x="8524" y="7283"/>
                    <a:pt x="8529" y="7283"/>
                  </a:cubicBezTo>
                  <a:cubicBezTo>
                    <a:pt x="8556" y="7283"/>
                    <a:pt x="8584" y="7299"/>
                    <a:pt x="8580" y="7312"/>
                  </a:cubicBezTo>
                  <a:lnTo>
                    <a:pt x="8573" y="7317"/>
                  </a:lnTo>
                  <a:cubicBezTo>
                    <a:pt x="8603" y="7310"/>
                    <a:pt x="8634" y="7307"/>
                    <a:pt x="8666" y="7307"/>
                  </a:cubicBezTo>
                  <a:cubicBezTo>
                    <a:pt x="8801" y="7307"/>
                    <a:pt x="8949" y="7361"/>
                    <a:pt x="9071" y="7361"/>
                  </a:cubicBezTo>
                  <a:cubicBezTo>
                    <a:pt x="9107" y="7361"/>
                    <a:pt x="9142" y="7356"/>
                    <a:pt x="9172" y="7343"/>
                  </a:cubicBezTo>
                  <a:lnTo>
                    <a:pt x="9172" y="7343"/>
                  </a:lnTo>
                  <a:lnTo>
                    <a:pt x="9324" y="7310"/>
                  </a:lnTo>
                  <a:lnTo>
                    <a:pt x="9324" y="7310"/>
                  </a:lnTo>
                  <a:cubicBezTo>
                    <a:pt x="9396" y="7317"/>
                    <a:pt x="9280" y="7336"/>
                    <a:pt x="9334" y="7354"/>
                  </a:cubicBezTo>
                  <a:cubicBezTo>
                    <a:pt x="9392" y="7336"/>
                    <a:pt x="9443" y="7331"/>
                    <a:pt x="9490" y="7331"/>
                  </a:cubicBezTo>
                  <a:cubicBezTo>
                    <a:pt x="9545" y="7331"/>
                    <a:pt x="9595" y="7338"/>
                    <a:pt x="9647" y="7338"/>
                  </a:cubicBezTo>
                  <a:cubicBezTo>
                    <a:pt x="9679" y="7338"/>
                    <a:pt x="9713" y="7335"/>
                    <a:pt x="9748" y="7326"/>
                  </a:cubicBezTo>
                  <a:cubicBezTo>
                    <a:pt x="9787" y="7360"/>
                    <a:pt x="9849" y="7369"/>
                    <a:pt x="9918" y="7369"/>
                  </a:cubicBezTo>
                  <a:cubicBezTo>
                    <a:pt x="9991" y="7369"/>
                    <a:pt x="10073" y="7359"/>
                    <a:pt x="10148" y="7359"/>
                  </a:cubicBezTo>
                  <a:cubicBezTo>
                    <a:pt x="10200" y="7359"/>
                    <a:pt x="10248" y="7364"/>
                    <a:pt x="10286" y="7380"/>
                  </a:cubicBezTo>
                  <a:lnTo>
                    <a:pt x="10277" y="7359"/>
                  </a:lnTo>
                  <a:cubicBezTo>
                    <a:pt x="10286" y="7353"/>
                    <a:pt x="10293" y="7351"/>
                    <a:pt x="10300" y="7351"/>
                  </a:cubicBezTo>
                  <a:cubicBezTo>
                    <a:pt x="10319" y="7351"/>
                    <a:pt x="10328" y="7371"/>
                    <a:pt x="10351" y="7375"/>
                  </a:cubicBezTo>
                  <a:cubicBezTo>
                    <a:pt x="10347" y="7359"/>
                    <a:pt x="10309" y="7356"/>
                    <a:pt x="10333" y="7342"/>
                  </a:cubicBezTo>
                  <a:cubicBezTo>
                    <a:pt x="10389" y="7338"/>
                    <a:pt x="10447" y="7336"/>
                    <a:pt x="10505" y="7336"/>
                  </a:cubicBezTo>
                  <a:cubicBezTo>
                    <a:pt x="10778" y="7336"/>
                    <a:pt x="11061" y="7379"/>
                    <a:pt x="11334" y="7396"/>
                  </a:cubicBezTo>
                  <a:cubicBezTo>
                    <a:pt x="11338" y="7396"/>
                    <a:pt x="11341" y="7396"/>
                    <a:pt x="11344" y="7396"/>
                  </a:cubicBezTo>
                  <a:cubicBezTo>
                    <a:pt x="11434" y="7396"/>
                    <a:pt x="11420" y="7320"/>
                    <a:pt x="11492" y="7320"/>
                  </a:cubicBezTo>
                  <a:cubicBezTo>
                    <a:pt x="11508" y="7320"/>
                    <a:pt x="11529" y="7324"/>
                    <a:pt x="11557" y="7333"/>
                  </a:cubicBezTo>
                  <a:lnTo>
                    <a:pt x="11515" y="7375"/>
                  </a:lnTo>
                  <a:cubicBezTo>
                    <a:pt x="11611" y="7356"/>
                    <a:pt x="11709" y="7352"/>
                    <a:pt x="11807" y="7352"/>
                  </a:cubicBezTo>
                  <a:cubicBezTo>
                    <a:pt x="11869" y="7352"/>
                    <a:pt x="11931" y="7354"/>
                    <a:pt x="11993" y="7354"/>
                  </a:cubicBezTo>
                  <a:cubicBezTo>
                    <a:pt x="12082" y="7354"/>
                    <a:pt x="12171" y="7350"/>
                    <a:pt x="12257" y="7336"/>
                  </a:cubicBezTo>
                  <a:lnTo>
                    <a:pt x="12257" y="7336"/>
                  </a:lnTo>
                  <a:cubicBezTo>
                    <a:pt x="12241" y="7345"/>
                    <a:pt x="12241" y="7356"/>
                    <a:pt x="12217" y="7356"/>
                  </a:cubicBezTo>
                  <a:cubicBezTo>
                    <a:pt x="12233" y="7366"/>
                    <a:pt x="12257" y="7370"/>
                    <a:pt x="12283" y="7370"/>
                  </a:cubicBezTo>
                  <a:cubicBezTo>
                    <a:pt x="12340" y="7370"/>
                    <a:pt x="12405" y="7351"/>
                    <a:pt x="12405" y="7333"/>
                  </a:cubicBezTo>
                  <a:cubicBezTo>
                    <a:pt x="12445" y="7336"/>
                    <a:pt x="12414" y="7356"/>
                    <a:pt x="12438" y="7368"/>
                  </a:cubicBezTo>
                  <a:cubicBezTo>
                    <a:pt x="12445" y="7371"/>
                    <a:pt x="12453" y="7372"/>
                    <a:pt x="12462" y="7372"/>
                  </a:cubicBezTo>
                  <a:cubicBezTo>
                    <a:pt x="12498" y="7372"/>
                    <a:pt x="12539" y="7352"/>
                    <a:pt x="12568" y="7352"/>
                  </a:cubicBezTo>
                  <a:cubicBezTo>
                    <a:pt x="12578" y="7352"/>
                    <a:pt x="12587" y="7354"/>
                    <a:pt x="12593" y="7361"/>
                  </a:cubicBezTo>
                  <a:cubicBezTo>
                    <a:pt x="12595" y="7363"/>
                    <a:pt x="12592" y="7366"/>
                    <a:pt x="12586" y="7368"/>
                  </a:cubicBezTo>
                  <a:lnTo>
                    <a:pt x="12586" y="7368"/>
                  </a:lnTo>
                  <a:cubicBezTo>
                    <a:pt x="12630" y="7360"/>
                    <a:pt x="12719" y="7371"/>
                    <a:pt x="12693" y="7340"/>
                  </a:cubicBezTo>
                  <a:lnTo>
                    <a:pt x="12693" y="7340"/>
                  </a:lnTo>
                  <a:cubicBezTo>
                    <a:pt x="12714" y="7345"/>
                    <a:pt x="12736" y="7346"/>
                    <a:pt x="12756" y="7346"/>
                  </a:cubicBezTo>
                  <a:cubicBezTo>
                    <a:pt x="12799" y="7346"/>
                    <a:pt x="12839" y="7340"/>
                    <a:pt x="12877" y="7340"/>
                  </a:cubicBezTo>
                  <a:cubicBezTo>
                    <a:pt x="12898" y="7340"/>
                    <a:pt x="12917" y="7342"/>
                    <a:pt x="12936" y="7347"/>
                  </a:cubicBezTo>
                  <a:cubicBezTo>
                    <a:pt x="12950" y="7335"/>
                    <a:pt x="12969" y="7332"/>
                    <a:pt x="12990" y="7332"/>
                  </a:cubicBezTo>
                  <a:cubicBezTo>
                    <a:pt x="13013" y="7332"/>
                    <a:pt x="13037" y="7336"/>
                    <a:pt x="13058" y="7336"/>
                  </a:cubicBezTo>
                  <a:cubicBezTo>
                    <a:pt x="13081" y="7336"/>
                    <a:pt x="13100" y="7331"/>
                    <a:pt x="13105" y="7310"/>
                  </a:cubicBezTo>
                  <a:lnTo>
                    <a:pt x="13105" y="7310"/>
                  </a:lnTo>
                  <a:cubicBezTo>
                    <a:pt x="13102" y="7339"/>
                    <a:pt x="13146" y="7351"/>
                    <a:pt x="13197" y="7351"/>
                  </a:cubicBezTo>
                  <a:cubicBezTo>
                    <a:pt x="13242" y="7351"/>
                    <a:pt x="13294" y="7342"/>
                    <a:pt x="13321" y="7329"/>
                  </a:cubicBezTo>
                  <a:lnTo>
                    <a:pt x="13321" y="7329"/>
                  </a:lnTo>
                  <a:cubicBezTo>
                    <a:pt x="13302" y="7347"/>
                    <a:pt x="13370" y="7347"/>
                    <a:pt x="13349" y="7370"/>
                  </a:cubicBezTo>
                  <a:cubicBezTo>
                    <a:pt x="13414" y="7370"/>
                    <a:pt x="13472" y="7359"/>
                    <a:pt x="13460" y="7331"/>
                  </a:cubicBezTo>
                  <a:lnTo>
                    <a:pt x="13460" y="7331"/>
                  </a:lnTo>
                  <a:cubicBezTo>
                    <a:pt x="13488" y="7347"/>
                    <a:pt x="13517" y="7352"/>
                    <a:pt x="13544" y="7352"/>
                  </a:cubicBezTo>
                  <a:cubicBezTo>
                    <a:pt x="13601" y="7352"/>
                    <a:pt x="13654" y="7330"/>
                    <a:pt x="13699" y="7330"/>
                  </a:cubicBezTo>
                  <a:cubicBezTo>
                    <a:pt x="13726" y="7330"/>
                    <a:pt x="13751" y="7338"/>
                    <a:pt x="13771" y="7363"/>
                  </a:cubicBezTo>
                  <a:cubicBezTo>
                    <a:pt x="13963" y="7331"/>
                    <a:pt x="14142" y="7312"/>
                    <a:pt x="14315" y="7298"/>
                  </a:cubicBezTo>
                  <a:lnTo>
                    <a:pt x="14315" y="7298"/>
                  </a:lnTo>
                  <a:cubicBezTo>
                    <a:pt x="14308" y="7354"/>
                    <a:pt x="14123" y="7305"/>
                    <a:pt x="14130" y="7363"/>
                  </a:cubicBezTo>
                  <a:cubicBezTo>
                    <a:pt x="14275" y="7343"/>
                    <a:pt x="14367" y="7303"/>
                    <a:pt x="14498" y="7303"/>
                  </a:cubicBezTo>
                  <a:cubicBezTo>
                    <a:pt x="14516" y="7303"/>
                    <a:pt x="14534" y="7304"/>
                    <a:pt x="14554" y="7305"/>
                  </a:cubicBezTo>
                  <a:cubicBezTo>
                    <a:pt x="14596" y="7312"/>
                    <a:pt x="14531" y="7329"/>
                    <a:pt x="14515" y="7338"/>
                  </a:cubicBezTo>
                  <a:cubicBezTo>
                    <a:pt x="14574" y="7330"/>
                    <a:pt x="14631" y="7328"/>
                    <a:pt x="14686" y="7328"/>
                  </a:cubicBezTo>
                  <a:cubicBezTo>
                    <a:pt x="14720" y="7328"/>
                    <a:pt x="14754" y="7329"/>
                    <a:pt x="14787" y="7329"/>
                  </a:cubicBezTo>
                  <a:cubicBezTo>
                    <a:pt x="14853" y="7329"/>
                    <a:pt x="14917" y="7326"/>
                    <a:pt x="14979" y="7313"/>
                  </a:cubicBezTo>
                  <a:lnTo>
                    <a:pt x="14979" y="7313"/>
                  </a:lnTo>
                  <a:cubicBezTo>
                    <a:pt x="14980" y="7313"/>
                    <a:pt x="14980" y="7314"/>
                    <a:pt x="14980" y="7314"/>
                  </a:cubicBezTo>
                  <a:lnTo>
                    <a:pt x="14980" y="7314"/>
                  </a:lnTo>
                  <a:cubicBezTo>
                    <a:pt x="14981" y="7314"/>
                    <a:pt x="14981" y="7313"/>
                    <a:pt x="14981" y="7312"/>
                  </a:cubicBezTo>
                  <a:lnTo>
                    <a:pt x="14981" y="7312"/>
                  </a:lnTo>
                  <a:cubicBezTo>
                    <a:pt x="14980" y="7312"/>
                    <a:pt x="14980" y="7313"/>
                    <a:pt x="14979" y="7313"/>
                  </a:cubicBezTo>
                  <a:lnTo>
                    <a:pt x="14979" y="7313"/>
                  </a:lnTo>
                  <a:cubicBezTo>
                    <a:pt x="14967" y="7294"/>
                    <a:pt x="14999" y="7276"/>
                    <a:pt x="15034" y="7259"/>
                  </a:cubicBezTo>
                  <a:lnTo>
                    <a:pt x="15187" y="7185"/>
                  </a:lnTo>
                  <a:lnTo>
                    <a:pt x="15080" y="7148"/>
                  </a:lnTo>
                  <a:cubicBezTo>
                    <a:pt x="15055" y="7138"/>
                    <a:pt x="15030" y="7127"/>
                    <a:pt x="15015" y="7125"/>
                  </a:cubicBezTo>
                  <a:lnTo>
                    <a:pt x="15015" y="7125"/>
                  </a:lnTo>
                  <a:lnTo>
                    <a:pt x="15017" y="7120"/>
                  </a:lnTo>
                  <a:lnTo>
                    <a:pt x="15017" y="7120"/>
                  </a:lnTo>
                  <a:cubicBezTo>
                    <a:pt x="15029" y="7115"/>
                    <a:pt x="15030" y="7106"/>
                    <a:pt x="15027" y="7095"/>
                  </a:cubicBezTo>
                  <a:lnTo>
                    <a:pt x="15027" y="7095"/>
                  </a:lnTo>
                  <a:lnTo>
                    <a:pt x="15034" y="7078"/>
                  </a:lnTo>
                  <a:cubicBezTo>
                    <a:pt x="15028" y="7077"/>
                    <a:pt x="15023" y="7077"/>
                    <a:pt x="15018" y="7076"/>
                  </a:cubicBezTo>
                  <a:lnTo>
                    <a:pt x="15018" y="7076"/>
                  </a:lnTo>
                  <a:cubicBezTo>
                    <a:pt x="14997" y="7043"/>
                    <a:pt x="14961" y="7004"/>
                    <a:pt x="15034" y="6997"/>
                  </a:cubicBezTo>
                  <a:cubicBezTo>
                    <a:pt x="15024" y="6991"/>
                    <a:pt x="15011" y="6986"/>
                    <a:pt x="15000" y="6986"/>
                  </a:cubicBezTo>
                  <a:cubicBezTo>
                    <a:pt x="14993" y="6986"/>
                    <a:pt x="14987" y="6988"/>
                    <a:pt x="14983" y="6995"/>
                  </a:cubicBezTo>
                  <a:cubicBezTo>
                    <a:pt x="14969" y="6975"/>
                    <a:pt x="14967" y="6964"/>
                    <a:pt x="14989" y="6964"/>
                  </a:cubicBezTo>
                  <a:cubicBezTo>
                    <a:pt x="14992" y="6964"/>
                    <a:pt x="14997" y="6964"/>
                    <a:pt x="15002" y="6965"/>
                  </a:cubicBezTo>
                  <a:cubicBezTo>
                    <a:pt x="14918" y="6902"/>
                    <a:pt x="14925" y="6946"/>
                    <a:pt x="14860" y="6881"/>
                  </a:cubicBezTo>
                  <a:cubicBezTo>
                    <a:pt x="14863" y="6878"/>
                    <a:pt x="14867" y="6877"/>
                    <a:pt x="14872" y="6877"/>
                  </a:cubicBezTo>
                  <a:cubicBezTo>
                    <a:pt x="14879" y="6877"/>
                    <a:pt x="14888" y="6879"/>
                    <a:pt x="14896" y="6879"/>
                  </a:cubicBezTo>
                  <a:cubicBezTo>
                    <a:pt x="14898" y="6879"/>
                    <a:pt x="14900" y="6879"/>
                    <a:pt x="14902" y="6879"/>
                  </a:cubicBezTo>
                  <a:cubicBezTo>
                    <a:pt x="14844" y="6865"/>
                    <a:pt x="14791" y="6830"/>
                    <a:pt x="14754" y="6781"/>
                  </a:cubicBezTo>
                  <a:cubicBezTo>
                    <a:pt x="14758" y="6780"/>
                    <a:pt x="14760" y="6774"/>
                    <a:pt x="14765" y="6774"/>
                  </a:cubicBezTo>
                  <a:cubicBezTo>
                    <a:pt x="14767" y="6774"/>
                    <a:pt x="14769" y="6775"/>
                    <a:pt x="14771" y="6776"/>
                  </a:cubicBezTo>
                  <a:lnTo>
                    <a:pt x="14771" y="6776"/>
                  </a:lnTo>
                  <a:cubicBezTo>
                    <a:pt x="14673" y="6687"/>
                    <a:pt x="14566" y="6660"/>
                    <a:pt x="14480" y="6543"/>
                  </a:cubicBezTo>
                  <a:cubicBezTo>
                    <a:pt x="14550" y="6536"/>
                    <a:pt x="14457" y="6494"/>
                    <a:pt x="14485" y="6455"/>
                  </a:cubicBezTo>
                  <a:lnTo>
                    <a:pt x="14417" y="6408"/>
                  </a:lnTo>
                  <a:lnTo>
                    <a:pt x="14424" y="6448"/>
                  </a:lnTo>
                  <a:cubicBezTo>
                    <a:pt x="14376" y="6397"/>
                    <a:pt x="14308" y="6376"/>
                    <a:pt x="14276" y="6322"/>
                  </a:cubicBezTo>
                  <a:lnTo>
                    <a:pt x="14276" y="6322"/>
                  </a:lnTo>
                  <a:lnTo>
                    <a:pt x="14327" y="6346"/>
                  </a:lnTo>
                  <a:lnTo>
                    <a:pt x="14227" y="6260"/>
                  </a:lnTo>
                  <a:lnTo>
                    <a:pt x="14267" y="6325"/>
                  </a:lnTo>
                  <a:cubicBezTo>
                    <a:pt x="14254" y="6318"/>
                    <a:pt x="14244" y="6316"/>
                    <a:pt x="14237" y="6316"/>
                  </a:cubicBezTo>
                  <a:cubicBezTo>
                    <a:pt x="14221" y="6316"/>
                    <a:pt x="14218" y="6329"/>
                    <a:pt x="14210" y="6329"/>
                  </a:cubicBezTo>
                  <a:cubicBezTo>
                    <a:pt x="14203" y="6329"/>
                    <a:pt x="14194" y="6321"/>
                    <a:pt x="14174" y="6295"/>
                  </a:cubicBezTo>
                  <a:lnTo>
                    <a:pt x="14174" y="6295"/>
                  </a:lnTo>
                  <a:cubicBezTo>
                    <a:pt x="14175" y="6296"/>
                    <a:pt x="14176" y="6296"/>
                    <a:pt x="14176" y="6296"/>
                  </a:cubicBezTo>
                  <a:cubicBezTo>
                    <a:pt x="14179" y="6296"/>
                    <a:pt x="14129" y="6246"/>
                    <a:pt x="14119" y="6205"/>
                  </a:cubicBezTo>
                  <a:lnTo>
                    <a:pt x="14119" y="6205"/>
                  </a:lnTo>
                  <a:cubicBezTo>
                    <a:pt x="14135" y="6209"/>
                    <a:pt x="14149" y="6216"/>
                    <a:pt x="14165" y="6225"/>
                  </a:cubicBezTo>
                  <a:cubicBezTo>
                    <a:pt x="14153" y="6210"/>
                    <a:pt x="14142" y="6197"/>
                    <a:pt x="14132" y="6197"/>
                  </a:cubicBezTo>
                  <a:cubicBezTo>
                    <a:pt x="14128" y="6197"/>
                    <a:pt x="14124" y="6198"/>
                    <a:pt x="14121" y="6202"/>
                  </a:cubicBezTo>
                  <a:lnTo>
                    <a:pt x="14119" y="6204"/>
                  </a:lnTo>
                  <a:lnTo>
                    <a:pt x="14119" y="6204"/>
                  </a:lnTo>
                  <a:cubicBezTo>
                    <a:pt x="14119" y="6202"/>
                    <a:pt x="14119" y="6201"/>
                    <a:pt x="14118" y="6200"/>
                  </a:cubicBezTo>
                  <a:cubicBezTo>
                    <a:pt x="14077" y="6188"/>
                    <a:pt x="14042" y="6163"/>
                    <a:pt x="14019" y="6125"/>
                  </a:cubicBezTo>
                  <a:cubicBezTo>
                    <a:pt x="14019" y="6107"/>
                    <a:pt x="14063" y="6098"/>
                    <a:pt x="14063" y="6084"/>
                  </a:cubicBezTo>
                  <a:lnTo>
                    <a:pt x="14063" y="6084"/>
                  </a:lnTo>
                  <a:cubicBezTo>
                    <a:pt x="14062" y="6084"/>
                    <a:pt x="14061" y="6084"/>
                    <a:pt x="14060" y="6084"/>
                  </a:cubicBezTo>
                  <a:cubicBezTo>
                    <a:pt x="14009" y="6084"/>
                    <a:pt x="13939" y="5975"/>
                    <a:pt x="13880" y="5975"/>
                  </a:cubicBezTo>
                  <a:cubicBezTo>
                    <a:pt x="13893" y="5975"/>
                    <a:pt x="13907" y="5968"/>
                    <a:pt x="13914" y="5954"/>
                  </a:cubicBezTo>
                  <a:lnTo>
                    <a:pt x="13914" y="5954"/>
                  </a:lnTo>
                  <a:lnTo>
                    <a:pt x="13873" y="5956"/>
                  </a:lnTo>
                  <a:cubicBezTo>
                    <a:pt x="13856" y="5926"/>
                    <a:pt x="13856" y="5919"/>
                    <a:pt x="13873" y="5908"/>
                  </a:cubicBezTo>
                  <a:cubicBezTo>
                    <a:pt x="13858" y="5891"/>
                    <a:pt x="13849" y="5886"/>
                    <a:pt x="13843" y="5886"/>
                  </a:cubicBezTo>
                  <a:cubicBezTo>
                    <a:pt x="13831" y="5886"/>
                    <a:pt x="13832" y="5911"/>
                    <a:pt x="13823" y="5911"/>
                  </a:cubicBezTo>
                  <a:cubicBezTo>
                    <a:pt x="13817" y="5911"/>
                    <a:pt x="13808" y="5902"/>
                    <a:pt x="13789" y="5873"/>
                  </a:cubicBezTo>
                  <a:lnTo>
                    <a:pt x="13789" y="5873"/>
                  </a:lnTo>
                  <a:cubicBezTo>
                    <a:pt x="13792" y="5874"/>
                    <a:pt x="13794" y="5875"/>
                    <a:pt x="13796" y="5875"/>
                  </a:cubicBezTo>
                  <a:cubicBezTo>
                    <a:pt x="13797" y="5875"/>
                    <a:pt x="13798" y="5874"/>
                    <a:pt x="13799" y="5874"/>
                  </a:cubicBezTo>
                  <a:cubicBezTo>
                    <a:pt x="13802" y="5874"/>
                    <a:pt x="13807" y="5875"/>
                    <a:pt x="13815" y="5880"/>
                  </a:cubicBezTo>
                  <a:cubicBezTo>
                    <a:pt x="13743" y="5789"/>
                    <a:pt x="13641" y="5736"/>
                    <a:pt x="13576" y="5648"/>
                  </a:cubicBezTo>
                  <a:cubicBezTo>
                    <a:pt x="13578" y="5636"/>
                    <a:pt x="13583" y="5632"/>
                    <a:pt x="13589" y="5632"/>
                  </a:cubicBezTo>
                  <a:cubicBezTo>
                    <a:pt x="13606" y="5632"/>
                    <a:pt x="13633" y="5667"/>
                    <a:pt x="13647" y="5667"/>
                  </a:cubicBezTo>
                  <a:cubicBezTo>
                    <a:pt x="13651" y="5667"/>
                    <a:pt x="13654" y="5663"/>
                    <a:pt x="13655" y="5653"/>
                  </a:cubicBezTo>
                  <a:cubicBezTo>
                    <a:pt x="13539" y="5551"/>
                    <a:pt x="13388" y="5465"/>
                    <a:pt x="13291" y="5351"/>
                  </a:cubicBezTo>
                  <a:lnTo>
                    <a:pt x="13291" y="5351"/>
                  </a:lnTo>
                  <a:lnTo>
                    <a:pt x="13307" y="5374"/>
                  </a:lnTo>
                  <a:cubicBezTo>
                    <a:pt x="13300" y="5378"/>
                    <a:pt x="13294" y="5379"/>
                    <a:pt x="13289" y="5379"/>
                  </a:cubicBezTo>
                  <a:cubicBezTo>
                    <a:pt x="13246" y="5379"/>
                    <a:pt x="13243" y="5273"/>
                    <a:pt x="13179" y="5244"/>
                  </a:cubicBezTo>
                  <a:lnTo>
                    <a:pt x="13179" y="5244"/>
                  </a:lnTo>
                  <a:cubicBezTo>
                    <a:pt x="13181" y="5245"/>
                    <a:pt x="13183" y="5245"/>
                    <a:pt x="13186" y="5245"/>
                  </a:cubicBezTo>
                  <a:cubicBezTo>
                    <a:pt x="13200" y="5245"/>
                    <a:pt x="13215" y="5235"/>
                    <a:pt x="13211" y="5235"/>
                  </a:cubicBezTo>
                  <a:lnTo>
                    <a:pt x="13211" y="5235"/>
                  </a:lnTo>
                  <a:cubicBezTo>
                    <a:pt x="13211" y="5235"/>
                    <a:pt x="13210" y="5235"/>
                    <a:pt x="13210" y="5235"/>
                  </a:cubicBezTo>
                  <a:cubicBezTo>
                    <a:pt x="13145" y="5154"/>
                    <a:pt x="13050" y="5098"/>
                    <a:pt x="12927" y="5003"/>
                  </a:cubicBezTo>
                  <a:lnTo>
                    <a:pt x="12952" y="5003"/>
                  </a:lnTo>
                  <a:cubicBezTo>
                    <a:pt x="12920" y="4950"/>
                    <a:pt x="12846" y="4885"/>
                    <a:pt x="12804" y="4834"/>
                  </a:cubicBezTo>
                  <a:cubicBezTo>
                    <a:pt x="12788" y="4833"/>
                    <a:pt x="12771" y="4821"/>
                    <a:pt x="12762" y="4821"/>
                  </a:cubicBezTo>
                  <a:cubicBezTo>
                    <a:pt x="12756" y="4821"/>
                    <a:pt x="12753" y="4825"/>
                    <a:pt x="12753" y="4836"/>
                  </a:cubicBezTo>
                  <a:cubicBezTo>
                    <a:pt x="12679" y="4626"/>
                    <a:pt x="12445" y="4600"/>
                    <a:pt x="12377" y="4417"/>
                  </a:cubicBezTo>
                  <a:lnTo>
                    <a:pt x="12377" y="4417"/>
                  </a:lnTo>
                  <a:cubicBezTo>
                    <a:pt x="12387" y="4428"/>
                    <a:pt x="12405" y="4436"/>
                    <a:pt x="12411" y="4436"/>
                  </a:cubicBezTo>
                  <a:cubicBezTo>
                    <a:pt x="12414" y="4436"/>
                    <a:pt x="12414" y="4434"/>
                    <a:pt x="12410" y="4431"/>
                  </a:cubicBezTo>
                  <a:lnTo>
                    <a:pt x="12292" y="4333"/>
                  </a:lnTo>
                  <a:lnTo>
                    <a:pt x="12292" y="4333"/>
                  </a:lnTo>
                  <a:cubicBezTo>
                    <a:pt x="12280" y="4364"/>
                    <a:pt x="12294" y="4361"/>
                    <a:pt x="12301" y="4398"/>
                  </a:cubicBezTo>
                  <a:cubicBezTo>
                    <a:pt x="12266" y="4394"/>
                    <a:pt x="12234" y="4375"/>
                    <a:pt x="12208" y="4350"/>
                  </a:cubicBezTo>
                  <a:lnTo>
                    <a:pt x="12208" y="4350"/>
                  </a:lnTo>
                  <a:cubicBezTo>
                    <a:pt x="12220" y="4356"/>
                    <a:pt x="12229" y="4359"/>
                    <a:pt x="12235" y="4359"/>
                  </a:cubicBezTo>
                  <a:cubicBezTo>
                    <a:pt x="12260" y="4359"/>
                    <a:pt x="12239" y="4311"/>
                    <a:pt x="12231" y="4285"/>
                  </a:cubicBezTo>
                  <a:cubicBezTo>
                    <a:pt x="12229" y="4294"/>
                    <a:pt x="12215" y="4294"/>
                    <a:pt x="12210" y="4301"/>
                  </a:cubicBezTo>
                  <a:cubicBezTo>
                    <a:pt x="12205" y="4272"/>
                    <a:pt x="12197" y="4264"/>
                    <a:pt x="12189" y="4264"/>
                  </a:cubicBezTo>
                  <a:cubicBezTo>
                    <a:pt x="12179" y="4264"/>
                    <a:pt x="12167" y="4274"/>
                    <a:pt x="12153" y="4274"/>
                  </a:cubicBezTo>
                  <a:cubicBezTo>
                    <a:pt x="12140" y="4274"/>
                    <a:pt x="12125" y="4265"/>
                    <a:pt x="12108" y="4231"/>
                  </a:cubicBezTo>
                  <a:lnTo>
                    <a:pt x="12122" y="4224"/>
                  </a:lnTo>
                  <a:cubicBezTo>
                    <a:pt x="12088" y="4201"/>
                    <a:pt x="12048" y="4190"/>
                    <a:pt x="12020" y="4155"/>
                  </a:cubicBezTo>
                  <a:cubicBezTo>
                    <a:pt x="12023" y="4146"/>
                    <a:pt x="12027" y="4143"/>
                    <a:pt x="12032" y="4143"/>
                  </a:cubicBezTo>
                  <a:cubicBezTo>
                    <a:pt x="12043" y="4143"/>
                    <a:pt x="12059" y="4161"/>
                    <a:pt x="12073" y="4161"/>
                  </a:cubicBezTo>
                  <a:cubicBezTo>
                    <a:pt x="12076" y="4161"/>
                    <a:pt x="12080" y="4160"/>
                    <a:pt x="12083" y="4157"/>
                  </a:cubicBezTo>
                  <a:cubicBezTo>
                    <a:pt x="12039" y="4116"/>
                    <a:pt x="11953" y="4116"/>
                    <a:pt x="11937" y="4053"/>
                  </a:cubicBezTo>
                  <a:lnTo>
                    <a:pt x="11937" y="4053"/>
                  </a:lnTo>
                  <a:cubicBezTo>
                    <a:pt x="11962" y="4065"/>
                    <a:pt x="11988" y="4092"/>
                    <a:pt x="12013" y="4104"/>
                  </a:cubicBezTo>
                  <a:cubicBezTo>
                    <a:pt x="11999" y="4034"/>
                    <a:pt x="11986" y="4034"/>
                    <a:pt x="11960" y="4000"/>
                  </a:cubicBezTo>
                  <a:lnTo>
                    <a:pt x="11960" y="4000"/>
                  </a:lnTo>
                  <a:lnTo>
                    <a:pt x="11962" y="4002"/>
                  </a:lnTo>
                  <a:lnTo>
                    <a:pt x="11902" y="3916"/>
                  </a:lnTo>
                  <a:lnTo>
                    <a:pt x="11911" y="3942"/>
                  </a:lnTo>
                  <a:cubicBezTo>
                    <a:pt x="11908" y="3942"/>
                    <a:pt x="11904" y="3942"/>
                    <a:pt x="11901" y="3942"/>
                  </a:cubicBezTo>
                  <a:cubicBezTo>
                    <a:pt x="11796" y="3942"/>
                    <a:pt x="11787" y="3843"/>
                    <a:pt x="11681" y="3811"/>
                  </a:cubicBezTo>
                  <a:lnTo>
                    <a:pt x="11681" y="3811"/>
                  </a:lnTo>
                  <a:cubicBezTo>
                    <a:pt x="11706" y="3818"/>
                    <a:pt x="11721" y="3821"/>
                    <a:pt x="11729" y="3821"/>
                  </a:cubicBezTo>
                  <a:cubicBezTo>
                    <a:pt x="11754" y="3821"/>
                    <a:pt x="11718" y="3793"/>
                    <a:pt x="11742" y="3777"/>
                  </a:cubicBezTo>
                  <a:cubicBezTo>
                    <a:pt x="11733" y="3752"/>
                    <a:pt x="11712" y="3714"/>
                    <a:pt x="11728" y="3714"/>
                  </a:cubicBezTo>
                  <a:cubicBezTo>
                    <a:pt x="11670" y="3703"/>
                    <a:pt x="11687" y="3640"/>
                    <a:pt x="11605" y="3622"/>
                  </a:cubicBezTo>
                  <a:cubicBezTo>
                    <a:pt x="11612" y="3612"/>
                    <a:pt x="11571" y="3585"/>
                    <a:pt x="11601" y="3571"/>
                  </a:cubicBezTo>
                  <a:cubicBezTo>
                    <a:pt x="11589" y="3562"/>
                    <a:pt x="11582" y="3559"/>
                    <a:pt x="11578" y="3559"/>
                  </a:cubicBezTo>
                  <a:lnTo>
                    <a:pt x="11578" y="3559"/>
                  </a:lnTo>
                  <a:cubicBezTo>
                    <a:pt x="11566" y="3559"/>
                    <a:pt x="11592" y="3598"/>
                    <a:pt x="11580" y="3603"/>
                  </a:cubicBezTo>
                  <a:cubicBezTo>
                    <a:pt x="11483" y="3564"/>
                    <a:pt x="11455" y="3404"/>
                    <a:pt x="11313" y="3344"/>
                  </a:cubicBezTo>
                  <a:cubicBezTo>
                    <a:pt x="11211" y="3274"/>
                    <a:pt x="11165" y="3288"/>
                    <a:pt x="11072" y="3223"/>
                  </a:cubicBezTo>
                  <a:cubicBezTo>
                    <a:pt x="11067" y="3207"/>
                    <a:pt x="11074" y="3202"/>
                    <a:pt x="11084" y="3202"/>
                  </a:cubicBezTo>
                  <a:cubicBezTo>
                    <a:pt x="11101" y="3202"/>
                    <a:pt x="11126" y="3214"/>
                    <a:pt x="11126" y="3214"/>
                  </a:cubicBezTo>
                  <a:cubicBezTo>
                    <a:pt x="11098" y="3163"/>
                    <a:pt x="11058" y="3123"/>
                    <a:pt x="11010" y="3096"/>
                  </a:cubicBezTo>
                  <a:cubicBezTo>
                    <a:pt x="11026" y="3096"/>
                    <a:pt x="11024" y="3082"/>
                    <a:pt x="11021" y="3058"/>
                  </a:cubicBezTo>
                  <a:cubicBezTo>
                    <a:pt x="10984" y="3028"/>
                    <a:pt x="10968" y="3068"/>
                    <a:pt x="10935" y="3012"/>
                  </a:cubicBezTo>
                  <a:cubicBezTo>
                    <a:pt x="10950" y="3009"/>
                    <a:pt x="10964" y="3007"/>
                    <a:pt x="10978" y="3007"/>
                  </a:cubicBezTo>
                  <a:cubicBezTo>
                    <a:pt x="10987" y="3007"/>
                    <a:pt x="10996" y="3008"/>
                    <a:pt x="11005" y="3010"/>
                  </a:cubicBezTo>
                  <a:cubicBezTo>
                    <a:pt x="10956" y="2977"/>
                    <a:pt x="10903" y="2956"/>
                    <a:pt x="10854" y="2924"/>
                  </a:cubicBezTo>
                  <a:cubicBezTo>
                    <a:pt x="10856" y="2915"/>
                    <a:pt x="10861" y="2912"/>
                    <a:pt x="10869" y="2912"/>
                  </a:cubicBezTo>
                  <a:cubicBezTo>
                    <a:pt x="10885" y="2912"/>
                    <a:pt x="10910" y="2925"/>
                    <a:pt x="10926" y="2929"/>
                  </a:cubicBezTo>
                  <a:cubicBezTo>
                    <a:pt x="10877" y="2894"/>
                    <a:pt x="10808" y="2835"/>
                    <a:pt x="10767" y="2835"/>
                  </a:cubicBezTo>
                  <a:cubicBezTo>
                    <a:pt x="10763" y="2835"/>
                    <a:pt x="10760" y="2835"/>
                    <a:pt x="10757" y="2836"/>
                  </a:cubicBezTo>
                  <a:lnTo>
                    <a:pt x="10773" y="2865"/>
                  </a:lnTo>
                  <a:lnTo>
                    <a:pt x="10773" y="2865"/>
                  </a:lnTo>
                  <a:cubicBezTo>
                    <a:pt x="10772" y="2856"/>
                    <a:pt x="10784" y="2849"/>
                    <a:pt x="10796" y="2849"/>
                  </a:cubicBezTo>
                  <a:cubicBezTo>
                    <a:pt x="10800" y="2849"/>
                    <a:pt x="10804" y="2850"/>
                    <a:pt x="10808" y="2852"/>
                  </a:cubicBezTo>
                  <a:cubicBezTo>
                    <a:pt x="10864" y="2871"/>
                    <a:pt x="10854" y="2915"/>
                    <a:pt x="10847" y="2926"/>
                  </a:cubicBezTo>
                  <a:lnTo>
                    <a:pt x="10813" y="2903"/>
                  </a:lnTo>
                  <a:lnTo>
                    <a:pt x="10813" y="2903"/>
                  </a:lnTo>
                  <a:cubicBezTo>
                    <a:pt x="10792" y="2984"/>
                    <a:pt x="10935" y="3010"/>
                    <a:pt x="10991" y="3070"/>
                  </a:cubicBezTo>
                  <a:lnTo>
                    <a:pt x="10931" y="3084"/>
                  </a:lnTo>
                  <a:lnTo>
                    <a:pt x="11019" y="3112"/>
                  </a:lnTo>
                  <a:cubicBezTo>
                    <a:pt x="11021" y="3129"/>
                    <a:pt x="11015" y="3150"/>
                    <a:pt x="10998" y="3150"/>
                  </a:cubicBezTo>
                  <a:cubicBezTo>
                    <a:pt x="10992" y="3150"/>
                    <a:pt x="10985" y="3148"/>
                    <a:pt x="10977" y="3142"/>
                  </a:cubicBezTo>
                  <a:lnTo>
                    <a:pt x="10977" y="3142"/>
                  </a:lnTo>
                  <a:cubicBezTo>
                    <a:pt x="11000" y="3202"/>
                    <a:pt x="11026" y="3165"/>
                    <a:pt x="11042" y="3221"/>
                  </a:cubicBezTo>
                  <a:cubicBezTo>
                    <a:pt x="11042" y="3225"/>
                    <a:pt x="11040" y="3227"/>
                    <a:pt x="11038" y="3227"/>
                  </a:cubicBezTo>
                  <a:cubicBezTo>
                    <a:pt x="11036" y="3227"/>
                    <a:pt x="11034" y="3226"/>
                    <a:pt x="11033" y="3225"/>
                  </a:cubicBezTo>
                  <a:lnTo>
                    <a:pt x="11033" y="3225"/>
                  </a:lnTo>
                  <a:lnTo>
                    <a:pt x="11084" y="3255"/>
                  </a:lnTo>
                  <a:cubicBezTo>
                    <a:pt x="11073" y="3255"/>
                    <a:pt x="11068" y="3270"/>
                    <a:pt x="11060" y="3270"/>
                  </a:cubicBezTo>
                  <a:cubicBezTo>
                    <a:pt x="11056" y="3270"/>
                    <a:pt x="11051" y="3267"/>
                    <a:pt x="11044" y="3258"/>
                  </a:cubicBezTo>
                  <a:lnTo>
                    <a:pt x="11044" y="3258"/>
                  </a:lnTo>
                  <a:cubicBezTo>
                    <a:pt x="11095" y="3351"/>
                    <a:pt x="11188" y="3348"/>
                    <a:pt x="11188" y="3402"/>
                  </a:cubicBezTo>
                  <a:lnTo>
                    <a:pt x="11181" y="3399"/>
                  </a:lnTo>
                  <a:lnTo>
                    <a:pt x="11181" y="3399"/>
                  </a:lnTo>
                  <a:cubicBezTo>
                    <a:pt x="11217" y="3427"/>
                    <a:pt x="11234" y="3435"/>
                    <a:pt x="11243" y="3435"/>
                  </a:cubicBezTo>
                  <a:cubicBezTo>
                    <a:pt x="11259" y="3435"/>
                    <a:pt x="11256" y="3414"/>
                    <a:pt x="11282" y="3414"/>
                  </a:cubicBezTo>
                  <a:cubicBezTo>
                    <a:pt x="11292" y="3414"/>
                    <a:pt x="11305" y="3417"/>
                    <a:pt x="11325" y="3425"/>
                  </a:cubicBezTo>
                  <a:lnTo>
                    <a:pt x="11309" y="3541"/>
                  </a:lnTo>
                  <a:lnTo>
                    <a:pt x="11346" y="3524"/>
                  </a:lnTo>
                  <a:cubicBezTo>
                    <a:pt x="11355" y="3536"/>
                    <a:pt x="11374" y="3557"/>
                    <a:pt x="11360" y="3564"/>
                  </a:cubicBezTo>
                  <a:cubicBezTo>
                    <a:pt x="11372" y="3568"/>
                    <a:pt x="11379" y="3570"/>
                    <a:pt x="11383" y="3570"/>
                  </a:cubicBezTo>
                  <a:cubicBezTo>
                    <a:pt x="11396" y="3570"/>
                    <a:pt x="11377" y="3552"/>
                    <a:pt x="11398" y="3552"/>
                  </a:cubicBezTo>
                  <a:cubicBezTo>
                    <a:pt x="11399" y="3552"/>
                    <a:pt x="11401" y="3552"/>
                    <a:pt x="11404" y="3552"/>
                  </a:cubicBezTo>
                  <a:cubicBezTo>
                    <a:pt x="11429" y="3626"/>
                    <a:pt x="11552" y="3677"/>
                    <a:pt x="11520" y="3733"/>
                  </a:cubicBezTo>
                  <a:cubicBezTo>
                    <a:pt x="11549" y="3730"/>
                    <a:pt x="11517" y="3694"/>
                    <a:pt x="11528" y="3694"/>
                  </a:cubicBezTo>
                  <a:lnTo>
                    <a:pt x="11528" y="3694"/>
                  </a:lnTo>
                  <a:cubicBezTo>
                    <a:pt x="11532" y="3694"/>
                    <a:pt x="11540" y="3698"/>
                    <a:pt x="11557" y="3708"/>
                  </a:cubicBezTo>
                  <a:cubicBezTo>
                    <a:pt x="11524" y="3770"/>
                    <a:pt x="11626" y="3761"/>
                    <a:pt x="11649" y="3828"/>
                  </a:cubicBezTo>
                  <a:cubicBezTo>
                    <a:pt x="11646" y="3829"/>
                    <a:pt x="11643" y="3829"/>
                    <a:pt x="11641" y="3829"/>
                  </a:cubicBezTo>
                  <a:cubicBezTo>
                    <a:pt x="11622" y="3829"/>
                    <a:pt x="11606" y="3815"/>
                    <a:pt x="11600" y="3815"/>
                  </a:cubicBezTo>
                  <a:lnTo>
                    <a:pt x="11600" y="3815"/>
                  </a:lnTo>
                  <a:cubicBezTo>
                    <a:pt x="11595" y="3815"/>
                    <a:pt x="11596" y="3823"/>
                    <a:pt x="11605" y="3849"/>
                  </a:cubicBezTo>
                  <a:cubicBezTo>
                    <a:pt x="11609" y="3848"/>
                    <a:pt x="11612" y="3848"/>
                    <a:pt x="11615" y="3848"/>
                  </a:cubicBezTo>
                  <a:cubicBezTo>
                    <a:pt x="11674" y="3848"/>
                    <a:pt x="11687" y="3948"/>
                    <a:pt x="11731" y="3979"/>
                  </a:cubicBezTo>
                  <a:cubicBezTo>
                    <a:pt x="11735" y="3975"/>
                    <a:pt x="11740" y="3973"/>
                    <a:pt x="11745" y="3973"/>
                  </a:cubicBezTo>
                  <a:cubicBezTo>
                    <a:pt x="11781" y="3973"/>
                    <a:pt x="11837" y="4055"/>
                    <a:pt x="11902" y="4102"/>
                  </a:cubicBezTo>
                  <a:cubicBezTo>
                    <a:pt x="11888" y="4109"/>
                    <a:pt x="12006" y="4241"/>
                    <a:pt x="12055" y="4313"/>
                  </a:cubicBezTo>
                  <a:lnTo>
                    <a:pt x="12048" y="4317"/>
                  </a:lnTo>
                  <a:cubicBezTo>
                    <a:pt x="12054" y="4315"/>
                    <a:pt x="12059" y="4313"/>
                    <a:pt x="12065" y="4313"/>
                  </a:cubicBezTo>
                  <a:cubicBezTo>
                    <a:pt x="12106" y="4313"/>
                    <a:pt x="12152" y="4371"/>
                    <a:pt x="12199" y="4403"/>
                  </a:cubicBezTo>
                  <a:cubicBezTo>
                    <a:pt x="12188" y="4413"/>
                    <a:pt x="12179" y="4417"/>
                    <a:pt x="12167" y="4417"/>
                  </a:cubicBezTo>
                  <a:cubicBezTo>
                    <a:pt x="12157" y="4417"/>
                    <a:pt x="12145" y="4413"/>
                    <a:pt x="12129" y="4405"/>
                  </a:cubicBezTo>
                  <a:lnTo>
                    <a:pt x="12129" y="4405"/>
                  </a:lnTo>
                  <a:lnTo>
                    <a:pt x="12171" y="4447"/>
                  </a:lnTo>
                  <a:cubicBezTo>
                    <a:pt x="12164" y="4449"/>
                    <a:pt x="12157" y="4449"/>
                    <a:pt x="12150" y="4452"/>
                  </a:cubicBezTo>
                  <a:lnTo>
                    <a:pt x="12183" y="4459"/>
                  </a:lnTo>
                  <a:lnTo>
                    <a:pt x="12183" y="4459"/>
                  </a:lnTo>
                  <a:lnTo>
                    <a:pt x="12171" y="4447"/>
                  </a:lnTo>
                  <a:lnTo>
                    <a:pt x="12171" y="4447"/>
                  </a:lnTo>
                  <a:cubicBezTo>
                    <a:pt x="12197" y="4449"/>
                    <a:pt x="12222" y="4459"/>
                    <a:pt x="12241" y="4477"/>
                  </a:cubicBezTo>
                  <a:lnTo>
                    <a:pt x="12206" y="4491"/>
                  </a:lnTo>
                  <a:cubicBezTo>
                    <a:pt x="12264" y="4547"/>
                    <a:pt x="12347" y="4577"/>
                    <a:pt x="12403" y="4665"/>
                  </a:cubicBezTo>
                  <a:cubicBezTo>
                    <a:pt x="12424" y="4652"/>
                    <a:pt x="12417" y="4588"/>
                    <a:pt x="12454" y="4588"/>
                  </a:cubicBezTo>
                  <a:cubicBezTo>
                    <a:pt x="12465" y="4588"/>
                    <a:pt x="12480" y="4593"/>
                    <a:pt x="12500" y="4607"/>
                  </a:cubicBezTo>
                  <a:cubicBezTo>
                    <a:pt x="12493" y="4620"/>
                    <a:pt x="12480" y="4637"/>
                    <a:pt x="12463" y="4637"/>
                  </a:cubicBezTo>
                  <a:cubicBezTo>
                    <a:pt x="12459" y="4637"/>
                    <a:pt x="12454" y="4635"/>
                    <a:pt x="12449" y="4632"/>
                  </a:cubicBezTo>
                  <a:lnTo>
                    <a:pt x="12449" y="4632"/>
                  </a:lnTo>
                  <a:cubicBezTo>
                    <a:pt x="12456" y="4637"/>
                    <a:pt x="12482" y="4644"/>
                    <a:pt x="12491" y="4663"/>
                  </a:cubicBezTo>
                  <a:lnTo>
                    <a:pt x="12440" y="4653"/>
                  </a:lnTo>
                  <a:lnTo>
                    <a:pt x="12440" y="4653"/>
                  </a:lnTo>
                  <a:cubicBezTo>
                    <a:pt x="12448" y="4670"/>
                    <a:pt x="12455" y="4673"/>
                    <a:pt x="12461" y="4673"/>
                  </a:cubicBezTo>
                  <a:cubicBezTo>
                    <a:pt x="12467" y="4673"/>
                    <a:pt x="12472" y="4671"/>
                    <a:pt x="12478" y="4671"/>
                  </a:cubicBezTo>
                  <a:cubicBezTo>
                    <a:pt x="12484" y="4671"/>
                    <a:pt x="12490" y="4673"/>
                    <a:pt x="12498" y="4681"/>
                  </a:cubicBezTo>
                  <a:cubicBezTo>
                    <a:pt x="12479" y="4700"/>
                    <a:pt x="12505" y="4714"/>
                    <a:pt x="12486" y="4725"/>
                  </a:cubicBezTo>
                  <a:cubicBezTo>
                    <a:pt x="12477" y="4721"/>
                    <a:pt x="12470" y="4695"/>
                    <a:pt x="12454" y="4690"/>
                  </a:cubicBezTo>
                  <a:lnTo>
                    <a:pt x="12454" y="4690"/>
                  </a:lnTo>
                  <a:cubicBezTo>
                    <a:pt x="12479" y="4723"/>
                    <a:pt x="12505" y="4769"/>
                    <a:pt x="12505" y="4795"/>
                  </a:cubicBezTo>
                  <a:cubicBezTo>
                    <a:pt x="12509" y="4788"/>
                    <a:pt x="12516" y="4781"/>
                    <a:pt x="12527" y="4781"/>
                  </a:cubicBezTo>
                  <a:cubicBezTo>
                    <a:pt x="12534" y="4781"/>
                    <a:pt x="12542" y="4784"/>
                    <a:pt x="12551" y="4792"/>
                  </a:cubicBezTo>
                  <a:cubicBezTo>
                    <a:pt x="12609" y="4846"/>
                    <a:pt x="12549" y="4832"/>
                    <a:pt x="12574" y="4874"/>
                  </a:cubicBezTo>
                  <a:cubicBezTo>
                    <a:pt x="12595" y="4875"/>
                    <a:pt x="12613" y="4906"/>
                    <a:pt x="12634" y="4906"/>
                  </a:cubicBezTo>
                  <a:cubicBezTo>
                    <a:pt x="12640" y="4906"/>
                    <a:pt x="12645" y="4904"/>
                    <a:pt x="12651" y="4899"/>
                  </a:cubicBezTo>
                  <a:cubicBezTo>
                    <a:pt x="12667" y="4915"/>
                    <a:pt x="12656" y="4932"/>
                    <a:pt x="12656" y="4943"/>
                  </a:cubicBezTo>
                  <a:cubicBezTo>
                    <a:pt x="12689" y="4958"/>
                    <a:pt x="12757" y="5035"/>
                    <a:pt x="12782" y="5035"/>
                  </a:cubicBezTo>
                  <a:cubicBezTo>
                    <a:pt x="12788" y="5035"/>
                    <a:pt x="12791" y="5030"/>
                    <a:pt x="12790" y="5017"/>
                  </a:cubicBezTo>
                  <a:lnTo>
                    <a:pt x="12785" y="5008"/>
                  </a:lnTo>
                  <a:lnTo>
                    <a:pt x="12790" y="5010"/>
                  </a:lnTo>
                  <a:cubicBezTo>
                    <a:pt x="12913" y="5080"/>
                    <a:pt x="12975" y="5226"/>
                    <a:pt x="13080" y="5309"/>
                  </a:cubicBezTo>
                  <a:lnTo>
                    <a:pt x="13071" y="5316"/>
                  </a:lnTo>
                  <a:cubicBezTo>
                    <a:pt x="13138" y="5365"/>
                    <a:pt x="13205" y="5437"/>
                    <a:pt x="13263" y="5460"/>
                  </a:cubicBezTo>
                  <a:cubicBezTo>
                    <a:pt x="13279" y="5476"/>
                    <a:pt x="13286" y="5513"/>
                    <a:pt x="13268" y="5518"/>
                  </a:cubicBezTo>
                  <a:cubicBezTo>
                    <a:pt x="13319" y="5555"/>
                    <a:pt x="13332" y="5551"/>
                    <a:pt x="13381" y="5627"/>
                  </a:cubicBezTo>
                  <a:cubicBezTo>
                    <a:pt x="13367" y="5621"/>
                    <a:pt x="13360" y="5619"/>
                    <a:pt x="13356" y="5619"/>
                  </a:cubicBezTo>
                  <a:cubicBezTo>
                    <a:pt x="13350" y="5619"/>
                    <a:pt x="13353" y="5624"/>
                    <a:pt x="13353" y="5624"/>
                  </a:cubicBezTo>
                  <a:cubicBezTo>
                    <a:pt x="13353" y="5624"/>
                    <a:pt x="13349" y="5618"/>
                    <a:pt x="13326" y="5592"/>
                  </a:cubicBezTo>
                  <a:lnTo>
                    <a:pt x="13326" y="5592"/>
                  </a:lnTo>
                  <a:cubicBezTo>
                    <a:pt x="13374" y="5657"/>
                    <a:pt x="13372" y="5683"/>
                    <a:pt x="13455" y="5720"/>
                  </a:cubicBezTo>
                  <a:cubicBezTo>
                    <a:pt x="13414" y="5722"/>
                    <a:pt x="13469" y="5792"/>
                    <a:pt x="13504" y="5810"/>
                  </a:cubicBezTo>
                  <a:lnTo>
                    <a:pt x="13481" y="5757"/>
                  </a:lnTo>
                  <a:lnTo>
                    <a:pt x="13481" y="5757"/>
                  </a:lnTo>
                  <a:cubicBezTo>
                    <a:pt x="13511" y="5780"/>
                    <a:pt x="13539" y="5808"/>
                    <a:pt x="13562" y="5840"/>
                  </a:cubicBezTo>
                  <a:lnTo>
                    <a:pt x="13518" y="5854"/>
                  </a:lnTo>
                  <a:cubicBezTo>
                    <a:pt x="13597" y="6005"/>
                    <a:pt x="13787" y="6003"/>
                    <a:pt x="13815" y="6149"/>
                  </a:cubicBezTo>
                  <a:cubicBezTo>
                    <a:pt x="13818" y="6149"/>
                    <a:pt x="13820" y="6150"/>
                    <a:pt x="13822" y="6150"/>
                  </a:cubicBezTo>
                  <a:cubicBezTo>
                    <a:pt x="13853" y="6150"/>
                    <a:pt x="13771" y="6074"/>
                    <a:pt x="13815" y="6074"/>
                  </a:cubicBezTo>
                  <a:cubicBezTo>
                    <a:pt x="13816" y="6074"/>
                    <a:pt x="13816" y="6074"/>
                    <a:pt x="13817" y="6074"/>
                  </a:cubicBezTo>
                  <a:cubicBezTo>
                    <a:pt x="13866" y="6132"/>
                    <a:pt x="13880" y="6230"/>
                    <a:pt x="13896" y="6246"/>
                  </a:cubicBezTo>
                  <a:cubicBezTo>
                    <a:pt x="13951" y="6336"/>
                    <a:pt x="14007" y="6271"/>
                    <a:pt x="14070" y="6360"/>
                  </a:cubicBezTo>
                  <a:cubicBezTo>
                    <a:pt x="14071" y="6346"/>
                    <a:pt x="14079" y="6326"/>
                    <a:pt x="14103" y="6326"/>
                  </a:cubicBezTo>
                  <a:cubicBezTo>
                    <a:pt x="14116" y="6326"/>
                    <a:pt x="14134" y="6332"/>
                    <a:pt x="14158" y="6348"/>
                  </a:cubicBezTo>
                  <a:cubicBezTo>
                    <a:pt x="14198" y="6395"/>
                    <a:pt x="14186" y="6438"/>
                    <a:pt x="14158" y="6438"/>
                  </a:cubicBezTo>
                  <a:cubicBezTo>
                    <a:pt x="14152" y="6438"/>
                    <a:pt x="14144" y="6436"/>
                    <a:pt x="14137" y="6431"/>
                  </a:cubicBezTo>
                  <a:cubicBezTo>
                    <a:pt x="14123" y="6420"/>
                    <a:pt x="14121" y="6411"/>
                    <a:pt x="14125" y="6408"/>
                  </a:cubicBezTo>
                  <a:lnTo>
                    <a:pt x="14125" y="6408"/>
                  </a:lnTo>
                  <a:cubicBezTo>
                    <a:pt x="14134" y="6415"/>
                    <a:pt x="14142" y="6421"/>
                    <a:pt x="14146" y="6421"/>
                  </a:cubicBezTo>
                  <a:cubicBezTo>
                    <a:pt x="14147" y="6421"/>
                    <a:pt x="14148" y="6421"/>
                    <a:pt x="14148" y="6420"/>
                  </a:cubicBezTo>
                  <a:lnTo>
                    <a:pt x="14146" y="6418"/>
                  </a:lnTo>
                  <a:cubicBezTo>
                    <a:pt x="14137" y="6410"/>
                    <a:pt x="14131" y="6407"/>
                    <a:pt x="14128" y="6407"/>
                  </a:cubicBezTo>
                  <a:cubicBezTo>
                    <a:pt x="14127" y="6407"/>
                    <a:pt x="14126" y="6408"/>
                    <a:pt x="14125" y="6408"/>
                  </a:cubicBezTo>
                  <a:cubicBezTo>
                    <a:pt x="14113" y="6400"/>
                    <a:pt x="14098" y="6390"/>
                    <a:pt x="14090" y="6390"/>
                  </a:cubicBezTo>
                  <a:cubicBezTo>
                    <a:pt x="14085" y="6390"/>
                    <a:pt x="14082" y="6395"/>
                    <a:pt x="14086" y="6408"/>
                  </a:cubicBezTo>
                  <a:lnTo>
                    <a:pt x="14104" y="6406"/>
                  </a:lnTo>
                  <a:cubicBezTo>
                    <a:pt x="14118" y="6441"/>
                    <a:pt x="14193" y="6515"/>
                    <a:pt x="14158" y="6515"/>
                  </a:cubicBezTo>
                  <a:cubicBezTo>
                    <a:pt x="14172" y="6524"/>
                    <a:pt x="14181" y="6527"/>
                    <a:pt x="14186" y="6527"/>
                  </a:cubicBezTo>
                  <a:cubicBezTo>
                    <a:pt x="14198" y="6527"/>
                    <a:pt x="14188" y="6507"/>
                    <a:pt x="14173" y="6483"/>
                  </a:cubicBezTo>
                  <a:lnTo>
                    <a:pt x="14173" y="6483"/>
                  </a:lnTo>
                  <a:cubicBezTo>
                    <a:pt x="14223" y="6562"/>
                    <a:pt x="14275" y="6588"/>
                    <a:pt x="14334" y="6666"/>
                  </a:cubicBezTo>
                  <a:cubicBezTo>
                    <a:pt x="14330" y="6652"/>
                    <a:pt x="14331" y="6635"/>
                    <a:pt x="14336" y="6635"/>
                  </a:cubicBezTo>
                  <a:cubicBezTo>
                    <a:pt x="14338" y="6635"/>
                    <a:pt x="14339" y="6636"/>
                    <a:pt x="14341" y="6638"/>
                  </a:cubicBezTo>
                  <a:cubicBezTo>
                    <a:pt x="14386" y="6696"/>
                    <a:pt x="14402" y="6702"/>
                    <a:pt x="14417" y="6702"/>
                  </a:cubicBezTo>
                  <a:cubicBezTo>
                    <a:pt x="14421" y="6702"/>
                    <a:pt x="14424" y="6702"/>
                    <a:pt x="14429" y="6702"/>
                  </a:cubicBezTo>
                  <a:cubicBezTo>
                    <a:pt x="14440" y="6702"/>
                    <a:pt x="14453" y="6705"/>
                    <a:pt x="14480" y="6728"/>
                  </a:cubicBezTo>
                  <a:cubicBezTo>
                    <a:pt x="14503" y="6784"/>
                    <a:pt x="14429" y="6751"/>
                    <a:pt x="14512" y="6809"/>
                  </a:cubicBezTo>
                  <a:cubicBezTo>
                    <a:pt x="14529" y="6839"/>
                    <a:pt x="14521" y="6847"/>
                    <a:pt x="14506" y="6847"/>
                  </a:cubicBezTo>
                  <a:cubicBezTo>
                    <a:pt x="14494" y="6847"/>
                    <a:pt x="14478" y="6841"/>
                    <a:pt x="14466" y="6837"/>
                  </a:cubicBezTo>
                  <a:lnTo>
                    <a:pt x="14466" y="6837"/>
                  </a:lnTo>
                  <a:cubicBezTo>
                    <a:pt x="14552" y="6881"/>
                    <a:pt x="14573" y="6972"/>
                    <a:pt x="14605" y="7011"/>
                  </a:cubicBezTo>
                  <a:lnTo>
                    <a:pt x="14563" y="6985"/>
                  </a:lnTo>
                  <a:lnTo>
                    <a:pt x="14563" y="6985"/>
                  </a:lnTo>
                  <a:cubicBezTo>
                    <a:pt x="14584" y="6999"/>
                    <a:pt x="14603" y="7016"/>
                    <a:pt x="14621" y="7034"/>
                  </a:cubicBezTo>
                  <a:lnTo>
                    <a:pt x="14621" y="6995"/>
                  </a:lnTo>
                  <a:cubicBezTo>
                    <a:pt x="14637" y="7017"/>
                    <a:pt x="14655" y="7033"/>
                    <a:pt x="14648" y="7042"/>
                  </a:cubicBezTo>
                  <a:lnTo>
                    <a:pt x="14648" y="7042"/>
                  </a:lnTo>
                  <a:cubicBezTo>
                    <a:pt x="14631" y="7048"/>
                    <a:pt x="14616" y="7050"/>
                    <a:pt x="14604" y="7050"/>
                  </a:cubicBezTo>
                  <a:cubicBezTo>
                    <a:pt x="14566" y="7050"/>
                    <a:pt x="14545" y="7030"/>
                    <a:pt x="14504" y="7030"/>
                  </a:cubicBezTo>
                  <a:cubicBezTo>
                    <a:pt x="14491" y="7030"/>
                    <a:pt x="14477" y="7032"/>
                    <a:pt x="14459" y="7036"/>
                  </a:cubicBezTo>
                  <a:cubicBezTo>
                    <a:pt x="14487" y="7064"/>
                    <a:pt x="14492" y="7057"/>
                    <a:pt x="14424" y="7087"/>
                  </a:cubicBezTo>
                  <a:lnTo>
                    <a:pt x="14580" y="7067"/>
                  </a:lnTo>
                  <a:lnTo>
                    <a:pt x="14480" y="7108"/>
                  </a:lnTo>
                  <a:cubicBezTo>
                    <a:pt x="14482" y="7108"/>
                    <a:pt x="14485" y="7109"/>
                    <a:pt x="14487" y="7109"/>
                  </a:cubicBezTo>
                  <a:cubicBezTo>
                    <a:pt x="14527" y="7109"/>
                    <a:pt x="14569" y="7094"/>
                    <a:pt x="14598" y="7094"/>
                  </a:cubicBezTo>
                  <a:cubicBezTo>
                    <a:pt x="14601" y="7094"/>
                    <a:pt x="14604" y="7094"/>
                    <a:pt x="14607" y="7094"/>
                  </a:cubicBezTo>
                  <a:cubicBezTo>
                    <a:pt x="14561" y="7120"/>
                    <a:pt x="14566" y="7113"/>
                    <a:pt x="14587" y="7138"/>
                  </a:cubicBezTo>
                  <a:cubicBezTo>
                    <a:pt x="14570" y="7127"/>
                    <a:pt x="14554" y="7122"/>
                    <a:pt x="14538" y="7122"/>
                  </a:cubicBezTo>
                  <a:cubicBezTo>
                    <a:pt x="14502" y="7122"/>
                    <a:pt x="14465" y="7142"/>
                    <a:pt x="14426" y="7142"/>
                  </a:cubicBezTo>
                  <a:cubicBezTo>
                    <a:pt x="14414" y="7142"/>
                    <a:pt x="14401" y="7139"/>
                    <a:pt x="14387" y="7134"/>
                  </a:cubicBezTo>
                  <a:lnTo>
                    <a:pt x="14387" y="7060"/>
                  </a:lnTo>
                  <a:cubicBezTo>
                    <a:pt x="14366" y="7053"/>
                    <a:pt x="14345" y="7051"/>
                    <a:pt x="14325" y="7051"/>
                  </a:cubicBezTo>
                  <a:cubicBezTo>
                    <a:pt x="14253" y="7051"/>
                    <a:pt x="14186" y="7081"/>
                    <a:pt x="14095" y="7081"/>
                  </a:cubicBezTo>
                  <a:cubicBezTo>
                    <a:pt x="14079" y="7081"/>
                    <a:pt x="14062" y="7080"/>
                    <a:pt x="14044" y="7078"/>
                  </a:cubicBezTo>
                  <a:lnTo>
                    <a:pt x="14044" y="7078"/>
                  </a:lnTo>
                  <a:lnTo>
                    <a:pt x="14093" y="7092"/>
                  </a:lnTo>
                  <a:cubicBezTo>
                    <a:pt x="14085" y="7104"/>
                    <a:pt x="14069" y="7107"/>
                    <a:pt x="14050" y="7107"/>
                  </a:cubicBezTo>
                  <a:cubicBezTo>
                    <a:pt x="14032" y="7107"/>
                    <a:pt x="14011" y="7104"/>
                    <a:pt x="13991" y="7104"/>
                  </a:cubicBezTo>
                  <a:cubicBezTo>
                    <a:pt x="13979" y="7104"/>
                    <a:pt x="13967" y="7105"/>
                    <a:pt x="13956" y="7108"/>
                  </a:cubicBezTo>
                  <a:cubicBezTo>
                    <a:pt x="13958" y="7083"/>
                    <a:pt x="13931" y="7074"/>
                    <a:pt x="13911" y="7058"/>
                  </a:cubicBezTo>
                  <a:lnTo>
                    <a:pt x="13911" y="7058"/>
                  </a:lnTo>
                  <a:cubicBezTo>
                    <a:pt x="13912" y="7059"/>
                    <a:pt x="13912" y="7061"/>
                    <a:pt x="13912" y="7062"/>
                  </a:cubicBezTo>
                  <a:cubicBezTo>
                    <a:pt x="13911" y="7061"/>
                    <a:pt x="13910" y="7060"/>
                    <a:pt x="13909" y="7059"/>
                  </a:cubicBezTo>
                  <a:lnTo>
                    <a:pt x="13909" y="7059"/>
                  </a:lnTo>
                  <a:cubicBezTo>
                    <a:pt x="13904" y="7075"/>
                    <a:pt x="13805" y="7059"/>
                    <a:pt x="13791" y="7106"/>
                  </a:cubicBezTo>
                  <a:lnTo>
                    <a:pt x="13727" y="7074"/>
                  </a:lnTo>
                  <a:cubicBezTo>
                    <a:pt x="13718" y="7073"/>
                    <a:pt x="13709" y="7072"/>
                    <a:pt x="13701" y="7072"/>
                  </a:cubicBezTo>
                  <a:cubicBezTo>
                    <a:pt x="13612" y="7072"/>
                    <a:pt x="13588" y="7137"/>
                    <a:pt x="13494" y="7137"/>
                  </a:cubicBezTo>
                  <a:cubicBezTo>
                    <a:pt x="13490" y="7137"/>
                    <a:pt x="13485" y="7136"/>
                    <a:pt x="13481" y="7136"/>
                  </a:cubicBezTo>
                  <a:cubicBezTo>
                    <a:pt x="13516" y="7108"/>
                    <a:pt x="13465" y="7092"/>
                    <a:pt x="13539" y="7071"/>
                  </a:cubicBezTo>
                  <a:cubicBezTo>
                    <a:pt x="13526" y="7071"/>
                    <a:pt x="13514" y="7071"/>
                    <a:pt x="13504" y="7071"/>
                  </a:cubicBezTo>
                  <a:cubicBezTo>
                    <a:pt x="13482" y="7071"/>
                    <a:pt x="13467" y="7073"/>
                    <a:pt x="13467" y="7085"/>
                  </a:cubicBezTo>
                  <a:cubicBezTo>
                    <a:pt x="13463" y="7083"/>
                    <a:pt x="13459" y="7082"/>
                    <a:pt x="13453" y="7082"/>
                  </a:cubicBezTo>
                  <a:cubicBezTo>
                    <a:pt x="13428" y="7082"/>
                    <a:pt x="13385" y="7101"/>
                    <a:pt x="13353" y="7101"/>
                  </a:cubicBezTo>
                  <a:cubicBezTo>
                    <a:pt x="13345" y="7101"/>
                    <a:pt x="13337" y="7100"/>
                    <a:pt x="13331" y="7096"/>
                  </a:cubicBezTo>
                  <a:lnTo>
                    <a:pt x="13331" y="7096"/>
                  </a:lnTo>
                  <a:cubicBezTo>
                    <a:pt x="13331" y="7096"/>
                    <a:pt x="13330" y="7097"/>
                    <a:pt x="13330" y="7097"/>
                  </a:cubicBezTo>
                  <a:cubicBezTo>
                    <a:pt x="13329" y="7097"/>
                    <a:pt x="13328" y="7096"/>
                    <a:pt x="13327" y="7095"/>
                  </a:cubicBezTo>
                  <a:lnTo>
                    <a:pt x="13327" y="7095"/>
                  </a:lnTo>
                  <a:cubicBezTo>
                    <a:pt x="13314" y="7104"/>
                    <a:pt x="13307" y="7129"/>
                    <a:pt x="13270" y="7129"/>
                  </a:cubicBezTo>
                  <a:cubicBezTo>
                    <a:pt x="13268" y="7129"/>
                    <a:pt x="13267" y="7129"/>
                    <a:pt x="13265" y="7129"/>
                  </a:cubicBezTo>
                  <a:cubicBezTo>
                    <a:pt x="13262" y="7126"/>
                    <a:pt x="13263" y="7123"/>
                    <a:pt x="13264" y="7120"/>
                  </a:cubicBezTo>
                  <a:lnTo>
                    <a:pt x="13264" y="7120"/>
                  </a:lnTo>
                  <a:cubicBezTo>
                    <a:pt x="13254" y="7130"/>
                    <a:pt x="13201" y="7136"/>
                    <a:pt x="13235" y="7162"/>
                  </a:cubicBezTo>
                  <a:cubicBezTo>
                    <a:pt x="13191" y="7131"/>
                    <a:pt x="13133" y="7125"/>
                    <a:pt x="13072" y="7125"/>
                  </a:cubicBezTo>
                  <a:cubicBezTo>
                    <a:pt x="13031" y="7125"/>
                    <a:pt x="12989" y="7128"/>
                    <a:pt x="12950" y="7128"/>
                  </a:cubicBezTo>
                  <a:cubicBezTo>
                    <a:pt x="12898" y="7128"/>
                    <a:pt x="12851" y="7123"/>
                    <a:pt x="12817" y="7101"/>
                  </a:cubicBezTo>
                  <a:lnTo>
                    <a:pt x="12816" y="7101"/>
                  </a:lnTo>
                  <a:cubicBezTo>
                    <a:pt x="12813" y="7101"/>
                    <a:pt x="12811" y="7101"/>
                    <a:pt x="12809" y="7100"/>
                  </a:cubicBezTo>
                  <a:lnTo>
                    <a:pt x="12809" y="7100"/>
                  </a:lnTo>
                  <a:cubicBezTo>
                    <a:pt x="12729" y="7109"/>
                    <a:pt x="12631" y="7115"/>
                    <a:pt x="12558" y="7118"/>
                  </a:cubicBezTo>
                  <a:cubicBezTo>
                    <a:pt x="12562" y="7112"/>
                    <a:pt x="12560" y="7108"/>
                    <a:pt x="12566" y="7108"/>
                  </a:cubicBezTo>
                  <a:cubicBezTo>
                    <a:pt x="12568" y="7108"/>
                    <a:pt x="12570" y="7108"/>
                    <a:pt x="12572" y="7108"/>
                  </a:cubicBezTo>
                  <a:cubicBezTo>
                    <a:pt x="12561" y="7106"/>
                    <a:pt x="12551" y="7105"/>
                    <a:pt x="12543" y="7105"/>
                  </a:cubicBezTo>
                  <a:cubicBezTo>
                    <a:pt x="12486" y="7105"/>
                    <a:pt x="12491" y="7158"/>
                    <a:pt x="12429" y="7158"/>
                  </a:cubicBezTo>
                  <a:cubicBezTo>
                    <a:pt x="12419" y="7158"/>
                    <a:pt x="12406" y="7156"/>
                    <a:pt x="12391" y="7152"/>
                  </a:cubicBezTo>
                  <a:cubicBezTo>
                    <a:pt x="12331" y="7113"/>
                    <a:pt x="12454" y="7132"/>
                    <a:pt x="12417" y="7118"/>
                  </a:cubicBezTo>
                  <a:cubicBezTo>
                    <a:pt x="12411" y="7089"/>
                    <a:pt x="12393" y="7081"/>
                    <a:pt x="12368" y="7081"/>
                  </a:cubicBezTo>
                  <a:cubicBezTo>
                    <a:pt x="12337" y="7081"/>
                    <a:pt x="12295" y="7094"/>
                    <a:pt x="12254" y="7094"/>
                  </a:cubicBezTo>
                  <a:cubicBezTo>
                    <a:pt x="12234" y="7094"/>
                    <a:pt x="12214" y="7091"/>
                    <a:pt x="12197" y="7081"/>
                  </a:cubicBezTo>
                  <a:lnTo>
                    <a:pt x="12215" y="7076"/>
                  </a:lnTo>
                  <a:cubicBezTo>
                    <a:pt x="12204" y="7070"/>
                    <a:pt x="12191" y="7068"/>
                    <a:pt x="12178" y="7068"/>
                  </a:cubicBezTo>
                  <a:cubicBezTo>
                    <a:pt x="12125" y="7068"/>
                    <a:pt x="12057" y="7102"/>
                    <a:pt x="11983" y="7102"/>
                  </a:cubicBezTo>
                  <a:cubicBezTo>
                    <a:pt x="11979" y="7102"/>
                    <a:pt x="11975" y="7102"/>
                    <a:pt x="11972" y="7101"/>
                  </a:cubicBezTo>
                  <a:cubicBezTo>
                    <a:pt x="11972" y="7101"/>
                    <a:pt x="11976" y="7094"/>
                    <a:pt x="11972" y="7087"/>
                  </a:cubicBezTo>
                  <a:cubicBezTo>
                    <a:pt x="11904" y="7129"/>
                    <a:pt x="11777" y="7143"/>
                    <a:pt x="11682" y="7155"/>
                  </a:cubicBezTo>
                  <a:cubicBezTo>
                    <a:pt x="11712" y="7122"/>
                    <a:pt x="11726" y="7138"/>
                    <a:pt x="11707" y="7106"/>
                  </a:cubicBezTo>
                  <a:lnTo>
                    <a:pt x="11707" y="7106"/>
                  </a:lnTo>
                  <a:cubicBezTo>
                    <a:pt x="11663" y="7111"/>
                    <a:pt x="11719" y="7157"/>
                    <a:pt x="11636" y="7166"/>
                  </a:cubicBezTo>
                  <a:cubicBezTo>
                    <a:pt x="11608" y="7150"/>
                    <a:pt x="11547" y="7134"/>
                    <a:pt x="11538" y="7099"/>
                  </a:cubicBezTo>
                  <a:lnTo>
                    <a:pt x="11619" y="7097"/>
                  </a:lnTo>
                  <a:cubicBezTo>
                    <a:pt x="11606" y="7082"/>
                    <a:pt x="11589" y="7078"/>
                    <a:pt x="11573" y="7078"/>
                  </a:cubicBezTo>
                  <a:cubicBezTo>
                    <a:pt x="11542" y="7078"/>
                    <a:pt x="11509" y="7093"/>
                    <a:pt x="11483" y="7093"/>
                  </a:cubicBezTo>
                  <a:cubicBezTo>
                    <a:pt x="11479" y="7093"/>
                    <a:pt x="11476" y="7093"/>
                    <a:pt x="11473" y="7092"/>
                  </a:cubicBezTo>
                  <a:lnTo>
                    <a:pt x="11478" y="7071"/>
                  </a:lnTo>
                  <a:lnTo>
                    <a:pt x="11478" y="7071"/>
                  </a:lnTo>
                  <a:cubicBezTo>
                    <a:pt x="11360" y="7078"/>
                    <a:pt x="11355" y="7125"/>
                    <a:pt x="11232" y="7125"/>
                  </a:cubicBezTo>
                  <a:cubicBezTo>
                    <a:pt x="11229" y="7125"/>
                    <a:pt x="11226" y="7125"/>
                    <a:pt x="11223" y="7125"/>
                  </a:cubicBezTo>
                  <a:lnTo>
                    <a:pt x="11223" y="7125"/>
                  </a:lnTo>
                  <a:lnTo>
                    <a:pt x="11237" y="7138"/>
                  </a:lnTo>
                  <a:cubicBezTo>
                    <a:pt x="11218" y="7151"/>
                    <a:pt x="11205" y="7155"/>
                    <a:pt x="11195" y="7155"/>
                  </a:cubicBezTo>
                  <a:cubicBezTo>
                    <a:pt x="11174" y="7155"/>
                    <a:pt x="11164" y="7137"/>
                    <a:pt x="11141" y="7137"/>
                  </a:cubicBezTo>
                  <a:cubicBezTo>
                    <a:pt x="11133" y="7137"/>
                    <a:pt x="11122" y="7140"/>
                    <a:pt x="11107" y="7148"/>
                  </a:cubicBezTo>
                  <a:lnTo>
                    <a:pt x="11084" y="7099"/>
                  </a:lnTo>
                  <a:cubicBezTo>
                    <a:pt x="11003" y="7122"/>
                    <a:pt x="10919" y="7143"/>
                    <a:pt x="10833" y="7157"/>
                  </a:cubicBezTo>
                  <a:cubicBezTo>
                    <a:pt x="10882" y="7120"/>
                    <a:pt x="10982" y="7101"/>
                    <a:pt x="11042" y="7078"/>
                  </a:cubicBezTo>
                  <a:cubicBezTo>
                    <a:pt x="10996" y="7078"/>
                    <a:pt x="10882" y="7083"/>
                    <a:pt x="10859" y="7108"/>
                  </a:cubicBezTo>
                  <a:cubicBezTo>
                    <a:pt x="10873" y="7105"/>
                    <a:pt x="10891" y="7097"/>
                    <a:pt x="10906" y="7097"/>
                  </a:cubicBezTo>
                  <a:cubicBezTo>
                    <a:pt x="10911" y="7097"/>
                    <a:pt x="10915" y="7098"/>
                    <a:pt x="10919" y="7099"/>
                  </a:cubicBezTo>
                  <a:cubicBezTo>
                    <a:pt x="10858" y="7137"/>
                    <a:pt x="10787" y="7158"/>
                    <a:pt x="10716" y="7158"/>
                  </a:cubicBezTo>
                  <a:cubicBezTo>
                    <a:pt x="10709" y="7158"/>
                    <a:pt x="10702" y="7157"/>
                    <a:pt x="10694" y="7157"/>
                  </a:cubicBezTo>
                  <a:cubicBezTo>
                    <a:pt x="10711" y="7060"/>
                    <a:pt x="10451" y="7132"/>
                    <a:pt x="10381" y="7057"/>
                  </a:cubicBezTo>
                  <a:cubicBezTo>
                    <a:pt x="10337" y="7067"/>
                    <a:pt x="10293" y="7071"/>
                    <a:pt x="10248" y="7071"/>
                  </a:cubicBezTo>
                  <a:cubicBezTo>
                    <a:pt x="10134" y="7071"/>
                    <a:pt x="10017" y="7048"/>
                    <a:pt x="9885" y="7048"/>
                  </a:cubicBezTo>
                  <a:cubicBezTo>
                    <a:pt x="9877" y="7048"/>
                    <a:pt x="9868" y="7048"/>
                    <a:pt x="9860" y="7048"/>
                  </a:cubicBezTo>
                  <a:cubicBezTo>
                    <a:pt x="9929" y="7122"/>
                    <a:pt x="9804" y="7050"/>
                    <a:pt x="9816" y="7127"/>
                  </a:cubicBezTo>
                  <a:cubicBezTo>
                    <a:pt x="9796" y="7130"/>
                    <a:pt x="9782" y="7131"/>
                    <a:pt x="9772" y="7131"/>
                  </a:cubicBezTo>
                  <a:cubicBezTo>
                    <a:pt x="9759" y="7131"/>
                    <a:pt x="9753" y="7129"/>
                    <a:pt x="9751" y="7127"/>
                  </a:cubicBezTo>
                  <a:lnTo>
                    <a:pt x="9614" y="7081"/>
                  </a:lnTo>
                  <a:cubicBezTo>
                    <a:pt x="9582" y="7060"/>
                    <a:pt x="9658" y="7064"/>
                    <a:pt x="9653" y="7048"/>
                  </a:cubicBezTo>
                  <a:cubicBezTo>
                    <a:pt x="9556" y="7041"/>
                    <a:pt x="9612" y="7016"/>
                    <a:pt x="9547" y="6995"/>
                  </a:cubicBezTo>
                  <a:lnTo>
                    <a:pt x="9547" y="6995"/>
                  </a:lnTo>
                  <a:cubicBezTo>
                    <a:pt x="9557" y="7015"/>
                    <a:pt x="9533" y="7027"/>
                    <a:pt x="9497" y="7027"/>
                  </a:cubicBezTo>
                  <a:cubicBezTo>
                    <a:pt x="9485" y="7027"/>
                    <a:pt x="9471" y="7026"/>
                    <a:pt x="9456" y="7023"/>
                  </a:cubicBezTo>
                  <a:lnTo>
                    <a:pt x="9456" y="7023"/>
                  </a:lnTo>
                  <a:lnTo>
                    <a:pt x="9535" y="7060"/>
                  </a:lnTo>
                  <a:cubicBezTo>
                    <a:pt x="9513" y="7066"/>
                    <a:pt x="9495" y="7069"/>
                    <a:pt x="9479" y="7069"/>
                  </a:cubicBezTo>
                  <a:cubicBezTo>
                    <a:pt x="9416" y="7069"/>
                    <a:pt x="9399" y="7025"/>
                    <a:pt x="9335" y="7025"/>
                  </a:cubicBezTo>
                  <a:cubicBezTo>
                    <a:pt x="9319" y="7025"/>
                    <a:pt x="9301" y="7028"/>
                    <a:pt x="9278" y="7034"/>
                  </a:cubicBezTo>
                  <a:lnTo>
                    <a:pt x="9322" y="7011"/>
                  </a:lnTo>
                  <a:lnTo>
                    <a:pt x="9322" y="7011"/>
                  </a:lnTo>
                  <a:cubicBezTo>
                    <a:pt x="9252" y="7025"/>
                    <a:pt x="9060" y="7011"/>
                    <a:pt x="8990" y="7071"/>
                  </a:cubicBezTo>
                  <a:cubicBezTo>
                    <a:pt x="8979" y="7062"/>
                    <a:pt x="8963" y="7041"/>
                    <a:pt x="8993" y="7036"/>
                  </a:cubicBezTo>
                  <a:cubicBezTo>
                    <a:pt x="8985" y="7036"/>
                    <a:pt x="8977" y="7036"/>
                    <a:pt x="8970" y="7036"/>
                  </a:cubicBezTo>
                  <a:cubicBezTo>
                    <a:pt x="8840" y="7036"/>
                    <a:pt x="8690" y="7077"/>
                    <a:pt x="8571" y="7077"/>
                  </a:cubicBezTo>
                  <a:cubicBezTo>
                    <a:pt x="8539" y="7077"/>
                    <a:pt x="8509" y="7074"/>
                    <a:pt x="8483" y="7067"/>
                  </a:cubicBezTo>
                  <a:lnTo>
                    <a:pt x="8497" y="7046"/>
                  </a:lnTo>
                  <a:lnTo>
                    <a:pt x="8497" y="7046"/>
                  </a:lnTo>
                  <a:cubicBezTo>
                    <a:pt x="8472" y="7051"/>
                    <a:pt x="8452" y="7070"/>
                    <a:pt x="8426" y="7070"/>
                  </a:cubicBezTo>
                  <a:cubicBezTo>
                    <a:pt x="8419" y="7070"/>
                    <a:pt x="8411" y="7069"/>
                    <a:pt x="8402" y="7064"/>
                  </a:cubicBezTo>
                  <a:cubicBezTo>
                    <a:pt x="8404" y="7055"/>
                    <a:pt x="8415" y="7043"/>
                    <a:pt x="8399" y="7043"/>
                  </a:cubicBezTo>
                  <a:cubicBezTo>
                    <a:pt x="8386" y="7049"/>
                    <a:pt x="8338" y="7067"/>
                    <a:pt x="8299" y="7067"/>
                  </a:cubicBezTo>
                  <a:cubicBezTo>
                    <a:pt x="8290" y="7067"/>
                    <a:pt x="8282" y="7066"/>
                    <a:pt x="8274" y="7064"/>
                  </a:cubicBezTo>
                  <a:lnTo>
                    <a:pt x="8309" y="7043"/>
                  </a:lnTo>
                  <a:cubicBezTo>
                    <a:pt x="8287" y="7040"/>
                    <a:pt x="8266" y="7039"/>
                    <a:pt x="8247" y="7039"/>
                  </a:cubicBezTo>
                  <a:cubicBezTo>
                    <a:pt x="8120" y="7039"/>
                    <a:pt x="8038" y="7096"/>
                    <a:pt x="7917" y="7108"/>
                  </a:cubicBezTo>
                  <a:cubicBezTo>
                    <a:pt x="7917" y="7053"/>
                    <a:pt x="7787" y="7034"/>
                    <a:pt x="7722" y="7027"/>
                  </a:cubicBezTo>
                  <a:lnTo>
                    <a:pt x="7725" y="7018"/>
                  </a:lnTo>
                  <a:cubicBezTo>
                    <a:pt x="7713" y="7018"/>
                    <a:pt x="7702" y="7017"/>
                    <a:pt x="7690" y="7017"/>
                  </a:cubicBezTo>
                  <a:cubicBezTo>
                    <a:pt x="7516" y="7017"/>
                    <a:pt x="7387" y="7066"/>
                    <a:pt x="7219" y="7085"/>
                  </a:cubicBezTo>
                  <a:cubicBezTo>
                    <a:pt x="7108" y="7027"/>
                    <a:pt x="6844" y="7062"/>
                    <a:pt x="6665" y="7027"/>
                  </a:cubicBezTo>
                  <a:lnTo>
                    <a:pt x="6665" y="7027"/>
                  </a:lnTo>
                  <a:cubicBezTo>
                    <a:pt x="6693" y="7039"/>
                    <a:pt x="6661" y="7071"/>
                    <a:pt x="6630" y="7076"/>
                  </a:cubicBezTo>
                  <a:cubicBezTo>
                    <a:pt x="6626" y="7075"/>
                    <a:pt x="6621" y="7074"/>
                    <a:pt x="6616" y="7074"/>
                  </a:cubicBezTo>
                  <a:cubicBezTo>
                    <a:pt x="6590" y="7074"/>
                    <a:pt x="6558" y="7087"/>
                    <a:pt x="6539" y="7087"/>
                  </a:cubicBezTo>
                  <a:cubicBezTo>
                    <a:pt x="6526" y="7087"/>
                    <a:pt x="6519" y="7082"/>
                    <a:pt x="6521" y="7064"/>
                  </a:cubicBezTo>
                  <a:lnTo>
                    <a:pt x="6535" y="7064"/>
                  </a:lnTo>
                  <a:cubicBezTo>
                    <a:pt x="6515" y="7031"/>
                    <a:pt x="6468" y="7026"/>
                    <a:pt x="6420" y="7026"/>
                  </a:cubicBezTo>
                  <a:cubicBezTo>
                    <a:pt x="6405" y="7026"/>
                    <a:pt x="6391" y="7026"/>
                    <a:pt x="6377" y="7027"/>
                  </a:cubicBezTo>
                  <a:lnTo>
                    <a:pt x="6377" y="7027"/>
                  </a:lnTo>
                  <a:cubicBezTo>
                    <a:pt x="6435" y="6975"/>
                    <a:pt x="6489" y="6920"/>
                    <a:pt x="6540" y="6860"/>
                  </a:cubicBezTo>
                  <a:lnTo>
                    <a:pt x="6540" y="6860"/>
                  </a:lnTo>
                  <a:lnTo>
                    <a:pt x="6538" y="6900"/>
                  </a:lnTo>
                  <a:cubicBezTo>
                    <a:pt x="6596" y="6844"/>
                    <a:pt x="6538" y="6754"/>
                    <a:pt x="6589" y="6698"/>
                  </a:cubicBezTo>
                  <a:lnTo>
                    <a:pt x="6589" y="6698"/>
                  </a:lnTo>
                  <a:lnTo>
                    <a:pt x="6642" y="6719"/>
                  </a:lnTo>
                  <a:cubicBezTo>
                    <a:pt x="6744" y="6617"/>
                    <a:pt x="6879" y="6550"/>
                    <a:pt x="6943" y="6415"/>
                  </a:cubicBezTo>
                  <a:lnTo>
                    <a:pt x="6943" y="6415"/>
                  </a:lnTo>
                  <a:cubicBezTo>
                    <a:pt x="6953" y="6427"/>
                    <a:pt x="6950" y="6443"/>
                    <a:pt x="6939" y="6455"/>
                  </a:cubicBezTo>
                  <a:cubicBezTo>
                    <a:pt x="6986" y="6408"/>
                    <a:pt x="7138" y="6303"/>
                    <a:pt x="7087" y="6264"/>
                  </a:cubicBezTo>
                  <a:lnTo>
                    <a:pt x="7087" y="6264"/>
                  </a:lnTo>
                  <a:cubicBezTo>
                    <a:pt x="7089" y="6265"/>
                    <a:pt x="7091" y="6265"/>
                    <a:pt x="7092" y="6265"/>
                  </a:cubicBezTo>
                  <a:cubicBezTo>
                    <a:pt x="7130" y="6265"/>
                    <a:pt x="7191" y="6153"/>
                    <a:pt x="7226" y="6091"/>
                  </a:cubicBezTo>
                  <a:lnTo>
                    <a:pt x="7242" y="6123"/>
                  </a:lnTo>
                  <a:cubicBezTo>
                    <a:pt x="7256" y="6047"/>
                    <a:pt x="7249" y="6035"/>
                    <a:pt x="7305" y="5963"/>
                  </a:cubicBezTo>
                  <a:cubicBezTo>
                    <a:pt x="7309" y="5961"/>
                    <a:pt x="7313" y="5960"/>
                    <a:pt x="7316" y="5960"/>
                  </a:cubicBezTo>
                  <a:cubicBezTo>
                    <a:pt x="7326" y="5960"/>
                    <a:pt x="7331" y="5970"/>
                    <a:pt x="7319" y="5980"/>
                  </a:cubicBezTo>
                  <a:lnTo>
                    <a:pt x="7319" y="5980"/>
                  </a:lnTo>
                  <a:cubicBezTo>
                    <a:pt x="7371" y="5943"/>
                    <a:pt x="7331" y="5920"/>
                    <a:pt x="7402" y="5873"/>
                  </a:cubicBezTo>
                  <a:lnTo>
                    <a:pt x="7402" y="5873"/>
                  </a:lnTo>
                  <a:lnTo>
                    <a:pt x="7395" y="5910"/>
                  </a:lnTo>
                  <a:cubicBezTo>
                    <a:pt x="7449" y="5861"/>
                    <a:pt x="7437" y="5857"/>
                    <a:pt x="7446" y="5808"/>
                  </a:cubicBezTo>
                  <a:cubicBezTo>
                    <a:pt x="7467" y="5772"/>
                    <a:pt x="7532" y="5728"/>
                    <a:pt x="7567" y="5728"/>
                  </a:cubicBezTo>
                  <a:cubicBezTo>
                    <a:pt x="7573" y="5728"/>
                    <a:pt x="7577" y="5729"/>
                    <a:pt x="7581" y="5731"/>
                  </a:cubicBezTo>
                  <a:cubicBezTo>
                    <a:pt x="7576" y="5694"/>
                    <a:pt x="7593" y="5659"/>
                    <a:pt x="7623" y="5639"/>
                  </a:cubicBezTo>
                  <a:cubicBezTo>
                    <a:pt x="7634" y="5643"/>
                    <a:pt x="7630" y="5659"/>
                    <a:pt x="7625" y="5666"/>
                  </a:cubicBezTo>
                  <a:cubicBezTo>
                    <a:pt x="7729" y="5597"/>
                    <a:pt x="7727" y="5509"/>
                    <a:pt x="7810" y="5472"/>
                  </a:cubicBezTo>
                  <a:cubicBezTo>
                    <a:pt x="7816" y="5477"/>
                    <a:pt x="7822" y="5480"/>
                    <a:pt x="7829" y="5480"/>
                  </a:cubicBezTo>
                  <a:cubicBezTo>
                    <a:pt x="7831" y="5480"/>
                    <a:pt x="7834" y="5479"/>
                    <a:pt x="7836" y="5479"/>
                  </a:cubicBezTo>
                  <a:lnTo>
                    <a:pt x="7836" y="5479"/>
                  </a:lnTo>
                  <a:cubicBezTo>
                    <a:pt x="7797" y="5518"/>
                    <a:pt x="7755" y="5557"/>
                    <a:pt x="7711" y="5595"/>
                  </a:cubicBezTo>
                  <a:cubicBezTo>
                    <a:pt x="7715" y="5599"/>
                    <a:pt x="7722" y="5600"/>
                    <a:pt x="7728" y="5600"/>
                  </a:cubicBezTo>
                  <a:cubicBezTo>
                    <a:pt x="7739" y="5600"/>
                    <a:pt x="7751" y="5597"/>
                    <a:pt x="7762" y="5597"/>
                  </a:cubicBezTo>
                  <a:cubicBezTo>
                    <a:pt x="7777" y="5597"/>
                    <a:pt x="7788" y="5604"/>
                    <a:pt x="7783" y="5641"/>
                  </a:cubicBezTo>
                  <a:cubicBezTo>
                    <a:pt x="7810" y="5578"/>
                    <a:pt x="7848" y="5465"/>
                    <a:pt x="7915" y="5421"/>
                  </a:cubicBezTo>
                  <a:cubicBezTo>
                    <a:pt x="7917" y="5420"/>
                    <a:pt x="7919" y="5419"/>
                    <a:pt x="7922" y="5419"/>
                  </a:cubicBezTo>
                  <a:cubicBezTo>
                    <a:pt x="7924" y="5419"/>
                    <a:pt x="7926" y="5420"/>
                    <a:pt x="7929" y="5421"/>
                  </a:cubicBezTo>
                  <a:lnTo>
                    <a:pt x="7926" y="5428"/>
                  </a:lnTo>
                  <a:cubicBezTo>
                    <a:pt x="7940" y="5418"/>
                    <a:pt x="7950" y="5404"/>
                    <a:pt x="7956" y="5391"/>
                  </a:cubicBezTo>
                  <a:cubicBezTo>
                    <a:pt x="7975" y="5379"/>
                    <a:pt x="7994" y="5365"/>
                    <a:pt x="8007" y="5351"/>
                  </a:cubicBezTo>
                  <a:cubicBezTo>
                    <a:pt x="8010" y="5352"/>
                    <a:pt x="8012" y="5353"/>
                    <a:pt x="8014" y="5353"/>
                  </a:cubicBezTo>
                  <a:cubicBezTo>
                    <a:pt x="8041" y="5353"/>
                    <a:pt x="8084" y="5296"/>
                    <a:pt x="8112" y="5270"/>
                  </a:cubicBezTo>
                  <a:cubicBezTo>
                    <a:pt x="8089" y="5251"/>
                    <a:pt x="8112" y="5225"/>
                    <a:pt x="8090" y="5225"/>
                  </a:cubicBezTo>
                  <a:cubicBezTo>
                    <a:pt x="8085" y="5225"/>
                    <a:pt x="8079" y="5226"/>
                    <a:pt x="8070" y="5228"/>
                  </a:cubicBezTo>
                  <a:cubicBezTo>
                    <a:pt x="8076" y="5228"/>
                    <a:pt x="8070" y="5235"/>
                    <a:pt x="8057" y="5250"/>
                  </a:cubicBezTo>
                  <a:lnTo>
                    <a:pt x="8057" y="5250"/>
                  </a:lnTo>
                  <a:cubicBezTo>
                    <a:pt x="8057" y="5249"/>
                    <a:pt x="8058" y="5248"/>
                    <a:pt x="8058" y="5247"/>
                  </a:cubicBezTo>
                  <a:lnTo>
                    <a:pt x="8058" y="5247"/>
                  </a:lnTo>
                  <a:cubicBezTo>
                    <a:pt x="8054" y="5249"/>
                    <a:pt x="8047" y="5251"/>
                    <a:pt x="8042" y="5254"/>
                  </a:cubicBezTo>
                  <a:lnTo>
                    <a:pt x="8042" y="5268"/>
                  </a:lnTo>
                  <a:lnTo>
                    <a:pt x="8045" y="5265"/>
                  </a:lnTo>
                  <a:lnTo>
                    <a:pt x="8045" y="5265"/>
                  </a:lnTo>
                  <a:cubicBezTo>
                    <a:pt x="8043" y="5268"/>
                    <a:pt x="8041" y="5270"/>
                    <a:pt x="8040" y="5272"/>
                  </a:cubicBezTo>
                  <a:lnTo>
                    <a:pt x="8040" y="5268"/>
                  </a:lnTo>
                  <a:lnTo>
                    <a:pt x="7973" y="5340"/>
                  </a:lnTo>
                  <a:cubicBezTo>
                    <a:pt x="7977" y="5300"/>
                    <a:pt x="8003" y="5268"/>
                    <a:pt x="8040" y="5251"/>
                  </a:cubicBezTo>
                  <a:cubicBezTo>
                    <a:pt x="8038" y="5226"/>
                    <a:pt x="8038" y="5200"/>
                    <a:pt x="8038" y="5173"/>
                  </a:cubicBezTo>
                  <a:cubicBezTo>
                    <a:pt x="8105" y="5171"/>
                    <a:pt x="8185" y="5125"/>
                    <a:pt x="8224" y="5125"/>
                  </a:cubicBezTo>
                  <a:cubicBezTo>
                    <a:pt x="8228" y="5125"/>
                    <a:pt x="8232" y="5125"/>
                    <a:pt x="8235" y="5126"/>
                  </a:cubicBezTo>
                  <a:cubicBezTo>
                    <a:pt x="8307" y="5027"/>
                    <a:pt x="8425" y="4915"/>
                    <a:pt x="8432" y="4816"/>
                  </a:cubicBezTo>
                  <a:cubicBezTo>
                    <a:pt x="8441" y="4800"/>
                    <a:pt x="8452" y="4796"/>
                    <a:pt x="8463" y="4796"/>
                  </a:cubicBezTo>
                  <a:cubicBezTo>
                    <a:pt x="8472" y="4796"/>
                    <a:pt x="8482" y="4799"/>
                    <a:pt x="8490" y="4799"/>
                  </a:cubicBezTo>
                  <a:cubicBezTo>
                    <a:pt x="8480" y="4818"/>
                    <a:pt x="8462" y="4834"/>
                    <a:pt x="8462" y="4848"/>
                  </a:cubicBezTo>
                  <a:cubicBezTo>
                    <a:pt x="8499" y="4788"/>
                    <a:pt x="8601" y="4700"/>
                    <a:pt x="8578" y="4656"/>
                  </a:cubicBezTo>
                  <a:cubicBezTo>
                    <a:pt x="8592" y="4647"/>
                    <a:pt x="8601" y="4644"/>
                    <a:pt x="8606" y="4644"/>
                  </a:cubicBezTo>
                  <a:cubicBezTo>
                    <a:pt x="8621" y="4644"/>
                    <a:pt x="8611" y="4667"/>
                    <a:pt x="8617" y="4667"/>
                  </a:cubicBezTo>
                  <a:cubicBezTo>
                    <a:pt x="8621" y="4667"/>
                    <a:pt x="8630" y="4658"/>
                    <a:pt x="8654" y="4630"/>
                  </a:cubicBezTo>
                  <a:lnTo>
                    <a:pt x="8654" y="4651"/>
                  </a:lnTo>
                  <a:cubicBezTo>
                    <a:pt x="8866" y="4541"/>
                    <a:pt x="8839" y="4312"/>
                    <a:pt x="9067" y="4193"/>
                  </a:cubicBezTo>
                  <a:lnTo>
                    <a:pt x="9067" y="4193"/>
                  </a:lnTo>
                  <a:cubicBezTo>
                    <a:pt x="9065" y="4194"/>
                    <a:pt x="9063" y="4194"/>
                    <a:pt x="9062" y="4194"/>
                  </a:cubicBezTo>
                  <a:cubicBezTo>
                    <a:pt x="9059" y="4194"/>
                    <a:pt x="9057" y="4193"/>
                    <a:pt x="9055" y="4192"/>
                  </a:cubicBezTo>
                  <a:cubicBezTo>
                    <a:pt x="9292" y="4014"/>
                    <a:pt x="9456" y="3735"/>
                    <a:pt x="9707" y="3575"/>
                  </a:cubicBezTo>
                  <a:cubicBezTo>
                    <a:pt x="9776" y="3524"/>
                    <a:pt x="9760" y="3499"/>
                    <a:pt x="9781" y="3446"/>
                  </a:cubicBezTo>
                  <a:lnTo>
                    <a:pt x="9820" y="3459"/>
                  </a:lnTo>
                  <a:lnTo>
                    <a:pt x="9848" y="3369"/>
                  </a:lnTo>
                  <a:cubicBezTo>
                    <a:pt x="9913" y="3260"/>
                    <a:pt x="10064" y="3283"/>
                    <a:pt x="10131" y="3130"/>
                  </a:cubicBezTo>
                  <a:lnTo>
                    <a:pt x="10099" y="3128"/>
                  </a:lnTo>
                  <a:cubicBezTo>
                    <a:pt x="10137" y="3095"/>
                    <a:pt x="10196" y="3014"/>
                    <a:pt x="10219" y="3014"/>
                  </a:cubicBezTo>
                  <a:cubicBezTo>
                    <a:pt x="10222" y="3014"/>
                    <a:pt x="10224" y="3016"/>
                    <a:pt x="10226" y="3019"/>
                  </a:cubicBezTo>
                  <a:cubicBezTo>
                    <a:pt x="10228" y="3012"/>
                    <a:pt x="10221" y="2987"/>
                    <a:pt x="10247" y="2982"/>
                  </a:cubicBezTo>
                  <a:lnTo>
                    <a:pt x="10261" y="2994"/>
                  </a:lnTo>
                  <a:lnTo>
                    <a:pt x="10333" y="2873"/>
                  </a:lnTo>
                  <a:cubicBezTo>
                    <a:pt x="10351" y="2859"/>
                    <a:pt x="10364" y="2854"/>
                    <a:pt x="10373" y="2854"/>
                  </a:cubicBezTo>
                  <a:cubicBezTo>
                    <a:pt x="10394" y="2854"/>
                    <a:pt x="10400" y="2877"/>
                    <a:pt x="10421" y="2877"/>
                  </a:cubicBezTo>
                  <a:cubicBezTo>
                    <a:pt x="10435" y="2877"/>
                    <a:pt x="10455" y="2867"/>
                    <a:pt x="10490" y="2834"/>
                  </a:cubicBezTo>
                  <a:cubicBezTo>
                    <a:pt x="10524" y="2789"/>
                    <a:pt x="10562" y="2683"/>
                    <a:pt x="10541" y="2683"/>
                  </a:cubicBezTo>
                  <a:lnTo>
                    <a:pt x="10541" y="2683"/>
                  </a:lnTo>
                  <a:cubicBezTo>
                    <a:pt x="10540" y="2683"/>
                    <a:pt x="10540" y="2683"/>
                    <a:pt x="10539" y="2683"/>
                  </a:cubicBezTo>
                  <a:cubicBezTo>
                    <a:pt x="10527" y="2695"/>
                    <a:pt x="10503" y="2708"/>
                    <a:pt x="10487" y="2708"/>
                  </a:cubicBezTo>
                  <a:cubicBezTo>
                    <a:pt x="10482" y="2708"/>
                    <a:pt x="10477" y="2706"/>
                    <a:pt x="10474" y="2704"/>
                  </a:cubicBezTo>
                  <a:lnTo>
                    <a:pt x="10502" y="2660"/>
                  </a:lnTo>
                  <a:cubicBezTo>
                    <a:pt x="10477" y="2625"/>
                    <a:pt x="10463" y="2577"/>
                    <a:pt x="10411" y="2577"/>
                  </a:cubicBezTo>
                  <a:close/>
                  <a:moveTo>
                    <a:pt x="3466" y="7528"/>
                  </a:moveTo>
                  <a:lnTo>
                    <a:pt x="3434" y="7567"/>
                  </a:lnTo>
                  <a:cubicBezTo>
                    <a:pt x="3448" y="7556"/>
                    <a:pt x="3457" y="7544"/>
                    <a:pt x="3466" y="7530"/>
                  </a:cubicBezTo>
                  <a:lnTo>
                    <a:pt x="3466" y="7528"/>
                  </a:lnTo>
                  <a:close/>
                  <a:moveTo>
                    <a:pt x="3151" y="7859"/>
                  </a:moveTo>
                  <a:lnTo>
                    <a:pt x="3130" y="7890"/>
                  </a:lnTo>
                  <a:lnTo>
                    <a:pt x="3155" y="7864"/>
                  </a:lnTo>
                  <a:lnTo>
                    <a:pt x="3151" y="7859"/>
                  </a:lnTo>
                  <a:close/>
                  <a:moveTo>
                    <a:pt x="20069" y="8520"/>
                  </a:moveTo>
                  <a:lnTo>
                    <a:pt x="19937" y="8564"/>
                  </a:lnTo>
                  <a:lnTo>
                    <a:pt x="19981" y="8613"/>
                  </a:lnTo>
                  <a:lnTo>
                    <a:pt x="20069" y="8520"/>
                  </a:lnTo>
                  <a:close/>
                  <a:moveTo>
                    <a:pt x="19979" y="8884"/>
                  </a:moveTo>
                  <a:cubicBezTo>
                    <a:pt x="19965" y="8893"/>
                    <a:pt x="19972" y="8924"/>
                    <a:pt x="20021" y="8998"/>
                  </a:cubicBezTo>
                  <a:cubicBezTo>
                    <a:pt x="20002" y="8963"/>
                    <a:pt x="19986" y="8924"/>
                    <a:pt x="19979" y="8884"/>
                  </a:cubicBezTo>
                  <a:close/>
                  <a:moveTo>
                    <a:pt x="19508" y="9151"/>
                  </a:moveTo>
                  <a:cubicBezTo>
                    <a:pt x="19522" y="9172"/>
                    <a:pt x="19536" y="9188"/>
                    <a:pt x="19548" y="9202"/>
                  </a:cubicBezTo>
                  <a:lnTo>
                    <a:pt x="19508" y="9151"/>
                  </a:lnTo>
                  <a:close/>
                  <a:moveTo>
                    <a:pt x="19361" y="9354"/>
                  </a:moveTo>
                  <a:lnTo>
                    <a:pt x="19361" y="9354"/>
                  </a:lnTo>
                  <a:cubicBezTo>
                    <a:pt x="19360" y="9354"/>
                    <a:pt x="19380" y="9375"/>
                    <a:pt x="19399" y="9396"/>
                  </a:cubicBezTo>
                  <a:lnTo>
                    <a:pt x="19399" y="9396"/>
                  </a:lnTo>
                  <a:cubicBezTo>
                    <a:pt x="19399" y="9396"/>
                    <a:pt x="19398" y="9395"/>
                    <a:pt x="19397" y="9394"/>
                  </a:cubicBezTo>
                  <a:lnTo>
                    <a:pt x="19397" y="9394"/>
                  </a:lnTo>
                  <a:cubicBezTo>
                    <a:pt x="19432" y="9438"/>
                    <a:pt x="19468" y="9504"/>
                    <a:pt x="19486" y="9504"/>
                  </a:cubicBezTo>
                  <a:cubicBezTo>
                    <a:pt x="19488" y="9504"/>
                    <a:pt x="19490" y="9503"/>
                    <a:pt x="19492" y="9501"/>
                  </a:cubicBezTo>
                  <a:cubicBezTo>
                    <a:pt x="19480" y="9482"/>
                    <a:pt x="19467" y="9466"/>
                    <a:pt x="19450" y="9452"/>
                  </a:cubicBezTo>
                  <a:cubicBezTo>
                    <a:pt x="19449" y="9447"/>
                    <a:pt x="19448" y="9443"/>
                    <a:pt x="19448" y="9440"/>
                  </a:cubicBezTo>
                  <a:lnTo>
                    <a:pt x="19448" y="9440"/>
                  </a:lnTo>
                  <a:cubicBezTo>
                    <a:pt x="19448" y="9440"/>
                    <a:pt x="19449" y="9441"/>
                    <a:pt x="19450" y="9441"/>
                  </a:cubicBezTo>
                  <a:cubicBezTo>
                    <a:pt x="19450" y="9441"/>
                    <a:pt x="19450" y="9441"/>
                    <a:pt x="19450" y="9440"/>
                  </a:cubicBezTo>
                  <a:lnTo>
                    <a:pt x="19448" y="9437"/>
                  </a:lnTo>
                  <a:lnTo>
                    <a:pt x="19448" y="9437"/>
                  </a:lnTo>
                  <a:cubicBezTo>
                    <a:pt x="19448" y="9438"/>
                    <a:pt x="19448" y="9439"/>
                    <a:pt x="19448" y="9440"/>
                  </a:cubicBezTo>
                  <a:lnTo>
                    <a:pt x="19448" y="9440"/>
                  </a:lnTo>
                  <a:cubicBezTo>
                    <a:pt x="19440" y="9437"/>
                    <a:pt x="19419" y="9416"/>
                    <a:pt x="19399" y="9396"/>
                  </a:cubicBezTo>
                  <a:lnTo>
                    <a:pt x="19399" y="9396"/>
                  </a:lnTo>
                  <a:cubicBezTo>
                    <a:pt x="19399" y="9396"/>
                    <a:pt x="19399" y="9396"/>
                    <a:pt x="19399" y="9396"/>
                  </a:cubicBezTo>
                  <a:cubicBezTo>
                    <a:pt x="19399" y="9396"/>
                    <a:pt x="19399" y="9396"/>
                    <a:pt x="19399" y="9396"/>
                  </a:cubicBezTo>
                  <a:lnTo>
                    <a:pt x="19399" y="9396"/>
                  </a:lnTo>
                  <a:cubicBezTo>
                    <a:pt x="19399" y="9396"/>
                    <a:pt x="19399" y="9396"/>
                    <a:pt x="19399" y="9396"/>
                  </a:cubicBezTo>
                  <a:lnTo>
                    <a:pt x="19399" y="9396"/>
                  </a:lnTo>
                  <a:cubicBezTo>
                    <a:pt x="19395" y="9389"/>
                    <a:pt x="19388" y="9383"/>
                    <a:pt x="19383" y="9376"/>
                  </a:cubicBezTo>
                  <a:cubicBezTo>
                    <a:pt x="19368" y="9360"/>
                    <a:pt x="19361" y="9354"/>
                    <a:pt x="19361" y="9354"/>
                  </a:cubicBezTo>
                  <a:close/>
                  <a:moveTo>
                    <a:pt x="814" y="9540"/>
                  </a:moveTo>
                  <a:cubicBezTo>
                    <a:pt x="813" y="9543"/>
                    <a:pt x="812" y="9547"/>
                    <a:pt x="811" y="9550"/>
                  </a:cubicBezTo>
                  <a:lnTo>
                    <a:pt x="811" y="9550"/>
                  </a:lnTo>
                  <a:cubicBezTo>
                    <a:pt x="812" y="9546"/>
                    <a:pt x="813" y="9543"/>
                    <a:pt x="814" y="9540"/>
                  </a:cubicBezTo>
                  <a:close/>
                  <a:moveTo>
                    <a:pt x="20007" y="10020"/>
                  </a:moveTo>
                  <a:cubicBezTo>
                    <a:pt x="20007" y="10022"/>
                    <a:pt x="20007" y="10025"/>
                    <a:pt x="20007" y="10027"/>
                  </a:cubicBezTo>
                  <a:cubicBezTo>
                    <a:pt x="20010" y="10044"/>
                    <a:pt x="20012" y="10050"/>
                    <a:pt x="20012" y="10050"/>
                  </a:cubicBezTo>
                  <a:cubicBezTo>
                    <a:pt x="20012" y="10050"/>
                    <a:pt x="20009" y="10035"/>
                    <a:pt x="20007" y="10020"/>
                  </a:cubicBezTo>
                  <a:close/>
                  <a:moveTo>
                    <a:pt x="20686" y="10053"/>
                  </a:moveTo>
                  <a:cubicBezTo>
                    <a:pt x="20682" y="10068"/>
                    <a:pt x="20681" y="10075"/>
                    <a:pt x="20682" y="10075"/>
                  </a:cubicBezTo>
                  <a:cubicBezTo>
                    <a:pt x="20682" y="10075"/>
                    <a:pt x="20684" y="10069"/>
                    <a:pt x="20686" y="10062"/>
                  </a:cubicBezTo>
                  <a:lnTo>
                    <a:pt x="20686" y="10059"/>
                  </a:lnTo>
                  <a:lnTo>
                    <a:pt x="20686" y="10053"/>
                  </a:lnTo>
                  <a:close/>
                  <a:moveTo>
                    <a:pt x="20001" y="10117"/>
                  </a:moveTo>
                  <a:cubicBezTo>
                    <a:pt x="20004" y="10140"/>
                    <a:pt x="20008" y="10161"/>
                    <a:pt x="20014" y="10180"/>
                  </a:cubicBezTo>
                  <a:cubicBezTo>
                    <a:pt x="20009" y="10153"/>
                    <a:pt x="20004" y="10132"/>
                    <a:pt x="20001" y="10117"/>
                  </a:cubicBezTo>
                  <a:close/>
                  <a:moveTo>
                    <a:pt x="19742" y="10586"/>
                  </a:moveTo>
                  <a:lnTo>
                    <a:pt x="19742" y="10586"/>
                  </a:lnTo>
                  <a:cubicBezTo>
                    <a:pt x="19742" y="10586"/>
                    <a:pt x="19742" y="10587"/>
                    <a:pt x="19742" y="10587"/>
                  </a:cubicBezTo>
                  <a:lnTo>
                    <a:pt x="19742" y="10587"/>
                  </a:lnTo>
                  <a:cubicBezTo>
                    <a:pt x="19742" y="10587"/>
                    <a:pt x="19742" y="10586"/>
                    <a:pt x="19742" y="10586"/>
                  </a:cubicBezTo>
                  <a:close/>
                  <a:moveTo>
                    <a:pt x="2991" y="9482"/>
                  </a:moveTo>
                  <a:lnTo>
                    <a:pt x="2787" y="10113"/>
                  </a:lnTo>
                  <a:lnTo>
                    <a:pt x="2124" y="10113"/>
                  </a:lnTo>
                  <a:lnTo>
                    <a:pt x="2659" y="10500"/>
                  </a:lnTo>
                  <a:lnTo>
                    <a:pt x="2455" y="11130"/>
                  </a:lnTo>
                  <a:lnTo>
                    <a:pt x="2991" y="10741"/>
                  </a:lnTo>
                  <a:lnTo>
                    <a:pt x="3526" y="11130"/>
                  </a:lnTo>
                  <a:lnTo>
                    <a:pt x="3322" y="10500"/>
                  </a:lnTo>
                  <a:lnTo>
                    <a:pt x="3858" y="10113"/>
                  </a:lnTo>
                  <a:lnTo>
                    <a:pt x="3197" y="10113"/>
                  </a:lnTo>
                  <a:lnTo>
                    <a:pt x="2991" y="9482"/>
                  </a:lnTo>
                  <a:close/>
                  <a:moveTo>
                    <a:pt x="17658" y="9482"/>
                  </a:moveTo>
                  <a:lnTo>
                    <a:pt x="17454" y="10113"/>
                  </a:lnTo>
                  <a:lnTo>
                    <a:pt x="16794" y="10113"/>
                  </a:lnTo>
                  <a:lnTo>
                    <a:pt x="17329" y="10500"/>
                  </a:lnTo>
                  <a:lnTo>
                    <a:pt x="17125" y="11130"/>
                  </a:lnTo>
                  <a:lnTo>
                    <a:pt x="17661" y="10741"/>
                  </a:lnTo>
                  <a:lnTo>
                    <a:pt x="18194" y="11130"/>
                  </a:lnTo>
                  <a:lnTo>
                    <a:pt x="17990" y="10500"/>
                  </a:lnTo>
                  <a:lnTo>
                    <a:pt x="18525" y="10113"/>
                  </a:lnTo>
                  <a:lnTo>
                    <a:pt x="17865" y="10113"/>
                  </a:lnTo>
                  <a:lnTo>
                    <a:pt x="17658" y="9482"/>
                  </a:lnTo>
                  <a:close/>
                  <a:moveTo>
                    <a:pt x="18194" y="11130"/>
                  </a:moveTo>
                  <a:lnTo>
                    <a:pt x="18194" y="11130"/>
                  </a:lnTo>
                  <a:lnTo>
                    <a:pt x="18194" y="11130"/>
                  </a:lnTo>
                  <a:close/>
                  <a:moveTo>
                    <a:pt x="1208" y="11133"/>
                  </a:moveTo>
                  <a:lnTo>
                    <a:pt x="1208" y="11133"/>
                  </a:lnTo>
                  <a:cubicBezTo>
                    <a:pt x="1210" y="11138"/>
                    <a:pt x="1212" y="11143"/>
                    <a:pt x="1213" y="11148"/>
                  </a:cubicBezTo>
                  <a:lnTo>
                    <a:pt x="1213" y="11148"/>
                  </a:lnTo>
                  <a:cubicBezTo>
                    <a:pt x="1212" y="11143"/>
                    <a:pt x="1210" y="11138"/>
                    <a:pt x="1208" y="11133"/>
                  </a:cubicBezTo>
                  <a:close/>
                  <a:moveTo>
                    <a:pt x="1336" y="11390"/>
                  </a:moveTo>
                  <a:cubicBezTo>
                    <a:pt x="1335" y="11390"/>
                    <a:pt x="1336" y="11390"/>
                    <a:pt x="1336" y="11391"/>
                  </a:cubicBezTo>
                  <a:lnTo>
                    <a:pt x="1336" y="11391"/>
                  </a:lnTo>
                  <a:cubicBezTo>
                    <a:pt x="1336" y="11391"/>
                    <a:pt x="1336" y="11390"/>
                    <a:pt x="1336" y="11390"/>
                  </a:cubicBezTo>
                  <a:close/>
                  <a:moveTo>
                    <a:pt x="890" y="11496"/>
                  </a:moveTo>
                  <a:cubicBezTo>
                    <a:pt x="890" y="11497"/>
                    <a:pt x="890" y="11497"/>
                    <a:pt x="891" y="11497"/>
                  </a:cubicBezTo>
                  <a:cubicBezTo>
                    <a:pt x="890" y="11497"/>
                    <a:pt x="890" y="11497"/>
                    <a:pt x="890" y="11496"/>
                  </a:cubicBezTo>
                  <a:close/>
                  <a:moveTo>
                    <a:pt x="20955" y="11105"/>
                  </a:moveTo>
                  <a:lnTo>
                    <a:pt x="20955" y="11105"/>
                  </a:lnTo>
                  <a:cubicBezTo>
                    <a:pt x="20943" y="11128"/>
                    <a:pt x="20934" y="11151"/>
                    <a:pt x="20925" y="11177"/>
                  </a:cubicBezTo>
                  <a:cubicBezTo>
                    <a:pt x="20901" y="11290"/>
                    <a:pt x="20869" y="11402"/>
                    <a:pt x="20825" y="11508"/>
                  </a:cubicBezTo>
                  <a:cubicBezTo>
                    <a:pt x="20890" y="11395"/>
                    <a:pt x="20964" y="11256"/>
                    <a:pt x="20955" y="11105"/>
                  </a:cubicBezTo>
                  <a:close/>
                  <a:moveTo>
                    <a:pt x="731" y="11506"/>
                  </a:moveTo>
                  <a:lnTo>
                    <a:pt x="731" y="11508"/>
                  </a:lnTo>
                  <a:cubicBezTo>
                    <a:pt x="731" y="11508"/>
                    <a:pt x="731" y="11508"/>
                    <a:pt x="731" y="11508"/>
                  </a:cubicBezTo>
                  <a:lnTo>
                    <a:pt x="731" y="11508"/>
                  </a:lnTo>
                  <a:cubicBezTo>
                    <a:pt x="731" y="11508"/>
                    <a:pt x="731" y="11507"/>
                    <a:pt x="731" y="11506"/>
                  </a:cubicBezTo>
                  <a:close/>
                  <a:moveTo>
                    <a:pt x="731" y="11508"/>
                  </a:moveTo>
                  <a:lnTo>
                    <a:pt x="731" y="11508"/>
                  </a:lnTo>
                  <a:cubicBezTo>
                    <a:pt x="731" y="11515"/>
                    <a:pt x="733" y="11521"/>
                    <a:pt x="733" y="11527"/>
                  </a:cubicBezTo>
                  <a:cubicBezTo>
                    <a:pt x="760" y="11555"/>
                    <a:pt x="772" y="11566"/>
                    <a:pt x="774" y="11566"/>
                  </a:cubicBezTo>
                  <a:cubicBezTo>
                    <a:pt x="776" y="11566"/>
                    <a:pt x="757" y="11542"/>
                    <a:pt x="731" y="11508"/>
                  </a:cubicBezTo>
                  <a:close/>
                  <a:moveTo>
                    <a:pt x="19608" y="11532"/>
                  </a:moveTo>
                  <a:lnTo>
                    <a:pt x="19575" y="11571"/>
                  </a:lnTo>
                  <a:cubicBezTo>
                    <a:pt x="19587" y="11559"/>
                    <a:pt x="19599" y="11545"/>
                    <a:pt x="19608" y="11532"/>
                  </a:cubicBezTo>
                  <a:close/>
                  <a:moveTo>
                    <a:pt x="20825" y="11508"/>
                  </a:moveTo>
                  <a:lnTo>
                    <a:pt x="20825" y="11508"/>
                  </a:lnTo>
                  <a:cubicBezTo>
                    <a:pt x="20723" y="11661"/>
                    <a:pt x="20623" y="11763"/>
                    <a:pt x="20635" y="11824"/>
                  </a:cubicBezTo>
                  <a:cubicBezTo>
                    <a:pt x="20677" y="11770"/>
                    <a:pt x="20716" y="11715"/>
                    <a:pt x="20746" y="11657"/>
                  </a:cubicBezTo>
                  <a:cubicBezTo>
                    <a:pt x="20776" y="11606"/>
                    <a:pt x="20802" y="11555"/>
                    <a:pt x="20825" y="11508"/>
                  </a:cubicBezTo>
                  <a:close/>
                  <a:moveTo>
                    <a:pt x="20057" y="11828"/>
                  </a:moveTo>
                  <a:cubicBezTo>
                    <a:pt x="20051" y="11828"/>
                    <a:pt x="20028" y="11855"/>
                    <a:pt x="19974" y="11928"/>
                  </a:cubicBezTo>
                  <a:cubicBezTo>
                    <a:pt x="19976" y="11953"/>
                    <a:pt x="19898" y="12060"/>
                    <a:pt x="19915" y="12060"/>
                  </a:cubicBezTo>
                  <a:cubicBezTo>
                    <a:pt x="19922" y="12060"/>
                    <a:pt x="19943" y="12043"/>
                    <a:pt x="19988" y="12000"/>
                  </a:cubicBezTo>
                  <a:lnTo>
                    <a:pt x="19988" y="11997"/>
                  </a:lnTo>
                  <a:cubicBezTo>
                    <a:pt x="19995" y="11979"/>
                    <a:pt x="20004" y="11958"/>
                    <a:pt x="20016" y="11940"/>
                  </a:cubicBezTo>
                  <a:lnTo>
                    <a:pt x="20051" y="11858"/>
                  </a:lnTo>
                  <a:cubicBezTo>
                    <a:pt x="20057" y="11841"/>
                    <a:pt x="20061" y="11828"/>
                    <a:pt x="20057" y="11828"/>
                  </a:cubicBezTo>
                  <a:close/>
                  <a:moveTo>
                    <a:pt x="1236" y="12059"/>
                  </a:moveTo>
                  <a:cubicBezTo>
                    <a:pt x="1236" y="12059"/>
                    <a:pt x="1237" y="12060"/>
                    <a:pt x="1237" y="12061"/>
                  </a:cubicBezTo>
                  <a:lnTo>
                    <a:pt x="1237" y="12061"/>
                  </a:lnTo>
                  <a:lnTo>
                    <a:pt x="1236" y="12060"/>
                  </a:lnTo>
                  <a:lnTo>
                    <a:pt x="1236" y="12060"/>
                  </a:lnTo>
                  <a:cubicBezTo>
                    <a:pt x="1237" y="12061"/>
                    <a:pt x="1237" y="12061"/>
                    <a:pt x="1237" y="12061"/>
                  </a:cubicBezTo>
                  <a:cubicBezTo>
                    <a:pt x="1237" y="12061"/>
                    <a:pt x="1237" y="12061"/>
                    <a:pt x="1237" y="12061"/>
                  </a:cubicBezTo>
                  <a:lnTo>
                    <a:pt x="1237" y="12061"/>
                  </a:lnTo>
                  <a:lnTo>
                    <a:pt x="1238" y="12061"/>
                  </a:lnTo>
                  <a:lnTo>
                    <a:pt x="1238" y="12061"/>
                  </a:lnTo>
                  <a:cubicBezTo>
                    <a:pt x="1237" y="12060"/>
                    <a:pt x="1236" y="12059"/>
                    <a:pt x="1236" y="12059"/>
                  </a:cubicBezTo>
                  <a:close/>
                  <a:moveTo>
                    <a:pt x="20289" y="11869"/>
                  </a:moveTo>
                  <a:cubicBezTo>
                    <a:pt x="20272" y="11869"/>
                    <a:pt x="20232" y="11913"/>
                    <a:pt x="20192" y="11979"/>
                  </a:cubicBezTo>
                  <a:cubicBezTo>
                    <a:pt x="20171" y="12036"/>
                    <a:pt x="20121" y="12104"/>
                    <a:pt x="20144" y="12104"/>
                  </a:cubicBezTo>
                  <a:cubicBezTo>
                    <a:pt x="20146" y="12104"/>
                    <a:pt x="20149" y="12103"/>
                    <a:pt x="20153" y="12102"/>
                  </a:cubicBezTo>
                  <a:lnTo>
                    <a:pt x="20178" y="12067"/>
                  </a:lnTo>
                  <a:lnTo>
                    <a:pt x="20227" y="11991"/>
                  </a:lnTo>
                  <a:lnTo>
                    <a:pt x="20296" y="11879"/>
                  </a:lnTo>
                  <a:cubicBezTo>
                    <a:pt x="20296" y="11872"/>
                    <a:pt x="20293" y="11869"/>
                    <a:pt x="20289" y="11869"/>
                  </a:cubicBezTo>
                  <a:close/>
                  <a:moveTo>
                    <a:pt x="19004" y="12097"/>
                  </a:moveTo>
                  <a:cubicBezTo>
                    <a:pt x="19004" y="12097"/>
                    <a:pt x="19003" y="12097"/>
                    <a:pt x="19003" y="12097"/>
                  </a:cubicBezTo>
                  <a:cubicBezTo>
                    <a:pt x="18977" y="12123"/>
                    <a:pt x="18970" y="12137"/>
                    <a:pt x="18973" y="12141"/>
                  </a:cubicBezTo>
                  <a:cubicBezTo>
                    <a:pt x="18993" y="12117"/>
                    <a:pt x="19010" y="12097"/>
                    <a:pt x="19004" y="12097"/>
                  </a:cubicBezTo>
                  <a:close/>
                  <a:moveTo>
                    <a:pt x="18794" y="12095"/>
                  </a:moveTo>
                  <a:lnTo>
                    <a:pt x="18794" y="12095"/>
                  </a:lnTo>
                  <a:cubicBezTo>
                    <a:pt x="18750" y="12130"/>
                    <a:pt x="18713" y="12169"/>
                    <a:pt x="18678" y="12211"/>
                  </a:cubicBezTo>
                  <a:cubicBezTo>
                    <a:pt x="18720" y="12176"/>
                    <a:pt x="18757" y="12137"/>
                    <a:pt x="18794" y="12095"/>
                  </a:cubicBezTo>
                  <a:close/>
                  <a:moveTo>
                    <a:pt x="2097" y="12219"/>
                  </a:moveTo>
                  <a:cubicBezTo>
                    <a:pt x="2097" y="12219"/>
                    <a:pt x="2097" y="12220"/>
                    <a:pt x="2098" y="12220"/>
                  </a:cubicBezTo>
                  <a:lnTo>
                    <a:pt x="2098" y="12220"/>
                  </a:lnTo>
                  <a:cubicBezTo>
                    <a:pt x="2098" y="12220"/>
                    <a:pt x="2098" y="12220"/>
                    <a:pt x="2098" y="12220"/>
                  </a:cubicBezTo>
                  <a:cubicBezTo>
                    <a:pt x="2098" y="12220"/>
                    <a:pt x="2097" y="12219"/>
                    <a:pt x="2097" y="12219"/>
                  </a:cubicBezTo>
                  <a:close/>
                  <a:moveTo>
                    <a:pt x="2374" y="12218"/>
                  </a:moveTo>
                  <a:lnTo>
                    <a:pt x="2499" y="12345"/>
                  </a:lnTo>
                  <a:cubicBezTo>
                    <a:pt x="2500" y="12353"/>
                    <a:pt x="2497" y="12357"/>
                    <a:pt x="2491" y="12357"/>
                  </a:cubicBezTo>
                  <a:cubicBezTo>
                    <a:pt x="2483" y="12357"/>
                    <a:pt x="2469" y="12349"/>
                    <a:pt x="2453" y="12331"/>
                  </a:cubicBezTo>
                  <a:lnTo>
                    <a:pt x="2453" y="12331"/>
                  </a:lnTo>
                  <a:cubicBezTo>
                    <a:pt x="2454" y="12332"/>
                    <a:pt x="2456" y="12333"/>
                    <a:pt x="2456" y="12333"/>
                  </a:cubicBezTo>
                  <a:cubicBezTo>
                    <a:pt x="2465" y="12333"/>
                    <a:pt x="2409" y="12265"/>
                    <a:pt x="2374" y="12218"/>
                  </a:cubicBezTo>
                  <a:close/>
                  <a:moveTo>
                    <a:pt x="19548" y="12436"/>
                  </a:moveTo>
                  <a:lnTo>
                    <a:pt x="19483" y="12545"/>
                  </a:lnTo>
                  <a:cubicBezTo>
                    <a:pt x="19541" y="12503"/>
                    <a:pt x="19555" y="12510"/>
                    <a:pt x="19599" y="12496"/>
                  </a:cubicBezTo>
                  <a:lnTo>
                    <a:pt x="19548" y="12436"/>
                  </a:lnTo>
                  <a:close/>
                  <a:moveTo>
                    <a:pt x="1018" y="12514"/>
                  </a:moveTo>
                  <a:lnTo>
                    <a:pt x="1018" y="12514"/>
                  </a:lnTo>
                  <a:cubicBezTo>
                    <a:pt x="1087" y="12570"/>
                    <a:pt x="1100" y="12585"/>
                    <a:pt x="1090" y="12585"/>
                  </a:cubicBezTo>
                  <a:cubicBezTo>
                    <a:pt x="1084" y="12585"/>
                    <a:pt x="1068" y="12579"/>
                    <a:pt x="1053" y="12572"/>
                  </a:cubicBezTo>
                  <a:lnTo>
                    <a:pt x="1018" y="12514"/>
                  </a:lnTo>
                  <a:close/>
                  <a:moveTo>
                    <a:pt x="2752" y="12929"/>
                  </a:moveTo>
                  <a:lnTo>
                    <a:pt x="2836" y="13006"/>
                  </a:lnTo>
                  <a:lnTo>
                    <a:pt x="2845" y="13008"/>
                  </a:lnTo>
                  <a:cubicBezTo>
                    <a:pt x="2833" y="13008"/>
                    <a:pt x="2822" y="13006"/>
                    <a:pt x="2812" y="13004"/>
                  </a:cubicBezTo>
                  <a:cubicBezTo>
                    <a:pt x="2764" y="12960"/>
                    <a:pt x="2752" y="12941"/>
                    <a:pt x="2752" y="12929"/>
                  </a:cubicBezTo>
                  <a:close/>
                  <a:moveTo>
                    <a:pt x="2926" y="13036"/>
                  </a:moveTo>
                  <a:lnTo>
                    <a:pt x="2928" y="13036"/>
                  </a:lnTo>
                  <a:lnTo>
                    <a:pt x="2930" y="13039"/>
                  </a:lnTo>
                  <a:lnTo>
                    <a:pt x="2930" y="13039"/>
                  </a:lnTo>
                  <a:cubicBezTo>
                    <a:pt x="2930" y="13039"/>
                    <a:pt x="2929" y="13039"/>
                    <a:pt x="2928" y="13038"/>
                  </a:cubicBezTo>
                  <a:cubicBezTo>
                    <a:pt x="2928" y="13037"/>
                    <a:pt x="2927" y="13036"/>
                    <a:pt x="2926" y="13036"/>
                  </a:cubicBezTo>
                  <a:close/>
                  <a:moveTo>
                    <a:pt x="2993" y="13108"/>
                  </a:moveTo>
                  <a:lnTo>
                    <a:pt x="2993" y="13108"/>
                  </a:lnTo>
                  <a:cubicBezTo>
                    <a:pt x="2994" y="13109"/>
                    <a:pt x="2994" y="13109"/>
                    <a:pt x="2995" y="13110"/>
                  </a:cubicBezTo>
                  <a:lnTo>
                    <a:pt x="2995" y="13110"/>
                  </a:lnTo>
                  <a:cubicBezTo>
                    <a:pt x="2994" y="13110"/>
                    <a:pt x="2994" y="13109"/>
                    <a:pt x="2993" y="13108"/>
                  </a:cubicBezTo>
                  <a:close/>
                  <a:moveTo>
                    <a:pt x="18196" y="12980"/>
                  </a:moveTo>
                  <a:lnTo>
                    <a:pt x="18110" y="13078"/>
                  </a:lnTo>
                  <a:lnTo>
                    <a:pt x="18080" y="13113"/>
                  </a:lnTo>
                  <a:lnTo>
                    <a:pt x="18196" y="12980"/>
                  </a:lnTo>
                  <a:close/>
                  <a:moveTo>
                    <a:pt x="19474" y="13145"/>
                  </a:moveTo>
                  <a:cubicBezTo>
                    <a:pt x="19475" y="13145"/>
                    <a:pt x="19439" y="13173"/>
                    <a:pt x="19390" y="13212"/>
                  </a:cubicBezTo>
                  <a:cubicBezTo>
                    <a:pt x="19392" y="13210"/>
                    <a:pt x="19392" y="13208"/>
                    <a:pt x="19392" y="13205"/>
                  </a:cubicBezTo>
                  <a:cubicBezTo>
                    <a:pt x="19449" y="13162"/>
                    <a:pt x="19473" y="13145"/>
                    <a:pt x="19474" y="13145"/>
                  </a:cubicBezTo>
                  <a:close/>
                  <a:moveTo>
                    <a:pt x="7674" y="13393"/>
                  </a:moveTo>
                  <a:lnTo>
                    <a:pt x="7671" y="13395"/>
                  </a:lnTo>
                  <a:cubicBezTo>
                    <a:pt x="7678" y="13395"/>
                    <a:pt x="7685" y="13395"/>
                    <a:pt x="7692" y="13394"/>
                  </a:cubicBezTo>
                  <a:lnTo>
                    <a:pt x="7692" y="13394"/>
                  </a:lnTo>
                  <a:lnTo>
                    <a:pt x="7762" y="13400"/>
                  </a:lnTo>
                  <a:cubicBezTo>
                    <a:pt x="7740" y="13397"/>
                    <a:pt x="7718" y="13394"/>
                    <a:pt x="7696" y="13394"/>
                  </a:cubicBezTo>
                  <a:cubicBezTo>
                    <a:pt x="7694" y="13394"/>
                    <a:pt x="7693" y="13394"/>
                    <a:pt x="7692" y="13394"/>
                  </a:cubicBezTo>
                  <a:lnTo>
                    <a:pt x="7692" y="13394"/>
                  </a:lnTo>
                  <a:lnTo>
                    <a:pt x="7674" y="13393"/>
                  </a:lnTo>
                  <a:close/>
                  <a:moveTo>
                    <a:pt x="8441" y="13400"/>
                  </a:moveTo>
                  <a:cubicBezTo>
                    <a:pt x="8437" y="13401"/>
                    <a:pt x="8431" y="13403"/>
                    <a:pt x="8426" y="13404"/>
                  </a:cubicBezTo>
                  <a:lnTo>
                    <a:pt x="8426" y="13404"/>
                  </a:lnTo>
                  <a:cubicBezTo>
                    <a:pt x="8432" y="13403"/>
                    <a:pt x="8437" y="13402"/>
                    <a:pt x="8441" y="13400"/>
                  </a:cubicBezTo>
                  <a:close/>
                  <a:moveTo>
                    <a:pt x="8026" y="13393"/>
                  </a:moveTo>
                  <a:cubicBezTo>
                    <a:pt x="8040" y="13405"/>
                    <a:pt x="8056" y="13414"/>
                    <a:pt x="8075" y="13419"/>
                  </a:cubicBezTo>
                  <a:cubicBezTo>
                    <a:pt x="8079" y="13416"/>
                    <a:pt x="8082" y="13412"/>
                    <a:pt x="8086" y="13409"/>
                  </a:cubicBezTo>
                  <a:lnTo>
                    <a:pt x="8026" y="13393"/>
                  </a:lnTo>
                  <a:close/>
                  <a:moveTo>
                    <a:pt x="15021" y="13422"/>
                  </a:moveTo>
                  <a:cubicBezTo>
                    <a:pt x="15016" y="13422"/>
                    <a:pt x="15010" y="13424"/>
                    <a:pt x="15006" y="13428"/>
                  </a:cubicBezTo>
                  <a:lnTo>
                    <a:pt x="15027" y="13423"/>
                  </a:lnTo>
                  <a:cubicBezTo>
                    <a:pt x="15025" y="13423"/>
                    <a:pt x="15023" y="13422"/>
                    <a:pt x="15021" y="13422"/>
                  </a:cubicBezTo>
                  <a:close/>
                  <a:moveTo>
                    <a:pt x="6085" y="13431"/>
                  </a:moveTo>
                  <a:cubicBezTo>
                    <a:pt x="6082" y="13431"/>
                    <a:pt x="6071" y="13433"/>
                    <a:pt x="6060" y="13437"/>
                  </a:cubicBezTo>
                  <a:lnTo>
                    <a:pt x="6072" y="13437"/>
                  </a:lnTo>
                  <a:cubicBezTo>
                    <a:pt x="6085" y="13433"/>
                    <a:pt x="6088" y="13431"/>
                    <a:pt x="6085" y="13431"/>
                  </a:cubicBezTo>
                  <a:close/>
                  <a:moveTo>
                    <a:pt x="13933" y="13435"/>
                  </a:moveTo>
                  <a:cubicBezTo>
                    <a:pt x="13916" y="13451"/>
                    <a:pt x="13939" y="13453"/>
                    <a:pt x="13944" y="13460"/>
                  </a:cubicBezTo>
                  <a:lnTo>
                    <a:pt x="13944" y="13460"/>
                  </a:lnTo>
                  <a:lnTo>
                    <a:pt x="13933" y="13435"/>
                  </a:lnTo>
                  <a:close/>
                  <a:moveTo>
                    <a:pt x="6030" y="13460"/>
                  </a:moveTo>
                  <a:cubicBezTo>
                    <a:pt x="6030" y="13460"/>
                    <a:pt x="6030" y="13460"/>
                    <a:pt x="6030" y="13460"/>
                  </a:cubicBezTo>
                  <a:cubicBezTo>
                    <a:pt x="6030" y="13460"/>
                    <a:pt x="6030" y="13460"/>
                    <a:pt x="6030" y="13460"/>
                  </a:cubicBezTo>
                  <a:lnTo>
                    <a:pt x="6030" y="13460"/>
                  </a:lnTo>
                  <a:cubicBezTo>
                    <a:pt x="6030" y="13460"/>
                    <a:pt x="6030" y="13460"/>
                    <a:pt x="6030" y="13460"/>
                  </a:cubicBezTo>
                  <a:close/>
                  <a:moveTo>
                    <a:pt x="13944" y="13460"/>
                  </a:moveTo>
                  <a:lnTo>
                    <a:pt x="13945" y="13462"/>
                  </a:lnTo>
                  <a:lnTo>
                    <a:pt x="13945" y="13462"/>
                  </a:lnTo>
                  <a:cubicBezTo>
                    <a:pt x="13945" y="13461"/>
                    <a:pt x="13945" y="13461"/>
                    <a:pt x="13944" y="13460"/>
                  </a:cubicBezTo>
                  <a:close/>
                  <a:moveTo>
                    <a:pt x="6023" y="13444"/>
                  </a:moveTo>
                  <a:cubicBezTo>
                    <a:pt x="6007" y="13444"/>
                    <a:pt x="5995" y="13446"/>
                    <a:pt x="5998" y="13463"/>
                  </a:cubicBezTo>
                  <a:lnTo>
                    <a:pt x="6025" y="13456"/>
                  </a:lnTo>
                  <a:lnTo>
                    <a:pt x="6025" y="13456"/>
                  </a:lnTo>
                  <a:cubicBezTo>
                    <a:pt x="6027" y="13457"/>
                    <a:pt x="6029" y="13458"/>
                    <a:pt x="6030" y="13460"/>
                  </a:cubicBezTo>
                  <a:lnTo>
                    <a:pt x="6030" y="13460"/>
                  </a:lnTo>
                  <a:cubicBezTo>
                    <a:pt x="6031" y="13453"/>
                    <a:pt x="6047" y="13449"/>
                    <a:pt x="6060" y="13444"/>
                  </a:cubicBezTo>
                  <a:lnTo>
                    <a:pt x="6060" y="13444"/>
                  </a:lnTo>
                  <a:cubicBezTo>
                    <a:pt x="6057" y="13444"/>
                    <a:pt x="6054" y="13444"/>
                    <a:pt x="6051" y="13444"/>
                  </a:cubicBezTo>
                  <a:cubicBezTo>
                    <a:pt x="6042" y="13444"/>
                    <a:pt x="6032" y="13444"/>
                    <a:pt x="6023" y="13444"/>
                  </a:cubicBezTo>
                  <a:close/>
                  <a:moveTo>
                    <a:pt x="17498" y="13368"/>
                  </a:moveTo>
                  <a:lnTo>
                    <a:pt x="17410" y="13426"/>
                  </a:lnTo>
                  <a:lnTo>
                    <a:pt x="17396" y="13479"/>
                  </a:lnTo>
                  <a:lnTo>
                    <a:pt x="17498" y="13368"/>
                  </a:lnTo>
                  <a:close/>
                  <a:moveTo>
                    <a:pt x="6271" y="13627"/>
                  </a:moveTo>
                  <a:cubicBezTo>
                    <a:pt x="6277" y="13630"/>
                    <a:pt x="6282" y="13633"/>
                    <a:pt x="6281" y="13633"/>
                  </a:cubicBezTo>
                  <a:cubicBezTo>
                    <a:pt x="6280" y="13633"/>
                    <a:pt x="6277" y="13632"/>
                    <a:pt x="6271" y="13630"/>
                  </a:cubicBezTo>
                  <a:lnTo>
                    <a:pt x="6271" y="13627"/>
                  </a:lnTo>
                  <a:close/>
                  <a:moveTo>
                    <a:pt x="7745" y="13650"/>
                  </a:moveTo>
                  <a:cubicBezTo>
                    <a:pt x="7744" y="13651"/>
                    <a:pt x="7743" y="13652"/>
                    <a:pt x="7743" y="13653"/>
                  </a:cubicBezTo>
                  <a:cubicBezTo>
                    <a:pt x="7743" y="13653"/>
                    <a:pt x="7744" y="13652"/>
                    <a:pt x="7745" y="13650"/>
                  </a:cubicBezTo>
                  <a:close/>
                  <a:moveTo>
                    <a:pt x="6132" y="13653"/>
                  </a:moveTo>
                  <a:cubicBezTo>
                    <a:pt x="6130" y="13654"/>
                    <a:pt x="6127" y="13654"/>
                    <a:pt x="6125" y="13655"/>
                  </a:cubicBezTo>
                  <a:lnTo>
                    <a:pt x="6125" y="13655"/>
                  </a:lnTo>
                  <a:cubicBezTo>
                    <a:pt x="6127" y="13654"/>
                    <a:pt x="6129" y="13653"/>
                    <a:pt x="6132" y="13653"/>
                  </a:cubicBezTo>
                  <a:close/>
                  <a:moveTo>
                    <a:pt x="8191" y="13665"/>
                  </a:moveTo>
                  <a:lnTo>
                    <a:pt x="8179" y="13667"/>
                  </a:lnTo>
                  <a:lnTo>
                    <a:pt x="8207" y="13671"/>
                  </a:lnTo>
                  <a:cubicBezTo>
                    <a:pt x="8206" y="13670"/>
                    <a:pt x="8205" y="13669"/>
                    <a:pt x="8203" y="13668"/>
                  </a:cubicBezTo>
                  <a:lnTo>
                    <a:pt x="8203" y="13668"/>
                  </a:lnTo>
                  <a:cubicBezTo>
                    <a:pt x="8201" y="13669"/>
                    <a:pt x="8199" y="13669"/>
                    <a:pt x="8198" y="13669"/>
                  </a:cubicBezTo>
                  <a:cubicBezTo>
                    <a:pt x="8195" y="13668"/>
                    <a:pt x="8193" y="13666"/>
                    <a:pt x="8191" y="13665"/>
                  </a:cubicBezTo>
                  <a:close/>
                  <a:moveTo>
                    <a:pt x="7685" y="13672"/>
                  </a:moveTo>
                  <a:lnTo>
                    <a:pt x="7685" y="13672"/>
                  </a:lnTo>
                  <a:cubicBezTo>
                    <a:pt x="7684" y="13673"/>
                    <a:pt x="7684" y="13674"/>
                    <a:pt x="7683" y="13674"/>
                  </a:cubicBezTo>
                  <a:lnTo>
                    <a:pt x="7683" y="13674"/>
                  </a:lnTo>
                  <a:cubicBezTo>
                    <a:pt x="7684" y="13674"/>
                    <a:pt x="7686" y="13674"/>
                    <a:pt x="7688" y="13674"/>
                  </a:cubicBezTo>
                  <a:cubicBezTo>
                    <a:pt x="7687" y="13673"/>
                    <a:pt x="7686" y="13672"/>
                    <a:pt x="7685" y="13672"/>
                  </a:cubicBezTo>
                  <a:close/>
                  <a:moveTo>
                    <a:pt x="15266" y="13499"/>
                  </a:moveTo>
                  <a:lnTo>
                    <a:pt x="15147" y="13676"/>
                  </a:lnTo>
                  <a:lnTo>
                    <a:pt x="15396" y="13537"/>
                  </a:lnTo>
                  <a:lnTo>
                    <a:pt x="15266" y="13499"/>
                  </a:lnTo>
                  <a:close/>
                  <a:moveTo>
                    <a:pt x="6081" y="13671"/>
                  </a:moveTo>
                  <a:cubicBezTo>
                    <a:pt x="6090" y="13671"/>
                    <a:pt x="6097" y="13674"/>
                    <a:pt x="6107" y="13676"/>
                  </a:cubicBezTo>
                  <a:lnTo>
                    <a:pt x="6081" y="13671"/>
                  </a:lnTo>
                  <a:close/>
                  <a:moveTo>
                    <a:pt x="7648" y="13671"/>
                  </a:moveTo>
                  <a:lnTo>
                    <a:pt x="7648" y="13674"/>
                  </a:lnTo>
                  <a:cubicBezTo>
                    <a:pt x="7652" y="13675"/>
                    <a:pt x="7656" y="13676"/>
                    <a:pt x="7660" y="13676"/>
                  </a:cubicBezTo>
                  <a:cubicBezTo>
                    <a:pt x="7663" y="13676"/>
                    <a:pt x="7666" y="13676"/>
                    <a:pt x="7668" y="13675"/>
                  </a:cubicBezTo>
                  <a:lnTo>
                    <a:pt x="7668" y="13675"/>
                  </a:lnTo>
                  <a:cubicBezTo>
                    <a:pt x="7669" y="13675"/>
                    <a:pt x="7670" y="13675"/>
                    <a:pt x="7671" y="13675"/>
                  </a:cubicBezTo>
                  <a:cubicBezTo>
                    <a:pt x="7674" y="13675"/>
                    <a:pt x="7676" y="13675"/>
                    <a:pt x="7679" y="13675"/>
                  </a:cubicBezTo>
                  <a:lnTo>
                    <a:pt x="7679" y="13675"/>
                  </a:lnTo>
                  <a:cubicBezTo>
                    <a:pt x="7679" y="13675"/>
                    <a:pt x="7680" y="13675"/>
                    <a:pt x="7681" y="13676"/>
                  </a:cubicBezTo>
                  <a:cubicBezTo>
                    <a:pt x="7681" y="13675"/>
                    <a:pt x="7682" y="13675"/>
                    <a:pt x="7683" y="13674"/>
                  </a:cubicBezTo>
                  <a:lnTo>
                    <a:pt x="7683" y="13674"/>
                  </a:lnTo>
                  <a:cubicBezTo>
                    <a:pt x="7681" y="13674"/>
                    <a:pt x="7680" y="13675"/>
                    <a:pt x="7679" y="13675"/>
                  </a:cubicBezTo>
                  <a:lnTo>
                    <a:pt x="7679" y="13675"/>
                  </a:lnTo>
                  <a:cubicBezTo>
                    <a:pt x="7677" y="13674"/>
                    <a:pt x="7676" y="13673"/>
                    <a:pt x="7674" y="13673"/>
                  </a:cubicBezTo>
                  <a:lnTo>
                    <a:pt x="7674" y="13673"/>
                  </a:lnTo>
                  <a:cubicBezTo>
                    <a:pt x="7672" y="13674"/>
                    <a:pt x="7670" y="13674"/>
                    <a:pt x="7668" y="13675"/>
                  </a:cubicBezTo>
                  <a:lnTo>
                    <a:pt x="7668" y="13675"/>
                  </a:lnTo>
                  <a:cubicBezTo>
                    <a:pt x="7662" y="13675"/>
                    <a:pt x="7655" y="13674"/>
                    <a:pt x="7648" y="13671"/>
                  </a:cubicBezTo>
                  <a:close/>
                  <a:moveTo>
                    <a:pt x="9778" y="13663"/>
                  </a:moveTo>
                  <a:cubicBezTo>
                    <a:pt x="9775" y="13663"/>
                    <a:pt x="9772" y="13664"/>
                    <a:pt x="9769" y="13664"/>
                  </a:cubicBezTo>
                  <a:lnTo>
                    <a:pt x="9767" y="13664"/>
                  </a:lnTo>
                  <a:cubicBezTo>
                    <a:pt x="9782" y="13678"/>
                    <a:pt x="9803" y="13685"/>
                    <a:pt x="9823" y="13685"/>
                  </a:cubicBezTo>
                  <a:cubicBezTo>
                    <a:pt x="9837" y="13685"/>
                    <a:pt x="9850" y="13682"/>
                    <a:pt x="9862" y="13676"/>
                  </a:cubicBezTo>
                  <a:cubicBezTo>
                    <a:pt x="9830" y="13674"/>
                    <a:pt x="9798" y="13663"/>
                    <a:pt x="9778" y="13663"/>
                  </a:cubicBezTo>
                  <a:close/>
                  <a:moveTo>
                    <a:pt x="8096" y="13664"/>
                  </a:moveTo>
                  <a:cubicBezTo>
                    <a:pt x="8071" y="13670"/>
                    <a:pt x="8063" y="13706"/>
                    <a:pt x="8093" y="13706"/>
                  </a:cubicBezTo>
                  <a:cubicBezTo>
                    <a:pt x="8097" y="13706"/>
                    <a:pt x="8102" y="13705"/>
                    <a:pt x="8107" y="13704"/>
                  </a:cubicBezTo>
                  <a:lnTo>
                    <a:pt x="8096" y="13664"/>
                  </a:lnTo>
                  <a:close/>
                  <a:moveTo>
                    <a:pt x="14707" y="13690"/>
                  </a:moveTo>
                  <a:cubicBezTo>
                    <a:pt x="14715" y="13693"/>
                    <a:pt x="14723" y="13696"/>
                    <a:pt x="14731" y="13698"/>
                  </a:cubicBezTo>
                  <a:lnTo>
                    <a:pt x="14731" y="13698"/>
                  </a:lnTo>
                  <a:cubicBezTo>
                    <a:pt x="14729" y="13702"/>
                    <a:pt x="14727" y="13706"/>
                    <a:pt x="14726" y="13711"/>
                  </a:cubicBezTo>
                  <a:lnTo>
                    <a:pt x="14707" y="13690"/>
                  </a:lnTo>
                  <a:close/>
                  <a:moveTo>
                    <a:pt x="14672" y="13674"/>
                  </a:moveTo>
                  <a:cubicBezTo>
                    <a:pt x="14680" y="13678"/>
                    <a:pt x="14688" y="13682"/>
                    <a:pt x="14697" y="13686"/>
                  </a:cubicBezTo>
                  <a:lnTo>
                    <a:pt x="14697" y="13686"/>
                  </a:lnTo>
                  <a:cubicBezTo>
                    <a:pt x="14686" y="13695"/>
                    <a:pt x="14676" y="13704"/>
                    <a:pt x="14666" y="13713"/>
                  </a:cubicBezTo>
                  <a:lnTo>
                    <a:pt x="14666" y="13713"/>
                  </a:lnTo>
                  <a:lnTo>
                    <a:pt x="14672" y="13674"/>
                  </a:lnTo>
                  <a:close/>
                  <a:moveTo>
                    <a:pt x="14749" y="13727"/>
                  </a:moveTo>
                  <a:lnTo>
                    <a:pt x="14779" y="13729"/>
                  </a:lnTo>
                  <a:lnTo>
                    <a:pt x="14716" y="13741"/>
                  </a:lnTo>
                  <a:lnTo>
                    <a:pt x="14749" y="13727"/>
                  </a:lnTo>
                  <a:close/>
                  <a:moveTo>
                    <a:pt x="6210" y="13664"/>
                  </a:moveTo>
                  <a:cubicBezTo>
                    <a:pt x="6216" y="13666"/>
                    <a:pt x="6223" y="13669"/>
                    <a:pt x="6230" y="13671"/>
                  </a:cubicBezTo>
                  <a:lnTo>
                    <a:pt x="6230" y="13671"/>
                  </a:lnTo>
                  <a:cubicBezTo>
                    <a:pt x="6240" y="13681"/>
                    <a:pt x="6246" y="13685"/>
                    <a:pt x="6250" y="13685"/>
                  </a:cubicBezTo>
                  <a:cubicBezTo>
                    <a:pt x="6254" y="13685"/>
                    <a:pt x="6256" y="13682"/>
                    <a:pt x="6257" y="13678"/>
                  </a:cubicBezTo>
                  <a:lnTo>
                    <a:pt x="6257" y="13678"/>
                  </a:lnTo>
                  <a:cubicBezTo>
                    <a:pt x="6267" y="13680"/>
                    <a:pt x="6277" y="13681"/>
                    <a:pt x="6288" y="13681"/>
                  </a:cubicBezTo>
                  <a:cubicBezTo>
                    <a:pt x="6293" y="13681"/>
                    <a:pt x="6299" y="13681"/>
                    <a:pt x="6305" y="13680"/>
                  </a:cubicBezTo>
                  <a:lnTo>
                    <a:pt x="6305" y="13680"/>
                  </a:lnTo>
                  <a:cubicBezTo>
                    <a:pt x="6305" y="13680"/>
                    <a:pt x="6306" y="13680"/>
                    <a:pt x="6306" y="13681"/>
                  </a:cubicBezTo>
                  <a:cubicBezTo>
                    <a:pt x="6306" y="13680"/>
                    <a:pt x="6305" y="13680"/>
                    <a:pt x="6305" y="13680"/>
                  </a:cubicBezTo>
                  <a:lnTo>
                    <a:pt x="6305" y="13680"/>
                  </a:lnTo>
                  <a:cubicBezTo>
                    <a:pt x="6305" y="13680"/>
                    <a:pt x="6305" y="13680"/>
                    <a:pt x="6305" y="13680"/>
                  </a:cubicBezTo>
                  <a:lnTo>
                    <a:pt x="6305" y="13680"/>
                  </a:lnTo>
                  <a:cubicBezTo>
                    <a:pt x="6299" y="13676"/>
                    <a:pt x="6293" y="13671"/>
                    <a:pt x="6287" y="13666"/>
                  </a:cubicBezTo>
                  <a:lnTo>
                    <a:pt x="6287" y="13666"/>
                  </a:lnTo>
                  <a:cubicBezTo>
                    <a:pt x="6292" y="13669"/>
                    <a:pt x="6298" y="13673"/>
                    <a:pt x="6305" y="13680"/>
                  </a:cubicBezTo>
                  <a:lnTo>
                    <a:pt x="6305" y="13680"/>
                  </a:lnTo>
                  <a:cubicBezTo>
                    <a:pt x="6311" y="13679"/>
                    <a:pt x="6316" y="13678"/>
                    <a:pt x="6322" y="13676"/>
                  </a:cubicBezTo>
                  <a:cubicBezTo>
                    <a:pt x="6356" y="13692"/>
                    <a:pt x="6325" y="13717"/>
                    <a:pt x="6356" y="13726"/>
                  </a:cubicBezTo>
                  <a:lnTo>
                    <a:pt x="6356" y="13726"/>
                  </a:lnTo>
                  <a:cubicBezTo>
                    <a:pt x="6335" y="13729"/>
                    <a:pt x="6336" y="13762"/>
                    <a:pt x="6307" y="13762"/>
                  </a:cubicBezTo>
                  <a:cubicBezTo>
                    <a:pt x="6301" y="13762"/>
                    <a:pt x="6294" y="13760"/>
                    <a:pt x="6285" y="13757"/>
                  </a:cubicBezTo>
                  <a:cubicBezTo>
                    <a:pt x="6273" y="13725"/>
                    <a:pt x="6211" y="13696"/>
                    <a:pt x="6210" y="13664"/>
                  </a:cubicBezTo>
                  <a:close/>
                  <a:moveTo>
                    <a:pt x="6444" y="13783"/>
                  </a:moveTo>
                  <a:cubicBezTo>
                    <a:pt x="6445" y="13783"/>
                    <a:pt x="6446" y="13784"/>
                    <a:pt x="6447" y="13785"/>
                  </a:cubicBezTo>
                  <a:lnTo>
                    <a:pt x="6444" y="13783"/>
                  </a:lnTo>
                  <a:close/>
                  <a:moveTo>
                    <a:pt x="15036" y="13789"/>
                  </a:moveTo>
                  <a:lnTo>
                    <a:pt x="15034" y="13796"/>
                  </a:lnTo>
                  <a:lnTo>
                    <a:pt x="15032" y="13794"/>
                  </a:lnTo>
                  <a:lnTo>
                    <a:pt x="15029" y="13803"/>
                  </a:lnTo>
                  <a:lnTo>
                    <a:pt x="15041" y="13794"/>
                  </a:lnTo>
                  <a:lnTo>
                    <a:pt x="15036" y="13789"/>
                  </a:lnTo>
                  <a:close/>
                  <a:moveTo>
                    <a:pt x="18964" y="13651"/>
                  </a:moveTo>
                  <a:cubicBezTo>
                    <a:pt x="18954" y="13651"/>
                    <a:pt x="18925" y="13677"/>
                    <a:pt x="18866" y="13748"/>
                  </a:cubicBezTo>
                  <a:lnTo>
                    <a:pt x="18866" y="13745"/>
                  </a:lnTo>
                  <a:lnTo>
                    <a:pt x="18866" y="13745"/>
                  </a:lnTo>
                  <a:cubicBezTo>
                    <a:pt x="18808" y="13787"/>
                    <a:pt x="18880" y="13824"/>
                    <a:pt x="18836" y="13836"/>
                  </a:cubicBezTo>
                  <a:cubicBezTo>
                    <a:pt x="18835" y="13846"/>
                    <a:pt x="18837" y="13851"/>
                    <a:pt x="18842" y="13851"/>
                  </a:cubicBezTo>
                  <a:cubicBezTo>
                    <a:pt x="18870" y="13851"/>
                    <a:pt x="18991" y="13651"/>
                    <a:pt x="18964" y="13651"/>
                  </a:cubicBezTo>
                  <a:close/>
                  <a:moveTo>
                    <a:pt x="6232" y="13989"/>
                  </a:moveTo>
                  <a:cubicBezTo>
                    <a:pt x="6233" y="13990"/>
                    <a:pt x="6234" y="13991"/>
                    <a:pt x="6236" y="13992"/>
                  </a:cubicBezTo>
                  <a:lnTo>
                    <a:pt x="6236" y="13992"/>
                  </a:lnTo>
                  <a:cubicBezTo>
                    <a:pt x="6234" y="13991"/>
                    <a:pt x="6233" y="13990"/>
                    <a:pt x="6232" y="13989"/>
                  </a:cubicBezTo>
                  <a:close/>
                  <a:moveTo>
                    <a:pt x="18762" y="13903"/>
                  </a:moveTo>
                  <a:cubicBezTo>
                    <a:pt x="18722" y="13945"/>
                    <a:pt x="18685" y="13980"/>
                    <a:pt x="18646" y="14012"/>
                  </a:cubicBezTo>
                  <a:cubicBezTo>
                    <a:pt x="18657" y="14004"/>
                    <a:pt x="18665" y="13999"/>
                    <a:pt x="18667" y="13999"/>
                  </a:cubicBezTo>
                  <a:lnTo>
                    <a:pt x="18667" y="13999"/>
                  </a:lnTo>
                  <a:cubicBezTo>
                    <a:pt x="18668" y="13999"/>
                    <a:pt x="18668" y="14001"/>
                    <a:pt x="18667" y="14003"/>
                  </a:cubicBezTo>
                  <a:cubicBezTo>
                    <a:pt x="18688" y="13982"/>
                    <a:pt x="18715" y="13954"/>
                    <a:pt x="18762" y="13905"/>
                  </a:cubicBezTo>
                  <a:lnTo>
                    <a:pt x="18762" y="13903"/>
                  </a:lnTo>
                  <a:close/>
                  <a:moveTo>
                    <a:pt x="18669" y="14003"/>
                  </a:moveTo>
                  <a:cubicBezTo>
                    <a:pt x="18644" y="14030"/>
                    <a:pt x="18637" y="14039"/>
                    <a:pt x="18638" y="14039"/>
                  </a:cubicBezTo>
                  <a:cubicBezTo>
                    <a:pt x="18639" y="14039"/>
                    <a:pt x="18665" y="14013"/>
                    <a:pt x="18669" y="14003"/>
                  </a:cubicBezTo>
                  <a:close/>
                  <a:moveTo>
                    <a:pt x="18646" y="14012"/>
                  </a:moveTo>
                  <a:cubicBezTo>
                    <a:pt x="18632" y="14022"/>
                    <a:pt x="18607" y="14043"/>
                    <a:pt x="18566" y="14075"/>
                  </a:cubicBezTo>
                  <a:lnTo>
                    <a:pt x="18566" y="14075"/>
                  </a:lnTo>
                  <a:cubicBezTo>
                    <a:pt x="18592" y="14057"/>
                    <a:pt x="18618" y="14036"/>
                    <a:pt x="18646" y="14012"/>
                  </a:cubicBezTo>
                  <a:close/>
                  <a:moveTo>
                    <a:pt x="18566" y="14075"/>
                  </a:moveTo>
                  <a:cubicBezTo>
                    <a:pt x="18560" y="14080"/>
                    <a:pt x="18553" y="14084"/>
                    <a:pt x="18546" y="14089"/>
                  </a:cubicBezTo>
                  <a:lnTo>
                    <a:pt x="18546" y="14091"/>
                  </a:lnTo>
                  <a:cubicBezTo>
                    <a:pt x="18553" y="14085"/>
                    <a:pt x="18560" y="14080"/>
                    <a:pt x="18566" y="14075"/>
                  </a:cubicBezTo>
                  <a:close/>
                  <a:moveTo>
                    <a:pt x="6665" y="14084"/>
                  </a:moveTo>
                  <a:lnTo>
                    <a:pt x="6677" y="14100"/>
                  </a:lnTo>
                  <a:cubicBezTo>
                    <a:pt x="6675" y="14093"/>
                    <a:pt x="6670" y="14086"/>
                    <a:pt x="6665" y="14084"/>
                  </a:cubicBezTo>
                  <a:close/>
                  <a:moveTo>
                    <a:pt x="18349" y="13905"/>
                  </a:moveTo>
                  <a:lnTo>
                    <a:pt x="18168" y="14061"/>
                  </a:lnTo>
                  <a:cubicBezTo>
                    <a:pt x="18180" y="14065"/>
                    <a:pt x="18161" y="14091"/>
                    <a:pt x="18140" y="14119"/>
                  </a:cubicBezTo>
                  <a:cubicBezTo>
                    <a:pt x="18245" y="14019"/>
                    <a:pt x="18365" y="13915"/>
                    <a:pt x="18349" y="13905"/>
                  </a:cubicBezTo>
                  <a:close/>
                  <a:moveTo>
                    <a:pt x="18579" y="14093"/>
                  </a:moveTo>
                  <a:lnTo>
                    <a:pt x="18516" y="14149"/>
                  </a:lnTo>
                  <a:cubicBezTo>
                    <a:pt x="18515" y="14154"/>
                    <a:pt x="18516" y="14157"/>
                    <a:pt x="18519" y="14157"/>
                  </a:cubicBezTo>
                  <a:cubicBezTo>
                    <a:pt x="18525" y="14157"/>
                    <a:pt x="18542" y="14141"/>
                    <a:pt x="18579" y="14093"/>
                  </a:cubicBezTo>
                  <a:close/>
                  <a:moveTo>
                    <a:pt x="18189" y="14140"/>
                  </a:moveTo>
                  <a:cubicBezTo>
                    <a:pt x="18191" y="14150"/>
                    <a:pt x="18190" y="14162"/>
                    <a:pt x="18187" y="14173"/>
                  </a:cubicBezTo>
                  <a:lnTo>
                    <a:pt x="18187" y="14173"/>
                  </a:lnTo>
                  <a:cubicBezTo>
                    <a:pt x="18193" y="14160"/>
                    <a:pt x="18194" y="14148"/>
                    <a:pt x="18189" y="14140"/>
                  </a:cubicBezTo>
                  <a:close/>
                  <a:moveTo>
                    <a:pt x="18178" y="14186"/>
                  </a:moveTo>
                  <a:lnTo>
                    <a:pt x="18178" y="14186"/>
                  </a:lnTo>
                  <a:cubicBezTo>
                    <a:pt x="18177" y="14187"/>
                    <a:pt x="18177" y="14187"/>
                    <a:pt x="18176" y="14188"/>
                  </a:cubicBezTo>
                  <a:lnTo>
                    <a:pt x="18176" y="14188"/>
                  </a:lnTo>
                  <a:cubicBezTo>
                    <a:pt x="18177" y="14187"/>
                    <a:pt x="18177" y="14187"/>
                    <a:pt x="18178" y="14186"/>
                  </a:cubicBezTo>
                  <a:close/>
                  <a:moveTo>
                    <a:pt x="18187" y="14173"/>
                  </a:moveTo>
                  <a:lnTo>
                    <a:pt x="18187" y="14173"/>
                  </a:lnTo>
                  <a:cubicBezTo>
                    <a:pt x="18185" y="14177"/>
                    <a:pt x="18183" y="14181"/>
                    <a:pt x="18180" y="14186"/>
                  </a:cubicBezTo>
                  <a:lnTo>
                    <a:pt x="18180" y="14188"/>
                  </a:lnTo>
                  <a:cubicBezTo>
                    <a:pt x="18183" y="14184"/>
                    <a:pt x="18185" y="14178"/>
                    <a:pt x="18187" y="14173"/>
                  </a:cubicBezTo>
                  <a:close/>
                  <a:moveTo>
                    <a:pt x="18138" y="14119"/>
                  </a:moveTo>
                  <a:cubicBezTo>
                    <a:pt x="18092" y="14163"/>
                    <a:pt x="18050" y="14209"/>
                    <a:pt x="18013" y="14262"/>
                  </a:cubicBezTo>
                  <a:cubicBezTo>
                    <a:pt x="18041" y="14232"/>
                    <a:pt x="18101" y="14170"/>
                    <a:pt x="18140" y="14121"/>
                  </a:cubicBezTo>
                  <a:lnTo>
                    <a:pt x="18138" y="14119"/>
                  </a:lnTo>
                  <a:close/>
                  <a:moveTo>
                    <a:pt x="16892" y="14243"/>
                  </a:moveTo>
                  <a:cubicBezTo>
                    <a:pt x="16887" y="14243"/>
                    <a:pt x="16868" y="14255"/>
                    <a:pt x="16858" y="14255"/>
                  </a:cubicBezTo>
                  <a:cubicBezTo>
                    <a:pt x="16855" y="14255"/>
                    <a:pt x="16852" y="14254"/>
                    <a:pt x="16852" y="14251"/>
                  </a:cubicBezTo>
                  <a:lnTo>
                    <a:pt x="16849" y="14248"/>
                  </a:lnTo>
                  <a:lnTo>
                    <a:pt x="16863" y="14281"/>
                  </a:lnTo>
                  <a:cubicBezTo>
                    <a:pt x="16891" y="14251"/>
                    <a:pt x="16896" y="14243"/>
                    <a:pt x="16892" y="14243"/>
                  </a:cubicBezTo>
                  <a:close/>
                  <a:moveTo>
                    <a:pt x="6865" y="14348"/>
                  </a:moveTo>
                  <a:lnTo>
                    <a:pt x="6865" y="14350"/>
                  </a:lnTo>
                  <a:cubicBezTo>
                    <a:pt x="6865" y="14350"/>
                    <a:pt x="6865" y="14349"/>
                    <a:pt x="6865" y="14349"/>
                  </a:cubicBezTo>
                  <a:lnTo>
                    <a:pt x="6865" y="14349"/>
                  </a:lnTo>
                  <a:cubicBezTo>
                    <a:pt x="6873" y="14356"/>
                    <a:pt x="6879" y="14359"/>
                    <a:pt x="6882" y="14359"/>
                  </a:cubicBezTo>
                  <a:cubicBezTo>
                    <a:pt x="6884" y="14359"/>
                    <a:pt x="6885" y="14358"/>
                    <a:pt x="6885" y="14357"/>
                  </a:cubicBezTo>
                  <a:cubicBezTo>
                    <a:pt x="6877" y="14352"/>
                    <a:pt x="6870" y="14349"/>
                    <a:pt x="6867" y="14349"/>
                  </a:cubicBezTo>
                  <a:cubicBezTo>
                    <a:pt x="6866" y="14349"/>
                    <a:pt x="6866" y="14349"/>
                    <a:pt x="6865" y="14349"/>
                  </a:cubicBezTo>
                  <a:lnTo>
                    <a:pt x="6865" y="14349"/>
                  </a:lnTo>
                  <a:cubicBezTo>
                    <a:pt x="6865" y="14349"/>
                    <a:pt x="6865" y="14348"/>
                    <a:pt x="6865" y="14348"/>
                  </a:cubicBezTo>
                  <a:close/>
                  <a:moveTo>
                    <a:pt x="17883" y="14302"/>
                  </a:moveTo>
                  <a:lnTo>
                    <a:pt x="17705" y="14457"/>
                  </a:lnTo>
                  <a:lnTo>
                    <a:pt x="17763" y="14418"/>
                  </a:lnTo>
                  <a:lnTo>
                    <a:pt x="17883" y="14302"/>
                  </a:lnTo>
                  <a:close/>
                  <a:moveTo>
                    <a:pt x="6800" y="14499"/>
                  </a:moveTo>
                  <a:cubicBezTo>
                    <a:pt x="6811" y="14517"/>
                    <a:pt x="6828" y="14534"/>
                    <a:pt x="6846" y="14545"/>
                  </a:cubicBezTo>
                  <a:cubicBezTo>
                    <a:pt x="6834" y="14527"/>
                    <a:pt x="6818" y="14510"/>
                    <a:pt x="6800" y="14499"/>
                  </a:cubicBezTo>
                  <a:close/>
                  <a:moveTo>
                    <a:pt x="6846" y="14545"/>
                  </a:moveTo>
                  <a:lnTo>
                    <a:pt x="6846" y="14545"/>
                  </a:lnTo>
                  <a:cubicBezTo>
                    <a:pt x="6858" y="14560"/>
                    <a:pt x="6868" y="14572"/>
                    <a:pt x="6878" y="14572"/>
                  </a:cubicBezTo>
                  <a:cubicBezTo>
                    <a:pt x="6882" y="14572"/>
                    <a:pt x="6886" y="14570"/>
                    <a:pt x="6890" y="14566"/>
                  </a:cubicBezTo>
                  <a:cubicBezTo>
                    <a:pt x="6876" y="14561"/>
                    <a:pt x="6860" y="14554"/>
                    <a:pt x="6846" y="14545"/>
                  </a:cubicBezTo>
                  <a:close/>
                  <a:moveTo>
                    <a:pt x="7245" y="14654"/>
                  </a:moveTo>
                  <a:lnTo>
                    <a:pt x="7287" y="14687"/>
                  </a:lnTo>
                  <a:lnTo>
                    <a:pt x="7303" y="14696"/>
                  </a:lnTo>
                  <a:lnTo>
                    <a:pt x="7245" y="14654"/>
                  </a:lnTo>
                  <a:close/>
                  <a:moveTo>
                    <a:pt x="17593" y="14612"/>
                  </a:moveTo>
                  <a:lnTo>
                    <a:pt x="17489" y="14698"/>
                  </a:lnTo>
                  <a:lnTo>
                    <a:pt x="17570" y="14705"/>
                  </a:lnTo>
                  <a:lnTo>
                    <a:pt x="17593" y="14612"/>
                  </a:lnTo>
                  <a:close/>
                  <a:moveTo>
                    <a:pt x="18113" y="14575"/>
                  </a:moveTo>
                  <a:cubicBezTo>
                    <a:pt x="18069" y="14622"/>
                    <a:pt x="18018" y="14663"/>
                    <a:pt x="17962" y="14696"/>
                  </a:cubicBezTo>
                  <a:cubicBezTo>
                    <a:pt x="17974" y="14704"/>
                    <a:pt x="18008" y="14693"/>
                    <a:pt x="17988" y="14721"/>
                  </a:cubicBezTo>
                  <a:lnTo>
                    <a:pt x="17988" y="14721"/>
                  </a:lnTo>
                  <a:lnTo>
                    <a:pt x="18113" y="14575"/>
                  </a:lnTo>
                  <a:close/>
                  <a:moveTo>
                    <a:pt x="17988" y="14721"/>
                  </a:moveTo>
                  <a:lnTo>
                    <a:pt x="17974" y="14738"/>
                  </a:lnTo>
                  <a:cubicBezTo>
                    <a:pt x="17980" y="14731"/>
                    <a:pt x="17985" y="14725"/>
                    <a:pt x="17988" y="14721"/>
                  </a:cubicBezTo>
                  <a:close/>
                  <a:moveTo>
                    <a:pt x="13701" y="14784"/>
                  </a:moveTo>
                  <a:cubicBezTo>
                    <a:pt x="13698" y="14785"/>
                    <a:pt x="13696" y="14787"/>
                    <a:pt x="13694" y="14788"/>
                  </a:cubicBezTo>
                  <a:lnTo>
                    <a:pt x="13694" y="14788"/>
                  </a:lnTo>
                  <a:cubicBezTo>
                    <a:pt x="13696" y="14787"/>
                    <a:pt x="13699" y="14785"/>
                    <a:pt x="13701" y="14784"/>
                  </a:cubicBezTo>
                  <a:close/>
                  <a:moveTo>
                    <a:pt x="5105" y="14916"/>
                  </a:moveTo>
                  <a:cubicBezTo>
                    <a:pt x="5105" y="14918"/>
                    <a:pt x="5105" y="14920"/>
                    <a:pt x="5106" y="14922"/>
                  </a:cubicBezTo>
                  <a:lnTo>
                    <a:pt x="5106" y="14922"/>
                  </a:lnTo>
                  <a:cubicBezTo>
                    <a:pt x="5105" y="14920"/>
                    <a:pt x="5105" y="14918"/>
                    <a:pt x="5105" y="14916"/>
                  </a:cubicBezTo>
                  <a:close/>
                  <a:moveTo>
                    <a:pt x="17678" y="14730"/>
                  </a:moveTo>
                  <a:cubicBezTo>
                    <a:pt x="17629" y="14730"/>
                    <a:pt x="17554" y="14825"/>
                    <a:pt x="17466" y="14925"/>
                  </a:cubicBezTo>
                  <a:cubicBezTo>
                    <a:pt x="17471" y="14921"/>
                    <a:pt x="17477" y="14914"/>
                    <a:pt x="17484" y="14907"/>
                  </a:cubicBezTo>
                  <a:cubicBezTo>
                    <a:pt x="17489" y="14925"/>
                    <a:pt x="17496" y="14934"/>
                    <a:pt x="17507" y="14934"/>
                  </a:cubicBezTo>
                  <a:cubicBezTo>
                    <a:pt x="17545" y="14934"/>
                    <a:pt x="17619" y="14834"/>
                    <a:pt x="17693" y="14733"/>
                  </a:cubicBezTo>
                  <a:cubicBezTo>
                    <a:pt x="17688" y="14731"/>
                    <a:pt x="17683" y="14730"/>
                    <a:pt x="17678" y="14730"/>
                  </a:cubicBezTo>
                  <a:close/>
                  <a:moveTo>
                    <a:pt x="5082" y="14847"/>
                  </a:moveTo>
                  <a:lnTo>
                    <a:pt x="5082" y="14847"/>
                  </a:lnTo>
                  <a:cubicBezTo>
                    <a:pt x="5093" y="14867"/>
                    <a:pt x="5100" y="14891"/>
                    <a:pt x="5105" y="14914"/>
                  </a:cubicBezTo>
                  <a:cubicBezTo>
                    <a:pt x="5105" y="14910"/>
                    <a:pt x="5107" y="14909"/>
                    <a:pt x="5111" y="14909"/>
                  </a:cubicBezTo>
                  <a:cubicBezTo>
                    <a:pt x="5125" y="14909"/>
                    <a:pt x="5161" y="14935"/>
                    <a:pt x="5166" y="14935"/>
                  </a:cubicBezTo>
                  <a:cubicBezTo>
                    <a:pt x="5170" y="14935"/>
                    <a:pt x="5152" y="14916"/>
                    <a:pt x="5082" y="14847"/>
                  </a:cubicBezTo>
                  <a:close/>
                  <a:moveTo>
                    <a:pt x="17443" y="14951"/>
                  </a:moveTo>
                  <a:cubicBezTo>
                    <a:pt x="17410" y="14986"/>
                    <a:pt x="17380" y="15020"/>
                    <a:pt x="17345" y="15051"/>
                  </a:cubicBezTo>
                  <a:cubicBezTo>
                    <a:pt x="17347" y="15056"/>
                    <a:pt x="17350" y="15059"/>
                    <a:pt x="17353" y="15059"/>
                  </a:cubicBezTo>
                  <a:cubicBezTo>
                    <a:pt x="17368" y="15059"/>
                    <a:pt x="17401" y="15005"/>
                    <a:pt x="17443" y="14953"/>
                  </a:cubicBezTo>
                  <a:lnTo>
                    <a:pt x="17443" y="14951"/>
                  </a:lnTo>
                  <a:close/>
                  <a:moveTo>
                    <a:pt x="7307" y="15032"/>
                  </a:moveTo>
                  <a:lnTo>
                    <a:pt x="7321" y="15074"/>
                  </a:lnTo>
                  <a:lnTo>
                    <a:pt x="7356" y="15067"/>
                  </a:lnTo>
                  <a:lnTo>
                    <a:pt x="7307" y="15032"/>
                  </a:lnTo>
                  <a:close/>
                  <a:moveTo>
                    <a:pt x="16979" y="15143"/>
                  </a:moveTo>
                  <a:lnTo>
                    <a:pt x="16979" y="15146"/>
                  </a:lnTo>
                  <a:cubicBezTo>
                    <a:pt x="16979" y="15145"/>
                    <a:pt x="16980" y="15145"/>
                    <a:pt x="16980" y="15145"/>
                  </a:cubicBezTo>
                  <a:lnTo>
                    <a:pt x="16980" y="15145"/>
                  </a:lnTo>
                  <a:cubicBezTo>
                    <a:pt x="16980" y="15144"/>
                    <a:pt x="16979" y="15144"/>
                    <a:pt x="16979" y="15143"/>
                  </a:cubicBezTo>
                  <a:close/>
                  <a:moveTo>
                    <a:pt x="7743" y="15197"/>
                  </a:moveTo>
                  <a:cubicBezTo>
                    <a:pt x="7737" y="15197"/>
                    <a:pt x="7746" y="15218"/>
                    <a:pt x="7734" y="15224"/>
                  </a:cubicBezTo>
                  <a:lnTo>
                    <a:pt x="7734" y="15227"/>
                  </a:lnTo>
                  <a:lnTo>
                    <a:pt x="7759" y="15208"/>
                  </a:lnTo>
                  <a:cubicBezTo>
                    <a:pt x="7750" y="15200"/>
                    <a:pt x="7746" y="15197"/>
                    <a:pt x="7743" y="15197"/>
                  </a:cubicBezTo>
                  <a:close/>
                  <a:moveTo>
                    <a:pt x="3765" y="15313"/>
                  </a:moveTo>
                  <a:cubicBezTo>
                    <a:pt x="3766" y="15318"/>
                    <a:pt x="3769" y="15325"/>
                    <a:pt x="3772" y="15333"/>
                  </a:cubicBezTo>
                  <a:cubicBezTo>
                    <a:pt x="3770" y="15327"/>
                    <a:pt x="3768" y="15320"/>
                    <a:pt x="3765" y="15313"/>
                  </a:cubicBezTo>
                  <a:close/>
                  <a:moveTo>
                    <a:pt x="17431" y="15236"/>
                  </a:moveTo>
                  <a:lnTo>
                    <a:pt x="17343" y="15296"/>
                  </a:lnTo>
                  <a:lnTo>
                    <a:pt x="17366" y="15343"/>
                  </a:lnTo>
                  <a:lnTo>
                    <a:pt x="17431" y="15236"/>
                  </a:lnTo>
                  <a:close/>
                  <a:moveTo>
                    <a:pt x="13379" y="15368"/>
                  </a:moveTo>
                  <a:lnTo>
                    <a:pt x="13379" y="15368"/>
                  </a:lnTo>
                  <a:cubicBezTo>
                    <a:pt x="13365" y="15382"/>
                    <a:pt x="13346" y="15398"/>
                    <a:pt x="13328" y="15419"/>
                  </a:cubicBezTo>
                  <a:cubicBezTo>
                    <a:pt x="13314" y="15415"/>
                    <a:pt x="13312" y="15398"/>
                    <a:pt x="13323" y="15389"/>
                  </a:cubicBezTo>
                  <a:lnTo>
                    <a:pt x="13323" y="15389"/>
                  </a:lnTo>
                  <a:lnTo>
                    <a:pt x="13321" y="15391"/>
                  </a:lnTo>
                  <a:cubicBezTo>
                    <a:pt x="13321" y="15394"/>
                    <a:pt x="13322" y="15395"/>
                    <a:pt x="13325" y="15395"/>
                  </a:cubicBezTo>
                  <a:cubicBezTo>
                    <a:pt x="13334" y="15395"/>
                    <a:pt x="13359" y="15379"/>
                    <a:pt x="13379" y="15368"/>
                  </a:cubicBezTo>
                  <a:close/>
                  <a:moveTo>
                    <a:pt x="15723" y="15358"/>
                  </a:moveTo>
                  <a:cubicBezTo>
                    <a:pt x="15710" y="15358"/>
                    <a:pt x="15668" y="15404"/>
                    <a:pt x="15628" y="15440"/>
                  </a:cubicBezTo>
                  <a:lnTo>
                    <a:pt x="15727" y="15361"/>
                  </a:lnTo>
                  <a:cubicBezTo>
                    <a:pt x="15727" y="15359"/>
                    <a:pt x="15725" y="15358"/>
                    <a:pt x="15723" y="15358"/>
                  </a:cubicBezTo>
                  <a:close/>
                  <a:moveTo>
                    <a:pt x="12988" y="15423"/>
                  </a:moveTo>
                  <a:cubicBezTo>
                    <a:pt x="12990" y="15423"/>
                    <a:pt x="12992" y="15423"/>
                    <a:pt x="12994" y="15424"/>
                  </a:cubicBezTo>
                  <a:cubicBezTo>
                    <a:pt x="12985" y="15433"/>
                    <a:pt x="12975" y="15445"/>
                    <a:pt x="12964" y="15459"/>
                  </a:cubicBezTo>
                  <a:cubicBezTo>
                    <a:pt x="12964" y="15461"/>
                    <a:pt x="12964" y="15463"/>
                    <a:pt x="12964" y="15466"/>
                  </a:cubicBezTo>
                  <a:lnTo>
                    <a:pt x="12962" y="15468"/>
                  </a:lnTo>
                  <a:cubicBezTo>
                    <a:pt x="12959" y="15461"/>
                    <a:pt x="12959" y="15452"/>
                    <a:pt x="12959" y="15445"/>
                  </a:cubicBezTo>
                  <a:cubicBezTo>
                    <a:pt x="12970" y="15428"/>
                    <a:pt x="12980" y="15423"/>
                    <a:pt x="12988" y="15423"/>
                  </a:cubicBezTo>
                  <a:close/>
                  <a:moveTo>
                    <a:pt x="15588" y="15473"/>
                  </a:moveTo>
                  <a:lnTo>
                    <a:pt x="15581" y="15477"/>
                  </a:lnTo>
                  <a:lnTo>
                    <a:pt x="15583" y="15477"/>
                  </a:lnTo>
                  <a:cubicBezTo>
                    <a:pt x="15579" y="15479"/>
                    <a:pt x="15579" y="15479"/>
                    <a:pt x="15572" y="15482"/>
                  </a:cubicBezTo>
                  <a:cubicBezTo>
                    <a:pt x="15579" y="15479"/>
                    <a:pt x="15583" y="15475"/>
                    <a:pt x="15588" y="15473"/>
                  </a:cubicBezTo>
                  <a:close/>
                  <a:moveTo>
                    <a:pt x="5518" y="15599"/>
                  </a:moveTo>
                  <a:lnTo>
                    <a:pt x="5518" y="15599"/>
                  </a:lnTo>
                  <a:cubicBezTo>
                    <a:pt x="5525" y="15610"/>
                    <a:pt x="5536" y="15624"/>
                    <a:pt x="5550" y="15642"/>
                  </a:cubicBezTo>
                  <a:cubicBezTo>
                    <a:pt x="5539" y="15627"/>
                    <a:pt x="5529" y="15613"/>
                    <a:pt x="5518" y="15599"/>
                  </a:cubicBezTo>
                  <a:close/>
                  <a:moveTo>
                    <a:pt x="17155" y="14988"/>
                  </a:moveTo>
                  <a:lnTo>
                    <a:pt x="17000" y="15192"/>
                  </a:lnTo>
                  <a:cubicBezTo>
                    <a:pt x="16991" y="15186"/>
                    <a:pt x="17020" y="15134"/>
                    <a:pt x="17003" y="15134"/>
                  </a:cubicBezTo>
                  <a:cubicBezTo>
                    <a:pt x="16998" y="15134"/>
                    <a:pt x="16991" y="15137"/>
                    <a:pt x="16980" y="15145"/>
                  </a:cubicBezTo>
                  <a:lnTo>
                    <a:pt x="16980" y="15145"/>
                  </a:lnTo>
                  <a:cubicBezTo>
                    <a:pt x="16999" y="15197"/>
                    <a:pt x="16856" y="15402"/>
                    <a:pt x="16668" y="15514"/>
                  </a:cubicBezTo>
                  <a:cubicBezTo>
                    <a:pt x="16586" y="15630"/>
                    <a:pt x="16651" y="15678"/>
                    <a:pt x="16761" y="15678"/>
                  </a:cubicBezTo>
                  <a:cubicBezTo>
                    <a:pt x="16818" y="15678"/>
                    <a:pt x="16887" y="15665"/>
                    <a:pt x="16954" y="15642"/>
                  </a:cubicBezTo>
                  <a:cubicBezTo>
                    <a:pt x="16942" y="15621"/>
                    <a:pt x="16928" y="15607"/>
                    <a:pt x="17063" y="15433"/>
                  </a:cubicBezTo>
                  <a:lnTo>
                    <a:pt x="17063" y="15433"/>
                  </a:lnTo>
                  <a:cubicBezTo>
                    <a:pt x="17006" y="15460"/>
                    <a:pt x="16808" y="15620"/>
                    <a:pt x="16763" y="15620"/>
                  </a:cubicBezTo>
                  <a:cubicBezTo>
                    <a:pt x="16750" y="15620"/>
                    <a:pt x="16750" y="15605"/>
                    <a:pt x="16773" y="15568"/>
                  </a:cubicBezTo>
                  <a:cubicBezTo>
                    <a:pt x="16958" y="15345"/>
                    <a:pt x="16951" y="15412"/>
                    <a:pt x="17069" y="15333"/>
                  </a:cubicBezTo>
                  <a:lnTo>
                    <a:pt x="17069" y="15333"/>
                  </a:lnTo>
                  <a:cubicBezTo>
                    <a:pt x="17063" y="15335"/>
                    <a:pt x="17058" y="15336"/>
                    <a:pt x="17053" y="15336"/>
                  </a:cubicBezTo>
                  <a:cubicBezTo>
                    <a:pt x="16974" y="15336"/>
                    <a:pt x="17259" y="15008"/>
                    <a:pt x="17155" y="14988"/>
                  </a:cubicBezTo>
                  <a:close/>
                  <a:moveTo>
                    <a:pt x="17116" y="15498"/>
                  </a:moveTo>
                  <a:lnTo>
                    <a:pt x="17023" y="15626"/>
                  </a:lnTo>
                  <a:lnTo>
                    <a:pt x="17030" y="15700"/>
                  </a:lnTo>
                  <a:lnTo>
                    <a:pt x="17116" y="15498"/>
                  </a:lnTo>
                  <a:close/>
                  <a:moveTo>
                    <a:pt x="8179" y="15683"/>
                  </a:moveTo>
                  <a:lnTo>
                    <a:pt x="8179" y="15683"/>
                  </a:lnTo>
                  <a:cubicBezTo>
                    <a:pt x="8165" y="15693"/>
                    <a:pt x="8188" y="15711"/>
                    <a:pt x="8205" y="15730"/>
                  </a:cubicBezTo>
                  <a:cubicBezTo>
                    <a:pt x="8207" y="15732"/>
                    <a:pt x="8209" y="15734"/>
                    <a:pt x="8211" y="15737"/>
                  </a:cubicBezTo>
                  <a:lnTo>
                    <a:pt x="8211" y="15737"/>
                  </a:lnTo>
                  <a:lnTo>
                    <a:pt x="8207" y="15730"/>
                  </a:lnTo>
                  <a:lnTo>
                    <a:pt x="8179" y="15683"/>
                  </a:lnTo>
                  <a:close/>
                  <a:moveTo>
                    <a:pt x="8211" y="15737"/>
                  </a:moveTo>
                  <a:lnTo>
                    <a:pt x="8216" y="15748"/>
                  </a:lnTo>
                  <a:cubicBezTo>
                    <a:pt x="8215" y="15745"/>
                    <a:pt x="8213" y="15741"/>
                    <a:pt x="8211" y="15737"/>
                  </a:cubicBezTo>
                  <a:close/>
                  <a:moveTo>
                    <a:pt x="8216" y="15746"/>
                  </a:moveTo>
                  <a:lnTo>
                    <a:pt x="8218" y="15750"/>
                  </a:lnTo>
                  <a:lnTo>
                    <a:pt x="8218" y="15750"/>
                  </a:lnTo>
                  <a:cubicBezTo>
                    <a:pt x="8218" y="15748"/>
                    <a:pt x="8217" y="15747"/>
                    <a:pt x="8216" y="15746"/>
                  </a:cubicBezTo>
                  <a:close/>
                  <a:moveTo>
                    <a:pt x="8216" y="15751"/>
                  </a:moveTo>
                  <a:cubicBezTo>
                    <a:pt x="8218" y="15753"/>
                    <a:pt x="8216" y="15755"/>
                    <a:pt x="8218" y="15755"/>
                  </a:cubicBezTo>
                  <a:cubicBezTo>
                    <a:pt x="8218" y="15754"/>
                    <a:pt x="8218" y="15752"/>
                    <a:pt x="8218" y="15751"/>
                  </a:cubicBezTo>
                  <a:close/>
                  <a:moveTo>
                    <a:pt x="16466" y="15734"/>
                  </a:moveTo>
                  <a:cubicBezTo>
                    <a:pt x="16460" y="15734"/>
                    <a:pt x="16443" y="15745"/>
                    <a:pt x="16411" y="15772"/>
                  </a:cubicBezTo>
                  <a:lnTo>
                    <a:pt x="16411" y="15769"/>
                  </a:lnTo>
                  <a:cubicBezTo>
                    <a:pt x="16393" y="15797"/>
                    <a:pt x="16365" y="15818"/>
                    <a:pt x="16348" y="15843"/>
                  </a:cubicBezTo>
                  <a:lnTo>
                    <a:pt x="16374" y="15857"/>
                  </a:lnTo>
                  <a:cubicBezTo>
                    <a:pt x="16437" y="15793"/>
                    <a:pt x="16481" y="15734"/>
                    <a:pt x="16466" y="15734"/>
                  </a:cubicBezTo>
                  <a:close/>
                  <a:moveTo>
                    <a:pt x="8508" y="15959"/>
                  </a:moveTo>
                  <a:lnTo>
                    <a:pt x="8508" y="15959"/>
                  </a:lnTo>
                  <a:cubicBezTo>
                    <a:pt x="8506" y="15964"/>
                    <a:pt x="8504" y="15969"/>
                    <a:pt x="8504" y="15973"/>
                  </a:cubicBezTo>
                  <a:cubicBezTo>
                    <a:pt x="8506" y="15969"/>
                    <a:pt x="8508" y="15964"/>
                    <a:pt x="8508" y="15959"/>
                  </a:cubicBezTo>
                  <a:close/>
                  <a:moveTo>
                    <a:pt x="16972" y="15639"/>
                  </a:moveTo>
                  <a:lnTo>
                    <a:pt x="16954" y="15646"/>
                  </a:lnTo>
                  <a:cubicBezTo>
                    <a:pt x="16954" y="15648"/>
                    <a:pt x="16955" y="15651"/>
                    <a:pt x="16956" y="15654"/>
                  </a:cubicBezTo>
                  <a:lnTo>
                    <a:pt x="16956" y="15654"/>
                  </a:lnTo>
                  <a:lnTo>
                    <a:pt x="16641" y="15962"/>
                  </a:lnTo>
                  <a:lnTo>
                    <a:pt x="16657" y="15932"/>
                  </a:lnTo>
                  <a:lnTo>
                    <a:pt x="16599" y="15999"/>
                  </a:lnTo>
                  <a:cubicBezTo>
                    <a:pt x="16680" y="15934"/>
                    <a:pt x="16770" y="15876"/>
                    <a:pt x="16865" y="15827"/>
                  </a:cubicBezTo>
                  <a:cubicBezTo>
                    <a:pt x="16951" y="15708"/>
                    <a:pt x="16962" y="15672"/>
                    <a:pt x="16959" y="15653"/>
                  </a:cubicBezTo>
                  <a:lnTo>
                    <a:pt x="16959" y="15653"/>
                  </a:lnTo>
                  <a:lnTo>
                    <a:pt x="16972" y="15639"/>
                  </a:lnTo>
                  <a:close/>
                  <a:moveTo>
                    <a:pt x="8555" y="16135"/>
                  </a:moveTo>
                  <a:cubicBezTo>
                    <a:pt x="8558" y="16136"/>
                    <a:pt x="8560" y="16137"/>
                    <a:pt x="8562" y="16138"/>
                  </a:cubicBezTo>
                  <a:cubicBezTo>
                    <a:pt x="8559" y="16137"/>
                    <a:pt x="8557" y="16136"/>
                    <a:pt x="8555" y="16135"/>
                  </a:cubicBezTo>
                  <a:close/>
                  <a:moveTo>
                    <a:pt x="15005" y="16135"/>
                  </a:moveTo>
                  <a:cubicBezTo>
                    <a:pt x="15002" y="16135"/>
                    <a:pt x="14997" y="16136"/>
                    <a:pt x="14990" y="16138"/>
                  </a:cubicBezTo>
                  <a:cubicBezTo>
                    <a:pt x="14995" y="16138"/>
                    <a:pt x="15002" y="16138"/>
                    <a:pt x="15009" y="16136"/>
                  </a:cubicBezTo>
                  <a:cubicBezTo>
                    <a:pt x="15008" y="16135"/>
                    <a:pt x="15007" y="16135"/>
                    <a:pt x="15005" y="16135"/>
                  </a:cubicBezTo>
                  <a:close/>
                  <a:moveTo>
                    <a:pt x="16464" y="16221"/>
                  </a:moveTo>
                  <a:lnTo>
                    <a:pt x="16464" y="16221"/>
                  </a:lnTo>
                  <a:cubicBezTo>
                    <a:pt x="16420" y="16249"/>
                    <a:pt x="16374" y="16282"/>
                    <a:pt x="16325" y="16316"/>
                  </a:cubicBezTo>
                  <a:cubicBezTo>
                    <a:pt x="16374" y="16295"/>
                    <a:pt x="16462" y="16244"/>
                    <a:pt x="16464" y="16221"/>
                  </a:cubicBezTo>
                  <a:close/>
                  <a:moveTo>
                    <a:pt x="8828" y="16309"/>
                  </a:moveTo>
                  <a:lnTo>
                    <a:pt x="8837" y="16319"/>
                  </a:lnTo>
                  <a:cubicBezTo>
                    <a:pt x="8844" y="16319"/>
                    <a:pt x="8851" y="16319"/>
                    <a:pt x="8858" y="16316"/>
                  </a:cubicBezTo>
                  <a:lnTo>
                    <a:pt x="8828" y="16309"/>
                  </a:lnTo>
                  <a:close/>
                  <a:moveTo>
                    <a:pt x="16363" y="16251"/>
                  </a:moveTo>
                  <a:lnTo>
                    <a:pt x="16363" y="16251"/>
                  </a:lnTo>
                  <a:cubicBezTo>
                    <a:pt x="16370" y="16251"/>
                    <a:pt x="16332" y="16292"/>
                    <a:pt x="16316" y="16314"/>
                  </a:cubicBezTo>
                  <a:cubicBezTo>
                    <a:pt x="16316" y="16319"/>
                    <a:pt x="16316" y="16323"/>
                    <a:pt x="16316" y="16323"/>
                  </a:cubicBezTo>
                  <a:lnTo>
                    <a:pt x="16318" y="16323"/>
                  </a:lnTo>
                  <a:cubicBezTo>
                    <a:pt x="16309" y="16328"/>
                    <a:pt x="16302" y="16331"/>
                    <a:pt x="16300" y="16331"/>
                  </a:cubicBezTo>
                  <a:cubicBezTo>
                    <a:pt x="16299" y="16331"/>
                    <a:pt x="16301" y="16329"/>
                    <a:pt x="16309" y="16323"/>
                  </a:cubicBezTo>
                  <a:cubicBezTo>
                    <a:pt x="16311" y="16319"/>
                    <a:pt x="16314" y="16316"/>
                    <a:pt x="16316" y="16314"/>
                  </a:cubicBezTo>
                  <a:cubicBezTo>
                    <a:pt x="16314" y="16305"/>
                    <a:pt x="16314" y="16295"/>
                    <a:pt x="16316" y="16286"/>
                  </a:cubicBezTo>
                  <a:cubicBezTo>
                    <a:pt x="16347" y="16261"/>
                    <a:pt x="16360" y="16251"/>
                    <a:pt x="16363" y="16251"/>
                  </a:cubicBezTo>
                  <a:close/>
                  <a:moveTo>
                    <a:pt x="14673" y="16334"/>
                  </a:moveTo>
                  <a:cubicBezTo>
                    <a:pt x="14668" y="16341"/>
                    <a:pt x="14663" y="16347"/>
                    <a:pt x="14658" y="16353"/>
                  </a:cubicBezTo>
                  <a:cubicBezTo>
                    <a:pt x="14665" y="16346"/>
                    <a:pt x="14669" y="16340"/>
                    <a:pt x="14673" y="16334"/>
                  </a:cubicBezTo>
                  <a:close/>
                  <a:moveTo>
                    <a:pt x="8963" y="16453"/>
                  </a:moveTo>
                  <a:lnTo>
                    <a:pt x="8957" y="16455"/>
                  </a:lnTo>
                  <a:lnTo>
                    <a:pt x="8957" y="16455"/>
                  </a:lnTo>
                  <a:cubicBezTo>
                    <a:pt x="8959" y="16455"/>
                    <a:pt x="8961" y="16454"/>
                    <a:pt x="8963" y="16453"/>
                  </a:cubicBezTo>
                  <a:close/>
                  <a:moveTo>
                    <a:pt x="16599" y="16003"/>
                  </a:moveTo>
                  <a:lnTo>
                    <a:pt x="16599" y="16003"/>
                  </a:lnTo>
                  <a:cubicBezTo>
                    <a:pt x="16499" y="16091"/>
                    <a:pt x="16402" y="16187"/>
                    <a:pt x="16314" y="16286"/>
                  </a:cubicBezTo>
                  <a:cubicBezTo>
                    <a:pt x="16322" y="16209"/>
                    <a:pt x="16427" y="16070"/>
                    <a:pt x="16364" y="16070"/>
                  </a:cubicBezTo>
                  <a:cubicBezTo>
                    <a:pt x="16355" y="16070"/>
                    <a:pt x="16342" y="16073"/>
                    <a:pt x="16325" y="16080"/>
                  </a:cubicBezTo>
                  <a:cubicBezTo>
                    <a:pt x="16142" y="16270"/>
                    <a:pt x="16228" y="16242"/>
                    <a:pt x="16133" y="16370"/>
                  </a:cubicBezTo>
                  <a:cubicBezTo>
                    <a:pt x="16217" y="16280"/>
                    <a:pt x="16247" y="16252"/>
                    <a:pt x="16253" y="16252"/>
                  </a:cubicBezTo>
                  <a:lnTo>
                    <a:pt x="16253" y="16252"/>
                  </a:lnTo>
                  <a:cubicBezTo>
                    <a:pt x="16263" y="16252"/>
                    <a:pt x="16200" y="16338"/>
                    <a:pt x="16224" y="16338"/>
                  </a:cubicBezTo>
                  <a:cubicBezTo>
                    <a:pt x="16234" y="16338"/>
                    <a:pt x="16258" y="16324"/>
                    <a:pt x="16307" y="16284"/>
                  </a:cubicBezTo>
                  <a:lnTo>
                    <a:pt x="16307" y="16284"/>
                  </a:lnTo>
                  <a:cubicBezTo>
                    <a:pt x="16253" y="16349"/>
                    <a:pt x="16202" y="16404"/>
                    <a:pt x="16154" y="16455"/>
                  </a:cubicBezTo>
                  <a:cubicBezTo>
                    <a:pt x="16212" y="16407"/>
                    <a:pt x="16270" y="16360"/>
                    <a:pt x="16328" y="16319"/>
                  </a:cubicBezTo>
                  <a:lnTo>
                    <a:pt x="16328" y="16319"/>
                  </a:lnTo>
                  <a:lnTo>
                    <a:pt x="16318" y="16323"/>
                  </a:lnTo>
                  <a:lnTo>
                    <a:pt x="16318" y="16323"/>
                  </a:lnTo>
                  <a:lnTo>
                    <a:pt x="16599" y="16003"/>
                  </a:lnTo>
                  <a:close/>
                  <a:moveTo>
                    <a:pt x="8776" y="16486"/>
                  </a:moveTo>
                  <a:cubicBezTo>
                    <a:pt x="8776" y="16490"/>
                    <a:pt x="8778" y="16493"/>
                    <a:pt x="8779" y="16497"/>
                  </a:cubicBezTo>
                  <a:cubicBezTo>
                    <a:pt x="8779" y="16493"/>
                    <a:pt x="8778" y="16490"/>
                    <a:pt x="8776" y="16486"/>
                  </a:cubicBezTo>
                  <a:close/>
                  <a:moveTo>
                    <a:pt x="12299" y="16488"/>
                  </a:moveTo>
                  <a:lnTo>
                    <a:pt x="12299" y="16488"/>
                  </a:lnTo>
                  <a:cubicBezTo>
                    <a:pt x="12314" y="16497"/>
                    <a:pt x="12297" y="16526"/>
                    <a:pt x="12303" y="16526"/>
                  </a:cubicBezTo>
                  <a:cubicBezTo>
                    <a:pt x="12305" y="16526"/>
                    <a:pt x="12314" y="16518"/>
                    <a:pt x="12338" y="16493"/>
                  </a:cubicBezTo>
                  <a:cubicBezTo>
                    <a:pt x="12324" y="16493"/>
                    <a:pt x="12310" y="16493"/>
                    <a:pt x="12299" y="16488"/>
                  </a:cubicBezTo>
                  <a:close/>
                  <a:moveTo>
                    <a:pt x="11944" y="16575"/>
                  </a:moveTo>
                  <a:cubicBezTo>
                    <a:pt x="11938" y="16577"/>
                    <a:pt x="11932" y="16580"/>
                    <a:pt x="11923" y="16585"/>
                  </a:cubicBezTo>
                  <a:cubicBezTo>
                    <a:pt x="11930" y="16582"/>
                    <a:pt x="11937" y="16579"/>
                    <a:pt x="11944" y="16575"/>
                  </a:cubicBezTo>
                  <a:close/>
                  <a:moveTo>
                    <a:pt x="16253" y="16469"/>
                  </a:moveTo>
                  <a:cubicBezTo>
                    <a:pt x="16219" y="16518"/>
                    <a:pt x="16186" y="16571"/>
                    <a:pt x="16151" y="16629"/>
                  </a:cubicBezTo>
                  <a:cubicBezTo>
                    <a:pt x="16191" y="16578"/>
                    <a:pt x="16223" y="16525"/>
                    <a:pt x="16253" y="16469"/>
                  </a:cubicBezTo>
                  <a:close/>
                  <a:moveTo>
                    <a:pt x="5882" y="16620"/>
                  </a:moveTo>
                  <a:cubicBezTo>
                    <a:pt x="5885" y="16625"/>
                    <a:pt x="5890" y="16631"/>
                    <a:pt x="5896" y="16638"/>
                  </a:cubicBezTo>
                  <a:lnTo>
                    <a:pt x="5896" y="16638"/>
                  </a:lnTo>
                  <a:lnTo>
                    <a:pt x="5882" y="16620"/>
                  </a:lnTo>
                  <a:close/>
                  <a:moveTo>
                    <a:pt x="9284" y="16763"/>
                  </a:moveTo>
                  <a:cubicBezTo>
                    <a:pt x="9271" y="16763"/>
                    <a:pt x="9249" y="16777"/>
                    <a:pt x="9238" y="16782"/>
                  </a:cubicBezTo>
                  <a:cubicBezTo>
                    <a:pt x="9243" y="16781"/>
                    <a:pt x="9248" y="16780"/>
                    <a:pt x="9253" y="16780"/>
                  </a:cubicBezTo>
                  <a:cubicBezTo>
                    <a:pt x="9262" y="16780"/>
                    <a:pt x="9270" y="16782"/>
                    <a:pt x="9278" y="16787"/>
                  </a:cubicBezTo>
                  <a:cubicBezTo>
                    <a:pt x="9285" y="16782"/>
                    <a:pt x="9289" y="16773"/>
                    <a:pt x="9292" y="16766"/>
                  </a:cubicBezTo>
                  <a:cubicBezTo>
                    <a:pt x="9290" y="16764"/>
                    <a:pt x="9287" y="16763"/>
                    <a:pt x="9284" y="16763"/>
                  </a:cubicBezTo>
                  <a:close/>
                  <a:moveTo>
                    <a:pt x="9048" y="16768"/>
                  </a:moveTo>
                  <a:lnTo>
                    <a:pt x="9048" y="16768"/>
                  </a:lnTo>
                  <a:cubicBezTo>
                    <a:pt x="9060" y="16785"/>
                    <a:pt x="9072" y="16799"/>
                    <a:pt x="9081" y="16815"/>
                  </a:cubicBezTo>
                  <a:lnTo>
                    <a:pt x="9048" y="16768"/>
                  </a:lnTo>
                  <a:close/>
                  <a:moveTo>
                    <a:pt x="9341" y="16820"/>
                  </a:moveTo>
                  <a:cubicBezTo>
                    <a:pt x="9334" y="16820"/>
                    <a:pt x="9337" y="16828"/>
                    <a:pt x="9347" y="16850"/>
                  </a:cubicBezTo>
                  <a:lnTo>
                    <a:pt x="9350" y="16850"/>
                  </a:lnTo>
                  <a:cubicBezTo>
                    <a:pt x="9360" y="16858"/>
                    <a:pt x="9366" y="16861"/>
                    <a:pt x="9369" y="16861"/>
                  </a:cubicBezTo>
                  <a:cubicBezTo>
                    <a:pt x="9379" y="16861"/>
                    <a:pt x="9364" y="16833"/>
                    <a:pt x="9371" y="16831"/>
                  </a:cubicBezTo>
                  <a:cubicBezTo>
                    <a:pt x="9356" y="16824"/>
                    <a:pt x="9346" y="16820"/>
                    <a:pt x="9341" y="16820"/>
                  </a:cubicBezTo>
                  <a:close/>
                  <a:moveTo>
                    <a:pt x="15769" y="16606"/>
                  </a:moveTo>
                  <a:lnTo>
                    <a:pt x="15607" y="16701"/>
                  </a:lnTo>
                  <a:lnTo>
                    <a:pt x="15634" y="16715"/>
                  </a:lnTo>
                  <a:cubicBezTo>
                    <a:pt x="15481" y="16850"/>
                    <a:pt x="15537" y="16843"/>
                    <a:pt x="15537" y="16875"/>
                  </a:cubicBezTo>
                  <a:lnTo>
                    <a:pt x="15769" y="16606"/>
                  </a:lnTo>
                  <a:close/>
                  <a:moveTo>
                    <a:pt x="16151" y="16458"/>
                  </a:moveTo>
                  <a:lnTo>
                    <a:pt x="16151" y="16458"/>
                  </a:lnTo>
                  <a:cubicBezTo>
                    <a:pt x="16057" y="16540"/>
                    <a:pt x="15961" y="16628"/>
                    <a:pt x="15873" y="16715"/>
                  </a:cubicBezTo>
                  <a:lnTo>
                    <a:pt x="15873" y="16715"/>
                  </a:lnTo>
                  <a:cubicBezTo>
                    <a:pt x="15873" y="16708"/>
                    <a:pt x="15872" y="16704"/>
                    <a:pt x="15870" y="16704"/>
                  </a:cubicBezTo>
                  <a:cubicBezTo>
                    <a:pt x="15867" y="16704"/>
                    <a:pt x="15862" y="16709"/>
                    <a:pt x="15852" y="16722"/>
                  </a:cubicBezTo>
                  <a:lnTo>
                    <a:pt x="15850" y="16724"/>
                  </a:lnTo>
                  <a:cubicBezTo>
                    <a:pt x="15794" y="16766"/>
                    <a:pt x="15750" y="16822"/>
                    <a:pt x="15718" y="16884"/>
                  </a:cubicBezTo>
                  <a:cubicBezTo>
                    <a:pt x="15764" y="16829"/>
                    <a:pt x="15814" y="16774"/>
                    <a:pt x="15871" y="16719"/>
                  </a:cubicBezTo>
                  <a:lnTo>
                    <a:pt x="15871" y="16719"/>
                  </a:lnTo>
                  <a:cubicBezTo>
                    <a:pt x="15872" y="16732"/>
                    <a:pt x="15867" y="16754"/>
                    <a:pt x="15880" y="16754"/>
                  </a:cubicBezTo>
                  <a:cubicBezTo>
                    <a:pt x="15890" y="16754"/>
                    <a:pt x="15910" y="16741"/>
                    <a:pt x="15950" y="16701"/>
                  </a:cubicBezTo>
                  <a:lnTo>
                    <a:pt x="15950" y="16703"/>
                  </a:lnTo>
                  <a:cubicBezTo>
                    <a:pt x="16008" y="16615"/>
                    <a:pt x="16077" y="16534"/>
                    <a:pt x="16151" y="16458"/>
                  </a:cubicBezTo>
                  <a:close/>
                  <a:moveTo>
                    <a:pt x="16151" y="16629"/>
                  </a:moveTo>
                  <a:lnTo>
                    <a:pt x="16151" y="16629"/>
                  </a:lnTo>
                  <a:cubicBezTo>
                    <a:pt x="16068" y="16736"/>
                    <a:pt x="15968" y="16826"/>
                    <a:pt x="15855" y="16901"/>
                  </a:cubicBezTo>
                  <a:cubicBezTo>
                    <a:pt x="15844" y="16925"/>
                    <a:pt x="15850" y="16933"/>
                    <a:pt x="15862" y="16933"/>
                  </a:cubicBezTo>
                  <a:cubicBezTo>
                    <a:pt x="15882" y="16933"/>
                    <a:pt x="15919" y="16914"/>
                    <a:pt x="15935" y="16914"/>
                  </a:cubicBezTo>
                  <a:cubicBezTo>
                    <a:pt x="15944" y="16914"/>
                    <a:pt x="15947" y="16921"/>
                    <a:pt x="15934" y="16942"/>
                  </a:cubicBezTo>
                  <a:cubicBezTo>
                    <a:pt x="16017" y="16845"/>
                    <a:pt x="16091" y="16741"/>
                    <a:pt x="16151" y="16629"/>
                  </a:cubicBezTo>
                  <a:close/>
                  <a:moveTo>
                    <a:pt x="13903" y="16986"/>
                  </a:moveTo>
                  <a:lnTo>
                    <a:pt x="13903" y="16986"/>
                  </a:lnTo>
                  <a:cubicBezTo>
                    <a:pt x="13893" y="16989"/>
                    <a:pt x="13884" y="16993"/>
                    <a:pt x="13877" y="17000"/>
                  </a:cubicBezTo>
                  <a:cubicBezTo>
                    <a:pt x="13887" y="16998"/>
                    <a:pt x="13896" y="16991"/>
                    <a:pt x="13903" y="16986"/>
                  </a:cubicBezTo>
                  <a:close/>
                  <a:moveTo>
                    <a:pt x="15720" y="16880"/>
                  </a:moveTo>
                  <a:lnTo>
                    <a:pt x="15720" y="16880"/>
                  </a:lnTo>
                  <a:cubicBezTo>
                    <a:pt x="15681" y="16924"/>
                    <a:pt x="15648" y="16965"/>
                    <a:pt x="15621" y="17003"/>
                  </a:cubicBezTo>
                  <a:cubicBezTo>
                    <a:pt x="15631" y="16998"/>
                    <a:pt x="15640" y="16994"/>
                    <a:pt x="15653" y="16991"/>
                  </a:cubicBezTo>
                  <a:lnTo>
                    <a:pt x="15653" y="16991"/>
                  </a:lnTo>
                  <a:lnTo>
                    <a:pt x="15646" y="17003"/>
                  </a:lnTo>
                  <a:cubicBezTo>
                    <a:pt x="15667" y="16993"/>
                    <a:pt x="15670" y="16990"/>
                    <a:pt x="15665" y="16990"/>
                  </a:cubicBezTo>
                  <a:cubicBezTo>
                    <a:pt x="15663" y="16990"/>
                    <a:pt x="15659" y="16990"/>
                    <a:pt x="15655" y="16991"/>
                  </a:cubicBezTo>
                  <a:lnTo>
                    <a:pt x="15653" y="16991"/>
                  </a:lnTo>
                  <a:cubicBezTo>
                    <a:pt x="15679" y="16956"/>
                    <a:pt x="15699" y="16917"/>
                    <a:pt x="15720" y="16880"/>
                  </a:cubicBezTo>
                  <a:close/>
                  <a:moveTo>
                    <a:pt x="14169" y="16947"/>
                  </a:moveTo>
                  <a:lnTo>
                    <a:pt x="14144" y="16972"/>
                  </a:lnTo>
                  <a:cubicBezTo>
                    <a:pt x="14139" y="16984"/>
                    <a:pt x="14135" y="16996"/>
                    <a:pt x="14132" y="17007"/>
                  </a:cubicBezTo>
                  <a:lnTo>
                    <a:pt x="14169" y="16947"/>
                  </a:lnTo>
                  <a:close/>
                  <a:moveTo>
                    <a:pt x="15621" y="17007"/>
                  </a:moveTo>
                  <a:cubicBezTo>
                    <a:pt x="15609" y="17009"/>
                    <a:pt x="15600" y="17016"/>
                    <a:pt x="15609" y="17021"/>
                  </a:cubicBezTo>
                  <a:lnTo>
                    <a:pt x="15609" y="17021"/>
                  </a:lnTo>
                  <a:cubicBezTo>
                    <a:pt x="15613" y="17017"/>
                    <a:pt x="15617" y="17011"/>
                    <a:pt x="15621" y="17007"/>
                  </a:cubicBezTo>
                  <a:close/>
                  <a:moveTo>
                    <a:pt x="15609" y="17021"/>
                  </a:moveTo>
                  <a:lnTo>
                    <a:pt x="15609" y="17021"/>
                  </a:lnTo>
                  <a:cubicBezTo>
                    <a:pt x="15608" y="17022"/>
                    <a:pt x="15607" y="17023"/>
                    <a:pt x="15607" y="17023"/>
                  </a:cubicBezTo>
                  <a:lnTo>
                    <a:pt x="15609" y="17021"/>
                  </a:lnTo>
                  <a:cubicBezTo>
                    <a:pt x="15609" y="17021"/>
                    <a:pt x="15609" y="17021"/>
                    <a:pt x="15609" y="17021"/>
                  </a:cubicBezTo>
                  <a:close/>
                  <a:moveTo>
                    <a:pt x="6359" y="17098"/>
                  </a:moveTo>
                  <a:cubicBezTo>
                    <a:pt x="6366" y="17107"/>
                    <a:pt x="6373" y="17118"/>
                    <a:pt x="6378" y="17128"/>
                  </a:cubicBezTo>
                  <a:cubicBezTo>
                    <a:pt x="6387" y="17123"/>
                    <a:pt x="6375" y="17114"/>
                    <a:pt x="6359" y="17098"/>
                  </a:cubicBezTo>
                  <a:close/>
                  <a:moveTo>
                    <a:pt x="9558" y="17088"/>
                  </a:moveTo>
                  <a:lnTo>
                    <a:pt x="9623" y="17167"/>
                  </a:lnTo>
                  <a:cubicBezTo>
                    <a:pt x="9622" y="17151"/>
                    <a:pt x="9619" y="17133"/>
                    <a:pt x="9629" y="17133"/>
                  </a:cubicBezTo>
                  <a:cubicBezTo>
                    <a:pt x="9633" y="17133"/>
                    <a:pt x="9640" y="17137"/>
                    <a:pt x="9651" y="17146"/>
                  </a:cubicBezTo>
                  <a:cubicBezTo>
                    <a:pt x="9632" y="17110"/>
                    <a:pt x="9624" y="17099"/>
                    <a:pt x="9620" y="17099"/>
                  </a:cubicBezTo>
                  <a:cubicBezTo>
                    <a:pt x="9615" y="17099"/>
                    <a:pt x="9617" y="17122"/>
                    <a:pt x="9603" y="17122"/>
                  </a:cubicBezTo>
                  <a:cubicBezTo>
                    <a:pt x="9595" y="17122"/>
                    <a:pt x="9582" y="17114"/>
                    <a:pt x="9558" y="17088"/>
                  </a:cubicBezTo>
                  <a:close/>
                  <a:moveTo>
                    <a:pt x="13822" y="17278"/>
                  </a:moveTo>
                  <a:cubicBezTo>
                    <a:pt x="13822" y="17279"/>
                    <a:pt x="13822" y="17280"/>
                    <a:pt x="13822" y="17281"/>
                  </a:cubicBezTo>
                  <a:lnTo>
                    <a:pt x="13822" y="17278"/>
                  </a:lnTo>
                  <a:close/>
                  <a:moveTo>
                    <a:pt x="11517" y="17309"/>
                  </a:moveTo>
                  <a:lnTo>
                    <a:pt x="11517" y="17309"/>
                  </a:lnTo>
                  <a:cubicBezTo>
                    <a:pt x="11516" y="17311"/>
                    <a:pt x="11514" y="17312"/>
                    <a:pt x="11513" y="17313"/>
                  </a:cubicBezTo>
                  <a:cubicBezTo>
                    <a:pt x="11514" y="17312"/>
                    <a:pt x="11516" y="17311"/>
                    <a:pt x="11517" y="17309"/>
                  </a:cubicBezTo>
                  <a:close/>
                  <a:moveTo>
                    <a:pt x="15537" y="17200"/>
                  </a:moveTo>
                  <a:lnTo>
                    <a:pt x="15488" y="17278"/>
                  </a:lnTo>
                  <a:lnTo>
                    <a:pt x="15435" y="17394"/>
                  </a:lnTo>
                  <a:lnTo>
                    <a:pt x="15537" y="17200"/>
                  </a:lnTo>
                  <a:close/>
                  <a:moveTo>
                    <a:pt x="15384" y="17248"/>
                  </a:moveTo>
                  <a:lnTo>
                    <a:pt x="15257" y="17369"/>
                  </a:lnTo>
                  <a:lnTo>
                    <a:pt x="15257" y="17369"/>
                  </a:lnTo>
                  <a:lnTo>
                    <a:pt x="15257" y="17369"/>
                  </a:lnTo>
                  <a:lnTo>
                    <a:pt x="15199" y="17427"/>
                  </a:lnTo>
                  <a:cubicBezTo>
                    <a:pt x="15217" y="17424"/>
                    <a:pt x="15261" y="17422"/>
                    <a:pt x="15352" y="17350"/>
                  </a:cubicBezTo>
                  <a:lnTo>
                    <a:pt x="15352" y="17350"/>
                  </a:lnTo>
                  <a:lnTo>
                    <a:pt x="15259" y="17368"/>
                  </a:lnTo>
                  <a:lnTo>
                    <a:pt x="15259" y="17368"/>
                  </a:lnTo>
                  <a:cubicBezTo>
                    <a:pt x="15321" y="17307"/>
                    <a:pt x="15366" y="17267"/>
                    <a:pt x="15384" y="17248"/>
                  </a:cubicBezTo>
                  <a:close/>
                  <a:moveTo>
                    <a:pt x="15193" y="17426"/>
                  </a:moveTo>
                  <a:cubicBezTo>
                    <a:pt x="15187" y="17426"/>
                    <a:pt x="15184" y="17429"/>
                    <a:pt x="15182" y="17438"/>
                  </a:cubicBezTo>
                  <a:lnTo>
                    <a:pt x="15182" y="17441"/>
                  </a:lnTo>
                  <a:lnTo>
                    <a:pt x="15199" y="17427"/>
                  </a:lnTo>
                  <a:cubicBezTo>
                    <a:pt x="15197" y="17426"/>
                    <a:pt x="15195" y="17426"/>
                    <a:pt x="15193" y="17426"/>
                  </a:cubicBezTo>
                  <a:close/>
                  <a:moveTo>
                    <a:pt x="14997" y="17443"/>
                  </a:moveTo>
                  <a:cubicBezTo>
                    <a:pt x="14994" y="17443"/>
                    <a:pt x="14988" y="17445"/>
                    <a:pt x="14980" y="17448"/>
                  </a:cubicBezTo>
                  <a:lnTo>
                    <a:pt x="14980" y="17448"/>
                  </a:lnTo>
                  <a:cubicBezTo>
                    <a:pt x="14987" y="17448"/>
                    <a:pt x="14993" y="17448"/>
                    <a:pt x="14999" y="17448"/>
                  </a:cubicBezTo>
                  <a:cubicBezTo>
                    <a:pt x="15001" y="17445"/>
                    <a:pt x="15000" y="17443"/>
                    <a:pt x="14997" y="17443"/>
                  </a:cubicBezTo>
                  <a:close/>
                  <a:moveTo>
                    <a:pt x="15129" y="17378"/>
                  </a:moveTo>
                  <a:lnTo>
                    <a:pt x="15064" y="17466"/>
                  </a:lnTo>
                  <a:lnTo>
                    <a:pt x="15124" y="17411"/>
                  </a:lnTo>
                  <a:lnTo>
                    <a:pt x="15129" y="17378"/>
                  </a:lnTo>
                  <a:close/>
                  <a:moveTo>
                    <a:pt x="9804" y="17559"/>
                  </a:moveTo>
                  <a:cubicBezTo>
                    <a:pt x="9805" y="17559"/>
                    <a:pt x="9806" y="17559"/>
                    <a:pt x="9807" y="17559"/>
                  </a:cubicBezTo>
                  <a:lnTo>
                    <a:pt x="9807" y="17559"/>
                  </a:lnTo>
                  <a:cubicBezTo>
                    <a:pt x="9807" y="17559"/>
                    <a:pt x="9807" y="17559"/>
                    <a:pt x="9806" y="17559"/>
                  </a:cubicBezTo>
                  <a:close/>
                  <a:moveTo>
                    <a:pt x="9895" y="17642"/>
                  </a:moveTo>
                  <a:lnTo>
                    <a:pt x="9883" y="17649"/>
                  </a:lnTo>
                  <a:cubicBezTo>
                    <a:pt x="9885" y="17649"/>
                    <a:pt x="9890" y="17647"/>
                    <a:pt x="9895" y="17645"/>
                  </a:cubicBezTo>
                  <a:lnTo>
                    <a:pt x="9895" y="17642"/>
                  </a:lnTo>
                  <a:close/>
                  <a:moveTo>
                    <a:pt x="9807" y="17559"/>
                  </a:moveTo>
                  <a:lnTo>
                    <a:pt x="9807" y="17559"/>
                  </a:lnTo>
                  <a:cubicBezTo>
                    <a:pt x="9825" y="17583"/>
                    <a:pt x="9837" y="17631"/>
                    <a:pt x="9871" y="17654"/>
                  </a:cubicBezTo>
                  <a:lnTo>
                    <a:pt x="9883" y="17649"/>
                  </a:lnTo>
                  <a:cubicBezTo>
                    <a:pt x="9856" y="17649"/>
                    <a:pt x="9840" y="17568"/>
                    <a:pt x="9807" y="17559"/>
                  </a:cubicBezTo>
                  <a:close/>
                  <a:moveTo>
                    <a:pt x="15064" y="17466"/>
                  </a:moveTo>
                  <a:lnTo>
                    <a:pt x="14900" y="17612"/>
                  </a:lnTo>
                  <a:cubicBezTo>
                    <a:pt x="14911" y="17619"/>
                    <a:pt x="14955" y="17608"/>
                    <a:pt x="14923" y="17661"/>
                  </a:cubicBezTo>
                  <a:lnTo>
                    <a:pt x="15064" y="17466"/>
                  </a:lnTo>
                  <a:close/>
                  <a:moveTo>
                    <a:pt x="11151" y="17703"/>
                  </a:moveTo>
                  <a:cubicBezTo>
                    <a:pt x="11151" y="17706"/>
                    <a:pt x="11151" y="17709"/>
                    <a:pt x="11153" y="17709"/>
                  </a:cubicBezTo>
                  <a:cubicBezTo>
                    <a:pt x="11153" y="17709"/>
                    <a:pt x="11154" y="17709"/>
                    <a:pt x="11156" y="17707"/>
                  </a:cubicBezTo>
                  <a:cubicBezTo>
                    <a:pt x="11156" y="17705"/>
                    <a:pt x="11151" y="17705"/>
                    <a:pt x="11151" y="17703"/>
                  </a:cubicBezTo>
                  <a:close/>
                  <a:moveTo>
                    <a:pt x="14980" y="17448"/>
                  </a:moveTo>
                  <a:cubicBezTo>
                    <a:pt x="14903" y="17451"/>
                    <a:pt x="14827" y="17469"/>
                    <a:pt x="14758" y="17503"/>
                  </a:cubicBezTo>
                  <a:cubicBezTo>
                    <a:pt x="14737" y="17552"/>
                    <a:pt x="14705" y="17596"/>
                    <a:pt x="14663" y="17631"/>
                  </a:cubicBezTo>
                  <a:cubicBezTo>
                    <a:pt x="14644" y="17643"/>
                    <a:pt x="14634" y="17648"/>
                    <a:pt x="14629" y="17648"/>
                  </a:cubicBezTo>
                  <a:cubicBezTo>
                    <a:pt x="14616" y="17648"/>
                    <a:pt x="14641" y="17611"/>
                    <a:pt x="14632" y="17601"/>
                  </a:cubicBezTo>
                  <a:lnTo>
                    <a:pt x="14632" y="17601"/>
                  </a:lnTo>
                  <a:cubicBezTo>
                    <a:pt x="14639" y="17589"/>
                    <a:pt x="14643" y="17580"/>
                    <a:pt x="14640" y="17580"/>
                  </a:cubicBezTo>
                  <a:lnTo>
                    <a:pt x="14640" y="17580"/>
                  </a:lnTo>
                  <a:cubicBezTo>
                    <a:pt x="14638" y="17580"/>
                    <a:pt x="14629" y="17587"/>
                    <a:pt x="14612" y="17603"/>
                  </a:cubicBezTo>
                  <a:cubicBezTo>
                    <a:pt x="14617" y="17600"/>
                    <a:pt x="14620" y="17599"/>
                    <a:pt x="14622" y="17599"/>
                  </a:cubicBezTo>
                  <a:cubicBezTo>
                    <a:pt x="14625" y="17599"/>
                    <a:pt x="14627" y="17601"/>
                    <a:pt x="14630" y="17602"/>
                  </a:cubicBezTo>
                  <a:lnTo>
                    <a:pt x="14630" y="17602"/>
                  </a:lnTo>
                  <a:cubicBezTo>
                    <a:pt x="14606" y="17640"/>
                    <a:pt x="14557" y="17711"/>
                    <a:pt x="14581" y="17711"/>
                  </a:cubicBezTo>
                  <a:cubicBezTo>
                    <a:pt x="14591" y="17711"/>
                    <a:pt x="14615" y="17698"/>
                    <a:pt x="14661" y="17663"/>
                  </a:cubicBezTo>
                  <a:lnTo>
                    <a:pt x="14677" y="17635"/>
                  </a:lnTo>
                  <a:cubicBezTo>
                    <a:pt x="14781" y="17553"/>
                    <a:pt x="14928" y="17468"/>
                    <a:pt x="14980" y="17448"/>
                  </a:cubicBezTo>
                  <a:close/>
                  <a:moveTo>
                    <a:pt x="9950" y="17712"/>
                  </a:moveTo>
                  <a:cubicBezTo>
                    <a:pt x="9955" y="17719"/>
                    <a:pt x="9962" y="17726"/>
                    <a:pt x="9969" y="17730"/>
                  </a:cubicBezTo>
                  <a:lnTo>
                    <a:pt x="9950" y="17712"/>
                  </a:lnTo>
                  <a:close/>
                  <a:moveTo>
                    <a:pt x="9992" y="17730"/>
                  </a:moveTo>
                  <a:cubicBezTo>
                    <a:pt x="9988" y="17733"/>
                    <a:pt x="9984" y="17734"/>
                    <a:pt x="9980" y="17734"/>
                  </a:cubicBezTo>
                  <a:cubicBezTo>
                    <a:pt x="9976" y="17734"/>
                    <a:pt x="9972" y="17733"/>
                    <a:pt x="9969" y="17730"/>
                  </a:cubicBezTo>
                  <a:lnTo>
                    <a:pt x="9969" y="17730"/>
                  </a:lnTo>
                  <a:lnTo>
                    <a:pt x="9983" y="17742"/>
                  </a:lnTo>
                  <a:cubicBezTo>
                    <a:pt x="9987" y="17740"/>
                    <a:pt x="9992" y="17737"/>
                    <a:pt x="9990" y="17733"/>
                  </a:cubicBezTo>
                  <a:lnTo>
                    <a:pt x="9992" y="17730"/>
                  </a:lnTo>
                  <a:close/>
                  <a:moveTo>
                    <a:pt x="9983" y="17742"/>
                  </a:moveTo>
                  <a:lnTo>
                    <a:pt x="9978" y="17744"/>
                  </a:lnTo>
                  <a:cubicBezTo>
                    <a:pt x="9985" y="17751"/>
                    <a:pt x="9994" y="17754"/>
                    <a:pt x="10006" y="17756"/>
                  </a:cubicBezTo>
                  <a:lnTo>
                    <a:pt x="9983" y="17742"/>
                  </a:lnTo>
                  <a:close/>
                  <a:moveTo>
                    <a:pt x="13210" y="17668"/>
                  </a:moveTo>
                  <a:cubicBezTo>
                    <a:pt x="13184" y="17691"/>
                    <a:pt x="13152" y="17721"/>
                    <a:pt x="13103" y="17756"/>
                  </a:cubicBezTo>
                  <a:lnTo>
                    <a:pt x="13207" y="17668"/>
                  </a:lnTo>
                  <a:close/>
                  <a:moveTo>
                    <a:pt x="10946" y="17894"/>
                  </a:moveTo>
                  <a:cubicBezTo>
                    <a:pt x="10945" y="17897"/>
                    <a:pt x="10943" y="17899"/>
                    <a:pt x="10942" y="17902"/>
                  </a:cubicBezTo>
                  <a:cubicBezTo>
                    <a:pt x="10944" y="17899"/>
                    <a:pt x="10945" y="17897"/>
                    <a:pt x="10946" y="17894"/>
                  </a:cubicBezTo>
                  <a:close/>
                  <a:moveTo>
                    <a:pt x="10231" y="17897"/>
                  </a:moveTo>
                  <a:lnTo>
                    <a:pt x="10235" y="17906"/>
                  </a:lnTo>
                  <a:lnTo>
                    <a:pt x="10235" y="17906"/>
                  </a:lnTo>
                  <a:cubicBezTo>
                    <a:pt x="10235" y="17903"/>
                    <a:pt x="10234" y="17900"/>
                    <a:pt x="10231" y="17897"/>
                  </a:cubicBezTo>
                  <a:close/>
                  <a:moveTo>
                    <a:pt x="14941" y="17666"/>
                  </a:moveTo>
                  <a:lnTo>
                    <a:pt x="14941" y="17666"/>
                  </a:lnTo>
                  <a:cubicBezTo>
                    <a:pt x="14810" y="17793"/>
                    <a:pt x="14796" y="17829"/>
                    <a:pt x="14817" y="17837"/>
                  </a:cubicBezTo>
                  <a:lnTo>
                    <a:pt x="14817" y="17837"/>
                  </a:lnTo>
                  <a:lnTo>
                    <a:pt x="14735" y="17948"/>
                  </a:lnTo>
                  <a:cubicBezTo>
                    <a:pt x="14792" y="17911"/>
                    <a:pt x="14887" y="17834"/>
                    <a:pt x="14919" y="17834"/>
                  </a:cubicBezTo>
                  <a:cubicBezTo>
                    <a:pt x="14922" y="17834"/>
                    <a:pt x="14924" y="17834"/>
                    <a:pt x="14925" y="17835"/>
                  </a:cubicBezTo>
                  <a:cubicBezTo>
                    <a:pt x="14924" y="17829"/>
                    <a:pt x="14917" y="17827"/>
                    <a:pt x="14908" y="17827"/>
                  </a:cubicBezTo>
                  <a:cubicBezTo>
                    <a:pt x="14888" y="17827"/>
                    <a:pt x="14854" y="17837"/>
                    <a:pt x="14832" y="17837"/>
                  </a:cubicBezTo>
                  <a:cubicBezTo>
                    <a:pt x="14827" y="17837"/>
                    <a:pt x="14822" y="17836"/>
                    <a:pt x="14818" y="17835"/>
                  </a:cubicBezTo>
                  <a:lnTo>
                    <a:pt x="14941" y="17666"/>
                  </a:lnTo>
                  <a:close/>
                  <a:moveTo>
                    <a:pt x="10166" y="17939"/>
                  </a:moveTo>
                  <a:lnTo>
                    <a:pt x="10175" y="17951"/>
                  </a:lnTo>
                  <a:cubicBezTo>
                    <a:pt x="10175" y="17951"/>
                    <a:pt x="10177" y="17948"/>
                    <a:pt x="10180" y="17948"/>
                  </a:cubicBezTo>
                  <a:lnTo>
                    <a:pt x="10166" y="17939"/>
                  </a:lnTo>
                  <a:close/>
                  <a:moveTo>
                    <a:pt x="10180" y="17948"/>
                  </a:moveTo>
                  <a:lnTo>
                    <a:pt x="10194" y="17958"/>
                  </a:lnTo>
                  <a:cubicBezTo>
                    <a:pt x="10189" y="17953"/>
                    <a:pt x="10184" y="17948"/>
                    <a:pt x="10180" y="17948"/>
                  </a:cubicBezTo>
                  <a:close/>
                  <a:moveTo>
                    <a:pt x="10196" y="17958"/>
                  </a:moveTo>
                  <a:cubicBezTo>
                    <a:pt x="10205" y="17965"/>
                    <a:pt x="10212" y="17976"/>
                    <a:pt x="10224" y="17976"/>
                  </a:cubicBezTo>
                  <a:lnTo>
                    <a:pt x="10224" y="17974"/>
                  </a:lnTo>
                  <a:lnTo>
                    <a:pt x="10196" y="17958"/>
                  </a:lnTo>
                  <a:close/>
                  <a:moveTo>
                    <a:pt x="14626" y="17800"/>
                  </a:moveTo>
                  <a:cubicBezTo>
                    <a:pt x="14612" y="17800"/>
                    <a:pt x="14584" y="17814"/>
                    <a:pt x="14533" y="17849"/>
                  </a:cubicBezTo>
                  <a:cubicBezTo>
                    <a:pt x="14499" y="17932"/>
                    <a:pt x="14617" y="17851"/>
                    <a:pt x="14517" y="18013"/>
                  </a:cubicBezTo>
                  <a:lnTo>
                    <a:pt x="14517" y="18016"/>
                  </a:lnTo>
                  <a:cubicBezTo>
                    <a:pt x="14566" y="17935"/>
                    <a:pt x="14668" y="17800"/>
                    <a:pt x="14626" y="17800"/>
                  </a:cubicBezTo>
                  <a:close/>
                  <a:moveTo>
                    <a:pt x="13047" y="18009"/>
                  </a:moveTo>
                  <a:cubicBezTo>
                    <a:pt x="13043" y="18034"/>
                    <a:pt x="13029" y="18060"/>
                    <a:pt x="13008" y="18081"/>
                  </a:cubicBezTo>
                  <a:cubicBezTo>
                    <a:pt x="13015" y="18085"/>
                    <a:pt x="13022" y="18087"/>
                    <a:pt x="13038" y="18087"/>
                  </a:cubicBezTo>
                  <a:cubicBezTo>
                    <a:pt x="13066" y="18062"/>
                    <a:pt x="13050" y="18030"/>
                    <a:pt x="13047" y="18009"/>
                  </a:cubicBezTo>
                  <a:close/>
                  <a:moveTo>
                    <a:pt x="10297" y="17970"/>
                  </a:moveTo>
                  <a:cubicBezTo>
                    <a:pt x="10272" y="17970"/>
                    <a:pt x="10250" y="17978"/>
                    <a:pt x="10245" y="18004"/>
                  </a:cubicBezTo>
                  <a:cubicBezTo>
                    <a:pt x="10248" y="18004"/>
                    <a:pt x="10251" y="18004"/>
                    <a:pt x="10253" y="18004"/>
                  </a:cubicBezTo>
                  <a:cubicBezTo>
                    <a:pt x="10292" y="18004"/>
                    <a:pt x="10296" y="18016"/>
                    <a:pt x="10336" y="18016"/>
                  </a:cubicBezTo>
                  <a:cubicBezTo>
                    <a:pt x="10341" y="18016"/>
                    <a:pt x="10347" y="18016"/>
                    <a:pt x="10354" y="18016"/>
                  </a:cubicBezTo>
                  <a:cubicBezTo>
                    <a:pt x="10381" y="18034"/>
                    <a:pt x="10384" y="18064"/>
                    <a:pt x="10370" y="18071"/>
                  </a:cubicBezTo>
                  <a:cubicBezTo>
                    <a:pt x="10385" y="18071"/>
                    <a:pt x="10396" y="18107"/>
                    <a:pt x="10421" y="18107"/>
                  </a:cubicBezTo>
                  <a:cubicBezTo>
                    <a:pt x="10423" y="18107"/>
                    <a:pt x="10425" y="18107"/>
                    <a:pt x="10428" y="18106"/>
                  </a:cubicBezTo>
                  <a:cubicBezTo>
                    <a:pt x="10418" y="18053"/>
                    <a:pt x="10379" y="18009"/>
                    <a:pt x="10328" y="17997"/>
                  </a:cubicBezTo>
                  <a:cubicBezTo>
                    <a:pt x="10328" y="17983"/>
                    <a:pt x="10342" y="17983"/>
                    <a:pt x="10349" y="17979"/>
                  </a:cubicBezTo>
                  <a:lnTo>
                    <a:pt x="10351" y="17979"/>
                  </a:lnTo>
                  <a:cubicBezTo>
                    <a:pt x="10334" y="17974"/>
                    <a:pt x="10315" y="17970"/>
                    <a:pt x="10297" y="17970"/>
                  </a:cubicBezTo>
                  <a:close/>
                  <a:moveTo>
                    <a:pt x="10493" y="18094"/>
                  </a:moveTo>
                  <a:lnTo>
                    <a:pt x="10500" y="18120"/>
                  </a:lnTo>
                  <a:lnTo>
                    <a:pt x="10504" y="18111"/>
                  </a:lnTo>
                  <a:cubicBezTo>
                    <a:pt x="10502" y="18106"/>
                    <a:pt x="10497" y="18099"/>
                    <a:pt x="10493" y="18094"/>
                  </a:cubicBezTo>
                  <a:close/>
                  <a:moveTo>
                    <a:pt x="10449" y="18143"/>
                  </a:moveTo>
                  <a:lnTo>
                    <a:pt x="10405" y="18157"/>
                  </a:lnTo>
                  <a:lnTo>
                    <a:pt x="10446" y="18185"/>
                  </a:lnTo>
                  <a:cubicBezTo>
                    <a:pt x="10462" y="18185"/>
                    <a:pt x="10474" y="18162"/>
                    <a:pt x="10449" y="18143"/>
                  </a:cubicBezTo>
                  <a:close/>
                  <a:moveTo>
                    <a:pt x="15354" y="13368"/>
                  </a:moveTo>
                  <a:lnTo>
                    <a:pt x="15034" y="13430"/>
                  </a:lnTo>
                  <a:lnTo>
                    <a:pt x="15025" y="13430"/>
                  </a:lnTo>
                  <a:lnTo>
                    <a:pt x="15034" y="13432"/>
                  </a:lnTo>
                  <a:lnTo>
                    <a:pt x="15128" y="13459"/>
                  </a:lnTo>
                  <a:lnTo>
                    <a:pt x="15128" y="13459"/>
                  </a:lnTo>
                  <a:lnTo>
                    <a:pt x="15034" y="13463"/>
                  </a:lnTo>
                  <a:cubicBezTo>
                    <a:pt x="15030" y="13463"/>
                    <a:pt x="15025" y="13463"/>
                    <a:pt x="15021" y="13463"/>
                  </a:cubicBezTo>
                  <a:cubicBezTo>
                    <a:pt x="14950" y="13463"/>
                    <a:pt x="14872" y="13429"/>
                    <a:pt x="14869" y="13414"/>
                  </a:cubicBezTo>
                  <a:lnTo>
                    <a:pt x="14679" y="13446"/>
                  </a:lnTo>
                  <a:cubicBezTo>
                    <a:pt x="14684" y="13430"/>
                    <a:pt x="14716" y="13426"/>
                    <a:pt x="14742" y="13414"/>
                  </a:cubicBezTo>
                  <a:lnTo>
                    <a:pt x="14742" y="13414"/>
                  </a:lnTo>
                  <a:cubicBezTo>
                    <a:pt x="14721" y="13422"/>
                    <a:pt x="14707" y="13425"/>
                    <a:pt x="14699" y="13425"/>
                  </a:cubicBezTo>
                  <a:cubicBezTo>
                    <a:pt x="14675" y="13425"/>
                    <a:pt x="14690" y="13400"/>
                    <a:pt x="14667" y="13400"/>
                  </a:cubicBezTo>
                  <a:cubicBezTo>
                    <a:pt x="14660" y="13400"/>
                    <a:pt x="14648" y="13403"/>
                    <a:pt x="14631" y="13409"/>
                  </a:cubicBezTo>
                  <a:cubicBezTo>
                    <a:pt x="14642" y="13419"/>
                    <a:pt x="14624" y="13432"/>
                    <a:pt x="14621" y="13442"/>
                  </a:cubicBezTo>
                  <a:cubicBezTo>
                    <a:pt x="14593" y="13428"/>
                    <a:pt x="14543" y="13422"/>
                    <a:pt x="14490" y="13422"/>
                  </a:cubicBezTo>
                  <a:cubicBezTo>
                    <a:pt x="14457" y="13422"/>
                    <a:pt x="14422" y="13424"/>
                    <a:pt x="14392" y="13428"/>
                  </a:cubicBezTo>
                  <a:lnTo>
                    <a:pt x="14408" y="13400"/>
                  </a:lnTo>
                  <a:cubicBezTo>
                    <a:pt x="14388" y="13399"/>
                    <a:pt x="14367" y="13399"/>
                    <a:pt x="14347" y="13399"/>
                  </a:cubicBezTo>
                  <a:cubicBezTo>
                    <a:pt x="14222" y="13399"/>
                    <a:pt x="14089" y="13414"/>
                    <a:pt x="13956" y="13414"/>
                  </a:cubicBezTo>
                  <a:cubicBezTo>
                    <a:pt x="14009" y="13426"/>
                    <a:pt x="13998" y="13472"/>
                    <a:pt x="13951" y="13477"/>
                  </a:cubicBezTo>
                  <a:lnTo>
                    <a:pt x="13945" y="13462"/>
                  </a:lnTo>
                  <a:lnTo>
                    <a:pt x="13945" y="13462"/>
                  </a:lnTo>
                  <a:cubicBezTo>
                    <a:pt x="13946" y="13466"/>
                    <a:pt x="13940" y="13472"/>
                    <a:pt x="13921" y="13481"/>
                  </a:cubicBezTo>
                  <a:cubicBezTo>
                    <a:pt x="13861" y="13477"/>
                    <a:pt x="13882" y="13435"/>
                    <a:pt x="13914" y="13421"/>
                  </a:cubicBezTo>
                  <a:lnTo>
                    <a:pt x="13914" y="13421"/>
                  </a:lnTo>
                  <a:lnTo>
                    <a:pt x="13845" y="13437"/>
                  </a:lnTo>
                  <a:cubicBezTo>
                    <a:pt x="13840" y="13423"/>
                    <a:pt x="13856" y="13419"/>
                    <a:pt x="13861" y="13402"/>
                  </a:cubicBezTo>
                  <a:lnTo>
                    <a:pt x="13861" y="13402"/>
                  </a:lnTo>
                  <a:cubicBezTo>
                    <a:pt x="13856" y="13407"/>
                    <a:pt x="13849" y="13408"/>
                    <a:pt x="13841" y="13408"/>
                  </a:cubicBezTo>
                  <a:cubicBezTo>
                    <a:pt x="13813" y="13408"/>
                    <a:pt x="13772" y="13389"/>
                    <a:pt x="13736" y="13389"/>
                  </a:cubicBezTo>
                  <a:cubicBezTo>
                    <a:pt x="13720" y="13389"/>
                    <a:pt x="13706" y="13393"/>
                    <a:pt x="13694" y="13405"/>
                  </a:cubicBezTo>
                  <a:lnTo>
                    <a:pt x="13692" y="13393"/>
                  </a:lnTo>
                  <a:cubicBezTo>
                    <a:pt x="13534" y="13393"/>
                    <a:pt x="13462" y="13407"/>
                    <a:pt x="13335" y="13409"/>
                  </a:cubicBezTo>
                  <a:cubicBezTo>
                    <a:pt x="13330" y="13444"/>
                    <a:pt x="13281" y="13435"/>
                    <a:pt x="13244" y="13465"/>
                  </a:cubicBezTo>
                  <a:cubicBezTo>
                    <a:pt x="13153" y="13454"/>
                    <a:pt x="13053" y="13428"/>
                    <a:pt x="12945" y="13428"/>
                  </a:cubicBezTo>
                  <a:cubicBezTo>
                    <a:pt x="12940" y="13428"/>
                    <a:pt x="12936" y="13428"/>
                    <a:pt x="12931" y="13428"/>
                  </a:cubicBezTo>
                  <a:cubicBezTo>
                    <a:pt x="12853" y="13446"/>
                    <a:pt x="12911" y="13458"/>
                    <a:pt x="12873" y="13479"/>
                  </a:cubicBezTo>
                  <a:cubicBezTo>
                    <a:pt x="12867" y="13446"/>
                    <a:pt x="12755" y="13451"/>
                    <a:pt x="12813" y="13428"/>
                  </a:cubicBezTo>
                  <a:lnTo>
                    <a:pt x="12813" y="13428"/>
                  </a:lnTo>
                  <a:cubicBezTo>
                    <a:pt x="12697" y="13430"/>
                    <a:pt x="12581" y="13439"/>
                    <a:pt x="12468" y="13460"/>
                  </a:cubicBezTo>
                  <a:cubicBezTo>
                    <a:pt x="12486" y="13472"/>
                    <a:pt x="12507" y="13479"/>
                    <a:pt x="12496" y="13488"/>
                  </a:cubicBezTo>
                  <a:cubicBezTo>
                    <a:pt x="12491" y="13489"/>
                    <a:pt x="12487" y="13489"/>
                    <a:pt x="12483" y="13489"/>
                  </a:cubicBezTo>
                  <a:cubicBezTo>
                    <a:pt x="12455" y="13489"/>
                    <a:pt x="12424" y="13472"/>
                    <a:pt x="12428" y="13460"/>
                  </a:cubicBezTo>
                  <a:lnTo>
                    <a:pt x="12438" y="13456"/>
                  </a:lnTo>
                  <a:lnTo>
                    <a:pt x="12438" y="13456"/>
                  </a:lnTo>
                  <a:cubicBezTo>
                    <a:pt x="12408" y="13463"/>
                    <a:pt x="12377" y="13466"/>
                    <a:pt x="12345" y="13466"/>
                  </a:cubicBezTo>
                  <a:cubicBezTo>
                    <a:pt x="12210" y="13466"/>
                    <a:pt x="12061" y="13412"/>
                    <a:pt x="11940" y="13412"/>
                  </a:cubicBezTo>
                  <a:cubicBezTo>
                    <a:pt x="11903" y="13412"/>
                    <a:pt x="11868" y="13417"/>
                    <a:pt x="11837" y="13430"/>
                  </a:cubicBezTo>
                  <a:lnTo>
                    <a:pt x="11846" y="13426"/>
                  </a:lnTo>
                  <a:lnTo>
                    <a:pt x="11687" y="13463"/>
                  </a:lnTo>
                  <a:cubicBezTo>
                    <a:pt x="11612" y="13456"/>
                    <a:pt x="11731" y="13437"/>
                    <a:pt x="11677" y="13419"/>
                  </a:cubicBezTo>
                  <a:lnTo>
                    <a:pt x="11677" y="13419"/>
                  </a:lnTo>
                  <a:cubicBezTo>
                    <a:pt x="11618" y="13437"/>
                    <a:pt x="11567" y="13442"/>
                    <a:pt x="11520" y="13442"/>
                  </a:cubicBezTo>
                  <a:cubicBezTo>
                    <a:pt x="11465" y="13442"/>
                    <a:pt x="11415" y="13435"/>
                    <a:pt x="11364" y="13435"/>
                  </a:cubicBezTo>
                  <a:cubicBezTo>
                    <a:pt x="11331" y="13435"/>
                    <a:pt x="11298" y="13438"/>
                    <a:pt x="11262" y="13446"/>
                  </a:cubicBezTo>
                  <a:cubicBezTo>
                    <a:pt x="11223" y="13412"/>
                    <a:pt x="11162" y="13404"/>
                    <a:pt x="11093" y="13404"/>
                  </a:cubicBezTo>
                  <a:cubicBezTo>
                    <a:pt x="11020" y="13404"/>
                    <a:pt x="10937" y="13413"/>
                    <a:pt x="10862" y="13413"/>
                  </a:cubicBezTo>
                  <a:cubicBezTo>
                    <a:pt x="10811" y="13413"/>
                    <a:pt x="10763" y="13409"/>
                    <a:pt x="10724" y="13393"/>
                  </a:cubicBezTo>
                  <a:lnTo>
                    <a:pt x="10724" y="13393"/>
                  </a:lnTo>
                  <a:lnTo>
                    <a:pt x="10734" y="13416"/>
                  </a:lnTo>
                  <a:cubicBezTo>
                    <a:pt x="10725" y="13421"/>
                    <a:pt x="10718" y="13423"/>
                    <a:pt x="10712" y="13423"/>
                  </a:cubicBezTo>
                  <a:cubicBezTo>
                    <a:pt x="10691" y="13423"/>
                    <a:pt x="10681" y="13401"/>
                    <a:pt x="10660" y="13398"/>
                  </a:cubicBezTo>
                  <a:lnTo>
                    <a:pt x="10660" y="13398"/>
                  </a:lnTo>
                  <a:cubicBezTo>
                    <a:pt x="10664" y="13414"/>
                    <a:pt x="10701" y="13416"/>
                    <a:pt x="10678" y="13430"/>
                  </a:cubicBezTo>
                  <a:cubicBezTo>
                    <a:pt x="10621" y="13435"/>
                    <a:pt x="10564" y="13437"/>
                    <a:pt x="10506" y="13437"/>
                  </a:cubicBezTo>
                  <a:cubicBezTo>
                    <a:pt x="10233" y="13437"/>
                    <a:pt x="9950" y="13394"/>
                    <a:pt x="9674" y="13377"/>
                  </a:cubicBezTo>
                  <a:cubicBezTo>
                    <a:pt x="9671" y="13377"/>
                    <a:pt x="9668" y="13377"/>
                    <a:pt x="9665" y="13377"/>
                  </a:cubicBezTo>
                  <a:cubicBezTo>
                    <a:pt x="9576" y="13377"/>
                    <a:pt x="9591" y="13453"/>
                    <a:pt x="9517" y="13453"/>
                  </a:cubicBezTo>
                  <a:cubicBezTo>
                    <a:pt x="9501" y="13453"/>
                    <a:pt x="9480" y="13449"/>
                    <a:pt x="9452" y="13439"/>
                  </a:cubicBezTo>
                  <a:lnTo>
                    <a:pt x="9496" y="13398"/>
                  </a:lnTo>
                  <a:lnTo>
                    <a:pt x="9496" y="13398"/>
                  </a:lnTo>
                  <a:cubicBezTo>
                    <a:pt x="9399" y="13417"/>
                    <a:pt x="9301" y="13421"/>
                    <a:pt x="9202" y="13421"/>
                  </a:cubicBezTo>
                  <a:cubicBezTo>
                    <a:pt x="9141" y="13421"/>
                    <a:pt x="9079" y="13419"/>
                    <a:pt x="9017" y="13419"/>
                  </a:cubicBezTo>
                  <a:cubicBezTo>
                    <a:pt x="8928" y="13419"/>
                    <a:pt x="8840" y="13422"/>
                    <a:pt x="8754" y="13437"/>
                  </a:cubicBezTo>
                  <a:cubicBezTo>
                    <a:pt x="8768" y="13428"/>
                    <a:pt x="8770" y="13416"/>
                    <a:pt x="8793" y="13416"/>
                  </a:cubicBezTo>
                  <a:cubicBezTo>
                    <a:pt x="8778" y="13407"/>
                    <a:pt x="8753" y="13403"/>
                    <a:pt x="8727" y="13403"/>
                  </a:cubicBezTo>
                  <a:cubicBezTo>
                    <a:pt x="8670" y="13403"/>
                    <a:pt x="8603" y="13422"/>
                    <a:pt x="8603" y="13439"/>
                  </a:cubicBezTo>
                  <a:cubicBezTo>
                    <a:pt x="8566" y="13437"/>
                    <a:pt x="8596" y="13416"/>
                    <a:pt x="8573" y="13405"/>
                  </a:cubicBezTo>
                  <a:cubicBezTo>
                    <a:pt x="8566" y="13402"/>
                    <a:pt x="8557" y="13401"/>
                    <a:pt x="8549" y="13401"/>
                  </a:cubicBezTo>
                  <a:cubicBezTo>
                    <a:pt x="8512" y="13401"/>
                    <a:pt x="8470" y="13422"/>
                    <a:pt x="8441" y="13422"/>
                  </a:cubicBezTo>
                  <a:cubicBezTo>
                    <a:pt x="8431" y="13422"/>
                    <a:pt x="8424" y="13420"/>
                    <a:pt x="8418" y="13414"/>
                  </a:cubicBezTo>
                  <a:cubicBezTo>
                    <a:pt x="8415" y="13410"/>
                    <a:pt x="8420" y="13407"/>
                    <a:pt x="8426" y="13404"/>
                  </a:cubicBezTo>
                  <a:lnTo>
                    <a:pt x="8426" y="13404"/>
                  </a:lnTo>
                  <a:cubicBezTo>
                    <a:pt x="8382" y="13413"/>
                    <a:pt x="8290" y="13402"/>
                    <a:pt x="8318" y="13432"/>
                  </a:cubicBezTo>
                  <a:cubicBezTo>
                    <a:pt x="8297" y="13429"/>
                    <a:pt x="8277" y="13427"/>
                    <a:pt x="8258" y="13427"/>
                  </a:cubicBezTo>
                  <a:cubicBezTo>
                    <a:pt x="8213" y="13427"/>
                    <a:pt x="8171" y="13434"/>
                    <a:pt x="8131" y="13434"/>
                  </a:cubicBezTo>
                  <a:cubicBezTo>
                    <a:pt x="8112" y="13434"/>
                    <a:pt x="8093" y="13433"/>
                    <a:pt x="8075" y="13428"/>
                  </a:cubicBezTo>
                  <a:cubicBezTo>
                    <a:pt x="8062" y="13438"/>
                    <a:pt x="8043" y="13441"/>
                    <a:pt x="8024" y="13441"/>
                  </a:cubicBezTo>
                  <a:cubicBezTo>
                    <a:pt x="8000" y="13441"/>
                    <a:pt x="7974" y="13437"/>
                    <a:pt x="7952" y="13437"/>
                  </a:cubicBezTo>
                  <a:cubicBezTo>
                    <a:pt x="7929" y="13437"/>
                    <a:pt x="7911" y="13442"/>
                    <a:pt x="7905" y="13463"/>
                  </a:cubicBezTo>
                  <a:cubicBezTo>
                    <a:pt x="7909" y="13433"/>
                    <a:pt x="7865" y="13422"/>
                    <a:pt x="7814" y="13422"/>
                  </a:cubicBezTo>
                  <a:cubicBezTo>
                    <a:pt x="7768" y="13422"/>
                    <a:pt x="7717" y="13431"/>
                    <a:pt x="7690" y="13444"/>
                  </a:cubicBezTo>
                  <a:cubicBezTo>
                    <a:pt x="7708" y="13428"/>
                    <a:pt x="7641" y="13426"/>
                    <a:pt x="7662" y="13402"/>
                  </a:cubicBezTo>
                  <a:cubicBezTo>
                    <a:pt x="7597" y="13402"/>
                    <a:pt x="7539" y="13414"/>
                    <a:pt x="7548" y="13442"/>
                  </a:cubicBezTo>
                  <a:cubicBezTo>
                    <a:pt x="7521" y="13426"/>
                    <a:pt x="7493" y="13421"/>
                    <a:pt x="7465" y="13421"/>
                  </a:cubicBezTo>
                  <a:cubicBezTo>
                    <a:pt x="7409" y="13421"/>
                    <a:pt x="7354" y="13443"/>
                    <a:pt x="7309" y="13443"/>
                  </a:cubicBezTo>
                  <a:cubicBezTo>
                    <a:pt x="7282" y="13443"/>
                    <a:pt x="7259" y="13436"/>
                    <a:pt x="7240" y="13412"/>
                  </a:cubicBezTo>
                  <a:cubicBezTo>
                    <a:pt x="7048" y="13442"/>
                    <a:pt x="6869" y="13463"/>
                    <a:pt x="6695" y="13474"/>
                  </a:cubicBezTo>
                  <a:cubicBezTo>
                    <a:pt x="6702" y="13419"/>
                    <a:pt x="6888" y="13467"/>
                    <a:pt x="6881" y="13409"/>
                  </a:cubicBezTo>
                  <a:lnTo>
                    <a:pt x="6881" y="13409"/>
                  </a:lnTo>
                  <a:cubicBezTo>
                    <a:pt x="6734" y="13430"/>
                    <a:pt x="6643" y="13470"/>
                    <a:pt x="6513" y="13470"/>
                  </a:cubicBezTo>
                  <a:cubicBezTo>
                    <a:pt x="6495" y="13470"/>
                    <a:pt x="6476" y="13469"/>
                    <a:pt x="6457" y="13467"/>
                  </a:cubicBezTo>
                  <a:cubicBezTo>
                    <a:pt x="6415" y="13460"/>
                    <a:pt x="6480" y="13444"/>
                    <a:pt x="6494" y="13435"/>
                  </a:cubicBezTo>
                  <a:lnTo>
                    <a:pt x="6494" y="13435"/>
                  </a:lnTo>
                  <a:cubicBezTo>
                    <a:pt x="6436" y="13443"/>
                    <a:pt x="6379" y="13445"/>
                    <a:pt x="6324" y="13445"/>
                  </a:cubicBezTo>
                  <a:cubicBezTo>
                    <a:pt x="6290" y="13445"/>
                    <a:pt x="6257" y="13444"/>
                    <a:pt x="6224" y="13444"/>
                  </a:cubicBezTo>
                  <a:cubicBezTo>
                    <a:pt x="6158" y="13444"/>
                    <a:pt x="6093" y="13446"/>
                    <a:pt x="6030" y="13460"/>
                  </a:cubicBezTo>
                  <a:lnTo>
                    <a:pt x="6030" y="13460"/>
                  </a:lnTo>
                  <a:cubicBezTo>
                    <a:pt x="6045" y="13478"/>
                    <a:pt x="6013" y="13497"/>
                    <a:pt x="5977" y="13514"/>
                  </a:cubicBezTo>
                  <a:lnTo>
                    <a:pt x="5821" y="13585"/>
                  </a:lnTo>
                  <a:lnTo>
                    <a:pt x="5930" y="13625"/>
                  </a:lnTo>
                  <a:cubicBezTo>
                    <a:pt x="5954" y="13633"/>
                    <a:pt x="5978" y="13643"/>
                    <a:pt x="5993" y="13647"/>
                  </a:cubicBezTo>
                  <a:lnTo>
                    <a:pt x="5993" y="13647"/>
                  </a:lnTo>
                  <a:lnTo>
                    <a:pt x="5990" y="13654"/>
                  </a:lnTo>
                  <a:lnTo>
                    <a:pt x="5990" y="13654"/>
                  </a:lnTo>
                  <a:cubicBezTo>
                    <a:pt x="5983" y="13659"/>
                    <a:pt x="5981" y="13665"/>
                    <a:pt x="5983" y="13672"/>
                  </a:cubicBezTo>
                  <a:lnTo>
                    <a:pt x="5983" y="13672"/>
                  </a:lnTo>
                  <a:lnTo>
                    <a:pt x="5974" y="13692"/>
                  </a:lnTo>
                  <a:cubicBezTo>
                    <a:pt x="5981" y="13693"/>
                    <a:pt x="5987" y="13693"/>
                    <a:pt x="5992" y="13693"/>
                  </a:cubicBezTo>
                  <a:lnTo>
                    <a:pt x="5992" y="13693"/>
                  </a:lnTo>
                  <a:cubicBezTo>
                    <a:pt x="6012" y="13727"/>
                    <a:pt x="6051" y="13768"/>
                    <a:pt x="5977" y="13773"/>
                  </a:cubicBezTo>
                  <a:cubicBezTo>
                    <a:pt x="5987" y="13780"/>
                    <a:pt x="6000" y="13786"/>
                    <a:pt x="6011" y="13786"/>
                  </a:cubicBezTo>
                  <a:cubicBezTo>
                    <a:pt x="6018" y="13786"/>
                    <a:pt x="6024" y="13783"/>
                    <a:pt x="6028" y="13778"/>
                  </a:cubicBezTo>
                  <a:lnTo>
                    <a:pt x="6028" y="13778"/>
                  </a:lnTo>
                  <a:cubicBezTo>
                    <a:pt x="6041" y="13795"/>
                    <a:pt x="6042" y="13808"/>
                    <a:pt x="6024" y="13808"/>
                  </a:cubicBezTo>
                  <a:cubicBezTo>
                    <a:pt x="6020" y="13808"/>
                    <a:pt x="6015" y="13807"/>
                    <a:pt x="6009" y="13806"/>
                  </a:cubicBezTo>
                  <a:lnTo>
                    <a:pt x="6009" y="13806"/>
                  </a:lnTo>
                  <a:cubicBezTo>
                    <a:pt x="6093" y="13871"/>
                    <a:pt x="6086" y="13824"/>
                    <a:pt x="6151" y="13891"/>
                  </a:cubicBezTo>
                  <a:cubicBezTo>
                    <a:pt x="6148" y="13894"/>
                    <a:pt x="6144" y="13895"/>
                    <a:pt x="6140" y="13895"/>
                  </a:cubicBezTo>
                  <a:cubicBezTo>
                    <a:pt x="6134" y="13895"/>
                    <a:pt x="6126" y="13893"/>
                    <a:pt x="6118" y="13893"/>
                  </a:cubicBezTo>
                  <a:cubicBezTo>
                    <a:pt x="6115" y="13893"/>
                    <a:pt x="6112" y="13893"/>
                    <a:pt x="6109" y="13894"/>
                  </a:cubicBezTo>
                  <a:cubicBezTo>
                    <a:pt x="6167" y="13908"/>
                    <a:pt x="6220" y="13942"/>
                    <a:pt x="6257" y="13991"/>
                  </a:cubicBezTo>
                  <a:cubicBezTo>
                    <a:pt x="6251" y="13991"/>
                    <a:pt x="6249" y="13997"/>
                    <a:pt x="6244" y="13997"/>
                  </a:cubicBezTo>
                  <a:cubicBezTo>
                    <a:pt x="6242" y="13997"/>
                    <a:pt x="6239" y="13996"/>
                    <a:pt x="6236" y="13992"/>
                  </a:cubicBezTo>
                  <a:lnTo>
                    <a:pt x="6236" y="13992"/>
                  </a:lnTo>
                  <a:cubicBezTo>
                    <a:pt x="6334" y="14082"/>
                    <a:pt x="6442" y="14109"/>
                    <a:pt x="6531" y="14230"/>
                  </a:cubicBezTo>
                  <a:cubicBezTo>
                    <a:pt x="6461" y="14237"/>
                    <a:pt x="6554" y="14279"/>
                    <a:pt x="6526" y="14316"/>
                  </a:cubicBezTo>
                  <a:lnTo>
                    <a:pt x="6591" y="14364"/>
                  </a:lnTo>
                  <a:lnTo>
                    <a:pt x="6586" y="14325"/>
                  </a:lnTo>
                  <a:lnTo>
                    <a:pt x="6586" y="14325"/>
                  </a:lnTo>
                  <a:cubicBezTo>
                    <a:pt x="6635" y="14376"/>
                    <a:pt x="6702" y="14395"/>
                    <a:pt x="6735" y="14450"/>
                  </a:cubicBezTo>
                  <a:lnTo>
                    <a:pt x="6684" y="14425"/>
                  </a:lnTo>
                  <a:lnTo>
                    <a:pt x="6783" y="14513"/>
                  </a:lnTo>
                  <a:lnTo>
                    <a:pt x="6744" y="14448"/>
                  </a:lnTo>
                  <a:lnTo>
                    <a:pt x="6744" y="14448"/>
                  </a:lnTo>
                  <a:cubicBezTo>
                    <a:pt x="6757" y="14454"/>
                    <a:pt x="6766" y="14456"/>
                    <a:pt x="6773" y="14456"/>
                  </a:cubicBezTo>
                  <a:cubicBezTo>
                    <a:pt x="6790" y="14456"/>
                    <a:pt x="6793" y="14443"/>
                    <a:pt x="6801" y="14443"/>
                  </a:cubicBezTo>
                  <a:cubicBezTo>
                    <a:pt x="6808" y="14443"/>
                    <a:pt x="6817" y="14450"/>
                    <a:pt x="6837" y="14476"/>
                  </a:cubicBezTo>
                  <a:cubicBezTo>
                    <a:pt x="6836" y="14475"/>
                    <a:pt x="6835" y="14475"/>
                    <a:pt x="6835" y="14475"/>
                  </a:cubicBezTo>
                  <a:lnTo>
                    <a:pt x="6835" y="14475"/>
                  </a:lnTo>
                  <a:cubicBezTo>
                    <a:pt x="6829" y="14475"/>
                    <a:pt x="6886" y="14530"/>
                    <a:pt x="6892" y="14573"/>
                  </a:cubicBezTo>
                  <a:cubicBezTo>
                    <a:pt x="6932" y="14585"/>
                    <a:pt x="6969" y="14610"/>
                    <a:pt x="6992" y="14645"/>
                  </a:cubicBezTo>
                  <a:cubicBezTo>
                    <a:pt x="6990" y="14666"/>
                    <a:pt x="6946" y="14675"/>
                    <a:pt x="6946" y="14687"/>
                  </a:cubicBezTo>
                  <a:cubicBezTo>
                    <a:pt x="6946" y="14687"/>
                    <a:pt x="6947" y="14687"/>
                    <a:pt x="6947" y="14687"/>
                  </a:cubicBezTo>
                  <a:cubicBezTo>
                    <a:pt x="6999" y="14687"/>
                    <a:pt x="7068" y="14790"/>
                    <a:pt x="7127" y="14798"/>
                  </a:cubicBezTo>
                  <a:lnTo>
                    <a:pt x="7127" y="14798"/>
                  </a:lnTo>
                  <a:cubicBezTo>
                    <a:pt x="7127" y="14798"/>
                    <a:pt x="7126" y="14798"/>
                    <a:pt x="7126" y="14798"/>
                  </a:cubicBezTo>
                  <a:cubicBezTo>
                    <a:pt x="7112" y="14798"/>
                    <a:pt x="7101" y="14806"/>
                    <a:pt x="7096" y="14819"/>
                  </a:cubicBezTo>
                  <a:lnTo>
                    <a:pt x="7138" y="14816"/>
                  </a:lnTo>
                  <a:lnTo>
                    <a:pt x="7138" y="14816"/>
                  </a:lnTo>
                  <a:cubicBezTo>
                    <a:pt x="7154" y="14847"/>
                    <a:pt x="7154" y="14854"/>
                    <a:pt x="7136" y="14863"/>
                  </a:cubicBezTo>
                  <a:cubicBezTo>
                    <a:pt x="7151" y="14880"/>
                    <a:pt x="7160" y="14886"/>
                    <a:pt x="7166" y="14886"/>
                  </a:cubicBezTo>
                  <a:cubicBezTo>
                    <a:pt x="7178" y="14886"/>
                    <a:pt x="7177" y="14862"/>
                    <a:pt x="7186" y="14862"/>
                  </a:cubicBezTo>
                  <a:cubicBezTo>
                    <a:pt x="7192" y="14862"/>
                    <a:pt x="7201" y="14871"/>
                    <a:pt x="7219" y="14900"/>
                  </a:cubicBezTo>
                  <a:cubicBezTo>
                    <a:pt x="7212" y="14895"/>
                    <a:pt x="7212" y="14902"/>
                    <a:pt x="7194" y="14891"/>
                  </a:cubicBezTo>
                  <a:lnTo>
                    <a:pt x="7194" y="14891"/>
                  </a:lnTo>
                  <a:cubicBezTo>
                    <a:pt x="7268" y="14983"/>
                    <a:pt x="7368" y="15037"/>
                    <a:pt x="7433" y="15122"/>
                  </a:cubicBezTo>
                  <a:cubicBezTo>
                    <a:pt x="7430" y="15135"/>
                    <a:pt x="7425" y="15139"/>
                    <a:pt x="7419" y="15139"/>
                  </a:cubicBezTo>
                  <a:cubicBezTo>
                    <a:pt x="7403" y="15139"/>
                    <a:pt x="7377" y="15105"/>
                    <a:pt x="7364" y="15105"/>
                  </a:cubicBezTo>
                  <a:cubicBezTo>
                    <a:pt x="7360" y="15105"/>
                    <a:pt x="7357" y="15109"/>
                    <a:pt x="7356" y="15120"/>
                  </a:cubicBezTo>
                  <a:cubicBezTo>
                    <a:pt x="7472" y="15222"/>
                    <a:pt x="7623" y="15306"/>
                    <a:pt x="7720" y="15419"/>
                  </a:cubicBezTo>
                  <a:lnTo>
                    <a:pt x="7704" y="15396"/>
                  </a:lnTo>
                  <a:cubicBezTo>
                    <a:pt x="7710" y="15393"/>
                    <a:pt x="7716" y="15391"/>
                    <a:pt x="7722" y="15391"/>
                  </a:cubicBezTo>
                  <a:cubicBezTo>
                    <a:pt x="7765" y="15391"/>
                    <a:pt x="7767" y="15498"/>
                    <a:pt x="7831" y="15529"/>
                  </a:cubicBezTo>
                  <a:lnTo>
                    <a:pt x="7831" y="15529"/>
                  </a:lnTo>
                  <a:cubicBezTo>
                    <a:pt x="7828" y="15528"/>
                    <a:pt x="7826" y="15528"/>
                    <a:pt x="7823" y="15528"/>
                  </a:cubicBezTo>
                  <a:cubicBezTo>
                    <a:pt x="7810" y="15528"/>
                    <a:pt x="7796" y="15538"/>
                    <a:pt x="7800" y="15538"/>
                  </a:cubicBezTo>
                  <a:cubicBezTo>
                    <a:pt x="7800" y="15538"/>
                    <a:pt x="7801" y="15538"/>
                    <a:pt x="7801" y="15537"/>
                  </a:cubicBezTo>
                  <a:cubicBezTo>
                    <a:pt x="7866" y="15616"/>
                    <a:pt x="7959" y="15674"/>
                    <a:pt x="8084" y="15769"/>
                  </a:cubicBezTo>
                  <a:lnTo>
                    <a:pt x="8058" y="15767"/>
                  </a:lnTo>
                  <a:lnTo>
                    <a:pt x="8058" y="15767"/>
                  </a:lnTo>
                  <a:cubicBezTo>
                    <a:pt x="8089" y="15823"/>
                    <a:pt x="8165" y="15887"/>
                    <a:pt x="8205" y="15938"/>
                  </a:cubicBezTo>
                  <a:cubicBezTo>
                    <a:pt x="8221" y="15940"/>
                    <a:pt x="8237" y="15952"/>
                    <a:pt x="8247" y="15952"/>
                  </a:cubicBezTo>
                  <a:cubicBezTo>
                    <a:pt x="8252" y="15952"/>
                    <a:pt x="8256" y="15948"/>
                    <a:pt x="8256" y="15936"/>
                  </a:cubicBezTo>
                  <a:cubicBezTo>
                    <a:pt x="8330" y="16147"/>
                    <a:pt x="8564" y="16170"/>
                    <a:pt x="8633" y="16356"/>
                  </a:cubicBezTo>
                  <a:cubicBezTo>
                    <a:pt x="8622" y="16346"/>
                    <a:pt x="8603" y="16337"/>
                    <a:pt x="8598" y="16337"/>
                  </a:cubicBezTo>
                  <a:cubicBezTo>
                    <a:pt x="8595" y="16337"/>
                    <a:pt x="8595" y="16339"/>
                    <a:pt x="8599" y="16342"/>
                  </a:cubicBezTo>
                  <a:lnTo>
                    <a:pt x="8717" y="16437"/>
                  </a:lnTo>
                  <a:cubicBezTo>
                    <a:pt x="8728" y="16409"/>
                    <a:pt x="8715" y="16411"/>
                    <a:pt x="8710" y="16372"/>
                  </a:cubicBezTo>
                  <a:lnTo>
                    <a:pt x="8710" y="16372"/>
                  </a:lnTo>
                  <a:cubicBezTo>
                    <a:pt x="8745" y="16379"/>
                    <a:pt x="8777" y="16397"/>
                    <a:pt x="8800" y="16423"/>
                  </a:cubicBezTo>
                  <a:cubicBezTo>
                    <a:pt x="8788" y="16416"/>
                    <a:pt x="8780" y="16413"/>
                    <a:pt x="8774" y="16413"/>
                  </a:cubicBezTo>
                  <a:cubicBezTo>
                    <a:pt x="8752" y="16413"/>
                    <a:pt x="8768" y="16456"/>
                    <a:pt x="8776" y="16483"/>
                  </a:cubicBezTo>
                  <a:lnTo>
                    <a:pt x="8775" y="16483"/>
                  </a:lnTo>
                  <a:cubicBezTo>
                    <a:pt x="8775" y="16484"/>
                    <a:pt x="8776" y="16485"/>
                    <a:pt x="8776" y="16486"/>
                  </a:cubicBezTo>
                  <a:lnTo>
                    <a:pt x="8776" y="16486"/>
                  </a:lnTo>
                  <a:cubicBezTo>
                    <a:pt x="8776" y="16486"/>
                    <a:pt x="8776" y="16486"/>
                    <a:pt x="8776" y="16485"/>
                  </a:cubicBezTo>
                  <a:lnTo>
                    <a:pt x="8776" y="16485"/>
                  </a:lnTo>
                  <a:cubicBezTo>
                    <a:pt x="8777" y="16486"/>
                    <a:pt x="8777" y="16487"/>
                    <a:pt x="8777" y="16488"/>
                  </a:cubicBezTo>
                  <a:cubicBezTo>
                    <a:pt x="8782" y="16479"/>
                    <a:pt x="8796" y="16479"/>
                    <a:pt x="8800" y="16469"/>
                  </a:cubicBezTo>
                  <a:cubicBezTo>
                    <a:pt x="8806" y="16499"/>
                    <a:pt x="8813" y="16506"/>
                    <a:pt x="8822" y="16506"/>
                  </a:cubicBezTo>
                  <a:cubicBezTo>
                    <a:pt x="8831" y="16506"/>
                    <a:pt x="8843" y="16497"/>
                    <a:pt x="8856" y="16497"/>
                  </a:cubicBezTo>
                  <a:cubicBezTo>
                    <a:pt x="8869" y="16497"/>
                    <a:pt x="8885" y="16506"/>
                    <a:pt x="8902" y="16539"/>
                  </a:cubicBezTo>
                  <a:lnTo>
                    <a:pt x="8886" y="16546"/>
                  </a:lnTo>
                  <a:cubicBezTo>
                    <a:pt x="8921" y="16569"/>
                    <a:pt x="8960" y="16583"/>
                    <a:pt x="8990" y="16615"/>
                  </a:cubicBezTo>
                  <a:cubicBezTo>
                    <a:pt x="8987" y="16625"/>
                    <a:pt x="8983" y="16628"/>
                    <a:pt x="8978" y="16628"/>
                  </a:cubicBezTo>
                  <a:cubicBezTo>
                    <a:pt x="8966" y="16628"/>
                    <a:pt x="8950" y="16610"/>
                    <a:pt x="8935" y="16610"/>
                  </a:cubicBezTo>
                  <a:cubicBezTo>
                    <a:pt x="8932" y="16610"/>
                    <a:pt x="8929" y="16611"/>
                    <a:pt x="8926" y="16613"/>
                  </a:cubicBezTo>
                  <a:cubicBezTo>
                    <a:pt x="8970" y="16657"/>
                    <a:pt x="9055" y="16655"/>
                    <a:pt x="9072" y="16717"/>
                  </a:cubicBezTo>
                  <a:cubicBezTo>
                    <a:pt x="9046" y="16706"/>
                    <a:pt x="9021" y="16680"/>
                    <a:pt x="8995" y="16669"/>
                  </a:cubicBezTo>
                  <a:lnTo>
                    <a:pt x="8995" y="16669"/>
                  </a:lnTo>
                  <a:cubicBezTo>
                    <a:pt x="9009" y="16738"/>
                    <a:pt x="9023" y="16736"/>
                    <a:pt x="9048" y="16773"/>
                  </a:cubicBezTo>
                  <a:lnTo>
                    <a:pt x="9046" y="16768"/>
                  </a:lnTo>
                  <a:lnTo>
                    <a:pt x="9109" y="16856"/>
                  </a:lnTo>
                  <a:lnTo>
                    <a:pt x="9097" y="16831"/>
                  </a:lnTo>
                  <a:cubicBezTo>
                    <a:pt x="9102" y="16831"/>
                    <a:pt x="9106" y="16830"/>
                    <a:pt x="9111" y="16830"/>
                  </a:cubicBezTo>
                  <a:cubicBezTo>
                    <a:pt x="9212" y="16830"/>
                    <a:pt x="9222" y="16930"/>
                    <a:pt x="9328" y="16962"/>
                  </a:cubicBezTo>
                  <a:lnTo>
                    <a:pt x="9328" y="16962"/>
                  </a:lnTo>
                  <a:cubicBezTo>
                    <a:pt x="9301" y="16954"/>
                    <a:pt x="9286" y="16951"/>
                    <a:pt x="9278" y="16951"/>
                  </a:cubicBezTo>
                  <a:cubicBezTo>
                    <a:pt x="9255" y="16951"/>
                    <a:pt x="9290" y="16978"/>
                    <a:pt x="9266" y="16993"/>
                  </a:cubicBezTo>
                  <a:cubicBezTo>
                    <a:pt x="9278" y="17021"/>
                    <a:pt x="9296" y="17056"/>
                    <a:pt x="9280" y="17056"/>
                  </a:cubicBezTo>
                  <a:cubicBezTo>
                    <a:pt x="9338" y="17070"/>
                    <a:pt x="9322" y="17132"/>
                    <a:pt x="9403" y="17149"/>
                  </a:cubicBezTo>
                  <a:cubicBezTo>
                    <a:pt x="9396" y="17160"/>
                    <a:pt x="9438" y="17188"/>
                    <a:pt x="9408" y="17202"/>
                  </a:cubicBezTo>
                  <a:cubicBezTo>
                    <a:pt x="9420" y="17210"/>
                    <a:pt x="9427" y="17214"/>
                    <a:pt x="9430" y="17214"/>
                  </a:cubicBezTo>
                  <a:cubicBezTo>
                    <a:pt x="9442" y="17214"/>
                    <a:pt x="9416" y="17175"/>
                    <a:pt x="9429" y="17169"/>
                  </a:cubicBezTo>
                  <a:lnTo>
                    <a:pt x="9429" y="17169"/>
                  </a:lnTo>
                  <a:cubicBezTo>
                    <a:pt x="9526" y="17209"/>
                    <a:pt x="9554" y="17369"/>
                    <a:pt x="9695" y="17427"/>
                  </a:cubicBezTo>
                  <a:cubicBezTo>
                    <a:pt x="9797" y="17496"/>
                    <a:pt x="9844" y="17485"/>
                    <a:pt x="9936" y="17550"/>
                  </a:cubicBezTo>
                  <a:cubicBezTo>
                    <a:pt x="9942" y="17566"/>
                    <a:pt x="9935" y="17571"/>
                    <a:pt x="9924" y="17571"/>
                  </a:cubicBezTo>
                  <a:cubicBezTo>
                    <a:pt x="9908" y="17571"/>
                    <a:pt x="9883" y="17559"/>
                    <a:pt x="9883" y="17559"/>
                  </a:cubicBezTo>
                  <a:lnTo>
                    <a:pt x="9883" y="17559"/>
                  </a:lnTo>
                  <a:cubicBezTo>
                    <a:pt x="9911" y="17610"/>
                    <a:pt x="9950" y="17649"/>
                    <a:pt x="9999" y="17677"/>
                  </a:cubicBezTo>
                  <a:cubicBezTo>
                    <a:pt x="9983" y="17677"/>
                    <a:pt x="9985" y="17691"/>
                    <a:pt x="9987" y="17714"/>
                  </a:cubicBezTo>
                  <a:cubicBezTo>
                    <a:pt x="10024" y="17744"/>
                    <a:pt x="10043" y="17705"/>
                    <a:pt x="10073" y="17761"/>
                  </a:cubicBezTo>
                  <a:cubicBezTo>
                    <a:pt x="10061" y="17763"/>
                    <a:pt x="10050" y="17764"/>
                    <a:pt x="10039" y="17764"/>
                  </a:cubicBezTo>
                  <a:cubicBezTo>
                    <a:pt x="10027" y="17764"/>
                    <a:pt x="10016" y="17763"/>
                    <a:pt x="10006" y="17761"/>
                  </a:cubicBezTo>
                  <a:lnTo>
                    <a:pt x="10006" y="17761"/>
                  </a:lnTo>
                  <a:cubicBezTo>
                    <a:pt x="10052" y="17793"/>
                    <a:pt x="10105" y="17814"/>
                    <a:pt x="10154" y="17846"/>
                  </a:cubicBezTo>
                  <a:cubicBezTo>
                    <a:pt x="10153" y="17855"/>
                    <a:pt x="10147" y="17858"/>
                    <a:pt x="10139" y="17858"/>
                  </a:cubicBezTo>
                  <a:cubicBezTo>
                    <a:pt x="10123" y="17858"/>
                    <a:pt x="10098" y="17845"/>
                    <a:pt x="10082" y="17842"/>
                  </a:cubicBezTo>
                  <a:lnTo>
                    <a:pt x="10082" y="17842"/>
                  </a:lnTo>
                  <a:cubicBezTo>
                    <a:pt x="10131" y="17876"/>
                    <a:pt x="10200" y="17936"/>
                    <a:pt x="10242" y="17936"/>
                  </a:cubicBezTo>
                  <a:cubicBezTo>
                    <a:pt x="10245" y="17936"/>
                    <a:pt x="10248" y="17935"/>
                    <a:pt x="10252" y="17934"/>
                  </a:cubicBezTo>
                  <a:lnTo>
                    <a:pt x="10235" y="17906"/>
                  </a:lnTo>
                  <a:lnTo>
                    <a:pt x="10235" y="17906"/>
                  </a:lnTo>
                  <a:cubicBezTo>
                    <a:pt x="10237" y="17915"/>
                    <a:pt x="10226" y="17921"/>
                    <a:pt x="10214" y="17921"/>
                  </a:cubicBezTo>
                  <a:cubicBezTo>
                    <a:pt x="10209" y="17921"/>
                    <a:pt x="10205" y="17920"/>
                    <a:pt x="10201" y="17918"/>
                  </a:cubicBezTo>
                  <a:cubicBezTo>
                    <a:pt x="10145" y="17900"/>
                    <a:pt x="10154" y="17856"/>
                    <a:pt x="10161" y="17844"/>
                  </a:cubicBezTo>
                  <a:lnTo>
                    <a:pt x="10161" y="17844"/>
                  </a:lnTo>
                  <a:lnTo>
                    <a:pt x="10194" y="17867"/>
                  </a:lnTo>
                  <a:cubicBezTo>
                    <a:pt x="10217" y="17786"/>
                    <a:pt x="10073" y="17761"/>
                    <a:pt x="10017" y="17698"/>
                  </a:cubicBezTo>
                  <a:lnTo>
                    <a:pt x="10078" y="17686"/>
                  </a:lnTo>
                  <a:lnTo>
                    <a:pt x="9990" y="17659"/>
                  </a:lnTo>
                  <a:cubicBezTo>
                    <a:pt x="9986" y="17641"/>
                    <a:pt x="9993" y="17620"/>
                    <a:pt x="10010" y="17620"/>
                  </a:cubicBezTo>
                  <a:cubicBezTo>
                    <a:pt x="10016" y="17620"/>
                    <a:pt x="10023" y="17623"/>
                    <a:pt x="10031" y="17628"/>
                  </a:cubicBezTo>
                  <a:cubicBezTo>
                    <a:pt x="10008" y="17568"/>
                    <a:pt x="9983" y="17605"/>
                    <a:pt x="9966" y="17550"/>
                  </a:cubicBezTo>
                  <a:cubicBezTo>
                    <a:pt x="9966" y="17545"/>
                    <a:pt x="9968" y="17544"/>
                    <a:pt x="9971" y="17544"/>
                  </a:cubicBezTo>
                  <a:cubicBezTo>
                    <a:pt x="9972" y="17544"/>
                    <a:pt x="9974" y="17544"/>
                    <a:pt x="9976" y="17545"/>
                  </a:cubicBezTo>
                  <a:lnTo>
                    <a:pt x="9925" y="17515"/>
                  </a:lnTo>
                  <a:cubicBezTo>
                    <a:pt x="9934" y="17515"/>
                    <a:pt x="9939" y="17501"/>
                    <a:pt x="9948" y="17501"/>
                  </a:cubicBezTo>
                  <a:cubicBezTo>
                    <a:pt x="9951" y="17501"/>
                    <a:pt x="9956" y="17504"/>
                    <a:pt x="9962" y="17513"/>
                  </a:cubicBezTo>
                  <a:cubicBezTo>
                    <a:pt x="9911" y="17417"/>
                    <a:pt x="9820" y="17422"/>
                    <a:pt x="9820" y="17369"/>
                  </a:cubicBezTo>
                  <a:lnTo>
                    <a:pt x="9820" y="17369"/>
                  </a:lnTo>
                  <a:lnTo>
                    <a:pt x="9827" y="17371"/>
                  </a:lnTo>
                  <a:cubicBezTo>
                    <a:pt x="9792" y="17344"/>
                    <a:pt x="9775" y="17335"/>
                    <a:pt x="9765" y="17335"/>
                  </a:cubicBezTo>
                  <a:cubicBezTo>
                    <a:pt x="9749" y="17335"/>
                    <a:pt x="9752" y="17357"/>
                    <a:pt x="9726" y="17357"/>
                  </a:cubicBezTo>
                  <a:cubicBezTo>
                    <a:pt x="9717" y="17357"/>
                    <a:pt x="9703" y="17354"/>
                    <a:pt x="9684" y="17346"/>
                  </a:cubicBezTo>
                  <a:lnTo>
                    <a:pt x="9700" y="17227"/>
                  </a:lnTo>
                  <a:lnTo>
                    <a:pt x="9663" y="17244"/>
                  </a:lnTo>
                  <a:cubicBezTo>
                    <a:pt x="9653" y="17232"/>
                    <a:pt x="9635" y="17211"/>
                    <a:pt x="9649" y="17204"/>
                  </a:cubicBezTo>
                  <a:cubicBezTo>
                    <a:pt x="9637" y="17200"/>
                    <a:pt x="9630" y="17198"/>
                    <a:pt x="9626" y="17198"/>
                  </a:cubicBezTo>
                  <a:cubicBezTo>
                    <a:pt x="9612" y="17198"/>
                    <a:pt x="9632" y="17219"/>
                    <a:pt x="9611" y="17219"/>
                  </a:cubicBezTo>
                  <a:cubicBezTo>
                    <a:pt x="9609" y="17219"/>
                    <a:pt x="9607" y="17218"/>
                    <a:pt x="9605" y="17218"/>
                  </a:cubicBezTo>
                  <a:cubicBezTo>
                    <a:pt x="9579" y="17142"/>
                    <a:pt x="9456" y="17091"/>
                    <a:pt x="9489" y="17037"/>
                  </a:cubicBezTo>
                  <a:lnTo>
                    <a:pt x="9489" y="17037"/>
                  </a:lnTo>
                  <a:cubicBezTo>
                    <a:pt x="9459" y="17039"/>
                    <a:pt x="9493" y="17074"/>
                    <a:pt x="9481" y="17074"/>
                  </a:cubicBezTo>
                  <a:cubicBezTo>
                    <a:pt x="9477" y="17074"/>
                    <a:pt x="9469" y="17070"/>
                    <a:pt x="9452" y="17060"/>
                  </a:cubicBezTo>
                  <a:cubicBezTo>
                    <a:pt x="9484" y="16998"/>
                    <a:pt x="9385" y="17007"/>
                    <a:pt x="9359" y="16940"/>
                  </a:cubicBezTo>
                  <a:cubicBezTo>
                    <a:pt x="9362" y="16939"/>
                    <a:pt x="9365" y="16939"/>
                    <a:pt x="9368" y="16939"/>
                  </a:cubicBezTo>
                  <a:cubicBezTo>
                    <a:pt x="9388" y="16939"/>
                    <a:pt x="9405" y="16953"/>
                    <a:pt x="9410" y="16953"/>
                  </a:cubicBezTo>
                  <a:cubicBezTo>
                    <a:pt x="9414" y="16953"/>
                    <a:pt x="9413" y="16945"/>
                    <a:pt x="9403" y="16919"/>
                  </a:cubicBezTo>
                  <a:cubicBezTo>
                    <a:pt x="9399" y="16920"/>
                    <a:pt x="9395" y="16920"/>
                    <a:pt x="9392" y="16920"/>
                  </a:cubicBezTo>
                  <a:cubicBezTo>
                    <a:pt x="9334" y="16920"/>
                    <a:pt x="9322" y="16820"/>
                    <a:pt x="9278" y="16792"/>
                  </a:cubicBezTo>
                  <a:cubicBezTo>
                    <a:pt x="9274" y="16795"/>
                    <a:pt x="9269" y="16797"/>
                    <a:pt x="9264" y="16797"/>
                  </a:cubicBezTo>
                  <a:cubicBezTo>
                    <a:pt x="9227" y="16797"/>
                    <a:pt x="9171" y="16713"/>
                    <a:pt x="9106" y="16666"/>
                  </a:cubicBezTo>
                  <a:cubicBezTo>
                    <a:pt x="9120" y="16659"/>
                    <a:pt x="9002" y="16527"/>
                    <a:pt x="8956" y="16455"/>
                  </a:cubicBezTo>
                  <a:lnTo>
                    <a:pt x="8957" y="16455"/>
                  </a:lnTo>
                  <a:lnTo>
                    <a:pt x="8957" y="16455"/>
                  </a:lnTo>
                  <a:cubicBezTo>
                    <a:pt x="8953" y="16456"/>
                    <a:pt x="8950" y="16456"/>
                    <a:pt x="8947" y="16456"/>
                  </a:cubicBezTo>
                  <a:cubicBezTo>
                    <a:pt x="8906" y="16456"/>
                    <a:pt x="8857" y="16400"/>
                    <a:pt x="8810" y="16365"/>
                  </a:cubicBezTo>
                  <a:cubicBezTo>
                    <a:pt x="8821" y="16357"/>
                    <a:pt x="8830" y="16353"/>
                    <a:pt x="8841" y="16353"/>
                  </a:cubicBezTo>
                  <a:cubicBezTo>
                    <a:pt x="8852" y="16353"/>
                    <a:pt x="8864" y="16357"/>
                    <a:pt x="8881" y="16365"/>
                  </a:cubicBezTo>
                  <a:lnTo>
                    <a:pt x="8837" y="16323"/>
                  </a:lnTo>
                  <a:cubicBezTo>
                    <a:pt x="8812" y="16321"/>
                    <a:pt x="8786" y="16309"/>
                    <a:pt x="8768" y="16291"/>
                  </a:cubicBezTo>
                  <a:lnTo>
                    <a:pt x="8803" y="16279"/>
                  </a:lnTo>
                  <a:cubicBezTo>
                    <a:pt x="8745" y="16224"/>
                    <a:pt x="8661" y="16193"/>
                    <a:pt x="8606" y="16105"/>
                  </a:cubicBezTo>
                  <a:cubicBezTo>
                    <a:pt x="8584" y="16118"/>
                    <a:pt x="8592" y="16182"/>
                    <a:pt x="8554" y="16182"/>
                  </a:cubicBezTo>
                  <a:cubicBezTo>
                    <a:pt x="8543" y="16182"/>
                    <a:pt x="8528" y="16177"/>
                    <a:pt x="8508" y="16163"/>
                  </a:cubicBezTo>
                  <a:cubicBezTo>
                    <a:pt x="8516" y="16151"/>
                    <a:pt x="8528" y="16134"/>
                    <a:pt x="8546" y="16134"/>
                  </a:cubicBezTo>
                  <a:cubicBezTo>
                    <a:pt x="8549" y="16134"/>
                    <a:pt x="8552" y="16134"/>
                    <a:pt x="8555" y="16135"/>
                  </a:cubicBezTo>
                  <a:lnTo>
                    <a:pt x="8555" y="16135"/>
                  </a:lnTo>
                  <a:cubicBezTo>
                    <a:pt x="8544" y="16130"/>
                    <a:pt x="8526" y="16123"/>
                    <a:pt x="8520" y="16108"/>
                  </a:cubicBezTo>
                  <a:lnTo>
                    <a:pt x="8520" y="16108"/>
                  </a:lnTo>
                  <a:lnTo>
                    <a:pt x="8571" y="16117"/>
                  </a:lnTo>
                  <a:cubicBezTo>
                    <a:pt x="8562" y="16100"/>
                    <a:pt x="8554" y="16096"/>
                    <a:pt x="8548" y="16096"/>
                  </a:cubicBezTo>
                  <a:cubicBezTo>
                    <a:pt x="8542" y="16096"/>
                    <a:pt x="8537" y="16098"/>
                    <a:pt x="8531" y="16098"/>
                  </a:cubicBezTo>
                  <a:cubicBezTo>
                    <a:pt x="8526" y="16098"/>
                    <a:pt x="8520" y="16096"/>
                    <a:pt x="8513" y="16087"/>
                  </a:cubicBezTo>
                  <a:cubicBezTo>
                    <a:pt x="8531" y="16071"/>
                    <a:pt x="8506" y="16057"/>
                    <a:pt x="8522" y="16045"/>
                  </a:cubicBezTo>
                  <a:lnTo>
                    <a:pt x="8522" y="16045"/>
                  </a:lnTo>
                  <a:cubicBezTo>
                    <a:pt x="8531" y="16050"/>
                    <a:pt x="8538" y="16075"/>
                    <a:pt x="8555" y="16080"/>
                  </a:cubicBezTo>
                  <a:cubicBezTo>
                    <a:pt x="8529" y="16045"/>
                    <a:pt x="8504" y="15999"/>
                    <a:pt x="8506" y="15976"/>
                  </a:cubicBezTo>
                  <a:lnTo>
                    <a:pt x="8506" y="15976"/>
                  </a:lnTo>
                  <a:cubicBezTo>
                    <a:pt x="8500" y="15982"/>
                    <a:pt x="8492" y="15989"/>
                    <a:pt x="8482" y="15989"/>
                  </a:cubicBezTo>
                  <a:cubicBezTo>
                    <a:pt x="8475" y="15989"/>
                    <a:pt x="8467" y="15986"/>
                    <a:pt x="8457" y="15978"/>
                  </a:cubicBezTo>
                  <a:cubicBezTo>
                    <a:pt x="8399" y="15925"/>
                    <a:pt x="8460" y="15938"/>
                    <a:pt x="8436" y="15897"/>
                  </a:cubicBezTo>
                  <a:cubicBezTo>
                    <a:pt x="8416" y="15895"/>
                    <a:pt x="8397" y="15864"/>
                    <a:pt x="8377" y="15864"/>
                  </a:cubicBezTo>
                  <a:cubicBezTo>
                    <a:pt x="8371" y="15864"/>
                    <a:pt x="8366" y="15866"/>
                    <a:pt x="8360" y="15871"/>
                  </a:cubicBezTo>
                  <a:cubicBezTo>
                    <a:pt x="8344" y="15855"/>
                    <a:pt x="8353" y="15839"/>
                    <a:pt x="8353" y="15825"/>
                  </a:cubicBezTo>
                  <a:cubicBezTo>
                    <a:pt x="8322" y="15812"/>
                    <a:pt x="8252" y="15736"/>
                    <a:pt x="8227" y="15736"/>
                  </a:cubicBezTo>
                  <a:cubicBezTo>
                    <a:pt x="8221" y="15736"/>
                    <a:pt x="8218" y="15740"/>
                    <a:pt x="8218" y="15750"/>
                  </a:cubicBezTo>
                  <a:lnTo>
                    <a:pt x="8218" y="15750"/>
                  </a:lnTo>
                  <a:lnTo>
                    <a:pt x="8218" y="15750"/>
                  </a:lnTo>
                  <a:lnTo>
                    <a:pt x="8218" y="15750"/>
                  </a:lnTo>
                  <a:cubicBezTo>
                    <a:pt x="8218" y="15750"/>
                    <a:pt x="8218" y="15750"/>
                    <a:pt x="8218" y="15751"/>
                  </a:cubicBezTo>
                  <a:lnTo>
                    <a:pt x="8218" y="15751"/>
                  </a:lnTo>
                  <a:cubicBezTo>
                    <a:pt x="8218" y="15751"/>
                    <a:pt x="8218" y="15751"/>
                    <a:pt x="8218" y="15750"/>
                  </a:cubicBezTo>
                  <a:lnTo>
                    <a:pt x="8218" y="15750"/>
                  </a:lnTo>
                  <a:lnTo>
                    <a:pt x="8218" y="15751"/>
                  </a:lnTo>
                  <a:lnTo>
                    <a:pt x="8218" y="15751"/>
                  </a:lnTo>
                  <a:cubicBezTo>
                    <a:pt x="8218" y="15751"/>
                    <a:pt x="8218" y="15752"/>
                    <a:pt x="8218" y="15753"/>
                  </a:cubicBezTo>
                  <a:lnTo>
                    <a:pt x="8225" y="15762"/>
                  </a:lnTo>
                  <a:lnTo>
                    <a:pt x="8225" y="15762"/>
                  </a:lnTo>
                  <a:lnTo>
                    <a:pt x="8218" y="15760"/>
                  </a:lnTo>
                  <a:cubicBezTo>
                    <a:pt x="8096" y="15688"/>
                    <a:pt x="8035" y="15544"/>
                    <a:pt x="7929" y="15461"/>
                  </a:cubicBezTo>
                  <a:lnTo>
                    <a:pt x="7938" y="15452"/>
                  </a:lnTo>
                  <a:cubicBezTo>
                    <a:pt x="7871" y="15405"/>
                    <a:pt x="7803" y="15331"/>
                    <a:pt x="7746" y="15310"/>
                  </a:cubicBezTo>
                  <a:cubicBezTo>
                    <a:pt x="7729" y="15294"/>
                    <a:pt x="7722" y="15257"/>
                    <a:pt x="7741" y="15252"/>
                  </a:cubicBezTo>
                  <a:cubicBezTo>
                    <a:pt x="7692" y="15215"/>
                    <a:pt x="7676" y="15220"/>
                    <a:pt x="7627" y="15143"/>
                  </a:cubicBezTo>
                  <a:lnTo>
                    <a:pt x="7627" y="15143"/>
                  </a:lnTo>
                  <a:cubicBezTo>
                    <a:pt x="7641" y="15150"/>
                    <a:pt x="7649" y="15152"/>
                    <a:pt x="7653" y="15152"/>
                  </a:cubicBezTo>
                  <a:cubicBezTo>
                    <a:pt x="7659" y="15152"/>
                    <a:pt x="7657" y="15147"/>
                    <a:pt x="7657" y="15147"/>
                  </a:cubicBezTo>
                  <a:lnTo>
                    <a:pt x="7657" y="15147"/>
                  </a:lnTo>
                  <a:cubicBezTo>
                    <a:pt x="7658" y="15147"/>
                    <a:pt x="7662" y="15153"/>
                    <a:pt x="7685" y="15178"/>
                  </a:cubicBezTo>
                  <a:cubicBezTo>
                    <a:pt x="7637" y="15113"/>
                    <a:pt x="7637" y="15085"/>
                    <a:pt x="7553" y="15051"/>
                  </a:cubicBezTo>
                  <a:cubicBezTo>
                    <a:pt x="7595" y="15048"/>
                    <a:pt x="7539" y="14979"/>
                    <a:pt x="7504" y="14958"/>
                  </a:cubicBezTo>
                  <a:lnTo>
                    <a:pt x="7504" y="14958"/>
                  </a:lnTo>
                  <a:lnTo>
                    <a:pt x="7528" y="15013"/>
                  </a:lnTo>
                  <a:cubicBezTo>
                    <a:pt x="7497" y="14990"/>
                    <a:pt x="7472" y="14960"/>
                    <a:pt x="7446" y="14930"/>
                  </a:cubicBezTo>
                  <a:lnTo>
                    <a:pt x="7491" y="14916"/>
                  </a:lnTo>
                  <a:cubicBezTo>
                    <a:pt x="7412" y="14765"/>
                    <a:pt x="7222" y="14768"/>
                    <a:pt x="7196" y="14622"/>
                  </a:cubicBezTo>
                  <a:cubicBezTo>
                    <a:pt x="7193" y="14621"/>
                    <a:pt x="7190" y="14621"/>
                    <a:pt x="7188" y="14621"/>
                  </a:cubicBezTo>
                  <a:cubicBezTo>
                    <a:pt x="7157" y="14621"/>
                    <a:pt x="7235" y="14694"/>
                    <a:pt x="7195" y="14694"/>
                  </a:cubicBezTo>
                  <a:cubicBezTo>
                    <a:pt x="7194" y="14694"/>
                    <a:pt x="7193" y="14694"/>
                    <a:pt x="7191" y="14694"/>
                  </a:cubicBezTo>
                  <a:cubicBezTo>
                    <a:pt x="7143" y="14638"/>
                    <a:pt x="7131" y="14541"/>
                    <a:pt x="7113" y="14524"/>
                  </a:cubicBezTo>
                  <a:cubicBezTo>
                    <a:pt x="7057" y="14434"/>
                    <a:pt x="7004" y="14499"/>
                    <a:pt x="6939" y="14411"/>
                  </a:cubicBezTo>
                  <a:cubicBezTo>
                    <a:pt x="6937" y="14424"/>
                    <a:pt x="6929" y="14445"/>
                    <a:pt x="6905" y="14445"/>
                  </a:cubicBezTo>
                  <a:cubicBezTo>
                    <a:pt x="6892" y="14445"/>
                    <a:pt x="6874" y="14439"/>
                    <a:pt x="6851" y="14422"/>
                  </a:cubicBezTo>
                  <a:cubicBezTo>
                    <a:pt x="6810" y="14374"/>
                    <a:pt x="6823" y="14331"/>
                    <a:pt x="6852" y="14331"/>
                  </a:cubicBezTo>
                  <a:cubicBezTo>
                    <a:pt x="6858" y="14331"/>
                    <a:pt x="6864" y="14333"/>
                    <a:pt x="6872" y="14337"/>
                  </a:cubicBezTo>
                  <a:cubicBezTo>
                    <a:pt x="6885" y="14350"/>
                    <a:pt x="6890" y="14360"/>
                    <a:pt x="6885" y="14362"/>
                  </a:cubicBezTo>
                  <a:cubicBezTo>
                    <a:pt x="6898" y="14370"/>
                    <a:pt x="6912" y="14380"/>
                    <a:pt x="6919" y="14380"/>
                  </a:cubicBezTo>
                  <a:cubicBezTo>
                    <a:pt x="6924" y="14380"/>
                    <a:pt x="6926" y="14375"/>
                    <a:pt x="6923" y="14362"/>
                  </a:cubicBezTo>
                  <a:lnTo>
                    <a:pt x="6923" y="14362"/>
                  </a:lnTo>
                  <a:lnTo>
                    <a:pt x="6906" y="14364"/>
                  </a:lnTo>
                  <a:cubicBezTo>
                    <a:pt x="6890" y="14327"/>
                    <a:pt x="6816" y="14255"/>
                    <a:pt x="6851" y="14255"/>
                  </a:cubicBezTo>
                  <a:cubicBezTo>
                    <a:pt x="6837" y="14247"/>
                    <a:pt x="6828" y="14243"/>
                    <a:pt x="6823" y="14243"/>
                  </a:cubicBezTo>
                  <a:cubicBezTo>
                    <a:pt x="6814" y="14243"/>
                    <a:pt x="6819" y="14256"/>
                    <a:pt x="6830" y="14273"/>
                  </a:cubicBezTo>
                  <a:lnTo>
                    <a:pt x="6830" y="14273"/>
                  </a:lnTo>
                  <a:cubicBezTo>
                    <a:pt x="6780" y="14205"/>
                    <a:pt x="6731" y="14178"/>
                    <a:pt x="6677" y="14105"/>
                  </a:cubicBezTo>
                  <a:lnTo>
                    <a:pt x="6677" y="14105"/>
                  </a:lnTo>
                  <a:cubicBezTo>
                    <a:pt x="6681" y="14118"/>
                    <a:pt x="6680" y="14136"/>
                    <a:pt x="6673" y="14136"/>
                  </a:cubicBezTo>
                  <a:cubicBezTo>
                    <a:pt x="6672" y="14136"/>
                    <a:pt x="6670" y="14135"/>
                    <a:pt x="6668" y="14133"/>
                  </a:cubicBezTo>
                  <a:cubicBezTo>
                    <a:pt x="6624" y="14075"/>
                    <a:pt x="6607" y="14068"/>
                    <a:pt x="6593" y="14068"/>
                  </a:cubicBezTo>
                  <a:cubicBezTo>
                    <a:pt x="6589" y="14068"/>
                    <a:pt x="6585" y="14069"/>
                    <a:pt x="6580" y="14069"/>
                  </a:cubicBezTo>
                  <a:cubicBezTo>
                    <a:pt x="6569" y="14069"/>
                    <a:pt x="6555" y="14065"/>
                    <a:pt x="6528" y="14042"/>
                  </a:cubicBezTo>
                  <a:cubicBezTo>
                    <a:pt x="6505" y="13987"/>
                    <a:pt x="6582" y="14019"/>
                    <a:pt x="6498" y="13961"/>
                  </a:cubicBezTo>
                  <a:cubicBezTo>
                    <a:pt x="6480" y="13932"/>
                    <a:pt x="6488" y="13923"/>
                    <a:pt x="6502" y="13923"/>
                  </a:cubicBezTo>
                  <a:cubicBezTo>
                    <a:pt x="6514" y="13923"/>
                    <a:pt x="6531" y="13929"/>
                    <a:pt x="6542" y="13933"/>
                  </a:cubicBezTo>
                  <a:cubicBezTo>
                    <a:pt x="6459" y="13889"/>
                    <a:pt x="6438" y="13799"/>
                    <a:pt x="6406" y="13759"/>
                  </a:cubicBezTo>
                  <a:lnTo>
                    <a:pt x="6406" y="13759"/>
                  </a:lnTo>
                  <a:lnTo>
                    <a:pt x="6444" y="13783"/>
                  </a:lnTo>
                  <a:lnTo>
                    <a:pt x="6444" y="13783"/>
                  </a:lnTo>
                  <a:cubicBezTo>
                    <a:pt x="6422" y="13769"/>
                    <a:pt x="6405" y="13754"/>
                    <a:pt x="6389" y="13736"/>
                  </a:cubicBezTo>
                  <a:lnTo>
                    <a:pt x="6387" y="13776"/>
                  </a:lnTo>
                  <a:cubicBezTo>
                    <a:pt x="6371" y="13752"/>
                    <a:pt x="6355" y="13736"/>
                    <a:pt x="6364" y="13727"/>
                  </a:cubicBezTo>
                  <a:cubicBezTo>
                    <a:pt x="6362" y="13727"/>
                    <a:pt x="6360" y="13726"/>
                    <a:pt x="6359" y="13726"/>
                  </a:cubicBezTo>
                  <a:lnTo>
                    <a:pt x="6359" y="13726"/>
                  </a:lnTo>
                  <a:cubicBezTo>
                    <a:pt x="6376" y="13721"/>
                    <a:pt x="6390" y="13719"/>
                    <a:pt x="6403" y="13719"/>
                  </a:cubicBezTo>
                  <a:cubicBezTo>
                    <a:pt x="6443" y="13719"/>
                    <a:pt x="6463" y="13739"/>
                    <a:pt x="6507" y="13739"/>
                  </a:cubicBezTo>
                  <a:cubicBezTo>
                    <a:pt x="6519" y="13739"/>
                    <a:pt x="6533" y="13738"/>
                    <a:pt x="6549" y="13734"/>
                  </a:cubicBezTo>
                  <a:cubicBezTo>
                    <a:pt x="6521" y="13704"/>
                    <a:pt x="6517" y="13713"/>
                    <a:pt x="6584" y="13683"/>
                  </a:cubicBezTo>
                  <a:lnTo>
                    <a:pt x="6584" y="13683"/>
                  </a:lnTo>
                  <a:lnTo>
                    <a:pt x="6429" y="13704"/>
                  </a:lnTo>
                  <a:lnTo>
                    <a:pt x="6528" y="13660"/>
                  </a:lnTo>
                  <a:cubicBezTo>
                    <a:pt x="6487" y="13660"/>
                    <a:pt x="6442" y="13674"/>
                    <a:pt x="6412" y="13674"/>
                  </a:cubicBezTo>
                  <a:cubicBezTo>
                    <a:pt x="6408" y="13674"/>
                    <a:pt x="6404" y="13674"/>
                    <a:pt x="6401" y="13674"/>
                  </a:cubicBezTo>
                  <a:cubicBezTo>
                    <a:pt x="6450" y="13650"/>
                    <a:pt x="6445" y="13657"/>
                    <a:pt x="6422" y="13632"/>
                  </a:cubicBezTo>
                  <a:lnTo>
                    <a:pt x="6422" y="13632"/>
                  </a:lnTo>
                  <a:cubicBezTo>
                    <a:pt x="6439" y="13644"/>
                    <a:pt x="6456" y="13648"/>
                    <a:pt x="6473" y="13648"/>
                  </a:cubicBezTo>
                  <a:cubicBezTo>
                    <a:pt x="6509" y="13648"/>
                    <a:pt x="6546" y="13630"/>
                    <a:pt x="6585" y="13630"/>
                  </a:cubicBezTo>
                  <a:cubicBezTo>
                    <a:pt x="6598" y="13630"/>
                    <a:pt x="6610" y="13632"/>
                    <a:pt x="6624" y="13636"/>
                  </a:cubicBezTo>
                  <a:lnTo>
                    <a:pt x="6621" y="13711"/>
                  </a:lnTo>
                  <a:cubicBezTo>
                    <a:pt x="6643" y="13717"/>
                    <a:pt x="6663" y="13719"/>
                    <a:pt x="6684" y="13719"/>
                  </a:cubicBezTo>
                  <a:cubicBezTo>
                    <a:pt x="6755" y="13719"/>
                    <a:pt x="6823" y="13689"/>
                    <a:pt x="6914" y="13689"/>
                  </a:cubicBezTo>
                  <a:cubicBezTo>
                    <a:pt x="6930" y="13689"/>
                    <a:pt x="6947" y="13690"/>
                    <a:pt x="6964" y="13692"/>
                  </a:cubicBezTo>
                  <a:lnTo>
                    <a:pt x="6918" y="13678"/>
                  </a:lnTo>
                  <a:cubicBezTo>
                    <a:pt x="6927" y="13666"/>
                    <a:pt x="6943" y="13663"/>
                    <a:pt x="6963" y="13663"/>
                  </a:cubicBezTo>
                  <a:cubicBezTo>
                    <a:pt x="6981" y="13663"/>
                    <a:pt x="7002" y="13665"/>
                    <a:pt x="7022" y="13665"/>
                  </a:cubicBezTo>
                  <a:cubicBezTo>
                    <a:pt x="7033" y="13665"/>
                    <a:pt x="7044" y="13664"/>
                    <a:pt x="7055" y="13662"/>
                  </a:cubicBezTo>
                  <a:lnTo>
                    <a:pt x="7055" y="13662"/>
                  </a:lnTo>
                  <a:cubicBezTo>
                    <a:pt x="7050" y="13687"/>
                    <a:pt x="7078" y="13697"/>
                    <a:pt x="7099" y="13711"/>
                  </a:cubicBezTo>
                  <a:cubicBezTo>
                    <a:pt x="7099" y="13710"/>
                    <a:pt x="7099" y="13709"/>
                    <a:pt x="7099" y="13708"/>
                  </a:cubicBezTo>
                  <a:lnTo>
                    <a:pt x="7099" y="13708"/>
                  </a:lnTo>
                  <a:cubicBezTo>
                    <a:pt x="7100" y="13712"/>
                    <a:pt x="7105" y="13716"/>
                    <a:pt x="7113" y="13722"/>
                  </a:cubicBezTo>
                  <a:cubicBezTo>
                    <a:pt x="7110" y="13716"/>
                    <a:pt x="7106" y="13711"/>
                    <a:pt x="7100" y="13707"/>
                  </a:cubicBezTo>
                  <a:lnTo>
                    <a:pt x="7100" y="13707"/>
                  </a:lnTo>
                  <a:cubicBezTo>
                    <a:pt x="7100" y="13707"/>
                    <a:pt x="7099" y="13708"/>
                    <a:pt x="7099" y="13708"/>
                  </a:cubicBezTo>
                  <a:lnTo>
                    <a:pt x="7099" y="13708"/>
                  </a:lnTo>
                  <a:cubicBezTo>
                    <a:pt x="7099" y="13708"/>
                    <a:pt x="7099" y="13707"/>
                    <a:pt x="7099" y="13706"/>
                  </a:cubicBezTo>
                  <a:lnTo>
                    <a:pt x="7099" y="13706"/>
                  </a:lnTo>
                  <a:cubicBezTo>
                    <a:pt x="7099" y="13706"/>
                    <a:pt x="7100" y="13707"/>
                    <a:pt x="7100" y="13707"/>
                  </a:cubicBezTo>
                  <a:lnTo>
                    <a:pt x="7100" y="13707"/>
                  </a:lnTo>
                  <a:cubicBezTo>
                    <a:pt x="7113" y="13695"/>
                    <a:pt x="7206" y="13709"/>
                    <a:pt x="7217" y="13664"/>
                  </a:cubicBezTo>
                  <a:lnTo>
                    <a:pt x="7282" y="13697"/>
                  </a:lnTo>
                  <a:cubicBezTo>
                    <a:pt x="7291" y="13698"/>
                    <a:pt x="7299" y="13698"/>
                    <a:pt x="7307" y="13698"/>
                  </a:cubicBezTo>
                  <a:cubicBezTo>
                    <a:pt x="7398" y="13698"/>
                    <a:pt x="7422" y="13633"/>
                    <a:pt x="7511" y="13633"/>
                  </a:cubicBezTo>
                  <a:cubicBezTo>
                    <a:pt x="7516" y="13633"/>
                    <a:pt x="7522" y="13634"/>
                    <a:pt x="7528" y="13634"/>
                  </a:cubicBezTo>
                  <a:cubicBezTo>
                    <a:pt x="7495" y="13662"/>
                    <a:pt x="7546" y="13678"/>
                    <a:pt x="7470" y="13699"/>
                  </a:cubicBezTo>
                  <a:cubicBezTo>
                    <a:pt x="7482" y="13699"/>
                    <a:pt x="7494" y="13700"/>
                    <a:pt x="7505" y="13700"/>
                  </a:cubicBezTo>
                  <a:cubicBezTo>
                    <a:pt x="7526" y="13700"/>
                    <a:pt x="7542" y="13698"/>
                    <a:pt x="7542" y="13685"/>
                  </a:cubicBezTo>
                  <a:cubicBezTo>
                    <a:pt x="7545" y="13688"/>
                    <a:pt x="7550" y="13689"/>
                    <a:pt x="7555" y="13689"/>
                  </a:cubicBezTo>
                  <a:cubicBezTo>
                    <a:pt x="7580" y="13689"/>
                    <a:pt x="7623" y="13670"/>
                    <a:pt x="7655" y="13670"/>
                  </a:cubicBezTo>
                  <a:cubicBezTo>
                    <a:pt x="7662" y="13670"/>
                    <a:pt x="7669" y="13670"/>
                    <a:pt x="7674" y="13673"/>
                  </a:cubicBezTo>
                  <a:lnTo>
                    <a:pt x="7674" y="13673"/>
                  </a:lnTo>
                  <a:cubicBezTo>
                    <a:pt x="7677" y="13672"/>
                    <a:pt x="7679" y="13670"/>
                    <a:pt x="7681" y="13669"/>
                  </a:cubicBezTo>
                  <a:cubicBezTo>
                    <a:pt x="7682" y="13670"/>
                    <a:pt x="7684" y="13671"/>
                    <a:pt x="7685" y="13672"/>
                  </a:cubicBezTo>
                  <a:lnTo>
                    <a:pt x="7685" y="13672"/>
                  </a:lnTo>
                  <a:cubicBezTo>
                    <a:pt x="7698" y="13660"/>
                    <a:pt x="7705" y="13641"/>
                    <a:pt x="7738" y="13641"/>
                  </a:cubicBezTo>
                  <a:cubicBezTo>
                    <a:pt x="7740" y="13641"/>
                    <a:pt x="7741" y="13641"/>
                    <a:pt x="7743" y="13641"/>
                  </a:cubicBezTo>
                  <a:cubicBezTo>
                    <a:pt x="7746" y="13644"/>
                    <a:pt x="7745" y="13647"/>
                    <a:pt x="7745" y="13650"/>
                  </a:cubicBezTo>
                  <a:lnTo>
                    <a:pt x="7745" y="13650"/>
                  </a:lnTo>
                  <a:cubicBezTo>
                    <a:pt x="7754" y="13640"/>
                    <a:pt x="7807" y="13634"/>
                    <a:pt x="7773" y="13609"/>
                  </a:cubicBezTo>
                  <a:lnTo>
                    <a:pt x="7773" y="13609"/>
                  </a:lnTo>
                  <a:cubicBezTo>
                    <a:pt x="7818" y="13639"/>
                    <a:pt x="7876" y="13645"/>
                    <a:pt x="7936" y="13645"/>
                  </a:cubicBezTo>
                  <a:cubicBezTo>
                    <a:pt x="7979" y="13645"/>
                    <a:pt x="8024" y="13642"/>
                    <a:pt x="8065" y="13642"/>
                  </a:cubicBezTo>
                  <a:cubicBezTo>
                    <a:pt x="8113" y="13642"/>
                    <a:pt x="8157" y="13646"/>
                    <a:pt x="8191" y="13665"/>
                  </a:cubicBezTo>
                  <a:lnTo>
                    <a:pt x="8191" y="13665"/>
                  </a:lnTo>
                  <a:lnTo>
                    <a:pt x="8198" y="13664"/>
                  </a:lnTo>
                  <a:cubicBezTo>
                    <a:pt x="8199" y="13666"/>
                    <a:pt x="8201" y="13667"/>
                    <a:pt x="8203" y="13668"/>
                  </a:cubicBezTo>
                  <a:lnTo>
                    <a:pt x="8203" y="13668"/>
                  </a:lnTo>
                  <a:cubicBezTo>
                    <a:pt x="8281" y="13662"/>
                    <a:pt x="8378" y="13653"/>
                    <a:pt x="8450" y="13653"/>
                  </a:cubicBezTo>
                  <a:cubicBezTo>
                    <a:pt x="8446" y="13658"/>
                    <a:pt x="8449" y="13663"/>
                    <a:pt x="8442" y="13663"/>
                  </a:cubicBezTo>
                  <a:cubicBezTo>
                    <a:pt x="8441" y="13663"/>
                    <a:pt x="8439" y="13662"/>
                    <a:pt x="8436" y="13662"/>
                  </a:cubicBezTo>
                  <a:lnTo>
                    <a:pt x="8436" y="13662"/>
                  </a:lnTo>
                  <a:cubicBezTo>
                    <a:pt x="8448" y="13665"/>
                    <a:pt x="8458" y="13666"/>
                    <a:pt x="8466" y="13666"/>
                  </a:cubicBezTo>
                  <a:cubicBezTo>
                    <a:pt x="8525" y="13666"/>
                    <a:pt x="8518" y="13611"/>
                    <a:pt x="8582" y="13611"/>
                  </a:cubicBezTo>
                  <a:cubicBezTo>
                    <a:pt x="8592" y="13611"/>
                    <a:pt x="8603" y="13613"/>
                    <a:pt x="8617" y="13616"/>
                  </a:cubicBezTo>
                  <a:cubicBezTo>
                    <a:pt x="8677" y="13655"/>
                    <a:pt x="8555" y="13636"/>
                    <a:pt x="8592" y="13653"/>
                  </a:cubicBezTo>
                  <a:cubicBezTo>
                    <a:pt x="8597" y="13680"/>
                    <a:pt x="8615" y="13688"/>
                    <a:pt x="8639" y="13688"/>
                  </a:cubicBezTo>
                  <a:cubicBezTo>
                    <a:pt x="8670" y="13688"/>
                    <a:pt x="8712" y="13675"/>
                    <a:pt x="8751" y="13675"/>
                  </a:cubicBezTo>
                  <a:cubicBezTo>
                    <a:pt x="8773" y="13675"/>
                    <a:pt x="8794" y="13678"/>
                    <a:pt x="8812" y="13690"/>
                  </a:cubicBezTo>
                  <a:lnTo>
                    <a:pt x="8793" y="13694"/>
                  </a:lnTo>
                  <a:cubicBezTo>
                    <a:pt x="8804" y="13700"/>
                    <a:pt x="8816" y="13702"/>
                    <a:pt x="8829" y="13702"/>
                  </a:cubicBezTo>
                  <a:cubicBezTo>
                    <a:pt x="8881" y="13702"/>
                    <a:pt x="8948" y="13668"/>
                    <a:pt x="9021" y="13668"/>
                  </a:cubicBezTo>
                  <a:cubicBezTo>
                    <a:pt x="9026" y="13668"/>
                    <a:pt x="9031" y="13669"/>
                    <a:pt x="9037" y="13669"/>
                  </a:cubicBezTo>
                  <a:cubicBezTo>
                    <a:pt x="9037" y="13669"/>
                    <a:pt x="9032" y="13676"/>
                    <a:pt x="9037" y="13681"/>
                  </a:cubicBezTo>
                  <a:cubicBezTo>
                    <a:pt x="9104" y="13639"/>
                    <a:pt x="9232" y="13625"/>
                    <a:pt x="9324" y="13616"/>
                  </a:cubicBezTo>
                  <a:lnTo>
                    <a:pt x="9324" y="13616"/>
                  </a:lnTo>
                  <a:cubicBezTo>
                    <a:pt x="9296" y="13646"/>
                    <a:pt x="9283" y="13632"/>
                    <a:pt x="9301" y="13664"/>
                  </a:cubicBezTo>
                  <a:cubicBezTo>
                    <a:pt x="9343" y="13660"/>
                    <a:pt x="9287" y="13611"/>
                    <a:pt x="9373" y="13602"/>
                  </a:cubicBezTo>
                  <a:cubicBezTo>
                    <a:pt x="9401" y="13620"/>
                    <a:pt x="9461" y="13634"/>
                    <a:pt x="9468" y="13669"/>
                  </a:cubicBezTo>
                  <a:lnTo>
                    <a:pt x="9389" y="13671"/>
                  </a:lnTo>
                  <a:cubicBezTo>
                    <a:pt x="9403" y="13687"/>
                    <a:pt x="9420" y="13692"/>
                    <a:pt x="9437" y="13692"/>
                  </a:cubicBezTo>
                  <a:cubicBezTo>
                    <a:pt x="9467" y="13692"/>
                    <a:pt x="9498" y="13677"/>
                    <a:pt x="9525" y="13677"/>
                  </a:cubicBezTo>
                  <a:cubicBezTo>
                    <a:pt x="9529" y="13677"/>
                    <a:pt x="9532" y="13678"/>
                    <a:pt x="9535" y="13678"/>
                  </a:cubicBezTo>
                  <a:lnTo>
                    <a:pt x="9528" y="13697"/>
                  </a:lnTo>
                  <a:cubicBezTo>
                    <a:pt x="9646" y="13692"/>
                    <a:pt x="9653" y="13645"/>
                    <a:pt x="9767" y="13645"/>
                  </a:cubicBezTo>
                  <a:cubicBezTo>
                    <a:pt x="9772" y="13645"/>
                    <a:pt x="9778" y="13646"/>
                    <a:pt x="9783" y="13646"/>
                  </a:cubicBezTo>
                  <a:lnTo>
                    <a:pt x="9769" y="13630"/>
                  </a:lnTo>
                  <a:cubicBezTo>
                    <a:pt x="9788" y="13618"/>
                    <a:pt x="9800" y="13614"/>
                    <a:pt x="9811" y="13614"/>
                  </a:cubicBezTo>
                  <a:cubicBezTo>
                    <a:pt x="9833" y="13614"/>
                    <a:pt x="9842" y="13632"/>
                    <a:pt x="9867" y="13632"/>
                  </a:cubicBezTo>
                  <a:cubicBezTo>
                    <a:pt x="9876" y="13632"/>
                    <a:pt x="9887" y="13630"/>
                    <a:pt x="9901" y="13623"/>
                  </a:cubicBezTo>
                  <a:lnTo>
                    <a:pt x="9922" y="13671"/>
                  </a:lnTo>
                  <a:cubicBezTo>
                    <a:pt x="10006" y="13646"/>
                    <a:pt x="10089" y="13627"/>
                    <a:pt x="10175" y="13613"/>
                  </a:cubicBezTo>
                  <a:lnTo>
                    <a:pt x="10175" y="13613"/>
                  </a:lnTo>
                  <a:cubicBezTo>
                    <a:pt x="10126" y="13650"/>
                    <a:pt x="10027" y="13669"/>
                    <a:pt x="9964" y="13690"/>
                  </a:cubicBezTo>
                  <a:cubicBezTo>
                    <a:pt x="10013" y="13690"/>
                    <a:pt x="10124" y="13685"/>
                    <a:pt x="10150" y="13662"/>
                  </a:cubicBezTo>
                  <a:lnTo>
                    <a:pt x="10150" y="13662"/>
                  </a:lnTo>
                  <a:cubicBezTo>
                    <a:pt x="10135" y="13666"/>
                    <a:pt x="10116" y="13673"/>
                    <a:pt x="10100" y="13673"/>
                  </a:cubicBezTo>
                  <a:cubicBezTo>
                    <a:pt x="10095" y="13673"/>
                    <a:pt x="10091" y="13673"/>
                    <a:pt x="10087" y="13671"/>
                  </a:cubicBezTo>
                  <a:cubicBezTo>
                    <a:pt x="10150" y="13633"/>
                    <a:pt x="10221" y="13613"/>
                    <a:pt x="10292" y="13613"/>
                  </a:cubicBezTo>
                  <a:cubicBezTo>
                    <a:pt x="10300" y="13613"/>
                    <a:pt x="10307" y="13613"/>
                    <a:pt x="10314" y="13613"/>
                  </a:cubicBezTo>
                  <a:cubicBezTo>
                    <a:pt x="10298" y="13708"/>
                    <a:pt x="10558" y="13636"/>
                    <a:pt x="10625" y="13711"/>
                  </a:cubicBezTo>
                  <a:cubicBezTo>
                    <a:pt x="10668" y="13702"/>
                    <a:pt x="10710" y="13698"/>
                    <a:pt x="10753" y="13698"/>
                  </a:cubicBezTo>
                  <a:cubicBezTo>
                    <a:pt x="10870" y="13698"/>
                    <a:pt x="10988" y="13723"/>
                    <a:pt x="11121" y="13723"/>
                  </a:cubicBezTo>
                  <a:cubicBezTo>
                    <a:pt x="11129" y="13723"/>
                    <a:pt x="11138" y="13722"/>
                    <a:pt x="11146" y="13722"/>
                  </a:cubicBezTo>
                  <a:cubicBezTo>
                    <a:pt x="11077" y="13646"/>
                    <a:pt x="11202" y="13720"/>
                    <a:pt x="11190" y="13643"/>
                  </a:cubicBezTo>
                  <a:cubicBezTo>
                    <a:pt x="11212" y="13640"/>
                    <a:pt x="11228" y="13638"/>
                    <a:pt x="11239" y="13638"/>
                  </a:cubicBezTo>
                  <a:cubicBezTo>
                    <a:pt x="11249" y="13638"/>
                    <a:pt x="11254" y="13640"/>
                    <a:pt x="11255" y="13643"/>
                  </a:cubicBezTo>
                  <a:cubicBezTo>
                    <a:pt x="11255" y="13643"/>
                    <a:pt x="11255" y="13643"/>
                    <a:pt x="11255" y="13643"/>
                  </a:cubicBezTo>
                  <a:lnTo>
                    <a:pt x="11255" y="13643"/>
                  </a:lnTo>
                  <a:lnTo>
                    <a:pt x="11255" y="13643"/>
                  </a:lnTo>
                  <a:lnTo>
                    <a:pt x="11255" y="13643"/>
                  </a:lnTo>
                  <a:cubicBezTo>
                    <a:pt x="11265" y="13655"/>
                    <a:pt x="11170" y="13697"/>
                    <a:pt x="11248" y="13718"/>
                  </a:cubicBezTo>
                  <a:cubicBezTo>
                    <a:pt x="11186" y="13687"/>
                    <a:pt x="11350" y="13678"/>
                    <a:pt x="11255" y="13643"/>
                  </a:cubicBezTo>
                  <a:lnTo>
                    <a:pt x="11255" y="13643"/>
                  </a:lnTo>
                  <a:lnTo>
                    <a:pt x="11397" y="13685"/>
                  </a:lnTo>
                  <a:cubicBezTo>
                    <a:pt x="11429" y="13708"/>
                    <a:pt x="11355" y="13704"/>
                    <a:pt x="11360" y="13720"/>
                  </a:cubicBezTo>
                  <a:cubicBezTo>
                    <a:pt x="11457" y="13727"/>
                    <a:pt x="11399" y="13752"/>
                    <a:pt x="11464" y="13773"/>
                  </a:cubicBezTo>
                  <a:cubicBezTo>
                    <a:pt x="11455" y="13751"/>
                    <a:pt x="11479" y="13740"/>
                    <a:pt x="11516" y="13740"/>
                  </a:cubicBezTo>
                  <a:cubicBezTo>
                    <a:pt x="11528" y="13740"/>
                    <a:pt x="11541" y="13741"/>
                    <a:pt x="11554" y="13743"/>
                  </a:cubicBezTo>
                  <a:lnTo>
                    <a:pt x="11476" y="13708"/>
                  </a:lnTo>
                  <a:cubicBezTo>
                    <a:pt x="11498" y="13702"/>
                    <a:pt x="11516" y="13699"/>
                    <a:pt x="11532" y="13699"/>
                  </a:cubicBezTo>
                  <a:cubicBezTo>
                    <a:pt x="11594" y="13699"/>
                    <a:pt x="11611" y="13742"/>
                    <a:pt x="11673" y="13742"/>
                  </a:cubicBezTo>
                  <a:cubicBezTo>
                    <a:pt x="11690" y="13742"/>
                    <a:pt x="11709" y="13739"/>
                    <a:pt x="11733" y="13732"/>
                  </a:cubicBezTo>
                  <a:lnTo>
                    <a:pt x="11733" y="13732"/>
                  </a:lnTo>
                  <a:lnTo>
                    <a:pt x="11689" y="13757"/>
                  </a:lnTo>
                  <a:cubicBezTo>
                    <a:pt x="11761" y="13743"/>
                    <a:pt x="11951" y="13757"/>
                    <a:pt x="12020" y="13694"/>
                  </a:cubicBezTo>
                  <a:lnTo>
                    <a:pt x="12020" y="13694"/>
                  </a:lnTo>
                  <a:cubicBezTo>
                    <a:pt x="12034" y="13704"/>
                    <a:pt x="12050" y="13725"/>
                    <a:pt x="12018" y="13732"/>
                  </a:cubicBezTo>
                  <a:cubicBezTo>
                    <a:pt x="12026" y="13732"/>
                    <a:pt x="12033" y="13732"/>
                    <a:pt x="12041" y="13732"/>
                  </a:cubicBezTo>
                  <a:cubicBezTo>
                    <a:pt x="12171" y="13732"/>
                    <a:pt x="12320" y="13691"/>
                    <a:pt x="12440" y="13691"/>
                  </a:cubicBezTo>
                  <a:cubicBezTo>
                    <a:pt x="12472" y="13691"/>
                    <a:pt x="12501" y="13694"/>
                    <a:pt x="12528" y="13701"/>
                  </a:cubicBezTo>
                  <a:lnTo>
                    <a:pt x="12514" y="13720"/>
                  </a:lnTo>
                  <a:cubicBezTo>
                    <a:pt x="12539" y="13716"/>
                    <a:pt x="12559" y="13698"/>
                    <a:pt x="12584" y="13698"/>
                  </a:cubicBezTo>
                  <a:cubicBezTo>
                    <a:pt x="12592" y="13698"/>
                    <a:pt x="12600" y="13699"/>
                    <a:pt x="12609" y="13704"/>
                  </a:cubicBezTo>
                  <a:cubicBezTo>
                    <a:pt x="12607" y="13713"/>
                    <a:pt x="12598" y="13725"/>
                    <a:pt x="12611" y="13725"/>
                  </a:cubicBezTo>
                  <a:cubicBezTo>
                    <a:pt x="12625" y="13719"/>
                    <a:pt x="12676" y="13699"/>
                    <a:pt x="12716" y="13699"/>
                  </a:cubicBezTo>
                  <a:cubicBezTo>
                    <a:pt x="12724" y="13699"/>
                    <a:pt x="12730" y="13700"/>
                    <a:pt x="12737" y="13701"/>
                  </a:cubicBezTo>
                  <a:lnTo>
                    <a:pt x="12702" y="13722"/>
                  </a:lnTo>
                  <a:cubicBezTo>
                    <a:pt x="12725" y="13726"/>
                    <a:pt x="12747" y="13727"/>
                    <a:pt x="12768" y="13727"/>
                  </a:cubicBezTo>
                  <a:cubicBezTo>
                    <a:pt x="12893" y="13727"/>
                    <a:pt x="12976" y="13670"/>
                    <a:pt x="13094" y="13660"/>
                  </a:cubicBezTo>
                  <a:cubicBezTo>
                    <a:pt x="13094" y="13715"/>
                    <a:pt x="13224" y="13732"/>
                    <a:pt x="13288" y="13741"/>
                  </a:cubicBezTo>
                  <a:lnTo>
                    <a:pt x="13288" y="13750"/>
                  </a:lnTo>
                  <a:cubicBezTo>
                    <a:pt x="13297" y="13750"/>
                    <a:pt x="13305" y="13750"/>
                    <a:pt x="13313" y="13750"/>
                  </a:cubicBezTo>
                  <a:cubicBezTo>
                    <a:pt x="13492" y="13750"/>
                    <a:pt x="13623" y="13703"/>
                    <a:pt x="13794" y="13681"/>
                  </a:cubicBezTo>
                  <a:cubicBezTo>
                    <a:pt x="13903" y="13738"/>
                    <a:pt x="14169" y="13706"/>
                    <a:pt x="14346" y="13738"/>
                  </a:cubicBezTo>
                  <a:cubicBezTo>
                    <a:pt x="14318" y="13729"/>
                    <a:pt x="14350" y="13697"/>
                    <a:pt x="14383" y="13692"/>
                  </a:cubicBezTo>
                  <a:cubicBezTo>
                    <a:pt x="14387" y="13693"/>
                    <a:pt x="14392" y="13694"/>
                    <a:pt x="14397" y="13694"/>
                  </a:cubicBezTo>
                  <a:cubicBezTo>
                    <a:pt x="14423" y="13694"/>
                    <a:pt x="14455" y="13681"/>
                    <a:pt x="14474" y="13681"/>
                  </a:cubicBezTo>
                  <a:cubicBezTo>
                    <a:pt x="14487" y="13681"/>
                    <a:pt x="14494" y="13686"/>
                    <a:pt x="14492" y="13704"/>
                  </a:cubicBezTo>
                  <a:lnTo>
                    <a:pt x="14475" y="13704"/>
                  </a:lnTo>
                  <a:cubicBezTo>
                    <a:pt x="14497" y="13737"/>
                    <a:pt x="14544" y="13742"/>
                    <a:pt x="14592" y="13742"/>
                  </a:cubicBezTo>
                  <a:cubicBezTo>
                    <a:pt x="14606" y="13742"/>
                    <a:pt x="14621" y="13742"/>
                    <a:pt x="14634" y="13741"/>
                  </a:cubicBezTo>
                  <a:lnTo>
                    <a:pt x="14634" y="13741"/>
                  </a:lnTo>
                  <a:cubicBezTo>
                    <a:pt x="14577" y="13794"/>
                    <a:pt x="14523" y="13849"/>
                    <a:pt x="14471" y="13908"/>
                  </a:cubicBezTo>
                  <a:lnTo>
                    <a:pt x="14475" y="13868"/>
                  </a:lnTo>
                  <a:lnTo>
                    <a:pt x="14475" y="13868"/>
                  </a:lnTo>
                  <a:cubicBezTo>
                    <a:pt x="14415" y="13924"/>
                    <a:pt x="14473" y="14014"/>
                    <a:pt x="14422" y="14068"/>
                  </a:cubicBezTo>
                  <a:lnTo>
                    <a:pt x="14369" y="14047"/>
                  </a:lnTo>
                  <a:cubicBezTo>
                    <a:pt x="14269" y="14149"/>
                    <a:pt x="14135" y="14218"/>
                    <a:pt x="14070" y="14353"/>
                  </a:cubicBezTo>
                  <a:cubicBezTo>
                    <a:pt x="14060" y="14341"/>
                    <a:pt x="14063" y="14325"/>
                    <a:pt x="14072" y="14313"/>
                  </a:cubicBezTo>
                  <a:lnTo>
                    <a:pt x="14072" y="14313"/>
                  </a:lnTo>
                  <a:cubicBezTo>
                    <a:pt x="14025" y="14360"/>
                    <a:pt x="13876" y="14465"/>
                    <a:pt x="13926" y="14502"/>
                  </a:cubicBezTo>
                  <a:lnTo>
                    <a:pt x="13926" y="14502"/>
                  </a:lnTo>
                  <a:cubicBezTo>
                    <a:pt x="13924" y="14501"/>
                    <a:pt x="13922" y="14501"/>
                    <a:pt x="13921" y="14501"/>
                  </a:cubicBezTo>
                  <a:cubicBezTo>
                    <a:pt x="13883" y="14501"/>
                    <a:pt x="13820" y="14615"/>
                    <a:pt x="13785" y="14677"/>
                  </a:cubicBezTo>
                  <a:lnTo>
                    <a:pt x="13768" y="14643"/>
                  </a:lnTo>
                  <a:cubicBezTo>
                    <a:pt x="13754" y="14721"/>
                    <a:pt x="13761" y="14731"/>
                    <a:pt x="13708" y="14805"/>
                  </a:cubicBezTo>
                  <a:cubicBezTo>
                    <a:pt x="13704" y="14807"/>
                    <a:pt x="13700" y="14808"/>
                    <a:pt x="13697" y="14808"/>
                  </a:cubicBezTo>
                  <a:cubicBezTo>
                    <a:pt x="13686" y="14808"/>
                    <a:pt x="13681" y="14798"/>
                    <a:pt x="13694" y="14788"/>
                  </a:cubicBezTo>
                  <a:lnTo>
                    <a:pt x="13694" y="14788"/>
                  </a:lnTo>
                  <a:cubicBezTo>
                    <a:pt x="13640" y="14823"/>
                    <a:pt x="13682" y="14848"/>
                    <a:pt x="13611" y="14895"/>
                  </a:cubicBezTo>
                  <a:lnTo>
                    <a:pt x="13618" y="14856"/>
                  </a:lnTo>
                  <a:lnTo>
                    <a:pt x="13618" y="14856"/>
                  </a:lnTo>
                  <a:cubicBezTo>
                    <a:pt x="13562" y="14907"/>
                    <a:pt x="13576" y="14911"/>
                    <a:pt x="13564" y="14958"/>
                  </a:cubicBezTo>
                  <a:cubicBezTo>
                    <a:pt x="13546" y="14997"/>
                    <a:pt x="13479" y="15039"/>
                    <a:pt x="13443" y="15039"/>
                  </a:cubicBezTo>
                  <a:cubicBezTo>
                    <a:pt x="13438" y="15039"/>
                    <a:pt x="13433" y="15038"/>
                    <a:pt x="13430" y="15037"/>
                  </a:cubicBezTo>
                  <a:lnTo>
                    <a:pt x="13430" y="15037"/>
                  </a:lnTo>
                  <a:cubicBezTo>
                    <a:pt x="13437" y="15074"/>
                    <a:pt x="13421" y="15109"/>
                    <a:pt x="13390" y="15129"/>
                  </a:cubicBezTo>
                  <a:cubicBezTo>
                    <a:pt x="13377" y="15125"/>
                    <a:pt x="13383" y="15109"/>
                    <a:pt x="13386" y="15099"/>
                  </a:cubicBezTo>
                  <a:lnTo>
                    <a:pt x="13386" y="15099"/>
                  </a:lnTo>
                  <a:cubicBezTo>
                    <a:pt x="13281" y="15171"/>
                    <a:pt x="13286" y="15259"/>
                    <a:pt x="13200" y="15294"/>
                  </a:cubicBezTo>
                  <a:cubicBezTo>
                    <a:pt x="13195" y="15291"/>
                    <a:pt x="13189" y="15288"/>
                    <a:pt x="13183" y="15288"/>
                  </a:cubicBezTo>
                  <a:cubicBezTo>
                    <a:pt x="13181" y="15288"/>
                    <a:pt x="13179" y="15289"/>
                    <a:pt x="13177" y="15289"/>
                  </a:cubicBezTo>
                  <a:cubicBezTo>
                    <a:pt x="13214" y="15250"/>
                    <a:pt x="13256" y="15211"/>
                    <a:pt x="13300" y="15173"/>
                  </a:cubicBezTo>
                  <a:cubicBezTo>
                    <a:pt x="13295" y="15169"/>
                    <a:pt x="13289" y="15168"/>
                    <a:pt x="13282" y="15168"/>
                  </a:cubicBezTo>
                  <a:cubicBezTo>
                    <a:pt x="13272" y="15168"/>
                    <a:pt x="13260" y="15171"/>
                    <a:pt x="13249" y="15171"/>
                  </a:cubicBezTo>
                  <a:cubicBezTo>
                    <a:pt x="13234" y="15171"/>
                    <a:pt x="13224" y="15164"/>
                    <a:pt x="13230" y="15127"/>
                  </a:cubicBezTo>
                  <a:lnTo>
                    <a:pt x="13230" y="15127"/>
                  </a:lnTo>
                  <a:cubicBezTo>
                    <a:pt x="13203" y="15190"/>
                    <a:pt x="13163" y="15303"/>
                    <a:pt x="13098" y="15347"/>
                  </a:cubicBezTo>
                  <a:cubicBezTo>
                    <a:pt x="13096" y="15348"/>
                    <a:pt x="13093" y="15349"/>
                    <a:pt x="13090" y="15349"/>
                  </a:cubicBezTo>
                  <a:cubicBezTo>
                    <a:pt x="13087" y="15349"/>
                    <a:pt x="13084" y="15348"/>
                    <a:pt x="13082" y="15347"/>
                  </a:cubicBezTo>
                  <a:lnTo>
                    <a:pt x="13087" y="15340"/>
                  </a:lnTo>
                  <a:lnTo>
                    <a:pt x="13087" y="15340"/>
                  </a:lnTo>
                  <a:cubicBezTo>
                    <a:pt x="13073" y="15350"/>
                    <a:pt x="13061" y="15364"/>
                    <a:pt x="13057" y="15377"/>
                  </a:cubicBezTo>
                  <a:cubicBezTo>
                    <a:pt x="13036" y="15389"/>
                    <a:pt x="13020" y="15403"/>
                    <a:pt x="13003" y="15417"/>
                  </a:cubicBezTo>
                  <a:cubicBezTo>
                    <a:pt x="13001" y="15416"/>
                    <a:pt x="12999" y="15415"/>
                    <a:pt x="12997" y="15415"/>
                  </a:cubicBezTo>
                  <a:cubicBezTo>
                    <a:pt x="12970" y="15415"/>
                    <a:pt x="12927" y="15472"/>
                    <a:pt x="12901" y="15498"/>
                  </a:cubicBezTo>
                  <a:cubicBezTo>
                    <a:pt x="12923" y="15517"/>
                    <a:pt x="12899" y="15543"/>
                    <a:pt x="12922" y="15543"/>
                  </a:cubicBezTo>
                  <a:cubicBezTo>
                    <a:pt x="12927" y="15543"/>
                    <a:pt x="12934" y="15542"/>
                    <a:pt x="12943" y="15540"/>
                  </a:cubicBezTo>
                  <a:cubicBezTo>
                    <a:pt x="12937" y="15540"/>
                    <a:pt x="12942" y="15534"/>
                    <a:pt x="12952" y="15521"/>
                  </a:cubicBezTo>
                  <a:lnTo>
                    <a:pt x="12952" y="15521"/>
                  </a:lnTo>
                  <a:cubicBezTo>
                    <a:pt x="12952" y="15521"/>
                    <a:pt x="12952" y="15521"/>
                    <a:pt x="12952" y="15521"/>
                  </a:cubicBezTo>
                  <a:cubicBezTo>
                    <a:pt x="12955" y="15517"/>
                    <a:pt x="12957" y="15514"/>
                    <a:pt x="12959" y="15512"/>
                  </a:cubicBezTo>
                  <a:lnTo>
                    <a:pt x="12968" y="15501"/>
                  </a:lnTo>
                  <a:lnTo>
                    <a:pt x="12968" y="15501"/>
                  </a:lnTo>
                  <a:cubicBezTo>
                    <a:pt x="12967" y="15504"/>
                    <a:pt x="12965" y="15507"/>
                    <a:pt x="12962" y="15510"/>
                  </a:cubicBezTo>
                  <a:cubicBezTo>
                    <a:pt x="12958" y="15514"/>
                    <a:pt x="12955" y="15518"/>
                    <a:pt x="12952" y="15521"/>
                  </a:cubicBezTo>
                  <a:lnTo>
                    <a:pt x="12952" y="15521"/>
                  </a:lnTo>
                  <a:cubicBezTo>
                    <a:pt x="12959" y="15519"/>
                    <a:pt x="12964" y="15517"/>
                    <a:pt x="12969" y="15514"/>
                  </a:cubicBezTo>
                  <a:lnTo>
                    <a:pt x="12969" y="15500"/>
                  </a:lnTo>
                  <a:lnTo>
                    <a:pt x="12968" y="15501"/>
                  </a:lnTo>
                  <a:lnTo>
                    <a:pt x="12968" y="15501"/>
                  </a:lnTo>
                  <a:cubicBezTo>
                    <a:pt x="12969" y="15499"/>
                    <a:pt x="12970" y="15497"/>
                    <a:pt x="12971" y="15496"/>
                  </a:cubicBezTo>
                  <a:lnTo>
                    <a:pt x="12971" y="15500"/>
                  </a:lnTo>
                  <a:cubicBezTo>
                    <a:pt x="12989" y="15482"/>
                    <a:pt x="13013" y="15459"/>
                    <a:pt x="13038" y="15428"/>
                  </a:cubicBezTo>
                  <a:lnTo>
                    <a:pt x="13038" y="15428"/>
                  </a:lnTo>
                  <a:cubicBezTo>
                    <a:pt x="13033" y="15468"/>
                    <a:pt x="13008" y="15500"/>
                    <a:pt x="12973" y="15517"/>
                  </a:cubicBezTo>
                  <a:cubicBezTo>
                    <a:pt x="12973" y="15542"/>
                    <a:pt x="12975" y="15568"/>
                    <a:pt x="12973" y="15595"/>
                  </a:cubicBezTo>
                  <a:cubicBezTo>
                    <a:pt x="12908" y="15597"/>
                    <a:pt x="12826" y="15643"/>
                    <a:pt x="12787" y="15643"/>
                  </a:cubicBezTo>
                  <a:cubicBezTo>
                    <a:pt x="12783" y="15643"/>
                    <a:pt x="12779" y="15643"/>
                    <a:pt x="12776" y="15642"/>
                  </a:cubicBezTo>
                  <a:cubicBezTo>
                    <a:pt x="12707" y="15741"/>
                    <a:pt x="12586" y="15853"/>
                    <a:pt x="12579" y="15952"/>
                  </a:cubicBezTo>
                  <a:cubicBezTo>
                    <a:pt x="12569" y="15968"/>
                    <a:pt x="12558" y="15972"/>
                    <a:pt x="12548" y="15972"/>
                  </a:cubicBezTo>
                  <a:cubicBezTo>
                    <a:pt x="12538" y="15972"/>
                    <a:pt x="12529" y="15969"/>
                    <a:pt x="12521" y="15969"/>
                  </a:cubicBezTo>
                  <a:cubicBezTo>
                    <a:pt x="12530" y="15950"/>
                    <a:pt x="12549" y="15934"/>
                    <a:pt x="12549" y="15920"/>
                  </a:cubicBezTo>
                  <a:lnTo>
                    <a:pt x="12549" y="15920"/>
                  </a:lnTo>
                  <a:cubicBezTo>
                    <a:pt x="12512" y="15980"/>
                    <a:pt x="12410" y="16068"/>
                    <a:pt x="12431" y="16112"/>
                  </a:cubicBezTo>
                  <a:cubicBezTo>
                    <a:pt x="12417" y="16121"/>
                    <a:pt x="12408" y="16124"/>
                    <a:pt x="12403" y="16124"/>
                  </a:cubicBezTo>
                  <a:cubicBezTo>
                    <a:pt x="12389" y="16124"/>
                    <a:pt x="12399" y="16101"/>
                    <a:pt x="12394" y="16101"/>
                  </a:cubicBezTo>
                  <a:lnTo>
                    <a:pt x="12394" y="16101"/>
                  </a:lnTo>
                  <a:cubicBezTo>
                    <a:pt x="12390" y="16101"/>
                    <a:pt x="12381" y="16110"/>
                    <a:pt x="12356" y="16138"/>
                  </a:cubicBezTo>
                  <a:lnTo>
                    <a:pt x="12356" y="16117"/>
                  </a:lnTo>
                  <a:cubicBezTo>
                    <a:pt x="12145" y="16227"/>
                    <a:pt x="12172" y="16456"/>
                    <a:pt x="11944" y="16575"/>
                  </a:cubicBezTo>
                  <a:lnTo>
                    <a:pt x="11944" y="16575"/>
                  </a:lnTo>
                  <a:cubicBezTo>
                    <a:pt x="11946" y="16574"/>
                    <a:pt x="11948" y="16574"/>
                    <a:pt x="11949" y="16574"/>
                  </a:cubicBezTo>
                  <a:cubicBezTo>
                    <a:pt x="11952" y="16574"/>
                    <a:pt x="11954" y="16575"/>
                    <a:pt x="11955" y="16576"/>
                  </a:cubicBezTo>
                  <a:cubicBezTo>
                    <a:pt x="11719" y="16754"/>
                    <a:pt x="11554" y="17033"/>
                    <a:pt x="11302" y="17193"/>
                  </a:cubicBezTo>
                  <a:cubicBezTo>
                    <a:pt x="11234" y="17244"/>
                    <a:pt x="11248" y="17269"/>
                    <a:pt x="11230" y="17320"/>
                  </a:cubicBezTo>
                  <a:lnTo>
                    <a:pt x="11190" y="17306"/>
                  </a:lnTo>
                  <a:lnTo>
                    <a:pt x="11160" y="17399"/>
                  </a:lnTo>
                  <a:cubicBezTo>
                    <a:pt x="11098" y="17508"/>
                    <a:pt x="10947" y="17485"/>
                    <a:pt x="10880" y="17638"/>
                  </a:cubicBezTo>
                  <a:lnTo>
                    <a:pt x="10912" y="17640"/>
                  </a:lnTo>
                  <a:cubicBezTo>
                    <a:pt x="10873" y="17673"/>
                    <a:pt x="10815" y="17754"/>
                    <a:pt x="10792" y="17754"/>
                  </a:cubicBezTo>
                  <a:cubicBezTo>
                    <a:pt x="10789" y="17754"/>
                    <a:pt x="10786" y="17752"/>
                    <a:pt x="10785" y="17749"/>
                  </a:cubicBezTo>
                  <a:lnTo>
                    <a:pt x="10785" y="17749"/>
                  </a:lnTo>
                  <a:cubicBezTo>
                    <a:pt x="10782" y="17756"/>
                    <a:pt x="10789" y="17781"/>
                    <a:pt x="10764" y="17786"/>
                  </a:cubicBezTo>
                  <a:lnTo>
                    <a:pt x="10750" y="17774"/>
                  </a:lnTo>
                  <a:lnTo>
                    <a:pt x="10678" y="17895"/>
                  </a:lnTo>
                  <a:cubicBezTo>
                    <a:pt x="10660" y="17909"/>
                    <a:pt x="10647" y="17914"/>
                    <a:pt x="10637" y="17914"/>
                  </a:cubicBezTo>
                  <a:cubicBezTo>
                    <a:pt x="10617" y="17914"/>
                    <a:pt x="10611" y="17891"/>
                    <a:pt x="10590" y="17891"/>
                  </a:cubicBezTo>
                  <a:cubicBezTo>
                    <a:pt x="10576" y="17891"/>
                    <a:pt x="10556" y="17901"/>
                    <a:pt x="10520" y="17934"/>
                  </a:cubicBezTo>
                  <a:cubicBezTo>
                    <a:pt x="10487" y="17979"/>
                    <a:pt x="10449" y="18085"/>
                    <a:pt x="10470" y="18085"/>
                  </a:cubicBezTo>
                  <a:cubicBezTo>
                    <a:pt x="10470" y="18085"/>
                    <a:pt x="10471" y="18085"/>
                    <a:pt x="10472" y="18085"/>
                  </a:cubicBezTo>
                  <a:cubicBezTo>
                    <a:pt x="10484" y="18073"/>
                    <a:pt x="10507" y="18060"/>
                    <a:pt x="10524" y="18060"/>
                  </a:cubicBezTo>
                  <a:cubicBezTo>
                    <a:pt x="10529" y="18060"/>
                    <a:pt x="10533" y="18062"/>
                    <a:pt x="10537" y="18064"/>
                  </a:cubicBezTo>
                  <a:lnTo>
                    <a:pt x="10509" y="18108"/>
                  </a:lnTo>
                  <a:cubicBezTo>
                    <a:pt x="10534" y="18143"/>
                    <a:pt x="10548" y="18189"/>
                    <a:pt x="10598" y="18189"/>
                  </a:cubicBezTo>
                  <a:cubicBezTo>
                    <a:pt x="10617" y="18189"/>
                    <a:pt x="10642" y="18182"/>
                    <a:pt x="10676" y="18164"/>
                  </a:cubicBezTo>
                  <a:lnTo>
                    <a:pt x="10715" y="18076"/>
                  </a:lnTo>
                  <a:lnTo>
                    <a:pt x="10755" y="18076"/>
                  </a:lnTo>
                  <a:lnTo>
                    <a:pt x="10704" y="18132"/>
                  </a:lnTo>
                  <a:cubicBezTo>
                    <a:pt x="10752" y="18120"/>
                    <a:pt x="10755" y="18083"/>
                    <a:pt x="10764" y="18050"/>
                  </a:cubicBezTo>
                  <a:cubicBezTo>
                    <a:pt x="10771" y="18052"/>
                    <a:pt x="10778" y="18053"/>
                    <a:pt x="10785" y="18053"/>
                  </a:cubicBezTo>
                  <a:cubicBezTo>
                    <a:pt x="10795" y="18053"/>
                    <a:pt x="10805" y="18051"/>
                    <a:pt x="10815" y="18046"/>
                  </a:cubicBezTo>
                  <a:lnTo>
                    <a:pt x="10836" y="17944"/>
                  </a:lnTo>
                  <a:cubicBezTo>
                    <a:pt x="10853" y="17951"/>
                    <a:pt x="10847" y="17982"/>
                    <a:pt x="10865" y="17982"/>
                  </a:cubicBezTo>
                  <a:cubicBezTo>
                    <a:pt x="10871" y="17982"/>
                    <a:pt x="10879" y="17979"/>
                    <a:pt x="10891" y="17972"/>
                  </a:cubicBezTo>
                  <a:cubicBezTo>
                    <a:pt x="10901" y="17923"/>
                    <a:pt x="10826" y="17962"/>
                    <a:pt x="10861" y="17902"/>
                  </a:cubicBezTo>
                  <a:cubicBezTo>
                    <a:pt x="10912" y="17890"/>
                    <a:pt x="10917" y="17914"/>
                    <a:pt x="10938" y="17863"/>
                  </a:cubicBezTo>
                  <a:cubicBezTo>
                    <a:pt x="10952" y="17867"/>
                    <a:pt x="10952" y="17879"/>
                    <a:pt x="10946" y="17894"/>
                  </a:cubicBezTo>
                  <a:lnTo>
                    <a:pt x="10946" y="17894"/>
                  </a:lnTo>
                  <a:cubicBezTo>
                    <a:pt x="10968" y="17851"/>
                    <a:pt x="11021" y="17809"/>
                    <a:pt x="11017" y="17772"/>
                  </a:cubicBezTo>
                  <a:cubicBezTo>
                    <a:pt x="11061" y="17766"/>
                    <a:pt x="11100" y="17692"/>
                    <a:pt x="11134" y="17692"/>
                  </a:cubicBezTo>
                  <a:cubicBezTo>
                    <a:pt x="11140" y="17692"/>
                    <a:pt x="11147" y="17695"/>
                    <a:pt x="11153" y="17703"/>
                  </a:cubicBezTo>
                  <a:cubicBezTo>
                    <a:pt x="11160" y="17659"/>
                    <a:pt x="11179" y="17619"/>
                    <a:pt x="11207" y="17584"/>
                  </a:cubicBezTo>
                  <a:lnTo>
                    <a:pt x="11207" y="17584"/>
                  </a:lnTo>
                  <a:cubicBezTo>
                    <a:pt x="11205" y="17604"/>
                    <a:pt x="11209" y="17612"/>
                    <a:pt x="11216" y="17612"/>
                  </a:cubicBezTo>
                  <a:cubicBezTo>
                    <a:pt x="11239" y="17612"/>
                    <a:pt x="11299" y="17528"/>
                    <a:pt x="11334" y="17528"/>
                  </a:cubicBezTo>
                  <a:cubicBezTo>
                    <a:pt x="11342" y="17528"/>
                    <a:pt x="11348" y="17532"/>
                    <a:pt x="11353" y="17540"/>
                  </a:cubicBezTo>
                  <a:cubicBezTo>
                    <a:pt x="11350" y="17459"/>
                    <a:pt x="11478" y="17380"/>
                    <a:pt x="11524" y="17285"/>
                  </a:cubicBezTo>
                  <a:lnTo>
                    <a:pt x="11524" y="17285"/>
                  </a:lnTo>
                  <a:cubicBezTo>
                    <a:pt x="11522" y="17293"/>
                    <a:pt x="11522" y="17303"/>
                    <a:pt x="11517" y="17309"/>
                  </a:cubicBezTo>
                  <a:lnTo>
                    <a:pt x="11517" y="17309"/>
                  </a:lnTo>
                  <a:cubicBezTo>
                    <a:pt x="11558" y="17276"/>
                    <a:pt x="11581" y="17278"/>
                    <a:pt x="11615" y="17260"/>
                  </a:cubicBezTo>
                  <a:cubicBezTo>
                    <a:pt x="11585" y="17220"/>
                    <a:pt x="11638" y="17151"/>
                    <a:pt x="11649" y="17098"/>
                  </a:cubicBezTo>
                  <a:cubicBezTo>
                    <a:pt x="11656" y="17096"/>
                    <a:pt x="11662" y="17096"/>
                    <a:pt x="11667" y="17096"/>
                  </a:cubicBezTo>
                  <a:cubicBezTo>
                    <a:pt x="11717" y="17096"/>
                    <a:pt x="11663" y="17169"/>
                    <a:pt x="11707" y="17183"/>
                  </a:cubicBezTo>
                  <a:cubicBezTo>
                    <a:pt x="11675" y="17158"/>
                    <a:pt x="11763" y="17072"/>
                    <a:pt x="11721" y="17065"/>
                  </a:cubicBezTo>
                  <a:cubicBezTo>
                    <a:pt x="11759" y="17054"/>
                    <a:pt x="11765" y="17048"/>
                    <a:pt x="11779" y="17048"/>
                  </a:cubicBezTo>
                  <a:cubicBezTo>
                    <a:pt x="11786" y="17048"/>
                    <a:pt x="11795" y="17050"/>
                    <a:pt x="11812" y="17054"/>
                  </a:cubicBezTo>
                  <a:cubicBezTo>
                    <a:pt x="11775" y="17003"/>
                    <a:pt x="11837" y="17012"/>
                    <a:pt x="11842" y="16954"/>
                  </a:cubicBezTo>
                  <a:cubicBezTo>
                    <a:pt x="11862" y="16945"/>
                    <a:pt x="11875" y="16943"/>
                    <a:pt x="11884" y="16943"/>
                  </a:cubicBezTo>
                  <a:cubicBezTo>
                    <a:pt x="11895" y="16943"/>
                    <a:pt x="11901" y="16946"/>
                    <a:pt x="11906" y="16946"/>
                  </a:cubicBezTo>
                  <a:cubicBezTo>
                    <a:pt x="11915" y="16946"/>
                    <a:pt x="11922" y="16939"/>
                    <a:pt x="11942" y="16907"/>
                  </a:cubicBezTo>
                  <a:lnTo>
                    <a:pt x="11942" y="16910"/>
                  </a:lnTo>
                  <a:cubicBezTo>
                    <a:pt x="11946" y="16908"/>
                    <a:pt x="11949" y="16907"/>
                    <a:pt x="11952" y="16907"/>
                  </a:cubicBezTo>
                  <a:cubicBezTo>
                    <a:pt x="11974" y="16907"/>
                    <a:pt x="11946" y="16964"/>
                    <a:pt x="11944" y="16968"/>
                  </a:cubicBezTo>
                  <a:cubicBezTo>
                    <a:pt x="12004" y="16910"/>
                    <a:pt x="11939" y="16910"/>
                    <a:pt x="11932" y="16877"/>
                  </a:cubicBezTo>
                  <a:cubicBezTo>
                    <a:pt x="11955" y="16848"/>
                    <a:pt x="11969" y="16838"/>
                    <a:pt x="11980" y="16838"/>
                  </a:cubicBezTo>
                  <a:cubicBezTo>
                    <a:pt x="11996" y="16838"/>
                    <a:pt x="12004" y="16862"/>
                    <a:pt x="12026" y="16862"/>
                  </a:cubicBezTo>
                  <a:cubicBezTo>
                    <a:pt x="12028" y="16862"/>
                    <a:pt x="12030" y="16861"/>
                    <a:pt x="12032" y="16861"/>
                  </a:cubicBezTo>
                  <a:cubicBezTo>
                    <a:pt x="12067" y="16808"/>
                    <a:pt x="12071" y="16743"/>
                    <a:pt x="12104" y="16710"/>
                  </a:cubicBezTo>
                  <a:cubicBezTo>
                    <a:pt x="12113" y="16715"/>
                    <a:pt x="12120" y="16710"/>
                    <a:pt x="12120" y="16724"/>
                  </a:cubicBezTo>
                  <a:cubicBezTo>
                    <a:pt x="12141" y="16650"/>
                    <a:pt x="12259" y="16583"/>
                    <a:pt x="12280" y="16495"/>
                  </a:cubicBezTo>
                  <a:lnTo>
                    <a:pt x="12296" y="16495"/>
                  </a:lnTo>
                  <a:cubicBezTo>
                    <a:pt x="12275" y="16490"/>
                    <a:pt x="12254" y="16476"/>
                    <a:pt x="12243" y="16458"/>
                  </a:cubicBezTo>
                  <a:cubicBezTo>
                    <a:pt x="12266" y="16435"/>
                    <a:pt x="12270" y="16398"/>
                    <a:pt x="12295" y="16398"/>
                  </a:cubicBezTo>
                  <a:cubicBezTo>
                    <a:pt x="12297" y="16398"/>
                    <a:pt x="12300" y="16399"/>
                    <a:pt x="12303" y="16400"/>
                  </a:cubicBezTo>
                  <a:cubicBezTo>
                    <a:pt x="12285" y="16416"/>
                    <a:pt x="12292" y="16428"/>
                    <a:pt x="12292" y="16442"/>
                  </a:cubicBezTo>
                  <a:lnTo>
                    <a:pt x="12310" y="16404"/>
                  </a:lnTo>
                  <a:lnTo>
                    <a:pt x="12310" y="16404"/>
                  </a:lnTo>
                  <a:cubicBezTo>
                    <a:pt x="12366" y="16409"/>
                    <a:pt x="12282" y="16453"/>
                    <a:pt x="12305" y="16474"/>
                  </a:cubicBezTo>
                  <a:cubicBezTo>
                    <a:pt x="12352" y="16411"/>
                    <a:pt x="12389" y="16321"/>
                    <a:pt x="12438" y="16289"/>
                  </a:cubicBezTo>
                  <a:lnTo>
                    <a:pt x="12438" y="16289"/>
                  </a:lnTo>
                  <a:cubicBezTo>
                    <a:pt x="12472" y="16307"/>
                    <a:pt x="12383" y="16373"/>
                    <a:pt x="12410" y="16373"/>
                  </a:cubicBezTo>
                  <a:cubicBezTo>
                    <a:pt x="12415" y="16373"/>
                    <a:pt x="12422" y="16371"/>
                    <a:pt x="12433" y="16367"/>
                  </a:cubicBezTo>
                  <a:lnTo>
                    <a:pt x="12433" y="16367"/>
                  </a:lnTo>
                  <a:lnTo>
                    <a:pt x="12356" y="16421"/>
                  </a:lnTo>
                  <a:cubicBezTo>
                    <a:pt x="12359" y="16421"/>
                    <a:pt x="12362" y="16421"/>
                    <a:pt x="12365" y="16421"/>
                  </a:cubicBezTo>
                  <a:cubicBezTo>
                    <a:pt x="12446" y="16421"/>
                    <a:pt x="12318" y="16456"/>
                    <a:pt x="12412" y="16462"/>
                  </a:cubicBezTo>
                  <a:cubicBezTo>
                    <a:pt x="12505" y="16384"/>
                    <a:pt x="12491" y="16351"/>
                    <a:pt x="12586" y="16275"/>
                  </a:cubicBezTo>
                  <a:cubicBezTo>
                    <a:pt x="12588" y="16238"/>
                    <a:pt x="12554" y="16256"/>
                    <a:pt x="12556" y="16219"/>
                  </a:cubicBezTo>
                  <a:cubicBezTo>
                    <a:pt x="12646" y="16068"/>
                    <a:pt x="12727" y="16200"/>
                    <a:pt x="12776" y="16071"/>
                  </a:cubicBezTo>
                  <a:cubicBezTo>
                    <a:pt x="12781" y="16027"/>
                    <a:pt x="12751" y="15980"/>
                    <a:pt x="12834" y="15936"/>
                  </a:cubicBezTo>
                  <a:lnTo>
                    <a:pt x="12846" y="15992"/>
                  </a:lnTo>
                  <a:cubicBezTo>
                    <a:pt x="12931" y="15913"/>
                    <a:pt x="12843" y="15897"/>
                    <a:pt x="12955" y="15832"/>
                  </a:cubicBezTo>
                  <a:lnTo>
                    <a:pt x="12955" y="15832"/>
                  </a:lnTo>
                  <a:cubicBezTo>
                    <a:pt x="12952" y="15860"/>
                    <a:pt x="12908" y="15902"/>
                    <a:pt x="12915" y="15902"/>
                  </a:cubicBezTo>
                  <a:cubicBezTo>
                    <a:pt x="12916" y="15902"/>
                    <a:pt x="12916" y="15902"/>
                    <a:pt x="12918" y="15901"/>
                  </a:cubicBezTo>
                  <a:cubicBezTo>
                    <a:pt x="12999" y="15871"/>
                    <a:pt x="12936" y="15841"/>
                    <a:pt x="12980" y="15797"/>
                  </a:cubicBezTo>
                  <a:lnTo>
                    <a:pt x="12980" y="15797"/>
                  </a:lnTo>
                  <a:lnTo>
                    <a:pt x="13020" y="15820"/>
                  </a:lnTo>
                  <a:cubicBezTo>
                    <a:pt x="13103" y="15725"/>
                    <a:pt x="13177" y="15607"/>
                    <a:pt x="13268" y="15505"/>
                  </a:cubicBezTo>
                  <a:cubicBezTo>
                    <a:pt x="13271" y="15516"/>
                    <a:pt x="13268" y="15534"/>
                    <a:pt x="13282" y="15534"/>
                  </a:cubicBezTo>
                  <a:cubicBezTo>
                    <a:pt x="13286" y="15534"/>
                    <a:pt x="13291" y="15533"/>
                    <a:pt x="13298" y="15530"/>
                  </a:cubicBezTo>
                  <a:cubicBezTo>
                    <a:pt x="13404" y="15394"/>
                    <a:pt x="13562" y="15271"/>
                    <a:pt x="13699" y="15171"/>
                  </a:cubicBezTo>
                  <a:lnTo>
                    <a:pt x="13717" y="15099"/>
                  </a:lnTo>
                  <a:cubicBezTo>
                    <a:pt x="13722" y="15096"/>
                    <a:pt x="13728" y="15094"/>
                    <a:pt x="13733" y="15094"/>
                  </a:cubicBezTo>
                  <a:cubicBezTo>
                    <a:pt x="13741" y="15094"/>
                    <a:pt x="13747" y="15099"/>
                    <a:pt x="13743" y="15109"/>
                  </a:cubicBezTo>
                  <a:cubicBezTo>
                    <a:pt x="13798" y="15071"/>
                    <a:pt x="13729" y="15090"/>
                    <a:pt x="13740" y="15055"/>
                  </a:cubicBezTo>
                  <a:cubicBezTo>
                    <a:pt x="13752" y="15043"/>
                    <a:pt x="13763" y="15038"/>
                    <a:pt x="13771" y="15038"/>
                  </a:cubicBezTo>
                  <a:cubicBezTo>
                    <a:pt x="13782" y="15038"/>
                    <a:pt x="13787" y="15047"/>
                    <a:pt x="13782" y="15060"/>
                  </a:cubicBezTo>
                  <a:cubicBezTo>
                    <a:pt x="13840" y="14958"/>
                    <a:pt x="13965" y="14779"/>
                    <a:pt x="14079" y="14721"/>
                  </a:cubicBezTo>
                  <a:lnTo>
                    <a:pt x="14079" y="14721"/>
                  </a:lnTo>
                  <a:lnTo>
                    <a:pt x="14070" y="14747"/>
                  </a:lnTo>
                  <a:cubicBezTo>
                    <a:pt x="14148" y="14691"/>
                    <a:pt x="14091" y="14617"/>
                    <a:pt x="14179" y="14580"/>
                  </a:cubicBezTo>
                  <a:lnTo>
                    <a:pt x="14179" y="14580"/>
                  </a:lnTo>
                  <a:lnTo>
                    <a:pt x="14172" y="14596"/>
                  </a:lnTo>
                  <a:cubicBezTo>
                    <a:pt x="14327" y="14462"/>
                    <a:pt x="14464" y="14279"/>
                    <a:pt x="14614" y="14207"/>
                  </a:cubicBezTo>
                  <a:cubicBezTo>
                    <a:pt x="14596" y="14146"/>
                    <a:pt x="14772" y="14079"/>
                    <a:pt x="14730" y="14017"/>
                  </a:cubicBezTo>
                  <a:cubicBezTo>
                    <a:pt x="14837" y="13959"/>
                    <a:pt x="14823" y="13993"/>
                    <a:pt x="14958" y="13894"/>
                  </a:cubicBezTo>
                  <a:cubicBezTo>
                    <a:pt x="14990" y="13864"/>
                    <a:pt x="14971" y="13815"/>
                    <a:pt x="15004" y="13769"/>
                  </a:cubicBezTo>
                  <a:lnTo>
                    <a:pt x="15032" y="13794"/>
                  </a:lnTo>
                  <a:lnTo>
                    <a:pt x="15034" y="13787"/>
                  </a:lnTo>
                  <a:lnTo>
                    <a:pt x="15036" y="13789"/>
                  </a:lnTo>
                  <a:lnTo>
                    <a:pt x="15057" y="13715"/>
                  </a:lnTo>
                  <a:lnTo>
                    <a:pt x="15118" y="13720"/>
                  </a:lnTo>
                  <a:lnTo>
                    <a:pt x="15141" y="13685"/>
                  </a:lnTo>
                  <a:lnTo>
                    <a:pt x="15147" y="13676"/>
                  </a:lnTo>
                  <a:lnTo>
                    <a:pt x="15138" y="13681"/>
                  </a:lnTo>
                  <a:cubicBezTo>
                    <a:pt x="15128" y="13686"/>
                    <a:pt x="15117" y="13690"/>
                    <a:pt x="15109" y="13690"/>
                  </a:cubicBezTo>
                  <a:cubicBezTo>
                    <a:pt x="15104" y="13690"/>
                    <a:pt x="15099" y="13689"/>
                    <a:pt x="15097" y="13685"/>
                  </a:cubicBezTo>
                  <a:cubicBezTo>
                    <a:pt x="15104" y="13676"/>
                    <a:pt x="15111" y="13669"/>
                    <a:pt x="15118" y="13660"/>
                  </a:cubicBezTo>
                  <a:lnTo>
                    <a:pt x="15265" y="13499"/>
                  </a:lnTo>
                  <a:lnTo>
                    <a:pt x="15266" y="13499"/>
                  </a:lnTo>
                  <a:lnTo>
                    <a:pt x="15266" y="13498"/>
                  </a:lnTo>
                  <a:lnTo>
                    <a:pt x="15308" y="13453"/>
                  </a:lnTo>
                  <a:lnTo>
                    <a:pt x="15296" y="13454"/>
                  </a:lnTo>
                  <a:lnTo>
                    <a:pt x="15296" y="13454"/>
                  </a:lnTo>
                  <a:lnTo>
                    <a:pt x="15354" y="13368"/>
                  </a:lnTo>
                  <a:close/>
                  <a:moveTo>
                    <a:pt x="12667" y="18185"/>
                  </a:moveTo>
                  <a:cubicBezTo>
                    <a:pt x="12665" y="18192"/>
                    <a:pt x="12665" y="18199"/>
                    <a:pt x="12667" y="18206"/>
                  </a:cubicBezTo>
                  <a:lnTo>
                    <a:pt x="12667" y="18185"/>
                  </a:lnTo>
                  <a:close/>
                  <a:moveTo>
                    <a:pt x="12909" y="18208"/>
                  </a:moveTo>
                  <a:cubicBezTo>
                    <a:pt x="12905" y="18208"/>
                    <a:pt x="12887" y="18221"/>
                    <a:pt x="12853" y="18247"/>
                  </a:cubicBezTo>
                  <a:lnTo>
                    <a:pt x="12850" y="18247"/>
                  </a:lnTo>
                  <a:cubicBezTo>
                    <a:pt x="12816" y="18285"/>
                    <a:pt x="12810" y="18296"/>
                    <a:pt x="12816" y="18296"/>
                  </a:cubicBezTo>
                  <a:cubicBezTo>
                    <a:pt x="12824" y="18296"/>
                    <a:pt x="12860" y="18270"/>
                    <a:pt x="12866" y="18270"/>
                  </a:cubicBezTo>
                  <a:cubicBezTo>
                    <a:pt x="12866" y="18270"/>
                    <a:pt x="12867" y="18270"/>
                    <a:pt x="12867" y="18271"/>
                  </a:cubicBezTo>
                  <a:cubicBezTo>
                    <a:pt x="12897" y="18231"/>
                    <a:pt x="12915" y="18208"/>
                    <a:pt x="12909" y="18208"/>
                  </a:cubicBezTo>
                  <a:close/>
                  <a:moveTo>
                    <a:pt x="8542" y="18308"/>
                  </a:moveTo>
                  <a:cubicBezTo>
                    <a:pt x="8544" y="18309"/>
                    <a:pt x="8546" y="18311"/>
                    <a:pt x="8548" y="18312"/>
                  </a:cubicBezTo>
                  <a:cubicBezTo>
                    <a:pt x="8546" y="18311"/>
                    <a:pt x="8544" y="18309"/>
                    <a:pt x="8542" y="18308"/>
                  </a:cubicBezTo>
                  <a:close/>
                  <a:moveTo>
                    <a:pt x="14144" y="18458"/>
                  </a:moveTo>
                  <a:lnTo>
                    <a:pt x="14086" y="18537"/>
                  </a:lnTo>
                  <a:cubicBezTo>
                    <a:pt x="14104" y="18530"/>
                    <a:pt x="14125" y="18514"/>
                    <a:pt x="14146" y="18458"/>
                  </a:cubicBezTo>
                  <a:close/>
                  <a:moveTo>
                    <a:pt x="14144" y="18319"/>
                  </a:moveTo>
                  <a:lnTo>
                    <a:pt x="14100" y="18366"/>
                  </a:lnTo>
                  <a:lnTo>
                    <a:pt x="13905" y="18655"/>
                  </a:lnTo>
                  <a:lnTo>
                    <a:pt x="14144" y="18319"/>
                  </a:lnTo>
                  <a:close/>
                  <a:moveTo>
                    <a:pt x="14086" y="18537"/>
                  </a:moveTo>
                  <a:lnTo>
                    <a:pt x="14086" y="18537"/>
                  </a:lnTo>
                  <a:cubicBezTo>
                    <a:pt x="14056" y="18544"/>
                    <a:pt x="14033" y="18526"/>
                    <a:pt x="14026" y="18611"/>
                  </a:cubicBezTo>
                  <a:cubicBezTo>
                    <a:pt x="14024" y="18604"/>
                    <a:pt x="14022" y="18601"/>
                    <a:pt x="14020" y="18601"/>
                  </a:cubicBezTo>
                  <a:cubicBezTo>
                    <a:pt x="14012" y="18601"/>
                    <a:pt x="13997" y="18644"/>
                    <a:pt x="13958" y="18702"/>
                  </a:cubicBezTo>
                  <a:lnTo>
                    <a:pt x="14086" y="18537"/>
                  </a:lnTo>
                  <a:close/>
                  <a:moveTo>
                    <a:pt x="14153" y="18593"/>
                  </a:moveTo>
                  <a:cubicBezTo>
                    <a:pt x="14139" y="18593"/>
                    <a:pt x="14107" y="18608"/>
                    <a:pt x="14065" y="18630"/>
                  </a:cubicBezTo>
                  <a:lnTo>
                    <a:pt x="13954" y="18785"/>
                  </a:lnTo>
                  <a:cubicBezTo>
                    <a:pt x="13988" y="18774"/>
                    <a:pt x="14075" y="18697"/>
                    <a:pt x="14088" y="18697"/>
                  </a:cubicBezTo>
                  <a:lnTo>
                    <a:pt x="14088" y="18697"/>
                  </a:lnTo>
                  <a:cubicBezTo>
                    <a:pt x="14091" y="18697"/>
                    <a:pt x="14090" y="18701"/>
                    <a:pt x="14084" y="18711"/>
                  </a:cubicBezTo>
                  <a:cubicBezTo>
                    <a:pt x="14157" y="18624"/>
                    <a:pt x="14173" y="18593"/>
                    <a:pt x="14153" y="18593"/>
                  </a:cubicBezTo>
                  <a:close/>
                  <a:moveTo>
                    <a:pt x="13785" y="18769"/>
                  </a:moveTo>
                  <a:cubicBezTo>
                    <a:pt x="13661" y="18903"/>
                    <a:pt x="13621" y="18970"/>
                    <a:pt x="13643" y="18970"/>
                  </a:cubicBezTo>
                  <a:cubicBezTo>
                    <a:pt x="13665" y="18970"/>
                    <a:pt x="13745" y="18906"/>
                    <a:pt x="13866" y="18776"/>
                  </a:cubicBezTo>
                  <a:lnTo>
                    <a:pt x="13866" y="18776"/>
                  </a:lnTo>
                  <a:cubicBezTo>
                    <a:pt x="13815" y="18811"/>
                    <a:pt x="13758" y="18856"/>
                    <a:pt x="13742" y="18856"/>
                  </a:cubicBezTo>
                  <a:cubicBezTo>
                    <a:pt x="13730" y="18856"/>
                    <a:pt x="13738" y="18833"/>
                    <a:pt x="13785" y="18769"/>
                  </a:cubicBezTo>
                  <a:close/>
                  <a:moveTo>
                    <a:pt x="12285" y="18788"/>
                  </a:moveTo>
                  <a:lnTo>
                    <a:pt x="12099" y="18957"/>
                  </a:lnTo>
                  <a:cubicBezTo>
                    <a:pt x="12118" y="18947"/>
                    <a:pt x="12141" y="18935"/>
                    <a:pt x="12151" y="18935"/>
                  </a:cubicBezTo>
                  <a:cubicBezTo>
                    <a:pt x="12161" y="18935"/>
                    <a:pt x="12156" y="18948"/>
                    <a:pt x="12115" y="18992"/>
                  </a:cubicBezTo>
                  <a:cubicBezTo>
                    <a:pt x="12219" y="18912"/>
                    <a:pt x="12227" y="18901"/>
                    <a:pt x="12217" y="18901"/>
                  </a:cubicBezTo>
                  <a:cubicBezTo>
                    <a:pt x="12213" y="18901"/>
                    <a:pt x="12206" y="18902"/>
                    <a:pt x="12201" y="18902"/>
                  </a:cubicBezTo>
                  <a:cubicBezTo>
                    <a:pt x="12185" y="18902"/>
                    <a:pt x="12180" y="18889"/>
                    <a:pt x="12285" y="18788"/>
                  </a:cubicBezTo>
                  <a:close/>
                  <a:moveTo>
                    <a:pt x="13709" y="18981"/>
                  </a:moveTo>
                  <a:lnTo>
                    <a:pt x="13709" y="18981"/>
                  </a:lnTo>
                  <a:cubicBezTo>
                    <a:pt x="13709" y="18981"/>
                    <a:pt x="13687" y="19011"/>
                    <a:pt x="13585" y="19126"/>
                  </a:cubicBezTo>
                  <a:cubicBezTo>
                    <a:pt x="13593" y="19120"/>
                    <a:pt x="13602" y="19115"/>
                    <a:pt x="13611" y="19111"/>
                  </a:cubicBezTo>
                  <a:lnTo>
                    <a:pt x="13611" y="19111"/>
                  </a:lnTo>
                  <a:cubicBezTo>
                    <a:pt x="13587" y="19137"/>
                    <a:pt x="13581" y="19146"/>
                    <a:pt x="13585" y="19146"/>
                  </a:cubicBezTo>
                  <a:cubicBezTo>
                    <a:pt x="13593" y="19146"/>
                    <a:pt x="13648" y="19101"/>
                    <a:pt x="13636" y="19101"/>
                  </a:cubicBezTo>
                  <a:cubicBezTo>
                    <a:pt x="13633" y="19101"/>
                    <a:pt x="13627" y="19103"/>
                    <a:pt x="13618" y="19107"/>
                  </a:cubicBezTo>
                  <a:lnTo>
                    <a:pt x="13618" y="19107"/>
                  </a:lnTo>
                  <a:cubicBezTo>
                    <a:pt x="13636" y="19089"/>
                    <a:pt x="13664" y="19059"/>
                    <a:pt x="13713" y="19015"/>
                  </a:cubicBezTo>
                  <a:lnTo>
                    <a:pt x="13713" y="19015"/>
                  </a:lnTo>
                  <a:cubicBezTo>
                    <a:pt x="13711" y="19015"/>
                    <a:pt x="13710" y="19015"/>
                    <a:pt x="13709" y="19015"/>
                  </a:cubicBezTo>
                  <a:cubicBezTo>
                    <a:pt x="13686" y="19015"/>
                    <a:pt x="13709" y="18981"/>
                    <a:pt x="13709" y="18981"/>
                  </a:cubicBezTo>
                  <a:close/>
                  <a:moveTo>
                    <a:pt x="9230" y="19220"/>
                  </a:moveTo>
                  <a:lnTo>
                    <a:pt x="9230" y="19220"/>
                  </a:lnTo>
                  <a:cubicBezTo>
                    <a:pt x="9229" y="19220"/>
                    <a:pt x="9228" y="19221"/>
                    <a:pt x="9227" y="19221"/>
                  </a:cubicBezTo>
                  <a:lnTo>
                    <a:pt x="9226" y="19220"/>
                  </a:lnTo>
                  <a:lnTo>
                    <a:pt x="9226" y="19220"/>
                  </a:lnTo>
                  <a:cubicBezTo>
                    <a:pt x="9220" y="19222"/>
                    <a:pt x="9214" y="19224"/>
                    <a:pt x="9211" y="19228"/>
                  </a:cubicBezTo>
                  <a:lnTo>
                    <a:pt x="9248" y="19235"/>
                  </a:lnTo>
                  <a:lnTo>
                    <a:pt x="9230" y="19220"/>
                  </a:lnTo>
                  <a:close/>
                  <a:moveTo>
                    <a:pt x="13047" y="19272"/>
                  </a:moveTo>
                  <a:lnTo>
                    <a:pt x="12929" y="19353"/>
                  </a:lnTo>
                  <a:lnTo>
                    <a:pt x="12864" y="19462"/>
                  </a:lnTo>
                  <a:cubicBezTo>
                    <a:pt x="12899" y="19409"/>
                    <a:pt x="13075" y="19286"/>
                    <a:pt x="13050" y="19272"/>
                  </a:cubicBezTo>
                  <a:close/>
                  <a:moveTo>
                    <a:pt x="9403" y="19311"/>
                  </a:moveTo>
                  <a:lnTo>
                    <a:pt x="9403" y="19311"/>
                  </a:lnTo>
                  <a:cubicBezTo>
                    <a:pt x="9438" y="19358"/>
                    <a:pt x="9477" y="19400"/>
                    <a:pt x="9524" y="19432"/>
                  </a:cubicBezTo>
                  <a:cubicBezTo>
                    <a:pt x="9577" y="19467"/>
                    <a:pt x="9635" y="19497"/>
                    <a:pt x="9697" y="19515"/>
                  </a:cubicBezTo>
                  <a:cubicBezTo>
                    <a:pt x="9718" y="19534"/>
                    <a:pt x="9688" y="19534"/>
                    <a:pt x="9679" y="19536"/>
                  </a:cubicBezTo>
                  <a:cubicBezTo>
                    <a:pt x="9720" y="19547"/>
                    <a:pt x="9764" y="19554"/>
                    <a:pt x="9796" y="19554"/>
                  </a:cubicBezTo>
                  <a:cubicBezTo>
                    <a:pt x="9838" y="19554"/>
                    <a:pt x="9862" y="19542"/>
                    <a:pt x="9841" y="19509"/>
                  </a:cubicBezTo>
                  <a:cubicBezTo>
                    <a:pt x="9746" y="19509"/>
                    <a:pt x="9732" y="19488"/>
                    <a:pt x="9628" y="19481"/>
                  </a:cubicBezTo>
                  <a:cubicBezTo>
                    <a:pt x="9558" y="19446"/>
                    <a:pt x="9521" y="19397"/>
                    <a:pt x="9542" y="19393"/>
                  </a:cubicBezTo>
                  <a:cubicBezTo>
                    <a:pt x="9514" y="19386"/>
                    <a:pt x="9452" y="19316"/>
                    <a:pt x="9403" y="19311"/>
                  </a:cubicBezTo>
                  <a:close/>
                  <a:moveTo>
                    <a:pt x="9913" y="19546"/>
                  </a:moveTo>
                  <a:lnTo>
                    <a:pt x="9992" y="19564"/>
                  </a:lnTo>
                  <a:cubicBezTo>
                    <a:pt x="9966" y="19553"/>
                    <a:pt x="9941" y="19546"/>
                    <a:pt x="9915" y="19546"/>
                  </a:cubicBezTo>
                  <a:close/>
                  <a:moveTo>
                    <a:pt x="11251" y="19474"/>
                  </a:moveTo>
                  <a:cubicBezTo>
                    <a:pt x="11221" y="19485"/>
                    <a:pt x="11179" y="19497"/>
                    <a:pt x="11135" y="19513"/>
                  </a:cubicBezTo>
                  <a:cubicBezTo>
                    <a:pt x="11088" y="19522"/>
                    <a:pt x="11044" y="19536"/>
                    <a:pt x="11000" y="19555"/>
                  </a:cubicBezTo>
                  <a:lnTo>
                    <a:pt x="10996" y="19566"/>
                  </a:lnTo>
                  <a:cubicBezTo>
                    <a:pt x="11012" y="19550"/>
                    <a:pt x="11063" y="19541"/>
                    <a:pt x="11119" y="19529"/>
                  </a:cubicBezTo>
                  <a:cubicBezTo>
                    <a:pt x="11167" y="19520"/>
                    <a:pt x="11211" y="19502"/>
                    <a:pt x="11253" y="19474"/>
                  </a:cubicBezTo>
                  <a:close/>
                  <a:moveTo>
                    <a:pt x="9992" y="19564"/>
                  </a:moveTo>
                  <a:cubicBezTo>
                    <a:pt x="10003" y="19569"/>
                    <a:pt x="10016" y="19573"/>
                    <a:pt x="10029" y="19573"/>
                  </a:cubicBezTo>
                  <a:lnTo>
                    <a:pt x="10029" y="19573"/>
                  </a:lnTo>
                  <a:lnTo>
                    <a:pt x="9992" y="19564"/>
                  </a:lnTo>
                  <a:close/>
                  <a:moveTo>
                    <a:pt x="10036" y="19569"/>
                  </a:moveTo>
                  <a:cubicBezTo>
                    <a:pt x="10036" y="19571"/>
                    <a:pt x="10034" y="19571"/>
                    <a:pt x="10029" y="19573"/>
                  </a:cubicBezTo>
                  <a:lnTo>
                    <a:pt x="10029" y="19573"/>
                  </a:lnTo>
                  <a:cubicBezTo>
                    <a:pt x="10029" y="19573"/>
                    <a:pt x="10029" y="19573"/>
                    <a:pt x="10029" y="19573"/>
                  </a:cubicBezTo>
                  <a:lnTo>
                    <a:pt x="10029" y="19573"/>
                  </a:lnTo>
                  <a:lnTo>
                    <a:pt x="10029" y="19573"/>
                  </a:lnTo>
                  <a:cubicBezTo>
                    <a:pt x="10029" y="19573"/>
                    <a:pt x="10029" y="19573"/>
                    <a:pt x="10029" y="19573"/>
                  </a:cubicBezTo>
                  <a:lnTo>
                    <a:pt x="10029" y="19573"/>
                  </a:lnTo>
                  <a:cubicBezTo>
                    <a:pt x="10030" y="19573"/>
                    <a:pt x="10031" y="19573"/>
                    <a:pt x="10031" y="19573"/>
                  </a:cubicBezTo>
                  <a:lnTo>
                    <a:pt x="10029" y="19573"/>
                  </a:lnTo>
                  <a:lnTo>
                    <a:pt x="10068" y="19578"/>
                  </a:lnTo>
                  <a:lnTo>
                    <a:pt x="10068" y="19578"/>
                  </a:lnTo>
                  <a:lnTo>
                    <a:pt x="10036" y="19569"/>
                  </a:lnTo>
                  <a:close/>
                  <a:moveTo>
                    <a:pt x="10996" y="19566"/>
                  </a:moveTo>
                  <a:cubicBezTo>
                    <a:pt x="10991" y="19571"/>
                    <a:pt x="10989" y="19576"/>
                    <a:pt x="10989" y="19583"/>
                  </a:cubicBezTo>
                  <a:lnTo>
                    <a:pt x="10996" y="19566"/>
                  </a:lnTo>
                  <a:close/>
                  <a:moveTo>
                    <a:pt x="10789" y="19620"/>
                  </a:moveTo>
                  <a:cubicBezTo>
                    <a:pt x="10769" y="19620"/>
                    <a:pt x="10748" y="19624"/>
                    <a:pt x="10727" y="19629"/>
                  </a:cubicBezTo>
                  <a:lnTo>
                    <a:pt x="10729" y="19629"/>
                  </a:lnTo>
                  <a:cubicBezTo>
                    <a:pt x="10750" y="19624"/>
                    <a:pt x="10769" y="19622"/>
                    <a:pt x="10789" y="19620"/>
                  </a:cubicBezTo>
                  <a:close/>
                  <a:moveTo>
                    <a:pt x="9989" y="19632"/>
                  </a:moveTo>
                  <a:cubicBezTo>
                    <a:pt x="9993" y="19636"/>
                    <a:pt x="10001" y="19639"/>
                    <a:pt x="10013" y="19643"/>
                  </a:cubicBezTo>
                  <a:lnTo>
                    <a:pt x="9989" y="19632"/>
                  </a:lnTo>
                  <a:close/>
                  <a:moveTo>
                    <a:pt x="10687" y="19629"/>
                  </a:moveTo>
                  <a:cubicBezTo>
                    <a:pt x="10664" y="19636"/>
                    <a:pt x="10643" y="19641"/>
                    <a:pt x="10625" y="19645"/>
                  </a:cubicBezTo>
                  <a:cubicBezTo>
                    <a:pt x="10646" y="19643"/>
                    <a:pt x="10664" y="19641"/>
                    <a:pt x="10685" y="19636"/>
                  </a:cubicBezTo>
                  <a:lnTo>
                    <a:pt x="10685" y="19636"/>
                  </a:lnTo>
                  <a:cubicBezTo>
                    <a:pt x="10683" y="19643"/>
                    <a:pt x="10680" y="19648"/>
                    <a:pt x="10692" y="19650"/>
                  </a:cubicBezTo>
                  <a:cubicBezTo>
                    <a:pt x="10699" y="19638"/>
                    <a:pt x="10713" y="19631"/>
                    <a:pt x="10727" y="19629"/>
                  </a:cubicBezTo>
                  <a:lnTo>
                    <a:pt x="10727" y="19629"/>
                  </a:lnTo>
                  <a:lnTo>
                    <a:pt x="10685" y="19636"/>
                  </a:lnTo>
                  <a:cubicBezTo>
                    <a:pt x="10685" y="19634"/>
                    <a:pt x="10687" y="19631"/>
                    <a:pt x="10687" y="19629"/>
                  </a:cubicBezTo>
                  <a:close/>
                  <a:moveTo>
                    <a:pt x="11145" y="19678"/>
                  </a:moveTo>
                  <a:lnTo>
                    <a:pt x="11145" y="19678"/>
                  </a:lnTo>
                  <a:cubicBezTo>
                    <a:pt x="11142" y="19679"/>
                    <a:pt x="11140" y="19679"/>
                    <a:pt x="11137" y="19680"/>
                  </a:cubicBezTo>
                  <a:cubicBezTo>
                    <a:pt x="11140" y="19679"/>
                    <a:pt x="11142" y="19679"/>
                    <a:pt x="11145" y="19678"/>
                  </a:cubicBezTo>
                  <a:close/>
                  <a:moveTo>
                    <a:pt x="11065" y="19689"/>
                  </a:moveTo>
                  <a:lnTo>
                    <a:pt x="11058" y="19692"/>
                  </a:lnTo>
                  <a:cubicBezTo>
                    <a:pt x="11061" y="19691"/>
                    <a:pt x="11063" y="19690"/>
                    <a:pt x="11065" y="19689"/>
                  </a:cubicBezTo>
                  <a:close/>
                  <a:moveTo>
                    <a:pt x="10490" y="878"/>
                  </a:moveTo>
                  <a:cubicBezTo>
                    <a:pt x="10427" y="878"/>
                    <a:pt x="10363" y="881"/>
                    <a:pt x="10300" y="889"/>
                  </a:cubicBezTo>
                  <a:cubicBezTo>
                    <a:pt x="10393" y="919"/>
                    <a:pt x="10356" y="919"/>
                    <a:pt x="10300" y="926"/>
                  </a:cubicBezTo>
                  <a:cubicBezTo>
                    <a:pt x="10247" y="935"/>
                    <a:pt x="10173" y="947"/>
                    <a:pt x="10196" y="984"/>
                  </a:cubicBezTo>
                  <a:cubicBezTo>
                    <a:pt x="10091" y="1005"/>
                    <a:pt x="10047" y="1019"/>
                    <a:pt x="10032" y="1019"/>
                  </a:cubicBezTo>
                  <a:cubicBezTo>
                    <a:pt x="10031" y="1019"/>
                    <a:pt x="10030" y="1019"/>
                    <a:pt x="10029" y="1018"/>
                  </a:cubicBezTo>
                  <a:lnTo>
                    <a:pt x="9976" y="1025"/>
                  </a:lnTo>
                  <a:lnTo>
                    <a:pt x="9855" y="1049"/>
                  </a:lnTo>
                  <a:cubicBezTo>
                    <a:pt x="9816" y="1058"/>
                    <a:pt x="9776" y="1067"/>
                    <a:pt x="9737" y="1081"/>
                  </a:cubicBezTo>
                  <a:lnTo>
                    <a:pt x="9684" y="1097"/>
                  </a:lnTo>
                  <a:cubicBezTo>
                    <a:pt x="9675" y="1099"/>
                    <a:pt x="9670" y="1099"/>
                    <a:pt x="9666" y="1099"/>
                  </a:cubicBezTo>
                  <a:cubicBezTo>
                    <a:pt x="9628" y="1099"/>
                    <a:pt x="9777" y="1034"/>
                    <a:pt x="9762" y="1023"/>
                  </a:cubicBezTo>
                  <a:lnTo>
                    <a:pt x="9762" y="1023"/>
                  </a:lnTo>
                  <a:cubicBezTo>
                    <a:pt x="9648" y="1074"/>
                    <a:pt x="9616" y="1080"/>
                    <a:pt x="9596" y="1080"/>
                  </a:cubicBezTo>
                  <a:cubicBezTo>
                    <a:pt x="9590" y="1080"/>
                    <a:pt x="9585" y="1079"/>
                    <a:pt x="9579" y="1079"/>
                  </a:cubicBezTo>
                  <a:cubicBezTo>
                    <a:pt x="9564" y="1079"/>
                    <a:pt x="9543" y="1083"/>
                    <a:pt x="9482" y="1109"/>
                  </a:cubicBezTo>
                  <a:cubicBezTo>
                    <a:pt x="9505" y="1111"/>
                    <a:pt x="9491" y="1132"/>
                    <a:pt x="9454" y="1160"/>
                  </a:cubicBezTo>
                  <a:cubicBezTo>
                    <a:pt x="9415" y="1188"/>
                    <a:pt x="9357" y="1234"/>
                    <a:pt x="9292" y="1278"/>
                  </a:cubicBezTo>
                  <a:lnTo>
                    <a:pt x="9391" y="1225"/>
                  </a:lnTo>
                  <a:cubicBezTo>
                    <a:pt x="9422" y="1208"/>
                    <a:pt x="9456" y="1192"/>
                    <a:pt x="9491" y="1178"/>
                  </a:cubicBezTo>
                  <a:lnTo>
                    <a:pt x="9491" y="1178"/>
                  </a:lnTo>
                  <a:cubicBezTo>
                    <a:pt x="9417" y="1234"/>
                    <a:pt x="9364" y="1280"/>
                    <a:pt x="9320" y="1308"/>
                  </a:cubicBezTo>
                  <a:cubicBezTo>
                    <a:pt x="9276" y="1338"/>
                    <a:pt x="9248" y="1357"/>
                    <a:pt x="9213" y="1375"/>
                  </a:cubicBezTo>
                  <a:lnTo>
                    <a:pt x="9162" y="1406"/>
                  </a:lnTo>
                  <a:lnTo>
                    <a:pt x="9150" y="1415"/>
                  </a:lnTo>
                  <a:lnTo>
                    <a:pt x="9143" y="1417"/>
                  </a:lnTo>
                  <a:lnTo>
                    <a:pt x="9136" y="1426"/>
                  </a:lnTo>
                  <a:lnTo>
                    <a:pt x="9132" y="1429"/>
                  </a:lnTo>
                  <a:lnTo>
                    <a:pt x="9106" y="1450"/>
                  </a:lnTo>
                  <a:cubicBezTo>
                    <a:pt x="9055" y="1494"/>
                    <a:pt x="9011" y="1542"/>
                    <a:pt x="8972" y="1596"/>
                  </a:cubicBezTo>
                  <a:lnTo>
                    <a:pt x="9030" y="1501"/>
                  </a:lnTo>
                  <a:lnTo>
                    <a:pt x="9030" y="1501"/>
                  </a:lnTo>
                  <a:cubicBezTo>
                    <a:pt x="8916" y="1635"/>
                    <a:pt x="8573" y="1957"/>
                    <a:pt x="8494" y="2122"/>
                  </a:cubicBezTo>
                  <a:cubicBezTo>
                    <a:pt x="8482" y="2129"/>
                    <a:pt x="8466" y="2136"/>
                    <a:pt x="8457" y="2136"/>
                  </a:cubicBezTo>
                  <a:cubicBezTo>
                    <a:pt x="8446" y="2136"/>
                    <a:pt x="8445" y="2126"/>
                    <a:pt x="8473" y="2094"/>
                  </a:cubicBezTo>
                  <a:lnTo>
                    <a:pt x="8473" y="2094"/>
                  </a:lnTo>
                  <a:cubicBezTo>
                    <a:pt x="8172" y="2384"/>
                    <a:pt x="7861" y="2799"/>
                    <a:pt x="7604" y="3003"/>
                  </a:cubicBezTo>
                  <a:lnTo>
                    <a:pt x="7613" y="2968"/>
                  </a:lnTo>
                  <a:lnTo>
                    <a:pt x="7613" y="2968"/>
                  </a:lnTo>
                  <a:cubicBezTo>
                    <a:pt x="7562" y="3026"/>
                    <a:pt x="7542" y="3089"/>
                    <a:pt x="7460" y="3144"/>
                  </a:cubicBezTo>
                  <a:cubicBezTo>
                    <a:pt x="7459" y="3136"/>
                    <a:pt x="7464" y="3123"/>
                    <a:pt x="7458" y="3123"/>
                  </a:cubicBezTo>
                  <a:cubicBezTo>
                    <a:pt x="7455" y="3123"/>
                    <a:pt x="7450" y="3125"/>
                    <a:pt x="7442" y="3133"/>
                  </a:cubicBezTo>
                  <a:cubicBezTo>
                    <a:pt x="7419" y="3165"/>
                    <a:pt x="7319" y="3302"/>
                    <a:pt x="7238" y="3369"/>
                  </a:cubicBezTo>
                  <a:lnTo>
                    <a:pt x="7287" y="3290"/>
                  </a:lnTo>
                  <a:lnTo>
                    <a:pt x="7287" y="3290"/>
                  </a:lnTo>
                  <a:cubicBezTo>
                    <a:pt x="6981" y="3561"/>
                    <a:pt x="6879" y="3770"/>
                    <a:pt x="6647" y="4023"/>
                  </a:cubicBezTo>
                  <a:cubicBezTo>
                    <a:pt x="6643" y="4019"/>
                    <a:pt x="6638" y="4018"/>
                    <a:pt x="6632" y="4018"/>
                  </a:cubicBezTo>
                  <a:cubicBezTo>
                    <a:pt x="6567" y="4018"/>
                    <a:pt x="6358" y="4206"/>
                    <a:pt x="6248" y="4303"/>
                  </a:cubicBezTo>
                  <a:lnTo>
                    <a:pt x="6246" y="4294"/>
                  </a:lnTo>
                  <a:cubicBezTo>
                    <a:pt x="5905" y="4626"/>
                    <a:pt x="5708" y="4897"/>
                    <a:pt x="5411" y="5224"/>
                  </a:cubicBezTo>
                  <a:cubicBezTo>
                    <a:pt x="5175" y="5374"/>
                    <a:pt x="4739" y="5861"/>
                    <a:pt x="4405" y="6149"/>
                  </a:cubicBezTo>
                  <a:cubicBezTo>
                    <a:pt x="4415" y="6141"/>
                    <a:pt x="4422" y="6138"/>
                    <a:pt x="4426" y="6138"/>
                  </a:cubicBezTo>
                  <a:cubicBezTo>
                    <a:pt x="4445" y="6138"/>
                    <a:pt x="4416" y="6199"/>
                    <a:pt x="4375" y="6246"/>
                  </a:cubicBezTo>
                  <a:cubicBezTo>
                    <a:pt x="4304" y="6303"/>
                    <a:pt x="4224" y="6436"/>
                    <a:pt x="4188" y="6436"/>
                  </a:cubicBezTo>
                  <a:cubicBezTo>
                    <a:pt x="4183" y="6436"/>
                    <a:pt x="4179" y="6433"/>
                    <a:pt x="4175" y="6427"/>
                  </a:cubicBezTo>
                  <a:lnTo>
                    <a:pt x="4203" y="6401"/>
                  </a:lnTo>
                  <a:lnTo>
                    <a:pt x="4203" y="6401"/>
                  </a:lnTo>
                  <a:cubicBezTo>
                    <a:pt x="4113" y="6422"/>
                    <a:pt x="3974" y="6582"/>
                    <a:pt x="3856" y="6698"/>
                  </a:cubicBezTo>
                  <a:lnTo>
                    <a:pt x="3883" y="6763"/>
                  </a:lnTo>
                  <a:cubicBezTo>
                    <a:pt x="3508" y="6999"/>
                    <a:pt x="3107" y="7591"/>
                    <a:pt x="2877" y="7695"/>
                  </a:cubicBezTo>
                  <a:cubicBezTo>
                    <a:pt x="2817" y="7781"/>
                    <a:pt x="2724" y="7871"/>
                    <a:pt x="2664" y="7957"/>
                  </a:cubicBezTo>
                  <a:lnTo>
                    <a:pt x="2641" y="7927"/>
                  </a:lnTo>
                  <a:cubicBezTo>
                    <a:pt x="2430" y="8126"/>
                    <a:pt x="2325" y="8226"/>
                    <a:pt x="2080" y="8483"/>
                  </a:cubicBezTo>
                  <a:lnTo>
                    <a:pt x="2112" y="8414"/>
                  </a:lnTo>
                  <a:lnTo>
                    <a:pt x="2112" y="8414"/>
                  </a:lnTo>
                  <a:cubicBezTo>
                    <a:pt x="1968" y="8555"/>
                    <a:pt x="2006" y="8666"/>
                    <a:pt x="1873" y="8801"/>
                  </a:cubicBezTo>
                  <a:lnTo>
                    <a:pt x="1797" y="8801"/>
                  </a:lnTo>
                  <a:cubicBezTo>
                    <a:pt x="1674" y="8928"/>
                    <a:pt x="1540" y="9037"/>
                    <a:pt x="1407" y="9185"/>
                  </a:cubicBezTo>
                  <a:cubicBezTo>
                    <a:pt x="1282" y="9332"/>
                    <a:pt x="1192" y="9501"/>
                    <a:pt x="1141" y="9686"/>
                  </a:cubicBezTo>
                  <a:cubicBezTo>
                    <a:pt x="1134" y="9677"/>
                    <a:pt x="1122" y="9661"/>
                    <a:pt x="1148" y="9603"/>
                  </a:cubicBezTo>
                  <a:lnTo>
                    <a:pt x="1148" y="9603"/>
                  </a:lnTo>
                  <a:cubicBezTo>
                    <a:pt x="1090" y="9728"/>
                    <a:pt x="1044" y="9858"/>
                    <a:pt x="1013" y="9990"/>
                  </a:cubicBezTo>
                  <a:cubicBezTo>
                    <a:pt x="991" y="10118"/>
                    <a:pt x="988" y="10222"/>
                    <a:pt x="1016" y="10222"/>
                  </a:cubicBezTo>
                  <a:cubicBezTo>
                    <a:pt x="1017" y="10222"/>
                    <a:pt x="1018" y="10222"/>
                    <a:pt x="1019" y="10221"/>
                  </a:cubicBezTo>
                  <a:lnTo>
                    <a:pt x="1019" y="10221"/>
                  </a:lnTo>
                  <a:cubicBezTo>
                    <a:pt x="1002" y="10242"/>
                    <a:pt x="994" y="10332"/>
                    <a:pt x="1004" y="10440"/>
                  </a:cubicBezTo>
                  <a:cubicBezTo>
                    <a:pt x="1016" y="10563"/>
                    <a:pt x="1041" y="10685"/>
                    <a:pt x="1083" y="10801"/>
                  </a:cubicBezTo>
                  <a:lnTo>
                    <a:pt x="1041" y="10778"/>
                  </a:lnTo>
                  <a:lnTo>
                    <a:pt x="1041" y="10778"/>
                  </a:lnTo>
                  <a:cubicBezTo>
                    <a:pt x="1127" y="10936"/>
                    <a:pt x="1134" y="10938"/>
                    <a:pt x="1236" y="11149"/>
                  </a:cubicBezTo>
                  <a:cubicBezTo>
                    <a:pt x="1245" y="11174"/>
                    <a:pt x="1244" y="11188"/>
                    <a:pt x="1239" y="11188"/>
                  </a:cubicBezTo>
                  <a:cubicBezTo>
                    <a:pt x="1233" y="11188"/>
                    <a:pt x="1224" y="11175"/>
                    <a:pt x="1213" y="11148"/>
                  </a:cubicBezTo>
                  <a:lnTo>
                    <a:pt x="1213" y="11148"/>
                  </a:lnTo>
                  <a:cubicBezTo>
                    <a:pt x="1241" y="11225"/>
                    <a:pt x="1261" y="11255"/>
                    <a:pt x="1289" y="11283"/>
                  </a:cubicBezTo>
                  <a:cubicBezTo>
                    <a:pt x="1319" y="11314"/>
                    <a:pt x="1343" y="11351"/>
                    <a:pt x="1403" y="11448"/>
                  </a:cubicBezTo>
                  <a:cubicBezTo>
                    <a:pt x="1403" y="11448"/>
                    <a:pt x="1343" y="11399"/>
                    <a:pt x="1336" y="11391"/>
                  </a:cubicBezTo>
                  <a:lnTo>
                    <a:pt x="1336" y="11391"/>
                  </a:lnTo>
                  <a:cubicBezTo>
                    <a:pt x="1447" y="11552"/>
                    <a:pt x="1449" y="11539"/>
                    <a:pt x="1533" y="11594"/>
                  </a:cubicBezTo>
                  <a:cubicBezTo>
                    <a:pt x="1558" y="11617"/>
                    <a:pt x="1584" y="11640"/>
                    <a:pt x="1605" y="11668"/>
                  </a:cubicBezTo>
                  <a:cubicBezTo>
                    <a:pt x="1635" y="11698"/>
                    <a:pt x="1660" y="11726"/>
                    <a:pt x="1683" y="11756"/>
                  </a:cubicBezTo>
                  <a:cubicBezTo>
                    <a:pt x="1732" y="11817"/>
                    <a:pt x="1769" y="11872"/>
                    <a:pt x="1767" y="11891"/>
                  </a:cubicBezTo>
                  <a:cubicBezTo>
                    <a:pt x="1797" y="11895"/>
                    <a:pt x="1885" y="11949"/>
                    <a:pt x="1955" y="12030"/>
                  </a:cubicBezTo>
                  <a:cubicBezTo>
                    <a:pt x="1955" y="12035"/>
                    <a:pt x="1953" y="12037"/>
                    <a:pt x="1949" y="12037"/>
                  </a:cubicBezTo>
                  <a:cubicBezTo>
                    <a:pt x="1940" y="12037"/>
                    <a:pt x="1920" y="12024"/>
                    <a:pt x="1908" y="12016"/>
                  </a:cubicBezTo>
                  <a:lnTo>
                    <a:pt x="1908" y="12016"/>
                  </a:lnTo>
                  <a:cubicBezTo>
                    <a:pt x="2105" y="12248"/>
                    <a:pt x="2256" y="12306"/>
                    <a:pt x="2381" y="12480"/>
                  </a:cubicBezTo>
                  <a:cubicBezTo>
                    <a:pt x="2376" y="12494"/>
                    <a:pt x="2381" y="12507"/>
                    <a:pt x="2390" y="12519"/>
                  </a:cubicBezTo>
                  <a:cubicBezTo>
                    <a:pt x="2236" y="12363"/>
                    <a:pt x="2109" y="12233"/>
                    <a:pt x="2098" y="12220"/>
                  </a:cubicBezTo>
                  <a:lnTo>
                    <a:pt x="2098" y="12220"/>
                  </a:lnTo>
                  <a:cubicBezTo>
                    <a:pt x="2083" y="12239"/>
                    <a:pt x="2161" y="12329"/>
                    <a:pt x="2128" y="12329"/>
                  </a:cubicBezTo>
                  <a:cubicBezTo>
                    <a:pt x="2118" y="12329"/>
                    <a:pt x="2101" y="12323"/>
                    <a:pt x="2070" y="12306"/>
                  </a:cubicBezTo>
                  <a:lnTo>
                    <a:pt x="2070" y="12306"/>
                  </a:lnTo>
                  <a:cubicBezTo>
                    <a:pt x="2198" y="12401"/>
                    <a:pt x="2425" y="12552"/>
                    <a:pt x="2548" y="12698"/>
                  </a:cubicBezTo>
                  <a:cubicBezTo>
                    <a:pt x="2553" y="12705"/>
                    <a:pt x="2557" y="12714"/>
                    <a:pt x="2557" y="12723"/>
                  </a:cubicBezTo>
                  <a:lnTo>
                    <a:pt x="2541" y="12712"/>
                  </a:lnTo>
                  <a:lnTo>
                    <a:pt x="2541" y="12712"/>
                  </a:lnTo>
                  <a:cubicBezTo>
                    <a:pt x="2569" y="12742"/>
                    <a:pt x="2599" y="12769"/>
                    <a:pt x="2632" y="12793"/>
                  </a:cubicBezTo>
                  <a:cubicBezTo>
                    <a:pt x="2671" y="12839"/>
                    <a:pt x="2694" y="12869"/>
                    <a:pt x="2736" y="12911"/>
                  </a:cubicBezTo>
                  <a:cubicBezTo>
                    <a:pt x="2734" y="12948"/>
                    <a:pt x="2884" y="13080"/>
                    <a:pt x="2951" y="13150"/>
                  </a:cubicBezTo>
                  <a:cubicBezTo>
                    <a:pt x="2954" y="13145"/>
                    <a:pt x="2959" y="13143"/>
                    <a:pt x="2964" y="13143"/>
                  </a:cubicBezTo>
                  <a:cubicBezTo>
                    <a:pt x="2980" y="13143"/>
                    <a:pt x="3004" y="13160"/>
                    <a:pt x="3013" y="13160"/>
                  </a:cubicBezTo>
                  <a:cubicBezTo>
                    <a:pt x="3020" y="13160"/>
                    <a:pt x="3018" y="13149"/>
                    <a:pt x="2995" y="13110"/>
                  </a:cubicBezTo>
                  <a:lnTo>
                    <a:pt x="2995" y="13110"/>
                  </a:lnTo>
                  <a:cubicBezTo>
                    <a:pt x="2995" y="13111"/>
                    <a:pt x="2995" y="13112"/>
                    <a:pt x="2995" y="13112"/>
                  </a:cubicBezTo>
                  <a:cubicBezTo>
                    <a:pt x="2992" y="13112"/>
                    <a:pt x="2968" y="13090"/>
                    <a:pt x="2931" y="13055"/>
                  </a:cubicBezTo>
                  <a:cubicBezTo>
                    <a:pt x="2919" y="13045"/>
                    <a:pt x="2910" y="13036"/>
                    <a:pt x="2898" y="13027"/>
                  </a:cubicBezTo>
                  <a:lnTo>
                    <a:pt x="2898" y="13027"/>
                  </a:lnTo>
                  <a:lnTo>
                    <a:pt x="2905" y="13029"/>
                  </a:lnTo>
                  <a:cubicBezTo>
                    <a:pt x="2859" y="12985"/>
                    <a:pt x="2798" y="12927"/>
                    <a:pt x="2731" y="12860"/>
                  </a:cubicBezTo>
                  <a:lnTo>
                    <a:pt x="2731" y="12860"/>
                  </a:lnTo>
                  <a:cubicBezTo>
                    <a:pt x="2809" y="12903"/>
                    <a:pt x="2876" y="12963"/>
                    <a:pt x="2926" y="13036"/>
                  </a:cubicBezTo>
                  <a:lnTo>
                    <a:pt x="2926" y="13036"/>
                  </a:lnTo>
                  <a:lnTo>
                    <a:pt x="2903" y="13029"/>
                  </a:lnTo>
                  <a:lnTo>
                    <a:pt x="2903" y="13029"/>
                  </a:lnTo>
                  <a:lnTo>
                    <a:pt x="2928" y="13052"/>
                  </a:lnTo>
                  <a:cubicBezTo>
                    <a:pt x="2935" y="13059"/>
                    <a:pt x="2940" y="13062"/>
                    <a:pt x="2949" y="13069"/>
                  </a:cubicBezTo>
                  <a:lnTo>
                    <a:pt x="2930" y="13039"/>
                  </a:lnTo>
                  <a:lnTo>
                    <a:pt x="2930" y="13039"/>
                  </a:lnTo>
                  <a:cubicBezTo>
                    <a:pt x="2981" y="13058"/>
                    <a:pt x="3035" y="13080"/>
                    <a:pt x="3065" y="13094"/>
                  </a:cubicBezTo>
                  <a:cubicBezTo>
                    <a:pt x="3125" y="13224"/>
                    <a:pt x="3288" y="13423"/>
                    <a:pt x="3290" y="13470"/>
                  </a:cubicBezTo>
                  <a:cubicBezTo>
                    <a:pt x="3515" y="13664"/>
                    <a:pt x="3795" y="13954"/>
                    <a:pt x="3974" y="14042"/>
                  </a:cubicBezTo>
                  <a:cubicBezTo>
                    <a:pt x="4041" y="14095"/>
                    <a:pt x="4029" y="14126"/>
                    <a:pt x="4046" y="14153"/>
                  </a:cubicBezTo>
                  <a:cubicBezTo>
                    <a:pt x="4011" y="14123"/>
                    <a:pt x="3976" y="14095"/>
                    <a:pt x="3939" y="14070"/>
                  </a:cubicBezTo>
                  <a:lnTo>
                    <a:pt x="3939" y="14070"/>
                  </a:lnTo>
                  <a:cubicBezTo>
                    <a:pt x="4070" y="14176"/>
                    <a:pt x="4294" y="14415"/>
                    <a:pt x="4359" y="14415"/>
                  </a:cubicBezTo>
                  <a:cubicBezTo>
                    <a:pt x="4360" y="14415"/>
                    <a:pt x="4360" y="14415"/>
                    <a:pt x="4361" y="14415"/>
                  </a:cubicBezTo>
                  <a:cubicBezTo>
                    <a:pt x="4405" y="14469"/>
                    <a:pt x="4408" y="14482"/>
                    <a:pt x="4399" y="14482"/>
                  </a:cubicBezTo>
                  <a:cubicBezTo>
                    <a:pt x="4391" y="14482"/>
                    <a:pt x="4374" y="14471"/>
                    <a:pt x="4369" y="14471"/>
                  </a:cubicBezTo>
                  <a:lnTo>
                    <a:pt x="4369" y="14471"/>
                  </a:lnTo>
                  <a:cubicBezTo>
                    <a:pt x="4364" y="14471"/>
                    <a:pt x="4379" y="14488"/>
                    <a:pt x="4458" y="14564"/>
                  </a:cubicBezTo>
                  <a:lnTo>
                    <a:pt x="4419" y="14545"/>
                  </a:lnTo>
                  <a:lnTo>
                    <a:pt x="4419" y="14545"/>
                  </a:lnTo>
                  <a:cubicBezTo>
                    <a:pt x="4764" y="14991"/>
                    <a:pt x="5144" y="15116"/>
                    <a:pt x="5518" y="15599"/>
                  </a:cubicBezTo>
                  <a:lnTo>
                    <a:pt x="5518" y="15599"/>
                  </a:lnTo>
                  <a:cubicBezTo>
                    <a:pt x="5512" y="15590"/>
                    <a:pt x="5508" y="15582"/>
                    <a:pt x="5508" y="15577"/>
                  </a:cubicBezTo>
                  <a:lnTo>
                    <a:pt x="5508" y="15577"/>
                  </a:lnTo>
                  <a:cubicBezTo>
                    <a:pt x="5993" y="16122"/>
                    <a:pt x="6596" y="16611"/>
                    <a:pt x="7057" y="17165"/>
                  </a:cubicBezTo>
                  <a:cubicBezTo>
                    <a:pt x="7191" y="17318"/>
                    <a:pt x="7229" y="17313"/>
                    <a:pt x="7333" y="17385"/>
                  </a:cubicBezTo>
                  <a:lnTo>
                    <a:pt x="7338" y="17443"/>
                  </a:lnTo>
                  <a:lnTo>
                    <a:pt x="7518" y="17564"/>
                  </a:lnTo>
                  <a:cubicBezTo>
                    <a:pt x="7755" y="17756"/>
                    <a:pt x="7822" y="17999"/>
                    <a:pt x="8137" y="18227"/>
                  </a:cubicBezTo>
                  <a:lnTo>
                    <a:pt x="8119" y="18173"/>
                  </a:lnTo>
                  <a:lnTo>
                    <a:pt x="8119" y="18173"/>
                  </a:lnTo>
                  <a:cubicBezTo>
                    <a:pt x="8214" y="18275"/>
                    <a:pt x="8439" y="18472"/>
                    <a:pt x="8402" y="18475"/>
                  </a:cubicBezTo>
                  <a:cubicBezTo>
                    <a:pt x="8434" y="18486"/>
                    <a:pt x="8462" y="18507"/>
                    <a:pt x="8480" y="18537"/>
                  </a:cubicBezTo>
                  <a:lnTo>
                    <a:pt x="8469" y="18553"/>
                  </a:lnTo>
                  <a:lnTo>
                    <a:pt x="8731" y="18767"/>
                  </a:lnTo>
                  <a:cubicBezTo>
                    <a:pt x="8907" y="18964"/>
                    <a:pt x="8647" y="18795"/>
                    <a:pt x="8914" y="19068"/>
                  </a:cubicBezTo>
                  <a:cubicBezTo>
                    <a:pt x="9007" y="19151"/>
                    <a:pt x="9186" y="19274"/>
                    <a:pt x="9212" y="19274"/>
                  </a:cubicBezTo>
                  <a:cubicBezTo>
                    <a:pt x="9216" y="19274"/>
                    <a:pt x="9217" y="19271"/>
                    <a:pt x="9213" y="19265"/>
                  </a:cubicBezTo>
                  <a:cubicBezTo>
                    <a:pt x="9174" y="19223"/>
                    <a:pt x="9118" y="19154"/>
                    <a:pt x="9130" y="19135"/>
                  </a:cubicBezTo>
                  <a:lnTo>
                    <a:pt x="9130" y="19135"/>
                  </a:lnTo>
                  <a:lnTo>
                    <a:pt x="9226" y="19220"/>
                  </a:lnTo>
                  <a:lnTo>
                    <a:pt x="9226" y="19220"/>
                  </a:lnTo>
                  <a:cubicBezTo>
                    <a:pt x="9227" y="19220"/>
                    <a:pt x="9228" y="19219"/>
                    <a:pt x="9229" y="19219"/>
                  </a:cubicBezTo>
                  <a:lnTo>
                    <a:pt x="9230" y="19220"/>
                  </a:lnTo>
                  <a:lnTo>
                    <a:pt x="9230" y="19220"/>
                  </a:lnTo>
                  <a:cubicBezTo>
                    <a:pt x="9253" y="19211"/>
                    <a:pt x="9282" y="19209"/>
                    <a:pt x="9299" y="19195"/>
                  </a:cubicBezTo>
                  <a:lnTo>
                    <a:pt x="9299" y="19195"/>
                  </a:lnTo>
                  <a:cubicBezTo>
                    <a:pt x="9306" y="19206"/>
                    <a:pt x="9318" y="19220"/>
                    <a:pt x="9338" y="19235"/>
                  </a:cubicBezTo>
                  <a:lnTo>
                    <a:pt x="9405" y="19240"/>
                  </a:lnTo>
                  <a:lnTo>
                    <a:pt x="9313" y="19170"/>
                  </a:lnTo>
                  <a:cubicBezTo>
                    <a:pt x="9313" y="19170"/>
                    <a:pt x="9312" y="19170"/>
                    <a:pt x="9312" y="19170"/>
                  </a:cubicBezTo>
                  <a:lnTo>
                    <a:pt x="9312" y="19170"/>
                  </a:lnTo>
                  <a:cubicBezTo>
                    <a:pt x="9311" y="19182"/>
                    <a:pt x="9306" y="19190"/>
                    <a:pt x="9299" y="19195"/>
                  </a:cubicBezTo>
                  <a:lnTo>
                    <a:pt x="9299" y="19195"/>
                  </a:lnTo>
                  <a:cubicBezTo>
                    <a:pt x="9288" y="19178"/>
                    <a:pt x="9291" y="19168"/>
                    <a:pt x="9302" y="19168"/>
                  </a:cubicBezTo>
                  <a:cubicBezTo>
                    <a:pt x="9305" y="19168"/>
                    <a:pt x="9308" y="19168"/>
                    <a:pt x="9312" y="19170"/>
                  </a:cubicBezTo>
                  <a:lnTo>
                    <a:pt x="9312" y="19170"/>
                  </a:lnTo>
                  <a:cubicBezTo>
                    <a:pt x="9315" y="19139"/>
                    <a:pt x="9288" y="19082"/>
                    <a:pt x="9201" y="18971"/>
                  </a:cubicBezTo>
                  <a:lnTo>
                    <a:pt x="9021" y="18839"/>
                  </a:lnTo>
                  <a:lnTo>
                    <a:pt x="8990" y="18767"/>
                  </a:lnTo>
                  <a:lnTo>
                    <a:pt x="9123" y="18899"/>
                  </a:lnTo>
                  <a:cubicBezTo>
                    <a:pt x="9067" y="18804"/>
                    <a:pt x="9002" y="18774"/>
                    <a:pt x="8937" y="18732"/>
                  </a:cubicBezTo>
                  <a:cubicBezTo>
                    <a:pt x="8930" y="18699"/>
                    <a:pt x="8916" y="18669"/>
                    <a:pt x="8893" y="18646"/>
                  </a:cubicBezTo>
                  <a:lnTo>
                    <a:pt x="8701" y="18530"/>
                  </a:lnTo>
                  <a:cubicBezTo>
                    <a:pt x="8700" y="18522"/>
                    <a:pt x="8706" y="18520"/>
                    <a:pt x="8714" y="18520"/>
                  </a:cubicBezTo>
                  <a:cubicBezTo>
                    <a:pt x="8721" y="18520"/>
                    <a:pt x="8731" y="18522"/>
                    <a:pt x="8738" y="18522"/>
                  </a:cubicBezTo>
                  <a:cubicBezTo>
                    <a:pt x="8753" y="18522"/>
                    <a:pt x="8757" y="18512"/>
                    <a:pt x="8708" y="18454"/>
                  </a:cubicBezTo>
                  <a:cubicBezTo>
                    <a:pt x="8694" y="18446"/>
                    <a:pt x="8685" y="18443"/>
                    <a:pt x="8680" y="18443"/>
                  </a:cubicBezTo>
                  <a:cubicBezTo>
                    <a:pt x="8658" y="18443"/>
                    <a:pt x="8685" y="18490"/>
                    <a:pt x="8668" y="18490"/>
                  </a:cubicBezTo>
                  <a:cubicBezTo>
                    <a:pt x="8660" y="18490"/>
                    <a:pt x="8643" y="18480"/>
                    <a:pt x="8608" y="18451"/>
                  </a:cubicBezTo>
                  <a:cubicBezTo>
                    <a:pt x="8552" y="18359"/>
                    <a:pt x="8589" y="18366"/>
                    <a:pt x="8485" y="18291"/>
                  </a:cubicBezTo>
                  <a:cubicBezTo>
                    <a:pt x="8484" y="18284"/>
                    <a:pt x="8487" y="18281"/>
                    <a:pt x="8492" y="18281"/>
                  </a:cubicBezTo>
                  <a:cubicBezTo>
                    <a:pt x="8501" y="18281"/>
                    <a:pt x="8519" y="18291"/>
                    <a:pt x="8542" y="18308"/>
                  </a:cubicBezTo>
                  <a:lnTo>
                    <a:pt x="8542" y="18308"/>
                  </a:lnTo>
                  <a:cubicBezTo>
                    <a:pt x="8452" y="18239"/>
                    <a:pt x="8335" y="18108"/>
                    <a:pt x="8274" y="18090"/>
                  </a:cubicBezTo>
                  <a:cubicBezTo>
                    <a:pt x="8218" y="17990"/>
                    <a:pt x="8003" y="17832"/>
                    <a:pt x="8049" y="17800"/>
                  </a:cubicBezTo>
                  <a:lnTo>
                    <a:pt x="8049" y="17800"/>
                  </a:lnTo>
                  <a:cubicBezTo>
                    <a:pt x="8053" y="17801"/>
                    <a:pt x="8056" y="17802"/>
                    <a:pt x="8057" y="17802"/>
                  </a:cubicBezTo>
                  <a:cubicBezTo>
                    <a:pt x="8059" y="17802"/>
                    <a:pt x="8058" y="17800"/>
                    <a:pt x="8054" y="17795"/>
                  </a:cubicBezTo>
                  <a:cubicBezTo>
                    <a:pt x="8052" y="17795"/>
                    <a:pt x="8052" y="17798"/>
                    <a:pt x="8049" y="17800"/>
                  </a:cubicBezTo>
                  <a:cubicBezTo>
                    <a:pt x="7961" y="17751"/>
                    <a:pt x="7880" y="17691"/>
                    <a:pt x="7806" y="17624"/>
                  </a:cubicBezTo>
                  <a:lnTo>
                    <a:pt x="7806" y="17624"/>
                  </a:lnTo>
                  <a:cubicBezTo>
                    <a:pt x="7824" y="17633"/>
                    <a:pt x="7836" y="17636"/>
                    <a:pt x="7843" y="17636"/>
                  </a:cubicBezTo>
                  <a:cubicBezTo>
                    <a:pt x="7897" y="17636"/>
                    <a:pt x="7548" y="17349"/>
                    <a:pt x="7625" y="17336"/>
                  </a:cubicBezTo>
                  <a:cubicBezTo>
                    <a:pt x="7486" y="17281"/>
                    <a:pt x="7254" y="17003"/>
                    <a:pt x="7057" y="16852"/>
                  </a:cubicBezTo>
                  <a:lnTo>
                    <a:pt x="7057" y="16852"/>
                  </a:lnTo>
                  <a:cubicBezTo>
                    <a:pt x="7078" y="16861"/>
                    <a:pt x="7094" y="16873"/>
                    <a:pt x="7110" y="16889"/>
                  </a:cubicBezTo>
                  <a:cubicBezTo>
                    <a:pt x="7015" y="16787"/>
                    <a:pt x="7001" y="16748"/>
                    <a:pt x="6946" y="16676"/>
                  </a:cubicBezTo>
                  <a:cubicBezTo>
                    <a:pt x="6942" y="16677"/>
                    <a:pt x="6938" y="16678"/>
                    <a:pt x="6933" y="16678"/>
                  </a:cubicBezTo>
                  <a:cubicBezTo>
                    <a:pt x="6874" y="16678"/>
                    <a:pt x="6732" y="16551"/>
                    <a:pt x="6637" y="16495"/>
                  </a:cubicBezTo>
                  <a:cubicBezTo>
                    <a:pt x="6611" y="16447"/>
                    <a:pt x="6611" y="16432"/>
                    <a:pt x="6625" y="16432"/>
                  </a:cubicBezTo>
                  <a:cubicBezTo>
                    <a:pt x="6647" y="16432"/>
                    <a:pt x="6705" y="16474"/>
                    <a:pt x="6731" y="16474"/>
                  </a:cubicBezTo>
                  <a:cubicBezTo>
                    <a:pt x="6740" y="16474"/>
                    <a:pt x="6745" y="16470"/>
                    <a:pt x="6744" y="16458"/>
                  </a:cubicBezTo>
                  <a:lnTo>
                    <a:pt x="6744" y="16458"/>
                  </a:lnTo>
                  <a:cubicBezTo>
                    <a:pt x="6743" y="16460"/>
                    <a:pt x="6740" y="16461"/>
                    <a:pt x="6737" y="16461"/>
                  </a:cubicBezTo>
                  <a:cubicBezTo>
                    <a:pt x="6700" y="16461"/>
                    <a:pt x="6561" y="16329"/>
                    <a:pt x="6531" y="16329"/>
                  </a:cubicBezTo>
                  <a:cubicBezTo>
                    <a:pt x="6526" y="16329"/>
                    <a:pt x="6524" y="16333"/>
                    <a:pt x="6526" y="16342"/>
                  </a:cubicBezTo>
                  <a:cubicBezTo>
                    <a:pt x="6457" y="16231"/>
                    <a:pt x="6457" y="16254"/>
                    <a:pt x="6440" y="16177"/>
                  </a:cubicBezTo>
                  <a:cubicBezTo>
                    <a:pt x="6433" y="16180"/>
                    <a:pt x="6427" y="16182"/>
                    <a:pt x="6421" y="16182"/>
                  </a:cubicBezTo>
                  <a:cubicBezTo>
                    <a:pt x="6372" y="16182"/>
                    <a:pt x="6336" y="16095"/>
                    <a:pt x="6246" y="16052"/>
                  </a:cubicBezTo>
                  <a:cubicBezTo>
                    <a:pt x="6134" y="15897"/>
                    <a:pt x="6253" y="15976"/>
                    <a:pt x="6095" y="15846"/>
                  </a:cubicBezTo>
                  <a:cubicBezTo>
                    <a:pt x="6080" y="15823"/>
                    <a:pt x="6079" y="15815"/>
                    <a:pt x="6087" y="15815"/>
                  </a:cubicBezTo>
                  <a:cubicBezTo>
                    <a:pt x="6106" y="15815"/>
                    <a:pt x="6183" y="15876"/>
                    <a:pt x="6183" y="15876"/>
                  </a:cubicBezTo>
                  <a:cubicBezTo>
                    <a:pt x="6123" y="15815"/>
                    <a:pt x="6095" y="15798"/>
                    <a:pt x="6080" y="15798"/>
                  </a:cubicBezTo>
                  <a:cubicBezTo>
                    <a:pt x="6059" y="15798"/>
                    <a:pt x="6061" y="15828"/>
                    <a:pt x="6039" y="15828"/>
                  </a:cubicBezTo>
                  <a:cubicBezTo>
                    <a:pt x="6037" y="15828"/>
                    <a:pt x="6035" y="15828"/>
                    <a:pt x="6032" y="15827"/>
                  </a:cubicBezTo>
                  <a:cubicBezTo>
                    <a:pt x="5847" y="15660"/>
                    <a:pt x="5974" y="15721"/>
                    <a:pt x="5930" y="15644"/>
                  </a:cubicBezTo>
                  <a:cubicBezTo>
                    <a:pt x="5812" y="15542"/>
                    <a:pt x="5699" y="15489"/>
                    <a:pt x="5617" y="15405"/>
                  </a:cubicBezTo>
                  <a:cubicBezTo>
                    <a:pt x="5617" y="15397"/>
                    <a:pt x="5610" y="15384"/>
                    <a:pt x="5616" y="15384"/>
                  </a:cubicBezTo>
                  <a:cubicBezTo>
                    <a:pt x="5619" y="15384"/>
                    <a:pt x="5623" y="15386"/>
                    <a:pt x="5629" y="15389"/>
                  </a:cubicBezTo>
                  <a:cubicBezTo>
                    <a:pt x="5485" y="15299"/>
                    <a:pt x="5281" y="15044"/>
                    <a:pt x="5114" y="14942"/>
                  </a:cubicBezTo>
                  <a:cubicBezTo>
                    <a:pt x="5111" y="14936"/>
                    <a:pt x="5107" y="14929"/>
                    <a:pt x="5106" y="14922"/>
                  </a:cubicBezTo>
                  <a:lnTo>
                    <a:pt x="5106" y="14922"/>
                  </a:lnTo>
                  <a:cubicBezTo>
                    <a:pt x="5108" y="14957"/>
                    <a:pt x="5095" y="14974"/>
                    <a:pt x="5080" y="14981"/>
                  </a:cubicBezTo>
                  <a:cubicBezTo>
                    <a:pt x="5015" y="14916"/>
                    <a:pt x="4938" y="14879"/>
                    <a:pt x="4934" y="14833"/>
                  </a:cubicBezTo>
                  <a:lnTo>
                    <a:pt x="4934" y="14833"/>
                  </a:lnTo>
                  <a:cubicBezTo>
                    <a:pt x="4954" y="14856"/>
                    <a:pt x="4982" y="14874"/>
                    <a:pt x="5012" y="14881"/>
                  </a:cubicBezTo>
                  <a:lnTo>
                    <a:pt x="4934" y="14821"/>
                  </a:lnTo>
                  <a:cubicBezTo>
                    <a:pt x="4927" y="14802"/>
                    <a:pt x="4927" y="14794"/>
                    <a:pt x="4933" y="14794"/>
                  </a:cubicBezTo>
                  <a:cubicBezTo>
                    <a:pt x="4952" y="14794"/>
                    <a:pt x="5029" y="14886"/>
                    <a:pt x="5055" y="14886"/>
                  </a:cubicBezTo>
                  <a:cubicBezTo>
                    <a:pt x="5058" y="14886"/>
                    <a:pt x="5060" y="14885"/>
                    <a:pt x="5061" y="14884"/>
                  </a:cubicBezTo>
                  <a:cubicBezTo>
                    <a:pt x="4915" y="14758"/>
                    <a:pt x="4734" y="14626"/>
                    <a:pt x="4639" y="14513"/>
                  </a:cubicBezTo>
                  <a:cubicBezTo>
                    <a:pt x="4640" y="14508"/>
                    <a:pt x="4642" y="14507"/>
                    <a:pt x="4646" y="14507"/>
                  </a:cubicBezTo>
                  <a:cubicBezTo>
                    <a:pt x="4675" y="14507"/>
                    <a:pt x="4792" y="14632"/>
                    <a:pt x="4806" y="14632"/>
                  </a:cubicBezTo>
                  <a:cubicBezTo>
                    <a:pt x="4811" y="14632"/>
                    <a:pt x="4804" y="14618"/>
                    <a:pt x="4778" y="14580"/>
                  </a:cubicBezTo>
                  <a:lnTo>
                    <a:pt x="4778" y="14580"/>
                  </a:lnTo>
                  <a:lnTo>
                    <a:pt x="4927" y="14752"/>
                  </a:lnTo>
                  <a:cubicBezTo>
                    <a:pt x="4907" y="14708"/>
                    <a:pt x="4904" y="14693"/>
                    <a:pt x="4910" y="14693"/>
                  </a:cubicBezTo>
                  <a:lnTo>
                    <a:pt x="4910" y="14693"/>
                  </a:lnTo>
                  <a:cubicBezTo>
                    <a:pt x="4919" y="14693"/>
                    <a:pt x="4958" y="14744"/>
                    <a:pt x="4970" y="14744"/>
                  </a:cubicBezTo>
                  <a:cubicBezTo>
                    <a:pt x="4976" y="14744"/>
                    <a:pt x="4975" y="14731"/>
                    <a:pt x="4959" y="14689"/>
                  </a:cubicBezTo>
                  <a:cubicBezTo>
                    <a:pt x="4757" y="14471"/>
                    <a:pt x="4711" y="14469"/>
                    <a:pt x="4507" y="14251"/>
                  </a:cubicBezTo>
                  <a:cubicBezTo>
                    <a:pt x="4495" y="14245"/>
                    <a:pt x="4488" y="14243"/>
                    <a:pt x="4483" y="14243"/>
                  </a:cubicBezTo>
                  <a:cubicBezTo>
                    <a:pt x="4465" y="14243"/>
                    <a:pt x="4477" y="14268"/>
                    <a:pt x="4459" y="14268"/>
                  </a:cubicBezTo>
                  <a:cubicBezTo>
                    <a:pt x="4454" y="14268"/>
                    <a:pt x="4447" y="14266"/>
                    <a:pt x="4435" y="14260"/>
                  </a:cubicBezTo>
                  <a:cubicBezTo>
                    <a:pt x="4106" y="13991"/>
                    <a:pt x="4275" y="13949"/>
                    <a:pt x="4015" y="13771"/>
                  </a:cubicBezTo>
                  <a:cubicBezTo>
                    <a:pt x="3939" y="13734"/>
                    <a:pt x="3879" y="13750"/>
                    <a:pt x="3742" y="13572"/>
                  </a:cubicBezTo>
                  <a:lnTo>
                    <a:pt x="3742" y="13572"/>
                  </a:lnTo>
                  <a:lnTo>
                    <a:pt x="3828" y="13592"/>
                  </a:lnTo>
                  <a:cubicBezTo>
                    <a:pt x="3628" y="13384"/>
                    <a:pt x="3663" y="13525"/>
                    <a:pt x="3473" y="13289"/>
                  </a:cubicBezTo>
                  <a:lnTo>
                    <a:pt x="3473" y="13289"/>
                  </a:lnTo>
                  <a:cubicBezTo>
                    <a:pt x="3518" y="13309"/>
                    <a:pt x="3617" y="13408"/>
                    <a:pt x="3621" y="13408"/>
                  </a:cubicBezTo>
                  <a:cubicBezTo>
                    <a:pt x="3621" y="13408"/>
                    <a:pt x="3620" y="13407"/>
                    <a:pt x="3617" y="13402"/>
                  </a:cubicBezTo>
                  <a:cubicBezTo>
                    <a:pt x="3505" y="13238"/>
                    <a:pt x="3501" y="13324"/>
                    <a:pt x="3394" y="13217"/>
                  </a:cubicBezTo>
                  <a:lnTo>
                    <a:pt x="3401" y="13166"/>
                  </a:lnTo>
                  <a:cubicBezTo>
                    <a:pt x="3181" y="12953"/>
                    <a:pt x="2919" y="12735"/>
                    <a:pt x="2673" y="12501"/>
                  </a:cubicBezTo>
                  <a:lnTo>
                    <a:pt x="2673" y="12501"/>
                  </a:lnTo>
                  <a:cubicBezTo>
                    <a:pt x="2685" y="12503"/>
                    <a:pt x="2703" y="12512"/>
                    <a:pt x="2712" y="12512"/>
                  </a:cubicBezTo>
                  <a:cubicBezTo>
                    <a:pt x="2721" y="12512"/>
                    <a:pt x="2722" y="12503"/>
                    <a:pt x="2699" y="12470"/>
                  </a:cubicBezTo>
                  <a:cubicBezTo>
                    <a:pt x="2541" y="12327"/>
                    <a:pt x="2379" y="12164"/>
                    <a:pt x="2223" y="11997"/>
                  </a:cubicBezTo>
                  <a:lnTo>
                    <a:pt x="1996" y="11749"/>
                  </a:lnTo>
                  <a:cubicBezTo>
                    <a:pt x="1924" y="11671"/>
                    <a:pt x="1853" y="11592"/>
                    <a:pt x="1788" y="11515"/>
                  </a:cubicBezTo>
                  <a:lnTo>
                    <a:pt x="1653" y="11423"/>
                  </a:lnTo>
                  <a:cubicBezTo>
                    <a:pt x="1634" y="11401"/>
                    <a:pt x="1631" y="11378"/>
                    <a:pt x="1640" y="11378"/>
                  </a:cubicBezTo>
                  <a:cubicBezTo>
                    <a:pt x="1643" y="11378"/>
                    <a:pt x="1648" y="11380"/>
                    <a:pt x="1653" y="11385"/>
                  </a:cubicBezTo>
                  <a:cubicBezTo>
                    <a:pt x="1630" y="11345"/>
                    <a:pt x="1620" y="11333"/>
                    <a:pt x="1615" y="11333"/>
                  </a:cubicBezTo>
                  <a:cubicBezTo>
                    <a:pt x="1607" y="11333"/>
                    <a:pt x="1611" y="11359"/>
                    <a:pt x="1598" y="11359"/>
                  </a:cubicBezTo>
                  <a:cubicBezTo>
                    <a:pt x="1594" y="11359"/>
                    <a:pt x="1588" y="11356"/>
                    <a:pt x="1579" y="11348"/>
                  </a:cubicBezTo>
                  <a:cubicBezTo>
                    <a:pt x="1542" y="11303"/>
                    <a:pt x="1536" y="11271"/>
                    <a:pt x="1550" y="11271"/>
                  </a:cubicBezTo>
                  <a:cubicBezTo>
                    <a:pt x="1555" y="11271"/>
                    <a:pt x="1564" y="11276"/>
                    <a:pt x="1574" y="11286"/>
                  </a:cubicBezTo>
                  <a:cubicBezTo>
                    <a:pt x="1463" y="11156"/>
                    <a:pt x="1380" y="11005"/>
                    <a:pt x="1324" y="10845"/>
                  </a:cubicBezTo>
                  <a:cubicBezTo>
                    <a:pt x="1266" y="10681"/>
                    <a:pt x="1248" y="10502"/>
                    <a:pt x="1273" y="10328"/>
                  </a:cubicBezTo>
                  <a:lnTo>
                    <a:pt x="1273" y="10328"/>
                  </a:lnTo>
                  <a:lnTo>
                    <a:pt x="1282" y="10382"/>
                  </a:lnTo>
                  <a:cubicBezTo>
                    <a:pt x="1294" y="10275"/>
                    <a:pt x="1278" y="10212"/>
                    <a:pt x="1273" y="10152"/>
                  </a:cubicBezTo>
                  <a:cubicBezTo>
                    <a:pt x="1259" y="10078"/>
                    <a:pt x="1271" y="10001"/>
                    <a:pt x="1303" y="9934"/>
                  </a:cubicBezTo>
                  <a:lnTo>
                    <a:pt x="1303" y="9934"/>
                  </a:lnTo>
                  <a:lnTo>
                    <a:pt x="1301" y="9974"/>
                  </a:lnTo>
                  <a:cubicBezTo>
                    <a:pt x="1363" y="9742"/>
                    <a:pt x="1475" y="9524"/>
                    <a:pt x="1628" y="9334"/>
                  </a:cubicBezTo>
                  <a:lnTo>
                    <a:pt x="1746" y="9206"/>
                  </a:lnTo>
                  <a:lnTo>
                    <a:pt x="1873" y="9083"/>
                  </a:lnTo>
                  <a:cubicBezTo>
                    <a:pt x="1959" y="9007"/>
                    <a:pt x="2040" y="8935"/>
                    <a:pt x="2119" y="8877"/>
                  </a:cubicBezTo>
                  <a:cubicBezTo>
                    <a:pt x="2133" y="8789"/>
                    <a:pt x="2490" y="8539"/>
                    <a:pt x="2460" y="8465"/>
                  </a:cubicBezTo>
                  <a:cubicBezTo>
                    <a:pt x="2692" y="8286"/>
                    <a:pt x="2643" y="8353"/>
                    <a:pt x="2947" y="8082"/>
                  </a:cubicBezTo>
                  <a:cubicBezTo>
                    <a:pt x="3028" y="8008"/>
                    <a:pt x="3030" y="7936"/>
                    <a:pt x="3121" y="7834"/>
                  </a:cubicBezTo>
                  <a:lnTo>
                    <a:pt x="3148" y="7859"/>
                  </a:lnTo>
                  <a:lnTo>
                    <a:pt x="3250" y="7702"/>
                  </a:lnTo>
                  <a:lnTo>
                    <a:pt x="3348" y="7667"/>
                  </a:lnTo>
                  <a:lnTo>
                    <a:pt x="3431" y="7570"/>
                  </a:lnTo>
                  <a:lnTo>
                    <a:pt x="3431" y="7570"/>
                  </a:lnTo>
                  <a:cubicBezTo>
                    <a:pt x="3400" y="7599"/>
                    <a:pt x="3359" y="7623"/>
                    <a:pt x="3345" y="7623"/>
                  </a:cubicBezTo>
                  <a:cubicBezTo>
                    <a:pt x="3343" y="7623"/>
                    <a:pt x="3341" y="7623"/>
                    <a:pt x="3341" y="7621"/>
                  </a:cubicBezTo>
                  <a:cubicBezTo>
                    <a:pt x="3464" y="7473"/>
                    <a:pt x="3685" y="7309"/>
                    <a:pt x="3714" y="7309"/>
                  </a:cubicBezTo>
                  <a:cubicBezTo>
                    <a:pt x="3715" y="7309"/>
                    <a:pt x="3716" y="7310"/>
                    <a:pt x="3716" y="7310"/>
                  </a:cubicBezTo>
                  <a:lnTo>
                    <a:pt x="4025" y="6958"/>
                  </a:lnTo>
                  <a:lnTo>
                    <a:pt x="4025" y="6958"/>
                  </a:lnTo>
                  <a:cubicBezTo>
                    <a:pt x="4026" y="6970"/>
                    <a:pt x="4003" y="7001"/>
                    <a:pt x="3977" y="7036"/>
                  </a:cubicBezTo>
                  <a:lnTo>
                    <a:pt x="3977" y="7036"/>
                  </a:lnTo>
                  <a:cubicBezTo>
                    <a:pt x="4014" y="6990"/>
                    <a:pt x="4027" y="6984"/>
                    <a:pt x="4038" y="6984"/>
                  </a:cubicBezTo>
                  <a:cubicBezTo>
                    <a:pt x="4041" y="6984"/>
                    <a:pt x="4044" y="6984"/>
                    <a:pt x="4048" y="6984"/>
                  </a:cubicBezTo>
                  <a:cubicBezTo>
                    <a:pt x="4060" y="6984"/>
                    <a:pt x="4077" y="6976"/>
                    <a:pt x="4136" y="6895"/>
                  </a:cubicBezTo>
                  <a:lnTo>
                    <a:pt x="4136" y="6895"/>
                  </a:lnTo>
                  <a:cubicBezTo>
                    <a:pt x="4132" y="6898"/>
                    <a:pt x="4129" y="6899"/>
                    <a:pt x="4127" y="6899"/>
                  </a:cubicBezTo>
                  <a:cubicBezTo>
                    <a:pt x="4115" y="6899"/>
                    <a:pt x="4131" y="6866"/>
                    <a:pt x="4129" y="6858"/>
                  </a:cubicBezTo>
                  <a:cubicBezTo>
                    <a:pt x="4226" y="6793"/>
                    <a:pt x="4410" y="6612"/>
                    <a:pt x="4539" y="6469"/>
                  </a:cubicBezTo>
                  <a:lnTo>
                    <a:pt x="4539" y="6469"/>
                  </a:lnTo>
                  <a:lnTo>
                    <a:pt x="4530" y="6513"/>
                  </a:lnTo>
                  <a:cubicBezTo>
                    <a:pt x="4781" y="6274"/>
                    <a:pt x="5038" y="5989"/>
                    <a:pt x="5314" y="5715"/>
                  </a:cubicBezTo>
                  <a:lnTo>
                    <a:pt x="5314" y="5715"/>
                  </a:lnTo>
                  <a:cubicBezTo>
                    <a:pt x="5275" y="5747"/>
                    <a:pt x="5249" y="5760"/>
                    <a:pt x="5235" y="5760"/>
                  </a:cubicBezTo>
                  <a:cubicBezTo>
                    <a:pt x="5211" y="5760"/>
                    <a:pt x="5224" y="5720"/>
                    <a:pt x="5274" y="5666"/>
                  </a:cubicBezTo>
                  <a:lnTo>
                    <a:pt x="5335" y="5662"/>
                  </a:lnTo>
                  <a:cubicBezTo>
                    <a:pt x="5342" y="5647"/>
                    <a:pt x="5342" y="5642"/>
                    <a:pt x="5338" y="5642"/>
                  </a:cubicBezTo>
                  <a:lnTo>
                    <a:pt x="5338" y="5642"/>
                  </a:lnTo>
                  <a:cubicBezTo>
                    <a:pt x="5330" y="5642"/>
                    <a:pt x="5305" y="5663"/>
                    <a:pt x="5298" y="5663"/>
                  </a:cubicBezTo>
                  <a:cubicBezTo>
                    <a:pt x="5292" y="5663"/>
                    <a:pt x="5296" y="5650"/>
                    <a:pt x="5325" y="5606"/>
                  </a:cubicBezTo>
                  <a:cubicBezTo>
                    <a:pt x="5364" y="5569"/>
                    <a:pt x="5388" y="5555"/>
                    <a:pt x="5400" y="5555"/>
                  </a:cubicBezTo>
                  <a:cubicBezTo>
                    <a:pt x="5421" y="5555"/>
                    <a:pt x="5408" y="5596"/>
                    <a:pt x="5376" y="5639"/>
                  </a:cubicBezTo>
                  <a:lnTo>
                    <a:pt x="5492" y="5504"/>
                  </a:lnTo>
                  <a:lnTo>
                    <a:pt x="5492" y="5504"/>
                  </a:lnTo>
                  <a:cubicBezTo>
                    <a:pt x="5508" y="5506"/>
                    <a:pt x="5483" y="5539"/>
                    <a:pt x="5488" y="5557"/>
                  </a:cubicBezTo>
                  <a:cubicBezTo>
                    <a:pt x="5520" y="5488"/>
                    <a:pt x="5731" y="5372"/>
                    <a:pt x="5775" y="5268"/>
                  </a:cubicBezTo>
                  <a:lnTo>
                    <a:pt x="5789" y="5268"/>
                  </a:lnTo>
                  <a:cubicBezTo>
                    <a:pt x="6065" y="4994"/>
                    <a:pt x="6178" y="4860"/>
                    <a:pt x="6401" y="4635"/>
                  </a:cubicBezTo>
                  <a:cubicBezTo>
                    <a:pt x="6380" y="4605"/>
                    <a:pt x="6473" y="4524"/>
                    <a:pt x="6519" y="4438"/>
                  </a:cubicBezTo>
                  <a:cubicBezTo>
                    <a:pt x="6693" y="4280"/>
                    <a:pt x="6895" y="4118"/>
                    <a:pt x="7089" y="3918"/>
                  </a:cubicBezTo>
                  <a:cubicBezTo>
                    <a:pt x="7217" y="3765"/>
                    <a:pt x="7110" y="3856"/>
                    <a:pt x="7157" y="3779"/>
                  </a:cubicBezTo>
                  <a:lnTo>
                    <a:pt x="7157" y="3779"/>
                  </a:lnTo>
                  <a:cubicBezTo>
                    <a:pt x="7158" y="3780"/>
                    <a:pt x="7159" y="3780"/>
                    <a:pt x="7160" y="3780"/>
                  </a:cubicBezTo>
                  <a:cubicBezTo>
                    <a:pt x="7191" y="3780"/>
                    <a:pt x="7305" y="3672"/>
                    <a:pt x="7320" y="3672"/>
                  </a:cubicBezTo>
                  <a:lnTo>
                    <a:pt x="7320" y="3672"/>
                  </a:lnTo>
                  <a:cubicBezTo>
                    <a:pt x="7325" y="3672"/>
                    <a:pt x="7320" y="3683"/>
                    <a:pt x="7300" y="3710"/>
                  </a:cubicBezTo>
                  <a:cubicBezTo>
                    <a:pt x="7532" y="3469"/>
                    <a:pt x="7599" y="3402"/>
                    <a:pt x="7880" y="3084"/>
                  </a:cubicBezTo>
                  <a:lnTo>
                    <a:pt x="7880" y="3084"/>
                  </a:lnTo>
                  <a:cubicBezTo>
                    <a:pt x="7850" y="3101"/>
                    <a:pt x="7821" y="3122"/>
                    <a:pt x="7811" y="3122"/>
                  </a:cubicBezTo>
                  <a:cubicBezTo>
                    <a:pt x="7807" y="3122"/>
                    <a:pt x="7806" y="3119"/>
                    <a:pt x="7808" y="3112"/>
                  </a:cubicBezTo>
                  <a:cubicBezTo>
                    <a:pt x="7852" y="3062"/>
                    <a:pt x="7921" y="3013"/>
                    <a:pt x="7940" y="3013"/>
                  </a:cubicBezTo>
                  <a:cubicBezTo>
                    <a:pt x="7943" y="3013"/>
                    <a:pt x="7945" y="3014"/>
                    <a:pt x="7945" y="3017"/>
                  </a:cubicBezTo>
                  <a:lnTo>
                    <a:pt x="7933" y="3033"/>
                  </a:lnTo>
                  <a:cubicBezTo>
                    <a:pt x="8237" y="2662"/>
                    <a:pt x="8779" y="2321"/>
                    <a:pt x="9000" y="2004"/>
                  </a:cubicBezTo>
                  <a:lnTo>
                    <a:pt x="9000" y="2004"/>
                  </a:lnTo>
                  <a:lnTo>
                    <a:pt x="8988" y="2022"/>
                  </a:lnTo>
                  <a:lnTo>
                    <a:pt x="9238" y="1716"/>
                  </a:lnTo>
                  <a:cubicBezTo>
                    <a:pt x="9269" y="1688"/>
                    <a:pt x="9282" y="1678"/>
                    <a:pt x="9286" y="1678"/>
                  </a:cubicBezTo>
                  <a:lnTo>
                    <a:pt x="9286" y="1678"/>
                  </a:lnTo>
                  <a:cubicBezTo>
                    <a:pt x="9296" y="1678"/>
                    <a:pt x="9241" y="1749"/>
                    <a:pt x="9257" y="1749"/>
                  </a:cubicBezTo>
                  <a:cubicBezTo>
                    <a:pt x="9262" y="1749"/>
                    <a:pt x="9272" y="1743"/>
                    <a:pt x="9289" y="1730"/>
                  </a:cubicBezTo>
                  <a:cubicBezTo>
                    <a:pt x="9306" y="1709"/>
                    <a:pt x="9322" y="1688"/>
                    <a:pt x="9338" y="1670"/>
                  </a:cubicBezTo>
                  <a:cubicBezTo>
                    <a:pt x="9343" y="1661"/>
                    <a:pt x="9350" y="1654"/>
                    <a:pt x="9357" y="1647"/>
                  </a:cubicBezTo>
                  <a:lnTo>
                    <a:pt x="9380" y="1619"/>
                  </a:lnTo>
                  <a:cubicBezTo>
                    <a:pt x="9415" y="1584"/>
                    <a:pt x="9447" y="1552"/>
                    <a:pt x="9480" y="1521"/>
                  </a:cubicBezTo>
                  <a:cubicBezTo>
                    <a:pt x="9535" y="1475"/>
                    <a:pt x="9598" y="1433"/>
                    <a:pt x="9663" y="1396"/>
                  </a:cubicBezTo>
                  <a:cubicBezTo>
                    <a:pt x="9788" y="1322"/>
                    <a:pt x="9918" y="1278"/>
                    <a:pt x="10066" y="1213"/>
                  </a:cubicBezTo>
                  <a:cubicBezTo>
                    <a:pt x="10084" y="1215"/>
                    <a:pt x="10104" y="1215"/>
                    <a:pt x="10125" y="1215"/>
                  </a:cubicBezTo>
                  <a:cubicBezTo>
                    <a:pt x="10236" y="1215"/>
                    <a:pt x="10383" y="1197"/>
                    <a:pt x="10545" y="1197"/>
                  </a:cubicBezTo>
                  <a:cubicBezTo>
                    <a:pt x="10576" y="1197"/>
                    <a:pt x="10607" y="1198"/>
                    <a:pt x="10639" y="1199"/>
                  </a:cubicBezTo>
                  <a:cubicBezTo>
                    <a:pt x="10866" y="1208"/>
                    <a:pt x="11102" y="1283"/>
                    <a:pt x="11234" y="1387"/>
                  </a:cubicBezTo>
                  <a:lnTo>
                    <a:pt x="11228" y="1357"/>
                  </a:lnTo>
                  <a:lnTo>
                    <a:pt x="11228" y="1357"/>
                  </a:lnTo>
                  <a:cubicBezTo>
                    <a:pt x="11313" y="1378"/>
                    <a:pt x="11311" y="1419"/>
                    <a:pt x="11362" y="1454"/>
                  </a:cubicBezTo>
                  <a:cubicBezTo>
                    <a:pt x="11364" y="1438"/>
                    <a:pt x="11312" y="1404"/>
                    <a:pt x="11329" y="1404"/>
                  </a:cubicBezTo>
                  <a:cubicBezTo>
                    <a:pt x="11333" y="1404"/>
                    <a:pt x="11338" y="1405"/>
                    <a:pt x="11346" y="1408"/>
                  </a:cubicBezTo>
                  <a:cubicBezTo>
                    <a:pt x="11508" y="1498"/>
                    <a:pt x="11638" y="1619"/>
                    <a:pt x="11786" y="1772"/>
                  </a:cubicBezTo>
                  <a:cubicBezTo>
                    <a:pt x="11928" y="1918"/>
                    <a:pt x="12071" y="2069"/>
                    <a:pt x="12213" y="2222"/>
                  </a:cubicBezTo>
                  <a:cubicBezTo>
                    <a:pt x="12498" y="2525"/>
                    <a:pt x="12778" y="2834"/>
                    <a:pt x="13061" y="3133"/>
                  </a:cubicBezTo>
                  <a:cubicBezTo>
                    <a:pt x="13270" y="3348"/>
                    <a:pt x="13263" y="3170"/>
                    <a:pt x="13495" y="3476"/>
                  </a:cubicBezTo>
                  <a:lnTo>
                    <a:pt x="13388" y="3429"/>
                  </a:lnTo>
                  <a:lnTo>
                    <a:pt x="13388" y="3429"/>
                  </a:lnTo>
                  <a:cubicBezTo>
                    <a:pt x="13852" y="3821"/>
                    <a:pt x="14262" y="4306"/>
                    <a:pt x="14712" y="4695"/>
                  </a:cubicBezTo>
                  <a:cubicBezTo>
                    <a:pt x="14679" y="4677"/>
                    <a:pt x="14670" y="4686"/>
                    <a:pt x="14631" y="4644"/>
                  </a:cubicBezTo>
                  <a:lnTo>
                    <a:pt x="14631" y="4644"/>
                  </a:lnTo>
                  <a:cubicBezTo>
                    <a:pt x="14696" y="4749"/>
                    <a:pt x="14939" y="4958"/>
                    <a:pt x="14973" y="4958"/>
                  </a:cubicBezTo>
                  <a:cubicBezTo>
                    <a:pt x="14974" y="4958"/>
                    <a:pt x="14975" y="4958"/>
                    <a:pt x="14976" y="4957"/>
                  </a:cubicBezTo>
                  <a:lnTo>
                    <a:pt x="14976" y="4957"/>
                  </a:lnTo>
                  <a:cubicBezTo>
                    <a:pt x="15039" y="5024"/>
                    <a:pt x="14974" y="4987"/>
                    <a:pt x="15006" y="5036"/>
                  </a:cubicBezTo>
                  <a:cubicBezTo>
                    <a:pt x="15083" y="5138"/>
                    <a:pt x="15257" y="5233"/>
                    <a:pt x="15282" y="5300"/>
                  </a:cubicBezTo>
                  <a:cubicBezTo>
                    <a:pt x="15283" y="5302"/>
                    <a:pt x="15282" y="5303"/>
                    <a:pt x="15281" y="5303"/>
                  </a:cubicBezTo>
                  <a:cubicBezTo>
                    <a:pt x="15279" y="5303"/>
                    <a:pt x="15272" y="5299"/>
                    <a:pt x="15264" y="5293"/>
                  </a:cubicBezTo>
                  <a:lnTo>
                    <a:pt x="15264" y="5293"/>
                  </a:lnTo>
                  <a:cubicBezTo>
                    <a:pt x="15333" y="5355"/>
                    <a:pt x="15447" y="5478"/>
                    <a:pt x="15468" y="5478"/>
                  </a:cubicBezTo>
                  <a:cubicBezTo>
                    <a:pt x="15472" y="5478"/>
                    <a:pt x="15472" y="5472"/>
                    <a:pt x="15468" y="5460"/>
                  </a:cubicBezTo>
                  <a:lnTo>
                    <a:pt x="15468" y="5460"/>
                  </a:lnTo>
                  <a:cubicBezTo>
                    <a:pt x="15613" y="5629"/>
                    <a:pt x="15779" y="5749"/>
                    <a:pt x="15890" y="5889"/>
                  </a:cubicBezTo>
                  <a:lnTo>
                    <a:pt x="15890" y="5889"/>
                  </a:lnTo>
                  <a:cubicBezTo>
                    <a:pt x="15883" y="5885"/>
                    <a:pt x="15877" y="5882"/>
                    <a:pt x="15869" y="5880"/>
                  </a:cubicBezTo>
                  <a:lnTo>
                    <a:pt x="15869" y="5880"/>
                  </a:lnTo>
                  <a:lnTo>
                    <a:pt x="15964" y="5996"/>
                  </a:lnTo>
                  <a:cubicBezTo>
                    <a:pt x="15943" y="5959"/>
                    <a:pt x="15921" y="5925"/>
                    <a:pt x="15896" y="5893"/>
                  </a:cubicBezTo>
                  <a:lnTo>
                    <a:pt x="15896" y="5893"/>
                  </a:lnTo>
                  <a:cubicBezTo>
                    <a:pt x="15894" y="5893"/>
                    <a:pt x="15893" y="5892"/>
                    <a:pt x="15892" y="5891"/>
                  </a:cubicBezTo>
                  <a:cubicBezTo>
                    <a:pt x="15891" y="5891"/>
                    <a:pt x="15891" y="5890"/>
                    <a:pt x="15890" y="5889"/>
                  </a:cubicBezTo>
                  <a:lnTo>
                    <a:pt x="15890" y="5889"/>
                  </a:lnTo>
                  <a:cubicBezTo>
                    <a:pt x="15891" y="5890"/>
                    <a:pt x="15893" y="5891"/>
                    <a:pt x="15894" y="5891"/>
                  </a:cubicBezTo>
                  <a:cubicBezTo>
                    <a:pt x="15895" y="5892"/>
                    <a:pt x="15895" y="5893"/>
                    <a:pt x="15896" y="5893"/>
                  </a:cubicBezTo>
                  <a:lnTo>
                    <a:pt x="15896" y="5893"/>
                  </a:lnTo>
                  <a:cubicBezTo>
                    <a:pt x="16001" y="5948"/>
                    <a:pt x="16139" y="6161"/>
                    <a:pt x="16206" y="6161"/>
                  </a:cubicBezTo>
                  <a:cubicBezTo>
                    <a:pt x="16208" y="6161"/>
                    <a:pt x="16210" y="6161"/>
                    <a:pt x="16212" y="6160"/>
                  </a:cubicBezTo>
                  <a:lnTo>
                    <a:pt x="16212" y="6160"/>
                  </a:lnTo>
                  <a:cubicBezTo>
                    <a:pt x="16161" y="6190"/>
                    <a:pt x="16455" y="6469"/>
                    <a:pt x="16573" y="6550"/>
                  </a:cubicBezTo>
                  <a:cubicBezTo>
                    <a:pt x="16570" y="6548"/>
                    <a:pt x="16567" y="6547"/>
                    <a:pt x="16566" y="6547"/>
                  </a:cubicBezTo>
                  <a:lnTo>
                    <a:pt x="16566" y="6547"/>
                  </a:lnTo>
                  <a:cubicBezTo>
                    <a:pt x="16549" y="6547"/>
                    <a:pt x="16626" y="6629"/>
                    <a:pt x="16603" y="6629"/>
                  </a:cubicBezTo>
                  <a:cubicBezTo>
                    <a:pt x="16600" y="6629"/>
                    <a:pt x="16597" y="6628"/>
                    <a:pt x="16592" y="6626"/>
                  </a:cubicBezTo>
                  <a:lnTo>
                    <a:pt x="16592" y="6626"/>
                  </a:lnTo>
                  <a:cubicBezTo>
                    <a:pt x="16688" y="6722"/>
                    <a:pt x="16783" y="6804"/>
                    <a:pt x="16811" y="6804"/>
                  </a:cubicBezTo>
                  <a:cubicBezTo>
                    <a:pt x="16816" y="6804"/>
                    <a:pt x="16819" y="6802"/>
                    <a:pt x="16819" y="6795"/>
                  </a:cubicBezTo>
                  <a:cubicBezTo>
                    <a:pt x="16981" y="7053"/>
                    <a:pt x="17278" y="7178"/>
                    <a:pt x="17334" y="7356"/>
                  </a:cubicBezTo>
                  <a:cubicBezTo>
                    <a:pt x="17693" y="7672"/>
                    <a:pt x="18020" y="7971"/>
                    <a:pt x="18333" y="8263"/>
                  </a:cubicBezTo>
                  <a:cubicBezTo>
                    <a:pt x="18331" y="8264"/>
                    <a:pt x="18328" y="8265"/>
                    <a:pt x="18326" y="8265"/>
                  </a:cubicBezTo>
                  <a:cubicBezTo>
                    <a:pt x="18264" y="8265"/>
                    <a:pt x="18032" y="7981"/>
                    <a:pt x="17975" y="7981"/>
                  </a:cubicBezTo>
                  <a:cubicBezTo>
                    <a:pt x="17970" y="7981"/>
                    <a:pt x="17966" y="7983"/>
                    <a:pt x="17964" y="7987"/>
                  </a:cubicBezTo>
                  <a:cubicBezTo>
                    <a:pt x="18268" y="8258"/>
                    <a:pt x="18470" y="8390"/>
                    <a:pt x="18746" y="8685"/>
                  </a:cubicBezTo>
                  <a:cubicBezTo>
                    <a:pt x="18764" y="8706"/>
                    <a:pt x="18768" y="8714"/>
                    <a:pt x="18763" y="8714"/>
                  </a:cubicBezTo>
                  <a:cubicBezTo>
                    <a:pt x="18750" y="8714"/>
                    <a:pt x="18676" y="8657"/>
                    <a:pt x="18653" y="8643"/>
                  </a:cubicBezTo>
                  <a:lnTo>
                    <a:pt x="18653" y="8643"/>
                  </a:lnTo>
                  <a:cubicBezTo>
                    <a:pt x="18806" y="8777"/>
                    <a:pt x="18943" y="8919"/>
                    <a:pt x="19079" y="9053"/>
                  </a:cubicBezTo>
                  <a:cubicBezTo>
                    <a:pt x="19144" y="9118"/>
                    <a:pt x="19209" y="9183"/>
                    <a:pt x="19274" y="9248"/>
                  </a:cubicBezTo>
                  <a:lnTo>
                    <a:pt x="19369" y="9348"/>
                  </a:lnTo>
                  <a:lnTo>
                    <a:pt x="19448" y="9437"/>
                  </a:lnTo>
                  <a:lnTo>
                    <a:pt x="19448" y="9437"/>
                  </a:lnTo>
                  <a:cubicBezTo>
                    <a:pt x="19448" y="9431"/>
                    <a:pt x="19451" y="9428"/>
                    <a:pt x="19456" y="9428"/>
                  </a:cubicBezTo>
                  <a:cubicBezTo>
                    <a:pt x="19473" y="9428"/>
                    <a:pt x="19512" y="9457"/>
                    <a:pt x="19548" y="9501"/>
                  </a:cubicBezTo>
                  <a:cubicBezTo>
                    <a:pt x="19601" y="9554"/>
                    <a:pt x="19650" y="9627"/>
                    <a:pt x="19669" y="9643"/>
                  </a:cubicBezTo>
                  <a:lnTo>
                    <a:pt x="19669" y="9643"/>
                  </a:lnTo>
                  <a:cubicBezTo>
                    <a:pt x="19662" y="9639"/>
                    <a:pt x="19656" y="9637"/>
                    <a:pt x="19652" y="9637"/>
                  </a:cubicBezTo>
                  <a:cubicBezTo>
                    <a:pt x="19628" y="9637"/>
                    <a:pt x="19658" y="9702"/>
                    <a:pt x="19673" y="9763"/>
                  </a:cubicBezTo>
                  <a:cubicBezTo>
                    <a:pt x="19686" y="9816"/>
                    <a:pt x="19697" y="9864"/>
                    <a:pt x="19676" y="9864"/>
                  </a:cubicBezTo>
                  <a:cubicBezTo>
                    <a:pt x="19668" y="9864"/>
                    <a:pt x="19653" y="9855"/>
                    <a:pt x="19631" y="9835"/>
                  </a:cubicBezTo>
                  <a:lnTo>
                    <a:pt x="19631" y="9835"/>
                  </a:lnTo>
                  <a:cubicBezTo>
                    <a:pt x="19647" y="9869"/>
                    <a:pt x="19673" y="9911"/>
                    <a:pt x="19688" y="9911"/>
                  </a:cubicBezTo>
                  <a:cubicBezTo>
                    <a:pt x="19690" y="9911"/>
                    <a:pt x="19692" y="9910"/>
                    <a:pt x="19694" y="9909"/>
                  </a:cubicBezTo>
                  <a:lnTo>
                    <a:pt x="19694" y="9909"/>
                  </a:lnTo>
                  <a:cubicBezTo>
                    <a:pt x="19699" y="9947"/>
                    <a:pt x="19700" y="9971"/>
                    <a:pt x="19692" y="9971"/>
                  </a:cubicBezTo>
                  <a:cubicBezTo>
                    <a:pt x="19687" y="9971"/>
                    <a:pt x="19678" y="9960"/>
                    <a:pt x="19664" y="9937"/>
                  </a:cubicBezTo>
                  <a:lnTo>
                    <a:pt x="19664" y="9937"/>
                  </a:lnTo>
                  <a:cubicBezTo>
                    <a:pt x="19698" y="10050"/>
                    <a:pt x="19719" y="10085"/>
                    <a:pt x="19731" y="10120"/>
                  </a:cubicBezTo>
                  <a:cubicBezTo>
                    <a:pt x="19754" y="10175"/>
                    <a:pt x="19763" y="10233"/>
                    <a:pt x="19763" y="10294"/>
                  </a:cubicBezTo>
                  <a:cubicBezTo>
                    <a:pt x="19752" y="10294"/>
                    <a:pt x="19745" y="10250"/>
                    <a:pt x="19728" y="10229"/>
                  </a:cubicBezTo>
                  <a:lnTo>
                    <a:pt x="19728" y="10229"/>
                  </a:lnTo>
                  <a:cubicBezTo>
                    <a:pt x="19759" y="10335"/>
                    <a:pt x="19793" y="10449"/>
                    <a:pt x="19754" y="10632"/>
                  </a:cubicBezTo>
                  <a:cubicBezTo>
                    <a:pt x="19747" y="10621"/>
                    <a:pt x="19736" y="10639"/>
                    <a:pt x="19742" y="10587"/>
                  </a:cubicBezTo>
                  <a:lnTo>
                    <a:pt x="19742" y="10587"/>
                  </a:lnTo>
                  <a:cubicBezTo>
                    <a:pt x="19703" y="10893"/>
                    <a:pt x="19677" y="11143"/>
                    <a:pt x="19446" y="11418"/>
                  </a:cubicBezTo>
                  <a:cubicBezTo>
                    <a:pt x="19450" y="11391"/>
                    <a:pt x="19447" y="11381"/>
                    <a:pt x="19441" y="11381"/>
                  </a:cubicBezTo>
                  <a:cubicBezTo>
                    <a:pt x="19433" y="11381"/>
                    <a:pt x="19419" y="11396"/>
                    <a:pt x="19404" y="11413"/>
                  </a:cubicBezTo>
                  <a:cubicBezTo>
                    <a:pt x="19376" y="11445"/>
                    <a:pt x="19337" y="11481"/>
                    <a:pt x="19312" y="11481"/>
                  </a:cubicBezTo>
                  <a:cubicBezTo>
                    <a:pt x="19310" y="11481"/>
                    <a:pt x="19308" y="11481"/>
                    <a:pt x="19307" y="11481"/>
                  </a:cubicBezTo>
                  <a:lnTo>
                    <a:pt x="19249" y="11555"/>
                  </a:lnTo>
                  <a:lnTo>
                    <a:pt x="19184" y="11629"/>
                  </a:lnTo>
                  <a:lnTo>
                    <a:pt x="19256" y="11589"/>
                  </a:lnTo>
                  <a:lnTo>
                    <a:pt x="19256" y="11589"/>
                  </a:lnTo>
                  <a:cubicBezTo>
                    <a:pt x="19133" y="11710"/>
                    <a:pt x="19047" y="11842"/>
                    <a:pt x="18931" y="11937"/>
                  </a:cubicBezTo>
                  <a:lnTo>
                    <a:pt x="19010" y="11833"/>
                  </a:lnTo>
                  <a:lnTo>
                    <a:pt x="18785" y="12069"/>
                  </a:lnTo>
                  <a:lnTo>
                    <a:pt x="18929" y="11951"/>
                  </a:lnTo>
                  <a:lnTo>
                    <a:pt x="18929" y="11951"/>
                  </a:lnTo>
                  <a:cubicBezTo>
                    <a:pt x="18822" y="12093"/>
                    <a:pt x="18984" y="11979"/>
                    <a:pt x="18810" y="12134"/>
                  </a:cubicBezTo>
                  <a:cubicBezTo>
                    <a:pt x="18814" y="12130"/>
                    <a:pt x="18815" y="12129"/>
                    <a:pt x="18814" y="12129"/>
                  </a:cubicBezTo>
                  <a:lnTo>
                    <a:pt x="18814" y="12129"/>
                  </a:lnTo>
                  <a:cubicBezTo>
                    <a:pt x="18810" y="12129"/>
                    <a:pt x="18690" y="12251"/>
                    <a:pt x="18614" y="12296"/>
                  </a:cubicBezTo>
                  <a:lnTo>
                    <a:pt x="18614" y="12296"/>
                  </a:lnTo>
                  <a:cubicBezTo>
                    <a:pt x="18633" y="12266"/>
                    <a:pt x="18653" y="12238"/>
                    <a:pt x="18676" y="12211"/>
                  </a:cubicBezTo>
                  <a:lnTo>
                    <a:pt x="18676" y="12211"/>
                  </a:lnTo>
                  <a:cubicBezTo>
                    <a:pt x="18633" y="12252"/>
                    <a:pt x="18600" y="12283"/>
                    <a:pt x="18607" y="12300"/>
                  </a:cubicBezTo>
                  <a:lnTo>
                    <a:pt x="18607" y="12300"/>
                  </a:lnTo>
                  <a:cubicBezTo>
                    <a:pt x="18609" y="12299"/>
                    <a:pt x="18611" y="12297"/>
                    <a:pt x="18614" y="12296"/>
                  </a:cubicBezTo>
                  <a:lnTo>
                    <a:pt x="18614" y="12296"/>
                  </a:lnTo>
                  <a:cubicBezTo>
                    <a:pt x="18612" y="12298"/>
                    <a:pt x="18610" y="12301"/>
                    <a:pt x="18609" y="12303"/>
                  </a:cubicBezTo>
                  <a:cubicBezTo>
                    <a:pt x="18608" y="12302"/>
                    <a:pt x="18607" y="12301"/>
                    <a:pt x="18607" y="12300"/>
                  </a:cubicBezTo>
                  <a:lnTo>
                    <a:pt x="18607" y="12300"/>
                  </a:lnTo>
                  <a:cubicBezTo>
                    <a:pt x="18606" y="12300"/>
                    <a:pt x="18605" y="12301"/>
                    <a:pt x="18604" y="12301"/>
                  </a:cubicBezTo>
                  <a:cubicBezTo>
                    <a:pt x="18548" y="12387"/>
                    <a:pt x="18481" y="12463"/>
                    <a:pt x="18405" y="12528"/>
                  </a:cubicBezTo>
                  <a:cubicBezTo>
                    <a:pt x="18402" y="12530"/>
                    <a:pt x="18399" y="12530"/>
                    <a:pt x="18396" y="12530"/>
                  </a:cubicBezTo>
                  <a:cubicBezTo>
                    <a:pt x="18374" y="12530"/>
                    <a:pt x="18383" y="12481"/>
                    <a:pt x="18369" y="12481"/>
                  </a:cubicBezTo>
                  <a:cubicBezTo>
                    <a:pt x="18368" y="12481"/>
                    <a:pt x="18367" y="12481"/>
                    <a:pt x="18365" y="12482"/>
                  </a:cubicBezTo>
                  <a:cubicBezTo>
                    <a:pt x="18334" y="12565"/>
                    <a:pt x="18102" y="12762"/>
                    <a:pt x="18044" y="12869"/>
                  </a:cubicBezTo>
                  <a:lnTo>
                    <a:pt x="18044" y="12869"/>
                  </a:lnTo>
                  <a:cubicBezTo>
                    <a:pt x="18052" y="12848"/>
                    <a:pt x="18042" y="12834"/>
                    <a:pt x="18033" y="12834"/>
                  </a:cubicBezTo>
                  <a:cubicBezTo>
                    <a:pt x="18031" y="12834"/>
                    <a:pt x="18030" y="12834"/>
                    <a:pt x="18029" y="12834"/>
                  </a:cubicBezTo>
                  <a:lnTo>
                    <a:pt x="17999" y="12909"/>
                  </a:lnTo>
                  <a:cubicBezTo>
                    <a:pt x="17960" y="12939"/>
                    <a:pt x="17941" y="12952"/>
                    <a:pt x="17931" y="12952"/>
                  </a:cubicBezTo>
                  <a:cubicBezTo>
                    <a:pt x="17925" y="12952"/>
                    <a:pt x="17922" y="12947"/>
                    <a:pt x="17920" y="12939"/>
                  </a:cubicBezTo>
                  <a:cubicBezTo>
                    <a:pt x="17842" y="13013"/>
                    <a:pt x="17852" y="13019"/>
                    <a:pt x="17868" y="13019"/>
                  </a:cubicBezTo>
                  <a:cubicBezTo>
                    <a:pt x="17871" y="13019"/>
                    <a:pt x="17874" y="13019"/>
                    <a:pt x="17877" y="13019"/>
                  </a:cubicBezTo>
                  <a:cubicBezTo>
                    <a:pt x="17894" y="13019"/>
                    <a:pt x="17899" y="13025"/>
                    <a:pt x="17795" y="13113"/>
                  </a:cubicBezTo>
                  <a:cubicBezTo>
                    <a:pt x="17804" y="13094"/>
                    <a:pt x="17816" y="13078"/>
                    <a:pt x="17828" y="13062"/>
                  </a:cubicBezTo>
                  <a:lnTo>
                    <a:pt x="17828" y="13062"/>
                  </a:lnTo>
                  <a:cubicBezTo>
                    <a:pt x="17614" y="13256"/>
                    <a:pt x="17447" y="13470"/>
                    <a:pt x="17250" y="13646"/>
                  </a:cubicBezTo>
                  <a:cubicBezTo>
                    <a:pt x="17245" y="13647"/>
                    <a:pt x="17241" y="13648"/>
                    <a:pt x="17238" y="13648"/>
                  </a:cubicBezTo>
                  <a:cubicBezTo>
                    <a:pt x="17193" y="13648"/>
                    <a:pt x="17365" y="13505"/>
                    <a:pt x="17329" y="13505"/>
                  </a:cubicBezTo>
                  <a:cubicBezTo>
                    <a:pt x="17326" y="13505"/>
                    <a:pt x="17321" y="13506"/>
                    <a:pt x="17313" y="13509"/>
                  </a:cubicBezTo>
                  <a:cubicBezTo>
                    <a:pt x="17051" y="13785"/>
                    <a:pt x="16794" y="14109"/>
                    <a:pt x="16525" y="14362"/>
                  </a:cubicBezTo>
                  <a:lnTo>
                    <a:pt x="16578" y="14318"/>
                  </a:lnTo>
                  <a:lnTo>
                    <a:pt x="16578" y="14318"/>
                  </a:lnTo>
                  <a:cubicBezTo>
                    <a:pt x="16589" y="14400"/>
                    <a:pt x="16367" y="14487"/>
                    <a:pt x="16256" y="14635"/>
                  </a:cubicBezTo>
                  <a:lnTo>
                    <a:pt x="16256" y="14635"/>
                  </a:lnTo>
                  <a:cubicBezTo>
                    <a:pt x="16274" y="14609"/>
                    <a:pt x="16270" y="14586"/>
                    <a:pt x="16265" y="14586"/>
                  </a:cubicBezTo>
                  <a:lnTo>
                    <a:pt x="16265" y="14586"/>
                  </a:lnTo>
                  <a:cubicBezTo>
                    <a:pt x="16264" y="14586"/>
                    <a:pt x="16263" y="14587"/>
                    <a:pt x="16263" y="14589"/>
                  </a:cubicBezTo>
                  <a:cubicBezTo>
                    <a:pt x="16077" y="14758"/>
                    <a:pt x="15908" y="14967"/>
                    <a:pt x="15653" y="15252"/>
                  </a:cubicBezTo>
                  <a:lnTo>
                    <a:pt x="15674" y="15206"/>
                  </a:lnTo>
                  <a:lnTo>
                    <a:pt x="15674" y="15206"/>
                  </a:lnTo>
                  <a:cubicBezTo>
                    <a:pt x="15558" y="15301"/>
                    <a:pt x="15389" y="15477"/>
                    <a:pt x="15271" y="15586"/>
                  </a:cubicBezTo>
                  <a:cubicBezTo>
                    <a:pt x="15250" y="15626"/>
                    <a:pt x="15198" y="15678"/>
                    <a:pt x="15221" y="15678"/>
                  </a:cubicBezTo>
                  <a:cubicBezTo>
                    <a:pt x="15225" y="15678"/>
                    <a:pt x="15230" y="15677"/>
                    <a:pt x="15238" y="15674"/>
                  </a:cubicBezTo>
                  <a:lnTo>
                    <a:pt x="15238" y="15674"/>
                  </a:lnTo>
                  <a:cubicBezTo>
                    <a:pt x="14818" y="15957"/>
                    <a:pt x="14605" y="16381"/>
                    <a:pt x="14237" y="16636"/>
                  </a:cubicBezTo>
                  <a:cubicBezTo>
                    <a:pt x="14267" y="16604"/>
                    <a:pt x="14299" y="16557"/>
                    <a:pt x="14294" y="16557"/>
                  </a:cubicBezTo>
                  <a:lnTo>
                    <a:pt x="14294" y="16557"/>
                  </a:lnTo>
                  <a:cubicBezTo>
                    <a:pt x="14293" y="16557"/>
                    <a:pt x="14290" y="16559"/>
                    <a:pt x="14285" y="16564"/>
                  </a:cubicBezTo>
                  <a:lnTo>
                    <a:pt x="14030" y="16843"/>
                  </a:lnTo>
                  <a:cubicBezTo>
                    <a:pt x="14072" y="16840"/>
                    <a:pt x="14077" y="16819"/>
                    <a:pt x="14148" y="16780"/>
                  </a:cubicBezTo>
                  <a:lnTo>
                    <a:pt x="14148" y="16780"/>
                  </a:lnTo>
                  <a:cubicBezTo>
                    <a:pt x="14107" y="16852"/>
                    <a:pt x="14056" y="16917"/>
                    <a:pt x="13995" y="16975"/>
                  </a:cubicBezTo>
                  <a:cubicBezTo>
                    <a:pt x="14035" y="16926"/>
                    <a:pt x="14041" y="16909"/>
                    <a:pt x="14029" y="16909"/>
                  </a:cubicBezTo>
                  <a:cubicBezTo>
                    <a:pt x="14010" y="16909"/>
                    <a:pt x="13940" y="16959"/>
                    <a:pt x="13900" y="16984"/>
                  </a:cubicBezTo>
                  <a:cubicBezTo>
                    <a:pt x="13901" y="16984"/>
                    <a:pt x="13902" y="16984"/>
                    <a:pt x="13902" y="16984"/>
                  </a:cubicBezTo>
                  <a:cubicBezTo>
                    <a:pt x="13913" y="16984"/>
                    <a:pt x="13903" y="17007"/>
                    <a:pt x="13914" y="17007"/>
                  </a:cubicBezTo>
                  <a:cubicBezTo>
                    <a:pt x="13738" y="17111"/>
                    <a:pt x="13933" y="17072"/>
                    <a:pt x="13717" y="17237"/>
                  </a:cubicBezTo>
                  <a:lnTo>
                    <a:pt x="13717" y="17216"/>
                  </a:lnTo>
                  <a:cubicBezTo>
                    <a:pt x="13652" y="17292"/>
                    <a:pt x="13601" y="17373"/>
                    <a:pt x="13523" y="17445"/>
                  </a:cubicBezTo>
                  <a:cubicBezTo>
                    <a:pt x="13520" y="17446"/>
                    <a:pt x="13518" y="17446"/>
                    <a:pt x="13516" y="17446"/>
                  </a:cubicBezTo>
                  <a:cubicBezTo>
                    <a:pt x="13478" y="17446"/>
                    <a:pt x="13587" y="17358"/>
                    <a:pt x="13571" y="17334"/>
                  </a:cubicBezTo>
                  <a:lnTo>
                    <a:pt x="13571" y="17334"/>
                  </a:lnTo>
                  <a:cubicBezTo>
                    <a:pt x="13467" y="17443"/>
                    <a:pt x="13404" y="17591"/>
                    <a:pt x="13284" y="17666"/>
                  </a:cubicBezTo>
                  <a:cubicBezTo>
                    <a:pt x="13323" y="17612"/>
                    <a:pt x="13388" y="17547"/>
                    <a:pt x="13428" y="17496"/>
                  </a:cubicBezTo>
                  <a:lnTo>
                    <a:pt x="13428" y="17496"/>
                  </a:lnTo>
                  <a:cubicBezTo>
                    <a:pt x="13295" y="17573"/>
                    <a:pt x="13288" y="17591"/>
                    <a:pt x="13205" y="17666"/>
                  </a:cubicBezTo>
                  <a:lnTo>
                    <a:pt x="13214" y="17659"/>
                  </a:lnTo>
                  <a:lnTo>
                    <a:pt x="13020" y="17828"/>
                  </a:lnTo>
                  <a:lnTo>
                    <a:pt x="13073" y="17791"/>
                  </a:lnTo>
                  <a:lnTo>
                    <a:pt x="13073" y="17791"/>
                  </a:lnTo>
                  <a:cubicBezTo>
                    <a:pt x="13004" y="17978"/>
                    <a:pt x="12825" y="18067"/>
                    <a:pt x="12687" y="18272"/>
                  </a:cubicBezTo>
                  <a:lnTo>
                    <a:pt x="12687" y="18272"/>
                  </a:lnTo>
                  <a:cubicBezTo>
                    <a:pt x="12732" y="18203"/>
                    <a:pt x="12740" y="18183"/>
                    <a:pt x="12732" y="18183"/>
                  </a:cubicBezTo>
                  <a:lnTo>
                    <a:pt x="12732" y="18183"/>
                  </a:lnTo>
                  <a:cubicBezTo>
                    <a:pt x="12723" y="18183"/>
                    <a:pt x="12691" y="18212"/>
                    <a:pt x="12674" y="18212"/>
                  </a:cubicBezTo>
                  <a:cubicBezTo>
                    <a:pt x="12670" y="18212"/>
                    <a:pt x="12666" y="18210"/>
                    <a:pt x="12665" y="18206"/>
                  </a:cubicBezTo>
                  <a:cubicBezTo>
                    <a:pt x="12621" y="18236"/>
                    <a:pt x="12560" y="18285"/>
                    <a:pt x="12546" y="18285"/>
                  </a:cubicBezTo>
                  <a:cubicBezTo>
                    <a:pt x="12543" y="18285"/>
                    <a:pt x="12542" y="18283"/>
                    <a:pt x="12544" y="18278"/>
                  </a:cubicBezTo>
                  <a:lnTo>
                    <a:pt x="12544" y="18278"/>
                  </a:lnTo>
                  <a:cubicBezTo>
                    <a:pt x="12482" y="18384"/>
                    <a:pt x="12384" y="18403"/>
                    <a:pt x="12296" y="18556"/>
                  </a:cubicBezTo>
                  <a:cubicBezTo>
                    <a:pt x="12296" y="18556"/>
                    <a:pt x="12296" y="18556"/>
                    <a:pt x="12296" y="18556"/>
                  </a:cubicBezTo>
                  <a:cubicBezTo>
                    <a:pt x="12283" y="18556"/>
                    <a:pt x="12230" y="18615"/>
                    <a:pt x="12209" y="18615"/>
                  </a:cubicBezTo>
                  <a:cubicBezTo>
                    <a:pt x="12205" y="18615"/>
                    <a:pt x="12202" y="18612"/>
                    <a:pt x="12201" y="18604"/>
                  </a:cubicBezTo>
                  <a:cubicBezTo>
                    <a:pt x="12167" y="18643"/>
                    <a:pt x="12160" y="18655"/>
                    <a:pt x="12165" y="18655"/>
                  </a:cubicBezTo>
                  <a:cubicBezTo>
                    <a:pt x="12175" y="18655"/>
                    <a:pt x="12230" y="18612"/>
                    <a:pt x="12243" y="18612"/>
                  </a:cubicBezTo>
                  <a:cubicBezTo>
                    <a:pt x="12244" y="18612"/>
                    <a:pt x="12245" y="18612"/>
                    <a:pt x="12245" y="18614"/>
                  </a:cubicBezTo>
                  <a:cubicBezTo>
                    <a:pt x="12173" y="18716"/>
                    <a:pt x="12064" y="18806"/>
                    <a:pt x="11946" y="18908"/>
                  </a:cubicBezTo>
                  <a:cubicBezTo>
                    <a:pt x="11888" y="18961"/>
                    <a:pt x="11826" y="19015"/>
                    <a:pt x="11768" y="19073"/>
                  </a:cubicBezTo>
                  <a:cubicBezTo>
                    <a:pt x="11740" y="19101"/>
                    <a:pt x="11705" y="19138"/>
                    <a:pt x="11684" y="19163"/>
                  </a:cubicBezTo>
                  <a:cubicBezTo>
                    <a:pt x="11654" y="19193"/>
                    <a:pt x="11626" y="19226"/>
                    <a:pt x="11596" y="19260"/>
                  </a:cubicBezTo>
                  <a:cubicBezTo>
                    <a:pt x="11494" y="19362"/>
                    <a:pt x="11434" y="19420"/>
                    <a:pt x="11367" y="19476"/>
                  </a:cubicBezTo>
                  <a:cubicBezTo>
                    <a:pt x="11334" y="19506"/>
                    <a:pt x="11299" y="19534"/>
                    <a:pt x="11260" y="19560"/>
                  </a:cubicBezTo>
                  <a:cubicBezTo>
                    <a:pt x="11211" y="19592"/>
                    <a:pt x="11160" y="19620"/>
                    <a:pt x="11107" y="19643"/>
                  </a:cubicBezTo>
                  <a:cubicBezTo>
                    <a:pt x="11100" y="19644"/>
                    <a:pt x="11095" y="19644"/>
                    <a:pt x="11090" y="19644"/>
                  </a:cubicBezTo>
                  <a:cubicBezTo>
                    <a:pt x="11033" y="19644"/>
                    <a:pt x="11165" y="19578"/>
                    <a:pt x="11163" y="19576"/>
                  </a:cubicBezTo>
                  <a:lnTo>
                    <a:pt x="11163" y="19576"/>
                  </a:lnTo>
                  <a:cubicBezTo>
                    <a:pt x="11017" y="19611"/>
                    <a:pt x="10915" y="19645"/>
                    <a:pt x="10778" y="19682"/>
                  </a:cubicBezTo>
                  <a:cubicBezTo>
                    <a:pt x="10803" y="19668"/>
                    <a:pt x="10773" y="19662"/>
                    <a:pt x="10731" y="19655"/>
                  </a:cubicBezTo>
                  <a:cubicBezTo>
                    <a:pt x="10636" y="19673"/>
                    <a:pt x="10653" y="19700"/>
                    <a:pt x="10559" y="19700"/>
                  </a:cubicBezTo>
                  <a:cubicBezTo>
                    <a:pt x="10546" y="19700"/>
                    <a:pt x="10531" y="19700"/>
                    <a:pt x="10513" y="19699"/>
                  </a:cubicBezTo>
                  <a:cubicBezTo>
                    <a:pt x="10546" y="19675"/>
                    <a:pt x="10583" y="19657"/>
                    <a:pt x="10620" y="19643"/>
                  </a:cubicBezTo>
                  <a:lnTo>
                    <a:pt x="10620" y="19643"/>
                  </a:lnTo>
                  <a:cubicBezTo>
                    <a:pt x="10558" y="19652"/>
                    <a:pt x="10493" y="19666"/>
                    <a:pt x="10428" y="19668"/>
                  </a:cubicBezTo>
                  <a:cubicBezTo>
                    <a:pt x="10389" y="19673"/>
                    <a:pt x="10350" y="19675"/>
                    <a:pt x="10311" y="19675"/>
                  </a:cubicBezTo>
                  <a:cubicBezTo>
                    <a:pt x="10283" y="19675"/>
                    <a:pt x="10256" y="19674"/>
                    <a:pt x="10228" y="19671"/>
                  </a:cubicBezTo>
                  <a:cubicBezTo>
                    <a:pt x="10196" y="19645"/>
                    <a:pt x="10314" y="19652"/>
                    <a:pt x="10360" y="19643"/>
                  </a:cubicBezTo>
                  <a:cubicBezTo>
                    <a:pt x="10227" y="19641"/>
                    <a:pt x="10025" y="19600"/>
                    <a:pt x="9945" y="19600"/>
                  </a:cubicBezTo>
                  <a:cubicBezTo>
                    <a:pt x="9936" y="19600"/>
                    <a:pt x="9928" y="19600"/>
                    <a:pt x="9922" y="19601"/>
                  </a:cubicBezTo>
                  <a:lnTo>
                    <a:pt x="9989" y="19632"/>
                  </a:lnTo>
                  <a:lnTo>
                    <a:pt x="9989" y="19632"/>
                  </a:lnTo>
                  <a:cubicBezTo>
                    <a:pt x="9976" y="19621"/>
                    <a:pt x="9995" y="19612"/>
                    <a:pt x="10021" y="19612"/>
                  </a:cubicBezTo>
                  <a:cubicBezTo>
                    <a:pt x="10025" y="19612"/>
                    <a:pt x="10029" y="19612"/>
                    <a:pt x="10034" y="19613"/>
                  </a:cubicBezTo>
                  <a:cubicBezTo>
                    <a:pt x="10082" y="19613"/>
                    <a:pt x="10131" y="19624"/>
                    <a:pt x="10173" y="19645"/>
                  </a:cubicBezTo>
                  <a:cubicBezTo>
                    <a:pt x="10191" y="19650"/>
                    <a:pt x="10207" y="19662"/>
                    <a:pt x="10219" y="19678"/>
                  </a:cubicBezTo>
                  <a:lnTo>
                    <a:pt x="10170" y="19675"/>
                  </a:lnTo>
                  <a:lnTo>
                    <a:pt x="10122" y="19668"/>
                  </a:lnTo>
                  <a:lnTo>
                    <a:pt x="10122" y="19668"/>
                  </a:lnTo>
                  <a:cubicBezTo>
                    <a:pt x="10150" y="19694"/>
                    <a:pt x="10184" y="19713"/>
                    <a:pt x="10224" y="19715"/>
                  </a:cubicBezTo>
                  <a:cubicBezTo>
                    <a:pt x="10263" y="19724"/>
                    <a:pt x="10303" y="19727"/>
                    <a:pt x="10342" y="19727"/>
                  </a:cubicBezTo>
                  <a:cubicBezTo>
                    <a:pt x="10354" y="19727"/>
                    <a:pt x="10365" y="19727"/>
                    <a:pt x="10377" y="19726"/>
                  </a:cubicBezTo>
                  <a:cubicBezTo>
                    <a:pt x="10490" y="19724"/>
                    <a:pt x="10611" y="19699"/>
                    <a:pt x="10708" y="19689"/>
                  </a:cubicBezTo>
                  <a:lnTo>
                    <a:pt x="10708" y="19689"/>
                  </a:lnTo>
                  <a:cubicBezTo>
                    <a:pt x="10683" y="19710"/>
                    <a:pt x="10657" y="19731"/>
                    <a:pt x="10629" y="19750"/>
                  </a:cubicBezTo>
                  <a:cubicBezTo>
                    <a:pt x="10664" y="19740"/>
                    <a:pt x="10699" y="19729"/>
                    <a:pt x="10731" y="19717"/>
                  </a:cubicBezTo>
                  <a:lnTo>
                    <a:pt x="10829" y="19682"/>
                  </a:lnTo>
                  <a:lnTo>
                    <a:pt x="10829" y="19682"/>
                  </a:lnTo>
                  <a:cubicBezTo>
                    <a:pt x="10873" y="19685"/>
                    <a:pt x="10910" y="19708"/>
                    <a:pt x="10813" y="19733"/>
                  </a:cubicBezTo>
                  <a:cubicBezTo>
                    <a:pt x="10818" y="19734"/>
                    <a:pt x="10823" y="19734"/>
                    <a:pt x="10829" y="19734"/>
                  </a:cubicBezTo>
                  <a:cubicBezTo>
                    <a:pt x="10868" y="19734"/>
                    <a:pt x="10908" y="19726"/>
                    <a:pt x="10945" y="19710"/>
                  </a:cubicBezTo>
                  <a:cubicBezTo>
                    <a:pt x="10982" y="19694"/>
                    <a:pt x="11021" y="19685"/>
                    <a:pt x="11061" y="19682"/>
                  </a:cubicBezTo>
                  <a:cubicBezTo>
                    <a:pt x="11071" y="19682"/>
                    <a:pt x="11071" y="19685"/>
                    <a:pt x="11065" y="19689"/>
                  </a:cubicBezTo>
                  <a:lnTo>
                    <a:pt x="11065" y="19689"/>
                  </a:lnTo>
                  <a:lnTo>
                    <a:pt x="11123" y="19662"/>
                  </a:lnTo>
                  <a:cubicBezTo>
                    <a:pt x="11156" y="19648"/>
                    <a:pt x="11188" y="19629"/>
                    <a:pt x="11188" y="19629"/>
                  </a:cubicBezTo>
                  <a:lnTo>
                    <a:pt x="11188" y="19629"/>
                  </a:lnTo>
                  <a:cubicBezTo>
                    <a:pt x="11166" y="19649"/>
                    <a:pt x="11221" y="19656"/>
                    <a:pt x="11145" y="19678"/>
                  </a:cubicBezTo>
                  <a:lnTo>
                    <a:pt x="11145" y="19678"/>
                  </a:lnTo>
                  <a:cubicBezTo>
                    <a:pt x="11246" y="19650"/>
                    <a:pt x="11341" y="19604"/>
                    <a:pt x="11422" y="19539"/>
                  </a:cubicBezTo>
                  <a:cubicBezTo>
                    <a:pt x="11492" y="19490"/>
                    <a:pt x="11538" y="19446"/>
                    <a:pt x="11591" y="19432"/>
                  </a:cubicBezTo>
                  <a:lnTo>
                    <a:pt x="11591" y="19432"/>
                  </a:lnTo>
                  <a:lnTo>
                    <a:pt x="11575" y="19448"/>
                  </a:lnTo>
                  <a:cubicBezTo>
                    <a:pt x="11619" y="19416"/>
                    <a:pt x="11656" y="19379"/>
                    <a:pt x="11691" y="19335"/>
                  </a:cubicBezTo>
                  <a:cubicBezTo>
                    <a:pt x="11705" y="19316"/>
                    <a:pt x="11703" y="19311"/>
                    <a:pt x="11696" y="19307"/>
                  </a:cubicBezTo>
                  <a:cubicBezTo>
                    <a:pt x="11684" y="19300"/>
                    <a:pt x="11668" y="19295"/>
                    <a:pt x="11747" y="19191"/>
                  </a:cubicBezTo>
                  <a:lnTo>
                    <a:pt x="11937" y="19133"/>
                  </a:lnTo>
                  <a:lnTo>
                    <a:pt x="11935" y="19082"/>
                  </a:lnTo>
                  <a:cubicBezTo>
                    <a:pt x="11958" y="19061"/>
                    <a:pt x="11998" y="19024"/>
                    <a:pt x="12012" y="19024"/>
                  </a:cubicBezTo>
                  <a:cubicBezTo>
                    <a:pt x="12014" y="19024"/>
                    <a:pt x="12016" y="19025"/>
                    <a:pt x="12016" y="19029"/>
                  </a:cubicBezTo>
                  <a:cubicBezTo>
                    <a:pt x="12044" y="18987"/>
                    <a:pt x="12048" y="18976"/>
                    <a:pt x="12043" y="18976"/>
                  </a:cubicBezTo>
                  <a:lnTo>
                    <a:pt x="12043" y="18976"/>
                  </a:lnTo>
                  <a:cubicBezTo>
                    <a:pt x="12038" y="18976"/>
                    <a:pt x="12026" y="18985"/>
                    <a:pt x="12020" y="18985"/>
                  </a:cubicBezTo>
                  <a:cubicBezTo>
                    <a:pt x="12015" y="18985"/>
                    <a:pt x="12015" y="18980"/>
                    <a:pt x="12025" y="18959"/>
                  </a:cubicBezTo>
                  <a:cubicBezTo>
                    <a:pt x="12169" y="18865"/>
                    <a:pt x="12343" y="18625"/>
                    <a:pt x="12417" y="18625"/>
                  </a:cubicBezTo>
                  <a:cubicBezTo>
                    <a:pt x="12419" y="18625"/>
                    <a:pt x="12422" y="18625"/>
                    <a:pt x="12424" y="18625"/>
                  </a:cubicBezTo>
                  <a:cubicBezTo>
                    <a:pt x="12428" y="18614"/>
                    <a:pt x="12426" y="18609"/>
                    <a:pt x="12422" y="18609"/>
                  </a:cubicBezTo>
                  <a:cubicBezTo>
                    <a:pt x="12409" y="18609"/>
                    <a:pt x="12371" y="18642"/>
                    <a:pt x="12365" y="18642"/>
                  </a:cubicBezTo>
                  <a:cubicBezTo>
                    <a:pt x="12361" y="18642"/>
                    <a:pt x="12370" y="18628"/>
                    <a:pt x="12407" y="18581"/>
                  </a:cubicBezTo>
                  <a:cubicBezTo>
                    <a:pt x="12410" y="18581"/>
                    <a:pt x="12412" y="18582"/>
                    <a:pt x="12414" y="18582"/>
                  </a:cubicBezTo>
                  <a:cubicBezTo>
                    <a:pt x="12494" y="18582"/>
                    <a:pt x="12555" y="18419"/>
                    <a:pt x="12686" y="18331"/>
                  </a:cubicBezTo>
                  <a:lnTo>
                    <a:pt x="12686" y="18331"/>
                  </a:lnTo>
                  <a:cubicBezTo>
                    <a:pt x="12678" y="18371"/>
                    <a:pt x="12617" y="18429"/>
                    <a:pt x="12627" y="18429"/>
                  </a:cubicBezTo>
                  <a:cubicBezTo>
                    <a:pt x="12631" y="18429"/>
                    <a:pt x="12648" y="18418"/>
                    <a:pt x="12688" y="18391"/>
                  </a:cubicBezTo>
                  <a:cubicBezTo>
                    <a:pt x="12716" y="18282"/>
                    <a:pt x="12918" y="18180"/>
                    <a:pt x="13003" y="18078"/>
                  </a:cubicBezTo>
                  <a:cubicBezTo>
                    <a:pt x="12975" y="18041"/>
                    <a:pt x="13196" y="17858"/>
                    <a:pt x="13344" y="17689"/>
                  </a:cubicBezTo>
                  <a:cubicBezTo>
                    <a:pt x="13344" y="17689"/>
                    <a:pt x="13345" y="17690"/>
                    <a:pt x="13345" y="17690"/>
                  </a:cubicBezTo>
                  <a:cubicBezTo>
                    <a:pt x="13367" y="17690"/>
                    <a:pt x="13667" y="17404"/>
                    <a:pt x="13822" y="17271"/>
                  </a:cubicBezTo>
                  <a:lnTo>
                    <a:pt x="13822" y="17278"/>
                  </a:lnTo>
                  <a:lnTo>
                    <a:pt x="13822" y="17278"/>
                  </a:lnTo>
                  <a:cubicBezTo>
                    <a:pt x="13824" y="17216"/>
                    <a:pt x="13978" y="17070"/>
                    <a:pt x="14084" y="16956"/>
                  </a:cubicBezTo>
                  <a:lnTo>
                    <a:pt x="14084" y="16956"/>
                  </a:lnTo>
                  <a:cubicBezTo>
                    <a:pt x="14097" y="16979"/>
                    <a:pt x="14086" y="17007"/>
                    <a:pt x="14035" y="17077"/>
                  </a:cubicBezTo>
                  <a:lnTo>
                    <a:pt x="14139" y="16970"/>
                  </a:lnTo>
                  <a:cubicBezTo>
                    <a:pt x="14153" y="16935"/>
                    <a:pt x="14179" y="16898"/>
                    <a:pt x="14244" y="16826"/>
                  </a:cubicBezTo>
                  <a:lnTo>
                    <a:pt x="14244" y="16826"/>
                  </a:lnTo>
                  <a:lnTo>
                    <a:pt x="14241" y="16877"/>
                  </a:lnTo>
                  <a:cubicBezTo>
                    <a:pt x="14380" y="16736"/>
                    <a:pt x="14494" y="16569"/>
                    <a:pt x="14689" y="16404"/>
                  </a:cubicBezTo>
                  <a:cubicBezTo>
                    <a:pt x="14687" y="16400"/>
                    <a:pt x="14681" y="16398"/>
                    <a:pt x="14673" y="16398"/>
                  </a:cubicBezTo>
                  <a:cubicBezTo>
                    <a:pt x="14655" y="16398"/>
                    <a:pt x="14625" y="16407"/>
                    <a:pt x="14605" y="16407"/>
                  </a:cubicBezTo>
                  <a:cubicBezTo>
                    <a:pt x="14574" y="16407"/>
                    <a:pt x="14566" y="16386"/>
                    <a:pt x="14656" y="16279"/>
                  </a:cubicBezTo>
                  <a:cubicBezTo>
                    <a:pt x="14674" y="16285"/>
                    <a:pt x="14698" y="16297"/>
                    <a:pt x="14673" y="16334"/>
                  </a:cubicBezTo>
                  <a:lnTo>
                    <a:pt x="14673" y="16334"/>
                  </a:lnTo>
                  <a:cubicBezTo>
                    <a:pt x="14695" y="16307"/>
                    <a:pt x="14720" y="16281"/>
                    <a:pt x="14747" y="16258"/>
                  </a:cubicBezTo>
                  <a:lnTo>
                    <a:pt x="14747" y="16258"/>
                  </a:lnTo>
                  <a:lnTo>
                    <a:pt x="14691" y="16353"/>
                  </a:lnTo>
                  <a:cubicBezTo>
                    <a:pt x="14781" y="16282"/>
                    <a:pt x="14716" y="16295"/>
                    <a:pt x="14784" y="16231"/>
                  </a:cubicBezTo>
                  <a:cubicBezTo>
                    <a:pt x="14786" y="16233"/>
                    <a:pt x="14789" y="16235"/>
                    <a:pt x="14793" y="16235"/>
                  </a:cubicBezTo>
                  <a:cubicBezTo>
                    <a:pt x="14808" y="16235"/>
                    <a:pt x="14831" y="16213"/>
                    <a:pt x="14842" y="16213"/>
                  </a:cubicBezTo>
                  <a:cubicBezTo>
                    <a:pt x="14846" y="16213"/>
                    <a:pt x="14848" y="16215"/>
                    <a:pt x="14849" y="16219"/>
                  </a:cubicBezTo>
                  <a:cubicBezTo>
                    <a:pt x="14835" y="16238"/>
                    <a:pt x="14786" y="16268"/>
                    <a:pt x="14767" y="16300"/>
                  </a:cubicBezTo>
                  <a:cubicBezTo>
                    <a:pt x="14844" y="16231"/>
                    <a:pt x="14944" y="16152"/>
                    <a:pt x="14985" y="16136"/>
                  </a:cubicBezTo>
                  <a:cubicBezTo>
                    <a:pt x="14969" y="16131"/>
                    <a:pt x="14962" y="16112"/>
                    <a:pt x="15016" y="16054"/>
                  </a:cubicBezTo>
                  <a:cubicBezTo>
                    <a:pt x="15078" y="15991"/>
                    <a:pt x="15097" y="15980"/>
                    <a:pt x="15108" y="15980"/>
                  </a:cubicBezTo>
                  <a:cubicBezTo>
                    <a:pt x="15115" y="15980"/>
                    <a:pt x="15118" y="15983"/>
                    <a:pt x="15125" y="15983"/>
                  </a:cubicBezTo>
                  <a:cubicBezTo>
                    <a:pt x="15133" y="15983"/>
                    <a:pt x="15146" y="15979"/>
                    <a:pt x="15173" y="15957"/>
                  </a:cubicBezTo>
                  <a:cubicBezTo>
                    <a:pt x="15194" y="15911"/>
                    <a:pt x="15296" y="15834"/>
                    <a:pt x="15273" y="15806"/>
                  </a:cubicBezTo>
                  <a:cubicBezTo>
                    <a:pt x="15294" y="15783"/>
                    <a:pt x="15324" y="15767"/>
                    <a:pt x="15356" y="15762"/>
                  </a:cubicBezTo>
                  <a:cubicBezTo>
                    <a:pt x="15411" y="15687"/>
                    <a:pt x="15639" y="15468"/>
                    <a:pt x="15600" y="15468"/>
                  </a:cubicBezTo>
                  <a:cubicBezTo>
                    <a:pt x="15599" y="15468"/>
                    <a:pt x="15597" y="15468"/>
                    <a:pt x="15596" y="15468"/>
                  </a:cubicBezTo>
                  <a:lnTo>
                    <a:pt x="15596" y="15468"/>
                  </a:lnTo>
                  <a:cubicBezTo>
                    <a:pt x="15606" y="15460"/>
                    <a:pt x="15618" y="15450"/>
                    <a:pt x="15628" y="15440"/>
                  </a:cubicBezTo>
                  <a:lnTo>
                    <a:pt x="15628" y="15440"/>
                  </a:lnTo>
                  <a:lnTo>
                    <a:pt x="15595" y="15468"/>
                  </a:lnTo>
                  <a:lnTo>
                    <a:pt x="15595" y="15468"/>
                  </a:lnTo>
                  <a:cubicBezTo>
                    <a:pt x="15595" y="15468"/>
                    <a:pt x="15596" y="15468"/>
                    <a:pt x="15596" y="15468"/>
                  </a:cubicBezTo>
                  <a:lnTo>
                    <a:pt x="15596" y="15468"/>
                  </a:lnTo>
                  <a:cubicBezTo>
                    <a:pt x="15594" y="15470"/>
                    <a:pt x="15592" y="15471"/>
                    <a:pt x="15590" y="15473"/>
                  </a:cubicBezTo>
                  <a:lnTo>
                    <a:pt x="15595" y="15468"/>
                  </a:lnTo>
                  <a:lnTo>
                    <a:pt x="15595" y="15468"/>
                  </a:lnTo>
                  <a:cubicBezTo>
                    <a:pt x="15591" y="15469"/>
                    <a:pt x="15586" y="15471"/>
                    <a:pt x="15579" y="15475"/>
                  </a:cubicBezTo>
                  <a:lnTo>
                    <a:pt x="15560" y="15491"/>
                  </a:lnTo>
                  <a:cubicBezTo>
                    <a:pt x="15563" y="15489"/>
                    <a:pt x="15565" y="15484"/>
                    <a:pt x="15570" y="15479"/>
                  </a:cubicBezTo>
                  <a:cubicBezTo>
                    <a:pt x="15781" y="15217"/>
                    <a:pt x="16075" y="15004"/>
                    <a:pt x="16297" y="14758"/>
                  </a:cubicBezTo>
                  <a:lnTo>
                    <a:pt x="16307" y="14768"/>
                  </a:lnTo>
                  <a:cubicBezTo>
                    <a:pt x="16437" y="14619"/>
                    <a:pt x="16610" y="14452"/>
                    <a:pt x="16692" y="14332"/>
                  </a:cubicBezTo>
                  <a:cubicBezTo>
                    <a:pt x="16724" y="14301"/>
                    <a:pt x="16774" y="14270"/>
                    <a:pt x="16792" y="14270"/>
                  </a:cubicBezTo>
                  <a:cubicBezTo>
                    <a:pt x="16797" y="14270"/>
                    <a:pt x="16800" y="14272"/>
                    <a:pt x="16798" y="14279"/>
                  </a:cubicBezTo>
                  <a:cubicBezTo>
                    <a:pt x="16898" y="14165"/>
                    <a:pt x="16900" y="14144"/>
                    <a:pt x="17069" y="14005"/>
                  </a:cubicBezTo>
                  <a:lnTo>
                    <a:pt x="17069" y="14005"/>
                  </a:lnTo>
                  <a:cubicBezTo>
                    <a:pt x="17035" y="14050"/>
                    <a:pt x="17033" y="14058"/>
                    <a:pt x="17037" y="14058"/>
                  </a:cubicBezTo>
                  <a:cubicBezTo>
                    <a:pt x="17039" y="14058"/>
                    <a:pt x="17043" y="14056"/>
                    <a:pt x="17043" y="14056"/>
                  </a:cubicBezTo>
                  <a:lnTo>
                    <a:pt x="17043" y="14056"/>
                  </a:lnTo>
                  <a:cubicBezTo>
                    <a:pt x="17044" y="14056"/>
                    <a:pt x="17033" y="14066"/>
                    <a:pt x="16970" y="14126"/>
                  </a:cubicBezTo>
                  <a:cubicBezTo>
                    <a:pt x="17118" y="13993"/>
                    <a:pt x="17162" y="13977"/>
                    <a:pt x="17287" y="13803"/>
                  </a:cubicBezTo>
                  <a:lnTo>
                    <a:pt x="17287" y="13803"/>
                  </a:lnTo>
                  <a:cubicBezTo>
                    <a:pt x="17282" y="13817"/>
                    <a:pt x="17284" y="13823"/>
                    <a:pt x="17290" y="13823"/>
                  </a:cubicBezTo>
                  <a:cubicBezTo>
                    <a:pt x="17317" y="13823"/>
                    <a:pt x="17433" y="13713"/>
                    <a:pt x="17480" y="13655"/>
                  </a:cubicBezTo>
                  <a:lnTo>
                    <a:pt x="17480" y="13655"/>
                  </a:lnTo>
                  <a:lnTo>
                    <a:pt x="17366" y="13736"/>
                  </a:lnTo>
                  <a:cubicBezTo>
                    <a:pt x="17438" y="13660"/>
                    <a:pt x="17505" y="13597"/>
                    <a:pt x="17573" y="13532"/>
                  </a:cubicBezTo>
                  <a:lnTo>
                    <a:pt x="17573" y="13532"/>
                  </a:lnTo>
                  <a:lnTo>
                    <a:pt x="17566" y="13599"/>
                  </a:lnTo>
                  <a:cubicBezTo>
                    <a:pt x="17885" y="13349"/>
                    <a:pt x="18018" y="13024"/>
                    <a:pt x="18293" y="12869"/>
                  </a:cubicBezTo>
                  <a:cubicBezTo>
                    <a:pt x="18303" y="12852"/>
                    <a:pt x="18304" y="12845"/>
                    <a:pt x="18300" y="12845"/>
                  </a:cubicBezTo>
                  <a:cubicBezTo>
                    <a:pt x="18282" y="12845"/>
                    <a:pt x="18186" y="12939"/>
                    <a:pt x="18166" y="12939"/>
                  </a:cubicBezTo>
                  <a:cubicBezTo>
                    <a:pt x="18161" y="12939"/>
                    <a:pt x="18161" y="12933"/>
                    <a:pt x="18168" y="12918"/>
                  </a:cubicBezTo>
                  <a:cubicBezTo>
                    <a:pt x="18303" y="12790"/>
                    <a:pt x="18481" y="12698"/>
                    <a:pt x="18523" y="12656"/>
                  </a:cubicBezTo>
                  <a:cubicBezTo>
                    <a:pt x="18718" y="12494"/>
                    <a:pt x="18646" y="12447"/>
                    <a:pt x="18845" y="12271"/>
                  </a:cubicBezTo>
                  <a:lnTo>
                    <a:pt x="18845" y="12271"/>
                  </a:lnTo>
                  <a:cubicBezTo>
                    <a:pt x="18838" y="12273"/>
                    <a:pt x="18831" y="12275"/>
                    <a:pt x="18824" y="12275"/>
                  </a:cubicBezTo>
                  <a:cubicBezTo>
                    <a:pt x="18797" y="12275"/>
                    <a:pt x="18785" y="12248"/>
                    <a:pt x="18889" y="12127"/>
                  </a:cubicBezTo>
                  <a:cubicBezTo>
                    <a:pt x="18959" y="12062"/>
                    <a:pt x="19011" y="12034"/>
                    <a:pt x="19035" y="12034"/>
                  </a:cubicBezTo>
                  <a:cubicBezTo>
                    <a:pt x="19057" y="12034"/>
                    <a:pt x="19055" y="12058"/>
                    <a:pt x="19019" y="12102"/>
                  </a:cubicBezTo>
                  <a:cubicBezTo>
                    <a:pt x="18993" y="12130"/>
                    <a:pt x="18976" y="12142"/>
                    <a:pt x="18970" y="12142"/>
                  </a:cubicBezTo>
                  <a:cubicBezTo>
                    <a:pt x="18969" y="12142"/>
                    <a:pt x="18968" y="12142"/>
                    <a:pt x="18968" y="12141"/>
                  </a:cubicBezTo>
                  <a:cubicBezTo>
                    <a:pt x="18939" y="12177"/>
                    <a:pt x="18902" y="12221"/>
                    <a:pt x="18916" y="12221"/>
                  </a:cubicBezTo>
                  <a:cubicBezTo>
                    <a:pt x="18920" y="12221"/>
                    <a:pt x="18928" y="12217"/>
                    <a:pt x="18943" y="12208"/>
                  </a:cubicBezTo>
                  <a:lnTo>
                    <a:pt x="18950" y="12181"/>
                  </a:lnTo>
                  <a:cubicBezTo>
                    <a:pt x="19013" y="12133"/>
                    <a:pt x="19156" y="11992"/>
                    <a:pt x="19178" y="11992"/>
                  </a:cubicBezTo>
                  <a:cubicBezTo>
                    <a:pt x="19182" y="11992"/>
                    <a:pt x="19183" y="11996"/>
                    <a:pt x="19179" y="12004"/>
                  </a:cubicBezTo>
                  <a:cubicBezTo>
                    <a:pt x="19217" y="11958"/>
                    <a:pt x="19227" y="11940"/>
                    <a:pt x="19220" y="11940"/>
                  </a:cubicBezTo>
                  <a:lnTo>
                    <a:pt x="19220" y="11940"/>
                  </a:lnTo>
                  <a:cubicBezTo>
                    <a:pt x="19211" y="11940"/>
                    <a:pt x="19175" y="11970"/>
                    <a:pt x="19133" y="12006"/>
                  </a:cubicBezTo>
                  <a:lnTo>
                    <a:pt x="19133" y="12006"/>
                  </a:lnTo>
                  <a:cubicBezTo>
                    <a:pt x="19207" y="11942"/>
                    <a:pt x="19279" y="11875"/>
                    <a:pt x="19348" y="11805"/>
                  </a:cubicBezTo>
                  <a:cubicBezTo>
                    <a:pt x="19413" y="11742"/>
                    <a:pt x="19480" y="11666"/>
                    <a:pt x="19571" y="11573"/>
                  </a:cubicBezTo>
                  <a:lnTo>
                    <a:pt x="19571" y="11573"/>
                  </a:lnTo>
                  <a:cubicBezTo>
                    <a:pt x="19551" y="11589"/>
                    <a:pt x="19528" y="11601"/>
                    <a:pt x="19520" y="11601"/>
                  </a:cubicBezTo>
                  <a:cubicBezTo>
                    <a:pt x="19515" y="11601"/>
                    <a:pt x="19516" y="11596"/>
                    <a:pt x="19527" y="11585"/>
                  </a:cubicBezTo>
                  <a:cubicBezTo>
                    <a:pt x="19652" y="11443"/>
                    <a:pt x="19668" y="11402"/>
                    <a:pt x="19673" y="11374"/>
                  </a:cubicBezTo>
                  <a:cubicBezTo>
                    <a:pt x="19675" y="11346"/>
                    <a:pt x="19673" y="11330"/>
                    <a:pt x="19731" y="11219"/>
                  </a:cubicBezTo>
                  <a:cubicBezTo>
                    <a:pt x="19755" y="11182"/>
                    <a:pt x="19767" y="11174"/>
                    <a:pt x="19774" y="11174"/>
                  </a:cubicBezTo>
                  <a:cubicBezTo>
                    <a:pt x="19780" y="11174"/>
                    <a:pt x="19784" y="11179"/>
                    <a:pt x="19787" y="11179"/>
                  </a:cubicBezTo>
                  <a:cubicBezTo>
                    <a:pt x="19795" y="11179"/>
                    <a:pt x="19805" y="11160"/>
                    <a:pt x="19844" y="11045"/>
                  </a:cubicBezTo>
                  <a:cubicBezTo>
                    <a:pt x="19867" y="10996"/>
                    <a:pt x="19880" y="10978"/>
                    <a:pt x="19887" y="10978"/>
                  </a:cubicBezTo>
                  <a:lnTo>
                    <a:pt x="19887" y="10978"/>
                  </a:lnTo>
                  <a:cubicBezTo>
                    <a:pt x="19900" y="10978"/>
                    <a:pt x="19889" y="11048"/>
                    <a:pt x="19881" y="11091"/>
                  </a:cubicBezTo>
                  <a:cubicBezTo>
                    <a:pt x="19946" y="10859"/>
                    <a:pt x="20018" y="10662"/>
                    <a:pt x="20034" y="10521"/>
                  </a:cubicBezTo>
                  <a:lnTo>
                    <a:pt x="20034" y="10586"/>
                  </a:lnTo>
                  <a:lnTo>
                    <a:pt x="20032" y="10651"/>
                  </a:lnTo>
                  <a:cubicBezTo>
                    <a:pt x="20037" y="10574"/>
                    <a:pt x="20039" y="10512"/>
                    <a:pt x="20041" y="10447"/>
                  </a:cubicBezTo>
                  <a:lnTo>
                    <a:pt x="20041" y="10447"/>
                  </a:lnTo>
                  <a:lnTo>
                    <a:pt x="20009" y="10518"/>
                  </a:lnTo>
                  <a:cubicBezTo>
                    <a:pt x="20018" y="10444"/>
                    <a:pt x="20021" y="10382"/>
                    <a:pt x="20032" y="10382"/>
                  </a:cubicBezTo>
                  <a:cubicBezTo>
                    <a:pt x="20026" y="10362"/>
                    <a:pt x="20020" y="10356"/>
                    <a:pt x="20014" y="10356"/>
                  </a:cubicBezTo>
                  <a:cubicBezTo>
                    <a:pt x="20006" y="10356"/>
                    <a:pt x="19998" y="10365"/>
                    <a:pt x="19988" y="10365"/>
                  </a:cubicBezTo>
                  <a:cubicBezTo>
                    <a:pt x="19977" y="10365"/>
                    <a:pt x="19965" y="10352"/>
                    <a:pt x="19951" y="10291"/>
                  </a:cubicBezTo>
                  <a:cubicBezTo>
                    <a:pt x="19953" y="10263"/>
                    <a:pt x="19953" y="10233"/>
                    <a:pt x="19951" y="10203"/>
                  </a:cubicBezTo>
                  <a:lnTo>
                    <a:pt x="19935" y="10106"/>
                  </a:lnTo>
                  <a:cubicBezTo>
                    <a:pt x="19928" y="10041"/>
                    <a:pt x="19914" y="9985"/>
                    <a:pt x="19930" y="9964"/>
                  </a:cubicBezTo>
                  <a:lnTo>
                    <a:pt x="19930" y="9964"/>
                  </a:lnTo>
                  <a:cubicBezTo>
                    <a:pt x="19945" y="10072"/>
                    <a:pt x="19954" y="10098"/>
                    <a:pt x="19961" y="10098"/>
                  </a:cubicBezTo>
                  <a:cubicBezTo>
                    <a:pt x="19968" y="10098"/>
                    <a:pt x="19974" y="10076"/>
                    <a:pt x="19982" y="10076"/>
                  </a:cubicBezTo>
                  <a:cubicBezTo>
                    <a:pt x="19987" y="10076"/>
                    <a:pt x="19993" y="10086"/>
                    <a:pt x="20001" y="10117"/>
                  </a:cubicBezTo>
                  <a:lnTo>
                    <a:pt x="20001" y="10117"/>
                  </a:lnTo>
                  <a:cubicBezTo>
                    <a:pt x="19995" y="10081"/>
                    <a:pt x="19991" y="10040"/>
                    <a:pt x="19983" y="9995"/>
                  </a:cubicBezTo>
                  <a:cubicBezTo>
                    <a:pt x="19984" y="9992"/>
                    <a:pt x="19985" y="9991"/>
                    <a:pt x="19986" y="9991"/>
                  </a:cubicBezTo>
                  <a:cubicBezTo>
                    <a:pt x="19989" y="9991"/>
                    <a:pt x="19996" y="10008"/>
                    <a:pt x="20002" y="10022"/>
                  </a:cubicBezTo>
                  <a:cubicBezTo>
                    <a:pt x="19983" y="9872"/>
                    <a:pt x="19967" y="9839"/>
                    <a:pt x="19939" y="9809"/>
                  </a:cubicBezTo>
                  <a:cubicBezTo>
                    <a:pt x="19909" y="9781"/>
                    <a:pt x="19886" y="9749"/>
                    <a:pt x="19824" y="9610"/>
                  </a:cubicBezTo>
                  <a:lnTo>
                    <a:pt x="19824" y="9610"/>
                  </a:lnTo>
                  <a:cubicBezTo>
                    <a:pt x="19828" y="9613"/>
                    <a:pt x="19831" y="9614"/>
                    <a:pt x="19833" y="9614"/>
                  </a:cubicBezTo>
                  <a:cubicBezTo>
                    <a:pt x="19855" y="9614"/>
                    <a:pt x="19830" y="9521"/>
                    <a:pt x="19805" y="9482"/>
                  </a:cubicBezTo>
                  <a:lnTo>
                    <a:pt x="19805" y="9482"/>
                  </a:lnTo>
                  <a:cubicBezTo>
                    <a:pt x="19827" y="9531"/>
                    <a:pt x="19831" y="9550"/>
                    <a:pt x="19821" y="9550"/>
                  </a:cubicBezTo>
                  <a:cubicBezTo>
                    <a:pt x="19809" y="9550"/>
                    <a:pt x="19773" y="9513"/>
                    <a:pt x="19731" y="9461"/>
                  </a:cubicBezTo>
                  <a:cubicBezTo>
                    <a:pt x="19705" y="9401"/>
                    <a:pt x="19671" y="9345"/>
                    <a:pt x="19626" y="9299"/>
                  </a:cubicBezTo>
                  <a:cubicBezTo>
                    <a:pt x="19596" y="9269"/>
                    <a:pt x="19569" y="9239"/>
                    <a:pt x="19543" y="9204"/>
                  </a:cubicBezTo>
                  <a:lnTo>
                    <a:pt x="19543" y="9204"/>
                  </a:lnTo>
                  <a:lnTo>
                    <a:pt x="19608" y="9306"/>
                  </a:lnTo>
                  <a:cubicBezTo>
                    <a:pt x="19578" y="9287"/>
                    <a:pt x="19552" y="9264"/>
                    <a:pt x="19534" y="9236"/>
                  </a:cubicBezTo>
                  <a:cubicBezTo>
                    <a:pt x="19504" y="9202"/>
                    <a:pt x="19464" y="9165"/>
                    <a:pt x="19418" y="9118"/>
                  </a:cubicBezTo>
                  <a:cubicBezTo>
                    <a:pt x="19418" y="9117"/>
                    <a:pt x="19420" y="9116"/>
                    <a:pt x="19421" y="9116"/>
                  </a:cubicBezTo>
                  <a:cubicBezTo>
                    <a:pt x="19435" y="9116"/>
                    <a:pt x="19481" y="9167"/>
                    <a:pt x="19485" y="9167"/>
                  </a:cubicBezTo>
                  <a:cubicBezTo>
                    <a:pt x="19486" y="9167"/>
                    <a:pt x="19485" y="9164"/>
                    <a:pt x="19480" y="9158"/>
                  </a:cubicBezTo>
                  <a:cubicBezTo>
                    <a:pt x="19355" y="9072"/>
                    <a:pt x="19283" y="8898"/>
                    <a:pt x="19126" y="8773"/>
                  </a:cubicBezTo>
                  <a:cubicBezTo>
                    <a:pt x="19070" y="8699"/>
                    <a:pt x="19149" y="8738"/>
                    <a:pt x="19098" y="8673"/>
                  </a:cubicBezTo>
                  <a:cubicBezTo>
                    <a:pt x="18922" y="8536"/>
                    <a:pt x="18950" y="8483"/>
                    <a:pt x="18769" y="8335"/>
                  </a:cubicBezTo>
                  <a:lnTo>
                    <a:pt x="18769" y="8335"/>
                  </a:lnTo>
                  <a:cubicBezTo>
                    <a:pt x="18781" y="8366"/>
                    <a:pt x="18790" y="8384"/>
                    <a:pt x="18783" y="8384"/>
                  </a:cubicBezTo>
                  <a:cubicBezTo>
                    <a:pt x="18774" y="8384"/>
                    <a:pt x="18744" y="8361"/>
                    <a:pt x="18671" y="8309"/>
                  </a:cubicBezTo>
                  <a:lnTo>
                    <a:pt x="18671" y="8309"/>
                  </a:lnTo>
                  <a:lnTo>
                    <a:pt x="18956" y="8567"/>
                  </a:lnTo>
                  <a:lnTo>
                    <a:pt x="18752" y="8423"/>
                  </a:lnTo>
                  <a:lnTo>
                    <a:pt x="18752" y="8423"/>
                  </a:lnTo>
                  <a:cubicBezTo>
                    <a:pt x="18834" y="8506"/>
                    <a:pt x="18938" y="8583"/>
                    <a:pt x="18984" y="8636"/>
                  </a:cubicBezTo>
                  <a:cubicBezTo>
                    <a:pt x="18934" y="8602"/>
                    <a:pt x="18912" y="8586"/>
                    <a:pt x="18906" y="8586"/>
                  </a:cubicBezTo>
                  <a:lnTo>
                    <a:pt x="18906" y="8586"/>
                  </a:lnTo>
                  <a:cubicBezTo>
                    <a:pt x="18901" y="8586"/>
                    <a:pt x="18909" y="8601"/>
                    <a:pt x="18919" y="8629"/>
                  </a:cubicBezTo>
                  <a:cubicBezTo>
                    <a:pt x="18841" y="8485"/>
                    <a:pt x="18681" y="8425"/>
                    <a:pt x="18572" y="8274"/>
                  </a:cubicBezTo>
                  <a:lnTo>
                    <a:pt x="18630" y="8226"/>
                  </a:lnTo>
                  <a:cubicBezTo>
                    <a:pt x="18458" y="8008"/>
                    <a:pt x="18256" y="7908"/>
                    <a:pt x="18018" y="7642"/>
                  </a:cubicBezTo>
                  <a:lnTo>
                    <a:pt x="18018" y="7642"/>
                  </a:lnTo>
                  <a:lnTo>
                    <a:pt x="18089" y="7732"/>
                  </a:lnTo>
                  <a:cubicBezTo>
                    <a:pt x="18034" y="7718"/>
                    <a:pt x="17932" y="7579"/>
                    <a:pt x="17841" y="7505"/>
                  </a:cubicBezTo>
                  <a:cubicBezTo>
                    <a:pt x="17865" y="7496"/>
                    <a:pt x="17821" y="7438"/>
                    <a:pt x="17797" y="7393"/>
                  </a:cubicBezTo>
                  <a:cubicBezTo>
                    <a:pt x="17797" y="7394"/>
                    <a:pt x="17796" y="7394"/>
                    <a:pt x="17796" y="7394"/>
                  </a:cubicBezTo>
                  <a:cubicBezTo>
                    <a:pt x="17776" y="7394"/>
                    <a:pt x="17621" y="7219"/>
                    <a:pt x="17560" y="7219"/>
                  </a:cubicBezTo>
                  <a:cubicBezTo>
                    <a:pt x="17558" y="7219"/>
                    <a:pt x="17556" y="7219"/>
                    <a:pt x="17554" y="7220"/>
                  </a:cubicBezTo>
                  <a:lnTo>
                    <a:pt x="17466" y="7083"/>
                  </a:lnTo>
                  <a:cubicBezTo>
                    <a:pt x="17271" y="6870"/>
                    <a:pt x="17183" y="6900"/>
                    <a:pt x="16993" y="6698"/>
                  </a:cubicBezTo>
                  <a:lnTo>
                    <a:pt x="16993" y="6698"/>
                  </a:lnTo>
                  <a:cubicBezTo>
                    <a:pt x="17007" y="6705"/>
                    <a:pt x="17016" y="6708"/>
                    <a:pt x="17022" y="6708"/>
                  </a:cubicBezTo>
                  <a:cubicBezTo>
                    <a:pt x="17036" y="6708"/>
                    <a:pt x="17035" y="6694"/>
                    <a:pt x="17047" y="6694"/>
                  </a:cubicBezTo>
                  <a:cubicBezTo>
                    <a:pt x="17058" y="6694"/>
                    <a:pt x="17081" y="6706"/>
                    <a:pt x="17139" y="6754"/>
                  </a:cubicBezTo>
                  <a:cubicBezTo>
                    <a:pt x="17079" y="6694"/>
                    <a:pt x="17028" y="6636"/>
                    <a:pt x="17009" y="6636"/>
                  </a:cubicBezTo>
                  <a:cubicBezTo>
                    <a:pt x="17007" y="6636"/>
                    <a:pt x="17006" y="6637"/>
                    <a:pt x="17005" y="6638"/>
                  </a:cubicBezTo>
                  <a:cubicBezTo>
                    <a:pt x="16977" y="6589"/>
                    <a:pt x="16801" y="6480"/>
                    <a:pt x="16756" y="6404"/>
                  </a:cubicBezTo>
                  <a:cubicBezTo>
                    <a:pt x="16719" y="6383"/>
                    <a:pt x="16694" y="6392"/>
                    <a:pt x="16622" y="6316"/>
                  </a:cubicBezTo>
                  <a:cubicBezTo>
                    <a:pt x="16620" y="6310"/>
                    <a:pt x="16621" y="6308"/>
                    <a:pt x="16623" y="6308"/>
                  </a:cubicBezTo>
                  <a:lnTo>
                    <a:pt x="16623" y="6308"/>
                  </a:lnTo>
                  <a:cubicBezTo>
                    <a:pt x="16606" y="6300"/>
                    <a:pt x="16557" y="6257"/>
                    <a:pt x="16542" y="6257"/>
                  </a:cubicBezTo>
                  <a:lnTo>
                    <a:pt x="16542" y="6257"/>
                  </a:lnTo>
                  <a:cubicBezTo>
                    <a:pt x="16536" y="6257"/>
                    <a:pt x="16536" y="6265"/>
                    <a:pt x="16548" y="6288"/>
                  </a:cubicBezTo>
                  <a:cubicBezTo>
                    <a:pt x="16404" y="6033"/>
                    <a:pt x="15982" y="5729"/>
                    <a:pt x="15852" y="5506"/>
                  </a:cubicBezTo>
                  <a:cubicBezTo>
                    <a:pt x="15704" y="5370"/>
                    <a:pt x="15526" y="5203"/>
                    <a:pt x="15396" y="5073"/>
                  </a:cubicBezTo>
                  <a:lnTo>
                    <a:pt x="15396" y="5073"/>
                  </a:lnTo>
                  <a:cubicBezTo>
                    <a:pt x="15399" y="5074"/>
                    <a:pt x="15401" y="5074"/>
                    <a:pt x="15403" y="5074"/>
                  </a:cubicBezTo>
                  <a:cubicBezTo>
                    <a:pt x="15404" y="5074"/>
                    <a:pt x="15404" y="5074"/>
                    <a:pt x="15405" y="5074"/>
                  </a:cubicBezTo>
                  <a:cubicBezTo>
                    <a:pt x="15409" y="5074"/>
                    <a:pt x="15411" y="5076"/>
                    <a:pt x="15426" y="5092"/>
                  </a:cubicBezTo>
                  <a:cubicBezTo>
                    <a:pt x="15264" y="4897"/>
                    <a:pt x="15266" y="5031"/>
                    <a:pt x="15080" y="4811"/>
                  </a:cubicBezTo>
                  <a:cubicBezTo>
                    <a:pt x="15063" y="4780"/>
                    <a:pt x="15060" y="4768"/>
                    <a:pt x="15066" y="4768"/>
                  </a:cubicBezTo>
                  <a:lnTo>
                    <a:pt x="15066" y="4768"/>
                  </a:lnTo>
                  <a:cubicBezTo>
                    <a:pt x="15082" y="4768"/>
                    <a:pt x="15152" y="4844"/>
                    <a:pt x="15159" y="4844"/>
                  </a:cubicBezTo>
                  <a:cubicBezTo>
                    <a:pt x="15160" y="4844"/>
                    <a:pt x="15158" y="4839"/>
                    <a:pt x="15150" y="4827"/>
                  </a:cubicBezTo>
                  <a:cubicBezTo>
                    <a:pt x="15180" y="4741"/>
                    <a:pt x="14897" y="4588"/>
                    <a:pt x="14793" y="4419"/>
                  </a:cubicBezTo>
                  <a:lnTo>
                    <a:pt x="14793" y="4419"/>
                  </a:lnTo>
                  <a:lnTo>
                    <a:pt x="14830" y="4447"/>
                  </a:lnTo>
                  <a:cubicBezTo>
                    <a:pt x="14744" y="4324"/>
                    <a:pt x="14552" y="4213"/>
                    <a:pt x="14385" y="4039"/>
                  </a:cubicBezTo>
                  <a:lnTo>
                    <a:pt x="14385" y="4039"/>
                  </a:lnTo>
                  <a:cubicBezTo>
                    <a:pt x="14385" y="4039"/>
                    <a:pt x="14386" y="4039"/>
                    <a:pt x="14388" y="4039"/>
                  </a:cubicBezTo>
                  <a:cubicBezTo>
                    <a:pt x="14392" y="4039"/>
                    <a:pt x="14397" y="4038"/>
                    <a:pt x="14394" y="4032"/>
                  </a:cubicBezTo>
                  <a:cubicBezTo>
                    <a:pt x="14248" y="3944"/>
                    <a:pt x="14019" y="3731"/>
                    <a:pt x="13845" y="3575"/>
                  </a:cubicBezTo>
                  <a:lnTo>
                    <a:pt x="13845" y="3575"/>
                  </a:lnTo>
                  <a:cubicBezTo>
                    <a:pt x="13890" y="3592"/>
                    <a:pt x="13912" y="3612"/>
                    <a:pt x="13921" y="3612"/>
                  </a:cubicBezTo>
                  <a:cubicBezTo>
                    <a:pt x="13926" y="3612"/>
                    <a:pt x="13926" y="3604"/>
                    <a:pt x="13924" y="3582"/>
                  </a:cubicBezTo>
                  <a:cubicBezTo>
                    <a:pt x="13904" y="3565"/>
                    <a:pt x="13893" y="3560"/>
                    <a:pt x="13886" y="3560"/>
                  </a:cubicBezTo>
                  <a:cubicBezTo>
                    <a:pt x="13875" y="3560"/>
                    <a:pt x="13871" y="3571"/>
                    <a:pt x="13857" y="3571"/>
                  </a:cubicBezTo>
                  <a:cubicBezTo>
                    <a:pt x="13842" y="3571"/>
                    <a:pt x="13815" y="3558"/>
                    <a:pt x="13754" y="3501"/>
                  </a:cubicBezTo>
                  <a:cubicBezTo>
                    <a:pt x="13717" y="3441"/>
                    <a:pt x="13622" y="3323"/>
                    <a:pt x="13634" y="3286"/>
                  </a:cubicBezTo>
                  <a:lnTo>
                    <a:pt x="13634" y="3286"/>
                  </a:lnTo>
                  <a:lnTo>
                    <a:pt x="13773" y="3422"/>
                  </a:lnTo>
                  <a:cubicBezTo>
                    <a:pt x="13734" y="3320"/>
                    <a:pt x="13592" y="3244"/>
                    <a:pt x="13525" y="3165"/>
                  </a:cubicBezTo>
                  <a:lnTo>
                    <a:pt x="13548" y="3160"/>
                  </a:lnTo>
                  <a:cubicBezTo>
                    <a:pt x="13330" y="2952"/>
                    <a:pt x="13293" y="2984"/>
                    <a:pt x="13066" y="2752"/>
                  </a:cubicBezTo>
                  <a:lnTo>
                    <a:pt x="13066" y="2752"/>
                  </a:lnTo>
                  <a:lnTo>
                    <a:pt x="13080" y="2787"/>
                  </a:lnTo>
                  <a:cubicBezTo>
                    <a:pt x="12920" y="2697"/>
                    <a:pt x="12994" y="2662"/>
                    <a:pt x="12843" y="2562"/>
                  </a:cubicBezTo>
                  <a:lnTo>
                    <a:pt x="12841" y="2490"/>
                  </a:lnTo>
                  <a:cubicBezTo>
                    <a:pt x="12751" y="2416"/>
                    <a:pt x="12516" y="2235"/>
                    <a:pt x="12363" y="2094"/>
                  </a:cubicBezTo>
                  <a:lnTo>
                    <a:pt x="12363" y="2094"/>
                  </a:lnTo>
                  <a:cubicBezTo>
                    <a:pt x="12472" y="2152"/>
                    <a:pt x="12660" y="2312"/>
                    <a:pt x="12781" y="2402"/>
                  </a:cubicBezTo>
                  <a:cubicBezTo>
                    <a:pt x="12700" y="2321"/>
                    <a:pt x="12500" y="2129"/>
                    <a:pt x="12442" y="2103"/>
                  </a:cubicBezTo>
                  <a:lnTo>
                    <a:pt x="12442" y="2103"/>
                  </a:lnTo>
                  <a:cubicBezTo>
                    <a:pt x="12484" y="2131"/>
                    <a:pt x="12521" y="2166"/>
                    <a:pt x="12556" y="2203"/>
                  </a:cubicBezTo>
                  <a:cubicBezTo>
                    <a:pt x="12426" y="2131"/>
                    <a:pt x="12282" y="2011"/>
                    <a:pt x="12118" y="1848"/>
                  </a:cubicBezTo>
                  <a:cubicBezTo>
                    <a:pt x="12166" y="1827"/>
                    <a:pt x="12064" y="1718"/>
                    <a:pt x="11944" y="1591"/>
                  </a:cubicBezTo>
                  <a:cubicBezTo>
                    <a:pt x="11826" y="1463"/>
                    <a:pt x="11663" y="1317"/>
                    <a:pt x="11610" y="1241"/>
                  </a:cubicBezTo>
                  <a:cubicBezTo>
                    <a:pt x="11422" y="1125"/>
                    <a:pt x="11221" y="1030"/>
                    <a:pt x="11012" y="960"/>
                  </a:cubicBezTo>
                  <a:cubicBezTo>
                    <a:pt x="10843" y="906"/>
                    <a:pt x="10667" y="878"/>
                    <a:pt x="10490" y="878"/>
                  </a:cubicBezTo>
                  <a:close/>
                  <a:moveTo>
                    <a:pt x="13066" y="19388"/>
                  </a:moveTo>
                  <a:cubicBezTo>
                    <a:pt x="12911" y="19416"/>
                    <a:pt x="12727" y="19745"/>
                    <a:pt x="12535" y="19893"/>
                  </a:cubicBezTo>
                  <a:lnTo>
                    <a:pt x="12493" y="19907"/>
                  </a:lnTo>
                  <a:cubicBezTo>
                    <a:pt x="12489" y="19928"/>
                    <a:pt x="12482" y="19951"/>
                    <a:pt x="12477" y="19974"/>
                  </a:cubicBezTo>
                  <a:cubicBezTo>
                    <a:pt x="12468" y="20005"/>
                    <a:pt x="12461" y="20037"/>
                    <a:pt x="12461" y="20037"/>
                  </a:cubicBezTo>
                  <a:cubicBezTo>
                    <a:pt x="12672" y="19817"/>
                    <a:pt x="12899" y="19518"/>
                    <a:pt x="13066" y="19388"/>
                  </a:cubicBezTo>
                  <a:close/>
                  <a:moveTo>
                    <a:pt x="12185" y="20183"/>
                  </a:moveTo>
                  <a:lnTo>
                    <a:pt x="12185" y="20183"/>
                  </a:lnTo>
                  <a:cubicBezTo>
                    <a:pt x="12185" y="20183"/>
                    <a:pt x="12152" y="20220"/>
                    <a:pt x="12115" y="20255"/>
                  </a:cubicBezTo>
                  <a:cubicBezTo>
                    <a:pt x="12078" y="20290"/>
                    <a:pt x="12041" y="20327"/>
                    <a:pt x="12041" y="20327"/>
                  </a:cubicBezTo>
                  <a:lnTo>
                    <a:pt x="12030" y="20359"/>
                  </a:lnTo>
                  <a:cubicBezTo>
                    <a:pt x="12030" y="20359"/>
                    <a:pt x="12071" y="20318"/>
                    <a:pt x="12111" y="20274"/>
                  </a:cubicBezTo>
                  <a:cubicBezTo>
                    <a:pt x="12148" y="20227"/>
                    <a:pt x="12185" y="20183"/>
                    <a:pt x="12185" y="20183"/>
                  </a:cubicBezTo>
                  <a:close/>
                  <a:moveTo>
                    <a:pt x="9007" y="20417"/>
                  </a:moveTo>
                  <a:cubicBezTo>
                    <a:pt x="9060" y="20454"/>
                    <a:pt x="9118" y="20487"/>
                    <a:pt x="9178" y="20510"/>
                  </a:cubicBezTo>
                  <a:cubicBezTo>
                    <a:pt x="9120" y="20482"/>
                    <a:pt x="9062" y="20452"/>
                    <a:pt x="9007" y="20417"/>
                  </a:cubicBezTo>
                  <a:close/>
                  <a:moveTo>
                    <a:pt x="10562" y="1"/>
                  </a:moveTo>
                  <a:lnTo>
                    <a:pt x="10648" y="17"/>
                  </a:lnTo>
                  <a:cubicBezTo>
                    <a:pt x="10598" y="55"/>
                    <a:pt x="10544" y="64"/>
                    <a:pt x="10480" y="64"/>
                  </a:cubicBezTo>
                  <a:cubicBezTo>
                    <a:pt x="10428" y="64"/>
                    <a:pt x="10370" y="58"/>
                    <a:pt x="10302" y="58"/>
                  </a:cubicBezTo>
                  <a:cubicBezTo>
                    <a:pt x="10251" y="58"/>
                    <a:pt x="10195" y="61"/>
                    <a:pt x="10131" y="73"/>
                  </a:cubicBezTo>
                  <a:lnTo>
                    <a:pt x="10138" y="61"/>
                  </a:lnTo>
                  <a:lnTo>
                    <a:pt x="10138" y="61"/>
                  </a:lnTo>
                  <a:cubicBezTo>
                    <a:pt x="9839" y="70"/>
                    <a:pt x="9779" y="110"/>
                    <a:pt x="9721" y="131"/>
                  </a:cubicBezTo>
                  <a:cubicBezTo>
                    <a:pt x="9663" y="158"/>
                    <a:pt x="9605" y="170"/>
                    <a:pt x="9320" y="253"/>
                  </a:cubicBezTo>
                  <a:lnTo>
                    <a:pt x="9373" y="295"/>
                  </a:lnTo>
                  <a:cubicBezTo>
                    <a:pt x="9375" y="365"/>
                    <a:pt x="9255" y="399"/>
                    <a:pt x="9102" y="457"/>
                  </a:cubicBezTo>
                  <a:cubicBezTo>
                    <a:pt x="8946" y="515"/>
                    <a:pt x="8763" y="603"/>
                    <a:pt x="8647" y="740"/>
                  </a:cubicBezTo>
                  <a:lnTo>
                    <a:pt x="8763" y="685"/>
                  </a:lnTo>
                  <a:lnTo>
                    <a:pt x="8763" y="685"/>
                  </a:lnTo>
                  <a:cubicBezTo>
                    <a:pt x="8650" y="835"/>
                    <a:pt x="8281" y="907"/>
                    <a:pt x="8142" y="1018"/>
                  </a:cubicBezTo>
                  <a:cubicBezTo>
                    <a:pt x="8138" y="1020"/>
                    <a:pt x="8136" y="1021"/>
                    <a:pt x="8134" y="1021"/>
                  </a:cubicBezTo>
                  <a:cubicBezTo>
                    <a:pt x="8121" y="1021"/>
                    <a:pt x="8176" y="958"/>
                    <a:pt x="8205" y="919"/>
                  </a:cubicBezTo>
                  <a:lnTo>
                    <a:pt x="8205" y="919"/>
                  </a:lnTo>
                  <a:cubicBezTo>
                    <a:pt x="7824" y="1190"/>
                    <a:pt x="8218" y="1016"/>
                    <a:pt x="7989" y="1271"/>
                  </a:cubicBezTo>
                  <a:cubicBezTo>
                    <a:pt x="7985" y="1272"/>
                    <a:pt x="7981" y="1272"/>
                    <a:pt x="7978" y="1272"/>
                  </a:cubicBezTo>
                  <a:cubicBezTo>
                    <a:pt x="7940" y="1272"/>
                    <a:pt x="7943" y="1223"/>
                    <a:pt x="7911" y="1223"/>
                  </a:cubicBezTo>
                  <a:cubicBezTo>
                    <a:pt x="7892" y="1223"/>
                    <a:pt x="7861" y="1241"/>
                    <a:pt x="7801" y="1297"/>
                  </a:cubicBezTo>
                  <a:cubicBezTo>
                    <a:pt x="7695" y="1352"/>
                    <a:pt x="7423" y="1867"/>
                    <a:pt x="7143" y="2031"/>
                  </a:cubicBezTo>
                  <a:cubicBezTo>
                    <a:pt x="7173" y="2021"/>
                    <a:pt x="7203" y="2011"/>
                    <a:pt x="7221" y="2011"/>
                  </a:cubicBezTo>
                  <a:cubicBezTo>
                    <a:pt x="7247" y="2011"/>
                    <a:pt x="7249" y="2033"/>
                    <a:pt x="7191" y="2110"/>
                  </a:cubicBezTo>
                  <a:cubicBezTo>
                    <a:pt x="7029" y="2291"/>
                    <a:pt x="6637" y="2490"/>
                    <a:pt x="6554" y="2720"/>
                  </a:cubicBezTo>
                  <a:cubicBezTo>
                    <a:pt x="6536" y="2731"/>
                    <a:pt x="6523" y="2735"/>
                    <a:pt x="6515" y="2735"/>
                  </a:cubicBezTo>
                  <a:cubicBezTo>
                    <a:pt x="6513" y="2735"/>
                    <a:pt x="6510" y="2735"/>
                    <a:pt x="6509" y="2734"/>
                  </a:cubicBezTo>
                  <a:lnTo>
                    <a:pt x="6509" y="2734"/>
                  </a:lnTo>
                  <a:cubicBezTo>
                    <a:pt x="6507" y="2735"/>
                    <a:pt x="6506" y="2737"/>
                    <a:pt x="6505" y="2739"/>
                  </a:cubicBezTo>
                  <a:cubicBezTo>
                    <a:pt x="6504" y="2737"/>
                    <a:pt x="6503" y="2736"/>
                    <a:pt x="6503" y="2735"/>
                  </a:cubicBezTo>
                  <a:lnTo>
                    <a:pt x="6503" y="2735"/>
                  </a:lnTo>
                  <a:cubicBezTo>
                    <a:pt x="6388" y="2886"/>
                    <a:pt x="6106" y="3194"/>
                    <a:pt x="6067" y="3311"/>
                  </a:cubicBezTo>
                  <a:cubicBezTo>
                    <a:pt x="6063" y="3311"/>
                    <a:pt x="6060" y="3311"/>
                    <a:pt x="6056" y="3311"/>
                  </a:cubicBezTo>
                  <a:cubicBezTo>
                    <a:pt x="5804" y="3311"/>
                    <a:pt x="5382" y="4079"/>
                    <a:pt x="5219" y="4079"/>
                  </a:cubicBezTo>
                  <a:cubicBezTo>
                    <a:pt x="5207" y="4079"/>
                    <a:pt x="5196" y="4074"/>
                    <a:pt x="5186" y="4065"/>
                  </a:cubicBezTo>
                  <a:lnTo>
                    <a:pt x="4785" y="4479"/>
                  </a:lnTo>
                  <a:lnTo>
                    <a:pt x="4783" y="4454"/>
                  </a:lnTo>
                  <a:cubicBezTo>
                    <a:pt x="4514" y="4707"/>
                    <a:pt x="4454" y="4830"/>
                    <a:pt x="4396" y="4952"/>
                  </a:cubicBezTo>
                  <a:cubicBezTo>
                    <a:pt x="4374" y="4968"/>
                    <a:pt x="4363" y="4974"/>
                    <a:pt x="4357" y="4974"/>
                  </a:cubicBezTo>
                  <a:cubicBezTo>
                    <a:pt x="4343" y="4974"/>
                    <a:pt x="4358" y="4944"/>
                    <a:pt x="4356" y="4936"/>
                  </a:cubicBezTo>
                  <a:lnTo>
                    <a:pt x="4356" y="4936"/>
                  </a:lnTo>
                  <a:cubicBezTo>
                    <a:pt x="3948" y="5289"/>
                    <a:pt x="3916" y="5333"/>
                    <a:pt x="3665" y="5717"/>
                  </a:cubicBezTo>
                  <a:lnTo>
                    <a:pt x="3589" y="5708"/>
                  </a:lnTo>
                  <a:cubicBezTo>
                    <a:pt x="3529" y="5819"/>
                    <a:pt x="2972" y="6188"/>
                    <a:pt x="2650" y="6610"/>
                  </a:cubicBezTo>
                  <a:cubicBezTo>
                    <a:pt x="2650" y="6603"/>
                    <a:pt x="2648" y="6587"/>
                    <a:pt x="2671" y="6550"/>
                  </a:cubicBezTo>
                  <a:lnTo>
                    <a:pt x="2671" y="6550"/>
                  </a:lnTo>
                  <a:cubicBezTo>
                    <a:pt x="2305" y="7020"/>
                    <a:pt x="1547" y="7431"/>
                    <a:pt x="1554" y="7744"/>
                  </a:cubicBezTo>
                  <a:lnTo>
                    <a:pt x="1317" y="8061"/>
                  </a:lnTo>
                  <a:cubicBezTo>
                    <a:pt x="1421" y="7965"/>
                    <a:pt x="1468" y="7932"/>
                    <a:pt x="1485" y="7932"/>
                  </a:cubicBezTo>
                  <a:cubicBezTo>
                    <a:pt x="1523" y="7932"/>
                    <a:pt x="1426" y="8084"/>
                    <a:pt x="1465" y="8084"/>
                  </a:cubicBezTo>
                  <a:cubicBezTo>
                    <a:pt x="1473" y="8084"/>
                    <a:pt x="1486" y="8078"/>
                    <a:pt x="1507" y="8063"/>
                  </a:cubicBezTo>
                  <a:lnTo>
                    <a:pt x="1507" y="8063"/>
                  </a:lnTo>
                  <a:cubicBezTo>
                    <a:pt x="1416" y="8165"/>
                    <a:pt x="1256" y="8276"/>
                    <a:pt x="1217" y="8276"/>
                  </a:cubicBezTo>
                  <a:cubicBezTo>
                    <a:pt x="1200" y="8276"/>
                    <a:pt x="1208" y="8253"/>
                    <a:pt x="1259" y="8196"/>
                  </a:cubicBezTo>
                  <a:lnTo>
                    <a:pt x="1294" y="8177"/>
                  </a:lnTo>
                  <a:cubicBezTo>
                    <a:pt x="1292" y="8161"/>
                    <a:pt x="1284" y="8153"/>
                    <a:pt x="1272" y="8153"/>
                  </a:cubicBezTo>
                  <a:cubicBezTo>
                    <a:pt x="1230" y="8153"/>
                    <a:pt x="1138" y="8235"/>
                    <a:pt x="1044" y="8323"/>
                  </a:cubicBezTo>
                  <a:cubicBezTo>
                    <a:pt x="935" y="8419"/>
                    <a:pt x="821" y="8551"/>
                    <a:pt x="781" y="8551"/>
                  </a:cubicBezTo>
                  <a:cubicBezTo>
                    <a:pt x="776" y="8551"/>
                    <a:pt x="773" y="8549"/>
                    <a:pt x="770" y="8546"/>
                  </a:cubicBezTo>
                  <a:cubicBezTo>
                    <a:pt x="596" y="8747"/>
                    <a:pt x="450" y="8972"/>
                    <a:pt x="336" y="9213"/>
                  </a:cubicBezTo>
                  <a:cubicBezTo>
                    <a:pt x="276" y="9332"/>
                    <a:pt x="237" y="9459"/>
                    <a:pt x="188" y="9582"/>
                  </a:cubicBezTo>
                  <a:cubicBezTo>
                    <a:pt x="153" y="9709"/>
                    <a:pt x="114" y="9835"/>
                    <a:pt x="95" y="9964"/>
                  </a:cubicBezTo>
                  <a:cubicBezTo>
                    <a:pt x="0" y="10481"/>
                    <a:pt x="54" y="11012"/>
                    <a:pt x="251" y="11499"/>
                  </a:cubicBezTo>
                  <a:cubicBezTo>
                    <a:pt x="255" y="11474"/>
                    <a:pt x="262" y="11450"/>
                    <a:pt x="272" y="11427"/>
                  </a:cubicBezTo>
                  <a:cubicBezTo>
                    <a:pt x="282" y="11396"/>
                    <a:pt x="292" y="11364"/>
                    <a:pt x="294" y="11357"/>
                  </a:cubicBezTo>
                  <a:lnTo>
                    <a:pt x="294" y="11357"/>
                  </a:lnTo>
                  <a:cubicBezTo>
                    <a:pt x="294" y="11380"/>
                    <a:pt x="429" y="11675"/>
                    <a:pt x="429" y="11675"/>
                  </a:cubicBezTo>
                  <a:cubicBezTo>
                    <a:pt x="440" y="11720"/>
                    <a:pt x="443" y="11754"/>
                    <a:pt x="424" y="11754"/>
                  </a:cubicBezTo>
                  <a:cubicBezTo>
                    <a:pt x="424" y="11754"/>
                    <a:pt x="423" y="11754"/>
                    <a:pt x="422" y="11754"/>
                  </a:cubicBezTo>
                  <a:cubicBezTo>
                    <a:pt x="401" y="11749"/>
                    <a:pt x="364" y="11708"/>
                    <a:pt x="313" y="11592"/>
                  </a:cubicBezTo>
                  <a:lnTo>
                    <a:pt x="313" y="11592"/>
                  </a:lnTo>
                  <a:cubicBezTo>
                    <a:pt x="318" y="11634"/>
                    <a:pt x="332" y="11673"/>
                    <a:pt x="353" y="11710"/>
                  </a:cubicBezTo>
                  <a:cubicBezTo>
                    <a:pt x="378" y="11749"/>
                    <a:pt x="406" y="11789"/>
                    <a:pt x="438" y="11821"/>
                  </a:cubicBezTo>
                  <a:cubicBezTo>
                    <a:pt x="502" y="11889"/>
                    <a:pt x="561" y="11935"/>
                    <a:pt x="574" y="11935"/>
                  </a:cubicBezTo>
                  <a:cubicBezTo>
                    <a:pt x="575" y="11935"/>
                    <a:pt x="575" y="11935"/>
                    <a:pt x="575" y="11935"/>
                  </a:cubicBezTo>
                  <a:cubicBezTo>
                    <a:pt x="657" y="12064"/>
                    <a:pt x="673" y="12107"/>
                    <a:pt x="655" y="12107"/>
                  </a:cubicBezTo>
                  <a:cubicBezTo>
                    <a:pt x="643" y="12107"/>
                    <a:pt x="618" y="12089"/>
                    <a:pt x="587" y="12065"/>
                  </a:cubicBezTo>
                  <a:cubicBezTo>
                    <a:pt x="525" y="12016"/>
                    <a:pt x="460" y="11939"/>
                    <a:pt x="452" y="11939"/>
                  </a:cubicBezTo>
                  <a:lnTo>
                    <a:pt x="452" y="11939"/>
                  </a:lnTo>
                  <a:cubicBezTo>
                    <a:pt x="450" y="11939"/>
                    <a:pt x="453" y="11945"/>
                    <a:pt x="462" y="11960"/>
                  </a:cubicBezTo>
                  <a:lnTo>
                    <a:pt x="480" y="11988"/>
                  </a:lnTo>
                  <a:cubicBezTo>
                    <a:pt x="492" y="12004"/>
                    <a:pt x="510" y="12028"/>
                    <a:pt x="527" y="12048"/>
                  </a:cubicBezTo>
                  <a:lnTo>
                    <a:pt x="594" y="12137"/>
                  </a:lnTo>
                  <a:lnTo>
                    <a:pt x="573" y="12090"/>
                  </a:lnTo>
                  <a:lnTo>
                    <a:pt x="573" y="12090"/>
                  </a:lnTo>
                  <a:cubicBezTo>
                    <a:pt x="624" y="12134"/>
                    <a:pt x="677" y="12174"/>
                    <a:pt x="733" y="12211"/>
                  </a:cubicBezTo>
                  <a:cubicBezTo>
                    <a:pt x="763" y="12232"/>
                    <a:pt x="791" y="12255"/>
                    <a:pt x="816" y="12278"/>
                  </a:cubicBezTo>
                  <a:cubicBezTo>
                    <a:pt x="830" y="12292"/>
                    <a:pt x="846" y="12308"/>
                    <a:pt x="867" y="12329"/>
                  </a:cubicBezTo>
                  <a:cubicBezTo>
                    <a:pt x="888" y="12352"/>
                    <a:pt x="911" y="12375"/>
                    <a:pt x="939" y="12405"/>
                  </a:cubicBezTo>
                  <a:cubicBezTo>
                    <a:pt x="1050" y="12542"/>
                    <a:pt x="962" y="12507"/>
                    <a:pt x="1009" y="12561"/>
                  </a:cubicBezTo>
                  <a:cubicBezTo>
                    <a:pt x="1004" y="12563"/>
                    <a:pt x="1018" y="12584"/>
                    <a:pt x="1083" y="12637"/>
                  </a:cubicBezTo>
                  <a:lnTo>
                    <a:pt x="1366" y="12932"/>
                  </a:lnTo>
                  <a:lnTo>
                    <a:pt x="1301" y="12765"/>
                  </a:lnTo>
                  <a:lnTo>
                    <a:pt x="1301" y="12765"/>
                  </a:lnTo>
                  <a:cubicBezTo>
                    <a:pt x="1405" y="12835"/>
                    <a:pt x="1492" y="12935"/>
                    <a:pt x="1514" y="12935"/>
                  </a:cubicBezTo>
                  <a:cubicBezTo>
                    <a:pt x="1525" y="12935"/>
                    <a:pt x="1521" y="12913"/>
                    <a:pt x="1499" y="12856"/>
                  </a:cubicBezTo>
                  <a:lnTo>
                    <a:pt x="1499" y="12856"/>
                  </a:lnTo>
                  <a:cubicBezTo>
                    <a:pt x="1619" y="13149"/>
                    <a:pt x="2544" y="13962"/>
                    <a:pt x="2636" y="14109"/>
                  </a:cubicBezTo>
                  <a:cubicBezTo>
                    <a:pt x="2854" y="14251"/>
                    <a:pt x="3030" y="14429"/>
                    <a:pt x="3246" y="14654"/>
                  </a:cubicBezTo>
                  <a:cubicBezTo>
                    <a:pt x="3222" y="14619"/>
                    <a:pt x="3218" y="14576"/>
                    <a:pt x="3250" y="14576"/>
                  </a:cubicBezTo>
                  <a:cubicBezTo>
                    <a:pt x="3276" y="14576"/>
                    <a:pt x="3326" y="14606"/>
                    <a:pt x="3408" y="14696"/>
                  </a:cubicBezTo>
                  <a:cubicBezTo>
                    <a:pt x="3228" y="14743"/>
                    <a:pt x="3678" y="15075"/>
                    <a:pt x="3765" y="15313"/>
                  </a:cubicBezTo>
                  <a:lnTo>
                    <a:pt x="3765" y="15313"/>
                  </a:lnTo>
                  <a:cubicBezTo>
                    <a:pt x="3764" y="15304"/>
                    <a:pt x="3766" y="15299"/>
                    <a:pt x="3772" y="15299"/>
                  </a:cubicBezTo>
                  <a:cubicBezTo>
                    <a:pt x="3822" y="15299"/>
                    <a:pt x="4137" y="15635"/>
                    <a:pt x="4200" y="15635"/>
                  </a:cubicBezTo>
                  <a:cubicBezTo>
                    <a:pt x="4215" y="15635"/>
                    <a:pt x="4215" y="15614"/>
                    <a:pt x="4192" y="15563"/>
                  </a:cubicBezTo>
                  <a:lnTo>
                    <a:pt x="4192" y="15563"/>
                  </a:lnTo>
                  <a:cubicBezTo>
                    <a:pt x="4340" y="15732"/>
                    <a:pt x="4157" y="15619"/>
                    <a:pt x="4250" y="15765"/>
                  </a:cubicBezTo>
                  <a:cubicBezTo>
                    <a:pt x="4672" y="16096"/>
                    <a:pt x="5049" y="16625"/>
                    <a:pt x="5529" y="17074"/>
                  </a:cubicBezTo>
                  <a:cubicBezTo>
                    <a:pt x="5546" y="17069"/>
                    <a:pt x="5522" y="17014"/>
                    <a:pt x="5556" y="17014"/>
                  </a:cubicBezTo>
                  <a:cubicBezTo>
                    <a:pt x="5568" y="17014"/>
                    <a:pt x="5589" y="17021"/>
                    <a:pt x="5622" y="17042"/>
                  </a:cubicBezTo>
                  <a:lnTo>
                    <a:pt x="5789" y="17366"/>
                  </a:lnTo>
                  <a:cubicBezTo>
                    <a:pt x="5891" y="17450"/>
                    <a:pt x="5965" y="17360"/>
                    <a:pt x="6079" y="17582"/>
                  </a:cubicBezTo>
                  <a:cubicBezTo>
                    <a:pt x="6072" y="17558"/>
                    <a:pt x="6063" y="17523"/>
                    <a:pt x="6080" y="17523"/>
                  </a:cubicBezTo>
                  <a:cubicBezTo>
                    <a:pt x="6087" y="17523"/>
                    <a:pt x="6100" y="17530"/>
                    <a:pt x="6120" y="17547"/>
                  </a:cubicBezTo>
                  <a:cubicBezTo>
                    <a:pt x="6538" y="18041"/>
                    <a:pt x="7020" y="18491"/>
                    <a:pt x="7493" y="18952"/>
                  </a:cubicBezTo>
                  <a:cubicBezTo>
                    <a:pt x="7732" y="19182"/>
                    <a:pt x="7968" y="19413"/>
                    <a:pt x="8193" y="19657"/>
                  </a:cubicBezTo>
                  <a:cubicBezTo>
                    <a:pt x="8307" y="19777"/>
                    <a:pt x="8411" y="19898"/>
                    <a:pt x="8524" y="20030"/>
                  </a:cubicBezTo>
                  <a:cubicBezTo>
                    <a:pt x="8645" y="20165"/>
                    <a:pt x="8775" y="20294"/>
                    <a:pt x="8912" y="20413"/>
                  </a:cubicBezTo>
                  <a:cubicBezTo>
                    <a:pt x="8855" y="20351"/>
                    <a:pt x="8840" y="20328"/>
                    <a:pt x="8851" y="20328"/>
                  </a:cubicBezTo>
                  <a:cubicBezTo>
                    <a:pt x="8867" y="20328"/>
                    <a:pt x="8935" y="20373"/>
                    <a:pt x="9009" y="20417"/>
                  </a:cubicBezTo>
                  <a:cubicBezTo>
                    <a:pt x="8932" y="20357"/>
                    <a:pt x="9039" y="20371"/>
                    <a:pt x="9039" y="20336"/>
                  </a:cubicBezTo>
                  <a:cubicBezTo>
                    <a:pt x="9113" y="20401"/>
                    <a:pt x="9192" y="20459"/>
                    <a:pt x="9276" y="20515"/>
                  </a:cubicBezTo>
                  <a:cubicBezTo>
                    <a:pt x="9398" y="20598"/>
                    <a:pt x="9533" y="20668"/>
                    <a:pt x="9533" y="20668"/>
                  </a:cubicBezTo>
                  <a:cubicBezTo>
                    <a:pt x="9544" y="20664"/>
                    <a:pt x="9558" y="20662"/>
                    <a:pt x="9574" y="20662"/>
                  </a:cubicBezTo>
                  <a:cubicBezTo>
                    <a:pt x="9650" y="20662"/>
                    <a:pt x="9774" y="20699"/>
                    <a:pt x="9897" y="20726"/>
                  </a:cubicBezTo>
                  <a:cubicBezTo>
                    <a:pt x="9984" y="20746"/>
                    <a:pt x="10071" y="20759"/>
                    <a:pt x="10134" y="20759"/>
                  </a:cubicBezTo>
                  <a:cubicBezTo>
                    <a:pt x="10179" y="20759"/>
                    <a:pt x="10213" y="20753"/>
                    <a:pt x="10226" y="20737"/>
                  </a:cubicBezTo>
                  <a:lnTo>
                    <a:pt x="10133" y="20735"/>
                  </a:lnTo>
                  <a:cubicBezTo>
                    <a:pt x="10087" y="20733"/>
                    <a:pt x="10041" y="20728"/>
                    <a:pt x="10041" y="20728"/>
                  </a:cubicBezTo>
                  <a:cubicBezTo>
                    <a:pt x="10170" y="20700"/>
                    <a:pt x="10092" y="20638"/>
                    <a:pt x="9997" y="20563"/>
                  </a:cubicBezTo>
                  <a:cubicBezTo>
                    <a:pt x="9901" y="20489"/>
                    <a:pt x="9797" y="20399"/>
                    <a:pt x="9830" y="20343"/>
                  </a:cubicBezTo>
                  <a:lnTo>
                    <a:pt x="9830" y="20343"/>
                  </a:lnTo>
                  <a:cubicBezTo>
                    <a:pt x="9818" y="20345"/>
                    <a:pt x="9806" y="20346"/>
                    <a:pt x="9794" y="20346"/>
                  </a:cubicBezTo>
                  <a:cubicBezTo>
                    <a:pt x="9672" y="20346"/>
                    <a:pt x="9543" y="20261"/>
                    <a:pt x="9410" y="20160"/>
                  </a:cubicBezTo>
                  <a:cubicBezTo>
                    <a:pt x="9266" y="20049"/>
                    <a:pt x="9123" y="19926"/>
                    <a:pt x="8923" y="19856"/>
                  </a:cubicBezTo>
                  <a:cubicBezTo>
                    <a:pt x="8908" y="19832"/>
                    <a:pt x="8910" y="19825"/>
                    <a:pt x="8920" y="19825"/>
                  </a:cubicBezTo>
                  <a:cubicBezTo>
                    <a:pt x="8934" y="19825"/>
                    <a:pt x="8963" y="19839"/>
                    <a:pt x="8979" y="19839"/>
                  </a:cubicBezTo>
                  <a:cubicBezTo>
                    <a:pt x="8987" y="19839"/>
                    <a:pt x="8992" y="19834"/>
                    <a:pt x="8988" y="19821"/>
                  </a:cubicBezTo>
                  <a:cubicBezTo>
                    <a:pt x="8879" y="19798"/>
                    <a:pt x="8786" y="19726"/>
                    <a:pt x="8629" y="19536"/>
                  </a:cubicBezTo>
                  <a:lnTo>
                    <a:pt x="8629" y="19536"/>
                  </a:lnTo>
                  <a:lnTo>
                    <a:pt x="8659" y="19546"/>
                  </a:lnTo>
                  <a:cubicBezTo>
                    <a:pt x="8172" y="19077"/>
                    <a:pt x="8003" y="18836"/>
                    <a:pt x="7491" y="18275"/>
                  </a:cubicBezTo>
                  <a:lnTo>
                    <a:pt x="7488" y="18356"/>
                  </a:lnTo>
                  <a:cubicBezTo>
                    <a:pt x="7423" y="18289"/>
                    <a:pt x="7370" y="18215"/>
                    <a:pt x="7324" y="18134"/>
                  </a:cubicBezTo>
                  <a:cubicBezTo>
                    <a:pt x="7308" y="18128"/>
                    <a:pt x="7296" y="18126"/>
                    <a:pt x="7289" y="18126"/>
                  </a:cubicBezTo>
                  <a:cubicBezTo>
                    <a:pt x="7211" y="18126"/>
                    <a:pt x="7577" y="18416"/>
                    <a:pt x="7480" y="18416"/>
                  </a:cubicBezTo>
                  <a:cubicBezTo>
                    <a:pt x="7473" y="18416"/>
                    <a:pt x="7464" y="18415"/>
                    <a:pt x="7453" y="18412"/>
                  </a:cubicBezTo>
                  <a:cubicBezTo>
                    <a:pt x="7384" y="18173"/>
                    <a:pt x="6640" y="17598"/>
                    <a:pt x="6633" y="17397"/>
                  </a:cubicBezTo>
                  <a:cubicBezTo>
                    <a:pt x="6586" y="17349"/>
                    <a:pt x="6564" y="17334"/>
                    <a:pt x="6554" y="17334"/>
                  </a:cubicBezTo>
                  <a:cubicBezTo>
                    <a:pt x="6537" y="17334"/>
                    <a:pt x="6557" y="17381"/>
                    <a:pt x="6538" y="17381"/>
                  </a:cubicBezTo>
                  <a:cubicBezTo>
                    <a:pt x="6528" y="17381"/>
                    <a:pt x="6506" y="17367"/>
                    <a:pt x="6459" y="17320"/>
                  </a:cubicBezTo>
                  <a:lnTo>
                    <a:pt x="6438" y="17246"/>
                  </a:lnTo>
                  <a:lnTo>
                    <a:pt x="6359" y="17234"/>
                  </a:lnTo>
                  <a:cubicBezTo>
                    <a:pt x="6250" y="17114"/>
                    <a:pt x="6225" y="17021"/>
                    <a:pt x="6241" y="16996"/>
                  </a:cubicBezTo>
                  <a:lnTo>
                    <a:pt x="6241" y="16996"/>
                  </a:lnTo>
                  <a:cubicBezTo>
                    <a:pt x="6278" y="17030"/>
                    <a:pt x="6320" y="17065"/>
                    <a:pt x="6359" y="17098"/>
                  </a:cubicBezTo>
                  <a:cubicBezTo>
                    <a:pt x="6250" y="16929"/>
                    <a:pt x="5972" y="16719"/>
                    <a:pt x="5896" y="16638"/>
                  </a:cubicBezTo>
                  <a:lnTo>
                    <a:pt x="5896" y="16638"/>
                  </a:lnTo>
                  <a:lnTo>
                    <a:pt x="6037" y="16808"/>
                  </a:lnTo>
                  <a:cubicBezTo>
                    <a:pt x="5527" y="16346"/>
                    <a:pt x="4971" y="15721"/>
                    <a:pt x="4449" y="15306"/>
                  </a:cubicBezTo>
                  <a:lnTo>
                    <a:pt x="4449" y="15306"/>
                  </a:lnTo>
                  <a:lnTo>
                    <a:pt x="4465" y="15361"/>
                  </a:lnTo>
                  <a:cubicBezTo>
                    <a:pt x="4071" y="15041"/>
                    <a:pt x="4201" y="15055"/>
                    <a:pt x="3791" y="14677"/>
                  </a:cubicBezTo>
                  <a:lnTo>
                    <a:pt x="3791" y="14677"/>
                  </a:lnTo>
                  <a:lnTo>
                    <a:pt x="3809" y="14687"/>
                  </a:lnTo>
                  <a:cubicBezTo>
                    <a:pt x="3693" y="14615"/>
                    <a:pt x="3587" y="14524"/>
                    <a:pt x="3492" y="14425"/>
                  </a:cubicBezTo>
                  <a:lnTo>
                    <a:pt x="3492" y="14425"/>
                  </a:lnTo>
                  <a:cubicBezTo>
                    <a:pt x="3505" y="14433"/>
                    <a:pt x="3514" y="14436"/>
                    <a:pt x="3519" y="14436"/>
                  </a:cubicBezTo>
                  <a:cubicBezTo>
                    <a:pt x="3554" y="14436"/>
                    <a:pt x="3425" y="14275"/>
                    <a:pt x="3461" y="14275"/>
                  </a:cubicBezTo>
                  <a:cubicBezTo>
                    <a:pt x="3469" y="14275"/>
                    <a:pt x="3482" y="14282"/>
                    <a:pt x="3505" y="14297"/>
                  </a:cubicBezTo>
                  <a:cubicBezTo>
                    <a:pt x="3079" y="13949"/>
                    <a:pt x="3283" y="14137"/>
                    <a:pt x="2954" y="13954"/>
                  </a:cubicBezTo>
                  <a:lnTo>
                    <a:pt x="2928" y="13861"/>
                  </a:lnTo>
                  <a:cubicBezTo>
                    <a:pt x="2810" y="13803"/>
                    <a:pt x="2787" y="13813"/>
                    <a:pt x="2583" y="13625"/>
                  </a:cubicBezTo>
                  <a:lnTo>
                    <a:pt x="2583" y="13625"/>
                  </a:lnTo>
                  <a:cubicBezTo>
                    <a:pt x="2618" y="13649"/>
                    <a:pt x="2637" y="13659"/>
                    <a:pt x="2647" y="13659"/>
                  </a:cubicBezTo>
                  <a:cubicBezTo>
                    <a:pt x="2679" y="13659"/>
                    <a:pt x="2605" y="13554"/>
                    <a:pt x="2645" y="13554"/>
                  </a:cubicBezTo>
                  <a:cubicBezTo>
                    <a:pt x="2657" y="13554"/>
                    <a:pt x="2682" y="13565"/>
                    <a:pt x="2724" y="13592"/>
                  </a:cubicBezTo>
                  <a:cubicBezTo>
                    <a:pt x="2386" y="13108"/>
                    <a:pt x="2043" y="13055"/>
                    <a:pt x="1957" y="12760"/>
                  </a:cubicBezTo>
                  <a:cubicBezTo>
                    <a:pt x="1932" y="12751"/>
                    <a:pt x="1914" y="12747"/>
                    <a:pt x="1901" y="12747"/>
                  </a:cubicBezTo>
                  <a:cubicBezTo>
                    <a:pt x="1789" y="12747"/>
                    <a:pt x="2174" y="13090"/>
                    <a:pt x="2155" y="13090"/>
                  </a:cubicBezTo>
                  <a:cubicBezTo>
                    <a:pt x="2153" y="13090"/>
                    <a:pt x="2148" y="13087"/>
                    <a:pt x="2138" y="13080"/>
                  </a:cubicBezTo>
                  <a:lnTo>
                    <a:pt x="2138" y="13080"/>
                  </a:lnTo>
                  <a:cubicBezTo>
                    <a:pt x="2150" y="13105"/>
                    <a:pt x="2147" y="13115"/>
                    <a:pt x="2134" y="13115"/>
                  </a:cubicBezTo>
                  <a:cubicBezTo>
                    <a:pt x="2086" y="13115"/>
                    <a:pt x="1890" y="12963"/>
                    <a:pt x="1795" y="12853"/>
                  </a:cubicBezTo>
                  <a:cubicBezTo>
                    <a:pt x="1665" y="12721"/>
                    <a:pt x="1688" y="12516"/>
                    <a:pt x="1357" y="12188"/>
                  </a:cubicBezTo>
                  <a:lnTo>
                    <a:pt x="1357" y="12188"/>
                  </a:lnTo>
                  <a:cubicBezTo>
                    <a:pt x="1387" y="12217"/>
                    <a:pt x="1397" y="12214"/>
                    <a:pt x="1428" y="12248"/>
                  </a:cubicBezTo>
                  <a:cubicBezTo>
                    <a:pt x="1380" y="12174"/>
                    <a:pt x="1310" y="12120"/>
                    <a:pt x="1241" y="12062"/>
                  </a:cubicBezTo>
                  <a:lnTo>
                    <a:pt x="1238" y="12061"/>
                  </a:lnTo>
                  <a:lnTo>
                    <a:pt x="1238" y="12061"/>
                  </a:lnTo>
                  <a:cubicBezTo>
                    <a:pt x="1239" y="12062"/>
                    <a:pt x="1241" y="12065"/>
                    <a:pt x="1245" y="12069"/>
                  </a:cubicBezTo>
                  <a:lnTo>
                    <a:pt x="1245" y="12069"/>
                  </a:lnTo>
                  <a:lnTo>
                    <a:pt x="1243" y="12067"/>
                  </a:lnTo>
                  <a:lnTo>
                    <a:pt x="1238" y="12062"/>
                  </a:lnTo>
                  <a:lnTo>
                    <a:pt x="1224" y="12051"/>
                  </a:lnTo>
                  <a:lnTo>
                    <a:pt x="1199" y="12025"/>
                  </a:lnTo>
                  <a:cubicBezTo>
                    <a:pt x="1183" y="12009"/>
                    <a:pt x="1166" y="11993"/>
                    <a:pt x="1150" y="11974"/>
                  </a:cubicBezTo>
                  <a:cubicBezTo>
                    <a:pt x="1115" y="11937"/>
                    <a:pt x="1088" y="11895"/>
                    <a:pt x="1067" y="11849"/>
                  </a:cubicBezTo>
                  <a:cubicBezTo>
                    <a:pt x="954" y="11816"/>
                    <a:pt x="930" y="11676"/>
                    <a:pt x="849" y="11676"/>
                  </a:cubicBezTo>
                  <a:cubicBezTo>
                    <a:pt x="844" y="11676"/>
                    <a:pt x="838" y="11676"/>
                    <a:pt x="833" y="11678"/>
                  </a:cubicBezTo>
                  <a:cubicBezTo>
                    <a:pt x="826" y="11688"/>
                    <a:pt x="1013" y="11908"/>
                    <a:pt x="1071" y="11967"/>
                  </a:cubicBezTo>
                  <a:lnTo>
                    <a:pt x="1071" y="11967"/>
                  </a:lnTo>
                  <a:cubicBezTo>
                    <a:pt x="1053" y="11952"/>
                    <a:pt x="1035" y="11938"/>
                    <a:pt x="1016" y="11923"/>
                  </a:cubicBezTo>
                  <a:lnTo>
                    <a:pt x="953" y="11868"/>
                  </a:lnTo>
                  <a:cubicBezTo>
                    <a:pt x="909" y="11831"/>
                    <a:pt x="860" y="11796"/>
                    <a:pt x="814" y="11747"/>
                  </a:cubicBezTo>
                  <a:cubicBezTo>
                    <a:pt x="765" y="11694"/>
                    <a:pt x="721" y="11636"/>
                    <a:pt x="682" y="11576"/>
                  </a:cubicBezTo>
                  <a:cubicBezTo>
                    <a:pt x="640" y="11499"/>
                    <a:pt x="608" y="11418"/>
                    <a:pt x="585" y="11334"/>
                  </a:cubicBezTo>
                  <a:lnTo>
                    <a:pt x="585" y="11334"/>
                  </a:lnTo>
                  <a:cubicBezTo>
                    <a:pt x="617" y="11353"/>
                    <a:pt x="687" y="11446"/>
                    <a:pt x="733" y="11508"/>
                  </a:cubicBezTo>
                  <a:cubicBezTo>
                    <a:pt x="717" y="11395"/>
                    <a:pt x="622" y="11325"/>
                    <a:pt x="617" y="11205"/>
                  </a:cubicBezTo>
                  <a:cubicBezTo>
                    <a:pt x="642" y="11205"/>
                    <a:pt x="666" y="11232"/>
                    <a:pt x="691" y="11277"/>
                  </a:cubicBezTo>
                  <a:cubicBezTo>
                    <a:pt x="721" y="11330"/>
                    <a:pt x="751" y="11385"/>
                    <a:pt x="777" y="11443"/>
                  </a:cubicBezTo>
                  <a:cubicBezTo>
                    <a:pt x="842" y="11569"/>
                    <a:pt x="935" y="11719"/>
                    <a:pt x="1030" y="11780"/>
                  </a:cubicBezTo>
                  <a:cubicBezTo>
                    <a:pt x="1002" y="11694"/>
                    <a:pt x="787" y="11490"/>
                    <a:pt x="858" y="11490"/>
                  </a:cubicBezTo>
                  <a:cubicBezTo>
                    <a:pt x="865" y="11490"/>
                    <a:pt x="876" y="11492"/>
                    <a:pt x="890" y="11496"/>
                  </a:cubicBezTo>
                  <a:lnTo>
                    <a:pt x="890" y="11496"/>
                  </a:lnTo>
                  <a:cubicBezTo>
                    <a:pt x="841" y="11480"/>
                    <a:pt x="802" y="11445"/>
                    <a:pt x="777" y="11399"/>
                  </a:cubicBezTo>
                  <a:cubicBezTo>
                    <a:pt x="749" y="11351"/>
                    <a:pt x="726" y="11300"/>
                    <a:pt x="712" y="11246"/>
                  </a:cubicBezTo>
                  <a:cubicBezTo>
                    <a:pt x="696" y="11186"/>
                    <a:pt x="677" y="11126"/>
                    <a:pt x="656" y="11068"/>
                  </a:cubicBezTo>
                  <a:cubicBezTo>
                    <a:pt x="636" y="10998"/>
                    <a:pt x="608" y="10936"/>
                    <a:pt x="568" y="10875"/>
                  </a:cubicBezTo>
                  <a:lnTo>
                    <a:pt x="568" y="10875"/>
                  </a:lnTo>
                  <a:lnTo>
                    <a:pt x="631" y="10882"/>
                  </a:lnTo>
                  <a:cubicBezTo>
                    <a:pt x="596" y="10815"/>
                    <a:pt x="571" y="10743"/>
                    <a:pt x="559" y="10669"/>
                  </a:cubicBezTo>
                  <a:lnTo>
                    <a:pt x="559" y="10669"/>
                  </a:lnTo>
                  <a:lnTo>
                    <a:pt x="656" y="10806"/>
                  </a:lnTo>
                  <a:cubicBezTo>
                    <a:pt x="612" y="10702"/>
                    <a:pt x="601" y="10588"/>
                    <a:pt x="622" y="10479"/>
                  </a:cubicBezTo>
                  <a:cubicBezTo>
                    <a:pt x="631" y="10370"/>
                    <a:pt x="666" y="10268"/>
                    <a:pt x="652" y="10159"/>
                  </a:cubicBezTo>
                  <a:lnTo>
                    <a:pt x="652" y="10159"/>
                  </a:lnTo>
                  <a:cubicBezTo>
                    <a:pt x="641" y="10364"/>
                    <a:pt x="627" y="10404"/>
                    <a:pt x="607" y="10404"/>
                  </a:cubicBezTo>
                  <a:cubicBezTo>
                    <a:pt x="605" y="10404"/>
                    <a:pt x="603" y="10403"/>
                    <a:pt x="601" y="10403"/>
                  </a:cubicBezTo>
                  <a:cubicBezTo>
                    <a:pt x="589" y="10399"/>
                    <a:pt x="575" y="10388"/>
                    <a:pt x="563" y="10388"/>
                  </a:cubicBezTo>
                  <a:cubicBezTo>
                    <a:pt x="550" y="10388"/>
                    <a:pt x="537" y="10401"/>
                    <a:pt x="529" y="10454"/>
                  </a:cubicBezTo>
                  <a:cubicBezTo>
                    <a:pt x="515" y="10393"/>
                    <a:pt x="510" y="10331"/>
                    <a:pt x="515" y="10270"/>
                  </a:cubicBezTo>
                  <a:cubicBezTo>
                    <a:pt x="515" y="10229"/>
                    <a:pt x="520" y="10187"/>
                    <a:pt x="527" y="10145"/>
                  </a:cubicBezTo>
                  <a:cubicBezTo>
                    <a:pt x="543" y="10092"/>
                    <a:pt x="571" y="10041"/>
                    <a:pt x="603" y="9997"/>
                  </a:cubicBezTo>
                  <a:cubicBezTo>
                    <a:pt x="638" y="9948"/>
                    <a:pt x="670" y="9899"/>
                    <a:pt x="700" y="9848"/>
                  </a:cubicBezTo>
                  <a:cubicBezTo>
                    <a:pt x="719" y="9807"/>
                    <a:pt x="735" y="9765"/>
                    <a:pt x="749" y="9723"/>
                  </a:cubicBezTo>
                  <a:cubicBezTo>
                    <a:pt x="773" y="9666"/>
                    <a:pt x="795" y="9609"/>
                    <a:pt x="811" y="9550"/>
                  </a:cubicBezTo>
                  <a:lnTo>
                    <a:pt x="811" y="9550"/>
                  </a:lnTo>
                  <a:cubicBezTo>
                    <a:pt x="793" y="9614"/>
                    <a:pt x="727" y="9736"/>
                    <a:pt x="702" y="9736"/>
                  </a:cubicBezTo>
                  <a:cubicBezTo>
                    <a:pt x="694" y="9736"/>
                    <a:pt x="690" y="9724"/>
                    <a:pt x="693" y="9693"/>
                  </a:cubicBezTo>
                  <a:cubicBezTo>
                    <a:pt x="719" y="9638"/>
                    <a:pt x="751" y="9575"/>
                    <a:pt x="782" y="9519"/>
                  </a:cubicBezTo>
                  <a:cubicBezTo>
                    <a:pt x="812" y="9473"/>
                    <a:pt x="844" y="9431"/>
                    <a:pt x="884" y="9394"/>
                  </a:cubicBezTo>
                  <a:cubicBezTo>
                    <a:pt x="942" y="9269"/>
                    <a:pt x="953" y="9233"/>
                    <a:pt x="942" y="9233"/>
                  </a:cubicBezTo>
                  <a:lnTo>
                    <a:pt x="942" y="9233"/>
                  </a:lnTo>
                  <a:cubicBezTo>
                    <a:pt x="937" y="9233"/>
                    <a:pt x="928" y="9241"/>
                    <a:pt x="916" y="9250"/>
                  </a:cubicBezTo>
                  <a:cubicBezTo>
                    <a:pt x="892" y="9267"/>
                    <a:pt x="861" y="9295"/>
                    <a:pt x="847" y="9295"/>
                  </a:cubicBezTo>
                  <a:cubicBezTo>
                    <a:pt x="838" y="9295"/>
                    <a:pt x="836" y="9284"/>
                    <a:pt x="846" y="9250"/>
                  </a:cubicBezTo>
                  <a:cubicBezTo>
                    <a:pt x="902" y="9218"/>
                    <a:pt x="939" y="9162"/>
                    <a:pt x="948" y="9097"/>
                  </a:cubicBezTo>
                  <a:cubicBezTo>
                    <a:pt x="962" y="9026"/>
                    <a:pt x="988" y="8956"/>
                    <a:pt x="1023" y="8889"/>
                  </a:cubicBezTo>
                  <a:lnTo>
                    <a:pt x="1071" y="8926"/>
                  </a:lnTo>
                  <a:cubicBezTo>
                    <a:pt x="1243" y="8757"/>
                    <a:pt x="1243" y="8710"/>
                    <a:pt x="1243" y="8671"/>
                  </a:cubicBezTo>
                  <a:cubicBezTo>
                    <a:pt x="1241" y="8629"/>
                    <a:pt x="1236" y="8592"/>
                    <a:pt x="1424" y="8439"/>
                  </a:cubicBezTo>
                  <a:lnTo>
                    <a:pt x="1424" y="8439"/>
                  </a:lnTo>
                  <a:lnTo>
                    <a:pt x="1338" y="8641"/>
                  </a:lnTo>
                  <a:lnTo>
                    <a:pt x="1500" y="8448"/>
                  </a:lnTo>
                  <a:lnTo>
                    <a:pt x="1512" y="8534"/>
                  </a:lnTo>
                  <a:cubicBezTo>
                    <a:pt x="1669" y="8302"/>
                    <a:pt x="1741" y="8251"/>
                    <a:pt x="1943" y="8075"/>
                  </a:cubicBezTo>
                  <a:lnTo>
                    <a:pt x="1943" y="8075"/>
                  </a:lnTo>
                  <a:cubicBezTo>
                    <a:pt x="1939" y="8076"/>
                    <a:pt x="1935" y="8076"/>
                    <a:pt x="1932" y="8076"/>
                  </a:cubicBezTo>
                  <a:cubicBezTo>
                    <a:pt x="1872" y="8076"/>
                    <a:pt x="1901" y="7964"/>
                    <a:pt x="2057" y="7804"/>
                  </a:cubicBezTo>
                  <a:cubicBezTo>
                    <a:pt x="2087" y="7785"/>
                    <a:pt x="2104" y="7779"/>
                    <a:pt x="2113" y="7779"/>
                  </a:cubicBezTo>
                  <a:cubicBezTo>
                    <a:pt x="2127" y="7779"/>
                    <a:pt x="2123" y="7794"/>
                    <a:pt x="2130" y="7794"/>
                  </a:cubicBezTo>
                  <a:cubicBezTo>
                    <a:pt x="2139" y="7794"/>
                    <a:pt x="2165" y="7770"/>
                    <a:pt x="2265" y="7665"/>
                  </a:cubicBezTo>
                  <a:lnTo>
                    <a:pt x="2265" y="7665"/>
                  </a:lnTo>
                  <a:cubicBezTo>
                    <a:pt x="2240" y="7746"/>
                    <a:pt x="2214" y="7839"/>
                    <a:pt x="2070" y="7901"/>
                  </a:cubicBezTo>
                  <a:cubicBezTo>
                    <a:pt x="2075" y="7927"/>
                    <a:pt x="2045" y="7982"/>
                    <a:pt x="2047" y="8006"/>
                  </a:cubicBezTo>
                  <a:cubicBezTo>
                    <a:pt x="2200" y="7913"/>
                    <a:pt x="2363" y="7704"/>
                    <a:pt x="2451" y="7616"/>
                  </a:cubicBezTo>
                  <a:lnTo>
                    <a:pt x="2451" y="7616"/>
                  </a:lnTo>
                  <a:cubicBezTo>
                    <a:pt x="2418" y="7646"/>
                    <a:pt x="2383" y="7676"/>
                    <a:pt x="2346" y="7700"/>
                  </a:cubicBezTo>
                  <a:lnTo>
                    <a:pt x="2634" y="7294"/>
                  </a:lnTo>
                  <a:cubicBezTo>
                    <a:pt x="2649" y="7285"/>
                    <a:pt x="2660" y="7282"/>
                    <a:pt x="2667" y="7282"/>
                  </a:cubicBezTo>
                  <a:cubicBezTo>
                    <a:pt x="2689" y="7282"/>
                    <a:pt x="2665" y="7325"/>
                    <a:pt x="2643" y="7368"/>
                  </a:cubicBezTo>
                  <a:cubicBezTo>
                    <a:pt x="2708" y="7291"/>
                    <a:pt x="2738" y="7224"/>
                    <a:pt x="2836" y="7118"/>
                  </a:cubicBezTo>
                  <a:lnTo>
                    <a:pt x="2836" y="7118"/>
                  </a:lnTo>
                  <a:cubicBezTo>
                    <a:pt x="2845" y="7179"/>
                    <a:pt x="2885" y="7207"/>
                    <a:pt x="2765" y="7360"/>
                  </a:cubicBezTo>
                  <a:lnTo>
                    <a:pt x="2765" y="7360"/>
                  </a:lnTo>
                  <a:lnTo>
                    <a:pt x="3046" y="7004"/>
                  </a:lnTo>
                  <a:cubicBezTo>
                    <a:pt x="3077" y="6998"/>
                    <a:pt x="3197" y="6918"/>
                    <a:pt x="3225" y="6918"/>
                  </a:cubicBezTo>
                  <a:cubicBezTo>
                    <a:pt x="3231" y="6918"/>
                    <a:pt x="3233" y="6922"/>
                    <a:pt x="3227" y="6932"/>
                  </a:cubicBezTo>
                  <a:cubicBezTo>
                    <a:pt x="3431" y="6770"/>
                    <a:pt x="3606" y="6420"/>
                    <a:pt x="3874" y="6204"/>
                  </a:cubicBezTo>
                  <a:lnTo>
                    <a:pt x="3874" y="6204"/>
                  </a:lnTo>
                  <a:cubicBezTo>
                    <a:pt x="3874" y="6203"/>
                    <a:pt x="3874" y="6203"/>
                    <a:pt x="3874" y="6202"/>
                  </a:cubicBezTo>
                  <a:lnTo>
                    <a:pt x="3877" y="6199"/>
                  </a:lnTo>
                  <a:lnTo>
                    <a:pt x="3877" y="6199"/>
                  </a:lnTo>
                  <a:cubicBezTo>
                    <a:pt x="3877" y="6200"/>
                    <a:pt x="3877" y="6201"/>
                    <a:pt x="3876" y="6202"/>
                  </a:cubicBezTo>
                  <a:cubicBezTo>
                    <a:pt x="3876" y="6203"/>
                    <a:pt x="3875" y="6203"/>
                    <a:pt x="3874" y="6204"/>
                  </a:cubicBezTo>
                  <a:lnTo>
                    <a:pt x="3874" y="6204"/>
                  </a:lnTo>
                  <a:cubicBezTo>
                    <a:pt x="3874" y="6208"/>
                    <a:pt x="3874" y="6214"/>
                    <a:pt x="3874" y="6218"/>
                  </a:cubicBezTo>
                  <a:lnTo>
                    <a:pt x="3883" y="6195"/>
                  </a:lnTo>
                  <a:lnTo>
                    <a:pt x="3877" y="6199"/>
                  </a:lnTo>
                  <a:lnTo>
                    <a:pt x="3877" y="6199"/>
                  </a:lnTo>
                  <a:cubicBezTo>
                    <a:pt x="3894" y="6161"/>
                    <a:pt x="3919" y="6125"/>
                    <a:pt x="3948" y="6095"/>
                  </a:cubicBezTo>
                  <a:cubicBezTo>
                    <a:pt x="4182" y="5875"/>
                    <a:pt x="4426" y="5715"/>
                    <a:pt x="4648" y="5400"/>
                  </a:cubicBezTo>
                  <a:lnTo>
                    <a:pt x="4864" y="5309"/>
                  </a:lnTo>
                  <a:cubicBezTo>
                    <a:pt x="4921" y="5244"/>
                    <a:pt x="4921" y="5228"/>
                    <a:pt x="4900" y="5228"/>
                  </a:cubicBezTo>
                  <a:cubicBezTo>
                    <a:pt x="4879" y="5228"/>
                    <a:pt x="4834" y="5246"/>
                    <a:pt x="4808" y="5246"/>
                  </a:cubicBezTo>
                  <a:cubicBezTo>
                    <a:pt x="4774" y="5246"/>
                    <a:pt x="4773" y="5213"/>
                    <a:pt x="4906" y="5061"/>
                  </a:cubicBezTo>
                  <a:cubicBezTo>
                    <a:pt x="4996" y="4955"/>
                    <a:pt x="5038" y="4927"/>
                    <a:pt x="5062" y="4927"/>
                  </a:cubicBezTo>
                  <a:cubicBezTo>
                    <a:pt x="5090" y="4927"/>
                    <a:pt x="5093" y="4966"/>
                    <a:pt x="5121" y="4966"/>
                  </a:cubicBezTo>
                  <a:cubicBezTo>
                    <a:pt x="5130" y="4966"/>
                    <a:pt x="5141" y="4962"/>
                    <a:pt x="5156" y="4952"/>
                  </a:cubicBezTo>
                  <a:cubicBezTo>
                    <a:pt x="5246" y="4797"/>
                    <a:pt x="5399" y="4519"/>
                    <a:pt x="5678" y="4340"/>
                  </a:cubicBezTo>
                  <a:lnTo>
                    <a:pt x="5678" y="4343"/>
                  </a:lnTo>
                  <a:cubicBezTo>
                    <a:pt x="5613" y="4431"/>
                    <a:pt x="5546" y="4479"/>
                    <a:pt x="5478" y="4554"/>
                  </a:cubicBezTo>
                  <a:lnTo>
                    <a:pt x="5687" y="4415"/>
                  </a:lnTo>
                  <a:lnTo>
                    <a:pt x="5687" y="4415"/>
                  </a:lnTo>
                  <a:cubicBezTo>
                    <a:pt x="5572" y="4616"/>
                    <a:pt x="5446" y="4742"/>
                    <a:pt x="5481" y="4742"/>
                  </a:cubicBezTo>
                  <a:cubicBezTo>
                    <a:pt x="5493" y="4742"/>
                    <a:pt x="5522" y="4728"/>
                    <a:pt x="5573" y="4700"/>
                  </a:cubicBezTo>
                  <a:cubicBezTo>
                    <a:pt x="5478" y="4554"/>
                    <a:pt x="6239" y="4011"/>
                    <a:pt x="6141" y="3865"/>
                  </a:cubicBezTo>
                  <a:lnTo>
                    <a:pt x="6283" y="3777"/>
                  </a:lnTo>
                  <a:lnTo>
                    <a:pt x="6283" y="3777"/>
                  </a:lnTo>
                  <a:cubicBezTo>
                    <a:pt x="6248" y="3807"/>
                    <a:pt x="6250" y="3821"/>
                    <a:pt x="6215" y="3851"/>
                  </a:cubicBezTo>
                  <a:cubicBezTo>
                    <a:pt x="6496" y="3687"/>
                    <a:pt x="6294" y="3599"/>
                    <a:pt x="6600" y="3330"/>
                  </a:cubicBezTo>
                  <a:cubicBezTo>
                    <a:pt x="6672" y="3270"/>
                    <a:pt x="6733" y="3227"/>
                    <a:pt x="6752" y="3227"/>
                  </a:cubicBezTo>
                  <a:cubicBezTo>
                    <a:pt x="6762" y="3227"/>
                    <a:pt x="6760" y="3239"/>
                    <a:pt x="6742" y="3267"/>
                  </a:cubicBezTo>
                  <a:lnTo>
                    <a:pt x="6936" y="3014"/>
                  </a:lnTo>
                  <a:cubicBezTo>
                    <a:pt x="6961" y="2992"/>
                    <a:pt x="6977" y="2982"/>
                    <a:pt x="6984" y="2982"/>
                  </a:cubicBezTo>
                  <a:cubicBezTo>
                    <a:pt x="6994" y="2982"/>
                    <a:pt x="6990" y="2997"/>
                    <a:pt x="6971" y="3020"/>
                  </a:cubicBezTo>
                  <a:lnTo>
                    <a:pt x="6971" y="3020"/>
                  </a:lnTo>
                  <a:lnTo>
                    <a:pt x="7273" y="2701"/>
                  </a:lnTo>
                  <a:lnTo>
                    <a:pt x="7273" y="2706"/>
                  </a:lnTo>
                  <a:cubicBezTo>
                    <a:pt x="7319" y="2613"/>
                    <a:pt x="7370" y="2523"/>
                    <a:pt x="7426" y="2435"/>
                  </a:cubicBezTo>
                  <a:cubicBezTo>
                    <a:pt x="7448" y="2420"/>
                    <a:pt x="7459" y="2414"/>
                    <a:pt x="7463" y="2414"/>
                  </a:cubicBezTo>
                  <a:lnTo>
                    <a:pt x="7463" y="2414"/>
                  </a:lnTo>
                  <a:cubicBezTo>
                    <a:pt x="7477" y="2414"/>
                    <a:pt x="7406" y="2484"/>
                    <a:pt x="7428" y="2484"/>
                  </a:cubicBezTo>
                  <a:cubicBezTo>
                    <a:pt x="7428" y="2484"/>
                    <a:pt x="7429" y="2484"/>
                    <a:pt x="7430" y="2484"/>
                  </a:cubicBezTo>
                  <a:lnTo>
                    <a:pt x="7590" y="2266"/>
                  </a:lnTo>
                  <a:cubicBezTo>
                    <a:pt x="7602" y="2261"/>
                    <a:pt x="7611" y="2258"/>
                    <a:pt x="7617" y="2258"/>
                  </a:cubicBezTo>
                  <a:cubicBezTo>
                    <a:pt x="7672" y="2258"/>
                    <a:pt x="7557" y="2420"/>
                    <a:pt x="7437" y="2532"/>
                  </a:cubicBezTo>
                  <a:cubicBezTo>
                    <a:pt x="7734" y="2477"/>
                    <a:pt x="7565" y="2344"/>
                    <a:pt x="8014" y="2036"/>
                  </a:cubicBezTo>
                  <a:lnTo>
                    <a:pt x="8014" y="2036"/>
                  </a:lnTo>
                  <a:lnTo>
                    <a:pt x="7852" y="2228"/>
                  </a:lnTo>
                  <a:cubicBezTo>
                    <a:pt x="8035" y="2182"/>
                    <a:pt x="8149" y="2018"/>
                    <a:pt x="8392" y="1860"/>
                  </a:cubicBezTo>
                  <a:lnTo>
                    <a:pt x="8392" y="1860"/>
                  </a:lnTo>
                  <a:cubicBezTo>
                    <a:pt x="8344" y="1878"/>
                    <a:pt x="8113" y="2015"/>
                    <a:pt x="8039" y="2015"/>
                  </a:cubicBezTo>
                  <a:cubicBezTo>
                    <a:pt x="8015" y="2015"/>
                    <a:pt x="8007" y="2001"/>
                    <a:pt x="8028" y="1963"/>
                  </a:cubicBezTo>
                  <a:lnTo>
                    <a:pt x="8028" y="1963"/>
                  </a:lnTo>
                  <a:cubicBezTo>
                    <a:pt x="7986" y="2027"/>
                    <a:pt x="7929" y="2115"/>
                    <a:pt x="7878" y="2124"/>
                  </a:cubicBezTo>
                  <a:cubicBezTo>
                    <a:pt x="7887" y="2018"/>
                    <a:pt x="7953" y="1997"/>
                    <a:pt x="8052" y="1926"/>
                  </a:cubicBezTo>
                  <a:lnTo>
                    <a:pt x="8052" y="1926"/>
                  </a:lnTo>
                  <a:cubicBezTo>
                    <a:pt x="8041" y="1941"/>
                    <a:pt x="8033" y="1953"/>
                    <a:pt x="8028" y="1963"/>
                  </a:cubicBezTo>
                  <a:lnTo>
                    <a:pt x="8028" y="1963"/>
                  </a:lnTo>
                  <a:cubicBezTo>
                    <a:pt x="8037" y="1949"/>
                    <a:pt x="8046" y="1936"/>
                    <a:pt x="8054" y="1925"/>
                  </a:cubicBezTo>
                  <a:lnTo>
                    <a:pt x="8054" y="1925"/>
                  </a:lnTo>
                  <a:cubicBezTo>
                    <a:pt x="8053" y="1925"/>
                    <a:pt x="8052" y="1926"/>
                    <a:pt x="8052" y="1926"/>
                  </a:cubicBezTo>
                  <a:lnTo>
                    <a:pt x="8052" y="1926"/>
                  </a:lnTo>
                  <a:cubicBezTo>
                    <a:pt x="8053" y="1924"/>
                    <a:pt x="8055" y="1922"/>
                    <a:pt x="8056" y="1920"/>
                  </a:cubicBezTo>
                  <a:cubicBezTo>
                    <a:pt x="8151" y="1851"/>
                    <a:pt x="8230" y="1765"/>
                    <a:pt x="8290" y="1665"/>
                  </a:cubicBezTo>
                  <a:cubicBezTo>
                    <a:pt x="8296" y="1671"/>
                    <a:pt x="8304" y="1674"/>
                    <a:pt x="8312" y="1674"/>
                  </a:cubicBezTo>
                  <a:cubicBezTo>
                    <a:pt x="8362" y="1674"/>
                    <a:pt x="8450" y="1570"/>
                    <a:pt x="8564" y="1452"/>
                  </a:cubicBezTo>
                  <a:lnTo>
                    <a:pt x="8613" y="1517"/>
                  </a:lnTo>
                  <a:cubicBezTo>
                    <a:pt x="8740" y="1357"/>
                    <a:pt x="8701" y="1338"/>
                    <a:pt x="8761" y="1227"/>
                  </a:cubicBezTo>
                  <a:cubicBezTo>
                    <a:pt x="8793" y="1197"/>
                    <a:pt x="8828" y="1169"/>
                    <a:pt x="8868" y="1144"/>
                  </a:cubicBezTo>
                  <a:cubicBezTo>
                    <a:pt x="8893" y="1127"/>
                    <a:pt x="8923" y="1113"/>
                    <a:pt x="8953" y="1102"/>
                  </a:cubicBezTo>
                  <a:cubicBezTo>
                    <a:pt x="8971" y="1096"/>
                    <a:pt x="8986" y="1094"/>
                    <a:pt x="9000" y="1094"/>
                  </a:cubicBezTo>
                  <a:cubicBezTo>
                    <a:pt x="9026" y="1094"/>
                    <a:pt x="9047" y="1101"/>
                    <a:pt x="9069" y="1104"/>
                  </a:cubicBezTo>
                  <a:cubicBezTo>
                    <a:pt x="9151" y="1043"/>
                    <a:pt x="9152" y="1030"/>
                    <a:pt x="9128" y="1030"/>
                  </a:cubicBezTo>
                  <a:cubicBezTo>
                    <a:pt x="9109" y="1030"/>
                    <a:pt x="9073" y="1038"/>
                    <a:pt x="9049" y="1038"/>
                  </a:cubicBezTo>
                  <a:cubicBezTo>
                    <a:pt x="9013" y="1038"/>
                    <a:pt x="9003" y="1019"/>
                    <a:pt x="9118" y="919"/>
                  </a:cubicBezTo>
                  <a:cubicBezTo>
                    <a:pt x="9236" y="851"/>
                    <a:pt x="9334" y="791"/>
                    <a:pt x="9436" y="724"/>
                  </a:cubicBezTo>
                  <a:cubicBezTo>
                    <a:pt x="9554" y="647"/>
                    <a:pt x="9677" y="578"/>
                    <a:pt x="9802" y="518"/>
                  </a:cubicBezTo>
                  <a:cubicBezTo>
                    <a:pt x="9830" y="514"/>
                    <a:pt x="9850" y="512"/>
                    <a:pt x="9863" y="512"/>
                  </a:cubicBezTo>
                  <a:cubicBezTo>
                    <a:pt x="9940" y="512"/>
                    <a:pt x="9794" y="572"/>
                    <a:pt x="9857" y="576"/>
                  </a:cubicBezTo>
                  <a:lnTo>
                    <a:pt x="9929" y="520"/>
                  </a:lnTo>
                  <a:cubicBezTo>
                    <a:pt x="9966" y="497"/>
                    <a:pt x="10006" y="471"/>
                    <a:pt x="10006" y="471"/>
                  </a:cubicBezTo>
                  <a:cubicBezTo>
                    <a:pt x="10012" y="470"/>
                    <a:pt x="10016" y="470"/>
                    <a:pt x="10020" y="470"/>
                  </a:cubicBezTo>
                  <a:cubicBezTo>
                    <a:pt x="10045" y="470"/>
                    <a:pt x="10038" y="487"/>
                    <a:pt x="10034" y="497"/>
                  </a:cubicBezTo>
                  <a:cubicBezTo>
                    <a:pt x="10170" y="450"/>
                    <a:pt x="10027" y="411"/>
                    <a:pt x="10256" y="360"/>
                  </a:cubicBezTo>
                  <a:cubicBezTo>
                    <a:pt x="10268" y="340"/>
                    <a:pt x="10298" y="332"/>
                    <a:pt x="10339" y="332"/>
                  </a:cubicBezTo>
                  <a:cubicBezTo>
                    <a:pt x="10396" y="332"/>
                    <a:pt x="10474" y="347"/>
                    <a:pt x="10558" y="367"/>
                  </a:cubicBezTo>
                  <a:cubicBezTo>
                    <a:pt x="10643" y="386"/>
                    <a:pt x="10708" y="404"/>
                    <a:pt x="10789" y="420"/>
                  </a:cubicBezTo>
                  <a:cubicBezTo>
                    <a:pt x="10841" y="430"/>
                    <a:pt x="10894" y="435"/>
                    <a:pt x="10948" y="435"/>
                  </a:cubicBezTo>
                  <a:cubicBezTo>
                    <a:pt x="10972" y="435"/>
                    <a:pt x="10997" y="434"/>
                    <a:pt x="11021" y="432"/>
                  </a:cubicBezTo>
                  <a:lnTo>
                    <a:pt x="11021" y="432"/>
                  </a:lnTo>
                  <a:cubicBezTo>
                    <a:pt x="11084" y="469"/>
                    <a:pt x="10977" y="474"/>
                    <a:pt x="10991" y="508"/>
                  </a:cubicBezTo>
                  <a:cubicBezTo>
                    <a:pt x="11109" y="513"/>
                    <a:pt x="11228" y="527"/>
                    <a:pt x="11343" y="548"/>
                  </a:cubicBezTo>
                  <a:cubicBezTo>
                    <a:pt x="11418" y="562"/>
                    <a:pt x="11487" y="566"/>
                    <a:pt x="11654" y="603"/>
                  </a:cubicBezTo>
                  <a:cubicBezTo>
                    <a:pt x="11654" y="603"/>
                    <a:pt x="11710" y="643"/>
                    <a:pt x="11763" y="692"/>
                  </a:cubicBezTo>
                  <a:cubicBezTo>
                    <a:pt x="11814" y="740"/>
                    <a:pt x="11865" y="789"/>
                    <a:pt x="11865" y="789"/>
                  </a:cubicBezTo>
                  <a:cubicBezTo>
                    <a:pt x="11806" y="721"/>
                    <a:pt x="11818" y="694"/>
                    <a:pt x="11868" y="694"/>
                  </a:cubicBezTo>
                  <a:cubicBezTo>
                    <a:pt x="11938" y="694"/>
                    <a:pt x="12082" y="747"/>
                    <a:pt x="12213" y="817"/>
                  </a:cubicBezTo>
                  <a:cubicBezTo>
                    <a:pt x="12180" y="759"/>
                    <a:pt x="12146" y="701"/>
                    <a:pt x="12106" y="645"/>
                  </a:cubicBezTo>
                  <a:lnTo>
                    <a:pt x="12106" y="645"/>
                  </a:lnTo>
                  <a:cubicBezTo>
                    <a:pt x="12106" y="645"/>
                    <a:pt x="12192" y="698"/>
                    <a:pt x="12275" y="756"/>
                  </a:cubicBezTo>
                  <a:cubicBezTo>
                    <a:pt x="12359" y="814"/>
                    <a:pt x="12438" y="877"/>
                    <a:pt x="12438" y="877"/>
                  </a:cubicBezTo>
                  <a:cubicBezTo>
                    <a:pt x="12450" y="900"/>
                    <a:pt x="12443" y="908"/>
                    <a:pt x="12424" y="908"/>
                  </a:cubicBezTo>
                  <a:cubicBezTo>
                    <a:pt x="12407" y="908"/>
                    <a:pt x="12378" y="901"/>
                    <a:pt x="12345" y="891"/>
                  </a:cubicBezTo>
                  <a:lnTo>
                    <a:pt x="12345" y="891"/>
                  </a:lnTo>
                  <a:lnTo>
                    <a:pt x="12410" y="928"/>
                  </a:lnTo>
                  <a:cubicBezTo>
                    <a:pt x="12455" y="997"/>
                    <a:pt x="12446" y="1020"/>
                    <a:pt x="12411" y="1020"/>
                  </a:cubicBezTo>
                  <a:cubicBezTo>
                    <a:pt x="12385" y="1020"/>
                    <a:pt x="12344" y="1007"/>
                    <a:pt x="12301" y="991"/>
                  </a:cubicBezTo>
                  <a:lnTo>
                    <a:pt x="12236" y="863"/>
                  </a:lnTo>
                  <a:lnTo>
                    <a:pt x="12236" y="863"/>
                  </a:lnTo>
                  <a:lnTo>
                    <a:pt x="12236" y="863"/>
                  </a:lnTo>
                  <a:cubicBezTo>
                    <a:pt x="12235" y="862"/>
                    <a:pt x="12234" y="860"/>
                    <a:pt x="12233" y="858"/>
                  </a:cubicBezTo>
                  <a:lnTo>
                    <a:pt x="12233" y="858"/>
                  </a:lnTo>
                  <a:cubicBezTo>
                    <a:pt x="12233" y="858"/>
                    <a:pt x="12233" y="858"/>
                    <a:pt x="12234" y="858"/>
                  </a:cubicBezTo>
                  <a:lnTo>
                    <a:pt x="12236" y="863"/>
                  </a:lnTo>
                  <a:lnTo>
                    <a:pt x="12236" y="863"/>
                  </a:lnTo>
                  <a:lnTo>
                    <a:pt x="12345" y="896"/>
                  </a:lnTo>
                  <a:cubicBezTo>
                    <a:pt x="12305" y="872"/>
                    <a:pt x="12261" y="847"/>
                    <a:pt x="12213" y="821"/>
                  </a:cubicBezTo>
                  <a:lnTo>
                    <a:pt x="12213" y="821"/>
                  </a:lnTo>
                  <a:cubicBezTo>
                    <a:pt x="12219" y="833"/>
                    <a:pt x="12227" y="847"/>
                    <a:pt x="12233" y="858"/>
                  </a:cubicBezTo>
                  <a:lnTo>
                    <a:pt x="12233" y="858"/>
                  </a:lnTo>
                  <a:cubicBezTo>
                    <a:pt x="12182" y="845"/>
                    <a:pt x="12132" y="836"/>
                    <a:pt x="12092" y="836"/>
                  </a:cubicBezTo>
                  <a:cubicBezTo>
                    <a:pt x="12051" y="836"/>
                    <a:pt x="12022" y="845"/>
                    <a:pt x="12013" y="870"/>
                  </a:cubicBezTo>
                  <a:cubicBezTo>
                    <a:pt x="12053" y="884"/>
                    <a:pt x="12088" y="905"/>
                    <a:pt x="12120" y="930"/>
                  </a:cubicBezTo>
                  <a:cubicBezTo>
                    <a:pt x="12109" y="927"/>
                    <a:pt x="12099" y="925"/>
                    <a:pt x="12091" y="925"/>
                  </a:cubicBezTo>
                  <a:cubicBezTo>
                    <a:pt x="12082" y="925"/>
                    <a:pt x="12077" y="928"/>
                    <a:pt x="12078" y="937"/>
                  </a:cubicBezTo>
                  <a:cubicBezTo>
                    <a:pt x="12081" y="951"/>
                    <a:pt x="12122" y="960"/>
                    <a:pt x="12180" y="988"/>
                  </a:cubicBezTo>
                  <a:lnTo>
                    <a:pt x="12178" y="1109"/>
                  </a:lnTo>
                  <a:lnTo>
                    <a:pt x="12217" y="1100"/>
                  </a:lnTo>
                  <a:lnTo>
                    <a:pt x="12542" y="1501"/>
                  </a:lnTo>
                  <a:cubicBezTo>
                    <a:pt x="12864" y="1698"/>
                    <a:pt x="13184" y="1830"/>
                    <a:pt x="13622" y="2217"/>
                  </a:cubicBezTo>
                  <a:cubicBezTo>
                    <a:pt x="13593" y="2205"/>
                    <a:pt x="13571" y="2201"/>
                    <a:pt x="13555" y="2201"/>
                  </a:cubicBezTo>
                  <a:cubicBezTo>
                    <a:pt x="13490" y="2201"/>
                    <a:pt x="13513" y="2280"/>
                    <a:pt x="13465" y="2319"/>
                  </a:cubicBezTo>
                  <a:cubicBezTo>
                    <a:pt x="13411" y="2147"/>
                    <a:pt x="13122" y="2024"/>
                    <a:pt x="12920" y="1800"/>
                  </a:cubicBezTo>
                  <a:lnTo>
                    <a:pt x="12920" y="1800"/>
                  </a:lnTo>
                  <a:cubicBezTo>
                    <a:pt x="12995" y="1884"/>
                    <a:pt x="12990" y="1908"/>
                    <a:pt x="12967" y="1908"/>
                  </a:cubicBezTo>
                  <a:cubicBezTo>
                    <a:pt x="12958" y="1908"/>
                    <a:pt x="12947" y="1905"/>
                    <a:pt x="12936" y="1899"/>
                  </a:cubicBezTo>
                  <a:lnTo>
                    <a:pt x="12936" y="1899"/>
                  </a:lnTo>
                  <a:lnTo>
                    <a:pt x="13372" y="2226"/>
                  </a:lnTo>
                  <a:cubicBezTo>
                    <a:pt x="13316" y="2263"/>
                    <a:pt x="13418" y="2340"/>
                    <a:pt x="13499" y="2458"/>
                  </a:cubicBezTo>
                  <a:cubicBezTo>
                    <a:pt x="13502" y="2431"/>
                    <a:pt x="13513" y="2419"/>
                    <a:pt x="13531" y="2419"/>
                  </a:cubicBezTo>
                  <a:cubicBezTo>
                    <a:pt x="13620" y="2419"/>
                    <a:pt x="13873" y="2705"/>
                    <a:pt x="14023" y="2813"/>
                  </a:cubicBezTo>
                  <a:cubicBezTo>
                    <a:pt x="14018" y="2823"/>
                    <a:pt x="14008" y="2831"/>
                    <a:pt x="13993" y="2831"/>
                  </a:cubicBezTo>
                  <a:cubicBezTo>
                    <a:pt x="13955" y="2831"/>
                    <a:pt x="13883" y="2788"/>
                    <a:pt x="13754" y="2648"/>
                  </a:cubicBezTo>
                  <a:lnTo>
                    <a:pt x="13754" y="2648"/>
                  </a:lnTo>
                  <a:cubicBezTo>
                    <a:pt x="13896" y="2924"/>
                    <a:pt x="14127" y="2815"/>
                    <a:pt x="14276" y="3074"/>
                  </a:cubicBezTo>
                  <a:lnTo>
                    <a:pt x="14276" y="3074"/>
                  </a:lnTo>
                  <a:cubicBezTo>
                    <a:pt x="14274" y="3073"/>
                    <a:pt x="14273" y="3072"/>
                    <a:pt x="14271" y="3070"/>
                  </a:cubicBezTo>
                  <a:lnTo>
                    <a:pt x="14271" y="3070"/>
                  </a:lnTo>
                  <a:cubicBezTo>
                    <a:pt x="14273" y="3072"/>
                    <a:pt x="14274" y="3073"/>
                    <a:pt x="14276" y="3075"/>
                  </a:cubicBezTo>
                  <a:cubicBezTo>
                    <a:pt x="14276" y="3074"/>
                    <a:pt x="14276" y="3074"/>
                    <a:pt x="14276" y="3074"/>
                  </a:cubicBezTo>
                  <a:lnTo>
                    <a:pt x="14276" y="3074"/>
                  </a:lnTo>
                  <a:cubicBezTo>
                    <a:pt x="14392" y="3180"/>
                    <a:pt x="14514" y="3330"/>
                    <a:pt x="14478" y="3330"/>
                  </a:cubicBezTo>
                  <a:cubicBezTo>
                    <a:pt x="14475" y="3330"/>
                    <a:pt x="14471" y="3329"/>
                    <a:pt x="14466" y="3327"/>
                  </a:cubicBezTo>
                  <a:lnTo>
                    <a:pt x="14417" y="3281"/>
                  </a:lnTo>
                  <a:lnTo>
                    <a:pt x="14417" y="3281"/>
                  </a:lnTo>
                  <a:cubicBezTo>
                    <a:pt x="14707" y="3591"/>
                    <a:pt x="15322" y="4186"/>
                    <a:pt x="15463" y="4186"/>
                  </a:cubicBezTo>
                  <a:cubicBezTo>
                    <a:pt x="15466" y="4186"/>
                    <a:pt x="15469" y="4186"/>
                    <a:pt x="15472" y="4185"/>
                  </a:cubicBezTo>
                  <a:lnTo>
                    <a:pt x="15472" y="4185"/>
                  </a:lnTo>
                  <a:cubicBezTo>
                    <a:pt x="15465" y="4199"/>
                    <a:pt x="15350" y="4234"/>
                    <a:pt x="15311" y="4234"/>
                  </a:cubicBezTo>
                  <a:cubicBezTo>
                    <a:pt x="15310" y="4234"/>
                    <a:pt x="15309" y="4234"/>
                    <a:pt x="15308" y="4234"/>
                  </a:cubicBezTo>
                  <a:lnTo>
                    <a:pt x="15308" y="4234"/>
                  </a:lnTo>
                  <a:lnTo>
                    <a:pt x="16107" y="4526"/>
                  </a:lnTo>
                  <a:cubicBezTo>
                    <a:pt x="16023" y="4538"/>
                    <a:pt x="16020" y="4738"/>
                    <a:pt x="15896" y="4738"/>
                  </a:cubicBezTo>
                  <a:cubicBezTo>
                    <a:pt x="15856" y="4738"/>
                    <a:pt x="15805" y="4718"/>
                    <a:pt x="15735" y="4666"/>
                  </a:cubicBezTo>
                  <a:lnTo>
                    <a:pt x="15735" y="4666"/>
                  </a:lnTo>
                  <a:lnTo>
                    <a:pt x="15736" y="4667"/>
                  </a:lnTo>
                  <a:lnTo>
                    <a:pt x="15736" y="4667"/>
                  </a:lnTo>
                  <a:lnTo>
                    <a:pt x="15736" y="4667"/>
                  </a:lnTo>
                  <a:cubicBezTo>
                    <a:pt x="15826" y="4787"/>
                    <a:pt x="15934" y="4893"/>
                    <a:pt x="16054" y="4978"/>
                  </a:cubicBezTo>
                  <a:cubicBezTo>
                    <a:pt x="16021" y="4929"/>
                    <a:pt x="16022" y="4808"/>
                    <a:pt x="16068" y="4808"/>
                  </a:cubicBezTo>
                  <a:cubicBezTo>
                    <a:pt x="16076" y="4808"/>
                    <a:pt x="16086" y="4813"/>
                    <a:pt x="16098" y="4823"/>
                  </a:cubicBezTo>
                  <a:cubicBezTo>
                    <a:pt x="16212" y="5078"/>
                    <a:pt x="16192" y="4994"/>
                    <a:pt x="16352" y="5271"/>
                  </a:cubicBezTo>
                  <a:lnTo>
                    <a:pt x="16352" y="5271"/>
                  </a:lnTo>
                  <a:cubicBezTo>
                    <a:pt x="16335" y="5233"/>
                    <a:pt x="16366" y="5211"/>
                    <a:pt x="16414" y="5211"/>
                  </a:cubicBezTo>
                  <a:cubicBezTo>
                    <a:pt x="16467" y="5211"/>
                    <a:pt x="16540" y="5237"/>
                    <a:pt x="16597" y="5298"/>
                  </a:cubicBezTo>
                  <a:cubicBezTo>
                    <a:pt x="16596" y="5298"/>
                    <a:pt x="16595" y="5298"/>
                    <a:pt x="16595" y="5298"/>
                  </a:cubicBezTo>
                  <a:cubicBezTo>
                    <a:pt x="16566" y="5298"/>
                    <a:pt x="16519" y="5380"/>
                    <a:pt x="16473" y="5380"/>
                  </a:cubicBezTo>
                  <a:cubicBezTo>
                    <a:pt x="16469" y="5380"/>
                    <a:pt x="16464" y="5379"/>
                    <a:pt x="16460" y="5378"/>
                  </a:cubicBezTo>
                  <a:lnTo>
                    <a:pt x="16460" y="5378"/>
                  </a:lnTo>
                  <a:lnTo>
                    <a:pt x="16828" y="5560"/>
                  </a:lnTo>
                  <a:lnTo>
                    <a:pt x="16828" y="5560"/>
                  </a:lnTo>
                  <a:cubicBezTo>
                    <a:pt x="16820" y="5557"/>
                    <a:pt x="16813" y="5555"/>
                    <a:pt x="16807" y="5555"/>
                  </a:cubicBezTo>
                  <a:cubicBezTo>
                    <a:pt x="16754" y="5555"/>
                    <a:pt x="16756" y="5657"/>
                    <a:pt x="16787" y="5734"/>
                  </a:cubicBezTo>
                  <a:cubicBezTo>
                    <a:pt x="16786" y="5730"/>
                    <a:pt x="16786" y="5728"/>
                    <a:pt x="16789" y="5728"/>
                  </a:cubicBezTo>
                  <a:cubicBezTo>
                    <a:pt x="16814" y="5728"/>
                    <a:pt x="17046" y="5994"/>
                    <a:pt x="17125" y="6058"/>
                  </a:cubicBezTo>
                  <a:lnTo>
                    <a:pt x="17025" y="5910"/>
                  </a:lnTo>
                  <a:lnTo>
                    <a:pt x="17025" y="5910"/>
                  </a:lnTo>
                  <a:cubicBezTo>
                    <a:pt x="17341" y="6258"/>
                    <a:pt x="17491" y="6098"/>
                    <a:pt x="17816" y="6431"/>
                  </a:cubicBezTo>
                  <a:cubicBezTo>
                    <a:pt x="17808" y="6429"/>
                    <a:pt x="17798" y="6428"/>
                    <a:pt x="17787" y="6428"/>
                  </a:cubicBezTo>
                  <a:cubicBezTo>
                    <a:pt x="17717" y="6428"/>
                    <a:pt x="17612" y="6483"/>
                    <a:pt x="17746" y="6640"/>
                  </a:cubicBezTo>
                  <a:cubicBezTo>
                    <a:pt x="17874" y="6666"/>
                    <a:pt x="18331" y="6733"/>
                    <a:pt x="18660" y="6985"/>
                  </a:cubicBezTo>
                  <a:lnTo>
                    <a:pt x="18688" y="7069"/>
                  </a:lnTo>
                  <a:lnTo>
                    <a:pt x="18943" y="7259"/>
                  </a:lnTo>
                  <a:cubicBezTo>
                    <a:pt x="18729" y="7199"/>
                    <a:pt x="18178" y="6969"/>
                    <a:pt x="17899" y="6819"/>
                  </a:cubicBezTo>
                  <a:lnTo>
                    <a:pt x="17899" y="6819"/>
                  </a:lnTo>
                  <a:cubicBezTo>
                    <a:pt x="18001" y="6967"/>
                    <a:pt x="17899" y="6888"/>
                    <a:pt x="18089" y="7071"/>
                  </a:cubicBezTo>
                  <a:cubicBezTo>
                    <a:pt x="18098" y="7092"/>
                    <a:pt x="18095" y="7100"/>
                    <a:pt x="18085" y="7100"/>
                  </a:cubicBezTo>
                  <a:cubicBezTo>
                    <a:pt x="18052" y="7100"/>
                    <a:pt x="17933" y="6999"/>
                    <a:pt x="17890" y="6958"/>
                  </a:cubicBezTo>
                  <a:lnTo>
                    <a:pt x="17890" y="6958"/>
                  </a:lnTo>
                  <a:lnTo>
                    <a:pt x="18305" y="7410"/>
                  </a:lnTo>
                  <a:cubicBezTo>
                    <a:pt x="18309" y="7402"/>
                    <a:pt x="18316" y="7398"/>
                    <a:pt x="18326" y="7398"/>
                  </a:cubicBezTo>
                  <a:cubicBezTo>
                    <a:pt x="18405" y="7398"/>
                    <a:pt x="18645" y="7622"/>
                    <a:pt x="18714" y="7622"/>
                  </a:cubicBezTo>
                  <a:cubicBezTo>
                    <a:pt x="18721" y="7622"/>
                    <a:pt x="18726" y="7619"/>
                    <a:pt x="18729" y="7614"/>
                  </a:cubicBezTo>
                  <a:lnTo>
                    <a:pt x="18196" y="7206"/>
                  </a:lnTo>
                  <a:cubicBezTo>
                    <a:pt x="18203" y="7193"/>
                    <a:pt x="18218" y="7187"/>
                    <a:pt x="18241" y="7187"/>
                  </a:cubicBezTo>
                  <a:cubicBezTo>
                    <a:pt x="18362" y="7187"/>
                    <a:pt x="18685" y="7358"/>
                    <a:pt x="18933" y="7625"/>
                  </a:cubicBezTo>
                  <a:cubicBezTo>
                    <a:pt x="18965" y="7685"/>
                    <a:pt x="18902" y="7691"/>
                    <a:pt x="18843" y="7691"/>
                  </a:cubicBezTo>
                  <a:cubicBezTo>
                    <a:pt x="18829" y="7691"/>
                    <a:pt x="18816" y="7690"/>
                    <a:pt x="18804" y="7690"/>
                  </a:cubicBezTo>
                  <a:cubicBezTo>
                    <a:pt x="18779" y="7690"/>
                    <a:pt x="18759" y="7692"/>
                    <a:pt x="18755" y="7700"/>
                  </a:cubicBezTo>
                  <a:cubicBezTo>
                    <a:pt x="18817" y="7718"/>
                    <a:pt x="19086" y="7950"/>
                    <a:pt x="19100" y="7994"/>
                  </a:cubicBezTo>
                  <a:lnTo>
                    <a:pt x="18938" y="7894"/>
                  </a:lnTo>
                  <a:lnTo>
                    <a:pt x="18938" y="7894"/>
                  </a:lnTo>
                  <a:cubicBezTo>
                    <a:pt x="19086" y="8089"/>
                    <a:pt x="19295" y="8096"/>
                    <a:pt x="19443" y="8356"/>
                  </a:cubicBezTo>
                  <a:cubicBezTo>
                    <a:pt x="19505" y="8428"/>
                    <a:pt x="19571" y="8624"/>
                    <a:pt x="19617" y="8624"/>
                  </a:cubicBezTo>
                  <a:cubicBezTo>
                    <a:pt x="19619" y="8624"/>
                    <a:pt x="19622" y="8623"/>
                    <a:pt x="19624" y="8622"/>
                  </a:cubicBezTo>
                  <a:cubicBezTo>
                    <a:pt x="19580" y="8448"/>
                    <a:pt x="19747" y="8228"/>
                    <a:pt x="19873" y="8228"/>
                  </a:cubicBezTo>
                  <a:cubicBezTo>
                    <a:pt x="19880" y="8228"/>
                    <a:pt x="19887" y="8229"/>
                    <a:pt x="19893" y="8230"/>
                  </a:cubicBezTo>
                  <a:cubicBezTo>
                    <a:pt x="19905" y="8249"/>
                    <a:pt x="19979" y="8349"/>
                    <a:pt x="20062" y="8481"/>
                  </a:cubicBezTo>
                  <a:cubicBezTo>
                    <a:pt x="20099" y="8541"/>
                    <a:pt x="20136" y="8606"/>
                    <a:pt x="20169" y="8664"/>
                  </a:cubicBezTo>
                  <a:cubicBezTo>
                    <a:pt x="20192" y="8708"/>
                    <a:pt x="20211" y="8757"/>
                    <a:pt x="20227" y="8805"/>
                  </a:cubicBezTo>
                  <a:cubicBezTo>
                    <a:pt x="20238" y="8855"/>
                    <a:pt x="20220" y="8870"/>
                    <a:pt x="20190" y="8870"/>
                  </a:cubicBezTo>
                  <a:cubicBezTo>
                    <a:pt x="20165" y="8870"/>
                    <a:pt x="20132" y="8860"/>
                    <a:pt x="20102" y="8849"/>
                  </a:cubicBezTo>
                  <a:cubicBezTo>
                    <a:pt x="20070" y="8840"/>
                    <a:pt x="20038" y="8830"/>
                    <a:pt x="20014" y="8830"/>
                  </a:cubicBezTo>
                  <a:cubicBezTo>
                    <a:pt x="19986" y="8830"/>
                    <a:pt x="19970" y="8842"/>
                    <a:pt x="19979" y="8882"/>
                  </a:cubicBezTo>
                  <a:cubicBezTo>
                    <a:pt x="19981" y="8880"/>
                    <a:pt x="19985" y="8879"/>
                    <a:pt x="19988" y="8879"/>
                  </a:cubicBezTo>
                  <a:cubicBezTo>
                    <a:pt x="20015" y="8879"/>
                    <a:pt x="20071" y="8919"/>
                    <a:pt x="20097" y="8940"/>
                  </a:cubicBezTo>
                  <a:cubicBezTo>
                    <a:pt x="20134" y="9030"/>
                    <a:pt x="20021" y="8944"/>
                    <a:pt x="20141" y="9114"/>
                  </a:cubicBezTo>
                  <a:cubicBezTo>
                    <a:pt x="20143" y="9113"/>
                    <a:pt x="20145" y="9113"/>
                    <a:pt x="20147" y="9113"/>
                  </a:cubicBezTo>
                  <a:cubicBezTo>
                    <a:pt x="20190" y="9113"/>
                    <a:pt x="20242" y="9202"/>
                    <a:pt x="20266" y="9255"/>
                  </a:cubicBezTo>
                  <a:cubicBezTo>
                    <a:pt x="20276" y="9278"/>
                    <a:pt x="20282" y="9295"/>
                    <a:pt x="20284" y="9295"/>
                  </a:cubicBezTo>
                  <a:cubicBezTo>
                    <a:pt x="20285" y="9295"/>
                    <a:pt x="20285" y="9294"/>
                    <a:pt x="20285" y="9292"/>
                  </a:cubicBezTo>
                  <a:cubicBezTo>
                    <a:pt x="20280" y="9248"/>
                    <a:pt x="20269" y="9204"/>
                    <a:pt x="20252" y="9162"/>
                  </a:cubicBezTo>
                  <a:lnTo>
                    <a:pt x="20252" y="9162"/>
                  </a:lnTo>
                  <a:cubicBezTo>
                    <a:pt x="20299" y="9220"/>
                    <a:pt x="20334" y="9287"/>
                    <a:pt x="20354" y="9359"/>
                  </a:cubicBezTo>
                  <a:cubicBezTo>
                    <a:pt x="20364" y="9389"/>
                    <a:pt x="20373" y="9420"/>
                    <a:pt x="20387" y="9457"/>
                  </a:cubicBezTo>
                  <a:cubicBezTo>
                    <a:pt x="20398" y="9503"/>
                    <a:pt x="20412" y="9552"/>
                    <a:pt x="20431" y="9598"/>
                  </a:cubicBezTo>
                  <a:cubicBezTo>
                    <a:pt x="20434" y="9584"/>
                    <a:pt x="20443" y="9577"/>
                    <a:pt x="20456" y="9577"/>
                  </a:cubicBezTo>
                  <a:cubicBezTo>
                    <a:pt x="20484" y="9577"/>
                    <a:pt x="20530" y="9611"/>
                    <a:pt x="20577" y="9668"/>
                  </a:cubicBezTo>
                  <a:cubicBezTo>
                    <a:pt x="20640" y="9749"/>
                    <a:pt x="20718" y="9874"/>
                    <a:pt x="20742" y="9985"/>
                  </a:cubicBezTo>
                  <a:cubicBezTo>
                    <a:pt x="20740" y="9985"/>
                    <a:pt x="20738" y="9984"/>
                    <a:pt x="20736" y="9984"/>
                  </a:cubicBezTo>
                  <a:cubicBezTo>
                    <a:pt x="20713" y="9984"/>
                    <a:pt x="20697" y="10031"/>
                    <a:pt x="20686" y="10055"/>
                  </a:cubicBezTo>
                  <a:cubicBezTo>
                    <a:pt x="20704" y="10168"/>
                    <a:pt x="20695" y="10270"/>
                    <a:pt x="20697" y="10363"/>
                  </a:cubicBezTo>
                  <a:cubicBezTo>
                    <a:pt x="20693" y="10456"/>
                    <a:pt x="20681" y="10542"/>
                    <a:pt x="20672" y="10627"/>
                  </a:cubicBezTo>
                  <a:cubicBezTo>
                    <a:pt x="20653" y="10711"/>
                    <a:pt x="20637" y="10792"/>
                    <a:pt x="20619" y="10880"/>
                  </a:cubicBezTo>
                  <a:cubicBezTo>
                    <a:pt x="20593" y="10964"/>
                    <a:pt x="20575" y="11056"/>
                    <a:pt x="20540" y="11156"/>
                  </a:cubicBezTo>
                  <a:cubicBezTo>
                    <a:pt x="20514" y="11180"/>
                    <a:pt x="20453" y="11298"/>
                    <a:pt x="20425" y="11298"/>
                  </a:cubicBezTo>
                  <a:cubicBezTo>
                    <a:pt x="20419" y="11298"/>
                    <a:pt x="20414" y="11291"/>
                    <a:pt x="20412" y="11272"/>
                  </a:cubicBezTo>
                  <a:cubicBezTo>
                    <a:pt x="20412" y="11353"/>
                    <a:pt x="20394" y="11434"/>
                    <a:pt x="20359" y="11508"/>
                  </a:cubicBezTo>
                  <a:cubicBezTo>
                    <a:pt x="20329" y="11541"/>
                    <a:pt x="20313" y="11554"/>
                    <a:pt x="20306" y="11554"/>
                  </a:cubicBezTo>
                  <a:cubicBezTo>
                    <a:pt x="20280" y="11554"/>
                    <a:pt x="20392" y="11354"/>
                    <a:pt x="20350" y="11354"/>
                  </a:cubicBezTo>
                  <a:cubicBezTo>
                    <a:pt x="20342" y="11354"/>
                    <a:pt x="20329" y="11362"/>
                    <a:pt x="20308" y="11379"/>
                  </a:cubicBezTo>
                  <a:cubicBezTo>
                    <a:pt x="20324" y="11395"/>
                    <a:pt x="20313" y="11478"/>
                    <a:pt x="20276" y="11573"/>
                  </a:cubicBezTo>
                  <a:cubicBezTo>
                    <a:pt x="20238" y="11671"/>
                    <a:pt x="20194" y="11768"/>
                    <a:pt x="20143" y="11861"/>
                  </a:cubicBezTo>
                  <a:cubicBezTo>
                    <a:pt x="20144" y="11861"/>
                    <a:pt x="20145" y="11861"/>
                    <a:pt x="20145" y="11861"/>
                  </a:cubicBezTo>
                  <a:cubicBezTo>
                    <a:pt x="20252" y="11861"/>
                    <a:pt x="20385" y="11507"/>
                    <a:pt x="20422" y="11332"/>
                  </a:cubicBezTo>
                  <a:cubicBezTo>
                    <a:pt x="20470" y="11353"/>
                    <a:pt x="20487" y="11446"/>
                    <a:pt x="20470" y="11594"/>
                  </a:cubicBezTo>
                  <a:cubicBezTo>
                    <a:pt x="20456" y="11680"/>
                    <a:pt x="20431" y="11763"/>
                    <a:pt x="20401" y="11844"/>
                  </a:cubicBezTo>
                  <a:cubicBezTo>
                    <a:pt x="20359" y="11946"/>
                    <a:pt x="20308" y="12044"/>
                    <a:pt x="20250" y="12137"/>
                  </a:cubicBezTo>
                  <a:cubicBezTo>
                    <a:pt x="20152" y="12263"/>
                    <a:pt x="20108" y="12295"/>
                    <a:pt x="20089" y="12295"/>
                  </a:cubicBezTo>
                  <a:cubicBezTo>
                    <a:pt x="20068" y="12295"/>
                    <a:pt x="20073" y="12259"/>
                    <a:pt x="20068" y="12259"/>
                  </a:cubicBezTo>
                  <a:lnTo>
                    <a:pt x="20068" y="12259"/>
                  </a:lnTo>
                  <a:cubicBezTo>
                    <a:pt x="20066" y="12259"/>
                    <a:pt x="20064" y="12261"/>
                    <a:pt x="20060" y="12269"/>
                  </a:cubicBezTo>
                  <a:cubicBezTo>
                    <a:pt x="19575" y="12732"/>
                    <a:pt x="19789" y="12802"/>
                    <a:pt x="19344" y="13140"/>
                  </a:cubicBezTo>
                  <a:cubicBezTo>
                    <a:pt x="19299" y="13164"/>
                    <a:pt x="19270" y="13173"/>
                    <a:pt x="19249" y="13173"/>
                  </a:cubicBezTo>
                  <a:cubicBezTo>
                    <a:pt x="19176" y="13173"/>
                    <a:pt x="19227" y="13052"/>
                    <a:pt x="19172" y="13052"/>
                  </a:cubicBezTo>
                  <a:cubicBezTo>
                    <a:pt x="19360" y="12832"/>
                    <a:pt x="19518" y="12769"/>
                    <a:pt x="19654" y="12630"/>
                  </a:cubicBezTo>
                  <a:lnTo>
                    <a:pt x="19654" y="12630"/>
                  </a:lnTo>
                  <a:lnTo>
                    <a:pt x="19460" y="12779"/>
                  </a:lnTo>
                  <a:cubicBezTo>
                    <a:pt x="19508" y="12698"/>
                    <a:pt x="19633" y="12549"/>
                    <a:pt x="19722" y="12489"/>
                  </a:cubicBezTo>
                  <a:lnTo>
                    <a:pt x="19722" y="12489"/>
                  </a:lnTo>
                  <a:cubicBezTo>
                    <a:pt x="19548" y="12575"/>
                    <a:pt x="18917" y="13275"/>
                    <a:pt x="18514" y="13599"/>
                  </a:cubicBezTo>
                  <a:cubicBezTo>
                    <a:pt x="18471" y="13669"/>
                    <a:pt x="18391" y="13779"/>
                    <a:pt x="18423" y="13779"/>
                  </a:cubicBezTo>
                  <a:cubicBezTo>
                    <a:pt x="18428" y="13779"/>
                    <a:pt x="18434" y="13777"/>
                    <a:pt x="18442" y="13773"/>
                  </a:cubicBezTo>
                  <a:lnTo>
                    <a:pt x="18551" y="13653"/>
                  </a:lnTo>
                  <a:cubicBezTo>
                    <a:pt x="18564" y="13646"/>
                    <a:pt x="18574" y="13644"/>
                    <a:pt x="18580" y="13644"/>
                  </a:cubicBezTo>
                  <a:cubicBezTo>
                    <a:pt x="18633" y="13644"/>
                    <a:pt x="18480" y="13823"/>
                    <a:pt x="18505" y="13823"/>
                  </a:cubicBezTo>
                  <a:cubicBezTo>
                    <a:pt x="18511" y="13823"/>
                    <a:pt x="18525" y="13815"/>
                    <a:pt x="18551" y="13794"/>
                  </a:cubicBezTo>
                  <a:lnTo>
                    <a:pt x="18551" y="13794"/>
                  </a:lnTo>
                  <a:cubicBezTo>
                    <a:pt x="18423" y="13975"/>
                    <a:pt x="18293" y="14191"/>
                    <a:pt x="18055" y="14385"/>
                  </a:cubicBezTo>
                  <a:lnTo>
                    <a:pt x="17965" y="14372"/>
                  </a:lnTo>
                  <a:lnTo>
                    <a:pt x="17965" y="14372"/>
                  </a:lnTo>
                  <a:cubicBezTo>
                    <a:pt x="17998" y="14369"/>
                    <a:pt x="18133" y="14260"/>
                    <a:pt x="18176" y="14188"/>
                  </a:cubicBezTo>
                  <a:lnTo>
                    <a:pt x="18176" y="14188"/>
                  </a:lnTo>
                  <a:cubicBezTo>
                    <a:pt x="18108" y="14301"/>
                    <a:pt x="17772" y="14447"/>
                    <a:pt x="17744" y="14615"/>
                  </a:cubicBezTo>
                  <a:lnTo>
                    <a:pt x="17934" y="14499"/>
                  </a:lnTo>
                  <a:lnTo>
                    <a:pt x="17934" y="14499"/>
                  </a:lnTo>
                  <a:cubicBezTo>
                    <a:pt x="17807" y="14682"/>
                    <a:pt x="17672" y="14930"/>
                    <a:pt x="17464" y="15106"/>
                  </a:cubicBezTo>
                  <a:cubicBezTo>
                    <a:pt x="17605" y="15071"/>
                    <a:pt x="17501" y="15055"/>
                    <a:pt x="17700" y="14981"/>
                  </a:cubicBezTo>
                  <a:lnTo>
                    <a:pt x="17700" y="14981"/>
                  </a:lnTo>
                  <a:cubicBezTo>
                    <a:pt x="17693" y="14982"/>
                    <a:pt x="17687" y="14983"/>
                    <a:pt x="17682" y="14983"/>
                  </a:cubicBezTo>
                  <a:cubicBezTo>
                    <a:pt x="17564" y="14983"/>
                    <a:pt x="18070" y="14586"/>
                    <a:pt x="17976" y="14586"/>
                  </a:cubicBezTo>
                  <a:cubicBezTo>
                    <a:pt x="17971" y="14586"/>
                    <a:pt x="17964" y="14587"/>
                    <a:pt x="17955" y="14589"/>
                  </a:cubicBezTo>
                  <a:lnTo>
                    <a:pt x="17955" y="14589"/>
                  </a:lnTo>
                  <a:cubicBezTo>
                    <a:pt x="18143" y="14518"/>
                    <a:pt x="18209" y="14381"/>
                    <a:pt x="18442" y="14267"/>
                  </a:cubicBezTo>
                  <a:cubicBezTo>
                    <a:pt x="18419" y="14255"/>
                    <a:pt x="18344" y="14297"/>
                    <a:pt x="18514" y="14144"/>
                  </a:cubicBezTo>
                  <a:cubicBezTo>
                    <a:pt x="18518" y="14128"/>
                    <a:pt x="18525" y="14109"/>
                    <a:pt x="18535" y="14093"/>
                  </a:cubicBezTo>
                  <a:lnTo>
                    <a:pt x="18546" y="14084"/>
                  </a:lnTo>
                  <a:lnTo>
                    <a:pt x="18546" y="14084"/>
                  </a:lnTo>
                  <a:cubicBezTo>
                    <a:pt x="18542" y="14086"/>
                    <a:pt x="18539" y="14089"/>
                    <a:pt x="18535" y="14091"/>
                  </a:cubicBezTo>
                  <a:cubicBezTo>
                    <a:pt x="18537" y="14086"/>
                    <a:pt x="18538" y="14083"/>
                    <a:pt x="18537" y="14083"/>
                  </a:cubicBezTo>
                  <a:lnTo>
                    <a:pt x="18537" y="14083"/>
                  </a:lnTo>
                  <a:cubicBezTo>
                    <a:pt x="18537" y="14083"/>
                    <a:pt x="18535" y="14086"/>
                    <a:pt x="18530" y="14093"/>
                  </a:cubicBezTo>
                  <a:cubicBezTo>
                    <a:pt x="18497" y="14119"/>
                    <a:pt x="18460" y="14137"/>
                    <a:pt x="18421" y="14149"/>
                  </a:cubicBezTo>
                  <a:cubicBezTo>
                    <a:pt x="18460" y="14028"/>
                    <a:pt x="18718" y="13771"/>
                    <a:pt x="18785" y="13664"/>
                  </a:cubicBezTo>
                  <a:cubicBezTo>
                    <a:pt x="18809" y="13644"/>
                    <a:pt x="18821" y="13636"/>
                    <a:pt x="18826" y="13636"/>
                  </a:cubicBezTo>
                  <a:lnTo>
                    <a:pt x="18826" y="13636"/>
                  </a:lnTo>
                  <a:cubicBezTo>
                    <a:pt x="18839" y="13636"/>
                    <a:pt x="18796" y="13697"/>
                    <a:pt x="18820" y="13697"/>
                  </a:cubicBezTo>
                  <a:cubicBezTo>
                    <a:pt x="18823" y="13697"/>
                    <a:pt x="18829" y="13695"/>
                    <a:pt x="18836" y="13692"/>
                  </a:cubicBezTo>
                  <a:lnTo>
                    <a:pt x="18933" y="13530"/>
                  </a:lnTo>
                  <a:cubicBezTo>
                    <a:pt x="18937" y="13532"/>
                    <a:pt x="18941" y="13532"/>
                    <a:pt x="18946" y="13532"/>
                  </a:cubicBezTo>
                  <a:cubicBezTo>
                    <a:pt x="18989" y="13532"/>
                    <a:pt x="19087" y="13470"/>
                    <a:pt x="19118" y="13470"/>
                  </a:cubicBezTo>
                  <a:cubicBezTo>
                    <a:pt x="19138" y="13470"/>
                    <a:pt x="19128" y="13498"/>
                    <a:pt x="19052" y="13592"/>
                  </a:cubicBezTo>
                  <a:lnTo>
                    <a:pt x="19258" y="13388"/>
                  </a:lnTo>
                  <a:cubicBezTo>
                    <a:pt x="19399" y="13291"/>
                    <a:pt x="19573" y="13136"/>
                    <a:pt x="19657" y="13018"/>
                  </a:cubicBezTo>
                  <a:cubicBezTo>
                    <a:pt x="19738" y="12948"/>
                    <a:pt x="19813" y="12811"/>
                    <a:pt x="19817" y="12811"/>
                  </a:cubicBezTo>
                  <a:lnTo>
                    <a:pt x="19817" y="12811"/>
                  </a:lnTo>
                  <a:cubicBezTo>
                    <a:pt x="19818" y="12811"/>
                    <a:pt x="19814" y="12821"/>
                    <a:pt x="19803" y="12846"/>
                  </a:cubicBezTo>
                  <a:lnTo>
                    <a:pt x="20097" y="12503"/>
                  </a:lnTo>
                  <a:lnTo>
                    <a:pt x="20109" y="12510"/>
                  </a:lnTo>
                  <a:lnTo>
                    <a:pt x="20169" y="12452"/>
                  </a:lnTo>
                  <a:lnTo>
                    <a:pt x="20232" y="12380"/>
                  </a:lnTo>
                  <a:cubicBezTo>
                    <a:pt x="20271" y="12331"/>
                    <a:pt x="20315" y="12285"/>
                    <a:pt x="20352" y="12234"/>
                  </a:cubicBezTo>
                  <a:cubicBezTo>
                    <a:pt x="20389" y="12183"/>
                    <a:pt x="20422" y="12127"/>
                    <a:pt x="20459" y="12072"/>
                  </a:cubicBezTo>
                  <a:cubicBezTo>
                    <a:pt x="20496" y="12018"/>
                    <a:pt x="20528" y="11963"/>
                    <a:pt x="20558" y="11905"/>
                  </a:cubicBezTo>
                  <a:cubicBezTo>
                    <a:pt x="20591" y="11847"/>
                    <a:pt x="20626" y="11791"/>
                    <a:pt x="20653" y="11731"/>
                  </a:cubicBezTo>
                  <a:cubicBezTo>
                    <a:pt x="20684" y="11671"/>
                    <a:pt x="20707" y="11608"/>
                    <a:pt x="20742" y="11550"/>
                  </a:cubicBezTo>
                  <a:cubicBezTo>
                    <a:pt x="20774" y="11490"/>
                    <a:pt x="20802" y="11427"/>
                    <a:pt x="20830" y="11365"/>
                  </a:cubicBezTo>
                  <a:cubicBezTo>
                    <a:pt x="20857" y="11300"/>
                    <a:pt x="20895" y="11239"/>
                    <a:pt x="20922" y="11172"/>
                  </a:cubicBezTo>
                  <a:cubicBezTo>
                    <a:pt x="20936" y="11089"/>
                    <a:pt x="20950" y="11005"/>
                    <a:pt x="20964" y="10908"/>
                  </a:cubicBezTo>
                  <a:cubicBezTo>
                    <a:pt x="20969" y="10859"/>
                    <a:pt x="20976" y="10806"/>
                    <a:pt x="20985" y="10748"/>
                  </a:cubicBezTo>
                  <a:cubicBezTo>
                    <a:pt x="20990" y="10720"/>
                    <a:pt x="20997" y="10690"/>
                    <a:pt x="20999" y="10658"/>
                  </a:cubicBezTo>
                  <a:cubicBezTo>
                    <a:pt x="21001" y="10627"/>
                    <a:pt x="21006" y="10595"/>
                    <a:pt x="21008" y="10560"/>
                  </a:cubicBezTo>
                  <a:lnTo>
                    <a:pt x="21059" y="10507"/>
                  </a:lnTo>
                  <a:cubicBezTo>
                    <a:pt x="21061" y="10398"/>
                    <a:pt x="21061" y="10236"/>
                    <a:pt x="21061" y="10085"/>
                  </a:cubicBezTo>
                  <a:cubicBezTo>
                    <a:pt x="21048" y="9939"/>
                    <a:pt x="21038" y="9804"/>
                    <a:pt x="20997" y="9765"/>
                  </a:cubicBezTo>
                  <a:cubicBezTo>
                    <a:pt x="21015" y="9672"/>
                    <a:pt x="21013" y="9577"/>
                    <a:pt x="20987" y="9485"/>
                  </a:cubicBezTo>
                  <a:cubicBezTo>
                    <a:pt x="20955" y="9355"/>
                    <a:pt x="20908" y="9230"/>
                    <a:pt x="20848" y="9109"/>
                  </a:cubicBezTo>
                  <a:cubicBezTo>
                    <a:pt x="20790" y="8977"/>
                    <a:pt x="20704" y="8854"/>
                    <a:pt x="20630" y="8738"/>
                  </a:cubicBezTo>
                  <a:lnTo>
                    <a:pt x="20405" y="8437"/>
                  </a:lnTo>
                  <a:lnTo>
                    <a:pt x="20350" y="8469"/>
                  </a:lnTo>
                  <a:cubicBezTo>
                    <a:pt x="20310" y="8425"/>
                    <a:pt x="20273" y="8383"/>
                    <a:pt x="20232" y="8342"/>
                  </a:cubicBezTo>
                  <a:lnTo>
                    <a:pt x="20204" y="8309"/>
                  </a:lnTo>
                  <a:lnTo>
                    <a:pt x="20183" y="8291"/>
                  </a:lnTo>
                  <a:lnTo>
                    <a:pt x="20176" y="8281"/>
                  </a:lnTo>
                  <a:lnTo>
                    <a:pt x="20160" y="8267"/>
                  </a:lnTo>
                  <a:lnTo>
                    <a:pt x="20092" y="8207"/>
                  </a:lnTo>
                  <a:cubicBezTo>
                    <a:pt x="20002" y="8126"/>
                    <a:pt x="19905" y="8045"/>
                    <a:pt x="19793" y="7950"/>
                  </a:cubicBezTo>
                  <a:lnTo>
                    <a:pt x="19766" y="8003"/>
                  </a:lnTo>
                  <a:cubicBezTo>
                    <a:pt x="19557" y="7859"/>
                    <a:pt x="19341" y="7521"/>
                    <a:pt x="19059" y="7247"/>
                  </a:cubicBezTo>
                  <a:lnTo>
                    <a:pt x="19059" y="7247"/>
                  </a:lnTo>
                  <a:cubicBezTo>
                    <a:pt x="19093" y="7252"/>
                    <a:pt x="19158" y="7326"/>
                    <a:pt x="19200" y="7384"/>
                  </a:cubicBezTo>
                  <a:cubicBezTo>
                    <a:pt x="18956" y="6962"/>
                    <a:pt x="18433" y="6749"/>
                    <a:pt x="18196" y="6380"/>
                  </a:cubicBezTo>
                  <a:cubicBezTo>
                    <a:pt x="18122" y="6332"/>
                    <a:pt x="18062" y="6271"/>
                    <a:pt x="18013" y="6197"/>
                  </a:cubicBezTo>
                  <a:lnTo>
                    <a:pt x="18013" y="6197"/>
                  </a:lnTo>
                  <a:cubicBezTo>
                    <a:pt x="18020" y="6204"/>
                    <a:pt x="18027" y="6209"/>
                    <a:pt x="18034" y="6214"/>
                  </a:cubicBezTo>
                  <a:lnTo>
                    <a:pt x="18004" y="6183"/>
                  </a:lnTo>
                  <a:cubicBezTo>
                    <a:pt x="17978" y="6144"/>
                    <a:pt x="17950" y="6100"/>
                    <a:pt x="17920" y="6058"/>
                  </a:cubicBezTo>
                  <a:lnTo>
                    <a:pt x="17920" y="6058"/>
                  </a:lnTo>
                  <a:cubicBezTo>
                    <a:pt x="17939" y="6095"/>
                    <a:pt x="17962" y="6132"/>
                    <a:pt x="17987" y="6167"/>
                  </a:cubicBezTo>
                  <a:cubicBezTo>
                    <a:pt x="17927" y="6109"/>
                    <a:pt x="17834" y="6026"/>
                    <a:pt x="17739" y="5949"/>
                  </a:cubicBezTo>
                  <a:lnTo>
                    <a:pt x="17744" y="5870"/>
                  </a:lnTo>
                  <a:lnTo>
                    <a:pt x="17723" y="5852"/>
                  </a:lnTo>
                  <a:cubicBezTo>
                    <a:pt x="17697" y="5813"/>
                    <a:pt x="17677" y="5797"/>
                    <a:pt x="17665" y="5797"/>
                  </a:cubicBezTo>
                  <a:cubicBezTo>
                    <a:pt x="17645" y="5797"/>
                    <a:pt x="17641" y="5834"/>
                    <a:pt x="17649" y="5882"/>
                  </a:cubicBezTo>
                  <a:cubicBezTo>
                    <a:pt x="17605" y="5847"/>
                    <a:pt x="17559" y="5819"/>
                    <a:pt x="17510" y="5792"/>
                  </a:cubicBezTo>
                  <a:cubicBezTo>
                    <a:pt x="17510" y="5655"/>
                    <a:pt x="17260" y="5590"/>
                    <a:pt x="17239" y="5423"/>
                  </a:cubicBezTo>
                  <a:cubicBezTo>
                    <a:pt x="17153" y="5402"/>
                    <a:pt x="16833" y="5072"/>
                    <a:pt x="16688" y="5045"/>
                  </a:cubicBezTo>
                  <a:lnTo>
                    <a:pt x="16688" y="5045"/>
                  </a:lnTo>
                  <a:cubicBezTo>
                    <a:pt x="16601" y="4940"/>
                    <a:pt x="16514" y="4838"/>
                    <a:pt x="16409" y="4774"/>
                  </a:cubicBezTo>
                  <a:lnTo>
                    <a:pt x="16420" y="4679"/>
                  </a:lnTo>
                  <a:lnTo>
                    <a:pt x="16138" y="4542"/>
                  </a:lnTo>
                  <a:cubicBezTo>
                    <a:pt x="16071" y="4428"/>
                    <a:pt x="16035" y="4359"/>
                    <a:pt x="16081" y="4359"/>
                  </a:cubicBezTo>
                  <a:cubicBezTo>
                    <a:pt x="16099" y="4359"/>
                    <a:pt x="16131" y="4370"/>
                    <a:pt x="16179" y="4394"/>
                  </a:cubicBezTo>
                  <a:cubicBezTo>
                    <a:pt x="15808" y="4153"/>
                    <a:pt x="15906" y="4171"/>
                    <a:pt x="15583" y="3974"/>
                  </a:cubicBezTo>
                  <a:lnTo>
                    <a:pt x="15630" y="3951"/>
                  </a:lnTo>
                  <a:cubicBezTo>
                    <a:pt x="15537" y="3861"/>
                    <a:pt x="15340" y="3759"/>
                    <a:pt x="15315" y="3673"/>
                  </a:cubicBezTo>
                  <a:cubicBezTo>
                    <a:pt x="15173" y="3399"/>
                    <a:pt x="14295" y="2634"/>
                    <a:pt x="13822" y="2038"/>
                  </a:cubicBezTo>
                  <a:cubicBezTo>
                    <a:pt x="13822" y="2075"/>
                    <a:pt x="13815" y="2090"/>
                    <a:pt x="13805" y="2090"/>
                  </a:cubicBezTo>
                  <a:cubicBezTo>
                    <a:pt x="13758" y="2090"/>
                    <a:pt x="13622" y="1800"/>
                    <a:pt x="13536" y="1800"/>
                  </a:cubicBezTo>
                  <a:cubicBezTo>
                    <a:pt x="13530" y="1800"/>
                    <a:pt x="13524" y="1801"/>
                    <a:pt x="13518" y="1804"/>
                  </a:cubicBezTo>
                  <a:cubicBezTo>
                    <a:pt x="13514" y="1763"/>
                    <a:pt x="13478" y="1703"/>
                    <a:pt x="13507" y="1703"/>
                  </a:cubicBezTo>
                  <a:cubicBezTo>
                    <a:pt x="13516" y="1703"/>
                    <a:pt x="13532" y="1709"/>
                    <a:pt x="13560" y="1725"/>
                  </a:cubicBezTo>
                  <a:cubicBezTo>
                    <a:pt x="13263" y="1475"/>
                    <a:pt x="13189" y="1278"/>
                    <a:pt x="12934" y="1157"/>
                  </a:cubicBezTo>
                  <a:cubicBezTo>
                    <a:pt x="12932" y="1141"/>
                    <a:pt x="12939" y="1136"/>
                    <a:pt x="12949" y="1136"/>
                  </a:cubicBezTo>
                  <a:cubicBezTo>
                    <a:pt x="12967" y="1136"/>
                    <a:pt x="12994" y="1150"/>
                    <a:pt x="13007" y="1150"/>
                  </a:cubicBezTo>
                  <a:cubicBezTo>
                    <a:pt x="13014" y="1150"/>
                    <a:pt x="13018" y="1146"/>
                    <a:pt x="13015" y="1137"/>
                  </a:cubicBezTo>
                  <a:cubicBezTo>
                    <a:pt x="12987" y="1120"/>
                    <a:pt x="12906" y="1072"/>
                    <a:pt x="12892" y="1030"/>
                  </a:cubicBezTo>
                  <a:cubicBezTo>
                    <a:pt x="12889" y="1019"/>
                    <a:pt x="12891" y="1015"/>
                    <a:pt x="12897" y="1015"/>
                  </a:cubicBezTo>
                  <a:cubicBezTo>
                    <a:pt x="12915" y="1015"/>
                    <a:pt x="12965" y="1056"/>
                    <a:pt x="13006" y="1081"/>
                  </a:cubicBezTo>
                  <a:cubicBezTo>
                    <a:pt x="12834" y="914"/>
                    <a:pt x="12728" y="866"/>
                    <a:pt x="12651" y="866"/>
                  </a:cubicBezTo>
                  <a:cubicBezTo>
                    <a:pt x="12603" y="866"/>
                    <a:pt x="12565" y="885"/>
                    <a:pt x="12530" y="905"/>
                  </a:cubicBezTo>
                  <a:cubicBezTo>
                    <a:pt x="12424" y="731"/>
                    <a:pt x="12331" y="652"/>
                    <a:pt x="12171" y="615"/>
                  </a:cubicBezTo>
                  <a:cubicBezTo>
                    <a:pt x="12155" y="578"/>
                    <a:pt x="12125" y="539"/>
                    <a:pt x="12127" y="520"/>
                  </a:cubicBezTo>
                  <a:cubicBezTo>
                    <a:pt x="12128" y="516"/>
                    <a:pt x="12130" y="513"/>
                    <a:pt x="12136" y="513"/>
                  </a:cubicBezTo>
                  <a:cubicBezTo>
                    <a:pt x="12152" y="513"/>
                    <a:pt x="12192" y="533"/>
                    <a:pt x="12271" y="592"/>
                  </a:cubicBezTo>
                  <a:cubicBezTo>
                    <a:pt x="12143" y="478"/>
                    <a:pt x="12004" y="379"/>
                    <a:pt x="11856" y="295"/>
                  </a:cubicBezTo>
                  <a:cubicBezTo>
                    <a:pt x="11710" y="212"/>
                    <a:pt x="11559" y="160"/>
                    <a:pt x="11495" y="160"/>
                  </a:cubicBezTo>
                  <a:cubicBezTo>
                    <a:pt x="11478" y="160"/>
                    <a:pt x="11468" y="163"/>
                    <a:pt x="11464" y="170"/>
                  </a:cubicBezTo>
                  <a:cubicBezTo>
                    <a:pt x="11429" y="135"/>
                    <a:pt x="11272" y="100"/>
                    <a:pt x="11232" y="100"/>
                  </a:cubicBezTo>
                  <a:cubicBezTo>
                    <a:pt x="11121" y="68"/>
                    <a:pt x="11010" y="45"/>
                    <a:pt x="10898" y="26"/>
                  </a:cubicBezTo>
                  <a:cubicBezTo>
                    <a:pt x="10854" y="19"/>
                    <a:pt x="10810" y="12"/>
                    <a:pt x="10757" y="8"/>
                  </a:cubicBezTo>
                  <a:cubicBezTo>
                    <a:pt x="10701" y="5"/>
                    <a:pt x="10636" y="1"/>
                    <a:pt x="10562" y="1"/>
                  </a:cubicBezTo>
                  <a:close/>
                  <a:moveTo>
                    <a:pt x="10330" y="20804"/>
                  </a:moveTo>
                  <a:lnTo>
                    <a:pt x="10356" y="20846"/>
                  </a:lnTo>
                  <a:cubicBezTo>
                    <a:pt x="10370" y="20867"/>
                    <a:pt x="10379" y="20888"/>
                    <a:pt x="10379" y="20888"/>
                  </a:cubicBezTo>
                  <a:lnTo>
                    <a:pt x="10500" y="20818"/>
                  </a:lnTo>
                  <a:lnTo>
                    <a:pt x="10500" y="20818"/>
                  </a:lnTo>
                  <a:cubicBezTo>
                    <a:pt x="10480" y="20819"/>
                    <a:pt x="10454" y="20821"/>
                    <a:pt x="10428" y="20821"/>
                  </a:cubicBezTo>
                  <a:cubicBezTo>
                    <a:pt x="10392" y="20821"/>
                    <a:pt x="10354" y="20818"/>
                    <a:pt x="10330" y="20804"/>
                  </a:cubicBezTo>
                  <a:close/>
                  <a:moveTo>
                    <a:pt x="9943" y="20842"/>
                  </a:moveTo>
                  <a:lnTo>
                    <a:pt x="9904" y="20844"/>
                  </a:lnTo>
                  <a:cubicBezTo>
                    <a:pt x="9904" y="20844"/>
                    <a:pt x="9957" y="20860"/>
                    <a:pt x="10010" y="20876"/>
                  </a:cubicBezTo>
                  <a:cubicBezTo>
                    <a:pt x="10064" y="20893"/>
                    <a:pt x="10117" y="20904"/>
                    <a:pt x="10117" y="20904"/>
                  </a:cubicBezTo>
                  <a:cubicBezTo>
                    <a:pt x="10117" y="20904"/>
                    <a:pt x="10082" y="20890"/>
                    <a:pt x="10050" y="20874"/>
                  </a:cubicBezTo>
                  <a:lnTo>
                    <a:pt x="9983" y="20842"/>
                  </a:lnTo>
                  <a:close/>
                  <a:moveTo>
                    <a:pt x="10584" y="20900"/>
                  </a:moveTo>
                  <a:lnTo>
                    <a:pt x="10584" y="20900"/>
                  </a:lnTo>
                  <a:cubicBezTo>
                    <a:pt x="10583" y="20900"/>
                    <a:pt x="10583" y="20900"/>
                    <a:pt x="10583" y="20902"/>
                  </a:cubicBezTo>
                  <a:cubicBezTo>
                    <a:pt x="10581" y="20902"/>
                    <a:pt x="10579" y="20902"/>
                    <a:pt x="10577" y="20902"/>
                  </a:cubicBezTo>
                  <a:cubicBezTo>
                    <a:pt x="10487" y="20902"/>
                    <a:pt x="10520" y="20951"/>
                    <a:pt x="10504" y="20960"/>
                  </a:cubicBezTo>
                  <a:cubicBezTo>
                    <a:pt x="10653" y="20947"/>
                    <a:pt x="10595" y="20900"/>
                    <a:pt x="10584" y="209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5266" name="Google Shape;5266;p39"/>
          <p:cNvGrpSpPr/>
          <p:nvPr/>
        </p:nvGrpSpPr>
        <p:grpSpPr>
          <a:xfrm>
            <a:off x="1680179" y="626440"/>
            <a:ext cx="783204" cy="1030251"/>
            <a:chOff x="504200" y="3277650"/>
            <a:chExt cx="1523150" cy="2003600"/>
          </a:xfrm>
        </p:grpSpPr>
        <p:sp>
          <p:nvSpPr>
            <p:cNvPr id="5267" name="Google Shape;5267;p39"/>
            <p:cNvSpPr/>
            <p:nvPr/>
          </p:nvSpPr>
          <p:spPr>
            <a:xfrm>
              <a:off x="504200" y="3277650"/>
              <a:ext cx="1523150" cy="2003600"/>
            </a:xfrm>
            <a:custGeom>
              <a:avLst/>
              <a:gdLst/>
              <a:ahLst/>
              <a:cxnLst/>
              <a:rect l="l" t="t" r="r" b="b"/>
              <a:pathLst>
                <a:path w="60926" h="80144" extrusionOk="0">
                  <a:moveTo>
                    <a:pt x="60925" y="3884"/>
                  </a:moveTo>
                  <a:cubicBezTo>
                    <a:pt x="60925" y="3884"/>
                    <a:pt x="60924" y="3884"/>
                    <a:pt x="60923" y="3884"/>
                  </a:cubicBezTo>
                  <a:lnTo>
                    <a:pt x="60923" y="3884"/>
                  </a:lnTo>
                  <a:lnTo>
                    <a:pt x="60923" y="3886"/>
                  </a:lnTo>
                  <a:lnTo>
                    <a:pt x="60925" y="3884"/>
                  </a:lnTo>
                  <a:close/>
                  <a:moveTo>
                    <a:pt x="1841" y="1"/>
                  </a:moveTo>
                  <a:cubicBezTo>
                    <a:pt x="1841" y="1016"/>
                    <a:pt x="1015" y="1841"/>
                    <a:pt x="0" y="1841"/>
                  </a:cubicBezTo>
                  <a:lnTo>
                    <a:pt x="0" y="3886"/>
                  </a:lnTo>
                  <a:cubicBezTo>
                    <a:pt x="1018" y="3886"/>
                    <a:pt x="1841" y="4709"/>
                    <a:pt x="1841" y="5724"/>
                  </a:cubicBezTo>
                  <a:cubicBezTo>
                    <a:pt x="1841" y="6742"/>
                    <a:pt x="1018" y="7565"/>
                    <a:pt x="0" y="7565"/>
                  </a:cubicBezTo>
                  <a:lnTo>
                    <a:pt x="0" y="9610"/>
                  </a:lnTo>
                  <a:cubicBezTo>
                    <a:pt x="1018" y="9610"/>
                    <a:pt x="1841" y="10433"/>
                    <a:pt x="1841" y="11450"/>
                  </a:cubicBezTo>
                  <a:cubicBezTo>
                    <a:pt x="1841" y="12466"/>
                    <a:pt x="1018" y="13289"/>
                    <a:pt x="0" y="13291"/>
                  </a:cubicBezTo>
                  <a:lnTo>
                    <a:pt x="0" y="15336"/>
                  </a:lnTo>
                  <a:cubicBezTo>
                    <a:pt x="1018" y="15336"/>
                    <a:pt x="1841" y="16159"/>
                    <a:pt x="1841" y="17174"/>
                  </a:cubicBezTo>
                  <a:cubicBezTo>
                    <a:pt x="1841" y="18192"/>
                    <a:pt x="1018" y="19015"/>
                    <a:pt x="0" y="19015"/>
                  </a:cubicBezTo>
                  <a:lnTo>
                    <a:pt x="0" y="21059"/>
                  </a:lnTo>
                  <a:cubicBezTo>
                    <a:pt x="1018" y="21059"/>
                    <a:pt x="1841" y="21882"/>
                    <a:pt x="1841" y="22900"/>
                  </a:cubicBezTo>
                  <a:cubicBezTo>
                    <a:pt x="1841" y="23915"/>
                    <a:pt x="1018" y="24741"/>
                    <a:pt x="0" y="24741"/>
                  </a:cubicBezTo>
                  <a:lnTo>
                    <a:pt x="0" y="26783"/>
                  </a:lnTo>
                  <a:cubicBezTo>
                    <a:pt x="1018" y="26783"/>
                    <a:pt x="1841" y="27608"/>
                    <a:pt x="1841" y="28624"/>
                  </a:cubicBezTo>
                  <a:cubicBezTo>
                    <a:pt x="1841" y="29641"/>
                    <a:pt x="1018" y="30464"/>
                    <a:pt x="0" y="30464"/>
                  </a:cubicBezTo>
                  <a:lnTo>
                    <a:pt x="0" y="32509"/>
                  </a:lnTo>
                  <a:cubicBezTo>
                    <a:pt x="1018" y="32509"/>
                    <a:pt x="1841" y="33332"/>
                    <a:pt x="1841" y="34350"/>
                  </a:cubicBezTo>
                  <a:cubicBezTo>
                    <a:pt x="1841" y="35365"/>
                    <a:pt x="1018" y="36188"/>
                    <a:pt x="0" y="36188"/>
                  </a:cubicBezTo>
                  <a:lnTo>
                    <a:pt x="0" y="38230"/>
                  </a:lnTo>
                  <a:cubicBezTo>
                    <a:pt x="1018" y="38230"/>
                    <a:pt x="1841" y="39053"/>
                    <a:pt x="1841" y="40071"/>
                  </a:cubicBezTo>
                  <a:cubicBezTo>
                    <a:pt x="1841" y="41086"/>
                    <a:pt x="1018" y="41912"/>
                    <a:pt x="0" y="41912"/>
                  </a:cubicBezTo>
                  <a:lnTo>
                    <a:pt x="0" y="43954"/>
                  </a:lnTo>
                  <a:cubicBezTo>
                    <a:pt x="1018" y="43954"/>
                    <a:pt x="1841" y="44779"/>
                    <a:pt x="1841" y="45795"/>
                  </a:cubicBezTo>
                  <a:cubicBezTo>
                    <a:pt x="1841" y="46810"/>
                    <a:pt x="1018" y="47635"/>
                    <a:pt x="0" y="47635"/>
                  </a:cubicBezTo>
                  <a:lnTo>
                    <a:pt x="0" y="49680"/>
                  </a:lnTo>
                  <a:cubicBezTo>
                    <a:pt x="1018" y="49680"/>
                    <a:pt x="1841" y="50503"/>
                    <a:pt x="1841" y="51518"/>
                  </a:cubicBezTo>
                  <a:cubicBezTo>
                    <a:pt x="1841" y="52536"/>
                    <a:pt x="1018" y="53359"/>
                    <a:pt x="0" y="53359"/>
                  </a:cubicBezTo>
                  <a:lnTo>
                    <a:pt x="0" y="55404"/>
                  </a:lnTo>
                  <a:cubicBezTo>
                    <a:pt x="1018" y="55404"/>
                    <a:pt x="1841" y="56227"/>
                    <a:pt x="1841" y="57244"/>
                  </a:cubicBezTo>
                  <a:cubicBezTo>
                    <a:pt x="1841" y="58260"/>
                    <a:pt x="1018" y="59085"/>
                    <a:pt x="0" y="59085"/>
                  </a:cubicBezTo>
                  <a:lnTo>
                    <a:pt x="0" y="61130"/>
                  </a:lnTo>
                  <a:cubicBezTo>
                    <a:pt x="1018" y="61130"/>
                    <a:pt x="1841" y="61953"/>
                    <a:pt x="1841" y="62968"/>
                  </a:cubicBezTo>
                  <a:cubicBezTo>
                    <a:pt x="1841" y="63986"/>
                    <a:pt x="1018" y="64809"/>
                    <a:pt x="0" y="64809"/>
                  </a:cubicBezTo>
                  <a:lnTo>
                    <a:pt x="0" y="66854"/>
                  </a:lnTo>
                  <a:cubicBezTo>
                    <a:pt x="1018" y="66854"/>
                    <a:pt x="1841" y="67676"/>
                    <a:pt x="1841" y="68694"/>
                  </a:cubicBezTo>
                  <a:cubicBezTo>
                    <a:pt x="1841" y="69710"/>
                    <a:pt x="1018" y="70533"/>
                    <a:pt x="0" y="70533"/>
                  </a:cubicBezTo>
                  <a:lnTo>
                    <a:pt x="0" y="72577"/>
                  </a:lnTo>
                  <a:cubicBezTo>
                    <a:pt x="1018" y="72577"/>
                    <a:pt x="1841" y="73402"/>
                    <a:pt x="1841" y="74418"/>
                  </a:cubicBezTo>
                  <a:cubicBezTo>
                    <a:pt x="1841" y="75433"/>
                    <a:pt x="1018" y="76259"/>
                    <a:pt x="0" y="76259"/>
                  </a:cubicBezTo>
                  <a:lnTo>
                    <a:pt x="0" y="78303"/>
                  </a:lnTo>
                  <a:cubicBezTo>
                    <a:pt x="1018" y="78303"/>
                    <a:pt x="1841" y="79126"/>
                    <a:pt x="1841" y="80144"/>
                  </a:cubicBezTo>
                  <a:lnTo>
                    <a:pt x="4252" y="80144"/>
                  </a:lnTo>
                  <a:cubicBezTo>
                    <a:pt x="4252" y="79126"/>
                    <a:pt x="5075" y="78303"/>
                    <a:pt x="6092" y="78303"/>
                  </a:cubicBezTo>
                  <a:cubicBezTo>
                    <a:pt x="7108" y="78303"/>
                    <a:pt x="7933" y="79126"/>
                    <a:pt x="7933" y="80144"/>
                  </a:cubicBezTo>
                  <a:lnTo>
                    <a:pt x="10344" y="80144"/>
                  </a:lnTo>
                  <a:cubicBezTo>
                    <a:pt x="10344" y="79126"/>
                    <a:pt x="11167" y="78303"/>
                    <a:pt x="12185" y="78303"/>
                  </a:cubicBezTo>
                  <a:cubicBezTo>
                    <a:pt x="13200" y="78303"/>
                    <a:pt x="14025" y="79126"/>
                    <a:pt x="14025" y="80144"/>
                  </a:cubicBezTo>
                  <a:lnTo>
                    <a:pt x="16436" y="80144"/>
                  </a:lnTo>
                  <a:cubicBezTo>
                    <a:pt x="16436" y="79126"/>
                    <a:pt x="17262" y="78303"/>
                    <a:pt x="18277" y="78303"/>
                  </a:cubicBezTo>
                  <a:cubicBezTo>
                    <a:pt x="19292" y="78303"/>
                    <a:pt x="20118" y="79126"/>
                    <a:pt x="20118" y="80144"/>
                  </a:cubicBezTo>
                  <a:lnTo>
                    <a:pt x="22529" y="80144"/>
                  </a:lnTo>
                  <a:cubicBezTo>
                    <a:pt x="22529" y="79126"/>
                    <a:pt x="23354" y="78303"/>
                    <a:pt x="24369" y="78303"/>
                  </a:cubicBezTo>
                  <a:cubicBezTo>
                    <a:pt x="25385" y="78303"/>
                    <a:pt x="26210" y="79126"/>
                    <a:pt x="26210" y="80144"/>
                  </a:cubicBezTo>
                  <a:lnTo>
                    <a:pt x="28623" y="80144"/>
                  </a:lnTo>
                  <a:cubicBezTo>
                    <a:pt x="28623" y="79126"/>
                    <a:pt x="29446" y="78303"/>
                    <a:pt x="30462" y="78303"/>
                  </a:cubicBezTo>
                  <a:cubicBezTo>
                    <a:pt x="31479" y="78303"/>
                    <a:pt x="32302" y="79126"/>
                    <a:pt x="32302" y="80144"/>
                  </a:cubicBezTo>
                  <a:lnTo>
                    <a:pt x="34716" y="80144"/>
                  </a:lnTo>
                  <a:cubicBezTo>
                    <a:pt x="34716" y="79126"/>
                    <a:pt x="35539" y="78303"/>
                    <a:pt x="36554" y="78303"/>
                  </a:cubicBezTo>
                  <a:cubicBezTo>
                    <a:pt x="37572" y="78303"/>
                    <a:pt x="38395" y="79126"/>
                    <a:pt x="38395" y="80144"/>
                  </a:cubicBezTo>
                  <a:lnTo>
                    <a:pt x="40808" y="80144"/>
                  </a:lnTo>
                  <a:cubicBezTo>
                    <a:pt x="40808" y="79126"/>
                    <a:pt x="41631" y="78303"/>
                    <a:pt x="42649" y="78303"/>
                  </a:cubicBezTo>
                  <a:cubicBezTo>
                    <a:pt x="43664" y="78303"/>
                    <a:pt x="44487" y="79126"/>
                    <a:pt x="44487" y="80144"/>
                  </a:cubicBezTo>
                  <a:lnTo>
                    <a:pt x="46900" y="80144"/>
                  </a:lnTo>
                  <a:cubicBezTo>
                    <a:pt x="46900" y="79126"/>
                    <a:pt x="47723" y="78303"/>
                    <a:pt x="48741" y="78303"/>
                  </a:cubicBezTo>
                  <a:cubicBezTo>
                    <a:pt x="49756" y="78303"/>
                    <a:pt x="50582" y="79126"/>
                    <a:pt x="50582" y="80144"/>
                  </a:cubicBezTo>
                  <a:lnTo>
                    <a:pt x="52992" y="80144"/>
                  </a:lnTo>
                  <a:cubicBezTo>
                    <a:pt x="52992" y="79126"/>
                    <a:pt x="53815" y="78303"/>
                    <a:pt x="54833" y="78303"/>
                  </a:cubicBezTo>
                  <a:cubicBezTo>
                    <a:pt x="55849" y="78303"/>
                    <a:pt x="56674" y="79126"/>
                    <a:pt x="56674" y="80144"/>
                  </a:cubicBezTo>
                  <a:lnTo>
                    <a:pt x="59085" y="80144"/>
                  </a:lnTo>
                  <a:cubicBezTo>
                    <a:pt x="59085" y="79126"/>
                    <a:pt x="59908" y="78303"/>
                    <a:pt x="60925" y="78303"/>
                  </a:cubicBezTo>
                  <a:lnTo>
                    <a:pt x="60925" y="76259"/>
                  </a:lnTo>
                  <a:cubicBezTo>
                    <a:pt x="59908" y="76259"/>
                    <a:pt x="59085" y="75433"/>
                    <a:pt x="59085" y="74418"/>
                  </a:cubicBezTo>
                  <a:cubicBezTo>
                    <a:pt x="59085" y="73402"/>
                    <a:pt x="59908" y="72577"/>
                    <a:pt x="60925" y="72577"/>
                  </a:cubicBezTo>
                  <a:lnTo>
                    <a:pt x="60925" y="70533"/>
                  </a:lnTo>
                  <a:cubicBezTo>
                    <a:pt x="59908" y="70533"/>
                    <a:pt x="59085" y="69710"/>
                    <a:pt x="59085" y="68694"/>
                  </a:cubicBezTo>
                  <a:cubicBezTo>
                    <a:pt x="59085" y="67676"/>
                    <a:pt x="59908" y="66854"/>
                    <a:pt x="60925" y="66854"/>
                  </a:cubicBezTo>
                  <a:lnTo>
                    <a:pt x="60925" y="64809"/>
                  </a:lnTo>
                  <a:cubicBezTo>
                    <a:pt x="59908" y="64809"/>
                    <a:pt x="59085" y="63986"/>
                    <a:pt x="59085" y="62968"/>
                  </a:cubicBezTo>
                  <a:cubicBezTo>
                    <a:pt x="59085" y="61953"/>
                    <a:pt x="59908" y="61130"/>
                    <a:pt x="60925" y="61130"/>
                  </a:cubicBezTo>
                  <a:lnTo>
                    <a:pt x="60925" y="59085"/>
                  </a:lnTo>
                  <a:cubicBezTo>
                    <a:pt x="59908" y="59085"/>
                    <a:pt x="59085" y="58260"/>
                    <a:pt x="59085" y="57244"/>
                  </a:cubicBezTo>
                  <a:cubicBezTo>
                    <a:pt x="59085" y="56227"/>
                    <a:pt x="59908" y="55404"/>
                    <a:pt x="60925" y="55404"/>
                  </a:cubicBezTo>
                  <a:lnTo>
                    <a:pt x="60925" y="53359"/>
                  </a:lnTo>
                  <a:cubicBezTo>
                    <a:pt x="59908" y="53359"/>
                    <a:pt x="59085" y="52536"/>
                    <a:pt x="59085" y="51518"/>
                  </a:cubicBezTo>
                  <a:cubicBezTo>
                    <a:pt x="59085" y="50503"/>
                    <a:pt x="59908" y="49680"/>
                    <a:pt x="60925" y="49680"/>
                  </a:cubicBezTo>
                  <a:lnTo>
                    <a:pt x="60925" y="47635"/>
                  </a:lnTo>
                  <a:cubicBezTo>
                    <a:pt x="59908" y="47635"/>
                    <a:pt x="59085" y="46810"/>
                    <a:pt x="59085" y="45795"/>
                  </a:cubicBezTo>
                  <a:cubicBezTo>
                    <a:pt x="59085" y="44779"/>
                    <a:pt x="59908" y="43954"/>
                    <a:pt x="60925" y="43954"/>
                  </a:cubicBezTo>
                  <a:lnTo>
                    <a:pt x="60925" y="41912"/>
                  </a:lnTo>
                  <a:cubicBezTo>
                    <a:pt x="59908" y="41912"/>
                    <a:pt x="59085" y="41086"/>
                    <a:pt x="59085" y="40071"/>
                  </a:cubicBezTo>
                  <a:cubicBezTo>
                    <a:pt x="59085" y="39053"/>
                    <a:pt x="59908" y="38230"/>
                    <a:pt x="60925" y="38230"/>
                  </a:cubicBezTo>
                  <a:lnTo>
                    <a:pt x="60925" y="36186"/>
                  </a:lnTo>
                  <a:cubicBezTo>
                    <a:pt x="59908" y="36186"/>
                    <a:pt x="59085" y="35363"/>
                    <a:pt x="59085" y="34347"/>
                  </a:cubicBezTo>
                  <a:cubicBezTo>
                    <a:pt x="59085" y="33330"/>
                    <a:pt x="59908" y="32507"/>
                    <a:pt x="60925" y="32507"/>
                  </a:cubicBezTo>
                  <a:lnTo>
                    <a:pt x="60925" y="30462"/>
                  </a:lnTo>
                  <a:cubicBezTo>
                    <a:pt x="59908" y="30462"/>
                    <a:pt x="59085" y="29637"/>
                    <a:pt x="59085" y="28621"/>
                  </a:cubicBezTo>
                  <a:cubicBezTo>
                    <a:pt x="59085" y="27606"/>
                    <a:pt x="59908" y="26781"/>
                    <a:pt x="60925" y="26781"/>
                  </a:cubicBezTo>
                  <a:lnTo>
                    <a:pt x="60925" y="24736"/>
                  </a:lnTo>
                  <a:cubicBezTo>
                    <a:pt x="59908" y="24736"/>
                    <a:pt x="59085" y="23913"/>
                    <a:pt x="59085" y="22898"/>
                  </a:cubicBezTo>
                  <a:cubicBezTo>
                    <a:pt x="59085" y="21880"/>
                    <a:pt x="59908" y="21057"/>
                    <a:pt x="60925" y="21057"/>
                  </a:cubicBezTo>
                  <a:lnTo>
                    <a:pt x="60925" y="19012"/>
                  </a:lnTo>
                  <a:cubicBezTo>
                    <a:pt x="59908" y="19012"/>
                    <a:pt x="59085" y="18189"/>
                    <a:pt x="59085" y="17172"/>
                  </a:cubicBezTo>
                  <a:cubicBezTo>
                    <a:pt x="59085" y="16156"/>
                    <a:pt x="59908" y="15331"/>
                    <a:pt x="60925" y="15331"/>
                  </a:cubicBezTo>
                  <a:lnTo>
                    <a:pt x="60925" y="13289"/>
                  </a:lnTo>
                  <a:cubicBezTo>
                    <a:pt x="59908" y="13289"/>
                    <a:pt x="59085" y="12466"/>
                    <a:pt x="59085" y="11450"/>
                  </a:cubicBezTo>
                  <a:cubicBezTo>
                    <a:pt x="59085" y="10433"/>
                    <a:pt x="59908" y="9610"/>
                    <a:pt x="60925" y="9610"/>
                  </a:cubicBezTo>
                  <a:lnTo>
                    <a:pt x="60925" y="7565"/>
                  </a:lnTo>
                  <a:cubicBezTo>
                    <a:pt x="59908" y="7565"/>
                    <a:pt x="59085" y="6742"/>
                    <a:pt x="59085" y="5724"/>
                  </a:cubicBezTo>
                  <a:cubicBezTo>
                    <a:pt x="59085" y="4710"/>
                    <a:pt x="59906" y="3885"/>
                    <a:pt x="60923" y="3884"/>
                  </a:cubicBezTo>
                  <a:lnTo>
                    <a:pt x="60923" y="3884"/>
                  </a:lnTo>
                  <a:lnTo>
                    <a:pt x="60923" y="1841"/>
                  </a:lnTo>
                  <a:cubicBezTo>
                    <a:pt x="59908" y="1841"/>
                    <a:pt x="59082" y="1018"/>
                    <a:pt x="59082" y="1"/>
                  </a:cubicBezTo>
                  <a:lnTo>
                    <a:pt x="56672" y="1"/>
                  </a:lnTo>
                  <a:cubicBezTo>
                    <a:pt x="56672" y="1018"/>
                    <a:pt x="55846" y="1841"/>
                    <a:pt x="54831" y="1841"/>
                  </a:cubicBezTo>
                  <a:cubicBezTo>
                    <a:pt x="53815" y="1841"/>
                    <a:pt x="52990" y="1018"/>
                    <a:pt x="52990" y="1"/>
                  </a:cubicBezTo>
                  <a:lnTo>
                    <a:pt x="50577" y="1"/>
                  </a:lnTo>
                  <a:cubicBezTo>
                    <a:pt x="50577" y="1018"/>
                    <a:pt x="49754" y="1841"/>
                    <a:pt x="48739" y="1841"/>
                  </a:cubicBezTo>
                  <a:cubicBezTo>
                    <a:pt x="47721" y="1841"/>
                    <a:pt x="46898" y="1018"/>
                    <a:pt x="46898" y="1"/>
                  </a:cubicBezTo>
                  <a:lnTo>
                    <a:pt x="44485" y="1"/>
                  </a:lnTo>
                  <a:cubicBezTo>
                    <a:pt x="44485" y="1018"/>
                    <a:pt x="43662" y="1841"/>
                    <a:pt x="42644" y="1841"/>
                  </a:cubicBezTo>
                  <a:cubicBezTo>
                    <a:pt x="41629" y="1841"/>
                    <a:pt x="40806" y="1018"/>
                    <a:pt x="40806" y="1"/>
                  </a:cubicBezTo>
                  <a:lnTo>
                    <a:pt x="38392" y="1"/>
                  </a:lnTo>
                  <a:cubicBezTo>
                    <a:pt x="38392" y="1018"/>
                    <a:pt x="37569" y="1841"/>
                    <a:pt x="36552" y="1841"/>
                  </a:cubicBezTo>
                  <a:cubicBezTo>
                    <a:pt x="35536" y="1841"/>
                    <a:pt x="34711" y="1018"/>
                    <a:pt x="34711" y="1"/>
                  </a:cubicBezTo>
                  <a:lnTo>
                    <a:pt x="32302" y="1"/>
                  </a:lnTo>
                  <a:cubicBezTo>
                    <a:pt x="32302" y="1018"/>
                    <a:pt x="31479" y="1841"/>
                    <a:pt x="30462" y="1841"/>
                  </a:cubicBezTo>
                  <a:cubicBezTo>
                    <a:pt x="29446" y="1841"/>
                    <a:pt x="28623" y="1018"/>
                    <a:pt x="28623" y="1"/>
                  </a:cubicBezTo>
                  <a:lnTo>
                    <a:pt x="26210" y="1"/>
                  </a:lnTo>
                  <a:cubicBezTo>
                    <a:pt x="26210" y="1018"/>
                    <a:pt x="25387" y="1841"/>
                    <a:pt x="24369" y="1841"/>
                  </a:cubicBezTo>
                  <a:cubicBezTo>
                    <a:pt x="23354" y="1841"/>
                    <a:pt x="22529" y="1018"/>
                    <a:pt x="22529" y="1"/>
                  </a:cubicBezTo>
                  <a:lnTo>
                    <a:pt x="20118" y="1"/>
                  </a:lnTo>
                  <a:cubicBezTo>
                    <a:pt x="20118" y="1018"/>
                    <a:pt x="19295" y="1841"/>
                    <a:pt x="18277" y="1841"/>
                  </a:cubicBezTo>
                  <a:cubicBezTo>
                    <a:pt x="17262" y="1841"/>
                    <a:pt x="16436" y="1018"/>
                    <a:pt x="16436" y="1"/>
                  </a:cubicBezTo>
                  <a:lnTo>
                    <a:pt x="14025" y="1"/>
                  </a:lnTo>
                  <a:cubicBezTo>
                    <a:pt x="14025" y="1018"/>
                    <a:pt x="13200" y="1841"/>
                    <a:pt x="12185" y="1841"/>
                  </a:cubicBezTo>
                  <a:cubicBezTo>
                    <a:pt x="11169" y="1841"/>
                    <a:pt x="10344" y="1018"/>
                    <a:pt x="10344" y="1"/>
                  </a:cubicBezTo>
                  <a:lnTo>
                    <a:pt x="7933" y="1"/>
                  </a:lnTo>
                  <a:cubicBezTo>
                    <a:pt x="7933" y="1018"/>
                    <a:pt x="7108" y="1841"/>
                    <a:pt x="6092" y="1841"/>
                  </a:cubicBezTo>
                  <a:cubicBezTo>
                    <a:pt x="5075" y="1841"/>
                    <a:pt x="4252" y="1018"/>
                    <a:pt x="4252" y="1"/>
                  </a:cubicBezTo>
                  <a:close/>
                </a:path>
              </a:pathLst>
            </a:custGeom>
            <a:solidFill>
              <a:schemeClr val="accent2"/>
            </a:solidFill>
            <a:ln>
              <a:noFill/>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68" name="Google Shape;5268;p39"/>
            <p:cNvSpPr/>
            <p:nvPr/>
          </p:nvSpPr>
          <p:spPr>
            <a:xfrm>
              <a:off x="617950" y="3384400"/>
              <a:ext cx="1305950" cy="1794450"/>
            </a:xfrm>
            <a:custGeom>
              <a:avLst/>
              <a:gdLst/>
              <a:ahLst/>
              <a:cxnLst/>
              <a:rect l="l" t="t" r="r" b="b"/>
              <a:pathLst>
                <a:path w="52238" h="71778" extrusionOk="0">
                  <a:moveTo>
                    <a:pt x="1" y="1"/>
                  </a:moveTo>
                  <a:lnTo>
                    <a:pt x="1" y="71778"/>
                  </a:lnTo>
                  <a:lnTo>
                    <a:pt x="52237" y="71778"/>
                  </a:lnTo>
                  <a:lnTo>
                    <a:pt x="52237"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5269" name="Google Shape;5269;p39"/>
          <p:cNvGrpSpPr/>
          <p:nvPr/>
        </p:nvGrpSpPr>
        <p:grpSpPr>
          <a:xfrm>
            <a:off x="2352389" y="824936"/>
            <a:ext cx="550217" cy="500564"/>
            <a:chOff x="560994" y="2900409"/>
            <a:chExt cx="713918" cy="649325"/>
          </a:xfrm>
        </p:grpSpPr>
        <p:sp>
          <p:nvSpPr>
            <p:cNvPr id="5270" name="Google Shape;5270;p39"/>
            <p:cNvSpPr/>
            <p:nvPr/>
          </p:nvSpPr>
          <p:spPr>
            <a:xfrm>
              <a:off x="560994" y="2907216"/>
              <a:ext cx="713918" cy="635754"/>
            </a:xfrm>
            <a:custGeom>
              <a:avLst/>
              <a:gdLst/>
              <a:ahLst/>
              <a:cxnLst/>
              <a:rect l="l" t="t" r="r" b="b"/>
              <a:pathLst>
                <a:path w="14100" h="12555" extrusionOk="0">
                  <a:moveTo>
                    <a:pt x="7253" y="1"/>
                  </a:moveTo>
                  <a:cubicBezTo>
                    <a:pt x="6735" y="1"/>
                    <a:pt x="6217" y="264"/>
                    <a:pt x="5986" y="802"/>
                  </a:cubicBezTo>
                  <a:cubicBezTo>
                    <a:pt x="5770" y="1306"/>
                    <a:pt x="5255" y="1603"/>
                    <a:pt x="4716" y="1603"/>
                  </a:cubicBezTo>
                  <a:cubicBezTo>
                    <a:pt x="4498" y="1603"/>
                    <a:pt x="4277" y="1555"/>
                    <a:pt x="4069" y="1451"/>
                  </a:cubicBezTo>
                  <a:cubicBezTo>
                    <a:pt x="3852" y="1344"/>
                    <a:pt x="3631" y="1296"/>
                    <a:pt x="3418" y="1296"/>
                  </a:cubicBezTo>
                  <a:cubicBezTo>
                    <a:pt x="2505" y="1296"/>
                    <a:pt x="1750" y="2182"/>
                    <a:pt x="2163" y="3088"/>
                  </a:cubicBezTo>
                  <a:cubicBezTo>
                    <a:pt x="2483" y="3790"/>
                    <a:pt x="2085" y="4595"/>
                    <a:pt x="1306" y="4817"/>
                  </a:cubicBezTo>
                  <a:cubicBezTo>
                    <a:pt x="70" y="5172"/>
                    <a:pt x="0" y="6783"/>
                    <a:pt x="1201" y="7242"/>
                  </a:cubicBezTo>
                  <a:cubicBezTo>
                    <a:pt x="1959" y="7530"/>
                    <a:pt x="2286" y="8364"/>
                    <a:pt x="1908" y="9039"/>
                  </a:cubicBezTo>
                  <a:cubicBezTo>
                    <a:pt x="1398" y="9941"/>
                    <a:pt x="2159" y="10935"/>
                    <a:pt x="3127" y="10935"/>
                  </a:cubicBezTo>
                  <a:cubicBezTo>
                    <a:pt x="3302" y="10935"/>
                    <a:pt x="3485" y="10903"/>
                    <a:pt x="3668" y="10831"/>
                  </a:cubicBezTo>
                  <a:cubicBezTo>
                    <a:pt x="3842" y="10762"/>
                    <a:pt x="4023" y="10729"/>
                    <a:pt x="4200" y="10729"/>
                  </a:cubicBezTo>
                  <a:cubicBezTo>
                    <a:pt x="4785" y="10729"/>
                    <a:pt x="5336" y="11082"/>
                    <a:pt x="5522" y="11642"/>
                  </a:cubicBezTo>
                  <a:cubicBezTo>
                    <a:pt x="5723" y="12245"/>
                    <a:pt x="6286" y="12555"/>
                    <a:pt x="6848" y="12555"/>
                  </a:cubicBezTo>
                  <a:cubicBezTo>
                    <a:pt x="7366" y="12555"/>
                    <a:pt x="7883" y="12292"/>
                    <a:pt x="8114" y="11753"/>
                  </a:cubicBezTo>
                  <a:cubicBezTo>
                    <a:pt x="8331" y="11249"/>
                    <a:pt x="8846" y="10951"/>
                    <a:pt x="9385" y="10951"/>
                  </a:cubicBezTo>
                  <a:cubicBezTo>
                    <a:pt x="9603" y="10951"/>
                    <a:pt x="9824" y="11000"/>
                    <a:pt x="10031" y="11102"/>
                  </a:cubicBezTo>
                  <a:cubicBezTo>
                    <a:pt x="10249" y="11210"/>
                    <a:pt x="10471" y="11259"/>
                    <a:pt x="10685" y="11259"/>
                  </a:cubicBezTo>
                  <a:cubicBezTo>
                    <a:pt x="11596" y="11259"/>
                    <a:pt x="12350" y="10373"/>
                    <a:pt x="11937" y="9468"/>
                  </a:cubicBezTo>
                  <a:cubicBezTo>
                    <a:pt x="11617" y="8765"/>
                    <a:pt x="12016" y="7959"/>
                    <a:pt x="12795" y="7736"/>
                  </a:cubicBezTo>
                  <a:cubicBezTo>
                    <a:pt x="14030" y="7384"/>
                    <a:pt x="14100" y="5770"/>
                    <a:pt x="12897" y="5313"/>
                  </a:cubicBezTo>
                  <a:cubicBezTo>
                    <a:pt x="12141" y="5026"/>
                    <a:pt x="11812" y="4189"/>
                    <a:pt x="12192" y="3517"/>
                  </a:cubicBezTo>
                  <a:cubicBezTo>
                    <a:pt x="12702" y="2613"/>
                    <a:pt x="11943" y="1619"/>
                    <a:pt x="10976" y="1619"/>
                  </a:cubicBezTo>
                  <a:cubicBezTo>
                    <a:pt x="10799" y="1619"/>
                    <a:pt x="10616" y="1652"/>
                    <a:pt x="10432" y="1725"/>
                  </a:cubicBezTo>
                  <a:cubicBezTo>
                    <a:pt x="10258" y="1793"/>
                    <a:pt x="10078" y="1825"/>
                    <a:pt x="9901" y="1825"/>
                  </a:cubicBezTo>
                  <a:cubicBezTo>
                    <a:pt x="9316" y="1825"/>
                    <a:pt x="8765" y="1474"/>
                    <a:pt x="8578" y="913"/>
                  </a:cubicBezTo>
                  <a:cubicBezTo>
                    <a:pt x="8378" y="310"/>
                    <a:pt x="7815" y="1"/>
                    <a:pt x="7253" y="1"/>
                  </a:cubicBezTo>
                  <a:close/>
                </a:path>
              </a:pathLst>
            </a:custGeom>
            <a:solidFill>
              <a:schemeClr val="dk2"/>
            </a:solidFill>
            <a:ln w="114300" cap="flat" cmpd="sng">
              <a:solidFill>
                <a:schemeClr val="dk2"/>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5271" name="Google Shape;5271;p39"/>
            <p:cNvGrpSpPr/>
            <p:nvPr/>
          </p:nvGrpSpPr>
          <p:grpSpPr>
            <a:xfrm>
              <a:off x="571918" y="2900409"/>
              <a:ext cx="692096" cy="649325"/>
              <a:chOff x="464600" y="1492275"/>
              <a:chExt cx="341725" cy="320575"/>
            </a:xfrm>
          </p:grpSpPr>
          <p:sp>
            <p:nvSpPr>
              <p:cNvPr id="5272" name="Google Shape;5272;p39"/>
              <p:cNvSpPr/>
              <p:nvPr/>
            </p:nvSpPr>
            <p:spPr>
              <a:xfrm>
                <a:off x="683125" y="1767050"/>
                <a:ext cx="700" cy="925"/>
              </a:xfrm>
              <a:custGeom>
                <a:avLst/>
                <a:gdLst/>
                <a:ahLst/>
                <a:cxnLst/>
                <a:rect l="l" t="t" r="r" b="b"/>
                <a:pathLst>
                  <a:path w="28" h="37" extrusionOk="0">
                    <a:moveTo>
                      <a:pt x="9" y="0"/>
                    </a:moveTo>
                    <a:lnTo>
                      <a:pt x="9" y="0"/>
                    </a:lnTo>
                    <a:cubicBezTo>
                      <a:pt x="1" y="10"/>
                      <a:pt x="17" y="37"/>
                      <a:pt x="19" y="37"/>
                    </a:cubicBezTo>
                    <a:cubicBezTo>
                      <a:pt x="19" y="37"/>
                      <a:pt x="19" y="36"/>
                      <a:pt x="18" y="35"/>
                    </a:cubicBezTo>
                    <a:cubicBezTo>
                      <a:pt x="27" y="35"/>
                      <a:pt x="11" y="7"/>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73" name="Google Shape;5273;p39"/>
              <p:cNvSpPr/>
              <p:nvPr/>
            </p:nvSpPr>
            <p:spPr>
              <a:xfrm>
                <a:off x="681000" y="1770625"/>
                <a:ext cx="200" cy="950"/>
              </a:xfrm>
              <a:custGeom>
                <a:avLst/>
                <a:gdLst/>
                <a:ahLst/>
                <a:cxnLst/>
                <a:rect l="l" t="t" r="r" b="b"/>
                <a:pathLst>
                  <a:path w="8" h="38" extrusionOk="0">
                    <a:moveTo>
                      <a:pt x="3" y="1"/>
                    </a:moveTo>
                    <a:lnTo>
                      <a:pt x="1" y="38"/>
                    </a:lnTo>
                    <a:lnTo>
                      <a:pt x="8" y="12"/>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74" name="Google Shape;5274;p39"/>
              <p:cNvSpPr/>
              <p:nvPr/>
            </p:nvSpPr>
            <p:spPr>
              <a:xfrm>
                <a:off x="678275" y="1770875"/>
                <a:ext cx="1950" cy="1750"/>
              </a:xfrm>
              <a:custGeom>
                <a:avLst/>
                <a:gdLst/>
                <a:ahLst/>
                <a:cxnLst/>
                <a:rect l="l" t="t" r="r" b="b"/>
                <a:pathLst>
                  <a:path w="78" h="70" extrusionOk="0">
                    <a:moveTo>
                      <a:pt x="66" y="0"/>
                    </a:moveTo>
                    <a:cubicBezTo>
                      <a:pt x="46" y="18"/>
                      <a:pt x="28" y="56"/>
                      <a:pt x="5" y="56"/>
                    </a:cubicBezTo>
                    <a:cubicBezTo>
                      <a:pt x="4" y="56"/>
                      <a:pt x="2" y="56"/>
                      <a:pt x="1" y="56"/>
                    </a:cubicBezTo>
                    <a:lnTo>
                      <a:pt x="1" y="56"/>
                    </a:lnTo>
                    <a:cubicBezTo>
                      <a:pt x="10" y="66"/>
                      <a:pt x="17" y="70"/>
                      <a:pt x="23" y="70"/>
                    </a:cubicBezTo>
                    <a:cubicBezTo>
                      <a:pt x="39" y="70"/>
                      <a:pt x="44" y="36"/>
                      <a:pt x="62" y="36"/>
                    </a:cubicBezTo>
                    <a:cubicBezTo>
                      <a:pt x="64" y="36"/>
                      <a:pt x="66" y="36"/>
                      <a:pt x="68" y="37"/>
                    </a:cubicBezTo>
                    <a:lnTo>
                      <a:pt x="77" y="47"/>
                    </a:lnTo>
                    <a:lnTo>
                      <a:pt x="77" y="47"/>
                    </a:lnTo>
                    <a:lnTo>
                      <a:pt x="6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75" name="Google Shape;5275;p39"/>
              <p:cNvSpPr/>
              <p:nvPr/>
            </p:nvSpPr>
            <p:spPr>
              <a:xfrm>
                <a:off x="675225" y="1770225"/>
                <a:ext cx="475" cy="500"/>
              </a:xfrm>
              <a:custGeom>
                <a:avLst/>
                <a:gdLst/>
                <a:ahLst/>
                <a:cxnLst/>
                <a:rect l="l" t="t" r="r" b="b"/>
                <a:pathLst>
                  <a:path w="19" h="20" extrusionOk="0">
                    <a:moveTo>
                      <a:pt x="14" y="1"/>
                    </a:moveTo>
                    <a:cubicBezTo>
                      <a:pt x="9" y="3"/>
                      <a:pt x="5" y="3"/>
                      <a:pt x="0" y="5"/>
                    </a:cubicBezTo>
                    <a:cubicBezTo>
                      <a:pt x="7" y="14"/>
                      <a:pt x="6" y="20"/>
                      <a:pt x="6" y="20"/>
                    </a:cubicBezTo>
                    <a:cubicBezTo>
                      <a:pt x="6" y="20"/>
                      <a:pt x="8" y="15"/>
                      <a:pt x="19" y="3"/>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76" name="Google Shape;5276;p39"/>
              <p:cNvSpPr/>
              <p:nvPr/>
            </p:nvSpPr>
            <p:spPr>
              <a:xfrm>
                <a:off x="675325" y="1770000"/>
                <a:ext cx="375" cy="250"/>
              </a:xfrm>
              <a:custGeom>
                <a:avLst/>
                <a:gdLst/>
                <a:ahLst/>
                <a:cxnLst/>
                <a:rect l="l" t="t" r="r" b="b"/>
                <a:pathLst>
                  <a:path w="15" h="10" extrusionOk="0">
                    <a:moveTo>
                      <a:pt x="5" y="1"/>
                    </a:moveTo>
                    <a:cubicBezTo>
                      <a:pt x="2" y="1"/>
                      <a:pt x="0" y="3"/>
                      <a:pt x="8" y="10"/>
                    </a:cubicBezTo>
                    <a:cubicBezTo>
                      <a:pt x="14" y="5"/>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77" name="Google Shape;5277;p39"/>
              <p:cNvSpPr/>
              <p:nvPr/>
            </p:nvSpPr>
            <p:spPr>
              <a:xfrm>
                <a:off x="673475" y="1770225"/>
                <a:ext cx="950" cy="1075"/>
              </a:xfrm>
              <a:custGeom>
                <a:avLst/>
                <a:gdLst/>
                <a:ahLst/>
                <a:cxnLst/>
                <a:rect l="l" t="t" r="r" b="b"/>
                <a:pathLst>
                  <a:path w="38" h="43" extrusionOk="0">
                    <a:moveTo>
                      <a:pt x="10" y="1"/>
                    </a:moveTo>
                    <a:cubicBezTo>
                      <a:pt x="1" y="19"/>
                      <a:pt x="10" y="28"/>
                      <a:pt x="31" y="42"/>
                    </a:cubicBezTo>
                    <a:lnTo>
                      <a:pt x="38" y="15"/>
                    </a:lnTo>
                    <a:cubicBezTo>
                      <a:pt x="26" y="5"/>
                      <a:pt x="10" y="12"/>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78" name="Google Shape;5278;p39"/>
              <p:cNvSpPr/>
              <p:nvPr/>
            </p:nvSpPr>
            <p:spPr>
              <a:xfrm>
                <a:off x="674375" y="1772000"/>
                <a:ext cx="175" cy="400"/>
              </a:xfrm>
              <a:custGeom>
                <a:avLst/>
                <a:gdLst/>
                <a:ahLst/>
                <a:cxnLst/>
                <a:rect l="l" t="t" r="r" b="b"/>
                <a:pathLst>
                  <a:path w="7" h="16" extrusionOk="0">
                    <a:moveTo>
                      <a:pt x="3" y="0"/>
                    </a:moveTo>
                    <a:cubicBezTo>
                      <a:pt x="1" y="0"/>
                      <a:pt x="1" y="4"/>
                      <a:pt x="4" y="15"/>
                    </a:cubicBezTo>
                    <a:lnTo>
                      <a:pt x="6" y="2"/>
                    </a:lnTo>
                    <a:cubicBezTo>
                      <a:pt x="5" y="1"/>
                      <a:pt x="4"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79" name="Google Shape;5279;p39"/>
              <p:cNvSpPr/>
              <p:nvPr/>
            </p:nvSpPr>
            <p:spPr>
              <a:xfrm>
                <a:off x="674525" y="1771450"/>
                <a:ext cx="325" cy="850"/>
              </a:xfrm>
              <a:custGeom>
                <a:avLst/>
                <a:gdLst/>
                <a:ahLst/>
                <a:cxnLst/>
                <a:rect l="l" t="t" r="r" b="b"/>
                <a:pathLst>
                  <a:path w="13" h="34" extrusionOk="0">
                    <a:moveTo>
                      <a:pt x="10" y="0"/>
                    </a:moveTo>
                    <a:lnTo>
                      <a:pt x="0" y="24"/>
                    </a:lnTo>
                    <a:cubicBezTo>
                      <a:pt x="4" y="27"/>
                      <a:pt x="9" y="34"/>
                      <a:pt x="11" y="34"/>
                    </a:cubicBezTo>
                    <a:cubicBezTo>
                      <a:pt x="12" y="34"/>
                      <a:pt x="11" y="29"/>
                      <a:pt x="5" y="14"/>
                    </a:cubicBezTo>
                    <a:lnTo>
                      <a:pt x="5" y="14"/>
                    </a:lnTo>
                    <a:cubicBezTo>
                      <a:pt x="7" y="19"/>
                      <a:pt x="8" y="21"/>
                      <a:pt x="9" y="21"/>
                    </a:cubicBezTo>
                    <a:cubicBezTo>
                      <a:pt x="10" y="21"/>
                      <a:pt x="8" y="1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80" name="Google Shape;5280;p39"/>
              <p:cNvSpPr/>
              <p:nvPr/>
            </p:nvSpPr>
            <p:spPr>
              <a:xfrm>
                <a:off x="675100" y="1771300"/>
                <a:ext cx="1150" cy="975"/>
              </a:xfrm>
              <a:custGeom>
                <a:avLst/>
                <a:gdLst/>
                <a:ahLst/>
                <a:cxnLst/>
                <a:rect l="l" t="t" r="r" b="b"/>
                <a:pathLst>
                  <a:path w="46" h="39" extrusionOk="0">
                    <a:moveTo>
                      <a:pt x="19" y="0"/>
                    </a:moveTo>
                    <a:cubicBezTo>
                      <a:pt x="13" y="0"/>
                      <a:pt x="7" y="3"/>
                      <a:pt x="0" y="9"/>
                    </a:cubicBezTo>
                    <a:cubicBezTo>
                      <a:pt x="17" y="13"/>
                      <a:pt x="31" y="13"/>
                      <a:pt x="26" y="39"/>
                    </a:cubicBezTo>
                    <a:cubicBezTo>
                      <a:pt x="45" y="21"/>
                      <a:pt x="3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81" name="Google Shape;5281;p39"/>
              <p:cNvSpPr/>
              <p:nvPr/>
            </p:nvSpPr>
            <p:spPr>
              <a:xfrm>
                <a:off x="678775" y="1773300"/>
                <a:ext cx="650" cy="550"/>
              </a:xfrm>
              <a:custGeom>
                <a:avLst/>
                <a:gdLst/>
                <a:ahLst/>
                <a:cxnLst/>
                <a:rect l="l" t="t" r="r" b="b"/>
                <a:pathLst>
                  <a:path w="26" h="22" extrusionOk="0">
                    <a:moveTo>
                      <a:pt x="25" y="1"/>
                    </a:moveTo>
                    <a:cubicBezTo>
                      <a:pt x="25" y="5"/>
                      <a:pt x="21" y="6"/>
                      <a:pt x="16" y="6"/>
                    </a:cubicBezTo>
                    <a:cubicBezTo>
                      <a:pt x="13" y="6"/>
                      <a:pt x="10" y="5"/>
                      <a:pt x="8" y="5"/>
                    </a:cubicBezTo>
                    <a:cubicBezTo>
                      <a:pt x="3" y="5"/>
                      <a:pt x="0" y="6"/>
                      <a:pt x="4" y="12"/>
                    </a:cubicBezTo>
                    <a:lnTo>
                      <a:pt x="25" y="21"/>
                    </a:lnTo>
                    <a:lnTo>
                      <a:pt x="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82" name="Google Shape;5282;p39"/>
              <p:cNvSpPr/>
              <p:nvPr/>
            </p:nvSpPr>
            <p:spPr>
              <a:xfrm>
                <a:off x="671325" y="1772075"/>
                <a:ext cx="950" cy="950"/>
              </a:xfrm>
              <a:custGeom>
                <a:avLst/>
                <a:gdLst/>
                <a:ahLst/>
                <a:cxnLst/>
                <a:rect l="l" t="t" r="r" b="b"/>
                <a:pathLst>
                  <a:path w="38" h="38" extrusionOk="0">
                    <a:moveTo>
                      <a:pt x="1" y="1"/>
                    </a:moveTo>
                    <a:cubicBezTo>
                      <a:pt x="2" y="3"/>
                      <a:pt x="4" y="5"/>
                      <a:pt x="5" y="6"/>
                    </a:cubicBezTo>
                    <a:lnTo>
                      <a:pt x="5" y="6"/>
                    </a:lnTo>
                    <a:cubicBezTo>
                      <a:pt x="4" y="5"/>
                      <a:pt x="2" y="3"/>
                      <a:pt x="1" y="1"/>
                    </a:cubicBezTo>
                    <a:close/>
                    <a:moveTo>
                      <a:pt x="5" y="6"/>
                    </a:moveTo>
                    <a:lnTo>
                      <a:pt x="5" y="6"/>
                    </a:lnTo>
                    <a:cubicBezTo>
                      <a:pt x="16" y="18"/>
                      <a:pt x="26" y="28"/>
                      <a:pt x="36" y="38"/>
                    </a:cubicBezTo>
                    <a:lnTo>
                      <a:pt x="38" y="19"/>
                    </a:lnTo>
                    <a:cubicBezTo>
                      <a:pt x="30" y="17"/>
                      <a:pt x="16" y="17"/>
                      <a:pt x="5"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83" name="Google Shape;5283;p39"/>
              <p:cNvSpPr/>
              <p:nvPr/>
            </p:nvSpPr>
            <p:spPr>
              <a:xfrm>
                <a:off x="672025" y="1773000"/>
                <a:ext cx="500" cy="725"/>
              </a:xfrm>
              <a:custGeom>
                <a:avLst/>
                <a:gdLst/>
                <a:ahLst/>
                <a:cxnLst/>
                <a:rect l="l" t="t" r="r" b="b"/>
                <a:pathLst>
                  <a:path w="20" h="29" extrusionOk="0">
                    <a:moveTo>
                      <a:pt x="8" y="1"/>
                    </a:moveTo>
                    <a:lnTo>
                      <a:pt x="1" y="29"/>
                    </a:lnTo>
                    <a:cubicBezTo>
                      <a:pt x="19" y="22"/>
                      <a:pt x="15" y="10"/>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84" name="Google Shape;5284;p39"/>
              <p:cNvSpPr/>
              <p:nvPr/>
            </p:nvSpPr>
            <p:spPr>
              <a:xfrm>
                <a:off x="675100" y="1772425"/>
                <a:ext cx="250" cy="1425"/>
              </a:xfrm>
              <a:custGeom>
                <a:avLst/>
                <a:gdLst/>
                <a:ahLst/>
                <a:cxnLst/>
                <a:rect l="l" t="t" r="r" b="b"/>
                <a:pathLst>
                  <a:path w="10" h="57" extrusionOk="0">
                    <a:moveTo>
                      <a:pt x="10" y="1"/>
                    </a:moveTo>
                    <a:lnTo>
                      <a:pt x="0" y="56"/>
                    </a:lnTo>
                    <a:lnTo>
                      <a:pt x="5" y="5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85" name="Google Shape;5285;p39"/>
              <p:cNvSpPr/>
              <p:nvPr/>
            </p:nvSpPr>
            <p:spPr>
              <a:xfrm>
                <a:off x="669425" y="1772425"/>
                <a:ext cx="250" cy="1200"/>
              </a:xfrm>
              <a:custGeom>
                <a:avLst/>
                <a:gdLst/>
                <a:ahLst/>
                <a:cxnLst/>
                <a:rect l="l" t="t" r="r" b="b"/>
                <a:pathLst>
                  <a:path w="10" h="48" extrusionOk="0">
                    <a:moveTo>
                      <a:pt x="0" y="1"/>
                    </a:moveTo>
                    <a:lnTo>
                      <a:pt x="10" y="47"/>
                    </a:lnTo>
                    <a:lnTo>
                      <a:pt x="7" y="29"/>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86" name="Google Shape;5286;p39"/>
              <p:cNvSpPr/>
              <p:nvPr/>
            </p:nvSpPr>
            <p:spPr>
              <a:xfrm>
                <a:off x="667450" y="1773000"/>
                <a:ext cx="1175" cy="1425"/>
              </a:xfrm>
              <a:custGeom>
                <a:avLst/>
                <a:gdLst/>
                <a:ahLst/>
                <a:cxnLst/>
                <a:rect l="l" t="t" r="r" b="b"/>
                <a:pathLst>
                  <a:path w="47" h="57" extrusionOk="0">
                    <a:moveTo>
                      <a:pt x="10" y="1"/>
                    </a:moveTo>
                    <a:cubicBezTo>
                      <a:pt x="3" y="17"/>
                      <a:pt x="0" y="38"/>
                      <a:pt x="5" y="57"/>
                    </a:cubicBezTo>
                    <a:cubicBezTo>
                      <a:pt x="7" y="44"/>
                      <a:pt x="16" y="40"/>
                      <a:pt x="32" y="40"/>
                    </a:cubicBezTo>
                    <a:cubicBezTo>
                      <a:pt x="37" y="40"/>
                      <a:pt x="42" y="40"/>
                      <a:pt x="47" y="40"/>
                    </a:cubicBezTo>
                    <a:cubicBezTo>
                      <a:pt x="40" y="17"/>
                      <a:pt x="12" y="1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87" name="Google Shape;5287;p39"/>
              <p:cNvSpPr/>
              <p:nvPr/>
            </p:nvSpPr>
            <p:spPr>
              <a:xfrm>
                <a:off x="667575" y="1774400"/>
                <a:ext cx="125" cy="775"/>
              </a:xfrm>
              <a:custGeom>
                <a:avLst/>
                <a:gdLst/>
                <a:ahLst/>
                <a:cxnLst/>
                <a:rect l="l" t="t" r="r" b="b"/>
                <a:pathLst>
                  <a:path w="5" h="31" extrusionOk="0">
                    <a:moveTo>
                      <a:pt x="0" y="1"/>
                    </a:moveTo>
                    <a:cubicBezTo>
                      <a:pt x="0" y="10"/>
                      <a:pt x="0" y="21"/>
                      <a:pt x="2" y="31"/>
                    </a:cubicBezTo>
                    <a:cubicBezTo>
                      <a:pt x="5" y="21"/>
                      <a:pt x="2" y="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88" name="Google Shape;5288;p39"/>
              <p:cNvSpPr/>
              <p:nvPr/>
            </p:nvSpPr>
            <p:spPr>
              <a:xfrm>
                <a:off x="670350" y="1773525"/>
                <a:ext cx="900" cy="600"/>
              </a:xfrm>
              <a:custGeom>
                <a:avLst/>
                <a:gdLst/>
                <a:ahLst/>
                <a:cxnLst/>
                <a:rect l="l" t="t" r="r" b="b"/>
                <a:pathLst>
                  <a:path w="36" h="24" extrusionOk="0">
                    <a:moveTo>
                      <a:pt x="0" y="1"/>
                    </a:moveTo>
                    <a:lnTo>
                      <a:pt x="28" y="24"/>
                    </a:lnTo>
                    <a:lnTo>
                      <a:pt x="35" y="22"/>
                    </a:lnTo>
                    <a:cubicBezTo>
                      <a:pt x="26" y="10"/>
                      <a:pt x="14"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89" name="Google Shape;5289;p39"/>
              <p:cNvSpPr/>
              <p:nvPr/>
            </p:nvSpPr>
            <p:spPr>
              <a:xfrm>
                <a:off x="670700" y="1774175"/>
                <a:ext cx="425" cy="200"/>
              </a:xfrm>
              <a:custGeom>
                <a:avLst/>
                <a:gdLst/>
                <a:ahLst/>
                <a:cxnLst/>
                <a:rect l="l" t="t" r="r" b="b"/>
                <a:pathLst>
                  <a:path w="17" h="8" extrusionOk="0">
                    <a:moveTo>
                      <a:pt x="17" y="0"/>
                    </a:moveTo>
                    <a:lnTo>
                      <a:pt x="17" y="0"/>
                    </a:lnTo>
                    <a:lnTo>
                      <a:pt x="0" y="7"/>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90" name="Google Shape;5290;p39"/>
              <p:cNvSpPr/>
              <p:nvPr/>
            </p:nvSpPr>
            <p:spPr>
              <a:xfrm>
                <a:off x="671225" y="1774050"/>
                <a:ext cx="125" cy="75"/>
              </a:xfrm>
              <a:custGeom>
                <a:avLst/>
                <a:gdLst/>
                <a:ahLst/>
                <a:cxnLst/>
                <a:rect l="l" t="t" r="r" b="b"/>
                <a:pathLst>
                  <a:path w="5" h="3" extrusionOk="0">
                    <a:moveTo>
                      <a:pt x="0" y="1"/>
                    </a:moveTo>
                    <a:cubicBezTo>
                      <a:pt x="2" y="2"/>
                      <a:pt x="4" y="2"/>
                      <a:pt x="4" y="2"/>
                    </a:cubicBezTo>
                    <a:cubicBezTo>
                      <a:pt x="4" y="2"/>
                      <a:pt x="4" y="2"/>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91" name="Google Shape;5291;p39"/>
              <p:cNvSpPr/>
              <p:nvPr/>
            </p:nvSpPr>
            <p:spPr>
              <a:xfrm>
                <a:off x="673575" y="1773775"/>
                <a:ext cx="850" cy="1625"/>
              </a:xfrm>
              <a:custGeom>
                <a:avLst/>
                <a:gdLst/>
                <a:ahLst/>
                <a:cxnLst/>
                <a:rect l="l" t="t" r="r" b="b"/>
                <a:pathLst>
                  <a:path w="34" h="65" extrusionOk="0">
                    <a:moveTo>
                      <a:pt x="4" y="0"/>
                    </a:moveTo>
                    <a:lnTo>
                      <a:pt x="4" y="0"/>
                    </a:lnTo>
                    <a:cubicBezTo>
                      <a:pt x="4" y="1"/>
                      <a:pt x="4" y="2"/>
                      <a:pt x="4" y="3"/>
                    </a:cubicBezTo>
                    <a:lnTo>
                      <a:pt x="4" y="3"/>
                    </a:lnTo>
                    <a:cubicBezTo>
                      <a:pt x="4" y="2"/>
                      <a:pt x="4" y="1"/>
                      <a:pt x="4" y="0"/>
                    </a:cubicBezTo>
                    <a:close/>
                    <a:moveTo>
                      <a:pt x="4" y="3"/>
                    </a:moveTo>
                    <a:cubicBezTo>
                      <a:pt x="5" y="23"/>
                      <a:pt x="0" y="50"/>
                      <a:pt x="34" y="65"/>
                    </a:cubicBezTo>
                    <a:cubicBezTo>
                      <a:pt x="27" y="40"/>
                      <a:pt x="7" y="33"/>
                      <a:pt x="4"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92" name="Google Shape;5292;p39"/>
              <p:cNvSpPr/>
              <p:nvPr/>
            </p:nvSpPr>
            <p:spPr>
              <a:xfrm>
                <a:off x="672150" y="1773950"/>
                <a:ext cx="600" cy="825"/>
              </a:xfrm>
              <a:custGeom>
                <a:avLst/>
                <a:gdLst/>
                <a:ahLst/>
                <a:cxnLst/>
                <a:rect l="l" t="t" r="r" b="b"/>
                <a:pathLst>
                  <a:path w="24" h="33" extrusionOk="0">
                    <a:moveTo>
                      <a:pt x="5" y="0"/>
                    </a:moveTo>
                    <a:lnTo>
                      <a:pt x="0" y="32"/>
                    </a:lnTo>
                    <a:lnTo>
                      <a:pt x="23" y="28"/>
                    </a:lnTo>
                    <a:cubicBezTo>
                      <a:pt x="16" y="21"/>
                      <a:pt x="5"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93" name="Google Shape;5293;p39"/>
              <p:cNvSpPr/>
              <p:nvPr/>
            </p:nvSpPr>
            <p:spPr>
              <a:xfrm>
                <a:off x="671900" y="1774750"/>
                <a:ext cx="275" cy="375"/>
              </a:xfrm>
              <a:custGeom>
                <a:avLst/>
                <a:gdLst/>
                <a:ahLst/>
                <a:cxnLst/>
                <a:rect l="l" t="t" r="r" b="b"/>
                <a:pathLst>
                  <a:path w="11" h="15" extrusionOk="0">
                    <a:moveTo>
                      <a:pt x="10" y="0"/>
                    </a:moveTo>
                    <a:lnTo>
                      <a:pt x="1" y="3"/>
                    </a:lnTo>
                    <a:lnTo>
                      <a:pt x="8" y="14"/>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94" name="Google Shape;5294;p39"/>
              <p:cNvSpPr/>
              <p:nvPr/>
            </p:nvSpPr>
            <p:spPr>
              <a:xfrm>
                <a:off x="668600" y="1775175"/>
                <a:ext cx="950" cy="925"/>
              </a:xfrm>
              <a:custGeom>
                <a:avLst/>
                <a:gdLst/>
                <a:ahLst/>
                <a:cxnLst/>
                <a:rect l="l" t="t" r="r" b="b"/>
                <a:pathLst>
                  <a:path w="38" h="37" extrusionOk="0">
                    <a:moveTo>
                      <a:pt x="17" y="0"/>
                    </a:moveTo>
                    <a:cubicBezTo>
                      <a:pt x="16" y="0"/>
                      <a:pt x="14" y="1"/>
                      <a:pt x="12" y="2"/>
                    </a:cubicBezTo>
                    <a:cubicBezTo>
                      <a:pt x="15" y="16"/>
                      <a:pt x="10" y="28"/>
                      <a:pt x="1" y="37"/>
                    </a:cubicBezTo>
                    <a:cubicBezTo>
                      <a:pt x="15" y="34"/>
                      <a:pt x="26" y="30"/>
                      <a:pt x="38" y="23"/>
                    </a:cubicBezTo>
                    <a:cubicBezTo>
                      <a:pt x="32" y="15"/>
                      <a:pt x="26"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95" name="Google Shape;5295;p39"/>
              <p:cNvSpPr/>
              <p:nvPr/>
            </p:nvSpPr>
            <p:spPr>
              <a:xfrm>
                <a:off x="670000" y="1774750"/>
                <a:ext cx="100" cy="125"/>
              </a:xfrm>
              <a:custGeom>
                <a:avLst/>
                <a:gdLst/>
                <a:ahLst/>
                <a:cxnLst/>
                <a:rect l="l" t="t" r="r" b="b"/>
                <a:pathLst>
                  <a:path w="4" h="5" extrusionOk="0">
                    <a:moveTo>
                      <a:pt x="0" y="0"/>
                    </a:moveTo>
                    <a:lnTo>
                      <a:pt x="0" y="3"/>
                    </a:lnTo>
                    <a:cubicBezTo>
                      <a:pt x="1" y="4"/>
                      <a:pt x="2" y="4"/>
                      <a:pt x="3" y="4"/>
                    </a:cubicBezTo>
                    <a:cubicBezTo>
                      <a:pt x="4" y="4"/>
                      <a:pt x="3"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96" name="Google Shape;5296;p39"/>
              <p:cNvSpPr/>
              <p:nvPr/>
            </p:nvSpPr>
            <p:spPr>
              <a:xfrm>
                <a:off x="666475" y="1777825"/>
                <a:ext cx="75" cy="125"/>
              </a:xfrm>
              <a:custGeom>
                <a:avLst/>
                <a:gdLst/>
                <a:ahLst/>
                <a:cxnLst/>
                <a:rect l="l" t="t" r="r" b="b"/>
                <a:pathLst>
                  <a:path w="3" h="5" extrusionOk="0">
                    <a:moveTo>
                      <a:pt x="2" y="5"/>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97" name="Google Shape;5297;p39"/>
              <p:cNvSpPr/>
              <p:nvPr/>
            </p:nvSpPr>
            <p:spPr>
              <a:xfrm>
                <a:off x="669525" y="1775275"/>
                <a:ext cx="450" cy="600"/>
              </a:xfrm>
              <a:custGeom>
                <a:avLst/>
                <a:gdLst/>
                <a:ahLst/>
                <a:cxnLst/>
                <a:rect l="l" t="t" r="r" b="b"/>
                <a:pathLst>
                  <a:path w="18" h="24" extrusionOk="0">
                    <a:moveTo>
                      <a:pt x="15" y="0"/>
                    </a:moveTo>
                    <a:lnTo>
                      <a:pt x="15" y="0"/>
                    </a:lnTo>
                    <a:cubicBezTo>
                      <a:pt x="10" y="7"/>
                      <a:pt x="6" y="14"/>
                      <a:pt x="1" y="17"/>
                    </a:cubicBezTo>
                    <a:cubicBezTo>
                      <a:pt x="3" y="20"/>
                      <a:pt x="4" y="23"/>
                      <a:pt x="5" y="23"/>
                    </a:cubicBezTo>
                    <a:cubicBezTo>
                      <a:pt x="5" y="23"/>
                      <a:pt x="6" y="23"/>
                      <a:pt x="6" y="21"/>
                    </a:cubicBezTo>
                    <a:cubicBezTo>
                      <a:pt x="17" y="21"/>
                      <a:pt x="17" y="12"/>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98" name="Google Shape;5298;p39"/>
              <p:cNvSpPr/>
              <p:nvPr/>
            </p:nvSpPr>
            <p:spPr>
              <a:xfrm>
                <a:off x="667250" y="1775900"/>
                <a:ext cx="700" cy="200"/>
              </a:xfrm>
              <a:custGeom>
                <a:avLst/>
                <a:gdLst/>
                <a:ahLst/>
                <a:cxnLst/>
                <a:rect l="l" t="t" r="r" b="b"/>
                <a:pathLst>
                  <a:path w="28" h="8" extrusionOk="0">
                    <a:moveTo>
                      <a:pt x="3" y="0"/>
                    </a:moveTo>
                    <a:cubicBezTo>
                      <a:pt x="1" y="0"/>
                      <a:pt x="0" y="1"/>
                      <a:pt x="2" y="3"/>
                    </a:cubicBezTo>
                    <a:cubicBezTo>
                      <a:pt x="11" y="5"/>
                      <a:pt x="18" y="8"/>
                      <a:pt x="27" y="8"/>
                    </a:cubicBezTo>
                    <a:cubicBezTo>
                      <a:pt x="19" y="5"/>
                      <a:pt x="8"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299" name="Google Shape;5299;p39"/>
              <p:cNvSpPr/>
              <p:nvPr/>
            </p:nvSpPr>
            <p:spPr>
              <a:xfrm>
                <a:off x="669675" y="1774575"/>
                <a:ext cx="125" cy="150"/>
              </a:xfrm>
              <a:custGeom>
                <a:avLst/>
                <a:gdLst/>
                <a:ahLst/>
                <a:cxnLst/>
                <a:rect l="l" t="t" r="r" b="b"/>
                <a:pathLst>
                  <a:path w="5" h="6" extrusionOk="0">
                    <a:moveTo>
                      <a:pt x="2" y="1"/>
                    </a:moveTo>
                    <a:cubicBezTo>
                      <a:pt x="1" y="1"/>
                      <a:pt x="3" y="4"/>
                      <a:pt x="4" y="5"/>
                    </a:cubicBezTo>
                    <a:lnTo>
                      <a:pt x="4" y="3"/>
                    </a:lnTo>
                    <a:cubicBezTo>
                      <a:pt x="3" y="1"/>
                      <a:pt x="2"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00" name="Google Shape;5300;p39"/>
              <p:cNvSpPr/>
              <p:nvPr/>
            </p:nvSpPr>
            <p:spPr>
              <a:xfrm>
                <a:off x="669775" y="1774700"/>
                <a:ext cx="250" cy="600"/>
              </a:xfrm>
              <a:custGeom>
                <a:avLst/>
                <a:gdLst/>
                <a:ahLst/>
                <a:cxnLst/>
                <a:rect l="l" t="t" r="r" b="b"/>
                <a:pathLst>
                  <a:path w="10" h="24" extrusionOk="0">
                    <a:moveTo>
                      <a:pt x="0" y="0"/>
                    </a:moveTo>
                    <a:cubicBezTo>
                      <a:pt x="0" y="7"/>
                      <a:pt x="3" y="16"/>
                      <a:pt x="5" y="23"/>
                    </a:cubicBezTo>
                    <a:cubicBezTo>
                      <a:pt x="7" y="19"/>
                      <a:pt x="9" y="12"/>
                      <a:pt x="9"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01" name="Google Shape;5301;p39"/>
              <p:cNvSpPr/>
              <p:nvPr/>
            </p:nvSpPr>
            <p:spPr>
              <a:xfrm>
                <a:off x="666525" y="1777925"/>
                <a:ext cx="3500" cy="4625"/>
              </a:xfrm>
              <a:custGeom>
                <a:avLst/>
                <a:gdLst/>
                <a:ahLst/>
                <a:cxnLst/>
                <a:rect l="l" t="t" r="r" b="b"/>
                <a:pathLst>
                  <a:path w="140" h="185" extrusionOk="0">
                    <a:moveTo>
                      <a:pt x="0" y="1"/>
                    </a:moveTo>
                    <a:lnTo>
                      <a:pt x="0" y="1"/>
                    </a:lnTo>
                    <a:cubicBezTo>
                      <a:pt x="12" y="13"/>
                      <a:pt x="19" y="31"/>
                      <a:pt x="17" y="47"/>
                    </a:cubicBezTo>
                    <a:cubicBezTo>
                      <a:pt x="35" y="54"/>
                      <a:pt x="82" y="47"/>
                      <a:pt x="88" y="80"/>
                    </a:cubicBezTo>
                    <a:cubicBezTo>
                      <a:pt x="85" y="90"/>
                      <a:pt x="81" y="93"/>
                      <a:pt x="76" y="93"/>
                    </a:cubicBezTo>
                    <a:cubicBezTo>
                      <a:pt x="67" y="93"/>
                      <a:pt x="55" y="84"/>
                      <a:pt x="42" y="82"/>
                    </a:cubicBezTo>
                    <a:lnTo>
                      <a:pt x="42" y="82"/>
                    </a:lnTo>
                    <a:cubicBezTo>
                      <a:pt x="79" y="103"/>
                      <a:pt x="58" y="145"/>
                      <a:pt x="107" y="184"/>
                    </a:cubicBezTo>
                    <a:lnTo>
                      <a:pt x="107" y="154"/>
                    </a:lnTo>
                    <a:cubicBezTo>
                      <a:pt x="114" y="161"/>
                      <a:pt x="119" y="175"/>
                      <a:pt x="128" y="177"/>
                    </a:cubicBezTo>
                    <a:cubicBezTo>
                      <a:pt x="108" y="157"/>
                      <a:pt x="103" y="129"/>
                      <a:pt x="126" y="129"/>
                    </a:cubicBezTo>
                    <a:cubicBezTo>
                      <a:pt x="130" y="129"/>
                      <a:pt x="134" y="129"/>
                      <a:pt x="139" y="131"/>
                    </a:cubicBezTo>
                    <a:cubicBezTo>
                      <a:pt x="137" y="103"/>
                      <a:pt x="56" y="3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02" name="Google Shape;5302;p39"/>
              <p:cNvSpPr/>
              <p:nvPr/>
            </p:nvSpPr>
            <p:spPr>
              <a:xfrm>
                <a:off x="666125" y="1776825"/>
                <a:ext cx="1350" cy="1025"/>
              </a:xfrm>
              <a:custGeom>
                <a:avLst/>
                <a:gdLst/>
                <a:ahLst/>
                <a:cxnLst/>
                <a:rect l="l" t="t" r="r" b="b"/>
                <a:pathLst>
                  <a:path w="54" h="41" extrusionOk="0">
                    <a:moveTo>
                      <a:pt x="2" y="1"/>
                    </a:moveTo>
                    <a:lnTo>
                      <a:pt x="2" y="1"/>
                    </a:lnTo>
                    <a:cubicBezTo>
                      <a:pt x="0" y="15"/>
                      <a:pt x="5" y="29"/>
                      <a:pt x="14" y="40"/>
                    </a:cubicBezTo>
                    <a:lnTo>
                      <a:pt x="49" y="15"/>
                    </a:lnTo>
                    <a:lnTo>
                      <a:pt x="49" y="22"/>
                    </a:lnTo>
                    <a:lnTo>
                      <a:pt x="53" y="13"/>
                    </a:lnTo>
                    <a:cubicBezTo>
                      <a:pt x="35" y="13"/>
                      <a:pt x="19"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03" name="Google Shape;5303;p39"/>
              <p:cNvSpPr/>
              <p:nvPr/>
            </p:nvSpPr>
            <p:spPr>
              <a:xfrm>
                <a:off x="667450" y="1776025"/>
                <a:ext cx="2450" cy="2400"/>
              </a:xfrm>
              <a:custGeom>
                <a:avLst/>
                <a:gdLst/>
                <a:ahLst/>
                <a:cxnLst/>
                <a:rect l="l" t="t" r="r" b="b"/>
                <a:pathLst>
                  <a:path w="98" h="96" extrusionOk="0">
                    <a:moveTo>
                      <a:pt x="23" y="3"/>
                    </a:moveTo>
                    <a:cubicBezTo>
                      <a:pt x="24" y="4"/>
                      <a:pt x="26" y="5"/>
                      <a:pt x="24" y="5"/>
                    </a:cubicBezTo>
                    <a:lnTo>
                      <a:pt x="23" y="3"/>
                    </a:lnTo>
                    <a:close/>
                    <a:moveTo>
                      <a:pt x="24" y="5"/>
                    </a:moveTo>
                    <a:lnTo>
                      <a:pt x="24" y="5"/>
                    </a:lnTo>
                    <a:cubicBezTo>
                      <a:pt x="26" y="7"/>
                      <a:pt x="28" y="12"/>
                      <a:pt x="31" y="17"/>
                    </a:cubicBezTo>
                    <a:cubicBezTo>
                      <a:pt x="17" y="17"/>
                      <a:pt x="24" y="10"/>
                      <a:pt x="24" y="5"/>
                    </a:cubicBezTo>
                    <a:close/>
                    <a:moveTo>
                      <a:pt x="21" y="0"/>
                    </a:moveTo>
                    <a:lnTo>
                      <a:pt x="0" y="40"/>
                    </a:lnTo>
                    <a:cubicBezTo>
                      <a:pt x="2" y="40"/>
                      <a:pt x="3" y="40"/>
                      <a:pt x="5" y="40"/>
                    </a:cubicBezTo>
                    <a:cubicBezTo>
                      <a:pt x="14" y="40"/>
                      <a:pt x="21" y="33"/>
                      <a:pt x="33" y="19"/>
                    </a:cubicBezTo>
                    <a:cubicBezTo>
                      <a:pt x="49" y="51"/>
                      <a:pt x="45" y="75"/>
                      <a:pt x="79" y="96"/>
                    </a:cubicBezTo>
                    <a:cubicBezTo>
                      <a:pt x="98" y="79"/>
                      <a:pt x="72" y="63"/>
                      <a:pt x="75" y="42"/>
                    </a:cubicBezTo>
                    <a:lnTo>
                      <a:pt x="75" y="42"/>
                    </a:lnTo>
                    <a:cubicBezTo>
                      <a:pt x="69" y="49"/>
                      <a:pt x="66" y="51"/>
                      <a:pt x="64" y="51"/>
                    </a:cubicBezTo>
                    <a:cubicBezTo>
                      <a:pt x="57" y="51"/>
                      <a:pt x="64" y="21"/>
                      <a:pt x="38" y="21"/>
                    </a:cubicBezTo>
                    <a:cubicBezTo>
                      <a:pt x="37" y="21"/>
                      <a:pt x="36" y="21"/>
                      <a:pt x="35" y="21"/>
                    </a:cubicBezTo>
                    <a:cubicBezTo>
                      <a:pt x="38" y="14"/>
                      <a:pt x="42" y="7"/>
                      <a:pt x="47" y="3"/>
                    </a:cubicBezTo>
                    <a:lnTo>
                      <a:pt x="22" y="3"/>
                    </a:ln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04" name="Google Shape;5304;p39"/>
              <p:cNvSpPr/>
              <p:nvPr/>
            </p:nvSpPr>
            <p:spPr>
              <a:xfrm>
                <a:off x="674875" y="1776950"/>
                <a:ext cx="200" cy="225"/>
              </a:xfrm>
              <a:custGeom>
                <a:avLst/>
                <a:gdLst/>
                <a:ahLst/>
                <a:cxnLst/>
                <a:rect l="l" t="t" r="r" b="b"/>
                <a:pathLst>
                  <a:path w="8" h="9" extrusionOk="0">
                    <a:moveTo>
                      <a:pt x="0" y="1"/>
                    </a:moveTo>
                    <a:cubicBezTo>
                      <a:pt x="0" y="6"/>
                      <a:pt x="3" y="8"/>
                      <a:pt x="5" y="8"/>
                    </a:cubicBezTo>
                    <a:cubicBezTo>
                      <a:pt x="6" y="8"/>
                      <a:pt x="7" y="8"/>
                      <a:pt x="7" y="8"/>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05" name="Google Shape;5305;p39"/>
              <p:cNvSpPr/>
              <p:nvPr/>
            </p:nvSpPr>
            <p:spPr>
              <a:xfrm>
                <a:off x="672775" y="1775450"/>
                <a:ext cx="2225" cy="1525"/>
              </a:xfrm>
              <a:custGeom>
                <a:avLst/>
                <a:gdLst/>
                <a:ahLst/>
                <a:cxnLst/>
                <a:rect l="l" t="t" r="r" b="b"/>
                <a:pathLst>
                  <a:path w="89" h="61" extrusionOk="0">
                    <a:moveTo>
                      <a:pt x="1" y="0"/>
                    </a:moveTo>
                    <a:lnTo>
                      <a:pt x="1" y="0"/>
                    </a:lnTo>
                    <a:cubicBezTo>
                      <a:pt x="22" y="21"/>
                      <a:pt x="42" y="42"/>
                      <a:pt x="66" y="58"/>
                    </a:cubicBezTo>
                    <a:cubicBezTo>
                      <a:pt x="66" y="54"/>
                      <a:pt x="61" y="40"/>
                      <a:pt x="70" y="40"/>
                    </a:cubicBezTo>
                    <a:cubicBezTo>
                      <a:pt x="82" y="42"/>
                      <a:pt x="80" y="51"/>
                      <a:pt x="87" y="61"/>
                    </a:cubicBezTo>
                    <a:cubicBezTo>
                      <a:pt x="87" y="51"/>
                      <a:pt x="89" y="33"/>
                      <a:pt x="63" y="26"/>
                    </a:cubicBezTo>
                    <a:lnTo>
                      <a:pt x="63" y="30"/>
                    </a:lnTo>
                    <a:cubicBezTo>
                      <a:pt x="40" y="26"/>
                      <a:pt x="19" y="1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06" name="Google Shape;5306;p39"/>
              <p:cNvSpPr/>
              <p:nvPr/>
            </p:nvSpPr>
            <p:spPr>
              <a:xfrm>
                <a:off x="671100" y="1776775"/>
                <a:ext cx="1000" cy="1175"/>
              </a:xfrm>
              <a:custGeom>
                <a:avLst/>
                <a:gdLst/>
                <a:ahLst/>
                <a:cxnLst/>
                <a:rect l="l" t="t" r="r" b="b"/>
                <a:pathLst>
                  <a:path w="40" h="47" extrusionOk="0">
                    <a:moveTo>
                      <a:pt x="17" y="1"/>
                    </a:moveTo>
                    <a:lnTo>
                      <a:pt x="1" y="33"/>
                    </a:lnTo>
                    <a:lnTo>
                      <a:pt x="33" y="47"/>
                    </a:lnTo>
                    <a:lnTo>
                      <a:pt x="21" y="35"/>
                    </a:lnTo>
                    <a:cubicBezTo>
                      <a:pt x="40" y="28"/>
                      <a:pt x="24" y="15"/>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07" name="Google Shape;5307;p39"/>
              <p:cNvSpPr/>
              <p:nvPr/>
            </p:nvSpPr>
            <p:spPr>
              <a:xfrm>
                <a:off x="665475" y="1776825"/>
                <a:ext cx="550" cy="1300"/>
              </a:xfrm>
              <a:custGeom>
                <a:avLst/>
                <a:gdLst/>
                <a:ahLst/>
                <a:cxnLst/>
                <a:rect l="l" t="t" r="r" b="b"/>
                <a:pathLst>
                  <a:path w="22" h="52" extrusionOk="0">
                    <a:moveTo>
                      <a:pt x="1" y="1"/>
                    </a:moveTo>
                    <a:lnTo>
                      <a:pt x="22" y="52"/>
                    </a:lnTo>
                    <a:lnTo>
                      <a:pt x="22" y="3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08" name="Google Shape;5308;p39"/>
              <p:cNvSpPr/>
              <p:nvPr/>
            </p:nvSpPr>
            <p:spPr>
              <a:xfrm>
                <a:off x="664725" y="1777825"/>
                <a:ext cx="550" cy="600"/>
              </a:xfrm>
              <a:custGeom>
                <a:avLst/>
                <a:gdLst/>
                <a:ahLst/>
                <a:cxnLst/>
                <a:rect l="l" t="t" r="r" b="b"/>
                <a:pathLst>
                  <a:path w="22" h="24" extrusionOk="0">
                    <a:moveTo>
                      <a:pt x="1" y="0"/>
                    </a:moveTo>
                    <a:lnTo>
                      <a:pt x="5" y="21"/>
                    </a:lnTo>
                    <a:lnTo>
                      <a:pt x="21" y="24"/>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09" name="Google Shape;5309;p39"/>
              <p:cNvSpPr/>
              <p:nvPr/>
            </p:nvSpPr>
            <p:spPr>
              <a:xfrm>
                <a:off x="621075" y="1808825"/>
                <a:ext cx="325" cy="375"/>
              </a:xfrm>
              <a:custGeom>
                <a:avLst/>
                <a:gdLst/>
                <a:ahLst/>
                <a:cxnLst/>
                <a:rect l="l" t="t" r="r" b="b"/>
                <a:pathLst>
                  <a:path w="13" h="15" extrusionOk="0">
                    <a:moveTo>
                      <a:pt x="12" y="1"/>
                    </a:moveTo>
                    <a:lnTo>
                      <a:pt x="12" y="1"/>
                    </a:lnTo>
                    <a:cubicBezTo>
                      <a:pt x="3" y="8"/>
                      <a:pt x="1" y="12"/>
                      <a:pt x="3" y="15"/>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10" name="Google Shape;5310;p39"/>
              <p:cNvSpPr/>
              <p:nvPr/>
            </p:nvSpPr>
            <p:spPr>
              <a:xfrm>
                <a:off x="647950" y="1795150"/>
                <a:ext cx="1325" cy="950"/>
              </a:xfrm>
              <a:custGeom>
                <a:avLst/>
                <a:gdLst/>
                <a:ahLst/>
                <a:cxnLst/>
                <a:rect l="l" t="t" r="r" b="b"/>
                <a:pathLst>
                  <a:path w="53" h="38" extrusionOk="0">
                    <a:moveTo>
                      <a:pt x="2" y="1"/>
                    </a:moveTo>
                    <a:cubicBezTo>
                      <a:pt x="0" y="1"/>
                      <a:pt x="2" y="4"/>
                      <a:pt x="8" y="12"/>
                    </a:cubicBezTo>
                    <a:lnTo>
                      <a:pt x="34" y="38"/>
                    </a:lnTo>
                    <a:cubicBezTo>
                      <a:pt x="35" y="32"/>
                      <a:pt x="38" y="30"/>
                      <a:pt x="42" y="30"/>
                    </a:cubicBezTo>
                    <a:cubicBezTo>
                      <a:pt x="45" y="30"/>
                      <a:pt x="49" y="31"/>
                      <a:pt x="53" y="33"/>
                    </a:cubicBezTo>
                    <a:cubicBezTo>
                      <a:pt x="31" y="20"/>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11" name="Google Shape;5311;p39"/>
              <p:cNvSpPr/>
              <p:nvPr/>
            </p:nvSpPr>
            <p:spPr>
              <a:xfrm>
                <a:off x="636625" y="1805750"/>
                <a:ext cx="250" cy="900"/>
              </a:xfrm>
              <a:custGeom>
                <a:avLst/>
                <a:gdLst/>
                <a:ahLst/>
                <a:cxnLst/>
                <a:rect l="l" t="t" r="r" b="b"/>
                <a:pathLst>
                  <a:path w="10" h="36" extrusionOk="0">
                    <a:moveTo>
                      <a:pt x="9" y="1"/>
                    </a:moveTo>
                    <a:lnTo>
                      <a:pt x="0" y="24"/>
                    </a:lnTo>
                    <a:cubicBezTo>
                      <a:pt x="0" y="29"/>
                      <a:pt x="2" y="31"/>
                      <a:pt x="5" y="36"/>
                    </a:cubicBezTo>
                    <a:cubicBezTo>
                      <a:pt x="5" y="22"/>
                      <a:pt x="7" y="12"/>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12" name="Google Shape;5312;p39"/>
              <p:cNvSpPr/>
              <p:nvPr/>
            </p:nvSpPr>
            <p:spPr>
              <a:xfrm>
                <a:off x="608925" y="1804200"/>
                <a:ext cx="875" cy="625"/>
              </a:xfrm>
              <a:custGeom>
                <a:avLst/>
                <a:gdLst/>
                <a:ahLst/>
                <a:cxnLst/>
                <a:rect l="l" t="t" r="r" b="b"/>
                <a:pathLst>
                  <a:path w="35" h="25" extrusionOk="0">
                    <a:moveTo>
                      <a:pt x="35" y="0"/>
                    </a:moveTo>
                    <a:lnTo>
                      <a:pt x="0" y="21"/>
                    </a:lnTo>
                    <a:cubicBezTo>
                      <a:pt x="4" y="24"/>
                      <a:pt x="7" y="25"/>
                      <a:pt x="9" y="25"/>
                    </a:cubicBezTo>
                    <a:cubicBezTo>
                      <a:pt x="19" y="25"/>
                      <a:pt x="24" y="11"/>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13" name="Google Shape;5313;p39"/>
              <p:cNvSpPr/>
              <p:nvPr/>
            </p:nvSpPr>
            <p:spPr>
              <a:xfrm>
                <a:off x="657125" y="1787100"/>
                <a:ext cx="1350" cy="375"/>
              </a:xfrm>
              <a:custGeom>
                <a:avLst/>
                <a:gdLst/>
                <a:ahLst/>
                <a:cxnLst/>
                <a:rect l="l" t="t" r="r" b="b"/>
                <a:pathLst>
                  <a:path w="54" h="15" extrusionOk="0">
                    <a:moveTo>
                      <a:pt x="38" y="0"/>
                    </a:moveTo>
                    <a:cubicBezTo>
                      <a:pt x="24" y="3"/>
                      <a:pt x="12" y="7"/>
                      <a:pt x="1" y="14"/>
                    </a:cubicBezTo>
                    <a:cubicBezTo>
                      <a:pt x="10" y="14"/>
                      <a:pt x="20" y="15"/>
                      <a:pt x="28" y="15"/>
                    </a:cubicBezTo>
                    <a:cubicBezTo>
                      <a:pt x="44" y="15"/>
                      <a:pt x="53" y="13"/>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14" name="Google Shape;5314;p39"/>
              <p:cNvSpPr/>
              <p:nvPr/>
            </p:nvSpPr>
            <p:spPr>
              <a:xfrm>
                <a:off x="623400" y="1800300"/>
                <a:ext cx="425" cy="450"/>
              </a:xfrm>
              <a:custGeom>
                <a:avLst/>
                <a:gdLst/>
                <a:ahLst/>
                <a:cxnLst/>
                <a:rect l="l" t="t" r="r" b="b"/>
                <a:pathLst>
                  <a:path w="17" h="18" extrusionOk="0">
                    <a:moveTo>
                      <a:pt x="17" y="1"/>
                    </a:moveTo>
                    <a:cubicBezTo>
                      <a:pt x="10" y="3"/>
                      <a:pt x="5" y="10"/>
                      <a:pt x="1" y="17"/>
                    </a:cubicBezTo>
                    <a:cubicBezTo>
                      <a:pt x="10" y="12"/>
                      <a:pt x="15"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15" name="Google Shape;5315;p39"/>
              <p:cNvSpPr/>
              <p:nvPr/>
            </p:nvSpPr>
            <p:spPr>
              <a:xfrm>
                <a:off x="656375" y="1787450"/>
                <a:ext cx="775" cy="600"/>
              </a:xfrm>
              <a:custGeom>
                <a:avLst/>
                <a:gdLst/>
                <a:ahLst/>
                <a:cxnLst/>
                <a:rect l="l" t="t" r="r" b="b"/>
                <a:pathLst>
                  <a:path w="31" h="24" extrusionOk="0">
                    <a:moveTo>
                      <a:pt x="31" y="0"/>
                    </a:moveTo>
                    <a:cubicBezTo>
                      <a:pt x="12" y="0"/>
                      <a:pt x="1" y="2"/>
                      <a:pt x="17" y="23"/>
                    </a:cubicBezTo>
                    <a:lnTo>
                      <a:pt x="26" y="23"/>
                    </a:lnTo>
                    <a:cubicBezTo>
                      <a:pt x="24" y="16"/>
                      <a:pt x="26" y="7"/>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16" name="Google Shape;5316;p39"/>
              <p:cNvSpPr/>
              <p:nvPr/>
            </p:nvSpPr>
            <p:spPr>
              <a:xfrm>
                <a:off x="588275" y="1780200"/>
                <a:ext cx="100" cy="150"/>
              </a:xfrm>
              <a:custGeom>
                <a:avLst/>
                <a:gdLst/>
                <a:ahLst/>
                <a:cxnLst/>
                <a:rect l="l" t="t" r="r" b="b"/>
                <a:pathLst>
                  <a:path w="4" h="6" extrusionOk="0">
                    <a:moveTo>
                      <a:pt x="3" y="0"/>
                    </a:moveTo>
                    <a:cubicBezTo>
                      <a:pt x="1" y="5"/>
                      <a:pt x="1" y="5"/>
                      <a:pt x="3" y="5"/>
                    </a:cubicBezTo>
                    <a:cubicBezTo>
                      <a:pt x="3" y="3"/>
                      <a:pt x="3" y="3"/>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17" name="Google Shape;5317;p39"/>
              <p:cNvSpPr/>
              <p:nvPr/>
            </p:nvSpPr>
            <p:spPr>
              <a:xfrm>
                <a:off x="584925" y="1768250"/>
                <a:ext cx="425" cy="150"/>
              </a:xfrm>
              <a:custGeom>
                <a:avLst/>
                <a:gdLst/>
                <a:ahLst/>
                <a:cxnLst/>
                <a:rect l="l" t="t" r="r" b="b"/>
                <a:pathLst>
                  <a:path w="17" h="6" extrusionOk="0">
                    <a:moveTo>
                      <a:pt x="0" y="1"/>
                    </a:moveTo>
                    <a:cubicBezTo>
                      <a:pt x="5" y="3"/>
                      <a:pt x="10" y="3"/>
                      <a:pt x="17" y="5"/>
                    </a:cubicBezTo>
                    <a:cubicBezTo>
                      <a:pt x="14" y="3"/>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18" name="Google Shape;5318;p39"/>
              <p:cNvSpPr/>
              <p:nvPr/>
            </p:nvSpPr>
            <p:spPr>
              <a:xfrm>
                <a:off x="661725" y="1781225"/>
                <a:ext cx="100" cy="150"/>
              </a:xfrm>
              <a:custGeom>
                <a:avLst/>
                <a:gdLst/>
                <a:ahLst/>
                <a:cxnLst/>
                <a:rect l="l" t="t" r="r" b="b"/>
                <a:pathLst>
                  <a:path w="4" h="6" extrusionOk="0">
                    <a:moveTo>
                      <a:pt x="3" y="0"/>
                    </a:moveTo>
                    <a:cubicBezTo>
                      <a:pt x="2" y="0"/>
                      <a:pt x="1" y="3"/>
                      <a:pt x="2" y="6"/>
                    </a:cubicBez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19" name="Google Shape;5319;p39"/>
              <p:cNvSpPr/>
              <p:nvPr/>
            </p:nvSpPr>
            <p:spPr>
              <a:xfrm>
                <a:off x="665250" y="1782750"/>
                <a:ext cx="300" cy="375"/>
              </a:xfrm>
              <a:custGeom>
                <a:avLst/>
                <a:gdLst/>
                <a:ahLst/>
                <a:cxnLst/>
                <a:rect l="l" t="t" r="r" b="b"/>
                <a:pathLst>
                  <a:path w="12" h="15" extrusionOk="0">
                    <a:moveTo>
                      <a:pt x="0" y="0"/>
                    </a:moveTo>
                    <a:lnTo>
                      <a:pt x="0" y="0"/>
                    </a:lnTo>
                    <a:cubicBezTo>
                      <a:pt x="3" y="7"/>
                      <a:pt x="7" y="12"/>
                      <a:pt x="12" y="14"/>
                    </a:cubicBezTo>
                    <a:cubicBezTo>
                      <a:pt x="7" y="12"/>
                      <a:pt x="5"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20" name="Google Shape;5320;p39"/>
              <p:cNvSpPr/>
              <p:nvPr/>
            </p:nvSpPr>
            <p:spPr>
              <a:xfrm>
                <a:off x="660275" y="1792650"/>
                <a:ext cx="150" cy="125"/>
              </a:xfrm>
              <a:custGeom>
                <a:avLst/>
                <a:gdLst/>
                <a:ahLst/>
                <a:cxnLst/>
                <a:rect l="l" t="t" r="r" b="b"/>
                <a:pathLst>
                  <a:path w="6" h="5" extrusionOk="0">
                    <a:moveTo>
                      <a:pt x="0" y="1"/>
                    </a:moveTo>
                    <a:cubicBezTo>
                      <a:pt x="2" y="3"/>
                      <a:pt x="5" y="4"/>
                      <a:pt x="5" y="4"/>
                    </a:cubicBezTo>
                    <a:cubicBezTo>
                      <a:pt x="6"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21" name="Google Shape;5321;p39"/>
              <p:cNvSpPr/>
              <p:nvPr/>
            </p:nvSpPr>
            <p:spPr>
              <a:xfrm>
                <a:off x="661950" y="1780925"/>
                <a:ext cx="200" cy="225"/>
              </a:xfrm>
              <a:custGeom>
                <a:avLst/>
                <a:gdLst/>
                <a:ahLst/>
                <a:cxnLst/>
                <a:rect l="l" t="t" r="r" b="b"/>
                <a:pathLst>
                  <a:path w="8" h="9" extrusionOk="0">
                    <a:moveTo>
                      <a:pt x="3" y="0"/>
                    </a:moveTo>
                    <a:cubicBezTo>
                      <a:pt x="2" y="0"/>
                      <a:pt x="0" y="2"/>
                      <a:pt x="0" y="8"/>
                    </a:cubicBezTo>
                    <a:lnTo>
                      <a:pt x="7" y="4"/>
                    </a:lnTo>
                    <a:cubicBezTo>
                      <a:pt x="6" y="2"/>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22" name="Google Shape;5322;p39"/>
              <p:cNvSpPr/>
              <p:nvPr/>
            </p:nvSpPr>
            <p:spPr>
              <a:xfrm>
                <a:off x="661550" y="1781350"/>
                <a:ext cx="350" cy="275"/>
              </a:xfrm>
              <a:custGeom>
                <a:avLst/>
                <a:gdLst/>
                <a:ahLst/>
                <a:cxnLst/>
                <a:rect l="l" t="t" r="r" b="b"/>
                <a:pathLst>
                  <a:path w="14" h="11" extrusionOk="0">
                    <a:moveTo>
                      <a:pt x="9" y="1"/>
                    </a:moveTo>
                    <a:lnTo>
                      <a:pt x="0" y="10"/>
                    </a:lnTo>
                    <a:cubicBezTo>
                      <a:pt x="5" y="8"/>
                      <a:pt x="9" y="3"/>
                      <a:pt x="14" y="3"/>
                    </a:cubicBezTo>
                    <a:cubicBezTo>
                      <a:pt x="12" y="3"/>
                      <a:pt x="9" y="3"/>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23" name="Google Shape;5323;p39"/>
              <p:cNvSpPr/>
              <p:nvPr/>
            </p:nvSpPr>
            <p:spPr>
              <a:xfrm>
                <a:off x="600575" y="1790100"/>
                <a:ext cx="425" cy="100"/>
              </a:xfrm>
              <a:custGeom>
                <a:avLst/>
                <a:gdLst/>
                <a:ahLst/>
                <a:cxnLst/>
                <a:rect l="l" t="t" r="r" b="b"/>
                <a:pathLst>
                  <a:path w="17" h="4" extrusionOk="0">
                    <a:moveTo>
                      <a:pt x="16" y="1"/>
                    </a:moveTo>
                    <a:cubicBezTo>
                      <a:pt x="0" y="1"/>
                      <a:pt x="3" y="3"/>
                      <a:pt x="14" y="3"/>
                    </a:cubicBezTo>
                    <a:cubicBezTo>
                      <a:pt x="14" y="3"/>
                      <a:pt x="1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24" name="Google Shape;5324;p39"/>
              <p:cNvSpPr/>
              <p:nvPr/>
            </p:nvSpPr>
            <p:spPr>
              <a:xfrm>
                <a:off x="649600" y="1806225"/>
                <a:ext cx="25" cy="75"/>
              </a:xfrm>
              <a:custGeom>
                <a:avLst/>
                <a:gdLst/>
                <a:ahLst/>
                <a:cxnLst/>
                <a:rect l="l" t="t" r="r" b="b"/>
                <a:pathLst>
                  <a:path w="1" h="3" extrusionOk="0">
                    <a:moveTo>
                      <a:pt x="0" y="3"/>
                    </a:moveTo>
                    <a:cubicBezTo>
                      <a:pt x="0" y="3"/>
                      <a:pt x="0" y="0"/>
                      <a:pt x="0" y="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25" name="Google Shape;5325;p39"/>
              <p:cNvSpPr/>
              <p:nvPr/>
            </p:nvSpPr>
            <p:spPr>
              <a:xfrm>
                <a:off x="648100" y="1804125"/>
                <a:ext cx="1525" cy="3150"/>
              </a:xfrm>
              <a:custGeom>
                <a:avLst/>
                <a:gdLst/>
                <a:ahLst/>
                <a:cxnLst/>
                <a:rect l="l" t="t" r="r" b="b"/>
                <a:pathLst>
                  <a:path w="61" h="126" extrusionOk="0">
                    <a:moveTo>
                      <a:pt x="0" y="1"/>
                    </a:moveTo>
                    <a:lnTo>
                      <a:pt x="42" y="126"/>
                    </a:lnTo>
                    <a:cubicBezTo>
                      <a:pt x="36" y="90"/>
                      <a:pt x="41" y="83"/>
                      <a:pt x="51" y="83"/>
                    </a:cubicBezTo>
                    <a:cubicBezTo>
                      <a:pt x="54" y="83"/>
                      <a:pt x="57" y="84"/>
                      <a:pt x="60" y="84"/>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26" name="Google Shape;5326;p39"/>
              <p:cNvSpPr/>
              <p:nvPr/>
            </p:nvSpPr>
            <p:spPr>
              <a:xfrm>
                <a:off x="580975" y="1767850"/>
                <a:ext cx="85725" cy="45000"/>
              </a:xfrm>
              <a:custGeom>
                <a:avLst/>
                <a:gdLst/>
                <a:ahLst/>
                <a:cxnLst/>
                <a:rect l="l" t="t" r="r" b="b"/>
                <a:pathLst>
                  <a:path w="3429" h="1800" extrusionOk="0">
                    <a:moveTo>
                      <a:pt x="212" y="212"/>
                    </a:moveTo>
                    <a:lnTo>
                      <a:pt x="188" y="272"/>
                    </a:lnTo>
                    <a:cubicBezTo>
                      <a:pt x="179" y="260"/>
                      <a:pt x="165" y="274"/>
                      <a:pt x="168" y="253"/>
                    </a:cubicBezTo>
                    <a:cubicBezTo>
                      <a:pt x="184" y="239"/>
                      <a:pt x="200" y="228"/>
                      <a:pt x="212" y="212"/>
                    </a:cubicBezTo>
                    <a:close/>
                    <a:moveTo>
                      <a:pt x="761" y="395"/>
                    </a:moveTo>
                    <a:cubicBezTo>
                      <a:pt x="760" y="396"/>
                      <a:pt x="759" y="398"/>
                      <a:pt x="758" y="399"/>
                    </a:cubicBezTo>
                    <a:lnTo>
                      <a:pt x="758" y="399"/>
                    </a:lnTo>
                    <a:cubicBezTo>
                      <a:pt x="759" y="398"/>
                      <a:pt x="760" y="396"/>
                      <a:pt x="761" y="395"/>
                    </a:cubicBezTo>
                    <a:close/>
                    <a:moveTo>
                      <a:pt x="341" y="533"/>
                    </a:moveTo>
                    <a:lnTo>
                      <a:pt x="341" y="534"/>
                    </a:lnTo>
                    <a:cubicBezTo>
                      <a:pt x="341" y="533"/>
                      <a:pt x="341" y="533"/>
                      <a:pt x="341" y="533"/>
                    </a:cubicBezTo>
                    <a:close/>
                    <a:moveTo>
                      <a:pt x="3253" y="543"/>
                    </a:moveTo>
                    <a:cubicBezTo>
                      <a:pt x="3253" y="544"/>
                      <a:pt x="3254" y="545"/>
                      <a:pt x="3254" y="545"/>
                    </a:cubicBezTo>
                    <a:cubicBezTo>
                      <a:pt x="3254" y="545"/>
                      <a:pt x="3254" y="544"/>
                      <a:pt x="3253" y="543"/>
                    </a:cubicBezTo>
                    <a:close/>
                    <a:moveTo>
                      <a:pt x="556" y="630"/>
                    </a:moveTo>
                    <a:cubicBezTo>
                      <a:pt x="555" y="631"/>
                      <a:pt x="554" y="631"/>
                      <a:pt x="552" y="631"/>
                    </a:cubicBezTo>
                    <a:lnTo>
                      <a:pt x="557" y="631"/>
                    </a:lnTo>
                    <a:cubicBezTo>
                      <a:pt x="557" y="631"/>
                      <a:pt x="556" y="631"/>
                      <a:pt x="556" y="630"/>
                    </a:cubicBezTo>
                    <a:close/>
                    <a:moveTo>
                      <a:pt x="3188" y="638"/>
                    </a:moveTo>
                    <a:cubicBezTo>
                      <a:pt x="3179" y="640"/>
                      <a:pt x="3176" y="641"/>
                      <a:pt x="3176" y="641"/>
                    </a:cubicBezTo>
                    <a:cubicBezTo>
                      <a:pt x="3176" y="641"/>
                      <a:pt x="3182" y="639"/>
                      <a:pt x="3188" y="638"/>
                    </a:cubicBezTo>
                    <a:close/>
                    <a:moveTo>
                      <a:pt x="981" y="682"/>
                    </a:moveTo>
                    <a:lnTo>
                      <a:pt x="977" y="694"/>
                    </a:lnTo>
                    <a:cubicBezTo>
                      <a:pt x="958" y="687"/>
                      <a:pt x="970" y="684"/>
                      <a:pt x="981" y="682"/>
                    </a:cubicBezTo>
                    <a:close/>
                    <a:moveTo>
                      <a:pt x="713" y="939"/>
                    </a:moveTo>
                    <a:cubicBezTo>
                      <a:pt x="713" y="939"/>
                      <a:pt x="713" y="939"/>
                      <a:pt x="712" y="939"/>
                    </a:cubicBezTo>
                    <a:cubicBezTo>
                      <a:pt x="713" y="939"/>
                      <a:pt x="713" y="939"/>
                      <a:pt x="713" y="939"/>
                    </a:cubicBezTo>
                    <a:close/>
                    <a:moveTo>
                      <a:pt x="2734" y="1125"/>
                    </a:moveTo>
                    <a:cubicBezTo>
                      <a:pt x="2741" y="1130"/>
                      <a:pt x="2748" y="1132"/>
                      <a:pt x="2755" y="1134"/>
                    </a:cubicBezTo>
                    <a:cubicBezTo>
                      <a:pt x="2748" y="1130"/>
                      <a:pt x="2741" y="1127"/>
                      <a:pt x="2734" y="1125"/>
                    </a:cubicBezTo>
                    <a:close/>
                    <a:moveTo>
                      <a:pt x="810" y="1133"/>
                    </a:moveTo>
                    <a:cubicBezTo>
                      <a:pt x="811" y="1135"/>
                      <a:pt x="813" y="1136"/>
                      <a:pt x="814" y="1137"/>
                    </a:cubicBezTo>
                    <a:cubicBezTo>
                      <a:pt x="813" y="1135"/>
                      <a:pt x="812" y="1134"/>
                      <a:pt x="810" y="1133"/>
                    </a:cubicBezTo>
                    <a:close/>
                    <a:moveTo>
                      <a:pt x="2689" y="1274"/>
                    </a:moveTo>
                    <a:cubicBezTo>
                      <a:pt x="2690" y="1278"/>
                      <a:pt x="2692" y="1281"/>
                      <a:pt x="2694" y="1285"/>
                    </a:cubicBezTo>
                    <a:cubicBezTo>
                      <a:pt x="2690" y="1279"/>
                      <a:pt x="2686" y="1276"/>
                      <a:pt x="2689" y="1274"/>
                    </a:cubicBezTo>
                    <a:close/>
                    <a:moveTo>
                      <a:pt x="2819" y="1492"/>
                    </a:moveTo>
                    <a:cubicBezTo>
                      <a:pt x="2820" y="1493"/>
                      <a:pt x="2821" y="1493"/>
                      <a:pt x="2822" y="1494"/>
                    </a:cubicBezTo>
                    <a:cubicBezTo>
                      <a:pt x="2821" y="1493"/>
                      <a:pt x="2820" y="1492"/>
                      <a:pt x="2819" y="1492"/>
                    </a:cubicBezTo>
                    <a:close/>
                    <a:moveTo>
                      <a:pt x="2273" y="1599"/>
                    </a:moveTo>
                    <a:cubicBezTo>
                      <a:pt x="2276" y="1599"/>
                      <a:pt x="2281" y="1602"/>
                      <a:pt x="2286" y="1607"/>
                    </a:cubicBezTo>
                    <a:cubicBezTo>
                      <a:pt x="2286" y="1612"/>
                      <a:pt x="2283" y="1614"/>
                      <a:pt x="2281" y="1614"/>
                    </a:cubicBezTo>
                    <a:cubicBezTo>
                      <a:pt x="2277" y="1614"/>
                      <a:pt x="2271" y="1609"/>
                      <a:pt x="2266" y="1603"/>
                    </a:cubicBezTo>
                    <a:cubicBezTo>
                      <a:pt x="2267" y="1601"/>
                      <a:pt x="2270" y="1599"/>
                      <a:pt x="2273" y="1599"/>
                    </a:cubicBezTo>
                    <a:close/>
                    <a:moveTo>
                      <a:pt x="1568" y="1628"/>
                    </a:moveTo>
                    <a:lnTo>
                      <a:pt x="1568" y="1628"/>
                    </a:lnTo>
                    <a:cubicBezTo>
                      <a:pt x="1569" y="1629"/>
                      <a:pt x="1570" y="1630"/>
                      <a:pt x="1571" y="1630"/>
                    </a:cubicBezTo>
                    <a:cubicBezTo>
                      <a:pt x="1572" y="1630"/>
                      <a:pt x="1573" y="1629"/>
                      <a:pt x="1573" y="1629"/>
                    </a:cubicBezTo>
                    <a:lnTo>
                      <a:pt x="1573" y="1629"/>
                    </a:lnTo>
                    <a:lnTo>
                      <a:pt x="1568" y="1628"/>
                    </a:lnTo>
                    <a:close/>
                    <a:moveTo>
                      <a:pt x="2363" y="1651"/>
                    </a:moveTo>
                    <a:cubicBezTo>
                      <a:pt x="2363" y="1651"/>
                      <a:pt x="2364" y="1651"/>
                      <a:pt x="2364" y="1651"/>
                    </a:cubicBezTo>
                    <a:lnTo>
                      <a:pt x="2364" y="1651"/>
                    </a:lnTo>
                    <a:cubicBezTo>
                      <a:pt x="2364" y="1651"/>
                      <a:pt x="2363" y="1651"/>
                      <a:pt x="2363" y="1651"/>
                    </a:cubicBezTo>
                    <a:close/>
                    <a:moveTo>
                      <a:pt x="1698" y="1681"/>
                    </a:moveTo>
                    <a:cubicBezTo>
                      <a:pt x="1699" y="1683"/>
                      <a:pt x="1701" y="1685"/>
                      <a:pt x="1703" y="1685"/>
                    </a:cubicBezTo>
                    <a:lnTo>
                      <a:pt x="1703" y="1685"/>
                    </a:lnTo>
                    <a:cubicBezTo>
                      <a:pt x="1701" y="1683"/>
                      <a:pt x="1700" y="1682"/>
                      <a:pt x="1698" y="1681"/>
                    </a:cubicBezTo>
                    <a:close/>
                    <a:moveTo>
                      <a:pt x="198" y="1"/>
                    </a:moveTo>
                    <a:lnTo>
                      <a:pt x="198" y="1"/>
                    </a:lnTo>
                    <a:cubicBezTo>
                      <a:pt x="199" y="23"/>
                      <a:pt x="194" y="29"/>
                      <a:pt x="187" y="29"/>
                    </a:cubicBezTo>
                    <a:cubicBezTo>
                      <a:pt x="184" y="29"/>
                      <a:pt x="180" y="28"/>
                      <a:pt x="177" y="26"/>
                    </a:cubicBezTo>
                    <a:lnTo>
                      <a:pt x="177" y="26"/>
                    </a:lnTo>
                    <a:cubicBezTo>
                      <a:pt x="181" y="35"/>
                      <a:pt x="161" y="56"/>
                      <a:pt x="151" y="75"/>
                    </a:cubicBezTo>
                    <a:lnTo>
                      <a:pt x="130" y="5"/>
                    </a:lnTo>
                    <a:cubicBezTo>
                      <a:pt x="121" y="18"/>
                      <a:pt x="113" y="22"/>
                      <a:pt x="105" y="22"/>
                    </a:cubicBezTo>
                    <a:cubicBezTo>
                      <a:pt x="94" y="22"/>
                      <a:pt x="84" y="14"/>
                      <a:pt x="74" y="14"/>
                    </a:cubicBezTo>
                    <a:cubicBezTo>
                      <a:pt x="67" y="14"/>
                      <a:pt x="60" y="18"/>
                      <a:pt x="52" y="31"/>
                    </a:cubicBezTo>
                    <a:lnTo>
                      <a:pt x="70" y="31"/>
                    </a:lnTo>
                    <a:cubicBezTo>
                      <a:pt x="24" y="75"/>
                      <a:pt x="38" y="161"/>
                      <a:pt x="1" y="228"/>
                    </a:cubicBezTo>
                    <a:cubicBezTo>
                      <a:pt x="8" y="221"/>
                      <a:pt x="13" y="218"/>
                      <a:pt x="17" y="218"/>
                    </a:cubicBezTo>
                    <a:cubicBezTo>
                      <a:pt x="29" y="218"/>
                      <a:pt x="28" y="250"/>
                      <a:pt x="35" y="272"/>
                    </a:cubicBezTo>
                    <a:cubicBezTo>
                      <a:pt x="47" y="260"/>
                      <a:pt x="56" y="249"/>
                      <a:pt x="66" y="235"/>
                    </a:cubicBezTo>
                    <a:lnTo>
                      <a:pt x="61" y="232"/>
                    </a:lnTo>
                    <a:cubicBezTo>
                      <a:pt x="76" y="221"/>
                      <a:pt x="85" y="216"/>
                      <a:pt x="90" y="216"/>
                    </a:cubicBezTo>
                    <a:cubicBezTo>
                      <a:pt x="104" y="216"/>
                      <a:pt x="90" y="249"/>
                      <a:pt x="75" y="279"/>
                    </a:cubicBezTo>
                    <a:cubicBezTo>
                      <a:pt x="77" y="276"/>
                      <a:pt x="79" y="274"/>
                      <a:pt x="84" y="270"/>
                    </a:cubicBezTo>
                    <a:lnTo>
                      <a:pt x="84" y="270"/>
                    </a:lnTo>
                    <a:cubicBezTo>
                      <a:pt x="84" y="288"/>
                      <a:pt x="66" y="290"/>
                      <a:pt x="61" y="307"/>
                    </a:cubicBezTo>
                    <a:cubicBezTo>
                      <a:pt x="73" y="293"/>
                      <a:pt x="83" y="287"/>
                      <a:pt x="91" y="287"/>
                    </a:cubicBezTo>
                    <a:cubicBezTo>
                      <a:pt x="98" y="287"/>
                      <a:pt x="104" y="292"/>
                      <a:pt x="110" y="302"/>
                    </a:cubicBezTo>
                    <a:lnTo>
                      <a:pt x="103" y="309"/>
                    </a:lnTo>
                    <a:cubicBezTo>
                      <a:pt x="158" y="327"/>
                      <a:pt x="163" y="367"/>
                      <a:pt x="202" y="416"/>
                    </a:cubicBezTo>
                    <a:lnTo>
                      <a:pt x="221" y="381"/>
                    </a:lnTo>
                    <a:cubicBezTo>
                      <a:pt x="228" y="392"/>
                      <a:pt x="223" y="404"/>
                      <a:pt x="223" y="416"/>
                    </a:cubicBezTo>
                    <a:cubicBezTo>
                      <a:pt x="270" y="374"/>
                      <a:pt x="195" y="392"/>
                      <a:pt x="242" y="348"/>
                    </a:cubicBezTo>
                    <a:lnTo>
                      <a:pt x="242" y="348"/>
                    </a:lnTo>
                    <a:cubicBezTo>
                      <a:pt x="214" y="420"/>
                      <a:pt x="323" y="399"/>
                      <a:pt x="279" y="476"/>
                    </a:cubicBezTo>
                    <a:cubicBezTo>
                      <a:pt x="281" y="477"/>
                      <a:pt x="282" y="478"/>
                      <a:pt x="284" y="478"/>
                    </a:cubicBezTo>
                    <a:cubicBezTo>
                      <a:pt x="295" y="478"/>
                      <a:pt x="302" y="448"/>
                      <a:pt x="313" y="448"/>
                    </a:cubicBezTo>
                    <a:cubicBezTo>
                      <a:pt x="314" y="448"/>
                      <a:pt x="316" y="449"/>
                      <a:pt x="318" y="450"/>
                    </a:cubicBezTo>
                    <a:lnTo>
                      <a:pt x="307" y="471"/>
                    </a:lnTo>
                    <a:lnTo>
                      <a:pt x="307" y="471"/>
                    </a:lnTo>
                    <a:lnTo>
                      <a:pt x="330" y="450"/>
                    </a:lnTo>
                    <a:lnTo>
                      <a:pt x="330" y="450"/>
                    </a:lnTo>
                    <a:cubicBezTo>
                      <a:pt x="339" y="462"/>
                      <a:pt x="325" y="490"/>
                      <a:pt x="314" y="506"/>
                    </a:cubicBezTo>
                    <a:cubicBezTo>
                      <a:pt x="314" y="504"/>
                      <a:pt x="312" y="504"/>
                      <a:pt x="310" y="504"/>
                    </a:cubicBezTo>
                    <a:cubicBezTo>
                      <a:pt x="307" y="504"/>
                      <a:pt x="300" y="506"/>
                      <a:pt x="297" y="506"/>
                    </a:cubicBezTo>
                    <a:cubicBezTo>
                      <a:pt x="293" y="535"/>
                      <a:pt x="336" y="526"/>
                      <a:pt x="341" y="533"/>
                    </a:cubicBezTo>
                    <a:lnTo>
                      <a:pt x="341" y="533"/>
                    </a:lnTo>
                    <a:lnTo>
                      <a:pt x="334" y="511"/>
                    </a:lnTo>
                    <a:lnTo>
                      <a:pt x="334" y="511"/>
                    </a:lnTo>
                    <a:cubicBezTo>
                      <a:pt x="392" y="527"/>
                      <a:pt x="423" y="589"/>
                      <a:pt x="494" y="589"/>
                    </a:cubicBezTo>
                    <a:lnTo>
                      <a:pt x="506" y="576"/>
                    </a:lnTo>
                    <a:cubicBezTo>
                      <a:pt x="561" y="578"/>
                      <a:pt x="516" y="610"/>
                      <a:pt x="556" y="630"/>
                    </a:cubicBezTo>
                    <a:lnTo>
                      <a:pt x="556" y="630"/>
                    </a:lnTo>
                    <a:cubicBezTo>
                      <a:pt x="562" y="629"/>
                      <a:pt x="569" y="628"/>
                      <a:pt x="574" y="628"/>
                    </a:cubicBezTo>
                    <a:cubicBezTo>
                      <a:pt x="584" y="628"/>
                      <a:pt x="592" y="631"/>
                      <a:pt x="596" y="638"/>
                    </a:cubicBezTo>
                    <a:cubicBezTo>
                      <a:pt x="571" y="645"/>
                      <a:pt x="578" y="680"/>
                      <a:pt x="550" y="684"/>
                    </a:cubicBezTo>
                    <a:cubicBezTo>
                      <a:pt x="564" y="687"/>
                      <a:pt x="573" y="688"/>
                      <a:pt x="580" y="688"/>
                    </a:cubicBezTo>
                    <a:cubicBezTo>
                      <a:pt x="603" y="688"/>
                      <a:pt x="603" y="677"/>
                      <a:pt x="659" y="661"/>
                    </a:cubicBezTo>
                    <a:lnTo>
                      <a:pt x="659" y="661"/>
                    </a:lnTo>
                    <a:lnTo>
                      <a:pt x="640" y="684"/>
                    </a:lnTo>
                    <a:cubicBezTo>
                      <a:pt x="658" y="679"/>
                      <a:pt x="669" y="674"/>
                      <a:pt x="680" y="674"/>
                    </a:cubicBezTo>
                    <a:cubicBezTo>
                      <a:pt x="686" y="674"/>
                      <a:pt x="693" y="676"/>
                      <a:pt x="701" y="680"/>
                    </a:cubicBezTo>
                    <a:cubicBezTo>
                      <a:pt x="668" y="680"/>
                      <a:pt x="673" y="719"/>
                      <a:pt x="631" y="724"/>
                    </a:cubicBezTo>
                    <a:cubicBezTo>
                      <a:pt x="608" y="798"/>
                      <a:pt x="731" y="740"/>
                      <a:pt x="664" y="812"/>
                    </a:cubicBezTo>
                    <a:cubicBezTo>
                      <a:pt x="747" y="782"/>
                      <a:pt x="678" y="754"/>
                      <a:pt x="701" y="754"/>
                    </a:cubicBezTo>
                    <a:cubicBezTo>
                      <a:pt x="709" y="741"/>
                      <a:pt x="725" y="735"/>
                      <a:pt x="740" y="735"/>
                    </a:cubicBezTo>
                    <a:cubicBezTo>
                      <a:pt x="753" y="735"/>
                      <a:pt x="765" y="740"/>
                      <a:pt x="766" y="749"/>
                    </a:cubicBezTo>
                    <a:cubicBezTo>
                      <a:pt x="775" y="761"/>
                      <a:pt x="692" y="826"/>
                      <a:pt x="711" y="857"/>
                    </a:cubicBezTo>
                    <a:lnTo>
                      <a:pt x="711" y="857"/>
                    </a:lnTo>
                    <a:cubicBezTo>
                      <a:pt x="710" y="856"/>
                      <a:pt x="709" y="856"/>
                      <a:pt x="708" y="856"/>
                    </a:cubicBezTo>
                    <a:cubicBezTo>
                      <a:pt x="706" y="856"/>
                      <a:pt x="704" y="856"/>
                      <a:pt x="703" y="854"/>
                    </a:cubicBezTo>
                    <a:lnTo>
                      <a:pt x="703" y="854"/>
                    </a:lnTo>
                    <a:cubicBezTo>
                      <a:pt x="691" y="877"/>
                      <a:pt x="745" y="861"/>
                      <a:pt x="722" y="893"/>
                    </a:cubicBezTo>
                    <a:cubicBezTo>
                      <a:pt x="732" y="890"/>
                      <a:pt x="738" y="889"/>
                      <a:pt x="742" y="889"/>
                    </a:cubicBezTo>
                    <a:cubicBezTo>
                      <a:pt x="753" y="889"/>
                      <a:pt x="751" y="896"/>
                      <a:pt x="759" y="896"/>
                    </a:cubicBezTo>
                    <a:cubicBezTo>
                      <a:pt x="764" y="896"/>
                      <a:pt x="772" y="893"/>
                      <a:pt x="791" y="884"/>
                    </a:cubicBezTo>
                    <a:lnTo>
                      <a:pt x="759" y="861"/>
                    </a:lnTo>
                    <a:lnTo>
                      <a:pt x="759" y="861"/>
                    </a:lnTo>
                    <a:cubicBezTo>
                      <a:pt x="764" y="863"/>
                      <a:pt x="772" y="863"/>
                      <a:pt x="781" y="863"/>
                    </a:cubicBezTo>
                    <a:cubicBezTo>
                      <a:pt x="789" y="863"/>
                      <a:pt x="798" y="863"/>
                      <a:pt x="807" y="863"/>
                    </a:cubicBezTo>
                    <a:cubicBezTo>
                      <a:pt x="832" y="863"/>
                      <a:pt x="854" y="866"/>
                      <a:pt x="845" y="893"/>
                    </a:cubicBezTo>
                    <a:cubicBezTo>
                      <a:pt x="831" y="898"/>
                      <a:pt x="814" y="898"/>
                      <a:pt x="800" y="898"/>
                    </a:cubicBezTo>
                    <a:cubicBezTo>
                      <a:pt x="789" y="916"/>
                      <a:pt x="821" y="905"/>
                      <a:pt x="810" y="926"/>
                    </a:cubicBezTo>
                    <a:cubicBezTo>
                      <a:pt x="798" y="931"/>
                      <a:pt x="789" y="933"/>
                      <a:pt x="782" y="933"/>
                    </a:cubicBezTo>
                    <a:cubicBezTo>
                      <a:pt x="758" y="933"/>
                      <a:pt x="763" y="904"/>
                      <a:pt x="728" y="904"/>
                    </a:cubicBezTo>
                    <a:cubicBezTo>
                      <a:pt x="726" y="904"/>
                      <a:pt x="723" y="904"/>
                      <a:pt x="719" y="905"/>
                    </a:cubicBezTo>
                    <a:cubicBezTo>
                      <a:pt x="701" y="926"/>
                      <a:pt x="781" y="914"/>
                      <a:pt x="713" y="939"/>
                    </a:cubicBezTo>
                    <a:lnTo>
                      <a:pt x="713" y="939"/>
                    </a:lnTo>
                    <a:cubicBezTo>
                      <a:pt x="730" y="933"/>
                      <a:pt x="740" y="931"/>
                      <a:pt x="747" y="931"/>
                    </a:cubicBezTo>
                    <a:cubicBezTo>
                      <a:pt x="758" y="931"/>
                      <a:pt x="760" y="937"/>
                      <a:pt x="761" y="944"/>
                    </a:cubicBezTo>
                    <a:cubicBezTo>
                      <a:pt x="761" y="954"/>
                      <a:pt x="763" y="970"/>
                      <a:pt x="790" y="970"/>
                    </a:cubicBezTo>
                    <a:cubicBezTo>
                      <a:pt x="793" y="970"/>
                      <a:pt x="796" y="970"/>
                      <a:pt x="800" y="970"/>
                    </a:cubicBezTo>
                    <a:lnTo>
                      <a:pt x="800" y="970"/>
                    </a:lnTo>
                    <a:lnTo>
                      <a:pt x="766" y="988"/>
                    </a:lnTo>
                    <a:cubicBezTo>
                      <a:pt x="775" y="988"/>
                      <a:pt x="796" y="988"/>
                      <a:pt x="800" y="995"/>
                    </a:cubicBezTo>
                    <a:lnTo>
                      <a:pt x="747" y="1009"/>
                    </a:lnTo>
                    <a:cubicBezTo>
                      <a:pt x="748" y="1009"/>
                      <a:pt x="749" y="1009"/>
                      <a:pt x="750" y="1009"/>
                    </a:cubicBezTo>
                    <a:cubicBezTo>
                      <a:pt x="796" y="1009"/>
                      <a:pt x="743" y="1067"/>
                      <a:pt x="777" y="1074"/>
                    </a:cubicBezTo>
                    <a:cubicBezTo>
                      <a:pt x="745" y="1035"/>
                      <a:pt x="810" y="1041"/>
                      <a:pt x="821" y="1009"/>
                    </a:cubicBezTo>
                    <a:lnTo>
                      <a:pt x="821" y="1009"/>
                    </a:lnTo>
                    <a:cubicBezTo>
                      <a:pt x="898" y="1027"/>
                      <a:pt x="763" y="1089"/>
                      <a:pt x="810" y="1133"/>
                    </a:cubicBezTo>
                    <a:lnTo>
                      <a:pt x="810" y="1133"/>
                    </a:lnTo>
                    <a:cubicBezTo>
                      <a:pt x="806" y="1124"/>
                      <a:pt x="816" y="1097"/>
                      <a:pt x="835" y="1097"/>
                    </a:cubicBezTo>
                    <a:cubicBezTo>
                      <a:pt x="838" y="1116"/>
                      <a:pt x="833" y="1137"/>
                      <a:pt x="824" y="1153"/>
                    </a:cubicBezTo>
                    <a:cubicBezTo>
                      <a:pt x="831" y="1159"/>
                      <a:pt x="837" y="1161"/>
                      <a:pt x="841" y="1161"/>
                    </a:cubicBezTo>
                    <a:cubicBezTo>
                      <a:pt x="859" y="1161"/>
                      <a:pt x="860" y="1123"/>
                      <a:pt x="884" y="1123"/>
                    </a:cubicBezTo>
                    <a:cubicBezTo>
                      <a:pt x="873" y="1139"/>
                      <a:pt x="875" y="1143"/>
                      <a:pt x="883" y="1143"/>
                    </a:cubicBezTo>
                    <a:cubicBezTo>
                      <a:pt x="895" y="1143"/>
                      <a:pt x="918" y="1134"/>
                      <a:pt x="934" y="1134"/>
                    </a:cubicBezTo>
                    <a:cubicBezTo>
                      <a:pt x="936" y="1134"/>
                      <a:pt x="938" y="1134"/>
                      <a:pt x="940" y="1134"/>
                    </a:cubicBezTo>
                    <a:lnTo>
                      <a:pt x="907" y="1157"/>
                    </a:lnTo>
                    <a:cubicBezTo>
                      <a:pt x="910" y="1171"/>
                      <a:pt x="917" y="1176"/>
                      <a:pt x="924" y="1176"/>
                    </a:cubicBezTo>
                    <a:cubicBezTo>
                      <a:pt x="940" y="1176"/>
                      <a:pt x="963" y="1153"/>
                      <a:pt x="976" y="1153"/>
                    </a:cubicBezTo>
                    <a:cubicBezTo>
                      <a:pt x="982" y="1153"/>
                      <a:pt x="987" y="1157"/>
                      <a:pt x="988" y="1169"/>
                    </a:cubicBezTo>
                    <a:lnTo>
                      <a:pt x="930" y="1190"/>
                    </a:lnTo>
                    <a:lnTo>
                      <a:pt x="958" y="1199"/>
                    </a:lnTo>
                    <a:lnTo>
                      <a:pt x="921" y="1225"/>
                    </a:lnTo>
                    <a:cubicBezTo>
                      <a:pt x="965" y="1225"/>
                      <a:pt x="965" y="1234"/>
                      <a:pt x="974" y="1262"/>
                    </a:cubicBezTo>
                    <a:cubicBezTo>
                      <a:pt x="987" y="1244"/>
                      <a:pt x="1014" y="1227"/>
                      <a:pt x="1032" y="1227"/>
                    </a:cubicBezTo>
                    <a:cubicBezTo>
                      <a:pt x="1038" y="1227"/>
                      <a:pt x="1043" y="1228"/>
                      <a:pt x="1046" y="1232"/>
                    </a:cubicBezTo>
                    <a:cubicBezTo>
                      <a:pt x="1042" y="1257"/>
                      <a:pt x="1014" y="1250"/>
                      <a:pt x="1042" y="1269"/>
                    </a:cubicBezTo>
                    <a:cubicBezTo>
                      <a:pt x="1029" y="1276"/>
                      <a:pt x="1014" y="1284"/>
                      <a:pt x="1006" y="1284"/>
                    </a:cubicBezTo>
                    <a:cubicBezTo>
                      <a:pt x="999" y="1284"/>
                      <a:pt x="997" y="1279"/>
                      <a:pt x="1004" y="1262"/>
                    </a:cubicBezTo>
                    <a:lnTo>
                      <a:pt x="1004" y="1262"/>
                    </a:lnTo>
                    <a:cubicBezTo>
                      <a:pt x="995" y="1271"/>
                      <a:pt x="981" y="1273"/>
                      <a:pt x="972" y="1283"/>
                    </a:cubicBezTo>
                    <a:cubicBezTo>
                      <a:pt x="963" y="1313"/>
                      <a:pt x="1000" y="1317"/>
                      <a:pt x="1009" y="1324"/>
                    </a:cubicBezTo>
                    <a:cubicBezTo>
                      <a:pt x="1004" y="1320"/>
                      <a:pt x="1004" y="1315"/>
                      <a:pt x="1004" y="1308"/>
                    </a:cubicBezTo>
                    <a:lnTo>
                      <a:pt x="1042" y="1306"/>
                    </a:lnTo>
                    <a:lnTo>
                      <a:pt x="1079" y="1301"/>
                    </a:lnTo>
                    <a:lnTo>
                      <a:pt x="1079" y="1301"/>
                    </a:lnTo>
                    <a:cubicBezTo>
                      <a:pt x="1074" y="1317"/>
                      <a:pt x="1062" y="1322"/>
                      <a:pt x="1051" y="1327"/>
                    </a:cubicBezTo>
                    <a:cubicBezTo>
                      <a:pt x="1052" y="1327"/>
                      <a:pt x="1054" y="1327"/>
                      <a:pt x="1056" y="1327"/>
                    </a:cubicBezTo>
                    <a:cubicBezTo>
                      <a:pt x="1063" y="1327"/>
                      <a:pt x="1072" y="1325"/>
                      <a:pt x="1081" y="1325"/>
                    </a:cubicBezTo>
                    <a:cubicBezTo>
                      <a:pt x="1085" y="1325"/>
                      <a:pt x="1089" y="1325"/>
                      <a:pt x="1093" y="1327"/>
                    </a:cubicBezTo>
                    <a:cubicBezTo>
                      <a:pt x="1069" y="1346"/>
                      <a:pt x="1048" y="1368"/>
                      <a:pt x="1025" y="1369"/>
                    </a:cubicBezTo>
                    <a:lnTo>
                      <a:pt x="1025" y="1369"/>
                    </a:lnTo>
                    <a:lnTo>
                      <a:pt x="1018" y="1368"/>
                    </a:lnTo>
                    <a:lnTo>
                      <a:pt x="1018" y="1368"/>
                    </a:lnTo>
                    <a:cubicBezTo>
                      <a:pt x="1020" y="1369"/>
                      <a:pt x="1022" y="1369"/>
                      <a:pt x="1024" y="1369"/>
                    </a:cubicBezTo>
                    <a:cubicBezTo>
                      <a:pt x="1025" y="1369"/>
                      <a:pt x="1025" y="1369"/>
                      <a:pt x="1025" y="1369"/>
                    </a:cubicBezTo>
                    <a:lnTo>
                      <a:pt x="1025" y="1369"/>
                    </a:lnTo>
                    <a:lnTo>
                      <a:pt x="1079" y="1373"/>
                    </a:lnTo>
                    <a:cubicBezTo>
                      <a:pt x="1072" y="1385"/>
                      <a:pt x="1072" y="1417"/>
                      <a:pt x="1058" y="1422"/>
                    </a:cubicBezTo>
                    <a:cubicBezTo>
                      <a:pt x="1061" y="1433"/>
                      <a:pt x="1074" y="1435"/>
                      <a:pt x="1089" y="1435"/>
                    </a:cubicBezTo>
                    <a:cubicBezTo>
                      <a:pt x="1099" y="1435"/>
                      <a:pt x="1110" y="1434"/>
                      <a:pt x="1120" y="1434"/>
                    </a:cubicBezTo>
                    <a:cubicBezTo>
                      <a:pt x="1139" y="1434"/>
                      <a:pt x="1155" y="1437"/>
                      <a:pt x="1160" y="1452"/>
                    </a:cubicBezTo>
                    <a:cubicBezTo>
                      <a:pt x="1167" y="1447"/>
                      <a:pt x="1174" y="1447"/>
                      <a:pt x="1181" y="1447"/>
                    </a:cubicBezTo>
                    <a:cubicBezTo>
                      <a:pt x="1199" y="1468"/>
                      <a:pt x="1199" y="1507"/>
                      <a:pt x="1244" y="1507"/>
                    </a:cubicBezTo>
                    <a:cubicBezTo>
                      <a:pt x="1249" y="1507"/>
                      <a:pt x="1255" y="1506"/>
                      <a:pt x="1262" y="1505"/>
                    </a:cubicBezTo>
                    <a:lnTo>
                      <a:pt x="1262" y="1505"/>
                    </a:lnTo>
                    <a:lnTo>
                      <a:pt x="1250" y="1563"/>
                    </a:lnTo>
                    <a:cubicBezTo>
                      <a:pt x="1251" y="1563"/>
                      <a:pt x="1252" y="1563"/>
                      <a:pt x="1253" y="1563"/>
                    </a:cubicBezTo>
                    <a:cubicBezTo>
                      <a:pt x="1280" y="1563"/>
                      <a:pt x="1267" y="1495"/>
                      <a:pt x="1313" y="1495"/>
                    </a:cubicBezTo>
                    <a:cubicBezTo>
                      <a:pt x="1315" y="1495"/>
                      <a:pt x="1317" y="1496"/>
                      <a:pt x="1320" y="1496"/>
                    </a:cubicBezTo>
                    <a:cubicBezTo>
                      <a:pt x="1359" y="1498"/>
                      <a:pt x="1304" y="1545"/>
                      <a:pt x="1306" y="1563"/>
                    </a:cubicBezTo>
                    <a:cubicBezTo>
                      <a:pt x="1325" y="1555"/>
                      <a:pt x="1353" y="1538"/>
                      <a:pt x="1374" y="1538"/>
                    </a:cubicBezTo>
                    <a:cubicBezTo>
                      <a:pt x="1388" y="1538"/>
                      <a:pt x="1398" y="1545"/>
                      <a:pt x="1401" y="1568"/>
                    </a:cubicBezTo>
                    <a:cubicBezTo>
                      <a:pt x="1398" y="1568"/>
                      <a:pt x="1396" y="1569"/>
                      <a:pt x="1394" y="1569"/>
                    </a:cubicBezTo>
                    <a:cubicBezTo>
                      <a:pt x="1384" y="1569"/>
                      <a:pt x="1380" y="1560"/>
                      <a:pt x="1371" y="1558"/>
                    </a:cubicBezTo>
                    <a:lnTo>
                      <a:pt x="1371" y="1558"/>
                    </a:lnTo>
                    <a:lnTo>
                      <a:pt x="1378" y="1598"/>
                    </a:lnTo>
                    <a:cubicBezTo>
                      <a:pt x="1322" y="1628"/>
                      <a:pt x="1310" y="1600"/>
                      <a:pt x="1308" y="1651"/>
                    </a:cubicBezTo>
                    <a:cubicBezTo>
                      <a:pt x="1326" y="1623"/>
                      <a:pt x="1342" y="1615"/>
                      <a:pt x="1357" y="1615"/>
                    </a:cubicBezTo>
                    <a:cubicBezTo>
                      <a:pt x="1376" y="1615"/>
                      <a:pt x="1394" y="1628"/>
                      <a:pt x="1413" y="1628"/>
                    </a:cubicBezTo>
                    <a:cubicBezTo>
                      <a:pt x="1428" y="1628"/>
                      <a:pt x="1444" y="1620"/>
                      <a:pt x="1461" y="1591"/>
                    </a:cubicBezTo>
                    <a:lnTo>
                      <a:pt x="1463" y="1619"/>
                    </a:lnTo>
                    <a:cubicBezTo>
                      <a:pt x="1463" y="1618"/>
                      <a:pt x="1462" y="1617"/>
                      <a:pt x="1461" y="1617"/>
                    </a:cubicBezTo>
                    <a:cubicBezTo>
                      <a:pt x="1459" y="1617"/>
                      <a:pt x="1457" y="1619"/>
                      <a:pt x="1455" y="1619"/>
                    </a:cubicBezTo>
                    <a:cubicBezTo>
                      <a:pt x="1455" y="1619"/>
                      <a:pt x="1455" y="1619"/>
                      <a:pt x="1454" y="1619"/>
                    </a:cubicBezTo>
                    <a:lnTo>
                      <a:pt x="1454" y="1619"/>
                    </a:lnTo>
                    <a:cubicBezTo>
                      <a:pt x="1455" y="1630"/>
                      <a:pt x="1458" y="1635"/>
                      <a:pt x="1462" y="1635"/>
                    </a:cubicBezTo>
                    <a:cubicBezTo>
                      <a:pt x="1477" y="1635"/>
                      <a:pt x="1507" y="1581"/>
                      <a:pt x="1530" y="1581"/>
                    </a:cubicBezTo>
                    <a:cubicBezTo>
                      <a:pt x="1533" y="1581"/>
                      <a:pt x="1537" y="1583"/>
                      <a:pt x="1540" y="1586"/>
                    </a:cubicBezTo>
                    <a:cubicBezTo>
                      <a:pt x="1549" y="1598"/>
                      <a:pt x="1552" y="1616"/>
                      <a:pt x="1538" y="1626"/>
                    </a:cubicBezTo>
                    <a:lnTo>
                      <a:pt x="1577" y="1612"/>
                    </a:lnTo>
                    <a:lnTo>
                      <a:pt x="1577" y="1612"/>
                    </a:lnTo>
                    <a:cubicBezTo>
                      <a:pt x="1582" y="1615"/>
                      <a:pt x="1578" y="1626"/>
                      <a:pt x="1573" y="1629"/>
                    </a:cubicBezTo>
                    <a:lnTo>
                      <a:pt x="1573" y="1629"/>
                    </a:lnTo>
                    <a:lnTo>
                      <a:pt x="1616" y="1637"/>
                    </a:lnTo>
                    <a:lnTo>
                      <a:pt x="1616" y="1640"/>
                    </a:lnTo>
                    <a:cubicBezTo>
                      <a:pt x="1630" y="1628"/>
                      <a:pt x="1656" y="1609"/>
                      <a:pt x="1667" y="1600"/>
                    </a:cubicBezTo>
                    <a:lnTo>
                      <a:pt x="1667" y="1600"/>
                    </a:lnTo>
                    <a:cubicBezTo>
                      <a:pt x="1677" y="1619"/>
                      <a:pt x="1658" y="1609"/>
                      <a:pt x="1656" y="1623"/>
                    </a:cubicBezTo>
                    <a:cubicBezTo>
                      <a:pt x="1670" y="1619"/>
                      <a:pt x="1681" y="1612"/>
                      <a:pt x="1693" y="1605"/>
                    </a:cubicBezTo>
                    <a:lnTo>
                      <a:pt x="1693" y="1605"/>
                    </a:lnTo>
                    <a:cubicBezTo>
                      <a:pt x="1693" y="1629"/>
                      <a:pt x="1676" y="1647"/>
                      <a:pt x="1658" y="1647"/>
                    </a:cubicBezTo>
                    <a:cubicBezTo>
                      <a:pt x="1653" y="1647"/>
                      <a:pt x="1649" y="1646"/>
                      <a:pt x="1644" y="1644"/>
                    </a:cubicBezTo>
                    <a:lnTo>
                      <a:pt x="1644" y="1644"/>
                    </a:lnTo>
                    <a:cubicBezTo>
                      <a:pt x="1643" y="1681"/>
                      <a:pt x="1646" y="1692"/>
                      <a:pt x="1652" y="1692"/>
                    </a:cubicBezTo>
                    <a:cubicBezTo>
                      <a:pt x="1660" y="1692"/>
                      <a:pt x="1672" y="1676"/>
                      <a:pt x="1686" y="1676"/>
                    </a:cubicBezTo>
                    <a:cubicBezTo>
                      <a:pt x="1690" y="1676"/>
                      <a:pt x="1694" y="1677"/>
                      <a:pt x="1698" y="1681"/>
                    </a:cubicBezTo>
                    <a:lnTo>
                      <a:pt x="1698" y="1681"/>
                    </a:lnTo>
                    <a:cubicBezTo>
                      <a:pt x="1698" y="1679"/>
                      <a:pt x="1698" y="1677"/>
                      <a:pt x="1698" y="1674"/>
                    </a:cubicBezTo>
                    <a:cubicBezTo>
                      <a:pt x="1707" y="1658"/>
                      <a:pt x="1713" y="1652"/>
                      <a:pt x="1717" y="1652"/>
                    </a:cubicBezTo>
                    <a:cubicBezTo>
                      <a:pt x="1722" y="1652"/>
                      <a:pt x="1724" y="1663"/>
                      <a:pt x="1728" y="1672"/>
                    </a:cubicBezTo>
                    <a:cubicBezTo>
                      <a:pt x="1722" y="1675"/>
                      <a:pt x="1711" y="1685"/>
                      <a:pt x="1704" y="1685"/>
                    </a:cubicBezTo>
                    <a:cubicBezTo>
                      <a:pt x="1703" y="1685"/>
                      <a:pt x="1703" y="1685"/>
                      <a:pt x="1703" y="1685"/>
                    </a:cubicBezTo>
                    <a:lnTo>
                      <a:pt x="1703" y="1685"/>
                    </a:lnTo>
                    <a:cubicBezTo>
                      <a:pt x="1706" y="1689"/>
                      <a:pt x="1709" y="1694"/>
                      <a:pt x="1712" y="1700"/>
                    </a:cubicBezTo>
                    <a:lnTo>
                      <a:pt x="1681" y="1707"/>
                    </a:lnTo>
                    <a:cubicBezTo>
                      <a:pt x="1679" y="1769"/>
                      <a:pt x="1705" y="1756"/>
                      <a:pt x="1725" y="1800"/>
                    </a:cubicBezTo>
                    <a:cubicBezTo>
                      <a:pt x="1723" y="1776"/>
                      <a:pt x="1693" y="1691"/>
                      <a:pt x="1730" y="1672"/>
                    </a:cubicBezTo>
                    <a:cubicBezTo>
                      <a:pt x="1733" y="1677"/>
                      <a:pt x="1737" y="1682"/>
                      <a:pt x="1744" y="1682"/>
                    </a:cubicBezTo>
                    <a:cubicBezTo>
                      <a:pt x="1749" y="1682"/>
                      <a:pt x="1756" y="1679"/>
                      <a:pt x="1765" y="1672"/>
                    </a:cubicBezTo>
                    <a:lnTo>
                      <a:pt x="1765" y="1672"/>
                    </a:lnTo>
                    <a:cubicBezTo>
                      <a:pt x="1756" y="1709"/>
                      <a:pt x="1774" y="1705"/>
                      <a:pt x="1795" y="1707"/>
                    </a:cubicBezTo>
                    <a:lnTo>
                      <a:pt x="1781" y="1756"/>
                    </a:lnTo>
                    <a:cubicBezTo>
                      <a:pt x="1807" y="1746"/>
                      <a:pt x="1811" y="1721"/>
                      <a:pt x="1827" y="1700"/>
                    </a:cubicBezTo>
                    <a:cubicBezTo>
                      <a:pt x="1851" y="1709"/>
                      <a:pt x="1846" y="1749"/>
                      <a:pt x="1846" y="1783"/>
                    </a:cubicBezTo>
                    <a:cubicBezTo>
                      <a:pt x="1849" y="1784"/>
                      <a:pt x="1852" y="1785"/>
                      <a:pt x="1854" y="1785"/>
                    </a:cubicBezTo>
                    <a:cubicBezTo>
                      <a:pt x="1878" y="1785"/>
                      <a:pt x="1836" y="1716"/>
                      <a:pt x="1878" y="1714"/>
                    </a:cubicBezTo>
                    <a:cubicBezTo>
                      <a:pt x="1888" y="1722"/>
                      <a:pt x="1898" y="1725"/>
                      <a:pt x="1908" y="1725"/>
                    </a:cubicBezTo>
                    <a:cubicBezTo>
                      <a:pt x="1927" y="1725"/>
                      <a:pt x="1948" y="1711"/>
                      <a:pt x="1976" y="1693"/>
                    </a:cubicBezTo>
                    <a:lnTo>
                      <a:pt x="1976" y="1693"/>
                    </a:lnTo>
                    <a:cubicBezTo>
                      <a:pt x="1997" y="1711"/>
                      <a:pt x="1969" y="1723"/>
                      <a:pt x="1976" y="1739"/>
                    </a:cubicBezTo>
                    <a:lnTo>
                      <a:pt x="1999" y="1700"/>
                    </a:lnTo>
                    <a:cubicBezTo>
                      <a:pt x="2004" y="1702"/>
                      <a:pt x="2001" y="1714"/>
                      <a:pt x="1999" y="1721"/>
                    </a:cubicBezTo>
                    <a:cubicBezTo>
                      <a:pt x="2018" y="1705"/>
                      <a:pt x="2004" y="1670"/>
                      <a:pt x="2029" y="1656"/>
                    </a:cubicBezTo>
                    <a:cubicBezTo>
                      <a:pt x="2031" y="1646"/>
                      <a:pt x="2033" y="1642"/>
                      <a:pt x="2037" y="1642"/>
                    </a:cubicBezTo>
                    <a:cubicBezTo>
                      <a:pt x="2049" y="1642"/>
                      <a:pt x="2072" y="1692"/>
                      <a:pt x="2094" y="1692"/>
                    </a:cubicBezTo>
                    <a:cubicBezTo>
                      <a:pt x="2100" y="1692"/>
                      <a:pt x="2107" y="1687"/>
                      <a:pt x="2113" y="1674"/>
                    </a:cubicBezTo>
                    <a:lnTo>
                      <a:pt x="2113" y="1674"/>
                    </a:lnTo>
                    <a:cubicBezTo>
                      <a:pt x="2122" y="1688"/>
                      <a:pt x="2110" y="1707"/>
                      <a:pt x="2113" y="1725"/>
                    </a:cubicBezTo>
                    <a:cubicBezTo>
                      <a:pt x="2143" y="1702"/>
                      <a:pt x="2166" y="1670"/>
                      <a:pt x="2180" y="1635"/>
                    </a:cubicBezTo>
                    <a:lnTo>
                      <a:pt x="2215" y="1665"/>
                    </a:lnTo>
                    <a:cubicBezTo>
                      <a:pt x="2187" y="1630"/>
                      <a:pt x="2210" y="1582"/>
                      <a:pt x="2226" y="1542"/>
                    </a:cubicBezTo>
                    <a:cubicBezTo>
                      <a:pt x="2217" y="1526"/>
                      <a:pt x="2210" y="1510"/>
                      <a:pt x="2205" y="1503"/>
                    </a:cubicBezTo>
                    <a:lnTo>
                      <a:pt x="2233" y="1473"/>
                    </a:lnTo>
                    <a:cubicBezTo>
                      <a:pt x="2238" y="1487"/>
                      <a:pt x="2240" y="1503"/>
                      <a:pt x="2235" y="1519"/>
                    </a:cubicBezTo>
                    <a:cubicBezTo>
                      <a:pt x="2238" y="1514"/>
                      <a:pt x="2240" y="1510"/>
                      <a:pt x="2240" y="1507"/>
                    </a:cubicBezTo>
                    <a:cubicBezTo>
                      <a:pt x="2254" y="1528"/>
                      <a:pt x="2256" y="1556"/>
                      <a:pt x="2249" y="1582"/>
                    </a:cubicBezTo>
                    <a:lnTo>
                      <a:pt x="2231" y="1554"/>
                    </a:lnTo>
                    <a:cubicBezTo>
                      <a:pt x="2226" y="1584"/>
                      <a:pt x="2226" y="1616"/>
                      <a:pt x="2228" y="1649"/>
                    </a:cubicBezTo>
                    <a:cubicBezTo>
                      <a:pt x="2231" y="1642"/>
                      <a:pt x="2235" y="1637"/>
                      <a:pt x="2240" y="1635"/>
                    </a:cubicBezTo>
                    <a:lnTo>
                      <a:pt x="2240" y="1635"/>
                    </a:lnTo>
                    <a:cubicBezTo>
                      <a:pt x="2238" y="1642"/>
                      <a:pt x="2238" y="1649"/>
                      <a:pt x="2240" y="1656"/>
                    </a:cubicBezTo>
                    <a:cubicBezTo>
                      <a:pt x="2240" y="1657"/>
                      <a:pt x="2241" y="1657"/>
                      <a:pt x="2241" y="1657"/>
                    </a:cubicBezTo>
                    <a:cubicBezTo>
                      <a:pt x="2243" y="1657"/>
                      <a:pt x="2245" y="1647"/>
                      <a:pt x="2249" y="1635"/>
                    </a:cubicBezTo>
                    <a:lnTo>
                      <a:pt x="2266" y="1691"/>
                    </a:lnTo>
                    <a:lnTo>
                      <a:pt x="2266" y="1667"/>
                    </a:lnTo>
                    <a:lnTo>
                      <a:pt x="2324" y="1693"/>
                    </a:lnTo>
                    <a:cubicBezTo>
                      <a:pt x="2349" y="1630"/>
                      <a:pt x="2358" y="1545"/>
                      <a:pt x="2402" y="1507"/>
                    </a:cubicBezTo>
                    <a:cubicBezTo>
                      <a:pt x="2402" y="1552"/>
                      <a:pt x="2419" y="1575"/>
                      <a:pt x="2432" y="1621"/>
                    </a:cubicBezTo>
                    <a:cubicBezTo>
                      <a:pt x="2426" y="1610"/>
                      <a:pt x="2420" y="1606"/>
                      <a:pt x="2415" y="1606"/>
                    </a:cubicBezTo>
                    <a:cubicBezTo>
                      <a:pt x="2398" y="1606"/>
                      <a:pt x="2388" y="1651"/>
                      <a:pt x="2364" y="1651"/>
                    </a:cubicBezTo>
                    <a:cubicBezTo>
                      <a:pt x="2364" y="1651"/>
                      <a:pt x="2364" y="1651"/>
                      <a:pt x="2364" y="1651"/>
                    </a:cubicBezTo>
                    <a:lnTo>
                      <a:pt x="2364" y="1651"/>
                    </a:lnTo>
                    <a:cubicBezTo>
                      <a:pt x="2379" y="1652"/>
                      <a:pt x="2381" y="1677"/>
                      <a:pt x="2379" y="1684"/>
                    </a:cubicBezTo>
                    <a:lnTo>
                      <a:pt x="2400" y="1656"/>
                    </a:lnTo>
                    <a:lnTo>
                      <a:pt x="2421" y="1626"/>
                    </a:lnTo>
                    <a:cubicBezTo>
                      <a:pt x="2430" y="1665"/>
                      <a:pt x="2439" y="1654"/>
                      <a:pt x="2458" y="1665"/>
                    </a:cubicBezTo>
                    <a:cubicBezTo>
                      <a:pt x="2423" y="1591"/>
                      <a:pt x="2481" y="1603"/>
                      <a:pt x="2493" y="1575"/>
                    </a:cubicBezTo>
                    <a:lnTo>
                      <a:pt x="2493" y="1575"/>
                    </a:lnTo>
                    <a:cubicBezTo>
                      <a:pt x="2502" y="1598"/>
                      <a:pt x="2507" y="1626"/>
                      <a:pt x="2479" y="1628"/>
                    </a:cubicBezTo>
                    <a:cubicBezTo>
                      <a:pt x="2486" y="1635"/>
                      <a:pt x="2491" y="1638"/>
                      <a:pt x="2495" y="1638"/>
                    </a:cubicBezTo>
                    <a:cubicBezTo>
                      <a:pt x="2514" y="1638"/>
                      <a:pt x="2496" y="1561"/>
                      <a:pt x="2515" y="1561"/>
                    </a:cubicBezTo>
                    <a:cubicBezTo>
                      <a:pt x="2518" y="1561"/>
                      <a:pt x="2522" y="1563"/>
                      <a:pt x="2528" y="1568"/>
                    </a:cubicBezTo>
                    <a:cubicBezTo>
                      <a:pt x="2521" y="1570"/>
                      <a:pt x="2516" y="1568"/>
                      <a:pt x="2518" y="1582"/>
                    </a:cubicBezTo>
                    <a:cubicBezTo>
                      <a:pt x="2523" y="1569"/>
                      <a:pt x="2533" y="1564"/>
                      <a:pt x="2543" y="1564"/>
                    </a:cubicBezTo>
                    <a:cubicBezTo>
                      <a:pt x="2554" y="1564"/>
                      <a:pt x="2565" y="1571"/>
                      <a:pt x="2567" y="1584"/>
                    </a:cubicBezTo>
                    <a:lnTo>
                      <a:pt x="2560" y="1586"/>
                    </a:lnTo>
                    <a:cubicBezTo>
                      <a:pt x="2604" y="1582"/>
                      <a:pt x="2681" y="1538"/>
                      <a:pt x="2655" y="1475"/>
                    </a:cubicBezTo>
                    <a:lnTo>
                      <a:pt x="2655" y="1475"/>
                    </a:lnTo>
                    <a:cubicBezTo>
                      <a:pt x="2660" y="1482"/>
                      <a:pt x="2687" y="1549"/>
                      <a:pt x="2692" y="1561"/>
                    </a:cubicBezTo>
                    <a:cubicBezTo>
                      <a:pt x="2692" y="1561"/>
                      <a:pt x="2683" y="1503"/>
                      <a:pt x="2671" y="1445"/>
                    </a:cubicBezTo>
                    <a:cubicBezTo>
                      <a:pt x="2657" y="1387"/>
                      <a:pt x="2643" y="1329"/>
                      <a:pt x="2643" y="1329"/>
                    </a:cubicBezTo>
                    <a:lnTo>
                      <a:pt x="2643" y="1329"/>
                    </a:lnTo>
                    <a:cubicBezTo>
                      <a:pt x="2667" y="1385"/>
                      <a:pt x="2762" y="1494"/>
                      <a:pt x="2748" y="1538"/>
                    </a:cubicBezTo>
                    <a:cubicBezTo>
                      <a:pt x="2751" y="1538"/>
                      <a:pt x="2755" y="1539"/>
                      <a:pt x="2758" y="1539"/>
                    </a:cubicBezTo>
                    <a:cubicBezTo>
                      <a:pt x="2768" y="1539"/>
                      <a:pt x="2778" y="1535"/>
                      <a:pt x="2785" y="1514"/>
                    </a:cubicBezTo>
                    <a:cubicBezTo>
                      <a:pt x="2773" y="1510"/>
                      <a:pt x="2727" y="1450"/>
                      <a:pt x="2732" y="1440"/>
                    </a:cubicBezTo>
                    <a:lnTo>
                      <a:pt x="2732" y="1440"/>
                    </a:lnTo>
                    <a:cubicBezTo>
                      <a:pt x="2786" y="1483"/>
                      <a:pt x="2765" y="1464"/>
                      <a:pt x="2819" y="1492"/>
                    </a:cubicBezTo>
                    <a:lnTo>
                      <a:pt x="2819" y="1492"/>
                    </a:lnTo>
                    <a:cubicBezTo>
                      <a:pt x="2801" y="1479"/>
                      <a:pt x="2765" y="1405"/>
                      <a:pt x="2780" y="1401"/>
                    </a:cubicBezTo>
                    <a:lnTo>
                      <a:pt x="2780" y="1401"/>
                    </a:lnTo>
                    <a:cubicBezTo>
                      <a:pt x="2799" y="1429"/>
                      <a:pt x="2817" y="1456"/>
                      <a:pt x="2831" y="1487"/>
                    </a:cubicBezTo>
                    <a:cubicBezTo>
                      <a:pt x="2831" y="1487"/>
                      <a:pt x="2829" y="1463"/>
                      <a:pt x="2824" y="1440"/>
                    </a:cubicBezTo>
                    <a:cubicBezTo>
                      <a:pt x="2821" y="1423"/>
                      <a:pt x="2818" y="1407"/>
                      <a:pt x="2816" y="1398"/>
                    </a:cubicBezTo>
                    <a:lnTo>
                      <a:pt x="2816" y="1398"/>
                    </a:lnTo>
                    <a:cubicBezTo>
                      <a:pt x="2824" y="1420"/>
                      <a:pt x="2859" y="1458"/>
                      <a:pt x="2880" y="1473"/>
                    </a:cubicBezTo>
                    <a:cubicBezTo>
                      <a:pt x="2866" y="1461"/>
                      <a:pt x="2908" y="1456"/>
                      <a:pt x="2915" y="1443"/>
                    </a:cubicBezTo>
                    <a:lnTo>
                      <a:pt x="2887" y="1436"/>
                    </a:lnTo>
                    <a:cubicBezTo>
                      <a:pt x="2933" y="1422"/>
                      <a:pt x="2847" y="1308"/>
                      <a:pt x="2882" y="1290"/>
                    </a:cubicBezTo>
                    <a:lnTo>
                      <a:pt x="2882" y="1290"/>
                    </a:lnTo>
                    <a:cubicBezTo>
                      <a:pt x="2891" y="1308"/>
                      <a:pt x="2942" y="1382"/>
                      <a:pt x="2970" y="1382"/>
                    </a:cubicBezTo>
                    <a:cubicBezTo>
                      <a:pt x="2971" y="1382"/>
                      <a:pt x="2972" y="1382"/>
                      <a:pt x="2973" y="1382"/>
                    </a:cubicBezTo>
                    <a:cubicBezTo>
                      <a:pt x="2952" y="1341"/>
                      <a:pt x="2861" y="1185"/>
                      <a:pt x="2861" y="1139"/>
                    </a:cubicBezTo>
                    <a:lnTo>
                      <a:pt x="2861" y="1139"/>
                    </a:lnTo>
                    <a:lnTo>
                      <a:pt x="2885" y="1153"/>
                    </a:lnTo>
                    <a:lnTo>
                      <a:pt x="2885" y="1116"/>
                    </a:lnTo>
                    <a:cubicBezTo>
                      <a:pt x="2933" y="1197"/>
                      <a:pt x="2973" y="1285"/>
                      <a:pt x="2998" y="1378"/>
                    </a:cubicBezTo>
                    <a:cubicBezTo>
                      <a:pt x="3018" y="1382"/>
                      <a:pt x="3023" y="1390"/>
                      <a:pt x="3029" y="1390"/>
                    </a:cubicBezTo>
                    <a:cubicBezTo>
                      <a:pt x="3032" y="1390"/>
                      <a:pt x="3036" y="1388"/>
                      <a:pt x="3042" y="1382"/>
                    </a:cubicBezTo>
                    <a:cubicBezTo>
                      <a:pt x="3058" y="1389"/>
                      <a:pt x="3063" y="1410"/>
                      <a:pt x="3051" y="1426"/>
                    </a:cubicBezTo>
                    <a:lnTo>
                      <a:pt x="3109" y="1398"/>
                    </a:lnTo>
                    <a:cubicBezTo>
                      <a:pt x="3070" y="1359"/>
                      <a:pt x="3107" y="1329"/>
                      <a:pt x="3072" y="1296"/>
                    </a:cubicBezTo>
                    <a:lnTo>
                      <a:pt x="3072" y="1296"/>
                    </a:lnTo>
                    <a:cubicBezTo>
                      <a:pt x="3072" y="1297"/>
                      <a:pt x="3070" y="1317"/>
                      <a:pt x="3068" y="1338"/>
                    </a:cubicBezTo>
                    <a:lnTo>
                      <a:pt x="3063" y="1380"/>
                    </a:lnTo>
                    <a:cubicBezTo>
                      <a:pt x="3024" y="1341"/>
                      <a:pt x="2987" y="1243"/>
                      <a:pt x="3021" y="1225"/>
                    </a:cubicBezTo>
                    <a:lnTo>
                      <a:pt x="3021" y="1225"/>
                    </a:lnTo>
                    <a:cubicBezTo>
                      <a:pt x="3045" y="1234"/>
                      <a:pt x="3084" y="1299"/>
                      <a:pt x="3098" y="1310"/>
                    </a:cubicBezTo>
                    <a:cubicBezTo>
                      <a:pt x="3089" y="1296"/>
                      <a:pt x="3100" y="1265"/>
                      <a:pt x="3111" y="1265"/>
                    </a:cubicBezTo>
                    <a:cubicBezTo>
                      <a:pt x="3112" y="1265"/>
                      <a:pt x="3113" y="1266"/>
                      <a:pt x="3114" y="1266"/>
                    </a:cubicBezTo>
                    <a:lnTo>
                      <a:pt x="3121" y="1299"/>
                    </a:lnTo>
                    <a:cubicBezTo>
                      <a:pt x="3150" y="1297"/>
                      <a:pt x="3109" y="1238"/>
                      <a:pt x="3140" y="1238"/>
                    </a:cubicBezTo>
                    <a:cubicBezTo>
                      <a:pt x="3144" y="1238"/>
                      <a:pt x="3149" y="1239"/>
                      <a:pt x="3156" y="1241"/>
                    </a:cubicBezTo>
                    <a:cubicBezTo>
                      <a:pt x="3156" y="1241"/>
                      <a:pt x="3157" y="1240"/>
                      <a:pt x="3158" y="1240"/>
                    </a:cubicBezTo>
                    <a:cubicBezTo>
                      <a:pt x="3169" y="1240"/>
                      <a:pt x="3200" y="1254"/>
                      <a:pt x="3209" y="1254"/>
                    </a:cubicBezTo>
                    <a:cubicBezTo>
                      <a:pt x="3213" y="1254"/>
                      <a:pt x="3213" y="1252"/>
                      <a:pt x="3207" y="1245"/>
                    </a:cubicBezTo>
                    <a:cubicBezTo>
                      <a:pt x="3121" y="1190"/>
                      <a:pt x="3042" y="1123"/>
                      <a:pt x="2970" y="1048"/>
                    </a:cubicBezTo>
                    <a:lnTo>
                      <a:pt x="2970" y="1048"/>
                    </a:lnTo>
                    <a:cubicBezTo>
                      <a:pt x="3007" y="1053"/>
                      <a:pt x="3042" y="1060"/>
                      <a:pt x="3077" y="1069"/>
                    </a:cubicBezTo>
                    <a:cubicBezTo>
                      <a:pt x="3126" y="1090"/>
                      <a:pt x="3153" y="1162"/>
                      <a:pt x="3193" y="1181"/>
                    </a:cubicBezTo>
                    <a:cubicBezTo>
                      <a:pt x="3184" y="1169"/>
                      <a:pt x="3177" y="1157"/>
                      <a:pt x="3172" y="1146"/>
                    </a:cubicBezTo>
                    <a:cubicBezTo>
                      <a:pt x="3184" y="1146"/>
                      <a:pt x="3197" y="1164"/>
                      <a:pt x="3206" y="1164"/>
                    </a:cubicBezTo>
                    <a:cubicBezTo>
                      <a:pt x="3209" y="1164"/>
                      <a:pt x="3211" y="1162"/>
                      <a:pt x="3214" y="1157"/>
                    </a:cubicBezTo>
                    <a:cubicBezTo>
                      <a:pt x="3172" y="1120"/>
                      <a:pt x="3246" y="1130"/>
                      <a:pt x="3184" y="1120"/>
                    </a:cubicBezTo>
                    <a:cubicBezTo>
                      <a:pt x="3184" y="1095"/>
                      <a:pt x="3207" y="1111"/>
                      <a:pt x="3221" y="1092"/>
                    </a:cubicBezTo>
                    <a:cubicBezTo>
                      <a:pt x="3181" y="1065"/>
                      <a:pt x="3151" y="1023"/>
                      <a:pt x="3135" y="979"/>
                    </a:cubicBezTo>
                    <a:lnTo>
                      <a:pt x="3135" y="979"/>
                    </a:lnTo>
                    <a:cubicBezTo>
                      <a:pt x="3147" y="986"/>
                      <a:pt x="3158" y="993"/>
                      <a:pt x="3172" y="997"/>
                    </a:cubicBezTo>
                    <a:cubicBezTo>
                      <a:pt x="3200" y="970"/>
                      <a:pt x="3235" y="967"/>
                      <a:pt x="3255" y="935"/>
                    </a:cubicBezTo>
                    <a:cubicBezTo>
                      <a:pt x="3269" y="939"/>
                      <a:pt x="3295" y="933"/>
                      <a:pt x="3311" y="951"/>
                    </a:cubicBezTo>
                    <a:cubicBezTo>
                      <a:pt x="3306" y="942"/>
                      <a:pt x="3293" y="930"/>
                      <a:pt x="3297" y="919"/>
                    </a:cubicBezTo>
                    <a:lnTo>
                      <a:pt x="3297" y="919"/>
                    </a:lnTo>
                    <a:cubicBezTo>
                      <a:pt x="3351" y="928"/>
                      <a:pt x="3290" y="944"/>
                      <a:pt x="3351" y="960"/>
                    </a:cubicBezTo>
                    <a:cubicBezTo>
                      <a:pt x="3320" y="942"/>
                      <a:pt x="3327" y="914"/>
                      <a:pt x="3318" y="891"/>
                    </a:cubicBezTo>
                    <a:cubicBezTo>
                      <a:pt x="3310" y="887"/>
                      <a:pt x="3303" y="885"/>
                      <a:pt x="3299" y="885"/>
                    </a:cubicBezTo>
                    <a:cubicBezTo>
                      <a:pt x="3278" y="885"/>
                      <a:pt x="3292" y="921"/>
                      <a:pt x="3297" y="939"/>
                    </a:cubicBezTo>
                    <a:cubicBezTo>
                      <a:pt x="3237" y="902"/>
                      <a:pt x="3191" y="842"/>
                      <a:pt x="3186" y="791"/>
                    </a:cubicBezTo>
                    <a:cubicBezTo>
                      <a:pt x="3187" y="782"/>
                      <a:pt x="3191" y="778"/>
                      <a:pt x="3196" y="778"/>
                    </a:cubicBezTo>
                    <a:cubicBezTo>
                      <a:pt x="3208" y="778"/>
                      <a:pt x="3226" y="797"/>
                      <a:pt x="3228" y="797"/>
                    </a:cubicBezTo>
                    <a:cubicBezTo>
                      <a:pt x="3228" y="797"/>
                      <a:pt x="3228" y="797"/>
                      <a:pt x="3228" y="796"/>
                    </a:cubicBezTo>
                    <a:cubicBezTo>
                      <a:pt x="3274" y="756"/>
                      <a:pt x="3156" y="684"/>
                      <a:pt x="3230" y="675"/>
                    </a:cubicBezTo>
                    <a:lnTo>
                      <a:pt x="3230" y="675"/>
                    </a:lnTo>
                    <a:cubicBezTo>
                      <a:pt x="3279" y="684"/>
                      <a:pt x="3302" y="726"/>
                      <a:pt x="3332" y="740"/>
                    </a:cubicBezTo>
                    <a:cubicBezTo>
                      <a:pt x="3330" y="770"/>
                      <a:pt x="3283" y="754"/>
                      <a:pt x="3274" y="770"/>
                    </a:cubicBezTo>
                    <a:lnTo>
                      <a:pt x="3302" y="766"/>
                    </a:lnTo>
                    <a:lnTo>
                      <a:pt x="3302" y="766"/>
                    </a:lnTo>
                    <a:cubicBezTo>
                      <a:pt x="3311" y="780"/>
                      <a:pt x="3309" y="800"/>
                      <a:pt x="3293" y="800"/>
                    </a:cubicBezTo>
                    <a:cubicBezTo>
                      <a:pt x="3295" y="801"/>
                      <a:pt x="3297" y="801"/>
                      <a:pt x="3299" y="801"/>
                    </a:cubicBezTo>
                    <a:cubicBezTo>
                      <a:pt x="3337" y="801"/>
                      <a:pt x="3363" y="726"/>
                      <a:pt x="3418" y="717"/>
                    </a:cubicBezTo>
                    <a:cubicBezTo>
                      <a:pt x="3413" y="703"/>
                      <a:pt x="3411" y="682"/>
                      <a:pt x="3392" y="678"/>
                    </a:cubicBezTo>
                    <a:lnTo>
                      <a:pt x="3388" y="691"/>
                    </a:lnTo>
                    <a:cubicBezTo>
                      <a:pt x="3352" y="678"/>
                      <a:pt x="3366" y="643"/>
                      <a:pt x="3343" y="643"/>
                    </a:cubicBezTo>
                    <a:cubicBezTo>
                      <a:pt x="3343" y="643"/>
                      <a:pt x="3342" y="643"/>
                      <a:pt x="3341" y="643"/>
                    </a:cubicBezTo>
                    <a:cubicBezTo>
                      <a:pt x="3334" y="615"/>
                      <a:pt x="3320" y="571"/>
                      <a:pt x="3355" y="564"/>
                    </a:cubicBezTo>
                    <a:lnTo>
                      <a:pt x="3394" y="590"/>
                    </a:lnTo>
                    <a:lnTo>
                      <a:pt x="3394" y="590"/>
                    </a:lnTo>
                    <a:cubicBezTo>
                      <a:pt x="3390" y="587"/>
                      <a:pt x="3385" y="586"/>
                      <a:pt x="3381" y="586"/>
                    </a:cubicBezTo>
                    <a:cubicBezTo>
                      <a:pt x="3372" y="586"/>
                      <a:pt x="3365" y="591"/>
                      <a:pt x="3369" y="601"/>
                    </a:cubicBezTo>
                    <a:cubicBezTo>
                      <a:pt x="3366" y="594"/>
                      <a:pt x="3372" y="593"/>
                      <a:pt x="3380" y="593"/>
                    </a:cubicBezTo>
                    <a:cubicBezTo>
                      <a:pt x="3387" y="593"/>
                      <a:pt x="3395" y="594"/>
                      <a:pt x="3403" y="594"/>
                    </a:cubicBezTo>
                    <a:cubicBezTo>
                      <a:pt x="3418" y="594"/>
                      <a:pt x="3429" y="590"/>
                      <a:pt x="3408" y="564"/>
                    </a:cubicBezTo>
                    <a:lnTo>
                      <a:pt x="3369" y="555"/>
                    </a:lnTo>
                    <a:cubicBezTo>
                      <a:pt x="3364" y="522"/>
                      <a:pt x="3344" y="469"/>
                      <a:pt x="3376" y="462"/>
                    </a:cubicBezTo>
                    <a:cubicBezTo>
                      <a:pt x="3362" y="454"/>
                      <a:pt x="3356" y="452"/>
                      <a:pt x="3354" y="452"/>
                    </a:cubicBezTo>
                    <a:cubicBezTo>
                      <a:pt x="3351" y="452"/>
                      <a:pt x="3352" y="455"/>
                      <a:pt x="3348" y="455"/>
                    </a:cubicBezTo>
                    <a:cubicBezTo>
                      <a:pt x="3345" y="455"/>
                      <a:pt x="3337" y="453"/>
                      <a:pt x="3318" y="443"/>
                    </a:cubicBezTo>
                    <a:lnTo>
                      <a:pt x="3318" y="443"/>
                    </a:lnTo>
                    <a:cubicBezTo>
                      <a:pt x="3381" y="479"/>
                      <a:pt x="3274" y="487"/>
                      <a:pt x="3337" y="517"/>
                    </a:cubicBezTo>
                    <a:lnTo>
                      <a:pt x="3337" y="517"/>
                    </a:lnTo>
                    <a:cubicBezTo>
                      <a:pt x="3319" y="509"/>
                      <a:pt x="3309" y="507"/>
                      <a:pt x="3300" y="507"/>
                    </a:cubicBezTo>
                    <a:cubicBezTo>
                      <a:pt x="3289" y="507"/>
                      <a:pt x="3282" y="512"/>
                      <a:pt x="3268" y="512"/>
                    </a:cubicBezTo>
                    <a:cubicBezTo>
                      <a:pt x="3261" y="512"/>
                      <a:pt x="3251" y="510"/>
                      <a:pt x="3237" y="506"/>
                    </a:cubicBezTo>
                    <a:lnTo>
                      <a:pt x="3237" y="506"/>
                    </a:lnTo>
                    <a:cubicBezTo>
                      <a:pt x="3249" y="515"/>
                      <a:pt x="3267" y="520"/>
                      <a:pt x="3244" y="531"/>
                    </a:cubicBezTo>
                    <a:cubicBezTo>
                      <a:pt x="3249" y="536"/>
                      <a:pt x="3251" y="538"/>
                      <a:pt x="3253" y="543"/>
                    </a:cubicBezTo>
                    <a:cubicBezTo>
                      <a:pt x="3262" y="545"/>
                      <a:pt x="3272" y="548"/>
                      <a:pt x="3281" y="552"/>
                    </a:cubicBezTo>
                    <a:cubicBezTo>
                      <a:pt x="3302" y="585"/>
                      <a:pt x="3279" y="610"/>
                      <a:pt x="3288" y="629"/>
                    </a:cubicBezTo>
                    <a:cubicBezTo>
                      <a:pt x="3286" y="629"/>
                      <a:pt x="3285" y="630"/>
                      <a:pt x="3284" y="630"/>
                    </a:cubicBezTo>
                    <a:cubicBezTo>
                      <a:pt x="3272" y="630"/>
                      <a:pt x="3274" y="612"/>
                      <a:pt x="3258" y="608"/>
                    </a:cubicBezTo>
                    <a:lnTo>
                      <a:pt x="3258" y="608"/>
                    </a:lnTo>
                    <a:lnTo>
                      <a:pt x="3269" y="638"/>
                    </a:lnTo>
                    <a:cubicBezTo>
                      <a:pt x="3253" y="626"/>
                      <a:pt x="3233" y="624"/>
                      <a:pt x="3218" y="618"/>
                    </a:cubicBezTo>
                    <a:lnTo>
                      <a:pt x="3218" y="618"/>
                    </a:lnTo>
                    <a:cubicBezTo>
                      <a:pt x="3220" y="620"/>
                      <a:pt x="3222" y="622"/>
                      <a:pt x="3223" y="624"/>
                    </a:cubicBezTo>
                    <a:cubicBezTo>
                      <a:pt x="3223" y="631"/>
                      <a:pt x="3220" y="634"/>
                      <a:pt x="3216" y="634"/>
                    </a:cubicBezTo>
                    <a:cubicBezTo>
                      <a:pt x="3214" y="634"/>
                      <a:pt x="3210" y="633"/>
                      <a:pt x="3207" y="631"/>
                    </a:cubicBezTo>
                    <a:cubicBezTo>
                      <a:pt x="3213" y="627"/>
                      <a:pt x="3217" y="621"/>
                      <a:pt x="3214" y="615"/>
                    </a:cubicBezTo>
                    <a:lnTo>
                      <a:pt x="3214" y="615"/>
                    </a:lnTo>
                    <a:cubicBezTo>
                      <a:pt x="3215" y="616"/>
                      <a:pt x="3217" y="617"/>
                      <a:pt x="3218" y="618"/>
                    </a:cubicBezTo>
                    <a:lnTo>
                      <a:pt x="3218" y="618"/>
                    </a:lnTo>
                    <a:cubicBezTo>
                      <a:pt x="3216" y="616"/>
                      <a:pt x="3214" y="614"/>
                      <a:pt x="3211" y="613"/>
                    </a:cubicBezTo>
                    <a:lnTo>
                      <a:pt x="3211" y="613"/>
                    </a:lnTo>
                    <a:cubicBezTo>
                      <a:pt x="3212" y="614"/>
                      <a:pt x="3213" y="614"/>
                      <a:pt x="3214" y="615"/>
                    </a:cubicBezTo>
                    <a:lnTo>
                      <a:pt x="3214" y="615"/>
                    </a:lnTo>
                    <a:cubicBezTo>
                      <a:pt x="3206" y="611"/>
                      <a:pt x="3201" y="604"/>
                      <a:pt x="3202" y="592"/>
                    </a:cubicBezTo>
                    <a:lnTo>
                      <a:pt x="3202" y="592"/>
                    </a:lnTo>
                    <a:lnTo>
                      <a:pt x="3181" y="610"/>
                    </a:lnTo>
                    <a:cubicBezTo>
                      <a:pt x="3156" y="610"/>
                      <a:pt x="3133" y="624"/>
                      <a:pt x="3137" y="645"/>
                    </a:cubicBezTo>
                    <a:cubicBezTo>
                      <a:pt x="3126" y="649"/>
                      <a:pt x="3141" y="676"/>
                      <a:pt x="3140" y="676"/>
                    </a:cubicBezTo>
                    <a:cubicBezTo>
                      <a:pt x="3140" y="676"/>
                      <a:pt x="3139" y="674"/>
                      <a:pt x="3135" y="668"/>
                    </a:cubicBezTo>
                    <a:lnTo>
                      <a:pt x="3128" y="715"/>
                    </a:lnTo>
                    <a:lnTo>
                      <a:pt x="3123" y="708"/>
                    </a:lnTo>
                    <a:cubicBezTo>
                      <a:pt x="3107" y="722"/>
                      <a:pt x="3109" y="747"/>
                      <a:pt x="3102" y="770"/>
                    </a:cubicBezTo>
                    <a:cubicBezTo>
                      <a:pt x="3098" y="792"/>
                      <a:pt x="3078" y="809"/>
                      <a:pt x="3056" y="809"/>
                    </a:cubicBezTo>
                    <a:cubicBezTo>
                      <a:pt x="3052" y="809"/>
                      <a:pt x="3048" y="808"/>
                      <a:pt x="3045" y="807"/>
                    </a:cubicBezTo>
                    <a:lnTo>
                      <a:pt x="3045" y="807"/>
                    </a:lnTo>
                    <a:cubicBezTo>
                      <a:pt x="3047" y="821"/>
                      <a:pt x="3049" y="837"/>
                      <a:pt x="3028" y="847"/>
                    </a:cubicBezTo>
                    <a:lnTo>
                      <a:pt x="3000" y="833"/>
                    </a:lnTo>
                    <a:cubicBezTo>
                      <a:pt x="3000" y="849"/>
                      <a:pt x="2947" y="847"/>
                      <a:pt x="2970" y="870"/>
                    </a:cubicBezTo>
                    <a:cubicBezTo>
                      <a:pt x="2955" y="862"/>
                      <a:pt x="2943" y="859"/>
                      <a:pt x="2934" y="859"/>
                    </a:cubicBezTo>
                    <a:cubicBezTo>
                      <a:pt x="2898" y="859"/>
                      <a:pt x="2907" y="911"/>
                      <a:pt x="2885" y="919"/>
                    </a:cubicBezTo>
                    <a:lnTo>
                      <a:pt x="2915" y="946"/>
                    </a:lnTo>
                    <a:cubicBezTo>
                      <a:pt x="2901" y="958"/>
                      <a:pt x="2898" y="977"/>
                      <a:pt x="2896" y="1004"/>
                    </a:cubicBezTo>
                    <a:lnTo>
                      <a:pt x="2924" y="1028"/>
                    </a:lnTo>
                    <a:cubicBezTo>
                      <a:pt x="2933" y="1062"/>
                      <a:pt x="2868" y="1044"/>
                      <a:pt x="2850" y="1067"/>
                    </a:cubicBezTo>
                    <a:cubicBezTo>
                      <a:pt x="2843" y="1058"/>
                      <a:pt x="2847" y="1055"/>
                      <a:pt x="2853" y="1055"/>
                    </a:cubicBezTo>
                    <a:cubicBezTo>
                      <a:pt x="2855" y="1055"/>
                      <a:pt x="2857" y="1055"/>
                      <a:pt x="2859" y="1055"/>
                    </a:cubicBezTo>
                    <a:cubicBezTo>
                      <a:pt x="2848" y="1051"/>
                      <a:pt x="2840" y="1049"/>
                      <a:pt x="2834" y="1049"/>
                    </a:cubicBezTo>
                    <a:cubicBezTo>
                      <a:pt x="2795" y="1049"/>
                      <a:pt x="2826" y="1126"/>
                      <a:pt x="2789" y="1126"/>
                    </a:cubicBezTo>
                    <a:cubicBezTo>
                      <a:pt x="2785" y="1126"/>
                      <a:pt x="2780" y="1125"/>
                      <a:pt x="2773" y="1123"/>
                    </a:cubicBezTo>
                    <a:lnTo>
                      <a:pt x="2773" y="1123"/>
                    </a:lnTo>
                    <a:cubicBezTo>
                      <a:pt x="2775" y="1133"/>
                      <a:pt x="2772" y="1137"/>
                      <a:pt x="2768" y="1137"/>
                    </a:cubicBezTo>
                    <a:cubicBezTo>
                      <a:pt x="2766" y="1137"/>
                      <a:pt x="2763" y="1136"/>
                      <a:pt x="2759" y="1134"/>
                    </a:cubicBezTo>
                    <a:cubicBezTo>
                      <a:pt x="2759" y="1134"/>
                      <a:pt x="2759" y="1132"/>
                      <a:pt x="2759" y="1132"/>
                    </a:cubicBezTo>
                    <a:cubicBezTo>
                      <a:pt x="2757" y="1132"/>
                      <a:pt x="2757" y="1132"/>
                      <a:pt x="2755" y="1134"/>
                    </a:cubicBezTo>
                    <a:cubicBezTo>
                      <a:pt x="2748" y="1141"/>
                      <a:pt x="2743" y="1150"/>
                      <a:pt x="2743" y="1160"/>
                    </a:cubicBezTo>
                    <a:lnTo>
                      <a:pt x="2715" y="1132"/>
                    </a:lnTo>
                    <a:lnTo>
                      <a:pt x="2715" y="1134"/>
                    </a:lnTo>
                    <a:cubicBezTo>
                      <a:pt x="2713" y="1133"/>
                      <a:pt x="2712" y="1133"/>
                      <a:pt x="2711" y="1133"/>
                    </a:cubicBezTo>
                    <a:cubicBezTo>
                      <a:pt x="2704" y="1133"/>
                      <a:pt x="2723" y="1155"/>
                      <a:pt x="2743" y="1174"/>
                    </a:cubicBezTo>
                    <a:cubicBezTo>
                      <a:pt x="2743" y="1183"/>
                      <a:pt x="2745" y="1190"/>
                      <a:pt x="2748" y="1199"/>
                    </a:cubicBezTo>
                    <a:cubicBezTo>
                      <a:pt x="2737" y="1187"/>
                      <a:pt x="2731" y="1184"/>
                      <a:pt x="2727" y="1184"/>
                    </a:cubicBezTo>
                    <a:cubicBezTo>
                      <a:pt x="2720" y="1184"/>
                      <a:pt x="2722" y="1198"/>
                      <a:pt x="2714" y="1198"/>
                    </a:cubicBezTo>
                    <a:cubicBezTo>
                      <a:pt x="2710" y="1198"/>
                      <a:pt x="2703" y="1193"/>
                      <a:pt x="2690" y="1181"/>
                    </a:cubicBezTo>
                    <a:lnTo>
                      <a:pt x="2690" y="1181"/>
                    </a:lnTo>
                    <a:cubicBezTo>
                      <a:pt x="2703" y="1206"/>
                      <a:pt x="2666" y="1224"/>
                      <a:pt x="2688" y="1273"/>
                    </a:cubicBezTo>
                    <a:lnTo>
                      <a:pt x="2688" y="1273"/>
                    </a:lnTo>
                    <a:cubicBezTo>
                      <a:pt x="2686" y="1273"/>
                      <a:pt x="2684" y="1273"/>
                      <a:pt x="2682" y="1273"/>
                    </a:cubicBezTo>
                    <a:cubicBezTo>
                      <a:pt x="2671" y="1273"/>
                      <a:pt x="2660" y="1275"/>
                      <a:pt x="2662" y="1292"/>
                    </a:cubicBezTo>
                    <a:lnTo>
                      <a:pt x="2634" y="1252"/>
                    </a:lnTo>
                    <a:lnTo>
                      <a:pt x="2646" y="1322"/>
                    </a:lnTo>
                    <a:cubicBezTo>
                      <a:pt x="2620" y="1308"/>
                      <a:pt x="2602" y="1280"/>
                      <a:pt x="2597" y="1250"/>
                    </a:cubicBezTo>
                    <a:cubicBezTo>
                      <a:pt x="2597" y="1315"/>
                      <a:pt x="2585" y="1283"/>
                      <a:pt x="2585" y="1345"/>
                    </a:cubicBezTo>
                    <a:lnTo>
                      <a:pt x="2572" y="1315"/>
                    </a:lnTo>
                    <a:cubicBezTo>
                      <a:pt x="2564" y="1321"/>
                      <a:pt x="2566" y="1351"/>
                      <a:pt x="2557" y="1351"/>
                    </a:cubicBezTo>
                    <a:cubicBezTo>
                      <a:pt x="2555" y="1351"/>
                      <a:pt x="2552" y="1349"/>
                      <a:pt x="2548" y="1345"/>
                    </a:cubicBezTo>
                    <a:cubicBezTo>
                      <a:pt x="2538" y="1335"/>
                      <a:pt x="2526" y="1332"/>
                      <a:pt x="2514" y="1332"/>
                    </a:cubicBezTo>
                    <a:cubicBezTo>
                      <a:pt x="2481" y="1332"/>
                      <a:pt x="2443" y="1355"/>
                      <a:pt x="2401" y="1355"/>
                    </a:cubicBezTo>
                    <a:cubicBezTo>
                      <a:pt x="2387" y="1355"/>
                      <a:pt x="2373" y="1352"/>
                      <a:pt x="2358" y="1345"/>
                    </a:cubicBezTo>
                    <a:lnTo>
                      <a:pt x="2358" y="1345"/>
                    </a:lnTo>
                    <a:cubicBezTo>
                      <a:pt x="2369" y="1370"/>
                      <a:pt x="2370" y="1378"/>
                      <a:pt x="2367" y="1378"/>
                    </a:cubicBezTo>
                    <a:cubicBezTo>
                      <a:pt x="2362" y="1378"/>
                      <a:pt x="2347" y="1359"/>
                      <a:pt x="2339" y="1359"/>
                    </a:cubicBezTo>
                    <a:cubicBezTo>
                      <a:pt x="2335" y="1359"/>
                      <a:pt x="2333" y="1365"/>
                      <a:pt x="2337" y="1382"/>
                    </a:cubicBezTo>
                    <a:cubicBezTo>
                      <a:pt x="2328" y="1361"/>
                      <a:pt x="2317" y="1352"/>
                      <a:pt x="2321" y="1331"/>
                    </a:cubicBezTo>
                    <a:lnTo>
                      <a:pt x="2321" y="1331"/>
                    </a:lnTo>
                    <a:cubicBezTo>
                      <a:pt x="2316" y="1338"/>
                      <a:pt x="2310" y="1340"/>
                      <a:pt x="2304" y="1340"/>
                    </a:cubicBezTo>
                    <a:cubicBezTo>
                      <a:pt x="2296" y="1340"/>
                      <a:pt x="2289" y="1336"/>
                      <a:pt x="2282" y="1336"/>
                    </a:cubicBezTo>
                    <a:cubicBezTo>
                      <a:pt x="2274" y="1336"/>
                      <a:pt x="2267" y="1342"/>
                      <a:pt x="2263" y="1368"/>
                    </a:cubicBezTo>
                    <a:cubicBezTo>
                      <a:pt x="2256" y="1347"/>
                      <a:pt x="2263" y="1336"/>
                      <a:pt x="2256" y="1324"/>
                    </a:cubicBezTo>
                    <a:cubicBezTo>
                      <a:pt x="2256" y="1328"/>
                      <a:pt x="2254" y="1337"/>
                      <a:pt x="2251" y="1337"/>
                    </a:cubicBezTo>
                    <a:cubicBezTo>
                      <a:pt x="2250" y="1337"/>
                      <a:pt x="2248" y="1335"/>
                      <a:pt x="2247" y="1331"/>
                    </a:cubicBezTo>
                    <a:cubicBezTo>
                      <a:pt x="2240" y="1320"/>
                      <a:pt x="2247" y="1313"/>
                      <a:pt x="2249" y="1303"/>
                    </a:cubicBezTo>
                    <a:lnTo>
                      <a:pt x="2249" y="1303"/>
                    </a:lnTo>
                    <a:cubicBezTo>
                      <a:pt x="2224" y="1310"/>
                      <a:pt x="2231" y="1378"/>
                      <a:pt x="2240" y="1440"/>
                    </a:cubicBezTo>
                    <a:cubicBezTo>
                      <a:pt x="2232" y="1430"/>
                      <a:pt x="2225" y="1425"/>
                      <a:pt x="2220" y="1425"/>
                    </a:cubicBezTo>
                    <a:cubicBezTo>
                      <a:pt x="2212" y="1425"/>
                      <a:pt x="2208" y="1436"/>
                      <a:pt x="2205" y="1461"/>
                    </a:cubicBezTo>
                    <a:cubicBezTo>
                      <a:pt x="2196" y="1443"/>
                      <a:pt x="2184" y="1422"/>
                      <a:pt x="2203" y="1412"/>
                    </a:cubicBezTo>
                    <a:cubicBezTo>
                      <a:pt x="2197" y="1412"/>
                      <a:pt x="2180" y="1406"/>
                      <a:pt x="2165" y="1406"/>
                    </a:cubicBezTo>
                    <a:cubicBezTo>
                      <a:pt x="2150" y="1406"/>
                      <a:pt x="2137" y="1412"/>
                      <a:pt x="2138" y="1438"/>
                    </a:cubicBezTo>
                    <a:cubicBezTo>
                      <a:pt x="2136" y="1433"/>
                      <a:pt x="2134" y="1431"/>
                      <a:pt x="2131" y="1431"/>
                    </a:cubicBezTo>
                    <a:cubicBezTo>
                      <a:pt x="2126" y="1431"/>
                      <a:pt x="2121" y="1437"/>
                      <a:pt x="2120" y="1440"/>
                    </a:cubicBezTo>
                    <a:cubicBezTo>
                      <a:pt x="2100" y="1440"/>
                      <a:pt x="2094" y="1436"/>
                      <a:pt x="2082" y="1436"/>
                    </a:cubicBezTo>
                    <a:cubicBezTo>
                      <a:pt x="2078" y="1436"/>
                      <a:pt x="2073" y="1437"/>
                      <a:pt x="2066" y="1438"/>
                    </a:cubicBezTo>
                    <a:lnTo>
                      <a:pt x="2073" y="1447"/>
                    </a:lnTo>
                    <a:cubicBezTo>
                      <a:pt x="2069" y="1472"/>
                      <a:pt x="2065" y="1480"/>
                      <a:pt x="2061" y="1480"/>
                    </a:cubicBezTo>
                    <a:cubicBezTo>
                      <a:pt x="2054" y="1480"/>
                      <a:pt x="2047" y="1467"/>
                      <a:pt x="2038" y="1467"/>
                    </a:cubicBezTo>
                    <a:cubicBezTo>
                      <a:pt x="2036" y="1467"/>
                      <a:pt x="2035" y="1468"/>
                      <a:pt x="2034" y="1468"/>
                    </a:cubicBezTo>
                    <a:lnTo>
                      <a:pt x="2034" y="1461"/>
                    </a:lnTo>
                    <a:cubicBezTo>
                      <a:pt x="2021" y="1447"/>
                      <a:pt x="2014" y="1444"/>
                      <a:pt x="2010" y="1444"/>
                    </a:cubicBezTo>
                    <a:cubicBezTo>
                      <a:pt x="2004" y="1444"/>
                      <a:pt x="2001" y="1450"/>
                      <a:pt x="1996" y="1450"/>
                    </a:cubicBezTo>
                    <a:cubicBezTo>
                      <a:pt x="1992" y="1450"/>
                      <a:pt x="1986" y="1445"/>
                      <a:pt x="1973" y="1426"/>
                    </a:cubicBezTo>
                    <a:lnTo>
                      <a:pt x="1971" y="1466"/>
                    </a:lnTo>
                    <a:cubicBezTo>
                      <a:pt x="1967" y="1485"/>
                      <a:pt x="1963" y="1492"/>
                      <a:pt x="1959" y="1492"/>
                    </a:cubicBezTo>
                    <a:cubicBezTo>
                      <a:pt x="1947" y="1492"/>
                      <a:pt x="1933" y="1435"/>
                      <a:pt x="1914" y="1435"/>
                    </a:cubicBezTo>
                    <a:cubicBezTo>
                      <a:pt x="1912" y="1435"/>
                      <a:pt x="1909" y="1436"/>
                      <a:pt x="1906" y="1438"/>
                    </a:cubicBezTo>
                    <a:lnTo>
                      <a:pt x="1911" y="1461"/>
                    </a:lnTo>
                    <a:cubicBezTo>
                      <a:pt x="1909" y="1463"/>
                      <a:pt x="1908" y="1464"/>
                      <a:pt x="1906" y="1464"/>
                    </a:cubicBezTo>
                    <a:cubicBezTo>
                      <a:pt x="1891" y="1464"/>
                      <a:pt x="1894" y="1344"/>
                      <a:pt x="1885" y="1334"/>
                    </a:cubicBezTo>
                    <a:cubicBezTo>
                      <a:pt x="1885" y="1324"/>
                      <a:pt x="1892" y="1322"/>
                      <a:pt x="1897" y="1317"/>
                    </a:cubicBezTo>
                    <a:cubicBezTo>
                      <a:pt x="1892" y="1306"/>
                      <a:pt x="1889" y="1302"/>
                      <a:pt x="1886" y="1302"/>
                    </a:cubicBezTo>
                    <a:cubicBezTo>
                      <a:pt x="1875" y="1302"/>
                      <a:pt x="1875" y="1367"/>
                      <a:pt x="1853" y="1371"/>
                    </a:cubicBezTo>
                    <a:cubicBezTo>
                      <a:pt x="1853" y="1345"/>
                      <a:pt x="1874" y="1306"/>
                      <a:pt x="1860" y="1299"/>
                    </a:cubicBezTo>
                    <a:cubicBezTo>
                      <a:pt x="1860" y="1296"/>
                      <a:pt x="1859" y="1295"/>
                      <a:pt x="1857" y="1295"/>
                    </a:cubicBezTo>
                    <a:cubicBezTo>
                      <a:pt x="1847" y="1295"/>
                      <a:pt x="1812" y="1331"/>
                      <a:pt x="1791" y="1331"/>
                    </a:cubicBezTo>
                    <a:cubicBezTo>
                      <a:pt x="1784" y="1331"/>
                      <a:pt x="1778" y="1326"/>
                      <a:pt x="1776" y="1313"/>
                    </a:cubicBezTo>
                    <a:cubicBezTo>
                      <a:pt x="1774" y="1334"/>
                      <a:pt x="1772" y="1354"/>
                      <a:pt x="1756" y="1366"/>
                    </a:cubicBezTo>
                    <a:cubicBezTo>
                      <a:pt x="1746" y="1366"/>
                      <a:pt x="1742" y="1345"/>
                      <a:pt x="1737" y="1331"/>
                    </a:cubicBezTo>
                    <a:cubicBezTo>
                      <a:pt x="1735" y="1323"/>
                      <a:pt x="1730" y="1316"/>
                      <a:pt x="1723" y="1316"/>
                    </a:cubicBezTo>
                    <a:cubicBezTo>
                      <a:pt x="1717" y="1316"/>
                      <a:pt x="1710" y="1321"/>
                      <a:pt x="1700" y="1334"/>
                    </a:cubicBezTo>
                    <a:cubicBezTo>
                      <a:pt x="1700" y="1327"/>
                      <a:pt x="1700" y="1322"/>
                      <a:pt x="1702" y="1317"/>
                    </a:cubicBezTo>
                    <a:lnTo>
                      <a:pt x="1702" y="1317"/>
                    </a:lnTo>
                    <a:cubicBezTo>
                      <a:pt x="1681" y="1327"/>
                      <a:pt x="1644" y="1324"/>
                      <a:pt x="1621" y="1352"/>
                    </a:cubicBezTo>
                    <a:cubicBezTo>
                      <a:pt x="1638" y="1308"/>
                      <a:pt x="1627" y="1297"/>
                      <a:pt x="1609" y="1297"/>
                    </a:cubicBezTo>
                    <a:cubicBezTo>
                      <a:pt x="1594" y="1297"/>
                      <a:pt x="1574" y="1305"/>
                      <a:pt x="1562" y="1305"/>
                    </a:cubicBezTo>
                    <a:cubicBezTo>
                      <a:pt x="1548" y="1305"/>
                      <a:pt x="1543" y="1296"/>
                      <a:pt x="1563" y="1259"/>
                    </a:cubicBezTo>
                    <a:lnTo>
                      <a:pt x="1519" y="1245"/>
                    </a:lnTo>
                    <a:lnTo>
                      <a:pt x="1526" y="1234"/>
                    </a:lnTo>
                    <a:cubicBezTo>
                      <a:pt x="1520" y="1228"/>
                      <a:pt x="1513" y="1225"/>
                      <a:pt x="1507" y="1225"/>
                    </a:cubicBezTo>
                    <a:cubicBezTo>
                      <a:pt x="1491" y="1225"/>
                      <a:pt x="1474" y="1239"/>
                      <a:pt x="1457" y="1252"/>
                    </a:cubicBezTo>
                    <a:cubicBezTo>
                      <a:pt x="1457" y="1241"/>
                      <a:pt x="1466" y="1234"/>
                      <a:pt x="1470" y="1229"/>
                    </a:cubicBezTo>
                    <a:cubicBezTo>
                      <a:pt x="1460" y="1208"/>
                      <a:pt x="1454" y="1198"/>
                      <a:pt x="1439" y="1198"/>
                    </a:cubicBezTo>
                    <a:cubicBezTo>
                      <a:pt x="1426" y="1198"/>
                      <a:pt x="1407" y="1205"/>
                      <a:pt x="1375" y="1218"/>
                    </a:cubicBezTo>
                    <a:lnTo>
                      <a:pt x="1399" y="1183"/>
                    </a:lnTo>
                    <a:lnTo>
                      <a:pt x="1399" y="1183"/>
                    </a:lnTo>
                    <a:cubicBezTo>
                      <a:pt x="1397" y="1184"/>
                      <a:pt x="1396" y="1184"/>
                      <a:pt x="1395" y="1184"/>
                    </a:cubicBezTo>
                    <a:cubicBezTo>
                      <a:pt x="1376" y="1184"/>
                      <a:pt x="1385" y="1108"/>
                      <a:pt x="1333" y="1108"/>
                    </a:cubicBezTo>
                    <a:cubicBezTo>
                      <a:pt x="1330" y="1108"/>
                      <a:pt x="1327" y="1108"/>
                      <a:pt x="1324" y="1109"/>
                    </a:cubicBezTo>
                    <a:cubicBezTo>
                      <a:pt x="1329" y="1104"/>
                      <a:pt x="1336" y="1099"/>
                      <a:pt x="1341" y="1097"/>
                    </a:cubicBezTo>
                    <a:lnTo>
                      <a:pt x="1341" y="1097"/>
                    </a:lnTo>
                    <a:cubicBezTo>
                      <a:pt x="1340" y="1097"/>
                      <a:pt x="1340" y="1097"/>
                      <a:pt x="1339" y="1097"/>
                    </a:cubicBezTo>
                    <a:cubicBezTo>
                      <a:pt x="1286" y="1097"/>
                      <a:pt x="1315" y="1009"/>
                      <a:pt x="1276" y="1009"/>
                    </a:cubicBezTo>
                    <a:cubicBezTo>
                      <a:pt x="1265" y="1009"/>
                      <a:pt x="1247" y="1017"/>
                      <a:pt x="1220" y="1037"/>
                    </a:cubicBezTo>
                    <a:lnTo>
                      <a:pt x="1171" y="1039"/>
                    </a:lnTo>
                    <a:cubicBezTo>
                      <a:pt x="1190" y="1076"/>
                      <a:pt x="1118" y="1076"/>
                      <a:pt x="1111" y="1104"/>
                    </a:cubicBezTo>
                    <a:cubicBezTo>
                      <a:pt x="1094" y="1098"/>
                      <a:pt x="1112" y="1054"/>
                      <a:pt x="1130" y="1054"/>
                    </a:cubicBezTo>
                    <a:cubicBezTo>
                      <a:pt x="1133" y="1054"/>
                      <a:pt x="1135" y="1054"/>
                      <a:pt x="1137" y="1055"/>
                    </a:cubicBezTo>
                    <a:lnTo>
                      <a:pt x="1132" y="1062"/>
                    </a:lnTo>
                    <a:cubicBezTo>
                      <a:pt x="1197" y="1018"/>
                      <a:pt x="1118" y="1007"/>
                      <a:pt x="1162" y="974"/>
                    </a:cubicBezTo>
                    <a:cubicBezTo>
                      <a:pt x="1104" y="916"/>
                      <a:pt x="1095" y="831"/>
                      <a:pt x="1062" y="773"/>
                    </a:cubicBezTo>
                    <a:lnTo>
                      <a:pt x="1014" y="810"/>
                    </a:lnTo>
                    <a:lnTo>
                      <a:pt x="1002" y="782"/>
                    </a:lnTo>
                    <a:cubicBezTo>
                      <a:pt x="1007" y="774"/>
                      <a:pt x="1022" y="762"/>
                      <a:pt x="1034" y="762"/>
                    </a:cubicBezTo>
                    <a:cubicBezTo>
                      <a:pt x="1039" y="762"/>
                      <a:pt x="1043" y="765"/>
                      <a:pt x="1046" y="770"/>
                    </a:cubicBezTo>
                    <a:cubicBezTo>
                      <a:pt x="1059" y="758"/>
                      <a:pt x="1048" y="753"/>
                      <a:pt x="1032" y="753"/>
                    </a:cubicBezTo>
                    <a:cubicBezTo>
                      <a:pt x="1017" y="753"/>
                      <a:pt x="996" y="758"/>
                      <a:pt x="991" y="761"/>
                    </a:cubicBezTo>
                    <a:cubicBezTo>
                      <a:pt x="991" y="734"/>
                      <a:pt x="1012" y="730"/>
                      <a:pt x="1030" y="730"/>
                    </a:cubicBezTo>
                    <a:cubicBezTo>
                      <a:pt x="1038" y="730"/>
                      <a:pt x="1046" y="731"/>
                      <a:pt x="1051" y="731"/>
                    </a:cubicBezTo>
                    <a:cubicBezTo>
                      <a:pt x="1055" y="731"/>
                      <a:pt x="1056" y="730"/>
                      <a:pt x="1055" y="729"/>
                    </a:cubicBezTo>
                    <a:lnTo>
                      <a:pt x="1042" y="715"/>
                    </a:lnTo>
                    <a:lnTo>
                      <a:pt x="1037" y="722"/>
                    </a:lnTo>
                    <a:cubicBezTo>
                      <a:pt x="1022" y="722"/>
                      <a:pt x="1008" y="726"/>
                      <a:pt x="997" y="726"/>
                    </a:cubicBezTo>
                    <a:cubicBezTo>
                      <a:pt x="987" y="726"/>
                      <a:pt x="980" y="723"/>
                      <a:pt x="974" y="712"/>
                    </a:cubicBezTo>
                    <a:cubicBezTo>
                      <a:pt x="974" y="694"/>
                      <a:pt x="1000" y="687"/>
                      <a:pt x="1000" y="680"/>
                    </a:cubicBezTo>
                    <a:cubicBezTo>
                      <a:pt x="1002" y="678"/>
                      <a:pt x="1004" y="675"/>
                      <a:pt x="995" y="671"/>
                    </a:cubicBezTo>
                    <a:lnTo>
                      <a:pt x="977" y="636"/>
                    </a:lnTo>
                    <a:lnTo>
                      <a:pt x="944" y="675"/>
                    </a:lnTo>
                    <a:cubicBezTo>
                      <a:pt x="928" y="675"/>
                      <a:pt x="925" y="665"/>
                      <a:pt x="918" y="665"/>
                    </a:cubicBezTo>
                    <a:cubicBezTo>
                      <a:pt x="913" y="665"/>
                      <a:pt x="906" y="670"/>
                      <a:pt x="891" y="687"/>
                    </a:cubicBezTo>
                    <a:cubicBezTo>
                      <a:pt x="947" y="622"/>
                      <a:pt x="831" y="559"/>
                      <a:pt x="840" y="534"/>
                    </a:cubicBezTo>
                    <a:lnTo>
                      <a:pt x="840" y="534"/>
                    </a:lnTo>
                    <a:cubicBezTo>
                      <a:pt x="836" y="534"/>
                      <a:pt x="832" y="535"/>
                      <a:pt x="828" y="535"/>
                    </a:cubicBezTo>
                    <a:cubicBezTo>
                      <a:pt x="802" y="535"/>
                      <a:pt x="778" y="521"/>
                      <a:pt x="766" y="497"/>
                    </a:cubicBezTo>
                    <a:cubicBezTo>
                      <a:pt x="764" y="506"/>
                      <a:pt x="739" y="531"/>
                      <a:pt x="723" y="531"/>
                    </a:cubicBezTo>
                    <a:cubicBezTo>
                      <a:pt x="719" y="531"/>
                      <a:pt x="715" y="529"/>
                      <a:pt x="712" y="525"/>
                    </a:cubicBezTo>
                    <a:cubicBezTo>
                      <a:pt x="801" y="461"/>
                      <a:pt x="721" y="462"/>
                      <a:pt x="758" y="399"/>
                    </a:cubicBezTo>
                    <a:lnTo>
                      <a:pt x="758" y="399"/>
                    </a:lnTo>
                    <a:cubicBezTo>
                      <a:pt x="753" y="406"/>
                      <a:pt x="748" y="409"/>
                      <a:pt x="742" y="409"/>
                    </a:cubicBezTo>
                    <a:cubicBezTo>
                      <a:pt x="728" y="409"/>
                      <a:pt x="713" y="395"/>
                      <a:pt x="698" y="395"/>
                    </a:cubicBezTo>
                    <a:cubicBezTo>
                      <a:pt x="687" y="395"/>
                      <a:pt x="676" y="402"/>
                      <a:pt x="666" y="425"/>
                    </a:cubicBezTo>
                    <a:cubicBezTo>
                      <a:pt x="657" y="404"/>
                      <a:pt x="696" y="395"/>
                      <a:pt x="701" y="367"/>
                    </a:cubicBezTo>
                    <a:cubicBezTo>
                      <a:pt x="634" y="362"/>
                      <a:pt x="636" y="274"/>
                      <a:pt x="573" y="246"/>
                    </a:cubicBezTo>
                    <a:cubicBezTo>
                      <a:pt x="564" y="256"/>
                      <a:pt x="559" y="279"/>
                      <a:pt x="534" y="288"/>
                    </a:cubicBezTo>
                    <a:lnTo>
                      <a:pt x="552" y="214"/>
                    </a:lnTo>
                    <a:cubicBezTo>
                      <a:pt x="552" y="214"/>
                      <a:pt x="552" y="214"/>
                      <a:pt x="552" y="214"/>
                    </a:cubicBezTo>
                    <a:cubicBezTo>
                      <a:pt x="541" y="214"/>
                      <a:pt x="517" y="241"/>
                      <a:pt x="507" y="241"/>
                    </a:cubicBezTo>
                    <a:cubicBezTo>
                      <a:pt x="502" y="241"/>
                      <a:pt x="500" y="235"/>
                      <a:pt x="504" y="219"/>
                    </a:cubicBezTo>
                    <a:lnTo>
                      <a:pt x="504" y="219"/>
                    </a:lnTo>
                    <a:cubicBezTo>
                      <a:pt x="499" y="229"/>
                      <a:pt x="493" y="247"/>
                      <a:pt x="484" y="247"/>
                    </a:cubicBezTo>
                    <a:cubicBezTo>
                      <a:pt x="484" y="247"/>
                      <a:pt x="483" y="246"/>
                      <a:pt x="483" y="246"/>
                    </a:cubicBezTo>
                    <a:cubicBezTo>
                      <a:pt x="453" y="184"/>
                      <a:pt x="392" y="163"/>
                      <a:pt x="334" y="137"/>
                    </a:cubicBezTo>
                    <a:cubicBezTo>
                      <a:pt x="283" y="121"/>
                      <a:pt x="239" y="84"/>
                      <a:pt x="212" y="38"/>
                    </a:cubicBezTo>
                    <a:lnTo>
                      <a:pt x="161" y="91"/>
                    </a:lnTo>
                    <a:lnTo>
                      <a:pt x="198" y="45"/>
                    </a:lnTo>
                    <a:cubicBezTo>
                      <a:pt x="193" y="45"/>
                      <a:pt x="181" y="45"/>
                      <a:pt x="198" y="21"/>
                    </a:cubicBezTo>
                    <a:lnTo>
                      <a:pt x="207" y="24"/>
                    </a:lnTo>
                    <a:cubicBezTo>
                      <a:pt x="202" y="17"/>
                      <a:pt x="200" y="10"/>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27" name="Google Shape;5327;p39"/>
              <p:cNvSpPr/>
              <p:nvPr/>
            </p:nvSpPr>
            <p:spPr>
              <a:xfrm>
                <a:off x="661125" y="1783150"/>
                <a:ext cx="475" cy="575"/>
              </a:xfrm>
              <a:custGeom>
                <a:avLst/>
                <a:gdLst/>
                <a:ahLst/>
                <a:cxnLst/>
                <a:rect l="l" t="t" r="r" b="b"/>
                <a:pathLst>
                  <a:path w="19" h="23" extrusionOk="0">
                    <a:moveTo>
                      <a:pt x="5" y="1"/>
                    </a:moveTo>
                    <a:lnTo>
                      <a:pt x="5" y="1"/>
                    </a:lnTo>
                    <a:cubicBezTo>
                      <a:pt x="12" y="8"/>
                      <a:pt x="8" y="15"/>
                      <a:pt x="1" y="19"/>
                    </a:cubicBezTo>
                    <a:cubicBezTo>
                      <a:pt x="4" y="21"/>
                      <a:pt x="8" y="22"/>
                      <a:pt x="11" y="22"/>
                    </a:cubicBezTo>
                    <a:cubicBezTo>
                      <a:pt x="15" y="22"/>
                      <a:pt x="18" y="19"/>
                      <a:pt x="17" y="12"/>
                    </a:cubicBezTo>
                    <a:cubicBezTo>
                      <a:pt x="15" y="8"/>
                      <a:pt x="10"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28" name="Google Shape;5328;p39"/>
              <p:cNvSpPr/>
              <p:nvPr/>
            </p:nvSpPr>
            <p:spPr>
              <a:xfrm>
                <a:off x="636625" y="1809000"/>
                <a:ext cx="250" cy="550"/>
              </a:xfrm>
              <a:custGeom>
                <a:avLst/>
                <a:gdLst/>
                <a:ahLst/>
                <a:cxnLst/>
                <a:rect l="l" t="t" r="r" b="b"/>
                <a:pathLst>
                  <a:path w="10" h="22" extrusionOk="0">
                    <a:moveTo>
                      <a:pt x="2" y="1"/>
                    </a:moveTo>
                    <a:lnTo>
                      <a:pt x="2" y="1"/>
                    </a:lnTo>
                    <a:cubicBezTo>
                      <a:pt x="0" y="8"/>
                      <a:pt x="2" y="17"/>
                      <a:pt x="9" y="21"/>
                    </a:cubicBezTo>
                    <a:cubicBezTo>
                      <a:pt x="5" y="14"/>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29" name="Google Shape;5329;p39"/>
              <p:cNvSpPr/>
              <p:nvPr/>
            </p:nvSpPr>
            <p:spPr>
              <a:xfrm>
                <a:off x="609775" y="1804125"/>
                <a:ext cx="150" cy="150"/>
              </a:xfrm>
              <a:custGeom>
                <a:avLst/>
                <a:gdLst/>
                <a:ahLst/>
                <a:cxnLst/>
                <a:rect l="l" t="t" r="r" b="b"/>
                <a:pathLst>
                  <a:path w="6" h="6" extrusionOk="0">
                    <a:moveTo>
                      <a:pt x="5" y="1"/>
                    </a:moveTo>
                    <a:lnTo>
                      <a:pt x="5" y="1"/>
                    </a:lnTo>
                    <a:lnTo>
                      <a:pt x="1" y="5"/>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30" name="Google Shape;5330;p39"/>
              <p:cNvSpPr/>
              <p:nvPr/>
            </p:nvSpPr>
            <p:spPr>
              <a:xfrm>
                <a:off x="660850" y="1797225"/>
                <a:ext cx="600" cy="175"/>
              </a:xfrm>
              <a:custGeom>
                <a:avLst/>
                <a:gdLst/>
                <a:ahLst/>
                <a:cxnLst/>
                <a:rect l="l" t="t" r="r" b="b"/>
                <a:pathLst>
                  <a:path w="24" h="7" extrusionOk="0">
                    <a:moveTo>
                      <a:pt x="0" y="1"/>
                    </a:moveTo>
                    <a:lnTo>
                      <a:pt x="0" y="1"/>
                    </a:lnTo>
                    <a:cubicBezTo>
                      <a:pt x="3" y="5"/>
                      <a:pt x="7" y="6"/>
                      <a:pt x="12" y="6"/>
                    </a:cubicBezTo>
                    <a:cubicBezTo>
                      <a:pt x="16" y="6"/>
                      <a:pt x="20" y="5"/>
                      <a:pt x="23" y="3"/>
                    </a:cubicBezTo>
                    <a:lnTo>
                      <a:pt x="23" y="3"/>
                    </a:lnTo>
                    <a:cubicBezTo>
                      <a:pt x="21" y="4"/>
                      <a:pt x="19" y="4"/>
                      <a:pt x="17" y="4"/>
                    </a:cubicBezTo>
                    <a:cubicBezTo>
                      <a:pt x="11"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31" name="Google Shape;5331;p39"/>
              <p:cNvSpPr/>
              <p:nvPr/>
            </p:nvSpPr>
            <p:spPr>
              <a:xfrm>
                <a:off x="662925" y="1779275"/>
                <a:ext cx="600" cy="550"/>
              </a:xfrm>
              <a:custGeom>
                <a:avLst/>
                <a:gdLst/>
                <a:ahLst/>
                <a:cxnLst/>
                <a:rect l="l" t="t" r="r" b="b"/>
                <a:pathLst>
                  <a:path w="24" h="22" extrusionOk="0">
                    <a:moveTo>
                      <a:pt x="8" y="0"/>
                    </a:moveTo>
                    <a:lnTo>
                      <a:pt x="8" y="0"/>
                    </a:lnTo>
                    <a:cubicBezTo>
                      <a:pt x="7" y="1"/>
                      <a:pt x="7" y="1"/>
                      <a:pt x="7" y="1"/>
                    </a:cubicBezTo>
                    <a:lnTo>
                      <a:pt x="7" y="1"/>
                    </a:lnTo>
                    <a:lnTo>
                      <a:pt x="8" y="0"/>
                    </a:lnTo>
                    <a:close/>
                    <a:moveTo>
                      <a:pt x="7" y="1"/>
                    </a:moveTo>
                    <a:lnTo>
                      <a:pt x="1" y="21"/>
                    </a:lnTo>
                    <a:cubicBezTo>
                      <a:pt x="4" y="17"/>
                      <a:pt x="8" y="15"/>
                      <a:pt x="12" y="15"/>
                    </a:cubicBezTo>
                    <a:cubicBezTo>
                      <a:pt x="16" y="15"/>
                      <a:pt x="20" y="17"/>
                      <a:pt x="24" y="17"/>
                    </a:cubicBezTo>
                    <a:cubicBezTo>
                      <a:pt x="17" y="10"/>
                      <a:pt x="7" y="5"/>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32" name="Google Shape;5332;p39"/>
              <p:cNvSpPr/>
              <p:nvPr/>
            </p:nvSpPr>
            <p:spPr>
              <a:xfrm>
                <a:off x="670175" y="1780150"/>
                <a:ext cx="600" cy="600"/>
              </a:xfrm>
              <a:custGeom>
                <a:avLst/>
                <a:gdLst/>
                <a:ahLst/>
                <a:cxnLst/>
                <a:rect l="l" t="t" r="r" b="b"/>
                <a:pathLst>
                  <a:path w="24" h="24" extrusionOk="0">
                    <a:moveTo>
                      <a:pt x="10" y="0"/>
                    </a:moveTo>
                    <a:lnTo>
                      <a:pt x="10" y="0"/>
                    </a:lnTo>
                    <a:cubicBezTo>
                      <a:pt x="0" y="7"/>
                      <a:pt x="7" y="23"/>
                      <a:pt x="21" y="23"/>
                    </a:cubicBezTo>
                    <a:cubicBezTo>
                      <a:pt x="21" y="16"/>
                      <a:pt x="24" y="19"/>
                      <a:pt x="24" y="12"/>
                    </a:cubicBez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33" name="Google Shape;5333;p39"/>
              <p:cNvSpPr/>
              <p:nvPr/>
            </p:nvSpPr>
            <p:spPr>
              <a:xfrm>
                <a:off x="665900" y="1780525"/>
                <a:ext cx="825" cy="900"/>
              </a:xfrm>
              <a:custGeom>
                <a:avLst/>
                <a:gdLst/>
                <a:ahLst/>
                <a:cxnLst/>
                <a:rect l="l" t="t" r="r" b="b"/>
                <a:pathLst>
                  <a:path w="33" h="36" extrusionOk="0">
                    <a:moveTo>
                      <a:pt x="6" y="0"/>
                    </a:moveTo>
                    <a:cubicBezTo>
                      <a:pt x="0" y="0"/>
                      <a:pt x="1" y="12"/>
                      <a:pt x="2" y="24"/>
                    </a:cubicBezTo>
                    <a:cubicBezTo>
                      <a:pt x="11" y="32"/>
                      <a:pt x="16" y="35"/>
                      <a:pt x="20" y="35"/>
                    </a:cubicBezTo>
                    <a:cubicBezTo>
                      <a:pt x="27" y="35"/>
                      <a:pt x="29" y="26"/>
                      <a:pt x="32" y="18"/>
                    </a:cubicBezTo>
                    <a:lnTo>
                      <a:pt x="32" y="18"/>
                    </a:lnTo>
                    <a:lnTo>
                      <a:pt x="30" y="20"/>
                    </a:lnTo>
                    <a:cubicBezTo>
                      <a:pt x="18" y="6"/>
                      <a:pt x="11"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34" name="Google Shape;5334;p39"/>
              <p:cNvSpPr/>
              <p:nvPr/>
            </p:nvSpPr>
            <p:spPr>
              <a:xfrm>
                <a:off x="666725" y="1780500"/>
                <a:ext cx="225" cy="350"/>
              </a:xfrm>
              <a:custGeom>
                <a:avLst/>
                <a:gdLst/>
                <a:ahLst/>
                <a:cxnLst/>
                <a:rect l="l" t="t" r="r" b="b"/>
                <a:pathLst>
                  <a:path w="9" h="14" extrusionOk="0">
                    <a:moveTo>
                      <a:pt x="2" y="1"/>
                    </a:moveTo>
                    <a:cubicBezTo>
                      <a:pt x="1" y="1"/>
                      <a:pt x="3" y="8"/>
                      <a:pt x="2" y="13"/>
                    </a:cubicBezTo>
                    <a:lnTo>
                      <a:pt x="2" y="13"/>
                    </a:lnTo>
                    <a:cubicBezTo>
                      <a:pt x="3" y="10"/>
                      <a:pt x="7" y="7"/>
                      <a:pt x="9" y="7"/>
                    </a:cubicBezTo>
                    <a:cubicBezTo>
                      <a:pt x="5" y="3"/>
                      <a:pt x="3" y="1"/>
                      <a:pt x="2" y="1"/>
                    </a:cubicBezTo>
                    <a:close/>
                    <a:moveTo>
                      <a:pt x="2" y="13"/>
                    </a:moveTo>
                    <a:lnTo>
                      <a:pt x="2" y="13"/>
                    </a:lnTo>
                    <a:cubicBezTo>
                      <a:pt x="2" y="13"/>
                      <a:pt x="2" y="14"/>
                      <a:pt x="2" y="14"/>
                    </a:cubicBezTo>
                    <a:cubicBezTo>
                      <a:pt x="2" y="14"/>
                      <a:pt x="2" y="13"/>
                      <a:pt x="2" y="1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35" name="Google Shape;5335;p39"/>
              <p:cNvSpPr/>
              <p:nvPr/>
            </p:nvSpPr>
            <p:spPr>
              <a:xfrm>
                <a:off x="660925" y="1781600"/>
                <a:ext cx="1125" cy="1025"/>
              </a:xfrm>
              <a:custGeom>
                <a:avLst/>
                <a:gdLst/>
                <a:ahLst/>
                <a:cxnLst/>
                <a:rect l="l" t="t" r="r" b="b"/>
                <a:pathLst>
                  <a:path w="45" h="41" extrusionOk="0">
                    <a:moveTo>
                      <a:pt x="7" y="0"/>
                    </a:moveTo>
                    <a:cubicBezTo>
                      <a:pt x="1" y="0"/>
                      <a:pt x="17" y="41"/>
                      <a:pt x="28" y="41"/>
                    </a:cubicBezTo>
                    <a:cubicBezTo>
                      <a:pt x="31" y="41"/>
                      <a:pt x="33" y="38"/>
                      <a:pt x="34" y="30"/>
                    </a:cubicBezTo>
                    <a:cubicBezTo>
                      <a:pt x="45" y="30"/>
                      <a:pt x="8" y="6"/>
                      <a:pt x="14" y="6"/>
                    </a:cubicBezTo>
                    <a:cubicBezTo>
                      <a:pt x="14" y="6"/>
                      <a:pt x="15" y="7"/>
                      <a:pt x="16" y="7"/>
                    </a:cubicBezTo>
                    <a:cubicBezTo>
                      <a:pt x="12" y="2"/>
                      <a:pt x="9"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36" name="Google Shape;5336;p39"/>
              <p:cNvSpPr/>
              <p:nvPr/>
            </p:nvSpPr>
            <p:spPr>
              <a:xfrm>
                <a:off x="667275" y="1782175"/>
                <a:ext cx="900" cy="725"/>
              </a:xfrm>
              <a:custGeom>
                <a:avLst/>
                <a:gdLst/>
                <a:ahLst/>
                <a:cxnLst/>
                <a:rect l="l" t="t" r="r" b="b"/>
                <a:pathLst>
                  <a:path w="36" h="29" extrusionOk="0">
                    <a:moveTo>
                      <a:pt x="1" y="0"/>
                    </a:moveTo>
                    <a:lnTo>
                      <a:pt x="19" y="28"/>
                    </a:lnTo>
                    <a:lnTo>
                      <a:pt x="35"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37" name="Google Shape;5337;p39"/>
              <p:cNvSpPr/>
              <p:nvPr/>
            </p:nvSpPr>
            <p:spPr>
              <a:xfrm>
                <a:off x="665525" y="1783625"/>
                <a:ext cx="850" cy="550"/>
              </a:xfrm>
              <a:custGeom>
                <a:avLst/>
                <a:gdLst/>
                <a:ahLst/>
                <a:cxnLst/>
                <a:rect l="l" t="t" r="r" b="b"/>
                <a:pathLst>
                  <a:path w="34" h="22" extrusionOk="0">
                    <a:moveTo>
                      <a:pt x="26" y="0"/>
                    </a:moveTo>
                    <a:cubicBezTo>
                      <a:pt x="15" y="7"/>
                      <a:pt x="1" y="14"/>
                      <a:pt x="10" y="21"/>
                    </a:cubicBezTo>
                    <a:lnTo>
                      <a:pt x="33" y="12"/>
                    </a:lnTo>
                    <a:cubicBezTo>
                      <a:pt x="29" y="9"/>
                      <a:pt x="26" y="5"/>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38" name="Google Shape;5338;p39"/>
              <p:cNvSpPr/>
              <p:nvPr/>
            </p:nvSpPr>
            <p:spPr>
              <a:xfrm>
                <a:off x="666175" y="1783200"/>
                <a:ext cx="250" cy="450"/>
              </a:xfrm>
              <a:custGeom>
                <a:avLst/>
                <a:gdLst/>
                <a:ahLst/>
                <a:cxnLst/>
                <a:rect l="l" t="t" r="r" b="b"/>
                <a:pathLst>
                  <a:path w="10" h="18" extrusionOk="0">
                    <a:moveTo>
                      <a:pt x="7" y="1"/>
                    </a:moveTo>
                    <a:cubicBezTo>
                      <a:pt x="3" y="6"/>
                      <a:pt x="0" y="10"/>
                      <a:pt x="0" y="17"/>
                    </a:cubicBezTo>
                    <a:cubicBezTo>
                      <a:pt x="5" y="13"/>
                      <a:pt x="10" y="8"/>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39" name="Google Shape;5339;p39"/>
              <p:cNvSpPr/>
              <p:nvPr/>
            </p:nvSpPr>
            <p:spPr>
              <a:xfrm>
                <a:off x="667275" y="1783450"/>
                <a:ext cx="600" cy="250"/>
              </a:xfrm>
              <a:custGeom>
                <a:avLst/>
                <a:gdLst/>
                <a:ahLst/>
                <a:cxnLst/>
                <a:rect l="l" t="t" r="r" b="b"/>
                <a:pathLst>
                  <a:path w="24" h="10" extrusionOk="0">
                    <a:moveTo>
                      <a:pt x="12" y="0"/>
                    </a:moveTo>
                    <a:lnTo>
                      <a:pt x="1" y="9"/>
                    </a:lnTo>
                    <a:lnTo>
                      <a:pt x="24" y="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40" name="Google Shape;5340;p39"/>
              <p:cNvSpPr/>
              <p:nvPr/>
            </p:nvSpPr>
            <p:spPr>
              <a:xfrm>
                <a:off x="661950" y="1788375"/>
                <a:ext cx="600" cy="775"/>
              </a:xfrm>
              <a:custGeom>
                <a:avLst/>
                <a:gdLst/>
                <a:ahLst/>
                <a:cxnLst/>
                <a:rect l="l" t="t" r="r" b="b"/>
                <a:pathLst>
                  <a:path w="24" h="31" extrusionOk="0">
                    <a:moveTo>
                      <a:pt x="5" y="0"/>
                    </a:moveTo>
                    <a:lnTo>
                      <a:pt x="0" y="23"/>
                    </a:lnTo>
                    <a:cubicBezTo>
                      <a:pt x="6" y="28"/>
                      <a:pt x="12" y="30"/>
                      <a:pt x="16" y="30"/>
                    </a:cubicBezTo>
                    <a:cubicBezTo>
                      <a:pt x="21" y="30"/>
                      <a:pt x="23" y="28"/>
                      <a:pt x="23" y="23"/>
                    </a:cubicBezTo>
                    <a:cubicBezTo>
                      <a:pt x="16" y="14"/>
                      <a:pt x="19"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41" name="Google Shape;5341;p39"/>
              <p:cNvSpPr/>
              <p:nvPr/>
            </p:nvSpPr>
            <p:spPr>
              <a:xfrm>
                <a:off x="664600" y="1788300"/>
                <a:ext cx="1075" cy="800"/>
              </a:xfrm>
              <a:custGeom>
                <a:avLst/>
                <a:gdLst/>
                <a:ahLst/>
                <a:cxnLst/>
                <a:rect l="l" t="t" r="r" b="b"/>
                <a:pathLst>
                  <a:path w="43" h="32" extrusionOk="0">
                    <a:moveTo>
                      <a:pt x="1" y="1"/>
                    </a:moveTo>
                    <a:lnTo>
                      <a:pt x="43" y="31"/>
                    </a:lnTo>
                    <a:lnTo>
                      <a:pt x="33" y="13"/>
                    </a:lnTo>
                    <a:cubicBezTo>
                      <a:pt x="22" y="10"/>
                      <a:pt x="10"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42" name="Google Shape;5342;p39"/>
              <p:cNvSpPr/>
              <p:nvPr/>
            </p:nvSpPr>
            <p:spPr>
              <a:xfrm>
                <a:off x="664725" y="1789950"/>
                <a:ext cx="775" cy="825"/>
              </a:xfrm>
              <a:custGeom>
                <a:avLst/>
                <a:gdLst/>
                <a:ahLst/>
                <a:cxnLst/>
                <a:rect l="l" t="t" r="r" b="b"/>
                <a:pathLst>
                  <a:path w="31" h="33" extrusionOk="0">
                    <a:moveTo>
                      <a:pt x="9" y="0"/>
                    </a:moveTo>
                    <a:cubicBezTo>
                      <a:pt x="7" y="0"/>
                      <a:pt x="4" y="1"/>
                      <a:pt x="1" y="2"/>
                    </a:cubicBezTo>
                    <a:cubicBezTo>
                      <a:pt x="9" y="9"/>
                      <a:pt x="16" y="33"/>
                      <a:pt x="23" y="33"/>
                    </a:cubicBezTo>
                    <a:cubicBezTo>
                      <a:pt x="26" y="33"/>
                      <a:pt x="28" y="31"/>
                      <a:pt x="31" y="25"/>
                    </a:cubicBezTo>
                    <a:cubicBezTo>
                      <a:pt x="21" y="18"/>
                      <a:pt x="2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43" name="Google Shape;5343;p39"/>
              <p:cNvSpPr/>
              <p:nvPr/>
            </p:nvSpPr>
            <p:spPr>
              <a:xfrm>
                <a:off x="656600" y="1794275"/>
                <a:ext cx="1600" cy="1475"/>
              </a:xfrm>
              <a:custGeom>
                <a:avLst/>
                <a:gdLst/>
                <a:ahLst/>
                <a:cxnLst/>
                <a:rect l="l" t="t" r="r" b="b"/>
                <a:pathLst>
                  <a:path w="64" h="59" extrusionOk="0">
                    <a:moveTo>
                      <a:pt x="1" y="1"/>
                    </a:moveTo>
                    <a:lnTo>
                      <a:pt x="61" y="59"/>
                    </a:lnTo>
                    <a:lnTo>
                      <a:pt x="64" y="5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44" name="Google Shape;5344;p39"/>
              <p:cNvSpPr/>
              <p:nvPr/>
            </p:nvSpPr>
            <p:spPr>
              <a:xfrm>
                <a:off x="654350" y="1802975"/>
                <a:ext cx="1900" cy="1600"/>
              </a:xfrm>
              <a:custGeom>
                <a:avLst/>
                <a:gdLst/>
                <a:ahLst/>
                <a:cxnLst/>
                <a:rect l="l" t="t" r="r" b="b"/>
                <a:pathLst>
                  <a:path w="76" h="64" extrusionOk="0">
                    <a:moveTo>
                      <a:pt x="17" y="0"/>
                    </a:moveTo>
                    <a:lnTo>
                      <a:pt x="17" y="0"/>
                    </a:lnTo>
                    <a:cubicBezTo>
                      <a:pt x="14" y="28"/>
                      <a:pt x="1" y="24"/>
                      <a:pt x="40" y="63"/>
                    </a:cubicBezTo>
                    <a:cubicBezTo>
                      <a:pt x="75" y="61"/>
                      <a:pt x="20" y="21"/>
                      <a:pt x="47" y="21"/>
                    </a:cubicBezTo>
                    <a:cubicBezTo>
                      <a:pt x="48" y="21"/>
                      <a:pt x="50" y="21"/>
                      <a:pt x="52" y="21"/>
                    </a:cubicBezTo>
                    <a:cubicBezTo>
                      <a:pt x="47" y="3"/>
                      <a:pt x="21" y="19"/>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45" name="Google Shape;5345;p39"/>
              <p:cNvSpPr/>
              <p:nvPr/>
            </p:nvSpPr>
            <p:spPr>
              <a:xfrm>
                <a:off x="583575" y="1766050"/>
                <a:ext cx="275" cy="725"/>
              </a:xfrm>
              <a:custGeom>
                <a:avLst/>
                <a:gdLst/>
                <a:ahLst/>
                <a:cxnLst/>
                <a:rect l="l" t="t" r="r" b="b"/>
                <a:pathLst>
                  <a:path w="11" h="29" extrusionOk="0">
                    <a:moveTo>
                      <a:pt x="1" y="1"/>
                    </a:moveTo>
                    <a:lnTo>
                      <a:pt x="1" y="29"/>
                    </a:lnTo>
                    <a:lnTo>
                      <a:pt x="10" y="2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46" name="Google Shape;5346;p39"/>
              <p:cNvSpPr/>
              <p:nvPr/>
            </p:nvSpPr>
            <p:spPr>
              <a:xfrm>
                <a:off x="582075" y="1766400"/>
                <a:ext cx="775" cy="1250"/>
              </a:xfrm>
              <a:custGeom>
                <a:avLst/>
                <a:gdLst/>
                <a:ahLst/>
                <a:cxnLst/>
                <a:rect l="l" t="t" r="r" b="b"/>
                <a:pathLst>
                  <a:path w="31" h="50" extrusionOk="0">
                    <a:moveTo>
                      <a:pt x="31" y="1"/>
                    </a:moveTo>
                    <a:lnTo>
                      <a:pt x="1" y="38"/>
                    </a:lnTo>
                    <a:cubicBezTo>
                      <a:pt x="8" y="38"/>
                      <a:pt x="15" y="38"/>
                      <a:pt x="12" y="49"/>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47" name="Google Shape;5347;p39"/>
              <p:cNvSpPr/>
              <p:nvPr/>
            </p:nvSpPr>
            <p:spPr>
              <a:xfrm>
                <a:off x="624625" y="1811675"/>
                <a:ext cx="375" cy="825"/>
              </a:xfrm>
              <a:custGeom>
                <a:avLst/>
                <a:gdLst/>
                <a:ahLst/>
                <a:cxnLst/>
                <a:rect l="l" t="t" r="r" b="b"/>
                <a:pathLst>
                  <a:path w="15" h="33" extrusionOk="0">
                    <a:moveTo>
                      <a:pt x="0" y="0"/>
                    </a:moveTo>
                    <a:lnTo>
                      <a:pt x="10" y="33"/>
                    </a:lnTo>
                    <a:lnTo>
                      <a:pt x="14" y="21"/>
                    </a:lnTo>
                    <a:cubicBezTo>
                      <a:pt x="14" y="7"/>
                      <a:pt x="10"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48" name="Google Shape;5348;p39"/>
              <p:cNvSpPr/>
              <p:nvPr/>
            </p:nvSpPr>
            <p:spPr>
              <a:xfrm>
                <a:off x="618250" y="1808300"/>
                <a:ext cx="425" cy="1200"/>
              </a:xfrm>
              <a:custGeom>
                <a:avLst/>
                <a:gdLst/>
                <a:ahLst/>
                <a:cxnLst/>
                <a:rect l="l" t="t" r="r" b="b"/>
                <a:pathLst>
                  <a:path w="17" h="48" extrusionOk="0">
                    <a:moveTo>
                      <a:pt x="17" y="1"/>
                    </a:moveTo>
                    <a:lnTo>
                      <a:pt x="0" y="42"/>
                    </a:lnTo>
                    <a:lnTo>
                      <a:pt x="5" y="47"/>
                    </a:ln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49" name="Google Shape;5349;p39"/>
              <p:cNvSpPr/>
              <p:nvPr/>
            </p:nvSpPr>
            <p:spPr>
              <a:xfrm>
                <a:off x="612225" y="1807550"/>
                <a:ext cx="825" cy="775"/>
              </a:xfrm>
              <a:custGeom>
                <a:avLst/>
                <a:gdLst/>
                <a:ahLst/>
                <a:cxnLst/>
                <a:rect l="l" t="t" r="r" b="b"/>
                <a:pathLst>
                  <a:path w="33" h="31" extrusionOk="0">
                    <a:moveTo>
                      <a:pt x="17" y="1"/>
                    </a:moveTo>
                    <a:cubicBezTo>
                      <a:pt x="15" y="1"/>
                      <a:pt x="10" y="6"/>
                      <a:pt x="0" y="21"/>
                    </a:cubicBezTo>
                    <a:cubicBezTo>
                      <a:pt x="7" y="27"/>
                      <a:pt x="18" y="25"/>
                      <a:pt x="26" y="27"/>
                    </a:cubicBezTo>
                    <a:lnTo>
                      <a:pt x="26" y="27"/>
                    </a:lnTo>
                    <a:cubicBezTo>
                      <a:pt x="18" y="19"/>
                      <a:pt x="22" y="1"/>
                      <a:pt x="17" y="1"/>
                    </a:cubicBezTo>
                    <a:close/>
                    <a:moveTo>
                      <a:pt x="26" y="27"/>
                    </a:moveTo>
                    <a:cubicBezTo>
                      <a:pt x="27" y="29"/>
                      <a:pt x="30" y="30"/>
                      <a:pt x="33" y="31"/>
                    </a:cubicBezTo>
                    <a:cubicBezTo>
                      <a:pt x="31" y="29"/>
                      <a:pt x="28" y="28"/>
                      <a:pt x="26" y="2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50" name="Google Shape;5350;p39"/>
              <p:cNvSpPr/>
              <p:nvPr/>
            </p:nvSpPr>
            <p:spPr>
              <a:xfrm>
                <a:off x="582375" y="1765250"/>
                <a:ext cx="600" cy="800"/>
              </a:xfrm>
              <a:custGeom>
                <a:avLst/>
                <a:gdLst/>
                <a:ahLst/>
                <a:cxnLst/>
                <a:rect l="l" t="t" r="r" b="b"/>
                <a:pathLst>
                  <a:path w="24" h="32" extrusionOk="0">
                    <a:moveTo>
                      <a:pt x="23" y="0"/>
                    </a:moveTo>
                    <a:lnTo>
                      <a:pt x="23" y="0"/>
                    </a:lnTo>
                    <a:cubicBezTo>
                      <a:pt x="9" y="2"/>
                      <a:pt x="0" y="32"/>
                      <a:pt x="2" y="32"/>
                    </a:cubicBezTo>
                    <a:cubicBezTo>
                      <a:pt x="2" y="32"/>
                      <a:pt x="2" y="31"/>
                      <a:pt x="3" y="30"/>
                    </a:cubicBezTo>
                    <a:cubicBezTo>
                      <a:pt x="3" y="31"/>
                      <a:pt x="4" y="31"/>
                      <a:pt x="4" y="31"/>
                    </a:cubicBezTo>
                    <a:cubicBezTo>
                      <a:pt x="9" y="31"/>
                      <a:pt x="19" y="4"/>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51" name="Google Shape;5351;p39"/>
              <p:cNvSpPr/>
              <p:nvPr/>
            </p:nvSpPr>
            <p:spPr>
              <a:xfrm>
                <a:off x="577850" y="1766300"/>
                <a:ext cx="825" cy="650"/>
              </a:xfrm>
              <a:custGeom>
                <a:avLst/>
                <a:gdLst/>
                <a:ahLst/>
                <a:cxnLst/>
                <a:rect l="l" t="t" r="r" b="b"/>
                <a:pathLst>
                  <a:path w="33" h="26" extrusionOk="0">
                    <a:moveTo>
                      <a:pt x="33" y="0"/>
                    </a:moveTo>
                    <a:lnTo>
                      <a:pt x="0" y="26"/>
                    </a:lnTo>
                    <a:lnTo>
                      <a:pt x="26" y="12"/>
                    </a:ln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52" name="Google Shape;5352;p39"/>
              <p:cNvSpPr/>
              <p:nvPr/>
            </p:nvSpPr>
            <p:spPr>
              <a:xfrm>
                <a:off x="575400" y="1765600"/>
                <a:ext cx="2250" cy="1125"/>
              </a:xfrm>
              <a:custGeom>
                <a:avLst/>
                <a:gdLst/>
                <a:ahLst/>
                <a:cxnLst/>
                <a:rect l="l" t="t" r="r" b="b"/>
                <a:pathLst>
                  <a:path w="90" h="45" extrusionOk="0">
                    <a:moveTo>
                      <a:pt x="3" y="0"/>
                    </a:moveTo>
                    <a:lnTo>
                      <a:pt x="3" y="0"/>
                    </a:lnTo>
                    <a:cubicBezTo>
                      <a:pt x="1" y="23"/>
                      <a:pt x="7" y="29"/>
                      <a:pt x="17" y="29"/>
                    </a:cubicBezTo>
                    <a:cubicBezTo>
                      <a:pt x="27" y="29"/>
                      <a:pt x="40" y="23"/>
                      <a:pt x="50" y="23"/>
                    </a:cubicBezTo>
                    <a:cubicBezTo>
                      <a:pt x="56" y="23"/>
                      <a:pt x="61" y="25"/>
                      <a:pt x="64" y="30"/>
                    </a:cubicBezTo>
                    <a:lnTo>
                      <a:pt x="64" y="44"/>
                    </a:lnTo>
                    <a:lnTo>
                      <a:pt x="89" y="5"/>
                    </a:lnTo>
                    <a:cubicBezTo>
                      <a:pt x="88" y="5"/>
                      <a:pt x="86" y="5"/>
                      <a:pt x="84" y="5"/>
                    </a:cubicBezTo>
                    <a:cubicBezTo>
                      <a:pt x="67" y="5"/>
                      <a:pt x="46" y="10"/>
                      <a:pt x="29" y="10"/>
                    </a:cubicBezTo>
                    <a:cubicBezTo>
                      <a:pt x="18" y="10"/>
                      <a:pt x="9" y="8"/>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53" name="Google Shape;5353;p39"/>
              <p:cNvSpPr/>
              <p:nvPr/>
            </p:nvSpPr>
            <p:spPr>
              <a:xfrm>
                <a:off x="572625" y="1762850"/>
                <a:ext cx="325" cy="275"/>
              </a:xfrm>
              <a:custGeom>
                <a:avLst/>
                <a:gdLst/>
                <a:ahLst/>
                <a:cxnLst/>
                <a:rect l="l" t="t" r="r" b="b"/>
                <a:pathLst>
                  <a:path w="13" h="11" extrusionOk="0">
                    <a:moveTo>
                      <a:pt x="10" y="0"/>
                    </a:moveTo>
                    <a:cubicBezTo>
                      <a:pt x="9" y="0"/>
                      <a:pt x="6" y="3"/>
                      <a:pt x="1" y="11"/>
                    </a:cubicBezTo>
                    <a:lnTo>
                      <a:pt x="12" y="6"/>
                    </a:lnTo>
                    <a:cubicBezTo>
                      <a:pt x="12" y="3"/>
                      <a:pt x="12"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54" name="Google Shape;5354;p39"/>
              <p:cNvSpPr/>
              <p:nvPr/>
            </p:nvSpPr>
            <p:spPr>
              <a:xfrm>
                <a:off x="572875" y="1762800"/>
                <a:ext cx="475" cy="525"/>
              </a:xfrm>
              <a:custGeom>
                <a:avLst/>
                <a:gdLst/>
                <a:ahLst/>
                <a:cxnLst/>
                <a:rect l="l" t="t" r="r" b="b"/>
                <a:pathLst>
                  <a:path w="19" h="21" extrusionOk="0">
                    <a:moveTo>
                      <a:pt x="16" y="1"/>
                    </a:moveTo>
                    <a:lnTo>
                      <a:pt x="2" y="8"/>
                    </a:lnTo>
                    <a:cubicBezTo>
                      <a:pt x="2" y="13"/>
                      <a:pt x="1" y="21"/>
                      <a:pt x="3" y="21"/>
                    </a:cubicBezTo>
                    <a:cubicBezTo>
                      <a:pt x="4" y="21"/>
                      <a:pt x="7" y="16"/>
                      <a:pt x="14" y="3"/>
                    </a:cubicBezTo>
                    <a:lnTo>
                      <a:pt x="14" y="3"/>
                    </a:lnTo>
                    <a:cubicBezTo>
                      <a:pt x="12" y="8"/>
                      <a:pt x="12" y="10"/>
                      <a:pt x="12" y="10"/>
                    </a:cubicBezTo>
                    <a:cubicBezTo>
                      <a:pt x="13" y="10"/>
                      <a:pt x="16" y="7"/>
                      <a:pt x="19" y="3"/>
                    </a:cubicBezTo>
                    <a:lnTo>
                      <a:pt x="1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55" name="Google Shape;5355;p39"/>
              <p:cNvSpPr/>
              <p:nvPr/>
            </p:nvSpPr>
            <p:spPr>
              <a:xfrm>
                <a:off x="573800" y="1763750"/>
                <a:ext cx="200" cy="125"/>
              </a:xfrm>
              <a:custGeom>
                <a:avLst/>
                <a:gdLst/>
                <a:ahLst/>
                <a:cxnLst/>
                <a:rect l="l" t="t" r="r" b="b"/>
                <a:pathLst>
                  <a:path w="8" h="5" extrusionOk="0">
                    <a:moveTo>
                      <a:pt x="3" y="0"/>
                    </a:moveTo>
                    <a:lnTo>
                      <a:pt x="0" y="5"/>
                    </a:lnTo>
                    <a:lnTo>
                      <a:pt x="7" y="5"/>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56" name="Google Shape;5356;p39"/>
              <p:cNvSpPr/>
              <p:nvPr/>
            </p:nvSpPr>
            <p:spPr>
              <a:xfrm>
                <a:off x="574825" y="1766800"/>
                <a:ext cx="625" cy="675"/>
              </a:xfrm>
              <a:custGeom>
                <a:avLst/>
                <a:gdLst/>
                <a:ahLst/>
                <a:cxnLst/>
                <a:rect l="l" t="t" r="r" b="b"/>
                <a:pathLst>
                  <a:path w="25" h="27" extrusionOk="0">
                    <a:moveTo>
                      <a:pt x="5" y="1"/>
                    </a:moveTo>
                    <a:cubicBezTo>
                      <a:pt x="3" y="1"/>
                      <a:pt x="2" y="2"/>
                      <a:pt x="1" y="6"/>
                    </a:cubicBezTo>
                    <a:lnTo>
                      <a:pt x="8" y="26"/>
                    </a:lnTo>
                    <a:lnTo>
                      <a:pt x="24" y="10"/>
                    </a:lnTo>
                    <a:lnTo>
                      <a:pt x="24" y="10"/>
                    </a:lnTo>
                    <a:cubicBezTo>
                      <a:pt x="23" y="11"/>
                      <a:pt x="22" y="12"/>
                      <a:pt x="20" y="12"/>
                    </a:cubicBezTo>
                    <a:cubicBezTo>
                      <a:pt x="14" y="12"/>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57" name="Google Shape;5357;p39"/>
              <p:cNvSpPr/>
              <p:nvPr/>
            </p:nvSpPr>
            <p:spPr>
              <a:xfrm>
                <a:off x="570550" y="1760900"/>
                <a:ext cx="425" cy="1175"/>
              </a:xfrm>
              <a:custGeom>
                <a:avLst/>
                <a:gdLst/>
                <a:ahLst/>
                <a:cxnLst/>
                <a:rect l="l" t="t" r="r" b="b"/>
                <a:pathLst>
                  <a:path w="17" h="47" extrusionOk="0">
                    <a:moveTo>
                      <a:pt x="5" y="0"/>
                    </a:moveTo>
                    <a:cubicBezTo>
                      <a:pt x="4" y="3"/>
                      <a:pt x="4" y="5"/>
                      <a:pt x="4" y="7"/>
                    </a:cubicBezTo>
                    <a:lnTo>
                      <a:pt x="4" y="7"/>
                    </a:lnTo>
                    <a:cubicBezTo>
                      <a:pt x="4" y="5"/>
                      <a:pt x="5" y="3"/>
                      <a:pt x="5" y="0"/>
                    </a:cubicBezTo>
                    <a:close/>
                    <a:moveTo>
                      <a:pt x="4" y="7"/>
                    </a:moveTo>
                    <a:lnTo>
                      <a:pt x="4" y="7"/>
                    </a:lnTo>
                    <a:cubicBezTo>
                      <a:pt x="2" y="19"/>
                      <a:pt x="0" y="33"/>
                      <a:pt x="0" y="47"/>
                    </a:cubicBezTo>
                    <a:lnTo>
                      <a:pt x="17" y="38"/>
                    </a:lnTo>
                    <a:cubicBezTo>
                      <a:pt x="13" y="28"/>
                      <a:pt x="4" y="19"/>
                      <a:pt x="4"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58" name="Google Shape;5358;p39"/>
              <p:cNvSpPr/>
              <p:nvPr/>
            </p:nvSpPr>
            <p:spPr>
              <a:xfrm>
                <a:off x="569975" y="1762050"/>
                <a:ext cx="600" cy="475"/>
              </a:xfrm>
              <a:custGeom>
                <a:avLst/>
                <a:gdLst/>
                <a:ahLst/>
                <a:cxnLst/>
                <a:rect l="l" t="t" r="r" b="b"/>
                <a:pathLst>
                  <a:path w="24" h="19" extrusionOk="0">
                    <a:moveTo>
                      <a:pt x="23" y="1"/>
                    </a:moveTo>
                    <a:lnTo>
                      <a:pt x="0" y="17"/>
                    </a:lnTo>
                    <a:cubicBezTo>
                      <a:pt x="4" y="18"/>
                      <a:pt x="7" y="18"/>
                      <a:pt x="9" y="18"/>
                    </a:cubicBezTo>
                    <a:cubicBezTo>
                      <a:pt x="19" y="18"/>
                      <a:pt x="23" y="12"/>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59" name="Google Shape;5359;p39"/>
              <p:cNvSpPr/>
              <p:nvPr/>
            </p:nvSpPr>
            <p:spPr>
              <a:xfrm>
                <a:off x="572000" y="1763750"/>
                <a:ext cx="1300" cy="875"/>
              </a:xfrm>
              <a:custGeom>
                <a:avLst/>
                <a:gdLst/>
                <a:ahLst/>
                <a:cxnLst/>
                <a:rect l="l" t="t" r="r" b="b"/>
                <a:pathLst>
                  <a:path w="52" h="35" extrusionOk="0">
                    <a:moveTo>
                      <a:pt x="51" y="0"/>
                    </a:moveTo>
                    <a:lnTo>
                      <a:pt x="0" y="35"/>
                    </a:lnTo>
                    <a:lnTo>
                      <a:pt x="7" y="35"/>
                    </a:lnTo>
                    <a:lnTo>
                      <a:pt x="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60" name="Google Shape;5360;p39"/>
              <p:cNvSpPr/>
              <p:nvPr/>
            </p:nvSpPr>
            <p:spPr>
              <a:xfrm>
                <a:off x="568350" y="1759850"/>
                <a:ext cx="725" cy="950"/>
              </a:xfrm>
              <a:custGeom>
                <a:avLst/>
                <a:gdLst/>
                <a:ahLst/>
                <a:cxnLst/>
                <a:rect l="l" t="t" r="r" b="b"/>
                <a:pathLst>
                  <a:path w="29" h="38" extrusionOk="0">
                    <a:moveTo>
                      <a:pt x="28" y="1"/>
                    </a:moveTo>
                    <a:lnTo>
                      <a:pt x="0" y="38"/>
                    </a:lnTo>
                    <a:lnTo>
                      <a:pt x="12" y="26"/>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61" name="Google Shape;5361;p39"/>
              <p:cNvSpPr/>
              <p:nvPr/>
            </p:nvSpPr>
            <p:spPr>
              <a:xfrm>
                <a:off x="566325" y="1759100"/>
                <a:ext cx="1300" cy="1300"/>
              </a:xfrm>
              <a:custGeom>
                <a:avLst/>
                <a:gdLst/>
                <a:ahLst/>
                <a:cxnLst/>
                <a:rect l="l" t="t" r="r" b="b"/>
                <a:pathLst>
                  <a:path w="52" h="52" extrusionOk="0">
                    <a:moveTo>
                      <a:pt x="44" y="1"/>
                    </a:moveTo>
                    <a:cubicBezTo>
                      <a:pt x="28" y="1"/>
                      <a:pt x="12" y="19"/>
                      <a:pt x="0" y="35"/>
                    </a:cubicBezTo>
                    <a:cubicBezTo>
                      <a:pt x="4" y="33"/>
                      <a:pt x="7" y="32"/>
                      <a:pt x="11" y="32"/>
                    </a:cubicBezTo>
                    <a:cubicBezTo>
                      <a:pt x="20" y="32"/>
                      <a:pt x="30" y="38"/>
                      <a:pt x="40" y="52"/>
                    </a:cubicBezTo>
                    <a:cubicBezTo>
                      <a:pt x="51" y="31"/>
                      <a:pt x="33" y="12"/>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62" name="Google Shape;5362;p39"/>
              <p:cNvSpPr/>
              <p:nvPr/>
            </p:nvSpPr>
            <p:spPr>
              <a:xfrm>
                <a:off x="565725" y="1759975"/>
                <a:ext cx="550" cy="650"/>
              </a:xfrm>
              <a:custGeom>
                <a:avLst/>
                <a:gdLst/>
                <a:ahLst/>
                <a:cxnLst/>
                <a:rect l="l" t="t" r="r" b="b"/>
                <a:pathLst>
                  <a:path w="22" h="26" extrusionOk="0">
                    <a:moveTo>
                      <a:pt x="22" y="0"/>
                    </a:moveTo>
                    <a:lnTo>
                      <a:pt x="22" y="0"/>
                    </a:lnTo>
                    <a:cubicBezTo>
                      <a:pt x="13" y="7"/>
                      <a:pt x="6" y="17"/>
                      <a:pt x="1" y="26"/>
                    </a:cubicBezTo>
                    <a:cubicBezTo>
                      <a:pt x="8" y="19"/>
                      <a:pt x="15"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63" name="Google Shape;5363;p39"/>
              <p:cNvSpPr/>
              <p:nvPr/>
            </p:nvSpPr>
            <p:spPr>
              <a:xfrm>
                <a:off x="568875" y="1761250"/>
                <a:ext cx="300" cy="950"/>
              </a:xfrm>
              <a:custGeom>
                <a:avLst/>
                <a:gdLst/>
                <a:ahLst/>
                <a:cxnLst/>
                <a:rect l="l" t="t" r="r" b="b"/>
                <a:pathLst>
                  <a:path w="12" h="38" extrusionOk="0">
                    <a:moveTo>
                      <a:pt x="0" y="0"/>
                    </a:moveTo>
                    <a:lnTo>
                      <a:pt x="2" y="35"/>
                    </a:lnTo>
                    <a:cubicBezTo>
                      <a:pt x="5" y="35"/>
                      <a:pt x="7" y="37"/>
                      <a:pt x="9" y="37"/>
                    </a:cubicBezTo>
                    <a:cubicBezTo>
                      <a:pt x="12" y="24"/>
                      <a:pt x="7"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64" name="Google Shape;5364;p39"/>
              <p:cNvSpPr/>
              <p:nvPr/>
            </p:nvSpPr>
            <p:spPr>
              <a:xfrm>
                <a:off x="568525" y="1762000"/>
                <a:ext cx="425" cy="200"/>
              </a:xfrm>
              <a:custGeom>
                <a:avLst/>
                <a:gdLst/>
                <a:ahLst/>
                <a:cxnLst/>
                <a:rect l="l" t="t" r="r" b="b"/>
                <a:pathLst>
                  <a:path w="17" h="8" extrusionOk="0">
                    <a:moveTo>
                      <a:pt x="0" y="0"/>
                    </a:moveTo>
                    <a:lnTo>
                      <a:pt x="16" y="7"/>
                    </a:lnTo>
                    <a:lnTo>
                      <a:pt x="16" y="5"/>
                    </a:lnTo>
                    <a:cubicBezTo>
                      <a:pt x="7" y="3"/>
                      <a:pt x="3"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65" name="Google Shape;5365;p39"/>
              <p:cNvSpPr/>
              <p:nvPr/>
            </p:nvSpPr>
            <p:spPr>
              <a:xfrm>
                <a:off x="569100" y="1762175"/>
                <a:ext cx="150" cy="125"/>
              </a:xfrm>
              <a:custGeom>
                <a:avLst/>
                <a:gdLst/>
                <a:ahLst/>
                <a:cxnLst/>
                <a:rect l="l" t="t" r="r" b="b"/>
                <a:pathLst>
                  <a:path w="6" h="5" extrusionOk="0">
                    <a:moveTo>
                      <a:pt x="3" y="0"/>
                    </a:moveTo>
                    <a:cubicBezTo>
                      <a:pt x="1" y="2"/>
                      <a:pt x="1" y="4"/>
                      <a:pt x="2" y="4"/>
                    </a:cubicBezTo>
                    <a:cubicBezTo>
                      <a:pt x="2" y="4"/>
                      <a:pt x="3"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66" name="Google Shape;5366;p39"/>
              <p:cNvSpPr/>
              <p:nvPr/>
            </p:nvSpPr>
            <p:spPr>
              <a:xfrm>
                <a:off x="569975" y="1763575"/>
                <a:ext cx="1125" cy="1625"/>
              </a:xfrm>
              <a:custGeom>
                <a:avLst/>
                <a:gdLst/>
                <a:ahLst/>
                <a:cxnLst/>
                <a:rect l="l" t="t" r="r" b="b"/>
                <a:pathLst>
                  <a:path w="45" h="65" extrusionOk="0">
                    <a:moveTo>
                      <a:pt x="44" y="0"/>
                    </a:moveTo>
                    <a:cubicBezTo>
                      <a:pt x="28" y="16"/>
                      <a:pt x="0" y="33"/>
                      <a:pt x="16" y="65"/>
                    </a:cubicBezTo>
                    <a:cubicBezTo>
                      <a:pt x="30" y="44"/>
                      <a:pt x="21" y="26"/>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67" name="Google Shape;5367;p39"/>
              <p:cNvSpPr/>
              <p:nvPr/>
            </p:nvSpPr>
            <p:spPr>
              <a:xfrm>
                <a:off x="569225" y="1762800"/>
                <a:ext cx="650" cy="800"/>
              </a:xfrm>
              <a:custGeom>
                <a:avLst/>
                <a:gdLst/>
                <a:ahLst/>
                <a:cxnLst/>
                <a:rect l="l" t="t" r="r" b="b"/>
                <a:pathLst>
                  <a:path w="26" h="32" extrusionOk="0">
                    <a:moveTo>
                      <a:pt x="26" y="1"/>
                    </a:moveTo>
                    <a:lnTo>
                      <a:pt x="0" y="19"/>
                    </a:lnTo>
                    <a:lnTo>
                      <a:pt x="19" y="31"/>
                    </a:lnTo>
                    <a:cubicBezTo>
                      <a:pt x="19" y="22"/>
                      <a:pt x="19" y="8"/>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68" name="Google Shape;5368;p39"/>
              <p:cNvSpPr/>
              <p:nvPr/>
            </p:nvSpPr>
            <p:spPr>
              <a:xfrm>
                <a:off x="568925" y="1763150"/>
                <a:ext cx="325" cy="375"/>
              </a:xfrm>
              <a:custGeom>
                <a:avLst/>
                <a:gdLst/>
                <a:ahLst/>
                <a:cxnLst/>
                <a:rect l="l" t="t" r="r" b="b"/>
                <a:pathLst>
                  <a:path w="13" h="15" extrusionOk="0">
                    <a:moveTo>
                      <a:pt x="5" y="1"/>
                    </a:moveTo>
                    <a:lnTo>
                      <a:pt x="0" y="15"/>
                    </a:lnTo>
                    <a:lnTo>
                      <a:pt x="12"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69" name="Google Shape;5369;p39"/>
              <p:cNvSpPr/>
              <p:nvPr/>
            </p:nvSpPr>
            <p:spPr>
              <a:xfrm>
                <a:off x="565725" y="1761475"/>
                <a:ext cx="1200" cy="775"/>
              </a:xfrm>
              <a:custGeom>
                <a:avLst/>
                <a:gdLst/>
                <a:ahLst/>
                <a:cxnLst/>
                <a:rect l="l" t="t" r="r" b="b"/>
                <a:pathLst>
                  <a:path w="48" h="31" extrusionOk="0">
                    <a:moveTo>
                      <a:pt x="33" y="1"/>
                    </a:moveTo>
                    <a:cubicBezTo>
                      <a:pt x="26" y="10"/>
                      <a:pt x="13" y="17"/>
                      <a:pt x="1" y="17"/>
                    </a:cubicBezTo>
                    <a:cubicBezTo>
                      <a:pt x="10" y="24"/>
                      <a:pt x="24" y="28"/>
                      <a:pt x="36" y="31"/>
                    </a:cubicBezTo>
                    <a:cubicBezTo>
                      <a:pt x="40" y="19"/>
                      <a:pt x="47"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70" name="Google Shape;5370;p39"/>
              <p:cNvSpPr/>
              <p:nvPr/>
            </p:nvSpPr>
            <p:spPr>
              <a:xfrm>
                <a:off x="567650" y="1761875"/>
                <a:ext cx="150" cy="125"/>
              </a:xfrm>
              <a:custGeom>
                <a:avLst/>
                <a:gdLst/>
                <a:ahLst/>
                <a:cxnLst/>
                <a:rect l="l" t="t" r="r" b="b"/>
                <a:pathLst>
                  <a:path w="6" h="5" extrusionOk="0">
                    <a:moveTo>
                      <a:pt x="0" y="1"/>
                    </a:moveTo>
                    <a:cubicBezTo>
                      <a:pt x="0" y="3"/>
                      <a:pt x="1" y="4"/>
                      <a:pt x="2" y="4"/>
                    </a:cubicBezTo>
                    <a:cubicBezTo>
                      <a:pt x="3" y="4"/>
                      <a:pt x="4"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71" name="Google Shape;5371;p39"/>
              <p:cNvSpPr/>
              <p:nvPr/>
            </p:nvSpPr>
            <p:spPr>
              <a:xfrm>
                <a:off x="562850" y="1761650"/>
                <a:ext cx="75" cy="200"/>
              </a:xfrm>
              <a:custGeom>
                <a:avLst/>
                <a:gdLst/>
                <a:ahLst/>
                <a:cxnLst/>
                <a:rect l="l" t="t" r="r" b="b"/>
                <a:pathLst>
                  <a:path w="3" h="8" extrusionOk="0">
                    <a:moveTo>
                      <a:pt x="0" y="1"/>
                    </a:moveTo>
                    <a:lnTo>
                      <a:pt x="2" y="8"/>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72" name="Google Shape;5372;p39"/>
              <p:cNvSpPr/>
              <p:nvPr/>
            </p:nvSpPr>
            <p:spPr>
              <a:xfrm>
                <a:off x="566600" y="1762175"/>
                <a:ext cx="600" cy="300"/>
              </a:xfrm>
              <a:custGeom>
                <a:avLst/>
                <a:gdLst/>
                <a:ahLst/>
                <a:cxnLst/>
                <a:rect l="l" t="t" r="r" b="b"/>
                <a:pathLst>
                  <a:path w="24" h="12" extrusionOk="0">
                    <a:moveTo>
                      <a:pt x="24" y="0"/>
                    </a:moveTo>
                    <a:cubicBezTo>
                      <a:pt x="17" y="0"/>
                      <a:pt x="10" y="3"/>
                      <a:pt x="3" y="3"/>
                    </a:cubicBezTo>
                    <a:cubicBezTo>
                      <a:pt x="1" y="6"/>
                      <a:pt x="1" y="8"/>
                      <a:pt x="2" y="8"/>
                    </a:cubicBezTo>
                    <a:cubicBezTo>
                      <a:pt x="2" y="8"/>
                      <a:pt x="2" y="8"/>
                      <a:pt x="3" y="7"/>
                    </a:cubicBezTo>
                    <a:cubicBezTo>
                      <a:pt x="5" y="10"/>
                      <a:pt x="7" y="11"/>
                      <a:pt x="9" y="11"/>
                    </a:cubicBezTo>
                    <a:cubicBezTo>
                      <a:pt x="14" y="11"/>
                      <a:pt x="19" y="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73" name="Google Shape;5373;p39"/>
              <p:cNvSpPr/>
              <p:nvPr/>
            </p:nvSpPr>
            <p:spPr>
              <a:xfrm>
                <a:off x="564875" y="1760850"/>
                <a:ext cx="375" cy="600"/>
              </a:xfrm>
              <a:custGeom>
                <a:avLst/>
                <a:gdLst/>
                <a:ahLst/>
                <a:cxnLst/>
                <a:rect l="l" t="t" r="r" b="b"/>
                <a:pathLst>
                  <a:path w="15" h="24" extrusionOk="0">
                    <a:moveTo>
                      <a:pt x="2" y="1"/>
                    </a:moveTo>
                    <a:cubicBezTo>
                      <a:pt x="1" y="1"/>
                      <a:pt x="1" y="1"/>
                      <a:pt x="0" y="2"/>
                    </a:cubicBezTo>
                    <a:cubicBezTo>
                      <a:pt x="3" y="9"/>
                      <a:pt x="7" y="16"/>
                      <a:pt x="14" y="23"/>
                    </a:cubicBezTo>
                    <a:cubicBezTo>
                      <a:pt x="10" y="1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74" name="Google Shape;5374;p39"/>
              <p:cNvSpPr/>
              <p:nvPr/>
            </p:nvSpPr>
            <p:spPr>
              <a:xfrm>
                <a:off x="567600" y="1761525"/>
                <a:ext cx="75" cy="150"/>
              </a:xfrm>
              <a:custGeom>
                <a:avLst/>
                <a:gdLst/>
                <a:ahLst/>
                <a:cxnLst/>
                <a:rect l="l" t="t" r="r" b="b"/>
                <a:pathLst>
                  <a:path w="3" h="6" extrusionOk="0">
                    <a:moveTo>
                      <a:pt x="1" y="0"/>
                    </a:moveTo>
                    <a:cubicBezTo>
                      <a:pt x="0" y="0"/>
                      <a:pt x="0" y="3"/>
                      <a:pt x="0" y="6"/>
                    </a:cubicBezTo>
                    <a:lnTo>
                      <a:pt x="2" y="6"/>
                    </a:lnTo>
                    <a:cubicBezTo>
                      <a:pt x="1" y="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75" name="Google Shape;5375;p39"/>
              <p:cNvSpPr/>
              <p:nvPr/>
            </p:nvSpPr>
            <p:spPr>
              <a:xfrm>
                <a:off x="567250" y="1761650"/>
                <a:ext cx="425" cy="550"/>
              </a:xfrm>
              <a:custGeom>
                <a:avLst/>
                <a:gdLst/>
                <a:ahLst/>
                <a:cxnLst/>
                <a:rect l="l" t="t" r="r" b="b"/>
                <a:pathLst>
                  <a:path w="17" h="22" extrusionOk="0">
                    <a:moveTo>
                      <a:pt x="14" y="1"/>
                    </a:moveTo>
                    <a:cubicBezTo>
                      <a:pt x="10" y="8"/>
                      <a:pt x="3" y="12"/>
                      <a:pt x="0" y="21"/>
                    </a:cubicBezTo>
                    <a:cubicBezTo>
                      <a:pt x="5" y="19"/>
                      <a:pt x="12" y="14"/>
                      <a:pt x="16" y="10"/>
                    </a:cubicBezTo>
                    <a:cubicBezTo>
                      <a:pt x="16" y="8"/>
                      <a:pt x="14" y="5"/>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76" name="Google Shape;5376;p39"/>
              <p:cNvSpPr/>
              <p:nvPr/>
            </p:nvSpPr>
            <p:spPr>
              <a:xfrm>
                <a:off x="561150" y="1761775"/>
                <a:ext cx="2300" cy="5300"/>
              </a:xfrm>
              <a:custGeom>
                <a:avLst/>
                <a:gdLst/>
                <a:ahLst/>
                <a:cxnLst/>
                <a:rect l="l" t="t" r="r" b="b"/>
                <a:pathLst>
                  <a:path w="92" h="212" extrusionOk="0">
                    <a:moveTo>
                      <a:pt x="70" y="0"/>
                    </a:moveTo>
                    <a:cubicBezTo>
                      <a:pt x="70" y="19"/>
                      <a:pt x="61" y="35"/>
                      <a:pt x="45" y="44"/>
                    </a:cubicBezTo>
                    <a:cubicBezTo>
                      <a:pt x="52" y="63"/>
                      <a:pt x="91" y="88"/>
                      <a:pt x="70" y="116"/>
                    </a:cubicBezTo>
                    <a:cubicBezTo>
                      <a:pt x="65" y="118"/>
                      <a:pt x="62" y="119"/>
                      <a:pt x="59" y="119"/>
                    </a:cubicBezTo>
                    <a:cubicBezTo>
                      <a:pt x="55" y="119"/>
                      <a:pt x="53" y="117"/>
                      <a:pt x="52" y="116"/>
                    </a:cubicBezTo>
                    <a:lnTo>
                      <a:pt x="24" y="151"/>
                    </a:lnTo>
                    <a:lnTo>
                      <a:pt x="29" y="128"/>
                    </a:lnTo>
                    <a:lnTo>
                      <a:pt x="47" y="111"/>
                    </a:lnTo>
                    <a:cubicBezTo>
                      <a:pt x="45" y="102"/>
                      <a:pt x="40" y="93"/>
                      <a:pt x="36" y="86"/>
                    </a:cubicBezTo>
                    <a:lnTo>
                      <a:pt x="36" y="86"/>
                    </a:lnTo>
                    <a:cubicBezTo>
                      <a:pt x="45" y="125"/>
                      <a:pt x="1" y="144"/>
                      <a:pt x="5" y="200"/>
                    </a:cubicBezTo>
                    <a:lnTo>
                      <a:pt x="29" y="179"/>
                    </a:lnTo>
                    <a:lnTo>
                      <a:pt x="29" y="179"/>
                    </a:lnTo>
                    <a:cubicBezTo>
                      <a:pt x="29" y="188"/>
                      <a:pt x="19" y="202"/>
                      <a:pt x="26" y="211"/>
                    </a:cubicBezTo>
                    <a:cubicBezTo>
                      <a:pt x="28" y="189"/>
                      <a:pt x="39" y="171"/>
                      <a:pt x="52" y="171"/>
                    </a:cubicBezTo>
                    <a:cubicBezTo>
                      <a:pt x="58" y="171"/>
                      <a:pt x="64" y="175"/>
                      <a:pt x="70" y="186"/>
                    </a:cubicBezTo>
                    <a:cubicBezTo>
                      <a:pt x="89" y="162"/>
                      <a:pt x="84" y="60"/>
                      <a:pt x="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77" name="Google Shape;5377;p39"/>
              <p:cNvSpPr/>
              <p:nvPr/>
            </p:nvSpPr>
            <p:spPr>
              <a:xfrm>
                <a:off x="562900" y="1760725"/>
                <a:ext cx="1250" cy="1250"/>
              </a:xfrm>
              <a:custGeom>
                <a:avLst/>
                <a:gdLst/>
                <a:ahLst/>
                <a:cxnLst/>
                <a:rect l="l" t="t" r="r" b="b"/>
                <a:pathLst>
                  <a:path w="50" h="50" extrusionOk="0">
                    <a:moveTo>
                      <a:pt x="21" y="0"/>
                    </a:moveTo>
                    <a:cubicBezTo>
                      <a:pt x="10" y="10"/>
                      <a:pt x="3" y="24"/>
                      <a:pt x="0" y="38"/>
                    </a:cubicBezTo>
                    <a:lnTo>
                      <a:pt x="44" y="45"/>
                    </a:lnTo>
                    <a:lnTo>
                      <a:pt x="40" y="49"/>
                    </a:lnTo>
                    <a:lnTo>
                      <a:pt x="40" y="49"/>
                    </a:lnTo>
                    <a:lnTo>
                      <a:pt x="49" y="45"/>
                    </a:lnTo>
                    <a:cubicBezTo>
                      <a:pt x="40" y="40"/>
                      <a:pt x="33" y="26"/>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78" name="Google Shape;5378;p39"/>
              <p:cNvSpPr/>
              <p:nvPr/>
            </p:nvSpPr>
            <p:spPr>
              <a:xfrm>
                <a:off x="564125" y="1761425"/>
                <a:ext cx="1675" cy="2625"/>
              </a:xfrm>
              <a:custGeom>
                <a:avLst/>
                <a:gdLst/>
                <a:ahLst/>
                <a:cxnLst/>
                <a:rect l="l" t="t" r="r" b="b"/>
                <a:pathLst>
                  <a:path w="67" h="105" extrusionOk="0">
                    <a:moveTo>
                      <a:pt x="44" y="7"/>
                    </a:moveTo>
                    <a:cubicBezTo>
                      <a:pt x="44" y="10"/>
                      <a:pt x="42" y="14"/>
                      <a:pt x="42" y="19"/>
                    </a:cubicBezTo>
                    <a:cubicBezTo>
                      <a:pt x="30" y="12"/>
                      <a:pt x="42" y="10"/>
                      <a:pt x="44" y="7"/>
                    </a:cubicBezTo>
                    <a:close/>
                    <a:moveTo>
                      <a:pt x="44" y="0"/>
                    </a:moveTo>
                    <a:lnTo>
                      <a:pt x="44" y="3"/>
                    </a:lnTo>
                    <a:cubicBezTo>
                      <a:pt x="46" y="6"/>
                      <a:pt x="46" y="8"/>
                      <a:pt x="45" y="8"/>
                    </a:cubicBezTo>
                    <a:cubicBezTo>
                      <a:pt x="45" y="8"/>
                      <a:pt x="45" y="8"/>
                      <a:pt x="44" y="7"/>
                    </a:cubicBezTo>
                    <a:lnTo>
                      <a:pt x="44" y="3"/>
                    </a:lnTo>
                    <a:lnTo>
                      <a:pt x="0" y="17"/>
                    </a:lnTo>
                    <a:cubicBezTo>
                      <a:pt x="9" y="19"/>
                      <a:pt x="17" y="21"/>
                      <a:pt x="26" y="21"/>
                    </a:cubicBezTo>
                    <a:cubicBezTo>
                      <a:pt x="31" y="21"/>
                      <a:pt x="36" y="21"/>
                      <a:pt x="42" y="19"/>
                    </a:cubicBezTo>
                    <a:lnTo>
                      <a:pt x="42" y="19"/>
                    </a:lnTo>
                    <a:cubicBezTo>
                      <a:pt x="30" y="54"/>
                      <a:pt x="9" y="65"/>
                      <a:pt x="16" y="105"/>
                    </a:cubicBezTo>
                    <a:cubicBezTo>
                      <a:pt x="42" y="105"/>
                      <a:pt x="37" y="77"/>
                      <a:pt x="53" y="63"/>
                    </a:cubicBezTo>
                    <a:lnTo>
                      <a:pt x="53" y="63"/>
                    </a:lnTo>
                    <a:cubicBezTo>
                      <a:pt x="49" y="63"/>
                      <a:pt x="46" y="64"/>
                      <a:pt x="44" y="64"/>
                    </a:cubicBezTo>
                    <a:cubicBezTo>
                      <a:pt x="22" y="64"/>
                      <a:pt x="67" y="44"/>
                      <a:pt x="42" y="23"/>
                    </a:cubicBezTo>
                    <a:cubicBezTo>
                      <a:pt x="49" y="19"/>
                      <a:pt x="56" y="17"/>
                      <a:pt x="65" y="17"/>
                    </a:cubicBezTo>
                    <a:cubicBezTo>
                      <a:pt x="56" y="12"/>
                      <a:pt x="51" y="5"/>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79" name="Google Shape;5379;p39"/>
              <p:cNvSpPr/>
              <p:nvPr/>
            </p:nvSpPr>
            <p:spPr>
              <a:xfrm>
                <a:off x="569325" y="1766700"/>
                <a:ext cx="150" cy="200"/>
              </a:xfrm>
              <a:custGeom>
                <a:avLst/>
                <a:gdLst/>
                <a:ahLst/>
                <a:cxnLst/>
                <a:rect l="l" t="t" r="r" b="b"/>
                <a:pathLst>
                  <a:path w="6" h="8" extrusionOk="0">
                    <a:moveTo>
                      <a:pt x="5" y="0"/>
                    </a:moveTo>
                    <a:cubicBezTo>
                      <a:pt x="3" y="3"/>
                      <a:pt x="1" y="5"/>
                      <a:pt x="5" y="7"/>
                    </a:cubicBezTo>
                    <a:cubicBezTo>
                      <a:pt x="5" y="5"/>
                      <a:pt x="5"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80" name="Google Shape;5380;p39"/>
              <p:cNvSpPr/>
              <p:nvPr/>
            </p:nvSpPr>
            <p:spPr>
              <a:xfrm>
                <a:off x="569050" y="1764200"/>
                <a:ext cx="1050" cy="2525"/>
              </a:xfrm>
              <a:custGeom>
                <a:avLst/>
                <a:gdLst/>
                <a:ahLst/>
                <a:cxnLst/>
                <a:rect l="l" t="t" r="r" b="b"/>
                <a:pathLst>
                  <a:path w="42" h="101" extrusionOk="0">
                    <a:moveTo>
                      <a:pt x="2" y="1"/>
                    </a:moveTo>
                    <a:lnTo>
                      <a:pt x="2" y="1"/>
                    </a:lnTo>
                    <a:cubicBezTo>
                      <a:pt x="0" y="28"/>
                      <a:pt x="2" y="56"/>
                      <a:pt x="5" y="84"/>
                    </a:cubicBezTo>
                    <a:cubicBezTo>
                      <a:pt x="9" y="80"/>
                      <a:pt x="13" y="71"/>
                      <a:pt x="19" y="71"/>
                    </a:cubicBezTo>
                    <a:cubicBezTo>
                      <a:pt x="20" y="71"/>
                      <a:pt x="22" y="72"/>
                      <a:pt x="23" y="72"/>
                    </a:cubicBezTo>
                    <a:cubicBezTo>
                      <a:pt x="28" y="84"/>
                      <a:pt x="19" y="89"/>
                      <a:pt x="16" y="100"/>
                    </a:cubicBezTo>
                    <a:cubicBezTo>
                      <a:pt x="26" y="91"/>
                      <a:pt x="42" y="79"/>
                      <a:pt x="28" y="59"/>
                    </a:cubicBezTo>
                    <a:lnTo>
                      <a:pt x="28" y="59"/>
                    </a:lnTo>
                    <a:lnTo>
                      <a:pt x="26" y="63"/>
                    </a:lnTo>
                    <a:cubicBezTo>
                      <a:pt x="12" y="45"/>
                      <a:pt x="5" y="2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81" name="Google Shape;5381;p39"/>
              <p:cNvSpPr/>
              <p:nvPr/>
            </p:nvSpPr>
            <p:spPr>
              <a:xfrm>
                <a:off x="566325" y="1764325"/>
                <a:ext cx="875" cy="1050"/>
              </a:xfrm>
              <a:custGeom>
                <a:avLst/>
                <a:gdLst/>
                <a:ahLst/>
                <a:cxnLst/>
                <a:rect l="l" t="t" r="r" b="b"/>
                <a:pathLst>
                  <a:path w="35" h="42" extrusionOk="0">
                    <a:moveTo>
                      <a:pt x="35" y="0"/>
                    </a:moveTo>
                    <a:lnTo>
                      <a:pt x="0" y="12"/>
                    </a:lnTo>
                    <a:lnTo>
                      <a:pt x="12" y="42"/>
                    </a:lnTo>
                    <a:lnTo>
                      <a:pt x="14" y="26"/>
                    </a:lnTo>
                    <a:cubicBezTo>
                      <a:pt x="17" y="27"/>
                      <a:pt x="19" y="28"/>
                      <a:pt x="21" y="28"/>
                    </a:cubicBezTo>
                    <a:cubicBezTo>
                      <a:pt x="32" y="28"/>
                      <a:pt x="31" y="1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82" name="Google Shape;5382;p39"/>
              <p:cNvSpPr/>
              <p:nvPr/>
            </p:nvSpPr>
            <p:spPr>
              <a:xfrm>
                <a:off x="562325" y="1760325"/>
                <a:ext cx="600" cy="1225"/>
              </a:xfrm>
              <a:custGeom>
                <a:avLst/>
                <a:gdLst/>
                <a:ahLst/>
                <a:cxnLst/>
                <a:rect l="l" t="t" r="r" b="b"/>
                <a:pathLst>
                  <a:path w="24" h="49" extrusionOk="0">
                    <a:moveTo>
                      <a:pt x="23" y="0"/>
                    </a:moveTo>
                    <a:lnTo>
                      <a:pt x="0" y="49"/>
                    </a:lnTo>
                    <a:lnTo>
                      <a:pt x="16" y="35"/>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83" name="Google Shape;5383;p39"/>
              <p:cNvSpPr/>
              <p:nvPr/>
            </p:nvSpPr>
            <p:spPr>
              <a:xfrm>
                <a:off x="561325" y="1760500"/>
                <a:ext cx="325" cy="825"/>
              </a:xfrm>
              <a:custGeom>
                <a:avLst/>
                <a:gdLst/>
                <a:ahLst/>
                <a:cxnLst/>
                <a:rect l="l" t="t" r="r" b="b"/>
                <a:pathLst>
                  <a:path w="13" h="33" extrusionOk="0">
                    <a:moveTo>
                      <a:pt x="12" y="0"/>
                    </a:moveTo>
                    <a:lnTo>
                      <a:pt x="1" y="19"/>
                    </a:lnTo>
                    <a:lnTo>
                      <a:pt x="10" y="3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84" name="Google Shape;5384;p39"/>
              <p:cNvSpPr/>
              <p:nvPr/>
            </p:nvSpPr>
            <p:spPr>
              <a:xfrm>
                <a:off x="507200" y="1753775"/>
                <a:ext cx="425" cy="125"/>
              </a:xfrm>
              <a:custGeom>
                <a:avLst/>
                <a:gdLst/>
                <a:ahLst/>
                <a:cxnLst/>
                <a:rect l="l" t="t" r="r" b="b"/>
                <a:pathLst>
                  <a:path w="17" h="5" extrusionOk="0">
                    <a:moveTo>
                      <a:pt x="17" y="0"/>
                    </a:moveTo>
                    <a:cubicBezTo>
                      <a:pt x="8" y="0"/>
                      <a:pt x="1" y="3"/>
                      <a:pt x="1" y="5"/>
                    </a:cubicBezTo>
                    <a:lnTo>
                      <a:pt x="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85" name="Google Shape;5385;p39"/>
              <p:cNvSpPr/>
              <p:nvPr/>
            </p:nvSpPr>
            <p:spPr>
              <a:xfrm>
                <a:off x="536525" y="1761700"/>
                <a:ext cx="550" cy="1375"/>
              </a:xfrm>
              <a:custGeom>
                <a:avLst/>
                <a:gdLst/>
                <a:ahLst/>
                <a:cxnLst/>
                <a:rect l="l" t="t" r="r" b="b"/>
                <a:pathLst>
                  <a:path w="22" h="55" extrusionOk="0">
                    <a:moveTo>
                      <a:pt x="6" y="0"/>
                    </a:moveTo>
                    <a:cubicBezTo>
                      <a:pt x="5" y="0"/>
                      <a:pt x="4" y="4"/>
                      <a:pt x="3" y="12"/>
                    </a:cubicBezTo>
                    <a:lnTo>
                      <a:pt x="1" y="47"/>
                    </a:lnTo>
                    <a:cubicBezTo>
                      <a:pt x="3" y="46"/>
                      <a:pt x="6" y="45"/>
                      <a:pt x="8" y="45"/>
                    </a:cubicBezTo>
                    <a:cubicBezTo>
                      <a:pt x="14" y="45"/>
                      <a:pt x="18" y="49"/>
                      <a:pt x="21" y="54"/>
                    </a:cubicBezTo>
                    <a:cubicBezTo>
                      <a:pt x="14" y="33"/>
                      <a:pt x="10"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86" name="Google Shape;5386;p39"/>
              <p:cNvSpPr/>
              <p:nvPr/>
            </p:nvSpPr>
            <p:spPr>
              <a:xfrm>
                <a:off x="520125" y="1761825"/>
                <a:ext cx="775" cy="550"/>
              </a:xfrm>
              <a:custGeom>
                <a:avLst/>
                <a:gdLst/>
                <a:ahLst/>
                <a:cxnLst/>
                <a:rect l="l" t="t" r="r" b="b"/>
                <a:pathLst>
                  <a:path w="31" h="22" extrusionOk="0">
                    <a:moveTo>
                      <a:pt x="31" y="1"/>
                    </a:moveTo>
                    <a:lnTo>
                      <a:pt x="5" y="12"/>
                    </a:lnTo>
                    <a:cubicBezTo>
                      <a:pt x="5" y="14"/>
                      <a:pt x="3" y="19"/>
                      <a:pt x="1" y="21"/>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87" name="Google Shape;5387;p39"/>
              <p:cNvSpPr/>
              <p:nvPr/>
            </p:nvSpPr>
            <p:spPr>
              <a:xfrm>
                <a:off x="501925" y="1742650"/>
                <a:ext cx="950" cy="275"/>
              </a:xfrm>
              <a:custGeom>
                <a:avLst/>
                <a:gdLst/>
                <a:ahLst/>
                <a:cxnLst/>
                <a:rect l="l" t="t" r="r" b="b"/>
                <a:pathLst>
                  <a:path w="38" h="11" extrusionOk="0">
                    <a:moveTo>
                      <a:pt x="1" y="0"/>
                    </a:moveTo>
                    <a:cubicBezTo>
                      <a:pt x="2" y="8"/>
                      <a:pt x="5" y="11"/>
                      <a:pt x="11" y="11"/>
                    </a:cubicBezTo>
                    <a:cubicBezTo>
                      <a:pt x="18" y="11"/>
                      <a:pt x="27" y="7"/>
                      <a:pt x="38" y="7"/>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88" name="Google Shape;5388;p39"/>
              <p:cNvSpPr/>
              <p:nvPr/>
            </p:nvSpPr>
            <p:spPr>
              <a:xfrm>
                <a:off x="549050" y="1762350"/>
                <a:ext cx="900" cy="675"/>
              </a:xfrm>
              <a:custGeom>
                <a:avLst/>
                <a:gdLst/>
                <a:ahLst/>
                <a:cxnLst/>
                <a:rect l="l" t="t" r="r" b="b"/>
                <a:pathLst>
                  <a:path w="36" h="27" extrusionOk="0">
                    <a:moveTo>
                      <a:pt x="0" y="0"/>
                    </a:moveTo>
                    <a:cubicBezTo>
                      <a:pt x="13" y="11"/>
                      <a:pt x="25" y="27"/>
                      <a:pt x="32" y="27"/>
                    </a:cubicBezTo>
                    <a:cubicBezTo>
                      <a:pt x="34" y="27"/>
                      <a:pt x="36" y="23"/>
                      <a:pt x="35" y="14"/>
                    </a:cubicBezTo>
                    <a:cubicBezTo>
                      <a:pt x="26" y="5"/>
                      <a:pt x="12"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89" name="Google Shape;5389;p39"/>
              <p:cNvSpPr/>
              <p:nvPr/>
            </p:nvSpPr>
            <p:spPr>
              <a:xfrm>
                <a:off x="515150" y="1749200"/>
                <a:ext cx="600" cy="150"/>
              </a:xfrm>
              <a:custGeom>
                <a:avLst/>
                <a:gdLst/>
                <a:ahLst/>
                <a:cxnLst/>
                <a:rect l="l" t="t" r="r" b="b"/>
                <a:pathLst>
                  <a:path w="24" h="6" extrusionOk="0">
                    <a:moveTo>
                      <a:pt x="14" y="1"/>
                    </a:moveTo>
                    <a:cubicBezTo>
                      <a:pt x="9" y="1"/>
                      <a:pt x="4" y="2"/>
                      <a:pt x="0" y="5"/>
                    </a:cubicBezTo>
                    <a:cubicBezTo>
                      <a:pt x="3" y="5"/>
                      <a:pt x="5" y="6"/>
                      <a:pt x="8" y="6"/>
                    </a:cubicBezTo>
                    <a:cubicBezTo>
                      <a:pt x="14" y="6"/>
                      <a:pt x="18" y="4"/>
                      <a:pt x="23" y="2"/>
                    </a:cubicBezTo>
                    <a:cubicBezTo>
                      <a:pt x="20"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90" name="Google Shape;5390;p39"/>
              <p:cNvSpPr/>
              <p:nvPr/>
            </p:nvSpPr>
            <p:spPr>
              <a:xfrm>
                <a:off x="548300" y="1762025"/>
                <a:ext cx="775" cy="625"/>
              </a:xfrm>
              <a:custGeom>
                <a:avLst/>
                <a:gdLst/>
                <a:ahLst/>
                <a:cxnLst/>
                <a:rect l="l" t="t" r="r" b="b"/>
                <a:pathLst>
                  <a:path w="31" h="25" extrusionOk="0">
                    <a:moveTo>
                      <a:pt x="12" y="1"/>
                    </a:moveTo>
                    <a:cubicBezTo>
                      <a:pt x="7" y="1"/>
                      <a:pt x="4" y="6"/>
                      <a:pt x="0" y="18"/>
                    </a:cubicBezTo>
                    <a:cubicBezTo>
                      <a:pt x="3" y="20"/>
                      <a:pt x="5" y="23"/>
                      <a:pt x="7" y="25"/>
                    </a:cubicBezTo>
                    <a:cubicBezTo>
                      <a:pt x="16" y="18"/>
                      <a:pt x="19" y="13"/>
                      <a:pt x="30" y="13"/>
                    </a:cubicBezTo>
                    <a:cubicBezTo>
                      <a:pt x="23" y="6"/>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91" name="Google Shape;5391;p39"/>
              <p:cNvSpPr/>
              <p:nvPr/>
            </p:nvSpPr>
            <p:spPr>
              <a:xfrm>
                <a:off x="505700" y="1711575"/>
                <a:ext cx="125" cy="150"/>
              </a:xfrm>
              <a:custGeom>
                <a:avLst/>
                <a:gdLst/>
                <a:ahLst/>
                <a:cxnLst/>
                <a:rect l="l" t="t" r="r" b="b"/>
                <a:pathLst>
                  <a:path w="5" h="6" extrusionOk="0">
                    <a:moveTo>
                      <a:pt x="5" y="1"/>
                    </a:moveTo>
                    <a:cubicBezTo>
                      <a:pt x="0" y="3"/>
                      <a:pt x="0" y="3"/>
                      <a:pt x="0" y="5"/>
                    </a:cubicBezTo>
                    <a:cubicBezTo>
                      <a:pt x="3" y="3"/>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92" name="Google Shape;5392;p39"/>
              <p:cNvSpPr/>
              <p:nvPr/>
            </p:nvSpPr>
            <p:spPr>
              <a:xfrm>
                <a:off x="512350" y="1700850"/>
                <a:ext cx="275" cy="375"/>
              </a:xfrm>
              <a:custGeom>
                <a:avLst/>
                <a:gdLst/>
                <a:ahLst/>
                <a:cxnLst/>
                <a:rect l="l" t="t" r="r" b="b"/>
                <a:pathLst>
                  <a:path w="11" h="15" extrusionOk="0">
                    <a:moveTo>
                      <a:pt x="1" y="1"/>
                    </a:moveTo>
                    <a:cubicBezTo>
                      <a:pt x="6" y="5"/>
                      <a:pt x="8" y="10"/>
                      <a:pt x="10" y="15"/>
                    </a:cubicBezTo>
                    <a:cubicBezTo>
                      <a:pt x="10" y="12"/>
                      <a:pt x="10" y="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93" name="Google Shape;5393;p39"/>
              <p:cNvSpPr/>
              <p:nvPr/>
            </p:nvSpPr>
            <p:spPr>
              <a:xfrm>
                <a:off x="556875" y="1760975"/>
                <a:ext cx="150" cy="75"/>
              </a:xfrm>
              <a:custGeom>
                <a:avLst/>
                <a:gdLst/>
                <a:ahLst/>
                <a:cxnLst/>
                <a:rect l="l" t="t" r="r" b="b"/>
                <a:pathLst>
                  <a:path w="6" h="3" extrusionOk="0">
                    <a:moveTo>
                      <a:pt x="5" y="0"/>
                    </a:moveTo>
                    <a:cubicBezTo>
                      <a:pt x="4" y="0"/>
                      <a:pt x="1" y="1"/>
                      <a:pt x="0" y="2"/>
                    </a:cubicBezTo>
                    <a:cubicBezTo>
                      <a:pt x="5" y="1"/>
                      <a:pt x="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94" name="Google Shape;5394;p39"/>
              <p:cNvSpPr/>
              <p:nvPr/>
            </p:nvSpPr>
            <p:spPr>
              <a:xfrm>
                <a:off x="547300" y="1768075"/>
                <a:ext cx="100" cy="150"/>
              </a:xfrm>
              <a:custGeom>
                <a:avLst/>
                <a:gdLst/>
                <a:ahLst/>
                <a:cxnLst/>
                <a:rect l="l" t="t" r="r" b="b"/>
                <a:pathLst>
                  <a:path w="4" h="6" extrusionOk="0">
                    <a:moveTo>
                      <a:pt x="1" y="1"/>
                    </a:moveTo>
                    <a:lnTo>
                      <a:pt x="1" y="1"/>
                    </a:lnTo>
                    <a:cubicBezTo>
                      <a:pt x="3" y="6"/>
                      <a:pt x="3"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95" name="Google Shape;5395;p39"/>
              <p:cNvSpPr/>
              <p:nvPr/>
            </p:nvSpPr>
            <p:spPr>
              <a:xfrm>
                <a:off x="557225" y="1760900"/>
                <a:ext cx="250" cy="200"/>
              </a:xfrm>
              <a:custGeom>
                <a:avLst/>
                <a:gdLst/>
                <a:ahLst/>
                <a:cxnLst/>
                <a:rect l="l" t="t" r="r" b="b"/>
                <a:pathLst>
                  <a:path w="10" h="8" extrusionOk="0">
                    <a:moveTo>
                      <a:pt x="7" y="1"/>
                    </a:moveTo>
                    <a:cubicBezTo>
                      <a:pt x="5" y="1"/>
                      <a:pt x="3" y="2"/>
                      <a:pt x="0" y="5"/>
                    </a:cubicBezTo>
                    <a:lnTo>
                      <a:pt x="9" y="7"/>
                    </a:lnTo>
                    <a:cubicBezTo>
                      <a:pt x="9" y="3"/>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96" name="Google Shape;5396;p39"/>
              <p:cNvSpPr/>
              <p:nvPr/>
            </p:nvSpPr>
            <p:spPr>
              <a:xfrm>
                <a:off x="556525" y="1761025"/>
                <a:ext cx="425" cy="200"/>
              </a:xfrm>
              <a:custGeom>
                <a:avLst/>
                <a:gdLst/>
                <a:ahLst/>
                <a:cxnLst/>
                <a:rect l="l" t="t" r="r" b="b"/>
                <a:pathLst>
                  <a:path w="17" h="8" extrusionOk="0">
                    <a:moveTo>
                      <a:pt x="14" y="0"/>
                    </a:moveTo>
                    <a:lnTo>
                      <a:pt x="0" y="2"/>
                    </a:lnTo>
                    <a:cubicBezTo>
                      <a:pt x="7" y="2"/>
                      <a:pt x="12" y="5"/>
                      <a:pt x="17" y="7"/>
                    </a:cubicBezTo>
                    <a:cubicBezTo>
                      <a:pt x="14" y="5"/>
                      <a:pt x="14" y="2"/>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97" name="Google Shape;5397;p39"/>
              <p:cNvSpPr/>
              <p:nvPr/>
            </p:nvSpPr>
            <p:spPr>
              <a:xfrm>
                <a:off x="507050" y="1726825"/>
                <a:ext cx="300" cy="200"/>
              </a:xfrm>
              <a:custGeom>
                <a:avLst/>
                <a:gdLst/>
                <a:ahLst/>
                <a:cxnLst/>
                <a:rect l="l" t="t" r="r" b="b"/>
                <a:pathLst>
                  <a:path w="12" h="8" extrusionOk="0">
                    <a:moveTo>
                      <a:pt x="1" y="0"/>
                    </a:moveTo>
                    <a:cubicBezTo>
                      <a:pt x="0" y="0"/>
                      <a:pt x="3" y="3"/>
                      <a:pt x="7" y="7"/>
                    </a:cubicBezTo>
                    <a:lnTo>
                      <a:pt x="11" y="7"/>
                    </a:lnTo>
                    <a:cubicBezTo>
                      <a:pt x="5" y="2"/>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98" name="Google Shape;5398;p39"/>
              <p:cNvSpPr/>
              <p:nvPr/>
            </p:nvSpPr>
            <p:spPr>
              <a:xfrm>
                <a:off x="529450" y="1770575"/>
                <a:ext cx="100" cy="75"/>
              </a:xfrm>
              <a:custGeom>
                <a:avLst/>
                <a:gdLst/>
                <a:ahLst/>
                <a:cxnLst/>
                <a:rect l="l" t="t" r="r" b="b"/>
                <a:pathLst>
                  <a:path w="4" h="3" extrusionOk="0">
                    <a:moveTo>
                      <a:pt x="1" y="1"/>
                    </a:moveTo>
                    <a:lnTo>
                      <a:pt x="1" y="3"/>
                    </a:lnTo>
                    <a:lnTo>
                      <a:pt x="3" y="3"/>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399" name="Google Shape;5399;p39"/>
              <p:cNvSpPr/>
              <p:nvPr/>
            </p:nvSpPr>
            <p:spPr>
              <a:xfrm>
                <a:off x="528425" y="1768150"/>
                <a:ext cx="1575" cy="2925"/>
              </a:xfrm>
              <a:custGeom>
                <a:avLst/>
                <a:gdLst/>
                <a:ahLst/>
                <a:cxnLst/>
                <a:rect l="l" t="t" r="r" b="b"/>
                <a:pathLst>
                  <a:path w="63" h="117" extrusionOk="0">
                    <a:moveTo>
                      <a:pt x="63" y="0"/>
                    </a:moveTo>
                    <a:lnTo>
                      <a:pt x="0" y="116"/>
                    </a:lnTo>
                    <a:cubicBezTo>
                      <a:pt x="17" y="95"/>
                      <a:pt x="26" y="88"/>
                      <a:pt x="32" y="88"/>
                    </a:cubicBezTo>
                    <a:cubicBezTo>
                      <a:pt x="36" y="88"/>
                      <a:pt x="39" y="92"/>
                      <a:pt x="42" y="98"/>
                    </a:cubicBezTo>
                    <a:lnTo>
                      <a:pt x="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00" name="Google Shape;5400;p39"/>
              <p:cNvSpPr/>
              <p:nvPr/>
            </p:nvSpPr>
            <p:spPr>
              <a:xfrm>
                <a:off x="509100" y="1699525"/>
                <a:ext cx="1550" cy="1125"/>
              </a:xfrm>
              <a:custGeom>
                <a:avLst/>
                <a:gdLst/>
                <a:ahLst/>
                <a:cxnLst/>
                <a:rect l="l" t="t" r="r" b="b"/>
                <a:pathLst>
                  <a:path w="62" h="45" extrusionOk="0">
                    <a:moveTo>
                      <a:pt x="61" y="0"/>
                    </a:moveTo>
                    <a:lnTo>
                      <a:pt x="61" y="0"/>
                    </a:lnTo>
                    <a:cubicBezTo>
                      <a:pt x="45" y="3"/>
                      <a:pt x="31" y="5"/>
                      <a:pt x="17" y="12"/>
                    </a:cubicBezTo>
                    <a:cubicBezTo>
                      <a:pt x="13" y="17"/>
                      <a:pt x="8" y="21"/>
                      <a:pt x="6" y="26"/>
                    </a:cubicBezTo>
                    <a:cubicBezTo>
                      <a:pt x="0" y="40"/>
                      <a:pt x="1" y="45"/>
                      <a:pt x="5" y="45"/>
                    </a:cubicBezTo>
                    <a:cubicBezTo>
                      <a:pt x="14" y="45"/>
                      <a:pt x="43" y="15"/>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01" name="Google Shape;5401;p39"/>
              <p:cNvSpPr/>
              <p:nvPr/>
            </p:nvSpPr>
            <p:spPr>
              <a:xfrm>
                <a:off x="554725" y="1762000"/>
                <a:ext cx="500" cy="550"/>
              </a:xfrm>
              <a:custGeom>
                <a:avLst/>
                <a:gdLst/>
                <a:ahLst/>
                <a:cxnLst/>
                <a:rect l="l" t="t" r="r" b="b"/>
                <a:pathLst>
                  <a:path w="20" h="22" extrusionOk="0">
                    <a:moveTo>
                      <a:pt x="17" y="0"/>
                    </a:moveTo>
                    <a:cubicBezTo>
                      <a:pt x="17" y="8"/>
                      <a:pt x="13" y="11"/>
                      <a:pt x="7" y="11"/>
                    </a:cubicBezTo>
                    <a:cubicBezTo>
                      <a:pt x="5" y="11"/>
                      <a:pt x="3" y="10"/>
                      <a:pt x="1" y="10"/>
                    </a:cubicBezTo>
                    <a:lnTo>
                      <a:pt x="1" y="10"/>
                    </a:lnTo>
                    <a:cubicBezTo>
                      <a:pt x="2" y="16"/>
                      <a:pt x="5" y="21"/>
                      <a:pt x="9" y="21"/>
                    </a:cubicBezTo>
                    <a:cubicBezTo>
                      <a:pt x="11" y="21"/>
                      <a:pt x="14" y="20"/>
                      <a:pt x="17" y="17"/>
                    </a:cubicBezTo>
                    <a:cubicBezTo>
                      <a:pt x="19" y="10"/>
                      <a:pt x="19"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02" name="Google Shape;5402;p39"/>
              <p:cNvSpPr/>
              <p:nvPr/>
            </p:nvSpPr>
            <p:spPr>
              <a:xfrm>
                <a:off x="503600" y="1700625"/>
                <a:ext cx="4500" cy="5825"/>
              </a:xfrm>
              <a:custGeom>
                <a:avLst/>
                <a:gdLst/>
                <a:ahLst/>
                <a:cxnLst/>
                <a:rect l="l" t="t" r="r" b="b"/>
                <a:pathLst>
                  <a:path w="180" h="233" extrusionOk="0">
                    <a:moveTo>
                      <a:pt x="179" y="0"/>
                    </a:moveTo>
                    <a:lnTo>
                      <a:pt x="179" y="0"/>
                    </a:lnTo>
                    <a:cubicBezTo>
                      <a:pt x="149" y="21"/>
                      <a:pt x="117" y="38"/>
                      <a:pt x="84" y="49"/>
                    </a:cubicBezTo>
                    <a:cubicBezTo>
                      <a:pt x="161" y="49"/>
                      <a:pt x="1" y="135"/>
                      <a:pt x="110" y="137"/>
                    </a:cubicBezTo>
                    <a:cubicBezTo>
                      <a:pt x="105" y="142"/>
                      <a:pt x="100" y="143"/>
                      <a:pt x="94" y="143"/>
                    </a:cubicBezTo>
                    <a:cubicBezTo>
                      <a:pt x="91" y="143"/>
                      <a:pt x="88" y="143"/>
                      <a:pt x="85" y="143"/>
                    </a:cubicBezTo>
                    <a:cubicBezTo>
                      <a:pt x="79" y="143"/>
                      <a:pt x="74" y="143"/>
                      <a:pt x="68" y="147"/>
                    </a:cubicBezTo>
                    <a:cubicBezTo>
                      <a:pt x="103" y="147"/>
                      <a:pt x="112" y="153"/>
                      <a:pt x="105" y="177"/>
                    </a:cubicBezTo>
                    <a:lnTo>
                      <a:pt x="96" y="177"/>
                    </a:lnTo>
                    <a:cubicBezTo>
                      <a:pt x="103" y="193"/>
                      <a:pt x="107" y="214"/>
                      <a:pt x="103" y="232"/>
                    </a:cubicBezTo>
                    <a:cubicBezTo>
                      <a:pt x="107" y="230"/>
                      <a:pt x="112" y="228"/>
                      <a:pt x="119" y="225"/>
                    </a:cubicBezTo>
                    <a:cubicBezTo>
                      <a:pt x="133" y="207"/>
                      <a:pt x="147" y="188"/>
                      <a:pt x="158" y="165"/>
                    </a:cubicBezTo>
                    <a:lnTo>
                      <a:pt x="158" y="165"/>
                    </a:lnTo>
                    <a:lnTo>
                      <a:pt x="126" y="179"/>
                    </a:lnTo>
                    <a:cubicBezTo>
                      <a:pt x="138" y="128"/>
                      <a:pt x="161" y="42"/>
                      <a:pt x="149" y="28"/>
                    </a:cubicBezTo>
                    <a:lnTo>
                      <a:pt x="172" y="26"/>
                    </a:lnTo>
                    <a:cubicBezTo>
                      <a:pt x="175" y="17"/>
                      <a:pt x="177" y="7"/>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03" name="Google Shape;5403;p39"/>
              <p:cNvSpPr/>
              <p:nvPr/>
            </p:nvSpPr>
            <p:spPr>
              <a:xfrm>
                <a:off x="503200" y="1728900"/>
                <a:ext cx="950" cy="850"/>
              </a:xfrm>
              <a:custGeom>
                <a:avLst/>
                <a:gdLst/>
                <a:ahLst/>
                <a:cxnLst/>
                <a:rect l="l" t="t" r="r" b="b"/>
                <a:pathLst>
                  <a:path w="38" h="34" extrusionOk="0">
                    <a:moveTo>
                      <a:pt x="33" y="1"/>
                    </a:moveTo>
                    <a:cubicBezTo>
                      <a:pt x="17" y="10"/>
                      <a:pt x="1" y="19"/>
                      <a:pt x="10" y="33"/>
                    </a:cubicBezTo>
                    <a:cubicBezTo>
                      <a:pt x="15" y="12"/>
                      <a:pt x="24" y="10"/>
                      <a:pt x="35" y="10"/>
                    </a:cubicBezTo>
                    <a:cubicBezTo>
                      <a:pt x="38" y="5"/>
                      <a:pt x="35" y="3"/>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04" name="Google Shape;5404;p39"/>
              <p:cNvSpPr/>
              <p:nvPr/>
            </p:nvSpPr>
            <p:spPr>
              <a:xfrm>
                <a:off x="501475" y="1699300"/>
                <a:ext cx="59600" cy="74725"/>
              </a:xfrm>
              <a:custGeom>
                <a:avLst/>
                <a:gdLst/>
                <a:ahLst/>
                <a:cxnLst/>
                <a:rect l="l" t="t" r="r" b="b"/>
                <a:pathLst>
                  <a:path w="2384" h="2989" extrusionOk="0">
                    <a:moveTo>
                      <a:pt x="341" y="121"/>
                    </a:moveTo>
                    <a:cubicBezTo>
                      <a:pt x="341" y="125"/>
                      <a:pt x="341" y="132"/>
                      <a:pt x="341" y="137"/>
                    </a:cubicBezTo>
                    <a:cubicBezTo>
                      <a:pt x="336" y="135"/>
                      <a:pt x="334" y="130"/>
                      <a:pt x="341" y="121"/>
                    </a:cubicBezTo>
                    <a:close/>
                    <a:moveTo>
                      <a:pt x="340" y="138"/>
                    </a:moveTo>
                    <a:cubicBezTo>
                      <a:pt x="340" y="142"/>
                      <a:pt x="347" y="147"/>
                      <a:pt x="339" y="160"/>
                    </a:cubicBezTo>
                    <a:cubicBezTo>
                      <a:pt x="339" y="154"/>
                      <a:pt x="339" y="145"/>
                      <a:pt x="340" y="138"/>
                    </a:cubicBezTo>
                    <a:close/>
                    <a:moveTo>
                      <a:pt x="445" y="88"/>
                    </a:moveTo>
                    <a:lnTo>
                      <a:pt x="436" y="125"/>
                    </a:lnTo>
                    <a:cubicBezTo>
                      <a:pt x="434" y="125"/>
                      <a:pt x="432" y="124"/>
                      <a:pt x="430" y="124"/>
                    </a:cubicBezTo>
                    <a:cubicBezTo>
                      <a:pt x="406" y="124"/>
                      <a:pt x="407" y="178"/>
                      <a:pt x="362" y="206"/>
                    </a:cubicBezTo>
                    <a:cubicBezTo>
                      <a:pt x="371" y="190"/>
                      <a:pt x="373" y="172"/>
                      <a:pt x="371" y="153"/>
                    </a:cubicBezTo>
                    <a:cubicBezTo>
                      <a:pt x="376" y="139"/>
                      <a:pt x="379" y="135"/>
                      <a:pt x="382" y="135"/>
                    </a:cubicBezTo>
                    <a:cubicBezTo>
                      <a:pt x="385" y="135"/>
                      <a:pt x="388" y="139"/>
                      <a:pt x="392" y="139"/>
                    </a:cubicBezTo>
                    <a:cubicBezTo>
                      <a:pt x="396" y="139"/>
                      <a:pt x="401" y="136"/>
                      <a:pt x="408" y="125"/>
                    </a:cubicBezTo>
                    <a:cubicBezTo>
                      <a:pt x="415" y="109"/>
                      <a:pt x="429" y="98"/>
                      <a:pt x="445" y="88"/>
                    </a:cubicBezTo>
                    <a:close/>
                    <a:moveTo>
                      <a:pt x="380" y="325"/>
                    </a:moveTo>
                    <a:lnTo>
                      <a:pt x="366" y="364"/>
                    </a:lnTo>
                    <a:lnTo>
                      <a:pt x="362" y="339"/>
                    </a:lnTo>
                    <a:lnTo>
                      <a:pt x="380" y="325"/>
                    </a:lnTo>
                    <a:close/>
                    <a:moveTo>
                      <a:pt x="180" y="545"/>
                    </a:moveTo>
                    <a:lnTo>
                      <a:pt x="179" y="547"/>
                    </a:lnTo>
                    <a:cubicBezTo>
                      <a:pt x="179" y="547"/>
                      <a:pt x="180" y="546"/>
                      <a:pt x="180" y="545"/>
                    </a:cubicBezTo>
                    <a:close/>
                    <a:moveTo>
                      <a:pt x="582" y="730"/>
                    </a:moveTo>
                    <a:cubicBezTo>
                      <a:pt x="580" y="731"/>
                      <a:pt x="578" y="731"/>
                      <a:pt x="576" y="732"/>
                    </a:cubicBezTo>
                    <a:lnTo>
                      <a:pt x="576" y="732"/>
                    </a:lnTo>
                    <a:cubicBezTo>
                      <a:pt x="578" y="732"/>
                      <a:pt x="580" y="731"/>
                      <a:pt x="582" y="730"/>
                    </a:cubicBezTo>
                    <a:close/>
                    <a:moveTo>
                      <a:pt x="505" y="1074"/>
                    </a:moveTo>
                    <a:cubicBezTo>
                      <a:pt x="508" y="1074"/>
                      <a:pt x="513" y="1077"/>
                      <a:pt x="519" y="1080"/>
                    </a:cubicBezTo>
                    <a:lnTo>
                      <a:pt x="508" y="1083"/>
                    </a:lnTo>
                    <a:cubicBezTo>
                      <a:pt x="503" y="1076"/>
                      <a:pt x="503" y="1074"/>
                      <a:pt x="505" y="1074"/>
                    </a:cubicBezTo>
                    <a:close/>
                    <a:moveTo>
                      <a:pt x="111" y="1150"/>
                    </a:moveTo>
                    <a:lnTo>
                      <a:pt x="112" y="1150"/>
                    </a:lnTo>
                    <a:lnTo>
                      <a:pt x="112" y="1150"/>
                    </a:lnTo>
                    <a:cubicBezTo>
                      <a:pt x="112" y="1150"/>
                      <a:pt x="112" y="1150"/>
                      <a:pt x="111" y="1150"/>
                    </a:cubicBezTo>
                    <a:close/>
                    <a:moveTo>
                      <a:pt x="129" y="1160"/>
                    </a:moveTo>
                    <a:lnTo>
                      <a:pt x="131" y="1161"/>
                    </a:lnTo>
                    <a:lnTo>
                      <a:pt x="131" y="1161"/>
                    </a:lnTo>
                    <a:cubicBezTo>
                      <a:pt x="130" y="1160"/>
                      <a:pt x="130" y="1160"/>
                      <a:pt x="129" y="1160"/>
                    </a:cubicBezTo>
                    <a:close/>
                    <a:moveTo>
                      <a:pt x="112" y="1150"/>
                    </a:moveTo>
                    <a:cubicBezTo>
                      <a:pt x="116" y="1153"/>
                      <a:pt x="118" y="1159"/>
                      <a:pt x="118" y="1164"/>
                    </a:cubicBezTo>
                    <a:cubicBezTo>
                      <a:pt x="123" y="1162"/>
                      <a:pt x="127" y="1160"/>
                      <a:pt x="129" y="1160"/>
                    </a:cubicBezTo>
                    <a:cubicBezTo>
                      <a:pt x="129" y="1160"/>
                      <a:pt x="129" y="1160"/>
                      <a:pt x="129" y="1160"/>
                    </a:cubicBezTo>
                    <a:lnTo>
                      <a:pt x="129" y="1160"/>
                    </a:lnTo>
                    <a:lnTo>
                      <a:pt x="112" y="1150"/>
                    </a:lnTo>
                    <a:close/>
                    <a:moveTo>
                      <a:pt x="60" y="1283"/>
                    </a:moveTo>
                    <a:cubicBezTo>
                      <a:pt x="60" y="1284"/>
                      <a:pt x="60" y="1284"/>
                      <a:pt x="60" y="1284"/>
                    </a:cubicBezTo>
                    <a:cubicBezTo>
                      <a:pt x="60" y="1284"/>
                      <a:pt x="60" y="1284"/>
                      <a:pt x="60" y="1283"/>
                    </a:cubicBezTo>
                    <a:close/>
                    <a:moveTo>
                      <a:pt x="30" y="1584"/>
                    </a:moveTo>
                    <a:cubicBezTo>
                      <a:pt x="30" y="1584"/>
                      <a:pt x="31" y="1584"/>
                      <a:pt x="31" y="1584"/>
                    </a:cubicBezTo>
                    <a:lnTo>
                      <a:pt x="31" y="1584"/>
                    </a:lnTo>
                    <a:lnTo>
                      <a:pt x="30" y="1584"/>
                    </a:lnTo>
                    <a:close/>
                    <a:moveTo>
                      <a:pt x="225" y="2138"/>
                    </a:moveTo>
                    <a:cubicBezTo>
                      <a:pt x="225" y="2139"/>
                      <a:pt x="226" y="2141"/>
                      <a:pt x="228" y="2142"/>
                    </a:cubicBezTo>
                    <a:lnTo>
                      <a:pt x="228" y="2142"/>
                    </a:lnTo>
                    <a:lnTo>
                      <a:pt x="225" y="2138"/>
                    </a:lnTo>
                    <a:close/>
                    <a:moveTo>
                      <a:pt x="274" y="2259"/>
                    </a:moveTo>
                    <a:cubicBezTo>
                      <a:pt x="271" y="2262"/>
                      <a:pt x="271" y="2265"/>
                      <a:pt x="273" y="2267"/>
                    </a:cubicBezTo>
                    <a:lnTo>
                      <a:pt x="273" y="2267"/>
                    </a:lnTo>
                    <a:cubicBezTo>
                      <a:pt x="274" y="2264"/>
                      <a:pt x="274" y="2261"/>
                      <a:pt x="274" y="2259"/>
                    </a:cubicBezTo>
                    <a:close/>
                    <a:moveTo>
                      <a:pt x="2101" y="2504"/>
                    </a:moveTo>
                    <a:cubicBezTo>
                      <a:pt x="2102" y="2504"/>
                      <a:pt x="2106" y="2507"/>
                      <a:pt x="2112" y="2511"/>
                    </a:cubicBezTo>
                    <a:cubicBezTo>
                      <a:pt x="2112" y="2511"/>
                      <a:pt x="2112" y="2513"/>
                      <a:pt x="2112" y="2513"/>
                    </a:cubicBezTo>
                    <a:cubicBezTo>
                      <a:pt x="2104" y="2507"/>
                      <a:pt x="2101" y="2504"/>
                      <a:pt x="2101" y="2504"/>
                    </a:cubicBezTo>
                    <a:close/>
                    <a:moveTo>
                      <a:pt x="2147" y="2508"/>
                    </a:moveTo>
                    <a:cubicBezTo>
                      <a:pt x="2149" y="2513"/>
                      <a:pt x="2149" y="2517"/>
                      <a:pt x="2149" y="2522"/>
                    </a:cubicBezTo>
                    <a:lnTo>
                      <a:pt x="2149" y="2522"/>
                    </a:lnTo>
                    <a:cubicBezTo>
                      <a:pt x="2146" y="2527"/>
                      <a:pt x="2143" y="2528"/>
                      <a:pt x="2140" y="2528"/>
                    </a:cubicBezTo>
                    <a:cubicBezTo>
                      <a:pt x="2136" y="2528"/>
                      <a:pt x="2133" y="2524"/>
                      <a:pt x="2131" y="2518"/>
                    </a:cubicBezTo>
                    <a:cubicBezTo>
                      <a:pt x="2140" y="2518"/>
                      <a:pt x="2147" y="2518"/>
                      <a:pt x="2147" y="2508"/>
                    </a:cubicBezTo>
                    <a:close/>
                    <a:moveTo>
                      <a:pt x="1231" y="2550"/>
                    </a:moveTo>
                    <a:lnTo>
                      <a:pt x="1231" y="2550"/>
                    </a:lnTo>
                    <a:cubicBezTo>
                      <a:pt x="1231" y="2550"/>
                      <a:pt x="1231" y="2550"/>
                      <a:pt x="1231" y="2551"/>
                    </a:cubicBezTo>
                    <a:lnTo>
                      <a:pt x="1231" y="2551"/>
                    </a:lnTo>
                    <a:cubicBezTo>
                      <a:pt x="1231" y="2550"/>
                      <a:pt x="1231" y="2550"/>
                      <a:pt x="1231" y="2550"/>
                    </a:cubicBezTo>
                    <a:close/>
                    <a:moveTo>
                      <a:pt x="2276" y="2597"/>
                    </a:moveTo>
                    <a:lnTo>
                      <a:pt x="2276" y="2597"/>
                    </a:lnTo>
                    <a:cubicBezTo>
                      <a:pt x="2275" y="2597"/>
                      <a:pt x="2275" y="2598"/>
                      <a:pt x="2274" y="2599"/>
                    </a:cubicBezTo>
                    <a:cubicBezTo>
                      <a:pt x="2275" y="2598"/>
                      <a:pt x="2275" y="2597"/>
                      <a:pt x="2276" y="2597"/>
                    </a:cubicBezTo>
                    <a:close/>
                    <a:moveTo>
                      <a:pt x="733" y="2580"/>
                    </a:moveTo>
                    <a:cubicBezTo>
                      <a:pt x="740" y="2580"/>
                      <a:pt x="744" y="2587"/>
                      <a:pt x="747" y="2599"/>
                    </a:cubicBezTo>
                    <a:cubicBezTo>
                      <a:pt x="743" y="2601"/>
                      <a:pt x="740" y="2602"/>
                      <a:pt x="738" y="2602"/>
                    </a:cubicBezTo>
                    <a:cubicBezTo>
                      <a:pt x="732" y="2602"/>
                      <a:pt x="731" y="2593"/>
                      <a:pt x="733" y="2580"/>
                    </a:cubicBezTo>
                    <a:close/>
                    <a:moveTo>
                      <a:pt x="1274" y="2629"/>
                    </a:moveTo>
                    <a:cubicBezTo>
                      <a:pt x="1274" y="2629"/>
                      <a:pt x="1274" y="2629"/>
                      <a:pt x="1275" y="2629"/>
                    </a:cubicBezTo>
                    <a:lnTo>
                      <a:pt x="1275" y="2629"/>
                    </a:lnTo>
                    <a:cubicBezTo>
                      <a:pt x="1273" y="2632"/>
                      <a:pt x="1272" y="2636"/>
                      <a:pt x="1271" y="2640"/>
                    </a:cubicBezTo>
                    <a:lnTo>
                      <a:pt x="1271" y="2640"/>
                    </a:lnTo>
                    <a:cubicBezTo>
                      <a:pt x="1272" y="2634"/>
                      <a:pt x="1271" y="2629"/>
                      <a:pt x="1274" y="2629"/>
                    </a:cubicBezTo>
                    <a:close/>
                    <a:moveTo>
                      <a:pt x="950" y="2724"/>
                    </a:moveTo>
                    <a:cubicBezTo>
                      <a:pt x="950" y="2724"/>
                      <a:pt x="950" y="2724"/>
                      <a:pt x="951" y="2724"/>
                    </a:cubicBezTo>
                    <a:cubicBezTo>
                      <a:pt x="951" y="2724"/>
                      <a:pt x="951" y="2724"/>
                      <a:pt x="951" y="2724"/>
                    </a:cubicBezTo>
                    <a:lnTo>
                      <a:pt x="951" y="2724"/>
                    </a:lnTo>
                    <a:cubicBezTo>
                      <a:pt x="950" y="2724"/>
                      <a:pt x="950" y="2724"/>
                      <a:pt x="950" y="2724"/>
                    </a:cubicBezTo>
                    <a:close/>
                    <a:moveTo>
                      <a:pt x="944" y="2721"/>
                    </a:moveTo>
                    <a:cubicBezTo>
                      <a:pt x="942" y="2721"/>
                      <a:pt x="940" y="2723"/>
                      <a:pt x="937" y="2729"/>
                    </a:cubicBezTo>
                    <a:cubicBezTo>
                      <a:pt x="941" y="2725"/>
                      <a:pt x="946" y="2724"/>
                      <a:pt x="950" y="2724"/>
                    </a:cubicBezTo>
                    <a:cubicBezTo>
                      <a:pt x="950" y="2724"/>
                      <a:pt x="950" y="2724"/>
                      <a:pt x="950" y="2724"/>
                    </a:cubicBezTo>
                    <a:lnTo>
                      <a:pt x="950" y="2724"/>
                    </a:lnTo>
                    <a:cubicBezTo>
                      <a:pt x="948" y="2723"/>
                      <a:pt x="946" y="2721"/>
                      <a:pt x="944" y="2721"/>
                    </a:cubicBezTo>
                    <a:close/>
                    <a:moveTo>
                      <a:pt x="1210" y="2867"/>
                    </a:moveTo>
                    <a:lnTo>
                      <a:pt x="1210" y="2867"/>
                    </a:lnTo>
                    <a:cubicBezTo>
                      <a:pt x="1210" y="2867"/>
                      <a:pt x="1210" y="2868"/>
                      <a:pt x="1210" y="2868"/>
                    </a:cubicBezTo>
                    <a:cubicBezTo>
                      <a:pt x="1210" y="2868"/>
                      <a:pt x="1210" y="2867"/>
                      <a:pt x="1210" y="2867"/>
                    </a:cubicBezTo>
                    <a:close/>
                    <a:moveTo>
                      <a:pt x="369" y="0"/>
                    </a:moveTo>
                    <a:cubicBezTo>
                      <a:pt x="365" y="0"/>
                      <a:pt x="360" y="1"/>
                      <a:pt x="355" y="2"/>
                    </a:cubicBezTo>
                    <a:lnTo>
                      <a:pt x="369" y="12"/>
                    </a:lnTo>
                    <a:lnTo>
                      <a:pt x="366" y="12"/>
                    </a:lnTo>
                    <a:cubicBezTo>
                      <a:pt x="339" y="44"/>
                      <a:pt x="311" y="74"/>
                      <a:pt x="276" y="100"/>
                    </a:cubicBezTo>
                    <a:lnTo>
                      <a:pt x="269" y="169"/>
                    </a:lnTo>
                    <a:cubicBezTo>
                      <a:pt x="278" y="142"/>
                      <a:pt x="306" y="132"/>
                      <a:pt x="315" y="104"/>
                    </a:cubicBezTo>
                    <a:lnTo>
                      <a:pt x="315" y="104"/>
                    </a:lnTo>
                    <a:cubicBezTo>
                      <a:pt x="322" y="132"/>
                      <a:pt x="296" y="166"/>
                      <a:pt x="323" y="166"/>
                    </a:cubicBezTo>
                    <a:cubicBezTo>
                      <a:pt x="326" y="166"/>
                      <a:pt x="329" y="166"/>
                      <a:pt x="334" y="165"/>
                    </a:cubicBezTo>
                    <a:cubicBezTo>
                      <a:pt x="334" y="162"/>
                      <a:pt x="336" y="162"/>
                      <a:pt x="339" y="160"/>
                    </a:cubicBezTo>
                    <a:lnTo>
                      <a:pt x="339" y="160"/>
                    </a:lnTo>
                    <a:cubicBezTo>
                      <a:pt x="332" y="218"/>
                      <a:pt x="327" y="276"/>
                      <a:pt x="327" y="327"/>
                    </a:cubicBezTo>
                    <a:cubicBezTo>
                      <a:pt x="323" y="319"/>
                      <a:pt x="317" y="317"/>
                      <a:pt x="309" y="317"/>
                    </a:cubicBezTo>
                    <a:cubicBezTo>
                      <a:pt x="295" y="317"/>
                      <a:pt x="276" y="328"/>
                      <a:pt x="262" y="328"/>
                    </a:cubicBezTo>
                    <a:cubicBezTo>
                      <a:pt x="261" y="328"/>
                      <a:pt x="259" y="327"/>
                      <a:pt x="257" y="327"/>
                    </a:cubicBezTo>
                    <a:cubicBezTo>
                      <a:pt x="271" y="320"/>
                      <a:pt x="283" y="308"/>
                      <a:pt x="292" y="297"/>
                    </a:cubicBezTo>
                    <a:cubicBezTo>
                      <a:pt x="292" y="281"/>
                      <a:pt x="301" y="262"/>
                      <a:pt x="288" y="262"/>
                    </a:cubicBezTo>
                    <a:cubicBezTo>
                      <a:pt x="255" y="297"/>
                      <a:pt x="240" y="308"/>
                      <a:pt x="232" y="308"/>
                    </a:cubicBezTo>
                    <a:cubicBezTo>
                      <a:pt x="219" y="308"/>
                      <a:pt x="225" y="278"/>
                      <a:pt x="207" y="278"/>
                    </a:cubicBezTo>
                    <a:cubicBezTo>
                      <a:pt x="206" y="278"/>
                      <a:pt x="205" y="278"/>
                      <a:pt x="204" y="278"/>
                    </a:cubicBezTo>
                    <a:cubicBezTo>
                      <a:pt x="199" y="283"/>
                      <a:pt x="195" y="285"/>
                      <a:pt x="188" y="285"/>
                    </a:cubicBezTo>
                    <a:cubicBezTo>
                      <a:pt x="186" y="308"/>
                      <a:pt x="176" y="334"/>
                      <a:pt x="169" y="371"/>
                    </a:cubicBezTo>
                    <a:lnTo>
                      <a:pt x="209" y="359"/>
                    </a:lnTo>
                    <a:lnTo>
                      <a:pt x="209" y="359"/>
                    </a:lnTo>
                    <a:cubicBezTo>
                      <a:pt x="206" y="373"/>
                      <a:pt x="195" y="378"/>
                      <a:pt x="186" y="385"/>
                    </a:cubicBezTo>
                    <a:cubicBezTo>
                      <a:pt x="187" y="385"/>
                      <a:pt x="189" y="385"/>
                      <a:pt x="191" y="385"/>
                    </a:cubicBezTo>
                    <a:cubicBezTo>
                      <a:pt x="244" y="385"/>
                      <a:pt x="183" y="350"/>
                      <a:pt x="250" y="348"/>
                    </a:cubicBezTo>
                    <a:lnTo>
                      <a:pt x="250" y="348"/>
                    </a:lnTo>
                    <a:cubicBezTo>
                      <a:pt x="174" y="383"/>
                      <a:pt x="267" y="438"/>
                      <a:pt x="179" y="464"/>
                    </a:cubicBezTo>
                    <a:cubicBezTo>
                      <a:pt x="179" y="469"/>
                      <a:pt x="183" y="471"/>
                      <a:pt x="187" y="471"/>
                    </a:cubicBezTo>
                    <a:cubicBezTo>
                      <a:pt x="196" y="471"/>
                      <a:pt x="209" y="465"/>
                      <a:pt x="217" y="465"/>
                    </a:cubicBezTo>
                    <a:cubicBezTo>
                      <a:pt x="222" y="465"/>
                      <a:pt x="224" y="466"/>
                      <a:pt x="225" y="471"/>
                    </a:cubicBezTo>
                    <a:lnTo>
                      <a:pt x="202" y="480"/>
                    </a:lnTo>
                    <a:lnTo>
                      <a:pt x="234" y="480"/>
                    </a:lnTo>
                    <a:cubicBezTo>
                      <a:pt x="232" y="494"/>
                      <a:pt x="202" y="503"/>
                      <a:pt x="181" y="508"/>
                    </a:cubicBezTo>
                    <a:cubicBezTo>
                      <a:pt x="183" y="503"/>
                      <a:pt x="174" y="499"/>
                      <a:pt x="172" y="496"/>
                    </a:cubicBezTo>
                    <a:lnTo>
                      <a:pt x="172" y="496"/>
                    </a:lnTo>
                    <a:cubicBezTo>
                      <a:pt x="146" y="516"/>
                      <a:pt x="182" y="537"/>
                      <a:pt x="180" y="545"/>
                    </a:cubicBezTo>
                    <a:lnTo>
                      <a:pt x="180" y="545"/>
                    </a:lnTo>
                    <a:lnTo>
                      <a:pt x="192" y="526"/>
                    </a:lnTo>
                    <a:cubicBezTo>
                      <a:pt x="204" y="559"/>
                      <a:pt x="211" y="591"/>
                      <a:pt x="213" y="624"/>
                    </a:cubicBezTo>
                    <a:cubicBezTo>
                      <a:pt x="220" y="626"/>
                      <a:pt x="227" y="631"/>
                      <a:pt x="218" y="645"/>
                    </a:cubicBezTo>
                    <a:cubicBezTo>
                      <a:pt x="223" y="661"/>
                      <a:pt x="232" y="677"/>
                      <a:pt x="246" y="689"/>
                    </a:cubicBezTo>
                    <a:lnTo>
                      <a:pt x="264" y="684"/>
                    </a:lnTo>
                    <a:lnTo>
                      <a:pt x="264" y="684"/>
                    </a:lnTo>
                    <a:cubicBezTo>
                      <a:pt x="299" y="723"/>
                      <a:pt x="243" y="716"/>
                      <a:pt x="257" y="758"/>
                    </a:cubicBezTo>
                    <a:lnTo>
                      <a:pt x="253" y="758"/>
                    </a:lnTo>
                    <a:cubicBezTo>
                      <a:pt x="274" y="765"/>
                      <a:pt x="283" y="779"/>
                      <a:pt x="278" y="791"/>
                    </a:cubicBezTo>
                    <a:cubicBezTo>
                      <a:pt x="275" y="789"/>
                      <a:pt x="271" y="788"/>
                      <a:pt x="267" y="788"/>
                    </a:cubicBezTo>
                    <a:cubicBezTo>
                      <a:pt x="254" y="788"/>
                      <a:pt x="240" y="798"/>
                      <a:pt x="226" y="798"/>
                    </a:cubicBezTo>
                    <a:cubicBezTo>
                      <a:pt x="221" y="798"/>
                      <a:pt x="216" y="797"/>
                      <a:pt x="211" y="793"/>
                    </a:cubicBezTo>
                    <a:lnTo>
                      <a:pt x="211" y="793"/>
                    </a:lnTo>
                    <a:cubicBezTo>
                      <a:pt x="246" y="837"/>
                      <a:pt x="239" y="814"/>
                      <a:pt x="306" y="849"/>
                    </a:cubicBezTo>
                    <a:lnTo>
                      <a:pt x="274" y="853"/>
                    </a:lnTo>
                    <a:cubicBezTo>
                      <a:pt x="301" y="865"/>
                      <a:pt x="318" y="867"/>
                      <a:pt x="322" y="890"/>
                    </a:cubicBezTo>
                    <a:cubicBezTo>
                      <a:pt x="315" y="884"/>
                      <a:pt x="308" y="883"/>
                      <a:pt x="300" y="883"/>
                    </a:cubicBezTo>
                    <a:cubicBezTo>
                      <a:pt x="290" y="883"/>
                      <a:pt x="280" y="886"/>
                      <a:pt x="269" y="886"/>
                    </a:cubicBezTo>
                    <a:cubicBezTo>
                      <a:pt x="259" y="886"/>
                      <a:pt x="250" y="884"/>
                      <a:pt x="239" y="876"/>
                    </a:cubicBezTo>
                    <a:lnTo>
                      <a:pt x="239" y="876"/>
                    </a:lnTo>
                    <a:cubicBezTo>
                      <a:pt x="167" y="911"/>
                      <a:pt x="297" y="951"/>
                      <a:pt x="197" y="958"/>
                    </a:cubicBezTo>
                    <a:cubicBezTo>
                      <a:pt x="214" y="965"/>
                      <a:pt x="226" y="968"/>
                      <a:pt x="235" y="968"/>
                    </a:cubicBezTo>
                    <a:cubicBezTo>
                      <a:pt x="264" y="968"/>
                      <a:pt x="257" y="939"/>
                      <a:pt x="263" y="939"/>
                    </a:cubicBezTo>
                    <a:cubicBezTo>
                      <a:pt x="264" y="939"/>
                      <a:pt x="265" y="940"/>
                      <a:pt x="267" y="941"/>
                    </a:cubicBezTo>
                    <a:cubicBezTo>
                      <a:pt x="269" y="941"/>
                      <a:pt x="272" y="940"/>
                      <a:pt x="275" y="940"/>
                    </a:cubicBezTo>
                    <a:cubicBezTo>
                      <a:pt x="300" y="940"/>
                      <a:pt x="326" y="968"/>
                      <a:pt x="318" y="981"/>
                    </a:cubicBezTo>
                    <a:cubicBezTo>
                      <a:pt x="313" y="995"/>
                      <a:pt x="202" y="988"/>
                      <a:pt x="197" y="1022"/>
                    </a:cubicBezTo>
                    <a:cubicBezTo>
                      <a:pt x="197" y="1020"/>
                      <a:pt x="190" y="1018"/>
                      <a:pt x="192" y="1013"/>
                    </a:cubicBezTo>
                    <a:lnTo>
                      <a:pt x="192" y="1013"/>
                    </a:lnTo>
                    <a:cubicBezTo>
                      <a:pt x="167" y="1022"/>
                      <a:pt x="216" y="1046"/>
                      <a:pt x="176" y="1055"/>
                    </a:cubicBezTo>
                    <a:cubicBezTo>
                      <a:pt x="225" y="1076"/>
                      <a:pt x="169" y="1076"/>
                      <a:pt x="234" y="1092"/>
                    </a:cubicBezTo>
                    <a:lnTo>
                      <a:pt x="227" y="1057"/>
                    </a:lnTo>
                    <a:lnTo>
                      <a:pt x="227" y="1057"/>
                    </a:lnTo>
                    <a:cubicBezTo>
                      <a:pt x="239" y="1078"/>
                      <a:pt x="311" y="1115"/>
                      <a:pt x="264" y="1136"/>
                    </a:cubicBezTo>
                    <a:cubicBezTo>
                      <a:pt x="253" y="1129"/>
                      <a:pt x="239" y="1120"/>
                      <a:pt x="230" y="1108"/>
                    </a:cubicBezTo>
                    <a:lnTo>
                      <a:pt x="230" y="1108"/>
                    </a:lnTo>
                    <a:cubicBezTo>
                      <a:pt x="209" y="1113"/>
                      <a:pt x="239" y="1127"/>
                      <a:pt x="216" y="1134"/>
                    </a:cubicBezTo>
                    <a:cubicBezTo>
                      <a:pt x="153" y="1113"/>
                      <a:pt x="211" y="1090"/>
                      <a:pt x="167" y="1057"/>
                    </a:cubicBezTo>
                    <a:lnTo>
                      <a:pt x="167" y="1057"/>
                    </a:lnTo>
                    <a:cubicBezTo>
                      <a:pt x="145" y="1061"/>
                      <a:pt x="181" y="1088"/>
                      <a:pt x="167" y="1088"/>
                    </a:cubicBezTo>
                    <a:cubicBezTo>
                      <a:pt x="162" y="1088"/>
                      <a:pt x="154" y="1086"/>
                      <a:pt x="139" y="1080"/>
                    </a:cubicBezTo>
                    <a:lnTo>
                      <a:pt x="139" y="1080"/>
                    </a:lnTo>
                    <a:cubicBezTo>
                      <a:pt x="181" y="1097"/>
                      <a:pt x="176" y="1106"/>
                      <a:pt x="167" y="1115"/>
                    </a:cubicBezTo>
                    <a:cubicBezTo>
                      <a:pt x="160" y="1122"/>
                      <a:pt x="148" y="1136"/>
                      <a:pt x="179" y="1159"/>
                    </a:cubicBezTo>
                    <a:lnTo>
                      <a:pt x="139" y="1148"/>
                    </a:lnTo>
                    <a:lnTo>
                      <a:pt x="139" y="1148"/>
                    </a:lnTo>
                    <a:cubicBezTo>
                      <a:pt x="144" y="1155"/>
                      <a:pt x="160" y="1169"/>
                      <a:pt x="158" y="1175"/>
                    </a:cubicBezTo>
                    <a:lnTo>
                      <a:pt x="131" y="1161"/>
                    </a:lnTo>
                    <a:lnTo>
                      <a:pt x="131" y="1161"/>
                    </a:lnTo>
                    <a:cubicBezTo>
                      <a:pt x="132" y="1163"/>
                      <a:pt x="126" y="1172"/>
                      <a:pt x="107" y="1194"/>
                    </a:cubicBezTo>
                    <a:cubicBezTo>
                      <a:pt x="118" y="1196"/>
                      <a:pt x="133" y="1202"/>
                      <a:pt x="147" y="1202"/>
                    </a:cubicBezTo>
                    <a:cubicBezTo>
                      <a:pt x="153" y="1202"/>
                      <a:pt x="159" y="1201"/>
                      <a:pt x="165" y="1199"/>
                    </a:cubicBezTo>
                    <a:lnTo>
                      <a:pt x="165" y="1199"/>
                    </a:lnTo>
                    <a:cubicBezTo>
                      <a:pt x="206" y="1265"/>
                      <a:pt x="55" y="1213"/>
                      <a:pt x="60" y="1283"/>
                    </a:cubicBezTo>
                    <a:lnTo>
                      <a:pt x="60" y="1283"/>
                    </a:lnTo>
                    <a:cubicBezTo>
                      <a:pt x="61" y="1276"/>
                      <a:pt x="77" y="1265"/>
                      <a:pt x="91" y="1265"/>
                    </a:cubicBezTo>
                    <a:cubicBezTo>
                      <a:pt x="97" y="1265"/>
                      <a:pt x="102" y="1266"/>
                      <a:pt x="107" y="1271"/>
                    </a:cubicBezTo>
                    <a:cubicBezTo>
                      <a:pt x="93" y="1287"/>
                      <a:pt x="77" y="1296"/>
                      <a:pt x="56" y="1303"/>
                    </a:cubicBezTo>
                    <a:cubicBezTo>
                      <a:pt x="56" y="1319"/>
                      <a:pt x="62" y="1324"/>
                      <a:pt x="69" y="1324"/>
                    </a:cubicBezTo>
                    <a:cubicBezTo>
                      <a:pt x="79" y="1324"/>
                      <a:pt x="93" y="1316"/>
                      <a:pt x="106" y="1316"/>
                    </a:cubicBezTo>
                    <a:cubicBezTo>
                      <a:pt x="111" y="1316"/>
                      <a:pt x="116" y="1317"/>
                      <a:pt x="121" y="1322"/>
                    </a:cubicBezTo>
                    <a:cubicBezTo>
                      <a:pt x="70" y="1333"/>
                      <a:pt x="137" y="1347"/>
                      <a:pt x="151" y="1366"/>
                    </a:cubicBezTo>
                    <a:lnTo>
                      <a:pt x="111" y="1363"/>
                    </a:lnTo>
                    <a:lnTo>
                      <a:pt x="111" y="1363"/>
                    </a:lnTo>
                    <a:cubicBezTo>
                      <a:pt x="79" y="1412"/>
                      <a:pt x="192" y="1382"/>
                      <a:pt x="158" y="1424"/>
                    </a:cubicBezTo>
                    <a:lnTo>
                      <a:pt x="104" y="1403"/>
                    </a:lnTo>
                    <a:lnTo>
                      <a:pt x="104" y="1403"/>
                    </a:lnTo>
                    <a:lnTo>
                      <a:pt x="116" y="1426"/>
                    </a:lnTo>
                    <a:lnTo>
                      <a:pt x="70" y="1419"/>
                    </a:lnTo>
                    <a:lnTo>
                      <a:pt x="70" y="1419"/>
                    </a:lnTo>
                    <a:cubicBezTo>
                      <a:pt x="102" y="1449"/>
                      <a:pt x="95" y="1454"/>
                      <a:pt x="81" y="1479"/>
                    </a:cubicBezTo>
                    <a:cubicBezTo>
                      <a:pt x="86" y="1478"/>
                      <a:pt x="91" y="1478"/>
                      <a:pt x="96" y="1478"/>
                    </a:cubicBezTo>
                    <a:cubicBezTo>
                      <a:pt x="123" y="1478"/>
                      <a:pt x="153" y="1488"/>
                      <a:pt x="155" y="1507"/>
                    </a:cubicBezTo>
                    <a:cubicBezTo>
                      <a:pt x="148" y="1511"/>
                      <a:pt x="142" y="1512"/>
                      <a:pt x="136" y="1512"/>
                    </a:cubicBezTo>
                    <a:cubicBezTo>
                      <a:pt x="132" y="1512"/>
                      <a:pt x="128" y="1511"/>
                      <a:pt x="126" y="1511"/>
                    </a:cubicBezTo>
                    <a:cubicBezTo>
                      <a:pt x="120" y="1511"/>
                      <a:pt x="118" y="1514"/>
                      <a:pt x="121" y="1528"/>
                    </a:cubicBezTo>
                    <a:cubicBezTo>
                      <a:pt x="95" y="1521"/>
                      <a:pt x="63" y="1514"/>
                      <a:pt x="102" y="1500"/>
                    </a:cubicBezTo>
                    <a:cubicBezTo>
                      <a:pt x="88" y="1498"/>
                      <a:pt x="77" y="1493"/>
                      <a:pt x="63" y="1491"/>
                    </a:cubicBezTo>
                    <a:cubicBezTo>
                      <a:pt x="35" y="1507"/>
                      <a:pt x="56" y="1532"/>
                      <a:pt x="58" y="1544"/>
                    </a:cubicBezTo>
                    <a:cubicBezTo>
                      <a:pt x="58" y="1539"/>
                      <a:pt x="63" y="1535"/>
                      <a:pt x="67" y="1532"/>
                    </a:cubicBezTo>
                    <a:lnTo>
                      <a:pt x="125" y="1577"/>
                    </a:lnTo>
                    <a:cubicBezTo>
                      <a:pt x="119" y="1579"/>
                      <a:pt x="113" y="1580"/>
                      <a:pt x="107" y="1580"/>
                    </a:cubicBezTo>
                    <a:cubicBezTo>
                      <a:pt x="99" y="1580"/>
                      <a:pt x="92" y="1578"/>
                      <a:pt x="86" y="1574"/>
                    </a:cubicBezTo>
                    <a:lnTo>
                      <a:pt x="86" y="1574"/>
                    </a:lnTo>
                    <a:cubicBezTo>
                      <a:pt x="90" y="1584"/>
                      <a:pt x="109" y="1588"/>
                      <a:pt x="114" y="1602"/>
                    </a:cubicBezTo>
                    <a:cubicBezTo>
                      <a:pt x="82" y="1600"/>
                      <a:pt x="47" y="1602"/>
                      <a:pt x="31" y="1584"/>
                    </a:cubicBezTo>
                    <a:lnTo>
                      <a:pt x="31" y="1584"/>
                    </a:lnTo>
                    <a:lnTo>
                      <a:pt x="70" y="1628"/>
                    </a:lnTo>
                    <a:cubicBezTo>
                      <a:pt x="55" y="1630"/>
                      <a:pt x="34" y="1649"/>
                      <a:pt x="22" y="1649"/>
                    </a:cubicBezTo>
                    <a:cubicBezTo>
                      <a:pt x="21" y="1649"/>
                      <a:pt x="20" y="1649"/>
                      <a:pt x="19" y="1648"/>
                    </a:cubicBezTo>
                    <a:lnTo>
                      <a:pt x="19" y="1648"/>
                    </a:lnTo>
                    <a:cubicBezTo>
                      <a:pt x="0" y="1676"/>
                      <a:pt x="88" y="1704"/>
                      <a:pt x="67" y="1739"/>
                    </a:cubicBezTo>
                    <a:cubicBezTo>
                      <a:pt x="74" y="1741"/>
                      <a:pt x="81" y="1743"/>
                      <a:pt x="86" y="1750"/>
                    </a:cubicBezTo>
                    <a:cubicBezTo>
                      <a:pt x="84" y="1781"/>
                      <a:pt x="49" y="1815"/>
                      <a:pt x="100" y="1843"/>
                    </a:cubicBezTo>
                    <a:lnTo>
                      <a:pt x="46" y="1873"/>
                    </a:lnTo>
                    <a:cubicBezTo>
                      <a:pt x="50" y="1878"/>
                      <a:pt x="54" y="1879"/>
                      <a:pt x="58" y="1879"/>
                    </a:cubicBezTo>
                    <a:cubicBezTo>
                      <a:pt x="74" y="1879"/>
                      <a:pt x="98" y="1859"/>
                      <a:pt x="120" y="1859"/>
                    </a:cubicBezTo>
                    <a:cubicBezTo>
                      <a:pt x="129" y="1859"/>
                      <a:pt x="138" y="1863"/>
                      <a:pt x="146" y="1873"/>
                    </a:cubicBezTo>
                    <a:cubicBezTo>
                      <a:pt x="174" y="1903"/>
                      <a:pt x="100" y="1896"/>
                      <a:pt x="86" y="1913"/>
                    </a:cubicBezTo>
                    <a:cubicBezTo>
                      <a:pt x="121" y="1924"/>
                      <a:pt x="188" y="1936"/>
                      <a:pt x="148" y="1978"/>
                    </a:cubicBezTo>
                    <a:cubicBezTo>
                      <a:pt x="135" y="1971"/>
                      <a:pt x="141" y="1961"/>
                      <a:pt x="135" y="1952"/>
                    </a:cubicBezTo>
                    <a:lnTo>
                      <a:pt x="109" y="1985"/>
                    </a:lnTo>
                    <a:cubicBezTo>
                      <a:pt x="70" y="1976"/>
                      <a:pt x="61" y="1961"/>
                      <a:pt x="50" y="1961"/>
                    </a:cubicBezTo>
                    <a:cubicBezTo>
                      <a:pt x="43" y="1961"/>
                      <a:pt x="36" y="1965"/>
                      <a:pt x="23" y="1978"/>
                    </a:cubicBezTo>
                    <a:cubicBezTo>
                      <a:pt x="34" y="1975"/>
                      <a:pt x="43" y="1974"/>
                      <a:pt x="51" y="1974"/>
                    </a:cubicBezTo>
                    <a:cubicBezTo>
                      <a:pt x="113" y="1974"/>
                      <a:pt x="86" y="2044"/>
                      <a:pt x="141" y="2044"/>
                    </a:cubicBezTo>
                    <a:cubicBezTo>
                      <a:pt x="150" y="2044"/>
                      <a:pt x="161" y="2042"/>
                      <a:pt x="174" y="2038"/>
                    </a:cubicBezTo>
                    <a:lnTo>
                      <a:pt x="174" y="2038"/>
                    </a:lnTo>
                    <a:lnTo>
                      <a:pt x="158" y="2061"/>
                    </a:lnTo>
                    <a:cubicBezTo>
                      <a:pt x="158" y="2056"/>
                      <a:pt x="151" y="2056"/>
                      <a:pt x="151" y="2052"/>
                    </a:cubicBezTo>
                    <a:lnTo>
                      <a:pt x="151" y="2052"/>
                    </a:lnTo>
                    <a:cubicBezTo>
                      <a:pt x="135" y="2070"/>
                      <a:pt x="143" y="2074"/>
                      <a:pt x="159" y="2074"/>
                    </a:cubicBezTo>
                    <a:cubicBezTo>
                      <a:pt x="172" y="2074"/>
                      <a:pt x="189" y="2072"/>
                      <a:pt x="204" y="2072"/>
                    </a:cubicBezTo>
                    <a:cubicBezTo>
                      <a:pt x="222" y="2072"/>
                      <a:pt x="237" y="2075"/>
                      <a:pt x="237" y="2089"/>
                    </a:cubicBezTo>
                    <a:cubicBezTo>
                      <a:pt x="234" y="2104"/>
                      <a:pt x="225" y="2115"/>
                      <a:pt x="210" y="2115"/>
                    </a:cubicBezTo>
                    <a:cubicBezTo>
                      <a:pt x="209" y="2115"/>
                      <a:pt x="208" y="2115"/>
                      <a:pt x="206" y="2114"/>
                    </a:cubicBezTo>
                    <a:lnTo>
                      <a:pt x="206" y="2114"/>
                    </a:lnTo>
                    <a:lnTo>
                      <a:pt x="243" y="2133"/>
                    </a:lnTo>
                    <a:cubicBezTo>
                      <a:pt x="245" y="2139"/>
                      <a:pt x="238" y="2143"/>
                      <a:pt x="233" y="2143"/>
                    </a:cubicBezTo>
                    <a:cubicBezTo>
                      <a:pt x="231" y="2143"/>
                      <a:pt x="229" y="2142"/>
                      <a:pt x="228" y="2142"/>
                    </a:cubicBezTo>
                    <a:lnTo>
                      <a:pt x="228" y="2142"/>
                    </a:lnTo>
                    <a:lnTo>
                      <a:pt x="255" y="2177"/>
                    </a:lnTo>
                    <a:lnTo>
                      <a:pt x="250" y="2177"/>
                    </a:lnTo>
                    <a:cubicBezTo>
                      <a:pt x="274" y="2177"/>
                      <a:pt x="294" y="2177"/>
                      <a:pt x="315" y="2179"/>
                    </a:cubicBezTo>
                    <a:cubicBezTo>
                      <a:pt x="312" y="2185"/>
                      <a:pt x="309" y="2187"/>
                      <a:pt x="307" y="2187"/>
                    </a:cubicBezTo>
                    <a:cubicBezTo>
                      <a:pt x="303" y="2187"/>
                      <a:pt x="300" y="2184"/>
                      <a:pt x="296" y="2184"/>
                    </a:cubicBezTo>
                    <a:cubicBezTo>
                      <a:pt x="294" y="2184"/>
                      <a:pt x="292" y="2185"/>
                      <a:pt x="290" y="2186"/>
                    </a:cubicBezTo>
                    <a:lnTo>
                      <a:pt x="327" y="2198"/>
                    </a:lnTo>
                    <a:cubicBezTo>
                      <a:pt x="318" y="2208"/>
                      <a:pt x="305" y="2213"/>
                      <a:pt x="294" y="2213"/>
                    </a:cubicBezTo>
                    <a:cubicBezTo>
                      <a:pt x="280" y="2213"/>
                      <a:pt x="268" y="2206"/>
                      <a:pt x="267" y="2196"/>
                    </a:cubicBezTo>
                    <a:lnTo>
                      <a:pt x="267" y="2196"/>
                    </a:lnTo>
                    <a:cubicBezTo>
                      <a:pt x="185" y="2258"/>
                      <a:pt x="279" y="2213"/>
                      <a:pt x="274" y="2259"/>
                    </a:cubicBezTo>
                    <a:lnTo>
                      <a:pt x="274" y="2259"/>
                    </a:lnTo>
                    <a:cubicBezTo>
                      <a:pt x="275" y="2258"/>
                      <a:pt x="277" y="2257"/>
                      <a:pt x="278" y="2256"/>
                    </a:cubicBezTo>
                    <a:cubicBezTo>
                      <a:pt x="291" y="2252"/>
                      <a:pt x="298" y="2250"/>
                      <a:pt x="303" y="2250"/>
                    </a:cubicBezTo>
                    <a:cubicBezTo>
                      <a:pt x="313" y="2250"/>
                      <a:pt x="305" y="2259"/>
                      <a:pt x="300" y="2271"/>
                    </a:cubicBezTo>
                    <a:lnTo>
                      <a:pt x="300" y="2271"/>
                    </a:lnTo>
                    <a:cubicBezTo>
                      <a:pt x="299" y="2271"/>
                      <a:pt x="297" y="2271"/>
                      <a:pt x="296" y="2271"/>
                    </a:cubicBezTo>
                    <a:cubicBezTo>
                      <a:pt x="294" y="2271"/>
                      <a:pt x="292" y="2271"/>
                      <a:pt x="290" y="2272"/>
                    </a:cubicBezTo>
                    <a:lnTo>
                      <a:pt x="290" y="2272"/>
                    </a:lnTo>
                    <a:cubicBezTo>
                      <a:pt x="283" y="2271"/>
                      <a:pt x="276" y="2269"/>
                      <a:pt x="273" y="2267"/>
                    </a:cubicBezTo>
                    <a:lnTo>
                      <a:pt x="273" y="2267"/>
                    </a:lnTo>
                    <a:cubicBezTo>
                      <a:pt x="272" y="2270"/>
                      <a:pt x="271" y="2273"/>
                      <a:pt x="269" y="2277"/>
                    </a:cubicBezTo>
                    <a:lnTo>
                      <a:pt x="243" y="2263"/>
                    </a:lnTo>
                    <a:cubicBezTo>
                      <a:pt x="195" y="2307"/>
                      <a:pt x="225" y="2314"/>
                      <a:pt x="206" y="2358"/>
                    </a:cubicBezTo>
                    <a:cubicBezTo>
                      <a:pt x="219" y="2343"/>
                      <a:pt x="254" y="2279"/>
                      <a:pt x="290" y="2272"/>
                    </a:cubicBezTo>
                    <a:lnTo>
                      <a:pt x="290" y="2272"/>
                    </a:lnTo>
                    <a:cubicBezTo>
                      <a:pt x="293" y="2272"/>
                      <a:pt x="297" y="2272"/>
                      <a:pt x="299" y="2272"/>
                    </a:cubicBezTo>
                    <a:lnTo>
                      <a:pt x="299" y="2274"/>
                    </a:lnTo>
                    <a:cubicBezTo>
                      <a:pt x="299" y="2273"/>
                      <a:pt x="300" y="2272"/>
                      <a:pt x="300" y="2271"/>
                    </a:cubicBezTo>
                    <a:lnTo>
                      <a:pt x="300" y="2271"/>
                    </a:lnTo>
                    <a:cubicBezTo>
                      <a:pt x="301" y="2271"/>
                      <a:pt x="303" y="2272"/>
                      <a:pt x="304" y="2272"/>
                    </a:cubicBezTo>
                    <a:cubicBezTo>
                      <a:pt x="301" y="2281"/>
                      <a:pt x="304" y="2293"/>
                      <a:pt x="332" y="2295"/>
                    </a:cubicBezTo>
                    <a:cubicBezTo>
                      <a:pt x="297" y="2314"/>
                      <a:pt x="313" y="2323"/>
                      <a:pt x="325" y="2337"/>
                    </a:cubicBezTo>
                    <a:lnTo>
                      <a:pt x="278" y="2365"/>
                    </a:lnTo>
                    <a:cubicBezTo>
                      <a:pt x="284" y="2367"/>
                      <a:pt x="289" y="2368"/>
                      <a:pt x="295" y="2368"/>
                    </a:cubicBezTo>
                    <a:cubicBezTo>
                      <a:pt x="314" y="2368"/>
                      <a:pt x="333" y="2357"/>
                      <a:pt x="355" y="2355"/>
                    </a:cubicBezTo>
                    <a:lnTo>
                      <a:pt x="355" y="2355"/>
                    </a:lnTo>
                    <a:cubicBezTo>
                      <a:pt x="362" y="2376"/>
                      <a:pt x="332" y="2402"/>
                      <a:pt x="306" y="2427"/>
                    </a:cubicBezTo>
                    <a:cubicBezTo>
                      <a:pt x="309" y="2433"/>
                      <a:pt x="311" y="2435"/>
                      <a:pt x="315" y="2435"/>
                    </a:cubicBezTo>
                    <a:cubicBezTo>
                      <a:pt x="328" y="2435"/>
                      <a:pt x="345" y="2392"/>
                      <a:pt x="367" y="2392"/>
                    </a:cubicBezTo>
                    <a:cubicBezTo>
                      <a:pt x="371" y="2392"/>
                      <a:pt x="376" y="2393"/>
                      <a:pt x="380" y="2397"/>
                    </a:cubicBezTo>
                    <a:cubicBezTo>
                      <a:pt x="383" y="2434"/>
                      <a:pt x="415" y="2439"/>
                      <a:pt x="464" y="2446"/>
                    </a:cubicBezTo>
                    <a:cubicBezTo>
                      <a:pt x="464" y="2474"/>
                      <a:pt x="434" y="2462"/>
                      <a:pt x="429" y="2478"/>
                    </a:cubicBezTo>
                    <a:lnTo>
                      <a:pt x="475" y="2467"/>
                    </a:lnTo>
                    <a:lnTo>
                      <a:pt x="475" y="2467"/>
                    </a:lnTo>
                    <a:cubicBezTo>
                      <a:pt x="478" y="2469"/>
                      <a:pt x="466" y="2476"/>
                      <a:pt x="461" y="2481"/>
                    </a:cubicBezTo>
                    <a:cubicBezTo>
                      <a:pt x="482" y="2481"/>
                      <a:pt x="498" y="2456"/>
                      <a:pt x="521" y="2456"/>
                    </a:cubicBezTo>
                    <a:cubicBezTo>
                      <a:pt x="524" y="2456"/>
                      <a:pt x="527" y="2456"/>
                      <a:pt x="531" y="2457"/>
                    </a:cubicBezTo>
                    <a:cubicBezTo>
                      <a:pt x="537" y="2453"/>
                      <a:pt x="540" y="2451"/>
                      <a:pt x="543" y="2451"/>
                    </a:cubicBezTo>
                    <a:cubicBezTo>
                      <a:pt x="559" y="2451"/>
                      <a:pt x="521" y="2528"/>
                      <a:pt x="559" y="2528"/>
                    </a:cubicBezTo>
                    <a:cubicBezTo>
                      <a:pt x="563" y="2528"/>
                      <a:pt x="568" y="2527"/>
                      <a:pt x="575" y="2525"/>
                    </a:cubicBezTo>
                    <a:lnTo>
                      <a:pt x="575" y="2525"/>
                    </a:lnTo>
                    <a:cubicBezTo>
                      <a:pt x="570" y="2541"/>
                      <a:pt x="549" y="2546"/>
                      <a:pt x="538" y="2562"/>
                    </a:cubicBezTo>
                    <a:cubicBezTo>
                      <a:pt x="543" y="2562"/>
                      <a:pt x="548" y="2562"/>
                      <a:pt x="553" y="2562"/>
                    </a:cubicBezTo>
                    <a:cubicBezTo>
                      <a:pt x="587" y="2562"/>
                      <a:pt x="621" y="2555"/>
                      <a:pt x="654" y="2543"/>
                    </a:cubicBezTo>
                    <a:lnTo>
                      <a:pt x="654" y="2587"/>
                    </a:lnTo>
                    <a:cubicBezTo>
                      <a:pt x="661" y="2543"/>
                      <a:pt x="714" y="2525"/>
                      <a:pt x="753" y="2508"/>
                    </a:cubicBezTo>
                    <a:cubicBezTo>
                      <a:pt x="760" y="2490"/>
                      <a:pt x="767" y="2474"/>
                      <a:pt x="770" y="2464"/>
                    </a:cubicBezTo>
                    <a:lnTo>
                      <a:pt x="814" y="2462"/>
                    </a:lnTo>
                    <a:lnTo>
                      <a:pt x="814" y="2462"/>
                    </a:lnTo>
                    <a:cubicBezTo>
                      <a:pt x="804" y="2476"/>
                      <a:pt x="793" y="2488"/>
                      <a:pt x="779" y="2497"/>
                    </a:cubicBezTo>
                    <a:lnTo>
                      <a:pt x="793" y="2490"/>
                    </a:lnTo>
                    <a:lnTo>
                      <a:pt x="793" y="2490"/>
                    </a:lnTo>
                    <a:cubicBezTo>
                      <a:pt x="791" y="2513"/>
                      <a:pt x="767" y="2534"/>
                      <a:pt x="742" y="2550"/>
                    </a:cubicBezTo>
                    <a:cubicBezTo>
                      <a:pt x="744" y="2541"/>
                      <a:pt x="749" y="2529"/>
                      <a:pt x="751" y="2518"/>
                    </a:cubicBezTo>
                    <a:lnTo>
                      <a:pt x="751" y="2518"/>
                    </a:lnTo>
                    <a:cubicBezTo>
                      <a:pt x="723" y="2536"/>
                      <a:pt x="698" y="2559"/>
                      <a:pt x="677" y="2585"/>
                    </a:cubicBezTo>
                    <a:cubicBezTo>
                      <a:pt x="684" y="2583"/>
                      <a:pt x="689" y="2580"/>
                      <a:pt x="696" y="2580"/>
                    </a:cubicBezTo>
                    <a:cubicBezTo>
                      <a:pt x="691" y="2585"/>
                      <a:pt x="684" y="2590"/>
                      <a:pt x="682" y="2597"/>
                    </a:cubicBezTo>
                    <a:cubicBezTo>
                      <a:pt x="681" y="2598"/>
                      <a:pt x="680" y="2598"/>
                      <a:pt x="681" y="2598"/>
                    </a:cubicBezTo>
                    <a:cubicBezTo>
                      <a:pt x="682" y="2598"/>
                      <a:pt x="692" y="2593"/>
                      <a:pt x="702" y="2587"/>
                    </a:cubicBezTo>
                    <a:lnTo>
                      <a:pt x="702" y="2587"/>
                    </a:lnTo>
                    <a:lnTo>
                      <a:pt x="672" y="2638"/>
                    </a:lnTo>
                    <a:lnTo>
                      <a:pt x="672" y="2638"/>
                    </a:lnTo>
                    <a:lnTo>
                      <a:pt x="689" y="2622"/>
                    </a:lnTo>
                    <a:lnTo>
                      <a:pt x="709" y="2680"/>
                    </a:lnTo>
                    <a:cubicBezTo>
                      <a:pt x="772" y="2651"/>
                      <a:pt x="843" y="2599"/>
                      <a:pt x="897" y="2599"/>
                    </a:cubicBezTo>
                    <a:cubicBezTo>
                      <a:pt x="900" y="2599"/>
                      <a:pt x="902" y="2599"/>
                      <a:pt x="904" y="2599"/>
                    </a:cubicBezTo>
                    <a:cubicBezTo>
                      <a:pt x="872" y="2629"/>
                      <a:pt x="865" y="2657"/>
                      <a:pt x="839" y="2699"/>
                    </a:cubicBezTo>
                    <a:cubicBezTo>
                      <a:pt x="844" y="2680"/>
                      <a:pt x="839" y="2675"/>
                      <a:pt x="829" y="2675"/>
                    </a:cubicBezTo>
                    <a:cubicBezTo>
                      <a:pt x="819" y="2675"/>
                      <a:pt x="803" y="2681"/>
                      <a:pt x="789" y="2681"/>
                    </a:cubicBezTo>
                    <a:cubicBezTo>
                      <a:pt x="781" y="2681"/>
                      <a:pt x="774" y="2679"/>
                      <a:pt x="770" y="2673"/>
                    </a:cubicBezTo>
                    <a:lnTo>
                      <a:pt x="770" y="2673"/>
                    </a:lnTo>
                    <a:cubicBezTo>
                      <a:pt x="779" y="2687"/>
                      <a:pt x="765" y="2703"/>
                      <a:pt x="756" y="2710"/>
                    </a:cubicBezTo>
                    <a:lnTo>
                      <a:pt x="793" y="2703"/>
                    </a:lnTo>
                    <a:lnTo>
                      <a:pt x="828" y="2694"/>
                    </a:lnTo>
                    <a:lnTo>
                      <a:pt x="828" y="2694"/>
                    </a:lnTo>
                    <a:cubicBezTo>
                      <a:pt x="804" y="2729"/>
                      <a:pt x="818" y="2724"/>
                      <a:pt x="825" y="2747"/>
                    </a:cubicBezTo>
                    <a:cubicBezTo>
                      <a:pt x="839" y="2713"/>
                      <a:pt x="855" y="2705"/>
                      <a:pt x="871" y="2705"/>
                    </a:cubicBezTo>
                    <a:cubicBezTo>
                      <a:pt x="884" y="2705"/>
                      <a:pt x="897" y="2711"/>
                      <a:pt x="910" y="2711"/>
                    </a:cubicBezTo>
                    <a:cubicBezTo>
                      <a:pt x="914" y="2711"/>
                      <a:pt x="918" y="2710"/>
                      <a:pt x="923" y="2708"/>
                    </a:cubicBezTo>
                    <a:lnTo>
                      <a:pt x="923" y="2708"/>
                    </a:lnTo>
                    <a:cubicBezTo>
                      <a:pt x="914" y="2725"/>
                      <a:pt x="903" y="2742"/>
                      <a:pt x="888" y="2742"/>
                    </a:cubicBezTo>
                    <a:cubicBezTo>
                      <a:pt x="883" y="2742"/>
                      <a:pt x="878" y="2740"/>
                      <a:pt x="872" y="2736"/>
                    </a:cubicBezTo>
                    <a:lnTo>
                      <a:pt x="872" y="2736"/>
                    </a:lnTo>
                    <a:cubicBezTo>
                      <a:pt x="872" y="2750"/>
                      <a:pt x="876" y="2755"/>
                      <a:pt x="881" y="2755"/>
                    </a:cubicBezTo>
                    <a:cubicBezTo>
                      <a:pt x="897" y="2755"/>
                      <a:pt x="928" y="2709"/>
                      <a:pt x="943" y="2709"/>
                    </a:cubicBezTo>
                    <a:cubicBezTo>
                      <a:pt x="947" y="2709"/>
                      <a:pt x="950" y="2713"/>
                      <a:pt x="951" y="2724"/>
                    </a:cubicBezTo>
                    <a:lnTo>
                      <a:pt x="951" y="2724"/>
                    </a:lnTo>
                    <a:cubicBezTo>
                      <a:pt x="967" y="2724"/>
                      <a:pt x="979" y="2745"/>
                      <a:pt x="967" y="2761"/>
                    </a:cubicBezTo>
                    <a:lnTo>
                      <a:pt x="960" y="2759"/>
                    </a:lnTo>
                    <a:lnTo>
                      <a:pt x="960" y="2759"/>
                    </a:lnTo>
                    <a:cubicBezTo>
                      <a:pt x="977" y="2772"/>
                      <a:pt x="1008" y="2783"/>
                      <a:pt x="1038" y="2783"/>
                    </a:cubicBezTo>
                    <a:cubicBezTo>
                      <a:pt x="1067" y="2783"/>
                      <a:pt x="1094" y="2772"/>
                      <a:pt x="1108" y="2740"/>
                    </a:cubicBezTo>
                    <a:lnTo>
                      <a:pt x="1108" y="2740"/>
                    </a:lnTo>
                    <a:cubicBezTo>
                      <a:pt x="1106" y="2750"/>
                      <a:pt x="1076" y="2817"/>
                      <a:pt x="1069" y="2828"/>
                    </a:cubicBezTo>
                    <a:cubicBezTo>
                      <a:pt x="1069" y="2828"/>
                      <a:pt x="1106" y="2780"/>
                      <a:pt x="1143" y="2731"/>
                    </a:cubicBezTo>
                    <a:cubicBezTo>
                      <a:pt x="1178" y="2682"/>
                      <a:pt x="1210" y="2634"/>
                      <a:pt x="1210" y="2634"/>
                    </a:cubicBezTo>
                    <a:lnTo>
                      <a:pt x="1210" y="2634"/>
                    </a:lnTo>
                    <a:cubicBezTo>
                      <a:pt x="1187" y="2687"/>
                      <a:pt x="1171" y="2826"/>
                      <a:pt x="1124" y="2847"/>
                    </a:cubicBezTo>
                    <a:cubicBezTo>
                      <a:pt x="1131" y="2855"/>
                      <a:pt x="1137" y="2864"/>
                      <a:pt x="1149" y="2864"/>
                    </a:cubicBezTo>
                    <a:cubicBezTo>
                      <a:pt x="1155" y="2864"/>
                      <a:pt x="1162" y="2862"/>
                      <a:pt x="1171" y="2856"/>
                    </a:cubicBezTo>
                    <a:cubicBezTo>
                      <a:pt x="1164" y="2847"/>
                      <a:pt x="1178" y="2773"/>
                      <a:pt x="1187" y="2770"/>
                    </a:cubicBezTo>
                    <a:cubicBezTo>
                      <a:pt x="1194" y="2837"/>
                      <a:pt x="1194" y="2808"/>
                      <a:pt x="1210" y="2867"/>
                    </a:cubicBezTo>
                    <a:lnTo>
                      <a:pt x="1210" y="2867"/>
                    </a:lnTo>
                    <a:cubicBezTo>
                      <a:pt x="1207" y="2852"/>
                      <a:pt x="1238" y="2775"/>
                      <a:pt x="1253" y="2775"/>
                    </a:cubicBezTo>
                    <a:cubicBezTo>
                      <a:pt x="1253" y="2775"/>
                      <a:pt x="1254" y="2775"/>
                      <a:pt x="1254" y="2775"/>
                    </a:cubicBezTo>
                    <a:cubicBezTo>
                      <a:pt x="1245" y="2808"/>
                      <a:pt x="1236" y="2840"/>
                      <a:pt x="1224" y="2870"/>
                    </a:cubicBezTo>
                    <a:cubicBezTo>
                      <a:pt x="1224" y="2870"/>
                      <a:pt x="1240" y="2852"/>
                      <a:pt x="1257" y="2831"/>
                    </a:cubicBezTo>
                    <a:lnTo>
                      <a:pt x="1283" y="2793"/>
                    </a:lnTo>
                    <a:lnTo>
                      <a:pt x="1283" y="2793"/>
                    </a:lnTo>
                    <a:cubicBezTo>
                      <a:pt x="1272" y="2811"/>
                      <a:pt x="1268" y="2867"/>
                      <a:pt x="1270" y="2891"/>
                    </a:cubicBezTo>
                    <a:cubicBezTo>
                      <a:pt x="1270" y="2886"/>
                      <a:pt x="1273" y="2884"/>
                      <a:pt x="1277" y="2884"/>
                    </a:cubicBezTo>
                    <a:cubicBezTo>
                      <a:pt x="1286" y="2884"/>
                      <a:pt x="1302" y="2892"/>
                      <a:pt x="1311" y="2892"/>
                    </a:cubicBezTo>
                    <a:cubicBezTo>
                      <a:pt x="1314" y="2892"/>
                      <a:pt x="1315" y="2892"/>
                      <a:pt x="1317" y="2891"/>
                    </a:cubicBezTo>
                    <a:lnTo>
                      <a:pt x="1305" y="2868"/>
                    </a:lnTo>
                    <a:lnTo>
                      <a:pt x="1305" y="2868"/>
                    </a:lnTo>
                    <a:cubicBezTo>
                      <a:pt x="1308" y="2869"/>
                      <a:pt x="1311" y="2870"/>
                      <a:pt x="1314" y="2870"/>
                    </a:cubicBezTo>
                    <a:cubicBezTo>
                      <a:pt x="1349" y="2870"/>
                      <a:pt x="1371" y="2761"/>
                      <a:pt x="1406" y="2761"/>
                    </a:cubicBezTo>
                    <a:cubicBezTo>
                      <a:pt x="1407" y="2761"/>
                      <a:pt x="1408" y="2761"/>
                      <a:pt x="1410" y="2761"/>
                    </a:cubicBezTo>
                    <a:cubicBezTo>
                      <a:pt x="1403" y="2780"/>
                      <a:pt x="1382" y="2872"/>
                      <a:pt x="1403" y="2886"/>
                    </a:cubicBezTo>
                    <a:cubicBezTo>
                      <a:pt x="1421" y="2842"/>
                      <a:pt x="1474" y="2673"/>
                      <a:pt x="1512" y="2641"/>
                    </a:cubicBezTo>
                    <a:lnTo>
                      <a:pt x="1514" y="2666"/>
                    </a:lnTo>
                    <a:lnTo>
                      <a:pt x="1544" y="2638"/>
                    </a:lnTo>
                    <a:lnTo>
                      <a:pt x="1544" y="2638"/>
                    </a:lnTo>
                    <a:cubicBezTo>
                      <a:pt x="1514" y="2729"/>
                      <a:pt x="1474" y="2817"/>
                      <a:pt x="1423" y="2898"/>
                    </a:cubicBezTo>
                    <a:cubicBezTo>
                      <a:pt x="1440" y="2921"/>
                      <a:pt x="1426" y="2930"/>
                      <a:pt x="1454" y="2930"/>
                    </a:cubicBezTo>
                    <a:cubicBezTo>
                      <a:pt x="1458" y="2947"/>
                      <a:pt x="1444" y="2965"/>
                      <a:pt x="1426" y="2967"/>
                    </a:cubicBezTo>
                    <a:lnTo>
                      <a:pt x="1488" y="2988"/>
                    </a:lnTo>
                    <a:cubicBezTo>
                      <a:pt x="1491" y="2935"/>
                      <a:pt x="1539" y="2937"/>
                      <a:pt x="1539" y="2893"/>
                    </a:cubicBezTo>
                    <a:lnTo>
                      <a:pt x="1539" y="2893"/>
                    </a:lnTo>
                    <a:lnTo>
                      <a:pt x="1505" y="2919"/>
                    </a:lnTo>
                    <a:lnTo>
                      <a:pt x="1470" y="2944"/>
                    </a:lnTo>
                    <a:cubicBezTo>
                      <a:pt x="1472" y="2893"/>
                      <a:pt x="1516" y="2805"/>
                      <a:pt x="1553" y="2805"/>
                    </a:cubicBezTo>
                    <a:cubicBezTo>
                      <a:pt x="1554" y="2805"/>
                      <a:pt x="1556" y="2805"/>
                      <a:pt x="1558" y="2805"/>
                    </a:cubicBezTo>
                    <a:cubicBezTo>
                      <a:pt x="1567" y="2828"/>
                      <a:pt x="1546" y="2900"/>
                      <a:pt x="1546" y="2919"/>
                    </a:cubicBezTo>
                    <a:cubicBezTo>
                      <a:pt x="1551" y="2905"/>
                      <a:pt x="1572" y="2893"/>
                      <a:pt x="1584" y="2893"/>
                    </a:cubicBezTo>
                    <a:cubicBezTo>
                      <a:pt x="1588" y="2893"/>
                      <a:pt x="1591" y="2894"/>
                      <a:pt x="1593" y="2898"/>
                    </a:cubicBezTo>
                    <a:lnTo>
                      <a:pt x="1572" y="2928"/>
                    </a:lnTo>
                    <a:cubicBezTo>
                      <a:pt x="1574" y="2930"/>
                      <a:pt x="1577" y="2931"/>
                      <a:pt x="1579" y="2931"/>
                    </a:cubicBezTo>
                    <a:cubicBezTo>
                      <a:pt x="1595" y="2931"/>
                      <a:pt x="1608" y="2891"/>
                      <a:pt x="1625" y="2891"/>
                    </a:cubicBezTo>
                    <a:cubicBezTo>
                      <a:pt x="1631" y="2891"/>
                      <a:pt x="1637" y="2896"/>
                      <a:pt x="1644" y="2907"/>
                    </a:cubicBezTo>
                    <a:cubicBezTo>
                      <a:pt x="1651" y="2909"/>
                      <a:pt x="1668" y="2952"/>
                      <a:pt x="1674" y="2952"/>
                    </a:cubicBezTo>
                    <a:cubicBezTo>
                      <a:pt x="1675" y="2952"/>
                      <a:pt x="1676" y="2950"/>
                      <a:pt x="1676" y="2944"/>
                    </a:cubicBezTo>
                    <a:cubicBezTo>
                      <a:pt x="1658" y="2847"/>
                      <a:pt x="1651" y="2747"/>
                      <a:pt x="1655" y="2650"/>
                    </a:cubicBezTo>
                    <a:lnTo>
                      <a:pt x="1655" y="2650"/>
                    </a:lnTo>
                    <a:cubicBezTo>
                      <a:pt x="1678" y="2675"/>
                      <a:pt x="1699" y="2706"/>
                      <a:pt x="1716" y="2736"/>
                    </a:cubicBezTo>
                    <a:cubicBezTo>
                      <a:pt x="1734" y="2782"/>
                      <a:pt x="1702" y="2852"/>
                      <a:pt x="1716" y="2891"/>
                    </a:cubicBezTo>
                    <a:cubicBezTo>
                      <a:pt x="1716" y="2877"/>
                      <a:pt x="1720" y="2863"/>
                      <a:pt x="1727" y="2852"/>
                    </a:cubicBezTo>
                    <a:cubicBezTo>
                      <a:pt x="1735" y="2862"/>
                      <a:pt x="1729" y="2890"/>
                      <a:pt x="1742" y="2890"/>
                    </a:cubicBezTo>
                    <a:cubicBezTo>
                      <a:pt x="1744" y="2890"/>
                      <a:pt x="1746" y="2890"/>
                      <a:pt x="1748" y="2889"/>
                    </a:cubicBezTo>
                    <a:cubicBezTo>
                      <a:pt x="1748" y="2866"/>
                      <a:pt x="1756" y="2863"/>
                      <a:pt x="1762" y="2863"/>
                    </a:cubicBezTo>
                    <a:cubicBezTo>
                      <a:pt x="1765" y="2863"/>
                      <a:pt x="1767" y="2863"/>
                      <a:pt x="1768" y="2863"/>
                    </a:cubicBezTo>
                    <a:cubicBezTo>
                      <a:pt x="1771" y="2863"/>
                      <a:pt x="1768" y="2860"/>
                      <a:pt x="1753" y="2842"/>
                    </a:cubicBezTo>
                    <a:cubicBezTo>
                      <a:pt x="1758" y="2838"/>
                      <a:pt x="1762" y="2837"/>
                      <a:pt x="1765" y="2837"/>
                    </a:cubicBezTo>
                    <a:cubicBezTo>
                      <a:pt x="1775" y="2837"/>
                      <a:pt x="1781" y="2848"/>
                      <a:pt x="1795" y="2848"/>
                    </a:cubicBezTo>
                    <a:cubicBezTo>
                      <a:pt x="1797" y="2848"/>
                      <a:pt x="1799" y="2847"/>
                      <a:pt x="1801" y="2847"/>
                    </a:cubicBezTo>
                    <a:cubicBezTo>
                      <a:pt x="1794" y="2798"/>
                      <a:pt x="1801" y="2752"/>
                      <a:pt x="1824" y="2708"/>
                    </a:cubicBezTo>
                    <a:cubicBezTo>
                      <a:pt x="1827" y="2722"/>
                      <a:pt x="1831" y="2736"/>
                      <a:pt x="1836" y="2747"/>
                    </a:cubicBezTo>
                    <a:cubicBezTo>
                      <a:pt x="1872" y="2747"/>
                      <a:pt x="1897" y="2763"/>
                      <a:pt x="1927" y="2763"/>
                    </a:cubicBezTo>
                    <a:cubicBezTo>
                      <a:pt x="1932" y="2763"/>
                      <a:pt x="1937" y="2762"/>
                      <a:pt x="1943" y="2761"/>
                    </a:cubicBezTo>
                    <a:cubicBezTo>
                      <a:pt x="1950" y="2773"/>
                      <a:pt x="1973" y="2784"/>
                      <a:pt x="1971" y="2808"/>
                    </a:cubicBezTo>
                    <a:cubicBezTo>
                      <a:pt x="1973" y="2798"/>
                      <a:pt x="1973" y="2780"/>
                      <a:pt x="1984" y="2775"/>
                    </a:cubicBezTo>
                    <a:lnTo>
                      <a:pt x="1984" y="2775"/>
                    </a:lnTo>
                    <a:cubicBezTo>
                      <a:pt x="2017" y="2817"/>
                      <a:pt x="1961" y="2789"/>
                      <a:pt x="1991" y="2840"/>
                    </a:cubicBezTo>
                    <a:cubicBezTo>
                      <a:pt x="1984" y="2808"/>
                      <a:pt x="2010" y="2791"/>
                      <a:pt x="2022" y="2768"/>
                    </a:cubicBezTo>
                    <a:cubicBezTo>
                      <a:pt x="2016" y="2754"/>
                      <a:pt x="2011" y="2748"/>
                      <a:pt x="2005" y="2748"/>
                    </a:cubicBezTo>
                    <a:cubicBezTo>
                      <a:pt x="1992" y="2748"/>
                      <a:pt x="1979" y="2775"/>
                      <a:pt x="1971" y="2789"/>
                    </a:cubicBezTo>
                    <a:cubicBezTo>
                      <a:pt x="1954" y="2724"/>
                      <a:pt x="1968" y="2650"/>
                      <a:pt x="2003" y="2610"/>
                    </a:cubicBezTo>
                    <a:cubicBezTo>
                      <a:pt x="2007" y="2607"/>
                      <a:pt x="2010" y="2606"/>
                      <a:pt x="2013" y="2606"/>
                    </a:cubicBezTo>
                    <a:cubicBezTo>
                      <a:pt x="2028" y="2606"/>
                      <a:pt x="2027" y="2642"/>
                      <a:pt x="2028" y="2642"/>
                    </a:cubicBezTo>
                    <a:cubicBezTo>
                      <a:pt x="2028" y="2642"/>
                      <a:pt x="2028" y="2642"/>
                      <a:pt x="2029" y="2641"/>
                    </a:cubicBezTo>
                    <a:cubicBezTo>
                      <a:pt x="2029" y="2641"/>
                      <a:pt x="2030" y="2641"/>
                      <a:pt x="2030" y="2641"/>
                    </a:cubicBezTo>
                    <a:cubicBezTo>
                      <a:pt x="2082" y="2641"/>
                      <a:pt x="2068" y="2549"/>
                      <a:pt x="2101" y="2549"/>
                    </a:cubicBezTo>
                    <a:cubicBezTo>
                      <a:pt x="2106" y="2549"/>
                      <a:pt x="2113" y="2551"/>
                      <a:pt x="2121" y="2557"/>
                    </a:cubicBezTo>
                    <a:cubicBezTo>
                      <a:pt x="2149" y="2597"/>
                      <a:pt x="2135" y="2641"/>
                      <a:pt x="2144" y="2671"/>
                    </a:cubicBezTo>
                    <a:cubicBezTo>
                      <a:pt x="2140" y="2674"/>
                      <a:pt x="2135" y="2676"/>
                      <a:pt x="2130" y="2676"/>
                    </a:cubicBezTo>
                    <a:cubicBezTo>
                      <a:pt x="2113" y="2676"/>
                      <a:pt x="2099" y="2654"/>
                      <a:pt x="2085" y="2654"/>
                    </a:cubicBezTo>
                    <a:cubicBezTo>
                      <a:pt x="2084" y="2654"/>
                      <a:pt x="2083" y="2654"/>
                      <a:pt x="2082" y="2655"/>
                    </a:cubicBezTo>
                    <a:lnTo>
                      <a:pt x="2107" y="2671"/>
                    </a:lnTo>
                    <a:cubicBezTo>
                      <a:pt x="2102" y="2683"/>
                      <a:pt x="2093" y="2693"/>
                      <a:pt x="2084" y="2693"/>
                    </a:cubicBezTo>
                    <a:cubicBezTo>
                      <a:pt x="2081" y="2693"/>
                      <a:pt x="2078" y="2692"/>
                      <a:pt x="2075" y="2689"/>
                    </a:cubicBezTo>
                    <a:lnTo>
                      <a:pt x="2075" y="2689"/>
                    </a:lnTo>
                    <a:cubicBezTo>
                      <a:pt x="2082" y="2701"/>
                      <a:pt x="2096" y="2704"/>
                      <a:pt x="2114" y="2704"/>
                    </a:cubicBezTo>
                    <a:cubicBezTo>
                      <a:pt x="2131" y="2704"/>
                      <a:pt x="2151" y="2701"/>
                      <a:pt x="2170" y="2701"/>
                    </a:cubicBezTo>
                    <a:cubicBezTo>
                      <a:pt x="2190" y="2701"/>
                      <a:pt x="2210" y="2704"/>
                      <a:pt x="2226" y="2715"/>
                    </a:cubicBezTo>
                    <a:cubicBezTo>
                      <a:pt x="2233" y="2699"/>
                      <a:pt x="2244" y="2682"/>
                      <a:pt x="2237" y="2666"/>
                    </a:cubicBezTo>
                    <a:lnTo>
                      <a:pt x="2237" y="2666"/>
                    </a:lnTo>
                    <a:lnTo>
                      <a:pt x="2223" y="2673"/>
                    </a:lnTo>
                    <a:cubicBezTo>
                      <a:pt x="2205" y="2641"/>
                      <a:pt x="2246" y="2624"/>
                      <a:pt x="2226" y="2610"/>
                    </a:cubicBezTo>
                    <a:cubicBezTo>
                      <a:pt x="2241" y="2588"/>
                      <a:pt x="2258" y="2557"/>
                      <a:pt x="2280" y="2557"/>
                    </a:cubicBezTo>
                    <a:cubicBezTo>
                      <a:pt x="2285" y="2557"/>
                      <a:pt x="2290" y="2558"/>
                      <a:pt x="2295" y="2562"/>
                    </a:cubicBezTo>
                    <a:lnTo>
                      <a:pt x="2304" y="2610"/>
                    </a:lnTo>
                    <a:lnTo>
                      <a:pt x="2304" y="2610"/>
                    </a:lnTo>
                    <a:cubicBezTo>
                      <a:pt x="2302" y="2600"/>
                      <a:pt x="2293" y="2592"/>
                      <a:pt x="2285" y="2592"/>
                    </a:cubicBezTo>
                    <a:cubicBezTo>
                      <a:pt x="2282" y="2592"/>
                      <a:pt x="2279" y="2593"/>
                      <a:pt x="2276" y="2597"/>
                    </a:cubicBezTo>
                    <a:lnTo>
                      <a:pt x="2276" y="2597"/>
                    </a:lnTo>
                    <a:cubicBezTo>
                      <a:pt x="2277" y="2595"/>
                      <a:pt x="2278" y="2595"/>
                      <a:pt x="2280" y="2595"/>
                    </a:cubicBezTo>
                    <a:cubicBezTo>
                      <a:pt x="2290" y="2595"/>
                      <a:pt x="2306" y="2622"/>
                      <a:pt x="2318" y="2622"/>
                    </a:cubicBezTo>
                    <a:cubicBezTo>
                      <a:pt x="2324" y="2622"/>
                      <a:pt x="2329" y="2616"/>
                      <a:pt x="2332" y="2599"/>
                    </a:cubicBezTo>
                    <a:lnTo>
                      <a:pt x="2311" y="2564"/>
                    </a:lnTo>
                    <a:cubicBezTo>
                      <a:pt x="2325" y="2546"/>
                      <a:pt x="2348" y="2505"/>
                      <a:pt x="2372" y="2505"/>
                    </a:cubicBezTo>
                    <a:cubicBezTo>
                      <a:pt x="2376" y="2505"/>
                      <a:pt x="2379" y="2506"/>
                      <a:pt x="2383" y="2508"/>
                    </a:cubicBezTo>
                    <a:cubicBezTo>
                      <a:pt x="2378" y="2488"/>
                      <a:pt x="2376" y="2485"/>
                      <a:pt x="2374" y="2485"/>
                    </a:cubicBezTo>
                    <a:cubicBezTo>
                      <a:pt x="2374" y="2485"/>
                      <a:pt x="2373" y="2486"/>
                      <a:pt x="2372" y="2486"/>
                    </a:cubicBezTo>
                    <a:cubicBezTo>
                      <a:pt x="2370" y="2486"/>
                      <a:pt x="2366" y="2483"/>
                      <a:pt x="2358" y="2457"/>
                    </a:cubicBezTo>
                    <a:lnTo>
                      <a:pt x="2358" y="2457"/>
                    </a:lnTo>
                    <a:cubicBezTo>
                      <a:pt x="2365" y="2489"/>
                      <a:pt x="2351" y="2491"/>
                      <a:pt x="2336" y="2491"/>
                    </a:cubicBezTo>
                    <a:cubicBezTo>
                      <a:pt x="2333" y="2491"/>
                      <a:pt x="2331" y="2491"/>
                      <a:pt x="2328" y="2491"/>
                    </a:cubicBezTo>
                    <a:cubicBezTo>
                      <a:pt x="2314" y="2491"/>
                      <a:pt x="2304" y="2494"/>
                      <a:pt x="2313" y="2520"/>
                    </a:cubicBezTo>
                    <a:lnTo>
                      <a:pt x="2313" y="2520"/>
                    </a:lnTo>
                    <a:cubicBezTo>
                      <a:pt x="2292" y="2467"/>
                      <a:pt x="2280" y="2499"/>
                      <a:pt x="2251" y="2448"/>
                    </a:cubicBezTo>
                    <a:lnTo>
                      <a:pt x="2251" y="2448"/>
                    </a:lnTo>
                    <a:cubicBezTo>
                      <a:pt x="2253" y="2460"/>
                      <a:pt x="2260" y="2472"/>
                      <a:pt x="2247" y="2472"/>
                    </a:cubicBezTo>
                    <a:cubicBezTo>
                      <a:pt x="2245" y="2472"/>
                      <a:pt x="2243" y="2472"/>
                      <a:pt x="2239" y="2471"/>
                    </a:cubicBezTo>
                    <a:cubicBezTo>
                      <a:pt x="2237" y="2476"/>
                      <a:pt x="2237" y="2481"/>
                      <a:pt x="2235" y="2485"/>
                    </a:cubicBezTo>
                    <a:lnTo>
                      <a:pt x="2233" y="2485"/>
                    </a:lnTo>
                    <a:lnTo>
                      <a:pt x="2235" y="2488"/>
                    </a:lnTo>
                    <a:cubicBezTo>
                      <a:pt x="2239" y="2495"/>
                      <a:pt x="2244" y="2502"/>
                      <a:pt x="2246" y="2511"/>
                    </a:cubicBezTo>
                    <a:cubicBezTo>
                      <a:pt x="2239" y="2548"/>
                      <a:pt x="2202" y="2550"/>
                      <a:pt x="2193" y="2569"/>
                    </a:cubicBezTo>
                    <a:cubicBezTo>
                      <a:pt x="2179" y="2562"/>
                      <a:pt x="2198" y="2550"/>
                      <a:pt x="2188" y="2534"/>
                    </a:cubicBezTo>
                    <a:lnTo>
                      <a:pt x="2188" y="2534"/>
                    </a:lnTo>
                    <a:lnTo>
                      <a:pt x="2172" y="2562"/>
                    </a:lnTo>
                    <a:cubicBezTo>
                      <a:pt x="2168" y="2527"/>
                      <a:pt x="2131" y="2506"/>
                      <a:pt x="2161" y="2483"/>
                    </a:cubicBezTo>
                    <a:lnTo>
                      <a:pt x="2131" y="2483"/>
                    </a:lnTo>
                    <a:cubicBezTo>
                      <a:pt x="2120" y="2474"/>
                      <a:pt x="2107" y="2467"/>
                      <a:pt x="2095" y="2467"/>
                    </a:cubicBezTo>
                    <a:cubicBezTo>
                      <a:pt x="2087" y="2467"/>
                      <a:pt x="2080" y="2471"/>
                      <a:pt x="2075" y="2478"/>
                    </a:cubicBezTo>
                    <a:cubicBezTo>
                      <a:pt x="2074" y="2478"/>
                      <a:pt x="2073" y="2478"/>
                      <a:pt x="2072" y="2478"/>
                    </a:cubicBezTo>
                    <a:cubicBezTo>
                      <a:pt x="2062" y="2478"/>
                      <a:pt x="2053" y="2502"/>
                      <a:pt x="2052" y="2502"/>
                    </a:cubicBezTo>
                    <a:cubicBezTo>
                      <a:pt x="2052" y="2502"/>
                      <a:pt x="2052" y="2499"/>
                      <a:pt x="2054" y="2492"/>
                    </a:cubicBezTo>
                    <a:lnTo>
                      <a:pt x="2054" y="2492"/>
                    </a:lnTo>
                    <a:lnTo>
                      <a:pt x="2015" y="2522"/>
                    </a:lnTo>
                    <a:lnTo>
                      <a:pt x="2012" y="2513"/>
                    </a:lnTo>
                    <a:cubicBezTo>
                      <a:pt x="1989" y="2513"/>
                      <a:pt x="1971" y="2534"/>
                      <a:pt x="1950" y="2546"/>
                    </a:cubicBezTo>
                    <a:cubicBezTo>
                      <a:pt x="1942" y="2551"/>
                      <a:pt x="1932" y="2553"/>
                      <a:pt x="1923" y="2553"/>
                    </a:cubicBezTo>
                    <a:cubicBezTo>
                      <a:pt x="1907" y="2553"/>
                      <a:pt x="1890" y="2546"/>
                      <a:pt x="1880" y="2532"/>
                    </a:cubicBezTo>
                    <a:cubicBezTo>
                      <a:pt x="1873" y="2541"/>
                      <a:pt x="1865" y="2552"/>
                      <a:pt x="1851" y="2552"/>
                    </a:cubicBezTo>
                    <a:cubicBezTo>
                      <a:pt x="1848" y="2552"/>
                      <a:pt x="1845" y="2551"/>
                      <a:pt x="1841" y="2550"/>
                    </a:cubicBezTo>
                    <a:lnTo>
                      <a:pt x="1831" y="2520"/>
                    </a:lnTo>
                    <a:cubicBezTo>
                      <a:pt x="1829" y="2522"/>
                      <a:pt x="1827" y="2523"/>
                      <a:pt x="1824" y="2523"/>
                    </a:cubicBezTo>
                    <a:cubicBezTo>
                      <a:pt x="1814" y="2523"/>
                      <a:pt x="1801" y="2516"/>
                      <a:pt x="1792" y="2516"/>
                    </a:cubicBezTo>
                    <a:cubicBezTo>
                      <a:pt x="1787" y="2516"/>
                      <a:pt x="1783" y="2519"/>
                      <a:pt x="1783" y="2529"/>
                    </a:cubicBezTo>
                    <a:cubicBezTo>
                      <a:pt x="1772" y="2498"/>
                      <a:pt x="1759" y="2489"/>
                      <a:pt x="1745" y="2489"/>
                    </a:cubicBezTo>
                    <a:cubicBezTo>
                      <a:pt x="1726" y="2489"/>
                      <a:pt x="1705" y="2506"/>
                      <a:pt x="1689" y="2506"/>
                    </a:cubicBezTo>
                    <a:cubicBezTo>
                      <a:pt x="1686" y="2506"/>
                      <a:pt x="1683" y="2505"/>
                      <a:pt x="1681" y="2504"/>
                    </a:cubicBezTo>
                    <a:lnTo>
                      <a:pt x="1681" y="2504"/>
                    </a:lnTo>
                    <a:lnTo>
                      <a:pt x="1683" y="2546"/>
                    </a:lnTo>
                    <a:cubicBezTo>
                      <a:pt x="1662" y="2548"/>
                      <a:pt x="1641" y="2557"/>
                      <a:pt x="1625" y="2573"/>
                    </a:cubicBezTo>
                    <a:lnTo>
                      <a:pt x="1627" y="2610"/>
                    </a:lnTo>
                    <a:cubicBezTo>
                      <a:pt x="1624" y="2616"/>
                      <a:pt x="1619" y="2619"/>
                      <a:pt x="1614" y="2619"/>
                    </a:cubicBezTo>
                    <a:cubicBezTo>
                      <a:pt x="1597" y="2619"/>
                      <a:pt x="1574" y="2587"/>
                      <a:pt x="1551" y="2587"/>
                    </a:cubicBezTo>
                    <a:cubicBezTo>
                      <a:pt x="1550" y="2587"/>
                      <a:pt x="1549" y="2587"/>
                      <a:pt x="1549" y="2587"/>
                    </a:cubicBezTo>
                    <a:cubicBezTo>
                      <a:pt x="1550" y="2581"/>
                      <a:pt x="1552" y="2579"/>
                      <a:pt x="1554" y="2579"/>
                    </a:cubicBezTo>
                    <a:cubicBezTo>
                      <a:pt x="1557" y="2579"/>
                      <a:pt x="1560" y="2582"/>
                      <a:pt x="1563" y="2587"/>
                    </a:cubicBezTo>
                    <a:cubicBezTo>
                      <a:pt x="1556" y="2567"/>
                      <a:pt x="1547" y="2560"/>
                      <a:pt x="1538" y="2560"/>
                    </a:cubicBezTo>
                    <a:cubicBezTo>
                      <a:pt x="1517" y="2560"/>
                      <a:pt x="1493" y="2595"/>
                      <a:pt x="1472" y="2595"/>
                    </a:cubicBezTo>
                    <a:cubicBezTo>
                      <a:pt x="1464" y="2595"/>
                      <a:pt x="1457" y="2591"/>
                      <a:pt x="1451" y="2578"/>
                    </a:cubicBezTo>
                    <a:cubicBezTo>
                      <a:pt x="1447" y="2583"/>
                      <a:pt x="1444" y="2585"/>
                      <a:pt x="1441" y="2585"/>
                    </a:cubicBezTo>
                    <a:cubicBezTo>
                      <a:pt x="1437" y="2585"/>
                      <a:pt x="1433" y="2581"/>
                      <a:pt x="1430" y="2576"/>
                    </a:cubicBezTo>
                    <a:cubicBezTo>
                      <a:pt x="1430" y="2576"/>
                      <a:pt x="1433" y="2576"/>
                      <a:pt x="1433" y="2573"/>
                    </a:cubicBezTo>
                    <a:lnTo>
                      <a:pt x="1430" y="2573"/>
                    </a:lnTo>
                    <a:cubicBezTo>
                      <a:pt x="1428" y="2566"/>
                      <a:pt x="1423" y="2559"/>
                      <a:pt x="1421" y="2553"/>
                    </a:cubicBezTo>
                    <a:lnTo>
                      <a:pt x="1421" y="2553"/>
                    </a:lnTo>
                    <a:cubicBezTo>
                      <a:pt x="1423" y="2559"/>
                      <a:pt x="1426" y="2566"/>
                      <a:pt x="1428" y="2573"/>
                    </a:cubicBezTo>
                    <a:cubicBezTo>
                      <a:pt x="1419" y="2573"/>
                      <a:pt x="1407" y="2578"/>
                      <a:pt x="1400" y="2585"/>
                    </a:cubicBezTo>
                    <a:lnTo>
                      <a:pt x="1403" y="2546"/>
                    </a:lnTo>
                    <a:lnTo>
                      <a:pt x="1400" y="2546"/>
                    </a:lnTo>
                    <a:cubicBezTo>
                      <a:pt x="1399" y="2543"/>
                      <a:pt x="1398" y="2541"/>
                      <a:pt x="1397" y="2541"/>
                    </a:cubicBezTo>
                    <a:cubicBezTo>
                      <a:pt x="1392" y="2541"/>
                      <a:pt x="1389" y="2567"/>
                      <a:pt x="1389" y="2592"/>
                    </a:cubicBezTo>
                    <a:cubicBezTo>
                      <a:pt x="1382" y="2597"/>
                      <a:pt x="1377" y="2604"/>
                      <a:pt x="1372" y="2613"/>
                    </a:cubicBezTo>
                    <a:cubicBezTo>
                      <a:pt x="1373" y="2592"/>
                      <a:pt x="1370" y="2587"/>
                      <a:pt x="1366" y="2587"/>
                    </a:cubicBezTo>
                    <a:cubicBezTo>
                      <a:pt x="1361" y="2587"/>
                      <a:pt x="1356" y="2591"/>
                      <a:pt x="1351" y="2591"/>
                    </a:cubicBezTo>
                    <a:cubicBezTo>
                      <a:pt x="1346" y="2591"/>
                      <a:pt x="1342" y="2585"/>
                      <a:pt x="1342" y="2562"/>
                    </a:cubicBezTo>
                    <a:cubicBezTo>
                      <a:pt x="1329" y="2590"/>
                      <a:pt x="1296" y="2578"/>
                      <a:pt x="1275" y="2629"/>
                    </a:cubicBezTo>
                    <a:lnTo>
                      <a:pt x="1275" y="2629"/>
                    </a:lnTo>
                    <a:cubicBezTo>
                      <a:pt x="1269" y="2623"/>
                      <a:pt x="1264" y="2616"/>
                      <a:pt x="1257" y="2616"/>
                    </a:cubicBezTo>
                    <a:cubicBezTo>
                      <a:pt x="1253" y="2616"/>
                      <a:pt x="1249" y="2618"/>
                      <a:pt x="1243" y="2624"/>
                    </a:cubicBezTo>
                    <a:lnTo>
                      <a:pt x="1252" y="2576"/>
                    </a:lnTo>
                    <a:lnTo>
                      <a:pt x="1210" y="2634"/>
                    </a:lnTo>
                    <a:cubicBezTo>
                      <a:pt x="1201" y="2604"/>
                      <a:pt x="1208" y="2572"/>
                      <a:pt x="1231" y="2551"/>
                    </a:cubicBezTo>
                    <a:lnTo>
                      <a:pt x="1231" y="2551"/>
                    </a:lnTo>
                    <a:cubicBezTo>
                      <a:pt x="1180" y="2596"/>
                      <a:pt x="1198" y="2564"/>
                      <a:pt x="1150" y="2608"/>
                    </a:cubicBezTo>
                    <a:lnTo>
                      <a:pt x="1161" y="2580"/>
                    </a:lnTo>
                    <a:cubicBezTo>
                      <a:pt x="1161" y="2580"/>
                      <a:pt x="1161" y="2580"/>
                      <a:pt x="1160" y="2580"/>
                    </a:cubicBezTo>
                    <a:cubicBezTo>
                      <a:pt x="1153" y="2580"/>
                      <a:pt x="1136" y="2595"/>
                      <a:pt x="1127" y="2595"/>
                    </a:cubicBezTo>
                    <a:cubicBezTo>
                      <a:pt x="1124" y="2595"/>
                      <a:pt x="1121" y="2592"/>
                      <a:pt x="1122" y="2585"/>
                    </a:cubicBezTo>
                    <a:cubicBezTo>
                      <a:pt x="1122" y="2553"/>
                      <a:pt x="1097" y="2541"/>
                      <a:pt x="1064" y="2527"/>
                    </a:cubicBezTo>
                    <a:cubicBezTo>
                      <a:pt x="1034" y="2513"/>
                      <a:pt x="997" y="2495"/>
                      <a:pt x="992" y="2460"/>
                    </a:cubicBezTo>
                    <a:cubicBezTo>
                      <a:pt x="982" y="2483"/>
                      <a:pt x="977" y="2490"/>
                      <a:pt x="974" y="2490"/>
                    </a:cubicBezTo>
                    <a:cubicBezTo>
                      <a:pt x="969" y="2490"/>
                      <a:pt x="974" y="2455"/>
                      <a:pt x="965" y="2455"/>
                    </a:cubicBezTo>
                    <a:cubicBezTo>
                      <a:pt x="961" y="2455"/>
                      <a:pt x="956" y="2460"/>
                      <a:pt x="948" y="2471"/>
                    </a:cubicBezTo>
                    <a:cubicBezTo>
                      <a:pt x="957" y="2451"/>
                      <a:pt x="957" y="2437"/>
                      <a:pt x="978" y="2425"/>
                    </a:cubicBezTo>
                    <a:lnTo>
                      <a:pt x="978" y="2425"/>
                    </a:lnTo>
                    <a:cubicBezTo>
                      <a:pt x="977" y="2425"/>
                      <a:pt x="977" y="2425"/>
                      <a:pt x="976" y="2425"/>
                    </a:cubicBezTo>
                    <a:cubicBezTo>
                      <a:pt x="950" y="2425"/>
                      <a:pt x="952" y="2399"/>
                      <a:pt x="936" y="2399"/>
                    </a:cubicBezTo>
                    <a:cubicBezTo>
                      <a:pt x="930" y="2399"/>
                      <a:pt x="921" y="2403"/>
                      <a:pt x="906" y="2413"/>
                    </a:cubicBezTo>
                    <a:cubicBezTo>
                      <a:pt x="918" y="2393"/>
                      <a:pt x="932" y="2390"/>
                      <a:pt x="937" y="2376"/>
                    </a:cubicBezTo>
                    <a:lnTo>
                      <a:pt x="937" y="2376"/>
                    </a:lnTo>
                    <a:cubicBezTo>
                      <a:pt x="934" y="2378"/>
                      <a:pt x="926" y="2382"/>
                      <a:pt x="923" y="2382"/>
                    </a:cubicBezTo>
                    <a:cubicBezTo>
                      <a:pt x="921" y="2382"/>
                      <a:pt x="920" y="2381"/>
                      <a:pt x="923" y="2376"/>
                    </a:cubicBezTo>
                    <a:cubicBezTo>
                      <a:pt x="927" y="2362"/>
                      <a:pt x="937" y="2362"/>
                      <a:pt x="946" y="2358"/>
                    </a:cubicBezTo>
                    <a:cubicBezTo>
                      <a:pt x="943" y="2357"/>
                      <a:pt x="941" y="2356"/>
                      <a:pt x="938" y="2356"/>
                    </a:cubicBezTo>
                    <a:cubicBezTo>
                      <a:pt x="912" y="2356"/>
                      <a:pt x="872" y="2402"/>
                      <a:pt x="835" y="2448"/>
                    </a:cubicBezTo>
                    <a:cubicBezTo>
                      <a:pt x="837" y="2429"/>
                      <a:pt x="836" y="2421"/>
                      <a:pt x="828" y="2421"/>
                    </a:cubicBezTo>
                    <a:cubicBezTo>
                      <a:pt x="822" y="2421"/>
                      <a:pt x="811" y="2427"/>
                      <a:pt x="795" y="2439"/>
                    </a:cubicBezTo>
                    <a:cubicBezTo>
                      <a:pt x="802" y="2422"/>
                      <a:pt x="810" y="2401"/>
                      <a:pt x="825" y="2401"/>
                    </a:cubicBezTo>
                    <a:cubicBezTo>
                      <a:pt x="827" y="2401"/>
                      <a:pt x="828" y="2401"/>
                      <a:pt x="830" y="2402"/>
                    </a:cubicBezTo>
                    <a:cubicBezTo>
                      <a:pt x="825" y="2397"/>
                      <a:pt x="812" y="2366"/>
                      <a:pt x="789" y="2366"/>
                    </a:cubicBezTo>
                    <a:cubicBezTo>
                      <a:pt x="782" y="2366"/>
                      <a:pt x="773" y="2369"/>
                      <a:pt x="763" y="2379"/>
                    </a:cubicBezTo>
                    <a:cubicBezTo>
                      <a:pt x="768" y="2371"/>
                      <a:pt x="762" y="2368"/>
                      <a:pt x="756" y="2368"/>
                    </a:cubicBezTo>
                    <a:cubicBezTo>
                      <a:pt x="754" y="2368"/>
                      <a:pt x="751" y="2369"/>
                      <a:pt x="749" y="2369"/>
                    </a:cubicBezTo>
                    <a:cubicBezTo>
                      <a:pt x="733" y="2351"/>
                      <a:pt x="735" y="2346"/>
                      <a:pt x="714" y="2332"/>
                    </a:cubicBezTo>
                    <a:lnTo>
                      <a:pt x="714" y="2344"/>
                    </a:lnTo>
                    <a:cubicBezTo>
                      <a:pt x="697" y="2355"/>
                      <a:pt x="689" y="2359"/>
                      <a:pt x="684" y="2359"/>
                    </a:cubicBezTo>
                    <a:cubicBezTo>
                      <a:pt x="672" y="2359"/>
                      <a:pt x="683" y="2336"/>
                      <a:pt x="670" y="2330"/>
                    </a:cubicBezTo>
                    <a:lnTo>
                      <a:pt x="675" y="2328"/>
                    </a:lnTo>
                    <a:cubicBezTo>
                      <a:pt x="679" y="2265"/>
                      <a:pt x="645" y="2328"/>
                      <a:pt x="656" y="2260"/>
                    </a:cubicBezTo>
                    <a:lnTo>
                      <a:pt x="656" y="2260"/>
                    </a:lnTo>
                    <a:lnTo>
                      <a:pt x="626" y="2286"/>
                    </a:lnTo>
                    <a:cubicBezTo>
                      <a:pt x="613" y="2295"/>
                      <a:pt x="605" y="2298"/>
                      <a:pt x="601" y="2298"/>
                    </a:cubicBezTo>
                    <a:cubicBezTo>
                      <a:pt x="582" y="2298"/>
                      <a:pt x="635" y="2226"/>
                      <a:pt x="600" y="2226"/>
                    </a:cubicBezTo>
                    <a:lnTo>
                      <a:pt x="587" y="2247"/>
                    </a:lnTo>
                    <a:cubicBezTo>
                      <a:pt x="586" y="2247"/>
                      <a:pt x="585" y="2247"/>
                      <a:pt x="585" y="2247"/>
                    </a:cubicBezTo>
                    <a:cubicBezTo>
                      <a:pt x="559" y="2247"/>
                      <a:pt x="663" y="2151"/>
                      <a:pt x="665" y="2138"/>
                    </a:cubicBezTo>
                    <a:cubicBezTo>
                      <a:pt x="667" y="2135"/>
                      <a:pt x="670" y="2134"/>
                      <a:pt x="673" y="2134"/>
                    </a:cubicBezTo>
                    <a:cubicBezTo>
                      <a:pt x="676" y="2134"/>
                      <a:pt x="681" y="2135"/>
                      <a:pt x="686" y="2135"/>
                    </a:cubicBezTo>
                    <a:cubicBezTo>
                      <a:pt x="692" y="2121"/>
                      <a:pt x="692" y="2116"/>
                      <a:pt x="687" y="2116"/>
                    </a:cubicBezTo>
                    <a:cubicBezTo>
                      <a:pt x="676" y="2116"/>
                      <a:pt x="642" y="2145"/>
                      <a:pt x="621" y="2145"/>
                    </a:cubicBezTo>
                    <a:cubicBezTo>
                      <a:pt x="618" y="2145"/>
                      <a:pt x="615" y="2144"/>
                      <a:pt x="612" y="2142"/>
                    </a:cubicBezTo>
                    <a:cubicBezTo>
                      <a:pt x="635" y="2126"/>
                      <a:pt x="679" y="2112"/>
                      <a:pt x="675" y="2096"/>
                    </a:cubicBezTo>
                    <a:cubicBezTo>
                      <a:pt x="691" y="2080"/>
                      <a:pt x="568" y="2098"/>
                      <a:pt x="605" y="2052"/>
                    </a:cubicBezTo>
                    <a:lnTo>
                      <a:pt x="605" y="2052"/>
                    </a:lnTo>
                    <a:cubicBezTo>
                      <a:pt x="591" y="2064"/>
                      <a:pt x="575" y="2078"/>
                      <a:pt x="558" y="2078"/>
                    </a:cubicBezTo>
                    <a:cubicBezTo>
                      <a:pt x="556" y="2078"/>
                      <a:pt x="554" y="2078"/>
                      <a:pt x="552" y="2077"/>
                    </a:cubicBezTo>
                    <a:cubicBezTo>
                      <a:pt x="535" y="2065"/>
                      <a:pt x="594" y="2011"/>
                      <a:pt x="548" y="2011"/>
                    </a:cubicBezTo>
                    <a:cubicBezTo>
                      <a:pt x="544" y="2011"/>
                      <a:pt x="539" y="2011"/>
                      <a:pt x="533" y="2012"/>
                    </a:cubicBezTo>
                    <a:cubicBezTo>
                      <a:pt x="538" y="2008"/>
                      <a:pt x="543" y="2005"/>
                      <a:pt x="549" y="2003"/>
                    </a:cubicBezTo>
                    <a:cubicBezTo>
                      <a:pt x="528" y="1997"/>
                      <a:pt x="507" y="1975"/>
                      <a:pt x="473" y="1975"/>
                    </a:cubicBezTo>
                    <a:cubicBezTo>
                      <a:pt x="470" y="1975"/>
                      <a:pt x="467" y="1975"/>
                      <a:pt x="464" y="1975"/>
                    </a:cubicBezTo>
                    <a:cubicBezTo>
                      <a:pt x="526" y="1945"/>
                      <a:pt x="503" y="1931"/>
                      <a:pt x="480" y="1917"/>
                    </a:cubicBezTo>
                    <a:cubicBezTo>
                      <a:pt x="454" y="1903"/>
                      <a:pt x="431" y="1887"/>
                      <a:pt x="494" y="1873"/>
                    </a:cubicBezTo>
                    <a:lnTo>
                      <a:pt x="475" y="1834"/>
                    </a:lnTo>
                    <a:lnTo>
                      <a:pt x="487" y="1834"/>
                    </a:lnTo>
                    <a:cubicBezTo>
                      <a:pt x="489" y="1804"/>
                      <a:pt x="457" y="1801"/>
                      <a:pt x="424" y="1797"/>
                    </a:cubicBezTo>
                    <a:cubicBezTo>
                      <a:pt x="428" y="1793"/>
                      <a:pt x="435" y="1792"/>
                      <a:pt x="441" y="1792"/>
                    </a:cubicBezTo>
                    <a:cubicBezTo>
                      <a:pt x="445" y="1792"/>
                      <a:pt x="449" y="1792"/>
                      <a:pt x="452" y="1792"/>
                    </a:cubicBezTo>
                    <a:cubicBezTo>
                      <a:pt x="468" y="1746"/>
                      <a:pt x="461" y="1743"/>
                      <a:pt x="394" y="1718"/>
                    </a:cubicBezTo>
                    <a:lnTo>
                      <a:pt x="434" y="1709"/>
                    </a:lnTo>
                    <a:cubicBezTo>
                      <a:pt x="408" y="1702"/>
                      <a:pt x="492" y="1644"/>
                      <a:pt x="441" y="1609"/>
                    </a:cubicBezTo>
                    <a:cubicBezTo>
                      <a:pt x="447" y="1609"/>
                      <a:pt x="454" y="1611"/>
                      <a:pt x="459" y="1614"/>
                    </a:cubicBezTo>
                    <a:cubicBezTo>
                      <a:pt x="406" y="1567"/>
                      <a:pt x="573" y="1509"/>
                      <a:pt x="422" y="1491"/>
                    </a:cubicBezTo>
                    <a:lnTo>
                      <a:pt x="385" y="1458"/>
                    </a:lnTo>
                    <a:cubicBezTo>
                      <a:pt x="381" y="1470"/>
                      <a:pt x="373" y="1474"/>
                      <a:pt x="363" y="1474"/>
                    </a:cubicBezTo>
                    <a:cubicBezTo>
                      <a:pt x="346" y="1474"/>
                      <a:pt x="323" y="1462"/>
                      <a:pt x="306" y="1462"/>
                    </a:cubicBezTo>
                    <a:cubicBezTo>
                      <a:pt x="301" y="1462"/>
                      <a:pt x="296" y="1463"/>
                      <a:pt x="292" y="1465"/>
                    </a:cubicBezTo>
                    <a:cubicBezTo>
                      <a:pt x="287" y="1452"/>
                      <a:pt x="315" y="1436"/>
                      <a:pt x="333" y="1436"/>
                    </a:cubicBezTo>
                    <a:cubicBezTo>
                      <a:pt x="340" y="1436"/>
                      <a:pt x="346" y="1439"/>
                      <a:pt x="348" y="1444"/>
                    </a:cubicBezTo>
                    <a:lnTo>
                      <a:pt x="341" y="1447"/>
                    </a:lnTo>
                    <a:cubicBezTo>
                      <a:pt x="348" y="1448"/>
                      <a:pt x="354" y="1448"/>
                      <a:pt x="359" y="1448"/>
                    </a:cubicBezTo>
                    <a:cubicBezTo>
                      <a:pt x="409" y="1448"/>
                      <a:pt x="379" y="1405"/>
                      <a:pt x="421" y="1405"/>
                    </a:cubicBezTo>
                    <a:cubicBezTo>
                      <a:pt x="422" y="1405"/>
                      <a:pt x="424" y="1405"/>
                      <a:pt x="427" y="1405"/>
                    </a:cubicBezTo>
                    <a:cubicBezTo>
                      <a:pt x="431" y="1326"/>
                      <a:pt x="489" y="1261"/>
                      <a:pt x="510" y="1196"/>
                    </a:cubicBezTo>
                    <a:lnTo>
                      <a:pt x="447" y="1189"/>
                    </a:lnTo>
                    <a:lnTo>
                      <a:pt x="459" y="1164"/>
                    </a:lnTo>
                    <a:cubicBezTo>
                      <a:pt x="463" y="1163"/>
                      <a:pt x="467" y="1162"/>
                      <a:pt x="472" y="1162"/>
                    </a:cubicBezTo>
                    <a:cubicBezTo>
                      <a:pt x="488" y="1162"/>
                      <a:pt x="506" y="1169"/>
                      <a:pt x="501" y="1185"/>
                    </a:cubicBezTo>
                    <a:cubicBezTo>
                      <a:pt x="538" y="1182"/>
                      <a:pt x="480" y="1143"/>
                      <a:pt x="468" y="1141"/>
                    </a:cubicBezTo>
                    <a:cubicBezTo>
                      <a:pt x="476" y="1133"/>
                      <a:pt x="483" y="1130"/>
                      <a:pt x="490" y="1130"/>
                    </a:cubicBezTo>
                    <a:cubicBezTo>
                      <a:pt x="512" y="1130"/>
                      <a:pt x="530" y="1161"/>
                      <a:pt x="536" y="1161"/>
                    </a:cubicBezTo>
                    <a:cubicBezTo>
                      <a:pt x="537" y="1161"/>
                      <a:pt x="537" y="1160"/>
                      <a:pt x="538" y="1159"/>
                    </a:cubicBezTo>
                    <a:lnTo>
                      <a:pt x="538" y="1143"/>
                    </a:lnTo>
                    <a:lnTo>
                      <a:pt x="531" y="1145"/>
                    </a:lnTo>
                    <a:cubicBezTo>
                      <a:pt x="510" y="1124"/>
                      <a:pt x="485" y="1120"/>
                      <a:pt x="492" y="1094"/>
                    </a:cubicBezTo>
                    <a:cubicBezTo>
                      <a:pt x="498" y="1090"/>
                      <a:pt x="505" y="1089"/>
                      <a:pt x="512" y="1089"/>
                    </a:cubicBezTo>
                    <a:cubicBezTo>
                      <a:pt x="518" y="1089"/>
                      <a:pt x="524" y="1090"/>
                      <a:pt x="528" y="1090"/>
                    </a:cubicBezTo>
                    <a:cubicBezTo>
                      <a:pt x="532" y="1090"/>
                      <a:pt x="534" y="1089"/>
                      <a:pt x="536" y="1087"/>
                    </a:cubicBezTo>
                    <a:cubicBezTo>
                      <a:pt x="540" y="1087"/>
                      <a:pt x="543" y="1087"/>
                      <a:pt x="538" y="1080"/>
                    </a:cubicBezTo>
                    <a:lnTo>
                      <a:pt x="552" y="1043"/>
                    </a:lnTo>
                    <a:lnTo>
                      <a:pt x="501" y="1050"/>
                    </a:lnTo>
                    <a:cubicBezTo>
                      <a:pt x="484" y="1033"/>
                      <a:pt x="501" y="1021"/>
                      <a:pt x="475" y="1021"/>
                    </a:cubicBezTo>
                    <a:cubicBezTo>
                      <a:pt x="470" y="1021"/>
                      <a:pt x="464" y="1021"/>
                      <a:pt x="455" y="1022"/>
                    </a:cubicBezTo>
                    <a:lnTo>
                      <a:pt x="455" y="1022"/>
                    </a:lnTo>
                    <a:cubicBezTo>
                      <a:pt x="542" y="1011"/>
                      <a:pt x="506" y="893"/>
                      <a:pt x="531" y="881"/>
                    </a:cubicBezTo>
                    <a:cubicBezTo>
                      <a:pt x="505" y="865"/>
                      <a:pt x="496" y="832"/>
                      <a:pt x="508" y="805"/>
                    </a:cubicBezTo>
                    <a:lnTo>
                      <a:pt x="508" y="805"/>
                    </a:lnTo>
                    <a:cubicBezTo>
                      <a:pt x="504" y="807"/>
                      <a:pt x="494" y="809"/>
                      <a:pt x="484" y="809"/>
                    </a:cubicBezTo>
                    <a:cubicBezTo>
                      <a:pt x="465" y="809"/>
                      <a:pt x="444" y="803"/>
                      <a:pt x="450" y="788"/>
                    </a:cubicBezTo>
                    <a:lnTo>
                      <a:pt x="450" y="788"/>
                    </a:lnTo>
                    <a:cubicBezTo>
                      <a:pt x="462" y="790"/>
                      <a:pt x="473" y="791"/>
                      <a:pt x="481" y="791"/>
                    </a:cubicBezTo>
                    <a:cubicBezTo>
                      <a:pt x="547" y="791"/>
                      <a:pt x="510" y="749"/>
                      <a:pt x="576" y="732"/>
                    </a:cubicBezTo>
                    <a:lnTo>
                      <a:pt x="576" y="732"/>
                    </a:lnTo>
                    <a:cubicBezTo>
                      <a:pt x="574" y="732"/>
                      <a:pt x="572" y="732"/>
                      <a:pt x="570" y="732"/>
                    </a:cubicBezTo>
                    <a:cubicBezTo>
                      <a:pt x="540" y="732"/>
                      <a:pt x="554" y="682"/>
                      <a:pt x="519" y="682"/>
                    </a:cubicBezTo>
                    <a:cubicBezTo>
                      <a:pt x="512" y="682"/>
                      <a:pt x="503" y="684"/>
                      <a:pt x="492" y="689"/>
                    </a:cubicBezTo>
                    <a:cubicBezTo>
                      <a:pt x="496" y="678"/>
                      <a:pt x="507" y="678"/>
                      <a:pt x="519" y="678"/>
                    </a:cubicBezTo>
                    <a:cubicBezTo>
                      <a:pt x="521" y="678"/>
                      <a:pt x="522" y="678"/>
                      <a:pt x="524" y="678"/>
                    </a:cubicBezTo>
                    <a:cubicBezTo>
                      <a:pt x="535" y="678"/>
                      <a:pt x="548" y="677"/>
                      <a:pt x="559" y="670"/>
                    </a:cubicBezTo>
                    <a:cubicBezTo>
                      <a:pt x="515" y="624"/>
                      <a:pt x="584" y="561"/>
                      <a:pt x="559" y="501"/>
                    </a:cubicBezTo>
                    <a:cubicBezTo>
                      <a:pt x="549" y="501"/>
                      <a:pt x="536" y="508"/>
                      <a:pt x="521" y="508"/>
                    </a:cubicBezTo>
                    <a:cubicBezTo>
                      <a:pt x="514" y="508"/>
                      <a:pt x="508" y="507"/>
                      <a:pt x="501" y="503"/>
                    </a:cubicBezTo>
                    <a:lnTo>
                      <a:pt x="570" y="464"/>
                    </a:lnTo>
                    <a:cubicBezTo>
                      <a:pt x="561" y="452"/>
                      <a:pt x="482" y="464"/>
                      <a:pt x="531" y="434"/>
                    </a:cubicBezTo>
                    <a:lnTo>
                      <a:pt x="531" y="434"/>
                    </a:lnTo>
                    <a:cubicBezTo>
                      <a:pt x="523" y="437"/>
                      <a:pt x="511" y="441"/>
                      <a:pt x="503" y="441"/>
                    </a:cubicBezTo>
                    <a:cubicBezTo>
                      <a:pt x="499" y="441"/>
                      <a:pt x="496" y="440"/>
                      <a:pt x="494" y="438"/>
                    </a:cubicBezTo>
                    <a:cubicBezTo>
                      <a:pt x="522" y="376"/>
                      <a:pt x="494" y="320"/>
                      <a:pt x="473" y="264"/>
                    </a:cubicBezTo>
                    <a:cubicBezTo>
                      <a:pt x="450" y="211"/>
                      <a:pt x="434" y="153"/>
                      <a:pt x="480" y="79"/>
                    </a:cubicBezTo>
                    <a:lnTo>
                      <a:pt x="480" y="79"/>
                    </a:lnTo>
                    <a:cubicBezTo>
                      <a:pt x="469" y="89"/>
                      <a:pt x="462" y="93"/>
                      <a:pt x="457" y="93"/>
                    </a:cubicBezTo>
                    <a:cubicBezTo>
                      <a:pt x="451" y="93"/>
                      <a:pt x="448" y="88"/>
                      <a:pt x="445" y="81"/>
                    </a:cubicBezTo>
                    <a:cubicBezTo>
                      <a:pt x="441" y="91"/>
                      <a:pt x="410" y="91"/>
                      <a:pt x="392" y="100"/>
                    </a:cubicBezTo>
                    <a:lnTo>
                      <a:pt x="429" y="37"/>
                    </a:lnTo>
                    <a:lnTo>
                      <a:pt x="429" y="37"/>
                    </a:lnTo>
                    <a:cubicBezTo>
                      <a:pt x="425" y="38"/>
                      <a:pt x="421" y="38"/>
                      <a:pt x="418" y="38"/>
                    </a:cubicBezTo>
                    <a:cubicBezTo>
                      <a:pt x="382" y="38"/>
                      <a:pt x="397"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05" name="Google Shape;5405;p39"/>
              <p:cNvSpPr/>
              <p:nvPr/>
            </p:nvSpPr>
            <p:spPr>
              <a:xfrm>
                <a:off x="518050" y="1764025"/>
                <a:ext cx="300" cy="500"/>
              </a:xfrm>
              <a:custGeom>
                <a:avLst/>
                <a:gdLst/>
                <a:ahLst/>
                <a:cxnLst/>
                <a:rect l="l" t="t" r="r" b="b"/>
                <a:pathLst>
                  <a:path w="12" h="20" extrusionOk="0">
                    <a:moveTo>
                      <a:pt x="12" y="1"/>
                    </a:moveTo>
                    <a:lnTo>
                      <a:pt x="12" y="1"/>
                    </a:lnTo>
                    <a:cubicBezTo>
                      <a:pt x="2" y="5"/>
                      <a:pt x="0" y="12"/>
                      <a:pt x="0" y="19"/>
                    </a:cubicBezTo>
                    <a:cubicBezTo>
                      <a:pt x="2" y="12"/>
                      <a:pt x="7" y="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06" name="Google Shape;5406;p39"/>
              <p:cNvSpPr/>
              <p:nvPr/>
            </p:nvSpPr>
            <p:spPr>
              <a:xfrm>
                <a:off x="502850" y="1742875"/>
                <a:ext cx="200" cy="25"/>
              </a:xfrm>
              <a:custGeom>
                <a:avLst/>
                <a:gdLst/>
                <a:ahLst/>
                <a:cxnLst/>
                <a:rect l="l" t="t" r="r" b="b"/>
                <a:pathLst>
                  <a:path w="8" h="1" extrusionOk="0">
                    <a:moveTo>
                      <a:pt x="8" y="0"/>
                    </a:moveTo>
                    <a:lnTo>
                      <a:pt x="8"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07" name="Google Shape;5407;p39"/>
              <p:cNvSpPr/>
              <p:nvPr/>
            </p:nvSpPr>
            <p:spPr>
              <a:xfrm>
                <a:off x="544225" y="1771675"/>
                <a:ext cx="450" cy="500"/>
              </a:xfrm>
              <a:custGeom>
                <a:avLst/>
                <a:gdLst/>
                <a:ahLst/>
                <a:cxnLst/>
                <a:rect l="l" t="t" r="r" b="b"/>
                <a:pathLst>
                  <a:path w="18" h="20" extrusionOk="0">
                    <a:moveTo>
                      <a:pt x="3" y="1"/>
                    </a:moveTo>
                    <a:lnTo>
                      <a:pt x="3" y="1"/>
                    </a:lnTo>
                    <a:cubicBezTo>
                      <a:pt x="1" y="10"/>
                      <a:pt x="8" y="17"/>
                      <a:pt x="17" y="19"/>
                    </a:cubicBezTo>
                    <a:cubicBezTo>
                      <a:pt x="10" y="15"/>
                      <a:pt x="6" y="8"/>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08" name="Google Shape;5408;p39"/>
              <p:cNvSpPr/>
              <p:nvPr/>
            </p:nvSpPr>
            <p:spPr>
              <a:xfrm>
                <a:off x="558850" y="1760500"/>
                <a:ext cx="600" cy="550"/>
              </a:xfrm>
              <a:custGeom>
                <a:avLst/>
                <a:gdLst/>
                <a:ahLst/>
                <a:cxnLst/>
                <a:rect l="l" t="t" r="r" b="b"/>
                <a:pathLst>
                  <a:path w="24" h="22" extrusionOk="0">
                    <a:moveTo>
                      <a:pt x="23" y="0"/>
                    </a:moveTo>
                    <a:cubicBezTo>
                      <a:pt x="22" y="0"/>
                      <a:pt x="21" y="1"/>
                      <a:pt x="21" y="1"/>
                    </a:cubicBezTo>
                    <a:lnTo>
                      <a:pt x="21" y="1"/>
                    </a:lnTo>
                    <a:lnTo>
                      <a:pt x="23" y="0"/>
                    </a:lnTo>
                    <a:close/>
                    <a:moveTo>
                      <a:pt x="21" y="1"/>
                    </a:moveTo>
                    <a:lnTo>
                      <a:pt x="0" y="9"/>
                    </a:lnTo>
                    <a:cubicBezTo>
                      <a:pt x="2" y="9"/>
                      <a:pt x="3" y="9"/>
                      <a:pt x="4" y="9"/>
                    </a:cubicBezTo>
                    <a:cubicBezTo>
                      <a:pt x="15" y="9"/>
                      <a:pt x="17" y="17"/>
                      <a:pt x="23" y="21"/>
                    </a:cubicBezTo>
                    <a:cubicBezTo>
                      <a:pt x="23" y="15"/>
                      <a:pt x="18" y="4"/>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09" name="Google Shape;5409;p39"/>
              <p:cNvSpPr/>
              <p:nvPr/>
            </p:nvSpPr>
            <p:spPr>
              <a:xfrm>
                <a:off x="563350" y="1765950"/>
                <a:ext cx="625" cy="525"/>
              </a:xfrm>
              <a:custGeom>
                <a:avLst/>
                <a:gdLst/>
                <a:ahLst/>
                <a:cxnLst/>
                <a:rect l="l" t="t" r="r" b="b"/>
                <a:pathLst>
                  <a:path w="25" h="21" extrusionOk="0">
                    <a:moveTo>
                      <a:pt x="24" y="0"/>
                    </a:moveTo>
                    <a:cubicBezTo>
                      <a:pt x="10" y="0"/>
                      <a:pt x="1" y="14"/>
                      <a:pt x="13" y="21"/>
                    </a:cubicBezTo>
                    <a:cubicBezTo>
                      <a:pt x="15" y="20"/>
                      <a:pt x="17" y="20"/>
                      <a:pt x="18" y="20"/>
                    </a:cubicBezTo>
                    <a:cubicBezTo>
                      <a:pt x="20" y="20"/>
                      <a:pt x="22" y="20"/>
                      <a:pt x="24" y="19"/>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10" name="Google Shape;5410;p39"/>
              <p:cNvSpPr/>
              <p:nvPr/>
            </p:nvSpPr>
            <p:spPr>
              <a:xfrm>
                <a:off x="560000" y="1763275"/>
                <a:ext cx="725" cy="950"/>
              </a:xfrm>
              <a:custGeom>
                <a:avLst/>
                <a:gdLst/>
                <a:ahLst/>
                <a:cxnLst/>
                <a:rect l="l" t="t" r="r" b="b"/>
                <a:pathLst>
                  <a:path w="29" h="38" extrusionOk="0">
                    <a:moveTo>
                      <a:pt x="20" y="1"/>
                    </a:moveTo>
                    <a:cubicBezTo>
                      <a:pt x="15" y="1"/>
                      <a:pt x="7" y="8"/>
                      <a:pt x="0" y="14"/>
                    </a:cubicBezTo>
                    <a:cubicBezTo>
                      <a:pt x="2" y="32"/>
                      <a:pt x="6" y="37"/>
                      <a:pt x="11" y="37"/>
                    </a:cubicBezTo>
                    <a:cubicBezTo>
                      <a:pt x="16" y="37"/>
                      <a:pt x="22" y="34"/>
                      <a:pt x="28" y="31"/>
                    </a:cubicBezTo>
                    <a:lnTo>
                      <a:pt x="26" y="31"/>
                    </a:lnTo>
                    <a:cubicBezTo>
                      <a:pt x="28" y="8"/>
                      <a:pt x="25"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11" name="Google Shape;5411;p39"/>
              <p:cNvSpPr/>
              <p:nvPr/>
            </p:nvSpPr>
            <p:spPr>
              <a:xfrm>
                <a:off x="560750" y="1763800"/>
                <a:ext cx="400" cy="250"/>
              </a:xfrm>
              <a:custGeom>
                <a:avLst/>
                <a:gdLst/>
                <a:ahLst/>
                <a:cxnLst/>
                <a:rect l="l" t="t" r="r" b="b"/>
                <a:pathLst>
                  <a:path w="16" h="10" extrusionOk="0">
                    <a:moveTo>
                      <a:pt x="14" y="0"/>
                    </a:moveTo>
                    <a:cubicBezTo>
                      <a:pt x="11" y="0"/>
                      <a:pt x="6" y="7"/>
                      <a:pt x="1" y="10"/>
                    </a:cubicBezTo>
                    <a:cubicBezTo>
                      <a:pt x="3" y="8"/>
                      <a:pt x="5" y="8"/>
                      <a:pt x="8" y="8"/>
                    </a:cubicBezTo>
                    <a:cubicBezTo>
                      <a:pt x="10" y="8"/>
                      <a:pt x="12" y="8"/>
                      <a:pt x="15" y="10"/>
                    </a:cubicBezTo>
                    <a:cubicBezTo>
                      <a:pt x="15" y="3"/>
                      <a:pt x="15"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12" name="Google Shape;5412;p39"/>
              <p:cNvSpPr/>
              <p:nvPr/>
            </p:nvSpPr>
            <p:spPr>
              <a:xfrm>
                <a:off x="555575" y="1760775"/>
                <a:ext cx="750" cy="1100"/>
              </a:xfrm>
              <a:custGeom>
                <a:avLst/>
                <a:gdLst/>
                <a:ahLst/>
                <a:cxnLst/>
                <a:rect l="l" t="t" r="r" b="b"/>
                <a:pathLst>
                  <a:path w="30" h="44" extrusionOk="0">
                    <a:moveTo>
                      <a:pt x="27" y="0"/>
                    </a:moveTo>
                    <a:cubicBezTo>
                      <a:pt x="19" y="0"/>
                      <a:pt x="0" y="44"/>
                      <a:pt x="13" y="44"/>
                    </a:cubicBezTo>
                    <a:cubicBezTo>
                      <a:pt x="15" y="44"/>
                      <a:pt x="18" y="43"/>
                      <a:pt x="22" y="40"/>
                    </a:cubicBezTo>
                    <a:cubicBezTo>
                      <a:pt x="23" y="41"/>
                      <a:pt x="23" y="41"/>
                      <a:pt x="24" y="41"/>
                    </a:cubicBezTo>
                    <a:cubicBezTo>
                      <a:pt x="30" y="41"/>
                      <a:pt x="26" y="8"/>
                      <a:pt x="28" y="8"/>
                    </a:cubicBezTo>
                    <a:cubicBezTo>
                      <a:pt x="28" y="8"/>
                      <a:pt x="29" y="9"/>
                      <a:pt x="29" y="10"/>
                    </a:cubicBezTo>
                    <a:cubicBezTo>
                      <a:pt x="30" y="3"/>
                      <a:pt x="28"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13" name="Google Shape;5413;p39"/>
              <p:cNvSpPr/>
              <p:nvPr/>
            </p:nvSpPr>
            <p:spPr>
              <a:xfrm>
                <a:off x="560000" y="1765300"/>
                <a:ext cx="325" cy="1025"/>
              </a:xfrm>
              <a:custGeom>
                <a:avLst/>
                <a:gdLst/>
                <a:ahLst/>
                <a:cxnLst/>
                <a:rect l="l" t="t" r="r" b="b"/>
                <a:pathLst>
                  <a:path w="13" h="41" extrusionOk="0">
                    <a:moveTo>
                      <a:pt x="7" y="1"/>
                    </a:moveTo>
                    <a:lnTo>
                      <a:pt x="0" y="33"/>
                    </a:lnTo>
                    <a:lnTo>
                      <a:pt x="12" y="40"/>
                    </a:lnTo>
                    <a:lnTo>
                      <a:pt x="12"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14" name="Google Shape;5414;p39"/>
              <p:cNvSpPr/>
              <p:nvPr/>
            </p:nvSpPr>
            <p:spPr>
              <a:xfrm>
                <a:off x="557625" y="1765475"/>
                <a:ext cx="650" cy="425"/>
              </a:xfrm>
              <a:custGeom>
                <a:avLst/>
                <a:gdLst/>
                <a:ahLst/>
                <a:cxnLst/>
                <a:rect l="l" t="t" r="r" b="b"/>
                <a:pathLst>
                  <a:path w="26" h="17" extrusionOk="0">
                    <a:moveTo>
                      <a:pt x="8" y="1"/>
                    </a:moveTo>
                    <a:cubicBezTo>
                      <a:pt x="3" y="1"/>
                      <a:pt x="0" y="2"/>
                      <a:pt x="0" y="8"/>
                    </a:cubicBezTo>
                    <a:lnTo>
                      <a:pt x="21" y="17"/>
                    </a:lnTo>
                    <a:cubicBezTo>
                      <a:pt x="21" y="12"/>
                      <a:pt x="24" y="8"/>
                      <a:pt x="26" y="3"/>
                    </a:cubicBezTo>
                    <a:cubicBezTo>
                      <a:pt x="20" y="3"/>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15" name="Google Shape;5415;p39"/>
              <p:cNvSpPr/>
              <p:nvPr/>
            </p:nvSpPr>
            <p:spPr>
              <a:xfrm>
                <a:off x="558325" y="1765350"/>
                <a:ext cx="425" cy="200"/>
              </a:xfrm>
              <a:custGeom>
                <a:avLst/>
                <a:gdLst/>
                <a:ahLst/>
                <a:cxnLst/>
                <a:rect l="l" t="t" r="r" b="b"/>
                <a:pathLst>
                  <a:path w="17" h="8" extrusionOk="0">
                    <a:moveTo>
                      <a:pt x="16" y="1"/>
                    </a:moveTo>
                    <a:cubicBezTo>
                      <a:pt x="12" y="3"/>
                      <a:pt x="5" y="6"/>
                      <a:pt x="0" y="8"/>
                    </a:cubicBezTo>
                    <a:cubicBezTo>
                      <a:pt x="7" y="8"/>
                      <a:pt x="14" y="8"/>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16" name="Google Shape;5416;p39"/>
              <p:cNvSpPr/>
              <p:nvPr/>
            </p:nvSpPr>
            <p:spPr>
              <a:xfrm>
                <a:off x="559025" y="1766350"/>
                <a:ext cx="600" cy="300"/>
              </a:xfrm>
              <a:custGeom>
                <a:avLst/>
                <a:gdLst/>
                <a:ahLst/>
                <a:cxnLst/>
                <a:rect l="l" t="t" r="r" b="b"/>
                <a:pathLst>
                  <a:path w="24" h="12" extrusionOk="0">
                    <a:moveTo>
                      <a:pt x="0" y="0"/>
                    </a:moveTo>
                    <a:lnTo>
                      <a:pt x="23" y="12"/>
                    </a:lnTo>
                    <a:lnTo>
                      <a:pt x="16"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17" name="Google Shape;5417;p39"/>
              <p:cNvSpPr/>
              <p:nvPr/>
            </p:nvSpPr>
            <p:spPr>
              <a:xfrm>
                <a:off x="551300" y="1766175"/>
                <a:ext cx="725" cy="850"/>
              </a:xfrm>
              <a:custGeom>
                <a:avLst/>
                <a:gdLst/>
                <a:ahLst/>
                <a:cxnLst/>
                <a:rect l="l" t="t" r="r" b="b"/>
                <a:pathLst>
                  <a:path w="29" h="34" extrusionOk="0">
                    <a:moveTo>
                      <a:pt x="22" y="0"/>
                    </a:moveTo>
                    <a:lnTo>
                      <a:pt x="1" y="17"/>
                    </a:lnTo>
                    <a:cubicBezTo>
                      <a:pt x="1" y="27"/>
                      <a:pt x="6" y="33"/>
                      <a:pt x="11" y="33"/>
                    </a:cubicBezTo>
                    <a:cubicBezTo>
                      <a:pt x="13" y="33"/>
                      <a:pt x="15" y="32"/>
                      <a:pt x="17" y="31"/>
                    </a:cubicBezTo>
                    <a:cubicBezTo>
                      <a:pt x="24" y="24"/>
                      <a:pt x="29" y="12"/>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18" name="Google Shape;5418;p39"/>
              <p:cNvSpPr/>
              <p:nvPr/>
            </p:nvSpPr>
            <p:spPr>
              <a:xfrm>
                <a:off x="553675" y="1767850"/>
                <a:ext cx="375" cy="1250"/>
              </a:xfrm>
              <a:custGeom>
                <a:avLst/>
                <a:gdLst/>
                <a:ahLst/>
                <a:cxnLst/>
                <a:rect l="l" t="t" r="r" b="b"/>
                <a:pathLst>
                  <a:path w="15" h="50" extrusionOk="0">
                    <a:moveTo>
                      <a:pt x="1" y="1"/>
                    </a:moveTo>
                    <a:lnTo>
                      <a:pt x="8" y="49"/>
                    </a:lnTo>
                    <a:lnTo>
                      <a:pt x="15" y="31"/>
                    </a:lnTo>
                    <a:cubicBezTo>
                      <a:pt x="8" y="21"/>
                      <a:pt x="3" y="1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19" name="Google Shape;5419;p39"/>
              <p:cNvSpPr/>
              <p:nvPr/>
            </p:nvSpPr>
            <p:spPr>
              <a:xfrm>
                <a:off x="552000" y="1769125"/>
                <a:ext cx="1075" cy="975"/>
              </a:xfrm>
              <a:custGeom>
                <a:avLst/>
                <a:gdLst/>
                <a:ahLst/>
                <a:cxnLst/>
                <a:rect l="l" t="t" r="r" b="b"/>
                <a:pathLst>
                  <a:path w="43" h="39" extrusionOk="0">
                    <a:moveTo>
                      <a:pt x="19" y="1"/>
                    </a:moveTo>
                    <a:cubicBezTo>
                      <a:pt x="21" y="13"/>
                      <a:pt x="1" y="39"/>
                      <a:pt x="17" y="39"/>
                    </a:cubicBezTo>
                    <a:cubicBezTo>
                      <a:pt x="19" y="39"/>
                      <a:pt x="21" y="38"/>
                      <a:pt x="24" y="38"/>
                    </a:cubicBezTo>
                    <a:cubicBezTo>
                      <a:pt x="24" y="24"/>
                      <a:pt x="42"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20" name="Google Shape;5420;p39"/>
              <p:cNvSpPr/>
              <p:nvPr/>
            </p:nvSpPr>
            <p:spPr>
              <a:xfrm>
                <a:off x="543475" y="1766750"/>
                <a:ext cx="150" cy="2050"/>
              </a:xfrm>
              <a:custGeom>
                <a:avLst/>
                <a:gdLst/>
                <a:ahLst/>
                <a:cxnLst/>
                <a:rect l="l" t="t" r="r" b="b"/>
                <a:pathLst>
                  <a:path w="6" h="82" extrusionOk="0">
                    <a:moveTo>
                      <a:pt x="1" y="1"/>
                    </a:moveTo>
                    <a:lnTo>
                      <a:pt x="1" y="82"/>
                    </a:lnTo>
                    <a:lnTo>
                      <a:pt x="5" y="8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21" name="Google Shape;5421;p39"/>
              <p:cNvSpPr/>
              <p:nvPr/>
            </p:nvSpPr>
            <p:spPr>
              <a:xfrm>
                <a:off x="534900" y="1771725"/>
                <a:ext cx="1250" cy="1600"/>
              </a:xfrm>
              <a:custGeom>
                <a:avLst/>
                <a:gdLst/>
                <a:ahLst/>
                <a:cxnLst/>
                <a:rect l="l" t="t" r="r" b="b"/>
                <a:pathLst>
                  <a:path w="50" h="64" extrusionOk="0">
                    <a:moveTo>
                      <a:pt x="28" y="1"/>
                    </a:moveTo>
                    <a:lnTo>
                      <a:pt x="28" y="1"/>
                    </a:lnTo>
                    <a:cubicBezTo>
                      <a:pt x="10" y="17"/>
                      <a:pt x="1" y="6"/>
                      <a:pt x="1" y="59"/>
                    </a:cubicBezTo>
                    <a:cubicBezTo>
                      <a:pt x="5" y="62"/>
                      <a:pt x="8" y="64"/>
                      <a:pt x="10" y="64"/>
                    </a:cubicBezTo>
                    <a:cubicBezTo>
                      <a:pt x="22" y="64"/>
                      <a:pt x="20" y="32"/>
                      <a:pt x="30" y="32"/>
                    </a:cubicBezTo>
                    <a:cubicBezTo>
                      <a:pt x="33" y="32"/>
                      <a:pt x="36" y="33"/>
                      <a:pt x="40" y="38"/>
                    </a:cubicBezTo>
                    <a:cubicBezTo>
                      <a:pt x="49" y="19"/>
                      <a:pt x="19" y="15"/>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22" name="Google Shape;5422;p39"/>
              <p:cNvSpPr/>
              <p:nvPr/>
            </p:nvSpPr>
            <p:spPr>
              <a:xfrm>
                <a:off x="512600" y="1698425"/>
                <a:ext cx="600" cy="600"/>
              </a:xfrm>
              <a:custGeom>
                <a:avLst/>
                <a:gdLst/>
                <a:ahLst/>
                <a:cxnLst/>
                <a:rect l="l" t="t" r="r" b="b"/>
                <a:pathLst>
                  <a:path w="24" h="24" extrusionOk="0">
                    <a:moveTo>
                      <a:pt x="23" y="0"/>
                    </a:moveTo>
                    <a:lnTo>
                      <a:pt x="0" y="21"/>
                    </a:lnTo>
                    <a:lnTo>
                      <a:pt x="14" y="24"/>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23" name="Google Shape;5423;p39"/>
              <p:cNvSpPr/>
              <p:nvPr/>
            </p:nvSpPr>
            <p:spPr>
              <a:xfrm>
                <a:off x="511075" y="1698200"/>
                <a:ext cx="1300" cy="525"/>
              </a:xfrm>
              <a:custGeom>
                <a:avLst/>
                <a:gdLst/>
                <a:ahLst/>
                <a:cxnLst/>
                <a:rect l="l" t="t" r="r" b="b"/>
                <a:pathLst>
                  <a:path w="52" h="21" extrusionOk="0">
                    <a:moveTo>
                      <a:pt x="52" y="0"/>
                    </a:moveTo>
                    <a:lnTo>
                      <a:pt x="1" y="7"/>
                    </a:lnTo>
                    <a:cubicBezTo>
                      <a:pt x="6" y="9"/>
                      <a:pt x="12" y="14"/>
                      <a:pt x="1" y="21"/>
                    </a:cubicBez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24" name="Google Shape;5424;p39"/>
              <p:cNvSpPr/>
              <p:nvPr/>
            </p:nvSpPr>
            <p:spPr>
              <a:xfrm>
                <a:off x="507325" y="1757875"/>
                <a:ext cx="600" cy="800"/>
              </a:xfrm>
              <a:custGeom>
                <a:avLst/>
                <a:gdLst/>
                <a:ahLst/>
                <a:cxnLst/>
                <a:rect l="l" t="t" r="r" b="b"/>
                <a:pathLst>
                  <a:path w="24" h="32" extrusionOk="0">
                    <a:moveTo>
                      <a:pt x="19" y="1"/>
                    </a:moveTo>
                    <a:lnTo>
                      <a:pt x="0" y="31"/>
                    </a:lnTo>
                    <a:lnTo>
                      <a:pt x="12" y="24"/>
                    </a:lnTo>
                    <a:cubicBezTo>
                      <a:pt x="23" y="15"/>
                      <a:pt x="21" y="10"/>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25" name="Google Shape;5425;p39"/>
              <p:cNvSpPr/>
              <p:nvPr/>
            </p:nvSpPr>
            <p:spPr>
              <a:xfrm>
                <a:off x="505000" y="1751575"/>
                <a:ext cx="1125" cy="650"/>
              </a:xfrm>
              <a:custGeom>
                <a:avLst/>
                <a:gdLst/>
                <a:ahLst/>
                <a:cxnLst/>
                <a:rect l="l" t="t" r="r" b="b"/>
                <a:pathLst>
                  <a:path w="45" h="26" extrusionOk="0">
                    <a:moveTo>
                      <a:pt x="45" y="0"/>
                    </a:moveTo>
                    <a:lnTo>
                      <a:pt x="0" y="21"/>
                    </a:lnTo>
                    <a:lnTo>
                      <a:pt x="0" y="26"/>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26" name="Google Shape;5426;p39"/>
              <p:cNvSpPr/>
              <p:nvPr/>
            </p:nvSpPr>
            <p:spPr>
              <a:xfrm>
                <a:off x="501700" y="1746975"/>
                <a:ext cx="900" cy="900"/>
              </a:xfrm>
              <a:custGeom>
                <a:avLst/>
                <a:gdLst/>
                <a:ahLst/>
                <a:cxnLst/>
                <a:rect l="l" t="t" r="r" b="b"/>
                <a:pathLst>
                  <a:path w="36" h="36" extrusionOk="0">
                    <a:moveTo>
                      <a:pt x="25" y="1"/>
                    </a:moveTo>
                    <a:cubicBezTo>
                      <a:pt x="21" y="1"/>
                      <a:pt x="14" y="2"/>
                      <a:pt x="0" y="6"/>
                    </a:cubicBezTo>
                    <a:cubicBezTo>
                      <a:pt x="0" y="13"/>
                      <a:pt x="8" y="20"/>
                      <a:pt x="12" y="28"/>
                    </a:cubicBezTo>
                    <a:lnTo>
                      <a:pt x="12" y="28"/>
                    </a:lnTo>
                    <a:cubicBezTo>
                      <a:pt x="13" y="14"/>
                      <a:pt x="35" y="1"/>
                      <a:pt x="25" y="1"/>
                    </a:cubicBezTo>
                    <a:close/>
                    <a:moveTo>
                      <a:pt x="12" y="28"/>
                    </a:moveTo>
                    <a:cubicBezTo>
                      <a:pt x="12" y="30"/>
                      <a:pt x="12" y="33"/>
                      <a:pt x="14" y="36"/>
                    </a:cubicBezTo>
                    <a:cubicBezTo>
                      <a:pt x="14" y="33"/>
                      <a:pt x="13" y="30"/>
                      <a:pt x="12"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27" name="Google Shape;5427;p39"/>
              <p:cNvSpPr/>
              <p:nvPr/>
            </p:nvSpPr>
            <p:spPr>
              <a:xfrm>
                <a:off x="512275" y="1697375"/>
                <a:ext cx="1025" cy="325"/>
              </a:xfrm>
              <a:custGeom>
                <a:avLst/>
                <a:gdLst/>
                <a:ahLst/>
                <a:cxnLst/>
                <a:rect l="l" t="t" r="r" b="b"/>
                <a:pathLst>
                  <a:path w="41" h="13" extrusionOk="0">
                    <a:moveTo>
                      <a:pt x="33" y="1"/>
                    </a:moveTo>
                    <a:cubicBezTo>
                      <a:pt x="21" y="1"/>
                      <a:pt x="6" y="8"/>
                      <a:pt x="2" y="10"/>
                    </a:cubicBezTo>
                    <a:lnTo>
                      <a:pt x="2" y="10"/>
                    </a:lnTo>
                    <a:cubicBezTo>
                      <a:pt x="2" y="10"/>
                      <a:pt x="2" y="10"/>
                      <a:pt x="2" y="10"/>
                    </a:cubicBezTo>
                    <a:cubicBezTo>
                      <a:pt x="1" y="10"/>
                      <a:pt x="1" y="11"/>
                      <a:pt x="1" y="11"/>
                    </a:cubicBezTo>
                    <a:cubicBezTo>
                      <a:pt x="1" y="11"/>
                      <a:pt x="1" y="10"/>
                      <a:pt x="2" y="10"/>
                    </a:cubicBezTo>
                    <a:lnTo>
                      <a:pt x="2" y="10"/>
                    </a:lnTo>
                    <a:cubicBezTo>
                      <a:pt x="2" y="12"/>
                      <a:pt x="3" y="13"/>
                      <a:pt x="6" y="13"/>
                    </a:cubicBezTo>
                    <a:cubicBezTo>
                      <a:pt x="15" y="13"/>
                      <a:pt x="36" y="3"/>
                      <a:pt x="41" y="3"/>
                    </a:cubicBezTo>
                    <a:cubicBezTo>
                      <a:pt x="39" y="1"/>
                      <a:pt x="36"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28" name="Google Shape;5428;p39"/>
              <p:cNvSpPr/>
              <p:nvPr/>
            </p:nvSpPr>
            <p:spPr>
              <a:xfrm>
                <a:off x="508475" y="1695225"/>
                <a:ext cx="1000" cy="200"/>
              </a:xfrm>
              <a:custGeom>
                <a:avLst/>
                <a:gdLst/>
                <a:ahLst/>
                <a:cxnLst/>
                <a:rect l="l" t="t" r="r" b="b"/>
                <a:pathLst>
                  <a:path w="40" h="8" extrusionOk="0">
                    <a:moveTo>
                      <a:pt x="1" y="1"/>
                    </a:moveTo>
                    <a:lnTo>
                      <a:pt x="26" y="8"/>
                    </a:lnTo>
                    <a:lnTo>
                      <a:pt x="40"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29" name="Google Shape;5429;p39"/>
              <p:cNvSpPr/>
              <p:nvPr/>
            </p:nvSpPr>
            <p:spPr>
              <a:xfrm>
                <a:off x="506575" y="1692675"/>
                <a:ext cx="2625" cy="1825"/>
              </a:xfrm>
              <a:custGeom>
                <a:avLst/>
                <a:gdLst/>
                <a:ahLst/>
                <a:cxnLst/>
                <a:rect l="l" t="t" r="r" b="b"/>
                <a:pathLst>
                  <a:path w="105" h="73" extrusionOk="0">
                    <a:moveTo>
                      <a:pt x="46" y="1"/>
                    </a:moveTo>
                    <a:cubicBezTo>
                      <a:pt x="0" y="38"/>
                      <a:pt x="77" y="36"/>
                      <a:pt x="67" y="66"/>
                    </a:cubicBezTo>
                    <a:lnTo>
                      <a:pt x="56" y="73"/>
                    </a:lnTo>
                    <a:lnTo>
                      <a:pt x="104" y="61"/>
                    </a:lnTo>
                    <a:cubicBezTo>
                      <a:pt x="86" y="43"/>
                      <a:pt x="42" y="24"/>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30" name="Google Shape;5430;p39"/>
              <p:cNvSpPr/>
              <p:nvPr/>
            </p:nvSpPr>
            <p:spPr>
              <a:xfrm>
                <a:off x="509350" y="1689775"/>
                <a:ext cx="600" cy="500"/>
              </a:xfrm>
              <a:custGeom>
                <a:avLst/>
                <a:gdLst/>
                <a:ahLst/>
                <a:cxnLst/>
                <a:rect l="l" t="t" r="r" b="b"/>
                <a:pathLst>
                  <a:path w="24" h="20" extrusionOk="0">
                    <a:moveTo>
                      <a:pt x="17" y="1"/>
                    </a:moveTo>
                    <a:cubicBezTo>
                      <a:pt x="8" y="8"/>
                      <a:pt x="3" y="9"/>
                      <a:pt x="2" y="9"/>
                    </a:cubicBezTo>
                    <a:cubicBezTo>
                      <a:pt x="1" y="9"/>
                      <a:pt x="1" y="9"/>
                      <a:pt x="1" y="9"/>
                    </a:cubicBezTo>
                    <a:cubicBezTo>
                      <a:pt x="1" y="9"/>
                      <a:pt x="6" y="9"/>
                      <a:pt x="19" y="20"/>
                    </a:cubicBezTo>
                    <a:lnTo>
                      <a:pt x="24" y="13"/>
                    </a:lnTo>
                    <a:cubicBezTo>
                      <a:pt x="21" y="10"/>
                      <a:pt x="19" y="6"/>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31" name="Google Shape;5431;p39"/>
              <p:cNvSpPr/>
              <p:nvPr/>
            </p:nvSpPr>
            <p:spPr>
              <a:xfrm>
                <a:off x="509925" y="1689950"/>
                <a:ext cx="225" cy="225"/>
              </a:xfrm>
              <a:custGeom>
                <a:avLst/>
                <a:gdLst/>
                <a:ahLst/>
                <a:cxnLst/>
                <a:rect l="l" t="t" r="r" b="b"/>
                <a:pathLst>
                  <a:path w="9" h="9" extrusionOk="0">
                    <a:moveTo>
                      <a:pt x="6" y="0"/>
                    </a:moveTo>
                    <a:cubicBezTo>
                      <a:pt x="5" y="0"/>
                      <a:pt x="3" y="2"/>
                      <a:pt x="1" y="6"/>
                    </a:cubicBezTo>
                    <a:cubicBezTo>
                      <a:pt x="2" y="8"/>
                      <a:pt x="3" y="8"/>
                      <a:pt x="4" y="8"/>
                    </a:cubicBezTo>
                    <a:cubicBezTo>
                      <a:pt x="7" y="8"/>
                      <a:pt x="9"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32" name="Google Shape;5432;p39"/>
              <p:cNvSpPr/>
              <p:nvPr/>
            </p:nvSpPr>
            <p:spPr>
              <a:xfrm>
                <a:off x="508775" y="1688350"/>
                <a:ext cx="1175" cy="700"/>
              </a:xfrm>
              <a:custGeom>
                <a:avLst/>
                <a:gdLst/>
                <a:ahLst/>
                <a:cxnLst/>
                <a:rect l="l" t="t" r="r" b="b"/>
                <a:pathLst>
                  <a:path w="47" h="28" extrusionOk="0">
                    <a:moveTo>
                      <a:pt x="31" y="0"/>
                    </a:moveTo>
                    <a:cubicBezTo>
                      <a:pt x="20" y="0"/>
                      <a:pt x="12" y="10"/>
                      <a:pt x="0" y="23"/>
                    </a:cubicBezTo>
                    <a:lnTo>
                      <a:pt x="30" y="28"/>
                    </a:lnTo>
                    <a:cubicBezTo>
                      <a:pt x="40" y="19"/>
                      <a:pt x="35" y="5"/>
                      <a:pt x="47" y="5"/>
                    </a:cubicBezTo>
                    <a:cubicBezTo>
                      <a:pt x="41" y="1"/>
                      <a:pt x="36"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33" name="Google Shape;5433;p39"/>
              <p:cNvSpPr/>
              <p:nvPr/>
            </p:nvSpPr>
            <p:spPr>
              <a:xfrm>
                <a:off x="507600" y="1689050"/>
                <a:ext cx="450" cy="125"/>
              </a:xfrm>
              <a:custGeom>
                <a:avLst/>
                <a:gdLst/>
                <a:ahLst/>
                <a:cxnLst/>
                <a:rect l="l" t="t" r="r" b="b"/>
                <a:pathLst>
                  <a:path w="18" h="5" extrusionOk="0">
                    <a:moveTo>
                      <a:pt x="13" y="0"/>
                    </a:moveTo>
                    <a:cubicBezTo>
                      <a:pt x="10" y="0"/>
                      <a:pt x="7" y="1"/>
                      <a:pt x="1" y="2"/>
                    </a:cubicBezTo>
                    <a:lnTo>
                      <a:pt x="12" y="4"/>
                    </a:lnTo>
                    <a:cubicBezTo>
                      <a:pt x="16" y="3"/>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34" name="Google Shape;5434;p39"/>
              <p:cNvSpPr/>
              <p:nvPr/>
            </p:nvSpPr>
            <p:spPr>
              <a:xfrm>
                <a:off x="507600" y="1689150"/>
                <a:ext cx="1025" cy="300"/>
              </a:xfrm>
              <a:custGeom>
                <a:avLst/>
                <a:gdLst/>
                <a:ahLst/>
                <a:cxnLst/>
                <a:rect l="l" t="t" r="r" b="b"/>
                <a:pathLst>
                  <a:path w="41" h="12" extrusionOk="0">
                    <a:moveTo>
                      <a:pt x="15" y="0"/>
                    </a:moveTo>
                    <a:cubicBezTo>
                      <a:pt x="10" y="5"/>
                      <a:pt x="1" y="12"/>
                      <a:pt x="4" y="12"/>
                    </a:cubicBezTo>
                    <a:cubicBezTo>
                      <a:pt x="6" y="12"/>
                      <a:pt x="12" y="10"/>
                      <a:pt x="24" y="5"/>
                    </a:cubicBezTo>
                    <a:lnTo>
                      <a:pt x="24" y="5"/>
                    </a:lnTo>
                    <a:cubicBezTo>
                      <a:pt x="16" y="9"/>
                      <a:pt x="16" y="9"/>
                      <a:pt x="20" y="9"/>
                    </a:cubicBezTo>
                    <a:cubicBezTo>
                      <a:pt x="22" y="9"/>
                      <a:pt x="25" y="9"/>
                      <a:pt x="29" y="9"/>
                    </a:cubicBezTo>
                    <a:cubicBezTo>
                      <a:pt x="32" y="9"/>
                      <a:pt x="36" y="9"/>
                      <a:pt x="40" y="10"/>
                    </a:cubicBezTo>
                    <a:lnTo>
                      <a:pt x="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35" name="Google Shape;5435;p39"/>
              <p:cNvSpPr/>
              <p:nvPr/>
            </p:nvSpPr>
            <p:spPr>
              <a:xfrm>
                <a:off x="507675" y="1689725"/>
                <a:ext cx="1325" cy="850"/>
              </a:xfrm>
              <a:custGeom>
                <a:avLst/>
                <a:gdLst/>
                <a:ahLst/>
                <a:cxnLst/>
                <a:rect l="l" t="t" r="r" b="b"/>
                <a:pathLst>
                  <a:path w="53" h="34" extrusionOk="0">
                    <a:moveTo>
                      <a:pt x="35" y="1"/>
                    </a:moveTo>
                    <a:cubicBezTo>
                      <a:pt x="31" y="13"/>
                      <a:pt x="29" y="25"/>
                      <a:pt x="10" y="25"/>
                    </a:cubicBezTo>
                    <a:cubicBezTo>
                      <a:pt x="7" y="25"/>
                      <a:pt x="4" y="24"/>
                      <a:pt x="0" y="24"/>
                    </a:cubicBezTo>
                    <a:lnTo>
                      <a:pt x="0" y="24"/>
                    </a:lnTo>
                    <a:cubicBezTo>
                      <a:pt x="8" y="31"/>
                      <a:pt x="16" y="33"/>
                      <a:pt x="23" y="33"/>
                    </a:cubicBezTo>
                    <a:cubicBezTo>
                      <a:pt x="41" y="33"/>
                      <a:pt x="53" y="17"/>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36" name="Google Shape;5436;p39"/>
              <p:cNvSpPr/>
              <p:nvPr/>
            </p:nvSpPr>
            <p:spPr>
              <a:xfrm>
                <a:off x="506050" y="1693225"/>
                <a:ext cx="600" cy="525"/>
              </a:xfrm>
              <a:custGeom>
                <a:avLst/>
                <a:gdLst/>
                <a:ahLst/>
                <a:cxnLst/>
                <a:rect l="l" t="t" r="r" b="b"/>
                <a:pathLst>
                  <a:path w="24" h="21" extrusionOk="0">
                    <a:moveTo>
                      <a:pt x="15" y="0"/>
                    </a:moveTo>
                    <a:cubicBezTo>
                      <a:pt x="13" y="0"/>
                      <a:pt x="12" y="1"/>
                      <a:pt x="9" y="2"/>
                    </a:cubicBezTo>
                    <a:lnTo>
                      <a:pt x="0" y="21"/>
                    </a:lnTo>
                    <a:lnTo>
                      <a:pt x="23" y="21"/>
                    </a:lnTo>
                    <a:cubicBezTo>
                      <a:pt x="13" y="21"/>
                      <a:pt x="22"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37" name="Google Shape;5437;p39"/>
              <p:cNvSpPr/>
              <p:nvPr/>
            </p:nvSpPr>
            <p:spPr>
              <a:xfrm>
                <a:off x="506150" y="1686825"/>
                <a:ext cx="775" cy="325"/>
              </a:xfrm>
              <a:custGeom>
                <a:avLst/>
                <a:gdLst/>
                <a:ahLst/>
                <a:cxnLst/>
                <a:rect l="l" t="t" r="r" b="b"/>
                <a:pathLst>
                  <a:path w="31" h="13" extrusionOk="0">
                    <a:moveTo>
                      <a:pt x="1" y="1"/>
                    </a:moveTo>
                    <a:lnTo>
                      <a:pt x="1" y="1"/>
                    </a:lnTo>
                    <a:cubicBezTo>
                      <a:pt x="5" y="10"/>
                      <a:pt x="10" y="13"/>
                      <a:pt x="16" y="13"/>
                    </a:cubicBezTo>
                    <a:cubicBezTo>
                      <a:pt x="21" y="13"/>
                      <a:pt x="26" y="11"/>
                      <a:pt x="31" y="8"/>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38" name="Google Shape;5438;p39"/>
              <p:cNvSpPr/>
              <p:nvPr/>
            </p:nvSpPr>
            <p:spPr>
              <a:xfrm>
                <a:off x="506850" y="1689850"/>
                <a:ext cx="725" cy="125"/>
              </a:xfrm>
              <a:custGeom>
                <a:avLst/>
                <a:gdLst/>
                <a:ahLst/>
                <a:cxnLst/>
                <a:rect l="l" t="t" r="r" b="b"/>
                <a:pathLst>
                  <a:path w="29" h="5" extrusionOk="0">
                    <a:moveTo>
                      <a:pt x="1" y="0"/>
                    </a:moveTo>
                    <a:lnTo>
                      <a:pt x="1" y="3"/>
                    </a:lnTo>
                    <a:lnTo>
                      <a:pt x="28" y="5"/>
                    </a:lnTo>
                    <a:lnTo>
                      <a:pt x="28"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39" name="Google Shape;5439;p39"/>
              <p:cNvSpPr/>
              <p:nvPr/>
            </p:nvSpPr>
            <p:spPr>
              <a:xfrm>
                <a:off x="506325" y="1684400"/>
                <a:ext cx="1250" cy="200"/>
              </a:xfrm>
              <a:custGeom>
                <a:avLst/>
                <a:gdLst/>
                <a:ahLst/>
                <a:cxnLst/>
                <a:rect l="l" t="t" r="r" b="b"/>
                <a:pathLst>
                  <a:path w="50" h="8" extrusionOk="0">
                    <a:moveTo>
                      <a:pt x="49" y="0"/>
                    </a:moveTo>
                    <a:lnTo>
                      <a:pt x="1" y="7"/>
                    </a:lnTo>
                    <a:lnTo>
                      <a:pt x="17" y="7"/>
                    </a:lnTo>
                    <a:lnTo>
                      <a:pt x="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40" name="Google Shape;5440;p39"/>
              <p:cNvSpPr/>
              <p:nvPr/>
            </p:nvSpPr>
            <p:spPr>
              <a:xfrm>
                <a:off x="505475" y="1682575"/>
                <a:ext cx="1450" cy="1100"/>
              </a:xfrm>
              <a:custGeom>
                <a:avLst/>
                <a:gdLst/>
                <a:ahLst/>
                <a:cxnLst/>
                <a:rect l="l" t="t" r="r" b="b"/>
                <a:pathLst>
                  <a:path w="58" h="44" extrusionOk="0">
                    <a:moveTo>
                      <a:pt x="24" y="1"/>
                    </a:moveTo>
                    <a:cubicBezTo>
                      <a:pt x="16" y="1"/>
                      <a:pt x="8" y="2"/>
                      <a:pt x="0" y="4"/>
                    </a:cubicBezTo>
                    <a:cubicBezTo>
                      <a:pt x="16" y="6"/>
                      <a:pt x="21" y="18"/>
                      <a:pt x="14" y="43"/>
                    </a:cubicBezTo>
                    <a:cubicBezTo>
                      <a:pt x="39" y="34"/>
                      <a:pt x="39" y="8"/>
                      <a:pt x="58" y="8"/>
                    </a:cubicBezTo>
                    <a:cubicBezTo>
                      <a:pt x="47" y="3"/>
                      <a:pt x="3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41" name="Google Shape;5441;p39"/>
              <p:cNvSpPr/>
              <p:nvPr/>
            </p:nvSpPr>
            <p:spPr>
              <a:xfrm>
                <a:off x="504600" y="1682650"/>
                <a:ext cx="900" cy="100"/>
              </a:xfrm>
              <a:custGeom>
                <a:avLst/>
                <a:gdLst/>
                <a:ahLst/>
                <a:cxnLst/>
                <a:rect l="l" t="t" r="r" b="b"/>
                <a:pathLst>
                  <a:path w="36" h="4" extrusionOk="0">
                    <a:moveTo>
                      <a:pt x="35" y="1"/>
                    </a:moveTo>
                    <a:cubicBezTo>
                      <a:pt x="23" y="1"/>
                      <a:pt x="12" y="1"/>
                      <a:pt x="0" y="3"/>
                    </a:cubicBezTo>
                    <a:cubicBezTo>
                      <a:pt x="12" y="3"/>
                      <a:pt x="23" y="3"/>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42" name="Google Shape;5442;p39"/>
              <p:cNvSpPr/>
              <p:nvPr/>
            </p:nvSpPr>
            <p:spPr>
              <a:xfrm>
                <a:off x="505700" y="1685275"/>
                <a:ext cx="650" cy="825"/>
              </a:xfrm>
              <a:custGeom>
                <a:avLst/>
                <a:gdLst/>
                <a:ahLst/>
                <a:cxnLst/>
                <a:rect l="l" t="t" r="r" b="b"/>
                <a:pathLst>
                  <a:path w="26" h="33" extrusionOk="0">
                    <a:moveTo>
                      <a:pt x="26" y="0"/>
                    </a:moveTo>
                    <a:lnTo>
                      <a:pt x="0" y="26"/>
                    </a:lnTo>
                    <a:lnTo>
                      <a:pt x="5" y="33"/>
                    </a:lnTo>
                    <a:cubicBezTo>
                      <a:pt x="12" y="28"/>
                      <a:pt x="26" y="14"/>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43" name="Google Shape;5443;p39"/>
              <p:cNvSpPr/>
              <p:nvPr/>
            </p:nvSpPr>
            <p:spPr>
              <a:xfrm>
                <a:off x="505475" y="1685550"/>
                <a:ext cx="250" cy="425"/>
              </a:xfrm>
              <a:custGeom>
                <a:avLst/>
                <a:gdLst/>
                <a:ahLst/>
                <a:cxnLst/>
                <a:rect l="l" t="t" r="r" b="b"/>
                <a:pathLst>
                  <a:path w="10" h="17" extrusionOk="0">
                    <a:moveTo>
                      <a:pt x="0" y="1"/>
                    </a:moveTo>
                    <a:lnTo>
                      <a:pt x="9" y="17"/>
                    </a:lnTo>
                    <a:cubicBezTo>
                      <a:pt x="5" y="8"/>
                      <a:pt x="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44" name="Google Shape;5444;p39"/>
              <p:cNvSpPr/>
              <p:nvPr/>
            </p:nvSpPr>
            <p:spPr>
              <a:xfrm>
                <a:off x="505750" y="1686075"/>
                <a:ext cx="150" cy="100"/>
              </a:xfrm>
              <a:custGeom>
                <a:avLst/>
                <a:gdLst/>
                <a:ahLst/>
                <a:cxnLst/>
                <a:rect l="l" t="t" r="r" b="b"/>
                <a:pathLst>
                  <a:path w="6" h="4" extrusionOk="0">
                    <a:moveTo>
                      <a:pt x="5" y="1"/>
                    </a:moveTo>
                    <a:cubicBezTo>
                      <a:pt x="2" y="2"/>
                      <a:pt x="1" y="4"/>
                      <a:pt x="2" y="4"/>
                    </a:cubicBezTo>
                    <a:cubicBezTo>
                      <a:pt x="3" y="4"/>
                      <a:pt x="4" y="4"/>
                      <a:pt x="5"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45" name="Google Shape;5445;p39"/>
              <p:cNvSpPr/>
              <p:nvPr/>
            </p:nvSpPr>
            <p:spPr>
              <a:xfrm>
                <a:off x="504425" y="1688400"/>
                <a:ext cx="1525" cy="650"/>
              </a:xfrm>
              <a:custGeom>
                <a:avLst/>
                <a:gdLst/>
                <a:ahLst/>
                <a:cxnLst/>
                <a:rect l="l" t="t" r="r" b="b"/>
                <a:pathLst>
                  <a:path w="61" h="26" extrusionOk="0">
                    <a:moveTo>
                      <a:pt x="51" y="0"/>
                    </a:moveTo>
                    <a:cubicBezTo>
                      <a:pt x="30" y="0"/>
                      <a:pt x="10" y="2"/>
                      <a:pt x="0" y="26"/>
                    </a:cubicBezTo>
                    <a:cubicBezTo>
                      <a:pt x="23" y="21"/>
                      <a:pt x="33" y="7"/>
                      <a:pt x="58" y="3"/>
                    </a:cubicBezTo>
                    <a:lnTo>
                      <a:pt x="61" y="0"/>
                    </a:lnTo>
                    <a:cubicBezTo>
                      <a:pt x="57" y="0"/>
                      <a:pt x="54"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46" name="Google Shape;5446;p39"/>
              <p:cNvSpPr/>
              <p:nvPr/>
            </p:nvSpPr>
            <p:spPr>
              <a:xfrm>
                <a:off x="505050" y="1686950"/>
                <a:ext cx="900" cy="550"/>
              </a:xfrm>
              <a:custGeom>
                <a:avLst/>
                <a:gdLst/>
                <a:ahLst/>
                <a:cxnLst/>
                <a:rect l="l" t="t" r="r" b="b"/>
                <a:pathLst>
                  <a:path w="36" h="22" extrusionOk="0">
                    <a:moveTo>
                      <a:pt x="1" y="0"/>
                    </a:moveTo>
                    <a:lnTo>
                      <a:pt x="5" y="21"/>
                    </a:lnTo>
                    <a:cubicBezTo>
                      <a:pt x="15" y="17"/>
                      <a:pt x="24" y="5"/>
                      <a:pt x="36" y="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47" name="Google Shape;5447;p39"/>
              <p:cNvSpPr/>
              <p:nvPr/>
            </p:nvSpPr>
            <p:spPr>
              <a:xfrm>
                <a:off x="504650" y="1686725"/>
                <a:ext cx="425" cy="250"/>
              </a:xfrm>
              <a:custGeom>
                <a:avLst/>
                <a:gdLst/>
                <a:ahLst/>
                <a:cxnLst/>
                <a:rect l="l" t="t" r="r" b="b"/>
                <a:pathLst>
                  <a:path w="17" h="10" extrusionOk="0">
                    <a:moveTo>
                      <a:pt x="14" y="0"/>
                    </a:moveTo>
                    <a:lnTo>
                      <a:pt x="1" y="7"/>
                    </a:lnTo>
                    <a:lnTo>
                      <a:pt x="17" y="9"/>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48" name="Google Shape;5448;p39"/>
              <p:cNvSpPr/>
              <p:nvPr/>
            </p:nvSpPr>
            <p:spPr>
              <a:xfrm>
                <a:off x="503675" y="1683650"/>
                <a:ext cx="300" cy="375"/>
              </a:xfrm>
              <a:custGeom>
                <a:avLst/>
                <a:gdLst/>
                <a:ahLst/>
                <a:cxnLst/>
                <a:rect l="l" t="t" r="r" b="b"/>
                <a:pathLst>
                  <a:path w="12" h="15" extrusionOk="0">
                    <a:moveTo>
                      <a:pt x="0" y="0"/>
                    </a:moveTo>
                    <a:cubicBezTo>
                      <a:pt x="0" y="5"/>
                      <a:pt x="2" y="10"/>
                      <a:pt x="7" y="14"/>
                    </a:cubicBezTo>
                    <a:lnTo>
                      <a:pt x="12" y="7"/>
                    </a:lnTo>
                    <a:cubicBezTo>
                      <a:pt x="7" y="5"/>
                      <a:pt x="2"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49" name="Google Shape;5449;p39"/>
              <p:cNvSpPr/>
              <p:nvPr/>
            </p:nvSpPr>
            <p:spPr>
              <a:xfrm>
                <a:off x="503850" y="1683925"/>
                <a:ext cx="300" cy="375"/>
              </a:xfrm>
              <a:custGeom>
                <a:avLst/>
                <a:gdLst/>
                <a:ahLst/>
                <a:cxnLst/>
                <a:rect l="l" t="t" r="r" b="b"/>
                <a:pathLst>
                  <a:path w="12" h="15" extrusionOk="0">
                    <a:moveTo>
                      <a:pt x="9" y="0"/>
                    </a:moveTo>
                    <a:cubicBezTo>
                      <a:pt x="6" y="0"/>
                      <a:pt x="1" y="3"/>
                      <a:pt x="0" y="3"/>
                    </a:cubicBezTo>
                    <a:cubicBezTo>
                      <a:pt x="0" y="8"/>
                      <a:pt x="2" y="10"/>
                      <a:pt x="5" y="15"/>
                    </a:cubicBezTo>
                    <a:cubicBezTo>
                      <a:pt x="12" y="3"/>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50" name="Google Shape;5450;p39"/>
              <p:cNvSpPr/>
              <p:nvPr/>
            </p:nvSpPr>
            <p:spPr>
              <a:xfrm>
                <a:off x="504950" y="1684975"/>
                <a:ext cx="125" cy="50"/>
              </a:xfrm>
              <a:custGeom>
                <a:avLst/>
                <a:gdLst/>
                <a:ahLst/>
                <a:cxnLst/>
                <a:rect l="l" t="t" r="r" b="b"/>
                <a:pathLst>
                  <a:path w="5" h="2" extrusionOk="0">
                    <a:moveTo>
                      <a:pt x="2" y="1"/>
                    </a:moveTo>
                    <a:cubicBezTo>
                      <a:pt x="1" y="1"/>
                      <a:pt x="0" y="2"/>
                      <a:pt x="2" y="2"/>
                    </a:cubicBezTo>
                    <a:cubicBezTo>
                      <a:pt x="2" y="2"/>
                      <a:pt x="3"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51" name="Google Shape;5451;p39"/>
              <p:cNvSpPr/>
              <p:nvPr/>
            </p:nvSpPr>
            <p:spPr>
              <a:xfrm>
                <a:off x="501700" y="1681550"/>
                <a:ext cx="125" cy="150"/>
              </a:xfrm>
              <a:custGeom>
                <a:avLst/>
                <a:gdLst/>
                <a:ahLst/>
                <a:cxnLst/>
                <a:rect l="l" t="t" r="r" b="b"/>
                <a:pathLst>
                  <a:path w="5" h="6" extrusionOk="0">
                    <a:moveTo>
                      <a:pt x="3" y="1"/>
                    </a:moveTo>
                    <a:lnTo>
                      <a:pt x="0" y="5"/>
                    </a:lnTo>
                    <a:lnTo>
                      <a:pt x="5"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52" name="Google Shape;5452;p39"/>
              <p:cNvSpPr/>
              <p:nvPr/>
            </p:nvSpPr>
            <p:spPr>
              <a:xfrm>
                <a:off x="504025" y="1684575"/>
                <a:ext cx="200" cy="300"/>
              </a:xfrm>
              <a:custGeom>
                <a:avLst/>
                <a:gdLst/>
                <a:ahLst/>
                <a:cxnLst/>
                <a:rect l="l" t="t" r="r" b="b"/>
                <a:pathLst>
                  <a:path w="8" h="12" extrusionOk="0">
                    <a:moveTo>
                      <a:pt x="7" y="0"/>
                    </a:moveTo>
                    <a:lnTo>
                      <a:pt x="0" y="7"/>
                    </a:lnTo>
                    <a:cubicBezTo>
                      <a:pt x="0" y="7"/>
                      <a:pt x="2" y="12"/>
                      <a:pt x="5" y="12"/>
                    </a:cubicBezTo>
                    <a:lnTo>
                      <a:pt x="7" y="3"/>
                    </a:lnTo>
                    <a:cubicBezTo>
                      <a:pt x="7" y="3"/>
                      <a:pt x="7"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53" name="Google Shape;5453;p39"/>
              <p:cNvSpPr/>
              <p:nvPr/>
            </p:nvSpPr>
            <p:spPr>
              <a:xfrm>
                <a:off x="504250" y="1684675"/>
                <a:ext cx="250" cy="150"/>
              </a:xfrm>
              <a:custGeom>
                <a:avLst/>
                <a:gdLst/>
                <a:ahLst/>
                <a:cxnLst/>
                <a:rect l="l" t="t" r="r" b="b"/>
                <a:pathLst>
                  <a:path w="10" h="6" extrusionOk="0">
                    <a:moveTo>
                      <a:pt x="5" y="1"/>
                    </a:moveTo>
                    <a:lnTo>
                      <a:pt x="0" y="6"/>
                    </a:lnTo>
                    <a:lnTo>
                      <a:pt x="10" y="6"/>
                    </a:lnTo>
                    <a:cubicBezTo>
                      <a:pt x="7" y="6"/>
                      <a:pt x="7"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54" name="Google Shape;5454;p39"/>
              <p:cNvSpPr/>
              <p:nvPr/>
            </p:nvSpPr>
            <p:spPr>
              <a:xfrm>
                <a:off x="503600" y="1682350"/>
                <a:ext cx="400" cy="675"/>
              </a:xfrm>
              <a:custGeom>
                <a:avLst/>
                <a:gdLst/>
                <a:ahLst/>
                <a:cxnLst/>
                <a:rect l="l" t="t" r="r" b="b"/>
                <a:pathLst>
                  <a:path w="16" h="27" extrusionOk="0">
                    <a:moveTo>
                      <a:pt x="9" y="1"/>
                    </a:moveTo>
                    <a:cubicBezTo>
                      <a:pt x="8" y="1"/>
                      <a:pt x="7" y="1"/>
                      <a:pt x="5" y="1"/>
                    </a:cubicBezTo>
                    <a:cubicBezTo>
                      <a:pt x="3" y="11"/>
                      <a:pt x="3" y="17"/>
                      <a:pt x="1" y="27"/>
                    </a:cubicBezTo>
                    <a:cubicBezTo>
                      <a:pt x="7" y="16"/>
                      <a:pt x="15"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55" name="Google Shape;5455;p39"/>
              <p:cNvSpPr/>
              <p:nvPr/>
            </p:nvSpPr>
            <p:spPr>
              <a:xfrm>
                <a:off x="505125" y="1684675"/>
                <a:ext cx="75" cy="100"/>
              </a:xfrm>
              <a:custGeom>
                <a:avLst/>
                <a:gdLst/>
                <a:ahLst/>
                <a:cxnLst/>
                <a:rect l="l" t="t" r="r" b="b"/>
                <a:pathLst>
                  <a:path w="3" h="4" extrusionOk="0">
                    <a:moveTo>
                      <a:pt x="2" y="1"/>
                    </a:moveTo>
                    <a:lnTo>
                      <a:pt x="0" y="3"/>
                    </a:lnTo>
                    <a:lnTo>
                      <a:pt x="2" y="3"/>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56" name="Google Shape;5456;p39"/>
              <p:cNvSpPr/>
              <p:nvPr/>
            </p:nvSpPr>
            <p:spPr>
              <a:xfrm>
                <a:off x="504475" y="1684750"/>
                <a:ext cx="675" cy="200"/>
              </a:xfrm>
              <a:custGeom>
                <a:avLst/>
                <a:gdLst/>
                <a:ahLst/>
                <a:cxnLst/>
                <a:rect l="l" t="t" r="r" b="b"/>
                <a:pathLst>
                  <a:path w="27" h="8" extrusionOk="0">
                    <a:moveTo>
                      <a:pt x="26" y="0"/>
                    </a:moveTo>
                    <a:cubicBezTo>
                      <a:pt x="17" y="0"/>
                      <a:pt x="10" y="0"/>
                      <a:pt x="1" y="3"/>
                    </a:cubicBezTo>
                    <a:cubicBezTo>
                      <a:pt x="8" y="5"/>
                      <a:pt x="15" y="7"/>
                      <a:pt x="21" y="7"/>
                    </a:cubicBezTo>
                    <a:cubicBezTo>
                      <a:pt x="21" y="5"/>
                      <a:pt x="24" y="3"/>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57" name="Google Shape;5457;p39"/>
              <p:cNvSpPr/>
              <p:nvPr/>
            </p:nvSpPr>
            <p:spPr>
              <a:xfrm>
                <a:off x="496825" y="1681675"/>
                <a:ext cx="4900" cy="3325"/>
              </a:xfrm>
              <a:custGeom>
                <a:avLst/>
                <a:gdLst/>
                <a:ahLst/>
                <a:cxnLst/>
                <a:rect l="l" t="t" r="r" b="b"/>
                <a:pathLst>
                  <a:path w="196" h="133" extrusionOk="0">
                    <a:moveTo>
                      <a:pt x="195" y="0"/>
                    </a:moveTo>
                    <a:cubicBezTo>
                      <a:pt x="184" y="12"/>
                      <a:pt x="169" y="17"/>
                      <a:pt x="153" y="17"/>
                    </a:cubicBezTo>
                    <a:cubicBezTo>
                      <a:pt x="150" y="17"/>
                      <a:pt x="147" y="17"/>
                      <a:pt x="144" y="17"/>
                    </a:cubicBezTo>
                    <a:cubicBezTo>
                      <a:pt x="137" y="33"/>
                      <a:pt x="144" y="77"/>
                      <a:pt x="110" y="82"/>
                    </a:cubicBezTo>
                    <a:cubicBezTo>
                      <a:pt x="79" y="75"/>
                      <a:pt x="105" y="61"/>
                      <a:pt x="107" y="40"/>
                    </a:cubicBezTo>
                    <a:lnTo>
                      <a:pt x="107" y="40"/>
                    </a:lnTo>
                    <a:cubicBezTo>
                      <a:pt x="84" y="72"/>
                      <a:pt x="40" y="56"/>
                      <a:pt x="1" y="100"/>
                    </a:cubicBezTo>
                    <a:lnTo>
                      <a:pt x="31" y="100"/>
                    </a:lnTo>
                    <a:cubicBezTo>
                      <a:pt x="24" y="107"/>
                      <a:pt x="8" y="112"/>
                      <a:pt x="5" y="121"/>
                    </a:cubicBezTo>
                    <a:cubicBezTo>
                      <a:pt x="17" y="111"/>
                      <a:pt x="32" y="105"/>
                      <a:pt x="43" y="105"/>
                    </a:cubicBezTo>
                    <a:cubicBezTo>
                      <a:pt x="56" y="105"/>
                      <a:pt x="64" y="113"/>
                      <a:pt x="56" y="133"/>
                    </a:cubicBezTo>
                    <a:cubicBezTo>
                      <a:pt x="86" y="130"/>
                      <a:pt x="161" y="54"/>
                      <a:pt x="1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58" name="Google Shape;5458;p39"/>
              <p:cNvSpPr/>
              <p:nvPr/>
            </p:nvSpPr>
            <p:spPr>
              <a:xfrm>
                <a:off x="501800" y="1681300"/>
                <a:ext cx="1075" cy="1275"/>
              </a:xfrm>
              <a:custGeom>
                <a:avLst/>
                <a:gdLst/>
                <a:ahLst/>
                <a:cxnLst/>
                <a:rect l="l" t="t" r="r" b="b"/>
                <a:pathLst>
                  <a:path w="43" h="51" extrusionOk="0">
                    <a:moveTo>
                      <a:pt x="35" y="1"/>
                    </a:moveTo>
                    <a:cubicBezTo>
                      <a:pt x="23" y="1"/>
                      <a:pt x="11" y="5"/>
                      <a:pt x="1" y="13"/>
                    </a:cubicBezTo>
                    <a:lnTo>
                      <a:pt x="26" y="46"/>
                    </a:lnTo>
                    <a:lnTo>
                      <a:pt x="22" y="48"/>
                    </a:lnTo>
                    <a:lnTo>
                      <a:pt x="31" y="50"/>
                    </a:lnTo>
                    <a:cubicBezTo>
                      <a:pt x="29" y="34"/>
                      <a:pt x="33" y="15"/>
                      <a:pt x="43" y="2"/>
                    </a:cubicBezTo>
                    <a:cubicBezTo>
                      <a:pt x="40" y="1"/>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59" name="Google Shape;5459;p39"/>
              <p:cNvSpPr/>
              <p:nvPr/>
            </p:nvSpPr>
            <p:spPr>
              <a:xfrm>
                <a:off x="501175" y="1682550"/>
                <a:ext cx="2525" cy="2025"/>
              </a:xfrm>
              <a:custGeom>
                <a:avLst/>
                <a:gdLst/>
                <a:ahLst/>
                <a:cxnLst/>
                <a:rect l="l" t="t" r="r" b="b"/>
                <a:pathLst>
                  <a:path w="101" h="81" extrusionOk="0">
                    <a:moveTo>
                      <a:pt x="58" y="0"/>
                    </a:moveTo>
                    <a:cubicBezTo>
                      <a:pt x="56" y="12"/>
                      <a:pt x="65" y="19"/>
                      <a:pt x="82" y="30"/>
                    </a:cubicBezTo>
                    <a:cubicBezTo>
                      <a:pt x="49" y="47"/>
                      <a:pt x="24" y="42"/>
                      <a:pt x="0" y="74"/>
                    </a:cubicBezTo>
                    <a:cubicBezTo>
                      <a:pt x="6" y="79"/>
                      <a:pt x="11" y="81"/>
                      <a:pt x="16" y="81"/>
                    </a:cubicBezTo>
                    <a:cubicBezTo>
                      <a:pt x="29" y="81"/>
                      <a:pt x="42" y="70"/>
                      <a:pt x="58" y="70"/>
                    </a:cubicBezTo>
                    <a:cubicBezTo>
                      <a:pt x="24" y="47"/>
                      <a:pt x="82" y="67"/>
                      <a:pt x="77" y="33"/>
                    </a:cubicBezTo>
                    <a:lnTo>
                      <a:pt x="77" y="33"/>
                    </a:lnTo>
                    <a:cubicBezTo>
                      <a:pt x="86" y="35"/>
                      <a:pt x="93" y="37"/>
                      <a:pt x="100" y="44"/>
                    </a:cubicBezTo>
                    <a:cubicBezTo>
                      <a:pt x="98" y="36"/>
                      <a:pt x="98" y="28"/>
                      <a:pt x="99" y="20"/>
                    </a:cubicBezTo>
                    <a:lnTo>
                      <a:pt x="99" y="20"/>
                    </a:lnTo>
                    <a:cubicBezTo>
                      <a:pt x="98" y="23"/>
                      <a:pt x="97" y="24"/>
                      <a:pt x="96" y="24"/>
                    </a:cubicBezTo>
                    <a:cubicBezTo>
                      <a:pt x="96" y="24"/>
                      <a:pt x="96" y="24"/>
                      <a:pt x="96" y="23"/>
                    </a:cubicBezTo>
                    <a:cubicBezTo>
                      <a:pt x="91" y="26"/>
                      <a:pt x="86" y="28"/>
                      <a:pt x="84" y="30"/>
                    </a:cubicBezTo>
                    <a:cubicBezTo>
                      <a:pt x="83" y="23"/>
                      <a:pt x="84" y="21"/>
                      <a:pt x="87" y="21"/>
                    </a:cubicBezTo>
                    <a:cubicBezTo>
                      <a:pt x="89" y="21"/>
                      <a:pt x="92" y="22"/>
                      <a:pt x="96" y="23"/>
                    </a:cubicBezTo>
                    <a:lnTo>
                      <a:pt x="99" y="19"/>
                    </a:lnTo>
                    <a:lnTo>
                      <a:pt x="99" y="19"/>
                    </a:lnTo>
                    <a:cubicBezTo>
                      <a:pt x="99" y="20"/>
                      <a:pt x="99" y="20"/>
                      <a:pt x="99" y="20"/>
                    </a:cubicBezTo>
                    <a:lnTo>
                      <a:pt x="99" y="20"/>
                    </a:lnTo>
                    <a:cubicBezTo>
                      <a:pt x="100" y="20"/>
                      <a:pt x="100" y="19"/>
                      <a:pt x="100" y="19"/>
                    </a:cubicBezTo>
                    <a:lnTo>
                      <a:pt x="100" y="19"/>
                    </a:lnTo>
                    <a:lnTo>
                      <a:pt x="99" y="19"/>
                    </a:lnTo>
                    <a:lnTo>
                      <a:pt x="99" y="19"/>
                    </a:lnTo>
                    <a:cubicBezTo>
                      <a:pt x="100" y="19"/>
                      <a:pt x="100" y="19"/>
                      <a:pt x="100" y="19"/>
                    </a:cubicBezTo>
                    <a:lnTo>
                      <a:pt x="100" y="19"/>
                    </a:lnTo>
                    <a:lnTo>
                      <a:pt x="100" y="19"/>
                    </a:lnTo>
                    <a:lnTo>
                      <a:pt x="100" y="16"/>
                    </a:lnTo>
                    <a:cubicBezTo>
                      <a:pt x="100" y="17"/>
                      <a:pt x="100" y="18"/>
                      <a:pt x="100" y="19"/>
                    </a:cubicBezTo>
                    <a:lnTo>
                      <a:pt x="100" y="19"/>
                    </a:lnTo>
                    <a:lnTo>
                      <a:pt x="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60" name="Google Shape;5460;p39"/>
              <p:cNvSpPr/>
              <p:nvPr/>
            </p:nvSpPr>
            <p:spPr>
              <a:xfrm>
                <a:off x="502450" y="1689500"/>
                <a:ext cx="250" cy="200"/>
              </a:xfrm>
              <a:custGeom>
                <a:avLst/>
                <a:gdLst/>
                <a:ahLst/>
                <a:cxnLst/>
                <a:rect l="l" t="t" r="r" b="b"/>
                <a:pathLst>
                  <a:path w="10" h="8" extrusionOk="0">
                    <a:moveTo>
                      <a:pt x="10" y="0"/>
                    </a:moveTo>
                    <a:lnTo>
                      <a:pt x="10" y="0"/>
                    </a:lnTo>
                    <a:cubicBezTo>
                      <a:pt x="5" y="3"/>
                      <a:pt x="0" y="3"/>
                      <a:pt x="5" y="7"/>
                    </a:cubicBezTo>
                    <a:cubicBezTo>
                      <a:pt x="5" y="5"/>
                      <a:pt x="7" y="3"/>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61" name="Google Shape;5461;p39"/>
              <p:cNvSpPr/>
              <p:nvPr/>
            </p:nvSpPr>
            <p:spPr>
              <a:xfrm>
                <a:off x="502675" y="1687525"/>
                <a:ext cx="1650" cy="2000"/>
              </a:xfrm>
              <a:custGeom>
                <a:avLst/>
                <a:gdLst/>
                <a:ahLst/>
                <a:cxnLst/>
                <a:rect l="l" t="t" r="r" b="b"/>
                <a:pathLst>
                  <a:path w="66" h="80" extrusionOk="0">
                    <a:moveTo>
                      <a:pt x="66" y="1"/>
                    </a:moveTo>
                    <a:lnTo>
                      <a:pt x="66" y="1"/>
                    </a:lnTo>
                    <a:cubicBezTo>
                      <a:pt x="42" y="19"/>
                      <a:pt x="22" y="40"/>
                      <a:pt x="3" y="61"/>
                    </a:cubicBezTo>
                    <a:cubicBezTo>
                      <a:pt x="7" y="61"/>
                      <a:pt x="12" y="60"/>
                      <a:pt x="16" y="60"/>
                    </a:cubicBezTo>
                    <a:cubicBezTo>
                      <a:pt x="20" y="60"/>
                      <a:pt x="24" y="61"/>
                      <a:pt x="24" y="65"/>
                    </a:cubicBezTo>
                    <a:cubicBezTo>
                      <a:pt x="22" y="77"/>
                      <a:pt x="10" y="72"/>
                      <a:pt x="1" y="79"/>
                    </a:cubicBezTo>
                    <a:cubicBezTo>
                      <a:pt x="3" y="79"/>
                      <a:pt x="5" y="79"/>
                      <a:pt x="7" y="79"/>
                    </a:cubicBezTo>
                    <a:cubicBezTo>
                      <a:pt x="19" y="79"/>
                      <a:pt x="34" y="78"/>
                      <a:pt x="38" y="59"/>
                    </a:cubicBezTo>
                    <a:lnTo>
                      <a:pt x="33" y="59"/>
                    </a:lnTo>
                    <a:cubicBezTo>
                      <a:pt x="38" y="38"/>
                      <a:pt x="49" y="17"/>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62" name="Google Shape;5462;p39"/>
              <p:cNvSpPr/>
              <p:nvPr/>
            </p:nvSpPr>
            <p:spPr>
              <a:xfrm>
                <a:off x="501650" y="1685950"/>
                <a:ext cx="1225" cy="800"/>
              </a:xfrm>
              <a:custGeom>
                <a:avLst/>
                <a:gdLst/>
                <a:ahLst/>
                <a:cxnLst/>
                <a:rect l="l" t="t" r="r" b="b"/>
                <a:pathLst>
                  <a:path w="49" h="32" extrusionOk="0">
                    <a:moveTo>
                      <a:pt x="14" y="1"/>
                    </a:moveTo>
                    <a:lnTo>
                      <a:pt x="0" y="31"/>
                    </a:lnTo>
                    <a:lnTo>
                      <a:pt x="0" y="31"/>
                    </a:lnTo>
                    <a:lnTo>
                      <a:pt x="14" y="20"/>
                    </a:lnTo>
                    <a:cubicBezTo>
                      <a:pt x="16" y="26"/>
                      <a:pt x="20" y="28"/>
                      <a:pt x="24" y="28"/>
                    </a:cubicBezTo>
                    <a:cubicBezTo>
                      <a:pt x="31" y="28"/>
                      <a:pt x="41" y="19"/>
                      <a:pt x="49" y="15"/>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63" name="Google Shape;5463;p39"/>
              <p:cNvSpPr/>
              <p:nvPr/>
            </p:nvSpPr>
            <p:spPr>
              <a:xfrm>
                <a:off x="501475" y="1680700"/>
                <a:ext cx="1400" cy="525"/>
              </a:xfrm>
              <a:custGeom>
                <a:avLst/>
                <a:gdLst/>
                <a:ahLst/>
                <a:cxnLst/>
                <a:rect l="l" t="t" r="r" b="b"/>
                <a:pathLst>
                  <a:path w="56" h="21" extrusionOk="0">
                    <a:moveTo>
                      <a:pt x="56" y="0"/>
                    </a:moveTo>
                    <a:lnTo>
                      <a:pt x="0" y="19"/>
                    </a:lnTo>
                    <a:lnTo>
                      <a:pt x="23" y="21"/>
                    </a:lnTo>
                    <a:lnTo>
                      <a:pt x="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64" name="Google Shape;5464;p39"/>
              <p:cNvSpPr/>
              <p:nvPr/>
            </p:nvSpPr>
            <p:spPr>
              <a:xfrm>
                <a:off x="501175" y="1680000"/>
                <a:ext cx="650" cy="475"/>
              </a:xfrm>
              <a:custGeom>
                <a:avLst/>
                <a:gdLst/>
                <a:ahLst/>
                <a:cxnLst/>
                <a:rect l="l" t="t" r="r" b="b"/>
                <a:pathLst>
                  <a:path w="26" h="19" extrusionOk="0">
                    <a:moveTo>
                      <a:pt x="26" y="0"/>
                    </a:moveTo>
                    <a:lnTo>
                      <a:pt x="3" y="5"/>
                    </a:lnTo>
                    <a:lnTo>
                      <a:pt x="0" y="19"/>
                    </a:ln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65" name="Google Shape;5465;p39"/>
              <p:cNvSpPr/>
              <p:nvPr/>
            </p:nvSpPr>
            <p:spPr>
              <a:xfrm>
                <a:off x="468325" y="1639100"/>
                <a:ext cx="350" cy="225"/>
              </a:xfrm>
              <a:custGeom>
                <a:avLst/>
                <a:gdLst/>
                <a:ahLst/>
                <a:cxnLst/>
                <a:rect l="l" t="t" r="r" b="b"/>
                <a:pathLst>
                  <a:path w="14" h="9" extrusionOk="0">
                    <a:moveTo>
                      <a:pt x="2" y="1"/>
                    </a:moveTo>
                    <a:cubicBezTo>
                      <a:pt x="1" y="1"/>
                      <a:pt x="1" y="1"/>
                      <a:pt x="0" y="2"/>
                    </a:cubicBezTo>
                    <a:lnTo>
                      <a:pt x="14" y="9"/>
                    </a:lnTo>
                    <a:cubicBezTo>
                      <a:pt x="9" y="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66" name="Google Shape;5466;p39"/>
              <p:cNvSpPr/>
              <p:nvPr/>
            </p:nvSpPr>
            <p:spPr>
              <a:xfrm>
                <a:off x="482275" y="1664300"/>
                <a:ext cx="1150" cy="1175"/>
              </a:xfrm>
              <a:custGeom>
                <a:avLst/>
                <a:gdLst/>
                <a:ahLst/>
                <a:cxnLst/>
                <a:rect l="l" t="t" r="r" b="b"/>
                <a:pathLst>
                  <a:path w="46" h="47" extrusionOk="0">
                    <a:moveTo>
                      <a:pt x="40" y="1"/>
                    </a:moveTo>
                    <a:cubicBezTo>
                      <a:pt x="39" y="1"/>
                      <a:pt x="35" y="2"/>
                      <a:pt x="29" y="7"/>
                    </a:cubicBezTo>
                    <a:lnTo>
                      <a:pt x="1" y="30"/>
                    </a:lnTo>
                    <a:cubicBezTo>
                      <a:pt x="10" y="32"/>
                      <a:pt x="12" y="39"/>
                      <a:pt x="8" y="46"/>
                    </a:cubicBezTo>
                    <a:cubicBezTo>
                      <a:pt x="22" y="26"/>
                      <a:pt x="4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67" name="Google Shape;5467;p39"/>
              <p:cNvSpPr/>
              <p:nvPr/>
            </p:nvSpPr>
            <p:spPr>
              <a:xfrm>
                <a:off x="471100" y="1653675"/>
                <a:ext cx="900" cy="250"/>
              </a:xfrm>
              <a:custGeom>
                <a:avLst/>
                <a:gdLst/>
                <a:ahLst/>
                <a:cxnLst/>
                <a:rect l="l" t="t" r="r" b="b"/>
                <a:pathLst>
                  <a:path w="36" h="10" extrusionOk="0">
                    <a:moveTo>
                      <a:pt x="10" y="1"/>
                    </a:moveTo>
                    <a:cubicBezTo>
                      <a:pt x="7" y="1"/>
                      <a:pt x="3" y="3"/>
                      <a:pt x="0" y="5"/>
                    </a:cubicBezTo>
                    <a:lnTo>
                      <a:pt x="35" y="10"/>
                    </a:lnTo>
                    <a:cubicBezTo>
                      <a:pt x="28" y="5"/>
                      <a:pt x="19"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68" name="Google Shape;5468;p39"/>
              <p:cNvSpPr/>
              <p:nvPr/>
            </p:nvSpPr>
            <p:spPr>
              <a:xfrm>
                <a:off x="472775" y="1627725"/>
                <a:ext cx="900" cy="775"/>
              </a:xfrm>
              <a:custGeom>
                <a:avLst/>
                <a:gdLst/>
                <a:ahLst/>
                <a:cxnLst/>
                <a:rect l="l" t="t" r="r" b="b"/>
                <a:pathLst>
                  <a:path w="36" h="31" extrusionOk="0">
                    <a:moveTo>
                      <a:pt x="14" y="0"/>
                    </a:moveTo>
                    <a:cubicBezTo>
                      <a:pt x="1" y="14"/>
                      <a:pt x="21" y="19"/>
                      <a:pt x="35" y="30"/>
                    </a:cubicBez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69" name="Google Shape;5469;p39"/>
              <p:cNvSpPr/>
              <p:nvPr/>
            </p:nvSpPr>
            <p:spPr>
              <a:xfrm>
                <a:off x="491450" y="1672875"/>
                <a:ext cx="475" cy="1075"/>
              </a:xfrm>
              <a:custGeom>
                <a:avLst/>
                <a:gdLst/>
                <a:ahLst/>
                <a:cxnLst/>
                <a:rect l="l" t="t" r="r" b="b"/>
                <a:pathLst>
                  <a:path w="19" h="43" extrusionOk="0">
                    <a:moveTo>
                      <a:pt x="2" y="0"/>
                    </a:moveTo>
                    <a:cubicBezTo>
                      <a:pt x="4" y="19"/>
                      <a:pt x="0" y="43"/>
                      <a:pt x="8" y="43"/>
                    </a:cubicBezTo>
                    <a:cubicBezTo>
                      <a:pt x="10" y="43"/>
                      <a:pt x="14" y="40"/>
                      <a:pt x="19" y="35"/>
                    </a:cubicBezTo>
                    <a:cubicBezTo>
                      <a:pt x="16" y="23"/>
                      <a:pt x="12" y="9"/>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70" name="Google Shape;5470;p39"/>
              <p:cNvSpPr/>
              <p:nvPr/>
            </p:nvSpPr>
            <p:spPr>
              <a:xfrm>
                <a:off x="477350" y="1641275"/>
                <a:ext cx="500" cy="375"/>
              </a:xfrm>
              <a:custGeom>
                <a:avLst/>
                <a:gdLst/>
                <a:ahLst/>
                <a:cxnLst/>
                <a:rect l="l" t="t" r="r" b="b"/>
                <a:pathLst>
                  <a:path w="20" h="15" extrusionOk="0">
                    <a:moveTo>
                      <a:pt x="1" y="1"/>
                    </a:moveTo>
                    <a:lnTo>
                      <a:pt x="1" y="1"/>
                    </a:lnTo>
                    <a:cubicBezTo>
                      <a:pt x="5" y="8"/>
                      <a:pt x="12" y="12"/>
                      <a:pt x="19" y="15"/>
                    </a:cubicBezTo>
                    <a:cubicBezTo>
                      <a:pt x="15" y="8"/>
                      <a:pt x="10" y="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71" name="Google Shape;5471;p39"/>
              <p:cNvSpPr/>
              <p:nvPr/>
            </p:nvSpPr>
            <p:spPr>
              <a:xfrm>
                <a:off x="490925" y="1672350"/>
                <a:ext cx="600" cy="550"/>
              </a:xfrm>
              <a:custGeom>
                <a:avLst/>
                <a:gdLst/>
                <a:ahLst/>
                <a:cxnLst/>
                <a:rect l="l" t="t" r="r" b="b"/>
                <a:pathLst>
                  <a:path w="24" h="22" extrusionOk="0">
                    <a:moveTo>
                      <a:pt x="15" y="1"/>
                    </a:moveTo>
                    <a:cubicBezTo>
                      <a:pt x="11" y="1"/>
                      <a:pt x="7" y="3"/>
                      <a:pt x="0" y="7"/>
                    </a:cubicBezTo>
                    <a:lnTo>
                      <a:pt x="0" y="16"/>
                    </a:lnTo>
                    <a:cubicBezTo>
                      <a:pt x="4" y="16"/>
                      <a:pt x="7" y="16"/>
                      <a:pt x="10" y="16"/>
                    </a:cubicBezTo>
                    <a:cubicBezTo>
                      <a:pt x="15" y="16"/>
                      <a:pt x="19" y="17"/>
                      <a:pt x="23" y="21"/>
                    </a:cubicBezTo>
                    <a:cubicBezTo>
                      <a:pt x="23" y="10"/>
                      <a:pt x="22"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72" name="Google Shape;5472;p39"/>
              <p:cNvSpPr/>
              <p:nvPr/>
            </p:nvSpPr>
            <p:spPr>
              <a:xfrm>
                <a:off x="499100" y="1608325"/>
                <a:ext cx="175" cy="50"/>
              </a:xfrm>
              <a:custGeom>
                <a:avLst/>
                <a:gdLst/>
                <a:ahLst/>
                <a:cxnLst/>
                <a:rect l="l" t="t" r="r" b="b"/>
                <a:pathLst>
                  <a:path w="7" h="2" extrusionOk="0">
                    <a:moveTo>
                      <a:pt x="4" y="1"/>
                    </a:moveTo>
                    <a:cubicBezTo>
                      <a:pt x="2" y="1"/>
                      <a:pt x="2" y="2"/>
                      <a:pt x="0" y="2"/>
                    </a:cubicBezTo>
                    <a:lnTo>
                      <a:pt x="7" y="2"/>
                    </a:lnTo>
                    <a:cubicBezTo>
                      <a:pt x="5" y="1"/>
                      <a:pt x="4" y="1"/>
                      <a:pt x="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73" name="Google Shape;5473;p39"/>
              <p:cNvSpPr/>
              <p:nvPr/>
            </p:nvSpPr>
            <p:spPr>
              <a:xfrm>
                <a:off x="511850" y="1605175"/>
                <a:ext cx="125" cy="375"/>
              </a:xfrm>
              <a:custGeom>
                <a:avLst/>
                <a:gdLst/>
                <a:ahLst/>
                <a:cxnLst/>
                <a:rect l="l" t="t" r="r" b="b"/>
                <a:pathLst>
                  <a:path w="5" h="15" extrusionOk="0">
                    <a:moveTo>
                      <a:pt x="5" y="0"/>
                    </a:moveTo>
                    <a:cubicBezTo>
                      <a:pt x="5" y="5"/>
                      <a:pt x="2" y="10"/>
                      <a:pt x="0" y="14"/>
                    </a:cubicBezTo>
                    <a:cubicBezTo>
                      <a:pt x="2" y="14"/>
                      <a:pt x="5" y="1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74" name="Google Shape;5474;p39"/>
              <p:cNvSpPr/>
              <p:nvPr/>
            </p:nvSpPr>
            <p:spPr>
              <a:xfrm>
                <a:off x="498050" y="1677200"/>
                <a:ext cx="150" cy="75"/>
              </a:xfrm>
              <a:custGeom>
                <a:avLst/>
                <a:gdLst/>
                <a:ahLst/>
                <a:cxnLst/>
                <a:rect l="l" t="t" r="r" b="b"/>
                <a:pathLst>
                  <a:path w="6" h="3" extrusionOk="0">
                    <a:moveTo>
                      <a:pt x="2" y="0"/>
                    </a:moveTo>
                    <a:cubicBezTo>
                      <a:pt x="1" y="0"/>
                      <a:pt x="1" y="1"/>
                      <a:pt x="0" y="1"/>
                    </a:cubicBezTo>
                    <a:cubicBezTo>
                      <a:pt x="3" y="2"/>
                      <a:pt x="4" y="3"/>
                      <a:pt x="5" y="3"/>
                    </a:cubicBezTo>
                    <a:cubicBezTo>
                      <a:pt x="6" y="3"/>
                      <a:pt x="3"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75" name="Google Shape;5475;p39"/>
              <p:cNvSpPr/>
              <p:nvPr/>
            </p:nvSpPr>
            <p:spPr>
              <a:xfrm>
                <a:off x="496125" y="1680450"/>
                <a:ext cx="375" cy="250"/>
              </a:xfrm>
              <a:custGeom>
                <a:avLst/>
                <a:gdLst/>
                <a:ahLst/>
                <a:cxnLst/>
                <a:rect l="l" t="t" r="r" b="b"/>
                <a:pathLst>
                  <a:path w="15" h="10" extrusionOk="0">
                    <a:moveTo>
                      <a:pt x="15" y="1"/>
                    </a:moveTo>
                    <a:cubicBezTo>
                      <a:pt x="10" y="3"/>
                      <a:pt x="5" y="5"/>
                      <a:pt x="1" y="10"/>
                    </a:cubicBezTo>
                    <a:cubicBezTo>
                      <a:pt x="5" y="5"/>
                      <a:pt x="10" y="3"/>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76" name="Google Shape;5476;p39"/>
              <p:cNvSpPr/>
              <p:nvPr/>
            </p:nvSpPr>
            <p:spPr>
              <a:xfrm>
                <a:off x="485875" y="1675825"/>
                <a:ext cx="75" cy="125"/>
              </a:xfrm>
              <a:custGeom>
                <a:avLst/>
                <a:gdLst/>
                <a:ahLst/>
                <a:cxnLst/>
                <a:rect l="l" t="t" r="r" b="b"/>
                <a:pathLst>
                  <a:path w="3" h="5" extrusionOk="0">
                    <a:moveTo>
                      <a:pt x="3" y="0"/>
                    </a:moveTo>
                    <a:lnTo>
                      <a:pt x="3" y="0"/>
                    </a:lnTo>
                    <a:cubicBezTo>
                      <a:pt x="0" y="5"/>
                      <a:pt x="0"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77" name="Google Shape;5477;p39"/>
              <p:cNvSpPr/>
              <p:nvPr/>
            </p:nvSpPr>
            <p:spPr>
              <a:xfrm>
                <a:off x="498275" y="1677375"/>
                <a:ext cx="325" cy="200"/>
              </a:xfrm>
              <a:custGeom>
                <a:avLst/>
                <a:gdLst/>
                <a:ahLst/>
                <a:cxnLst/>
                <a:rect l="l" t="t" r="r" b="b"/>
                <a:pathLst>
                  <a:path w="13" h="8" extrusionOk="0">
                    <a:moveTo>
                      <a:pt x="1" y="1"/>
                    </a:moveTo>
                    <a:cubicBezTo>
                      <a:pt x="3" y="3"/>
                      <a:pt x="5" y="6"/>
                      <a:pt x="5" y="8"/>
                    </a:cubicBezTo>
                    <a:cubicBezTo>
                      <a:pt x="10" y="6"/>
                      <a:pt x="1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78" name="Google Shape;5478;p39"/>
              <p:cNvSpPr/>
              <p:nvPr/>
            </p:nvSpPr>
            <p:spPr>
              <a:xfrm>
                <a:off x="497750" y="1677025"/>
                <a:ext cx="325" cy="325"/>
              </a:xfrm>
              <a:custGeom>
                <a:avLst/>
                <a:gdLst/>
                <a:ahLst/>
                <a:cxnLst/>
                <a:rect l="l" t="t" r="r" b="b"/>
                <a:pathLst>
                  <a:path w="13" h="13" extrusionOk="0">
                    <a:moveTo>
                      <a:pt x="1" y="1"/>
                    </a:moveTo>
                    <a:lnTo>
                      <a:pt x="2" y="2"/>
                    </a:lnTo>
                    <a:lnTo>
                      <a:pt x="2" y="2"/>
                    </a:lnTo>
                    <a:cubicBezTo>
                      <a:pt x="2" y="2"/>
                      <a:pt x="1" y="1"/>
                      <a:pt x="1" y="1"/>
                    </a:cubicBezTo>
                    <a:close/>
                    <a:moveTo>
                      <a:pt x="2" y="2"/>
                    </a:moveTo>
                    <a:cubicBezTo>
                      <a:pt x="6" y="4"/>
                      <a:pt x="8" y="9"/>
                      <a:pt x="10" y="13"/>
                    </a:cubicBezTo>
                    <a:cubicBezTo>
                      <a:pt x="10" y="10"/>
                      <a:pt x="10" y="8"/>
                      <a:pt x="12" y="8"/>
                    </a:cubicBezTo>
                    <a:lnTo>
                      <a:pt x="2" y="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79" name="Google Shape;5479;p39"/>
              <p:cNvSpPr/>
              <p:nvPr/>
            </p:nvSpPr>
            <p:spPr>
              <a:xfrm>
                <a:off x="488600" y="1619950"/>
                <a:ext cx="150" cy="325"/>
              </a:xfrm>
              <a:custGeom>
                <a:avLst/>
                <a:gdLst/>
                <a:ahLst/>
                <a:cxnLst/>
                <a:rect l="l" t="t" r="r" b="b"/>
                <a:pathLst>
                  <a:path w="6" h="13" extrusionOk="0">
                    <a:moveTo>
                      <a:pt x="3" y="1"/>
                    </a:moveTo>
                    <a:cubicBezTo>
                      <a:pt x="2" y="1"/>
                      <a:pt x="2" y="4"/>
                      <a:pt x="0" y="10"/>
                    </a:cubicBezTo>
                    <a:lnTo>
                      <a:pt x="5" y="12"/>
                    </a:lnTo>
                    <a:cubicBezTo>
                      <a:pt x="4" y="4"/>
                      <a:pt x="3"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80" name="Google Shape;5480;p39"/>
              <p:cNvSpPr/>
              <p:nvPr/>
            </p:nvSpPr>
            <p:spPr>
              <a:xfrm>
                <a:off x="471450" y="1665800"/>
                <a:ext cx="75" cy="75"/>
              </a:xfrm>
              <a:custGeom>
                <a:avLst/>
                <a:gdLst/>
                <a:ahLst/>
                <a:cxnLst/>
                <a:rect l="l" t="t" r="r" b="b"/>
                <a:pathLst>
                  <a:path w="3" h="3" extrusionOk="0">
                    <a:moveTo>
                      <a:pt x="3" y="0"/>
                    </a:moveTo>
                    <a:lnTo>
                      <a:pt x="0" y="3"/>
                    </a:lnTo>
                    <a:lnTo>
                      <a:pt x="3" y="3"/>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81" name="Google Shape;5481;p39"/>
              <p:cNvSpPr/>
              <p:nvPr/>
            </p:nvSpPr>
            <p:spPr>
              <a:xfrm>
                <a:off x="470400" y="1664400"/>
                <a:ext cx="3325" cy="1425"/>
              </a:xfrm>
              <a:custGeom>
                <a:avLst/>
                <a:gdLst/>
                <a:ahLst/>
                <a:cxnLst/>
                <a:rect l="l" t="t" r="r" b="b"/>
                <a:pathLst>
                  <a:path w="133" h="57" extrusionOk="0">
                    <a:moveTo>
                      <a:pt x="133" y="1"/>
                    </a:moveTo>
                    <a:lnTo>
                      <a:pt x="0" y="40"/>
                    </a:lnTo>
                    <a:cubicBezTo>
                      <a:pt x="12" y="38"/>
                      <a:pt x="20" y="38"/>
                      <a:pt x="27" y="38"/>
                    </a:cubicBezTo>
                    <a:cubicBezTo>
                      <a:pt x="48" y="38"/>
                      <a:pt x="46" y="46"/>
                      <a:pt x="45" y="56"/>
                    </a:cubicBezTo>
                    <a:lnTo>
                      <a:pt x="1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82" name="Google Shape;5482;p39"/>
              <p:cNvSpPr/>
              <p:nvPr/>
            </p:nvSpPr>
            <p:spPr>
              <a:xfrm>
                <a:off x="495500" y="1676575"/>
                <a:ext cx="600" cy="450"/>
              </a:xfrm>
              <a:custGeom>
                <a:avLst/>
                <a:gdLst/>
                <a:ahLst/>
                <a:cxnLst/>
                <a:rect l="l" t="t" r="r" b="b"/>
                <a:pathLst>
                  <a:path w="24" h="18" extrusionOk="0">
                    <a:moveTo>
                      <a:pt x="5" y="0"/>
                    </a:moveTo>
                    <a:lnTo>
                      <a:pt x="5" y="0"/>
                    </a:lnTo>
                    <a:cubicBezTo>
                      <a:pt x="1" y="11"/>
                      <a:pt x="0" y="17"/>
                      <a:pt x="8" y="17"/>
                    </a:cubicBezTo>
                    <a:cubicBezTo>
                      <a:pt x="9" y="17"/>
                      <a:pt x="10" y="17"/>
                      <a:pt x="12" y="17"/>
                    </a:cubicBezTo>
                    <a:cubicBezTo>
                      <a:pt x="19" y="14"/>
                      <a:pt x="21" y="12"/>
                      <a:pt x="23" y="5"/>
                    </a:cubicBezTo>
                    <a:lnTo>
                      <a:pt x="23" y="5"/>
                    </a:lnTo>
                    <a:cubicBezTo>
                      <a:pt x="21" y="7"/>
                      <a:pt x="19" y="8"/>
                      <a:pt x="16" y="8"/>
                    </a:cubicBezTo>
                    <a:cubicBezTo>
                      <a:pt x="12" y="8"/>
                      <a:pt x="8"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83" name="Google Shape;5483;p39"/>
              <p:cNvSpPr/>
              <p:nvPr/>
            </p:nvSpPr>
            <p:spPr>
              <a:xfrm>
                <a:off x="464600" y="1601300"/>
                <a:ext cx="48300" cy="80400"/>
              </a:xfrm>
              <a:custGeom>
                <a:avLst/>
                <a:gdLst/>
                <a:ahLst/>
                <a:cxnLst/>
                <a:rect l="l" t="t" r="r" b="b"/>
                <a:pathLst>
                  <a:path w="1932" h="3216" extrusionOk="0">
                    <a:moveTo>
                      <a:pt x="1352" y="319"/>
                    </a:moveTo>
                    <a:lnTo>
                      <a:pt x="1350" y="320"/>
                    </a:lnTo>
                    <a:cubicBezTo>
                      <a:pt x="1350" y="320"/>
                      <a:pt x="1350" y="320"/>
                      <a:pt x="1351" y="320"/>
                    </a:cubicBezTo>
                    <a:cubicBezTo>
                      <a:pt x="1351" y="320"/>
                      <a:pt x="1352" y="320"/>
                      <a:pt x="1352" y="319"/>
                    </a:cubicBezTo>
                    <a:close/>
                    <a:moveTo>
                      <a:pt x="1493" y="711"/>
                    </a:moveTo>
                    <a:cubicBezTo>
                      <a:pt x="1494" y="712"/>
                      <a:pt x="1496" y="713"/>
                      <a:pt x="1498" y="714"/>
                    </a:cubicBezTo>
                    <a:cubicBezTo>
                      <a:pt x="1496" y="713"/>
                      <a:pt x="1495" y="712"/>
                      <a:pt x="1493" y="711"/>
                    </a:cubicBezTo>
                    <a:close/>
                    <a:moveTo>
                      <a:pt x="709" y="765"/>
                    </a:moveTo>
                    <a:cubicBezTo>
                      <a:pt x="709" y="766"/>
                      <a:pt x="708" y="767"/>
                      <a:pt x="708" y="767"/>
                    </a:cubicBezTo>
                    <a:cubicBezTo>
                      <a:pt x="708" y="767"/>
                      <a:pt x="709" y="766"/>
                      <a:pt x="709" y="765"/>
                    </a:cubicBezTo>
                    <a:close/>
                    <a:moveTo>
                      <a:pt x="1177" y="921"/>
                    </a:moveTo>
                    <a:lnTo>
                      <a:pt x="1177" y="921"/>
                    </a:lnTo>
                    <a:cubicBezTo>
                      <a:pt x="1176" y="921"/>
                      <a:pt x="1176" y="922"/>
                      <a:pt x="1176" y="923"/>
                    </a:cubicBezTo>
                    <a:lnTo>
                      <a:pt x="1180" y="924"/>
                    </a:lnTo>
                    <a:lnTo>
                      <a:pt x="1180" y="924"/>
                    </a:lnTo>
                    <a:cubicBezTo>
                      <a:pt x="1179" y="923"/>
                      <a:pt x="1178" y="922"/>
                      <a:pt x="1177" y="921"/>
                    </a:cubicBezTo>
                    <a:close/>
                    <a:moveTo>
                      <a:pt x="460" y="960"/>
                    </a:moveTo>
                    <a:lnTo>
                      <a:pt x="460" y="960"/>
                    </a:lnTo>
                    <a:cubicBezTo>
                      <a:pt x="460" y="960"/>
                      <a:pt x="460" y="961"/>
                      <a:pt x="460" y="961"/>
                    </a:cubicBezTo>
                    <a:lnTo>
                      <a:pt x="460" y="961"/>
                    </a:lnTo>
                    <a:lnTo>
                      <a:pt x="460" y="960"/>
                    </a:lnTo>
                    <a:close/>
                    <a:moveTo>
                      <a:pt x="181" y="1477"/>
                    </a:moveTo>
                    <a:lnTo>
                      <a:pt x="181" y="1477"/>
                    </a:lnTo>
                    <a:cubicBezTo>
                      <a:pt x="180" y="1478"/>
                      <a:pt x="180" y="1480"/>
                      <a:pt x="180" y="1482"/>
                    </a:cubicBezTo>
                    <a:lnTo>
                      <a:pt x="180" y="1482"/>
                    </a:lnTo>
                    <a:lnTo>
                      <a:pt x="181" y="1477"/>
                    </a:lnTo>
                    <a:close/>
                    <a:moveTo>
                      <a:pt x="120" y="1601"/>
                    </a:moveTo>
                    <a:lnTo>
                      <a:pt x="120" y="1601"/>
                    </a:lnTo>
                    <a:cubicBezTo>
                      <a:pt x="118" y="1601"/>
                      <a:pt x="117" y="1602"/>
                      <a:pt x="117" y="1603"/>
                    </a:cubicBezTo>
                    <a:lnTo>
                      <a:pt x="117" y="1603"/>
                    </a:lnTo>
                    <a:cubicBezTo>
                      <a:pt x="118" y="1602"/>
                      <a:pt x="119" y="1601"/>
                      <a:pt x="120" y="1601"/>
                    </a:cubicBezTo>
                    <a:close/>
                    <a:moveTo>
                      <a:pt x="90" y="1581"/>
                    </a:moveTo>
                    <a:cubicBezTo>
                      <a:pt x="30" y="1581"/>
                      <a:pt x="45" y="1605"/>
                      <a:pt x="1" y="1623"/>
                    </a:cubicBezTo>
                    <a:cubicBezTo>
                      <a:pt x="12" y="1621"/>
                      <a:pt x="51" y="1610"/>
                      <a:pt x="85" y="1610"/>
                    </a:cubicBezTo>
                    <a:cubicBezTo>
                      <a:pt x="101" y="1610"/>
                      <a:pt x="116" y="1613"/>
                      <a:pt x="125" y="1621"/>
                    </a:cubicBezTo>
                    <a:lnTo>
                      <a:pt x="125" y="1621"/>
                    </a:lnTo>
                    <a:cubicBezTo>
                      <a:pt x="120" y="1615"/>
                      <a:pt x="114" y="1607"/>
                      <a:pt x="117" y="1603"/>
                    </a:cubicBezTo>
                    <a:lnTo>
                      <a:pt x="117" y="1603"/>
                    </a:lnTo>
                    <a:cubicBezTo>
                      <a:pt x="113" y="1605"/>
                      <a:pt x="110" y="1607"/>
                      <a:pt x="105" y="1609"/>
                    </a:cubicBezTo>
                    <a:lnTo>
                      <a:pt x="98" y="1581"/>
                    </a:lnTo>
                    <a:cubicBezTo>
                      <a:pt x="95" y="1581"/>
                      <a:pt x="92" y="1581"/>
                      <a:pt x="90" y="1581"/>
                    </a:cubicBezTo>
                    <a:close/>
                    <a:moveTo>
                      <a:pt x="125" y="1621"/>
                    </a:moveTo>
                    <a:cubicBezTo>
                      <a:pt x="127" y="1623"/>
                      <a:pt x="129" y="1626"/>
                      <a:pt x="130" y="1627"/>
                    </a:cubicBezTo>
                    <a:cubicBezTo>
                      <a:pt x="129" y="1625"/>
                      <a:pt x="127" y="1623"/>
                      <a:pt x="125" y="1621"/>
                    </a:cubicBezTo>
                    <a:close/>
                    <a:moveTo>
                      <a:pt x="205" y="2130"/>
                    </a:moveTo>
                    <a:lnTo>
                      <a:pt x="205" y="2130"/>
                    </a:lnTo>
                    <a:cubicBezTo>
                      <a:pt x="209" y="2135"/>
                      <a:pt x="209" y="2142"/>
                      <a:pt x="200" y="2154"/>
                    </a:cubicBezTo>
                    <a:lnTo>
                      <a:pt x="200" y="2151"/>
                    </a:lnTo>
                    <a:cubicBezTo>
                      <a:pt x="186" y="2149"/>
                      <a:pt x="191" y="2140"/>
                      <a:pt x="205" y="2130"/>
                    </a:cubicBezTo>
                    <a:close/>
                    <a:moveTo>
                      <a:pt x="556" y="2520"/>
                    </a:moveTo>
                    <a:cubicBezTo>
                      <a:pt x="557" y="2520"/>
                      <a:pt x="557" y="2521"/>
                      <a:pt x="559" y="2522"/>
                    </a:cubicBezTo>
                    <a:lnTo>
                      <a:pt x="559" y="2522"/>
                    </a:lnTo>
                    <a:cubicBezTo>
                      <a:pt x="554" y="2523"/>
                      <a:pt x="550" y="2525"/>
                      <a:pt x="545" y="2527"/>
                    </a:cubicBezTo>
                    <a:cubicBezTo>
                      <a:pt x="550" y="2524"/>
                      <a:pt x="553" y="2520"/>
                      <a:pt x="556" y="2520"/>
                    </a:cubicBezTo>
                    <a:close/>
                    <a:moveTo>
                      <a:pt x="717" y="2564"/>
                    </a:moveTo>
                    <a:lnTo>
                      <a:pt x="717" y="2564"/>
                    </a:lnTo>
                    <a:cubicBezTo>
                      <a:pt x="712" y="2571"/>
                      <a:pt x="710" y="2578"/>
                      <a:pt x="708" y="2585"/>
                    </a:cubicBezTo>
                    <a:cubicBezTo>
                      <a:pt x="710" y="2578"/>
                      <a:pt x="715" y="2571"/>
                      <a:pt x="717" y="2564"/>
                    </a:cubicBezTo>
                    <a:close/>
                    <a:moveTo>
                      <a:pt x="320" y="2649"/>
                    </a:moveTo>
                    <a:lnTo>
                      <a:pt x="320" y="2649"/>
                    </a:lnTo>
                    <a:cubicBezTo>
                      <a:pt x="319" y="2650"/>
                      <a:pt x="319" y="2651"/>
                      <a:pt x="318" y="2652"/>
                    </a:cubicBezTo>
                    <a:cubicBezTo>
                      <a:pt x="319" y="2651"/>
                      <a:pt x="320" y="2650"/>
                      <a:pt x="320" y="2649"/>
                    </a:cubicBezTo>
                    <a:close/>
                    <a:moveTo>
                      <a:pt x="328" y="2661"/>
                    </a:moveTo>
                    <a:cubicBezTo>
                      <a:pt x="326" y="2661"/>
                      <a:pt x="325" y="2661"/>
                      <a:pt x="325" y="2661"/>
                    </a:cubicBezTo>
                    <a:cubicBezTo>
                      <a:pt x="326" y="2661"/>
                      <a:pt x="327" y="2661"/>
                      <a:pt x="328" y="2661"/>
                    </a:cubicBezTo>
                    <a:close/>
                    <a:moveTo>
                      <a:pt x="1230" y="2985"/>
                    </a:moveTo>
                    <a:cubicBezTo>
                      <a:pt x="1230" y="2985"/>
                      <a:pt x="1231" y="2991"/>
                      <a:pt x="1234" y="2998"/>
                    </a:cubicBezTo>
                    <a:lnTo>
                      <a:pt x="1232" y="2998"/>
                    </a:lnTo>
                    <a:cubicBezTo>
                      <a:pt x="1231" y="2988"/>
                      <a:pt x="1230" y="2985"/>
                      <a:pt x="1230" y="2985"/>
                    </a:cubicBezTo>
                    <a:close/>
                    <a:moveTo>
                      <a:pt x="1241" y="3011"/>
                    </a:moveTo>
                    <a:lnTo>
                      <a:pt x="1241" y="3011"/>
                    </a:lnTo>
                    <a:cubicBezTo>
                      <a:pt x="1244" y="3016"/>
                      <a:pt x="1248" y="3019"/>
                      <a:pt x="1252" y="3019"/>
                    </a:cubicBezTo>
                    <a:cubicBezTo>
                      <a:pt x="1255" y="3019"/>
                      <a:pt x="1257" y="3018"/>
                      <a:pt x="1259" y="3016"/>
                    </a:cubicBezTo>
                    <a:lnTo>
                      <a:pt x="1259" y="3016"/>
                    </a:lnTo>
                    <a:cubicBezTo>
                      <a:pt x="1257" y="3023"/>
                      <a:pt x="1255" y="3025"/>
                      <a:pt x="1248" y="3028"/>
                    </a:cubicBezTo>
                    <a:cubicBezTo>
                      <a:pt x="1246" y="3028"/>
                      <a:pt x="1245" y="3028"/>
                      <a:pt x="1244" y="3028"/>
                    </a:cubicBezTo>
                    <a:cubicBezTo>
                      <a:pt x="1236" y="3028"/>
                      <a:pt x="1237" y="3022"/>
                      <a:pt x="1241" y="3011"/>
                    </a:cubicBezTo>
                    <a:close/>
                    <a:moveTo>
                      <a:pt x="1677" y="0"/>
                    </a:moveTo>
                    <a:lnTo>
                      <a:pt x="1677" y="0"/>
                    </a:lnTo>
                    <a:cubicBezTo>
                      <a:pt x="1730" y="51"/>
                      <a:pt x="1554" y="7"/>
                      <a:pt x="1630" y="79"/>
                    </a:cubicBezTo>
                    <a:cubicBezTo>
                      <a:pt x="1612" y="79"/>
                      <a:pt x="1610" y="63"/>
                      <a:pt x="1591" y="58"/>
                    </a:cubicBezTo>
                    <a:lnTo>
                      <a:pt x="1591" y="58"/>
                    </a:lnTo>
                    <a:cubicBezTo>
                      <a:pt x="1619" y="81"/>
                      <a:pt x="1621" y="93"/>
                      <a:pt x="1596" y="102"/>
                    </a:cubicBezTo>
                    <a:lnTo>
                      <a:pt x="1589" y="97"/>
                    </a:lnTo>
                    <a:cubicBezTo>
                      <a:pt x="1570" y="148"/>
                      <a:pt x="1528" y="153"/>
                      <a:pt x="1475" y="190"/>
                    </a:cubicBezTo>
                    <a:lnTo>
                      <a:pt x="1512" y="206"/>
                    </a:lnTo>
                    <a:cubicBezTo>
                      <a:pt x="1506" y="211"/>
                      <a:pt x="1501" y="212"/>
                      <a:pt x="1495" y="212"/>
                    </a:cubicBezTo>
                    <a:cubicBezTo>
                      <a:pt x="1489" y="212"/>
                      <a:pt x="1483" y="211"/>
                      <a:pt x="1477" y="211"/>
                    </a:cubicBezTo>
                    <a:cubicBezTo>
                      <a:pt x="1488" y="222"/>
                      <a:pt x="1495" y="226"/>
                      <a:pt x="1499" y="226"/>
                    </a:cubicBezTo>
                    <a:cubicBezTo>
                      <a:pt x="1508" y="226"/>
                      <a:pt x="1511" y="212"/>
                      <a:pt x="1522" y="212"/>
                    </a:cubicBezTo>
                    <a:cubicBezTo>
                      <a:pt x="1528" y="212"/>
                      <a:pt x="1536" y="216"/>
                      <a:pt x="1549" y="227"/>
                    </a:cubicBezTo>
                    <a:cubicBezTo>
                      <a:pt x="1540" y="224"/>
                      <a:pt x="1533" y="223"/>
                      <a:pt x="1526" y="223"/>
                    </a:cubicBezTo>
                    <a:cubicBezTo>
                      <a:pt x="1484" y="223"/>
                      <a:pt x="1483" y="272"/>
                      <a:pt x="1445" y="272"/>
                    </a:cubicBezTo>
                    <a:cubicBezTo>
                      <a:pt x="1436" y="272"/>
                      <a:pt x="1425" y="269"/>
                      <a:pt x="1410" y="262"/>
                    </a:cubicBezTo>
                    <a:lnTo>
                      <a:pt x="1410" y="262"/>
                    </a:lnTo>
                    <a:cubicBezTo>
                      <a:pt x="1399" y="278"/>
                      <a:pt x="1452" y="283"/>
                      <a:pt x="1440" y="299"/>
                    </a:cubicBezTo>
                    <a:lnTo>
                      <a:pt x="1417" y="290"/>
                    </a:lnTo>
                    <a:lnTo>
                      <a:pt x="1440" y="311"/>
                    </a:lnTo>
                    <a:cubicBezTo>
                      <a:pt x="1437" y="312"/>
                      <a:pt x="1434" y="313"/>
                      <a:pt x="1430" y="313"/>
                    </a:cubicBezTo>
                    <a:cubicBezTo>
                      <a:pt x="1415" y="313"/>
                      <a:pt x="1395" y="304"/>
                      <a:pt x="1382" y="294"/>
                    </a:cubicBezTo>
                    <a:cubicBezTo>
                      <a:pt x="1385" y="294"/>
                      <a:pt x="1382" y="283"/>
                      <a:pt x="1382" y="281"/>
                    </a:cubicBezTo>
                    <a:cubicBezTo>
                      <a:pt x="1381" y="280"/>
                      <a:pt x="1379" y="280"/>
                      <a:pt x="1378" y="280"/>
                    </a:cubicBezTo>
                    <a:cubicBezTo>
                      <a:pt x="1352" y="280"/>
                      <a:pt x="1359" y="314"/>
                      <a:pt x="1352" y="319"/>
                    </a:cubicBezTo>
                    <a:lnTo>
                      <a:pt x="1352" y="319"/>
                    </a:lnTo>
                    <a:lnTo>
                      <a:pt x="1373" y="315"/>
                    </a:lnTo>
                    <a:lnTo>
                      <a:pt x="1373" y="315"/>
                    </a:lnTo>
                    <a:cubicBezTo>
                      <a:pt x="1357" y="369"/>
                      <a:pt x="1290" y="396"/>
                      <a:pt x="1290" y="466"/>
                    </a:cubicBezTo>
                    <a:lnTo>
                      <a:pt x="1306" y="475"/>
                    </a:lnTo>
                    <a:cubicBezTo>
                      <a:pt x="1301" y="526"/>
                      <a:pt x="1266" y="485"/>
                      <a:pt x="1246" y="524"/>
                    </a:cubicBezTo>
                    <a:lnTo>
                      <a:pt x="1243" y="519"/>
                    </a:lnTo>
                    <a:lnTo>
                      <a:pt x="1243" y="519"/>
                    </a:lnTo>
                    <a:cubicBezTo>
                      <a:pt x="1250" y="538"/>
                      <a:pt x="1248" y="554"/>
                      <a:pt x="1236" y="559"/>
                    </a:cubicBezTo>
                    <a:cubicBezTo>
                      <a:pt x="1232" y="538"/>
                      <a:pt x="1192" y="543"/>
                      <a:pt x="1188" y="517"/>
                    </a:cubicBezTo>
                    <a:lnTo>
                      <a:pt x="1188" y="517"/>
                    </a:lnTo>
                    <a:cubicBezTo>
                      <a:pt x="1178" y="570"/>
                      <a:pt x="1190" y="549"/>
                      <a:pt x="1213" y="619"/>
                    </a:cubicBezTo>
                    <a:lnTo>
                      <a:pt x="1188" y="600"/>
                    </a:lnTo>
                    <a:lnTo>
                      <a:pt x="1188" y="600"/>
                    </a:lnTo>
                    <a:cubicBezTo>
                      <a:pt x="1197" y="628"/>
                      <a:pt x="1206" y="640"/>
                      <a:pt x="1192" y="658"/>
                    </a:cubicBezTo>
                    <a:cubicBezTo>
                      <a:pt x="1190" y="628"/>
                      <a:pt x="1150" y="633"/>
                      <a:pt x="1146" y="594"/>
                    </a:cubicBezTo>
                    <a:cubicBezTo>
                      <a:pt x="1139" y="591"/>
                      <a:pt x="1132" y="590"/>
                      <a:pt x="1127" y="590"/>
                    </a:cubicBezTo>
                    <a:cubicBezTo>
                      <a:pt x="1090" y="590"/>
                      <a:pt x="1106" y="641"/>
                      <a:pt x="1087" y="641"/>
                    </a:cubicBezTo>
                    <a:cubicBezTo>
                      <a:pt x="1080" y="641"/>
                      <a:pt x="1070" y="636"/>
                      <a:pt x="1053" y="621"/>
                    </a:cubicBezTo>
                    <a:lnTo>
                      <a:pt x="1053" y="621"/>
                    </a:lnTo>
                    <a:cubicBezTo>
                      <a:pt x="1066" y="653"/>
                      <a:pt x="1079" y="662"/>
                      <a:pt x="1090" y="662"/>
                    </a:cubicBezTo>
                    <a:cubicBezTo>
                      <a:pt x="1101" y="662"/>
                      <a:pt x="1110" y="652"/>
                      <a:pt x="1114" y="652"/>
                    </a:cubicBezTo>
                    <a:cubicBezTo>
                      <a:pt x="1115" y="652"/>
                      <a:pt x="1116" y="653"/>
                      <a:pt x="1116" y="656"/>
                    </a:cubicBezTo>
                    <a:cubicBezTo>
                      <a:pt x="1141" y="672"/>
                      <a:pt x="1139" y="716"/>
                      <a:pt x="1120" y="719"/>
                    </a:cubicBezTo>
                    <a:cubicBezTo>
                      <a:pt x="1120" y="719"/>
                      <a:pt x="1119" y="719"/>
                      <a:pt x="1118" y="719"/>
                    </a:cubicBezTo>
                    <a:cubicBezTo>
                      <a:pt x="1102" y="719"/>
                      <a:pt x="1047" y="664"/>
                      <a:pt x="1016" y="664"/>
                    </a:cubicBezTo>
                    <a:cubicBezTo>
                      <a:pt x="1012" y="664"/>
                      <a:pt x="1008" y="665"/>
                      <a:pt x="1005" y="667"/>
                    </a:cubicBezTo>
                    <a:lnTo>
                      <a:pt x="1005" y="667"/>
                    </a:lnTo>
                    <a:cubicBezTo>
                      <a:pt x="1006" y="665"/>
                      <a:pt x="1005" y="661"/>
                      <a:pt x="1007" y="661"/>
                    </a:cubicBezTo>
                    <a:cubicBezTo>
                      <a:pt x="1004" y="659"/>
                      <a:pt x="1002" y="659"/>
                      <a:pt x="1000" y="659"/>
                    </a:cubicBezTo>
                    <a:cubicBezTo>
                      <a:pt x="989" y="659"/>
                      <a:pt x="993" y="682"/>
                      <a:pt x="979" y="682"/>
                    </a:cubicBezTo>
                    <a:cubicBezTo>
                      <a:pt x="976" y="682"/>
                      <a:pt x="971" y="681"/>
                      <a:pt x="965" y="677"/>
                    </a:cubicBezTo>
                    <a:lnTo>
                      <a:pt x="965" y="677"/>
                    </a:lnTo>
                    <a:cubicBezTo>
                      <a:pt x="984" y="726"/>
                      <a:pt x="944" y="686"/>
                      <a:pt x="977" y="742"/>
                    </a:cubicBezTo>
                    <a:lnTo>
                      <a:pt x="1000" y="714"/>
                    </a:lnTo>
                    <a:lnTo>
                      <a:pt x="1000" y="714"/>
                    </a:lnTo>
                    <a:cubicBezTo>
                      <a:pt x="993" y="735"/>
                      <a:pt x="1012" y="797"/>
                      <a:pt x="977" y="797"/>
                    </a:cubicBezTo>
                    <a:cubicBezTo>
                      <a:pt x="973" y="797"/>
                      <a:pt x="969" y="796"/>
                      <a:pt x="965" y="795"/>
                    </a:cubicBezTo>
                    <a:cubicBezTo>
                      <a:pt x="963" y="781"/>
                      <a:pt x="960" y="767"/>
                      <a:pt x="963" y="753"/>
                    </a:cubicBezTo>
                    <a:cubicBezTo>
                      <a:pt x="960" y="752"/>
                      <a:pt x="957" y="751"/>
                      <a:pt x="956" y="751"/>
                    </a:cubicBezTo>
                    <a:cubicBezTo>
                      <a:pt x="948" y="751"/>
                      <a:pt x="949" y="765"/>
                      <a:pt x="940" y="765"/>
                    </a:cubicBezTo>
                    <a:cubicBezTo>
                      <a:pt x="938" y="765"/>
                      <a:pt x="935" y="764"/>
                      <a:pt x="933" y="763"/>
                    </a:cubicBezTo>
                    <a:cubicBezTo>
                      <a:pt x="905" y="705"/>
                      <a:pt x="965" y="728"/>
                      <a:pt x="956" y="677"/>
                    </a:cubicBezTo>
                    <a:cubicBezTo>
                      <a:pt x="953" y="675"/>
                      <a:pt x="951" y="674"/>
                      <a:pt x="949" y="674"/>
                    </a:cubicBezTo>
                    <a:cubicBezTo>
                      <a:pt x="940" y="674"/>
                      <a:pt x="940" y="697"/>
                      <a:pt x="935" y="697"/>
                    </a:cubicBezTo>
                    <a:cubicBezTo>
                      <a:pt x="932" y="697"/>
                      <a:pt x="927" y="691"/>
                      <a:pt x="919" y="672"/>
                    </a:cubicBezTo>
                    <a:lnTo>
                      <a:pt x="919" y="672"/>
                    </a:lnTo>
                    <a:cubicBezTo>
                      <a:pt x="935" y="712"/>
                      <a:pt x="926" y="714"/>
                      <a:pt x="914" y="716"/>
                    </a:cubicBezTo>
                    <a:cubicBezTo>
                      <a:pt x="900" y="716"/>
                      <a:pt x="882" y="719"/>
                      <a:pt x="886" y="753"/>
                    </a:cubicBezTo>
                    <a:lnTo>
                      <a:pt x="868" y="721"/>
                    </a:lnTo>
                    <a:cubicBezTo>
                      <a:pt x="868" y="728"/>
                      <a:pt x="868" y="751"/>
                      <a:pt x="861" y="753"/>
                    </a:cubicBezTo>
                    <a:lnTo>
                      <a:pt x="847" y="702"/>
                    </a:lnTo>
                    <a:cubicBezTo>
                      <a:pt x="847" y="720"/>
                      <a:pt x="838" y="724"/>
                      <a:pt x="827" y="724"/>
                    </a:cubicBezTo>
                    <a:cubicBezTo>
                      <a:pt x="817" y="724"/>
                      <a:pt x="803" y="720"/>
                      <a:pt x="792" y="720"/>
                    </a:cubicBezTo>
                    <a:cubicBezTo>
                      <a:pt x="784" y="720"/>
                      <a:pt x="777" y="723"/>
                      <a:pt x="775" y="733"/>
                    </a:cubicBezTo>
                    <a:cubicBezTo>
                      <a:pt x="783" y="727"/>
                      <a:pt x="790" y="724"/>
                      <a:pt x="795" y="724"/>
                    </a:cubicBezTo>
                    <a:cubicBezTo>
                      <a:pt x="816" y="724"/>
                      <a:pt x="819" y="765"/>
                      <a:pt x="847" y="774"/>
                    </a:cubicBezTo>
                    <a:cubicBezTo>
                      <a:pt x="842" y="791"/>
                      <a:pt x="835" y="797"/>
                      <a:pt x="826" y="797"/>
                    </a:cubicBezTo>
                    <a:cubicBezTo>
                      <a:pt x="803" y="797"/>
                      <a:pt x="768" y="754"/>
                      <a:pt x="735" y="754"/>
                    </a:cubicBezTo>
                    <a:cubicBezTo>
                      <a:pt x="726" y="754"/>
                      <a:pt x="718" y="757"/>
                      <a:pt x="709" y="765"/>
                    </a:cubicBezTo>
                    <a:lnTo>
                      <a:pt x="709" y="765"/>
                    </a:lnTo>
                    <a:cubicBezTo>
                      <a:pt x="711" y="764"/>
                      <a:pt x="715" y="763"/>
                      <a:pt x="718" y="763"/>
                    </a:cubicBezTo>
                    <a:cubicBezTo>
                      <a:pt x="731" y="763"/>
                      <a:pt x="751" y="772"/>
                      <a:pt x="749" y="788"/>
                    </a:cubicBezTo>
                    <a:cubicBezTo>
                      <a:pt x="731" y="788"/>
                      <a:pt x="710" y="786"/>
                      <a:pt x="691" y="777"/>
                    </a:cubicBezTo>
                    <a:lnTo>
                      <a:pt x="691" y="777"/>
                    </a:lnTo>
                    <a:cubicBezTo>
                      <a:pt x="659" y="811"/>
                      <a:pt x="724" y="804"/>
                      <a:pt x="724" y="835"/>
                    </a:cubicBezTo>
                    <a:cubicBezTo>
                      <a:pt x="716" y="829"/>
                      <a:pt x="710" y="827"/>
                      <a:pt x="707" y="827"/>
                    </a:cubicBezTo>
                    <a:cubicBezTo>
                      <a:pt x="692" y="827"/>
                      <a:pt x="716" y="869"/>
                      <a:pt x="712" y="886"/>
                    </a:cubicBezTo>
                    <a:lnTo>
                      <a:pt x="685" y="858"/>
                    </a:lnTo>
                    <a:lnTo>
                      <a:pt x="685" y="858"/>
                    </a:lnTo>
                    <a:cubicBezTo>
                      <a:pt x="627" y="869"/>
                      <a:pt x="729" y="927"/>
                      <a:pt x="673" y="932"/>
                    </a:cubicBezTo>
                    <a:lnTo>
                      <a:pt x="652" y="879"/>
                    </a:lnTo>
                    <a:lnTo>
                      <a:pt x="643" y="904"/>
                    </a:lnTo>
                    <a:lnTo>
                      <a:pt x="615" y="869"/>
                    </a:lnTo>
                    <a:lnTo>
                      <a:pt x="615" y="869"/>
                    </a:lnTo>
                    <a:cubicBezTo>
                      <a:pt x="617" y="911"/>
                      <a:pt x="603" y="911"/>
                      <a:pt x="576" y="920"/>
                    </a:cubicBezTo>
                    <a:cubicBezTo>
                      <a:pt x="599" y="934"/>
                      <a:pt x="624" y="971"/>
                      <a:pt x="608" y="988"/>
                    </a:cubicBezTo>
                    <a:cubicBezTo>
                      <a:pt x="588" y="984"/>
                      <a:pt x="585" y="971"/>
                      <a:pt x="579" y="971"/>
                    </a:cubicBezTo>
                    <a:cubicBezTo>
                      <a:pt x="577" y="971"/>
                      <a:pt x="573" y="974"/>
                      <a:pt x="566" y="983"/>
                    </a:cubicBezTo>
                    <a:cubicBezTo>
                      <a:pt x="557" y="964"/>
                      <a:pt x="545" y="944"/>
                      <a:pt x="559" y="944"/>
                    </a:cubicBezTo>
                    <a:cubicBezTo>
                      <a:pt x="563" y="944"/>
                      <a:pt x="568" y="945"/>
                      <a:pt x="576" y="948"/>
                    </a:cubicBezTo>
                    <a:cubicBezTo>
                      <a:pt x="566" y="939"/>
                      <a:pt x="562" y="927"/>
                      <a:pt x="555" y="916"/>
                    </a:cubicBezTo>
                    <a:cubicBezTo>
                      <a:pt x="552" y="915"/>
                      <a:pt x="549" y="915"/>
                      <a:pt x="547" y="915"/>
                    </a:cubicBezTo>
                    <a:cubicBezTo>
                      <a:pt x="521" y="915"/>
                      <a:pt x="517" y="944"/>
                      <a:pt x="508" y="951"/>
                    </a:cubicBezTo>
                    <a:cubicBezTo>
                      <a:pt x="512" y="949"/>
                      <a:pt x="516" y="947"/>
                      <a:pt x="520" y="947"/>
                    </a:cubicBezTo>
                    <a:cubicBezTo>
                      <a:pt x="522" y="947"/>
                      <a:pt x="523" y="948"/>
                      <a:pt x="525" y="948"/>
                    </a:cubicBezTo>
                    <a:cubicBezTo>
                      <a:pt x="525" y="948"/>
                      <a:pt x="527" y="967"/>
                      <a:pt x="529" y="983"/>
                    </a:cubicBezTo>
                    <a:lnTo>
                      <a:pt x="532" y="1018"/>
                    </a:lnTo>
                    <a:cubicBezTo>
                      <a:pt x="520" y="1013"/>
                      <a:pt x="508" y="1004"/>
                      <a:pt x="506" y="990"/>
                    </a:cubicBezTo>
                    <a:lnTo>
                      <a:pt x="506" y="990"/>
                    </a:lnTo>
                    <a:cubicBezTo>
                      <a:pt x="504" y="999"/>
                      <a:pt x="513" y="1015"/>
                      <a:pt x="506" y="1027"/>
                    </a:cubicBezTo>
                    <a:cubicBezTo>
                      <a:pt x="485" y="1004"/>
                      <a:pt x="458" y="984"/>
                      <a:pt x="460" y="961"/>
                    </a:cubicBezTo>
                    <a:lnTo>
                      <a:pt x="460" y="961"/>
                    </a:lnTo>
                    <a:lnTo>
                      <a:pt x="455" y="1018"/>
                    </a:lnTo>
                    <a:cubicBezTo>
                      <a:pt x="443" y="1011"/>
                      <a:pt x="411" y="1011"/>
                      <a:pt x="404" y="999"/>
                    </a:cubicBezTo>
                    <a:lnTo>
                      <a:pt x="404" y="999"/>
                    </a:lnTo>
                    <a:cubicBezTo>
                      <a:pt x="372" y="1006"/>
                      <a:pt x="413" y="1085"/>
                      <a:pt x="372" y="1094"/>
                    </a:cubicBezTo>
                    <a:cubicBezTo>
                      <a:pt x="376" y="1099"/>
                      <a:pt x="379" y="1106"/>
                      <a:pt x="379" y="1113"/>
                    </a:cubicBezTo>
                    <a:cubicBezTo>
                      <a:pt x="353" y="1134"/>
                      <a:pt x="302" y="1131"/>
                      <a:pt x="316" y="1189"/>
                    </a:cubicBezTo>
                    <a:lnTo>
                      <a:pt x="253" y="1178"/>
                    </a:lnTo>
                    <a:lnTo>
                      <a:pt x="253" y="1178"/>
                    </a:lnTo>
                    <a:cubicBezTo>
                      <a:pt x="246" y="1208"/>
                      <a:pt x="332" y="1192"/>
                      <a:pt x="323" y="1243"/>
                    </a:cubicBezTo>
                    <a:cubicBezTo>
                      <a:pt x="322" y="1253"/>
                      <a:pt x="318" y="1256"/>
                      <a:pt x="313" y="1256"/>
                    </a:cubicBezTo>
                    <a:cubicBezTo>
                      <a:pt x="298" y="1256"/>
                      <a:pt x="270" y="1231"/>
                      <a:pt x="255" y="1231"/>
                    </a:cubicBezTo>
                    <a:cubicBezTo>
                      <a:pt x="254" y="1231"/>
                      <a:pt x="254" y="1231"/>
                      <a:pt x="253" y="1231"/>
                    </a:cubicBezTo>
                    <a:cubicBezTo>
                      <a:pt x="270" y="1261"/>
                      <a:pt x="307" y="1312"/>
                      <a:pt x="249" y="1319"/>
                    </a:cubicBezTo>
                    <a:cubicBezTo>
                      <a:pt x="244" y="1305"/>
                      <a:pt x="256" y="1301"/>
                      <a:pt x="258" y="1289"/>
                    </a:cubicBezTo>
                    <a:lnTo>
                      <a:pt x="258" y="1289"/>
                    </a:lnTo>
                    <a:lnTo>
                      <a:pt x="216" y="1296"/>
                    </a:lnTo>
                    <a:cubicBezTo>
                      <a:pt x="184" y="1245"/>
                      <a:pt x="212" y="1233"/>
                      <a:pt x="158" y="1233"/>
                    </a:cubicBezTo>
                    <a:cubicBezTo>
                      <a:pt x="256" y="1289"/>
                      <a:pt x="119" y="1324"/>
                      <a:pt x="221" y="1375"/>
                    </a:cubicBezTo>
                    <a:lnTo>
                      <a:pt x="193" y="1379"/>
                    </a:lnTo>
                    <a:cubicBezTo>
                      <a:pt x="195" y="1377"/>
                      <a:pt x="188" y="1372"/>
                      <a:pt x="193" y="1368"/>
                    </a:cubicBezTo>
                    <a:lnTo>
                      <a:pt x="193" y="1368"/>
                    </a:lnTo>
                    <a:cubicBezTo>
                      <a:pt x="128" y="1375"/>
                      <a:pt x="256" y="1423"/>
                      <a:pt x="226" y="1449"/>
                    </a:cubicBezTo>
                    <a:cubicBezTo>
                      <a:pt x="219" y="1454"/>
                      <a:pt x="210" y="1456"/>
                      <a:pt x="203" y="1456"/>
                    </a:cubicBezTo>
                    <a:cubicBezTo>
                      <a:pt x="195" y="1456"/>
                      <a:pt x="188" y="1454"/>
                      <a:pt x="184" y="1447"/>
                    </a:cubicBezTo>
                    <a:lnTo>
                      <a:pt x="184" y="1447"/>
                    </a:lnTo>
                    <a:lnTo>
                      <a:pt x="198" y="1486"/>
                    </a:lnTo>
                    <a:cubicBezTo>
                      <a:pt x="197" y="1488"/>
                      <a:pt x="195" y="1488"/>
                      <a:pt x="192" y="1488"/>
                    </a:cubicBezTo>
                    <a:cubicBezTo>
                      <a:pt x="187" y="1488"/>
                      <a:pt x="182" y="1485"/>
                      <a:pt x="180" y="1482"/>
                    </a:cubicBezTo>
                    <a:lnTo>
                      <a:pt x="180" y="1482"/>
                    </a:lnTo>
                    <a:lnTo>
                      <a:pt x="170" y="1523"/>
                    </a:lnTo>
                    <a:lnTo>
                      <a:pt x="168" y="1521"/>
                    </a:lnTo>
                    <a:lnTo>
                      <a:pt x="168" y="1521"/>
                    </a:lnTo>
                    <a:cubicBezTo>
                      <a:pt x="181" y="1535"/>
                      <a:pt x="202" y="1558"/>
                      <a:pt x="212" y="1569"/>
                    </a:cubicBezTo>
                    <a:cubicBezTo>
                      <a:pt x="208" y="1571"/>
                      <a:pt x="205" y="1571"/>
                      <a:pt x="203" y="1571"/>
                    </a:cubicBezTo>
                    <a:cubicBezTo>
                      <a:pt x="193" y="1571"/>
                      <a:pt x="198" y="1560"/>
                      <a:pt x="186" y="1558"/>
                    </a:cubicBezTo>
                    <a:lnTo>
                      <a:pt x="186" y="1558"/>
                    </a:lnTo>
                    <a:cubicBezTo>
                      <a:pt x="191" y="1569"/>
                      <a:pt x="198" y="1581"/>
                      <a:pt x="205" y="1590"/>
                    </a:cubicBezTo>
                    <a:cubicBezTo>
                      <a:pt x="175" y="1590"/>
                      <a:pt x="151" y="1567"/>
                      <a:pt x="163" y="1546"/>
                    </a:cubicBezTo>
                    <a:cubicBezTo>
                      <a:pt x="156" y="1546"/>
                      <a:pt x="149" y="1546"/>
                      <a:pt x="144" y="1546"/>
                    </a:cubicBezTo>
                    <a:cubicBezTo>
                      <a:pt x="66" y="1546"/>
                      <a:pt x="157" y="1573"/>
                      <a:pt x="120" y="1601"/>
                    </a:cubicBezTo>
                    <a:lnTo>
                      <a:pt x="120" y="1601"/>
                    </a:lnTo>
                    <a:cubicBezTo>
                      <a:pt x="122" y="1600"/>
                      <a:pt x="125" y="1600"/>
                      <a:pt x="128" y="1600"/>
                    </a:cubicBezTo>
                    <a:cubicBezTo>
                      <a:pt x="170" y="1618"/>
                      <a:pt x="147" y="1618"/>
                      <a:pt x="130" y="1627"/>
                    </a:cubicBezTo>
                    <a:cubicBezTo>
                      <a:pt x="119" y="1632"/>
                      <a:pt x="112" y="1641"/>
                      <a:pt x="130" y="1660"/>
                    </a:cubicBezTo>
                    <a:cubicBezTo>
                      <a:pt x="124" y="1659"/>
                      <a:pt x="119" y="1658"/>
                      <a:pt x="115" y="1658"/>
                    </a:cubicBezTo>
                    <a:cubicBezTo>
                      <a:pt x="92" y="1658"/>
                      <a:pt x="96" y="1672"/>
                      <a:pt x="96" y="1688"/>
                    </a:cubicBezTo>
                    <a:lnTo>
                      <a:pt x="42" y="1674"/>
                    </a:lnTo>
                    <a:lnTo>
                      <a:pt x="42" y="1674"/>
                    </a:lnTo>
                    <a:cubicBezTo>
                      <a:pt x="52" y="1697"/>
                      <a:pt x="79" y="1702"/>
                      <a:pt x="100" y="1718"/>
                    </a:cubicBezTo>
                    <a:cubicBezTo>
                      <a:pt x="93" y="1735"/>
                      <a:pt x="62" y="1736"/>
                      <a:pt x="32" y="1736"/>
                    </a:cubicBezTo>
                    <a:cubicBezTo>
                      <a:pt x="25" y="1736"/>
                      <a:pt x="19" y="1736"/>
                      <a:pt x="12" y="1736"/>
                    </a:cubicBezTo>
                    <a:cubicBezTo>
                      <a:pt x="8" y="1747"/>
                      <a:pt x="13" y="1750"/>
                      <a:pt x="23" y="1750"/>
                    </a:cubicBezTo>
                    <a:cubicBezTo>
                      <a:pt x="32" y="1750"/>
                      <a:pt x="47" y="1747"/>
                      <a:pt x="60" y="1747"/>
                    </a:cubicBezTo>
                    <a:cubicBezTo>
                      <a:pt x="74" y="1747"/>
                      <a:pt x="86" y="1751"/>
                      <a:pt x="86" y="1767"/>
                    </a:cubicBezTo>
                    <a:cubicBezTo>
                      <a:pt x="61" y="1792"/>
                      <a:pt x="79" y="1818"/>
                      <a:pt x="107" y="1857"/>
                    </a:cubicBezTo>
                    <a:cubicBezTo>
                      <a:pt x="102" y="1862"/>
                      <a:pt x="96" y="1864"/>
                      <a:pt x="92" y="1864"/>
                    </a:cubicBezTo>
                    <a:cubicBezTo>
                      <a:pt x="82" y="1864"/>
                      <a:pt x="74" y="1856"/>
                      <a:pt x="65" y="1856"/>
                    </a:cubicBezTo>
                    <a:cubicBezTo>
                      <a:pt x="63" y="1856"/>
                      <a:pt x="61" y="1856"/>
                      <a:pt x="59" y="1857"/>
                    </a:cubicBezTo>
                    <a:lnTo>
                      <a:pt x="100" y="1878"/>
                    </a:lnTo>
                    <a:cubicBezTo>
                      <a:pt x="100" y="1880"/>
                      <a:pt x="98" y="1880"/>
                      <a:pt x="94" y="1880"/>
                    </a:cubicBezTo>
                    <a:cubicBezTo>
                      <a:pt x="90" y="1880"/>
                      <a:pt x="83" y="1879"/>
                      <a:pt x="79" y="1878"/>
                    </a:cubicBezTo>
                    <a:lnTo>
                      <a:pt x="79" y="1878"/>
                    </a:lnTo>
                    <a:cubicBezTo>
                      <a:pt x="96" y="1894"/>
                      <a:pt x="133" y="1882"/>
                      <a:pt x="147" y="1908"/>
                    </a:cubicBezTo>
                    <a:cubicBezTo>
                      <a:pt x="205" y="1913"/>
                      <a:pt x="59" y="1957"/>
                      <a:pt x="126" y="1984"/>
                    </a:cubicBezTo>
                    <a:cubicBezTo>
                      <a:pt x="122" y="1987"/>
                      <a:pt x="117" y="1988"/>
                      <a:pt x="112" y="1988"/>
                    </a:cubicBezTo>
                    <a:cubicBezTo>
                      <a:pt x="102" y="1988"/>
                      <a:pt x="91" y="1984"/>
                      <a:pt x="78" y="1984"/>
                    </a:cubicBezTo>
                    <a:cubicBezTo>
                      <a:pt x="76" y="1984"/>
                      <a:pt x="74" y="1984"/>
                      <a:pt x="73" y="1984"/>
                    </a:cubicBezTo>
                    <a:cubicBezTo>
                      <a:pt x="100" y="2015"/>
                      <a:pt x="133" y="2035"/>
                      <a:pt x="170" y="2049"/>
                    </a:cubicBezTo>
                    <a:lnTo>
                      <a:pt x="137" y="2079"/>
                    </a:lnTo>
                    <a:cubicBezTo>
                      <a:pt x="149" y="2072"/>
                      <a:pt x="163" y="2069"/>
                      <a:pt x="177" y="2069"/>
                    </a:cubicBezTo>
                    <a:cubicBezTo>
                      <a:pt x="207" y="2069"/>
                      <a:pt x="239" y="2082"/>
                      <a:pt x="267" y="2091"/>
                    </a:cubicBezTo>
                    <a:cubicBezTo>
                      <a:pt x="286" y="2084"/>
                      <a:pt x="302" y="2075"/>
                      <a:pt x="311" y="2070"/>
                    </a:cubicBezTo>
                    <a:lnTo>
                      <a:pt x="344" y="2100"/>
                    </a:lnTo>
                    <a:cubicBezTo>
                      <a:pt x="334" y="2103"/>
                      <a:pt x="324" y="2104"/>
                      <a:pt x="314" y="2104"/>
                    </a:cubicBezTo>
                    <a:cubicBezTo>
                      <a:pt x="307" y="2104"/>
                      <a:pt x="299" y="2104"/>
                      <a:pt x="293" y="2103"/>
                    </a:cubicBezTo>
                    <a:lnTo>
                      <a:pt x="293" y="2103"/>
                    </a:lnTo>
                    <a:cubicBezTo>
                      <a:pt x="297" y="2105"/>
                      <a:pt x="302" y="2105"/>
                      <a:pt x="307" y="2107"/>
                    </a:cubicBezTo>
                    <a:cubicBezTo>
                      <a:pt x="291" y="2115"/>
                      <a:pt x="274" y="2118"/>
                      <a:pt x="257" y="2118"/>
                    </a:cubicBezTo>
                    <a:cubicBezTo>
                      <a:pt x="246" y="2118"/>
                      <a:pt x="236" y="2117"/>
                      <a:pt x="226" y="2114"/>
                    </a:cubicBezTo>
                    <a:lnTo>
                      <a:pt x="258" y="2098"/>
                    </a:lnTo>
                    <a:cubicBezTo>
                      <a:pt x="236" y="2095"/>
                      <a:pt x="215" y="2093"/>
                      <a:pt x="194" y="2093"/>
                    </a:cubicBezTo>
                    <a:cubicBezTo>
                      <a:pt x="180" y="2093"/>
                      <a:pt x="167" y="2094"/>
                      <a:pt x="154" y="2096"/>
                    </a:cubicBezTo>
                    <a:cubicBezTo>
                      <a:pt x="161" y="2098"/>
                      <a:pt x="168" y="2100"/>
                      <a:pt x="172" y="2105"/>
                    </a:cubicBezTo>
                    <a:lnTo>
                      <a:pt x="149" y="2105"/>
                    </a:lnTo>
                    <a:cubicBezTo>
                      <a:pt x="142" y="2107"/>
                      <a:pt x="156" y="2110"/>
                      <a:pt x="170" y="2114"/>
                    </a:cubicBezTo>
                    <a:lnTo>
                      <a:pt x="112" y="2130"/>
                    </a:lnTo>
                    <a:lnTo>
                      <a:pt x="135" y="2130"/>
                    </a:lnTo>
                    <a:lnTo>
                      <a:pt x="107" y="2186"/>
                    </a:lnTo>
                    <a:cubicBezTo>
                      <a:pt x="175" y="2209"/>
                      <a:pt x="267" y="2219"/>
                      <a:pt x="307" y="2258"/>
                    </a:cubicBezTo>
                    <a:cubicBezTo>
                      <a:pt x="260" y="2258"/>
                      <a:pt x="235" y="2274"/>
                      <a:pt x="186" y="2288"/>
                    </a:cubicBezTo>
                    <a:cubicBezTo>
                      <a:pt x="235" y="2258"/>
                      <a:pt x="151" y="2253"/>
                      <a:pt x="154" y="2223"/>
                    </a:cubicBezTo>
                    <a:lnTo>
                      <a:pt x="154" y="2223"/>
                    </a:lnTo>
                    <a:cubicBezTo>
                      <a:pt x="151" y="2237"/>
                      <a:pt x="128" y="2239"/>
                      <a:pt x="119" y="2239"/>
                    </a:cubicBezTo>
                    <a:lnTo>
                      <a:pt x="149" y="2258"/>
                    </a:lnTo>
                    <a:lnTo>
                      <a:pt x="179" y="2277"/>
                    </a:lnTo>
                    <a:cubicBezTo>
                      <a:pt x="137" y="2286"/>
                      <a:pt x="151" y="2295"/>
                      <a:pt x="140" y="2311"/>
                    </a:cubicBezTo>
                    <a:cubicBezTo>
                      <a:pt x="157" y="2305"/>
                      <a:pt x="169" y="2302"/>
                      <a:pt x="179" y="2302"/>
                    </a:cubicBezTo>
                    <a:cubicBezTo>
                      <a:pt x="213" y="2302"/>
                      <a:pt x="212" y="2335"/>
                      <a:pt x="237" y="2344"/>
                    </a:cubicBezTo>
                    <a:cubicBezTo>
                      <a:pt x="225" y="2348"/>
                      <a:pt x="212" y="2351"/>
                      <a:pt x="202" y="2351"/>
                    </a:cubicBezTo>
                    <a:cubicBezTo>
                      <a:pt x="189" y="2351"/>
                      <a:pt x="180" y="2346"/>
                      <a:pt x="179" y="2332"/>
                    </a:cubicBezTo>
                    <a:lnTo>
                      <a:pt x="179" y="2332"/>
                    </a:lnTo>
                    <a:cubicBezTo>
                      <a:pt x="126" y="2379"/>
                      <a:pt x="283" y="2337"/>
                      <a:pt x="242" y="2376"/>
                    </a:cubicBezTo>
                    <a:cubicBezTo>
                      <a:pt x="240" y="2372"/>
                      <a:pt x="241" y="2369"/>
                      <a:pt x="234" y="2369"/>
                    </a:cubicBezTo>
                    <a:cubicBezTo>
                      <a:pt x="232" y="2369"/>
                      <a:pt x="230" y="2369"/>
                      <a:pt x="228" y="2369"/>
                    </a:cubicBezTo>
                    <a:cubicBezTo>
                      <a:pt x="256" y="2374"/>
                      <a:pt x="253" y="2413"/>
                      <a:pt x="226" y="2413"/>
                    </a:cubicBezTo>
                    <a:lnTo>
                      <a:pt x="221" y="2409"/>
                    </a:lnTo>
                    <a:lnTo>
                      <a:pt x="221" y="2409"/>
                    </a:lnTo>
                    <a:cubicBezTo>
                      <a:pt x="227" y="2444"/>
                      <a:pt x="261" y="2501"/>
                      <a:pt x="312" y="2501"/>
                    </a:cubicBezTo>
                    <a:cubicBezTo>
                      <a:pt x="321" y="2501"/>
                      <a:pt x="331" y="2499"/>
                      <a:pt x="341" y="2494"/>
                    </a:cubicBezTo>
                    <a:lnTo>
                      <a:pt x="341" y="2494"/>
                    </a:lnTo>
                    <a:cubicBezTo>
                      <a:pt x="332" y="2499"/>
                      <a:pt x="260" y="2527"/>
                      <a:pt x="246" y="2529"/>
                    </a:cubicBezTo>
                    <a:cubicBezTo>
                      <a:pt x="246" y="2529"/>
                      <a:pt x="309" y="2522"/>
                      <a:pt x="372" y="2511"/>
                    </a:cubicBezTo>
                    <a:cubicBezTo>
                      <a:pt x="434" y="2499"/>
                      <a:pt x="494" y="2485"/>
                      <a:pt x="494" y="2485"/>
                    </a:cubicBezTo>
                    <a:lnTo>
                      <a:pt x="494" y="2485"/>
                    </a:lnTo>
                    <a:cubicBezTo>
                      <a:pt x="441" y="2507"/>
                      <a:pt x="337" y="2584"/>
                      <a:pt x="283" y="2584"/>
                    </a:cubicBezTo>
                    <a:cubicBezTo>
                      <a:pt x="279" y="2584"/>
                      <a:pt x="275" y="2584"/>
                      <a:pt x="272" y="2583"/>
                    </a:cubicBezTo>
                    <a:lnTo>
                      <a:pt x="272" y="2583"/>
                    </a:lnTo>
                    <a:cubicBezTo>
                      <a:pt x="270" y="2594"/>
                      <a:pt x="267" y="2610"/>
                      <a:pt x="297" y="2617"/>
                    </a:cubicBezTo>
                    <a:cubicBezTo>
                      <a:pt x="302" y="2608"/>
                      <a:pt x="361" y="2566"/>
                      <a:pt x="375" y="2566"/>
                    </a:cubicBezTo>
                    <a:cubicBezTo>
                      <a:pt x="375" y="2566"/>
                      <a:pt x="376" y="2566"/>
                      <a:pt x="376" y="2566"/>
                    </a:cubicBezTo>
                    <a:cubicBezTo>
                      <a:pt x="331" y="2619"/>
                      <a:pt x="352" y="2600"/>
                      <a:pt x="320" y="2649"/>
                    </a:cubicBezTo>
                    <a:lnTo>
                      <a:pt x="320" y="2649"/>
                    </a:lnTo>
                    <a:cubicBezTo>
                      <a:pt x="332" y="2636"/>
                      <a:pt x="390" y="2610"/>
                      <a:pt x="411" y="2610"/>
                    </a:cubicBezTo>
                    <a:cubicBezTo>
                      <a:pt x="415" y="2610"/>
                      <a:pt x="417" y="2611"/>
                      <a:pt x="418" y="2613"/>
                    </a:cubicBezTo>
                    <a:cubicBezTo>
                      <a:pt x="405" y="2617"/>
                      <a:pt x="345" y="2656"/>
                      <a:pt x="328" y="2661"/>
                    </a:cubicBezTo>
                    <a:lnTo>
                      <a:pt x="328" y="2661"/>
                    </a:lnTo>
                    <a:cubicBezTo>
                      <a:pt x="335" y="2660"/>
                      <a:pt x="356" y="2656"/>
                      <a:pt x="376" y="2654"/>
                    </a:cubicBezTo>
                    <a:lnTo>
                      <a:pt x="420" y="2646"/>
                    </a:lnTo>
                    <a:lnTo>
                      <a:pt x="420" y="2646"/>
                    </a:lnTo>
                    <a:cubicBezTo>
                      <a:pt x="398" y="2653"/>
                      <a:pt x="356" y="2687"/>
                      <a:pt x="341" y="2705"/>
                    </a:cubicBezTo>
                    <a:cubicBezTo>
                      <a:pt x="343" y="2704"/>
                      <a:pt x="344" y="2703"/>
                      <a:pt x="345" y="2703"/>
                    </a:cubicBezTo>
                    <a:cubicBezTo>
                      <a:pt x="354" y="2703"/>
                      <a:pt x="360" y="2736"/>
                      <a:pt x="374" y="2738"/>
                    </a:cubicBezTo>
                    <a:lnTo>
                      <a:pt x="381" y="2712"/>
                    </a:lnTo>
                    <a:cubicBezTo>
                      <a:pt x="384" y="2722"/>
                      <a:pt x="393" y="2726"/>
                      <a:pt x="405" y="2726"/>
                    </a:cubicBezTo>
                    <a:cubicBezTo>
                      <a:pt x="436" y="2726"/>
                      <a:pt x="486" y="2701"/>
                      <a:pt x="516" y="2701"/>
                    </a:cubicBezTo>
                    <a:cubicBezTo>
                      <a:pt x="525" y="2701"/>
                      <a:pt x="532" y="2704"/>
                      <a:pt x="536" y="2710"/>
                    </a:cubicBezTo>
                    <a:cubicBezTo>
                      <a:pt x="520" y="2717"/>
                      <a:pt x="432" y="2768"/>
                      <a:pt x="439" y="2793"/>
                    </a:cubicBezTo>
                    <a:cubicBezTo>
                      <a:pt x="483" y="2773"/>
                      <a:pt x="650" y="2689"/>
                      <a:pt x="698" y="2689"/>
                    </a:cubicBezTo>
                    <a:lnTo>
                      <a:pt x="682" y="2712"/>
                    </a:lnTo>
                    <a:lnTo>
                      <a:pt x="724" y="2712"/>
                    </a:lnTo>
                    <a:cubicBezTo>
                      <a:pt x="634" y="2759"/>
                      <a:pt x="541" y="2793"/>
                      <a:pt x="441" y="2819"/>
                    </a:cubicBezTo>
                    <a:cubicBezTo>
                      <a:pt x="436" y="2845"/>
                      <a:pt x="420" y="2842"/>
                      <a:pt x="439" y="2858"/>
                    </a:cubicBezTo>
                    <a:cubicBezTo>
                      <a:pt x="432" y="2869"/>
                      <a:pt x="421" y="2874"/>
                      <a:pt x="410" y="2874"/>
                    </a:cubicBezTo>
                    <a:cubicBezTo>
                      <a:pt x="404" y="2874"/>
                      <a:pt x="398" y="2872"/>
                      <a:pt x="392" y="2868"/>
                    </a:cubicBezTo>
                    <a:lnTo>
                      <a:pt x="392" y="2868"/>
                    </a:lnTo>
                    <a:lnTo>
                      <a:pt x="420" y="2923"/>
                    </a:lnTo>
                    <a:cubicBezTo>
                      <a:pt x="441" y="2905"/>
                      <a:pt x="460" y="2904"/>
                      <a:pt x="477" y="2904"/>
                    </a:cubicBezTo>
                    <a:cubicBezTo>
                      <a:pt x="479" y="2904"/>
                      <a:pt x="480" y="2904"/>
                      <a:pt x="481" y="2904"/>
                    </a:cubicBezTo>
                    <a:cubicBezTo>
                      <a:pt x="497" y="2904"/>
                      <a:pt x="513" y="2904"/>
                      <a:pt x="529" y="2889"/>
                    </a:cubicBezTo>
                    <a:lnTo>
                      <a:pt x="485" y="2884"/>
                    </a:lnTo>
                    <a:lnTo>
                      <a:pt x="446" y="2877"/>
                    </a:lnTo>
                    <a:cubicBezTo>
                      <a:pt x="476" y="2852"/>
                      <a:pt x="540" y="2825"/>
                      <a:pt x="580" y="2825"/>
                    </a:cubicBezTo>
                    <a:cubicBezTo>
                      <a:pt x="595" y="2825"/>
                      <a:pt x="607" y="2829"/>
                      <a:pt x="613" y="2838"/>
                    </a:cubicBezTo>
                    <a:cubicBezTo>
                      <a:pt x="603" y="2861"/>
                      <a:pt x="534" y="2896"/>
                      <a:pt x="520" y="2912"/>
                    </a:cubicBezTo>
                    <a:cubicBezTo>
                      <a:pt x="525" y="2909"/>
                      <a:pt x="530" y="2908"/>
                      <a:pt x="536" y="2908"/>
                    </a:cubicBezTo>
                    <a:cubicBezTo>
                      <a:pt x="553" y="2908"/>
                      <a:pt x="571" y="2917"/>
                      <a:pt x="566" y="2926"/>
                    </a:cubicBezTo>
                    <a:lnTo>
                      <a:pt x="532" y="2933"/>
                    </a:lnTo>
                    <a:cubicBezTo>
                      <a:pt x="532" y="2941"/>
                      <a:pt x="538" y="2944"/>
                      <a:pt x="546" y="2944"/>
                    </a:cubicBezTo>
                    <a:cubicBezTo>
                      <a:pt x="557" y="2944"/>
                      <a:pt x="572" y="2939"/>
                      <a:pt x="583" y="2939"/>
                    </a:cubicBezTo>
                    <a:cubicBezTo>
                      <a:pt x="595" y="2939"/>
                      <a:pt x="603" y="2944"/>
                      <a:pt x="596" y="2965"/>
                    </a:cubicBezTo>
                    <a:cubicBezTo>
                      <a:pt x="600" y="2973"/>
                      <a:pt x="576" y="3017"/>
                      <a:pt x="584" y="3017"/>
                    </a:cubicBezTo>
                    <a:cubicBezTo>
                      <a:pt x="585" y="3017"/>
                      <a:pt x="588" y="3015"/>
                      <a:pt x="592" y="3011"/>
                    </a:cubicBezTo>
                    <a:cubicBezTo>
                      <a:pt x="624" y="2956"/>
                      <a:pt x="761" y="2819"/>
                      <a:pt x="800" y="2791"/>
                    </a:cubicBezTo>
                    <a:lnTo>
                      <a:pt x="800" y="2791"/>
                    </a:lnTo>
                    <a:cubicBezTo>
                      <a:pt x="796" y="2826"/>
                      <a:pt x="789" y="2858"/>
                      <a:pt x="777" y="2891"/>
                    </a:cubicBezTo>
                    <a:cubicBezTo>
                      <a:pt x="756" y="2937"/>
                      <a:pt x="680" y="2963"/>
                      <a:pt x="661" y="3002"/>
                    </a:cubicBezTo>
                    <a:cubicBezTo>
                      <a:pt x="673" y="2993"/>
                      <a:pt x="685" y="2986"/>
                      <a:pt x="698" y="2981"/>
                    </a:cubicBezTo>
                    <a:lnTo>
                      <a:pt x="698" y="2981"/>
                    </a:lnTo>
                    <a:cubicBezTo>
                      <a:pt x="698" y="2998"/>
                      <a:pt x="664" y="3011"/>
                      <a:pt x="685" y="3021"/>
                    </a:cubicBezTo>
                    <a:cubicBezTo>
                      <a:pt x="695" y="3011"/>
                      <a:pt x="702" y="3008"/>
                      <a:pt x="707" y="3008"/>
                    </a:cubicBezTo>
                    <a:cubicBezTo>
                      <a:pt x="716" y="3008"/>
                      <a:pt x="718" y="3017"/>
                      <a:pt x="720" y="3017"/>
                    </a:cubicBezTo>
                    <a:cubicBezTo>
                      <a:pt x="721" y="3017"/>
                      <a:pt x="722" y="3012"/>
                      <a:pt x="724" y="2993"/>
                    </a:cubicBezTo>
                    <a:cubicBezTo>
                      <a:pt x="752" y="2993"/>
                      <a:pt x="736" y="3014"/>
                      <a:pt x="756" y="3028"/>
                    </a:cubicBezTo>
                    <a:cubicBezTo>
                      <a:pt x="787" y="2988"/>
                      <a:pt x="828" y="2960"/>
                      <a:pt x="877" y="2944"/>
                    </a:cubicBezTo>
                    <a:lnTo>
                      <a:pt x="877" y="2944"/>
                    </a:lnTo>
                    <a:cubicBezTo>
                      <a:pt x="868" y="2956"/>
                      <a:pt x="861" y="2967"/>
                      <a:pt x="856" y="2979"/>
                    </a:cubicBezTo>
                    <a:cubicBezTo>
                      <a:pt x="884" y="3007"/>
                      <a:pt x="889" y="3037"/>
                      <a:pt x="921" y="3060"/>
                    </a:cubicBezTo>
                    <a:cubicBezTo>
                      <a:pt x="916" y="3072"/>
                      <a:pt x="923" y="3095"/>
                      <a:pt x="905" y="3111"/>
                    </a:cubicBezTo>
                    <a:cubicBezTo>
                      <a:pt x="913" y="3107"/>
                      <a:pt x="924" y="3096"/>
                      <a:pt x="935" y="3096"/>
                    </a:cubicBezTo>
                    <a:cubicBezTo>
                      <a:pt x="936" y="3096"/>
                      <a:pt x="938" y="3097"/>
                      <a:pt x="940" y="3097"/>
                    </a:cubicBezTo>
                    <a:cubicBezTo>
                      <a:pt x="936" y="3117"/>
                      <a:pt x="931" y="3120"/>
                      <a:pt x="926" y="3120"/>
                    </a:cubicBezTo>
                    <a:cubicBezTo>
                      <a:pt x="923" y="3120"/>
                      <a:pt x="920" y="3119"/>
                      <a:pt x="917" y="3119"/>
                    </a:cubicBezTo>
                    <a:cubicBezTo>
                      <a:pt x="910" y="3119"/>
                      <a:pt x="903" y="3123"/>
                      <a:pt x="895" y="3146"/>
                    </a:cubicBezTo>
                    <a:cubicBezTo>
                      <a:pt x="914" y="3120"/>
                      <a:pt x="944" y="3125"/>
                      <a:pt x="970" y="3118"/>
                    </a:cubicBezTo>
                    <a:cubicBezTo>
                      <a:pt x="983" y="3096"/>
                      <a:pt x="976" y="3089"/>
                      <a:pt x="962" y="3089"/>
                    </a:cubicBezTo>
                    <a:cubicBezTo>
                      <a:pt x="950" y="3089"/>
                      <a:pt x="931" y="3095"/>
                      <a:pt x="919" y="3100"/>
                    </a:cubicBezTo>
                    <a:cubicBezTo>
                      <a:pt x="953" y="3044"/>
                      <a:pt x="1011" y="3004"/>
                      <a:pt x="1076" y="2995"/>
                    </a:cubicBezTo>
                    <a:lnTo>
                      <a:pt x="1076" y="2995"/>
                    </a:lnTo>
                    <a:cubicBezTo>
                      <a:pt x="1111" y="2997"/>
                      <a:pt x="1068" y="3033"/>
                      <a:pt x="1071" y="3033"/>
                    </a:cubicBezTo>
                    <a:cubicBezTo>
                      <a:pt x="1071" y="3033"/>
                      <a:pt x="1071" y="3033"/>
                      <a:pt x="1072" y="3032"/>
                    </a:cubicBezTo>
                    <a:cubicBezTo>
                      <a:pt x="1079" y="3040"/>
                      <a:pt x="1088" y="3043"/>
                      <a:pt x="1097" y="3043"/>
                    </a:cubicBezTo>
                    <a:cubicBezTo>
                      <a:pt x="1126" y="3043"/>
                      <a:pt x="1160" y="3013"/>
                      <a:pt x="1182" y="3013"/>
                    </a:cubicBezTo>
                    <a:cubicBezTo>
                      <a:pt x="1191" y="3013"/>
                      <a:pt x="1199" y="3019"/>
                      <a:pt x="1201" y="3037"/>
                    </a:cubicBezTo>
                    <a:cubicBezTo>
                      <a:pt x="1190" y="3083"/>
                      <a:pt x="1146" y="3104"/>
                      <a:pt x="1130" y="3130"/>
                    </a:cubicBezTo>
                    <a:cubicBezTo>
                      <a:pt x="1099" y="3130"/>
                      <a:pt x="1116" y="3086"/>
                      <a:pt x="1099" y="3079"/>
                    </a:cubicBezTo>
                    <a:lnTo>
                      <a:pt x="1099" y="3079"/>
                    </a:lnTo>
                    <a:lnTo>
                      <a:pt x="1106" y="3106"/>
                    </a:lnTo>
                    <a:cubicBezTo>
                      <a:pt x="1100" y="3109"/>
                      <a:pt x="1093" y="3111"/>
                      <a:pt x="1087" y="3111"/>
                    </a:cubicBezTo>
                    <a:cubicBezTo>
                      <a:pt x="1077" y="3111"/>
                      <a:pt x="1069" y="3107"/>
                      <a:pt x="1069" y="3097"/>
                    </a:cubicBezTo>
                    <a:lnTo>
                      <a:pt x="1069" y="3097"/>
                    </a:lnTo>
                    <a:cubicBezTo>
                      <a:pt x="1058" y="3137"/>
                      <a:pt x="1146" y="3160"/>
                      <a:pt x="1155" y="3215"/>
                    </a:cubicBezTo>
                    <a:cubicBezTo>
                      <a:pt x="1171" y="3208"/>
                      <a:pt x="1192" y="3206"/>
                      <a:pt x="1199" y="3190"/>
                    </a:cubicBezTo>
                    <a:lnTo>
                      <a:pt x="1183" y="3185"/>
                    </a:lnTo>
                    <a:cubicBezTo>
                      <a:pt x="1197" y="3151"/>
                      <a:pt x="1239" y="3167"/>
                      <a:pt x="1234" y="3141"/>
                    </a:cubicBezTo>
                    <a:cubicBezTo>
                      <a:pt x="1250" y="3139"/>
                      <a:pt x="1270" y="3134"/>
                      <a:pt x="1286" y="3134"/>
                    </a:cubicBezTo>
                    <a:cubicBezTo>
                      <a:pt x="1303" y="3134"/>
                      <a:pt x="1316" y="3139"/>
                      <a:pt x="1320" y="3155"/>
                    </a:cubicBezTo>
                    <a:lnTo>
                      <a:pt x="1288" y="3196"/>
                    </a:lnTo>
                    <a:lnTo>
                      <a:pt x="1288" y="3196"/>
                    </a:lnTo>
                    <a:cubicBezTo>
                      <a:pt x="1296" y="3186"/>
                      <a:pt x="1292" y="3166"/>
                      <a:pt x="1280" y="3166"/>
                    </a:cubicBezTo>
                    <a:cubicBezTo>
                      <a:pt x="1278" y="3166"/>
                      <a:pt x="1277" y="3166"/>
                      <a:pt x="1276" y="3167"/>
                    </a:cubicBezTo>
                    <a:cubicBezTo>
                      <a:pt x="1277" y="3166"/>
                      <a:pt x="1278" y="3166"/>
                      <a:pt x="1278" y="3166"/>
                    </a:cubicBezTo>
                    <a:cubicBezTo>
                      <a:pt x="1294" y="3166"/>
                      <a:pt x="1275" y="3216"/>
                      <a:pt x="1295" y="3216"/>
                    </a:cubicBezTo>
                    <a:cubicBezTo>
                      <a:pt x="1300" y="3216"/>
                      <a:pt x="1307" y="3213"/>
                      <a:pt x="1317" y="3206"/>
                    </a:cubicBezTo>
                    <a:lnTo>
                      <a:pt x="1327" y="3167"/>
                    </a:lnTo>
                    <a:cubicBezTo>
                      <a:pt x="1345" y="3164"/>
                      <a:pt x="1372" y="3157"/>
                      <a:pt x="1393" y="3157"/>
                    </a:cubicBezTo>
                    <a:cubicBezTo>
                      <a:pt x="1409" y="3157"/>
                      <a:pt x="1421" y="3161"/>
                      <a:pt x="1424" y="3174"/>
                    </a:cubicBezTo>
                    <a:cubicBezTo>
                      <a:pt x="1454" y="3132"/>
                      <a:pt x="1417" y="3174"/>
                      <a:pt x="1445" y="3120"/>
                    </a:cubicBezTo>
                    <a:lnTo>
                      <a:pt x="1445" y="3120"/>
                    </a:lnTo>
                    <a:cubicBezTo>
                      <a:pt x="1436" y="3135"/>
                      <a:pt x="1428" y="3139"/>
                      <a:pt x="1421" y="3139"/>
                    </a:cubicBezTo>
                    <a:cubicBezTo>
                      <a:pt x="1407" y="3139"/>
                      <a:pt x="1397" y="3118"/>
                      <a:pt x="1385" y="3118"/>
                    </a:cubicBezTo>
                    <a:cubicBezTo>
                      <a:pt x="1380" y="3118"/>
                      <a:pt x="1374" y="3122"/>
                      <a:pt x="1368" y="3132"/>
                    </a:cubicBezTo>
                    <a:lnTo>
                      <a:pt x="1368" y="3132"/>
                    </a:lnTo>
                    <a:cubicBezTo>
                      <a:pt x="1391" y="3085"/>
                      <a:pt x="1358" y="3098"/>
                      <a:pt x="1378" y="3044"/>
                    </a:cubicBezTo>
                    <a:lnTo>
                      <a:pt x="1378" y="3044"/>
                    </a:lnTo>
                    <a:cubicBezTo>
                      <a:pt x="1372" y="3051"/>
                      <a:pt x="1368" y="3061"/>
                      <a:pt x="1362" y="3061"/>
                    </a:cubicBezTo>
                    <a:cubicBezTo>
                      <a:pt x="1359" y="3061"/>
                      <a:pt x="1356" y="3058"/>
                      <a:pt x="1352" y="3051"/>
                    </a:cubicBezTo>
                    <a:cubicBezTo>
                      <a:pt x="1348" y="3053"/>
                      <a:pt x="1343" y="3058"/>
                      <a:pt x="1338" y="3060"/>
                    </a:cubicBezTo>
                    <a:cubicBezTo>
                      <a:pt x="1338" y="3069"/>
                      <a:pt x="1334" y="3076"/>
                      <a:pt x="1329" y="3086"/>
                    </a:cubicBezTo>
                    <a:cubicBezTo>
                      <a:pt x="1318" y="3092"/>
                      <a:pt x="1307" y="3095"/>
                      <a:pt x="1298" y="3095"/>
                    </a:cubicBezTo>
                    <a:cubicBezTo>
                      <a:pt x="1282" y="3095"/>
                      <a:pt x="1269" y="3089"/>
                      <a:pt x="1257" y="3089"/>
                    </a:cubicBezTo>
                    <a:cubicBezTo>
                      <a:pt x="1254" y="3089"/>
                      <a:pt x="1251" y="3089"/>
                      <a:pt x="1248" y="3090"/>
                    </a:cubicBezTo>
                    <a:cubicBezTo>
                      <a:pt x="1243" y="3076"/>
                      <a:pt x="1264" y="3079"/>
                      <a:pt x="1271" y="3062"/>
                    </a:cubicBezTo>
                    <a:lnTo>
                      <a:pt x="1271" y="3062"/>
                    </a:lnTo>
                    <a:lnTo>
                      <a:pt x="1236" y="3074"/>
                    </a:lnTo>
                    <a:cubicBezTo>
                      <a:pt x="1259" y="3045"/>
                      <a:pt x="1251" y="3009"/>
                      <a:pt x="1284" y="3009"/>
                    </a:cubicBezTo>
                    <a:cubicBezTo>
                      <a:pt x="1285" y="3009"/>
                      <a:pt x="1286" y="3009"/>
                      <a:pt x="1287" y="3009"/>
                    </a:cubicBezTo>
                    <a:lnTo>
                      <a:pt x="1266" y="2991"/>
                    </a:lnTo>
                    <a:cubicBezTo>
                      <a:pt x="1266" y="2967"/>
                      <a:pt x="1255" y="2948"/>
                      <a:pt x="1237" y="2948"/>
                    </a:cubicBezTo>
                    <a:cubicBezTo>
                      <a:pt x="1236" y="2948"/>
                      <a:pt x="1234" y="2948"/>
                      <a:pt x="1232" y="2949"/>
                    </a:cubicBezTo>
                    <a:cubicBezTo>
                      <a:pt x="1230" y="2946"/>
                      <a:pt x="1227" y="2945"/>
                      <a:pt x="1223" y="2945"/>
                    </a:cubicBezTo>
                    <a:cubicBezTo>
                      <a:pt x="1213" y="2945"/>
                      <a:pt x="1198" y="2952"/>
                      <a:pt x="1197" y="2952"/>
                    </a:cubicBezTo>
                    <a:cubicBezTo>
                      <a:pt x="1197" y="2952"/>
                      <a:pt x="1199" y="2950"/>
                      <a:pt x="1206" y="2947"/>
                    </a:cubicBezTo>
                    <a:lnTo>
                      <a:pt x="1155" y="2940"/>
                    </a:lnTo>
                    <a:lnTo>
                      <a:pt x="1160" y="2933"/>
                    </a:lnTo>
                    <a:cubicBezTo>
                      <a:pt x="1146" y="2916"/>
                      <a:pt x="1116" y="2919"/>
                      <a:pt x="1093" y="2912"/>
                    </a:cubicBezTo>
                    <a:cubicBezTo>
                      <a:pt x="1067" y="2909"/>
                      <a:pt x="1046" y="2884"/>
                      <a:pt x="1053" y="2858"/>
                    </a:cubicBezTo>
                    <a:cubicBezTo>
                      <a:pt x="1050" y="2858"/>
                      <a:pt x="1047" y="2859"/>
                      <a:pt x="1043" y="2859"/>
                    </a:cubicBezTo>
                    <a:cubicBezTo>
                      <a:pt x="1031" y="2859"/>
                      <a:pt x="1019" y="2857"/>
                      <a:pt x="1011" y="2842"/>
                    </a:cubicBezTo>
                    <a:lnTo>
                      <a:pt x="1028" y="2817"/>
                    </a:lnTo>
                    <a:cubicBezTo>
                      <a:pt x="1012" y="2817"/>
                      <a:pt x="1011" y="2784"/>
                      <a:pt x="997" y="2784"/>
                    </a:cubicBezTo>
                    <a:cubicBezTo>
                      <a:pt x="994" y="2784"/>
                      <a:pt x="990" y="2785"/>
                      <a:pt x="986" y="2789"/>
                    </a:cubicBezTo>
                    <a:cubicBezTo>
                      <a:pt x="1028" y="2715"/>
                      <a:pt x="944" y="2733"/>
                      <a:pt x="935" y="2705"/>
                    </a:cubicBezTo>
                    <a:lnTo>
                      <a:pt x="905" y="2736"/>
                    </a:lnTo>
                    <a:cubicBezTo>
                      <a:pt x="893" y="2722"/>
                      <a:pt x="872" y="2719"/>
                      <a:pt x="844" y="2717"/>
                    </a:cubicBezTo>
                    <a:lnTo>
                      <a:pt x="819" y="2742"/>
                    </a:lnTo>
                    <a:cubicBezTo>
                      <a:pt x="816" y="2743"/>
                      <a:pt x="814" y="2743"/>
                      <a:pt x="812" y="2743"/>
                    </a:cubicBezTo>
                    <a:cubicBezTo>
                      <a:pt x="785" y="2743"/>
                      <a:pt x="801" y="2690"/>
                      <a:pt x="780" y="2673"/>
                    </a:cubicBezTo>
                    <a:cubicBezTo>
                      <a:pt x="783" y="2671"/>
                      <a:pt x="785" y="2670"/>
                      <a:pt x="787" y="2670"/>
                    </a:cubicBezTo>
                    <a:cubicBezTo>
                      <a:pt x="792" y="2670"/>
                      <a:pt x="793" y="2676"/>
                      <a:pt x="791" y="2682"/>
                    </a:cubicBezTo>
                    <a:cubicBezTo>
                      <a:pt x="831" y="2603"/>
                      <a:pt x="691" y="2666"/>
                      <a:pt x="717" y="2603"/>
                    </a:cubicBezTo>
                    <a:lnTo>
                      <a:pt x="717" y="2603"/>
                    </a:lnTo>
                    <a:cubicBezTo>
                      <a:pt x="715" y="2604"/>
                      <a:pt x="713" y="2604"/>
                      <a:pt x="711" y="2604"/>
                    </a:cubicBezTo>
                    <a:cubicBezTo>
                      <a:pt x="701" y="2604"/>
                      <a:pt x="701" y="2597"/>
                      <a:pt x="705" y="2587"/>
                    </a:cubicBezTo>
                    <a:lnTo>
                      <a:pt x="705" y="2587"/>
                    </a:lnTo>
                    <a:cubicBezTo>
                      <a:pt x="705" y="2588"/>
                      <a:pt x="706" y="2589"/>
                      <a:pt x="707" y="2589"/>
                    </a:cubicBezTo>
                    <a:cubicBezTo>
                      <a:pt x="707" y="2589"/>
                      <a:pt x="708" y="2588"/>
                      <a:pt x="708" y="2587"/>
                    </a:cubicBezTo>
                    <a:cubicBezTo>
                      <a:pt x="708" y="2587"/>
                      <a:pt x="708" y="2585"/>
                      <a:pt x="708" y="2585"/>
                    </a:cubicBezTo>
                    <a:cubicBezTo>
                      <a:pt x="698" y="2578"/>
                      <a:pt x="689" y="2573"/>
                      <a:pt x="680" y="2573"/>
                    </a:cubicBezTo>
                    <a:lnTo>
                      <a:pt x="710" y="2548"/>
                    </a:lnTo>
                    <a:lnTo>
                      <a:pt x="708" y="2548"/>
                    </a:lnTo>
                    <a:cubicBezTo>
                      <a:pt x="709" y="2544"/>
                      <a:pt x="709" y="2542"/>
                      <a:pt x="707" y="2542"/>
                    </a:cubicBezTo>
                    <a:cubicBezTo>
                      <a:pt x="702" y="2542"/>
                      <a:pt x="683" y="2558"/>
                      <a:pt x="666" y="2573"/>
                    </a:cubicBezTo>
                    <a:cubicBezTo>
                      <a:pt x="657" y="2573"/>
                      <a:pt x="647" y="2573"/>
                      <a:pt x="638" y="2576"/>
                    </a:cubicBezTo>
                    <a:cubicBezTo>
                      <a:pt x="689" y="2536"/>
                      <a:pt x="606" y="2569"/>
                      <a:pt x="659" y="2522"/>
                    </a:cubicBezTo>
                    <a:lnTo>
                      <a:pt x="659" y="2522"/>
                    </a:lnTo>
                    <a:cubicBezTo>
                      <a:pt x="654" y="2524"/>
                      <a:pt x="649" y="2525"/>
                      <a:pt x="644" y="2525"/>
                    </a:cubicBezTo>
                    <a:cubicBezTo>
                      <a:pt x="629" y="2525"/>
                      <a:pt x="614" y="2515"/>
                      <a:pt x="591" y="2515"/>
                    </a:cubicBezTo>
                    <a:cubicBezTo>
                      <a:pt x="582" y="2515"/>
                      <a:pt x="572" y="2517"/>
                      <a:pt x="559" y="2521"/>
                    </a:cubicBezTo>
                    <a:lnTo>
                      <a:pt x="559" y="2521"/>
                    </a:lnTo>
                    <a:cubicBezTo>
                      <a:pt x="559" y="2509"/>
                      <a:pt x="561" y="2499"/>
                      <a:pt x="544" y="2499"/>
                    </a:cubicBezTo>
                    <a:cubicBezTo>
                      <a:pt x="542" y="2499"/>
                      <a:pt x="540" y="2499"/>
                      <a:pt x="538" y="2499"/>
                    </a:cubicBezTo>
                    <a:lnTo>
                      <a:pt x="580" y="2469"/>
                    </a:lnTo>
                    <a:lnTo>
                      <a:pt x="508" y="2483"/>
                    </a:lnTo>
                    <a:cubicBezTo>
                      <a:pt x="525" y="2455"/>
                      <a:pt x="552" y="2439"/>
                      <a:pt x="583" y="2436"/>
                    </a:cubicBezTo>
                    <a:cubicBezTo>
                      <a:pt x="513" y="2436"/>
                      <a:pt x="550" y="2423"/>
                      <a:pt x="483" y="2423"/>
                    </a:cubicBezTo>
                    <a:lnTo>
                      <a:pt x="513" y="2411"/>
                    </a:lnTo>
                    <a:cubicBezTo>
                      <a:pt x="508" y="2402"/>
                      <a:pt x="460" y="2406"/>
                      <a:pt x="481" y="2390"/>
                    </a:cubicBezTo>
                    <a:cubicBezTo>
                      <a:pt x="529" y="2346"/>
                      <a:pt x="441" y="2281"/>
                      <a:pt x="483" y="2212"/>
                    </a:cubicBezTo>
                    <a:lnTo>
                      <a:pt x="483" y="2212"/>
                    </a:lnTo>
                    <a:cubicBezTo>
                      <a:pt x="465" y="2219"/>
                      <a:pt x="455" y="2221"/>
                      <a:pt x="451" y="2221"/>
                    </a:cubicBezTo>
                    <a:cubicBezTo>
                      <a:pt x="437" y="2221"/>
                      <a:pt x="486" y="2188"/>
                      <a:pt x="461" y="2188"/>
                    </a:cubicBezTo>
                    <a:cubicBezTo>
                      <a:pt x="457" y="2188"/>
                      <a:pt x="451" y="2189"/>
                      <a:pt x="443" y="2191"/>
                    </a:cubicBezTo>
                    <a:cubicBezTo>
                      <a:pt x="463" y="2185"/>
                      <a:pt x="474" y="2176"/>
                      <a:pt x="490" y="2176"/>
                    </a:cubicBezTo>
                    <a:cubicBezTo>
                      <a:pt x="493" y="2176"/>
                      <a:pt x="496" y="2176"/>
                      <a:pt x="499" y="2177"/>
                    </a:cubicBezTo>
                    <a:cubicBezTo>
                      <a:pt x="471" y="2154"/>
                      <a:pt x="525" y="2130"/>
                      <a:pt x="457" y="2124"/>
                    </a:cubicBezTo>
                    <a:cubicBezTo>
                      <a:pt x="469" y="2120"/>
                      <a:pt x="478" y="2120"/>
                      <a:pt x="485" y="2120"/>
                    </a:cubicBezTo>
                    <a:cubicBezTo>
                      <a:pt x="493" y="2120"/>
                      <a:pt x="499" y="2120"/>
                      <a:pt x="506" y="2117"/>
                    </a:cubicBezTo>
                    <a:cubicBezTo>
                      <a:pt x="501" y="2117"/>
                      <a:pt x="483" y="2112"/>
                      <a:pt x="497" y="2107"/>
                    </a:cubicBezTo>
                    <a:cubicBezTo>
                      <a:pt x="501" y="2106"/>
                      <a:pt x="505" y="2105"/>
                      <a:pt x="508" y="2105"/>
                    </a:cubicBezTo>
                    <a:cubicBezTo>
                      <a:pt x="515" y="2105"/>
                      <a:pt x="521" y="2108"/>
                      <a:pt x="529" y="2110"/>
                    </a:cubicBezTo>
                    <a:cubicBezTo>
                      <a:pt x="524" y="2098"/>
                      <a:pt x="503" y="2094"/>
                      <a:pt x="473" y="2094"/>
                    </a:cubicBezTo>
                    <a:cubicBezTo>
                      <a:pt x="447" y="2094"/>
                      <a:pt x="413" y="2097"/>
                      <a:pt x="381" y="2100"/>
                    </a:cubicBezTo>
                    <a:cubicBezTo>
                      <a:pt x="409" y="2082"/>
                      <a:pt x="404" y="2075"/>
                      <a:pt x="360" y="2068"/>
                    </a:cubicBezTo>
                    <a:cubicBezTo>
                      <a:pt x="372" y="2064"/>
                      <a:pt x="385" y="2058"/>
                      <a:pt x="396" y="2058"/>
                    </a:cubicBezTo>
                    <a:cubicBezTo>
                      <a:pt x="403" y="2058"/>
                      <a:pt x="409" y="2060"/>
                      <a:pt x="413" y="2068"/>
                    </a:cubicBezTo>
                    <a:cubicBezTo>
                      <a:pt x="413" y="2057"/>
                      <a:pt x="438" y="2005"/>
                      <a:pt x="387" y="2005"/>
                    </a:cubicBezTo>
                    <a:cubicBezTo>
                      <a:pt x="385" y="2005"/>
                      <a:pt x="384" y="2005"/>
                      <a:pt x="383" y="2005"/>
                    </a:cubicBezTo>
                    <a:cubicBezTo>
                      <a:pt x="397" y="2001"/>
                      <a:pt x="388" y="1989"/>
                      <a:pt x="381" y="1987"/>
                    </a:cubicBezTo>
                    <a:cubicBezTo>
                      <a:pt x="383" y="1964"/>
                      <a:pt x="388" y="1961"/>
                      <a:pt x="383" y="1940"/>
                    </a:cubicBezTo>
                    <a:lnTo>
                      <a:pt x="383" y="1940"/>
                    </a:lnTo>
                    <a:lnTo>
                      <a:pt x="374" y="1945"/>
                    </a:lnTo>
                    <a:cubicBezTo>
                      <a:pt x="309" y="1936"/>
                      <a:pt x="360" y="1926"/>
                      <a:pt x="353" y="1908"/>
                    </a:cubicBezTo>
                    <a:lnTo>
                      <a:pt x="358" y="1908"/>
                    </a:lnTo>
                    <a:cubicBezTo>
                      <a:pt x="409" y="1869"/>
                      <a:pt x="337" y="1887"/>
                      <a:pt x="395" y="1850"/>
                    </a:cubicBezTo>
                    <a:lnTo>
                      <a:pt x="355" y="1848"/>
                    </a:lnTo>
                    <a:cubicBezTo>
                      <a:pt x="267" y="1834"/>
                      <a:pt x="411" y="1815"/>
                      <a:pt x="383" y="1787"/>
                    </a:cubicBezTo>
                    <a:lnTo>
                      <a:pt x="383" y="1787"/>
                    </a:lnTo>
                    <a:lnTo>
                      <a:pt x="360" y="1792"/>
                    </a:lnTo>
                    <a:cubicBezTo>
                      <a:pt x="332" y="1773"/>
                      <a:pt x="483" y="1776"/>
                      <a:pt x="497" y="1767"/>
                    </a:cubicBezTo>
                    <a:cubicBezTo>
                      <a:pt x="504" y="1767"/>
                      <a:pt x="508" y="1773"/>
                      <a:pt x="513" y="1778"/>
                    </a:cubicBezTo>
                    <a:cubicBezTo>
                      <a:pt x="571" y="1757"/>
                      <a:pt x="462" y="1764"/>
                      <a:pt x="455" y="1736"/>
                    </a:cubicBezTo>
                    <a:lnTo>
                      <a:pt x="455" y="1736"/>
                    </a:lnTo>
                    <a:cubicBezTo>
                      <a:pt x="475" y="1738"/>
                      <a:pt x="503" y="1749"/>
                      <a:pt x="520" y="1749"/>
                    </a:cubicBezTo>
                    <a:cubicBezTo>
                      <a:pt x="526" y="1749"/>
                      <a:pt x="531" y="1748"/>
                      <a:pt x="534" y="1743"/>
                    </a:cubicBezTo>
                    <a:cubicBezTo>
                      <a:pt x="557" y="1743"/>
                      <a:pt x="457" y="1671"/>
                      <a:pt x="518" y="1665"/>
                    </a:cubicBezTo>
                    <a:cubicBezTo>
                      <a:pt x="494" y="1662"/>
                      <a:pt x="471" y="1662"/>
                      <a:pt x="460" y="1646"/>
                    </a:cubicBezTo>
                    <a:cubicBezTo>
                      <a:pt x="457" y="1639"/>
                      <a:pt x="481" y="1634"/>
                      <a:pt x="497" y="1630"/>
                    </a:cubicBezTo>
                    <a:cubicBezTo>
                      <a:pt x="513" y="1625"/>
                      <a:pt x="525" y="1614"/>
                      <a:pt x="494" y="1593"/>
                    </a:cubicBezTo>
                    <a:cubicBezTo>
                      <a:pt x="501" y="1593"/>
                      <a:pt x="508" y="1595"/>
                      <a:pt x="513" y="1597"/>
                    </a:cubicBezTo>
                    <a:cubicBezTo>
                      <a:pt x="501" y="1576"/>
                      <a:pt x="506" y="1542"/>
                      <a:pt x="476" y="1518"/>
                    </a:cubicBezTo>
                    <a:lnTo>
                      <a:pt x="476" y="1518"/>
                    </a:lnTo>
                    <a:cubicBezTo>
                      <a:pt x="493" y="1525"/>
                      <a:pt x="506" y="1527"/>
                      <a:pt x="514" y="1527"/>
                    </a:cubicBezTo>
                    <a:cubicBezTo>
                      <a:pt x="561" y="1527"/>
                      <a:pt x="503" y="1453"/>
                      <a:pt x="536" y="1453"/>
                    </a:cubicBezTo>
                    <a:cubicBezTo>
                      <a:pt x="544" y="1453"/>
                      <a:pt x="555" y="1457"/>
                      <a:pt x="573" y="1465"/>
                    </a:cubicBezTo>
                    <a:lnTo>
                      <a:pt x="589" y="1426"/>
                    </a:lnTo>
                    <a:lnTo>
                      <a:pt x="601" y="1433"/>
                    </a:lnTo>
                    <a:cubicBezTo>
                      <a:pt x="622" y="1414"/>
                      <a:pt x="601" y="1391"/>
                      <a:pt x="583" y="1365"/>
                    </a:cubicBezTo>
                    <a:cubicBezTo>
                      <a:pt x="592" y="1365"/>
                      <a:pt x="601" y="1375"/>
                      <a:pt x="606" y="1379"/>
                    </a:cubicBezTo>
                    <a:cubicBezTo>
                      <a:pt x="650" y="1361"/>
                      <a:pt x="647" y="1356"/>
                      <a:pt x="620" y="1291"/>
                    </a:cubicBezTo>
                    <a:lnTo>
                      <a:pt x="620" y="1291"/>
                    </a:lnTo>
                    <a:lnTo>
                      <a:pt x="654" y="1312"/>
                    </a:lnTo>
                    <a:cubicBezTo>
                      <a:pt x="643" y="1289"/>
                      <a:pt x="745" y="1303"/>
                      <a:pt x="736" y="1243"/>
                    </a:cubicBezTo>
                    <a:lnTo>
                      <a:pt x="736" y="1243"/>
                    </a:lnTo>
                    <a:cubicBezTo>
                      <a:pt x="740" y="1247"/>
                      <a:pt x="745" y="1252"/>
                      <a:pt x="747" y="1259"/>
                    </a:cubicBezTo>
                    <a:cubicBezTo>
                      <a:pt x="742" y="1192"/>
                      <a:pt x="905" y="1259"/>
                      <a:pt x="812" y="1145"/>
                    </a:cubicBezTo>
                    <a:lnTo>
                      <a:pt x="810" y="1099"/>
                    </a:lnTo>
                    <a:cubicBezTo>
                      <a:pt x="805" y="1101"/>
                      <a:pt x="801" y="1102"/>
                      <a:pt x="797" y="1102"/>
                    </a:cubicBezTo>
                    <a:cubicBezTo>
                      <a:pt x="769" y="1102"/>
                      <a:pt x="765" y="1049"/>
                      <a:pt x="740" y="1041"/>
                    </a:cubicBezTo>
                    <a:cubicBezTo>
                      <a:pt x="742" y="1037"/>
                      <a:pt x="747" y="1035"/>
                      <a:pt x="753" y="1035"/>
                    </a:cubicBezTo>
                    <a:cubicBezTo>
                      <a:pt x="771" y="1035"/>
                      <a:pt x="800" y="1050"/>
                      <a:pt x="791" y="1064"/>
                    </a:cubicBezTo>
                    <a:lnTo>
                      <a:pt x="784" y="1062"/>
                    </a:lnTo>
                    <a:lnTo>
                      <a:pt x="784" y="1062"/>
                    </a:lnTo>
                    <a:cubicBezTo>
                      <a:pt x="799" y="1081"/>
                      <a:pt x="810" y="1087"/>
                      <a:pt x="820" y="1087"/>
                    </a:cubicBezTo>
                    <a:cubicBezTo>
                      <a:pt x="834" y="1087"/>
                      <a:pt x="844" y="1076"/>
                      <a:pt x="856" y="1076"/>
                    </a:cubicBezTo>
                    <a:cubicBezTo>
                      <a:pt x="862" y="1076"/>
                      <a:pt x="869" y="1079"/>
                      <a:pt x="877" y="1090"/>
                    </a:cubicBezTo>
                    <a:cubicBezTo>
                      <a:pt x="940" y="1036"/>
                      <a:pt x="1030" y="1027"/>
                      <a:pt x="1095" y="997"/>
                    </a:cubicBezTo>
                    <a:lnTo>
                      <a:pt x="1055" y="951"/>
                    </a:lnTo>
                    <a:lnTo>
                      <a:pt x="1083" y="939"/>
                    </a:lnTo>
                    <a:cubicBezTo>
                      <a:pt x="1097" y="946"/>
                      <a:pt x="1118" y="974"/>
                      <a:pt x="1097" y="981"/>
                    </a:cubicBezTo>
                    <a:cubicBezTo>
                      <a:pt x="1101" y="984"/>
                      <a:pt x="1105" y="986"/>
                      <a:pt x="1107" y="986"/>
                    </a:cubicBezTo>
                    <a:cubicBezTo>
                      <a:pt x="1122" y="986"/>
                      <a:pt x="1112" y="938"/>
                      <a:pt x="1106" y="930"/>
                    </a:cubicBezTo>
                    <a:cubicBezTo>
                      <a:pt x="1156" y="930"/>
                      <a:pt x="1131" y="990"/>
                      <a:pt x="1140" y="990"/>
                    </a:cubicBezTo>
                    <a:cubicBezTo>
                      <a:pt x="1140" y="990"/>
                      <a:pt x="1141" y="990"/>
                      <a:pt x="1141" y="990"/>
                    </a:cubicBezTo>
                    <a:lnTo>
                      <a:pt x="1155" y="976"/>
                    </a:lnTo>
                    <a:lnTo>
                      <a:pt x="1148" y="974"/>
                    </a:lnTo>
                    <a:cubicBezTo>
                      <a:pt x="1148" y="946"/>
                      <a:pt x="1134" y="925"/>
                      <a:pt x="1160" y="913"/>
                    </a:cubicBezTo>
                    <a:cubicBezTo>
                      <a:pt x="1166" y="913"/>
                      <a:pt x="1172" y="917"/>
                      <a:pt x="1177" y="921"/>
                    </a:cubicBezTo>
                    <a:lnTo>
                      <a:pt x="1177" y="921"/>
                    </a:lnTo>
                    <a:cubicBezTo>
                      <a:pt x="1178" y="916"/>
                      <a:pt x="1179" y="914"/>
                      <a:pt x="1181" y="914"/>
                    </a:cubicBezTo>
                    <a:cubicBezTo>
                      <a:pt x="1183" y="914"/>
                      <a:pt x="1185" y="920"/>
                      <a:pt x="1188" y="927"/>
                    </a:cubicBezTo>
                    <a:lnTo>
                      <a:pt x="1180" y="924"/>
                    </a:lnTo>
                    <a:lnTo>
                      <a:pt x="1180" y="924"/>
                    </a:lnTo>
                    <a:cubicBezTo>
                      <a:pt x="1186" y="930"/>
                      <a:pt x="1190" y="937"/>
                      <a:pt x="1194" y="937"/>
                    </a:cubicBezTo>
                    <a:cubicBezTo>
                      <a:pt x="1194" y="937"/>
                      <a:pt x="1194" y="937"/>
                      <a:pt x="1195" y="937"/>
                    </a:cubicBezTo>
                    <a:cubicBezTo>
                      <a:pt x="1196" y="939"/>
                      <a:pt x="1196" y="940"/>
                      <a:pt x="1198" y="940"/>
                    </a:cubicBezTo>
                    <a:cubicBezTo>
                      <a:pt x="1199" y="940"/>
                      <a:pt x="1201" y="937"/>
                      <a:pt x="1204" y="932"/>
                    </a:cubicBezTo>
                    <a:lnTo>
                      <a:pt x="1241" y="916"/>
                    </a:lnTo>
                    <a:lnTo>
                      <a:pt x="1199" y="888"/>
                    </a:lnTo>
                    <a:cubicBezTo>
                      <a:pt x="1199" y="859"/>
                      <a:pt x="1229" y="869"/>
                      <a:pt x="1190" y="841"/>
                    </a:cubicBezTo>
                    <a:lnTo>
                      <a:pt x="1190" y="841"/>
                    </a:lnTo>
                    <a:cubicBezTo>
                      <a:pt x="1202" y="848"/>
                      <a:pt x="1214" y="851"/>
                      <a:pt x="1225" y="851"/>
                    </a:cubicBezTo>
                    <a:cubicBezTo>
                      <a:pt x="1276" y="851"/>
                      <a:pt x="1320" y="788"/>
                      <a:pt x="1344" y="788"/>
                    </a:cubicBezTo>
                    <a:cubicBezTo>
                      <a:pt x="1345" y="788"/>
                      <a:pt x="1346" y="788"/>
                      <a:pt x="1348" y="788"/>
                    </a:cubicBezTo>
                    <a:cubicBezTo>
                      <a:pt x="1343" y="758"/>
                      <a:pt x="1359" y="730"/>
                      <a:pt x="1389" y="719"/>
                    </a:cubicBezTo>
                    <a:cubicBezTo>
                      <a:pt x="1375" y="716"/>
                      <a:pt x="1336" y="679"/>
                      <a:pt x="1359" y="670"/>
                    </a:cubicBezTo>
                    <a:lnTo>
                      <a:pt x="1359" y="670"/>
                    </a:lnTo>
                    <a:cubicBezTo>
                      <a:pt x="1386" y="702"/>
                      <a:pt x="1402" y="710"/>
                      <a:pt x="1416" y="710"/>
                    </a:cubicBezTo>
                    <a:cubicBezTo>
                      <a:pt x="1430" y="710"/>
                      <a:pt x="1441" y="702"/>
                      <a:pt x="1459" y="702"/>
                    </a:cubicBezTo>
                    <a:cubicBezTo>
                      <a:pt x="1468" y="702"/>
                      <a:pt x="1479" y="704"/>
                      <a:pt x="1493" y="711"/>
                    </a:cubicBezTo>
                    <a:lnTo>
                      <a:pt x="1493" y="711"/>
                    </a:lnTo>
                    <a:cubicBezTo>
                      <a:pt x="1454" y="688"/>
                      <a:pt x="1539" y="655"/>
                      <a:pt x="1466" y="626"/>
                    </a:cubicBezTo>
                    <a:cubicBezTo>
                      <a:pt x="1468" y="625"/>
                      <a:pt x="1471" y="624"/>
                      <a:pt x="1473" y="624"/>
                    </a:cubicBezTo>
                    <a:cubicBezTo>
                      <a:pt x="1490" y="624"/>
                      <a:pt x="1502" y="652"/>
                      <a:pt x="1528" y="658"/>
                    </a:cubicBezTo>
                    <a:cubicBezTo>
                      <a:pt x="1533" y="596"/>
                      <a:pt x="1628" y="596"/>
                      <a:pt x="1656" y="540"/>
                    </a:cubicBezTo>
                    <a:cubicBezTo>
                      <a:pt x="1644" y="531"/>
                      <a:pt x="1621" y="524"/>
                      <a:pt x="1612" y="501"/>
                    </a:cubicBezTo>
                    <a:lnTo>
                      <a:pt x="1612" y="501"/>
                    </a:lnTo>
                    <a:lnTo>
                      <a:pt x="1691" y="519"/>
                    </a:lnTo>
                    <a:cubicBezTo>
                      <a:pt x="1693" y="507"/>
                      <a:pt x="1644" y="471"/>
                      <a:pt x="1670" y="471"/>
                    </a:cubicBezTo>
                    <a:cubicBezTo>
                      <a:pt x="1673" y="471"/>
                      <a:pt x="1678" y="472"/>
                      <a:pt x="1684" y="473"/>
                    </a:cubicBezTo>
                    <a:cubicBezTo>
                      <a:pt x="1672" y="468"/>
                      <a:pt x="1656" y="461"/>
                      <a:pt x="1656" y="454"/>
                    </a:cubicBezTo>
                    <a:cubicBezTo>
                      <a:pt x="1721" y="427"/>
                      <a:pt x="1744" y="366"/>
                      <a:pt x="1772" y="315"/>
                    </a:cubicBezTo>
                    <a:cubicBezTo>
                      <a:pt x="1795" y="250"/>
                      <a:pt x="1851" y="202"/>
                      <a:pt x="1916" y="185"/>
                    </a:cubicBezTo>
                    <a:lnTo>
                      <a:pt x="1916" y="185"/>
                    </a:lnTo>
                    <a:cubicBezTo>
                      <a:pt x="1912" y="186"/>
                      <a:pt x="1909" y="186"/>
                      <a:pt x="1906" y="186"/>
                    </a:cubicBezTo>
                    <a:cubicBezTo>
                      <a:pt x="1884" y="186"/>
                      <a:pt x="1886" y="177"/>
                      <a:pt x="1890" y="167"/>
                    </a:cubicBezTo>
                    <a:lnTo>
                      <a:pt x="1890" y="167"/>
                    </a:lnTo>
                    <a:cubicBezTo>
                      <a:pt x="1889" y="167"/>
                      <a:pt x="1888" y="168"/>
                      <a:pt x="1887" y="168"/>
                    </a:cubicBezTo>
                    <a:cubicBezTo>
                      <a:pt x="1876" y="168"/>
                      <a:pt x="1856" y="150"/>
                      <a:pt x="1839" y="144"/>
                    </a:cubicBezTo>
                    <a:lnTo>
                      <a:pt x="1913" y="123"/>
                    </a:lnTo>
                    <a:cubicBezTo>
                      <a:pt x="1865" y="93"/>
                      <a:pt x="1932" y="74"/>
                      <a:pt x="1885" y="49"/>
                    </a:cubicBezTo>
                    <a:lnTo>
                      <a:pt x="1885" y="49"/>
                    </a:lnTo>
                    <a:lnTo>
                      <a:pt x="1888" y="67"/>
                    </a:lnTo>
                    <a:cubicBezTo>
                      <a:pt x="1839" y="23"/>
                      <a:pt x="1749" y="37"/>
                      <a:pt x="16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84" name="Google Shape;5484;p39"/>
              <p:cNvSpPr/>
              <p:nvPr/>
            </p:nvSpPr>
            <p:spPr>
              <a:xfrm>
                <a:off x="467975" y="1653650"/>
                <a:ext cx="525" cy="225"/>
              </a:xfrm>
              <a:custGeom>
                <a:avLst/>
                <a:gdLst/>
                <a:ahLst/>
                <a:cxnLst/>
                <a:rect l="l" t="t" r="r" b="b"/>
                <a:pathLst>
                  <a:path w="21" h="9" extrusionOk="0">
                    <a:moveTo>
                      <a:pt x="16" y="1"/>
                    </a:moveTo>
                    <a:cubicBezTo>
                      <a:pt x="11" y="1"/>
                      <a:pt x="5" y="3"/>
                      <a:pt x="0" y="9"/>
                    </a:cubicBezTo>
                    <a:cubicBezTo>
                      <a:pt x="7" y="4"/>
                      <a:pt x="14" y="4"/>
                      <a:pt x="21" y="2"/>
                    </a:cubicBezTo>
                    <a:cubicBezTo>
                      <a:pt x="19" y="1"/>
                      <a:pt x="1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85" name="Google Shape;5485;p39"/>
              <p:cNvSpPr/>
              <p:nvPr/>
            </p:nvSpPr>
            <p:spPr>
              <a:xfrm>
                <a:off x="473650" y="1628475"/>
                <a:ext cx="125" cy="125"/>
              </a:xfrm>
              <a:custGeom>
                <a:avLst/>
                <a:gdLst/>
                <a:ahLst/>
                <a:cxnLst/>
                <a:rect l="l" t="t" r="r" b="b"/>
                <a:pathLst>
                  <a:path w="5" h="5" extrusionOk="0">
                    <a:moveTo>
                      <a:pt x="0" y="0"/>
                    </a:moveTo>
                    <a:cubicBezTo>
                      <a:pt x="0" y="3"/>
                      <a:pt x="3" y="5"/>
                      <a:pt x="5"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86" name="Google Shape;5486;p39"/>
              <p:cNvSpPr/>
              <p:nvPr/>
            </p:nvSpPr>
            <p:spPr>
              <a:xfrm>
                <a:off x="480825" y="1676350"/>
                <a:ext cx="325" cy="600"/>
              </a:xfrm>
              <a:custGeom>
                <a:avLst/>
                <a:gdLst/>
                <a:ahLst/>
                <a:cxnLst/>
                <a:rect l="l" t="t" r="r" b="b"/>
                <a:pathLst>
                  <a:path w="13" h="24" extrusionOk="0">
                    <a:moveTo>
                      <a:pt x="12" y="0"/>
                    </a:moveTo>
                    <a:lnTo>
                      <a:pt x="12" y="0"/>
                    </a:lnTo>
                    <a:cubicBezTo>
                      <a:pt x="5" y="7"/>
                      <a:pt x="1" y="14"/>
                      <a:pt x="8" y="23"/>
                    </a:cubicBezTo>
                    <a:cubicBezTo>
                      <a:pt x="5" y="14"/>
                      <a:pt x="8"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87" name="Google Shape;5487;p39"/>
              <p:cNvSpPr/>
              <p:nvPr/>
            </p:nvSpPr>
            <p:spPr>
              <a:xfrm>
                <a:off x="499675" y="1678300"/>
                <a:ext cx="600" cy="625"/>
              </a:xfrm>
              <a:custGeom>
                <a:avLst/>
                <a:gdLst/>
                <a:ahLst/>
                <a:cxnLst/>
                <a:rect l="l" t="t" r="r" b="b"/>
                <a:pathLst>
                  <a:path w="24" h="25" extrusionOk="0">
                    <a:moveTo>
                      <a:pt x="0" y="1"/>
                    </a:moveTo>
                    <a:lnTo>
                      <a:pt x="0" y="1"/>
                    </a:lnTo>
                    <a:cubicBezTo>
                      <a:pt x="9" y="8"/>
                      <a:pt x="5" y="15"/>
                      <a:pt x="5" y="24"/>
                    </a:cubicBezTo>
                    <a:cubicBezTo>
                      <a:pt x="10" y="18"/>
                      <a:pt x="16" y="8"/>
                      <a:pt x="21" y="7"/>
                    </a:cubicBezTo>
                    <a:lnTo>
                      <a:pt x="21" y="7"/>
                    </a:lnTo>
                    <a:lnTo>
                      <a:pt x="23" y="8"/>
                    </a:lnTo>
                    <a:cubicBezTo>
                      <a:pt x="23" y="7"/>
                      <a:pt x="22" y="7"/>
                      <a:pt x="21" y="7"/>
                    </a:cubicBezTo>
                    <a:cubicBezTo>
                      <a:pt x="21" y="7"/>
                      <a:pt x="21" y="7"/>
                      <a:pt x="21" y="7"/>
                    </a:cubicBezTo>
                    <a:lnTo>
                      <a:pt x="21" y="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88" name="Google Shape;5488;p39"/>
              <p:cNvSpPr/>
              <p:nvPr/>
            </p:nvSpPr>
            <p:spPr>
              <a:xfrm>
                <a:off x="498700" y="1685225"/>
                <a:ext cx="650" cy="425"/>
              </a:xfrm>
              <a:custGeom>
                <a:avLst/>
                <a:gdLst/>
                <a:ahLst/>
                <a:cxnLst/>
                <a:rect l="l" t="t" r="r" b="b"/>
                <a:pathLst>
                  <a:path w="26" h="17" extrusionOk="0">
                    <a:moveTo>
                      <a:pt x="14" y="1"/>
                    </a:moveTo>
                    <a:cubicBezTo>
                      <a:pt x="7" y="1"/>
                      <a:pt x="1" y="5"/>
                      <a:pt x="2" y="14"/>
                    </a:cubicBezTo>
                    <a:cubicBezTo>
                      <a:pt x="6" y="14"/>
                      <a:pt x="7" y="17"/>
                      <a:pt x="9" y="17"/>
                    </a:cubicBezTo>
                    <a:cubicBezTo>
                      <a:pt x="10" y="17"/>
                      <a:pt x="10" y="17"/>
                      <a:pt x="11" y="16"/>
                    </a:cubicBezTo>
                    <a:lnTo>
                      <a:pt x="25" y="4"/>
                    </a:lnTo>
                    <a:cubicBezTo>
                      <a:pt x="22" y="2"/>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89" name="Google Shape;5489;p39"/>
              <p:cNvSpPr/>
              <p:nvPr/>
            </p:nvSpPr>
            <p:spPr>
              <a:xfrm>
                <a:off x="497725" y="1681100"/>
                <a:ext cx="1625" cy="725"/>
              </a:xfrm>
              <a:custGeom>
                <a:avLst/>
                <a:gdLst/>
                <a:ahLst/>
                <a:cxnLst/>
                <a:rect l="l" t="t" r="r" b="b"/>
                <a:pathLst>
                  <a:path w="65" h="29" extrusionOk="0">
                    <a:moveTo>
                      <a:pt x="23" y="0"/>
                    </a:moveTo>
                    <a:cubicBezTo>
                      <a:pt x="0" y="23"/>
                      <a:pt x="14" y="23"/>
                      <a:pt x="28" y="28"/>
                    </a:cubicBezTo>
                    <a:lnTo>
                      <a:pt x="28" y="28"/>
                    </a:lnTo>
                    <a:cubicBezTo>
                      <a:pt x="64" y="0"/>
                      <a:pt x="43" y="0"/>
                      <a:pt x="23" y="0"/>
                    </a:cubicBezTo>
                    <a:close/>
                    <a:moveTo>
                      <a:pt x="28" y="28"/>
                    </a:moveTo>
                    <a:cubicBezTo>
                      <a:pt x="28" y="28"/>
                      <a:pt x="27" y="28"/>
                      <a:pt x="27" y="28"/>
                    </a:cubicBezTo>
                    <a:lnTo>
                      <a:pt x="30" y="28"/>
                    </a:lnTo>
                    <a:cubicBezTo>
                      <a:pt x="29" y="28"/>
                      <a:pt x="28" y="28"/>
                      <a:pt x="28"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90" name="Google Shape;5490;p39"/>
              <p:cNvSpPr/>
              <p:nvPr/>
            </p:nvSpPr>
            <p:spPr>
              <a:xfrm>
                <a:off x="498575" y="1681800"/>
                <a:ext cx="600" cy="300"/>
              </a:xfrm>
              <a:custGeom>
                <a:avLst/>
                <a:gdLst/>
                <a:ahLst/>
                <a:cxnLst/>
                <a:rect l="l" t="t" r="r" b="b"/>
                <a:pathLst>
                  <a:path w="24" h="12" extrusionOk="0">
                    <a:moveTo>
                      <a:pt x="0" y="2"/>
                    </a:moveTo>
                    <a:lnTo>
                      <a:pt x="0" y="2"/>
                    </a:lnTo>
                    <a:cubicBezTo>
                      <a:pt x="2" y="5"/>
                      <a:pt x="7" y="7"/>
                      <a:pt x="9" y="12"/>
                    </a:cubicBezTo>
                    <a:cubicBezTo>
                      <a:pt x="23" y="0"/>
                      <a:pt x="9" y="5"/>
                      <a:pt x="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91" name="Google Shape;5491;p39"/>
              <p:cNvSpPr/>
              <p:nvPr/>
            </p:nvSpPr>
            <p:spPr>
              <a:xfrm>
                <a:off x="496125" y="1676550"/>
                <a:ext cx="1700" cy="725"/>
              </a:xfrm>
              <a:custGeom>
                <a:avLst/>
                <a:gdLst/>
                <a:ahLst/>
                <a:cxnLst/>
                <a:rect l="l" t="t" r="r" b="b"/>
                <a:pathLst>
                  <a:path w="68" h="29" extrusionOk="0">
                    <a:moveTo>
                      <a:pt x="62" y="0"/>
                    </a:moveTo>
                    <a:cubicBezTo>
                      <a:pt x="48" y="0"/>
                      <a:pt x="1" y="22"/>
                      <a:pt x="33" y="27"/>
                    </a:cubicBezTo>
                    <a:cubicBezTo>
                      <a:pt x="33" y="28"/>
                      <a:pt x="34" y="28"/>
                      <a:pt x="34" y="28"/>
                    </a:cubicBezTo>
                    <a:cubicBezTo>
                      <a:pt x="39" y="28"/>
                      <a:pt x="57" y="8"/>
                      <a:pt x="59" y="8"/>
                    </a:cubicBezTo>
                    <a:cubicBezTo>
                      <a:pt x="60" y="8"/>
                      <a:pt x="60" y="9"/>
                      <a:pt x="59" y="11"/>
                    </a:cubicBezTo>
                    <a:cubicBezTo>
                      <a:pt x="68" y="3"/>
                      <a:pt x="67"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92" name="Google Shape;5492;p39"/>
              <p:cNvSpPr/>
              <p:nvPr/>
            </p:nvSpPr>
            <p:spPr>
              <a:xfrm>
                <a:off x="496375" y="1682375"/>
                <a:ext cx="775" cy="825"/>
              </a:xfrm>
              <a:custGeom>
                <a:avLst/>
                <a:gdLst/>
                <a:ahLst/>
                <a:cxnLst/>
                <a:rect l="l" t="t" r="r" b="b"/>
                <a:pathLst>
                  <a:path w="31" h="33" extrusionOk="0">
                    <a:moveTo>
                      <a:pt x="30" y="0"/>
                    </a:moveTo>
                    <a:lnTo>
                      <a:pt x="0" y="19"/>
                    </a:lnTo>
                    <a:lnTo>
                      <a:pt x="5" y="33"/>
                    </a:lnTo>
                    <a:lnTo>
                      <a:pt x="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93" name="Google Shape;5493;p39"/>
              <p:cNvSpPr/>
              <p:nvPr/>
            </p:nvSpPr>
            <p:spPr>
              <a:xfrm>
                <a:off x="495025" y="1680900"/>
                <a:ext cx="600" cy="625"/>
              </a:xfrm>
              <a:custGeom>
                <a:avLst/>
                <a:gdLst/>
                <a:ahLst/>
                <a:cxnLst/>
                <a:rect l="l" t="t" r="r" b="b"/>
                <a:pathLst>
                  <a:path w="24" h="25" extrusionOk="0">
                    <a:moveTo>
                      <a:pt x="7" y="1"/>
                    </a:moveTo>
                    <a:cubicBezTo>
                      <a:pt x="5" y="1"/>
                      <a:pt x="3" y="1"/>
                      <a:pt x="1" y="4"/>
                    </a:cubicBezTo>
                    <a:lnTo>
                      <a:pt x="10" y="24"/>
                    </a:lnTo>
                    <a:cubicBezTo>
                      <a:pt x="12" y="20"/>
                      <a:pt x="19" y="18"/>
                      <a:pt x="24" y="18"/>
                    </a:cubicBezTo>
                    <a:cubicBezTo>
                      <a:pt x="17" y="10"/>
                      <a:pt x="12"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94" name="Google Shape;5494;p39"/>
              <p:cNvSpPr/>
              <p:nvPr/>
            </p:nvSpPr>
            <p:spPr>
              <a:xfrm>
                <a:off x="495550" y="1681325"/>
                <a:ext cx="500" cy="200"/>
              </a:xfrm>
              <a:custGeom>
                <a:avLst/>
                <a:gdLst/>
                <a:ahLst/>
                <a:cxnLst/>
                <a:rect l="l" t="t" r="r" b="b"/>
                <a:pathLst>
                  <a:path w="20" h="8" extrusionOk="0">
                    <a:moveTo>
                      <a:pt x="1" y="1"/>
                    </a:moveTo>
                    <a:cubicBezTo>
                      <a:pt x="5" y="5"/>
                      <a:pt x="12" y="7"/>
                      <a:pt x="19" y="7"/>
                    </a:cubicBezTo>
                    <a:cubicBezTo>
                      <a:pt x="15" y="3"/>
                      <a:pt x="8"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95" name="Google Shape;5495;p39"/>
              <p:cNvSpPr/>
              <p:nvPr/>
            </p:nvSpPr>
            <p:spPr>
              <a:xfrm>
                <a:off x="495550" y="1682375"/>
                <a:ext cx="250" cy="550"/>
              </a:xfrm>
              <a:custGeom>
                <a:avLst/>
                <a:gdLst/>
                <a:ahLst/>
                <a:cxnLst/>
                <a:rect l="l" t="t" r="r" b="b"/>
                <a:pathLst>
                  <a:path w="10" h="22" extrusionOk="0">
                    <a:moveTo>
                      <a:pt x="1" y="0"/>
                    </a:moveTo>
                    <a:lnTo>
                      <a:pt x="8" y="21"/>
                    </a:lnTo>
                    <a:lnTo>
                      <a:pt x="10" y="1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96" name="Google Shape;5496;p39"/>
              <p:cNvSpPr/>
              <p:nvPr/>
            </p:nvSpPr>
            <p:spPr>
              <a:xfrm>
                <a:off x="489650" y="1677375"/>
                <a:ext cx="950" cy="550"/>
              </a:xfrm>
              <a:custGeom>
                <a:avLst/>
                <a:gdLst/>
                <a:ahLst/>
                <a:cxnLst/>
                <a:rect l="l" t="t" r="r" b="b"/>
                <a:pathLst>
                  <a:path w="38" h="22" extrusionOk="0">
                    <a:moveTo>
                      <a:pt x="12" y="1"/>
                    </a:moveTo>
                    <a:cubicBezTo>
                      <a:pt x="0" y="12"/>
                      <a:pt x="2" y="22"/>
                      <a:pt x="12" y="22"/>
                    </a:cubicBezTo>
                    <a:cubicBezTo>
                      <a:pt x="23" y="17"/>
                      <a:pt x="33" y="17"/>
                      <a:pt x="37" y="3"/>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97" name="Google Shape;5497;p39"/>
              <p:cNvSpPr/>
              <p:nvPr/>
            </p:nvSpPr>
            <p:spPr>
              <a:xfrm>
                <a:off x="489825" y="1679925"/>
                <a:ext cx="775" cy="1025"/>
              </a:xfrm>
              <a:custGeom>
                <a:avLst/>
                <a:gdLst/>
                <a:ahLst/>
                <a:cxnLst/>
                <a:rect l="l" t="t" r="r" b="b"/>
                <a:pathLst>
                  <a:path w="31" h="41" extrusionOk="0">
                    <a:moveTo>
                      <a:pt x="30" y="1"/>
                    </a:moveTo>
                    <a:lnTo>
                      <a:pt x="0" y="40"/>
                    </a:lnTo>
                    <a:lnTo>
                      <a:pt x="21" y="29"/>
                    </a:lnTo>
                    <a:cubicBezTo>
                      <a:pt x="21" y="19"/>
                      <a:pt x="26" y="8"/>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98" name="Google Shape;5498;p39"/>
              <p:cNvSpPr/>
              <p:nvPr/>
            </p:nvSpPr>
            <p:spPr>
              <a:xfrm>
                <a:off x="487550" y="1680000"/>
                <a:ext cx="1525" cy="700"/>
              </a:xfrm>
              <a:custGeom>
                <a:avLst/>
                <a:gdLst/>
                <a:ahLst/>
                <a:cxnLst/>
                <a:rect l="l" t="t" r="r" b="b"/>
                <a:pathLst>
                  <a:path w="61" h="28" extrusionOk="0">
                    <a:moveTo>
                      <a:pt x="52" y="0"/>
                    </a:moveTo>
                    <a:lnTo>
                      <a:pt x="52" y="0"/>
                    </a:lnTo>
                    <a:cubicBezTo>
                      <a:pt x="40" y="9"/>
                      <a:pt x="1" y="16"/>
                      <a:pt x="26" y="28"/>
                    </a:cubicBezTo>
                    <a:cubicBezTo>
                      <a:pt x="35" y="19"/>
                      <a:pt x="61" y="19"/>
                      <a:pt x="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499" name="Google Shape;5499;p39"/>
              <p:cNvSpPr/>
              <p:nvPr/>
            </p:nvSpPr>
            <p:spPr>
              <a:xfrm>
                <a:off x="482675" y="1672350"/>
                <a:ext cx="1600" cy="1525"/>
              </a:xfrm>
              <a:custGeom>
                <a:avLst/>
                <a:gdLst/>
                <a:ahLst/>
                <a:cxnLst/>
                <a:rect l="l" t="t" r="r" b="b"/>
                <a:pathLst>
                  <a:path w="64" h="61" extrusionOk="0">
                    <a:moveTo>
                      <a:pt x="64" y="0"/>
                    </a:moveTo>
                    <a:lnTo>
                      <a:pt x="1" y="58"/>
                    </a:lnTo>
                    <a:lnTo>
                      <a:pt x="6" y="60"/>
                    </a:lnTo>
                    <a:lnTo>
                      <a:pt x="6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00" name="Google Shape;5500;p39"/>
              <p:cNvSpPr/>
              <p:nvPr/>
            </p:nvSpPr>
            <p:spPr>
              <a:xfrm>
                <a:off x="473300" y="1670550"/>
                <a:ext cx="1650" cy="950"/>
              </a:xfrm>
              <a:custGeom>
                <a:avLst/>
                <a:gdLst/>
                <a:ahLst/>
                <a:cxnLst/>
                <a:rect l="l" t="t" r="r" b="b"/>
                <a:pathLst>
                  <a:path w="66" h="38" extrusionOk="0">
                    <a:moveTo>
                      <a:pt x="40" y="0"/>
                    </a:moveTo>
                    <a:cubicBezTo>
                      <a:pt x="32" y="0"/>
                      <a:pt x="23" y="6"/>
                      <a:pt x="0" y="26"/>
                    </a:cubicBezTo>
                    <a:cubicBezTo>
                      <a:pt x="1" y="35"/>
                      <a:pt x="4" y="37"/>
                      <a:pt x="9" y="37"/>
                    </a:cubicBezTo>
                    <a:cubicBezTo>
                      <a:pt x="18" y="37"/>
                      <a:pt x="32" y="26"/>
                      <a:pt x="40" y="26"/>
                    </a:cubicBezTo>
                    <a:cubicBezTo>
                      <a:pt x="44" y="26"/>
                      <a:pt x="46" y="29"/>
                      <a:pt x="44" y="37"/>
                    </a:cubicBezTo>
                    <a:cubicBezTo>
                      <a:pt x="65" y="30"/>
                      <a:pt x="47" y="10"/>
                      <a:pt x="65" y="5"/>
                    </a:cubicBezTo>
                    <a:cubicBezTo>
                      <a:pt x="53" y="4"/>
                      <a:pt x="47"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01" name="Google Shape;5501;p39"/>
              <p:cNvSpPr/>
              <p:nvPr/>
            </p:nvSpPr>
            <p:spPr>
              <a:xfrm>
                <a:off x="513575" y="1603900"/>
                <a:ext cx="775" cy="300"/>
              </a:xfrm>
              <a:custGeom>
                <a:avLst/>
                <a:gdLst/>
                <a:ahLst/>
                <a:cxnLst/>
                <a:rect l="l" t="t" r="r" b="b"/>
                <a:pathLst>
                  <a:path w="31" h="12" extrusionOk="0">
                    <a:moveTo>
                      <a:pt x="1" y="0"/>
                    </a:moveTo>
                    <a:lnTo>
                      <a:pt x="8" y="12"/>
                    </a:lnTo>
                    <a:lnTo>
                      <a:pt x="31"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02" name="Google Shape;5502;p39"/>
              <p:cNvSpPr/>
              <p:nvPr/>
            </p:nvSpPr>
            <p:spPr>
              <a:xfrm>
                <a:off x="512650" y="1602500"/>
                <a:ext cx="1350" cy="725"/>
              </a:xfrm>
              <a:custGeom>
                <a:avLst/>
                <a:gdLst/>
                <a:ahLst/>
                <a:cxnLst/>
                <a:rect l="l" t="t" r="r" b="b"/>
                <a:pathLst>
                  <a:path w="54" h="29" extrusionOk="0">
                    <a:moveTo>
                      <a:pt x="12" y="1"/>
                    </a:moveTo>
                    <a:cubicBezTo>
                      <a:pt x="12" y="5"/>
                      <a:pt x="14" y="10"/>
                      <a:pt x="5" y="10"/>
                    </a:cubicBezTo>
                    <a:cubicBezTo>
                      <a:pt x="4" y="10"/>
                      <a:pt x="2" y="10"/>
                      <a:pt x="0" y="10"/>
                    </a:cubicBezTo>
                    <a:lnTo>
                      <a:pt x="0" y="10"/>
                    </a:lnTo>
                    <a:lnTo>
                      <a:pt x="54" y="29"/>
                    </a:lnTo>
                    <a:lnTo>
                      <a:pt x="54" y="29"/>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03" name="Google Shape;5503;p39"/>
              <p:cNvSpPr/>
              <p:nvPr/>
            </p:nvSpPr>
            <p:spPr>
              <a:xfrm>
                <a:off x="464825" y="1642425"/>
                <a:ext cx="900" cy="325"/>
              </a:xfrm>
              <a:custGeom>
                <a:avLst/>
                <a:gdLst/>
                <a:ahLst/>
                <a:cxnLst/>
                <a:rect l="l" t="t" r="r" b="b"/>
                <a:pathLst>
                  <a:path w="36" h="13" extrusionOk="0">
                    <a:moveTo>
                      <a:pt x="36" y="1"/>
                    </a:moveTo>
                    <a:lnTo>
                      <a:pt x="1" y="8"/>
                    </a:lnTo>
                    <a:lnTo>
                      <a:pt x="13" y="13"/>
                    </a:lnTo>
                    <a:cubicBezTo>
                      <a:pt x="29" y="13"/>
                      <a:pt x="31" y="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04" name="Google Shape;5504;p39"/>
              <p:cNvSpPr/>
              <p:nvPr/>
            </p:nvSpPr>
            <p:spPr>
              <a:xfrm>
                <a:off x="468075" y="1636400"/>
                <a:ext cx="1250" cy="450"/>
              </a:xfrm>
              <a:custGeom>
                <a:avLst/>
                <a:gdLst/>
                <a:ahLst/>
                <a:cxnLst/>
                <a:rect l="l" t="t" r="r" b="b"/>
                <a:pathLst>
                  <a:path w="50" h="18" extrusionOk="0">
                    <a:moveTo>
                      <a:pt x="3" y="1"/>
                    </a:moveTo>
                    <a:lnTo>
                      <a:pt x="1" y="6"/>
                    </a:lnTo>
                    <a:lnTo>
                      <a:pt x="49" y="17"/>
                    </a:lnTo>
                    <a:lnTo>
                      <a:pt x="49" y="17"/>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05" name="Google Shape;5505;p39"/>
              <p:cNvSpPr/>
              <p:nvPr/>
            </p:nvSpPr>
            <p:spPr>
              <a:xfrm>
                <a:off x="469250" y="1630800"/>
                <a:ext cx="1475" cy="775"/>
              </a:xfrm>
              <a:custGeom>
                <a:avLst/>
                <a:gdLst/>
                <a:ahLst/>
                <a:cxnLst/>
                <a:rect l="l" t="t" r="r" b="b"/>
                <a:pathLst>
                  <a:path w="59" h="31" extrusionOk="0">
                    <a:moveTo>
                      <a:pt x="12" y="0"/>
                    </a:moveTo>
                    <a:lnTo>
                      <a:pt x="12" y="0"/>
                    </a:lnTo>
                    <a:cubicBezTo>
                      <a:pt x="6" y="5"/>
                      <a:pt x="6" y="16"/>
                      <a:pt x="4" y="24"/>
                    </a:cubicBezTo>
                    <a:lnTo>
                      <a:pt x="4" y="24"/>
                    </a:lnTo>
                    <a:cubicBezTo>
                      <a:pt x="17" y="11"/>
                      <a:pt x="59" y="25"/>
                      <a:pt x="12" y="0"/>
                    </a:cubicBezTo>
                    <a:close/>
                    <a:moveTo>
                      <a:pt x="4" y="24"/>
                    </a:moveTo>
                    <a:cubicBezTo>
                      <a:pt x="2" y="25"/>
                      <a:pt x="1" y="27"/>
                      <a:pt x="0" y="30"/>
                    </a:cubicBezTo>
                    <a:cubicBezTo>
                      <a:pt x="2" y="28"/>
                      <a:pt x="3" y="26"/>
                      <a:pt x="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06" name="Google Shape;5506;p39"/>
              <p:cNvSpPr/>
              <p:nvPr/>
            </p:nvSpPr>
            <p:spPr>
              <a:xfrm>
                <a:off x="514225" y="1602775"/>
                <a:ext cx="1000" cy="575"/>
              </a:xfrm>
              <a:custGeom>
                <a:avLst/>
                <a:gdLst/>
                <a:ahLst/>
                <a:cxnLst/>
                <a:rect l="l" t="t" r="r" b="b"/>
                <a:pathLst>
                  <a:path w="40" h="23" extrusionOk="0">
                    <a:moveTo>
                      <a:pt x="6" y="1"/>
                    </a:moveTo>
                    <a:cubicBezTo>
                      <a:pt x="6" y="1"/>
                      <a:pt x="6" y="1"/>
                      <a:pt x="7" y="1"/>
                    </a:cubicBezTo>
                    <a:lnTo>
                      <a:pt x="7" y="1"/>
                    </a:lnTo>
                    <a:cubicBezTo>
                      <a:pt x="7" y="1"/>
                      <a:pt x="7" y="1"/>
                      <a:pt x="7" y="1"/>
                    </a:cubicBezTo>
                    <a:cubicBezTo>
                      <a:pt x="6" y="1"/>
                      <a:pt x="6" y="1"/>
                      <a:pt x="6" y="1"/>
                    </a:cubicBezTo>
                    <a:close/>
                    <a:moveTo>
                      <a:pt x="7" y="1"/>
                    </a:moveTo>
                    <a:lnTo>
                      <a:pt x="7" y="1"/>
                    </a:lnTo>
                    <a:cubicBezTo>
                      <a:pt x="0" y="8"/>
                      <a:pt x="35" y="18"/>
                      <a:pt x="39" y="22"/>
                    </a:cubicBezTo>
                    <a:cubicBezTo>
                      <a:pt x="38" y="11"/>
                      <a:pt x="13"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07" name="Google Shape;5507;p39"/>
              <p:cNvSpPr/>
              <p:nvPr/>
            </p:nvSpPr>
            <p:spPr>
              <a:xfrm>
                <a:off x="513450" y="1598575"/>
                <a:ext cx="675" cy="700"/>
              </a:xfrm>
              <a:custGeom>
                <a:avLst/>
                <a:gdLst/>
                <a:ahLst/>
                <a:cxnLst/>
                <a:rect l="l" t="t" r="r" b="b"/>
                <a:pathLst>
                  <a:path w="27" h="28" extrusionOk="0">
                    <a:moveTo>
                      <a:pt x="1" y="0"/>
                    </a:moveTo>
                    <a:lnTo>
                      <a:pt x="13" y="23"/>
                    </a:lnTo>
                    <a:lnTo>
                      <a:pt x="26"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08" name="Google Shape;5508;p39"/>
              <p:cNvSpPr/>
              <p:nvPr/>
            </p:nvSpPr>
            <p:spPr>
              <a:xfrm>
                <a:off x="513500" y="1596300"/>
                <a:ext cx="1375" cy="2050"/>
              </a:xfrm>
              <a:custGeom>
                <a:avLst/>
                <a:gdLst/>
                <a:ahLst/>
                <a:cxnLst/>
                <a:rect l="l" t="t" r="r" b="b"/>
                <a:pathLst>
                  <a:path w="55" h="82" extrusionOk="0">
                    <a:moveTo>
                      <a:pt x="44" y="0"/>
                    </a:moveTo>
                    <a:cubicBezTo>
                      <a:pt x="1" y="0"/>
                      <a:pt x="48" y="46"/>
                      <a:pt x="22" y="59"/>
                    </a:cubicBezTo>
                    <a:lnTo>
                      <a:pt x="8" y="59"/>
                    </a:lnTo>
                    <a:lnTo>
                      <a:pt x="50" y="82"/>
                    </a:lnTo>
                    <a:cubicBezTo>
                      <a:pt x="50" y="54"/>
                      <a:pt x="31" y="12"/>
                      <a:pt x="55" y="1"/>
                    </a:cubicBezTo>
                    <a:cubicBezTo>
                      <a:pt x="51" y="0"/>
                      <a:pt x="47"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09" name="Google Shape;5509;p39"/>
              <p:cNvSpPr/>
              <p:nvPr/>
            </p:nvSpPr>
            <p:spPr>
              <a:xfrm>
                <a:off x="518050" y="1595425"/>
                <a:ext cx="425" cy="550"/>
              </a:xfrm>
              <a:custGeom>
                <a:avLst/>
                <a:gdLst/>
                <a:ahLst/>
                <a:cxnLst/>
                <a:rect l="l" t="t" r="r" b="b"/>
                <a:pathLst>
                  <a:path w="17" h="22" extrusionOk="0">
                    <a:moveTo>
                      <a:pt x="1" y="1"/>
                    </a:moveTo>
                    <a:lnTo>
                      <a:pt x="1" y="1"/>
                    </a:lnTo>
                    <a:cubicBezTo>
                      <a:pt x="1" y="1"/>
                      <a:pt x="1" y="1"/>
                      <a:pt x="1" y="1"/>
                    </a:cubicBezTo>
                    <a:lnTo>
                      <a:pt x="1" y="1"/>
                    </a:lnTo>
                    <a:cubicBezTo>
                      <a:pt x="1" y="1"/>
                      <a:pt x="1" y="1"/>
                      <a:pt x="1" y="1"/>
                    </a:cubicBezTo>
                    <a:close/>
                    <a:moveTo>
                      <a:pt x="1" y="1"/>
                    </a:moveTo>
                    <a:cubicBezTo>
                      <a:pt x="2" y="2"/>
                      <a:pt x="4" y="8"/>
                      <a:pt x="5" y="22"/>
                    </a:cubicBezTo>
                    <a:cubicBezTo>
                      <a:pt x="6" y="21"/>
                      <a:pt x="7" y="20"/>
                      <a:pt x="8" y="20"/>
                    </a:cubicBezTo>
                    <a:cubicBezTo>
                      <a:pt x="9" y="20"/>
                      <a:pt x="10" y="21"/>
                      <a:pt x="12" y="22"/>
                    </a:cubicBezTo>
                    <a:cubicBezTo>
                      <a:pt x="12" y="17"/>
                      <a:pt x="14" y="12"/>
                      <a:pt x="16" y="8"/>
                    </a:cubicBezTo>
                    <a:cubicBezTo>
                      <a:pt x="6" y="7"/>
                      <a:pt x="2" y="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10" name="Google Shape;5510;p39"/>
              <p:cNvSpPr/>
              <p:nvPr/>
            </p:nvSpPr>
            <p:spPr>
              <a:xfrm>
                <a:off x="518300" y="1595900"/>
                <a:ext cx="375" cy="175"/>
              </a:xfrm>
              <a:custGeom>
                <a:avLst/>
                <a:gdLst/>
                <a:ahLst/>
                <a:cxnLst/>
                <a:rect l="l" t="t" r="r" b="b"/>
                <a:pathLst>
                  <a:path w="15" h="7" extrusionOk="0">
                    <a:moveTo>
                      <a:pt x="5" y="0"/>
                    </a:moveTo>
                    <a:cubicBezTo>
                      <a:pt x="4" y="0"/>
                      <a:pt x="3" y="0"/>
                      <a:pt x="2" y="0"/>
                    </a:cubicBezTo>
                    <a:cubicBezTo>
                      <a:pt x="1" y="5"/>
                      <a:pt x="3" y="6"/>
                      <a:pt x="5" y="6"/>
                    </a:cubicBezTo>
                    <a:cubicBezTo>
                      <a:pt x="9" y="6"/>
                      <a:pt x="1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11" name="Google Shape;5511;p39"/>
              <p:cNvSpPr/>
              <p:nvPr/>
            </p:nvSpPr>
            <p:spPr>
              <a:xfrm>
                <a:off x="518500" y="1594300"/>
                <a:ext cx="1125" cy="575"/>
              </a:xfrm>
              <a:custGeom>
                <a:avLst/>
                <a:gdLst/>
                <a:ahLst/>
                <a:cxnLst/>
                <a:rect l="l" t="t" r="r" b="b"/>
                <a:pathLst>
                  <a:path w="45" h="23" extrusionOk="0">
                    <a:moveTo>
                      <a:pt x="21" y="0"/>
                    </a:moveTo>
                    <a:cubicBezTo>
                      <a:pt x="15" y="0"/>
                      <a:pt x="8" y="1"/>
                      <a:pt x="1" y="2"/>
                    </a:cubicBezTo>
                    <a:lnTo>
                      <a:pt x="15" y="23"/>
                    </a:lnTo>
                    <a:cubicBezTo>
                      <a:pt x="26" y="23"/>
                      <a:pt x="34" y="14"/>
                      <a:pt x="40" y="14"/>
                    </a:cubicBezTo>
                    <a:cubicBezTo>
                      <a:pt x="42" y="14"/>
                      <a:pt x="43" y="14"/>
                      <a:pt x="45" y="16"/>
                    </a:cubicBezTo>
                    <a:cubicBezTo>
                      <a:pt x="40" y="3"/>
                      <a:pt x="32"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12" name="Google Shape;5512;p39"/>
              <p:cNvSpPr/>
              <p:nvPr/>
            </p:nvSpPr>
            <p:spPr>
              <a:xfrm>
                <a:off x="517525" y="1593650"/>
                <a:ext cx="375" cy="300"/>
              </a:xfrm>
              <a:custGeom>
                <a:avLst/>
                <a:gdLst/>
                <a:ahLst/>
                <a:cxnLst/>
                <a:rect l="l" t="t" r="r" b="b"/>
                <a:pathLst>
                  <a:path w="15" h="12" extrusionOk="0">
                    <a:moveTo>
                      <a:pt x="0" y="0"/>
                    </a:moveTo>
                    <a:lnTo>
                      <a:pt x="5" y="12"/>
                    </a:lnTo>
                    <a:cubicBezTo>
                      <a:pt x="12" y="12"/>
                      <a:pt x="14" y="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13" name="Google Shape;5513;p39"/>
              <p:cNvSpPr/>
              <p:nvPr/>
            </p:nvSpPr>
            <p:spPr>
              <a:xfrm>
                <a:off x="517225" y="1593900"/>
                <a:ext cx="775" cy="625"/>
              </a:xfrm>
              <a:custGeom>
                <a:avLst/>
                <a:gdLst/>
                <a:ahLst/>
                <a:cxnLst/>
                <a:rect l="l" t="t" r="r" b="b"/>
                <a:pathLst>
                  <a:path w="31" h="25" extrusionOk="0">
                    <a:moveTo>
                      <a:pt x="5" y="1"/>
                    </a:moveTo>
                    <a:cubicBezTo>
                      <a:pt x="1" y="1"/>
                      <a:pt x="2" y="3"/>
                      <a:pt x="21" y="11"/>
                    </a:cubicBezTo>
                    <a:cubicBezTo>
                      <a:pt x="18" y="10"/>
                      <a:pt x="17" y="10"/>
                      <a:pt x="16" y="10"/>
                    </a:cubicBezTo>
                    <a:cubicBezTo>
                      <a:pt x="11" y="10"/>
                      <a:pt x="23" y="17"/>
                      <a:pt x="31" y="25"/>
                    </a:cubicBezTo>
                    <a:lnTo>
                      <a:pt x="17" y="2"/>
                    </a:lnTo>
                    <a:cubicBezTo>
                      <a:pt x="13" y="2"/>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14" name="Google Shape;5514;p39"/>
              <p:cNvSpPr/>
              <p:nvPr/>
            </p:nvSpPr>
            <p:spPr>
              <a:xfrm>
                <a:off x="516600" y="1594575"/>
                <a:ext cx="1125" cy="750"/>
              </a:xfrm>
              <a:custGeom>
                <a:avLst/>
                <a:gdLst/>
                <a:ahLst/>
                <a:cxnLst/>
                <a:rect l="l" t="t" r="r" b="b"/>
                <a:pathLst>
                  <a:path w="45" h="30" extrusionOk="0">
                    <a:moveTo>
                      <a:pt x="0" y="0"/>
                    </a:moveTo>
                    <a:cubicBezTo>
                      <a:pt x="0" y="19"/>
                      <a:pt x="13" y="30"/>
                      <a:pt x="24" y="30"/>
                    </a:cubicBezTo>
                    <a:cubicBezTo>
                      <a:pt x="34" y="30"/>
                      <a:pt x="43" y="23"/>
                      <a:pt x="44" y="7"/>
                    </a:cubicBezTo>
                    <a:lnTo>
                      <a:pt x="44" y="7"/>
                    </a:lnTo>
                    <a:cubicBezTo>
                      <a:pt x="36" y="10"/>
                      <a:pt x="29" y="13"/>
                      <a:pt x="22" y="13"/>
                    </a:cubicBezTo>
                    <a:cubicBezTo>
                      <a:pt x="16" y="13"/>
                      <a:pt x="9" y="1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15" name="Google Shape;5515;p39"/>
              <p:cNvSpPr/>
              <p:nvPr/>
            </p:nvSpPr>
            <p:spPr>
              <a:xfrm>
                <a:off x="512875" y="1595725"/>
                <a:ext cx="950" cy="550"/>
              </a:xfrm>
              <a:custGeom>
                <a:avLst/>
                <a:gdLst/>
                <a:ahLst/>
                <a:cxnLst/>
                <a:rect l="l" t="t" r="r" b="b"/>
                <a:pathLst>
                  <a:path w="38" h="22" extrusionOk="0">
                    <a:moveTo>
                      <a:pt x="22" y="0"/>
                    </a:moveTo>
                    <a:lnTo>
                      <a:pt x="1" y="7"/>
                    </a:lnTo>
                    <a:lnTo>
                      <a:pt x="16" y="21"/>
                    </a:lnTo>
                    <a:lnTo>
                      <a:pt x="16" y="21"/>
                    </a:lnTo>
                    <a:cubicBezTo>
                      <a:pt x="9" y="14"/>
                      <a:pt x="37" y="5"/>
                      <a:pt x="22" y="0"/>
                    </a:cubicBezTo>
                    <a:close/>
                    <a:moveTo>
                      <a:pt x="16" y="21"/>
                    </a:moveTo>
                    <a:cubicBezTo>
                      <a:pt x="16" y="21"/>
                      <a:pt x="17" y="21"/>
                      <a:pt x="17" y="21"/>
                    </a:cubicBezTo>
                    <a:lnTo>
                      <a:pt x="16" y="2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16" name="Google Shape;5516;p39"/>
              <p:cNvSpPr/>
              <p:nvPr/>
            </p:nvSpPr>
            <p:spPr>
              <a:xfrm>
                <a:off x="518625" y="1591725"/>
                <a:ext cx="1300" cy="425"/>
              </a:xfrm>
              <a:custGeom>
                <a:avLst/>
                <a:gdLst/>
                <a:ahLst/>
                <a:cxnLst/>
                <a:rect l="l" t="t" r="r" b="b"/>
                <a:pathLst>
                  <a:path w="52" h="17" extrusionOk="0">
                    <a:moveTo>
                      <a:pt x="0" y="1"/>
                    </a:moveTo>
                    <a:lnTo>
                      <a:pt x="12" y="17"/>
                    </a:lnTo>
                    <a:cubicBezTo>
                      <a:pt x="23" y="7"/>
                      <a:pt x="37" y="3"/>
                      <a:pt x="51" y="3"/>
                    </a:cubicBezTo>
                    <a:cubicBezTo>
                      <a:pt x="33" y="1"/>
                      <a:pt x="1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17" name="Google Shape;5517;p39"/>
              <p:cNvSpPr/>
              <p:nvPr/>
            </p:nvSpPr>
            <p:spPr>
              <a:xfrm>
                <a:off x="518050" y="1591150"/>
                <a:ext cx="600" cy="600"/>
              </a:xfrm>
              <a:custGeom>
                <a:avLst/>
                <a:gdLst/>
                <a:ahLst/>
                <a:cxnLst/>
                <a:rect l="l" t="t" r="r" b="b"/>
                <a:pathLst>
                  <a:path w="24" h="24" extrusionOk="0">
                    <a:moveTo>
                      <a:pt x="5" y="0"/>
                    </a:moveTo>
                    <a:lnTo>
                      <a:pt x="5" y="0"/>
                    </a:lnTo>
                    <a:cubicBezTo>
                      <a:pt x="0" y="17"/>
                      <a:pt x="9" y="21"/>
                      <a:pt x="23" y="24"/>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18" name="Google Shape;5518;p39"/>
              <p:cNvSpPr/>
              <p:nvPr/>
            </p:nvSpPr>
            <p:spPr>
              <a:xfrm>
                <a:off x="515900" y="1593050"/>
                <a:ext cx="900" cy="1200"/>
              </a:xfrm>
              <a:custGeom>
                <a:avLst/>
                <a:gdLst/>
                <a:ahLst/>
                <a:cxnLst/>
                <a:rect l="l" t="t" r="r" b="b"/>
                <a:pathLst>
                  <a:path w="36" h="48" extrusionOk="0">
                    <a:moveTo>
                      <a:pt x="0" y="1"/>
                    </a:moveTo>
                    <a:lnTo>
                      <a:pt x="0" y="8"/>
                    </a:lnTo>
                    <a:lnTo>
                      <a:pt x="35" y="4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19" name="Google Shape;5519;p39"/>
              <p:cNvSpPr/>
              <p:nvPr/>
            </p:nvSpPr>
            <p:spPr>
              <a:xfrm>
                <a:off x="519950" y="1589650"/>
                <a:ext cx="1075" cy="650"/>
              </a:xfrm>
              <a:custGeom>
                <a:avLst/>
                <a:gdLst/>
                <a:ahLst/>
                <a:cxnLst/>
                <a:rect l="l" t="t" r="r" b="b"/>
                <a:pathLst>
                  <a:path w="43" h="26" extrusionOk="0">
                    <a:moveTo>
                      <a:pt x="1" y="0"/>
                    </a:moveTo>
                    <a:lnTo>
                      <a:pt x="14" y="12"/>
                    </a:lnTo>
                    <a:lnTo>
                      <a:pt x="42" y="26"/>
                    </a:lnTo>
                    <a:lnTo>
                      <a:pt x="42"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20" name="Google Shape;5520;p39"/>
              <p:cNvSpPr/>
              <p:nvPr/>
            </p:nvSpPr>
            <p:spPr>
              <a:xfrm>
                <a:off x="520350" y="1587675"/>
                <a:ext cx="1475" cy="1050"/>
              </a:xfrm>
              <a:custGeom>
                <a:avLst/>
                <a:gdLst/>
                <a:ahLst/>
                <a:cxnLst/>
                <a:rect l="l" t="t" r="r" b="b"/>
                <a:pathLst>
                  <a:path w="59" h="42" extrusionOk="0">
                    <a:moveTo>
                      <a:pt x="19" y="0"/>
                    </a:moveTo>
                    <a:lnTo>
                      <a:pt x="19" y="0"/>
                    </a:lnTo>
                    <a:cubicBezTo>
                      <a:pt x="29" y="14"/>
                      <a:pt x="24" y="26"/>
                      <a:pt x="1" y="37"/>
                    </a:cubicBezTo>
                    <a:cubicBezTo>
                      <a:pt x="7" y="41"/>
                      <a:pt x="14" y="42"/>
                      <a:pt x="20" y="42"/>
                    </a:cubicBezTo>
                    <a:cubicBezTo>
                      <a:pt x="30" y="42"/>
                      <a:pt x="39" y="39"/>
                      <a:pt x="47" y="39"/>
                    </a:cubicBezTo>
                    <a:cubicBezTo>
                      <a:pt x="52" y="39"/>
                      <a:pt x="55" y="40"/>
                      <a:pt x="59" y="42"/>
                    </a:cubicBezTo>
                    <a:cubicBezTo>
                      <a:pt x="56" y="28"/>
                      <a:pt x="36" y="14"/>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21" name="Google Shape;5521;p39"/>
              <p:cNvSpPr/>
              <p:nvPr/>
            </p:nvSpPr>
            <p:spPr>
              <a:xfrm>
                <a:off x="520175" y="1587150"/>
                <a:ext cx="675" cy="550"/>
              </a:xfrm>
              <a:custGeom>
                <a:avLst/>
                <a:gdLst/>
                <a:ahLst/>
                <a:cxnLst/>
                <a:rect l="l" t="t" r="r" b="b"/>
                <a:pathLst>
                  <a:path w="27" h="22" extrusionOk="0">
                    <a:moveTo>
                      <a:pt x="1" y="0"/>
                    </a:moveTo>
                    <a:lnTo>
                      <a:pt x="1" y="0"/>
                    </a:lnTo>
                    <a:cubicBezTo>
                      <a:pt x="8" y="10"/>
                      <a:pt x="17" y="17"/>
                      <a:pt x="26" y="21"/>
                    </a:cubicBezTo>
                    <a:cubicBezTo>
                      <a:pt x="19" y="12"/>
                      <a:pt x="10"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22" name="Google Shape;5522;p39"/>
              <p:cNvSpPr/>
              <p:nvPr/>
            </p:nvSpPr>
            <p:spPr>
              <a:xfrm>
                <a:off x="518500" y="1590100"/>
                <a:ext cx="950" cy="250"/>
              </a:xfrm>
              <a:custGeom>
                <a:avLst/>
                <a:gdLst/>
                <a:ahLst/>
                <a:cxnLst/>
                <a:rect l="l" t="t" r="r" b="b"/>
                <a:pathLst>
                  <a:path w="38" h="10" extrusionOk="0">
                    <a:moveTo>
                      <a:pt x="1" y="1"/>
                    </a:moveTo>
                    <a:cubicBezTo>
                      <a:pt x="1" y="5"/>
                      <a:pt x="1" y="8"/>
                      <a:pt x="1" y="10"/>
                    </a:cubicBezTo>
                    <a:cubicBezTo>
                      <a:pt x="12" y="10"/>
                      <a:pt x="26" y="8"/>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23" name="Google Shape;5523;p39"/>
              <p:cNvSpPr/>
              <p:nvPr/>
            </p:nvSpPr>
            <p:spPr>
              <a:xfrm>
                <a:off x="518500" y="1589750"/>
                <a:ext cx="150" cy="425"/>
              </a:xfrm>
              <a:custGeom>
                <a:avLst/>
                <a:gdLst/>
                <a:ahLst/>
                <a:cxnLst/>
                <a:rect l="l" t="t" r="r" b="b"/>
                <a:pathLst>
                  <a:path w="6" h="17" extrusionOk="0">
                    <a:moveTo>
                      <a:pt x="5" y="1"/>
                    </a:moveTo>
                    <a:lnTo>
                      <a:pt x="1" y="17"/>
                    </a:lnTo>
                    <a:cubicBezTo>
                      <a:pt x="3" y="10"/>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24" name="Google Shape;5524;p39"/>
              <p:cNvSpPr/>
              <p:nvPr/>
            </p:nvSpPr>
            <p:spPr>
              <a:xfrm>
                <a:off x="518325" y="1590325"/>
                <a:ext cx="200" cy="100"/>
              </a:xfrm>
              <a:custGeom>
                <a:avLst/>
                <a:gdLst/>
                <a:ahLst/>
                <a:cxnLst/>
                <a:rect l="l" t="t" r="r" b="b"/>
                <a:pathLst>
                  <a:path w="8" h="4" extrusionOk="0">
                    <a:moveTo>
                      <a:pt x="8" y="1"/>
                    </a:moveTo>
                    <a:cubicBezTo>
                      <a:pt x="3" y="1"/>
                      <a:pt x="1" y="3"/>
                      <a:pt x="8" y="3"/>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25" name="Google Shape;5525;p39"/>
              <p:cNvSpPr/>
              <p:nvPr/>
            </p:nvSpPr>
            <p:spPr>
              <a:xfrm>
                <a:off x="515250" y="1591425"/>
                <a:ext cx="1775" cy="800"/>
              </a:xfrm>
              <a:custGeom>
                <a:avLst/>
                <a:gdLst/>
                <a:ahLst/>
                <a:cxnLst/>
                <a:rect l="l" t="t" r="r" b="b"/>
                <a:pathLst>
                  <a:path w="71" h="32" extrusionOk="0">
                    <a:moveTo>
                      <a:pt x="22" y="0"/>
                    </a:moveTo>
                    <a:cubicBezTo>
                      <a:pt x="16" y="0"/>
                      <a:pt x="9" y="2"/>
                      <a:pt x="1" y="6"/>
                    </a:cubicBezTo>
                    <a:cubicBezTo>
                      <a:pt x="24" y="17"/>
                      <a:pt x="44" y="8"/>
                      <a:pt x="69" y="30"/>
                    </a:cubicBezTo>
                    <a:lnTo>
                      <a:pt x="69" y="30"/>
                    </a:lnTo>
                    <a:cubicBezTo>
                      <a:pt x="55" y="17"/>
                      <a:pt x="42" y="0"/>
                      <a:pt x="22" y="0"/>
                    </a:cubicBezTo>
                    <a:close/>
                    <a:moveTo>
                      <a:pt x="69" y="30"/>
                    </a:moveTo>
                    <a:cubicBezTo>
                      <a:pt x="69" y="30"/>
                      <a:pt x="70" y="31"/>
                      <a:pt x="70" y="31"/>
                    </a:cubicBezTo>
                    <a:cubicBezTo>
                      <a:pt x="70" y="31"/>
                      <a:pt x="69" y="30"/>
                      <a:pt x="69" y="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26" name="Google Shape;5526;p39"/>
              <p:cNvSpPr/>
              <p:nvPr/>
            </p:nvSpPr>
            <p:spPr>
              <a:xfrm>
                <a:off x="517000" y="1590450"/>
                <a:ext cx="825" cy="675"/>
              </a:xfrm>
              <a:custGeom>
                <a:avLst/>
                <a:gdLst/>
                <a:ahLst/>
                <a:cxnLst/>
                <a:rect l="l" t="t" r="r" b="b"/>
                <a:pathLst>
                  <a:path w="33" h="27" extrusionOk="0">
                    <a:moveTo>
                      <a:pt x="12" y="1"/>
                    </a:moveTo>
                    <a:lnTo>
                      <a:pt x="0" y="19"/>
                    </a:lnTo>
                    <a:cubicBezTo>
                      <a:pt x="10" y="19"/>
                      <a:pt x="24" y="19"/>
                      <a:pt x="33" y="26"/>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27" name="Google Shape;5527;p39"/>
              <p:cNvSpPr/>
              <p:nvPr/>
            </p:nvSpPr>
            <p:spPr>
              <a:xfrm>
                <a:off x="517050" y="1590150"/>
                <a:ext cx="375" cy="325"/>
              </a:xfrm>
              <a:custGeom>
                <a:avLst/>
                <a:gdLst/>
                <a:ahLst/>
                <a:cxnLst/>
                <a:rect l="l" t="t" r="r" b="b"/>
                <a:pathLst>
                  <a:path w="15" h="13" extrusionOk="0">
                    <a:moveTo>
                      <a:pt x="1" y="1"/>
                    </a:moveTo>
                    <a:lnTo>
                      <a:pt x="10" y="13"/>
                    </a:lnTo>
                    <a:lnTo>
                      <a:pt x="15"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28" name="Google Shape;5528;p39"/>
              <p:cNvSpPr/>
              <p:nvPr/>
            </p:nvSpPr>
            <p:spPr>
              <a:xfrm>
                <a:off x="518450" y="1587150"/>
                <a:ext cx="775" cy="1025"/>
              </a:xfrm>
              <a:custGeom>
                <a:avLst/>
                <a:gdLst/>
                <a:ahLst/>
                <a:cxnLst/>
                <a:rect l="l" t="t" r="r" b="b"/>
                <a:pathLst>
                  <a:path w="31" h="41" extrusionOk="0">
                    <a:moveTo>
                      <a:pt x="14" y="0"/>
                    </a:moveTo>
                    <a:cubicBezTo>
                      <a:pt x="7" y="12"/>
                      <a:pt x="3" y="24"/>
                      <a:pt x="0" y="35"/>
                    </a:cubicBezTo>
                    <a:cubicBezTo>
                      <a:pt x="7" y="37"/>
                      <a:pt x="16" y="40"/>
                      <a:pt x="23" y="40"/>
                    </a:cubicBezTo>
                    <a:cubicBezTo>
                      <a:pt x="27" y="40"/>
                      <a:pt x="30" y="39"/>
                      <a:pt x="30" y="33"/>
                    </a:cubicBezTo>
                    <a:cubicBezTo>
                      <a:pt x="21" y="26"/>
                      <a:pt x="14" y="14"/>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29" name="Google Shape;5529;p39"/>
              <p:cNvSpPr/>
              <p:nvPr/>
            </p:nvSpPr>
            <p:spPr>
              <a:xfrm>
                <a:off x="518625" y="1589000"/>
                <a:ext cx="200" cy="75"/>
              </a:xfrm>
              <a:custGeom>
                <a:avLst/>
                <a:gdLst/>
                <a:ahLst/>
                <a:cxnLst/>
                <a:rect l="l" t="t" r="r" b="b"/>
                <a:pathLst>
                  <a:path w="8" h="3" extrusionOk="0">
                    <a:moveTo>
                      <a:pt x="5" y="1"/>
                    </a:moveTo>
                    <a:cubicBezTo>
                      <a:pt x="3" y="1"/>
                      <a:pt x="0" y="1"/>
                      <a:pt x="7"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30" name="Google Shape;5530;p39"/>
              <p:cNvSpPr/>
              <p:nvPr/>
            </p:nvSpPr>
            <p:spPr>
              <a:xfrm>
                <a:off x="518900" y="1584475"/>
                <a:ext cx="150" cy="25"/>
              </a:xfrm>
              <a:custGeom>
                <a:avLst/>
                <a:gdLst/>
                <a:ahLst/>
                <a:cxnLst/>
                <a:rect l="l" t="t" r="r" b="b"/>
                <a:pathLst>
                  <a:path w="6" h="1" extrusionOk="0">
                    <a:moveTo>
                      <a:pt x="5" y="1"/>
                    </a:moveTo>
                    <a:lnTo>
                      <a:pt x="1" y="1"/>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31" name="Google Shape;5531;p39"/>
              <p:cNvSpPr/>
              <p:nvPr/>
            </p:nvSpPr>
            <p:spPr>
              <a:xfrm>
                <a:off x="518050" y="1588000"/>
                <a:ext cx="475" cy="625"/>
              </a:xfrm>
              <a:custGeom>
                <a:avLst/>
                <a:gdLst/>
                <a:ahLst/>
                <a:cxnLst/>
                <a:rect l="l" t="t" r="r" b="b"/>
                <a:pathLst>
                  <a:path w="19" h="25" extrusionOk="0">
                    <a:moveTo>
                      <a:pt x="10" y="1"/>
                    </a:moveTo>
                    <a:cubicBezTo>
                      <a:pt x="9" y="1"/>
                      <a:pt x="8" y="1"/>
                      <a:pt x="9" y="3"/>
                    </a:cubicBezTo>
                    <a:cubicBezTo>
                      <a:pt x="0" y="10"/>
                      <a:pt x="9" y="17"/>
                      <a:pt x="19" y="24"/>
                    </a:cubicBezTo>
                    <a:cubicBezTo>
                      <a:pt x="16" y="17"/>
                      <a:pt x="14" y="8"/>
                      <a:pt x="16" y="1"/>
                    </a:cubicBezTo>
                    <a:cubicBezTo>
                      <a:pt x="14" y="1"/>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32" name="Google Shape;5532;p39"/>
              <p:cNvSpPr/>
              <p:nvPr/>
            </p:nvSpPr>
            <p:spPr>
              <a:xfrm>
                <a:off x="519250" y="1586325"/>
                <a:ext cx="850" cy="375"/>
              </a:xfrm>
              <a:custGeom>
                <a:avLst/>
                <a:gdLst/>
                <a:ahLst/>
                <a:cxnLst/>
                <a:rect l="l" t="t" r="r" b="b"/>
                <a:pathLst>
                  <a:path w="34" h="15" extrusionOk="0">
                    <a:moveTo>
                      <a:pt x="24" y="1"/>
                    </a:moveTo>
                    <a:lnTo>
                      <a:pt x="24" y="1"/>
                    </a:lnTo>
                    <a:cubicBezTo>
                      <a:pt x="15" y="6"/>
                      <a:pt x="8" y="10"/>
                      <a:pt x="1" y="15"/>
                    </a:cubicBezTo>
                    <a:cubicBezTo>
                      <a:pt x="15" y="13"/>
                      <a:pt x="33" y="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33" name="Google Shape;5533;p39"/>
              <p:cNvSpPr/>
              <p:nvPr/>
            </p:nvSpPr>
            <p:spPr>
              <a:xfrm>
                <a:off x="519025" y="1588950"/>
                <a:ext cx="250" cy="25"/>
              </a:xfrm>
              <a:custGeom>
                <a:avLst/>
                <a:gdLst/>
                <a:ahLst/>
                <a:cxnLst/>
                <a:rect l="l" t="t" r="r" b="b"/>
                <a:pathLst>
                  <a:path w="10" h="1" extrusionOk="0">
                    <a:moveTo>
                      <a:pt x="0" y="0"/>
                    </a:moveTo>
                    <a:lnTo>
                      <a:pt x="0" y="0"/>
                    </a:lnTo>
                    <a:cubicBezTo>
                      <a:pt x="10" y="0"/>
                      <a:pt x="5"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34" name="Google Shape;5534;p39"/>
              <p:cNvSpPr/>
              <p:nvPr/>
            </p:nvSpPr>
            <p:spPr>
              <a:xfrm>
                <a:off x="518500" y="1588600"/>
                <a:ext cx="550" cy="425"/>
              </a:xfrm>
              <a:custGeom>
                <a:avLst/>
                <a:gdLst/>
                <a:ahLst/>
                <a:cxnLst/>
                <a:rect l="l" t="t" r="r" b="b"/>
                <a:pathLst>
                  <a:path w="22" h="17" extrusionOk="0">
                    <a:moveTo>
                      <a:pt x="1" y="0"/>
                    </a:moveTo>
                    <a:lnTo>
                      <a:pt x="1" y="0"/>
                    </a:lnTo>
                    <a:cubicBezTo>
                      <a:pt x="3" y="5"/>
                      <a:pt x="5" y="10"/>
                      <a:pt x="10" y="17"/>
                    </a:cubicBezTo>
                    <a:cubicBezTo>
                      <a:pt x="15" y="14"/>
                      <a:pt x="17" y="14"/>
                      <a:pt x="21" y="14"/>
                    </a:cubicBezTo>
                    <a:cubicBezTo>
                      <a:pt x="15" y="7"/>
                      <a:pt x="8"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35" name="Google Shape;5535;p39"/>
              <p:cNvSpPr/>
              <p:nvPr/>
            </p:nvSpPr>
            <p:spPr>
              <a:xfrm>
                <a:off x="513275" y="1583025"/>
                <a:ext cx="5650" cy="1825"/>
              </a:xfrm>
              <a:custGeom>
                <a:avLst/>
                <a:gdLst/>
                <a:ahLst/>
                <a:cxnLst/>
                <a:rect l="l" t="t" r="r" b="b"/>
                <a:pathLst>
                  <a:path w="226" h="73" extrusionOk="0">
                    <a:moveTo>
                      <a:pt x="25" y="0"/>
                    </a:moveTo>
                    <a:cubicBezTo>
                      <a:pt x="21" y="0"/>
                      <a:pt x="17" y="0"/>
                      <a:pt x="13" y="1"/>
                    </a:cubicBezTo>
                    <a:lnTo>
                      <a:pt x="33" y="22"/>
                    </a:lnTo>
                    <a:cubicBezTo>
                      <a:pt x="27" y="22"/>
                      <a:pt x="17" y="17"/>
                      <a:pt x="9" y="17"/>
                    </a:cubicBezTo>
                    <a:cubicBezTo>
                      <a:pt x="6" y="17"/>
                      <a:pt x="3" y="17"/>
                      <a:pt x="1" y="19"/>
                    </a:cubicBezTo>
                    <a:cubicBezTo>
                      <a:pt x="33" y="22"/>
                      <a:pt x="64" y="43"/>
                      <a:pt x="26" y="59"/>
                    </a:cubicBezTo>
                    <a:cubicBezTo>
                      <a:pt x="38" y="69"/>
                      <a:pt x="69" y="73"/>
                      <a:pt x="104" y="73"/>
                    </a:cubicBezTo>
                    <a:cubicBezTo>
                      <a:pt x="145" y="73"/>
                      <a:pt x="191" y="67"/>
                      <a:pt x="226" y="59"/>
                    </a:cubicBezTo>
                    <a:cubicBezTo>
                      <a:pt x="207" y="59"/>
                      <a:pt x="189" y="52"/>
                      <a:pt x="177" y="38"/>
                    </a:cubicBezTo>
                    <a:cubicBezTo>
                      <a:pt x="162" y="42"/>
                      <a:pt x="143" y="66"/>
                      <a:pt x="120" y="66"/>
                    </a:cubicBezTo>
                    <a:cubicBezTo>
                      <a:pt x="115" y="66"/>
                      <a:pt x="109" y="65"/>
                      <a:pt x="103" y="61"/>
                    </a:cubicBezTo>
                    <a:cubicBezTo>
                      <a:pt x="87" y="36"/>
                      <a:pt x="117" y="40"/>
                      <a:pt x="135" y="29"/>
                    </a:cubicBezTo>
                    <a:lnTo>
                      <a:pt x="135" y="29"/>
                    </a:lnTo>
                    <a:cubicBezTo>
                      <a:pt x="131" y="30"/>
                      <a:pt x="128" y="30"/>
                      <a:pt x="124" y="30"/>
                    </a:cubicBezTo>
                    <a:cubicBezTo>
                      <a:pt x="92" y="30"/>
                      <a:pt x="71"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36" name="Google Shape;5536;p39"/>
              <p:cNvSpPr/>
              <p:nvPr/>
            </p:nvSpPr>
            <p:spPr>
              <a:xfrm>
                <a:off x="518725" y="1584550"/>
                <a:ext cx="1300" cy="1175"/>
              </a:xfrm>
              <a:custGeom>
                <a:avLst/>
                <a:gdLst/>
                <a:ahLst/>
                <a:cxnLst/>
                <a:rect l="l" t="t" r="r" b="b"/>
                <a:pathLst>
                  <a:path w="52" h="47" extrusionOk="0">
                    <a:moveTo>
                      <a:pt x="12" y="0"/>
                    </a:moveTo>
                    <a:lnTo>
                      <a:pt x="6" y="39"/>
                    </a:lnTo>
                    <a:lnTo>
                      <a:pt x="1" y="37"/>
                    </a:lnTo>
                    <a:lnTo>
                      <a:pt x="6" y="46"/>
                    </a:lnTo>
                    <a:cubicBezTo>
                      <a:pt x="10" y="37"/>
                      <a:pt x="24" y="30"/>
                      <a:pt x="52" y="19"/>
                    </a:cubicBezTo>
                    <a:cubicBezTo>
                      <a:pt x="43" y="7"/>
                      <a:pt x="29"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37" name="Google Shape;5537;p39"/>
              <p:cNvSpPr/>
              <p:nvPr/>
            </p:nvSpPr>
            <p:spPr>
              <a:xfrm>
                <a:off x="516475" y="1585650"/>
                <a:ext cx="2800" cy="1525"/>
              </a:xfrm>
              <a:custGeom>
                <a:avLst/>
                <a:gdLst/>
                <a:ahLst/>
                <a:cxnLst/>
                <a:rect l="l" t="t" r="r" b="b"/>
                <a:pathLst>
                  <a:path w="112" h="61" extrusionOk="0">
                    <a:moveTo>
                      <a:pt x="96" y="0"/>
                    </a:moveTo>
                    <a:cubicBezTo>
                      <a:pt x="89" y="12"/>
                      <a:pt x="89" y="26"/>
                      <a:pt x="91" y="40"/>
                    </a:cubicBezTo>
                    <a:cubicBezTo>
                      <a:pt x="94" y="36"/>
                      <a:pt x="96" y="34"/>
                      <a:pt x="98" y="34"/>
                    </a:cubicBezTo>
                    <a:cubicBezTo>
                      <a:pt x="102" y="34"/>
                      <a:pt x="103" y="40"/>
                      <a:pt x="105" y="42"/>
                    </a:cubicBezTo>
                    <a:lnTo>
                      <a:pt x="109" y="42"/>
                    </a:lnTo>
                    <a:cubicBezTo>
                      <a:pt x="107" y="43"/>
                      <a:pt x="105" y="44"/>
                      <a:pt x="105" y="44"/>
                    </a:cubicBezTo>
                    <a:cubicBezTo>
                      <a:pt x="104" y="44"/>
                      <a:pt x="104" y="43"/>
                      <a:pt x="105" y="42"/>
                    </a:cubicBezTo>
                    <a:lnTo>
                      <a:pt x="91" y="40"/>
                    </a:lnTo>
                    <a:cubicBezTo>
                      <a:pt x="61" y="32"/>
                      <a:pt x="46" y="15"/>
                      <a:pt x="16" y="15"/>
                    </a:cubicBezTo>
                    <a:cubicBezTo>
                      <a:pt x="12" y="15"/>
                      <a:pt x="6" y="15"/>
                      <a:pt x="0" y="16"/>
                    </a:cubicBezTo>
                    <a:cubicBezTo>
                      <a:pt x="0" y="42"/>
                      <a:pt x="31" y="37"/>
                      <a:pt x="45" y="53"/>
                    </a:cubicBezTo>
                    <a:cubicBezTo>
                      <a:pt x="43" y="41"/>
                      <a:pt x="44" y="37"/>
                      <a:pt x="47" y="37"/>
                    </a:cubicBezTo>
                    <a:cubicBezTo>
                      <a:pt x="52" y="37"/>
                      <a:pt x="61" y="47"/>
                      <a:pt x="72" y="47"/>
                    </a:cubicBezTo>
                    <a:cubicBezTo>
                      <a:pt x="76" y="47"/>
                      <a:pt x="81" y="45"/>
                      <a:pt x="86" y="40"/>
                    </a:cubicBezTo>
                    <a:cubicBezTo>
                      <a:pt x="91" y="46"/>
                      <a:pt x="93" y="53"/>
                      <a:pt x="93" y="60"/>
                    </a:cubicBezTo>
                    <a:cubicBezTo>
                      <a:pt x="100" y="53"/>
                      <a:pt x="105" y="49"/>
                      <a:pt x="112" y="42"/>
                    </a:cubicBezTo>
                    <a:lnTo>
                      <a:pt x="9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38" name="Google Shape;5538;p39"/>
              <p:cNvSpPr/>
              <p:nvPr/>
            </p:nvSpPr>
            <p:spPr>
              <a:xfrm>
                <a:off x="513450" y="1590625"/>
                <a:ext cx="275" cy="75"/>
              </a:xfrm>
              <a:custGeom>
                <a:avLst/>
                <a:gdLst/>
                <a:ahLst/>
                <a:cxnLst/>
                <a:rect l="l" t="t" r="r" b="b"/>
                <a:pathLst>
                  <a:path w="11" h="3" extrusionOk="0">
                    <a:moveTo>
                      <a:pt x="4" y="0"/>
                    </a:moveTo>
                    <a:cubicBezTo>
                      <a:pt x="3" y="0"/>
                      <a:pt x="2" y="1"/>
                      <a:pt x="1" y="3"/>
                    </a:cubicBezTo>
                    <a:lnTo>
                      <a:pt x="10" y="3"/>
                    </a:lnTo>
                    <a:cubicBezTo>
                      <a:pt x="8" y="1"/>
                      <a:pt x="6" y="0"/>
                      <a:pt x="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39" name="Google Shape;5539;p39"/>
              <p:cNvSpPr/>
              <p:nvPr/>
            </p:nvSpPr>
            <p:spPr>
              <a:xfrm>
                <a:off x="513700" y="1590300"/>
                <a:ext cx="2675" cy="800"/>
              </a:xfrm>
              <a:custGeom>
                <a:avLst/>
                <a:gdLst/>
                <a:ahLst/>
                <a:cxnLst/>
                <a:rect l="l" t="t" r="r" b="b"/>
                <a:pathLst>
                  <a:path w="107" h="32" extrusionOk="0">
                    <a:moveTo>
                      <a:pt x="80" y="1"/>
                    </a:moveTo>
                    <a:cubicBezTo>
                      <a:pt x="59" y="1"/>
                      <a:pt x="38" y="3"/>
                      <a:pt x="16" y="4"/>
                    </a:cubicBezTo>
                    <a:cubicBezTo>
                      <a:pt x="21" y="9"/>
                      <a:pt x="33" y="13"/>
                      <a:pt x="28" y="20"/>
                    </a:cubicBezTo>
                    <a:cubicBezTo>
                      <a:pt x="25" y="22"/>
                      <a:pt x="23" y="22"/>
                      <a:pt x="21" y="22"/>
                    </a:cubicBezTo>
                    <a:cubicBezTo>
                      <a:pt x="14" y="22"/>
                      <a:pt x="9" y="18"/>
                      <a:pt x="0" y="16"/>
                    </a:cubicBezTo>
                    <a:lnTo>
                      <a:pt x="0" y="16"/>
                    </a:lnTo>
                    <a:cubicBezTo>
                      <a:pt x="5" y="21"/>
                      <a:pt x="15" y="31"/>
                      <a:pt x="28" y="31"/>
                    </a:cubicBezTo>
                    <a:cubicBezTo>
                      <a:pt x="32" y="31"/>
                      <a:pt x="37" y="30"/>
                      <a:pt x="42" y="27"/>
                    </a:cubicBezTo>
                    <a:lnTo>
                      <a:pt x="37" y="23"/>
                    </a:lnTo>
                    <a:cubicBezTo>
                      <a:pt x="58" y="11"/>
                      <a:pt x="81" y="4"/>
                      <a:pt x="107" y="2"/>
                    </a:cubicBezTo>
                    <a:cubicBezTo>
                      <a:pt x="98" y="1"/>
                      <a:pt x="89" y="1"/>
                      <a:pt x="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40" name="Google Shape;5540;p39"/>
              <p:cNvSpPr/>
              <p:nvPr/>
            </p:nvSpPr>
            <p:spPr>
              <a:xfrm>
                <a:off x="515025" y="1587725"/>
                <a:ext cx="1250" cy="850"/>
              </a:xfrm>
              <a:custGeom>
                <a:avLst/>
                <a:gdLst/>
                <a:ahLst/>
                <a:cxnLst/>
                <a:rect l="l" t="t" r="r" b="b"/>
                <a:pathLst>
                  <a:path w="50" h="34" extrusionOk="0">
                    <a:moveTo>
                      <a:pt x="35" y="1"/>
                    </a:moveTo>
                    <a:lnTo>
                      <a:pt x="1" y="12"/>
                    </a:lnTo>
                    <a:lnTo>
                      <a:pt x="21" y="12"/>
                    </a:lnTo>
                    <a:cubicBezTo>
                      <a:pt x="10" y="31"/>
                      <a:pt x="35" y="31"/>
                      <a:pt x="49" y="33"/>
                    </a:cubicBezTo>
                    <a:lnTo>
                      <a:pt x="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41" name="Google Shape;5541;p39"/>
              <p:cNvSpPr/>
              <p:nvPr/>
            </p:nvSpPr>
            <p:spPr>
              <a:xfrm>
                <a:off x="519150" y="1584025"/>
                <a:ext cx="1350" cy="550"/>
              </a:xfrm>
              <a:custGeom>
                <a:avLst/>
                <a:gdLst/>
                <a:ahLst/>
                <a:cxnLst/>
                <a:rect l="l" t="t" r="r" b="b"/>
                <a:pathLst>
                  <a:path w="54" h="22" extrusionOk="0">
                    <a:moveTo>
                      <a:pt x="0" y="0"/>
                    </a:moveTo>
                    <a:lnTo>
                      <a:pt x="14" y="14"/>
                    </a:lnTo>
                    <a:lnTo>
                      <a:pt x="53" y="21"/>
                    </a:lnTo>
                    <a:lnTo>
                      <a:pt x="53" y="21"/>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42" name="Google Shape;5542;p39"/>
              <p:cNvSpPr/>
              <p:nvPr/>
            </p:nvSpPr>
            <p:spPr>
              <a:xfrm>
                <a:off x="519425" y="1583025"/>
                <a:ext cx="850" cy="325"/>
              </a:xfrm>
              <a:custGeom>
                <a:avLst/>
                <a:gdLst/>
                <a:ahLst/>
                <a:cxnLst/>
                <a:rect l="l" t="t" r="r" b="b"/>
                <a:pathLst>
                  <a:path w="34" h="13" extrusionOk="0">
                    <a:moveTo>
                      <a:pt x="15" y="1"/>
                    </a:moveTo>
                    <a:lnTo>
                      <a:pt x="1" y="10"/>
                    </a:lnTo>
                    <a:lnTo>
                      <a:pt x="33" y="12"/>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43" name="Google Shape;5543;p39"/>
              <p:cNvSpPr/>
              <p:nvPr/>
            </p:nvSpPr>
            <p:spPr>
              <a:xfrm>
                <a:off x="527300" y="1532300"/>
                <a:ext cx="150" cy="400"/>
              </a:xfrm>
              <a:custGeom>
                <a:avLst/>
                <a:gdLst/>
                <a:ahLst/>
                <a:cxnLst/>
                <a:rect l="l" t="t" r="r" b="b"/>
                <a:pathLst>
                  <a:path w="6" h="16" extrusionOk="0">
                    <a:moveTo>
                      <a:pt x="2" y="1"/>
                    </a:moveTo>
                    <a:cubicBezTo>
                      <a:pt x="2" y="1"/>
                      <a:pt x="1" y="1"/>
                      <a:pt x="1" y="1"/>
                    </a:cubicBezTo>
                    <a:lnTo>
                      <a:pt x="6" y="15"/>
                    </a:lnTo>
                    <a:cubicBezTo>
                      <a:pt x="6" y="7"/>
                      <a:pt x="4"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44" name="Google Shape;5544;p39"/>
              <p:cNvSpPr/>
              <p:nvPr/>
            </p:nvSpPr>
            <p:spPr>
              <a:xfrm>
                <a:off x="517525" y="1559800"/>
                <a:ext cx="2100" cy="475"/>
              </a:xfrm>
              <a:custGeom>
                <a:avLst/>
                <a:gdLst/>
                <a:ahLst/>
                <a:cxnLst/>
                <a:rect l="l" t="t" r="r" b="b"/>
                <a:pathLst>
                  <a:path w="84" h="19" extrusionOk="0">
                    <a:moveTo>
                      <a:pt x="9" y="0"/>
                    </a:moveTo>
                    <a:cubicBezTo>
                      <a:pt x="14" y="9"/>
                      <a:pt x="9" y="16"/>
                      <a:pt x="0" y="19"/>
                    </a:cubicBezTo>
                    <a:cubicBezTo>
                      <a:pt x="33" y="12"/>
                      <a:pt x="84" y="7"/>
                      <a:pt x="47" y="3"/>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45" name="Google Shape;5545;p39"/>
              <p:cNvSpPr/>
              <p:nvPr/>
            </p:nvSpPr>
            <p:spPr>
              <a:xfrm>
                <a:off x="518275" y="1544425"/>
                <a:ext cx="600" cy="725"/>
              </a:xfrm>
              <a:custGeom>
                <a:avLst/>
                <a:gdLst/>
                <a:ahLst/>
                <a:cxnLst/>
                <a:rect l="l" t="t" r="r" b="b"/>
                <a:pathLst>
                  <a:path w="24" h="29" extrusionOk="0">
                    <a:moveTo>
                      <a:pt x="0" y="1"/>
                    </a:moveTo>
                    <a:lnTo>
                      <a:pt x="0" y="1"/>
                    </a:lnTo>
                    <a:cubicBezTo>
                      <a:pt x="10" y="10"/>
                      <a:pt x="17" y="19"/>
                      <a:pt x="24" y="29"/>
                    </a:cubicBezTo>
                    <a:lnTo>
                      <a:pt x="12" y="6"/>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46" name="Google Shape;5546;p39"/>
              <p:cNvSpPr/>
              <p:nvPr/>
            </p:nvSpPr>
            <p:spPr>
              <a:xfrm>
                <a:off x="538775" y="1527325"/>
                <a:ext cx="550" cy="975"/>
              </a:xfrm>
              <a:custGeom>
                <a:avLst/>
                <a:gdLst/>
                <a:ahLst/>
                <a:cxnLst/>
                <a:rect l="l" t="t" r="r" b="b"/>
                <a:pathLst>
                  <a:path w="22" h="39" extrusionOk="0">
                    <a:moveTo>
                      <a:pt x="22" y="1"/>
                    </a:moveTo>
                    <a:cubicBezTo>
                      <a:pt x="1" y="3"/>
                      <a:pt x="13" y="20"/>
                      <a:pt x="15" y="38"/>
                    </a:cubicBezTo>
                    <a:lnTo>
                      <a:pt x="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47" name="Google Shape;5547;p39"/>
              <p:cNvSpPr/>
              <p:nvPr/>
            </p:nvSpPr>
            <p:spPr>
              <a:xfrm>
                <a:off x="517250" y="1571500"/>
                <a:ext cx="1100" cy="900"/>
              </a:xfrm>
              <a:custGeom>
                <a:avLst/>
                <a:gdLst/>
                <a:ahLst/>
                <a:cxnLst/>
                <a:rect l="l" t="t" r="r" b="b"/>
                <a:pathLst>
                  <a:path w="44" h="36" extrusionOk="0">
                    <a:moveTo>
                      <a:pt x="44" y="0"/>
                    </a:moveTo>
                    <a:lnTo>
                      <a:pt x="44" y="0"/>
                    </a:lnTo>
                    <a:cubicBezTo>
                      <a:pt x="26" y="20"/>
                      <a:pt x="1" y="35"/>
                      <a:pt x="22" y="35"/>
                    </a:cubicBezTo>
                    <a:cubicBezTo>
                      <a:pt x="24" y="35"/>
                      <a:pt x="25" y="35"/>
                      <a:pt x="27" y="35"/>
                    </a:cubicBezTo>
                    <a:cubicBezTo>
                      <a:pt x="37" y="26"/>
                      <a:pt x="41"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48" name="Google Shape;5548;p39"/>
              <p:cNvSpPr/>
              <p:nvPr/>
            </p:nvSpPr>
            <p:spPr>
              <a:xfrm>
                <a:off x="532125" y="1539800"/>
                <a:ext cx="200" cy="550"/>
              </a:xfrm>
              <a:custGeom>
                <a:avLst/>
                <a:gdLst/>
                <a:ahLst/>
                <a:cxnLst/>
                <a:rect l="l" t="t" r="r" b="b"/>
                <a:pathLst>
                  <a:path w="8" h="22" extrusionOk="0">
                    <a:moveTo>
                      <a:pt x="5" y="0"/>
                    </a:moveTo>
                    <a:lnTo>
                      <a:pt x="5" y="0"/>
                    </a:lnTo>
                    <a:cubicBezTo>
                      <a:pt x="0" y="7"/>
                      <a:pt x="3" y="14"/>
                      <a:pt x="7" y="21"/>
                    </a:cubicBezTo>
                    <a:cubicBezTo>
                      <a:pt x="7" y="14"/>
                      <a:pt x="7"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49" name="Google Shape;5549;p39"/>
              <p:cNvSpPr/>
              <p:nvPr/>
            </p:nvSpPr>
            <p:spPr>
              <a:xfrm>
                <a:off x="517975" y="1570850"/>
                <a:ext cx="900" cy="675"/>
              </a:xfrm>
              <a:custGeom>
                <a:avLst/>
                <a:gdLst/>
                <a:ahLst/>
                <a:cxnLst/>
                <a:rect l="l" t="t" r="r" b="b"/>
                <a:pathLst>
                  <a:path w="36" h="27" extrusionOk="0">
                    <a:moveTo>
                      <a:pt x="8" y="1"/>
                    </a:moveTo>
                    <a:cubicBezTo>
                      <a:pt x="5" y="3"/>
                      <a:pt x="3" y="6"/>
                      <a:pt x="1" y="8"/>
                    </a:cubicBezTo>
                    <a:cubicBezTo>
                      <a:pt x="8" y="15"/>
                      <a:pt x="15" y="17"/>
                      <a:pt x="15" y="26"/>
                    </a:cubicBezTo>
                    <a:cubicBezTo>
                      <a:pt x="26" y="15"/>
                      <a:pt x="36" y="6"/>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50" name="Google Shape;5550;p39"/>
              <p:cNvSpPr/>
              <p:nvPr/>
            </p:nvSpPr>
            <p:spPr>
              <a:xfrm>
                <a:off x="572350" y="1530925"/>
                <a:ext cx="75" cy="150"/>
              </a:xfrm>
              <a:custGeom>
                <a:avLst/>
                <a:gdLst/>
                <a:ahLst/>
                <a:cxnLst/>
                <a:rect l="l" t="t" r="r" b="b"/>
                <a:pathLst>
                  <a:path w="3" h="6" extrusionOk="0">
                    <a:moveTo>
                      <a:pt x="0" y="1"/>
                    </a:moveTo>
                    <a:cubicBezTo>
                      <a:pt x="0" y="3"/>
                      <a:pt x="3" y="3"/>
                      <a:pt x="3" y="5"/>
                    </a:cubicBezTo>
                    <a:cubicBezTo>
                      <a:pt x="3" y="1"/>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51" name="Google Shape;5551;p39"/>
              <p:cNvSpPr/>
              <p:nvPr/>
            </p:nvSpPr>
            <p:spPr>
              <a:xfrm>
                <a:off x="583475" y="1537200"/>
                <a:ext cx="425" cy="200"/>
              </a:xfrm>
              <a:custGeom>
                <a:avLst/>
                <a:gdLst/>
                <a:ahLst/>
                <a:cxnLst/>
                <a:rect l="l" t="t" r="r" b="b"/>
                <a:pathLst>
                  <a:path w="17" h="8" extrusionOk="0">
                    <a:moveTo>
                      <a:pt x="17" y="0"/>
                    </a:moveTo>
                    <a:lnTo>
                      <a:pt x="17" y="0"/>
                    </a:lnTo>
                    <a:cubicBezTo>
                      <a:pt x="12" y="2"/>
                      <a:pt x="5" y="5"/>
                      <a:pt x="0" y="7"/>
                    </a:cubicBezTo>
                    <a:cubicBezTo>
                      <a:pt x="2" y="8"/>
                      <a:pt x="3" y="8"/>
                      <a:pt x="4" y="8"/>
                    </a:cubicBezTo>
                    <a:cubicBezTo>
                      <a:pt x="7" y="8"/>
                      <a:pt x="11"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52" name="Google Shape;5552;p39"/>
              <p:cNvSpPr/>
              <p:nvPr/>
            </p:nvSpPr>
            <p:spPr>
              <a:xfrm>
                <a:off x="519725" y="1578850"/>
                <a:ext cx="75" cy="150"/>
              </a:xfrm>
              <a:custGeom>
                <a:avLst/>
                <a:gdLst/>
                <a:ahLst/>
                <a:cxnLst/>
                <a:rect l="l" t="t" r="r" b="b"/>
                <a:pathLst>
                  <a:path w="3" h="6" extrusionOk="0">
                    <a:moveTo>
                      <a:pt x="0" y="1"/>
                    </a:moveTo>
                    <a:cubicBezTo>
                      <a:pt x="1" y="4"/>
                      <a:pt x="2" y="5"/>
                      <a:pt x="2" y="5"/>
                    </a:cubicBezTo>
                    <a:cubicBezTo>
                      <a:pt x="2" y="5"/>
                      <a:pt x="2"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53" name="Google Shape;5553;p39"/>
              <p:cNvSpPr/>
              <p:nvPr/>
            </p:nvSpPr>
            <p:spPr>
              <a:xfrm>
                <a:off x="512075" y="1569875"/>
                <a:ext cx="125" cy="75"/>
              </a:xfrm>
              <a:custGeom>
                <a:avLst/>
                <a:gdLst/>
                <a:ahLst/>
                <a:cxnLst/>
                <a:rect l="l" t="t" r="r" b="b"/>
                <a:pathLst>
                  <a:path w="5" h="3" extrusionOk="0">
                    <a:moveTo>
                      <a:pt x="5" y="1"/>
                    </a:moveTo>
                    <a:cubicBezTo>
                      <a:pt x="1" y="2"/>
                      <a:pt x="0" y="2"/>
                      <a:pt x="1" y="2"/>
                    </a:cubicBezTo>
                    <a:cubicBezTo>
                      <a:pt x="1" y="2"/>
                      <a:pt x="3"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54" name="Google Shape;5554;p39"/>
              <p:cNvSpPr/>
              <p:nvPr/>
            </p:nvSpPr>
            <p:spPr>
              <a:xfrm>
                <a:off x="519650" y="1579200"/>
                <a:ext cx="275" cy="225"/>
              </a:xfrm>
              <a:custGeom>
                <a:avLst/>
                <a:gdLst/>
                <a:ahLst/>
                <a:cxnLst/>
                <a:rect l="l" t="t" r="r" b="b"/>
                <a:pathLst>
                  <a:path w="11" h="9" extrusionOk="0">
                    <a:moveTo>
                      <a:pt x="3" y="1"/>
                    </a:moveTo>
                    <a:lnTo>
                      <a:pt x="1" y="8"/>
                    </a:lnTo>
                    <a:cubicBezTo>
                      <a:pt x="3" y="8"/>
                      <a:pt x="4" y="9"/>
                      <a:pt x="6" y="9"/>
                    </a:cubicBezTo>
                    <a:cubicBezTo>
                      <a:pt x="9" y="9"/>
                      <a:pt x="10" y="6"/>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55" name="Google Shape;5555;p39"/>
              <p:cNvSpPr/>
              <p:nvPr/>
            </p:nvSpPr>
            <p:spPr>
              <a:xfrm>
                <a:off x="519550" y="1578575"/>
                <a:ext cx="200" cy="375"/>
              </a:xfrm>
              <a:custGeom>
                <a:avLst/>
                <a:gdLst/>
                <a:ahLst/>
                <a:cxnLst/>
                <a:rect l="l" t="t" r="r" b="b"/>
                <a:pathLst>
                  <a:path w="8" h="15" extrusionOk="0">
                    <a:moveTo>
                      <a:pt x="3" y="0"/>
                    </a:moveTo>
                    <a:cubicBezTo>
                      <a:pt x="3" y="1"/>
                      <a:pt x="3" y="2"/>
                      <a:pt x="3" y="3"/>
                    </a:cubicBezTo>
                    <a:lnTo>
                      <a:pt x="3" y="3"/>
                    </a:lnTo>
                    <a:cubicBezTo>
                      <a:pt x="3" y="2"/>
                      <a:pt x="3" y="1"/>
                      <a:pt x="3" y="0"/>
                    </a:cubicBezTo>
                    <a:close/>
                    <a:moveTo>
                      <a:pt x="7" y="12"/>
                    </a:moveTo>
                    <a:cubicBezTo>
                      <a:pt x="7" y="12"/>
                      <a:pt x="7" y="12"/>
                      <a:pt x="7" y="12"/>
                    </a:cubicBezTo>
                    <a:lnTo>
                      <a:pt x="7" y="12"/>
                    </a:lnTo>
                    <a:cubicBezTo>
                      <a:pt x="7" y="12"/>
                      <a:pt x="7" y="12"/>
                      <a:pt x="7" y="12"/>
                    </a:cubicBezTo>
                    <a:cubicBezTo>
                      <a:pt x="7" y="12"/>
                      <a:pt x="7" y="12"/>
                      <a:pt x="7" y="12"/>
                    </a:cubicBezTo>
                    <a:close/>
                    <a:moveTo>
                      <a:pt x="3" y="3"/>
                    </a:moveTo>
                    <a:cubicBezTo>
                      <a:pt x="4" y="7"/>
                      <a:pt x="2" y="10"/>
                      <a:pt x="0" y="14"/>
                    </a:cubicBezTo>
                    <a:cubicBezTo>
                      <a:pt x="3" y="14"/>
                      <a:pt x="5" y="12"/>
                      <a:pt x="7" y="12"/>
                    </a:cubicBezTo>
                    <a:lnTo>
                      <a:pt x="7" y="12"/>
                    </a:lnTo>
                    <a:cubicBezTo>
                      <a:pt x="6" y="11"/>
                      <a:pt x="5" y="7"/>
                      <a:pt x="3"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56" name="Google Shape;5556;p39"/>
              <p:cNvSpPr/>
              <p:nvPr/>
            </p:nvSpPr>
            <p:spPr>
              <a:xfrm>
                <a:off x="556000" y="1532175"/>
                <a:ext cx="250" cy="225"/>
              </a:xfrm>
              <a:custGeom>
                <a:avLst/>
                <a:gdLst/>
                <a:ahLst/>
                <a:cxnLst/>
                <a:rect l="l" t="t" r="r" b="b"/>
                <a:pathLst>
                  <a:path w="10" h="9" extrusionOk="0">
                    <a:moveTo>
                      <a:pt x="9" y="1"/>
                    </a:moveTo>
                    <a:cubicBezTo>
                      <a:pt x="9" y="1"/>
                      <a:pt x="5" y="3"/>
                      <a:pt x="1" y="6"/>
                    </a:cubicBezTo>
                    <a:cubicBezTo>
                      <a:pt x="1" y="6"/>
                      <a:pt x="1" y="9"/>
                      <a:pt x="1" y="9"/>
                    </a:cubicBezTo>
                    <a:cubicBezTo>
                      <a:pt x="7" y="3"/>
                      <a:pt x="10"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57" name="Google Shape;5557;p39"/>
              <p:cNvSpPr/>
              <p:nvPr/>
            </p:nvSpPr>
            <p:spPr>
              <a:xfrm>
                <a:off x="509450" y="1553175"/>
                <a:ext cx="100" cy="100"/>
              </a:xfrm>
              <a:custGeom>
                <a:avLst/>
                <a:gdLst/>
                <a:ahLst/>
                <a:cxnLst/>
                <a:rect l="l" t="t" r="r" b="b"/>
                <a:pathLst>
                  <a:path w="4" h="4" extrusionOk="0">
                    <a:moveTo>
                      <a:pt x="1" y="1"/>
                    </a:moveTo>
                    <a:lnTo>
                      <a:pt x="1"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58" name="Google Shape;5558;p39"/>
              <p:cNvSpPr/>
              <p:nvPr/>
            </p:nvSpPr>
            <p:spPr>
              <a:xfrm>
                <a:off x="509050" y="1552250"/>
                <a:ext cx="3100" cy="1475"/>
              </a:xfrm>
              <a:custGeom>
                <a:avLst/>
                <a:gdLst/>
                <a:ahLst/>
                <a:cxnLst/>
                <a:rect l="l" t="t" r="r" b="b"/>
                <a:pathLst>
                  <a:path w="124" h="59" extrusionOk="0">
                    <a:moveTo>
                      <a:pt x="1" y="1"/>
                    </a:moveTo>
                    <a:cubicBezTo>
                      <a:pt x="40" y="26"/>
                      <a:pt x="31" y="31"/>
                      <a:pt x="19" y="40"/>
                    </a:cubicBezTo>
                    <a:lnTo>
                      <a:pt x="124" y="59"/>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59" name="Google Shape;5559;p39"/>
              <p:cNvSpPr/>
              <p:nvPr/>
            </p:nvSpPr>
            <p:spPr>
              <a:xfrm>
                <a:off x="517975" y="1576900"/>
                <a:ext cx="725" cy="425"/>
              </a:xfrm>
              <a:custGeom>
                <a:avLst/>
                <a:gdLst/>
                <a:ahLst/>
                <a:cxnLst/>
                <a:rect l="l" t="t" r="r" b="b"/>
                <a:pathLst>
                  <a:path w="29" h="17" extrusionOk="0">
                    <a:moveTo>
                      <a:pt x="19" y="0"/>
                    </a:moveTo>
                    <a:lnTo>
                      <a:pt x="19" y="0"/>
                    </a:lnTo>
                    <a:cubicBezTo>
                      <a:pt x="8" y="2"/>
                      <a:pt x="1" y="7"/>
                      <a:pt x="12" y="16"/>
                    </a:cubicBezTo>
                    <a:cubicBezTo>
                      <a:pt x="17" y="16"/>
                      <a:pt x="24" y="16"/>
                      <a:pt x="29" y="14"/>
                    </a:cubicBezTo>
                    <a:cubicBezTo>
                      <a:pt x="17" y="14"/>
                      <a:pt x="17"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60" name="Google Shape;5560;p39"/>
              <p:cNvSpPr/>
              <p:nvPr/>
            </p:nvSpPr>
            <p:spPr>
              <a:xfrm>
                <a:off x="505525" y="1527225"/>
                <a:ext cx="80400" cy="55550"/>
              </a:xfrm>
              <a:custGeom>
                <a:avLst/>
                <a:gdLst/>
                <a:ahLst/>
                <a:cxnLst/>
                <a:rect l="l" t="t" r="r" b="b"/>
                <a:pathLst>
                  <a:path w="3216" h="2222" extrusionOk="0">
                    <a:moveTo>
                      <a:pt x="1505" y="14"/>
                    </a:moveTo>
                    <a:cubicBezTo>
                      <a:pt x="1503" y="15"/>
                      <a:pt x="1502" y="17"/>
                      <a:pt x="1500" y="18"/>
                    </a:cubicBezTo>
                    <a:lnTo>
                      <a:pt x="1500" y="18"/>
                    </a:lnTo>
                    <a:lnTo>
                      <a:pt x="1505" y="14"/>
                    </a:lnTo>
                    <a:close/>
                    <a:moveTo>
                      <a:pt x="2618" y="156"/>
                    </a:moveTo>
                    <a:lnTo>
                      <a:pt x="2618" y="156"/>
                    </a:lnTo>
                    <a:cubicBezTo>
                      <a:pt x="2618" y="157"/>
                      <a:pt x="2619" y="157"/>
                      <a:pt x="2620" y="157"/>
                    </a:cubicBezTo>
                    <a:lnTo>
                      <a:pt x="2620" y="157"/>
                    </a:lnTo>
                    <a:lnTo>
                      <a:pt x="2618" y="156"/>
                    </a:lnTo>
                    <a:close/>
                    <a:moveTo>
                      <a:pt x="914" y="195"/>
                    </a:moveTo>
                    <a:cubicBezTo>
                      <a:pt x="912" y="196"/>
                      <a:pt x="911" y="196"/>
                      <a:pt x="910" y="198"/>
                    </a:cubicBezTo>
                    <a:lnTo>
                      <a:pt x="910" y="198"/>
                    </a:lnTo>
                    <a:lnTo>
                      <a:pt x="914" y="195"/>
                    </a:lnTo>
                    <a:close/>
                    <a:moveTo>
                      <a:pt x="787" y="242"/>
                    </a:moveTo>
                    <a:cubicBezTo>
                      <a:pt x="789" y="242"/>
                      <a:pt x="792" y="244"/>
                      <a:pt x="795" y="248"/>
                    </a:cubicBezTo>
                    <a:cubicBezTo>
                      <a:pt x="804" y="271"/>
                      <a:pt x="804" y="277"/>
                      <a:pt x="798" y="277"/>
                    </a:cubicBezTo>
                    <a:cubicBezTo>
                      <a:pt x="794" y="277"/>
                      <a:pt x="786" y="272"/>
                      <a:pt x="777" y="269"/>
                    </a:cubicBezTo>
                    <a:cubicBezTo>
                      <a:pt x="779" y="262"/>
                      <a:pt x="779" y="242"/>
                      <a:pt x="787" y="242"/>
                    </a:cubicBezTo>
                    <a:close/>
                    <a:moveTo>
                      <a:pt x="2056" y="461"/>
                    </a:moveTo>
                    <a:cubicBezTo>
                      <a:pt x="2060" y="461"/>
                      <a:pt x="2055" y="467"/>
                      <a:pt x="2050" y="476"/>
                    </a:cubicBezTo>
                    <a:lnTo>
                      <a:pt x="2047" y="464"/>
                    </a:lnTo>
                    <a:cubicBezTo>
                      <a:pt x="2052" y="462"/>
                      <a:pt x="2055" y="461"/>
                      <a:pt x="2056" y="461"/>
                    </a:cubicBezTo>
                    <a:close/>
                    <a:moveTo>
                      <a:pt x="2423" y="526"/>
                    </a:moveTo>
                    <a:cubicBezTo>
                      <a:pt x="2424" y="528"/>
                      <a:pt x="2424" y="531"/>
                      <a:pt x="2425" y="534"/>
                    </a:cubicBezTo>
                    <a:cubicBezTo>
                      <a:pt x="2425" y="531"/>
                      <a:pt x="2424" y="528"/>
                      <a:pt x="2423" y="526"/>
                    </a:cubicBezTo>
                    <a:close/>
                    <a:moveTo>
                      <a:pt x="448" y="675"/>
                    </a:moveTo>
                    <a:cubicBezTo>
                      <a:pt x="448" y="682"/>
                      <a:pt x="441" y="687"/>
                      <a:pt x="429" y="687"/>
                    </a:cubicBezTo>
                    <a:cubicBezTo>
                      <a:pt x="420" y="677"/>
                      <a:pt x="432" y="675"/>
                      <a:pt x="448" y="675"/>
                    </a:cubicBezTo>
                    <a:close/>
                    <a:moveTo>
                      <a:pt x="339" y="705"/>
                    </a:moveTo>
                    <a:cubicBezTo>
                      <a:pt x="339" y="705"/>
                      <a:pt x="338" y="705"/>
                      <a:pt x="338" y="706"/>
                    </a:cubicBezTo>
                    <a:lnTo>
                      <a:pt x="338" y="706"/>
                    </a:lnTo>
                    <a:cubicBezTo>
                      <a:pt x="338" y="705"/>
                      <a:pt x="339" y="705"/>
                      <a:pt x="339" y="705"/>
                    </a:cubicBezTo>
                    <a:close/>
                    <a:moveTo>
                      <a:pt x="133" y="1119"/>
                    </a:moveTo>
                    <a:cubicBezTo>
                      <a:pt x="132" y="1119"/>
                      <a:pt x="131" y="1120"/>
                      <a:pt x="130" y="1120"/>
                    </a:cubicBezTo>
                    <a:cubicBezTo>
                      <a:pt x="131" y="1120"/>
                      <a:pt x="132" y="1120"/>
                      <a:pt x="133" y="1119"/>
                    </a:cubicBezTo>
                    <a:close/>
                    <a:moveTo>
                      <a:pt x="385" y="1178"/>
                    </a:moveTo>
                    <a:cubicBezTo>
                      <a:pt x="394" y="1178"/>
                      <a:pt x="399" y="1178"/>
                      <a:pt x="399" y="1182"/>
                    </a:cubicBezTo>
                    <a:lnTo>
                      <a:pt x="399" y="1182"/>
                    </a:lnTo>
                    <a:cubicBezTo>
                      <a:pt x="395" y="1181"/>
                      <a:pt x="390" y="1179"/>
                      <a:pt x="385" y="1178"/>
                    </a:cubicBezTo>
                    <a:close/>
                    <a:moveTo>
                      <a:pt x="530" y="1960"/>
                    </a:moveTo>
                    <a:cubicBezTo>
                      <a:pt x="529" y="1962"/>
                      <a:pt x="526" y="1966"/>
                      <a:pt x="524" y="1971"/>
                    </a:cubicBezTo>
                    <a:lnTo>
                      <a:pt x="522" y="1971"/>
                    </a:lnTo>
                    <a:cubicBezTo>
                      <a:pt x="526" y="1965"/>
                      <a:pt x="529" y="1962"/>
                      <a:pt x="530" y="1960"/>
                    </a:cubicBezTo>
                    <a:close/>
                    <a:moveTo>
                      <a:pt x="517" y="1987"/>
                    </a:moveTo>
                    <a:lnTo>
                      <a:pt x="517" y="1987"/>
                    </a:lnTo>
                    <a:cubicBezTo>
                      <a:pt x="515" y="1994"/>
                      <a:pt x="517" y="2001"/>
                      <a:pt x="527" y="2001"/>
                    </a:cubicBezTo>
                    <a:cubicBezTo>
                      <a:pt x="524" y="2002"/>
                      <a:pt x="521" y="2003"/>
                      <a:pt x="518" y="2003"/>
                    </a:cubicBezTo>
                    <a:cubicBezTo>
                      <a:pt x="516" y="2003"/>
                      <a:pt x="513" y="2002"/>
                      <a:pt x="510" y="2001"/>
                    </a:cubicBezTo>
                    <a:cubicBezTo>
                      <a:pt x="499" y="1994"/>
                      <a:pt x="506" y="1989"/>
                      <a:pt x="517" y="1987"/>
                    </a:cubicBezTo>
                    <a:close/>
                    <a:moveTo>
                      <a:pt x="427" y="2117"/>
                    </a:moveTo>
                    <a:lnTo>
                      <a:pt x="427" y="2117"/>
                    </a:lnTo>
                    <a:cubicBezTo>
                      <a:pt x="428" y="2117"/>
                      <a:pt x="428" y="2118"/>
                      <a:pt x="429" y="2118"/>
                    </a:cubicBezTo>
                    <a:lnTo>
                      <a:pt x="429" y="2118"/>
                    </a:lnTo>
                    <a:cubicBezTo>
                      <a:pt x="429" y="2118"/>
                      <a:pt x="428" y="2117"/>
                      <a:pt x="427" y="2117"/>
                    </a:cubicBezTo>
                    <a:close/>
                    <a:moveTo>
                      <a:pt x="1430" y="1"/>
                    </a:moveTo>
                    <a:cubicBezTo>
                      <a:pt x="1405" y="1"/>
                      <a:pt x="1381" y="52"/>
                      <a:pt x="1351" y="52"/>
                    </a:cubicBezTo>
                    <a:cubicBezTo>
                      <a:pt x="1347" y="52"/>
                      <a:pt x="1342" y="51"/>
                      <a:pt x="1338" y="49"/>
                    </a:cubicBezTo>
                    <a:cubicBezTo>
                      <a:pt x="1338" y="56"/>
                      <a:pt x="1333" y="63"/>
                      <a:pt x="1329" y="68"/>
                    </a:cubicBezTo>
                    <a:cubicBezTo>
                      <a:pt x="1309" y="66"/>
                      <a:pt x="1288" y="55"/>
                      <a:pt x="1269" y="55"/>
                    </a:cubicBezTo>
                    <a:cubicBezTo>
                      <a:pt x="1255" y="55"/>
                      <a:pt x="1242" y="61"/>
                      <a:pt x="1229" y="81"/>
                    </a:cubicBezTo>
                    <a:lnTo>
                      <a:pt x="1197" y="30"/>
                    </a:lnTo>
                    <a:lnTo>
                      <a:pt x="1197" y="30"/>
                    </a:lnTo>
                    <a:cubicBezTo>
                      <a:pt x="1169" y="49"/>
                      <a:pt x="1241" y="93"/>
                      <a:pt x="1197" y="123"/>
                    </a:cubicBezTo>
                    <a:cubicBezTo>
                      <a:pt x="1192" y="127"/>
                      <a:pt x="1188" y="129"/>
                      <a:pt x="1184" y="129"/>
                    </a:cubicBezTo>
                    <a:cubicBezTo>
                      <a:pt x="1166" y="129"/>
                      <a:pt x="1169" y="77"/>
                      <a:pt x="1155" y="68"/>
                    </a:cubicBezTo>
                    <a:cubicBezTo>
                      <a:pt x="1146" y="91"/>
                      <a:pt x="1135" y="136"/>
                      <a:pt x="1109" y="136"/>
                    </a:cubicBezTo>
                    <a:cubicBezTo>
                      <a:pt x="1102" y="136"/>
                      <a:pt x="1094" y="133"/>
                      <a:pt x="1085" y="126"/>
                    </a:cubicBezTo>
                    <a:cubicBezTo>
                      <a:pt x="1092" y="112"/>
                      <a:pt x="1104" y="119"/>
                      <a:pt x="1111" y="112"/>
                    </a:cubicBezTo>
                    <a:lnTo>
                      <a:pt x="1078" y="88"/>
                    </a:lnTo>
                    <a:cubicBezTo>
                      <a:pt x="1092" y="30"/>
                      <a:pt x="1122" y="42"/>
                      <a:pt x="1085" y="5"/>
                    </a:cubicBezTo>
                    <a:lnTo>
                      <a:pt x="1085" y="5"/>
                    </a:lnTo>
                    <a:cubicBezTo>
                      <a:pt x="1113" y="109"/>
                      <a:pt x="988" y="44"/>
                      <a:pt x="1020" y="149"/>
                    </a:cubicBezTo>
                    <a:lnTo>
                      <a:pt x="997" y="132"/>
                    </a:lnTo>
                    <a:cubicBezTo>
                      <a:pt x="1002" y="132"/>
                      <a:pt x="999" y="126"/>
                      <a:pt x="1004" y="126"/>
                    </a:cubicBezTo>
                    <a:cubicBezTo>
                      <a:pt x="997" y="120"/>
                      <a:pt x="993" y="118"/>
                      <a:pt x="989" y="118"/>
                    </a:cubicBezTo>
                    <a:cubicBezTo>
                      <a:pt x="969" y="118"/>
                      <a:pt x="1005" y="207"/>
                      <a:pt x="967" y="207"/>
                    </a:cubicBezTo>
                    <a:cubicBezTo>
                      <a:pt x="951" y="202"/>
                      <a:pt x="935" y="193"/>
                      <a:pt x="937" y="177"/>
                    </a:cubicBezTo>
                    <a:lnTo>
                      <a:pt x="937" y="177"/>
                    </a:lnTo>
                    <a:lnTo>
                      <a:pt x="918" y="214"/>
                    </a:lnTo>
                    <a:cubicBezTo>
                      <a:pt x="911" y="214"/>
                      <a:pt x="906" y="203"/>
                      <a:pt x="910" y="198"/>
                    </a:cubicBezTo>
                    <a:lnTo>
                      <a:pt x="910" y="198"/>
                    </a:lnTo>
                    <a:lnTo>
                      <a:pt x="872" y="223"/>
                    </a:lnTo>
                    <a:lnTo>
                      <a:pt x="872" y="218"/>
                    </a:lnTo>
                    <a:cubicBezTo>
                      <a:pt x="872" y="239"/>
                      <a:pt x="872" y="260"/>
                      <a:pt x="870" y="281"/>
                    </a:cubicBezTo>
                    <a:cubicBezTo>
                      <a:pt x="851" y="272"/>
                      <a:pt x="870" y="267"/>
                      <a:pt x="860" y="255"/>
                    </a:cubicBezTo>
                    <a:lnTo>
                      <a:pt x="860" y="255"/>
                    </a:lnTo>
                    <a:lnTo>
                      <a:pt x="849" y="290"/>
                    </a:lnTo>
                    <a:cubicBezTo>
                      <a:pt x="826" y="272"/>
                      <a:pt x="833" y="237"/>
                      <a:pt x="851" y="232"/>
                    </a:cubicBezTo>
                    <a:cubicBezTo>
                      <a:pt x="831" y="209"/>
                      <a:pt x="821" y="201"/>
                      <a:pt x="816" y="201"/>
                    </a:cubicBezTo>
                    <a:cubicBezTo>
                      <a:pt x="805" y="201"/>
                      <a:pt x="817" y="241"/>
                      <a:pt x="787" y="241"/>
                    </a:cubicBezTo>
                    <a:cubicBezTo>
                      <a:pt x="781" y="241"/>
                      <a:pt x="774" y="240"/>
                      <a:pt x="765" y="237"/>
                    </a:cubicBezTo>
                    <a:lnTo>
                      <a:pt x="782" y="211"/>
                    </a:lnTo>
                    <a:cubicBezTo>
                      <a:pt x="735" y="167"/>
                      <a:pt x="728" y="195"/>
                      <a:pt x="680" y="177"/>
                    </a:cubicBezTo>
                    <a:lnTo>
                      <a:pt x="680" y="177"/>
                    </a:lnTo>
                    <a:cubicBezTo>
                      <a:pt x="698" y="190"/>
                      <a:pt x="784" y="232"/>
                      <a:pt x="772" y="269"/>
                    </a:cubicBezTo>
                    <a:cubicBezTo>
                      <a:pt x="770" y="268"/>
                      <a:pt x="767" y="268"/>
                      <a:pt x="765" y="268"/>
                    </a:cubicBezTo>
                    <a:cubicBezTo>
                      <a:pt x="756" y="268"/>
                      <a:pt x="749" y="275"/>
                      <a:pt x="747" y="295"/>
                    </a:cubicBezTo>
                    <a:cubicBezTo>
                      <a:pt x="737" y="280"/>
                      <a:pt x="730" y="275"/>
                      <a:pt x="724" y="275"/>
                    </a:cubicBezTo>
                    <a:cubicBezTo>
                      <a:pt x="716" y="275"/>
                      <a:pt x="709" y="283"/>
                      <a:pt x="700" y="290"/>
                    </a:cubicBezTo>
                    <a:lnTo>
                      <a:pt x="673" y="246"/>
                    </a:lnTo>
                    <a:lnTo>
                      <a:pt x="673" y="246"/>
                    </a:lnTo>
                    <a:cubicBezTo>
                      <a:pt x="661" y="269"/>
                      <a:pt x="677" y="290"/>
                      <a:pt x="682" y="316"/>
                    </a:cubicBezTo>
                    <a:cubicBezTo>
                      <a:pt x="679" y="317"/>
                      <a:pt x="676" y="317"/>
                      <a:pt x="673" y="317"/>
                    </a:cubicBezTo>
                    <a:cubicBezTo>
                      <a:pt x="652" y="317"/>
                      <a:pt x="628" y="292"/>
                      <a:pt x="605" y="272"/>
                    </a:cubicBezTo>
                    <a:lnTo>
                      <a:pt x="605" y="272"/>
                    </a:lnTo>
                    <a:cubicBezTo>
                      <a:pt x="566" y="285"/>
                      <a:pt x="666" y="309"/>
                      <a:pt x="633" y="341"/>
                    </a:cubicBezTo>
                    <a:cubicBezTo>
                      <a:pt x="596" y="343"/>
                      <a:pt x="589" y="374"/>
                      <a:pt x="582" y="420"/>
                    </a:cubicBezTo>
                    <a:cubicBezTo>
                      <a:pt x="552" y="420"/>
                      <a:pt x="564" y="392"/>
                      <a:pt x="547" y="385"/>
                    </a:cubicBezTo>
                    <a:lnTo>
                      <a:pt x="547" y="385"/>
                    </a:lnTo>
                    <a:lnTo>
                      <a:pt x="561" y="429"/>
                    </a:lnTo>
                    <a:cubicBezTo>
                      <a:pt x="561" y="429"/>
                      <a:pt x="560" y="430"/>
                      <a:pt x="560" y="430"/>
                    </a:cubicBezTo>
                    <a:cubicBezTo>
                      <a:pt x="555" y="430"/>
                      <a:pt x="549" y="420"/>
                      <a:pt x="545" y="415"/>
                    </a:cubicBezTo>
                    <a:lnTo>
                      <a:pt x="545" y="415"/>
                    </a:lnTo>
                    <a:cubicBezTo>
                      <a:pt x="543" y="438"/>
                      <a:pt x="580" y="455"/>
                      <a:pt x="571" y="480"/>
                    </a:cubicBezTo>
                    <a:cubicBezTo>
                      <a:pt x="581" y="493"/>
                      <a:pt x="578" y="496"/>
                      <a:pt x="568" y="496"/>
                    </a:cubicBezTo>
                    <a:cubicBezTo>
                      <a:pt x="557" y="496"/>
                      <a:pt x="536" y="491"/>
                      <a:pt x="520" y="491"/>
                    </a:cubicBezTo>
                    <a:cubicBezTo>
                      <a:pt x="501" y="491"/>
                      <a:pt x="487" y="498"/>
                      <a:pt x="496" y="524"/>
                    </a:cubicBezTo>
                    <a:cubicBezTo>
                      <a:pt x="480" y="520"/>
                      <a:pt x="476" y="499"/>
                      <a:pt x="459" y="487"/>
                    </a:cubicBezTo>
                    <a:lnTo>
                      <a:pt x="459" y="487"/>
                    </a:lnTo>
                    <a:cubicBezTo>
                      <a:pt x="455" y="524"/>
                      <a:pt x="462" y="564"/>
                      <a:pt x="478" y="596"/>
                    </a:cubicBezTo>
                    <a:lnTo>
                      <a:pt x="432" y="596"/>
                    </a:lnTo>
                    <a:cubicBezTo>
                      <a:pt x="478" y="603"/>
                      <a:pt x="499" y="654"/>
                      <a:pt x="515" y="691"/>
                    </a:cubicBezTo>
                    <a:cubicBezTo>
                      <a:pt x="536" y="698"/>
                      <a:pt x="554" y="703"/>
                      <a:pt x="561" y="705"/>
                    </a:cubicBezTo>
                    <a:lnTo>
                      <a:pt x="566" y="747"/>
                    </a:lnTo>
                    <a:cubicBezTo>
                      <a:pt x="550" y="740"/>
                      <a:pt x="538" y="728"/>
                      <a:pt x="527" y="714"/>
                    </a:cubicBezTo>
                    <a:lnTo>
                      <a:pt x="527" y="714"/>
                    </a:lnTo>
                    <a:cubicBezTo>
                      <a:pt x="529" y="719"/>
                      <a:pt x="531" y="724"/>
                      <a:pt x="534" y="726"/>
                    </a:cubicBezTo>
                    <a:cubicBezTo>
                      <a:pt x="508" y="719"/>
                      <a:pt x="485" y="703"/>
                      <a:pt x="471" y="680"/>
                    </a:cubicBezTo>
                    <a:lnTo>
                      <a:pt x="471" y="680"/>
                    </a:lnTo>
                    <a:lnTo>
                      <a:pt x="506" y="689"/>
                    </a:lnTo>
                    <a:cubicBezTo>
                      <a:pt x="485" y="661"/>
                      <a:pt x="462" y="638"/>
                      <a:pt x="434" y="619"/>
                    </a:cubicBezTo>
                    <a:lnTo>
                      <a:pt x="434" y="619"/>
                    </a:lnTo>
                    <a:cubicBezTo>
                      <a:pt x="436" y="624"/>
                      <a:pt x="438" y="631"/>
                      <a:pt x="438" y="638"/>
                    </a:cubicBezTo>
                    <a:cubicBezTo>
                      <a:pt x="434" y="631"/>
                      <a:pt x="429" y="626"/>
                      <a:pt x="422" y="622"/>
                    </a:cubicBezTo>
                    <a:cubicBezTo>
                      <a:pt x="422" y="621"/>
                      <a:pt x="421" y="621"/>
                      <a:pt x="421" y="621"/>
                    </a:cubicBezTo>
                    <a:cubicBezTo>
                      <a:pt x="419" y="621"/>
                      <a:pt x="425" y="630"/>
                      <a:pt x="432" y="642"/>
                    </a:cubicBezTo>
                    <a:lnTo>
                      <a:pt x="376" y="615"/>
                    </a:lnTo>
                    <a:lnTo>
                      <a:pt x="376" y="615"/>
                    </a:lnTo>
                    <a:lnTo>
                      <a:pt x="394" y="631"/>
                    </a:lnTo>
                    <a:lnTo>
                      <a:pt x="334" y="649"/>
                    </a:lnTo>
                    <a:cubicBezTo>
                      <a:pt x="364" y="710"/>
                      <a:pt x="425" y="779"/>
                      <a:pt x="420" y="833"/>
                    </a:cubicBezTo>
                    <a:cubicBezTo>
                      <a:pt x="387" y="800"/>
                      <a:pt x="357" y="796"/>
                      <a:pt x="313" y="770"/>
                    </a:cubicBezTo>
                    <a:lnTo>
                      <a:pt x="313" y="770"/>
                    </a:lnTo>
                    <a:cubicBezTo>
                      <a:pt x="319" y="771"/>
                      <a:pt x="323" y="772"/>
                      <a:pt x="327" y="772"/>
                    </a:cubicBezTo>
                    <a:cubicBezTo>
                      <a:pt x="358" y="772"/>
                      <a:pt x="317" y="723"/>
                      <a:pt x="338" y="706"/>
                    </a:cubicBezTo>
                    <a:lnTo>
                      <a:pt x="338" y="706"/>
                    </a:lnTo>
                    <a:cubicBezTo>
                      <a:pt x="336" y="707"/>
                      <a:pt x="333" y="708"/>
                      <a:pt x="329" y="708"/>
                    </a:cubicBezTo>
                    <a:cubicBezTo>
                      <a:pt x="318" y="708"/>
                      <a:pt x="305" y="699"/>
                      <a:pt x="302" y="694"/>
                    </a:cubicBezTo>
                    <a:lnTo>
                      <a:pt x="302" y="694"/>
                    </a:lnTo>
                    <a:cubicBezTo>
                      <a:pt x="302" y="694"/>
                      <a:pt x="306" y="710"/>
                      <a:pt x="309" y="726"/>
                    </a:cubicBezTo>
                    <a:cubicBezTo>
                      <a:pt x="313" y="745"/>
                      <a:pt x="318" y="761"/>
                      <a:pt x="318" y="761"/>
                    </a:cubicBezTo>
                    <a:cubicBezTo>
                      <a:pt x="302" y="752"/>
                      <a:pt x="294" y="749"/>
                      <a:pt x="288" y="749"/>
                    </a:cubicBezTo>
                    <a:cubicBezTo>
                      <a:pt x="280" y="749"/>
                      <a:pt x="276" y="754"/>
                      <a:pt x="262" y="758"/>
                    </a:cubicBezTo>
                    <a:cubicBezTo>
                      <a:pt x="341" y="786"/>
                      <a:pt x="288" y="821"/>
                      <a:pt x="304" y="849"/>
                    </a:cubicBezTo>
                    <a:cubicBezTo>
                      <a:pt x="279" y="837"/>
                      <a:pt x="253" y="823"/>
                      <a:pt x="272" y="800"/>
                    </a:cubicBezTo>
                    <a:lnTo>
                      <a:pt x="272" y="800"/>
                    </a:lnTo>
                    <a:cubicBezTo>
                      <a:pt x="200" y="802"/>
                      <a:pt x="346" y="874"/>
                      <a:pt x="285" y="877"/>
                    </a:cubicBezTo>
                    <a:cubicBezTo>
                      <a:pt x="288" y="870"/>
                      <a:pt x="292" y="870"/>
                      <a:pt x="281" y="860"/>
                    </a:cubicBezTo>
                    <a:lnTo>
                      <a:pt x="281" y="860"/>
                    </a:lnTo>
                    <a:cubicBezTo>
                      <a:pt x="293" y="878"/>
                      <a:pt x="277" y="896"/>
                      <a:pt x="260" y="896"/>
                    </a:cubicBezTo>
                    <a:cubicBezTo>
                      <a:pt x="255" y="896"/>
                      <a:pt x="250" y="894"/>
                      <a:pt x="246" y="891"/>
                    </a:cubicBezTo>
                    <a:lnTo>
                      <a:pt x="248" y="886"/>
                    </a:lnTo>
                    <a:lnTo>
                      <a:pt x="248" y="886"/>
                    </a:lnTo>
                    <a:cubicBezTo>
                      <a:pt x="221" y="916"/>
                      <a:pt x="200" y="997"/>
                      <a:pt x="267" y="1025"/>
                    </a:cubicBezTo>
                    <a:cubicBezTo>
                      <a:pt x="258" y="1023"/>
                      <a:pt x="186" y="993"/>
                      <a:pt x="174" y="986"/>
                    </a:cubicBezTo>
                    <a:lnTo>
                      <a:pt x="174" y="986"/>
                    </a:lnTo>
                    <a:cubicBezTo>
                      <a:pt x="174" y="986"/>
                      <a:pt x="223" y="1023"/>
                      <a:pt x="276" y="1055"/>
                    </a:cubicBezTo>
                    <a:cubicBezTo>
                      <a:pt x="327" y="1088"/>
                      <a:pt x="383" y="1120"/>
                      <a:pt x="383" y="1120"/>
                    </a:cubicBezTo>
                    <a:cubicBezTo>
                      <a:pt x="325" y="1097"/>
                      <a:pt x="177" y="1081"/>
                      <a:pt x="153" y="1039"/>
                    </a:cubicBezTo>
                    <a:cubicBezTo>
                      <a:pt x="142" y="1046"/>
                      <a:pt x="128" y="1055"/>
                      <a:pt x="142" y="1081"/>
                    </a:cubicBezTo>
                    <a:cubicBezTo>
                      <a:pt x="144" y="1080"/>
                      <a:pt x="147" y="1080"/>
                      <a:pt x="152" y="1080"/>
                    </a:cubicBezTo>
                    <a:cubicBezTo>
                      <a:pt x="177" y="1080"/>
                      <a:pt x="235" y="1089"/>
                      <a:pt x="237" y="1097"/>
                    </a:cubicBezTo>
                    <a:cubicBezTo>
                      <a:pt x="164" y="1104"/>
                      <a:pt x="194" y="1104"/>
                      <a:pt x="133" y="1119"/>
                    </a:cubicBezTo>
                    <a:lnTo>
                      <a:pt x="133" y="1119"/>
                    </a:lnTo>
                    <a:cubicBezTo>
                      <a:pt x="134" y="1119"/>
                      <a:pt x="135" y="1119"/>
                      <a:pt x="137" y="1119"/>
                    </a:cubicBezTo>
                    <a:cubicBezTo>
                      <a:pt x="163" y="1119"/>
                      <a:pt x="236" y="1147"/>
                      <a:pt x="232" y="1159"/>
                    </a:cubicBezTo>
                    <a:cubicBezTo>
                      <a:pt x="197" y="1153"/>
                      <a:pt x="163" y="1143"/>
                      <a:pt x="130" y="1134"/>
                    </a:cubicBezTo>
                    <a:lnTo>
                      <a:pt x="130" y="1134"/>
                    </a:lnTo>
                    <a:cubicBezTo>
                      <a:pt x="130" y="1134"/>
                      <a:pt x="149" y="1148"/>
                      <a:pt x="172" y="1162"/>
                    </a:cubicBezTo>
                    <a:lnTo>
                      <a:pt x="209" y="1189"/>
                    </a:lnTo>
                    <a:lnTo>
                      <a:pt x="209" y="1189"/>
                    </a:lnTo>
                    <a:cubicBezTo>
                      <a:pt x="194" y="1180"/>
                      <a:pt x="157" y="1177"/>
                      <a:pt x="129" y="1177"/>
                    </a:cubicBezTo>
                    <a:cubicBezTo>
                      <a:pt x="121" y="1177"/>
                      <a:pt x="113" y="1178"/>
                      <a:pt x="107" y="1178"/>
                    </a:cubicBezTo>
                    <a:cubicBezTo>
                      <a:pt x="126" y="1178"/>
                      <a:pt x="98" y="1210"/>
                      <a:pt x="107" y="1222"/>
                    </a:cubicBezTo>
                    <a:lnTo>
                      <a:pt x="130" y="1210"/>
                    </a:lnTo>
                    <a:lnTo>
                      <a:pt x="130" y="1210"/>
                    </a:lnTo>
                    <a:cubicBezTo>
                      <a:pt x="109" y="1250"/>
                      <a:pt x="255" y="1271"/>
                      <a:pt x="246" y="1310"/>
                    </a:cubicBezTo>
                    <a:cubicBezTo>
                      <a:pt x="233" y="1305"/>
                      <a:pt x="180" y="1292"/>
                      <a:pt x="144" y="1292"/>
                    </a:cubicBezTo>
                    <a:cubicBezTo>
                      <a:pt x="129" y="1292"/>
                      <a:pt x="116" y="1295"/>
                      <a:pt x="112" y="1301"/>
                    </a:cubicBezTo>
                    <a:cubicBezTo>
                      <a:pt x="158" y="1317"/>
                      <a:pt x="339" y="1370"/>
                      <a:pt x="374" y="1403"/>
                    </a:cubicBezTo>
                    <a:lnTo>
                      <a:pt x="346" y="1408"/>
                    </a:lnTo>
                    <a:lnTo>
                      <a:pt x="374" y="1433"/>
                    </a:lnTo>
                    <a:cubicBezTo>
                      <a:pt x="279" y="1408"/>
                      <a:pt x="183" y="1370"/>
                      <a:pt x="95" y="1322"/>
                    </a:cubicBezTo>
                    <a:cubicBezTo>
                      <a:pt x="72" y="1336"/>
                      <a:pt x="63" y="1322"/>
                      <a:pt x="63" y="1347"/>
                    </a:cubicBezTo>
                    <a:cubicBezTo>
                      <a:pt x="60" y="1348"/>
                      <a:pt x="57" y="1348"/>
                      <a:pt x="55" y="1348"/>
                    </a:cubicBezTo>
                    <a:cubicBezTo>
                      <a:pt x="39" y="1348"/>
                      <a:pt x="25" y="1338"/>
                      <a:pt x="24" y="1322"/>
                    </a:cubicBezTo>
                    <a:lnTo>
                      <a:pt x="0" y="1380"/>
                    </a:lnTo>
                    <a:cubicBezTo>
                      <a:pt x="65" y="1382"/>
                      <a:pt x="63" y="1428"/>
                      <a:pt x="109" y="1428"/>
                    </a:cubicBezTo>
                    <a:lnTo>
                      <a:pt x="84" y="1396"/>
                    </a:lnTo>
                    <a:cubicBezTo>
                      <a:pt x="70" y="1380"/>
                      <a:pt x="56" y="1361"/>
                      <a:pt x="56" y="1361"/>
                    </a:cubicBezTo>
                    <a:lnTo>
                      <a:pt x="56" y="1361"/>
                    </a:lnTo>
                    <a:cubicBezTo>
                      <a:pt x="114" y="1363"/>
                      <a:pt x="214" y="1410"/>
                      <a:pt x="200" y="1445"/>
                    </a:cubicBezTo>
                    <a:cubicBezTo>
                      <a:pt x="195" y="1446"/>
                      <a:pt x="190" y="1447"/>
                      <a:pt x="182" y="1447"/>
                    </a:cubicBezTo>
                    <a:cubicBezTo>
                      <a:pt x="151" y="1447"/>
                      <a:pt x="97" y="1433"/>
                      <a:pt x="81" y="1433"/>
                    </a:cubicBezTo>
                    <a:cubicBezTo>
                      <a:pt x="100" y="1440"/>
                      <a:pt x="116" y="1472"/>
                      <a:pt x="102" y="1477"/>
                    </a:cubicBezTo>
                    <a:lnTo>
                      <a:pt x="75" y="1459"/>
                    </a:lnTo>
                    <a:lnTo>
                      <a:pt x="75" y="1459"/>
                    </a:lnTo>
                    <a:cubicBezTo>
                      <a:pt x="51" y="1482"/>
                      <a:pt x="149" y="1498"/>
                      <a:pt x="95" y="1526"/>
                    </a:cubicBezTo>
                    <a:cubicBezTo>
                      <a:pt x="91" y="1535"/>
                      <a:pt x="24" y="1556"/>
                      <a:pt x="56" y="1556"/>
                    </a:cubicBezTo>
                    <a:cubicBezTo>
                      <a:pt x="134" y="1542"/>
                      <a:pt x="211" y="1535"/>
                      <a:pt x="290" y="1535"/>
                    </a:cubicBezTo>
                    <a:cubicBezTo>
                      <a:pt x="317" y="1535"/>
                      <a:pt x="344" y="1536"/>
                      <a:pt x="371" y="1537"/>
                    </a:cubicBezTo>
                    <a:cubicBezTo>
                      <a:pt x="341" y="1558"/>
                      <a:pt x="311" y="1577"/>
                      <a:pt x="279" y="1595"/>
                    </a:cubicBezTo>
                    <a:cubicBezTo>
                      <a:pt x="268" y="1599"/>
                      <a:pt x="255" y="1600"/>
                      <a:pt x="243" y="1600"/>
                    </a:cubicBezTo>
                    <a:cubicBezTo>
                      <a:pt x="210" y="1600"/>
                      <a:pt x="172" y="1592"/>
                      <a:pt x="142" y="1592"/>
                    </a:cubicBezTo>
                    <a:cubicBezTo>
                      <a:pt x="132" y="1592"/>
                      <a:pt x="122" y="1593"/>
                      <a:pt x="114" y="1595"/>
                    </a:cubicBezTo>
                    <a:cubicBezTo>
                      <a:pt x="128" y="1595"/>
                      <a:pt x="142" y="1598"/>
                      <a:pt x="156" y="1605"/>
                    </a:cubicBezTo>
                    <a:cubicBezTo>
                      <a:pt x="144" y="1614"/>
                      <a:pt x="107" y="1605"/>
                      <a:pt x="116" y="1623"/>
                    </a:cubicBezTo>
                    <a:cubicBezTo>
                      <a:pt x="157" y="1623"/>
                      <a:pt x="140" y="1644"/>
                      <a:pt x="144" y="1644"/>
                    </a:cubicBezTo>
                    <a:cubicBezTo>
                      <a:pt x="146" y="1644"/>
                      <a:pt x="151" y="1640"/>
                      <a:pt x="165" y="1630"/>
                    </a:cubicBezTo>
                    <a:lnTo>
                      <a:pt x="165" y="1630"/>
                    </a:lnTo>
                    <a:cubicBezTo>
                      <a:pt x="183" y="1649"/>
                      <a:pt x="156" y="1651"/>
                      <a:pt x="160" y="1674"/>
                    </a:cubicBezTo>
                    <a:cubicBezTo>
                      <a:pt x="172" y="1673"/>
                      <a:pt x="183" y="1672"/>
                      <a:pt x="194" y="1672"/>
                    </a:cubicBezTo>
                    <a:cubicBezTo>
                      <a:pt x="234" y="1672"/>
                      <a:pt x="273" y="1681"/>
                      <a:pt x="309" y="1697"/>
                    </a:cubicBezTo>
                    <a:cubicBezTo>
                      <a:pt x="295" y="1700"/>
                      <a:pt x="281" y="1702"/>
                      <a:pt x="267" y="1707"/>
                    </a:cubicBezTo>
                    <a:cubicBezTo>
                      <a:pt x="267" y="1746"/>
                      <a:pt x="246" y="1771"/>
                      <a:pt x="253" y="1809"/>
                    </a:cubicBezTo>
                    <a:cubicBezTo>
                      <a:pt x="242" y="1813"/>
                      <a:pt x="229" y="1832"/>
                      <a:pt x="206" y="1832"/>
                    </a:cubicBezTo>
                    <a:cubicBezTo>
                      <a:pt x="205" y="1832"/>
                      <a:pt x="203" y="1832"/>
                      <a:pt x="202" y="1832"/>
                    </a:cubicBezTo>
                    <a:lnTo>
                      <a:pt x="202" y="1832"/>
                    </a:lnTo>
                    <a:cubicBezTo>
                      <a:pt x="214" y="1836"/>
                      <a:pt x="232" y="1836"/>
                      <a:pt x="237" y="1846"/>
                    </a:cubicBezTo>
                    <a:cubicBezTo>
                      <a:pt x="226" y="1853"/>
                      <a:pt x="220" y="1856"/>
                      <a:pt x="215" y="1856"/>
                    </a:cubicBezTo>
                    <a:cubicBezTo>
                      <a:pt x="206" y="1856"/>
                      <a:pt x="207" y="1844"/>
                      <a:pt x="195" y="1844"/>
                    </a:cubicBezTo>
                    <a:cubicBezTo>
                      <a:pt x="190" y="1844"/>
                      <a:pt x="182" y="1846"/>
                      <a:pt x="170" y="1853"/>
                    </a:cubicBezTo>
                    <a:cubicBezTo>
                      <a:pt x="174" y="1852"/>
                      <a:pt x="178" y="1851"/>
                      <a:pt x="181" y="1851"/>
                    </a:cubicBezTo>
                    <a:cubicBezTo>
                      <a:pt x="207" y="1851"/>
                      <a:pt x="223" y="1870"/>
                      <a:pt x="244" y="1880"/>
                    </a:cubicBezTo>
                    <a:cubicBezTo>
                      <a:pt x="295" y="1867"/>
                      <a:pt x="246" y="1843"/>
                      <a:pt x="223" y="1834"/>
                    </a:cubicBezTo>
                    <a:cubicBezTo>
                      <a:pt x="244" y="1829"/>
                      <a:pt x="266" y="1827"/>
                      <a:pt x="287" y="1827"/>
                    </a:cubicBezTo>
                    <a:cubicBezTo>
                      <a:pt x="337" y="1827"/>
                      <a:pt x="384" y="1839"/>
                      <a:pt x="413" y="1862"/>
                    </a:cubicBezTo>
                    <a:cubicBezTo>
                      <a:pt x="436" y="1892"/>
                      <a:pt x="369" y="1883"/>
                      <a:pt x="381" y="1887"/>
                    </a:cubicBezTo>
                    <a:cubicBezTo>
                      <a:pt x="378" y="1945"/>
                      <a:pt x="515" y="1918"/>
                      <a:pt x="469" y="1973"/>
                    </a:cubicBezTo>
                    <a:cubicBezTo>
                      <a:pt x="427" y="1999"/>
                      <a:pt x="381" y="1985"/>
                      <a:pt x="348" y="1994"/>
                    </a:cubicBezTo>
                    <a:cubicBezTo>
                      <a:pt x="327" y="1971"/>
                      <a:pt x="371" y="1952"/>
                      <a:pt x="367" y="1936"/>
                    </a:cubicBezTo>
                    <a:lnTo>
                      <a:pt x="367" y="1936"/>
                    </a:lnTo>
                    <a:lnTo>
                      <a:pt x="348" y="1959"/>
                    </a:lnTo>
                    <a:cubicBezTo>
                      <a:pt x="332" y="1955"/>
                      <a:pt x="318" y="1938"/>
                      <a:pt x="330" y="1929"/>
                    </a:cubicBezTo>
                    <a:lnTo>
                      <a:pt x="330" y="1929"/>
                    </a:lnTo>
                    <a:cubicBezTo>
                      <a:pt x="292" y="1950"/>
                      <a:pt x="336" y="2024"/>
                      <a:pt x="302" y="2071"/>
                    </a:cubicBezTo>
                    <a:cubicBezTo>
                      <a:pt x="314" y="2076"/>
                      <a:pt x="326" y="2083"/>
                      <a:pt x="338" y="2083"/>
                    </a:cubicBezTo>
                    <a:cubicBezTo>
                      <a:pt x="343" y="2083"/>
                      <a:pt x="348" y="2082"/>
                      <a:pt x="353" y="2080"/>
                    </a:cubicBezTo>
                    <a:lnTo>
                      <a:pt x="346" y="2068"/>
                    </a:lnTo>
                    <a:cubicBezTo>
                      <a:pt x="352" y="2065"/>
                      <a:pt x="358" y="2064"/>
                      <a:pt x="364" y="2064"/>
                    </a:cubicBezTo>
                    <a:cubicBezTo>
                      <a:pt x="381" y="2064"/>
                      <a:pt x="394" y="2076"/>
                      <a:pt x="404" y="2076"/>
                    </a:cubicBezTo>
                    <a:cubicBezTo>
                      <a:pt x="407" y="2076"/>
                      <a:pt x="410" y="2074"/>
                      <a:pt x="413" y="2071"/>
                    </a:cubicBezTo>
                    <a:cubicBezTo>
                      <a:pt x="441" y="2089"/>
                      <a:pt x="485" y="2108"/>
                      <a:pt x="464" y="2138"/>
                    </a:cubicBezTo>
                    <a:lnTo>
                      <a:pt x="416" y="2144"/>
                    </a:lnTo>
                    <a:lnTo>
                      <a:pt x="416" y="2144"/>
                    </a:lnTo>
                    <a:cubicBezTo>
                      <a:pt x="429" y="2141"/>
                      <a:pt x="440" y="2127"/>
                      <a:pt x="429" y="2118"/>
                    </a:cubicBezTo>
                    <a:lnTo>
                      <a:pt x="429" y="2118"/>
                    </a:lnTo>
                    <a:cubicBezTo>
                      <a:pt x="443" y="2131"/>
                      <a:pt x="360" y="2161"/>
                      <a:pt x="427" y="2173"/>
                    </a:cubicBezTo>
                    <a:lnTo>
                      <a:pt x="462" y="2152"/>
                    </a:lnTo>
                    <a:cubicBezTo>
                      <a:pt x="489" y="2170"/>
                      <a:pt x="545" y="2196"/>
                      <a:pt x="527" y="2221"/>
                    </a:cubicBezTo>
                    <a:cubicBezTo>
                      <a:pt x="578" y="2210"/>
                      <a:pt x="522" y="2214"/>
                      <a:pt x="582" y="2198"/>
                    </a:cubicBezTo>
                    <a:lnTo>
                      <a:pt x="582" y="2198"/>
                    </a:lnTo>
                    <a:cubicBezTo>
                      <a:pt x="576" y="2199"/>
                      <a:pt x="570" y="2200"/>
                      <a:pt x="566" y="2200"/>
                    </a:cubicBezTo>
                    <a:cubicBezTo>
                      <a:pt x="527" y="2200"/>
                      <a:pt x="560" y="2153"/>
                      <a:pt x="530" y="2153"/>
                    </a:cubicBezTo>
                    <a:cubicBezTo>
                      <a:pt x="527" y="2153"/>
                      <a:pt x="522" y="2154"/>
                      <a:pt x="517" y="2155"/>
                    </a:cubicBezTo>
                    <a:lnTo>
                      <a:pt x="517" y="2155"/>
                    </a:lnTo>
                    <a:cubicBezTo>
                      <a:pt x="571" y="2136"/>
                      <a:pt x="537" y="2125"/>
                      <a:pt x="591" y="2098"/>
                    </a:cubicBezTo>
                    <a:cubicBezTo>
                      <a:pt x="584" y="2098"/>
                      <a:pt x="577" y="2100"/>
                      <a:pt x="572" y="2100"/>
                    </a:cubicBezTo>
                    <a:cubicBezTo>
                      <a:pt x="566" y="2100"/>
                      <a:pt x="564" y="2098"/>
                      <a:pt x="566" y="2087"/>
                    </a:cubicBezTo>
                    <a:cubicBezTo>
                      <a:pt x="561" y="2084"/>
                      <a:pt x="557" y="2084"/>
                      <a:pt x="552" y="2082"/>
                    </a:cubicBezTo>
                    <a:lnTo>
                      <a:pt x="552" y="2080"/>
                    </a:lnTo>
                    <a:lnTo>
                      <a:pt x="550" y="2080"/>
                    </a:lnTo>
                    <a:cubicBezTo>
                      <a:pt x="543" y="2087"/>
                      <a:pt x="534" y="2091"/>
                      <a:pt x="524" y="2094"/>
                    </a:cubicBezTo>
                    <a:cubicBezTo>
                      <a:pt x="485" y="2084"/>
                      <a:pt x="483" y="2052"/>
                      <a:pt x="462" y="2043"/>
                    </a:cubicBezTo>
                    <a:cubicBezTo>
                      <a:pt x="464" y="2038"/>
                      <a:pt x="467" y="2037"/>
                      <a:pt x="470" y="2037"/>
                    </a:cubicBezTo>
                    <a:cubicBezTo>
                      <a:pt x="476" y="2037"/>
                      <a:pt x="482" y="2040"/>
                      <a:pt x="490" y="2040"/>
                    </a:cubicBezTo>
                    <a:cubicBezTo>
                      <a:pt x="493" y="2040"/>
                      <a:pt x="496" y="2039"/>
                      <a:pt x="499" y="2038"/>
                    </a:cubicBezTo>
                    <a:lnTo>
                      <a:pt x="466" y="2024"/>
                    </a:lnTo>
                    <a:cubicBezTo>
                      <a:pt x="495" y="2021"/>
                      <a:pt x="512" y="2002"/>
                      <a:pt x="530" y="2002"/>
                    </a:cubicBezTo>
                    <a:cubicBezTo>
                      <a:pt x="537" y="2002"/>
                      <a:pt x="544" y="2005"/>
                      <a:pt x="552" y="2013"/>
                    </a:cubicBezTo>
                    <a:lnTo>
                      <a:pt x="550" y="1985"/>
                    </a:lnTo>
                    <a:cubicBezTo>
                      <a:pt x="571" y="1966"/>
                      <a:pt x="575" y="1943"/>
                      <a:pt x="557" y="1931"/>
                    </a:cubicBezTo>
                    <a:cubicBezTo>
                      <a:pt x="562" y="1920"/>
                      <a:pt x="530" y="1911"/>
                      <a:pt x="531" y="1911"/>
                    </a:cubicBezTo>
                    <a:cubicBezTo>
                      <a:pt x="532" y="1911"/>
                      <a:pt x="534" y="1911"/>
                      <a:pt x="540" y="1913"/>
                    </a:cubicBezTo>
                    <a:lnTo>
                      <a:pt x="510" y="1876"/>
                    </a:lnTo>
                    <a:lnTo>
                      <a:pt x="520" y="1873"/>
                    </a:lnTo>
                    <a:cubicBezTo>
                      <a:pt x="520" y="1853"/>
                      <a:pt x="499" y="1834"/>
                      <a:pt x="487" y="1816"/>
                    </a:cubicBezTo>
                    <a:cubicBezTo>
                      <a:pt x="469" y="1795"/>
                      <a:pt x="476" y="1762"/>
                      <a:pt x="499" y="1751"/>
                    </a:cubicBezTo>
                    <a:cubicBezTo>
                      <a:pt x="487" y="1741"/>
                      <a:pt x="473" y="1732"/>
                      <a:pt x="480" y="1711"/>
                    </a:cubicBezTo>
                    <a:lnTo>
                      <a:pt x="513" y="1704"/>
                    </a:lnTo>
                    <a:cubicBezTo>
                      <a:pt x="499" y="1690"/>
                      <a:pt x="538" y="1658"/>
                      <a:pt x="503" y="1658"/>
                    </a:cubicBezTo>
                    <a:cubicBezTo>
                      <a:pt x="589" y="1632"/>
                      <a:pt x="515" y="1588"/>
                      <a:pt x="529" y="1563"/>
                    </a:cubicBezTo>
                    <a:lnTo>
                      <a:pt x="487" y="1563"/>
                    </a:lnTo>
                    <a:cubicBezTo>
                      <a:pt x="487" y="1547"/>
                      <a:pt x="476" y="1530"/>
                      <a:pt x="457" y="1510"/>
                    </a:cubicBezTo>
                    <a:lnTo>
                      <a:pt x="420" y="1512"/>
                    </a:lnTo>
                    <a:cubicBezTo>
                      <a:pt x="387" y="1493"/>
                      <a:pt x="445" y="1465"/>
                      <a:pt x="443" y="1438"/>
                    </a:cubicBezTo>
                    <a:lnTo>
                      <a:pt x="443" y="1438"/>
                    </a:lnTo>
                    <a:cubicBezTo>
                      <a:pt x="459" y="1440"/>
                      <a:pt x="455" y="1447"/>
                      <a:pt x="443" y="1452"/>
                    </a:cubicBezTo>
                    <a:cubicBezTo>
                      <a:pt x="531" y="1424"/>
                      <a:pt x="385" y="1375"/>
                      <a:pt x="452" y="1347"/>
                    </a:cubicBezTo>
                    <a:cubicBezTo>
                      <a:pt x="441" y="1338"/>
                      <a:pt x="445" y="1331"/>
                      <a:pt x="457" y="1329"/>
                    </a:cubicBezTo>
                    <a:cubicBezTo>
                      <a:pt x="457" y="1329"/>
                      <a:pt x="457" y="1329"/>
                      <a:pt x="457" y="1326"/>
                    </a:cubicBezTo>
                    <a:cubicBezTo>
                      <a:pt x="464" y="1324"/>
                      <a:pt x="473" y="1322"/>
                      <a:pt x="480" y="1317"/>
                    </a:cubicBezTo>
                    <a:lnTo>
                      <a:pt x="480" y="1317"/>
                    </a:lnTo>
                    <a:cubicBezTo>
                      <a:pt x="471" y="1319"/>
                      <a:pt x="464" y="1322"/>
                      <a:pt x="457" y="1324"/>
                    </a:cubicBezTo>
                    <a:cubicBezTo>
                      <a:pt x="457" y="1315"/>
                      <a:pt x="452" y="1306"/>
                      <a:pt x="448" y="1299"/>
                    </a:cubicBezTo>
                    <a:lnTo>
                      <a:pt x="448" y="1299"/>
                    </a:lnTo>
                    <a:lnTo>
                      <a:pt x="487" y="1301"/>
                    </a:lnTo>
                    <a:cubicBezTo>
                      <a:pt x="487" y="1299"/>
                      <a:pt x="487" y="1299"/>
                      <a:pt x="487" y="1299"/>
                    </a:cubicBezTo>
                    <a:cubicBezTo>
                      <a:pt x="503" y="1292"/>
                      <a:pt x="469" y="1287"/>
                      <a:pt x="438" y="1287"/>
                    </a:cubicBezTo>
                    <a:cubicBezTo>
                      <a:pt x="432" y="1282"/>
                      <a:pt x="425" y="1278"/>
                      <a:pt x="415" y="1273"/>
                    </a:cubicBezTo>
                    <a:lnTo>
                      <a:pt x="415" y="1273"/>
                    </a:lnTo>
                    <a:cubicBezTo>
                      <a:pt x="418" y="1273"/>
                      <a:pt x="420" y="1273"/>
                      <a:pt x="422" y="1273"/>
                    </a:cubicBezTo>
                    <a:cubicBezTo>
                      <a:pt x="475" y="1273"/>
                      <a:pt x="407" y="1245"/>
                      <a:pt x="464" y="1245"/>
                    </a:cubicBezTo>
                    <a:cubicBezTo>
                      <a:pt x="466" y="1245"/>
                      <a:pt x="468" y="1245"/>
                      <a:pt x="471" y="1245"/>
                    </a:cubicBezTo>
                    <a:cubicBezTo>
                      <a:pt x="441" y="1232"/>
                      <a:pt x="453" y="1202"/>
                      <a:pt x="399" y="1182"/>
                    </a:cubicBezTo>
                    <a:lnTo>
                      <a:pt x="399" y="1182"/>
                    </a:lnTo>
                    <a:cubicBezTo>
                      <a:pt x="409" y="1173"/>
                      <a:pt x="420" y="1166"/>
                      <a:pt x="404" y="1153"/>
                    </a:cubicBezTo>
                    <a:lnTo>
                      <a:pt x="404" y="1153"/>
                    </a:lnTo>
                    <a:lnTo>
                      <a:pt x="455" y="1162"/>
                    </a:lnTo>
                    <a:lnTo>
                      <a:pt x="455" y="1162"/>
                    </a:lnTo>
                    <a:lnTo>
                      <a:pt x="394" y="1120"/>
                    </a:lnTo>
                    <a:cubicBezTo>
                      <a:pt x="402" y="1118"/>
                      <a:pt x="410" y="1117"/>
                      <a:pt x="418" y="1117"/>
                    </a:cubicBezTo>
                    <a:cubicBezTo>
                      <a:pt x="441" y="1117"/>
                      <a:pt x="463" y="1125"/>
                      <a:pt x="480" y="1139"/>
                    </a:cubicBezTo>
                    <a:cubicBezTo>
                      <a:pt x="432" y="1092"/>
                      <a:pt x="466" y="1108"/>
                      <a:pt x="420" y="1062"/>
                    </a:cubicBezTo>
                    <a:lnTo>
                      <a:pt x="420" y="1062"/>
                    </a:lnTo>
                    <a:lnTo>
                      <a:pt x="450" y="1074"/>
                    </a:lnTo>
                    <a:cubicBezTo>
                      <a:pt x="452" y="1065"/>
                      <a:pt x="418" y="1036"/>
                      <a:pt x="442" y="1036"/>
                    </a:cubicBezTo>
                    <a:cubicBezTo>
                      <a:pt x="443" y="1036"/>
                      <a:pt x="444" y="1037"/>
                      <a:pt x="445" y="1037"/>
                    </a:cubicBezTo>
                    <a:cubicBezTo>
                      <a:pt x="478" y="1037"/>
                      <a:pt x="492" y="1011"/>
                      <a:pt x="506" y="983"/>
                    </a:cubicBezTo>
                    <a:cubicBezTo>
                      <a:pt x="522" y="953"/>
                      <a:pt x="540" y="918"/>
                      <a:pt x="578" y="914"/>
                    </a:cubicBezTo>
                    <a:cubicBezTo>
                      <a:pt x="487" y="877"/>
                      <a:pt x="629" y="914"/>
                      <a:pt x="566" y="874"/>
                    </a:cubicBezTo>
                    <a:lnTo>
                      <a:pt x="566" y="874"/>
                    </a:lnTo>
                    <a:cubicBezTo>
                      <a:pt x="587" y="884"/>
                      <a:pt x="603" y="881"/>
                      <a:pt x="615" y="900"/>
                    </a:cubicBezTo>
                    <a:cubicBezTo>
                      <a:pt x="612" y="863"/>
                      <a:pt x="670" y="884"/>
                      <a:pt x="629" y="833"/>
                    </a:cubicBezTo>
                    <a:lnTo>
                      <a:pt x="629" y="833"/>
                    </a:lnTo>
                    <a:cubicBezTo>
                      <a:pt x="649" y="844"/>
                      <a:pt x="654" y="856"/>
                      <a:pt x="666" y="863"/>
                    </a:cubicBezTo>
                    <a:cubicBezTo>
                      <a:pt x="664" y="859"/>
                      <a:pt x="657" y="848"/>
                      <a:pt x="663" y="848"/>
                    </a:cubicBezTo>
                    <a:cubicBezTo>
                      <a:pt x="665" y="848"/>
                      <a:pt x="666" y="848"/>
                      <a:pt x="668" y="849"/>
                    </a:cubicBezTo>
                    <a:cubicBezTo>
                      <a:pt x="682" y="853"/>
                      <a:pt x="682" y="863"/>
                      <a:pt x="687" y="872"/>
                    </a:cubicBezTo>
                    <a:cubicBezTo>
                      <a:pt x="700" y="847"/>
                      <a:pt x="645" y="805"/>
                      <a:pt x="591" y="768"/>
                    </a:cubicBezTo>
                    <a:lnTo>
                      <a:pt x="591" y="768"/>
                    </a:lnTo>
                    <a:cubicBezTo>
                      <a:pt x="597" y="768"/>
                      <a:pt x="602" y="769"/>
                      <a:pt x="605" y="769"/>
                    </a:cubicBezTo>
                    <a:cubicBezTo>
                      <a:pt x="626" y="769"/>
                      <a:pt x="622" y="758"/>
                      <a:pt x="598" y="731"/>
                    </a:cubicBezTo>
                    <a:lnTo>
                      <a:pt x="598" y="731"/>
                    </a:lnTo>
                    <a:cubicBezTo>
                      <a:pt x="619" y="738"/>
                      <a:pt x="645" y="745"/>
                      <a:pt x="638" y="763"/>
                    </a:cubicBezTo>
                    <a:cubicBezTo>
                      <a:pt x="647" y="756"/>
                      <a:pt x="705" y="735"/>
                      <a:pt x="666" y="700"/>
                    </a:cubicBezTo>
                    <a:lnTo>
                      <a:pt x="666" y="700"/>
                    </a:lnTo>
                    <a:cubicBezTo>
                      <a:pt x="668" y="702"/>
                      <a:pt x="670" y="702"/>
                      <a:pt x="671" y="702"/>
                    </a:cubicBezTo>
                    <a:cubicBezTo>
                      <a:pt x="677" y="702"/>
                      <a:pt x="677" y="692"/>
                      <a:pt x="675" y="687"/>
                    </a:cubicBezTo>
                    <a:cubicBezTo>
                      <a:pt x="693" y="673"/>
                      <a:pt x="700" y="675"/>
                      <a:pt x="712" y="654"/>
                    </a:cubicBezTo>
                    <a:lnTo>
                      <a:pt x="700" y="654"/>
                    </a:lnTo>
                    <a:cubicBezTo>
                      <a:pt x="663" y="605"/>
                      <a:pt x="707" y="631"/>
                      <a:pt x="717" y="615"/>
                    </a:cubicBezTo>
                    <a:lnTo>
                      <a:pt x="719" y="619"/>
                    </a:lnTo>
                    <a:cubicBezTo>
                      <a:pt x="723" y="620"/>
                      <a:pt x="727" y="620"/>
                      <a:pt x="730" y="620"/>
                    </a:cubicBezTo>
                    <a:cubicBezTo>
                      <a:pt x="770" y="620"/>
                      <a:pt x="740" y="600"/>
                      <a:pt x="764" y="600"/>
                    </a:cubicBezTo>
                    <a:cubicBezTo>
                      <a:pt x="769" y="600"/>
                      <a:pt x="777" y="601"/>
                      <a:pt x="789" y="603"/>
                    </a:cubicBezTo>
                    <a:lnTo>
                      <a:pt x="763" y="573"/>
                    </a:lnTo>
                    <a:cubicBezTo>
                      <a:pt x="747" y="552"/>
                      <a:pt x="747" y="545"/>
                      <a:pt x="755" y="545"/>
                    </a:cubicBezTo>
                    <a:cubicBezTo>
                      <a:pt x="768" y="545"/>
                      <a:pt x="798" y="560"/>
                      <a:pt x="815" y="560"/>
                    </a:cubicBezTo>
                    <a:cubicBezTo>
                      <a:pt x="822" y="560"/>
                      <a:pt x="827" y="557"/>
                      <a:pt x="828" y="550"/>
                    </a:cubicBezTo>
                    <a:lnTo>
                      <a:pt x="805" y="536"/>
                    </a:lnTo>
                    <a:cubicBezTo>
                      <a:pt x="804" y="532"/>
                      <a:pt x="806" y="530"/>
                      <a:pt x="809" y="530"/>
                    </a:cubicBezTo>
                    <a:cubicBezTo>
                      <a:pt x="828" y="530"/>
                      <a:pt x="909" y="608"/>
                      <a:pt x="921" y="610"/>
                    </a:cubicBezTo>
                    <a:cubicBezTo>
                      <a:pt x="928" y="615"/>
                      <a:pt x="925" y="622"/>
                      <a:pt x="925" y="629"/>
                    </a:cubicBezTo>
                    <a:cubicBezTo>
                      <a:pt x="933" y="632"/>
                      <a:pt x="938" y="633"/>
                      <a:pt x="941" y="633"/>
                    </a:cubicBezTo>
                    <a:cubicBezTo>
                      <a:pt x="960" y="633"/>
                      <a:pt x="902" y="581"/>
                      <a:pt x="916" y="561"/>
                    </a:cubicBezTo>
                    <a:lnTo>
                      <a:pt x="916" y="561"/>
                    </a:lnTo>
                    <a:cubicBezTo>
                      <a:pt x="934" y="582"/>
                      <a:pt x="948" y="619"/>
                      <a:pt x="963" y="619"/>
                    </a:cubicBezTo>
                    <a:cubicBezTo>
                      <a:pt x="964" y="619"/>
                      <a:pt x="964" y="619"/>
                      <a:pt x="965" y="619"/>
                    </a:cubicBezTo>
                    <a:cubicBezTo>
                      <a:pt x="966" y="620"/>
                      <a:pt x="967" y="621"/>
                      <a:pt x="968" y="621"/>
                    </a:cubicBezTo>
                    <a:cubicBezTo>
                      <a:pt x="979" y="621"/>
                      <a:pt x="969" y="548"/>
                      <a:pt x="995" y="548"/>
                    </a:cubicBezTo>
                    <a:cubicBezTo>
                      <a:pt x="999" y="548"/>
                      <a:pt x="1005" y="550"/>
                      <a:pt x="1011" y="554"/>
                    </a:cubicBezTo>
                    <a:cubicBezTo>
                      <a:pt x="997" y="538"/>
                      <a:pt x="983" y="522"/>
                      <a:pt x="986" y="503"/>
                    </a:cubicBezTo>
                    <a:cubicBezTo>
                      <a:pt x="987" y="501"/>
                      <a:pt x="990" y="501"/>
                      <a:pt x="993" y="501"/>
                    </a:cubicBezTo>
                    <a:cubicBezTo>
                      <a:pt x="1006" y="501"/>
                      <a:pt x="1030" y="517"/>
                      <a:pt x="1044" y="517"/>
                    </a:cubicBezTo>
                    <a:cubicBezTo>
                      <a:pt x="1054" y="517"/>
                      <a:pt x="1059" y="510"/>
                      <a:pt x="1055" y="487"/>
                    </a:cubicBezTo>
                    <a:lnTo>
                      <a:pt x="1055" y="487"/>
                    </a:lnTo>
                    <a:cubicBezTo>
                      <a:pt x="1060" y="489"/>
                      <a:pt x="1062" y="494"/>
                      <a:pt x="1064" y="501"/>
                    </a:cubicBezTo>
                    <a:cubicBezTo>
                      <a:pt x="1071" y="480"/>
                      <a:pt x="1099" y="457"/>
                      <a:pt x="1095" y="422"/>
                    </a:cubicBezTo>
                    <a:lnTo>
                      <a:pt x="1095" y="422"/>
                    </a:lnTo>
                    <a:cubicBezTo>
                      <a:pt x="1109" y="450"/>
                      <a:pt x="1120" y="460"/>
                      <a:pt x="1130" y="460"/>
                    </a:cubicBezTo>
                    <a:cubicBezTo>
                      <a:pt x="1140" y="460"/>
                      <a:pt x="1148" y="448"/>
                      <a:pt x="1155" y="436"/>
                    </a:cubicBezTo>
                    <a:cubicBezTo>
                      <a:pt x="1163" y="424"/>
                      <a:pt x="1171" y="411"/>
                      <a:pt x="1180" y="411"/>
                    </a:cubicBezTo>
                    <a:cubicBezTo>
                      <a:pt x="1187" y="411"/>
                      <a:pt x="1195" y="421"/>
                      <a:pt x="1203" y="448"/>
                    </a:cubicBezTo>
                    <a:lnTo>
                      <a:pt x="1245" y="432"/>
                    </a:lnTo>
                    <a:lnTo>
                      <a:pt x="1248" y="443"/>
                    </a:lnTo>
                    <a:cubicBezTo>
                      <a:pt x="1249" y="443"/>
                      <a:pt x="1250" y="443"/>
                      <a:pt x="1250" y="443"/>
                    </a:cubicBezTo>
                    <a:cubicBezTo>
                      <a:pt x="1276" y="443"/>
                      <a:pt x="1280" y="414"/>
                      <a:pt x="1285" y="385"/>
                    </a:cubicBezTo>
                    <a:cubicBezTo>
                      <a:pt x="1294" y="392"/>
                      <a:pt x="1292" y="404"/>
                      <a:pt x="1292" y="411"/>
                    </a:cubicBezTo>
                    <a:cubicBezTo>
                      <a:pt x="1306" y="415"/>
                      <a:pt x="1316" y="418"/>
                      <a:pt x="1324" y="418"/>
                    </a:cubicBezTo>
                    <a:cubicBezTo>
                      <a:pt x="1344" y="418"/>
                      <a:pt x="1351" y="401"/>
                      <a:pt x="1370" y="355"/>
                    </a:cubicBezTo>
                    <a:lnTo>
                      <a:pt x="1380" y="394"/>
                    </a:lnTo>
                    <a:cubicBezTo>
                      <a:pt x="1381" y="391"/>
                      <a:pt x="1383" y="389"/>
                      <a:pt x="1386" y="389"/>
                    </a:cubicBezTo>
                    <a:cubicBezTo>
                      <a:pt x="1399" y="389"/>
                      <a:pt x="1428" y="415"/>
                      <a:pt x="1456" y="415"/>
                    </a:cubicBezTo>
                    <a:cubicBezTo>
                      <a:pt x="1467" y="415"/>
                      <a:pt x="1477" y="411"/>
                      <a:pt x="1486" y="399"/>
                    </a:cubicBezTo>
                    <a:lnTo>
                      <a:pt x="1486" y="399"/>
                    </a:lnTo>
                    <a:cubicBezTo>
                      <a:pt x="1486" y="406"/>
                      <a:pt x="1484" y="413"/>
                      <a:pt x="1482" y="418"/>
                    </a:cubicBezTo>
                    <a:cubicBezTo>
                      <a:pt x="1489" y="411"/>
                      <a:pt x="1496" y="408"/>
                      <a:pt x="1504" y="408"/>
                    </a:cubicBezTo>
                    <a:cubicBezTo>
                      <a:pt x="1531" y="408"/>
                      <a:pt x="1559" y="444"/>
                      <a:pt x="1581" y="444"/>
                    </a:cubicBezTo>
                    <a:cubicBezTo>
                      <a:pt x="1595" y="444"/>
                      <a:pt x="1607" y="430"/>
                      <a:pt x="1614" y="383"/>
                    </a:cubicBezTo>
                    <a:lnTo>
                      <a:pt x="1646" y="348"/>
                    </a:lnTo>
                    <a:cubicBezTo>
                      <a:pt x="1605" y="334"/>
                      <a:pt x="1658" y="285"/>
                      <a:pt x="1639" y="260"/>
                    </a:cubicBezTo>
                    <a:cubicBezTo>
                      <a:pt x="1640" y="260"/>
                      <a:pt x="1642" y="259"/>
                      <a:pt x="1643" y="259"/>
                    </a:cubicBezTo>
                    <a:cubicBezTo>
                      <a:pt x="1661" y="259"/>
                      <a:pt x="1682" y="307"/>
                      <a:pt x="1660" y="313"/>
                    </a:cubicBezTo>
                    <a:lnTo>
                      <a:pt x="1658" y="304"/>
                    </a:lnTo>
                    <a:lnTo>
                      <a:pt x="1658" y="304"/>
                    </a:lnTo>
                    <a:cubicBezTo>
                      <a:pt x="1646" y="378"/>
                      <a:pt x="1709" y="334"/>
                      <a:pt x="1704" y="385"/>
                    </a:cubicBezTo>
                    <a:cubicBezTo>
                      <a:pt x="1788" y="390"/>
                      <a:pt x="1855" y="443"/>
                      <a:pt x="1927" y="464"/>
                    </a:cubicBezTo>
                    <a:lnTo>
                      <a:pt x="1931" y="406"/>
                    </a:lnTo>
                    <a:lnTo>
                      <a:pt x="1962" y="415"/>
                    </a:lnTo>
                    <a:cubicBezTo>
                      <a:pt x="1966" y="430"/>
                      <a:pt x="1962" y="456"/>
                      <a:pt x="1945" y="456"/>
                    </a:cubicBezTo>
                    <a:cubicBezTo>
                      <a:pt x="1943" y="456"/>
                      <a:pt x="1941" y="455"/>
                      <a:pt x="1938" y="455"/>
                    </a:cubicBezTo>
                    <a:lnTo>
                      <a:pt x="1938" y="455"/>
                    </a:lnTo>
                    <a:cubicBezTo>
                      <a:pt x="1939" y="463"/>
                      <a:pt x="1943" y="466"/>
                      <a:pt x="1947" y="466"/>
                    </a:cubicBezTo>
                    <a:cubicBezTo>
                      <a:pt x="1960" y="466"/>
                      <a:pt x="1984" y="434"/>
                      <a:pt x="1987" y="427"/>
                    </a:cubicBezTo>
                    <a:lnTo>
                      <a:pt x="1987" y="427"/>
                    </a:lnTo>
                    <a:cubicBezTo>
                      <a:pt x="2022" y="459"/>
                      <a:pt x="1952" y="487"/>
                      <a:pt x="1966" y="492"/>
                    </a:cubicBezTo>
                    <a:lnTo>
                      <a:pt x="1985" y="492"/>
                    </a:lnTo>
                    <a:lnTo>
                      <a:pt x="1982" y="485"/>
                    </a:lnTo>
                    <a:cubicBezTo>
                      <a:pt x="2000" y="467"/>
                      <a:pt x="2008" y="448"/>
                      <a:pt x="2025" y="448"/>
                    </a:cubicBezTo>
                    <a:cubicBezTo>
                      <a:pt x="2028" y="448"/>
                      <a:pt x="2032" y="449"/>
                      <a:pt x="2036" y="450"/>
                    </a:cubicBezTo>
                    <a:cubicBezTo>
                      <a:pt x="2050" y="464"/>
                      <a:pt x="2036" y="485"/>
                      <a:pt x="2043" y="489"/>
                    </a:cubicBezTo>
                    <a:cubicBezTo>
                      <a:pt x="2043" y="492"/>
                      <a:pt x="2043" y="494"/>
                      <a:pt x="2045" y="494"/>
                    </a:cubicBezTo>
                    <a:cubicBezTo>
                      <a:pt x="2046" y="494"/>
                      <a:pt x="2048" y="494"/>
                      <a:pt x="2052" y="492"/>
                    </a:cubicBezTo>
                    <a:lnTo>
                      <a:pt x="2089" y="506"/>
                    </a:lnTo>
                    <a:lnTo>
                      <a:pt x="2084" y="457"/>
                    </a:lnTo>
                    <a:cubicBezTo>
                      <a:pt x="2105" y="438"/>
                      <a:pt x="2119" y="466"/>
                      <a:pt x="2112" y="413"/>
                    </a:cubicBezTo>
                    <a:lnTo>
                      <a:pt x="2112" y="413"/>
                    </a:lnTo>
                    <a:cubicBezTo>
                      <a:pt x="2124" y="496"/>
                      <a:pt x="2251" y="462"/>
                      <a:pt x="2265" y="487"/>
                    </a:cubicBezTo>
                    <a:cubicBezTo>
                      <a:pt x="2278" y="469"/>
                      <a:pt x="2299" y="459"/>
                      <a:pt x="2319" y="459"/>
                    </a:cubicBezTo>
                    <a:cubicBezTo>
                      <a:pt x="2328" y="459"/>
                      <a:pt x="2336" y="461"/>
                      <a:pt x="2344" y="464"/>
                    </a:cubicBezTo>
                    <a:cubicBezTo>
                      <a:pt x="2340" y="453"/>
                      <a:pt x="2337" y="408"/>
                      <a:pt x="2358" y="408"/>
                    </a:cubicBezTo>
                    <a:cubicBezTo>
                      <a:pt x="2359" y="408"/>
                      <a:pt x="2361" y="408"/>
                      <a:pt x="2363" y="408"/>
                    </a:cubicBezTo>
                    <a:cubicBezTo>
                      <a:pt x="2347" y="511"/>
                      <a:pt x="2403" y="461"/>
                      <a:pt x="2423" y="526"/>
                    </a:cubicBezTo>
                    <a:lnTo>
                      <a:pt x="2423" y="526"/>
                    </a:lnTo>
                    <a:cubicBezTo>
                      <a:pt x="2416" y="486"/>
                      <a:pt x="2498" y="516"/>
                      <a:pt x="2469" y="448"/>
                    </a:cubicBezTo>
                    <a:lnTo>
                      <a:pt x="2469" y="448"/>
                    </a:lnTo>
                    <a:cubicBezTo>
                      <a:pt x="2492" y="457"/>
                      <a:pt x="2472" y="487"/>
                      <a:pt x="2488" y="513"/>
                    </a:cubicBezTo>
                    <a:cubicBezTo>
                      <a:pt x="2501" y="502"/>
                      <a:pt x="2515" y="498"/>
                      <a:pt x="2529" y="498"/>
                    </a:cubicBezTo>
                    <a:cubicBezTo>
                      <a:pt x="2563" y="498"/>
                      <a:pt x="2600" y="518"/>
                      <a:pt x="2639" y="518"/>
                    </a:cubicBezTo>
                    <a:cubicBezTo>
                      <a:pt x="2650" y="518"/>
                      <a:pt x="2660" y="516"/>
                      <a:pt x="2671" y="513"/>
                    </a:cubicBezTo>
                    <a:cubicBezTo>
                      <a:pt x="2671" y="499"/>
                      <a:pt x="2655" y="478"/>
                      <a:pt x="2666" y="457"/>
                    </a:cubicBezTo>
                    <a:lnTo>
                      <a:pt x="2666" y="457"/>
                    </a:lnTo>
                    <a:lnTo>
                      <a:pt x="2710" y="522"/>
                    </a:lnTo>
                    <a:cubicBezTo>
                      <a:pt x="2719" y="515"/>
                      <a:pt x="2714" y="471"/>
                      <a:pt x="2724" y="471"/>
                    </a:cubicBezTo>
                    <a:cubicBezTo>
                      <a:pt x="2727" y="471"/>
                      <a:pt x="2732" y="475"/>
                      <a:pt x="2738" y="485"/>
                    </a:cubicBezTo>
                    <a:cubicBezTo>
                      <a:pt x="2734" y="473"/>
                      <a:pt x="2727" y="457"/>
                      <a:pt x="2734" y="452"/>
                    </a:cubicBezTo>
                    <a:lnTo>
                      <a:pt x="2734" y="452"/>
                    </a:lnTo>
                    <a:cubicBezTo>
                      <a:pt x="2754" y="460"/>
                      <a:pt x="2773" y="463"/>
                      <a:pt x="2792" y="463"/>
                    </a:cubicBezTo>
                    <a:cubicBezTo>
                      <a:pt x="2837" y="463"/>
                      <a:pt x="2879" y="446"/>
                      <a:pt x="2921" y="432"/>
                    </a:cubicBezTo>
                    <a:cubicBezTo>
                      <a:pt x="2951" y="417"/>
                      <a:pt x="2983" y="410"/>
                      <a:pt x="3015" y="410"/>
                    </a:cubicBezTo>
                    <a:cubicBezTo>
                      <a:pt x="3051" y="410"/>
                      <a:pt x="3088" y="419"/>
                      <a:pt x="3121" y="436"/>
                    </a:cubicBezTo>
                    <a:cubicBezTo>
                      <a:pt x="3095" y="418"/>
                      <a:pt x="3104" y="411"/>
                      <a:pt x="3116" y="406"/>
                    </a:cubicBezTo>
                    <a:cubicBezTo>
                      <a:pt x="3107" y="401"/>
                      <a:pt x="3104" y="374"/>
                      <a:pt x="3097" y="355"/>
                    </a:cubicBezTo>
                    <a:lnTo>
                      <a:pt x="3097" y="355"/>
                    </a:lnTo>
                    <a:lnTo>
                      <a:pt x="3165" y="390"/>
                    </a:lnTo>
                    <a:cubicBezTo>
                      <a:pt x="3155" y="336"/>
                      <a:pt x="3216" y="369"/>
                      <a:pt x="3202" y="320"/>
                    </a:cubicBezTo>
                    <a:lnTo>
                      <a:pt x="3202" y="320"/>
                    </a:lnTo>
                    <a:lnTo>
                      <a:pt x="3190" y="334"/>
                    </a:lnTo>
                    <a:cubicBezTo>
                      <a:pt x="3188" y="272"/>
                      <a:pt x="3114" y="218"/>
                      <a:pt x="3091" y="146"/>
                    </a:cubicBezTo>
                    <a:lnTo>
                      <a:pt x="3091" y="146"/>
                    </a:lnTo>
                    <a:cubicBezTo>
                      <a:pt x="3091" y="162"/>
                      <a:pt x="3087" y="167"/>
                      <a:pt x="3081" y="167"/>
                    </a:cubicBezTo>
                    <a:cubicBezTo>
                      <a:pt x="3066" y="167"/>
                      <a:pt x="3036" y="135"/>
                      <a:pt x="3016" y="135"/>
                    </a:cubicBezTo>
                    <a:cubicBezTo>
                      <a:pt x="3006" y="135"/>
                      <a:pt x="2998" y="144"/>
                      <a:pt x="2998" y="172"/>
                    </a:cubicBezTo>
                    <a:cubicBezTo>
                      <a:pt x="2986" y="160"/>
                      <a:pt x="2998" y="146"/>
                      <a:pt x="2989" y="132"/>
                    </a:cubicBezTo>
                    <a:lnTo>
                      <a:pt x="2989" y="132"/>
                    </a:lnTo>
                    <a:cubicBezTo>
                      <a:pt x="2989" y="157"/>
                      <a:pt x="2985" y="168"/>
                      <a:pt x="2972" y="168"/>
                    </a:cubicBezTo>
                    <a:cubicBezTo>
                      <a:pt x="2967" y="168"/>
                      <a:pt x="2962" y="167"/>
                      <a:pt x="2956" y="165"/>
                    </a:cubicBezTo>
                    <a:lnTo>
                      <a:pt x="2956" y="158"/>
                    </a:lnTo>
                    <a:cubicBezTo>
                      <a:pt x="2941" y="165"/>
                      <a:pt x="2927" y="168"/>
                      <a:pt x="2913" y="168"/>
                    </a:cubicBezTo>
                    <a:cubicBezTo>
                      <a:pt x="2881" y="168"/>
                      <a:pt x="2851" y="154"/>
                      <a:pt x="2805" y="149"/>
                    </a:cubicBezTo>
                    <a:lnTo>
                      <a:pt x="2805" y="149"/>
                    </a:lnTo>
                    <a:lnTo>
                      <a:pt x="2819" y="183"/>
                    </a:lnTo>
                    <a:cubicBezTo>
                      <a:pt x="2805" y="181"/>
                      <a:pt x="2798" y="170"/>
                      <a:pt x="2789" y="163"/>
                    </a:cubicBezTo>
                    <a:lnTo>
                      <a:pt x="2789" y="163"/>
                    </a:lnTo>
                    <a:cubicBezTo>
                      <a:pt x="2788" y="188"/>
                      <a:pt x="2796" y="190"/>
                      <a:pt x="2804" y="190"/>
                    </a:cubicBezTo>
                    <a:cubicBezTo>
                      <a:pt x="2806" y="190"/>
                      <a:pt x="2808" y="190"/>
                      <a:pt x="2810" y="190"/>
                    </a:cubicBezTo>
                    <a:cubicBezTo>
                      <a:pt x="2820" y="190"/>
                      <a:pt x="2829" y="193"/>
                      <a:pt x="2829" y="223"/>
                    </a:cubicBezTo>
                    <a:cubicBezTo>
                      <a:pt x="2816" y="197"/>
                      <a:pt x="2801" y="192"/>
                      <a:pt x="2784" y="192"/>
                    </a:cubicBezTo>
                    <a:cubicBezTo>
                      <a:pt x="2773" y="192"/>
                      <a:pt x="2761" y="195"/>
                      <a:pt x="2750" y="195"/>
                    </a:cubicBezTo>
                    <a:cubicBezTo>
                      <a:pt x="2732" y="195"/>
                      <a:pt x="2717" y="188"/>
                      <a:pt x="2706" y="156"/>
                    </a:cubicBezTo>
                    <a:lnTo>
                      <a:pt x="2706" y="156"/>
                    </a:lnTo>
                    <a:cubicBezTo>
                      <a:pt x="2685" y="158"/>
                      <a:pt x="2720" y="197"/>
                      <a:pt x="2699" y="200"/>
                    </a:cubicBezTo>
                    <a:lnTo>
                      <a:pt x="2689" y="177"/>
                    </a:lnTo>
                    <a:lnTo>
                      <a:pt x="2689" y="209"/>
                    </a:lnTo>
                    <a:cubicBezTo>
                      <a:pt x="2676" y="204"/>
                      <a:pt x="2664" y="177"/>
                      <a:pt x="2659" y="158"/>
                    </a:cubicBezTo>
                    <a:lnTo>
                      <a:pt x="2659" y="158"/>
                    </a:lnTo>
                    <a:cubicBezTo>
                      <a:pt x="2660" y="158"/>
                      <a:pt x="2660" y="158"/>
                      <a:pt x="2661" y="158"/>
                    </a:cubicBezTo>
                    <a:cubicBezTo>
                      <a:pt x="2665" y="158"/>
                      <a:pt x="2669" y="151"/>
                      <a:pt x="2671" y="149"/>
                    </a:cubicBezTo>
                    <a:cubicBezTo>
                      <a:pt x="2666" y="143"/>
                      <a:pt x="2661" y="140"/>
                      <a:pt x="2655" y="140"/>
                    </a:cubicBezTo>
                    <a:cubicBezTo>
                      <a:pt x="2641" y="140"/>
                      <a:pt x="2627" y="157"/>
                      <a:pt x="2620" y="157"/>
                    </a:cubicBezTo>
                    <a:cubicBezTo>
                      <a:pt x="2620" y="157"/>
                      <a:pt x="2620" y="157"/>
                      <a:pt x="2620" y="157"/>
                    </a:cubicBezTo>
                    <a:lnTo>
                      <a:pt x="2620" y="157"/>
                    </a:lnTo>
                    <a:lnTo>
                      <a:pt x="2638" y="167"/>
                    </a:lnTo>
                    <a:cubicBezTo>
                      <a:pt x="2585" y="195"/>
                      <a:pt x="2518" y="170"/>
                      <a:pt x="2465" y="218"/>
                    </a:cubicBezTo>
                    <a:lnTo>
                      <a:pt x="2469" y="234"/>
                    </a:lnTo>
                    <a:cubicBezTo>
                      <a:pt x="2459" y="243"/>
                      <a:pt x="2451" y="246"/>
                      <a:pt x="2446" y="246"/>
                    </a:cubicBezTo>
                    <a:cubicBezTo>
                      <a:pt x="2431" y="246"/>
                      <a:pt x="2427" y="227"/>
                      <a:pt x="2405" y="227"/>
                    </a:cubicBezTo>
                    <a:cubicBezTo>
                      <a:pt x="2401" y="227"/>
                      <a:pt x="2396" y="228"/>
                      <a:pt x="2390" y="230"/>
                    </a:cubicBezTo>
                    <a:lnTo>
                      <a:pt x="2393" y="225"/>
                    </a:lnTo>
                    <a:lnTo>
                      <a:pt x="2393" y="225"/>
                    </a:lnTo>
                    <a:cubicBezTo>
                      <a:pt x="2382" y="242"/>
                      <a:pt x="2372" y="251"/>
                      <a:pt x="2360" y="251"/>
                    </a:cubicBezTo>
                    <a:cubicBezTo>
                      <a:pt x="2358" y="251"/>
                      <a:pt x="2357" y="251"/>
                      <a:pt x="2356" y="251"/>
                    </a:cubicBezTo>
                    <a:cubicBezTo>
                      <a:pt x="2370" y="230"/>
                      <a:pt x="2337" y="207"/>
                      <a:pt x="2353" y="186"/>
                    </a:cubicBezTo>
                    <a:lnTo>
                      <a:pt x="2353" y="186"/>
                    </a:lnTo>
                    <a:cubicBezTo>
                      <a:pt x="2307" y="218"/>
                      <a:pt x="2330" y="211"/>
                      <a:pt x="2293" y="276"/>
                    </a:cubicBezTo>
                    <a:lnTo>
                      <a:pt x="2291" y="246"/>
                    </a:lnTo>
                    <a:cubicBezTo>
                      <a:pt x="2277" y="272"/>
                      <a:pt x="2275" y="285"/>
                      <a:pt x="2249" y="290"/>
                    </a:cubicBezTo>
                    <a:cubicBezTo>
                      <a:pt x="2272" y="267"/>
                      <a:pt x="2240" y="246"/>
                      <a:pt x="2265" y="214"/>
                    </a:cubicBezTo>
                    <a:cubicBezTo>
                      <a:pt x="2256" y="198"/>
                      <a:pt x="2247" y="192"/>
                      <a:pt x="2238" y="192"/>
                    </a:cubicBezTo>
                    <a:cubicBezTo>
                      <a:pt x="2221" y="192"/>
                      <a:pt x="2205" y="212"/>
                      <a:pt x="2193" y="212"/>
                    </a:cubicBezTo>
                    <a:cubicBezTo>
                      <a:pt x="2186" y="212"/>
                      <a:pt x="2181" y="203"/>
                      <a:pt x="2179" y="174"/>
                    </a:cubicBezTo>
                    <a:lnTo>
                      <a:pt x="2179" y="174"/>
                    </a:lnTo>
                    <a:cubicBezTo>
                      <a:pt x="2142" y="251"/>
                      <a:pt x="2212" y="223"/>
                      <a:pt x="2198" y="239"/>
                    </a:cubicBezTo>
                    <a:cubicBezTo>
                      <a:pt x="2202" y="264"/>
                      <a:pt x="2178" y="288"/>
                      <a:pt x="2162" y="288"/>
                    </a:cubicBezTo>
                    <a:cubicBezTo>
                      <a:pt x="2159" y="288"/>
                      <a:pt x="2156" y="287"/>
                      <a:pt x="2154" y="285"/>
                    </a:cubicBezTo>
                    <a:cubicBezTo>
                      <a:pt x="2138" y="283"/>
                      <a:pt x="2147" y="179"/>
                      <a:pt x="2110" y="174"/>
                    </a:cubicBezTo>
                    <a:cubicBezTo>
                      <a:pt x="2112" y="174"/>
                      <a:pt x="2115" y="170"/>
                      <a:pt x="2119" y="170"/>
                    </a:cubicBezTo>
                    <a:cubicBezTo>
                      <a:pt x="2117" y="164"/>
                      <a:pt x="2114" y="163"/>
                      <a:pt x="2111" y="163"/>
                    </a:cubicBezTo>
                    <a:cubicBezTo>
                      <a:pt x="2104" y="163"/>
                      <a:pt x="2095" y="171"/>
                      <a:pt x="2088" y="171"/>
                    </a:cubicBezTo>
                    <a:cubicBezTo>
                      <a:pt x="2082" y="171"/>
                      <a:pt x="2078" y="167"/>
                      <a:pt x="2075" y="156"/>
                    </a:cubicBezTo>
                    <a:cubicBezTo>
                      <a:pt x="2067" y="174"/>
                      <a:pt x="2062" y="176"/>
                      <a:pt x="2058" y="176"/>
                    </a:cubicBezTo>
                    <a:cubicBezTo>
                      <a:pt x="2056" y="176"/>
                      <a:pt x="2055" y="176"/>
                      <a:pt x="2054" y="176"/>
                    </a:cubicBezTo>
                    <a:cubicBezTo>
                      <a:pt x="2049" y="176"/>
                      <a:pt x="2045" y="179"/>
                      <a:pt x="2036" y="209"/>
                    </a:cubicBezTo>
                    <a:lnTo>
                      <a:pt x="2073" y="202"/>
                    </a:lnTo>
                    <a:lnTo>
                      <a:pt x="2073" y="202"/>
                    </a:lnTo>
                    <a:cubicBezTo>
                      <a:pt x="2055" y="211"/>
                      <a:pt x="2030" y="252"/>
                      <a:pt x="2007" y="252"/>
                    </a:cubicBezTo>
                    <a:cubicBezTo>
                      <a:pt x="2000" y="252"/>
                      <a:pt x="1993" y="247"/>
                      <a:pt x="1987" y="237"/>
                    </a:cubicBezTo>
                    <a:cubicBezTo>
                      <a:pt x="1994" y="225"/>
                      <a:pt x="2003" y="214"/>
                      <a:pt x="2015" y="204"/>
                    </a:cubicBezTo>
                    <a:cubicBezTo>
                      <a:pt x="2014" y="199"/>
                      <a:pt x="2011" y="198"/>
                      <a:pt x="2009" y="198"/>
                    </a:cubicBezTo>
                    <a:cubicBezTo>
                      <a:pt x="2005" y="198"/>
                      <a:pt x="2000" y="200"/>
                      <a:pt x="1996" y="200"/>
                    </a:cubicBezTo>
                    <a:cubicBezTo>
                      <a:pt x="1993" y="200"/>
                      <a:pt x="1989" y="198"/>
                      <a:pt x="1987" y="190"/>
                    </a:cubicBezTo>
                    <a:cubicBezTo>
                      <a:pt x="1996" y="166"/>
                      <a:pt x="2005" y="162"/>
                      <a:pt x="2016" y="162"/>
                    </a:cubicBezTo>
                    <a:cubicBezTo>
                      <a:pt x="2022" y="162"/>
                      <a:pt x="2028" y="163"/>
                      <a:pt x="2035" y="163"/>
                    </a:cubicBezTo>
                    <a:cubicBezTo>
                      <a:pt x="2045" y="163"/>
                      <a:pt x="2055" y="161"/>
                      <a:pt x="2066" y="146"/>
                    </a:cubicBezTo>
                    <a:cubicBezTo>
                      <a:pt x="2065" y="141"/>
                      <a:pt x="2063" y="139"/>
                      <a:pt x="2060" y="139"/>
                    </a:cubicBezTo>
                    <a:cubicBezTo>
                      <a:pt x="2053" y="139"/>
                      <a:pt x="2042" y="148"/>
                      <a:pt x="2037" y="148"/>
                    </a:cubicBezTo>
                    <a:cubicBezTo>
                      <a:pt x="2033" y="148"/>
                      <a:pt x="2033" y="141"/>
                      <a:pt x="2043" y="119"/>
                    </a:cubicBezTo>
                    <a:lnTo>
                      <a:pt x="2043" y="119"/>
                    </a:lnTo>
                    <a:cubicBezTo>
                      <a:pt x="2031" y="144"/>
                      <a:pt x="2024" y="151"/>
                      <a:pt x="2017" y="151"/>
                    </a:cubicBezTo>
                    <a:cubicBezTo>
                      <a:pt x="2013" y="151"/>
                      <a:pt x="2010" y="149"/>
                      <a:pt x="2006" y="146"/>
                    </a:cubicBezTo>
                    <a:cubicBezTo>
                      <a:pt x="2001" y="143"/>
                      <a:pt x="1995" y="138"/>
                      <a:pt x="1987" y="138"/>
                    </a:cubicBezTo>
                    <a:cubicBezTo>
                      <a:pt x="1979" y="138"/>
                      <a:pt x="1970" y="142"/>
                      <a:pt x="1959" y="156"/>
                    </a:cubicBezTo>
                    <a:lnTo>
                      <a:pt x="1971" y="121"/>
                    </a:lnTo>
                    <a:lnTo>
                      <a:pt x="1971" y="121"/>
                    </a:lnTo>
                    <a:cubicBezTo>
                      <a:pt x="1964" y="125"/>
                      <a:pt x="1952" y="137"/>
                      <a:pt x="1943" y="137"/>
                    </a:cubicBezTo>
                    <a:cubicBezTo>
                      <a:pt x="1942" y="137"/>
                      <a:pt x="1941" y="137"/>
                      <a:pt x="1941" y="137"/>
                    </a:cubicBezTo>
                    <a:lnTo>
                      <a:pt x="1971" y="93"/>
                    </a:lnTo>
                    <a:lnTo>
                      <a:pt x="1971" y="93"/>
                    </a:lnTo>
                    <a:cubicBezTo>
                      <a:pt x="1965" y="99"/>
                      <a:pt x="1959" y="102"/>
                      <a:pt x="1954" y="102"/>
                    </a:cubicBezTo>
                    <a:cubicBezTo>
                      <a:pt x="1935" y="102"/>
                      <a:pt x="1926" y="61"/>
                      <a:pt x="1907" y="61"/>
                    </a:cubicBezTo>
                    <a:cubicBezTo>
                      <a:pt x="1904" y="61"/>
                      <a:pt x="1902" y="61"/>
                      <a:pt x="1899" y="63"/>
                    </a:cubicBezTo>
                    <a:cubicBezTo>
                      <a:pt x="1950" y="72"/>
                      <a:pt x="1901" y="109"/>
                      <a:pt x="1918" y="142"/>
                    </a:cubicBezTo>
                    <a:cubicBezTo>
                      <a:pt x="1909" y="147"/>
                      <a:pt x="1902" y="149"/>
                      <a:pt x="1897" y="149"/>
                    </a:cubicBezTo>
                    <a:cubicBezTo>
                      <a:pt x="1858" y="149"/>
                      <a:pt x="1890" y="44"/>
                      <a:pt x="1830" y="44"/>
                    </a:cubicBezTo>
                    <a:cubicBezTo>
                      <a:pt x="1829" y="44"/>
                      <a:pt x="1829" y="44"/>
                      <a:pt x="1828" y="44"/>
                    </a:cubicBezTo>
                    <a:lnTo>
                      <a:pt x="1828" y="44"/>
                    </a:lnTo>
                    <a:cubicBezTo>
                      <a:pt x="1828" y="44"/>
                      <a:pt x="1827" y="44"/>
                      <a:pt x="1827" y="44"/>
                    </a:cubicBezTo>
                    <a:cubicBezTo>
                      <a:pt x="1826" y="44"/>
                      <a:pt x="1825" y="44"/>
                      <a:pt x="1825" y="44"/>
                    </a:cubicBezTo>
                    <a:cubicBezTo>
                      <a:pt x="1826" y="44"/>
                      <a:pt x="1827" y="44"/>
                      <a:pt x="1828" y="44"/>
                    </a:cubicBezTo>
                    <a:lnTo>
                      <a:pt x="1828" y="44"/>
                    </a:lnTo>
                    <a:cubicBezTo>
                      <a:pt x="1839" y="47"/>
                      <a:pt x="1855" y="76"/>
                      <a:pt x="1839" y="86"/>
                    </a:cubicBezTo>
                    <a:cubicBezTo>
                      <a:pt x="1825" y="75"/>
                      <a:pt x="1811" y="58"/>
                      <a:pt x="1806" y="40"/>
                    </a:cubicBezTo>
                    <a:lnTo>
                      <a:pt x="1806" y="40"/>
                    </a:lnTo>
                    <a:cubicBezTo>
                      <a:pt x="1758" y="42"/>
                      <a:pt x="1809" y="79"/>
                      <a:pt x="1785" y="100"/>
                    </a:cubicBezTo>
                    <a:cubicBezTo>
                      <a:pt x="1782" y="88"/>
                      <a:pt x="1779" y="83"/>
                      <a:pt x="1775" y="83"/>
                    </a:cubicBezTo>
                    <a:cubicBezTo>
                      <a:pt x="1765" y="83"/>
                      <a:pt x="1752" y="120"/>
                      <a:pt x="1737" y="130"/>
                    </a:cubicBezTo>
                    <a:lnTo>
                      <a:pt x="1741" y="91"/>
                    </a:lnTo>
                    <a:cubicBezTo>
                      <a:pt x="1735" y="87"/>
                      <a:pt x="1730" y="86"/>
                      <a:pt x="1726" y="86"/>
                    </a:cubicBezTo>
                    <a:cubicBezTo>
                      <a:pt x="1701" y="86"/>
                      <a:pt x="1711" y="143"/>
                      <a:pt x="1691" y="143"/>
                    </a:cubicBezTo>
                    <a:cubicBezTo>
                      <a:pt x="1687" y="143"/>
                      <a:pt x="1682" y="141"/>
                      <a:pt x="1676" y="137"/>
                    </a:cubicBezTo>
                    <a:lnTo>
                      <a:pt x="1700" y="84"/>
                    </a:lnTo>
                    <a:lnTo>
                      <a:pt x="1674" y="98"/>
                    </a:lnTo>
                    <a:lnTo>
                      <a:pt x="1681" y="54"/>
                    </a:lnTo>
                    <a:lnTo>
                      <a:pt x="1681" y="54"/>
                    </a:lnTo>
                    <a:cubicBezTo>
                      <a:pt x="1667" y="69"/>
                      <a:pt x="1658" y="74"/>
                      <a:pt x="1649" y="74"/>
                    </a:cubicBezTo>
                    <a:cubicBezTo>
                      <a:pt x="1640" y="74"/>
                      <a:pt x="1631" y="69"/>
                      <a:pt x="1618" y="63"/>
                    </a:cubicBezTo>
                    <a:lnTo>
                      <a:pt x="1618" y="63"/>
                    </a:lnTo>
                    <a:cubicBezTo>
                      <a:pt x="1623" y="91"/>
                      <a:pt x="1611" y="132"/>
                      <a:pt x="1588" y="132"/>
                    </a:cubicBezTo>
                    <a:cubicBezTo>
                      <a:pt x="1575" y="113"/>
                      <a:pt x="1590" y="101"/>
                      <a:pt x="1577" y="101"/>
                    </a:cubicBezTo>
                    <a:cubicBezTo>
                      <a:pt x="1575" y="101"/>
                      <a:pt x="1571" y="101"/>
                      <a:pt x="1565" y="102"/>
                    </a:cubicBezTo>
                    <a:cubicBezTo>
                      <a:pt x="1570" y="85"/>
                      <a:pt x="1575" y="66"/>
                      <a:pt x="1583" y="66"/>
                    </a:cubicBezTo>
                    <a:cubicBezTo>
                      <a:pt x="1586" y="66"/>
                      <a:pt x="1591" y="71"/>
                      <a:pt x="1595" y="84"/>
                    </a:cubicBezTo>
                    <a:cubicBezTo>
                      <a:pt x="1598" y="70"/>
                      <a:pt x="1602" y="58"/>
                      <a:pt x="1605" y="47"/>
                    </a:cubicBezTo>
                    <a:cubicBezTo>
                      <a:pt x="1598" y="36"/>
                      <a:pt x="1589" y="33"/>
                      <a:pt x="1581" y="33"/>
                    </a:cubicBezTo>
                    <a:cubicBezTo>
                      <a:pt x="1568" y="33"/>
                      <a:pt x="1555" y="40"/>
                      <a:pt x="1547" y="40"/>
                    </a:cubicBezTo>
                    <a:cubicBezTo>
                      <a:pt x="1554" y="42"/>
                      <a:pt x="1558" y="44"/>
                      <a:pt x="1560" y="49"/>
                    </a:cubicBezTo>
                    <a:lnTo>
                      <a:pt x="1512" y="105"/>
                    </a:lnTo>
                    <a:cubicBezTo>
                      <a:pt x="1507" y="93"/>
                      <a:pt x="1507" y="77"/>
                      <a:pt x="1516" y="68"/>
                    </a:cubicBezTo>
                    <a:lnTo>
                      <a:pt x="1516" y="68"/>
                    </a:lnTo>
                    <a:cubicBezTo>
                      <a:pt x="1505" y="70"/>
                      <a:pt x="1500" y="88"/>
                      <a:pt x="1484" y="93"/>
                    </a:cubicBezTo>
                    <a:cubicBezTo>
                      <a:pt x="1486" y="63"/>
                      <a:pt x="1484" y="33"/>
                      <a:pt x="1500" y="18"/>
                    </a:cubicBezTo>
                    <a:lnTo>
                      <a:pt x="1500" y="18"/>
                    </a:lnTo>
                    <a:lnTo>
                      <a:pt x="1458" y="51"/>
                    </a:lnTo>
                    <a:cubicBezTo>
                      <a:pt x="1456" y="37"/>
                      <a:pt x="1431" y="14"/>
                      <a:pt x="1438" y="3"/>
                    </a:cubicBezTo>
                    <a:cubicBezTo>
                      <a:pt x="1435" y="1"/>
                      <a:pt x="1432" y="1"/>
                      <a:pt x="1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61" name="Google Shape;5561;p39"/>
              <p:cNvSpPr/>
              <p:nvPr/>
            </p:nvSpPr>
            <p:spPr>
              <a:xfrm>
                <a:off x="516000" y="1542475"/>
                <a:ext cx="550" cy="250"/>
              </a:xfrm>
              <a:custGeom>
                <a:avLst/>
                <a:gdLst/>
                <a:ahLst/>
                <a:cxnLst/>
                <a:rect l="l" t="t" r="r" b="b"/>
                <a:pathLst>
                  <a:path w="22" h="10" extrusionOk="0">
                    <a:moveTo>
                      <a:pt x="1" y="0"/>
                    </a:moveTo>
                    <a:cubicBezTo>
                      <a:pt x="8" y="2"/>
                      <a:pt x="15" y="7"/>
                      <a:pt x="22" y="9"/>
                    </a:cubicBezTo>
                    <a:cubicBezTo>
                      <a:pt x="17" y="2"/>
                      <a:pt x="10"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62" name="Google Shape;5562;p39"/>
              <p:cNvSpPr/>
              <p:nvPr/>
            </p:nvSpPr>
            <p:spPr>
              <a:xfrm>
                <a:off x="539075" y="1528275"/>
                <a:ext cx="25" cy="200"/>
              </a:xfrm>
              <a:custGeom>
                <a:avLst/>
                <a:gdLst/>
                <a:ahLst/>
                <a:cxnLst/>
                <a:rect l="l" t="t" r="r" b="b"/>
                <a:pathLst>
                  <a:path w="1" h="8" extrusionOk="0">
                    <a:moveTo>
                      <a:pt x="1" y="7"/>
                    </a:moveTo>
                    <a:lnTo>
                      <a:pt x="1" y="7"/>
                    </a:lnTo>
                    <a:cubicBezTo>
                      <a:pt x="1" y="5"/>
                      <a:pt x="1"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63" name="Google Shape;5563;p39"/>
              <p:cNvSpPr/>
              <p:nvPr/>
            </p:nvSpPr>
            <p:spPr>
              <a:xfrm>
                <a:off x="507850" y="1567100"/>
                <a:ext cx="525" cy="300"/>
              </a:xfrm>
              <a:custGeom>
                <a:avLst/>
                <a:gdLst/>
                <a:ahLst/>
                <a:cxnLst/>
                <a:rect l="l" t="t" r="r" b="b"/>
                <a:pathLst>
                  <a:path w="21" h="12" extrusionOk="0">
                    <a:moveTo>
                      <a:pt x="21" y="0"/>
                    </a:moveTo>
                    <a:cubicBezTo>
                      <a:pt x="12" y="0"/>
                      <a:pt x="2" y="3"/>
                      <a:pt x="0" y="12"/>
                    </a:cubicBezTo>
                    <a:cubicBezTo>
                      <a:pt x="7" y="7"/>
                      <a:pt x="14" y="3"/>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64" name="Google Shape;5564;p39"/>
              <p:cNvSpPr/>
              <p:nvPr/>
            </p:nvSpPr>
            <p:spPr>
              <a:xfrm>
                <a:off x="519650" y="1580775"/>
                <a:ext cx="675" cy="475"/>
              </a:xfrm>
              <a:custGeom>
                <a:avLst/>
                <a:gdLst/>
                <a:ahLst/>
                <a:cxnLst/>
                <a:rect l="l" t="t" r="r" b="b"/>
                <a:pathLst>
                  <a:path w="27" h="19" extrusionOk="0">
                    <a:moveTo>
                      <a:pt x="15" y="0"/>
                    </a:moveTo>
                    <a:lnTo>
                      <a:pt x="15" y="0"/>
                    </a:lnTo>
                    <a:cubicBezTo>
                      <a:pt x="17" y="10"/>
                      <a:pt x="8" y="14"/>
                      <a:pt x="1" y="19"/>
                    </a:cubicBezTo>
                    <a:cubicBezTo>
                      <a:pt x="9" y="19"/>
                      <a:pt x="16" y="17"/>
                      <a:pt x="21" y="17"/>
                    </a:cubicBezTo>
                    <a:cubicBezTo>
                      <a:pt x="24" y="17"/>
                      <a:pt x="25" y="17"/>
                      <a:pt x="26" y="18"/>
                    </a:cubicBezTo>
                    <a:lnTo>
                      <a:pt x="26" y="18"/>
                    </a:lnTo>
                    <a:lnTo>
                      <a:pt x="15" y="0"/>
                    </a:lnTo>
                    <a:close/>
                    <a:moveTo>
                      <a:pt x="26" y="18"/>
                    </a:moveTo>
                    <a:lnTo>
                      <a:pt x="26" y="19"/>
                    </a:lnTo>
                    <a:cubicBezTo>
                      <a:pt x="26" y="19"/>
                      <a:pt x="26" y="19"/>
                      <a:pt x="2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65" name="Google Shape;5565;p39"/>
              <p:cNvSpPr/>
              <p:nvPr/>
            </p:nvSpPr>
            <p:spPr>
              <a:xfrm>
                <a:off x="513875" y="1585150"/>
                <a:ext cx="600" cy="350"/>
              </a:xfrm>
              <a:custGeom>
                <a:avLst/>
                <a:gdLst/>
                <a:ahLst/>
                <a:cxnLst/>
                <a:rect l="l" t="t" r="r" b="b"/>
                <a:pathLst>
                  <a:path w="24" h="14" extrusionOk="0">
                    <a:moveTo>
                      <a:pt x="11" y="0"/>
                    </a:moveTo>
                    <a:cubicBezTo>
                      <a:pt x="7" y="0"/>
                      <a:pt x="4" y="2"/>
                      <a:pt x="0" y="6"/>
                    </a:cubicBezTo>
                    <a:cubicBezTo>
                      <a:pt x="5" y="9"/>
                      <a:pt x="0" y="11"/>
                      <a:pt x="5" y="13"/>
                    </a:cubicBezTo>
                    <a:lnTo>
                      <a:pt x="23" y="13"/>
                    </a:lnTo>
                    <a:cubicBezTo>
                      <a:pt x="23" y="6"/>
                      <a:pt x="18"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66" name="Google Shape;5566;p39"/>
              <p:cNvSpPr/>
              <p:nvPr/>
            </p:nvSpPr>
            <p:spPr>
              <a:xfrm>
                <a:off x="516075" y="1581825"/>
                <a:ext cx="1525" cy="650"/>
              </a:xfrm>
              <a:custGeom>
                <a:avLst/>
                <a:gdLst/>
                <a:ahLst/>
                <a:cxnLst/>
                <a:rect l="l" t="t" r="r" b="b"/>
                <a:pathLst>
                  <a:path w="61" h="26" extrusionOk="0">
                    <a:moveTo>
                      <a:pt x="35" y="0"/>
                    </a:moveTo>
                    <a:cubicBezTo>
                      <a:pt x="0" y="0"/>
                      <a:pt x="12" y="12"/>
                      <a:pt x="19" y="26"/>
                    </a:cubicBezTo>
                    <a:lnTo>
                      <a:pt x="19" y="23"/>
                    </a:lnTo>
                    <a:cubicBezTo>
                      <a:pt x="25" y="24"/>
                      <a:pt x="30" y="24"/>
                      <a:pt x="34" y="24"/>
                    </a:cubicBezTo>
                    <a:cubicBezTo>
                      <a:pt x="61" y="24"/>
                      <a:pt x="47" y="12"/>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67" name="Google Shape;5567;p39"/>
              <p:cNvSpPr/>
              <p:nvPr/>
            </p:nvSpPr>
            <p:spPr>
              <a:xfrm>
                <a:off x="516525" y="1582500"/>
                <a:ext cx="550" cy="375"/>
              </a:xfrm>
              <a:custGeom>
                <a:avLst/>
                <a:gdLst/>
                <a:ahLst/>
                <a:cxnLst/>
                <a:rect l="l" t="t" r="r" b="b"/>
                <a:pathLst>
                  <a:path w="22" h="15" extrusionOk="0">
                    <a:moveTo>
                      <a:pt x="1" y="1"/>
                    </a:moveTo>
                    <a:lnTo>
                      <a:pt x="1" y="1"/>
                    </a:lnTo>
                    <a:cubicBezTo>
                      <a:pt x="3" y="6"/>
                      <a:pt x="3" y="10"/>
                      <a:pt x="1" y="15"/>
                    </a:cubicBezTo>
                    <a:cubicBezTo>
                      <a:pt x="22" y="15"/>
                      <a:pt x="5"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68" name="Google Shape;5568;p39"/>
              <p:cNvSpPr/>
              <p:nvPr/>
            </p:nvSpPr>
            <p:spPr>
              <a:xfrm>
                <a:off x="518725" y="1577850"/>
                <a:ext cx="1725" cy="525"/>
              </a:xfrm>
              <a:custGeom>
                <a:avLst/>
                <a:gdLst/>
                <a:ahLst/>
                <a:cxnLst/>
                <a:rect l="l" t="t" r="r" b="b"/>
                <a:pathLst>
                  <a:path w="69" h="21" extrusionOk="0">
                    <a:moveTo>
                      <a:pt x="11" y="1"/>
                    </a:moveTo>
                    <a:cubicBezTo>
                      <a:pt x="4" y="1"/>
                      <a:pt x="1" y="4"/>
                      <a:pt x="8" y="13"/>
                    </a:cubicBezTo>
                    <a:cubicBezTo>
                      <a:pt x="4" y="17"/>
                      <a:pt x="15" y="17"/>
                      <a:pt x="26" y="17"/>
                    </a:cubicBezTo>
                    <a:cubicBezTo>
                      <a:pt x="36" y="17"/>
                      <a:pt x="46" y="17"/>
                      <a:pt x="40" y="20"/>
                    </a:cubicBezTo>
                    <a:cubicBezTo>
                      <a:pt x="41" y="20"/>
                      <a:pt x="43" y="20"/>
                      <a:pt x="44" y="20"/>
                    </a:cubicBezTo>
                    <a:cubicBezTo>
                      <a:pt x="69" y="20"/>
                      <a:pt x="28"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69" name="Google Shape;5569;p39"/>
              <p:cNvSpPr/>
              <p:nvPr/>
            </p:nvSpPr>
            <p:spPr>
              <a:xfrm>
                <a:off x="514100" y="1581825"/>
                <a:ext cx="1075" cy="300"/>
              </a:xfrm>
              <a:custGeom>
                <a:avLst/>
                <a:gdLst/>
                <a:ahLst/>
                <a:cxnLst/>
                <a:rect l="l" t="t" r="r" b="b"/>
                <a:pathLst>
                  <a:path w="43" h="12" extrusionOk="0">
                    <a:moveTo>
                      <a:pt x="7" y="0"/>
                    </a:moveTo>
                    <a:lnTo>
                      <a:pt x="0" y="12"/>
                    </a:lnTo>
                    <a:lnTo>
                      <a:pt x="42" y="5"/>
                    </a:lnTo>
                    <a:lnTo>
                      <a:pt x="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70" name="Google Shape;5570;p39"/>
              <p:cNvSpPr/>
              <p:nvPr/>
            </p:nvSpPr>
            <p:spPr>
              <a:xfrm>
                <a:off x="514500" y="1579550"/>
                <a:ext cx="600" cy="675"/>
              </a:xfrm>
              <a:custGeom>
                <a:avLst/>
                <a:gdLst/>
                <a:ahLst/>
                <a:cxnLst/>
                <a:rect l="l" t="t" r="r" b="b"/>
                <a:pathLst>
                  <a:path w="24" h="27" extrusionOk="0">
                    <a:moveTo>
                      <a:pt x="10" y="1"/>
                    </a:moveTo>
                    <a:lnTo>
                      <a:pt x="1" y="22"/>
                    </a:lnTo>
                    <a:cubicBezTo>
                      <a:pt x="5" y="22"/>
                      <a:pt x="10" y="24"/>
                      <a:pt x="15" y="26"/>
                    </a:cubicBezTo>
                    <a:cubicBezTo>
                      <a:pt x="17" y="15"/>
                      <a:pt x="2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71" name="Google Shape;5571;p39"/>
              <p:cNvSpPr/>
              <p:nvPr/>
            </p:nvSpPr>
            <p:spPr>
              <a:xfrm>
                <a:off x="514800" y="1580200"/>
                <a:ext cx="250" cy="425"/>
              </a:xfrm>
              <a:custGeom>
                <a:avLst/>
                <a:gdLst/>
                <a:ahLst/>
                <a:cxnLst/>
                <a:rect l="l" t="t" r="r" b="b"/>
                <a:pathLst>
                  <a:path w="10" h="17" extrusionOk="0">
                    <a:moveTo>
                      <a:pt x="3" y="0"/>
                    </a:moveTo>
                    <a:lnTo>
                      <a:pt x="3" y="0"/>
                    </a:lnTo>
                    <a:cubicBezTo>
                      <a:pt x="0" y="7"/>
                      <a:pt x="5" y="14"/>
                      <a:pt x="10" y="16"/>
                    </a:cubicBezTo>
                    <a:cubicBezTo>
                      <a:pt x="10" y="12"/>
                      <a:pt x="7"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72" name="Google Shape;5572;p39"/>
              <p:cNvSpPr/>
              <p:nvPr/>
            </p:nvSpPr>
            <p:spPr>
              <a:xfrm>
                <a:off x="513750" y="1580900"/>
                <a:ext cx="325" cy="525"/>
              </a:xfrm>
              <a:custGeom>
                <a:avLst/>
                <a:gdLst/>
                <a:ahLst/>
                <a:cxnLst/>
                <a:rect l="l" t="t" r="r" b="b"/>
                <a:pathLst>
                  <a:path w="13" h="21" extrusionOk="0">
                    <a:moveTo>
                      <a:pt x="12" y="0"/>
                    </a:moveTo>
                    <a:lnTo>
                      <a:pt x="1" y="21"/>
                    </a:lnTo>
                    <a:lnTo>
                      <a:pt x="10" y="14"/>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73" name="Google Shape;5573;p39"/>
              <p:cNvSpPr/>
              <p:nvPr/>
            </p:nvSpPr>
            <p:spPr>
              <a:xfrm>
                <a:off x="513225" y="1573650"/>
                <a:ext cx="1025" cy="600"/>
              </a:xfrm>
              <a:custGeom>
                <a:avLst/>
                <a:gdLst/>
                <a:ahLst/>
                <a:cxnLst/>
                <a:rect l="l" t="t" r="r" b="b"/>
                <a:pathLst>
                  <a:path w="41" h="24" extrusionOk="0">
                    <a:moveTo>
                      <a:pt x="24" y="0"/>
                    </a:moveTo>
                    <a:cubicBezTo>
                      <a:pt x="8" y="0"/>
                      <a:pt x="1" y="10"/>
                      <a:pt x="8" y="16"/>
                    </a:cubicBezTo>
                    <a:cubicBezTo>
                      <a:pt x="12" y="21"/>
                      <a:pt x="19" y="24"/>
                      <a:pt x="26" y="24"/>
                    </a:cubicBezTo>
                    <a:cubicBezTo>
                      <a:pt x="30" y="24"/>
                      <a:pt x="35" y="23"/>
                      <a:pt x="40" y="21"/>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74" name="Google Shape;5574;p39"/>
              <p:cNvSpPr/>
              <p:nvPr/>
            </p:nvSpPr>
            <p:spPr>
              <a:xfrm>
                <a:off x="511075" y="1575850"/>
                <a:ext cx="1375" cy="375"/>
              </a:xfrm>
              <a:custGeom>
                <a:avLst/>
                <a:gdLst/>
                <a:ahLst/>
                <a:cxnLst/>
                <a:rect l="l" t="t" r="r" b="b"/>
                <a:pathLst>
                  <a:path w="55" h="15" extrusionOk="0">
                    <a:moveTo>
                      <a:pt x="54" y="0"/>
                    </a:moveTo>
                    <a:lnTo>
                      <a:pt x="1" y="10"/>
                    </a:lnTo>
                    <a:lnTo>
                      <a:pt x="22" y="14"/>
                    </a:lnTo>
                    <a:cubicBezTo>
                      <a:pt x="31" y="7"/>
                      <a:pt x="43" y="5"/>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75" name="Google Shape;5575;p39"/>
              <p:cNvSpPr/>
              <p:nvPr/>
            </p:nvSpPr>
            <p:spPr>
              <a:xfrm>
                <a:off x="510000" y="1574550"/>
                <a:ext cx="1100" cy="475"/>
              </a:xfrm>
              <a:custGeom>
                <a:avLst/>
                <a:gdLst/>
                <a:ahLst/>
                <a:cxnLst/>
                <a:rect l="l" t="t" r="r" b="b"/>
                <a:pathLst>
                  <a:path w="44" h="19" extrusionOk="0">
                    <a:moveTo>
                      <a:pt x="9" y="0"/>
                    </a:moveTo>
                    <a:cubicBezTo>
                      <a:pt x="3" y="0"/>
                      <a:pt x="1" y="3"/>
                      <a:pt x="4" y="13"/>
                    </a:cubicBezTo>
                    <a:cubicBezTo>
                      <a:pt x="13" y="13"/>
                      <a:pt x="22" y="19"/>
                      <a:pt x="30" y="19"/>
                    </a:cubicBezTo>
                    <a:cubicBezTo>
                      <a:pt x="36" y="19"/>
                      <a:pt x="40" y="16"/>
                      <a:pt x="44" y="8"/>
                    </a:cubicBezTo>
                    <a:cubicBezTo>
                      <a:pt x="34" y="8"/>
                      <a:pt x="17"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76" name="Google Shape;5576;p39"/>
              <p:cNvSpPr/>
              <p:nvPr/>
            </p:nvSpPr>
            <p:spPr>
              <a:xfrm>
                <a:off x="511375" y="1566275"/>
                <a:ext cx="2225" cy="200"/>
              </a:xfrm>
              <a:custGeom>
                <a:avLst/>
                <a:gdLst/>
                <a:ahLst/>
                <a:cxnLst/>
                <a:rect l="l" t="t" r="r" b="b"/>
                <a:pathLst>
                  <a:path w="89" h="8" extrusionOk="0">
                    <a:moveTo>
                      <a:pt x="0" y="1"/>
                    </a:moveTo>
                    <a:lnTo>
                      <a:pt x="3" y="8"/>
                    </a:lnTo>
                    <a:lnTo>
                      <a:pt x="89" y="3"/>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77" name="Google Shape;5577;p39"/>
              <p:cNvSpPr/>
              <p:nvPr/>
            </p:nvSpPr>
            <p:spPr>
              <a:xfrm>
                <a:off x="506100" y="1558275"/>
                <a:ext cx="2225" cy="1000"/>
              </a:xfrm>
              <a:custGeom>
                <a:avLst/>
                <a:gdLst/>
                <a:ahLst/>
                <a:cxnLst/>
                <a:rect l="l" t="t" r="r" b="b"/>
                <a:pathLst>
                  <a:path w="89" h="40" extrusionOk="0">
                    <a:moveTo>
                      <a:pt x="26" y="1"/>
                    </a:moveTo>
                    <a:cubicBezTo>
                      <a:pt x="1" y="26"/>
                      <a:pt x="77" y="15"/>
                      <a:pt x="49" y="38"/>
                    </a:cubicBezTo>
                    <a:cubicBezTo>
                      <a:pt x="51" y="39"/>
                      <a:pt x="53" y="39"/>
                      <a:pt x="55" y="39"/>
                    </a:cubicBezTo>
                    <a:cubicBezTo>
                      <a:pt x="66" y="39"/>
                      <a:pt x="72" y="26"/>
                      <a:pt x="81" y="26"/>
                    </a:cubicBezTo>
                    <a:cubicBezTo>
                      <a:pt x="83" y="26"/>
                      <a:pt x="86" y="27"/>
                      <a:pt x="89" y="29"/>
                    </a:cubicBezTo>
                    <a:cubicBezTo>
                      <a:pt x="70" y="8"/>
                      <a:pt x="84"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78" name="Google Shape;5578;p39"/>
              <p:cNvSpPr/>
              <p:nvPr/>
            </p:nvSpPr>
            <p:spPr>
              <a:xfrm>
                <a:off x="585850" y="1537375"/>
                <a:ext cx="650" cy="525"/>
              </a:xfrm>
              <a:custGeom>
                <a:avLst/>
                <a:gdLst/>
                <a:ahLst/>
                <a:cxnLst/>
                <a:rect l="l" t="t" r="r" b="b"/>
                <a:pathLst>
                  <a:path w="26" h="21" extrusionOk="0">
                    <a:moveTo>
                      <a:pt x="5" y="0"/>
                    </a:moveTo>
                    <a:lnTo>
                      <a:pt x="0" y="12"/>
                    </a:lnTo>
                    <a:lnTo>
                      <a:pt x="26" y="21"/>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79" name="Google Shape;5579;p39"/>
              <p:cNvSpPr/>
              <p:nvPr/>
            </p:nvSpPr>
            <p:spPr>
              <a:xfrm>
                <a:off x="586125" y="1535975"/>
                <a:ext cx="675" cy="1175"/>
              </a:xfrm>
              <a:custGeom>
                <a:avLst/>
                <a:gdLst/>
                <a:ahLst/>
                <a:cxnLst/>
                <a:rect l="l" t="t" r="r" b="b"/>
                <a:pathLst>
                  <a:path w="27" h="47" extrusionOk="0">
                    <a:moveTo>
                      <a:pt x="20" y="0"/>
                    </a:moveTo>
                    <a:cubicBezTo>
                      <a:pt x="17" y="2"/>
                      <a:pt x="14" y="5"/>
                      <a:pt x="10" y="5"/>
                    </a:cubicBezTo>
                    <a:cubicBezTo>
                      <a:pt x="7" y="5"/>
                      <a:pt x="4" y="4"/>
                      <a:pt x="1" y="0"/>
                    </a:cubicBezTo>
                    <a:lnTo>
                      <a:pt x="1" y="0"/>
                    </a:lnTo>
                    <a:lnTo>
                      <a:pt x="26" y="47"/>
                    </a:lnTo>
                    <a:lnTo>
                      <a:pt x="2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80" name="Google Shape;5580;p39"/>
              <p:cNvSpPr/>
              <p:nvPr/>
            </p:nvSpPr>
            <p:spPr>
              <a:xfrm>
                <a:off x="522275" y="1532425"/>
                <a:ext cx="775" cy="500"/>
              </a:xfrm>
              <a:custGeom>
                <a:avLst/>
                <a:gdLst/>
                <a:ahLst/>
                <a:cxnLst/>
                <a:rect l="l" t="t" r="r" b="b"/>
                <a:pathLst>
                  <a:path w="31" h="20" extrusionOk="0">
                    <a:moveTo>
                      <a:pt x="0" y="1"/>
                    </a:moveTo>
                    <a:lnTo>
                      <a:pt x="5" y="13"/>
                    </a:lnTo>
                    <a:cubicBezTo>
                      <a:pt x="9" y="17"/>
                      <a:pt x="15" y="20"/>
                      <a:pt x="21" y="20"/>
                    </a:cubicBezTo>
                    <a:cubicBezTo>
                      <a:pt x="24" y="20"/>
                      <a:pt x="27" y="19"/>
                      <a:pt x="30" y="1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81" name="Google Shape;5581;p39"/>
              <p:cNvSpPr/>
              <p:nvPr/>
            </p:nvSpPr>
            <p:spPr>
              <a:xfrm>
                <a:off x="529100" y="1530225"/>
                <a:ext cx="675" cy="1075"/>
              </a:xfrm>
              <a:custGeom>
                <a:avLst/>
                <a:gdLst/>
                <a:ahLst/>
                <a:cxnLst/>
                <a:rect l="l" t="t" r="r" b="b"/>
                <a:pathLst>
                  <a:path w="27" h="43" extrusionOk="0">
                    <a:moveTo>
                      <a:pt x="1" y="1"/>
                    </a:moveTo>
                    <a:lnTo>
                      <a:pt x="26" y="43"/>
                    </a:lnTo>
                    <a:lnTo>
                      <a:pt x="26" y="43"/>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82" name="Google Shape;5582;p39"/>
              <p:cNvSpPr/>
              <p:nvPr/>
            </p:nvSpPr>
            <p:spPr>
              <a:xfrm>
                <a:off x="533850" y="1527175"/>
                <a:ext cx="900" cy="650"/>
              </a:xfrm>
              <a:custGeom>
                <a:avLst/>
                <a:gdLst/>
                <a:ahLst/>
                <a:cxnLst/>
                <a:rect l="l" t="t" r="r" b="b"/>
                <a:pathLst>
                  <a:path w="36" h="26" extrusionOk="0">
                    <a:moveTo>
                      <a:pt x="8" y="12"/>
                    </a:moveTo>
                    <a:cubicBezTo>
                      <a:pt x="5" y="12"/>
                      <a:pt x="3" y="12"/>
                      <a:pt x="1" y="14"/>
                    </a:cubicBezTo>
                    <a:cubicBezTo>
                      <a:pt x="3" y="14"/>
                      <a:pt x="6" y="13"/>
                      <a:pt x="8" y="12"/>
                    </a:cubicBezTo>
                    <a:lnTo>
                      <a:pt x="8" y="12"/>
                    </a:lnTo>
                    <a:cubicBezTo>
                      <a:pt x="8" y="12"/>
                      <a:pt x="8" y="12"/>
                      <a:pt x="8" y="12"/>
                    </a:cubicBezTo>
                    <a:close/>
                    <a:moveTo>
                      <a:pt x="29" y="0"/>
                    </a:moveTo>
                    <a:cubicBezTo>
                      <a:pt x="22" y="0"/>
                      <a:pt x="15" y="8"/>
                      <a:pt x="8" y="12"/>
                    </a:cubicBezTo>
                    <a:lnTo>
                      <a:pt x="8" y="12"/>
                    </a:lnTo>
                    <a:cubicBezTo>
                      <a:pt x="18" y="12"/>
                      <a:pt x="29" y="25"/>
                      <a:pt x="33" y="25"/>
                    </a:cubicBezTo>
                    <a:cubicBezTo>
                      <a:pt x="35" y="25"/>
                      <a:pt x="34" y="19"/>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83" name="Google Shape;5583;p39"/>
              <p:cNvSpPr/>
              <p:nvPr/>
            </p:nvSpPr>
            <p:spPr>
              <a:xfrm>
                <a:off x="587125" y="1537100"/>
                <a:ext cx="675" cy="925"/>
              </a:xfrm>
              <a:custGeom>
                <a:avLst/>
                <a:gdLst/>
                <a:ahLst/>
                <a:cxnLst/>
                <a:rect l="l" t="t" r="r" b="b"/>
                <a:pathLst>
                  <a:path w="27" h="37" extrusionOk="0">
                    <a:moveTo>
                      <a:pt x="9" y="0"/>
                    </a:moveTo>
                    <a:cubicBezTo>
                      <a:pt x="9" y="0"/>
                      <a:pt x="9" y="1"/>
                      <a:pt x="10" y="2"/>
                    </a:cubicBezTo>
                    <a:cubicBezTo>
                      <a:pt x="0" y="2"/>
                      <a:pt x="17" y="30"/>
                      <a:pt x="17" y="37"/>
                    </a:cubicBezTo>
                    <a:cubicBezTo>
                      <a:pt x="27" y="28"/>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84" name="Google Shape;5584;p39"/>
              <p:cNvSpPr/>
              <p:nvPr/>
            </p:nvSpPr>
            <p:spPr>
              <a:xfrm>
                <a:off x="589675" y="1533475"/>
                <a:ext cx="200" cy="1025"/>
              </a:xfrm>
              <a:custGeom>
                <a:avLst/>
                <a:gdLst/>
                <a:ahLst/>
                <a:cxnLst/>
                <a:rect l="l" t="t" r="r" b="b"/>
                <a:pathLst>
                  <a:path w="8" h="41" extrusionOk="0">
                    <a:moveTo>
                      <a:pt x="7" y="1"/>
                    </a:moveTo>
                    <a:lnTo>
                      <a:pt x="0" y="26"/>
                    </a:lnTo>
                    <a:lnTo>
                      <a:pt x="5"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85" name="Google Shape;5585;p39"/>
              <p:cNvSpPr/>
              <p:nvPr/>
            </p:nvSpPr>
            <p:spPr>
              <a:xfrm>
                <a:off x="590650" y="1532425"/>
                <a:ext cx="1950" cy="1775"/>
              </a:xfrm>
              <a:custGeom>
                <a:avLst/>
                <a:gdLst/>
                <a:ahLst/>
                <a:cxnLst/>
                <a:rect l="l" t="t" r="r" b="b"/>
                <a:pathLst>
                  <a:path w="78" h="71" extrusionOk="0">
                    <a:moveTo>
                      <a:pt x="56" y="1"/>
                    </a:moveTo>
                    <a:cubicBezTo>
                      <a:pt x="39" y="1"/>
                      <a:pt x="34" y="37"/>
                      <a:pt x="15" y="37"/>
                    </a:cubicBezTo>
                    <a:cubicBezTo>
                      <a:pt x="14" y="37"/>
                      <a:pt x="12" y="36"/>
                      <a:pt x="10" y="36"/>
                    </a:cubicBezTo>
                    <a:lnTo>
                      <a:pt x="1" y="24"/>
                    </a:lnTo>
                    <a:lnTo>
                      <a:pt x="1" y="24"/>
                    </a:lnTo>
                    <a:lnTo>
                      <a:pt x="12" y="71"/>
                    </a:lnTo>
                    <a:cubicBezTo>
                      <a:pt x="34" y="53"/>
                      <a:pt x="50" y="15"/>
                      <a:pt x="73" y="15"/>
                    </a:cubicBezTo>
                    <a:cubicBezTo>
                      <a:pt x="75" y="15"/>
                      <a:pt x="76" y="15"/>
                      <a:pt x="77" y="15"/>
                    </a:cubicBezTo>
                    <a:cubicBezTo>
                      <a:pt x="68" y="5"/>
                      <a:pt x="61"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86" name="Google Shape;5586;p39"/>
              <p:cNvSpPr/>
              <p:nvPr/>
            </p:nvSpPr>
            <p:spPr>
              <a:xfrm>
                <a:off x="595225" y="1534325"/>
                <a:ext cx="500" cy="575"/>
              </a:xfrm>
              <a:custGeom>
                <a:avLst/>
                <a:gdLst/>
                <a:ahLst/>
                <a:cxnLst/>
                <a:rect l="l" t="t" r="r" b="b"/>
                <a:pathLst>
                  <a:path w="20" h="23" extrusionOk="0">
                    <a:moveTo>
                      <a:pt x="12" y="1"/>
                    </a:moveTo>
                    <a:cubicBezTo>
                      <a:pt x="12" y="1"/>
                      <a:pt x="11" y="6"/>
                      <a:pt x="1" y="18"/>
                    </a:cubicBezTo>
                    <a:lnTo>
                      <a:pt x="6" y="22"/>
                    </a:lnTo>
                    <a:cubicBezTo>
                      <a:pt x="10" y="20"/>
                      <a:pt x="15" y="18"/>
                      <a:pt x="19" y="15"/>
                    </a:cubicBezTo>
                    <a:cubicBezTo>
                      <a:pt x="11" y="7"/>
                      <a:pt x="12"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87" name="Google Shape;5587;p39"/>
              <p:cNvSpPr/>
              <p:nvPr/>
            </p:nvSpPr>
            <p:spPr>
              <a:xfrm>
                <a:off x="595200" y="1534875"/>
                <a:ext cx="375" cy="200"/>
              </a:xfrm>
              <a:custGeom>
                <a:avLst/>
                <a:gdLst/>
                <a:ahLst/>
                <a:cxnLst/>
                <a:rect l="l" t="t" r="r" b="b"/>
                <a:pathLst>
                  <a:path w="15" h="8" extrusionOk="0">
                    <a:moveTo>
                      <a:pt x="7" y="0"/>
                    </a:moveTo>
                    <a:lnTo>
                      <a:pt x="7" y="0"/>
                    </a:lnTo>
                    <a:cubicBezTo>
                      <a:pt x="0" y="4"/>
                      <a:pt x="7" y="7"/>
                      <a:pt x="10" y="7"/>
                    </a:cubicBezTo>
                    <a:cubicBezTo>
                      <a:pt x="13" y="7"/>
                      <a:pt x="15" y="5"/>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88" name="Google Shape;5588;p39"/>
              <p:cNvSpPr/>
              <p:nvPr/>
            </p:nvSpPr>
            <p:spPr>
              <a:xfrm>
                <a:off x="596450" y="1533825"/>
                <a:ext cx="1025" cy="1075"/>
              </a:xfrm>
              <a:custGeom>
                <a:avLst/>
                <a:gdLst/>
                <a:ahLst/>
                <a:cxnLst/>
                <a:rect l="l" t="t" r="r" b="b"/>
                <a:pathLst>
                  <a:path w="41" h="43" extrusionOk="0">
                    <a:moveTo>
                      <a:pt x="8" y="1"/>
                    </a:moveTo>
                    <a:lnTo>
                      <a:pt x="1" y="26"/>
                    </a:lnTo>
                    <a:cubicBezTo>
                      <a:pt x="12" y="35"/>
                      <a:pt x="28" y="28"/>
                      <a:pt x="28" y="42"/>
                    </a:cubicBezTo>
                    <a:cubicBezTo>
                      <a:pt x="40" y="21"/>
                      <a:pt x="28" y="12"/>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89" name="Google Shape;5589;p39"/>
              <p:cNvSpPr/>
              <p:nvPr/>
            </p:nvSpPr>
            <p:spPr>
              <a:xfrm>
                <a:off x="596325" y="1532725"/>
                <a:ext cx="200" cy="350"/>
              </a:xfrm>
              <a:custGeom>
                <a:avLst/>
                <a:gdLst/>
                <a:ahLst/>
                <a:cxnLst/>
                <a:rect l="l" t="t" r="r" b="b"/>
                <a:pathLst>
                  <a:path w="8" h="14" extrusionOk="0">
                    <a:moveTo>
                      <a:pt x="6" y="1"/>
                    </a:moveTo>
                    <a:lnTo>
                      <a:pt x="1" y="12"/>
                    </a:lnTo>
                    <a:cubicBezTo>
                      <a:pt x="3" y="13"/>
                      <a:pt x="4" y="14"/>
                      <a:pt x="5" y="14"/>
                    </a:cubicBezTo>
                    <a:cubicBezTo>
                      <a:pt x="7" y="14"/>
                      <a:pt x="7" y="1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90" name="Google Shape;5590;p39"/>
              <p:cNvSpPr/>
              <p:nvPr/>
            </p:nvSpPr>
            <p:spPr>
              <a:xfrm>
                <a:off x="596075" y="1532750"/>
                <a:ext cx="275" cy="875"/>
              </a:xfrm>
              <a:custGeom>
                <a:avLst/>
                <a:gdLst/>
                <a:ahLst/>
                <a:cxnLst/>
                <a:rect l="l" t="t" r="r" b="b"/>
                <a:pathLst>
                  <a:path w="11" h="35" extrusionOk="0">
                    <a:moveTo>
                      <a:pt x="1" y="1"/>
                    </a:moveTo>
                    <a:cubicBezTo>
                      <a:pt x="0" y="1"/>
                      <a:pt x="1" y="6"/>
                      <a:pt x="6" y="20"/>
                    </a:cubicBezTo>
                    <a:cubicBezTo>
                      <a:pt x="4" y="16"/>
                      <a:pt x="3" y="14"/>
                      <a:pt x="3" y="14"/>
                    </a:cubicBezTo>
                    <a:cubicBezTo>
                      <a:pt x="2" y="14"/>
                      <a:pt x="4" y="25"/>
                      <a:pt x="4" y="34"/>
                    </a:cubicBezTo>
                    <a:lnTo>
                      <a:pt x="11" y="11"/>
                    </a:lnTo>
                    <a:cubicBezTo>
                      <a:pt x="7" y="7"/>
                      <a:pt x="3"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91" name="Google Shape;5591;p39"/>
              <p:cNvSpPr/>
              <p:nvPr/>
            </p:nvSpPr>
            <p:spPr>
              <a:xfrm>
                <a:off x="594650" y="1532775"/>
                <a:ext cx="1125" cy="1050"/>
              </a:xfrm>
              <a:custGeom>
                <a:avLst/>
                <a:gdLst/>
                <a:ahLst/>
                <a:cxnLst/>
                <a:rect l="l" t="t" r="r" b="b"/>
                <a:pathLst>
                  <a:path w="45" h="42" extrusionOk="0">
                    <a:moveTo>
                      <a:pt x="19" y="1"/>
                    </a:moveTo>
                    <a:cubicBezTo>
                      <a:pt x="0" y="18"/>
                      <a:pt x="10" y="41"/>
                      <a:pt x="27" y="41"/>
                    </a:cubicBezTo>
                    <a:cubicBezTo>
                      <a:pt x="32" y="41"/>
                      <a:pt x="39" y="39"/>
                      <a:pt x="45" y="33"/>
                    </a:cubicBezTo>
                    <a:cubicBezTo>
                      <a:pt x="31" y="26"/>
                      <a:pt x="15" y="26"/>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92" name="Google Shape;5592;p39"/>
              <p:cNvSpPr/>
              <p:nvPr/>
            </p:nvSpPr>
            <p:spPr>
              <a:xfrm>
                <a:off x="591475" y="1531225"/>
                <a:ext cx="650" cy="550"/>
              </a:xfrm>
              <a:custGeom>
                <a:avLst/>
                <a:gdLst/>
                <a:ahLst/>
                <a:cxnLst/>
                <a:rect l="l" t="t" r="r" b="b"/>
                <a:pathLst>
                  <a:path w="26" h="22" extrusionOk="0">
                    <a:moveTo>
                      <a:pt x="0" y="0"/>
                    </a:moveTo>
                    <a:lnTo>
                      <a:pt x="0" y="21"/>
                    </a:lnTo>
                    <a:cubicBezTo>
                      <a:pt x="0" y="17"/>
                      <a:pt x="5" y="17"/>
                      <a:pt x="10" y="17"/>
                    </a:cubicBezTo>
                    <a:cubicBezTo>
                      <a:pt x="12" y="17"/>
                      <a:pt x="13" y="17"/>
                      <a:pt x="14" y="17"/>
                    </a:cubicBezTo>
                    <a:cubicBezTo>
                      <a:pt x="21" y="17"/>
                      <a:pt x="26" y="17"/>
                      <a:pt x="21" y="1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93" name="Google Shape;5593;p39"/>
              <p:cNvSpPr/>
              <p:nvPr/>
            </p:nvSpPr>
            <p:spPr>
              <a:xfrm>
                <a:off x="598600" y="1532100"/>
                <a:ext cx="1000" cy="875"/>
              </a:xfrm>
              <a:custGeom>
                <a:avLst/>
                <a:gdLst/>
                <a:ahLst/>
                <a:cxnLst/>
                <a:rect l="l" t="t" r="r" b="b"/>
                <a:pathLst>
                  <a:path w="40" h="35" extrusionOk="0">
                    <a:moveTo>
                      <a:pt x="5" y="0"/>
                    </a:moveTo>
                    <a:lnTo>
                      <a:pt x="0" y="19"/>
                    </a:lnTo>
                    <a:cubicBezTo>
                      <a:pt x="14" y="19"/>
                      <a:pt x="28" y="26"/>
                      <a:pt x="40" y="35"/>
                    </a:cubicBezTo>
                    <a:cubicBezTo>
                      <a:pt x="33" y="23"/>
                      <a:pt x="14"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94" name="Google Shape;5594;p39"/>
              <p:cNvSpPr/>
              <p:nvPr/>
            </p:nvSpPr>
            <p:spPr>
              <a:xfrm>
                <a:off x="598425" y="1531325"/>
                <a:ext cx="425" cy="800"/>
              </a:xfrm>
              <a:custGeom>
                <a:avLst/>
                <a:gdLst/>
                <a:ahLst/>
                <a:cxnLst/>
                <a:rect l="l" t="t" r="r" b="b"/>
                <a:pathLst>
                  <a:path w="17" h="32" extrusionOk="0">
                    <a:moveTo>
                      <a:pt x="17" y="1"/>
                    </a:moveTo>
                    <a:cubicBezTo>
                      <a:pt x="0" y="10"/>
                      <a:pt x="3" y="19"/>
                      <a:pt x="12" y="31"/>
                    </a:cubicBez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95" name="Google Shape;5595;p39"/>
              <p:cNvSpPr/>
              <p:nvPr/>
            </p:nvSpPr>
            <p:spPr>
              <a:xfrm>
                <a:off x="595525" y="1531225"/>
                <a:ext cx="250" cy="1475"/>
              </a:xfrm>
              <a:custGeom>
                <a:avLst/>
                <a:gdLst/>
                <a:ahLst/>
                <a:cxnLst/>
                <a:rect l="l" t="t" r="r" b="b"/>
                <a:pathLst>
                  <a:path w="10" h="59" extrusionOk="0">
                    <a:moveTo>
                      <a:pt x="10" y="0"/>
                    </a:moveTo>
                    <a:lnTo>
                      <a:pt x="5" y="5"/>
                    </a:lnTo>
                    <a:lnTo>
                      <a:pt x="1" y="58"/>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96" name="Google Shape;5596;p39"/>
              <p:cNvSpPr/>
              <p:nvPr/>
            </p:nvSpPr>
            <p:spPr>
              <a:xfrm>
                <a:off x="601200" y="1531450"/>
                <a:ext cx="250" cy="1175"/>
              </a:xfrm>
              <a:custGeom>
                <a:avLst/>
                <a:gdLst/>
                <a:ahLst/>
                <a:cxnLst/>
                <a:rect l="l" t="t" r="r" b="b"/>
                <a:pathLst>
                  <a:path w="10" h="47" extrusionOk="0">
                    <a:moveTo>
                      <a:pt x="1" y="1"/>
                    </a:moveTo>
                    <a:lnTo>
                      <a:pt x="3" y="19"/>
                    </a:lnTo>
                    <a:lnTo>
                      <a:pt x="10" y="47"/>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97" name="Google Shape;5597;p39"/>
              <p:cNvSpPr/>
              <p:nvPr/>
            </p:nvSpPr>
            <p:spPr>
              <a:xfrm>
                <a:off x="602250" y="1530650"/>
                <a:ext cx="1175" cy="1400"/>
              </a:xfrm>
              <a:custGeom>
                <a:avLst/>
                <a:gdLst/>
                <a:ahLst/>
                <a:cxnLst/>
                <a:rect l="l" t="t" r="r" b="b"/>
                <a:pathLst>
                  <a:path w="47" h="56" extrusionOk="0">
                    <a:moveTo>
                      <a:pt x="42" y="0"/>
                    </a:moveTo>
                    <a:cubicBezTo>
                      <a:pt x="40" y="12"/>
                      <a:pt x="32" y="18"/>
                      <a:pt x="17" y="18"/>
                    </a:cubicBezTo>
                    <a:cubicBezTo>
                      <a:pt x="12" y="18"/>
                      <a:pt x="7" y="17"/>
                      <a:pt x="0" y="16"/>
                    </a:cubicBezTo>
                    <a:lnTo>
                      <a:pt x="0" y="16"/>
                    </a:lnTo>
                    <a:cubicBezTo>
                      <a:pt x="10" y="40"/>
                      <a:pt x="38" y="40"/>
                      <a:pt x="38" y="56"/>
                    </a:cubicBezTo>
                    <a:cubicBezTo>
                      <a:pt x="47" y="40"/>
                      <a:pt x="47" y="19"/>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98" name="Google Shape;5598;p39"/>
              <p:cNvSpPr/>
              <p:nvPr/>
            </p:nvSpPr>
            <p:spPr>
              <a:xfrm>
                <a:off x="603225" y="1529875"/>
                <a:ext cx="150" cy="800"/>
              </a:xfrm>
              <a:custGeom>
                <a:avLst/>
                <a:gdLst/>
                <a:ahLst/>
                <a:cxnLst/>
                <a:rect l="l" t="t" r="r" b="b"/>
                <a:pathLst>
                  <a:path w="6" h="32" extrusionOk="0">
                    <a:moveTo>
                      <a:pt x="1" y="1"/>
                    </a:moveTo>
                    <a:cubicBezTo>
                      <a:pt x="1" y="10"/>
                      <a:pt x="1" y="22"/>
                      <a:pt x="3" y="31"/>
                    </a:cubicBezTo>
                    <a:cubicBezTo>
                      <a:pt x="6" y="22"/>
                      <a:pt x="3"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599" name="Google Shape;5599;p39"/>
              <p:cNvSpPr/>
              <p:nvPr/>
            </p:nvSpPr>
            <p:spPr>
              <a:xfrm>
                <a:off x="599575" y="1530925"/>
                <a:ext cx="950" cy="600"/>
              </a:xfrm>
              <a:custGeom>
                <a:avLst/>
                <a:gdLst/>
                <a:ahLst/>
                <a:cxnLst/>
                <a:rect l="l" t="t" r="r" b="b"/>
                <a:pathLst>
                  <a:path w="38" h="24" extrusionOk="0">
                    <a:moveTo>
                      <a:pt x="8" y="1"/>
                    </a:moveTo>
                    <a:lnTo>
                      <a:pt x="1" y="3"/>
                    </a:lnTo>
                    <a:cubicBezTo>
                      <a:pt x="10" y="15"/>
                      <a:pt x="24" y="22"/>
                      <a:pt x="38" y="24"/>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00" name="Google Shape;5600;p39"/>
              <p:cNvSpPr/>
              <p:nvPr/>
            </p:nvSpPr>
            <p:spPr>
              <a:xfrm>
                <a:off x="599750" y="1530700"/>
                <a:ext cx="500" cy="250"/>
              </a:xfrm>
              <a:custGeom>
                <a:avLst/>
                <a:gdLst/>
                <a:ahLst/>
                <a:cxnLst/>
                <a:rect l="l" t="t" r="r" b="b"/>
                <a:pathLst>
                  <a:path w="20" h="10" extrusionOk="0">
                    <a:moveTo>
                      <a:pt x="19" y="0"/>
                    </a:moveTo>
                    <a:lnTo>
                      <a:pt x="1" y="10"/>
                    </a:lnTo>
                    <a:lnTo>
                      <a:pt x="1" y="1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01" name="Google Shape;5601;p39"/>
              <p:cNvSpPr/>
              <p:nvPr/>
            </p:nvSpPr>
            <p:spPr>
              <a:xfrm>
                <a:off x="599575" y="1530950"/>
                <a:ext cx="100" cy="125"/>
              </a:xfrm>
              <a:custGeom>
                <a:avLst/>
                <a:gdLst/>
                <a:ahLst/>
                <a:cxnLst/>
                <a:rect l="l" t="t" r="r" b="b"/>
                <a:pathLst>
                  <a:path w="4" h="5" extrusionOk="0">
                    <a:moveTo>
                      <a:pt x="1" y="1"/>
                    </a:moveTo>
                    <a:cubicBezTo>
                      <a:pt x="0" y="1"/>
                      <a:pt x="1" y="2"/>
                      <a:pt x="3" y="4"/>
                    </a:cubicBezTo>
                    <a:cubicBezTo>
                      <a:pt x="2" y="2"/>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02" name="Google Shape;5602;p39"/>
              <p:cNvSpPr/>
              <p:nvPr/>
            </p:nvSpPr>
            <p:spPr>
              <a:xfrm>
                <a:off x="596450" y="1529725"/>
                <a:ext cx="925" cy="1625"/>
              </a:xfrm>
              <a:custGeom>
                <a:avLst/>
                <a:gdLst/>
                <a:ahLst/>
                <a:cxnLst/>
                <a:rect l="l" t="t" r="r" b="b"/>
                <a:pathLst>
                  <a:path w="37" h="65" extrusionOk="0">
                    <a:moveTo>
                      <a:pt x="1" y="0"/>
                    </a:moveTo>
                    <a:lnTo>
                      <a:pt x="1" y="0"/>
                    </a:lnTo>
                    <a:cubicBezTo>
                      <a:pt x="7" y="25"/>
                      <a:pt x="27" y="30"/>
                      <a:pt x="31" y="62"/>
                    </a:cubicBezTo>
                    <a:lnTo>
                      <a:pt x="31" y="62"/>
                    </a:lnTo>
                    <a:cubicBezTo>
                      <a:pt x="29" y="40"/>
                      <a:pt x="36" y="13"/>
                      <a:pt x="1" y="0"/>
                    </a:cubicBezTo>
                    <a:close/>
                    <a:moveTo>
                      <a:pt x="31" y="62"/>
                    </a:moveTo>
                    <a:lnTo>
                      <a:pt x="31" y="62"/>
                    </a:lnTo>
                    <a:cubicBezTo>
                      <a:pt x="31" y="63"/>
                      <a:pt x="31" y="64"/>
                      <a:pt x="31" y="65"/>
                    </a:cubicBezTo>
                    <a:cubicBezTo>
                      <a:pt x="31" y="64"/>
                      <a:pt x="31" y="63"/>
                      <a:pt x="31" y="6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03" name="Google Shape;5603;p39"/>
              <p:cNvSpPr/>
              <p:nvPr/>
            </p:nvSpPr>
            <p:spPr>
              <a:xfrm>
                <a:off x="598200" y="1530300"/>
                <a:ext cx="550" cy="825"/>
              </a:xfrm>
              <a:custGeom>
                <a:avLst/>
                <a:gdLst/>
                <a:ahLst/>
                <a:cxnLst/>
                <a:rect l="l" t="t" r="r" b="b"/>
                <a:pathLst>
                  <a:path w="22" h="33" extrusionOk="0">
                    <a:moveTo>
                      <a:pt x="21" y="0"/>
                    </a:moveTo>
                    <a:lnTo>
                      <a:pt x="0" y="5"/>
                    </a:lnTo>
                    <a:cubicBezTo>
                      <a:pt x="5" y="12"/>
                      <a:pt x="16" y="21"/>
                      <a:pt x="16" y="33"/>
                    </a:cubicBez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04" name="Google Shape;5604;p39"/>
              <p:cNvSpPr/>
              <p:nvPr/>
            </p:nvSpPr>
            <p:spPr>
              <a:xfrm>
                <a:off x="598725" y="1529950"/>
                <a:ext cx="250" cy="375"/>
              </a:xfrm>
              <a:custGeom>
                <a:avLst/>
                <a:gdLst/>
                <a:ahLst/>
                <a:cxnLst/>
                <a:rect l="l" t="t" r="r" b="b"/>
                <a:pathLst>
                  <a:path w="10" h="15" extrusionOk="0">
                    <a:moveTo>
                      <a:pt x="2" y="0"/>
                    </a:moveTo>
                    <a:lnTo>
                      <a:pt x="0" y="14"/>
                    </a:lnTo>
                    <a:lnTo>
                      <a:pt x="9" y="12"/>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05" name="Google Shape;5605;p39"/>
              <p:cNvSpPr/>
              <p:nvPr/>
            </p:nvSpPr>
            <p:spPr>
              <a:xfrm>
                <a:off x="601325" y="1528950"/>
                <a:ext cx="950" cy="975"/>
              </a:xfrm>
              <a:custGeom>
                <a:avLst/>
                <a:gdLst/>
                <a:ahLst/>
                <a:cxnLst/>
                <a:rect l="l" t="t" r="r" b="b"/>
                <a:pathLst>
                  <a:path w="38" h="39" extrusionOk="0">
                    <a:moveTo>
                      <a:pt x="37" y="1"/>
                    </a:moveTo>
                    <a:lnTo>
                      <a:pt x="37" y="1"/>
                    </a:lnTo>
                    <a:cubicBezTo>
                      <a:pt x="24" y="3"/>
                      <a:pt x="12" y="8"/>
                      <a:pt x="0" y="17"/>
                    </a:cubicBezTo>
                    <a:cubicBezTo>
                      <a:pt x="6" y="25"/>
                      <a:pt x="12" y="38"/>
                      <a:pt x="20" y="38"/>
                    </a:cubicBezTo>
                    <a:cubicBezTo>
                      <a:pt x="22" y="38"/>
                      <a:pt x="24" y="37"/>
                      <a:pt x="26" y="36"/>
                    </a:cubicBezTo>
                    <a:cubicBezTo>
                      <a:pt x="24" y="22"/>
                      <a:pt x="28" y="1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06" name="Google Shape;5606;p39"/>
              <p:cNvSpPr/>
              <p:nvPr/>
            </p:nvSpPr>
            <p:spPr>
              <a:xfrm>
                <a:off x="600775" y="1530200"/>
                <a:ext cx="100" cy="125"/>
              </a:xfrm>
              <a:custGeom>
                <a:avLst/>
                <a:gdLst/>
                <a:ahLst/>
                <a:cxnLst/>
                <a:rect l="l" t="t" r="r" b="b"/>
                <a:pathLst>
                  <a:path w="4" h="5" extrusionOk="0">
                    <a:moveTo>
                      <a:pt x="1" y="0"/>
                    </a:moveTo>
                    <a:cubicBezTo>
                      <a:pt x="1" y="0"/>
                      <a:pt x="1" y="2"/>
                      <a:pt x="4" y="4"/>
                    </a:cubicBezTo>
                    <a:lnTo>
                      <a:pt x="4" y="2"/>
                    </a:ln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07" name="Google Shape;5607;p39"/>
              <p:cNvSpPr/>
              <p:nvPr/>
            </p:nvSpPr>
            <p:spPr>
              <a:xfrm>
                <a:off x="604325" y="1527100"/>
                <a:ext cx="150" cy="200"/>
              </a:xfrm>
              <a:custGeom>
                <a:avLst/>
                <a:gdLst/>
                <a:ahLst/>
                <a:cxnLst/>
                <a:rect l="l" t="t" r="r" b="b"/>
                <a:pathLst>
                  <a:path w="6" h="8" extrusionOk="0">
                    <a:moveTo>
                      <a:pt x="1" y="1"/>
                    </a:moveTo>
                    <a:lnTo>
                      <a:pt x="3" y="8"/>
                    </a:lnTo>
                    <a:lnTo>
                      <a:pt x="6" y="8"/>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08" name="Google Shape;5608;p39"/>
              <p:cNvSpPr/>
              <p:nvPr/>
            </p:nvSpPr>
            <p:spPr>
              <a:xfrm>
                <a:off x="600925" y="1529225"/>
                <a:ext cx="425" cy="575"/>
              </a:xfrm>
              <a:custGeom>
                <a:avLst/>
                <a:gdLst/>
                <a:ahLst/>
                <a:cxnLst/>
                <a:rect l="l" t="t" r="r" b="b"/>
                <a:pathLst>
                  <a:path w="17" h="23" extrusionOk="0">
                    <a:moveTo>
                      <a:pt x="13" y="1"/>
                    </a:moveTo>
                    <a:cubicBezTo>
                      <a:pt x="13" y="1"/>
                      <a:pt x="12" y="1"/>
                      <a:pt x="12" y="1"/>
                    </a:cubicBezTo>
                    <a:cubicBezTo>
                      <a:pt x="0" y="1"/>
                      <a:pt x="0" y="11"/>
                      <a:pt x="2" y="22"/>
                    </a:cubicBezTo>
                    <a:cubicBezTo>
                      <a:pt x="7" y="15"/>
                      <a:pt x="12" y="11"/>
                      <a:pt x="16" y="6"/>
                    </a:cubicBezTo>
                    <a:cubicBezTo>
                      <a:pt x="15" y="3"/>
                      <a:pt x="14"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09" name="Google Shape;5609;p39"/>
              <p:cNvSpPr/>
              <p:nvPr/>
            </p:nvSpPr>
            <p:spPr>
              <a:xfrm>
                <a:off x="602950" y="1528950"/>
                <a:ext cx="700" cy="225"/>
              </a:xfrm>
              <a:custGeom>
                <a:avLst/>
                <a:gdLst/>
                <a:ahLst/>
                <a:cxnLst/>
                <a:rect l="l" t="t" r="r" b="b"/>
                <a:pathLst>
                  <a:path w="28" h="9" extrusionOk="0">
                    <a:moveTo>
                      <a:pt x="0" y="1"/>
                    </a:moveTo>
                    <a:cubicBezTo>
                      <a:pt x="8" y="4"/>
                      <a:pt x="20" y="8"/>
                      <a:pt x="24" y="8"/>
                    </a:cubicBezTo>
                    <a:cubicBezTo>
                      <a:pt x="26" y="8"/>
                      <a:pt x="27" y="8"/>
                      <a:pt x="26" y="6"/>
                    </a:cubicBezTo>
                    <a:cubicBezTo>
                      <a:pt x="19" y="1"/>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10" name="Google Shape;5610;p39"/>
              <p:cNvSpPr/>
              <p:nvPr/>
            </p:nvSpPr>
            <p:spPr>
              <a:xfrm>
                <a:off x="601100" y="1530350"/>
                <a:ext cx="125" cy="150"/>
              </a:xfrm>
              <a:custGeom>
                <a:avLst/>
                <a:gdLst/>
                <a:ahLst/>
                <a:cxnLst/>
                <a:rect l="l" t="t" r="r" b="b"/>
                <a:pathLst>
                  <a:path w="5" h="6" extrusionOk="0">
                    <a:moveTo>
                      <a:pt x="0" y="1"/>
                    </a:moveTo>
                    <a:lnTo>
                      <a:pt x="0" y="3"/>
                    </a:lnTo>
                    <a:cubicBezTo>
                      <a:pt x="3" y="5"/>
                      <a:pt x="4" y="5"/>
                      <a:pt x="4" y="5"/>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11" name="Google Shape;5611;p39"/>
              <p:cNvSpPr/>
              <p:nvPr/>
            </p:nvSpPr>
            <p:spPr>
              <a:xfrm>
                <a:off x="600850" y="1529775"/>
                <a:ext cx="275" cy="600"/>
              </a:xfrm>
              <a:custGeom>
                <a:avLst/>
                <a:gdLst/>
                <a:ahLst/>
                <a:cxnLst/>
                <a:rect l="l" t="t" r="r" b="b"/>
                <a:pathLst>
                  <a:path w="11" h="24" extrusionOk="0">
                    <a:moveTo>
                      <a:pt x="5" y="0"/>
                    </a:moveTo>
                    <a:cubicBezTo>
                      <a:pt x="3" y="5"/>
                      <a:pt x="1" y="12"/>
                      <a:pt x="1" y="19"/>
                    </a:cubicBezTo>
                    <a:lnTo>
                      <a:pt x="10" y="24"/>
                    </a:lnTo>
                    <a:cubicBezTo>
                      <a:pt x="10" y="17"/>
                      <a:pt x="8" y="7"/>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12" name="Google Shape;5612;p39"/>
              <p:cNvSpPr/>
              <p:nvPr/>
            </p:nvSpPr>
            <p:spPr>
              <a:xfrm>
                <a:off x="600850" y="1522575"/>
                <a:ext cx="3500" cy="4550"/>
              </a:xfrm>
              <a:custGeom>
                <a:avLst/>
                <a:gdLst/>
                <a:ahLst/>
                <a:cxnLst/>
                <a:rect l="l" t="t" r="r" b="b"/>
                <a:pathLst>
                  <a:path w="140" h="182" extrusionOk="0">
                    <a:moveTo>
                      <a:pt x="36" y="1"/>
                    </a:moveTo>
                    <a:lnTo>
                      <a:pt x="36" y="29"/>
                    </a:lnTo>
                    <a:cubicBezTo>
                      <a:pt x="29" y="24"/>
                      <a:pt x="24" y="8"/>
                      <a:pt x="12" y="6"/>
                    </a:cubicBezTo>
                    <a:lnTo>
                      <a:pt x="12" y="6"/>
                    </a:lnTo>
                    <a:cubicBezTo>
                      <a:pt x="32" y="26"/>
                      <a:pt x="37" y="54"/>
                      <a:pt x="14" y="54"/>
                    </a:cubicBezTo>
                    <a:cubicBezTo>
                      <a:pt x="10" y="54"/>
                      <a:pt x="6" y="53"/>
                      <a:pt x="1" y="52"/>
                    </a:cubicBezTo>
                    <a:lnTo>
                      <a:pt x="1" y="52"/>
                    </a:lnTo>
                    <a:cubicBezTo>
                      <a:pt x="3" y="82"/>
                      <a:pt x="84" y="152"/>
                      <a:pt x="140" y="182"/>
                    </a:cubicBezTo>
                    <a:cubicBezTo>
                      <a:pt x="128" y="170"/>
                      <a:pt x="121" y="154"/>
                      <a:pt x="124" y="135"/>
                    </a:cubicBezTo>
                    <a:cubicBezTo>
                      <a:pt x="105" y="128"/>
                      <a:pt x="61" y="135"/>
                      <a:pt x="52" y="103"/>
                    </a:cubicBezTo>
                    <a:cubicBezTo>
                      <a:pt x="55" y="93"/>
                      <a:pt x="60" y="89"/>
                      <a:pt x="65" y="89"/>
                    </a:cubicBezTo>
                    <a:cubicBezTo>
                      <a:pt x="74" y="89"/>
                      <a:pt x="85" y="99"/>
                      <a:pt x="98" y="101"/>
                    </a:cubicBezTo>
                    <a:cubicBezTo>
                      <a:pt x="63" y="80"/>
                      <a:pt x="82" y="3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13" name="Google Shape;5613;p39"/>
              <p:cNvSpPr/>
              <p:nvPr/>
            </p:nvSpPr>
            <p:spPr>
              <a:xfrm>
                <a:off x="603400" y="1527275"/>
                <a:ext cx="1375" cy="1025"/>
              </a:xfrm>
              <a:custGeom>
                <a:avLst/>
                <a:gdLst/>
                <a:ahLst/>
                <a:cxnLst/>
                <a:rect l="l" t="t" r="r" b="b"/>
                <a:pathLst>
                  <a:path w="55" h="41" extrusionOk="0">
                    <a:moveTo>
                      <a:pt x="40" y="1"/>
                    </a:moveTo>
                    <a:lnTo>
                      <a:pt x="5" y="24"/>
                    </a:lnTo>
                    <a:lnTo>
                      <a:pt x="5" y="19"/>
                    </a:lnTo>
                    <a:lnTo>
                      <a:pt x="1" y="26"/>
                    </a:lnTo>
                    <a:cubicBezTo>
                      <a:pt x="19" y="26"/>
                      <a:pt x="38" y="31"/>
                      <a:pt x="54" y="40"/>
                    </a:cubicBezTo>
                    <a:cubicBezTo>
                      <a:pt x="54" y="26"/>
                      <a:pt x="50" y="10"/>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14" name="Google Shape;5614;p39"/>
              <p:cNvSpPr/>
              <p:nvPr/>
            </p:nvSpPr>
            <p:spPr>
              <a:xfrm>
                <a:off x="601025" y="1526700"/>
                <a:ext cx="2400" cy="2350"/>
              </a:xfrm>
              <a:custGeom>
                <a:avLst/>
                <a:gdLst/>
                <a:ahLst/>
                <a:cxnLst/>
                <a:rect l="l" t="t" r="r" b="b"/>
                <a:pathLst>
                  <a:path w="96" h="94" extrusionOk="0">
                    <a:moveTo>
                      <a:pt x="17" y="0"/>
                    </a:moveTo>
                    <a:lnTo>
                      <a:pt x="17" y="0"/>
                    </a:lnTo>
                    <a:cubicBezTo>
                      <a:pt x="1" y="17"/>
                      <a:pt x="24" y="33"/>
                      <a:pt x="22" y="54"/>
                    </a:cubicBezTo>
                    <a:cubicBezTo>
                      <a:pt x="27" y="47"/>
                      <a:pt x="31" y="44"/>
                      <a:pt x="33" y="44"/>
                    </a:cubicBezTo>
                    <a:cubicBezTo>
                      <a:pt x="39" y="44"/>
                      <a:pt x="33" y="72"/>
                      <a:pt x="59" y="72"/>
                    </a:cubicBezTo>
                    <a:cubicBezTo>
                      <a:pt x="59" y="72"/>
                      <a:pt x="60" y="72"/>
                      <a:pt x="61" y="72"/>
                    </a:cubicBezTo>
                    <a:lnTo>
                      <a:pt x="61" y="72"/>
                    </a:lnTo>
                    <a:cubicBezTo>
                      <a:pt x="59" y="82"/>
                      <a:pt x="56" y="89"/>
                      <a:pt x="49" y="93"/>
                    </a:cubicBezTo>
                    <a:lnTo>
                      <a:pt x="80" y="93"/>
                    </a:lnTo>
                    <a:lnTo>
                      <a:pt x="75" y="91"/>
                    </a:lnTo>
                    <a:cubicBezTo>
                      <a:pt x="70" y="89"/>
                      <a:pt x="68" y="86"/>
                      <a:pt x="73" y="86"/>
                    </a:cubicBezTo>
                    <a:cubicBezTo>
                      <a:pt x="70" y="84"/>
                      <a:pt x="68" y="79"/>
                      <a:pt x="66" y="77"/>
                    </a:cubicBezTo>
                    <a:cubicBezTo>
                      <a:pt x="68" y="77"/>
                      <a:pt x="69" y="77"/>
                      <a:pt x="70" y="77"/>
                    </a:cubicBezTo>
                    <a:cubicBezTo>
                      <a:pt x="78" y="77"/>
                      <a:pt x="73" y="82"/>
                      <a:pt x="73" y="86"/>
                    </a:cubicBezTo>
                    <a:lnTo>
                      <a:pt x="75" y="91"/>
                    </a:lnTo>
                    <a:lnTo>
                      <a:pt x="96" y="51"/>
                    </a:lnTo>
                    <a:lnTo>
                      <a:pt x="96" y="51"/>
                    </a:lnTo>
                    <a:cubicBezTo>
                      <a:pt x="84" y="54"/>
                      <a:pt x="77" y="61"/>
                      <a:pt x="66" y="75"/>
                    </a:cubicBezTo>
                    <a:cubicBezTo>
                      <a:pt x="47" y="47"/>
                      <a:pt x="52"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15" name="Google Shape;5615;p39"/>
              <p:cNvSpPr/>
              <p:nvPr/>
            </p:nvSpPr>
            <p:spPr>
              <a:xfrm>
                <a:off x="595825" y="1527900"/>
                <a:ext cx="200" cy="225"/>
              </a:xfrm>
              <a:custGeom>
                <a:avLst/>
                <a:gdLst/>
                <a:ahLst/>
                <a:cxnLst/>
                <a:rect l="l" t="t" r="r" b="b"/>
                <a:pathLst>
                  <a:path w="8" h="9" extrusionOk="0">
                    <a:moveTo>
                      <a:pt x="2" y="1"/>
                    </a:moveTo>
                    <a:cubicBezTo>
                      <a:pt x="2" y="1"/>
                      <a:pt x="1" y="1"/>
                      <a:pt x="0" y="1"/>
                    </a:cubicBezTo>
                    <a:cubicBezTo>
                      <a:pt x="2" y="3"/>
                      <a:pt x="5" y="6"/>
                      <a:pt x="7" y="8"/>
                    </a:cubicBezTo>
                    <a:cubicBezTo>
                      <a:pt x="7" y="4"/>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16" name="Google Shape;5616;p39"/>
              <p:cNvSpPr/>
              <p:nvPr/>
            </p:nvSpPr>
            <p:spPr>
              <a:xfrm>
                <a:off x="595925" y="1528100"/>
                <a:ext cx="2225" cy="1525"/>
              </a:xfrm>
              <a:custGeom>
                <a:avLst/>
                <a:gdLst/>
                <a:ahLst/>
                <a:cxnLst/>
                <a:rect l="l" t="t" r="r" b="b"/>
                <a:pathLst>
                  <a:path w="89" h="61" extrusionOk="0">
                    <a:moveTo>
                      <a:pt x="3" y="0"/>
                    </a:moveTo>
                    <a:cubicBezTo>
                      <a:pt x="3" y="9"/>
                      <a:pt x="1" y="30"/>
                      <a:pt x="26" y="35"/>
                    </a:cubicBezTo>
                    <a:lnTo>
                      <a:pt x="26" y="30"/>
                    </a:lnTo>
                    <a:cubicBezTo>
                      <a:pt x="49" y="35"/>
                      <a:pt x="70" y="44"/>
                      <a:pt x="89" y="60"/>
                    </a:cubicBezTo>
                    <a:cubicBezTo>
                      <a:pt x="68" y="40"/>
                      <a:pt x="47" y="21"/>
                      <a:pt x="24" y="2"/>
                    </a:cubicBezTo>
                    <a:lnTo>
                      <a:pt x="24" y="2"/>
                    </a:lnTo>
                    <a:cubicBezTo>
                      <a:pt x="24" y="9"/>
                      <a:pt x="29" y="21"/>
                      <a:pt x="19" y="23"/>
                    </a:cubicBezTo>
                    <a:cubicBezTo>
                      <a:pt x="8" y="19"/>
                      <a:pt x="10" y="9"/>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17" name="Google Shape;5617;p39"/>
              <p:cNvSpPr/>
              <p:nvPr/>
            </p:nvSpPr>
            <p:spPr>
              <a:xfrm>
                <a:off x="598775" y="1527100"/>
                <a:ext cx="1000" cy="1200"/>
              </a:xfrm>
              <a:custGeom>
                <a:avLst/>
                <a:gdLst/>
                <a:ahLst/>
                <a:cxnLst/>
                <a:rect l="l" t="t" r="r" b="b"/>
                <a:pathLst>
                  <a:path w="40" h="48" extrusionOk="0">
                    <a:moveTo>
                      <a:pt x="7" y="1"/>
                    </a:moveTo>
                    <a:lnTo>
                      <a:pt x="21" y="15"/>
                    </a:lnTo>
                    <a:cubicBezTo>
                      <a:pt x="0" y="22"/>
                      <a:pt x="19" y="33"/>
                      <a:pt x="26" y="47"/>
                    </a:cubicBezTo>
                    <a:lnTo>
                      <a:pt x="40" y="15"/>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18" name="Google Shape;5618;p39"/>
              <p:cNvSpPr/>
              <p:nvPr/>
            </p:nvSpPr>
            <p:spPr>
              <a:xfrm>
                <a:off x="604850" y="1526925"/>
                <a:ext cx="600" cy="1300"/>
              </a:xfrm>
              <a:custGeom>
                <a:avLst/>
                <a:gdLst/>
                <a:ahLst/>
                <a:cxnLst/>
                <a:rect l="l" t="t" r="r" b="b"/>
                <a:pathLst>
                  <a:path w="24" h="52" extrusionOk="0">
                    <a:moveTo>
                      <a:pt x="1" y="1"/>
                    </a:moveTo>
                    <a:lnTo>
                      <a:pt x="1" y="22"/>
                    </a:lnTo>
                    <a:lnTo>
                      <a:pt x="24" y="5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19" name="Google Shape;5619;p39"/>
              <p:cNvSpPr/>
              <p:nvPr/>
            </p:nvSpPr>
            <p:spPr>
              <a:xfrm>
                <a:off x="605600" y="1526650"/>
                <a:ext cx="625" cy="600"/>
              </a:xfrm>
              <a:custGeom>
                <a:avLst/>
                <a:gdLst/>
                <a:ahLst/>
                <a:cxnLst/>
                <a:rect l="l" t="t" r="r" b="b"/>
                <a:pathLst>
                  <a:path w="25" h="24" extrusionOk="0">
                    <a:moveTo>
                      <a:pt x="1" y="0"/>
                    </a:moveTo>
                    <a:lnTo>
                      <a:pt x="24" y="23"/>
                    </a:lnTo>
                    <a:lnTo>
                      <a:pt x="24" y="23"/>
                    </a:lnTo>
                    <a:lnTo>
                      <a:pt x="17"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20" name="Google Shape;5620;p39"/>
              <p:cNvSpPr/>
              <p:nvPr/>
            </p:nvSpPr>
            <p:spPr>
              <a:xfrm>
                <a:off x="649550" y="1495875"/>
                <a:ext cx="300" cy="375"/>
              </a:xfrm>
              <a:custGeom>
                <a:avLst/>
                <a:gdLst/>
                <a:ahLst/>
                <a:cxnLst/>
                <a:rect l="l" t="t" r="r" b="b"/>
                <a:pathLst>
                  <a:path w="12" h="15" extrusionOk="0">
                    <a:moveTo>
                      <a:pt x="7" y="0"/>
                    </a:moveTo>
                    <a:lnTo>
                      <a:pt x="0" y="14"/>
                    </a:lnTo>
                    <a:cubicBezTo>
                      <a:pt x="7" y="7"/>
                      <a:pt x="12"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21" name="Google Shape;5621;p39"/>
              <p:cNvSpPr/>
              <p:nvPr/>
            </p:nvSpPr>
            <p:spPr>
              <a:xfrm>
                <a:off x="621675" y="1508975"/>
                <a:ext cx="1275" cy="925"/>
              </a:xfrm>
              <a:custGeom>
                <a:avLst/>
                <a:gdLst/>
                <a:ahLst/>
                <a:cxnLst/>
                <a:rect l="l" t="t" r="r" b="b"/>
                <a:pathLst>
                  <a:path w="51" h="37" extrusionOk="0">
                    <a:moveTo>
                      <a:pt x="19" y="0"/>
                    </a:moveTo>
                    <a:cubicBezTo>
                      <a:pt x="17" y="6"/>
                      <a:pt x="12" y="8"/>
                      <a:pt x="7" y="8"/>
                    </a:cubicBezTo>
                    <a:cubicBezTo>
                      <a:pt x="5" y="8"/>
                      <a:pt x="2" y="8"/>
                      <a:pt x="0" y="7"/>
                    </a:cubicBezTo>
                    <a:lnTo>
                      <a:pt x="0" y="7"/>
                    </a:lnTo>
                    <a:cubicBezTo>
                      <a:pt x="20" y="19"/>
                      <a:pt x="44" y="37"/>
                      <a:pt x="48" y="37"/>
                    </a:cubicBezTo>
                    <a:cubicBezTo>
                      <a:pt x="50" y="37"/>
                      <a:pt x="49" y="34"/>
                      <a:pt x="42" y="26"/>
                    </a:cubicBez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22" name="Google Shape;5622;p39"/>
              <p:cNvSpPr/>
              <p:nvPr/>
            </p:nvSpPr>
            <p:spPr>
              <a:xfrm>
                <a:off x="634000" y="1498425"/>
                <a:ext cx="275" cy="875"/>
              </a:xfrm>
              <a:custGeom>
                <a:avLst/>
                <a:gdLst/>
                <a:ahLst/>
                <a:cxnLst/>
                <a:rect l="l" t="t" r="r" b="b"/>
                <a:pathLst>
                  <a:path w="11" h="35" extrusionOk="0">
                    <a:moveTo>
                      <a:pt x="5" y="0"/>
                    </a:moveTo>
                    <a:cubicBezTo>
                      <a:pt x="3" y="14"/>
                      <a:pt x="3" y="26"/>
                      <a:pt x="1" y="35"/>
                    </a:cubicBezTo>
                    <a:lnTo>
                      <a:pt x="10"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23" name="Google Shape;5623;p39"/>
              <p:cNvSpPr/>
              <p:nvPr/>
            </p:nvSpPr>
            <p:spPr>
              <a:xfrm>
                <a:off x="661125" y="1500275"/>
                <a:ext cx="850" cy="600"/>
              </a:xfrm>
              <a:custGeom>
                <a:avLst/>
                <a:gdLst/>
                <a:ahLst/>
                <a:cxnLst/>
                <a:rect l="l" t="t" r="r" b="b"/>
                <a:pathLst>
                  <a:path w="34" h="24" extrusionOk="0">
                    <a:moveTo>
                      <a:pt x="25" y="0"/>
                    </a:moveTo>
                    <a:cubicBezTo>
                      <a:pt x="15" y="0"/>
                      <a:pt x="10" y="14"/>
                      <a:pt x="1" y="24"/>
                    </a:cubicBezTo>
                    <a:lnTo>
                      <a:pt x="33" y="3"/>
                    </a:lnTo>
                    <a:cubicBezTo>
                      <a:pt x="30"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24" name="Google Shape;5624;p39"/>
              <p:cNvSpPr/>
              <p:nvPr/>
            </p:nvSpPr>
            <p:spPr>
              <a:xfrm>
                <a:off x="612400" y="1517600"/>
                <a:ext cx="1350" cy="375"/>
              </a:xfrm>
              <a:custGeom>
                <a:avLst/>
                <a:gdLst/>
                <a:ahLst/>
                <a:cxnLst/>
                <a:rect l="l" t="t" r="r" b="b"/>
                <a:pathLst>
                  <a:path w="54" h="15" extrusionOk="0">
                    <a:moveTo>
                      <a:pt x="53" y="1"/>
                    </a:moveTo>
                    <a:lnTo>
                      <a:pt x="53" y="1"/>
                    </a:lnTo>
                    <a:cubicBezTo>
                      <a:pt x="48" y="1"/>
                      <a:pt x="42" y="1"/>
                      <a:pt x="37" y="1"/>
                    </a:cubicBezTo>
                    <a:cubicBezTo>
                      <a:pt x="33" y="1"/>
                      <a:pt x="30" y="1"/>
                      <a:pt x="26" y="1"/>
                    </a:cubicBezTo>
                    <a:cubicBezTo>
                      <a:pt x="10" y="1"/>
                      <a:pt x="1" y="2"/>
                      <a:pt x="16" y="14"/>
                    </a:cubicBezTo>
                    <a:cubicBezTo>
                      <a:pt x="30" y="14"/>
                      <a:pt x="42" y="10"/>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25" name="Google Shape;5625;p39"/>
              <p:cNvSpPr/>
              <p:nvPr/>
            </p:nvSpPr>
            <p:spPr>
              <a:xfrm>
                <a:off x="647050" y="1504325"/>
                <a:ext cx="425" cy="500"/>
              </a:xfrm>
              <a:custGeom>
                <a:avLst/>
                <a:gdLst/>
                <a:ahLst/>
                <a:cxnLst/>
                <a:rect l="l" t="t" r="r" b="b"/>
                <a:pathLst>
                  <a:path w="17" h="20" extrusionOk="0">
                    <a:moveTo>
                      <a:pt x="17" y="1"/>
                    </a:moveTo>
                    <a:cubicBezTo>
                      <a:pt x="10" y="5"/>
                      <a:pt x="3" y="10"/>
                      <a:pt x="0" y="19"/>
                    </a:cubicBezTo>
                    <a:cubicBezTo>
                      <a:pt x="7" y="15"/>
                      <a:pt x="12"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26" name="Google Shape;5626;p39"/>
              <p:cNvSpPr/>
              <p:nvPr/>
            </p:nvSpPr>
            <p:spPr>
              <a:xfrm>
                <a:off x="613725" y="1517025"/>
                <a:ext cx="825" cy="600"/>
              </a:xfrm>
              <a:custGeom>
                <a:avLst/>
                <a:gdLst/>
                <a:ahLst/>
                <a:cxnLst/>
                <a:rect l="l" t="t" r="r" b="b"/>
                <a:pathLst>
                  <a:path w="33" h="24" extrusionOk="0">
                    <a:moveTo>
                      <a:pt x="5" y="0"/>
                    </a:moveTo>
                    <a:cubicBezTo>
                      <a:pt x="7" y="10"/>
                      <a:pt x="5" y="17"/>
                      <a:pt x="0" y="24"/>
                    </a:cubicBezTo>
                    <a:cubicBezTo>
                      <a:pt x="19" y="24"/>
                      <a:pt x="33"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27" name="Google Shape;5627;p39"/>
              <p:cNvSpPr/>
              <p:nvPr/>
            </p:nvSpPr>
            <p:spPr>
              <a:xfrm>
                <a:off x="682525" y="1524725"/>
                <a:ext cx="75" cy="150"/>
              </a:xfrm>
              <a:custGeom>
                <a:avLst/>
                <a:gdLst/>
                <a:ahLst/>
                <a:cxnLst/>
                <a:rect l="l" t="t" r="r" b="b"/>
                <a:pathLst>
                  <a:path w="3" h="6" extrusionOk="0">
                    <a:moveTo>
                      <a:pt x="0" y="1"/>
                    </a:moveTo>
                    <a:cubicBezTo>
                      <a:pt x="0" y="1"/>
                      <a:pt x="0" y="3"/>
                      <a:pt x="0" y="5"/>
                    </a:cubicBezTo>
                    <a:cubicBezTo>
                      <a:pt x="3" y="3"/>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28" name="Google Shape;5628;p39"/>
              <p:cNvSpPr/>
              <p:nvPr/>
            </p:nvSpPr>
            <p:spPr>
              <a:xfrm>
                <a:off x="685600" y="1536675"/>
                <a:ext cx="425" cy="125"/>
              </a:xfrm>
              <a:custGeom>
                <a:avLst/>
                <a:gdLst/>
                <a:ahLst/>
                <a:cxnLst/>
                <a:rect l="l" t="t" r="r" b="b"/>
                <a:pathLst>
                  <a:path w="17" h="5" extrusionOk="0">
                    <a:moveTo>
                      <a:pt x="0" y="0"/>
                    </a:moveTo>
                    <a:cubicBezTo>
                      <a:pt x="0" y="3"/>
                      <a:pt x="5" y="5"/>
                      <a:pt x="16" y="5"/>
                    </a:cubicBezTo>
                    <a:cubicBezTo>
                      <a:pt x="9" y="5"/>
                      <a:pt x="5"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29" name="Google Shape;5629;p39"/>
              <p:cNvSpPr/>
              <p:nvPr/>
            </p:nvSpPr>
            <p:spPr>
              <a:xfrm>
                <a:off x="609100" y="1523750"/>
                <a:ext cx="100" cy="100"/>
              </a:xfrm>
              <a:custGeom>
                <a:avLst/>
                <a:gdLst/>
                <a:ahLst/>
                <a:cxnLst/>
                <a:rect l="l" t="t" r="r" b="b"/>
                <a:pathLst>
                  <a:path w="4" h="4" extrusionOk="0">
                    <a:moveTo>
                      <a:pt x="2" y="0"/>
                    </a:moveTo>
                    <a:lnTo>
                      <a:pt x="2" y="0"/>
                    </a:lnTo>
                    <a:cubicBezTo>
                      <a:pt x="1" y="3"/>
                      <a:pt x="0" y="4"/>
                      <a:pt x="1" y="4"/>
                    </a:cubicBezTo>
                    <a:cubicBezTo>
                      <a:pt x="2" y="4"/>
                      <a:pt x="4" y="2"/>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30" name="Google Shape;5630;p39"/>
              <p:cNvSpPr/>
              <p:nvPr/>
            </p:nvSpPr>
            <p:spPr>
              <a:xfrm>
                <a:off x="605425" y="1521950"/>
                <a:ext cx="275" cy="375"/>
              </a:xfrm>
              <a:custGeom>
                <a:avLst/>
                <a:gdLst/>
                <a:ahLst/>
                <a:cxnLst/>
                <a:rect l="l" t="t" r="r" b="b"/>
                <a:pathLst>
                  <a:path w="11" h="15" extrusionOk="0">
                    <a:moveTo>
                      <a:pt x="1" y="0"/>
                    </a:moveTo>
                    <a:cubicBezTo>
                      <a:pt x="3" y="3"/>
                      <a:pt x="8" y="7"/>
                      <a:pt x="10" y="14"/>
                    </a:cubicBezTo>
                    <a:cubicBezTo>
                      <a:pt x="8" y="7"/>
                      <a:pt x="3"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31" name="Google Shape;5631;p39"/>
              <p:cNvSpPr/>
              <p:nvPr/>
            </p:nvSpPr>
            <p:spPr>
              <a:xfrm>
                <a:off x="610475" y="1512350"/>
                <a:ext cx="150" cy="50"/>
              </a:xfrm>
              <a:custGeom>
                <a:avLst/>
                <a:gdLst/>
                <a:ahLst/>
                <a:cxnLst/>
                <a:rect l="l" t="t" r="r" b="b"/>
                <a:pathLst>
                  <a:path w="6" h="2" extrusionOk="0">
                    <a:moveTo>
                      <a:pt x="1" y="0"/>
                    </a:moveTo>
                    <a:cubicBezTo>
                      <a:pt x="1" y="0"/>
                      <a:pt x="2" y="1"/>
                      <a:pt x="5" y="2"/>
                    </a:cubicBezTo>
                    <a:cubicBezTo>
                      <a:pt x="3" y="1"/>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32" name="Google Shape;5632;p39"/>
              <p:cNvSpPr/>
              <p:nvPr/>
            </p:nvSpPr>
            <p:spPr>
              <a:xfrm>
                <a:off x="608750" y="1523975"/>
                <a:ext cx="200" cy="200"/>
              </a:xfrm>
              <a:custGeom>
                <a:avLst/>
                <a:gdLst/>
                <a:ahLst/>
                <a:cxnLst/>
                <a:rect l="l" t="t" r="r" b="b"/>
                <a:pathLst>
                  <a:path w="8" h="8" extrusionOk="0">
                    <a:moveTo>
                      <a:pt x="7" y="1"/>
                    </a:moveTo>
                    <a:lnTo>
                      <a:pt x="0" y="5"/>
                    </a:lnTo>
                    <a:cubicBezTo>
                      <a:pt x="1" y="6"/>
                      <a:pt x="3" y="7"/>
                      <a:pt x="4" y="7"/>
                    </a:cubicBezTo>
                    <a:cubicBezTo>
                      <a:pt x="6" y="7"/>
                      <a:pt x="7" y="6"/>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33" name="Google Shape;5633;p39"/>
              <p:cNvSpPr/>
              <p:nvPr/>
            </p:nvSpPr>
            <p:spPr>
              <a:xfrm>
                <a:off x="608975" y="1523450"/>
                <a:ext cx="375" cy="325"/>
              </a:xfrm>
              <a:custGeom>
                <a:avLst/>
                <a:gdLst/>
                <a:ahLst/>
                <a:cxnLst/>
                <a:rect l="l" t="t" r="r" b="b"/>
                <a:pathLst>
                  <a:path w="15" h="13" extrusionOk="0">
                    <a:moveTo>
                      <a:pt x="14" y="1"/>
                    </a:moveTo>
                    <a:cubicBezTo>
                      <a:pt x="10" y="5"/>
                      <a:pt x="5" y="8"/>
                      <a:pt x="0" y="10"/>
                    </a:cubicBezTo>
                    <a:cubicBezTo>
                      <a:pt x="5" y="10"/>
                      <a:pt x="5" y="10"/>
                      <a:pt x="7" y="12"/>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34" name="Google Shape;5634;p39"/>
              <p:cNvSpPr/>
              <p:nvPr/>
            </p:nvSpPr>
            <p:spPr>
              <a:xfrm>
                <a:off x="669875" y="1514875"/>
                <a:ext cx="500" cy="150"/>
              </a:xfrm>
              <a:custGeom>
                <a:avLst/>
                <a:gdLst/>
                <a:ahLst/>
                <a:cxnLst/>
                <a:rect l="l" t="t" r="r" b="b"/>
                <a:pathLst>
                  <a:path w="20" h="6" extrusionOk="0">
                    <a:moveTo>
                      <a:pt x="3" y="1"/>
                    </a:moveTo>
                    <a:cubicBezTo>
                      <a:pt x="3" y="3"/>
                      <a:pt x="3" y="3"/>
                      <a:pt x="1" y="5"/>
                    </a:cubicBezTo>
                    <a:cubicBezTo>
                      <a:pt x="19" y="3"/>
                      <a:pt x="15"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35" name="Google Shape;5635;p39"/>
              <p:cNvSpPr/>
              <p:nvPr/>
            </p:nvSpPr>
            <p:spPr>
              <a:xfrm>
                <a:off x="621250" y="1498775"/>
                <a:ext cx="100" cy="75"/>
              </a:xfrm>
              <a:custGeom>
                <a:avLst/>
                <a:gdLst/>
                <a:ahLst/>
                <a:cxnLst/>
                <a:rect l="l" t="t" r="r" b="b"/>
                <a:pathLst>
                  <a:path w="4" h="3" extrusionOk="0">
                    <a:moveTo>
                      <a:pt x="1" y="0"/>
                    </a:moveTo>
                    <a:lnTo>
                      <a:pt x="1" y="2"/>
                    </a:lnTo>
                    <a:lnTo>
                      <a:pt x="3"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36" name="Google Shape;5636;p39"/>
              <p:cNvSpPr/>
              <p:nvPr/>
            </p:nvSpPr>
            <p:spPr>
              <a:xfrm>
                <a:off x="621250" y="1497850"/>
                <a:ext cx="1550" cy="3075"/>
              </a:xfrm>
              <a:custGeom>
                <a:avLst/>
                <a:gdLst/>
                <a:ahLst/>
                <a:cxnLst/>
                <a:rect l="l" t="t" r="r" b="b"/>
                <a:pathLst>
                  <a:path w="62" h="123" extrusionOk="0">
                    <a:moveTo>
                      <a:pt x="19" y="0"/>
                    </a:moveTo>
                    <a:cubicBezTo>
                      <a:pt x="25" y="34"/>
                      <a:pt x="20" y="40"/>
                      <a:pt x="11" y="40"/>
                    </a:cubicBezTo>
                    <a:cubicBezTo>
                      <a:pt x="8" y="40"/>
                      <a:pt x="4" y="40"/>
                      <a:pt x="1" y="39"/>
                    </a:cubicBezTo>
                    <a:lnTo>
                      <a:pt x="1" y="39"/>
                    </a:lnTo>
                    <a:lnTo>
                      <a:pt x="61" y="123"/>
                    </a:ln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37" name="Google Shape;5637;p39"/>
              <p:cNvSpPr/>
              <p:nvPr/>
            </p:nvSpPr>
            <p:spPr>
              <a:xfrm>
                <a:off x="609325" y="1521375"/>
                <a:ext cx="475" cy="550"/>
              </a:xfrm>
              <a:custGeom>
                <a:avLst/>
                <a:gdLst/>
                <a:ahLst/>
                <a:cxnLst/>
                <a:rect l="l" t="t" r="r" b="b"/>
                <a:pathLst>
                  <a:path w="19" h="22" extrusionOk="0">
                    <a:moveTo>
                      <a:pt x="7" y="1"/>
                    </a:moveTo>
                    <a:cubicBezTo>
                      <a:pt x="3" y="1"/>
                      <a:pt x="0" y="3"/>
                      <a:pt x="0" y="9"/>
                    </a:cubicBezTo>
                    <a:cubicBezTo>
                      <a:pt x="3" y="16"/>
                      <a:pt x="7" y="19"/>
                      <a:pt x="12" y="21"/>
                    </a:cubicBezTo>
                    <a:cubicBezTo>
                      <a:pt x="7" y="14"/>
                      <a:pt x="10" y="7"/>
                      <a:pt x="19" y="3"/>
                    </a:cubicBezTo>
                    <a:cubicBezTo>
                      <a:pt x="14" y="2"/>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38" name="Google Shape;5638;p39"/>
              <p:cNvSpPr/>
              <p:nvPr/>
            </p:nvSpPr>
            <p:spPr>
              <a:xfrm>
                <a:off x="604075" y="1492275"/>
                <a:ext cx="85875" cy="45000"/>
              </a:xfrm>
              <a:custGeom>
                <a:avLst/>
                <a:gdLst/>
                <a:ahLst/>
                <a:cxnLst/>
                <a:rect l="l" t="t" r="r" b="b"/>
                <a:pathLst>
                  <a:path w="3435" h="1800" extrusionOk="0">
                    <a:moveTo>
                      <a:pt x="1731" y="113"/>
                    </a:moveTo>
                    <a:cubicBezTo>
                      <a:pt x="1733" y="115"/>
                      <a:pt x="1734" y="116"/>
                      <a:pt x="1735" y="117"/>
                    </a:cubicBezTo>
                    <a:lnTo>
                      <a:pt x="1735" y="117"/>
                    </a:lnTo>
                    <a:cubicBezTo>
                      <a:pt x="1734" y="115"/>
                      <a:pt x="1733" y="113"/>
                      <a:pt x="1731" y="113"/>
                    </a:cubicBezTo>
                    <a:close/>
                    <a:moveTo>
                      <a:pt x="1710" y="0"/>
                    </a:moveTo>
                    <a:cubicBezTo>
                      <a:pt x="1712" y="21"/>
                      <a:pt x="1737" y="93"/>
                      <a:pt x="1715" y="121"/>
                    </a:cubicBezTo>
                    <a:lnTo>
                      <a:pt x="1715" y="121"/>
                    </a:lnTo>
                    <a:cubicBezTo>
                      <a:pt x="1720" y="117"/>
                      <a:pt x="1726" y="113"/>
                      <a:pt x="1730" y="113"/>
                    </a:cubicBezTo>
                    <a:cubicBezTo>
                      <a:pt x="1730" y="113"/>
                      <a:pt x="1731" y="113"/>
                      <a:pt x="1731" y="113"/>
                    </a:cubicBezTo>
                    <a:lnTo>
                      <a:pt x="1731" y="113"/>
                    </a:lnTo>
                    <a:cubicBezTo>
                      <a:pt x="1729" y="110"/>
                      <a:pt x="1727" y="105"/>
                      <a:pt x="1724" y="100"/>
                    </a:cubicBezTo>
                    <a:lnTo>
                      <a:pt x="1754" y="93"/>
                    </a:lnTo>
                    <a:cubicBezTo>
                      <a:pt x="1757" y="28"/>
                      <a:pt x="1729" y="45"/>
                      <a:pt x="1710" y="0"/>
                    </a:cubicBezTo>
                    <a:close/>
                    <a:moveTo>
                      <a:pt x="1715" y="121"/>
                    </a:moveTo>
                    <a:cubicBezTo>
                      <a:pt x="1711" y="123"/>
                      <a:pt x="1708" y="126"/>
                      <a:pt x="1706" y="128"/>
                    </a:cubicBezTo>
                    <a:cubicBezTo>
                      <a:pt x="1709" y="126"/>
                      <a:pt x="1712" y="124"/>
                      <a:pt x="1715" y="121"/>
                    </a:cubicBezTo>
                    <a:close/>
                    <a:moveTo>
                      <a:pt x="1152" y="184"/>
                    </a:moveTo>
                    <a:cubicBezTo>
                      <a:pt x="1156" y="184"/>
                      <a:pt x="1162" y="188"/>
                      <a:pt x="1169" y="196"/>
                    </a:cubicBezTo>
                    <a:lnTo>
                      <a:pt x="1169" y="196"/>
                    </a:lnTo>
                    <a:cubicBezTo>
                      <a:pt x="1166" y="197"/>
                      <a:pt x="1164" y="198"/>
                      <a:pt x="1161" y="198"/>
                    </a:cubicBezTo>
                    <a:cubicBezTo>
                      <a:pt x="1157" y="198"/>
                      <a:pt x="1152" y="196"/>
                      <a:pt x="1147" y="191"/>
                    </a:cubicBezTo>
                    <a:cubicBezTo>
                      <a:pt x="1148" y="186"/>
                      <a:pt x="1150" y="184"/>
                      <a:pt x="1152" y="184"/>
                    </a:cubicBezTo>
                    <a:close/>
                    <a:moveTo>
                      <a:pt x="915" y="221"/>
                    </a:moveTo>
                    <a:cubicBezTo>
                      <a:pt x="913" y="225"/>
                      <a:pt x="911" y="229"/>
                      <a:pt x="908" y="232"/>
                    </a:cubicBezTo>
                    <a:lnTo>
                      <a:pt x="908" y="232"/>
                    </a:lnTo>
                    <a:cubicBezTo>
                      <a:pt x="914" y="230"/>
                      <a:pt x="917" y="231"/>
                      <a:pt x="915" y="221"/>
                    </a:cubicBezTo>
                    <a:close/>
                    <a:moveTo>
                      <a:pt x="908" y="232"/>
                    </a:moveTo>
                    <a:cubicBezTo>
                      <a:pt x="907" y="232"/>
                      <a:pt x="906" y="232"/>
                      <a:pt x="906" y="232"/>
                    </a:cubicBezTo>
                    <a:cubicBezTo>
                      <a:pt x="906" y="232"/>
                      <a:pt x="906" y="233"/>
                      <a:pt x="906" y="233"/>
                    </a:cubicBezTo>
                    <a:lnTo>
                      <a:pt x="906" y="233"/>
                    </a:lnTo>
                    <a:cubicBezTo>
                      <a:pt x="907" y="232"/>
                      <a:pt x="907" y="232"/>
                      <a:pt x="908" y="232"/>
                    </a:cubicBezTo>
                    <a:close/>
                    <a:moveTo>
                      <a:pt x="611" y="304"/>
                    </a:moveTo>
                    <a:cubicBezTo>
                      <a:pt x="613" y="305"/>
                      <a:pt x="614" y="306"/>
                      <a:pt x="615" y="306"/>
                    </a:cubicBezTo>
                    <a:lnTo>
                      <a:pt x="615" y="306"/>
                    </a:lnTo>
                    <a:cubicBezTo>
                      <a:pt x="614" y="305"/>
                      <a:pt x="612" y="304"/>
                      <a:pt x="611" y="304"/>
                    </a:cubicBezTo>
                    <a:close/>
                    <a:moveTo>
                      <a:pt x="2419" y="432"/>
                    </a:moveTo>
                    <a:lnTo>
                      <a:pt x="2420" y="432"/>
                    </a:lnTo>
                    <a:cubicBezTo>
                      <a:pt x="2419" y="432"/>
                      <a:pt x="2419" y="432"/>
                      <a:pt x="2419" y="432"/>
                    </a:cubicBezTo>
                    <a:close/>
                    <a:moveTo>
                      <a:pt x="741" y="513"/>
                    </a:moveTo>
                    <a:lnTo>
                      <a:pt x="741" y="513"/>
                    </a:lnTo>
                    <a:cubicBezTo>
                      <a:pt x="745" y="519"/>
                      <a:pt x="749" y="521"/>
                      <a:pt x="747" y="525"/>
                    </a:cubicBezTo>
                    <a:lnTo>
                      <a:pt x="747" y="525"/>
                    </a:lnTo>
                    <a:cubicBezTo>
                      <a:pt x="746" y="521"/>
                      <a:pt x="744" y="517"/>
                      <a:pt x="741" y="513"/>
                    </a:cubicBezTo>
                    <a:close/>
                    <a:moveTo>
                      <a:pt x="2621" y="663"/>
                    </a:moveTo>
                    <a:lnTo>
                      <a:pt x="2621" y="663"/>
                    </a:lnTo>
                    <a:cubicBezTo>
                      <a:pt x="2622" y="664"/>
                      <a:pt x="2623" y="665"/>
                      <a:pt x="2624" y="666"/>
                    </a:cubicBezTo>
                    <a:lnTo>
                      <a:pt x="2624" y="666"/>
                    </a:lnTo>
                    <a:cubicBezTo>
                      <a:pt x="2623" y="665"/>
                      <a:pt x="2622" y="664"/>
                      <a:pt x="2621" y="663"/>
                    </a:cubicBezTo>
                    <a:close/>
                    <a:moveTo>
                      <a:pt x="679" y="666"/>
                    </a:moveTo>
                    <a:cubicBezTo>
                      <a:pt x="686" y="668"/>
                      <a:pt x="692" y="673"/>
                      <a:pt x="699" y="675"/>
                    </a:cubicBezTo>
                    <a:cubicBezTo>
                      <a:pt x="692" y="670"/>
                      <a:pt x="688" y="666"/>
                      <a:pt x="679" y="666"/>
                    </a:cubicBezTo>
                    <a:close/>
                    <a:moveTo>
                      <a:pt x="2457" y="1106"/>
                    </a:moveTo>
                    <a:lnTo>
                      <a:pt x="2457" y="1106"/>
                    </a:lnTo>
                    <a:cubicBezTo>
                      <a:pt x="2475" y="1111"/>
                      <a:pt x="2464" y="1113"/>
                      <a:pt x="2452" y="1116"/>
                    </a:cubicBezTo>
                    <a:lnTo>
                      <a:pt x="2457" y="1106"/>
                    </a:lnTo>
                    <a:close/>
                    <a:moveTo>
                      <a:pt x="248" y="1159"/>
                    </a:moveTo>
                    <a:lnTo>
                      <a:pt x="248" y="1159"/>
                    </a:lnTo>
                    <a:cubicBezTo>
                      <a:pt x="247" y="1159"/>
                      <a:pt x="246" y="1159"/>
                      <a:pt x="245" y="1160"/>
                    </a:cubicBezTo>
                    <a:lnTo>
                      <a:pt x="243" y="1160"/>
                    </a:lnTo>
                    <a:cubicBezTo>
                      <a:pt x="245" y="1159"/>
                      <a:pt x="246" y="1159"/>
                      <a:pt x="248" y="1159"/>
                    </a:cubicBezTo>
                    <a:close/>
                    <a:moveTo>
                      <a:pt x="2879" y="1171"/>
                    </a:moveTo>
                    <a:cubicBezTo>
                      <a:pt x="2879" y="1171"/>
                      <a:pt x="2879" y="1172"/>
                      <a:pt x="2880" y="1172"/>
                    </a:cubicBezTo>
                    <a:lnTo>
                      <a:pt x="2880" y="1172"/>
                    </a:lnTo>
                    <a:cubicBezTo>
                      <a:pt x="2881" y="1172"/>
                      <a:pt x="2882" y="1171"/>
                      <a:pt x="2883" y="1171"/>
                    </a:cubicBezTo>
                    <a:close/>
                    <a:moveTo>
                      <a:pt x="217" y="1165"/>
                    </a:moveTo>
                    <a:cubicBezTo>
                      <a:pt x="220" y="1165"/>
                      <a:pt x="224" y="1166"/>
                      <a:pt x="229" y="1167"/>
                    </a:cubicBezTo>
                    <a:lnTo>
                      <a:pt x="227" y="1167"/>
                    </a:lnTo>
                    <a:cubicBezTo>
                      <a:pt x="220" y="1171"/>
                      <a:pt x="217" y="1178"/>
                      <a:pt x="222" y="1185"/>
                    </a:cubicBezTo>
                    <a:cubicBezTo>
                      <a:pt x="217" y="1183"/>
                      <a:pt x="213" y="1180"/>
                      <a:pt x="210" y="1173"/>
                    </a:cubicBezTo>
                    <a:cubicBezTo>
                      <a:pt x="210" y="1167"/>
                      <a:pt x="213" y="1165"/>
                      <a:pt x="217" y="1165"/>
                    </a:cubicBezTo>
                    <a:close/>
                    <a:moveTo>
                      <a:pt x="3094" y="1269"/>
                    </a:moveTo>
                    <a:cubicBezTo>
                      <a:pt x="3094" y="1269"/>
                      <a:pt x="3094" y="1269"/>
                      <a:pt x="3095" y="1270"/>
                    </a:cubicBezTo>
                    <a:lnTo>
                      <a:pt x="3095" y="1270"/>
                    </a:lnTo>
                    <a:lnTo>
                      <a:pt x="3094" y="1269"/>
                    </a:lnTo>
                    <a:close/>
                    <a:moveTo>
                      <a:pt x="2678" y="1403"/>
                    </a:moveTo>
                    <a:lnTo>
                      <a:pt x="2678" y="1403"/>
                    </a:lnTo>
                    <a:cubicBezTo>
                      <a:pt x="2677" y="1404"/>
                      <a:pt x="2676" y="1406"/>
                      <a:pt x="2675" y="1408"/>
                    </a:cubicBezTo>
                    <a:cubicBezTo>
                      <a:pt x="2676" y="1406"/>
                      <a:pt x="2677" y="1404"/>
                      <a:pt x="2678" y="1403"/>
                    </a:cubicBezTo>
                    <a:close/>
                    <a:moveTo>
                      <a:pt x="1579" y="17"/>
                    </a:moveTo>
                    <a:cubicBezTo>
                      <a:pt x="1559" y="17"/>
                      <a:pt x="1599" y="84"/>
                      <a:pt x="1557" y="86"/>
                    </a:cubicBezTo>
                    <a:cubicBezTo>
                      <a:pt x="1547" y="79"/>
                      <a:pt x="1538" y="75"/>
                      <a:pt x="1528" y="75"/>
                    </a:cubicBezTo>
                    <a:cubicBezTo>
                      <a:pt x="1508" y="75"/>
                      <a:pt x="1488" y="89"/>
                      <a:pt x="1460" y="107"/>
                    </a:cubicBezTo>
                    <a:cubicBezTo>
                      <a:pt x="1439" y="89"/>
                      <a:pt x="1467" y="77"/>
                      <a:pt x="1460" y="61"/>
                    </a:cubicBezTo>
                    <a:lnTo>
                      <a:pt x="1460" y="61"/>
                    </a:lnTo>
                    <a:lnTo>
                      <a:pt x="1437" y="100"/>
                    </a:lnTo>
                    <a:cubicBezTo>
                      <a:pt x="1432" y="98"/>
                      <a:pt x="1434" y="86"/>
                      <a:pt x="1437" y="82"/>
                    </a:cubicBezTo>
                    <a:lnTo>
                      <a:pt x="1437" y="82"/>
                    </a:lnTo>
                    <a:cubicBezTo>
                      <a:pt x="1418" y="96"/>
                      <a:pt x="1432" y="130"/>
                      <a:pt x="1404" y="144"/>
                    </a:cubicBezTo>
                    <a:cubicBezTo>
                      <a:pt x="1403" y="154"/>
                      <a:pt x="1401" y="158"/>
                      <a:pt x="1397" y="158"/>
                    </a:cubicBezTo>
                    <a:cubicBezTo>
                      <a:pt x="1386" y="158"/>
                      <a:pt x="1363" y="108"/>
                      <a:pt x="1341" y="108"/>
                    </a:cubicBezTo>
                    <a:cubicBezTo>
                      <a:pt x="1334" y="108"/>
                      <a:pt x="1327" y="113"/>
                      <a:pt x="1321" y="126"/>
                    </a:cubicBezTo>
                    <a:cubicBezTo>
                      <a:pt x="1314" y="112"/>
                      <a:pt x="1323" y="93"/>
                      <a:pt x="1321" y="75"/>
                    </a:cubicBezTo>
                    <a:lnTo>
                      <a:pt x="1321" y="75"/>
                    </a:lnTo>
                    <a:cubicBezTo>
                      <a:pt x="1291" y="98"/>
                      <a:pt x="1270" y="130"/>
                      <a:pt x="1253" y="165"/>
                    </a:cubicBezTo>
                    <a:lnTo>
                      <a:pt x="1221" y="135"/>
                    </a:lnTo>
                    <a:lnTo>
                      <a:pt x="1221" y="135"/>
                    </a:lnTo>
                    <a:cubicBezTo>
                      <a:pt x="1247" y="170"/>
                      <a:pt x="1223" y="218"/>
                      <a:pt x="1207" y="258"/>
                    </a:cubicBezTo>
                    <a:cubicBezTo>
                      <a:pt x="1219" y="274"/>
                      <a:pt x="1226" y="290"/>
                      <a:pt x="1230" y="297"/>
                    </a:cubicBezTo>
                    <a:lnTo>
                      <a:pt x="1202" y="327"/>
                    </a:lnTo>
                    <a:cubicBezTo>
                      <a:pt x="1196" y="313"/>
                      <a:pt x="1196" y="297"/>
                      <a:pt x="1200" y="281"/>
                    </a:cubicBezTo>
                    <a:lnTo>
                      <a:pt x="1200" y="281"/>
                    </a:lnTo>
                    <a:lnTo>
                      <a:pt x="1196" y="295"/>
                    </a:lnTo>
                    <a:cubicBezTo>
                      <a:pt x="1182" y="272"/>
                      <a:pt x="1177" y="244"/>
                      <a:pt x="1186" y="218"/>
                    </a:cubicBezTo>
                    <a:lnTo>
                      <a:pt x="1186" y="218"/>
                    </a:lnTo>
                    <a:cubicBezTo>
                      <a:pt x="1191" y="228"/>
                      <a:pt x="1198" y="237"/>
                      <a:pt x="1202" y="246"/>
                    </a:cubicBezTo>
                    <a:cubicBezTo>
                      <a:pt x="1209" y="216"/>
                      <a:pt x="1209" y="184"/>
                      <a:pt x="1205" y="151"/>
                    </a:cubicBezTo>
                    <a:lnTo>
                      <a:pt x="1205" y="151"/>
                    </a:lnTo>
                    <a:cubicBezTo>
                      <a:pt x="1205" y="158"/>
                      <a:pt x="1200" y="163"/>
                      <a:pt x="1196" y="167"/>
                    </a:cubicBezTo>
                    <a:cubicBezTo>
                      <a:pt x="1196" y="160"/>
                      <a:pt x="1196" y="153"/>
                      <a:pt x="1196" y="147"/>
                    </a:cubicBezTo>
                    <a:cubicBezTo>
                      <a:pt x="1195" y="145"/>
                      <a:pt x="1195" y="144"/>
                      <a:pt x="1194" y="144"/>
                    </a:cubicBezTo>
                    <a:cubicBezTo>
                      <a:pt x="1192" y="144"/>
                      <a:pt x="1190" y="154"/>
                      <a:pt x="1186" y="165"/>
                    </a:cubicBezTo>
                    <a:lnTo>
                      <a:pt x="1168" y="109"/>
                    </a:lnTo>
                    <a:lnTo>
                      <a:pt x="1168" y="133"/>
                    </a:lnTo>
                    <a:lnTo>
                      <a:pt x="1110" y="107"/>
                    </a:lnTo>
                    <a:cubicBezTo>
                      <a:pt x="1084" y="170"/>
                      <a:pt x="1075" y="258"/>
                      <a:pt x="1031" y="293"/>
                    </a:cubicBezTo>
                    <a:cubicBezTo>
                      <a:pt x="1031" y="249"/>
                      <a:pt x="1015" y="228"/>
                      <a:pt x="1001" y="179"/>
                    </a:cubicBezTo>
                    <a:lnTo>
                      <a:pt x="1001" y="179"/>
                    </a:lnTo>
                    <a:cubicBezTo>
                      <a:pt x="1008" y="190"/>
                      <a:pt x="1013" y="194"/>
                      <a:pt x="1018" y="194"/>
                    </a:cubicBezTo>
                    <a:cubicBezTo>
                      <a:pt x="1035" y="194"/>
                      <a:pt x="1045" y="151"/>
                      <a:pt x="1068" y="151"/>
                    </a:cubicBezTo>
                    <a:cubicBezTo>
                      <a:pt x="1068" y="151"/>
                      <a:pt x="1069" y="151"/>
                      <a:pt x="1070" y="151"/>
                    </a:cubicBezTo>
                    <a:cubicBezTo>
                      <a:pt x="1054" y="149"/>
                      <a:pt x="1052" y="126"/>
                      <a:pt x="1054" y="116"/>
                    </a:cubicBezTo>
                    <a:lnTo>
                      <a:pt x="1054" y="116"/>
                    </a:lnTo>
                    <a:cubicBezTo>
                      <a:pt x="1054" y="116"/>
                      <a:pt x="1043" y="130"/>
                      <a:pt x="1033" y="144"/>
                    </a:cubicBezTo>
                    <a:lnTo>
                      <a:pt x="1012" y="174"/>
                    </a:lnTo>
                    <a:cubicBezTo>
                      <a:pt x="1003" y="135"/>
                      <a:pt x="994" y="149"/>
                      <a:pt x="975" y="135"/>
                    </a:cubicBezTo>
                    <a:lnTo>
                      <a:pt x="975" y="135"/>
                    </a:lnTo>
                    <a:cubicBezTo>
                      <a:pt x="1008" y="209"/>
                      <a:pt x="952" y="198"/>
                      <a:pt x="941" y="228"/>
                    </a:cubicBezTo>
                    <a:cubicBezTo>
                      <a:pt x="931" y="202"/>
                      <a:pt x="927" y="174"/>
                      <a:pt x="954" y="172"/>
                    </a:cubicBezTo>
                    <a:cubicBezTo>
                      <a:pt x="948" y="166"/>
                      <a:pt x="943" y="163"/>
                      <a:pt x="939" y="163"/>
                    </a:cubicBezTo>
                    <a:cubicBezTo>
                      <a:pt x="920" y="163"/>
                      <a:pt x="937" y="239"/>
                      <a:pt x="918" y="239"/>
                    </a:cubicBezTo>
                    <a:cubicBezTo>
                      <a:pt x="915" y="239"/>
                      <a:pt x="911" y="237"/>
                      <a:pt x="906" y="233"/>
                    </a:cubicBezTo>
                    <a:lnTo>
                      <a:pt x="906" y="233"/>
                    </a:lnTo>
                    <a:cubicBezTo>
                      <a:pt x="902" y="236"/>
                      <a:pt x="897" y="238"/>
                      <a:pt x="892" y="238"/>
                    </a:cubicBezTo>
                    <a:cubicBezTo>
                      <a:pt x="880" y="238"/>
                      <a:pt x="869" y="230"/>
                      <a:pt x="866" y="216"/>
                    </a:cubicBezTo>
                    <a:lnTo>
                      <a:pt x="873" y="214"/>
                    </a:lnTo>
                    <a:lnTo>
                      <a:pt x="873" y="214"/>
                    </a:lnTo>
                    <a:cubicBezTo>
                      <a:pt x="829" y="218"/>
                      <a:pt x="753" y="262"/>
                      <a:pt x="778" y="325"/>
                    </a:cubicBezTo>
                    <a:cubicBezTo>
                      <a:pt x="774" y="318"/>
                      <a:pt x="746" y="251"/>
                      <a:pt x="741" y="237"/>
                    </a:cubicBezTo>
                    <a:lnTo>
                      <a:pt x="741" y="237"/>
                    </a:lnTo>
                    <a:cubicBezTo>
                      <a:pt x="741" y="237"/>
                      <a:pt x="750" y="295"/>
                      <a:pt x="762" y="353"/>
                    </a:cubicBezTo>
                    <a:cubicBezTo>
                      <a:pt x="776" y="411"/>
                      <a:pt x="790" y="469"/>
                      <a:pt x="790" y="469"/>
                    </a:cubicBezTo>
                    <a:cubicBezTo>
                      <a:pt x="767" y="415"/>
                      <a:pt x="672" y="306"/>
                      <a:pt x="686" y="260"/>
                    </a:cubicBezTo>
                    <a:cubicBezTo>
                      <a:pt x="682" y="259"/>
                      <a:pt x="679" y="259"/>
                      <a:pt x="675" y="259"/>
                    </a:cubicBezTo>
                    <a:cubicBezTo>
                      <a:pt x="665" y="259"/>
                      <a:pt x="655" y="263"/>
                      <a:pt x="648" y="283"/>
                    </a:cubicBezTo>
                    <a:cubicBezTo>
                      <a:pt x="658" y="288"/>
                      <a:pt x="706" y="348"/>
                      <a:pt x="702" y="357"/>
                    </a:cubicBezTo>
                    <a:cubicBezTo>
                      <a:pt x="647" y="314"/>
                      <a:pt x="668" y="336"/>
                      <a:pt x="615" y="306"/>
                    </a:cubicBezTo>
                    <a:lnTo>
                      <a:pt x="615" y="306"/>
                    </a:lnTo>
                    <a:cubicBezTo>
                      <a:pt x="633" y="320"/>
                      <a:pt x="666" y="393"/>
                      <a:pt x="653" y="399"/>
                    </a:cubicBezTo>
                    <a:cubicBezTo>
                      <a:pt x="635" y="369"/>
                      <a:pt x="616" y="341"/>
                      <a:pt x="602" y="311"/>
                    </a:cubicBezTo>
                    <a:lnTo>
                      <a:pt x="602" y="311"/>
                    </a:lnTo>
                    <a:lnTo>
                      <a:pt x="609" y="360"/>
                    </a:lnTo>
                    <a:lnTo>
                      <a:pt x="617" y="399"/>
                    </a:lnTo>
                    <a:lnTo>
                      <a:pt x="617" y="399"/>
                    </a:lnTo>
                    <a:cubicBezTo>
                      <a:pt x="610" y="378"/>
                      <a:pt x="574" y="339"/>
                      <a:pt x="553" y="325"/>
                    </a:cubicBezTo>
                    <a:lnTo>
                      <a:pt x="553" y="325"/>
                    </a:lnTo>
                    <a:cubicBezTo>
                      <a:pt x="567" y="339"/>
                      <a:pt x="523" y="344"/>
                      <a:pt x="519" y="355"/>
                    </a:cubicBezTo>
                    <a:lnTo>
                      <a:pt x="546" y="362"/>
                    </a:lnTo>
                    <a:cubicBezTo>
                      <a:pt x="500" y="376"/>
                      <a:pt x="586" y="490"/>
                      <a:pt x="551" y="508"/>
                    </a:cubicBezTo>
                    <a:cubicBezTo>
                      <a:pt x="542" y="492"/>
                      <a:pt x="491" y="415"/>
                      <a:pt x="463" y="415"/>
                    </a:cubicBezTo>
                    <a:cubicBezTo>
                      <a:pt x="462" y="415"/>
                      <a:pt x="461" y="415"/>
                      <a:pt x="461" y="415"/>
                    </a:cubicBezTo>
                    <a:cubicBezTo>
                      <a:pt x="482" y="459"/>
                      <a:pt x="572" y="615"/>
                      <a:pt x="572" y="661"/>
                    </a:cubicBezTo>
                    <a:lnTo>
                      <a:pt x="549" y="645"/>
                    </a:lnTo>
                    <a:lnTo>
                      <a:pt x="549" y="684"/>
                    </a:lnTo>
                    <a:cubicBezTo>
                      <a:pt x="500" y="601"/>
                      <a:pt x="461" y="513"/>
                      <a:pt x="435" y="420"/>
                    </a:cubicBezTo>
                    <a:cubicBezTo>
                      <a:pt x="415" y="417"/>
                      <a:pt x="411" y="409"/>
                      <a:pt x="404" y="409"/>
                    </a:cubicBezTo>
                    <a:cubicBezTo>
                      <a:pt x="401" y="409"/>
                      <a:pt x="398" y="411"/>
                      <a:pt x="391" y="418"/>
                    </a:cubicBezTo>
                    <a:cubicBezTo>
                      <a:pt x="375" y="408"/>
                      <a:pt x="370" y="388"/>
                      <a:pt x="382" y="374"/>
                    </a:cubicBezTo>
                    <a:lnTo>
                      <a:pt x="382" y="374"/>
                    </a:lnTo>
                    <a:lnTo>
                      <a:pt x="322" y="399"/>
                    </a:lnTo>
                    <a:cubicBezTo>
                      <a:pt x="361" y="439"/>
                      <a:pt x="324" y="469"/>
                      <a:pt x="359" y="501"/>
                    </a:cubicBezTo>
                    <a:cubicBezTo>
                      <a:pt x="359" y="501"/>
                      <a:pt x="361" y="480"/>
                      <a:pt x="363" y="459"/>
                    </a:cubicBezTo>
                    <a:cubicBezTo>
                      <a:pt x="366" y="441"/>
                      <a:pt x="370" y="418"/>
                      <a:pt x="370" y="418"/>
                    </a:cubicBezTo>
                    <a:cubicBezTo>
                      <a:pt x="407" y="457"/>
                      <a:pt x="447" y="557"/>
                      <a:pt x="412" y="575"/>
                    </a:cubicBezTo>
                    <a:cubicBezTo>
                      <a:pt x="389" y="566"/>
                      <a:pt x="347" y="499"/>
                      <a:pt x="333" y="487"/>
                    </a:cubicBezTo>
                    <a:lnTo>
                      <a:pt x="333" y="487"/>
                    </a:lnTo>
                    <a:cubicBezTo>
                      <a:pt x="342" y="504"/>
                      <a:pt x="333" y="532"/>
                      <a:pt x="321" y="532"/>
                    </a:cubicBezTo>
                    <a:cubicBezTo>
                      <a:pt x="320" y="532"/>
                      <a:pt x="318" y="532"/>
                      <a:pt x="317" y="531"/>
                    </a:cubicBezTo>
                    <a:lnTo>
                      <a:pt x="310" y="499"/>
                    </a:lnTo>
                    <a:lnTo>
                      <a:pt x="310" y="499"/>
                    </a:lnTo>
                    <a:cubicBezTo>
                      <a:pt x="281" y="501"/>
                      <a:pt x="324" y="560"/>
                      <a:pt x="293" y="560"/>
                    </a:cubicBezTo>
                    <a:cubicBezTo>
                      <a:pt x="289" y="560"/>
                      <a:pt x="284" y="559"/>
                      <a:pt x="278" y="557"/>
                    </a:cubicBezTo>
                    <a:cubicBezTo>
                      <a:pt x="277" y="557"/>
                      <a:pt x="276" y="557"/>
                      <a:pt x="275" y="557"/>
                    </a:cubicBezTo>
                    <a:cubicBezTo>
                      <a:pt x="264" y="557"/>
                      <a:pt x="235" y="546"/>
                      <a:pt x="225" y="546"/>
                    </a:cubicBezTo>
                    <a:cubicBezTo>
                      <a:pt x="220" y="546"/>
                      <a:pt x="220" y="548"/>
                      <a:pt x="227" y="555"/>
                    </a:cubicBezTo>
                    <a:cubicBezTo>
                      <a:pt x="312" y="610"/>
                      <a:pt x="391" y="675"/>
                      <a:pt x="461" y="749"/>
                    </a:cubicBezTo>
                    <a:cubicBezTo>
                      <a:pt x="424" y="747"/>
                      <a:pt x="389" y="740"/>
                      <a:pt x="354" y="728"/>
                    </a:cubicBezTo>
                    <a:cubicBezTo>
                      <a:pt x="305" y="708"/>
                      <a:pt x="278" y="638"/>
                      <a:pt x="238" y="619"/>
                    </a:cubicBezTo>
                    <a:lnTo>
                      <a:pt x="238" y="619"/>
                    </a:lnTo>
                    <a:cubicBezTo>
                      <a:pt x="247" y="629"/>
                      <a:pt x="254" y="640"/>
                      <a:pt x="259" y="654"/>
                    </a:cubicBezTo>
                    <a:cubicBezTo>
                      <a:pt x="247" y="654"/>
                      <a:pt x="234" y="636"/>
                      <a:pt x="225" y="636"/>
                    </a:cubicBezTo>
                    <a:cubicBezTo>
                      <a:pt x="222" y="636"/>
                      <a:pt x="219" y="638"/>
                      <a:pt x="217" y="643"/>
                    </a:cubicBezTo>
                    <a:cubicBezTo>
                      <a:pt x="259" y="680"/>
                      <a:pt x="185" y="670"/>
                      <a:pt x="245" y="680"/>
                    </a:cubicBezTo>
                    <a:cubicBezTo>
                      <a:pt x="245" y="703"/>
                      <a:pt x="222" y="689"/>
                      <a:pt x="208" y="708"/>
                    </a:cubicBezTo>
                    <a:cubicBezTo>
                      <a:pt x="247" y="735"/>
                      <a:pt x="280" y="775"/>
                      <a:pt x="296" y="821"/>
                    </a:cubicBezTo>
                    <a:cubicBezTo>
                      <a:pt x="284" y="812"/>
                      <a:pt x="271" y="807"/>
                      <a:pt x="259" y="803"/>
                    </a:cubicBezTo>
                    <a:cubicBezTo>
                      <a:pt x="229" y="830"/>
                      <a:pt x="194" y="833"/>
                      <a:pt x="173" y="863"/>
                    </a:cubicBezTo>
                    <a:cubicBezTo>
                      <a:pt x="159" y="858"/>
                      <a:pt x="134" y="865"/>
                      <a:pt x="118" y="847"/>
                    </a:cubicBezTo>
                    <a:lnTo>
                      <a:pt x="118" y="847"/>
                    </a:lnTo>
                    <a:cubicBezTo>
                      <a:pt x="125" y="856"/>
                      <a:pt x="138" y="870"/>
                      <a:pt x="131" y="879"/>
                    </a:cubicBezTo>
                    <a:cubicBezTo>
                      <a:pt x="78" y="872"/>
                      <a:pt x="141" y="856"/>
                      <a:pt x="80" y="840"/>
                    </a:cubicBezTo>
                    <a:lnTo>
                      <a:pt x="80" y="840"/>
                    </a:lnTo>
                    <a:cubicBezTo>
                      <a:pt x="108" y="856"/>
                      <a:pt x="104" y="886"/>
                      <a:pt x="111" y="909"/>
                    </a:cubicBezTo>
                    <a:cubicBezTo>
                      <a:pt x="119" y="913"/>
                      <a:pt x="126" y="915"/>
                      <a:pt x="130" y="915"/>
                    </a:cubicBezTo>
                    <a:cubicBezTo>
                      <a:pt x="151" y="915"/>
                      <a:pt x="139" y="879"/>
                      <a:pt x="131" y="861"/>
                    </a:cubicBezTo>
                    <a:lnTo>
                      <a:pt x="131" y="861"/>
                    </a:lnTo>
                    <a:cubicBezTo>
                      <a:pt x="192" y="895"/>
                      <a:pt x="240" y="958"/>
                      <a:pt x="243" y="1007"/>
                    </a:cubicBezTo>
                    <a:cubicBezTo>
                      <a:pt x="242" y="1017"/>
                      <a:pt x="238" y="1021"/>
                      <a:pt x="233" y="1021"/>
                    </a:cubicBezTo>
                    <a:cubicBezTo>
                      <a:pt x="221" y="1021"/>
                      <a:pt x="204" y="1003"/>
                      <a:pt x="203" y="1003"/>
                    </a:cubicBezTo>
                    <a:lnTo>
                      <a:pt x="203" y="1003"/>
                    </a:lnTo>
                    <a:cubicBezTo>
                      <a:pt x="202" y="1003"/>
                      <a:pt x="203" y="1003"/>
                      <a:pt x="203" y="1004"/>
                    </a:cubicBezTo>
                    <a:cubicBezTo>
                      <a:pt x="157" y="1044"/>
                      <a:pt x="273" y="1113"/>
                      <a:pt x="199" y="1125"/>
                    </a:cubicBezTo>
                    <a:cubicBezTo>
                      <a:pt x="150" y="1113"/>
                      <a:pt x="127" y="1074"/>
                      <a:pt x="97" y="1058"/>
                    </a:cubicBezTo>
                    <a:cubicBezTo>
                      <a:pt x="101" y="1030"/>
                      <a:pt x="145" y="1044"/>
                      <a:pt x="155" y="1030"/>
                    </a:cubicBezTo>
                    <a:lnTo>
                      <a:pt x="155" y="1030"/>
                    </a:lnTo>
                    <a:lnTo>
                      <a:pt x="125" y="1034"/>
                    </a:lnTo>
                    <a:cubicBezTo>
                      <a:pt x="118" y="1018"/>
                      <a:pt x="118" y="1000"/>
                      <a:pt x="136" y="1000"/>
                    </a:cubicBezTo>
                    <a:cubicBezTo>
                      <a:pt x="134" y="999"/>
                      <a:pt x="131" y="999"/>
                      <a:pt x="129" y="999"/>
                    </a:cubicBezTo>
                    <a:cubicBezTo>
                      <a:pt x="89" y="999"/>
                      <a:pt x="66" y="1072"/>
                      <a:pt x="9" y="1081"/>
                    </a:cubicBezTo>
                    <a:cubicBezTo>
                      <a:pt x="18" y="1099"/>
                      <a:pt x="20" y="1120"/>
                      <a:pt x="39" y="1127"/>
                    </a:cubicBezTo>
                    <a:lnTo>
                      <a:pt x="43" y="1113"/>
                    </a:lnTo>
                    <a:cubicBezTo>
                      <a:pt x="78" y="1124"/>
                      <a:pt x="66" y="1160"/>
                      <a:pt x="86" y="1160"/>
                    </a:cubicBezTo>
                    <a:cubicBezTo>
                      <a:pt x="87" y="1160"/>
                      <a:pt x="88" y="1160"/>
                      <a:pt x="90" y="1160"/>
                    </a:cubicBezTo>
                    <a:lnTo>
                      <a:pt x="90" y="1160"/>
                    </a:lnTo>
                    <a:cubicBezTo>
                      <a:pt x="97" y="1190"/>
                      <a:pt x="111" y="1231"/>
                      <a:pt x="76" y="1238"/>
                    </a:cubicBezTo>
                    <a:lnTo>
                      <a:pt x="37" y="1213"/>
                    </a:lnTo>
                    <a:lnTo>
                      <a:pt x="37" y="1213"/>
                    </a:lnTo>
                    <a:cubicBezTo>
                      <a:pt x="41" y="1215"/>
                      <a:pt x="46" y="1216"/>
                      <a:pt x="50" y="1216"/>
                    </a:cubicBezTo>
                    <a:cubicBezTo>
                      <a:pt x="59" y="1216"/>
                      <a:pt x="66" y="1211"/>
                      <a:pt x="62" y="1201"/>
                    </a:cubicBezTo>
                    <a:lnTo>
                      <a:pt x="62" y="1201"/>
                    </a:lnTo>
                    <a:cubicBezTo>
                      <a:pt x="65" y="1209"/>
                      <a:pt x="58" y="1210"/>
                      <a:pt x="48" y="1210"/>
                    </a:cubicBezTo>
                    <a:cubicBezTo>
                      <a:pt x="43" y="1210"/>
                      <a:pt x="37" y="1210"/>
                      <a:pt x="32" y="1210"/>
                    </a:cubicBezTo>
                    <a:cubicBezTo>
                      <a:pt x="15" y="1210"/>
                      <a:pt x="1" y="1213"/>
                      <a:pt x="23" y="1241"/>
                    </a:cubicBezTo>
                    <a:lnTo>
                      <a:pt x="62" y="1250"/>
                    </a:lnTo>
                    <a:cubicBezTo>
                      <a:pt x="67" y="1280"/>
                      <a:pt x="87" y="1333"/>
                      <a:pt x="57" y="1340"/>
                    </a:cubicBezTo>
                    <a:cubicBezTo>
                      <a:pt x="72" y="1350"/>
                      <a:pt x="77" y="1352"/>
                      <a:pt x="79" y="1352"/>
                    </a:cubicBezTo>
                    <a:cubicBezTo>
                      <a:pt x="81" y="1352"/>
                      <a:pt x="80" y="1349"/>
                      <a:pt x="84" y="1349"/>
                    </a:cubicBezTo>
                    <a:cubicBezTo>
                      <a:pt x="88" y="1349"/>
                      <a:pt x="96" y="1351"/>
                      <a:pt x="113" y="1359"/>
                    </a:cubicBezTo>
                    <a:cubicBezTo>
                      <a:pt x="50" y="1323"/>
                      <a:pt x="156" y="1315"/>
                      <a:pt x="97" y="1286"/>
                    </a:cubicBezTo>
                    <a:lnTo>
                      <a:pt x="97" y="1286"/>
                    </a:lnTo>
                    <a:cubicBezTo>
                      <a:pt x="113" y="1293"/>
                      <a:pt x="123" y="1295"/>
                      <a:pt x="131" y="1295"/>
                    </a:cubicBezTo>
                    <a:cubicBezTo>
                      <a:pt x="143" y="1295"/>
                      <a:pt x="149" y="1291"/>
                      <a:pt x="164" y="1291"/>
                    </a:cubicBezTo>
                    <a:cubicBezTo>
                      <a:pt x="171" y="1291"/>
                      <a:pt x="182" y="1292"/>
                      <a:pt x="196" y="1296"/>
                    </a:cubicBezTo>
                    <a:cubicBezTo>
                      <a:pt x="182" y="1287"/>
                      <a:pt x="164" y="1282"/>
                      <a:pt x="187" y="1271"/>
                    </a:cubicBezTo>
                    <a:cubicBezTo>
                      <a:pt x="182" y="1269"/>
                      <a:pt x="180" y="1264"/>
                      <a:pt x="178" y="1259"/>
                    </a:cubicBezTo>
                    <a:cubicBezTo>
                      <a:pt x="169" y="1259"/>
                      <a:pt x="159" y="1257"/>
                      <a:pt x="150" y="1252"/>
                    </a:cubicBezTo>
                    <a:cubicBezTo>
                      <a:pt x="129" y="1220"/>
                      <a:pt x="152" y="1194"/>
                      <a:pt x="145" y="1173"/>
                    </a:cubicBezTo>
                    <a:cubicBezTo>
                      <a:pt x="147" y="1173"/>
                      <a:pt x="148" y="1173"/>
                      <a:pt x="149" y="1173"/>
                    </a:cubicBezTo>
                    <a:cubicBezTo>
                      <a:pt x="159" y="1173"/>
                      <a:pt x="159" y="1190"/>
                      <a:pt x="173" y="1194"/>
                    </a:cubicBezTo>
                    <a:lnTo>
                      <a:pt x="162" y="1164"/>
                    </a:lnTo>
                    <a:lnTo>
                      <a:pt x="162" y="1164"/>
                    </a:lnTo>
                    <a:cubicBezTo>
                      <a:pt x="189" y="1185"/>
                      <a:pt x="231" y="1176"/>
                      <a:pt x="229" y="1213"/>
                    </a:cubicBezTo>
                    <a:lnTo>
                      <a:pt x="250" y="1192"/>
                    </a:lnTo>
                    <a:cubicBezTo>
                      <a:pt x="275" y="1192"/>
                      <a:pt x="298" y="1178"/>
                      <a:pt x="294" y="1160"/>
                    </a:cubicBezTo>
                    <a:cubicBezTo>
                      <a:pt x="304" y="1154"/>
                      <a:pt x="291" y="1127"/>
                      <a:pt x="291" y="1127"/>
                    </a:cubicBezTo>
                    <a:lnTo>
                      <a:pt x="291" y="1127"/>
                    </a:lnTo>
                    <a:cubicBezTo>
                      <a:pt x="291" y="1127"/>
                      <a:pt x="292" y="1130"/>
                      <a:pt x="296" y="1136"/>
                    </a:cubicBezTo>
                    <a:lnTo>
                      <a:pt x="303" y="1088"/>
                    </a:lnTo>
                    <a:lnTo>
                      <a:pt x="312" y="1092"/>
                    </a:lnTo>
                    <a:cubicBezTo>
                      <a:pt x="326" y="1078"/>
                      <a:pt x="326" y="1051"/>
                      <a:pt x="333" y="1030"/>
                    </a:cubicBezTo>
                    <a:cubicBezTo>
                      <a:pt x="337" y="1005"/>
                      <a:pt x="358" y="990"/>
                      <a:pt x="382" y="990"/>
                    </a:cubicBezTo>
                    <a:cubicBezTo>
                      <a:pt x="385" y="990"/>
                      <a:pt x="388" y="990"/>
                      <a:pt x="391" y="990"/>
                    </a:cubicBezTo>
                    <a:cubicBezTo>
                      <a:pt x="389" y="976"/>
                      <a:pt x="386" y="963"/>
                      <a:pt x="405" y="953"/>
                    </a:cubicBezTo>
                    <a:lnTo>
                      <a:pt x="435" y="967"/>
                    </a:lnTo>
                    <a:cubicBezTo>
                      <a:pt x="435" y="951"/>
                      <a:pt x="486" y="953"/>
                      <a:pt x="463" y="930"/>
                    </a:cubicBezTo>
                    <a:lnTo>
                      <a:pt x="463" y="930"/>
                    </a:lnTo>
                    <a:cubicBezTo>
                      <a:pt x="478" y="937"/>
                      <a:pt x="490" y="940"/>
                      <a:pt x="499" y="940"/>
                    </a:cubicBezTo>
                    <a:cubicBezTo>
                      <a:pt x="536" y="940"/>
                      <a:pt x="527" y="889"/>
                      <a:pt x="551" y="881"/>
                    </a:cubicBezTo>
                    <a:lnTo>
                      <a:pt x="519" y="854"/>
                    </a:lnTo>
                    <a:cubicBezTo>
                      <a:pt x="533" y="842"/>
                      <a:pt x="535" y="823"/>
                      <a:pt x="539" y="796"/>
                    </a:cubicBezTo>
                    <a:lnTo>
                      <a:pt x="509" y="772"/>
                    </a:lnTo>
                    <a:cubicBezTo>
                      <a:pt x="502" y="738"/>
                      <a:pt x="565" y="754"/>
                      <a:pt x="586" y="733"/>
                    </a:cubicBezTo>
                    <a:lnTo>
                      <a:pt x="586" y="733"/>
                    </a:lnTo>
                    <a:cubicBezTo>
                      <a:pt x="591" y="742"/>
                      <a:pt x="588" y="745"/>
                      <a:pt x="581" y="745"/>
                    </a:cubicBezTo>
                    <a:cubicBezTo>
                      <a:pt x="579" y="745"/>
                      <a:pt x="577" y="745"/>
                      <a:pt x="574" y="745"/>
                    </a:cubicBezTo>
                    <a:lnTo>
                      <a:pt x="574" y="745"/>
                    </a:lnTo>
                    <a:cubicBezTo>
                      <a:pt x="585" y="749"/>
                      <a:pt x="593" y="751"/>
                      <a:pt x="599" y="751"/>
                    </a:cubicBezTo>
                    <a:cubicBezTo>
                      <a:pt x="639" y="751"/>
                      <a:pt x="609" y="672"/>
                      <a:pt x="646" y="672"/>
                    </a:cubicBezTo>
                    <a:cubicBezTo>
                      <a:pt x="650" y="672"/>
                      <a:pt x="654" y="673"/>
                      <a:pt x="660" y="675"/>
                    </a:cubicBezTo>
                    <a:cubicBezTo>
                      <a:pt x="659" y="666"/>
                      <a:pt x="661" y="663"/>
                      <a:pt x="666" y="663"/>
                    </a:cubicBezTo>
                    <a:cubicBezTo>
                      <a:pt x="668" y="663"/>
                      <a:pt x="672" y="664"/>
                      <a:pt x="676" y="666"/>
                    </a:cubicBezTo>
                    <a:lnTo>
                      <a:pt x="676" y="668"/>
                    </a:lnTo>
                    <a:cubicBezTo>
                      <a:pt x="676" y="668"/>
                      <a:pt x="676" y="666"/>
                      <a:pt x="679" y="666"/>
                    </a:cubicBezTo>
                    <a:cubicBezTo>
                      <a:pt x="686" y="657"/>
                      <a:pt x="690" y="650"/>
                      <a:pt x="692" y="638"/>
                    </a:cubicBezTo>
                    <a:lnTo>
                      <a:pt x="718" y="668"/>
                    </a:lnTo>
                    <a:lnTo>
                      <a:pt x="718" y="666"/>
                    </a:lnTo>
                    <a:cubicBezTo>
                      <a:pt x="720" y="667"/>
                      <a:pt x="721" y="667"/>
                      <a:pt x="722" y="667"/>
                    </a:cubicBezTo>
                    <a:cubicBezTo>
                      <a:pt x="729" y="667"/>
                      <a:pt x="711" y="645"/>
                      <a:pt x="692" y="626"/>
                    </a:cubicBezTo>
                    <a:cubicBezTo>
                      <a:pt x="692" y="617"/>
                      <a:pt x="690" y="608"/>
                      <a:pt x="688" y="601"/>
                    </a:cubicBezTo>
                    <a:lnTo>
                      <a:pt x="688" y="601"/>
                    </a:lnTo>
                    <a:cubicBezTo>
                      <a:pt x="699" y="613"/>
                      <a:pt x="705" y="616"/>
                      <a:pt x="709" y="616"/>
                    </a:cubicBezTo>
                    <a:cubicBezTo>
                      <a:pt x="716" y="616"/>
                      <a:pt x="714" y="602"/>
                      <a:pt x="722" y="602"/>
                    </a:cubicBezTo>
                    <a:cubicBezTo>
                      <a:pt x="726" y="602"/>
                      <a:pt x="733" y="607"/>
                      <a:pt x="746" y="619"/>
                    </a:cubicBezTo>
                    <a:cubicBezTo>
                      <a:pt x="733" y="592"/>
                      <a:pt x="769" y="576"/>
                      <a:pt x="748" y="527"/>
                    </a:cubicBezTo>
                    <a:lnTo>
                      <a:pt x="748" y="527"/>
                    </a:lnTo>
                    <a:cubicBezTo>
                      <a:pt x="761" y="527"/>
                      <a:pt x="776" y="526"/>
                      <a:pt x="774" y="506"/>
                    </a:cubicBezTo>
                    <a:lnTo>
                      <a:pt x="774" y="506"/>
                    </a:lnTo>
                    <a:lnTo>
                      <a:pt x="801" y="545"/>
                    </a:lnTo>
                    <a:lnTo>
                      <a:pt x="801" y="545"/>
                    </a:lnTo>
                    <a:lnTo>
                      <a:pt x="790" y="478"/>
                    </a:lnTo>
                    <a:lnTo>
                      <a:pt x="790" y="478"/>
                    </a:lnTo>
                    <a:cubicBezTo>
                      <a:pt x="815" y="492"/>
                      <a:pt x="834" y="520"/>
                      <a:pt x="839" y="550"/>
                    </a:cubicBezTo>
                    <a:cubicBezTo>
                      <a:pt x="839" y="483"/>
                      <a:pt x="850" y="517"/>
                      <a:pt x="850" y="455"/>
                    </a:cubicBezTo>
                    <a:lnTo>
                      <a:pt x="864" y="483"/>
                    </a:lnTo>
                    <a:cubicBezTo>
                      <a:pt x="871" y="479"/>
                      <a:pt x="871" y="448"/>
                      <a:pt x="880" y="448"/>
                    </a:cubicBezTo>
                    <a:cubicBezTo>
                      <a:pt x="882" y="448"/>
                      <a:pt x="884" y="450"/>
                      <a:pt x="887" y="455"/>
                    </a:cubicBezTo>
                    <a:cubicBezTo>
                      <a:pt x="898" y="465"/>
                      <a:pt x="909" y="468"/>
                      <a:pt x="922" y="468"/>
                    </a:cubicBezTo>
                    <a:cubicBezTo>
                      <a:pt x="954" y="468"/>
                      <a:pt x="991" y="446"/>
                      <a:pt x="1032" y="446"/>
                    </a:cubicBezTo>
                    <a:cubicBezTo>
                      <a:pt x="1047" y="446"/>
                      <a:pt x="1062" y="449"/>
                      <a:pt x="1077" y="457"/>
                    </a:cubicBezTo>
                    <a:cubicBezTo>
                      <a:pt x="1066" y="431"/>
                      <a:pt x="1065" y="423"/>
                      <a:pt x="1068" y="423"/>
                    </a:cubicBezTo>
                    <a:cubicBezTo>
                      <a:pt x="1073" y="423"/>
                      <a:pt x="1089" y="443"/>
                      <a:pt x="1097" y="443"/>
                    </a:cubicBezTo>
                    <a:cubicBezTo>
                      <a:pt x="1101" y="443"/>
                      <a:pt x="1102" y="437"/>
                      <a:pt x="1098" y="420"/>
                    </a:cubicBezTo>
                    <a:lnTo>
                      <a:pt x="1098" y="420"/>
                    </a:lnTo>
                    <a:cubicBezTo>
                      <a:pt x="1107" y="441"/>
                      <a:pt x="1119" y="448"/>
                      <a:pt x="1114" y="471"/>
                    </a:cubicBezTo>
                    <a:cubicBezTo>
                      <a:pt x="1120" y="463"/>
                      <a:pt x="1126" y="461"/>
                      <a:pt x="1132" y="461"/>
                    </a:cubicBezTo>
                    <a:cubicBezTo>
                      <a:pt x="1140" y="461"/>
                      <a:pt x="1147" y="465"/>
                      <a:pt x="1153" y="465"/>
                    </a:cubicBezTo>
                    <a:cubicBezTo>
                      <a:pt x="1162" y="465"/>
                      <a:pt x="1168" y="459"/>
                      <a:pt x="1172" y="432"/>
                    </a:cubicBezTo>
                    <a:cubicBezTo>
                      <a:pt x="1179" y="453"/>
                      <a:pt x="1172" y="464"/>
                      <a:pt x="1177" y="478"/>
                    </a:cubicBezTo>
                    <a:cubicBezTo>
                      <a:pt x="1177" y="473"/>
                      <a:pt x="1181" y="464"/>
                      <a:pt x="1184" y="464"/>
                    </a:cubicBezTo>
                    <a:cubicBezTo>
                      <a:pt x="1186" y="464"/>
                      <a:pt x="1187" y="466"/>
                      <a:pt x="1189" y="469"/>
                    </a:cubicBezTo>
                    <a:cubicBezTo>
                      <a:pt x="1193" y="483"/>
                      <a:pt x="1189" y="487"/>
                      <a:pt x="1186" y="499"/>
                    </a:cubicBezTo>
                    <a:cubicBezTo>
                      <a:pt x="1212" y="490"/>
                      <a:pt x="1205" y="422"/>
                      <a:pt x="1196" y="360"/>
                    </a:cubicBezTo>
                    <a:lnTo>
                      <a:pt x="1196" y="360"/>
                    </a:lnTo>
                    <a:cubicBezTo>
                      <a:pt x="1204" y="371"/>
                      <a:pt x="1211" y="377"/>
                      <a:pt x="1216" y="377"/>
                    </a:cubicBezTo>
                    <a:cubicBezTo>
                      <a:pt x="1223" y="377"/>
                      <a:pt x="1228" y="365"/>
                      <a:pt x="1230" y="339"/>
                    </a:cubicBezTo>
                    <a:cubicBezTo>
                      <a:pt x="1240" y="360"/>
                      <a:pt x="1251" y="381"/>
                      <a:pt x="1233" y="390"/>
                    </a:cubicBezTo>
                    <a:cubicBezTo>
                      <a:pt x="1238" y="390"/>
                      <a:pt x="1254" y="395"/>
                      <a:pt x="1269" y="395"/>
                    </a:cubicBezTo>
                    <a:cubicBezTo>
                      <a:pt x="1285" y="395"/>
                      <a:pt x="1299" y="389"/>
                      <a:pt x="1298" y="364"/>
                    </a:cubicBezTo>
                    <a:lnTo>
                      <a:pt x="1298" y="364"/>
                    </a:lnTo>
                    <a:cubicBezTo>
                      <a:pt x="1299" y="368"/>
                      <a:pt x="1302" y="370"/>
                      <a:pt x="1304" y="370"/>
                    </a:cubicBezTo>
                    <a:cubicBezTo>
                      <a:pt x="1309" y="370"/>
                      <a:pt x="1315" y="364"/>
                      <a:pt x="1316" y="360"/>
                    </a:cubicBezTo>
                    <a:cubicBezTo>
                      <a:pt x="1327" y="363"/>
                      <a:pt x="1337" y="364"/>
                      <a:pt x="1347" y="364"/>
                    </a:cubicBezTo>
                    <a:cubicBezTo>
                      <a:pt x="1354" y="364"/>
                      <a:pt x="1360" y="363"/>
                      <a:pt x="1367" y="362"/>
                    </a:cubicBezTo>
                    <a:lnTo>
                      <a:pt x="1362" y="353"/>
                    </a:lnTo>
                    <a:cubicBezTo>
                      <a:pt x="1366" y="329"/>
                      <a:pt x="1370" y="322"/>
                      <a:pt x="1375" y="322"/>
                    </a:cubicBezTo>
                    <a:cubicBezTo>
                      <a:pt x="1381" y="322"/>
                      <a:pt x="1389" y="335"/>
                      <a:pt x="1398" y="335"/>
                    </a:cubicBezTo>
                    <a:cubicBezTo>
                      <a:pt x="1399" y="335"/>
                      <a:pt x="1401" y="335"/>
                      <a:pt x="1402" y="334"/>
                    </a:cubicBezTo>
                    <a:lnTo>
                      <a:pt x="1402" y="339"/>
                    </a:lnTo>
                    <a:cubicBezTo>
                      <a:pt x="1415" y="354"/>
                      <a:pt x="1422" y="358"/>
                      <a:pt x="1427" y="358"/>
                    </a:cubicBezTo>
                    <a:cubicBezTo>
                      <a:pt x="1432" y="358"/>
                      <a:pt x="1435" y="352"/>
                      <a:pt x="1440" y="352"/>
                    </a:cubicBezTo>
                    <a:cubicBezTo>
                      <a:pt x="1445" y="352"/>
                      <a:pt x="1452" y="356"/>
                      <a:pt x="1464" y="374"/>
                    </a:cubicBezTo>
                    <a:lnTo>
                      <a:pt x="1467" y="337"/>
                    </a:lnTo>
                    <a:cubicBezTo>
                      <a:pt x="1470" y="317"/>
                      <a:pt x="1474" y="310"/>
                      <a:pt x="1478" y="310"/>
                    </a:cubicBezTo>
                    <a:cubicBezTo>
                      <a:pt x="1489" y="310"/>
                      <a:pt x="1503" y="365"/>
                      <a:pt x="1521" y="365"/>
                    </a:cubicBezTo>
                    <a:cubicBezTo>
                      <a:pt x="1524" y="365"/>
                      <a:pt x="1527" y="364"/>
                      <a:pt x="1529" y="362"/>
                    </a:cubicBezTo>
                    <a:lnTo>
                      <a:pt x="1525" y="339"/>
                    </a:lnTo>
                    <a:cubicBezTo>
                      <a:pt x="1526" y="337"/>
                      <a:pt x="1528" y="336"/>
                      <a:pt x="1529" y="336"/>
                    </a:cubicBezTo>
                    <a:cubicBezTo>
                      <a:pt x="1545" y="336"/>
                      <a:pt x="1542" y="456"/>
                      <a:pt x="1550" y="469"/>
                    </a:cubicBezTo>
                    <a:cubicBezTo>
                      <a:pt x="1550" y="476"/>
                      <a:pt x="1543" y="478"/>
                      <a:pt x="1539" y="483"/>
                    </a:cubicBezTo>
                    <a:cubicBezTo>
                      <a:pt x="1543" y="494"/>
                      <a:pt x="1547" y="498"/>
                      <a:pt x="1550" y="498"/>
                    </a:cubicBezTo>
                    <a:cubicBezTo>
                      <a:pt x="1561" y="498"/>
                      <a:pt x="1561" y="433"/>
                      <a:pt x="1585" y="429"/>
                    </a:cubicBezTo>
                    <a:lnTo>
                      <a:pt x="1585" y="429"/>
                    </a:lnTo>
                    <a:cubicBezTo>
                      <a:pt x="1583" y="457"/>
                      <a:pt x="1562" y="494"/>
                      <a:pt x="1576" y="504"/>
                    </a:cubicBezTo>
                    <a:cubicBezTo>
                      <a:pt x="1576" y="506"/>
                      <a:pt x="1577" y="507"/>
                      <a:pt x="1578" y="507"/>
                    </a:cubicBezTo>
                    <a:cubicBezTo>
                      <a:pt x="1588" y="507"/>
                      <a:pt x="1624" y="470"/>
                      <a:pt x="1645" y="470"/>
                    </a:cubicBezTo>
                    <a:cubicBezTo>
                      <a:pt x="1652" y="470"/>
                      <a:pt x="1658" y="474"/>
                      <a:pt x="1659" y="487"/>
                    </a:cubicBezTo>
                    <a:cubicBezTo>
                      <a:pt x="1661" y="466"/>
                      <a:pt x="1664" y="446"/>
                      <a:pt x="1680" y="434"/>
                    </a:cubicBezTo>
                    <a:cubicBezTo>
                      <a:pt x="1680" y="434"/>
                      <a:pt x="1681" y="434"/>
                      <a:pt x="1681" y="434"/>
                    </a:cubicBezTo>
                    <a:cubicBezTo>
                      <a:pt x="1690" y="434"/>
                      <a:pt x="1694" y="456"/>
                      <a:pt x="1699" y="471"/>
                    </a:cubicBezTo>
                    <a:cubicBezTo>
                      <a:pt x="1701" y="479"/>
                      <a:pt x="1706" y="485"/>
                      <a:pt x="1713" y="485"/>
                    </a:cubicBezTo>
                    <a:cubicBezTo>
                      <a:pt x="1719" y="485"/>
                      <a:pt x="1727" y="480"/>
                      <a:pt x="1738" y="469"/>
                    </a:cubicBezTo>
                    <a:lnTo>
                      <a:pt x="1738" y="469"/>
                    </a:lnTo>
                    <a:cubicBezTo>
                      <a:pt x="1738" y="473"/>
                      <a:pt x="1736" y="480"/>
                      <a:pt x="1733" y="485"/>
                    </a:cubicBezTo>
                    <a:cubicBezTo>
                      <a:pt x="1754" y="476"/>
                      <a:pt x="1791" y="478"/>
                      <a:pt x="1814" y="450"/>
                    </a:cubicBezTo>
                    <a:lnTo>
                      <a:pt x="1814" y="450"/>
                    </a:lnTo>
                    <a:cubicBezTo>
                      <a:pt x="1798" y="494"/>
                      <a:pt x="1808" y="505"/>
                      <a:pt x="1826" y="505"/>
                    </a:cubicBezTo>
                    <a:cubicBezTo>
                      <a:pt x="1841" y="505"/>
                      <a:pt x="1862" y="497"/>
                      <a:pt x="1875" y="497"/>
                    </a:cubicBezTo>
                    <a:cubicBezTo>
                      <a:pt x="1888" y="497"/>
                      <a:pt x="1892" y="506"/>
                      <a:pt x="1872" y="541"/>
                    </a:cubicBezTo>
                    <a:lnTo>
                      <a:pt x="1917" y="557"/>
                    </a:lnTo>
                    <a:lnTo>
                      <a:pt x="1910" y="566"/>
                    </a:lnTo>
                    <a:cubicBezTo>
                      <a:pt x="1916" y="572"/>
                      <a:pt x="1922" y="575"/>
                      <a:pt x="1929" y="575"/>
                    </a:cubicBezTo>
                    <a:cubicBezTo>
                      <a:pt x="1945" y="575"/>
                      <a:pt x="1961" y="561"/>
                      <a:pt x="1979" y="550"/>
                    </a:cubicBezTo>
                    <a:lnTo>
                      <a:pt x="1979" y="550"/>
                    </a:lnTo>
                    <a:cubicBezTo>
                      <a:pt x="1979" y="559"/>
                      <a:pt x="1970" y="566"/>
                      <a:pt x="1965" y="571"/>
                    </a:cubicBezTo>
                    <a:cubicBezTo>
                      <a:pt x="1977" y="593"/>
                      <a:pt x="1983" y="603"/>
                      <a:pt x="1998" y="603"/>
                    </a:cubicBezTo>
                    <a:cubicBezTo>
                      <a:pt x="2010" y="603"/>
                      <a:pt x="2028" y="596"/>
                      <a:pt x="2060" y="585"/>
                    </a:cubicBezTo>
                    <a:lnTo>
                      <a:pt x="2060" y="585"/>
                    </a:lnTo>
                    <a:lnTo>
                      <a:pt x="2037" y="617"/>
                    </a:lnTo>
                    <a:cubicBezTo>
                      <a:pt x="2038" y="616"/>
                      <a:pt x="2040" y="616"/>
                      <a:pt x="2041" y="616"/>
                    </a:cubicBezTo>
                    <a:cubicBezTo>
                      <a:pt x="2060" y="616"/>
                      <a:pt x="2051" y="694"/>
                      <a:pt x="2103" y="694"/>
                    </a:cubicBezTo>
                    <a:cubicBezTo>
                      <a:pt x="2105" y="694"/>
                      <a:pt x="2108" y="694"/>
                      <a:pt x="2111" y="694"/>
                    </a:cubicBezTo>
                    <a:lnTo>
                      <a:pt x="2111" y="694"/>
                    </a:lnTo>
                    <a:cubicBezTo>
                      <a:pt x="2107" y="698"/>
                      <a:pt x="2100" y="701"/>
                      <a:pt x="2095" y="703"/>
                    </a:cubicBezTo>
                    <a:cubicBezTo>
                      <a:pt x="2096" y="703"/>
                      <a:pt x="2096" y="703"/>
                      <a:pt x="2097" y="703"/>
                    </a:cubicBezTo>
                    <a:cubicBezTo>
                      <a:pt x="2150" y="703"/>
                      <a:pt x="2120" y="793"/>
                      <a:pt x="2160" y="793"/>
                    </a:cubicBezTo>
                    <a:cubicBezTo>
                      <a:pt x="2171" y="793"/>
                      <a:pt x="2189" y="785"/>
                      <a:pt x="2216" y="765"/>
                    </a:cubicBezTo>
                    <a:lnTo>
                      <a:pt x="2264" y="763"/>
                    </a:lnTo>
                    <a:cubicBezTo>
                      <a:pt x="2246" y="726"/>
                      <a:pt x="2318" y="724"/>
                      <a:pt x="2325" y="696"/>
                    </a:cubicBezTo>
                    <a:lnTo>
                      <a:pt x="2325" y="696"/>
                    </a:lnTo>
                    <a:cubicBezTo>
                      <a:pt x="2342" y="702"/>
                      <a:pt x="2323" y="748"/>
                      <a:pt x="2304" y="748"/>
                    </a:cubicBezTo>
                    <a:cubicBezTo>
                      <a:pt x="2302" y="748"/>
                      <a:pt x="2301" y="748"/>
                      <a:pt x="2299" y="747"/>
                    </a:cubicBezTo>
                    <a:lnTo>
                      <a:pt x="2304" y="740"/>
                    </a:lnTo>
                    <a:lnTo>
                      <a:pt x="2304" y="740"/>
                    </a:lnTo>
                    <a:cubicBezTo>
                      <a:pt x="2239" y="784"/>
                      <a:pt x="2318" y="796"/>
                      <a:pt x="2274" y="826"/>
                    </a:cubicBezTo>
                    <a:cubicBezTo>
                      <a:pt x="2329" y="884"/>
                      <a:pt x="2341" y="969"/>
                      <a:pt x="2373" y="1030"/>
                    </a:cubicBezTo>
                    <a:lnTo>
                      <a:pt x="2422" y="993"/>
                    </a:lnTo>
                    <a:lnTo>
                      <a:pt x="2433" y="1018"/>
                    </a:lnTo>
                    <a:cubicBezTo>
                      <a:pt x="2429" y="1028"/>
                      <a:pt x="2414" y="1040"/>
                      <a:pt x="2402" y="1040"/>
                    </a:cubicBezTo>
                    <a:cubicBezTo>
                      <a:pt x="2397" y="1040"/>
                      <a:pt x="2392" y="1038"/>
                      <a:pt x="2389" y="1032"/>
                    </a:cubicBezTo>
                    <a:lnTo>
                      <a:pt x="2389" y="1032"/>
                    </a:lnTo>
                    <a:cubicBezTo>
                      <a:pt x="2377" y="1045"/>
                      <a:pt x="2388" y="1049"/>
                      <a:pt x="2403" y="1049"/>
                    </a:cubicBezTo>
                    <a:cubicBezTo>
                      <a:pt x="2419" y="1049"/>
                      <a:pt x="2439" y="1045"/>
                      <a:pt x="2445" y="1041"/>
                    </a:cubicBezTo>
                    <a:lnTo>
                      <a:pt x="2445" y="1041"/>
                    </a:lnTo>
                    <a:cubicBezTo>
                      <a:pt x="2445" y="1067"/>
                      <a:pt x="2423" y="1071"/>
                      <a:pt x="2405" y="1071"/>
                    </a:cubicBezTo>
                    <a:cubicBezTo>
                      <a:pt x="2398" y="1071"/>
                      <a:pt x="2392" y="1070"/>
                      <a:pt x="2388" y="1070"/>
                    </a:cubicBezTo>
                    <a:cubicBezTo>
                      <a:pt x="2382" y="1070"/>
                      <a:pt x="2379" y="1071"/>
                      <a:pt x="2380" y="1074"/>
                    </a:cubicBezTo>
                    <a:lnTo>
                      <a:pt x="2394" y="1085"/>
                    </a:lnTo>
                    <a:lnTo>
                      <a:pt x="2396" y="1081"/>
                    </a:lnTo>
                    <a:cubicBezTo>
                      <a:pt x="2413" y="1081"/>
                      <a:pt x="2427" y="1077"/>
                      <a:pt x="2439" y="1077"/>
                    </a:cubicBezTo>
                    <a:cubicBezTo>
                      <a:pt x="2448" y="1077"/>
                      <a:pt x="2456" y="1079"/>
                      <a:pt x="2461" y="1090"/>
                    </a:cubicBezTo>
                    <a:cubicBezTo>
                      <a:pt x="2461" y="1109"/>
                      <a:pt x="2433" y="1116"/>
                      <a:pt x="2436" y="1122"/>
                    </a:cubicBezTo>
                    <a:cubicBezTo>
                      <a:pt x="2433" y="1125"/>
                      <a:pt x="2431" y="1127"/>
                      <a:pt x="2440" y="1132"/>
                    </a:cubicBezTo>
                    <a:lnTo>
                      <a:pt x="2459" y="1167"/>
                    </a:lnTo>
                    <a:lnTo>
                      <a:pt x="2489" y="1127"/>
                    </a:lnTo>
                    <a:cubicBezTo>
                      <a:pt x="2506" y="1127"/>
                      <a:pt x="2510" y="1136"/>
                      <a:pt x="2517" y="1136"/>
                    </a:cubicBezTo>
                    <a:cubicBezTo>
                      <a:pt x="2522" y="1136"/>
                      <a:pt x="2529" y="1131"/>
                      <a:pt x="2545" y="1113"/>
                    </a:cubicBezTo>
                    <a:lnTo>
                      <a:pt x="2545" y="1113"/>
                    </a:lnTo>
                    <a:cubicBezTo>
                      <a:pt x="2489" y="1180"/>
                      <a:pt x="2605" y="1241"/>
                      <a:pt x="2596" y="1269"/>
                    </a:cubicBezTo>
                    <a:cubicBezTo>
                      <a:pt x="2600" y="1267"/>
                      <a:pt x="2605" y="1267"/>
                      <a:pt x="2610" y="1267"/>
                    </a:cubicBezTo>
                    <a:cubicBezTo>
                      <a:pt x="2635" y="1267"/>
                      <a:pt x="2658" y="1282"/>
                      <a:pt x="2670" y="1306"/>
                    </a:cubicBezTo>
                    <a:cubicBezTo>
                      <a:pt x="2672" y="1295"/>
                      <a:pt x="2696" y="1271"/>
                      <a:pt x="2712" y="1271"/>
                    </a:cubicBezTo>
                    <a:cubicBezTo>
                      <a:pt x="2717" y="1271"/>
                      <a:pt x="2721" y="1273"/>
                      <a:pt x="2723" y="1278"/>
                    </a:cubicBezTo>
                    <a:cubicBezTo>
                      <a:pt x="2635" y="1341"/>
                      <a:pt x="2715" y="1340"/>
                      <a:pt x="2678" y="1403"/>
                    </a:cubicBezTo>
                    <a:lnTo>
                      <a:pt x="2678" y="1403"/>
                    </a:lnTo>
                    <a:cubicBezTo>
                      <a:pt x="2683" y="1396"/>
                      <a:pt x="2688" y="1393"/>
                      <a:pt x="2694" y="1393"/>
                    </a:cubicBezTo>
                    <a:cubicBezTo>
                      <a:pt x="2708" y="1393"/>
                      <a:pt x="2723" y="1406"/>
                      <a:pt x="2738" y="1406"/>
                    </a:cubicBezTo>
                    <a:cubicBezTo>
                      <a:pt x="2749" y="1406"/>
                      <a:pt x="2759" y="1400"/>
                      <a:pt x="2770" y="1377"/>
                    </a:cubicBezTo>
                    <a:lnTo>
                      <a:pt x="2770" y="1377"/>
                    </a:lnTo>
                    <a:cubicBezTo>
                      <a:pt x="2779" y="1398"/>
                      <a:pt x="2739" y="1405"/>
                      <a:pt x="2735" y="1435"/>
                    </a:cubicBezTo>
                    <a:cubicBezTo>
                      <a:pt x="2800" y="1438"/>
                      <a:pt x="2800" y="1528"/>
                      <a:pt x="2862" y="1556"/>
                    </a:cubicBezTo>
                    <a:cubicBezTo>
                      <a:pt x="2872" y="1544"/>
                      <a:pt x="2876" y="1524"/>
                      <a:pt x="2902" y="1514"/>
                    </a:cubicBezTo>
                    <a:lnTo>
                      <a:pt x="2902" y="1514"/>
                    </a:lnTo>
                    <a:lnTo>
                      <a:pt x="2883" y="1588"/>
                    </a:lnTo>
                    <a:cubicBezTo>
                      <a:pt x="2893" y="1588"/>
                      <a:pt x="2918" y="1560"/>
                      <a:pt x="2929" y="1560"/>
                    </a:cubicBezTo>
                    <a:cubicBezTo>
                      <a:pt x="2934" y="1560"/>
                      <a:pt x="2935" y="1566"/>
                      <a:pt x="2932" y="1581"/>
                    </a:cubicBezTo>
                    <a:cubicBezTo>
                      <a:pt x="2936" y="1571"/>
                      <a:pt x="2943" y="1556"/>
                      <a:pt x="2951" y="1556"/>
                    </a:cubicBezTo>
                    <a:cubicBezTo>
                      <a:pt x="2952" y="1556"/>
                      <a:pt x="2952" y="1556"/>
                      <a:pt x="2953" y="1556"/>
                    </a:cubicBezTo>
                    <a:cubicBezTo>
                      <a:pt x="2983" y="1616"/>
                      <a:pt x="3043" y="1639"/>
                      <a:pt x="3101" y="1663"/>
                    </a:cubicBezTo>
                    <a:cubicBezTo>
                      <a:pt x="3159" y="1688"/>
                      <a:pt x="3212" y="1716"/>
                      <a:pt x="3238" y="1799"/>
                    </a:cubicBezTo>
                    <a:cubicBezTo>
                      <a:pt x="3236" y="1779"/>
                      <a:pt x="3241" y="1773"/>
                      <a:pt x="3248" y="1773"/>
                    </a:cubicBezTo>
                    <a:cubicBezTo>
                      <a:pt x="3251" y="1773"/>
                      <a:pt x="3255" y="1775"/>
                      <a:pt x="3259" y="1776"/>
                    </a:cubicBezTo>
                    <a:cubicBezTo>
                      <a:pt x="3254" y="1767"/>
                      <a:pt x="3275" y="1746"/>
                      <a:pt x="3284" y="1728"/>
                    </a:cubicBezTo>
                    <a:lnTo>
                      <a:pt x="3305" y="1797"/>
                    </a:lnTo>
                    <a:cubicBezTo>
                      <a:pt x="3315" y="1784"/>
                      <a:pt x="3323" y="1780"/>
                      <a:pt x="3331" y="1780"/>
                    </a:cubicBezTo>
                    <a:cubicBezTo>
                      <a:pt x="3342" y="1780"/>
                      <a:pt x="3351" y="1788"/>
                      <a:pt x="3361" y="1788"/>
                    </a:cubicBezTo>
                    <a:cubicBezTo>
                      <a:pt x="3369" y="1788"/>
                      <a:pt x="3376" y="1784"/>
                      <a:pt x="3384" y="1772"/>
                    </a:cubicBezTo>
                    <a:lnTo>
                      <a:pt x="3384" y="1772"/>
                    </a:lnTo>
                    <a:lnTo>
                      <a:pt x="3365" y="1774"/>
                    </a:lnTo>
                    <a:cubicBezTo>
                      <a:pt x="3412" y="1728"/>
                      <a:pt x="3398" y="1642"/>
                      <a:pt x="3435" y="1575"/>
                    </a:cubicBezTo>
                    <a:lnTo>
                      <a:pt x="3435" y="1575"/>
                    </a:lnTo>
                    <a:cubicBezTo>
                      <a:pt x="3428" y="1582"/>
                      <a:pt x="3422" y="1585"/>
                      <a:pt x="3418" y="1585"/>
                    </a:cubicBezTo>
                    <a:cubicBezTo>
                      <a:pt x="3400" y="1585"/>
                      <a:pt x="3411" y="1515"/>
                      <a:pt x="3383" y="1515"/>
                    </a:cubicBezTo>
                    <a:cubicBezTo>
                      <a:pt x="3376" y="1515"/>
                      <a:pt x="3366" y="1520"/>
                      <a:pt x="3351" y="1533"/>
                    </a:cubicBezTo>
                    <a:cubicBezTo>
                      <a:pt x="3351" y="1514"/>
                      <a:pt x="3370" y="1514"/>
                      <a:pt x="3375" y="1496"/>
                    </a:cubicBezTo>
                    <a:lnTo>
                      <a:pt x="3375" y="1496"/>
                    </a:lnTo>
                    <a:cubicBezTo>
                      <a:pt x="3362" y="1509"/>
                      <a:pt x="3353" y="1515"/>
                      <a:pt x="3345" y="1515"/>
                    </a:cubicBezTo>
                    <a:cubicBezTo>
                      <a:pt x="3338" y="1515"/>
                      <a:pt x="3331" y="1510"/>
                      <a:pt x="3326" y="1500"/>
                    </a:cubicBezTo>
                    <a:lnTo>
                      <a:pt x="3333" y="1493"/>
                    </a:lnTo>
                    <a:cubicBezTo>
                      <a:pt x="3277" y="1475"/>
                      <a:pt x="3275" y="1435"/>
                      <a:pt x="3233" y="1387"/>
                    </a:cubicBezTo>
                    <a:lnTo>
                      <a:pt x="3215" y="1422"/>
                    </a:lnTo>
                    <a:cubicBezTo>
                      <a:pt x="3208" y="1410"/>
                      <a:pt x="3210" y="1398"/>
                      <a:pt x="3212" y="1387"/>
                    </a:cubicBezTo>
                    <a:lnTo>
                      <a:pt x="3212" y="1387"/>
                    </a:lnTo>
                    <a:cubicBezTo>
                      <a:pt x="3166" y="1428"/>
                      <a:pt x="3240" y="1410"/>
                      <a:pt x="3194" y="1456"/>
                    </a:cubicBezTo>
                    <a:cubicBezTo>
                      <a:pt x="3224" y="1382"/>
                      <a:pt x="3113" y="1403"/>
                      <a:pt x="3157" y="1326"/>
                    </a:cubicBezTo>
                    <a:cubicBezTo>
                      <a:pt x="3155" y="1325"/>
                      <a:pt x="3154" y="1325"/>
                      <a:pt x="3152" y="1325"/>
                    </a:cubicBezTo>
                    <a:cubicBezTo>
                      <a:pt x="3140" y="1325"/>
                      <a:pt x="3134" y="1356"/>
                      <a:pt x="3122" y="1356"/>
                    </a:cubicBezTo>
                    <a:cubicBezTo>
                      <a:pt x="3121" y="1356"/>
                      <a:pt x="3119" y="1356"/>
                      <a:pt x="3117" y="1354"/>
                    </a:cubicBezTo>
                    <a:lnTo>
                      <a:pt x="3129" y="1331"/>
                    </a:lnTo>
                    <a:lnTo>
                      <a:pt x="3129" y="1331"/>
                    </a:lnTo>
                    <a:lnTo>
                      <a:pt x="3106" y="1352"/>
                    </a:lnTo>
                    <a:cubicBezTo>
                      <a:pt x="3096" y="1340"/>
                      <a:pt x="3110" y="1315"/>
                      <a:pt x="3124" y="1299"/>
                    </a:cubicBezTo>
                    <a:cubicBezTo>
                      <a:pt x="3124" y="1299"/>
                      <a:pt x="3125" y="1300"/>
                      <a:pt x="3127" y="1300"/>
                    </a:cubicBezTo>
                    <a:cubicBezTo>
                      <a:pt x="3130" y="1300"/>
                      <a:pt x="3135" y="1299"/>
                      <a:pt x="3138" y="1299"/>
                    </a:cubicBezTo>
                    <a:cubicBezTo>
                      <a:pt x="3143" y="1268"/>
                      <a:pt x="3099" y="1277"/>
                      <a:pt x="3095" y="1270"/>
                    </a:cubicBezTo>
                    <a:lnTo>
                      <a:pt x="3095" y="1270"/>
                    </a:lnTo>
                    <a:lnTo>
                      <a:pt x="3101" y="1292"/>
                    </a:lnTo>
                    <a:cubicBezTo>
                      <a:pt x="3043" y="1275"/>
                      <a:pt x="3013" y="1213"/>
                      <a:pt x="2941" y="1213"/>
                    </a:cubicBezTo>
                    <a:lnTo>
                      <a:pt x="2930" y="1229"/>
                    </a:lnTo>
                    <a:cubicBezTo>
                      <a:pt x="2875" y="1225"/>
                      <a:pt x="2919" y="1193"/>
                      <a:pt x="2880" y="1172"/>
                    </a:cubicBezTo>
                    <a:lnTo>
                      <a:pt x="2880" y="1172"/>
                    </a:lnTo>
                    <a:cubicBezTo>
                      <a:pt x="2874" y="1173"/>
                      <a:pt x="2869" y="1173"/>
                      <a:pt x="2864" y="1173"/>
                    </a:cubicBezTo>
                    <a:cubicBezTo>
                      <a:pt x="2853" y="1173"/>
                      <a:pt x="2844" y="1170"/>
                      <a:pt x="2839" y="1164"/>
                    </a:cubicBezTo>
                    <a:cubicBezTo>
                      <a:pt x="2865" y="1157"/>
                      <a:pt x="2858" y="1120"/>
                      <a:pt x="2886" y="1118"/>
                    </a:cubicBezTo>
                    <a:cubicBezTo>
                      <a:pt x="2872" y="1116"/>
                      <a:pt x="2863" y="1115"/>
                      <a:pt x="2856" y="1115"/>
                    </a:cubicBezTo>
                    <a:cubicBezTo>
                      <a:pt x="2833" y="1115"/>
                      <a:pt x="2833" y="1125"/>
                      <a:pt x="2777" y="1141"/>
                    </a:cubicBezTo>
                    <a:lnTo>
                      <a:pt x="2795" y="1116"/>
                    </a:lnTo>
                    <a:lnTo>
                      <a:pt x="2795" y="1116"/>
                    </a:lnTo>
                    <a:cubicBezTo>
                      <a:pt x="2778" y="1121"/>
                      <a:pt x="2766" y="1127"/>
                      <a:pt x="2755" y="1127"/>
                    </a:cubicBezTo>
                    <a:cubicBezTo>
                      <a:pt x="2749" y="1127"/>
                      <a:pt x="2743" y="1125"/>
                      <a:pt x="2735" y="1120"/>
                    </a:cubicBezTo>
                    <a:cubicBezTo>
                      <a:pt x="2767" y="1120"/>
                      <a:pt x="2763" y="1083"/>
                      <a:pt x="2804" y="1078"/>
                    </a:cubicBezTo>
                    <a:cubicBezTo>
                      <a:pt x="2828" y="1004"/>
                      <a:pt x="2705" y="1062"/>
                      <a:pt x="2772" y="990"/>
                    </a:cubicBezTo>
                    <a:lnTo>
                      <a:pt x="2772" y="990"/>
                    </a:lnTo>
                    <a:cubicBezTo>
                      <a:pt x="2688" y="1020"/>
                      <a:pt x="2758" y="1048"/>
                      <a:pt x="2735" y="1048"/>
                    </a:cubicBezTo>
                    <a:cubicBezTo>
                      <a:pt x="2726" y="1060"/>
                      <a:pt x="2710" y="1065"/>
                      <a:pt x="2696" y="1065"/>
                    </a:cubicBezTo>
                    <a:cubicBezTo>
                      <a:pt x="2683" y="1065"/>
                      <a:pt x="2671" y="1061"/>
                      <a:pt x="2670" y="1053"/>
                    </a:cubicBezTo>
                    <a:cubicBezTo>
                      <a:pt x="2661" y="1039"/>
                      <a:pt x="2746" y="972"/>
                      <a:pt x="2723" y="944"/>
                    </a:cubicBezTo>
                    <a:lnTo>
                      <a:pt x="2723" y="944"/>
                    </a:lnTo>
                    <a:cubicBezTo>
                      <a:pt x="2724" y="945"/>
                      <a:pt x="2726" y="945"/>
                      <a:pt x="2728" y="945"/>
                    </a:cubicBezTo>
                    <a:cubicBezTo>
                      <a:pt x="2730" y="945"/>
                      <a:pt x="2731" y="945"/>
                      <a:pt x="2733" y="946"/>
                    </a:cubicBezTo>
                    <a:cubicBezTo>
                      <a:pt x="2744" y="925"/>
                      <a:pt x="2691" y="942"/>
                      <a:pt x="2714" y="909"/>
                    </a:cubicBezTo>
                    <a:lnTo>
                      <a:pt x="2714" y="909"/>
                    </a:lnTo>
                    <a:cubicBezTo>
                      <a:pt x="2704" y="912"/>
                      <a:pt x="2698" y="914"/>
                      <a:pt x="2693" y="914"/>
                    </a:cubicBezTo>
                    <a:cubicBezTo>
                      <a:pt x="2682" y="914"/>
                      <a:pt x="2685" y="906"/>
                      <a:pt x="2677" y="906"/>
                    </a:cubicBezTo>
                    <a:cubicBezTo>
                      <a:pt x="2672" y="906"/>
                      <a:pt x="2663" y="909"/>
                      <a:pt x="2644" y="918"/>
                    </a:cubicBezTo>
                    <a:lnTo>
                      <a:pt x="2677" y="939"/>
                    </a:lnTo>
                    <a:cubicBezTo>
                      <a:pt x="2672" y="938"/>
                      <a:pt x="2666" y="938"/>
                      <a:pt x="2659" y="938"/>
                    </a:cubicBezTo>
                    <a:cubicBezTo>
                      <a:pt x="2650" y="938"/>
                      <a:pt x="2640" y="938"/>
                      <a:pt x="2630" y="938"/>
                    </a:cubicBezTo>
                    <a:cubicBezTo>
                      <a:pt x="2604" y="938"/>
                      <a:pt x="2581" y="935"/>
                      <a:pt x="2589" y="907"/>
                    </a:cubicBezTo>
                    <a:cubicBezTo>
                      <a:pt x="2600" y="905"/>
                      <a:pt x="2611" y="904"/>
                      <a:pt x="2621" y="904"/>
                    </a:cubicBezTo>
                    <a:cubicBezTo>
                      <a:pt x="2626" y="904"/>
                      <a:pt x="2630" y="904"/>
                      <a:pt x="2635" y="905"/>
                    </a:cubicBezTo>
                    <a:cubicBezTo>
                      <a:pt x="2647" y="886"/>
                      <a:pt x="2614" y="895"/>
                      <a:pt x="2626" y="874"/>
                    </a:cubicBezTo>
                    <a:cubicBezTo>
                      <a:pt x="2637" y="870"/>
                      <a:pt x="2646" y="868"/>
                      <a:pt x="2652" y="868"/>
                    </a:cubicBezTo>
                    <a:cubicBezTo>
                      <a:pt x="2677" y="868"/>
                      <a:pt x="2672" y="898"/>
                      <a:pt x="2707" y="898"/>
                    </a:cubicBezTo>
                    <a:cubicBezTo>
                      <a:pt x="2710" y="898"/>
                      <a:pt x="2713" y="898"/>
                      <a:pt x="2716" y="898"/>
                    </a:cubicBezTo>
                    <a:cubicBezTo>
                      <a:pt x="2735" y="874"/>
                      <a:pt x="2654" y="888"/>
                      <a:pt x="2721" y="863"/>
                    </a:cubicBezTo>
                    <a:lnTo>
                      <a:pt x="2721" y="863"/>
                    </a:lnTo>
                    <a:cubicBezTo>
                      <a:pt x="2705" y="868"/>
                      <a:pt x="2695" y="870"/>
                      <a:pt x="2688" y="870"/>
                    </a:cubicBezTo>
                    <a:cubicBezTo>
                      <a:pt x="2677" y="870"/>
                      <a:pt x="2676" y="864"/>
                      <a:pt x="2675" y="856"/>
                    </a:cubicBezTo>
                    <a:cubicBezTo>
                      <a:pt x="2673" y="846"/>
                      <a:pt x="2672" y="832"/>
                      <a:pt x="2645" y="832"/>
                    </a:cubicBezTo>
                    <a:cubicBezTo>
                      <a:pt x="2642" y="832"/>
                      <a:pt x="2638" y="832"/>
                      <a:pt x="2633" y="833"/>
                    </a:cubicBezTo>
                    <a:lnTo>
                      <a:pt x="2670" y="814"/>
                    </a:lnTo>
                    <a:cubicBezTo>
                      <a:pt x="2661" y="814"/>
                      <a:pt x="2640" y="814"/>
                      <a:pt x="2635" y="807"/>
                    </a:cubicBezTo>
                    <a:lnTo>
                      <a:pt x="2688" y="793"/>
                    </a:lnTo>
                    <a:lnTo>
                      <a:pt x="2688" y="793"/>
                    </a:lnTo>
                    <a:cubicBezTo>
                      <a:pt x="2688" y="793"/>
                      <a:pt x="2687" y="793"/>
                      <a:pt x="2686" y="793"/>
                    </a:cubicBezTo>
                    <a:cubicBezTo>
                      <a:pt x="2639" y="793"/>
                      <a:pt x="2692" y="733"/>
                      <a:pt x="2658" y="726"/>
                    </a:cubicBezTo>
                    <a:lnTo>
                      <a:pt x="2658" y="726"/>
                    </a:lnTo>
                    <a:cubicBezTo>
                      <a:pt x="2691" y="765"/>
                      <a:pt x="2626" y="761"/>
                      <a:pt x="2614" y="793"/>
                    </a:cubicBezTo>
                    <a:cubicBezTo>
                      <a:pt x="2537" y="775"/>
                      <a:pt x="2677" y="712"/>
                      <a:pt x="2624" y="666"/>
                    </a:cubicBezTo>
                    <a:lnTo>
                      <a:pt x="2624" y="666"/>
                    </a:lnTo>
                    <a:cubicBezTo>
                      <a:pt x="2631" y="675"/>
                      <a:pt x="2622" y="703"/>
                      <a:pt x="2602" y="703"/>
                    </a:cubicBezTo>
                    <a:cubicBezTo>
                      <a:pt x="2602" y="703"/>
                      <a:pt x="2601" y="703"/>
                      <a:pt x="2600" y="703"/>
                    </a:cubicBezTo>
                    <a:cubicBezTo>
                      <a:pt x="2598" y="684"/>
                      <a:pt x="2603" y="666"/>
                      <a:pt x="2612" y="650"/>
                    </a:cubicBezTo>
                    <a:cubicBezTo>
                      <a:pt x="2604" y="643"/>
                      <a:pt x="2598" y="640"/>
                      <a:pt x="2594" y="640"/>
                    </a:cubicBezTo>
                    <a:cubicBezTo>
                      <a:pt x="2576" y="640"/>
                      <a:pt x="2575" y="677"/>
                      <a:pt x="2552" y="677"/>
                    </a:cubicBezTo>
                    <a:cubicBezTo>
                      <a:pt x="2562" y="663"/>
                      <a:pt x="2560" y="658"/>
                      <a:pt x="2553" y="658"/>
                    </a:cubicBezTo>
                    <a:cubicBezTo>
                      <a:pt x="2542" y="658"/>
                      <a:pt x="2520" y="667"/>
                      <a:pt x="2504" y="667"/>
                    </a:cubicBezTo>
                    <a:cubicBezTo>
                      <a:pt x="2501" y="667"/>
                      <a:pt x="2499" y="666"/>
                      <a:pt x="2496" y="666"/>
                    </a:cubicBezTo>
                    <a:lnTo>
                      <a:pt x="2529" y="643"/>
                    </a:lnTo>
                    <a:cubicBezTo>
                      <a:pt x="2525" y="630"/>
                      <a:pt x="2519" y="626"/>
                      <a:pt x="2512" y="626"/>
                    </a:cubicBezTo>
                    <a:cubicBezTo>
                      <a:pt x="2496" y="626"/>
                      <a:pt x="2474" y="648"/>
                      <a:pt x="2460" y="648"/>
                    </a:cubicBezTo>
                    <a:cubicBezTo>
                      <a:pt x="2454" y="648"/>
                      <a:pt x="2449" y="644"/>
                      <a:pt x="2447" y="631"/>
                    </a:cubicBezTo>
                    <a:lnTo>
                      <a:pt x="2505" y="610"/>
                    </a:lnTo>
                    <a:lnTo>
                      <a:pt x="2478" y="601"/>
                    </a:lnTo>
                    <a:lnTo>
                      <a:pt x="2515" y="578"/>
                    </a:lnTo>
                    <a:cubicBezTo>
                      <a:pt x="2471" y="578"/>
                      <a:pt x="2471" y="566"/>
                      <a:pt x="2461" y="538"/>
                    </a:cubicBezTo>
                    <a:cubicBezTo>
                      <a:pt x="2448" y="557"/>
                      <a:pt x="2421" y="575"/>
                      <a:pt x="2402" y="575"/>
                    </a:cubicBezTo>
                    <a:cubicBezTo>
                      <a:pt x="2397" y="575"/>
                      <a:pt x="2393" y="574"/>
                      <a:pt x="2389" y="571"/>
                    </a:cubicBezTo>
                    <a:cubicBezTo>
                      <a:pt x="2394" y="543"/>
                      <a:pt x="2422" y="550"/>
                      <a:pt x="2394" y="531"/>
                    </a:cubicBezTo>
                    <a:cubicBezTo>
                      <a:pt x="2407" y="525"/>
                      <a:pt x="2422" y="517"/>
                      <a:pt x="2430" y="517"/>
                    </a:cubicBezTo>
                    <a:cubicBezTo>
                      <a:pt x="2436" y="517"/>
                      <a:pt x="2438" y="523"/>
                      <a:pt x="2431" y="538"/>
                    </a:cubicBezTo>
                    <a:cubicBezTo>
                      <a:pt x="2440" y="531"/>
                      <a:pt x="2454" y="527"/>
                      <a:pt x="2464" y="520"/>
                    </a:cubicBezTo>
                    <a:cubicBezTo>
                      <a:pt x="2473" y="490"/>
                      <a:pt x="2436" y="485"/>
                      <a:pt x="2429" y="478"/>
                    </a:cubicBezTo>
                    <a:lnTo>
                      <a:pt x="2429" y="478"/>
                    </a:lnTo>
                    <a:cubicBezTo>
                      <a:pt x="2431" y="483"/>
                      <a:pt x="2431" y="487"/>
                      <a:pt x="2431" y="492"/>
                    </a:cubicBezTo>
                    <a:lnTo>
                      <a:pt x="2394" y="497"/>
                    </a:lnTo>
                    <a:lnTo>
                      <a:pt x="2357" y="499"/>
                    </a:lnTo>
                    <a:cubicBezTo>
                      <a:pt x="2362" y="485"/>
                      <a:pt x="2373" y="478"/>
                      <a:pt x="2387" y="473"/>
                    </a:cubicBezTo>
                    <a:cubicBezTo>
                      <a:pt x="2386" y="473"/>
                      <a:pt x="2384" y="473"/>
                      <a:pt x="2383" y="473"/>
                    </a:cubicBezTo>
                    <a:cubicBezTo>
                      <a:pt x="2375" y="473"/>
                      <a:pt x="2365" y="476"/>
                      <a:pt x="2357" y="476"/>
                    </a:cubicBezTo>
                    <a:cubicBezTo>
                      <a:pt x="2352" y="476"/>
                      <a:pt x="2349" y="475"/>
                      <a:pt x="2345" y="473"/>
                    </a:cubicBezTo>
                    <a:cubicBezTo>
                      <a:pt x="2370" y="456"/>
                      <a:pt x="2390" y="432"/>
                      <a:pt x="2416" y="432"/>
                    </a:cubicBezTo>
                    <a:cubicBezTo>
                      <a:pt x="2417" y="432"/>
                      <a:pt x="2418" y="432"/>
                      <a:pt x="2419" y="432"/>
                    </a:cubicBezTo>
                    <a:lnTo>
                      <a:pt x="2419" y="432"/>
                    </a:lnTo>
                    <a:lnTo>
                      <a:pt x="2359" y="427"/>
                    </a:lnTo>
                    <a:cubicBezTo>
                      <a:pt x="2366" y="415"/>
                      <a:pt x="2366" y="385"/>
                      <a:pt x="2378" y="381"/>
                    </a:cubicBezTo>
                    <a:cubicBezTo>
                      <a:pt x="2375" y="369"/>
                      <a:pt x="2362" y="367"/>
                      <a:pt x="2347" y="367"/>
                    </a:cubicBezTo>
                    <a:cubicBezTo>
                      <a:pt x="2337" y="367"/>
                      <a:pt x="2327" y="367"/>
                      <a:pt x="2317" y="367"/>
                    </a:cubicBezTo>
                    <a:cubicBezTo>
                      <a:pt x="2298" y="367"/>
                      <a:pt x="2281" y="364"/>
                      <a:pt x="2276" y="348"/>
                    </a:cubicBezTo>
                    <a:cubicBezTo>
                      <a:pt x="2271" y="353"/>
                      <a:pt x="2264" y="355"/>
                      <a:pt x="2257" y="355"/>
                    </a:cubicBezTo>
                    <a:cubicBezTo>
                      <a:pt x="2239" y="335"/>
                      <a:pt x="2237" y="295"/>
                      <a:pt x="2194" y="295"/>
                    </a:cubicBezTo>
                    <a:cubicBezTo>
                      <a:pt x="2188" y="295"/>
                      <a:pt x="2181" y="296"/>
                      <a:pt x="2174" y="297"/>
                    </a:cubicBezTo>
                    <a:lnTo>
                      <a:pt x="2188" y="239"/>
                    </a:lnTo>
                    <a:cubicBezTo>
                      <a:pt x="2186" y="239"/>
                      <a:pt x="2185" y="239"/>
                      <a:pt x="2184" y="239"/>
                    </a:cubicBezTo>
                    <a:cubicBezTo>
                      <a:pt x="2156" y="239"/>
                      <a:pt x="2168" y="305"/>
                      <a:pt x="2126" y="305"/>
                    </a:cubicBezTo>
                    <a:cubicBezTo>
                      <a:pt x="2124" y="305"/>
                      <a:pt x="2121" y="305"/>
                      <a:pt x="2118" y="304"/>
                    </a:cubicBezTo>
                    <a:cubicBezTo>
                      <a:pt x="2076" y="302"/>
                      <a:pt x="2132" y="258"/>
                      <a:pt x="2130" y="239"/>
                    </a:cubicBezTo>
                    <a:lnTo>
                      <a:pt x="2130" y="239"/>
                    </a:lnTo>
                    <a:cubicBezTo>
                      <a:pt x="2110" y="248"/>
                      <a:pt x="2084" y="263"/>
                      <a:pt x="2064" y="263"/>
                    </a:cubicBezTo>
                    <a:cubicBezTo>
                      <a:pt x="2050" y="263"/>
                      <a:pt x="2040" y="256"/>
                      <a:pt x="2037" y="235"/>
                    </a:cubicBezTo>
                    <a:cubicBezTo>
                      <a:pt x="2039" y="234"/>
                      <a:pt x="2041" y="234"/>
                      <a:pt x="2043" y="234"/>
                    </a:cubicBezTo>
                    <a:cubicBezTo>
                      <a:pt x="2053" y="234"/>
                      <a:pt x="2057" y="242"/>
                      <a:pt x="2065" y="242"/>
                    </a:cubicBezTo>
                    <a:lnTo>
                      <a:pt x="2058" y="204"/>
                    </a:lnTo>
                    <a:cubicBezTo>
                      <a:pt x="2114" y="172"/>
                      <a:pt x="2125" y="200"/>
                      <a:pt x="2125" y="149"/>
                    </a:cubicBezTo>
                    <a:lnTo>
                      <a:pt x="2125" y="149"/>
                    </a:lnTo>
                    <a:cubicBezTo>
                      <a:pt x="2108" y="177"/>
                      <a:pt x="2092" y="185"/>
                      <a:pt x="2077" y="185"/>
                    </a:cubicBezTo>
                    <a:cubicBezTo>
                      <a:pt x="2057" y="185"/>
                      <a:pt x="2039" y="172"/>
                      <a:pt x="2021" y="172"/>
                    </a:cubicBezTo>
                    <a:cubicBezTo>
                      <a:pt x="2006" y="172"/>
                      <a:pt x="1991" y="180"/>
                      <a:pt x="1974" y="209"/>
                    </a:cubicBezTo>
                    <a:lnTo>
                      <a:pt x="1970" y="181"/>
                    </a:lnTo>
                    <a:lnTo>
                      <a:pt x="1970" y="181"/>
                    </a:lnTo>
                    <a:cubicBezTo>
                      <a:pt x="1971" y="182"/>
                      <a:pt x="1972" y="183"/>
                      <a:pt x="1973" y="183"/>
                    </a:cubicBezTo>
                    <a:cubicBezTo>
                      <a:pt x="1975" y="183"/>
                      <a:pt x="1977" y="181"/>
                      <a:pt x="1979" y="181"/>
                    </a:cubicBezTo>
                    <a:cubicBezTo>
                      <a:pt x="1980" y="181"/>
                      <a:pt x="1981" y="181"/>
                      <a:pt x="1981" y="181"/>
                    </a:cubicBezTo>
                    <a:cubicBezTo>
                      <a:pt x="1980" y="170"/>
                      <a:pt x="1977" y="165"/>
                      <a:pt x="1973" y="165"/>
                    </a:cubicBezTo>
                    <a:cubicBezTo>
                      <a:pt x="1958" y="165"/>
                      <a:pt x="1928" y="219"/>
                      <a:pt x="1904" y="219"/>
                    </a:cubicBezTo>
                    <a:cubicBezTo>
                      <a:pt x="1900" y="219"/>
                      <a:pt x="1897" y="217"/>
                      <a:pt x="1893" y="214"/>
                    </a:cubicBezTo>
                    <a:cubicBezTo>
                      <a:pt x="1884" y="202"/>
                      <a:pt x="1882" y="184"/>
                      <a:pt x="1896" y="174"/>
                    </a:cubicBezTo>
                    <a:lnTo>
                      <a:pt x="1896" y="174"/>
                    </a:lnTo>
                    <a:lnTo>
                      <a:pt x="1856" y="188"/>
                    </a:lnTo>
                    <a:cubicBezTo>
                      <a:pt x="1851" y="185"/>
                      <a:pt x="1855" y="174"/>
                      <a:pt x="1860" y="171"/>
                    </a:cubicBezTo>
                    <a:lnTo>
                      <a:pt x="1860" y="171"/>
                    </a:lnTo>
                    <a:lnTo>
                      <a:pt x="1865" y="172"/>
                    </a:lnTo>
                    <a:cubicBezTo>
                      <a:pt x="1864" y="171"/>
                      <a:pt x="1863" y="170"/>
                      <a:pt x="1862" y="170"/>
                    </a:cubicBezTo>
                    <a:cubicBezTo>
                      <a:pt x="1861" y="170"/>
                      <a:pt x="1861" y="171"/>
                      <a:pt x="1860" y="171"/>
                    </a:cubicBezTo>
                    <a:lnTo>
                      <a:pt x="1860" y="171"/>
                    </a:lnTo>
                    <a:lnTo>
                      <a:pt x="1817" y="163"/>
                    </a:lnTo>
                    <a:lnTo>
                      <a:pt x="1819" y="160"/>
                    </a:lnTo>
                    <a:lnTo>
                      <a:pt x="1819" y="160"/>
                    </a:lnTo>
                    <a:cubicBezTo>
                      <a:pt x="1805" y="172"/>
                      <a:pt x="1777" y="191"/>
                      <a:pt x="1766" y="200"/>
                    </a:cubicBezTo>
                    <a:cubicBezTo>
                      <a:pt x="1759" y="181"/>
                      <a:pt x="1777" y="191"/>
                      <a:pt x="1777" y="177"/>
                    </a:cubicBezTo>
                    <a:lnTo>
                      <a:pt x="1777" y="177"/>
                    </a:lnTo>
                    <a:cubicBezTo>
                      <a:pt x="1766" y="181"/>
                      <a:pt x="1754" y="188"/>
                      <a:pt x="1743" y="195"/>
                    </a:cubicBezTo>
                    <a:cubicBezTo>
                      <a:pt x="1743" y="170"/>
                      <a:pt x="1760" y="151"/>
                      <a:pt x="1780" y="151"/>
                    </a:cubicBezTo>
                    <a:cubicBezTo>
                      <a:pt x="1784" y="151"/>
                      <a:pt x="1788" y="152"/>
                      <a:pt x="1791" y="153"/>
                    </a:cubicBezTo>
                    <a:cubicBezTo>
                      <a:pt x="1793" y="118"/>
                      <a:pt x="1790" y="108"/>
                      <a:pt x="1784" y="108"/>
                    </a:cubicBezTo>
                    <a:cubicBezTo>
                      <a:pt x="1776" y="108"/>
                      <a:pt x="1764" y="124"/>
                      <a:pt x="1750" y="124"/>
                    </a:cubicBezTo>
                    <a:cubicBezTo>
                      <a:pt x="1745" y="124"/>
                      <a:pt x="1740" y="122"/>
                      <a:pt x="1735" y="117"/>
                    </a:cubicBezTo>
                    <a:lnTo>
                      <a:pt x="1735" y="117"/>
                    </a:lnTo>
                    <a:cubicBezTo>
                      <a:pt x="1735" y="119"/>
                      <a:pt x="1736" y="121"/>
                      <a:pt x="1736" y="123"/>
                    </a:cubicBezTo>
                    <a:cubicBezTo>
                      <a:pt x="1727" y="140"/>
                      <a:pt x="1722" y="146"/>
                      <a:pt x="1718" y="146"/>
                    </a:cubicBezTo>
                    <a:cubicBezTo>
                      <a:pt x="1713" y="146"/>
                      <a:pt x="1711" y="136"/>
                      <a:pt x="1706" y="128"/>
                    </a:cubicBezTo>
                    <a:cubicBezTo>
                      <a:pt x="1703" y="122"/>
                      <a:pt x="1698" y="117"/>
                      <a:pt x="1692" y="117"/>
                    </a:cubicBezTo>
                    <a:cubicBezTo>
                      <a:pt x="1686" y="117"/>
                      <a:pt x="1678" y="121"/>
                      <a:pt x="1668" y="128"/>
                    </a:cubicBezTo>
                    <a:cubicBezTo>
                      <a:pt x="1680" y="91"/>
                      <a:pt x="1661" y="96"/>
                      <a:pt x="1641" y="93"/>
                    </a:cubicBezTo>
                    <a:lnTo>
                      <a:pt x="1655" y="45"/>
                    </a:lnTo>
                    <a:lnTo>
                      <a:pt x="1655" y="45"/>
                    </a:lnTo>
                    <a:cubicBezTo>
                      <a:pt x="1629" y="54"/>
                      <a:pt x="1624" y="82"/>
                      <a:pt x="1608" y="100"/>
                    </a:cubicBezTo>
                    <a:cubicBezTo>
                      <a:pt x="1585" y="91"/>
                      <a:pt x="1587" y="51"/>
                      <a:pt x="1587" y="19"/>
                    </a:cubicBezTo>
                    <a:cubicBezTo>
                      <a:pt x="1584" y="18"/>
                      <a:pt x="1581" y="17"/>
                      <a:pt x="1579" y="1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39" name="Google Shape;5639;p39"/>
              <p:cNvSpPr/>
              <p:nvPr/>
            </p:nvSpPr>
            <p:spPr>
              <a:xfrm>
                <a:off x="634075" y="1495525"/>
                <a:ext cx="200" cy="550"/>
              </a:xfrm>
              <a:custGeom>
                <a:avLst/>
                <a:gdLst/>
                <a:ahLst/>
                <a:cxnLst/>
                <a:rect l="l" t="t" r="r" b="b"/>
                <a:pathLst>
                  <a:path w="8" h="22" extrusionOk="0">
                    <a:moveTo>
                      <a:pt x="0" y="0"/>
                    </a:moveTo>
                    <a:lnTo>
                      <a:pt x="0" y="0"/>
                    </a:lnTo>
                    <a:cubicBezTo>
                      <a:pt x="2" y="7"/>
                      <a:pt x="5" y="14"/>
                      <a:pt x="5" y="21"/>
                    </a:cubicBezTo>
                    <a:cubicBezTo>
                      <a:pt x="7" y="14"/>
                      <a:pt x="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40" name="Google Shape;5640;p39"/>
              <p:cNvSpPr/>
              <p:nvPr/>
            </p:nvSpPr>
            <p:spPr>
              <a:xfrm>
                <a:off x="660950" y="1500850"/>
                <a:ext cx="150" cy="150"/>
              </a:xfrm>
              <a:custGeom>
                <a:avLst/>
                <a:gdLst/>
                <a:ahLst/>
                <a:cxnLst/>
                <a:rect l="l" t="t" r="r" b="b"/>
                <a:pathLst>
                  <a:path w="6" h="6" extrusionOk="0">
                    <a:moveTo>
                      <a:pt x="1" y="5"/>
                    </a:moveTo>
                    <a:lnTo>
                      <a:pt x="1"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41" name="Google Shape;5641;p39"/>
              <p:cNvSpPr/>
              <p:nvPr/>
            </p:nvSpPr>
            <p:spPr>
              <a:xfrm>
                <a:off x="609425" y="1507675"/>
                <a:ext cx="675" cy="225"/>
              </a:xfrm>
              <a:custGeom>
                <a:avLst/>
                <a:gdLst/>
                <a:ahLst/>
                <a:cxnLst/>
                <a:rect l="l" t="t" r="r" b="b"/>
                <a:pathLst>
                  <a:path w="27" h="9" extrusionOk="0">
                    <a:moveTo>
                      <a:pt x="11" y="0"/>
                    </a:moveTo>
                    <a:cubicBezTo>
                      <a:pt x="7" y="0"/>
                      <a:pt x="4" y="2"/>
                      <a:pt x="1" y="3"/>
                    </a:cubicBezTo>
                    <a:cubicBezTo>
                      <a:pt x="3" y="3"/>
                      <a:pt x="6" y="3"/>
                      <a:pt x="8" y="3"/>
                    </a:cubicBezTo>
                    <a:cubicBezTo>
                      <a:pt x="14" y="3"/>
                      <a:pt x="20" y="5"/>
                      <a:pt x="26" y="8"/>
                    </a:cubicBezTo>
                    <a:cubicBezTo>
                      <a:pt x="22" y="3"/>
                      <a:pt x="17"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42" name="Google Shape;5642;p39"/>
              <p:cNvSpPr/>
              <p:nvPr/>
            </p:nvSpPr>
            <p:spPr>
              <a:xfrm>
                <a:off x="607350" y="1525250"/>
                <a:ext cx="600" cy="550"/>
              </a:xfrm>
              <a:custGeom>
                <a:avLst/>
                <a:gdLst/>
                <a:ahLst/>
                <a:cxnLst/>
                <a:rect l="l" t="t" r="r" b="b"/>
                <a:pathLst>
                  <a:path w="24" h="22" extrusionOk="0">
                    <a:moveTo>
                      <a:pt x="24" y="1"/>
                    </a:moveTo>
                    <a:cubicBezTo>
                      <a:pt x="20" y="5"/>
                      <a:pt x="16" y="6"/>
                      <a:pt x="12" y="6"/>
                    </a:cubicBezTo>
                    <a:cubicBezTo>
                      <a:pt x="8" y="6"/>
                      <a:pt x="4" y="5"/>
                      <a:pt x="0" y="5"/>
                    </a:cubicBezTo>
                    <a:cubicBezTo>
                      <a:pt x="6" y="11"/>
                      <a:pt x="17" y="15"/>
                      <a:pt x="18" y="19"/>
                    </a:cubicBezTo>
                    <a:lnTo>
                      <a:pt x="18" y="19"/>
                    </a:lnTo>
                    <a:lnTo>
                      <a:pt x="24" y="1"/>
                    </a:lnTo>
                    <a:close/>
                    <a:moveTo>
                      <a:pt x="18" y="19"/>
                    </a:moveTo>
                    <a:lnTo>
                      <a:pt x="17" y="21"/>
                    </a:lnTo>
                    <a:cubicBezTo>
                      <a:pt x="18" y="21"/>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43" name="Google Shape;5643;p39"/>
              <p:cNvSpPr/>
              <p:nvPr/>
            </p:nvSpPr>
            <p:spPr>
              <a:xfrm>
                <a:off x="600100" y="1524375"/>
                <a:ext cx="600" cy="550"/>
              </a:xfrm>
              <a:custGeom>
                <a:avLst/>
                <a:gdLst/>
                <a:ahLst/>
                <a:cxnLst/>
                <a:rect l="l" t="t" r="r" b="b"/>
                <a:pathLst>
                  <a:path w="24" h="22" extrusionOk="0">
                    <a:moveTo>
                      <a:pt x="8" y="1"/>
                    </a:moveTo>
                    <a:cubicBezTo>
                      <a:pt x="7" y="1"/>
                      <a:pt x="6" y="1"/>
                      <a:pt x="5" y="1"/>
                    </a:cubicBezTo>
                    <a:cubicBezTo>
                      <a:pt x="5" y="5"/>
                      <a:pt x="1" y="5"/>
                      <a:pt x="1" y="10"/>
                    </a:cubicBezTo>
                    <a:lnTo>
                      <a:pt x="15" y="22"/>
                    </a:lnTo>
                    <a:cubicBezTo>
                      <a:pt x="23" y="15"/>
                      <a:pt x="18"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44" name="Google Shape;5644;p39"/>
              <p:cNvSpPr/>
              <p:nvPr/>
            </p:nvSpPr>
            <p:spPr>
              <a:xfrm>
                <a:off x="604150" y="1523675"/>
                <a:ext cx="850" cy="900"/>
              </a:xfrm>
              <a:custGeom>
                <a:avLst/>
                <a:gdLst/>
                <a:ahLst/>
                <a:cxnLst/>
                <a:rect l="l" t="t" r="r" b="b"/>
                <a:pathLst>
                  <a:path w="34" h="36" extrusionOk="0">
                    <a:moveTo>
                      <a:pt x="14" y="0"/>
                    </a:moveTo>
                    <a:cubicBezTo>
                      <a:pt x="6" y="0"/>
                      <a:pt x="4" y="10"/>
                      <a:pt x="1" y="19"/>
                    </a:cubicBezTo>
                    <a:lnTo>
                      <a:pt x="3" y="17"/>
                    </a:lnTo>
                    <a:cubicBezTo>
                      <a:pt x="15" y="31"/>
                      <a:pt x="22" y="36"/>
                      <a:pt x="26" y="36"/>
                    </a:cubicBezTo>
                    <a:cubicBezTo>
                      <a:pt x="33" y="36"/>
                      <a:pt x="33" y="23"/>
                      <a:pt x="33" y="10"/>
                    </a:cubicBezTo>
                    <a:cubicBezTo>
                      <a:pt x="25" y="3"/>
                      <a:pt x="19"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45" name="Google Shape;5645;p39"/>
              <p:cNvSpPr/>
              <p:nvPr/>
            </p:nvSpPr>
            <p:spPr>
              <a:xfrm>
                <a:off x="603925" y="1524200"/>
                <a:ext cx="275" cy="400"/>
              </a:xfrm>
              <a:custGeom>
                <a:avLst/>
                <a:gdLst/>
                <a:ahLst/>
                <a:cxnLst/>
                <a:rect l="l" t="t" r="r" b="b"/>
                <a:pathLst>
                  <a:path w="11" h="16" extrusionOk="0">
                    <a:moveTo>
                      <a:pt x="10" y="1"/>
                    </a:moveTo>
                    <a:cubicBezTo>
                      <a:pt x="8" y="3"/>
                      <a:pt x="3" y="8"/>
                      <a:pt x="1" y="10"/>
                    </a:cubicBezTo>
                    <a:cubicBezTo>
                      <a:pt x="4" y="14"/>
                      <a:pt x="6" y="16"/>
                      <a:pt x="7" y="16"/>
                    </a:cubicBezTo>
                    <a:cubicBezTo>
                      <a:pt x="10" y="16"/>
                      <a:pt x="8" y="6"/>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46" name="Google Shape;5646;p39"/>
              <p:cNvSpPr/>
              <p:nvPr/>
            </p:nvSpPr>
            <p:spPr>
              <a:xfrm>
                <a:off x="608875" y="1522425"/>
                <a:ext cx="1100" cy="1075"/>
              </a:xfrm>
              <a:custGeom>
                <a:avLst/>
                <a:gdLst/>
                <a:ahLst/>
                <a:cxnLst/>
                <a:rect l="l" t="t" r="r" b="b"/>
                <a:pathLst>
                  <a:path w="44" h="43" extrusionOk="0">
                    <a:moveTo>
                      <a:pt x="16" y="1"/>
                    </a:moveTo>
                    <a:cubicBezTo>
                      <a:pt x="13" y="1"/>
                      <a:pt x="11" y="4"/>
                      <a:pt x="9" y="12"/>
                    </a:cubicBezTo>
                    <a:cubicBezTo>
                      <a:pt x="0" y="12"/>
                      <a:pt x="36" y="38"/>
                      <a:pt x="30" y="38"/>
                    </a:cubicBezTo>
                    <a:cubicBezTo>
                      <a:pt x="29" y="38"/>
                      <a:pt x="29" y="37"/>
                      <a:pt x="28" y="37"/>
                    </a:cubicBezTo>
                    <a:lnTo>
                      <a:pt x="28" y="37"/>
                    </a:lnTo>
                    <a:cubicBezTo>
                      <a:pt x="31" y="41"/>
                      <a:pt x="34" y="43"/>
                      <a:pt x="36" y="43"/>
                    </a:cubicBezTo>
                    <a:cubicBezTo>
                      <a:pt x="44" y="43"/>
                      <a:pt x="2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47" name="Google Shape;5647;p39"/>
              <p:cNvSpPr/>
              <p:nvPr/>
            </p:nvSpPr>
            <p:spPr>
              <a:xfrm>
                <a:off x="602775" y="1522175"/>
                <a:ext cx="825" cy="725"/>
              </a:xfrm>
              <a:custGeom>
                <a:avLst/>
                <a:gdLst/>
                <a:ahLst/>
                <a:cxnLst/>
                <a:rect l="l" t="t" r="r" b="b"/>
                <a:pathLst>
                  <a:path w="33" h="29" extrusionOk="0">
                    <a:moveTo>
                      <a:pt x="14" y="1"/>
                    </a:moveTo>
                    <a:lnTo>
                      <a:pt x="0" y="3"/>
                    </a:lnTo>
                    <a:lnTo>
                      <a:pt x="33" y="2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48" name="Google Shape;5648;p39"/>
              <p:cNvSpPr/>
              <p:nvPr/>
            </p:nvSpPr>
            <p:spPr>
              <a:xfrm>
                <a:off x="604575" y="1520900"/>
                <a:ext cx="825" cy="550"/>
              </a:xfrm>
              <a:custGeom>
                <a:avLst/>
                <a:gdLst/>
                <a:ahLst/>
                <a:cxnLst/>
                <a:rect l="l" t="t" r="r" b="b"/>
                <a:pathLst>
                  <a:path w="33" h="22" extrusionOk="0">
                    <a:moveTo>
                      <a:pt x="21" y="1"/>
                    </a:moveTo>
                    <a:lnTo>
                      <a:pt x="0" y="10"/>
                    </a:lnTo>
                    <a:cubicBezTo>
                      <a:pt x="3" y="12"/>
                      <a:pt x="7" y="17"/>
                      <a:pt x="7" y="22"/>
                    </a:cubicBezTo>
                    <a:cubicBezTo>
                      <a:pt x="16" y="15"/>
                      <a:pt x="33" y="8"/>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49" name="Google Shape;5649;p39"/>
              <p:cNvSpPr/>
              <p:nvPr/>
            </p:nvSpPr>
            <p:spPr>
              <a:xfrm>
                <a:off x="604500" y="1521425"/>
                <a:ext cx="275" cy="500"/>
              </a:xfrm>
              <a:custGeom>
                <a:avLst/>
                <a:gdLst/>
                <a:ahLst/>
                <a:cxnLst/>
                <a:rect l="l" t="t" r="r" b="b"/>
                <a:pathLst>
                  <a:path w="11" h="20" extrusionOk="0">
                    <a:moveTo>
                      <a:pt x="10" y="1"/>
                    </a:moveTo>
                    <a:lnTo>
                      <a:pt x="10" y="1"/>
                    </a:lnTo>
                    <a:cubicBezTo>
                      <a:pt x="3" y="5"/>
                      <a:pt x="1" y="12"/>
                      <a:pt x="3" y="19"/>
                    </a:cubicBezTo>
                    <a:cubicBezTo>
                      <a:pt x="6" y="12"/>
                      <a:pt x="8" y="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50" name="Google Shape;5650;p39"/>
              <p:cNvSpPr/>
              <p:nvPr/>
            </p:nvSpPr>
            <p:spPr>
              <a:xfrm>
                <a:off x="603000" y="1521375"/>
                <a:ext cx="600" cy="250"/>
              </a:xfrm>
              <a:custGeom>
                <a:avLst/>
                <a:gdLst/>
                <a:ahLst/>
                <a:cxnLst/>
                <a:rect l="l" t="t" r="r" b="b"/>
                <a:pathLst>
                  <a:path w="24" h="10" extrusionOk="0">
                    <a:moveTo>
                      <a:pt x="24" y="0"/>
                    </a:moveTo>
                    <a:lnTo>
                      <a:pt x="1" y="7"/>
                    </a:lnTo>
                    <a:lnTo>
                      <a:pt x="12"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51" name="Google Shape;5651;p39"/>
              <p:cNvSpPr/>
              <p:nvPr/>
            </p:nvSpPr>
            <p:spPr>
              <a:xfrm>
                <a:off x="608325" y="1515925"/>
                <a:ext cx="625" cy="825"/>
              </a:xfrm>
              <a:custGeom>
                <a:avLst/>
                <a:gdLst/>
                <a:ahLst/>
                <a:cxnLst/>
                <a:rect l="l" t="t" r="r" b="b"/>
                <a:pathLst>
                  <a:path w="25" h="33" extrusionOk="0">
                    <a:moveTo>
                      <a:pt x="8" y="0"/>
                    </a:moveTo>
                    <a:cubicBezTo>
                      <a:pt x="4" y="0"/>
                      <a:pt x="1" y="3"/>
                      <a:pt x="1" y="7"/>
                    </a:cubicBezTo>
                    <a:cubicBezTo>
                      <a:pt x="8" y="17"/>
                      <a:pt x="8" y="26"/>
                      <a:pt x="19" y="33"/>
                    </a:cubicBezTo>
                    <a:lnTo>
                      <a:pt x="24" y="7"/>
                    </a:ln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52" name="Google Shape;5652;p39"/>
              <p:cNvSpPr/>
              <p:nvPr/>
            </p:nvSpPr>
            <p:spPr>
              <a:xfrm>
                <a:off x="605200" y="1516025"/>
                <a:ext cx="1075" cy="725"/>
              </a:xfrm>
              <a:custGeom>
                <a:avLst/>
                <a:gdLst/>
                <a:ahLst/>
                <a:cxnLst/>
                <a:rect l="l" t="t" r="r" b="b"/>
                <a:pathLst>
                  <a:path w="43" h="29" extrusionOk="0">
                    <a:moveTo>
                      <a:pt x="1" y="1"/>
                    </a:moveTo>
                    <a:lnTo>
                      <a:pt x="10" y="19"/>
                    </a:lnTo>
                    <a:cubicBezTo>
                      <a:pt x="22" y="22"/>
                      <a:pt x="33" y="24"/>
                      <a:pt x="42" y="29"/>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53" name="Google Shape;5653;p39"/>
              <p:cNvSpPr/>
              <p:nvPr/>
            </p:nvSpPr>
            <p:spPr>
              <a:xfrm>
                <a:off x="605425" y="1514275"/>
                <a:ext cx="725" cy="850"/>
              </a:xfrm>
              <a:custGeom>
                <a:avLst/>
                <a:gdLst/>
                <a:ahLst/>
                <a:cxnLst/>
                <a:rect l="l" t="t" r="r" b="b"/>
                <a:pathLst>
                  <a:path w="29" h="34" extrusionOk="0">
                    <a:moveTo>
                      <a:pt x="8" y="1"/>
                    </a:moveTo>
                    <a:cubicBezTo>
                      <a:pt x="6" y="1"/>
                      <a:pt x="4" y="3"/>
                      <a:pt x="1" y="8"/>
                    </a:cubicBezTo>
                    <a:cubicBezTo>
                      <a:pt x="9" y="16"/>
                      <a:pt x="8" y="34"/>
                      <a:pt x="20" y="34"/>
                    </a:cubicBezTo>
                    <a:cubicBezTo>
                      <a:pt x="23" y="34"/>
                      <a:pt x="25" y="33"/>
                      <a:pt x="29" y="32"/>
                    </a:cubicBezTo>
                    <a:cubicBezTo>
                      <a:pt x="20" y="24"/>
                      <a:pt x="15"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54" name="Google Shape;5654;p39"/>
              <p:cNvSpPr/>
              <p:nvPr/>
            </p:nvSpPr>
            <p:spPr>
              <a:xfrm>
                <a:off x="612675" y="1509325"/>
                <a:ext cx="1650" cy="1525"/>
              </a:xfrm>
              <a:custGeom>
                <a:avLst/>
                <a:gdLst/>
                <a:ahLst/>
                <a:cxnLst/>
                <a:rect l="l" t="t" r="r" b="b"/>
                <a:pathLst>
                  <a:path w="66" h="61" extrusionOk="0">
                    <a:moveTo>
                      <a:pt x="3" y="0"/>
                    </a:moveTo>
                    <a:lnTo>
                      <a:pt x="1" y="5"/>
                    </a:lnTo>
                    <a:lnTo>
                      <a:pt x="66" y="60"/>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55" name="Google Shape;5655;p39"/>
              <p:cNvSpPr/>
              <p:nvPr/>
            </p:nvSpPr>
            <p:spPr>
              <a:xfrm>
                <a:off x="614650" y="1500550"/>
                <a:ext cx="1950" cy="1550"/>
              </a:xfrm>
              <a:custGeom>
                <a:avLst/>
                <a:gdLst/>
                <a:ahLst/>
                <a:cxnLst/>
                <a:rect l="l" t="t" r="r" b="b"/>
                <a:pathLst>
                  <a:path w="78" h="62" extrusionOk="0">
                    <a:moveTo>
                      <a:pt x="35" y="1"/>
                    </a:moveTo>
                    <a:lnTo>
                      <a:pt x="35" y="1"/>
                    </a:lnTo>
                    <a:cubicBezTo>
                      <a:pt x="0" y="3"/>
                      <a:pt x="55" y="41"/>
                      <a:pt x="29" y="41"/>
                    </a:cubicBezTo>
                    <a:cubicBezTo>
                      <a:pt x="27" y="41"/>
                      <a:pt x="26" y="41"/>
                      <a:pt x="24" y="40"/>
                    </a:cubicBezTo>
                    <a:lnTo>
                      <a:pt x="24" y="40"/>
                    </a:lnTo>
                    <a:cubicBezTo>
                      <a:pt x="31" y="59"/>
                      <a:pt x="54" y="43"/>
                      <a:pt x="59" y="61"/>
                    </a:cubicBezTo>
                    <a:cubicBezTo>
                      <a:pt x="61" y="36"/>
                      <a:pt x="77" y="38"/>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56" name="Google Shape;5656;p39"/>
              <p:cNvSpPr/>
              <p:nvPr/>
            </p:nvSpPr>
            <p:spPr>
              <a:xfrm>
                <a:off x="687050" y="1538300"/>
                <a:ext cx="250" cy="775"/>
              </a:xfrm>
              <a:custGeom>
                <a:avLst/>
                <a:gdLst/>
                <a:ahLst/>
                <a:cxnLst/>
                <a:rect l="l" t="t" r="r" b="b"/>
                <a:pathLst>
                  <a:path w="10" h="31" extrusionOk="0">
                    <a:moveTo>
                      <a:pt x="9" y="0"/>
                    </a:moveTo>
                    <a:lnTo>
                      <a:pt x="0" y="7"/>
                    </a:lnTo>
                    <a:lnTo>
                      <a:pt x="9" y="30"/>
                    </a:ln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57" name="Google Shape;5657;p39"/>
              <p:cNvSpPr/>
              <p:nvPr/>
            </p:nvSpPr>
            <p:spPr>
              <a:xfrm>
                <a:off x="688025" y="1537425"/>
                <a:ext cx="825" cy="1250"/>
              </a:xfrm>
              <a:custGeom>
                <a:avLst/>
                <a:gdLst/>
                <a:ahLst/>
                <a:cxnLst/>
                <a:rect l="l" t="t" r="r" b="b"/>
                <a:pathLst>
                  <a:path w="33" h="50" extrusionOk="0">
                    <a:moveTo>
                      <a:pt x="19" y="0"/>
                    </a:moveTo>
                    <a:lnTo>
                      <a:pt x="0" y="49"/>
                    </a:lnTo>
                    <a:lnTo>
                      <a:pt x="0" y="49"/>
                    </a:lnTo>
                    <a:lnTo>
                      <a:pt x="33" y="12"/>
                    </a:lnTo>
                    <a:lnTo>
                      <a:pt x="33" y="12"/>
                    </a:lnTo>
                    <a:cubicBezTo>
                      <a:pt x="32" y="13"/>
                      <a:pt x="30" y="13"/>
                      <a:pt x="28" y="13"/>
                    </a:cubicBezTo>
                    <a:cubicBezTo>
                      <a:pt x="23" y="13"/>
                      <a:pt x="17" y="1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58" name="Google Shape;5658;p39"/>
              <p:cNvSpPr/>
              <p:nvPr/>
            </p:nvSpPr>
            <p:spPr>
              <a:xfrm>
                <a:off x="645900" y="1492575"/>
                <a:ext cx="350" cy="825"/>
              </a:xfrm>
              <a:custGeom>
                <a:avLst/>
                <a:gdLst/>
                <a:ahLst/>
                <a:cxnLst/>
                <a:rect l="l" t="t" r="r" b="b"/>
                <a:pathLst>
                  <a:path w="14" h="33" extrusionOk="0">
                    <a:moveTo>
                      <a:pt x="5" y="0"/>
                    </a:moveTo>
                    <a:lnTo>
                      <a:pt x="0" y="12"/>
                    </a:lnTo>
                    <a:cubicBezTo>
                      <a:pt x="0" y="28"/>
                      <a:pt x="5" y="28"/>
                      <a:pt x="14" y="33"/>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59" name="Google Shape;5659;p39"/>
              <p:cNvSpPr/>
              <p:nvPr/>
            </p:nvSpPr>
            <p:spPr>
              <a:xfrm>
                <a:off x="652200" y="1495625"/>
                <a:ext cx="425" cy="1125"/>
              </a:xfrm>
              <a:custGeom>
                <a:avLst/>
                <a:gdLst/>
                <a:ahLst/>
                <a:cxnLst/>
                <a:rect l="l" t="t" r="r" b="b"/>
                <a:pathLst>
                  <a:path w="17" h="45" extrusionOk="0">
                    <a:moveTo>
                      <a:pt x="12" y="1"/>
                    </a:moveTo>
                    <a:lnTo>
                      <a:pt x="1" y="45"/>
                    </a:lnTo>
                    <a:lnTo>
                      <a:pt x="17" y="3"/>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60" name="Google Shape;5660;p39"/>
              <p:cNvSpPr/>
              <p:nvPr/>
            </p:nvSpPr>
            <p:spPr>
              <a:xfrm>
                <a:off x="657825" y="1496725"/>
                <a:ext cx="850" cy="800"/>
              </a:xfrm>
              <a:custGeom>
                <a:avLst/>
                <a:gdLst/>
                <a:ahLst/>
                <a:cxnLst/>
                <a:rect l="l" t="t" r="r" b="b"/>
                <a:pathLst>
                  <a:path w="34" h="32" extrusionOk="0">
                    <a:moveTo>
                      <a:pt x="1" y="1"/>
                    </a:moveTo>
                    <a:lnTo>
                      <a:pt x="1" y="1"/>
                    </a:lnTo>
                    <a:cubicBezTo>
                      <a:pt x="3" y="3"/>
                      <a:pt x="6" y="4"/>
                      <a:pt x="8" y="4"/>
                    </a:cubicBezTo>
                    <a:lnTo>
                      <a:pt x="8" y="4"/>
                    </a:lnTo>
                    <a:cubicBezTo>
                      <a:pt x="7" y="3"/>
                      <a:pt x="4" y="1"/>
                      <a:pt x="1" y="1"/>
                    </a:cubicBezTo>
                    <a:close/>
                    <a:moveTo>
                      <a:pt x="8" y="4"/>
                    </a:moveTo>
                    <a:cubicBezTo>
                      <a:pt x="17" y="12"/>
                      <a:pt x="13" y="31"/>
                      <a:pt x="18" y="31"/>
                    </a:cubicBezTo>
                    <a:cubicBezTo>
                      <a:pt x="20" y="31"/>
                      <a:pt x="24" y="26"/>
                      <a:pt x="33" y="10"/>
                    </a:cubicBezTo>
                    <a:cubicBezTo>
                      <a:pt x="26" y="5"/>
                      <a:pt x="17" y="6"/>
                      <a:pt x="8"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61" name="Google Shape;5661;p39"/>
              <p:cNvSpPr/>
              <p:nvPr/>
            </p:nvSpPr>
            <p:spPr>
              <a:xfrm>
                <a:off x="687900" y="1539000"/>
                <a:ext cx="625" cy="825"/>
              </a:xfrm>
              <a:custGeom>
                <a:avLst/>
                <a:gdLst/>
                <a:ahLst/>
                <a:cxnLst/>
                <a:rect l="l" t="t" r="r" b="b"/>
                <a:pathLst>
                  <a:path w="25" h="33" extrusionOk="0">
                    <a:moveTo>
                      <a:pt x="24" y="1"/>
                    </a:moveTo>
                    <a:cubicBezTo>
                      <a:pt x="24" y="1"/>
                      <a:pt x="24" y="1"/>
                      <a:pt x="24" y="2"/>
                    </a:cubicBezTo>
                    <a:cubicBezTo>
                      <a:pt x="23" y="2"/>
                      <a:pt x="23" y="1"/>
                      <a:pt x="22" y="1"/>
                    </a:cubicBezTo>
                    <a:cubicBezTo>
                      <a:pt x="15" y="1"/>
                      <a:pt x="5" y="28"/>
                      <a:pt x="1" y="32"/>
                    </a:cubicBezTo>
                    <a:cubicBezTo>
                      <a:pt x="17" y="3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62" name="Google Shape;5662;p39"/>
              <p:cNvSpPr/>
              <p:nvPr/>
            </p:nvSpPr>
            <p:spPr>
              <a:xfrm>
                <a:off x="692250" y="1538175"/>
                <a:ext cx="775" cy="600"/>
              </a:xfrm>
              <a:custGeom>
                <a:avLst/>
                <a:gdLst/>
                <a:ahLst/>
                <a:cxnLst/>
                <a:rect l="l" t="t" r="r" b="b"/>
                <a:pathLst>
                  <a:path w="31" h="24" extrusionOk="0">
                    <a:moveTo>
                      <a:pt x="31" y="0"/>
                    </a:moveTo>
                    <a:lnTo>
                      <a:pt x="8" y="12"/>
                    </a:lnTo>
                    <a:lnTo>
                      <a:pt x="1" y="24"/>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63" name="Google Shape;5663;p39"/>
              <p:cNvSpPr/>
              <p:nvPr/>
            </p:nvSpPr>
            <p:spPr>
              <a:xfrm>
                <a:off x="693250" y="1538350"/>
                <a:ext cx="2275" cy="1125"/>
              </a:xfrm>
              <a:custGeom>
                <a:avLst/>
                <a:gdLst/>
                <a:ahLst/>
                <a:cxnLst/>
                <a:rect l="l" t="t" r="r" b="b"/>
                <a:pathLst>
                  <a:path w="91" h="45" extrusionOk="0">
                    <a:moveTo>
                      <a:pt x="26" y="0"/>
                    </a:moveTo>
                    <a:lnTo>
                      <a:pt x="0" y="40"/>
                    </a:lnTo>
                    <a:cubicBezTo>
                      <a:pt x="2" y="40"/>
                      <a:pt x="4" y="40"/>
                      <a:pt x="7" y="40"/>
                    </a:cubicBezTo>
                    <a:cubicBezTo>
                      <a:pt x="24" y="40"/>
                      <a:pt x="45" y="35"/>
                      <a:pt x="62" y="35"/>
                    </a:cubicBezTo>
                    <a:cubicBezTo>
                      <a:pt x="74" y="35"/>
                      <a:pt x="83" y="38"/>
                      <a:pt x="88" y="44"/>
                    </a:cubicBezTo>
                    <a:cubicBezTo>
                      <a:pt x="91" y="22"/>
                      <a:pt x="84" y="16"/>
                      <a:pt x="74" y="16"/>
                    </a:cubicBezTo>
                    <a:cubicBezTo>
                      <a:pt x="64" y="16"/>
                      <a:pt x="50" y="22"/>
                      <a:pt x="40" y="22"/>
                    </a:cubicBezTo>
                    <a:cubicBezTo>
                      <a:pt x="34" y="22"/>
                      <a:pt x="29" y="20"/>
                      <a:pt x="26" y="14"/>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64" name="Google Shape;5664;p39"/>
              <p:cNvSpPr/>
              <p:nvPr/>
            </p:nvSpPr>
            <p:spPr>
              <a:xfrm>
                <a:off x="695800" y="1542475"/>
                <a:ext cx="575" cy="425"/>
              </a:xfrm>
              <a:custGeom>
                <a:avLst/>
                <a:gdLst/>
                <a:ahLst/>
                <a:cxnLst/>
                <a:rect l="l" t="t" r="r" b="b"/>
                <a:pathLst>
                  <a:path w="23" h="17" extrusionOk="0">
                    <a:moveTo>
                      <a:pt x="22" y="1"/>
                    </a:moveTo>
                    <a:cubicBezTo>
                      <a:pt x="22" y="1"/>
                      <a:pt x="21" y="1"/>
                      <a:pt x="21" y="1"/>
                    </a:cubicBezTo>
                    <a:lnTo>
                      <a:pt x="21" y="1"/>
                    </a:lnTo>
                    <a:cubicBezTo>
                      <a:pt x="22" y="1"/>
                      <a:pt x="22" y="1"/>
                      <a:pt x="22" y="1"/>
                    </a:cubicBezTo>
                    <a:close/>
                    <a:moveTo>
                      <a:pt x="21" y="1"/>
                    </a:moveTo>
                    <a:lnTo>
                      <a:pt x="21" y="1"/>
                    </a:lnTo>
                    <a:cubicBezTo>
                      <a:pt x="19" y="2"/>
                      <a:pt x="13" y="4"/>
                      <a:pt x="0" y="5"/>
                    </a:cubicBezTo>
                    <a:lnTo>
                      <a:pt x="0" y="12"/>
                    </a:lnTo>
                    <a:cubicBezTo>
                      <a:pt x="5" y="12"/>
                      <a:pt x="9" y="14"/>
                      <a:pt x="14" y="16"/>
                    </a:cubicBezTo>
                    <a:cubicBezTo>
                      <a:pt x="15" y="7"/>
                      <a:pt x="19"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65" name="Google Shape;5665;p39"/>
              <p:cNvSpPr/>
              <p:nvPr/>
            </p:nvSpPr>
            <p:spPr>
              <a:xfrm>
                <a:off x="695625" y="1542750"/>
                <a:ext cx="275" cy="250"/>
              </a:xfrm>
              <a:custGeom>
                <a:avLst/>
                <a:gdLst/>
                <a:ahLst/>
                <a:cxnLst/>
                <a:rect l="l" t="t" r="r" b="b"/>
                <a:pathLst>
                  <a:path w="11" h="10" extrusionOk="0">
                    <a:moveTo>
                      <a:pt x="8" y="0"/>
                    </a:moveTo>
                    <a:cubicBezTo>
                      <a:pt x="1" y="0"/>
                      <a:pt x="5" y="9"/>
                      <a:pt x="8" y="9"/>
                    </a:cubicBezTo>
                    <a:cubicBezTo>
                      <a:pt x="9" y="9"/>
                      <a:pt x="10" y="7"/>
                      <a:pt x="9" y="1"/>
                    </a:cubicBezTo>
                    <a:cubicBezTo>
                      <a:pt x="9" y="1"/>
                      <a:pt x="8"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66" name="Google Shape;5666;p39"/>
              <p:cNvSpPr/>
              <p:nvPr/>
            </p:nvSpPr>
            <p:spPr>
              <a:xfrm>
                <a:off x="696950" y="1542875"/>
                <a:ext cx="725" cy="1050"/>
              </a:xfrm>
              <a:custGeom>
                <a:avLst/>
                <a:gdLst/>
                <a:ahLst/>
                <a:cxnLst/>
                <a:rect l="l" t="t" r="r" b="b"/>
                <a:pathLst>
                  <a:path w="29" h="42" extrusionOk="0">
                    <a:moveTo>
                      <a:pt x="24" y="0"/>
                    </a:moveTo>
                    <a:lnTo>
                      <a:pt x="0" y="14"/>
                    </a:lnTo>
                    <a:cubicBezTo>
                      <a:pt x="0" y="28"/>
                      <a:pt x="17" y="35"/>
                      <a:pt x="7" y="42"/>
                    </a:cubicBezTo>
                    <a:cubicBezTo>
                      <a:pt x="28" y="37"/>
                      <a:pt x="28"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67" name="Google Shape;5667;p39"/>
              <p:cNvSpPr/>
              <p:nvPr/>
            </p:nvSpPr>
            <p:spPr>
              <a:xfrm>
                <a:off x="697925" y="1541950"/>
                <a:ext cx="325" cy="275"/>
              </a:xfrm>
              <a:custGeom>
                <a:avLst/>
                <a:gdLst/>
                <a:ahLst/>
                <a:cxnLst/>
                <a:rect l="l" t="t" r="r" b="b"/>
                <a:pathLst>
                  <a:path w="13" h="11" extrusionOk="0">
                    <a:moveTo>
                      <a:pt x="12" y="0"/>
                    </a:moveTo>
                    <a:lnTo>
                      <a:pt x="1" y="7"/>
                    </a:lnTo>
                    <a:cubicBezTo>
                      <a:pt x="1" y="9"/>
                      <a:pt x="1" y="11"/>
                      <a:pt x="3" y="11"/>
                    </a:cubicBezTo>
                    <a:cubicBezTo>
                      <a:pt x="4" y="11"/>
                      <a:pt x="7" y="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68" name="Google Shape;5668;p39"/>
              <p:cNvSpPr/>
              <p:nvPr/>
            </p:nvSpPr>
            <p:spPr>
              <a:xfrm>
                <a:off x="697350" y="1541750"/>
                <a:ext cx="650" cy="675"/>
              </a:xfrm>
              <a:custGeom>
                <a:avLst/>
                <a:gdLst/>
                <a:ahLst/>
                <a:cxnLst/>
                <a:rect l="l" t="t" r="r" b="b"/>
                <a:pathLst>
                  <a:path w="26" h="27" extrusionOk="0">
                    <a:moveTo>
                      <a:pt x="24" y="1"/>
                    </a:moveTo>
                    <a:cubicBezTo>
                      <a:pt x="23" y="1"/>
                      <a:pt x="20" y="5"/>
                      <a:pt x="15" y="17"/>
                    </a:cubicBezTo>
                    <a:cubicBezTo>
                      <a:pt x="16" y="13"/>
                      <a:pt x="16" y="12"/>
                      <a:pt x="16" y="12"/>
                    </a:cubicBezTo>
                    <a:cubicBezTo>
                      <a:pt x="15" y="12"/>
                      <a:pt x="9" y="20"/>
                      <a:pt x="1" y="27"/>
                    </a:cubicBezTo>
                    <a:lnTo>
                      <a:pt x="24" y="15"/>
                    </a:lnTo>
                    <a:cubicBezTo>
                      <a:pt x="24" y="1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69" name="Google Shape;5669;p39"/>
              <p:cNvSpPr/>
              <p:nvPr/>
            </p:nvSpPr>
            <p:spPr>
              <a:xfrm>
                <a:off x="696200" y="1541125"/>
                <a:ext cx="1075" cy="1025"/>
              </a:xfrm>
              <a:custGeom>
                <a:avLst/>
                <a:gdLst/>
                <a:ahLst/>
                <a:cxnLst/>
                <a:rect l="l" t="t" r="r" b="b"/>
                <a:pathLst>
                  <a:path w="43" h="41" extrusionOk="0">
                    <a:moveTo>
                      <a:pt x="42" y="1"/>
                    </a:moveTo>
                    <a:cubicBezTo>
                      <a:pt x="7" y="1"/>
                      <a:pt x="0" y="40"/>
                      <a:pt x="37" y="40"/>
                    </a:cubicBezTo>
                    <a:cubicBezTo>
                      <a:pt x="30" y="24"/>
                      <a:pt x="19" y="15"/>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70" name="Google Shape;5670;p39"/>
              <p:cNvSpPr/>
              <p:nvPr/>
            </p:nvSpPr>
            <p:spPr>
              <a:xfrm>
                <a:off x="695450" y="1537600"/>
                <a:ext cx="600" cy="675"/>
              </a:xfrm>
              <a:custGeom>
                <a:avLst/>
                <a:gdLst/>
                <a:ahLst/>
                <a:cxnLst/>
                <a:rect l="l" t="t" r="r" b="b"/>
                <a:pathLst>
                  <a:path w="24" h="27" extrusionOk="0">
                    <a:moveTo>
                      <a:pt x="16" y="0"/>
                    </a:moveTo>
                    <a:lnTo>
                      <a:pt x="0" y="17"/>
                    </a:lnTo>
                    <a:cubicBezTo>
                      <a:pt x="1" y="16"/>
                      <a:pt x="2" y="15"/>
                      <a:pt x="3" y="15"/>
                    </a:cubicBezTo>
                    <a:cubicBezTo>
                      <a:pt x="9" y="15"/>
                      <a:pt x="15" y="26"/>
                      <a:pt x="19" y="26"/>
                    </a:cubicBezTo>
                    <a:cubicBezTo>
                      <a:pt x="21" y="26"/>
                      <a:pt x="22" y="25"/>
                      <a:pt x="23" y="21"/>
                    </a:cubicBezTo>
                    <a:lnTo>
                      <a:pt x="1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71" name="Google Shape;5671;p39"/>
              <p:cNvSpPr/>
              <p:nvPr/>
            </p:nvSpPr>
            <p:spPr>
              <a:xfrm>
                <a:off x="699900" y="1542975"/>
                <a:ext cx="425" cy="1250"/>
              </a:xfrm>
              <a:custGeom>
                <a:avLst/>
                <a:gdLst/>
                <a:ahLst/>
                <a:cxnLst/>
                <a:rect l="l" t="t" r="r" b="b"/>
                <a:pathLst>
                  <a:path w="17" h="50" extrusionOk="0">
                    <a:moveTo>
                      <a:pt x="17" y="1"/>
                    </a:moveTo>
                    <a:lnTo>
                      <a:pt x="1" y="12"/>
                    </a:lnTo>
                    <a:cubicBezTo>
                      <a:pt x="5" y="22"/>
                      <a:pt x="14" y="29"/>
                      <a:pt x="15" y="42"/>
                    </a:cubicBezTo>
                    <a:lnTo>
                      <a:pt x="15" y="42"/>
                    </a:lnTo>
                    <a:cubicBezTo>
                      <a:pt x="15" y="28"/>
                      <a:pt x="17" y="15"/>
                      <a:pt x="17" y="1"/>
                    </a:cubicBezTo>
                    <a:close/>
                    <a:moveTo>
                      <a:pt x="15" y="42"/>
                    </a:moveTo>
                    <a:cubicBezTo>
                      <a:pt x="15" y="44"/>
                      <a:pt x="15" y="47"/>
                      <a:pt x="15" y="50"/>
                    </a:cubicBezTo>
                    <a:cubicBezTo>
                      <a:pt x="15" y="47"/>
                      <a:pt x="15" y="44"/>
                      <a:pt x="15"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72" name="Google Shape;5672;p39"/>
              <p:cNvSpPr/>
              <p:nvPr/>
            </p:nvSpPr>
            <p:spPr>
              <a:xfrm>
                <a:off x="700300" y="1542550"/>
                <a:ext cx="675" cy="450"/>
              </a:xfrm>
              <a:custGeom>
                <a:avLst/>
                <a:gdLst/>
                <a:ahLst/>
                <a:cxnLst/>
                <a:rect l="l" t="t" r="r" b="b"/>
                <a:pathLst>
                  <a:path w="27" h="18" extrusionOk="0">
                    <a:moveTo>
                      <a:pt x="18" y="0"/>
                    </a:moveTo>
                    <a:cubicBezTo>
                      <a:pt x="6" y="0"/>
                      <a:pt x="3" y="8"/>
                      <a:pt x="1" y="18"/>
                    </a:cubicBezTo>
                    <a:lnTo>
                      <a:pt x="26" y="2"/>
                    </a:lnTo>
                    <a:cubicBezTo>
                      <a:pt x="23" y="1"/>
                      <a:pt x="20"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73" name="Google Shape;5673;p39"/>
              <p:cNvSpPr/>
              <p:nvPr/>
            </p:nvSpPr>
            <p:spPr>
              <a:xfrm>
                <a:off x="697650" y="1540425"/>
                <a:ext cx="1225" cy="900"/>
              </a:xfrm>
              <a:custGeom>
                <a:avLst/>
                <a:gdLst/>
                <a:ahLst/>
                <a:cxnLst/>
                <a:rect l="l" t="t" r="r" b="b"/>
                <a:pathLst>
                  <a:path w="49" h="36" extrusionOk="0">
                    <a:moveTo>
                      <a:pt x="42" y="1"/>
                    </a:moveTo>
                    <a:lnTo>
                      <a:pt x="0" y="36"/>
                    </a:lnTo>
                    <a:lnTo>
                      <a:pt x="0" y="36"/>
                    </a:lnTo>
                    <a:lnTo>
                      <a:pt x="49" y="3"/>
                    </a:lnTo>
                    <a:lnTo>
                      <a:pt x="4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74" name="Google Shape;5674;p39"/>
              <p:cNvSpPr/>
              <p:nvPr/>
            </p:nvSpPr>
            <p:spPr>
              <a:xfrm>
                <a:off x="701825" y="1544250"/>
                <a:ext cx="700" cy="1025"/>
              </a:xfrm>
              <a:custGeom>
                <a:avLst/>
                <a:gdLst/>
                <a:ahLst/>
                <a:cxnLst/>
                <a:rect l="l" t="t" r="r" b="b"/>
                <a:pathLst>
                  <a:path w="28" h="41" extrusionOk="0">
                    <a:moveTo>
                      <a:pt x="28" y="1"/>
                    </a:moveTo>
                    <a:lnTo>
                      <a:pt x="16" y="15"/>
                    </a:lnTo>
                    <a:lnTo>
                      <a:pt x="0" y="40"/>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75" name="Google Shape;5675;p39"/>
              <p:cNvSpPr/>
              <p:nvPr/>
            </p:nvSpPr>
            <p:spPr>
              <a:xfrm>
                <a:off x="703325" y="1544675"/>
                <a:ext cx="1300" cy="1350"/>
              </a:xfrm>
              <a:custGeom>
                <a:avLst/>
                <a:gdLst/>
                <a:ahLst/>
                <a:cxnLst/>
                <a:rect l="l" t="t" r="r" b="b"/>
                <a:pathLst>
                  <a:path w="52" h="54" extrusionOk="0">
                    <a:moveTo>
                      <a:pt x="12" y="0"/>
                    </a:moveTo>
                    <a:lnTo>
                      <a:pt x="12" y="0"/>
                    </a:lnTo>
                    <a:cubicBezTo>
                      <a:pt x="0" y="21"/>
                      <a:pt x="19" y="40"/>
                      <a:pt x="7" y="53"/>
                    </a:cubicBezTo>
                    <a:cubicBezTo>
                      <a:pt x="24" y="51"/>
                      <a:pt x="38" y="33"/>
                      <a:pt x="51" y="16"/>
                    </a:cubicBezTo>
                    <a:lnTo>
                      <a:pt x="51" y="16"/>
                    </a:lnTo>
                    <a:cubicBezTo>
                      <a:pt x="47" y="19"/>
                      <a:pt x="43" y="21"/>
                      <a:pt x="38" y="21"/>
                    </a:cubicBezTo>
                    <a:cubicBezTo>
                      <a:pt x="30" y="21"/>
                      <a:pt x="21" y="1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76" name="Google Shape;5676;p39"/>
              <p:cNvSpPr/>
              <p:nvPr/>
            </p:nvSpPr>
            <p:spPr>
              <a:xfrm>
                <a:off x="704600" y="1544425"/>
                <a:ext cx="600" cy="675"/>
              </a:xfrm>
              <a:custGeom>
                <a:avLst/>
                <a:gdLst/>
                <a:ahLst/>
                <a:cxnLst/>
                <a:rect l="l" t="t" r="r" b="b"/>
                <a:pathLst>
                  <a:path w="24" h="27" extrusionOk="0">
                    <a:moveTo>
                      <a:pt x="24" y="1"/>
                    </a:moveTo>
                    <a:lnTo>
                      <a:pt x="24" y="1"/>
                    </a:lnTo>
                    <a:cubicBezTo>
                      <a:pt x="14" y="8"/>
                      <a:pt x="7" y="17"/>
                      <a:pt x="0" y="26"/>
                    </a:cubicBezTo>
                    <a:cubicBezTo>
                      <a:pt x="10" y="19"/>
                      <a:pt x="17" y="1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77" name="Google Shape;5677;p39"/>
              <p:cNvSpPr/>
              <p:nvPr/>
            </p:nvSpPr>
            <p:spPr>
              <a:xfrm>
                <a:off x="701700" y="1542875"/>
                <a:ext cx="325" cy="950"/>
              </a:xfrm>
              <a:custGeom>
                <a:avLst/>
                <a:gdLst/>
                <a:ahLst/>
                <a:cxnLst/>
                <a:rect l="l" t="t" r="r" b="b"/>
                <a:pathLst>
                  <a:path w="13" h="38" extrusionOk="0">
                    <a:moveTo>
                      <a:pt x="3" y="0"/>
                    </a:moveTo>
                    <a:cubicBezTo>
                      <a:pt x="1" y="14"/>
                      <a:pt x="5" y="26"/>
                      <a:pt x="12" y="37"/>
                    </a:cubicBezTo>
                    <a:lnTo>
                      <a:pt x="10" y="3"/>
                    </a:lnTo>
                    <a:cubicBezTo>
                      <a:pt x="7" y="3"/>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78" name="Google Shape;5678;p39"/>
              <p:cNvSpPr/>
              <p:nvPr/>
            </p:nvSpPr>
            <p:spPr>
              <a:xfrm>
                <a:off x="701925" y="1542925"/>
                <a:ext cx="500" cy="150"/>
              </a:xfrm>
              <a:custGeom>
                <a:avLst/>
                <a:gdLst/>
                <a:ahLst/>
                <a:cxnLst/>
                <a:rect l="l" t="t" r="r" b="b"/>
                <a:pathLst>
                  <a:path w="20" h="6" extrusionOk="0">
                    <a:moveTo>
                      <a:pt x="1" y="1"/>
                    </a:moveTo>
                    <a:lnTo>
                      <a:pt x="19"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79" name="Google Shape;5679;p39"/>
              <p:cNvSpPr/>
              <p:nvPr/>
            </p:nvSpPr>
            <p:spPr>
              <a:xfrm>
                <a:off x="701700" y="1542800"/>
                <a:ext cx="75" cy="100"/>
              </a:xfrm>
              <a:custGeom>
                <a:avLst/>
                <a:gdLst/>
                <a:ahLst/>
                <a:cxnLst/>
                <a:rect l="l" t="t" r="r" b="b"/>
                <a:pathLst>
                  <a:path w="3" h="4" extrusionOk="0">
                    <a:moveTo>
                      <a:pt x="2" y="1"/>
                    </a:moveTo>
                    <a:cubicBezTo>
                      <a:pt x="2" y="1"/>
                      <a:pt x="2" y="1"/>
                      <a:pt x="1" y="3"/>
                    </a:cubicBezTo>
                    <a:lnTo>
                      <a:pt x="3" y="3"/>
                    </a:lnTo>
                    <a:cubicBezTo>
                      <a:pt x="3" y="2"/>
                      <a:pt x="3"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80" name="Google Shape;5680;p39"/>
              <p:cNvSpPr/>
              <p:nvPr/>
            </p:nvSpPr>
            <p:spPr>
              <a:xfrm>
                <a:off x="699800" y="1539850"/>
                <a:ext cx="1100" cy="1650"/>
              </a:xfrm>
              <a:custGeom>
                <a:avLst/>
                <a:gdLst/>
                <a:ahLst/>
                <a:cxnLst/>
                <a:rect l="l" t="t" r="r" b="b"/>
                <a:pathLst>
                  <a:path w="44" h="66" extrusionOk="0">
                    <a:moveTo>
                      <a:pt x="28" y="1"/>
                    </a:moveTo>
                    <a:lnTo>
                      <a:pt x="28" y="1"/>
                    </a:lnTo>
                    <a:cubicBezTo>
                      <a:pt x="14" y="21"/>
                      <a:pt x="25" y="41"/>
                      <a:pt x="3" y="63"/>
                    </a:cubicBezTo>
                    <a:lnTo>
                      <a:pt x="3" y="63"/>
                    </a:lnTo>
                    <a:cubicBezTo>
                      <a:pt x="19" y="48"/>
                      <a:pt x="43" y="34"/>
                      <a:pt x="28" y="1"/>
                    </a:cubicBezTo>
                    <a:close/>
                    <a:moveTo>
                      <a:pt x="3" y="63"/>
                    </a:moveTo>
                    <a:cubicBezTo>
                      <a:pt x="2" y="64"/>
                      <a:pt x="1" y="65"/>
                      <a:pt x="0" y="66"/>
                    </a:cubicBezTo>
                    <a:cubicBezTo>
                      <a:pt x="1" y="65"/>
                      <a:pt x="2" y="64"/>
                      <a:pt x="3" y="6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81" name="Google Shape;5681;p39"/>
              <p:cNvSpPr/>
              <p:nvPr/>
            </p:nvSpPr>
            <p:spPr>
              <a:xfrm>
                <a:off x="701000" y="1541475"/>
                <a:ext cx="725" cy="850"/>
              </a:xfrm>
              <a:custGeom>
                <a:avLst/>
                <a:gdLst/>
                <a:ahLst/>
                <a:cxnLst/>
                <a:rect l="l" t="t" r="r" b="b"/>
                <a:pathLst>
                  <a:path w="29" h="34" extrusionOk="0">
                    <a:moveTo>
                      <a:pt x="8" y="1"/>
                    </a:moveTo>
                    <a:cubicBezTo>
                      <a:pt x="5" y="10"/>
                      <a:pt x="8" y="24"/>
                      <a:pt x="1" y="33"/>
                    </a:cubicBezTo>
                    <a:lnTo>
                      <a:pt x="29" y="1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82" name="Google Shape;5682;p39"/>
              <p:cNvSpPr/>
              <p:nvPr/>
            </p:nvSpPr>
            <p:spPr>
              <a:xfrm>
                <a:off x="701650" y="1541600"/>
                <a:ext cx="375" cy="300"/>
              </a:xfrm>
              <a:custGeom>
                <a:avLst/>
                <a:gdLst/>
                <a:ahLst/>
                <a:cxnLst/>
                <a:rect l="l" t="t" r="r" b="b"/>
                <a:pathLst>
                  <a:path w="15" h="12" extrusionOk="0">
                    <a:moveTo>
                      <a:pt x="14" y="0"/>
                    </a:moveTo>
                    <a:lnTo>
                      <a:pt x="0" y="7"/>
                    </a:lnTo>
                    <a:lnTo>
                      <a:pt x="9" y="12"/>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83" name="Google Shape;5683;p39"/>
              <p:cNvSpPr/>
              <p:nvPr/>
            </p:nvSpPr>
            <p:spPr>
              <a:xfrm>
                <a:off x="703950" y="1542875"/>
                <a:ext cx="1200" cy="725"/>
              </a:xfrm>
              <a:custGeom>
                <a:avLst/>
                <a:gdLst/>
                <a:ahLst/>
                <a:cxnLst/>
                <a:rect l="l" t="t" r="r" b="b"/>
                <a:pathLst>
                  <a:path w="48" h="29" extrusionOk="0">
                    <a:moveTo>
                      <a:pt x="13" y="0"/>
                    </a:moveTo>
                    <a:cubicBezTo>
                      <a:pt x="8" y="10"/>
                      <a:pt x="1" y="28"/>
                      <a:pt x="15" y="28"/>
                    </a:cubicBezTo>
                    <a:cubicBezTo>
                      <a:pt x="21" y="20"/>
                      <a:pt x="32" y="14"/>
                      <a:pt x="43" y="14"/>
                    </a:cubicBezTo>
                    <a:cubicBezTo>
                      <a:pt x="44" y="14"/>
                      <a:pt x="46" y="14"/>
                      <a:pt x="47" y="14"/>
                    </a:cubicBezTo>
                    <a:cubicBezTo>
                      <a:pt x="38" y="5"/>
                      <a:pt x="24"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84" name="Google Shape;5684;p39"/>
              <p:cNvSpPr/>
              <p:nvPr/>
            </p:nvSpPr>
            <p:spPr>
              <a:xfrm>
                <a:off x="703150" y="1543075"/>
                <a:ext cx="75" cy="100"/>
              </a:xfrm>
              <a:custGeom>
                <a:avLst/>
                <a:gdLst/>
                <a:ahLst/>
                <a:cxnLst/>
                <a:rect l="l" t="t" r="r" b="b"/>
                <a:pathLst>
                  <a:path w="3" h="4" extrusionOk="0">
                    <a:moveTo>
                      <a:pt x="3" y="0"/>
                    </a:moveTo>
                    <a:cubicBezTo>
                      <a:pt x="2" y="0"/>
                      <a:pt x="2" y="2"/>
                      <a:pt x="1" y="4"/>
                    </a:cubicBezTo>
                    <a:lnTo>
                      <a:pt x="3" y="4"/>
                    </a:ln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85" name="Google Shape;5685;p39"/>
              <p:cNvSpPr/>
              <p:nvPr/>
            </p:nvSpPr>
            <p:spPr>
              <a:xfrm>
                <a:off x="708025" y="1543275"/>
                <a:ext cx="75" cy="150"/>
              </a:xfrm>
              <a:custGeom>
                <a:avLst/>
                <a:gdLst/>
                <a:ahLst/>
                <a:cxnLst/>
                <a:rect l="l" t="t" r="r" b="b"/>
                <a:pathLst>
                  <a:path w="3" h="6" extrusionOk="0">
                    <a:moveTo>
                      <a:pt x="0" y="0"/>
                    </a:moveTo>
                    <a:lnTo>
                      <a:pt x="0" y="5"/>
                    </a:lnTo>
                    <a:lnTo>
                      <a:pt x="3" y="5"/>
                    </a:lnTo>
                    <a:cubicBezTo>
                      <a:pt x="0" y="5"/>
                      <a:pt x="0"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86" name="Google Shape;5686;p39"/>
              <p:cNvSpPr/>
              <p:nvPr/>
            </p:nvSpPr>
            <p:spPr>
              <a:xfrm>
                <a:off x="703675" y="1542600"/>
                <a:ext cx="625" cy="350"/>
              </a:xfrm>
              <a:custGeom>
                <a:avLst/>
                <a:gdLst/>
                <a:ahLst/>
                <a:cxnLst/>
                <a:rect l="l" t="t" r="r" b="b"/>
                <a:pathLst>
                  <a:path w="25" h="14" extrusionOk="0">
                    <a:moveTo>
                      <a:pt x="15" y="0"/>
                    </a:moveTo>
                    <a:cubicBezTo>
                      <a:pt x="10" y="0"/>
                      <a:pt x="5" y="7"/>
                      <a:pt x="0" y="14"/>
                    </a:cubicBezTo>
                    <a:cubicBezTo>
                      <a:pt x="5" y="12"/>
                      <a:pt x="10" y="10"/>
                      <a:pt x="16" y="10"/>
                    </a:cubicBezTo>
                    <a:cubicBezTo>
                      <a:pt x="18" y="10"/>
                      <a:pt x="21" y="11"/>
                      <a:pt x="24" y="11"/>
                    </a:cubicBezTo>
                    <a:cubicBezTo>
                      <a:pt x="24" y="6"/>
                      <a:pt x="25" y="3"/>
                      <a:pt x="24" y="3"/>
                    </a:cubicBezTo>
                    <a:cubicBezTo>
                      <a:pt x="23" y="3"/>
                      <a:pt x="22" y="4"/>
                      <a:pt x="21" y="4"/>
                    </a:cubicBezTo>
                    <a:cubicBezTo>
                      <a:pt x="19" y="2"/>
                      <a:pt x="17"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87" name="Google Shape;5687;p39"/>
              <p:cNvSpPr/>
              <p:nvPr/>
            </p:nvSpPr>
            <p:spPr>
              <a:xfrm>
                <a:off x="705650" y="1543625"/>
                <a:ext cx="425" cy="600"/>
              </a:xfrm>
              <a:custGeom>
                <a:avLst/>
                <a:gdLst/>
                <a:ahLst/>
                <a:cxnLst/>
                <a:rect l="l" t="t" r="r" b="b"/>
                <a:pathLst>
                  <a:path w="17" h="24" extrusionOk="0">
                    <a:moveTo>
                      <a:pt x="0" y="0"/>
                    </a:moveTo>
                    <a:lnTo>
                      <a:pt x="0" y="0"/>
                    </a:lnTo>
                    <a:cubicBezTo>
                      <a:pt x="4" y="10"/>
                      <a:pt x="9" y="24"/>
                      <a:pt x="14" y="24"/>
                    </a:cubicBezTo>
                    <a:cubicBezTo>
                      <a:pt x="15" y="24"/>
                      <a:pt x="16" y="23"/>
                      <a:pt x="16" y="21"/>
                    </a:cubicBezTo>
                    <a:cubicBezTo>
                      <a:pt x="12" y="14"/>
                      <a:pt x="7"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88" name="Google Shape;5688;p39"/>
              <p:cNvSpPr/>
              <p:nvPr/>
            </p:nvSpPr>
            <p:spPr>
              <a:xfrm>
                <a:off x="703200" y="1543400"/>
                <a:ext cx="100" cy="175"/>
              </a:xfrm>
              <a:custGeom>
                <a:avLst/>
                <a:gdLst/>
                <a:ahLst/>
                <a:cxnLst/>
                <a:rect l="l" t="t" r="r" b="b"/>
                <a:pathLst>
                  <a:path w="4" h="7" extrusionOk="0">
                    <a:moveTo>
                      <a:pt x="3" y="0"/>
                    </a:moveTo>
                    <a:lnTo>
                      <a:pt x="1" y="2"/>
                    </a:lnTo>
                    <a:cubicBezTo>
                      <a:pt x="2" y="5"/>
                      <a:pt x="2" y="7"/>
                      <a:pt x="3" y="7"/>
                    </a:cubicBezTo>
                    <a:cubicBezTo>
                      <a:pt x="3" y="7"/>
                      <a:pt x="3" y="4"/>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89" name="Google Shape;5689;p39"/>
              <p:cNvSpPr/>
              <p:nvPr/>
            </p:nvSpPr>
            <p:spPr>
              <a:xfrm>
                <a:off x="703200" y="1542925"/>
                <a:ext cx="500" cy="500"/>
              </a:xfrm>
              <a:custGeom>
                <a:avLst/>
                <a:gdLst/>
                <a:ahLst/>
                <a:cxnLst/>
                <a:rect l="l" t="t" r="r" b="b"/>
                <a:pathLst>
                  <a:path w="20" h="20" extrusionOk="0">
                    <a:moveTo>
                      <a:pt x="19" y="1"/>
                    </a:moveTo>
                    <a:cubicBezTo>
                      <a:pt x="12" y="3"/>
                      <a:pt x="8" y="5"/>
                      <a:pt x="1" y="10"/>
                    </a:cubicBezTo>
                    <a:cubicBezTo>
                      <a:pt x="1" y="12"/>
                      <a:pt x="1" y="14"/>
                      <a:pt x="3" y="19"/>
                    </a:cubicBezTo>
                    <a:cubicBezTo>
                      <a:pt x="10" y="12"/>
                      <a:pt x="15"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90" name="Google Shape;5690;p39"/>
              <p:cNvSpPr/>
              <p:nvPr/>
            </p:nvSpPr>
            <p:spPr>
              <a:xfrm>
                <a:off x="707500" y="1538000"/>
                <a:ext cx="2275" cy="5300"/>
              </a:xfrm>
              <a:custGeom>
                <a:avLst/>
                <a:gdLst/>
                <a:ahLst/>
                <a:cxnLst/>
                <a:rect l="l" t="t" r="r" b="b"/>
                <a:pathLst>
                  <a:path w="91" h="212" extrusionOk="0">
                    <a:moveTo>
                      <a:pt x="65" y="1"/>
                    </a:moveTo>
                    <a:lnTo>
                      <a:pt x="65" y="1"/>
                    </a:lnTo>
                    <a:cubicBezTo>
                      <a:pt x="64" y="22"/>
                      <a:pt x="52" y="42"/>
                      <a:pt x="39" y="42"/>
                    </a:cubicBezTo>
                    <a:cubicBezTo>
                      <a:pt x="33" y="42"/>
                      <a:pt x="27" y="37"/>
                      <a:pt x="21" y="26"/>
                    </a:cubicBezTo>
                    <a:cubicBezTo>
                      <a:pt x="0" y="47"/>
                      <a:pt x="5" y="151"/>
                      <a:pt x="21" y="211"/>
                    </a:cubicBezTo>
                    <a:cubicBezTo>
                      <a:pt x="21" y="193"/>
                      <a:pt x="31" y="177"/>
                      <a:pt x="44" y="167"/>
                    </a:cubicBezTo>
                    <a:cubicBezTo>
                      <a:pt x="37" y="149"/>
                      <a:pt x="0" y="126"/>
                      <a:pt x="19" y="98"/>
                    </a:cubicBezTo>
                    <a:cubicBezTo>
                      <a:pt x="25" y="94"/>
                      <a:pt x="30" y="93"/>
                      <a:pt x="34" y="93"/>
                    </a:cubicBezTo>
                    <a:cubicBezTo>
                      <a:pt x="47" y="93"/>
                      <a:pt x="45" y="113"/>
                      <a:pt x="54" y="126"/>
                    </a:cubicBezTo>
                    <a:cubicBezTo>
                      <a:pt x="44" y="86"/>
                      <a:pt x="91" y="68"/>
                      <a:pt x="84" y="12"/>
                    </a:cubicBezTo>
                    <a:lnTo>
                      <a:pt x="84" y="12"/>
                    </a:lnTo>
                    <a:lnTo>
                      <a:pt x="63" y="33"/>
                    </a:lnTo>
                    <a:cubicBezTo>
                      <a:pt x="63" y="24"/>
                      <a:pt x="70" y="10"/>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91" name="Google Shape;5691;p39"/>
              <p:cNvSpPr/>
              <p:nvPr/>
            </p:nvSpPr>
            <p:spPr>
              <a:xfrm>
                <a:off x="706750" y="1543100"/>
                <a:ext cx="1225" cy="1250"/>
              </a:xfrm>
              <a:custGeom>
                <a:avLst/>
                <a:gdLst/>
                <a:ahLst/>
                <a:cxnLst/>
                <a:rect l="l" t="t" r="r" b="b"/>
                <a:pathLst>
                  <a:path w="49" h="50" extrusionOk="0">
                    <a:moveTo>
                      <a:pt x="10" y="1"/>
                    </a:moveTo>
                    <a:lnTo>
                      <a:pt x="0" y="5"/>
                    </a:lnTo>
                    <a:cubicBezTo>
                      <a:pt x="10" y="12"/>
                      <a:pt x="16" y="24"/>
                      <a:pt x="28" y="49"/>
                    </a:cubicBezTo>
                    <a:cubicBezTo>
                      <a:pt x="40" y="40"/>
                      <a:pt x="47" y="26"/>
                      <a:pt x="49" y="12"/>
                    </a:cubicBezTo>
                    <a:lnTo>
                      <a:pt x="7" y="5"/>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92" name="Google Shape;5692;p39"/>
              <p:cNvSpPr/>
              <p:nvPr/>
            </p:nvSpPr>
            <p:spPr>
              <a:xfrm>
                <a:off x="705125" y="1541025"/>
                <a:ext cx="1650" cy="2675"/>
              </a:xfrm>
              <a:custGeom>
                <a:avLst/>
                <a:gdLst/>
                <a:ahLst/>
                <a:cxnLst/>
                <a:rect l="l" t="t" r="r" b="b"/>
                <a:pathLst>
                  <a:path w="66" h="107" extrusionOk="0">
                    <a:moveTo>
                      <a:pt x="24" y="86"/>
                    </a:moveTo>
                    <a:lnTo>
                      <a:pt x="24" y="86"/>
                    </a:lnTo>
                    <a:cubicBezTo>
                      <a:pt x="35" y="93"/>
                      <a:pt x="24" y="95"/>
                      <a:pt x="21" y="97"/>
                    </a:cubicBezTo>
                    <a:lnTo>
                      <a:pt x="21" y="102"/>
                    </a:lnTo>
                    <a:cubicBezTo>
                      <a:pt x="19" y="99"/>
                      <a:pt x="19" y="97"/>
                      <a:pt x="20" y="97"/>
                    </a:cubicBezTo>
                    <a:cubicBezTo>
                      <a:pt x="20" y="97"/>
                      <a:pt x="21" y="97"/>
                      <a:pt x="21" y="97"/>
                    </a:cubicBezTo>
                    <a:cubicBezTo>
                      <a:pt x="21" y="93"/>
                      <a:pt x="24" y="90"/>
                      <a:pt x="24" y="86"/>
                    </a:cubicBezTo>
                    <a:close/>
                    <a:moveTo>
                      <a:pt x="49" y="0"/>
                    </a:moveTo>
                    <a:cubicBezTo>
                      <a:pt x="24" y="0"/>
                      <a:pt x="28" y="28"/>
                      <a:pt x="12" y="42"/>
                    </a:cubicBezTo>
                    <a:cubicBezTo>
                      <a:pt x="16" y="41"/>
                      <a:pt x="19" y="41"/>
                      <a:pt x="21" y="41"/>
                    </a:cubicBezTo>
                    <a:cubicBezTo>
                      <a:pt x="44" y="41"/>
                      <a:pt x="1" y="60"/>
                      <a:pt x="26" y="81"/>
                    </a:cubicBezTo>
                    <a:cubicBezTo>
                      <a:pt x="19" y="86"/>
                      <a:pt x="10" y="88"/>
                      <a:pt x="0" y="88"/>
                    </a:cubicBezTo>
                    <a:cubicBezTo>
                      <a:pt x="10" y="93"/>
                      <a:pt x="17" y="100"/>
                      <a:pt x="21" y="107"/>
                    </a:cubicBezTo>
                    <a:lnTo>
                      <a:pt x="21" y="104"/>
                    </a:lnTo>
                    <a:lnTo>
                      <a:pt x="65" y="88"/>
                    </a:lnTo>
                    <a:cubicBezTo>
                      <a:pt x="57" y="85"/>
                      <a:pt x="48" y="83"/>
                      <a:pt x="40" y="83"/>
                    </a:cubicBezTo>
                    <a:cubicBezTo>
                      <a:pt x="35" y="83"/>
                      <a:pt x="30" y="84"/>
                      <a:pt x="26" y="86"/>
                    </a:cubicBezTo>
                    <a:cubicBezTo>
                      <a:pt x="35" y="51"/>
                      <a:pt x="58" y="39"/>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93" name="Google Shape;5693;p39"/>
              <p:cNvSpPr/>
              <p:nvPr/>
            </p:nvSpPr>
            <p:spPr>
              <a:xfrm>
                <a:off x="701400" y="1538175"/>
                <a:ext cx="150" cy="250"/>
              </a:xfrm>
              <a:custGeom>
                <a:avLst/>
                <a:gdLst/>
                <a:ahLst/>
                <a:cxnLst/>
                <a:rect l="l" t="t" r="r" b="b"/>
                <a:pathLst>
                  <a:path w="6" h="10" extrusionOk="0">
                    <a:moveTo>
                      <a:pt x="1" y="0"/>
                    </a:moveTo>
                    <a:cubicBezTo>
                      <a:pt x="1" y="3"/>
                      <a:pt x="1" y="5"/>
                      <a:pt x="1" y="10"/>
                    </a:cubicBezTo>
                    <a:cubicBezTo>
                      <a:pt x="3" y="5"/>
                      <a:pt x="6"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94" name="Google Shape;5694;p39"/>
              <p:cNvSpPr/>
              <p:nvPr/>
            </p:nvSpPr>
            <p:spPr>
              <a:xfrm>
                <a:off x="700775" y="1538400"/>
                <a:ext cx="1075" cy="2525"/>
              </a:xfrm>
              <a:custGeom>
                <a:avLst/>
                <a:gdLst/>
                <a:ahLst/>
                <a:cxnLst/>
                <a:rect l="l" t="t" r="r" b="b"/>
                <a:pathLst>
                  <a:path w="43" h="101" extrusionOk="0">
                    <a:moveTo>
                      <a:pt x="26" y="1"/>
                    </a:moveTo>
                    <a:lnTo>
                      <a:pt x="26" y="1"/>
                    </a:lnTo>
                    <a:cubicBezTo>
                      <a:pt x="19" y="8"/>
                      <a:pt x="0" y="19"/>
                      <a:pt x="14" y="40"/>
                    </a:cubicBezTo>
                    <a:lnTo>
                      <a:pt x="19" y="36"/>
                    </a:lnTo>
                    <a:cubicBezTo>
                      <a:pt x="31" y="54"/>
                      <a:pt x="40" y="77"/>
                      <a:pt x="40" y="100"/>
                    </a:cubicBezTo>
                    <a:cubicBezTo>
                      <a:pt x="42" y="70"/>
                      <a:pt x="40" y="42"/>
                      <a:pt x="38" y="15"/>
                    </a:cubicBezTo>
                    <a:cubicBezTo>
                      <a:pt x="34" y="19"/>
                      <a:pt x="30" y="27"/>
                      <a:pt x="23" y="27"/>
                    </a:cubicBezTo>
                    <a:cubicBezTo>
                      <a:pt x="22" y="27"/>
                      <a:pt x="20" y="27"/>
                      <a:pt x="19" y="26"/>
                    </a:cubicBezTo>
                    <a:cubicBezTo>
                      <a:pt x="14" y="15"/>
                      <a:pt x="24" y="10"/>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95" name="Google Shape;5695;p39"/>
              <p:cNvSpPr/>
              <p:nvPr/>
            </p:nvSpPr>
            <p:spPr>
              <a:xfrm>
                <a:off x="703675" y="1539675"/>
                <a:ext cx="900" cy="1125"/>
              </a:xfrm>
              <a:custGeom>
                <a:avLst/>
                <a:gdLst/>
                <a:ahLst/>
                <a:cxnLst/>
                <a:rect l="l" t="t" r="r" b="b"/>
                <a:pathLst>
                  <a:path w="36" h="45" extrusionOk="0">
                    <a:moveTo>
                      <a:pt x="24" y="1"/>
                    </a:moveTo>
                    <a:lnTo>
                      <a:pt x="21" y="19"/>
                    </a:lnTo>
                    <a:cubicBezTo>
                      <a:pt x="18" y="17"/>
                      <a:pt x="16" y="16"/>
                      <a:pt x="14" y="16"/>
                    </a:cubicBezTo>
                    <a:cubicBezTo>
                      <a:pt x="5" y="16"/>
                      <a:pt x="4" y="34"/>
                      <a:pt x="0" y="45"/>
                    </a:cubicBezTo>
                    <a:lnTo>
                      <a:pt x="35" y="31"/>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96" name="Google Shape;5696;p39"/>
              <p:cNvSpPr/>
              <p:nvPr/>
            </p:nvSpPr>
            <p:spPr>
              <a:xfrm>
                <a:off x="707950" y="1543500"/>
                <a:ext cx="625" cy="1250"/>
              </a:xfrm>
              <a:custGeom>
                <a:avLst/>
                <a:gdLst/>
                <a:ahLst/>
                <a:cxnLst/>
                <a:rect l="l" t="t" r="r" b="b"/>
                <a:pathLst>
                  <a:path w="25" h="50" extrusionOk="0">
                    <a:moveTo>
                      <a:pt x="24" y="1"/>
                    </a:moveTo>
                    <a:lnTo>
                      <a:pt x="8" y="15"/>
                    </a:lnTo>
                    <a:lnTo>
                      <a:pt x="1" y="49"/>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97" name="Google Shape;5697;p39"/>
              <p:cNvSpPr/>
              <p:nvPr/>
            </p:nvSpPr>
            <p:spPr>
              <a:xfrm>
                <a:off x="709225" y="1543800"/>
                <a:ext cx="325" cy="775"/>
              </a:xfrm>
              <a:custGeom>
                <a:avLst/>
                <a:gdLst/>
                <a:ahLst/>
                <a:cxnLst/>
                <a:rect l="l" t="t" r="r" b="b"/>
                <a:pathLst>
                  <a:path w="13" h="31" extrusionOk="0">
                    <a:moveTo>
                      <a:pt x="3" y="0"/>
                    </a:moveTo>
                    <a:lnTo>
                      <a:pt x="1" y="31"/>
                    </a:lnTo>
                    <a:lnTo>
                      <a:pt x="13" y="12"/>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98" name="Google Shape;5698;p39"/>
              <p:cNvSpPr/>
              <p:nvPr/>
            </p:nvSpPr>
            <p:spPr>
              <a:xfrm>
                <a:off x="763250" y="1551150"/>
                <a:ext cx="425" cy="150"/>
              </a:xfrm>
              <a:custGeom>
                <a:avLst/>
                <a:gdLst/>
                <a:ahLst/>
                <a:cxnLst/>
                <a:rect l="l" t="t" r="r" b="b"/>
                <a:pathLst>
                  <a:path w="17" h="6" extrusionOk="0">
                    <a:moveTo>
                      <a:pt x="17" y="1"/>
                    </a:moveTo>
                    <a:lnTo>
                      <a:pt x="1" y="5"/>
                    </a:lnTo>
                    <a:cubicBezTo>
                      <a:pt x="10" y="5"/>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699" name="Google Shape;5699;p39"/>
              <p:cNvSpPr/>
              <p:nvPr/>
            </p:nvSpPr>
            <p:spPr>
              <a:xfrm>
                <a:off x="733875" y="1542000"/>
                <a:ext cx="475" cy="1375"/>
              </a:xfrm>
              <a:custGeom>
                <a:avLst/>
                <a:gdLst/>
                <a:ahLst/>
                <a:cxnLst/>
                <a:rect l="l" t="t" r="r" b="b"/>
                <a:pathLst>
                  <a:path w="19" h="55" extrusionOk="0">
                    <a:moveTo>
                      <a:pt x="0" y="0"/>
                    </a:moveTo>
                    <a:lnTo>
                      <a:pt x="0" y="0"/>
                    </a:lnTo>
                    <a:cubicBezTo>
                      <a:pt x="5" y="23"/>
                      <a:pt x="9" y="55"/>
                      <a:pt x="13" y="55"/>
                    </a:cubicBezTo>
                    <a:cubicBezTo>
                      <a:pt x="14" y="55"/>
                      <a:pt x="15" y="51"/>
                      <a:pt x="16" y="42"/>
                    </a:cubicBezTo>
                    <a:lnTo>
                      <a:pt x="19" y="7"/>
                    </a:lnTo>
                    <a:lnTo>
                      <a:pt x="19" y="7"/>
                    </a:lnTo>
                    <a:cubicBezTo>
                      <a:pt x="16" y="9"/>
                      <a:pt x="13" y="10"/>
                      <a:pt x="10" y="10"/>
                    </a:cubicBezTo>
                    <a:cubicBezTo>
                      <a:pt x="5" y="10"/>
                      <a:pt x="2"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00" name="Google Shape;5700;p39"/>
              <p:cNvSpPr/>
              <p:nvPr/>
            </p:nvSpPr>
            <p:spPr>
              <a:xfrm>
                <a:off x="749975" y="1542700"/>
                <a:ext cx="775" cy="550"/>
              </a:xfrm>
              <a:custGeom>
                <a:avLst/>
                <a:gdLst/>
                <a:ahLst/>
                <a:cxnLst/>
                <a:rect l="l" t="t" r="r" b="b"/>
                <a:pathLst>
                  <a:path w="31" h="22" extrusionOk="0">
                    <a:moveTo>
                      <a:pt x="31" y="0"/>
                    </a:moveTo>
                    <a:lnTo>
                      <a:pt x="1" y="21"/>
                    </a:lnTo>
                    <a:lnTo>
                      <a:pt x="1" y="21"/>
                    </a:lnTo>
                    <a:lnTo>
                      <a:pt x="26" y="12"/>
                    </a:lnTo>
                    <a:cubicBezTo>
                      <a:pt x="26" y="7"/>
                      <a:pt x="28" y="5"/>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01" name="Google Shape;5701;p39"/>
              <p:cNvSpPr/>
              <p:nvPr/>
            </p:nvSpPr>
            <p:spPr>
              <a:xfrm>
                <a:off x="768000" y="1562125"/>
                <a:ext cx="1025" cy="300"/>
              </a:xfrm>
              <a:custGeom>
                <a:avLst/>
                <a:gdLst/>
                <a:ahLst/>
                <a:cxnLst/>
                <a:rect l="l" t="t" r="r" b="b"/>
                <a:pathLst>
                  <a:path w="41" h="12" extrusionOk="0">
                    <a:moveTo>
                      <a:pt x="29" y="1"/>
                    </a:moveTo>
                    <a:cubicBezTo>
                      <a:pt x="21" y="1"/>
                      <a:pt x="11" y="5"/>
                      <a:pt x="1" y="5"/>
                    </a:cubicBezTo>
                    <a:lnTo>
                      <a:pt x="40" y="12"/>
                    </a:lnTo>
                    <a:cubicBezTo>
                      <a:pt x="39" y="3"/>
                      <a:pt x="35"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02" name="Google Shape;5702;p39"/>
              <p:cNvSpPr/>
              <p:nvPr/>
            </p:nvSpPr>
            <p:spPr>
              <a:xfrm>
                <a:off x="720925" y="1542050"/>
                <a:ext cx="975" cy="675"/>
              </a:xfrm>
              <a:custGeom>
                <a:avLst/>
                <a:gdLst/>
                <a:ahLst/>
                <a:cxnLst/>
                <a:rect l="l" t="t" r="r" b="b"/>
                <a:pathLst>
                  <a:path w="39" h="27" extrusionOk="0">
                    <a:moveTo>
                      <a:pt x="5" y="0"/>
                    </a:moveTo>
                    <a:cubicBezTo>
                      <a:pt x="2" y="0"/>
                      <a:pt x="0" y="3"/>
                      <a:pt x="1" y="12"/>
                    </a:cubicBezTo>
                    <a:cubicBezTo>
                      <a:pt x="10" y="22"/>
                      <a:pt x="24" y="26"/>
                      <a:pt x="38" y="26"/>
                    </a:cubicBezTo>
                    <a:cubicBezTo>
                      <a:pt x="24" y="15"/>
                      <a:pt x="11"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03" name="Google Shape;5703;p39"/>
              <p:cNvSpPr/>
              <p:nvPr/>
            </p:nvSpPr>
            <p:spPr>
              <a:xfrm>
                <a:off x="755125" y="1555700"/>
                <a:ext cx="625" cy="150"/>
              </a:xfrm>
              <a:custGeom>
                <a:avLst/>
                <a:gdLst/>
                <a:ahLst/>
                <a:cxnLst/>
                <a:rect l="l" t="t" r="r" b="b"/>
                <a:pathLst>
                  <a:path w="25" h="6" extrusionOk="0">
                    <a:moveTo>
                      <a:pt x="18" y="1"/>
                    </a:moveTo>
                    <a:cubicBezTo>
                      <a:pt x="12" y="1"/>
                      <a:pt x="6" y="3"/>
                      <a:pt x="1" y="4"/>
                    </a:cubicBezTo>
                    <a:cubicBezTo>
                      <a:pt x="4" y="5"/>
                      <a:pt x="7" y="6"/>
                      <a:pt x="10" y="6"/>
                    </a:cubicBezTo>
                    <a:cubicBezTo>
                      <a:pt x="15" y="6"/>
                      <a:pt x="20" y="5"/>
                      <a:pt x="24" y="2"/>
                    </a:cubicBezTo>
                    <a:cubicBezTo>
                      <a:pt x="22" y="1"/>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04" name="Google Shape;5704;p39"/>
              <p:cNvSpPr/>
              <p:nvPr/>
            </p:nvSpPr>
            <p:spPr>
              <a:xfrm>
                <a:off x="721875" y="1542400"/>
                <a:ext cx="725" cy="625"/>
              </a:xfrm>
              <a:custGeom>
                <a:avLst/>
                <a:gdLst/>
                <a:ahLst/>
                <a:cxnLst/>
                <a:rect l="l" t="t" r="r" b="b"/>
                <a:pathLst>
                  <a:path w="29" h="25" extrusionOk="0">
                    <a:moveTo>
                      <a:pt x="21" y="1"/>
                    </a:moveTo>
                    <a:cubicBezTo>
                      <a:pt x="15" y="7"/>
                      <a:pt x="11" y="13"/>
                      <a:pt x="4" y="13"/>
                    </a:cubicBezTo>
                    <a:cubicBezTo>
                      <a:pt x="3" y="13"/>
                      <a:pt x="2" y="13"/>
                      <a:pt x="0" y="12"/>
                    </a:cubicBezTo>
                    <a:lnTo>
                      <a:pt x="0" y="12"/>
                    </a:lnTo>
                    <a:cubicBezTo>
                      <a:pt x="6" y="19"/>
                      <a:pt x="12" y="25"/>
                      <a:pt x="16" y="25"/>
                    </a:cubicBezTo>
                    <a:cubicBezTo>
                      <a:pt x="21" y="25"/>
                      <a:pt x="25" y="20"/>
                      <a:pt x="28" y="8"/>
                    </a:cubicBezTo>
                    <a:cubicBezTo>
                      <a:pt x="26" y="5"/>
                      <a:pt x="23"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05" name="Google Shape;5705;p39"/>
              <p:cNvSpPr/>
              <p:nvPr/>
            </p:nvSpPr>
            <p:spPr>
              <a:xfrm>
                <a:off x="765050" y="1593400"/>
                <a:ext cx="150" cy="100"/>
              </a:xfrm>
              <a:custGeom>
                <a:avLst/>
                <a:gdLst/>
                <a:ahLst/>
                <a:cxnLst/>
                <a:rect l="l" t="t" r="r" b="b"/>
                <a:pathLst>
                  <a:path w="6" h="4" extrusionOk="0">
                    <a:moveTo>
                      <a:pt x="5" y="1"/>
                    </a:moveTo>
                    <a:cubicBezTo>
                      <a:pt x="3" y="1"/>
                      <a:pt x="3" y="3"/>
                      <a:pt x="0" y="3"/>
                    </a:cubicBezTo>
                    <a:cubicBezTo>
                      <a:pt x="5" y="3"/>
                      <a:pt x="5"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06" name="Google Shape;5706;p39"/>
              <p:cNvSpPr/>
              <p:nvPr/>
            </p:nvSpPr>
            <p:spPr>
              <a:xfrm>
                <a:off x="758275" y="1603850"/>
                <a:ext cx="250" cy="350"/>
              </a:xfrm>
              <a:custGeom>
                <a:avLst/>
                <a:gdLst/>
                <a:ahLst/>
                <a:cxnLst/>
                <a:rect l="l" t="t" r="r" b="b"/>
                <a:pathLst>
                  <a:path w="10" h="14" extrusionOk="0">
                    <a:moveTo>
                      <a:pt x="0" y="0"/>
                    </a:moveTo>
                    <a:cubicBezTo>
                      <a:pt x="0" y="2"/>
                      <a:pt x="0" y="7"/>
                      <a:pt x="9" y="14"/>
                    </a:cubicBezTo>
                    <a:cubicBezTo>
                      <a:pt x="5" y="9"/>
                      <a:pt x="2"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07" name="Google Shape;5707;p39"/>
              <p:cNvSpPr/>
              <p:nvPr/>
            </p:nvSpPr>
            <p:spPr>
              <a:xfrm>
                <a:off x="713850" y="1544025"/>
                <a:ext cx="175" cy="100"/>
              </a:xfrm>
              <a:custGeom>
                <a:avLst/>
                <a:gdLst/>
                <a:ahLst/>
                <a:cxnLst/>
                <a:rect l="l" t="t" r="r" b="b"/>
                <a:pathLst>
                  <a:path w="7" h="4" extrusionOk="0">
                    <a:moveTo>
                      <a:pt x="6" y="1"/>
                    </a:moveTo>
                    <a:lnTo>
                      <a:pt x="6" y="1"/>
                    </a:lnTo>
                    <a:cubicBezTo>
                      <a:pt x="1" y="2"/>
                      <a:pt x="1" y="3"/>
                      <a:pt x="3" y="3"/>
                    </a:cubicBezTo>
                    <a:cubicBezTo>
                      <a:pt x="4" y="3"/>
                      <a:pt x="6" y="3"/>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08" name="Google Shape;5708;p39"/>
              <p:cNvSpPr/>
              <p:nvPr/>
            </p:nvSpPr>
            <p:spPr>
              <a:xfrm>
                <a:off x="723500" y="1536850"/>
                <a:ext cx="125" cy="200"/>
              </a:xfrm>
              <a:custGeom>
                <a:avLst/>
                <a:gdLst/>
                <a:ahLst/>
                <a:cxnLst/>
                <a:rect l="l" t="t" r="r" b="b"/>
                <a:pathLst>
                  <a:path w="5" h="8" extrusionOk="0">
                    <a:moveTo>
                      <a:pt x="5" y="7"/>
                    </a:moveTo>
                    <a:lnTo>
                      <a:pt x="5" y="7"/>
                    </a:lnTo>
                    <a:cubicBezTo>
                      <a:pt x="0" y="0"/>
                      <a:pt x="0" y="0"/>
                      <a:pt x="5"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09" name="Google Shape;5709;p39"/>
              <p:cNvSpPr/>
              <p:nvPr/>
            </p:nvSpPr>
            <p:spPr>
              <a:xfrm>
                <a:off x="713425" y="1544025"/>
                <a:ext cx="250" cy="175"/>
              </a:xfrm>
              <a:custGeom>
                <a:avLst/>
                <a:gdLst/>
                <a:ahLst/>
                <a:cxnLst/>
                <a:rect l="l" t="t" r="r" b="b"/>
                <a:pathLst>
                  <a:path w="10" h="7" extrusionOk="0">
                    <a:moveTo>
                      <a:pt x="2" y="1"/>
                    </a:moveTo>
                    <a:cubicBezTo>
                      <a:pt x="1" y="4"/>
                      <a:pt x="1" y="7"/>
                      <a:pt x="3" y="7"/>
                    </a:cubicBezTo>
                    <a:cubicBezTo>
                      <a:pt x="5" y="7"/>
                      <a:pt x="7" y="6"/>
                      <a:pt x="9" y="3"/>
                    </a:cubicBez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10" name="Google Shape;5710;p39"/>
              <p:cNvSpPr/>
              <p:nvPr/>
            </p:nvSpPr>
            <p:spPr>
              <a:xfrm>
                <a:off x="713925" y="1543900"/>
                <a:ext cx="425" cy="150"/>
              </a:xfrm>
              <a:custGeom>
                <a:avLst/>
                <a:gdLst/>
                <a:ahLst/>
                <a:cxnLst/>
                <a:rect l="l" t="t" r="r" b="b"/>
                <a:pathLst>
                  <a:path w="17" h="6" extrusionOk="0">
                    <a:moveTo>
                      <a:pt x="1" y="1"/>
                    </a:moveTo>
                    <a:cubicBezTo>
                      <a:pt x="1" y="1"/>
                      <a:pt x="2" y="2"/>
                      <a:pt x="2" y="2"/>
                    </a:cubicBezTo>
                    <a:lnTo>
                      <a:pt x="2" y="2"/>
                    </a:lnTo>
                    <a:cubicBezTo>
                      <a:pt x="2" y="1"/>
                      <a:pt x="1" y="1"/>
                      <a:pt x="1" y="1"/>
                    </a:cubicBezTo>
                    <a:close/>
                    <a:moveTo>
                      <a:pt x="2" y="2"/>
                    </a:moveTo>
                    <a:cubicBezTo>
                      <a:pt x="3" y="3"/>
                      <a:pt x="3" y="4"/>
                      <a:pt x="3" y="6"/>
                    </a:cubicBezTo>
                    <a:cubicBezTo>
                      <a:pt x="8" y="6"/>
                      <a:pt x="10" y="3"/>
                      <a:pt x="17" y="3"/>
                    </a:cubicBezTo>
                    <a:cubicBezTo>
                      <a:pt x="11" y="3"/>
                      <a:pt x="6" y="3"/>
                      <a:pt x="2"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11" name="Google Shape;5711;p39"/>
              <p:cNvSpPr/>
              <p:nvPr/>
            </p:nvSpPr>
            <p:spPr>
              <a:xfrm>
                <a:off x="763600" y="1578050"/>
                <a:ext cx="225" cy="225"/>
              </a:xfrm>
              <a:custGeom>
                <a:avLst/>
                <a:gdLst/>
                <a:ahLst/>
                <a:cxnLst/>
                <a:rect l="l" t="t" r="r" b="b"/>
                <a:pathLst>
                  <a:path w="9" h="9" extrusionOk="0">
                    <a:moveTo>
                      <a:pt x="0" y="0"/>
                    </a:moveTo>
                    <a:cubicBezTo>
                      <a:pt x="6" y="6"/>
                      <a:pt x="8" y="8"/>
                      <a:pt x="9" y="8"/>
                    </a:cubicBezTo>
                    <a:cubicBezTo>
                      <a:pt x="9" y="8"/>
                      <a:pt x="6"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12" name="Google Shape;5712;p39"/>
              <p:cNvSpPr/>
              <p:nvPr/>
            </p:nvSpPr>
            <p:spPr>
              <a:xfrm>
                <a:off x="741350" y="1534400"/>
                <a:ext cx="75" cy="100"/>
              </a:xfrm>
              <a:custGeom>
                <a:avLst/>
                <a:gdLst/>
                <a:ahLst/>
                <a:cxnLst/>
                <a:rect l="l" t="t" r="r" b="b"/>
                <a:pathLst>
                  <a:path w="3" h="4" extrusionOk="0">
                    <a:moveTo>
                      <a:pt x="3" y="1"/>
                    </a:moveTo>
                    <a:lnTo>
                      <a:pt x="0" y="3"/>
                    </a:lnTo>
                    <a:lnTo>
                      <a:pt x="3"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13" name="Google Shape;5713;p39"/>
              <p:cNvSpPr/>
              <p:nvPr/>
            </p:nvSpPr>
            <p:spPr>
              <a:xfrm>
                <a:off x="740875" y="1534050"/>
                <a:ext cx="1600" cy="2925"/>
              </a:xfrm>
              <a:custGeom>
                <a:avLst/>
                <a:gdLst/>
                <a:ahLst/>
                <a:cxnLst/>
                <a:rect l="l" t="t" r="r" b="b"/>
                <a:pathLst>
                  <a:path w="64" h="117" extrusionOk="0">
                    <a:moveTo>
                      <a:pt x="63" y="1"/>
                    </a:moveTo>
                    <a:cubicBezTo>
                      <a:pt x="48" y="21"/>
                      <a:pt x="39" y="27"/>
                      <a:pt x="33" y="27"/>
                    </a:cubicBezTo>
                    <a:cubicBezTo>
                      <a:pt x="28" y="27"/>
                      <a:pt x="25" y="22"/>
                      <a:pt x="22" y="17"/>
                    </a:cubicBezTo>
                    <a:lnTo>
                      <a:pt x="1" y="117"/>
                    </a:lnTo>
                    <a:lnTo>
                      <a:pt x="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14" name="Google Shape;5714;p39"/>
              <p:cNvSpPr/>
              <p:nvPr/>
            </p:nvSpPr>
            <p:spPr>
              <a:xfrm>
                <a:off x="709825" y="1530925"/>
                <a:ext cx="59650" cy="74850"/>
              </a:xfrm>
              <a:custGeom>
                <a:avLst/>
                <a:gdLst/>
                <a:ahLst/>
                <a:cxnLst/>
                <a:rect l="l" t="t" r="r" b="b"/>
                <a:pathLst>
                  <a:path w="2386" h="2994" extrusionOk="0">
                    <a:moveTo>
                      <a:pt x="1159" y="119"/>
                    </a:moveTo>
                    <a:lnTo>
                      <a:pt x="1159" y="119"/>
                    </a:lnTo>
                    <a:cubicBezTo>
                      <a:pt x="1159" y="119"/>
                      <a:pt x="1159" y="119"/>
                      <a:pt x="1159" y="120"/>
                    </a:cubicBezTo>
                    <a:lnTo>
                      <a:pt x="1159" y="120"/>
                    </a:lnTo>
                    <a:cubicBezTo>
                      <a:pt x="1159" y="119"/>
                      <a:pt x="1159" y="119"/>
                      <a:pt x="1159" y="119"/>
                    </a:cubicBezTo>
                    <a:close/>
                    <a:moveTo>
                      <a:pt x="1173" y="119"/>
                    </a:moveTo>
                    <a:lnTo>
                      <a:pt x="1173" y="119"/>
                    </a:lnTo>
                    <a:cubicBezTo>
                      <a:pt x="1173" y="120"/>
                      <a:pt x="1174" y="120"/>
                      <a:pt x="1174" y="121"/>
                    </a:cubicBezTo>
                    <a:lnTo>
                      <a:pt x="1174" y="121"/>
                    </a:lnTo>
                    <a:cubicBezTo>
                      <a:pt x="1174" y="120"/>
                      <a:pt x="1173" y="120"/>
                      <a:pt x="1173" y="119"/>
                    </a:cubicBezTo>
                    <a:close/>
                    <a:moveTo>
                      <a:pt x="1449" y="260"/>
                    </a:moveTo>
                    <a:lnTo>
                      <a:pt x="1449" y="260"/>
                    </a:lnTo>
                    <a:cubicBezTo>
                      <a:pt x="1445" y="264"/>
                      <a:pt x="1440" y="265"/>
                      <a:pt x="1435" y="265"/>
                    </a:cubicBezTo>
                    <a:cubicBezTo>
                      <a:pt x="1435" y="265"/>
                      <a:pt x="1434" y="265"/>
                      <a:pt x="1433" y="265"/>
                    </a:cubicBezTo>
                    <a:lnTo>
                      <a:pt x="1433" y="265"/>
                    </a:lnTo>
                    <a:cubicBezTo>
                      <a:pt x="1436" y="266"/>
                      <a:pt x="1438" y="268"/>
                      <a:pt x="1440" y="268"/>
                    </a:cubicBezTo>
                    <a:cubicBezTo>
                      <a:pt x="1442" y="268"/>
                      <a:pt x="1444" y="266"/>
                      <a:pt x="1449" y="260"/>
                    </a:cubicBezTo>
                    <a:close/>
                    <a:moveTo>
                      <a:pt x="109" y="392"/>
                    </a:moveTo>
                    <a:cubicBezTo>
                      <a:pt x="109" y="393"/>
                      <a:pt x="108" y="394"/>
                      <a:pt x="108" y="394"/>
                    </a:cubicBezTo>
                    <a:lnTo>
                      <a:pt x="108" y="394"/>
                    </a:lnTo>
                    <a:cubicBezTo>
                      <a:pt x="108" y="394"/>
                      <a:pt x="109" y="393"/>
                      <a:pt x="109" y="392"/>
                    </a:cubicBezTo>
                    <a:close/>
                    <a:moveTo>
                      <a:pt x="1646" y="392"/>
                    </a:moveTo>
                    <a:cubicBezTo>
                      <a:pt x="1651" y="392"/>
                      <a:pt x="1652" y="401"/>
                      <a:pt x="1651" y="413"/>
                    </a:cubicBezTo>
                    <a:cubicBezTo>
                      <a:pt x="1644" y="413"/>
                      <a:pt x="1639" y="406"/>
                      <a:pt x="1639" y="395"/>
                    </a:cubicBezTo>
                    <a:cubicBezTo>
                      <a:pt x="1642" y="393"/>
                      <a:pt x="1644" y="392"/>
                      <a:pt x="1646" y="392"/>
                    </a:cubicBezTo>
                    <a:close/>
                    <a:moveTo>
                      <a:pt x="244" y="465"/>
                    </a:moveTo>
                    <a:cubicBezTo>
                      <a:pt x="248" y="465"/>
                      <a:pt x="251" y="470"/>
                      <a:pt x="253" y="476"/>
                    </a:cubicBezTo>
                    <a:cubicBezTo>
                      <a:pt x="244" y="476"/>
                      <a:pt x="237" y="476"/>
                      <a:pt x="237" y="488"/>
                    </a:cubicBezTo>
                    <a:cubicBezTo>
                      <a:pt x="234" y="481"/>
                      <a:pt x="234" y="476"/>
                      <a:pt x="237" y="471"/>
                    </a:cubicBezTo>
                    <a:cubicBezTo>
                      <a:pt x="239" y="467"/>
                      <a:pt x="242" y="465"/>
                      <a:pt x="244" y="465"/>
                    </a:cubicBezTo>
                    <a:close/>
                    <a:moveTo>
                      <a:pt x="271" y="481"/>
                    </a:moveTo>
                    <a:cubicBezTo>
                      <a:pt x="280" y="487"/>
                      <a:pt x="283" y="490"/>
                      <a:pt x="283" y="490"/>
                    </a:cubicBezTo>
                    <a:cubicBezTo>
                      <a:pt x="282" y="490"/>
                      <a:pt x="277" y="487"/>
                      <a:pt x="271" y="483"/>
                    </a:cubicBezTo>
                    <a:cubicBezTo>
                      <a:pt x="271" y="483"/>
                      <a:pt x="271" y="483"/>
                      <a:pt x="271" y="481"/>
                    </a:cubicBezTo>
                    <a:close/>
                    <a:moveTo>
                      <a:pt x="2112" y="727"/>
                    </a:moveTo>
                    <a:cubicBezTo>
                      <a:pt x="2111" y="730"/>
                      <a:pt x="2111" y="732"/>
                      <a:pt x="2111" y="735"/>
                    </a:cubicBezTo>
                    <a:lnTo>
                      <a:pt x="2111" y="735"/>
                    </a:lnTo>
                    <a:cubicBezTo>
                      <a:pt x="2114" y="731"/>
                      <a:pt x="2114" y="729"/>
                      <a:pt x="2112" y="727"/>
                    </a:cubicBezTo>
                    <a:close/>
                    <a:moveTo>
                      <a:pt x="2131" y="812"/>
                    </a:moveTo>
                    <a:lnTo>
                      <a:pt x="2131" y="812"/>
                    </a:lnTo>
                    <a:lnTo>
                      <a:pt x="2131" y="812"/>
                    </a:lnTo>
                    <a:cubicBezTo>
                      <a:pt x="2131" y="812"/>
                      <a:pt x="2132" y="812"/>
                      <a:pt x="2133" y="812"/>
                    </a:cubicBezTo>
                    <a:close/>
                    <a:moveTo>
                      <a:pt x="2155" y="847"/>
                    </a:moveTo>
                    <a:lnTo>
                      <a:pt x="2158" y="852"/>
                    </a:lnTo>
                    <a:cubicBezTo>
                      <a:pt x="2158" y="849"/>
                      <a:pt x="2157" y="848"/>
                      <a:pt x="2155" y="847"/>
                    </a:cubicBezTo>
                    <a:close/>
                    <a:moveTo>
                      <a:pt x="2357" y="1405"/>
                    </a:moveTo>
                    <a:lnTo>
                      <a:pt x="2358" y="1406"/>
                    </a:lnTo>
                    <a:cubicBezTo>
                      <a:pt x="2358" y="1405"/>
                      <a:pt x="2357" y="1405"/>
                      <a:pt x="2357" y="1405"/>
                    </a:cubicBezTo>
                    <a:close/>
                    <a:moveTo>
                      <a:pt x="2325" y="1705"/>
                    </a:moveTo>
                    <a:lnTo>
                      <a:pt x="2325" y="1705"/>
                    </a:lnTo>
                    <a:cubicBezTo>
                      <a:pt x="2325" y="1706"/>
                      <a:pt x="2325" y="1707"/>
                      <a:pt x="2325" y="1708"/>
                    </a:cubicBezTo>
                    <a:lnTo>
                      <a:pt x="2325" y="1708"/>
                    </a:lnTo>
                    <a:cubicBezTo>
                      <a:pt x="2326" y="1707"/>
                      <a:pt x="2326" y="1706"/>
                      <a:pt x="2325" y="1705"/>
                    </a:cubicBezTo>
                    <a:close/>
                    <a:moveTo>
                      <a:pt x="1876" y="1911"/>
                    </a:moveTo>
                    <a:cubicBezTo>
                      <a:pt x="1880" y="1919"/>
                      <a:pt x="1880" y="1921"/>
                      <a:pt x="1878" y="1921"/>
                    </a:cubicBezTo>
                    <a:cubicBezTo>
                      <a:pt x="1876" y="1921"/>
                      <a:pt x="1870" y="1918"/>
                      <a:pt x="1864" y="1916"/>
                    </a:cubicBezTo>
                    <a:lnTo>
                      <a:pt x="1876" y="1911"/>
                    </a:lnTo>
                    <a:close/>
                    <a:moveTo>
                      <a:pt x="1812" y="2262"/>
                    </a:moveTo>
                    <a:cubicBezTo>
                      <a:pt x="1810" y="2262"/>
                      <a:pt x="1808" y="2263"/>
                      <a:pt x="1806" y="2263"/>
                    </a:cubicBezTo>
                    <a:cubicBezTo>
                      <a:pt x="1808" y="2263"/>
                      <a:pt x="1810" y="2262"/>
                      <a:pt x="1812" y="2262"/>
                    </a:cubicBezTo>
                    <a:close/>
                    <a:moveTo>
                      <a:pt x="2209" y="2446"/>
                    </a:moveTo>
                    <a:lnTo>
                      <a:pt x="2209" y="2446"/>
                    </a:lnTo>
                    <a:cubicBezTo>
                      <a:pt x="2209" y="2447"/>
                      <a:pt x="2208" y="2447"/>
                      <a:pt x="2208" y="2448"/>
                    </a:cubicBezTo>
                    <a:lnTo>
                      <a:pt x="2208" y="2448"/>
                    </a:lnTo>
                    <a:lnTo>
                      <a:pt x="2209" y="2446"/>
                    </a:lnTo>
                    <a:close/>
                    <a:moveTo>
                      <a:pt x="897" y="1"/>
                    </a:moveTo>
                    <a:cubicBezTo>
                      <a:pt x="897" y="54"/>
                      <a:pt x="844" y="52"/>
                      <a:pt x="846" y="96"/>
                    </a:cubicBezTo>
                    <a:lnTo>
                      <a:pt x="879" y="70"/>
                    </a:lnTo>
                    <a:lnTo>
                      <a:pt x="916" y="47"/>
                    </a:lnTo>
                    <a:lnTo>
                      <a:pt x="916" y="47"/>
                    </a:lnTo>
                    <a:cubicBezTo>
                      <a:pt x="914" y="96"/>
                      <a:pt x="869" y="184"/>
                      <a:pt x="831" y="184"/>
                    </a:cubicBezTo>
                    <a:cubicBezTo>
                      <a:pt x="829" y="184"/>
                      <a:pt x="827" y="184"/>
                      <a:pt x="825" y="184"/>
                    </a:cubicBezTo>
                    <a:cubicBezTo>
                      <a:pt x="816" y="161"/>
                      <a:pt x="839" y="89"/>
                      <a:pt x="839" y="70"/>
                    </a:cubicBezTo>
                    <a:lnTo>
                      <a:pt x="839" y="70"/>
                    </a:lnTo>
                    <a:cubicBezTo>
                      <a:pt x="834" y="84"/>
                      <a:pt x="813" y="96"/>
                      <a:pt x="801" y="96"/>
                    </a:cubicBezTo>
                    <a:cubicBezTo>
                      <a:pt x="797" y="96"/>
                      <a:pt x="794" y="95"/>
                      <a:pt x="793" y="91"/>
                    </a:cubicBezTo>
                    <a:lnTo>
                      <a:pt x="811" y="61"/>
                    </a:lnTo>
                    <a:cubicBezTo>
                      <a:pt x="809" y="59"/>
                      <a:pt x="807" y="58"/>
                      <a:pt x="805" y="58"/>
                    </a:cubicBezTo>
                    <a:cubicBezTo>
                      <a:pt x="790" y="58"/>
                      <a:pt x="777" y="98"/>
                      <a:pt x="760" y="98"/>
                    </a:cubicBezTo>
                    <a:cubicBezTo>
                      <a:pt x="755" y="98"/>
                      <a:pt x="749" y="93"/>
                      <a:pt x="742" y="82"/>
                    </a:cubicBezTo>
                    <a:cubicBezTo>
                      <a:pt x="733" y="80"/>
                      <a:pt x="717" y="37"/>
                      <a:pt x="711" y="37"/>
                    </a:cubicBezTo>
                    <a:cubicBezTo>
                      <a:pt x="710" y="37"/>
                      <a:pt x="709" y="39"/>
                      <a:pt x="709" y="45"/>
                    </a:cubicBezTo>
                    <a:cubicBezTo>
                      <a:pt x="728" y="142"/>
                      <a:pt x="735" y="242"/>
                      <a:pt x="728" y="341"/>
                    </a:cubicBezTo>
                    <a:cubicBezTo>
                      <a:pt x="707" y="314"/>
                      <a:pt x="686" y="284"/>
                      <a:pt x="668" y="253"/>
                    </a:cubicBezTo>
                    <a:cubicBezTo>
                      <a:pt x="649" y="207"/>
                      <a:pt x="684" y="137"/>
                      <a:pt x="668" y="98"/>
                    </a:cubicBezTo>
                    <a:lnTo>
                      <a:pt x="668" y="98"/>
                    </a:lnTo>
                    <a:cubicBezTo>
                      <a:pt x="668" y="112"/>
                      <a:pt x="665" y="126"/>
                      <a:pt x="658" y="137"/>
                    </a:cubicBezTo>
                    <a:cubicBezTo>
                      <a:pt x="648" y="127"/>
                      <a:pt x="656" y="99"/>
                      <a:pt x="644" y="99"/>
                    </a:cubicBezTo>
                    <a:cubicBezTo>
                      <a:pt x="642" y="99"/>
                      <a:pt x="640" y="99"/>
                      <a:pt x="638" y="100"/>
                    </a:cubicBezTo>
                    <a:cubicBezTo>
                      <a:pt x="638" y="123"/>
                      <a:pt x="630" y="126"/>
                      <a:pt x="623" y="126"/>
                    </a:cubicBezTo>
                    <a:cubicBezTo>
                      <a:pt x="621" y="126"/>
                      <a:pt x="618" y="126"/>
                      <a:pt x="617" y="126"/>
                    </a:cubicBezTo>
                    <a:cubicBezTo>
                      <a:pt x="614" y="126"/>
                      <a:pt x="616" y="129"/>
                      <a:pt x="631" y="147"/>
                    </a:cubicBezTo>
                    <a:cubicBezTo>
                      <a:pt x="626" y="151"/>
                      <a:pt x="622" y="152"/>
                      <a:pt x="619" y="152"/>
                    </a:cubicBezTo>
                    <a:cubicBezTo>
                      <a:pt x="610" y="152"/>
                      <a:pt x="603" y="142"/>
                      <a:pt x="590" y="142"/>
                    </a:cubicBezTo>
                    <a:cubicBezTo>
                      <a:pt x="588" y="142"/>
                      <a:pt x="586" y="142"/>
                      <a:pt x="584" y="142"/>
                    </a:cubicBezTo>
                    <a:cubicBezTo>
                      <a:pt x="591" y="191"/>
                      <a:pt x="582" y="239"/>
                      <a:pt x="559" y="281"/>
                    </a:cubicBezTo>
                    <a:cubicBezTo>
                      <a:pt x="556" y="267"/>
                      <a:pt x="554" y="253"/>
                      <a:pt x="550" y="242"/>
                    </a:cubicBezTo>
                    <a:cubicBezTo>
                      <a:pt x="514" y="242"/>
                      <a:pt x="488" y="226"/>
                      <a:pt x="457" y="226"/>
                    </a:cubicBezTo>
                    <a:cubicBezTo>
                      <a:pt x="452" y="226"/>
                      <a:pt x="446" y="227"/>
                      <a:pt x="441" y="228"/>
                    </a:cubicBezTo>
                    <a:cubicBezTo>
                      <a:pt x="436" y="216"/>
                      <a:pt x="413" y="205"/>
                      <a:pt x="415" y="182"/>
                    </a:cubicBezTo>
                    <a:lnTo>
                      <a:pt x="415" y="182"/>
                    </a:lnTo>
                    <a:cubicBezTo>
                      <a:pt x="410" y="191"/>
                      <a:pt x="410" y="209"/>
                      <a:pt x="401" y="214"/>
                    </a:cubicBezTo>
                    <a:cubicBezTo>
                      <a:pt x="369" y="172"/>
                      <a:pt x="424" y="202"/>
                      <a:pt x="394" y="149"/>
                    </a:cubicBezTo>
                    <a:lnTo>
                      <a:pt x="394" y="149"/>
                    </a:lnTo>
                    <a:cubicBezTo>
                      <a:pt x="399" y="182"/>
                      <a:pt x="376" y="198"/>
                      <a:pt x="364" y="221"/>
                    </a:cubicBezTo>
                    <a:cubicBezTo>
                      <a:pt x="368" y="236"/>
                      <a:pt x="374" y="241"/>
                      <a:pt x="380" y="241"/>
                    </a:cubicBezTo>
                    <a:cubicBezTo>
                      <a:pt x="393" y="241"/>
                      <a:pt x="407" y="216"/>
                      <a:pt x="415" y="200"/>
                    </a:cubicBezTo>
                    <a:lnTo>
                      <a:pt x="415" y="200"/>
                    </a:lnTo>
                    <a:cubicBezTo>
                      <a:pt x="429" y="265"/>
                      <a:pt x="417" y="339"/>
                      <a:pt x="383" y="379"/>
                    </a:cubicBezTo>
                    <a:cubicBezTo>
                      <a:pt x="378" y="382"/>
                      <a:pt x="374" y="384"/>
                      <a:pt x="371" y="384"/>
                    </a:cubicBezTo>
                    <a:cubicBezTo>
                      <a:pt x="356" y="384"/>
                      <a:pt x="358" y="348"/>
                      <a:pt x="357" y="348"/>
                    </a:cubicBezTo>
                    <a:lnTo>
                      <a:pt x="357" y="348"/>
                    </a:lnTo>
                    <a:cubicBezTo>
                      <a:pt x="357" y="348"/>
                      <a:pt x="357" y="348"/>
                      <a:pt x="357" y="348"/>
                    </a:cubicBezTo>
                    <a:cubicBezTo>
                      <a:pt x="357" y="348"/>
                      <a:pt x="356" y="348"/>
                      <a:pt x="355" y="348"/>
                    </a:cubicBezTo>
                    <a:cubicBezTo>
                      <a:pt x="304" y="348"/>
                      <a:pt x="316" y="440"/>
                      <a:pt x="283" y="440"/>
                    </a:cubicBezTo>
                    <a:cubicBezTo>
                      <a:pt x="277" y="440"/>
                      <a:pt x="271" y="438"/>
                      <a:pt x="262" y="432"/>
                    </a:cubicBezTo>
                    <a:cubicBezTo>
                      <a:pt x="237" y="392"/>
                      <a:pt x="250" y="348"/>
                      <a:pt x="241" y="318"/>
                    </a:cubicBezTo>
                    <a:cubicBezTo>
                      <a:pt x="246" y="315"/>
                      <a:pt x="250" y="313"/>
                      <a:pt x="254" y="313"/>
                    </a:cubicBezTo>
                    <a:cubicBezTo>
                      <a:pt x="271" y="313"/>
                      <a:pt x="287" y="335"/>
                      <a:pt x="301" y="335"/>
                    </a:cubicBezTo>
                    <a:cubicBezTo>
                      <a:pt x="302" y="335"/>
                      <a:pt x="303" y="335"/>
                      <a:pt x="304" y="335"/>
                    </a:cubicBezTo>
                    <a:lnTo>
                      <a:pt x="278" y="318"/>
                    </a:lnTo>
                    <a:cubicBezTo>
                      <a:pt x="282" y="308"/>
                      <a:pt x="292" y="297"/>
                      <a:pt x="302" y="297"/>
                    </a:cubicBezTo>
                    <a:cubicBezTo>
                      <a:pt x="305" y="297"/>
                      <a:pt x="308" y="298"/>
                      <a:pt x="311" y="300"/>
                    </a:cubicBezTo>
                    <a:cubicBezTo>
                      <a:pt x="303" y="289"/>
                      <a:pt x="290" y="286"/>
                      <a:pt x="274" y="286"/>
                    </a:cubicBezTo>
                    <a:cubicBezTo>
                      <a:pt x="255" y="286"/>
                      <a:pt x="233" y="289"/>
                      <a:pt x="211" y="289"/>
                    </a:cubicBezTo>
                    <a:cubicBezTo>
                      <a:pt x="193" y="289"/>
                      <a:pt x="175" y="287"/>
                      <a:pt x="160" y="277"/>
                    </a:cubicBezTo>
                    <a:cubicBezTo>
                      <a:pt x="153" y="290"/>
                      <a:pt x="142" y="307"/>
                      <a:pt x="148" y="323"/>
                    </a:cubicBezTo>
                    <a:lnTo>
                      <a:pt x="162" y="316"/>
                    </a:lnTo>
                    <a:lnTo>
                      <a:pt x="162" y="316"/>
                    </a:lnTo>
                    <a:cubicBezTo>
                      <a:pt x="179" y="348"/>
                      <a:pt x="139" y="365"/>
                      <a:pt x="158" y="381"/>
                    </a:cubicBezTo>
                    <a:cubicBezTo>
                      <a:pt x="144" y="402"/>
                      <a:pt x="126" y="432"/>
                      <a:pt x="104" y="432"/>
                    </a:cubicBezTo>
                    <a:cubicBezTo>
                      <a:pt x="99" y="432"/>
                      <a:pt x="94" y="431"/>
                      <a:pt x="88" y="427"/>
                    </a:cubicBezTo>
                    <a:lnTo>
                      <a:pt x="82" y="383"/>
                    </a:lnTo>
                    <a:lnTo>
                      <a:pt x="82" y="383"/>
                    </a:lnTo>
                    <a:cubicBezTo>
                      <a:pt x="84" y="391"/>
                      <a:pt x="93" y="398"/>
                      <a:pt x="100" y="398"/>
                    </a:cubicBezTo>
                    <a:cubicBezTo>
                      <a:pt x="103" y="398"/>
                      <a:pt x="106" y="397"/>
                      <a:pt x="108" y="394"/>
                    </a:cubicBezTo>
                    <a:lnTo>
                      <a:pt x="108" y="394"/>
                    </a:lnTo>
                    <a:cubicBezTo>
                      <a:pt x="107" y="395"/>
                      <a:pt x="106" y="396"/>
                      <a:pt x="105" y="396"/>
                    </a:cubicBezTo>
                    <a:cubicBezTo>
                      <a:pt x="96" y="396"/>
                      <a:pt x="79" y="368"/>
                      <a:pt x="66" y="368"/>
                    </a:cubicBezTo>
                    <a:cubicBezTo>
                      <a:pt x="60" y="368"/>
                      <a:pt x="54" y="374"/>
                      <a:pt x="51" y="392"/>
                    </a:cubicBezTo>
                    <a:lnTo>
                      <a:pt x="74" y="425"/>
                    </a:lnTo>
                    <a:cubicBezTo>
                      <a:pt x="56" y="447"/>
                      <a:pt x="32" y="490"/>
                      <a:pt x="9" y="490"/>
                    </a:cubicBezTo>
                    <a:cubicBezTo>
                      <a:pt x="6" y="490"/>
                      <a:pt x="3" y="489"/>
                      <a:pt x="0" y="488"/>
                    </a:cubicBezTo>
                    <a:lnTo>
                      <a:pt x="0" y="488"/>
                    </a:lnTo>
                    <a:cubicBezTo>
                      <a:pt x="6" y="506"/>
                      <a:pt x="8" y="509"/>
                      <a:pt x="10" y="509"/>
                    </a:cubicBezTo>
                    <a:cubicBezTo>
                      <a:pt x="11" y="509"/>
                      <a:pt x="11" y="508"/>
                      <a:pt x="12" y="508"/>
                    </a:cubicBezTo>
                    <a:cubicBezTo>
                      <a:pt x="15" y="508"/>
                      <a:pt x="19" y="511"/>
                      <a:pt x="28" y="536"/>
                    </a:cubicBezTo>
                    <a:cubicBezTo>
                      <a:pt x="20" y="505"/>
                      <a:pt x="33" y="502"/>
                      <a:pt x="47" y="502"/>
                    </a:cubicBezTo>
                    <a:cubicBezTo>
                      <a:pt x="50" y="502"/>
                      <a:pt x="53" y="502"/>
                      <a:pt x="56" y="502"/>
                    </a:cubicBezTo>
                    <a:cubicBezTo>
                      <a:pt x="69" y="502"/>
                      <a:pt x="80" y="500"/>
                      <a:pt x="73" y="476"/>
                    </a:cubicBezTo>
                    <a:lnTo>
                      <a:pt x="73" y="476"/>
                    </a:lnTo>
                    <a:cubicBezTo>
                      <a:pt x="92" y="528"/>
                      <a:pt x="106" y="495"/>
                      <a:pt x="132" y="548"/>
                    </a:cubicBezTo>
                    <a:cubicBezTo>
                      <a:pt x="132" y="535"/>
                      <a:pt x="126" y="523"/>
                      <a:pt x="136" y="523"/>
                    </a:cubicBezTo>
                    <a:cubicBezTo>
                      <a:pt x="139" y="523"/>
                      <a:pt x="142" y="523"/>
                      <a:pt x="146" y="525"/>
                    </a:cubicBezTo>
                    <a:cubicBezTo>
                      <a:pt x="146" y="518"/>
                      <a:pt x="148" y="513"/>
                      <a:pt x="148" y="508"/>
                    </a:cubicBezTo>
                    <a:lnTo>
                      <a:pt x="151" y="508"/>
                    </a:lnTo>
                    <a:cubicBezTo>
                      <a:pt x="144" y="501"/>
                      <a:pt x="139" y="492"/>
                      <a:pt x="137" y="483"/>
                    </a:cubicBezTo>
                    <a:cubicBezTo>
                      <a:pt x="146" y="446"/>
                      <a:pt x="181" y="446"/>
                      <a:pt x="190" y="425"/>
                    </a:cubicBezTo>
                    <a:lnTo>
                      <a:pt x="190" y="425"/>
                    </a:lnTo>
                    <a:cubicBezTo>
                      <a:pt x="204" y="432"/>
                      <a:pt x="188" y="443"/>
                      <a:pt x="195" y="462"/>
                    </a:cubicBezTo>
                    <a:lnTo>
                      <a:pt x="211" y="432"/>
                    </a:lnTo>
                    <a:cubicBezTo>
                      <a:pt x="216" y="467"/>
                      <a:pt x="253" y="488"/>
                      <a:pt x="223" y="511"/>
                    </a:cubicBezTo>
                    <a:lnTo>
                      <a:pt x="253" y="511"/>
                    </a:lnTo>
                    <a:cubicBezTo>
                      <a:pt x="264" y="520"/>
                      <a:pt x="277" y="526"/>
                      <a:pt x="288" y="526"/>
                    </a:cubicBezTo>
                    <a:cubicBezTo>
                      <a:pt x="297" y="526"/>
                      <a:pt x="305" y="523"/>
                      <a:pt x="311" y="515"/>
                    </a:cubicBezTo>
                    <a:cubicBezTo>
                      <a:pt x="312" y="516"/>
                      <a:pt x="313" y="516"/>
                      <a:pt x="313" y="516"/>
                    </a:cubicBezTo>
                    <a:cubicBezTo>
                      <a:pt x="323" y="516"/>
                      <a:pt x="331" y="492"/>
                      <a:pt x="331" y="492"/>
                    </a:cubicBezTo>
                    <a:lnTo>
                      <a:pt x="331" y="492"/>
                    </a:lnTo>
                    <a:cubicBezTo>
                      <a:pt x="332" y="492"/>
                      <a:pt x="331" y="494"/>
                      <a:pt x="329" y="501"/>
                    </a:cubicBezTo>
                    <a:lnTo>
                      <a:pt x="371" y="471"/>
                    </a:lnTo>
                    <a:lnTo>
                      <a:pt x="373" y="481"/>
                    </a:lnTo>
                    <a:cubicBezTo>
                      <a:pt x="394" y="481"/>
                      <a:pt x="413" y="460"/>
                      <a:pt x="434" y="448"/>
                    </a:cubicBezTo>
                    <a:cubicBezTo>
                      <a:pt x="442" y="443"/>
                      <a:pt x="452" y="440"/>
                      <a:pt x="462" y="440"/>
                    </a:cubicBezTo>
                    <a:cubicBezTo>
                      <a:pt x="477" y="440"/>
                      <a:pt x="493" y="448"/>
                      <a:pt x="503" y="462"/>
                    </a:cubicBezTo>
                    <a:cubicBezTo>
                      <a:pt x="511" y="453"/>
                      <a:pt x="520" y="442"/>
                      <a:pt x="534" y="442"/>
                    </a:cubicBezTo>
                    <a:cubicBezTo>
                      <a:pt x="537" y="442"/>
                      <a:pt x="541" y="442"/>
                      <a:pt x="545" y="443"/>
                    </a:cubicBezTo>
                    <a:lnTo>
                      <a:pt x="554" y="474"/>
                    </a:lnTo>
                    <a:cubicBezTo>
                      <a:pt x="556" y="471"/>
                      <a:pt x="559" y="470"/>
                      <a:pt x="562" y="470"/>
                    </a:cubicBezTo>
                    <a:cubicBezTo>
                      <a:pt x="571" y="470"/>
                      <a:pt x="584" y="478"/>
                      <a:pt x="593" y="478"/>
                    </a:cubicBezTo>
                    <a:cubicBezTo>
                      <a:pt x="599" y="478"/>
                      <a:pt x="603" y="475"/>
                      <a:pt x="603" y="464"/>
                    </a:cubicBezTo>
                    <a:cubicBezTo>
                      <a:pt x="613" y="495"/>
                      <a:pt x="625" y="504"/>
                      <a:pt x="639" y="504"/>
                    </a:cubicBezTo>
                    <a:cubicBezTo>
                      <a:pt x="658" y="504"/>
                      <a:pt x="678" y="488"/>
                      <a:pt x="694" y="488"/>
                    </a:cubicBezTo>
                    <a:cubicBezTo>
                      <a:pt x="697" y="488"/>
                      <a:pt x="700" y="489"/>
                      <a:pt x="703" y="490"/>
                    </a:cubicBezTo>
                    <a:lnTo>
                      <a:pt x="703" y="448"/>
                    </a:lnTo>
                    <a:cubicBezTo>
                      <a:pt x="723" y="446"/>
                      <a:pt x="744" y="437"/>
                      <a:pt x="760" y="420"/>
                    </a:cubicBezTo>
                    <a:lnTo>
                      <a:pt x="758" y="383"/>
                    </a:lnTo>
                    <a:cubicBezTo>
                      <a:pt x="762" y="377"/>
                      <a:pt x="766" y="375"/>
                      <a:pt x="771" y="375"/>
                    </a:cubicBezTo>
                    <a:cubicBezTo>
                      <a:pt x="789" y="375"/>
                      <a:pt x="812" y="406"/>
                      <a:pt x="835" y="406"/>
                    </a:cubicBezTo>
                    <a:cubicBezTo>
                      <a:pt x="836" y="406"/>
                      <a:pt x="836" y="406"/>
                      <a:pt x="837" y="406"/>
                    </a:cubicBezTo>
                    <a:lnTo>
                      <a:pt x="837" y="406"/>
                    </a:lnTo>
                    <a:cubicBezTo>
                      <a:pt x="836" y="413"/>
                      <a:pt x="834" y="415"/>
                      <a:pt x="831" y="415"/>
                    </a:cubicBezTo>
                    <a:cubicBezTo>
                      <a:pt x="828" y="415"/>
                      <a:pt x="825" y="411"/>
                      <a:pt x="821" y="406"/>
                    </a:cubicBezTo>
                    <a:lnTo>
                      <a:pt x="821" y="406"/>
                    </a:lnTo>
                    <a:cubicBezTo>
                      <a:pt x="829" y="427"/>
                      <a:pt x="838" y="434"/>
                      <a:pt x="848" y="434"/>
                    </a:cubicBezTo>
                    <a:cubicBezTo>
                      <a:pt x="869" y="434"/>
                      <a:pt x="894" y="399"/>
                      <a:pt x="914" y="399"/>
                    </a:cubicBezTo>
                    <a:cubicBezTo>
                      <a:pt x="922" y="399"/>
                      <a:pt x="928" y="403"/>
                      <a:pt x="934" y="416"/>
                    </a:cubicBezTo>
                    <a:cubicBezTo>
                      <a:pt x="938" y="411"/>
                      <a:pt x="942" y="409"/>
                      <a:pt x="945" y="409"/>
                    </a:cubicBezTo>
                    <a:cubicBezTo>
                      <a:pt x="949" y="409"/>
                      <a:pt x="953" y="413"/>
                      <a:pt x="955" y="418"/>
                    </a:cubicBezTo>
                    <a:cubicBezTo>
                      <a:pt x="953" y="418"/>
                      <a:pt x="953" y="420"/>
                      <a:pt x="953" y="420"/>
                    </a:cubicBezTo>
                    <a:lnTo>
                      <a:pt x="955" y="420"/>
                    </a:lnTo>
                    <a:cubicBezTo>
                      <a:pt x="958" y="427"/>
                      <a:pt x="960" y="434"/>
                      <a:pt x="964" y="441"/>
                    </a:cubicBezTo>
                    <a:cubicBezTo>
                      <a:pt x="962" y="434"/>
                      <a:pt x="960" y="427"/>
                      <a:pt x="958" y="420"/>
                    </a:cubicBezTo>
                    <a:cubicBezTo>
                      <a:pt x="967" y="420"/>
                      <a:pt x="978" y="416"/>
                      <a:pt x="985" y="411"/>
                    </a:cubicBezTo>
                    <a:lnTo>
                      <a:pt x="985" y="411"/>
                    </a:lnTo>
                    <a:lnTo>
                      <a:pt x="983" y="448"/>
                    </a:lnTo>
                    <a:lnTo>
                      <a:pt x="985" y="448"/>
                    </a:lnTo>
                    <a:cubicBezTo>
                      <a:pt x="987" y="451"/>
                      <a:pt x="989" y="452"/>
                      <a:pt x="990" y="452"/>
                    </a:cubicBezTo>
                    <a:cubicBezTo>
                      <a:pt x="995" y="452"/>
                      <a:pt x="997" y="427"/>
                      <a:pt x="997" y="404"/>
                    </a:cubicBezTo>
                    <a:cubicBezTo>
                      <a:pt x="1004" y="397"/>
                      <a:pt x="1009" y="390"/>
                      <a:pt x="1013" y="383"/>
                    </a:cubicBezTo>
                    <a:lnTo>
                      <a:pt x="1013" y="383"/>
                    </a:lnTo>
                    <a:cubicBezTo>
                      <a:pt x="1012" y="403"/>
                      <a:pt x="1015" y="408"/>
                      <a:pt x="1020" y="408"/>
                    </a:cubicBezTo>
                    <a:cubicBezTo>
                      <a:pt x="1024" y="408"/>
                      <a:pt x="1030" y="404"/>
                      <a:pt x="1034" y="404"/>
                    </a:cubicBezTo>
                    <a:cubicBezTo>
                      <a:pt x="1039" y="404"/>
                      <a:pt x="1043" y="409"/>
                      <a:pt x="1043" y="432"/>
                    </a:cubicBezTo>
                    <a:cubicBezTo>
                      <a:pt x="1057" y="404"/>
                      <a:pt x="1094" y="418"/>
                      <a:pt x="1115" y="353"/>
                    </a:cubicBezTo>
                    <a:lnTo>
                      <a:pt x="1115" y="353"/>
                    </a:lnTo>
                    <a:cubicBezTo>
                      <a:pt x="1113" y="362"/>
                      <a:pt x="1115" y="367"/>
                      <a:pt x="1111" y="367"/>
                    </a:cubicBezTo>
                    <a:cubicBezTo>
                      <a:pt x="1116" y="373"/>
                      <a:pt x="1122" y="378"/>
                      <a:pt x="1128" y="378"/>
                    </a:cubicBezTo>
                    <a:cubicBezTo>
                      <a:pt x="1133" y="378"/>
                      <a:pt x="1137" y="376"/>
                      <a:pt x="1143" y="369"/>
                    </a:cubicBezTo>
                    <a:lnTo>
                      <a:pt x="1143" y="369"/>
                    </a:lnTo>
                    <a:lnTo>
                      <a:pt x="1134" y="418"/>
                    </a:lnTo>
                    <a:lnTo>
                      <a:pt x="1134" y="418"/>
                    </a:lnTo>
                    <a:lnTo>
                      <a:pt x="1175" y="360"/>
                    </a:lnTo>
                    <a:lnTo>
                      <a:pt x="1175" y="360"/>
                    </a:lnTo>
                    <a:cubicBezTo>
                      <a:pt x="1185" y="390"/>
                      <a:pt x="1178" y="420"/>
                      <a:pt x="1157" y="443"/>
                    </a:cubicBezTo>
                    <a:cubicBezTo>
                      <a:pt x="1208" y="397"/>
                      <a:pt x="1189" y="430"/>
                      <a:pt x="1238" y="386"/>
                    </a:cubicBezTo>
                    <a:lnTo>
                      <a:pt x="1238" y="386"/>
                    </a:lnTo>
                    <a:lnTo>
                      <a:pt x="1226" y="413"/>
                    </a:lnTo>
                    <a:cubicBezTo>
                      <a:pt x="1227" y="413"/>
                      <a:pt x="1227" y="413"/>
                      <a:pt x="1227" y="413"/>
                    </a:cubicBezTo>
                    <a:cubicBezTo>
                      <a:pt x="1235" y="413"/>
                      <a:pt x="1252" y="398"/>
                      <a:pt x="1261" y="398"/>
                    </a:cubicBezTo>
                    <a:cubicBezTo>
                      <a:pt x="1264" y="398"/>
                      <a:pt x="1267" y="401"/>
                      <a:pt x="1266" y="409"/>
                    </a:cubicBezTo>
                    <a:cubicBezTo>
                      <a:pt x="1266" y="439"/>
                      <a:pt x="1291" y="453"/>
                      <a:pt x="1324" y="467"/>
                    </a:cubicBezTo>
                    <a:cubicBezTo>
                      <a:pt x="1354" y="481"/>
                      <a:pt x="1391" y="497"/>
                      <a:pt x="1396" y="532"/>
                    </a:cubicBezTo>
                    <a:cubicBezTo>
                      <a:pt x="1406" y="510"/>
                      <a:pt x="1411" y="502"/>
                      <a:pt x="1414" y="502"/>
                    </a:cubicBezTo>
                    <a:cubicBezTo>
                      <a:pt x="1419" y="502"/>
                      <a:pt x="1414" y="536"/>
                      <a:pt x="1423" y="536"/>
                    </a:cubicBezTo>
                    <a:cubicBezTo>
                      <a:pt x="1426" y="536"/>
                      <a:pt x="1432" y="532"/>
                      <a:pt x="1440" y="520"/>
                    </a:cubicBezTo>
                    <a:lnTo>
                      <a:pt x="1440" y="520"/>
                    </a:lnTo>
                    <a:cubicBezTo>
                      <a:pt x="1430" y="541"/>
                      <a:pt x="1430" y="557"/>
                      <a:pt x="1410" y="566"/>
                    </a:cubicBezTo>
                    <a:cubicBezTo>
                      <a:pt x="1410" y="566"/>
                      <a:pt x="1411" y="566"/>
                      <a:pt x="1412" y="566"/>
                    </a:cubicBezTo>
                    <a:cubicBezTo>
                      <a:pt x="1438" y="566"/>
                      <a:pt x="1435" y="594"/>
                      <a:pt x="1452" y="594"/>
                    </a:cubicBezTo>
                    <a:cubicBezTo>
                      <a:pt x="1459" y="594"/>
                      <a:pt x="1467" y="591"/>
                      <a:pt x="1481" y="580"/>
                    </a:cubicBezTo>
                    <a:lnTo>
                      <a:pt x="1481" y="580"/>
                    </a:lnTo>
                    <a:cubicBezTo>
                      <a:pt x="1472" y="599"/>
                      <a:pt x="1456" y="603"/>
                      <a:pt x="1451" y="615"/>
                    </a:cubicBezTo>
                    <a:cubicBezTo>
                      <a:pt x="1454" y="614"/>
                      <a:pt x="1461" y="610"/>
                      <a:pt x="1465" y="610"/>
                    </a:cubicBezTo>
                    <a:cubicBezTo>
                      <a:pt x="1467" y="610"/>
                      <a:pt x="1468" y="612"/>
                      <a:pt x="1465" y="617"/>
                    </a:cubicBezTo>
                    <a:cubicBezTo>
                      <a:pt x="1461" y="629"/>
                      <a:pt x="1451" y="629"/>
                      <a:pt x="1442" y="636"/>
                    </a:cubicBezTo>
                    <a:cubicBezTo>
                      <a:pt x="1444" y="637"/>
                      <a:pt x="1447" y="638"/>
                      <a:pt x="1450" y="638"/>
                    </a:cubicBezTo>
                    <a:cubicBezTo>
                      <a:pt x="1476" y="638"/>
                      <a:pt x="1516" y="590"/>
                      <a:pt x="1553" y="546"/>
                    </a:cubicBezTo>
                    <a:lnTo>
                      <a:pt x="1553" y="546"/>
                    </a:lnTo>
                    <a:cubicBezTo>
                      <a:pt x="1551" y="563"/>
                      <a:pt x="1552" y="571"/>
                      <a:pt x="1558" y="571"/>
                    </a:cubicBezTo>
                    <a:cubicBezTo>
                      <a:pt x="1565" y="571"/>
                      <a:pt x="1575" y="564"/>
                      <a:pt x="1593" y="552"/>
                    </a:cubicBezTo>
                    <a:lnTo>
                      <a:pt x="1593" y="552"/>
                    </a:lnTo>
                    <a:cubicBezTo>
                      <a:pt x="1584" y="569"/>
                      <a:pt x="1578" y="590"/>
                      <a:pt x="1563" y="590"/>
                    </a:cubicBezTo>
                    <a:cubicBezTo>
                      <a:pt x="1561" y="590"/>
                      <a:pt x="1560" y="590"/>
                      <a:pt x="1558" y="590"/>
                    </a:cubicBezTo>
                    <a:lnTo>
                      <a:pt x="1558" y="590"/>
                    </a:lnTo>
                    <a:cubicBezTo>
                      <a:pt x="1563" y="596"/>
                      <a:pt x="1576" y="627"/>
                      <a:pt x="1597" y="627"/>
                    </a:cubicBezTo>
                    <a:cubicBezTo>
                      <a:pt x="1604" y="627"/>
                      <a:pt x="1613" y="623"/>
                      <a:pt x="1623" y="613"/>
                    </a:cubicBezTo>
                    <a:lnTo>
                      <a:pt x="1623" y="613"/>
                    </a:lnTo>
                    <a:cubicBezTo>
                      <a:pt x="1620" y="623"/>
                      <a:pt x="1626" y="625"/>
                      <a:pt x="1632" y="625"/>
                    </a:cubicBezTo>
                    <a:cubicBezTo>
                      <a:pt x="1634" y="625"/>
                      <a:pt x="1637" y="625"/>
                      <a:pt x="1639" y="624"/>
                    </a:cubicBezTo>
                    <a:cubicBezTo>
                      <a:pt x="1655" y="641"/>
                      <a:pt x="1653" y="645"/>
                      <a:pt x="1674" y="659"/>
                    </a:cubicBezTo>
                    <a:lnTo>
                      <a:pt x="1674" y="648"/>
                    </a:lnTo>
                    <a:cubicBezTo>
                      <a:pt x="1690" y="637"/>
                      <a:pt x="1698" y="633"/>
                      <a:pt x="1703" y="633"/>
                    </a:cubicBezTo>
                    <a:cubicBezTo>
                      <a:pt x="1715" y="633"/>
                      <a:pt x="1705" y="655"/>
                      <a:pt x="1718" y="661"/>
                    </a:cubicBezTo>
                    <a:lnTo>
                      <a:pt x="1713" y="666"/>
                    </a:lnTo>
                    <a:cubicBezTo>
                      <a:pt x="1706" y="726"/>
                      <a:pt x="1743" y="666"/>
                      <a:pt x="1732" y="731"/>
                    </a:cubicBezTo>
                    <a:lnTo>
                      <a:pt x="1760" y="705"/>
                    </a:lnTo>
                    <a:cubicBezTo>
                      <a:pt x="1772" y="697"/>
                      <a:pt x="1780" y="694"/>
                      <a:pt x="1784" y="694"/>
                    </a:cubicBezTo>
                    <a:cubicBezTo>
                      <a:pt x="1804" y="694"/>
                      <a:pt x="1751" y="766"/>
                      <a:pt x="1785" y="766"/>
                    </a:cubicBezTo>
                    <a:lnTo>
                      <a:pt x="1799" y="745"/>
                    </a:lnTo>
                    <a:cubicBezTo>
                      <a:pt x="1799" y="745"/>
                      <a:pt x="1800" y="745"/>
                      <a:pt x="1800" y="745"/>
                    </a:cubicBezTo>
                    <a:cubicBezTo>
                      <a:pt x="1831" y="745"/>
                      <a:pt x="1725" y="840"/>
                      <a:pt x="1720" y="856"/>
                    </a:cubicBezTo>
                    <a:cubicBezTo>
                      <a:pt x="1718" y="858"/>
                      <a:pt x="1715" y="859"/>
                      <a:pt x="1712" y="859"/>
                    </a:cubicBezTo>
                    <a:cubicBezTo>
                      <a:pt x="1709" y="859"/>
                      <a:pt x="1705" y="858"/>
                      <a:pt x="1702" y="858"/>
                    </a:cubicBezTo>
                    <a:cubicBezTo>
                      <a:pt x="1695" y="872"/>
                      <a:pt x="1695" y="876"/>
                      <a:pt x="1699" y="876"/>
                    </a:cubicBezTo>
                    <a:cubicBezTo>
                      <a:pt x="1709" y="876"/>
                      <a:pt x="1743" y="847"/>
                      <a:pt x="1765" y="847"/>
                    </a:cubicBezTo>
                    <a:cubicBezTo>
                      <a:pt x="1768" y="847"/>
                      <a:pt x="1771" y="848"/>
                      <a:pt x="1774" y="849"/>
                    </a:cubicBezTo>
                    <a:cubicBezTo>
                      <a:pt x="1750" y="868"/>
                      <a:pt x="1709" y="879"/>
                      <a:pt x="1711" y="896"/>
                    </a:cubicBezTo>
                    <a:cubicBezTo>
                      <a:pt x="1695" y="912"/>
                      <a:pt x="1818" y="893"/>
                      <a:pt x="1780" y="940"/>
                    </a:cubicBezTo>
                    <a:cubicBezTo>
                      <a:pt x="1794" y="923"/>
                      <a:pt x="1815" y="914"/>
                      <a:pt x="1836" y="914"/>
                    </a:cubicBezTo>
                    <a:cubicBezTo>
                      <a:pt x="1851" y="927"/>
                      <a:pt x="1792" y="982"/>
                      <a:pt x="1840" y="982"/>
                    </a:cubicBezTo>
                    <a:cubicBezTo>
                      <a:pt x="1843" y="982"/>
                      <a:pt x="1848" y="982"/>
                      <a:pt x="1852" y="981"/>
                    </a:cubicBezTo>
                    <a:lnTo>
                      <a:pt x="1852" y="981"/>
                    </a:lnTo>
                    <a:cubicBezTo>
                      <a:pt x="1848" y="984"/>
                      <a:pt x="1843" y="988"/>
                      <a:pt x="1838" y="991"/>
                    </a:cubicBezTo>
                    <a:cubicBezTo>
                      <a:pt x="1860" y="995"/>
                      <a:pt x="1881" y="1017"/>
                      <a:pt x="1913" y="1017"/>
                    </a:cubicBezTo>
                    <a:cubicBezTo>
                      <a:pt x="1916" y="1017"/>
                      <a:pt x="1919" y="1016"/>
                      <a:pt x="1922" y="1016"/>
                    </a:cubicBezTo>
                    <a:lnTo>
                      <a:pt x="1922" y="1016"/>
                    </a:lnTo>
                    <a:cubicBezTo>
                      <a:pt x="1859" y="1046"/>
                      <a:pt x="1883" y="1060"/>
                      <a:pt x="1908" y="1074"/>
                    </a:cubicBezTo>
                    <a:cubicBezTo>
                      <a:pt x="1931" y="1090"/>
                      <a:pt x="1957" y="1104"/>
                      <a:pt x="1894" y="1118"/>
                    </a:cubicBezTo>
                    <a:lnTo>
                      <a:pt x="1913" y="1158"/>
                    </a:lnTo>
                    <a:lnTo>
                      <a:pt x="1899" y="1160"/>
                    </a:lnTo>
                    <a:cubicBezTo>
                      <a:pt x="1896" y="1190"/>
                      <a:pt x="1929" y="1192"/>
                      <a:pt x="1961" y="1197"/>
                    </a:cubicBezTo>
                    <a:cubicBezTo>
                      <a:pt x="1957" y="1201"/>
                      <a:pt x="1951" y="1202"/>
                      <a:pt x="1946" y="1202"/>
                    </a:cubicBezTo>
                    <a:cubicBezTo>
                      <a:pt x="1942" y="1202"/>
                      <a:pt x="1939" y="1202"/>
                      <a:pt x="1936" y="1202"/>
                    </a:cubicBezTo>
                    <a:cubicBezTo>
                      <a:pt x="1917" y="1248"/>
                      <a:pt x="1924" y="1250"/>
                      <a:pt x="1994" y="1276"/>
                    </a:cubicBezTo>
                    <a:lnTo>
                      <a:pt x="1952" y="1285"/>
                    </a:lnTo>
                    <a:cubicBezTo>
                      <a:pt x="1980" y="1292"/>
                      <a:pt x="1894" y="1350"/>
                      <a:pt x="1947" y="1385"/>
                    </a:cubicBezTo>
                    <a:cubicBezTo>
                      <a:pt x="1940" y="1385"/>
                      <a:pt x="1934" y="1382"/>
                      <a:pt x="1927" y="1380"/>
                    </a:cubicBezTo>
                    <a:lnTo>
                      <a:pt x="1927" y="1380"/>
                    </a:lnTo>
                    <a:cubicBezTo>
                      <a:pt x="1980" y="1426"/>
                      <a:pt x="1813" y="1484"/>
                      <a:pt x="1966" y="1503"/>
                    </a:cubicBezTo>
                    <a:lnTo>
                      <a:pt x="2003" y="1535"/>
                    </a:lnTo>
                    <a:cubicBezTo>
                      <a:pt x="2007" y="1523"/>
                      <a:pt x="2014" y="1520"/>
                      <a:pt x="2023" y="1520"/>
                    </a:cubicBezTo>
                    <a:cubicBezTo>
                      <a:pt x="2040" y="1520"/>
                      <a:pt x="2063" y="1532"/>
                      <a:pt x="2080" y="1532"/>
                    </a:cubicBezTo>
                    <a:cubicBezTo>
                      <a:pt x="2085" y="1532"/>
                      <a:pt x="2090" y="1531"/>
                      <a:pt x="2093" y="1528"/>
                    </a:cubicBezTo>
                    <a:lnTo>
                      <a:pt x="2093" y="1528"/>
                    </a:lnTo>
                    <a:cubicBezTo>
                      <a:pt x="2100" y="1542"/>
                      <a:pt x="2072" y="1557"/>
                      <a:pt x="2054" y="1557"/>
                    </a:cubicBezTo>
                    <a:cubicBezTo>
                      <a:pt x="2047" y="1557"/>
                      <a:pt x="2041" y="1554"/>
                      <a:pt x="2040" y="1549"/>
                    </a:cubicBezTo>
                    <a:lnTo>
                      <a:pt x="2047" y="1547"/>
                    </a:lnTo>
                    <a:cubicBezTo>
                      <a:pt x="2040" y="1546"/>
                      <a:pt x="2034" y="1545"/>
                      <a:pt x="2028" y="1545"/>
                    </a:cubicBezTo>
                    <a:cubicBezTo>
                      <a:pt x="1978" y="1545"/>
                      <a:pt x="2007" y="1589"/>
                      <a:pt x="1965" y="1589"/>
                    </a:cubicBezTo>
                    <a:cubicBezTo>
                      <a:pt x="1963" y="1589"/>
                      <a:pt x="1961" y="1589"/>
                      <a:pt x="1959" y="1589"/>
                    </a:cubicBezTo>
                    <a:cubicBezTo>
                      <a:pt x="1957" y="1668"/>
                      <a:pt x="1899" y="1732"/>
                      <a:pt x="1876" y="1797"/>
                    </a:cubicBezTo>
                    <a:lnTo>
                      <a:pt x="1938" y="1804"/>
                    </a:lnTo>
                    <a:lnTo>
                      <a:pt x="1929" y="1830"/>
                    </a:lnTo>
                    <a:cubicBezTo>
                      <a:pt x="1925" y="1831"/>
                      <a:pt x="1920" y="1831"/>
                      <a:pt x="1915" y="1831"/>
                    </a:cubicBezTo>
                    <a:cubicBezTo>
                      <a:pt x="1899" y="1831"/>
                      <a:pt x="1880" y="1825"/>
                      <a:pt x="1887" y="1809"/>
                    </a:cubicBezTo>
                    <a:lnTo>
                      <a:pt x="1887" y="1809"/>
                    </a:lnTo>
                    <a:cubicBezTo>
                      <a:pt x="1850" y="1811"/>
                      <a:pt x="1906" y="1851"/>
                      <a:pt x="1920" y="1853"/>
                    </a:cubicBezTo>
                    <a:cubicBezTo>
                      <a:pt x="1912" y="1860"/>
                      <a:pt x="1905" y="1863"/>
                      <a:pt x="1898" y="1863"/>
                    </a:cubicBezTo>
                    <a:cubicBezTo>
                      <a:pt x="1875" y="1863"/>
                      <a:pt x="1856" y="1833"/>
                      <a:pt x="1849" y="1833"/>
                    </a:cubicBezTo>
                    <a:cubicBezTo>
                      <a:pt x="1849" y="1833"/>
                      <a:pt x="1848" y="1833"/>
                      <a:pt x="1848" y="1834"/>
                    </a:cubicBezTo>
                    <a:lnTo>
                      <a:pt x="1848" y="1851"/>
                    </a:lnTo>
                    <a:lnTo>
                      <a:pt x="1857" y="1848"/>
                    </a:lnTo>
                    <a:cubicBezTo>
                      <a:pt x="1878" y="1869"/>
                      <a:pt x="1903" y="1874"/>
                      <a:pt x="1894" y="1899"/>
                    </a:cubicBezTo>
                    <a:cubicBezTo>
                      <a:pt x="1888" y="1904"/>
                      <a:pt x="1881" y="1905"/>
                      <a:pt x="1875" y="1905"/>
                    </a:cubicBezTo>
                    <a:cubicBezTo>
                      <a:pt x="1867" y="1905"/>
                      <a:pt x="1860" y="1903"/>
                      <a:pt x="1856" y="1903"/>
                    </a:cubicBezTo>
                    <a:cubicBezTo>
                      <a:pt x="1854" y="1903"/>
                      <a:pt x="1853" y="1903"/>
                      <a:pt x="1852" y="1904"/>
                    </a:cubicBezTo>
                    <a:cubicBezTo>
                      <a:pt x="1848" y="1904"/>
                      <a:pt x="1845" y="1904"/>
                      <a:pt x="1848" y="1913"/>
                    </a:cubicBezTo>
                    <a:lnTo>
                      <a:pt x="1834" y="1950"/>
                    </a:lnTo>
                    <a:lnTo>
                      <a:pt x="1885" y="1943"/>
                    </a:lnTo>
                    <a:lnTo>
                      <a:pt x="1885" y="1943"/>
                    </a:lnTo>
                    <a:cubicBezTo>
                      <a:pt x="1902" y="1961"/>
                      <a:pt x="1885" y="1973"/>
                      <a:pt x="1910" y="1973"/>
                    </a:cubicBezTo>
                    <a:cubicBezTo>
                      <a:pt x="1915" y="1973"/>
                      <a:pt x="1922" y="1973"/>
                      <a:pt x="1931" y="1971"/>
                    </a:cubicBezTo>
                    <a:lnTo>
                      <a:pt x="1931" y="1971"/>
                    </a:lnTo>
                    <a:cubicBezTo>
                      <a:pt x="1846" y="1983"/>
                      <a:pt x="1882" y="2101"/>
                      <a:pt x="1855" y="2113"/>
                    </a:cubicBezTo>
                    <a:cubicBezTo>
                      <a:pt x="1880" y="2129"/>
                      <a:pt x="1892" y="2161"/>
                      <a:pt x="1880" y="2189"/>
                    </a:cubicBezTo>
                    <a:cubicBezTo>
                      <a:pt x="1884" y="2187"/>
                      <a:pt x="1893" y="2185"/>
                      <a:pt x="1904" y="2185"/>
                    </a:cubicBezTo>
                    <a:cubicBezTo>
                      <a:pt x="1922" y="2185"/>
                      <a:pt x="1943" y="2190"/>
                      <a:pt x="1938" y="2203"/>
                    </a:cubicBezTo>
                    <a:cubicBezTo>
                      <a:pt x="1927" y="2202"/>
                      <a:pt x="1918" y="2201"/>
                      <a:pt x="1910" y="2201"/>
                    </a:cubicBezTo>
                    <a:cubicBezTo>
                      <a:pt x="1837" y="2201"/>
                      <a:pt x="1877" y="2244"/>
                      <a:pt x="1812" y="2262"/>
                    </a:cubicBezTo>
                    <a:lnTo>
                      <a:pt x="1812" y="2262"/>
                    </a:lnTo>
                    <a:cubicBezTo>
                      <a:pt x="1814" y="2261"/>
                      <a:pt x="1816" y="2261"/>
                      <a:pt x="1818" y="2261"/>
                    </a:cubicBezTo>
                    <a:cubicBezTo>
                      <a:pt x="1848" y="2261"/>
                      <a:pt x="1834" y="2311"/>
                      <a:pt x="1869" y="2311"/>
                    </a:cubicBezTo>
                    <a:cubicBezTo>
                      <a:pt x="1876" y="2311"/>
                      <a:pt x="1885" y="2309"/>
                      <a:pt x="1896" y="2305"/>
                    </a:cubicBezTo>
                    <a:lnTo>
                      <a:pt x="1896" y="2305"/>
                    </a:lnTo>
                    <a:cubicBezTo>
                      <a:pt x="1892" y="2315"/>
                      <a:pt x="1881" y="2316"/>
                      <a:pt x="1868" y="2316"/>
                    </a:cubicBezTo>
                    <a:cubicBezTo>
                      <a:pt x="1866" y="2316"/>
                      <a:pt x="1864" y="2316"/>
                      <a:pt x="1863" y="2316"/>
                    </a:cubicBezTo>
                    <a:cubicBezTo>
                      <a:pt x="1851" y="2316"/>
                      <a:pt x="1838" y="2316"/>
                      <a:pt x="1827" y="2324"/>
                    </a:cubicBezTo>
                    <a:cubicBezTo>
                      <a:pt x="1871" y="2370"/>
                      <a:pt x="1804" y="2433"/>
                      <a:pt x="1827" y="2493"/>
                    </a:cubicBezTo>
                    <a:cubicBezTo>
                      <a:pt x="1837" y="2493"/>
                      <a:pt x="1851" y="2486"/>
                      <a:pt x="1867" y="2486"/>
                    </a:cubicBezTo>
                    <a:cubicBezTo>
                      <a:pt x="1874" y="2486"/>
                      <a:pt x="1880" y="2487"/>
                      <a:pt x="1887" y="2490"/>
                    </a:cubicBezTo>
                    <a:lnTo>
                      <a:pt x="1818" y="2530"/>
                    </a:lnTo>
                    <a:cubicBezTo>
                      <a:pt x="1827" y="2541"/>
                      <a:pt x="1903" y="2530"/>
                      <a:pt x="1857" y="2560"/>
                    </a:cubicBezTo>
                    <a:cubicBezTo>
                      <a:pt x="1865" y="2557"/>
                      <a:pt x="1875" y="2551"/>
                      <a:pt x="1883" y="2551"/>
                    </a:cubicBezTo>
                    <a:cubicBezTo>
                      <a:pt x="1887" y="2551"/>
                      <a:pt x="1890" y="2553"/>
                      <a:pt x="1892" y="2555"/>
                    </a:cubicBezTo>
                    <a:cubicBezTo>
                      <a:pt x="1866" y="2618"/>
                      <a:pt x="1894" y="2674"/>
                      <a:pt x="1915" y="2729"/>
                    </a:cubicBezTo>
                    <a:cubicBezTo>
                      <a:pt x="1936" y="2783"/>
                      <a:pt x="1952" y="2841"/>
                      <a:pt x="1908" y="2915"/>
                    </a:cubicBezTo>
                    <a:cubicBezTo>
                      <a:pt x="1917" y="2904"/>
                      <a:pt x="1924" y="2900"/>
                      <a:pt x="1929" y="2900"/>
                    </a:cubicBezTo>
                    <a:cubicBezTo>
                      <a:pt x="1935" y="2900"/>
                      <a:pt x="1938" y="2906"/>
                      <a:pt x="1940" y="2912"/>
                    </a:cubicBezTo>
                    <a:cubicBezTo>
                      <a:pt x="1945" y="2903"/>
                      <a:pt x="1975" y="2901"/>
                      <a:pt x="1996" y="2894"/>
                    </a:cubicBezTo>
                    <a:lnTo>
                      <a:pt x="1996" y="2894"/>
                    </a:lnTo>
                    <a:lnTo>
                      <a:pt x="1959" y="2956"/>
                    </a:lnTo>
                    <a:cubicBezTo>
                      <a:pt x="1963" y="2956"/>
                      <a:pt x="1967" y="2955"/>
                      <a:pt x="1970" y="2955"/>
                    </a:cubicBezTo>
                    <a:cubicBezTo>
                      <a:pt x="2006" y="2955"/>
                      <a:pt x="1991" y="2993"/>
                      <a:pt x="2019" y="2993"/>
                    </a:cubicBezTo>
                    <a:cubicBezTo>
                      <a:pt x="2023" y="2993"/>
                      <a:pt x="2028" y="2993"/>
                      <a:pt x="2033" y="2991"/>
                    </a:cubicBezTo>
                    <a:lnTo>
                      <a:pt x="2019" y="2982"/>
                    </a:lnTo>
                    <a:cubicBezTo>
                      <a:pt x="2084" y="2980"/>
                      <a:pt x="2140" y="2910"/>
                      <a:pt x="2219" y="2887"/>
                    </a:cubicBezTo>
                    <a:lnTo>
                      <a:pt x="2219" y="2887"/>
                    </a:lnTo>
                    <a:cubicBezTo>
                      <a:pt x="2218" y="2887"/>
                      <a:pt x="2217" y="2887"/>
                      <a:pt x="2216" y="2887"/>
                    </a:cubicBezTo>
                    <a:cubicBezTo>
                      <a:pt x="2146" y="2887"/>
                      <a:pt x="2298" y="2803"/>
                      <a:pt x="2191" y="2801"/>
                    </a:cubicBezTo>
                    <a:cubicBezTo>
                      <a:pt x="2197" y="2796"/>
                      <a:pt x="2202" y="2796"/>
                      <a:pt x="2208" y="2796"/>
                    </a:cubicBezTo>
                    <a:cubicBezTo>
                      <a:pt x="2211" y="2796"/>
                      <a:pt x="2215" y="2796"/>
                      <a:pt x="2218" y="2796"/>
                    </a:cubicBezTo>
                    <a:cubicBezTo>
                      <a:pt x="2224" y="2796"/>
                      <a:pt x="2229" y="2795"/>
                      <a:pt x="2235" y="2792"/>
                    </a:cubicBezTo>
                    <a:cubicBezTo>
                      <a:pt x="2198" y="2792"/>
                      <a:pt x="2189" y="2785"/>
                      <a:pt x="2198" y="2762"/>
                    </a:cubicBezTo>
                    <a:lnTo>
                      <a:pt x="2207" y="2762"/>
                    </a:lnTo>
                    <a:cubicBezTo>
                      <a:pt x="2182" y="2713"/>
                      <a:pt x="2209" y="2681"/>
                      <a:pt x="2216" y="2620"/>
                    </a:cubicBezTo>
                    <a:lnTo>
                      <a:pt x="2216" y="2620"/>
                    </a:lnTo>
                    <a:lnTo>
                      <a:pt x="2179" y="2632"/>
                    </a:lnTo>
                    <a:cubicBezTo>
                      <a:pt x="2182" y="2620"/>
                      <a:pt x="2193" y="2613"/>
                      <a:pt x="2200" y="2606"/>
                    </a:cubicBezTo>
                    <a:cubicBezTo>
                      <a:pt x="2198" y="2606"/>
                      <a:pt x="2196" y="2606"/>
                      <a:pt x="2195" y="2606"/>
                    </a:cubicBezTo>
                    <a:cubicBezTo>
                      <a:pt x="2142" y="2606"/>
                      <a:pt x="2205" y="2641"/>
                      <a:pt x="2138" y="2643"/>
                    </a:cubicBezTo>
                    <a:cubicBezTo>
                      <a:pt x="2212" y="2611"/>
                      <a:pt x="2119" y="2553"/>
                      <a:pt x="2209" y="2528"/>
                    </a:cubicBezTo>
                    <a:cubicBezTo>
                      <a:pt x="2208" y="2523"/>
                      <a:pt x="2205" y="2521"/>
                      <a:pt x="2200" y="2521"/>
                    </a:cubicBezTo>
                    <a:cubicBezTo>
                      <a:pt x="2191" y="2521"/>
                      <a:pt x="2177" y="2527"/>
                      <a:pt x="2169" y="2527"/>
                    </a:cubicBezTo>
                    <a:cubicBezTo>
                      <a:pt x="2164" y="2527"/>
                      <a:pt x="2161" y="2525"/>
                      <a:pt x="2161" y="2521"/>
                    </a:cubicBezTo>
                    <a:lnTo>
                      <a:pt x="2184" y="2511"/>
                    </a:lnTo>
                    <a:lnTo>
                      <a:pt x="2151" y="2511"/>
                    </a:lnTo>
                    <a:cubicBezTo>
                      <a:pt x="2156" y="2497"/>
                      <a:pt x="2186" y="2488"/>
                      <a:pt x="2207" y="2486"/>
                    </a:cubicBezTo>
                    <a:lnTo>
                      <a:pt x="2207" y="2486"/>
                    </a:lnTo>
                    <a:cubicBezTo>
                      <a:pt x="2205" y="2488"/>
                      <a:pt x="2214" y="2493"/>
                      <a:pt x="2216" y="2495"/>
                    </a:cubicBezTo>
                    <a:cubicBezTo>
                      <a:pt x="2240" y="2478"/>
                      <a:pt x="2205" y="2457"/>
                      <a:pt x="2208" y="2448"/>
                    </a:cubicBezTo>
                    <a:lnTo>
                      <a:pt x="2208" y="2448"/>
                    </a:lnTo>
                    <a:lnTo>
                      <a:pt x="2195" y="2465"/>
                    </a:lnTo>
                    <a:cubicBezTo>
                      <a:pt x="2165" y="2416"/>
                      <a:pt x="2193" y="2351"/>
                      <a:pt x="2142" y="2303"/>
                    </a:cubicBezTo>
                    <a:lnTo>
                      <a:pt x="2124" y="2307"/>
                    </a:lnTo>
                    <a:cubicBezTo>
                      <a:pt x="2087" y="2268"/>
                      <a:pt x="2144" y="2275"/>
                      <a:pt x="2128" y="2233"/>
                    </a:cubicBezTo>
                    <a:lnTo>
                      <a:pt x="2128" y="2233"/>
                    </a:lnTo>
                    <a:lnTo>
                      <a:pt x="2133" y="2235"/>
                    </a:lnTo>
                    <a:cubicBezTo>
                      <a:pt x="2114" y="2226"/>
                      <a:pt x="2103" y="2212"/>
                      <a:pt x="2107" y="2201"/>
                    </a:cubicBezTo>
                    <a:lnTo>
                      <a:pt x="2107" y="2201"/>
                    </a:lnTo>
                    <a:cubicBezTo>
                      <a:pt x="2111" y="2203"/>
                      <a:pt x="2115" y="2204"/>
                      <a:pt x="2119" y="2204"/>
                    </a:cubicBezTo>
                    <a:cubicBezTo>
                      <a:pt x="2133" y="2204"/>
                      <a:pt x="2148" y="2194"/>
                      <a:pt x="2162" y="2194"/>
                    </a:cubicBezTo>
                    <a:cubicBezTo>
                      <a:pt x="2167" y="2194"/>
                      <a:pt x="2172" y="2195"/>
                      <a:pt x="2177" y="2198"/>
                    </a:cubicBezTo>
                    <a:cubicBezTo>
                      <a:pt x="2142" y="2154"/>
                      <a:pt x="2147" y="2178"/>
                      <a:pt x="2080" y="2143"/>
                    </a:cubicBezTo>
                    <a:lnTo>
                      <a:pt x="2112" y="2138"/>
                    </a:lnTo>
                    <a:cubicBezTo>
                      <a:pt x="2084" y="2127"/>
                      <a:pt x="2070" y="2124"/>
                      <a:pt x="2066" y="2101"/>
                    </a:cubicBezTo>
                    <a:lnTo>
                      <a:pt x="2066" y="2101"/>
                    </a:lnTo>
                    <a:cubicBezTo>
                      <a:pt x="2073" y="2107"/>
                      <a:pt x="2080" y="2109"/>
                      <a:pt x="2087" y="2109"/>
                    </a:cubicBezTo>
                    <a:cubicBezTo>
                      <a:pt x="2096" y="2109"/>
                      <a:pt x="2106" y="2106"/>
                      <a:pt x="2116" y="2106"/>
                    </a:cubicBezTo>
                    <a:cubicBezTo>
                      <a:pt x="2126" y="2106"/>
                      <a:pt x="2136" y="2109"/>
                      <a:pt x="2147" y="2117"/>
                    </a:cubicBezTo>
                    <a:cubicBezTo>
                      <a:pt x="2221" y="2080"/>
                      <a:pt x="2089" y="2041"/>
                      <a:pt x="2191" y="2034"/>
                    </a:cubicBezTo>
                    <a:cubicBezTo>
                      <a:pt x="2174" y="2027"/>
                      <a:pt x="2162" y="2025"/>
                      <a:pt x="2153" y="2025"/>
                    </a:cubicBezTo>
                    <a:cubicBezTo>
                      <a:pt x="2123" y="2025"/>
                      <a:pt x="2131" y="2054"/>
                      <a:pt x="2123" y="2054"/>
                    </a:cubicBezTo>
                    <a:cubicBezTo>
                      <a:pt x="2122" y="2054"/>
                      <a:pt x="2121" y="2054"/>
                      <a:pt x="2119" y="2052"/>
                    </a:cubicBezTo>
                    <a:cubicBezTo>
                      <a:pt x="2117" y="2053"/>
                      <a:pt x="2115" y="2053"/>
                      <a:pt x="2113" y="2053"/>
                    </a:cubicBezTo>
                    <a:cubicBezTo>
                      <a:pt x="2087" y="2053"/>
                      <a:pt x="2059" y="2024"/>
                      <a:pt x="2070" y="2011"/>
                    </a:cubicBezTo>
                    <a:cubicBezTo>
                      <a:pt x="2075" y="1997"/>
                      <a:pt x="2184" y="2004"/>
                      <a:pt x="2191" y="1969"/>
                    </a:cubicBezTo>
                    <a:cubicBezTo>
                      <a:pt x="2191" y="1974"/>
                      <a:pt x="2195" y="1974"/>
                      <a:pt x="2193" y="1978"/>
                    </a:cubicBezTo>
                    <a:cubicBezTo>
                      <a:pt x="2219" y="1969"/>
                      <a:pt x="2170" y="1946"/>
                      <a:pt x="2209" y="1936"/>
                    </a:cubicBezTo>
                    <a:cubicBezTo>
                      <a:pt x="2161" y="1918"/>
                      <a:pt x="2219" y="1918"/>
                      <a:pt x="2154" y="1899"/>
                    </a:cubicBezTo>
                    <a:lnTo>
                      <a:pt x="2154" y="1899"/>
                    </a:lnTo>
                    <a:lnTo>
                      <a:pt x="2161" y="1936"/>
                    </a:lnTo>
                    <a:cubicBezTo>
                      <a:pt x="2147" y="1913"/>
                      <a:pt x="2077" y="1878"/>
                      <a:pt x="2121" y="1855"/>
                    </a:cubicBezTo>
                    <a:lnTo>
                      <a:pt x="2121" y="1855"/>
                    </a:lnTo>
                    <a:cubicBezTo>
                      <a:pt x="2135" y="1862"/>
                      <a:pt x="2147" y="1874"/>
                      <a:pt x="2156" y="1883"/>
                    </a:cubicBezTo>
                    <a:cubicBezTo>
                      <a:pt x="2179" y="1878"/>
                      <a:pt x="2149" y="1865"/>
                      <a:pt x="2170" y="1858"/>
                    </a:cubicBezTo>
                    <a:lnTo>
                      <a:pt x="2170" y="1858"/>
                    </a:lnTo>
                    <a:cubicBezTo>
                      <a:pt x="2235" y="1878"/>
                      <a:pt x="2175" y="1902"/>
                      <a:pt x="2219" y="1934"/>
                    </a:cubicBezTo>
                    <a:cubicBezTo>
                      <a:pt x="2242" y="1931"/>
                      <a:pt x="2208" y="1904"/>
                      <a:pt x="2221" y="1904"/>
                    </a:cubicBezTo>
                    <a:cubicBezTo>
                      <a:pt x="2224" y="1904"/>
                      <a:pt x="2233" y="1907"/>
                      <a:pt x="2249" y="1913"/>
                    </a:cubicBezTo>
                    <a:cubicBezTo>
                      <a:pt x="2205" y="1895"/>
                      <a:pt x="2209" y="1888"/>
                      <a:pt x="2219" y="1878"/>
                    </a:cubicBezTo>
                    <a:cubicBezTo>
                      <a:pt x="2228" y="1869"/>
                      <a:pt x="2240" y="1855"/>
                      <a:pt x="2209" y="1832"/>
                    </a:cubicBezTo>
                    <a:lnTo>
                      <a:pt x="2209" y="1832"/>
                    </a:lnTo>
                    <a:lnTo>
                      <a:pt x="2246" y="1844"/>
                    </a:lnTo>
                    <a:cubicBezTo>
                      <a:pt x="2242" y="1837"/>
                      <a:pt x="2226" y="1825"/>
                      <a:pt x="2230" y="1816"/>
                    </a:cubicBezTo>
                    <a:lnTo>
                      <a:pt x="2230" y="1816"/>
                    </a:lnTo>
                    <a:lnTo>
                      <a:pt x="2277" y="1841"/>
                    </a:lnTo>
                    <a:cubicBezTo>
                      <a:pt x="2240" y="1809"/>
                      <a:pt x="2325" y="1802"/>
                      <a:pt x="2304" y="1774"/>
                    </a:cubicBezTo>
                    <a:lnTo>
                      <a:pt x="2304" y="1774"/>
                    </a:lnTo>
                    <a:cubicBezTo>
                      <a:pt x="2301" y="1792"/>
                      <a:pt x="2294" y="1797"/>
                      <a:pt x="2284" y="1797"/>
                    </a:cubicBezTo>
                    <a:cubicBezTo>
                      <a:pt x="2271" y="1797"/>
                      <a:pt x="2254" y="1788"/>
                      <a:pt x="2237" y="1788"/>
                    </a:cubicBezTo>
                    <a:cubicBezTo>
                      <a:pt x="2233" y="1788"/>
                      <a:pt x="2228" y="1788"/>
                      <a:pt x="2223" y="1790"/>
                    </a:cubicBezTo>
                    <a:cubicBezTo>
                      <a:pt x="2182" y="1724"/>
                      <a:pt x="2328" y="1775"/>
                      <a:pt x="2325" y="1708"/>
                    </a:cubicBezTo>
                    <a:lnTo>
                      <a:pt x="2325" y="1708"/>
                    </a:lnTo>
                    <a:cubicBezTo>
                      <a:pt x="2324" y="1715"/>
                      <a:pt x="2309" y="1725"/>
                      <a:pt x="2296" y="1725"/>
                    </a:cubicBezTo>
                    <a:cubicBezTo>
                      <a:pt x="2290" y="1725"/>
                      <a:pt x="2285" y="1723"/>
                      <a:pt x="2281" y="1719"/>
                    </a:cubicBezTo>
                    <a:cubicBezTo>
                      <a:pt x="2293" y="1702"/>
                      <a:pt x="2311" y="1693"/>
                      <a:pt x="2330" y="1686"/>
                    </a:cubicBezTo>
                    <a:cubicBezTo>
                      <a:pt x="2329" y="1670"/>
                      <a:pt x="2324" y="1665"/>
                      <a:pt x="2316" y="1665"/>
                    </a:cubicBezTo>
                    <a:cubicBezTo>
                      <a:pt x="2306" y="1665"/>
                      <a:pt x="2293" y="1673"/>
                      <a:pt x="2281" y="1673"/>
                    </a:cubicBezTo>
                    <a:cubicBezTo>
                      <a:pt x="2276" y="1673"/>
                      <a:pt x="2271" y="1672"/>
                      <a:pt x="2267" y="1668"/>
                    </a:cubicBezTo>
                    <a:cubicBezTo>
                      <a:pt x="2316" y="1658"/>
                      <a:pt x="2249" y="1642"/>
                      <a:pt x="2235" y="1623"/>
                    </a:cubicBezTo>
                    <a:lnTo>
                      <a:pt x="2235" y="1623"/>
                    </a:lnTo>
                    <a:lnTo>
                      <a:pt x="2277" y="1626"/>
                    </a:lnTo>
                    <a:cubicBezTo>
                      <a:pt x="2307" y="1579"/>
                      <a:pt x="2193" y="1607"/>
                      <a:pt x="2228" y="1566"/>
                    </a:cubicBezTo>
                    <a:lnTo>
                      <a:pt x="2228" y="1566"/>
                    </a:lnTo>
                    <a:lnTo>
                      <a:pt x="2284" y="1586"/>
                    </a:lnTo>
                    <a:lnTo>
                      <a:pt x="2270" y="1563"/>
                    </a:lnTo>
                    <a:lnTo>
                      <a:pt x="2316" y="1570"/>
                    </a:lnTo>
                    <a:cubicBezTo>
                      <a:pt x="2284" y="1542"/>
                      <a:pt x="2293" y="1535"/>
                      <a:pt x="2307" y="1510"/>
                    </a:cubicBezTo>
                    <a:lnTo>
                      <a:pt x="2307" y="1510"/>
                    </a:lnTo>
                    <a:cubicBezTo>
                      <a:pt x="2302" y="1511"/>
                      <a:pt x="2296" y="1511"/>
                      <a:pt x="2291" y="1511"/>
                    </a:cubicBezTo>
                    <a:cubicBezTo>
                      <a:pt x="2263" y="1511"/>
                      <a:pt x="2233" y="1502"/>
                      <a:pt x="2233" y="1484"/>
                    </a:cubicBezTo>
                    <a:cubicBezTo>
                      <a:pt x="2241" y="1479"/>
                      <a:pt x="2248" y="1478"/>
                      <a:pt x="2253" y="1478"/>
                    </a:cubicBezTo>
                    <a:cubicBezTo>
                      <a:pt x="2255" y="1478"/>
                      <a:pt x="2257" y="1478"/>
                      <a:pt x="2259" y="1478"/>
                    </a:cubicBezTo>
                    <a:cubicBezTo>
                      <a:pt x="2265" y="1478"/>
                      <a:pt x="2267" y="1476"/>
                      <a:pt x="2265" y="1461"/>
                    </a:cubicBezTo>
                    <a:lnTo>
                      <a:pt x="2265" y="1461"/>
                    </a:lnTo>
                    <a:cubicBezTo>
                      <a:pt x="2291" y="1468"/>
                      <a:pt x="2323" y="1477"/>
                      <a:pt x="2284" y="1489"/>
                    </a:cubicBezTo>
                    <a:cubicBezTo>
                      <a:pt x="2297" y="1491"/>
                      <a:pt x="2309" y="1498"/>
                      <a:pt x="2323" y="1498"/>
                    </a:cubicBezTo>
                    <a:cubicBezTo>
                      <a:pt x="2353" y="1482"/>
                      <a:pt x="2330" y="1457"/>
                      <a:pt x="2330" y="1445"/>
                    </a:cubicBezTo>
                    <a:lnTo>
                      <a:pt x="2330" y="1445"/>
                    </a:lnTo>
                    <a:cubicBezTo>
                      <a:pt x="2328" y="1452"/>
                      <a:pt x="2325" y="1457"/>
                      <a:pt x="2321" y="1459"/>
                    </a:cubicBezTo>
                    <a:lnTo>
                      <a:pt x="2263" y="1413"/>
                    </a:lnTo>
                    <a:cubicBezTo>
                      <a:pt x="2268" y="1410"/>
                      <a:pt x="2274" y="1409"/>
                      <a:pt x="2280" y="1409"/>
                    </a:cubicBezTo>
                    <a:cubicBezTo>
                      <a:pt x="2288" y="1409"/>
                      <a:pt x="2296" y="1411"/>
                      <a:pt x="2302" y="1415"/>
                    </a:cubicBezTo>
                    <a:cubicBezTo>
                      <a:pt x="2297" y="1406"/>
                      <a:pt x="2279" y="1401"/>
                      <a:pt x="2272" y="1387"/>
                    </a:cubicBezTo>
                    <a:lnTo>
                      <a:pt x="2272" y="1387"/>
                    </a:lnTo>
                    <a:cubicBezTo>
                      <a:pt x="2306" y="1389"/>
                      <a:pt x="2341" y="1387"/>
                      <a:pt x="2357" y="1405"/>
                    </a:cubicBezTo>
                    <a:lnTo>
                      <a:pt x="2357" y="1405"/>
                    </a:lnTo>
                    <a:lnTo>
                      <a:pt x="2318" y="1362"/>
                    </a:lnTo>
                    <a:cubicBezTo>
                      <a:pt x="2330" y="1359"/>
                      <a:pt x="2350" y="1342"/>
                      <a:pt x="2363" y="1342"/>
                    </a:cubicBezTo>
                    <a:cubicBezTo>
                      <a:pt x="2366" y="1342"/>
                      <a:pt x="2368" y="1342"/>
                      <a:pt x="2369" y="1343"/>
                    </a:cubicBezTo>
                    <a:cubicBezTo>
                      <a:pt x="2386" y="1313"/>
                      <a:pt x="2300" y="1285"/>
                      <a:pt x="2321" y="1250"/>
                    </a:cubicBezTo>
                    <a:cubicBezTo>
                      <a:pt x="2311" y="1248"/>
                      <a:pt x="2307" y="1246"/>
                      <a:pt x="2300" y="1241"/>
                    </a:cubicBezTo>
                    <a:cubicBezTo>
                      <a:pt x="2304" y="1209"/>
                      <a:pt x="2339" y="1174"/>
                      <a:pt x="2286" y="1146"/>
                    </a:cubicBezTo>
                    <a:lnTo>
                      <a:pt x="2339" y="1116"/>
                    </a:lnTo>
                    <a:cubicBezTo>
                      <a:pt x="2336" y="1111"/>
                      <a:pt x="2332" y="1110"/>
                      <a:pt x="2328" y="1110"/>
                    </a:cubicBezTo>
                    <a:cubicBezTo>
                      <a:pt x="2312" y="1110"/>
                      <a:pt x="2288" y="1130"/>
                      <a:pt x="2267" y="1130"/>
                    </a:cubicBezTo>
                    <a:cubicBezTo>
                      <a:pt x="2258" y="1130"/>
                      <a:pt x="2249" y="1126"/>
                      <a:pt x="2242" y="1116"/>
                    </a:cubicBezTo>
                    <a:cubicBezTo>
                      <a:pt x="2214" y="1086"/>
                      <a:pt x="2288" y="1093"/>
                      <a:pt x="2300" y="1076"/>
                    </a:cubicBezTo>
                    <a:cubicBezTo>
                      <a:pt x="2265" y="1067"/>
                      <a:pt x="2198" y="1053"/>
                      <a:pt x="2235" y="1011"/>
                    </a:cubicBezTo>
                    <a:lnTo>
                      <a:pt x="2235" y="1011"/>
                    </a:lnTo>
                    <a:cubicBezTo>
                      <a:pt x="2251" y="1018"/>
                      <a:pt x="2244" y="1028"/>
                      <a:pt x="2251" y="1037"/>
                    </a:cubicBezTo>
                    <a:lnTo>
                      <a:pt x="2277" y="1005"/>
                    </a:lnTo>
                    <a:cubicBezTo>
                      <a:pt x="2316" y="1013"/>
                      <a:pt x="2324" y="1028"/>
                      <a:pt x="2336" y="1028"/>
                    </a:cubicBezTo>
                    <a:cubicBezTo>
                      <a:pt x="2342" y="1028"/>
                      <a:pt x="2349" y="1024"/>
                      <a:pt x="2362" y="1011"/>
                    </a:cubicBezTo>
                    <a:lnTo>
                      <a:pt x="2362" y="1011"/>
                    </a:lnTo>
                    <a:cubicBezTo>
                      <a:pt x="2351" y="1014"/>
                      <a:pt x="2342" y="1015"/>
                      <a:pt x="2334" y="1015"/>
                    </a:cubicBezTo>
                    <a:cubicBezTo>
                      <a:pt x="2272" y="1015"/>
                      <a:pt x="2299" y="946"/>
                      <a:pt x="2241" y="946"/>
                    </a:cubicBezTo>
                    <a:cubicBezTo>
                      <a:pt x="2233" y="946"/>
                      <a:pt x="2222" y="948"/>
                      <a:pt x="2209" y="951"/>
                    </a:cubicBezTo>
                    <a:lnTo>
                      <a:pt x="2228" y="930"/>
                    </a:lnTo>
                    <a:cubicBezTo>
                      <a:pt x="2228" y="935"/>
                      <a:pt x="2235" y="933"/>
                      <a:pt x="2235" y="937"/>
                    </a:cubicBezTo>
                    <a:cubicBezTo>
                      <a:pt x="2251" y="920"/>
                      <a:pt x="2242" y="916"/>
                      <a:pt x="2226" y="916"/>
                    </a:cubicBezTo>
                    <a:cubicBezTo>
                      <a:pt x="2214" y="916"/>
                      <a:pt x="2198" y="918"/>
                      <a:pt x="2184" y="918"/>
                    </a:cubicBezTo>
                    <a:cubicBezTo>
                      <a:pt x="2165" y="918"/>
                      <a:pt x="2149" y="915"/>
                      <a:pt x="2149" y="900"/>
                    </a:cubicBezTo>
                    <a:cubicBezTo>
                      <a:pt x="2151" y="887"/>
                      <a:pt x="2161" y="874"/>
                      <a:pt x="2176" y="874"/>
                    </a:cubicBezTo>
                    <a:cubicBezTo>
                      <a:pt x="2177" y="874"/>
                      <a:pt x="2178" y="875"/>
                      <a:pt x="2179" y="875"/>
                    </a:cubicBezTo>
                    <a:lnTo>
                      <a:pt x="2140" y="856"/>
                    </a:lnTo>
                    <a:cubicBezTo>
                      <a:pt x="2140" y="852"/>
                      <a:pt x="2148" y="847"/>
                      <a:pt x="2153" y="847"/>
                    </a:cubicBezTo>
                    <a:cubicBezTo>
                      <a:pt x="2154" y="847"/>
                      <a:pt x="2155" y="847"/>
                      <a:pt x="2155" y="847"/>
                    </a:cubicBezTo>
                    <a:lnTo>
                      <a:pt x="2155" y="847"/>
                    </a:lnTo>
                    <a:lnTo>
                      <a:pt x="2131" y="812"/>
                    </a:lnTo>
                    <a:lnTo>
                      <a:pt x="2131" y="812"/>
                    </a:lnTo>
                    <a:cubicBezTo>
                      <a:pt x="2124" y="813"/>
                      <a:pt x="2118" y="813"/>
                      <a:pt x="2112" y="813"/>
                    </a:cubicBezTo>
                    <a:cubicBezTo>
                      <a:pt x="2098" y="813"/>
                      <a:pt x="2083" y="812"/>
                      <a:pt x="2068" y="812"/>
                    </a:cubicBezTo>
                    <a:cubicBezTo>
                      <a:pt x="2071" y="805"/>
                      <a:pt x="2074" y="803"/>
                      <a:pt x="2077" y="803"/>
                    </a:cubicBezTo>
                    <a:cubicBezTo>
                      <a:pt x="2080" y="803"/>
                      <a:pt x="2083" y="806"/>
                      <a:pt x="2087" y="806"/>
                    </a:cubicBezTo>
                    <a:cubicBezTo>
                      <a:pt x="2089" y="806"/>
                      <a:pt x="2091" y="805"/>
                      <a:pt x="2093" y="803"/>
                    </a:cubicBezTo>
                    <a:lnTo>
                      <a:pt x="2056" y="791"/>
                    </a:lnTo>
                    <a:cubicBezTo>
                      <a:pt x="2067" y="782"/>
                      <a:pt x="2079" y="778"/>
                      <a:pt x="2090" y="778"/>
                    </a:cubicBezTo>
                    <a:cubicBezTo>
                      <a:pt x="2104" y="778"/>
                      <a:pt x="2116" y="784"/>
                      <a:pt x="2119" y="794"/>
                    </a:cubicBezTo>
                    <a:cubicBezTo>
                      <a:pt x="2198" y="733"/>
                      <a:pt x="2112" y="773"/>
                      <a:pt x="2111" y="735"/>
                    </a:cubicBezTo>
                    <a:lnTo>
                      <a:pt x="2111" y="735"/>
                    </a:lnTo>
                    <a:cubicBezTo>
                      <a:pt x="2110" y="736"/>
                      <a:pt x="2109" y="737"/>
                      <a:pt x="2107" y="738"/>
                    </a:cubicBezTo>
                    <a:cubicBezTo>
                      <a:pt x="2094" y="742"/>
                      <a:pt x="2086" y="744"/>
                      <a:pt x="2082" y="744"/>
                    </a:cubicBezTo>
                    <a:cubicBezTo>
                      <a:pt x="2071" y="744"/>
                      <a:pt x="2081" y="733"/>
                      <a:pt x="2084" y="722"/>
                    </a:cubicBezTo>
                    <a:cubicBezTo>
                      <a:pt x="2092" y="722"/>
                      <a:pt x="2107" y="723"/>
                      <a:pt x="2112" y="727"/>
                    </a:cubicBezTo>
                    <a:lnTo>
                      <a:pt x="2112" y="727"/>
                    </a:lnTo>
                    <a:cubicBezTo>
                      <a:pt x="2113" y="723"/>
                      <a:pt x="2114" y="718"/>
                      <a:pt x="2117" y="712"/>
                    </a:cubicBezTo>
                    <a:lnTo>
                      <a:pt x="2117" y="712"/>
                    </a:lnTo>
                    <a:lnTo>
                      <a:pt x="2142" y="729"/>
                    </a:lnTo>
                    <a:cubicBezTo>
                      <a:pt x="2191" y="685"/>
                      <a:pt x="2161" y="678"/>
                      <a:pt x="2179" y="631"/>
                    </a:cubicBezTo>
                    <a:lnTo>
                      <a:pt x="2179" y="631"/>
                    </a:lnTo>
                    <a:cubicBezTo>
                      <a:pt x="2166" y="649"/>
                      <a:pt x="2127" y="720"/>
                      <a:pt x="2088" y="720"/>
                    </a:cubicBezTo>
                    <a:cubicBezTo>
                      <a:pt x="2085" y="720"/>
                      <a:pt x="2082" y="720"/>
                      <a:pt x="2080" y="719"/>
                    </a:cubicBezTo>
                    <a:cubicBezTo>
                      <a:pt x="2084" y="708"/>
                      <a:pt x="2080" y="699"/>
                      <a:pt x="2054" y="696"/>
                    </a:cubicBezTo>
                    <a:cubicBezTo>
                      <a:pt x="2089" y="675"/>
                      <a:pt x="2073" y="666"/>
                      <a:pt x="2059" y="652"/>
                    </a:cubicBezTo>
                    <a:lnTo>
                      <a:pt x="2105" y="627"/>
                    </a:lnTo>
                    <a:cubicBezTo>
                      <a:pt x="2099" y="625"/>
                      <a:pt x="2094" y="624"/>
                      <a:pt x="2089" y="624"/>
                    </a:cubicBezTo>
                    <a:cubicBezTo>
                      <a:pt x="2070" y="624"/>
                      <a:pt x="2053" y="634"/>
                      <a:pt x="2031" y="636"/>
                    </a:cubicBezTo>
                    <a:cubicBezTo>
                      <a:pt x="2022" y="613"/>
                      <a:pt x="2052" y="587"/>
                      <a:pt x="2080" y="564"/>
                    </a:cubicBezTo>
                    <a:cubicBezTo>
                      <a:pt x="2077" y="558"/>
                      <a:pt x="2074" y="556"/>
                      <a:pt x="2071" y="556"/>
                    </a:cubicBezTo>
                    <a:cubicBezTo>
                      <a:pt x="2058" y="556"/>
                      <a:pt x="2042" y="598"/>
                      <a:pt x="2020" y="598"/>
                    </a:cubicBezTo>
                    <a:cubicBezTo>
                      <a:pt x="2015" y="598"/>
                      <a:pt x="2010" y="596"/>
                      <a:pt x="2005" y="592"/>
                    </a:cubicBezTo>
                    <a:cubicBezTo>
                      <a:pt x="2001" y="555"/>
                      <a:pt x="1971" y="550"/>
                      <a:pt x="1922" y="543"/>
                    </a:cubicBezTo>
                    <a:cubicBezTo>
                      <a:pt x="1922" y="515"/>
                      <a:pt x="1950" y="525"/>
                      <a:pt x="1954" y="511"/>
                    </a:cubicBezTo>
                    <a:lnTo>
                      <a:pt x="1954" y="511"/>
                    </a:lnTo>
                    <a:lnTo>
                      <a:pt x="1910" y="522"/>
                    </a:lnTo>
                    <a:cubicBezTo>
                      <a:pt x="1908" y="518"/>
                      <a:pt x="1920" y="511"/>
                      <a:pt x="1924" y="508"/>
                    </a:cubicBezTo>
                    <a:cubicBezTo>
                      <a:pt x="1904" y="508"/>
                      <a:pt x="1887" y="533"/>
                      <a:pt x="1865" y="533"/>
                    </a:cubicBezTo>
                    <a:cubicBezTo>
                      <a:pt x="1861" y="533"/>
                      <a:pt x="1858" y="533"/>
                      <a:pt x="1855" y="532"/>
                    </a:cubicBezTo>
                    <a:cubicBezTo>
                      <a:pt x="1849" y="536"/>
                      <a:pt x="1845" y="538"/>
                      <a:pt x="1843" y="538"/>
                    </a:cubicBezTo>
                    <a:cubicBezTo>
                      <a:pt x="1826" y="538"/>
                      <a:pt x="1865" y="459"/>
                      <a:pt x="1824" y="459"/>
                    </a:cubicBezTo>
                    <a:cubicBezTo>
                      <a:pt x="1820" y="459"/>
                      <a:pt x="1815" y="460"/>
                      <a:pt x="1808" y="462"/>
                    </a:cubicBezTo>
                    <a:cubicBezTo>
                      <a:pt x="1813" y="448"/>
                      <a:pt x="1834" y="443"/>
                      <a:pt x="1848" y="427"/>
                    </a:cubicBezTo>
                    <a:cubicBezTo>
                      <a:pt x="1840" y="426"/>
                      <a:pt x="1832" y="426"/>
                      <a:pt x="1824" y="426"/>
                    </a:cubicBezTo>
                    <a:cubicBezTo>
                      <a:pt x="1792" y="426"/>
                      <a:pt x="1761" y="433"/>
                      <a:pt x="1732" y="446"/>
                    </a:cubicBezTo>
                    <a:lnTo>
                      <a:pt x="1732" y="402"/>
                    </a:lnTo>
                    <a:cubicBezTo>
                      <a:pt x="1723" y="446"/>
                      <a:pt x="1672" y="464"/>
                      <a:pt x="1630" y="481"/>
                    </a:cubicBezTo>
                    <a:cubicBezTo>
                      <a:pt x="1625" y="499"/>
                      <a:pt x="1618" y="515"/>
                      <a:pt x="1616" y="525"/>
                    </a:cubicBezTo>
                    <a:lnTo>
                      <a:pt x="1572" y="527"/>
                    </a:lnTo>
                    <a:cubicBezTo>
                      <a:pt x="1579" y="513"/>
                      <a:pt x="1590" y="501"/>
                      <a:pt x="1604" y="492"/>
                    </a:cubicBezTo>
                    <a:lnTo>
                      <a:pt x="1604" y="492"/>
                    </a:lnTo>
                    <a:lnTo>
                      <a:pt x="1593" y="497"/>
                    </a:lnTo>
                    <a:cubicBezTo>
                      <a:pt x="1595" y="476"/>
                      <a:pt x="1618" y="455"/>
                      <a:pt x="1644" y="439"/>
                    </a:cubicBezTo>
                    <a:lnTo>
                      <a:pt x="1644" y="439"/>
                    </a:lnTo>
                    <a:cubicBezTo>
                      <a:pt x="1639" y="448"/>
                      <a:pt x="1637" y="460"/>
                      <a:pt x="1634" y="471"/>
                    </a:cubicBezTo>
                    <a:cubicBezTo>
                      <a:pt x="1662" y="453"/>
                      <a:pt x="1685" y="430"/>
                      <a:pt x="1706" y="404"/>
                    </a:cubicBezTo>
                    <a:lnTo>
                      <a:pt x="1706" y="404"/>
                    </a:lnTo>
                    <a:cubicBezTo>
                      <a:pt x="1702" y="406"/>
                      <a:pt x="1695" y="409"/>
                      <a:pt x="1688" y="409"/>
                    </a:cubicBezTo>
                    <a:cubicBezTo>
                      <a:pt x="1695" y="404"/>
                      <a:pt x="1699" y="399"/>
                      <a:pt x="1704" y="392"/>
                    </a:cubicBezTo>
                    <a:cubicBezTo>
                      <a:pt x="1705" y="391"/>
                      <a:pt x="1704" y="391"/>
                      <a:pt x="1704" y="391"/>
                    </a:cubicBezTo>
                    <a:cubicBezTo>
                      <a:pt x="1702" y="391"/>
                      <a:pt x="1694" y="396"/>
                      <a:pt x="1683" y="402"/>
                    </a:cubicBezTo>
                    <a:lnTo>
                      <a:pt x="1711" y="351"/>
                    </a:lnTo>
                    <a:lnTo>
                      <a:pt x="1695" y="367"/>
                    </a:lnTo>
                    <a:lnTo>
                      <a:pt x="1676" y="309"/>
                    </a:lnTo>
                    <a:cubicBezTo>
                      <a:pt x="1612" y="338"/>
                      <a:pt x="1543" y="388"/>
                      <a:pt x="1486" y="388"/>
                    </a:cubicBezTo>
                    <a:cubicBezTo>
                      <a:pt x="1484" y="388"/>
                      <a:pt x="1482" y="388"/>
                      <a:pt x="1479" y="388"/>
                    </a:cubicBezTo>
                    <a:cubicBezTo>
                      <a:pt x="1514" y="360"/>
                      <a:pt x="1519" y="330"/>
                      <a:pt x="1546" y="290"/>
                    </a:cubicBezTo>
                    <a:lnTo>
                      <a:pt x="1546" y="290"/>
                    </a:lnTo>
                    <a:cubicBezTo>
                      <a:pt x="1540" y="309"/>
                      <a:pt x="1545" y="314"/>
                      <a:pt x="1555" y="314"/>
                    </a:cubicBezTo>
                    <a:cubicBezTo>
                      <a:pt x="1566" y="314"/>
                      <a:pt x="1582" y="308"/>
                      <a:pt x="1595" y="308"/>
                    </a:cubicBezTo>
                    <a:cubicBezTo>
                      <a:pt x="1603" y="308"/>
                      <a:pt x="1609" y="310"/>
                      <a:pt x="1614" y="316"/>
                    </a:cubicBezTo>
                    <a:cubicBezTo>
                      <a:pt x="1604" y="302"/>
                      <a:pt x="1621" y="286"/>
                      <a:pt x="1630" y="279"/>
                    </a:cubicBezTo>
                    <a:lnTo>
                      <a:pt x="1630" y="279"/>
                    </a:lnTo>
                    <a:lnTo>
                      <a:pt x="1593" y="286"/>
                    </a:lnTo>
                    <a:lnTo>
                      <a:pt x="1558" y="295"/>
                    </a:lnTo>
                    <a:cubicBezTo>
                      <a:pt x="1579" y="260"/>
                      <a:pt x="1565" y="263"/>
                      <a:pt x="1560" y="242"/>
                    </a:cubicBezTo>
                    <a:lnTo>
                      <a:pt x="1560" y="242"/>
                    </a:lnTo>
                    <a:cubicBezTo>
                      <a:pt x="1546" y="276"/>
                      <a:pt x="1531" y="284"/>
                      <a:pt x="1515" y="284"/>
                    </a:cubicBezTo>
                    <a:cubicBezTo>
                      <a:pt x="1502" y="284"/>
                      <a:pt x="1489" y="279"/>
                      <a:pt x="1476" y="279"/>
                    </a:cubicBezTo>
                    <a:cubicBezTo>
                      <a:pt x="1471" y="279"/>
                      <a:pt x="1467" y="279"/>
                      <a:pt x="1463" y="281"/>
                    </a:cubicBezTo>
                    <a:cubicBezTo>
                      <a:pt x="1472" y="264"/>
                      <a:pt x="1481" y="247"/>
                      <a:pt x="1497" y="247"/>
                    </a:cubicBezTo>
                    <a:cubicBezTo>
                      <a:pt x="1502" y="247"/>
                      <a:pt x="1507" y="249"/>
                      <a:pt x="1514" y="253"/>
                    </a:cubicBezTo>
                    <a:cubicBezTo>
                      <a:pt x="1513" y="240"/>
                      <a:pt x="1510" y="234"/>
                      <a:pt x="1505" y="234"/>
                    </a:cubicBezTo>
                    <a:cubicBezTo>
                      <a:pt x="1489" y="234"/>
                      <a:pt x="1457" y="280"/>
                      <a:pt x="1441" y="280"/>
                    </a:cubicBezTo>
                    <a:cubicBezTo>
                      <a:pt x="1437" y="280"/>
                      <a:pt x="1434" y="276"/>
                      <a:pt x="1433" y="265"/>
                    </a:cubicBezTo>
                    <a:lnTo>
                      <a:pt x="1433" y="265"/>
                    </a:lnTo>
                    <a:cubicBezTo>
                      <a:pt x="1433" y="265"/>
                      <a:pt x="1433" y="265"/>
                      <a:pt x="1433" y="265"/>
                    </a:cubicBezTo>
                    <a:lnTo>
                      <a:pt x="1433" y="265"/>
                    </a:lnTo>
                    <a:cubicBezTo>
                      <a:pt x="1433" y="265"/>
                      <a:pt x="1433" y="265"/>
                      <a:pt x="1433" y="265"/>
                    </a:cubicBezTo>
                    <a:lnTo>
                      <a:pt x="1433" y="265"/>
                    </a:lnTo>
                    <a:cubicBezTo>
                      <a:pt x="1433" y="265"/>
                      <a:pt x="1433" y="265"/>
                      <a:pt x="1433" y="265"/>
                    </a:cubicBezTo>
                    <a:lnTo>
                      <a:pt x="1433" y="265"/>
                    </a:lnTo>
                    <a:cubicBezTo>
                      <a:pt x="1417" y="263"/>
                      <a:pt x="1405" y="244"/>
                      <a:pt x="1419" y="228"/>
                    </a:cubicBezTo>
                    <a:lnTo>
                      <a:pt x="1419" y="228"/>
                    </a:lnTo>
                    <a:lnTo>
                      <a:pt x="1423" y="230"/>
                    </a:lnTo>
                    <a:cubicBezTo>
                      <a:pt x="1407" y="217"/>
                      <a:pt x="1376" y="205"/>
                      <a:pt x="1346" y="205"/>
                    </a:cubicBezTo>
                    <a:cubicBezTo>
                      <a:pt x="1318" y="205"/>
                      <a:pt x="1290" y="216"/>
                      <a:pt x="1275" y="246"/>
                    </a:cubicBezTo>
                    <a:cubicBezTo>
                      <a:pt x="1277" y="239"/>
                      <a:pt x="1310" y="172"/>
                      <a:pt x="1317" y="161"/>
                    </a:cubicBezTo>
                    <a:lnTo>
                      <a:pt x="1317" y="161"/>
                    </a:lnTo>
                    <a:cubicBezTo>
                      <a:pt x="1317" y="161"/>
                      <a:pt x="1277" y="207"/>
                      <a:pt x="1243" y="256"/>
                    </a:cubicBezTo>
                    <a:cubicBezTo>
                      <a:pt x="1206" y="307"/>
                      <a:pt x="1173" y="355"/>
                      <a:pt x="1173" y="355"/>
                    </a:cubicBezTo>
                    <a:cubicBezTo>
                      <a:pt x="1199" y="302"/>
                      <a:pt x="1215" y="163"/>
                      <a:pt x="1259" y="140"/>
                    </a:cubicBezTo>
                    <a:cubicBezTo>
                      <a:pt x="1254" y="134"/>
                      <a:pt x="1249" y="125"/>
                      <a:pt x="1237" y="125"/>
                    </a:cubicBezTo>
                    <a:cubicBezTo>
                      <a:pt x="1231" y="125"/>
                      <a:pt x="1224" y="127"/>
                      <a:pt x="1215" y="133"/>
                    </a:cubicBezTo>
                    <a:cubicBezTo>
                      <a:pt x="1219" y="142"/>
                      <a:pt x="1208" y="216"/>
                      <a:pt x="1196" y="219"/>
                    </a:cubicBezTo>
                    <a:cubicBezTo>
                      <a:pt x="1192" y="152"/>
                      <a:pt x="1192" y="181"/>
                      <a:pt x="1174" y="121"/>
                    </a:cubicBezTo>
                    <a:lnTo>
                      <a:pt x="1174" y="121"/>
                    </a:lnTo>
                    <a:cubicBezTo>
                      <a:pt x="1178" y="140"/>
                      <a:pt x="1147" y="214"/>
                      <a:pt x="1133" y="214"/>
                    </a:cubicBezTo>
                    <a:cubicBezTo>
                      <a:pt x="1133" y="214"/>
                      <a:pt x="1132" y="214"/>
                      <a:pt x="1131" y="214"/>
                    </a:cubicBezTo>
                    <a:cubicBezTo>
                      <a:pt x="1136" y="203"/>
                      <a:pt x="1149" y="132"/>
                      <a:pt x="1159" y="120"/>
                    </a:cubicBezTo>
                    <a:lnTo>
                      <a:pt x="1159" y="120"/>
                    </a:lnTo>
                    <a:cubicBezTo>
                      <a:pt x="1155" y="124"/>
                      <a:pt x="1141" y="140"/>
                      <a:pt x="1129" y="158"/>
                    </a:cubicBezTo>
                    <a:lnTo>
                      <a:pt x="1102" y="194"/>
                    </a:lnTo>
                    <a:lnTo>
                      <a:pt x="1102" y="194"/>
                    </a:lnTo>
                    <a:cubicBezTo>
                      <a:pt x="1113" y="175"/>
                      <a:pt x="1117" y="122"/>
                      <a:pt x="1113" y="98"/>
                    </a:cubicBezTo>
                    <a:lnTo>
                      <a:pt x="1113" y="98"/>
                    </a:lnTo>
                    <a:cubicBezTo>
                      <a:pt x="1113" y="102"/>
                      <a:pt x="1111" y="104"/>
                      <a:pt x="1107" y="104"/>
                    </a:cubicBezTo>
                    <a:cubicBezTo>
                      <a:pt x="1100" y="104"/>
                      <a:pt x="1085" y="96"/>
                      <a:pt x="1075" y="96"/>
                    </a:cubicBezTo>
                    <a:cubicBezTo>
                      <a:pt x="1071" y="96"/>
                      <a:pt x="1069" y="97"/>
                      <a:pt x="1066" y="98"/>
                    </a:cubicBezTo>
                    <a:lnTo>
                      <a:pt x="1080" y="121"/>
                    </a:lnTo>
                    <a:cubicBezTo>
                      <a:pt x="1077" y="120"/>
                      <a:pt x="1074" y="119"/>
                      <a:pt x="1071" y="119"/>
                    </a:cubicBezTo>
                    <a:cubicBezTo>
                      <a:pt x="1035" y="119"/>
                      <a:pt x="1014" y="228"/>
                      <a:pt x="978" y="228"/>
                    </a:cubicBezTo>
                    <a:cubicBezTo>
                      <a:pt x="976" y="228"/>
                      <a:pt x="975" y="228"/>
                      <a:pt x="974" y="228"/>
                    </a:cubicBezTo>
                    <a:cubicBezTo>
                      <a:pt x="983" y="209"/>
                      <a:pt x="1004" y="117"/>
                      <a:pt x="983" y="103"/>
                    </a:cubicBezTo>
                    <a:lnTo>
                      <a:pt x="983" y="103"/>
                    </a:lnTo>
                    <a:cubicBezTo>
                      <a:pt x="964" y="147"/>
                      <a:pt x="911" y="316"/>
                      <a:pt x="874" y="348"/>
                    </a:cubicBezTo>
                    <a:lnTo>
                      <a:pt x="869" y="323"/>
                    </a:lnTo>
                    <a:lnTo>
                      <a:pt x="842" y="351"/>
                    </a:lnTo>
                    <a:cubicBezTo>
                      <a:pt x="869" y="260"/>
                      <a:pt x="909" y="172"/>
                      <a:pt x="960" y="91"/>
                    </a:cubicBezTo>
                    <a:cubicBezTo>
                      <a:pt x="946" y="68"/>
                      <a:pt x="960" y="59"/>
                      <a:pt x="932" y="59"/>
                    </a:cubicBezTo>
                    <a:cubicBezTo>
                      <a:pt x="927" y="42"/>
                      <a:pt x="939" y="24"/>
                      <a:pt x="958" y="24"/>
                    </a:cubicBezTo>
                    <a:lnTo>
                      <a:pt x="8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15" name="Google Shape;5715;p39"/>
              <p:cNvSpPr/>
              <p:nvPr/>
            </p:nvSpPr>
            <p:spPr>
              <a:xfrm>
                <a:off x="715675" y="1542525"/>
                <a:ext cx="475" cy="550"/>
              </a:xfrm>
              <a:custGeom>
                <a:avLst/>
                <a:gdLst/>
                <a:ahLst/>
                <a:cxnLst/>
                <a:rect l="l" t="t" r="r" b="b"/>
                <a:pathLst>
                  <a:path w="19" h="22" extrusionOk="0">
                    <a:moveTo>
                      <a:pt x="10" y="1"/>
                    </a:moveTo>
                    <a:cubicBezTo>
                      <a:pt x="8" y="1"/>
                      <a:pt x="6" y="2"/>
                      <a:pt x="3" y="5"/>
                    </a:cubicBezTo>
                    <a:cubicBezTo>
                      <a:pt x="0" y="10"/>
                      <a:pt x="0" y="17"/>
                      <a:pt x="3" y="21"/>
                    </a:cubicBezTo>
                    <a:cubicBezTo>
                      <a:pt x="3" y="12"/>
                      <a:pt x="12" y="12"/>
                      <a:pt x="19" y="12"/>
                    </a:cubicBezTo>
                    <a:cubicBezTo>
                      <a:pt x="17" y="6"/>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16" name="Google Shape;5716;p39"/>
              <p:cNvSpPr/>
              <p:nvPr/>
            </p:nvSpPr>
            <p:spPr>
              <a:xfrm>
                <a:off x="752575" y="1540600"/>
                <a:ext cx="325" cy="450"/>
              </a:xfrm>
              <a:custGeom>
                <a:avLst/>
                <a:gdLst/>
                <a:ahLst/>
                <a:cxnLst/>
                <a:rect l="l" t="t" r="r" b="b"/>
                <a:pathLst>
                  <a:path w="13" h="18" extrusionOk="0">
                    <a:moveTo>
                      <a:pt x="13" y="1"/>
                    </a:moveTo>
                    <a:cubicBezTo>
                      <a:pt x="8" y="5"/>
                      <a:pt x="6" y="12"/>
                      <a:pt x="1" y="17"/>
                    </a:cubicBezTo>
                    <a:cubicBezTo>
                      <a:pt x="8" y="15"/>
                      <a:pt x="13" y="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17" name="Google Shape;5717;p39"/>
              <p:cNvSpPr/>
              <p:nvPr/>
            </p:nvSpPr>
            <p:spPr>
              <a:xfrm>
                <a:off x="767825" y="1562225"/>
                <a:ext cx="200" cy="25"/>
              </a:xfrm>
              <a:custGeom>
                <a:avLst/>
                <a:gdLst/>
                <a:ahLst/>
                <a:cxnLst/>
                <a:rect l="l" t="t" r="r" b="b"/>
                <a:pathLst>
                  <a:path w="8" h="1" extrusionOk="0">
                    <a:moveTo>
                      <a:pt x="1" y="1"/>
                    </a:moveTo>
                    <a:lnTo>
                      <a:pt x="1" y="1"/>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18" name="Google Shape;5718;p39"/>
              <p:cNvSpPr/>
              <p:nvPr/>
            </p:nvSpPr>
            <p:spPr>
              <a:xfrm>
                <a:off x="726225" y="1532900"/>
                <a:ext cx="425" cy="550"/>
              </a:xfrm>
              <a:custGeom>
                <a:avLst/>
                <a:gdLst/>
                <a:ahLst/>
                <a:cxnLst/>
                <a:rect l="l" t="t" r="r" b="b"/>
                <a:pathLst>
                  <a:path w="17" h="22" extrusionOk="0">
                    <a:moveTo>
                      <a:pt x="0" y="1"/>
                    </a:moveTo>
                    <a:cubicBezTo>
                      <a:pt x="7" y="5"/>
                      <a:pt x="12" y="12"/>
                      <a:pt x="16" y="21"/>
                    </a:cubicBezTo>
                    <a:cubicBezTo>
                      <a:pt x="14" y="12"/>
                      <a:pt x="1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19" name="Google Shape;5719;p39"/>
              <p:cNvSpPr/>
              <p:nvPr/>
            </p:nvSpPr>
            <p:spPr>
              <a:xfrm>
                <a:off x="711450" y="1544025"/>
                <a:ext cx="525" cy="550"/>
              </a:xfrm>
              <a:custGeom>
                <a:avLst/>
                <a:gdLst/>
                <a:ahLst/>
                <a:cxnLst/>
                <a:rect l="l" t="t" r="r" b="b"/>
                <a:pathLst>
                  <a:path w="21" h="22" extrusionOk="0">
                    <a:moveTo>
                      <a:pt x="2" y="1"/>
                    </a:moveTo>
                    <a:cubicBezTo>
                      <a:pt x="2" y="8"/>
                      <a:pt x="5" y="17"/>
                      <a:pt x="3" y="20"/>
                    </a:cubicBezTo>
                    <a:lnTo>
                      <a:pt x="3" y="20"/>
                    </a:lnTo>
                    <a:lnTo>
                      <a:pt x="21" y="12"/>
                    </a:lnTo>
                    <a:lnTo>
                      <a:pt x="21" y="12"/>
                    </a:lnTo>
                    <a:cubicBezTo>
                      <a:pt x="20" y="12"/>
                      <a:pt x="19" y="13"/>
                      <a:pt x="18" y="13"/>
                    </a:cubicBezTo>
                    <a:cubicBezTo>
                      <a:pt x="11" y="13"/>
                      <a:pt x="6" y="5"/>
                      <a:pt x="2" y="1"/>
                    </a:cubicBezTo>
                    <a:close/>
                    <a:moveTo>
                      <a:pt x="3" y="20"/>
                    </a:moveTo>
                    <a:lnTo>
                      <a:pt x="0" y="22"/>
                    </a:lnTo>
                    <a:cubicBezTo>
                      <a:pt x="1" y="22"/>
                      <a:pt x="2" y="21"/>
                      <a:pt x="3"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20" name="Google Shape;5720;p39"/>
              <p:cNvSpPr/>
              <p:nvPr/>
            </p:nvSpPr>
            <p:spPr>
              <a:xfrm>
                <a:off x="706975" y="1538575"/>
                <a:ext cx="550" cy="550"/>
              </a:xfrm>
              <a:custGeom>
                <a:avLst/>
                <a:gdLst/>
                <a:ahLst/>
                <a:cxnLst/>
                <a:rect l="l" t="t" r="r" b="b"/>
                <a:pathLst>
                  <a:path w="22" h="22" extrusionOk="0">
                    <a:moveTo>
                      <a:pt x="10" y="1"/>
                    </a:moveTo>
                    <a:cubicBezTo>
                      <a:pt x="7" y="3"/>
                      <a:pt x="6" y="3"/>
                      <a:pt x="4" y="3"/>
                    </a:cubicBezTo>
                    <a:cubicBezTo>
                      <a:pt x="3" y="3"/>
                      <a:pt x="2" y="3"/>
                      <a:pt x="1" y="5"/>
                    </a:cubicBezTo>
                    <a:lnTo>
                      <a:pt x="1" y="22"/>
                    </a:lnTo>
                    <a:cubicBezTo>
                      <a:pt x="10" y="22"/>
                      <a:pt x="21" y="8"/>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21" name="Google Shape;5721;p39"/>
              <p:cNvSpPr/>
              <p:nvPr/>
            </p:nvSpPr>
            <p:spPr>
              <a:xfrm>
                <a:off x="710175" y="1540875"/>
                <a:ext cx="775" cy="925"/>
              </a:xfrm>
              <a:custGeom>
                <a:avLst/>
                <a:gdLst/>
                <a:ahLst/>
                <a:cxnLst/>
                <a:rect l="l" t="t" r="r" b="b"/>
                <a:pathLst>
                  <a:path w="31" h="37" extrusionOk="0">
                    <a:moveTo>
                      <a:pt x="18" y="0"/>
                    </a:moveTo>
                    <a:cubicBezTo>
                      <a:pt x="13" y="0"/>
                      <a:pt x="7" y="4"/>
                      <a:pt x="0" y="6"/>
                    </a:cubicBezTo>
                    <a:lnTo>
                      <a:pt x="2" y="6"/>
                    </a:lnTo>
                    <a:cubicBezTo>
                      <a:pt x="0" y="29"/>
                      <a:pt x="3" y="37"/>
                      <a:pt x="8" y="37"/>
                    </a:cubicBezTo>
                    <a:cubicBezTo>
                      <a:pt x="14" y="37"/>
                      <a:pt x="22" y="29"/>
                      <a:pt x="30" y="22"/>
                    </a:cubicBezTo>
                    <a:cubicBezTo>
                      <a:pt x="29" y="5"/>
                      <a:pt x="24"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22" name="Google Shape;5722;p39"/>
              <p:cNvSpPr/>
              <p:nvPr/>
            </p:nvSpPr>
            <p:spPr>
              <a:xfrm>
                <a:off x="709750" y="1541075"/>
                <a:ext cx="375" cy="250"/>
              </a:xfrm>
              <a:custGeom>
                <a:avLst/>
                <a:gdLst/>
                <a:ahLst/>
                <a:cxnLst/>
                <a:rect l="l" t="t" r="r" b="b"/>
                <a:pathLst>
                  <a:path w="15" h="10" extrusionOk="0">
                    <a:moveTo>
                      <a:pt x="1" y="0"/>
                    </a:moveTo>
                    <a:cubicBezTo>
                      <a:pt x="1" y="7"/>
                      <a:pt x="2" y="10"/>
                      <a:pt x="3" y="10"/>
                    </a:cubicBezTo>
                    <a:cubicBezTo>
                      <a:pt x="6" y="10"/>
                      <a:pt x="10" y="3"/>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23" name="Google Shape;5723;p39"/>
              <p:cNvSpPr/>
              <p:nvPr/>
            </p:nvSpPr>
            <p:spPr>
              <a:xfrm>
                <a:off x="714600" y="1543175"/>
                <a:ext cx="750" cy="1150"/>
              </a:xfrm>
              <a:custGeom>
                <a:avLst/>
                <a:gdLst/>
                <a:ahLst/>
                <a:cxnLst/>
                <a:rect l="l" t="t" r="r" b="b"/>
                <a:pathLst>
                  <a:path w="30" h="46" extrusionOk="0">
                    <a:moveTo>
                      <a:pt x="16" y="1"/>
                    </a:moveTo>
                    <a:cubicBezTo>
                      <a:pt x="13" y="1"/>
                      <a:pt x="10" y="2"/>
                      <a:pt x="6" y="4"/>
                    </a:cubicBezTo>
                    <a:cubicBezTo>
                      <a:pt x="6" y="4"/>
                      <a:pt x="5" y="4"/>
                      <a:pt x="5" y="4"/>
                    </a:cubicBezTo>
                    <a:cubicBezTo>
                      <a:pt x="1" y="4"/>
                      <a:pt x="5" y="36"/>
                      <a:pt x="3" y="36"/>
                    </a:cubicBezTo>
                    <a:cubicBezTo>
                      <a:pt x="2" y="36"/>
                      <a:pt x="2" y="36"/>
                      <a:pt x="2" y="35"/>
                    </a:cubicBezTo>
                    <a:lnTo>
                      <a:pt x="2" y="35"/>
                    </a:lnTo>
                    <a:cubicBezTo>
                      <a:pt x="1" y="42"/>
                      <a:pt x="2" y="45"/>
                      <a:pt x="3" y="45"/>
                    </a:cubicBezTo>
                    <a:cubicBezTo>
                      <a:pt x="10" y="45"/>
                      <a:pt x="30"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24" name="Google Shape;5724;p39"/>
              <p:cNvSpPr/>
              <p:nvPr/>
            </p:nvSpPr>
            <p:spPr>
              <a:xfrm>
                <a:off x="710575" y="1538750"/>
                <a:ext cx="375" cy="1025"/>
              </a:xfrm>
              <a:custGeom>
                <a:avLst/>
                <a:gdLst/>
                <a:ahLst/>
                <a:cxnLst/>
                <a:rect l="l" t="t" r="r" b="b"/>
                <a:pathLst>
                  <a:path w="15" h="41" extrusionOk="0">
                    <a:moveTo>
                      <a:pt x="0" y="1"/>
                    </a:moveTo>
                    <a:lnTo>
                      <a:pt x="7" y="40"/>
                    </a:lnTo>
                    <a:lnTo>
                      <a:pt x="14"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25" name="Google Shape;5725;p39"/>
              <p:cNvSpPr/>
              <p:nvPr/>
            </p:nvSpPr>
            <p:spPr>
              <a:xfrm>
                <a:off x="712600" y="1539150"/>
                <a:ext cx="675" cy="425"/>
              </a:xfrm>
              <a:custGeom>
                <a:avLst/>
                <a:gdLst/>
                <a:ahLst/>
                <a:cxnLst/>
                <a:rect l="l" t="t" r="r" b="b"/>
                <a:pathLst>
                  <a:path w="27" h="17" extrusionOk="0">
                    <a:moveTo>
                      <a:pt x="5" y="1"/>
                    </a:moveTo>
                    <a:cubicBezTo>
                      <a:pt x="5" y="6"/>
                      <a:pt x="3" y="10"/>
                      <a:pt x="0" y="15"/>
                    </a:cubicBezTo>
                    <a:cubicBezTo>
                      <a:pt x="7" y="15"/>
                      <a:pt x="14" y="17"/>
                      <a:pt x="20" y="17"/>
                    </a:cubicBezTo>
                    <a:cubicBezTo>
                      <a:pt x="24" y="17"/>
                      <a:pt x="27" y="15"/>
                      <a:pt x="26" y="10"/>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26" name="Google Shape;5726;p39"/>
              <p:cNvSpPr/>
              <p:nvPr/>
            </p:nvSpPr>
            <p:spPr>
              <a:xfrm>
                <a:off x="712125" y="1539500"/>
                <a:ext cx="500" cy="200"/>
              </a:xfrm>
              <a:custGeom>
                <a:avLst/>
                <a:gdLst/>
                <a:ahLst/>
                <a:cxnLst/>
                <a:rect l="l" t="t" r="r" b="b"/>
                <a:pathLst>
                  <a:path w="20" h="8" extrusionOk="0">
                    <a:moveTo>
                      <a:pt x="19" y="1"/>
                    </a:moveTo>
                    <a:cubicBezTo>
                      <a:pt x="12" y="1"/>
                      <a:pt x="5" y="1"/>
                      <a:pt x="1" y="8"/>
                    </a:cubicBezTo>
                    <a:cubicBezTo>
                      <a:pt x="8" y="8"/>
                      <a:pt x="15" y="5"/>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27" name="Google Shape;5727;p39"/>
              <p:cNvSpPr/>
              <p:nvPr/>
            </p:nvSpPr>
            <p:spPr>
              <a:xfrm>
                <a:off x="711325" y="1538475"/>
                <a:ext cx="550" cy="250"/>
              </a:xfrm>
              <a:custGeom>
                <a:avLst/>
                <a:gdLst/>
                <a:ahLst/>
                <a:cxnLst/>
                <a:rect l="l" t="t" r="r" b="b"/>
                <a:pathLst>
                  <a:path w="22" h="10" extrusionOk="0">
                    <a:moveTo>
                      <a:pt x="0" y="0"/>
                    </a:moveTo>
                    <a:lnTo>
                      <a:pt x="5" y="7"/>
                    </a:lnTo>
                    <a:lnTo>
                      <a:pt x="21" y="9"/>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28" name="Google Shape;5728;p39"/>
              <p:cNvSpPr/>
              <p:nvPr/>
            </p:nvSpPr>
            <p:spPr>
              <a:xfrm>
                <a:off x="718925" y="1538050"/>
                <a:ext cx="650" cy="850"/>
              </a:xfrm>
              <a:custGeom>
                <a:avLst/>
                <a:gdLst/>
                <a:ahLst/>
                <a:cxnLst/>
                <a:rect l="l" t="t" r="r" b="b"/>
                <a:pathLst>
                  <a:path w="26" h="34" extrusionOk="0">
                    <a:moveTo>
                      <a:pt x="16" y="0"/>
                    </a:moveTo>
                    <a:cubicBezTo>
                      <a:pt x="14" y="0"/>
                      <a:pt x="12" y="1"/>
                      <a:pt x="9" y="3"/>
                    </a:cubicBezTo>
                    <a:cubicBezTo>
                      <a:pt x="2" y="10"/>
                      <a:pt x="0" y="22"/>
                      <a:pt x="5" y="33"/>
                    </a:cubicBezTo>
                    <a:lnTo>
                      <a:pt x="26" y="17"/>
                    </a:lnTo>
                    <a:cubicBezTo>
                      <a:pt x="26" y="7"/>
                      <a:pt x="22"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29" name="Google Shape;5729;p39"/>
              <p:cNvSpPr/>
              <p:nvPr/>
            </p:nvSpPr>
            <p:spPr>
              <a:xfrm>
                <a:off x="716825" y="1535975"/>
                <a:ext cx="425" cy="1250"/>
              </a:xfrm>
              <a:custGeom>
                <a:avLst/>
                <a:gdLst/>
                <a:ahLst/>
                <a:cxnLst/>
                <a:rect l="l" t="t" r="r" b="b"/>
                <a:pathLst>
                  <a:path w="17" h="50" extrusionOk="0">
                    <a:moveTo>
                      <a:pt x="8" y="0"/>
                    </a:moveTo>
                    <a:lnTo>
                      <a:pt x="1" y="19"/>
                    </a:lnTo>
                    <a:cubicBezTo>
                      <a:pt x="8" y="28"/>
                      <a:pt x="12" y="37"/>
                      <a:pt x="17" y="49"/>
                    </a:cubicBezTo>
                    <a:lnTo>
                      <a:pt x="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30" name="Google Shape;5730;p39"/>
              <p:cNvSpPr/>
              <p:nvPr/>
            </p:nvSpPr>
            <p:spPr>
              <a:xfrm>
                <a:off x="717825" y="1535025"/>
                <a:ext cx="1050" cy="925"/>
              </a:xfrm>
              <a:custGeom>
                <a:avLst/>
                <a:gdLst/>
                <a:ahLst/>
                <a:cxnLst/>
                <a:rect l="l" t="t" r="r" b="b"/>
                <a:pathLst>
                  <a:path w="42" h="37" extrusionOk="0">
                    <a:moveTo>
                      <a:pt x="26" y="0"/>
                    </a:moveTo>
                    <a:cubicBezTo>
                      <a:pt x="24" y="0"/>
                      <a:pt x="22" y="1"/>
                      <a:pt x="19" y="1"/>
                    </a:cubicBezTo>
                    <a:cubicBezTo>
                      <a:pt x="19" y="15"/>
                      <a:pt x="0" y="29"/>
                      <a:pt x="23" y="36"/>
                    </a:cubicBezTo>
                    <a:cubicBezTo>
                      <a:pt x="23" y="24"/>
                      <a:pt x="4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31" name="Google Shape;5731;p39"/>
              <p:cNvSpPr/>
              <p:nvPr/>
            </p:nvSpPr>
            <p:spPr>
              <a:xfrm>
                <a:off x="727250" y="1536250"/>
                <a:ext cx="200" cy="2075"/>
              </a:xfrm>
              <a:custGeom>
                <a:avLst/>
                <a:gdLst/>
                <a:ahLst/>
                <a:cxnLst/>
                <a:rect l="l" t="t" r="r" b="b"/>
                <a:pathLst>
                  <a:path w="8" h="83" extrusionOk="0">
                    <a:moveTo>
                      <a:pt x="1" y="1"/>
                    </a:moveTo>
                    <a:lnTo>
                      <a:pt x="6" y="8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32" name="Google Shape;5732;p39"/>
              <p:cNvSpPr/>
              <p:nvPr/>
            </p:nvSpPr>
            <p:spPr>
              <a:xfrm>
                <a:off x="734800" y="1531750"/>
                <a:ext cx="1175" cy="1650"/>
              </a:xfrm>
              <a:custGeom>
                <a:avLst/>
                <a:gdLst/>
                <a:ahLst/>
                <a:cxnLst/>
                <a:rect l="l" t="t" r="r" b="b"/>
                <a:pathLst>
                  <a:path w="47" h="66" extrusionOk="0">
                    <a:moveTo>
                      <a:pt x="37" y="0"/>
                    </a:moveTo>
                    <a:cubicBezTo>
                      <a:pt x="25" y="0"/>
                      <a:pt x="27" y="32"/>
                      <a:pt x="18" y="32"/>
                    </a:cubicBezTo>
                    <a:cubicBezTo>
                      <a:pt x="16" y="32"/>
                      <a:pt x="13" y="30"/>
                      <a:pt x="10" y="26"/>
                    </a:cubicBezTo>
                    <a:lnTo>
                      <a:pt x="10" y="26"/>
                    </a:lnTo>
                    <a:cubicBezTo>
                      <a:pt x="0" y="44"/>
                      <a:pt x="28" y="49"/>
                      <a:pt x="19" y="65"/>
                    </a:cubicBezTo>
                    <a:cubicBezTo>
                      <a:pt x="40" y="47"/>
                      <a:pt x="47" y="60"/>
                      <a:pt x="47" y="5"/>
                    </a:cubicBezTo>
                    <a:cubicBezTo>
                      <a:pt x="43" y="1"/>
                      <a:pt x="40"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33" name="Google Shape;5733;p39"/>
              <p:cNvSpPr/>
              <p:nvPr/>
            </p:nvSpPr>
            <p:spPr>
              <a:xfrm>
                <a:off x="757675" y="1606050"/>
                <a:ext cx="625" cy="600"/>
              </a:xfrm>
              <a:custGeom>
                <a:avLst/>
                <a:gdLst/>
                <a:ahLst/>
                <a:cxnLst/>
                <a:rect l="l" t="t" r="r" b="b"/>
                <a:pathLst>
                  <a:path w="25" h="24" extrusionOk="0">
                    <a:moveTo>
                      <a:pt x="13" y="0"/>
                    </a:moveTo>
                    <a:lnTo>
                      <a:pt x="1" y="23"/>
                    </a:lnTo>
                    <a:lnTo>
                      <a:pt x="24" y="2"/>
                    </a:lnTo>
                    <a:lnTo>
                      <a:pt x="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34" name="Google Shape;5734;p39"/>
              <p:cNvSpPr/>
              <p:nvPr/>
            </p:nvSpPr>
            <p:spPr>
              <a:xfrm>
                <a:off x="758500" y="1606325"/>
                <a:ext cx="1300" cy="600"/>
              </a:xfrm>
              <a:custGeom>
                <a:avLst/>
                <a:gdLst/>
                <a:ahLst/>
                <a:cxnLst/>
                <a:rect l="l" t="t" r="r" b="b"/>
                <a:pathLst>
                  <a:path w="52" h="24" extrusionOk="0">
                    <a:moveTo>
                      <a:pt x="51" y="1"/>
                    </a:moveTo>
                    <a:lnTo>
                      <a:pt x="0" y="24"/>
                    </a:lnTo>
                    <a:lnTo>
                      <a:pt x="51" y="17"/>
                    </a:lnTo>
                    <a:cubicBezTo>
                      <a:pt x="49" y="12"/>
                      <a:pt x="40" y="8"/>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35" name="Google Shape;5735;p39"/>
              <p:cNvSpPr/>
              <p:nvPr/>
            </p:nvSpPr>
            <p:spPr>
              <a:xfrm>
                <a:off x="762950" y="1546475"/>
                <a:ext cx="625" cy="700"/>
              </a:xfrm>
              <a:custGeom>
                <a:avLst/>
                <a:gdLst/>
                <a:ahLst/>
                <a:cxnLst/>
                <a:rect l="l" t="t" r="r" b="b"/>
                <a:pathLst>
                  <a:path w="25" h="28" extrusionOk="0">
                    <a:moveTo>
                      <a:pt x="24" y="0"/>
                    </a:moveTo>
                    <a:lnTo>
                      <a:pt x="13" y="5"/>
                    </a:lnTo>
                    <a:cubicBezTo>
                      <a:pt x="1" y="14"/>
                      <a:pt x="3" y="19"/>
                      <a:pt x="8" y="28"/>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36" name="Google Shape;5736;p39"/>
              <p:cNvSpPr/>
              <p:nvPr/>
            </p:nvSpPr>
            <p:spPr>
              <a:xfrm>
                <a:off x="764750" y="1552850"/>
                <a:ext cx="1125" cy="650"/>
              </a:xfrm>
              <a:custGeom>
                <a:avLst/>
                <a:gdLst/>
                <a:ahLst/>
                <a:cxnLst/>
                <a:rect l="l" t="t" r="r" b="b"/>
                <a:pathLst>
                  <a:path w="45" h="26" extrusionOk="0">
                    <a:moveTo>
                      <a:pt x="45" y="0"/>
                    </a:moveTo>
                    <a:lnTo>
                      <a:pt x="1" y="26"/>
                    </a:lnTo>
                    <a:lnTo>
                      <a:pt x="1" y="26"/>
                    </a:lnTo>
                    <a:lnTo>
                      <a:pt x="45" y="5"/>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37" name="Google Shape;5737;p39"/>
              <p:cNvSpPr/>
              <p:nvPr/>
            </p:nvSpPr>
            <p:spPr>
              <a:xfrm>
                <a:off x="768300" y="1557250"/>
                <a:ext cx="875" cy="875"/>
              </a:xfrm>
              <a:custGeom>
                <a:avLst/>
                <a:gdLst/>
                <a:ahLst/>
                <a:cxnLst/>
                <a:rect l="l" t="t" r="r" b="b"/>
                <a:pathLst>
                  <a:path w="35" h="35" extrusionOk="0">
                    <a:moveTo>
                      <a:pt x="21" y="0"/>
                    </a:moveTo>
                    <a:cubicBezTo>
                      <a:pt x="21" y="3"/>
                      <a:pt x="22" y="6"/>
                      <a:pt x="23" y="8"/>
                    </a:cubicBezTo>
                    <a:lnTo>
                      <a:pt x="23" y="8"/>
                    </a:lnTo>
                    <a:cubicBezTo>
                      <a:pt x="23" y="6"/>
                      <a:pt x="23" y="3"/>
                      <a:pt x="21" y="0"/>
                    </a:cubicBezTo>
                    <a:close/>
                    <a:moveTo>
                      <a:pt x="23" y="8"/>
                    </a:moveTo>
                    <a:cubicBezTo>
                      <a:pt x="22" y="22"/>
                      <a:pt x="1" y="35"/>
                      <a:pt x="12" y="35"/>
                    </a:cubicBezTo>
                    <a:cubicBezTo>
                      <a:pt x="16" y="35"/>
                      <a:pt x="23" y="33"/>
                      <a:pt x="35" y="30"/>
                    </a:cubicBezTo>
                    <a:cubicBezTo>
                      <a:pt x="35" y="22"/>
                      <a:pt x="27" y="16"/>
                      <a:pt x="23"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38" name="Google Shape;5738;p39"/>
              <p:cNvSpPr/>
              <p:nvPr/>
            </p:nvSpPr>
            <p:spPr>
              <a:xfrm>
                <a:off x="757575" y="1607350"/>
                <a:ext cx="1025" cy="350"/>
              </a:xfrm>
              <a:custGeom>
                <a:avLst/>
                <a:gdLst/>
                <a:ahLst/>
                <a:cxnLst/>
                <a:rect l="l" t="t" r="r" b="b"/>
                <a:pathLst>
                  <a:path w="41" h="14" extrusionOk="0">
                    <a:moveTo>
                      <a:pt x="36" y="1"/>
                    </a:moveTo>
                    <a:cubicBezTo>
                      <a:pt x="27" y="1"/>
                      <a:pt x="6" y="11"/>
                      <a:pt x="0" y="11"/>
                    </a:cubicBezTo>
                    <a:cubicBezTo>
                      <a:pt x="3" y="12"/>
                      <a:pt x="6" y="13"/>
                      <a:pt x="10" y="13"/>
                    </a:cubicBezTo>
                    <a:cubicBezTo>
                      <a:pt x="21" y="13"/>
                      <a:pt x="36" y="6"/>
                      <a:pt x="40" y="4"/>
                    </a:cubicBezTo>
                    <a:lnTo>
                      <a:pt x="40" y="4"/>
                    </a:lnTo>
                    <a:cubicBezTo>
                      <a:pt x="40" y="4"/>
                      <a:pt x="40" y="4"/>
                      <a:pt x="40" y="4"/>
                    </a:cubicBezTo>
                    <a:cubicBezTo>
                      <a:pt x="40" y="3"/>
                      <a:pt x="41" y="3"/>
                      <a:pt x="41" y="3"/>
                    </a:cubicBezTo>
                    <a:lnTo>
                      <a:pt x="41" y="3"/>
                    </a:lnTo>
                    <a:cubicBezTo>
                      <a:pt x="41" y="3"/>
                      <a:pt x="40" y="3"/>
                      <a:pt x="40" y="4"/>
                    </a:cubicBezTo>
                    <a:lnTo>
                      <a:pt x="40" y="4"/>
                    </a:lnTo>
                    <a:cubicBezTo>
                      <a:pt x="40" y="2"/>
                      <a:pt x="38"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39" name="Google Shape;5739;p39"/>
              <p:cNvSpPr/>
              <p:nvPr/>
            </p:nvSpPr>
            <p:spPr>
              <a:xfrm>
                <a:off x="761400" y="1609625"/>
                <a:ext cx="1075" cy="200"/>
              </a:xfrm>
              <a:custGeom>
                <a:avLst/>
                <a:gdLst/>
                <a:ahLst/>
                <a:cxnLst/>
                <a:rect l="l" t="t" r="r" b="b"/>
                <a:pathLst>
                  <a:path w="43" h="8" extrusionOk="0">
                    <a:moveTo>
                      <a:pt x="14" y="1"/>
                    </a:moveTo>
                    <a:lnTo>
                      <a:pt x="0" y="6"/>
                    </a:lnTo>
                    <a:lnTo>
                      <a:pt x="42" y="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40" name="Google Shape;5740;p39"/>
              <p:cNvSpPr/>
              <p:nvPr/>
            </p:nvSpPr>
            <p:spPr>
              <a:xfrm>
                <a:off x="761675" y="1610550"/>
                <a:ext cx="2700" cy="1825"/>
              </a:xfrm>
              <a:custGeom>
                <a:avLst/>
                <a:gdLst/>
                <a:ahLst/>
                <a:cxnLst/>
                <a:rect l="l" t="t" r="r" b="b"/>
                <a:pathLst>
                  <a:path w="108" h="73" extrusionOk="0">
                    <a:moveTo>
                      <a:pt x="50" y="1"/>
                    </a:moveTo>
                    <a:lnTo>
                      <a:pt x="1" y="13"/>
                    </a:lnTo>
                    <a:cubicBezTo>
                      <a:pt x="22" y="31"/>
                      <a:pt x="64" y="50"/>
                      <a:pt x="59" y="73"/>
                    </a:cubicBezTo>
                    <a:cubicBezTo>
                      <a:pt x="108" y="36"/>
                      <a:pt x="31" y="38"/>
                      <a:pt x="38" y="10"/>
                    </a:cubicBezTo>
                    <a:lnTo>
                      <a:pt x="5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41" name="Google Shape;5741;p39"/>
              <p:cNvSpPr/>
              <p:nvPr/>
            </p:nvSpPr>
            <p:spPr>
              <a:xfrm>
                <a:off x="761000" y="1614800"/>
                <a:ext cx="775" cy="550"/>
              </a:xfrm>
              <a:custGeom>
                <a:avLst/>
                <a:gdLst/>
                <a:ahLst/>
                <a:cxnLst/>
                <a:rect l="l" t="t" r="r" b="b"/>
                <a:pathLst>
                  <a:path w="31" h="22" extrusionOk="0">
                    <a:moveTo>
                      <a:pt x="2" y="0"/>
                    </a:moveTo>
                    <a:cubicBezTo>
                      <a:pt x="2" y="3"/>
                      <a:pt x="0" y="5"/>
                      <a:pt x="0" y="7"/>
                    </a:cubicBezTo>
                    <a:cubicBezTo>
                      <a:pt x="2" y="9"/>
                      <a:pt x="2" y="14"/>
                      <a:pt x="5" y="19"/>
                    </a:cubicBezTo>
                    <a:cubicBezTo>
                      <a:pt x="23" y="5"/>
                      <a:pt x="30" y="21"/>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42" name="Google Shape;5742;p39"/>
              <p:cNvSpPr/>
              <p:nvPr/>
            </p:nvSpPr>
            <p:spPr>
              <a:xfrm>
                <a:off x="760725" y="1614900"/>
                <a:ext cx="300" cy="225"/>
              </a:xfrm>
              <a:custGeom>
                <a:avLst/>
                <a:gdLst/>
                <a:ahLst/>
                <a:cxnLst/>
                <a:rect l="l" t="t" r="r" b="b"/>
                <a:pathLst>
                  <a:path w="12" h="9" extrusionOk="0">
                    <a:moveTo>
                      <a:pt x="7" y="0"/>
                    </a:moveTo>
                    <a:cubicBezTo>
                      <a:pt x="2" y="0"/>
                      <a:pt x="1" y="8"/>
                      <a:pt x="4" y="8"/>
                    </a:cubicBezTo>
                    <a:cubicBezTo>
                      <a:pt x="6" y="8"/>
                      <a:pt x="8" y="7"/>
                      <a:pt x="11" y="3"/>
                    </a:cubicBezTo>
                    <a:cubicBezTo>
                      <a:pt x="9" y="1"/>
                      <a:pt x="8"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43" name="Google Shape;5743;p39"/>
              <p:cNvSpPr/>
              <p:nvPr/>
            </p:nvSpPr>
            <p:spPr>
              <a:xfrm>
                <a:off x="761000" y="1616000"/>
                <a:ext cx="1125" cy="750"/>
              </a:xfrm>
              <a:custGeom>
                <a:avLst/>
                <a:gdLst/>
                <a:ahLst/>
                <a:cxnLst/>
                <a:rect l="l" t="t" r="r" b="b"/>
                <a:pathLst>
                  <a:path w="45" h="30" extrusionOk="0">
                    <a:moveTo>
                      <a:pt x="14" y="1"/>
                    </a:moveTo>
                    <a:cubicBezTo>
                      <a:pt x="7" y="10"/>
                      <a:pt x="12" y="26"/>
                      <a:pt x="0" y="26"/>
                    </a:cubicBezTo>
                    <a:cubicBezTo>
                      <a:pt x="5" y="29"/>
                      <a:pt x="9" y="30"/>
                      <a:pt x="13" y="30"/>
                    </a:cubicBezTo>
                    <a:cubicBezTo>
                      <a:pt x="24" y="30"/>
                      <a:pt x="32" y="21"/>
                      <a:pt x="44" y="6"/>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44" name="Google Shape;5744;p39"/>
              <p:cNvSpPr/>
              <p:nvPr/>
            </p:nvSpPr>
            <p:spPr>
              <a:xfrm>
                <a:off x="762850" y="1615900"/>
                <a:ext cx="425" cy="150"/>
              </a:xfrm>
              <a:custGeom>
                <a:avLst/>
                <a:gdLst/>
                <a:ahLst/>
                <a:cxnLst/>
                <a:rect l="l" t="t" r="r" b="b"/>
                <a:pathLst>
                  <a:path w="17" h="6" extrusionOk="0">
                    <a:moveTo>
                      <a:pt x="5" y="0"/>
                    </a:moveTo>
                    <a:lnTo>
                      <a:pt x="5" y="0"/>
                    </a:lnTo>
                    <a:cubicBezTo>
                      <a:pt x="2" y="4"/>
                      <a:pt x="1" y="6"/>
                      <a:pt x="7" y="6"/>
                    </a:cubicBezTo>
                    <a:cubicBezTo>
                      <a:pt x="9" y="6"/>
                      <a:pt x="12" y="5"/>
                      <a:pt x="17" y="5"/>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45" name="Google Shape;5745;p39"/>
              <p:cNvSpPr/>
              <p:nvPr/>
            </p:nvSpPr>
            <p:spPr>
              <a:xfrm>
                <a:off x="762275" y="1615650"/>
                <a:ext cx="1050" cy="275"/>
              </a:xfrm>
              <a:custGeom>
                <a:avLst/>
                <a:gdLst/>
                <a:ahLst/>
                <a:cxnLst/>
                <a:rect l="l" t="t" r="r" b="b"/>
                <a:pathLst>
                  <a:path w="42" h="11" extrusionOk="0">
                    <a:moveTo>
                      <a:pt x="37" y="0"/>
                    </a:moveTo>
                    <a:cubicBezTo>
                      <a:pt x="34" y="0"/>
                      <a:pt x="28" y="2"/>
                      <a:pt x="16" y="6"/>
                    </a:cubicBezTo>
                    <a:cubicBezTo>
                      <a:pt x="24" y="2"/>
                      <a:pt x="24" y="2"/>
                      <a:pt x="20" y="2"/>
                    </a:cubicBezTo>
                    <a:cubicBezTo>
                      <a:pt x="18" y="2"/>
                      <a:pt x="15" y="2"/>
                      <a:pt x="12" y="2"/>
                    </a:cubicBezTo>
                    <a:cubicBezTo>
                      <a:pt x="8" y="2"/>
                      <a:pt x="4" y="2"/>
                      <a:pt x="0" y="1"/>
                    </a:cubicBezTo>
                    <a:lnTo>
                      <a:pt x="0" y="1"/>
                    </a:lnTo>
                    <a:lnTo>
                      <a:pt x="28" y="10"/>
                    </a:lnTo>
                    <a:cubicBezTo>
                      <a:pt x="32" y="6"/>
                      <a:pt x="41"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46" name="Google Shape;5746;p39"/>
              <p:cNvSpPr/>
              <p:nvPr/>
            </p:nvSpPr>
            <p:spPr>
              <a:xfrm>
                <a:off x="761900" y="1614500"/>
                <a:ext cx="1325" cy="900"/>
              </a:xfrm>
              <a:custGeom>
                <a:avLst/>
                <a:gdLst/>
                <a:ahLst/>
                <a:cxnLst/>
                <a:rect l="l" t="t" r="r" b="b"/>
                <a:pathLst>
                  <a:path w="53" h="36" extrusionOk="0">
                    <a:moveTo>
                      <a:pt x="30" y="0"/>
                    </a:moveTo>
                    <a:cubicBezTo>
                      <a:pt x="13" y="0"/>
                      <a:pt x="1" y="17"/>
                      <a:pt x="17" y="35"/>
                    </a:cubicBezTo>
                    <a:cubicBezTo>
                      <a:pt x="23" y="21"/>
                      <a:pt x="24" y="9"/>
                      <a:pt x="43" y="9"/>
                    </a:cubicBezTo>
                    <a:cubicBezTo>
                      <a:pt x="45" y="9"/>
                      <a:pt x="48" y="9"/>
                      <a:pt x="52" y="10"/>
                    </a:cubicBezTo>
                    <a:cubicBezTo>
                      <a:pt x="45" y="3"/>
                      <a:pt x="37"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47" name="Google Shape;5747;p39"/>
              <p:cNvSpPr/>
              <p:nvPr/>
            </p:nvSpPr>
            <p:spPr>
              <a:xfrm>
                <a:off x="764225" y="1611325"/>
                <a:ext cx="675" cy="525"/>
              </a:xfrm>
              <a:custGeom>
                <a:avLst/>
                <a:gdLst/>
                <a:ahLst/>
                <a:cxnLst/>
                <a:rect l="l" t="t" r="r" b="b"/>
                <a:pathLst>
                  <a:path w="27" h="21" extrusionOk="0">
                    <a:moveTo>
                      <a:pt x="1" y="0"/>
                    </a:moveTo>
                    <a:cubicBezTo>
                      <a:pt x="11" y="0"/>
                      <a:pt x="2" y="21"/>
                      <a:pt x="10" y="21"/>
                    </a:cubicBezTo>
                    <a:cubicBezTo>
                      <a:pt x="11" y="21"/>
                      <a:pt x="13" y="20"/>
                      <a:pt x="15" y="19"/>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48" name="Google Shape;5748;p39"/>
              <p:cNvSpPr/>
              <p:nvPr/>
            </p:nvSpPr>
            <p:spPr>
              <a:xfrm>
                <a:off x="762950" y="1617975"/>
                <a:ext cx="1025" cy="950"/>
              </a:xfrm>
              <a:custGeom>
                <a:avLst/>
                <a:gdLst/>
                <a:ahLst/>
                <a:cxnLst/>
                <a:rect l="l" t="t" r="r" b="b"/>
                <a:pathLst>
                  <a:path w="41" h="38" extrusionOk="0">
                    <a:moveTo>
                      <a:pt x="19" y="1"/>
                    </a:moveTo>
                    <a:cubicBezTo>
                      <a:pt x="17" y="11"/>
                      <a:pt x="17" y="23"/>
                      <a:pt x="6" y="34"/>
                    </a:cubicBezTo>
                    <a:lnTo>
                      <a:pt x="6" y="34"/>
                    </a:lnTo>
                    <a:cubicBezTo>
                      <a:pt x="18" y="24"/>
                      <a:pt x="30" y="16"/>
                      <a:pt x="40" y="5"/>
                    </a:cubicBezTo>
                    <a:lnTo>
                      <a:pt x="19" y="1"/>
                    </a:lnTo>
                    <a:close/>
                    <a:moveTo>
                      <a:pt x="6" y="34"/>
                    </a:moveTo>
                    <a:lnTo>
                      <a:pt x="6" y="34"/>
                    </a:lnTo>
                    <a:cubicBezTo>
                      <a:pt x="4" y="35"/>
                      <a:pt x="3" y="36"/>
                      <a:pt x="1" y="38"/>
                    </a:cubicBezTo>
                    <a:cubicBezTo>
                      <a:pt x="3" y="36"/>
                      <a:pt x="4" y="35"/>
                      <a:pt x="6" y="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49" name="Google Shape;5749;p39"/>
              <p:cNvSpPr/>
              <p:nvPr/>
            </p:nvSpPr>
            <p:spPr>
              <a:xfrm>
                <a:off x="763950" y="1617925"/>
                <a:ext cx="725" cy="300"/>
              </a:xfrm>
              <a:custGeom>
                <a:avLst/>
                <a:gdLst/>
                <a:ahLst/>
                <a:cxnLst/>
                <a:rect l="l" t="t" r="r" b="b"/>
                <a:pathLst>
                  <a:path w="29" h="12" extrusionOk="0">
                    <a:moveTo>
                      <a:pt x="15" y="0"/>
                    </a:moveTo>
                    <a:cubicBezTo>
                      <a:pt x="11" y="0"/>
                      <a:pt x="6" y="3"/>
                      <a:pt x="0" y="7"/>
                    </a:cubicBezTo>
                    <a:lnTo>
                      <a:pt x="28" y="12"/>
                    </a:lnTo>
                    <a:cubicBezTo>
                      <a:pt x="25" y="3"/>
                      <a:pt x="20"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50" name="Google Shape;5750;p39"/>
              <p:cNvSpPr/>
              <p:nvPr/>
            </p:nvSpPr>
            <p:spPr>
              <a:xfrm>
                <a:off x="763300" y="1615075"/>
                <a:ext cx="1550" cy="325"/>
              </a:xfrm>
              <a:custGeom>
                <a:avLst/>
                <a:gdLst/>
                <a:ahLst/>
                <a:cxnLst/>
                <a:rect l="l" t="t" r="r" b="b"/>
                <a:pathLst>
                  <a:path w="62" h="13" extrusionOk="0">
                    <a:moveTo>
                      <a:pt x="1" y="1"/>
                    </a:moveTo>
                    <a:lnTo>
                      <a:pt x="61" y="12"/>
                    </a:lnTo>
                    <a:lnTo>
                      <a:pt x="61" y="12"/>
                    </a:lnTo>
                    <a:lnTo>
                      <a:pt x="56"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51" name="Google Shape;5751;p39"/>
              <p:cNvSpPr/>
              <p:nvPr/>
            </p:nvSpPr>
            <p:spPr>
              <a:xfrm>
                <a:off x="763300" y="1620475"/>
                <a:ext cx="1300" cy="200"/>
              </a:xfrm>
              <a:custGeom>
                <a:avLst/>
                <a:gdLst/>
                <a:ahLst/>
                <a:cxnLst/>
                <a:rect l="l" t="t" r="r" b="b"/>
                <a:pathLst>
                  <a:path w="52" h="8" extrusionOk="0">
                    <a:moveTo>
                      <a:pt x="33" y="0"/>
                    </a:moveTo>
                    <a:lnTo>
                      <a:pt x="1" y="7"/>
                    </a:ln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52" name="Google Shape;5752;p39"/>
              <p:cNvSpPr/>
              <p:nvPr/>
            </p:nvSpPr>
            <p:spPr>
              <a:xfrm>
                <a:off x="763950" y="1621450"/>
                <a:ext cx="1525" cy="1050"/>
              </a:xfrm>
              <a:custGeom>
                <a:avLst/>
                <a:gdLst/>
                <a:ahLst/>
                <a:cxnLst/>
                <a:rect l="l" t="t" r="r" b="b"/>
                <a:pathLst>
                  <a:path w="61" h="42" extrusionOk="0">
                    <a:moveTo>
                      <a:pt x="44" y="1"/>
                    </a:moveTo>
                    <a:cubicBezTo>
                      <a:pt x="19" y="8"/>
                      <a:pt x="19" y="33"/>
                      <a:pt x="0" y="36"/>
                    </a:cubicBezTo>
                    <a:cubicBezTo>
                      <a:pt x="11" y="39"/>
                      <a:pt x="21" y="41"/>
                      <a:pt x="33" y="41"/>
                    </a:cubicBezTo>
                    <a:cubicBezTo>
                      <a:pt x="42" y="41"/>
                      <a:pt x="51" y="40"/>
                      <a:pt x="61" y="38"/>
                    </a:cubicBezTo>
                    <a:cubicBezTo>
                      <a:pt x="44" y="36"/>
                      <a:pt x="37" y="24"/>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53" name="Google Shape;5753;p39"/>
              <p:cNvSpPr/>
              <p:nvPr/>
            </p:nvSpPr>
            <p:spPr>
              <a:xfrm>
                <a:off x="765450" y="1622325"/>
                <a:ext cx="850" cy="100"/>
              </a:xfrm>
              <a:custGeom>
                <a:avLst/>
                <a:gdLst/>
                <a:ahLst/>
                <a:cxnLst/>
                <a:rect l="l" t="t" r="r" b="b"/>
                <a:pathLst>
                  <a:path w="34" h="4" extrusionOk="0">
                    <a:moveTo>
                      <a:pt x="33" y="1"/>
                    </a:moveTo>
                    <a:cubicBezTo>
                      <a:pt x="21" y="1"/>
                      <a:pt x="10" y="1"/>
                      <a:pt x="1" y="3"/>
                    </a:cubicBezTo>
                    <a:cubicBezTo>
                      <a:pt x="3" y="4"/>
                      <a:pt x="6" y="4"/>
                      <a:pt x="9" y="4"/>
                    </a:cubicBezTo>
                    <a:cubicBezTo>
                      <a:pt x="17" y="4"/>
                      <a:pt x="25" y="2"/>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54" name="Google Shape;5754;p39"/>
              <p:cNvSpPr/>
              <p:nvPr/>
            </p:nvSpPr>
            <p:spPr>
              <a:xfrm>
                <a:off x="764525" y="1618975"/>
                <a:ext cx="675" cy="825"/>
              </a:xfrm>
              <a:custGeom>
                <a:avLst/>
                <a:gdLst/>
                <a:ahLst/>
                <a:cxnLst/>
                <a:rect l="l" t="t" r="r" b="b"/>
                <a:pathLst>
                  <a:path w="27" h="33" extrusionOk="0">
                    <a:moveTo>
                      <a:pt x="21" y="0"/>
                    </a:moveTo>
                    <a:cubicBezTo>
                      <a:pt x="17" y="5"/>
                      <a:pt x="1" y="19"/>
                      <a:pt x="1" y="33"/>
                    </a:cubicBezTo>
                    <a:lnTo>
                      <a:pt x="26" y="7"/>
                    </a:lnTo>
                    <a:cubicBezTo>
                      <a:pt x="26" y="5"/>
                      <a:pt x="24" y="2"/>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55" name="Google Shape;5755;p39"/>
              <p:cNvSpPr/>
              <p:nvPr/>
            </p:nvSpPr>
            <p:spPr>
              <a:xfrm>
                <a:off x="765175" y="1619100"/>
                <a:ext cx="250" cy="425"/>
              </a:xfrm>
              <a:custGeom>
                <a:avLst/>
                <a:gdLst/>
                <a:ahLst/>
                <a:cxnLst/>
                <a:rect l="l" t="t" r="r" b="b"/>
                <a:pathLst>
                  <a:path w="10" h="17" extrusionOk="0">
                    <a:moveTo>
                      <a:pt x="1" y="1"/>
                    </a:moveTo>
                    <a:lnTo>
                      <a:pt x="1" y="1"/>
                    </a:lnTo>
                    <a:cubicBezTo>
                      <a:pt x="4" y="9"/>
                      <a:pt x="8" y="16"/>
                      <a:pt x="9" y="16"/>
                    </a:cubicBezTo>
                    <a:cubicBezTo>
                      <a:pt x="9" y="16"/>
                      <a:pt x="9" y="16"/>
                      <a:pt x="9" y="16"/>
                    </a:cubicBezTo>
                    <a:cubicBezTo>
                      <a:pt x="7" y="14"/>
                      <a:pt x="5" y="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56" name="Google Shape;5756;p39"/>
              <p:cNvSpPr/>
              <p:nvPr/>
            </p:nvSpPr>
            <p:spPr>
              <a:xfrm>
                <a:off x="765050" y="1618900"/>
                <a:ext cx="150" cy="100"/>
              </a:xfrm>
              <a:custGeom>
                <a:avLst/>
                <a:gdLst/>
                <a:ahLst/>
                <a:cxnLst/>
                <a:rect l="l" t="t" r="r" b="b"/>
                <a:pathLst>
                  <a:path w="6" h="4" extrusionOk="0">
                    <a:moveTo>
                      <a:pt x="0" y="1"/>
                    </a:moveTo>
                    <a:lnTo>
                      <a:pt x="0" y="3"/>
                    </a:lnTo>
                    <a:cubicBezTo>
                      <a:pt x="3" y="1"/>
                      <a:pt x="5"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57" name="Google Shape;5757;p39"/>
              <p:cNvSpPr/>
              <p:nvPr/>
            </p:nvSpPr>
            <p:spPr>
              <a:xfrm>
                <a:off x="764750" y="1616000"/>
                <a:ext cx="1725" cy="750"/>
              </a:xfrm>
              <a:custGeom>
                <a:avLst/>
                <a:gdLst/>
                <a:ahLst/>
                <a:cxnLst/>
                <a:rect l="l" t="t" r="r" b="b"/>
                <a:pathLst>
                  <a:path w="69" h="30" extrusionOk="0">
                    <a:moveTo>
                      <a:pt x="68" y="1"/>
                    </a:moveTo>
                    <a:lnTo>
                      <a:pt x="68" y="1"/>
                    </a:lnTo>
                    <a:cubicBezTo>
                      <a:pt x="43" y="6"/>
                      <a:pt x="36" y="26"/>
                      <a:pt x="1" y="29"/>
                    </a:cubicBezTo>
                    <a:cubicBezTo>
                      <a:pt x="7" y="29"/>
                      <a:pt x="15" y="29"/>
                      <a:pt x="22" y="29"/>
                    </a:cubicBezTo>
                    <a:cubicBezTo>
                      <a:pt x="40" y="29"/>
                      <a:pt x="58" y="26"/>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58" name="Google Shape;5758;p39"/>
              <p:cNvSpPr/>
              <p:nvPr/>
            </p:nvSpPr>
            <p:spPr>
              <a:xfrm>
                <a:off x="764925" y="1617575"/>
                <a:ext cx="900" cy="550"/>
              </a:xfrm>
              <a:custGeom>
                <a:avLst/>
                <a:gdLst/>
                <a:ahLst/>
                <a:cxnLst/>
                <a:rect l="l" t="t" r="r" b="b"/>
                <a:pathLst>
                  <a:path w="36" h="22" extrusionOk="0">
                    <a:moveTo>
                      <a:pt x="31" y="0"/>
                    </a:moveTo>
                    <a:cubicBezTo>
                      <a:pt x="24" y="7"/>
                      <a:pt x="15" y="17"/>
                      <a:pt x="1" y="19"/>
                    </a:cubicBezTo>
                    <a:lnTo>
                      <a:pt x="36" y="21"/>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59" name="Google Shape;5759;p39"/>
              <p:cNvSpPr/>
              <p:nvPr/>
            </p:nvSpPr>
            <p:spPr>
              <a:xfrm>
                <a:off x="765800" y="1618100"/>
                <a:ext cx="425" cy="250"/>
              </a:xfrm>
              <a:custGeom>
                <a:avLst/>
                <a:gdLst/>
                <a:ahLst/>
                <a:cxnLst/>
                <a:rect l="l" t="t" r="r" b="b"/>
                <a:pathLst>
                  <a:path w="17" h="10" extrusionOk="0">
                    <a:moveTo>
                      <a:pt x="1" y="0"/>
                    </a:moveTo>
                    <a:lnTo>
                      <a:pt x="3" y="10"/>
                    </a:lnTo>
                    <a:lnTo>
                      <a:pt x="17"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60" name="Google Shape;5760;p39"/>
              <p:cNvSpPr/>
              <p:nvPr/>
            </p:nvSpPr>
            <p:spPr>
              <a:xfrm>
                <a:off x="766100" y="1620600"/>
                <a:ext cx="1175" cy="875"/>
              </a:xfrm>
              <a:custGeom>
                <a:avLst/>
                <a:gdLst/>
                <a:ahLst/>
                <a:cxnLst/>
                <a:rect l="l" t="t" r="r" b="b"/>
                <a:pathLst>
                  <a:path w="47" h="35" extrusionOk="0">
                    <a:moveTo>
                      <a:pt x="30" y="0"/>
                    </a:moveTo>
                    <a:cubicBezTo>
                      <a:pt x="21" y="5"/>
                      <a:pt x="0" y="12"/>
                      <a:pt x="9" y="21"/>
                    </a:cubicBezTo>
                    <a:cubicBezTo>
                      <a:pt x="23" y="21"/>
                      <a:pt x="35" y="26"/>
                      <a:pt x="46" y="35"/>
                    </a:cubicBezTo>
                    <a:cubicBezTo>
                      <a:pt x="42" y="21"/>
                      <a:pt x="37" y="9"/>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61" name="Google Shape;5761;p39"/>
              <p:cNvSpPr/>
              <p:nvPr/>
            </p:nvSpPr>
            <p:spPr>
              <a:xfrm>
                <a:off x="765800" y="1620050"/>
                <a:ext cx="150" cy="100"/>
              </a:xfrm>
              <a:custGeom>
                <a:avLst/>
                <a:gdLst/>
                <a:ahLst/>
                <a:cxnLst/>
                <a:rect l="l" t="t" r="r" b="b"/>
                <a:pathLst>
                  <a:path w="6" h="4" extrusionOk="0">
                    <a:moveTo>
                      <a:pt x="5" y="1"/>
                    </a:moveTo>
                    <a:cubicBezTo>
                      <a:pt x="5" y="1"/>
                      <a:pt x="3" y="2"/>
                      <a:pt x="1" y="3"/>
                    </a:cubicBezTo>
                    <a:lnTo>
                      <a:pt x="5" y="3"/>
                    </a:lnTo>
                    <a:cubicBezTo>
                      <a:pt x="5" y="2"/>
                      <a:pt x="6"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62" name="Google Shape;5762;p39"/>
              <p:cNvSpPr/>
              <p:nvPr/>
            </p:nvSpPr>
            <p:spPr>
              <a:xfrm>
                <a:off x="769050" y="1623375"/>
                <a:ext cx="125" cy="125"/>
              </a:xfrm>
              <a:custGeom>
                <a:avLst/>
                <a:gdLst/>
                <a:ahLst/>
                <a:cxnLst/>
                <a:rect l="l" t="t" r="r" b="b"/>
                <a:pathLst>
                  <a:path w="5" h="5" extrusionOk="0">
                    <a:moveTo>
                      <a:pt x="5" y="0"/>
                    </a:moveTo>
                    <a:lnTo>
                      <a:pt x="0" y="3"/>
                    </a:lnTo>
                    <a:lnTo>
                      <a:pt x="0" y="5"/>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63" name="Google Shape;5763;p39"/>
              <p:cNvSpPr/>
              <p:nvPr/>
            </p:nvSpPr>
            <p:spPr>
              <a:xfrm>
                <a:off x="766375" y="1620200"/>
                <a:ext cx="675" cy="425"/>
              </a:xfrm>
              <a:custGeom>
                <a:avLst/>
                <a:gdLst/>
                <a:ahLst/>
                <a:cxnLst/>
                <a:rect l="l" t="t" r="r" b="b"/>
                <a:pathLst>
                  <a:path w="27" h="17" extrusionOk="0">
                    <a:moveTo>
                      <a:pt x="13" y="1"/>
                    </a:moveTo>
                    <a:cubicBezTo>
                      <a:pt x="9" y="1"/>
                      <a:pt x="5" y="1"/>
                      <a:pt x="1" y="2"/>
                    </a:cubicBezTo>
                    <a:cubicBezTo>
                      <a:pt x="8" y="4"/>
                      <a:pt x="15" y="9"/>
                      <a:pt x="19" y="16"/>
                    </a:cubicBezTo>
                    <a:cubicBezTo>
                      <a:pt x="24" y="14"/>
                      <a:pt x="26" y="11"/>
                      <a:pt x="24" y="9"/>
                    </a:cubicBezTo>
                    <a:cubicBezTo>
                      <a:pt x="24" y="3"/>
                      <a:pt x="20"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64" name="Google Shape;5764;p39"/>
              <p:cNvSpPr/>
              <p:nvPr/>
            </p:nvSpPr>
            <p:spPr>
              <a:xfrm>
                <a:off x="766950" y="1622100"/>
                <a:ext cx="325" cy="625"/>
              </a:xfrm>
              <a:custGeom>
                <a:avLst/>
                <a:gdLst/>
                <a:ahLst/>
                <a:cxnLst/>
                <a:rect l="l" t="t" r="r" b="b"/>
                <a:pathLst>
                  <a:path w="13" h="25" extrusionOk="0">
                    <a:moveTo>
                      <a:pt x="12" y="0"/>
                    </a:moveTo>
                    <a:lnTo>
                      <a:pt x="12" y="0"/>
                    </a:lnTo>
                    <a:cubicBezTo>
                      <a:pt x="6" y="9"/>
                      <a:pt x="0" y="24"/>
                      <a:pt x="5" y="24"/>
                    </a:cubicBezTo>
                    <a:cubicBezTo>
                      <a:pt x="6" y="24"/>
                      <a:pt x="7" y="24"/>
                      <a:pt x="8" y="23"/>
                    </a:cubicBezTo>
                    <a:cubicBezTo>
                      <a:pt x="10" y="17"/>
                      <a:pt x="10"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65" name="Google Shape;5765;p39"/>
              <p:cNvSpPr/>
              <p:nvPr/>
            </p:nvSpPr>
            <p:spPr>
              <a:xfrm>
                <a:off x="765625" y="1620350"/>
                <a:ext cx="150" cy="100"/>
              </a:xfrm>
              <a:custGeom>
                <a:avLst/>
                <a:gdLst/>
                <a:ahLst/>
                <a:cxnLst/>
                <a:rect l="l" t="t" r="r" b="b"/>
                <a:pathLst>
                  <a:path w="6" h="4" extrusionOk="0">
                    <a:moveTo>
                      <a:pt x="3" y="1"/>
                    </a:moveTo>
                    <a:cubicBezTo>
                      <a:pt x="1" y="3"/>
                      <a:pt x="1" y="3"/>
                      <a:pt x="1" y="3"/>
                    </a:cubicBezTo>
                    <a:cubicBezTo>
                      <a:pt x="2" y="3"/>
                      <a:pt x="4"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66" name="Google Shape;5766;p39"/>
              <p:cNvSpPr/>
              <p:nvPr/>
            </p:nvSpPr>
            <p:spPr>
              <a:xfrm>
                <a:off x="765750" y="1620125"/>
                <a:ext cx="650" cy="250"/>
              </a:xfrm>
              <a:custGeom>
                <a:avLst/>
                <a:gdLst/>
                <a:ahLst/>
                <a:cxnLst/>
                <a:rect l="l" t="t" r="r" b="b"/>
                <a:pathLst>
                  <a:path w="26" h="10" extrusionOk="0">
                    <a:moveTo>
                      <a:pt x="7" y="0"/>
                    </a:moveTo>
                    <a:cubicBezTo>
                      <a:pt x="5" y="3"/>
                      <a:pt x="3" y="5"/>
                      <a:pt x="0" y="10"/>
                    </a:cubicBezTo>
                    <a:cubicBezTo>
                      <a:pt x="9" y="10"/>
                      <a:pt x="16" y="7"/>
                      <a:pt x="26" y="5"/>
                    </a:cubicBezTo>
                    <a:cubicBezTo>
                      <a:pt x="19" y="3"/>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67" name="Google Shape;5767;p39"/>
              <p:cNvSpPr/>
              <p:nvPr/>
            </p:nvSpPr>
            <p:spPr>
              <a:xfrm>
                <a:off x="769150" y="1620125"/>
                <a:ext cx="4975" cy="3275"/>
              </a:xfrm>
              <a:custGeom>
                <a:avLst/>
                <a:gdLst/>
                <a:ahLst/>
                <a:cxnLst/>
                <a:rect l="l" t="t" r="r" b="b"/>
                <a:pathLst>
                  <a:path w="199" h="131" extrusionOk="0">
                    <a:moveTo>
                      <a:pt x="140" y="0"/>
                    </a:moveTo>
                    <a:cubicBezTo>
                      <a:pt x="110" y="3"/>
                      <a:pt x="36" y="79"/>
                      <a:pt x="1" y="130"/>
                    </a:cubicBezTo>
                    <a:cubicBezTo>
                      <a:pt x="12" y="121"/>
                      <a:pt x="26" y="115"/>
                      <a:pt x="40" y="115"/>
                    </a:cubicBezTo>
                    <a:cubicBezTo>
                      <a:pt x="44" y="115"/>
                      <a:pt x="48" y="115"/>
                      <a:pt x="52" y="116"/>
                    </a:cubicBezTo>
                    <a:cubicBezTo>
                      <a:pt x="61" y="98"/>
                      <a:pt x="52" y="56"/>
                      <a:pt x="87" y="49"/>
                    </a:cubicBezTo>
                    <a:cubicBezTo>
                      <a:pt x="117" y="56"/>
                      <a:pt x="94" y="72"/>
                      <a:pt x="89" y="93"/>
                    </a:cubicBezTo>
                    <a:cubicBezTo>
                      <a:pt x="112" y="58"/>
                      <a:pt x="156" y="77"/>
                      <a:pt x="198" y="33"/>
                    </a:cubicBezTo>
                    <a:lnTo>
                      <a:pt x="166" y="33"/>
                    </a:lnTo>
                    <a:cubicBezTo>
                      <a:pt x="173" y="26"/>
                      <a:pt x="189" y="21"/>
                      <a:pt x="191" y="12"/>
                    </a:cubicBezTo>
                    <a:lnTo>
                      <a:pt x="191" y="12"/>
                    </a:lnTo>
                    <a:cubicBezTo>
                      <a:pt x="179" y="22"/>
                      <a:pt x="165" y="27"/>
                      <a:pt x="155" y="27"/>
                    </a:cubicBezTo>
                    <a:cubicBezTo>
                      <a:pt x="142" y="27"/>
                      <a:pt x="134" y="19"/>
                      <a:pt x="1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68" name="Google Shape;5768;p39"/>
              <p:cNvSpPr/>
              <p:nvPr/>
            </p:nvSpPr>
            <p:spPr>
              <a:xfrm>
                <a:off x="768000" y="1622500"/>
                <a:ext cx="1075" cy="1250"/>
              </a:xfrm>
              <a:custGeom>
                <a:avLst/>
                <a:gdLst/>
                <a:ahLst/>
                <a:cxnLst/>
                <a:rect l="l" t="t" r="r" b="b"/>
                <a:pathLst>
                  <a:path w="43" h="50" extrusionOk="0">
                    <a:moveTo>
                      <a:pt x="15" y="1"/>
                    </a:moveTo>
                    <a:lnTo>
                      <a:pt x="15" y="1"/>
                    </a:lnTo>
                    <a:cubicBezTo>
                      <a:pt x="17" y="10"/>
                      <a:pt x="12" y="24"/>
                      <a:pt x="1" y="49"/>
                    </a:cubicBezTo>
                    <a:cubicBezTo>
                      <a:pt x="3" y="50"/>
                      <a:pt x="6" y="50"/>
                      <a:pt x="9" y="50"/>
                    </a:cubicBezTo>
                    <a:cubicBezTo>
                      <a:pt x="22" y="50"/>
                      <a:pt x="33" y="45"/>
                      <a:pt x="42" y="38"/>
                    </a:cubicBezTo>
                    <a:lnTo>
                      <a:pt x="17" y="5"/>
                    </a:lnTo>
                    <a:lnTo>
                      <a:pt x="24" y="5"/>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69" name="Google Shape;5769;p39"/>
              <p:cNvSpPr/>
              <p:nvPr/>
            </p:nvSpPr>
            <p:spPr>
              <a:xfrm>
                <a:off x="767200" y="1620500"/>
                <a:ext cx="2450" cy="2025"/>
              </a:xfrm>
              <a:custGeom>
                <a:avLst/>
                <a:gdLst/>
                <a:ahLst/>
                <a:cxnLst/>
                <a:rect l="l" t="t" r="r" b="b"/>
                <a:pathLst>
                  <a:path w="98" h="81" extrusionOk="0">
                    <a:moveTo>
                      <a:pt x="83" y="1"/>
                    </a:moveTo>
                    <a:cubicBezTo>
                      <a:pt x="71" y="1"/>
                      <a:pt x="58" y="11"/>
                      <a:pt x="43" y="11"/>
                    </a:cubicBezTo>
                    <a:cubicBezTo>
                      <a:pt x="42" y="11"/>
                      <a:pt x="41" y="11"/>
                      <a:pt x="40" y="11"/>
                    </a:cubicBezTo>
                    <a:lnTo>
                      <a:pt x="40" y="11"/>
                    </a:lnTo>
                    <a:cubicBezTo>
                      <a:pt x="79" y="36"/>
                      <a:pt x="22" y="14"/>
                      <a:pt x="23" y="47"/>
                    </a:cubicBezTo>
                    <a:lnTo>
                      <a:pt x="23" y="47"/>
                    </a:lnTo>
                    <a:cubicBezTo>
                      <a:pt x="52" y="35"/>
                      <a:pt x="76" y="36"/>
                      <a:pt x="98" y="6"/>
                    </a:cubicBezTo>
                    <a:cubicBezTo>
                      <a:pt x="93" y="2"/>
                      <a:pt x="88" y="1"/>
                      <a:pt x="83" y="1"/>
                    </a:cubicBezTo>
                    <a:close/>
                    <a:moveTo>
                      <a:pt x="16" y="53"/>
                    </a:moveTo>
                    <a:cubicBezTo>
                      <a:pt x="18" y="58"/>
                      <a:pt x="16" y="60"/>
                      <a:pt x="14" y="60"/>
                    </a:cubicBezTo>
                    <a:cubicBezTo>
                      <a:pt x="12" y="60"/>
                      <a:pt x="8" y="58"/>
                      <a:pt x="5" y="57"/>
                    </a:cubicBezTo>
                    <a:lnTo>
                      <a:pt x="4" y="58"/>
                    </a:lnTo>
                    <a:lnTo>
                      <a:pt x="4" y="58"/>
                    </a:lnTo>
                    <a:cubicBezTo>
                      <a:pt x="5" y="57"/>
                      <a:pt x="5" y="56"/>
                      <a:pt x="5" y="56"/>
                    </a:cubicBezTo>
                    <a:cubicBezTo>
                      <a:pt x="5" y="56"/>
                      <a:pt x="5" y="57"/>
                      <a:pt x="5" y="57"/>
                    </a:cubicBezTo>
                    <a:cubicBezTo>
                      <a:pt x="7" y="55"/>
                      <a:pt x="12" y="53"/>
                      <a:pt x="16" y="53"/>
                    </a:cubicBezTo>
                    <a:close/>
                    <a:moveTo>
                      <a:pt x="2" y="39"/>
                    </a:moveTo>
                    <a:cubicBezTo>
                      <a:pt x="2" y="45"/>
                      <a:pt x="2" y="52"/>
                      <a:pt x="2" y="60"/>
                    </a:cubicBezTo>
                    <a:lnTo>
                      <a:pt x="2" y="60"/>
                    </a:lnTo>
                    <a:lnTo>
                      <a:pt x="0" y="62"/>
                    </a:lnTo>
                    <a:lnTo>
                      <a:pt x="42" y="81"/>
                    </a:lnTo>
                    <a:cubicBezTo>
                      <a:pt x="42" y="71"/>
                      <a:pt x="33" y="62"/>
                      <a:pt x="16" y="50"/>
                    </a:cubicBezTo>
                    <a:cubicBezTo>
                      <a:pt x="18" y="49"/>
                      <a:pt x="20" y="49"/>
                      <a:pt x="22" y="48"/>
                    </a:cubicBezTo>
                    <a:lnTo>
                      <a:pt x="22" y="48"/>
                    </a:lnTo>
                    <a:cubicBezTo>
                      <a:pt x="22" y="48"/>
                      <a:pt x="23" y="48"/>
                      <a:pt x="23" y="48"/>
                    </a:cubicBezTo>
                    <a:cubicBezTo>
                      <a:pt x="23" y="48"/>
                      <a:pt x="23" y="47"/>
                      <a:pt x="23" y="47"/>
                    </a:cubicBezTo>
                    <a:lnTo>
                      <a:pt x="23" y="47"/>
                    </a:lnTo>
                    <a:cubicBezTo>
                      <a:pt x="23" y="47"/>
                      <a:pt x="22" y="48"/>
                      <a:pt x="22" y="48"/>
                    </a:cubicBezTo>
                    <a:lnTo>
                      <a:pt x="22" y="48"/>
                    </a:lnTo>
                    <a:cubicBezTo>
                      <a:pt x="13" y="46"/>
                      <a:pt x="7" y="43"/>
                      <a:pt x="2" y="3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70" name="Google Shape;5770;p39"/>
              <p:cNvSpPr/>
              <p:nvPr/>
            </p:nvSpPr>
            <p:spPr>
              <a:xfrm>
                <a:off x="768175" y="1615425"/>
                <a:ext cx="250" cy="150"/>
              </a:xfrm>
              <a:custGeom>
                <a:avLst/>
                <a:gdLst/>
                <a:ahLst/>
                <a:cxnLst/>
                <a:rect l="l" t="t" r="r" b="b"/>
                <a:pathLst>
                  <a:path w="10" h="6" extrusionOk="0">
                    <a:moveTo>
                      <a:pt x="8" y="1"/>
                    </a:moveTo>
                    <a:cubicBezTo>
                      <a:pt x="5" y="1"/>
                      <a:pt x="3" y="3"/>
                      <a:pt x="1" y="5"/>
                    </a:cubicBezTo>
                    <a:cubicBezTo>
                      <a:pt x="5" y="5"/>
                      <a:pt x="10" y="3"/>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71" name="Google Shape;5771;p39"/>
              <p:cNvSpPr/>
              <p:nvPr/>
            </p:nvSpPr>
            <p:spPr>
              <a:xfrm>
                <a:off x="766550" y="1615550"/>
                <a:ext cx="1650" cy="2000"/>
              </a:xfrm>
              <a:custGeom>
                <a:avLst/>
                <a:gdLst/>
                <a:ahLst/>
                <a:cxnLst/>
                <a:rect l="l" t="t" r="r" b="b"/>
                <a:pathLst>
                  <a:path w="66" h="80" extrusionOk="0">
                    <a:moveTo>
                      <a:pt x="60" y="0"/>
                    </a:moveTo>
                    <a:cubicBezTo>
                      <a:pt x="49" y="0"/>
                      <a:pt x="32" y="2"/>
                      <a:pt x="28" y="21"/>
                    </a:cubicBezTo>
                    <a:lnTo>
                      <a:pt x="33" y="21"/>
                    </a:lnTo>
                    <a:cubicBezTo>
                      <a:pt x="28" y="44"/>
                      <a:pt x="17" y="63"/>
                      <a:pt x="1" y="79"/>
                    </a:cubicBezTo>
                    <a:cubicBezTo>
                      <a:pt x="24" y="61"/>
                      <a:pt x="45" y="40"/>
                      <a:pt x="63" y="19"/>
                    </a:cubicBezTo>
                    <a:cubicBezTo>
                      <a:pt x="59" y="19"/>
                      <a:pt x="53" y="21"/>
                      <a:pt x="49" y="21"/>
                    </a:cubicBezTo>
                    <a:cubicBezTo>
                      <a:pt x="46" y="21"/>
                      <a:pt x="43" y="20"/>
                      <a:pt x="42" y="17"/>
                    </a:cubicBezTo>
                    <a:cubicBezTo>
                      <a:pt x="47" y="3"/>
                      <a:pt x="56" y="7"/>
                      <a:pt x="66" y="0"/>
                    </a:cubicBezTo>
                    <a:cubicBezTo>
                      <a:pt x="64" y="0"/>
                      <a:pt x="62"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72" name="Google Shape;5772;p39"/>
              <p:cNvSpPr/>
              <p:nvPr/>
            </p:nvSpPr>
            <p:spPr>
              <a:xfrm>
                <a:off x="768000" y="1618325"/>
                <a:ext cx="1250" cy="775"/>
              </a:xfrm>
              <a:custGeom>
                <a:avLst/>
                <a:gdLst/>
                <a:ahLst/>
                <a:cxnLst/>
                <a:rect l="l" t="t" r="r" b="b"/>
                <a:pathLst>
                  <a:path w="50" h="31" extrusionOk="0">
                    <a:moveTo>
                      <a:pt x="49" y="1"/>
                    </a:moveTo>
                    <a:lnTo>
                      <a:pt x="35" y="12"/>
                    </a:lnTo>
                    <a:cubicBezTo>
                      <a:pt x="34" y="6"/>
                      <a:pt x="31" y="4"/>
                      <a:pt x="27" y="4"/>
                    </a:cubicBezTo>
                    <a:cubicBezTo>
                      <a:pt x="20" y="4"/>
                      <a:pt x="10" y="12"/>
                      <a:pt x="1" y="17"/>
                    </a:cubicBezTo>
                    <a:lnTo>
                      <a:pt x="35" y="31"/>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73" name="Google Shape;5773;p39"/>
              <p:cNvSpPr/>
              <p:nvPr/>
            </p:nvSpPr>
            <p:spPr>
              <a:xfrm>
                <a:off x="768050" y="1623825"/>
                <a:ext cx="1375" cy="550"/>
              </a:xfrm>
              <a:custGeom>
                <a:avLst/>
                <a:gdLst/>
                <a:ahLst/>
                <a:cxnLst/>
                <a:rect l="l" t="t" r="r" b="b"/>
                <a:pathLst>
                  <a:path w="55" h="22" extrusionOk="0">
                    <a:moveTo>
                      <a:pt x="31" y="1"/>
                    </a:moveTo>
                    <a:lnTo>
                      <a:pt x="1" y="22"/>
                    </a:lnTo>
                    <a:lnTo>
                      <a:pt x="54" y="3"/>
                    </a:ln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74" name="Google Shape;5774;p39"/>
              <p:cNvSpPr/>
              <p:nvPr/>
            </p:nvSpPr>
            <p:spPr>
              <a:xfrm>
                <a:off x="769100" y="1624575"/>
                <a:ext cx="675" cy="550"/>
              </a:xfrm>
              <a:custGeom>
                <a:avLst/>
                <a:gdLst/>
                <a:ahLst/>
                <a:cxnLst/>
                <a:rect l="l" t="t" r="r" b="b"/>
                <a:pathLst>
                  <a:path w="27" h="22" extrusionOk="0">
                    <a:moveTo>
                      <a:pt x="26" y="1"/>
                    </a:moveTo>
                    <a:lnTo>
                      <a:pt x="1" y="22"/>
                    </a:lnTo>
                    <a:lnTo>
                      <a:pt x="24" y="17"/>
                    </a:lnTo>
                    <a:lnTo>
                      <a:pt x="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75" name="Google Shape;5775;p39"/>
              <p:cNvSpPr/>
              <p:nvPr/>
            </p:nvSpPr>
            <p:spPr>
              <a:xfrm>
                <a:off x="802200" y="1665725"/>
                <a:ext cx="375" cy="250"/>
              </a:xfrm>
              <a:custGeom>
                <a:avLst/>
                <a:gdLst/>
                <a:ahLst/>
                <a:cxnLst/>
                <a:rect l="l" t="t" r="r" b="b"/>
                <a:pathLst>
                  <a:path w="15" h="10" extrusionOk="0">
                    <a:moveTo>
                      <a:pt x="0" y="1"/>
                    </a:moveTo>
                    <a:cubicBezTo>
                      <a:pt x="5" y="6"/>
                      <a:pt x="9" y="10"/>
                      <a:pt x="12" y="10"/>
                    </a:cubicBezTo>
                    <a:cubicBezTo>
                      <a:pt x="13" y="10"/>
                      <a:pt x="14" y="9"/>
                      <a:pt x="14" y="8"/>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76" name="Google Shape;5776;p39"/>
              <p:cNvSpPr/>
              <p:nvPr/>
            </p:nvSpPr>
            <p:spPr>
              <a:xfrm>
                <a:off x="787475" y="1639600"/>
                <a:ext cx="1175" cy="1200"/>
              </a:xfrm>
              <a:custGeom>
                <a:avLst/>
                <a:gdLst/>
                <a:ahLst/>
                <a:cxnLst/>
                <a:rect l="l" t="t" r="r" b="b"/>
                <a:pathLst>
                  <a:path w="47" h="48" extrusionOk="0">
                    <a:moveTo>
                      <a:pt x="38" y="0"/>
                    </a:moveTo>
                    <a:lnTo>
                      <a:pt x="38" y="0"/>
                    </a:lnTo>
                    <a:cubicBezTo>
                      <a:pt x="23" y="20"/>
                      <a:pt x="0" y="47"/>
                      <a:pt x="5" y="47"/>
                    </a:cubicBezTo>
                    <a:cubicBezTo>
                      <a:pt x="6" y="47"/>
                      <a:pt x="10" y="45"/>
                      <a:pt x="17" y="40"/>
                    </a:cubicBezTo>
                    <a:lnTo>
                      <a:pt x="47" y="19"/>
                    </a:lnTo>
                    <a:cubicBezTo>
                      <a:pt x="35" y="17"/>
                      <a:pt x="35" y="1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77" name="Google Shape;5777;p39"/>
              <p:cNvSpPr/>
              <p:nvPr/>
            </p:nvSpPr>
            <p:spPr>
              <a:xfrm>
                <a:off x="798950" y="1651200"/>
                <a:ext cx="900" cy="250"/>
              </a:xfrm>
              <a:custGeom>
                <a:avLst/>
                <a:gdLst/>
                <a:ahLst/>
                <a:cxnLst/>
                <a:rect l="l" t="t" r="r" b="b"/>
                <a:pathLst>
                  <a:path w="36" h="10" extrusionOk="0">
                    <a:moveTo>
                      <a:pt x="1" y="0"/>
                    </a:moveTo>
                    <a:lnTo>
                      <a:pt x="1" y="0"/>
                    </a:lnTo>
                    <a:cubicBezTo>
                      <a:pt x="7" y="5"/>
                      <a:pt x="14" y="7"/>
                      <a:pt x="26" y="9"/>
                    </a:cubicBezTo>
                    <a:lnTo>
                      <a:pt x="35"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78" name="Google Shape;5778;p39"/>
              <p:cNvSpPr/>
              <p:nvPr/>
            </p:nvSpPr>
            <p:spPr>
              <a:xfrm>
                <a:off x="797200" y="1676575"/>
                <a:ext cx="975" cy="825"/>
              </a:xfrm>
              <a:custGeom>
                <a:avLst/>
                <a:gdLst/>
                <a:ahLst/>
                <a:cxnLst/>
                <a:rect l="l" t="t" r="r" b="b"/>
                <a:pathLst>
                  <a:path w="39" h="33" extrusionOk="0">
                    <a:moveTo>
                      <a:pt x="1" y="0"/>
                    </a:moveTo>
                    <a:lnTo>
                      <a:pt x="24" y="33"/>
                    </a:lnTo>
                    <a:cubicBezTo>
                      <a:pt x="38" y="17"/>
                      <a:pt x="15"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79" name="Google Shape;5779;p39"/>
              <p:cNvSpPr/>
              <p:nvPr/>
            </p:nvSpPr>
            <p:spPr>
              <a:xfrm>
                <a:off x="779025" y="1631125"/>
                <a:ext cx="400" cy="1075"/>
              </a:xfrm>
              <a:custGeom>
                <a:avLst/>
                <a:gdLst/>
                <a:ahLst/>
                <a:cxnLst/>
                <a:rect l="l" t="t" r="r" b="b"/>
                <a:pathLst>
                  <a:path w="16" h="43" extrusionOk="0">
                    <a:moveTo>
                      <a:pt x="9" y="1"/>
                    </a:moveTo>
                    <a:cubicBezTo>
                      <a:pt x="7" y="1"/>
                      <a:pt x="4" y="3"/>
                      <a:pt x="0" y="8"/>
                    </a:cubicBezTo>
                    <a:cubicBezTo>
                      <a:pt x="0" y="22"/>
                      <a:pt x="5" y="33"/>
                      <a:pt x="14" y="43"/>
                    </a:cubicBezTo>
                    <a:cubicBezTo>
                      <a:pt x="12" y="23"/>
                      <a:pt x="16"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80" name="Google Shape;5780;p39"/>
              <p:cNvSpPr/>
              <p:nvPr/>
            </p:nvSpPr>
            <p:spPr>
              <a:xfrm>
                <a:off x="793050" y="1663425"/>
                <a:ext cx="475" cy="375"/>
              </a:xfrm>
              <a:custGeom>
                <a:avLst/>
                <a:gdLst/>
                <a:ahLst/>
                <a:cxnLst/>
                <a:rect l="l" t="t" r="r" b="b"/>
                <a:pathLst>
                  <a:path w="19" h="15" extrusionOk="0">
                    <a:moveTo>
                      <a:pt x="0" y="0"/>
                    </a:moveTo>
                    <a:cubicBezTo>
                      <a:pt x="5" y="7"/>
                      <a:pt x="12" y="12"/>
                      <a:pt x="19" y="14"/>
                    </a:cubicBezTo>
                    <a:cubicBezTo>
                      <a:pt x="14" y="7"/>
                      <a:pt x="7"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81" name="Google Shape;5781;p39"/>
              <p:cNvSpPr/>
              <p:nvPr/>
            </p:nvSpPr>
            <p:spPr>
              <a:xfrm>
                <a:off x="779350" y="1632175"/>
                <a:ext cx="675" cy="525"/>
              </a:xfrm>
              <a:custGeom>
                <a:avLst/>
                <a:gdLst/>
                <a:ahLst/>
                <a:cxnLst/>
                <a:rect l="l" t="t" r="r" b="b"/>
                <a:pathLst>
                  <a:path w="27" h="21" extrusionOk="0">
                    <a:moveTo>
                      <a:pt x="1" y="1"/>
                    </a:moveTo>
                    <a:cubicBezTo>
                      <a:pt x="1" y="12"/>
                      <a:pt x="2" y="21"/>
                      <a:pt x="10" y="21"/>
                    </a:cubicBezTo>
                    <a:cubicBezTo>
                      <a:pt x="14" y="21"/>
                      <a:pt x="19" y="19"/>
                      <a:pt x="26" y="15"/>
                    </a:cubicBezTo>
                    <a:lnTo>
                      <a:pt x="26" y="5"/>
                    </a:lnTo>
                    <a:cubicBezTo>
                      <a:pt x="24" y="6"/>
                      <a:pt x="22" y="6"/>
                      <a:pt x="19" y="6"/>
                    </a:cubicBezTo>
                    <a:cubicBezTo>
                      <a:pt x="12" y="6"/>
                      <a:pt x="6"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82" name="Google Shape;5782;p39"/>
              <p:cNvSpPr/>
              <p:nvPr/>
            </p:nvSpPr>
            <p:spPr>
              <a:xfrm>
                <a:off x="771650" y="1696675"/>
                <a:ext cx="150" cy="75"/>
              </a:xfrm>
              <a:custGeom>
                <a:avLst/>
                <a:gdLst/>
                <a:ahLst/>
                <a:cxnLst/>
                <a:rect l="l" t="t" r="r" b="b"/>
                <a:pathLst>
                  <a:path w="6" h="3" extrusionOk="0">
                    <a:moveTo>
                      <a:pt x="1" y="1"/>
                    </a:moveTo>
                    <a:cubicBezTo>
                      <a:pt x="2" y="2"/>
                      <a:pt x="3" y="3"/>
                      <a:pt x="4" y="3"/>
                    </a:cubicBezTo>
                    <a:cubicBezTo>
                      <a:pt x="5" y="3"/>
                      <a:pt x="5"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83" name="Google Shape;5783;p39"/>
              <p:cNvSpPr/>
              <p:nvPr/>
            </p:nvSpPr>
            <p:spPr>
              <a:xfrm>
                <a:off x="758900" y="1699525"/>
                <a:ext cx="150" cy="425"/>
              </a:xfrm>
              <a:custGeom>
                <a:avLst/>
                <a:gdLst/>
                <a:ahLst/>
                <a:cxnLst/>
                <a:rect l="l" t="t" r="r" b="b"/>
                <a:pathLst>
                  <a:path w="6" h="17" extrusionOk="0">
                    <a:moveTo>
                      <a:pt x="5" y="0"/>
                    </a:moveTo>
                    <a:cubicBezTo>
                      <a:pt x="3" y="3"/>
                      <a:pt x="1" y="5"/>
                      <a:pt x="1" y="17"/>
                    </a:cubicBezTo>
                    <a:cubicBezTo>
                      <a:pt x="1"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84" name="Google Shape;5784;p39"/>
              <p:cNvSpPr/>
              <p:nvPr/>
            </p:nvSpPr>
            <p:spPr>
              <a:xfrm>
                <a:off x="772700" y="1627850"/>
                <a:ext cx="150" cy="75"/>
              </a:xfrm>
              <a:custGeom>
                <a:avLst/>
                <a:gdLst/>
                <a:ahLst/>
                <a:cxnLst/>
                <a:rect l="l" t="t" r="r" b="b"/>
                <a:pathLst>
                  <a:path w="6" h="3" extrusionOk="0">
                    <a:moveTo>
                      <a:pt x="1" y="0"/>
                    </a:moveTo>
                    <a:cubicBezTo>
                      <a:pt x="1" y="0"/>
                      <a:pt x="3" y="2"/>
                      <a:pt x="5" y="2"/>
                    </a:cubicBez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85" name="Google Shape;5785;p39"/>
              <p:cNvSpPr/>
              <p:nvPr/>
            </p:nvSpPr>
            <p:spPr>
              <a:xfrm>
                <a:off x="774375" y="1624350"/>
                <a:ext cx="375" cy="250"/>
              </a:xfrm>
              <a:custGeom>
                <a:avLst/>
                <a:gdLst/>
                <a:ahLst/>
                <a:cxnLst/>
                <a:rect l="l" t="t" r="r" b="b"/>
                <a:pathLst>
                  <a:path w="15" h="10" extrusionOk="0">
                    <a:moveTo>
                      <a:pt x="15" y="1"/>
                    </a:moveTo>
                    <a:cubicBezTo>
                      <a:pt x="10" y="5"/>
                      <a:pt x="5" y="8"/>
                      <a:pt x="1" y="10"/>
                    </a:cubicBezTo>
                    <a:cubicBezTo>
                      <a:pt x="5" y="8"/>
                      <a:pt x="10" y="5"/>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86" name="Google Shape;5786;p39"/>
              <p:cNvSpPr/>
              <p:nvPr/>
            </p:nvSpPr>
            <p:spPr>
              <a:xfrm>
                <a:off x="784925" y="1629100"/>
                <a:ext cx="75" cy="200"/>
              </a:xfrm>
              <a:custGeom>
                <a:avLst/>
                <a:gdLst/>
                <a:ahLst/>
                <a:cxnLst/>
                <a:rect l="l" t="t" r="r" b="b"/>
                <a:pathLst>
                  <a:path w="3" h="8" extrusionOk="0">
                    <a:moveTo>
                      <a:pt x="1" y="8"/>
                    </a:moveTo>
                    <a:lnTo>
                      <a:pt x="1" y="8"/>
                    </a:lnTo>
                    <a:cubicBezTo>
                      <a:pt x="3" y="1"/>
                      <a:pt x="3" y="1"/>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87" name="Google Shape;5787;p39"/>
              <p:cNvSpPr/>
              <p:nvPr/>
            </p:nvSpPr>
            <p:spPr>
              <a:xfrm>
                <a:off x="772300" y="1627475"/>
                <a:ext cx="300" cy="200"/>
              </a:xfrm>
              <a:custGeom>
                <a:avLst/>
                <a:gdLst/>
                <a:ahLst/>
                <a:cxnLst/>
                <a:rect l="l" t="t" r="r" b="b"/>
                <a:pathLst>
                  <a:path w="12" h="8" extrusionOk="0">
                    <a:moveTo>
                      <a:pt x="7" y="1"/>
                    </a:moveTo>
                    <a:cubicBezTo>
                      <a:pt x="2" y="6"/>
                      <a:pt x="0" y="8"/>
                      <a:pt x="12" y="8"/>
                    </a:cubicBezTo>
                    <a:cubicBezTo>
                      <a:pt x="12" y="6"/>
                      <a:pt x="9"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88" name="Google Shape;5788;p39"/>
              <p:cNvSpPr/>
              <p:nvPr/>
            </p:nvSpPr>
            <p:spPr>
              <a:xfrm>
                <a:off x="772825" y="1627725"/>
                <a:ext cx="350" cy="375"/>
              </a:xfrm>
              <a:custGeom>
                <a:avLst/>
                <a:gdLst/>
                <a:ahLst/>
                <a:cxnLst/>
                <a:rect l="l" t="t" r="r" b="b"/>
                <a:pathLst>
                  <a:path w="14" h="15" extrusionOk="0">
                    <a:moveTo>
                      <a:pt x="2" y="0"/>
                    </a:moveTo>
                    <a:cubicBezTo>
                      <a:pt x="2" y="2"/>
                      <a:pt x="2" y="5"/>
                      <a:pt x="0" y="7"/>
                    </a:cubicBezTo>
                    <a:lnTo>
                      <a:pt x="14" y="14"/>
                    </a:lnTo>
                    <a:cubicBezTo>
                      <a:pt x="9" y="9"/>
                      <a:pt x="5" y="5"/>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89" name="Google Shape;5789;p39"/>
              <p:cNvSpPr/>
              <p:nvPr/>
            </p:nvSpPr>
            <p:spPr>
              <a:xfrm>
                <a:off x="782200" y="1684800"/>
                <a:ext cx="75" cy="350"/>
              </a:xfrm>
              <a:custGeom>
                <a:avLst/>
                <a:gdLst/>
                <a:ahLst/>
                <a:cxnLst/>
                <a:rect l="l" t="t" r="r" b="b"/>
                <a:pathLst>
                  <a:path w="3" h="14" extrusionOk="0">
                    <a:moveTo>
                      <a:pt x="1" y="1"/>
                    </a:moveTo>
                    <a:cubicBezTo>
                      <a:pt x="1" y="10"/>
                      <a:pt x="1" y="13"/>
                      <a:pt x="2" y="13"/>
                    </a:cubicBezTo>
                    <a:cubicBezTo>
                      <a:pt x="2" y="13"/>
                      <a:pt x="3" y="9"/>
                      <a:pt x="3" y="3"/>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90" name="Google Shape;5790;p39"/>
              <p:cNvSpPr/>
              <p:nvPr/>
            </p:nvSpPr>
            <p:spPr>
              <a:xfrm>
                <a:off x="799425" y="1639250"/>
                <a:ext cx="75" cy="75"/>
              </a:xfrm>
              <a:custGeom>
                <a:avLst/>
                <a:gdLst/>
                <a:ahLst/>
                <a:cxnLst/>
                <a:rect l="l" t="t" r="r" b="b"/>
                <a:pathLst>
                  <a:path w="3" h="3" extrusionOk="0">
                    <a:moveTo>
                      <a:pt x="0" y="0"/>
                    </a:moveTo>
                    <a:lnTo>
                      <a:pt x="0" y="3"/>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91" name="Google Shape;5791;p39"/>
              <p:cNvSpPr/>
              <p:nvPr/>
            </p:nvSpPr>
            <p:spPr>
              <a:xfrm>
                <a:off x="797200" y="1639250"/>
                <a:ext cx="3275" cy="1475"/>
              </a:xfrm>
              <a:custGeom>
                <a:avLst/>
                <a:gdLst/>
                <a:ahLst/>
                <a:cxnLst/>
                <a:rect l="l" t="t" r="r" b="b"/>
                <a:pathLst>
                  <a:path w="131" h="59" extrusionOk="0">
                    <a:moveTo>
                      <a:pt x="87" y="0"/>
                    </a:moveTo>
                    <a:lnTo>
                      <a:pt x="1" y="58"/>
                    </a:lnTo>
                    <a:lnTo>
                      <a:pt x="131" y="17"/>
                    </a:lnTo>
                    <a:lnTo>
                      <a:pt x="131" y="17"/>
                    </a:lnTo>
                    <a:cubicBezTo>
                      <a:pt x="120" y="18"/>
                      <a:pt x="112" y="19"/>
                      <a:pt x="105" y="19"/>
                    </a:cubicBezTo>
                    <a:cubicBezTo>
                      <a:pt x="85" y="19"/>
                      <a:pt x="85" y="11"/>
                      <a:pt x="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92" name="Google Shape;5792;p39"/>
              <p:cNvSpPr/>
              <p:nvPr/>
            </p:nvSpPr>
            <p:spPr>
              <a:xfrm>
                <a:off x="758025" y="1623300"/>
                <a:ext cx="48300" cy="80425"/>
              </a:xfrm>
              <a:custGeom>
                <a:avLst/>
                <a:gdLst/>
                <a:ahLst/>
                <a:cxnLst/>
                <a:rect l="l" t="t" r="r" b="b"/>
                <a:pathLst>
                  <a:path w="1932" h="3217" extrusionOk="0">
                    <a:moveTo>
                      <a:pt x="655" y="54"/>
                    </a:moveTo>
                    <a:lnTo>
                      <a:pt x="655" y="54"/>
                    </a:lnTo>
                    <a:cubicBezTo>
                      <a:pt x="654" y="54"/>
                      <a:pt x="654" y="54"/>
                      <a:pt x="653" y="55"/>
                    </a:cubicBezTo>
                    <a:lnTo>
                      <a:pt x="653" y="55"/>
                    </a:lnTo>
                    <a:cubicBezTo>
                      <a:pt x="654" y="55"/>
                      <a:pt x="654" y="54"/>
                      <a:pt x="655" y="54"/>
                    </a:cubicBezTo>
                    <a:close/>
                    <a:moveTo>
                      <a:pt x="686" y="191"/>
                    </a:moveTo>
                    <a:cubicBezTo>
                      <a:pt x="696" y="191"/>
                      <a:pt x="694" y="199"/>
                      <a:pt x="689" y="207"/>
                    </a:cubicBezTo>
                    <a:cubicBezTo>
                      <a:pt x="686" y="203"/>
                      <a:pt x="683" y="199"/>
                      <a:pt x="679" y="199"/>
                    </a:cubicBezTo>
                    <a:cubicBezTo>
                      <a:pt x="677" y="199"/>
                      <a:pt x="674" y="200"/>
                      <a:pt x="671" y="203"/>
                    </a:cubicBezTo>
                    <a:cubicBezTo>
                      <a:pt x="673" y="196"/>
                      <a:pt x="678" y="193"/>
                      <a:pt x="682" y="191"/>
                    </a:cubicBezTo>
                    <a:cubicBezTo>
                      <a:pt x="684" y="191"/>
                      <a:pt x="685" y="191"/>
                      <a:pt x="686" y="191"/>
                    </a:cubicBezTo>
                    <a:close/>
                    <a:moveTo>
                      <a:pt x="699" y="224"/>
                    </a:moveTo>
                    <a:cubicBezTo>
                      <a:pt x="700" y="232"/>
                      <a:pt x="700" y="235"/>
                      <a:pt x="700" y="235"/>
                    </a:cubicBezTo>
                    <a:cubicBezTo>
                      <a:pt x="700" y="235"/>
                      <a:pt x="699" y="230"/>
                      <a:pt x="696" y="224"/>
                    </a:cubicBezTo>
                    <a:close/>
                    <a:moveTo>
                      <a:pt x="1610" y="567"/>
                    </a:moveTo>
                    <a:cubicBezTo>
                      <a:pt x="1609" y="567"/>
                      <a:pt x="1609" y="568"/>
                      <a:pt x="1609" y="568"/>
                    </a:cubicBezTo>
                    <a:lnTo>
                      <a:pt x="1609" y="568"/>
                    </a:lnTo>
                    <a:cubicBezTo>
                      <a:pt x="1609" y="568"/>
                      <a:pt x="1609" y="567"/>
                      <a:pt x="1610" y="567"/>
                    </a:cubicBezTo>
                    <a:close/>
                    <a:moveTo>
                      <a:pt x="1387" y="694"/>
                    </a:moveTo>
                    <a:cubicBezTo>
                      <a:pt x="1381" y="697"/>
                      <a:pt x="1378" y="701"/>
                      <a:pt x="1375" y="701"/>
                    </a:cubicBezTo>
                    <a:cubicBezTo>
                      <a:pt x="1375" y="701"/>
                      <a:pt x="1374" y="700"/>
                      <a:pt x="1374" y="700"/>
                    </a:cubicBezTo>
                    <a:lnTo>
                      <a:pt x="1374" y="700"/>
                    </a:lnTo>
                    <a:cubicBezTo>
                      <a:pt x="1378" y="698"/>
                      <a:pt x="1382" y="696"/>
                      <a:pt x="1387" y="694"/>
                    </a:cubicBezTo>
                    <a:close/>
                    <a:moveTo>
                      <a:pt x="1686" y="843"/>
                    </a:moveTo>
                    <a:cubicBezTo>
                      <a:pt x="1687" y="847"/>
                      <a:pt x="1687" y="850"/>
                      <a:pt x="1693" y="850"/>
                    </a:cubicBezTo>
                    <a:cubicBezTo>
                      <a:pt x="1695" y="850"/>
                      <a:pt x="1697" y="850"/>
                      <a:pt x="1700" y="849"/>
                    </a:cubicBezTo>
                    <a:cubicBezTo>
                      <a:pt x="1694" y="849"/>
                      <a:pt x="1689" y="847"/>
                      <a:pt x="1686" y="843"/>
                    </a:cubicBezTo>
                    <a:close/>
                    <a:moveTo>
                      <a:pt x="1772" y="995"/>
                    </a:moveTo>
                    <a:cubicBezTo>
                      <a:pt x="1772" y="995"/>
                      <a:pt x="1772" y="995"/>
                      <a:pt x="1772" y="995"/>
                    </a:cubicBezTo>
                    <a:cubicBezTo>
                      <a:pt x="1772" y="995"/>
                      <a:pt x="1772" y="995"/>
                      <a:pt x="1772" y="995"/>
                    </a:cubicBezTo>
                    <a:close/>
                    <a:moveTo>
                      <a:pt x="1730" y="1067"/>
                    </a:moveTo>
                    <a:lnTo>
                      <a:pt x="1730" y="1067"/>
                    </a:lnTo>
                    <a:cubicBezTo>
                      <a:pt x="1744" y="1070"/>
                      <a:pt x="1740" y="1077"/>
                      <a:pt x="1726" y="1088"/>
                    </a:cubicBezTo>
                    <a:cubicBezTo>
                      <a:pt x="1721" y="1084"/>
                      <a:pt x="1721" y="1077"/>
                      <a:pt x="1730" y="1067"/>
                    </a:cubicBezTo>
                    <a:close/>
                    <a:moveTo>
                      <a:pt x="1815" y="1616"/>
                    </a:moveTo>
                    <a:lnTo>
                      <a:pt x="1815" y="1616"/>
                    </a:lnTo>
                    <a:cubicBezTo>
                      <a:pt x="1813" y="1617"/>
                      <a:pt x="1812" y="1618"/>
                      <a:pt x="1811" y="1619"/>
                    </a:cubicBezTo>
                    <a:lnTo>
                      <a:pt x="1811" y="1619"/>
                    </a:lnTo>
                    <a:cubicBezTo>
                      <a:pt x="1813" y="1619"/>
                      <a:pt x="1815" y="1618"/>
                      <a:pt x="1815" y="1616"/>
                    </a:cubicBezTo>
                    <a:close/>
                    <a:moveTo>
                      <a:pt x="1932" y="1594"/>
                    </a:moveTo>
                    <a:cubicBezTo>
                      <a:pt x="1919" y="1596"/>
                      <a:pt x="1880" y="1607"/>
                      <a:pt x="1846" y="1607"/>
                    </a:cubicBezTo>
                    <a:cubicBezTo>
                      <a:pt x="1829" y="1607"/>
                      <a:pt x="1813" y="1604"/>
                      <a:pt x="1804" y="1596"/>
                    </a:cubicBezTo>
                    <a:lnTo>
                      <a:pt x="1804" y="1596"/>
                    </a:lnTo>
                    <a:cubicBezTo>
                      <a:pt x="1809" y="1603"/>
                      <a:pt x="1816" y="1611"/>
                      <a:pt x="1815" y="1616"/>
                    </a:cubicBezTo>
                    <a:lnTo>
                      <a:pt x="1815" y="1616"/>
                    </a:lnTo>
                    <a:cubicBezTo>
                      <a:pt x="1818" y="1614"/>
                      <a:pt x="1822" y="1612"/>
                      <a:pt x="1828" y="1610"/>
                    </a:cubicBezTo>
                    <a:lnTo>
                      <a:pt x="1828" y="1610"/>
                    </a:lnTo>
                    <a:lnTo>
                      <a:pt x="1837" y="1635"/>
                    </a:lnTo>
                    <a:cubicBezTo>
                      <a:pt x="1840" y="1635"/>
                      <a:pt x="1842" y="1635"/>
                      <a:pt x="1845" y="1635"/>
                    </a:cubicBezTo>
                    <a:cubicBezTo>
                      <a:pt x="1901" y="1635"/>
                      <a:pt x="1888" y="1611"/>
                      <a:pt x="1932" y="1594"/>
                    </a:cubicBezTo>
                    <a:close/>
                    <a:moveTo>
                      <a:pt x="1754" y="1739"/>
                    </a:moveTo>
                    <a:lnTo>
                      <a:pt x="1753" y="1742"/>
                    </a:lnTo>
                    <a:cubicBezTo>
                      <a:pt x="1754" y="1741"/>
                      <a:pt x="1754" y="1740"/>
                      <a:pt x="1754" y="1739"/>
                    </a:cubicBezTo>
                    <a:close/>
                    <a:moveTo>
                      <a:pt x="1473" y="2258"/>
                    </a:moveTo>
                    <a:lnTo>
                      <a:pt x="1473" y="2259"/>
                    </a:lnTo>
                    <a:cubicBezTo>
                      <a:pt x="1473" y="2259"/>
                      <a:pt x="1473" y="2258"/>
                      <a:pt x="1473" y="2258"/>
                    </a:cubicBezTo>
                    <a:close/>
                    <a:moveTo>
                      <a:pt x="752" y="2295"/>
                    </a:moveTo>
                    <a:cubicBezTo>
                      <a:pt x="753" y="2296"/>
                      <a:pt x="753" y="2296"/>
                      <a:pt x="754" y="2297"/>
                    </a:cubicBezTo>
                    <a:lnTo>
                      <a:pt x="754" y="2297"/>
                    </a:lnTo>
                    <a:cubicBezTo>
                      <a:pt x="754" y="2297"/>
                      <a:pt x="754" y="2296"/>
                      <a:pt x="754" y="2296"/>
                    </a:cubicBezTo>
                    <a:lnTo>
                      <a:pt x="752" y="2295"/>
                    </a:lnTo>
                    <a:close/>
                    <a:moveTo>
                      <a:pt x="1223" y="2451"/>
                    </a:moveTo>
                    <a:lnTo>
                      <a:pt x="1223" y="2451"/>
                    </a:lnTo>
                    <a:cubicBezTo>
                      <a:pt x="1222" y="2452"/>
                      <a:pt x="1221" y="2453"/>
                      <a:pt x="1221" y="2453"/>
                    </a:cubicBezTo>
                    <a:lnTo>
                      <a:pt x="1221" y="2453"/>
                    </a:lnTo>
                    <a:cubicBezTo>
                      <a:pt x="1222" y="2453"/>
                      <a:pt x="1222" y="2452"/>
                      <a:pt x="1223" y="2451"/>
                    </a:cubicBezTo>
                    <a:close/>
                    <a:moveTo>
                      <a:pt x="434" y="2505"/>
                    </a:moveTo>
                    <a:cubicBezTo>
                      <a:pt x="436" y="2506"/>
                      <a:pt x="438" y="2507"/>
                      <a:pt x="440" y="2507"/>
                    </a:cubicBezTo>
                    <a:lnTo>
                      <a:pt x="440" y="2507"/>
                    </a:lnTo>
                    <a:cubicBezTo>
                      <a:pt x="438" y="2506"/>
                      <a:pt x="436" y="2506"/>
                      <a:pt x="434" y="2505"/>
                    </a:cubicBezTo>
                    <a:close/>
                    <a:moveTo>
                      <a:pt x="249" y="2746"/>
                    </a:moveTo>
                    <a:cubicBezTo>
                      <a:pt x="249" y="2746"/>
                      <a:pt x="250" y="2746"/>
                      <a:pt x="250" y="2746"/>
                    </a:cubicBezTo>
                    <a:lnTo>
                      <a:pt x="250" y="2746"/>
                    </a:lnTo>
                    <a:cubicBezTo>
                      <a:pt x="250" y="2746"/>
                      <a:pt x="249" y="2746"/>
                      <a:pt x="249" y="2746"/>
                    </a:cubicBezTo>
                    <a:close/>
                    <a:moveTo>
                      <a:pt x="582" y="2899"/>
                    </a:moveTo>
                    <a:cubicBezTo>
                      <a:pt x="581" y="2899"/>
                      <a:pt x="581" y="2899"/>
                      <a:pt x="580" y="2899"/>
                    </a:cubicBezTo>
                    <a:lnTo>
                      <a:pt x="580" y="2899"/>
                    </a:lnTo>
                    <a:lnTo>
                      <a:pt x="583" y="2899"/>
                    </a:lnTo>
                    <a:cubicBezTo>
                      <a:pt x="582" y="2899"/>
                      <a:pt x="582" y="2899"/>
                      <a:pt x="582" y="2899"/>
                    </a:cubicBezTo>
                    <a:close/>
                    <a:moveTo>
                      <a:pt x="775" y="1"/>
                    </a:moveTo>
                    <a:cubicBezTo>
                      <a:pt x="759" y="8"/>
                      <a:pt x="738" y="10"/>
                      <a:pt x="731" y="29"/>
                    </a:cubicBezTo>
                    <a:lnTo>
                      <a:pt x="747" y="31"/>
                    </a:lnTo>
                    <a:cubicBezTo>
                      <a:pt x="736" y="68"/>
                      <a:pt x="694" y="54"/>
                      <a:pt x="699" y="77"/>
                    </a:cubicBezTo>
                    <a:cubicBezTo>
                      <a:pt x="682" y="81"/>
                      <a:pt x="663" y="86"/>
                      <a:pt x="646" y="86"/>
                    </a:cubicBezTo>
                    <a:cubicBezTo>
                      <a:pt x="630" y="86"/>
                      <a:pt x="616" y="81"/>
                      <a:pt x="613" y="64"/>
                    </a:cubicBezTo>
                    <a:lnTo>
                      <a:pt x="643" y="28"/>
                    </a:lnTo>
                    <a:lnTo>
                      <a:pt x="643" y="28"/>
                    </a:lnTo>
                    <a:cubicBezTo>
                      <a:pt x="635" y="39"/>
                      <a:pt x="637" y="55"/>
                      <a:pt x="650" y="55"/>
                    </a:cubicBezTo>
                    <a:cubicBezTo>
                      <a:pt x="651" y="55"/>
                      <a:pt x="652" y="55"/>
                      <a:pt x="653" y="55"/>
                    </a:cubicBezTo>
                    <a:lnTo>
                      <a:pt x="653" y="55"/>
                    </a:lnTo>
                    <a:cubicBezTo>
                      <a:pt x="653" y="55"/>
                      <a:pt x="652" y="55"/>
                      <a:pt x="652" y="55"/>
                    </a:cubicBezTo>
                    <a:cubicBezTo>
                      <a:pt x="636" y="55"/>
                      <a:pt x="657" y="5"/>
                      <a:pt x="636" y="5"/>
                    </a:cubicBezTo>
                    <a:cubicBezTo>
                      <a:pt x="631" y="5"/>
                      <a:pt x="623" y="8"/>
                      <a:pt x="613" y="15"/>
                    </a:cubicBezTo>
                    <a:lnTo>
                      <a:pt x="604" y="52"/>
                    </a:lnTo>
                    <a:cubicBezTo>
                      <a:pt x="584" y="55"/>
                      <a:pt x="556" y="63"/>
                      <a:pt x="534" y="63"/>
                    </a:cubicBezTo>
                    <a:cubicBezTo>
                      <a:pt x="520" y="63"/>
                      <a:pt x="509" y="59"/>
                      <a:pt x="506" y="47"/>
                    </a:cubicBezTo>
                    <a:lnTo>
                      <a:pt x="506" y="47"/>
                    </a:lnTo>
                    <a:cubicBezTo>
                      <a:pt x="476" y="89"/>
                      <a:pt x="513" y="47"/>
                      <a:pt x="485" y="101"/>
                    </a:cubicBezTo>
                    <a:cubicBezTo>
                      <a:pt x="495" y="86"/>
                      <a:pt x="502" y="82"/>
                      <a:pt x="509" y="82"/>
                    </a:cubicBezTo>
                    <a:cubicBezTo>
                      <a:pt x="523" y="82"/>
                      <a:pt x="533" y="103"/>
                      <a:pt x="545" y="103"/>
                    </a:cubicBezTo>
                    <a:cubicBezTo>
                      <a:pt x="550" y="103"/>
                      <a:pt x="556" y="99"/>
                      <a:pt x="563" y="89"/>
                    </a:cubicBezTo>
                    <a:lnTo>
                      <a:pt x="563" y="89"/>
                    </a:lnTo>
                    <a:cubicBezTo>
                      <a:pt x="539" y="136"/>
                      <a:pt x="570" y="123"/>
                      <a:pt x="553" y="177"/>
                    </a:cubicBezTo>
                    <a:cubicBezTo>
                      <a:pt x="559" y="169"/>
                      <a:pt x="563" y="159"/>
                      <a:pt x="569" y="159"/>
                    </a:cubicBezTo>
                    <a:cubicBezTo>
                      <a:pt x="571" y="159"/>
                      <a:pt x="574" y="162"/>
                      <a:pt x="578" y="168"/>
                    </a:cubicBezTo>
                    <a:cubicBezTo>
                      <a:pt x="583" y="166"/>
                      <a:pt x="590" y="163"/>
                      <a:pt x="592" y="161"/>
                    </a:cubicBezTo>
                    <a:cubicBezTo>
                      <a:pt x="592" y="152"/>
                      <a:pt x="597" y="142"/>
                      <a:pt x="601" y="135"/>
                    </a:cubicBezTo>
                    <a:cubicBezTo>
                      <a:pt x="613" y="129"/>
                      <a:pt x="623" y="126"/>
                      <a:pt x="633" y="126"/>
                    </a:cubicBezTo>
                    <a:cubicBezTo>
                      <a:pt x="648" y="126"/>
                      <a:pt x="662" y="132"/>
                      <a:pt x="673" y="132"/>
                    </a:cubicBezTo>
                    <a:cubicBezTo>
                      <a:pt x="677" y="132"/>
                      <a:pt x="680" y="132"/>
                      <a:pt x="682" y="131"/>
                    </a:cubicBezTo>
                    <a:lnTo>
                      <a:pt x="682" y="131"/>
                    </a:lnTo>
                    <a:cubicBezTo>
                      <a:pt x="689" y="142"/>
                      <a:pt x="666" y="140"/>
                      <a:pt x="659" y="159"/>
                    </a:cubicBezTo>
                    <a:lnTo>
                      <a:pt x="694" y="147"/>
                    </a:lnTo>
                    <a:lnTo>
                      <a:pt x="694" y="147"/>
                    </a:lnTo>
                    <a:cubicBezTo>
                      <a:pt x="672" y="176"/>
                      <a:pt x="682" y="212"/>
                      <a:pt x="646" y="212"/>
                    </a:cubicBezTo>
                    <a:cubicBezTo>
                      <a:pt x="645" y="212"/>
                      <a:pt x="644" y="212"/>
                      <a:pt x="643" y="212"/>
                    </a:cubicBezTo>
                    <a:lnTo>
                      <a:pt x="643" y="212"/>
                    </a:lnTo>
                    <a:lnTo>
                      <a:pt x="664" y="230"/>
                    </a:lnTo>
                    <a:cubicBezTo>
                      <a:pt x="664" y="255"/>
                      <a:pt x="676" y="272"/>
                      <a:pt x="695" y="272"/>
                    </a:cubicBezTo>
                    <a:cubicBezTo>
                      <a:pt x="696" y="272"/>
                      <a:pt x="697" y="272"/>
                      <a:pt x="699" y="272"/>
                    </a:cubicBezTo>
                    <a:cubicBezTo>
                      <a:pt x="700" y="275"/>
                      <a:pt x="703" y="276"/>
                      <a:pt x="707" y="276"/>
                    </a:cubicBezTo>
                    <a:cubicBezTo>
                      <a:pt x="718" y="276"/>
                      <a:pt x="732" y="269"/>
                      <a:pt x="733" y="269"/>
                    </a:cubicBezTo>
                    <a:lnTo>
                      <a:pt x="733" y="269"/>
                    </a:lnTo>
                    <a:cubicBezTo>
                      <a:pt x="733" y="269"/>
                      <a:pt x="731" y="271"/>
                      <a:pt x="724" y="275"/>
                    </a:cubicBezTo>
                    <a:lnTo>
                      <a:pt x="775" y="281"/>
                    </a:lnTo>
                    <a:lnTo>
                      <a:pt x="771" y="288"/>
                    </a:lnTo>
                    <a:cubicBezTo>
                      <a:pt x="787" y="302"/>
                      <a:pt x="815" y="302"/>
                      <a:pt x="838" y="309"/>
                    </a:cubicBezTo>
                    <a:cubicBezTo>
                      <a:pt x="866" y="312"/>
                      <a:pt x="884" y="337"/>
                      <a:pt x="877" y="363"/>
                    </a:cubicBezTo>
                    <a:cubicBezTo>
                      <a:pt x="883" y="362"/>
                      <a:pt x="888" y="361"/>
                      <a:pt x="893" y="361"/>
                    </a:cubicBezTo>
                    <a:cubicBezTo>
                      <a:pt x="903" y="361"/>
                      <a:pt x="913" y="364"/>
                      <a:pt x="919" y="377"/>
                    </a:cubicBezTo>
                    <a:lnTo>
                      <a:pt x="903" y="407"/>
                    </a:lnTo>
                    <a:cubicBezTo>
                      <a:pt x="920" y="407"/>
                      <a:pt x="920" y="438"/>
                      <a:pt x="933" y="438"/>
                    </a:cubicBezTo>
                    <a:cubicBezTo>
                      <a:pt x="936" y="438"/>
                      <a:pt x="939" y="437"/>
                      <a:pt x="944" y="432"/>
                    </a:cubicBezTo>
                    <a:lnTo>
                      <a:pt x="944" y="432"/>
                    </a:lnTo>
                    <a:cubicBezTo>
                      <a:pt x="903" y="506"/>
                      <a:pt x="986" y="488"/>
                      <a:pt x="995" y="516"/>
                    </a:cubicBezTo>
                    <a:lnTo>
                      <a:pt x="1026" y="488"/>
                    </a:lnTo>
                    <a:cubicBezTo>
                      <a:pt x="1037" y="499"/>
                      <a:pt x="1058" y="502"/>
                      <a:pt x="1086" y="504"/>
                    </a:cubicBezTo>
                    <a:lnTo>
                      <a:pt x="1111" y="479"/>
                    </a:lnTo>
                    <a:cubicBezTo>
                      <a:pt x="1113" y="478"/>
                      <a:pt x="1115" y="478"/>
                      <a:pt x="1117" y="478"/>
                    </a:cubicBezTo>
                    <a:cubicBezTo>
                      <a:pt x="1146" y="478"/>
                      <a:pt x="1129" y="531"/>
                      <a:pt x="1153" y="548"/>
                    </a:cubicBezTo>
                    <a:cubicBezTo>
                      <a:pt x="1149" y="551"/>
                      <a:pt x="1146" y="552"/>
                      <a:pt x="1144" y="552"/>
                    </a:cubicBezTo>
                    <a:cubicBezTo>
                      <a:pt x="1138" y="552"/>
                      <a:pt x="1137" y="545"/>
                      <a:pt x="1139" y="539"/>
                    </a:cubicBezTo>
                    <a:lnTo>
                      <a:pt x="1139" y="539"/>
                    </a:lnTo>
                    <a:cubicBezTo>
                      <a:pt x="1100" y="618"/>
                      <a:pt x="1239" y="555"/>
                      <a:pt x="1213" y="620"/>
                    </a:cubicBezTo>
                    <a:cubicBezTo>
                      <a:pt x="1215" y="620"/>
                      <a:pt x="1217" y="619"/>
                      <a:pt x="1219" y="619"/>
                    </a:cubicBezTo>
                    <a:cubicBezTo>
                      <a:pt x="1229" y="619"/>
                      <a:pt x="1229" y="626"/>
                      <a:pt x="1225" y="634"/>
                    </a:cubicBezTo>
                    <a:lnTo>
                      <a:pt x="1223" y="634"/>
                    </a:lnTo>
                    <a:cubicBezTo>
                      <a:pt x="1220" y="634"/>
                      <a:pt x="1223" y="634"/>
                      <a:pt x="1223" y="636"/>
                    </a:cubicBezTo>
                    <a:cubicBezTo>
                      <a:pt x="1220" y="643"/>
                      <a:pt x="1216" y="650"/>
                      <a:pt x="1213" y="657"/>
                    </a:cubicBezTo>
                    <a:cubicBezTo>
                      <a:pt x="1218" y="650"/>
                      <a:pt x="1220" y="645"/>
                      <a:pt x="1223" y="638"/>
                    </a:cubicBezTo>
                    <a:cubicBezTo>
                      <a:pt x="1232" y="643"/>
                      <a:pt x="1241" y="648"/>
                      <a:pt x="1250" y="650"/>
                    </a:cubicBezTo>
                    <a:lnTo>
                      <a:pt x="1220" y="676"/>
                    </a:lnTo>
                    <a:lnTo>
                      <a:pt x="1223" y="676"/>
                    </a:lnTo>
                    <a:cubicBezTo>
                      <a:pt x="1221" y="679"/>
                      <a:pt x="1221" y="680"/>
                      <a:pt x="1222" y="680"/>
                    </a:cubicBezTo>
                    <a:cubicBezTo>
                      <a:pt x="1227" y="680"/>
                      <a:pt x="1246" y="664"/>
                      <a:pt x="1264" y="648"/>
                    </a:cubicBezTo>
                    <a:cubicBezTo>
                      <a:pt x="1267" y="648"/>
                      <a:pt x="1270" y="649"/>
                      <a:pt x="1272" y="649"/>
                    </a:cubicBezTo>
                    <a:cubicBezTo>
                      <a:pt x="1279" y="649"/>
                      <a:pt x="1286" y="647"/>
                      <a:pt x="1292" y="645"/>
                    </a:cubicBezTo>
                    <a:lnTo>
                      <a:pt x="1292" y="645"/>
                    </a:lnTo>
                    <a:cubicBezTo>
                      <a:pt x="1243" y="687"/>
                      <a:pt x="1327" y="652"/>
                      <a:pt x="1274" y="699"/>
                    </a:cubicBezTo>
                    <a:cubicBezTo>
                      <a:pt x="1278" y="697"/>
                      <a:pt x="1283" y="696"/>
                      <a:pt x="1287" y="696"/>
                    </a:cubicBezTo>
                    <a:cubicBezTo>
                      <a:pt x="1303" y="696"/>
                      <a:pt x="1317" y="706"/>
                      <a:pt x="1340" y="706"/>
                    </a:cubicBezTo>
                    <a:cubicBezTo>
                      <a:pt x="1349" y="706"/>
                      <a:pt x="1360" y="705"/>
                      <a:pt x="1373" y="700"/>
                    </a:cubicBezTo>
                    <a:lnTo>
                      <a:pt x="1373" y="700"/>
                    </a:lnTo>
                    <a:cubicBezTo>
                      <a:pt x="1373" y="713"/>
                      <a:pt x="1372" y="724"/>
                      <a:pt x="1394" y="724"/>
                    </a:cubicBezTo>
                    <a:lnTo>
                      <a:pt x="1350" y="752"/>
                    </a:lnTo>
                    <a:lnTo>
                      <a:pt x="1350" y="752"/>
                    </a:lnTo>
                    <a:lnTo>
                      <a:pt x="1424" y="740"/>
                    </a:lnTo>
                    <a:lnTo>
                      <a:pt x="1424" y="740"/>
                    </a:lnTo>
                    <a:cubicBezTo>
                      <a:pt x="1408" y="766"/>
                      <a:pt x="1380" y="785"/>
                      <a:pt x="1348" y="787"/>
                    </a:cubicBezTo>
                    <a:cubicBezTo>
                      <a:pt x="1417" y="787"/>
                      <a:pt x="1383" y="798"/>
                      <a:pt x="1450" y="798"/>
                    </a:cubicBezTo>
                    <a:lnTo>
                      <a:pt x="1420" y="810"/>
                    </a:lnTo>
                    <a:cubicBezTo>
                      <a:pt x="1424" y="819"/>
                      <a:pt x="1473" y="817"/>
                      <a:pt x="1450" y="833"/>
                    </a:cubicBezTo>
                    <a:cubicBezTo>
                      <a:pt x="1403" y="877"/>
                      <a:pt x="1489" y="940"/>
                      <a:pt x="1447" y="1012"/>
                    </a:cubicBezTo>
                    <a:cubicBezTo>
                      <a:pt x="1467" y="1004"/>
                      <a:pt x="1477" y="1001"/>
                      <a:pt x="1481" y="1001"/>
                    </a:cubicBezTo>
                    <a:cubicBezTo>
                      <a:pt x="1494" y="1001"/>
                      <a:pt x="1445" y="1033"/>
                      <a:pt x="1470" y="1033"/>
                    </a:cubicBezTo>
                    <a:cubicBezTo>
                      <a:pt x="1474" y="1033"/>
                      <a:pt x="1479" y="1032"/>
                      <a:pt x="1487" y="1030"/>
                    </a:cubicBezTo>
                    <a:lnTo>
                      <a:pt x="1487" y="1030"/>
                    </a:lnTo>
                    <a:cubicBezTo>
                      <a:pt x="1470" y="1038"/>
                      <a:pt x="1459" y="1045"/>
                      <a:pt x="1444" y="1045"/>
                    </a:cubicBezTo>
                    <a:cubicBezTo>
                      <a:pt x="1441" y="1045"/>
                      <a:pt x="1437" y="1045"/>
                      <a:pt x="1434" y="1044"/>
                    </a:cubicBezTo>
                    <a:lnTo>
                      <a:pt x="1434" y="1044"/>
                    </a:lnTo>
                    <a:cubicBezTo>
                      <a:pt x="1461" y="1067"/>
                      <a:pt x="1406" y="1093"/>
                      <a:pt x="1473" y="1097"/>
                    </a:cubicBezTo>
                    <a:cubicBezTo>
                      <a:pt x="1465" y="1101"/>
                      <a:pt x="1457" y="1102"/>
                      <a:pt x="1451" y="1102"/>
                    </a:cubicBezTo>
                    <a:cubicBezTo>
                      <a:pt x="1447" y="1102"/>
                      <a:pt x="1443" y="1102"/>
                      <a:pt x="1439" y="1102"/>
                    </a:cubicBezTo>
                    <a:cubicBezTo>
                      <a:pt x="1435" y="1102"/>
                      <a:pt x="1430" y="1102"/>
                      <a:pt x="1427" y="1104"/>
                    </a:cubicBezTo>
                    <a:cubicBezTo>
                      <a:pt x="1431" y="1104"/>
                      <a:pt x="1447" y="1109"/>
                      <a:pt x="1434" y="1114"/>
                    </a:cubicBezTo>
                    <a:cubicBezTo>
                      <a:pt x="1430" y="1115"/>
                      <a:pt x="1427" y="1116"/>
                      <a:pt x="1424" y="1116"/>
                    </a:cubicBezTo>
                    <a:cubicBezTo>
                      <a:pt x="1417" y="1116"/>
                      <a:pt x="1411" y="1113"/>
                      <a:pt x="1403" y="1111"/>
                    </a:cubicBezTo>
                    <a:lnTo>
                      <a:pt x="1403" y="1111"/>
                    </a:lnTo>
                    <a:cubicBezTo>
                      <a:pt x="1408" y="1125"/>
                      <a:pt x="1430" y="1129"/>
                      <a:pt x="1459" y="1129"/>
                    </a:cubicBezTo>
                    <a:cubicBezTo>
                      <a:pt x="1486" y="1129"/>
                      <a:pt x="1519" y="1125"/>
                      <a:pt x="1552" y="1121"/>
                    </a:cubicBezTo>
                    <a:lnTo>
                      <a:pt x="1552" y="1121"/>
                    </a:lnTo>
                    <a:cubicBezTo>
                      <a:pt x="1522" y="1142"/>
                      <a:pt x="1526" y="1146"/>
                      <a:pt x="1573" y="1153"/>
                    </a:cubicBezTo>
                    <a:cubicBezTo>
                      <a:pt x="1560" y="1157"/>
                      <a:pt x="1546" y="1164"/>
                      <a:pt x="1536" y="1164"/>
                    </a:cubicBezTo>
                    <a:cubicBezTo>
                      <a:pt x="1529" y="1164"/>
                      <a:pt x="1524" y="1161"/>
                      <a:pt x="1519" y="1155"/>
                    </a:cubicBezTo>
                    <a:lnTo>
                      <a:pt x="1519" y="1155"/>
                    </a:lnTo>
                    <a:cubicBezTo>
                      <a:pt x="1519" y="1167"/>
                      <a:pt x="1495" y="1218"/>
                      <a:pt x="1546" y="1218"/>
                    </a:cubicBezTo>
                    <a:cubicBezTo>
                      <a:pt x="1547" y="1218"/>
                      <a:pt x="1548" y="1218"/>
                      <a:pt x="1549" y="1218"/>
                    </a:cubicBezTo>
                    <a:lnTo>
                      <a:pt x="1549" y="1218"/>
                    </a:lnTo>
                    <a:cubicBezTo>
                      <a:pt x="1536" y="1220"/>
                      <a:pt x="1545" y="1232"/>
                      <a:pt x="1552" y="1234"/>
                    </a:cubicBezTo>
                    <a:cubicBezTo>
                      <a:pt x="1549" y="1257"/>
                      <a:pt x="1545" y="1260"/>
                      <a:pt x="1549" y="1283"/>
                    </a:cubicBezTo>
                    <a:lnTo>
                      <a:pt x="1559" y="1276"/>
                    </a:lnTo>
                    <a:cubicBezTo>
                      <a:pt x="1624" y="1285"/>
                      <a:pt x="1573" y="1295"/>
                      <a:pt x="1580" y="1313"/>
                    </a:cubicBezTo>
                    <a:lnTo>
                      <a:pt x="1573" y="1313"/>
                    </a:lnTo>
                    <a:cubicBezTo>
                      <a:pt x="1524" y="1352"/>
                      <a:pt x="1596" y="1334"/>
                      <a:pt x="1538" y="1371"/>
                    </a:cubicBezTo>
                    <a:lnTo>
                      <a:pt x="1577" y="1373"/>
                    </a:lnTo>
                    <a:cubicBezTo>
                      <a:pt x="1665" y="1390"/>
                      <a:pt x="1522" y="1406"/>
                      <a:pt x="1549" y="1434"/>
                    </a:cubicBezTo>
                    <a:lnTo>
                      <a:pt x="1573" y="1429"/>
                    </a:lnTo>
                    <a:lnTo>
                      <a:pt x="1573" y="1429"/>
                    </a:lnTo>
                    <a:cubicBezTo>
                      <a:pt x="1600" y="1448"/>
                      <a:pt x="1450" y="1445"/>
                      <a:pt x="1436" y="1454"/>
                    </a:cubicBezTo>
                    <a:cubicBezTo>
                      <a:pt x="1427" y="1454"/>
                      <a:pt x="1424" y="1448"/>
                      <a:pt x="1420" y="1443"/>
                    </a:cubicBezTo>
                    <a:lnTo>
                      <a:pt x="1420" y="1443"/>
                    </a:lnTo>
                    <a:cubicBezTo>
                      <a:pt x="1362" y="1464"/>
                      <a:pt x="1471" y="1457"/>
                      <a:pt x="1478" y="1485"/>
                    </a:cubicBezTo>
                    <a:cubicBezTo>
                      <a:pt x="1457" y="1483"/>
                      <a:pt x="1429" y="1473"/>
                      <a:pt x="1412" y="1473"/>
                    </a:cubicBezTo>
                    <a:cubicBezTo>
                      <a:pt x="1406" y="1473"/>
                      <a:pt x="1401" y="1474"/>
                      <a:pt x="1399" y="1478"/>
                    </a:cubicBezTo>
                    <a:cubicBezTo>
                      <a:pt x="1376" y="1478"/>
                      <a:pt x="1475" y="1550"/>
                      <a:pt x="1415" y="1556"/>
                    </a:cubicBezTo>
                    <a:cubicBezTo>
                      <a:pt x="1418" y="1556"/>
                      <a:pt x="1420" y="1556"/>
                      <a:pt x="1423" y="1556"/>
                    </a:cubicBezTo>
                    <a:cubicBezTo>
                      <a:pt x="1441" y="1556"/>
                      <a:pt x="1459" y="1563"/>
                      <a:pt x="1473" y="1575"/>
                    </a:cubicBezTo>
                    <a:cubicBezTo>
                      <a:pt x="1473" y="1584"/>
                      <a:pt x="1452" y="1589"/>
                      <a:pt x="1436" y="1591"/>
                    </a:cubicBezTo>
                    <a:cubicBezTo>
                      <a:pt x="1417" y="1596"/>
                      <a:pt x="1408" y="1607"/>
                      <a:pt x="1436" y="1628"/>
                    </a:cubicBezTo>
                    <a:cubicBezTo>
                      <a:pt x="1431" y="1628"/>
                      <a:pt x="1424" y="1628"/>
                      <a:pt x="1420" y="1626"/>
                    </a:cubicBezTo>
                    <a:lnTo>
                      <a:pt x="1420" y="1626"/>
                    </a:lnTo>
                    <a:cubicBezTo>
                      <a:pt x="1431" y="1645"/>
                      <a:pt x="1427" y="1679"/>
                      <a:pt x="1457" y="1703"/>
                    </a:cubicBezTo>
                    <a:cubicBezTo>
                      <a:pt x="1440" y="1696"/>
                      <a:pt x="1427" y="1694"/>
                      <a:pt x="1419" y="1694"/>
                    </a:cubicBezTo>
                    <a:cubicBezTo>
                      <a:pt x="1372" y="1694"/>
                      <a:pt x="1429" y="1769"/>
                      <a:pt x="1397" y="1769"/>
                    </a:cubicBezTo>
                    <a:cubicBezTo>
                      <a:pt x="1390" y="1769"/>
                      <a:pt x="1378" y="1765"/>
                      <a:pt x="1359" y="1756"/>
                    </a:cubicBezTo>
                    <a:lnTo>
                      <a:pt x="1343" y="1798"/>
                    </a:lnTo>
                    <a:lnTo>
                      <a:pt x="1332" y="1788"/>
                    </a:lnTo>
                    <a:lnTo>
                      <a:pt x="1332" y="1788"/>
                    </a:lnTo>
                    <a:cubicBezTo>
                      <a:pt x="1311" y="1809"/>
                      <a:pt x="1332" y="1832"/>
                      <a:pt x="1350" y="1856"/>
                    </a:cubicBezTo>
                    <a:cubicBezTo>
                      <a:pt x="1341" y="1856"/>
                      <a:pt x="1332" y="1846"/>
                      <a:pt x="1327" y="1842"/>
                    </a:cubicBezTo>
                    <a:cubicBezTo>
                      <a:pt x="1283" y="1860"/>
                      <a:pt x="1285" y="1865"/>
                      <a:pt x="1313" y="1930"/>
                    </a:cubicBezTo>
                    <a:lnTo>
                      <a:pt x="1278" y="1909"/>
                    </a:lnTo>
                    <a:lnTo>
                      <a:pt x="1278" y="1909"/>
                    </a:lnTo>
                    <a:cubicBezTo>
                      <a:pt x="1290" y="1930"/>
                      <a:pt x="1188" y="1918"/>
                      <a:pt x="1197" y="1976"/>
                    </a:cubicBezTo>
                    <a:cubicBezTo>
                      <a:pt x="1192" y="1971"/>
                      <a:pt x="1188" y="1967"/>
                      <a:pt x="1185" y="1962"/>
                    </a:cubicBezTo>
                    <a:lnTo>
                      <a:pt x="1185" y="1962"/>
                    </a:lnTo>
                    <a:cubicBezTo>
                      <a:pt x="1190" y="2029"/>
                      <a:pt x="1028" y="1962"/>
                      <a:pt x="1121" y="2073"/>
                    </a:cubicBezTo>
                    <a:lnTo>
                      <a:pt x="1123" y="2120"/>
                    </a:lnTo>
                    <a:cubicBezTo>
                      <a:pt x="1127" y="2118"/>
                      <a:pt x="1131" y="2117"/>
                      <a:pt x="1134" y="2117"/>
                    </a:cubicBezTo>
                    <a:cubicBezTo>
                      <a:pt x="1163" y="2117"/>
                      <a:pt x="1168" y="2172"/>
                      <a:pt x="1192" y="2178"/>
                    </a:cubicBezTo>
                    <a:cubicBezTo>
                      <a:pt x="1191" y="2183"/>
                      <a:pt x="1186" y="2185"/>
                      <a:pt x="1179" y="2185"/>
                    </a:cubicBezTo>
                    <a:cubicBezTo>
                      <a:pt x="1161" y="2185"/>
                      <a:pt x="1132" y="2168"/>
                      <a:pt x="1139" y="2155"/>
                    </a:cubicBezTo>
                    <a:lnTo>
                      <a:pt x="1139" y="2155"/>
                    </a:lnTo>
                    <a:lnTo>
                      <a:pt x="1148" y="2159"/>
                    </a:lnTo>
                    <a:cubicBezTo>
                      <a:pt x="1133" y="2139"/>
                      <a:pt x="1122" y="2133"/>
                      <a:pt x="1112" y="2133"/>
                    </a:cubicBezTo>
                    <a:cubicBezTo>
                      <a:pt x="1099" y="2133"/>
                      <a:pt x="1089" y="2143"/>
                      <a:pt x="1077" y="2143"/>
                    </a:cubicBezTo>
                    <a:cubicBezTo>
                      <a:pt x="1070" y="2143"/>
                      <a:pt x="1062" y="2139"/>
                      <a:pt x="1053" y="2129"/>
                    </a:cubicBezTo>
                    <a:cubicBezTo>
                      <a:pt x="993" y="2182"/>
                      <a:pt x="903" y="2192"/>
                      <a:pt x="838" y="2222"/>
                    </a:cubicBezTo>
                    <a:lnTo>
                      <a:pt x="877" y="2268"/>
                    </a:lnTo>
                    <a:lnTo>
                      <a:pt x="849" y="2280"/>
                    </a:lnTo>
                    <a:cubicBezTo>
                      <a:pt x="835" y="2271"/>
                      <a:pt x="815" y="2245"/>
                      <a:pt x="835" y="2236"/>
                    </a:cubicBezTo>
                    <a:cubicBezTo>
                      <a:pt x="832" y="2233"/>
                      <a:pt x="828" y="2232"/>
                      <a:pt x="826" y="2232"/>
                    </a:cubicBezTo>
                    <a:cubicBezTo>
                      <a:pt x="811" y="2232"/>
                      <a:pt x="820" y="2279"/>
                      <a:pt x="826" y="2289"/>
                    </a:cubicBezTo>
                    <a:cubicBezTo>
                      <a:pt x="777" y="2289"/>
                      <a:pt x="801" y="2229"/>
                      <a:pt x="792" y="2229"/>
                    </a:cubicBezTo>
                    <a:cubicBezTo>
                      <a:pt x="792" y="2229"/>
                      <a:pt x="792" y="2229"/>
                      <a:pt x="791" y="2229"/>
                    </a:cubicBezTo>
                    <a:lnTo>
                      <a:pt x="777" y="2240"/>
                    </a:lnTo>
                    <a:lnTo>
                      <a:pt x="784" y="2245"/>
                    </a:lnTo>
                    <a:cubicBezTo>
                      <a:pt x="784" y="2275"/>
                      <a:pt x="798" y="2294"/>
                      <a:pt x="773" y="2305"/>
                    </a:cubicBezTo>
                    <a:cubicBezTo>
                      <a:pt x="765" y="2305"/>
                      <a:pt x="759" y="2301"/>
                      <a:pt x="754" y="2297"/>
                    </a:cubicBezTo>
                    <a:lnTo>
                      <a:pt x="754" y="2297"/>
                    </a:lnTo>
                    <a:cubicBezTo>
                      <a:pt x="752" y="2303"/>
                      <a:pt x="751" y="2306"/>
                      <a:pt x="750" y="2306"/>
                    </a:cubicBezTo>
                    <a:cubicBezTo>
                      <a:pt x="748" y="2306"/>
                      <a:pt x="746" y="2299"/>
                      <a:pt x="745" y="2291"/>
                    </a:cubicBezTo>
                    <a:lnTo>
                      <a:pt x="745" y="2291"/>
                    </a:lnTo>
                    <a:lnTo>
                      <a:pt x="752" y="2295"/>
                    </a:lnTo>
                    <a:lnTo>
                      <a:pt x="752" y="2295"/>
                    </a:lnTo>
                    <a:cubicBezTo>
                      <a:pt x="746" y="2289"/>
                      <a:pt x="743" y="2282"/>
                      <a:pt x="739" y="2282"/>
                    </a:cubicBezTo>
                    <a:cubicBezTo>
                      <a:pt x="739" y="2282"/>
                      <a:pt x="738" y="2282"/>
                      <a:pt x="738" y="2282"/>
                    </a:cubicBezTo>
                    <a:cubicBezTo>
                      <a:pt x="737" y="2280"/>
                      <a:pt x="736" y="2279"/>
                      <a:pt x="735" y="2279"/>
                    </a:cubicBezTo>
                    <a:cubicBezTo>
                      <a:pt x="733" y="2279"/>
                      <a:pt x="732" y="2281"/>
                      <a:pt x="729" y="2287"/>
                    </a:cubicBezTo>
                    <a:lnTo>
                      <a:pt x="692" y="2303"/>
                    </a:lnTo>
                    <a:lnTo>
                      <a:pt x="733" y="2331"/>
                    </a:lnTo>
                    <a:cubicBezTo>
                      <a:pt x="731" y="2360"/>
                      <a:pt x="703" y="2350"/>
                      <a:pt x="744" y="2379"/>
                    </a:cubicBezTo>
                    <a:lnTo>
                      <a:pt x="744" y="2379"/>
                    </a:lnTo>
                    <a:cubicBezTo>
                      <a:pt x="731" y="2371"/>
                      <a:pt x="719" y="2367"/>
                      <a:pt x="707" y="2367"/>
                    </a:cubicBezTo>
                    <a:cubicBezTo>
                      <a:pt x="655" y="2367"/>
                      <a:pt x="612" y="2431"/>
                      <a:pt x="587" y="2431"/>
                    </a:cubicBezTo>
                    <a:cubicBezTo>
                      <a:pt x="585" y="2431"/>
                      <a:pt x="584" y="2431"/>
                      <a:pt x="583" y="2430"/>
                    </a:cubicBezTo>
                    <a:lnTo>
                      <a:pt x="583" y="2430"/>
                    </a:lnTo>
                    <a:cubicBezTo>
                      <a:pt x="590" y="2461"/>
                      <a:pt x="571" y="2488"/>
                      <a:pt x="543" y="2500"/>
                    </a:cubicBezTo>
                    <a:cubicBezTo>
                      <a:pt x="557" y="2502"/>
                      <a:pt x="597" y="2539"/>
                      <a:pt x="573" y="2549"/>
                    </a:cubicBezTo>
                    <a:cubicBezTo>
                      <a:pt x="547" y="2516"/>
                      <a:pt x="531" y="2508"/>
                      <a:pt x="517" y="2508"/>
                    </a:cubicBezTo>
                    <a:cubicBezTo>
                      <a:pt x="503" y="2508"/>
                      <a:pt x="491" y="2516"/>
                      <a:pt x="474" y="2516"/>
                    </a:cubicBezTo>
                    <a:cubicBezTo>
                      <a:pt x="465" y="2516"/>
                      <a:pt x="454" y="2514"/>
                      <a:pt x="440" y="2507"/>
                    </a:cubicBezTo>
                    <a:lnTo>
                      <a:pt x="440" y="2507"/>
                    </a:lnTo>
                    <a:cubicBezTo>
                      <a:pt x="478" y="2531"/>
                      <a:pt x="393" y="2564"/>
                      <a:pt x="467" y="2593"/>
                    </a:cubicBezTo>
                    <a:cubicBezTo>
                      <a:pt x="465" y="2594"/>
                      <a:pt x="462" y="2594"/>
                      <a:pt x="460" y="2594"/>
                    </a:cubicBezTo>
                    <a:cubicBezTo>
                      <a:pt x="443" y="2594"/>
                      <a:pt x="431" y="2564"/>
                      <a:pt x="404" y="2560"/>
                    </a:cubicBezTo>
                    <a:cubicBezTo>
                      <a:pt x="400" y="2623"/>
                      <a:pt x="307" y="2623"/>
                      <a:pt x="277" y="2679"/>
                    </a:cubicBezTo>
                    <a:cubicBezTo>
                      <a:pt x="288" y="2688"/>
                      <a:pt x="312" y="2695"/>
                      <a:pt x="321" y="2716"/>
                    </a:cubicBezTo>
                    <a:lnTo>
                      <a:pt x="242" y="2699"/>
                    </a:lnTo>
                    <a:lnTo>
                      <a:pt x="242" y="2699"/>
                    </a:lnTo>
                    <a:cubicBezTo>
                      <a:pt x="240" y="2712"/>
                      <a:pt x="289" y="2748"/>
                      <a:pt x="263" y="2748"/>
                    </a:cubicBezTo>
                    <a:cubicBezTo>
                      <a:pt x="260" y="2748"/>
                      <a:pt x="255" y="2747"/>
                      <a:pt x="250" y="2746"/>
                    </a:cubicBezTo>
                    <a:lnTo>
                      <a:pt x="250" y="2746"/>
                    </a:lnTo>
                    <a:cubicBezTo>
                      <a:pt x="261" y="2749"/>
                      <a:pt x="277" y="2758"/>
                      <a:pt x="277" y="2764"/>
                    </a:cubicBezTo>
                    <a:cubicBezTo>
                      <a:pt x="212" y="2792"/>
                      <a:pt x="189" y="2852"/>
                      <a:pt x="161" y="2903"/>
                    </a:cubicBezTo>
                    <a:cubicBezTo>
                      <a:pt x="138" y="2968"/>
                      <a:pt x="82" y="3017"/>
                      <a:pt x="17" y="3031"/>
                    </a:cubicBezTo>
                    <a:cubicBezTo>
                      <a:pt x="50" y="3031"/>
                      <a:pt x="47" y="3040"/>
                      <a:pt x="43" y="3052"/>
                    </a:cubicBezTo>
                    <a:cubicBezTo>
                      <a:pt x="44" y="3051"/>
                      <a:pt x="45" y="3051"/>
                      <a:pt x="46" y="3051"/>
                    </a:cubicBezTo>
                    <a:cubicBezTo>
                      <a:pt x="56" y="3051"/>
                      <a:pt x="77" y="3069"/>
                      <a:pt x="94" y="3075"/>
                    </a:cubicBezTo>
                    <a:lnTo>
                      <a:pt x="19" y="3096"/>
                    </a:lnTo>
                    <a:cubicBezTo>
                      <a:pt x="66" y="3126"/>
                      <a:pt x="1" y="3144"/>
                      <a:pt x="47" y="3170"/>
                    </a:cubicBezTo>
                    <a:lnTo>
                      <a:pt x="45" y="3151"/>
                    </a:lnTo>
                    <a:lnTo>
                      <a:pt x="45" y="3151"/>
                    </a:lnTo>
                    <a:cubicBezTo>
                      <a:pt x="94" y="3193"/>
                      <a:pt x="184" y="3179"/>
                      <a:pt x="256" y="3216"/>
                    </a:cubicBezTo>
                    <a:cubicBezTo>
                      <a:pt x="200" y="3168"/>
                      <a:pt x="376" y="3212"/>
                      <a:pt x="302" y="3138"/>
                    </a:cubicBezTo>
                    <a:cubicBezTo>
                      <a:pt x="321" y="3138"/>
                      <a:pt x="321" y="3156"/>
                      <a:pt x="342" y="3161"/>
                    </a:cubicBezTo>
                    <a:cubicBezTo>
                      <a:pt x="314" y="3138"/>
                      <a:pt x="312" y="3126"/>
                      <a:pt x="337" y="3114"/>
                    </a:cubicBezTo>
                    <a:lnTo>
                      <a:pt x="337" y="3114"/>
                    </a:lnTo>
                    <a:lnTo>
                      <a:pt x="342" y="3121"/>
                    </a:lnTo>
                    <a:cubicBezTo>
                      <a:pt x="363" y="3070"/>
                      <a:pt x="404" y="3066"/>
                      <a:pt x="458" y="3026"/>
                    </a:cubicBezTo>
                    <a:lnTo>
                      <a:pt x="420" y="3010"/>
                    </a:lnTo>
                    <a:cubicBezTo>
                      <a:pt x="425" y="3007"/>
                      <a:pt x="430" y="3006"/>
                      <a:pt x="435" y="3006"/>
                    </a:cubicBezTo>
                    <a:cubicBezTo>
                      <a:pt x="442" y="3006"/>
                      <a:pt x="449" y="3008"/>
                      <a:pt x="455" y="3008"/>
                    </a:cubicBezTo>
                    <a:cubicBezTo>
                      <a:pt x="445" y="2996"/>
                      <a:pt x="438" y="2993"/>
                      <a:pt x="433" y="2993"/>
                    </a:cubicBezTo>
                    <a:cubicBezTo>
                      <a:pt x="424" y="2993"/>
                      <a:pt x="421" y="3006"/>
                      <a:pt x="410" y="3006"/>
                    </a:cubicBezTo>
                    <a:cubicBezTo>
                      <a:pt x="404" y="3006"/>
                      <a:pt x="396" y="3003"/>
                      <a:pt x="383" y="2991"/>
                    </a:cubicBezTo>
                    <a:lnTo>
                      <a:pt x="383" y="2991"/>
                    </a:lnTo>
                    <a:cubicBezTo>
                      <a:pt x="392" y="2994"/>
                      <a:pt x="400" y="2996"/>
                      <a:pt x="407" y="2996"/>
                    </a:cubicBezTo>
                    <a:cubicBezTo>
                      <a:pt x="448" y="2996"/>
                      <a:pt x="450" y="2947"/>
                      <a:pt x="488" y="2947"/>
                    </a:cubicBezTo>
                    <a:cubicBezTo>
                      <a:pt x="497" y="2947"/>
                      <a:pt x="508" y="2949"/>
                      <a:pt x="522" y="2957"/>
                    </a:cubicBezTo>
                    <a:cubicBezTo>
                      <a:pt x="534" y="2940"/>
                      <a:pt x="481" y="2936"/>
                      <a:pt x="492" y="2920"/>
                    </a:cubicBezTo>
                    <a:lnTo>
                      <a:pt x="492" y="2920"/>
                    </a:lnTo>
                    <a:lnTo>
                      <a:pt x="516" y="2929"/>
                    </a:lnTo>
                    <a:lnTo>
                      <a:pt x="492" y="2908"/>
                    </a:lnTo>
                    <a:cubicBezTo>
                      <a:pt x="495" y="2907"/>
                      <a:pt x="499" y="2906"/>
                      <a:pt x="503" y="2906"/>
                    </a:cubicBezTo>
                    <a:cubicBezTo>
                      <a:pt x="517" y="2906"/>
                      <a:pt x="537" y="2915"/>
                      <a:pt x="550" y="2924"/>
                    </a:cubicBezTo>
                    <a:cubicBezTo>
                      <a:pt x="548" y="2924"/>
                      <a:pt x="550" y="2934"/>
                      <a:pt x="550" y="2938"/>
                    </a:cubicBezTo>
                    <a:cubicBezTo>
                      <a:pt x="552" y="2938"/>
                      <a:pt x="553" y="2938"/>
                      <a:pt x="555" y="2938"/>
                    </a:cubicBezTo>
                    <a:cubicBezTo>
                      <a:pt x="581" y="2938"/>
                      <a:pt x="574" y="2904"/>
                      <a:pt x="580" y="2899"/>
                    </a:cubicBezTo>
                    <a:lnTo>
                      <a:pt x="580" y="2899"/>
                    </a:lnTo>
                    <a:lnTo>
                      <a:pt x="560" y="2903"/>
                    </a:lnTo>
                    <a:cubicBezTo>
                      <a:pt x="576" y="2848"/>
                      <a:pt x="643" y="2820"/>
                      <a:pt x="643" y="2753"/>
                    </a:cubicBezTo>
                    <a:lnTo>
                      <a:pt x="627" y="2743"/>
                    </a:lnTo>
                    <a:cubicBezTo>
                      <a:pt x="631" y="2692"/>
                      <a:pt x="664" y="2734"/>
                      <a:pt x="685" y="2695"/>
                    </a:cubicBezTo>
                    <a:lnTo>
                      <a:pt x="687" y="2699"/>
                    </a:lnTo>
                    <a:cubicBezTo>
                      <a:pt x="680" y="2681"/>
                      <a:pt x="682" y="2665"/>
                      <a:pt x="694" y="2658"/>
                    </a:cubicBezTo>
                    <a:cubicBezTo>
                      <a:pt x="701" y="2681"/>
                      <a:pt x="740" y="2676"/>
                      <a:pt x="745" y="2702"/>
                    </a:cubicBezTo>
                    <a:cubicBezTo>
                      <a:pt x="752" y="2648"/>
                      <a:pt x="740" y="2667"/>
                      <a:pt x="720" y="2600"/>
                    </a:cubicBezTo>
                    <a:lnTo>
                      <a:pt x="720" y="2600"/>
                    </a:lnTo>
                    <a:lnTo>
                      <a:pt x="745" y="2618"/>
                    </a:lnTo>
                    <a:cubicBezTo>
                      <a:pt x="733" y="2590"/>
                      <a:pt x="726" y="2579"/>
                      <a:pt x="740" y="2560"/>
                    </a:cubicBezTo>
                    <a:lnTo>
                      <a:pt x="740" y="2560"/>
                    </a:lnTo>
                    <a:cubicBezTo>
                      <a:pt x="740" y="2590"/>
                      <a:pt x="780" y="2586"/>
                      <a:pt x="787" y="2625"/>
                    </a:cubicBezTo>
                    <a:cubicBezTo>
                      <a:pt x="794" y="2627"/>
                      <a:pt x="800" y="2628"/>
                      <a:pt x="805" y="2628"/>
                    </a:cubicBezTo>
                    <a:cubicBezTo>
                      <a:pt x="842" y="2628"/>
                      <a:pt x="825" y="2576"/>
                      <a:pt x="845" y="2576"/>
                    </a:cubicBezTo>
                    <a:cubicBezTo>
                      <a:pt x="851" y="2576"/>
                      <a:pt x="861" y="2581"/>
                      <a:pt x="877" y="2595"/>
                    </a:cubicBezTo>
                    <a:cubicBezTo>
                      <a:pt x="865" y="2563"/>
                      <a:pt x="853" y="2555"/>
                      <a:pt x="842" y="2555"/>
                    </a:cubicBezTo>
                    <a:cubicBezTo>
                      <a:pt x="831" y="2555"/>
                      <a:pt x="822" y="2565"/>
                      <a:pt x="817" y="2565"/>
                    </a:cubicBezTo>
                    <a:cubicBezTo>
                      <a:pt x="816" y="2565"/>
                      <a:pt x="815" y="2563"/>
                      <a:pt x="815" y="2560"/>
                    </a:cubicBezTo>
                    <a:cubicBezTo>
                      <a:pt x="789" y="2546"/>
                      <a:pt x="794" y="2502"/>
                      <a:pt x="810" y="2500"/>
                    </a:cubicBezTo>
                    <a:cubicBezTo>
                      <a:pt x="811" y="2499"/>
                      <a:pt x="812" y="2499"/>
                      <a:pt x="813" y="2499"/>
                    </a:cubicBezTo>
                    <a:cubicBezTo>
                      <a:pt x="832" y="2499"/>
                      <a:pt x="885" y="2554"/>
                      <a:pt x="916" y="2554"/>
                    </a:cubicBezTo>
                    <a:cubicBezTo>
                      <a:pt x="919" y="2554"/>
                      <a:pt x="922" y="2553"/>
                      <a:pt x="925" y="2552"/>
                    </a:cubicBezTo>
                    <a:lnTo>
                      <a:pt x="925" y="2552"/>
                    </a:lnTo>
                    <a:cubicBezTo>
                      <a:pt x="924" y="2553"/>
                      <a:pt x="925" y="2556"/>
                      <a:pt x="924" y="2558"/>
                    </a:cubicBezTo>
                    <a:cubicBezTo>
                      <a:pt x="926" y="2559"/>
                      <a:pt x="928" y="2560"/>
                      <a:pt x="930" y="2560"/>
                    </a:cubicBezTo>
                    <a:cubicBezTo>
                      <a:pt x="941" y="2560"/>
                      <a:pt x="937" y="2535"/>
                      <a:pt x="952" y="2535"/>
                    </a:cubicBezTo>
                    <a:cubicBezTo>
                      <a:pt x="955" y="2535"/>
                      <a:pt x="960" y="2536"/>
                      <a:pt x="965" y="2539"/>
                    </a:cubicBezTo>
                    <a:cubicBezTo>
                      <a:pt x="947" y="2493"/>
                      <a:pt x="986" y="2532"/>
                      <a:pt x="954" y="2477"/>
                    </a:cubicBezTo>
                    <a:lnTo>
                      <a:pt x="954" y="2477"/>
                    </a:lnTo>
                    <a:lnTo>
                      <a:pt x="930" y="2505"/>
                    </a:lnTo>
                    <a:cubicBezTo>
                      <a:pt x="939" y="2483"/>
                      <a:pt x="920" y="2422"/>
                      <a:pt x="954" y="2422"/>
                    </a:cubicBezTo>
                    <a:cubicBezTo>
                      <a:pt x="957" y="2422"/>
                      <a:pt x="961" y="2422"/>
                      <a:pt x="965" y="2424"/>
                    </a:cubicBezTo>
                    <a:cubicBezTo>
                      <a:pt x="970" y="2437"/>
                      <a:pt x="970" y="2451"/>
                      <a:pt x="970" y="2465"/>
                    </a:cubicBezTo>
                    <a:cubicBezTo>
                      <a:pt x="973" y="2467"/>
                      <a:pt x="975" y="2468"/>
                      <a:pt x="977" y="2468"/>
                    </a:cubicBezTo>
                    <a:cubicBezTo>
                      <a:pt x="984" y="2468"/>
                      <a:pt x="982" y="2454"/>
                      <a:pt x="991" y="2454"/>
                    </a:cubicBezTo>
                    <a:cubicBezTo>
                      <a:pt x="993" y="2454"/>
                      <a:pt x="995" y="2455"/>
                      <a:pt x="998" y="2456"/>
                    </a:cubicBezTo>
                    <a:cubicBezTo>
                      <a:pt x="1028" y="2514"/>
                      <a:pt x="968" y="2491"/>
                      <a:pt x="975" y="2542"/>
                    </a:cubicBezTo>
                    <a:cubicBezTo>
                      <a:pt x="977" y="2544"/>
                      <a:pt x="979" y="2545"/>
                      <a:pt x="981" y="2545"/>
                    </a:cubicBezTo>
                    <a:cubicBezTo>
                      <a:pt x="990" y="2545"/>
                      <a:pt x="990" y="2521"/>
                      <a:pt x="996" y="2521"/>
                    </a:cubicBezTo>
                    <a:cubicBezTo>
                      <a:pt x="999" y="2521"/>
                      <a:pt x="1003" y="2528"/>
                      <a:pt x="1012" y="2546"/>
                    </a:cubicBezTo>
                    <a:cubicBezTo>
                      <a:pt x="995" y="2505"/>
                      <a:pt x="1005" y="2502"/>
                      <a:pt x="1019" y="2502"/>
                    </a:cubicBezTo>
                    <a:cubicBezTo>
                      <a:pt x="1030" y="2502"/>
                      <a:pt x="1051" y="2500"/>
                      <a:pt x="1044" y="2463"/>
                    </a:cubicBezTo>
                    <a:lnTo>
                      <a:pt x="1044" y="2463"/>
                    </a:lnTo>
                    <a:lnTo>
                      <a:pt x="1065" y="2498"/>
                    </a:lnTo>
                    <a:cubicBezTo>
                      <a:pt x="1065" y="2488"/>
                      <a:pt x="1065" y="2468"/>
                      <a:pt x="1072" y="2465"/>
                    </a:cubicBezTo>
                    <a:lnTo>
                      <a:pt x="1086" y="2514"/>
                    </a:lnTo>
                    <a:cubicBezTo>
                      <a:pt x="1085" y="2498"/>
                      <a:pt x="1092" y="2494"/>
                      <a:pt x="1103" y="2494"/>
                    </a:cubicBezTo>
                    <a:cubicBezTo>
                      <a:pt x="1114" y="2494"/>
                      <a:pt x="1129" y="2499"/>
                      <a:pt x="1140" y="2499"/>
                    </a:cubicBezTo>
                    <a:cubicBezTo>
                      <a:pt x="1149" y="2499"/>
                      <a:pt x="1156" y="2496"/>
                      <a:pt x="1158" y="2486"/>
                    </a:cubicBezTo>
                    <a:lnTo>
                      <a:pt x="1158" y="2486"/>
                    </a:lnTo>
                    <a:cubicBezTo>
                      <a:pt x="1150" y="2491"/>
                      <a:pt x="1143" y="2493"/>
                      <a:pt x="1138" y="2493"/>
                    </a:cubicBezTo>
                    <a:cubicBezTo>
                      <a:pt x="1115" y="2493"/>
                      <a:pt x="1114" y="2452"/>
                      <a:pt x="1086" y="2442"/>
                    </a:cubicBezTo>
                    <a:cubicBezTo>
                      <a:pt x="1090" y="2426"/>
                      <a:pt x="1097" y="2420"/>
                      <a:pt x="1106" y="2420"/>
                    </a:cubicBezTo>
                    <a:cubicBezTo>
                      <a:pt x="1129" y="2420"/>
                      <a:pt x="1165" y="2465"/>
                      <a:pt x="1197" y="2465"/>
                    </a:cubicBezTo>
                    <a:cubicBezTo>
                      <a:pt x="1205" y="2465"/>
                      <a:pt x="1213" y="2462"/>
                      <a:pt x="1221" y="2453"/>
                    </a:cubicBezTo>
                    <a:lnTo>
                      <a:pt x="1221" y="2453"/>
                    </a:lnTo>
                    <a:cubicBezTo>
                      <a:pt x="1219" y="2455"/>
                      <a:pt x="1216" y="2455"/>
                      <a:pt x="1212" y="2455"/>
                    </a:cubicBezTo>
                    <a:cubicBezTo>
                      <a:pt x="1200" y="2455"/>
                      <a:pt x="1181" y="2447"/>
                      <a:pt x="1181" y="2430"/>
                    </a:cubicBezTo>
                    <a:cubicBezTo>
                      <a:pt x="1184" y="2430"/>
                      <a:pt x="1188" y="2430"/>
                      <a:pt x="1191" y="2430"/>
                    </a:cubicBezTo>
                    <a:cubicBezTo>
                      <a:pt x="1208" y="2430"/>
                      <a:pt x="1223" y="2434"/>
                      <a:pt x="1239" y="2442"/>
                    </a:cubicBezTo>
                    <a:cubicBezTo>
                      <a:pt x="1271" y="2407"/>
                      <a:pt x="1209" y="2414"/>
                      <a:pt x="1211" y="2384"/>
                    </a:cubicBezTo>
                    <a:lnTo>
                      <a:pt x="1211" y="2384"/>
                    </a:lnTo>
                    <a:cubicBezTo>
                      <a:pt x="1219" y="2389"/>
                      <a:pt x="1223" y="2391"/>
                      <a:pt x="1227" y="2391"/>
                    </a:cubicBezTo>
                    <a:cubicBezTo>
                      <a:pt x="1241" y="2391"/>
                      <a:pt x="1216" y="2350"/>
                      <a:pt x="1220" y="2333"/>
                    </a:cubicBezTo>
                    <a:lnTo>
                      <a:pt x="1220" y="2333"/>
                    </a:lnTo>
                    <a:lnTo>
                      <a:pt x="1248" y="2361"/>
                    </a:lnTo>
                    <a:cubicBezTo>
                      <a:pt x="1306" y="2347"/>
                      <a:pt x="1204" y="2291"/>
                      <a:pt x="1260" y="2287"/>
                    </a:cubicBezTo>
                    <a:lnTo>
                      <a:pt x="1260" y="2287"/>
                    </a:lnTo>
                    <a:lnTo>
                      <a:pt x="1281" y="2338"/>
                    </a:lnTo>
                    <a:lnTo>
                      <a:pt x="1290" y="2312"/>
                    </a:lnTo>
                    <a:lnTo>
                      <a:pt x="1318" y="2349"/>
                    </a:lnTo>
                    <a:cubicBezTo>
                      <a:pt x="1318" y="2308"/>
                      <a:pt x="1329" y="2308"/>
                      <a:pt x="1357" y="2298"/>
                    </a:cubicBezTo>
                    <a:cubicBezTo>
                      <a:pt x="1334" y="2282"/>
                      <a:pt x="1311" y="2245"/>
                      <a:pt x="1325" y="2229"/>
                    </a:cubicBezTo>
                    <a:lnTo>
                      <a:pt x="1325" y="2229"/>
                    </a:lnTo>
                    <a:cubicBezTo>
                      <a:pt x="1345" y="2234"/>
                      <a:pt x="1347" y="2247"/>
                      <a:pt x="1353" y="2247"/>
                    </a:cubicBezTo>
                    <a:cubicBezTo>
                      <a:pt x="1356" y="2247"/>
                      <a:pt x="1360" y="2244"/>
                      <a:pt x="1366" y="2236"/>
                    </a:cubicBezTo>
                    <a:cubicBezTo>
                      <a:pt x="1375" y="2252"/>
                      <a:pt x="1388" y="2273"/>
                      <a:pt x="1374" y="2273"/>
                    </a:cubicBezTo>
                    <a:cubicBezTo>
                      <a:pt x="1370" y="2273"/>
                      <a:pt x="1365" y="2272"/>
                      <a:pt x="1357" y="2268"/>
                    </a:cubicBezTo>
                    <a:lnTo>
                      <a:pt x="1357" y="2268"/>
                    </a:lnTo>
                    <a:cubicBezTo>
                      <a:pt x="1366" y="2280"/>
                      <a:pt x="1371" y="2291"/>
                      <a:pt x="1378" y="2301"/>
                    </a:cubicBezTo>
                    <a:cubicBezTo>
                      <a:pt x="1381" y="2301"/>
                      <a:pt x="1384" y="2302"/>
                      <a:pt x="1386" y="2302"/>
                    </a:cubicBezTo>
                    <a:cubicBezTo>
                      <a:pt x="1411" y="2302"/>
                      <a:pt x="1416" y="2274"/>
                      <a:pt x="1424" y="2266"/>
                    </a:cubicBezTo>
                    <a:lnTo>
                      <a:pt x="1424" y="2266"/>
                    </a:lnTo>
                    <a:cubicBezTo>
                      <a:pt x="1420" y="2268"/>
                      <a:pt x="1413" y="2271"/>
                      <a:pt x="1408" y="2271"/>
                    </a:cubicBezTo>
                    <a:cubicBezTo>
                      <a:pt x="1408" y="2271"/>
                      <a:pt x="1408" y="2252"/>
                      <a:pt x="1403" y="2233"/>
                    </a:cubicBezTo>
                    <a:cubicBezTo>
                      <a:pt x="1401" y="2217"/>
                      <a:pt x="1399" y="2199"/>
                      <a:pt x="1399" y="2199"/>
                    </a:cubicBezTo>
                    <a:lnTo>
                      <a:pt x="1399" y="2199"/>
                    </a:lnTo>
                    <a:cubicBezTo>
                      <a:pt x="1417" y="2203"/>
                      <a:pt x="1422" y="2215"/>
                      <a:pt x="1427" y="2229"/>
                    </a:cubicBezTo>
                    <a:cubicBezTo>
                      <a:pt x="1429" y="2220"/>
                      <a:pt x="1420" y="2201"/>
                      <a:pt x="1427" y="2189"/>
                    </a:cubicBezTo>
                    <a:lnTo>
                      <a:pt x="1427" y="2189"/>
                    </a:lnTo>
                    <a:cubicBezTo>
                      <a:pt x="1447" y="2212"/>
                      <a:pt x="1475" y="2233"/>
                      <a:pt x="1473" y="2258"/>
                    </a:cubicBezTo>
                    <a:lnTo>
                      <a:pt x="1473" y="2258"/>
                    </a:lnTo>
                    <a:lnTo>
                      <a:pt x="1478" y="2201"/>
                    </a:lnTo>
                    <a:cubicBezTo>
                      <a:pt x="1489" y="2208"/>
                      <a:pt x="1522" y="2208"/>
                      <a:pt x="1529" y="2220"/>
                    </a:cubicBezTo>
                    <a:cubicBezTo>
                      <a:pt x="1561" y="2213"/>
                      <a:pt x="1519" y="2134"/>
                      <a:pt x="1561" y="2124"/>
                    </a:cubicBezTo>
                    <a:cubicBezTo>
                      <a:pt x="1556" y="2118"/>
                      <a:pt x="1554" y="2111"/>
                      <a:pt x="1554" y="2104"/>
                    </a:cubicBezTo>
                    <a:cubicBezTo>
                      <a:pt x="1580" y="2085"/>
                      <a:pt x="1631" y="2087"/>
                      <a:pt x="1617" y="2029"/>
                    </a:cubicBezTo>
                    <a:lnTo>
                      <a:pt x="1617" y="2029"/>
                    </a:lnTo>
                    <a:lnTo>
                      <a:pt x="1679" y="2041"/>
                    </a:lnTo>
                    <a:cubicBezTo>
                      <a:pt x="1686" y="2009"/>
                      <a:pt x="1600" y="2027"/>
                      <a:pt x="1610" y="1974"/>
                    </a:cubicBezTo>
                    <a:cubicBezTo>
                      <a:pt x="1610" y="1964"/>
                      <a:pt x="1614" y="1960"/>
                      <a:pt x="1620" y="1960"/>
                    </a:cubicBezTo>
                    <a:cubicBezTo>
                      <a:pt x="1635" y="1960"/>
                      <a:pt x="1664" y="1988"/>
                      <a:pt x="1679" y="1988"/>
                    </a:cubicBezTo>
                    <a:cubicBezTo>
                      <a:pt x="1665" y="1958"/>
                      <a:pt x="1626" y="1904"/>
                      <a:pt x="1684" y="1900"/>
                    </a:cubicBezTo>
                    <a:lnTo>
                      <a:pt x="1684" y="1900"/>
                    </a:lnTo>
                    <a:cubicBezTo>
                      <a:pt x="1689" y="1913"/>
                      <a:pt x="1677" y="1918"/>
                      <a:pt x="1677" y="1930"/>
                    </a:cubicBezTo>
                    <a:lnTo>
                      <a:pt x="1716" y="1923"/>
                    </a:lnTo>
                    <a:cubicBezTo>
                      <a:pt x="1751" y="1971"/>
                      <a:pt x="1721" y="1983"/>
                      <a:pt x="1774" y="1985"/>
                    </a:cubicBezTo>
                    <a:cubicBezTo>
                      <a:pt x="1677" y="1930"/>
                      <a:pt x="1814" y="1893"/>
                      <a:pt x="1712" y="1842"/>
                    </a:cubicBezTo>
                    <a:lnTo>
                      <a:pt x="1740" y="1839"/>
                    </a:lnTo>
                    <a:lnTo>
                      <a:pt x="1740" y="1839"/>
                    </a:lnTo>
                    <a:cubicBezTo>
                      <a:pt x="1737" y="1842"/>
                      <a:pt x="1744" y="1846"/>
                      <a:pt x="1740" y="1849"/>
                    </a:cubicBezTo>
                    <a:cubicBezTo>
                      <a:pt x="1804" y="1844"/>
                      <a:pt x="1675" y="1795"/>
                      <a:pt x="1707" y="1767"/>
                    </a:cubicBezTo>
                    <a:cubicBezTo>
                      <a:pt x="1713" y="1763"/>
                      <a:pt x="1720" y="1761"/>
                      <a:pt x="1727" y="1761"/>
                    </a:cubicBezTo>
                    <a:cubicBezTo>
                      <a:pt x="1735" y="1761"/>
                      <a:pt x="1743" y="1764"/>
                      <a:pt x="1749" y="1770"/>
                    </a:cubicBezTo>
                    <a:lnTo>
                      <a:pt x="1735" y="1733"/>
                    </a:lnTo>
                    <a:cubicBezTo>
                      <a:pt x="1736" y="1731"/>
                      <a:pt x="1738" y="1730"/>
                      <a:pt x="1740" y="1730"/>
                    </a:cubicBezTo>
                    <a:cubicBezTo>
                      <a:pt x="1746" y="1730"/>
                      <a:pt x="1753" y="1734"/>
                      <a:pt x="1754" y="1739"/>
                    </a:cubicBezTo>
                    <a:lnTo>
                      <a:pt x="1754" y="1739"/>
                    </a:lnTo>
                    <a:lnTo>
                      <a:pt x="1763" y="1696"/>
                    </a:lnTo>
                    <a:lnTo>
                      <a:pt x="1765" y="1696"/>
                    </a:lnTo>
                    <a:cubicBezTo>
                      <a:pt x="1751" y="1684"/>
                      <a:pt x="1730" y="1658"/>
                      <a:pt x="1723" y="1647"/>
                    </a:cubicBezTo>
                    <a:cubicBezTo>
                      <a:pt x="1726" y="1646"/>
                      <a:pt x="1728" y="1645"/>
                      <a:pt x="1730" y="1645"/>
                    </a:cubicBezTo>
                    <a:cubicBezTo>
                      <a:pt x="1740" y="1645"/>
                      <a:pt x="1735" y="1658"/>
                      <a:pt x="1746" y="1658"/>
                    </a:cubicBezTo>
                    <a:cubicBezTo>
                      <a:pt x="1742" y="1647"/>
                      <a:pt x="1735" y="1635"/>
                      <a:pt x="1728" y="1626"/>
                    </a:cubicBezTo>
                    <a:cubicBezTo>
                      <a:pt x="1760" y="1626"/>
                      <a:pt x="1781" y="1649"/>
                      <a:pt x="1770" y="1670"/>
                    </a:cubicBezTo>
                    <a:cubicBezTo>
                      <a:pt x="1777" y="1670"/>
                      <a:pt x="1783" y="1671"/>
                      <a:pt x="1789" y="1671"/>
                    </a:cubicBezTo>
                    <a:cubicBezTo>
                      <a:pt x="1865" y="1671"/>
                      <a:pt x="1779" y="1645"/>
                      <a:pt x="1811" y="1619"/>
                    </a:cubicBezTo>
                    <a:lnTo>
                      <a:pt x="1811" y="1619"/>
                    </a:lnTo>
                    <a:cubicBezTo>
                      <a:pt x="1810" y="1619"/>
                      <a:pt x="1809" y="1619"/>
                      <a:pt x="1808" y="1619"/>
                    </a:cubicBezTo>
                    <a:cubicBezTo>
                      <a:pt x="1807" y="1619"/>
                      <a:pt x="1806" y="1619"/>
                      <a:pt x="1804" y="1619"/>
                    </a:cubicBezTo>
                    <a:cubicBezTo>
                      <a:pt x="1761" y="1601"/>
                      <a:pt x="1783" y="1601"/>
                      <a:pt x="1799" y="1592"/>
                    </a:cubicBezTo>
                    <a:lnTo>
                      <a:pt x="1799" y="1592"/>
                    </a:lnTo>
                    <a:cubicBezTo>
                      <a:pt x="1801" y="1593"/>
                      <a:pt x="1802" y="1595"/>
                      <a:pt x="1804" y="1596"/>
                    </a:cubicBezTo>
                    <a:lnTo>
                      <a:pt x="1804" y="1596"/>
                    </a:lnTo>
                    <a:cubicBezTo>
                      <a:pt x="1802" y="1594"/>
                      <a:pt x="1801" y="1593"/>
                      <a:pt x="1800" y="1591"/>
                    </a:cubicBezTo>
                    <a:lnTo>
                      <a:pt x="1800" y="1591"/>
                    </a:lnTo>
                    <a:cubicBezTo>
                      <a:pt x="1800" y="1591"/>
                      <a:pt x="1799" y="1591"/>
                      <a:pt x="1799" y="1592"/>
                    </a:cubicBezTo>
                    <a:lnTo>
                      <a:pt x="1799" y="1592"/>
                    </a:lnTo>
                    <a:cubicBezTo>
                      <a:pt x="1799" y="1591"/>
                      <a:pt x="1798" y="1590"/>
                      <a:pt x="1797" y="1589"/>
                    </a:cubicBezTo>
                    <a:cubicBezTo>
                      <a:pt x="1809" y="1584"/>
                      <a:pt x="1816" y="1575"/>
                      <a:pt x="1797" y="1556"/>
                    </a:cubicBezTo>
                    <a:lnTo>
                      <a:pt x="1797" y="1556"/>
                    </a:lnTo>
                    <a:cubicBezTo>
                      <a:pt x="1806" y="1558"/>
                      <a:pt x="1812" y="1559"/>
                      <a:pt x="1817" y="1559"/>
                    </a:cubicBezTo>
                    <a:cubicBezTo>
                      <a:pt x="1837" y="1559"/>
                      <a:pt x="1833" y="1546"/>
                      <a:pt x="1835" y="1531"/>
                    </a:cubicBezTo>
                    <a:lnTo>
                      <a:pt x="1835" y="1531"/>
                    </a:lnTo>
                    <a:lnTo>
                      <a:pt x="1888" y="1543"/>
                    </a:lnTo>
                    <a:cubicBezTo>
                      <a:pt x="1876" y="1519"/>
                      <a:pt x="1848" y="1515"/>
                      <a:pt x="1830" y="1499"/>
                    </a:cubicBezTo>
                    <a:cubicBezTo>
                      <a:pt x="1836" y="1484"/>
                      <a:pt x="1858" y="1482"/>
                      <a:pt x="1883" y="1482"/>
                    </a:cubicBezTo>
                    <a:cubicBezTo>
                      <a:pt x="1894" y="1482"/>
                      <a:pt x="1905" y="1482"/>
                      <a:pt x="1916" y="1482"/>
                    </a:cubicBezTo>
                    <a:cubicBezTo>
                      <a:pt x="1921" y="1471"/>
                      <a:pt x="1916" y="1468"/>
                      <a:pt x="1907" y="1468"/>
                    </a:cubicBezTo>
                    <a:cubicBezTo>
                      <a:pt x="1897" y="1468"/>
                      <a:pt x="1882" y="1471"/>
                      <a:pt x="1869" y="1471"/>
                    </a:cubicBezTo>
                    <a:cubicBezTo>
                      <a:pt x="1856" y="1471"/>
                      <a:pt x="1845" y="1468"/>
                      <a:pt x="1844" y="1452"/>
                    </a:cubicBezTo>
                    <a:cubicBezTo>
                      <a:pt x="1869" y="1427"/>
                      <a:pt x="1851" y="1401"/>
                      <a:pt x="1821" y="1362"/>
                    </a:cubicBezTo>
                    <a:cubicBezTo>
                      <a:pt x="1826" y="1357"/>
                      <a:pt x="1832" y="1355"/>
                      <a:pt x="1836" y="1355"/>
                    </a:cubicBezTo>
                    <a:cubicBezTo>
                      <a:pt x="1846" y="1355"/>
                      <a:pt x="1854" y="1363"/>
                      <a:pt x="1863" y="1363"/>
                    </a:cubicBezTo>
                    <a:cubicBezTo>
                      <a:pt x="1865" y="1363"/>
                      <a:pt x="1867" y="1363"/>
                      <a:pt x="1869" y="1362"/>
                    </a:cubicBezTo>
                    <a:lnTo>
                      <a:pt x="1828" y="1341"/>
                    </a:lnTo>
                    <a:cubicBezTo>
                      <a:pt x="1828" y="1339"/>
                      <a:pt x="1831" y="1338"/>
                      <a:pt x="1834" y="1338"/>
                    </a:cubicBezTo>
                    <a:cubicBezTo>
                      <a:pt x="1839" y="1338"/>
                      <a:pt x="1846" y="1340"/>
                      <a:pt x="1848" y="1341"/>
                    </a:cubicBezTo>
                    <a:cubicBezTo>
                      <a:pt x="1835" y="1322"/>
                      <a:pt x="1795" y="1336"/>
                      <a:pt x="1781" y="1311"/>
                    </a:cubicBezTo>
                    <a:cubicBezTo>
                      <a:pt x="1723" y="1304"/>
                      <a:pt x="1872" y="1262"/>
                      <a:pt x="1802" y="1232"/>
                    </a:cubicBezTo>
                    <a:cubicBezTo>
                      <a:pt x="1806" y="1230"/>
                      <a:pt x="1810" y="1229"/>
                      <a:pt x="1815" y="1229"/>
                    </a:cubicBezTo>
                    <a:cubicBezTo>
                      <a:pt x="1825" y="1229"/>
                      <a:pt x="1836" y="1232"/>
                      <a:pt x="1848" y="1232"/>
                    </a:cubicBezTo>
                    <a:cubicBezTo>
                      <a:pt x="1851" y="1232"/>
                      <a:pt x="1853" y="1232"/>
                      <a:pt x="1855" y="1232"/>
                    </a:cubicBezTo>
                    <a:cubicBezTo>
                      <a:pt x="1830" y="1204"/>
                      <a:pt x="1795" y="1183"/>
                      <a:pt x="1760" y="1169"/>
                    </a:cubicBezTo>
                    <a:lnTo>
                      <a:pt x="1793" y="1139"/>
                    </a:lnTo>
                    <a:lnTo>
                      <a:pt x="1793" y="1139"/>
                    </a:lnTo>
                    <a:cubicBezTo>
                      <a:pt x="1780" y="1147"/>
                      <a:pt x="1766" y="1150"/>
                      <a:pt x="1752" y="1150"/>
                    </a:cubicBezTo>
                    <a:cubicBezTo>
                      <a:pt x="1722" y="1150"/>
                      <a:pt x="1689" y="1136"/>
                      <a:pt x="1661" y="1125"/>
                    </a:cubicBezTo>
                    <a:cubicBezTo>
                      <a:pt x="1642" y="1135"/>
                      <a:pt x="1626" y="1144"/>
                      <a:pt x="1619" y="1146"/>
                    </a:cubicBezTo>
                    <a:lnTo>
                      <a:pt x="1584" y="1118"/>
                    </a:lnTo>
                    <a:cubicBezTo>
                      <a:pt x="1594" y="1115"/>
                      <a:pt x="1605" y="1114"/>
                      <a:pt x="1616" y="1114"/>
                    </a:cubicBezTo>
                    <a:cubicBezTo>
                      <a:pt x="1622" y="1114"/>
                      <a:pt x="1629" y="1114"/>
                      <a:pt x="1635" y="1116"/>
                    </a:cubicBezTo>
                    <a:cubicBezTo>
                      <a:pt x="1631" y="1114"/>
                      <a:pt x="1626" y="1114"/>
                      <a:pt x="1621" y="1111"/>
                    </a:cubicBezTo>
                    <a:cubicBezTo>
                      <a:pt x="1639" y="1104"/>
                      <a:pt x="1657" y="1099"/>
                      <a:pt x="1676" y="1099"/>
                    </a:cubicBezTo>
                    <a:cubicBezTo>
                      <a:pt x="1685" y="1099"/>
                      <a:pt x="1694" y="1100"/>
                      <a:pt x="1702" y="1102"/>
                    </a:cubicBezTo>
                    <a:lnTo>
                      <a:pt x="1672" y="1121"/>
                    </a:lnTo>
                    <a:cubicBezTo>
                      <a:pt x="1691" y="1123"/>
                      <a:pt x="1711" y="1125"/>
                      <a:pt x="1731" y="1125"/>
                    </a:cubicBezTo>
                    <a:cubicBezTo>
                      <a:pt x="1746" y="1125"/>
                      <a:pt x="1760" y="1124"/>
                      <a:pt x="1774" y="1123"/>
                    </a:cubicBezTo>
                    <a:cubicBezTo>
                      <a:pt x="1767" y="1121"/>
                      <a:pt x="1760" y="1116"/>
                      <a:pt x="1758" y="1111"/>
                    </a:cubicBezTo>
                    <a:lnTo>
                      <a:pt x="1758" y="1111"/>
                    </a:lnTo>
                    <a:cubicBezTo>
                      <a:pt x="1762" y="1113"/>
                      <a:pt x="1765" y="1113"/>
                      <a:pt x="1769" y="1113"/>
                    </a:cubicBezTo>
                    <a:cubicBezTo>
                      <a:pt x="1772" y="1113"/>
                      <a:pt x="1775" y="1113"/>
                      <a:pt x="1779" y="1111"/>
                    </a:cubicBezTo>
                    <a:cubicBezTo>
                      <a:pt x="1786" y="1109"/>
                      <a:pt x="1772" y="1107"/>
                      <a:pt x="1758" y="1104"/>
                    </a:cubicBezTo>
                    <a:lnTo>
                      <a:pt x="1816" y="1088"/>
                    </a:lnTo>
                    <a:lnTo>
                      <a:pt x="1793" y="1088"/>
                    </a:lnTo>
                    <a:lnTo>
                      <a:pt x="1821" y="1033"/>
                    </a:lnTo>
                    <a:cubicBezTo>
                      <a:pt x="1753" y="1009"/>
                      <a:pt x="1661" y="1000"/>
                      <a:pt x="1624" y="958"/>
                    </a:cubicBezTo>
                    <a:cubicBezTo>
                      <a:pt x="1670" y="958"/>
                      <a:pt x="1693" y="944"/>
                      <a:pt x="1744" y="931"/>
                    </a:cubicBezTo>
                    <a:lnTo>
                      <a:pt x="1744" y="931"/>
                    </a:lnTo>
                    <a:cubicBezTo>
                      <a:pt x="1693" y="958"/>
                      <a:pt x="1776" y="965"/>
                      <a:pt x="1772" y="995"/>
                    </a:cubicBezTo>
                    <a:lnTo>
                      <a:pt x="1772" y="995"/>
                    </a:lnTo>
                    <a:cubicBezTo>
                      <a:pt x="1774" y="983"/>
                      <a:pt x="1790" y="978"/>
                      <a:pt x="1802" y="978"/>
                    </a:cubicBezTo>
                    <a:cubicBezTo>
                      <a:pt x="1805" y="978"/>
                      <a:pt x="1807" y="979"/>
                      <a:pt x="1809" y="979"/>
                    </a:cubicBezTo>
                    <a:lnTo>
                      <a:pt x="1779" y="961"/>
                    </a:lnTo>
                    <a:lnTo>
                      <a:pt x="1746" y="942"/>
                    </a:lnTo>
                    <a:cubicBezTo>
                      <a:pt x="1788" y="933"/>
                      <a:pt x="1777" y="924"/>
                      <a:pt x="1788" y="905"/>
                    </a:cubicBezTo>
                    <a:lnTo>
                      <a:pt x="1788" y="905"/>
                    </a:lnTo>
                    <a:cubicBezTo>
                      <a:pt x="1770" y="912"/>
                      <a:pt x="1757" y="915"/>
                      <a:pt x="1747" y="915"/>
                    </a:cubicBezTo>
                    <a:cubicBezTo>
                      <a:pt x="1713" y="915"/>
                      <a:pt x="1716" y="882"/>
                      <a:pt x="1691" y="875"/>
                    </a:cubicBezTo>
                    <a:cubicBezTo>
                      <a:pt x="1702" y="870"/>
                      <a:pt x="1714" y="867"/>
                      <a:pt x="1724" y="867"/>
                    </a:cubicBezTo>
                    <a:cubicBezTo>
                      <a:pt x="1737" y="867"/>
                      <a:pt x="1748" y="872"/>
                      <a:pt x="1749" y="887"/>
                    </a:cubicBezTo>
                    <a:cubicBezTo>
                      <a:pt x="1800" y="840"/>
                      <a:pt x="1644" y="881"/>
                      <a:pt x="1683" y="841"/>
                    </a:cubicBezTo>
                    <a:lnTo>
                      <a:pt x="1683" y="841"/>
                    </a:lnTo>
                    <a:cubicBezTo>
                      <a:pt x="1684" y="842"/>
                      <a:pt x="1685" y="843"/>
                      <a:pt x="1686" y="843"/>
                    </a:cubicBezTo>
                    <a:lnTo>
                      <a:pt x="1686" y="843"/>
                    </a:lnTo>
                    <a:cubicBezTo>
                      <a:pt x="1685" y="842"/>
                      <a:pt x="1685" y="841"/>
                      <a:pt x="1684" y="840"/>
                    </a:cubicBezTo>
                    <a:lnTo>
                      <a:pt x="1684" y="840"/>
                    </a:lnTo>
                    <a:cubicBezTo>
                      <a:pt x="1684" y="840"/>
                      <a:pt x="1683" y="841"/>
                      <a:pt x="1683" y="841"/>
                    </a:cubicBezTo>
                    <a:lnTo>
                      <a:pt x="1683" y="841"/>
                    </a:lnTo>
                    <a:cubicBezTo>
                      <a:pt x="1673" y="828"/>
                      <a:pt x="1680" y="805"/>
                      <a:pt x="1700" y="805"/>
                    </a:cubicBezTo>
                    <a:cubicBezTo>
                      <a:pt x="1701" y="805"/>
                      <a:pt x="1702" y="805"/>
                      <a:pt x="1702" y="805"/>
                    </a:cubicBezTo>
                    <a:lnTo>
                      <a:pt x="1705" y="810"/>
                    </a:lnTo>
                    <a:cubicBezTo>
                      <a:pt x="1701" y="774"/>
                      <a:pt x="1666" y="717"/>
                      <a:pt x="1614" y="717"/>
                    </a:cubicBezTo>
                    <a:cubicBezTo>
                      <a:pt x="1606" y="717"/>
                      <a:pt x="1598" y="718"/>
                      <a:pt x="1590" y="721"/>
                    </a:cubicBezTo>
                    <a:lnTo>
                      <a:pt x="1590" y="721"/>
                    </a:lnTo>
                    <a:cubicBezTo>
                      <a:pt x="1605" y="715"/>
                      <a:pt x="1667" y="691"/>
                      <a:pt x="1682" y="687"/>
                    </a:cubicBezTo>
                    <a:lnTo>
                      <a:pt x="1682" y="687"/>
                    </a:lnTo>
                    <a:cubicBezTo>
                      <a:pt x="1682" y="687"/>
                      <a:pt x="1617" y="696"/>
                      <a:pt x="1556" y="708"/>
                    </a:cubicBezTo>
                    <a:cubicBezTo>
                      <a:pt x="1494" y="720"/>
                      <a:pt x="1434" y="734"/>
                      <a:pt x="1434" y="734"/>
                    </a:cubicBezTo>
                    <a:cubicBezTo>
                      <a:pt x="1487" y="712"/>
                      <a:pt x="1591" y="635"/>
                      <a:pt x="1643" y="635"/>
                    </a:cubicBezTo>
                    <a:cubicBezTo>
                      <a:pt x="1647" y="635"/>
                      <a:pt x="1650" y="635"/>
                      <a:pt x="1654" y="636"/>
                    </a:cubicBezTo>
                    <a:cubicBezTo>
                      <a:pt x="1658" y="625"/>
                      <a:pt x="1661" y="606"/>
                      <a:pt x="1631" y="601"/>
                    </a:cubicBezTo>
                    <a:cubicBezTo>
                      <a:pt x="1626" y="610"/>
                      <a:pt x="1570" y="651"/>
                      <a:pt x="1554" y="651"/>
                    </a:cubicBezTo>
                    <a:cubicBezTo>
                      <a:pt x="1553" y="651"/>
                      <a:pt x="1552" y="651"/>
                      <a:pt x="1552" y="650"/>
                    </a:cubicBezTo>
                    <a:cubicBezTo>
                      <a:pt x="1598" y="600"/>
                      <a:pt x="1575" y="620"/>
                      <a:pt x="1609" y="568"/>
                    </a:cubicBezTo>
                    <a:lnTo>
                      <a:pt x="1609" y="568"/>
                    </a:lnTo>
                    <a:cubicBezTo>
                      <a:pt x="1599" y="581"/>
                      <a:pt x="1538" y="609"/>
                      <a:pt x="1517" y="609"/>
                    </a:cubicBezTo>
                    <a:cubicBezTo>
                      <a:pt x="1513" y="609"/>
                      <a:pt x="1511" y="608"/>
                      <a:pt x="1510" y="606"/>
                    </a:cubicBezTo>
                    <a:cubicBezTo>
                      <a:pt x="1538" y="587"/>
                      <a:pt x="1570" y="571"/>
                      <a:pt x="1600" y="557"/>
                    </a:cubicBezTo>
                    <a:lnTo>
                      <a:pt x="1600" y="557"/>
                    </a:lnTo>
                    <a:lnTo>
                      <a:pt x="1549" y="564"/>
                    </a:lnTo>
                    <a:lnTo>
                      <a:pt x="1498" y="574"/>
                    </a:lnTo>
                    <a:cubicBezTo>
                      <a:pt x="1533" y="560"/>
                      <a:pt x="1563" y="539"/>
                      <a:pt x="1587" y="511"/>
                    </a:cubicBezTo>
                    <a:lnTo>
                      <a:pt x="1587" y="511"/>
                    </a:lnTo>
                    <a:cubicBezTo>
                      <a:pt x="1585" y="513"/>
                      <a:pt x="1583" y="514"/>
                      <a:pt x="1581" y="514"/>
                    </a:cubicBezTo>
                    <a:cubicBezTo>
                      <a:pt x="1571" y="514"/>
                      <a:pt x="1566" y="482"/>
                      <a:pt x="1554" y="479"/>
                    </a:cubicBezTo>
                    <a:lnTo>
                      <a:pt x="1545" y="504"/>
                    </a:lnTo>
                    <a:cubicBezTo>
                      <a:pt x="1542" y="494"/>
                      <a:pt x="1534" y="491"/>
                      <a:pt x="1523" y="491"/>
                    </a:cubicBezTo>
                    <a:cubicBezTo>
                      <a:pt x="1492" y="491"/>
                      <a:pt x="1440" y="517"/>
                      <a:pt x="1409" y="517"/>
                    </a:cubicBezTo>
                    <a:cubicBezTo>
                      <a:pt x="1400" y="517"/>
                      <a:pt x="1393" y="515"/>
                      <a:pt x="1389" y="509"/>
                    </a:cubicBezTo>
                    <a:cubicBezTo>
                      <a:pt x="1408" y="502"/>
                      <a:pt x="1494" y="451"/>
                      <a:pt x="1489" y="425"/>
                    </a:cubicBezTo>
                    <a:lnTo>
                      <a:pt x="1489" y="425"/>
                    </a:lnTo>
                    <a:cubicBezTo>
                      <a:pt x="1443" y="444"/>
                      <a:pt x="1278" y="527"/>
                      <a:pt x="1227" y="530"/>
                    </a:cubicBezTo>
                    <a:lnTo>
                      <a:pt x="1246" y="506"/>
                    </a:lnTo>
                    <a:lnTo>
                      <a:pt x="1246" y="506"/>
                    </a:lnTo>
                    <a:lnTo>
                      <a:pt x="1204" y="509"/>
                    </a:lnTo>
                    <a:cubicBezTo>
                      <a:pt x="1292" y="462"/>
                      <a:pt x="1387" y="425"/>
                      <a:pt x="1485" y="402"/>
                    </a:cubicBezTo>
                    <a:cubicBezTo>
                      <a:pt x="1491" y="374"/>
                      <a:pt x="1508" y="379"/>
                      <a:pt x="1489" y="360"/>
                    </a:cubicBezTo>
                    <a:cubicBezTo>
                      <a:pt x="1495" y="350"/>
                      <a:pt x="1505" y="346"/>
                      <a:pt x="1516" y="346"/>
                    </a:cubicBezTo>
                    <a:cubicBezTo>
                      <a:pt x="1522" y="346"/>
                      <a:pt x="1529" y="347"/>
                      <a:pt x="1536" y="351"/>
                    </a:cubicBezTo>
                    <a:lnTo>
                      <a:pt x="1505" y="295"/>
                    </a:lnTo>
                    <a:cubicBezTo>
                      <a:pt x="1485" y="314"/>
                      <a:pt x="1466" y="315"/>
                      <a:pt x="1448" y="315"/>
                    </a:cubicBezTo>
                    <a:cubicBezTo>
                      <a:pt x="1447" y="315"/>
                      <a:pt x="1446" y="315"/>
                      <a:pt x="1445" y="315"/>
                    </a:cubicBezTo>
                    <a:cubicBezTo>
                      <a:pt x="1428" y="315"/>
                      <a:pt x="1413" y="315"/>
                      <a:pt x="1396" y="330"/>
                    </a:cubicBezTo>
                    <a:lnTo>
                      <a:pt x="1440" y="335"/>
                    </a:lnTo>
                    <a:lnTo>
                      <a:pt x="1485" y="339"/>
                    </a:lnTo>
                    <a:cubicBezTo>
                      <a:pt x="1454" y="366"/>
                      <a:pt x="1392" y="392"/>
                      <a:pt x="1352" y="392"/>
                    </a:cubicBezTo>
                    <a:cubicBezTo>
                      <a:pt x="1337" y="392"/>
                      <a:pt x="1325" y="388"/>
                      <a:pt x="1320" y="379"/>
                    </a:cubicBezTo>
                    <a:cubicBezTo>
                      <a:pt x="1329" y="358"/>
                      <a:pt x="1399" y="321"/>
                      <a:pt x="1413" y="307"/>
                    </a:cubicBezTo>
                    <a:lnTo>
                      <a:pt x="1413" y="307"/>
                    </a:lnTo>
                    <a:cubicBezTo>
                      <a:pt x="1408" y="309"/>
                      <a:pt x="1403" y="310"/>
                      <a:pt x="1398" y="310"/>
                    </a:cubicBezTo>
                    <a:cubicBezTo>
                      <a:pt x="1379" y="310"/>
                      <a:pt x="1359" y="300"/>
                      <a:pt x="1364" y="291"/>
                    </a:cubicBezTo>
                    <a:lnTo>
                      <a:pt x="1399" y="284"/>
                    </a:lnTo>
                    <a:cubicBezTo>
                      <a:pt x="1398" y="276"/>
                      <a:pt x="1393" y="274"/>
                      <a:pt x="1386" y="274"/>
                    </a:cubicBezTo>
                    <a:cubicBezTo>
                      <a:pt x="1375" y="274"/>
                      <a:pt x="1359" y="280"/>
                      <a:pt x="1347" y="280"/>
                    </a:cubicBezTo>
                    <a:cubicBezTo>
                      <a:pt x="1336" y="280"/>
                      <a:pt x="1329" y="274"/>
                      <a:pt x="1336" y="254"/>
                    </a:cubicBezTo>
                    <a:cubicBezTo>
                      <a:pt x="1332" y="246"/>
                      <a:pt x="1357" y="201"/>
                      <a:pt x="1348" y="201"/>
                    </a:cubicBezTo>
                    <a:cubicBezTo>
                      <a:pt x="1347" y="201"/>
                      <a:pt x="1345" y="202"/>
                      <a:pt x="1341" y="205"/>
                    </a:cubicBezTo>
                    <a:cubicBezTo>
                      <a:pt x="1281" y="288"/>
                      <a:pt x="1211" y="360"/>
                      <a:pt x="1132" y="425"/>
                    </a:cubicBezTo>
                    <a:cubicBezTo>
                      <a:pt x="1137" y="393"/>
                      <a:pt x="1144" y="358"/>
                      <a:pt x="1153" y="326"/>
                    </a:cubicBezTo>
                    <a:cubicBezTo>
                      <a:pt x="1176" y="281"/>
                      <a:pt x="1250" y="256"/>
                      <a:pt x="1269" y="217"/>
                    </a:cubicBezTo>
                    <a:lnTo>
                      <a:pt x="1269" y="217"/>
                    </a:lnTo>
                    <a:cubicBezTo>
                      <a:pt x="1260" y="226"/>
                      <a:pt x="1246" y="233"/>
                      <a:pt x="1232" y="237"/>
                    </a:cubicBezTo>
                    <a:cubicBezTo>
                      <a:pt x="1232" y="221"/>
                      <a:pt x="1269" y="205"/>
                      <a:pt x="1246" y="198"/>
                    </a:cubicBezTo>
                    <a:lnTo>
                      <a:pt x="1246" y="198"/>
                    </a:lnTo>
                    <a:cubicBezTo>
                      <a:pt x="1236" y="207"/>
                      <a:pt x="1230" y="210"/>
                      <a:pt x="1225" y="210"/>
                    </a:cubicBezTo>
                    <a:cubicBezTo>
                      <a:pt x="1216" y="210"/>
                      <a:pt x="1214" y="200"/>
                      <a:pt x="1212" y="200"/>
                    </a:cubicBezTo>
                    <a:cubicBezTo>
                      <a:pt x="1210" y="200"/>
                      <a:pt x="1209" y="206"/>
                      <a:pt x="1206" y="226"/>
                    </a:cubicBezTo>
                    <a:cubicBezTo>
                      <a:pt x="1181" y="226"/>
                      <a:pt x="1197" y="205"/>
                      <a:pt x="1176" y="191"/>
                    </a:cubicBezTo>
                    <a:cubicBezTo>
                      <a:pt x="1144" y="230"/>
                      <a:pt x="1102" y="258"/>
                      <a:pt x="1056" y="272"/>
                    </a:cubicBezTo>
                    <a:cubicBezTo>
                      <a:pt x="1063" y="263"/>
                      <a:pt x="1070" y="251"/>
                      <a:pt x="1077" y="237"/>
                    </a:cubicBezTo>
                    <a:cubicBezTo>
                      <a:pt x="1046" y="212"/>
                      <a:pt x="1042" y="179"/>
                      <a:pt x="1009" y="159"/>
                    </a:cubicBezTo>
                    <a:cubicBezTo>
                      <a:pt x="1014" y="145"/>
                      <a:pt x="1007" y="122"/>
                      <a:pt x="1028" y="108"/>
                    </a:cubicBezTo>
                    <a:lnTo>
                      <a:pt x="1028" y="108"/>
                    </a:lnTo>
                    <a:cubicBezTo>
                      <a:pt x="1018" y="111"/>
                      <a:pt x="1007" y="120"/>
                      <a:pt x="998" y="120"/>
                    </a:cubicBezTo>
                    <a:cubicBezTo>
                      <a:pt x="996" y="120"/>
                      <a:pt x="995" y="120"/>
                      <a:pt x="993" y="119"/>
                    </a:cubicBezTo>
                    <a:cubicBezTo>
                      <a:pt x="996" y="99"/>
                      <a:pt x="1000" y="96"/>
                      <a:pt x="1006" y="96"/>
                    </a:cubicBezTo>
                    <a:cubicBezTo>
                      <a:pt x="1009" y="96"/>
                      <a:pt x="1012" y="97"/>
                      <a:pt x="1015" y="97"/>
                    </a:cubicBezTo>
                    <a:cubicBezTo>
                      <a:pt x="1022" y="97"/>
                      <a:pt x="1030" y="93"/>
                      <a:pt x="1037" y="71"/>
                    </a:cubicBezTo>
                    <a:lnTo>
                      <a:pt x="1037" y="71"/>
                    </a:lnTo>
                    <a:cubicBezTo>
                      <a:pt x="1016" y="96"/>
                      <a:pt x="986" y="91"/>
                      <a:pt x="961" y="101"/>
                    </a:cubicBezTo>
                    <a:cubicBezTo>
                      <a:pt x="948" y="122"/>
                      <a:pt x="957" y="129"/>
                      <a:pt x="971" y="129"/>
                    </a:cubicBezTo>
                    <a:cubicBezTo>
                      <a:pt x="983" y="129"/>
                      <a:pt x="1001" y="124"/>
                      <a:pt x="1012" y="119"/>
                    </a:cubicBezTo>
                    <a:lnTo>
                      <a:pt x="1012" y="119"/>
                    </a:lnTo>
                    <a:cubicBezTo>
                      <a:pt x="977" y="175"/>
                      <a:pt x="921" y="212"/>
                      <a:pt x="856" y="224"/>
                    </a:cubicBezTo>
                    <a:cubicBezTo>
                      <a:pt x="821" y="219"/>
                      <a:pt x="865" y="184"/>
                      <a:pt x="860" y="184"/>
                    </a:cubicBezTo>
                    <a:cubicBezTo>
                      <a:pt x="860" y="184"/>
                      <a:pt x="859" y="184"/>
                      <a:pt x="859" y="184"/>
                    </a:cubicBezTo>
                    <a:cubicBezTo>
                      <a:pt x="852" y="177"/>
                      <a:pt x="843" y="174"/>
                      <a:pt x="835" y="174"/>
                    </a:cubicBezTo>
                    <a:cubicBezTo>
                      <a:pt x="806" y="174"/>
                      <a:pt x="772" y="206"/>
                      <a:pt x="751" y="206"/>
                    </a:cubicBezTo>
                    <a:cubicBezTo>
                      <a:pt x="741" y="206"/>
                      <a:pt x="734" y="199"/>
                      <a:pt x="731" y="182"/>
                    </a:cubicBezTo>
                    <a:cubicBezTo>
                      <a:pt x="743" y="135"/>
                      <a:pt x="784" y="115"/>
                      <a:pt x="803" y="87"/>
                    </a:cubicBezTo>
                    <a:cubicBezTo>
                      <a:pt x="833" y="89"/>
                      <a:pt x="817" y="131"/>
                      <a:pt x="831" y="140"/>
                    </a:cubicBezTo>
                    <a:lnTo>
                      <a:pt x="826" y="110"/>
                    </a:lnTo>
                    <a:cubicBezTo>
                      <a:pt x="832" y="107"/>
                      <a:pt x="838" y="106"/>
                      <a:pt x="844" y="106"/>
                    </a:cubicBezTo>
                    <a:cubicBezTo>
                      <a:pt x="855" y="106"/>
                      <a:pt x="863" y="110"/>
                      <a:pt x="863" y="119"/>
                    </a:cubicBezTo>
                    <a:cubicBezTo>
                      <a:pt x="873" y="80"/>
                      <a:pt x="784" y="57"/>
                      <a:pt x="7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93" name="Google Shape;5793;p39"/>
              <p:cNvSpPr/>
              <p:nvPr/>
            </p:nvSpPr>
            <p:spPr>
              <a:xfrm>
                <a:off x="774775" y="1628050"/>
                <a:ext cx="650" cy="450"/>
              </a:xfrm>
              <a:custGeom>
                <a:avLst/>
                <a:gdLst/>
                <a:ahLst/>
                <a:cxnLst/>
                <a:rect l="l" t="t" r="r" b="b"/>
                <a:pathLst>
                  <a:path w="26" h="18" extrusionOk="0">
                    <a:moveTo>
                      <a:pt x="16" y="1"/>
                    </a:moveTo>
                    <a:cubicBezTo>
                      <a:pt x="15" y="1"/>
                      <a:pt x="14" y="1"/>
                      <a:pt x="12" y="1"/>
                    </a:cubicBezTo>
                    <a:cubicBezTo>
                      <a:pt x="8" y="3"/>
                      <a:pt x="3" y="6"/>
                      <a:pt x="1" y="13"/>
                    </a:cubicBezTo>
                    <a:cubicBezTo>
                      <a:pt x="4" y="10"/>
                      <a:pt x="7" y="9"/>
                      <a:pt x="9" y="9"/>
                    </a:cubicBezTo>
                    <a:cubicBezTo>
                      <a:pt x="13" y="9"/>
                      <a:pt x="16" y="13"/>
                      <a:pt x="19" y="17"/>
                    </a:cubicBezTo>
                    <a:cubicBezTo>
                      <a:pt x="24" y="9"/>
                      <a:pt x="2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94" name="Google Shape;5794;p39"/>
              <p:cNvSpPr/>
              <p:nvPr/>
            </p:nvSpPr>
            <p:spPr>
              <a:xfrm>
                <a:off x="802375" y="1651250"/>
                <a:ext cx="550" cy="150"/>
              </a:xfrm>
              <a:custGeom>
                <a:avLst/>
                <a:gdLst/>
                <a:ahLst/>
                <a:cxnLst/>
                <a:rect l="l" t="t" r="r" b="b"/>
                <a:pathLst>
                  <a:path w="22" h="6" extrusionOk="0">
                    <a:moveTo>
                      <a:pt x="21" y="0"/>
                    </a:moveTo>
                    <a:cubicBezTo>
                      <a:pt x="14" y="3"/>
                      <a:pt x="7" y="3"/>
                      <a:pt x="0" y="5"/>
                    </a:cubicBezTo>
                    <a:cubicBezTo>
                      <a:pt x="2" y="6"/>
                      <a:pt x="4" y="6"/>
                      <a:pt x="6" y="6"/>
                    </a:cubicBezTo>
                    <a:cubicBezTo>
                      <a:pt x="11" y="6"/>
                      <a:pt x="16" y="4"/>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95" name="Google Shape;5795;p39"/>
              <p:cNvSpPr/>
              <p:nvPr/>
            </p:nvSpPr>
            <p:spPr>
              <a:xfrm>
                <a:off x="797150" y="1676450"/>
                <a:ext cx="150" cy="150"/>
              </a:xfrm>
              <a:custGeom>
                <a:avLst/>
                <a:gdLst/>
                <a:ahLst/>
                <a:cxnLst/>
                <a:rect l="l" t="t" r="r" b="b"/>
                <a:pathLst>
                  <a:path w="6" h="6" extrusionOk="0">
                    <a:moveTo>
                      <a:pt x="1" y="1"/>
                    </a:moveTo>
                    <a:cubicBezTo>
                      <a:pt x="1" y="3"/>
                      <a:pt x="3" y="3"/>
                      <a:pt x="5" y="5"/>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96" name="Google Shape;5796;p39"/>
              <p:cNvSpPr/>
              <p:nvPr/>
            </p:nvSpPr>
            <p:spPr>
              <a:xfrm>
                <a:off x="789800" y="1628175"/>
                <a:ext cx="250" cy="550"/>
              </a:xfrm>
              <a:custGeom>
                <a:avLst/>
                <a:gdLst/>
                <a:ahLst/>
                <a:cxnLst/>
                <a:rect l="l" t="t" r="r" b="b"/>
                <a:pathLst>
                  <a:path w="10" h="22" extrusionOk="0">
                    <a:moveTo>
                      <a:pt x="5" y="1"/>
                    </a:moveTo>
                    <a:cubicBezTo>
                      <a:pt x="5" y="8"/>
                      <a:pt x="3" y="15"/>
                      <a:pt x="0" y="22"/>
                    </a:cubicBezTo>
                    <a:cubicBezTo>
                      <a:pt x="7" y="17"/>
                      <a:pt x="10" y="8"/>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97" name="Google Shape;5797;p39"/>
              <p:cNvSpPr/>
              <p:nvPr/>
            </p:nvSpPr>
            <p:spPr>
              <a:xfrm>
                <a:off x="770600" y="1626200"/>
                <a:ext cx="625" cy="550"/>
              </a:xfrm>
              <a:custGeom>
                <a:avLst/>
                <a:gdLst/>
                <a:ahLst/>
                <a:cxnLst/>
                <a:rect l="l" t="t" r="r" b="b"/>
                <a:pathLst>
                  <a:path w="25" h="22" extrusionOk="0">
                    <a:moveTo>
                      <a:pt x="19" y="1"/>
                    </a:moveTo>
                    <a:cubicBezTo>
                      <a:pt x="14" y="6"/>
                      <a:pt x="8" y="15"/>
                      <a:pt x="4" y="16"/>
                    </a:cubicBezTo>
                    <a:lnTo>
                      <a:pt x="4" y="16"/>
                    </a:lnTo>
                    <a:lnTo>
                      <a:pt x="1" y="15"/>
                    </a:lnTo>
                    <a:lnTo>
                      <a:pt x="1" y="15"/>
                    </a:lnTo>
                    <a:cubicBezTo>
                      <a:pt x="2" y="16"/>
                      <a:pt x="2" y="16"/>
                      <a:pt x="3" y="16"/>
                    </a:cubicBezTo>
                    <a:cubicBezTo>
                      <a:pt x="4" y="16"/>
                      <a:pt x="4" y="16"/>
                      <a:pt x="4" y="16"/>
                    </a:cubicBezTo>
                    <a:lnTo>
                      <a:pt x="4" y="16"/>
                    </a:lnTo>
                    <a:lnTo>
                      <a:pt x="24" y="22"/>
                    </a:lnTo>
                    <a:cubicBezTo>
                      <a:pt x="15" y="17"/>
                      <a:pt x="19"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98" name="Google Shape;5798;p39"/>
              <p:cNvSpPr/>
              <p:nvPr/>
            </p:nvSpPr>
            <p:spPr>
              <a:xfrm>
                <a:off x="771550" y="1619400"/>
                <a:ext cx="650" cy="475"/>
              </a:xfrm>
              <a:custGeom>
                <a:avLst/>
                <a:gdLst/>
                <a:ahLst/>
                <a:cxnLst/>
                <a:rect l="l" t="t" r="r" b="b"/>
                <a:pathLst>
                  <a:path w="26" h="19" extrusionOk="0">
                    <a:moveTo>
                      <a:pt x="17" y="1"/>
                    </a:moveTo>
                    <a:cubicBezTo>
                      <a:pt x="16" y="1"/>
                      <a:pt x="15" y="1"/>
                      <a:pt x="14" y="2"/>
                    </a:cubicBezTo>
                    <a:lnTo>
                      <a:pt x="0" y="13"/>
                    </a:lnTo>
                    <a:cubicBezTo>
                      <a:pt x="3" y="17"/>
                      <a:pt x="7" y="18"/>
                      <a:pt x="11" y="18"/>
                    </a:cubicBezTo>
                    <a:cubicBezTo>
                      <a:pt x="19" y="18"/>
                      <a:pt x="26" y="13"/>
                      <a:pt x="26" y="4"/>
                    </a:cubicBezTo>
                    <a:cubicBezTo>
                      <a:pt x="20" y="4"/>
                      <a:pt x="20"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799" name="Google Shape;5799;p39"/>
              <p:cNvSpPr/>
              <p:nvPr/>
            </p:nvSpPr>
            <p:spPr>
              <a:xfrm>
                <a:off x="771550" y="1623250"/>
                <a:ext cx="1675" cy="725"/>
              </a:xfrm>
              <a:custGeom>
                <a:avLst/>
                <a:gdLst/>
                <a:ahLst/>
                <a:cxnLst/>
                <a:rect l="l" t="t" r="r" b="b"/>
                <a:pathLst>
                  <a:path w="67" h="29" extrusionOk="0">
                    <a:moveTo>
                      <a:pt x="35" y="1"/>
                    </a:moveTo>
                    <a:cubicBezTo>
                      <a:pt x="35" y="1"/>
                      <a:pt x="36" y="1"/>
                      <a:pt x="37" y="1"/>
                    </a:cubicBezTo>
                    <a:lnTo>
                      <a:pt x="37" y="1"/>
                    </a:lnTo>
                    <a:cubicBezTo>
                      <a:pt x="37" y="1"/>
                      <a:pt x="37" y="1"/>
                      <a:pt x="37" y="1"/>
                    </a:cubicBezTo>
                    <a:close/>
                    <a:moveTo>
                      <a:pt x="37" y="1"/>
                    </a:moveTo>
                    <a:cubicBezTo>
                      <a:pt x="0" y="28"/>
                      <a:pt x="21" y="28"/>
                      <a:pt x="44" y="28"/>
                    </a:cubicBezTo>
                    <a:cubicBezTo>
                      <a:pt x="66" y="6"/>
                      <a:pt x="50" y="3"/>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00" name="Google Shape;5800;p39"/>
              <p:cNvSpPr/>
              <p:nvPr/>
            </p:nvSpPr>
            <p:spPr>
              <a:xfrm>
                <a:off x="771700" y="1622975"/>
                <a:ext cx="675" cy="300"/>
              </a:xfrm>
              <a:custGeom>
                <a:avLst/>
                <a:gdLst/>
                <a:ahLst/>
                <a:cxnLst/>
                <a:rect l="l" t="t" r="r" b="b"/>
                <a:pathLst>
                  <a:path w="27" h="12" extrusionOk="0">
                    <a:moveTo>
                      <a:pt x="17" y="0"/>
                    </a:moveTo>
                    <a:cubicBezTo>
                      <a:pt x="1" y="12"/>
                      <a:pt x="17" y="7"/>
                      <a:pt x="26" y="9"/>
                    </a:cubicBezTo>
                    <a:cubicBezTo>
                      <a:pt x="22" y="7"/>
                      <a:pt x="17"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01" name="Google Shape;5801;p39"/>
              <p:cNvSpPr/>
              <p:nvPr/>
            </p:nvSpPr>
            <p:spPr>
              <a:xfrm>
                <a:off x="773050" y="1627800"/>
                <a:ext cx="1700" cy="725"/>
              </a:xfrm>
              <a:custGeom>
                <a:avLst/>
                <a:gdLst/>
                <a:ahLst/>
                <a:cxnLst/>
                <a:rect l="l" t="t" r="r" b="b"/>
                <a:pathLst>
                  <a:path w="68" h="29" extrusionOk="0">
                    <a:moveTo>
                      <a:pt x="34" y="0"/>
                    </a:moveTo>
                    <a:cubicBezTo>
                      <a:pt x="29" y="0"/>
                      <a:pt x="11" y="21"/>
                      <a:pt x="9" y="21"/>
                    </a:cubicBezTo>
                    <a:cubicBezTo>
                      <a:pt x="8" y="21"/>
                      <a:pt x="8" y="20"/>
                      <a:pt x="10" y="18"/>
                    </a:cubicBezTo>
                    <a:lnTo>
                      <a:pt x="10" y="18"/>
                    </a:lnTo>
                    <a:cubicBezTo>
                      <a:pt x="0" y="25"/>
                      <a:pt x="1" y="28"/>
                      <a:pt x="6" y="28"/>
                    </a:cubicBezTo>
                    <a:cubicBezTo>
                      <a:pt x="20" y="28"/>
                      <a:pt x="67" y="7"/>
                      <a:pt x="35" y="2"/>
                    </a:cubicBezTo>
                    <a:cubicBezTo>
                      <a:pt x="35" y="1"/>
                      <a:pt x="35"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02" name="Google Shape;5802;p39"/>
              <p:cNvSpPr/>
              <p:nvPr/>
            </p:nvSpPr>
            <p:spPr>
              <a:xfrm>
                <a:off x="773750" y="1621875"/>
                <a:ext cx="775" cy="825"/>
              </a:xfrm>
              <a:custGeom>
                <a:avLst/>
                <a:gdLst/>
                <a:ahLst/>
                <a:cxnLst/>
                <a:rect l="l" t="t" r="r" b="b"/>
                <a:pathLst>
                  <a:path w="31" h="33" extrusionOk="0">
                    <a:moveTo>
                      <a:pt x="28" y="0"/>
                    </a:moveTo>
                    <a:lnTo>
                      <a:pt x="0" y="32"/>
                    </a:lnTo>
                    <a:lnTo>
                      <a:pt x="30" y="14"/>
                    </a:lnTo>
                    <a:lnTo>
                      <a:pt x="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03" name="Google Shape;5803;p39"/>
              <p:cNvSpPr/>
              <p:nvPr/>
            </p:nvSpPr>
            <p:spPr>
              <a:xfrm>
                <a:off x="775250" y="1623600"/>
                <a:ext cx="600" cy="625"/>
              </a:xfrm>
              <a:custGeom>
                <a:avLst/>
                <a:gdLst/>
                <a:ahLst/>
                <a:cxnLst/>
                <a:rect l="l" t="t" r="r" b="b"/>
                <a:pathLst>
                  <a:path w="24" h="25" extrusionOk="0">
                    <a:moveTo>
                      <a:pt x="14" y="1"/>
                    </a:moveTo>
                    <a:cubicBezTo>
                      <a:pt x="12" y="3"/>
                      <a:pt x="5" y="5"/>
                      <a:pt x="0" y="5"/>
                    </a:cubicBezTo>
                    <a:cubicBezTo>
                      <a:pt x="8" y="13"/>
                      <a:pt x="14" y="24"/>
                      <a:pt x="19" y="24"/>
                    </a:cubicBezTo>
                    <a:cubicBezTo>
                      <a:pt x="21" y="24"/>
                      <a:pt x="22" y="23"/>
                      <a:pt x="24" y="21"/>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04" name="Google Shape;5804;p39"/>
              <p:cNvSpPr/>
              <p:nvPr/>
            </p:nvSpPr>
            <p:spPr>
              <a:xfrm>
                <a:off x="774850" y="1623575"/>
                <a:ext cx="425" cy="175"/>
              </a:xfrm>
              <a:custGeom>
                <a:avLst/>
                <a:gdLst/>
                <a:ahLst/>
                <a:cxnLst/>
                <a:rect l="l" t="t" r="r" b="b"/>
                <a:pathLst>
                  <a:path w="17" h="7" extrusionOk="0">
                    <a:moveTo>
                      <a:pt x="5" y="1"/>
                    </a:moveTo>
                    <a:cubicBezTo>
                      <a:pt x="3" y="1"/>
                      <a:pt x="1" y="1"/>
                      <a:pt x="0" y="2"/>
                    </a:cubicBezTo>
                    <a:cubicBezTo>
                      <a:pt x="5" y="4"/>
                      <a:pt x="12" y="6"/>
                      <a:pt x="16" y="6"/>
                    </a:cubicBezTo>
                    <a:cubicBezTo>
                      <a:pt x="15" y="3"/>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05" name="Google Shape;5805;p39"/>
              <p:cNvSpPr/>
              <p:nvPr/>
            </p:nvSpPr>
            <p:spPr>
              <a:xfrm>
                <a:off x="775125" y="1622150"/>
                <a:ext cx="275" cy="550"/>
              </a:xfrm>
              <a:custGeom>
                <a:avLst/>
                <a:gdLst/>
                <a:ahLst/>
                <a:cxnLst/>
                <a:rect l="l" t="t" r="r" b="b"/>
                <a:pathLst>
                  <a:path w="11" h="22" extrusionOk="0">
                    <a:moveTo>
                      <a:pt x="1" y="1"/>
                    </a:moveTo>
                    <a:lnTo>
                      <a:pt x="1" y="10"/>
                    </a:lnTo>
                    <a:lnTo>
                      <a:pt x="10" y="2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06" name="Google Shape;5806;p39"/>
              <p:cNvSpPr/>
              <p:nvPr/>
            </p:nvSpPr>
            <p:spPr>
              <a:xfrm>
                <a:off x="780300" y="1627125"/>
                <a:ext cx="950" cy="550"/>
              </a:xfrm>
              <a:custGeom>
                <a:avLst/>
                <a:gdLst/>
                <a:ahLst/>
                <a:cxnLst/>
                <a:rect l="l" t="t" r="r" b="b"/>
                <a:pathLst>
                  <a:path w="38" h="22" extrusionOk="0">
                    <a:moveTo>
                      <a:pt x="28" y="1"/>
                    </a:moveTo>
                    <a:cubicBezTo>
                      <a:pt x="16" y="6"/>
                      <a:pt x="5" y="6"/>
                      <a:pt x="0" y="20"/>
                    </a:cubicBezTo>
                    <a:lnTo>
                      <a:pt x="28" y="22"/>
                    </a:lnTo>
                    <a:cubicBezTo>
                      <a:pt x="37" y="10"/>
                      <a:pt x="37"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07" name="Google Shape;5807;p39"/>
              <p:cNvSpPr/>
              <p:nvPr/>
            </p:nvSpPr>
            <p:spPr>
              <a:xfrm>
                <a:off x="780300" y="1624175"/>
                <a:ext cx="825" cy="1025"/>
              </a:xfrm>
              <a:custGeom>
                <a:avLst/>
                <a:gdLst/>
                <a:ahLst/>
                <a:cxnLst/>
                <a:rect l="l" t="t" r="r" b="b"/>
                <a:pathLst>
                  <a:path w="33" h="41" extrusionOk="0">
                    <a:moveTo>
                      <a:pt x="33" y="1"/>
                    </a:moveTo>
                    <a:lnTo>
                      <a:pt x="12" y="10"/>
                    </a:lnTo>
                    <a:cubicBezTo>
                      <a:pt x="9" y="22"/>
                      <a:pt x="5" y="31"/>
                      <a:pt x="0" y="40"/>
                    </a:cubicBezTo>
                    <a:lnTo>
                      <a:pt x="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08" name="Google Shape;5808;p39"/>
              <p:cNvSpPr/>
              <p:nvPr/>
            </p:nvSpPr>
            <p:spPr>
              <a:xfrm>
                <a:off x="781800" y="1624350"/>
                <a:ext cx="1525" cy="775"/>
              </a:xfrm>
              <a:custGeom>
                <a:avLst/>
                <a:gdLst/>
                <a:ahLst/>
                <a:cxnLst/>
                <a:rect l="l" t="t" r="r" b="b"/>
                <a:pathLst>
                  <a:path w="61" h="31" extrusionOk="0">
                    <a:moveTo>
                      <a:pt x="35" y="1"/>
                    </a:moveTo>
                    <a:lnTo>
                      <a:pt x="35" y="1"/>
                    </a:lnTo>
                    <a:cubicBezTo>
                      <a:pt x="26" y="12"/>
                      <a:pt x="0" y="10"/>
                      <a:pt x="10" y="31"/>
                    </a:cubicBezTo>
                    <a:cubicBezTo>
                      <a:pt x="21" y="19"/>
                      <a:pt x="61" y="15"/>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09" name="Google Shape;5809;p39"/>
              <p:cNvSpPr/>
              <p:nvPr/>
            </p:nvSpPr>
            <p:spPr>
              <a:xfrm>
                <a:off x="786600" y="1631200"/>
                <a:ext cx="1600" cy="1525"/>
              </a:xfrm>
              <a:custGeom>
                <a:avLst/>
                <a:gdLst/>
                <a:ahLst/>
                <a:cxnLst/>
                <a:rect l="l" t="t" r="r" b="b"/>
                <a:pathLst>
                  <a:path w="64" h="61" extrusionOk="0">
                    <a:moveTo>
                      <a:pt x="59" y="0"/>
                    </a:moveTo>
                    <a:lnTo>
                      <a:pt x="1" y="61"/>
                    </a:lnTo>
                    <a:lnTo>
                      <a:pt x="1" y="61"/>
                    </a:lnTo>
                    <a:lnTo>
                      <a:pt x="63" y="3"/>
                    </a:lnTo>
                    <a:lnTo>
                      <a:pt x="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10" name="Google Shape;5810;p39"/>
              <p:cNvSpPr/>
              <p:nvPr/>
            </p:nvSpPr>
            <p:spPr>
              <a:xfrm>
                <a:off x="795925" y="1633575"/>
                <a:ext cx="1650" cy="975"/>
              </a:xfrm>
              <a:custGeom>
                <a:avLst/>
                <a:gdLst/>
                <a:ahLst/>
                <a:cxnLst/>
                <a:rect l="l" t="t" r="r" b="b"/>
                <a:pathLst>
                  <a:path w="66" h="39" extrusionOk="0">
                    <a:moveTo>
                      <a:pt x="22" y="0"/>
                    </a:moveTo>
                    <a:lnTo>
                      <a:pt x="22" y="0"/>
                    </a:lnTo>
                    <a:cubicBezTo>
                      <a:pt x="1" y="7"/>
                      <a:pt x="20" y="30"/>
                      <a:pt x="1" y="35"/>
                    </a:cubicBezTo>
                    <a:cubicBezTo>
                      <a:pt x="15" y="35"/>
                      <a:pt x="21" y="38"/>
                      <a:pt x="28" y="38"/>
                    </a:cubicBezTo>
                    <a:cubicBezTo>
                      <a:pt x="36" y="38"/>
                      <a:pt x="44" y="33"/>
                      <a:pt x="66" y="12"/>
                    </a:cubicBezTo>
                    <a:cubicBezTo>
                      <a:pt x="65" y="3"/>
                      <a:pt x="62" y="1"/>
                      <a:pt x="58" y="1"/>
                    </a:cubicBezTo>
                    <a:cubicBezTo>
                      <a:pt x="49" y="1"/>
                      <a:pt x="35" y="13"/>
                      <a:pt x="28" y="13"/>
                    </a:cubicBezTo>
                    <a:cubicBezTo>
                      <a:pt x="24" y="13"/>
                      <a:pt x="21"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11" name="Google Shape;5811;p39"/>
              <p:cNvSpPr/>
              <p:nvPr/>
            </p:nvSpPr>
            <p:spPr>
              <a:xfrm>
                <a:off x="756525" y="1700925"/>
                <a:ext cx="775" cy="250"/>
              </a:xfrm>
              <a:custGeom>
                <a:avLst/>
                <a:gdLst/>
                <a:ahLst/>
                <a:cxnLst/>
                <a:rect l="l" t="t" r="r" b="b"/>
                <a:pathLst>
                  <a:path w="31" h="10" extrusionOk="0">
                    <a:moveTo>
                      <a:pt x="24" y="0"/>
                    </a:moveTo>
                    <a:lnTo>
                      <a:pt x="1" y="9"/>
                    </a:lnTo>
                    <a:lnTo>
                      <a:pt x="31"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12" name="Google Shape;5812;p39"/>
              <p:cNvSpPr/>
              <p:nvPr/>
            </p:nvSpPr>
            <p:spPr>
              <a:xfrm>
                <a:off x="756925" y="1701850"/>
                <a:ext cx="1300" cy="700"/>
              </a:xfrm>
              <a:custGeom>
                <a:avLst/>
                <a:gdLst/>
                <a:ahLst/>
                <a:cxnLst/>
                <a:rect l="l" t="t" r="r" b="b"/>
                <a:pathLst>
                  <a:path w="52" h="28" extrusionOk="0">
                    <a:moveTo>
                      <a:pt x="1" y="0"/>
                    </a:moveTo>
                    <a:lnTo>
                      <a:pt x="40" y="28"/>
                    </a:lnTo>
                    <a:cubicBezTo>
                      <a:pt x="40" y="24"/>
                      <a:pt x="40" y="18"/>
                      <a:pt x="48" y="18"/>
                    </a:cubicBezTo>
                    <a:cubicBezTo>
                      <a:pt x="49" y="18"/>
                      <a:pt x="50" y="18"/>
                      <a:pt x="52" y="19"/>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13" name="Google Shape;5813;p39"/>
              <p:cNvSpPr/>
              <p:nvPr/>
            </p:nvSpPr>
            <p:spPr>
              <a:xfrm>
                <a:off x="805200" y="1662325"/>
                <a:ext cx="850" cy="375"/>
              </a:xfrm>
              <a:custGeom>
                <a:avLst/>
                <a:gdLst/>
                <a:ahLst/>
                <a:cxnLst/>
                <a:rect l="l" t="t" r="r" b="b"/>
                <a:pathLst>
                  <a:path w="34" h="15" extrusionOk="0">
                    <a:moveTo>
                      <a:pt x="22" y="0"/>
                    </a:moveTo>
                    <a:cubicBezTo>
                      <a:pt x="8" y="2"/>
                      <a:pt x="6" y="5"/>
                      <a:pt x="1" y="14"/>
                    </a:cubicBezTo>
                    <a:lnTo>
                      <a:pt x="33" y="5"/>
                    </a:lnTo>
                    <a:lnTo>
                      <a:pt x="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14" name="Google Shape;5814;p39"/>
              <p:cNvSpPr/>
              <p:nvPr/>
            </p:nvSpPr>
            <p:spPr>
              <a:xfrm>
                <a:off x="801625" y="1668225"/>
                <a:ext cx="1225" cy="425"/>
              </a:xfrm>
              <a:custGeom>
                <a:avLst/>
                <a:gdLst/>
                <a:ahLst/>
                <a:cxnLst/>
                <a:rect l="l" t="t" r="r" b="b"/>
                <a:pathLst>
                  <a:path w="49" h="17" extrusionOk="0">
                    <a:moveTo>
                      <a:pt x="0" y="1"/>
                    </a:moveTo>
                    <a:lnTo>
                      <a:pt x="44" y="17"/>
                    </a:lnTo>
                    <a:lnTo>
                      <a:pt x="49" y="1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15" name="Google Shape;5815;p39"/>
              <p:cNvSpPr/>
              <p:nvPr/>
            </p:nvSpPr>
            <p:spPr>
              <a:xfrm>
                <a:off x="800125" y="1673550"/>
                <a:ext cx="1525" cy="725"/>
              </a:xfrm>
              <a:custGeom>
                <a:avLst/>
                <a:gdLst/>
                <a:ahLst/>
                <a:cxnLst/>
                <a:rect l="l" t="t" r="r" b="b"/>
                <a:pathLst>
                  <a:path w="61" h="29" extrusionOk="0">
                    <a:moveTo>
                      <a:pt x="60" y="1"/>
                    </a:moveTo>
                    <a:cubicBezTo>
                      <a:pt x="59" y="2"/>
                      <a:pt x="58" y="4"/>
                      <a:pt x="57" y="6"/>
                    </a:cubicBezTo>
                    <a:lnTo>
                      <a:pt x="57" y="6"/>
                    </a:lnTo>
                    <a:cubicBezTo>
                      <a:pt x="59" y="5"/>
                      <a:pt x="60" y="3"/>
                      <a:pt x="60" y="1"/>
                    </a:cubicBezTo>
                    <a:close/>
                    <a:moveTo>
                      <a:pt x="57" y="6"/>
                    </a:moveTo>
                    <a:lnTo>
                      <a:pt x="57" y="6"/>
                    </a:lnTo>
                    <a:cubicBezTo>
                      <a:pt x="44" y="18"/>
                      <a:pt x="1" y="4"/>
                      <a:pt x="49" y="29"/>
                    </a:cubicBezTo>
                    <a:cubicBezTo>
                      <a:pt x="56" y="23"/>
                      <a:pt x="55" y="13"/>
                      <a:pt x="5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16" name="Google Shape;5816;p39"/>
              <p:cNvSpPr/>
              <p:nvPr/>
            </p:nvSpPr>
            <p:spPr>
              <a:xfrm>
                <a:off x="755650" y="1701725"/>
                <a:ext cx="1025" cy="550"/>
              </a:xfrm>
              <a:custGeom>
                <a:avLst/>
                <a:gdLst/>
                <a:ahLst/>
                <a:cxnLst/>
                <a:rect l="l" t="t" r="r" b="b"/>
                <a:pathLst>
                  <a:path w="41" h="22" extrusionOk="0">
                    <a:moveTo>
                      <a:pt x="1" y="1"/>
                    </a:moveTo>
                    <a:cubicBezTo>
                      <a:pt x="3" y="15"/>
                      <a:pt x="33" y="22"/>
                      <a:pt x="35" y="22"/>
                    </a:cubicBezTo>
                    <a:cubicBezTo>
                      <a:pt x="35" y="22"/>
                      <a:pt x="34" y="22"/>
                      <a:pt x="33" y="21"/>
                    </a:cubicBezTo>
                    <a:cubicBezTo>
                      <a:pt x="40" y="14"/>
                      <a:pt x="8"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17" name="Google Shape;5817;p39"/>
              <p:cNvSpPr/>
              <p:nvPr/>
            </p:nvSpPr>
            <p:spPr>
              <a:xfrm>
                <a:off x="756825" y="1705775"/>
                <a:ext cx="650" cy="725"/>
              </a:xfrm>
              <a:custGeom>
                <a:avLst/>
                <a:gdLst/>
                <a:ahLst/>
                <a:cxnLst/>
                <a:rect l="l" t="t" r="r" b="b"/>
                <a:pathLst>
                  <a:path w="26" h="29" extrusionOk="0">
                    <a:moveTo>
                      <a:pt x="0" y="1"/>
                    </a:moveTo>
                    <a:lnTo>
                      <a:pt x="26" y="29"/>
                    </a:lnTo>
                    <a:lnTo>
                      <a:pt x="12"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18" name="Google Shape;5818;p39"/>
              <p:cNvSpPr/>
              <p:nvPr/>
            </p:nvSpPr>
            <p:spPr>
              <a:xfrm>
                <a:off x="756075" y="1706700"/>
                <a:ext cx="1350" cy="2075"/>
              </a:xfrm>
              <a:custGeom>
                <a:avLst/>
                <a:gdLst/>
                <a:ahLst/>
                <a:cxnLst/>
                <a:rect l="l" t="t" r="r" b="b"/>
                <a:pathLst>
                  <a:path w="54" h="83" extrusionOk="0">
                    <a:moveTo>
                      <a:pt x="5" y="1"/>
                    </a:moveTo>
                    <a:cubicBezTo>
                      <a:pt x="2" y="29"/>
                      <a:pt x="21" y="70"/>
                      <a:pt x="0" y="82"/>
                    </a:cubicBezTo>
                    <a:cubicBezTo>
                      <a:pt x="4" y="82"/>
                      <a:pt x="7" y="83"/>
                      <a:pt x="10" y="83"/>
                    </a:cubicBezTo>
                    <a:cubicBezTo>
                      <a:pt x="54" y="83"/>
                      <a:pt x="6" y="37"/>
                      <a:pt x="33" y="24"/>
                    </a:cubicBezTo>
                    <a:lnTo>
                      <a:pt x="46" y="24"/>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19" name="Google Shape;5819;p39"/>
              <p:cNvSpPr/>
              <p:nvPr/>
            </p:nvSpPr>
            <p:spPr>
              <a:xfrm>
                <a:off x="752350" y="1709125"/>
                <a:ext cx="475" cy="525"/>
              </a:xfrm>
              <a:custGeom>
                <a:avLst/>
                <a:gdLst/>
                <a:ahLst/>
                <a:cxnLst/>
                <a:rect l="l" t="t" r="r" b="b"/>
                <a:pathLst>
                  <a:path w="19" h="21" extrusionOk="0">
                    <a:moveTo>
                      <a:pt x="12" y="1"/>
                    </a:moveTo>
                    <a:cubicBezTo>
                      <a:pt x="6" y="1"/>
                      <a:pt x="1" y="7"/>
                      <a:pt x="3" y="13"/>
                    </a:cubicBezTo>
                    <a:cubicBezTo>
                      <a:pt x="12" y="14"/>
                      <a:pt x="16" y="17"/>
                      <a:pt x="18" y="19"/>
                    </a:cubicBezTo>
                    <a:lnTo>
                      <a:pt x="18" y="19"/>
                    </a:lnTo>
                    <a:cubicBezTo>
                      <a:pt x="17" y="17"/>
                      <a:pt x="15" y="12"/>
                      <a:pt x="15" y="1"/>
                    </a:cubicBezTo>
                    <a:cubicBezTo>
                      <a:pt x="14" y="1"/>
                      <a:pt x="13" y="1"/>
                      <a:pt x="12" y="1"/>
                    </a:cubicBezTo>
                    <a:close/>
                    <a:moveTo>
                      <a:pt x="18" y="19"/>
                    </a:moveTo>
                    <a:cubicBezTo>
                      <a:pt x="18" y="20"/>
                      <a:pt x="18" y="20"/>
                      <a:pt x="18" y="20"/>
                    </a:cubicBezTo>
                    <a:cubicBezTo>
                      <a:pt x="18" y="20"/>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20" name="Google Shape;5820;p39"/>
              <p:cNvSpPr/>
              <p:nvPr/>
            </p:nvSpPr>
            <p:spPr>
              <a:xfrm>
                <a:off x="752200" y="1709000"/>
                <a:ext cx="375" cy="175"/>
              </a:xfrm>
              <a:custGeom>
                <a:avLst/>
                <a:gdLst/>
                <a:ahLst/>
                <a:cxnLst/>
                <a:rect l="l" t="t" r="r" b="b"/>
                <a:pathLst>
                  <a:path w="15" h="7" extrusionOk="0">
                    <a:moveTo>
                      <a:pt x="11" y="1"/>
                    </a:moveTo>
                    <a:cubicBezTo>
                      <a:pt x="6" y="1"/>
                      <a:pt x="0" y="6"/>
                      <a:pt x="10" y="6"/>
                    </a:cubicBezTo>
                    <a:cubicBezTo>
                      <a:pt x="11" y="6"/>
                      <a:pt x="12" y="6"/>
                      <a:pt x="14" y="6"/>
                    </a:cubicBezTo>
                    <a:cubicBezTo>
                      <a:pt x="14" y="2"/>
                      <a:pt x="13"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21" name="Google Shape;5821;p39"/>
              <p:cNvSpPr/>
              <p:nvPr/>
            </p:nvSpPr>
            <p:spPr>
              <a:xfrm>
                <a:off x="751300" y="1710175"/>
                <a:ext cx="1125" cy="625"/>
              </a:xfrm>
              <a:custGeom>
                <a:avLst/>
                <a:gdLst/>
                <a:ahLst/>
                <a:cxnLst/>
                <a:rect l="l" t="t" r="r" b="b"/>
                <a:pathLst>
                  <a:path w="45" h="25" extrusionOk="0">
                    <a:moveTo>
                      <a:pt x="31" y="1"/>
                    </a:moveTo>
                    <a:cubicBezTo>
                      <a:pt x="18" y="1"/>
                      <a:pt x="11" y="10"/>
                      <a:pt x="5" y="10"/>
                    </a:cubicBezTo>
                    <a:cubicBezTo>
                      <a:pt x="4" y="10"/>
                      <a:pt x="2" y="9"/>
                      <a:pt x="1" y="8"/>
                    </a:cubicBezTo>
                    <a:lnTo>
                      <a:pt x="1" y="8"/>
                    </a:lnTo>
                    <a:cubicBezTo>
                      <a:pt x="4" y="21"/>
                      <a:pt x="10" y="25"/>
                      <a:pt x="21" y="25"/>
                    </a:cubicBezTo>
                    <a:cubicBezTo>
                      <a:pt x="28" y="25"/>
                      <a:pt x="35" y="24"/>
                      <a:pt x="45" y="22"/>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22" name="Google Shape;5822;p39"/>
              <p:cNvSpPr/>
              <p:nvPr/>
            </p:nvSpPr>
            <p:spPr>
              <a:xfrm>
                <a:off x="753000" y="1711125"/>
                <a:ext cx="425" cy="300"/>
              </a:xfrm>
              <a:custGeom>
                <a:avLst/>
                <a:gdLst/>
                <a:ahLst/>
                <a:cxnLst/>
                <a:rect l="l" t="t" r="r" b="b"/>
                <a:pathLst>
                  <a:path w="17" h="12" extrusionOk="0">
                    <a:moveTo>
                      <a:pt x="9" y="0"/>
                    </a:moveTo>
                    <a:cubicBezTo>
                      <a:pt x="2" y="0"/>
                      <a:pt x="0" y="2"/>
                      <a:pt x="16" y="12"/>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23" name="Google Shape;5823;p39"/>
              <p:cNvSpPr/>
              <p:nvPr/>
            </p:nvSpPr>
            <p:spPr>
              <a:xfrm>
                <a:off x="752875" y="1710525"/>
                <a:ext cx="775" cy="625"/>
              </a:xfrm>
              <a:custGeom>
                <a:avLst/>
                <a:gdLst/>
                <a:ahLst/>
                <a:cxnLst/>
                <a:rect l="l" t="t" r="r" b="b"/>
                <a:pathLst>
                  <a:path w="31" h="25" extrusionOk="0">
                    <a:moveTo>
                      <a:pt x="1" y="1"/>
                    </a:moveTo>
                    <a:lnTo>
                      <a:pt x="14" y="24"/>
                    </a:lnTo>
                    <a:cubicBezTo>
                      <a:pt x="18" y="24"/>
                      <a:pt x="23" y="25"/>
                      <a:pt x="26" y="25"/>
                    </a:cubicBezTo>
                    <a:cubicBezTo>
                      <a:pt x="30" y="25"/>
                      <a:pt x="29" y="23"/>
                      <a:pt x="10" y="15"/>
                    </a:cubicBezTo>
                    <a:lnTo>
                      <a:pt x="10" y="15"/>
                    </a:lnTo>
                    <a:cubicBezTo>
                      <a:pt x="13" y="16"/>
                      <a:pt x="15" y="16"/>
                      <a:pt x="16" y="16"/>
                    </a:cubicBezTo>
                    <a:cubicBezTo>
                      <a:pt x="19" y="16"/>
                      <a:pt x="8"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24" name="Google Shape;5824;p39"/>
              <p:cNvSpPr/>
              <p:nvPr/>
            </p:nvSpPr>
            <p:spPr>
              <a:xfrm>
                <a:off x="753225" y="1709775"/>
                <a:ext cx="1075" cy="725"/>
              </a:xfrm>
              <a:custGeom>
                <a:avLst/>
                <a:gdLst/>
                <a:ahLst/>
                <a:cxnLst/>
                <a:rect l="l" t="t" r="r" b="b"/>
                <a:pathLst>
                  <a:path w="43" h="29" extrusionOk="0">
                    <a:moveTo>
                      <a:pt x="19" y="1"/>
                    </a:moveTo>
                    <a:cubicBezTo>
                      <a:pt x="9" y="1"/>
                      <a:pt x="0" y="8"/>
                      <a:pt x="0" y="24"/>
                    </a:cubicBezTo>
                    <a:cubicBezTo>
                      <a:pt x="8" y="20"/>
                      <a:pt x="15" y="16"/>
                      <a:pt x="22" y="16"/>
                    </a:cubicBezTo>
                    <a:cubicBezTo>
                      <a:pt x="28" y="16"/>
                      <a:pt x="35" y="19"/>
                      <a:pt x="42" y="29"/>
                    </a:cubicBezTo>
                    <a:cubicBezTo>
                      <a:pt x="42" y="11"/>
                      <a:pt x="3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25" name="Google Shape;5825;p39"/>
              <p:cNvSpPr/>
              <p:nvPr/>
            </p:nvSpPr>
            <p:spPr>
              <a:xfrm>
                <a:off x="757050" y="1708800"/>
                <a:ext cx="1000" cy="550"/>
              </a:xfrm>
              <a:custGeom>
                <a:avLst/>
                <a:gdLst/>
                <a:ahLst/>
                <a:cxnLst/>
                <a:rect l="l" t="t" r="r" b="b"/>
                <a:pathLst>
                  <a:path w="40" h="22" extrusionOk="0">
                    <a:moveTo>
                      <a:pt x="24" y="0"/>
                    </a:moveTo>
                    <a:cubicBezTo>
                      <a:pt x="31" y="7"/>
                      <a:pt x="0" y="17"/>
                      <a:pt x="19" y="21"/>
                    </a:cubicBezTo>
                    <a:lnTo>
                      <a:pt x="40" y="17"/>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26" name="Google Shape;5826;p39"/>
              <p:cNvSpPr/>
              <p:nvPr/>
            </p:nvSpPr>
            <p:spPr>
              <a:xfrm>
                <a:off x="750975" y="1712975"/>
                <a:ext cx="1350" cy="375"/>
              </a:xfrm>
              <a:custGeom>
                <a:avLst/>
                <a:gdLst/>
                <a:ahLst/>
                <a:cxnLst/>
                <a:rect l="l" t="t" r="r" b="b"/>
                <a:pathLst>
                  <a:path w="54" h="15" extrusionOk="0">
                    <a:moveTo>
                      <a:pt x="42" y="0"/>
                    </a:moveTo>
                    <a:cubicBezTo>
                      <a:pt x="30" y="7"/>
                      <a:pt x="16" y="12"/>
                      <a:pt x="0" y="12"/>
                    </a:cubicBezTo>
                    <a:cubicBezTo>
                      <a:pt x="7" y="14"/>
                      <a:pt x="16" y="15"/>
                      <a:pt x="25" y="15"/>
                    </a:cubicBezTo>
                    <a:cubicBezTo>
                      <a:pt x="34" y="15"/>
                      <a:pt x="44" y="14"/>
                      <a:pt x="53" y="14"/>
                    </a:cubicBezTo>
                    <a:lnTo>
                      <a:pt x="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27" name="Google Shape;5827;p39"/>
              <p:cNvSpPr/>
              <p:nvPr/>
            </p:nvSpPr>
            <p:spPr>
              <a:xfrm>
                <a:off x="752300" y="1713325"/>
                <a:ext cx="600" cy="600"/>
              </a:xfrm>
              <a:custGeom>
                <a:avLst/>
                <a:gdLst/>
                <a:ahLst/>
                <a:cxnLst/>
                <a:rect l="l" t="t" r="r" b="b"/>
                <a:pathLst>
                  <a:path w="24" h="24" extrusionOk="0">
                    <a:moveTo>
                      <a:pt x="0" y="0"/>
                    </a:moveTo>
                    <a:lnTo>
                      <a:pt x="17" y="23"/>
                    </a:lnTo>
                    <a:cubicBezTo>
                      <a:pt x="24" y="7"/>
                      <a:pt x="14"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28" name="Google Shape;5828;p39"/>
              <p:cNvSpPr/>
              <p:nvPr/>
            </p:nvSpPr>
            <p:spPr>
              <a:xfrm>
                <a:off x="754100" y="1710825"/>
                <a:ext cx="875" cy="1175"/>
              </a:xfrm>
              <a:custGeom>
                <a:avLst/>
                <a:gdLst/>
                <a:ahLst/>
                <a:cxnLst/>
                <a:rect l="l" t="t" r="r" b="b"/>
                <a:pathLst>
                  <a:path w="35" h="47" extrusionOk="0">
                    <a:moveTo>
                      <a:pt x="0" y="0"/>
                    </a:moveTo>
                    <a:lnTo>
                      <a:pt x="35" y="47"/>
                    </a:lnTo>
                    <a:lnTo>
                      <a:pt x="35" y="42"/>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29" name="Google Shape;5829;p39"/>
              <p:cNvSpPr/>
              <p:nvPr/>
            </p:nvSpPr>
            <p:spPr>
              <a:xfrm>
                <a:off x="749925" y="1714775"/>
                <a:ext cx="1000" cy="700"/>
              </a:xfrm>
              <a:custGeom>
                <a:avLst/>
                <a:gdLst/>
                <a:ahLst/>
                <a:cxnLst/>
                <a:rect l="l" t="t" r="r" b="b"/>
                <a:pathLst>
                  <a:path w="40" h="28" extrusionOk="0">
                    <a:moveTo>
                      <a:pt x="0" y="0"/>
                    </a:moveTo>
                    <a:lnTo>
                      <a:pt x="40" y="28"/>
                    </a:lnTo>
                    <a:lnTo>
                      <a:pt x="26" y="16"/>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30" name="Google Shape;5830;p39"/>
              <p:cNvSpPr/>
              <p:nvPr/>
            </p:nvSpPr>
            <p:spPr>
              <a:xfrm>
                <a:off x="749050" y="1716325"/>
                <a:ext cx="1475" cy="1075"/>
              </a:xfrm>
              <a:custGeom>
                <a:avLst/>
                <a:gdLst/>
                <a:ahLst/>
                <a:cxnLst/>
                <a:rect l="l" t="t" r="r" b="b"/>
                <a:pathLst>
                  <a:path w="59" h="43" extrusionOk="0">
                    <a:moveTo>
                      <a:pt x="1" y="1"/>
                    </a:moveTo>
                    <a:lnTo>
                      <a:pt x="1" y="1"/>
                    </a:lnTo>
                    <a:cubicBezTo>
                      <a:pt x="3" y="15"/>
                      <a:pt x="21" y="29"/>
                      <a:pt x="40" y="42"/>
                    </a:cubicBezTo>
                    <a:cubicBezTo>
                      <a:pt x="33" y="31"/>
                      <a:pt x="38" y="17"/>
                      <a:pt x="58" y="5"/>
                    </a:cubicBezTo>
                    <a:cubicBezTo>
                      <a:pt x="52" y="2"/>
                      <a:pt x="47" y="1"/>
                      <a:pt x="41" y="1"/>
                    </a:cubicBezTo>
                    <a:cubicBezTo>
                      <a:pt x="31" y="1"/>
                      <a:pt x="22" y="5"/>
                      <a:pt x="14" y="5"/>
                    </a:cubicBezTo>
                    <a:cubicBezTo>
                      <a:pt x="9" y="5"/>
                      <a:pt x="5"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31" name="Google Shape;5831;p39"/>
              <p:cNvSpPr/>
              <p:nvPr/>
            </p:nvSpPr>
            <p:spPr>
              <a:xfrm>
                <a:off x="750100" y="1717375"/>
                <a:ext cx="650" cy="550"/>
              </a:xfrm>
              <a:custGeom>
                <a:avLst/>
                <a:gdLst/>
                <a:ahLst/>
                <a:cxnLst/>
                <a:rect l="l" t="t" r="r" b="b"/>
                <a:pathLst>
                  <a:path w="26" h="22" extrusionOk="0">
                    <a:moveTo>
                      <a:pt x="0" y="0"/>
                    </a:moveTo>
                    <a:lnTo>
                      <a:pt x="0" y="0"/>
                    </a:lnTo>
                    <a:cubicBezTo>
                      <a:pt x="7" y="10"/>
                      <a:pt x="14" y="17"/>
                      <a:pt x="26" y="21"/>
                    </a:cubicBezTo>
                    <a:cubicBezTo>
                      <a:pt x="16" y="12"/>
                      <a:pt x="1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32" name="Google Shape;5832;p39"/>
              <p:cNvSpPr/>
              <p:nvPr/>
            </p:nvSpPr>
            <p:spPr>
              <a:xfrm>
                <a:off x="751425" y="1714700"/>
                <a:ext cx="1000" cy="275"/>
              </a:xfrm>
              <a:custGeom>
                <a:avLst/>
                <a:gdLst/>
                <a:ahLst/>
                <a:cxnLst/>
                <a:rect l="l" t="t" r="r" b="b"/>
                <a:pathLst>
                  <a:path w="40" h="11" extrusionOk="0">
                    <a:moveTo>
                      <a:pt x="33" y="0"/>
                    </a:moveTo>
                    <a:cubicBezTo>
                      <a:pt x="21" y="0"/>
                      <a:pt x="10" y="4"/>
                      <a:pt x="1" y="10"/>
                    </a:cubicBezTo>
                    <a:lnTo>
                      <a:pt x="38" y="8"/>
                    </a:lnTo>
                    <a:cubicBezTo>
                      <a:pt x="38" y="5"/>
                      <a:pt x="38" y="3"/>
                      <a:pt x="40" y="1"/>
                    </a:cubicBezTo>
                    <a:cubicBezTo>
                      <a:pt x="38" y="0"/>
                      <a:pt x="35"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33" name="Google Shape;5833;p39"/>
              <p:cNvSpPr/>
              <p:nvPr/>
            </p:nvSpPr>
            <p:spPr>
              <a:xfrm>
                <a:off x="752250" y="1714875"/>
                <a:ext cx="125" cy="425"/>
              </a:xfrm>
              <a:custGeom>
                <a:avLst/>
                <a:gdLst/>
                <a:ahLst/>
                <a:cxnLst/>
                <a:rect l="l" t="t" r="r" b="b"/>
                <a:pathLst>
                  <a:path w="5" h="17" extrusionOk="0">
                    <a:moveTo>
                      <a:pt x="5" y="1"/>
                    </a:moveTo>
                    <a:cubicBezTo>
                      <a:pt x="2" y="10"/>
                      <a:pt x="0" y="15"/>
                      <a:pt x="0" y="17"/>
                    </a:cubicBezTo>
                    <a:cubicBezTo>
                      <a:pt x="2" y="15"/>
                      <a:pt x="2" y="10"/>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34" name="Google Shape;5834;p39"/>
              <p:cNvSpPr/>
              <p:nvPr/>
            </p:nvSpPr>
            <p:spPr>
              <a:xfrm>
                <a:off x="752400" y="1714650"/>
                <a:ext cx="100" cy="75"/>
              </a:xfrm>
              <a:custGeom>
                <a:avLst/>
                <a:gdLst/>
                <a:ahLst/>
                <a:cxnLst/>
                <a:rect l="l" t="t" r="r" b="b"/>
                <a:pathLst>
                  <a:path w="4" h="3" extrusionOk="0">
                    <a:moveTo>
                      <a:pt x="1" y="0"/>
                    </a:moveTo>
                    <a:lnTo>
                      <a:pt x="1" y="0"/>
                    </a:lnTo>
                    <a:cubicBezTo>
                      <a:pt x="2" y="2"/>
                      <a:pt x="3" y="2"/>
                      <a:pt x="4" y="2"/>
                    </a:cubicBezTo>
                    <a:cubicBezTo>
                      <a:pt x="4" y="2"/>
                      <a:pt x="3"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35" name="Google Shape;5835;p39"/>
              <p:cNvSpPr/>
              <p:nvPr/>
            </p:nvSpPr>
            <p:spPr>
              <a:xfrm>
                <a:off x="753925" y="1712850"/>
                <a:ext cx="1700" cy="825"/>
              </a:xfrm>
              <a:custGeom>
                <a:avLst/>
                <a:gdLst/>
                <a:ahLst/>
                <a:cxnLst/>
                <a:rect l="l" t="t" r="r" b="b"/>
                <a:pathLst>
                  <a:path w="68" h="33" extrusionOk="0">
                    <a:moveTo>
                      <a:pt x="0" y="1"/>
                    </a:moveTo>
                    <a:cubicBezTo>
                      <a:pt x="13" y="14"/>
                      <a:pt x="26" y="32"/>
                      <a:pt x="49" y="32"/>
                    </a:cubicBezTo>
                    <a:cubicBezTo>
                      <a:pt x="54" y="32"/>
                      <a:pt x="60" y="31"/>
                      <a:pt x="68" y="28"/>
                    </a:cubicBezTo>
                    <a:cubicBezTo>
                      <a:pt x="44" y="15"/>
                      <a:pt x="26" y="2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36" name="Google Shape;5836;p39"/>
              <p:cNvSpPr/>
              <p:nvPr/>
            </p:nvSpPr>
            <p:spPr>
              <a:xfrm>
                <a:off x="753050" y="1713950"/>
                <a:ext cx="825" cy="675"/>
              </a:xfrm>
              <a:custGeom>
                <a:avLst/>
                <a:gdLst/>
                <a:ahLst/>
                <a:cxnLst/>
                <a:rect l="l" t="t" r="r" b="b"/>
                <a:pathLst>
                  <a:path w="33" h="27" extrusionOk="0">
                    <a:moveTo>
                      <a:pt x="0" y="1"/>
                    </a:moveTo>
                    <a:lnTo>
                      <a:pt x="21" y="26"/>
                    </a:lnTo>
                    <a:lnTo>
                      <a:pt x="33" y="8"/>
                    </a:lnTo>
                    <a:cubicBezTo>
                      <a:pt x="24" y="8"/>
                      <a:pt x="10" y="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37" name="Google Shape;5837;p39"/>
              <p:cNvSpPr/>
              <p:nvPr/>
            </p:nvSpPr>
            <p:spPr>
              <a:xfrm>
                <a:off x="753450" y="1714600"/>
                <a:ext cx="375" cy="300"/>
              </a:xfrm>
              <a:custGeom>
                <a:avLst/>
                <a:gdLst/>
                <a:ahLst/>
                <a:cxnLst/>
                <a:rect l="l" t="t" r="r" b="b"/>
                <a:pathLst>
                  <a:path w="15" h="12" extrusionOk="0">
                    <a:moveTo>
                      <a:pt x="5" y="0"/>
                    </a:moveTo>
                    <a:lnTo>
                      <a:pt x="1" y="7"/>
                    </a:lnTo>
                    <a:lnTo>
                      <a:pt x="15"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38" name="Google Shape;5838;p39"/>
              <p:cNvSpPr/>
              <p:nvPr/>
            </p:nvSpPr>
            <p:spPr>
              <a:xfrm>
                <a:off x="751650" y="1716900"/>
                <a:ext cx="775" cy="1025"/>
              </a:xfrm>
              <a:custGeom>
                <a:avLst/>
                <a:gdLst/>
                <a:ahLst/>
                <a:cxnLst/>
                <a:rect l="l" t="t" r="r" b="b"/>
                <a:pathLst>
                  <a:path w="31" h="41" extrusionOk="0">
                    <a:moveTo>
                      <a:pt x="9" y="0"/>
                    </a:moveTo>
                    <a:cubicBezTo>
                      <a:pt x="4" y="0"/>
                      <a:pt x="1" y="2"/>
                      <a:pt x="1" y="8"/>
                    </a:cubicBezTo>
                    <a:cubicBezTo>
                      <a:pt x="10" y="15"/>
                      <a:pt x="17" y="26"/>
                      <a:pt x="17" y="40"/>
                    </a:cubicBezTo>
                    <a:cubicBezTo>
                      <a:pt x="24" y="29"/>
                      <a:pt x="29" y="17"/>
                      <a:pt x="31" y="6"/>
                    </a:cubicBezTo>
                    <a:cubicBezTo>
                      <a:pt x="26" y="4"/>
                      <a:pt x="16"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39" name="Google Shape;5839;p39"/>
              <p:cNvSpPr/>
              <p:nvPr/>
            </p:nvSpPr>
            <p:spPr>
              <a:xfrm>
                <a:off x="752075" y="1716050"/>
                <a:ext cx="200" cy="75"/>
              </a:xfrm>
              <a:custGeom>
                <a:avLst/>
                <a:gdLst/>
                <a:ahLst/>
                <a:cxnLst/>
                <a:rect l="l" t="t" r="r" b="b"/>
                <a:pathLst>
                  <a:path w="8" h="3" extrusionOk="0">
                    <a:moveTo>
                      <a:pt x="0" y="0"/>
                    </a:moveTo>
                    <a:lnTo>
                      <a:pt x="0" y="2"/>
                    </a:lnTo>
                    <a:cubicBezTo>
                      <a:pt x="5" y="0"/>
                      <a:pt x="7"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40" name="Google Shape;5840;p39"/>
              <p:cNvSpPr/>
              <p:nvPr/>
            </p:nvSpPr>
            <p:spPr>
              <a:xfrm>
                <a:off x="751825" y="1720550"/>
                <a:ext cx="200" cy="100"/>
              </a:xfrm>
              <a:custGeom>
                <a:avLst/>
                <a:gdLst/>
                <a:ahLst/>
                <a:cxnLst/>
                <a:rect l="l" t="t" r="r" b="b"/>
                <a:pathLst>
                  <a:path w="8" h="4" extrusionOk="0">
                    <a:moveTo>
                      <a:pt x="1" y="1"/>
                    </a:moveTo>
                    <a:lnTo>
                      <a:pt x="1" y="3"/>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41" name="Google Shape;5841;p39"/>
              <p:cNvSpPr/>
              <p:nvPr/>
            </p:nvSpPr>
            <p:spPr>
              <a:xfrm>
                <a:off x="752350" y="1716500"/>
                <a:ext cx="500" cy="600"/>
              </a:xfrm>
              <a:custGeom>
                <a:avLst/>
                <a:gdLst/>
                <a:ahLst/>
                <a:cxnLst/>
                <a:rect l="l" t="t" r="r" b="b"/>
                <a:pathLst>
                  <a:path w="20" h="24" extrusionOk="0">
                    <a:moveTo>
                      <a:pt x="1" y="1"/>
                    </a:moveTo>
                    <a:lnTo>
                      <a:pt x="1" y="1"/>
                    </a:lnTo>
                    <a:cubicBezTo>
                      <a:pt x="3" y="8"/>
                      <a:pt x="5" y="15"/>
                      <a:pt x="3" y="22"/>
                    </a:cubicBezTo>
                    <a:cubicBezTo>
                      <a:pt x="6" y="23"/>
                      <a:pt x="9" y="23"/>
                      <a:pt x="10" y="23"/>
                    </a:cubicBezTo>
                    <a:cubicBezTo>
                      <a:pt x="11" y="23"/>
                      <a:pt x="11" y="23"/>
                      <a:pt x="10" y="22"/>
                    </a:cubicBezTo>
                    <a:cubicBezTo>
                      <a:pt x="19" y="12"/>
                      <a:pt x="10"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42" name="Google Shape;5842;p39"/>
              <p:cNvSpPr/>
              <p:nvPr/>
            </p:nvSpPr>
            <p:spPr>
              <a:xfrm>
                <a:off x="750850" y="1718350"/>
                <a:ext cx="775" cy="375"/>
              </a:xfrm>
              <a:custGeom>
                <a:avLst/>
                <a:gdLst/>
                <a:ahLst/>
                <a:cxnLst/>
                <a:rect l="l" t="t" r="r" b="b"/>
                <a:pathLst>
                  <a:path w="31" h="15" extrusionOk="0">
                    <a:moveTo>
                      <a:pt x="31" y="1"/>
                    </a:moveTo>
                    <a:lnTo>
                      <a:pt x="31" y="1"/>
                    </a:lnTo>
                    <a:cubicBezTo>
                      <a:pt x="19" y="3"/>
                      <a:pt x="0" y="12"/>
                      <a:pt x="10" y="15"/>
                    </a:cubicBezTo>
                    <a:cubicBezTo>
                      <a:pt x="17" y="10"/>
                      <a:pt x="24" y="5"/>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43" name="Google Shape;5843;p39"/>
              <p:cNvSpPr/>
              <p:nvPr/>
            </p:nvSpPr>
            <p:spPr>
              <a:xfrm>
                <a:off x="751675" y="1716100"/>
                <a:ext cx="175" cy="50"/>
              </a:xfrm>
              <a:custGeom>
                <a:avLst/>
                <a:gdLst/>
                <a:ahLst/>
                <a:cxnLst/>
                <a:rect l="l" t="t" r="r" b="b"/>
                <a:pathLst>
                  <a:path w="7" h="2" extrusionOk="0">
                    <a:moveTo>
                      <a:pt x="7" y="0"/>
                    </a:moveTo>
                    <a:cubicBezTo>
                      <a:pt x="1" y="0"/>
                      <a:pt x="2" y="1"/>
                      <a:pt x="4" y="1"/>
                    </a:cubicBezTo>
                    <a:cubicBezTo>
                      <a:pt x="5" y="1"/>
                      <a:pt x="6" y="1"/>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44" name="Google Shape;5844;p39"/>
              <p:cNvSpPr/>
              <p:nvPr/>
            </p:nvSpPr>
            <p:spPr>
              <a:xfrm>
                <a:off x="751825" y="1716100"/>
                <a:ext cx="550" cy="425"/>
              </a:xfrm>
              <a:custGeom>
                <a:avLst/>
                <a:gdLst/>
                <a:ahLst/>
                <a:cxnLst/>
                <a:rect l="l" t="t" r="r" b="b"/>
                <a:pathLst>
                  <a:path w="22" h="17" extrusionOk="0">
                    <a:moveTo>
                      <a:pt x="1" y="0"/>
                    </a:moveTo>
                    <a:cubicBezTo>
                      <a:pt x="8" y="7"/>
                      <a:pt x="15" y="12"/>
                      <a:pt x="22" y="17"/>
                    </a:cubicBezTo>
                    <a:cubicBezTo>
                      <a:pt x="19" y="10"/>
                      <a:pt x="17" y="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45" name="Google Shape;5845;p39"/>
              <p:cNvSpPr/>
              <p:nvPr/>
            </p:nvSpPr>
            <p:spPr>
              <a:xfrm>
                <a:off x="752000" y="1720200"/>
                <a:ext cx="5600" cy="1900"/>
              </a:xfrm>
              <a:custGeom>
                <a:avLst/>
                <a:gdLst/>
                <a:ahLst/>
                <a:cxnLst/>
                <a:rect l="l" t="t" r="r" b="b"/>
                <a:pathLst>
                  <a:path w="224" h="76" extrusionOk="0">
                    <a:moveTo>
                      <a:pt x="121" y="1"/>
                    </a:moveTo>
                    <a:cubicBezTo>
                      <a:pt x="81" y="1"/>
                      <a:pt x="34" y="6"/>
                      <a:pt x="1" y="15"/>
                    </a:cubicBezTo>
                    <a:cubicBezTo>
                      <a:pt x="3" y="15"/>
                      <a:pt x="5" y="15"/>
                      <a:pt x="6" y="15"/>
                    </a:cubicBezTo>
                    <a:cubicBezTo>
                      <a:pt x="23" y="15"/>
                      <a:pt x="37" y="23"/>
                      <a:pt x="47" y="36"/>
                    </a:cubicBezTo>
                    <a:cubicBezTo>
                      <a:pt x="62" y="32"/>
                      <a:pt x="82" y="8"/>
                      <a:pt x="105" y="8"/>
                    </a:cubicBezTo>
                    <a:cubicBezTo>
                      <a:pt x="110" y="8"/>
                      <a:pt x="116" y="10"/>
                      <a:pt x="121" y="13"/>
                    </a:cubicBezTo>
                    <a:cubicBezTo>
                      <a:pt x="138" y="40"/>
                      <a:pt x="110" y="33"/>
                      <a:pt x="91" y="45"/>
                    </a:cubicBezTo>
                    <a:cubicBezTo>
                      <a:pt x="95" y="44"/>
                      <a:pt x="99" y="44"/>
                      <a:pt x="103" y="44"/>
                    </a:cubicBezTo>
                    <a:cubicBezTo>
                      <a:pt x="135" y="44"/>
                      <a:pt x="155" y="76"/>
                      <a:pt x="203" y="76"/>
                    </a:cubicBezTo>
                    <a:cubicBezTo>
                      <a:pt x="206" y="76"/>
                      <a:pt x="209" y="75"/>
                      <a:pt x="212" y="75"/>
                    </a:cubicBezTo>
                    <a:lnTo>
                      <a:pt x="191" y="52"/>
                    </a:lnTo>
                    <a:cubicBezTo>
                      <a:pt x="198" y="52"/>
                      <a:pt x="208" y="57"/>
                      <a:pt x="216" y="57"/>
                    </a:cubicBezTo>
                    <a:cubicBezTo>
                      <a:pt x="219" y="57"/>
                      <a:pt x="221" y="56"/>
                      <a:pt x="223" y="54"/>
                    </a:cubicBezTo>
                    <a:cubicBezTo>
                      <a:pt x="191" y="52"/>
                      <a:pt x="161" y="31"/>
                      <a:pt x="198" y="15"/>
                    </a:cubicBezTo>
                    <a:cubicBezTo>
                      <a:pt x="187" y="5"/>
                      <a:pt x="157" y="1"/>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46" name="Google Shape;5846;p39"/>
              <p:cNvSpPr/>
              <p:nvPr/>
            </p:nvSpPr>
            <p:spPr>
              <a:xfrm>
                <a:off x="750850" y="1719400"/>
                <a:ext cx="1300" cy="1175"/>
              </a:xfrm>
              <a:custGeom>
                <a:avLst/>
                <a:gdLst/>
                <a:ahLst/>
                <a:cxnLst/>
                <a:rect l="l" t="t" r="r" b="b"/>
                <a:pathLst>
                  <a:path w="52" h="47" extrusionOk="0">
                    <a:moveTo>
                      <a:pt x="49" y="1"/>
                    </a:moveTo>
                    <a:cubicBezTo>
                      <a:pt x="42" y="8"/>
                      <a:pt x="28" y="14"/>
                      <a:pt x="0" y="26"/>
                    </a:cubicBezTo>
                    <a:cubicBezTo>
                      <a:pt x="12" y="38"/>
                      <a:pt x="26" y="45"/>
                      <a:pt x="40" y="47"/>
                    </a:cubicBezTo>
                    <a:lnTo>
                      <a:pt x="47" y="5"/>
                    </a:lnTo>
                    <a:lnTo>
                      <a:pt x="51" y="8"/>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47" name="Google Shape;5847;p39"/>
              <p:cNvSpPr/>
              <p:nvPr/>
            </p:nvSpPr>
            <p:spPr>
              <a:xfrm>
                <a:off x="751600" y="1717900"/>
                <a:ext cx="2800" cy="1525"/>
              </a:xfrm>
              <a:custGeom>
                <a:avLst/>
                <a:gdLst/>
                <a:ahLst/>
                <a:cxnLst/>
                <a:rect l="l" t="t" r="r" b="b"/>
                <a:pathLst>
                  <a:path w="112" h="61" extrusionOk="0">
                    <a:moveTo>
                      <a:pt x="19" y="0"/>
                    </a:moveTo>
                    <a:cubicBezTo>
                      <a:pt x="12" y="7"/>
                      <a:pt x="7" y="12"/>
                      <a:pt x="1" y="19"/>
                    </a:cubicBezTo>
                    <a:lnTo>
                      <a:pt x="3" y="19"/>
                    </a:lnTo>
                    <a:lnTo>
                      <a:pt x="17" y="61"/>
                    </a:lnTo>
                    <a:cubicBezTo>
                      <a:pt x="24" y="49"/>
                      <a:pt x="26" y="35"/>
                      <a:pt x="21" y="21"/>
                    </a:cubicBezTo>
                    <a:lnTo>
                      <a:pt x="21" y="21"/>
                    </a:lnTo>
                    <a:cubicBezTo>
                      <a:pt x="18" y="25"/>
                      <a:pt x="16" y="26"/>
                      <a:pt x="15" y="26"/>
                    </a:cubicBezTo>
                    <a:cubicBezTo>
                      <a:pt x="12" y="26"/>
                      <a:pt x="11" y="20"/>
                      <a:pt x="7" y="19"/>
                    </a:cubicBezTo>
                    <a:lnTo>
                      <a:pt x="7" y="19"/>
                    </a:lnTo>
                    <a:lnTo>
                      <a:pt x="21" y="21"/>
                    </a:lnTo>
                    <a:cubicBezTo>
                      <a:pt x="21" y="21"/>
                      <a:pt x="21" y="21"/>
                      <a:pt x="21" y="21"/>
                    </a:cubicBezTo>
                    <a:lnTo>
                      <a:pt x="21" y="21"/>
                    </a:lnTo>
                    <a:cubicBezTo>
                      <a:pt x="53" y="31"/>
                      <a:pt x="66" y="46"/>
                      <a:pt x="95" y="46"/>
                    </a:cubicBezTo>
                    <a:cubicBezTo>
                      <a:pt x="100" y="46"/>
                      <a:pt x="106" y="45"/>
                      <a:pt x="112" y="44"/>
                    </a:cubicBezTo>
                    <a:cubicBezTo>
                      <a:pt x="112" y="21"/>
                      <a:pt x="82" y="26"/>
                      <a:pt x="68" y="10"/>
                    </a:cubicBezTo>
                    <a:lnTo>
                      <a:pt x="68" y="10"/>
                    </a:lnTo>
                    <a:cubicBezTo>
                      <a:pt x="70" y="21"/>
                      <a:pt x="69" y="25"/>
                      <a:pt x="66" y="25"/>
                    </a:cubicBezTo>
                    <a:cubicBezTo>
                      <a:pt x="62" y="25"/>
                      <a:pt x="52" y="14"/>
                      <a:pt x="41" y="14"/>
                    </a:cubicBezTo>
                    <a:cubicBezTo>
                      <a:pt x="36" y="14"/>
                      <a:pt x="31" y="16"/>
                      <a:pt x="26" y="21"/>
                    </a:cubicBezTo>
                    <a:cubicBezTo>
                      <a:pt x="21" y="14"/>
                      <a:pt x="19"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48" name="Google Shape;5848;p39"/>
              <p:cNvSpPr/>
              <p:nvPr/>
            </p:nvSpPr>
            <p:spPr>
              <a:xfrm>
                <a:off x="757225" y="1714350"/>
                <a:ext cx="200" cy="150"/>
              </a:xfrm>
              <a:custGeom>
                <a:avLst/>
                <a:gdLst/>
                <a:ahLst/>
                <a:cxnLst/>
                <a:rect l="l" t="t" r="r" b="b"/>
                <a:pathLst>
                  <a:path w="8" h="6" extrusionOk="0">
                    <a:moveTo>
                      <a:pt x="0" y="1"/>
                    </a:moveTo>
                    <a:cubicBezTo>
                      <a:pt x="2" y="3"/>
                      <a:pt x="3" y="5"/>
                      <a:pt x="4" y="5"/>
                    </a:cubicBezTo>
                    <a:cubicBezTo>
                      <a:pt x="5" y="5"/>
                      <a:pt x="6" y="4"/>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49" name="Google Shape;5849;p39"/>
              <p:cNvSpPr/>
              <p:nvPr/>
            </p:nvSpPr>
            <p:spPr>
              <a:xfrm>
                <a:off x="754550" y="1714000"/>
                <a:ext cx="2700" cy="750"/>
              </a:xfrm>
              <a:custGeom>
                <a:avLst/>
                <a:gdLst/>
                <a:ahLst/>
                <a:cxnLst/>
                <a:rect l="l" t="t" r="r" b="b"/>
                <a:pathLst>
                  <a:path w="108" h="30" extrusionOk="0">
                    <a:moveTo>
                      <a:pt x="79" y="0"/>
                    </a:moveTo>
                    <a:cubicBezTo>
                      <a:pt x="75" y="0"/>
                      <a:pt x="69" y="2"/>
                      <a:pt x="63" y="6"/>
                    </a:cubicBezTo>
                    <a:lnTo>
                      <a:pt x="68" y="8"/>
                    </a:lnTo>
                    <a:cubicBezTo>
                      <a:pt x="47" y="22"/>
                      <a:pt x="24" y="29"/>
                      <a:pt x="1" y="29"/>
                    </a:cubicBezTo>
                    <a:cubicBezTo>
                      <a:pt x="10" y="29"/>
                      <a:pt x="18" y="30"/>
                      <a:pt x="27" y="30"/>
                    </a:cubicBezTo>
                    <a:cubicBezTo>
                      <a:pt x="49" y="30"/>
                      <a:pt x="70" y="28"/>
                      <a:pt x="91" y="26"/>
                    </a:cubicBezTo>
                    <a:cubicBezTo>
                      <a:pt x="87" y="22"/>
                      <a:pt x="73" y="17"/>
                      <a:pt x="77" y="10"/>
                    </a:cubicBezTo>
                    <a:cubicBezTo>
                      <a:pt x="80" y="9"/>
                      <a:pt x="82" y="9"/>
                      <a:pt x="85" y="9"/>
                    </a:cubicBezTo>
                    <a:cubicBezTo>
                      <a:pt x="92" y="9"/>
                      <a:pt x="97" y="13"/>
                      <a:pt x="107" y="15"/>
                    </a:cubicBezTo>
                    <a:cubicBezTo>
                      <a:pt x="101" y="10"/>
                      <a:pt x="92"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50" name="Google Shape;5850;p39"/>
              <p:cNvSpPr/>
              <p:nvPr/>
            </p:nvSpPr>
            <p:spPr>
              <a:xfrm>
                <a:off x="754675" y="1716500"/>
                <a:ext cx="1175" cy="850"/>
              </a:xfrm>
              <a:custGeom>
                <a:avLst/>
                <a:gdLst/>
                <a:ahLst/>
                <a:cxnLst/>
                <a:rect l="l" t="t" r="r" b="b"/>
                <a:pathLst>
                  <a:path w="47" h="34" extrusionOk="0">
                    <a:moveTo>
                      <a:pt x="0" y="1"/>
                    </a:moveTo>
                    <a:lnTo>
                      <a:pt x="12" y="33"/>
                    </a:lnTo>
                    <a:lnTo>
                      <a:pt x="47" y="22"/>
                    </a:lnTo>
                    <a:lnTo>
                      <a:pt x="28" y="22"/>
                    </a:lnTo>
                    <a:cubicBezTo>
                      <a:pt x="38" y="3"/>
                      <a:pt x="14" y="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51" name="Google Shape;5851;p39"/>
              <p:cNvSpPr/>
              <p:nvPr/>
            </p:nvSpPr>
            <p:spPr>
              <a:xfrm>
                <a:off x="750450" y="1720500"/>
                <a:ext cx="1350" cy="600"/>
              </a:xfrm>
              <a:custGeom>
                <a:avLst/>
                <a:gdLst/>
                <a:ahLst/>
                <a:cxnLst/>
                <a:rect l="l" t="t" r="r" b="b"/>
                <a:pathLst>
                  <a:path w="54" h="24" extrusionOk="0">
                    <a:moveTo>
                      <a:pt x="0" y="1"/>
                    </a:moveTo>
                    <a:lnTo>
                      <a:pt x="53" y="24"/>
                    </a:lnTo>
                    <a:lnTo>
                      <a:pt x="37"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52" name="Google Shape;5852;p39"/>
              <p:cNvSpPr/>
              <p:nvPr/>
            </p:nvSpPr>
            <p:spPr>
              <a:xfrm>
                <a:off x="750625" y="1721725"/>
                <a:ext cx="825" cy="300"/>
              </a:xfrm>
              <a:custGeom>
                <a:avLst/>
                <a:gdLst/>
                <a:ahLst/>
                <a:cxnLst/>
                <a:rect l="l" t="t" r="r" b="b"/>
                <a:pathLst>
                  <a:path w="33" h="12" extrusionOk="0">
                    <a:moveTo>
                      <a:pt x="0" y="0"/>
                    </a:moveTo>
                    <a:lnTo>
                      <a:pt x="21" y="12"/>
                    </a:lnTo>
                    <a:lnTo>
                      <a:pt x="33"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53" name="Google Shape;5853;p39"/>
              <p:cNvSpPr/>
              <p:nvPr/>
            </p:nvSpPr>
            <p:spPr>
              <a:xfrm>
                <a:off x="743425" y="1772375"/>
                <a:ext cx="150" cy="375"/>
              </a:xfrm>
              <a:custGeom>
                <a:avLst/>
                <a:gdLst/>
                <a:ahLst/>
                <a:cxnLst/>
                <a:rect l="l" t="t" r="r" b="b"/>
                <a:pathLst>
                  <a:path w="6" h="15" extrusionOk="0">
                    <a:moveTo>
                      <a:pt x="1" y="0"/>
                    </a:moveTo>
                    <a:cubicBezTo>
                      <a:pt x="1" y="10"/>
                      <a:pt x="3" y="14"/>
                      <a:pt x="5" y="14"/>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54" name="Google Shape;5854;p39"/>
              <p:cNvSpPr/>
              <p:nvPr/>
            </p:nvSpPr>
            <p:spPr>
              <a:xfrm>
                <a:off x="751250" y="1744775"/>
                <a:ext cx="2125" cy="500"/>
              </a:xfrm>
              <a:custGeom>
                <a:avLst/>
                <a:gdLst/>
                <a:ahLst/>
                <a:cxnLst/>
                <a:rect l="l" t="t" r="r" b="b"/>
                <a:pathLst>
                  <a:path w="85" h="20" extrusionOk="0">
                    <a:moveTo>
                      <a:pt x="84" y="1"/>
                    </a:moveTo>
                    <a:lnTo>
                      <a:pt x="84" y="1"/>
                    </a:lnTo>
                    <a:cubicBezTo>
                      <a:pt x="52" y="8"/>
                      <a:pt x="1" y="13"/>
                      <a:pt x="38" y="17"/>
                    </a:cubicBezTo>
                    <a:lnTo>
                      <a:pt x="75" y="20"/>
                    </a:lnTo>
                    <a:cubicBezTo>
                      <a:pt x="70" y="10"/>
                      <a:pt x="75" y="6"/>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55" name="Google Shape;5855;p39"/>
              <p:cNvSpPr/>
              <p:nvPr/>
            </p:nvSpPr>
            <p:spPr>
              <a:xfrm>
                <a:off x="752000" y="1759925"/>
                <a:ext cx="600" cy="700"/>
              </a:xfrm>
              <a:custGeom>
                <a:avLst/>
                <a:gdLst/>
                <a:ahLst/>
                <a:cxnLst/>
                <a:rect l="l" t="t" r="r" b="b"/>
                <a:pathLst>
                  <a:path w="24" h="28" extrusionOk="0">
                    <a:moveTo>
                      <a:pt x="1" y="0"/>
                    </a:moveTo>
                    <a:lnTo>
                      <a:pt x="12" y="26"/>
                    </a:lnTo>
                    <a:lnTo>
                      <a:pt x="24"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56" name="Google Shape;5856;p39"/>
              <p:cNvSpPr/>
              <p:nvPr/>
            </p:nvSpPr>
            <p:spPr>
              <a:xfrm>
                <a:off x="731550" y="1776825"/>
                <a:ext cx="550" cy="900"/>
              </a:xfrm>
              <a:custGeom>
                <a:avLst/>
                <a:gdLst/>
                <a:ahLst/>
                <a:cxnLst/>
                <a:rect l="l" t="t" r="r" b="b"/>
                <a:pathLst>
                  <a:path w="22" h="36" extrusionOk="0">
                    <a:moveTo>
                      <a:pt x="7" y="1"/>
                    </a:moveTo>
                    <a:lnTo>
                      <a:pt x="0" y="36"/>
                    </a:lnTo>
                    <a:cubicBezTo>
                      <a:pt x="21" y="33"/>
                      <a:pt x="10" y="17"/>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57" name="Google Shape;5857;p39"/>
              <p:cNvSpPr/>
              <p:nvPr/>
            </p:nvSpPr>
            <p:spPr>
              <a:xfrm>
                <a:off x="752575" y="1732675"/>
                <a:ext cx="1050" cy="900"/>
              </a:xfrm>
              <a:custGeom>
                <a:avLst/>
                <a:gdLst/>
                <a:ahLst/>
                <a:cxnLst/>
                <a:rect l="l" t="t" r="r" b="b"/>
                <a:pathLst>
                  <a:path w="42" h="36" extrusionOk="0">
                    <a:moveTo>
                      <a:pt x="19" y="0"/>
                    </a:moveTo>
                    <a:cubicBezTo>
                      <a:pt x="18" y="0"/>
                      <a:pt x="17" y="0"/>
                      <a:pt x="15" y="0"/>
                    </a:cubicBezTo>
                    <a:cubicBezTo>
                      <a:pt x="6" y="10"/>
                      <a:pt x="1" y="21"/>
                      <a:pt x="1" y="35"/>
                    </a:cubicBezTo>
                    <a:cubicBezTo>
                      <a:pt x="16" y="18"/>
                      <a:pt x="42"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58" name="Google Shape;5858;p39"/>
              <p:cNvSpPr/>
              <p:nvPr/>
            </p:nvSpPr>
            <p:spPr>
              <a:xfrm>
                <a:off x="738550" y="1764725"/>
                <a:ext cx="200" cy="600"/>
              </a:xfrm>
              <a:custGeom>
                <a:avLst/>
                <a:gdLst/>
                <a:ahLst/>
                <a:cxnLst/>
                <a:rect l="l" t="t" r="r" b="b"/>
                <a:pathLst>
                  <a:path w="8" h="24" extrusionOk="0">
                    <a:moveTo>
                      <a:pt x="3" y="0"/>
                    </a:moveTo>
                    <a:lnTo>
                      <a:pt x="3" y="0"/>
                    </a:lnTo>
                    <a:cubicBezTo>
                      <a:pt x="1" y="7"/>
                      <a:pt x="1" y="17"/>
                      <a:pt x="6" y="24"/>
                    </a:cubicBezTo>
                    <a:cubicBezTo>
                      <a:pt x="8" y="14"/>
                      <a:pt x="6" y="7"/>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59" name="Google Shape;5859;p39"/>
              <p:cNvSpPr/>
              <p:nvPr/>
            </p:nvSpPr>
            <p:spPr>
              <a:xfrm>
                <a:off x="752000" y="1733550"/>
                <a:ext cx="900" cy="650"/>
              </a:xfrm>
              <a:custGeom>
                <a:avLst/>
                <a:gdLst/>
                <a:ahLst/>
                <a:cxnLst/>
                <a:rect l="l" t="t" r="r" b="b"/>
                <a:pathLst>
                  <a:path w="36" h="26" extrusionOk="0">
                    <a:moveTo>
                      <a:pt x="24" y="0"/>
                    </a:moveTo>
                    <a:cubicBezTo>
                      <a:pt x="10" y="12"/>
                      <a:pt x="1" y="21"/>
                      <a:pt x="29" y="26"/>
                    </a:cubicBezTo>
                    <a:cubicBezTo>
                      <a:pt x="31" y="23"/>
                      <a:pt x="33" y="21"/>
                      <a:pt x="36" y="19"/>
                    </a:cubicBezTo>
                    <a:cubicBezTo>
                      <a:pt x="29" y="14"/>
                      <a:pt x="24" y="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60" name="Google Shape;5860;p39"/>
              <p:cNvSpPr/>
              <p:nvPr/>
            </p:nvSpPr>
            <p:spPr>
              <a:xfrm>
                <a:off x="698450" y="1774050"/>
                <a:ext cx="100" cy="125"/>
              </a:xfrm>
              <a:custGeom>
                <a:avLst/>
                <a:gdLst/>
                <a:ahLst/>
                <a:cxnLst/>
                <a:rect l="l" t="t" r="r" b="b"/>
                <a:pathLst>
                  <a:path w="4" h="5" extrusionOk="0">
                    <a:moveTo>
                      <a:pt x="1" y="1"/>
                    </a:moveTo>
                    <a:cubicBezTo>
                      <a:pt x="1" y="3"/>
                      <a:pt x="1" y="5"/>
                      <a:pt x="1" y="5"/>
                    </a:cubicBezTo>
                    <a:cubicBezTo>
                      <a:pt x="2" y="5"/>
                      <a:pt x="2" y="4"/>
                      <a:pt x="3" y="3"/>
                    </a:cubicBezTo>
                    <a:cubicBezTo>
                      <a:pt x="3" y="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61" name="Google Shape;5861;p39"/>
              <p:cNvSpPr/>
              <p:nvPr/>
            </p:nvSpPr>
            <p:spPr>
              <a:xfrm>
                <a:off x="687050" y="1767675"/>
                <a:ext cx="350" cy="200"/>
              </a:xfrm>
              <a:custGeom>
                <a:avLst/>
                <a:gdLst/>
                <a:ahLst/>
                <a:cxnLst/>
                <a:rect l="l" t="t" r="r" b="b"/>
                <a:pathLst>
                  <a:path w="14" h="8" extrusionOk="0">
                    <a:moveTo>
                      <a:pt x="14" y="1"/>
                    </a:moveTo>
                    <a:cubicBezTo>
                      <a:pt x="12" y="1"/>
                      <a:pt x="7" y="1"/>
                      <a:pt x="0" y="8"/>
                    </a:cubicBezTo>
                    <a:cubicBezTo>
                      <a:pt x="5" y="5"/>
                      <a:pt x="9" y="3"/>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62" name="Google Shape;5862;p39"/>
              <p:cNvSpPr/>
              <p:nvPr/>
            </p:nvSpPr>
            <p:spPr>
              <a:xfrm>
                <a:off x="751100" y="1726075"/>
                <a:ext cx="125" cy="125"/>
              </a:xfrm>
              <a:custGeom>
                <a:avLst/>
                <a:gdLst/>
                <a:ahLst/>
                <a:cxnLst/>
                <a:rect l="l" t="t" r="r" b="b"/>
                <a:pathLst>
                  <a:path w="5" h="5" extrusionOk="0">
                    <a:moveTo>
                      <a:pt x="1" y="1"/>
                    </a:moveTo>
                    <a:cubicBezTo>
                      <a:pt x="0" y="1"/>
                      <a:pt x="1" y="5"/>
                      <a:pt x="4" y="5"/>
                    </a:cubicBezTo>
                    <a:cubicBezTo>
                      <a:pt x="3" y="2"/>
                      <a:pt x="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63" name="Google Shape;5863;p39"/>
              <p:cNvSpPr/>
              <p:nvPr/>
            </p:nvSpPr>
            <p:spPr>
              <a:xfrm>
                <a:off x="758675" y="1735100"/>
                <a:ext cx="200" cy="100"/>
              </a:xfrm>
              <a:custGeom>
                <a:avLst/>
                <a:gdLst/>
                <a:ahLst/>
                <a:cxnLst/>
                <a:rect l="l" t="t" r="r" b="b"/>
                <a:pathLst>
                  <a:path w="8" h="4" extrusionOk="0">
                    <a:moveTo>
                      <a:pt x="0" y="3"/>
                    </a:moveTo>
                    <a:lnTo>
                      <a:pt x="0" y="3"/>
                    </a:lnTo>
                    <a:cubicBezTo>
                      <a:pt x="7" y="1"/>
                      <a:pt x="7" y="1"/>
                      <a:pt x="0"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64" name="Google Shape;5864;p39"/>
              <p:cNvSpPr/>
              <p:nvPr/>
            </p:nvSpPr>
            <p:spPr>
              <a:xfrm>
                <a:off x="750975" y="1725650"/>
                <a:ext cx="250" cy="275"/>
              </a:xfrm>
              <a:custGeom>
                <a:avLst/>
                <a:gdLst/>
                <a:ahLst/>
                <a:cxnLst/>
                <a:rect l="l" t="t" r="r" b="b"/>
                <a:pathLst>
                  <a:path w="10" h="11" extrusionOk="0">
                    <a:moveTo>
                      <a:pt x="9" y="1"/>
                    </a:moveTo>
                    <a:cubicBezTo>
                      <a:pt x="2" y="1"/>
                      <a:pt x="0" y="1"/>
                      <a:pt x="7" y="10"/>
                    </a:cubicBezTo>
                    <a:lnTo>
                      <a:pt x="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65" name="Google Shape;5865;p39"/>
              <p:cNvSpPr/>
              <p:nvPr/>
            </p:nvSpPr>
            <p:spPr>
              <a:xfrm>
                <a:off x="751200" y="1726125"/>
                <a:ext cx="125" cy="375"/>
              </a:xfrm>
              <a:custGeom>
                <a:avLst/>
                <a:gdLst/>
                <a:ahLst/>
                <a:cxnLst/>
                <a:rect l="l" t="t" r="r" b="b"/>
                <a:pathLst>
                  <a:path w="5" h="15" extrusionOk="0">
                    <a:moveTo>
                      <a:pt x="5" y="0"/>
                    </a:moveTo>
                    <a:cubicBezTo>
                      <a:pt x="3" y="0"/>
                      <a:pt x="3" y="3"/>
                      <a:pt x="0" y="3"/>
                    </a:cubicBezTo>
                    <a:cubicBezTo>
                      <a:pt x="0" y="5"/>
                      <a:pt x="0" y="10"/>
                      <a:pt x="3" y="14"/>
                    </a:cubicBezTo>
                    <a:cubicBezTo>
                      <a:pt x="3"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66" name="Google Shape;5866;p39"/>
              <p:cNvSpPr/>
              <p:nvPr/>
            </p:nvSpPr>
            <p:spPr>
              <a:xfrm>
                <a:off x="714650" y="1772675"/>
                <a:ext cx="225" cy="225"/>
              </a:xfrm>
              <a:custGeom>
                <a:avLst/>
                <a:gdLst/>
                <a:ahLst/>
                <a:cxnLst/>
                <a:rect l="l" t="t" r="r" b="b"/>
                <a:pathLst>
                  <a:path w="9" h="9" extrusionOk="0">
                    <a:moveTo>
                      <a:pt x="9" y="0"/>
                    </a:moveTo>
                    <a:cubicBezTo>
                      <a:pt x="3" y="6"/>
                      <a:pt x="1" y="8"/>
                      <a:pt x="1" y="8"/>
                    </a:cubicBezTo>
                    <a:cubicBezTo>
                      <a:pt x="1" y="8"/>
                      <a:pt x="4" y="6"/>
                      <a:pt x="9" y="2"/>
                    </a:cubicBezTo>
                    <a:cubicBezTo>
                      <a:pt x="9" y="2"/>
                      <a:pt x="9"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67" name="Google Shape;5867;p39"/>
              <p:cNvSpPr/>
              <p:nvPr/>
            </p:nvSpPr>
            <p:spPr>
              <a:xfrm>
                <a:off x="761350" y="1751850"/>
                <a:ext cx="75" cy="25"/>
              </a:xfrm>
              <a:custGeom>
                <a:avLst/>
                <a:gdLst/>
                <a:ahLst/>
                <a:cxnLst/>
                <a:rect l="l" t="t" r="r" b="b"/>
                <a:pathLst>
                  <a:path w="3" h="1" extrusionOk="0">
                    <a:moveTo>
                      <a:pt x="2" y="1"/>
                    </a:moveTo>
                    <a:lnTo>
                      <a:pt x="2"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68" name="Google Shape;5868;p39"/>
              <p:cNvSpPr/>
              <p:nvPr/>
            </p:nvSpPr>
            <p:spPr>
              <a:xfrm>
                <a:off x="758725" y="1751325"/>
                <a:ext cx="3100" cy="1550"/>
              </a:xfrm>
              <a:custGeom>
                <a:avLst/>
                <a:gdLst/>
                <a:ahLst/>
                <a:cxnLst/>
                <a:rect l="l" t="t" r="r" b="b"/>
                <a:pathLst>
                  <a:path w="124" h="62" extrusionOk="0">
                    <a:moveTo>
                      <a:pt x="1" y="1"/>
                    </a:moveTo>
                    <a:lnTo>
                      <a:pt x="124" y="61"/>
                    </a:lnTo>
                    <a:cubicBezTo>
                      <a:pt x="84" y="36"/>
                      <a:pt x="93" y="29"/>
                      <a:pt x="105" y="22"/>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69" name="Google Shape;5869;p39"/>
              <p:cNvSpPr/>
              <p:nvPr/>
            </p:nvSpPr>
            <p:spPr>
              <a:xfrm>
                <a:off x="752175" y="1727750"/>
                <a:ext cx="725" cy="475"/>
              </a:xfrm>
              <a:custGeom>
                <a:avLst/>
                <a:gdLst/>
                <a:ahLst/>
                <a:cxnLst/>
                <a:rect l="l" t="t" r="r" b="b"/>
                <a:pathLst>
                  <a:path w="29" h="19" extrusionOk="0">
                    <a:moveTo>
                      <a:pt x="9" y="1"/>
                    </a:moveTo>
                    <a:cubicBezTo>
                      <a:pt x="6" y="1"/>
                      <a:pt x="3" y="2"/>
                      <a:pt x="1" y="3"/>
                    </a:cubicBezTo>
                    <a:cubicBezTo>
                      <a:pt x="12" y="3"/>
                      <a:pt x="12" y="10"/>
                      <a:pt x="12" y="19"/>
                    </a:cubicBezTo>
                    <a:cubicBezTo>
                      <a:pt x="22" y="14"/>
                      <a:pt x="29" y="10"/>
                      <a:pt x="19" y="3"/>
                    </a:cubicBezTo>
                    <a:cubicBezTo>
                      <a:pt x="16"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70" name="Google Shape;5870;p39"/>
              <p:cNvSpPr/>
              <p:nvPr/>
            </p:nvSpPr>
            <p:spPr>
              <a:xfrm>
                <a:off x="684900" y="1722300"/>
                <a:ext cx="80350" cy="55600"/>
              </a:xfrm>
              <a:custGeom>
                <a:avLst/>
                <a:gdLst/>
                <a:ahLst/>
                <a:cxnLst/>
                <a:rect l="l" t="t" r="r" b="b"/>
                <a:pathLst>
                  <a:path w="3214" h="2224" extrusionOk="0">
                    <a:moveTo>
                      <a:pt x="2700" y="219"/>
                    </a:moveTo>
                    <a:cubicBezTo>
                      <a:pt x="2703" y="219"/>
                      <a:pt x="2707" y="220"/>
                      <a:pt x="2710" y="221"/>
                    </a:cubicBezTo>
                    <a:cubicBezTo>
                      <a:pt x="2720" y="228"/>
                      <a:pt x="2713" y="232"/>
                      <a:pt x="2703" y="237"/>
                    </a:cubicBezTo>
                    <a:cubicBezTo>
                      <a:pt x="2703" y="228"/>
                      <a:pt x="2703" y="221"/>
                      <a:pt x="2692" y="221"/>
                    </a:cubicBezTo>
                    <a:cubicBezTo>
                      <a:pt x="2694" y="220"/>
                      <a:pt x="2697" y="219"/>
                      <a:pt x="2700" y="219"/>
                    </a:cubicBezTo>
                    <a:close/>
                    <a:moveTo>
                      <a:pt x="2699" y="253"/>
                    </a:moveTo>
                    <a:cubicBezTo>
                      <a:pt x="2693" y="260"/>
                      <a:pt x="2690" y="263"/>
                      <a:pt x="2690" y="263"/>
                    </a:cubicBezTo>
                    <a:cubicBezTo>
                      <a:pt x="2689" y="263"/>
                      <a:pt x="2692" y="258"/>
                      <a:pt x="2696" y="253"/>
                    </a:cubicBezTo>
                    <a:close/>
                    <a:moveTo>
                      <a:pt x="3084" y="1104"/>
                    </a:moveTo>
                    <a:lnTo>
                      <a:pt x="3084" y="1104"/>
                    </a:lnTo>
                    <a:cubicBezTo>
                      <a:pt x="3082" y="1104"/>
                      <a:pt x="3081" y="1104"/>
                      <a:pt x="3080" y="1105"/>
                    </a:cubicBezTo>
                    <a:lnTo>
                      <a:pt x="3080" y="1105"/>
                    </a:lnTo>
                    <a:cubicBezTo>
                      <a:pt x="3082" y="1105"/>
                      <a:pt x="3083" y="1104"/>
                      <a:pt x="3084" y="1104"/>
                    </a:cubicBezTo>
                    <a:close/>
                    <a:moveTo>
                      <a:pt x="2875" y="1516"/>
                    </a:moveTo>
                    <a:cubicBezTo>
                      <a:pt x="2875" y="1516"/>
                      <a:pt x="2875" y="1516"/>
                      <a:pt x="2875" y="1517"/>
                    </a:cubicBezTo>
                    <a:cubicBezTo>
                      <a:pt x="2875" y="1516"/>
                      <a:pt x="2875" y="1516"/>
                      <a:pt x="2875" y="1516"/>
                    </a:cubicBezTo>
                    <a:close/>
                    <a:moveTo>
                      <a:pt x="2789" y="1533"/>
                    </a:moveTo>
                    <a:cubicBezTo>
                      <a:pt x="2796" y="1544"/>
                      <a:pt x="2792" y="1548"/>
                      <a:pt x="2781" y="1548"/>
                    </a:cubicBezTo>
                    <a:cubicBezTo>
                      <a:pt x="2778" y="1548"/>
                      <a:pt x="2775" y="1547"/>
                      <a:pt x="2771" y="1547"/>
                    </a:cubicBezTo>
                    <a:cubicBezTo>
                      <a:pt x="2771" y="1540"/>
                      <a:pt x="2777" y="1535"/>
                      <a:pt x="2789" y="1533"/>
                    </a:cubicBezTo>
                    <a:close/>
                    <a:moveTo>
                      <a:pt x="791" y="1688"/>
                    </a:moveTo>
                    <a:cubicBezTo>
                      <a:pt x="791" y="1690"/>
                      <a:pt x="792" y="1692"/>
                      <a:pt x="793" y="1694"/>
                    </a:cubicBezTo>
                    <a:lnTo>
                      <a:pt x="793" y="1694"/>
                    </a:lnTo>
                    <a:cubicBezTo>
                      <a:pt x="792" y="1693"/>
                      <a:pt x="792" y="1690"/>
                      <a:pt x="791" y="1688"/>
                    </a:cubicBezTo>
                    <a:close/>
                    <a:moveTo>
                      <a:pt x="1169" y="1746"/>
                    </a:moveTo>
                    <a:lnTo>
                      <a:pt x="1171" y="1758"/>
                    </a:lnTo>
                    <a:cubicBezTo>
                      <a:pt x="1167" y="1760"/>
                      <a:pt x="1165" y="1761"/>
                      <a:pt x="1163" y="1761"/>
                    </a:cubicBezTo>
                    <a:cubicBezTo>
                      <a:pt x="1160" y="1761"/>
                      <a:pt x="1164" y="1754"/>
                      <a:pt x="1169" y="1746"/>
                    </a:cubicBezTo>
                    <a:close/>
                    <a:moveTo>
                      <a:pt x="2420" y="1945"/>
                    </a:moveTo>
                    <a:cubicBezTo>
                      <a:pt x="2425" y="1945"/>
                      <a:pt x="2433" y="1949"/>
                      <a:pt x="2441" y="1952"/>
                    </a:cubicBezTo>
                    <a:cubicBezTo>
                      <a:pt x="2440" y="1960"/>
                      <a:pt x="2439" y="1979"/>
                      <a:pt x="2432" y="1979"/>
                    </a:cubicBezTo>
                    <a:cubicBezTo>
                      <a:pt x="2429" y="1979"/>
                      <a:pt x="2427" y="1978"/>
                      <a:pt x="2423" y="1973"/>
                    </a:cubicBezTo>
                    <a:cubicBezTo>
                      <a:pt x="2414" y="1951"/>
                      <a:pt x="2415" y="1945"/>
                      <a:pt x="2420" y="1945"/>
                    </a:cubicBezTo>
                    <a:close/>
                    <a:moveTo>
                      <a:pt x="2306" y="2027"/>
                    </a:moveTo>
                    <a:lnTo>
                      <a:pt x="2302" y="2029"/>
                    </a:lnTo>
                    <a:cubicBezTo>
                      <a:pt x="2304" y="2029"/>
                      <a:pt x="2305" y="2028"/>
                      <a:pt x="2306" y="2027"/>
                    </a:cubicBezTo>
                    <a:close/>
                    <a:moveTo>
                      <a:pt x="596" y="2067"/>
                    </a:moveTo>
                    <a:lnTo>
                      <a:pt x="598" y="2068"/>
                    </a:lnTo>
                    <a:cubicBezTo>
                      <a:pt x="598" y="2067"/>
                      <a:pt x="597" y="2067"/>
                      <a:pt x="596" y="2067"/>
                    </a:cubicBezTo>
                    <a:close/>
                    <a:moveTo>
                      <a:pt x="1713" y="2209"/>
                    </a:moveTo>
                    <a:lnTo>
                      <a:pt x="1711" y="2210"/>
                    </a:lnTo>
                    <a:cubicBezTo>
                      <a:pt x="1712" y="2209"/>
                      <a:pt x="1712" y="2209"/>
                      <a:pt x="1713" y="2209"/>
                    </a:cubicBezTo>
                    <a:close/>
                    <a:moveTo>
                      <a:pt x="2692" y="0"/>
                    </a:moveTo>
                    <a:lnTo>
                      <a:pt x="2692" y="0"/>
                    </a:lnTo>
                    <a:cubicBezTo>
                      <a:pt x="2641" y="12"/>
                      <a:pt x="2699" y="7"/>
                      <a:pt x="2638" y="24"/>
                    </a:cubicBezTo>
                    <a:cubicBezTo>
                      <a:pt x="2644" y="23"/>
                      <a:pt x="2649" y="22"/>
                      <a:pt x="2653" y="22"/>
                    </a:cubicBezTo>
                    <a:cubicBezTo>
                      <a:pt x="2694" y="22"/>
                      <a:pt x="2659" y="69"/>
                      <a:pt x="2689" y="69"/>
                    </a:cubicBezTo>
                    <a:cubicBezTo>
                      <a:pt x="2693" y="69"/>
                      <a:pt x="2698" y="68"/>
                      <a:pt x="2705" y="66"/>
                    </a:cubicBezTo>
                    <a:lnTo>
                      <a:pt x="2705" y="66"/>
                    </a:lnTo>
                    <a:cubicBezTo>
                      <a:pt x="2649" y="85"/>
                      <a:pt x="2682" y="97"/>
                      <a:pt x="2627" y="123"/>
                    </a:cubicBezTo>
                    <a:cubicBezTo>
                      <a:pt x="2636" y="123"/>
                      <a:pt x="2643" y="121"/>
                      <a:pt x="2648" y="121"/>
                    </a:cubicBezTo>
                    <a:cubicBezTo>
                      <a:pt x="2654" y="121"/>
                      <a:pt x="2656" y="124"/>
                      <a:pt x="2652" y="135"/>
                    </a:cubicBezTo>
                    <a:cubicBezTo>
                      <a:pt x="2657" y="137"/>
                      <a:pt x="2664" y="137"/>
                      <a:pt x="2669" y="140"/>
                    </a:cubicBezTo>
                    <a:cubicBezTo>
                      <a:pt x="2678" y="133"/>
                      <a:pt x="2685" y="130"/>
                      <a:pt x="2694" y="128"/>
                    </a:cubicBezTo>
                    <a:cubicBezTo>
                      <a:pt x="2736" y="135"/>
                      <a:pt x="2736" y="167"/>
                      <a:pt x="2757" y="179"/>
                    </a:cubicBezTo>
                    <a:cubicBezTo>
                      <a:pt x="2755" y="182"/>
                      <a:pt x="2752" y="183"/>
                      <a:pt x="2749" y="183"/>
                    </a:cubicBezTo>
                    <a:cubicBezTo>
                      <a:pt x="2745" y="183"/>
                      <a:pt x="2739" y="181"/>
                      <a:pt x="2732" y="181"/>
                    </a:cubicBezTo>
                    <a:cubicBezTo>
                      <a:pt x="2728" y="181"/>
                      <a:pt x="2724" y="181"/>
                      <a:pt x="2720" y="184"/>
                    </a:cubicBezTo>
                    <a:lnTo>
                      <a:pt x="2752" y="198"/>
                    </a:lnTo>
                    <a:cubicBezTo>
                      <a:pt x="2725" y="201"/>
                      <a:pt x="2707" y="220"/>
                      <a:pt x="2689" y="220"/>
                    </a:cubicBezTo>
                    <a:cubicBezTo>
                      <a:pt x="2681" y="220"/>
                      <a:pt x="2674" y="217"/>
                      <a:pt x="2666" y="209"/>
                    </a:cubicBezTo>
                    <a:lnTo>
                      <a:pt x="2666" y="209"/>
                    </a:lnTo>
                    <a:lnTo>
                      <a:pt x="2669" y="237"/>
                    </a:lnTo>
                    <a:cubicBezTo>
                      <a:pt x="2650" y="253"/>
                      <a:pt x="2645" y="276"/>
                      <a:pt x="2662" y="288"/>
                    </a:cubicBezTo>
                    <a:cubicBezTo>
                      <a:pt x="2658" y="300"/>
                      <a:pt x="2695" y="310"/>
                      <a:pt x="2687" y="310"/>
                    </a:cubicBezTo>
                    <a:cubicBezTo>
                      <a:pt x="2686" y="310"/>
                      <a:pt x="2683" y="310"/>
                      <a:pt x="2678" y="309"/>
                    </a:cubicBezTo>
                    <a:lnTo>
                      <a:pt x="2678" y="309"/>
                    </a:lnTo>
                    <a:lnTo>
                      <a:pt x="2708" y="346"/>
                    </a:lnTo>
                    <a:lnTo>
                      <a:pt x="2699" y="348"/>
                    </a:lnTo>
                    <a:cubicBezTo>
                      <a:pt x="2699" y="369"/>
                      <a:pt x="2722" y="385"/>
                      <a:pt x="2733" y="406"/>
                    </a:cubicBezTo>
                    <a:cubicBezTo>
                      <a:pt x="2750" y="427"/>
                      <a:pt x="2745" y="457"/>
                      <a:pt x="2720" y="471"/>
                    </a:cubicBezTo>
                    <a:cubicBezTo>
                      <a:pt x="2731" y="478"/>
                      <a:pt x="2745" y="490"/>
                      <a:pt x="2738" y="508"/>
                    </a:cubicBezTo>
                    <a:lnTo>
                      <a:pt x="2706" y="517"/>
                    </a:lnTo>
                    <a:cubicBezTo>
                      <a:pt x="2720" y="529"/>
                      <a:pt x="2680" y="561"/>
                      <a:pt x="2715" y="564"/>
                    </a:cubicBezTo>
                    <a:cubicBezTo>
                      <a:pt x="2629" y="589"/>
                      <a:pt x="2703" y="631"/>
                      <a:pt x="2689" y="657"/>
                    </a:cubicBezTo>
                    <a:lnTo>
                      <a:pt x="2733" y="657"/>
                    </a:lnTo>
                    <a:cubicBezTo>
                      <a:pt x="2733" y="673"/>
                      <a:pt x="2745" y="689"/>
                      <a:pt x="2761" y="710"/>
                    </a:cubicBezTo>
                    <a:lnTo>
                      <a:pt x="2798" y="708"/>
                    </a:lnTo>
                    <a:lnTo>
                      <a:pt x="2798" y="708"/>
                    </a:lnTo>
                    <a:cubicBezTo>
                      <a:pt x="2831" y="724"/>
                      <a:pt x="2773" y="754"/>
                      <a:pt x="2775" y="782"/>
                    </a:cubicBezTo>
                    <a:cubicBezTo>
                      <a:pt x="2761" y="779"/>
                      <a:pt x="2764" y="772"/>
                      <a:pt x="2773" y="768"/>
                    </a:cubicBezTo>
                    <a:lnTo>
                      <a:pt x="2773" y="768"/>
                    </a:lnTo>
                    <a:cubicBezTo>
                      <a:pt x="2687" y="796"/>
                      <a:pt x="2831" y="844"/>
                      <a:pt x="2764" y="872"/>
                    </a:cubicBezTo>
                    <a:cubicBezTo>
                      <a:pt x="2777" y="881"/>
                      <a:pt x="2773" y="886"/>
                      <a:pt x="2761" y="891"/>
                    </a:cubicBezTo>
                    <a:lnTo>
                      <a:pt x="2759" y="888"/>
                    </a:lnTo>
                    <a:cubicBezTo>
                      <a:pt x="2759" y="891"/>
                      <a:pt x="2759" y="891"/>
                      <a:pt x="2759" y="893"/>
                    </a:cubicBezTo>
                    <a:cubicBezTo>
                      <a:pt x="2752" y="895"/>
                      <a:pt x="2745" y="898"/>
                      <a:pt x="2738" y="900"/>
                    </a:cubicBezTo>
                    <a:cubicBezTo>
                      <a:pt x="2745" y="900"/>
                      <a:pt x="2752" y="898"/>
                      <a:pt x="2759" y="895"/>
                    </a:cubicBezTo>
                    <a:cubicBezTo>
                      <a:pt x="2761" y="905"/>
                      <a:pt x="2764" y="914"/>
                      <a:pt x="2771" y="921"/>
                    </a:cubicBezTo>
                    <a:lnTo>
                      <a:pt x="2731" y="919"/>
                    </a:lnTo>
                    <a:lnTo>
                      <a:pt x="2731" y="921"/>
                    </a:lnTo>
                    <a:cubicBezTo>
                      <a:pt x="2718" y="927"/>
                      <a:pt x="2737" y="931"/>
                      <a:pt x="2763" y="931"/>
                    </a:cubicBezTo>
                    <a:cubicBezTo>
                      <a:pt x="2768" y="931"/>
                      <a:pt x="2774" y="931"/>
                      <a:pt x="2780" y="930"/>
                    </a:cubicBezTo>
                    <a:cubicBezTo>
                      <a:pt x="2787" y="937"/>
                      <a:pt x="2794" y="942"/>
                      <a:pt x="2801" y="946"/>
                    </a:cubicBezTo>
                    <a:cubicBezTo>
                      <a:pt x="2798" y="946"/>
                      <a:pt x="2796" y="946"/>
                      <a:pt x="2794" y="946"/>
                    </a:cubicBezTo>
                    <a:cubicBezTo>
                      <a:pt x="2743" y="946"/>
                      <a:pt x="2812" y="974"/>
                      <a:pt x="2754" y="974"/>
                    </a:cubicBezTo>
                    <a:cubicBezTo>
                      <a:pt x="2752" y="974"/>
                      <a:pt x="2750" y="974"/>
                      <a:pt x="2747" y="974"/>
                    </a:cubicBezTo>
                    <a:lnTo>
                      <a:pt x="2747" y="974"/>
                    </a:lnTo>
                    <a:cubicBezTo>
                      <a:pt x="2780" y="986"/>
                      <a:pt x="2764" y="1021"/>
                      <a:pt x="2833" y="1041"/>
                    </a:cubicBezTo>
                    <a:cubicBezTo>
                      <a:pt x="2824" y="1039"/>
                      <a:pt x="2817" y="1041"/>
                      <a:pt x="2819" y="1037"/>
                    </a:cubicBezTo>
                    <a:lnTo>
                      <a:pt x="2819" y="1037"/>
                    </a:lnTo>
                    <a:cubicBezTo>
                      <a:pt x="2808" y="1044"/>
                      <a:pt x="2796" y="1053"/>
                      <a:pt x="2815" y="1067"/>
                    </a:cubicBezTo>
                    <a:lnTo>
                      <a:pt x="2764" y="1058"/>
                    </a:lnTo>
                    <a:lnTo>
                      <a:pt x="2764" y="1058"/>
                    </a:lnTo>
                    <a:lnTo>
                      <a:pt x="2824" y="1099"/>
                    </a:lnTo>
                    <a:cubicBezTo>
                      <a:pt x="2816" y="1101"/>
                      <a:pt x="2808" y="1102"/>
                      <a:pt x="2800" y="1102"/>
                    </a:cubicBezTo>
                    <a:cubicBezTo>
                      <a:pt x="2778" y="1102"/>
                      <a:pt x="2755" y="1095"/>
                      <a:pt x="2736" y="1081"/>
                    </a:cubicBezTo>
                    <a:lnTo>
                      <a:pt x="2736" y="1081"/>
                    </a:lnTo>
                    <a:cubicBezTo>
                      <a:pt x="2784" y="1127"/>
                      <a:pt x="2750" y="1111"/>
                      <a:pt x="2798" y="1157"/>
                    </a:cubicBezTo>
                    <a:lnTo>
                      <a:pt x="2768" y="1146"/>
                    </a:lnTo>
                    <a:lnTo>
                      <a:pt x="2768" y="1146"/>
                    </a:lnTo>
                    <a:cubicBezTo>
                      <a:pt x="2764" y="1154"/>
                      <a:pt x="2796" y="1181"/>
                      <a:pt x="2778" y="1181"/>
                    </a:cubicBezTo>
                    <a:cubicBezTo>
                      <a:pt x="2776" y="1181"/>
                      <a:pt x="2775" y="1181"/>
                      <a:pt x="2773" y="1180"/>
                    </a:cubicBezTo>
                    <a:cubicBezTo>
                      <a:pt x="2738" y="1180"/>
                      <a:pt x="2726" y="1206"/>
                      <a:pt x="2710" y="1236"/>
                    </a:cubicBezTo>
                    <a:cubicBezTo>
                      <a:pt x="2696" y="1266"/>
                      <a:pt x="2678" y="1301"/>
                      <a:pt x="2641" y="1303"/>
                    </a:cubicBezTo>
                    <a:cubicBezTo>
                      <a:pt x="2731" y="1340"/>
                      <a:pt x="2587" y="1306"/>
                      <a:pt x="2652" y="1345"/>
                    </a:cubicBezTo>
                    <a:cubicBezTo>
                      <a:pt x="2629" y="1336"/>
                      <a:pt x="2615" y="1336"/>
                      <a:pt x="2601" y="1320"/>
                    </a:cubicBezTo>
                    <a:lnTo>
                      <a:pt x="2601" y="1320"/>
                    </a:lnTo>
                    <a:cubicBezTo>
                      <a:pt x="2606" y="1354"/>
                      <a:pt x="2546" y="1336"/>
                      <a:pt x="2590" y="1387"/>
                    </a:cubicBezTo>
                    <a:cubicBezTo>
                      <a:pt x="2567" y="1375"/>
                      <a:pt x="2564" y="1364"/>
                      <a:pt x="2550" y="1357"/>
                    </a:cubicBezTo>
                    <a:lnTo>
                      <a:pt x="2550" y="1357"/>
                    </a:lnTo>
                    <a:cubicBezTo>
                      <a:pt x="2552" y="1361"/>
                      <a:pt x="2559" y="1371"/>
                      <a:pt x="2553" y="1371"/>
                    </a:cubicBezTo>
                    <a:cubicBezTo>
                      <a:pt x="2551" y="1371"/>
                      <a:pt x="2550" y="1371"/>
                      <a:pt x="2548" y="1371"/>
                    </a:cubicBezTo>
                    <a:cubicBezTo>
                      <a:pt x="2536" y="1364"/>
                      <a:pt x="2536" y="1357"/>
                      <a:pt x="2529" y="1347"/>
                    </a:cubicBezTo>
                    <a:lnTo>
                      <a:pt x="2529" y="1347"/>
                    </a:lnTo>
                    <a:cubicBezTo>
                      <a:pt x="2516" y="1371"/>
                      <a:pt x="2573" y="1412"/>
                      <a:pt x="2627" y="1452"/>
                    </a:cubicBezTo>
                    <a:cubicBezTo>
                      <a:pt x="2620" y="1451"/>
                      <a:pt x="2615" y="1450"/>
                      <a:pt x="2610" y="1450"/>
                    </a:cubicBezTo>
                    <a:cubicBezTo>
                      <a:pt x="2591" y="1450"/>
                      <a:pt x="2595" y="1460"/>
                      <a:pt x="2618" y="1489"/>
                    </a:cubicBezTo>
                    <a:cubicBezTo>
                      <a:pt x="2597" y="1482"/>
                      <a:pt x="2573" y="1475"/>
                      <a:pt x="2578" y="1456"/>
                    </a:cubicBezTo>
                    <a:lnTo>
                      <a:pt x="2578" y="1456"/>
                    </a:lnTo>
                    <a:cubicBezTo>
                      <a:pt x="2569" y="1463"/>
                      <a:pt x="2513" y="1484"/>
                      <a:pt x="2553" y="1519"/>
                    </a:cubicBezTo>
                    <a:cubicBezTo>
                      <a:pt x="2550" y="1518"/>
                      <a:pt x="2549" y="1517"/>
                      <a:pt x="2547" y="1517"/>
                    </a:cubicBezTo>
                    <a:cubicBezTo>
                      <a:pt x="2540" y="1517"/>
                      <a:pt x="2539" y="1527"/>
                      <a:pt x="2541" y="1533"/>
                    </a:cubicBezTo>
                    <a:cubicBezTo>
                      <a:pt x="2522" y="1547"/>
                      <a:pt x="2518" y="1544"/>
                      <a:pt x="2504" y="1563"/>
                    </a:cubicBezTo>
                    <a:lnTo>
                      <a:pt x="2516" y="1565"/>
                    </a:lnTo>
                    <a:cubicBezTo>
                      <a:pt x="2555" y="1616"/>
                      <a:pt x="2511" y="1588"/>
                      <a:pt x="2502" y="1607"/>
                    </a:cubicBezTo>
                    <a:lnTo>
                      <a:pt x="2497" y="1602"/>
                    </a:lnTo>
                    <a:cubicBezTo>
                      <a:pt x="2491" y="1602"/>
                      <a:pt x="2486" y="1601"/>
                      <a:pt x="2482" y="1601"/>
                    </a:cubicBezTo>
                    <a:cubicBezTo>
                      <a:pt x="2449" y="1601"/>
                      <a:pt x="2478" y="1621"/>
                      <a:pt x="2450" y="1621"/>
                    </a:cubicBezTo>
                    <a:cubicBezTo>
                      <a:pt x="2445" y="1621"/>
                      <a:pt x="2438" y="1620"/>
                      <a:pt x="2427" y="1619"/>
                    </a:cubicBezTo>
                    <a:lnTo>
                      <a:pt x="2427" y="1619"/>
                    </a:lnTo>
                    <a:lnTo>
                      <a:pt x="2455" y="1646"/>
                    </a:lnTo>
                    <a:cubicBezTo>
                      <a:pt x="2471" y="1668"/>
                      <a:pt x="2470" y="1674"/>
                      <a:pt x="2461" y="1674"/>
                    </a:cubicBezTo>
                    <a:cubicBezTo>
                      <a:pt x="2449" y="1674"/>
                      <a:pt x="2420" y="1661"/>
                      <a:pt x="2403" y="1661"/>
                    </a:cubicBezTo>
                    <a:cubicBezTo>
                      <a:pt x="2396" y="1661"/>
                      <a:pt x="2390" y="1663"/>
                      <a:pt x="2390" y="1672"/>
                    </a:cubicBezTo>
                    <a:lnTo>
                      <a:pt x="2411" y="1684"/>
                    </a:lnTo>
                    <a:cubicBezTo>
                      <a:pt x="2412" y="1688"/>
                      <a:pt x="2410" y="1690"/>
                      <a:pt x="2407" y="1690"/>
                    </a:cubicBezTo>
                    <a:cubicBezTo>
                      <a:pt x="2389" y="1690"/>
                      <a:pt x="2309" y="1614"/>
                      <a:pt x="2295" y="1612"/>
                    </a:cubicBezTo>
                    <a:cubicBezTo>
                      <a:pt x="2288" y="1607"/>
                      <a:pt x="2293" y="1600"/>
                      <a:pt x="2293" y="1593"/>
                    </a:cubicBezTo>
                    <a:cubicBezTo>
                      <a:pt x="2285" y="1590"/>
                      <a:pt x="2280" y="1588"/>
                      <a:pt x="2277" y="1588"/>
                    </a:cubicBezTo>
                    <a:cubicBezTo>
                      <a:pt x="2259" y="1588"/>
                      <a:pt x="2316" y="1640"/>
                      <a:pt x="2302" y="1660"/>
                    </a:cubicBezTo>
                    <a:cubicBezTo>
                      <a:pt x="2285" y="1641"/>
                      <a:pt x="2271" y="1602"/>
                      <a:pt x="2254" y="1602"/>
                    </a:cubicBezTo>
                    <a:cubicBezTo>
                      <a:pt x="2253" y="1602"/>
                      <a:pt x="2252" y="1602"/>
                      <a:pt x="2251" y="1602"/>
                    </a:cubicBezTo>
                    <a:cubicBezTo>
                      <a:pt x="2250" y="1601"/>
                      <a:pt x="2249" y="1601"/>
                      <a:pt x="2248" y="1601"/>
                    </a:cubicBezTo>
                    <a:cubicBezTo>
                      <a:pt x="2239" y="1601"/>
                      <a:pt x="2247" y="1674"/>
                      <a:pt x="2221" y="1674"/>
                    </a:cubicBezTo>
                    <a:cubicBezTo>
                      <a:pt x="2217" y="1674"/>
                      <a:pt x="2211" y="1672"/>
                      <a:pt x="2205" y="1667"/>
                    </a:cubicBezTo>
                    <a:lnTo>
                      <a:pt x="2205" y="1667"/>
                    </a:lnTo>
                    <a:cubicBezTo>
                      <a:pt x="2221" y="1684"/>
                      <a:pt x="2235" y="1700"/>
                      <a:pt x="2233" y="1718"/>
                    </a:cubicBezTo>
                    <a:cubicBezTo>
                      <a:pt x="2231" y="1720"/>
                      <a:pt x="2228" y="1721"/>
                      <a:pt x="2225" y="1721"/>
                    </a:cubicBezTo>
                    <a:cubicBezTo>
                      <a:pt x="2211" y="1721"/>
                      <a:pt x="2187" y="1704"/>
                      <a:pt x="2172" y="1704"/>
                    </a:cubicBezTo>
                    <a:cubicBezTo>
                      <a:pt x="2162" y="1704"/>
                      <a:pt x="2157" y="1711"/>
                      <a:pt x="2161" y="1735"/>
                    </a:cubicBezTo>
                    <a:cubicBezTo>
                      <a:pt x="2159" y="1730"/>
                      <a:pt x="2154" y="1725"/>
                      <a:pt x="2152" y="1721"/>
                    </a:cubicBezTo>
                    <a:cubicBezTo>
                      <a:pt x="2145" y="1741"/>
                      <a:pt x="2119" y="1762"/>
                      <a:pt x="2124" y="1799"/>
                    </a:cubicBezTo>
                    <a:cubicBezTo>
                      <a:pt x="2108" y="1772"/>
                      <a:pt x="2097" y="1762"/>
                      <a:pt x="2088" y="1762"/>
                    </a:cubicBezTo>
                    <a:cubicBezTo>
                      <a:pt x="2077" y="1762"/>
                      <a:pt x="2070" y="1773"/>
                      <a:pt x="2061" y="1786"/>
                    </a:cubicBezTo>
                    <a:cubicBezTo>
                      <a:pt x="2054" y="1798"/>
                      <a:pt x="2047" y="1810"/>
                      <a:pt x="2038" y="1810"/>
                    </a:cubicBezTo>
                    <a:cubicBezTo>
                      <a:pt x="2031" y="1810"/>
                      <a:pt x="2024" y="1800"/>
                      <a:pt x="2015" y="1772"/>
                    </a:cubicBezTo>
                    <a:lnTo>
                      <a:pt x="1973" y="1790"/>
                    </a:lnTo>
                    <a:lnTo>
                      <a:pt x="1971" y="1776"/>
                    </a:lnTo>
                    <a:cubicBezTo>
                      <a:pt x="1941" y="1776"/>
                      <a:pt x="1936" y="1806"/>
                      <a:pt x="1931" y="1834"/>
                    </a:cubicBezTo>
                    <a:cubicBezTo>
                      <a:pt x="1924" y="1827"/>
                      <a:pt x="1927" y="1816"/>
                      <a:pt x="1924" y="1811"/>
                    </a:cubicBezTo>
                    <a:cubicBezTo>
                      <a:pt x="1910" y="1806"/>
                      <a:pt x="1899" y="1803"/>
                      <a:pt x="1891" y="1803"/>
                    </a:cubicBezTo>
                    <a:cubicBezTo>
                      <a:pt x="1873" y="1803"/>
                      <a:pt x="1867" y="1819"/>
                      <a:pt x="1848" y="1864"/>
                    </a:cubicBezTo>
                    <a:lnTo>
                      <a:pt x="1839" y="1827"/>
                    </a:lnTo>
                    <a:cubicBezTo>
                      <a:pt x="1837" y="1830"/>
                      <a:pt x="1835" y="1832"/>
                      <a:pt x="1832" y="1832"/>
                    </a:cubicBezTo>
                    <a:cubicBezTo>
                      <a:pt x="1819" y="1832"/>
                      <a:pt x="1790" y="1804"/>
                      <a:pt x="1762" y="1804"/>
                    </a:cubicBezTo>
                    <a:cubicBezTo>
                      <a:pt x="1752" y="1804"/>
                      <a:pt x="1741" y="1808"/>
                      <a:pt x="1732" y="1820"/>
                    </a:cubicBezTo>
                    <a:cubicBezTo>
                      <a:pt x="1732" y="1816"/>
                      <a:pt x="1732" y="1809"/>
                      <a:pt x="1734" y="1802"/>
                    </a:cubicBezTo>
                    <a:lnTo>
                      <a:pt x="1734" y="1802"/>
                    </a:lnTo>
                    <a:cubicBezTo>
                      <a:pt x="1727" y="1809"/>
                      <a:pt x="1720" y="1812"/>
                      <a:pt x="1712" y="1812"/>
                    </a:cubicBezTo>
                    <a:cubicBezTo>
                      <a:pt x="1686" y="1812"/>
                      <a:pt x="1658" y="1778"/>
                      <a:pt x="1636" y="1778"/>
                    </a:cubicBezTo>
                    <a:cubicBezTo>
                      <a:pt x="1622" y="1778"/>
                      <a:pt x="1611" y="1792"/>
                      <a:pt x="1604" y="1839"/>
                    </a:cubicBezTo>
                    <a:lnTo>
                      <a:pt x="1570" y="1874"/>
                    </a:lnTo>
                    <a:cubicBezTo>
                      <a:pt x="1611" y="1885"/>
                      <a:pt x="1560" y="1936"/>
                      <a:pt x="1577" y="1959"/>
                    </a:cubicBezTo>
                    <a:cubicBezTo>
                      <a:pt x="1575" y="1960"/>
                      <a:pt x="1574" y="1960"/>
                      <a:pt x="1572" y="1960"/>
                    </a:cubicBezTo>
                    <a:cubicBezTo>
                      <a:pt x="1555" y="1960"/>
                      <a:pt x="1537" y="1915"/>
                      <a:pt x="1556" y="1908"/>
                    </a:cubicBezTo>
                    <a:lnTo>
                      <a:pt x="1556" y="1908"/>
                    </a:lnTo>
                    <a:lnTo>
                      <a:pt x="1558" y="1915"/>
                    </a:lnTo>
                    <a:cubicBezTo>
                      <a:pt x="1572" y="1841"/>
                      <a:pt x="1507" y="1888"/>
                      <a:pt x="1514" y="1834"/>
                    </a:cubicBezTo>
                    <a:cubicBezTo>
                      <a:pt x="1431" y="1832"/>
                      <a:pt x="1361" y="1776"/>
                      <a:pt x="1292" y="1758"/>
                    </a:cubicBezTo>
                    <a:lnTo>
                      <a:pt x="1285" y="1816"/>
                    </a:lnTo>
                    <a:lnTo>
                      <a:pt x="1254" y="1804"/>
                    </a:lnTo>
                    <a:cubicBezTo>
                      <a:pt x="1252" y="1791"/>
                      <a:pt x="1254" y="1764"/>
                      <a:pt x="1272" y="1764"/>
                    </a:cubicBezTo>
                    <a:cubicBezTo>
                      <a:pt x="1273" y="1764"/>
                      <a:pt x="1275" y="1764"/>
                      <a:pt x="1278" y="1765"/>
                    </a:cubicBezTo>
                    <a:cubicBezTo>
                      <a:pt x="1277" y="1756"/>
                      <a:pt x="1274" y="1753"/>
                      <a:pt x="1270" y="1753"/>
                    </a:cubicBezTo>
                    <a:cubicBezTo>
                      <a:pt x="1258" y="1753"/>
                      <a:pt x="1233" y="1787"/>
                      <a:pt x="1231" y="1797"/>
                    </a:cubicBezTo>
                    <a:cubicBezTo>
                      <a:pt x="1194" y="1762"/>
                      <a:pt x="1264" y="1735"/>
                      <a:pt x="1252" y="1730"/>
                    </a:cubicBezTo>
                    <a:lnTo>
                      <a:pt x="1231" y="1730"/>
                    </a:lnTo>
                    <a:lnTo>
                      <a:pt x="1236" y="1737"/>
                    </a:lnTo>
                    <a:cubicBezTo>
                      <a:pt x="1218" y="1755"/>
                      <a:pt x="1210" y="1775"/>
                      <a:pt x="1191" y="1775"/>
                    </a:cubicBezTo>
                    <a:cubicBezTo>
                      <a:pt x="1189" y="1775"/>
                      <a:pt x="1186" y="1775"/>
                      <a:pt x="1183" y="1774"/>
                    </a:cubicBezTo>
                    <a:cubicBezTo>
                      <a:pt x="1169" y="1758"/>
                      <a:pt x="1183" y="1737"/>
                      <a:pt x="1176" y="1735"/>
                    </a:cubicBezTo>
                    <a:cubicBezTo>
                      <a:pt x="1176" y="1731"/>
                      <a:pt x="1176" y="1729"/>
                      <a:pt x="1172" y="1729"/>
                    </a:cubicBezTo>
                    <a:cubicBezTo>
                      <a:pt x="1171" y="1729"/>
                      <a:pt x="1169" y="1729"/>
                      <a:pt x="1166" y="1730"/>
                    </a:cubicBezTo>
                    <a:lnTo>
                      <a:pt x="1127" y="1716"/>
                    </a:lnTo>
                    <a:lnTo>
                      <a:pt x="1134" y="1765"/>
                    </a:lnTo>
                    <a:cubicBezTo>
                      <a:pt x="1111" y="1783"/>
                      <a:pt x="1097" y="1756"/>
                      <a:pt x="1103" y="1809"/>
                    </a:cubicBezTo>
                    <a:lnTo>
                      <a:pt x="1103" y="1809"/>
                    </a:lnTo>
                    <a:cubicBezTo>
                      <a:pt x="1092" y="1726"/>
                      <a:pt x="965" y="1762"/>
                      <a:pt x="953" y="1737"/>
                    </a:cubicBezTo>
                    <a:cubicBezTo>
                      <a:pt x="938" y="1754"/>
                      <a:pt x="916" y="1764"/>
                      <a:pt x="894" y="1764"/>
                    </a:cubicBezTo>
                    <a:cubicBezTo>
                      <a:pt x="887" y="1764"/>
                      <a:pt x="879" y="1762"/>
                      <a:pt x="872" y="1760"/>
                    </a:cubicBezTo>
                    <a:lnTo>
                      <a:pt x="872" y="1760"/>
                    </a:lnTo>
                    <a:cubicBezTo>
                      <a:pt x="878" y="1769"/>
                      <a:pt x="879" y="1814"/>
                      <a:pt x="860" y="1814"/>
                    </a:cubicBezTo>
                    <a:cubicBezTo>
                      <a:pt x="859" y="1814"/>
                      <a:pt x="857" y="1814"/>
                      <a:pt x="856" y="1813"/>
                    </a:cubicBezTo>
                    <a:cubicBezTo>
                      <a:pt x="869" y="1710"/>
                      <a:pt x="815" y="1764"/>
                      <a:pt x="793" y="1694"/>
                    </a:cubicBezTo>
                    <a:lnTo>
                      <a:pt x="793" y="1694"/>
                    </a:lnTo>
                    <a:cubicBezTo>
                      <a:pt x="801" y="1736"/>
                      <a:pt x="718" y="1705"/>
                      <a:pt x="747" y="1774"/>
                    </a:cubicBezTo>
                    <a:cubicBezTo>
                      <a:pt x="726" y="1765"/>
                      <a:pt x="744" y="1735"/>
                      <a:pt x="728" y="1709"/>
                    </a:cubicBezTo>
                    <a:lnTo>
                      <a:pt x="728" y="1709"/>
                    </a:lnTo>
                    <a:cubicBezTo>
                      <a:pt x="715" y="1720"/>
                      <a:pt x="701" y="1724"/>
                      <a:pt x="686" y="1724"/>
                    </a:cubicBezTo>
                    <a:cubicBezTo>
                      <a:pt x="652" y="1724"/>
                      <a:pt x="615" y="1705"/>
                      <a:pt x="577" y="1705"/>
                    </a:cubicBezTo>
                    <a:cubicBezTo>
                      <a:pt x="567" y="1705"/>
                      <a:pt x="557" y="1706"/>
                      <a:pt x="547" y="1709"/>
                    </a:cubicBezTo>
                    <a:cubicBezTo>
                      <a:pt x="547" y="1723"/>
                      <a:pt x="561" y="1744"/>
                      <a:pt x="550" y="1765"/>
                    </a:cubicBezTo>
                    <a:lnTo>
                      <a:pt x="508" y="1700"/>
                    </a:lnTo>
                    <a:cubicBezTo>
                      <a:pt x="497" y="1707"/>
                      <a:pt x="503" y="1751"/>
                      <a:pt x="493" y="1751"/>
                    </a:cubicBezTo>
                    <a:cubicBezTo>
                      <a:pt x="489" y="1751"/>
                      <a:pt x="485" y="1747"/>
                      <a:pt x="478" y="1737"/>
                    </a:cubicBezTo>
                    <a:lnTo>
                      <a:pt x="478" y="1737"/>
                    </a:lnTo>
                    <a:cubicBezTo>
                      <a:pt x="482" y="1748"/>
                      <a:pt x="492" y="1765"/>
                      <a:pt x="482" y="1772"/>
                    </a:cubicBezTo>
                    <a:cubicBezTo>
                      <a:pt x="462" y="1764"/>
                      <a:pt x="443" y="1761"/>
                      <a:pt x="424" y="1761"/>
                    </a:cubicBezTo>
                    <a:cubicBezTo>
                      <a:pt x="379" y="1761"/>
                      <a:pt x="338" y="1778"/>
                      <a:pt x="297" y="1792"/>
                    </a:cubicBezTo>
                    <a:cubicBezTo>
                      <a:pt x="267" y="1805"/>
                      <a:pt x="235" y="1812"/>
                      <a:pt x="203" y="1812"/>
                    </a:cubicBezTo>
                    <a:cubicBezTo>
                      <a:pt x="167" y="1812"/>
                      <a:pt x="130" y="1803"/>
                      <a:pt x="98" y="1786"/>
                    </a:cubicBezTo>
                    <a:lnTo>
                      <a:pt x="98" y="1786"/>
                    </a:lnTo>
                    <a:cubicBezTo>
                      <a:pt x="123" y="1806"/>
                      <a:pt x="112" y="1811"/>
                      <a:pt x="100" y="1816"/>
                    </a:cubicBezTo>
                    <a:cubicBezTo>
                      <a:pt x="109" y="1820"/>
                      <a:pt x="112" y="1850"/>
                      <a:pt x="118" y="1867"/>
                    </a:cubicBezTo>
                    <a:lnTo>
                      <a:pt x="51" y="1832"/>
                    </a:lnTo>
                    <a:lnTo>
                      <a:pt x="51" y="1832"/>
                    </a:lnTo>
                    <a:cubicBezTo>
                      <a:pt x="63" y="1885"/>
                      <a:pt x="0" y="1853"/>
                      <a:pt x="14" y="1904"/>
                    </a:cubicBezTo>
                    <a:lnTo>
                      <a:pt x="26" y="1888"/>
                    </a:lnTo>
                    <a:cubicBezTo>
                      <a:pt x="28" y="1952"/>
                      <a:pt x="102" y="2003"/>
                      <a:pt x="128" y="2075"/>
                    </a:cubicBezTo>
                    <a:cubicBezTo>
                      <a:pt x="127" y="2060"/>
                      <a:pt x="131" y="2055"/>
                      <a:pt x="137" y="2055"/>
                    </a:cubicBezTo>
                    <a:cubicBezTo>
                      <a:pt x="152" y="2055"/>
                      <a:pt x="181" y="2087"/>
                      <a:pt x="200" y="2087"/>
                    </a:cubicBezTo>
                    <a:cubicBezTo>
                      <a:pt x="210" y="2087"/>
                      <a:pt x="218" y="2078"/>
                      <a:pt x="218" y="2050"/>
                    </a:cubicBezTo>
                    <a:cubicBezTo>
                      <a:pt x="230" y="2064"/>
                      <a:pt x="220" y="2075"/>
                      <a:pt x="230" y="2092"/>
                    </a:cubicBezTo>
                    <a:cubicBezTo>
                      <a:pt x="228" y="2065"/>
                      <a:pt x="233" y="2053"/>
                      <a:pt x="246" y="2053"/>
                    </a:cubicBezTo>
                    <a:cubicBezTo>
                      <a:pt x="250" y="2053"/>
                      <a:pt x="254" y="2055"/>
                      <a:pt x="260" y="2057"/>
                    </a:cubicBezTo>
                    <a:lnTo>
                      <a:pt x="260" y="2066"/>
                    </a:lnTo>
                    <a:cubicBezTo>
                      <a:pt x="277" y="2059"/>
                      <a:pt x="292" y="2056"/>
                      <a:pt x="306" y="2056"/>
                    </a:cubicBezTo>
                    <a:cubicBezTo>
                      <a:pt x="338" y="2056"/>
                      <a:pt x="368" y="2069"/>
                      <a:pt x="411" y="2075"/>
                    </a:cubicBezTo>
                    <a:lnTo>
                      <a:pt x="399" y="2038"/>
                    </a:lnTo>
                    <a:lnTo>
                      <a:pt x="399" y="2038"/>
                    </a:lnTo>
                    <a:cubicBezTo>
                      <a:pt x="413" y="2041"/>
                      <a:pt x="418" y="2052"/>
                      <a:pt x="427" y="2059"/>
                    </a:cubicBezTo>
                    <a:cubicBezTo>
                      <a:pt x="428" y="2035"/>
                      <a:pt x="421" y="2032"/>
                      <a:pt x="414" y="2032"/>
                    </a:cubicBezTo>
                    <a:cubicBezTo>
                      <a:pt x="411" y="2032"/>
                      <a:pt x="408" y="2032"/>
                      <a:pt x="406" y="2032"/>
                    </a:cubicBezTo>
                    <a:cubicBezTo>
                      <a:pt x="397" y="2032"/>
                      <a:pt x="390" y="2029"/>
                      <a:pt x="390" y="2001"/>
                    </a:cubicBezTo>
                    <a:lnTo>
                      <a:pt x="390" y="2001"/>
                    </a:lnTo>
                    <a:cubicBezTo>
                      <a:pt x="402" y="2025"/>
                      <a:pt x="417" y="2030"/>
                      <a:pt x="432" y="2030"/>
                    </a:cubicBezTo>
                    <a:cubicBezTo>
                      <a:pt x="445" y="2030"/>
                      <a:pt x="457" y="2027"/>
                      <a:pt x="469" y="2027"/>
                    </a:cubicBezTo>
                    <a:cubicBezTo>
                      <a:pt x="486" y="2027"/>
                      <a:pt x="502" y="2034"/>
                      <a:pt x="513" y="2066"/>
                    </a:cubicBezTo>
                    <a:cubicBezTo>
                      <a:pt x="533" y="2064"/>
                      <a:pt x="499" y="2024"/>
                      <a:pt x="520" y="2022"/>
                    </a:cubicBezTo>
                    <a:lnTo>
                      <a:pt x="520" y="2022"/>
                    </a:lnTo>
                    <a:lnTo>
                      <a:pt x="529" y="2045"/>
                    </a:lnTo>
                    <a:lnTo>
                      <a:pt x="529" y="2015"/>
                    </a:lnTo>
                    <a:cubicBezTo>
                      <a:pt x="543" y="2020"/>
                      <a:pt x="554" y="2047"/>
                      <a:pt x="557" y="2066"/>
                    </a:cubicBezTo>
                    <a:cubicBezTo>
                      <a:pt x="556" y="2066"/>
                      <a:pt x="556" y="2066"/>
                      <a:pt x="556" y="2066"/>
                    </a:cubicBezTo>
                    <a:cubicBezTo>
                      <a:pt x="553" y="2066"/>
                      <a:pt x="549" y="2073"/>
                      <a:pt x="545" y="2075"/>
                    </a:cubicBezTo>
                    <a:cubicBezTo>
                      <a:pt x="550" y="2081"/>
                      <a:pt x="555" y="2084"/>
                      <a:pt x="561" y="2084"/>
                    </a:cubicBezTo>
                    <a:cubicBezTo>
                      <a:pt x="575" y="2084"/>
                      <a:pt x="589" y="2067"/>
                      <a:pt x="596" y="2067"/>
                    </a:cubicBezTo>
                    <a:cubicBezTo>
                      <a:pt x="596" y="2067"/>
                      <a:pt x="596" y="2067"/>
                      <a:pt x="596" y="2067"/>
                    </a:cubicBezTo>
                    <a:lnTo>
                      <a:pt x="596" y="2067"/>
                    </a:lnTo>
                    <a:lnTo>
                      <a:pt x="577" y="2057"/>
                    </a:lnTo>
                    <a:cubicBezTo>
                      <a:pt x="631" y="2029"/>
                      <a:pt x="698" y="2054"/>
                      <a:pt x="751" y="2006"/>
                    </a:cubicBezTo>
                    <a:lnTo>
                      <a:pt x="747" y="1990"/>
                    </a:lnTo>
                    <a:cubicBezTo>
                      <a:pt x="757" y="1981"/>
                      <a:pt x="765" y="1978"/>
                      <a:pt x="771" y="1978"/>
                    </a:cubicBezTo>
                    <a:cubicBezTo>
                      <a:pt x="786" y="1978"/>
                      <a:pt x="791" y="1997"/>
                      <a:pt x="813" y="1997"/>
                    </a:cubicBezTo>
                    <a:cubicBezTo>
                      <a:pt x="817" y="1997"/>
                      <a:pt x="822" y="1996"/>
                      <a:pt x="828" y="1994"/>
                    </a:cubicBezTo>
                    <a:lnTo>
                      <a:pt x="828" y="1994"/>
                    </a:lnTo>
                    <a:lnTo>
                      <a:pt x="826" y="1999"/>
                    </a:lnTo>
                    <a:cubicBezTo>
                      <a:pt x="834" y="1982"/>
                      <a:pt x="846" y="1973"/>
                      <a:pt x="857" y="1973"/>
                    </a:cubicBezTo>
                    <a:cubicBezTo>
                      <a:pt x="858" y="1973"/>
                      <a:pt x="859" y="1973"/>
                      <a:pt x="860" y="1973"/>
                    </a:cubicBezTo>
                    <a:cubicBezTo>
                      <a:pt x="846" y="1994"/>
                      <a:pt x="879" y="2015"/>
                      <a:pt x="863" y="2038"/>
                    </a:cubicBezTo>
                    <a:cubicBezTo>
                      <a:pt x="909" y="2006"/>
                      <a:pt x="886" y="2013"/>
                      <a:pt x="921" y="1948"/>
                    </a:cubicBezTo>
                    <a:lnTo>
                      <a:pt x="925" y="1978"/>
                    </a:lnTo>
                    <a:cubicBezTo>
                      <a:pt x="939" y="1952"/>
                      <a:pt x="941" y="1939"/>
                      <a:pt x="967" y="1934"/>
                    </a:cubicBezTo>
                    <a:lnTo>
                      <a:pt x="967" y="1934"/>
                    </a:lnTo>
                    <a:cubicBezTo>
                      <a:pt x="944" y="1957"/>
                      <a:pt x="974" y="1980"/>
                      <a:pt x="951" y="2010"/>
                    </a:cubicBezTo>
                    <a:cubicBezTo>
                      <a:pt x="960" y="2026"/>
                      <a:pt x="969" y="2032"/>
                      <a:pt x="978" y="2032"/>
                    </a:cubicBezTo>
                    <a:cubicBezTo>
                      <a:pt x="995" y="2032"/>
                      <a:pt x="1011" y="2013"/>
                      <a:pt x="1022" y="2013"/>
                    </a:cubicBezTo>
                    <a:cubicBezTo>
                      <a:pt x="1030" y="2013"/>
                      <a:pt x="1035" y="2022"/>
                      <a:pt x="1037" y="2052"/>
                    </a:cubicBezTo>
                    <a:cubicBezTo>
                      <a:pt x="1074" y="1973"/>
                      <a:pt x="1004" y="2001"/>
                      <a:pt x="1018" y="1985"/>
                    </a:cubicBezTo>
                    <a:cubicBezTo>
                      <a:pt x="1014" y="1960"/>
                      <a:pt x="1038" y="1936"/>
                      <a:pt x="1054" y="1936"/>
                    </a:cubicBezTo>
                    <a:cubicBezTo>
                      <a:pt x="1057" y="1936"/>
                      <a:pt x="1060" y="1937"/>
                      <a:pt x="1062" y="1939"/>
                    </a:cubicBezTo>
                    <a:cubicBezTo>
                      <a:pt x="1078" y="1941"/>
                      <a:pt x="1069" y="2045"/>
                      <a:pt x="1106" y="2050"/>
                    </a:cubicBezTo>
                    <a:cubicBezTo>
                      <a:pt x="1101" y="2050"/>
                      <a:pt x="1101" y="2054"/>
                      <a:pt x="1097" y="2054"/>
                    </a:cubicBezTo>
                    <a:cubicBezTo>
                      <a:pt x="1099" y="2060"/>
                      <a:pt x="1102" y="2061"/>
                      <a:pt x="1105" y="2061"/>
                    </a:cubicBezTo>
                    <a:cubicBezTo>
                      <a:pt x="1112" y="2061"/>
                      <a:pt x="1121" y="2053"/>
                      <a:pt x="1128" y="2053"/>
                    </a:cubicBezTo>
                    <a:cubicBezTo>
                      <a:pt x="1133" y="2053"/>
                      <a:pt x="1138" y="2057"/>
                      <a:pt x="1141" y="2068"/>
                    </a:cubicBezTo>
                    <a:cubicBezTo>
                      <a:pt x="1149" y="2050"/>
                      <a:pt x="1154" y="2048"/>
                      <a:pt x="1158" y="2048"/>
                    </a:cubicBezTo>
                    <a:cubicBezTo>
                      <a:pt x="1160" y="2048"/>
                      <a:pt x="1161" y="2048"/>
                      <a:pt x="1163" y="2048"/>
                    </a:cubicBezTo>
                    <a:cubicBezTo>
                      <a:pt x="1167" y="2048"/>
                      <a:pt x="1172" y="2045"/>
                      <a:pt x="1180" y="2017"/>
                    </a:cubicBezTo>
                    <a:lnTo>
                      <a:pt x="1180" y="2017"/>
                    </a:lnTo>
                    <a:lnTo>
                      <a:pt x="1143" y="2022"/>
                    </a:lnTo>
                    <a:cubicBezTo>
                      <a:pt x="1161" y="2013"/>
                      <a:pt x="1186" y="1972"/>
                      <a:pt x="1209" y="1972"/>
                    </a:cubicBezTo>
                    <a:cubicBezTo>
                      <a:pt x="1216" y="1972"/>
                      <a:pt x="1223" y="1977"/>
                      <a:pt x="1229" y="1987"/>
                    </a:cubicBezTo>
                    <a:cubicBezTo>
                      <a:pt x="1222" y="1999"/>
                      <a:pt x="1213" y="2010"/>
                      <a:pt x="1201" y="2020"/>
                    </a:cubicBezTo>
                    <a:cubicBezTo>
                      <a:pt x="1203" y="2026"/>
                      <a:pt x="1205" y="2028"/>
                      <a:pt x="1208" y="2028"/>
                    </a:cubicBezTo>
                    <a:cubicBezTo>
                      <a:pt x="1211" y="2028"/>
                      <a:pt x="1215" y="2025"/>
                      <a:pt x="1219" y="2025"/>
                    </a:cubicBezTo>
                    <a:cubicBezTo>
                      <a:pt x="1223" y="2025"/>
                      <a:pt x="1226" y="2027"/>
                      <a:pt x="1229" y="2034"/>
                    </a:cubicBezTo>
                    <a:cubicBezTo>
                      <a:pt x="1219" y="2058"/>
                      <a:pt x="1210" y="2062"/>
                      <a:pt x="1199" y="2062"/>
                    </a:cubicBezTo>
                    <a:cubicBezTo>
                      <a:pt x="1193" y="2062"/>
                      <a:pt x="1187" y="2061"/>
                      <a:pt x="1180" y="2061"/>
                    </a:cubicBezTo>
                    <a:cubicBezTo>
                      <a:pt x="1170" y="2061"/>
                      <a:pt x="1160" y="2064"/>
                      <a:pt x="1148" y="2078"/>
                    </a:cubicBezTo>
                    <a:cubicBezTo>
                      <a:pt x="1149" y="2083"/>
                      <a:pt x="1151" y="2085"/>
                      <a:pt x="1155" y="2085"/>
                    </a:cubicBezTo>
                    <a:cubicBezTo>
                      <a:pt x="1162" y="2085"/>
                      <a:pt x="1173" y="2076"/>
                      <a:pt x="1177" y="2076"/>
                    </a:cubicBezTo>
                    <a:cubicBezTo>
                      <a:pt x="1181" y="2076"/>
                      <a:pt x="1181" y="2083"/>
                      <a:pt x="1171" y="2105"/>
                    </a:cubicBezTo>
                    <a:cubicBezTo>
                      <a:pt x="1183" y="2080"/>
                      <a:pt x="1191" y="2073"/>
                      <a:pt x="1198" y="2073"/>
                    </a:cubicBezTo>
                    <a:cubicBezTo>
                      <a:pt x="1201" y="2073"/>
                      <a:pt x="1205" y="2075"/>
                      <a:pt x="1208" y="2078"/>
                    </a:cubicBezTo>
                    <a:cubicBezTo>
                      <a:pt x="1213" y="2081"/>
                      <a:pt x="1219" y="2086"/>
                      <a:pt x="1227" y="2086"/>
                    </a:cubicBezTo>
                    <a:cubicBezTo>
                      <a:pt x="1235" y="2086"/>
                      <a:pt x="1244" y="2082"/>
                      <a:pt x="1257" y="2068"/>
                    </a:cubicBezTo>
                    <a:lnTo>
                      <a:pt x="1257" y="2068"/>
                    </a:lnTo>
                    <a:lnTo>
                      <a:pt x="1245" y="2105"/>
                    </a:lnTo>
                    <a:cubicBezTo>
                      <a:pt x="1249" y="2099"/>
                      <a:pt x="1264" y="2087"/>
                      <a:pt x="1271" y="2087"/>
                    </a:cubicBezTo>
                    <a:cubicBezTo>
                      <a:pt x="1272" y="2087"/>
                      <a:pt x="1272" y="2087"/>
                      <a:pt x="1273" y="2087"/>
                    </a:cubicBezTo>
                    <a:lnTo>
                      <a:pt x="1245" y="2131"/>
                    </a:lnTo>
                    <a:cubicBezTo>
                      <a:pt x="1251" y="2125"/>
                      <a:pt x="1257" y="2122"/>
                      <a:pt x="1261" y="2122"/>
                    </a:cubicBezTo>
                    <a:cubicBezTo>
                      <a:pt x="1281" y="2122"/>
                      <a:pt x="1290" y="2163"/>
                      <a:pt x="1309" y="2163"/>
                    </a:cubicBezTo>
                    <a:cubicBezTo>
                      <a:pt x="1312" y="2163"/>
                      <a:pt x="1314" y="2163"/>
                      <a:pt x="1317" y="2161"/>
                    </a:cubicBezTo>
                    <a:cubicBezTo>
                      <a:pt x="1264" y="2152"/>
                      <a:pt x="1315" y="2115"/>
                      <a:pt x="1298" y="2082"/>
                    </a:cubicBezTo>
                    <a:cubicBezTo>
                      <a:pt x="1307" y="2077"/>
                      <a:pt x="1314" y="2075"/>
                      <a:pt x="1319" y="2075"/>
                    </a:cubicBezTo>
                    <a:cubicBezTo>
                      <a:pt x="1358" y="2075"/>
                      <a:pt x="1326" y="2180"/>
                      <a:pt x="1386" y="2180"/>
                    </a:cubicBezTo>
                    <a:cubicBezTo>
                      <a:pt x="1387" y="2180"/>
                      <a:pt x="1388" y="2180"/>
                      <a:pt x="1390" y="2180"/>
                    </a:cubicBezTo>
                    <a:lnTo>
                      <a:pt x="1390" y="2180"/>
                    </a:lnTo>
                    <a:cubicBezTo>
                      <a:pt x="1390" y="2180"/>
                      <a:pt x="1390" y="2180"/>
                      <a:pt x="1390" y="2180"/>
                    </a:cubicBezTo>
                    <a:cubicBezTo>
                      <a:pt x="1390" y="2180"/>
                      <a:pt x="1391" y="2180"/>
                      <a:pt x="1391" y="2180"/>
                    </a:cubicBezTo>
                    <a:lnTo>
                      <a:pt x="1391" y="2180"/>
                    </a:lnTo>
                    <a:cubicBezTo>
                      <a:pt x="1391" y="2180"/>
                      <a:pt x="1390" y="2180"/>
                      <a:pt x="1390" y="2180"/>
                    </a:cubicBezTo>
                    <a:lnTo>
                      <a:pt x="1390" y="2180"/>
                    </a:lnTo>
                    <a:cubicBezTo>
                      <a:pt x="1378" y="2179"/>
                      <a:pt x="1357" y="2151"/>
                      <a:pt x="1375" y="2136"/>
                    </a:cubicBezTo>
                    <a:lnTo>
                      <a:pt x="1375" y="2136"/>
                    </a:lnTo>
                    <a:cubicBezTo>
                      <a:pt x="1391" y="2147"/>
                      <a:pt x="1403" y="2166"/>
                      <a:pt x="1410" y="2184"/>
                    </a:cubicBezTo>
                    <a:cubicBezTo>
                      <a:pt x="1458" y="2182"/>
                      <a:pt x="1407" y="2145"/>
                      <a:pt x="1431" y="2124"/>
                    </a:cubicBezTo>
                    <a:lnTo>
                      <a:pt x="1431" y="2124"/>
                    </a:lnTo>
                    <a:cubicBezTo>
                      <a:pt x="1433" y="2136"/>
                      <a:pt x="1436" y="2141"/>
                      <a:pt x="1439" y="2141"/>
                    </a:cubicBezTo>
                    <a:cubicBezTo>
                      <a:pt x="1449" y="2141"/>
                      <a:pt x="1462" y="2104"/>
                      <a:pt x="1477" y="2094"/>
                    </a:cubicBezTo>
                    <a:lnTo>
                      <a:pt x="1477" y="2094"/>
                    </a:lnTo>
                    <a:lnTo>
                      <a:pt x="1475" y="2133"/>
                    </a:lnTo>
                    <a:cubicBezTo>
                      <a:pt x="1481" y="2137"/>
                      <a:pt x="1486" y="2138"/>
                      <a:pt x="1490" y="2138"/>
                    </a:cubicBezTo>
                    <a:cubicBezTo>
                      <a:pt x="1515" y="2138"/>
                      <a:pt x="1505" y="2081"/>
                      <a:pt x="1525" y="2081"/>
                    </a:cubicBezTo>
                    <a:cubicBezTo>
                      <a:pt x="1529" y="2081"/>
                      <a:pt x="1534" y="2083"/>
                      <a:pt x="1540" y="2087"/>
                    </a:cubicBezTo>
                    <a:lnTo>
                      <a:pt x="1514" y="2140"/>
                    </a:lnTo>
                    <a:lnTo>
                      <a:pt x="1542" y="2126"/>
                    </a:lnTo>
                    <a:lnTo>
                      <a:pt x="1542" y="2126"/>
                    </a:lnTo>
                    <a:lnTo>
                      <a:pt x="1533" y="2170"/>
                    </a:lnTo>
                    <a:cubicBezTo>
                      <a:pt x="1548" y="2156"/>
                      <a:pt x="1557" y="2151"/>
                      <a:pt x="1567" y="2151"/>
                    </a:cubicBezTo>
                    <a:cubicBezTo>
                      <a:pt x="1575" y="2151"/>
                      <a:pt x="1584" y="2155"/>
                      <a:pt x="1598" y="2161"/>
                    </a:cubicBezTo>
                    <a:cubicBezTo>
                      <a:pt x="1593" y="2133"/>
                      <a:pt x="1602" y="2092"/>
                      <a:pt x="1628" y="2092"/>
                    </a:cubicBezTo>
                    <a:cubicBezTo>
                      <a:pt x="1639" y="2111"/>
                      <a:pt x="1625" y="2123"/>
                      <a:pt x="1638" y="2123"/>
                    </a:cubicBezTo>
                    <a:cubicBezTo>
                      <a:pt x="1641" y="2123"/>
                      <a:pt x="1645" y="2123"/>
                      <a:pt x="1651" y="2122"/>
                    </a:cubicBezTo>
                    <a:lnTo>
                      <a:pt x="1651" y="2122"/>
                    </a:lnTo>
                    <a:cubicBezTo>
                      <a:pt x="1646" y="2139"/>
                      <a:pt x="1641" y="2158"/>
                      <a:pt x="1633" y="2158"/>
                    </a:cubicBezTo>
                    <a:cubicBezTo>
                      <a:pt x="1630" y="2158"/>
                      <a:pt x="1625" y="2153"/>
                      <a:pt x="1621" y="2140"/>
                    </a:cubicBezTo>
                    <a:cubicBezTo>
                      <a:pt x="1618" y="2154"/>
                      <a:pt x="1611" y="2166"/>
                      <a:pt x="1611" y="2177"/>
                    </a:cubicBezTo>
                    <a:cubicBezTo>
                      <a:pt x="1618" y="2187"/>
                      <a:pt x="1626" y="2191"/>
                      <a:pt x="1635" y="2191"/>
                    </a:cubicBezTo>
                    <a:cubicBezTo>
                      <a:pt x="1648" y="2191"/>
                      <a:pt x="1661" y="2183"/>
                      <a:pt x="1669" y="2182"/>
                    </a:cubicBezTo>
                    <a:cubicBezTo>
                      <a:pt x="1662" y="2182"/>
                      <a:pt x="1658" y="2180"/>
                      <a:pt x="1655" y="2175"/>
                    </a:cubicBezTo>
                    <a:lnTo>
                      <a:pt x="1704" y="2119"/>
                    </a:lnTo>
                    <a:lnTo>
                      <a:pt x="1704" y="2119"/>
                    </a:lnTo>
                    <a:cubicBezTo>
                      <a:pt x="1709" y="2131"/>
                      <a:pt x="1709" y="2147"/>
                      <a:pt x="1700" y="2156"/>
                    </a:cubicBezTo>
                    <a:cubicBezTo>
                      <a:pt x="1711" y="2154"/>
                      <a:pt x="1716" y="2136"/>
                      <a:pt x="1730" y="2131"/>
                    </a:cubicBezTo>
                    <a:lnTo>
                      <a:pt x="1730" y="2131"/>
                    </a:lnTo>
                    <a:cubicBezTo>
                      <a:pt x="1727" y="2163"/>
                      <a:pt x="1730" y="2194"/>
                      <a:pt x="1713" y="2209"/>
                    </a:cubicBezTo>
                    <a:lnTo>
                      <a:pt x="1713" y="2209"/>
                    </a:lnTo>
                    <a:lnTo>
                      <a:pt x="1757" y="2173"/>
                    </a:lnTo>
                    <a:cubicBezTo>
                      <a:pt x="1760" y="2187"/>
                      <a:pt x="1785" y="2210"/>
                      <a:pt x="1778" y="2221"/>
                    </a:cubicBezTo>
                    <a:cubicBezTo>
                      <a:pt x="1781" y="2223"/>
                      <a:pt x="1784" y="2223"/>
                      <a:pt x="1786" y="2223"/>
                    </a:cubicBezTo>
                    <a:cubicBezTo>
                      <a:pt x="1811" y="2223"/>
                      <a:pt x="1835" y="2172"/>
                      <a:pt x="1863" y="2172"/>
                    </a:cubicBezTo>
                    <a:cubicBezTo>
                      <a:pt x="1867" y="2172"/>
                      <a:pt x="1872" y="2173"/>
                      <a:pt x="1876" y="2175"/>
                    </a:cubicBezTo>
                    <a:cubicBezTo>
                      <a:pt x="1878" y="2168"/>
                      <a:pt x="1883" y="2161"/>
                      <a:pt x="1887" y="2156"/>
                    </a:cubicBezTo>
                    <a:cubicBezTo>
                      <a:pt x="1907" y="2158"/>
                      <a:pt x="1927" y="2169"/>
                      <a:pt x="1947" y="2169"/>
                    </a:cubicBezTo>
                    <a:cubicBezTo>
                      <a:pt x="1961" y="2169"/>
                      <a:pt x="1974" y="2163"/>
                      <a:pt x="1987" y="2143"/>
                    </a:cubicBezTo>
                    <a:lnTo>
                      <a:pt x="2019" y="2194"/>
                    </a:lnTo>
                    <a:cubicBezTo>
                      <a:pt x="2047" y="2177"/>
                      <a:pt x="1975" y="2131"/>
                      <a:pt x="2019" y="2101"/>
                    </a:cubicBezTo>
                    <a:cubicBezTo>
                      <a:pt x="2024" y="2097"/>
                      <a:pt x="2028" y="2095"/>
                      <a:pt x="2031" y="2095"/>
                    </a:cubicBezTo>
                    <a:cubicBezTo>
                      <a:pt x="2049" y="2095"/>
                      <a:pt x="2047" y="2147"/>
                      <a:pt x="2061" y="2156"/>
                    </a:cubicBezTo>
                    <a:cubicBezTo>
                      <a:pt x="2070" y="2133"/>
                      <a:pt x="2081" y="2088"/>
                      <a:pt x="2107" y="2088"/>
                    </a:cubicBezTo>
                    <a:cubicBezTo>
                      <a:pt x="2114" y="2088"/>
                      <a:pt x="2122" y="2091"/>
                      <a:pt x="2131" y="2098"/>
                    </a:cubicBezTo>
                    <a:cubicBezTo>
                      <a:pt x="2124" y="2112"/>
                      <a:pt x="2112" y="2105"/>
                      <a:pt x="2103" y="2112"/>
                    </a:cubicBezTo>
                    <a:lnTo>
                      <a:pt x="2138" y="2136"/>
                    </a:lnTo>
                    <a:cubicBezTo>
                      <a:pt x="2121" y="2194"/>
                      <a:pt x="2094" y="2182"/>
                      <a:pt x="2131" y="2217"/>
                    </a:cubicBezTo>
                    <a:cubicBezTo>
                      <a:pt x="2103" y="2115"/>
                      <a:pt x="2228" y="2180"/>
                      <a:pt x="2196" y="2075"/>
                    </a:cubicBezTo>
                    <a:lnTo>
                      <a:pt x="2196" y="2075"/>
                    </a:lnTo>
                    <a:lnTo>
                      <a:pt x="2219" y="2092"/>
                    </a:lnTo>
                    <a:cubicBezTo>
                      <a:pt x="2214" y="2092"/>
                      <a:pt x="2214" y="2098"/>
                      <a:pt x="2210" y="2098"/>
                    </a:cubicBezTo>
                    <a:cubicBezTo>
                      <a:pt x="2217" y="2104"/>
                      <a:pt x="2222" y="2106"/>
                      <a:pt x="2225" y="2106"/>
                    </a:cubicBezTo>
                    <a:cubicBezTo>
                      <a:pt x="2247" y="2106"/>
                      <a:pt x="2211" y="2017"/>
                      <a:pt x="2249" y="2017"/>
                    </a:cubicBezTo>
                    <a:cubicBezTo>
                      <a:pt x="2265" y="2020"/>
                      <a:pt x="2281" y="2031"/>
                      <a:pt x="2277" y="2047"/>
                    </a:cubicBezTo>
                    <a:lnTo>
                      <a:pt x="2295" y="2010"/>
                    </a:lnTo>
                    <a:cubicBezTo>
                      <a:pt x="2303" y="2010"/>
                      <a:pt x="2309" y="2022"/>
                      <a:pt x="2306" y="2027"/>
                    </a:cubicBezTo>
                    <a:lnTo>
                      <a:pt x="2306" y="2027"/>
                    </a:lnTo>
                    <a:lnTo>
                      <a:pt x="2344" y="2001"/>
                    </a:lnTo>
                    <a:lnTo>
                      <a:pt x="2344" y="2001"/>
                    </a:lnTo>
                    <a:cubicBezTo>
                      <a:pt x="2344" y="2003"/>
                      <a:pt x="2344" y="2004"/>
                      <a:pt x="2344" y="2006"/>
                    </a:cubicBezTo>
                    <a:lnTo>
                      <a:pt x="2344" y="2001"/>
                    </a:lnTo>
                    <a:lnTo>
                      <a:pt x="2344" y="2001"/>
                    </a:lnTo>
                    <a:lnTo>
                      <a:pt x="2344" y="2001"/>
                    </a:lnTo>
                    <a:cubicBezTo>
                      <a:pt x="2342" y="1982"/>
                      <a:pt x="2344" y="1963"/>
                      <a:pt x="2344" y="1943"/>
                    </a:cubicBezTo>
                    <a:cubicBezTo>
                      <a:pt x="2363" y="1952"/>
                      <a:pt x="2344" y="1957"/>
                      <a:pt x="2353" y="1966"/>
                    </a:cubicBezTo>
                    <a:lnTo>
                      <a:pt x="2365" y="1932"/>
                    </a:lnTo>
                    <a:lnTo>
                      <a:pt x="2365" y="1932"/>
                    </a:lnTo>
                    <a:cubicBezTo>
                      <a:pt x="2388" y="1952"/>
                      <a:pt x="2383" y="1987"/>
                      <a:pt x="2363" y="1990"/>
                    </a:cubicBezTo>
                    <a:cubicBezTo>
                      <a:pt x="2384" y="2013"/>
                      <a:pt x="2394" y="2021"/>
                      <a:pt x="2399" y="2021"/>
                    </a:cubicBezTo>
                    <a:cubicBezTo>
                      <a:pt x="2410" y="2021"/>
                      <a:pt x="2398" y="1982"/>
                      <a:pt x="2428" y="1982"/>
                    </a:cubicBezTo>
                    <a:cubicBezTo>
                      <a:pt x="2434" y="1982"/>
                      <a:pt x="2441" y="1984"/>
                      <a:pt x="2451" y="1987"/>
                    </a:cubicBezTo>
                    <a:lnTo>
                      <a:pt x="2434" y="2013"/>
                    </a:lnTo>
                    <a:cubicBezTo>
                      <a:pt x="2460" y="2037"/>
                      <a:pt x="2474" y="2039"/>
                      <a:pt x="2489" y="2039"/>
                    </a:cubicBezTo>
                    <a:cubicBezTo>
                      <a:pt x="2493" y="2039"/>
                      <a:pt x="2496" y="2039"/>
                      <a:pt x="2500" y="2039"/>
                    </a:cubicBezTo>
                    <a:cubicBezTo>
                      <a:pt x="2510" y="2039"/>
                      <a:pt x="2521" y="2040"/>
                      <a:pt x="2536" y="2045"/>
                    </a:cubicBezTo>
                    <a:cubicBezTo>
                      <a:pt x="2518" y="2034"/>
                      <a:pt x="2430" y="1992"/>
                      <a:pt x="2444" y="1955"/>
                    </a:cubicBezTo>
                    <a:lnTo>
                      <a:pt x="2444" y="1955"/>
                    </a:lnTo>
                    <a:cubicBezTo>
                      <a:pt x="2446" y="1955"/>
                      <a:pt x="2448" y="1955"/>
                      <a:pt x="2450" y="1955"/>
                    </a:cubicBezTo>
                    <a:cubicBezTo>
                      <a:pt x="2459" y="1955"/>
                      <a:pt x="2467" y="1950"/>
                      <a:pt x="2469" y="1929"/>
                    </a:cubicBezTo>
                    <a:cubicBezTo>
                      <a:pt x="2478" y="1943"/>
                      <a:pt x="2485" y="1948"/>
                      <a:pt x="2491" y="1948"/>
                    </a:cubicBezTo>
                    <a:cubicBezTo>
                      <a:pt x="2498" y="1948"/>
                      <a:pt x="2504" y="1940"/>
                      <a:pt x="2513" y="1934"/>
                    </a:cubicBezTo>
                    <a:lnTo>
                      <a:pt x="2543" y="1978"/>
                    </a:lnTo>
                    <a:cubicBezTo>
                      <a:pt x="2553" y="1955"/>
                      <a:pt x="2536" y="1934"/>
                      <a:pt x="2534" y="1908"/>
                    </a:cubicBezTo>
                    <a:cubicBezTo>
                      <a:pt x="2537" y="1907"/>
                      <a:pt x="2540" y="1907"/>
                      <a:pt x="2543" y="1907"/>
                    </a:cubicBezTo>
                    <a:cubicBezTo>
                      <a:pt x="2564" y="1907"/>
                      <a:pt x="2588" y="1932"/>
                      <a:pt x="2611" y="1952"/>
                    </a:cubicBezTo>
                    <a:cubicBezTo>
                      <a:pt x="2648" y="1936"/>
                      <a:pt x="2548" y="1915"/>
                      <a:pt x="2580" y="1883"/>
                    </a:cubicBezTo>
                    <a:cubicBezTo>
                      <a:pt x="2620" y="1881"/>
                      <a:pt x="2624" y="1850"/>
                      <a:pt x="2631" y="1804"/>
                    </a:cubicBezTo>
                    <a:cubicBezTo>
                      <a:pt x="2662" y="1804"/>
                      <a:pt x="2650" y="1832"/>
                      <a:pt x="2666" y="1837"/>
                    </a:cubicBezTo>
                    <a:lnTo>
                      <a:pt x="2655" y="1795"/>
                    </a:lnTo>
                    <a:cubicBezTo>
                      <a:pt x="2655" y="1795"/>
                      <a:pt x="2656" y="1794"/>
                      <a:pt x="2656" y="1794"/>
                    </a:cubicBezTo>
                    <a:cubicBezTo>
                      <a:pt x="2661" y="1794"/>
                      <a:pt x="2666" y="1802"/>
                      <a:pt x="2669" y="1809"/>
                    </a:cubicBezTo>
                    <a:cubicBezTo>
                      <a:pt x="2671" y="1786"/>
                      <a:pt x="2636" y="1769"/>
                      <a:pt x="2643" y="1741"/>
                    </a:cubicBezTo>
                    <a:cubicBezTo>
                      <a:pt x="2633" y="1730"/>
                      <a:pt x="2637" y="1727"/>
                      <a:pt x="2646" y="1727"/>
                    </a:cubicBezTo>
                    <a:cubicBezTo>
                      <a:pt x="2658" y="1727"/>
                      <a:pt x="2678" y="1731"/>
                      <a:pt x="2695" y="1731"/>
                    </a:cubicBezTo>
                    <a:cubicBezTo>
                      <a:pt x="2713" y="1731"/>
                      <a:pt x="2727" y="1725"/>
                      <a:pt x="2717" y="1700"/>
                    </a:cubicBezTo>
                    <a:lnTo>
                      <a:pt x="2717" y="1700"/>
                    </a:lnTo>
                    <a:cubicBezTo>
                      <a:pt x="2733" y="1704"/>
                      <a:pt x="2740" y="1725"/>
                      <a:pt x="2757" y="1737"/>
                    </a:cubicBezTo>
                    <a:cubicBezTo>
                      <a:pt x="2759" y="1697"/>
                      <a:pt x="2752" y="1660"/>
                      <a:pt x="2736" y="1628"/>
                    </a:cubicBezTo>
                    <a:lnTo>
                      <a:pt x="2782" y="1628"/>
                    </a:lnTo>
                    <a:cubicBezTo>
                      <a:pt x="2736" y="1619"/>
                      <a:pt x="2717" y="1570"/>
                      <a:pt x="2699" y="1533"/>
                    </a:cubicBezTo>
                    <a:cubicBezTo>
                      <a:pt x="2678" y="1526"/>
                      <a:pt x="2662" y="1521"/>
                      <a:pt x="2652" y="1519"/>
                    </a:cubicBezTo>
                    <a:lnTo>
                      <a:pt x="2650" y="1477"/>
                    </a:lnTo>
                    <a:lnTo>
                      <a:pt x="2650" y="1477"/>
                    </a:lnTo>
                    <a:cubicBezTo>
                      <a:pt x="2664" y="1484"/>
                      <a:pt x="2678" y="1496"/>
                      <a:pt x="2687" y="1510"/>
                    </a:cubicBezTo>
                    <a:cubicBezTo>
                      <a:pt x="2685" y="1505"/>
                      <a:pt x="2682" y="1500"/>
                      <a:pt x="2680" y="1498"/>
                    </a:cubicBezTo>
                    <a:lnTo>
                      <a:pt x="2680" y="1498"/>
                    </a:lnTo>
                    <a:cubicBezTo>
                      <a:pt x="2708" y="1503"/>
                      <a:pt x="2731" y="1521"/>
                      <a:pt x="2745" y="1544"/>
                    </a:cubicBezTo>
                    <a:cubicBezTo>
                      <a:pt x="2733" y="1542"/>
                      <a:pt x="2722" y="1540"/>
                      <a:pt x="2710" y="1535"/>
                    </a:cubicBezTo>
                    <a:lnTo>
                      <a:pt x="2710" y="1535"/>
                    </a:lnTo>
                    <a:cubicBezTo>
                      <a:pt x="2731" y="1561"/>
                      <a:pt x="2754" y="1584"/>
                      <a:pt x="2780" y="1605"/>
                    </a:cubicBezTo>
                    <a:cubicBezTo>
                      <a:pt x="2777" y="1600"/>
                      <a:pt x="2777" y="1593"/>
                      <a:pt x="2777" y="1586"/>
                    </a:cubicBezTo>
                    <a:lnTo>
                      <a:pt x="2777" y="1586"/>
                    </a:lnTo>
                    <a:cubicBezTo>
                      <a:pt x="2782" y="1593"/>
                      <a:pt x="2787" y="1598"/>
                      <a:pt x="2794" y="1602"/>
                    </a:cubicBezTo>
                    <a:cubicBezTo>
                      <a:pt x="2794" y="1603"/>
                      <a:pt x="2794" y="1603"/>
                      <a:pt x="2795" y="1603"/>
                    </a:cubicBezTo>
                    <a:cubicBezTo>
                      <a:pt x="2797" y="1603"/>
                      <a:pt x="2791" y="1592"/>
                      <a:pt x="2784" y="1582"/>
                    </a:cubicBezTo>
                    <a:lnTo>
                      <a:pt x="2784" y="1582"/>
                    </a:lnTo>
                    <a:lnTo>
                      <a:pt x="2838" y="1609"/>
                    </a:lnTo>
                    <a:lnTo>
                      <a:pt x="2819" y="1593"/>
                    </a:lnTo>
                    <a:lnTo>
                      <a:pt x="2880" y="1575"/>
                    </a:lnTo>
                    <a:cubicBezTo>
                      <a:pt x="2852" y="1512"/>
                      <a:pt x="2791" y="1445"/>
                      <a:pt x="2796" y="1391"/>
                    </a:cubicBezTo>
                    <a:lnTo>
                      <a:pt x="2796" y="1391"/>
                    </a:lnTo>
                    <a:cubicBezTo>
                      <a:pt x="2829" y="1424"/>
                      <a:pt x="2856" y="1429"/>
                      <a:pt x="2903" y="1454"/>
                    </a:cubicBezTo>
                    <a:cubicBezTo>
                      <a:pt x="2896" y="1452"/>
                      <a:pt x="2891" y="1451"/>
                      <a:pt x="2887" y="1451"/>
                    </a:cubicBezTo>
                    <a:cubicBezTo>
                      <a:pt x="2859" y="1451"/>
                      <a:pt x="2897" y="1499"/>
                      <a:pt x="2875" y="1516"/>
                    </a:cubicBezTo>
                    <a:lnTo>
                      <a:pt x="2875" y="1516"/>
                    </a:lnTo>
                    <a:cubicBezTo>
                      <a:pt x="2878" y="1515"/>
                      <a:pt x="2880" y="1514"/>
                      <a:pt x="2883" y="1514"/>
                    </a:cubicBezTo>
                    <a:cubicBezTo>
                      <a:pt x="2895" y="1514"/>
                      <a:pt x="2908" y="1525"/>
                      <a:pt x="2912" y="1531"/>
                    </a:cubicBezTo>
                    <a:cubicBezTo>
                      <a:pt x="2912" y="1531"/>
                      <a:pt x="2907" y="1514"/>
                      <a:pt x="2905" y="1498"/>
                    </a:cubicBezTo>
                    <a:cubicBezTo>
                      <a:pt x="2903" y="1480"/>
                      <a:pt x="2896" y="1463"/>
                      <a:pt x="2896" y="1463"/>
                    </a:cubicBezTo>
                    <a:lnTo>
                      <a:pt x="2896" y="1463"/>
                    </a:lnTo>
                    <a:cubicBezTo>
                      <a:pt x="2911" y="1472"/>
                      <a:pt x="2920" y="1475"/>
                      <a:pt x="2927" y="1475"/>
                    </a:cubicBezTo>
                    <a:cubicBezTo>
                      <a:pt x="2935" y="1475"/>
                      <a:pt x="2940" y="1470"/>
                      <a:pt x="2954" y="1466"/>
                    </a:cubicBezTo>
                    <a:cubicBezTo>
                      <a:pt x="2873" y="1438"/>
                      <a:pt x="2926" y="1403"/>
                      <a:pt x="2910" y="1375"/>
                    </a:cubicBezTo>
                    <a:lnTo>
                      <a:pt x="2910" y="1375"/>
                    </a:lnTo>
                    <a:cubicBezTo>
                      <a:pt x="2935" y="1387"/>
                      <a:pt x="2961" y="1401"/>
                      <a:pt x="2942" y="1422"/>
                    </a:cubicBezTo>
                    <a:cubicBezTo>
                      <a:pt x="3014" y="1419"/>
                      <a:pt x="2868" y="1350"/>
                      <a:pt x="2928" y="1347"/>
                    </a:cubicBezTo>
                    <a:lnTo>
                      <a:pt x="2928" y="1347"/>
                    </a:lnTo>
                    <a:cubicBezTo>
                      <a:pt x="2928" y="1354"/>
                      <a:pt x="2921" y="1354"/>
                      <a:pt x="2935" y="1361"/>
                    </a:cubicBezTo>
                    <a:cubicBezTo>
                      <a:pt x="2921" y="1345"/>
                      <a:pt x="2937" y="1328"/>
                      <a:pt x="2954" y="1328"/>
                    </a:cubicBezTo>
                    <a:cubicBezTo>
                      <a:pt x="2959" y="1328"/>
                      <a:pt x="2965" y="1330"/>
                      <a:pt x="2970" y="1333"/>
                    </a:cubicBezTo>
                    <a:lnTo>
                      <a:pt x="2968" y="1338"/>
                    </a:lnTo>
                    <a:cubicBezTo>
                      <a:pt x="2993" y="1308"/>
                      <a:pt x="3016" y="1227"/>
                      <a:pt x="2949" y="1199"/>
                    </a:cubicBezTo>
                    <a:lnTo>
                      <a:pt x="2949" y="1199"/>
                    </a:lnTo>
                    <a:cubicBezTo>
                      <a:pt x="2956" y="1201"/>
                      <a:pt x="3028" y="1231"/>
                      <a:pt x="3042" y="1238"/>
                    </a:cubicBezTo>
                    <a:cubicBezTo>
                      <a:pt x="3042" y="1238"/>
                      <a:pt x="2991" y="1201"/>
                      <a:pt x="2937" y="1169"/>
                    </a:cubicBezTo>
                    <a:cubicBezTo>
                      <a:pt x="2886" y="1134"/>
                      <a:pt x="2833" y="1104"/>
                      <a:pt x="2833" y="1104"/>
                    </a:cubicBezTo>
                    <a:lnTo>
                      <a:pt x="2833" y="1104"/>
                    </a:lnTo>
                    <a:cubicBezTo>
                      <a:pt x="2891" y="1127"/>
                      <a:pt x="3039" y="1143"/>
                      <a:pt x="3063" y="1185"/>
                    </a:cubicBezTo>
                    <a:cubicBezTo>
                      <a:pt x="3074" y="1178"/>
                      <a:pt x="3088" y="1169"/>
                      <a:pt x="3072" y="1143"/>
                    </a:cubicBezTo>
                    <a:lnTo>
                      <a:pt x="3072" y="1143"/>
                    </a:lnTo>
                    <a:cubicBezTo>
                      <a:pt x="3070" y="1144"/>
                      <a:pt x="3067" y="1144"/>
                      <a:pt x="3063" y="1144"/>
                    </a:cubicBezTo>
                    <a:cubicBezTo>
                      <a:pt x="3039" y="1144"/>
                      <a:pt x="2981" y="1135"/>
                      <a:pt x="2979" y="1125"/>
                    </a:cubicBezTo>
                    <a:cubicBezTo>
                      <a:pt x="3050" y="1120"/>
                      <a:pt x="3020" y="1120"/>
                      <a:pt x="3080" y="1105"/>
                    </a:cubicBezTo>
                    <a:lnTo>
                      <a:pt x="3080" y="1105"/>
                    </a:lnTo>
                    <a:cubicBezTo>
                      <a:pt x="3079" y="1105"/>
                      <a:pt x="3078" y="1105"/>
                      <a:pt x="3077" y="1105"/>
                    </a:cubicBezTo>
                    <a:cubicBezTo>
                      <a:pt x="3051" y="1105"/>
                      <a:pt x="2978" y="1077"/>
                      <a:pt x="2984" y="1065"/>
                    </a:cubicBezTo>
                    <a:lnTo>
                      <a:pt x="2984" y="1065"/>
                    </a:lnTo>
                    <a:cubicBezTo>
                      <a:pt x="3019" y="1072"/>
                      <a:pt x="3051" y="1081"/>
                      <a:pt x="3086" y="1090"/>
                    </a:cubicBezTo>
                    <a:cubicBezTo>
                      <a:pt x="3086" y="1090"/>
                      <a:pt x="3065" y="1076"/>
                      <a:pt x="3044" y="1062"/>
                    </a:cubicBezTo>
                    <a:lnTo>
                      <a:pt x="3002" y="1036"/>
                    </a:lnTo>
                    <a:lnTo>
                      <a:pt x="3002" y="1036"/>
                    </a:lnTo>
                    <a:cubicBezTo>
                      <a:pt x="3016" y="1043"/>
                      <a:pt x="3051" y="1048"/>
                      <a:pt x="3081" y="1048"/>
                    </a:cubicBezTo>
                    <a:cubicBezTo>
                      <a:pt x="3091" y="1048"/>
                      <a:pt x="3101" y="1047"/>
                      <a:pt x="3109" y="1046"/>
                    </a:cubicBezTo>
                    <a:cubicBezTo>
                      <a:pt x="3088" y="1046"/>
                      <a:pt x="3116" y="1016"/>
                      <a:pt x="3109" y="1004"/>
                    </a:cubicBezTo>
                    <a:lnTo>
                      <a:pt x="3109" y="1004"/>
                    </a:lnTo>
                    <a:lnTo>
                      <a:pt x="3084" y="1016"/>
                    </a:lnTo>
                    <a:cubicBezTo>
                      <a:pt x="3104" y="976"/>
                      <a:pt x="2958" y="953"/>
                      <a:pt x="2970" y="916"/>
                    </a:cubicBezTo>
                    <a:lnTo>
                      <a:pt x="2970" y="916"/>
                    </a:lnTo>
                    <a:cubicBezTo>
                      <a:pt x="2983" y="921"/>
                      <a:pt x="3033" y="933"/>
                      <a:pt x="3068" y="933"/>
                    </a:cubicBezTo>
                    <a:cubicBezTo>
                      <a:pt x="3084" y="933"/>
                      <a:pt x="3098" y="931"/>
                      <a:pt x="3102" y="923"/>
                    </a:cubicBezTo>
                    <a:cubicBezTo>
                      <a:pt x="3056" y="907"/>
                      <a:pt x="2875" y="856"/>
                      <a:pt x="2840" y="823"/>
                    </a:cubicBezTo>
                    <a:lnTo>
                      <a:pt x="2868" y="819"/>
                    </a:lnTo>
                    <a:lnTo>
                      <a:pt x="2840" y="791"/>
                    </a:lnTo>
                    <a:lnTo>
                      <a:pt x="2840" y="791"/>
                    </a:lnTo>
                    <a:cubicBezTo>
                      <a:pt x="2937" y="819"/>
                      <a:pt x="3030" y="856"/>
                      <a:pt x="3118" y="905"/>
                    </a:cubicBezTo>
                    <a:cubicBezTo>
                      <a:pt x="3144" y="891"/>
                      <a:pt x="3153" y="905"/>
                      <a:pt x="3153" y="879"/>
                    </a:cubicBezTo>
                    <a:cubicBezTo>
                      <a:pt x="3156" y="878"/>
                      <a:pt x="3160" y="877"/>
                      <a:pt x="3163" y="877"/>
                    </a:cubicBezTo>
                    <a:cubicBezTo>
                      <a:pt x="3177" y="877"/>
                      <a:pt x="3190" y="887"/>
                      <a:pt x="3190" y="902"/>
                    </a:cubicBezTo>
                    <a:lnTo>
                      <a:pt x="3213" y="844"/>
                    </a:lnTo>
                    <a:cubicBezTo>
                      <a:pt x="3155" y="844"/>
                      <a:pt x="3160" y="796"/>
                      <a:pt x="3111" y="796"/>
                    </a:cubicBezTo>
                    <a:lnTo>
                      <a:pt x="3141" y="828"/>
                    </a:lnTo>
                    <a:lnTo>
                      <a:pt x="3167" y="863"/>
                    </a:lnTo>
                    <a:cubicBezTo>
                      <a:pt x="3109" y="861"/>
                      <a:pt x="3009" y="817"/>
                      <a:pt x="3023" y="779"/>
                    </a:cubicBezTo>
                    <a:cubicBezTo>
                      <a:pt x="3027" y="778"/>
                      <a:pt x="3033" y="777"/>
                      <a:pt x="3041" y="777"/>
                    </a:cubicBezTo>
                    <a:cubicBezTo>
                      <a:pt x="3072" y="777"/>
                      <a:pt x="3127" y="791"/>
                      <a:pt x="3144" y="791"/>
                    </a:cubicBezTo>
                    <a:cubicBezTo>
                      <a:pt x="3123" y="784"/>
                      <a:pt x="3107" y="752"/>
                      <a:pt x="3121" y="747"/>
                    </a:cubicBezTo>
                    <a:lnTo>
                      <a:pt x="3121" y="747"/>
                    </a:lnTo>
                    <a:lnTo>
                      <a:pt x="3151" y="766"/>
                    </a:lnTo>
                    <a:cubicBezTo>
                      <a:pt x="3172" y="742"/>
                      <a:pt x="3074" y="728"/>
                      <a:pt x="3128" y="701"/>
                    </a:cubicBezTo>
                    <a:cubicBezTo>
                      <a:pt x="3132" y="689"/>
                      <a:pt x="3202" y="668"/>
                      <a:pt x="3167" y="668"/>
                    </a:cubicBezTo>
                    <a:cubicBezTo>
                      <a:pt x="3084" y="683"/>
                      <a:pt x="3000" y="690"/>
                      <a:pt x="2917" y="690"/>
                    </a:cubicBezTo>
                    <a:cubicBezTo>
                      <a:pt x="2896" y="690"/>
                      <a:pt x="2875" y="690"/>
                      <a:pt x="2854" y="689"/>
                    </a:cubicBezTo>
                    <a:cubicBezTo>
                      <a:pt x="2882" y="666"/>
                      <a:pt x="2912" y="647"/>
                      <a:pt x="2944" y="631"/>
                    </a:cubicBezTo>
                    <a:cubicBezTo>
                      <a:pt x="2956" y="627"/>
                      <a:pt x="2969" y="625"/>
                      <a:pt x="2982" y="625"/>
                    </a:cubicBezTo>
                    <a:cubicBezTo>
                      <a:pt x="3015" y="625"/>
                      <a:pt x="3053" y="635"/>
                      <a:pt x="3083" y="635"/>
                    </a:cubicBezTo>
                    <a:cubicBezTo>
                      <a:pt x="3092" y="635"/>
                      <a:pt x="3101" y="634"/>
                      <a:pt x="3109" y="631"/>
                    </a:cubicBezTo>
                    <a:cubicBezTo>
                      <a:pt x="3095" y="629"/>
                      <a:pt x="3081" y="626"/>
                      <a:pt x="3067" y="619"/>
                    </a:cubicBezTo>
                    <a:cubicBezTo>
                      <a:pt x="3081" y="610"/>
                      <a:pt x="3116" y="619"/>
                      <a:pt x="3107" y="601"/>
                    </a:cubicBezTo>
                    <a:cubicBezTo>
                      <a:pt x="3067" y="601"/>
                      <a:pt x="3082" y="581"/>
                      <a:pt x="3079" y="581"/>
                    </a:cubicBezTo>
                    <a:cubicBezTo>
                      <a:pt x="3078" y="581"/>
                      <a:pt x="3073" y="585"/>
                      <a:pt x="3058" y="596"/>
                    </a:cubicBezTo>
                    <a:cubicBezTo>
                      <a:pt x="3039" y="578"/>
                      <a:pt x="3067" y="573"/>
                      <a:pt x="3063" y="550"/>
                    </a:cubicBezTo>
                    <a:lnTo>
                      <a:pt x="3063" y="550"/>
                    </a:lnTo>
                    <a:cubicBezTo>
                      <a:pt x="3050" y="552"/>
                      <a:pt x="3038" y="552"/>
                      <a:pt x="3025" y="552"/>
                    </a:cubicBezTo>
                    <a:cubicBezTo>
                      <a:pt x="2987" y="552"/>
                      <a:pt x="2949" y="544"/>
                      <a:pt x="2914" y="527"/>
                    </a:cubicBezTo>
                    <a:cubicBezTo>
                      <a:pt x="2931" y="527"/>
                      <a:pt x="2944" y="522"/>
                      <a:pt x="2956" y="517"/>
                    </a:cubicBezTo>
                    <a:cubicBezTo>
                      <a:pt x="2956" y="478"/>
                      <a:pt x="2977" y="453"/>
                      <a:pt x="2970" y="418"/>
                    </a:cubicBezTo>
                    <a:cubicBezTo>
                      <a:pt x="2983" y="411"/>
                      <a:pt x="2993" y="392"/>
                      <a:pt x="3014" y="392"/>
                    </a:cubicBezTo>
                    <a:cubicBezTo>
                      <a:pt x="3016" y="392"/>
                      <a:pt x="3019" y="392"/>
                      <a:pt x="3021" y="392"/>
                    </a:cubicBezTo>
                    <a:cubicBezTo>
                      <a:pt x="3012" y="388"/>
                      <a:pt x="2991" y="388"/>
                      <a:pt x="2986" y="378"/>
                    </a:cubicBezTo>
                    <a:cubicBezTo>
                      <a:pt x="2997" y="371"/>
                      <a:pt x="3003" y="368"/>
                      <a:pt x="3007" y="368"/>
                    </a:cubicBezTo>
                    <a:cubicBezTo>
                      <a:pt x="3017" y="368"/>
                      <a:pt x="3016" y="380"/>
                      <a:pt x="3029" y="380"/>
                    </a:cubicBezTo>
                    <a:cubicBezTo>
                      <a:pt x="3035" y="380"/>
                      <a:pt x="3043" y="378"/>
                      <a:pt x="3056" y="371"/>
                    </a:cubicBezTo>
                    <a:lnTo>
                      <a:pt x="3056" y="371"/>
                    </a:lnTo>
                    <a:cubicBezTo>
                      <a:pt x="3051" y="372"/>
                      <a:pt x="3047" y="373"/>
                      <a:pt x="3043" y="373"/>
                    </a:cubicBezTo>
                    <a:cubicBezTo>
                      <a:pt x="3016" y="373"/>
                      <a:pt x="2999" y="354"/>
                      <a:pt x="2979" y="344"/>
                    </a:cubicBezTo>
                    <a:lnTo>
                      <a:pt x="2979" y="344"/>
                    </a:lnTo>
                    <a:cubicBezTo>
                      <a:pt x="2931" y="357"/>
                      <a:pt x="2977" y="381"/>
                      <a:pt x="3002" y="390"/>
                    </a:cubicBezTo>
                    <a:cubicBezTo>
                      <a:pt x="2982" y="394"/>
                      <a:pt x="2960" y="396"/>
                      <a:pt x="2940" y="396"/>
                    </a:cubicBezTo>
                    <a:cubicBezTo>
                      <a:pt x="2887" y="396"/>
                      <a:pt x="2838" y="383"/>
                      <a:pt x="2808" y="360"/>
                    </a:cubicBezTo>
                    <a:cubicBezTo>
                      <a:pt x="2782" y="330"/>
                      <a:pt x="2849" y="339"/>
                      <a:pt x="2838" y="334"/>
                    </a:cubicBezTo>
                    <a:cubicBezTo>
                      <a:pt x="2840" y="276"/>
                      <a:pt x="2706" y="306"/>
                      <a:pt x="2750" y="249"/>
                    </a:cubicBezTo>
                    <a:cubicBezTo>
                      <a:pt x="2791" y="223"/>
                      <a:pt x="2840" y="237"/>
                      <a:pt x="2873" y="228"/>
                    </a:cubicBezTo>
                    <a:lnTo>
                      <a:pt x="2873" y="228"/>
                    </a:lnTo>
                    <a:cubicBezTo>
                      <a:pt x="2891" y="251"/>
                      <a:pt x="2847" y="269"/>
                      <a:pt x="2854" y="286"/>
                    </a:cubicBezTo>
                    <a:lnTo>
                      <a:pt x="2870" y="262"/>
                    </a:lnTo>
                    <a:cubicBezTo>
                      <a:pt x="2886" y="267"/>
                      <a:pt x="2900" y="283"/>
                      <a:pt x="2889" y="293"/>
                    </a:cubicBezTo>
                    <a:cubicBezTo>
                      <a:pt x="2926" y="272"/>
                      <a:pt x="2882" y="198"/>
                      <a:pt x="2917" y="151"/>
                    </a:cubicBezTo>
                    <a:cubicBezTo>
                      <a:pt x="2904" y="148"/>
                      <a:pt x="2892" y="139"/>
                      <a:pt x="2879" y="139"/>
                    </a:cubicBezTo>
                    <a:cubicBezTo>
                      <a:pt x="2874" y="139"/>
                      <a:pt x="2870" y="140"/>
                      <a:pt x="2866" y="142"/>
                    </a:cubicBezTo>
                    <a:lnTo>
                      <a:pt x="2875" y="153"/>
                    </a:lnTo>
                    <a:cubicBezTo>
                      <a:pt x="2868" y="157"/>
                      <a:pt x="2862" y="158"/>
                      <a:pt x="2856" y="158"/>
                    </a:cubicBezTo>
                    <a:cubicBezTo>
                      <a:pt x="2838" y="158"/>
                      <a:pt x="2826" y="146"/>
                      <a:pt x="2816" y="146"/>
                    </a:cubicBezTo>
                    <a:cubicBezTo>
                      <a:pt x="2812" y="146"/>
                      <a:pt x="2809" y="147"/>
                      <a:pt x="2805" y="151"/>
                    </a:cubicBezTo>
                    <a:cubicBezTo>
                      <a:pt x="2777" y="135"/>
                      <a:pt x="2736" y="114"/>
                      <a:pt x="2754" y="84"/>
                    </a:cubicBezTo>
                    <a:lnTo>
                      <a:pt x="2803" y="78"/>
                    </a:lnTo>
                    <a:lnTo>
                      <a:pt x="2803" y="78"/>
                    </a:lnTo>
                    <a:cubicBezTo>
                      <a:pt x="2789" y="81"/>
                      <a:pt x="2779" y="99"/>
                      <a:pt x="2794" y="105"/>
                    </a:cubicBezTo>
                    <a:cubicBezTo>
                      <a:pt x="2771" y="93"/>
                      <a:pt x="2861" y="61"/>
                      <a:pt x="2794" y="49"/>
                    </a:cubicBezTo>
                    <a:lnTo>
                      <a:pt x="2794" y="49"/>
                    </a:lnTo>
                    <a:lnTo>
                      <a:pt x="2759" y="70"/>
                    </a:lnTo>
                    <a:cubicBezTo>
                      <a:pt x="2731" y="51"/>
                      <a:pt x="2675" y="26"/>
                      <a:pt x="2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71" name="Google Shape;5871;p39"/>
              <p:cNvSpPr/>
              <p:nvPr/>
            </p:nvSpPr>
            <p:spPr>
              <a:xfrm>
                <a:off x="754375" y="1762350"/>
                <a:ext cx="500" cy="250"/>
              </a:xfrm>
              <a:custGeom>
                <a:avLst/>
                <a:gdLst/>
                <a:ahLst/>
                <a:cxnLst/>
                <a:rect l="l" t="t" r="r" b="b"/>
                <a:pathLst>
                  <a:path w="20" h="10" extrusionOk="0">
                    <a:moveTo>
                      <a:pt x="1" y="0"/>
                    </a:moveTo>
                    <a:lnTo>
                      <a:pt x="1" y="0"/>
                    </a:lnTo>
                    <a:cubicBezTo>
                      <a:pt x="3" y="7"/>
                      <a:pt x="12" y="10"/>
                      <a:pt x="19" y="10"/>
                    </a:cubicBezTo>
                    <a:cubicBezTo>
                      <a:pt x="12" y="7"/>
                      <a:pt x="5"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72" name="Google Shape;5872;p39"/>
              <p:cNvSpPr/>
              <p:nvPr/>
            </p:nvSpPr>
            <p:spPr>
              <a:xfrm>
                <a:off x="731775" y="1776650"/>
                <a:ext cx="25" cy="200"/>
              </a:xfrm>
              <a:custGeom>
                <a:avLst/>
                <a:gdLst/>
                <a:ahLst/>
                <a:cxnLst/>
                <a:rect l="l" t="t" r="r" b="b"/>
                <a:pathLst>
                  <a:path w="1" h="8" extrusionOk="0">
                    <a:moveTo>
                      <a:pt x="1" y="1"/>
                    </a:moveTo>
                    <a:lnTo>
                      <a:pt x="1" y="1"/>
                    </a:lnTo>
                    <a:cubicBezTo>
                      <a:pt x="1" y="1"/>
                      <a:pt x="1" y="6"/>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73" name="Google Shape;5873;p39"/>
              <p:cNvSpPr/>
              <p:nvPr/>
            </p:nvSpPr>
            <p:spPr>
              <a:xfrm>
                <a:off x="762500" y="1737725"/>
                <a:ext cx="550" cy="300"/>
              </a:xfrm>
              <a:custGeom>
                <a:avLst/>
                <a:gdLst/>
                <a:ahLst/>
                <a:cxnLst/>
                <a:rect l="l" t="t" r="r" b="b"/>
                <a:pathLst>
                  <a:path w="22" h="12" extrusionOk="0">
                    <a:moveTo>
                      <a:pt x="21" y="0"/>
                    </a:moveTo>
                    <a:lnTo>
                      <a:pt x="21" y="0"/>
                    </a:lnTo>
                    <a:cubicBezTo>
                      <a:pt x="17" y="5"/>
                      <a:pt x="10" y="9"/>
                      <a:pt x="0" y="12"/>
                    </a:cubicBezTo>
                    <a:cubicBezTo>
                      <a:pt x="12" y="12"/>
                      <a:pt x="19" y="7"/>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74" name="Google Shape;5874;p39"/>
              <p:cNvSpPr/>
              <p:nvPr/>
            </p:nvSpPr>
            <p:spPr>
              <a:xfrm>
                <a:off x="750550" y="1723800"/>
                <a:ext cx="675" cy="500"/>
              </a:xfrm>
              <a:custGeom>
                <a:avLst/>
                <a:gdLst/>
                <a:ahLst/>
                <a:cxnLst/>
                <a:rect l="l" t="t" r="r" b="b"/>
                <a:pathLst>
                  <a:path w="27" h="20" extrusionOk="0">
                    <a:moveTo>
                      <a:pt x="1" y="1"/>
                    </a:moveTo>
                    <a:lnTo>
                      <a:pt x="1" y="1"/>
                    </a:lnTo>
                    <a:cubicBezTo>
                      <a:pt x="1" y="1"/>
                      <a:pt x="1" y="1"/>
                      <a:pt x="1" y="1"/>
                    </a:cubicBezTo>
                    <a:lnTo>
                      <a:pt x="1" y="1"/>
                    </a:lnTo>
                    <a:lnTo>
                      <a:pt x="1" y="1"/>
                    </a:lnTo>
                    <a:close/>
                    <a:moveTo>
                      <a:pt x="26" y="1"/>
                    </a:moveTo>
                    <a:cubicBezTo>
                      <a:pt x="20" y="1"/>
                      <a:pt x="12" y="3"/>
                      <a:pt x="6" y="3"/>
                    </a:cubicBezTo>
                    <a:cubicBezTo>
                      <a:pt x="4" y="3"/>
                      <a:pt x="2" y="2"/>
                      <a:pt x="1" y="1"/>
                    </a:cubicBezTo>
                    <a:lnTo>
                      <a:pt x="1" y="1"/>
                    </a:lnTo>
                    <a:lnTo>
                      <a:pt x="12" y="19"/>
                    </a:lnTo>
                    <a:cubicBezTo>
                      <a:pt x="10" y="10"/>
                      <a:pt x="19" y="5"/>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75" name="Google Shape;5875;p39"/>
              <p:cNvSpPr/>
              <p:nvPr/>
            </p:nvSpPr>
            <p:spPr>
              <a:xfrm>
                <a:off x="756400" y="1719575"/>
                <a:ext cx="625" cy="375"/>
              </a:xfrm>
              <a:custGeom>
                <a:avLst/>
                <a:gdLst/>
                <a:ahLst/>
                <a:cxnLst/>
                <a:rect l="l" t="t" r="r" b="b"/>
                <a:pathLst>
                  <a:path w="25" h="15" extrusionOk="0">
                    <a:moveTo>
                      <a:pt x="1" y="1"/>
                    </a:moveTo>
                    <a:cubicBezTo>
                      <a:pt x="1" y="8"/>
                      <a:pt x="8" y="14"/>
                      <a:pt x="15" y="14"/>
                    </a:cubicBezTo>
                    <a:cubicBezTo>
                      <a:pt x="19" y="14"/>
                      <a:pt x="22" y="13"/>
                      <a:pt x="24" y="10"/>
                    </a:cubicBezTo>
                    <a:cubicBezTo>
                      <a:pt x="20" y="5"/>
                      <a:pt x="24" y="3"/>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76" name="Google Shape;5876;p39"/>
              <p:cNvSpPr/>
              <p:nvPr/>
            </p:nvSpPr>
            <p:spPr>
              <a:xfrm>
                <a:off x="753300" y="1722600"/>
                <a:ext cx="1525" cy="700"/>
              </a:xfrm>
              <a:custGeom>
                <a:avLst/>
                <a:gdLst/>
                <a:ahLst/>
                <a:cxnLst/>
                <a:rect l="l" t="t" r="r" b="b"/>
                <a:pathLst>
                  <a:path w="61" h="28" extrusionOk="0">
                    <a:moveTo>
                      <a:pt x="44" y="0"/>
                    </a:moveTo>
                    <a:lnTo>
                      <a:pt x="44" y="2"/>
                    </a:lnTo>
                    <a:cubicBezTo>
                      <a:pt x="38" y="2"/>
                      <a:pt x="34" y="2"/>
                      <a:pt x="30" y="2"/>
                    </a:cubicBezTo>
                    <a:cubicBezTo>
                      <a:pt x="1" y="2"/>
                      <a:pt x="13" y="16"/>
                      <a:pt x="28" y="28"/>
                    </a:cubicBezTo>
                    <a:cubicBezTo>
                      <a:pt x="60" y="26"/>
                      <a:pt x="48"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77" name="Google Shape;5877;p39"/>
              <p:cNvSpPr/>
              <p:nvPr/>
            </p:nvSpPr>
            <p:spPr>
              <a:xfrm>
                <a:off x="753950" y="1722225"/>
                <a:ext cx="400" cy="325"/>
              </a:xfrm>
              <a:custGeom>
                <a:avLst/>
                <a:gdLst/>
                <a:ahLst/>
                <a:cxnLst/>
                <a:rect l="l" t="t" r="r" b="b"/>
                <a:pathLst>
                  <a:path w="16" h="13" extrusionOk="0">
                    <a:moveTo>
                      <a:pt x="10" y="1"/>
                    </a:moveTo>
                    <a:cubicBezTo>
                      <a:pt x="1" y="1"/>
                      <a:pt x="11" y="7"/>
                      <a:pt x="15" y="13"/>
                    </a:cubicBezTo>
                    <a:cubicBezTo>
                      <a:pt x="15" y="8"/>
                      <a:pt x="15" y="3"/>
                      <a:pt x="15" y="1"/>
                    </a:cubicBezTo>
                    <a:cubicBezTo>
                      <a:pt x="13" y="1"/>
                      <a:pt x="11"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78" name="Google Shape;5878;p39"/>
              <p:cNvSpPr/>
              <p:nvPr/>
            </p:nvSpPr>
            <p:spPr>
              <a:xfrm>
                <a:off x="750550" y="1726750"/>
                <a:ext cx="1600" cy="500"/>
              </a:xfrm>
              <a:custGeom>
                <a:avLst/>
                <a:gdLst/>
                <a:ahLst/>
                <a:cxnLst/>
                <a:rect l="l" t="t" r="r" b="b"/>
                <a:pathLst>
                  <a:path w="64" h="20" extrusionOk="0">
                    <a:moveTo>
                      <a:pt x="21" y="1"/>
                    </a:moveTo>
                    <a:cubicBezTo>
                      <a:pt x="1" y="1"/>
                      <a:pt x="38" y="19"/>
                      <a:pt x="54" y="19"/>
                    </a:cubicBezTo>
                    <a:cubicBezTo>
                      <a:pt x="61" y="19"/>
                      <a:pt x="64" y="16"/>
                      <a:pt x="56" y="6"/>
                    </a:cubicBezTo>
                    <a:cubicBezTo>
                      <a:pt x="59" y="3"/>
                      <a:pt x="53" y="2"/>
                      <a:pt x="46" y="2"/>
                    </a:cubicBezTo>
                    <a:cubicBezTo>
                      <a:pt x="39" y="2"/>
                      <a:pt x="32" y="3"/>
                      <a:pt x="28" y="3"/>
                    </a:cubicBezTo>
                    <a:cubicBezTo>
                      <a:pt x="24" y="3"/>
                      <a:pt x="22" y="2"/>
                      <a:pt x="26" y="1"/>
                    </a:cubicBezTo>
                    <a:cubicBezTo>
                      <a:pt x="24" y="1"/>
                      <a:pt x="22"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79" name="Google Shape;5879;p39"/>
              <p:cNvSpPr/>
              <p:nvPr/>
            </p:nvSpPr>
            <p:spPr>
              <a:xfrm>
                <a:off x="755725" y="1723000"/>
                <a:ext cx="1125" cy="300"/>
              </a:xfrm>
              <a:custGeom>
                <a:avLst/>
                <a:gdLst/>
                <a:ahLst/>
                <a:cxnLst/>
                <a:rect l="l" t="t" r="r" b="b"/>
                <a:pathLst>
                  <a:path w="45" h="12" extrusionOk="0">
                    <a:moveTo>
                      <a:pt x="44" y="0"/>
                    </a:moveTo>
                    <a:lnTo>
                      <a:pt x="0" y="5"/>
                    </a:lnTo>
                    <a:lnTo>
                      <a:pt x="35" y="12"/>
                    </a:lnTo>
                    <a:lnTo>
                      <a:pt x="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80" name="Google Shape;5880;p39"/>
              <p:cNvSpPr/>
              <p:nvPr/>
            </p:nvSpPr>
            <p:spPr>
              <a:xfrm>
                <a:off x="755825" y="1724850"/>
                <a:ext cx="550" cy="650"/>
              </a:xfrm>
              <a:custGeom>
                <a:avLst/>
                <a:gdLst/>
                <a:ahLst/>
                <a:cxnLst/>
                <a:rect l="l" t="t" r="r" b="b"/>
                <a:pathLst>
                  <a:path w="22" h="26" extrusionOk="0">
                    <a:moveTo>
                      <a:pt x="8" y="0"/>
                    </a:moveTo>
                    <a:cubicBezTo>
                      <a:pt x="8" y="12"/>
                      <a:pt x="1" y="26"/>
                      <a:pt x="12" y="26"/>
                    </a:cubicBezTo>
                    <a:lnTo>
                      <a:pt x="22" y="5"/>
                    </a:lnTo>
                    <a:cubicBezTo>
                      <a:pt x="17" y="5"/>
                      <a:pt x="10" y="3"/>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81" name="Google Shape;5881;p39"/>
              <p:cNvSpPr/>
              <p:nvPr/>
            </p:nvSpPr>
            <p:spPr>
              <a:xfrm>
                <a:off x="755825" y="1724450"/>
                <a:ext cx="200" cy="425"/>
              </a:xfrm>
              <a:custGeom>
                <a:avLst/>
                <a:gdLst/>
                <a:ahLst/>
                <a:cxnLst/>
                <a:rect l="l" t="t" r="r" b="b"/>
                <a:pathLst>
                  <a:path w="8" h="17" extrusionOk="0">
                    <a:moveTo>
                      <a:pt x="1" y="0"/>
                    </a:moveTo>
                    <a:cubicBezTo>
                      <a:pt x="1" y="7"/>
                      <a:pt x="3" y="12"/>
                      <a:pt x="8" y="16"/>
                    </a:cubicBezTo>
                    <a:cubicBezTo>
                      <a:pt x="8" y="10"/>
                      <a:pt x="5"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82" name="Google Shape;5882;p39"/>
              <p:cNvSpPr/>
              <p:nvPr/>
            </p:nvSpPr>
            <p:spPr>
              <a:xfrm>
                <a:off x="756875" y="1723625"/>
                <a:ext cx="250" cy="550"/>
              </a:xfrm>
              <a:custGeom>
                <a:avLst/>
                <a:gdLst/>
                <a:ahLst/>
                <a:cxnLst/>
                <a:rect l="l" t="t" r="r" b="b"/>
                <a:pathLst>
                  <a:path w="10" h="22" extrusionOk="0">
                    <a:moveTo>
                      <a:pt x="10" y="1"/>
                    </a:moveTo>
                    <a:lnTo>
                      <a:pt x="3" y="8"/>
                    </a:lnTo>
                    <a:lnTo>
                      <a:pt x="1" y="2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83" name="Google Shape;5883;p39"/>
              <p:cNvSpPr/>
              <p:nvPr/>
            </p:nvSpPr>
            <p:spPr>
              <a:xfrm>
                <a:off x="756700" y="1730850"/>
                <a:ext cx="950" cy="575"/>
              </a:xfrm>
              <a:custGeom>
                <a:avLst/>
                <a:gdLst/>
                <a:ahLst/>
                <a:cxnLst/>
                <a:rect l="l" t="t" r="r" b="b"/>
                <a:pathLst>
                  <a:path w="38" h="23" extrusionOk="0">
                    <a:moveTo>
                      <a:pt x="12" y="0"/>
                    </a:moveTo>
                    <a:cubicBezTo>
                      <a:pt x="9" y="0"/>
                      <a:pt x="5" y="1"/>
                      <a:pt x="1" y="4"/>
                    </a:cubicBezTo>
                    <a:lnTo>
                      <a:pt x="17" y="22"/>
                    </a:lnTo>
                    <a:cubicBezTo>
                      <a:pt x="31" y="22"/>
                      <a:pt x="38" y="15"/>
                      <a:pt x="31" y="9"/>
                    </a:cubicBezTo>
                    <a:cubicBezTo>
                      <a:pt x="26" y="4"/>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84" name="Google Shape;5884;p39"/>
              <p:cNvSpPr/>
              <p:nvPr/>
            </p:nvSpPr>
            <p:spPr>
              <a:xfrm>
                <a:off x="758500" y="1728850"/>
                <a:ext cx="1300" cy="375"/>
              </a:xfrm>
              <a:custGeom>
                <a:avLst/>
                <a:gdLst/>
                <a:ahLst/>
                <a:cxnLst/>
                <a:rect l="l" t="t" r="r" b="b"/>
                <a:pathLst>
                  <a:path w="52" h="15" extrusionOk="0">
                    <a:moveTo>
                      <a:pt x="31" y="0"/>
                    </a:moveTo>
                    <a:cubicBezTo>
                      <a:pt x="21" y="7"/>
                      <a:pt x="10" y="12"/>
                      <a:pt x="0" y="14"/>
                    </a:cubicBezTo>
                    <a:lnTo>
                      <a:pt x="51" y="7"/>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85" name="Google Shape;5885;p39"/>
              <p:cNvSpPr/>
              <p:nvPr/>
            </p:nvSpPr>
            <p:spPr>
              <a:xfrm>
                <a:off x="759825" y="1730050"/>
                <a:ext cx="1050" cy="475"/>
              </a:xfrm>
              <a:custGeom>
                <a:avLst/>
                <a:gdLst/>
                <a:ahLst/>
                <a:cxnLst/>
                <a:rect l="l" t="t" r="r" b="b"/>
                <a:pathLst>
                  <a:path w="42" h="19" extrusionOk="0">
                    <a:moveTo>
                      <a:pt x="12" y="0"/>
                    </a:moveTo>
                    <a:cubicBezTo>
                      <a:pt x="7" y="0"/>
                      <a:pt x="3" y="3"/>
                      <a:pt x="1" y="10"/>
                    </a:cubicBezTo>
                    <a:cubicBezTo>
                      <a:pt x="9" y="10"/>
                      <a:pt x="25" y="18"/>
                      <a:pt x="34" y="18"/>
                    </a:cubicBezTo>
                    <a:cubicBezTo>
                      <a:pt x="39" y="18"/>
                      <a:pt x="41" y="15"/>
                      <a:pt x="38" y="6"/>
                    </a:cubicBezTo>
                    <a:lnTo>
                      <a:pt x="38" y="6"/>
                    </a:lnTo>
                    <a:cubicBezTo>
                      <a:pt x="37" y="6"/>
                      <a:pt x="36" y="6"/>
                      <a:pt x="36" y="6"/>
                    </a:cubicBezTo>
                    <a:cubicBezTo>
                      <a:pt x="29" y="6"/>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86" name="Google Shape;5886;p39"/>
              <p:cNvSpPr/>
              <p:nvPr/>
            </p:nvSpPr>
            <p:spPr>
              <a:xfrm>
                <a:off x="757275" y="1738575"/>
                <a:ext cx="2225" cy="200"/>
              </a:xfrm>
              <a:custGeom>
                <a:avLst/>
                <a:gdLst/>
                <a:ahLst/>
                <a:cxnLst/>
                <a:rect l="l" t="t" r="r" b="b"/>
                <a:pathLst>
                  <a:path w="89" h="8" extrusionOk="0">
                    <a:moveTo>
                      <a:pt x="89" y="1"/>
                    </a:moveTo>
                    <a:lnTo>
                      <a:pt x="1" y="8"/>
                    </a:lnTo>
                    <a:lnTo>
                      <a:pt x="89" y="8"/>
                    </a:lnTo>
                    <a:lnTo>
                      <a:pt x="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87" name="Google Shape;5887;p39"/>
              <p:cNvSpPr/>
              <p:nvPr/>
            </p:nvSpPr>
            <p:spPr>
              <a:xfrm>
                <a:off x="762550" y="1745850"/>
                <a:ext cx="2225" cy="925"/>
              </a:xfrm>
              <a:custGeom>
                <a:avLst/>
                <a:gdLst/>
                <a:ahLst/>
                <a:cxnLst/>
                <a:rect l="l" t="t" r="r" b="b"/>
                <a:pathLst>
                  <a:path w="89" h="37" extrusionOk="0">
                    <a:moveTo>
                      <a:pt x="34" y="0"/>
                    </a:moveTo>
                    <a:cubicBezTo>
                      <a:pt x="22" y="0"/>
                      <a:pt x="17" y="13"/>
                      <a:pt x="7" y="13"/>
                    </a:cubicBezTo>
                    <a:cubicBezTo>
                      <a:pt x="5" y="13"/>
                      <a:pt x="3" y="13"/>
                      <a:pt x="1" y="11"/>
                    </a:cubicBezTo>
                    <a:lnTo>
                      <a:pt x="1" y="11"/>
                    </a:lnTo>
                    <a:cubicBezTo>
                      <a:pt x="19" y="30"/>
                      <a:pt x="5" y="37"/>
                      <a:pt x="63" y="37"/>
                    </a:cubicBezTo>
                    <a:cubicBezTo>
                      <a:pt x="89" y="11"/>
                      <a:pt x="12" y="23"/>
                      <a:pt x="42" y="2"/>
                    </a:cubicBezTo>
                    <a:cubicBezTo>
                      <a:pt x="39" y="1"/>
                      <a:pt x="37"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88" name="Google Shape;5888;p39"/>
              <p:cNvSpPr/>
              <p:nvPr/>
            </p:nvSpPr>
            <p:spPr>
              <a:xfrm>
                <a:off x="684375" y="1767150"/>
                <a:ext cx="650" cy="550"/>
              </a:xfrm>
              <a:custGeom>
                <a:avLst/>
                <a:gdLst/>
                <a:ahLst/>
                <a:cxnLst/>
                <a:rect l="l" t="t" r="r" b="b"/>
                <a:pathLst>
                  <a:path w="26" h="22" extrusionOk="0">
                    <a:moveTo>
                      <a:pt x="0" y="1"/>
                    </a:moveTo>
                    <a:lnTo>
                      <a:pt x="24" y="22"/>
                    </a:lnTo>
                    <a:lnTo>
                      <a:pt x="26" y="1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89" name="Google Shape;5889;p39"/>
              <p:cNvSpPr/>
              <p:nvPr/>
            </p:nvSpPr>
            <p:spPr>
              <a:xfrm>
                <a:off x="684150" y="1767900"/>
                <a:ext cx="600" cy="1200"/>
              </a:xfrm>
              <a:custGeom>
                <a:avLst/>
                <a:gdLst/>
                <a:ahLst/>
                <a:cxnLst/>
                <a:rect l="l" t="t" r="r" b="b"/>
                <a:pathLst>
                  <a:path w="24" h="48" extrusionOk="0">
                    <a:moveTo>
                      <a:pt x="0" y="1"/>
                    </a:moveTo>
                    <a:lnTo>
                      <a:pt x="7" y="47"/>
                    </a:lnTo>
                    <a:cubicBezTo>
                      <a:pt x="9" y="46"/>
                      <a:pt x="12" y="43"/>
                      <a:pt x="16" y="43"/>
                    </a:cubicBezTo>
                    <a:cubicBezTo>
                      <a:pt x="18" y="43"/>
                      <a:pt x="21" y="44"/>
                      <a:pt x="23" y="4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90" name="Google Shape;5890;p39"/>
              <p:cNvSpPr/>
              <p:nvPr/>
            </p:nvSpPr>
            <p:spPr>
              <a:xfrm>
                <a:off x="747825" y="1772150"/>
                <a:ext cx="775" cy="475"/>
              </a:xfrm>
              <a:custGeom>
                <a:avLst/>
                <a:gdLst/>
                <a:ahLst/>
                <a:cxnLst/>
                <a:rect l="l" t="t" r="r" b="b"/>
                <a:pathLst>
                  <a:path w="31" h="19" extrusionOk="0">
                    <a:moveTo>
                      <a:pt x="11" y="0"/>
                    </a:moveTo>
                    <a:cubicBezTo>
                      <a:pt x="7" y="0"/>
                      <a:pt x="4" y="1"/>
                      <a:pt x="1" y="2"/>
                    </a:cubicBezTo>
                    <a:lnTo>
                      <a:pt x="31" y="19"/>
                    </a:lnTo>
                    <a:lnTo>
                      <a:pt x="24" y="7"/>
                    </a:lnTo>
                    <a:cubicBezTo>
                      <a:pt x="21" y="3"/>
                      <a:pt x="16"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91" name="Google Shape;5891;p39"/>
              <p:cNvSpPr/>
              <p:nvPr/>
            </p:nvSpPr>
            <p:spPr>
              <a:xfrm>
                <a:off x="741100" y="1773775"/>
                <a:ext cx="725" cy="1050"/>
              </a:xfrm>
              <a:custGeom>
                <a:avLst/>
                <a:gdLst/>
                <a:ahLst/>
                <a:cxnLst/>
                <a:rect l="l" t="t" r="r" b="b"/>
                <a:pathLst>
                  <a:path w="29" h="42" extrusionOk="0">
                    <a:moveTo>
                      <a:pt x="1" y="0"/>
                    </a:moveTo>
                    <a:lnTo>
                      <a:pt x="22" y="42"/>
                    </a:lnTo>
                    <a:lnTo>
                      <a:pt x="29" y="4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92" name="Google Shape;5892;p39"/>
              <p:cNvSpPr/>
              <p:nvPr/>
            </p:nvSpPr>
            <p:spPr>
              <a:xfrm>
                <a:off x="736150" y="1777250"/>
                <a:ext cx="875" cy="650"/>
              </a:xfrm>
              <a:custGeom>
                <a:avLst/>
                <a:gdLst/>
                <a:ahLst/>
                <a:cxnLst/>
                <a:rect l="l" t="t" r="r" b="b"/>
                <a:pathLst>
                  <a:path w="35" h="26" extrusionOk="0">
                    <a:moveTo>
                      <a:pt x="3" y="0"/>
                    </a:moveTo>
                    <a:cubicBezTo>
                      <a:pt x="0" y="0"/>
                      <a:pt x="1" y="6"/>
                      <a:pt x="7" y="26"/>
                    </a:cubicBezTo>
                    <a:cubicBezTo>
                      <a:pt x="14" y="26"/>
                      <a:pt x="21" y="19"/>
                      <a:pt x="28" y="16"/>
                    </a:cubicBezTo>
                    <a:lnTo>
                      <a:pt x="28" y="16"/>
                    </a:lnTo>
                    <a:cubicBezTo>
                      <a:pt x="28" y="16"/>
                      <a:pt x="28" y="16"/>
                      <a:pt x="29" y="16"/>
                    </a:cubicBezTo>
                    <a:cubicBezTo>
                      <a:pt x="31" y="16"/>
                      <a:pt x="33" y="15"/>
                      <a:pt x="34" y="14"/>
                    </a:cubicBezTo>
                    <a:cubicBezTo>
                      <a:pt x="32" y="14"/>
                      <a:pt x="30" y="15"/>
                      <a:pt x="28" y="16"/>
                    </a:cubicBezTo>
                    <a:lnTo>
                      <a:pt x="28" y="16"/>
                    </a:lnTo>
                    <a:cubicBezTo>
                      <a:pt x="17" y="15"/>
                      <a:pt x="6"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93" name="Google Shape;5893;p39"/>
              <p:cNvSpPr/>
              <p:nvPr/>
            </p:nvSpPr>
            <p:spPr>
              <a:xfrm>
                <a:off x="530275" y="1642300"/>
                <a:ext cx="125" cy="275"/>
              </a:xfrm>
              <a:custGeom>
                <a:avLst/>
                <a:gdLst/>
                <a:ahLst/>
                <a:cxnLst/>
                <a:rect l="l" t="t" r="r" b="b"/>
                <a:pathLst>
                  <a:path w="5" h="11" extrusionOk="0">
                    <a:moveTo>
                      <a:pt x="3" y="0"/>
                    </a:moveTo>
                    <a:cubicBezTo>
                      <a:pt x="2" y="0"/>
                      <a:pt x="1" y="4"/>
                      <a:pt x="0" y="11"/>
                    </a:cubicBezTo>
                    <a:lnTo>
                      <a:pt x="5" y="11"/>
                    </a:lnTo>
                    <a:cubicBezTo>
                      <a:pt x="4" y="4"/>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94" name="Google Shape;5894;p39"/>
              <p:cNvSpPr/>
              <p:nvPr/>
            </p:nvSpPr>
            <p:spPr>
              <a:xfrm>
                <a:off x="520250" y="1654675"/>
                <a:ext cx="24875" cy="21900"/>
              </a:xfrm>
              <a:custGeom>
                <a:avLst/>
                <a:gdLst/>
                <a:ahLst/>
                <a:cxnLst/>
                <a:rect l="l" t="t" r="r" b="b"/>
                <a:pathLst>
                  <a:path w="995" h="876" extrusionOk="0">
                    <a:moveTo>
                      <a:pt x="801" y="0"/>
                    </a:moveTo>
                    <a:cubicBezTo>
                      <a:pt x="796" y="0"/>
                      <a:pt x="786" y="6"/>
                      <a:pt x="767" y="26"/>
                    </a:cubicBezTo>
                    <a:lnTo>
                      <a:pt x="758" y="70"/>
                    </a:lnTo>
                    <a:cubicBezTo>
                      <a:pt x="769" y="59"/>
                      <a:pt x="782" y="49"/>
                      <a:pt x="787" y="49"/>
                    </a:cubicBezTo>
                    <a:cubicBezTo>
                      <a:pt x="790" y="49"/>
                      <a:pt x="791" y="51"/>
                      <a:pt x="791" y="56"/>
                    </a:cubicBezTo>
                    <a:cubicBezTo>
                      <a:pt x="788" y="63"/>
                      <a:pt x="777" y="81"/>
                      <a:pt x="770" y="102"/>
                    </a:cubicBezTo>
                    <a:cubicBezTo>
                      <a:pt x="770" y="103"/>
                      <a:pt x="771" y="103"/>
                      <a:pt x="771" y="103"/>
                    </a:cubicBezTo>
                    <a:cubicBezTo>
                      <a:pt x="777" y="103"/>
                      <a:pt x="796" y="83"/>
                      <a:pt x="805" y="81"/>
                    </a:cubicBezTo>
                    <a:cubicBezTo>
                      <a:pt x="853" y="26"/>
                      <a:pt x="818" y="30"/>
                      <a:pt x="823" y="9"/>
                    </a:cubicBezTo>
                    <a:lnTo>
                      <a:pt x="823" y="9"/>
                    </a:lnTo>
                    <a:cubicBezTo>
                      <a:pt x="820" y="11"/>
                      <a:pt x="818" y="11"/>
                      <a:pt x="817" y="11"/>
                    </a:cubicBezTo>
                    <a:cubicBezTo>
                      <a:pt x="809" y="11"/>
                      <a:pt x="809" y="0"/>
                      <a:pt x="801" y="0"/>
                    </a:cubicBezTo>
                    <a:close/>
                    <a:moveTo>
                      <a:pt x="793" y="454"/>
                    </a:moveTo>
                    <a:lnTo>
                      <a:pt x="749" y="510"/>
                    </a:lnTo>
                    <a:lnTo>
                      <a:pt x="781" y="487"/>
                    </a:lnTo>
                    <a:lnTo>
                      <a:pt x="793" y="454"/>
                    </a:lnTo>
                    <a:close/>
                    <a:moveTo>
                      <a:pt x="953" y="573"/>
                    </a:moveTo>
                    <a:lnTo>
                      <a:pt x="971" y="584"/>
                    </a:lnTo>
                    <a:cubicBezTo>
                      <a:pt x="965" y="591"/>
                      <a:pt x="960" y="598"/>
                      <a:pt x="958" y="607"/>
                    </a:cubicBezTo>
                    <a:cubicBezTo>
                      <a:pt x="959" y="608"/>
                      <a:pt x="960" y="608"/>
                      <a:pt x="961" y="608"/>
                    </a:cubicBezTo>
                    <a:cubicBezTo>
                      <a:pt x="969" y="608"/>
                      <a:pt x="978" y="591"/>
                      <a:pt x="995" y="573"/>
                    </a:cubicBezTo>
                    <a:close/>
                    <a:moveTo>
                      <a:pt x="591" y="649"/>
                    </a:moveTo>
                    <a:cubicBezTo>
                      <a:pt x="590" y="651"/>
                      <a:pt x="588" y="653"/>
                      <a:pt x="587" y="655"/>
                    </a:cubicBezTo>
                    <a:lnTo>
                      <a:pt x="587" y="655"/>
                    </a:lnTo>
                    <a:cubicBezTo>
                      <a:pt x="588" y="653"/>
                      <a:pt x="590" y="651"/>
                      <a:pt x="591" y="649"/>
                    </a:cubicBezTo>
                    <a:close/>
                    <a:moveTo>
                      <a:pt x="723" y="645"/>
                    </a:moveTo>
                    <a:lnTo>
                      <a:pt x="716" y="656"/>
                    </a:lnTo>
                    <a:lnTo>
                      <a:pt x="723" y="670"/>
                    </a:lnTo>
                    <a:lnTo>
                      <a:pt x="723" y="645"/>
                    </a:lnTo>
                    <a:close/>
                    <a:moveTo>
                      <a:pt x="587" y="655"/>
                    </a:moveTo>
                    <a:cubicBezTo>
                      <a:pt x="553" y="703"/>
                      <a:pt x="558" y="708"/>
                      <a:pt x="569" y="708"/>
                    </a:cubicBezTo>
                    <a:cubicBezTo>
                      <a:pt x="572" y="708"/>
                      <a:pt x="575" y="707"/>
                      <a:pt x="579" y="707"/>
                    </a:cubicBezTo>
                    <a:cubicBezTo>
                      <a:pt x="585" y="707"/>
                      <a:pt x="591" y="709"/>
                      <a:pt x="591" y="716"/>
                    </a:cubicBezTo>
                    <a:cubicBezTo>
                      <a:pt x="603" y="698"/>
                      <a:pt x="598" y="677"/>
                      <a:pt x="626" y="661"/>
                    </a:cubicBezTo>
                    <a:cubicBezTo>
                      <a:pt x="626" y="658"/>
                      <a:pt x="624" y="657"/>
                      <a:pt x="621" y="657"/>
                    </a:cubicBezTo>
                    <a:cubicBezTo>
                      <a:pt x="611" y="657"/>
                      <a:pt x="593" y="666"/>
                      <a:pt x="586" y="666"/>
                    </a:cubicBezTo>
                    <a:cubicBezTo>
                      <a:pt x="582" y="666"/>
                      <a:pt x="582" y="663"/>
                      <a:pt x="587" y="655"/>
                    </a:cubicBezTo>
                    <a:close/>
                    <a:moveTo>
                      <a:pt x="635" y="675"/>
                    </a:moveTo>
                    <a:lnTo>
                      <a:pt x="624" y="716"/>
                    </a:lnTo>
                    <a:lnTo>
                      <a:pt x="584" y="735"/>
                    </a:lnTo>
                    <a:cubicBezTo>
                      <a:pt x="570" y="767"/>
                      <a:pt x="596" y="767"/>
                      <a:pt x="580" y="798"/>
                    </a:cubicBezTo>
                    <a:cubicBezTo>
                      <a:pt x="594" y="789"/>
                      <a:pt x="607" y="785"/>
                      <a:pt x="617" y="785"/>
                    </a:cubicBezTo>
                    <a:cubicBezTo>
                      <a:pt x="626" y="785"/>
                      <a:pt x="632" y="789"/>
                      <a:pt x="633" y="798"/>
                    </a:cubicBezTo>
                    <a:cubicBezTo>
                      <a:pt x="649" y="742"/>
                      <a:pt x="635" y="758"/>
                      <a:pt x="624" y="742"/>
                    </a:cubicBezTo>
                    <a:lnTo>
                      <a:pt x="661" y="691"/>
                    </a:lnTo>
                    <a:lnTo>
                      <a:pt x="661" y="691"/>
                    </a:lnTo>
                    <a:cubicBezTo>
                      <a:pt x="650" y="703"/>
                      <a:pt x="644" y="707"/>
                      <a:pt x="640" y="707"/>
                    </a:cubicBezTo>
                    <a:cubicBezTo>
                      <a:pt x="631" y="707"/>
                      <a:pt x="640" y="678"/>
                      <a:pt x="635" y="675"/>
                    </a:cubicBezTo>
                    <a:close/>
                    <a:moveTo>
                      <a:pt x="132" y="693"/>
                    </a:moveTo>
                    <a:lnTo>
                      <a:pt x="107" y="735"/>
                    </a:lnTo>
                    <a:lnTo>
                      <a:pt x="77" y="703"/>
                    </a:lnTo>
                    <a:lnTo>
                      <a:pt x="77" y="703"/>
                    </a:lnTo>
                    <a:cubicBezTo>
                      <a:pt x="58" y="716"/>
                      <a:pt x="84" y="707"/>
                      <a:pt x="72" y="726"/>
                    </a:cubicBezTo>
                    <a:lnTo>
                      <a:pt x="28" y="758"/>
                    </a:lnTo>
                    <a:cubicBezTo>
                      <a:pt x="53" y="705"/>
                      <a:pt x="37" y="737"/>
                      <a:pt x="33" y="710"/>
                    </a:cubicBezTo>
                    <a:lnTo>
                      <a:pt x="33" y="710"/>
                    </a:lnTo>
                    <a:cubicBezTo>
                      <a:pt x="28" y="721"/>
                      <a:pt x="21" y="730"/>
                      <a:pt x="12" y="740"/>
                    </a:cubicBezTo>
                    <a:lnTo>
                      <a:pt x="0" y="749"/>
                    </a:lnTo>
                    <a:cubicBezTo>
                      <a:pt x="17" y="772"/>
                      <a:pt x="25" y="802"/>
                      <a:pt x="61" y="802"/>
                    </a:cubicBezTo>
                    <a:cubicBezTo>
                      <a:pt x="68" y="802"/>
                      <a:pt x="76" y="800"/>
                      <a:pt x="86" y="798"/>
                    </a:cubicBezTo>
                    <a:lnTo>
                      <a:pt x="132" y="693"/>
                    </a:lnTo>
                    <a:close/>
                    <a:moveTo>
                      <a:pt x="76" y="835"/>
                    </a:moveTo>
                    <a:cubicBezTo>
                      <a:pt x="75" y="835"/>
                      <a:pt x="71" y="837"/>
                      <a:pt x="63" y="844"/>
                    </a:cubicBezTo>
                    <a:cubicBezTo>
                      <a:pt x="49" y="868"/>
                      <a:pt x="45" y="875"/>
                      <a:pt x="47" y="875"/>
                    </a:cubicBezTo>
                    <a:cubicBezTo>
                      <a:pt x="49" y="875"/>
                      <a:pt x="57" y="866"/>
                      <a:pt x="63" y="863"/>
                    </a:cubicBezTo>
                    <a:lnTo>
                      <a:pt x="63" y="863"/>
                    </a:lnTo>
                    <a:cubicBezTo>
                      <a:pt x="59" y="867"/>
                      <a:pt x="59" y="872"/>
                      <a:pt x="62" y="872"/>
                    </a:cubicBezTo>
                    <a:cubicBezTo>
                      <a:pt x="63" y="872"/>
                      <a:pt x="65" y="871"/>
                      <a:pt x="67" y="869"/>
                    </a:cubicBezTo>
                    <a:cubicBezTo>
                      <a:pt x="69" y="863"/>
                      <a:pt x="68" y="861"/>
                      <a:pt x="67" y="861"/>
                    </a:cubicBezTo>
                    <a:cubicBezTo>
                      <a:pt x="66" y="861"/>
                      <a:pt x="64" y="862"/>
                      <a:pt x="63" y="863"/>
                    </a:cubicBezTo>
                    <a:cubicBezTo>
                      <a:pt x="68" y="851"/>
                      <a:pt x="80" y="835"/>
                      <a:pt x="76" y="83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95" name="Google Shape;5895;p39"/>
              <p:cNvSpPr/>
              <p:nvPr/>
            </p:nvSpPr>
            <p:spPr>
              <a:xfrm>
                <a:off x="542275" y="1667775"/>
                <a:ext cx="25" cy="175"/>
              </a:xfrm>
              <a:custGeom>
                <a:avLst/>
                <a:gdLst/>
                <a:ahLst/>
                <a:cxnLst/>
                <a:rect l="l" t="t" r="r" b="b"/>
                <a:pathLst>
                  <a:path w="1" h="7" extrusionOk="0">
                    <a:moveTo>
                      <a:pt x="0" y="0"/>
                    </a:moveTo>
                    <a:lnTo>
                      <a:pt x="0" y="0"/>
                    </a:lnTo>
                    <a:cubicBezTo>
                      <a:pt x="0" y="7"/>
                      <a:pt x="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96" name="Google Shape;5896;p39"/>
              <p:cNvSpPr/>
              <p:nvPr/>
            </p:nvSpPr>
            <p:spPr>
              <a:xfrm>
                <a:off x="637775" y="1556250"/>
                <a:ext cx="1125" cy="1025"/>
              </a:xfrm>
              <a:custGeom>
                <a:avLst/>
                <a:gdLst/>
                <a:ahLst/>
                <a:cxnLst/>
                <a:rect l="l" t="t" r="r" b="b"/>
                <a:pathLst>
                  <a:path w="45" h="41" extrusionOk="0">
                    <a:moveTo>
                      <a:pt x="7" y="1"/>
                    </a:moveTo>
                    <a:cubicBezTo>
                      <a:pt x="3" y="15"/>
                      <a:pt x="1" y="26"/>
                      <a:pt x="1" y="40"/>
                    </a:cubicBezTo>
                    <a:cubicBezTo>
                      <a:pt x="17" y="36"/>
                      <a:pt x="31" y="31"/>
                      <a:pt x="45" y="26"/>
                    </a:cubicBezTo>
                    <a:cubicBezTo>
                      <a:pt x="33" y="17"/>
                      <a:pt x="19" y="10"/>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97" name="Google Shape;5897;p39"/>
              <p:cNvSpPr/>
              <p:nvPr/>
            </p:nvSpPr>
            <p:spPr>
              <a:xfrm>
                <a:off x="623125" y="1549300"/>
                <a:ext cx="125" cy="550"/>
              </a:xfrm>
              <a:custGeom>
                <a:avLst/>
                <a:gdLst/>
                <a:ahLst/>
                <a:cxnLst/>
                <a:rect l="l" t="t" r="r" b="b"/>
                <a:pathLst>
                  <a:path w="5" h="22" extrusionOk="0">
                    <a:moveTo>
                      <a:pt x="2" y="1"/>
                    </a:moveTo>
                    <a:lnTo>
                      <a:pt x="2" y="1"/>
                    </a:lnTo>
                    <a:cubicBezTo>
                      <a:pt x="0" y="8"/>
                      <a:pt x="2" y="15"/>
                      <a:pt x="5" y="21"/>
                    </a:cubicBezTo>
                    <a:cubicBezTo>
                      <a:pt x="5" y="15"/>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98" name="Google Shape;5898;p39"/>
              <p:cNvSpPr/>
              <p:nvPr/>
            </p:nvSpPr>
            <p:spPr>
              <a:xfrm>
                <a:off x="622875" y="1550450"/>
                <a:ext cx="425" cy="975"/>
              </a:xfrm>
              <a:custGeom>
                <a:avLst/>
                <a:gdLst/>
                <a:ahLst/>
                <a:cxnLst/>
                <a:rect l="l" t="t" r="r" b="b"/>
                <a:pathLst>
                  <a:path w="17" h="39" extrusionOk="0">
                    <a:moveTo>
                      <a:pt x="17" y="1"/>
                    </a:moveTo>
                    <a:lnTo>
                      <a:pt x="1" y="38"/>
                    </a:lnTo>
                    <a:cubicBezTo>
                      <a:pt x="8" y="24"/>
                      <a:pt x="12" y="15"/>
                      <a:pt x="17" y="6"/>
                    </a:cubicBezTo>
                    <a:cubicBezTo>
                      <a:pt x="17" y="3"/>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899" name="Google Shape;5899;p39"/>
              <p:cNvSpPr/>
              <p:nvPr/>
            </p:nvSpPr>
            <p:spPr>
              <a:xfrm>
                <a:off x="633600" y="1555050"/>
                <a:ext cx="1625" cy="2500"/>
              </a:xfrm>
              <a:custGeom>
                <a:avLst/>
                <a:gdLst/>
                <a:ahLst/>
                <a:cxnLst/>
                <a:rect l="l" t="t" r="r" b="b"/>
                <a:pathLst>
                  <a:path w="65" h="100" extrusionOk="0">
                    <a:moveTo>
                      <a:pt x="53" y="0"/>
                    </a:moveTo>
                    <a:cubicBezTo>
                      <a:pt x="48" y="0"/>
                      <a:pt x="41" y="5"/>
                      <a:pt x="28" y="16"/>
                    </a:cubicBezTo>
                    <a:lnTo>
                      <a:pt x="42" y="30"/>
                    </a:lnTo>
                    <a:lnTo>
                      <a:pt x="5" y="67"/>
                    </a:lnTo>
                    <a:cubicBezTo>
                      <a:pt x="17" y="58"/>
                      <a:pt x="26" y="56"/>
                      <a:pt x="47" y="42"/>
                    </a:cubicBezTo>
                    <a:cubicBezTo>
                      <a:pt x="55" y="30"/>
                      <a:pt x="65" y="0"/>
                      <a:pt x="53" y="0"/>
                    </a:cubicBezTo>
                    <a:close/>
                    <a:moveTo>
                      <a:pt x="29" y="78"/>
                    </a:moveTo>
                    <a:cubicBezTo>
                      <a:pt x="24" y="78"/>
                      <a:pt x="13" y="84"/>
                      <a:pt x="1" y="91"/>
                    </a:cubicBezTo>
                    <a:lnTo>
                      <a:pt x="28" y="100"/>
                    </a:lnTo>
                    <a:cubicBezTo>
                      <a:pt x="35" y="83"/>
                      <a:pt x="34" y="78"/>
                      <a:pt x="29" y="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00" name="Google Shape;5900;p39"/>
              <p:cNvSpPr/>
              <p:nvPr/>
            </p:nvSpPr>
            <p:spPr>
              <a:xfrm>
                <a:off x="539175" y="1719325"/>
                <a:ext cx="4500" cy="8100"/>
              </a:xfrm>
              <a:custGeom>
                <a:avLst/>
                <a:gdLst/>
                <a:ahLst/>
                <a:cxnLst/>
                <a:rect l="l" t="t" r="r" b="b"/>
                <a:pathLst>
                  <a:path w="180" h="324" extrusionOk="0">
                    <a:moveTo>
                      <a:pt x="150" y="0"/>
                    </a:moveTo>
                    <a:cubicBezTo>
                      <a:pt x="145" y="0"/>
                      <a:pt x="133" y="11"/>
                      <a:pt x="124" y="11"/>
                    </a:cubicBezTo>
                    <a:lnTo>
                      <a:pt x="152" y="11"/>
                    </a:lnTo>
                    <a:cubicBezTo>
                      <a:pt x="153" y="3"/>
                      <a:pt x="152" y="0"/>
                      <a:pt x="150" y="0"/>
                    </a:cubicBezTo>
                    <a:close/>
                    <a:moveTo>
                      <a:pt x="52" y="101"/>
                    </a:moveTo>
                    <a:lnTo>
                      <a:pt x="31" y="126"/>
                    </a:lnTo>
                    <a:cubicBezTo>
                      <a:pt x="38" y="119"/>
                      <a:pt x="48" y="110"/>
                      <a:pt x="52" y="101"/>
                    </a:cubicBezTo>
                    <a:close/>
                    <a:moveTo>
                      <a:pt x="1" y="113"/>
                    </a:moveTo>
                    <a:lnTo>
                      <a:pt x="1" y="113"/>
                    </a:lnTo>
                    <a:cubicBezTo>
                      <a:pt x="0" y="119"/>
                      <a:pt x="0" y="124"/>
                      <a:pt x="1" y="127"/>
                    </a:cubicBezTo>
                    <a:lnTo>
                      <a:pt x="1" y="127"/>
                    </a:lnTo>
                    <a:lnTo>
                      <a:pt x="1" y="113"/>
                    </a:lnTo>
                    <a:close/>
                    <a:moveTo>
                      <a:pt x="163" y="101"/>
                    </a:moveTo>
                    <a:lnTo>
                      <a:pt x="163" y="101"/>
                    </a:lnTo>
                    <a:cubicBezTo>
                      <a:pt x="154" y="110"/>
                      <a:pt x="147" y="119"/>
                      <a:pt x="143" y="131"/>
                    </a:cubicBezTo>
                    <a:lnTo>
                      <a:pt x="163" y="101"/>
                    </a:lnTo>
                    <a:close/>
                    <a:moveTo>
                      <a:pt x="31" y="126"/>
                    </a:moveTo>
                    <a:cubicBezTo>
                      <a:pt x="24" y="133"/>
                      <a:pt x="17" y="136"/>
                      <a:pt x="12" y="136"/>
                    </a:cubicBezTo>
                    <a:cubicBezTo>
                      <a:pt x="7" y="136"/>
                      <a:pt x="3" y="133"/>
                      <a:pt x="1" y="127"/>
                    </a:cubicBezTo>
                    <a:lnTo>
                      <a:pt x="1" y="127"/>
                    </a:lnTo>
                    <a:lnTo>
                      <a:pt x="1" y="161"/>
                    </a:lnTo>
                    <a:lnTo>
                      <a:pt x="31" y="126"/>
                    </a:lnTo>
                    <a:close/>
                    <a:moveTo>
                      <a:pt x="119" y="115"/>
                    </a:moveTo>
                    <a:lnTo>
                      <a:pt x="119" y="115"/>
                    </a:lnTo>
                    <a:cubicBezTo>
                      <a:pt x="101" y="133"/>
                      <a:pt x="89" y="161"/>
                      <a:pt x="87" y="187"/>
                    </a:cubicBezTo>
                    <a:lnTo>
                      <a:pt x="106" y="198"/>
                    </a:lnTo>
                    <a:cubicBezTo>
                      <a:pt x="112" y="184"/>
                      <a:pt x="101" y="189"/>
                      <a:pt x="112" y="170"/>
                    </a:cubicBezTo>
                    <a:cubicBezTo>
                      <a:pt x="119" y="175"/>
                      <a:pt x="147" y="166"/>
                      <a:pt x="126" y="194"/>
                    </a:cubicBezTo>
                    <a:cubicBezTo>
                      <a:pt x="180" y="140"/>
                      <a:pt x="133" y="157"/>
                      <a:pt x="143" y="131"/>
                    </a:cubicBezTo>
                    <a:lnTo>
                      <a:pt x="143" y="131"/>
                    </a:lnTo>
                    <a:lnTo>
                      <a:pt x="129" y="154"/>
                    </a:lnTo>
                    <a:cubicBezTo>
                      <a:pt x="124" y="157"/>
                      <a:pt x="121" y="158"/>
                      <a:pt x="119" y="158"/>
                    </a:cubicBezTo>
                    <a:cubicBezTo>
                      <a:pt x="107" y="158"/>
                      <a:pt x="129" y="121"/>
                      <a:pt x="119" y="115"/>
                    </a:cubicBezTo>
                    <a:close/>
                    <a:moveTo>
                      <a:pt x="120" y="233"/>
                    </a:moveTo>
                    <a:cubicBezTo>
                      <a:pt x="118" y="233"/>
                      <a:pt x="114" y="234"/>
                      <a:pt x="110" y="235"/>
                    </a:cubicBezTo>
                    <a:cubicBezTo>
                      <a:pt x="109" y="240"/>
                      <a:pt x="103" y="249"/>
                      <a:pt x="104" y="249"/>
                    </a:cubicBezTo>
                    <a:cubicBezTo>
                      <a:pt x="105" y="249"/>
                      <a:pt x="107" y="247"/>
                      <a:pt x="112" y="242"/>
                    </a:cubicBezTo>
                    <a:lnTo>
                      <a:pt x="112" y="242"/>
                    </a:lnTo>
                    <a:lnTo>
                      <a:pt x="71" y="303"/>
                    </a:lnTo>
                    <a:cubicBezTo>
                      <a:pt x="73" y="302"/>
                      <a:pt x="75" y="302"/>
                      <a:pt x="76" y="302"/>
                    </a:cubicBezTo>
                    <a:cubicBezTo>
                      <a:pt x="92" y="302"/>
                      <a:pt x="85" y="323"/>
                      <a:pt x="95" y="323"/>
                    </a:cubicBezTo>
                    <a:cubicBezTo>
                      <a:pt x="99" y="323"/>
                      <a:pt x="106" y="320"/>
                      <a:pt x="117" y="312"/>
                    </a:cubicBezTo>
                    <a:cubicBezTo>
                      <a:pt x="107" y="299"/>
                      <a:pt x="146" y="233"/>
                      <a:pt x="120" y="2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grpSp>
        <p:nvGrpSpPr>
          <p:cNvPr id="5901" name="Google Shape;5901;p39"/>
          <p:cNvGrpSpPr/>
          <p:nvPr/>
        </p:nvGrpSpPr>
        <p:grpSpPr>
          <a:xfrm>
            <a:off x="1015398" y="1270919"/>
            <a:ext cx="995337" cy="978756"/>
            <a:chOff x="708250" y="705375"/>
            <a:chExt cx="832500" cy="818700"/>
          </a:xfrm>
        </p:grpSpPr>
        <p:sp>
          <p:nvSpPr>
            <p:cNvPr id="5902" name="Google Shape;5902;p39"/>
            <p:cNvSpPr/>
            <p:nvPr/>
          </p:nvSpPr>
          <p:spPr>
            <a:xfrm>
              <a:off x="708250" y="705375"/>
              <a:ext cx="832500" cy="818700"/>
            </a:xfrm>
            <a:prstGeom prst="ellipse">
              <a:avLst/>
            </a:prstGeom>
            <a:solidFill>
              <a:schemeClr val="lt2"/>
            </a:solidFill>
            <a:ln w="114300" cap="flat" cmpd="sng">
              <a:solidFill>
                <a:schemeClr val="lt2"/>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5903" name="Google Shape;5903;p39"/>
            <p:cNvGrpSpPr/>
            <p:nvPr/>
          </p:nvGrpSpPr>
          <p:grpSpPr>
            <a:xfrm>
              <a:off x="708300" y="705425"/>
              <a:ext cx="832400" cy="818600"/>
              <a:chOff x="4622575" y="432925"/>
              <a:chExt cx="832400" cy="818600"/>
            </a:xfrm>
          </p:grpSpPr>
          <p:sp>
            <p:nvSpPr>
              <p:cNvPr id="5904" name="Google Shape;5904;p39"/>
              <p:cNvSpPr/>
              <p:nvPr/>
            </p:nvSpPr>
            <p:spPr>
              <a:xfrm>
                <a:off x="5341650" y="567775"/>
                <a:ext cx="2500" cy="2400"/>
              </a:xfrm>
              <a:custGeom>
                <a:avLst/>
                <a:gdLst/>
                <a:ahLst/>
                <a:cxnLst/>
                <a:rect l="l" t="t" r="r" b="b"/>
                <a:pathLst>
                  <a:path w="100" h="96" extrusionOk="0">
                    <a:moveTo>
                      <a:pt x="51" y="0"/>
                    </a:moveTo>
                    <a:cubicBezTo>
                      <a:pt x="28" y="28"/>
                      <a:pt x="10" y="60"/>
                      <a:pt x="0" y="95"/>
                    </a:cubicBezTo>
                    <a:lnTo>
                      <a:pt x="100" y="56"/>
                    </a:lnTo>
                    <a:cubicBezTo>
                      <a:pt x="84" y="37"/>
                      <a:pt x="67" y="19"/>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05" name="Google Shape;5905;p39"/>
              <p:cNvSpPr/>
              <p:nvPr/>
            </p:nvSpPr>
            <p:spPr>
              <a:xfrm>
                <a:off x="5329250" y="1127550"/>
                <a:ext cx="4875" cy="5125"/>
              </a:xfrm>
              <a:custGeom>
                <a:avLst/>
                <a:gdLst/>
                <a:ahLst/>
                <a:cxnLst/>
                <a:rect l="l" t="t" r="r" b="b"/>
                <a:pathLst>
                  <a:path w="195" h="205" extrusionOk="0">
                    <a:moveTo>
                      <a:pt x="195" y="1"/>
                    </a:moveTo>
                    <a:cubicBezTo>
                      <a:pt x="123" y="61"/>
                      <a:pt x="58" y="131"/>
                      <a:pt x="0" y="205"/>
                    </a:cubicBezTo>
                    <a:cubicBezTo>
                      <a:pt x="65" y="138"/>
                      <a:pt x="130" y="68"/>
                      <a:pt x="19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06" name="Google Shape;5906;p39"/>
              <p:cNvSpPr/>
              <p:nvPr/>
            </p:nvSpPr>
            <p:spPr>
              <a:xfrm>
                <a:off x="5331150" y="1100725"/>
                <a:ext cx="3800" cy="4250"/>
              </a:xfrm>
              <a:custGeom>
                <a:avLst/>
                <a:gdLst/>
                <a:ahLst/>
                <a:cxnLst/>
                <a:rect l="l" t="t" r="r" b="b"/>
                <a:pathLst>
                  <a:path w="152" h="170" extrusionOk="0">
                    <a:moveTo>
                      <a:pt x="151" y="1"/>
                    </a:moveTo>
                    <a:lnTo>
                      <a:pt x="151" y="1"/>
                    </a:lnTo>
                    <a:cubicBezTo>
                      <a:pt x="100" y="59"/>
                      <a:pt x="52" y="114"/>
                      <a:pt x="1" y="170"/>
                    </a:cubicBezTo>
                    <a:cubicBezTo>
                      <a:pt x="96" y="123"/>
                      <a:pt x="135" y="65"/>
                      <a:pt x="1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07" name="Google Shape;5907;p39"/>
              <p:cNvSpPr/>
              <p:nvPr/>
            </p:nvSpPr>
            <p:spPr>
              <a:xfrm>
                <a:off x="5293475" y="536000"/>
                <a:ext cx="30750" cy="16425"/>
              </a:xfrm>
              <a:custGeom>
                <a:avLst/>
                <a:gdLst/>
                <a:ahLst/>
                <a:cxnLst/>
                <a:rect l="l" t="t" r="r" b="b"/>
                <a:pathLst>
                  <a:path w="1230" h="657" extrusionOk="0">
                    <a:moveTo>
                      <a:pt x="740" y="1"/>
                    </a:moveTo>
                    <a:cubicBezTo>
                      <a:pt x="682" y="12"/>
                      <a:pt x="636" y="24"/>
                      <a:pt x="608" y="31"/>
                    </a:cubicBezTo>
                    <a:lnTo>
                      <a:pt x="566" y="94"/>
                    </a:lnTo>
                    <a:cubicBezTo>
                      <a:pt x="461" y="38"/>
                      <a:pt x="356" y="21"/>
                      <a:pt x="242" y="21"/>
                    </a:cubicBezTo>
                    <a:cubicBezTo>
                      <a:pt x="166" y="21"/>
                      <a:pt x="87" y="29"/>
                      <a:pt x="1" y="38"/>
                    </a:cubicBezTo>
                    <a:cubicBezTo>
                      <a:pt x="233" y="237"/>
                      <a:pt x="460" y="444"/>
                      <a:pt x="680" y="657"/>
                    </a:cubicBezTo>
                    <a:cubicBezTo>
                      <a:pt x="838" y="652"/>
                      <a:pt x="1049" y="550"/>
                      <a:pt x="1229" y="467"/>
                    </a:cubicBezTo>
                    <a:cubicBezTo>
                      <a:pt x="1213" y="451"/>
                      <a:pt x="1195" y="434"/>
                      <a:pt x="1178" y="418"/>
                    </a:cubicBezTo>
                    <a:cubicBezTo>
                      <a:pt x="1079" y="418"/>
                      <a:pt x="1083" y="374"/>
                      <a:pt x="1086" y="328"/>
                    </a:cubicBezTo>
                    <a:cubicBezTo>
                      <a:pt x="1049" y="291"/>
                      <a:pt x="1012" y="253"/>
                      <a:pt x="974" y="219"/>
                    </a:cubicBezTo>
                    <a:cubicBezTo>
                      <a:pt x="953" y="217"/>
                      <a:pt x="932" y="216"/>
                      <a:pt x="911" y="216"/>
                    </a:cubicBezTo>
                    <a:cubicBezTo>
                      <a:pt x="866" y="216"/>
                      <a:pt x="821" y="220"/>
                      <a:pt x="775" y="228"/>
                    </a:cubicBezTo>
                    <a:cubicBezTo>
                      <a:pt x="492" y="311"/>
                      <a:pt x="788" y="393"/>
                      <a:pt x="547" y="393"/>
                    </a:cubicBezTo>
                    <a:cubicBezTo>
                      <a:pt x="513" y="393"/>
                      <a:pt x="469" y="391"/>
                      <a:pt x="411" y="388"/>
                    </a:cubicBezTo>
                    <a:cubicBezTo>
                      <a:pt x="462" y="186"/>
                      <a:pt x="710" y="198"/>
                      <a:pt x="921" y="168"/>
                    </a:cubicBezTo>
                    <a:cubicBezTo>
                      <a:pt x="861" y="112"/>
                      <a:pt x="803" y="56"/>
                      <a:pt x="7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08" name="Google Shape;5908;p39"/>
              <p:cNvSpPr/>
              <p:nvPr/>
            </p:nvSpPr>
            <p:spPr>
              <a:xfrm>
                <a:off x="5315325" y="557225"/>
                <a:ext cx="4900" cy="3950"/>
              </a:xfrm>
              <a:custGeom>
                <a:avLst/>
                <a:gdLst/>
                <a:ahLst/>
                <a:cxnLst/>
                <a:rect l="l" t="t" r="r" b="b"/>
                <a:pathLst>
                  <a:path w="196" h="158" extrusionOk="0">
                    <a:moveTo>
                      <a:pt x="1" y="0"/>
                    </a:moveTo>
                    <a:lnTo>
                      <a:pt x="1" y="0"/>
                    </a:lnTo>
                    <a:cubicBezTo>
                      <a:pt x="54" y="54"/>
                      <a:pt x="103" y="107"/>
                      <a:pt x="154" y="158"/>
                    </a:cubicBezTo>
                    <a:cubicBezTo>
                      <a:pt x="196" y="84"/>
                      <a:pt x="156" y="19"/>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09" name="Google Shape;5909;p39"/>
              <p:cNvSpPr/>
              <p:nvPr/>
            </p:nvSpPr>
            <p:spPr>
              <a:xfrm>
                <a:off x="5322225" y="564300"/>
                <a:ext cx="9300" cy="6500"/>
              </a:xfrm>
              <a:custGeom>
                <a:avLst/>
                <a:gdLst/>
                <a:ahLst/>
                <a:cxnLst/>
                <a:rect l="l" t="t" r="r" b="b"/>
                <a:pathLst>
                  <a:path w="372" h="260" extrusionOk="0">
                    <a:moveTo>
                      <a:pt x="102" y="1"/>
                    </a:moveTo>
                    <a:cubicBezTo>
                      <a:pt x="69" y="1"/>
                      <a:pt x="35" y="1"/>
                      <a:pt x="1" y="2"/>
                    </a:cubicBezTo>
                    <a:cubicBezTo>
                      <a:pt x="79" y="88"/>
                      <a:pt x="158" y="174"/>
                      <a:pt x="235" y="260"/>
                    </a:cubicBezTo>
                    <a:cubicBezTo>
                      <a:pt x="270" y="188"/>
                      <a:pt x="311" y="123"/>
                      <a:pt x="372" y="2"/>
                    </a:cubicBezTo>
                    <a:lnTo>
                      <a:pt x="372" y="2"/>
                    </a:lnTo>
                    <a:cubicBezTo>
                      <a:pt x="354" y="3"/>
                      <a:pt x="336" y="3"/>
                      <a:pt x="318" y="3"/>
                    </a:cubicBezTo>
                    <a:cubicBezTo>
                      <a:pt x="248" y="3"/>
                      <a:pt x="177" y="1"/>
                      <a:pt x="10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10" name="Google Shape;5910;p39"/>
              <p:cNvSpPr/>
              <p:nvPr/>
            </p:nvSpPr>
            <p:spPr>
              <a:xfrm>
                <a:off x="5145400" y="453950"/>
                <a:ext cx="70625" cy="27200"/>
              </a:xfrm>
              <a:custGeom>
                <a:avLst/>
                <a:gdLst/>
                <a:ahLst/>
                <a:cxnLst/>
                <a:rect l="l" t="t" r="r" b="b"/>
                <a:pathLst>
                  <a:path w="2825" h="1088" extrusionOk="0">
                    <a:moveTo>
                      <a:pt x="926" y="0"/>
                    </a:moveTo>
                    <a:lnTo>
                      <a:pt x="703" y="153"/>
                    </a:lnTo>
                    <a:cubicBezTo>
                      <a:pt x="705" y="158"/>
                      <a:pt x="708" y="165"/>
                      <a:pt x="708" y="172"/>
                    </a:cubicBezTo>
                    <a:lnTo>
                      <a:pt x="506" y="283"/>
                    </a:lnTo>
                    <a:lnTo>
                      <a:pt x="701" y="151"/>
                    </a:lnTo>
                    <a:cubicBezTo>
                      <a:pt x="688" y="127"/>
                      <a:pt x="663" y="118"/>
                      <a:pt x="631" y="118"/>
                    </a:cubicBezTo>
                    <a:cubicBezTo>
                      <a:pt x="532" y="118"/>
                      <a:pt x="357" y="201"/>
                      <a:pt x="195" y="201"/>
                    </a:cubicBezTo>
                    <a:cubicBezTo>
                      <a:pt x="176" y="201"/>
                      <a:pt x="156" y="200"/>
                      <a:pt x="138" y="197"/>
                    </a:cubicBezTo>
                    <a:lnTo>
                      <a:pt x="138" y="197"/>
                    </a:lnTo>
                    <a:cubicBezTo>
                      <a:pt x="1" y="355"/>
                      <a:pt x="423" y="413"/>
                      <a:pt x="951" y="450"/>
                    </a:cubicBezTo>
                    <a:lnTo>
                      <a:pt x="701" y="536"/>
                    </a:lnTo>
                    <a:cubicBezTo>
                      <a:pt x="1241" y="686"/>
                      <a:pt x="1772" y="870"/>
                      <a:pt x="2291" y="1087"/>
                    </a:cubicBezTo>
                    <a:cubicBezTo>
                      <a:pt x="2824" y="932"/>
                      <a:pt x="2022" y="890"/>
                      <a:pt x="2349" y="710"/>
                    </a:cubicBezTo>
                    <a:lnTo>
                      <a:pt x="2349" y="710"/>
                    </a:lnTo>
                    <a:lnTo>
                      <a:pt x="2588" y="742"/>
                    </a:lnTo>
                    <a:cubicBezTo>
                      <a:pt x="2634" y="726"/>
                      <a:pt x="2676" y="700"/>
                      <a:pt x="2711" y="666"/>
                    </a:cubicBezTo>
                    <a:cubicBezTo>
                      <a:pt x="2648" y="638"/>
                      <a:pt x="2586" y="608"/>
                      <a:pt x="2523" y="582"/>
                    </a:cubicBezTo>
                    <a:cubicBezTo>
                      <a:pt x="2340" y="582"/>
                      <a:pt x="2161" y="608"/>
                      <a:pt x="1987" y="661"/>
                    </a:cubicBezTo>
                    <a:cubicBezTo>
                      <a:pt x="2013" y="587"/>
                      <a:pt x="2245" y="559"/>
                      <a:pt x="2433" y="545"/>
                    </a:cubicBezTo>
                    <a:cubicBezTo>
                      <a:pt x="1941" y="336"/>
                      <a:pt x="1438" y="153"/>
                      <a:pt x="9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11" name="Google Shape;5911;p39"/>
              <p:cNvSpPr/>
              <p:nvPr/>
            </p:nvSpPr>
            <p:spPr>
              <a:xfrm>
                <a:off x="4718100" y="1081550"/>
                <a:ext cx="52125" cy="58500"/>
              </a:xfrm>
              <a:custGeom>
                <a:avLst/>
                <a:gdLst/>
                <a:ahLst/>
                <a:cxnLst/>
                <a:rect l="l" t="t" r="r" b="b"/>
                <a:pathLst>
                  <a:path w="2085" h="2340" extrusionOk="0">
                    <a:moveTo>
                      <a:pt x="306" y="0"/>
                    </a:moveTo>
                    <a:cubicBezTo>
                      <a:pt x="172" y="371"/>
                      <a:pt x="0" y="828"/>
                      <a:pt x="37" y="985"/>
                    </a:cubicBezTo>
                    <a:cubicBezTo>
                      <a:pt x="341" y="1361"/>
                      <a:pt x="661" y="1720"/>
                      <a:pt x="1000" y="2066"/>
                    </a:cubicBezTo>
                    <a:cubicBezTo>
                      <a:pt x="1039" y="2066"/>
                      <a:pt x="1092" y="2068"/>
                      <a:pt x="1166" y="2070"/>
                    </a:cubicBezTo>
                    <a:cubicBezTo>
                      <a:pt x="1122" y="2077"/>
                      <a:pt x="1081" y="2091"/>
                      <a:pt x="1041" y="2110"/>
                    </a:cubicBezTo>
                    <a:cubicBezTo>
                      <a:pt x="1115" y="2186"/>
                      <a:pt x="1192" y="2263"/>
                      <a:pt x="1271" y="2339"/>
                    </a:cubicBezTo>
                    <a:cubicBezTo>
                      <a:pt x="1278" y="2337"/>
                      <a:pt x="1285" y="2335"/>
                      <a:pt x="1292" y="2332"/>
                    </a:cubicBezTo>
                    <a:cubicBezTo>
                      <a:pt x="1266" y="2235"/>
                      <a:pt x="1888" y="2018"/>
                      <a:pt x="1478" y="2018"/>
                    </a:cubicBezTo>
                    <a:cubicBezTo>
                      <a:pt x="1439" y="2018"/>
                      <a:pt x="1390" y="2020"/>
                      <a:pt x="1331" y="2024"/>
                    </a:cubicBezTo>
                    <a:cubicBezTo>
                      <a:pt x="1477" y="1996"/>
                      <a:pt x="1774" y="1959"/>
                      <a:pt x="1896" y="1959"/>
                    </a:cubicBezTo>
                    <a:cubicBezTo>
                      <a:pt x="1957" y="1959"/>
                      <a:pt x="1973" y="1969"/>
                      <a:pt x="1901" y="1994"/>
                    </a:cubicBezTo>
                    <a:cubicBezTo>
                      <a:pt x="1932" y="2005"/>
                      <a:pt x="1964" y="2010"/>
                      <a:pt x="1996" y="2010"/>
                    </a:cubicBezTo>
                    <a:cubicBezTo>
                      <a:pt x="2025" y="2010"/>
                      <a:pt x="2055" y="2005"/>
                      <a:pt x="2084" y="1996"/>
                    </a:cubicBezTo>
                    <a:cubicBezTo>
                      <a:pt x="1934" y="1855"/>
                      <a:pt x="1788" y="1711"/>
                      <a:pt x="1644" y="1565"/>
                    </a:cubicBezTo>
                    <a:cubicBezTo>
                      <a:pt x="1554" y="1585"/>
                      <a:pt x="1461" y="1594"/>
                      <a:pt x="1369" y="1594"/>
                    </a:cubicBezTo>
                    <a:cubicBezTo>
                      <a:pt x="1320" y="1594"/>
                      <a:pt x="1271" y="1592"/>
                      <a:pt x="1222" y="1586"/>
                    </a:cubicBezTo>
                    <a:cubicBezTo>
                      <a:pt x="1241" y="1530"/>
                      <a:pt x="1306" y="1435"/>
                      <a:pt x="1433" y="1345"/>
                    </a:cubicBezTo>
                    <a:cubicBezTo>
                      <a:pt x="1032" y="918"/>
                      <a:pt x="656" y="469"/>
                      <a:pt x="3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12" name="Google Shape;5912;p39"/>
              <p:cNvSpPr/>
              <p:nvPr/>
            </p:nvSpPr>
            <p:spPr>
              <a:xfrm>
                <a:off x="4622575" y="432925"/>
                <a:ext cx="454000" cy="411675"/>
              </a:xfrm>
              <a:custGeom>
                <a:avLst/>
                <a:gdLst/>
                <a:ahLst/>
                <a:cxnLst/>
                <a:rect l="l" t="t" r="r" b="b"/>
                <a:pathLst>
                  <a:path w="18160" h="16467" extrusionOk="0">
                    <a:moveTo>
                      <a:pt x="16351" y="0"/>
                    </a:moveTo>
                    <a:cubicBezTo>
                      <a:pt x="14056" y="0"/>
                      <a:pt x="11808" y="507"/>
                      <a:pt x="9749" y="1411"/>
                    </a:cubicBezTo>
                    <a:cubicBezTo>
                      <a:pt x="9768" y="1446"/>
                      <a:pt x="9791" y="1479"/>
                      <a:pt x="9821" y="1509"/>
                    </a:cubicBezTo>
                    <a:cubicBezTo>
                      <a:pt x="9769" y="1514"/>
                      <a:pt x="9726" y="1516"/>
                      <a:pt x="9690" y="1516"/>
                    </a:cubicBezTo>
                    <a:cubicBezTo>
                      <a:pt x="9625" y="1516"/>
                      <a:pt x="9582" y="1509"/>
                      <a:pt x="9545" y="1502"/>
                    </a:cubicBezTo>
                    <a:cubicBezTo>
                      <a:pt x="4735" y="3688"/>
                      <a:pt x="986" y="8051"/>
                      <a:pt x="163" y="13167"/>
                    </a:cubicBezTo>
                    <a:cubicBezTo>
                      <a:pt x="45" y="14155"/>
                      <a:pt x="1" y="15149"/>
                      <a:pt x="31" y="16144"/>
                    </a:cubicBezTo>
                    <a:lnTo>
                      <a:pt x="45" y="16128"/>
                    </a:lnTo>
                    <a:cubicBezTo>
                      <a:pt x="184" y="16216"/>
                      <a:pt x="219" y="16362"/>
                      <a:pt x="479" y="16466"/>
                    </a:cubicBezTo>
                    <a:cubicBezTo>
                      <a:pt x="562" y="16452"/>
                      <a:pt x="662" y="16429"/>
                      <a:pt x="773" y="16401"/>
                    </a:cubicBezTo>
                    <a:cubicBezTo>
                      <a:pt x="754" y="16039"/>
                      <a:pt x="745" y="15676"/>
                      <a:pt x="747" y="15309"/>
                    </a:cubicBezTo>
                    <a:cubicBezTo>
                      <a:pt x="696" y="15309"/>
                      <a:pt x="648" y="15314"/>
                      <a:pt x="599" y="15325"/>
                    </a:cubicBezTo>
                    <a:cubicBezTo>
                      <a:pt x="643" y="15286"/>
                      <a:pt x="692" y="15254"/>
                      <a:pt x="747" y="15233"/>
                    </a:cubicBezTo>
                    <a:cubicBezTo>
                      <a:pt x="752" y="14753"/>
                      <a:pt x="773" y="14273"/>
                      <a:pt x="815" y="13788"/>
                    </a:cubicBezTo>
                    <a:lnTo>
                      <a:pt x="815" y="13788"/>
                    </a:lnTo>
                    <a:lnTo>
                      <a:pt x="425" y="13935"/>
                    </a:lnTo>
                    <a:lnTo>
                      <a:pt x="780" y="13737"/>
                    </a:lnTo>
                    <a:lnTo>
                      <a:pt x="819" y="13744"/>
                    </a:lnTo>
                    <a:cubicBezTo>
                      <a:pt x="840" y="13480"/>
                      <a:pt x="868" y="13218"/>
                      <a:pt x="903" y="12954"/>
                    </a:cubicBezTo>
                    <a:cubicBezTo>
                      <a:pt x="1881" y="5659"/>
                      <a:pt x="8180" y="584"/>
                      <a:pt x="15873" y="584"/>
                    </a:cubicBezTo>
                    <a:cubicBezTo>
                      <a:pt x="15961" y="584"/>
                      <a:pt x="16049" y="585"/>
                      <a:pt x="16138" y="586"/>
                    </a:cubicBezTo>
                    <a:cubicBezTo>
                      <a:pt x="16138" y="385"/>
                      <a:pt x="15533" y="449"/>
                      <a:pt x="15848" y="155"/>
                    </a:cubicBezTo>
                    <a:cubicBezTo>
                      <a:pt x="15927" y="154"/>
                      <a:pt x="15965" y="152"/>
                      <a:pt x="15982" y="152"/>
                    </a:cubicBezTo>
                    <a:cubicBezTo>
                      <a:pt x="16015" y="152"/>
                      <a:pt x="15967" y="161"/>
                      <a:pt x="15981" y="208"/>
                    </a:cubicBezTo>
                    <a:cubicBezTo>
                      <a:pt x="16057" y="195"/>
                      <a:pt x="16118" y="188"/>
                      <a:pt x="16166" y="188"/>
                    </a:cubicBezTo>
                    <a:cubicBezTo>
                      <a:pt x="16494" y="188"/>
                      <a:pt x="16196" y="481"/>
                      <a:pt x="16145" y="586"/>
                    </a:cubicBezTo>
                    <a:cubicBezTo>
                      <a:pt x="16495" y="593"/>
                      <a:pt x="16848" y="609"/>
                      <a:pt x="17205" y="635"/>
                    </a:cubicBezTo>
                    <a:cubicBezTo>
                      <a:pt x="17272" y="626"/>
                      <a:pt x="17304" y="646"/>
                      <a:pt x="17462" y="586"/>
                    </a:cubicBezTo>
                    <a:lnTo>
                      <a:pt x="17462" y="586"/>
                    </a:lnTo>
                    <a:cubicBezTo>
                      <a:pt x="17450" y="609"/>
                      <a:pt x="17434" y="633"/>
                      <a:pt x="17416" y="653"/>
                    </a:cubicBezTo>
                    <a:cubicBezTo>
                      <a:pt x="17506" y="660"/>
                      <a:pt x="17594" y="670"/>
                      <a:pt x="17684" y="679"/>
                    </a:cubicBezTo>
                    <a:cubicBezTo>
                      <a:pt x="17819" y="598"/>
                      <a:pt x="17942" y="519"/>
                      <a:pt x="18076" y="493"/>
                    </a:cubicBezTo>
                    <a:cubicBezTo>
                      <a:pt x="18047" y="475"/>
                      <a:pt x="18013" y="468"/>
                      <a:pt x="17976" y="468"/>
                    </a:cubicBezTo>
                    <a:cubicBezTo>
                      <a:pt x="17878" y="468"/>
                      <a:pt x="17756" y="515"/>
                      <a:pt x="17638" y="515"/>
                    </a:cubicBezTo>
                    <a:cubicBezTo>
                      <a:pt x="17590" y="515"/>
                      <a:pt x="17542" y="507"/>
                      <a:pt x="17497" y="484"/>
                    </a:cubicBezTo>
                    <a:lnTo>
                      <a:pt x="18160" y="364"/>
                    </a:lnTo>
                    <a:lnTo>
                      <a:pt x="18109" y="148"/>
                    </a:lnTo>
                    <a:cubicBezTo>
                      <a:pt x="17981" y="340"/>
                      <a:pt x="17279" y="315"/>
                      <a:pt x="17256" y="452"/>
                    </a:cubicBezTo>
                    <a:lnTo>
                      <a:pt x="17170" y="396"/>
                    </a:lnTo>
                    <a:cubicBezTo>
                      <a:pt x="17156" y="396"/>
                      <a:pt x="17142" y="398"/>
                      <a:pt x="17128" y="401"/>
                    </a:cubicBezTo>
                    <a:lnTo>
                      <a:pt x="17049" y="320"/>
                    </a:lnTo>
                    <a:lnTo>
                      <a:pt x="17170" y="396"/>
                    </a:lnTo>
                    <a:cubicBezTo>
                      <a:pt x="17369" y="382"/>
                      <a:pt x="17462" y="299"/>
                      <a:pt x="17603" y="220"/>
                    </a:cubicBezTo>
                    <a:cubicBezTo>
                      <a:pt x="17902" y="190"/>
                      <a:pt x="18007" y="143"/>
                      <a:pt x="18014" y="92"/>
                    </a:cubicBezTo>
                    <a:cubicBezTo>
                      <a:pt x="17793" y="67"/>
                      <a:pt x="17573" y="48"/>
                      <a:pt x="17353" y="34"/>
                    </a:cubicBezTo>
                    <a:cubicBezTo>
                      <a:pt x="17344" y="37"/>
                      <a:pt x="17337" y="39"/>
                      <a:pt x="17327" y="39"/>
                    </a:cubicBezTo>
                    <a:cubicBezTo>
                      <a:pt x="17314" y="40"/>
                      <a:pt x="17305" y="41"/>
                      <a:pt x="17298" y="41"/>
                    </a:cubicBezTo>
                    <a:cubicBezTo>
                      <a:pt x="17281" y="41"/>
                      <a:pt x="17286" y="37"/>
                      <a:pt x="17307" y="30"/>
                    </a:cubicBezTo>
                    <a:cubicBezTo>
                      <a:pt x="16987" y="10"/>
                      <a:pt x="16669" y="0"/>
                      <a:pt x="163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13" name="Google Shape;5913;p39"/>
              <p:cNvSpPr/>
              <p:nvPr/>
            </p:nvSpPr>
            <p:spPr>
              <a:xfrm>
                <a:off x="4711725" y="1087275"/>
                <a:ext cx="2925" cy="4550"/>
              </a:xfrm>
              <a:custGeom>
                <a:avLst/>
                <a:gdLst/>
                <a:ahLst/>
                <a:cxnLst/>
                <a:rect l="l" t="t" r="r" b="b"/>
                <a:pathLst>
                  <a:path w="117" h="182" extrusionOk="0">
                    <a:moveTo>
                      <a:pt x="116" y="1"/>
                    </a:moveTo>
                    <a:cubicBezTo>
                      <a:pt x="86" y="54"/>
                      <a:pt x="47" y="100"/>
                      <a:pt x="0" y="140"/>
                    </a:cubicBezTo>
                    <a:cubicBezTo>
                      <a:pt x="24" y="154"/>
                      <a:pt x="49" y="168"/>
                      <a:pt x="72" y="182"/>
                    </a:cubicBezTo>
                    <a:lnTo>
                      <a:pt x="11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14" name="Google Shape;5914;p39"/>
              <p:cNvSpPr/>
              <p:nvPr/>
            </p:nvSpPr>
            <p:spPr>
              <a:xfrm>
                <a:off x="4665125" y="1014025"/>
                <a:ext cx="40775" cy="52600"/>
              </a:xfrm>
              <a:custGeom>
                <a:avLst/>
                <a:gdLst/>
                <a:ahLst/>
                <a:cxnLst/>
                <a:rect l="l" t="t" r="r" b="b"/>
                <a:pathLst>
                  <a:path w="1631" h="2104" extrusionOk="0">
                    <a:moveTo>
                      <a:pt x="413" y="0"/>
                    </a:moveTo>
                    <a:cubicBezTo>
                      <a:pt x="334" y="68"/>
                      <a:pt x="147" y="130"/>
                      <a:pt x="1" y="191"/>
                    </a:cubicBezTo>
                    <a:cubicBezTo>
                      <a:pt x="302" y="851"/>
                      <a:pt x="645" y="1489"/>
                      <a:pt x="1030" y="2103"/>
                    </a:cubicBezTo>
                    <a:cubicBezTo>
                      <a:pt x="1463" y="1883"/>
                      <a:pt x="1454" y="1799"/>
                      <a:pt x="1498" y="1549"/>
                    </a:cubicBezTo>
                    <a:lnTo>
                      <a:pt x="1630" y="1533"/>
                    </a:lnTo>
                    <a:cubicBezTo>
                      <a:pt x="1558" y="1417"/>
                      <a:pt x="1489" y="1301"/>
                      <a:pt x="1419" y="1183"/>
                    </a:cubicBezTo>
                    <a:lnTo>
                      <a:pt x="1417" y="1340"/>
                    </a:lnTo>
                    <a:lnTo>
                      <a:pt x="1255" y="1419"/>
                    </a:lnTo>
                    <a:lnTo>
                      <a:pt x="1401" y="1150"/>
                    </a:lnTo>
                    <a:cubicBezTo>
                      <a:pt x="1283" y="946"/>
                      <a:pt x="1169" y="742"/>
                      <a:pt x="1060" y="534"/>
                    </a:cubicBezTo>
                    <a:lnTo>
                      <a:pt x="928" y="666"/>
                    </a:lnTo>
                    <a:cubicBezTo>
                      <a:pt x="935" y="629"/>
                      <a:pt x="990" y="580"/>
                      <a:pt x="1058" y="527"/>
                    </a:cubicBezTo>
                    <a:cubicBezTo>
                      <a:pt x="988" y="397"/>
                      <a:pt x="921" y="262"/>
                      <a:pt x="854" y="130"/>
                    </a:cubicBezTo>
                    <a:lnTo>
                      <a:pt x="733" y="151"/>
                    </a:lnTo>
                    <a:cubicBezTo>
                      <a:pt x="582" y="195"/>
                      <a:pt x="418" y="258"/>
                      <a:pt x="253" y="295"/>
                    </a:cubicBezTo>
                    <a:cubicBezTo>
                      <a:pt x="195" y="286"/>
                      <a:pt x="613" y="98"/>
                      <a:pt x="4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15" name="Google Shape;5915;p39"/>
              <p:cNvSpPr/>
              <p:nvPr/>
            </p:nvSpPr>
            <p:spPr>
              <a:xfrm>
                <a:off x="4702450" y="1075575"/>
                <a:ext cx="950" cy="825"/>
              </a:xfrm>
              <a:custGeom>
                <a:avLst/>
                <a:gdLst/>
                <a:ahLst/>
                <a:cxnLst/>
                <a:rect l="l" t="t" r="r" b="b"/>
                <a:pathLst>
                  <a:path w="38" h="33" extrusionOk="0">
                    <a:moveTo>
                      <a:pt x="0" y="0"/>
                    </a:moveTo>
                    <a:cubicBezTo>
                      <a:pt x="14" y="7"/>
                      <a:pt x="26" y="19"/>
                      <a:pt x="33" y="33"/>
                    </a:cubicBezTo>
                    <a:cubicBezTo>
                      <a:pt x="33" y="24"/>
                      <a:pt x="35" y="14"/>
                      <a:pt x="38" y="3"/>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16" name="Google Shape;5916;p39"/>
              <p:cNvSpPr/>
              <p:nvPr/>
            </p:nvSpPr>
            <p:spPr>
              <a:xfrm>
                <a:off x="4645475" y="963025"/>
                <a:ext cx="41575" cy="55775"/>
              </a:xfrm>
              <a:custGeom>
                <a:avLst/>
                <a:gdLst/>
                <a:ahLst/>
                <a:cxnLst/>
                <a:rect l="l" t="t" r="r" b="b"/>
                <a:pathLst>
                  <a:path w="1663" h="2231" extrusionOk="0">
                    <a:moveTo>
                      <a:pt x="290" y="499"/>
                    </a:moveTo>
                    <a:lnTo>
                      <a:pt x="290" y="499"/>
                    </a:lnTo>
                    <a:cubicBezTo>
                      <a:pt x="256" y="513"/>
                      <a:pt x="221" y="527"/>
                      <a:pt x="186" y="536"/>
                    </a:cubicBezTo>
                    <a:lnTo>
                      <a:pt x="290" y="499"/>
                    </a:lnTo>
                    <a:close/>
                    <a:moveTo>
                      <a:pt x="701" y="1656"/>
                    </a:moveTo>
                    <a:lnTo>
                      <a:pt x="708" y="1693"/>
                    </a:lnTo>
                    <a:cubicBezTo>
                      <a:pt x="701" y="1695"/>
                      <a:pt x="694" y="1695"/>
                      <a:pt x="687" y="1697"/>
                    </a:cubicBezTo>
                    <a:lnTo>
                      <a:pt x="701" y="1656"/>
                    </a:lnTo>
                    <a:close/>
                    <a:moveTo>
                      <a:pt x="631" y="0"/>
                    </a:moveTo>
                    <a:lnTo>
                      <a:pt x="631" y="0"/>
                    </a:lnTo>
                    <a:cubicBezTo>
                      <a:pt x="708" y="140"/>
                      <a:pt x="311" y="140"/>
                      <a:pt x="1" y="198"/>
                    </a:cubicBezTo>
                    <a:cubicBezTo>
                      <a:pt x="165" y="714"/>
                      <a:pt x="351" y="1220"/>
                      <a:pt x="559" y="1714"/>
                    </a:cubicBezTo>
                    <a:cubicBezTo>
                      <a:pt x="601" y="1711"/>
                      <a:pt x="645" y="1707"/>
                      <a:pt x="687" y="1697"/>
                    </a:cubicBezTo>
                    <a:lnTo>
                      <a:pt x="687" y="1697"/>
                    </a:lnTo>
                    <a:lnTo>
                      <a:pt x="631" y="1857"/>
                    </a:lnTo>
                    <a:lnTo>
                      <a:pt x="620" y="1857"/>
                    </a:lnTo>
                    <a:cubicBezTo>
                      <a:pt x="654" y="1938"/>
                      <a:pt x="689" y="2020"/>
                      <a:pt x="724" y="2098"/>
                    </a:cubicBezTo>
                    <a:cubicBezTo>
                      <a:pt x="762" y="2102"/>
                      <a:pt x="801" y="2105"/>
                      <a:pt x="842" y="2105"/>
                    </a:cubicBezTo>
                    <a:cubicBezTo>
                      <a:pt x="952" y="2105"/>
                      <a:pt x="1075" y="2082"/>
                      <a:pt x="1241" y="1976"/>
                    </a:cubicBezTo>
                    <a:lnTo>
                      <a:pt x="1241" y="1976"/>
                    </a:lnTo>
                    <a:cubicBezTo>
                      <a:pt x="1227" y="2149"/>
                      <a:pt x="1663" y="2034"/>
                      <a:pt x="1306" y="2231"/>
                    </a:cubicBezTo>
                    <a:lnTo>
                      <a:pt x="1521" y="2191"/>
                    </a:lnTo>
                    <a:cubicBezTo>
                      <a:pt x="1561" y="2180"/>
                      <a:pt x="1600" y="2170"/>
                      <a:pt x="1637" y="2163"/>
                    </a:cubicBezTo>
                    <a:cubicBezTo>
                      <a:pt x="1361" y="1600"/>
                      <a:pt x="1118" y="1023"/>
                      <a:pt x="907" y="434"/>
                    </a:cubicBezTo>
                    <a:cubicBezTo>
                      <a:pt x="780" y="427"/>
                      <a:pt x="661" y="415"/>
                      <a:pt x="610" y="383"/>
                    </a:cubicBezTo>
                    <a:lnTo>
                      <a:pt x="290" y="499"/>
                    </a:lnTo>
                    <a:cubicBezTo>
                      <a:pt x="527" y="383"/>
                      <a:pt x="179" y="235"/>
                      <a:pt x="729" y="153"/>
                    </a:cubicBezTo>
                    <a:lnTo>
                      <a:pt x="729" y="153"/>
                    </a:lnTo>
                    <a:lnTo>
                      <a:pt x="439" y="395"/>
                    </a:lnTo>
                    <a:cubicBezTo>
                      <a:pt x="574" y="351"/>
                      <a:pt x="679" y="336"/>
                      <a:pt x="766" y="336"/>
                    </a:cubicBezTo>
                    <a:cubicBezTo>
                      <a:pt x="805" y="336"/>
                      <a:pt x="840" y="339"/>
                      <a:pt x="872" y="344"/>
                    </a:cubicBezTo>
                    <a:cubicBezTo>
                      <a:pt x="833" y="230"/>
                      <a:pt x="793" y="119"/>
                      <a:pt x="756" y="5"/>
                    </a:cubicBezTo>
                    <a:lnTo>
                      <a:pt x="6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17" name="Google Shape;5917;p39"/>
              <p:cNvSpPr/>
              <p:nvPr/>
            </p:nvSpPr>
            <p:spPr>
              <a:xfrm>
                <a:off x="4627050" y="881825"/>
                <a:ext cx="19600" cy="11100"/>
              </a:xfrm>
              <a:custGeom>
                <a:avLst/>
                <a:gdLst/>
                <a:ahLst/>
                <a:cxnLst/>
                <a:rect l="l" t="t" r="r" b="b"/>
                <a:pathLst>
                  <a:path w="784" h="444" extrusionOk="0">
                    <a:moveTo>
                      <a:pt x="443" y="1"/>
                    </a:moveTo>
                    <a:cubicBezTo>
                      <a:pt x="406" y="57"/>
                      <a:pt x="271" y="196"/>
                      <a:pt x="216" y="196"/>
                    </a:cubicBezTo>
                    <a:cubicBezTo>
                      <a:pt x="206" y="196"/>
                      <a:pt x="199" y="191"/>
                      <a:pt x="195" y="179"/>
                    </a:cubicBezTo>
                    <a:cubicBezTo>
                      <a:pt x="262" y="102"/>
                      <a:pt x="214" y="77"/>
                      <a:pt x="122" y="77"/>
                    </a:cubicBezTo>
                    <a:cubicBezTo>
                      <a:pt x="86" y="77"/>
                      <a:pt x="45" y="81"/>
                      <a:pt x="0" y="86"/>
                    </a:cubicBezTo>
                    <a:cubicBezTo>
                      <a:pt x="17" y="205"/>
                      <a:pt x="33" y="323"/>
                      <a:pt x="49" y="443"/>
                    </a:cubicBezTo>
                    <a:cubicBezTo>
                      <a:pt x="235" y="328"/>
                      <a:pt x="420" y="332"/>
                      <a:pt x="784" y="297"/>
                    </a:cubicBezTo>
                    <a:cubicBezTo>
                      <a:pt x="770" y="205"/>
                      <a:pt x="756" y="112"/>
                      <a:pt x="742" y="19"/>
                    </a:cubicBezTo>
                    <a:cubicBezTo>
                      <a:pt x="700" y="34"/>
                      <a:pt x="720" y="48"/>
                      <a:pt x="696" y="48"/>
                    </a:cubicBezTo>
                    <a:cubicBezTo>
                      <a:pt x="675" y="48"/>
                      <a:pt x="617" y="36"/>
                      <a:pt x="4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18" name="Google Shape;5918;p39"/>
              <p:cNvSpPr/>
              <p:nvPr/>
            </p:nvSpPr>
            <p:spPr>
              <a:xfrm>
                <a:off x="4623675" y="843800"/>
                <a:ext cx="18650" cy="8550"/>
              </a:xfrm>
              <a:custGeom>
                <a:avLst/>
                <a:gdLst/>
                <a:ahLst/>
                <a:cxnLst/>
                <a:rect l="l" t="t" r="r" b="b"/>
                <a:pathLst>
                  <a:path w="746" h="342" extrusionOk="0">
                    <a:moveTo>
                      <a:pt x="729" y="1"/>
                    </a:moveTo>
                    <a:cubicBezTo>
                      <a:pt x="490" y="59"/>
                      <a:pt x="247" y="96"/>
                      <a:pt x="1" y="110"/>
                    </a:cubicBezTo>
                    <a:cubicBezTo>
                      <a:pt x="6" y="186"/>
                      <a:pt x="10" y="265"/>
                      <a:pt x="15" y="342"/>
                    </a:cubicBezTo>
                    <a:lnTo>
                      <a:pt x="128" y="200"/>
                    </a:lnTo>
                    <a:lnTo>
                      <a:pt x="98" y="300"/>
                    </a:lnTo>
                    <a:cubicBezTo>
                      <a:pt x="139" y="321"/>
                      <a:pt x="195" y="329"/>
                      <a:pt x="263" y="329"/>
                    </a:cubicBezTo>
                    <a:cubicBezTo>
                      <a:pt x="392" y="329"/>
                      <a:pt x="563" y="298"/>
                      <a:pt x="745" y="258"/>
                    </a:cubicBezTo>
                    <a:cubicBezTo>
                      <a:pt x="741" y="170"/>
                      <a:pt x="734" y="87"/>
                      <a:pt x="7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19" name="Google Shape;5919;p39"/>
              <p:cNvSpPr/>
              <p:nvPr/>
            </p:nvSpPr>
            <p:spPr>
              <a:xfrm>
                <a:off x="4628550" y="894650"/>
                <a:ext cx="3550" cy="1800"/>
              </a:xfrm>
              <a:custGeom>
                <a:avLst/>
                <a:gdLst/>
                <a:ahLst/>
                <a:cxnLst/>
                <a:rect l="l" t="t" r="r" b="b"/>
                <a:pathLst>
                  <a:path w="142" h="72" extrusionOk="0">
                    <a:moveTo>
                      <a:pt x="44" y="1"/>
                    </a:moveTo>
                    <a:cubicBezTo>
                      <a:pt x="32" y="1"/>
                      <a:pt x="18" y="1"/>
                      <a:pt x="1" y="2"/>
                    </a:cubicBezTo>
                    <a:cubicBezTo>
                      <a:pt x="5" y="25"/>
                      <a:pt x="8" y="49"/>
                      <a:pt x="10" y="72"/>
                    </a:cubicBezTo>
                    <a:cubicBezTo>
                      <a:pt x="88" y="33"/>
                      <a:pt x="141" y="1"/>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20" name="Google Shape;5920;p39"/>
              <p:cNvSpPr/>
              <p:nvPr/>
            </p:nvSpPr>
            <p:spPr>
              <a:xfrm>
                <a:off x="4624200" y="853800"/>
                <a:ext cx="19150" cy="20800"/>
              </a:xfrm>
              <a:custGeom>
                <a:avLst/>
                <a:gdLst/>
                <a:ahLst/>
                <a:cxnLst/>
                <a:rect l="l" t="t" r="r" b="b"/>
                <a:pathLst>
                  <a:path w="766" h="832" extrusionOk="0">
                    <a:moveTo>
                      <a:pt x="476" y="255"/>
                    </a:moveTo>
                    <a:lnTo>
                      <a:pt x="476" y="255"/>
                    </a:lnTo>
                    <a:cubicBezTo>
                      <a:pt x="439" y="322"/>
                      <a:pt x="388" y="382"/>
                      <a:pt x="323" y="426"/>
                    </a:cubicBezTo>
                    <a:cubicBezTo>
                      <a:pt x="223" y="394"/>
                      <a:pt x="339" y="322"/>
                      <a:pt x="476" y="255"/>
                    </a:cubicBezTo>
                    <a:close/>
                    <a:moveTo>
                      <a:pt x="188" y="1"/>
                    </a:moveTo>
                    <a:cubicBezTo>
                      <a:pt x="134" y="1"/>
                      <a:pt x="72" y="5"/>
                      <a:pt x="1" y="14"/>
                    </a:cubicBezTo>
                    <a:cubicBezTo>
                      <a:pt x="19" y="287"/>
                      <a:pt x="43" y="561"/>
                      <a:pt x="73" y="832"/>
                    </a:cubicBezTo>
                    <a:lnTo>
                      <a:pt x="516" y="732"/>
                    </a:lnTo>
                    <a:lnTo>
                      <a:pt x="154" y="683"/>
                    </a:lnTo>
                    <a:cubicBezTo>
                      <a:pt x="182" y="600"/>
                      <a:pt x="539" y="391"/>
                      <a:pt x="766" y="359"/>
                    </a:cubicBezTo>
                    <a:cubicBezTo>
                      <a:pt x="766" y="357"/>
                      <a:pt x="766" y="357"/>
                      <a:pt x="766" y="354"/>
                    </a:cubicBezTo>
                    <a:cubicBezTo>
                      <a:pt x="666" y="340"/>
                      <a:pt x="694" y="315"/>
                      <a:pt x="759" y="282"/>
                    </a:cubicBezTo>
                    <a:cubicBezTo>
                      <a:pt x="754" y="227"/>
                      <a:pt x="750" y="171"/>
                      <a:pt x="745" y="116"/>
                    </a:cubicBezTo>
                    <a:cubicBezTo>
                      <a:pt x="699" y="150"/>
                      <a:pt x="583" y="201"/>
                      <a:pt x="476" y="255"/>
                    </a:cubicBezTo>
                    <a:cubicBezTo>
                      <a:pt x="539" y="125"/>
                      <a:pt x="485" y="1"/>
                      <a:pt x="1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21" name="Google Shape;5921;p39"/>
              <p:cNvSpPr/>
              <p:nvPr/>
            </p:nvSpPr>
            <p:spPr>
              <a:xfrm>
                <a:off x="4814600" y="1178150"/>
                <a:ext cx="391100" cy="73375"/>
              </a:xfrm>
              <a:custGeom>
                <a:avLst/>
                <a:gdLst/>
                <a:ahLst/>
                <a:cxnLst/>
                <a:rect l="l" t="t" r="r" b="b"/>
                <a:pathLst>
                  <a:path w="15644" h="2935" extrusionOk="0">
                    <a:moveTo>
                      <a:pt x="1873" y="1176"/>
                    </a:moveTo>
                    <a:cubicBezTo>
                      <a:pt x="1883" y="1208"/>
                      <a:pt x="1917" y="1234"/>
                      <a:pt x="1964" y="1257"/>
                    </a:cubicBezTo>
                    <a:lnTo>
                      <a:pt x="1950" y="1257"/>
                    </a:lnTo>
                    <a:lnTo>
                      <a:pt x="1672" y="1287"/>
                    </a:lnTo>
                    <a:lnTo>
                      <a:pt x="1873" y="1176"/>
                    </a:lnTo>
                    <a:close/>
                    <a:moveTo>
                      <a:pt x="6955" y="2375"/>
                    </a:moveTo>
                    <a:cubicBezTo>
                      <a:pt x="7042" y="2375"/>
                      <a:pt x="7049" y="2450"/>
                      <a:pt x="7080" y="2493"/>
                    </a:cubicBezTo>
                    <a:cubicBezTo>
                      <a:pt x="7104" y="2490"/>
                      <a:pt x="7124" y="2488"/>
                      <a:pt x="7138" y="2488"/>
                    </a:cubicBezTo>
                    <a:cubicBezTo>
                      <a:pt x="7171" y="2488"/>
                      <a:pt x="7175" y="2497"/>
                      <a:pt x="7129" y="2523"/>
                    </a:cubicBezTo>
                    <a:cubicBezTo>
                      <a:pt x="7110" y="2521"/>
                      <a:pt x="7092" y="2509"/>
                      <a:pt x="7080" y="2493"/>
                    </a:cubicBezTo>
                    <a:cubicBezTo>
                      <a:pt x="6995" y="2503"/>
                      <a:pt x="6863" y="2526"/>
                      <a:pt x="6779" y="2526"/>
                    </a:cubicBezTo>
                    <a:cubicBezTo>
                      <a:pt x="6711" y="2526"/>
                      <a:pt x="6674" y="2511"/>
                      <a:pt x="6714" y="2465"/>
                    </a:cubicBezTo>
                    <a:cubicBezTo>
                      <a:pt x="6832" y="2399"/>
                      <a:pt x="6906" y="2375"/>
                      <a:pt x="6955" y="2375"/>
                    </a:cubicBezTo>
                    <a:close/>
                    <a:moveTo>
                      <a:pt x="684" y="1"/>
                    </a:moveTo>
                    <a:cubicBezTo>
                      <a:pt x="580" y="135"/>
                      <a:pt x="798" y="207"/>
                      <a:pt x="670" y="314"/>
                    </a:cubicBezTo>
                    <a:lnTo>
                      <a:pt x="237" y="284"/>
                    </a:lnTo>
                    <a:cubicBezTo>
                      <a:pt x="172" y="365"/>
                      <a:pt x="91" y="430"/>
                      <a:pt x="0" y="478"/>
                    </a:cubicBezTo>
                    <a:cubicBezTo>
                      <a:pt x="580" y="831"/>
                      <a:pt x="1185" y="1144"/>
                      <a:pt x="1811" y="1410"/>
                    </a:cubicBezTo>
                    <a:cubicBezTo>
                      <a:pt x="1908" y="1364"/>
                      <a:pt x="2017" y="1317"/>
                      <a:pt x="2038" y="1287"/>
                    </a:cubicBezTo>
                    <a:cubicBezTo>
                      <a:pt x="2012" y="1278"/>
                      <a:pt x="1987" y="1269"/>
                      <a:pt x="1964" y="1257"/>
                    </a:cubicBezTo>
                    <a:lnTo>
                      <a:pt x="1964" y="1257"/>
                    </a:lnTo>
                    <a:cubicBezTo>
                      <a:pt x="2031" y="1259"/>
                      <a:pt x="2052" y="1271"/>
                      <a:pt x="2038" y="1290"/>
                    </a:cubicBezTo>
                    <a:cubicBezTo>
                      <a:pt x="2212" y="1350"/>
                      <a:pt x="2448" y="1382"/>
                      <a:pt x="2339" y="1412"/>
                    </a:cubicBezTo>
                    <a:lnTo>
                      <a:pt x="2210" y="1361"/>
                    </a:lnTo>
                    <a:lnTo>
                      <a:pt x="2045" y="1510"/>
                    </a:lnTo>
                    <a:cubicBezTo>
                      <a:pt x="3378" y="2050"/>
                      <a:pt x="4778" y="2402"/>
                      <a:pt x="6208" y="2553"/>
                    </a:cubicBezTo>
                    <a:cubicBezTo>
                      <a:pt x="7301" y="2807"/>
                      <a:pt x="8417" y="2934"/>
                      <a:pt x="9535" y="2934"/>
                    </a:cubicBezTo>
                    <a:cubicBezTo>
                      <a:pt x="10142" y="2934"/>
                      <a:pt x="10749" y="2897"/>
                      <a:pt x="11353" y="2822"/>
                    </a:cubicBezTo>
                    <a:lnTo>
                      <a:pt x="11374" y="2817"/>
                    </a:lnTo>
                    <a:lnTo>
                      <a:pt x="11369" y="2817"/>
                    </a:lnTo>
                    <a:cubicBezTo>
                      <a:pt x="12336" y="2697"/>
                      <a:pt x="13288" y="2484"/>
                      <a:pt x="14211" y="2178"/>
                    </a:cubicBezTo>
                    <a:cubicBezTo>
                      <a:pt x="14232" y="2159"/>
                      <a:pt x="14253" y="2140"/>
                      <a:pt x="14269" y="2124"/>
                    </a:cubicBezTo>
                    <a:cubicBezTo>
                      <a:pt x="14281" y="2131"/>
                      <a:pt x="14278" y="2143"/>
                      <a:pt x="14269" y="2159"/>
                    </a:cubicBezTo>
                    <a:cubicBezTo>
                      <a:pt x="14689" y="2020"/>
                      <a:pt x="15101" y="1860"/>
                      <a:pt x="15509" y="1684"/>
                    </a:cubicBezTo>
                    <a:cubicBezTo>
                      <a:pt x="15532" y="1570"/>
                      <a:pt x="15579" y="1461"/>
                      <a:pt x="15644" y="1366"/>
                    </a:cubicBezTo>
                    <a:lnTo>
                      <a:pt x="15644" y="1366"/>
                    </a:lnTo>
                    <a:cubicBezTo>
                      <a:pt x="15421" y="1408"/>
                      <a:pt x="15250" y="1419"/>
                      <a:pt x="15208" y="1484"/>
                    </a:cubicBezTo>
                    <a:cubicBezTo>
                      <a:pt x="15152" y="1499"/>
                      <a:pt x="15103" y="1506"/>
                      <a:pt x="15060" y="1506"/>
                    </a:cubicBezTo>
                    <a:cubicBezTo>
                      <a:pt x="14767" y="1506"/>
                      <a:pt x="14755" y="1207"/>
                      <a:pt x="14904" y="1197"/>
                    </a:cubicBezTo>
                    <a:lnTo>
                      <a:pt x="15073" y="1185"/>
                    </a:lnTo>
                    <a:cubicBezTo>
                      <a:pt x="15048" y="1176"/>
                      <a:pt x="15025" y="1162"/>
                      <a:pt x="15002" y="1146"/>
                    </a:cubicBezTo>
                    <a:cubicBezTo>
                      <a:pt x="14487" y="1368"/>
                      <a:pt x="13961" y="1559"/>
                      <a:pt x="13425" y="1721"/>
                    </a:cubicBezTo>
                    <a:cubicBezTo>
                      <a:pt x="13346" y="1755"/>
                      <a:pt x="13306" y="1768"/>
                      <a:pt x="13287" y="1768"/>
                    </a:cubicBezTo>
                    <a:cubicBezTo>
                      <a:pt x="13281" y="1768"/>
                      <a:pt x="13277" y="1767"/>
                      <a:pt x="13274" y="1765"/>
                    </a:cubicBezTo>
                    <a:cubicBezTo>
                      <a:pt x="13191" y="1788"/>
                      <a:pt x="13108" y="1814"/>
                      <a:pt x="13024" y="1834"/>
                    </a:cubicBezTo>
                    <a:cubicBezTo>
                      <a:pt x="13029" y="1844"/>
                      <a:pt x="13036" y="1851"/>
                      <a:pt x="13043" y="1855"/>
                    </a:cubicBezTo>
                    <a:cubicBezTo>
                      <a:pt x="13024" y="1853"/>
                      <a:pt x="13006" y="1848"/>
                      <a:pt x="12987" y="1846"/>
                    </a:cubicBezTo>
                    <a:cubicBezTo>
                      <a:pt x="11818" y="2158"/>
                      <a:pt x="10618" y="2324"/>
                      <a:pt x="9417" y="2324"/>
                    </a:cubicBezTo>
                    <a:cubicBezTo>
                      <a:pt x="8376" y="2324"/>
                      <a:pt x="7334" y="2199"/>
                      <a:pt x="6310" y="1936"/>
                    </a:cubicBezTo>
                    <a:cubicBezTo>
                      <a:pt x="4236" y="1674"/>
                      <a:pt x="2344" y="1000"/>
                      <a:pt x="6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22" name="Google Shape;5922;p39"/>
              <p:cNvSpPr/>
              <p:nvPr/>
            </p:nvSpPr>
            <p:spPr>
              <a:xfrm>
                <a:off x="5340300" y="616500"/>
                <a:ext cx="114675" cy="483125"/>
              </a:xfrm>
              <a:custGeom>
                <a:avLst/>
                <a:gdLst/>
                <a:ahLst/>
                <a:cxnLst/>
                <a:rect l="l" t="t" r="r" b="b"/>
                <a:pathLst>
                  <a:path w="4587" h="19325" extrusionOk="0">
                    <a:moveTo>
                      <a:pt x="1570" y="1"/>
                    </a:moveTo>
                    <a:lnTo>
                      <a:pt x="1570" y="1"/>
                    </a:lnTo>
                    <a:cubicBezTo>
                      <a:pt x="1397" y="149"/>
                      <a:pt x="1540" y="281"/>
                      <a:pt x="1760" y="342"/>
                    </a:cubicBezTo>
                    <a:cubicBezTo>
                      <a:pt x="1602" y="343"/>
                      <a:pt x="1479" y="383"/>
                      <a:pt x="1318" y="383"/>
                    </a:cubicBezTo>
                    <a:cubicBezTo>
                      <a:pt x="1265" y="383"/>
                      <a:pt x="1208" y="379"/>
                      <a:pt x="1144" y="367"/>
                    </a:cubicBezTo>
                    <a:lnTo>
                      <a:pt x="1144" y="367"/>
                    </a:lnTo>
                    <a:cubicBezTo>
                      <a:pt x="1169" y="409"/>
                      <a:pt x="1195" y="451"/>
                      <a:pt x="1220" y="492"/>
                    </a:cubicBezTo>
                    <a:cubicBezTo>
                      <a:pt x="1245" y="493"/>
                      <a:pt x="1270" y="494"/>
                      <a:pt x="1294" y="494"/>
                    </a:cubicBezTo>
                    <a:cubicBezTo>
                      <a:pt x="1366" y="494"/>
                      <a:pt x="1437" y="489"/>
                      <a:pt x="1508" y="481"/>
                    </a:cubicBezTo>
                    <a:cubicBezTo>
                      <a:pt x="1520" y="480"/>
                      <a:pt x="1532" y="479"/>
                      <a:pt x="1542" y="479"/>
                    </a:cubicBezTo>
                    <a:cubicBezTo>
                      <a:pt x="1772" y="479"/>
                      <a:pt x="1566" y="668"/>
                      <a:pt x="1410" y="821"/>
                    </a:cubicBezTo>
                    <a:cubicBezTo>
                      <a:pt x="3202" y="3974"/>
                      <a:pt x="3933" y="7783"/>
                      <a:pt x="3337" y="11485"/>
                    </a:cubicBezTo>
                    <a:cubicBezTo>
                      <a:pt x="2994" y="14369"/>
                      <a:pt x="1772" y="16982"/>
                      <a:pt x="1" y="19112"/>
                    </a:cubicBezTo>
                    <a:cubicBezTo>
                      <a:pt x="26" y="19126"/>
                      <a:pt x="79" y="19133"/>
                      <a:pt x="178" y="19133"/>
                    </a:cubicBezTo>
                    <a:cubicBezTo>
                      <a:pt x="243" y="19133"/>
                      <a:pt x="328" y="19130"/>
                      <a:pt x="439" y="19124"/>
                    </a:cubicBezTo>
                    <a:lnTo>
                      <a:pt x="439" y="19124"/>
                    </a:lnTo>
                    <a:lnTo>
                      <a:pt x="87" y="19319"/>
                    </a:lnTo>
                    <a:cubicBezTo>
                      <a:pt x="118" y="19323"/>
                      <a:pt x="148" y="19325"/>
                      <a:pt x="178" y="19325"/>
                    </a:cubicBezTo>
                    <a:cubicBezTo>
                      <a:pt x="387" y="19325"/>
                      <a:pt x="580" y="19229"/>
                      <a:pt x="836" y="19168"/>
                    </a:cubicBezTo>
                    <a:cubicBezTo>
                      <a:pt x="877" y="19112"/>
                      <a:pt x="919" y="19057"/>
                      <a:pt x="958" y="19001"/>
                    </a:cubicBezTo>
                    <a:cubicBezTo>
                      <a:pt x="896" y="19001"/>
                      <a:pt x="819" y="19006"/>
                      <a:pt x="751" y="19006"/>
                    </a:cubicBezTo>
                    <a:cubicBezTo>
                      <a:pt x="669" y="19006"/>
                      <a:pt x="599" y="18999"/>
                      <a:pt x="574" y="18966"/>
                    </a:cubicBezTo>
                    <a:lnTo>
                      <a:pt x="914" y="18941"/>
                    </a:lnTo>
                    <a:lnTo>
                      <a:pt x="1023" y="18676"/>
                    </a:lnTo>
                    <a:cubicBezTo>
                      <a:pt x="1093" y="18665"/>
                      <a:pt x="1158" y="18653"/>
                      <a:pt x="1220" y="18639"/>
                    </a:cubicBezTo>
                    <a:cubicBezTo>
                      <a:pt x="1403" y="18377"/>
                      <a:pt x="1582" y="18108"/>
                      <a:pt x="1751" y="17833"/>
                    </a:cubicBezTo>
                    <a:lnTo>
                      <a:pt x="1751" y="17833"/>
                    </a:lnTo>
                    <a:cubicBezTo>
                      <a:pt x="1730" y="17838"/>
                      <a:pt x="1710" y="17841"/>
                      <a:pt x="1692" y="17841"/>
                    </a:cubicBezTo>
                    <a:cubicBezTo>
                      <a:pt x="1649" y="17841"/>
                      <a:pt x="1618" y="17823"/>
                      <a:pt x="1605" y="17775"/>
                    </a:cubicBezTo>
                    <a:cubicBezTo>
                      <a:pt x="1721" y="17768"/>
                      <a:pt x="1781" y="17751"/>
                      <a:pt x="1814" y="17731"/>
                    </a:cubicBezTo>
                    <a:cubicBezTo>
                      <a:pt x="1823" y="17714"/>
                      <a:pt x="1835" y="17696"/>
                      <a:pt x="1844" y="17680"/>
                    </a:cubicBezTo>
                    <a:cubicBezTo>
                      <a:pt x="1844" y="17652"/>
                      <a:pt x="1835" y="17624"/>
                      <a:pt x="1851" y="17598"/>
                    </a:cubicBezTo>
                    <a:cubicBezTo>
                      <a:pt x="1645" y="17464"/>
                      <a:pt x="1909" y="17360"/>
                      <a:pt x="2101" y="17211"/>
                    </a:cubicBezTo>
                    <a:lnTo>
                      <a:pt x="2101" y="17211"/>
                    </a:lnTo>
                    <a:cubicBezTo>
                      <a:pt x="2076" y="17248"/>
                      <a:pt x="2057" y="17288"/>
                      <a:pt x="2048" y="17332"/>
                    </a:cubicBezTo>
                    <a:cubicBezTo>
                      <a:pt x="3110" y="15459"/>
                      <a:pt x="3794" y="13393"/>
                      <a:pt x="4062" y="11258"/>
                    </a:cubicBezTo>
                    <a:cubicBezTo>
                      <a:pt x="4586" y="7329"/>
                      <a:pt x="3705" y="3341"/>
                      <a:pt x="15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23" name="Google Shape;5923;p39"/>
              <p:cNvSpPr/>
              <p:nvPr/>
            </p:nvSpPr>
            <p:spPr>
              <a:xfrm>
                <a:off x="5333600" y="576975"/>
                <a:ext cx="7200" cy="2750"/>
              </a:xfrm>
              <a:custGeom>
                <a:avLst/>
                <a:gdLst/>
                <a:ahLst/>
                <a:cxnLst/>
                <a:rect l="l" t="t" r="r" b="b"/>
                <a:pathLst>
                  <a:path w="288" h="110" extrusionOk="0">
                    <a:moveTo>
                      <a:pt x="276" y="1"/>
                    </a:moveTo>
                    <a:lnTo>
                      <a:pt x="276" y="1"/>
                    </a:lnTo>
                    <a:cubicBezTo>
                      <a:pt x="227" y="8"/>
                      <a:pt x="179" y="12"/>
                      <a:pt x="131" y="12"/>
                    </a:cubicBezTo>
                    <a:cubicBezTo>
                      <a:pt x="87" y="12"/>
                      <a:pt x="43" y="9"/>
                      <a:pt x="0" y="3"/>
                    </a:cubicBezTo>
                    <a:lnTo>
                      <a:pt x="0" y="3"/>
                    </a:lnTo>
                    <a:cubicBezTo>
                      <a:pt x="30" y="38"/>
                      <a:pt x="60" y="75"/>
                      <a:pt x="90" y="110"/>
                    </a:cubicBezTo>
                    <a:cubicBezTo>
                      <a:pt x="199" y="87"/>
                      <a:pt x="287" y="47"/>
                      <a:pt x="27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24" name="Google Shape;5924;p39"/>
              <p:cNvSpPr/>
              <p:nvPr/>
            </p:nvSpPr>
            <p:spPr>
              <a:xfrm>
                <a:off x="5338000" y="580250"/>
                <a:ext cx="24650" cy="11825"/>
              </a:xfrm>
              <a:custGeom>
                <a:avLst/>
                <a:gdLst/>
                <a:ahLst/>
                <a:cxnLst/>
                <a:rect l="l" t="t" r="r" b="b"/>
                <a:pathLst>
                  <a:path w="986" h="473" extrusionOk="0">
                    <a:moveTo>
                      <a:pt x="413" y="0"/>
                    </a:moveTo>
                    <a:cubicBezTo>
                      <a:pt x="360" y="0"/>
                      <a:pt x="276" y="14"/>
                      <a:pt x="144" y="51"/>
                    </a:cubicBezTo>
                    <a:cubicBezTo>
                      <a:pt x="1" y="101"/>
                      <a:pt x="40" y="146"/>
                      <a:pt x="146" y="146"/>
                    </a:cubicBezTo>
                    <a:cubicBezTo>
                      <a:pt x="186" y="146"/>
                      <a:pt x="235" y="139"/>
                      <a:pt x="288" y="125"/>
                    </a:cubicBezTo>
                    <a:lnTo>
                      <a:pt x="288" y="125"/>
                    </a:lnTo>
                    <a:cubicBezTo>
                      <a:pt x="236" y="149"/>
                      <a:pt x="216" y="183"/>
                      <a:pt x="129" y="183"/>
                    </a:cubicBezTo>
                    <a:cubicBezTo>
                      <a:pt x="115" y="183"/>
                      <a:pt x="99" y="182"/>
                      <a:pt x="81" y="180"/>
                    </a:cubicBezTo>
                    <a:lnTo>
                      <a:pt x="81" y="180"/>
                    </a:lnTo>
                    <a:lnTo>
                      <a:pt x="84" y="183"/>
                    </a:lnTo>
                    <a:cubicBezTo>
                      <a:pt x="513" y="248"/>
                      <a:pt x="487" y="456"/>
                      <a:pt x="985" y="473"/>
                    </a:cubicBezTo>
                    <a:cubicBezTo>
                      <a:pt x="881" y="333"/>
                      <a:pt x="775" y="197"/>
                      <a:pt x="666" y="60"/>
                    </a:cubicBezTo>
                    <a:lnTo>
                      <a:pt x="624" y="116"/>
                    </a:lnTo>
                    <a:cubicBezTo>
                      <a:pt x="594" y="123"/>
                      <a:pt x="573" y="126"/>
                      <a:pt x="557" y="126"/>
                    </a:cubicBezTo>
                    <a:cubicBezTo>
                      <a:pt x="456" y="126"/>
                      <a:pt x="574" y="0"/>
                      <a:pt x="4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25" name="Google Shape;5925;p39"/>
              <p:cNvSpPr/>
              <p:nvPr/>
            </p:nvSpPr>
            <p:spPr>
              <a:xfrm>
                <a:off x="4703075" y="1085075"/>
                <a:ext cx="2300" cy="1425"/>
              </a:xfrm>
              <a:custGeom>
                <a:avLst/>
                <a:gdLst/>
                <a:ahLst/>
                <a:cxnLst/>
                <a:rect l="l" t="t" r="r" b="b"/>
                <a:pathLst>
                  <a:path w="92" h="57" extrusionOk="0">
                    <a:moveTo>
                      <a:pt x="1" y="1"/>
                    </a:moveTo>
                    <a:cubicBezTo>
                      <a:pt x="13" y="19"/>
                      <a:pt x="26" y="38"/>
                      <a:pt x="40" y="56"/>
                    </a:cubicBezTo>
                    <a:cubicBezTo>
                      <a:pt x="57" y="52"/>
                      <a:pt x="73" y="45"/>
                      <a:pt x="91" y="38"/>
                    </a:cubicBezTo>
                    <a:cubicBezTo>
                      <a:pt x="64" y="17"/>
                      <a:pt x="33"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26" name="Google Shape;5926;p39"/>
              <p:cNvSpPr/>
              <p:nvPr/>
            </p:nvSpPr>
            <p:spPr>
              <a:xfrm>
                <a:off x="5331375" y="569150"/>
                <a:ext cx="20775" cy="10975"/>
              </a:xfrm>
              <a:custGeom>
                <a:avLst/>
                <a:gdLst/>
                <a:ahLst/>
                <a:cxnLst/>
                <a:rect l="l" t="t" r="r" b="b"/>
                <a:pathLst>
                  <a:path w="831" h="439" extrusionOk="0">
                    <a:moveTo>
                      <a:pt x="513" y="1"/>
                    </a:moveTo>
                    <a:cubicBezTo>
                      <a:pt x="1" y="191"/>
                      <a:pt x="571" y="249"/>
                      <a:pt x="509" y="439"/>
                    </a:cubicBezTo>
                    <a:lnTo>
                      <a:pt x="831" y="381"/>
                    </a:lnTo>
                    <a:cubicBezTo>
                      <a:pt x="727" y="254"/>
                      <a:pt x="620" y="126"/>
                      <a:pt x="5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27" name="Google Shape;5927;p39"/>
              <p:cNvSpPr/>
              <p:nvPr/>
            </p:nvSpPr>
            <p:spPr>
              <a:xfrm>
                <a:off x="4699325" y="1077425"/>
                <a:ext cx="3725" cy="5775"/>
              </a:xfrm>
              <a:custGeom>
                <a:avLst/>
                <a:gdLst/>
                <a:ahLst/>
                <a:cxnLst/>
                <a:rect l="l" t="t" r="r" b="b"/>
                <a:pathLst>
                  <a:path w="149" h="231" extrusionOk="0">
                    <a:moveTo>
                      <a:pt x="149" y="1"/>
                    </a:moveTo>
                    <a:lnTo>
                      <a:pt x="149" y="1"/>
                    </a:lnTo>
                    <a:cubicBezTo>
                      <a:pt x="123" y="31"/>
                      <a:pt x="63" y="59"/>
                      <a:pt x="0" y="89"/>
                    </a:cubicBezTo>
                    <a:cubicBezTo>
                      <a:pt x="33" y="135"/>
                      <a:pt x="65" y="184"/>
                      <a:pt x="98" y="230"/>
                    </a:cubicBezTo>
                    <a:cubicBezTo>
                      <a:pt x="114" y="154"/>
                      <a:pt x="132" y="77"/>
                      <a:pt x="1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28" name="Google Shape;5928;p39"/>
              <p:cNvSpPr/>
              <p:nvPr/>
            </p:nvSpPr>
            <p:spPr>
              <a:xfrm>
                <a:off x="5296725" y="1100950"/>
                <a:ext cx="60350" cy="38400"/>
              </a:xfrm>
              <a:custGeom>
                <a:avLst/>
                <a:gdLst/>
                <a:ahLst/>
                <a:cxnLst/>
                <a:rect l="l" t="t" r="r" b="b"/>
                <a:pathLst>
                  <a:path w="2414" h="1536" extrusionOk="0">
                    <a:moveTo>
                      <a:pt x="2414" y="1"/>
                    </a:moveTo>
                    <a:cubicBezTo>
                      <a:pt x="1966" y="43"/>
                      <a:pt x="1858" y="161"/>
                      <a:pt x="1301" y="247"/>
                    </a:cubicBezTo>
                    <a:lnTo>
                      <a:pt x="1283" y="267"/>
                    </a:lnTo>
                    <a:cubicBezTo>
                      <a:pt x="1352" y="332"/>
                      <a:pt x="1387" y="349"/>
                      <a:pt x="1141" y="446"/>
                    </a:cubicBezTo>
                    <a:lnTo>
                      <a:pt x="1130" y="432"/>
                    </a:lnTo>
                    <a:cubicBezTo>
                      <a:pt x="1076" y="490"/>
                      <a:pt x="1023" y="548"/>
                      <a:pt x="967" y="604"/>
                    </a:cubicBezTo>
                    <a:lnTo>
                      <a:pt x="1331" y="506"/>
                    </a:lnTo>
                    <a:lnTo>
                      <a:pt x="1331" y="506"/>
                    </a:lnTo>
                    <a:lnTo>
                      <a:pt x="1222" y="773"/>
                    </a:lnTo>
                    <a:lnTo>
                      <a:pt x="935" y="638"/>
                    </a:lnTo>
                    <a:cubicBezTo>
                      <a:pt x="634" y="947"/>
                      <a:pt x="323" y="1243"/>
                      <a:pt x="1" y="1529"/>
                    </a:cubicBezTo>
                    <a:lnTo>
                      <a:pt x="144" y="1535"/>
                    </a:lnTo>
                    <a:cubicBezTo>
                      <a:pt x="117" y="1427"/>
                      <a:pt x="448" y="1366"/>
                      <a:pt x="671" y="1327"/>
                    </a:cubicBezTo>
                    <a:cubicBezTo>
                      <a:pt x="517" y="1306"/>
                      <a:pt x="752" y="1189"/>
                      <a:pt x="631" y="1189"/>
                    </a:cubicBezTo>
                    <a:cubicBezTo>
                      <a:pt x="617" y="1189"/>
                      <a:pt x="597" y="1191"/>
                      <a:pt x="571" y="1195"/>
                    </a:cubicBezTo>
                    <a:cubicBezTo>
                      <a:pt x="538" y="1211"/>
                      <a:pt x="506" y="1223"/>
                      <a:pt x="471" y="1229"/>
                    </a:cubicBezTo>
                    <a:lnTo>
                      <a:pt x="522" y="1202"/>
                    </a:lnTo>
                    <a:cubicBezTo>
                      <a:pt x="541" y="1197"/>
                      <a:pt x="557" y="1195"/>
                      <a:pt x="571" y="1192"/>
                    </a:cubicBezTo>
                    <a:cubicBezTo>
                      <a:pt x="722" y="1114"/>
                      <a:pt x="685" y="974"/>
                      <a:pt x="884" y="796"/>
                    </a:cubicBezTo>
                    <a:lnTo>
                      <a:pt x="884" y="796"/>
                    </a:lnTo>
                    <a:lnTo>
                      <a:pt x="800" y="923"/>
                    </a:lnTo>
                    <a:cubicBezTo>
                      <a:pt x="1422" y="812"/>
                      <a:pt x="1329" y="879"/>
                      <a:pt x="1762" y="775"/>
                    </a:cubicBezTo>
                    <a:cubicBezTo>
                      <a:pt x="1927" y="592"/>
                      <a:pt x="2087" y="404"/>
                      <a:pt x="2245" y="212"/>
                    </a:cubicBezTo>
                    <a:cubicBezTo>
                      <a:pt x="2245" y="212"/>
                      <a:pt x="2242" y="209"/>
                      <a:pt x="2242" y="209"/>
                    </a:cubicBezTo>
                    <a:lnTo>
                      <a:pt x="2247" y="209"/>
                    </a:lnTo>
                    <a:cubicBezTo>
                      <a:pt x="2303" y="140"/>
                      <a:pt x="2358" y="70"/>
                      <a:pt x="24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29" name="Google Shape;5929;p39"/>
              <p:cNvSpPr/>
              <p:nvPr/>
            </p:nvSpPr>
            <p:spPr>
              <a:xfrm>
                <a:off x="4750550" y="1134450"/>
                <a:ext cx="76350" cy="55025"/>
              </a:xfrm>
              <a:custGeom>
                <a:avLst/>
                <a:gdLst/>
                <a:ahLst/>
                <a:cxnLst/>
                <a:rect l="l" t="t" r="r" b="b"/>
                <a:pathLst>
                  <a:path w="3054" h="2201" extrusionOk="0">
                    <a:moveTo>
                      <a:pt x="916" y="1"/>
                    </a:moveTo>
                    <a:lnTo>
                      <a:pt x="715" y="314"/>
                    </a:lnTo>
                    <a:cubicBezTo>
                      <a:pt x="534" y="291"/>
                      <a:pt x="293" y="258"/>
                      <a:pt x="216" y="177"/>
                    </a:cubicBezTo>
                    <a:lnTo>
                      <a:pt x="1" y="249"/>
                    </a:lnTo>
                    <a:cubicBezTo>
                      <a:pt x="68" y="314"/>
                      <a:pt x="137" y="381"/>
                      <a:pt x="207" y="446"/>
                    </a:cubicBezTo>
                    <a:cubicBezTo>
                      <a:pt x="249" y="434"/>
                      <a:pt x="290" y="420"/>
                      <a:pt x="330" y="402"/>
                    </a:cubicBezTo>
                    <a:lnTo>
                      <a:pt x="330" y="402"/>
                    </a:lnTo>
                    <a:lnTo>
                      <a:pt x="307" y="536"/>
                    </a:lnTo>
                    <a:lnTo>
                      <a:pt x="309" y="539"/>
                    </a:lnTo>
                    <a:cubicBezTo>
                      <a:pt x="482" y="508"/>
                      <a:pt x="610" y="451"/>
                      <a:pt x="720" y="451"/>
                    </a:cubicBezTo>
                    <a:cubicBezTo>
                      <a:pt x="751" y="451"/>
                      <a:pt x="781" y="455"/>
                      <a:pt x="810" y="467"/>
                    </a:cubicBezTo>
                    <a:cubicBezTo>
                      <a:pt x="515" y="566"/>
                      <a:pt x="518" y="666"/>
                      <a:pt x="564" y="768"/>
                    </a:cubicBezTo>
                    <a:cubicBezTo>
                      <a:pt x="831" y="1000"/>
                      <a:pt x="1106" y="1222"/>
                      <a:pt x="1389" y="1436"/>
                    </a:cubicBezTo>
                    <a:cubicBezTo>
                      <a:pt x="1440" y="1401"/>
                      <a:pt x="1489" y="1362"/>
                      <a:pt x="1533" y="1320"/>
                    </a:cubicBezTo>
                    <a:lnTo>
                      <a:pt x="1533" y="1320"/>
                    </a:lnTo>
                    <a:cubicBezTo>
                      <a:pt x="1496" y="1366"/>
                      <a:pt x="1461" y="1417"/>
                      <a:pt x="1436" y="1471"/>
                    </a:cubicBezTo>
                    <a:cubicBezTo>
                      <a:pt x="1463" y="1494"/>
                      <a:pt x="1496" y="1515"/>
                      <a:pt x="1524" y="1535"/>
                    </a:cubicBezTo>
                    <a:cubicBezTo>
                      <a:pt x="1605" y="1510"/>
                      <a:pt x="1706" y="1455"/>
                      <a:pt x="1721" y="1455"/>
                    </a:cubicBezTo>
                    <a:lnTo>
                      <a:pt x="1721" y="1455"/>
                    </a:lnTo>
                    <a:cubicBezTo>
                      <a:pt x="1730" y="1455"/>
                      <a:pt x="1704" y="1478"/>
                      <a:pt x="1614" y="1547"/>
                    </a:cubicBezTo>
                    <a:cubicBezTo>
                      <a:pt x="1603" y="1556"/>
                      <a:pt x="1591" y="1568"/>
                      <a:pt x="1579" y="1575"/>
                    </a:cubicBezTo>
                    <a:cubicBezTo>
                      <a:pt x="1674" y="1644"/>
                      <a:pt x="1769" y="1712"/>
                      <a:pt x="1867" y="1779"/>
                    </a:cubicBezTo>
                    <a:lnTo>
                      <a:pt x="2048" y="1566"/>
                    </a:lnTo>
                    <a:lnTo>
                      <a:pt x="1992" y="1744"/>
                    </a:lnTo>
                    <a:lnTo>
                      <a:pt x="1909" y="1807"/>
                    </a:lnTo>
                    <a:cubicBezTo>
                      <a:pt x="2108" y="1941"/>
                      <a:pt x="2310" y="2073"/>
                      <a:pt x="2516" y="2201"/>
                    </a:cubicBezTo>
                    <a:cubicBezTo>
                      <a:pt x="2555" y="2134"/>
                      <a:pt x="2796" y="2013"/>
                      <a:pt x="2887" y="1885"/>
                    </a:cubicBezTo>
                    <a:lnTo>
                      <a:pt x="2887" y="1885"/>
                    </a:lnTo>
                    <a:lnTo>
                      <a:pt x="2831" y="1985"/>
                    </a:lnTo>
                    <a:cubicBezTo>
                      <a:pt x="2831" y="1990"/>
                      <a:pt x="2827" y="1992"/>
                      <a:pt x="2827" y="1994"/>
                    </a:cubicBezTo>
                    <a:cubicBezTo>
                      <a:pt x="3054" y="1846"/>
                      <a:pt x="3019" y="1712"/>
                      <a:pt x="2968" y="1577"/>
                    </a:cubicBezTo>
                    <a:cubicBezTo>
                      <a:pt x="2838" y="1494"/>
                      <a:pt x="2708" y="1408"/>
                      <a:pt x="2578" y="1322"/>
                    </a:cubicBezTo>
                    <a:lnTo>
                      <a:pt x="2511" y="1304"/>
                    </a:lnTo>
                    <a:cubicBezTo>
                      <a:pt x="2511" y="1294"/>
                      <a:pt x="2514" y="1285"/>
                      <a:pt x="2516" y="1278"/>
                    </a:cubicBezTo>
                    <a:cubicBezTo>
                      <a:pt x="2407" y="1202"/>
                      <a:pt x="2298" y="1125"/>
                      <a:pt x="2189" y="1046"/>
                    </a:cubicBezTo>
                    <a:cubicBezTo>
                      <a:pt x="2131" y="1079"/>
                      <a:pt x="2085" y="1125"/>
                      <a:pt x="2050" y="1183"/>
                    </a:cubicBezTo>
                    <a:lnTo>
                      <a:pt x="2143" y="1012"/>
                    </a:lnTo>
                    <a:cubicBezTo>
                      <a:pt x="1716" y="696"/>
                      <a:pt x="1306" y="360"/>
                      <a:pt x="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30" name="Google Shape;5930;p39"/>
              <p:cNvSpPr/>
              <p:nvPr/>
            </p:nvSpPr>
            <p:spPr>
              <a:xfrm>
                <a:off x="5213400" y="475275"/>
                <a:ext cx="55475" cy="34325"/>
              </a:xfrm>
              <a:custGeom>
                <a:avLst/>
                <a:gdLst/>
                <a:ahLst/>
                <a:cxnLst/>
                <a:rect l="l" t="t" r="r" b="b"/>
                <a:pathLst>
                  <a:path w="2219" h="1373" extrusionOk="0">
                    <a:moveTo>
                      <a:pt x="387" y="0"/>
                    </a:moveTo>
                    <a:lnTo>
                      <a:pt x="51" y="160"/>
                    </a:lnTo>
                    <a:cubicBezTo>
                      <a:pt x="130" y="143"/>
                      <a:pt x="186" y="136"/>
                      <a:pt x="226" y="136"/>
                    </a:cubicBezTo>
                    <a:cubicBezTo>
                      <a:pt x="492" y="136"/>
                      <a:pt x="1" y="468"/>
                      <a:pt x="315" y="510"/>
                    </a:cubicBezTo>
                    <a:lnTo>
                      <a:pt x="668" y="313"/>
                    </a:lnTo>
                    <a:lnTo>
                      <a:pt x="663" y="524"/>
                    </a:lnTo>
                    <a:cubicBezTo>
                      <a:pt x="660" y="512"/>
                      <a:pt x="633" y="504"/>
                      <a:pt x="588" y="504"/>
                    </a:cubicBezTo>
                    <a:cubicBezTo>
                      <a:pt x="523" y="504"/>
                      <a:pt x="420" y="520"/>
                      <a:pt x="292" y="559"/>
                    </a:cubicBezTo>
                    <a:cubicBezTo>
                      <a:pt x="791" y="800"/>
                      <a:pt x="1273" y="1071"/>
                      <a:pt x="1736" y="1373"/>
                    </a:cubicBezTo>
                    <a:cubicBezTo>
                      <a:pt x="1880" y="1285"/>
                      <a:pt x="1966" y="1208"/>
                      <a:pt x="2091" y="1139"/>
                    </a:cubicBezTo>
                    <a:lnTo>
                      <a:pt x="2091" y="1139"/>
                    </a:lnTo>
                    <a:cubicBezTo>
                      <a:pt x="2025" y="1150"/>
                      <a:pt x="1960" y="1161"/>
                      <a:pt x="1915" y="1161"/>
                    </a:cubicBezTo>
                    <a:cubicBezTo>
                      <a:pt x="1885" y="1161"/>
                      <a:pt x="1864" y="1156"/>
                      <a:pt x="1859" y="1141"/>
                    </a:cubicBezTo>
                    <a:cubicBezTo>
                      <a:pt x="1977" y="1106"/>
                      <a:pt x="2096" y="1081"/>
                      <a:pt x="2219" y="1064"/>
                    </a:cubicBezTo>
                    <a:cubicBezTo>
                      <a:pt x="1634" y="666"/>
                      <a:pt x="1022" y="311"/>
                      <a:pt x="3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31" name="Google Shape;5931;p39"/>
              <p:cNvSpPr/>
              <p:nvPr/>
            </p:nvSpPr>
            <p:spPr>
              <a:xfrm>
                <a:off x="5155325" y="451850"/>
                <a:ext cx="10050" cy="4500"/>
              </a:xfrm>
              <a:custGeom>
                <a:avLst/>
                <a:gdLst/>
                <a:ahLst/>
                <a:cxnLst/>
                <a:rect l="l" t="t" r="r" b="b"/>
                <a:pathLst>
                  <a:path w="402" h="180" extrusionOk="0">
                    <a:moveTo>
                      <a:pt x="246" y="1"/>
                    </a:moveTo>
                    <a:cubicBezTo>
                      <a:pt x="179" y="77"/>
                      <a:pt x="95" y="138"/>
                      <a:pt x="0" y="179"/>
                    </a:cubicBezTo>
                    <a:lnTo>
                      <a:pt x="401" y="45"/>
                    </a:lnTo>
                    <a:lnTo>
                      <a:pt x="24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32" name="Google Shape;5932;p39"/>
              <p:cNvSpPr/>
              <p:nvPr/>
            </p:nvSpPr>
            <p:spPr>
              <a:xfrm>
                <a:off x="5258250" y="510500"/>
                <a:ext cx="125" cy="100"/>
              </a:xfrm>
              <a:custGeom>
                <a:avLst/>
                <a:gdLst/>
                <a:ahLst/>
                <a:cxnLst/>
                <a:rect l="l" t="t" r="r" b="b"/>
                <a:pathLst>
                  <a:path w="5" h="4" extrusionOk="0">
                    <a:moveTo>
                      <a:pt x="0" y="1"/>
                    </a:moveTo>
                    <a:lnTo>
                      <a:pt x="3" y="2"/>
                    </a:lnTo>
                    <a:cubicBezTo>
                      <a:pt x="2" y="1"/>
                      <a:pt x="1" y="1"/>
                      <a:pt x="0" y="1"/>
                    </a:cubicBezTo>
                    <a:close/>
                    <a:moveTo>
                      <a:pt x="3" y="2"/>
                    </a:moveTo>
                    <a:cubicBezTo>
                      <a:pt x="3" y="3"/>
                      <a:pt x="4" y="3"/>
                      <a:pt x="5" y="3"/>
                    </a:cubicBezTo>
                    <a:lnTo>
                      <a:pt x="3" y="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33" name="Google Shape;5933;p39"/>
              <p:cNvSpPr/>
              <p:nvPr/>
            </p:nvSpPr>
            <p:spPr>
              <a:xfrm>
                <a:off x="5204400" y="480250"/>
                <a:ext cx="8500" cy="4075"/>
              </a:xfrm>
              <a:custGeom>
                <a:avLst/>
                <a:gdLst/>
                <a:ahLst/>
                <a:cxnLst/>
                <a:rect l="l" t="t" r="r" b="b"/>
                <a:pathLst>
                  <a:path w="340" h="163" extrusionOk="0">
                    <a:moveTo>
                      <a:pt x="188" y="1"/>
                    </a:moveTo>
                    <a:cubicBezTo>
                      <a:pt x="128" y="28"/>
                      <a:pt x="66" y="49"/>
                      <a:pt x="1" y="63"/>
                    </a:cubicBezTo>
                    <a:cubicBezTo>
                      <a:pt x="77" y="96"/>
                      <a:pt x="154" y="128"/>
                      <a:pt x="230" y="163"/>
                    </a:cubicBezTo>
                    <a:cubicBezTo>
                      <a:pt x="314" y="96"/>
                      <a:pt x="339" y="22"/>
                      <a:pt x="18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34" name="Google Shape;5934;p39"/>
              <p:cNvSpPr/>
              <p:nvPr/>
            </p:nvSpPr>
            <p:spPr>
              <a:xfrm>
                <a:off x="4713000" y="1065375"/>
                <a:ext cx="1700" cy="725"/>
              </a:xfrm>
              <a:custGeom>
                <a:avLst/>
                <a:gdLst/>
                <a:ahLst/>
                <a:cxnLst/>
                <a:rect l="l" t="t" r="r" b="b"/>
                <a:pathLst>
                  <a:path w="68" h="29" extrusionOk="0">
                    <a:moveTo>
                      <a:pt x="51" y="0"/>
                    </a:moveTo>
                    <a:cubicBezTo>
                      <a:pt x="35" y="3"/>
                      <a:pt x="17" y="5"/>
                      <a:pt x="0" y="7"/>
                    </a:cubicBezTo>
                    <a:cubicBezTo>
                      <a:pt x="21" y="12"/>
                      <a:pt x="42" y="19"/>
                      <a:pt x="61" y="28"/>
                    </a:cubicBezTo>
                    <a:lnTo>
                      <a:pt x="68" y="24"/>
                    </a:lnTo>
                    <a:cubicBezTo>
                      <a:pt x="61" y="17"/>
                      <a:pt x="56" y="1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35" name="Google Shape;5935;p39"/>
              <p:cNvSpPr/>
              <p:nvPr/>
            </p:nvSpPr>
            <p:spPr>
              <a:xfrm>
                <a:off x="4720775" y="1076375"/>
                <a:ext cx="1875" cy="1300"/>
              </a:xfrm>
              <a:custGeom>
                <a:avLst/>
                <a:gdLst/>
                <a:ahLst/>
                <a:cxnLst/>
                <a:rect l="l" t="t" r="r" b="b"/>
                <a:pathLst>
                  <a:path w="75" h="52" extrusionOk="0">
                    <a:moveTo>
                      <a:pt x="46" y="1"/>
                    </a:moveTo>
                    <a:cubicBezTo>
                      <a:pt x="30" y="19"/>
                      <a:pt x="16" y="36"/>
                      <a:pt x="0" y="52"/>
                    </a:cubicBezTo>
                    <a:lnTo>
                      <a:pt x="74" y="38"/>
                    </a:lnTo>
                    <a:cubicBezTo>
                      <a:pt x="65" y="26"/>
                      <a:pt x="56" y="12"/>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36" name="Google Shape;5936;p39"/>
              <p:cNvSpPr/>
              <p:nvPr/>
            </p:nvSpPr>
            <p:spPr>
              <a:xfrm>
                <a:off x="4629375" y="893950"/>
                <a:ext cx="34275" cy="71600"/>
              </a:xfrm>
              <a:custGeom>
                <a:avLst/>
                <a:gdLst/>
                <a:ahLst/>
                <a:cxnLst/>
                <a:rect l="l" t="t" r="r" b="b"/>
                <a:pathLst>
                  <a:path w="1371" h="2864" extrusionOk="0">
                    <a:moveTo>
                      <a:pt x="721" y="0"/>
                    </a:moveTo>
                    <a:cubicBezTo>
                      <a:pt x="517" y="16"/>
                      <a:pt x="302" y="26"/>
                      <a:pt x="132" y="49"/>
                    </a:cubicBezTo>
                    <a:lnTo>
                      <a:pt x="7" y="241"/>
                    </a:lnTo>
                    <a:lnTo>
                      <a:pt x="0" y="241"/>
                    </a:lnTo>
                    <a:cubicBezTo>
                      <a:pt x="77" y="716"/>
                      <a:pt x="172" y="1187"/>
                      <a:pt x="283" y="1651"/>
                    </a:cubicBezTo>
                    <a:cubicBezTo>
                      <a:pt x="325" y="1667"/>
                      <a:pt x="346" y="1713"/>
                      <a:pt x="332" y="1757"/>
                    </a:cubicBezTo>
                    <a:lnTo>
                      <a:pt x="309" y="1762"/>
                    </a:lnTo>
                    <a:cubicBezTo>
                      <a:pt x="399" y="2133"/>
                      <a:pt x="503" y="2502"/>
                      <a:pt x="617" y="2863"/>
                    </a:cubicBezTo>
                    <a:lnTo>
                      <a:pt x="1092" y="2490"/>
                    </a:lnTo>
                    <a:cubicBezTo>
                      <a:pt x="1137" y="2483"/>
                      <a:pt x="1182" y="2479"/>
                      <a:pt x="1227" y="2479"/>
                    </a:cubicBezTo>
                    <a:cubicBezTo>
                      <a:pt x="1255" y="2479"/>
                      <a:pt x="1282" y="2480"/>
                      <a:pt x="1310" y="2483"/>
                    </a:cubicBezTo>
                    <a:cubicBezTo>
                      <a:pt x="1294" y="2437"/>
                      <a:pt x="1280" y="2390"/>
                      <a:pt x="1266" y="2344"/>
                    </a:cubicBezTo>
                    <a:lnTo>
                      <a:pt x="876" y="2323"/>
                    </a:lnTo>
                    <a:cubicBezTo>
                      <a:pt x="1370" y="1980"/>
                      <a:pt x="805" y="1762"/>
                      <a:pt x="1034" y="1512"/>
                    </a:cubicBezTo>
                    <a:cubicBezTo>
                      <a:pt x="909" y="1016"/>
                      <a:pt x="805" y="512"/>
                      <a:pt x="7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37" name="Google Shape;5937;p39"/>
              <p:cNvSpPr/>
              <p:nvPr/>
            </p:nvSpPr>
            <p:spPr>
              <a:xfrm>
                <a:off x="5195250" y="1159950"/>
                <a:ext cx="78500" cy="54500"/>
              </a:xfrm>
              <a:custGeom>
                <a:avLst/>
                <a:gdLst/>
                <a:ahLst/>
                <a:cxnLst/>
                <a:rect l="l" t="t" r="r" b="b"/>
                <a:pathLst>
                  <a:path w="3140" h="2180" extrusionOk="0">
                    <a:moveTo>
                      <a:pt x="3030" y="1"/>
                    </a:moveTo>
                    <a:lnTo>
                      <a:pt x="3030" y="1"/>
                    </a:lnTo>
                    <a:cubicBezTo>
                      <a:pt x="2089" y="703"/>
                      <a:pt x="1074" y="1299"/>
                      <a:pt x="0" y="1779"/>
                    </a:cubicBezTo>
                    <a:cubicBezTo>
                      <a:pt x="19" y="1778"/>
                      <a:pt x="38" y="1777"/>
                      <a:pt x="57" y="1777"/>
                    </a:cubicBezTo>
                    <a:cubicBezTo>
                      <a:pt x="413" y="1777"/>
                      <a:pt x="742" y="1959"/>
                      <a:pt x="434" y="2168"/>
                    </a:cubicBezTo>
                    <a:lnTo>
                      <a:pt x="828" y="2117"/>
                    </a:lnTo>
                    <a:lnTo>
                      <a:pt x="828" y="2117"/>
                    </a:lnTo>
                    <a:cubicBezTo>
                      <a:pt x="814" y="2136"/>
                      <a:pt x="805" y="2157"/>
                      <a:pt x="803" y="2180"/>
                    </a:cubicBezTo>
                    <a:cubicBezTo>
                      <a:pt x="1245" y="1967"/>
                      <a:pt x="1681" y="1735"/>
                      <a:pt x="2105" y="1482"/>
                    </a:cubicBezTo>
                    <a:cubicBezTo>
                      <a:pt x="2279" y="1257"/>
                      <a:pt x="2724" y="977"/>
                      <a:pt x="3139" y="712"/>
                    </a:cubicBezTo>
                    <a:cubicBezTo>
                      <a:pt x="2715" y="469"/>
                      <a:pt x="3072" y="219"/>
                      <a:pt x="30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38" name="Google Shape;5938;p39"/>
              <p:cNvSpPr/>
              <p:nvPr/>
            </p:nvSpPr>
            <p:spPr>
              <a:xfrm>
                <a:off x="5236175" y="688200"/>
                <a:ext cx="20525" cy="22325"/>
              </a:xfrm>
              <a:custGeom>
                <a:avLst/>
                <a:gdLst/>
                <a:ahLst/>
                <a:cxnLst/>
                <a:rect l="l" t="t" r="r" b="b"/>
                <a:pathLst>
                  <a:path w="821" h="893" extrusionOk="0">
                    <a:moveTo>
                      <a:pt x="138" y="0"/>
                    </a:moveTo>
                    <a:cubicBezTo>
                      <a:pt x="92" y="0"/>
                      <a:pt x="46" y="2"/>
                      <a:pt x="0" y="7"/>
                    </a:cubicBezTo>
                    <a:cubicBezTo>
                      <a:pt x="213" y="290"/>
                      <a:pt x="410" y="587"/>
                      <a:pt x="589" y="893"/>
                    </a:cubicBezTo>
                    <a:cubicBezTo>
                      <a:pt x="663" y="863"/>
                      <a:pt x="742" y="842"/>
                      <a:pt x="821" y="828"/>
                    </a:cubicBezTo>
                    <a:cubicBezTo>
                      <a:pt x="733" y="684"/>
                      <a:pt x="640" y="541"/>
                      <a:pt x="545" y="402"/>
                    </a:cubicBezTo>
                    <a:cubicBezTo>
                      <a:pt x="538" y="406"/>
                      <a:pt x="531" y="413"/>
                      <a:pt x="524" y="418"/>
                    </a:cubicBezTo>
                    <a:cubicBezTo>
                      <a:pt x="522" y="406"/>
                      <a:pt x="524" y="392"/>
                      <a:pt x="531" y="381"/>
                    </a:cubicBezTo>
                    <a:cubicBezTo>
                      <a:pt x="443" y="253"/>
                      <a:pt x="352" y="128"/>
                      <a:pt x="260" y="5"/>
                    </a:cubicBezTo>
                    <a:cubicBezTo>
                      <a:pt x="219" y="2"/>
                      <a:pt x="178" y="0"/>
                      <a:pt x="1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39" name="Google Shape;5939;p39"/>
              <p:cNvSpPr/>
              <p:nvPr/>
            </p:nvSpPr>
            <p:spPr>
              <a:xfrm>
                <a:off x="4782300" y="677250"/>
                <a:ext cx="69700" cy="211450"/>
              </a:xfrm>
              <a:custGeom>
                <a:avLst/>
                <a:gdLst/>
                <a:ahLst/>
                <a:cxnLst/>
                <a:rect l="l" t="t" r="r" b="b"/>
                <a:pathLst>
                  <a:path w="2788" h="8458" extrusionOk="0">
                    <a:moveTo>
                      <a:pt x="2449" y="139"/>
                    </a:moveTo>
                    <a:lnTo>
                      <a:pt x="2449" y="139"/>
                    </a:lnTo>
                    <a:cubicBezTo>
                      <a:pt x="2317" y="211"/>
                      <a:pt x="2164" y="283"/>
                      <a:pt x="2284" y="343"/>
                    </a:cubicBezTo>
                    <a:cubicBezTo>
                      <a:pt x="1969" y="299"/>
                      <a:pt x="2178" y="223"/>
                      <a:pt x="2449" y="139"/>
                    </a:cubicBezTo>
                    <a:close/>
                    <a:moveTo>
                      <a:pt x="984" y="2550"/>
                    </a:moveTo>
                    <a:lnTo>
                      <a:pt x="752" y="3042"/>
                    </a:lnTo>
                    <a:lnTo>
                      <a:pt x="715" y="2822"/>
                    </a:lnTo>
                    <a:lnTo>
                      <a:pt x="578" y="2775"/>
                    </a:lnTo>
                    <a:lnTo>
                      <a:pt x="984" y="2550"/>
                    </a:lnTo>
                    <a:close/>
                    <a:moveTo>
                      <a:pt x="618" y="3165"/>
                    </a:moveTo>
                    <a:lnTo>
                      <a:pt x="497" y="3232"/>
                    </a:lnTo>
                    <a:cubicBezTo>
                      <a:pt x="534" y="3204"/>
                      <a:pt x="576" y="3183"/>
                      <a:pt x="618" y="3165"/>
                    </a:cubicBezTo>
                    <a:close/>
                    <a:moveTo>
                      <a:pt x="2604" y="0"/>
                    </a:moveTo>
                    <a:cubicBezTo>
                      <a:pt x="2609" y="23"/>
                      <a:pt x="2593" y="47"/>
                      <a:pt x="2563" y="70"/>
                    </a:cubicBezTo>
                    <a:cubicBezTo>
                      <a:pt x="2567" y="79"/>
                      <a:pt x="2572" y="91"/>
                      <a:pt x="2572" y="102"/>
                    </a:cubicBezTo>
                    <a:cubicBezTo>
                      <a:pt x="2530" y="114"/>
                      <a:pt x="2491" y="125"/>
                      <a:pt x="2449" y="139"/>
                    </a:cubicBezTo>
                    <a:cubicBezTo>
                      <a:pt x="2488" y="119"/>
                      <a:pt x="2526" y="95"/>
                      <a:pt x="2563" y="70"/>
                    </a:cubicBezTo>
                    <a:cubicBezTo>
                      <a:pt x="2543" y="28"/>
                      <a:pt x="2491" y="13"/>
                      <a:pt x="2423" y="13"/>
                    </a:cubicBezTo>
                    <a:cubicBezTo>
                      <a:pt x="2309" y="13"/>
                      <a:pt x="2151" y="55"/>
                      <a:pt x="2027" y="81"/>
                    </a:cubicBezTo>
                    <a:cubicBezTo>
                      <a:pt x="1779" y="387"/>
                      <a:pt x="1550" y="707"/>
                      <a:pt x="1341" y="1044"/>
                    </a:cubicBezTo>
                    <a:cubicBezTo>
                      <a:pt x="1594" y="965"/>
                      <a:pt x="1517" y="842"/>
                      <a:pt x="1633" y="744"/>
                    </a:cubicBezTo>
                    <a:lnTo>
                      <a:pt x="1723" y="1108"/>
                    </a:lnTo>
                    <a:lnTo>
                      <a:pt x="1308" y="1097"/>
                    </a:lnTo>
                    <a:cubicBezTo>
                      <a:pt x="1081" y="1468"/>
                      <a:pt x="882" y="1855"/>
                      <a:pt x="715" y="2256"/>
                    </a:cubicBezTo>
                    <a:cubicBezTo>
                      <a:pt x="742" y="2236"/>
                      <a:pt x="759" y="2218"/>
                      <a:pt x="772" y="2218"/>
                    </a:cubicBezTo>
                    <a:cubicBezTo>
                      <a:pt x="780" y="2218"/>
                      <a:pt x="786" y="2225"/>
                      <a:pt x="792" y="2244"/>
                    </a:cubicBezTo>
                    <a:cubicBezTo>
                      <a:pt x="1183" y="2191"/>
                      <a:pt x="986" y="2094"/>
                      <a:pt x="1197" y="2019"/>
                    </a:cubicBezTo>
                    <a:lnTo>
                      <a:pt x="1197" y="2019"/>
                    </a:lnTo>
                    <a:lnTo>
                      <a:pt x="1030" y="2277"/>
                    </a:lnTo>
                    <a:cubicBezTo>
                      <a:pt x="959" y="2290"/>
                      <a:pt x="795" y="2335"/>
                      <a:pt x="701" y="2335"/>
                    </a:cubicBezTo>
                    <a:cubicBezTo>
                      <a:pt x="694" y="2335"/>
                      <a:pt x="688" y="2335"/>
                      <a:pt x="683" y="2335"/>
                    </a:cubicBezTo>
                    <a:cubicBezTo>
                      <a:pt x="553" y="2652"/>
                      <a:pt x="446" y="2977"/>
                      <a:pt x="360" y="3308"/>
                    </a:cubicBezTo>
                    <a:lnTo>
                      <a:pt x="497" y="3232"/>
                    </a:lnTo>
                    <a:lnTo>
                      <a:pt x="497" y="3232"/>
                    </a:lnTo>
                    <a:cubicBezTo>
                      <a:pt x="360" y="3339"/>
                      <a:pt x="984" y="3216"/>
                      <a:pt x="683" y="3420"/>
                    </a:cubicBezTo>
                    <a:lnTo>
                      <a:pt x="432" y="3350"/>
                    </a:lnTo>
                    <a:cubicBezTo>
                      <a:pt x="397" y="3364"/>
                      <a:pt x="367" y="3378"/>
                      <a:pt x="339" y="3390"/>
                    </a:cubicBezTo>
                    <a:cubicBezTo>
                      <a:pt x="275" y="3638"/>
                      <a:pt x="224" y="3890"/>
                      <a:pt x="186" y="4143"/>
                    </a:cubicBezTo>
                    <a:cubicBezTo>
                      <a:pt x="168" y="4275"/>
                      <a:pt x="154" y="4407"/>
                      <a:pt x="140" y="4537"/>
                    </a:cubicBezTo>
                    <a:lnTo>
                      <a:pt x="149" y="4539"/>
                    </a:lnTo>
                    <a:lnTo>
                      <a:pt x="138" y="4539"/>
                    </a:lnTo>
                    <a:cubicBezTo>
                      <a:pt x="1" y="5849"/>
                      <a:pt x="82" y="7173"/>
                      <a:pt x="379" y="8457"/>
                    </a:cubicBezTo>
                    <a:lnTo>
                      <a:pt x="416" y="8448"/>
                    </a:lnTo>
                    <a:cubicBezTo>
                      <a:pt x="115" y="7194"/>
                      <a:pt x="103" y="5889"/>
                      <a:pt x="384" y="4632"/>
                    </a:cubicBezTo>
                    <a:cubicBezTo>
                      <a:pt x="787" y="3030"/>
                      <a:pt x="1538" y="1540"/>
                      <a:pt x="2581" y="262"/>
                    </a:cubicBezTo>
                    <a:lnTo>
                      <a:pt x="2488" y="230"/>
                    </a:lnTo>
                    <a:lnTo>
                      <a:pt x="2611" y="225"/>
                    </a:lnTo>
                    <a:cubicBezTo>
                      <a:pt x="2669" y="156"/>
                      <a:pt x="2727" y="86"/>
                      <a:pt x="2788" y="17"/>
                    </a:cubicBezTo>
                    <a:cubicBezTo>
                      <a:pt x="2725" y="14"/>
                      <a:pt x="2665" y="10"/>
                      <a:pt x="260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40" name="Google Shape;5940;p39"/>
              <p:cNvSpPr/>
              <p:nvPr/>
            </p:nvSpPr>
            <p:spPr>
              <a:xfrm>
                <a:off x="4791825" y="888550"/>
                <a:ext cx="1700" cy="3900"/>
              </a:xfrm>
              <a:custGeom>
                <a:avLst/>
                <a:gdLst/>
                <a:ahLst/>
                <a:cxnLst/>
                <a:rect l="l" t="t" r="r" b="b"/>
                <a:pathLst>
                  <a:path w="68" h="156" extrusionOk="0">
                    <a:moveTo>
                      <a:pt x="37" y="1"/>
                    </a:moveTo>
                    <a:lnTo>
                      <a:pt x="0" y="7"/>
                    </a:lnTo>
                    <a:cubicBezTo>
                      <a:pt x="12" y="59"/>
                      <a:pt x="23" y="107"/>
                      <a:pt x="35" y="156"/>
                    </a:cubicBezTo>
                    <a:lnTo>
                      <a:pt x="67" y="135"/>
                    </a:lnTo>
                    <a:cubicBezTo>
                      <a:pt x="58" y="91"/>
                      <a:pt x="47" y="47"/>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41" name="Google Shape;5941;p39"/>
              <p:cNvSpPr/>
              <p:nvPr/>
            </p:nvSpPr>
            <p:spPr>
              <a:xfrm>
                <a:off x="4827000" y="966900"/>
                <a:ext cx="1000" cy="850"/>
              </a:xfrm>
              <a:custGeom>
                <a:avLst/>
                <a:gdLst/>
                <a:ahLst/>
                <a:cxnLst/>
                <a:rect l="l" t="t" r="r" b="b"/>
                <a:pathLst>
                  <a:path w="40" h="34" extrusionOk="0">
                    <a:moveTo>
                      <a:pt x="26" y="1"/>
                    </a:moveTo>
                    <a:lnTo>
                      <a:pt x="0" y="33"/>
                    </a:lnTo>
                    <a:cubicBezTo>
                      <a:pt x="14" y="29"/>
                      <a:pt x="26" y="24"/>
                      <a:pt x="40" y="17"/>
                    </a:cubicBezTo>
                    <a:cubicBezTo>
                      <a:pt x="35" y="12"/>
                      <a:pt x="30" y="5"/>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42" name="Google Shape;5942;p39"/>
              <p:cNvSpPr/>
              <p:nvPr/>
            </p:nvSpPr>
            <p:spPr>
              <a:xfrm>
                <a:off x="5082050" y="595750"/>
                <a:ext cx="9825" cy="2225"/>
              </a:xfrm>
              <a:custGeom>
                <a:avLst/>
                <a:gdLst/>
                <a:ahLst/>
                <a:cxnLst/>
                <a:rect l="l" t="t" r="r" b="b"/>
                <a:pathLst>
                  <a:path w="393" h="89" extrusionOk="0">
                    <a:moveTo>
                      <a:pt x="393" y="1"/>
                    </a:moveTo>
                    <a:lnTo>
                      <a:pt x="393" y="1"/>
                    </a:lnTo>
                    <a:cubicBezTo>
                      <a:pt x="251" y="40"/>
                      <a:pt x="140" y="36"/>
                      <a:pt x="1" y="40"/>
                    </a:cubicBezTo>
                    <a:cubicBezTo>
                      <a:pt x="91" y="57"/>
                      <a:pt x="184" y="73"/>
                      <a:pt x="272" y="89"/>
                    </a:cubicBezTo>
                    <a:cubicBezTo>
                      <a:pt x="309" y="54"/>
                      <a:pt x="349" y="24"/>
                      <a:pt x="3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43" name="Google Shape;5943;p39"/>
              <p:cNvSpPr/>
              <p:nvPr/>
            </p:nvSpPr>
            <p:spPr>
              <a:xfrm>
                <a:off x="4904650" y="1040750"/>
                <a:ext cx="425" cy="425"/>
              </a:xfrm>
              <a:custGeom>
                <a:avLst/>
                <a:gdLst/>
                <a:ahLst/>
                <a:cxnLst/>
                <a:rect l="l" t="t" r="r" b="b"/>
                <a:pathLst>
                  <a:path w="17" h="17" extrusionOk="0">
                    <a:moveTo>
                      <a:pt x="1" y="0"/>
                    </a:moveTo>
                    <a:lnTo>
                      <a:pt x="1" y="0"/>
                    </a:lnTo>
                    <a:cubicBezTo>
                      <a:pt x="5" y="7"/>
                      <a:pt x="8" y="12"/>
                      <a:pt x="10" y="16"/>
                    </a:cubicBezTo>
                    <a:cubicBezTo>
                      <a:pt x="12" y="14"/>
                      <a:pt x="15" y="12"/>
                      <a:pt x="17" y="9"/>
                    </a:cubicBezTo>
                    <a:cubicBezTo>
                      <a:pt x="12" y="7"/>
                      <a:pt x="8"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44" name="Google Shape;5944;p39"/>
              <p:cNvSpPr/>
              <p:nvPr/>
            </p:nvSpPr>
            <p:spPr>
              <a:xfrm>
                <a:off x="5251700" y="709300"/>
                <a:ext cx="8025" cy="8600"/>
              </a:xfrm>
              <a:custGeom>
                <a:avLst/>
                <a:gdLst/>
                <a:ahLst/>
                <a:cxnLst/>
                <a:rect l="l" t="t" r="r" b="b"/>
                <a:pathLst>
                  <a:path w="321" h="344" extrusionOk="0">
                    <a:moveTo>
                      <a:pt x="211" y="0"/>
                    </a:moveTo>
                    <a:cubicBezTo>
                      <a:pt x="137" y="28"/>
                      <a:pt x="68" y="61"/>
                      <a:pt x="0" y="100"/>
                    </a:cubicBezTo>
                    <a:cubicBezTo>
                      <a:pt x="47" y="181"/>
                      <a:pt x="91" y="262"/>
                      <a:pt x="135" y="343"/>
                    </a:cubicBezTo>
                    <a:cubicBezTo>
                      <a:pt x="144" y="336"/>
                      <a:pt x="151" y="329"/>
                      <a:pt x="160" y="320"/>
                    </a:cubicBezTo>
                    <a:cubicBezTo>
                      <a:pt x="172" y="290"/>
                      <a:pt x="188" y="253"/>
                      <a:pt x="267" y="221"/>
                    </a:cubicBezTo>
                    <a:cubicBezTo>
                      <a:pt x="286" y="204"/>
                      <a:pt x="302" y="190"/>
                      <a:pt x="320" y="174"/>
                    </a:cubicBezTo>
                    <a:cubicBezTo>
                      <a:pt x="286" y="116"/>
                      <a:pt x="248" y="58"/>
                      <a:pt x="2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45" name="Google Shape;5945;p39"/>
              <p:cNvSpPr/>
              <p:nvPr/>
            </p:nvSpPr>
            <p:spPr>
              <a:xfrm>
                <a:off x="4861475" y="613250"/>
                <a:ext cx="69000" cy="40900"/>
              </a:xfrm>
              <a:custGeom>
                <a:avLst/>
                <a:gdLst/>
                <a:ahLst/>
                <a:cxnLst/>
                <a:rect l="l" t="t" r="r" b="b"/>
                <a:pathLst>
                  <a:path w="2760" h="1636" extrusionOk="0">
                    <a:moveTo>
                      <a:pt x="2273" y="1"/>
                    </a:moveTo>
                    <a:lnTo>
                      <a:pt x="1932" y="71"/>
                    </a:lnTo>
                    <a:cubicBezTo>
                      <a:pt x="1623" y="244"/>
                      <a:pt x="1324" y="432"/>
                      <a:pt x="1035" y="634"/>
                    </a:cubicBezTo>
                    <a:cubicBezTo>
                      <a:pt x="1028" y="787"/>
                      <a:pt x="768" y="984"/>
                      <a:pt x="620" y="1040"/>
                    </a:cubicBezTo>
                    <a:cubicBezTo>
                      <a:pt x="770" y="979"/>
                      <a:pt x="766" y="910"/>
                      <a:pt x="740" y="843"/>
                    </a:cubicBezTo>
                    <a:lnTo>
                      <a:pt x="740" y="843"/>
                    </a:lnTo>
                    <a:cubicBezTo>
                      <a:pt x="485" y="1033"/>
                      <a:pt x="239" y="1234"/>
                      <a:pt x="1" y="1445"/>
                    </a:cubicBezTo>
                    <a:cubicBezTo>
                      <a:pt x="91" y="1422"/>
                      <a:pt x="175" y="1392"/>
                      <a:pt x="239" y="1373"/>
                    </a:cubicBezTo>
                    <a:lnTo>
                      <a:pt x="362" y="1635"/>
                    </a:lnTo>
                    <a:lnTo>
                      <a:pt x="634" y="1557"/>
                    </a:lnTo>
                    <a:cubicBezTo>
                      <a:pt x="687" y="1508"/>
                      <a:pt x="745" y="1461"/>
                      <a:pt x="800" y="1415"/>
                    </a:cubicBezTo>
                    <a:lnTo>
                      <a:pt x="529" y="1378"/>
                    </a:lnTo>
                    <a:cubicBezTo>
                      <a:pt x="629" y="1322"/>
                      <a:pt x="794" y="1274"/>
                      <a:pt x="726" y="1230"/>
                    </a:cubicBezTo>
                    <a:lnTo>
                      <a:pt x="726" y="1230"/>
                    </a:lnTo>
                    <a:lnTo>
                      <a:pt x="953" y="1285"/>
                    </a:lnTo>
                    <a:cubicBezTo>
                      <a:pt x="993" y="1253"/>
                      <a:pt x="1030" y="1225"/>
                      <a:pt x="1069" y="1193"/>
                    </a:cubicBezTo>
                    <a:lnTo>
                      <a:pt x="1100" y="1104"/>
                    </a:lnTo>
                    <a:cubicBezTo>
                      <a:pt x="1118" y="1111"/>
                      <a:pt x="1137" y="1121"/>
                      <a:pt x="1153" y="1130"/>
                    </a:cubicBezTo>
                    <a:cubicBezTo>
                      <a:pt x="1399" y="940"/>
                      <a:pt x="1654" y="761"/>
                      <a:pt x="1916" y="594"/>
                    </a:cubicBezTo>
                    <a:lnTo>
                      <a:pt x="2038" y="460"/>
                    </a:lnTo>
                    <a:cubicBezTo>
                      <a:pt x="2041" y="474"/>
                      <a:pt x="2050" y="479"/>
                      <a:pt x="2064" y="479"/>
                    </a:cubicBezTo>
                    <a:cubicBezTo>
                      <a:pt x="2077" y="479"/>
                      <a:pt x="2094" y="475"/>
                      <a:pt x="2115" y="469"/>
                    </a:cubicBezTo>
                    <a:cubicBezTo>
                      <a:pt x="2303" y="358"/>
                      <a:pt x="2493" y="254"/>
                      <a:pt x="2688" y="154"/>
                    </a:cubicBezTo>
                    <a:cubicBezTo>
                      <a:pt x="2708" y="138"/>
                      <a:pt x="2732" y="122"/>
                      <a:pt x="2759" y="103"/>
                    </a:cubicBezTo>
                    <a:lnTo>
                      <a:pt x="2759" y="103"/>
                    </a:lnTo>
                    <a:lnTo>
                      <a:pt x="2189" y="131"/>
                    </a:lnTo>
                    <a:lnTo>
                      <a:pt x="2062" y="323"/>
                    </a:lnTo>
                    <a:cubicBezTo>
                      <a:pt x="1981" y="357"/>
                      <a:pt x="1937" y="368"/>
                      <a:pt x="1910" y="368"/>
                    </a:cubicBezTo>
                    <a:cubicBezTo>
                      <a:pt x="1856" y="368"/>
                      <a:pt x="1865" y="326"/>
                      <a:pt x="1793" y="326"/>
                    </a:cubicBezTo>
                    <a:cubicBezTo>
                      <a:pt x="1757" y="326"/>
                      <a:pt x="1702" y="336"/>
                      <a:pt x="1610" y="367"/>
                    </a:cubicBezTo>
                    <a:lnTo>
                      <a:pt x="227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46" name="Google Shape;5946;p39"/>
              <p:cNvSpPr/>
              <p:nvPr/>
            </p:nvSpPr>
            <p:spPr>
              <a:xfrm>
                <a:off x="4891725" y="1044100"/>
                <a:ext cx="7950" cy="4600"/>
              </a:xfrm>
              <a:custGeom>
                <a:avLst/>
                <a:gdLst/>
                <a:ahLst/>
                <a:cxnLst/>
                <a:rect l="l" t="t" r="r" b="b"/>
                <a:pathLst>
                  <a:path w="318" h="184" extrusionOk="0">
                    <a:moveTo>
                      <a:pt x="202" y="0"/>
                    </a:moveTo>
                    <a:cubicBezTo>
                      <a:pt x="147" y="0"/>
                      <a:pt x="70" y="18"/>
                      <a:pt x="1" y="26"/>
                    </a:cubicBezTo>
                    <a:cubicBezTo>
                      <a:pt x="75" y="79"/>
                      <a:pt x="149" y="133"/>
                      <a:pt x="223" y="184"/>
                    </a:cubicBezTo>
                    <a:cubicBezTo>
                      <a:pt x="318" y="36"/>
                      <a:pt x="282" y="0"/>
                      <a:pt x="20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47" name="Google Shape;5947;p39"/>
              <p:cNvSpPr/>
              <p:nvPr/>
            </p:nvSpPr>
            <p:spPr>
              <a:xfrm>
                <a:off x="4855750" y="1007475"/>
                <a:ext cx="40400" cy="34400"/>
              </a:xfrm>
              <a:custGeom>
                <a:avLst/>
                <a:gdLst/>
                <a:ahLst/>
                <a:cxnLst/>
                <a:rect l="l" t="t" r="r" b="b"/>
                <a:pathLst>
                  <a:path w="1616" h="1376" extrusionOk="0">
                    <a:moveTo>
                      <a:pt x="251" y="1"/>
                    </a:moveTo>
                    <a:lnTo>
                      <a:pt x="142" y="70"/>
                    </a:lnTo>
                    <a:lnTo>
                      <a:pt x="0" y="214"/>
                    </a:lnTo>
                    <a:cubicBezTo>
                      <a:pt x="390" y="638"/>
                      <a:pt x="819" y="1028"/>
                      <a:pt x="1280" y="1375"/>
                    </a:cubicBezTo>
                    <a:cubicBezTo>
                      <a:pt x="1296" y="1329"/>
                      <a:pt x="1317" y="1285"/>
                      <a:pt x="1345" y="1243"/>
                    </a:cubicBezTo>
                    <a:lnTo>
                      <a:pt x="1533" y="1190"/>
                    </a:lnTo>
                    <a:cubicBezTo>
                      <a:pt x="1567" y="1160"/>
                      <a:pt x="1595" y="1134"/>
                      <a:pt x="1616" y="1111"/>
                    </a:cubicBezTo>
                    <a:cubicBezTo>
                      <a:pt x="1131" y="779"/>
                      <a:pt x="675" y="409"/>
                      <a:pt x="2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48" name="Google Shape;5948;p39"/>
              <p:cNvSpPr/>
              <p:nvPr/>
            </p:nvSpPr>
            <p:spPr>
              <a:xfrm>
                <a:off x="5253950" y="951000"/>
                <a:ext cx="7325" cy="3575"/>
              </a:xfrm>
              <a:custGeom>
                <a:avLst/>
                <a:gdLst/>
                <a:ahLst/>
                <a:cxnLst/>
                <a:rect l="l" t="t" r="r" b="b"/>
                <a:pathLst>
                  <a:path w="293" h="143" extrusionOk="0">
                    <a:moveTo>
                      <a:pt x="258" y="0"/>
                    </a:moveTo>
                    <a:cubicBezTo>
                      <a:pt x="171" y="0"/>
                      <a:pt x="89" y="27"/>
                      <a:pt x="1" y="131"/>
                    </a:cubicBezTo>
                    <a:lnTo>
                      <a:pt x="223" y="143"/>
                    </a:lnTo>
                    <a:cubicBezTo>
                      <a:pt x="247" y="97"/>
                      <a:pt x="270" y="50"/>
                      <a:pt x="293" y="2"/>
                    </a:cubicBezTo>
                    <a:cubicBezTo>
                      <a:pt x="281" y="1"/>
                      <a:pt x="270" y="0"/>
                      <a:pt x="25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49" name="Google Shape;5949;p39"/>
              <p:cNvSpPr/>
              <p:nvPr/>
            </p:nvSpPr>
            <p:spPr>
              <a:xfrm>
                <a:off x="4897825" y="1042875"/>
                <a:ext cx="230925" cy="46950"/>
              </a:xfrm>
              <a:custGeom>
                <a:avLst/>
                <a:gdLst/>
                <a:ahLst/>
                <a:cxnLst/>
                <a:rect l="l" t="t" r="r" b="b"/>
                <a:pathLst>
                  <a:path w="9237" h="1878" extrusionOk="0">
                    <a:moveTo>
                      <a:pt x="483" y="124"/>
                    </a:moveTo>
                    <a:cubicBezTo>
                      <a:pt x="530" y="124"/>
                      <a:pt x="481" y="206"/>
                      <a:pt x="452" y="270"/>
                    </a:cubicBezTo>
                    <a:lnTo>
                      <a:pt x="420" y="145"/>
                    </a:lnTo>
                    <a:cubicBezTo>
                      <a:pt x="450" y="130"/>
                      <a:pt x="470" y="124"/>
                      <a:pt x="483" y="124"/>
                    </a:cubicBezTo>
                    <a:close/>
                    <a:moveTo>
                      <a:pt x="452" y="270"/>
                    </a:moveTo>
                    <a:lnTo>
                      <a:pt x="473" y="349"/>
                    </a:lnTo>
                    <a:cubicBezTo>
                      <a:pt x="468" y="350"/>
                      <a:pt x="464" y="350"/>
                      <a:pt x="460" y="350"/>
                    </a:cubicBezTo>
                    <a:cubicBezTo>
                      <a:pt x="425" y="350"/>
                      <a:pt x="436" y="314"/>
                      <a:pt x="452" y="270"/>
                    </a:cubicBezTo>
                    <a:close/>
                    <a:moveTo>
                      <a:pt x="285" y="1"/>
                    </a:moveTo>
                    <a:cubicBezTo>
                      <a:pt x="183" y="124"/>
                      <a:pt x="112" y="154"/>
                      <a:pt x="0" y="244"/>
                    </a:cubicBezTo>
                    <a:cubicBezTo>
                      <a:pt x="1157" y="1021"/>
                      <a:pt x="2485" y="1508"/>
                      <a:pt x="3869" y="1665"/>
                    </a:cubicBezTo>
                    <a:cubicBezTo>
                      <a:pt x="4185" y="1728"/>
                      <a:pt x="4495" y="1774"/>
                      <a:pt x="4801" y="1809"/>
                    </a:cubicBezTo>
                    <a:cubicBezTo>
                      <a:pt x="4804" y="1805"/>
                      <a:pt x="4806" y="1800"/>
                      <a:pt x="4806" y="1798"/>
                    </a:cubicBezTo>
                    <a:cubicBezTo>
                      <a:pt x="4787" y="1763"/>
                      <a:pt x="4780" y="1726"/>
                      <a:pt x="4787" y="1686"/>
                    </a:cubicBezTo>
                    <a:lnTo>
                      <a:pt x="4787" y="1686"/>
                    </a:lnTo>
                    <a:cubicBezTo>
                      <a:pt x="4824" y="1712"/>
                      <a:pt x="4824" y="1749"/>
                      <a:pt x="4806" y="1798"/>
                    </a:cubicBezTo>
                    <a:cubicBezTo>
                      <a:pt x="4811" y="1802"/>
                      <a:pt x="4815" y="1807"/>
                      <a:pt x="4820" y="1812"/>
                    </a:cubicBezTo>
                    <a:cubicBezTo>
                      <a:pt x="5207" y="1856"/>
                      <a:pt x="5589" y="1877"/>
                      <a:pt x="5963" y="1877"/>
                    </a:cubicBezTo>
                    <a:cubicBezTo>
                      <a:pt x="7126" y="1877"/>
                      <a:pt x="8224" y="1670"/>
                      <a:pt x="9236" y="1288"/>
                    </a:cubicBezTo>
                    <a:cubicBezTo>
                      <a:pt x="9020" y="1088"/>
                      <a:pt x="9206" y="1063"/>
                      <a:pt x="9081" y="891"/>
                    </a:cubicBezTo>
                    <a:lnTo>
                      <a:pt x="9081" y="891"/>
                    </a:lnTo>
                    <a:cubicBezTo>
                      <a:pt x="8055" y="1294"/>
                      <a:pt x="6966" y="1516"/>
                      <a:pt x="5859" y="1516"/>
                    </a:cubicBezTo>
                    <a:cubicBezTo>
                      <a:pt x="5220" y="1516"/>
                      <a:pt x="4575" y="1441"/>
                      <a:pt x="3934" y="1285"/>
                    </a:cubicBezTo>
                    <a:cubicBezTo>
                      <a:pt x="2703" y="1100"/>
                      <a:pt x="1523" y="659"/>
                      <a:pt x="457" y="24"/>
                    </a:cubicBezTo>
                    <a:cubicBezTo>
                      <a:pt x="424" y="61"/>
                      <a:pt x="383" y="87"/>
                      <a:pt x="334" y="103"/>
                    </a:cubicBezTo>
                    <a:cubicBezTo>
                      <a:pt x="357" y="71"/>
                      <a:pt x="311" y="38"/>
                      <a:pt x="28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50" name="Google Shape;5950;p39"/>
              <p:cNvSpPr/>
              <p:nvPr/>
            </p:nvSpPr>
            <p:spPr>
              <a:xfrm>
                <a:off x="4824675" y="969175"/>
                <a:ext cx="28725" cy="36300"/>
              </a:xfrm>
              <a:custGeom>
                <a:avLst/>
                <a:gdLst/>
                <a:ahLst/>
                <a:cxnLst/>
                <a:rect l="l" t="t" r="r" b="b"/>
                <a:pathLst>
                  <a:path w="1149" h="1452" extrusionOk="0">
                    <a:moveTo>
                      <a:pt x="186" y="0"/>
                    </a:moveTo>
                    <a:lnTo>
                      <a:pt x="84" y="58"/>
                    </a:lnTo>
                    <a:cubicBezTo>
                      <a:pt x="63" y="54"/>
                      <a:pt x="42" y="47"/>
                      <a:pt x="24" y="40"/>
                    </a:cubicBezTo>
                    <a:lnTo>
                      <a:pt x="1" y="70"/>
                    </a:lnTo>
                    <a:cubicBezTo>
                      <a:pt x="290" y="557"/>
                      <a:pt x="620" y="1018"/>
                      <a:pt x="986" y="1451"/>
                    </a:cubicBezTo>
                    <a:cubicBezTo>
                      <a:pt x="1149" y="1318"/>
                      <a:pt x="1118" y="1306"/>
                      <a:pt x="1050" y="1306"/>
                    </a:cubicBezTo>
                    <a:cubicBezTo>
                      <a:pt x="1036" y="1306"/>
                      <a:pt x="1020" y="1307"/>
                      <a:pt x="1003" y="1307"/>
                    </a:cubicBezTo>
                    <a:cubicBezTo>
                      <a:pt x="908" y="1307"/>
                      <a:pt x="808" y="1288"/>
                      <a:pt x="1009" y="1036"/>
                    </a:cubicBezTo>
                    <a:cubicBezTo>
                      <a:pt x="712" y="710"/>
                      <a:pt x="436" y="364"/>
                      <a:pt x="1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51" name="Google Shape;5951;p39"/>
              <p:cNvSpPr/>
              <p:nvPr/>
            </p:nvSpPr>
            <p:spPr>
              <a:xfrm>
                <a:off x="4793725" y="896500"/>
                <a:ext cx="23550" cy="55125"/>
              </a:xfrm>
              <a:custGeom>
                <a:avLst/>
                <a:gdLst/>
                <a:ahLst/>
                <a:cxnLst/>
                <a:rect l="l" t="t" r="r" b="b"/>
                <a:pathLst>
                  <a:path w="942" h="2205" extrusionOk="0">
                    <a:moveTo>
                      <a:pt x="42" y="0"/>
                    </a:moveTo>
                    <a:cubicBezTo>
                      <a:pt x="29" y="0"/>
                      <a:pt x="15" y="2"/>
                      <a:pt x="1" y="2"/>
                    </a:cubicBezTo>
                    <a:cubicBezTo>
                      <a:pt x="198" y="763"/>
                      <a:pt x="471" y="1500"/>
                      <a:pt x="817" y="2205"/>
                    </a:cubicBezTo>
                    <a:cubicBezTo>
                      <a:pt x="858" y="2186"/>
                      <a:pt x="900" y="2165"/>
                      <a:pt x="942" y="2147"/>
                    </a:cubicBezTo>
                    <a:cubicBezTo>
                      <a:pt x="555" y="1470"/>
                      <a:pt x="253" y="749"/>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52" name="Google Shape;5952;p39"/>
              <p:cNvSpPr/>
              <p:nvPr/>
            </p:nvSpPr>
            <p:spPr>
              <a:xfrm>
                <a:off x="4814950" y="953050"/>
                <a:ext cx="12700" cy="17175"/>
              </a:xfrm>
              <a:custGeom>
                <a:avLst/>
                <a:gdLst/>
                <a:ahLst/>
                <a:cxnLst/>
                <a:rect l="l" t="t" r="r" b="b"/>
                <a:pathLst>
                  <a:path w="508" h="687" extrusionOk="0">
                    <a:moveTo>
                      <a:pt x="160" y="1"/>
                    </a:moveTo>
                    <a:cubicBezTo>
                      <a:pt x="131" y="5"/>
                      <a:pt x="101" y="6"/>
                      <a:pt x="72" y="6"/>
                    </a:cubicBezTo>
                    <a:cubicBezTo>
                      <a:pt x="48" y="6"/>
                      <a:pt x="24" y="5"/>
                      <a:pt x="0" y="3"/>
                    </a:cubicBezTo>
                    <a:lnTo>
                      <a:pt x="0" y="3"/>
                    </a:lnTo>
                    <a:cubicBezTo>
                      <a:pt x="30" y="63"/>
                      <a:pt x="60" y="121"/>
                      <a:pt x="91" y="179"/>
                    </a:cubicBezTo>
                    <a:cubicBezTo>
                      <a:pt x="132" y="170"/>
                      <a:pt x="174" y="158"/>
                      <a:pt x="216" y="142"/>
                    </a:cubicBezTo>
                    <a:lnTo>
                      <a:pt x="216" y="142"/>
                    </a:lnTo>
                    <a:lnTo>
                      <a:pt x="95" y="191"/>
                    </a:lnTo>
                    <a:cubicBezTo>
                      <a:pt x="183" y="358"/>
                      <a:pt x="276" y="525"/>
                      <a:pt x="373" y="687"/>
                    </a:cubicBezTo>
                    <a:cubicBezTo>
                      <a:pt x="380" y="682"/>
                      <a:pt x="385" y="680"/>
                      <a:pt x="390" y="673"/>
                    </a:cubicBezTo>
                    <a:cubicBezTo>
                      <a:pt x="341" y="648"/>
                      <a:pt x="401" y="622"/>
                      <a:pt x="468" y="594"/>
                    </a:cubicBezTo>
                    <a:cubicBezTo>
                      <a:pt x="480" y="580"/>
                      <a:pt x="494" y="566"/>
                      <a:pt x="508" y="552"/>
                    </a:cubicBezTo>
                    <a:cubicBezTo>
                      <a:pt x="494" y="534"/>
                      <a:pt x="482" y="513"/>
                      <a:pt x="471" y="495"/>
                    </a:cubicBezTo>
                    <a:lnTo>
                      <a:pt x="364" y="515"/>
                    </a:lnTo>
                    <a:cubicBezTo>
                      <a:pt x="399" y="506"/>
                      <a:pt x="434" y="497"/>
                      <a:pt x="464" y="485"/>
                    </a:cubicBezTo>
                    <a:cubicBezTo>
                      <a:pt x="357" y="328"/>
                      <a:pt x="257" y="165"/>
                      <a:pt x="16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53" name="Google Shape;5953;p39"/>
              <p:cNvSpPr/>
              <p:nvPr/>
            </p:nvSpPr>
            <p:spPr>
              <a:xfrm>
                <a:off x="5264325" y="813275"/>
                <a:ext cx="29175" cy="121725"/>
              </a:xfrm>
              <a:custGeom>
                <a:avLst/>
                <a:gdLst/>
                <a:ahLst/>
                <a:cxnLst/>
                <a:rect l="l" t="t" r="r" b="b"/>
                <a:pathLst>
                  <a:path w="1167" h="4869" extrusionOk="0">
                    <a:moveTo>
                      <a:pt x="1093" y="0"/>
                    </a:moveTo>
                    <a:lnTo>
                      <a:pt x="1093" y="0"/>
                    </a:lnTo>
                    <a:cubicBezTo>
                      <a:pt x="1088" y="9"/>
                      <a:pt x="1083" y="16"/>
                      <a:pt x="1076" y="23"/>
                    </a:cubicBezTo>
                    <a:cubicBezTo>
                      <a:pt x="1067" y="22"/>
                      <a:pt x="1056" y="22"/>
                      <a:pt x="1043" y="22"/>
                    </a:cubicBezTo>
                    <a:cubicBezTo>
                      <a:pt x="972" y="22"/>
                      <a:pt x="847" y="35"/>
                      <a:pt x="750" y="37"/>
                    </a:cubicBezTo>
                    <a:cubicBezTo>
                      <a:pt x="807" y="768"/>
                      <a:pt x="782" y="1502"/>
                      <a:pt x="678" y="2228"/>
                    </a:cubicBezTo>
                    <a:cubicBezTo>
                      <a:pt x="559" y="3058"/>
                      <a:pt x="332" y="3872"/>
                      <a:pt x="1" y="4641"/>
                    </a:cubicBezTo>
                    <a:cubicBezTo>
                      <a:pt x="54" y="4720"/>
                      <a:pt x="117" y="4799"/>
                      <a:pt x="84" y="4868"/>
                    </a:cubicBezTo>
                    <a:cubicBezTo>
                      <a:pt x="119" y="4868"/>
                      <a:pt x="149" y="4866"/>
                      <a:pt x="177" y="4864"/>
                    </a:cubicBezTo>
                    <a:cubicBezTo>
                      <a:pt x="471" y="4166"/>
                      <a:pt x="705" y="3443"/>
                      <a:pt x="870" y="2703"/>
                    </a:cubicBezTo>
                    <a:cubicBezTo>
                      <a:pt x="1090" y="1820"/>
                      <a:pt x="1167" y="907"/>
                      <a:pt x="1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54" name="Google Shape;5954;p39"/>
              <p:cNvSpPr/>
              <p:nvPr/>
            </p:nvSpPr>
            <p:spPr>
              <a:xfrm>
                <a:off x="5255175" y="714225"/>
                <a:ext cx="14100" cy="27150"/>
              </a:xfrm>
              <a:custGeom>
                <a:avLst/>
                <a:gdLst/>
                <a:ahLst/>
                <a:cxnLst/>
                <a:rect l="l" t="t" r="r" b="b"/>
                <a:pathLst>
                  <a:path w="564" h="1086" extrusionOk="0">
                    <a:moveTo>
                      <a:pt x="193" y="0"/>
                    </a:moveTo>
                    <a:cubicBezTo>
                      <a:pt x="172" y="5"/>
                      <a:pt x="149" y="12"/>
                      <a:pt x="128" y="21"/>
                    </a:cubicBezTo>
                    <a:cubicBezTo>
                      <a:pt x="93" y="56"/>
                      <a:pt x="56" y="91"/>
                      <a:pt x="21" y="123"/>
                    </a:cubicBezTo>
                    <a:cubicBezTo>
                      <a:pt x="17" y="137"/>
                      <a:pt x="10" y="149"/>
                      <a:pt x="0" y="158"/>
                    </a:cubicBezTo>
                    <a:cubicBezTo>
                      <a:pt x="163" y="459"/>
                      <a:pt x="309" y="770"/>
                      <a:pt x="436" y="1085"/>
                    </a:cubicBezTo>
                    <a:cubicBezTo>
                      <a:pt x="564" y="900"/>
                      <a:pt x="555" y="756"/>
                      <a:pt x="425" y="622"/>
                    </a:cubicBezTo>
                    <a:cubicBezTo>
                      <a:pt x="455" y="612"/>
                      <a:pt x="483" y="603"/>
                      <a:pt x="510" y="596"/>
                    </a:cubicBezTo>
                    <a:cubicBezTo>
                      <a:pt x="411" y="394"/>
                      <a:pt x="309" y="195"/>
                      <a:pt x="1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55" name="Google Shape;5955;p39"/>
              <p:cNvSpPr/>
              <p:nvPr/>
            </p:nvSpPr>
            <p:spPr>
              <a:xfrm>
                <a:off x="5267050" y="743225"/>
                <a:ext cx="24550" cy="69150"/>
              </a:xfrm>
              <a:custGeom>
                <a:avLst/>
                <a:gdLst/>
                <a:ahLst/>
                <a:cxnLst/>
                <a:rect l="l" t="t" r="r" b="b"/>
                <a:pathLst>
                  <a:path w="982" h="2766" extrusionOk="0">
                    <a:moveTo>
                      <a:pt x="190" y="1"/>
                    </a:moveTo>
                    <a:cubicBezTo>
                      <a:pt x="139" y="1"/>
                      <a:pt x="78" y="8"/>
                      <a:pt x="1" y="23"/>
                    </a:cubicBezTo>
                    <a:cubicBezTo>
                      <a:pt x="344" y="899"/>
                      <a:pt x="559" y="1824"/>
                      <a:pt x="638" y="2763"/>
                    </a:cubicBezTo>
                    <a:cubicBezTo>
                      <a:pt x="649" y="2764"/>
                      <a:pt x="662" y="2765"/>
                      <a:pt x="675" y="2765"/>
                    </a:cubicBezTo>
                    <a:cubicBezTo>
                      <a:pt x="741" y="2765"/>
                      <a:pt x="837" y="2751"/>
                      <a:pt x="905" y="2751"/>
                    </a:cubicBezTo>
                    <a:cubicBezTo>
                      <a:pt x="940" y="2751"/>
                      <a:pt x="968" y="2755"/>
                      <a:pt x="981" y="2765"/>
                    </a:cubicBezTo>
                    <a:cubicBezTo>
                      <a:pt x="900" y="1819"/>
                      <a:pt x="671" y="892"/>
                      <a:pt x="302" y="16"/>
                    </a:cubicBezTo>
                    <a:cubicBezTo>
                      <a:pt x="270" y="6"/>
                      <a:pt x="234" y="1"/>
                      <a:pt x="19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56" name="Google Shape;5956;p39"/>
              <p:cNvSpPr/>
              <p:nvPr/>
            </p:nvSpPr>
            <p:spPr>
              <a:xfrm>
                <a:off x="5132375" y="958225"/>
                <a:ext cx="122425" cy="110025"/>
              </a:xfrm>
              <a:custGeom>
                <a:avLst/>
                <a:gdLst/>
                <a:ahLst/>
                <a:cxnLst/>
                <a:rect l="l" t="t" r="r" b="b"/>
                <a:pathLst>
                  <a:path w="4897" h="4401" extrusionOk="0">
                    <a:moveTo>
                      <a:pt x="4688" y="0"/>
                    </a:moveTo>
                    <a:lnTo>
                      <a:pt x="4688" y="0"/>
                    </a:lnTo>
                    <a:cubicBezTo>
                      <a:pt x="3591" y="1845"/>
                      <a:pt x="1922" y="3320"/>
                      <a:pt x="0" y="4152"/>
                    </a:cubicBezTo>
                    <a:lnTo>
                      <a:pt x="199" y="4117"/>
                    </a:lnTo>
                    <a:cubicBezTo>
                      <a:pt x="225" y="4215"/>
                      <a:pt x="385" y="4300"/>
                      <a:pt x="499" y="4400"/>
                    </a:cubicBezTo>
                    <a:cubicBezTo>
                      <a:pt x="2339" y="3538"/>
                      <a:pt x="3853" y="2070"/>
                      <a:pt x="4896" y="206"/>
                    </a:cubicBezTo>
                    <a:cubicBezTo>
                      <a:pt x="4667" y="174"/>
                      <a:pt x="4799" y="44"/>
                      <a:pt x="468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57" name="Google Shape;5957;p39"/>
              <p:cNvSpPr/>
              <p:nvPr/>
            </p:nvSpPr>
            <p:spPr>
              <a:xfrm>
                <a:off x="5175250" y="628675"/>
                <a:ext cx="7400" cy="3625"/>
              </a:xfrm>
              <a:custGeom>
                <a:avLst/>
                <a:gdLst/>
                <a:ahLst/>
                <a:cxnLst/>
                <a:rect l="l" t="t" r="r" b="b"/>
                <a:pathLst>
                  <a:path w="296" h="145" extrusionOk="0">
                    <a:moveTo>
                      <a:pt x="193" y="1"/>
                    </a:moveTo>
                    <a:cubicBezTo>
                      <a:pt x="126" y="42"/>
                      <a:pt x="61" y="89"/>
                      <a:pt x="1" y="140"/>
                    </a:cubicBezTo>
                    <a:lnTo>
                      <a:pt x="8" y="144"/>
                    </a:lnTo>
                    <a:cubicBezTo>
                      <a:pt x="154" y="93"/>
                      <a:pt x="239" y="75"/>
                      <a:pt x="295" y="68"/>
                    </a:cubicBezTo>
                    <a:cubicBezTo>
                      <a:pt x="260" y="45"/>
                      <a:pt x="225" y="24"/>
                      <a:pt x="19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58" name="Google Shape;5958;p39"/>
              <p:cNvSpPr/>
              <p:nvPr/>
            </p:nvSpPr>
            <p:spPr>
              <a:xfrm>
                <a:off x="5143850" y="608800"/>
                <a:ext cx="35950" cy="20100"/>
              </a:xfrm>
              <a:custGeom>
                <a:avLst/>
                <a:gdLst/>
                <a:ahLst/>
                <a:cxnLst/>
                <a:rect l="l" t="t" r="r" b="b"/>
                <a:pathLst>
                  <a:path w="1438" h="804" extrusionOk="0">
                    <a:moveTo>
                      <a:pt x="81" y="0"/>
                    </a:moveTo>
                    <a:cubicBezTo>
                      <a:pt x="111" y="77"/>
                      <a:pt x="46" y="172"/>
                      <a:pt x="0" y="265"/>
                    </a:cubicBezTo>
                    <a:cubicBezTo>
                      <a:pt x="271" y="383"/>
                      <a:pt x="531" y="513"/>
                      <a:pt x="781" y="652"/>
                    </a:cubicBezTo>
                    <a:cubicBezTo>
                      <a:pt x="837" y="640"/>
                      <a:pt x="888" y="622"/>
                      <a:pt x="937" y="592"/>
                    </a:cubicBezTo>
                    <a:lnTo>
                      <a:pt x="937" y="592"/>
                    </a:lnTo>
                    <a:lnTo>
                      <a:pt x="821" y="675"/>
                    </a:lnTo>
                    <a:lnTo>
                      <a:pt x="860" y="696"/>
                    </a:lnTo>
                    <a:cubicBezTo>
                      <a:pt x="897" y="692"/>
                      <a:pt x="928" y="691"/>
                      <a:pt x="954" y="691"/>
                    </a:cubicBezTo>
                    <a:cubicBezTo>
                      <a:pt x="1178" y="691"/>
                      <a:pt x="1081" y="804"/>
                      <a:pt x="1328" y="804"/>
                    </a:cubicBezTo>
                    <a:cubicBezTo>
                      <a:pt x="1358" y="804"/>
                      <a:pt x="1395" y="802"/>
                      <a:pt x="1437" y="798"/>
                    </a:cubicBezTo>
                    <a:lnTo>
                      <a:pt x="1437" y="789"/>
                    </a:lnTo>
                    <a:cubicBezTo>
                      <a:pt x="1004" y="492"/>
                      <a:pt x="552" y="230"/>
                      <a:pt x="8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59" name="Google Shape;5959;p39"/>
              <p:cNvSpPr/>
              <p:nvPr/>
            </p:nvSpPr>
            <p:spPr>
              <a:xfrm>
                <a:off x="5105950" y="594900"/>
                <a:ext cx="39375" cy="16950"/>
              </a:xfrm>
              <a:custGeom>
                <a:avLst/>
                <a:gdLst/>
                <a:ahLst/>
                <a:cxnLst/>
                <a:rect l="l" t="t" r="r" b="b"/>
                <a:pathLst>
                  <a:path w="1575" h="678" extrusionOk="0">
                    <a:moveTo>
                      <a:pt x="230" y="0"/>
                    </a:moveTo>
                    <a:cubicBezTo>
                      <a:pt x="216" y="26"/>
                      <a:pt x="223" y="51"/>
                      <a:pt x="260" y="74"/>
                    </a:cubicBezTo>
                    <a:lnTo>
                      <a:pt x="369" y="53"/>
                    </a:lnTo>
                    <a:lnTo>
                      <a:pt x="369" y="53"/>
                    </a:lnTo>
                    <a:cubicBezTo>
                      <a:pt x="230" y="146"/>
                      <a:pt x="109" y="218"/>
                      <a:pt x="0" y="285"/>
                    </a:cubicBezTo>
                    <a:cubicBezTo>
                      <a:pt x="392" y="390"/>
                      <a:pt x="777" y="517"/>
                      <a:pt x="1152" y="665"/>
                    </a:cubicBezTo>
                    <a:cubicBezTo>
                      <a:pt x="1186" y="661"/>
                      <a:pt x="1217" y="659"/>
                      <a:pt x="1244" y="659"/>
                    </a:cubicBezTo>
                    <a:cubicBezTo>
                      <a:pt x="1282" y="659"/>
                      <a:pt x="1313" y="664"/>
                      <a:pt x="1335" y="677"/>
                    </a:cubicBezTo>
                    <a:lnTo>
                      <a:pt x="1574" y="545"/>
                    </a:lnTo>
                    <a:cubicBezTo>
                      <a:pt x="1521" y="519"/>
                      <a:pt x="1465" y="492"/>
                      <a:pt x="1407" y="466"/>
                    </a:cubicBezTo>
                    <a:cubicBezTo>
                      <a:pt x="1358" y="496"/>
                      <a:pt x="1256" y="531"/>
                      <a:pt x="1078" y="573"/>
                    </a:cubicBezTo>
                    <a:cubicBezTo>
                      <a:pt x="1013" y="508"/>
                      <a:pt x="990" y="403"/>
                      <a:pt x="1001" y="288"/>
                    </a:cubicBezTo>
                    <a:cubicBezTo>
                      <a:pt x="749" y="183"/>
                      <a:pt x="491" y="86"/>
                      <a:pt x="2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60" name="Google Shape;5960;p39"/>
              <p:cNvSpPr/>
              <p:nvPr/>
            </p:nvSpPr>
            <p:spPr>
              <a:xfrm>
                <a:off x="5192750" y="642350"/>
                <a:ext cx="7850" cy="2375"/>
              </a:xfrm>
              <a:custGeom>
                <a:avLst/>
                <a:gdLst/>
                <a:ahLst/>
                <a:cxnLst/>
                <a:rect l="l" t="t" r="r" b="b"/>
                <a:pathLst>
                  <a:path w="314" h="95" extrusionOk="0">
                    <a:moveTo>
                      <a:pt x="223" y="1"/>
                    </a:moveTo>
                    <a:cubicBezTo>
                      <a:pt x="149" y="31"/>
                      <a:pt x="75" y="59"/>
                      <a:pt x="1" y="80"/>
                    </a:cubicBezTo>
                    <a:lnTo>
                      <a:pt x="8" y="87"/>
                    </a:lnTo>
                    <a:cubicBezTo>
                      <a:pt x="47" y="92"/>
                      <a:pt x="86" y="94"/>
                      <a:pt x="126" y="94"/>
                    </a:cubicBezTo>
                    <a:cubicBezTo>
                      <a:pt x="189" y="94"/>
                      <a:pt x="252" y="88"/>
                      <a:pt x="314" y="75"/>
                    </a:cubicBezTo>
                    <a:cubicBezTo>
                      <a:pt x="286" y="49"/>
                      <a:pt x="253" y="26"/>
                      <a:pt x="2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61" name="Google Shape;5961;p39"/>
              <p:cNvSpPr/>
              <p:nvPr/>
            </p:nvSpPr>
            <p:spPr>
              <a:xfrm>
                <a:off x="4957450" y="581425"/>
                <a:ext cx="144850" cy="21825"/>
              </a:xfrm>
              <a:custGeom>
                <a:avLst/>
                <a:gdLst/>
                <a:ahLst/>
                <a:cxnLst/>
                <a:rect l="l" t="t" r="r" b="b"/>
                <a:pathLst>
                  <a:path w="5794" h="873" extrusionOk="0">
                    <a:moveTo>
                      <a:pt x="3001" y="0"/>
                    </a:moveTo>
                    <a:cubicBezTo>
                      <a:pt x="1998" y="0"/>
                      <a:pt x="982" y="176"/>
                      <a:pt x="1" y="500"/>
                    </a:cubicBezTo>
                    <a:cubicBezTo>
                      <a:pt x="26" y="551"/>
                      <a:pt x="80" y="599"/>
                      <a:pt x="184" y="636"/>
                    </a:cubicBezTo>
                    <a:cubicBezTo>
                      <a:pt x="390" y="583"/>
                      <a:pt x="477" y="564"/>
                      <a:pt x="508" y="564"/>
                    </a:cubicBezTo>
                    <a:cubicBezTo>
                      <a:pt x="584" y="564"/>
                      <a:pt x="344" y="674"/>
                      <a:pt x="712" y="676"/>
                    </a:cubicBezTo>
                    <a:lnTo>
                      <a:pt x="263" y="718"/>
                    </a:lnTo>
                    <a:cubicBezTo>
                      <a:pt x="237" y="773"/>
                      <a:pt x="202" y="827"/>
                      <a:pt x="163" y="873"/>
                    </a:cubicBezTo>
                    <a:cubicBezTo>
                      <a:pt x="1085" y="562"/>
                      <a:pt x="2048" y="405"/>
                      <a:pt x="3014" y="405"/>
                    </a:cubicBezTo>
                    <a:cubicBezTo>
                      <a:pt x="3559" y="405"/>
                      <a:pt x="4105" y="455"/>
                      <a:pt x="4644" y="555"/>
                    </a:cubicBezTo>
                    <a:cubicBezTo>
                      <a:pt x="4744" y="572"/>
                      <a:pt x="4839" y="588"/>
                      <a:pt x="4934" y="606"/>
                    </a:cubicBezTo>
                    <a:cubicBezTo>
                      <a:pt x="5082" y="453"/>
                      <a:pt x="5437" y="435"/>
                      <a:pt x="5794" y="426"/>
                    </a:cubicBezTo>
                    <a:cubicBezTo>
                      <a:pt x="5435" y="324"/>
                      <a:pt x="5071" y="240"/>
                      <a:pt x="4702" y="177"/>
                    </a:cubicBezTo>
                    <a:cubicBezTo>
                      <a:pt x="4484" y="129"/>
                      <a:pt x="4264" y="96"/>
                      <a:pt x="4044" y="69"/>
                    </a:cubicBezTo>
                    <a:cubicBezTo>
                      <a:pt x="3970" y="147"/>
                      <a:pt x="3849" y="226"/>
                      <a:pt x="3631" y="300"/>
                    </a:cubicBezTo>
                    <a:lnTo>
                      <a:pt x="3585" y="120"/>
                    </a:lnTo>
                    <a:cubicBezTo>
                      <a:pt x="3492" y="138"/>
                      <a:pt x="3404" y="175"/>
                      <a:pt x="3320" y="224"/>
                    </a:cubicBezTo>
                    <a:cubicBezTo>
                      <a:pt x="3395" y="175"/>
                      <a:pt x="3446" y="101"/>
                      <a:pt x="3460" y="13"/>
                    </a:cubicBezTo>
                    <a:cubicBezTo>
                      <a:pt x="3307" y="5"/>
                      <a:pt x="3154" y="0"/>
                      <a:pt x="30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62" name="Google Shape;5962;p39"/>
              <p:cNvSpPr/>
              <p:nvPr/>
            </p:nvSpPr>
            <p:spPr>
              <a:xfrm>
                <a:off x="5206425" y="654350"/>
                <a:ext cx="25700" cy="20950"/>
              </a:xfrm>
              <a:custGeom>
                <a:avLst/>
                <a:gdLst/>
                <a:ahLst/>
                <a:cxnLst/>
                <a:rect l="l" t="t" r="r" b="b"/>
                <a:pathLst>
                  <a:path w="1028" h="838" extrusionOk="0">
                    <a:moveTo>
                      <a:pt x="228" y="1"/>
                    </a:moveTo>
                    <a:lnTo>
                      <a:pt x="59" y="3"/>
                    </a:lnTo>
                    <a:cubicBezTo>
                      <a:pt x="36" y="19"/>
                      <a:pt x="17" y="38"/>
                      <a:pt x="1" y="61"/>
                    </a:cubicBezTo>
                    <a:cubicBezTo>
                      <a:pt x="267" y="300"/>
                      <a:pt x="520" y="557"/>
                      <a:pt x="759" y="826"/>
                    </a:cubicBezTo>
                    <a:cubicBezTo>
                      <a:pt x="777" y="796"/>
                      <a:pt x="812" y="768"/>
                      <a:pt x="882" y="747"/>
                    </a:cubicBezTo>
                    <a:lnTo>
                      <a:pt x="882" y="747"/>
                    </a:lnTo>
                    <a:cubicBezTo>
                      <a:pt x="859" y="784"/>
                      <a:pt x="923" y="810"/>
                      <a:pt x="1028" y="837"/>
                    </a:cubicBezTo>
                    <a:cubicBezTo>
                      <a:pt x="777" y="545"/>
                      <a:pt x="509" y="265"/>
                      <a:pt x="2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63" name="Google Shape;5963;p39"/>
              <p:cNvSpPr/>
              <p:nvPr/>
            </p:nvSpPr>
            <p:spPr>
              <a:xfrm>
                <a:off x="5004350" y="1113775"/>
                <a:ext cx="148800" cy="32125"/>
              </a:xfrm>
              <a:custGeom>
                <a:avLst/>
                <a:gdLst/>
                <a:ahLst/>
                <a:cxnLst/>
                <a:rect l="l" t="t" r="r" b="b"/>
                <a:pathLst>
                  <a:path w="5952" h="1285" extrusionOk="0">
                    <a:moveTo>
                      <a:pt x="5639" y="1"/>
                    </a:moveTo>
                    <a:cubicBezTo>
                      <a:pt x="5609" y="1"/>
                      <a:pt x="5581" y="8"/>
                      <a:pt x="5559" y="26"/>
                    </a:cubicBezTo>
                    <a:cubicBezTo>
                      <a:pt x="4094" y="547"/>
                      <a:pt x="2739" y="848"/>
                      <a:pt x="1270" y="848"/>
                    </a:cubicBezTo>
                    <a:cubicBezTo>
                      <a:pt x="936" y="848"/>
                      <a:pt x="595" y="832"/>
                      <a:pt x="246" y="800"/>
                    </a:cubicBezTo>
                    <a:cubicBezTo>
                      <a:pt x="116" y="948"/>
                      <a:pt x="0" y="1099"/>
                      <a:pt x="183" y="1189"/>
                    </a:cubicBezTo>
                    <a:lnTo>
                      <a:pt x="19" y="1224"/>
                    </a:lnTo>
                    <a:cubicBezTo>
                      <a:pt x="428" y="1265"/>
                      <a:pt x="835" y="1285"/>
                      <a:pt x="1239" y="1285"/>
                    </a:cubicBezTo>
                    <a:cubicBezTo>
                      <a:pt x="2808" y="1285"/>
                      <a:pt x="4334" y="985"/>
                      <a:pt x="5844" y="452"/>
                    </a:cubicBezTo>
                    <a:cubicBezTo>
                      <a:pt x="5784" y="355"/>
                      <a:pt x="5951" y="262"/>
                      <a:pt x="5840" y="95"/>
                    </a:cubicBezTo>
                    <a:cubicBezTo>
                      <a:pt x="5830" y="58"/>
                      <a:pt x="5726" y="1"/>
                      <a:pt x="563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64" name="Google Shape;5964;p39"/>
              <p:cNvSpPr/>
              <p:nvPr/>
            </p:nvSpPr>
            <p:spPr>
              <a:xfrm>
                <a:off x="4872675" y="1091350"/>
                <a:ext cx="21100" cy="14150"/>
              </a:xfrm>
              <a:custGeom>
                <a:avLst/>
                <a:gdLst/>
                <a:ahLst/>
                <a:cxnLst/>
                <a:rect l="l" t="t" r="r" b="b"/>
                <a:pathLst>
                  <a:path w="844" h="566" extrusionOk="0">
                    <a:moveTo>
                      <a:pt x="220" y="0"/>
                    </a:moveTo>
                    <a:cubicBezTo>
                      <a:pt x="137" y="97"/>
                      <a:pt x="42" y="181"/>
                      <a:pt x="0" y="248"/>
                    </a:cubicBezTo>
                    <a:cubicBezTo>
                      <a:pt x="195" y="359"/>
                      <a:pt x="387" y="466"/>
                      <a:pt x="575" y="566"/>
                    </a:cubicBezTo>
                    <a:cubicBezTo>
                      <a:pt x="607" y="529"/>
                      <a:pt x="649" y="496"/>
                      <a:pt x="693" y="473"/>
                    </a:cubicBezTo>
                    <a:lnTo>
                      <a:pt x="844" y="271"/>
                    </a:lnTo>
                    <a:lnTo>
                      <a:pt x="844" y="271"/>
                    </a:lnTo>
                    <a:cubicBezTo>
                      <a:pt x="815" y="280"/>
                      <a:pt x="787" y="285"/>
                      <a:pt x="762" y="285"/>
                    </a:cubicBezTo>
                    <a:cubicBezTo>
                      <a:pt x="652" y="285"/>
                      <a:pt x="584" y="202"/>
                      <a:pt x="573" y="74"/>
                    </a:cubicBezTo>
                    <a:lnTo>
                      <a:pt x="501" y="32"/>
                    </a:lnTo>
                    <a:cubicBezTo>
                      <a:pt x="489" y="46"/>
                      <a:pt x="478" y="60"/>
                      <a:pt x="466" y="72"/>
                    </a:cubicBezTo>
                    <a:lnTo>
                      <a:pt x="22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65" name="Google Shape;5965;p39"/>
              <p:cNvSpPr/>
              <p:nvPr/>
            </p:nvSpPr>
            <p:spPr>
              <a:xfrm>
                <a:off x="4863925" y="1087525"/>
                <a:ext cx="12350" cy="9975"/>
              </a:xfrm>
              <a:custGeom>
                <a:avLst/>
                <a:gdLst/>
                <a:ahLst/>
                <a:cxnLst/>
                <a:rect l="l" t="t" r="r" b="b"/>
                <a:pathLst>
                  <a:path w="494" h="399" extrusionOk="0">
                    <a:moveTo>
                      <a:pt x="269" y="0"/>
                    </a:moveTo>
                    <a:cubicBezTo>
                      <a:pt x="269" y="5"/>
                      <a:pt x="269" y="9"/>
                      <a:pt x="269" y="14"/>
                    </a:cubicBezTo>
                    <a:cubicBezTo>
                      <a:pt x="0" y="23"/>
                      <a:pt x="95" y="95"/>
                      <a:pt x="292" y="109"/>
                    </a:cubicBezTo>
                    <a:cubicBezTo>
                      <a:pt x="111" y="151"/>
                      <a:pt x="100" y="250"/>
                      <a:pt x="88" y="250"/>
                    </a:cubicBezTo>
                    <a:cubicBezTo>
                      <a:pt x="174" y="301"/>
                      <a:pt x="262" y="350"/>
                      <a:pt x="345" y="399"/>
                    </a:cubicBezTo>
                    <a:cubicBezTo>
                      <a:pt x="392" y="306"/>
                      <a:pt x="494" y="174"/>
                      <a:pt x="408" y="153"/>
                    </a:cubicBezTo>
                    <a:lnTo>
                      <a:pt x="408" y="153"/>
                    </a:lnTo>
                    <a:cubicBezTo>
                      <a:pt x="386" y="195"/>
                      <a:pt x="348" y="218"/>
                      <a:pt x="321" y="252"/>
                    </a:cubicBezTo>
                    <a:lnTo>
                      <a:pt x="321" y="252"/>
                    </a:lnTo>
                    <a:cubicBezTo>
                      <a:pt x="442" y="61"/>
                      <a:pt x="366" y="20"/>
                      <a:pt x="2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66" name="Google Shape;5966;p39"/>
              <p:cNvSpPr/>
              <p:nvPr/>
            </p:nvSpPr>
            <p:spPr>
              <a:xfrm>
                <a:off x="4915025" y="1116325"/>
                <a:ext cx="79650" cy="26625"/>
              </a:xfrm>
              <a:custGeom>
                <a:avLst/>
                <a:gdLst/>
                <a:ahLst/>
                <a:cxnLst/>
                <a:rect l="l" t="t" r="r" b="b"/>
                <a:pathLst>
                  <a:path w="3186" h="1065" extrusionOk="0">
                    <a:moveTo>
                      <a:pt x="745" y="0"/>
                    </a:moveTo>
                    <a:cubicBezTo>
                      <a:pt x="640" y="83"/>
                      <a:pt x="410" y="169"/>
                      <a:pt x="289" y="169"/>
                    </a:cubicBezTo>
                    <a:cubicBezTo>
                      <a:pt x="258" y="169"/>
                      <a:pt x="234" y="164"/>
                      <a:pt x="221" y="151"/>
                    </a:cubicBezTo>
                    <a:cubicBezTo>
                      <a:pt x="231" y="117"/>
                      <a:pt x="209" y="107"/>
                      <a:pt x="167" y="107"/>
                    </a:cubicBezTo>
                    <a:cubicBezTo>
                      <a:pt x="126" y="107"/>
                      <a:pt x="66" y="117"/>
                      <a:pt x="1" y="125"/>
                    </a:cubicBezTo>
                    <a:cubicBezTo>
                      <a:pt x="896" y="533"/>
                      <a:pt x="1716" y="812"/>
                      <a:pt x="2528" y="971"/>
                    </a:cubicBezTo>
                    <a:cubicBezTo>
                      <a:pt x="2720" y="1009"/>
                      <a:pt x="2912" y="1036"/>
                      <a:pt x="3103" y="1064"/>
                    </a:cubicBezTo>
                    <a:cubicBezTo>
                      <a:pt x="3186" y="904"/>
                      <a:pt x="3123" y="765"/>
                      <a:pt x="3151" y="617"/>
                    </a:cubicBezTo>
                    <a:cubicBezTo>
                      <a:pt x="3089" y="608"/>
                      <a:pt x="3026" y="596"/>
                      <a:pt x="2963" y="587"/>
                    </a:cubicBezTo>
                    <a:cubicBezTo>
                      <a:pt x="2861" y="570"/>
                      <a:pt x="2759" y="554"/>
                      <a:pt x="2655" y="533"/>
                    </a:cubicBezTo>
                    <a:cubicBezTo>
                      <a:pt x="2245" y="473"/>
                      <a:pt x="1841" y="378"/>
                      <a:pt x="1447" y="253"/>
                    </a:cubicBezTo>
                    <a:lnTo>
                      <a:pt x="1392" y="257"/>
                    </a:lnTo>
                    <a:lnTo>
                      <a:pt x="1420" y="244"/>
                    </a:lnTo>
                    <a:cubicBezTo>
                      <a:pt x="1195" y="172"/>
                      <a:pt x="970" y="91"/>
                      <a:pt x="74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67" name="Google Shape;5967;p39"/>
              <p:cNvSpPr/>
              <p:nvPr/>
            </p:nvSpPr>
            <p:spPr>
              <a:xfrm>
                <a:off x="4894750" y="1104025"/>
                <a:ext cx="35775" cy="14575"/>
              </a:xfrm>
              <a:custGeom>
                <a:avLst/>
                <a:gdLst/>
                <a:ahLst/>
                <a:cxnLst/>
                <a:rect l="l" t="t" r="r" b="b"/>
                <a:pathLst>
                  <a:path w="1431" h="583" extrusionOk="0">
                    <a:moveTo>
                      <a:pt x="492" y="1"/>
                    </a:moveTo>
                    <a:lnTo>
                      <a:pt x="422" y="33"/>
                    </a:lnTo>
                    <a:cubicBezTo>
                      <a:pt x="288" y="200"/>
                      <a:pt x="196" y="225"/>
                      <a:pt x="113" y="225"/>
                    </a:cubicBezTo>
                    <a:cubicBezTo>
                      <a:pt x="79" y="225"/>
                      <a:pt x="47" y="221"/>
                      <a:pt x="14" y="221"/>
                    </a:cubicBezTo>
                    <a:cubicBezTo>
                      <a:pt x="9" y="221"/>
                      <a:pt x="5" y="221"/>
                      <a:pt x="0" y="221"/>
                    </a:cubicBezTo>
                    <a:cubicBezTo>
                      <a:pt x="253" y="351"/>
                      <a:pt x="499" y="471"/>
                      <a:pt x="738" y="583"/>
                    </a:cubicBezTo>
                    <a:cubicBezTo>
                      <a:pt x="1027" y="481"/>
                      <a:pt x="1148" y="406"/>
                      <a:pt x="1132" y="341"/>
                    </a:cubicBezTo>
                    <a:lnTo>
                      <a:pt x="1132" y="341"/>
                    </a:lnTo>
                    <a:cubicBezTo>
                      <a:pt x="1265" y="360"/>
                      <a:pt x="1286" y="439"/>
                      <a:pt x="1419" y="439"/>
                    </a:cubicBezTo>
                    <a:cubicBezTo>
                      <a:pt x="1423" y="439"/>
                      <a:pt x="1427" y="439"/>
                      <a:pt x="1431" y="439"/>
                    </a:cubicBezTo>
                    <a:cubicBezTo>
                      <a:pt x="1118" y="309"/>
                      <a:pt x="807" y="163"/>
                      <a:pt x="49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68" name="Google Shape;5968;p39"/>
              <p:cNvSpPr/>
              <p:nvPr/>
            </p:nvSpPr>
            <p:spPr>
              <a:xfrm>
                <a:off x="4887975" y="1099000"/>
                <a:ext cx="12125" cy="10050"/>
              </a:xfrm>
              <a:custGeom>
                <a:avLst/>
                <a:gdLst/>
                <a:ahLst/>
                <a:cxnLst/>
                <a:rect l="l" t="t" r="r" b="b"/>
                <a:pathLst>
                  <a:path w="485" h="402" extrusionOk="0">
                    <a:moveTo>
                      <a:pt x="373" y="0"/>
                    </a:moveTo>
                    <a:cubicBezTo>
                      <a:pt x="373" y="5"/>
                      <a:pt x="371" y="7"/>
                      <a:pt x="369" y="12"/>
                    </a:cubicBezTo>
                    <a:cubicBezTo>
                      <a:pt x="278" y="74"/>
                      <a:pt x="169" y="121"/>
                      <a:pt x="81" y="169"/>
                    </a:cubicBezTo>
                    <a:lnTo>
                      <a:pt x="0" y="281"/>
                    </a:lnTo>
                    <a:cubicBezTo>
                      <a:pt x="77" y="322"/>
                      <a:pt x="153" y="362"/>
                      <a:pt x="230" y="401"/>
                    </a:cubicBezTo>
                    <a:cubicBezTo>
                      <a:pt x="313" y="320"/>
                      <a:pt x="320" y="253"/>
                      <a:pt x="366" y="165"/>
                    </a:cubicBezTo>
                    <a:cubicBezTo>
                      <a:pt x="404" y="128"/>
                      <a:pt x="443" y="90"/>
                      <a:pt x="485" y="58"/>
                    </a:cubicBezTo>
                    <a:cubicBezTo>
                      <a:pt x="448" y="37"/>
                      <a:pt x="410" y="19"/>
                      <a:pt x="37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69" name="Google Shape;5969;p39"/>
              <p:cNvSpPr/>
              <p:nvPr/>
            </p:nvSpPr>
            <p:spPr>
              <a:xfrm>
                <a:off x="4842575" y="1127150"/>
                <a:ext cx="1900" cy="150"/>
              </a:xfrm>
              <a:custGeom>
                <a:avLst/>
                <a:gdLst/>
                <a:ahLst/>
                <a:cxnLst/>
                <a:rect l="l" t="t" r="r" b="b"/>
                <a:pathLst>
                  <a:path w="76" h="6" extrusionOk="0">
                    <a:moveTo>
                      <a:pt x="1" y="1"/>
                    </a:moveTo>
                    <a:lnTo>
                      <a:pt x="8" y="5"/>
                    </a:lnTo>
                    <a:cubicBezTo>
                      <a:pt x="54" y="1"/>
                      <a:pt x="75" y="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70" name="Google Shape;5970;p39"/>
              <p:cNvSpPr/>
              <p:nvPr/>
            </p:nvSpPr>
            <p:spPr>
              <a:xfrm>
                <a:off x="5156975" y="1160975"/>
                <a:ext cx="11350" cy="4700"/>
              </a:xfrm>
              <a:custGeom>
                <a:avLst/>
                <a:gdLst/>
                <a:ahLst/>
                <a:cxnLst/>
                <a:rect l="l" t="t" r="r" b="b"/>
                <a:pathLst>
                  <a:path w="454" h="188" extrusionOk="0">
                    <a:moveTo>
                      <a:pt x="290" y="0"/>
                    </a:moveTo>
                    <a:cubicBezTo>
                      <a:pt x="258" y="0"/>
                      <a:pt x="234" y="6"/>
                      <a:pt x="224" y="20"/>
                    </a:cubicBezTo>
                    <a:cubicBezTo>
                      <a:pt x="157" y="48"/>
                      <a:pt x="87" y="73"/>
                      <a:pt x="20" y="101"/>
                    </a:cubicBezTo>
                    <a:cubicBezTo>
                      <a:pt x="17" y="140"/>
                      <a:pt x="1" y="187"/>
                      <a:pt x="94" y="187"/>
                    </a:cubicBezTo>
                    <a:cubicBezTo>
                      <a:pt x="138" y="187"/>
                      <a:pt x="206" y="177"/>
                      <a:pt x="312" y="150"/>
                    </a:cubicBezTo>
                    <a:cubicBezTo>
                      <a:pt x="365" y="120"/>
                      <a:pt x="414" y="78"/>
                      <a:pt x="453" y="27"/>
                    </a:cubicBezTo>
                    <a:cubicBezTo>
                      <a:pt x="394" y="11"/>
                      <a:pt x="334" y="0"/>
                      <a:pt x="29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71" name="Google Shape;5971;p39"/>
              <p:cNvSpPr/>
              <p:nvPr/>
            </p:nvSpPr>
            <p:spPr>
              <a:xfrm>
                <a:off x="5171600" y="1168625"/>
                <a:ext cx="4425" cy="1500"/>
              </a:xfrm>
              <a:custGeom>
                <a:avLst/>
                <a:gdLst/>
                <a:ahLst/>
                <a:cxnLst/>
                <a:rect l="l" t="t" r="r" b="b"/>
                <a:pathLst>
                  <a:path w="177" h="60" extrusionOk="0">
                    <a:moveTo>
                      <a:pt x="142" y="0"/>
                    </a:moveTo>
                    <a:cubicBezTo>
                      <a:pt x="95" y="0"/>
                      <a:pt x="47" y="8"/>
                      <a:pt x="3" y="22"/>
                    </a:cubicBezTo>
                    <a:lnTo>
                      <a:pt x="1" y="59"/>
                    </a:lnTo>
                    <a:cubicBezTo>
                      <a:pt x="6" y="60"/>
                      <a:pt x="12" y="60"/>
                      <a:pt x="17" y="60"/>
                    </a:cubicBezTo>
                    <a:cubicBezTo>
                      <a:pt x="119" y="60"/>
                      <a:pt x="168" y="39"/>
                      <a:pt x="177" y="2"/>
                    </a:cubicBezTo>
                    <a:cubicBezTo>
                      <a:pt x="165" y="1"/>
                      <a:pt x="153" y="0"/>
                      <a:pt x="1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72" name="Google Shape;5972;p39"/>
              <p:cNvSpPr/>
              <p:nvPr/>
            </p:nvSpPr>
            <p:spPr>
              <a:xfrm>
                <a:off x="4831275" y="1127275"/>
                <a:ext cx="326675" cy="70075"/>
              </a:xfrm>
              <a:custGeom>
                <a:avLst/>
                <a:gdLst/>
                <a:ahLst/>
                <a:cxnLst/>
                <a:rect l="l" t="t" r="r" b="b"/>
                <a:pathLst>
                  <a:path w="13067" h="2803" extrusionOk="0">
                    <a:moveTo>
                      <a:pt x="4452" y="1832"/>
                    </a:moveTo>
                    <a:lnTo>
                      <a:pt x="4264" y="2015"/>
                    </a:lnTo>
                    <a:lnTo>
                      <a:pt x="4086" y="1992"/>
                    </a:lnTo>
                    <a:lnTo>
                      <a:pt x="4452" y="1832"/>
                    </a:lnTo>
                    <a:close/>
                    <a:moveTo>
                      <a:pt x="10148" y="2395"/>
                    </a:moveTo>
                    <a:lnTo>
                      <a:pt x="9663" y="2539"/>
                    </a:lnTo>
                    <a:lnTo>
                      <a:pt x="9816" y="2453"/>
                    </a:lnTo>
                    <a:lnTo>
                      <a:pt x="10148" y="2395"/>
                    </a:lnTo>
                    <a:close/>
                    <a:moveTo>
                      <a:pt x="460" y="0"/>
                    </a:moveTo>
                    <a:cubicBezTo>
                      <a:pt x="390" y="7"/>
                      <a:pt x="265" y="30"/>
                      <a:pt x="328" y="112"/>
                    </a:cubicBezTo>
                    <a:cubicBezTo>
                      <a:pt x="344" y="112"/>
                      <a:pt x="6" y="151"/>
                      <a:pt x="203" y="170"/>
                    </a:cubicBezTo>
                    <a:cubicBezTo>
                      <a:pt x="263" y="276"/>
                      <a:pt x="1" y="350"/>
                      <a:pt x="418" y="415"/>
                    </a:cubicBezTo>
                    <a:cubicBezTo>
                      <a:pt x="861" y="719"/>
                      <a:pt x="1306" y="990"/>
                      <a:pt x="1749" y="1234"/>
                    </a:cubicBezTo>
                    <a:lnTo>
                      <a:pt x="1800" y="1192"/>
                    </a:lnTo>
                    <a:lnTo>
                      <a:pt x="1920" y="1208"/>
                    </a:lnTo>
                    <a:lnTo>
                      <a:pt x="1811" y="1268"/>
                    </a:lnTo>
                    <a:cubicBezTo>
                      <a:pt x="3019" y="1924"/>
                      <a:pt x="4234" y="2360"/>
                      <a:pt x="5477" y="2562"/>
                    </a:cubicBezTo>
                    <a:cubicBezTo>
                      <a:pt x="6337" y="2722"/>
                      <a:pt x="7208" y="2802"/>
                      <a:pt x="8080" y="2802"/>
                    </a:cubicBezTo>
                    <a:cubicBezTo>
                      <a:pt x="8612" y="2802"/>
                      <a:pt x="9143" y="2772"/>
                      <a:pt x="9673" y="2713"/>
                    </a:cubicBezTo>
                    <a:lnTo>
                      <a:pt x="9698" y="2687"/>
                    </a:lnTo>
                    <a:lnTo>
                      <a:pt x="9682" y="2713"/>
                    </a:lnTo>
                    <a:cubicBezTo>
                      <a:pt x="9795" y="2699"/>
                      <a:pt x="9907" y="2682"/>
                      <a:pt x="10016" y="2669"/>
                    </a:cubicBezTo>
                    <a:lnTo>
                      <a:pt x="10041" y="2662"/>
                    </a:lnTo>
                    <a:lnTo>
                      <a:pt x="10041" y="2662"/>
                    </a:lnTo>
                    <a:cubicBezTo>
                      <a:pt x="10037" y="2664"/>
                      <a:pt x="10032" y="2664"/>
                      <a:pt x="10027" y="2666"/>
                    </a:cubicBezTo>
                    <a:cubicBezTo>
                      <a:pt x="10924" y="2541"/>
                      <a:pt x="11782" y="2325"/>
                      <a:pt x="12563" y="2019"/>
                    </a:cubicBezTo>
                    <a:cubicBezTo>
                      <a:pt x="12726" y="1887"/>
                      <a:pt x="12805" y="1767"/>
                      <a:pt x="12522" y="1702"/>
                    </a:cubicBezTo>
                    <a:lnTo>
                      <a:pt x="13066" y="1565"/>
                    </a:lnTo>
                    <a:lnTo>
                      <a:pt x="12981" y="1479"/>
                    </a:lnTo>
                    <a:cubicBezTo>
                      <a:pt x="11460" y="2089"/>
                      <a:pt x="9828" y="2391"/>
                      <a:pt x="8241" y="2391"/>
                    </a:cubicBezTo>
                    <a:cubicBezTo>
                      <a:pt x="7440" y="2391"/>
                      <a:pt x="6651" y="2314"/>
                      <a:pt x="5894" y="2161"/>
                    </a:cubicBezTo>
                    <a:cubicBezTo>
                      <a:pt x="4081" y="1843"/>
                      <a:pt x="2240" y="1136"/>
                      <a:pt x="4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73" name="Google Shape;5973;p39"/>
              <p:cNvSpPr/>
              <p:nvPr/>
            </p:nvSpPr>
            <p:spPr>
              <a:xfrm>
                <a:off x="5074000" y="526850"/>
                <a:ext cx="171025" cy="82975"/>
              </a:xfrm>
              <a:custGeom>
                <a:avLst/>
                <a:gdLst/>
                <a:ahLst/>
                <a:cxnLst/>
                <a:rect l="l" t="t" r="r" b="b"/>
                <a:pathLst>
                  <a:path w="6841" h="3319" extrusionOk="0">
                    <a:moveTo>
                      <a:pt x="337" y="320"/>
                    </a:moveTo>
                    <a:lnTo>
                      <a:pt x="337" y="320"/>
                    </a:lnTo>
                    <a:cubicBezTo>
                      <a:pt x="339" y="334"/>
                      <a:pt x="325" y="346"/>
                      <a:pt x="304" y="355"/>
                    </a:cubicBezTo>
                    <a:cubicBezTo>
                      <a:pt x="316" y="344"/>
                      <a:pt x="328" y="332"/>
                      <a:pt x="337" y="320"/>
                    </a:cubicBezTo>
                    <a:close/>
                    <a:moveTo>
                      <a:pt x="4231" y="1306"/>
                    </a:moveTo>
                    <a:lnTo>
                      <a:pt x="4294" y="1315"/>
                    </a:lnTo>
                    <a:lnTo>
                      <a:pt x="3935" y="1512"/>
                    </a:lnTo>
                    <a:lnTo>
                      <a:pt x="3877" y="1503"/>
                    </a:lnTo>
                    <a:lnTo>
                      <a:pt x="4231" y="1306"/>
                    </a:lnTo>
                    <a:close/>
                    <a:moveTo>
                      <a:pt x="4661" y="1647"/>
                    </a:moveTo>
                    <a:lnTo>
                      <a:pt x="4410" y="1786"/>
                    </a:lnTo>
                    <a:cubicBezTo>
                      <a:pt x="4289" y="1769"/>
                      <a:pt x="4048" y="1739"/>
                      <a:pt x="4322" y="1670"/>
                    </a:cubicBezTo>
                    <a:cubicBezTo>
                      <a:pt x="4342" y="1666"/>
                      <a:pt x="4363" y="1665"/>
                      <a:pt x="4384" y="1665"/>
                    </a:cubicBezTo>
                    <a:cubicBezTo>
                      <a:pt x="4436" y="1665"/>
                      <a:pt x="4490" y="1673"/>
                      <a:pt x="4542" y="1673"/>
                    </a:cubicBezTo>
                    <a:cubicBezTo>
                      <a:pt x="4584" y="1673"/>
                      <a:pt x="4624" y="1667"/>
                      <a:pt x="4661" y="1647"/>
                    </a:cubicBezTo>
                    <a:close/>
                    <a:moveTo>
                      <a:pt x="151" y="1"/>
                    </a:moveTo>
                    <a:cubicBezTo>
                      <a:pt x="73" y="49"/>
                      <a:pt x="12" y="96"/>
                      <a:pt x="1" y="135"/>
                    </a:cubicBezTo>
                    <a:cubicBezTo>
                      <a:pt x="65" y="114"/>
                      <a:pt x="106" y="105"/>
                      <a:pt x="133" y="105"/>
                    </a:cubicBezTo>
                    <a:cubicBezTo>
                      <a:pt x="260" y="105"/>
                      <a:pt x="19" y="319"/>
                      <a:pt x="175" y="369"/>
                    </a:cubicBezTo>
                    <a:cubicBezTo>
                      <a:pt x="186" y="370"/>
                      <a:pt x="197" y="371"/>
                      <a:pt x="208" y="371"/>
                    </a:cubicBezTo>
                    <a:cubicBezTo>
                      <a:pt x="240" y="371"/>
                      <a:pt x="273" y="366"/>
                      <a:pt x="304" y="355"/>
                    </a:cubicBezTo>
                    <a:lnTo>
                      <a:pt x="304" y="355"/>
                    </a:lnTo>
                    <a:cubicBezTo>
                      <a:pt x="288" y="364"/>
                      <a:pt x="272" y="374"/>
                      <a:pt x="256" y="383"/>
                    </a:cubicBezTo>
                    <a:cubicBezTo>
                      <a:pt x="376" y="397"/>
                      <a:pt x="497" y="413"/>
                      <a:pt x="610" y="429"/>
                    </a:cubicBezTo>
                    <a:cubicBezTo>
                      <a:pt x="2671" y="819"/>
                      <a:pt x="4586" y="1767"/>
                      <a:pt x="6239" y="3202"/>
                    </a:cubicBezTo>
                    <a:cubicBezTo>
                      <a:pt x="6417" y="3278"/>
                      <a:pt x="6505" y="3319"/>
                      <a:pt x="6555" y="3319"/>
                    </a:cubicBezTo>
                    <a:cubicBezTo>
                      <a:pt x="6597" y="3319"/>
                      <a:pt x="6610" y="3289"/>
                      <a:pt x="6626" y="3227"/>
                    </a:cubicBezTo>
                    <a:cubicBezTo>
                      <a:pt x="6840" y="3183"/>
                      <a:pt x="6548" y="3034"/>
                      <a:pt x="6790" y="3034"/>
                    </a:cubicBezTo>
                    <a:cubicBezTo>
                      <a:pt x="6802" y="3034"/>
                      <a:pt x="6815" y="3034"/>
                      <a:pt x="6830" y="3035"/>
                    </a:cubicBezTo>
                    <a:cubicBezTo>
                      <a:pt x="5050" y="1468"/>
                      <a:pt x="3151" y="476"/>
                      <a:pt x="935" y="121"/>
                    </a:cubicBezTo>
                    <a:cubicBezTo>
                      <a:pt x="673" y="75"/>
                      <a:pt x="411" y="33"/>
                      <a:pt x="1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74" name="Google Shape;5974;p39"/>
              <p:cNvSpPr/>
              <p:nvPr/>
            </p:nvSpPr>
            <p:spPr>
              <a:xfrm>
                <a:off x="4973275" y="524250"/>
                <a:ext cx="53050" cy="18275"/>
              </a:xfrm>
              <a:custGeom>
                <a:avLst/>
                <a:gdLst/>
                <a:ahLst/>
                <a:cxnLst/>
                <a:rect l="l" t="t" r="r" b="b"/>
                <a:pathLst>
                  <a:path w="2122" h="731" extrusionOk="0">
                    <a:moveTo>
                      <a:pt x="1779" y="0"/>
                    </a:moveTo>
                    <a:cubicBezTo>
                      <a:pt x="1561" y="14"/>
                      <a:pt x="1347" y="35"/>
                      <a:pt x="1137" y="60"/>
                    </a:cubicBezTo>
                    <a:lnTo>
                      <a:pt x="773" y="181"/>
                    </a:lnTo>
                    <a:cubicBezTo>
                      <a:pt x="803" y="165"/>
                      <a:pt x="775" y="142"/>
                      <a:pt x="773" y="116"/>
                    </a:cubicBezTo>
                    <a:cubicBezTo>
                      <a:pt x="606" y="146"/>
                      <a:pt x="443" y="181"/>
                      <a:pt x="283" y="223"/>
                    </a:cubicBezTo>
                    <a:cubicBezTo>
                      <a:pt x="297" y="311"/>
                      <a:pt x="249" y="411"/>
                      <a:pt x="1" y="568"/>
                    </a:cubicBezTo>
                    <a:cubicBezTo>
                      <a:pt x="115" y="554"/>
                      <a:pt x="199" y="548"/>
                      <a:pt x="259" y="548"/>
                    </a:cubicBezTo>
                    <a:cubicBezTo>
                      <a:pt x="498" y="548"/>
                      <a:pt x="378" y="644"/>
                      <a:pt x="332" y="730"/>
                    </a:cubicBezTo>
                    <a:cubicBezTo>
                      <a:pt x="786" y="577"/>
                      <a:pt x="1320" y="482"/>
                      <a:pt x="1883" y="436"/>
                    </a:cubicBezTo>
                    <a:cubicBezTo>
                      <a:pt x="2045" y="295"/>
                      <a:pt x="1915" y="156"/>
                      <a:pt x="2122" y="14"/>
                    </a:cubicBezTo>
                    <a:lnTo>
                      <a:pt x="2122" y="14"/>
                    </a:lnTo>
                    <a:cubicBezTo>
                      <a:pt x="1660" y="21"/>
                      <a:pt x="1482" y="244"/>
                      <a:pt x="1322" y="290"/>
                    </a:cubicBezTo>
                    <a:lnTo>
                      <a:pt x="177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75" name="Google Shape;5975;p39"/>
              <p:cNvSpPr/>
              <p:nvPr/>
            </p:nvSpPr>
            <p:spPr>
              <a:xfrm>
                <a:off x="4967650" y="538375"/>
                <a:ext cx="5650" cy="3975"/>
              </a:xfrm>
              <a:custGeom>
                <a:avLst/>
                <a:gdLst/>
                <a:ahLst/>
                <a:cxnLst/>
                <a:rect l="l" t="t" r="r" b="b"/>
                <a:pathLst>
                  <a:path w="226" h="159" extrusionOk="0">
                    <a:moveTo>
                      <a:pt x="226" y="1"/>
                    </a:moveTo>
                    <a:lnTo>
                      <a:pt x="77" y="47"/>
                    </a:lnTo>
                    <a:lnTo>
                      <a:pt x="133" y="73"/>
                    </a:lnTo>
                    <a:cubicBezTo>
                      <a:pt x="1" y="89"/>
                      <a:pt x="8" y="126"/>
                      <a:pt x="82" y="158"/>
                    </a:cubicBezTo>
                    <a:cubicBezTo>
                      <a:pt x="119" y="96"/>
                      <a:pt x="165" y="43"/>
                      <a:pt x="2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76" name="Google Shape;5976;p39"/>
              <p:cNvSpPr/>
              <p:nvPr/>
            </p:nvSpPr>
            <p:spPr>
              <a:xfrm>
                <a:off x="5243175" y="547550"/>
                <a:ext cx="39600" cy="25150"/>
              </a:xfrm>
              <a:custGeom>
                <a:avLst/>
                <a:gdLst/>
                <a:ahLst/>
                <a:cxnLst/>
                <a:rect l="l" t="t" r="r" b="b"/>
                <a:pathLst>
                  <a:path w="1584" h="1006" extrusionOk="0">
                    <a:moveTo>
                      <a:pt x="703" y="0"/>
                    </a:moveTo>
                    <a:cubicBezTo>
                      <a:pt x="529" y="109"/>
                      <a:pt x="235" y="137"/>
                      <a:pt x="1" y="158"/>
                    </a:cubicBezTo>
                    <a:cubicBezTo>
                      <a:pt x="110" y="244"/>
                      <a:pt x="216" y="332"/>
                      <a:pt x="321" y="422"/>
                    </a:cubicBezTo>
                    <a:lnTo>
                      <a:pt x="538" y="264"/>
                    </a:lnTo>
                    <a:lnTo>
                      <a:pt x="761" y="225"/>
                    </a:lnTo>
                    <a:lnTo>
                      <a:pt x="325" y="429"/>
                    </a:lnTo>
                    <a:cubicBezTo>
                      <a:pt x="513" y="594"/>
                      <a:pt x="696" y="761"/>
                      <a:pt x="868" y="934"/>
                    </a:cubicBezTo>
                    <a:cubicBezTo>
                      <a:pt x="945" y="972"/>
                      <a:pt x="1043" y="1005"/>
                      <a:pt x="1101" y="1005"/>
                    </a:cubicBezTo>
                    <a:cubicBezTo>
                      <a:pt x="1143" y="1005"/>
                      <a:pt x="1165" y="987"/>
                      <a:pt x="1141" y="939"/>
                    </a:cubicBezTo>
                    <a:cubicBezTo>
                      <a:pt x="1429" y="904"/>
                      <a:pt x="1405" y="740"/>
                      <a:pt x="1584" y="696"/>
                    </a:cubicBezTo>
                    <a:cubicBezTo>
                      <a:pt x="1290" y="450"/>
                      <a:pt x="995" y="218"/>
                      <a:pt x="70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77" name="Google Shape;5977;p39"/>
              <p:cNvSpPr/>
              <p:nvPr/>
            </p:nvSpPr>
            <p:spPr>
              <a:xfrm>
                <a:off x="5114800" y="482525"/>
                <a:ext cx="109850" cy="49800"/>
              </a:xfrm>
              <a:custGeom>
                <a:avLst/>
                <a:gdLst/>
                <a:ahLst/>
                <a:cxnLst/>
                <a:rect l="l" t="t" r="r" b="b"/>
                <a:pathLst>
                  <a:path w="4394" h="1992" extrusionOk="0">
                    <a:moveTo>
                      <a:pt x="506" y="0"/>
                    </a:moveTo>
                    <a:cubicBezTo>
                      <a:pt x="381" y="97"/>
                      <a:pt x="177" y="188"/>
                      <a:pt x="1" y="276"/>
                    </a:cubicBezTo>
                    <a:cubicBezTo>
                      <a:pt x="1415" y="594"/>
                      <a:pt x="2831" y="1194"/>
                      <a:pt x="4074" y="1991"/>
                    </a:cubicBezTo>
                    <a:cubicBezTo>
                      <a:pt x="4245" y="1866"/>
                      <a:pt x="4350" y="1748"/>
                      <a:pt x="4322" y="1632"/>
                    </a:cubicBezTo>
                    <a:cubicBezTo>
                      <a:pt x="4347" y="1627"/>
                      <a:pt x="4371" y="1625"/>
                      <a:pt x="4394" y="1623"/>
                    </a:cubicBezTo>
                    <a:cubicBezTo>
                      <a:pt x="3353" y="995"/>
                      <a:pt x="2235" y="503"/>
                      <a:pt x="1067" y="158"/>
                    </a:cubicBezTo>
                    <a:lnTo>
                      <a:pt x="525" y="343"/>
                    </a:lnTo>
                    <a:lnTo>
                      <a:pt x="617" y="250"/>
                    </a:lnTo>
                    <a:lnTo>
                      <a:pt x="1058" y="155"/>
                    </a:lnTo>
                    <a:cubicBezTo>
                      <a:pt x="877" y="100"/>
                      <a:pt x="694" y="49"/>
                      <a:pt x="5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78" name="Google Shape;5978;p39"/>
              <p:cNvSpPr/>
              <p:nvPr/>
            </p:nvSpPr>
            <p:spPr>
              <a:xfrm>
                <a:off x="5237025" y="537275"/>
                <a:ext cx="20500" cy="11225"/>
              </a:xfrm>
              <a:custGeom>
                <a:avLst/>
                <a:gdLst/>
                <a:ahLst/>
                <a:cxnLst/>
                <a:rect l="l" t="t" r="r" b="b"/>
                <a:pathLst>
                  <a:path w="820" h="449" extrusionOk="0">
                    <a:moveTo>
                      <a:pt x="381" y="1"/>
                    </a:moveTo>
                    <a:cubicBezTo>
                      <a:pt x="325" y="10"/>
                      <a:pt x="270" y="22"/>
                      <a:pt x="216" y="38"/>
                    </a:cubicBezTo>
                    <a:cubicBezTo>
                      <a:pt x="272" y="256"/>
                      <a:pt x="66" y="121"/>
                      <a:pt x="1" y="325"/>
                    </a:cubicBezTo>
                    <a:lnTo>
                      <a:pt x="374" y="200"/>
                    </a:lnTo>
                    <a:lnTo>
                      <a:pt x="26" y="393"/>
                    </a:lnTo>
                    <a:cubicBezTo>
                      <a:pt x="52" y="411"/>
                      <a:pt x="77" y="430"/>
                      <a:pt x="103" y="448"/>
                    </a:cubicBezTo>
                    <a:cubicBezTo>
                      <a:pt x="356" y="383"/>
                      <a:pt x="620" y="325"/>
                      <a:pt x="819" y="314"/>
                    </a:cubicBezTo>
                    <a:cubicBezTo>
                      <a:pt x="673" y="207"/>
                      <a:pt x="527" y="103"/>
                      <a:pt x="3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79" name="Google Shape;5979;p39"/>
              <p:cNvSpPr/>
              <p:nvPr/>
            </p:nvSpPr>
            <p:spPr>
              <a:xfrm>
                <a:off x="4945575" y="471600"/>
                <a:ext cx="109050" cy="22525"/>
              </a:xfrm>
              <a:custGeom>
                <a:avLst/>
                <a:gdLst/>
                <a:ahLst/>
                <a:cxnLst/>
                <a:rect l="l" t="t" r="r" b="b"/>
                <a:pathLst>
                  <a:path w="4362" h="901" extrusionOk="0">
                    <a:moveTo>
                      <a:pt x="3955" y="1"/>
                    </a:moveTo>
                    <a:cubicBezTo>
                      <a:pt x="2816" y="1"/>
                      <a:pt x="1549" y="121"/>
                      <a:pt x="297" y="368"/>
                    </a:cubicBezTo>
                    <a:cubicBezTo>
                      <a:pt x="367" y="488"/>
                      <a:pt x="63" y="500"/>
                      <a:pt x="0" y="569"/>
                    </a:cubicBezTo>
                    <a:cubicBezTo>
                      <a:pt x="251" y="666"/>
                      <a:pt x="439" y="719"/>
                      <a:pt x="273" y="719"/>
                    </a:cubicBezTo>
                    <a:cubicBezTo>
                      <a:pt x="259" y="719"/>
                      <a:pt x="243" y="718"/>
                      <a:pt x="225" y="718"/>
                    </a:cubicBezTo>
                    <a:lnTo>
                      <a:pt x="225" y="718"/>
                    </a:lnTo>
                    <a:cubicBezTo>
                      <a:pt x="68" y="801"/>
                      <a:pt x="167" y="847"/>
                      <a:pt x="629" y="901"/>
                    </a:cubicBezTo>
                    <a:cubicBezTo>
                      <a:pt x="1597" y="595"/>
                      <a:pt x="2808" y="462"/>
                      <a:pt x="4018" y="462"/>
                    </a:cubicBezTo>
                    <a:cubicBezTo>
                      <a:pt x="4039" y="462"/>
                      <a:pt x="4060" y="463"/>
                      <a:pt x="4081" y="463"/>
                    </a:cubicBezTo>
                    <a:cubicBezTo>
                      <a:pt x="4104" y="372"/>
                      <a:pt x="4009" y="298"/>
                      <a:pt x="3867" y="282"/>
                    </a:cubicBezTo>
                    <a:cubicBezTo>
                      <a:pt x="3789" y="326"/>
                      <a:pt x="3794" y="424"/>
                      <a:pt x="3761" y="424"/>
                    </a:cubicBezTo>
                    <a:cubicBezTo>
                      <a:pt x="3752" y="424"/>
                      <a:pt x="3740" y="417"/>
                      <a:pt x="3724" y="400"/>
                    </a:cubicBezTo>
                    <a:lnTo>
                      <a:pt x="3730" y="191"/>
                    </a:lnTo>
                    <a:lnTo>
                      <a:pt x="3979" y="261"/>
                    </a:lnTo>
                    <a:cubicBezTo>
                      <a:pt x="4196" y="166"/>
                      <a:pt x="4310" y="82"/>
                      <a:pt x="4361" y="6"/>
                    </a:cubicBezTo>
                    <a:cubicBezTo>
                      <a:pt x="4228" y="2"/>
                      <a:pt x="4092" y="1"/>
                      <a:pt x="395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5983"/>
        <p:cNvGrpSpPr/>
        <p:nvPr/>
      </p:nvGrpSpPr>
      <p:grpSpPr>
        <a:xfrm>
          <a:off x="0" y="0"/>
          <a:ext cx="0" cy="0"/>
          <a:chOff x="0" y="0"/>
          <a:chExt cx="0" cy="0"/>
        </a:xfrm>
      </p:grpSpPr>
      <p:grpSp>
        <p:nvGrpSpPr>
          <p:cNvPr id="5984" name="Google Shape;5984;p40"/>
          <p:cNvGrpSpPr/>
          <p:nvPr/>
        </p:nvGrpSpPr>
        <p:grpSpPr>
          <a:xfrm>
            <a:off x="713225" y="919725"/>
            <a:ext cx="4950078" cy="3385100"/>
            <a:chOff x="626325" y="885650"/>
            <a:chExt cx="4950078" cy="3385100"/>
          </a:xfrm>
        </p:grpSpPr>
        <p:sp>
          <p:nvSpPr>
            <p:cNvPr id="5985" name="Google Shape;5985;p40"/>
            <p:cNvSpPr/>
            <p:nvPr/>
          </p:nvSpPr>
          <p:spPr>
            <a:xfrm>
              <a:off x="626325" y="885650"/>
              <a:ext cx="4950078" cy="3351610"/>
            </a:xfrm>
            <a:custGeom>
              <a:avLst/>
              <a:gdLst/>
              <a:ahLst/>
              <a:cxnLst/>
              <a:rect l="l" t="t" r="r" b="b"/>
              <a:pathLst>
                <a:path w="52343" h="34455" extrusionOk="0">
                  <a:moveTo>
                    <a:pt x="50196" y="33673"/>
                  </a:moveTo>
                  <a:cubicBezTo>
                    <a:pt x="50163" y="33686"/>
                    <a:pt x="50131" y="33690"/>
                    <a:pt x="50100" y="33690"/>
                  </a:cubicBezTo>
                  <a:cubicBezTo>
                    <a:pt x="50042" y="33690"/>
                    <a:pt x="49988" y="33676"/>
                    <a:pt x="49935" y="33673"/>
                  </a:cubicBezTo>
                  <a:close/>
                  <a:moveTo>
                    <a:pt x="24687" y="33890"/>
                  </a:moveTo>
                  <a:cubicBezTo>
                    <a:pt x="24689" y="33890"/>
                    <a:pt x="24693" y="33903"/>
                    <a:pt x="24698" y="33917"/>
                  </a:cubicBezTo>
                  <a:cubicBezTo>
                    <a:pt x="24698" y="33917"/>
                    <a:pt x="24697" y="33917"/>
                    <a:pt x="24696" y="33917"/>
                  </a:cubicBezTo>
                  <a:cubicBezTo>
                    <a:pt x="24690" y="33917"/>
                    <a:pt x="24684" y="33923"/>
                    <a:pt x="24684" y="33944"/>
                  </a:cubicBezTo>
                  <a:cubicBezTo>
                    <a:pt x="24684" y="33903"/>
                    <a:pt x="24684" y="33890"/>
                    <a:pt x="24687" y="33890"/>
                  </a:cubicBezTo>
                  <a:close/>
                  <a:moveTo>
                    <a:pt x="24761" y="33986"/>
                  </a:moveTo>
                  <a:lnTo>
                    <a:pt x="24761" y="33986"/>
                  </a:lnTo>
                  <a:cubicBezTo>
                    <a:pt x="24761" y="33986"/>
                    <a:pt x="24761" y="33986"/>
                    <a:pt x="24761" y="33986"/>
                  </a:cubicBezTo>
                  <a:close/>
                  <a:moveTo>
                    <a:pt x="14012" y="34040"/>
                  </a:moveTo>
                  <a:cubicBezTo>
                    <a:pt x="14018" y="34040"/>
                    <a:pt x="14005" y="34069"/>
                    <a:pt x="13982" y="34075"/>
                  </a:cubicBezTo>
                  <a:cubicBezTo>
                    <a:pt x="13999" y="34049"/>
                    <a:pt x="14008" y="34040"/>
                    <a:pt x="14012" y="34040"/>
                  </a:cubicBezTo>
                  <a:close/>
                  <a:moveTo>
                    <a:pt x="0" y="1"/>
                  </a:moveTo>
                  <a:lnTo>
                    <a:pt x="7" y="32363"/>
                  </a:lnTo>
                  <a:lnTo>
                    <a:pt x="7" y="32921"/>
                  </a:lnTo>
                  <a:lnTo>
                    <a:pt x="7" y="33065"/>
                  </a:lnTo>
                  <a:lnTo>
                    <a:pt x="7" y="33244"/>
                  </a:lnTo>
                  <a:lnTo>
                    <a:pt x="7" y="33685"/>
                  </a:lnTo>
                  <a:lnTo>
                    <a:pt x="7" y="33861"/>
                  </a:lnTo>
                  <a:cubicBezTo>
                    <a:pt x="7" y="33985"/>
                    <a:pt x="5" y="34275"/>
                    <a:pt x="5" y="34275"/>
                  </a:cubicBezTo>
                  <a:cubicBezTo>
                    <a:pt x="43" y="34299"/>
                    <a:pt x="84" y="34309"/>
                    <a:pt x="152" y="34309"/>
                  </a:cubicBezTo>
                  <a:cubicBezTo>
                    <a:pt x="239" y="34309"/>
                    <a:pt x="368" y="34293"/>
                    <a:pt x="587" y="34269"/>
                  </a:cubicBezTo>
                  <a:cubicBezTo>
                    <a:pt x="589" y="34279"/>
                    <a:pt x="666" y="34285"/>
                    <a:pt x="737" y="34285"/>
                  </a:cubicBezTo>
                  <a:cubicBezTo>
                    <a:pt x="795" y="34285"/>
                    <a:pt x="848" y="34281"/>
                    <a:pt x="854" y="34274"/>
                  </a:cubicBezTo>
                  <a:cubicBezTo>
                    <a:pt x="855" y="34273"/>
                    <a:pt x="858" y="34273"/>
                    <a:pt x="864" y="34273"/>
                  </a:cubicBezTo>
                  <a:cubicBezTo>
                    <a:pt x="919" y="34273"/>
                    <a:pt x="1197" y="34300"/>
                    <a:pt x="1266" y="34346"/>
                  </a:cubicBezTo>
                  <a:cubicBezTo>
                    <a:pt x="1304" y="34320"/>
                    <a:pt x="1355" y="34312"/>
                    <a:pt x="1408" y="34312"/>
                  </a:cubicBezTo>
                  <a:cubicBezTo>
                    <a:pt x="1477" y="34312"/>
                    <a:pt x="1549" y="34326"/>
                    <a:pt x="1600" y="34333"/>
                  </a:cubicBezTo>
                  <a:cubicBezTo>
                    <a:pt x="1600" y="34333"/>
                    <a:pt x="1601" y="34333"/>
                    <a:pt x="1602" y="34333"/>
                  </a:cubicBezTo>
                  <a:cubicBezTo>
                    <a:pt x="1631" y="34333"/>
                    <a:pt x="1660" y="34360"/>
                    <a:pt x="1691" y="34360"/>
                  </a:cubicBezTo>
                  <a:cubicBezTo>
                    <a:pt x="1714" y="34360"/>
                    <a:pt x="1737" y="34345"/>
                    <a:pt x="1763" y="34294"/>
                  </a:cubicBezTo>
                  <a:cubicBezTo>
                    <a:pt x="1771" y="34296"/>
                    <a:pt x="1779" y="34296"/>
                    <a:pt x="1787" y="34296"/>
                  </a:cubicBezTo>
                  <a:cubicBezTo>
                    <a:pt x="1838" y="34296"/>
                    <a:pt x="1889" y="34268"/>
                    <a:pt x="1938" y="34251"/>
                  </a:cubicBezTo>
                  <a:cubicBezTo>
                    <a:pt x="1942" y="34243"/>
                    <a:pt x="1949" y="34240"/>
                    <a:pt x="1960" y="34240"/>
                  </a:cubicBezTo>
                  <a:cubicBezTo>
                    <a:pt x="2011" y="34240"/>
                    <a:pt x="2137" y="34312"/>
                    <a:pt x="2292" y="34312"/>
                  </a:cubicBezTo>
                  <a:cubicBezTo>
                    <a:pt x="2337" y="34312"/>
                    <a:pt x="2384" y="34306"/>
                    <a:pt x="2433" y="34290"/>
                  </a:cubicBezTo>
                  <a:cubicBezTo>
                    <a:pt x="2444" y="34286"/>
                    <a:pt x="2459" y="34285"/>
                    <a:pt x="2475" y="34285"/>
                  </a:cubicBezTo>
                  <a:cubicBezTo>
                    <a:pt x="2547" y="34285"/>
                    <a:pt x="2661" y="34314"/>
                    <a:pt x="2762" y="34314"/>
                  </a:cubicBezTo>
                  <a:cubicBezTo>
                    <a:pt x="2843" y="34314"/>
                    <a:pt x="2916" y="34295"/>
                    <a:pt x="2950" y="34227"/>
                  </a:cubicBezTo>
                  <a:cubicBezTo>
                    <a:pt x="2960" y="34223"/>
                    <a:pt x="2971" y="34221"/>
                    <a:pt x="2983" y="34221"/>
                  </a:cubicBezTo>
                  <a:cubicBezTo>
                    <a:pt x="3061" y="34221"/>
                    <a:pt x="3171" y="34289"/>
                    <a:pt x="3270" y="34289"/>
                  </a:cubicBezTo>
                  <a:cubicBezTo>
                    <a:pt x="3285" y="34289"/>
                    <a:pt x="3299" y="34287"/>
                    <a:pt x="3314" y="34284"/>
                  </a:cubicBezTo>
                  <a:cubicBezTo>
                    <a:pt x="3328" y="34280"/>
                    <a:pt x="3343" y="34279"/>
                    <a:pt x="3359" y="34279"/>
                  </a:cubicBezTo>
                  <a:cubicBezTo>
                    <a:pt x="3380" y="34279"/>
                    <a:pt x="3401" y="34281"/>
                    <a:pt x="3423" y="34281"/>
                  </a:cubicBezTo>
                  <a:cubicBezTo>
                    <a:pt x="3453" y="34281"/>
                    <a:pt x="3484" y="34277"/>
                    <a:pt x="3516" y="34258"/>
                  </a:cubicBezTo>
                  <a:cubicBezTo>
                    <a:pt x="3595" y="34253"/>
                    <a:pt x="3674" y="34238"/>
                    <a:pt x="3749" y="34211"/>
                  </a:cubicBezTo>
                  <a:cubicBezTo>
                    <a:pt x="3820" y="34263"/>
                    <a:pt x="3895" y="34395"/>
                    <a:pt x="3975" y="34395"/>
                  </a:cubicBezTo>
                  <a:cubicBezTo>
                    <a:pt x="3988" y="34395"/>
                    <a:pt x="4001" y="34391"/>
                    <a:pt x="4015" y="34383"/>
                  </a:cubicBezTo>
                  <a:cubicBezTo>
                    <a:pt x="4035" y="34399"/>
                    <a:pt x="4056" y="34404"/>
                    <a:pt x="4077" y="34404"/>
                  </a:cubicBezTo>
                  <a:cubicBezTo>
                    <a:pt x="4131" y="34404"/>
                    <a:pt x="4187" y="34368"/>
                    <a:pt x="4245" y="34368"/>
                  </a:cubicBezTo>
                  <a:cubicBezTo>
                    <a:pt x="4268" y="34368"/>
                    <a:pt x="4292" y="34374"/>
                    <a:pt x="4316" y="34391"/>
                  </a:cubicBezTo>
                  <a:cubicBezTo>
                    <a:pt x="4316" y="34343"/>
                    <a:pt x="4331" y="34319"/>
                    <a:pt x="4359" y="34319"/>
                  </a:cubicBezTo>
                  <a:cubicBezTo>
                    <a:pt x="4387" y="34319"/>
                    <a:pt x="4429" y="34344"/>
                    <a:pt x="4483" y="34395"/>
                  </a:cubicBezTo>
                  <a:cubicBezTo>
                    <a:pt x="4503" y="34354"/>
                    <a:pt x="4524" y="34330"/>
                    <a:pt x="4547" y="34330"/>
                  </a:cubicBezTo>
                  <a:cubicBezTo>
                    <a:pt x="4555" y="34330"/>
                    <a:pt x="4563" y="34333"/>
                    <a:pt x="4571" y="34339"/>
                  </a:cubicBezTo>
                  <a:cubicBezTo>
                    <a:pt x="4576" y="34333"/>
                    <a:pt x="4581" y="34330"/>
                    <a:pt x="4586" y="34330"/>
                  </a:cubicBezTo>
                  <a:cubicBezTo>
                    <a:pt x="4613" y="34330"/>
                    <a:pt x="4644" y="34405"/>
                    <a:pt x="4675" y="34409"/>
                  </a:cubicBezTo>
                  <a:cubicBezTo>
                    <a:pt x="4708" y="34439"/>
                    <a:pt x="4742" y="34452"/>
                    <a:pt x="4779" y="34452"/>
                  </a:cubicBezTo>
                  <a:cubicBezTo>
                    <a:pt x="4824" y="34452"/>
                    <a:pt x="4872" y="34433"/>
                    <a:pt x="4921" y="34403"/>
                  </a:cubicBezTo>
                  <a:cubicBezTo>
                    <a:pt x="4949" y="34438"/>
                    <a:pt x="4978" y="34455"/>
                    <a:pt x="5008" y="34455"/>
                  </a:cubicBezTo>
                  <a:cubicBezTo>
                    <a:pt x="5041" y="34455"/>
                    <a:pt x="5075" y="34435"/>
                    <a:pt x="5109" y="34395"/>
                  </a:cubicBezTo>
                  <a:cubicBezTo>
                    <a:pt x="5149" y="34388"/>
                    <a:pt x="5189" y="34362"/>
                    <a:pt x="5231" y="34362"/>
                  </a:cubicBezTo>
                  <a:cubicBezTo>
                    <a:pt x="5258" y="34362"/>
                    <a:pt x="5286" y="34373"/>
                    <a:pt x="5314" y="34409"/>
                  </a:cubicBezTo>
                  <a:cubicBezTo>
                    <a:pt x="5340" y="34432"/>
                    <a:pt x="5366" y="34440"/>
                    <a:pt x="5392" y="34440"/>
                  </a:cubicBezTo>
                  <a:cubicBezTo>
                    <a:pt x="5458" y="34440"/>
                    <a:pt x="5526" y="34389"/>
                    <a:pt x="5595" y="34389"/>
                  </a:cubicBezTo>
                  <a:cubicBezTo>
                    <a:pt x="5618" y="34389"/>
                    <a:pt x="5640" y="34394"/>
                    <a:pt x="5662" y="34409"/>
                  </a:cubicBezTo>
                  <a:cubicBezTo>
                    <a:pt x="5722" y="34411"/>
                    <a:pt x="5782" y="34429"/>
                    <a:pt x="5843" y="34438"/>
                  </a:cubicBezTo>
                  <a:cubicBezTo>
                    <a:pt x="5863" y="34440"/>
                    <a:pt x="5882" y="34442"/>
                    <a:pt x="5902" y="34442"/>
                  </a:cubicBezTo>
                  <a:cubicBezTo>
                    <a:pt x="5943" y="34442"/>
                    <a:pt x="5985" y="34434"/>
                    <a:pt x="6026" y="34411"/>
                  </a:cubicBezTo>
                  <a:cubicBezTo>
                    <a:pt x="6080" y="34381"/>
                    <a:pt x="6162" y="34370"/>
                    <a:pt x="6252" y="34370"/>
                  </a:cubicBezTo>
                  <a:cubicBezTo>
                    <a:pt x="6407" y="34370"/>
                    <a:pt x="6588" y="34403"/>
                    <a:pt x="6696" y="34430"/>
                  </a:cubicBezTo>
                  <a:cubicBezTo>
                    <a:pt x="6725" y="34400"/>
                    <a:pt x="6754" y="34369"/>
                    <a:pt x="6783" y="34339"/>
                  </a:cubicBezTo>
                  <a:cubicBezTo>
                    <a:pt x="6806" y="34374"/>
                    <a:pt x="6827" y="34389"/>
                    <a:pt x="6849" y="34389"/>
                  </a:cubicBezTo>
                  <a:cubicBezTo>
                    <a:pt x="6925" y="34389"/>
                    <a:pt x="7004" y="34205"/>
                    <a:pt x="7178" y="34135"/>
                  </a:cubicBezTo>
                  <a:cubicBezTo>
                    <a:pt x="7194" y="34167"/>
                    <a:pt x="7210" y="34197"/>
                    <a:pt x="7226" y="34228"/>
                  </a:cubicBezTo>
                  <a:cubicBezTo>
                    <a:pt x="7256" y="34181"/>
                    <a:pt x="7324" y="34160"/>
                    <a:pt x="7395" y="34160"/>
                  </a:cubicBezTo>
                  <a:cubicBezTo>
                    <a:pt x="7495" y="34160"/>
                    <a:pt x="7599" y="34202"/>
                    <a:pt x="7607" y="34274"/>
                  </a:cubicBezTo>
                  <a:cubicBezTo>
                    <a:pt x="7711" y="34003"/>
                    <a:pt x="10057" y="34052"/>
                    <a:pt x="10183" y="33900"/>
                  </a:cubicBezTo>
                  <a:cubicBezTo>
                    <a:pt x="10210" y="33943"/>
                    <a:pt x="10237" y="33964"/>
                    <a:pt x="10263" y="33964"/>
                  </a:cubicBezTo>
                  <a:cubicBezTo>
                    <a:pt x="10302" y="33964"/>
                    <a:pt x="10339" y="33920"/>
                    <a:pt x="10375" y="33840"/>
                  </a:cubicBezTo>
                  <a:cubicBezTo>
                    <a:pt x="10384" y="33808"/>
                    <a:pt x="10392" y="33797"/>
                    <a:pt x="10401" y="33797"/>
                  </a:cubicBezTo>
                  <a:cubicBezTo>
                    <a:pt x="10416" y="33797"/>
                    <a:pt x="10431" y="33832"/>
                    <a:pt x="10446" y="33832"/>
                  </a:cubicBezTo>
                  <a:cubicBezTo>
                    <a:pt x="10453" y="33832"/>
                    <a:pt x="10460" y="33824"/>
                    <a:pt x="10467" y="33802"/>
                  </a:cubicBezTo>
                  <a:cubicBezTo>
                    <a:pt x="10484" y="33784"/>
                    <a:pt x="10500" y="33722"/>
                    <a:pt x="10516" y="33722"/>
                  </a:cubicBezTo>
                  <a:cubicBezTo>
                    <a:pt x="10529" y="33722"/>
                    <a:pt x="10542" y="33761"/>
                    <a:pt x="10555" y="33892"/>
                  </a:cubicBezTo>
                  <a:cubicBezTo>
                    <a:pt x="10566" y="33871"/>
                    <a:pt x="10578" y="33863"/>
                    <a:pt x="10589" y="33863"/>
                  </a:cubicBezTo>
                  <a:cubicBezTo>
                    <a:pt x="10626" y="33863"/>
                    <a:pt x="10662" y="33946"/>
                    <a:pt x="10697" y="33946"/>
                  </a:cubicBezTo>
                  <a:cubicBezTo>
                    <a:pt x="10704" y="33946"/>
                    <a:pt x="10712" y="33943"/>
                    <a:pt x="10719" y="33934"/>
                  </a:cubicBezTo>
                  <a:cubicBezTo>
                    <a:pt x="10732" y="33959"/>
                    <a:pt x="10745" y="33969"/>
                    <a:pt x="10758" y="33969"/>
                  </a:cubicBezTo>
                  <a:cubicBezTo>
                    <a:pt x="10796" y="33969"/>
                    <a:pt x="10834" y="33882"/>
                    <a:pt x="10869" y="33870"/>
                  </a:cubicBezTo>
                  <a:cubicBezTo>
                    <a:pt x="10877" y="33860"/>
                    <a:pt x="10884" y="33856"/>
                    <a:pt x="10892" y="33856"/>
                  </a:cubicBezTo>
                  <a:cubicBezTo>
                    <a:pt x="10914" y="33856"/>
                    <a:pt x="10935" y="33889"/>
                    <a:pt x="10956" y="33889"/>
                  </a:cubicBezTo>
                  <a:cubicBezTo>
                    <a:pt x="10972" y="33889"/>
                    <a:pt x="10988" y="33871"/>
                    <a:pt x="11003" y="33805"/>
                  </a:cubicBezTo>
                  <a:cubicBezTo>
                    <a:pt x="11004" y="33806"/>
                    <a:pt x="11005" y="33806"/>
                    <a:pt x="11007" y="33806"/>
                  </a:cubicBezTo>
                  <a:cubicBezTo>
                    <a:pt x="11030" y="33806"/>
                    <a:pt x="11052" y="33779"/>
                    <a:pt x="11073" y="33779"/>
                  </a:cubicBezTo>
                  <a:cubicBezTo>
                    <a:pt x="11089" y="33779"/>
                    <a:pt x="11105" y="33795"/>
                    <a:pt x="11121" y="33851"/>
                  </a:cubicBezTo>
                  <a:cubicBezTo>
                    <a:pt x="11193" y="33936"/>
                    <a:pt x="11513" y="34010"/>
                    <a:pt x="11562" y="34080"/>
                  </a:cubicBezTo>
                  <a:cubicBezTo>
                    <a:pt x="11583" y="33974"/>
                    <a:pt x="11601" y="33942"/>
                    <a:pt x="11617" y="33942"/>
                  </a:cubicBezTo>
                  <a:cubicBezTo>
                    <a:pt x="11642" y="33942"/>
                    <a:pt x="11662" y="34017"/>
                    <a:pt x="11677" y="34017"/>
                  </a:cubicBezTo>
                  <a:cubicBezTo>
                    <a:pt x="11700" y="34032"/>
                    <a:pt x="11714" y="34057"/>
                    <a:pt x="11716" y="34085"/>
                  </a:cubicBezTo>
                  <a:cubicBezTo>
                    <a:pt x="11716" y="34042"/>
                    <a:pt x="11716" y="34031"/>
                    <a:pt x="11717" y="34031"/>
                  </a:cubicBezTo>
                  <a:cubicBezTo>
                    <a:pt x="11717" y="34031"/>
                    <a:pt x="11718" y="34042"/>
                    <a:pt x="11720" y="34042"/>
                  </a:cubicBezTo>
                  <a:cubicBezTo>
                    <a:pt x="11721" y="34042"/>
                    <a:pt x="11723" y="34037"/>
                    <a:pt x="11725" y="34022"/>
                  </a:cubicBezTo>
                  <a:cubicBezTo>
                    <a:pt x="11733" y="34063"/>
                    <a:pt x="11747" y="34098"/>
                    <a:pt x="11772" y="34098"/>
                  </a:cubicBezTo>
                  <a:cubicBezTo>
                    <a:pt x="11776" y="34098"/>
                    <a:pt x="11781" y="34097"/>
                    <a:pt x="11786" y="34094"/>
                  </a:cubicBezTo>
                  <a:cubicBezTo>
                    <a:pt x="11801" y="34100"/>
                    <a:pt x="11819" y="34175"/>
                    <a:pt x="11840" y="34175"/>
                  </a:cubicBezTo>
                  <a:cubicBezTo>
                    <a:pt x="11844" y="34175"/>
                    <a:pt x="11848" y="34172"/>
                    <a:pt x="11852" y="34166"/>
                  </a:cubicBezTo>
                  <a:cubicBezTo>
                    <a:pt x="11864" y="34144"/>
                    <a:pt x="11877" y="34066"/>
                    <a:pt x="11891" y="34066"/>
                  </a:cubicBezTo>
                  <a:cubicBezTo>
                    <a:pt x="11893" y="34066"/>
                    <a:pt x="11896" y="34069"/>
                    <a:pt x="11898" y="34075"/>
                  </a:cubicBezTo>
                  <a:cubicBezTo>
                    <a:pt x="11905" y="34101"/>
                    <a:pt x="11912" y="34107"/>
                    <a:pt x="11920" y="34107"/>
                  </a:cubicBezTo>
                  <a:cubicBezTo>
                    <a:pt x="11925" y="34107"/>
                    <a:pt x="11932" y="34104"/>
                    <a:pt x="11938" y="34104"/>
                  </a:cubicBezTo>
                  <a:cubicBezTo>
                    <a:pt x="11942" y="34104"/>
                    <a:pt x="11947" y="34106"/>
                    <a:pt x="11952" y="34112"/>
                  </a:cubicBezTo>
                  <a:cubicBezTo>
                    <a:pt x="11968" y="34070"/>
                    <a:pt x="11984" y="34015"/>
                    <a:pt x="12001" y="34015"/>
                  </a:cubicBezTo>
                  <a:cubicBezTo>
                    <a:pt x="12005" y="34015"/>
                    <a:pt x="12010" y="34019"/>
                    <a:pt x="12015" y="34029"/>
                  </a:cubicBezTo>
                  <a:cubicBezTo>
                    <a:pt x="12021" y="34027"/>
                    <a:pt x="12027" y="34025"/>
                    <a:pt x="12033" y="34025"/>
                  </a:cubicBezTo>
                  <a:cubicBezTo>
                    <a:pt x="12051" y="34025"/>
                    <a:pt x="12070" y="34039"/>
                    <a:pt x="12090" y="34071"/>
                  </a:cubicBezTo>
                  <a:cubicBezTo>
                    <a:pt x="12130" y="34101"/>
                    <a:pt x="12175" y="34201"/>
                    <a:pt x="12224" y="34201"/>
                  </a:cubicBezTo>
                  <a:cubicBezTo>
                    <a:pt x="12240" y="34201"/>
                    <a:pt x="12257" y="34190"/>
                    <a:pt x="12275" y="34160"/>
                  </a:cubicBezTo>
                  <a:cubicBezTo>
                    <a:pt x="12342" y="34169"/>
                    <a:pt x="12392" y="34194"/>
                    <a:pt x="12432" y="34194"/>
                  </a:cubicBezTo>
                  <a:cubicBezTo>
                    <a:pt x="12448" y="34194"/>
                    <a:pt x="12462" y="34190"/>
                    <a:pt x="12475" y="34180"/>
                  </a:cubicBezTo>
                  <a:cubicBezTo>
                    <a:pt x="12476" y="34180"/>
                    <a:pt x="12478" y="34180"/>
                    <a:pt x="12479" y="34180"/>
                  </a:cubicBezTo>
                  <a:cubicBezTo>
                    <a:pt x="12505" y="34180"/>
                    <a:pt x="12525" y="34166"/>
                    <a:pt x="12541" y="34166"/>
                  </a:cubicBezTo>
                  <a:cubicBezTo>
                    <a:pt x="12551" y="34166"/>
                    <a:pt x="12560" y="34171"/>
                    <a:pt x="12568" y="34187"/>
                  </a:cubicBezTo>
                  <a:cubicBezTo>
                    <a:pt x="12577" y="34189"/>
                    <a:pt x="12586" y="34191"/>
                    <a:pt x="12595" y="34191"/>
                  </a:cubicBezTo>
                  <a:cubicBezTo>
                    <a:pt x="12627" y="34191"/>
                    <a:pt x="12663" y="34174"/>
                    <a:pt x="12753" y="34124"/>
                  </a:cubicBezTo>
                  <a:cubicBezTo>
                    <a:pt x="12767" y="34088"/>
                    <a:pt x="12783" y="34076"/>
                    <a:pt x="12799" y="34076"/>
                  </a:cubicBezTo>
                  <a:cubicBezTo>
                    <a:pt x="12834" y="34076"/>
                    <a:pt x="12876" y="34128"/>
                    <a:pt x="12926" y="34128"/>
                  </a:cubicBezTo>
                  <a:cubicBezTo>
                    <a:pt x="12951" y="34128"/>
                    <a:pt x="12978" y="34116"/>
                    <a:pt x="13007" y="34078"/>
                  </a:cubicBezTo>
                  <a:cubicBezTo>
                    <a:pt x="13037" y="34069"/>
                    <a:pt x="13069" y="34066"/>
                    <a:pt x="13104" y="34066"/>
                  </a:cubicBezTo>
                  <a:cubicBezTo>
                    <a:pt x="13204" y="34066"/>
                    <a:pt x="13325" y="34095"/>
                    <a:pt x="13472" y="34134"/>
                  </a:cubicBezTo>
                  <a:cubicBezTo>
                    <a:pt x="13551" y="34140"/>
                    <a:pt x="13619" y="34143"/>
                    <a:pt x="13678" y="34143"/>
                  </a:cubicBezTo>
                  <a:cubicBezTo>
                    <a:pt x="13678" y="34137"/>
                    <a:pt x="13681" y="34131"/>
                    <a:pt x="13689" y="34131"/>
                  </a:cubicBezTo>
                  <a:cubicBezTo>
                    <a:pt x="13694" y="34131"/>
                    <a:pt x="13701" y="34134"/>
                    <a:pt x="13710" y="34141"/>
                  </a:cubicBezTo>
                  <a:cubicBezTo>
                    <a:pt x="13719" y="34141"/>
                    <a:pt x="13727" y="34141"/>
                    <a:pt x="13734" y="34140"/>
                  </a:cubicBezTo>
                  <a:lnTo>
                    <a:pt x="13734" y="34140"/>
                  </a:lnTo>
                  <a:cubicBezTo>
                    <a:pt x="13734" y="34140"/>
                    <a:pt x="13734" y="34141"/>
                    <a:pt x="13733" y="34141"/>
                  </a:cubicBezTo>
                  <a:cubicBezTo>
                    <a:pt x="13780" y="34141"/>
                    <a:pt x="13826" y="34136"/>
                    <a:pt x="13870" y="34127"/>
                  </a:cubicBezTo>
                  <a:cubicBezTo>
                    <a:pt x="13876" y="34127"/>
                    <a:pt x="13883" y="34127"/>
                    <a:pt x="13888" y="34127"/>
                  </a:cubicBezTo>
                  <a:cubicBezTo>
                    <a:pt x="13909" y="34127"/>
                    <a:pt x="13930" y="34129"/>
                    <a:pt x="13949" y="34134"/>
                  </a:cubicBezTo>
                  <a:cubicBezTo>
                    <a:pt x="13972" y="34110"/>
                    <a:pt x="13995" y="34101"/>
                    <a:pt x="14020" y="34101"/>
                  </a:cubicBezTo>
                  <a:cubicBezTo>
                    <a:pt x="14077" y="34101"/>
                    <a:pt x="14141" y="34146"/>
                    <a:pt x="14219" y="34146"/>
                  </a:cubicBezTo>
                  <a:cubicBezTo>
                    <a:pt x="14243" y="34146"/>
                    <a:pt x="14269" y="34141"/>
                    <a:pt x="14295" y="34130"/>
                  </a:cubicBezTo>
                  <a:cubicBezTo>
                    <a:pt x="14353" y="34125"/>
                    <a:pt x="14418" y="33953"/>
                    <a:pt x="14491" y="33953"/>
                  </a:cubicBezTo>
                  <a:cubicBezTo>
                    <a:pt x="14512" y="33953"/>
                    <a:pt x="14535" y="33968"/>
                    <a:pt x="14558" y="34008"/>
                  </a:cubicBezTo>
                  <a:cubicBezTo>
                    <a:pt x="14578" y="34015"/>
                    <a:pt x="14599" y="34017"/>
                    <a:pt x="14620" y="34017"/>
                  </a:cubicBezTo>
                  <a:cubicBezTo>
                    <a:pt x="14666" y="34017"/>
                    <a:pt x="14714" y="34006"/>
                    <a:pt x="14766" y="34006"/>
                  </a:cubicBezTo>
                  <a:cubicBezTo>
                    <a:pt x="14811" y="34006"/>
                    <a:pt x="14858" y="34014"/>
                    <a:pt x="14907" y="34045"/>
                  </a:cubicBezTo>
                  <a:cubicBezTo>
                    <a:pt x="14925" y="34058"/>
                    <a:pt x="14942" y="34064"/>
                    <a:pt x="14959" y="34064"/>
                  </a:cubicBezTo>
                  <a:cubicBezTo>
                    <a:pt x="15018" y="34064"/>
                    <a:pt x="15067" y="33993"/>
                    <a:pt x="15108" y="33993"/>
                  </a:cubicBezTo>
                  <a:cubicBezTo>
                    <a:pt x="15119" y="33993"/>
                    <a:pt x="15129" y="33998"/>
                    <a:pt x="15139" y="34012"/>
                  </a:cubicBezTo>
                  <a:cubicBezTo>
                    <a:pt x="15147" y="34018"/>
                    <a:pt x="15154" y="34021"/>
                    <a:pt x="15162" y="34021"/>
                  </a:cubicBezTo>
                  <a:cubicBezTo>
                    <a:pt x="15206" y="34021"/>
                    <a:pt x="15237" y="33913"/>
                    <a:pt x="15260" y="33884"/>
                  </a:cubicBezTo>
                  <a:cubicBezTo>
                    <a:pt x="15301" y="33891"/>
                    <a:pt x="15313" y="33906"/>
                    <a:pt x="15321" y="33906"/>
                  </a:cubicBezTo>
                  <a:cubicBezTo>
                    <a:pt x="15323" y="33906"/>
                    <a:pt x="15325" y="33905"/>
                    <a:pt x="15327" y="33902"/>
                  </a:cubicBezTo>
                  <a:cubicBezTo>
                    <a:pt x="15329" y="33911"/>
                    <a:pt x="15332" y="33914"/>
                    <a:pt x="15335" y="33914"/>
                  </a:cubicBezTo>
                  <a:cubicBezTo>
                    <a:pt x="15346" y="33914"/>
                    <a:pt x="15368" y="33873"/>
                    <a:pt x="15424" y="33872"/>
                  </a:cubicBezTo>
                  <a:cubicBezTo>
                    <a:pt x="15448" y="33904"/>
                    <a:pt x="15479" y="33957"/>
                    <a:pt x="15519" y="33957"/>
                  </a:cubicBezTo>
                  <a:cubicBezTo>
                    <a:pt x="15538" y="33957"/>
                    <a:pt x="15559" y="33945"/>
                    <a:pt x="15582" y="33914"/>
                  </a:cubicBezTo>
                  <a:cubicBezTo>
                    <a:pt x="15623" y="33920"/>
                    <a:pt x="15671" y="33930"/>
                    <a:pt x="15727" y="33930"/>
                  </a:cubicBezTo>
                  <a:cubicBezTo>
                    <a:pt x="15769" y="33930"/>
                    <a:pt x="15815" y="33925"/>
                    <a:pt x="15866" y="33908"/>
                  </a:cubicBezTo>
                  <a:cubicBezTo>
                    <a:pt x="15979" y="33955"/>
                    <a:pt x="16065" y="33976"/>
                    <a:pt x="16131" y="33976"/>
                  </a:cubicBezTo>
                  <a:cubicBezTo>
                    <a:pt x="16204" y="33976"/>
                    <a:pt x="16251" y="33950"/>
                    <a:pt x="16280" y="33905"/>
                  </a:cubicBezTo>
                  <a:cubicBezTo>
                    <a:pt x="16285" y="33898"/>
                    <a:pt x="16291" y="33893"/>
                    <a:pt x="16296" y="33887"/>
                  </a:cubicBezTo>
                  <a:cubicBezTo>
                    <a:pt x="16289" y="33873"/>
                    <a:pt x="16288" y="33858"/>
                    <a:pt x="16303" y="33850"/>
                  </a:cubicBezTo>
                  <a:cubicBezTo>
                    <a:pt x="16308" y="33838"/>
                    <a:pt x="16314" y="33833"/>
                    <a:pt x="16322" y="33833"/>
                  </a:cubicBezTo>
                  <a:cubicBezTo>
                    <a:pt x="16358" y="33833"/>
                    <a:pt x="16433" y="33933"/>
                    <a:pt x="16575" y="33933"/>
                  </a:cubicBezTo>
                  <a:cubicBezTo>
                    <a:pt x="16577" y="33933"/>
                    <a:pt x="16580" y="33933"/>
                    <a:pt x="16583" y="33933"/>
                  </a:cubicBezTo>
                  <a:cubicBezTo>
                    <a:pt x="16737" y="33905"/>
                    <a:pt x="16825" y="33870"/>
                    <a:pt x="16871" y="33870"/>
                  </a:cubicBezTo>
                  <a:cubicBezTo>
                    <a:pt x="16878" y="33870"/>
                    <a:pt x="16885" y="33871"/>
                    <a:pt x="16890" y="33873"/>
                  </a:cubicBezTo>
                  <a:cubicBezTo>
                    <a:pt x="16917" y="33877"/>
                    <a:pt x="16917" y="33912"/>
                    <a:pt x="16904" y="33912"/>
                  </a:cubicBezTo>
                  <a:cubicBezTo>
                    <a:pt x="16899" y="33912"/>
                    <a:pt x="16891" y="33906"/>
                    <a:pt x="16882" y="33889"/>
                  </a:cubicBezTo>
                  <a:cubicBezTo>
                    <a:pt x="16866" y="33906"/>
                    <a:pt x="16846" y="33911"/>
                    <a:pt x="16827" y="33911"/>
                  </a:cubicBezTo>
                  <a:cubicBezTo>
                    <a:pt x="16805" y="33911"/>
                    <a:pt x="16785" y="33905"/>
                    <a:pt x="16777" y="33905"/>
                  </a:cubicBezTo>
                  <a:cubicBezTo>
                    <a:pt x="16765" y="33905"/>
                    <a:pt x="16773" y="33915"/>
                    <a:pt x="16824" y="33966"/>
                  </a:cubicBezTo>
                  <a:cubicBezTo>
                    <a:pt x="16849" y="33976"/>
                    <a:pt x="16875" y="33978"/>
                    <a:pt x="16901" y="33978"/>
                  </a:cubicBezTo>
                  <a:cubicBezTo>
                    <a:pt x="16930" y="33978"/>
                    <a:pt x="16959" y="33975"/>
                    <a:pt x="16991" y="33975"/>
                  </a:cubicBezTo>
                  <a:cubicBezTo>
                    <a:pt x="17019" y="33975"/>
                    <a:pt x="17048" y="33978"/>
                    <a:pt x="17079" y="33987"/>
                  </a:cubicBezTo>
                  <a:cubicBezTo>
                    <a:pt x="17177" y="33900"/>
                    <a:pt x="17293" y="33864"/>
                    <a:pt x="17443" y="33858"/>
                  </a:cubicBezTo>
                  <a:cubicBezTo>
                    <a:pt x="17445" y="33857"/>
                    <a:pt x="17448" y="33857"/>
                    <a:pt x="17450" y="33857"/>
                  </a:cubicBezTo>
                  <a:cubicBezTo>
                    <a:pt x="17522" y="33857"/>
                    <a:pt x="17620" y="34111"/>
                    <a:pt x="17710" y="34111"/>
                  </a:cubicBezTo>
                  <a:cubicBezTo>
                    <a:pt x="17713" y="34111"/>
                    <a:pt x="17715" y="34111"/>
                    <a:pt x="17718" y="34111"/>
                  </a:cubicBezTo>
                  <a:cubicBezTo>
                    <a:pt x="17748" y="34107"/>
                    <a:pt x="17780" y="34105"/>
                    <a:pt x="17812" y="34105"/>
                  </a:cubicBezTo>
                  <a:cubicBezTo>
                    <a:pt x="17882" y="34105"/>
                    <a:pt x="17958" y="34114"/>
                    <a:pt x="18040" y="34132"/>
                  </a:cubicBezTo>
                  <a:cubicBezTo>
                    <a:pt x="18044" y="34132"/>
                    <a:pt x="18048" y="34131"/>
                    <a:pt x="18052" y="34131"/>
                  </a:cubicBezTo>
                  <a:cubicBezTo>
                    <a:pt x="18149" y="34131"/>
                    <a:pt x="18220" y="34343"/>
                    <a:pt x="18271" y="34343"/>
                  </a:cubicBezTo>
                  <a:cubicBezTo>
                    <a:pt x="18279" y="34343"/>
                    <a:pt x="18287" y="34337"/>
                    <a:pt x="18295" y="34325"/>
                  </a:cubicBezTo>
                  <a:cubicBezTo>
                    <a:pt x="18327" y="34340"/>
                    <a:pt x="18365" y="34355"/>
                    <a:pt x="18396" y="34355"/>
                  </a:cubicBezTo>
                  <a:cubicBezTo>
                    <a:pt x="18419" y="34355"/>
                    <a:pt x="18438" y="34347"/>
                    <a:pt x="18447" y="34323"/>
                  </a:cubicBezTo>
                  <a:cubicBezTo>
                    <a:pt x="18276" y="34309"/>
                    <a:pt x="18488" y="34205"/>
                    <a:pt x="18591" y="34205"/>
                  </a:cubicBezTo>
                  <a:cubicBezTo>
                    <a:pt x="18644" y="34205"/>
                    <a:pt x="18668" y="34232"/>
                    <a:pt x="18599" y="34312"/>
                  </a:cubicBezTo>
                  <a:cubicBezTo>
                    <a:pt x="18647" y="34265"/>
                    <a:pt x="18718" y="34276"/>
                    <a:pt x="18826" y="34267"/>
                  </a:cubicBezTo>
                  <a:cubicBezTo>
                    <a:pt x="18883" y="34299"/>
                    <a:pt x="18937" y="34311"/>
                    <a:pt x="18989" y="34311"/>
                  </a:cubicBezTo>
                  <a:cubicBezTo>
                    <a:pt x="19139" y="34311"/>
                    <a:pt x="19275" y="34213"/>
                    <a:pt x="19434" y="34213"/>
                  </a:cubicBezTo>
                  <a:cubicBezTo>
                    <a:pt x="19444" y="34213"/>
                    <a:pt x="19455" y="34213"/>
                    <a:pt x="19465" y="34214"/>
                  </a:cubicBezTo>
                  <a:cubicBezTo>
                    <a:pt x="19476" y="34215"/>
                    <a:pt x="19490" y="34215"/>
                    <a:pt x="19506" y="34215"/>
                  </a:cubicBezTo>
                  <a:cubicBezTo>
                    <a:pt x="19637" y="34215"/>
                    <a:pt x="19925" y="34191"/>
                    <a:pt x="19942" y="34190"/>
                  </a:cubicBezTo>
                  <a:cubicBezTo>
                    <a:pt x="20090" y="34182"/>
                    <a:pt x="20133" y="34168"/>
                    <a:pt x="20123" y="34153"/>
                  </a:cubicBezTo>
                  <a:cubicBezTo>
                    <a:pt x="20168" y="34143"/>
                    <a:pt x="20215" y="34132"/>
                    <a:pt x="20266" y="34132"/>
                  </a:cubicBezTo>
                  <a:cubicBezTo>
                    <a:pt x="20308" y="34132"/>
                    <a:pt x="20352" y="34139"/>
                    <a:pt x="20398" y="34160"/>
                  </a:cubicBezTo>
                  <a:cubicBezTo>
                    <a:pt x="20453" y="34172"/>
                    <a:pt x="20511" y="34176"/>
                    <a:pt x="20573" y="34176"/>
                  </a:cubicBezTo>
                  <a:cubicBezTo>
                    <a:pt x="20610" y="34176"/>
                    <a:pt x="20648" y="34174"/>
                    <a:pt x="20688" y="34172"/>
                  </a:cubicBezTo>
                  <a:cubicBezTo>
                    <a:pt x="20795" y="34166"/>
                    <a:pt x="20911" y="34153"/>
                    <a:pt x="21037" y="34146"/>
                  </a:cubicBezTo>
                  <a:cubicBezTo>
                    <a:pt x="21065" y="34140"/>
                    <a:pt x="21092" y="34138"/>
                    <a:pt x="21118" y="34138"/>
                  </a:cubicBezTo>
                  <a:cubicBezTo>
                    <a:pt x="21165" y="34138"/>
                    <a:pt x="21210" y="34145"/>
                    <a:pt x="21251" y="34145"/>
                  </a:cubicBezTo>
                  <a:cubicBezTo>
                    <a:pt x="21263" y="34145"/>
                    <a:pt x="21275" y="34144"/>
                    <a:pt x="21287" y="34143"/>
                  </a:cubicBezTo>
                  <a:cubicBezTo>
                    <a:pt x="21311" y="34168"/>
                    <a:pt x="21334" y="34176"/>
                    <a:pt x="21356" y="34176"/>
                  </a:cubicBezTo>
                  <a:cubicBezTo>
                    <a:pt x="21388" y="34176"/>
                    <a:pt x="21417" y="34159"/>
                    <a:pt x="21444" y="34159"/>
                  </a:cubicBezTo>
                  <a:cubicBezTo>
                    <a:pt x="21454" y="34159"/>
                    <a:pt x="21464" y="34162"/>
                    <a:pt x="21474" y="34168"/>
                  </a:cubicBezTo>
                  <a:cubicBezTo>
                    <a:pt x="21497" y="34174"/>
                    <a:pt x="21519" y="34187"/>
                    <a:pt x="21534" y="34206"/>
                  </a:cubicBezTo>
                  <a:cubicBezTo>
                    <a:pt x="21523" y="34225"/>
                    <a:pt x="21528" y="34242"/>
                    <a:pt x="21566" y="34248"/>
                  </a:cubicBezTo>
                  <a:cubicBezTo>
                    <a:pt x="21590" y="34287"/>
                    <a:pt x="21607" y="34326"/>
                    <a:pt x="21623" y="34326"/>
                  </a:cubicBezTo>
                  <a:cubicBezTo>
                    <a:pt x="21630" y="34326"/>
                    <a:pt x="21637" y="34319"/>
                    <a:pt x="21645" y="34302"/>
                  </a:cubicBezTo>
                  <a:cubicBezTo>
                    <a:pt x="21694" y="34263"/>
                    <a:pt x="21707" y="34241"/>
                    <a:pt x="21699" y="34241"/>
                  </a:cubicBezTo>
                  <a:cubicBezTo>
                    <a:pt x="21694" y="34241"/>
                    <a:pt x="21680" y="34252"/>
                    <a:pt x="21661" y="34276"/>
                  </a:cubicBezTo>
                  <a:cubicBezTo>
                    <a:pt x="21671" y="34262"/>
                    <a:pt x="21677" y="34253"/>
                    <a:pt x="21685" y="34242"/>
                  </a:cubicBezTo>
                  <a:lnTo>
                    <a:pt x="21688" y="34242"/>
                  </a:lnTo>
                  <a:cubicBezTo>
                    <a:pt x="21837" y="34219"/>
                    <a:pt x="22108" y="34206"/>
                    <a:pt x="22314" y="34206"/>
                  </a:cubicBezTo>
                  <a:cubicBezTo>
                    <a:pt x="22356" y="34206"/>
                    <a:pt x="22395" y="34206"/>
                    <a:pt x="22430" y="34208"/>
                  </a:cubicBezTo>
                  <a:cubicBezTo>
                    <a:pt x="22459" y="34208"/>
                    <a:pt x="22486" y="34209"/>
                    <a:pt x="22512" y="34209"/>
                  </a:cubicBezTo>
                  <a:cubicBezTo>
                    <a:pt x="22906" y="34209"/>
                    <a:pt x="22884" y="34103"/>
                    <a:pt x="23278" y="34103"/>
                  </a:cubicBezTo>
                  <a:cubicBezTo>
                    <a:pt x="23303" y="34103"/>
                    <a:pt x="23331" y="34103"/>
                    <a:pt x="23360" y="34104"/>
                  </a:cubicBezTo>
                  <a:cubicBezTo>
                    <a:pt x="23299" y="34083"/>
                    <a:pt x="23273" y="34022"/>
                    <a:pt x="23310" y="33981"/>
                  </a:cubicBezTo>
                  <a:lnTo>
                    <a:pt x="23310" y="33981"/>
                  </a:lnTo>
                  <a:cubicBezTo>
                    <a:pt x="23336" y="34013"/>
                    <a:pt x="23388" y="34029"/>
                    <a:pt x="23441" y="34029"/>
                  </a:cubicBezTo>
                  <a:cubicBezTo>
                    <a:pt x="23500" y="34029"/>
                    <a:pt x="23560" y="34009"/>
                    <a:pt x="23583" y="33970"/>
                  </a:cubicBezTo>
                  <a:cubicBezTo>
                    <a:pt x="23626" y="33973"/>
                    <a:pt x="23688" y="33975"/>
                    <a:pt x="23759" y="33975"/>
                  </a:cubicBezTo>
                  <a:cubicBezTo>
                    <a:pt x="23973" y="33975"/>
                    <a:pt x="24281" y="33962"/>
                    <a:pt x="24499" y="33962"/>
                  </a:cubicBezTo>
                  <a:cubicBezTo>
                    <a:pt x="24642" y="33962"/>
                    <a:pt x="24747" y="33968"/>
                    <a:pt x="24761" y="33986"/>
                  </a:cubicBezTo>
                  <a:lnTo>
                    <a:pt x="24761" y="33986"/>
                  </a:lnTo>
                  <a:lnTo>
                    <a:pt x="24732" y="33947"/>
                  </a:lnTo>
                  <a:cubicBezTo>
                    <a:pt x="24732" y="33947"/>
                    <a:pt x="24733" y="33946"/>
                    <a:pt x="24734" y="33946"/>
                  </a:cubicBezTo>
                  <a:cubicBezTo>
                    <a:pt x="24758" y="33946"/>
                    <a:pt x="24794" y="33995"/>
                    <a:pt x="24842" y="34028"/>
                  </a:cubicBezTo>
                  <a:cubicBezTo>
                    <a:pt x="24842" y="34031"/>
                    <a:pt x="24840" y="34033"/>
                    <a:pt x="24842" y="34038"/>
                  </a:cubicBezTo>
                  <a:cubicBezTo>
                    <a:pt x="24845" y="34049"/>
                    <a:pt x="24847" y="34054"/>
                    <a:pt x="24849" y="34054"/>
                  </a:cubicBezTo>
                  <a:cubicBezTo>
                    <a:pt x="24852" y="34054"/>
                    <a:pt x="24855" y="34048"/>
                    <a:pt x="24859" y="34038"/>
                  </a:cubicBezTo>
                  <a:cubicBezTo>
                    <a:pt x="24860" y="34038"/>
                    <a:pt x="24861" y="34040"/>
                    <a:pt x="24861" y="34040"/>
                  </a:cubicBezTo>
                  <a:cubicBezTo>
                    <a:pt x="24908" y="34047"/>
                    <a:pt x="24938" y="34050"/>
                    <a:pt x="24955" y="34050"/>
                  </a:cubicBezTo>
                  <a:cubicBezTo>
                    <a:pt x="25014" y="34050"/>
                    <a:pt x="24916" y="34013"/>
                    <a:pt x="24867" y="34013"/>
                  </a:cubicBezTo>
                  <a:cubicBezTo>
                    <a:pt x="24866" y="34013"/>
                    <a:pt x="24866" y="34013"/>
                    <a:pt x="24865" y="34013"/>
                  </a:cubicBezTo>
                  <a:cubicBezTo>
                    <a:pt x="24884" y="33929"/>
                    <a:pt x="24913" y="33742"/>
                    <a:pt x="24963" y="33742"/>
                  </a:cubicBezTo>
                  <a:cubicBezTo>
                    <a:pt x="24966" y="33742"/>
                    <a:pt x="24970" y="33743"/>
                    <a:pt x="24973" y="33744"/>
                  </a:cubicBezTo>
                  <a:cubicBezTo>
                    <a:pt x="25001" y="33751"/>
                    <a:pt x="25036" y="33789"/>
                    <a:pt x="25079" y="33789"/>
                  </a:cubicBezTo>
                  <a:cubicBezTo>
                    <a:pt x="25096" y="33789"/>
                    <a:pt x="25115" y="33783"/>
                    <a:pt x="25135" y="33766"/>
                  </a:cubicBezTo>
                  <a:lnTo>
                    <a:pt x="25135" y="33766"/>
                  </a:lnTo>
                  <a:cubicBezTo>
                    <a:pt x="25112" y="33785"/>
                    <a:pt x="25408" y="33799"/>
                    <a:pt x="25740" y="33799"/>
                  </a:cubicBezTo>
                  <a:cubicBezTo>
                    <a:pt x="26102" y="33799"/>
                    <a:pt x="26508" y="33783"/>
                    <a:pt x="26596" y="33741"/>
                  </a:cubicBezTo>
                  <a:cubicBezTo>
                    <a:pt x="26679" y="33896"/>
                    <a:pt x="27077" y="33934"/>
                    <a:pt x="27257" y="33934"/>
                  </a:cubicBezTo>
                  <a:cubicBezTo>
                    <a:pt x="27298" y="33934"/>
                    <a:pt x="27328" y="33932"/>
                    <a:pt x="27340" y="33929"/>
                  </a:cubicBezTo>
                  <a:cubicBezTo>
                    <a:pt x="27357" y="33925"/>
                    <a:pt x="27374" y="33923"/>
                    <a:pt x="27391" y="33923"/>
                  </a:cubicBezTo>
                  <a:cubicBezTo>
                    <a:pt x="27439" y="33923"/>
                    <a:pt x="27488" y="33936"/>
                    <a:pt x="27533" y="33948"/>
                  </a:cubicBezTo>
                  <a:cubicBezTo>
                    <a:pt x="27572" y="33959"/>
                    <a:pt x="27700" y="33962"/>
                    <a:pt x="27857" y="33962"/>
                  </a:cubicBezTo>
                  <a:cubicBezTo>
                    <a:pt x="28026" y="33962"/>
                    <a:pt x="28227" y="33959"/>
                    <a:pt x="28387" y="33959"/>
                  </a:cubicBezTo>
                  <a:cubicBezTo>
                    <a:pt x="28539" y="33959"/>
                    <a:pt x="28652" y="33962"/>
                    <a:pt x="28661" y="33973"/>
                  </a:cubicBezTo>
                  <a:cubicBezTo>
                    <a:pt x="28680" y="33971"/>
                    <a:pt x="28694" y="33968"/>
                    <a:pt x="28711" y="33968"/>
                  </a:cubicBezTo>
                  <a:cubicBezTo>
                    <a:pt x="28736" y="33968"/>
                    <a:pt x="28769" y="33974"/>
                    <a:pt x="28831" y="33994"/>
                  </a:cubicBezTo>
                  <a:cubicBezTo>
                    <a:pt x="28869" y="33996"/>
                    <a:pt x="28918" y="34014"/>
                    <a:pt x="28982" y="34014"/>
                  </a:cubicBezTo>
                  <a:cubicBezTo>
                    <a:pt x="29009" y="34014"/>
                    <a:pt x="29039" y="34011"/>
                    <a:pt x="29072" y="34003"/>
                  </a:cubicBezTo>
                  <a:cubicBezTo>
                    <a:pt x="29099" y="34016"/>
                    <a:pt x="29129" y="34021"/>
                    <a:pt x="29162" y="34021"/>
                  </a:cubicBezTo>
                  <a:cubicBezTo>
                    <a:pt x="29220" y="34021"/>
                    <a:pt x="29287" y="34007"/>
                    <a:pt x="29363" y="34007"/>
                  </a:cubicBezTo>
                  <a:cubicBezTo>
                    <a:pt x="29415" y="34007"/>
                    <a:pt x="29471" y="34013"/>
                    <a:pt x="29531" y="34034"/>
                  </a:cubicBezTo>
                  <a:cubicBezTo>
                    <a:pt x="29696" y="34047"/>
                    <a:pt x="29813" y="34051"/>
                    <a:pt x="29897" y="34054"/>
                  </a:cubicBezTo>
                  <a:cubicBezTo>
                    <a:pt x="29908" y="34047"/>
                    <a:pt x="29915" y="34043"/>
                    <a:pt x="29929" y="34034"/>
                  </a:cubicBezTo>
                  <a:cubicBezTo>
                    <a:pt x="29951" y="34038"/>
                    <a:pt x="29969" y="34041"/>
                    <a:pt x="29986" y="34043"/>
                  </a:cubicBezTo>
                  <a:cubicBezTo>
                    <a:pt x="29961" y="34043"/>
                    <a:pt x="29936" y="34046"/>
                    <a:pt x="29911" y="34054"/>
                  </a:cubicBezTo>
                  <a:cubicBezTo>
                    <a:pt x="29955" y="34054"/>
                    <a:pt x="29998" y="34057"/>
                    <a:pt x="30041" y="34065"/>
                  </a:cubicBezTo>
                  <a:cubicBezTo>
                    <a:pt x="30058" y="34075"/>
                    <a:pt x="30068" y="34078"/>
                    <a:pt x="30074" y="34078"/>
                  </a:cubicBezTo>
                  <a:cubicBezTo>
                    <a:pt x="30088" y="34078"/>
                    <a:pt x="30066" y="34053"/>
                    <a:pt x="30032" y="34053"/>
                  </a:cubicBezTo>
                  <a:cubicBezTo>
                    <a:pt x="30031" y="34053"/>
                    <a:pt x="30030" y="34053"/>
                    <a:pt x="30028" y="34054"/>
                  </a:cubicBezTo>
                  <a:cubicBezTo>
                    <a:pt x="30017" y="34049"/>
                    <a:pt x="30007" y="34046"/>
                    <a:pt x="29996" y="34044"/>
                  </a:cubicBezTo>
                  <a:lnTo>
                    <a:pt x="29996" y="34044"/>
                  </a:lnTo>
                  <a:cubicBezTo>
                    <a:pt x="30026" y="34048"/>
                    <a:pt x="30050" y="34049"/>
                    <a:pt x="30068" y="34049"/>
                  </a:cubicBezTo>
                  <a:cubicBezTo>
                    <a:pt x="30129" y="34049"/>
                    <a:pt x="30131" y="34032"/>
                    <a:pt x="30138" y="34026"/>
                  </a:cubicBezTo>
                  <a:cubicBezTo>
                    <a:pt x="30138" y="34026"/>
                    <a:pt x="30138" y="34026"/>
                    <a:pt x="30139" y="34026"/>
                  </a:cubicBezTo>
                  <a:cubicBezTo>
                    <a:pt x="30149" y="34026"/>
                    <a:pt x="30174" y="33978"/>
                    <a:pt x="30408" y="33958"/>
                  </a:cubicBezTo>
                  <a:cubicBezTo>
                    <a:pt x="30421" y="33962"/>
                    <a:pt x="30435" y="33964"/>
                    <a:pt x="30448" y="33964"/>
                  </a:cubicBezTo>
                  <a:cubicBezTo>
                    <a:pt x="30496" y="33964"/>
                    <a:pt x="30541" y="33942"/>
                    <a:pt x="30584" y="33942"/>
                  </a:cubicBezTo>
                  <a:cubicBezTo>
                    <a:pt x="30597" y="33942"/>
                    <a:pt x="30610" y="33944"/>
                    <a:pt x="30623" y="33949"/>
                  </a:cubicBezTo>
                  <a:cubicBezTo>
                    <a:pt x="30644" y="33931"/>
                    <a:pt x="30664" y="33923"/>
                    <a:pt x="30685" y="33923"/>
                  </a:cubicBezTo>
                  <a:cubicBezTo>
                    <a:pt x="30725" y="33923"/>
                    <a:pt x="30762" y="33953"/>
                    <a:pt x="30797" y="33980"/>
                  </a:cubicBezTo>
                  <a:cubicBezTo>
                    <a:pt x="30815" y="34006"/>
                    <a:pt x="30848" y="34012"/>
                    <a:pt x="30885" y="34012"/>
                  </a:cubicBezTo>
                  <a:cubicBezTo>
                    <a:pt x="30920" y="34012"/>
                    <a:pt x="30959" y="34006"/>
                    <a:pt x="30993" y="34006"/>
                  </a:cubicBezTo>
                  <a:cubicBezTo>
                    <a:pt x="31029" y="34006"/>
                    <a:pt x="31059" y="34012"/>
                    <a:pt x="31074" y="34037"/>
                  </a:cubicBezTo>
                  <a:cubicBezTo>
                    <a:pt x="31095" y="34021"/>
                    <a:pt x="31115" y="34013"/>
                    <a:pt x="31135" y="34013"/>
                  </a:cubicBezTo>
                  <a:cubicBezTo>
                    <a:pt x="31160" y="34013"/>
                    <a:pt x="31184" y="34025"/>
                    <a:pt x="31209" y="34051"/>
                  </a:cubicBezTo>
                  <a:cubicBezTo>
                    <a:pt x="31220" y="34062"/>
                    <a:pt x="31230" y="34065"/>
                    <a:pt x="31241" y="34065"/>
                  </a:cubicBezTo>
                  <a:cubicBezTo>
                    <a:pt x="31264" y="34065"/>
                    <a:pt x="31287" y="34047"/>
                    <a:pt x="31311" y="34047"/>
                  </a:cubicBezTo>
                  <a:cubicBezTo>
                    <a:pt x="31322" y="34047"/>
                    <a:pt x="31334" y="34051"/>
                    <a:pt x="31345" y="34064"/>
                  </a:cubicBezTo>
                  <a:cubicBezTo>
                    <a:pt x="31391" y="34069"/>
                    <a:pt x="31441" y="34056"/>
                    <a:pt x="31493" y="34113"/>
                  </a:cubicBezTo>
                  <a:cubicBezTo>
                    <a:pt x="31516" y="34111"/>
                    <a:pt x="31535" y="34110"/>
                    <a:pt x="31552" y="34110"/>
                  </a:cubicBezTo>
                  <a:cubicBezTo>
                    <a:pt x="31638" y="34110"/>
                    <a:pt x="31651" y="34135"/>
                    <a:pt x="31659" y="34135"/>
                  </a:cubicBezTo>
                  <a:cubicBezTo>
                    <a:pt x="31661" y="34135"/>
                    <a:pt x="31662" y="34134"/>
                    <a:pt x="31663" y="34132"/>
                  </a:cubicBezTo>
                  <a:cubicBezTo>
                    <a:pt x="31666" y="34131"/>
                    <a:pt x="31672" y="34056"/>
                    <a:pt x="31690" y="34056"/>
                  </a:cubicBezTo>
                  <a:cubicBezTo>
                    <a:pt x="31695" y="34056"/>
                    <a:pt x="31700" y="34061"/>
                    <a:pt x="31707" y="34074"/>
                  </a:cubicBezTo>
                  <a:cubicBezTo>
                    <a:pt x="31739" y="34074"/>
                    <a:pt x="31792" y="34056"/>
                    <a:pt x="31892" y="34037"/>
                  </a:cubicBezTo>
                  <a:cubicBezTo>
                    <a:pt x="31935" y="34057"/>
                    <a:pt x="31971" y="34063"/>
                    <a:pt x="32001" y="34063"/>
                  </a:cubicBezTo>
                  <a:cubicBezTo>
                    <a:pt x="32039" y="34063"/>
                    <a:pt x="32068" y="34053"/>
                    <a:pt x="32090" y="34050"/>
                  </a:cubicBezTo>
                  <a:cubicBezTo>
                    <a:pt x="32095" y="34039"/>
                    <a:pt x="32101" y="34035"/>
                    <a:pt x="32107" y="34035"/>
                  </a:cubicBezTo>
                  <a:cubicBezTo>
                    <a:pt x="32140" y="34035"/>
                    <a:pt x="32174" y="34179"/>
                    <a:pt x="32183" y="34197"/>
                  </a:cubicBezTo>
                  <a:cubicBezTo>
                    <a:pt x="32186" y="34199"/>
                    <a:pt x="32189" y="34200"/>
                    <a:pt x="32192" y="34200"/>
                  </a:cubicBezTo>
                  <a:cubicBezTo>
                    <a:pt x="32207" y="34200"/>
                    <a:pt x="32224" y="34181"/>
                    <a:pt x="32323" y="34176"/>
                  </a:cubicBezTo>
                  <a:cubicBezTo>
                    <a:pt x="32331" y="34180"/>
                    <a:pt x="32354" y="34182"/>
                    <a:pt x="32389" y="34182"/>
                  </a:cubicBezTo>
                  <a:cubicBezTo>
                    <a:pt x="32598" y="34182"/>
                    <a:pt x="33212" y="34105"/>
                    <a:pt x="33288" y="34062"/>
                  </a:cubicBezTo>
                  <a:cubicBezTo>
                    <a:pt x="33320" y="34069"/>
                    <a:pt x="33356" y="34119"/>
                    <a:pt x="33396" y="34119"/>
                  </a:cubicBezTo>
                  <a:cubicBezTo>
                    <a:pt x="33413" y="34119"/>
                    <a:pt x="33431" y="34110"/>
                    <a:pt x="33450" y="34084"/>
                  </a:cubicBezTo>
                  <a:cubicBezTo>
                    <a:pt x="33472" y="34054"/>
                    <a:pt x="33494" y="34044"/>
                    <a:pt x="33519" y="34044"/>
                  </a:cubicBezTo>
                  <a:cubicBezTo>
                    <a:pt x="33566" y="34044"/>
                    <a:pt x="33618" y="34082"/>
                    <a:pt x="33678" y="34084"/>
                  </a:cubicBezTo>
                  <a:cubicBezTo>
                    <a:pt x="33683" y="34087"/>
                    <a:pt x="33688" y="34089"/>
                    <a:pt x="33694" y="34089"/>
                  </a:cubicBezTo>
                  <a:cubicBezTo>
                    <a:pt x="33723" y="34089"/>
                    <a:pt x="33755" y="34047"/>
                    <a:pt x="33788" y="34047"/>
                  </a:cubicBezTo>
                  <a:cubicBezTo>
                    <a:pt x="33800" y="34047"/>
                    <a:pt x="33812" y="34052"/>
                    <a:pt x="33824" y="34066"/>
                  </a:cubicBezTo>
                  <a:cubicBezTo>
                    <a:pt x="33842" y="34081"/>
                    <a:pt x="33861" y="34084"/>
                    <a:pt x="33881" y="34084"/>
                  </a:cubicBezTo>
                  <a:cubicBezTo>
                    <a:pt x="33896" y="34084"/>
                    <a:pt x="33912" y="34082"/>
                    <a:pt x="33928" y="34082"/>
                  </a:cubicBezTo>
                  <a:cubicBezTo>
                    <a:pt x="33950" y="34082"/>
                    <a:pt x="33973" y="34085"/>
                    <a:pt x="33996" y="34102"/>
                  </a:cubicBezTo>
                  <a:cubicBezTo>
                    <a:pt x="34016" y="34110"/>
                    <a:pt x="34038" y="34113"/>
                    <a:pt x="34059" y="34113"/>
                  </a:cubicBezTo>
                  <a:cubicBezTo>
                    <a:pt x="34115" y="34113"/>
                    <a:pt x="34174" y="34094"/>
                    <a:pt x="34237" y="34094"/>
                  </a:cubicBezTo>
                  <a:cubicBezTo>
                    <a:pt x="34272" y="34094"/>
                    <a:pt x="34308" y="34100"/>
                    <a:pt x="34346" y="34118"/>
                  </a:cubicBezTo>
                  <a:cubicBezTo>
                    <a:pt x="34385" y="34097"/>
                    <a:pt x="34427" y="34075"/>
                    <a:pt x="34469" y="34075"/>
                  </a:cubicBezTo>
                  <a:cubicBezTo>
                    <a:pt x="34497" y="34075"/>
                    <a:pt x="34525" y="34084"/>
                    <a:pt x="34553" y="34107"/>
                  </a:cubicBezTo>
                  <a:cubicBezTo>
                    <a:pt x="34611" y="34153"/>
                    <a:pt x="34702" y="34169"/>
                    <a:pt x="34810" y="34169"/>
                  </a:cubicBezTo>
                  <a:cubicBezTo>
                    <a:pt x="35059" y="34169"/>
                    <a:pt x="35400" y="34082"/>
                    <a:pt x="35638" y="34082"/>
                  </a:cubicBezTo>
                  <a:cubicBezTo>
                    <a:pt x="35674" y="34082"/>
                    <a:pt x="35710" y="34084"/>
                    <a:pt x="35745" y="34090"/>
                  </a:cubicBezTo>
                  <a:cubicBezTo>
                    <a:pt x="35744" y="34085"/>
                    <a:pt x="35743" y="34082"/>
                    <a:pt x="35740" y="34074"/>
                  </a:cubicBezTo>
                  <a:cubicBezTo>
                    <a:pt x="35739" y="34066"/>
                    <a:pt x="35735" y="34060"/>
                    <a:pt x="35731" y="34054"/>
                  </a:cubicBezTo>
                  <a:lnTo>
                    <a:pt x="35731" y="34054"/>
                  </a:lnTo>
                  <a:cubicBezTo>
                    <a:pt x="35738" y="34061"/>
                    <a:pt x="35747" y="34065"/>
                    <a:pt x="35756" y="34065"/>
                  </a:cubicBezTo>
                  <a:cubicBezTo>
                    <a:pt x="35762" y="34065"/>
                    <a:pt x="35767" y="34063"/>
                    <a:pt x="35772" y="34061"/>
                  </a:cubicBezTo>
                  <a:cubicBezTo>
                    <a:pt x="35801" y="34041"/>
                    <a:pt x="35844" y="34031"/>
                    <a:pt x="35908" y="34019"/>
                  </a:cubicBezTo>
                  <a:cubicBezTo>
                    <a:pt x="35960" y="34027"/>
                    <a:pt x="36023" y="34070"/>
                    <a:pt x="36103" y="34070"/>
                  </a:cubicBezTo>
                  <a:cubicBezTo>
                    <a:pt x="36121" y="34070"/>
                    <a:pt x="36140" y="34068"/>
                    <a:pt x="36160" y="34062"/>
                  </a:cubicBezTo>
                  <a:cubicBezTo>
                    <a:pt x="36189" y="34076"/>
                    <a:pt x="36217" y="34081"/>
                    <a:pt x="36244" y="34081"/>
                  </a:cubicBezTo>
                  <a:cubicBezTo>
                    <a:pt x="36290" y="34081"/>
                    <a:pt x="36332" y="34066"/>
                    <a:pt x="36370" y="34054"/>
                  </a:cubicBezTo>
                  <a:cubicBezTo>
                    <a:pt x="36375" y="34051"/>
                    <a:pt x="36379" y="34051"/>
                    <a:pt x="36384" y="34050"/>
                  </a:cubicBezTo>
                  <a:cubicBezTo>
                    <a:pt x="36367" y="34024"/>
                    <a:pt x="36363" y="33973"/>
                    <a:pt x="36380" y="33973"/>
                  </a:cubicBezTo>
                  <a:cubicBezTo>
                    <a:pt x="36385" y="33973"/>
                    <a:pt x="36391" y="33977"/>
                    <a:pt x="36399" y="33987"/>
                  </a:cubicBezTo>
                  <a:cubicBezTo>
                    <a:pt x="36430" y="33935"/>
                    <a:pt x="36460" y="33953"/>
                    <a:pt x="36493" y="33922"/>
                  </a:cubicBezTo>
                  <a:cubicBezTo>
                    <a:pt x="36519" y="33947"/>
                    <a:pt x="36545" y="33984"/>
                    <a:pt x="36572" y="33984"/>
                  </a:cubicBezTo>
                  <a:cubicBezTo>
                    <a:pt x="36579" y="33984"/>
                    <a:pt x="36586" y="33981"/>
                    <a:pt x="36593" y="33976"/>
                  </a:cubicBezTo>
                  <a:cubicBezTo>
                    <a:pt x="36598" y="33970"/>
                    <a:pt x="36604" y="33968"/>
                    <a:pt x="36609" y="33968"/>
                  </a:cubicBezTo>
                  <a:cubicBezTo>
                    <a:pt x="36615" y="33968"/>
                    <a:pt x="36620" y="33971"/>
                    <a:pt x="36626" y="33975"/>
                  </a:cubicBezTo>
                  <a:cubicBezTo>
                    <a:pt x="36660" y="33975"/>
                    <a:pt x="36686" y="33998"/>
                    <a:pt x="36703" y="34036"/>
                  </a:cubicBezTo>
                  <a:cubicBezTo>
                    <a:pt x="36716" y="34043"/>
                    <a:pt x="36728" y="34055"/>
                    <a:pt x="36734" y="34070"/>
                  </a:cubicBezTo>
                  <a:cubicBezTo>
                    <a:pt x="36847" y="34129"/>
                    <a:pt x="37130" y="34165"/>
                    <a:pt x="37395" y="34165"/>
                  </a:cubicBezTo>
                  <a:cubicBezTo>
                    <a:pt x="37613" y="34165"/>
                    <a:pt x="37818" y="34140"/>
                    <a:pt x="37904" y="34084"/>
                  </a:cubicBezTo>
                  <a:cubicBezTo>
                    <a:pt x="37927" y="34110"/>
                    <a:pt x="37949" y="34120"/>
                    <a:pt x="37973" y="34120"/>
                  </a:cubicBezTo>
                  <a:cubicBezTo>
                    <a:pt x="38038" y="34120"/>
                    <a:pt x="38106" y="34042"/>
                    <a:pt x="38179" y="34042"/>
                  </a:cubicBezTo>
                  <a:cubicBezTo>
                    <a:pt x="38186" y="34042"/>
                    <a:pt x="38193" y="34043"/>
                    <a:pt x="38200" y="34045"/>
                  </a:cubicBezTo>
                  <a:cubicBezTo>
                    <a:pt x="38267" y="33978"/>
                    <a:pt x="38338" y="33940"/>
                    <a:pt x="38413" y="33940"/>
                  </a:cubicBezTo>
                  <a:cubicBezTo>
                    <a:pt x="38456" y="33940"/>
                    <a:pt x="38500" y="33953"/>
                    <a:pt x="38546" y="33980"/>
                  </a:cubicBezTo>
                  <a:cubicBezTo>
                    <a:pt x="38609" y="34034"/>
                    <a:pt x="38673" y="34062"/>
                    <a:pt x="38742" y="34062"/>
                  </a:cubicBezTo>
                  <a:cubicBezTo>
                    <a:pt x="38743" y="34062"/>
                    <a:pt x="38745" y="34063"/>
                    <a:pt x="38747" y="34063"/>
                  </a:cubicBezTo>
                  <a:cubicBezTo>
                    <a:pt x="38812" y="34063"/>
                    <a:pt x="38881" y="34037"/>
                    <a:pt x="38953" y="33987"/>
                  </a:cubicBezTo>
                  <a:cubicBezTo>
                    <a:pt x="39026" y="34038"/>
                    <a:pt x="39087" y="34056"/>
                    <a:pt x="39138" y="34056"/>
                  </a:cubicBezTo>
                  <a:cubicBezTo>
                    <a:pt x="39240" y="34056"/>
                    <a:pt x="39301" y="33985"/>
                    <a:pt x="39338" y="33972"/>
                  </a:cubicBezTo>
                  <a:cubicBezTo>
                    <a:pt x="39361" y="34004"/>
                    <a:pt x="39375" y="34014"/>
                    <a:pt x="39384" y="34014"/>
                  </a:cubicBezTo>
                  <a:cubicBezTo>
                    <a:pt x="39397" y="34014"/>
                    <a:pt x="39399" y="33993"/>
                    <a:pt x="39402" y="33990"/>
                  </a:cubicBezTo>
                  <a:cubicBezTo>
                    <a:pt x="39405" y="33982"/>
                    <a:pt x="39409" y="33963"/>
                    <a:pt x="39426" y="33963"/>
                  </a:cubicBezTo>
                  <a:cubicBezTo>
                    <a:pt x="39437" y="33963"/>
                    <a:pt x="39454" y="33971"/>
                    <a:pt x="39481" y="33996"/>
                  </a:cubicBezTo>
                  <a:cubicBezTo>
                    <a:pt x="39618" y="34129"/>
                    <a:pt x="40562" y="34196"/>
                    <a:pt x="40781" y="34197"/>
                  </a:cubicBezTo>
                  <a:lnTo>
                    <a:pt x="41132" y="34201"/>
                  </a:lnTo>
                  <a:cubicBezTo>
                    <a:pt x="41133" y="34201"/>
                    <a:pt x="41133" y="34201"/>
                    <a:pt x="41133" y="34201"/>
                  </a:cubicBezTo>
                  <a:cubicBezTo>
                    <a:pt x="41220" y="34201"/>
                    <a:pt x="41427" y="33972"/>
                    <a:pt x="41495" y="33972"/>
                  </a:cubicBezTo>
                  <a:cubicBezTo>
                    <a:pt x="41503" y="33972"/>
                    <a:pt x="41509" y="33976"/>
                    <a:pt x="41513" y="33984"/>
                  </a:cubicBezTo>
                  <a:cubicBezTo>
                    <a:pt x="41528" y="34018"/>
                    <a:pt x="41544" y="34026"/>
                    <a:pt x="41560" y="34026"/>
                  </a:cubicBezTo>
                  <a:cubicBezTo>
                    <a:pt x="41573" y="34026"/>
                    <a:pt x="41586" y="34020"/>
                    <a:pt x="41600" y="34020"/>
                  </a:cubicBezTo>
                  <a:cubicBezTo>
                    <a:pt x="41613" y="34020"/>
                    <a:pt x="41626" y="34025"/>
                    <a:pt x="41640" y="34043"/>
                  </a:cubicBezTo>
                  <a:cubicBezTo>
                    <a:pt x="41651" y="34055"/>
                    <a:pt x="41663" y="34059"/>
                    <a:pt x="41674" y="34059"/>
                  </a:cubicBezTo>
                  <a:cubicBezTo>
                    <a:pt x="41710" y="34059"/>
                    <a:pt x="41749" y="34016"/>
                    <a:pt x="41789" y="34006"/>
                  </a:cubicBezTo>
                  <a:cubicBezTo>
                    <a:pt x="41805" y="33977"/>
                    <a:pt x="41821" y="33966"/>
                    <a:pt x="41838" y="33966"/>
                  </a:cubicBezTo>
                  <a:cubicBezTo>
                    <a:pt x="41878" y="33966"/>
                    <a:pt x="41920" y="34029"/>
                    <a:pt x="41965" y="34036"/>
                  </a:cubicBezTo>
                  <a:cubicBezTo>
                    <a:pt x="41986" y="34065"/>
                    <a:pt x="42007" y="34073"/>
                    <a:pt x="42030" y="34073"/>
                  </a:cubicBezTo>
                  <a:cubicBezTo>
                    <a:pt x="42059" y="34073"/>
                    <a:pt x="42089" y="34059"/>
                    <a:pt x="42121" y="34059"/>
                  </a:cubicBezTo>
                  <a:cubicBezTo>
                    <a:pt x="42136" y="34059"/>
                    <a:pt x="42152" y="34062"/>
                    <a:pt x="42168" y="34073"/>
                  </a:cubicBezTo>
                  <a:cubicBezTo>
                    <a:pt x="42241" y="34110"/>
                    <a:pt x="42302" y="34148"/>
                    <a:pt x="42353" y="34152"/>
                  </a:cubicBezTo>
                  <a:cubicBezTo>
                    <a:pt x="42354" y="34151"/>
                    <a:pt x="42355" y="34151"/>
                    <a:pt x="42356" y="34151"/>
                  </a:cubicBezTo>
                  <a:cubicBezTo>
                    <a:pt x="42387" y="34151"/>
                    <a:pt x="42414" y="34197"/>
                    <a:pt x="42438" y="34197"/>
                  </a:cubicBezTo>
                  <a:cubicBezTo>
                    <a:pt x="42452" y="34197"/>
                    <a:pt x="42465" y="34180"/>
                    <a:pt x="42477" y="34127"/>
                  </a:cubicBezTo>
                  <a:cubicBezTo>
                    <a:pt x="42489" y="34142"/>
                    <a:pt x="42500" y="34148"/>
                    <a:pt x="42510" y="34148"/>
                  </a:cubicBezTo>
                  <a:cubicBezTo>
                    <a:pt x="42542" y="34148"/>
                    <a:pt x="42563" y="34092"/>
                    <a:pt x="42578" y="34092"/>
                  </a:cubicBezTo>
                  <a:cubicBezTo>
                    <a:pt x="42584" y="34092"/>
                    <a:pt x="42589" y="34100"/>
                    <a:pt x="42593" y="34124"/>
                  </a:cubicBezTo>
                  <a:cubicBezTo>
                    <a:pt x="42604" y="34111"/>
                    <a:pt x="42609" y="34109"/>
                    <a:pt x="42612" y="34109"/>
                  </a:cubicBezTo>
                  <a:cubicBezTo>
                    <a:pt x="42615" y="34109"/>
                    <a:pt x="42616" y="34110"/>
                    <a:pt x="42617" y="34110"/>
                  </a:cubicBezTo>
                  <a:cubicBezTo>
                    <a:pt x="42621" y="34110"/>
                    <a:pt x="42626" y="34104"/>
                    <a:pt x="42647" y="34069"/>
                  </a:cubicBezTo>
                  <a:cubicBezTo>
                    <a:pt x="42660" y="33992"/>
                    <a:pt x="42680" y="33942"/>
                    <a:pt x="42710" y="33942"/>
                  </a:cubicBezTo>
                  <a:cubicBezTo>
                    <a:pt x="42729" y="33942"/>
                    <a:pt x="42753" y="33964"/>
                    <a:pt x="42783" y="34017"/>
                  </a:cubicBezTo>
                  <a:cubicBezTo>
                    <a:pt x="42783" y="34017"/>
                    <a:pt x="42784" y="34017"/>
                    <a:pt x="42785" y="34017"/>
                  </a:cubicBezTo>
                  <a:cubicBezTo>
                    <a:pt x="42825" y="34017"/>
                    <a:pt x="42928" y="34113"/>
                    <a:pt x="42983" y="34141"/>
                  </a:cubicBezTo>
                  <a:cubicBezTo>
                    <a:pt x="43000" y="34127"/>
                    <a:pt x="43017" y="34122"/>
                    <a:pt x="43036" y="34122"/>
                  </a:cubicBezTo>
                  <a:cubicBezTo>
                    <a:pt x="43080" y="34122"/>
                    <a:pt x="43130" y="34150"/>
                    <a:pt x="43186" y="34153"/>
                  </a:cubicBezTo>
                  <a:cubicBezTo>
                    <a:pt x="43306" y="34074"/>
                    <a:pt x="43681" y="34024"/>
                    <a:pt x="43749" y="34003"/>
                  </a:cubicBezTo>
                  <a:cubicBezTo>
                    <a:pt x="43766" y="34019"/>
                    <a:pt x="43782" y="34025"/>
                    <a:pt x="43796" y="34025"/>
                  </a:cubicBezTo>
                  <a:cubicBezTo>
                    <a:pt x="43833" y="34025"/>
                    <a:pt x="43860" y="33987"/>
                    <a:pt x="43881" y="33987"/>
                  </a:cubicBezTo>
                  <a:cubicBezTo>
                    <a:pt x="43883" y="33987"/>
                    <a:pt x="43885" y="33988"/>
                    <a:pt x="43887" y="33989"/>
                  </a:cubicBezTo>
                  <a:cubicBezTo>
                    <a:pt x="43894" y="33987"/>
                    <a:pt x="43900" y="33986"/>
                    <a:pt x="43906" y="33982"/>
                  </a:cubicBezTo>
                  <a:lnTo>
                    <a:pt x="43906" y="33982"/>
                  </a:lnTo>
                  <a:cubicBezTo>
                    <a:pt x="43902" y="33995"/>
                    <a:pt x="43901" y="34006"/>
                    <a:pt x="43900" y="34019"/>
                  </a:cubicBezTo>
                  <a:cubicBezTo>
                    <a:pt x="43894" y="34027"/>
                    <a:pt x="43899" y="34041"/>
                    <a:pt x="43939" y="34055"/>
                  </a:cubicBezTo>
                  <a:cubicBezTo>
                    <a:pt x="43980" y="34070"/>
                    <a:pt x="44055" y="34084"/>
                    <a:pt x="44190" y="34090"/>
                  </a:cubicBezTo>
                  <a:cubicBezTo>
                    <a:pt x="44217" y="34135"/>
                    <a:pt x="44242" y="34151"/>
                    <a:pt x="44267" y="34151"/>
                  </a:cubicBezTo>
                  <a:cubicBezTo>
                    <a:pt x="44297" y="34151"/>
                    <a:pt x="44327" y="34126"/>
                    <a:pt x="44354" y="34098"/>
                  </a:cubicBezTo>
                  <a:cubicBezTo>
                    <a:pt x="44376" y="34100"/>
                    <a:pt x="44509" y="34108"/>
                    <a:pt x="44651" y="34108"/>
                  </a:cubicBezTo>
                  <a:cubicBezTo>
                    <a:pt x="44825" y="34108"/>
                    <a:pt x="45015" y="34096"/>
                    <a:pt x="45037" y="34045"/>
                  </a:cubicBezTo>
                  <a:cubicBezTo>
                    <a:pt x="45085" y="34033"/>
                    <a:pt x="45127" y="34027"/>
                    <a:pt x="45167" y="34027"/>
                  </a:cubicBezTo>
                  <a:cubicBezTo>
                    <a:pt x="45199" y="34027"/>
                    <a:pt x="45230" y="34031"/>
                    <a:pt x="45260" y="34041"/>
                  </a:cubicBezTo>
                  <a:cubicBezTo>
                    <a:pt x="45317" y="34020"/>
                    <a:pt x="45915" y="33839"/>
                    <a:pt x="46125" y="33839"/>
                  </a:cubicBezTo>
                  <a:cubicBezTo>
                    <a:pt x="46159" y="33839"/>
                    <a:pt x="46183" y="33844"/>
                    <a:pt x="46193" y="33855"/>
                  </a:cubicBezTo>
                  <a:cubicBezTo>
                    <a:pt x="46226" y="33902"/>
                    <a:pt x="46260" y="33877"/>
                    <a:pt x="46297" y="33916"/>
                  </a:cubicBezTo>
                  <a:cubicBezTo>
                    <a:pt x="46334" y="33881"/>
                    <a:pt x="46372" y="33863"/>
                    <a:pt x="46414" y="33836"/>
                  </a:cubicBezTo>
                  <a:cubicBezTo>
                    <a:pt x="46429" y="33829"/>
                    <a:pt x="46444" y="33827"/>
                    <a:pt x="46460" y="33827"/>
                  </a:cubicBezTo>
                  <a:cubicBezTo>
                    <a:pt x="46509" y="33827"/>
                    <a:pt x="46563" y="33852"/>
                    <a:pt x="46623" y="33852"/>
                  </a:cubicBezTo>
                  <a:cubicBezTo>
                    <a:pt x="46652" y="33852"/>
                    <a:pt x="46684" y="33846"/>
                    <a:pt x="46717" y="33827"/>
                  </a:cubicBezTo>
                  <a:cubicBezTo>
                    <a:pt x="46723" y="33829"/>
                    <a:pt x="46729" y="33830"/>
                    <a:pt x="46736" y="33830"/>
                  </a:cubicBezTo>
                  <a:cubicBezTo>
                    <a:pt x="46776" y="33830"/>
                    <a:pt x="46818" y="33800"/>
                    <a:pt x="46863" y="33800"/>
                  </a:cubicBezTo>
                  <a:cubicBezTo>
                    <a:pt x="46879" y="33800"/>
                    <a:pt x="46897" y="33804"/>
                    <a:pt x="46914" y="33816"/>
                  </a:cubicBezTo>
                  <a:cubicBezTo>
                    <a:pt x="46979" y="33810"/>
                    <a:pt x="47524" y="33736"/>
                    <a:pt x="47662" y="33736"/>
                  </a:cubicBezTo>
                  <a:cubicBezTo>
                    <a:pt x="47676" y="33736"/>
                    <a:pt x="47686" y="33736"/>
                    <a:pt x="47690" y="33738"/>
                  </a:cubicBezTo>
                  <a:cubicBezTo>
                    <a:pt x="47698" y="33744"/>
                    <a:pt x="47725" y="33747"/>
                    <a:pt x="47765" y="33747"/>
                  </a:cubicBezTo>
                  <a:cubicBezTo>
                    <a:pt x="47913" y="33747"/>
                    <a:pt x="48245" y="33711"/>
                    <a:pt x="48512" y="33673"/>
                  </a:cubicBezTo>
                  <a:lnTo>
                    <a:pt x="48553" y="33673"/>
                  </a:lnTo>
                  <a:lnTo>
                    <a:pt x="48900" y="33679"/>
                  </a:lnTo>
                  <a:cubicBezTo>
                    <a:pt x="48899" y="33677"/>
                    <a:pt x="48898" y="33674"/>
                    <a:pt x="48898" y="33673"/>
                  </a:cubicBezTo>
                  <a:lnTo>
                    <a:pt x="49240" y="33673"/>
                  </a:lnTo>
                  <a:cubicBezTo>
                    <a:pt x="49232" y="33677"/>
                    <a:pt x="49226" y="33681"/>
                    <a:pt x="49218" y="33685"/>
                  </a:cubicBezTo>
                  <a:lnTo>
                    <a:pt x="49316" y="33686"/>
                  </a:lnTo>
                  <a:cubicBezTo>
                    <a:pt x="49314" y="33681"/>
                    <a:pt x="49310" y="33677"/>
                    <a:pt x="49308" y="33673"/>
                  </a:cubicBezTo>
                  <a:lnTo>
                    <a:pt x="49498" y="33673"/>
                  </a:lnTo>
                  <a:cubicBezTo>
                    <a:pt x="49495" y="33678"/>
                    <a:pt x="49492" y="33685"/>
                    <a:pt x="49489" y="33690"/>
                  </a:cubicBezTo>
                  <a:lnTo>
                    <a:pt x="49553" y="33691"/>
                  </a:lnTo>
                  <a:cubicBezTo>
                    <a:pt x="49544" y="33686"/>
                    <a:pt x="49535" y="33679"/>
                    <a:pt x="49528" y="33673"/>
                  </a:cubicBezTo>
                  <a:lnTo>
                    <a:pt x="49717" y="33673"/>
                  </a:lnTo>
                  <a:cubicBezTo>
                    <a:pt x="49713" y="33674"/>
                    <a:pt x="49711" y="33676"/>
                    <a:pt x="49707" y="33678"/>
                  </a:cubicBezTo>
                  <a:cubicBezTo>
                    <a:pt x="49699" y="33685"/>
                    <a:pt x="49692" y="33688"/>
                    <a:pt x="49683" y="33693"/>
                  </a:cubicBezTo>
                  <a:lnTo>
                    <a:pt x="50323" y="33705"/>
                  </a:lnTo>
                  <a:cubicBezTo>
                    <a:pt x="50312" y="33684"/>
                    <a:pt x="50301" y="33678"/>
                    <a:pt x="50290" y="33678"/>
                  </a:cubicBezTo>
                  <a:cubicBezTo>
                    <a:pt x="50269" y="33678"/>
                    <a:pt x="50249" y="33702"/>
                    <a:pt x="50229" y="33702"/>
                  </a:cubicBezTo>
                  <a:cubicBezTo>
                    <a:pt x="50218" y="33702"/>
                    <a:pt x="50207" y="33695"/>
                    <a:pt x="50196" y="33673"/>
                  </a:cubicBezTo>
                  <a:lnTo>
                    <a:pt x="51866" y="33673"/>
                  </a:lnTo>
                  <a:cubicBezTo>
                    <a:pt x="51866" y="33692"/>
                    <a:pt x="51866" y="33713"/>
                    <a:pt x="51865" y="33732"/>
                  </a:cubicBezTo>
                  <a:lnTo>
                    <a:pt x="51870" y="33732"/>
                  </a:lnTo>
                  <a:lnTo>
                    <a:pt x="51870" y="33674"/>
                  </a:lnTo>
                  <a:lnTo>
                    <a:pt x="51870" y="33137"/>
                  </a:lnTo>
                  <a:lnTo>
                    <a:pt x="52342" y="921"/>
                  </a:lnTo>
                  <a:lnTo>
                    <a:pt x="0" y="1"/>
                  </a:lnTo>
                  <a:close/>
                </a:path>
              </a:pathLst>
            </a:custGeom>
            <a:solidFill>
              <a:schemeClr val="accent4"/>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86" name="Google Shape;5986;p40"/>
            <p:cNvSpPr/>
            <p:nvPr/>
          </p:nvSpPr>
          <p:spPr>
            <a:xfrm>
              <a:off x="626325" y="4006749"/>
              <a:ext cx="4908894" cy="264001"/>
            </a:xfrm>
            <a:custGeom>
              <a:avLst/>
              <a:gdLst/>
              <a:ahLst/>
              <a:cxnLst/>
              <a:rect l="l" t="t" r="r" b="b"/>
              <a:pathLst>
                <a:path w="65267" h="2666" extrusionOk="0">
                  <a:moveTo>
                    <a:pt x="55311" y="399"/>
                  </a:moveTo>
                  <a:lnTo>
                    <a:pt x="55311" y="399"/>
                  </a:lnTo>
                  <a:cubicBezTo>
                    <a:pt x="55312" y="400"/>
                    <a:pt x="55314" y="401"/>
                    <a:pt x="55315" y="402"/>
                  </a:cubicBezTo>
                  <a:lnTo>
                    <a:pt x="55315" y="402"/>
                  </a:lnTo>
                  <a:cubicBezTo>
                    <a:pt x="55314" y="401"/>
                    <a:pt x="55313" y="400"/>
                    <a:pt x="55311" y="399"/>
                  </a:cubicBezTo>
                  <a:close/>
                  <a:moveTo>
                    <a:pt x="50017" y="577"/>
                  </a:moveTo>
                  <a:cubicBezTo>
                    <a:pt x="49996" y="610"/>
                    <a:pt x="49984" y="621"/>
                    <a:pt x="49979" y="621"/>
                  </a:cubicBezTo>
                  <a:cubicBezTo>
                    <a:pt x="49970" y="621"/>
                    <a:pt x="49986" y="582"/>
                    <a:pt x="50017" y="577"/>
                  </a:cubicBezTo>
                  <a:close/>
                  <a:moveTo>
                    <a:pt x="37986" y="674"/>
                  </a:moveTo>
                  <a:cubicBezTo>
                    <a:pt x="38085" y="674"/>
                    <a:pt x="38225" y="716"/>
                    <a:pt x="37974" y="716"/>
                  </a:cubicBezTo>
                  <a:cubicBezTo>
                    <a:pt x="37958" y="716"/>
                    <a:pt x="37941" y="716"/>
                    <a:pt x="37922" y="716"/>
                  </a:cubicBezTo>
                  <a:cubicBezTo>
                    <a:pt x="37938" y="706"/>
                    <a:pt x="37953" y="692"/>
                    <a:pt x="37965" y="675"/>
                  </a:cubicBezTo>
                  <a:cubicBezTo>
                    <a:pt x="37972" y="675"/>
                    <a:pt x="37979" y="674"/>
                    <a:pt x="37986" y="674"/>
                  </a:cubicBezTo>
                  <a:close/>
                  <a:moveTo>
                    <a:pt x="15099" y="2106"/>
                  </a:moveTo>
                  <a:cubicBezTo>
                    <a:pt x="15108" y="2106"/>
                    <a:pt x="15092" y="2144"/>
                    <a:pt x="15061" y="2149"/>
                  </a:cubicBezTo>
                  <a:cubicBezTo>
                    <a:pt x="15082" y="2116"/>
                    <a:pt x="15094" y="2106"/>
                    <a:pt x="15099" y="2106"/>
                  </a:cubicBezTo>
                  <a:close/>
                  <a:moveTo>
                    <a:pt x="31031" y="2147"/>
                  </a:moveTo>
                  <a:cubicBezTo>
                    <a:pt x="31034" y="2147"/>
                    <a:pt x="31038" y="2161"/>
                    <a:pt x="31044" y="2177"/>
                  </a:cubicBezTo>
                  <a:cubicBezTo>
                    <a:pt x="31044" y="2177"/>
                    <a:pt x="31043" y="2177"/>
                    <a:pt x="31043" y="2177"/>
                  </a:cubicBezTo>
                  <a:cubicBezTo>
                    <a:pt x="31036" y="2177"/>
                    <a:pt x="31031" y="2183"/>
                    <a:pt x="31029" y="2200"/>
                  </a:cubicBezTo>
                  <a:lnTo>
                    <a:pt x="31029" y="2200"/>
                  </a:lnTo>
                  <a:cubicBezTo>
                    <a:pt x="31028" y="2160"/>
                    <a:pt x="31029" y="2147"/>
                    <a:pt x="31031" y="2147"/>
                  </a:cubicBezTo>
                  <a:close/>
                  <a:moveTo>
                    <a:pt x="43" y="1"/>
                  </a:moveTo>
                  <a:cubicBezTo>
                    <a:pt x="29" y="1"/>
                    <a:pt x="15" y="3"/>
                    <a:pt x="1" y="9"/>
                  </a:cubicBezTo>
                  <a:cubicBezTo>
                    <a:pt x="1" y="57"/>
                    <a:pt x="1" y="67"/>
                    <a:pt x="2" y="99"/>
                  </a:cubicBezTo>
                  <a:cubicBezTo>
                    <a:pt x="2" y="97"/>
                    <a:pt x="2" y="97"/>
                    <a:pt x="2" y="97"/>
                  </a:cubicBezTo>
                  <a:cubicBezTo>
                    <a:pt x="2" y="97"/>
                    <a:pt x="2" y="164"/>
                    <a:pt x="3" y="221"/>
                  </a:cubicBezTo>
                  <a:cubicBezTo>
                    <a:pt x="5" y="310"/>
                    <a:pt x="5" y="329"/>
                    <a:pt x="5" y="336"/>
                  </a:cubicBezTo>
                  <a:cubicBezTo>
                    <a:pt x="5" y="375"/>
                    <a:pt x="6" y="416"/>
                    <a:pt x="6" y="454"/>
                  </a:cubicBezTo>
                  <a:lnTo>
                    <a:pt x="6" y="496"/>
                  </a:lnTo>
                  <a:cubicBezTo>
                    <a:pt x="6" y="514"/>
                    <a:pt x="6" y="543"/>
                    <a:pt x="7" y="572"/>
                  </a:cubicBezTo>
                  <a:lnTo>
                    <a:pt x="7" y="631"/>
                  </a:lnTo>
                  <a:lnTo>
                    <a:pt x="7" y="677"/>
                  </a:lnTo>
                  <a:lnTo>
                    <a:pt x="7" y="678"/>
                  </a:lnTo>
                  <a:cubicBezTo>
                    <a:pt x="7" y="682"/>
                    <a:pt x="7" y="704"/>
                    <a:pt x="10" y="850"/>
                  </a:cubicBezTo>
                  <a:cubicBezTo>
                    <a:pt x="11" y="979"/>
                    <a:pt x="11" y="996"/>
                    <a:pt x="12" y="1056"/>
                  </a:cubicBezTo>
                  <a:lnTo>
                    <a:pt x="12" y="1076"/>
                  </a:lnTo>
                  <a:cubicBezTo>
                    <a:pt x="17" y="1495"/>
                    <a:pt x="16" y="1430"/>
                    <a:pt x="21" y="1848"/>
                  </a:cubicBezTo>
                  <a:cubicBezTo>
                    <a:pt x="23" y="1996"/>
                    <a:pt x="28" y="2436"/>
                    <a:pt x="28" y="2436"/>
                  </a:cubicBezTo>
                  <a:cubicBezTo>
                    <a:pt x="77" y="2466"/>
                    <a:pt x="130" y="2478"/>
                    <a:pt x="220" y="2478"/>
                  </a:cubicBezTo>
                  <a:cubicBezTo>
                    <a:pt x="328" y="2478"/>
                    <a:pt x="489" y="2461"/>
                    <a:pt x="757" y="2435"/>
                  </a:cubicBezTo>
                  <a:cubicBezTo>
                    <a:pt x="760" y="2448"/>
                    <a:pt x="867" y="2456"/>
                    <a:pt x="960" y="2456"/>
                  </a:cubicBezTo>
                  <a:cubicBezTo>
                    <a:pt x="1026" y="2456"/>
                    <a:pt x="1085" y="2452"/>
                    <a:pt x="1093" y="2444"/>
                  </a:cubicBezTo>
                  <a:cubicBezTo>
                    <a:pt x="1093" y="2443"/>
                    <a:pt x="1097" y="2443"/>
                    <a:pt x="1103" y="2443"/>
                  </a:cubicBezTo>
                  <a:cubicBezTo>
                    <a:pt x="1169" y="2443"/>
                    <a:pt x="1522" y="2479"/>
                    <a:pt x="1611" y="2535"/>
                  </a:cubicBezTo>
                  <a:cubicBezTo>
                    <a:pt x="1655" y="2505"/>
                    <a:pt x="1716" y="2495"/>
                    <a:pt x="1781" y="2495"/>
                  </a:cubicBezTo>
                  <a:cubicBezTo>
                    <a:pt x="1869" y="2495"/>
                    <a:pt x="1964" y="2514"/>
                    <a:pt x="2029" y="2524"/>
                  </a:cubicBezTo>
                  <a:cubicBezTo>
                    <a:pt x="2030" y="2524"/>
                    <a:pt x="2031" y="2524"/>
                    <a:pt x="2033" y="2524"/>
                  </a:cubicBezTo>
                  <a:cubicBezTo>
                    <a:pt x="2069" y="2524"/>
                    <a:pt x="2106" y="2556"/>
                    <a:pt x="2144" y="2556"/>
                  </a:cubicBezTo>
                  <a:cubicBezTo>
                    <a:pt x="2173" y="2556"/>
                    <a:pt x="2202" y="2538"/>
                    <a:pt x="2233" y="2477"/>
                  </a:cubicBezTo>
                  <a:cubicBezTo>
                    <a:pt x="2244" y="2479"/>
                    <a:pt x="2255" y="2480"/>
                    <a:pt x="2266" y="2480"/>
                  </a:cubicBezTo>
                  <a:cubicBezTo>
                    <a:pt x="2330" y="2480"/>
                    <a:pt x="2392" y="2448"/>
                    <a:pt x="2453" y="2427"/>
                  </a:cubicBezTo>
                  <a:cubicBezTo>
                    <a:pt x="2457" y="2419"/>
                    <a:pt x="2466" y="2415"/>
                    <a:pt x="2479" y="2415"/>
                  </a:cubicBezTo>
                  <a:cubicBezTo>
                    <a:pt x="2543" y="2415"/>
                    <a:pt x="2706" y="2505"/>
                    <a:pt x="2903" y="2505"/>
                  </a:cubicBezTo>
                  <a:cubicBezTo>
                    <a:pt x="2958" y="2505"/>
                    <a:pt x="3016" y="2498"/>
                    <a:pt x="3075" y="2479"/>
                  </a:cubicBezTo>
                  <a:cubicBezTo>
                    <a:pt x="3088" y="2475"/>
                    <a:pt x="3105" y="2474"/>
                    <a:pt x="3124" y="2474"/>
                  </a:cubicBezTo>
                  <a:cubicBezTo>
                    <a:pt x="3215" y="2474"/>
                    <a:pt x="3364" y="2512"/>
                    <a:pt x="3493" y="2512"/>
                  </a:cubicBezTo>
                  <a:cubicBezTo>
                    <a:pt x="3593" y="2512"/>
                    <a:pt x="3682" y="2489"/>
                    <a:pt x="3723" y="2409"/>
                  </a:cubicBezTo>
                  <a:cubicBezTo>
                    <a:pt x="3735" y="2405"/>
                    <a:pt x="3749" y="2403"/>
                    <a:pt x="3764" y="2403"/>
                  </a:cubicBezTo>
                  <a:cubicBezTo>
                    <a:pt x="3863" y="2403"/>
                    <a:pt x="4004" y="2487"/>
                    <a:pt x="4129" y="2487"/>
                  </a:cubicBezTo>
                  <a:cubicBezTo>
                    <a:pt x="4147" y="2487"/>
                    <a:pt x="4164" y="2486"/>
                    <a:pt x="4181" y="2482"/>
                  </a:cubicBezTo>
                  <a:cubicBezTo>
                    <a:pt x="4198" y="2478"/>
                    <a:pt x="4215" y="2476"/>
                    <a:pt x="4233" y="2476"/>
                  </a:cubicBezTo>
                  <a:cubicBezTo>
                    <a:pt x="4261" y="2476"/>
                    <a:pt x="4290" y="2480"/>
                    <a:pt x="4319" y="2480"/>
                  </a:cubicBezTo>
                  <a:cubicBezTo>
                    <a:pt x="4356" y="2480"/>
                    <a:pt x="4394" y="2475"/>
                    <a:pt x="4433" y="2453"/>
                  </a:cubicBezTo>
                  <a:cubicBezTo>
                    <a:pt x="4532" y="2449"/>
                    <a:pt x="4630" y="2431"/>
                    <a:pt x="4725" y="2401"/>
                  </a:cubicBezTo>
                  <a:cubicBezTo>
                    <a:pt x="4755" y="2421"/>
                    <a:pt x="4786" y="2429"/>
                    <a:pt x="4817" y="2429"/>
                  </a:cubicBezTo>
                  <a:cubicBezTo>
                    <a:pt x="4894" y="2429"/>
                    <a:pt x="4974" y="2377"/>
                    <a:pt x="5059" y="2329"/>
                  </a:cubicBezTo>
                  <a:cubicBezTo>
                    <a:pt x="5085" y="2348"/>
                    <a:pt x="5112" y="2355"/>
                    <a:pt x="5139" y="2355"/>
                  </a:cubicBezTo>
                  <a:cubicBezTo>
                    <a:pt x="5206" y="2355"/>
                    <a:pt x="5275" y="2313"/>
                    <a:pt x="5346" y="2313"/>
                  </a:cubicBezTo>
                  <a:cubicBezTo>
                    <a:pt x="5376" y="2313"/>
                    <a:pt x="5406" y="2320"/>
                    <a:pt x="5437" y="2341"/>
                  </a:cubicBezTo>
                  <a:cubicBezTo>
                    <a:pt x="5436" y="2284"/>
                    <a:pt x="5454" y="2255"/>
                    <a:pt x="5489" y="2255"/>
                  </a:cubicBezTo>
                  <a:cubicBezTo>
                    <a:pt x="5525" y="2255"/>
                    <a:pt x="5579" y="2287"/>
                    <a:pt x="5648" y="2348"/>
                  </a:cubicBezTo>
                  <a:cubicBezTo>
                    <a:pt x="5672" y="2300"/>
                    <a:pt x="5698" y="2271"/>
                    <a:pt x="5727" y="2271"/>
                  </a:cubicBezTo>
                  <a:cubicBezTo>
                    <a:pt x="5737" y="2271"/>
                    <a:pt x="5747" y="2274"/>
                    <a:pt x="5757" y="2281"/>
                  </a:cubicBezTo>
                  <a:cubicBezTo>
                    <a:pt x="5763" y="2275"/>
                    <a:pt x="5769" y="2272"/>
                    <a:pt x="5775" y="2272"/>
                  </a:cubicBezTo>
                  <a:cubicBezTo>
                    <a:pt x="5810" y="2272"/>
                    <a:pt x="5848" y="2363"/>
                    <a:pt x="5888" y="2366"/>
                  </a:cubicBezTo>
                  <a:cubicBezTo>
                    <a:pt x="5931" y="2405"/>
                    <a:pt x="5975" y="2421"/>
                    <a:pt x="6022" y="2421"/>
                  </a:cubicBezTo>
                  <a:cubicBezTo>
                    <a:pt x="6077" y="2421"/>
                    <a:pt x="6135" y="2398"/>
                    <a:pt x="6196" y="2364"/>
                  </a:cubicBezTo>
                  <a:cubicBezTo>
                    <a:pt x="6233" y="2406"/>
                    <a:pt x="6270" y="2426"/>
                    <a:pt x="6308" y="2426"/>
                  </a:cubicBezTo>
                  <a:cubicBezTo>
                    <a:pt x="6349" y="2426"/>
                    <a:pt x="6390" y="2402"/>
                    <a:pt x="6433" y="2354"/>
                  </a:cubicBezTo>
                  <a:cubicBezTo>
                    <a:pt x="6483" y="2347"/>
                    <a:pt x="6533" y="2317"/>
                    <a:pt x="6585" y="2317"/>
                  </a:cubicBezTo>
                  <a:cubicBezTo>
                    <a:pt x="6619" y="2317"/>
                    <a:pt x="6654" y="2331"/>
                    <a:pt x="6690" y="2373"/>
                  </a:cubicBezTo>
                  <a:cubicBezTo>
                    <a:pt x="6724" y="2402"/>
                    <a:pt x="6757" y="2412"/>
                    <a:pt x="6791" y="2412"/>
                  </a:cubicBezTo>
                  <a:cubicBezTo>
                    <a:pt x="6873" y="2412"/>
                    <a:pt x="6956" y="2353"/>
                    <a:pt x="7041" y="2353"/>
                  </a:cubicBezTo>
                  <a:cubicBezTo>
                    <a:pt x="7069" y="2353"/>
                    <a:pt x="7098" y="2359"/>
                    <a:pt x="7128" y="2378"/>
                  </a:cubicBezTo>
                  <a:cubicBezTo>
                    <a:pt x="7203" y="2381"/>
                    <a:pt x="7279" y="2403"/>
                    <a:pt x="7355" y="2415"/>
                  </a:cubicBezTo>
                  <a:cubicBezTo>
                    <a:pt x="7381" y="2418"/>
                    <a:pt x="7406" y="2420"/>
                    <a:pt x="7432" y="2420"/>
                  </a:cubicBezTo>
                  <a:cubicBezTo>
                    <a:pt x="7483" y="2420"/>
                    <a:pt x="7534" y="2411"/>
                    <a:pt x="7584" y="2384"/>
                  </a:cubicBezTo>
                  <a:cubicBezTo>
                    <a:pt x="7649" y="2350"/>
                    <a:pt x="7746" y="2337"/>
                    <a:pt x="7855" y="2337"/>
                  </a:cubicBezTo>
                  <a:cubicBezTo>
                    <a:pt x="8053" y="2337"/>
                    <a:pt x="8287" y="2380"/>
                    <a:pt x="8425" y="2415"/>
                  </a:cubicBezTo>
                  <a:lnTo>
                    <a:pt x="8534" y="2305"/>
                  </a:lnTo>
                  <a:cubicBezTo>
                    <a:pt x="8563" y="2349"/>
                    <a:pt x="8591" y="2367"/>
                    <a:pt x="8618" y="2367"/>
                  </a:cubicBezTo>
                  <a:cubicBezTo>
                    <a:pt x="8714" y="2367"/>
                    <a:pt x="8810" y="2147"/>
                    <a:pt x="9027" y="2065"/>
                  </a:cubicBezTo>
                  <a:cubicBezTo>
                    <a:pt x="9048" y="2102"/>
                    <a:pt x="9068" y="2140"/>
                    <a:pt x="9088" y="2177"/>
                  </a:cubicBezTo>
                  <a:cubicBezTo>
                    <a:pt x="9124" y="2123"/>
                    <a:pt x="9207" y="2098"/>
                    <a:pt x="9294" y="2098"/>
                  </a:cubicBezTo>
                  <a:cubicBezTo>
                    <a:pt x="9421" y="2098"/>
                    <a:pt x="9556" y="2150"/>
                    <a:pt x="9567" y="2236"/>
                  </a:cubicBezTo>
                  <a:cubicBezTo>
                    <a:pt x="9631" y="2073"/>
                    <a:pt x="9801" y="2056"/>
                    <a:pt x="9974" y="2056"/>
                  </a:cubicBezTo>
                  <a:cubicBezTo>
                    <a:pt x="10019" y="2056"/>
                    <a:pt x="10064" y="2057"/>
                    <a:pt x="10108" y="2057"/>
                  </a:cubicBezTo>
                  <a:cubicBezTo>
                    <a:pt x="10228" y="2057"/>
                    <a:pt x="10336" y="2048"/>
                    <a:pt x="10392" y="1982"/>
                  </a:cubicBezTo>
                  <a:cubicBezTo>
                    <a:pt x="10427" y="2035"/>
                    <a:pt x="10462" y="2060"/>
                    <a:pt x="10495" y="2060"/>
                  </a:cubicBezTo>
                  <a:cubicBezTo>
                    <a:pt x="10543" y="2060"/>
                    <a:pt x="10589" y="2008"/>
                    <a:pt x="10633" y="1912"/>
                  </a:cubicBezTo>
                  <a:cubicBezTo>
                    <a:pt x="10643" y="1874"/>
                    <a:pt x="10653" y="1862"/>
                    <a:pt x="10664" y="1862"/>
                  </a:cubicBezTo>
                  <a:cubicBezTo>
                    <a:pt x="10683" y="1862"/>
                    <a:pt x="10702" y="1904"/>
                    <a:pt x="10721" y="1904"/>
                  </a:cubicBezTo>
                  <a:cubicBezTo>
                    <a:pt x="10730" y="1904"/>
                    <a:pt x="10739" y="1894"/>
                    <a:pt x="10747" y="1867"/>
                  </a:cubicBezTo>
                  <a:cubicBezTo>
                    <a:pt x="10768" y="1846"/>
                    <a:pt x="10787" y="1772"/>
                    <a:pt x="10808" y="1772"/>
                  </a:cubicBezTo>
                  <a:cubicBezTo>
                    <a:pt x="10824" y="1772"/>
                    <a:pt x="10840" y="1819"/>
                    <a:pt x="10858" y="1977"/>
                  </a:cubicBezTo>
                  <a:cubicBezTo>
                    <a:pt x="10872" y="1952"/>
                    <a:pt x="10887" y="1943"/>
                    <a:pt x="10901" y="1943"/>
                  </a:cubicBezTo>
                  <a:cubicBezTo>
                    <a:pt x="10948" y="1943"/>
                    <a:pt x="10995" y="2043"/>
                    <a:pt x="11039" y="2043"/>
                  </a:cubicBezTo>
                  <a:cubicBezTo>
                    <a:pt x="11048" y="2043"/>
                    <a:pt x="11057" y="2039"/>
                    <a:pt x="11066" y="2029"/>
                  </a:cubicBezTo>
                  <a:cubicBezTo>
                    <a:pt x="11082" y="2060"/>
                    <a:pt x="11099" y="2071"/>
                    <a:pt x="11115" y="2071"/>
                  </a:cubicBezTo>
                  <a:cubicBezTo>
                    <a:pt x="11163" y="2071"/>
                    <a:pt x="11208" y="1967"/>
                    <a:pt x="11253" y="1954"/>
                  </a:cubicBezTo>
                  <a:cubicBezTo>
                    <a:pt x="11262" y="1942"/>
                    <a:pt x="11271" y="1937"/>
                    <a:pt x="11280" y="1937"/>
                  </a:cubicBezTo>
                  <a:cubicBezTo>
                    <a:pt x="11308" y="1937"/>
                    <a:pt x="11336" y="1978"/>
                    <a:pt x="11363" y="1978"/>
                  </a:cubicBezTo>
                  <a:cubicBezTo>
                    <a:pt x="11382" y="1978"/>
                    <a:pt x="11402" y="1955"/>
                    <a:pt x="11419" y="1878"/>
                  </a:cubicBezTo>
                  <a:cubicBezTo>
                    <a:pt x="11421" y="1878"/>
                    <a:pt x="11423" y="1878"/>
                    <a:pt x="11425" y="1878"/>
                  </a:cubicBezTo>
                  <a:cubicBezTo>
                    <a:pt x="11454" y="1878"/>
                    <a:pt x="11481" y="1846"/>
                    <a:pt x="11508" y="1846"/>
                  </a:cubicBezTo>
                  <a:cubicBezTo>
                    <a:pt x="11528" y="1846"/>
                    <a:pt x="11548" y="1865"/>
                    <a:pt x="11568" y="1932"/>
                  </a:cubicBezTo>
                  <a:cubicBezTo>
                    <a:pt x="11661" y="2037"/>
                    <a:pt x="11956" y="2038"/>
                    <a:pt x="12020" y="2123"/>
                  </a:cubicBezTo>
                  <a:cubicBezTo>
                    <a:pt x="12034" y="2046"/>
                    <a:pt x="12055" y="2016"/>
                    <a:pt x="12078" y="2016"/>
                  </a:cubicBezTo>
                  <a:cubicBezTo>
                    <a:pt x="12150" y="2016"/>
                    <a:pt x="12248" y="2304"/>
                    <a:pt x="12272" y="2304"/>
                  </a:cubicBezTo>
                  <a:cubicBezTo>
                    <a:pt x="12274" y="2305"/>
                    <a:pt x="12275" y="2306"/>
                    <a:pt x="12276" y="2306"/>
                  </a:cubicBezTo>
                  <a:cubicBezTo>
                    <a:pt x="12294" y="2306"/>
                    <a:pt x="12222" y="2129"/>
                    <a:pt x="12214" y="2129"/>
                  </a:cubicBezTo>
                  <a:cubicBezTo>
                    <a:pt x="12214" y="2129"/>
                    <a:pt x="12213" y="2129"/>
                    <a:pt x="12213" y="2131"/>
                  </a:cubicBezTo>
                  <a:cubicBezTo>
                    <a:pt x="12213" y="2110"/>
                    <a:pt x="12215" y="2101"/>
                    <a:pt x="12220" y="2101"/>
                  </a:cubicBezTo>
                  <a:cubicBezTo>
                    <a:pt x="12241" y="2101"/>
                    <a:pt x="12308" y="2321"/>
                    <a:pt x="12328" y="2321"/>
                  </a:cubicBezTo>
                  <a:cubicBezTo>
                    <a:pt x="12329" y="2321"/>
                    <a:pt x="12330" y="2321"/>
                    <a:pt x="12330" y="2319"/>
                  </a:cubicBezTo>
                  <a:cubicBezTo>
                    <a:pt x="12316" y="2299"/>
                    <a:pt x="12265" y="2158"/>
                    <a:pt x="12301" y="2142"/>
                  </a:cubicBezTo>
                  <a:lnTo>
                    <a:pt x="12301" y="2142"/>
                  </a:lnTo>
                  <a:cubicBezTo>
                    <a:pt x="12320" y="2149"/>
                    <a:pt x="12344" y="2240"/>
                    <a:pt x="12371" y="2240"/>
                  </a:cubicBezTo>
                  <a:cubicBezTo>
                    <a:pt x="12376" y="2240"/>
                    <a:pt x="12381" y="2237"/>
                    <a:pt x="12386" y="2229"/>
                  </a:cubicBezTo>
                  <a:cubicBezTo>
                    <a:pt x="12399" y="2202"/>
                    <a:pt x="12414" y="2111"/>
                    <a:pt x="12431" y="2111"/>
                  </a:cubicBezTo>
                  <a:cubicBezTo>
                    <a:pt x="12434" y="2111"/>
                    <a:pt x="12438" y="2114"/>
                    <a:pt x="12441" y="2122"/>
                  </a:cubicBezTo>
                  <a:cubicBezTo>
                    <a:pt x="12450" y="2153"/>
                    <a:pt x="12459" y="2159"/>
                    <a:pt x="12469" y="2159"/>
                  </a:cubicBezTo>
                  <a:cubicBezTo>
                    <a:pt x="12476" y="2159"/>
                    <a:pt x="12483" y="2156"/>
                    <a:pt x="12491" y="2156"/>
                  </a:cubicBezTo>
                  <a:cubicBezTo>
                    <a:pt x="12497" y="2156"/>
                    <a:pt x="12503" y="2158"/>
                    <a:pt x="12510" y="2166"/>
                  </a:cubicBezTo>
                  <a:cubicBezTo>
                    <a:pt x="12529" y="2116"/>
                    <a:pt x="12548" y="2050"/>
                    <a:pt x="12570" y="2050"/>
                  </a:cubicBezTo>
                  <a:cubicBezTo>
                    <a:pt x="12577" y="2050"/>
                    <a:pt x="12583" y="2055"/>
                    <a:pt x="12590" y="2067"/>
                  </a:cubicBezTo>
                  <a:cubicBezTo>
                    <a:pt x="12597" y="2064"/>
                    <a:pt x="12604" y="2062"/>
                    <a:pt x="12611" y="2062"/>
                  </a:cubicBezTo>
                  <a:cubicBezTo>
                    <a:pt x="12634" y="2062"/>
                    <a:pt x="12658" y="2079"/>
                    <a:pt x="12684" y="2118"/>
                  </a:cubicBezTo>
                  <a:cubicBezTo>
                    <a:pt x="12735" y="2154"/>
                    <a:pt x="12792" y="2276"/>
                    <a:pt x="12854" y="2276"/>
                  </a:cubicBezTo>
                  <a:cubicBezTo>
                    <a:pt x="12875" y="2276"/>
                    <a:pt x="12896" y="2262"/>
                    <a:pt x="12917" y="2228"/>
                  </a:cubicBezTo>
                  <a:cubicBezTo>
                    <a:pt x="13001" y="2238"/>
                    <a:pt x="13066" y="2268"/>
                    <a:pt x="13116" y="2268"/>
                  </a:cubicBezTo>
                  <a:cubicBezTo>
                    <a:pt x="13135" y="2268"/>
                    <a:pt x="13152" y="2264"/>
                    <a:pt x="13168" y="2252"/>
                  </a:cubicBezTo>
                  <a:cubicBezTo>
                    <a:pt x="13170" y="2252"/>
                    <a:pt x="13173" y="2252"/>
                    <a:pt x="13176" y="2252"/>
                  </a:cubicBezTo>
                  <a:cubicBezTo>
                    <a:pt x="13207" y="2252"/>
                    <a:pt x="13231" y="2237"/>
                    <a:pt x="13251" y="2237"/>
                  </a:cubicBezTo>
                  <a:cubicBezTo>
                    <a:pt x="13263" y="2237"/>
                    <a:pt x="13274" y="2243"/>
                    <a:pt x="13285" y="2263"/>
                  </a:cubicBezTo>
                  <a:cubicBezTo>
                    <a:pt x="13296" y="2266"/>
                    <a:pt x="13307" y="2267"/>
                    <a:pt x="13318" y="2267"/>
                  </a:cubicBezTo>
                  <a:cubicBezTo>
                    <a:pt x="13360" y="2267"/>
                    <a:pt x="13404" y="2248"/>
                    <a:pt x="13517" y="2189"/>
                  </a:cubicBezTo>
                  <a:cubicBezTo>
                    <a:pt x="13534" y="2147"/>
                    <a:pt x="13553" y="2133"/>
                    <a:pt x="13574" y="2133"/>
                  </a:cubicBezTo>
                  <a:cubicBezTo>
                    <a:pt x="13619" y="2133"/>
                    <a:pt x="13672" y="2197"/>
                    <a:pt x="13735" y="2197"/>
                  </a:cubicBezTo>
                  <a:cubicBezTo>
                    <a:pt x="13766" y="2197"/>
                    <a:pt x="13799" y="2182"/>
                    <a:pt x="13834" y="2137"/>
                  </a:cubicBezTo>
                  <a:cubicBezTo>
                    <a:pt x="13870" y="2128"/>
                    <a:pt x="13910" y="2123"/>
                    <a:pt x="13952" y="2123"/>
                  </a:cubicBezTo>
                  <a:cubicBezTo>
                    <a:pt x="14078" y="2123"/>
                    <a:pt x="14232" y="2161"/>
                    <a:pt x="14420" y="2210"/>
                  </a:cubicBezTo>
                  <a:cubicBezTo>
                    <a:pt x="14519" y="2216"/>
                    <a:pt x="14605" y="2221"/>
                    <a:pt x="14680" y="2222"/>
                  </a:cubicBezTo>
                  <a:cubicBezTo>
                    <a:pt x="14680" y="2214"/>
                    <a:pt x="14683" y="2208"/>
                    <a:pt x="14692" y="2208"/>
                  </a:cubicBezTo>
                  <a:cubicBezTo>
                    <a:pt x="14698" y="2208"/>
                    <a:pt x="14708" y="2212"/>
                    <a:pt x="14721" y="2221"/>
                  </a:cubicBezTo>
                  <a:lnTo>
                    <a:pt x="14752" y="2221"/>
                  </a:lnTo>
                  <a:lnTo>
                    <a:pt x="14749" y="2224"/>
                  </a:lnTo>
                  <a:cubicBezTo>
                    <a:pt x="14815" y="2224"/>
                    <a:pt x="14881" y="2217"/>
                    <a:pt x="14945" y="2205"/>
                  </a:cubicBezTo>
                  <a:cubicBezTo>
                    <a:pt x="14970" y="2205"/>
                    <a:pt x="14996" y="2208"/>
                    <a:pt x="15021" y="2214"/>
                  </a:cubicBezTo>
                  <a:cubicBezTo>
                    <a:pt x="15048" y="2185"/>
                    <a:pt x="15077" y="2176"/>
                    <a:pt x="15107" y="2176"/>
                  </a:cubicBezTo>
                  <a:cubicBezTo>
                    <a:pt x="15179" y="2176"/>
                    <a:pt x="15263" y="2231"/>
                    <a:pt x="15362" y="2231"/>
                  </a:cubicBezTo>
                  <a:cubicBezTo>
                    <a:pt x="15392" y="2231"/>
                    <a:pt x="15423" y="2226"/>
                    <a:pt x="15455" y="2214"/>
                  </a:cubicBezTo>
                  <a:cubicBezTo>
                    <a:pt x="15516" y="2210"/>
                    <a:pt x="15580" y="2137"/>
                    <a:pt x="15653" y="2137"/>
                  </a:cubicBezTo>
                  <a:cubicBezTo>
                    <a:pt x="15694" y="2137"/>
                    <a:pt x="15739" y="2161"/>
                    <a:pt x="15786" y="2236"/>
                  </a:cubicBezTo>
                  <a:cubicBezTo>
                    <a:pt x="15813" y="2246"/>
                    <a:pt x="15841" y="2249"/>
                    <a:pt x="15870" y="2249"/>
                  </a:cubicBezTo>
                  <a:cubicBezTo>
                    <a:pt x="15924" y="2249"/>
                    <a:pt x="15982" y="2238"/>
                    <a:pt x="16043" y="2238"/>
                  </a:cubicBezTo>
                  <a:cubicBezTo>
                    <a:pt x="16100" y="2238"/>
                    <a:pt x="16161" y="2247"/>
                    <a:pt x="16225" y="2285"/>
                  </a:cubicBezTo>
                  <a:cubicBezTo>
                    <a:pt x="16248" y="2302"/>
                    <a:pt x="16270" y="2308"/>
                    <a:pt x="16291" y="2308"/>
                  </a:cubicBezTo>
                  <a:cubicBezTo>
                    <a:pt x="16364" y="2308"/>
                    <a:pt x="16424" y="2226"/>
                    <a:pt x="16475" y="2226"/>
                  </a:cubicBezTo>
                  <a:cubicBezTo>
                    <a:pt x="16489" y="2226"/>
                    <a:pt x="16502" y="2232"/>
                    <a:pt x="16515" y="2248"/>
                  </a:cubicBezTo>
                  <a:cubicBezTo>
                    <a:pt x="16570" y="2292"/>
                    <a:pt x="16611" y="2334"/>
                    <a:pt x="16642" y="2334"/>
                  </a:cubicBezTo>
                  <a:cubicBezTo>
                    <a:pt x="16651" y="2334"/>
                    <a:pt x="16660" y="2330"/>
                    <a:pt x="16668" y="2320"/>
                  </a:cubicBezTo>
                  <a:cubicBezTo>
                    <a:pt x="16719" y="2330"/>
                    <a:pt x="16735" y="2346"/>
                    <a:pt x="16745" y="2346"/>
                  </a:cubicBezTo>
                  <a:cubicBezTo>
                    <a:pt x="16748" y="2346"/>
                    <a:pt x="16750" y="2345"/>
                    <a:pt x="16753" y="2342"/>
                  </a:cubicBezTo>
                  <a:cubicBezTo>
                    <a:pt x="16756" y="2352"/>
                    <a:pt x="16759" y="2356"/>
                    <a:pt x="16763" y="2356"/>
                  </a:cubicBezTo>
                  <a:cubicBezTo>
                    <a:pt x="16777" y="2356"/>
                    <a:pt x="16804" y="2308"/>
                    <a:pt x="16874" y="2306"/>
                  </a:cubicBezTo>
                  <a:cubicBezTo>
                    <a:pt x="16905" y="2347"/>
                    <a:pt x="16946" y="2411"/>
                    <a:pt x="16996" y="2411"/>
                  </a:cubicBezTo>
                  <a:cubicBezTo>
                    <a:pt x="17020" y="2411"/>
                    <a:pt x="17046" y="2397"/>
                    <a:pt x="17074" y="2360"/>
                  </a:cubicBezTo>
                  <a:cubicBezTo>
                    <a:pt x="17126" y="2368"/>
                    <a:pt x="17188" y="2381"/>
                    <a:pt x="17261" y="2381"/>
                  </a:cubicBezTo>
                  <a:cubicBezTo>
                    <a:pt x="17312" y="2381"/>
                    <a:pt x="17368" y="2375"/>
                    <a:pt x="17430" y="2356"/>
                  </a:cubicBezTo>
                  <a:cubicBezTo>
                    <a:pt x="17574" y="2415"/>
                    <a:pt x="17684" y="2441"/>
                    <a:pt x="17767" y="2441"/>
                  </a:cubicBezTo>
                  <a:cubicBezTo>
                    <a:pt x="17857" y="2441"/>
                    <a:pt x="17915" y="2410"/>
                    <a:pt x="17950" y="2356"/>
                  </a:cubicBezTo>
                  <a:cubicBezTo>
                    <a:pt x="17957" y="2347"/>
                    <a:pt x="17963" y="2341"/>
                    <a:pt x="17968" y="2333"/>
                  </a:cubicBezTo>
                  <a:cubicBezTo>
                    <a:pt x="17961" y="2318"/>
                    <a:pt x="17961" y="2299"/>
                    <a:pt x="17978" y="2291"/>
                  </a:cubicBezTo>
                  <a:cubicBezTo>
                    <a:pt x="17984" y="2277"/>
                    <a:pt x="17992" y="2271"/>
                    <a:pt x="18002" y="2271"/>
                  </a:cubicBezTo>
                  <a:cubicBezTo>
                    <a:pt x="18048" y="2271"/>
                    <a:pt x="18144" y="2393"/>
                    <a:pt x="18323" y="2393"/>
                  </a:cubicBezTo>
                  <a:cubicBezTo>
                    <a:pt x="18326" y="2393"/>
                    <a:pt x="18329" y="2393"/>
                    <a:pt x="18332" y="2393"/>
                  </a:cubicBezTo>
                  <a:cubicBezTo>
                    <a:pt x="18525" y="2362"/>
                    <a:pt x="18635" y="2321"/>
                    <a:pt x="18692" y="2321"/>
                  </a:cubicBezTo>
                  <a:cubicBezTo>
                    <a:pt x="18702" y="2321"/>
                    <a:pt x="18710" y="2322"/>
                    <a:pt x="18716" y="2324"/>
                  </a:cubicBezTo>
                  <a:cubicBezTo>
                    <a:pt x="18751" y="2330"/>
                    <a:pt x="18751" y="2371"/>
                    <a:pt x="18735" y="2371"/>
                  </a:cubicBezTo>
                  <a:cubicBezTo>
                    <a:pt x="18728" y="2371"/>
                    <a:pt x="18719" y="2364"/>
                    <a:pt x="18707" y="2345"/>
                  </a:cubicBezTo>
                  <a:cubicBezTo>
                    <a:pt x="18688" y="2364"/>
                    <a:pt x="18663" y="2370"/>
                    <a:pt x="18639" y="2370"/>
                  </a:cubicBezTo>
                  <a:cubicBezTo>
                    <a:pt x="18611" y="2370"/>
                    <a:pt x="18585" y="2362"/>
                    <a:pt x="18574" y="2362"/>
                  </a:cubicBezTo>
                  <a:cubicBezTo>
                    <a:pt x="18560" y="2362"/>
                    <a:pt x="18570" y="2375"/>
                    <a:pt x="18634" y="2435"/>
                  </a:cubicBezTo>
                  <a:cubicBezTo>
                    <a:pt x="18668" y="2448"/>
                    <a:pt x="18702" y="2451"/>
                    <a:pt x="18736" y="2451"/>
                  </a:cubicBezTo>
                  <a:cubicBezTo>
                    <a:pt x="18769" y="2451"/>
                    <a:pt x="18803" y="2448"/>
                    <a:pt x="18839" y="2448"/>
                  </a:cubicBezTo>
                  <a:cubicBezTo>
                    <a:pt x="18876" y="2448"/>
                    <a:pt x="18915" y="2451"/>
                    <a:pt x="18957" y="2464"/>
                  </a:cubicBezTo>
                  <a:cubicBezTo>
                    <a:pt x="19078" y="2359"/>
                    <a:pt x="19223" y="2318"/>
                    <a:pt x="19411" y="2312"/>
                  </a:cubicBezTo>
                  <a:cubicBezTo>
                    <a:pt x="19414" y="2311"/>
                    <a:pt x="19416" y="2311"/>
                    <a:pt x="19418" y="2311"/>
                  </a:cubicBezTo>
                  <a:cubicBezTo>
                    <a:pt x="19511" y="2311"/>
                    <a:pt x="19638" y="2619"/>
                    <a:pt x="19751" y="2619"/>
                  </a:cubicBezTo>
                  <a:cubicBezTo>
                    <a:pt x="19755" y="2619"/>
                    <a:pt x="19758" y="2619"/>
                    <a:pt x="19761" y="2618"/>
                  </a:cubicBezTo>
                  <a:cubicBezTo>
                    <a:pt x="19796" y="2614"/>
                    <a:pt x="19832" y="2612"/>
                    <a:pt x="19870" y="2612"/>
                  </a:cubicBezTo>
                  <a:cubicBezTo>
                    <a:pt x="19961" y="2612"/>
                    <a:pt x="20059" y="2624"/>
                    <a:pt x="20166" y="2647"/>
                  </a:cubicBezTo>
                  <a:cubicBezTo>
                    <a:pt x="20316" y="2625"/>
                    <a:pt x="20416" y="2603"/>
                    <a:pt x="20484" y="2490"/>
                  </a:cubicBezTo>
                  <a:cubicBezTo>
                    <a:pt x="20518" y="2505"/>
                    <a:pt x="20544" y="2516"/>
                    <a:pt x="20566" y="2516"/>
                  </a:cubicBezTo>
                  <a:cubicBezTo>
                    <a:pt x="20589" y="2516"/>
                    <a:pt x="20606" y="2503"/>
                    <a:pt x="20620" y="2469"/>
                  </a:cubicBezTo>
                  <a:cubicBezTo>
                    <a:pt x="20656" y="2473"/>
                    <a:pt x="20674" y="2522"/>
                    <a:pt x="20714" y="2522"/>
                  </a:cubicBezTo>
                  <a:cubicBezTo>
                    <a:pt x="20737" y="2522"/>
                    <a:pt x="20766" y="2507"/>
                    <a:pt x="20809" y="2459"/>
                  </a:cubicBezTo>
                  <a:cubicBezTo>
                    <a:pt x="20871" y="2402"/>
                    <a:pt x="20960" y="2417"/>
                    <a:pt x="21096" y="2407"/>
                  </a:cubicBezTo>
                  <a:cubicBezTo>
                    <a:pt x="21169" y="2446"/>
                    <a:pt x="21238" y="2461"/>
                    <a:pt x="21304" y="2461"/>
                  </a:cubicBezTo>
                  <a:cubicBezTo>
                    <a:pt x="21491" y="2461"/>
                    <a:pt x="21657" y="2347"/>
                    <a:pt x="21855" y="2347"/>
                  </a:cubicBezTo>
                  <a:cubicBezTo>
                    <a:pt x="21868" y="2347"/>
                    <a:pt x="21882" y="2347"/>
                    <a:pt x="21896" y="2348"/>
                  </a:cubicBezTo>
                  <a:cubicBezTo>
                    <a:pt x="22017" y="2360"/>
                    <a:pt x="22475" y="2495"/>
                    <a:pt x="22498" y="2495"/>
                  </a:cubicBezTo>
                  <a:cubicBezTo>
                    <a:pt x="23137" y="2466"/>
                    <a:pt x="23741" y="2253"/>
                    <a:pt x="24388" y="2253"/>
                  </a:cubicBezTo>
                  <a:cubicBezTo>
                    <a:pt x="24563" y="2253"/>
                    <a:pt x="24742" y="2268"/>
                    <a:pt x="24926" y="2308"/>
                  </a:cubicBezTo>
                  <a:cubicBezTo>
                    <a:pt x="24951" y="2317"/>
                    <a:pt x="24977" y="2320"/>
                    <a:pt x="25003" y="2320"/>
                  </a:cubicBezTo>
                  <a:cubicBezTo>
                    <a:pt x="25093" y="2320"/>
                    <a:pt x="25193" y="2280"/>
                    <a:pt x="25306" y="2280"/>
                  </a:cubicBezTo>
                  <a:cubicBezTo>
                    <a:pt x="25359" y="2280"/>
                    <a:pt x="25416" y="2289"/>
                    <a:pt x="25475" y="2315"/>
                  </a:cubicBezTo>
                  <a:cubicBezTo>
                    <a:pt x="25550" y="2331"/>
                    <a:pt x="25631" y="2336"/>
                    <a:pt x="25716" y="2336"/>
                  </a:cubicBezTo>
                  <a:cubicBezTo>
                    <a:pt x="25757" y="2336"/>
                    <a:pt x="25799" y="2335"/>
                    <a:pt x="25842" y="2333"/>
                  </a:cubicBezTo>
                  <a:cubicBezTo>
                    <a:pt x="25975" y="2327"/>
                    <a:pt x="26120" y="2313"/>
                    <a:pt x="26279" y="2305"/>
                  </a:cubicBezTo>
                  <a:cubicBezTo>
                    <a:pt x="26312" y="2299"/>
                    <a:pt x="26343" y="2296"/>
                    <a:pt x="26373" y="2296"/>
                  </a:cubicBezTo>
                  <a:cubicBezTo>
                    <a:pt x="26437" y="2296"/>
                    <a:pt x="26496" y="2306"/>
                    <a:pt x="26551" y="2306"/>
                  </a:cubicBezTo>
                  <a:cubicBezTo>
                    <a:pt x="26566" y="2306"/>
                    <a:pt x="26580" y="2306"/>
                    <a:pt x="26594" y="2304"/>
                  </a:cubicBezTo>
                  <a:cubicBezTo>
                    <a:pt x="26625" y="2335"/>
                    <a:pt x="26655" y="2344"/>
                    <a:pt x="26682" y="2344"/>
                  </a:cubicBezTo>
                  <a:cubicBezTo>
                    <a:pt x="26722" y="2344"/>
                    <a:pt x="26757" y="2326"/>
                    <a:pt x="26791" y="2326"/>
                  </a:cubicBezTo>
                  <a:cubicBezTo>
                    <a:pt x="26804" y="2326"/>
                    <a:pt x="26817" y="2329"/>
                    <a:pt x="26829" y="2337"/>
                  </a:cubicBezTo>
                  <a:cubicBezTo>
                    <a:pt x="26916" y="2352"/>
                    <a:pt x="26984" y="2402"/>
                    <a:pt x="27035" y="2402"/>
                  </a:cubicBezTo>
                  <a:cubicBezTo>
                    <a:pt x="27061" y="2402"/>
                    <a:pt x="27082" y="2389"/>
                    <a:pt x="27099" y="2351"/>
                  </a:cubicBezTo>
                  <a:cubicBezTo>
                    <a:pt x="27161" y="2305"/>
                    <a:pt x="27176" y="2278"/>
                    <a:pt x="27167" y="2278"/>
                  </a:cubicBezTo>
                  <a:cubicBezTo>
                    <a:pt x="27160" y="2278"/>
                    <a:pt x="27142" y="2291"/>
                    <a:pt x="27119" y="2319"/>
                  </a:cubicBezTo>
                  <a:cubicBezTo>
                    <a:pt x="27126" y="2311"/>
                    <a:pt x="27080" y="2310"/>
                    <a:pt x="27038" y="2310"/>
                  </a:cubicBezTo>
                  <a:cubicBezTo>
                    <a:pt x="27032" y="2310"/>
                    <a:pt x="27025" y="2310"/>
                    <a:pt x="27020" y="2310"/>
                  </a:cubicBezTo>
                  <a:cubicBezTo>
                    <a:pt x="26957" y="2310"/>
                    <a:pt x="26926" y="2309"/>
                    <a:pt x="27151" y="2277"/>
                  </a:cubicBezTo>
                  <a:cubicBezTo>
                    <a:pt x="27320" y="2253"/>
                    <a:pt x="27616" y="2242"/>
                    <a:pt x="27863" y="2242"/>
                  </a:cubicBezTo>
                  <a:cubicBezTo>
                    <a:pt x="27944" y="2242"/>
                    <a:pt x="28020" y="2243"/>
                    <a:pt x="28084" y="2245"/>
                  </a:cubicBezTo>
                  <a:cubicBezTo>
                    <a:pt x="28726" y="2270"/>
                    <a:pt x="28720" y="2362"/>
                    <a:pt x="29362" y="2387"/>
                  </a:cubicBezTo>
                  <a:cubicBezTo>
                    <a:pt x="29283" y="2360"/>
                    <a:pt x="29252" y="2286"/>
                    <a:pt x="29297" y="2238"/>
                  </a:cubicBezTo>
                  <a:lnTo>
                    <a:pt x="29297" y="2238"/>
                  </a:lnTo>
                  <a:cubicBezTo>
                    <a:pt x="29330" y="2278"/>
                    <a:pt x="29397" y="2297"/>
                    <a:pt x="29465" y="2297"/>
                  </a:cubicBezTo>
                  <a:cubicBezTo>
                    <a:pt x="29539" y="2297"/>
                    <a:pt x="29612" y="2274"/>
                    <a:pt x="29640" y="2228"/>
                  </a:cubicBezTo>
                  <a:cubicBezTo>
                    <a:pt x="29710" y="2234"/>
                    <a:pt x="29817" y="2236"/>
                    <a:pt x="29941" y="2236"/>
                  </a:cubicBezTo>
                  <a:cubicBezTo>
                    <a:pt x="30176" y="2236"/>
                    <a:pt x="30474" y="2229"/>
                    <a:pt x="30712" y="2229"/>
                  </a:cubicBezTo>
                  <a:cubicBezTo>
                    <a:pt x="30932" y="2229"/>
                    <a:pt x="31101" y="2235"/>
                    <a:pt x="31121" y="2261"/>
                  </a:cubicBezTo>
                  <a:cubicBezTo>
                    <a:pt x="31109" y="2245"/>
                    <a:pt x="31094" y="2225"/>
                    <a:pt x="31080" y="2208"/>
                  </a:cubicBezTo>
                  <a:cubicBezTo>
                    <a:pt x="31082" y="2208"/>
                    <a:pt x="31084" y="2208"/>
                    <a:pt x="31086" y="2208"/>
                  </a:cubicBezTo>
                  <a:cubicBezTo>
                    <a:pt x="31116" y="2208"/>
                    <a:pt x="31161" y="2272"/>
                    <a:pt x="31221" y="2312"/>
                  </a:cubicBezTo>
                  <a:cubicBezTo>
                    <a:pt x="31221" y="2317"/>
                    <a:pt x="31224" y="2320"/>
                    <a:pt x="31226" y="2324"/>
                  </a:cubicBezTo>
                  <a:cubicBezTo>
                    <a:pt x="31229" y="2339"/>
                    <a:pt x="31232" y="2345"/>
                    <a:pt x="31235" y="2345"/>
                  </a:cubicBezTo>
                  <a:cubicBezTo>
                    <a:pt x="31238" y="2345"/>
                    <a:pt x="31242" y="2338"/>
                    <a:pt x="31246" y="2326"/>
                  </a:cubicBezTo>
                  <a:cubicBezTo>
                    <a:pt x="31247" y="2326"/>
                    <a:pt x="31248" y="2327"/>
                    <a:pt x="31249" y="2328"/>
                  </a:cubicBezTo>
                  <a:cubicBezTo>
                    <a:pt x="31308" y="2338"/>
                    <a:pt x="31345" y="2341"/>
                    <a:pt x="31366" y="2341"/>
                  </a:cubicBezTo>
                  <a:cubicBezTo>
                    <a:pt x="31441" y="2341"/>
                    <a:pt x="31318" y="2295"/>
                    <a:pt x="31255" y="2295"/>
                  </a:cubicBezTo>
                  <a:cubicBezTo>
                    <a:pt x="31254" y="2295"/>
                    <a:pt x="31254" y="2295"/>
                    <a:pt x="31253" y="2295"/>
                  </a:cubicBezTo>
                  <a:cubicBezTo>
                    <a:pt x="31276" y="2192"/>
                    <a:pt x="31309" y="1970"/>
                    <a:pt x="31370" y="1970"/>
                  </a:cubicBezTo>
                  <a:cubicBezTo>
                    <a:pt x="31374" y="1970"/>
                    <a:pt x="31379" y="1971"/>
                    <a:pt x="31383" y="1973"/>
                  </a:cubicBezTo>
                  <a:cubicBezTo>
                    <a:pt x="31419" y="1981"/>
                    <a:pt x="31464" y="2029"/>
                    <a:pt x="31519" y="2029"/>
                  </a:cubicBezTo>
                  <a:cubicBezTo>
                    <a:pt x="31540" y="2029"/>
                    <a:pt x="31563" y="2021"/>
                    <a:pt x="31588" y="2001"/>
                  </a:cubicBezTo>
                  <a:lnTo>
                    <a:pt x="31588" y="2001"/>
                  </a:lnTo>
                  <a:cubicBezTo>
                    <a:pt x="31557" y="2027"/>
                    <a:pt x="32020" y="2048"/>
                    <a:pt x="32491" y="2048"/>
                  </a:cubicBezTo>
                  <a:cubicBezTo>
                    <a:pt x="32905" y="2048"/>
                    <a:pt x="33326" y="2032"/>
                    <a:pt x="33425" y="1987"/>
                  </a:cubicBezTo>
                  <a:cubicBezTo>
                    <a:pt x="33536" y="2180"/>
                    <a:pt x="34057" y="2226"/>
                    <a:pt x="34275" y="2226"/>
                  </a:cubicBezTo>
                  <a:cubicBezTo>
                    <a:pt x="34319" y="2226"/>
                    <a:pt x="34351" y="2224"/>
                    <a:pt x="34364" y="2221"/>
                  </a:cubicBezTo>
                  <a:cubicBezTo>
                    <a:pt x="34385" y="2217"/>
                    <a:pt x="34406" y="2215"/>
                    <a:pt x="34427" y="2215"/>
                  </a:cubicBezTo>
                  <a:cubicBezTo>
                    <a:pt x="34488" y="2215"/>
                    <a:pt x="34550" y="2230"/>
                    <a:pt x="34608" y="2245"/>
                  </a:cubicBezTo>
                  <a:cubicBezTo>
                    <a:pt x="34685" y="2266"/>
                    <a:pt x="35031" y="2266"/>
                    <a:pt x="35363" y="2266"/>
                  </a:cubicBezTo>
                  <a:cubicBezTo>
                    <a:pt x="35694" y="2266"/>
                    <a:pt x="36011" y="2266"/>
                    <a:pt x="36027" y="2287"/>
                  </a:cubicBezTo>
                  <a:cubicBezTo>
                    <a:pt x="36051" y="2285"/>
                    <a:pt x="36069" y="2282"/>
                    <a:pt x="36090" y="2282"/>
                  </a:cubicBezTo>
                  <a:cubicBezTo>
                    <a:pt x="36122" y="2282"/>
                    <a:pt x="36162" y="2288"/>
                    <a:pt x="36242" y="2314"/>
                  </a:cubicBezTo>
                  <a:cubicBezTo>
                    <a:pt x="36290" y="2318"/>
                    <a:pt x="36353" y="2340"/>
                    <a:pt x="36436" y="2340"/>
                  </a:cubicBezTo>
                  <a:cubicBezTo>
                    <a:pt x="36469" y="2340"/>
                    <a:pt x="36505" y="2336"/>
                    <a:pt x="36545" y="2327"/>
                  </a:cubicBezTo>
                  <a:cubicBezTo>
                    <a:pt x="36582" y="2344"/>
                    <a:pt x="36621" y="2350"/>
                    <a:pt x="36664" y="2350"/>
                  </a:cubicBezTo>
                  <a:cubicBezTo>
                    <a:pt x="36735" y="2350"/>
                    <a:pt x="36814" y="2335"/>
                    <a:pt x="36904" y="2335"/>
                  </a:cubicBezTo>
                  <a:cubicBezTo>
                    <a:pt x="36971" y="2335"/>
                    <a:pt x="37044" y="2343"/>
                    <a:pt x="37124" y="2371"/>
                  </a:cubicBezTo>
                  <a:cubicBezTo>
                    <a:pt x="37331" y="2388"/>
                    <a:pt x="37480" y="2393"/>
                    <a:pt x="37587" y="2397"/>
                  </a:cubicBezTo>
                  <a:cubicBezTo>
                    <a:pt x="37598" y="2390"/>
                    <a:pt x="37611" y="2384"/>
                    <a:pt x="37626" y="2375"/>
                  </a:cubicBezTo>
                  <a:cubicBezTo>
                    <a:pt x="37652" y="2379"/>
                    <a:pt x="37675" y="2383"/>
                    <a:pt x="37695" y="2385"/>
                  </a:cubicBezTo>
                  <a:cubicBezTo>
                    <a:pt x="37665" y="2385"/>
                    <a:pt x="37633" y="2389"/>
                    <a:pt x="37604" y="2397"/>
                  </a:cubicBezTo>
                  <a:cubicBezTo>
                    <a:pt x="37682" y="2401"/>
                    <a:pt x="37735" y="2404"/>
                    <a:pt x="37768" y="2413"/>
                  </a:cubicBezTo>
                  <a:cubicBezTo>
                    <a:pt x="37789" y="2425"/>
                    <a:pt x="37803" y="2430"/>
                    <a:pt x="37810" y="2430"/>
                  </a:cubicBezTo>
                  <a:cubicBezTo>
                    <a:pt x="37828" y="2430"/>
                    <a:pt x="37801" y="2399"/>
                    <a:pt x="37756" y="2399"/>
                  </a:cubicBezTo>
                  <a:cubicBezTo>
                    <a:pt x="37755" y="2399"/>
                    <a:pt x="37754" y="2399"/>
                    <a:pt x="37752" y="2399"/>
                  </a:cubicBezTo>
                  <a:cubicBezTo>
                    <a:pt x="37742" y="2395"/>
                    <a:pt x="37733" y="2392"/>
                    <a:pt x="37723" y="2390"/>
                  </a:cubicBezTo>
                  <a:lnTo>
                    <a:pt x="37723" y="2390"/>
                  </a:lnTo>
                  <a:cubicBezTo>
                    <a:pt x="37756" y="2394"/>
                    <a:pt x="37782" y="2395"/>
                    <a:pt x="37803" y="2395"/>
                  </a:cubicBezTo>
                  <a:cubicBezTo>
                    <a:pt x="37879" y="2395"/>
                    <a:pt x="37882" y="2375"/>
                    <a:pt x="37890" y="2366"/>
                  </a:cubicBezTo>
                  <a:cubicBezTo>
                    <a:pt x="37890" y="2366"/>
                    <a:pt x="37890" y="2366"/>
                    <a:pt x="37891" y="2366"/>
                  </a:cubicBezTo>
                  <a:cubicBezTo>
                    <a:pt x="37904" y="2366"/>
                    <a:pt x="37933" y="2311"/>
                    <a:pt x="38227" y="2289"/>
                  </a:cubicBezTo>
                  <a:cubicBezTo>
                    <a:pt x="38245" y="2294"/>
                    <a:pt x="38262" y="2296"/>
                    <a:pt x="38280" y="2296"/>
                  </a:cubicBezTo>
                  <a:cubicBezTo>
                    <a:pt x="38340" y="2296"/>
                    <a:pt x="38396" y="2271"/>
                    <a:pt x="38449" y="2271"/>
                  </a:cubicBezTo>
                  <a:cubicBezTo>
                    <a:pt x="38466" y="2271"/>
                    <a:pt x="38482" y="2273"/>
                    <a:pt x="38498" y="2280"/>
                  </a:cubicBezTo>
                  <a:cubicBezTo>
                    <a:pt x="38524" y="2258"/>
                    <a:pt x="38549" y="2249"/>
                    <a:pt x="38574" y="2249"/>
                  </a:cubicBezTo>
                  <a:cubicBezTo>
                    <a:pt x="38625" y="2249"/>
                    <a:pt x="38673" y="2285"/>
                    <a:pt x="38718" y="2318"/>
                  </a:cubicBezTo>
                  <a:cubicBezTo>
                    <a:pt x="38787" y="2411"/>
                    <a:pt x="39053" y="2553"/>
                    <a:pt x="39113" y="2641"/>
                  </a:cubicBezTo>
                  <a:cubicBezTo>
                    <a:pt x="39137" y="2622"/>
                    <a:pt x="39162" y="2612"/>
                    <a:pt x="39187" y="2612"/>
                  </a:cubicBezTo>
                  <a:cubicBezTo>
                    <a:pt x="39219" y="2612"/>
                    <a:pt x="39251" y="2628"/>
                    <a:pt x="39283" y="2660"/>
                  </a:cubicBezTo>
                  <a:cubicBezTo>
                    <a:pt x="39287" y="2664"/>
                    <a:pt x="39292" y="2665"/>
                    <a:pt x="39299" y="2665"/>
                  </a:cubicBezTo>
                  <a:cubicBezTo>
                    <a:pt x="39392" y="2665"/>
                    <a:pt x="39757" y="2373"/>
                    <a:pt x="39856" y="2373"/>
                  </a:cubicBezTo>
                  <a:cubicBezTo>
                    <a:pt x="39864" y="2373"/>
                    <a:pt x="39871" y="2375"/>
                    <a:pt x="39875" y="2379"/>
                  </a:cubicBezTo>
                  <a:cubicBezTo>
                    <a:pt x="39933" y="2387"/>
                    <a:pt x="39994" y="2371"/>
                    <a:pt x="40063" y="2440"/>
                  </a:cubicBezTo>
                  <a:cubicBezTo>
                    <a:pt x="40090" y="2438"/>
                    <a:pt x="40113" y="2437"/>
                    <a:pt x="40133" y="2437"/>
                  </a:cubicBezTo>
                  <a:cubicBezTo>
                    <a:pt x="40246" y="2437"/>
                    <a:pt x="40263" y="2468"/>
                    <a:pt x="40273" y="2468"/>
                  </a:cubicBezTo>
                  <a:cubicBezTo>
                    <a:pt x="40274" y="2468"/>
                    <a:pt x="40275" y="2467"/>
                    <a:pt x="40277" y="2465"/>
                  </a:cubicBezTo>
                  <a:cubicBezTo>
                    <a:pt x="40282" y="2463"/>
                    <a:pt x="40287" y="2374"/>
                    <a:pt x="40309" y="2374"/>
                  </a:cubicBezTo>
                  <a:cubicBezTo>
                    <a:pt x="40315" y="2374"/>
                    <a:pt x="40322" y="2380"/>
                    <a:pt x="40330" y="2395"/>
                  </a:cubicBezTo>
                  <a:cubicBezTo>
                    <a:pt x="40370" y="2395"/>
                    <a:pt x="40438" y="2375"/>
                    <a:pt x="40563" y="2354"/>
                  </a:cubicBezTo>
                  <a:cubicBezTo>
                    <a:pt x="40619" y="2378"/>
                    <a:pt x="40665" y="2386"/>
                    <a:pt x="40702" y="2386"/>
                  </a:cubicBezTo>
                  <a:cubicBezTo>
                    <a:pt x="40750" y="2386"/>
                    <a:pt x="40785" y="2374"/>
                    <a:pt x="40811" y="2370"/>
                  </a:cubicBezTo>
                  <a:cubicBezTo>
                    <a:pt x="40844" y="2311"/>
                    <a:pt x="40862" y="2286"/>
                    <a:pt x="40875" y="2286"/>
                  </a:cubicBezTo>
                  <a:cubicBezTo>
                    <a:pt x="40881" y="2286"/>
                    <a:pt x="40885" y="2290"/>
                    <a:pt x="40889" y="2298"/>
                  </a:cubicBezTo>
                  <a:cubicBezTo>
                    <a:pt x="40893" y="2300"/>
                    <a:pt x="40897" y="2301"/>
                    <a:pt x="40901" y="2301"/>
                  </a:cubicBezTo>
                  <a:cubicBezTo>
                    <a:pt x="40918" y="2301"/>
                    <a:pt x="40939" y="2278"/>
                    <a:pt x="41063" y="2273"/>
                  </a:cubicBezTo>
                  <a:cubicBezTo>
                    <a:pt x="41101" y="2293"/>
                    <a:pt x="41139" y="2305"/>
                    <a:pt x="41181" y="2305"/>
                  </a:cubicBezTo>
                  <a:cubicBezTo>
                    <a:pt x="41224" y="2305"/>
                    <a:pt x="41271" y="2293"/>
                    <a:pt x="41328" y="2263"/>
                  </a:cubicBezTo>
                  <a:lnTo>
                    <a:pt x="41328" y="2263"/>
                  </a:lnTo>
                  <a:cubicBezTo>
                    <a:pt x="41369" y="2271"/>
                    <a:pt x="41189" y="2499"/>
                    <a:pt x="41122" y="2577"/>
                  </a:cubicBezTo>
                  <a:cubicBezTo>
                    <a:pt x="41284" y="2477"/>
                    <a:pt x="42609" y="2393"/>
                    <a:pt x="42767" y="2393"/>
                  </a:cubicBezTo>
                  <a:cubicBezTo>
                    <a:pt x="42771" y="2393"/>
                    <a:pt x="42773" y="2393"/>
                    <a:pt x="42776" y="2393"/>
                  </a:cubicBezTo>
                  <a:cubicBezTo>
                    <a:pt x="42783" y="2397"/>
                    <a:pt x="42790" y="2399"/>
                    <a:pt x="42797" y="2399"/>
                  </a:cubicBezTo>
                  <a:cubicBezTo>
                    <a:pt x="42834" y="2399"/>
                    <a:pt x="42872" y="2349"/>
                    <a:pt x="42914" y="2349"/>
                  </a:cubicBezTo>
                  <a:cubicBezTo>
                    <a:pt x="42929" y="2349"/>
                    <a:pt x="42944" y="2356"/>
                    <a:pt x="42960" y="2374"/>
                  </a:cubicBezTo>
                  <a:cubicBezTo>
                    <a:pt x="42984" y="2392"/>
                    <a:pt x="43009" y="2395"/>
                    <a:pt x="43034" y="2395"/>
                  </a:cubicBezTo>
                  <a:cubicBezTo>
                    <a:pt x="43052" y="2395"/>
                    <a:pt x="43071" y="2393"/>
                    <a:pt x="43090" y="2393"/>
                  </a:cubicBezTo>
                  <a:cubicBezTo>
                    <a:pt x="43118" y="2393"/>
                    <a:pt x="43147" y="2398"/>
                    <a:pt x="43177" y="2418"/>
                  </a:cubicBezTo>
                  <a:cubicBezTo>
                    <a:pt x="43203" y="2428"/>
                    <a:pt x="43230" y="2432"/>
                    <a:pt x="43257" y="2432"/>
                  </a:cubicBezTo>
                  <a:cubicBezTo>
                    <a:pt x="43325" y="2432"/>
                    <a:pt x="43397" y="2411"/>
                    <a:pt x="43474" y="2411"/>
                  </a:cubicBezTo>
                  <a:cubicBezTo>
                    <a:pt x="43520" y="2411"/>
                    <a:pt x="43567" y="2418"/>
                    <a:pt x="43617" y="2443"/>
                  </a:cubicBezTo>
                  <a:cubicBezTo>
                    <a:pt x="43667" y="2417"/>
                    <a:pt x="43718" y="2392"/>
                    <a:pt x="43772" y="2392"/>
                  </a:cubicBezTo>
                  <a:cubicBezTo>
                    <a:pt x="43806" y="2392"/>
                    <a:pt x="43842" y="2403"/>
                    <a:pt x="43879" y="2431"/>
                  </a:cubicBezTo>
                  <a:cubicBezTo>
                    <a:pt x="43933" y="2472"/>
                    <a:pt x="43995" y="2488"/>
                    <a:pt x="44064" y="2488"/>
                  </a:cubicBezTo>
                  <a:cubicBezTo>
                    <a:pt x="44303" y="2488"/>
                    <a:pt x="44619" y="2291"/>
                    <a:pt x="44952" y="2291"/>
                  </a:cubicBezTo>
                  <a:cubicBezTo>
                    <a:pt x="44953" y="2291"/>
                    <a:pt x="44955" y="2291"/>
                    <a:pt x="44957" y="2291"/>
                  </a:cubicBezTo>
                  <a:cubicBezTo>
                    <a:pt x="45001" y="2291"/>
                    <a:pt x="45046" y="2295"/>
                    <a:pt x="45090" y="2301"/>
                  </a:cubicBezTo>
                  <a:cubicBezTo>
                    <a:pt x="45089" y="2296"/>
                    <a:pt x="45088" y="2290"/>
                    <a:pt x="45086" y="2284"/>
                  </a:cubicBezTo>
                  <a:cubicBezTo>
                    <a:pt x="45084" y="2277"/>
                    <a:pt x="45080" y="2270"/>
                    <a:pt x="45078" y="2264"/>
                  </a:cubicBezTo>
                  <a:lnTo>
                    <a:pt x="45078" y="2264"/>
                  </a:lnTo>
                  <a:cubicBezTo>
                    <a:pt x="45086" y="2269"/>
                    <a:pt x="45096" y="2272"/>
                    <a:pt x="45106" y="2272"/>
                  </a:cubicBezTo>
                  <a:cubicBezTo>
                    <a:pt x="45112" y="2272"/>
                    <a:pt x="45119" y="2271"/>
                    <a:pt x="45125" y="2268"/>
                  </a:cubicBezTo>
                  <a:cubicBezTo>
                    <a:pt x="45162" y="2244"/>
                    <a:pt x="45216" y="2233"/>
                    <a:pt x="45295" y="2219"/>
                  </a:cubicBezTo>
                  <a:cubicBezTo>
                    <a:pt x="45361" y="2230"/>
                    <a:pt x="45444" y="2283"/>
                    <a:pt x="45545" y="2283"/>
                  </a:cubicBezTo>
                  <a:cubicBezTo>
                    <a:pt x="45567" y="2283"/>
                    <a:pt x="45590" y="2280"/>
                    <a:pt x="45613" y="2275"/>
                  </a:cubicBezTo>
                  <a:cubicBezTo>
                    <a:pt x="45651" y="2291"/>
                    <a:pt x="45686" y="2297"/>
                    <a:pt x="45720" y="2297"/>
                  </a:cubicBezTo>
                  <a:cubicBezTo>
                    <a:pt x="45778" y="2297"/>
                    <a:pt x="45830" y="2279"/>
                    <a:pt x="45878" y="2266"/>
                  </a:cubicBezTo>
                  <a:lnTo>
                    <a:pt x="45893" y="2261"/>
                  </a:lnTo>
                  <a:cubicBezTo>
                    <a:pt x="45873" y="2228"/>
                    <a:pt x="45867" y="2169"/>
                    <a:pt x="45888" y="2169"/>
                  </a:cubicBezTo>
                  <a:cubicBezTo>
                    <a:pt x="45894" y="2169"/>
                    <a:pt x="45902" y="2174"/>
                    <a:pt x="45913" y="2187"/>
                  </a:cubicBezTo>
                  <a:cubicBezTo>
                    <a:pt x="45950" y="2124"/>
                    <a:pt x="45990" y="2146"/>
                    <a:pt x="46029" y="2109"/>
                  </a:cubicBezTo>
                  <a:cubicBezTo>
                    <a:pt x="46063" y="2139"/>
                    <a:pt x="46097" y="2183"/>
                    <a:pt x="46131" y="2183"/>
                  </a:cubicBezTo>
                  <a:cubicBezTo>
                    <a:pt x="46140" y="2183"/>
                    <a:pt x="46148" y="2180"/>
                    <a:pt x="46157" y="2174"/>
                  </a:cubicBezTo>
                  <a:cubicBezTo>
                    <a:pt x="46162" y="2168"/>
                    <a:pt x="46171" y="2164"/>
                    <a:pt x="46179" y="2164"/>
                  </a:cubicBezTo>
                  <a:cubicBezTo>
                    <a:pt x="46185" y="2164"/>
                    <a:pt x="46192" y="2166"/>
                    <a:pt x="46197" y="2170"/>
                  </a:cubicBezTo>
                  <a:cubicBezTo>
                    <a:pt x="46240" y="2170"/>
                    <a:pt x="46274" y="2201"/>
                    <a:pt x="46296" y="2247"/>
                  </a:cubicBezTo>
                  <a:cubicBezTo>
                    <a:pt x="46328" y="2270"/>
                    <a:pt x="46341" y="2287"/>
                    <a:pt x="46340" y="2296"/>
                  </a:cubicBezTo>
                  <a:cubicBezTo>
                    <a:pt x="46496" y="2366"/>
                    <a:pt x="46861" y="2410"/>
                    <a:pt x="47195" y="2410"/>
                  </a:cubicBezTo>
                  <a:cubicBezTo>
                    <a:pt x="47461" y="2410"/>
                    <a:pt x="47707" y="2382"/>
                    <a:pt x="47812" y="2318"/>
                  </a:cubicBezTo>
                  <a:cubicBezTo>
                    <a:pt x="47841" y="2350"/>
                    <a:pt x="47870" y="2362"/>
                    <a:pt x="47899" y="2362"/>
                  </a:cubicBezTo>
                  <a:cubicBezTo>
                    <a:pt x="47980" y="2362"/>
                    <a:pt x="48064" y="2270"/>
                    <a:pt x="48155" y="2270"/>
                  </a:cubicBezTo>
                  <a:cubicBezTo>
                    <a:pt x="48164" y="2270"/>
                    <a:pt x="48173" y="2271"/>
                    <a:pt x="48182" y="2273"/>
                  </a:cubicBezTo>
                  <a:cubicBezTo>
                    <a:pt x="48265" y="2196"/>
                    <a:pt x="48353" y="2152"/>
                    <a:pt x="48447" y="2152"/>
                  </a:cubicBezTo>
                  <a:cubicBezTo>
                    <a:pt x="48502" y="2152"/>
                    <a:pt x="48559" y="2167"/>
                    <a:pt x="48617" y="2200"/>
                  </a:cubicBezTo>
                  <a:cubicBezTo>
                    <a:pt x="48697" y="2267"/>
                    <a:pt x="48780" y="2300"/>
                    <a:pt x="48865" y="2301"/>
                  </a:cubicBezTo>
                  <a:cubicBezTo>
                    <a:pt x="48869" y="2301"/>
                    <a:pt x="48872" y="2301"/>
                    <a:pt x="48875" y="2301"/>
                  </a:cubicBezTo>
                  <a:cubicBezTo>
                    <a:pt x="48958" y="2301"/>
                    <a:pt x="49043" y="2271"/>
                    <a:pt x="49130" y="2212"/>
                  </a:cubicBezTo>
                  <a:cubicBezTo>
                    <a:pt x="49225" y="2276"/>
                    <a:pt x="49303" y="2298"/>
                    <a:pt x="49367" y="2298"/>
                  </a:cubicBezTo>
                  <a:cubicBezTo>
                    <a:pt x="49494" y="2298"/>
                    <a:pt x="49569" y="2214"/>
                    <a:pt x="49615" y="2198"/>
                  </a:cubicBezTo>
                  <a:cubicBezTo>
                    <a:pt x="49644" y="2237"/>
                    <a:pt x="49662" y="2249"/>
                    <a:pt x="49674" y="2249"/>
                  </a:cubicBezTo>
                  <a:cubicBezTo>
                    <a:pt x="49690" y="2249"/>
                    <a:pt x="49692" y="2224"/>
                    <a:pt x="49695" y="2221"/>
                  </a:cubicBezTo>
                  <a:cubicBezTo>
                    <a:pt x="49699" y="2211"/>
                    <a:pt x="49704" y="2189"/>
                    <a:pt x="49725" y="2189"/>
                  </a:cubicBezTo>
                  <a:cubicBezTo>
                    <a:pt x="49739" y="2189"/>
                    <a:pt x="49760" y="2199"/>
                    <a:pt x="49794" y="2230"/>
                  </a:cubicBezTo>
                  <a:cubicBezTo>
                    <a:pt x="49856" y="2285"/>
                    <a:pt x="50027" y="2303"/>
                    <a:pt x="50237" y="2303"/>
                  </a:cubicBezTo>
                  <a:cubicBezTo>
                    <a:pt x="50622" y="2303"/>
                    <a:pt x="51137" y="2243"/>
                    <a:pt x="51330" y="2243"/>
                  </a:cubicBezTo>
                  <a:cubicBezTo>
                    <a:pt x="51335" y="2243"/>
                    <a:pt x="51339" y="2243"/>
                    <a:pt x="51344" y="2243"/>
                  </a:cubicBezTo>
                  <a:lnTo>
                    <a:pt x="51787" y="2250"/>
                  </a:lnTo>
                  <a:cubicBezTo>
                    <a:pt x="51787" y="2250"/>
                    <a:pt x="51788" y="2250"/>
                    <a:pt x="51789" y="2250"/>
                  </a:cubicBezTo>
                  <a:cubicBezTo>
                    <a:pt x="51881" y="2250"/>
                    <a:pt x="52118" y="2182"/>
                    <a:pt x="52251" y="2182"/>
                  </a:cubicBezTo>
                  <a:cubicBezTo>
                    <a:pt x="52297" y="2182"/>
                    <a:pt x="52330" y="2190"/>
                    <a:pt x="52340" y="2212"/>
                  </a:cubicBezTo>
                  <a:cubicBezTo>
                    <a:pt x="52361" y="2254"/>
                    <a:pt x="52381" y="2264"/>
                    <a:pt x="52402" y="2264"/>
                  </a:cubicBezTo>
                  <a:cubicBezTo>
                    <a:pt x="52418" y="2264"/>
                    <a:pt x="52434" y="2258"/>
                    <a:pt x="52451" y="2258"/>
                  </a:cubicBezTo>
                  <a:cubicBezTo>
                    <a:pt x="52468" y="2258"/>
                    <a:pt x="52485" y="2264"/>
                    <a:pt x="52503" y="2286"/>
                  </a:cubicBezTo>
                  <a:cubicBezTo>
                    <a:pt x="52518" y="2300"/>
                    <a:pt x="52533" y="2306"/>
                    <a:pt x="52547" y="2306"/>
                  </a:cubicBezTo>
                  <a:cubicBezTo>
                    <a:pt x="52593" y="2306"/>
                    <a:pt x="52639" y="2254"/>
                    <a:pt x="52690" y="2243"/>
                  </a:cubicBezTo>
                  <a:cubicBezTo>
                    <a:pt x="52709" y="2207"/>
                    <a:pt x="52729" y="2194"/>
                    <a:pt x="52750" y="2194"/>
                  </a:cubicBezTo>
                  <a:cubicBezTo>
                    <a:pt x="52800" y="2194"/>
                    <a:pt x="52855" y="2271"/>
                    <a:pt x="52912" y="2280"/>
                  </a:cubicBezTo>
                  <a:cubicBezTo>
                    <a:pt x="52939" y="2315"/>
                    <a:pt x="52967" y="2326"/>
                    <a:pt x="52996" y="2326"/>
                  </a:cubicBezTo>
                  <a:cubicBezTo>
                    <a:pt x="53032" y="2326"/>
                    <a:pt x="53070" y="2309"/>
                    <a:pt x="53109" y="2309"/>
                  </a:cubicBezTo>
                  <a:cubicBezTo>
                    <a:pt x="53128" y="2309"/>
                    <a:pt x="53148" y="2313"/>
                    <a:pt x="53169" y="2326"/>
                  </a:cubicBezTo>
                  <a:cubicBezTo>
                    <a:pt x="53261" y="2371"/>
                    <a:pt x="53339" y="2418"/>
                    <a:pt x="53404" y="2425"/>
                  </a:cubicBezTo>
                  <a:cubicBezTo>
                    <a:pt x="53405" y="2425"/>
                    <a:pt x="53407" y="2425"/>
                    <a:pt x="53408" y="2425"/>
                  </a:cubicBezTo>
                  <a:cubicBezTo>
                    <a:pt x="53447" y="2425"/>
                    <a:pt x="53482" y="2479"/>
                    <a:pt x="53512" y="2479"/>
                  </a:cubicBezTo>
                  <a:cubicBezTo>
                    <a:pt x="53530" y="2479"/>
                    <a:pt x="53546" y="2460"/>
                    <a:pt x="53559" y="2397"/>
                  </a:cubicBezTo>
                  <a:cubicBezTo>
                    <a:pt x="53575" y="2414"/>
                    <a:pt x="53589" y="2421"/>
                    <a:pt x="53602" y="2421"/>
                  </a:cubicBezTo>
                  <a:cubicBezTo>
                    <a:pt x="53642" y="2421"/>
                    <a:pt x="53668" y="2354"/>
                    <a:pt x="53686" y="2354"/>
                  </a:cubicBezTo>
                  <a:cubicBezTo>
                    <a:pt x="53694" y="2354"/>
                    <a:pt x="53700" y="2364"/>
                    <a:pt x="53706" y="2393"/>
                  </a:cubicBezTo>
                  <a:cubicBezTo>
                    <a:pt x="53719" y="2379"/>
                    <a:pt x="53725" y="2376"/>
                    <a:pt x="53729" y="2376"/>
                  </a:cubicBezTo>
                  <a:cubicBezTo>
                    <a:pt x="53733" y="2376"/>
                    <a:pt x="53734" y="2378"/>
                    <a:pt x="53736" y="2378"/>
                  </a:cubicBezTo>
                  <a:cubicBezTo>
                    <a:pt x="53741" y="2378"/>
                    <a:pt x="53747" y="2371"/>
                    <a:pt x="53772" y="2329"/>
                  </a:cubicBezTo>
                  <a:cubicBezTo>
                    <a:pt x="53787" y="2238"/>
                    <a:pt x="53811" y="2177"/>
                    <a:pt x="53848" y="2177"/>
                  </a:cubicBezTo>
                  <a:cubicBezTo>
                    <a:pt x="53873" y="2177"/>
                    <a:pt x="53904" y="2203"/>
                    <a:pt x="53942" y="2266"/>
                  </a:cubicBezTo>
                  <a:cubicBezTo>
                    <a:pt x="53982" y="2264"/>
                    <a:pt x="54028" y="2191"/>
                    <a:pt x="54085" y="2191"/>
                  </a:cubicBezTo>
                  <a:cubicBezTo>
                    <a:pt x="54095" y="2191"/>
                    <a:pt x="54106" y="2193"/>
                    <a:pt x="54117" y="2198"/>
                  </a:cubicBezTo>
                  <a:cubicBezTo>
                    <a:pt x="54137" y="2182"/>
                    <a:pt x="54158" y="2177"/>
                    <a:pt x="54181" y="2177"/>
                  </a:cubicBezTo>
                  <a:cubicBezTo>
                    <a:pt x="54237" y="2177"/>
                    <a:pt x="54301" y="2211"/>
                    <a:pt x="54372" y="2215"/>
                  </a:cubicBezTo>
                  <a:cubicBezTo>
                    <a:pt x="54427" y="2180"/>
                    <a:pt x="54477" y="2170"/>
                    <a:pt x="54523" y="2170"/>
                  </a:cubicBezTo>
                  <a:cubicBezTo>
                    <a:pt x="54584" y="2170"/>
                    <a:pt x="54638" y="2188"/>
                    <a:pt x="54684" y="2188"/>
                  </a:cubicBezTo>
                  <a:cubicBezTo>
                    <a:pt x="54697" y="2188"/>
                    <a:pt x="54709" y="2187"/>
                    <a:pt x="54721" y="2183"/>
                  </a:cubicBezTo>
                  <a:cubicBezTo>
                    <a:pt x="54744" y="2203"/>
                    <a:pt x="54764" y="2210"/>
                    <a:pt x="54782" y="2210"/>
                  </a:cubicBezTo>
                  <a:cubicBezTo>
                    <a:pt x="54828" y="2210"/>
                    <a:pt x="54861" y="2167"/>
                    <a:pt x="54886" y="2167"/>
                  </a:cubicBezTo>
                  <a:cubicBezTo>
                    <a:pt x="54889" y="2167"/>
                    <a:pt x="54892" y="2168"/>
                    <a:pt x="54895" y="2169"/>
                  </a:cubicBezTo>
                  <a:cubicBezTo>
                    <a:pt x="54903" y="2168"/>
                    <a:pt x="54910" y="2165"/>
                    <a:pt x="54918" y="2163"/>
                  </a:cubicBezTo>
                  <a:lnTo>
                    <a:pt x="54918" y="2163"/>
                  </a:lnTo>
                  <a:cubicBezTo>
                    <a:pt x="54916" y="2175"/>
                    <a:pt x="54913" y="2191"/>
                    <a:pt x="54912" y="2205"/>
                  </a:cubicBezTo>
                  <a:cubicBezTo>
                    <a:pt x="54904" y="2214"/>
                    <a:pt x="54910" y="2231"/>
                    <a:pt x="54963" y="2249"/>
                  </a:cubicBezTo>
                  <a:cubicBezTo>
                    <a:pt x="55015" y="2266"/>
                    <a:pt x="55110" y="2284"/>
                    <a:pt x="55279" y="2294"/>
                  </a:cubicBezTo>
                  <a:cubicBezTo>
                    <a:pt x="55314" y="2348"/>
                    <a:pt x="55347" y="2367"/>
                    <a:pt x="55378" y="2367"/>
                  </a:cubicBezTo>
                  <a:cubicBezTo>
                    <a:pt x="55416" y="2367"/>
                    <a:pt x="55452" y="2337"/>
                    <a:pt x="55487" y="2305"/>
                  </a:cubicBezTo>
                  <a:cubicBezTo>
                    <a:pt x="55488" y="2305"/>
                    <a:pt x="55490" y="2305"/>
                    <a:pt x="55492" y="2305"/>
                  </a:cubicBezTo>
                  <a:cubicBezTo>
                    <a:pt x="55592" y="2305"/>
                    <a:pt x="56656" y="2211"/>
                    <a:pt x="56706" y="2103"/>
                  </a:cubicBezTo>
                  <a:cubicBezTo>
                    <a:pt x="56709" y="2102"/>
                    <a:pt x="56713" y="2102"/>
                    <a:pt x="56717" y="2102"/>
                  </a:cubicBezTo>
                  <a:cubicBezTo>
                    <a:pt x="56840" y="2102"/>
                    <a:pt x="57289" y="2440"/>
                    <a:pt x="57370" y="2465"/>
                  </a:cubicBezTo>
                  <a:cubicBezTo>
                    <a:pt x="57385" y="2461"/>
                    <a:pt x="57418" y="2458"/>
                    <a:pt x="57462" y="2458"/>
                  </a:cubicBezTo>
                  <a:cubicBezTo>
                    <a:pt x="57671" y="2458"/>
                    <a:pt x="58136" y="2509"/>
                    <a:pt x="58207" y="2589"/>
                  </a:cubicBezTo>
                  <a:cubicBezTo>
                    <a:pt x="58250" y="2646"/>
                    <a:pt x="58292" y="2616"/>
                    <a:pt x="58340" y="2664"/>
                  </a:cubicBezTo>
                  <a:cubicBezTo>
                    <a:pt x="58385" y="2621"/>
                    <a:pt x="58434" y="2599"/>
                    <a:pt x="58486" y="2567"/>
                  </a:cubicBezTo>
                  <a:cubicBezTo>
                    <a:pt x="58503" y="2560"/>
                    <a:pt x="58522" y="2557"/>
                    <a:pt x="58540" y="2557"/>
                  </a:cubicBezTo>
                  <a:cubicBezTo>
                    <a:pt x="58603" y="2557"/>
                    <a:pt x="58673" y="2590"/>
                    <a:pt x="58750" y="2590"/>
                  </a:cubicBezTo>
                  <a:cubicBezTo>
                    <a:pt x="58787" y="2590"/>
                    <a:pt x="58826" y="2582"/>
                    <a:pt x="58866" y="2560"/>
                  </a:cubicBezTo>
                  <a:cubicBezTo>
                    <a:pt x="58875" y="2562"/>
                    <a:pt x="58883" y="2563"/>
                    <a:pt x="58892" y="2563"/>
                  </a:cubicBezTo>
                  <a:cubicBezTo>
                    <a:pt x="58941" y="2563"/>
                    <a:pt x="58992" y="2530"/>
                    <a:pt x="59048" y="2530"/>
                  </a:cubicBezTo>
                  <a:cubicBezTo>
                    <a:pt x="59069" y="2530"/>
                    <a:pt x="59092" y="2535"/>
                    <a:pt x="59114" y="2549"/>
                  </a:cubicBezTo>
                  <a:cubicBezTo>
                    <a:pt x="59196" y="2543"/>
                    <a:pt x="59871" y="2461"/>
                    <a:pt x="60052" y="2461"/>
                  </a:cubicBezTo>
                  <a:cubicBezTo>
                    <a:pt x="60071" y="2461"/>
                    <a:pt x="60085" y="2462"/>
                    <a:pt x="60092" y="2464"/>
                  </a:cubicBezTo>
                  <a:cubicBezTo>
                    <a:pt x="60096" y="2467"/>
                    <a:pt x="60104" y="2469"/>
                    <a:pt x="60116" y="2469"/>
                  </a:cubicBezTo>
                  <a:cubicBezTo>
                    <a:pt x="60296" y="2469"/>
                    <a:pt x="61303" y="2124"/>
                    <a:pt x="61491" y="2058"/>
                  </a:cubicBezTo>
                  <a:cubicBezTo>
                    <a:pt x="61511" y="2148"/>
                    <a:pt x="61527" y="2172"/>
                    <a:pt x="61550" y="2172"/>
                  </a:cubicBezTo>
                  <a:cubicBezTo>
                    <a:pt x="61574" y="2172"/>
                    <a:pt x="61604" y="2146"/>
                    <a:pt x="61650" y="2144"/>
                  </a:cubicBezTo>
                  <a:cubicBezTo>
                    <a:pt x="61654" y="2143"/>
                    <a:pt x="61658" y="2143"/>
                    <a:pt x="61662" y="2143"/>
                  </a:cubicBezTo>
                  <a:cubicBezTo>
                    <a:pt x="61707" y="2143"/>
                    <a:pt x="61753" y="2153"/>
                    <a:pt x="61800" y="2153"/>
                  </a:cubicBezTo>
                  <a:cubicBezTo>
                    <a:pt x="61816" y="2153"/>
                    <a:pt x="61832" y="2152"/>
                    <a:pt x="61848" y="2149"/>
                  </a:cubicBezTo>
                  <a:cubicBezTo>
                    <a:pt x="61861" y="2165"/>
                    <a:pt x="61875" y="2171"/>
                    <a:pt x="61888" y="2171"/>
                  </a:cubicBezTo>
                  <a:cubicBezTo>
                    <a:pt x="61924" y="2171"/>
                    <a:pt x="61960" y="2129"/>
                    <a:pt x="61997" y="2129"/>
                  </a:cubicBezTo>
                  <a:cubicBezTo>
                    <a:pt x="62017" y="2129"/>
                    <a:pt x="62037" y="2141"/>
                    <a:pt x="62059" y="2180"/>
                  </a:cubicBezTo>
                  <a:cubicBezTo>
                    <a:pt x="62101" y="2183"/>
                    <a:pt x="62145" y="2223"/>
                    <a:pt x="62189" y="2223"/>
                  </a:cubicBezTo>
                  <a:cubicBezTo>
                    <a:pt x="62221" y="2223"/>
                    <a:pt x="62254" y="2202"/>
                    <a:pt x="62285" y="2130"/>
                  </a:cubicBezTo>
                  <a:cubicBezTo>
                    <a:pt x="62335" y="2171"/>
                    <a:pt x="62386" y="2200"/>
                    <a:pt x="62438" y="2200"/>
                  </a:cubicBezTo>
                  <a:cubicBezTo>
                    <a:pt x="62471" y="2200"/>
                    <a:pt x="62505" y="2188"/>
                    <a:pt x="62540" y="2159"/>
                  </a:cubicBezTo>
                  <a:cubicBezTo>
                    <a:pt x="62582" y="2122"/>
                    <a:pt x="62627" y="2106"/>
                    <a:pt x="62673" y="2106"/>
                  </a:cubicBezTo>
                  <a:cubicBezTo>
                    <a:pt x="62722" y="2106"/>
                    <a:pt x="62773" y="2124"/>
                    <a:pt x="62826" y="2154"/>
                  </a:cubicBezTo>
                  <a:cubicBezTo>
                    <a:pt x="62893" y="2158"/>
                    <a:pt x="62963" y="2177"/>
                    <a:pt x="63036" y="2177"/>
                  </a:cubicBezTo>
                  <a:cubicBezTo>
                    <a:pt x="63075" y="2177"/>
                    <a:pt x="63114" y="2172"/>
                    <a:pt x="63154" y="2156"/>
                  </a:cubicBezTo>
                  <a:cubicBezTo>
                    <a:pt x="63169" y="2182"/>
                    <a:pt x="63183" y="2190"/>
                    <a:pt x="63197" y="2190"/>
                  </a:cubicBezTo>
                  <a:cubicBezTo>
                    <a:pt x="63223" y="2190"/>
                    <a:pt x="63249" y="2160"/>
                    <a:pt x="63275" y="2160"/>
                  </a:cubicBezTo>
                  <a:cubicBezTo>
                    <a:pt x="63293" y="2160"/>
                    <a:pt x="63311" y="2174"/>
                    <a:pt x="63330" y="2222"/>
                  </a:cubicBezTo>
                  <a:cubicBezTo>
                    <a:pt x="63347" y="2235"/>
                    <a:pt x="63364" y="2240"/>
                    <a:pt x="63381" y="2240"/>
                  </a:cubicBezTo>
                  <a:cubicBezTo>
                    <a:pt x="63421" y="2240"/>
                    <a:pt x="63461" y="2211"/>
                    <a:pt x="63500" y="2188"/>
                  </a:cubicBezTo>
                  <a:cubicBezTo>
                    <a:pt x="63524" y="2194"/>
                    <a:pt x="63547" y="2195"/>
                    <a:pt x="63570" y="2195"/>
                  </a:cubicBezTo>
                  <a:cubicBezTo>
                    <a:pt x="63605" y="2195"/>
                    <a:pt x="63640" y="2192"/>
                    <a:pt x="63675" y="2192"/>
                  </a:cubicBezTo>
                  <a:cubicBezTo>
                    <a:pt x="63729" y="2192"/>
                    <a:pt x="63783" y="2201"/>
                    <a:pt x="63838" y="2247"/>
                  </a:cubicBezTo>
                  <a:cubicBezTo>
                    <a:pt x="63881" y="2307"/>
                    <a:pt x="63924" y="2324"/>
                    <a:pt x="63967" y="2324"/>
                  </a:cubicBezTo>
                  <a:cubicBezTo>
                    <a:pt x="64022" y="2324"/>
                    <a:pt x="64076" y="2296"/>
                    <a:pt x="64130" y="2296"/>
                  </a:cubicBezTo>
                  <a:cubicBezTo>
                    <a:pt x="64145" y="2296"/>
                    <a:pt x="64161" y="2298"/>
                    <a:pt x="64176" y="2304"/>
                  </a:cubicBezTo>
                  <a:cubicBezTo>
                    <a:pt x="64462" y="2418"/>
                    <a:pt x="64942" y="2402"/>
                    <a:pt x="65264" y="2436"/>
                  </a:cubicBezTo>
                  <a:cubicBezTo>
                    <a:pt x="65266" y="2227"/>
                    <a:pt x="65264" y="2018"/>
                    <a:pt x="65260" y="1808"/>
                  </a:cubicBezTo>
                  <a:lnTo>
                    <a:pt x="65260" y="1808"/>
                  </a:lnTo>
                  <a:cubicBezTo>
                    <a:pt x="65260" y="1819"/>
                    <a:pt x="65260" y="1831"/>
                    <a:pt x="65261" y="1846"/>
                  </a:cubicBezTo>
                  <a:cubicBezTo>
                    <a:pt x="65265" y="1778"/>
                    <a:pt x="65265" y="1727"/>
                    <a:pt x="65264" y="1692"/>
                  </a:cubicBezTo>
                  <a:lnTo>
                    <a:pt x="65236" y="463"/>
                  </a:lnTo>
                  <a:lnTo>
                    <a:pt x="64820" y="497"/>
                  </a:lnTo>
                  <a:cubicBezTo>
                    <a:pt x="64776" y="554"/>
                    <a:pt x="64730" y="572"/>
                    <a:pt x="64681" y="572"/>
                  </a:cubicBezTo>
                  <a:cubicBezTo>
                    <a:pt x="64602" y="572"/>
                    <a:pt x="64517" y="523"/>
                    <a:pt x="64433" y="519"/>
                  </a:cubicBezTo>
                  <a:cubicBezTo>
                    <a:pt x="64374" y="562"/>
                    <a:pt x="64307" y="590"/>
                    <a:pt x="64236" y="600"/>
                  </a:cubicBezTo>
                  <a:cubicBezTo>
                    <a:pt x="64225" y="601"/>
                    <a:pt x="64213" y="602"/>
                    <a:pt x="64202" y="602"/>
                  </a:cubicBezTo>
                  <a:cubicBezTo>
                    <a:pt x="64147" y="602"/>
                    <a:pt x="64093" y="587"/>
                    <a:pt x="64046" y="558"/>
                  </a:cubicBezTo>
                  <a:cubicBezTo>
                    <a:pt x="63860" y="596"/>
                    <a:pt x="63797" y="577"/>
                    <a:pt x="63748" y="589"/>
                  </a:cubicBezTo>
                  <a:cubicBezTo>
                    <a:pt x="63716" y="645"/>
                    <a:pt x="63690" y="667"/>
                    <a:pt x="63670" y="667"/>
                  </a:cubicBezTo>
                  <a:cubicBezTo>
                    <a:pt x="63648" y="667"/>
                    <a:pt x="63634" y="641"/>
                    <a:pt x="63630" y="605"/>
                  </a:cubicBezTo>
                  <a:cubicBezTo>
                    <a:pt x="63629" y="631"/>
                    <a:pt x="63625" y="667"/>
                    <a:pt x="63610" y="667"/>
                  </a:cubicBezTo>
                  <a:cubicBezTo>
                    <a:pt x="63599" y="667"/>
                    <a:pt x="63581" y="647"/>
                    <a:pt x="63554" y="589"/>
                  </a:cubicBezTo>
                  <a:cubicBezTo>
                    <a:pt x="63548" y="578"/>
                    <a:pt x="63541" y="575"/>
                    <a:pt x="63534" y="575"/>
                  </a:cubicBezTo>
                  <a:cubicBezTo>
                    <a:pt x="63529" y="575"/>
                    <a:pt x="63524" y="577"/>
                    <a:pt x="63518" y="577"/>
                  </a:cubicBezTo>
                  <a:cubicBezTo>
                    <a:pt x="63507" y="577"/>
                    <a:pt x="63495" y="572"/>
                    <a:pt x="63481" y="545"/>
                  </a:cubicBezTo>
                  <a:cubicBezTo>
                    <a:pt x="63468" y="479"/>
                    <a:pt x="63456" y="452"/>
                    <a:pt x="63443" y="452"/>
                  </a:cubicBezTo>
                  <a:cubicBezTo>
                    <a:pt x="63422" y="452"/>
                    <a:pt x="63400" y="520"/>
                    <a:pt x="63376" y="608"/>
                  </a:cubicBezTo>
                  <a:cubicBezTo>
                    <a:pt x="63332" y="599"/>
                    <a:pt x="63281" y="544"/>
                    <a:pt x="63224" y="538"/>
                  </a:cubicBezTo>
                  <a:cubicBezTo>
                    <a:pt x="63223" y="538"/>
                    <a:pt x="63222" y="538"/>
                    <a:pt x="63221" y="538"/>
                  </a:cubicBezTo>
                  <a:cubicBezTo>
                    <a:pt x="63189" y="538"/>
                    <a:pt x="63152" y="506"/>
                    <a:pt x="63114" y="506"/>
                  </a:cubicBezTo>
                  <a:cubicBezTo>
                    <a:pt x="63086" y="506"/>
                    <a:pt x="63056" y="524"/>
                    <a:pt x="63026" y="585"/>
                  </a:cubicBezTo>
                  <a:cubicBezTo>
                    <a:pt x="63015" y="583"/>
                    <a:pt x="63004" y="582"/>
                    <a:pt x="62993" y="582"/>
                  </a:cubicBezTo>
                  <a:cubicBezTo>
                    <a:pt x="62929" y="582"/>
                    <a:pt x="62867" y="614"/>
                    <a:pt x="62806" y="635"/>
                  </a:cubicBezTo>
                  <a:cubicBezTo>
                    <a:pt x="62783" y="680"/>
                    <a:pt x="62760" y="698"/>
                    <a:pt x="62736" y="698"/>
                  </a:cubicBezTo>
                  <a:cubicBezTo>
                    <a:pt x="62690" y="698"/>
                    <a:pt x="62643" y="628"/>
                    <a:pt x="62598" y="576"/>
                  </a:cubicBezTo>
                  <a:cubicBezTo>
                    <a:pt x="62564" y="543"/>
                    <a:pt x="62532" y="533"/>
                    <a:pt x="62501" y="533"/>
                  </a:cubicBezTo>
                  <a:cubicBezTo>
                    <a:pt x="62469" y="533"/>
                    <a:pt x="62439" y="543"/>
                    <a:pt x="62410" y="548"/>
                  </a:cubicBezTo>
                  <a:cubicBezTo>
                    <a:pt x="62399" y="540"/>
                    <a:pt x="62388" y="537"/>
                    <a:pt x="62377" y="537"/>
                  </a:cubicBezTo>
                  <a:cubicBezTo>
                    <a:pt x="62345" y="537"/>
                    <a:pt x="62313" y="566"/>
                    <a:pt x="62284" y="566"/>
                  </a:cubicBezTo>
                  <a:cubicBezTo>
                    <a:pt x="62271" y="566"/>
                    <a:pt x="62258" y="561"/>
                    <a:pt x="62246" y="545"/>
                  </a:cubicBezTo>
                  <a:cubicBezTo>
                    <a:pt x="62234" y="550"/>
                    <a:pt x="62222" y="553"/>
                    <a:pt x="62211" y="553"/>
                  </a:cubicBezTo>
                  <a:cubicBezTo>
                    <a:pt x="62126" y="553"/>
                    <a:pt x="62053" y="425"/>
                    <a:pt x="62004" y="414"/>
                  </a:cubicBezTo>
                  <a:cubicBezTo>
                    <a:pt x="61960" y="423"/>
                    <a:pt x="61932" y="492"/>
                    <a:pt x="61921" y="492"/>
                  </a:cubicBezTo>
                  <a:cubicBezTo>
                    <a:pt x="61918" y="492"/>
                    <a:pt x="61917" y="487"/>
                    <a:pt x="61916" y="472"/>
                  </a:cubicBezTo>
                  <a:cubicBezTo>
                    <a:pt x="61916" y="471"/>
                    <a:pt x="61916" y="470"/>
                    <a:pt x="61915" y="470"/>
                  </a:cubicBezTo>
                  <a:cubicBezTo>
                    <a:pt x="61910" y="470"/>
                    <a:pt x="61872" y="522"/>
                    <a:pt x="61789" y="522"/>
                  </a:cubicBezTo>
                  <a:cubicBezTo>
                    <a:pt x="61771" y="522"/>
                    <a:pt x="61750" y="520"/>
                    <a:pt x="61728" y="514"/>
                  </a:cubicBezTo>
                  <a:cubicBezTo>
                    <a:pt x="61713" y="550"/>
                    <a:pt x="61698" y="562"/>
                    <a:pt x="61680" y="562"/>
                  </a:cubicBezTo>
                  <a:cubicBezTo>
                    <a:pt x="61642" y="562"/>
                    <a:pt x="61598" y="502"/>
                    <a:pt x="61550" y="502"/>
                  </a:cubicBezTo>
                  <a:cubicBezTo>
                    <a:pt x="61523" y="502"/>
                    <a:pt x="61495" y="521"/>
                    <a:pt x="61466" y="577"/>
                  </a:cubicBezTo>
                  <a:cubicBezTo>
                    <a:pt x="61441" y="586"/>
                    <a:pt x="61415" y="589"/>
                    <a:pt x="61388" y="589"/>
                  </a:cubicBezTo>
                  <a:cubicBezTo>
                    <a:pt x="61322" y="589"/>
                    <a:pt x="61248" y="571"/>
                    <a:pt x="61167" y="571"/>
                  </a:cubicBezTo>
                  <a:cubicBezTo>
                    <a:pt x="61136" y="571"/>
                    <a:pt x="61104" y="573"/>
                    <a:pt x="61070" y="581"/>
                  </a:cubicBezTo>
                  <a:cubicBezTo>
                    <a:pt x="61053" y="585"/>
                    <a:pt x="61035" y="587"/>
                    <a:pt x="61017" y="587"/>
                  </a:cubicBezTo>
                  <a:cubicBezTo>
                    <a:pt x="60988" y="587"/>
                    <a:pt x="60959" y="583"/>
                    <a:pt x="60930" y="583"/>
                  </a:cubicBezTo>
                  <a:cubicBezTo>
                    <a:pt x="60893" y="583"/>
                    <a:pt x="60855" y="588"/>
                    <a:pt x="60817" y="610"/>
                  </a:cubicBezTo>
                  <a:cubicBezTo>
                    <a:pt x="60716" y="614"/>
                    <a:pt x="60618" y="632"/>
                    <a:pt x="60524" y="663"/>
                  </a:cubicBezTo>
                  <a:cubicBezTo>
                    <a:pt x="60493" y="642"/>
                    <a:pt x="60462" y="633"/>
                    <a:pt x="60431" y="633"/>
                  </a:cubicBezTo>
                  <a:cubicBezTo>
                    <a:pt x="60353" y="633"/>
                    <a:pt x="60274" y="685"/>
                    <a:pt x="60190" y="734"/>
                  </a:cubicBezTo>
                  <a:cubicBezTo>
                    <a:pt x="60163" y="715"/>
                    <a:pt x="60136" y="708"/>
                    <a:pt x="60109" y="708"/>
                  </a:cubicBezTo>
                  <a:cubicBezTo>
                    <a:pt x="60042" y="708"/>
                    <a:pt x="59974" y="750"/>
                    <a:pt x="59903" y="750"/>
                  </a:cubicBezTo>
                  <a:cubicBezTo>
                    <a:pt x="59873" y="750"/>
                    <a:pt x="59842" y="742"/>
                    <a:pt x="59810" y="721"/>
                  </a:cubicBezTo>
                  <a:lnTo>
                    <a:pt x="59810" y="721"/>
                  </a:lnTo>
                  <a:cubicBezTo>
                    <a:pt x="59812" y="779"/>
                    <a:pt x="59794" y="808"/>
                    <a:pt x="59759" y="808"/>
                  </a:cubicBezTo>
                  <a:cubicBezTo>
                    <a:pt x="59723" y="808"/>
                    <a:pt x="59668" y="776"/>
                    <a:pt x="59598" y="715"/>
                  </a:cubicBezTo>
                  <a:cubicBezTo>
                    <a:pt x="59574" y="763"/>
                    <a:pt x="59548" y="793"/>
                    <a:pt x="59519" y="793"/>
                  </a:cubicBezTo>
                  <a:cubicBezTo>
                    <a:pt x="59509" y="793"/>
                    <a:pt x="59499" y="789"/>
                    <a:pt x="59489" y="782"/>
                  </a:cubicBezTo>
                  <a:cubicBezTo>
                    <a:pt x="59483" y="788"/>
                    <a:pt x="59477" y="791"/>
                    <a:pt x="59471" y="791"/>
                  </a:cubicBezTo>
                  <a:cubicBezTo>
                    <a:pt x="59436" y="791"/>
                    <a:pt x="59397" y="700"/>
                    <a:pt x="59357" y="696"/>
                  </a:cubicBezTo>
                  <a:cubicBezTo>
                    <a:pt x="59315" y="658"/>
                    <a:pt x="59270" y="642"/>
                    <a:pt x="59223" y="642"/>
                  </a:cubicBezTo>
                  <a:cubicBezTo>
                    <a:pt x="59167" y="642"/>
                    <a:pt x="59108" y="665"/>
                    <a:pt x="59047" y="699"/>
                  </a:cubicBezTo>
                  <a:cubicBezTo>
                    <a:pt x="59010" y="657"/>
                    <a:pt x="58972" y="636"/>
                    <a:pt x="58934" y="636"/>
                  </a:cubicBezTo>
                  <a:cubicBezTo>
                    <a:pt x="58893" y="636"/>
                    <a:pt x="58851" y="661"/>
                    <a:pt x="58809" y="708"/>
                  </a:cubicBezTo>
                  <a:cubicBezTo>
                    <a:pt x="58759" y="715"/>
                    <a:pt x="58709" y="746"/>
                    <a:pt x="58657" y="746"/>
                  </a:cubicBezTo>
                  <a:cubicBezTo>
                    <a:pt x="58623" y="746"/>
                    <a:pt x="58588" y="732"/>
                    <a:pt x="58552" y="691"/>
                  </a:cubicBezTo>
                  <a:cubicBezTo>
                    <a:pt x="58518" y="661"/>
                    <a:pt x="58484" y="651"/>
                    <a:pt x="58449" y="651"/>
                  </a:cubicBezTo>
                  <a:cubicBezTo>
                    <a:pt x="58367" y="651"/>
                    <a:pt x="58284" y="710"/>
                    <a:pt x="58199" y="710"/>
                  </a:cubicBezTo>
                  <a:cubicBezTo>
                    <a:pt x="58170" y="710"/>
                    <a:pt x="58141" y="704"/>
                    <a:pt x="58112" y="685"/>
                  </a:cubicBezTo>
                  <a:cubicBezTo>
                    <a:pt x="58037" y="682"/>
                    <a:pt x="57960" y="660"/>
                    <a:pt x="57883" y="649"/>
                  </a:cubicBezTo>
                  <a:cubicBezTo>
                    <a:pt x="57857" y="645"/>
                    <a:pt x="57831" y="643"/>
                    <a:pt x="57805" y="643"/>
                  </a:cubicBezTo>
                  <a:cubicBezTo>
                    <a:pt x="57754" y="643"/>
                    <a:pt x="57704" y="652"/>
                    <a:pt x="57654" y="678"/>
                  </a:cubicBezTo>
                  <a:cubicBezTo>
                    <a:pt x="57626" y="695"/>
                    <a:pt x="57598" y="697"/>
                    <a:pt x="57569" y="697"/>
                  </a:cubicBezTo>
                  <a:cubicBezTo>
                    <a:pt x="57561" y="697"/>
                    <a:pt x="57552" y="697"/>
                    <a:pt x="57544" y="697"/>
                  </a:cubicBezTo>
                  <a:cubicBezTo>
                    <a:pt x="57503" y="697"/>
                    <a:pt x="57463" y="701"/>
                    <a:pt x="57423" y="750"/>
                  </a:cubicBezTo>
                  <a:cubicBezTo>
                    <a:pt x="57414" y="761"/>
                    <a:pt x="57404" y="766"/>
                    <a:pt x="57394" y="766"/>
                  </a:cubicBezTo>
                  <a:cubicBezTo>
                    <a:pt x="57344" y="766"/>
                    <a:pt x="57291" y="646"/>
                    <a:pt x="57240" y="646"/>
                  </a:cubicBezTo>
                  <a:cubicBezTo>
                    <a:pt x="57225" y="646"/>
                    <a:pt x="57209" y="658"/>
                    <a:pt x="57194" y="688"/>
                  </a:cubicBezTo>
                  <a:cubicBezTo>
                    <a:pt x="57156" y="665"/>
                    <a:pt x="57120" y="658"/>
                    <a:pt x="57086" y="658"/>
                  </a:cubicBezTo>
                  <a:cubicBezTo>
                    <a:pt x="57025" y="658"/>
                    <a:pt x="56972" y="682"/>
                    <a:pt x="56926" y="682"/>
                  </a:cubicBezTo>
                  <a:cubicBezTo>
                    <a:pt x="56896" y="682"/>
                    <a:pt x="56869" y="673"/>
                    <a:pt x="56845" y="642"/>
                  </a:cubicBezTo>
                  <a:cubicBezTo>
                    <a:pt x="56841" y="641"/>
                    <a:pt x="56837" y="641"/>
                    <a:pt x="56833" y="641"/>
                  </a:cubicBezTo>
                  <a:cubicBezTo>
                    <a:pt x="56776" y="641"/>
                    <a:pt x="56734" y="758"/>
                    <a:pt x="56701" y="758"/>
                  </a:cubicBezTo>
                  <a:cubicBezTo>
                    <a:pt x="56689" y="758"/>
                    <a:pt x="56678" y="742"/>
                    <a:pt x="56668" y="701"/>
                  </a:cubicBezTo>
                  <a:cubicBezTo>
                    <a:pt x="56650" y="672"/>
                    <a:pt x="56637" y="663"/>
                    <a:pt x="56627" y="663"/>
                  </a:cubicBezTo>
                  <a:cubicBezTo>
                    <a:pt x="56608" y="663"/>
                    <a:pt x="56602" y="700"/>
                    <a:pt x="56601" y="710"/>
                  </a:cubicBezTo>
                  <a:cubicBezTo>
                    <a:pt x="56601" y="706"/>
                    <a:pt x="56603" y="693"/>
                    <a:pt x="56603" y="669"/>
                  </a:cubicBezTo>
                  <a:cubicBezTo>
                    <a:pt x="56603" y="542"/>
                    <a:pt x="56607" y="491"/>
                    <a:pt x="56600" y="491"/>
                  </a:cubicBezTo>
                  <a:cubicBezTo>
                    <a:pt x="56595" y="491"/>
                    <a:pt x="56583" y="528"/>
                    <a:pt x="56556" y="589"/>
                  </a:cubicBezTo>
                  <a:cubicBezTo>
                    <a:pt x="56547" y="619"/>
                    <a:pt x="56538" y="630"/>
                    <a:pt x="56526" y="630"/>
                  </a:cubicBezTo>
                  <a:cubicBezTo>
                    <a:pt x="56502" y="630"/>
                    <a:pt x="56470" y="584"/>
                    <a:pt x="56430" y="584"/>
                  </a:cubicBezTo>
                  <a:cubicBezTo>
                    <a:pt x="56421" y="584"/>
                    <a:pt x="56412" y="587"/>
                    <a:pt x="56402" y="593"/>
                  </a:cubicBezTo>
                  <a:cubicBezTo>
                    <a:pt x="56390" y="561"/>
                    <a:pt x="56379" y="551"/>
                    <a:pt x="56367" y="551"/>
                  </a:cubicBezTo>
                  <a:cubicBezTo>
                    <a:pt x="56348" y="551"/>
                    <a:pt x="56328" y="579"/>
                    <a:pt x="56305" y="579"/>
                  </a:cubicBezTo>
                  <a:cubicBezTo>
                    <a:pt x="56293" y="579"/>
                    <a:pt x="56280" y="570"/>
                    <a:pt x="56266" y="544"/>
                  </a:cubicBezTo>
                  <a:cubicBezTo>
                    <a:pt x="56247" y="566"/>
                    <a:pt x="56227" y="578"/>
                    <a:pt x="56206" y="578"/>
                  </a:cubicBezTo>
                  <a:cubicBezTo>
                    <a:pt x="56169" y="578"/>
                    <a:pt x="56129" y="543"/>
                    <a:pt x="56084" y="468"/>
                  </a:cubicBezTo>
                  <a:cubicBezTo>
                    <a:pt x="56026" y="501"/>
                    <a:pt x="55972" y="453"/>
                    <a:pt x="55925" y="553"/>
                  </a:cubicBezTo>
                  <a:cubicBezTo>
                    <a:pt x="55916" y="587"/>
                    <a:pt x="55907" y="600"/>
                    <a:pt x="55897" y="600"/>
                  </a:cubicBezTo>
                  <a:cubicBezTo>
                    <a:pt x="55867" y="600"/>
                    <a:pt x="55836" y="464"/>
                    <a:pt x="55808" y="464"/>
                  </a:cubicBezTo>
                  <a:cubicBezTo>
                    <a:pt x="55800" y="464"/>
                    <a:pt x="55793" y="474"/>
                    <a:pt x="55786" y="502"/>
                  </a:cubicBezTo>
                  <a:cubicBezTo>
                    <a:pt x="55758" y="538"/>
                    <a:pt x="55732" y="547"/>
                    <a:pt x="55707" y="547"/>
                  </a:cubicBezTo>
                  <a:cubicBezTo>
                    <a:pt x="55679" y="547"/>
                    <a:pt x="55653" y="536"/>
                    <a:pt x="55629" y="536"/>
                  </a:cubicBezTo>
                  <a:cubicBezTo>
                    <a:pt x="55610" y="536"/>
                    <a:pt x="55591" y="543"/>
                    <a:pt x="55575" y="568"/>
                  </a:cubicBezTo>
                  <a:cubicBezTo>
                    <a:pt x="55561" y="573"/>
                    <a:pt x="55548" y="576"/>
                    <a:pt x="55535" y="576"/>
                  </a:cubicBezTo>
                  <a:cubicBezTo>
                    <a:pt x="55440" y="576"/>
                    <a:pt x="55372" y="444"/>
                    <a:pt x="55315" y="402"/>
                  </a:cubicBezTo>
                  <a:lnTo>
                    <a:pt x="55315" y="402"/>
                  </a:lnTo>
                  <a:cubicBezTo>
                    <a:pt x="55341" y="428"/>
                    <a:pt x="55209" y="558"/>
                    <a:pt x="55153" y="558"/>
                  </a:cubicBezTo>
                  <a:cubicBezTo>
                    <a:pt x="55131" y="558"/>
                    <a:pt x="55120" y="539"/>
                    <a:pt x="55133" y="488"/>
                  </a:cubicBezTo>
                  <a:lnTo>
                    <a:pt x="55133" y="488"/>
                  </a:lnTo>
                  <a:cubicBezTo>
                    <a:pt x="55108" y="554"/>
                    <a:pt x="55078" y="574"/>
                    <a:pt x="55044" y="574"/>
                  </a:cubicBezTo>
                  <a:cubicBezTo>
                    <a:pt x="54996" y="574"/>
                    <a:pt x="54938" y="536"/>
                    <a:pt x="54866" y="534"/>
                  </a:cubicBezTo>
                  <a:cubicBezTo>
                    <a:pt x="54857" y="526"/>
                    <a:pt x="54847" y="523"/>
                    <a:pt x="54837" y="523"/>
                  </a:cubicBezTo>
                  <a:cubicBezTo>
                    <a:pt x="54807" y="523"/>
                    <a:pt x="54775" y="552"/>
                    <a:pt x="54739" y="552"/>
                  </a:cubicBezTo>
                  <a:cubicBezTo>
                    <a:pt x="54725" y="552"/>
                    <a:pt x="54711" y="548"/>
                    <a:pt x="54697" y="537"/>
                  </a:cubicBezTo>
                  <a:cubicBezTo>
                    <a:pt x="54667" y="518"/>
                    <a:pt x="54636" y="504"/>
                    <a:pt x="54602" y="504"/>
                  </a:cubicBezTo>
                  <a:cubicBezTo>
                    <a:pt x="54563" y="504"/>
                    <a:pt x="54520" y="523"/>
                    <a:pt x="54475" y="576"/>
                  </a:cubicBezTo>
                  <a:cubicBezTo>
                    <a:pt x="54440" y="523"/>
                    <a:pt x="54406" y="498"/>
                    <a:pt x="54373" y="498"/>
                  </a:cubicBezTo>
                  <a:cubicBezTo>
                    <a:pt x="54325" y="498"/>
                    <a:pt x="54279" y="550"/>
                    <a:pt x="54235" y="646"/>
                  </a:cubicBezTo>
                  <a:cubicBezTo>
                    <a:pt x="54225" y="685"/>
                    <a:pt x="54214" y="697"/>
                    <a:pt x="54204" y="697"/>
                  </a:cubicBezTo>
                  <a:cubicBezTo>
                    <a:pt x="54184" y="697"/>
                    <a:pt x="54164" y="655"/>
                    <a:pt x="54146" y="655"/>
                  </a:cubicBezTo>
                  <a:cubicBezTo>
                    <a:pt x="54137" y="655"/>
                    <a:pt x="54128" y="664"/>
                    <a:pt x="54120" y="692"/>
                  </a:cubicBezTo>
                  <a:cubicBezTo>
                    <a:pt x="54100" y="712"/>
                    <a:pt x="54081" y="786"/>
                    <a:pt x="54061" y="786"/>
                  </a:cubicBezTo>
                  <a:cubicBezTo>
                    <a:pt x="54045" y="786"/>
                    <a:pt x="54028" y="739"/>
                    <a:pt x="54008" y="581"/>
                  </a:cubicBezTo>
                  <a:cubicBezTo>
                    <a:pt x="53994" y="606"/>
                    <a:pt x="53980" y="615"/>
                    <a:pt x="53966" y="615"/>
                  </a:cubicBezTo>
                  <a:cubicBezTo>
                    <a:pt x="53919" y="615"/>
                    <a:pt x="53871" y="514"/>
                    <a:pt x="53827" y="514"/>
                  </a:cubicBezTo>
                  <a:cubicBezTo>
                    <a:pt x="53818" y="514"/>
                    <a:pt x="53809" y="519"/>
                    <a:pt x="53800" y="529"/>
                  </a:cubicBezTo>
                  <a:cubicBezTo>
                    <a:pt x="53782" y="498"/>
                    <a:pt x="53766" y="487"/>
                    <a:pt x="53750" y="487"/>
                  </a:cubicBezTo>
                  <a:cubicBezTo>
                    <a:pt x="53702" y="487"/>
                    <a:pt x="53657" y="591"/>
                    <a:pt x="53613" y="604"/>
                  </a:cubicBezTo>
                  <a:cubicBezTo>
                    <a:pt x="53603" y="616"/>
                    <a:pt x="53594" y="621"/>
                    <a:pt x="53584" y="621"/>
                  </a:cubicBezTo>
                  <a:cubicBezTo>
                    <a:pt x="53556" y="621"/>
                    <a:pt x="53528" y="580"/>
                    <a:pt x="53502" y="580"/>
                  </a:cubicBezTo>
                  <a:cubicBezTo>
                    <a:pt x="53482" y="580"/>
                    <a:pt x="53463" y="603"/>
                    <a:pt x="53446" y="680"/>
                  </a:cubicBezTo>
                  <a:cubicBezTo>
                    <a:pt x="53444" y="680"/>
                    <a:pt x="53442" y="680"/>
                    <a:pt x="53440" y="680"/>
                  </a:cubicBezTo>
                  <a:cubicBezTo>
                    <a:pt x="53411" y="680"/>
                    <a:pt x="53384" y="712"/>
                    <a:pt x="53357" y="712"/>
                  </a:cubicBezTo>
                  <a:cubicBezTo>
                    <a:pt x="53337" y="712"/>
                    <a:pt x="53317" y="693"/>
                    <a:pt x="53296" y="626"/>
                  </a:cubicBezTo>
                  <a:cubicBezTo>
                    <a:pt x="53272" y="599"/>
                    <a:pt x="53249" y="590"/>
                    <a:pt x="53227" y="590"/>
                  </a:cubicBezTo>
                  <a:cubicBezTo>
                    <a:pt x="53183" y="590"/>
                    <a:pt x="53143" y="626"/>
                    <a:pt x="53107" y="626"/>
                  </a:cubicBezTo>
                  <a:cubicBezTo>
                    <a:pt x="53091" y="626"/>
                    <a:pt x="53076" y="619"/>
                    <a:pt x="53062" y="600"/>
                  </a:cubicBezTo>
                  <a:cubicBezTo>
                    <a:pt x="53039" y="728"/>
                    <a:pt x="53017" y="766"/>
                    <a:pt x="52997" y="766"/>
                  </a:cubicBezTo>
                  <a:cubicBezTo>
                    <a:pt x="52965" y="766"/>
                    <a:pt x="52938" y="677"/>
                    <a:pt x="52918" y="677"/>
                  </a:cubicBezTo>
                  <a:cubicBezTo>
                    <a:pt x="52890" y="657"/>
                    <a:pt x="52872" y="627"/>
                    <a:pt x="52867" y="593"/>
                  </a:cubicBezTo>
                  <a:lnTo>
                    <a:pt x="52867" y="593"/>
                  </a:lnTo>
                  <a:cubicBezTo>
                    <a:pt x="52868" y="644"/>
                    <a:pt x="52869" y="658"/>
                    <a:pt x="52868" y="658"/>
                  </a:cubicBezTo>
                  <a:cubicBezTo>
                    <a:pt x="52868" y="658"/>
                    <a:pt x="52866" y="644"/>
                    <a:pt x="52864" y="644"/>
                  </a:cubicBezTo>
                  <a:cubicBezTo>
                    <a:pt x="52862" y="644"/>
                    <a:pt x="52860" y="650"/>
                    <a:pt x="52858" y="669"/>
                  </a:cubicBezTo>
                  <a:cubicBezTo>
                    <a:pt x="52847" y="619"/>
                    <a:pt x="52829" y="577"/>
                    <a:pt x="52797" y="577"/>
                  </a:cubicBezTo>
                  <a:cubicBezTo>
                    <a:pt x="52791" y="577"/>
                    <a:pt x="52786" y="578"/>
                    <a:pt x="52779" y="581"/>
                  </a:cubicBezTo>
                  <a:cubicBezTo>
                    <a:pt x="52761" y="575"/>
                    <a:pt x="52737" y="483"/>
                    <a:pt x="52710" y="483"/>
                  </a:cubicBezTo>
                  <a:cubicBezTo>
                    <a:pt x="52705" y="483"/>
                    <a:pt x="52699" y="487"/>
                    <a:pt x="52694" y="495"/>
                  </a:cubicBezTo>
                  <a:cubicBezTo>
                    <a:pt x="52680" y="521"/>
                    <a:pt x="52666" y="614"/>
                    <a:pt x="52649" y="614"/>
                  </a:cubicBezTo>
                  <a:cubicBezTo>
                    <a:pt x="52646" y="614"/>
                    <a:pt x="52643" y="610"/>
                    <a:pt x="52639" y="603"/>
                  </a:cubicBezTo>
                  <a:cubicBezTo>
                    <a:pt x="52629" y="571"/>
                    <a:pt x="52620" y="564"/>
                    <a:pt x="52610" y="564"/>
                  </a:cubicBezTo>
                  <a:cubicBezTo>
                    <a:pt x="52603" y="564"/>
                    <a:pt x="52596" y="568"/>
                    <a:pt x="52589" y="568"/>
                  </a:cubicBezTo>
                  <a:cubicBezTo>
                    <a:pt x="52583" y="568"/>
                    <a:pt x="52577" y="565"/>
                    <a:pt x="52571" y="557"/>
                  </a:cubicBezTo>
                  <a:cubicBezTo>
                    <a:pt x="52552" y="608"/>
                    <a:pt x="52532" y="675"/>
                    <a:pt x="52510" y="675"/>
                  </a:cubicBezTo>
                  <a:cubicBezTo>
                    <a:pt x="52504" y="675"/>
                    <a:pt x="52498" y="670"/>
                    <a:pt x="52492" y="657"/>
                  </a:cubicBezTo>
                  <a:cubicBezTo>
                    <a:pt x="52485" y="660"/>
                    <a:pt x="52478" y="662"/>
                    <a:pt x="52471" y="662"/>
                  </a:cubicBezTo>
                  <a:cubicBezTo>
                    <a:pt x="52447" y="662"/>
                    <a:pt x="52423" y="645"/>
                    <a:pt x="52396" y="605"/>
                  </a:cubicBezTo>
                  <a:cubicBezTo>
                    <a:pt x="52345" y="570"/>
                    <a:pt x="52286" y="448"/>
                    <a:pt x="52224" y="448"/>
                  </a:cubicBezTo>
                  <a:cubicBezTo>
                    <a:pt x="52204" y="448"/>
                    <a:pt x="52183" y="461"/>
                    <a:pt x="52162" y="496"/>
                  </a:cubicBezTo>
                  <a:cubicBezTo>
                    <a:pt x="52077" y="486"/>
                    <a:pt x="52012" y="455"/>
                    <a:pt x="51962" y="455"/>
                  </a:cubicBezTo>
                  <a:cubicBezTo>
                    <a:pt x="51943" y="455"/>
                    <a:pt x="51925" y="460"/>
                    <a:pt x="51910" y="472"/>
                  </a:cubicBezTo>
                  <a:cubicBezTo>
                    <a:pt x="51908" y="472"/>
                    <a:pt x="51906" y="471"/>
                    <a:pt x="51904" y="471"/>
                  </a:cubicBezTo>
                  <a:cubicBezTo>
                    <a:pt x="51872" y="471"/>
                    <a:pt x="51847" y="488"/>
                    <a:pt x="51827" y="488"/>
                  </a:cubicBezTo>
                  <a:cubicBezTo>
                    <a:pt x="51814" y="488"/>
                    <a:pt x="51803" y="482"/>
                    <a:pt x="51792" y="461"/>
                  </a:cubicBezTo>
                  <a:cubicBezTo>
                    <a:pt x="51780" y="459"/>
                    <a:pt x="51769" y="457"/>
                    <a:pt x="51757" y="457"/>
                  </a:cubicBezTo>
                  <a:cubicBezTo>
                    <a:pt x="51716" y="457"/>
                    <a:pt x="51671" y="477"/>
                    <a:pt x="51559" y="534"/>
                  </a:cubicBezTo>
                  <a:cubicBezTo>
                    <a:pt x="51542" y="577"/>
                    <a:pt x="51524" y="591"/>
                    <a:pt x="51503" y="591"/>
                  </a:cubicBezTo>
                  <a:cubicBezTo>
                    <a:pt x="51458" y="591"/>
                    <a:pt x="51404" y="527"/>
                    <a:pt x="51341" y="527"/>
                  </a:cubicBezTo>
                  <a:cubicBezTo>
                    <a:pt x="51310" y="527"/>
                    <a:pt x="51277" y="542"/>
                    <a:pt x="51242" y="586"/>
                  </a:cubicBezTo>
                  <a:cubicBezTo>
                    <a:pt x="51205" y="596"/>
                    <a:pt x="51165" y="600"/>
                    <a:pt x="51122" y="600"/>
                  </a:cubicBezTo>
                  <a:cubicBezTo>
                    <a:pt x="50996" y="600"/>
                    <a:pt x="50842" y="563"/>
                    <a:pt x="50654" y="515"/>
                  </a:cubicBezTo>
                  <a:cubicBezTo>
                    <a:pt x="50555" y="507"/>
                    <a:pt x="50469" y="502"/>
                    <a:pt x="50394" y="501"/>
                  </a:cubicBezTo>
                  <a:lnTo>
                    <a:pt x="50394" y="501"/>
                  </a:lnTo>
                  <a:cubicBezTo>
                    <a:pt x="50394" y="509"/>
                    <a:pt x="50391" y="516"/>
                    <a:pt x="50382" y="516"/>
                  </a:cubicBezTo>
                  <a:cubicBezTo>
                    <a:pt x="50375" y="516"/>
                    <a:pt x="50366" y="512"/>
                    <a:pt x="50353" y="502"/>
                  </a:cubicBezTo>
                  <a:lnTo>
                    <a:pt x="50322" y="502"/>
                  </a:lnTo>
                  <a:lnTo>
                    <a:pt x="50324" y="501"/>
                  </a:lnTo>
                  <a:cubicBezTo>
                    <a:pt x="50318" y="501"/>
                    <a:pt x="50312" y="501"/>
                    <a:pt x="50307" y="501"/>
                  </a:cubicBezTo>
                  <a:cubicBezTo>
                    <a:pt x="50247" y="501"/>
                    <a:pt x="50187" y="507"/>
                    <a:pt x="50128" y="519"/>
                  </a:cubicBezTo>
                  <a:cubicBezTo>
                    <a:pt x="50102" y="519"/>
                    <a:pt x="50077" y="515"/>
                    <a:pt x="50051" y="510"/>
                  </a:cubicBezTo>
                  <a:cubicBezTo>
                    <a:pt x="50024" y="538"/>
                    <a:pt x="49996" y="548"/>
                    <a:pt x="49965" y="548"/>
                  </a:cubicBezTo>
                  <a:cubicBezTo>
                    <a:pt x="49893" y="548"/>
                    <a:pt x="49809" y="492"/>
                    <a:pt x="49709" y="492"/>
                  </a:cubicBezTo>
                  <a:cubicBezTo>
                    <a:pt x="49680" y="492"/>
                    <a:pt x="49649" y="497"/>
                    <a:pt x="49616" y="510"/>
                  </a:cubicBezTo>
                  <a:cubicBezTo>
                    <a:pt x="49556" y="514"/>
                    <a:pt x="49491" y="587"/>
                    <a:pt x="49418" y="587"/>
                  </a:cubicBezTo>
                  <a:cubicBezTo>
                    <a:pt x="49376" y="587"/>
                    <a:pt x="49332" y="563"/>
                    <a:pt x="49284" y="487"/>
                  </a:cubicBezTo>
                  <a:cubicBezTo>
                    <a:pt x="49257" y="478"/>
                    <a:pt x="49230" y="475"/>
                    <a:pt x="49201" y="475"/>
                  </a:cubicBezTo>
                  <a:cubicBezTo>
                    <a:pt x="49146" y="475"/>
                    <a:pt x="49088" y="486"/>
                    <a:pt x="49026" y="486"/>
                  </a:cubicBezTo>
                  <a:cubicBezTo>
                    <a:pt x="48969" y="486"/>
                    <a:pt x="48908" y="476"/>
                    <a:pt x="48844" y="439"/>
                  </a:cubicBezTo>
                  <a:cubicBezTo>
                    <a:pt x="48821" y="422"/>
                    <a:pt x="48799" y="416"/>
                    <a:pt x="48779" y="416"/>
                  </a:cubicBezTo>
                  <a:cubicBezTo>
                    <a:pt x="48705" y="416"/>
                    <a:pt x="48645" y="498"/>
                    <a:pt x="48594" y="498"/>
                  </a:cubicBezTo>
                  <a:cubicBezTo>
                    <a:pt x="48580" y="498"/>
                    <a:pt x="48567" y="492"/>
                    <a:pt x="48554" y="475"/>
                  </a:cubicBezTo>
                  <a:cubicBezTo>
                    <a:pt x="48498" y="433"/>
                    <a:pt x="48457" y="390"/>
                    <a:pt x="48426" y="390"/>
                  </a:cubicBezTo>
                  <a:cubicBezTo>
                    <a:pt x="48417" y="390"/>
                    <a:pt x="48408" y="394"/>
                    <a:pt x="48401" y="403"/>
                  </a:cubicBezTo>
                  <a:cubicBezTo>
                    <a:pt x="48349" y="394"/>
                    <a:pt x="48333" y="377"/>
                    <a:pt x="48323" y="377"/>
                  </a:cubicBezTo>
                  <a:cubicBezTo>
                    <a:pt x="48320" y="377"/>
                    <a:pt x="48318" y="378"/>
                    <a:pt x="48316" y="381"/>
                  </a:cubicBezTo>
                  <a:cubicBezTo>
                    <a:pt x="48313" y="371"/>
                    <a:pt x="48309" y="367"/>
                    <a:pt x="48305" y="367"/>
                  </a:cubicBezTo>
                  <a:cubicBezTo>
                    <a:pt x="48291" y="367"/>
                    <a:pt x="48265" y="416"/>
                    <a:pt x="48194" y="417"/>
                  </a:cubicBezTo>
                  <a:cubicBezTo>
                    <a:pt x="48161" y="377"/>
                    <a:pt x="48121" y="313"/>
                    <a:pt x="48071" y="313"/>
                  </a:cubicBezTo>
                  <a:cubicBezTo>
                    <a:pt x="48047" y="313"/>
                    <a:pt x="48022" y="327"/>
                    <a:pt x="47994" y="363"/>
                  </a:cubicBezTo>
                  <a:cubicBezTo>
                    <a:pt x="47941" y="356"/>
                    <a:pt x="47879" y="343"/>
                    <a:pt x="47806" y="343"/>
                  </a:cubicBezTo>
                  <a:cubicBezTo>
                    <a:pt x="47755" y="343"/>
                    <a:pt x="47698" y="350"/>
                    <a:pt x="47636" y="369"/>
                  </a:cubicBezTo>
                  <a:cubicBezTo>
                    <a:pt x="47491" y="309"/>
                    <a:pt x="47381" y="283"/>
                    <a:pt x="47298" y="283"/>
                  </a:cubicBezTo>
                  <a:cubicBezTo>
                    <a:pt x="47208" y="283"/>
                    <a:pt x="47150" y="314"/>
                    <a:pt x="47115" y="367"/>
                  </a:cubicBezTo>
                  <a:cubicBezTo>
                    <a:pt x="47108" y="376"/>
                    <a:pt x="47102" y="384"/>
                    <a:pt x="47097" y="390"/>
                  </a:cubicBezTo>
                  <a:cubicBezTo>
                    <a:pt x="47104" y="407"/>
                    <a:pt x="47104" y="425"/>
                    <a:pt x="47087" y="433"/>
                  </a:cubicBezTo>
                  <a:cubicBezTo>
                    <a:pt x="47081" y="447"/>
                    <a:pt x="47073" y="453"/>
                    <a:pt x="47064" y="453"/>
                  </a:cubicBezTo>
                  <a:cubicBezTo>
                    <a:pt x="47017" y="453"/>
                    <a:pt x="46921" y="330"/>
                    <a:pt x="46739" y="330"/>
                  </a:cubicBezTo>
                  <a:cubicBezTo>
                    <a:pt x="46736" y="330"/>
                    <a:pt x="46734" y="330"/>
                    <a:pt x="46732" y="330"/>
                  </a:cubicBezTo>
                  <a:cubicBezTo>
                    <a:pt x="46538" y="361"/>
                    <a:pt x="46428" y="404"/>
                    <a:pt x="46371" y="404"/>
                  </a:cubicBezTo>
                  <a:cubicBezTo>
                    <a:pt x="46362" y="404"/>
                    <a:pt x="46354" y="403"/>
                    <a:pt x="46347" y="400"/>
                  </a:cubicBezTo>
                  <a:cubicBezTo>
                    <a:pt x="46313" y="394"/>
                    <a:pt x="46312" y="353"/>
                    <a:pt x="46328" y="353"/>
                  </a:cubicBezTo>
                  <a:cubicBezTo>
                    <a:pt x="46335" y="353"/>
                    <a:pt x="46345" y="360"/>
                    <a:pt x="46356" y="380"/>
                  </a:cubicBezTo>
                  <a:cubicBezTo>
                    <a:pt x="46376" y="360"/>
                    <a:pt x="46401" y="355"/>
                    <a:pt x="46425" y="355"/>
                  </a:cubicBezTo>
                  <a:cubicBezTo>
                    <a:pt x="46453" y="355"/>
                    <a:pt x="46479" y="362"/>
                    <a:pt x="46490" y="362"/>
                  </a:cubicBezTo>
                  <a:cubicBezTo>
                    <a:pt x="46504" y="362"/>
                    <a:pt x="46493" y="349"/>
                    <a:pt x="46430" y="288"/>
                  </a:cubicBezTo>
                  <a:cubicBezTo>
                    <a:pt x="46397" y="276"/>
                    <a:pt x="46364" y="273"/>
                    <a:pt x="46330" y="273"/>
                  </a:cubicBezTo>
                  <a:cubicBezTo>
                    <a:pt x="46295" y="273"/>
                    <a:pt x="46260" y="276"/>
                    <a:pt x="46223" y="276"/>
                  </a:cubicBezTo>
                  <a:cubicBezTo>
                    <a:pt x="46186" y="276"/>
                    <a:pt x="46147" y="273"/>
                    <a:pt x="46106" y="260"/>
                  </a:cubicBezTo>
                  <a:cubicBezTo>
                    <a:pt x="45985" y="365"/>
                    <a:pt x="45840" y="407"/>
                    <a:pt x="45651" y="413"/>
                  </a:cubicBezTo>
                  <a:cubicBezTo>
                    <a:pt x="45642" y="415"/>
                    <a:pt x="45632" y="416"/>
                    <a:pt x="45622" y="416"/>
                  </a:cubicBezTo>
                  <a:cubicBezTo>
                    <a:pt x="45545" y="416"/>
                    <a:pt x="45462" y="372"/>
                    <a:pt x="45371" y="372"/>
                  </a:cubicBezTo>
                  <a:cubicBezTo>
                    <a:pt x="45357" y="372"/>
                    <a:pt x="45343" y="373"/>
                    <a:pt x="45329" y="375"/>
                  </a:cubicBezTo>
                  <a:cubicBezTo>
                    <a:pt x="45295" y="379"/>
                    <a:pt x="45258" y="381"/>
                    <a:pt x="45221" y="381"/>
                  </a:cubicBezTo>
                  <a:cubicBezTo>
                    <a:pt x="45130" y="381"/>
                    <a:pt x="45031" y="369"/>
                    <a:pt x="44924" y="346"/>
                  </a:cubicBezTo>
                  <a:cubicBezTo>
                    <a:pt x="44773" y="370"/>
                    <a:pt x="44674" y="390"/>
                    <a:pt x="44605" y="503"/>
                  </a:cubicBezTo>
                  <a:cubicBezTo>
                    <a:pt x="44572" y="488"/>
                    <a:pt x="44545" y="477"/>
                    <a:pt x="44524" y="477"/>
                  </a:cubicBezTo>
                  <a:cubicBezTo>
                    <a:pt x="44501" y="477"/>
                    <a:pt x="44483" y="490"/>
                    <a:pt x="44469" y="524"/>
                  </a:cubicBezTo>
                  <a:cubicBezTo>
                    <a:pt x="44434" y="521"/>
                    <a:pt x="44415" y="472"/>
                    <a:pt x="44375" y="472"/>
                  </a:cubicBezTo>
                  <a:cubicBezTo>
                    <a:pt x="44353" y="472"/>
                    <a:pt x="44323" y="487"/>
                    <a:pt x="44280" y="535"/>
                  </a:cubicBezTo>
                  <a:cubicBezTo>
                    <a:pt x="44220" y="593"/>
                    <a:pt x="44130" y="577"/>
                    <a:pt x="43993" y="586"/>
                  </a:cubicBezTo>
                  <a:cubicBezTo>
                    <a:pt x="43928" y="552"/>
                    <a:pt x="43857" y="534"/>
                    <a:pt x="43783" y="534"/>
                  </a:cubicBezTo>
                  <a:cubicBezTo>
                    <a:pt x="43772" y="534"/>
                    <a:pt x="43760" y="534"/>
                    <a:pt x="43749" y="535"/>
                  </a:cubicBezTo>
                  <a:cubicBezTo>
                    <a:pt x="43655" y="540"/>
                    <a:pt x="43546" y="524"/>
                    <a:pt x="43422" y="627"/>
                  </a:cubicBezTo>
                  <a:cubicBezTo>
                    <a:pt x="43390" y="639"/>
                    <a:pt x="43359" y="643"/>
                    <a:pt x="43328" y="643"/>
                  </a:cubicBezTo>
                  <a:cubicBezTo>
                    <a:pt x="43279" y="643"/>
                    <a:pt x="43232" y="633"/>
                    <a:pt x="43188" y="633"/>
                  </a:cubicBezTo>
                  <a:cubicBezTo>
                    <a:pt x="43155" y="633"/>
                    <a:pt x="43124" y="639"/>
                    <a:pt x="43095" y="659"/>
                  </a:cubicBezTo>
                  <a:cubicBezTo>
                    <a:pt x="43021" y="656"/>
                    <a:pt x="42955" y="634"/>
                    <a:pt x="42898" y="634"/>
                  </a:cubicBezTo>
                  <a:cubicBezTo>
                    <a:pt x="42883" y="634"/>
                    <a:pt x="42869" y="636"/>
                    <a:pt x="42855" y="640"/>
                  </a:cubicBezTo>
                  <a:cubicBezTo>
                    <a:pt x="42794" y="601"/>
                    <a:pt x="42744" y="592"/>
                    <a:pt x="42704" y="592"/>
                  </a:cubicBezTo>
                  <a:cubicBezTo>
                    <a:pt x="42662" y="592"/>
                    <a:pt x="42630" y="602"/>
                    <a:pt x="42606" y="602"/>
                  </a:cubicBezTo>
                  <a:cubicBezTo>
                    <a:pt x="42603" y="602"/>
                    <a:pt x="42600" y="602"/>
                    <a:pt x="42596" y="601"/>
                  </a:cubicBezTo>
                  <a:cubicBezTo>
                    <a:pt x="42546" y="586"/>
                    <a:pt x="42550" y="523"/>
                    <a:pt x="42553" y="523"/>
                  </a:cubicBezTo>
                  <a:lnTo>
                    <a:pt x="42553" y="523"/>
                  </a:lnTo>
                  <a:cubicBezTo>
                    <a:pt x="42554" y="523"/>
                    <a:pt x="42554" y="523"/>
                    <a:pt x="42554" y="525"/>
                  </a:cubicBezTo>
                  <a:cubicBezTo>
                    <a:pt x="42556" y="517"/>
                    <a:pt x="42559" y="515"/>
                    <a:pt x="42562" y="515"/>
                  </a:cubicBezTo>
                  <a:cubicBezTo>
                    <a:pt x="42571" y="515"/>
                    <a:pt x="42586" y="544"/>
                    <a:pt x="42602" y="544"/>
                  </a:cubicBezTo>
                  <a:cubicBezTo>
                    <a:pt x="42614" y="544"/>
                    <a:pt x="42626" y="531"/>
                    <a:pt x="42638" y="487"/>
                  </a:cubicBezTo>
                  <a:cubicBezTo>
                    <a:pt x="42717" y="482"/>
                    <a:pt x="42817" y="481"/>
                    <a:pt x="42815" y="395"/>
                  </a:cubicBezTo>
                  <a:cubicBezTo>
                    <a:pt x="42815" y="386"/>
                    <a:pt x="42813" y="382"/>
                    <a:pt x="42809" y="382"/>
                  </a:cubicBezTo>
                  <a:cubicBezTo>
                    <a:pt x="42795" y="382"/>
                    <a:pt x="42754" y="436"/>
                    <a:pt x="42696" y="436"/>
                  </a:cubicBezTo>
                  <a:cubicBezTo>
                    <a:pt x="42689" y="436"/>
                    <a:pt x="42682" y="435"/>
                    <a:pt x="42675" y="433"/>
                  </a:cubicBezTo>
                  <a:cubicBezTo>
                    <a:pt x="42658" y="421"/>
                    <a:pt x="42640" y="416"/>
                    <a:pt x="42621" y="416"/>
                  </a:cubicBezTo>
                  <a:cubicBezTo>
                    <a:pt x="42544" y="416"/>
                    <a:pt x="42456" y="497"/>
                    <a:pt x="42366" y="523"/>
                  </a:cubicBezTo>
                  <a:cubicBezTo>
                    <a:pt x="42254" y="570"/>
                    <a:pt x="42141" y="567"/>
                    <a:pt x="42056" y="575"/>
                  </a:cubicBezTo>
                  <a:cubicBezTo>
                    <a:pt x="42042" y="566"/>
                    <a:pt x="42029" y="562"/>
                    <a:pt x="42017" y="562"/>
                  </a:cubicBezTo>
                  <a:cubicBezTo>
                    <a:pt x="41966" y="562"/>
                    <a:pt x="41932" y="626"/>
                    <a:pt x="41920" y="626"/>
                  </a:cubicBezTo>
                  <a:cubicBezTo>
                    <a:pt x="41917" y="626"/>
                    <a:pt x="41916" y="622"/>
                    <a:pt x="41916" y="614"/>
                  </a:cubicBezTo>
                  <a:lnTo>
                    <a:pt x="41916" y="614"/>
                  </a:lnTo>
                  <a:cubicBezTo>
                    <a:pt x="41916" y="637"/>
                    <a:pt x="41900" y="644"/>
                    <a:pt x="41872" y="644"/>
                  </a:cubicBezTo>
                  <a:cubicBezTo>
                    <a:pt x="41815" y="644"/>
                    <a:pt x="41710" y="614"/>
                    <a:pt x="41587" y="614"/>
                  </a:cubicBezTo>
                  <a:cubicBezTo>
                    <a:pt x="41584" y="614"/>
                    <a:pt x="41581" y="614"/>
                    <a:pt x="41577" y="614"/>
                  </a:cubicBezTo>
                  <a:cubicBezTo>
                    <a:pt x="41541" y="623"/>
                    <a:pt x="41504" y="626"/>
                    <a:pt x="41466" y="626"/>
                  </a:cubicBezTo>
                  <a:cubicBezTo>
                    <a:pt x="41418" y="626"/>
                    <a:pt x="41370" y="622"/>
                    <a:pt x="41322" y="622"/>
                  </a:cubicBezTo>
                  <a:cubicBezTo>
                    <a:pt x="41308" y="622"/>
                    <a:pt x="41294" y="622"/>
                    <a:pt x="41281" y="623"/>
                  </a:cubicBezTo>
                  <a:cubicBezTo>
                    <a:pt x="41224" y="632"/>
                    <a:pt x="41170" y="651"/>
                    <a:pt x="41119" y="651"/>
                  </a:cubicBezTo>
                  <a:cubicBezTo>
                    <a:pt x="41081" y="651"/>
                    <a:pt x="41045" y="641"/>
                    <a:pt x="41012" y="607"/>
                  </a:cubicBezTo>
                  <a:cubicBezTo>
                    <a:pt x="40969" y="648"/>
                    <a:pt x="40932" y="660"/>
                    <a:pt x="40895" y="660"/>
                  </a:cubicBezTo>
                  <a:cubicBezTo>
                    <a:pt x="40845" y="660"/>
                    <a:pt x="40795" y="638"/>
                    <a:pt x="40730" y="632"/>
                  </a:cubicBezTo>
                  <a:cubicBezTo>
                    <a:pt x="40673" y="664"/>
                    <a:pt x="40603" y="636"/>
                    <a:pt x="40511" y="682"/>
                  </a:cubicBezTo>
                  <a:cubicBezTo>
                    <a:pt x="40460" y="695"/>
                    <a:pt x="40402" y="704"/>
                    <a:pt x="40335" y="704"/>
                  </a:cubicBezTo>
                  <a:cubicBezTo>
                    <a:pt x="40282" y="704"/>
                    <a:pt x="40223" y="698"/>
                    <a:pt x="40157" y="684"/>
                  </a:cubicBezTo>
                  <a:cubicBezTo>
                    <a:pt x="40133" y="675"/>
                    <a:pt x="40108" y="672"/>
                    <a:pt x="40082" y="672"/>
                  </a:cubicBezTo>
                  <a:cubicBezTo>
                    <a:pt x="39992" y="672"/>
                    <a:pt x="39892" y="713"/>
                    <a:pt x="39778" y="713"/>
                  </a:cubicBezTo>
                  <a:cubicBezTo>
                    <a:pt x="39725" y="713"/>
                    <a:pt x="39668" y="704"/>
                    <a:pt x="39609" y="678"/>
                  </a:cubicBezTo>
                  <a:cubicBezTo>
                    <a:pt x="39534" y="662"/>
                    <a:pt x="39453" y="657"/>
                    <a:pt x="39368" y="657"/>
                  </a:cubicBezTo>
                  <a:cubicBezTo>
                    <a:pt x="39327" y="657"/>
                    <a:pt x="39285" y="658"/>
                    <a:pt x="39242" y="660"/>
                  </a:cubicBezTo>
                  <a:cubicBezTo>
                    <a:pt x="39109" y="666"/>
                    <a:pt x="38962" y="680"/>
                    <a:pt x="38803" y="688"/>
                  </a:cubicBezTo>
                  <a:cubicBezTo>
                    <a:pt x="38771" y="695"/>
                    <a:pt x="38740" y="697"/>
                    <a:pt x="38710" y="697"/>
                  </a:cubicBezTo>
                  <a:cubicBezTo>
                    <a:pt x="38646" y="697"/>
                    <a:pt x="38587" y="687"/>
                    <a:pt x="38532" y="687"/>
                  </a:cubicBezTo>
                  <a:cubicBezTo>
                    <a:pt x="38517" y="687"/>
                    <a:pt x="38503" y="687"/>
                    <a:pt x="38489" y="689"/>
                  </a:cubicBezTo>
                  <a:cubicBezTo>
                    <a:pt x="38458" y="658"/>
                    <a:pt x="38428" y="649"/>
                    <a:pt x="38401" y="649"/>
                  </a:cubicBezTo>
                  <a:cubicBezTo>
                    <a:pt x="38362" y="649"/>
                    <a:pt x="38326" y="667"/>
                    <a:pt x="38293" y="667"/>
                  </a:cubicBezTo>
                  <a:cubicBezTo>
                    <a:pt x="38279" y="667"/>
                    <a:pt x="38266" y="664"/>
                    <a:pt x="38254" y="656"/>
                  </a:cubicBezTo>
                  <a:cubicBezTo>
                    <a:pt x="38166" y="641"/>
                    <a:pt x="38098" y="591"/>
                    <a:pt x="38048" y="591"/>
                  </a:cubicBezTo>
                  <a:cubicBezTo>
                    <a:pt x="38022" y="591"/>
                    <a:pt x="38001" y="604"/>
                    <a:pt x="37984" y="642"/>
                  </a:cubicBezTo>
                  <a:cubicBezTo>
                    <a:pt x="37929" y="683"/>
                    <a:pt x="37912" y="708"/>
                    <a:pt x="37914" y="713"/>
                  </a:cubicBezTo>
                  <a:cubicBezTo>
                    <a:pt x="37881" y="713"/>
                    <a:pt x="37844" y="712"/>
                    <a:pt x="37801" y="710"/>
                  </a:cubicBezTo>
                  <a:cubicBezTo>
                    <a:pt x="37745" y="669"/>
                    <a:pt x="37694" y="630"/>
                    <a:pt x="37646" y="630"/>
                  </a:cubicBezTo>
                  <a:cubicBezTo>
                    <a:pt x="37622" y="630"/>
                    <a:pt x="37599" y="640"/>
                    <a:pt x="37577" y="666"/>
                  </a:cubicBezTo>
                  <a:cubicBezTo>
                    <a:pt x="37569" y="662"/>
                    <a:pt x="37561" y="661"/>
                    <a:pt x="37553" y="661"/>
                  </a:cubicBezTo>
                  <a:cubicBezTo>
                    <a:pt x="37505" y="661"/>
                    <a:pt x="37463" y="724"/>
                    <a:pt x="37422" y="724"/>
                  </a:cubicBezTo>
                  <a:cubicBezTo>
                    <a:pt x="37415" y="724"/>
                    <a:pt x="37408" y="722"/>
                    <a:pt x="37401" y="717"/>
                  </a:cubicBezTo>
                  <a:cubicBezTo>
                    <a:pt x="37304" y="758"/>
                    <a:pt x="37229" y="795"/>
                    <a:pt x="37163" y="795"/>
                  </a:cubicBezTo>
                  <a:cubicBezTo>
                    <a:pt x="37113" y="795"/>
                    <a:pt x="37068" y="774"/>
                    <a:pt x="37022" y="716"/>
                  </a:cubicBezTo>
                  <a:cubicBezTo>
                    <a:pt x="36995" y="720"/>
                    <a:pt x="36968" y="722"/>
                    <a:pt x="36940" y="722"/>
                  </a:cubicBezTo>
                  <a:cubicBezTo>
                    <a:pt x="36862" y="722"/>
                    <a:pt x="36775" y="710"/>
                    <a:pt x="36653" y="706"/>
                  </a:cubicBezTo>
                  <a:cubicBezTo>
                    <a:pt x="36611" y="744"/>
                    <a:pt x="36565" y="769"/>
                    <a:pt x="36513" y="769"/>
                  </a:cubicBezTo>
                  <a:cubicBezTo>
                    <a:pt x="36463" y="769"/>
                    <a:pt x="36408" y="746"/>
                    <a:pt x="36346" y="688"/>
                  </a:cubicBezTo>
                  <a:cubicBezTo>
                    <a:pt x="36299" y="718"/>
                    <a:pt x="36248" y="727"/>
                    <a:pt x="36192" y="727"/>
                  </a:cubicBezTo>
                  <a:cubicBezTo>
                    <a:pt x="36104" y="727"/>
                    <a:pt x="36005" y="703"/>
                    <a:pt x="35894" y="694"/>
                  </a:cubicBezTo>
                  <a:cubicBezTo>
                    <a:pt x="35861" y="697"/>
                    <a:pt x="35829" y="698"/>
                    <a:pt x="35798" y="698"/>
                  </a:cubicBezTo>
                  <a:cubicBezTo>
                    <a:pt x="35619" y="698"/>
                    <a:pt x="35480" y="664"/>
                    <a:pt x="35374" y="664"/>
                  </a:cubicBezTo>
                  <a:cubicBezTo>
                    <a:pt x="35318" y="664"/>
                    <a:pt x="35272" y="673"/>
                    <a:pt x="35233" y="701"/>
                  </a:cubicBezTo>
                  <a:cubicBezTo>
                    <a:pt x="35196" y="706"/>
                    <a:pt x="35159" y="708"/>
                    <a:pt x="35121" y="708"/>
                  </a:cubicBezTo>
                  <a:cubicBezTo>
                    <a:pt x="35155" y="739"/>
                    <a:pt x="35188" y="780"/>
                    <a:pt x="35191" y="780"/>
                  </a:cubicBezTo>
                  <a:cubicBezTo>
                    <a:pt x="35191" y="780"/>
                    <a:pt x="35191" y="780"/>
                    <a:pt x="35191" y="780"/>
                  </a:cubicBezTo>
                  <a:lnTo>
                    <a:pt x="35191" y="780"/>
                  </a:lnTo>
                  <a:cubicBezTo>
                    <a:pt x="35191" y="799"/>
                    <a:pt x="35192" y="817"/>
                    <a:pt x="35160" y="817"/>
                  </a:cubicBezTo>
                  <a:cubicBezTo>
                    <a:pt x="35137" y="817"/>
                    <a:pt x="35097" y="807"/>
                    <a:pt x="35028" y="782"/>
                  </a:cubicBezTo>
                  <a:cubicBezTo>
                    <a:pt x="34994" y="782"/>
                    <a:pt x="34952" y="728"/>
                    <a:pt x="34902" y="728"/>
                  </a:cubicBezTo>
                  <a:cubicBezTo>
                    <a:pt x="34892" y="728"/>
                    <a:pt x="34882" y="730"/>
                    <a:pt x="34872" y="735"/>
                  </a:cubicBezTo>
                  <a:cubicBezTo>
                    <a:pt x="34842" y="822"/>
                    <a:pt x="34807" y="851"/>
                    <a:pt x="34768" y="851"/>
                  </a:cubicBezTo>
                  <a:cubicBezTo>
                    <a:pt x="34730" y="851"/>
                    <a:pt x="34688" y="823"/>
                    <a:pt x="34641" y="795"/>
                  </a:cubicBezTo>
                  <a:cubicBezTo>
                    <a:pt x="34590" y="808"/>
                    <a:pt x="34535" y="814"/>
                    <a:pt x="34474" y="814"/>
                  </a:cubicBezTo>
                  <a:cubicBezTo>
                    <a:pt x="34425" y="814"/>
                    <a:pt x="34374" y="811"/>
                    <a:pt x="34318" y="804"/>
                  </a:cubicBezTo>
                  <a:cubicBezTo>
                    <a:pt x="34288" y="791"/>
                    <a:pt x="34257" y="786"/>
                    <a:pt x="34225" y="786"/>
                  </a:cubicBezTo>
                  <a:cubicBezTo>
                    <a:pt x="34151" y="786"/>
                    <a:pt x="34071" y="811"/>
                    <a:pt x="33984" y="811"/>
                  </a:cubicBezTo>
                  <a:cubicBezTo>
                    <a:pt x="33953" y="811"/>
                    <a:pt x="33920" y="808"/>
                    <a:pt x="33887" y="799"/>
                  </a:cubicBezTo>
                  <a:cubicBezTo>
                    <a:pt x="33817" y="798"/>
                    <a:pt x="33754" y="791"/>
                    <a:pt x="33698" y="791"/>
                  </a:cubicBezTo>
                  <a:cubicBezTo>
                    <a:pt x="33624" y="791"/>
                    <a:pt x="33563" y="803"/>
                    <a:pt x="33513" y="855"/>
                  </a:cubicBezTo>
                  <a:cubicBezTo>
                    <a:pt x="33500" y="850"/>
                    <a:pt x="33488" y="849"/>
                    <a:pt x="33477" y="849"/>
                  </a:cubicBezTo>
                  <a:cubicBezTo>
                    <a:pt x="33451" y="849"/>
                    <a:pt x="33428" y="858"/>
                    <a:pt x="33409" y="866"/>
                  </a:cubicBezTo>
                  <a:cubicBezTo>
                    <a:pt x="33409" y="903"/>
                    <a:pt x="33408" y="916"/>
                    <a:pt x="33406" y="916"/>
                  </a:cubicBezTo>
                  <a:cubicBezTo>
                    <a:pt x="33403" y="916"/>
                    <a:pt x="33399" y="902"/>
                    <a:pt x="33393" y="886"/>
                  </a:cubicBezTo>
                  <a:cubicBezTo>
                    <a:pt x="33400" y="886"/>
                    <a:pt x="33406" y="881"/>
                    <a:pt x="33407" y="866"/>
                  </a:cubicBezTo>
                  <a:lnTo>
                    <a:pt x="33407" y="866"/>
                  </a:lnTo>
                  <a:cubicBezTo>
                    <a:pt x="33401" y="869"/>
                    <a:pt x="33393" y="871"/>
                    <a:pt x="33387" y="872"/>
                  </a:cubicBezTo>
                  <a:cubicBezTo>
                    <a:pt x="33382" y="861"/>
                    <a:pt x="33374" y="851"/>
                    <a:pt x="33364" y="844"/>
                  </a:cubicBezTo>
                  <a:cubicBezTo>
                    <a:pt x="33361" y="848"/>
                    <a:pt x="33358" y="851"/>
                    <a:pt x="33353" y="852"/>
                  </a:cubicBezTo>
                  <a:cubicBezTo>
                    <a:pt x="33359" y="860"/>
                    <a:pt x="33365" y="866"/>
                    <a:pt x="33373" y="874"/>
                  </a:cubicBezTo>
                  <a:cubicBezTo>
                    <a:pt x="33359" y="872"/>
                    <a:pt x="33346" y="864"/>
                    <a:pt x="33341" y="851"/>
                  </a:cubicBezTo>
                  <a:cubicBezTo>
                    <a:pt x="33326" y="844"/>
                    <a:pt x="33313" y="836"/>
                    <a:pt x="33302" y="824"/>
                  </a:cubicBezTo>
                  <a:cubicBezTo>
                    <a:pt x="33303" y="820"/>
                    <a:pt x="33304" y="816"/>
                    <a:pt x="33307" y="813"/>
                  </a:cubicBezTo>
                  <a:cubicBezTo>
                    <a:pt x="33304" y="812"/>
                    <a:pt x="33302" y="812"/>
                    <a:pt x="33299" y="812"/>
                  </a:cubicBezTo>
                  <a:cubicBezTo>
                    <a:pt x="33296" y="812"/>
                    <a:pt x="33293" y="812"/>
                    <a:pt x="33290" y="814"/>
                  </a:cubicBezTo>
                  <a:cubicBezTo>
                    <a:pt x="33261" y="787"/>
                    <a:pt x="33227" y="752"/>
                    <a:pt x="33185" y="732"/>
                  </a:cubicBezTo>
                  <a:cubicBezTo>
                    <a:pt x="33092" y="717"/>
                    <a:pt x="33024" y="713"/>
                    <a:pt x="32973" y="713"/>
                  </a:cubicBezTo>
                  <a:cubicBezTo>
                    <a:pt x="32900" y="713"/>
                    <a:pt x="32861" y="722"/>
                    <a:pt x="32837" y="722"/>
                  </a:cubicBezTo>
                  <a:cubicBezTo>
                    <a:pt x="32813" y="722"/>
                    <a:pt x="32801" y="714"/>
                    <a:pt x="32783" y="682"/>
                  </a:cubicBezTo>
                  <a:cubicBezTo>
                    <a:pt x="32773" y="635"/>
                    <a:pt x="32762" y="621"/>
                    <a:pt x="32747" y="621"/>
                  </a:cubicBezTo>
                  <a:cubicBezTo>
                    <a:pt x="32728" y="621"/>
                    <a:pt x="32703" y="645"/>
                    <a:pt x="32665" y="645"/>
                  </a:cubicBezTo>
                  <a:cubicBezTo>
                    <a:pt x="32651" y="645"/>
                    <a:pt x="32636" y="641"/>
                    <a:pt x="32618" y="633"/>
                  </a:cubicBezTo>
                  <a:cubicBezTo>
                    <a:pt x="32582" y="625"/>
                    <a:pt x="32538" y="578"/>
                    <a:pt x="32483" y="578"/>
                  </a:cubicBezTo>
                  <a:cubicBezTo>
                    <a:pt x="32462" y="578"/>
                    <a:pt x="32438" y="585"/>
                    <a:pt x="32414" y="605"/>
                  </a:cubicBezTo>
                  <a:cubicBezTo>
                    <a:pt x="32406" y="609"/>
                    <a:pt x="32398" y="610"/>
                    <a:pt x="32391" y="610"/>
                  </a:cubicBezTo>
                  <a:cubicBezTo>
                    <a:pt x="32323" y="610"/>
                    <a:pt x="32242" y="498"/>
                    <a:pt x="32147" y="498"/>
                  </a:cubicBezTo>
                  <a:cubicBezTo>
                    <a:pt x="32125" y="498"/>
                    <a:pt x="32102" y="504"/>
                    <a:pt x="32078" y="520"/>
                  </a:cubicBezTo>
                  <a:cubicBezTo>
                    <a:pt x="31948" y="476"/>
                    <a:pt x="31842" y="457"/>
                    <a:pt x="31755" y="457"/>
                  </a:cubicBezTo>
                  <a:cubicBezTo>
                    <a:pt x="31717" y="457"/>
                    <a:pt x="31683" y="460"/>
                    <a:pt x="31651" y="467"/>
                  </a:cubicBezTo>
                  <a:cubicBezTo>
                    <a:pt x="31578" y="458"/>
                    <a:pt x="31521" y="426"/>
                    <a:pt x="31475" y="426"/>
                  </a:cubicBezTo>
                  <a:cubicBezTo>
                    <a:pt x="31455" y="426"/>
                    <a:pt x="31438" y="431"/>
                    <a:pt x="31422" y="447"/>
                  </a:cubicBezTo>
                  <a:cubicBezTo>
                    <a:pt x="31409" y="447"/>
                    <a:pt x="31397" y="446"/>
                    <a:pt x="31386" y="446"/>
                  </a:cubicBezTo>
                  <a:cubicBezTo>
                    <a:pt x="31305" y="446"/>
                    <a:pt x="31267" y="472"/>
                    <a:pt x="31193" y="538"/>
                  </a:cubicBezTo>
                  <a:cubicBezTo>
                    <a:pt x="31180" y="577"/>
                    <a:pt x="31165" y="588"/>
                    <a:pt x="31149" y="588"/>
                  </a:cubicBezTo>
                  <a:cubicBezTo>
                    <a:pt x="31126" y="588"/>
                    <a:pt x="31099" y="567"/>
                    <a:pt x="31068" y="567"/>
                  </a:cubicBezTo>
                  <a:cubicBezTo>
                    <a:pt x="31052" y="567"/>
                    <a:pt x="31034" y="573"/>
                    <a:pt x="31015" y="591"/>
                  </a:cubicBezTo>
                  <a:cubicBezTo>
                    <a:pt x="31000" y="587"/>
                    <a:pt x="30985" y="586"/>
                    <a:pt x="30968" y="586"/>
                  </a:cubicBezTo>
                  <a:cubicBezTo>
                    <a:pt x="30893" y="586"/>
                    <a:pt x="30798" y="619"/>
                    <a:pt x="30674" y="621"/>
                  </a:cubicBezTo>
                  <a:cubicBezTo>
                    <a:pt x="30441" y="604"/>
                    <a:pt x="30328" y="590"/>
                    <a:pt x="30280" y="590"/>
                  </a:cubicBezTo>
                  <a:cubicBezTo>
                    <a:pt x="30235" y="590"/>
                    <a:pt x="30248" y="603"/>
                    <a:pt x="30273" y="637"/>
                  </a:cubicBezTo>
                  <a:cubicBezTo>
                    <a:pt x="30301" y="725"/>
                    <a:pt x="30342" y="764"/>
                    <a:pt x="30337" y="764"/>
                  </a:cubicBezTo>
                  <a:cubicBezTo>
                    <a:pt x="30333" y="764"/>
                    <a:pt x="30292" y="733"/>
                    <a:pt x="30173" y="678"/>
                  </a:cubicBezTo>
                  <a:cubicBezTo>
                    <a:pt x="30146" y="684"/>
                    <a:pt x="30121" y="686"/>
                    <a:pt x="30100" y="686"/>
                  </a:cubicBezTo>
                  <a:cubicBezTo>
                    <a:pt x="29985" y="686"/>
                    <a:pt x="29941" y="618"/>
                    <a:pt x="29917" y="618"/>
                  </a:cubicBezTo>
                  <a:cubicBezTo>
                    <a:pt x="29903" y="618"/>
                    <a:pt x="29896" y="639"/>
                    <a:pt x="29885" y="702"/>
                  </a:cubicBezTo>
                  <a:cubicBezTo>
                    <a:pt x="29879" y="704"/>
                    <a:pt x="29872" y="704"/>
                    <a:pt x="29863" y="704"/>
                  </a:cubicBezTo>
                  <a:cubicBezTo>
                    <a:pt x="29843" y="704"/>
                    <a:pt x="29814" y="702"/>
                    <a:pt x="29764" y="701"/>
                  </a:cubicBezTo>
                  <a:cubicBezTo>
                    <a:pt x="29754" y="697"/>
                    <a:pt x="29742" y="695"/>
                    <a:pt x="29729" y="695"/>
                  </a:cubicBezTo>
                  <a:cubicBezTo>
                    <a:pt x="29677" y="695"/>
                    <a:pt x="29608" y="721"/>
                    <a:pt x="29514" y="721"/>
                  </a:cubicBezTo>
                  <a:cubicBezTo>
                    <a:pt x="29472" y="721"/>
                    <a:pt x="29424" y="715"/>
                    <a:pt x="29371" y="701"/>
                  </a:cubicBezTo>
                  <a:cubicBezTo>
                    <a:pt x="29322" y="689"/>
                    <a:pt x="29279" y="685"/>
                    <a:pt x="29242" y="685"/>
                  </a:cubicBezTo>
                  <a:cubicBezTo>
                    <a:pt x="29117" y="685"/>
                    <a:pt x="29048" y="733"/>
                    <a:pt x="29002" y="733"/>
                  </a:cubicBezTo>
                  <a:cubicBezTo>
                    <a:pt x="28985" y="733"/>
                    <a:pt x="28971" y="727"/>
                    <a:pt x="28959" y="710"/>
                  </a:cubicBezTo>
                  <a:cubicBezTo>
                    <a:pt x="28935" y="713"/>
                    <a:pt x="28917" y="717"/>
                    <a:pt x="28895" y="717"/>
                  </a:cubicBezTo>
                  <a:cubicBezTo>
                    <a:pt x="28864" y="717"/>
                    <a:pt x="28824" y="710"/>
                    <a:pt x="28747" y="685"/>
                  </a:cubicBezTo>
                  <a:cubicBezTo>
                    <a:pt x="28698" y="682"/>
                    <a:pt x="28636" y="660"/>
                    <a:pt x="28553" y="660"/>
                  </a:cubicBezTo>
                  <a:cubicBezTo>
                    <a:pt x="28520" y="660"/>
                    <a:pt x="28483" y="663"/>
                    <a:pt x="28444" y="673"/>
                  </a:cubicBezTo>
                  <a:cubicBezTo>
                    <a:pt x="28407" y="655"/>
                    <a:pt x="28368" y="650"/>
                    <a:pt x="28325" y="650"/>
                  </a:cubicBezTo>
                  <a:cubicBezTo>
                    <a:pt x="28255" y="650"/>
                    <a:pt x="28175" y="664"/>
                    <a:pt x="28085" y="664"/>
                  </a:cubicBezTo>
                  <a:cubicBezTo>
                    <a:pt x="28018" y="664"/>
                    <a:pt x="27945" y="656"/>
                    <a:pt x="27865" y="628"/>
                  </a:cubicBezTo>
                  <a:cubicBezTo>
                    <a:pt x="27659" y="612"/>
                    <a:pt x="27510" y="607"/>
                    <a:pt x="27403" y="603"/>
                  </a:cubicBezTo>
                  <a:lnTo>
                    <a:pt x="27363" y="624"/>
                  </a:lnTo>
                  <a:cubicBezTo>
                    <a:pt x="27338" y="621"/>
                    <a:pt x="27315" y="617"/>
                    <a:pt x="27293" y="614"/>
                  </a:cubicBezTo>
                  <a:cubicBezTo>
                    <a:pt x="27325" y="614"/>
                    <a:pt x="27356" y="610"/>
                    <a:pt x="27386" y="603"/>
                  </a:cubicBezTo>
                  <a:cubicBezTo>
                    <a:pt x="27309" y="599"/>
                    <a:pt x="27255" y="596"/>
                    <a:pt x="27222" y="586"/>
                  </a:cubicBezTo>
                  <a:cubicBezTo>
                    <a:pt x="27201" y="574"/>
                    <a:pt x="27187" y="570"/>
                    <a:pt x="27181" y="570"/>
                  </a:cubicBezTo>
                  <a:cubicBezTo>
                    <a:pt x="27162" y="570"/>
                    <a:pt x="27190" y="600"/>
                    <a:pt x="27234" y="600"/>
                  </a:cubicBezTo>
                  <a:cubicBezTo>
                    <a:pt x="27235" y="600"/>
                    <a:pt x="27236" y="600"/>
                    <a:pt x="27238" y="600"/>
                  </a:cubicBezTo>
                  <a:cubicBezTo>
                    <a:pt x="27248" y="605"/>
                    <a:pt x="27258" y="608"/>
                    <a:pt x="27268" y="610"/>
                  </a:cubicBezTo>
                  <a:cubicBezTo>
                    <a:pt x="27233" y="606"/>
                    <a:pt x="27206" y="605"/>
                    <a:pt x="27185" y="605"/>
                  </a:cubicBezTo>
                  <a:cubicBezTo>
                    <a:pt x="27112" y="605"/>
                    <a:pt x="27109" y="624"/>
                    <a:pt x="27100" y="633"/>
                  </a:cubicBezTo>
                  <a:cubicBezTo>
                    <a:pt x="27100" y="633"/>
                    <a:pt x="27100" y="633"/>
                    <a:pt x="27099" y="633"/>
                  </a:cubicBezTo>
                  <a:cubicBezTo>
                    <a:pt x="27087" y="633"/>
                    <a:pt x="27058" y="690"/>
                    <a:pt x="26763" y="711"/>
                  </a:cubicBezTo>
                  <a:cubicBezTo>
                    <a:pt x="26745" y="706"/>
                    <a:pt x="26728" y="704"/>
                    <a:pt x="26710" y="704"/>
                  </a:cubicBezTo>
                  <a:cubicBezTo>
                    <a:pt x="26650" y="704"/>
                    <a:pt x="26595" y="729"/>
                    <a:pt x="26542" y="729"/>
                  </a:cubicBezTo>
                  <a:cubicBezTo>
                    <a:pt x="26525" y="729"/>
                    <a:pt x="26509" y="726"/>
                    <a:pt x="26493" y="720"/>
                  </a:cubicBezTo>
                  <a:cubicBezTo>
                    <a:pt x="26467" y="741"/>
                    <a:pt x="26441" y="750"/>
                    <a:pt x="26417" y="750"/>
                  </a:cubicBezTo>
                  <a:cubicBezTo>
                    <a:pt x="26366" y="750"/>
                    <a:pt x="26318" y="714"/>
                    <a:pt x="26272" y="682"/>
                  </a:cubicBezTo>
                  <a:cubicBezTo>
                    <a:pt x="26248" y="649"/>
                    <a:pt x="26224" y="641"/>
                    <a:pt x="26202" y="641"/>
                  </a:cubicBezTo>
                  <a:cubicBezTo>
                    <a:pt x="26184" y="641"/>
                    <a:pt x="26166" y="646"/>
                    <a:pt x="26148" y="646"/>
                  </a:cubicBezTo>
                  <a:cubicBezTo>
                    <a:pt x="26127" y="646"/>
                    <a:pt x="26106" y="639"/>
                    <a:pt x="26085" y="608"/>
                  </a:cubicBezTo>
                  <a:cubicBezTo>
                    <a:pt x="26059" y="628"/>
                    <a:pt x="26034" y="638"/>
                    <a:pt x="26010" y="638"/>
                  </a:cubicBezTo>
                  <a:cubicBezTo>
                    <a:pt x="25978" y="638"/>
                    <a:pt x="25946" y="621"/>
                    <a:pt x="25914" y="590"/>
                  </a:cubicBezTo>
                  <a:cubicBezTo>
                    <a:pt x="25901" y="577"/>
                    <a:pt x="25888" y="573"/>
                    <a:pt x="25874" y="573"/>
                  </a:cubicBezTo>
                  <a:cubicBezTo>
                    <a:pt x="25845" y="573"/>
                    <a:pt x="25817" y="594"/>
                    <a:pt x="25787" y="594"/>
                  </a:cubicBezTo>
                  <a:cubicBezTo>
                    <a:pt x="25773" y="594"/>
                    <a:pt x="25759" y="589"/>
                    <a:pt x="25744" y="575"/>
                  </a:cubicBezTo>
                  <a:cubicBezTo>
                    <a:pt x="25685" y="567"/>
                    <a:pt x="25624" y="582"/>
                    <a:pt x="25557" y="514"/>
                  </a:cubicBezTo>
                  <a:cubicBezTo>
                    <a:pt x="25530" y="516"/>
                    <a:pt x="25506" y="517"/>
                    <a:pt x="25486" y="517"/>
                  </a:cubicBezTo>
                  <a:cubicBezTo>
                    <a:pt x="25373" y="517"/>
                    <a:pt x="25357" y="486"/>
                    <a:pt x="25347" y="486"/>
                  </a:cubicBezTo>
                  <a:cubicBezTo>
                    <a:pt x="25346" y="486"/>
                    <a:pt x="25344" y="486"/>
                    <a:pt x="25343" y="488"/>
                  </a:cubicBezTo>
                  <a:cubicBezTo>
                    <a:pt x="25338" y="490"/>
                    <a:pt x="25332" y="579"/>
                    <a:pt x="25310" y="579"/>
                  </a:cubicBezTo>
                  <a:cubicBezTo>
                    <a:pt x="25304" y="579"/>
                    <a:pt x="25298" y="573"/>
                    <a:pt x="25289" y="558"/>
                  </a:cubicBezTo>
                  <a:cubicBezTo>
                    <a:pt x="25250" y="558"/>
                    <a:pt x="25181" y="579"/>
                    <a:pt x="25057" y="600"/>
                  </a:cubicBezTo>
                  <a:cubicBezTo>
                    <a:pt x="25001" y="576"/>
                    <a:pt x="24955" y="568"/>
                    <a:pt x="24917" y="568"/>
                  </a:cubicBezTo>
                  <a:cubicBezTo>
                    <a:pt x="24870" y="568"/>
                    <a:pt x="24835" y="580"/>
                    <a:pt x="24809" y="584"/>
                  </a:cubicBezTo>
                  <a:cubicBezTo>
                    <a:pt x="24776" y="643"/>
                    <a:pt x="24757" y="667"/>
                    <a:pt x="24744" y="667"/>
                  </a:cubicBezTo>
                  <a:cubicBezTo>
                    <a:pt x="24739" y="667"/>
                    <a:pt x="24735" y="663"/>
                    <a:pt x="24731" y="656"/>
                  </a:cubicBezTo>
                  <a:cubicBezTo>
                    <a:pt x="24726" y="654"/>
                    <a:pt x="24723" y="653"/>
                    <a:pt x="24719" y="653"/>
                  </a:cubicBezTo>
                  <a:cubicBezTo>
                    <a:pt x="24701" y="653"/>
                    <a:pt x="24680" y="675"/>
                    <a:pt x="24557" y="680"/>
                  </a:cubicBezTo>
                  <a:cubicBezTo>
                    <a:pt x="24519" y="660"/>
                    <a:pt x="24482" y="648"/>
                    <a:pt x="24440" y="648"/>
                  </a:cubicBezTo>
                  <a:cubicBezTo>
                    <a:pt x="24397" y="648"/>
                    <a:pt x="24350" y="661"/>
                    <a:pt x="24293" y="691"/>
                  </a:cubicBezTo>
                  <a:cubicBezTo>
                    <a:pt x="24253" y="683"/>
                    <a:pt x="24207" y="622"/>
                    <a:pt x="24157" y="622"/>
                  </a:cubicBezTo>
                  <a:cubicBezTo>
                    <a:pt x="24136" y="622"/>
                    <a:pt x="24114" y="632"/>
                    <a:pt x="24091" y="663"/>
                  </a:cubicBezTo>
                  <a:cubicBezTo>
                    <a:pt x="24064" y="698"/>
                    <a:pt x="24036" y="710"/>
                    <a:pt x="24006" y="710"/>
                  </a:cubicBezTo>
                  <a:cubicBezTo>
                    <a:pt x="23946" y="710"/>
                    <a:pt x="23879" y="663"/>
                    <a:pt x="23805" y="660"/>
                  </a:cubicBezTo>
                  <a:cubicBezTo>
                    <a:pt x="23798" y="656"/>
                    <a:pt x="23791" y="654"/>
                    <a:pt x="23784" y="654"/>
                  </a:cubicBezTo>
                  <a:cubicBezTo>
                    <a:pt x="23747" y="654"/>
                    <a:pt x="23709" y="704"/>
                    <a:pt x="23667" y="704"/>
                  </a:cubicBezTo>
                  <a:cubicBezTo>
                    <a:pt x="23652" y="704"/>
                    <a:pt x="23637" y="698"/>
                    <a:pt x="23621" y="680"/>
                  </a:cubicBezTo>
                  <a:cubicBezTo>
                    <a:pt x="23597" y="663"/>
                    <a:pt x="23573" y="659"/>
                    <a:pt x="23547" y="659"/>
                  </a:cubicBezTo>
                  <a:cubicBezTo>
                    <a:pt x="23529" y="659"/>
                    <a:pt x="23510" y="661"/>
                    <a:pt x="23491" y="661"/>
                  </a:cubicBezTo>
                  <a:cubicBezTo>
                    <a:pt x="23463" y="661"/>
                    <a:pt x="23435" y="657"/>
                    <a:pt x="23405" y="636"/>
                  </a:cubicBezTo>
                  <a:cubicBezTo>
                    <a:pt x="23378" y="626"/>
                    <a:pt x="23351" y="622"/>
                    <a:pt x="23323" y="622"/>
                  </a:cubicBezTo>
                  <a:cubicBezTo>
                    <a:pt x="23255" y="622"/>
                    <a:pt x="23184" y="643"/>
                    <a:pt x="23108" y="643"/>
                  </a:cubicBezTo>
                  <a:cubicBezTo>
                    <a:pt x="23062" y="643"/>
                    <a:pt x="23014" y="636"/>
                    <a:pt x="22965" y="612"/>
                  </a:cubicBezTo>
                  <a:cubicBezTo>
                    <a:pt x="22916" y="637"/>
                    <a:pt x="22865" y="662"/>
                    <a:pt x="22811" y="662"/>
                  </a:cubicBezTo>
                  <a:cubicBezTo>
                    <a:pt x="22776" y="662"/>
                    <a:pt x="22740" y="651"/>
                    <a:pt x="22703" y="623"/>
                  </a:cubicBezTo>
                  <a:cubicBezTo>
                    <a:pt x="22675" y="660"/>
                    <a:pt x="22646" y="673"/>
                    <a:pt x="22617" y="673"/>
                  </a:cubicBezTo>
                  <a:cubicBezTo>
                    <a:pt x="22551" y="673"/>
                    <a:pt x="22482" y="606"/>
                    <a:pt x="22410" y="586"/>
                  </a:cubicBezTo>
                  <a:cubicBezTo>
                    <a:pt x="22337" y="581"/>
                    <a:pt x="22259" y="545"/>
                    <a:pt x="22179" y="545"/>
                  </a:cubicBezTo>
                  <a:cubicBezTo>
                    <a:pt x="22148" y="545"/>
                    <a:pt x="22117" y="550"/>
                    <a:pt x="22086" y="565"/>
                  </a:cubicBezTo>
                  <a:cubicBezTo>
                    <a:pt x="22007" y="564"/>
                    <a:pt x="21927" y="537"/>
                    <a:pt x="21843" y="537"/>
                  </a:cubicBezTo>
                  <a:cubicBezTo>
                    <a:pt x="21805" y="537"/>
                    <a:pt x="21765" y="543"/>
                    <a:pt x="21726" y="559"/>
                  </a:cubicBezTo>
                  <a:cubicBezTo>
                    <a:pt x="21706" y="557"/>
                    <a:pt x="21686" y="556"/>
                    <a:pt x="21666" y="556"/>
                  </a:cubicBezTo>
                  <a:cubicBezTo>
                    <a:pt x="21586" y="556"/>
                    <a:pt x="21502" y="571"/>
                    <a:pt x="21416" y="571"/>
                  </a:cubicBezTo>
                  <a:cubicBezTo>
                    <a:pt x="21361" y="571"/>
                    <a:pt x="21304" y="565"/>
                    <a:pt x="21246" y="544"/>
                  </a:cubicBezTo>
                  <a:cubicBezTo>
                    <a:pt x="21228" y="551"/>
                    <a:pt x="21211" y="553"/>
                    <a:pt x="21193" y="553"/>
                  </a:cubicBezTo>
                  <a:cubicBezTo>
                    <a:pt x="21103" y="553"/>
                    <a:pt x="21018" y="480"/>
                    <a:pt x="20941" y="480"/>
                  </a:cubicBezTo>
                  <a:cubicBezTo>
                    <a:pt x="20938" y="480"/>
                    <a:pt x="20936" y="480"/>
                    <a:pt x="20934" y="481"/>
                  </a:cubicBezTo>
                  <a:cubicBezTo>
                    <a:pt x="20904" y="469"/>
                    <a:pt x="20876" y="465"/>
                    <a:pt x="20848" y="465"/>
                  </a:cubicBezTo>
                  <a:cubicBezTo>
                    <a:pt x="20804" y="465"/>
                    <a:pt x="20763" y="474"/>
                    <a:pt x="20724" y="474"/>
                  </a:cubicBezTo>
                  <a:cubicBezTo>
                    <a:pt x="20707" y="474"/>
                    <a:pt x="20691" y="472"/>
                    <a:pt x="20675" y="468"/>
                  </a:cubicBezTo>
                  <a:cubicBezTo>
                    <a:pt x="20608" y="516"/>
                    <a:pt x="20546" y="529"/>
                    <a:pt x="20490" y="529"/>
                  </a:cubicBezTo>
                  <a:cubicBezTo>
                    <a:pt x="20427" y="529"/>
                    <a:pt x="20370" y="512"/>
                    <a:pt x="20320" y="512"/>
                  </a:cubicBezTo>
                  <a:cubicBezTo>
                    <a:pt x="20313" y="512"/>
                    <a:pt x="20305" y="513"/>
                    <a:pt x="20298" y="514"/>
                  </a:cubicBezTo>
                  <a:cubicBezTo>
                    <a:pt x="20253" y="514"/>
                    <a:pt x="20209" y="510"/>
                    <a:pt x="20164" y="503"/>
                  </a:cubicBezTo>
                  <a:lnTo>
                    <a:pt x="20164" y="503"/>
                  </a:lnTo>
                  <a:cubicBezTo>
                    <a:pt x="20166" y="509"/>
                    <a:pt x="20167" y="515"/>
                    <a:pt x="20168" y="521"/>
                  </a:cubicBezTo>
                  <a:cubicBezTo>
                    <a:pt x="20171" y="528"/>
                    <a:pt x="20175" y="535"/>
                    <a:pt x="20177" y="540"/>
                  </a:cubicBezTo>
                  <a:cubicBezTo>
                    <a:pt x="20169" y="535"/>
                    <a:pt x="20159" y="533"/>
                    <a:pt x="20150" y="533"/>
                  </a:cubicBezTo>
                  <a:cubicBezTo>
                    <a:pt x="20143" y="533"/>
                    <a:pt x="20136" y="534"/>
                    <a:pt x="20130" y="537"/>
                  </a:cubicBezTo>
                  <a:cubicBezTo>
                    <a:pt x="20093" y="561"/>
                    <a:pt x="20038" y="572"/>
                    <a:pt x="19959" y="586"/>
                  </a:cubicBezTo>
                  <a:cubicBezTo>
                    <a:pt x="19894" y="575"/>
                    <a:pt x="19811" y="522"/>
                    <a:pt x="19710" y="522"/>
                  </a:cubicBezTo>
                  <a:cubicBezTo>
                    <a:pt x="19688" y="522"/>
                    <a:pt x="19665" y="524"/>
                    <a:pt x="19641" y="530"/>
                  </a:cubicBezTo>
                  <a:cubicBezTo>
                    <a:pt x="19604" y="514"/>
                    <a:pt x="19569" y="508"/>
                    <a:pt x="19535" y="508"/>
                  </a:cubicBezTo>
                  <a:cubicBezTo>
                    <a:pt x="19478" y="508"/>
                    <a:pt x="19425" y="525"/>
                    <a:pt x="19377" y="539"/>
                  </a:cubicBezTo>
                  <a:lnTo>
                    <a:pt x="19361" y="545"/>
                  </a:lnTo>
                  <a:cubicBezTo>
                    <a:pt x="19382" y="577"/>
                    <a:pt x="19388" y="636"/>
                    <a:pt x="19367" y="636"/>
                  </a:cubicBezTo>
                  <a:cubicBezTo>
                    <a:pt x="19361" y="636"/>
                    <a:pt x="19353" y="630"/>
                    <a:pt x="19342" y="618"/>
                  </a:cubicBezTo>
                  <a:cubicBezTo>
                    <a:pt x="19305" y="680"/>
                    <a:pt x="19266" y="659"/>
                    <a:pt x="19225" y="694"/>
                  </a:cubicBezTo>
                  <a:cubicBezTo>
                    <a:pt x="19193" y="666"/>
                    <a:pt x="19158" y="622"/>
                    <a:pt x="19124" y="622"/>
                  </a:cubicBezTo>
                  <a:cubicBezTo>
                    <a:pt x="19116" y="622"/>
                    <a:pt x="19108" y="624"/>
                    <a:pt x="19099" y="631"/>
                  </a:cubicBezTo>
                  <a:cubicBezTo>
                    <a:pt x="19094" y="637"/>
                    <a:pt x="19085" y="640"/>
                    <a:pt x="19077" y="640"/>
                  </a:cubicBezTo>
                  <a:cubicBezTo>
                    <a:pt x="19070" y="640"/>
                    <a:pt x="19064" y="638"/>
                    <a:pt x="19059" y="635"/>
                  </a:cubicBezTo>
                  <a:cubicBezTo>
                    <a:pt x="19015" y="635"/>
                    <a:pt x="18984" y="604"/>
                    <a:pt x="18961" y="558"/>
                  </a:cubicBezTo>
                  <a:cubicBezTo>
                    <a:pt x="18947" y="549"/>
                    <a:pt x="18935" y="538"/>
                    <a:pt x="18925" y="526"/>
                  </a:cubicBezTo>
                  <a:cubicBezTo>
                    <a:pt x="18916" y="524"/>
                    <a:pt x="18907" y="522"/>
                    <a:pt x="18897" y="522"/>
                  </a:cubicBezTo>
                  <a:cubicBezTo>
                    <a:pt x="18871" y="522"/>
                    <a:pt x="18846" y="533"/>
                    <a:pt x="18827" y="552"/>
                  </a:cubicBezTo>
                  <a:cubicBezTo>
                    <a:pt x="18811" y="565"/>
                    <a:pt x="18795" y="570"/>
                    <a:pt x="18779" y="570"/>
                  </a:cubicBezTo>
                  <a:cubicBezTo>
                    <a:pt x="18701" y="570"/>
                    <a:pt x="18619" y="449"/>
                    <a:pt x="18538" y="449"/>
                  </a:cubicBezTo>
                  <a:cubicBezTo>
                    <a:pt x="18537" y="449"/>
                    <a:pt x="18536" y="449"/>
                    <a:pt x="18536" y="449"/>
                  </a:cubicBezTo>
                  <a:cubicBezTo>
                    <a:pt x="18521" y="450"/>
                    <a:pt x="18506" y="451"/>
                    <a:pt x="18492" y="451"/>
                  </a:cubicBezTo>
                  <a:cubicBezTo>
                    <a:pt x="18402" y="451"/>
                    <a:pt x="18314" y="427"/>
                    <a:pt x="18235" y="383"/>
                  </a:cubicBezTo>
                  <a:cubicBezTo>
                    <a:pt x="18190" y="375"/>
                    <a:pt x="18141" y="330"/>
                    <a:pt x="18089" y="330"/>
                  </a:cubicBezTo>
                  <a:cubicBezTo>
                    <a:pt x="18065" y="330"/>
                    <a:pt x="18041" y="339"/>
                    <a:pt x="18017" y="365"/>
                  </a:cubicBezTo>
                  <a:cubicBezTo>
                    <a:pt x="18001" y="364"/>
                    <a:pt x="17985" y="363"/>
                    <a:pt x="17969" y="363"/>
                  </a:cubicBezTo>
                  <a:cubicBezTo>
                    <a:pt x="17904" y="363"/>
                    <a:pt x="17833" y="374"/>
                    <a:pt x="17757" y="418"/>
                  </a:cubicBezTo>
                  <a:cubicBezTo>
                    <a:pt x="17663" y="464"/>
                    <a:pt x="17560" y="418"/>
                    <a:pt x="17448" y="488"/>
                  </a:cubicBezTo>
                  <a:cubicBezTo>
                    <a:pt x="17419" y="456"/>
                    <a:pt x="17391" y="444"/>
                    <a:pt x="17362" y="444"/>
                  </a:cubicBezTo>
                  <a:cubicBezTo>
                    <a:pt x="17281" y="444"/>
                    <a:pt x="17197" y="534"/>
                    <a:pt x="17107" y="534"/>
                  </a:cubicBezTo>
                  <a:cubicBezTo>
                    <a:pt x="17098" y="534"/>
                    <a:pt x="17089" y="533"/>
                    <a:pt x="17080" y="531"/>
                  </a:cubicBezTo>
                  <a:cubicBezTo>
                    <a:pt x="16997" y="609"/>
                    <a:pt x="16909" y="654"/>
                    <a:pt x="16816" y="654"/>
                  </a:cubicBezTo>
                  <a:cubicBezTo>
                    <a:pt x="16761" y="654"/>
                    <a:pt x="16704" y="638"/>
                    <a:pt x="16645" y="605"/>
                  </a:cubicBezTo>
                  <a:cubicBezTo>
                    <a:pt x="16566" y="539"/>
                    <a:pt x="16483" y="505"/>
                    <a:pt x="16398" y="503"/>
                  </a:cubicBezTo>
                  <a:cubicBezTo>
                    <a:pt x="16396" y="503"/>
                    <a:pt x="16395" y="503"/>
                    <a:pt x="16393" y="503"/>
                  </a:cubicBezTo>
                  <a:cubicBezTo>
                    <a:pt x="16309" y="503"/>
                    <a:pt x="16223" y="533"/>
                    <a:pt x="16133" y="593"/>
                  </a:cubicBezTo>
                  <a:cubicBezTo>
                    <a:pt x="16040" y="529"/>
                    <a:pt x="15963" y="508"/>
                    <a:pt x="15898" y="508"/>
                  </a:cubicBezTo>
                  <a:cubicBezTo>
                    <a:pt x="15772" y="508"/>
                    <a:pt x="15696" y="591"/>
                    <a:pt x="15650" y="607"/>
                  </a:cubicBezTo>
                  <a:cubicBezTo>
                    <a:pt x="15621" y="568"/>
                    <a:pt x="15603" y="556"/>
                    <a:pt x="15592" y="556"/>
                  </a:cubicBezTo>
                  <a:cubicBezTo>
                    <a:pt x="15576" y="556"/>
                    <a:pt x="15574" y="581"/>
                    <a:pt x="15570" y="584"/>
                  </a:cubicBezTo>
                  <a:cubicBezTo>
                    <a:pt x="15567" y="593"/>
                    <a:pt x="15562" y="616"/>
                    <a:pt x="15541" y="616"/>
                  </a:cubicBezTo>
                  <a:cubicBezTo>
                    <a:pt x="15527" y="616"/>
                    <a:pt x="15506" y="605"/>
                    <a:pt x="15472" y="575"/>
                  </a:cubicBezTo>
                  <a:cubicBezTo>
                    <a:pt x="15462" y="596"/>
                    <a:pt x="15450" y="604"/>
                    <a:pt x="15437" y="604"/>
                  </a:cubicBezTo>
                  <a:cubicBezTo>
                    <a:pt x="15406" y="604"/>
                    <a:pt x="15366" y="556"/>
                    <a:pt x="15316" y="556"/>
                  </a:cubicBezTo>
                  <a:cubicBezTo>
                    <a:pt x="15305" y="556"/>
                    <a:pt x="15294" y="559"/>
                    <a:pt x="15282" y="565"/>
                  </a:cubicBezTo>
                  <a:cubicBezTo>
                    <a:pt x="15228" y="541"/>
                    <a:pt x="15163" y="512"/>
                    <a:pt x="15085" y="512"/>
                  </a:cubicBezTo>
                  <a:cubicBezTo>
                    <a:pt x="15038" y="512"/>
                    <a:pt x="14987" y="523"/>
                    <a:pt x="14931" y="552"/>
                  </a:cubicBezTo>
                  <a:cubicBezTo>
                    <a:pt x="14864" y="561"/>
                    <a:pt x="14804" y="567"/>
                    <a:pt x="14751" y="567"/>
                  </a:cubicBezTo>
                  <a:cubicBezTo>
                    <a:pt x="14686" y="567"/>
                    <a:pt x="14630" y="559"/>
                    <a:pt x="14584" y="540"/>
                  </a:cubicBezTo>
                  <a:cubicBezTo>
                    <a:pt x="14531" y="548"/>
                    <a:pt x="14489" y="583"/>
                    <a:pt x="14457" y="583"/>
                  </a:cubicBezTo>
                  <a:cubicBezTo>
                    <a:pt x="14438" y="583"/>
                    <a:pt x="14422" y="571"/>
                    <a:pt x="14408" y="535"/>
                  </a:cubicBezTo>
                  <a:cubicBezTo>
                    <a:pt x="14403" y="536"/>
                    <a:pt x="14398" y="536"/>
                    <a:pt x="14393" y="536"/>
                  </a:cubicBezTo>
                  <a:cubicBezTo>
                    <a:pt x="14385" y="536"/>
                    <a:pt x="14377" y="535"/>
                    <a:pt x="14369" y="533"/>
                  </a:cubicBezTo>
                  <a:lnTo>
                    <a:pt x="14369" y="539"/>
                  </a:lnTo>
                  <a:cubicBezTo>
                    <a:pt x="14370" y="566"/>
                    <a:pt x="14363" y="588"/>
                    <a:pt x="14337" y="588"/>
                  </a:cubicBezTo>
                  <a:cubicBezTo>
                    <a:pt x="14325" y="588"/>
                    <a:pt x="14310" y="584"/>
                    <a:pt x="14290" y="573"/>
                  </a:cubicBezTo>
                  <a:cubicBezTo>
                    <a:pt x="14226" y="539"/>
                    <a:pt x="14117" y="554"/>
                    <a:pt x="13928" y="544"/>
                  </a:cubicBezTo>
                  <a:cubicBezTo>
                    <a:pt x="13850" y="480"/>
                    <a:pt x="13784" y="459"/>
                    <a:pt x="13729" y="459"/>
                  </a:cubicBezTo>
                  <a:cubicBezTo>
                    <a:pt x="13623" y="459"/>
                    <a:pt x="13556" y="537"/>
                    <a:pt x="13514" y="537"/>
                  </a:cubicBezTo>
                  <a:cubicBezTo>
                    <a:pt x="13507" y="537"/>
                    <a:pt x="13501" y="535"/>
                    <a:pt x="13496" y="530"/>
                  </a:cubicBezTo>
                  <a:cubicBezTo>
                    <a:pt x="13481" y="515"/>
                    <a:pt x="13471" y="510"/>
                    <a:pt x="13464" y="510"/>
                  </a:cubicBezTo>
                  <a:cubicBezTo>
                    <a:pt x="13449" y="510"/>
                    <a:pt x="13457" y="541"/>
                    <a:pt x="13471" y="541"/>
                  </a:cubicBezTo>
                  <a:cubicBezTo>
                    <a:pt x="13473" y="541"/>
                    <a:pt x="13476" y="541"/>
                    <a:pt x="13478" y="539"/>
                  </a:cubicBezTo>
                  <a:cubicBezTo>
                    <a:pt x="13501" y="557"/>
                    <a:pt x="13536" y="566"/>
                    <a:pt x="13535" y="566"/>
                  </a:cubicBezTo>
                  <a:cubicBezTo>
                    <a:pt x="13533" y="566"/>
                    <a:pt x="13486" y="554"/>
                    <a:pt x="13327" y="530"/>
                  </a:cubicBezTo>
                  <a:cubicBezTo>
                    <a:pt x="13267" y="568"/>
                    <a:pt x="13212" y="582"/>
                    <a:pt x="13161" y="582"/>
                  </a:cubicBezTo>
                  <a:cubicBezTo>
                    <a:pt x="13042" y="582"/>
                    <a:pt x="12941" y="511"/>
                    <a:pt x="12840" y="511"/>
                  </a:cubicBezTo>
                  <a:cubicBezTo>
                    <a:pt x="12839" y="511"/>
                    <a:pt x="12838" y="511"/>
                    <a:pt x="12837" y="511"/>
                  </a:cubicBezTo>
                  <a:cubicBezTo>
                    <a:pt x="12809" y="499"/>
                    <a:pt x="12781" y="495"/>
                    <a:pt x="12753" y="495"/>
                  </a:cubicBezTo>
                  <a:cubicBezTo>
                    <a:pt x="12708" y="495"/>
                    <a:pt x="12661" y="506"/>
                    <a:pt x="12613" y="511"/>
                  </a:cubicBezTo>
                  <a:cubicBezTo>
                    <a:pt x="12606" y="513"/>
                    <a:pt x="12599" y="514"/>
                    <a:pt x="12592" y="514"/>
                  </a:cubicBezTo>
                  <a:cubicBezTo>
                    <a:pt x="12533" y="514"/>
                    <a:pt x="12470" y="442"/>
                    <a:pt x="12401" y="442"/>
                  </a:cubicBezTo>
                  <a:cubicBezTo>
                    <a:pt x="12383" y="442"/>
                    <a:pt x="12365" y="447"/>
                    <a:pt x="12347" y="459"/>
                  </a:cubicBezTo>
                  <a:cubicBezTo>
                    <a:pt x="12326" y="415"/>
                    <a:pt x="12306" y="405"/>
                    <a:pt x="12285" y="405"/>
                  </a:cubicBezTo>
                  <a:cubicBezTo>
                    <a:pt x="12269" y="405"/>
                    <a:pt x="12252" y="411"/>
                    <a:pt x="12236" y="411"/>
                  </a:cubicBezTo>
                  <a:cubicBezTo>
                    <a:pt x="12219" y="411"/>
                    <a:pt x="12202" y="405"/>
                    <a:pt x="12184" y="383"/>
                  </a:cubicBezTo>
                  <a:cubicBezTo>
                    <a:pt x="12170" y="369"/>
                    <a:pt x="12155" y="363"/>
                    <a:pt x="12141" y="363"/>
                  </a:cubicBezTo>
                  <a:cubicBezTo>
                    <a:pt x="12095" y="363"/>
                    <a:pt x="12048" y="415"/>
                    <a:pt x="11997" y="426"/>
                  </a:cubicBezTo>
                  <a:cubicBezTo>
                    <a:pt x="11978" y="461"/>
                    <a:pt x="11958" y="474"/>
                    <a:pt x="11937" y="474"/>
                  </a:cubicBezTo>
                  <a:cubicBezTo>
                    <a:pt x="11887" y="474"/>
                    <a:pt x="11833" y="398"/>
                    <a:pt x="11777" y="390"/>
                  </a:cubicBezTo>
                  <a:cubicBezTo>
                    <a:pt x="11750" y="354"/>
                    <a:pt x="11722" y="343"/>
                    <a:pt x="11693" y="343"/>
                  </a:cubicBezTo>
                  <a:cubicBezTo>
                    <a:pt x="11657" y="343"/>
                    <a:pt x="11620" y="359"/>
                    <a:pt x="11581" y="359"/>
                  </a:cubicBezTo>
                  <a:cubicBezTo>
                    <a:pt x="11561" y="359"/>
                    <a:pt x="11541" y="355"/>
                    <a:pt x="11521" y="343"/>
                  </a:cubicBezTo>
                  <a:cubicBezTo>
                    <a:pt x="11429" y="299"/>
                    <a:pt x="11352" y="252"/>
                    <a:pt x="11288" y="245"/>
                  </a:cubicBezTo>
                  <a:cubicBezTo>
                    <a:pt x="11287" y="245"/>
                    <a:pt x="11286" y="245"/>
                    <a:pt x="11284" y="245"/>
                  </a:cubicBezTo>
                  <a:cubicBezTo>
                    <a:pt x="11246" y="245"/>
                    <a:pt x="11211" y="190"/>
                    <a:pt x="11181" y="190"/>
                  </a:cubicBezTo>
                  <a:cubicBezTo>
                    <a:pt x="11163" y="190"/>
                    <a:pt x="11146" y="210"/>
                    <a:pt x="11132" y="273"/>
                  </a:cubicBezTo>
                  <a:cubicBezTo>
                    <a:pt x="11116" y="255"/>
                    <a:pt x="11102" y="249"/>
                    <a:pt x="11090" y="249"/>
                  </a:cubicBezTo>
                  <a:cubicBezTo>
                    <a:pt x="11050" y="249"/>
                    <a:pt x="11024" y="315"/>
                    <a:pt x="11005" y="315"/>
                  </a:cubicBezTo>
                  <a:cubicBezTo>
                    <a:pt x="10998" y="315"/>
                    <a:pt x="10992" y="304"/>
                    <a:pt x="10987" y="276"/>
                  </a:cubicBezTo>
                  <a:cubicBezTo>
                    <a:pt x="10973" y="290"/>
                    <a:pt x="10967" y="293"/>
                    <a:pt x="10963" y="293"/>
                  </a:cubicBezTo>
                  <a:cubicBezTo>
                    <a:pt x="10960" y="293"/>
                    <a:pt x="10958" y="292"/>
                    <a:pt x="10956" y="292"/>
                  </a:cubicBezTo>
                  <a:cubicBezTo>
                    <a:pt x="10952" y="292"/>
                    <a:pt x="10946" y="298"/>
                    <a:pt x="10921" y="339"/>
                  </a:cubicBezTo>
                  <a:cubicBezTo>
                    <a:pt x="10904" y="431"/>
                    <a:pt x="10881" y="492"/>
                    <a:pt x="10843" y="492"/>
                  </a:cubicBezTo>
                  <a:cubicBezTo>
                    <a:pt x="10819" y="492"/>
                    <a:pt x="10788" y="465"/>
                    <a:pt x="10750" y="403"/>
                  </a:cubicBezTo>
                  <a:cubicBezTo>
                    <a:pt x="10710" y="406"/>
                    <a:pt x="10664" y="479"/>
                    <a:pt x="10608" y="479"/>
                  </a:cubicBezTo>
                  <a:cubicBezTo>
                    <a:pt x="10597" y="479"/>
                    <a:pt x="10587" y="476"/>
                    <a:pt x="10576" y="470"/>
                  </a:cubicBezTo>
                  <a:cubicBezTo>
                    <a:pt x="10555" y="486"/>
                    <a:pt x="10534" y="492"/>
                    <a:pt x="10511" y="492"/>
                  </a:cubicBezTo>
                  <a:cubicBezTo>
                    <a:pt x="10455" y="492"/>
                    <a:pt x="10392" y="457"/>
                    <a:pt x="10321" y="454"/>
                  </a:cubicBezTo>
                  <a:cubicBezTo>
                    <a:pt x="10266" y="489"/>
                    <a:pt x="10216" y="499"/>
                    <a:pt x="10171" y="499"/>
                  </a:cubicBezTo>
                  <a:cubicBezTo>
                    <a:pt x="10109" y="499"/>
                    <a:pt x="10056" y="481"/>
                    <a:pt x="10011" y="481"/>
                  </a:cubicBezTo>
                  <a:cubicBezTo>
                    <a:pt x="9998" y="481"/>
                    <a:pt x="9986" y="482"/>
                    <a:pt x="9975" y="486"/>
                  </a:cubicBezTo>
                  <a:cubicBezTo>
                    <a:pt x="9952" y="466"/>
                    <a:pt x="9932" y="459"/>
                    <a:pt x="9914" y="459"/>
                  </a:cubicBezTo>
                  <a:cubicBezTo>
                    <a:pt x="9868" y="459"/>
                    <a:pt x="9835" y="502"/>
                    <a:pt x="9809" y="502"/>
                  </a:cubicBezTo>
                  <a:cubicBezTo>
                    <a:pt x="9805" y="502"/>
                    <a:pt x="9802" y="501"/>
                    <a:pt x="9800" y="500"/>
                  </a:cubicBezTo>
                  <a:cubicBezTo>
                    <a:pt x="9792" y="502"/>
                    <a:pt x="9784" y="503"/>
                    <a:pt x="9777" y="507"/>
                  </a:cubicBezTo>
                  <a:cubicBezTo>
                    <a:pt x="9780" y="493"/>
                    <a:pt x="9783" y="478"/>
                    <a:pt x="9784" y="464"/>
                  </a:cubicBezTo>
                  <a:cubicBezTo>
                    <a:pt x="9792" y="455"/>
                    <a:pt x="9784" y="437"/>
                    <a:pt x="9733" y="421"/>
                  </a:cubicBezTo>
                  <a:cubicBezTo>
                    <a:pt x="9682" y="403"/>
                    <a:pt x="9587" y="385"/>
                    <a:pt x="9418" y="376"/>
                  </a:cubicBezTo>
                  <a:cubicBezTo>
                    <a:pt x="9384" y="322"/>
                    <a:pt x="9351" y="302"/>
                    <a:pt x="9320" y="302"/>
                  </a:cubicBezTo>
                  <a:cubicBezTo>
                    <a:pt x="9282" y="302"/>
                    <a:pt x="9246" y="332"/>
                    <a:pt x="9212" y="363"/>
                  </a:cubicBezTo>
                  <a:cubicBezTo>
                    <a:pt x="9169" y="361"/>
                    <a:pt x="9129" y="310"/>
                    <a:pt x="9092" y="310"/>
                  </a:cubicBezTo>
                  <a:cubicBezTo>
                    <a:pt x="9074" y="310"/>
                    <a:pt x="9056" y="322"/>
                    <a:pt x="9039" y="358"/>
                  </a:cubicBezTo>
                  <a:cubicBezTo>
                    <a:pt x="8981" y="371"/>
                    <a:pt x="8929" y="378"/>
                    <a:pt x="8879" y="378"/>
                  </a:cubicBezTo>
                  <a:cubicBezTo>
                    <a:pt x="8838" y="378"/>
                    <a:pt x="8799" y="373"/>
                    <a:pt x="8761" y="361"/>
                  </a:cubicBezTo>
                  <a:cubicBezTo>
                    <a:pt x="8707" y="379"/>
                    <a:pt x="8656" y="420"/>
                    <a:pt x="8603" y="420"/>
                  </a:cubicBezTo>
                  <a:cubicBezTo>
                    <a:pt x="8575" y="420"/>
                    <a:pt x="8546" y="408"/>
                    <a:pt x="8516" y="374"/>
                  </a:cubicBezTo>
                  <a:cubicBezTo>
                    <a:pt x="8474" y="318"/>
                    <a:pt x="8430" y="347"/>
                    <a:pt x="8385" y="299"/>
                  </a:cubicBezTo>
                  <a:cubicBezTo>
                    <a:pt x="8339" y="342"/>
                    <a:pt x="8291" y="363"/>
                    <a:pt x="8238" y="395"/>
                  </a:cubicBezTo>
                  <a:cubicBezTo>
                    <a:pt x="8221" y="403"/>
                    <a:pt x="8202" y="406"/>
                    <a:pt x="8183" y="406"/>
                  </a:cubicBezTo>
                  <a:cubicBezTo>
                    <a:pt x="8121" y="406"/>
                    <a:pt x="8052" y="374"/>
                    <a:pt x="7976" y="374"/>
                  </a:cubicBezTo>
                  <a:cubicBezTo>
                    <a:pt x="7939" y="374"/>
                    <a:pt x="7901" y="381"/>
                    <a:pt x="7860" y="403"/>
                  </a:cubicBezTo>
                  <a:cubicBezTo>
                    <a:pt x="7852" y="401"/>
                    <a:pt x="7844" y="400"/>
                    <a:pt x="7835" y="400"/>
                  </a:cubicBezTo>
                  <a:cubicBezTo>
                    <a:pt x="7786" y="400"/>
                    <a:pt x="7735" y="432"/>
                    <a:pt x="7680" y="432"/>
                  </a:cubicBezTo>
                  <a:cubicBezTo>
                    <a:pt x="7658" y="432"/>
                    <a:pt x="7635" y="427"/>
                    <a:pt x="7612" y="413"/>
                  </a:cubicBezTo>
                  <a:cubicBezTo>
                    <a:pt x="7565" y="418"/>
                    <a:pt x="7515" y="439"/>
                    <a:pt x="7463" y="439"/>
                  </a:cubicBezTo>
                  <a:cubicBezTo>
                    <a:pt x="7416" y="439"/>
                    <a:pt x="7367" y="422"/>
                    <a:pt x="7315" y="358"/>
                  </a:cubicBezTo>
                  <a:cubicBezTo>
                    <a:pt x="7259" y="377"/>
                    <a:pt x="7206" y="388"/>
                    <a:pt x="7156" y="388"/>
                  </a:cubicBezTo>
                  <a:cubicBezTo>
                    <a:pt x="7109" y="388"/>
                    <a:pt x="7065" y="378"/>
                    <a:pt x="7023" y="356"/>
                  </a:cubicBezTo>
                  <a:cubicBezTo>
                    <a:pt x="6971" y="326"/>
                    <a:pt x="6922" y="326"/>
                    <a:pt x="6878" y="326"/>
                  </a:cubicBezTo>
                  <a:cubicBezTo>
                    <a:pt x="6876" y="326"/>
                    <a:pt x="6875" y="326"/>
                    <a:pt x="6874" y="326"/>
                  </a:cubicBezTo>
                  <a:cubicBezTo>
                    <a:pt x="6845" y="326"/>
                    <a:pt x="6819" y="325"/>
                    <a:pt x="6793" y="318"/>
                  </a:cubicBezTo>
                  <a:cubicBezTo>
                    <a:pt x="6774" y="304"/>
                    <a:pt x="6756" y="300"/>
                    <a:pt x="6738" y="300"/>
                  </a:cubicBezTo>
                  <a:cubicBezTo>
                    <a:pt x="6724" y="300"/>
                    <a:pt x="6710" y="303"/>
                    <a:pt x="6697" y="303"/>
                  </a:cubicBezTo>
                  <a:cubicBezTo>
                    <a:pt x="6668" y="303"/>
                    <a:pt x="6641" y="292"/>
                    <a:pt x="6615" y="227"/>
                  </a:cubicBezTo>
                  <a:cubicBezTo>
                    <a:pt x="6564" y="271"/>
                    <a:pt x="6521" y="268"/>
                    <a:pt x="6482" y="304"/>
                  </a:cubicBezTo>
                  <a:cubicBezTo>
                    <a:pt x="6478" y="304"/>
                    <a:pt x="6473" y="303"/>
                    <a:pt x="6469" y="303"/>
                  </a:cubicBezTo>
                  <a:cubicBezTo>
                    <a:pt x="6379" y="303"/>
                    <a:pt x="6324" y="341"/>
                    <a:pt x="6279" y="341"/>
                  </a:cubicBezTo>
                  <a:cubicBezTo>
                    <a:pt x="6253" y="341"/>
                    <a:pt x="6231" y="328"/>
                    <a:pt x="6208" y="288"/>
                  </a:cubicBezTo>
                  <a:cubicBezTo>
                    <a:pt x="6166" y="208"/>
                    <a:pt x="6124" y="182"/>
                    <a:pt x="6056" y="182"/>
                  </a:cubicBezTo>
                  <a:cubicBezTo>
                    <a:pt x="6017" y="182"/>
                    <a:pt x="5970" y="190"/>
                    <a:pt x="5910" y="202"/>
                  </a:cubicBezTo>
                  <a:cubicBezTo>
                    <a:pt x="5883" y="231"/>
                    <a:pt x="5855" y="243"/>
                    <a:pt x="5826" y="243"/>
                  </a:cubicBezTo>
                  <a:cubicBezTo>
                    <a:pt x="5768" y="243"/>
                    <a:pt x="5707" y="195"/>
                    <a:pt x="5645" y="151"/>
                  </a:cubicBezTo>
                  <a:cubicBezTo>
                    <a:pt x="5610" y="198"/>
                    <a:pt x="5574" y="295"/>
                    <a:pt x="5537" y="295"/>
                  </a:cubicBezTo>
                  <a:cubicBezTo>
                    <a:pt x="5527" y="295"/>
                    <a:pt x="5517" y="289"/>
                    <a:pt x="5508" y="273"/>
                  </a:cubicBezTo>
                  <a:cubicBezTo>
                    <a:pt x="5459" y="166"/>
                    <a:pt x="5412" y="241"/>
                    <a:pt x="5364" y="136"/>
                  </a:cubicBezTo>
                  <a:cubicBezTo>
                    <a:pt x="5357" y="130"/>
                    <a:pt x="5350" y="127"/>
                    <a:pt x="5343" y="127"/>
                  </a:cubicBezTo>
                  <a:cubicBezTo>
                    <a:pt x="5306" y="127"/>
                    <a:pt x="5270" y="197"/>
                    <a:pt x="5233" y="197"/>
                  </a:cubicBezTo>
                  <a:cubicBezTo>
                    <a:pt x="5230" y="197"/>
                    <a:pt x="5227" y="196"/>
                    <a:pt x="5224" y="196"/>
                  </a:cubicBezTo>
                  <a:cubicBezTo>
                    <a:pt x="5176" y="183"/>
                    <a:pt x="5130" y="206"/>
                    <a:pt x="5084" y="132"/>
                  </a:cubicBezTo>
                  <a:cubicBezTo>
                    <a:pt x="5072" y="121"/>
                    <a:pt x="5061" y="116"/>
                    <a:pt x="5049" y="116"/>
                  </a:cubicBezTo>
                  <a:cubicBezTo>
                    <a:pt x="5015" y="116"/>
                    <a:pt x="4982" y="160"/>
                    <a:pt x="4949" y="202"/>
                  </a:cubicBezTo>
                  <a:cubicBezTo>
                    <a:pt x="4943" y="197"/>
                    <a:pt x="4937" y="195"/>
                    <a:pt x="4931" y="195"/>
                  </a:cubicBezTo>
                  <a:cubicBezTo>
                    <a:pt x="4908" y="195"/>
                    <a:pt x="4886" y="221"/>
                    <a:pt x="4863" y="221"/>
                  </a:cubicBezTo>
                  <a:cubicBezTo>
                    <a:pt x="4849" y="221"/>
                    <a:pt x="4834" y="210"/>
                    <a:pt x="4819" y="173"/>
                  </a:cubicBezTo>
                  <a:cubicBezTo>
                    <a:pt x="4777" y="161"/>
                    <a:pt x="4735" y="157"/>
                    <a:pt x="4696" y="157"/>
                  </a:cubicBezTo>
                  <a:cubicBezTo>
                    <a:pt x="4594" y="157"/>
                    <a:pt x="4505" y="184"/>
                    <a:pt x="4434" y="184"/>
                  </a:cubicBezTo>
                  <a:cubicBezTo>
                    <a:pt x="4425" y="184"/>
                    <a:pt x="4417" y="184"/>
                    <a:pt x="4408" y="183"/>
                  </a:cubicBezTo>
                  <a:cubicBezTo>
                    <a:pt x="4377" y="116"/>
                    <a:pt x="4347" y="29"/>
                    <a:pt x="4320" y="29"/>
                  </a:cubicBezTo>
                  <a:cubicBezTo>
                    <a:pt x="4314" y="29"/>
                    <a:pt x="4308" y="33"/>
                    <a:pt x="4303" y="42"/>
                  </a:cubicBezTo>
                  <a:cubicBezTo>
                    <a:pt x="4293" y="31"/>
                    <a:pt x="4283" y="23"/>
                    <a:pt x="4273" y="23"/>
                  </a:cubicBezTo>
                  <a:cubicBezTo>
                    <a:pt x="4251" y="23"/>
                    <a:pt x="4231" y="59"/>
                    <a:pt x="4213" y="176"/>
                  </a:cubicBezTo>
                  <a:cubicBezTo>
                    <a:pt x="4185" y="239"/>
                    <a:pt x="4157" y="217"/>
                    <a:pt x="4130" y="273"/>
                  </a:cubicBezTo>
                  <a:cubicBezTo>
                    <a:pt x="4125" y="268"/>
                    <a:pt x="4120" y="266"/>
                    <a:pt x="4115" y="266"/>
                  </a:cubicBezTo>
                  <a:cubicBezTo>
                    <a:pt x="4100" y="266"/>
                    <a:pt x="4086" y="285"/>
                    <a:pt x="4071" y="285"/>
                  </a:cubicBezTo>
                  <a:cubicBezTo>
                    <a:pt x="4063" y="285"/>
                    <a:pt x="4055" y="280"/>
                    <a:pt x="4047" y="264"/>
                  </a:cubicBezTo>
                  <a:cubicBezTo>
                    <a:pt x="4044" y="265"/>
                    <a:pt x="4041" y="265"/>
                    <a:pt x="4038" y="265"/>
                  </a:cubicBezTo>
                  <a:cubicBezTo>
                    <a:pt x="4006" y="265"/>
                    <a:pt x="3972" y="228"/>
                    <a:pt x="3937" y="228"/>
                  </a:cubicBezTo>
                  <a:cubicBezTo>
                    <a:pt x="3912" y="228"/>
                    <a:pt x="3887" y="245"/>
                    <a:pt x="3861" y="304"/>
                  </a:cubicBezTo>
                  <a:cubicBezTo>
                    <a:pt x="3837" y="377"/>
                    <a:pt x="3810" y="408"/>
                    <a:pt x="3782" y="408"/>
                  </a:cubicBezTo>
                  <a:cubicBezTo>
                    <a:pt x="3771" y="408"/>
                    <a:pt x="3759" y="403"/>
                    <a:pt x="3747" y="394"/>
                  </a:cubicBezTo>
                  <a:cubicBezTo>
                    <a:pt x="3723" y="289"/>
                    <a:pt x="3698" y="250"/>
                    <a:pt x="3672" y="250"/>
                  </a:cubicBezTo>
                  <a:cubicBezTo>
                    <a:pt x="3652" y="250"/>
                    <a:pt x="3631" y="275"/>
                    <a:pt x="3609" y="310"/>
                  </a:cubicBezTo>
                  <a:cubicBezTo>
                    <a:pt x="3604" y="310"/>
                    <a:pt x="3598" y="311"/>
                    <a:pt x="3593" y="311"/>
                  </a:cubicBezTo>
                  <a:cubicBezTo>
                    <a:pt x="3547" y="311"/>
                    <a:pt x="3501" y="301"/>
                    <a:pt x="3455" y="301"/>
                  </a:cubicBezTo>
                  <a:cubicBezTo>
                    <a:pt x="3439" y="301"/>
                    <a:pt x="3423" y="302"/>
                    <a:pt x="3407" y="305"/>
                  </a:cubicBezTo>
                  <a:cubicBezTo>
                    <a:pt x="3394" y="289"/>
                    <a:pt x="3380" y="283"/>
                    <a:pt x="3367" y="283"/>
                  </a:cubicBezTo>
                  <a:cubicBezTo>
                    <a:pt x="3331" y="283"/>
                    <a:pt x="3296" y="325"/>
                    <a:pt x="3259" y="325"/>
                  </a:cubicBezTo>
                  <a:cubicBezTo>
                    <a:pt x="3239" y="325"/>
                    <a:pt x="3218" y="312"/>
                    <a:pt x="3197" y="273"/>
                  </a:cubicBezTo>
                  <a:cubicBezTo>
                    <a:pt x="3155" y="270"/>
                    <a:pt x="3112" y="231"/>
                    <a:pt x="3068" y="231"/>
                  </a:cubicBezTo>
                  <a:cubicBezTo>
                    <a:pt x="3036" y="231"/>
                    <a:pt x="3004" y="252"/>
                    <a:pt x="2971" y="324"/>
                  </a:cubicBezTo>
                  <a:cubicBezTo>
                    <a:pt x="2923" y="283"/>
                    <a:pt x="2873" y="254"/>
                    <a:pt x="2821" y="254"/>
                  </a:cubicBezTo>
                  <a:cubicBezTo>
                    <a:pt x="2788" y="254"/>
                    <a:pt x="2753" y="266"/>
                    <a:pt x="2719" y="296"/>
                  </a:cubicBezTo>
                  <a:cubicBezTo>
                    <a:pt x="2676" y="333"/>
                    <a:pt x="2632" y="349"/>
                    <a:pt x="2586" y="349"/>
                  </a:cubicBezTo>
                  <a:cubicBezTo>
                    <a:pt x="2537" y="349"/>
                    <a:pt x="2487" y="331"/>
                    <a:pt x="2434" y="300"/>
                  </a:cubicBezTo>
                  <a:cubicBezTo>
                    <a:pt x="2367" y="296"/>
                    <a:pt x="2298" y="277"/>
                    <a:pt x="2225" y="277"/>
                  </a:cubicBezTo>
                  <a:cubicBezTo>
                    <a:pt x="2187" y="277"/>
                    <a:pt x="2148" y="282"/>
                    <a:pt x="2108" y="297"/>
                  </a:cubicBezTo>
                  <a:cubicBezTo>
                    <a:pt x="2094" y="272"/>
                    <a:pt x="2080" y="263"/>
                    <a:pt x="2066" y="263"/>
                  </a:cubicBezTo>
                  <a:cubicBezTo>
                    <a:pt x="2040" y="263"/>
                    <a:pt x="2014" y="294"/>
                    <a:pt x="1987" y="294"/>
                  </a:cubicBezTo>
                  <a:cubicBezTo>
                    <a:pt x="1969" y="294"/>
                    <a:pt x="1951" y="280"/>
                    <a:pt x="1932" y="231"/>
                  </a:cubicBezTo>
                  <a:cubicBezTo>
                    <a:pt x="1916" y="219"/>
                    <a:pt x="1899" y="214"/>
                    <a:pt x="1882" y="214"/>
                  </a:cubicBezTo>
                  <a:cubicBezTo>
                    <a:pt x="1842" y="214"/>
                    <a:pt x="1803" y="242"/>
                    <a:pt x="1763" y="266"/>
                  </a:cubicBezTo>
                  <a:cubicBezTo>
                    <a:pt x="1740" y="260"/>
                    <a:pt x="1717" y="258"/>
                    <a:pt x="1694" y="258"/>
                  </a:cubicBezTo>
                  <a:cubicBezTo>
                    <a:pt x="1658" y="258"/>
                    <a:pt x="1623" y="262"/>
                    <a:pt x="1588" y="262"/>
                  </a:cubicBezTo>
                  <a:cubicBezTo>
                    <a:pt x="1535" y="262"/>
                    <a:pt x="1481" y="253"/>
                    <a:pt x="1427" y="208"/>
                  </a:cubicBezTo>
                  <a:cubicBezTo>
                    <a:pt x="1384" y="148"/>
                    <a:pt x="1341" y="131"/>
                    <a:pt x="1299" y="131"/>
                  </a:cubicBezTo>
                  <a:cubicBezTo>
                    <a:pt x="1245" y="131"/>
                    <a:pt x="1192" y="158"/>
                    <a:pt x="1138" y="158"/>
                  </a:cubicBezTo>
                  <a:cubicBezTo>
                    <a:pt x="1123" y="158"/>
                    <a:pt x="1107" y="155"/>
                    <a:pt x="1091" y="150"/>
                  </a:cubicBezTo>
                  <a:cubicBezTo>
                    <a:pt x="978" y="84"/>
                    <a:pt x="865" y="106"/>
                    <a:pt x="748" y="78"/>
                  </a:cubicBezTo>
                  <a:cubicBezTo>
                    <a:pt x="722" y="91"/>
                    <a:pt x="695" y="96"/>
                    <a:pt x="669" y="96"/>
                  </a:cubicBezTo>
                  <a:cubicBezTo>
                    <a:pt x="577" y="96"/>
                    <a:pt x="483" y="37"/>
                    <a:pt x="386" y="30"/>
                  </a:cubicBezTo>
                  <a:cubicBezTo>
                    <a:pt x="355" y="70"/>
                    <a:pt x="322" y="85"/>
                    <a:pt x="289" y="85"/>
                  </a:cubicBezTo>
                  <a:cubicBezTo>
                    <a:pt x="209" y="85"/>
                    <a:pt x="127" y="1"/>
                    <a:pt x="43"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5987" name="Google Shape;5987;p40"/>
          <p:cNvGrpSpPr/>
          <p:nvPr/>
        </p:nvGrpSpPr>
        <p:grpSpPr>
          <a:xfrm>
            <a:off x="5216408" y="694496"/>
            <a:ext cx="771981" cy="746611"/>
            <a:chOff x="6132775" y="521068"/>
            <a:chExt cx="771518" cy="746163"/>
          </a:xfrm>
        </p:grpSpPr>
        <p:sp>
          <p:nvSpPr>
            <p:cNvPr id="5988" name="Google Shape;5988;p40"/>
            <p:cNvSpPr/>
            <p:nvPr/>
          </p:nvSpPr>
          <p:spPr>
            <a:xfrm>
              <a:off x="6132775" y="521068"/>
              <a:ext cx="771518" cy="746163"/>
            </a:xfrm>
            <a:custGeom>
              <a:avLst/>
              <a:gdLst/>
              <a:ahLst/>
              <a:cxnLst/>
              <a:rect l="l" t="t" r="r" b="b"/>
              <a:pathLst>
                <a:path w="59245" h="57298" extrusionOk="0">
                  <a:moveTo>
                    <a:pt x="1790" y="0"/>
                  </a:moveTo>
                  <a:cubicBezTo>
                    <a:pt x="1790" y="1016"/>
                    <a:pt x="988" y="1841"/>
                    <a:pt x="0" y="1841"/>
                  </a:cubicBezTo>
                  <a:lnTo>
                    <a:pt x="0" y="3886"/>
                  </a:lnTo>
                  <a:cubicBezTo>
                    <a:pt x="20" y="3885"/>
                    <a:pt x="40" y="3885"/>
                    <a:pt x="62" y="3885"/>
                  </a:cubicBezTo>
                  <a:cubicBezTo>
                    <a:pt x="259" y="3885"/>
                    <a:pt x="558" y="3904"/>
                    <a:pt x="948" y="3939"/>
                  </a:cubicBezTo>
                  <a:lnTo>
                    <a:pt x="0" y="3939"/>
                  </a:lnTo>
                  <a:cubicBezTo>
                    <a:pt x="988" y="3939"/>
                    <a:pt x="1790" y="4762"/>
                    <a:pt x="1790" y="5777"/>
                  </a:cubicBezTo>
                  <a:cubicBezTo>
                    <a:pt x="1790" y="6795"/>
                    <a:pt x="988" y="7618"/>
                    <a:pt x="0" y="7618"/>
                  </a:cubicBezTo>
                  <a:lnTo>
                    <a:pt x="0" y="9663"/>
                  </a:lnTo>
                  <a:cubicBezTo>
                    <a:pt x="988" y="9663"/>
                    <a:pt x="1790" y="10486"/>
                    <a:pt x="1790" y="11503"/>
                  </a:cubicBezTo>
                  <a:cubicBezTo>
                    <a:pt x="1790" y="12519"/>
                    <a:pt x="988" y="13342"/>
                    <a:pt x="0" y="13342"/>
                  </a:cubicBezTo>
                  <a:lnTo>
                    <a:pt x="0" y="15386"/>
                  </a:lnTo>
                  <a:cubicBezTo>
                    <a:pt x="988" y="15386"/>
                    <a:pt x="1790" y="16212"/>
                    <a:pt x="1790" y="17227"/>
                  </a:cubicBezTo>
                  <a:cubicBezTo>
                    <a:pt x="1790" y="18242"/>
                    <a:pt x="988" y="19068"/>
                    <a:pt x="0" y="19068"/>
                  </a:cubicBezTo>
                  <a:lnTo>
                    <a:pt x="0" y="21110"/>
                  </a:lnTo>
                  <a:cubicBezTo>
                    <a:pt x="988" y="21110"/>
                    <a:pt x="1790" y="21935"/>
                    <a:pt x="1790" y="22951"/>
                  </a:cubicBezTo>
                  <a:cubicBezTo>
                    <a:pt x="1790" y="23966"/>
                    <a:pt x="988" y="24791"/>
                    <a:pt x="0" y="24791"/>
                  </a:cubicBezTo>
                  <a:lnTo>
                    <a:pt x="0" y="26836"/>
                  </a:lnTo>
                  <a:cubicBezTo>
                    <a:pt x="988" y="26836"/>
                    <a:pt x="1790" y="27659"/>
                    <a:pt x="1790" y="28674"/>
                  </a:cubicBezTo>
                  <a:cubicBezTo>
                    <a:pt x="1790" y="29692"/>
                    <a:pt x="988" y="30515"/>
                    <a:pt x="0" y="30515"/>
                  </a:cubicBezTo>
                  <a:lnTo>
                    <a:pt x="0" y="32560"/>
                  </a:lnTo>
                  <a:cubicBezTo>
                    <a:pt x="988" y="32560"/>
                    <a:pt x="1790" y="33383"/>
                    <a:pt x="1790" y="34400"/>
                  </a:cubicBezTo>
                  <a:cubicBezTo>
                    <a:pt x="1790" y="35416"/>
                    <a:pt x="988" y="36239"/>
                    <a:pt x="0" y="36239"/>
                  </a:cubicBezTo>
                  <a:lnTo>
                    <a:pt x="0" y="38283"/>
                  </a:lnTo>
                  <a:cubicBezTo>
                    <a:pt x="988" y="38283"/>
                    <a:pt x="1790" y="39109"/>
                    <a:pt x="1790" y="40124"/>
                  </a:cubicBezTo>
                  <a:cubicBezTo>
                    <a:pt x="1790" y="41140"/>
                    <a:pt x="988" y="41965"/>
                    <a:pt x="0" y="41965"/>
                  </a:cubicBezTo>
                  <a:lnTo>
                    <a:pt x="0" y="44007"/>
                  </a:lnTo>
                  <a:cubicBezTo>
                    <a:pt x="988" y="44007"/>
                    <a:pt x="1790" y="44832"/>
                    <a:pt x="1790" y="45848"/>
                  </a:cubicBezTo>
                  <a:cubicBezTo>
                    <a:pt x="1790" y="46863"/>
                    <a:pt x="988" y="47689"/>
                    <a:pt x="0" y="47689"/>
                  </a:cubicBezTo>
                  <a:lnTo>
                    <a:pt x="0" y="49733"/>
                  </a:lnTo>
                  <a:cubicBezTo>
                    <a:pt x="988" y="49733"/>
                    <a:pt x="1790" y="50556"/>
                    <a:pt x="1790" y="51572"/>
                  </a:cubicBezTo>
                  <a:cubicBezTo>
                    <a:pt x="1790" y="52587"/>
                    <a:pt x="988" y="53412"/>
                    <a:pt x="0" y="53412"/>
                  </a:cubicBezTo>
                  <a:lnTo>
                    <a:pt x="0" y="55457"/>
                  </a:lnTo>
                  <a:cubicBezTo>
                    <a:pt x="988" y="55457"/>
                    <a:pt x="1790" y="56280"/>
                    <a:pt x="1790" y="57298"/>
                  </a:cubicBezTo>
                  <a:lnTo>
                    <a:pt x="4136" y="57298"/>
                  </a:lnTo>
                  <a:cubicBezTo>
                    <a:pt x="4136" y="56280"/>
                    <a:pt x="4938" y="55457"/>
                    <a:pt x="5926" y="55457"/>
                  </a:cubicBezTo>
                  <a:cubicBezTo>
                    <a:pt x="6913" y="55457"/>
                    <a:pt x="7715" y="56280"/>
                    <a:pt x="7715" y="57298"/>
                  </a:cubicBezTo>
                  <a:lnTo>
                    <a:pt x="10061" y="57298"/>
                  </a:lnTo>
                  <a:cubicBezTo>
                    <a:pt x="10061" y="56280"/>
                    <a:pt x="10861" y="55457"/>
                    <a:pt x="11851" y="55457"/>
                  </a:cubicBezTo>
                  <a:cubicBezTo>
                    <a:pt x="12839" y="55457"/>
                    <a:pt x="13638" y="56280"/>
                    <a:pt x="13638" y="57298"/>
                  </a:cubicBezTo>
                  <a:lnTo>
                    <a:pt x="15984" y="57298"/>
                  </a:lnTo>
                  <a:cubicBezTo>
                    <a:pt x="15984" y="56280"/>
                    <a:pt x="16787" y="55457"/>
                    <a:pt x="17774" y="55457"/>
                  </a:cubicBezTo>
                  <a:cubicBezTo>
                    <a:pt x="18762" y="55457"/>
                    <a:pt x="19564" y="56280"/>
                    <a:pt x="19564" y="57298"/>
                  </a:cubicBezTo>
                  <a:lnTo>
                    <a:pt x="21910" y="57298"/>
                  </a:lnTo>
                  <a:cubicBezTo>
                    <a:pt x="21910" y="56280"/>
                    <a:pt x="22710" y="55457"/>
                    <a:pt x="23700" y="55457"/>
                  </a:cubicBezTo>
                  <a:cubicBezTo>
                    <a:pt x="24687" y="55457"/>
                    <a:pt x="25487" y="56280"/>
                    <a:pt x="25487" y="57298"/>
                  </a:cubicBezTo>
                  <a:lnTo>
                    <a:pt x="27833" y="57298"/>
                  </a:lnTo>
                  <a:cubicBezTo>
                    <a:pt x="27833" y="56280"/>
                    <a:pt x="28635" y="55457"/>
                    <a:pt x="29623" y="55457"/>
                  </a:cubicBezTo>
                  <a:cubicBezTo>
                    <a:pt x="30610" y="55457"/>
                    <a:pt x="31412" y="56280"/>
                    <a:pt x="31412" y="57298"/>
                  </a:cubicBezTo>
                  <a:lnTo>
                    <a:pt x="33758" y="57298"/>
                  </a:lnTo>
                  <a:cubicBezTo>
                    <a:pt x="33758" y="56280"/>
                    <a:pt x="34558" y="55457"/>
                    <a:pt x="35548" y="55457"/>
                  </a:cubicBezTo>
                  <a:cubicBezTo>
                    <a:pt x="36536" y="55457"/>
                    <a:pt x="37335" y="56280"/>
                    <a:pt x="37335" y="57298"/>
                  </a:cubicBezTo>
                  <a:lnTo>
                    <a:pt x="39681" y="57298"/>
                  </a:lnTo>
                  <a:cubicBezTo>
                    <a:pt x="39681" y="56280"/>
                    <a:pt x="40484" y="55457"/>
                    <a:pt x="41471" y="55457"/>
                  </a:cubicBezTo>
                  <a:cubicBezTo>
                    <a:pt x="42459" y="55457"/>
                    <a:pt x="43261" y="56280"/>
                    <a:pt x="43261" y="57298"/>
                  </a:cubicBezTo>
                  <a:lnTo>
                    <a:pt x="45607" y="57298"/>
                  </a:lnTo>
                  <a:cubicBezTo>
                    <a:pt x="45607" y="56280"/>
                    <a:pt x="46407" y="55457"/>
                    <a:pt x="47397" y="55457"/>
                  </a:cubicBezTo>
                  <a:cubicBezTo>
                    <a:pt x="48384" y="55457"/>
                    <a:pt x="49186" y="56280"/>
                    <a:pt x="49186" y="57298"/>
                  </a:cubicBezTo>
                  <a:lnTo>
                    <a:pt x="51530" y="57298"/>
                  </a:lnTo>
                  <a:cubicBezTo>
                    <a:pt x="51530" y="56280"/>
                    <a:pt x="52332" y="55457"/>
                    <a:pt x="53320" y="55457"/>
                  </a:cubicBezTo>
                  <a:cubicBezTo>
                    <a:pt x="54307" y="55457"/>
                    <a:pt x="55109" y="56280"/>
                    <a:pt x="55109" y="57298"/>
                  </a:cubicBezTo>
                  <a:lnTo>
                    <a:pt x="57455" y="57298"/>
                  </a:lnTo>
                  <a:cubicBezTo>
                    <a:pt x="57455" y="56280"/>
                    <a:pt x="58257" y="55457"/>
                    <a:pt x="59245" y="55457"/>
                  </a:cubicBezTo>
                  <a:lnTo>
                    <a:pt x="59245" y="53412"/>
                  </a:lnTo>
                  <a:cubicBezTo>
                    <a:pt x="58257" y="53412"/>
                    <a:pt x="57455" y="52589"/>
                    <a:pt x="57455" y="51572"/>
                  </a:cubicBezTo>
                  <a:cubicBezTo>
                    <a:pt x="57455" y="50556"/>
                    <a:pt x="58257" y="49733"/>
                    <a:pt x="59245" y="49733"/>
                  </a:cubicBezTo>
                  <a:lnTo>
                    <a:pt x="59245" y="47689"/>
                  </a:lnTo>
                  <a:cubicBezTo>
                    <a:pt x="58257" y="47689"/>
                    <a:pt x="57455" y="46863"/>
                    <a:pt x="57455" y="45848"/>
                  </a:cubicBezTo>
                  <a:cubicBezTo>
                    <a:pt x="57455" y="44832"/>
                    <a:pt x="58257" y="44007"/>
                    <a:pt x="59245" y="44007"/>
                  </a:cubicBezTo>
                  <a:lnTo>
                    <a:pt x="59245" y="41965"/>
                  </a:lnTo>
                  <a:cubicBezTo>
                    <a:pt x="58257" y="41965"/>
                    <a:pt x="57455" y="41140"/>
                    <a:pt x="57455" y="40124"/>
                  </a:cubicBezTo>
                  <a:cubicBezTo>
                    <a:pt x="57455" y="39109"/>
                    <a:pt x="58257" y="38283"/>
                    <a:pt x="59245" y="38283"/>
                  </a:cubicBezTo>
                  <a:lnTo>
                    <a:pt x="59245" y="36239"/>
                  </a:lnTo>
                  <a:cubicBezTo>
                    <a:pt x="58257" y="36239"/>
                    <a:pt x="57455" y="35416"/>
                    <a:pt x="57455" y="34400"/>
                  </a:cubicBezTo>
                  <a:cubicBezTo>
                    <a:pt x="57455" y="33383"/>
                    <a:pt x="58257" y="32560"/>
                    <a:pt x="59245" y="32560"/>
                  </a:cubicBezTo>
                  <a:lnTo>
                    <a:pt x="59245" y="30515"/>
                  </a:lnTo>
                  <a:cubicBezTo>
                    <a:pt x="58257" y="30515"/>
                    <a:pt x="57455" y="29692"/>
                    <a:pt x="57455" y="28674"/>
                  </a:cubicBezTo>
                  <a:cubicBezTo>
                    <a:pt x="57455" y="27659"/>
                    <a:pt x="58257" y="26836"/>
                    <a:pt x="59245" y="26836"/>
                  </a:cubicBezTo>
                  <a:lnTo>
                    <a:pt x="59245" y="24791"/>
                  </a:lnTo>
                  <a:cubicBezTo>
                    <a:pt x="58257" y="24791"/>
                    <a:pt x="57455" y="23966"/>
                    <a:pt x="57455" y="22951"/>
                  </a:cubicBezTo>
                  <a:cubicBezTo>
                    <a:pt x="57455" y="21935"/>
                    <a:pt x="58257" y="21110"/>
                    <a:pt x="59245" y="21110"/>
                  </a:cubicBezTo>
                  <a:lnTo>
                    <a:pt x="59245" y="19068"/>
                  </a:lnTo>
                  <a:cubicBezTo>
                    <a:pt x="58257" y="19068"/>
                    <a:pt x="57455" y="18242"/>
                    <a:pt x="57455" y="17227"/>
                  </a:cubicBezTo>
                  <a:cubicBezTo>
                    <a:pt x="57455" y="16209"/>
                    <a:pt x="58257" y="15386"/>
                    <a:pt x="59245" y="15386"/>
                  </a:cubicBezTo>
                  <a:lnTo>
                    <a:pt x="59245" y="13342"/>
                  </a:lnTo>
                  <a:cubicBezTo>
                    <a:pt x="58257" y="13342"/>
                    <a:pt x="57455" y="12519"/>
                    <a:pt x="57455" y="11503"/>
                  </a:cubicBezTo>
                  <a:cubicBezTo>
                    <a:pt x="57455" y="10486"/>
                    <a:pt x="58257" y="9663"/>
                    <a:pt x="59245" y="9663"/>
                  </a:cubicBezTo>
                  <a:lnTo>
                    <a:pt x="59245" y="7618"/>
                  </a:lnTo>
                  <a:cubicBezTo>
                    <a:pt x="58257" y="7618"/>
                    <a:pt x="57455" y="6795"/>
                    <a:pt x="57455" y="5777"/>
                  </a:cubicBezTo>
                  <a:cubicBezTo>
                    <a:pt x="57451" y="5001"/>
                    <a:pt x="57938" y="4305"/>
                    <a:pt x="58668" y="4043"/>
                  </a:cubicBezTo>
                  <a:lnTo>
                    <a:pt x="58934" y="3969"/>
                  </a:lnTo>
                  <a:cubicBezTo>
                    <a:pt x="59036" y="3948"/>
                    <a:pt x="59138" y="3939"/>
                    <a:pt x="59243" y="3937"/>
                  </a:cubicBezTo>
                  <a:lnTo>
                    <a:pt x="59050" y="3937"/>
                  </a:lnTo>
                  <a:lnTo>
                    <a:pt x="59243" y="3883"/>
                  </a:lnTo>
                  <a:lnTo>
                    <a:pt x="59243" y="1841"/>
                  </a:lnTo>
                  <a:cubicBezTo>
                    <a:pt x="58255" y="1841"/>
                    <a:pt x="57455" y="1016"/>
                    <a:pt x="57455" y="0"/>
                  </a:cubicBezTo>
                  <a:lnTo>
                    <a:pt x="55107" y="0"/>
                  </a:lnTo>
                  <a:cubicBezTo>
                    <a:pt x="55107" y="1016"/>
                    <a:pt x="54307" y="1841"/>
                    <a:pt x="53320" y="1841"/>
                  </a:cubicBezTo>
                  <a:cubicBezTo>
                    <a:pt x="52330" y="1841"/>
                    <a:pt x="51530" y="1016"/>
                    <a:pt x="51530" y="0"/>
                  </a:cubicBezTo>
                  <a:lnTo>
                    <a:pt x="49184" y="0"/>
                  </a:lnTo>
                  <a:cubicBezTo>
                    <a:pt x="49184" y="1016"/>
                    <a:pt x="48382" y="1841"/>
                    <a:pt x="47394" y="1841"/>
                  </a:cubicBezTo>
                  <a:cubicBezTo>
                    <a:pt x="46407" y="1841"/>
                    <a:pt x="45607" y="1016"/>
                    <a:pt x="45607" y="0"/>
                  </a:cubicBezTo>
                  <a:lnTo>
                    <a:pt x="43258" y="0"/>
                  </a:lnTo>
                  <a:cubicBezTo>
                    <a:pt x="43258" y="1016"/>
                    <a:pt x="42459" y="1841"/>
                    <a:pt x="41471" y="1841"/>
                  </a:cubicBezTo>
                  <a:cubicBezTo>
                    <a:pt x="40481" y="1841"/>
                    <a:pt x="39681" y="1016"/>
                    <a:pt x="39681" y="0"/>
                  </a:cubicBezTo>
                  <a:lnTo>
                    <a:pt x="37335" y="0"/>
                  </a:lnTo>
                  <a:cubicBezTo>
                    <a:pt x="37335" y="1016"/>
                    <a:pt x="36533" y="1841"/>
                    <a:pt x="35546" y="1841"/>
                  </a:cubicBezTo>
                  <a:cubicBezTo>
                    <a:pt x="34558" y="1841"/>
                    <a:pt x="33756" y="1016"/>
                    <a:pt x="33756" y="0"/>
                  </a:cubicBezTo>
                  <a:lnTo>
                    <a:pt x="31410" y="0"/>
                  </a:lnTo>
                  <a:cubicBezTo>
                    <a:pt x="31410" y="1016"/>
                    <a:pt x="30610" y="1841"/>
                    <a:pt x="29620" y="1841"/>
                  </a:cubicBezTo>
                  <a:cubicBezTo>
                    <a:pt x="28633" y="1841"/>
                    <a:pt x="27833" y="1016"/>
                    <a:pt x="27833" y="0"/>
                  </a:cubicBezTo>
                  <a:lnTo>
                    <a:pt x="25487" y="0"/>
                  </a:lnTo>
                  <a:cubicBezTo>
                    <a:pt x="25487" y="1016"/>
                    <a:pt x="24685" y="1841"/>
                    <a:pt x="23697" y="1841"/>
                  </a:cubicBezTo>
                  <a:cubicBezTo>
                    <a:pt x="22710" y="1841"/>
                    <a:pt x="21908" y="1016"/>
                    <a:pt x="21908" y="0"/>
                  </a:cubicBezTo>
                  <a:lnTo>
                    <a:pt x="19561" y="0"/>
                  </a:lnTo>
                  <a:cubicBezTo>
                    <a:pt x="19561" y="1016"/>
                    <a:pt x="18762" y="1841"/>
                    <a:pt x="17772" y="1841"/>
                  </a:cubicBezTo>
                  <a:cubicBezTo>
                    <a:pt x="16784" y="1841"/>
                    <a:pt x="15984" y="1016"/>
                    <a:pt x="15984" y="0"/>
                  </a:cubicBezTo>
                  <a:lnTo>
                    <a:pt x="13638" y="0"/>
                  </a:lnTo>
                  <a:cubicBezTo>
                    <a:pt x="13638" y="1016"/>
                    <a:pt x="12839" y="1841"/>
                    <a:pt x="11851" y="1841"/>
                  </a:cubicBezTo>
                  <a:cubicBezTo>
                    <a:pt x="10861" y="1841"/>
                    <a:pt x="10061" y="1016"/>
                    <a:pt x="10061" y="0"/>
                  </a:cubicBezTo>
                  <a:lnTo>
                    <a:pt x="7715" y="0"/>
                  </a:lnTo>
                  <a:cubicBezTo>
                    <a:pt x="7715" y="1016"/>
                    <a:pt x="6913" y="1841"/>
                    <a:pt x="5926" y="1841"/>
                  </a:cubicBezTo>
                  <a:cubicBezTo>
                    <a:pt x="4936" y="1841"/>
                    <a:pt x="4136" y="1016"/>
                    <a:pt x="4136" y="0"/>
                  </a:cubicBezTo>
                  <a:close/>
                </a:path>
              </a:pathLst>
            </a:custGeom>
            <a:solidFill>
              <a:schemeClr val="dk2"/>
            </a:solidFill>
            <a:ln w="9525" cap="flat" cmpd="sng">
              <a:solidFill>
                <a:schemeClr val="dk2"/>
              </a:solidFill>
              <a:prstDash val="solid"/>
              <a:round/>
              <a:headEnd type="none" w="sm" len="sm"/>
              <a:tailEnd type="none" w="sm" len="sm"/>
            </a:ln>
            <a:effectLst>
              <a:outerShdw blurRad="57150"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89" name="Google Shape;5989;p40"/>
            <p:cNvSpPr/>
            <p:nvPr/>
          </p:nvSpPr>
          <p:spPr>
            <a:xfrm>
              <a:off x="6226602" y="602218"/>
              <a:ext cx="583864" cy="583877"/>
            </a:xfrm>
            <a:custGeom>
              <a:avLst/>
              <a:gdLst/>
              <a:ahLst/>
              <a:cxnLst/>
              <a:rect l="l" t="t" r="r" b="b"/>
              <a:pathLst>
                <a:path w="44835" h="44836" extrusionOk="0">
                  <a:moveTo>
                    <a:pt x="0" y="1"/>
                  </a:moveTo>
                  <a:lnTo>
                    <a:pt x="0" y="44835"/>
                  </a:lnTo>
                  <a:lnTo>
                    <a:pt x="44835" y="44835"/>
                  </a:lnTo>
                  <a:lnTo>
                    <a:pt x="44835"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
        <p:nvSpPr>
          <p:cNvPr id="5990" name="Google Shape;5990;p40"/>
          <p:cNvSpPr txBox="1">
            <a:spLocks noGrp="1"/>
          </p:cNvSpPr>
          <p:nvPr>
            <p:ph type="title"/>
          </p:nvPr>
        </p:nvSpPr>
        <p:spPr>
          <a:xfrm>
            <a:off x="908710" y="1200875"/>
            <a:ext cx="4559100" cy="6345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Introduction</a:t>
            </a:r>
          </a:p>
        </p:txBody>
      </p:sp>
      <p:sp>
        <p:nvSpPr>
          <p:cNvPr id="5991" name="Google Shape;5991;p40"/>
          <p:cNvSpPr txBox="1">
            <a:spLocks noGrp="1"/>
          </p:cNvSpPr>
          <p:nvPr>
            <p:ph type="subTitle" idx="1"/>
          </p:nvPr>
        </p:nvSpPr>
        <p:spPr>
          <a:xfrm>
            <a:off x="908710" y="2289625"/>
            <a:ext cx="4559100" cy="16659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latin typeface="Calibri"/>
                <a:ea typeface="微软雅黑"/>
                <a:sym typeface="Calibri"/>
              </a:rPr>
              <a:t>You can give a brief description of the topic you want to talk about here. For example, if you want to talk about Mercury, you can say that it’s the smallest planet in the entire Solar System</a:t>
            </a:r>
          </a:p>
        </p:txBody>
      </p:sp>
      <p:cxnSp>
        <p:nvCxnSpPr>
          <p:cNvPr id="5992" name="Google Shape;5992;p40"/>
          <p:cNvCxnSpPr/>
          <p:nvPr/>
        </p:nvCxnSpPr>
        <p:spPr>
          <a:xfrm>
            <a:off x="1161460" y="2086975"/>
            <a:ext cx="4053600" cy="0"/>
          </a:xfrm>
          <a:prstGeom prst="straightConnector1">
            <a:avLst/>
          </a:prstGeom>
          <a:noFill/>
          <a:ln w="19050" cap="flat" cmpd="sng">
            <a:solidFill>
              <a:schemeClr val="accent2"/>
            </a:solidFill>
            <a:prstDash val="dash"/>
            <a:round/>
            <a:headEnd type="none" w="med" len="med"/>
            <a:tailEnd type="none" w="med" len="med"/>
          </a:ln>
        </p:spPr>
      </p:cxnSp>
      <p:sp>
        <p:nvSpPr>
          <p:cNvPr id="5993" name="Google Shape;5993;p40"/>
          <p:cNvSpPr/>
          <p:nvPr/>
        </p:nvSpPr>
        <p:spPr>
          <a:xfrm>
            <a:off x="6193265" y="780637"/>
            <a:ext cx="2669" cy="945"/>
          </a:xfrm>
          <a:custGeom>
            <a:avLst/>
            <a:gdLst/>
            <a:ahLst/>
            <a:cxnLst/>
            <a:rect l="l" t="t" r="r" b="b"/>
            <a:pathLst>
              <a:path w="48" h="17" extrusionOk="0">
                <a:moveTo>
                  <a:pt x="31" y="0"/>
                </a:moveTo>
                <a:cubicBezTo>
                  <a:pt x="19" y="7"/>
                  <a:pt x="9" y="12"/>
                  <a:pt x="0" y="17"/>
                </a:cubicBezTo>
                <a:cubicBezTo>
                  <a:pt x="16" y="10"/>
                  <a:pt x="31" y="5"/>
                  <a:pt x="4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94" name="Google Shape;5994;p40"/>
          <p:cNvSpPr/>
          <p:nvPr/>
        </p:nvSpPr>
        <p:spPr>
          <a:xfrm>
            <a:off x="6191208" y="781527"/>
            <a:ext cx="2113" cy="945"/>
          </a:xfrm>
          <a:custGeom>
            <a:avLst/>
            <a:gdLst/>
            <a:ahLst/>
            <a:cxnLst/>
            <a:rect l="l" t="t" r="r" b="b"/>
            <a:pathLst>
              <a:path w="38" h="17" extrusionOk="0">
                <a:moveTo>
                  <a:pt x="37" y="1"/>
                </a:moveTo>
                <a:cubicBezTo>
                  <a:pt x="14" y="9"/>
                  <a:pt x="0" y="17"/>
                  <a:pt x="2" y="17"/>
                </a:cubicBezTo>
                <a:cubicBezTo>
                  <a:pt x="3" y="17"/>
                  <a:pt x="14" y="12"/>
                  <a:pt x="3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95" name="Google Shape;5995;p40"/>
          <p:cNvSpPr/>
          <p:nvPr/>
        </p:nvSpPr>
        <p:spPr>
          <a:xfrm>
            <a:off x="6612275" y="775299"/>
            <a:ext cx="4281" cy="2669"/>
          </a:xfrm>
          <a:custGeom>
            <a:avLst/>
            <a:gdLst/>
            <a:ahLst/>
            <a:cxnLst/>
            <a:rect l="l" t="t" r="r" b="b"/>
            <a:pathLst>
              <a:path w="77" h="48" extrusionOk="0">
                <a:moveTo>
                  <a:pt x="1" y="1"/>
                </a:moveTo>
                <a:cubicBezTo>
                  <a:pt x="10" y="35"/>
                  <a:pt x="21" y="47"/>
                  <a:pt x="33" y="47"/>
                </a:cubicBezTo>
                <a:cubicBezTo>
                  <a:pt x="47" y="47"/>
                  <a:pt x="62" y="31"/>
                  <a:pt x="77" y="15"/>
                </a:cubicBezTo>
                <a:cubicBezTo>
                  <a:pt x="55" y="10"/>
                  <a:pt x="30" y="5"/>
                  <a:pt x="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96" name="Google Shape;5996;p40"/>
          <p:cNvSpPr/>
          <p:nvPr/>
        </p:nvSpPr>
        <p:spPr>
          <a:xfrm>
            <a:off x="6390204" y="790590"/>
            <a:ext cx="1390" cy="1557"/>
          </a:xfrm>
          <a:custGeom>
            <a:avLst/>
            <a:gdLst/>
            <a:ahLst/>
            <a:cxnLst/>
            <a:rect l="l" t="t" r="r" b="b"/>
            <a:pathLst>
              <a:path w="25" h="28" extrusionOk="0">
                <a:moveTo>
                  <a:pt x="25" y="1"/>
                </a:moveTo>
                <a:lnTo>
                  <a:pt x="25" y="1"/>
                </a:lnTo>
                <a:cubicBezTo>
                  <a:pt x="20" y="3"/>
                  <a:pt x="16" y="7"/>
                  <a:pt x="12" y="12"/>
                </a:cubicBezTo>
                <a:cubicBezTo>
                  <a:pt x="4" y="23"/>
                  <a:pt x="0" y="28"/>
                  <a:pt x="1" y="28"/>
                </a:cubicBezTo>
                <a:cubicBezTo>
                  <a:pt x="1" y="28"/>
                  <a:pt x="10" y="17"/>
                  <a:pt x="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97" name="Google Shape;5997;p40"/>
          <p:cNvSpPr/>
          <p:nvPr/>
        </p:nvSpPr>
        <p:spPr>
          <a:xfrm>
            <a:off x="6616501" y="774132"/>
            <a:ext cx="6783" cy="2446"/>
          </a:xfrm>
          <a:custGeom>
            <a:avLst/>
            <a:gdLst/>
            <a:ahLst/>
            <a:cxnLst/>
            <a:rect l="l" t="t" r="r" b="b"/>
            <a:pathLst>
              <a:path w="122" h="44" extrusionOk="0">
                <a:moveTo>
                  <a:pt x="81" y="1"/>
                </a:moveTo>
                <a:cubicBezTo>
                  <a:pt x="74" y="1"/>
                  <a:pt x="66" y="4"/>
                  <a:pt x="58" y="12"/>
                </a:cubicBezTo>
                <a:cubicBezTo>
                  <a:pt x="54" y="8"/>
                  <a:pt x="49" y="6"/>
                  <a:pt x="44" y="6"/>
                </a:cubicBezTo>
                <a:cubicBezTo>
                  <a:pt x="30" y="6"/>
                  <a:pt x="15" y="21"/>
                  <a:pt x="1" y="36"/>
                </a:cubicBezTo>
                <a:cubicBezTo>
                  <a:pt x="25" y="40"/>
                  <a:pt x="44" y="43"/>
                  <a:pt x="60" y="43"/>
                </a:cubicBezTo>
                <a:cubicBezTo>
                  <a:pt x="82" y="43"/>
                  <a:pt x="98" y="37"/>
                  <a:pt x="107" y="18"/>
                </a:cubicBezTo>
                <a:cubicBezTo>
                  <a:pt x="113" y="31"/>
                  <a:pt x="117" y="35"/>
                  <a:pt x="118" y="35"/>
                </a:cubicBezTo>
                <a:cubicBezTo>
                  <a:pt x="121" y="35"/>
                  <a:pt x="105" y="1"/>
                  <a:pt x="8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98" name="Google Shape;5998;p40"/>
          <p:cNvSpPr/>
          <p:nvPr/>
        </p:nvSpPr>
        <p:spPr>
          <a:xfrm>
            <a:off x="7734083" y="655206"/>
            <a:ext cx="56" cy="890"/>
          </a:xfrm>
          <a:custGeom>
            <a:avLst/>
            <a:gdLst/>
            <a:ahLst/>
            <a:cxnLst/>
            <a:rect l="l" t="t" r="r" b="b"/>
            <a:pathLst>
              <a:path w="1" h="16" extrusionOk="0">
                <a:moveTo>
                  <a:pt x="1" y="0"/>
                </a:moveTo>
                <a:lnTo>
                  <a:pt x="1" y="15"/>
                </a:lnTo>
                <a:cubicBezTo>
                  <a:pt x="1" y="10"/>
                  <a:pt x="1" y="5"/>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5999" name="Google Shape;5999;p40"/>
          <p:cNvSpPr/>
          <p:nvPr/>
        </p:nvSpPr>
        <p:spPr>
          <a:xfrm>
            <a:off x="7734361" y="668939"/>
            <a:ext cx="167" cy="5560"/>
          </a:xfrm>
          <a:custGeom>
            <a:avLst/>
            <a:gdLst/>
            <a:ahLst/>
            <a:cxnLst/>
            <a:rect l="l" t="t" r="r" b="b"/>
            <a:pathLst>
              <a:path w="3" h="100" extrusionOk="0">
                <a:moveTo>
                  <a:pt x="1" y="0"/>
                </a:moveTo>
                <a:cubicBezTo>
                  <a:pt x="1" y="7"/>
                  <a:pt x="1" y="14"/>
                  <a:pt x="1" y="22"/>
                </a:cubicBezTo>
                <a:lnTo>
                  <a:pt x="1" y="22"/>
                </a:lnTo>
                <a:cubicBezTo>
                  <a:pt x="1" y="15"/>
                  <a:pt x="1" y="8"/>
                  <a:pt x="1" y="0"/>
                </a:cubicBezTo>
                <a:close/>
                <a:moveTo>
                  <a:pt x="1" y="22"/>
                </a:moveTo>
                <a:cubicBezTo>
                  <a:pt x="2" y="70"/>
                  <a:pt x="3" y="100"/>
                  <a:pt x="3" y="100"/>
                </a:cubicBezTo>
                <a:cubicBezTo>
                  <a:pt x="3" y="100"/>
                  <a:pt x="3" y="92"/>
                  <a:pt x="2" y="75"/>
                </a:cubicBezTo>
                <a:cubicBezTo>
                  <a:pt x="2" y="55"/>
                  <a:pt x="2" y="37"/>
                  <a:pt x="1" y="22"/>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00" name="Google Shape;6000;p40"/>
          <p:cNvSpPr/>
          <p:nvPr/>
        </p:nvSpPr>
        <p:spPr>
          <a:xfrm>
            <a:off x="7734083" y="656040"/>
            <a:ext cx="334" cy="12955"/>
          </a:xfrm>
          <a:custGeom>
            <a:avLst/>
            <a:gdLst/>
            <a:ahLst/>
            <a:cxnLst/>
            <a:rect l="l" t="t" r="r" b="b"/>
            <a:pathLst>
              <a:path w="6" h="233" extrusionOk="0">
                <a:moveTo>
                  <a:pt x="1" y="0"/>
                </a:moveTo>
                <a:lnTo>
                  <a:pt x="2" y="92"/>
                </a:lnTo>
                <a:cubicBezTo>
                  <a:pt x="3" y="128"/>
                  <a:pt x="4" y="148"/>
                  <a:pt x="5" y="179"/>
                </a:cubicBezTo>
                <a:lnTo>
                  <a:pt x="5" y="179"/>
                </a:lnTo>
                <a:cubicBezTo>
                  <a:pt x="3" y="125"/>
                  <a:pt x="2" y="63"/>
                  <a:pt x="1" y="0"/>
                </a:cubicBezTo>
                <a:close/>
                <a:moveTo>
                  <a:pt x="5" y="179"/>
                </a:moveTo>
                <a:cubicBezTo>
                  <a:pt x="5" y="198"/>
                  <a:pt x="6" y="216"/>
                  <a:pt x="6" y="232"/>
                </a:cubicBezTo>
                <a:cubicBezTo>
                  <a:pt x="5" y="210"/>
                  <a:pt x="5" y="194"/>
                  <a:pt x="5" y="179"/>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01" name="Google Shape;6001;p40"/>
          <p:cNvSpPr/>
          <p:nvPr/>
        </p:nvSpPr>
        <p:spPr>
          <a:xfrm>
            <a:off x="7733805" y="642306"/>
            <a:ext cx="334" cy="12955"/>
          </a:xfrm>
          <a:custGeom>
            <a:avLst/>
            <a:gdLst/>
            <a:ahLst/>
            <a:cxnLst/>
            <a:rect l="l" t="t" r="r" b="b"/>
            <a:pathLst>
              <a:path w="6" h="233" extrusionOk="0">
                <a:moveTo>
                  <a:pt x="1" y="1"/>
                </a:moveTo>
                <a:cubicBezTo>
                  <a:pt x="1" y="40"/>
                  <a:pt x="2" y="87"/>
                  <a:pt x="3" y="142"/>
                </a:cubicBezTo>
                <a:cubicBezTo>
                  <a:pt x="4" y="171"/>
                  <a:pt x="4" y="202"/>
                  <a:pt x="6" y="232"/>
                </a:cubicBezTo>
                <a:cubicBezTo>
                  <a:pt x="3" y="144"/>
                  <a:pt x="2" y="57"/>
                  <a:pt x="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02" name="Google Shape;6002;p40"/>
          <p:cNvSpPr/>
          <p:nvPr/>
        </p:nvSpPr>
        <p:spPr>
          <a:xfrm>
            <a:off x="6656923" y="767960"/>
            <a:ext cx="24909" cy="7450"/>
          </a:xfrm>
          <a:custGeom>
            <a:avLst/>
            <a:gdLst/>
            <a:ahLst/>
            <a:cxnLst/>
            <a:rect l="l" t="t" r="r" b="b"/>
            <a:pathLst>
              <a:path w="448" h="134" extrusionOk="0">
                <a:moveTo>
                  <a:pt x="305" y="1"/>
                </a:moveTo>
                <a:cubicBezTo>
                  <a:pt x="270" y="1"/>
                  <a:pt x="231" y="20"/>
                  <a:pt x="182" y="64"/>
                </a:cubicBezTo>
                <a:cubicBezTo>
                  <a:pt x="176" y="64"/>
                  <a:pt x="169" y="64"/>
                  <a:pt x="162" y="64"/>
                </a:cubicBezTo>
                <a:cubicBezTo>
                  <a:pt x="107" y="64"/>
                  <a:pt x="53" y="73"/>
                  <a:pt x="1" y="91"/>
                </a:cubicBezTo>
                <a:cubicBezTo>
                  <a:pt x="8" y="103"/>
                  <a:pt x="18" y="111"/>
                  <a:pt x="29" y="111"/>
                </a:cubicBezTo>
                <a:cubicBezTo>
                  <a:pt x="42" y="111"/>
                  <a:pt x="57" y="100"/>
                  <a:pt x="73" y="73"/>
                </a:cubicBezTo>
                <a:cubicBezTo>
                  <a:pt x="92" y="82"/>
                  <a:pt x="114" y="85"/>
                  <a:pt x="136" y="85"/>
                </a:cubicBezTo>
                <a:cubicBezTo>
                  <a:pt x="180" y="85"/>
                  <a:pt x="229" y="74"/>
                  <a:pt x="274" y="74"/>
                </a:cubicBezTo>
                <a:cubicBezTo>
                  <a:pt x="306" y="74"/>
                  <a:pt x="336" y="79"/>
                  <a:pt x="362" y="99"/>
                </a:cubicBezTo>
                <a:cubicBezTo>
                  <a:pt x="395" y="123"/>
                  <a:pt x="421" y="134"/>
                  <a:pt x="436" y="134"/>
                </a:cubicBezTo>
                <a:cubicBezTo>
                  <a:pt x="443" y="134"/>
                  <a:pt x="447" y="131"/>
                  <a:pt x="447" y="127"/>
                </a:cubicBezTo>
                <a:cubicBezTo>
                  <a:pt x="429" y="119"/>
                  <a:pt x="414" y="110"/>
                  <a:pt x="399" y="99"/>
                </a:cubicBezTo>
                <a:cubicBezTo>
                  <a:pt x="367" y="76"/>
                  <a:pt x="335" y="20"/>
                  <a:pt x="3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6003" name="Google Shape;6003;p40"/>
          <p:cNvGrpSpPr/>
          <p:nvPr/>
        </p:nvGrpSpPr>
        <p:grpSpPr>
          <a:xfrm>
            <a:off x="5622081" y="488363"/>
            <a:ext cx="1546041" cy="657126"/>
            <a:chOff x="229750" y="4338675"/>
            <a:chExt cx="1890950" cy="803725"/>
          </a:xfrm>
        </p:grpSpPr>
        <p:sp>
          <p:nvSpPr>
            <p:cNvPr id="6004" name="Google Shape;6004;p40"/>
            <p:cNvSpPr/>
            <p:nvPr/>
          </p:nvSpPr>
          <p:spPr>
            <a:xfrm>
              <a:off x="682950" y="4860600"/>
              <a:ext cx="7600" cy="650"/>
            </a:xfrm>
            <a:custGeom>
              <a:avLst/>
              <a:gdLst/>
              <a:ahLst/>
              <a:cxnLst/>
              <a:rect l="l" t="t" r="r" b="b"/>
              <a:pathLst>
                <a:path w="304" h="26" extrusionOk="0">
                  <a:moveTo>
                    <a:pt x="1" y="1"/>
                  </a:moveTo>
                  <a:lnTo>
                    <a:pt x="1" y="1"/>
                  </a:lnTo>
                  <a:cubicBezTo>
                    <a:pt x="59" y="9"/>
                    <a:pt x="152" y="17"/>
                    <a:pt x="303" y="26"/>
                  </a:cubicBezTo>
                  <a:cubicBezTo>
                    <a:pt x="200" y="20"/>
                    <a:pt x="101" y="7"/>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05" name="Google Shape;6005;p40"/>
            <p:cNvSpPr/>
            <p:nvPr/>
          </p:nvSpPr>
          <p:spPr>
            <a:xfrm>
              <a:off x="694250" y="4578575"/>
              <a:ext cx="10450" cy="1000"/>
            </a:xfrm>
            <a:custGeom>
              <a:avLst/>
              <a:gdLst/>
              <a:ahLst/>
              <a:cxnLst/>
              <a:rect l="l" t="t" r="r" b="b"/>
              <a:pathLst>
                <a:path w="418" h="40" extrusionOk="0">
                  <a:moveTo>
                    <a:pt x="137" y="0"/>
                  </a:moveTo>
                  <a:cubicBezTo>
                    <a:pt x="57" y="0"/>
                    <a:pt x="28" y="7"/>
                    <a:pt x="1" y="24"/>
                  </a:cubicBezTo>
                  <a:cubicBezTo>
                    <a:pt x="7" y="29"/>
                    <a:pt x="11" y="33"/>
                    <a:pt x="17" y="37"/>
                  </a:cubicBezTo>
                  <a:cubicBezTo>
                    <a:pt x="79" y="39"/>
                    <a:pt x="130" y="40"/>
                    <a:pt x="173" y="40"/>
                  </a:cubicBezTo>
                  <a:cubicBezTo>
                    <a:pt x="360" y="40"/>
                    <a:pt x="395" y="24"/>
                    <a:pt x="417" y="12"/>
                  </a:cubicBezTo>
                  <a:lnTo>
                    <a:pt x="383" y="10"/>
                  </a:lnTo>
                  <a:lnTo>
                    <a:pt x="341" y="16"/>
                  </a:lnTo>
                  <a:lnTo>
                    <a:pt x="348" y="7"/>
                  </a:lnTo>
                  <a:cubicBezTo>
                    <a:pt x="252" y="3"/>
                    <a:pt x="185" y="0"/>
                    <a:pt x="13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06" name="Google Shape;6006;p40"/>
            <p:cNvSpPr/>
            <p:nvPr/>
          </p:nvSpPr>
          <p:spPr>
            <a:xfrm>
              <a:off x="699350" y="4860025"/>
              <a:ext cx="9175" cy="575"/>
            </a:xfrm>
            <a:custGeom>
              <a:avLst/>
              <a:gdLst/>
              <a:ahLst/>
              <a:cxnLst/>
              <a:rect l="l" t="t" r="r" b="b"/>
              <a:pathLst>
                <a:path w="367" h="23" extrusionOk="0">
                  <a:moveTo>
                    <a:pt x="49" y="1"/>
                  </a:moveTo>
                  <a:cubicBezTo>
                    <a:pt x="32" y="1"/>
                    <a:pt x="15" y="3"/>
                    <a:pt x="1" y="5"/>
                  </a:cubicBezTo>
                  <a:cubicBezTo>
                    <a:pt x="11" y="7"/>
                    <a:pt x="20" y="9"/>
                    <a:pt x="28" y="9"/>
                  </a:cubicBezTo>
                  <a:cubicBezTo>
                    <a:pt x="183" y="15"/>
                    <a:pt x="332" y="22"/>
                    <a:pt x="351" y="22"/>
                  </a:cubicBezTo>
                  <a:cubicBezTo>
                    <a:pt x="366" y="22"/>
                    <a:pt x="290" y="17"/>
                    <a:pt x="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07" name="Google Shape;6007;p40"/>
            <p:cNvSpPr/>
            <p:nvPr/>
          </p:nvSpPr>
          <p:spPr>
            <a:xfrm>
              <a:off x="704675" y="4578575"/>
              <a:ext cx="2900" cy="525"/>
            </a:xfrm>
            <a:custGeom>
              <a:avLst/>
              <a:gdLst/>
              <a:ahLst/>
              <a:cxnLst/>
              <a:rect l="l" t="t" r="r" b="b"/>
              <a:pathLst>
                <a:path w="116" h="21" extrusionOk="0">
                  <a:moveTo>
                    <a:pt x="59" y="1"/>
                  </a:moveTo>
                  <a:cubicBezTo>
                    <a:pt x="25" y="1"/>
                    <a:pt x="14" y="6"/>
                    <a:pt x="0" y="12"/>
                  </a:cubicBezTo>
                  <a:cubicBezTo>
                    <a:pt x="36" y="14"/>
                    <a:pt x="74" y="16"/>
                    <a:pt x="116" y="20"/>
                  </a:cubicBezTo>
                  <a:cubicBezTo>
                    <a:pt x="114" y="14"/>
                    <a:pt x="114" y="10"/>
                    <a:pt x="112" y="3"/>
                  </a:cubicBezTo>
                  <a:cubicBezTo>
                    <a:pt x="89" y="2"/>
                    <a:pt x="72" y="1"/>
                    <a:pt x="5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08" name="Google Shape;6008;p40"/>
            <p:cNvSpPr/>
            <p:nvPr/>
          </p:nvSpPr>
          <p:spPr>
            <a:xfrm>
              <a:off x="675350" y="5141050"/>
              <a:ext cx="19725" cy="1125"/>
            </a:xfrm>
            <a:custGeom>
              <a:avLst/>
              <a:gdLst/>
              <a:ahLst/>
              <a:cxnLst/>
              <a:rect l="l" t="t" r="r" b="b"/>
              <a:pathLst>
                <a:path w="789" h="45" extrusionOk="0">
                  <a:moveTo>
                    <a:pt x="206" y="0"/>
                  </a:moveTo>
                  <a:cubicBezTo>
                    <a:pt x="56" y="37"/>
                    <a:pt x="1" y="43"/>
                    <a:pt x="103" y="43"/>
                  </a:cubicBezTo>
                  <a:cubicBezTo>
                    <a:pt x="160" y="43"/>
                    <a:pt x="268" y="41"/>
                    <a:pt x="437" y="41"/>
                  </a:cubicBezTo>
                  <a:cubicBezTo>
                    <a:pt x="534" y="41"/>
                    <a:pt x="650" y="42"/>
                    <a:pt x="788" y="44"/>
                  </a:cubicBezTo>
                  <a:cubicBezTo>
                    <a:pt x="593" y="34"/>
                    <a:pt x="399" y="15"/>
                    <a:pt x="20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09" name="Google Shape;6009;p40"/>
            <p:cNvSpPr/>
            <p:nvPr/>
          </p:nvSpPr>
          <p:spPr>
            <a:xfrm>
              <a:off x="695000" y="5141625"/>
              <a:ext cx="1200" cy="775"/>
            </a:xfrm>
            <a:custGeom>
              <a:avLst/>
              <a:gdLst/>
              <a:ahLst/>
              <a:cxnLst/>
              <a:rect l="l" t="t" r="r" b="b"/>
              <a:pathLst>
                <a:path w="48" h="31" extrusionOk="0">
                  <a:moveTo>
                    <a:pt x="21" y="0"/>
                  </a:moveTo>
                  <a:cubicBezTo>
                    <a:pt x="0" y="20"/>
                    <a:pt x="13" y="30"/>
                    <a:pt x="25" y="30"/>
                  </a:cubicBezTo>
                  <a:cubicBezTo>
                    <a:pt x="37" y="30"/>
                    <a:pt x="47" y="20"/>
                    <a:pt x="2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10" name="Google Shape;6010;p40"/>
            <p:cNvSpPr/>
            <p:nvPr/>
          </p:nvSpPr>
          <p:spPr>
            <a:xfrm>
              <a:off x="389325" y="4615125"/>
              <a:ext cx="142025" cy="70175"/>
            </a:xfrm>
            <a:custGeom>
              <a:avLst/>
              <a:gdLst/>
              <a:ahLst/>
              <a:cxnLst/>
              <a:rect l="l" t="t" r="r" b="b"/>
              <a:pathLst>
                <a:path w="5681" h="2807" extrusionOk="0">
                  <a:moveTo>
                    <a:pt x="4734" y="1637"/>
                  </a:moveTo>
                  <a:lnTo>
                    <a:pt x="4734" y="1637"/>
                  </a:lnTo>
                  <a:cubicBezTo>
                    <a:pt x="4728" y="1704"/>
                    <a:pt x="4732" y="1771"/>
                    <a:pt x="4747" y="1837"/>
                  </a:cubicBezTo>
                  <a:lnTo>
                    <a:pt x="4747" y="1839"/>
                  </a:lnTo>
                  <a:cubicBezTo>
                    <a:pt x="4854" y="2001"/>
                    <a:pt x="5075" y="2177"/>
                    <a:pt x="4785" y="2186"/>
                  </a:cubicBezTo>
                  <a:lnTo>
                    <a:pt x="4850" y="2158"/>
                  </a:lnTo>
                  <a:cubicBezTo>
                    <a:pt x="4804" y="2055"/>
                    <a:pt x="4768" y="1948"/>
                    <a:pt x="4745" y="1839"/>
                  </a:cubicBezTo>
                  <a:cubicBezTo>
                    <a:pt x="4694" y="1761"/>
                    <a:pt x="4669" y="1687"/>
                    <a:pt x="4734" y="1637"/>
                  </a:cubicBezTo>
                  <a:close/>
                  <a:moveTo>
                    <a:pt x="1060" y="87"/>
                  </a:moveTo>
                  <a:cubicBezTo>
                    <a:pt x="755" y="104"/>
                    <a:pt x="40" y="1"/>
                    <a:pt x="377" y="665"/>
                  </a:cubicBezTo>
                  <a:lnTo>
                    <a:pt x="42" y="444"/>
                  </a:lnTo>
                  <a:lnTo>
                    <a:pt x="42" y="444"/>
                  </a:lnTo>
                  <a:cubicBezTo>
                    <a:pt x="0" y="499"/>
                    <a:pt x="74" y="695"/>
                    <a:pt x="223" y="886"/>
                  </a:cubicBezTo>
                  <a:cubicBezTo>
                    <a:pt x="587" y="1063"/>
                    <a:pt x="959" y="1239"/>
                    <a:pt x="1340" y="1412"/>
                  </a:cubicBezTo>
                  <a:cubicBezTo>
                    <a:pt x="1340" y="1372"/>
                    <a:pt x="1334" y="1334"/>
                    <a:pt x="1323" y="1296"/>
                  </a:cubicBezTo>
                  <a:lnTo>
                    <a:pt x="1323" y="1296"/>
                  </a:lnTo>
                  <a:cubicBezTo>
                    <a:pt x="1346" y="1351"/>
                    <a:pt x="1378" y="1401"/>
                    <a:pt x="1416" y="1446"/>
                  </a:cubicBezTo>
                  <a:cubicBezTo>
                    <a:pt x="1445" y="1458"/>
                    <a:pt x="1474" y="1473"/>
                    <a:pt x="1504" y="1485"/>
                  </a:cubicBezTo>
                  <a:cubicBezTo>
                    <a:pt x="1604" y="1471"/>
                    <a:pt x="1694" y="1293"/>
                    <a:pt x="1830" y="1293"/>
                  </a:cubicBezTo>
                  <a:cubicBezTo>
                    <a:pt x="1875" y="1293"/>
                    <a:pt x="1924" y="1312"/>
                    <a:pt x="1981" y="1364"/>
                  </a:cubicBezTo>
                  <a:cubicBezTo>
                    <a:pt x="1979" y="1509"/>
                    <a:pt x="2034" y="1647"/>
                    <a:pt x="2131" y="1755"/>
                  </a:cubicBezTo>
                  <a:cubicBezTo>
                    <a:pt x="3029" y="2135"/>
                    <a:pt x="3975" y="2489"/>
                    <a:pt x="4970" y="2806"/>
                  </a:cubicBezTo>
                  <a:cubicBezTo>
                    <a:pt x="5058" y="2791"/>
                    <a:pt x="5138" y="2751"/>
                    <a:pt x="5201" y="2686"/>
                  </a:cubicBezTo>
                  <a:cubicBezTo>
                    <a:pt x="5680" y="2646"/>
                    <a:pt x="5020" y="2060"/>
                    <a:pt x="4978" y="1679"/>
                  </a:cubicBezTo>
                  <a:cubicBezTo>
                    <a:pt x="4246" y="1416"/>
                    <a:pt x="3535" y="1132"/>
                    <a:pt x="2848" y="827"/>
                  </a:cubicBezTo>
                  <a:lnTo>
                    <a:pt x="2844" y="827"/>
                  </a:lnTo>
                  <a:lnTo>
                    <a:pt x="2844" y="821"/>
                  </a:lnTo>
                  <a:cubicBezTo>
                    <a:pt x="2444" y="646"/>
                    <a:pt x="2055" y="466"/>
                    <a:pt x="1672" y="280"/>
                  </a:cubicBezTo>
                  <a:cubicBezTo>
                    <a:pt x="1609" y="337"/>
                    <a:pt x="1550" y="394"/>
                    <a:pt x="1498" y="449"/>
                  </a:cubicBezTo>
                  <a:cubicBezTo>
                    <a:pt x="1484" y="243"/>
                    <a:pt x="1437" y="189"/>
                    <a:pt x="1379" y="189"/>
                  </a:cubicBezTo>
                  <a:cubicBezTo>
                    <a:pt x="1312" y="189"/>
                    <a:pt x="1229" y="261"/>
                    <a:pt x="1164" y="261"/>
                  </a:cubicBezTo>
                  <a:cubicBezTo>
                    <a:pt x="1116" y="261"/>
                    <a:pt x="1077" y="222"/>
                    <a:pt x="1060" y="87"/>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11" name="Google Shape;6011;p40"/>
            <p:cNvSpPr/>
            <p:nvPr/>
          </p:nvSpPr>
          <p:spPr>
            <a:xfrm>
              <a:off x="261500" y="4959800"/>
              <a:ext cx="572325" cy="181850"/>
            </a:xfrm>
            <a:custGeom>
              <a:avLst/>
              <a:gdLst/>
              <a:ahLst/>
              <a:cxnLst/>
              <a:rect l="l" t="t" r="r" b="b"/>
              <a:pathLst>
                <a:path w="22893" h="7274" extrusionOk="0">
                  <a:moveTo>
                    <a:pt x="6179" y="3252"/>
                  </a:moveTo>
                  <a:lnTo>
                    <a:pt x="6179" y="3252"/>
                  </a:lnTo>
                  <a:cubicBezTo>
                    <a:pt x="6192" y="3408"/>
                    <a:pt x="6148" y="3481"/>
                    <a:pt x="6081" y="3517"/>
                  </a:cubicBezTo>
                  <a:lnTo>
                    <a:pt x="6179" y="3252"/>
                  </a:lnTo>
                  <a:close/>
                  <a:moveTo>
                    <a:pt x="21992" y="5624"/>
                  </a:moveTo>
                  <a:lnTo>
                    <a:pt x="22341" y="5709"/>
                  </a:lnTo>
                  <a:lnTo>
                    <a:pt x="22272" y="6251"/>
                  </a:lnTo>
                  <a:cubicBezTo>
                    <a:pt x="22122" y="6007"/>
                    <a:pt x="22139" y="5870"/>
                    <a:pt x="21992" y="5624"/>
                  </a:cubicBezTo>
                  <a:close/>
                  <a:moveTo>
                    <a:pt x="323" y="1"/>
                  </a:moveTo>
                  <a:cubicBezTo>
                    <a:pt x="184" y="365"/>
                    <a:pt x="1" y="306"/>
                    <a:pt x="47" y="1029"/>
                  </a:cubicBezTo>
                  <a:cubicBezTo>
                    <a:pt x="117" y="1043"/>
                    <a:pt x="175" y="1049"/>
                    <a:pt x="224" y="1049"/>
                  </a:cubicBezTo>
                  <a:cubicBezTo>
                    <a:pt x="443" y="1049"/>
                    <a:pt x="485" y="936"/>
                    <a:pt x="658" y="936"/>
                  </a:cubicBezTo>
                  <a:cubicBezTo>
                    <a:pt x="707" y="936"/>
                    <a:pt x="767" y="945"/>
                    <a:pt x="844" y="968"/>
                  </a:cubicBezTo>
                  <a:lnTo>
                    <a:pt x="670" y="1368"/>
                  </a:lnTo>
                  <a:cubicBezTo>
                    <a:pt x="693" y="1394"/>
                    <a:pt x="718" y="1405"/>
                    <a:pt x="743" y="1405"/>
                  </a:cubicBezTo>
                  <a:cubicBezTo>
                    <a:pt x="838" y="1405"/>
                    <a:pt x="940" y="1252"/>
                    <a:pt x="1031" y="1252"/>
                  </a:cubicBezTo>
                  <a:cubicBezTo>
                    <a:pt x="1074" y="1252"/>
                    <a:pt x="1115" y="1287"/>
                    <a:pt x="1151" y="1393"/>
                  </a:cubicBezTo>
                  <a:cubicBezTo>
                    <a:pt x="1263" y="1530"/>
                    <a:pt x="1225" y="1633"/>
                    <a:pt x="1179" y="1723"/>
                  </a:cubicBezTo>
                  <a:cubicBezTo>
                    <a:pt x="1347" y="1810"/>
                    <a:pt x="1450" y="1900"/>
                    <a:pt x="1425" y="2003"/>
                  </a:cubicBezTo>
                  <a:cubicBezTo>
                    <a:pt x="2449" y="2535"/>
                    <a:pt x="3599" y="3126"/>
                    <a:pt x="4846" y="3715"/>
                  </a:cubicBezTo>
                  <a:cubicBezTo>
                    <a:pt x="4880" y="3368"/>
                    <a:pt x="4213" y="3109"/>
                    <a:pt x="4575" y="3000"/>
                  </a:cubicBezTo>
                  <a:lnTo>
                    <a:pt x="4575" y="3000"/>
                  </a:lnTo>
                  <a:cubicBezTo>
                    <a:pt x="4966" y="3256"/>
                    <a:pt x="5382" y="3313"/>
                    <a:pt x="5689" y="3738"/>
                  </a:cubicBezTo>
                  <a:cubicBezTo>
                    <a:pt x="5595" y="3465"/>
                    <a:pt x="5910" y="3612"/>
                    <a:pt x="6081" y="3517"/>
                  </a:cubicBezTo>
                  <a:lnTo>
                    <a:pt x="6081" y="3517"/>
                  </a:lnTo>
                  <a:lnTo>
                    <a:pt x="5896" y="4022"/>
                  </a:lnTo>
                  <a:lnTo>
                    <a:pt x="6165" y="4272"/>
                  </a:lnTo>
                  <a:cubicBezTo>
                    <a:pt x="6140" y="4278"/>
                    <a:pt x="6112" y="4281"/>
                    <a:pt x="6087" y="4283"/>
                  </a:cubicBezTo>
                  <a:cubicBezTo>
                    <a:pt x="9241" y="5685"/>
                    <a:pt x="12917" y="6956"/>
                    <a:pt x="16760" y="7250"/>
                  </a:cubicBezTo>
                  <a:cubicBezTo>
                    <a:pt x="16833" y="7231"/>
                    <a:pt x="16928" y="7208"/>
                    <a:pt x="17039" y="7172"/>
                  </a:cubicBezTo>
                  <a:lnTo>
                    <a:pt x="17039" y="7172"/>
                  </a:lnTo>
                  <a:cubicBezTo>
                    <a:pt x="16959" y="7229"/>
                    <a:pt x="16921" y="7246"/>
                    <a:pt x="16923" y="7246"/>
                  </a:cubicBezTo>
                  <a:cubicBezTo>
                    <a:pt x="16925" y="7246"/>
                    <a:pt x="17019" y="7205"/>
                    <a:pt x="17191" y="7204"/>
                  </a:cubicBezTo>
                  <a:cubicBezTo>
                    <a:pt x="17292" y="7233"/>
                    <a:pt x="17338" y="7256"/>
                    <a:pt x="17361" y="7273"/>
                  </a:cubicBezTo>
                  <a:cubicBezTo>
                    <a:pt x="17384" y="7252"/>
                    <a:pt x="17447" y="7218"/>
                    <a:pt x="17603" y="7174"/>
                  </a:cubicBezTo>
                  <a:cubicBezTo>
                    <a:pt x="18263" y="7147"/>
                    <a:pt x="18894" y="7092"/>
                    <a:pt x="19502" y="7014"/>
                  </a:cubicBezTo>
                  <a:lnTo>
                    <a:pt x="19542" y="6726"/>
                  </a:lnTo>
                  <a:lnTo>
                    <a:pt x="19660" y="6991"/>
                  </a:lnTo>
                  <a:cubicBezTo>
                    <a:pt x="20747" y="6844"/>
                    <a:pt x="21820" y="6604"/>
                    <a:pt x="22867" y="6278"/>
                  </a:cubicBezTo>
                  <a:lnTo>
                    <a:pt x="22650" y="6133"/>
                  </a:lnTo>
                  <a:cubicBezTo>
                    <a:pt x="22596" y="5679"/>
                    <a:pt x="22892" y="5395"/>
                    <a:pt x="22823" y="4987"/>
                  </a:cubicBezTo>
                  <a:lnTo>
                    <a:pt x="22823" y="4987"/>
                  </a:lnTo>
                  <a:cubicBezTo>
                    <a:pt x="21088" y="5643"/>
                    <a:pt x="19418" y="6081"/>
                    <a:pt x="17538" y="6098"/>
                  </a:cubicBezTo>
                  <a:cubicBezTo>
                    <a:pt x="14568" y="6001"/>
                    <a:pt x="11839" y="5311"/>
                    <a:pt x="9290" y="4400"/>
                  </a:cubicBezTo>
                  <a:cubicBezTo>
                    <a:pt x="9270" y="4482"/>
                    <a:pt x="9252" y="4547"/>
                    <a:pt x="9212" y="4547"/>
                  </a:cubicBezTo>
                  <a:cubicBezTo>
                    <a:pt x="9188" y="4547"/>
                    <a:pt x="9155" y="4522"/>
                    <a:pt x="9109" y="4459"/>
                  </a:cubicBezTo>
                  <a:cubicBezTo>
                    <a:pt x="9107" y="4417"/>
                    <a:pt x="9107" y="4377"/>
                    <a:pt x="9107" y="4335"/>
                  </a:cubicBezTo>
                  <a:cubicBezTo>
                    <a:pt x="6339" y="3332"/>
                    <a:pt x="3782" y="2077"/>
                    <a:pt x="1361" y="1040"/>
                  </a:cubicBezTo>
                  <a:cubicBezTo>
                    <a:pt x="1652" y="666"/>
                    <a:pt x="1052" y="417"/>
                    <a:pt x="949" y="108"/>
                  </a:cubicBezTo>
                  <a:cubicBezTo>
                    <a:pt x="743" y="56"/>
                    <a:pt x="533" y="20"/>
                    <a:pt x="32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12" name="Google Shape;6012;p40"/>
            <p:cNvSpPr/>
            <p:nvPr/>
          </p:nvSpPr>
          <p:spPr>
            <a:xfrm>
              <a:off x="521750" y="4802550"/>
              <a:ext cx="297175" cy="58275"/>
            </a:xfrm>
            <a:custGeom>
              <a:avLst/>
              <a:gdLst/>
              <a:ahLst/>
              <a:cxnLst/>
              <a:rect l="l" t="t" r="r" b="b"/>
              <a:pathLst>
                <a:path w="11887" h="2331" extrusionOk="0">
                  <a:moveTo>
                    <a:pt x="499" y="512"/>
                  </a:moveTo>
                  <a:lnTo>
                    <a:pt x="499" y="512"/>
                  </a:lnTo>
                  <a:cubicBezTo>
                    <a:pt x="518" y="541"/>
                    <a:pt x="529" y="575"/>
                    <a:pt x="526" y="611"/>
                  </a:cubicBezTo>
                  <a:lnTo>
                    <a:pt x="499" y="512"/>
                  </a:lnTo>
                  <a:close/>
                  <a:moveTo>
                    <a:pt x="10047" y="1025"/>
                  </a:moveTo>
                  <a:lnTo>
                    <a:pt x="10047" y="1025"/>
                  </a:lnTo>
                  <a:cubicBezTo>
                    <a:pt x="10195" y="1268"/>
                    <a:pt x="10171" y="1471"/>
                    <a:pt x="9980" y="1564"/>
                  </a:cubicBezTo>
                  <a:lnTo>
                    <a:pt x="9980" y="1564"/>
                  </a:lnTo>
                  <a:cubicBezTo>
                    <a:pt x="10119" y="1365"/>
                    <a:pt x="9800" y="1079"/>
                    <a:pt x="10047" y="1025"/>
                  </a:cubicBezTo>
                  <a:close/>
                  <a:moveTo>
                    <a:pt x="8228" y="1513"/>
                  </a:moveTo>
                  <a:lnTo>
                    <a:pt x="8228" y="1513"/>
                  </a:lnTo>
                  <a:cubicBezTo>
                    <a:pt x="8284" y="1555"/>
                    <a:pt x="8327" y="1610"/>
                    <a:pt x="8354" y="1673"/>
                  </a:cubicBezTo>
                  <a:cubicBezTo>
                    <a:pt x="8312" y="1624"/>
                    <a:pt x="8270" y="1572"/>
                    <a:pt x="8228" y="1513"/>
                  </a:cubicBezTo>
                  <a:close/>
                  <a:moveTo>
                    <a:pt x="619" y="1"/>
                  </a:moveTo>
                  <a:cubicBezTo>
                    <a:pt x="569" y="116"/>
                    <a:pt x="616" y="341"/>
                    <a:pt x="563" y="341"/>
                  </a:cubicBezTo>
                  <a:cubicBezTo>
                    <a:pt x="538" y="341"/>
                    <a:pt x="492" y="292"/>
                    <a:pt x="402" y="159"/>
                  </a:cubicBezTo>
                  <a:lnTo>
                    <a:pt x="402" y="159"/>
                  </a:lnTo>
                  <a:lnTo>
                    <a:pt x="499" y="512"/>
                  </a:lnTo>
                  <a:cubicBezTo>
                    <a:pt x="441" y="411"/>
                    <a:pt x="292" y="320"/>
                    <a:pt x="171" y="320"/>
                  </a:cubicBezTo>
                  <a:cubicBezTo>
                    <a:pt x="86" y="320"/>
                    <a:pt x="15" y="365"/>
                    <a:pt x="1" y="483"/>
                  </a:cubicBezTo>
                  <a:cubicBezTo>
                    <a:pt x="126" y="565"/>
                    <a:pt x="307" y="1022"/>
                    <a:pt x="443" y="1022"/>
                  </a:cubicBezTo>
                  <a:cubicBezTo>
                    <a:pt x="486" y="1022"/>
                    <a:pt x="525" y="975"/>
                    <a:pt x="556" y="853"/>
                  </a:cubicBezTo>
                  <a:lnTo>
                    <a:pt x="556" y="853"/>
                  </a:lnTo>
                  <a:cubicBezTo>
                    <a:pt x="579" y="1042"/>
                    <a:pt x="398" y="1050"/>
                    <a:pt x="257" y="1076"/>
                  </a:cubicBezTo>
                  <a:cubicBezTo>
                    <a:pt x="2142" y="1696"/>
                    <a:pt x="4190" y="2157"/>
                    <a:pt x="6451" y="2325"/>
                  </a:cubicBezTo>
                  <a:cubicBezTo>
                    <a:pt x="6396" y="2316"/>
                    <a:pt x="6371" y="2308"/>
                    <a:pt x="6369" y="2300"/>
                  </a:cubicBezTo>
                  <a:lnTo>
                    <a:pt x="6369" y="2300"/>
                  </a:lnTo>
                  <a:cubicBezTo>
                    <a:pt x="6597" y="2321"/>
                    <a:pt x="6831" y="2330"/>
                    <a:pt x="6983" y="2330"/>
                  </a:cubicBezTo>
                  <a:cubicBezTo>
                    <a:pt x="7117" y="2330"/>
                    <a:pt x="7187" y="2323"/>
                    <a:pt x="7134" y="2310"/>
                  </a:cubicBezTo>
                  <a:cubicBezTo>
                    <a:pt x="7113" y="2310"/>
                    <a:pt x="7090" y="2310"/>
                    <a:pt x="7067" y="2308"/>
                  </a:cubicBezTo>
                  <a:cubicBezTo>
                    <a:pt x="7082" y="2308"/>
                    <a:pt x="7094" y="2306"/>
                    <a:pt x="7107" y="2306"/>
                  </a:cubicBezTo>
                  <a:cubicBezTo>
                    <a:pt x="7062" y="2300"/>
                    <a:pt x="6979" y="2290"/>
                    <a:pt x="6856" y="2281"/>
                  </a:cubicBezTo>
                  <a:lnTo>
                    <a:pt x="6856" y="2281"/>
                  </a:lnTo>
                  <a:cubicBezTo>
                    <a:pt x="6978" y="2289"/>
                    <a:pt x="7075" y="2295"/>
                    <a:pt x="7155" y="2302"/>
                  </a:cubicBezTo>
                  <a:cubicBezTo>
                    <a:pt x="7584" y="2272"/>
                    <a:pt x="8022" y="2224"/>
                    <a:pt x="8467" y="2154"/>
                  </a:cubicBezTo>
                  <a:cubicBezTo>
                    <a:pt x="8440" y="1971"/>
                    <a:pt x="8413" y="1799"/>
                    <a:pt x="8354" y="1673"/>
                  </a:cubicBezTo>
                  <a:lnTo>
                    <a:pt x="8354" y="1673"/>
                  </a:lnTo>
                  <a:cubicBezTo>
                    <a:pt x="8462" y="1801"/>
                    <a:pt x="8569" y="1890"/>
                    <a:pt x="8663" y="1890"/>
                  </a:cubicBezTo>
                  <a:cubicBezTo>
                    <a:pt x="8711" y="1890"/>
                    <a:pt x="8756" y="1867"/>
                    <a:pt x="8795" y="1814"/>
                  </a:cubicBezTo>
                  <a:lnTo>
                    <a:pt x="8747" y="1709"/>
                  </a:lnTo>
                  <a:lnTo>
                    <a:pt x="8747" y="1709"/>
                  </a:lnTo>
                  <a:cubicBezTo>
                    <a:pt x="8964" y="1822"/>
                    <a:pt x="9128" y="1923"/>
                    <a:pt x="9285" y="2005"/>
                  </a:cubicBezTo>
                  <a:cubicBezTo>
                    <a:pt x="10133" y="1833"/>
                    <a:pt x="11004" y="1597"/>
                    <a:pt x="11887" y="1320"/>
                  </a:cubicBezTo>
                  <a:lnTo>
                    <a:pt x="11578" y="933"/>
                  </a:lnTo>
                  <a:lnTo>
                    <a:pt x="11836" y="808"/>
                  </a:lnTo>
                  <a:cubicBezTo>
                    <a:pt x="11796" y="634"/>
                    <a:pt x="11622" y="592"/>
                    <a:pt x="11565" y="558"/>
                  </a:cubicBezTo>
                  <a:cubicBezTo>
                    <a:pt x="11306" y="678"/>
                    <a:pt x="11300" y="1189"/>
                    <a:pt x="11449" y="1437"/>
                  </a:cubicBezTo>
                  <a:lnTo>
                    <a:pt x="10917" y="863"/>
                  </a:lnTo>
                  <a:cubicBezTo>
                    <a:pt x="10826" y="1018"/>
                    <a:pt x="10767" y="1093"/>
                    <a:pt x="10679" y="1093"/>
                  </a:cubicBezTo>
                  <a:cubicBezTo>
                    <a:pt x="10615" y="1093"/>
                    <a:pt x="10536" y="1053"/>
                    <a:pt x="10419" y="975"/>
                  </a:cubicBezTo>
                  <a:lnTo>
                    <a:pt x="10457" y="705"/>
                  </a:lnTo>
                  <a:lnTo>
                    <a:pt x="10457" y="705"/>
                  </a:lnTo>
                  <a:cubicBezTo>
                    <a:pt x="10439" y="713"/>
                    <a:pt x="10419" y="717"/>
                    <a:pt x="10397" y="717"/>
                  </a:cubicBezTo>
                  <a:cubicBezTo>
                    <a:pt x="10362" y="717"/>
                    <a:pt x="10322" y="708"/>
                    <a:pt x="10280" y="695"/>
                  </a:cubicBezTo>
                  <a:cubicBezTo>
                    <a:pt x="9157" y="973"/>
                    <a:pt x="8034" y="1158"/>
                    <a:pt x="6951" y="1200"/>
                  </a:cubicBezTo>
                  <a:cubicBezTo>
                    <a:pt x="4901" y="1107"/>
                    <a:pt x="2707" y="647"/>
                    <a:pt x="61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13" name="Google Shape;6013;p40"/>
            <p:cNvSpPr/>
            <p:nvPr/>
          </p:nvSpPr>
          <p:spPr>
            <a:xfrm>
              <a:off x="381000" y="4749250"/>
              <a:ext cx="150975" cy="60075"/>
            </a:xfrm>
            <a:custGeom>
              <a:avLst/>
              <a:gdLst/>
              <a:ahLst/>
              <a:cxnLst/>
              <a:rect l="l" t="t" r="r" b="b"/>
              <a:pathLst>
                <a:path w="6039" h="2403" extrusionOk="0">
                  <a:moveTo>
                    <a:pt x="888" y="1"/>
                  </a:moveTo>
                  <a:cubicBezTo>
                    <a:pt x="851" y="196"/>
                    <a:pt x="857" y="434"/>
                    <a:pt x="743" y="554"/>
                  </a:cubicBezTo>
                  <a:lnTo>
                    <a:pt x="300" y="259"/>
                  </a:lnTo>
                  <a:lnTo>
                    <a:pt x="300" y="259"/>
                  </a:lnTo>
                  <a:cubicBezTo>
                    <a:pt x="419" y="686"/>
                    <a:pt x="186" y="648"/>
                    <a:pt x="1" y="684"/>
                  </a:cubicBezTo>
                  <a:cubicBezTo>
                    <a:pt x="293" y="829"/>
                    <a:pt x="590" y="976"/>
                    <a:pt x="888" y="1121"/>
                  </a:cubicBezTo>
                  <a:lnTo>
                    <a:pt x="813" y="966"/>
                  </a:lnTo>
                  <a:cubicBezTo>
                    <a:pt x="820" y="964"/>
                    <a:pt x="827" y="963"/>
                    <a:pt x="835" y="963"/>
                  </a:cubicBezTo>
                  <a:cubicBezTo>
                    <a:pt x="973" y="963"/>
                    <a:pt x="1195" y="1200"/>
                    <a:pt x="1368" y="1355"/>
                  </a:cubicBezTo>
                  <a:cubicBezTo>
                    <a:pt x="1442" y="1388"/>
                    <a:pt x="1517" y="1424"/>
                    <a:pt x="1591" y="1460"/>
                  </a:cubicBezTo>
                  <a:cubicBezTo>
                    <a:pt x="1608" y="1424"/>
                    <a:pt x="1614" y="1386"/>
                    <a:pt x="1610" y="1349"/>
                  </a:cubicBezTo>
                  <a:lnTo>
                    <a:pt x="1610" y="1349"/>
                  </a:lnTo>
                  <a:cubicBezTo>
                    <a:pt x="1618" y="1386"/>
                    <a:pt x="1614" y="1426"/>
                    <a:pt x="1601" y="1464"/>
                  </a:cubicBezTo>
                  <a:cubicBezTo>
                    <a:pt x="2041" y="1670"/>
                    <a:pt x="2487" y="1874"/>
                    <a:pt x="2941" y="2072"/>
                  </a:cubicBezTo>
                  <a:lnTo>
                    <a:pt x="3179" y="1870"/>
                  </a:lnTo>
                  <a:lnTo>
                    <a:pt x="3259" y="2051"/>
                  </a:lnTo>
                  <a:cubicBezTo>
                    <a:pt x="3370" y="2038"/>
                    <a:pt x="3488" y="2033"/>
                    <a:pt x="3607" y="2033"/>
                  </a:cubicBezTo>
                  <a:cubicBezTo>
                    <a:pt x="3963" y="2033"/>
                    <a:pt x="4335" y="2077"/>
                    <a:pt x="4622" y="2077"/>
                  </a:cubicBezTo>
                  <a:cubicBezTo>
                    <a:pt x="4805" y="2077"/>
                    <a:pt x="4953" y="2059"/>
                    <a:pt x="5040" y="2000"/>
                  </a:cubicBezTo>
                  <a:lnTo>
                    <a:pt x="5532" y="2402"/>
                  </a:lnTo>
                  <a:cubicBezTo>
                    <a:pt x="5389" y="2125"/>
                    <a:pt x="5522" y="2103"/>
                    <a:pt x="5699" y="2103"/>
                  </a:cubicBezTo>
                  <a:cubicBezTo>
                    <a:pt x="5733" y="2103"/>
                    <a:pt x="5769" y="2104"/>
                    <a:pt x="5805" y="2104"/>
                  </a:cubicBezTo>
                  <a:cubicBezTo>
                    <a:pt x="5890" y="2104"/>
                    <a:pt x="5975" y="2099"/>
                    <a:pt x="6039" y="2068"/>
                  </a:cubicBezTo>
                  <a:cubicBezTo>
                    <a:pt x="4272" y="1508"/>
                    <a:pt x="2552" y="816"/>
                    <a:pt x="88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14" name="Google Shape;6014;p40"/>
            <p:cNvSpPr/>
            <p:nvPr/>
          </p:nvSpPr>
          <p:spPr>
            <a:xfrm>
              <a:off x="246850" y="4679350"/>
              <a:ext cx="153850" cy="84550"/>
            </a:xfrm>
            <a:custGeom>
              <a:avLst/>
              <a:gdLst/>
              <a:ahLst/>
              <a:cxnLst/>
              <a:rect l="l" t="t" r="r" b="b"/>
              <a:pathLst>
                <a:path w="6154" h="3382" extrusionOk="0">
                  <a:moveTo>
                    <a:pt x="1052" y="807"/>
                  </a:moveTo>
                  <a:lnTo>
                    <a:pt x="1441" y="1066"/>
                  </a:lnTo>
                  <a:lnTo>
                    <a:pt x="1432" y="1135"/>
                  </a:lnTo>
                  <a:lnTo>
                    <a:pt x="1043" y="874"/>
                  </a:lnTo>
                  <a:lnTo>
                    <a:pt x="1052" y="807"/>
                  </a:lnTo>
                  <a:close/>
                  <a:moveTo>
                    <a:pt x="406" y="1"/>
                  </a:moveTo>
                  <a:cubicBezTo>
                    <a:pt x="136" y="1"/>
                    <a:pt x="0" y="61"/>
                    <a:pt x="229" y="161"/>
                  </a:cubicBezTo>
                  <a:cubicBezTo>
                    <a:pt x="288" y="137"/>
                    <a:pt x="351" y="126"/>
                    <a:pt x="412" y="126"/>
                  </a:cubicBezTo>
                  <a:cubicBezTo>
                    <a:pt x="570" y="126"/>
                    <a:pt x="708" y="199"/>
                    <a:pt x="696" y="277"/>
                  </a:cubicBezTo>
                  <a:cubicBezTo>
                    <a:pt x="705" y="283"/>
                    <a:pt x="711" y="292"/>
                    <a:pt x="713" y="302"/>
                  </a:cubicBezTo>
                  <a:cubicBezTo>
                    <a:pt x="730" y="307"/>
                    <a:pt x="742" y="311"/>
                    <a:pt x="761" y="315"/>
                  </a:cubicBezTo>
                  <a:lnTo>
                    <a:pt x="713" y="325"/>
                  </a:lnTo>
                  <a:cubicBezTo>
                    <a:pt x="703" y="402"/>
                    <a:pt x="572" y="525"/>
                    <a:pt x="448" y="525"/>
                  </a:cubicBezTo>
                  <a:cubicBezTo>
                    <a:pt x="390" y="525"/>
                    <a:pt x="334" y="498"/>
                    <a:pt x="292" y="429"/>
                  </a:cubicBezTo>
                  <a:cubicBezTo>
                    <a:pt x="290" y="429"/>
                    <a:pt x="288" y="431"/>
                    <a:pt x="286" y="431"/>
                  </a:cubicBezTo>
                  <a:lnTo>
                    <a:pt x="524" y="1123"/>
                  </a:lnTo>
                  <a:lnTo>
                    <a:pt x="970" y="1419"/>
                  </a:lnTo>
                  <a:lnTo>
                    <a:pt x="970" y="1488"/>
                  </a:lnTo>
                  <a:cubicBezTo>
                    <a:pt x="1420" y="1623"/>
                    <a:pt x="1947" y="1764"/>
                    <a:pt x="2318" y="1930"/>
                  </a:cubicBezTo>
                  <a:lnTo>
                    <a:pt x="2259" y="1760"/>
                  </a:lnTo>
                  <a:lnTo>
                    <a:pt x="2650" y="2018"/>
                  </a:lnTo>
                  <a:lnTo>
                    <a:pt x="2562" y="2060"/>
                  </a:lnTo>
                  <a:cubicBezTo>
                    <a:pt x="2574" y="2069"/>
                    <a:pt x="2589" y="2075"/>
                    <a:pt x="2599" y="2084"/>
                  </a:cubicBezTo>
                  <a:cubicBezTo>
                    <a:pt x="2940" y="2252"/>
                    <a:pt x="3285" y="2426"/>
                    <a:pt x="3634" y="2603"/>
                  </a:cubicBezTo>
                  <a:cubicBezTo>
                    <a:pt x="3518" y="2126"/>
                    <a:pt x="3249" y="2407"/>
                    <a:pt x="2999" y="2103"/>
                  </a:cubicBezTo>
                  <a:cubicBezTo>
                    <a:pt x="3041" y="2046"/>
                    <a:pt x="3088" y="2022"/>
                    <a:pt x="3138" y="2022"/>
                  </a:cubicBezTo>
                  <a:cubicBezTo>
                    <a:pt x="3349" y="2022"/>
                    <a:pt x="3610" y="2446"/>
                    <a:pt x="3783" y="2620"/>
                  </a:cubicBezTo>
                  <a:cubicBezTo>
                    <a:pt x="3834" y="2643"/>
                    <a:pt x="3871" y="2652"/>
                    <a:pt x="3899" y="2652"/>
                  </a:cubicBezTo>
                  <a:cubicBezTo>
                    <a:pt x="4047" y="2652"/>
                    <a:pt x="3924" y="2383"/>
                    <a:pt x="3974" y="2383"/>
                  </a:cubicBezTo>
                  <a:cubicBezTo>
                    <a:pt x="3979" y="2383"/>
                    <a:pt x="3986" y="2385"/>
                    <a:pt x="3994" y="2391"/>
                  </a:cubicBezTo>
                  <a:lnTo>
                    <a:pt x="4269" y="2927"/>
                  </a:lnTo>
                  <a:cubicBezTo>
                    <a:pt x="4437" y="3013"/>
                    <a:pt x="4610" y="3099"/>
                    <a:pt x="4780" y="3186"/>
                  </a:cubicBezTo>
                  <a:cubicBezTo>
                    <a:pt x="4787" y="3173"/>
                    <a:pt x="4795" y="3158"/>
                    <a:pt x="4803" y="3148"/>
                  </a:cubicBezTo>
                  <a:cubicBezTo>
                    <a:pt x="4868" y="3220"/>
                    <a:pt x="4926" y="3246"/>
                    <a:pt x="4979" y="3246"/>
                  </a:cubicBezTo>
                  <a:cubicBezTo>
                    <a:pt x="5101" y="3246"/>
                    <a:pt x="5192" y="3110"/>
                    <a:pt x="5263" y="3110"/>
                  </a:cubicBezTo>
                  <a:cubicBezTo>
                    <a:pt x="5311" y="3110"/>
                    <a:pt x="5349" y="3172"/>
                    <a:pt x="5380" y="3381"/>
                  </a:cubicBezTo>
                  <a:cubicBezTo>
                    <a:pt x="5462" y="3215"/>
                    <a:pt x="5403" y="2736"/>
                    <a:pt x="5163" y="2723"/>
                  </a:cubicBezTo>
                  <a:cubicBezTo>
                    <a:pt x="5218" y="2667"/>
                    <a:pt x="5268" y="2644"/>
                    <a:pt x="5316" y="2644"/>
                  </a:cubicBezTo>
                  <a:cubicBezTo>
                    <a:pt x="5526" y="2644"/>
                    <a:pt x="5688" y="3086"/>
                    <a:pt x="5955" y="3086"/>
                  </a:cubicBezTo>
                  <a:cubicBezTo>
                    <a:pt x="6015" y="3086"/>
                    <a:pt x="6081" y="3064"/>
                    <a:pt x="6153" y="3009"/>
                  </a:cubicBezTo>
                  <a:cubicBezTo>
                    <a:pt x="6105" y="2706"/>
                    <a:pt x="5916" y="2708"/>
                    <a:pt x="5771" y="2550"/>
                  </a:cubicBezTo>
                  <a:cubicBezTo>
                    <a:pt x="4915" y="2109"/>
                    <a:pt x="4162" y="1669"/>
                    <a:pt x="3548" y="1259"/>
                  </a:cubicBezTo>
                  <a:lnTo>
                    <a:pt x="3464" y="1375"/>
                  </a:lnTo>
                  <a:lnTo>
                    <a:pt x="3394" y="1154"/>
                  </a:lnTo>
                  <a:cubicBezTo>
                    <a:pt x="3367" y="1135"/>
                    <a:pt x="3335" y="1114"/>
                    <a:pt x="3306" y="1095"/>
                  </a:cubicBezTo>
                  <a:cubicBezTo>
                    <a:pt x="2248" y="712"/>
                    <a:pt x="946" y="296"/>
                    <a:pt x="1169" y="117"/>
                  </a:cubicBezTo>
                  <a:cubicBezTo>
                    <a:pt x="905" y="37"/>
                    <a:pt x="615" y="1"/>
                    <a:pt x="40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15" name="Google Shape;6015;p40"/>
            <p:cNvSpPr/>
            <p:nvPr/>
          </p:nvSpPr>
          <p:spPr>
            <a:xfrm>
              <a:off x="619375" y="4980150"/>
              <a:ext cx="30700" cy="18075"/>
            </a:xfrm>
            <a:custGeom>
              <a:avLst/>
              <a:gdLst/>
              <a:ahLst/>
              <a:cxnLst/>
              <a:rect l="l" t="t" r="r" b="b"/>
              <a:pathLst>
                <a:path w="1228" h="723" extrusionOk="0">
                  <a:moveTo>
                    <a:pt x="651" y="0"/>
                  </a:moveTo>
                  <a:cubicBezTo>
                    <a:pt x="498" y="0"/>
                    <a:pt x="353" y="64"/>
                    <a:pt x="201" y="64"/>
                  </a:cubicBezTo>
                  <a:cubicBezTo>
                    <a:pt x="136" y="64"/>
                    <a:pt x="70" y="53"/>
                    <a:pt x="1" y="20"/>
                  </a:cubicBezTo>
                  <a:lnTo>
                    <a:pt x="1" y="20"/>
                  </a:lnTo>
                  <a:cubicBezTo>
                    <a:pt x="54" y="457"/>
                    <a:pt x="407" y="543"/>
                    <a:pt x="546" y="663"/>
                  </a:cubicBezTo>
                  <a:cubicBezTo>
                    <a:pt x="752" y="686"/>
                    <a:pt x="956" y="705"/>
                    <a:pt x="1160" y="722"/>
                  </a:cubicBezTo>
                  <a:cubicBezTo>
                    <a:pt x="1168" y="607"/>
                    <a:pt x="1227" y="533"/>
                    <a:pt x="1172" y="354"/>
                  </a:cubicBezTo>
                  <a:cubicBezTo>
                    <a:pt x="978" y="70"/>
                    <a:pt x="810" y="0"/>
                    <a:pt x="6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16" name="Google Shape;6016;p40"/>
            <p:cNvSpPr/>
            <p:nvPr/>
          </p:nvSpPr>
          <p:spPr>
            <a:xfrm>
              <a:off x="247325" y="4691950"/>
              <a:ext cx="3950" cy="4100"/>
            </a:xfrm>
            <a:custGeom>
              <a:avLst/>
              <a:gdLst/>
              <a:ahLst/>
              <a:cxnLst/>
              <a:rect l="l" t="t" r="r" b="b"/>
              <a:pathLst>
                <a:path w="158" h="164" extrusionOk="0">
                  <a:moveTo>
                    <a:pt x="82" y="0"/>
                  </a:moveTo>
                  <a:cubicBezTo>
                    <a:pt x="53" y="13"/>
                    <a:pt x="25" y="30"/>
                    <a:pt x="0" y="47"/>
                  </a:cubicBezTo>
                  <a:lnTo>
                    <a:pt x="23" y="152"/>
                  </a:lnTo>
                  <a:cubicBezTo>
                    <a:pt x="49" y="160"/>
                    <a:pt x="70" y="163"/>
                    <a:pt x="86" y="163"/>
                  </a:cubicBezTo>
                  <a:cubicBezTo>
                    <a:pt x="157" y="163"/>
                    <a:pt x="134" y="90"/>
                    <a:pt x="8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17" name="Google Shape;6017;p40"/>
            <p:cNvSpPr/>
            <p:nvPr/>
          </p:nvSpPr>
          <p:spPr>
            <a:xfrm>
              <a:off x="512925" y="4817225"/>
              <a:ext cx="13425" cy="11375"/>
            </a:xfrm>
            <a:custGeom>
              <a:avLst/>
              <a:gdLst/>
              <a:ahLst/>
              <a:cxnLst/>
              <a:rect l="l" t="t" r="r" b="b"/>
              <a:pathLst>
                <a:path w="537" h="455" extrusionOk="0">
                  <a:moveTo>
                    <a:pt x="256" y="1"/>
                  </a:moveTo>
                  <a:cubicBezTo>
                    <a:pt x="155" y="1"/>
                    <a:pt x="93" y="173"/>
                    <a:pt x="0" y="274"/>
                  </a:cubicBezTo>
                  <a:cubicBezTo>
                    <a:pt x="173" y="335"/>
                    <a:pt x="343" y="396"/>
                    <a:pt x="518" y="455"/>
                  </a:cubicBezTo>
                  <a:lnTo>
                    <a:pt x="537" y="310"/>
                  </a:lnTo>
                  <a:cubicBezTo>
                    <a:pt x="411" y="79"/>
                    <a:pt x="324" y="1"/>
                    <a:pt x="25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18" name="Google Shape;6018;p40"/>
            <p:cNvSpPr/>
            <p:nvPr/>
          </p:nvSpPr>
          <p:spPr>
            <a:xfrm>
              <a:off x="500525" y="4815875"/>
              <a:ext cx="7050" cy="6175"/>
            </a:xfrm>
            <a:custGeom>
              <a:avLst/>
              <a:gdLst/>
              <a:ahLst/>
              <a:cxnLst/>
              <a:rect l="l" t="t" r="r" b="b"/>
              <a:pathLst>
                <a:path w="282" h="247" extrusionOk="0">
                  <a:moveTo>
                    <a:pt x="112" y="1"/>
                  </a:moveTo>
                  <a:cubicBezTo>
                    <a:pt x="46" y="1"/>
                    <a:pt x="10" y="61"/>
                    <a:pt x="0" y="151"/>
                  </a:cubicBezTo>
                  <a:cubicBezTo>
                    <a:pt x="86" y="183"/>
                    <a:pt x="173" y="215"/>
                    <a:pt x="261" y="246"/>
                  </a:cubicBezTo>
                  <a:lnTo>
                    <a:pt x="282" y="86"/>
                  </a:lnTo>
                  <a:cubicBezTo>
                    <a:pt x="211" y="26"/>
                    <a:pt x="155" y="1"/>
                    <a:pt x="11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19" name="Google Shape;6019;p40"/>
            <p:cNvSpPr/>
            <p:nvPr/>
          </p:nvSpPr>
          <p:spPr>
            <a:xfrm>
              <a:off x="297300" y="4838375"/>
              <a:ext cx="32275" cy="39075"/>
            </a:xfrm>
            <a:custGeom>
              <a:avLst/>
              <a:gdLst/>
              <a:ahLst/>
              <a:cxnLst/>
              <a:rect l="l" t="t" r="r" b="b"/>
              <a:pathLst>
                <a:path w="1291" h="1563" extrusionOk="0">
                  <a:moveTo>
                    <a:pt x="861" y="981"/>
                  </a:moveTo>
                  <a:cubicBezTo>
                    <a:pt x="863" y="981"/>
                    <a:pt x="874" y="984"/>
                    <a:pt x="897" y="991"/>
                  </a:cubicBezTo>
                  <a:lnTo>
                    <a:pt x="897" y="988"/>
                  </a:lnTo>
                  <a:cubicBezTo>
                    <a:pt x="909" y="1001"/>
                    <a:pt x="922" y="1012"/>
                    <a:pt x="935" y="1020"/>
                  </a:cubicBezTo>
                  <a:cubicBezTo>
                    <a:pt x="892" y="994"/>
                    <a:pt x="857" y="981"/>
                    <a:pt x="861" y="981"/>
                  </a:cubicBezTo>
                  <a:close/>
                  <a:moveTo>
                    <a:pt x="1" y="0"/>
                  </a:moveTo>
                  <a:cubicBezTo>
                    <a:pt x="117" y="147"/>
                    <a:pt x="209" y="318"/>
                    <a:pt x="230" y="545"/>
                  </a:cubicBezTo>
                  <a:cubicBezTo>
                    <a:pt x="54" y="568"/>
                    <a:pt x="102" y="934"/>
                    <a:pt x="24" y="1230"/>
                  </a:cubicBezTo>
                  <a:cubicBezTo>
                    <a:pt x="64" y="1260"/>
                    <a:pt x="100" y="1296"/>
                    <a:pt x="131" y="1335"/>
                  </a:cubicBezTo>
                  <a:cubicBezTo>
                    <a:pt x="281" y="1409"/>
                    <a:pt x="436" y="1487"/>
                    <a:pt x="590" y="1563"/>
                  </a:cubicBezTo>
                  <a:cubicBezTo>
                    <a:pt x="607" y="1561"/>
                    <a:pt x="623" y="1556"/>
                    <a:pt x="640" y="1554"/>
                  </a:cubicBezTo>
                  <a:cubicBezTo>
                    <a:pt x="599" y="1366"/>
                    <a:pt x="701" y="1318"/>
                    <a:pt x="812" y="1318"/>
                  </a:cubicBezTo>
                  <a:cubicBezTo>
                    <a:pt x="905" y="1318"/>
                    <a:pt x="1003" y="1352"/>
                    <a:pt x="1029" y="1367"/>
                  </a:cubicBezTo>
                  <a:cubicBezTo>
                    <a:pt x="1143" y="1218"/>
                    <a:pt x="1059" y="1110"/>
                    <a:pt x="977" y="1047"/>
                  </a:cubicBezTo>
                  <a:lnTo>
                    <a:pt x="977" y="1047"/>
                  </a:lnTo>
                  <a:cubicBezTo>
                    <a:pt x="992" y="1055"/>
                    <a:pt x="1005" y="1058"/>
                    <a:pt x="1018" y="1058"/>
                  </a:cubicBezTo>
                  <a:cubicBezTo>
                    <a:pt x="1145" y="1058"/>
                    <a:pt x="1177" y="734"/>
                    <a:pt x="1290" y="572"/>
                  </a:cubicBezTo>
                  <a:cubicBezTo>
                    <a:pt x="1120" y="456"/>
                    <a:pt x="954" y="343"/>
                    <a:pt x="798" y="231"/>
                  </a:cubicBezTo>
                  <a:cubicBezTo>
                    <a:pt x="453" y="162"/>
                    <a:pt x="197" y="84"/>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20" name="Google Shape;6020;p40"/>
            <p:cNvSpPr/>
            <p:nvPr/>
          </p:nvSpPr>
          <p:spPr>
            <a:xfrm>
              <a:off x="616125" y="4989100"/>
              <a:ext cx="15950" cy="7550"/>
            </a:xfrm>
            <a:custGeom>
              <a:avLst/>
              <a:gdLst/>
              <a:ahLst/>
              <a:cxnLst/>
              <a:rect l="l" t="t" r="r" b="b"/>
              <a:pathLst>
                <a:path w="638" h="302" extrusionOk="0">
                  <a:moveTo>
                    <a:pt x="87" y="0"/>
                  </a:moveTo>
                  <a:cubicBezTo>
                    <a:pt x="53" y="70"/>
                    <a:pt x="24" y="141"/>
                    <a:pt x="1" y="215"/>
                  </a:cubicBezTo>
                  <a:cubicBezTo>
                    <a:pt x="215" y="251"/>
                    <a:pt x="428" y="276"/>
                    <a:pt x="638" y="301"/>
                  </a:cubicBezTo>
                  <a:lnTo>
                    <a:pt x="87"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21" name="Google Shape;6021;p40"/>
            <p:cNvSpPr/>
            <p:nvPr/>
          </p:nvSpPr>
          <p:spPr>
            <a:xfrm>
              <a:off x="403250" y="4918800"/>
              <a:ext cx="8500" cy="6750"/>
            </a:xfrm>
            <a:custGeom>
              <a:avLst/>
              <a:gdLst/>
              <a:ahLst/>
              <a:cxnLst/>
              <a:rect l="l" t="t" r="r" b="b"/>
              <a:pathLst>
                <a:path w="340" h="270" extrusionOk="0">
                  <a:moveTo>
                    <a:pt x="244" y="1"/>
                  </a:moveTo>
                  <a:lnTo>
                    <a:pt x="1" y="116"/>
                  </a:lnTo>
                  <a:cubicBezTo>
                    <a:pt x="112" y="169"/>
                    <a:pt x="226" y="219"/>
                    <a:pt x="339" y="270"/>
                  </a:cubicBezTo>
                  <a:cubicBezTo>
                    <a:pt x="305" y="179"/>
                    <a:pt x="263" y="83"/>
                    <a:pt x="24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22" name="Google Shape;6022;p40"/>
            <p:cNvSpPr/>
            <p:nvPr/>
          </p:nvSpPr>
          <p:spPr>
            <a:xfrm>
              <a:off x="364925" y="4889150"/>
              <a:ext cx="56025" cy="32425"/>
            </a:xfrm>
            <a:custGeom>
              <a:avLst/>
              <a:gdLst/>
              <a:ahLst/>
              <a:cxnLst/>
              <a:rect l="l" t="t" r="r" b="b"/>
              <a:pathLst>
                <a:path w="2241" h="1297" extrusionOk="0">
                  <a:moveTo>
                    <a:pt x="1071" y="1"/>
                  </a:moveTo>
                  <a:cubicBezTo>
                    <a:pt x="932" y="108"/>
                    <a:pt x="806" y="198"/>
                    <a:pt x="959" y="497"/>
                  </a:cubicBezTo>
                  <a:cubicBezTo>
                    <a:pt x="828" y="249"/>
                    <a:pt x="732" y="167"/>
                    <a:pt x="658" y="167"/>
                  </a:cubicBezTo>
                  <a:cubicBezTo>
                    <a:pt x="507" y="167"/>
                    <a:pt x="440" y="499"/>
                    <a:pt x="328" y="499"/>
                  </a:cubicBezTo>
                  <a:cubicBezTo>
                    <a:pt x="289" y="499"/>
                    <a:pt x="246" y="460"/>
                    <a:pt x="192" y="356"/>
                  </a:cubicBezTo>
                  <a:cubicBezTo>
                    <a:pt x="184" y="356"/>
                    <a:pt x="176" y="355"/>
                    <a:pt x="168" y="355"/>
                  </a:cubicBezTo>
                  <a:cubicBezTo>
                    <a:pt x="2" y="355"/>
                    <a:pt x="0" y="463"/>
                    <a:pt x="38" y="592"/>
                  </a:cubicBezTo>
                  <a:cubicBezTo>
                    <a:pt x="522" y="825"/>
                    <a:pt x="1016" y="1060"/>
                    <a:pt x="1521" y="1296"/>
                  </a:cubicBezTo>
                  <a:lnTo>
                    <a:pt x="1571" y="901"/>
                  </a:lnTo>
                  <a:cubicBezTo>
                    <a:pt x="1780" y="764"/>
                    <a:pt x="2005" y="655"/>
                    <a:pt x="2240" y="577"/>
                  </a:cubicBezTo>
                  <a:cubicBezTo>
                    <a:pt x="1836" y="388"/>
                    <a:pt x="1445" y="196"/>
                    <a:pt x="107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23" name="Google Shape;6023;p40"/>
            <p:cNvSpPr/>
            <p:nvPr/>
          </p:nvSpPr>
          <p:spPr>
            <a:xfrm>
              <a:off x="456150" y="4800500"/>
              <a:ext cx="8475" cy="4875"/>
            </a:xfrm>
            <a:custGeom>
              <a:avLst/>
              <a:gdLst/>
              <a:ahLst/>
              <a:cxnLst/>
              <a:rect l="l" t="t" r="r" b="b"/>
              <a:pathLst>
                <a:path w="339" h="195" extrusionOk="0">
                  <a:moveTo>
                    <a:pt x="253" y="1"/>
                  </a:moveTo>
                  <a:cubicBezTo>
                    <a:pt x="166" y="11"/>
                    <a:pt x="82" y="28"/>
                    <a:pt x="0" y="51"/>
                  </a:cubicBezTo>
                  <a:cubicBezTo>
                    <a:pt x="112" y="100"/>
                    <a:pt x="225" y="146"/>
                    <a:pt x="339" y="194"/>
                  </a:cubicBezTo>
                  <a:lnTo>
                    <a:pt x="253"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24" name="Google Shape;6024;p40"/>
            <p:cNvSpPr/>
            <p:nvPr/>
          </p:nvSpPr>
          <p:spPr>
            <a:xfrm>
              <a:off x="684375" y="4845350"/>
              <a:ext cx="363625" cy="155700"/>
            </a:xfrm>
            <a:custGeom>
              <a:avLst/>
              <a:gdLst/>
              <a:ahLst/>
              <a:cxnLst/>
              <a:rect l="l" t="t" r="r" b="b"/>
              <a:pathLst>
                <a:path w="14545" h="6228" extrusionOk="0">
                  <a:moveTo>
                    <a:pt x="12860" y="1286"/>
                  </a:moveTo>
                  <a:lnTo>
                    <a:pt x="13148" y="1403"/>
                  </a:lnTo>
                  <a:lnTo>
                    <a:pt x="13176" y="1641"/>
                  </a:lnTo>
                  <a:lnTo>
                    <a:pt x="13176" y="1641"/>
                  </a:lnTo>
                  <a:lnTo>
                    <a:pt x="12860" y="1286"/>
                  </a:lnTo>
                  <a:close/>
                  <a:moveTo>
                    <a:pt x="14435" y="1"/>
                  </a:moveTo>
                  <a:cubicBezTo>
                    <a:pt x="14164" y="114"/>
                    <a:pt x="13895" y="228"/>
                    <a:pt x="13634" y="341"/>
                  </a:cubicBezTo>
                  <a:cubicBezTo>
                    <a:pt x="13563" y="548"/>
                    <a:pt x="13314" y="842"/>
                    <a:pt x="12513" y="1210"/>
                  </a:cubicBezTo>
                  <a:lnTo>
                    <a:pt x="12650" y="1513"/>
                  </a:lnTo>
                  <a:cubicBezTo>
                    <a:pt x="12562" y="1378"/>
                    <a:pt x="12446" y="1309"/>
                    <a:pt x="12339" y="1288"/>
                  </a:cubicBezTo>
                  <a:cubicBezTo>
                    <a:pt x="12261" y="1321"/>
                    <a:pt x="12181" y="1355"/>
                    <a:pt x="12095" y="1389"/>
                  </a:cubicBezTo>
                  <a:cubicBezTo>
                    <a:pt x="12088" y="1393"/>
                    <a:pt x="12080" y="1397"/>
                    <a:pt x="12074" y="1399"/>
                  </a:cubicBezTo>
                  <a:cubicBezTo>
                    <a:pt x="12034" y="1475"/>
                    <a:pt x="12023" y="1580"/>
                    <a:pt x="12076" y="1723"/>
                  </a:cubicBezTo>
                  <a:lnTo>
                    <a:pt x="12307" y="1801"/>
                  </a:lnTo>
                  <a:lnTo>
                    <a:pt x="12198" y="2169"/>
                  </a:lnTo>
                  <a:lnTo>
                    <a:pt x="12225" y="1967"/>
                  </a:lnTo>
                  <a:cubicBezTo>
                    <a:pt x="12040" y="1700"/>
                    <a:pt x="11851" y="1607"/>
                    <a:pt x="11672" y="1599"/>
                  </a:cubicBezTo>
                  <a:cubicBezTo>
                    <a:pt x="8461" y="3216"/>
                    <a:pt x="4398" y="4987"/>
                    <a:pt x="591" y="5115"/>
                  </a:cubicBezTo>
                  <a:cubicBezTo>
                    <a:pt x="465" y="5113"/>
                    <a:pt x="339" y="5107"/>
                    <a:pt x="211" y="5103"/>
                  </a:cubicBezTo>
                  <a:cubicBezTo>
                    <a:pt x="188" y="5112"/>
                    <a:pt x="163" y="5116"/>
                    <a:pt x="138" y="5116"/>
                  </a:cubicBezTo>
                  <a:cubicBezTo>
                    <a:pt x="111" y="5116"/>
                    <a:pt x="83" y="5111"/>
                    <a:pt x="59" y="5098"/>
                  </a:cubicBezTo>
                  <a:lnTo>
                    <a:pt x="0" y="5096"/>
                  </a:lnTo>
                  <a:lnTo>
                    <a:pt x="0" y="5096"/>
                  </a:lnTo>
                  <a:cubicBezTo>
                    <a:pt x="42" y="5675"/>
                    <a:pt x="227" y="5656"/>
                    <a:pt x="638" y="5710"/>
                  </a:cubicBezTo>
                  <a:cubicBezTo>
                    <a:pt x="612" y="5908"/>
                    <a:pt x="705" y="6047"/>
                    <a:pt x="465" y="6228"/>
                  </a:cubicBezTo>
                  <a:cubicBezTo>
                    <a:pt x="522" y="6228"/>
                    <a:pt x="543" y="6228"/>
                    <a:pt x="497" y="6224"/>
                  </a:cubicBezTo>
                  <a:lnTo>
                    <a:pt x="497" y="6224"/>
                  </a:lnTo>
                  <a:cubicBezTo>
                    <a:pt x="551" y="6226"/>
                    <a:pt x="615" y="6227"/>
                    <a:pt x="679" y="6227"/>
                  </a:cubicBezTo>
                  <a:cubicBezTo>
                    <a:pt x="958" y="6227"/>
                    <a:pt x="1248" y="6207"/>
                    <a:pt x="865" y="6190"/>
                  </a:cubicBezTo>
                  <a:cubicBezTo>
                    <a:pt x="1552" y="6160"/>
                    <a:pt x="2238" y="6095"/>
                    <a:pt x="2917" y="5996"/>
                  </a:cubicBezTo>
                  <a:cubicBezTo>
                    <a:pt x="2928" y="5942"/>
                    <a:pt x="2930" y="5885"/>
                    <a:pt x="2923" y="5828"/>
                  </a:cubicBezTo>
                  <a:lnTo>
                    <a:pt x="2923" y="5828"/>
                  </a:lnTo>
                  <a:lnTo>
                    <a:pt x="2968" y="5990"/>
                  </a:lnTo>
                  <a:cubicBezTo>
                    <a:pt x="3878" y="5853"/>
                    <a:pt x="4780" y="5654"/>
                    <a:pt x="5664" y="5391"/>
                  </a:cubicBezTo>
                  <a:cubicBezTo>
                    <a:pt x="5731" y="5299"/>
                    <a:pt x="5802" y="5225"/>
                    <a:pt x="5909" y="5225"/>
                  </a:cubicBezTo>
                  <a:cubicBezTo>
                    <a:pt x="5954" y="5225"/>
                    <a:pt x="6004" y="5238"/>
                    <a:pt x="6063" y="5267"/>
                  </a:cubicBezTo>
                  <a:cubicBezTo>
                    <a:pt x="6827" y="5019"/>
                    <a:pt x="7577" y="4726"/>
                    <a:pt x="8307" y="4390"/>
                  </a:cubicBezTo>
                  <a:cubicBezTo>
                    <a:pt x="8326" y="4331"/>
                    <a:pt x="8341" y="4272"/>
                    <a:pt x="8349" y="4211"/>
                  </a:cubicBezTo>
                  <a:cubicBezTo>
                    <a:pt x="8288" y="4177"/>
                    <a:pt x="8234" y="4135"/>
                    <a:pt x="8185" y="4085"/>
                  </a:cubicBezTo>
                  <a:lnTo>
                    <a:pt x="8185" y="4085"/>
                  </a:lnTo>
                  <a:lnTo>
                    <a:pt x="8351" y="4196"/>
                  </a:lnTo>
                  <a:cubicBezTo>
                    <a:pt x="8351" y="4200"/>
                    <a:pt x="8349" y="4205"/>
                    <a:pt x="8349" y="4211"/>
                  </a:cubicBezTo>
                  <a:cubicBezTo>
                    <a:pt x="8408" y="4240"/>
                    <a:pt x="8469" y="4268"/>
                    <a:pt x="8534" y="4287"/>
                  </a:cubicBezTo>
                  <a:cubicBezTo>
                    <a:pt x="8591" y="4259"/>
                    <a:pt x="8646" y="4232"/>
                    <a:pt x="8703" y="4205"/>
                  </a:cubicBezTo>
                  <a:cubicBezTo>
                    <a:pt x="8650" y="4156"/>
                    <a:pt x="8591" y="4123"/>
                    <a:pt x="8677" y="4041"/>
                  </a:cubicBezTo>
                  <a:lnTo>
                    <a:pt x="8677" y="4041"/>
                  </a:lnTo>
                  <a:cubicBezTo>
                    <a:pt x="8744" y="4085"/>
                    <a:pt x="8799" y="4102"/>
                    <a:pt x="8846" y="4102"/>
                  </a:cubicBezTo>
                  <a:cubicBezTo>
                    <a:pt x="8995" y="4102"/>
                    <a:pt x="9070" y="3931"/>
                    <a:pt x="9232" y="3931"/>
                  </a:cubicBezTo>
                  <a:cubicBezTo>
                    <a:pt x="9237" y="3931"/>
                    <a:pt x="9242" y="3931"/>
                    <a:pt x="9247" y="3931"/>
                  </a:cubicBezTo>
                  <a:cubicBezTo>
                    <a:pt x="10124" y="3473"/>
                    <a:pt x="10978" y="2968"/>
                    <a:pt x="11802" y="2419"/>
                  </a:cubicBezTo>
                  <a:cubicBezTo>
                    <a:pt x="13007" y="2194"/>
                    <a:pt x="13420" y="1879"/>
                    <a:pt x="14278" y="1597"/>
                  </a:cubicBezTo>
                  <a:cubicBezTo>
                    <a:pt x="14064" y="1394"/>
                    <a:pt x="13842" y="677"/>
                    <a:pt x="13514" y="677"/>
                  </a:cubicBezTo>
                  <a:cubicBezTo>
                    <a:pt x="13478" y="677"/>
                    <a:pt x="13441" y="685"/>
                    <a:pt x="13403" y="704"/>
                  </a:cubicBezTo>
                  <a:lnTo>
                    <a:pt x="13403" y="704"/>
                  </a:lnTo>
                  <a:lnTo>
                    <a:pt x="13950" y="386"/>
                  </a:lnTo>
                  <a:lnTo>
                    <a:pt x="13950" y="386"/>
                  </a:lnTo>
                  <a:cubicBezTo>
                    <a:pt x="13824" y="640"/>
                    <a:pt x="14066" y="794"/>
                    <a:pt x="14249" y="794"/>
                  </a:cubicBezTo>
                  <a:cubicBezTo>
                    <a:pt x="14304" y="794"/>
                    <a:pt x="14355" y="779"/>
                    <a:pt x="14387" y="749"/>
                  </a:cubicBezTo>
                  <a:lnTo>
                    <a:pt x="14133" y="360"/>
                  </a:lnTo>
                  <a:lnTo>
                    <a:pt x="14133" y="360"/>
                  </a:lnTo>
                  <a:cubicBezTo>
                    <a:pt x="14203" y="445"/>
                    <a:pt x="14266" y="479"/>
                    <a:pt x="14320" y="479"/>
                  </a:cubicBezTo>
                  <a:cubicBezTo>
                    <a:pt x="14469" y="479"/>
                    <a:pt x="14545" y="223"/>
                    <a:pt x="14475" y="70"/>
                  </a:cubicBezTo>
                  <a:cubicBezTo>
                    <a:pt x="14461" y="45"/>
                    <a:pt x="14448" y="24"/>
                    <a:pt x="1443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25" name="Google Shape;6025;p40"/>
            <p:cNvSpPr/>
            <p:nvPr/>
          </p:nvSpPr>
          <p:spPr>
            <a:xfrm>
              <a:off x="1319950" y="4900225"/>
              <a:ext cx="359575" cy="98300"/>
            </a:xfrm>
            <a:custGeom>
              <a:avLst/>
              <a:gdLst/>
              <a:ahLst/>
              <a:cxnLst/>
              <a:rect l="l" t="t" r="r" b="b"/>
              <a:pathLst>
                <a:path w="14383" h="3932" extrusionOk="0">
                  <a:moveTo>
                    <a:pt x="3791" y="54"/>
                  </a:moveTo>
                  <a:cubicBezTo>
                    <a:pt x="3842" y="54"/>
                    <a:pt x="3896" y="89"/>
                    <a:pt x="3954" y="98"/>
                  </a:cubicBezTo>
                  <a:cubicBezTo>
                    <a:pt x="3957" y="83"/>
                    <a:pt x="3960" y="73"/>
                    <a:pt x="3963" y="73"/>
                  </a:cubicBezTo>
                  <a:cubicBezTo>
                    <a:pt x="3966" y="73"/>
                    <a:pt x="3969" y="81"/>
                    <a:pt x="3973" y="100"/>
                  </a:cubicBezTo>
                  <a:cubicBezTo>
                    <a:pt x="3967" y="100"/>
                    <a:pt x="3960" y="100"/>
                    <a:pt x="3954" y="98"/>
                  </a:cubicBezTo>
                  <a:cubicBezTo>
                    <a:pt x="3940" y="162"/>
                    <a:pt x="3918" y="332"/>
                    <a:pt x="3831" y="332"/>
                  </a:cubicBezTo>
                  <a:cubicBezTo>
                    <a:pt x="3790" y="332"/>
                    <a:pt x="3735" y="294"/>
                    <a:pt x="3660" y="191"/>
                  </a:cubicBezTo>
                  <a:cubicBezTo>
                    <a:pt x="3701" y="84"/>
                    <a:pt x="3745" y="54"/>
                    <a:pt x="3791" y="54"/>
                  </a:cubicBezTo>
                  <a:close/>
                  <a:moveTo>
                    <a:pt x="707" y="517"/>
                  </a:moveTo>
                  <a:lnTo>
                    <a:pt x="707" y="517"/>
                  </a:lnTo>
                  <a:cubicBezTo>
                    <a:pt x="873" y="626"/>
                    <a:pt x="1142" y="878"/>
                    <a:pt x="1006" y="1009"/>
                  </a:cubicBezTo>
                  <a:cubicBezTo>
                    <a:pt x="905" y="866"/>
                    <a:pt x="549" y="779"/>
                    <a:pt x="707" y="517"/>
                  </a:cubicBezTo>
                  <a:close/>
                  <a:moveTo>
                    <a:pt x="12175" y="3179"/>
                  </a:moveTo>
                  <a:lnTo>
                    <a:pt x="12175" y="3179"/>
                  </a:lnTo>
                  <a:cubicBezTo>
                    <a:pt x="12194" y="3189"/>
                    <a:pt x="12202" y="3229"/>
                    <a:pt x="12208" y="3278"/>
                  </a:cubicBezTo>
                  <a:cubicBezTo>
                    <a:pt x="12200" y="3244"/>
                    <a:pt x="12190" y="3210"/>
                    <a:pt x="12175" y="3179"/>
                  </a:cubicBezTo>
                  <a:close/>
                  <a:moveTo>
                    <a:pt x="2993" y="1"/>
                  </a:moveTo>
                  <a:cubicBezTo>
                    <a:pt x="2491" y="1"/>
                    <a:pt x="1975" y="22"/>
                    <a:pt x="1443" y="66"/>
                  </a:cubicBezTo>
                  <a:cubicBezTo>
                    <a:pt x="1155" y="92"/>
                    <a:pt x="867" y="123"/>
                    <a:pt x="581" y="159"/>
                  </a:cubicBezTo>
                  <a:cubicBezTo>
                    <a:pt x="480" y="299"/>
                    <a:pt x="370" y="409"/>
                    <a:pt x="218" y="409"/>
                  </a:cubicBezTo>
                  <a:cubicBezTo>
                    <a:pt x="153" y="409"/>
                    <a:pt x="82" y="389"/>
                    <a:pt x="1" y="344"/>
                  </a:cubicBezTo>
                  <a:lnTo>
                    <a:pt x="1" y="344"/>
                  </a:lnTo>
                  <a:cubicBezTo>
                    <a:pt x="207" y="628"/>
                    <a:pt x="343" y="498"/>
                    <a:pt x="539" y="849"/>
                  </a:cubicBezTo>
                  <a:lnTo>
                    <a:pt x="486" y="1259"/>
                  </a:lnTo>
                  <a:cubicBezTo>
                    <a:pt x="1318" y="1196"/>
                    <a:pt x="2100" y="1164"/>
                    <a:pt x="2844" y="1164"/>
                  </a:cubicBezTo>
                  <a:cubicBezTo>
                    <a:pt x="3194" y="1164"/>
                    <a:pt x="3536" y="1171"/>
                    <a:pt x="3870" y="1185"/>
                  </a:cubicBezTo>
                  <a:cubicBezTo>
                    <a:pt x="3967" y="1070"/>
                    <a:pt x="4145" y="1084"/>
                    <a:pt x="4152" y="1032"/>
                  </a:cubicBezTo>
                  <a:lnTo>
                    <a:pt x="4152" y="1032"/>
                  </a:lnTo>
                  <a:lnTo>
                    <a:pt x="4131" y="1198"/>
                  </a:lnTo>
                  <a:cubicBezTo>
                    <a:pt x="4272" y="1206"/>
                    <a:pt x="4413" y="1215"/>
                    <a:pt x="4551" y="1225"/>
                  </a:cubicBezTo>
                  <a:cubicBezTo>
                    <a:pt x="4421" y="1074"/>
                    <a:pt x="4284" y="967"/>
                    <a:pt x="4320" y="702"/>
                  </a:cubicBezTo>
                  <a:lnTo>
                    <a:pt x="4320" y="702"/>
                  </a:lnTo>
                  <a:lnTo>
                    <a:pt x="4987" y="1143"/>
                  </a:lnTo>
                  <a:cubicBezTo>
                    <a:pt x="4976" y="1183"/>
                    <a:pt x="4959" y="1221"/>
                    <a:pt x="4934" y="1255"/>
                  </a:cubicBezTo>
                  <a:cubicBezTo>
                    <a:pt x="7153" y="1463"/>
                    <a:pt x="9100" y="2024"/>
                    <a:pt x="11201" y="2969"/>
                  </a:cubicBezTo>
                  <a:cubicBezTo>
                    <a:pt x="11283" y="2981"/>
                    <a:pt x="11359" y="3017"/>
                    <a:pt x="11424" y="3072"/>
                  </a:cubicBezTo>
                  <a:cubicBezTo>
                    <a:pt x="11527" y="3118"/>
                    <a:pt x="11628" y="3162"/>
                    <a:pt x="11733" y="3213"/>
                  </a:cubicBezTo>
                  <a:cubicBezTo>
                    <a:pt x="11897" y="3267"/>
                    <a:pt x="12055" y="3324"/>
                    <a:pt x="12215" y="3381"/>
                  </a:cubicBezTo>
                  <a:cubicBezTo>
                    <a:pt x="12215" y="3377"/>
                    <a:pt x="12217" y="3375"/>
                    <a:pt x="12217" y="3370"/>
                  </a:cubicBezTo>
                  <a:cubicBezTo>
                    <a:pt x="12217" y="3375"/>
                    <a:pt x="12217" y="3379"/>
                    <a:pt x="12219" y="3381"/>
                  </a:cubicBezTo>
                  <a:cubicBezTo>
                    <a:pt x="12318" y="3417"/>
                    <a:pt x="12421" y="3452"/>
                    <a:pt x="12520" y="3486"/>
                  </a:cubicBezTo>
                  <a:cubicBezTo>
                    <a:pt x="12558" y="3479"/>
                    <a:pt x="12599" y="3476"/>
                    <a:pt x="12643" y="3476"/>
                  </a:cubicBezTo>
                  <a:cubicBezTo>
                    <a:pt x="12812" y="3476"/>
                    <a:pt x="13012" y="3520"/>
                    <a:pt x="13184" y="3520"/>
                  </a:cubicBezTo>
                  <a:cubicBezTo>
                    <a:pt x="13219" y="3484"/>
                    <a:pt x="13262" y="3462"/>
                    <a:pt x="13317" y="3462"/>
                  </a:cubicBezTo>
                  <a:cubicBezTo>
                    <a:pt x="13344" y="3462"/>
                    <a:pt x="13374" y="3467"/>
                    <a:pt x="13407" y="3480"/>
                  </a:cubicBezTo>
                  <a:cubicBezTo>
                    <a:pt x="13341" y="3507"/>
                    <a:pt x="13271" y="3520"/>
                    <a:pt x="13200" y="3520"/>
                  </a:cubicBezTo>
                  <a:cubicBezTo>
                    <a:pt x="13195" y="3520"/>
                    <a:pt x="13190" y="3520"/>
                    <a:pt x="13184" y="3520"/>
                  </a:cubicBezTo>
                  <a:cubicBezTo>
                    <a:pt x="13140" y="3572"/>
                    <a:pt x="13109" y="3633"/>
                    <a:pt x="13092" y="3698"/>
                  </a:cubicBezTo>
                  <a:cubicBezTo>
                    <a:pt x="13296" y="3776"/>
                    <a:pt x="13498" y="3854"/>
                    <a:pt x="13695" y="3932"/>
                  </a:cubicBezTo>
                  <a:cubicBezTo>
                    <a:pt x="13702" y="3923"/>
                    <a:pt x="13708" y="3917"/>
                    <a:pt x="13714" y="3907"/>
                  </a:cubicBezTo>
                  <a:cubicBezTo>
                    <a:pt x="13714" y="3907"/>
                    <a:pt x="13668" y="3801"/>
                    <a:pt x="13611" y="3764"/>
                  </a:cubicBezTo>
                  <a:lnTo>
                    <a:pt x="13889" y="3749"/>
                  </a:lnTo>
                  <a:cubicBezTo>
                    <a:pt x="13897" y="3740"/>
                    <a:pt x="13904" y="3734"/>
                    <a:pt x="13912" y="3728"/>
                  </a:cubicBezTo>
                  <a:cubicBezTo>
                    <a:pt x="13826" y="3473"/>
                    <a:pt x="13702" y="3526"/>
                    <a:pt x="13605" y="3387"/>
                  </a:cubicBezTo>
                  <a:lnTo>
                    <a:pt x="13605" y="3387"/>
                  </a:lnTo>
                  <a:cubicBezTo>
                    <a:pt x="13665" y="3410"/>
                    <a:pt x="13718" y="3420"/>
                    <a:pt x="13765" y="3420"/>
                  </a:cubicBezTo>
                  <a:cubicBezTo>
                    <a:pt x="14072" y="3420"/>
                    <a:pt x="14135" y="2991"/>
                    <a:pt x="14383" y="2859"/>
                  </a:cubicBezTo>
                  <a:cubicBezTo>
                    <a:pt x="13729" y="2586"/>
                    <a:pt x="13094" y="2323"/>
                    <a:pt x="12619" y="2085"/>
                  </a:cubicBezTo>
                  <a:cubicBezTo>
                    <a:pt x="12560" y="2069"/>
                    <a:pt x="12505" y="2050"/>
                    <a:pt x="12448" y="2031"/>
                  </a:cubicBezTo>
                  <a:lnTo>
                    <a:pt x="12438" y="2100"/>
                  </a:lnTo>
                  <a:lnTo>
                    <a:pt x="12135" y="2119"/>
                  </a:lnTo>
                  <a:lnTo>
                    <a:pt x="12135" y="2119"/>
                  </a:lnTo>
                  <a:lnTo>
                    <a:pt x="12370" y="2005"/>
                  </a:lnTo>
                  <a:cubicBezTo>
                    <a:pt x="9365" y="1031"/>
                    <a:pt x="6525" y="1"/>
                    <a:pt x="29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26" name="Google Shape;6026;p40"/>
            <p:cNvSpPr/>
            <p:nvPr/>
          </p:nvSpPr>
          <p:spPr>
            <a:xfrm>
              <a:off x="954825" y="4620225"/>
              <a:ext cx="1154775" cy="241025"/>
            </a:xfrm>
            <a:custGeom>
              <a:avLst/>
              <a:gdLst/>
              <a:ahLst/>
              <a:cxnLst/>
              <a:rect l="l" t="t" r="r" b="b"/>
              <a:pathLst>
                <a:path w="46191" h="9641" extrusionOk="0">
                  <a:moveTo>
                    <a:pt x="17804" y="177"/>
                  </a:moveTo>
                  <a:lnTo>
                    <a:pt x="18166" y="194"/>
                  </a:lnTo>
                  <a:cubicBezTo>
                    <a:pt x="18149" y="331"/>
                    <a:pt x="18075" y="430"/>
                    <a:pt x="18057" y="564"/>
                  </a:cubicBezTo>
                  <a:lnTo>
                    <a:pt x="18057" y="562"/>
                  </a:lnTo>
                  <a:lnTo>
                    <a:pt x="17804" y="177"/>
                  </a:lnTo>
                  <a:close/>
                  <a:moveTo>
                    <a:pt x="15934" y="524"/>
                  </a:moveTo>
                  <a:cubicBezTo>
                    <a:pt x="15959" y="545"/>
                    <a:pt x="15977" y="569"/>
                    <a:pt x="15991" y="596"/>
                  </a:cubicBezTo>
                  <a:lnTo>
                    <a:pt x="15935" y="560"/>
                  </a:lnTo>
                  <a:cubicBezTo>
                    <a:pt x="15933" y="548"/>
                    <a:pt x="15933" y="536"/>
                    <a:pt x="15934" y="524"/>
                  </a:cubicBezTo>
                  <a:close/>
                  <a:moveTo>
                    <a:pt x="16770" y="670"/>
                  </a:moveTo>
                  <a:lnTo>
                    <a:pt x="16919" y="916"/>
                  </a:lnTo>
                  <a:lnTo>
                    <a:pt x="16568" y="829"/>
                  </a:lnTo>
                  <a:lnTo>
                    <a:pt x="16770" y="670"/>
                  </a:lnTo>
                  <a:close/>
                  <a:moveTo>
                    <a:pt x="28117" y="2882"/>
                  </a:moveTo>
                  <a:lnTo>
                    <a:pt x="28414" y="2932"/>
                  </a:lnTo>
                  <a:lnTo>
                    <a:pt x="28136" y="3191"/>
                  </a:lnTo>
                  <a:lnTo>
                    <a:pt x="28117" y="2882"/>
                  </a:lnTo>
                  <a:close/>
                  <a:moveTo>
                    <a:pt x="17501" y="1"/>
                  </a:moveTo>
                  <a:cubicBezTo>
                    <a:pt x="17388" y="79"/>
                    <a:pt x="17333" y="224"/>
                    <a:pt x="17455" y="531"/>
                  </a:cubicBezTo>
                  <a:cubicBezTo>
                    <a:pt x="17319" y="359"/>
                    <a:pt x="17160" y="296"/>
                    <a:pt x="16996" y="296"/>
                  </a:cubicBezTo>
                  <a:cubicBezTo>
                    <a:pt x="16724" y="296"/>
                    <a:pt x="16441" y="471"/>
                    <a:pt x="16233" y="611"/>
                  </a:cubicBezTo>
                  <a:lnTo>
                    <a:pt x="16280" y="268"/>
                  </a:lnTo>
                  <a:cubicBezTo>
                    <a:pt x="16243" y="210"/>
                    <a:pt x="16203" y="186"/>
                    <a:pt x="16163" y="186"/>
                  </a:cubicBezTo>
                  <a:cubicBezTo>
                    <a:pt x="16046" y="186"/>
                    <a:pt x="15932" y="384"/>
                    <a:pt x="15933" y="520"/>
                  </a:cubicBezTo>
                  <a:lnTo>
                    <a:pt x="15933" y="520"/>
                  </a:lnTo>
                  <a:cubicBezTo>
                    <a:pt x="15885" y="477"/>
                    <a:pt x="15831" y="463"/>
                    <a:pt x="15774" y="463"/>
                  </a:cubicBezTo>
                  <a:cubicBezTo>
                    <a:pt x="15672" y="463"/>
                    <a:pt x="15557" y="508"/>
                    <a:pt x="15446" y="508"/>
                  </a:cubicBezTo>
                  <a:cubicBezTo>
                    <a:pt x="15351" y="508"/>
                    <a:pt x="15258" y="475"/>
                    <a:pt x="15178" y="350"/>
                  </a:cubicBezTo>
                  <a:lnTo>
                    <a:pt x="15178" y="350"/>
                  </a:lnTo>
                  <a:cubicBezTo>
                    <a:pt x="15183" y="350"/>
                    <a:pt x="15188" y="350"/>
                    <a:pt x="15193" y="350"/>
                  </a:cubicBezTo>
                  <a:cubicBezTo>
                    <a:pt x="15389" y="350"/>
                    <a:pt x="15421" y="153"/>
                    <a:pt x="15476" y="26"/>
                  </a:cubicBezTo>
                  <a:lnTo>
                    <a:pt x="15476" y="26"/>
                  </a:lnTo>
                  <a:cubicBezTo>
                    <a:pt x="15304" y="32"/>
                    <a:pt x="15135" y="39"/>
                    <a:pt x="14955" y="49"/>
                  </a:cubicBezTo>
                  <a:cubicBezTo>
                    <a:pt x="13272" y="180"/>
                    <a:pt x="11253" y="657"/>
                    <a:pt x="9359" y="1273"/>
                  </a:cubicBezTo>
                  <a:lnTo>
                    <a:pt x="9552" y="1633"/>
                  </a:lnTo>
                  <a:cubicBezTo>
                    <a:pt x="9483" y="1588"/>
                    <a:pt x="9394" y="1529"/>
                    <a:pt x="9344" y="1529"/>
                  </a:cubicBezTo>
                  <a:cubicBezTo>
                    <a:pt x="9312" y="1529"/>
                    <a:pt x="9295" y="1553"/>
                    <a:pt x="9310" y="1620"/>
                  </a:cubicBezTo>
                  <a:lnTo>
                    <a:pt x="9024" y="1385"/>
                  </a:lnTo>
                  <a:cubicBezTo>
                    <a:pt x="7035" y="2055"/>
                    <a:pt x="5218" y="2876"/>
                    <a:pt x="4128" y="3599"/>
                  </a:cubicBezTo>
                  <a:cubicBezTo>
                    <a:pt x="3464" y="3910"/>
                    <a:pt x="2484" y="4270"/>
                    <a:pt x="1209" y="4602"/>
                  </a:cubicBezTo>
                  <a:cubicBezTo>
                    <a:pt x="1230" y="4661"/>
                    <a:pt x="1218" y="4714"/>
                    <a:pt x="1140" y="4751"/>
                  </a:cubicBezTo>
                  <a:lnTo>
                    <a:pt x="1087" y="4634"/>
                  </a:lnTo>
                  <a:cubicBezTo>
                    <a:pt x="1001" y="4655"/>
                    <a:pt x="919" y="4676"/>
                    <a:pt x="833" y="4697"/>
                  </a:cubicBezTo>
                  <a:cubicBezTo>
                    <a:pt x="667" y="4793"/>
                    <a:pt x="494" y="4888"/>
                    <a:pt x="322" y="4985"/>
                  </a:cubicBezTo>
                  <a:cubicBezTo>
                    <a:pt x="408" y="5061"/>
                    <a:pt x="493" y="5115"/>
                    <a:pt x="572" y="5115"/>
                  </a:cubicBezTo>
                  <a:cubicBezTo>
                    <a:pt x="623" y="5115"/>
                    <a:pt x="671" y="5093"/>
                    <a:pt x="716" y="5040"/>
                  </a:cubicBezTo>
                  <a:lnTo>
                    <a:pt x="716" y="5040"/>
                  </a:lnTo>
                  <a:lnTo>
                    <a:pt x="448" y="5401"/>
                  </a:lnTo>
                  <a:lnTo>
                    <a:pt x="503" y="5437"/>
                  </a:lnTo>
                  <a:lnTo>
                    <a:pt x="0" y="6589"/>
                  </a:lnTo>
                  <a:cubicBezTo>
                    <a:pt x="192" y="6512"/>
                    <a:pt x="385" y="6434"/>
                    <a:pt x="578" y="6356"/>
                  </a:cubicBezTo>
                  <a:cubicBezTo>
                    <a:pt x="518" y="6278"/>
                    <a:pt x="463" y="6198"/>
                    <a:pt x="412" y="6116"/>
                  </a:cubicBezTo>
                  <a:lnTo>
                    <a:pt x="412" y="6116"/>
                  </a:lnTo>
                  <a:cubicBezTo>
                    <a:pt x="487" y="6193"/>
                    <a:pt x="541" y="6222"/>
                    <a:pt x="580" y="6222"/>
                  </a:cubicBezTo>
                  <a:cubicBezTo>
                    <a:pt x="713" y="6222"/>
                    <a:pt x="678" y="5873"/>
                    <a:pt x="783" y="5873"/>
                  </a:cubicBezTo>
                  <a:cubicBezTo>
                    <a:pt x="821" y="5873"/>
                    <a:pt x="878" y="5918"/>
                    <a:pt x="968" y="6043"/>
                  </a:cubicBezTo>
                  <a:lnTo>
                    <a:pt x="713" y="6299"/>
                  </a:lnTo>
                  <a:cubicBezTo>
                    <a:pt x="1136" y="6129"/>
                    <a:pt x="1556" y="5959"/>
                    <a:pt x="1977" y="5790"/>
                  </a:cubicBezTo>
                  <a:cubicBezTo>
                    <a:pt x="1975" y="5702"/>
                    <a:pt x="2063" y="5607"/>
                    <a:pt x="2208" y="5509"/>
                  </a:cubicBezTo>
                  <a:cubicBezTo>
                    <a:pt x="2215" y="5445"/>
                    <a:pt x="2217" y="5384"/>
                    <a:pt x="2213" y="5321"/>
                  </a:cubicBezTo>
                  <a:lnTo>
                    <a:pt x="2213" y="5321"/>
                  </a:lnTo>
                  <a:lnTo>
                    <a:pt x="2410" y="5389"/>
                  </a:lnTo>
                  <a:cubicBezTo>
                    <a:pt x="2852" y="5157"/>
                    <a:pt x="3546" y="4924"/>
                    <a:pt x="4107" y="4768"/>
                  </a:cubicBezTo>
                  <a:cubicBezTo>
                    <a:pt x="6292" y="3506"/>
                    <a:pt x="9569" y="2289"/>
                    <a:pt x="12826" y="1612"/>
                  </a:cubicBezTo>
                  <a:lnTo>
                    <a:pt x="12837" y="1528"/>
                  </a:lnTo>
                  <a:lnTo>
                    <a:pt x="12883" y="1601"/>
                  </a:lnTo>
                  <a:cubicBezTo>
                    <a:pt x="12988" y="1578"/>
                    <a:pt x="13093" y="1559"/>
                    <a:pt x="13199" y="1538"/>
                  </a:cubicBezTo>
                  <a:cubicBezTo>
                    <a:pt x="13175" y="1408"/>
                    <a:pt x="13249" y="1355"/>
                    <a:pt x="13352" y="1355"/>
                  </a:cubicBezTo>
                  <a:cubicBezTo>
                    <a:pt x="13439" y="1355"/>
                    <a:pt x="13548" y="1392"/>
                    <a:pt x="13636" y="1454"/>
                  </a:cubicBezTo>
                  <a:cubicBezTo>
                    <a:pt x="14412" y="1315"/>
                    <a:pt x="15180" y="1208"/>
                    <a:pt x="15926" y="1143"/>
                  </a:cubicBezTo>
                  <a:cubicBezTo>
                    <a:pt x="16359" y="1083"/>
                    <a:pt x="16831" y="1053"/>
                    <a:pt x="17338" y="1053"/>
                  </a:cubicBezTo>
                  <a:cubicBezTo>
                    <a:pt x="18555" y="1053"/>
                    <a:pt x="19980" y="1225"/>
                    <a:pt x="21579" y="1567"/>
                  </a:cubicBezTo>
                  <a:cubicBezTo>
                    <a:pt x="21592" y="1546"/>
                    <a:pt x="21604" y="1532"/>
                    <a:pt x="21623" y="1532"/>
                  </a:cubicBezTo>
                  <a:cubicBezTo>
                    <a:pt x="21638" y="1549"/>
                    <a:pt x="21651" y="1567"/>
                    <a:pt x="21661" y="1586"/>
                  </a:cubicBezTo>
                  <a:cubicBezTo>
                    <a:pt x="22408" y="1748"/>
                    <a:pt x="23192" y="1948"/>
                    <a:pt x="24014" y="2186"/>
                  </a:cubicBezTo>
                  <a:cubicBezTo>
                    <a:pt x="24040" y="2171"/>
                    <a:pt x="24069" y="2163"/>
                    <a:pt x="24098" y="2163"/>
                  </a:cubicBezTo>
                  <a:cubicBezTo>
                    <a:pt x="24114" y="2163"/>
                    <a:pt x="24131" y="2166"/>
                    <a:pt x="24147" y="2171"/>
                  </a:cubicBezTo>
                  <a:cubicBezTo>
                    <a:pt x="24143" y="2190"/>
                    <a:pt x="24147" y="2207"/>
                    <a:pt x="24143" y="2224"/>
                  </a:cubicBezTo>
                  <a:cubicBezTo>
                    <a:pt x="25011" y="2478"/>
                    <a:pt x="25913" y="2773"/>
                    <a:pt x="26851" y="3109"/>
                  </a:cubicBezTo>
                  <a:cubicBezTo>
                    <a:pt x="27419" y="3315"/>
                    <a:pt x="27970" y="3519"/>
                    <a:pt x="28506" y="3719"/>
                  </a:cubicBezTo>
                  <a:cubicBezTo>
                    <a:pt x="28594" y="3536"/>
                    <a:pt x="28697" y="3410"/>
                    <a:pt x="28855" y="3410"/>
                  </a:cubicBezTo>
                  <a:cubicBezTo>
                    <a:pt x="28998" y="3410"/>
                    <a:pt x="29187" y="3513"/>
                    <a:pt x="29451" y="3769"/>
                  </a:cubicBezTo>
                  <a:lnTo>
                    <a:pt x="29322" y="4028"/>
                  </a:lnTo>
                  <a:cubicBezTo>
                    <a:pt x="30626" y="4531"/>
                    <a:pt x="31840" y="5031"/>
                    <a:pt x="32982" y="5569"/>
                  </a:cubicBezTo>
                  <a:cubicBezTo>
                    <a:pt x="35737" y="7504"/>
                    <a:pt x="39779" y="9334"/>
                    <a:pt x="43802" y="9525"/>
                  </a:cubicBezTo>
                  <a:cubicBezTo>
                    <a:pt x="43985" y="9548"/>
                    <a:pt x="44111" y="9565"/>
                    <a:pt x="44195" y="9580"/>
                  </a:cubicBezTo>
                  <a:cubicBezTo>
                    <a:pt x="44183" y="9570"/>
                    <a:pt x="44182" y="9560"/>
                    <a:pt x="44206" y="9547"/>
                  </a:cubicBezTo>
                  <a:lnTo>
                    <a:pt x="44206" y="9547"/>
                  </a:lnTo>
                  <a:cubicBezTo>
                    <a:pt x="44248" y="9566"/>
                    <a:pt x="45497" y="9627"/>
                    <a:pt x="45404" y="9641"/>
                  </a:cubicBezTo>
                  <a:cubicBezTo>
                    <a:pt x="46001" y="9605"/>
                    <a:pt x="45656" y="9243"/>
                    <a:pt x="45640" y="8953"/>
                  </a:cubicBezTo>
                  <a:cubicBezTo>
                    <a:pt x="46191" y="8688"/>
                    <a:pt x="45505" y="8533"/>
                    <a:pt x="45867" y="8453"/>
                  </a:cubicBezTo>
                  <a:cubicBezTo>
                    <a:pt x="43606" y="8413"/>
                    <a:pt x="41589" y="7971"/>
                    <a:pt x="39577" y="7330"/>
                  </a:cubicBezTo>
                  <a:cubicBezTo>
                    <a:pt x="39515" y="7431"/>
                    <a:pt x="39437" y="7507"/>
                    <a:pt x="39315" y="7507"/>
                  </a:cubicBezTo>
                  <a:cubicBezTo>
                    <a:pt x="39267" y="7507"/>
                    <a:pt x="39213" y="7495"/>
                    <a:pt x="39150" y="7468"/>
                  </a:cubicBezTo>
                  <a:cubicBezTo>
                    <a:pt x="39173" y="7382"/>
                    <a:pt x="39213" y="7302"/>
                    <a:pt x="39263" y="7229"/>
                  </a:cubicBezTo>
                  <a:cubicBezTo>
                    <a:pt x="37028" y="6495"/>
                    <a:pt x="34788" y="5525"/>
                    <a:pt x="32218" y="4585"/>
                  </a:cubicBezTo>
                  <a:cubicBezTo>
                    <a:pt x="31779" y="4207"/>
                    <a:pt x="30975" y="3805"/>
                    <a:pt x="30067" y="3412"/>
                  </a:cubicBezTo>
                  <a:lnTo>
                    <a:pt x="30067" y="3412"/>
                  </a:lnTo>
                  <a:lnTo>
                    <a:pt x="30111" y="3601"/>
                  </a:lnTo>
                  <a:lnTo>
                    <a:pt x="29766" y="3284"/>
                  </a:lnTo>
                  <a:cubicBezTo>
                    <a:pt x="28725" y="2846"/>
                    <a:pt x="27587" y="2426"/>
                    <a:pt x="26713" y="2062"/>
                  </a:cubicBezTo>
                  <a:cubicBezTo>
                    <a:pt x="26462" y="1975"/>
                    <a:pt x="26225" y="1893"/>
                    <a:pt x="25987" y="1814"/>
                  </a:cubicBezTo>
                  <a:lnTo>
                    <a:pt x="25892" y="2295"/>
                  </a:lnTo>
                  <a:cubicBezTo>
                    <a:pt x="25781" y="2196"/>
                    <a:pt x="25702" y="2170"/>
                    <a:pt x="25634" y="2170"/>
                  </a:cubicBezTo>
                  <a:cubicBezTo>
                    <a:pt x="25557" y="2170"/>
                    <a:pt x="25494" y="2202"/>
                    <a:pt x="25412" y="2202"/>
                  </a:cubicBezTo>
                  <a:cubicBezTo>
                    <a:pt x="25351" y="2202"/>
                    <a:pt x="25281" y="2185"/>
                    <a:pt x="25188" y="2123"/>
                  </a:cubicBezTo>
                  <a:cubicBezTo>
                    <a:pt x="25447" y="2074"/>
                    <a:pt x="25350" y="1790"/>
                    <a:pt x="25291" y="1580"/>
                  </a:cubicBezTo>
                  <a:cubicBezTo>
                    <a:pt x="23981" y="1143"/>
                    <a:pt x="22843" y="798"/>
                    <a:pt x="21747" y="541"/>
                  </a:cubicBezTo>
                  <a:lnTo>
                    <a:pt x="21747" y="541"/>
                  </a:lnTo>
                  <a:cubicBezTo>
                    <a:pt x="21749" y="556"/>
                    <a:pt x="21749" y="569"/>
                    <a:pt x="21754" y="583"/>
                  </a:cubicBezTo>
                  <a:lnTo>
                    <a:pt x="21865" y="657"/>
                  </a:lnTo>
                  <a:cubicBezTo>
                    <a:pt x="21687" y="799"/>
                    <a:pt x="21637" y="1023"/>
                    <a:pt x="21472" y="1023"/>
                  </a:cubicBezTo>
                  <a:cubicBezTo>
                    <a:pt x="21449" y="1023"/>
                    <a:pt x="21423" y="1018"/>
                    <a:pt x="21394" y="1008"/>
                  </a:cubicBezTo>
                  <a:lnTo>
                    <a:pt x="21169" y="415"/>
                  </a:lnTo>
                  <a:cubicBezTo>
                    <a:pt x="21104" y="464"/>
                    <a:pt x="21050" y="484"/>
                    <a:pt x="21004" y="484"/>
                  </a:cubicBezTo>
                  <a:cubicBezTo>
                    <a:pt x="20925" y="484"/>
                    <a:pt x="20870" y="425"/>
                    <a:pt x="20822" y="344"/>
                  </a:cubicBezTo>
                  <a:cubicBezTo>
                    <a:pt x="20736" y="329"/>
                    <a:pt x="20650" y="316"/>
                    <a:pt x="20565" y="299"/>
                  </a:cubicBezTo>
                  <a:lnTo>
                    <a:pt x="20565" y="299"/>
                  </a:lnTo>
                  <a:cubicBezTo>
                    <a:pt x="20586" y="339"/>
                    <a:pt x="20605" y="381"/>
                    <a:pt x="20622" y="423"/>
                  </a:cubicBezTo>
                  <a:lnTo>
                    <a:pt x="20557" y="299"/>
                  </a:lnTo>
                  <a:cubicBezTo>
                    <a:pt x="20233" y="243"/>
                    <a:pt x="19905" y="192"/>
                    <a:pt x="19575" y="150"/>
                  </a:cubicBezTo>
                  <a:cubicBezTo>
                    <a:pt x="19467" y="285"/>
                    <a:pt x="19362" y="337"/>
                    <a:pt x="19259" y="337"/>
                  </a:cubicBezTo>
                  <a:cubicBezTo>
                    <a:pt x="19093" y="337"/>
                    <a:pt x="18930" y="204"/>
                    <a:pt x="18759" y="68"/>
                  </a:cubicBezTo>
                  <a:cubicBezTo>
                    <a:pt x="18353" y="34"/>
                    <a:pt x="17935" y="13"/>
                    <a:pt x="1750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27" name="Google Shape;6027;p40"/>
            <p:cNvSpPr/>
            <p:nvPr/>
          </p:nvSpPr>
          <p:spPr>
            <a:xfrm>
              <a:off x="2059800" y="4859700"/>
              <a:ext cx="4150" cy="850"/>
            </a:xfrm>
            <a:custGeom>
              <a:avLst/>
              <a:gdLst/>
              <a:ahLst/>
              <a:cxnLst/>
              <a:rect l="l" t="t" r="r" b="b"/>
              <a:pathLst>
                <a:path w="166" h="34" extrusionOk="0">
                  <a:moveTo>
                    <a:pt x="0" y="1"/>
                  </a:moveTo>
                  <a:lnTo>
                    <a:pt x="0" y="1"/>
                  </a:lnTo>
                  <a:cubicBezTo>
                    <a:pt x="27" y="21"/>
                    <a:pt x="112" y="33"/>
                    <a:pt x="140" y="33"/>
                  </a:cubicBezTo>
                  <a:cubicBezTo>
                    <a:pt x="165" y="33"/>
                    <a:pt x="145" y="24"/>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28" name="Google Shape;6028;p40"/>
            <p:cNvSpPr/>
            <p:nvPr/>
          </p:nvSpPr>
          <p:spPr>
            <a:xfrm>
              <a:off x="1959475" y="4951075"/>
              <a:ext cx="13225" cy="6325"/>
            </a:xfrm>
            <a:custGeom>
              <a:avLst/>
              <a:gdLst/>
              <a:ahLst/>
              <a:cxnLst/>
              <a:rect l="l" t="t" r="r" b="b"/>
              <a:pathLst>
                <a:path w="529" h="253" extrusionOk="0">
                  <a:moveTo>
                    <a:pt x="22" y="1"/>
                  </a:moveTo>
                  <a:lnTo>
                    <a:pt x="0" y="157"/>
                  </a:lnTo>
                  <a:cubicBezTo>
                    <a:pt x="59" y="228"/>
                    <a:pt x="117" y="252"/>
                    <a:pt x="175" y="252"/>
                  </a:cubicBezTo>
                  <a:cubicBezTo>
                    <a:pt x="295" y="252"/>
                    <a:pt x="414" y="150"/>
                    <a:pt x="528" y="148"/>
                  </a:cubicBezTo>
                  <a:cubicBezTo>
                    <a:pt x="360" y="102"/>
                    <a:pt x="192" y="49"/>
                    <a:pt x="2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29" name="Google Shape;6029;p40"/>
            <p:cNvSpPr/>
            <p:nvPr/>
          </p:nvSpPr>
          <p:spPr>
            <a:xfrm>
              <a:off x="2085875" y="4861275"/>
              <a:ext cx="3075" cy="75"/>
            </a:xfrm>
            <a:custGeom>
              <a:avLst/>
              <a:gdLst/>
              <a:ahLst/>
              <a:cxnLst/>
              <a:rect l="l" t="t" r="r" b="b"/>
              <a:pathLst>
                <a:path w="123" h="3" extrusionOk="0">
                  <a:moveTo>
                    <a:pt x="0" y="1"/>
                  </a:moveTo>
                  <a:lnTo>
                    <a:pt x="0" y="1"/>
                  </a:lnTo>
                  <a:cubicBezTo>
                    <a:pt x="7" y="1"/>
                    <a:pt x="13" y="2"/>
                    <a:pt x="19" y="2"/>
                  </a:cubicBezTo>
                  <a:lnTo>
                    <a:pt x="19" y="2"/>
                  </a:lnTo>
                  <a:cubicBezTo>
                    <a:pt x="13" y="1"/>
                    <a:pt x="7" y="1"/>
                    <a:pt x="0" y="1"/>
                  </a:cubicBezTo>
                  <a:close/>
                  <a:moveTo>
                    <a:pt x="122" y="1"/>
                  </a:moveTo>
                  <a:cubicBezTo>
                    <a:pt x="97" y="1"/>
                    <a:pt x="71" y="2"/>
                    <a:pt x="43" y="2"/>
                  </a:cubicBezTo>
                  <a:cubicBezTo>
                    <a:pt x="35" y="2"/>
                    <a:pt x="27" y="2"/>
                    <a:pt x="19" y="2"/>
                  </a:cubicBezTo>
                  <a:lnTo>
                    <a:pt x="19" y="2"/>
                  </a:lnTo>
                  <a:cubicBezTo>
                    <a:pt x="39" y="2"/>
                    <a:pt x="55" y="3"/>
                    <a:pt x="71" y="3"/>
                  </a:cubicBezTo>
                  <a:cubicBezTo>
                    <a:pt x="91" y="3"/>
                    <a:pt x="107" y="2"/>
                    <a:pt x="12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30" name="Google Shape;6030;p40"/>
            <p:cNvSpPr/>
            <p:nvPr/>
          </p:nvSpPr>
          <p:spPr>
            <a:xfrm>
              <a:off x="1134425" y="4761325"/>
              <a:ext cx="665100" cy="154300"/>
            </a:xfrm>
            <a:custGeom>
              <a:avLst/>
              <a:gdLst/>
              <a:ahLst/>
              <a:cxnLst/>
              <a:rect l="l" t="t" r="r" b="b"/>
              <a:pathLst>
                <a:path w="26604" h="6172" extrusionOk="0">
                  <a:moveTo>
                    <a:pt x="17005" y="1269"/>
                  </a:moveTo>
                  <a:cubicBezTo>
                    <a:pt x="17144" y="1583"/>
                    <a:pt x="17404" y="1459"/>
                    <a:pt x="17508" y="1604"/>
                  </a:cubicBezTo>
                  <a:cubicBezTo>
                    <a:pt x="17506" y="1604"/>
                    <a:pt x="17504" y="1604"/>
                    <a:pt x="17502" y="1604"/>
                  </a:cubicBezTo>
                  <a:cubicBezTo>
                    <a:pt x="17415" y="1604"/>
                    <a:pt x="17337" y="1759"/>
                    <a:pt x="17220" y="1759"/>
                  </a:cubicBezTo>
                  <a:cubicBezTo>
                    <a:pt x="17177" y="1759"/>
                    <a:pt x="17128" y="1738"/>
                    <a:pt x="17072" y="1681"/>
                  </a:cubicBezTo>
                  <a:lnTo>
                    <a:pt x="17005" y="1269"/>
                  </a:lnTo>
                  <a:close/>
                  <a:moveTo>
                    <a:pt x="21514" y="2931"/>
                  </a:moveTo>
                  <a:cubicBezTo>
                    <a:pt x="21528" y="2962"/>
                    <a:pt x="21528" y="2981"/>
                    <a:pt x="21520" y="2994"/>
                  </a:cubicBezTo>
                  <a:lnTo>
                    <a:pt x="21564" y="3480"/>
                  </a:lnTo>
                  <a:lnTo>
                    <a:pt x="21564" y="3480"/>
                  </a:lnTo>
                  <a:lnTo>
                    <a:pt x="21230" y="3259"/>
                  </a:lnTo>
                  <a:cubicBezTo>
                    <a:pt x="21169" y="3036"/>
                    <a:pt x="21261" y="3005"/>
                    <a:pt x="21358" y="3005"/>
                  </a:cubicBezTo>
                  <a:cubicBezTo>
                    <a:pt x="21395" y="3005"/>
                    <a:pt x="21434" y="3010"/>
                    <a:pt x="21465" y="3010"/>
                  </a:cubicBezTo>
                  <a:cubicBezTo>
                    <a:pt x="21491" y="3010"/>
                    <a:pt x="21511" y="3006"/>
                    <a:pt x="21520" y="2994"/>
                  </a:cubicBezTo>
                  <a:lnTo>
                    <a:pt x="21514" y="2931"/>
                  </a:lnTo>
                  <a:close/>
                  <a:moveTo>
                    <a:pt x="9917" y="0"/>
                  </a:moveTo>
                  <a:cubicBezTo>
                    <a:pt x="9232" y="0"/>
                    <a:pt x="8548" y="30"/>
                    <a:pt x="7865" y="90"/>
                  </a:cubicBezTo>
                  <a:cubicBezTo>
                    <a:pt x="5867" y="300"/>
                    <a:pt x="3449" y="895"/>
                    <a:pt x="1033" y="1671"/>
                  </a:cubicBezTo>
                  <a:cubicBezTo>
                    <a:pt x="1033" y="1780"/>
                    <a:pt x="1031" y="1894"/>
                    <a:pt x="1026" y="2028"/>
                  </a:cubicBezTo>
                  <a:lnTo>
                    <a:pt x="887" y="1719"/>
                  </a:lnTo>
                  <a:lnTo>
                    <a:pt x="656" y="1795"/>
                  </a:lnTo>
                  <a:cubicBezTo>
                    <a:pt x="692" y="1991"/>
                    <a:pt x="698" y="2188"/>
                    <a:pt x="673" y="2386"/>
                  </a:cubicBezTo>
                  <a:cubicBezTo>
                    <a:pt x="495" y="2056"/>
                    <a:pt x="393" y="1936"/>
                    <a:pt x="329" y="1936"/>
                  </a:cubicBezTo>
                  <a:cubicBezTo>
                    <a:pt x="168" y="1936"/>
                    <a:pt x="257" y="2709"/>
                    <a:pt x="0" y="2765"/>
                  </a:cubicBezTo>
                  <a:cubicBezTo>
                    <a:pt x="149" y="2785"/>
                    <a:pt x="304" y="2827"/>
                    <a:pt x="441" y="2827"/>
                  </a:cubicBezTo>
                  <a:cubicBezTo>
                    <a:pt x="506" y="2827"/>
                    <a:pt x="567" y="2817"/>
                    <a:pt x="620" y="2792"/>
                  </a:cubicBezTo>
                  <a:lnTo>
                    <a:pt x="702" y="3030"/>
                  </a:lnTo>
                  <a:cubicBezTo>
                    <a:pt x="803" y="2990"/>
                    <a:pt x="909" y="2952"/>
                    <a:pt x="1009" y="2912"/>
                  </a:cubicBezTo>
                  <a:cubicBezTo>
                    <a:pt x="902" y="2647"/>
                    <a:pt x="820" y="2340"/>
                    <a:pt x="1062" y="2199"/>
                  </a:cubicBezTo>
                  <a:cubicBezTo>
                    <a:pt x="1237" y="2354"/>
                    <a:pt x="1281" y="2590"/>
                    <a:pt x="1335" y="2790"/>
                  </a:cubicBezTo>
                  <a:cubicBezTo>
                    <a:pt x="1598" y="2693"/>
                    <a:pt x="1863" y="2598"/>
                    <a:pt x="2128" y="2506"/>
                  </a:cubicBezTo>
                  <a:cubicBezTo>
                    <a:pt x="2074" y="2455"/>
                    <a:pt x="2036" y="2388"/>
                    <a:pt x="2017" y="2314"/>
                  </a:cubicBezTo>
                  <a:lnTo>
                    <a:pt x="2452" y="2237"/>
                  </a:lnTo>
                  <a:lnTo>
                    <a:pt x="2452" y="2237"/>
                  </a:lnTo>
                  <a:cubicBezTo>
                    <a:pt x="2505" y="2411"/>
                    <a:pt x="2341" y="2384"/>
                    <a:pt x="2294" y="2451"/>
                  </a:cubicBezTo>
                  <a:cubicBezTo>
                    <a:pt x="4233" y="1799"/>
                    <a:pt x="6269" y="1307"/>
                    <a:pt x="7857" y="1189"/>
                  </a:cubicBezTo>
                  <a:cubicBezTo>
                    <a:pt x="8462" y="1134"/>
                    <a:pt x="9093" y="1105"/>
                    <a:pt x="9741" y="1105"/>
                  </a:cubicBezTo>
                  <a:cubicBezTo>
                    <a:pt x="12855" y="1105"/>
                    <a:pt x="16386" y="1759"/>
                    <a:pt x="19512" y="3173"/>
                  </a:cubicBezTo>
                  <a:cubicBezTo>
                    <a:pt x="22069" y="3772"/>
                    <a:pt x="22923" y="4661"/>
                    <a:pt x="24210" y="5469"/>
                  </a:cubicBezTo>
                  <a:cubicBezTo>
                    <a:pt x="24213" y="5464"/>
                    <a:pt x="24217" y="5461"/>
                    <a:pt x="24223" y="5461"/>
                  </a:cubicBezTo>
                  <a:cubicBezTo>
                    <a:pt x="24234" y="5461"/>
                    <a:pt x="24249" y="5470"/>
                    <a:pt x="24269" y="5494"/>
                  </a:cubicBezTo>
                  <a:cubicBezTo>
                    <a:pt x="24361" y="5261"/>
                    <a:pt x="24119" y="5248"/>
                    <a:pt x="24082" y="5076"/>
                  </a:cubicBezTo>
                  <a:lnTo>
                    <a:pt x="24082" y="5076"/>
                  </a:lnTo>
                  <a:lnTo>
                    <a:pt x="25045" y="5124"/>
                  </a:lnTo>
                  <a:cubicBezTo>
                    <a:pt x="25019" y="5326"/>
                    <a:pt x="24984" y="5597"/>
                    <a:pt x="24847" y="5728"/>
                  </a:cubicBezTo>
                  <a:lnTo>
                    <a:pt x="24881" y="5772"/>
                  </a:lnTo>
                  <a:cubicBezTo>
                    <a:pt x="25228" y="5906"/>
                    <a:pt x="25570" y="6039"/>
                    <a:pt x="25909" y="6171"/>
                  </a:cubicBezTo>
                  <a:cubicBezTo>
                    <a:pt x="25928" y="5982"/>
                    <a:pt x="26014" y="5749"/>
                    <a:pt x="25531" y="5593"/>
                  </a:cubicBezTo>
                  <a:lnTo>
                    <a:pt x="25531" y="5593"/>
                  </a:lnTo>
                  <a:cubicBezTo>
                    <a:pt x="25520" y="5662"/>
                    <a:pt x="25505" y="5797"/>
                    <a:pt x="25549" y="5900"/>
                  </a:cubicBezTo>
                  <a:cubicBezTo>
                    <a:pt x="25215" y="5681"/>
                    <a:pt x="25512" y="5730"/>
                    <a:pt x="25242" y="5477"/>
                  </a:cubicBezTo>
                  <a:lnTo>
                    <a:pt x="25493" y="5423"/>
                  </a:lnTo>
                  <a:cubicBezTo>
                    <a:pt x="25398" y="5210"/>
                    <a:pt x="25232" y="5101"/>
                    <a:pt x="25314" y="4935"/>
                  </a:cubicBezTo>
                  <a:lnTo>
                    <a:pt x="25314" y="4935"/>
                  </a:lnTo>
                  <a:cubicBezTo>
                    <a:pt x="25420" y="5064"/>
                    <a:pt x="25520" y="5111"/>
                    <a:pt x="25615" y="5111"/>
                  </a:cubicBezTo>
                  <a:cubicBezTo>
                    <a:pt x="25862" y="5111"/>
                    <a:pt x="26083" y="4803"/>
                    <a:pt x="26328" y="4803"/>
                  </a:cubicBezTo>
                  <a:cubicBezTo>
                    <a:pt x="26413" y="4803"/>
                    <a:pt x="26500" y="4840"/>
                    <a:pt x="26593" y="4939"/>
                  </a:cubicBezTo>
                  <a:lnTo>
                    <a:pt x="26536" y="4859"/>
                  </a:lnTo>
                  <a:cubicBezTo>
                    <a:pt x="26557" y="4853"/>
                    <a:pt x="26580" y="4851"/>
                    <a:pt x="26603" y="4849"/>
                  </a:cubicBezTo>
                  <a:cubicBezTo>
                    <a:pt x="26397" y="4725"/>
                    <a:pt x="26197" y="4600"/>
                    <a:pt x="26008" y="4478"/>
                  </a:cubicBezTo>
                  <a:cubicBezTo>
                    <a:pt x="23964" y="3747"/>
                    <a:pt x="22576" y="2731"/>
                    <a:pt x="19945" y="2176"/>
                  </a:cubicBezTo>
                  <a:cubicBezTo>
                    <a:pt x="17844" y="1189"/>
                    <a:pt x="14654" y="182"/>
                    <a:pt x="10927" y="24"/>
                  </a:cubicBezTo>
                  <a:lnTo>
                    <a:pt x="10925" y="39"/>
                  </a:lnTo>
                  <a:lnTo>
                    <a:pt x="10620" y="58"/>
                  </a:lnTo>
                  <a:lnTo>
                    <a:pt x="10620" y="58"/>
                  </a:lnTo>
                  <a:lnTo>
                    <a:pt x="10776" y="16"/>
                  </a:lnTo>
                  <a:cubicBezTo>
                    <a:pt x="10490" y="5"/>
                    <a:pt x="10203" y="0"/>
                    <a:pt x="991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31" name="Google Shape;6031;p40"/>
            <p:cNvSpPr/>
            <p:nvPr/>
          </p:nvSpPr>
          <p:spPr>
            <a:xfrm>
              <a:off x="2069575" y="4720375"/>
              <a:ext cx="175" cy="250"/>
            </a:xfrm>
            <a:custGeom>
              <a:avLst/>
              <a:gdLst/>
              <a:ahLst/>
              <a:cxnLst/>
              <a:rect l="l" t="t" r="r" b="b"/>
              <a:pathLst>
                <a:path w="7" h="10" extrusionOk="0">
                  <a:moveTo>
                    <a:pt x="6" y="1"/>
                  </a:moveTo>
                  <a:lnTo>
                    <a:pt x="6" y="1"/>
                  </a:lnTo>
                  <a:cubicBezTo>
                    <a:pt x="2" y="5"/>
                    <a:pt x="0" y="7"/>
                    <a:pt x="2" y="9"/>
                  </a:cubicBezTo>
                  <a:cubicBezTo>
                    <a:pt x="6" y="7"/>
                    <a:pt x="6" y="5"/>
                    <a:pt x="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32" name="Google Shape;6032;p40"/>
            <p:cNvSpPr/>
            <p:nvPr/>
          </p:nvSpPr>
          <p:spPr>
            <a:xfrm>
              <a:off x="2088925" y="4861275"/>
              <a:ext cx="800" cy="25"/>
            </a:xfrm>
            <a:custGeom>
              <a:avLst/>
              <a:gdLst/>
              <a:ahLst/>
              <a:cxnLst/>
              <a:rect l="l" t="t" r="r" b="b"/>
              <a:pathLst>
                <a:path w="32" h="1" extrusionOk="0">
                  <a:moveTo>
                    <a:pt x="32" y="1"/>
                  </a:moveTo>
                  <a:cubicBezTo>
                    <a:pt x="25" y="1"/>
                    <a:pt x="13" y="1"/>
                    <a:pt x="0" y="1"/>
                  </a:cubicBezTo>
                  <a:cubicBezTo>
                    <a:pt x="11" y="1"/>
                    <a:pt x="21" y="1"/>
                    <a:pt x="3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33" name="Google Shape;6033;p40"/>
            <p:cNvSpPr/>
            <p:nvPr/>
          </p:nvSpPr>
          <p:spPr>
            <a:xfrm>
              <a:off x="2064000" y="4720600"/>
              <a:ext cx="16050" cy="1500"/>
            </a:xfrm>
            <a:custGeom>
              <a:avLst/>
              <a:gdLst/>
              <a:ahLst/>
              <a:cxnLst/>
              <a:rect l="l" t="t" r="r" b="b"/>
              <a:pathLst>
                <a:path w="642" h="60" extrusionOk="0">
                  <a:moveTo>
                    <a:pt x="225" y="0"/>
                  </a:moveTo>
                  <a:lnTo>
                    <a:pt x="225" y="0"/>
                  </a:lnTo>
                  <a:cubicBezTo>
                    <a:pt x="187" y="26"/>
                    <a:pt x="0" y="28"/>
                    <a:pt x="642" y="59"/>
                  </a:cubicBezTo>
                  <a:cubicBezTo>
                    <a:pt x="349" y="38"/>
                    <a:pt x="232" y="19"/>
                    <a:pt x="22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34" name="Google Shape;6034;p40"/>
            <p:cNvSpPr/>
            <p:nvPr/>
          </p:nvSpPr>
          <p:spPr>
            <a:xfrm>
              <a:off x="1851275" y="4942625"/>
              <a:ext cx="975" cy="550"/>
            </a:xfrm>
            <a:custGeom>
              <a:avLst/>
              <a:gdLst/>
              <a:ahLst/>
              <a:cxnLst/>
              <a:rect l="l" t="t" r="r" b="b"/>
              <a:pathLst>
                <a:path w="39" h="22" extrusionOk="0">
                  <a:moveTo>
                    <a:pt x="28" y="0"/>
                  </a:moveTo>
                  <a:cubicBezTo>
                    <a:pt x="19" y="2"/>
                    <a:pt x="9" y="5"/>
                    <a:pt x="1" y="7"/>
                  </a:cubicBezTo>
                  <a:cubicBezTo>
                    <a:pt x="13" y="13"/>
                    <a:pt x="28" y="17"/>
                    <a:pt x="38" y="21"/>
                  </a:cubicBezTo>
                  <a:lnTo>
                    <a:pt x="28"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35" name="Google Shape;6035;p40"/>
            <p:cNvSpPr/>
            <p:nvPr/>
          </p:nvSpPr>
          <p:spPr>
            <a:xfrm>
              <a:off x="2089700" y="4861225"/>
              <a:ext cx="350" cy="25"/>
            </a:xfrm>
            <a:custGeom>
              <a:avLst/>
              <a:gdLst/>
              <a:ahLst/>
              <a:cxnLst/>
              <a:rect l="l" t="t" r="r" b="b"/>
              <a:pathLst>
                <a:path w="14" h="1" extrusionOk="0">
                  <a:moveTo>
                    <a:pt x="13" y="1"/>
                  </a:moveTo>
                  <a:cubicBezTo>
                    <a:pt x="9" y="1"/>
                    <a:pt x="5" y="1"/>
                    <a:pt x="1" y="1"/>
                  </a:cubicBezTo>
                  <a:cubicBezTo>
                    <a:pt x="5" y="1"/>
                    <a:pt x="9" y="1"/>
                    <a:pt x="1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36" name="Google Shape;6036;p40"/>
            <p:cNvSpPr/>
            <p:nvPr/>
          </p:nvSpPr>
          <p:spPr>
            <a:xfrm>
              <a:off x="1377525" y="4478375"/>
              <a:ext cx="741325" cy="241975"/>
            </a:xfrm>
            <a:custGeom>
              <a:avLst/>
              <a:gdLst/>
              <a:ahLst/>
              <a:cxnLst/>
              <a:rect l="l" t="t" r="r" b="b"/>
              <a:pathLst>
                <a:path w="29653" h="9679" extrusionOk="0">
                  <a:moveTo>
                    <a:pt x="2682" y="215"/>
                  </a:moveTo>
                  <a:lnTo>
                    <a:pt x="2787" y="253"/>
                  </a:lnTo>
                  <a:cubicBezTo>
                    <a:pt x="2775" y="259"/>
                    <a:pt x="2764" y="261"/>
                    <a:pt x="2754" y="261"/>
                  </a:cubicBezTo>
                  <a:cubicBezTo>
                    <a:pt x="2726" y="261"/>
                    <a:pt x="2703" y="244"/>
                    <a:pt x="2682" y="215"/>
                  </a:cubicBezTo>
                  <a:close/>
                  <a:moveTo>
                    <a:pt x="303" y="1"/>
                  </a:moveTo>
                  <a:cubicBezTo>
                    <a:pt x="277" y="1"/>
                    <a:pt x="251" y="1"/>
                    <a:pt x="225" y="1"/>
                  </a:cubicBezTo>
                  <a:cubicBezTo>
                    <a:pt x="286" y="53"/>
                    <a:pt x="350" y="95"/>
                    <a:pt x="416" y="95"/>
                  </a:cubicBezTo>
                  <a:cubicBezTo>
                    <a:pt x="447" y="95"/>
                    <a:pt x="478" y="86"/>
                    <a:pt x="509" y="64"/>
                  </a:cubicBezTo>
                  <a:lnTo>
                    <a:pt x="509" y="64"/>
                  </a:lnTo>
                  <a:cubicBezTo>
                    <a:pt x="558" y="613"/>
                    <a:pt x="0" y="245"/>
                    <a:pt x="173" y="800"/>
                  </a:cubicBezTo>
                  <a:cubicBezTo>
                    <a:pt x="208" y="849"/>
                    <a:pt x="241" y="860"/>
                    <a:pt x="274" y="860"/>
                  </a:cubicBezTo>
                  <a:cubicBezTo>
                    <a:pt x="301" y="860"/>
                    <a:pt x="327" y="853"/>
                    <a:pt x="354" y="853"/>
                  </a:cubicBezTo>
                  <a:cubicBezTo>
                    <a:pt x="387" y="853"/>
                    <a:pt x="421" y="864"/>
                    <a:pt x="457" y="914"/>
                  </a:cubicBezTo>
                  <a:cubicBezTo>
                    <a:pt x="446" y="1000"/>
                    <a:pt x="408" y="1099"/>
                    <a:pt x="408" y="1195"/>
                  </a:cubicBezTo>
                  <a:cubicBezTo>
                    <a:pt x="465" y="1195"/>
                    <a:pt x="522" y="1200"/>
                    <a:pt x="579" y="1200"/>
                  </a:cubicBezTo>
                  <a:lnTo>
                    <a:pt x="606" y="1162"/>
                  </a:lnTo>
                  <a:lnTo>
                    <a:pt x="606" y="1162"/>
                  </a:lnTo>
                  <a:cubicBezTo>
                    <a:pt x="604" y="1174"/>
                    <a:pt x="598" y="1187"/>
                    <a:pt x="591" y="1202"/>
                  </a:cubicBezTo>
                  <a:cubicBezTo>
                    <a:pt x="659" y="1202"/>
                    <a:pt x="724" y="1204"/>
                    <a:pt x="791" y="1206"/>
                  </a:cubicBezTo>
                  <a:lnTo>
                    <a:pt x="558" y="613"/>
                  </a:lnTo>
                  <a:lnTo>
                    <a:pt x="846" y="733"/>
                  </a:lnTo>
                  <a:lnTo>
                    <a:pt x="833" y="1206"/>
                  </a:lnTo>
                  <a:cubicBezTo>
                    <a:pt x="3249" y="1275"/>
                    <a:pt x="5910" y="1700"/>
                    <a:pt x="8259" y="2642"/>
                  </a:cubicBezTo>
                  <a:cubicBezTo>
                    <a:pt x="8463" y="2415"/>
                    <a:pt x="8662" y="2101"/>
                    <a:pt x="9001" y="2101"/>
                  </a:cubicBezTo>
                  <a:cubicBezTo>
                    <a:pt x="9011" y="2101"/>
                    <a:pt x="9021" y="2101"/>
                    <a:pt x="9031" y="2102"/>
                  </a:cubicBezTo>
                  <a:cubicBezTo>
                    <a:pt x="9060" y="2266"/>
                    <a:pt x="9090" y="2320"/>
                    <a:pt x="9123" y="2320"/>
                  </a:cubicBezTo>
                  <a:cubicBezTo>
                    <a:pt x="9187" y="2320"/>
                    <a:pt x="9264" y="2116"/>
                    <a:pt x="9379" y="2116"/>
                  </a:cubicBezTo>
                  <a:cubicBezTo>
                    <a:pt x="9417" y="2116"/>
                    <a:pt x="9458" y="2138"/>
                    <a:pt x="9504" y="2194"/>
                  </a:cubicBezTo>
                  <a:lnTo>
                    <a:pt x="9674" y="2745"/>
                  </a:lnTo>
                  <a:cubicBezTo>
                    <a:pt x="9537" y="2558"/>
                    <a:pt x="9421" y="2485"/>
                    <a:pt x="9321" y="2485"/>
                  </a:cubicBezTo>
                  <a:cubicBezTo>
                    <a:pt x="9195" y="2485"/>
                    <a:pt x="9093" y="2600"/>
                    <a:pt x="9005" y="2747"/>
                  </a:cubicBezTo>
                  <a:lnTo>
                    <a:pt x="9119" y="2821"/>
                  </a:lnTo>
                  <a:cubicBezTo>
                    <a:pt x="9077" y="2867"/>
                    <a:pt x="9031" y="2911"/>
                    <a:pt x="8984" y="2951"/>
                  </a:cubicBezTo>
                  <a:cubicBezTo>
                    <a:pt x="9205" y="3054"/>
                    <a:pt x="9424" y="3162"/>
                    <a:pt x="9636" y="3273"/>
                  </a:cubicBezTo>
                  <a:cubicBezTo>
                    <a:pt x="12120" y="3826"/>
                    <a:pt x="14040" y="4766"/>
                    <a:pt x="15668" y="5698"/>
                  </a:cubicBezTo>
                  <a:cubicBezTo>
                    <a:pt x="19388" y="7574"/>
                    <a:pt x="23239" y="9349"/>
                    <a:pt x="27672" y="9664"/>
                  </a:cubicBezTo>
                  <a:cubicBezTo>
                    <a:pt x="27684" y="9670"/>
                    <a:pt x="27691" y="9675"/>
                    <a:pt x="27691" y="9679"/>
                  </a:cubicBezTo>
                  <a:cubicBezTo>
                    <a:pt x="27728" y="9656"/>
                    <a:pt x="27960" y="9639"/>
                    <a:pt x="28233" y="9633"/>
                  </a:cubicBezTo>
                  <a:cubicBezTo>
                    <a:pt x="28271" y="9620"/>
                    <a:pt x="29444" y="9328"/>
                    <a:pt x="29015" y="9094"/>
                  </a:cubicBezTo>
                  <a:cubicBezTo>
                    <a:pt x="29653" y="8690"/>
                    <a:pt x="28057" y="8543"/>
                    <a:pt x="27850" y="8499"/>
                  </a:cubicBezTo>
                  <a:cubicBezTo>
                    <a:pt x="26952" y="8482"/>
                    <a:pt x="26059" y="8362"/>
                    <a:pt x="25163" y="8171"/>
                  </a:cubicBezTo>
                  <a:lnTo>
                    <a:pt x="25163" y="8171"/>
                  </a:lnTo>
                  <a:cubicBezTo>
                    <a:pt x="25220" y="8266"/>
                    <a:pt x="25284" y="8341"/>
                    <a:pt x="25364" y="8341"/>
                  </a:cubicBezTo>
                  <a:cubicBezTo>
                    <a:pt x="25384" y="8341"/>
                    <a:pt x="25404" y="8337"/>
                    <a:pt x="25426" y="8327"/>
                  </a:cubicBezTo>
                  <a:lnTo>
                    <a:pt x="25426" y="8327"/>
                  </a:lnTo>
                  <a:cubicBezTo>
                    <a:pt x="25391" y="8359"/>
                    <a:pt x="25356" y="8373"/>
                    <a:pt x="25322" y="8373"/>
                  </a:cubicBezTo>
                  <a:cubicBezTo>
                    <a:pt x="25223" y="8373"/>
                    <a:pt x="25126" y="8261"/>
                    <a:pt x="25039" y="8146"/>
                  </a:cubicBezTo>
                  <a:cubicBezTo>
                    <a:pt x="22080" y="7500"/>
                    <a:pt x="19035" y="6070"/>
                    <a:pt x="15293" y="4695"/>
                  </a:cubicBezTo>
                  <a:cubicBezTo>
                    <a:pt x="15182" y="4533"/>
                    <a:pt x="15054" y="4388"/>
                    <a:pt x="14911" y="4257"/>
                  </a:cubicBezTo>
                  <a:cubicBezTo>
                    <a:pt x="14772" y="4198"/>
                    <a:pt x="14576" y="4116"/>
                    <a:pt x="14429" y="3912"/>
                  </a:cubicBezTo>
                  <a:cubicBezTo>
                    <a:pt x="14450" y="3912"/>
                    <a:pt x="14469" y="3915"/>
                    <a:pt x="14488" y="3915"/>
                  </a:cubicBezTo>
                  <a:cubicBezTo>
                    <a:pt x="13565" y="3250"/>
                    <a:pt x="12185" y="2695"/>
                    <a:pt x="11020" y="2251"/>
                  </a:cubicBezTo>
                  <a:cubicBezTo>
                    <a:pt x="10244" y="1938"/>
                    <a:pt x="9378" y="1637"/>
                    <a:pt x="8461" y="1359"/>
                  </a:cubicBezTo>
                  <a:lnTo>
                    <a:pt x="8398" y="1389"/>
                  </a:lnTo>
                  <a:cubicBezTo>
                    <a:pt x="8396" y="1370"/>
                    <a:pt x="8391" y="1353"/>
                    <a:pt x="8387" y="1336"/>
                  </a:cubicBezTo>
                  <a:cubicBezTo>
                    <a:pt x="6570" y="792"/>
                    <a:pt x="4560" y="350"/>
                    <a:pt x="2640" y="138"/>
                  </a:cubicBezTo>
                  <a:lnTo>
                    <a:pt x="2640" y="138"/>
                  </a:lnTo>
                  <a:cubicBezTo>
                    <a:pt x="2650" y="165"/>
                    <a:pt x="2665" y="190"/>
                    <a:pt x="2682" y="215"/>
                  </a:cubicBezTo>
                  <a:lnTo>
                    <a:pt x="2558" y="171"/>
                  </a:lnTo>
                  <a:cubicBezTo>
                    <a:pt x="2558" y="157"/>
                    <a:pt x="2558" y="144"/>
                    <a:pt x="2558" y="129"/>
                  </a:cubicBezTo>
                  <a:cubicBezTo>
                    <a:pt x="2284" y="100"/>
                    <a:pt x="2015" y="74"/>
                    <a:pt x="1750" y="56"/>
                  </a:cubicBezTo>
                  <a:lnTo>
                    <a:pt x="1714" y="127"/>
                  </a:lnTo>
                  <a:cubicBezTo>
                    <a:pt x="1697" y="104"/>
                    <a:pt x="1676" y="79"/>
                    <a:pt x="1653" y="49"/>
                  </a:cubicBezTo>
                  <a:cubicBezTo>
                    <a:pt x="1193" y="17"/>
                    <a:pt x="741" y="1"/>
                    <a:pt x="30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37" name="Google Shape;6037;p40"/>
            <p:cNvSpPr/>
            <p:nvPr/>
          </p:nvSpPr>
          <p:spPr>
            <a:xfrm>
              <a:off x="1315575" y="4906250"/>
              <a:ext cx="4300" cy="6750"/>
            </a:xfrm>
            <a:custGeom>
              <a:avLst/>
              <a:gdLst/>
              <a:ahLst/>
              <a:cxnLst/>
              <a:rect l="l" t="t" r="r" b="b"/>
              <a:pathLst>
                <a:path w="172" h="270" extrusionOk="0">
                  <a:moveTo>
                    <a:pt x="171" y="0"/>
                  </a:moveTo>
                  <a:lnTo>
                    <a:pt x="171" y="0"/>
                  </a:lnTo>
                  <a:cubicBezTo>
                    <a:pt x="115" y="8"/>
                    <a:pt x="58" y="17"/>
                    <a:pt x="1" y="25"/>
                  </a:cubicBezTo>
                  <a:lnTo>
                    <a:pt x="94" y="269"/>
                  </a:lnTo>
                  <a:cubicBezTo>
                    <a:pt x="127" y="183"/>
                    <a:pt x="155" y="93"/>
                    <a:pt x="17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38" name="Google Shape;6038;p40"/>
            <p:cNvSpPr/>
            <p:nvPr/>
          </p:nvSpPr>
          <p:spPr>
            <a:xfrm>
              <a:off x="881375" y="4481275"/>
              <a:ext cx="456375" cy="184200"/>
            </a:xfrm>
            <a:custGeom>
              <a:avLst/>
              <a:gdLst/>
              <a:ahLst/>
              <a:cxnLst/>
              <a:rect l="l" t="t" r="r" b="b"/>
              <a:pathLst>
                <a:path w="18255" h="7368" extrusionOk="0">
                  <a:moveTo>
                    <a:pt x="15959" y="1082"/>
                  </a:moveTo>
                  <a:cubicBezTo>
                    <a:pt x="15959" y="1085"/>
                    <a:pt x="15960" y="1088"/>
                    <a:pt x="15960" y="1092"/>
                  </a:cubicBezTo>
                  <a:lnTo>
                    <a:pt x="15959" y="1082"/>
                  </a:lnTo>
                  <a:close/>
                  <a:moveTo>
                    <a:pt x="2377" y="5756"/>
                  </a:moveTo>
                  <a:lnTo>
                    <a:pt x="2377" y="5756"/>
                  </a:lnTo>
                  <a:cubicBezTo>
                    <a:pt x="2438" y="5775"/>
                    <a:pt x="2503" y="5794"/>
                    <a:pt x="2564" y="5811"/>
                  </a:cubicBezTo>
                  <a:cubicBezTo>
                    <a:pt x="2579" y="5810"/>
                    <a:pt x="2593" y="5808"/>
                    <a:pt x="2606" y="5808"/>
                  </a:cubicBezTo>
                  <a:cubicBezTo>
                    <a:pt x="2633" y="5808"/>
                    <a:pt x="2653" y="5815"/>
                    <a:pt x="2665" y="5841"/>
                  </a:cubicBezTo>
                  <a:cubicBezTo>
                    <a:pt x="2631" y="5830"/>
                    <a:pt x="2597" y="5822"/>
                    <a:pt x="2564" y="5811"/>
                  </a:cubicBezTo>
                  <a:cubicBezTo>
                    <a:pt x="2550" y="5812"/>
                    <a:pt x="2536" y="5813"/>
                    <a:pt x="2520" y="5813"/>
                  </a:cubicBezTo>
                  <a:cubicBezTo>
                    <a:pt x="2475" y="5813"/>
                    <a:pt x="2424" y="5804"/>
                    <a:pt x="2377" y="5756"/>
                  </a:cubicBezTo>
                  <a:close/>
                  <a:moveTo>
                    <a:pt x="1887" y="5765"/>
                  </a:moveTo>
                  <a:lnTo>
                    <a:pt x="1887" y="5765"/>
                  </a:lnTo>
                  <a:cubicBezTo>
                    <a:pt x="2017" y="6148"/>
                    <a:pt x="2389" y="6099"/>
                    <a:pt x="2297" y="6333"/>
                  </a:cubicBezTo>
                  <a:cubicBezTo>
                    <a:pt x="2129" y="6221"/>
                    <a:pt x="1962" y="6114"/>
                    <a:pt x="1887" y="5765"/>
                  </a:cubicBezTo>
                  <a:close/>
                  <a:moveTo>
                    <a:pt x="928" y="6343"/>
                  </a:moveTo>
                  <a:lnTo>
                    <a:pt x="928" y="6343"/>
                  </a:lnTo>
                  <a:cubicBezTo>
                    <a:pt x="1037" y="6404"/>
                    <a:pt x="1159" y="6497"/>
                    <a:pt x="1241" y="6520"/>
                  </a:cubicBezTo>
                  <a:cubicBezTo>
                    <a:pt x="1218" y="6530"/>
                    <a:pt x="1193" y="6535"/>
                    <a:pt x="1169" y="6535"/>
                  </a:cubicBezTo>
                  <a:cubicBezTo>
                    <a:pt x="1071" y="6535"/>
                    <a:pt x="971" y="6457"/>
                    <a:pt x="928" y="6343"/>
                  </a:cubicBezTo>
                  <a:close/>
                  <a:moveTo>
                    <a:pt x="1908" y="6518"/>
                  </a:moveTo>
                  <a:lnTo>
                    <a:pt x="2242" y="6741"/>
                  </a:lnTo>
                  <a:cubicBezTo>
                    <a:pt x="2280" y="6911"/>
                    <a:pt x="2225" y="6873"/>
                    <a:pt x="2162" y="6907"/>
                  </a:cubicBezTo>
                  <a:lnTo>
                    <a:pt x="2160" y="6907"/>
                  </a:lnTo>
                  <a:cubicBezTo>
                    <a:pt x="2040" y="6903"/>
                    <a:pt x="2002" y="6726"/>
                    <a:pt x="1908" y="6518"/>
                  </a:cubicBezTo>
                  <a:close/>
                  <a:moveTo>
                    <a:pt x="1763" y="6713"/>
                  </a:moveTo>
                  <a:lnTo>
                    <a:pt x="1763" y="6713"/>
                  </a:lnTo>
                  <a:cubicBezTo>
                    <a:pt x="1948" y="7134"/>
                    <a:pt x="1594" y="7048"/>
                    <a:pt x="1466" y="7109"/>
                  </a:cubicBezTo>
                  <a:lnTo>
                    <a:pt x="1325" y="6795"/>
                  </a:lnTo>
                  <a:lnTo>
                    <a:pt x="1763" y="6713"/>
                  </a:lnTo>
                  <a:close/>
                  <a:moveTo>
                    <a:pt x="1182" y="7121"/>
                  </a:moveTo>
                  <a:cubicBezTo>
                    <a:pt x="1192" y="7121"/>
                    <a:pt x="1199" y="7125"/>
                    <a:pt x="1205" y="7132"/>
                  </a:cubicBezTo>
                  <a:cubicBezTo>
                    <a:pt x="1195" y="7129"/>
                    <a:pt x="1183" y="7127"/>
                    <a:pt x="1171" y="7127"/>
                  </a:cubicBezTo>
                  <a:cubicBezTo>
                    <a:pt x="1167" y="7127"/>
                    <a:pt x="1163" y="7127"/>
                    <a:pt x="1159" y="7128"/>
                  </a:cubicBezTo>
                  <a:cubicBezTo>
                    <a:pt x="1168" y="7123"/>
                    <a:pt x="1176" y="7121"/>
                    <a:pt x="1182" y="7121"/>
                  </a:cubicBezTo>
                  <a:close/>
                  <a:moveTo>
                    <a:pt x="18162" y="1"/>
                  </a:moveTo>
                  <a:cubicBezTo>
                    <a:pt x="15083" y="299"/>
                    <a:pt x="11989" y="1174"/>
                    <a:pt x="9415" y="2141"/>
                  </a:cubicBezTo>
                  <a:cubicBezTo>
                    <a:pt x="9442" y="2296"/>
                    <a:pt x="9527" y="2547"/>
                    <a:pt x="9417" y="2547"/>
                  </a:cubicBezTo>
                  <a:cubicBezTo>
                    <a:pt x="9389" y="2547"/>
                    <a:pt x="9348" y="2530"/>
                    <a:pt x="9291" y="2493"/>
                  </a:cubicBezTo>
                  <a:cubicBezTo>
                    <a:pt x="9363" y="2457"/>
                    <a:pt x="9298" y="2308"/>
                    <a:pt x="9281" y="2192"/>
                  </a:cubicBezTo>
                  <a:cubicBezTo>
                    <a:pt x="8124" y="2631"/>
                    <a:pt x="7075" y="3086"/>
                    <a:pt x="6183" y="3513"/>
                  </a:cubicBezTo>
                  <a:cubicBezTo>
                    <a:pt x="5563" y="3805"/>
                    <a:pt x="5184" y="4194"/>
                    <a:pt x="4377" y="4526"/>
                  </a:cubicBezTo>
                  <a:cubicBezTo>
                    <a:pt x="4383" y="4608"/>
                    <a:pt x="4419" y="4705"/>
                    <a:pt x="4494" y="4840"/>
                  </a:cubicBezTo>
                  <a:cubicBezTo>
                    <a:pt x="4372" y="4816"/>
                    <a:pt x="4260" y="4804"/>
                    <a:pt x="4156" y="4804"/>
                  </a:cubicBezTo>
                  <a:cubicBezTo>
                    <a:pt x="3860" y="4804"/>
                    <a:pt x="3634" y="4900"/>
                    <a:pt x="3430" y="5092"/>
                  </a:cubicBezTo>
                  <a:cubicBezTo>
                    <a:pt x="3388" y="5041"/>
                    <a:pt x="3350" y="4989"/>
                    <a:pt x="3312" y="4936"/>
                  </a:cubicBezTo>
                  <a:cubicBezTo>
                    <a:pt x="3039" y="5062"/>
                    <a:pt x="2766" y="5189"/>
                    <a:pt x="2494" y="5313"/>
                  </a:cubicBezTo>
                  <a:cubicBezTo>
                    <a:pt x="2514" y="5439"/>
                    <a:pt x="2548" y="5584"/>
                    <a:pt x="2343" y="5584"/>
                  </a:cubicBezTo>
                  <a:cubicBezTo>
                    <a:pt x="2322" y="5584"/>
                    <a:pt x="2299" y="5583"/>
                    <a:pt x="2274" y="5580"/>
                  </a:cubicBezTo>
                  <a:lnTo>
                    <a:pt x="2274" y="5580"/>
                  </a:lnTo>
                  <a:cubicBezTo>
                    <a:pt x="2293" y="5647"/>
                    <a:pt x="2328" y="5708"/>
                    <a:pt x="2377" y="5756"/>
                  </a:cubicBezTo>
                  <a:cubicBezTo>
                    <a:pt x="2221" y="5714"/>
                    <a:pt x="2074" y="5653"/>
                    <a:pt x="1937" y="5573"/>
                  </a:cubicBezTo>
                  <a:lnTo>
                    <a:pt x="1584" y="5738"/>
                  </a:lnTo>
                  <a:cubicBezTo>
                    <a:pt x="1584" y="5752"/>
                    <a:pt x="1584" y="5769"/>
                    <a:pt x="1582" y="5786"/>
                  </a:cubicBezTo>
                  <a:cubicBezTo>
                    <a:pt x="1552" y="5782"/>
                    <a:pt x="1525" y="5777"/>
                    <a:pt x="1498" y="5777"/>
                  </a:cubicBezTo>
                  <a:cubicBezTo>
                    <a:pt x="1426" y="5811"/>
                    <a:pt x="1355" y="5843"/>
                    <a:pt x="1283" y="5876"/>
                  </a:cubicBezTo>
                  <a:cubicBezTo>
                    <a:pt x="1207" y="6029"/>
                    <a:pt x="1298" y="6306"/>
                    <a:pt x="1010" y="6306"/>
                  </a:cubicBezTo>
                  <a:cubicBezTo>
                    <a:pt x="980" y="6306"/>
                    <a:pt x="947" y="6303"/>
                    <a:pt x="909" y="6297"/>
                  </a:cubicBezTo>
                  <a:lnTo>
                    <a:pt x="909" y="6297"/>
                  </a:lnTo>
                  <a:cubicBezTo>
                    <a:pt x="913" y="6314"/>
                    <a:pt x="919" y="6328"/>
                    <a:pt x="928" y="6343"/>
                  </a:cubicBezTo>
                  <a:cubicBezTo>
                    <a:pt x="876" y="6316"/>
                    <a:pt x="828" y="6296"/>
                    <a:pt x="790" y="6296"/>
                  </a:cubicBezTo>
                  <a:cubicBezTo>
                    <a:pt x="736" y="6296"/>
                    <a:pt x="701" y="6337"/>
                    <a:pt x="705" y="6457"/>
                  </a:cubicBezTo>
                  <a:lnTo>
                    <a:pt x="560" y="6206"/>
                  </a:lnTo>
                  <a:cubicBezTo>
                    <a:pt x="372" y="6291"/>
                    <a:pt x="187" y="6375"/>
                    <a:pt x="0" y="6457"/>
                  </a:cubicBezTo>
                  <a:cubicBezTo>
                    <a:pt x="0" y="6484"/>
                    <a:pt x="0" y="6511"/>
                    <a:pt x="2" y="6541"/>
                  </a:cubicBezTo>
                  <a:cubicBezTo>
                    <a:pt x="21" y="6591"/>
                    <a:pt x="30" y="6644"/>
                    <a:pt x="26" y="6699"/>
                  </a:cubicBezTo>
                  <a:cubicBezTo>
                    <a:pt x="57" y="6827"/>
                    <a:pt x="122" y="6936"/>
                    <a:pt x="272" y="6982"/>
                  </a:cubicBezTo>
                  <a:cubicBezTo>
                    <a:pt x="417" y="6961"/>
                    <a:pt x="303" y="6633"/>
                    <a:pt x="405" y="6633"/>
                  </a:cubicBezTo>
                  <a:cubicBezTo>
                    <a:pt x="433" y="6633"/>
                    <a:pt x="477" y="6658"/>
                    <a:pt x="547" y="6720"/>
                  </a:cubicBezTo>
                  <a:lnTo>
                    <a:pt x="520" y="6926"/>
                  </a:lnTo>
                  <a:cubicBezTo>
                    <a:pt x="513" y="7264"/>
                    <a:pt x="548" y="7368"/>
                    <a:pt x="611" y="7368"/>
                  </a:cubicBezTo>
                  <a:cubicBezTo>
                    <a:pt x="710" y="7368"/>
                    <a:pt x="878" y="7108"/>
                    <a:pt x="1052" y="7108"/>
                  </a:cubicBezTo>
                  <a:cubicBezTo>
                    <a:pt x="1122" y="7108"/>
                    <a:pt x="1194" y="7150"/>
                    <a:pt x="1262" y="7268"/>
                  </a:cubicBezTo>
                  <a:cubicBezTo>
                    <a:pt x="1233" y="7203"/>
                    <a:pt x="1224" y="7153"/>
                    <a:pt x="1205" y="7132"/>
                  </a:cubicBezTo>
                  <a:lnTo>
                    <a:pt x="1205" y="7132"/>
                  </a:lnTo>
                  <a:cubicBezTo>
                    <a:pt x="1287" y="7155"/>
                    <a:pt x="1390" y="7245"/>
                    <a:pt x="1468" y="7332"/>
                  </a:cubicBezTo>
                  <a:cubicBezTo>
                    <a:pt x="2682" y="6837"/>
                    <a:pt x="3912" y="6293"/>
                    <a:pt x="5228" y="5733"/>
                  </a:cubicBezTo>
                  <a:cubicBezTo>
                    <a:pt x="5098" y="5327"/>
                    <a:pt x="6427" y="4970"/>
                    <a:pt x="7169" y="4692"/>
                  </a:cubicBezTo>
                  <a:cubicBezTo>
                    <a:pt x="9384" y="3481"/>
                    <a:pt x="12080" y="2215"/>
                    <a:pt x="15445" y="1538"/>
                  </a:cubicBezTo>
                  <a:cubicBezTo>
                    <a:pt x="15437" y="1533"/>
                    <a:pt x="15431" y="1529"/>
                    <a:pt x="15426" y="1529"/>
                  </a:cubicBezTo>
                  <a:cubicBezTo>
                    <a:pt x="15421" y="1529"/>
                    <a:pt x="15417" y="1533"/>
                    <a:pt x="15417" y="1542"/>
                  </a:cubicBezTo>
                  <a:cubicBezTo>
                    <a:pt x="15369" y="1435"/>
                    <a:pt x="15316" y="1401"/>
                    <a:pt x="15331" y="1267"/>
                  </a:cubicBezTo>
                  <a:lnTo>
                    <a:pt x="15331" y="1267"/>
                  </a:lnTo>
                  <a:cubicBezTo>
                    <a:pt x="15464" y="1479"/>
                    <a:pt x="15647" y="1283"/>
                    <a:pt x="15657" y="1498"/>
                  </a:cubicBezTo>
                  <a:cubicBezTo>
                    <a:pt x="15708" y="1487"/>
                    <a:pt x="15762" y="1479"/>
                    <a:pt x="15813" y="1468"/>
                  </a:cubicBezTo>
                  <a:cubicBezTo>
                    <a:pt x="15891" y="1346"/>
                    <a:pt x="15924" y="1199"/>
                    <a:pt x="15905" y="1054"/>
                  </a:cubicBezTo>
                  <a:cubicBezTo>
                    <a:pt x="15851" y="1020"/>
                    <a:pt x="15783" y="1050"/>
                    <a:pt x="15729" y="1010"/>
                  </a:cubicBezTo>
                  <a:lnTo>
                    <a:pt x="15941" y="785"/>
                  </a:lnTo>
                  <a:lnTo>
                    <a:pt x="15959" y="1082"/>
                  </a:lnTo>
                  <a:lnTo>
                    <a:pt x="15959" y="1082"/>
                  </a:lnTo>
                  <a:cubicBezTo>
                    <a:pt x="15959" y="1020"/>
                    <a:pt x="16026" y="1008"/>
                    <a:pt x="16116" y="1008"/>
                  </a:cubicBezTo>
                  <a:cubicBezTo>
                    <a:pt x="16173" y="1008"/>
                    <a:pt x="16239" y="1012"/>
                    <a:pt x="16302" y="1012"/>
                  </a:cubicBezTo>
                  <a:cubicBezTo>
                    <a:pt x="16486" y="1012"/>
                    <a:pt x="16649" y="971"/>
                    <a:pt x="16509" y="652"/>
                  </a:cubicBezTo>
                  <a:lnTo>
                    <a:pt x="16509" y="652"/>
                  </a:lnTo>
                  <a:lnTo>
                    <a:pt x="16738" y="1168"/>
                  </a:lnTo>
                  <a:cubicBezTo>
                    <a:pt x="16753" y="1062"/>
                    <a:pt x="16812" y="1031"/>
                    <a:pt x="16890" y="1031"/>
                  </a:cubicBezTo>
                  <a:cubicBezTo>
                    <a:pt x="17001" y="1031"/>
                    <a:pt x="17150" y="1094"/>
                    <a:pt x="17261" y="1094"/>
                  </a:cubicBezTo>
                  <a:cubicBezTo>
                    <a:pt x="17272" y="1094"/>
                    <a:pt x="17283" y="1093"/>
                    <a:pt x="17293" y="1092"/>
                  </a:cubicBezTo>
                  <a:cubicBezTo>
                    <a:pt x="17016" y="907"/>
                    <a:pt x="17283" y="716"/>
                    <a:pt x="17245" y="543"/>
                  </a:cubicBezTo>
                  <a:lnTo>
                    <a:pt x="17245" y="543"/>
                  </a:lnTo>
                  <a:cubicBezTo>
                    <a:pt x="17327" y="614"/>
                    <a:pt x="17406" y="641"/>
                    <a:pt x="17483" y="641"/>
                  </a:cubicBezTo>
                  <a:cubicBezTo>
                    <a:pt x="17765" y="641"/>
                    <a:pt x="18015" y="269"/>
                    <a:pt x="18254" y="253"/>
                  </a:cubicBezTo>
                  <a:cubicBezTo>
                    <a:pt x="18238" y="118"/>
                    <a:pt x="18202" y="43"/>
                    <a:pt x="1816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39" name="Google Shape;6039;p40"/>
            <p:cNvSpPr/>
            <p:nvPr/>
          </p:nvSpPr>
          <p:spPr>
            <a:xfrm>
              <a:off x="876375" y="4642950"/>
              <a:ext cx="5650" cy="9000"/>
            </a:xfrm>
            <a:custGeom>
              <a:avLst/>
              <a:gdLst/>
              <a:ahLst/>
              <a:cxnLst/>
              <a:rect l="l" t="t" r="r" b="b"/>
              <a:pathLst>
                <a:path w="226" h="360" extrusionOk="0">
                  <a:moveTo>
                    <a:pt x="175" y="0"/>
                  </a:moveTo>
                  <a:cubicBezTo>
                    <a:pt x="118" y="28"/>
                    <a:pt x="59" y="51"/>
                    <a:pt x="0" y="78"/>
                  </a:cubicBezTo>
                  <a:lnTo>
                    <a:pt x="127" y="360"/>
                  </a:lnTo>
                  <a:cubicBezTo>
                    <a:pt x="181" y="337"/>
                    <a:pt x="219" y="288"/>
                    <a:pt x="226" y="229"/>
                  </a:cubicBezTo>
                  <a:cubicBezTo>
                    <a:pt x="213" y="179"/>
                    <a:pt x="204" y="126"/>
                    <a:pt x="202" y="72"/>
                  </a:cubicBezTo>
                  <a:cubicBezTo>
                    <a:pt x="194" y="49"/>
                    <a:pt x="186" y="25"/>
                    <a:pt x="17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40" name="Google Shape;6040;p40"/>
            <p:cNvSpPr/>
            <p:nvPr/>
          </p:nvSpPr>
          <p:spPr>
            <a:xfrm>
              <a:off x="1099200" y="4811400"/>
              <a:ext cx="36125" cy="41225"/>
            </a:xfrm>
            <a:custGeom>
              <a:avLst/>
              <a:gdLst/>
              <a:ahLst/>
              <a:cxnLst/>
              <a:rect l="l" t="t" r="r" b="b"/>
              <a:pathLst>
                <a:path w="1445" h="1649" extrusionOk="0">
                  <a:moveTo>
                    <a:pt x="433" y="467"/>
                  </a:moveTo>
                  <a:lnTo>
                    <a:pt x="454" y="776"/>
                  </a:lnTo>
                  <a:lnTo>
                    <a:pt x="128" y="488"/>
                  </a:lnTo>
                  <a:lnTo>
                    <a:pt x="433" y="467"/>
                  </a:lnTo>
                  <a:close/>
                  <a:moveTo>
                    <a:pt x="1445" y="0"/>
                  </a:moveTo>
                  <a:lnTo>
                    <a:pt x="1445" y="0"/>
                  </a:lnTo>
                  <a:cubicBezTo>
                    <a:pt x="959" y="166"/>
                    <a:pt x="475" y="337"/>
                    <a:pt x="0" y="513"/>
                  </a:cubicBezTo>
                  <a:cubicBezTo>
                    <a:pt x="248" y="827"/>
                    <a:pt x="349" y="1296"/>
                    <a:pt x="648" y="1649"/>
                  </a:cubicBezTo>
                  <a:cubicBezTo>
                    <a:pt x="812" y="1573"/>
                    <a:pt x="980" y="1500"/>
                    <a:pt x="1152" y="1424"/>
                  </a:cubicBezTo>
                  <a:cubicBezTo>
                    <a:pt x="1152" y="1139"/>
                    <a:pt x="1102" y="1099"/>
                    <a:pt x="1148" y="1099"/>
                  </a:cubicBezTo>
                  <a:cubicBezTo>
                    <a:pt x="1166" y="1099"/>
                    <a:pt x="1199" y="1105"/>
                    <a:pt x="1255" y="1105"/>
                  </a:cubicBezTo>
                  <a:cubicBezTo>
                    <a:pt x="1288" y="1105"/>
                    <a:pt x="1330" y="1103"/>
                    <a:pt x="1382" y="1096"/>
                  </a:cubicBezTo>
                  <a:cubicBezTo>
                    <a:pt x="1386" y="978"/>
                    <a:pt x="1365" y="860"/>
                    <a:pt x="1314" y="753"/>
                  </a:cubicBezTo>
                  <a:cubicBezTo>
                    <a:pt x="1312" y="753"/>
                    <a:pt x="1308" y="751"/>
                    <a:pt x="1306" y="751"/>
                  </a:cubicBezTo>
                  <a:lnTo>
                    <a:pt x="1314" y="751"/>
                  </a:lnTo>
                  <a:cubicBezTo>
                    <a:pt x="1234" y="585"/>
                    <a:pt x="1134" y="520"/>
                    <a:pt x="1256" y="202"/>
                  </a:cubicBezTo>
                  <a:cubicBezTo>
                    <a:pt x="1329" y="143"/>
                    <a:pt x="1392" y="76"/>
                    <a:pt x="144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41" name="Google Shape;6041;p40"/>
            <p:cNvSpPr/>
            <p:nvPr/>
          </p:nvSpPr>
          <p:spPr>
            <a:xfrm>
              <a:off x="1312950" y="4932350"/>
              <a:ext cx="7600" cy="925"/>
            </a:xfrm>
            <a:custGeom>
              <a:avLst/>
              <a:gdLst/>
              <a:ahLst/>
              <a:cxnLst/>
              <a:rect l="l" t="t" r="r" b="b"/>
              <a:pathLst>
                <a:path w="304" h="37" extrusionOk="0">
                  <a:moveTo>
                    <a:pt x="193" y="0"/>
                  </a:moveTo>
                  <a:cubicBezTo>
                    <a:pt x="127" y="0"/>
                    <a:pt x="62" y="13"/>
                    <a:pt x="1" y="37"/>
                  </a:cubicBezTo>
                  <a:cubicBezTo>
                    <a:pt x="100" y="29"/>
                    <a:pt x="203" y="20"/>
                    <a:pt x="304" y="12"/>
                  </a:cubicBezTo>
                  <a:cubicBezTo>
                    <a:pt x="267" y="4"/>
                    <a:pt x="230" y="0"/>
                    <a:pt x="19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42" name="Google Shape;6042;p40"/>
            <p:cNvSpPr/>
            <p:nvPr/>
          </p:nvSpPr>
          <p:spPr>
            <a:xfrm>
              <a:off x="1222150" y="4912275"/>
              <a:ext cx="79800" cy="38725"/>
            </a:xfrm>
            <a:custGeom>
              <a:avLst/>
              <a:gdLst/>
              <a:ahLst/>
              <a:cxnLst/>
              <a:rect l="l" t="t" r="r" b="b"/>
              <a:pathLst>
                <a:path w="3192" h="1549" extrusionOk="0">
                  <a:moveTo>
                    <a:pt x="2497" y="1"/>
                  </a:moveTo>
                  <a:lnTo>
                    <a:pt x="2497" y="1"/>
                  </a:lnTo>
                  <a:cubicBezTo>
                    <a:pt x="2194" y="60"/>
                    <a:pt x="1894" y="123"/>
                    <a:pt x="1595" y="190"/>
                  </a:cubicBezTo>
                  <a:lnTo>
                    <a:pt x="1740" y="264"/>
                  </a:lnTo>
                  <a:lnTo>
                    <a:pt x="1307" y="344"/>
                  </a:lnTo>
                  <a:lnTo>
                    <a:pt x="1301" y="257"/>
                  </a:lnTo>
                  <a:cubicBezTo>
                    <a:pt x="861" y="358"/>
                    <a:pt x="428" y="470"/>
                    <a:pt x="1" y="588"/>
                  </a:cubicBezTo>
                  <a:cubicBezTo>
                    <a:pt x="50" y="814"/>
                    <a:pt x="117" y="923"/>
                    <a:pt x="215" y="923"/>
                  </a:cubicBezTo>
                  <a:cubicBezTo>
                    <a:pt x="265" y="923"/>
                    <a:pt x="323" y="896"/>
                    <a:pt x="390" y="842"/>
                  </a:cubicBezTo>
                  <a:lnTo>
                    <a:pt x="390" y="842"/>
                  </a:lnTo>
                  <a:lnTo>
                    <a:pt x="295" y="1549"/>
                  </a:lnTo>
                  <a:cubicBezTo>
                    <a:pt x="533" y="1475"/>
                    <a:pt x="769" y="1408"/>
                    <a:pt x="1006" y="1343"/>
                  </a:cubicBezTo>
                  <a:cubicBezTo>
                    <a:pt x="1006" y="1311"/>
                    <a:pt x="1002" y="1284"/>
                    <a:pt x="1002" y="1250"/>
                  </a:cubicBezTo>
                  <a:cubicBezTo>
                    <a:pt x="1261" y="1122"/>
                    <a:pt x="1900" y="884"/>
                    <a:pt x="2028" y="377"/>
                  </a:cubicBezTo>
                  <a:cubicBezTo>
                    <a:pt x="2070" y="532"/>
                    <a:pt x="2143" y="559"/>
                    <a:pt x="2227" y="559"/>
                  </a:cubicBezTo>
                  <a:cubicBezTo>
                    <a:pt x="2272" y="559"/>
                    <a:pt x="2321" y="551"/>
                    <a:pt x="2370" y="551"/>
                  </a:cubicBezTo>
                  <a:cubicBezTo>
                    <a:pt x="2491" y="551"/>
                    <a:pt x="2612" y="602"/>
                    <a:pt x="2680" y="958"/>
                  </a:cubicBezTo>
                  <a:cubicBezTo>
                    <a:pt x="3191" y="653"/>
                    <a:pt x="2363" y="504"/>
                    <a:pt x="249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43" name="Google Shape;6043;p40"/>
            <p:cNvSpPr/>
            <p:nvPr/>
          </p:nvSpPr>
          <p:spPr>
            <a:xfrm>
              <a:off x="1365375" y="4478600"/>
              <a:ext cx="8500" cy="10850"/>
            </a:xfrm>
            <a:custGeom>
              <a:avLst/>
              <a:gdLst/>
              <a:ahLst/>
              <a:cxnLst/>
              <a:rect l="l" t="t" r="r" b="b"/>
              <a:pathLst>
                <a:path w="340" h="434" extrusionOk="0">
                  <a:moveTo>
                    <a:pt x="337" y="0"/>
                  </a:moveTo>
                  <a:cubicBezTo>
                    <a:pt x="261" y="2"/>
                    <a:pt x="188" y="2"/>
                    <a:pt x="114" y="7"/>
                  </a:cubicBezTo>
                  <a:cubicBezTo>
                    <a:pt x="72" y="208"/>
                    <a:pt x="1" y="379"/>
                    <a:pt x="339" y="434"/>
                  </a:cubicBezTo>
                  <a:lnTo>
                    <a:pt x="337"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44" name="Google Shape;6044;p40"/>
            <p:cNvSpPr/>
            <p:nvPr/>
          </p:nvSpPr>
          <p:spPr>
            <a:xfrm>
              <a:off x="229750" y="4397475"/>
              <a:ext cx="515425" cy="183675"/>
            </a:xfrm>
            <a:custGeom>
              <a:avLst/>
              <a:gdLst/>
              <a:ahLst/>
              <a:cxnLst/>
              <a:rect l="l" t="t" r="r" b="b"/>
              <a:pathLst>
                <a:path w="20617" h="7347" extrusionOk="0">
                  <a:moveTo>
                    <a:pt x="1405" y="810"/>
                  </a:moveTo>
                  <a:lnTo>
                    <a:pt x="1397" y="879"/>
                  </a:lnTo>
                  <a:lnTo>
                    <a:pt x="1100" y="829"/>
                  </a:lnTo>
                  <a:lnTo>
                    <a:pt x="1405" y="810"/>
                  </a:lnTo>
                  <a:close/>
                  <a:moveTo>
                    <a:pt x="4470" y="1958"/>
                  </a:moveTo>
                  <a:cubicBezTo>
                    <a:pt x="4644" y="1998"/>
                    <a:pt x="4970" y="2288"/>
                    <a:pt x="4831" y="2417"/>
                  </a:cubicBezTo>
                  <a:lnTo>
                    <a:pt x="4470" y="1958"/>
                  </a:lnTo>
                  <a:close/>
                  <a:moveTo>
                    <a:pt x="10893" y="5490"/>
                  </a:moveTo>
                  <a:cubicBezTo>
                    <a:pt x="10989" y="5490"/>
                    <a:pt x="11115" y="5566"/>
                    <a:pt x="11193" y="5592"/>
                  </a:cubicBezTo>
                  <a:lnTo>
                    <a:pt x="11264" y="5575"/>
                  </a:lnTo>
                  <a:lnTo>
                    <a:pt x="11264" y="5575"/>
                  </a:lnTo>
                  <a:cubicBezTo>
                    <a:pt x="11262" y="5594"/>
                    <a:pt x="11251" y="5601"/>
                    <a:pt x="11235" y="5601"/>
                  </a:cubicBezTo>
                  <a:cubicBezTo>
                    <a:pt x="11224" y="5601"/>
                    <a:pt x="11209" y="5597"/>
                    <a:pt x="11193" y="5592"/>
                  </a:cubicBezTo>
                  <a:lnTo>
                    <a:pt x="10764" y="5687"/>
                  </a:lnTo>
                  <a:cubicBezTo>
                    <a:pt x="10764" y="5536"/>
                    <a:pt x="10819" y="5490"/>
                    <a:pt x="10893" y="5490"/>
                  </a:cubicBezTo>
                  <a:close/>
                  <a:moveTo>
                    <a:pt x="1446" y="0"/>
                  </a:moveTo>
                  <a:cubicBezTo>
                    <a:pt x="1131" y="0"/>
                    <a:pt x="936" y="144"/>
                    <a:pt x="1313" y="356"/>
                  </a:cubicBezTo>
                  <a:cubicBezTo>
                    <a:pt x="362" y="678"/>
                    <a:pt x="1" y="911"/>
                    <a:pt x="699" y="1140"/>
                  </a:cubicBezTo>
                  <a:cubicBezTo>
                    <a:pt x="827" y="1353"/>
                    <a:pt x="1590" y="1559"/>
                    <a:pt x="2118" y="1758"/>
                  </a:cubicBezTo>
                  <a:lnTo>
                    <a:pt x="2076" y="1700"/>
                  </a:lnTo>
                  <a:lnTo>
                    <a:pt x="2076" y="1700"/>
                  </a:lnTo>
                  <a:cubicBezTo>
                    <a:pt x="2149" y="1701"/>
                    <a:pt x="2221" y="1710"/>
                    <a:pt x="2284" y="1710"/>
                  </a:cubicBezTo>
                  <a:cubicBezTo>
                    <a:pt x="2430" y="1710"/>
                    <a:pt x="2529" y="1663"/>
                    <a:pt x="2482" y="1376"/>
                  </a:cubicBezTo>
                  <a:lnTo>
                    <a:pt x="2482" y="1376"/>
                  </a:lnTo>
                  <a:lnTo>
                    <a:pt x="2949" y="1979"/>
                  </a:lnTo>
                  <a:cubicBezTo>
                    <a:pt x="2963" y="1764"/>
                    <a:pt x="3015" y="1684"/>
                    <a:pt x="3096" y="1684"/>
                  </a:cubicBezTo>
                  <a:cubicBezTo>
                    <a:pt x="3334" y="1684"/>
                    <a:pt x="3818" y="2386"/>
                    <a:pt x="4270" y="2386"/>
                  </a:cubicBezTo>
                  <a:cubicBezTo>
                    <a:pt x="4319" y="2386"/>
                    <a:pt x="4367" y="2378"/>
                    <a:pt x="4415" y="2360"/>
                  </a:cubicBezTo>
                  <a:lnTo>
                    <a:pt x="4415" y="2360"/>
                  </a:lnTo>
                  <a:cubicBezTo>
                    <a:pt x="4461" y="2463"/>
                    <a:pt x="3748" y="2362"/>
                    <a:pt x="3952" y="2646"/>
                  </a:cubicBezTo>
                  <a:lnTo>
                    <a:pt x="4007" y="2682"/>
                  </a:lnTo>
                  <a:cubicBezTo>
                    <a:pt x="3925" y="2706"/>
                    <a:pt x="3839" y="2718"/>
                    <a:pt x="3752" y="2718"/>
                  </a:cubicBezTo>
                  <a:cubicBezTo>
                    <a:pt x="3728" y="2718"/>
                    <a:pt x="3703" y="2717"/>
                    <a:pt x="3679" y="2715"/>
                  </a:cubicBezTo>
                  <a:lnTo>
                    <a:pt x="3679" y="2715"/>
                  </a:lnTo>
                  <a:cubicBezTo>
                    <a:pt x="4053" y="2932"/>
                    <a:pt x="4442" y="3151"/>
                    <a:pt x="4852" y="3371"/>
                  </a:cubicBezTo>
                  <a:lnTo>
                    <a:pt x="4463" y="2909"/>
                  </a:lnTo>
                  <a:lnTo>
                    <a:pt x="4804" y="3064"/>
                  </a:lnTo>
                  <a:lnTo>
                    <a:pt x="4682" y="2614"/>
                  </a:lnTo>
                  <a:lnTo>
                    <a:pt x="4850" y="2726"/>
                  </a:lnTo>
                  <a:lnTo>
                    <a:pt x="4877" y="3388"/>
                  </a:lnTo>
                  <a:cubicBezTo>
                    <a:pt x="6499" y="4261"/>
                    <a:pt x="8398" y="5138"/>
                    <a:pt x="10572" y="5842"/>
                  </a:cubicBezTo>
                  <a:lnTo>
                    <a:pt x="10568" y="5779"/>
                  </a:lnTo>
                  <a:lnTo>
                    <a:pt x="10654" y="5870"/>
                  </a:lnTo>
                  <a:cubicBezTo>
                    <a:pt x="13081" y="6650"/>
                    <a:pt x="15599" y="7115"/>
                    <a:pt x="18145" y="7249"/>
                  </a:cubicBezTo>
                  <a:cubicBezTo>
                    <a:pt x="17973" y="7251"/>
                    <a:pt x="17845" y="7277"/>
                    <a:pt x="18183" y="7321"/>
                  </a:cubicBezTo>
                  <a:lnTo>
                    <a:pt x="18198" y="7222"/>
                  </a:lnTo>
                  <a:lnTo>
                    <a:pt x="18185" y="7321"/>
                  </a:lnTo>
                  <a:cubicBezTo>
                    <a:pt x="18240" y="7329"/>
                    <a:pt x="18311" y="7336"/>
                    <a:pt x="18396" y="7346"/>
                  </a:cubicBezTo>
                  <a:lnTo>
                    <a:pt x="18364" y="7334"/>
                  </a:lnTo>
                  <a:cubicBezTo>
                    <a:pt x="18364" y="7312"/>
                    <a:pt x="18366" y="7291"/>
                    <a:pt x="18368" y="7273"/>
                  </a:cubicBezTo>
                  <a:cubicBezTo>
                    <a:pt x="18337" y="7270"/>
                    <a:pt x="18309" y="7268"/>
                    <a:pt x="18274" y="7266"/>
                  </a:cubicBezTo>
                  <a:cubicBezTo>
                    <a:pt x="18295" y="7264"/>
                    <a:pt x="18316" y="7262"/>
                    <a:pt x="18339" y="7262"/>
                  </a:cubicBezTo>
                  <a:lnTo>
                    <a:pt x="18370" y="7264"/>
                  </a:lnTo>
                  <a:lnTo>
                    <a:pt x="18370" y="7260"/>
                  </a:lnTo>
                  <a:cubicBezTo>
                    <a:pt x="18380" y="7212"/>
                    <a:pt x="18402" y="7192"/>
                    <a:pt x="18432" y="7192"/>
                  </a:cubicBezTo>
                  <a:cubicBezTo>
                    <a:pt x="18465" y="7192"/>
                    <a:pt x="18506" y="7214"/>
                    <a:pt x="18551" y="7247"/>
                  </a:cubicBezTo>
                  <a:cubicBezTo>
                    <a:pt x="18686" y="7237"/>
                    <a:pt x="18820" y="7228"/>
                    <a:pt x="18955" y="7216"/>
                  </a:cubicBezTo>
                  <a:lnTo>
                    <a:pt x="19437" y="6570"/>
                  </a:lnTo>
                  <a:lnTo>
                    <a:pt x="19380" y="6532"/>
                  </a:lnTo>
                  <a:cubicBezTo>
                    <a:pt x="19702" y="6154"/>
                    <a:pt x="20463" y="6419"/>
                    <a:pt x="20616" y="5899"/>
                  </a:cubicBezTo>
                  <a:lnTo>
                    <a:pt x="20616" y="5899"/>
                  </a:lnTo>
                  <a:cubicBezTo>
                    <a:pt x="19956" y="6023"/>
                    <a:pt x="19287" y="6107"/>
                    <a:pt x="18616" y="6147"/>
                  </a:cubicBezTo>
                  <a:cubicBezTo>
                    <a:pt x="17008" y="6107"/>
                    <a:pt x="15363" y="5845"/>
                    <a:pt x="13761" y="5441"/>
                  </a:cubicBezTo>
                  <a:lnTo>
                    <a:pt x="13761" y="5441"/>
                  </a:lnTo>
                  <a:lnTo>
                    <a:pt x="13981" y="5798"/>
                  </a:lnTo>
                  <a:cubicBezTo>
                    <a:pt x="13933" y="5739"/>
                    <a:pt x="13866" y="5728"/>
                    <a:pt x="13794" y="5728"/>
                  </a:cubicBezTo>
                  <a:cubicBezTo>
                    <a:pt x="13751" y="5728"/>
                    <a:pt x="13707" y="5732"/>
                    <a:pt x="13663" y="5732"/>
                  </a:cubicBezTo>
                  <a:cubicBezTo>
                    <a:pt x="13528" y="5732"/>
                    <a:pt x="13400" y="5697"/>
                    <a:pt x="13348" y="5411"/>
                  </a:cubicBezTo>
                  <a:lnTo>
                    <a:pt x="13348" y="5411"/>
                  </a:lnTo>
                  <a:cubicBezTo>
                    <a:pt x="13375" y="5420"/>
                    <a:pt x="13397" y="5424"/>
                    <a:pt x="13416" y="5424"/>
                  </a:cubicBezTo>
                  <a:cubicBezTo>
                    <a:pt x="13456" y="5424"/>
                    <a:pt x="13480" y="5405"/>
                    <a:pt x="13491" y="5371"/>
                  </a:cubicBezTo>
                  <a:cubicBezTo>
                    <a:pt x="9893" y="4431"/>
                    <a:pt x="6520" y="2812"/>
                    <a:pt x="4257" y="1485"/>
                  </a:cubicBezTo>
                  <a:cubicBezTo>
                    <a:pt x="4210" y="1648"/>
                    <a:pt x="4192" y="1843"/>
                    <a:pt x="4084" y="1843"/>
                  </a:cubicBezTo>
                  <a:cubicBezTo>
                    <a:pt x="4039" y="1843"/>
                    <a:pt x="3979" y="1809"/>
                    <a:pt x="3893" y="1723"/>
                  </a:cubicBezTo>
                  <a:lnTo>
                    <a:pt x="3893" y="1723"/>
                  </a:lnTo>
                  <a:cubicBezTo>
                    <a:pt x="3965" y="1738"/>
                    <a:pt x="4020" y="1745"/>
                    <a:pt x="4061" y="1745"/>
                  </a:cubicBezTo>
                  <a:cubicBezTo>
                    <a:pt x="4300" y="1745"/>
                    <a:pt x="4065" y="1506"/>
                    <a:pt x="3914" y="1283"/>
                  </a:cubicBezTo>
                  <a:cubicBezTo>
                    <a:pt x="3811" y="1222"/>
                    <a:pt x="3712" y="1161"/>
                    <a:pt x="3618" y="1102"/>
                  </a:cubicBezTo>
                  <a:cubicBezTo>
                    <a:pt x="2886" y="686"/>
                    <a:pt x="1641" y="385"/>
                    <a:pt x="2011" y="148"/>
                  </a:cubicBezTo>
                  <a:cubicBezTo>
                    <a:pt x="1837" y="45"/>
                    <a:pt x="1623" y="0"/>
                    <a:pt x="144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45" name="Google Shape;6045;p40"/>
            <p:cNvSpPr/>
            <p:nvPr/>
          </p:nvSpPr>
          <p:spPr>
            <a:xfrm>
              <a:off x="1184300" y="4652450"/>
              <a:ext cx="3400" cy="2200"/>
            </a:xfrm>
            <a:custGeom>
              <a:avLst/>
              <a:gdLst/>
              <a:ahLst/>
              <a:cxnLst/>
              <a:rect l="l" t="t" r="r" b="b"/>
              <a:pathLst>
                <a:path w="136" h="88" extrusionOk="0">
                  <a:moveTo>
                    <a:pt x="135" y="1"/>
                  </a:moveTo>
                  <a:lnTo>
                    <a:pt x="135" y="1"/>
                  </a:lnTo>
                  <a:cubicBezTo>
                    <a:pt x="91" y="14"/>
                    <a:pt x="45" y="30"/>
                    <a:pt x="1" y="45"/>
                  </a:cubicBezTo>
                  <a:cubicBezTo>
                    <a:pt x="38" y="69"/>
                    <a:pt x="70" y="88"/>
                    <a:pt x="93" y="88"/>
                  </a:cubicBezTo>
                  <a:cubicBezTo>
                    <a:pt x="119" y="88"/>
                    <a:pt x="134" y="65"/>
                    <a:pt x="13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46" name="Google Shape;6046;p40"/>
            <p:cNvSpPr/>
            <p:nvPr/>
          </p:nvSpPr>
          <p:spPr>
            <a:xfrm>
              <a:off x="1662750" y="4984100"/>
              <a:ext cx="149800" cy="65125"/>
            </a:xfrm>
            <a:custGeom>
              <a:avLst/>
              <a:gdLst/>
              <a:ahLst/>
              <a:cxnLst/>
              <a:rect l="l" t="t" r="r" b="b"/>
              <a:pathLst>
                <a:path w="5992" h="2605" extrusionOk="0">
                  <a:moveTo>
                    <a:pt x="623" y="1"/>
                  </a:moveTo>
                  <a:cubicBezTo>
                    <a:pt x="557" y="91"/>
                    <a:pt x="381" y="209"/>
                    <a:pt x="202" y="371"/>
                  </a:cubicBezTo>
                  <a:cubicBezTo>
                    <a:pt x="204" y="377"/>
                    <a:pt x="206" y="385"/>
                    <a:pt x="208" y="392"/>
                  </a:cubicBezTo>
                  <a:lnTo>
                    <a:pt x="177" y="394"/>
                  </a:lnTo>
                  <a:cubicBezTo>
                    <a:pt x="114" y="453"/>
                    <a:pt x="55" y="514"/>
                    <a:pt x="0" y="581"/>
                  </a:cubicBezTo>
                  <a:cubicBezTo>
                    <a:pt x="198" y="661"/>
                    <a:pt x="395" y="737"/>
                    <a:pt x="591" y="819"/>
                  </a:cubicBezTo>
                  <a:cubicBezTo>
                    <a:pt x="840" y="809"/>
                    <a:pt x="1155" y="754"/>
                    <a:pt x="1197" y="754"/>
                  </a:cubicBezTo>
                  <a:cubicBezTo>
                    <a:pt x="1211" y="754"/>
                    <a:pt x="1192" y="761"/>
                    <a:pt x="1125" y="779"/>
                  </a:cubicBezTo>
                  <a:cubicBezTo>
                    <a:pt x="1117" y="852"/>
                    <a:pt x="1077" y="922"/>
                    <a:pt x="1037" y="1000"/>
                  </a:cubicBezTo>
                  <a:cubicBezTo>
                    <a:pt x="2004" y="1401"/>
                    <a:pt x="2976" y="1826"/>
                    <a:pt x="4101" y="2289"/>
                  </a:cubicBezTo>
                  <a:cubicBezTo>
                    <a:pt x="4290" y="2394"/>
                    <a:pt x="4482" y="2499"/>
                    <a:pt x="4675" y="2604"/>
                  </a:cubicBezTo>
                  <a:cubicBezTo>
                    <a:pt x="4927" y="2459"/>
                    <a:pt x="5285" y="2396"/>
                    <a:pt x="5438" y="2087"/>
                  </a:cubicBezTo>
                  <a:cubicBezTo>
                    <a:pt x="5527" y="2220"/>
                    <a:pt x="5631" y="2270"/>
                    <a:pt x="5742" y="2270"/>
                  </a:cubicBezTo>
                  <a:cubicBezTo>
                    <a:pt x="5822" y="2270"/>
                    <a:pt x="5906" y="2244"/>
                    <a:pt x="5992" y="2207"/>
                  </a:cubicBezTo>
                  <a:cubicBezTo>
                    <a:pt x="5232" y="1883"/>
                    <a:pt x="4486" y="1548"/>
                    <a:pt x="3754" y="1218"/>
                  </a:cubicBezTo>
                  <a:cubicBezTo>
                    <a:pt x="3596" y="857"/>
                    <a:pt x="2829" y="444"/>
                    <a:pt x="1908" y="32"/>
                  </a:cubicBezTo>
                  <a:cubicBezTo>
                    <a:pt x="1868" y="193"/>
                    <a:pt x="1744" y="219"/>
                    <a:pt x="1614" y="219"/>
                  </a:cubicBezTo>
                  <a:cubicBezTo>
                    <a:pt x="1552" y="219"/>
                    <a:pt x="1489" y="213"/>
                    <a:pt x="1433" y="213"/>
                  </a:cubicBezTo>
                  <a:cubicBezTo>
                    <a:pt x="1292" y="213"/>
                    <a:pt x="1196" y="251"/>
                    <a:pt x="1283" y="514"/>
                  </a:cubicBezTo>
                  <a:cubicBezTo>
                    <a:pt x="1022" y="192"/>
                    <a:pt x="846" y="150"/>
                    <a:pt x="62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47" name="Google Shape;6047;p40"/>
            <p:cNvSpPr/>
            <p:nvPr/>
          </p:nvSpPr>
          <p:spPr>
            <a:xfrm>
              <a:off x="746775" y="4338675"/>
              <a:ext cx="997000" cy="224900"/>
            </a:xfrm>
            <a:custGeom>
              <a:avLst/>
              <a:gdLst/>
              <a:ahLst/>
              <a:cxnLst/>
              <a:rect l="l" t="t" r="r" b="b"/>
              <a:pathLst>
                <a:path w="39880" h="8996" extrusionOk="0">
                  <a:moveTo>
                    <a:pt x="30990" y="1178"/>
                  </a:moveTo>
                  <a:cubicBezTo>
                    <a:pt x="31018" y="1178"/>
                    <a:pt x="31046" y="1195"/>
                    <a:pt x="31072" y="1217"/>
                  </a:cubicBezTo>
                  <a:cubicBezTo>
                    <a:pt x="31074" y="1217"/>
                    <a:pt x="31076" y="1217"/>
                    <a:pt x="31077" y="1217"/>
                  </a:cubicBezTo>
                  <a:cubicBezTo>
                    <a:pt x="31109" y="1217"/>
                    <a:pt x="31139" y="1236"/>
                    <a:pt x="31163" y="1292"/>
                  </a:cubicBezTo>
                  <a:cubicBezTo>
                    <a:pt x="31140" y="1278"/>
                    <a:pt x="31106" y="1242"/>
                    <a:pt x="31072" y="1217"/>
                  </a:cubicBezTo>
                  <a:cubicBezTo>
                    <a:pt x="31033" y="1223"/>
                    <a:pt x="30995" y="1240"/>
                    <a:pt x="30967" y="1269"/>
                  </a:cubicBezTo>
                  <a:lnTo>
                    <a:pt x="31081" y="1456"/>
                  </a:lnTo>
                  <a:lnTo>
                    <a:pt x="31081" y="1456"/>
                  </a:lnTo>
                  <a:lnTo>
                    <a:pt x="30786" y="1410"/>
                  </a:lnTo>
                  <a:cubicBezTo>
                    <a:pt x="30843" y="1385"/>
                    <a:pt x="30906" y="1316"/>
                    <a:pt x="30967" y="1269"/>
                  </a:cubicBezTo>
                  <a:lnTo>
                    <a:pt x="30932" y="1213"/>
                  </a:lnTo>
                  <a:cubicBezTo>
                    <a:pt x="30950" y="1188"/>
                    <a:pt x="30970" y="1178"/>
                    <a:pt x="30990" y="1178"/>
                  </a:cubicBezTo>
                  <a:close/>
                  <a:moveTo>
                    <a:pt x="15258" y="2397"/>
                  </a:moveTo>
                  <a:lnTo>
                    <a:pt x="15445" y="2813"/>
                  </a:lnTo>
                  <a:lnTo>
                    <a:pt x="15380" y="2842"/>
                  </a:lnTo>
                  <a:lnTo>
                    <a:pt x="15258" y="2397"/>
                  </a:lnTo>
                  <a:close/>
                  <a:moveTo>
                    <a:pt x="15773" y="2159"/>
                  </a:moveTo>
                  <a:cubicBezTo>
                    <a:pt x="16009" y="2159"/>
                    <a:pt x="16361" y="2493"/>
                    <a:pt x="16617" y="2493"/>
                  </a:cubicBezTo>
                  <a:cubicBezTo>
                    <a:pt x="16707" y="2493"/>
                    <a:pt x="16785" y="2452"/>
                    <a:pt x="16841" y="2340"/>
                  </a:cubicBezTo>
                  <a:lnTo>
                    <a:pt x="16841" y="2340"/>
                  </a:lnTo>
                  <a:cubicBezTo>
                    <a:pt x="16947" y="2926"/>
                    <a:pt x="16526" y="2426"/>
                    <a:pt x="16511" y="3006"/>
                  </a:cubicBezTo>
                  <a:cubicBezTo>
                    <a:pt x="16425" y="2754"/>
                    <a:pt x="16341" y="2680"/>
                    <a:pt x="16254" y="2680"/>
                  </a:cubicBezTo>
                  <a:cubicBezTo>
                    <a:pt x="16131" y="2680"/>
                    <a:pt x="16002" y="2830"/>
                    <a:pt x="15851" y="2830"/>
                  </a:cubicBezTo>
                  <a:cubicBezTo>
                    <a:pt x="15785" y="2830"/>
                    <a:pt x="15716" y="2802"/>
                    <a:pt x="15641" y="2722"/>
                  </a:cubicBezTo>
                  <a:cubicBezTo>
                    <a:pt x="15657" y="2586"/>
                    <a:pt x="15683" y="2382"/>
                    <a:pt x="15647" y="2207"/>
                  </a:cubicBezTo>
                  <a:lnTo>
                    <a:pt x="15645" y="2207"/>
                  </a:lnTo>
                  <a:cubicBezTo>
                    <a:pt x="15682" y="2173"/>
                    <a:pt x="15725" y="2159"/>
                    <a:pt x="15773" y="2159"/>
                  </a:cubicBezTo>
                  <a:close/>
                  <a:moveTo>
                    <a:pt x="10797" y="4962"/>
                  </a:moveTo>
                  <a:lnTo>
                    <a:pt x="11437" y="5168"/>
                  </a:lnTo>
                  <a:cubicBezTo>
                    <a:pt x="11380" y="5196"/>
                    <a:pt x="11283" y="5191"/>
                    <a:pt x="11282" y="5304"/>
                  </a:cubicBezTo>
                  <a:lnTo>
                    <a:pt x="11282" y="5304"/>
                  </a:lnTo>
                  <a:cubicBezTo>
                    <a:pt x="11261" y="5160"/>
                    <a:pt x="11220" y="5124"/>
                    <a:pt x="11168" y="5124"/>
                  </a:cubicBezTo>
                  <a:cubicBezTo>
                    <a:pt x="11116" y="5124"/>
                    <a:pt x="11053" y="5160"/>
                    <a:pt x="10989" y="5160"/>
                  </a:cubicBezTo>
                  <a:cubicBezTo>
                    <a:pt x="10923" y="5160"/>
                    <a:pt x="10855" y="5121"/>
                    <a:pt x="10797" y="4962"/>
                  </a:cubicBezTo>
                  <a:close/>
                  <a:moveTo>
                    <a:pt x="25633" y="0"/>
                  </a:moveTo>
                  <a:cubicBezTo>
                    <a:pt x="25090" y="0"/>
                    <a:pt x="24560" y="30"/>
                    <a:pt x="24053" y="94"/>
                  </a:cubicBezTo>
                  <a:cubicBezTo>
                    <a:pt x="19884" y="361"/>
                    <a:pt x="15851" y="1858"/>
                    <a:pt x="12768" y="3290"/>
                  </a:cubicBezTo>
                  <a:cubicBezTo>
                    <a:pt x="12789" y="3337"/>
                    <a:pt x="12806" y="3383"/>
                    <a:pt x="12816" y="3431"/>
                  </a:cubicBezTo>
                  <a:cubicBezTo>
                    <a:pt x="12775" y="3486"/>
                    <a:pt x="12698" y="3538"/>
                    <a:pt x="12600" y="3538"/>
                  </a:cubicBezTo>
                  <a:cubicBezTo>
                    <a:pt x="12540" y="3538"/>
                    <a:pt x="12472" y="3517"/>
                    <a:pt x="12400" y="3465"/>
                  </a:cubicBezTo>
                  <a:cubicBezTo>
                    <a:pt x="12343" y="3490"/>
                    <a:pt x="12284" y="3520"/>
                    <a:pt x="12230" y="3547"/>
                  </a:cubicBezTo>
                  <a:cubicBezTo>
                    <a:pt x="12478" y="3688"/>
                    <a:pt x="12736" y="3860"/>
                    <a:pt x="12865" y="3980"/>
                  </a:cubicBezTo>
                  <a:cubicBezTo>
                    <a:pt x="12541" y="4136"/>
                    <a:pt x="12959" y="4634"/>
                    <a:pt x="12570" y="4817"/>
                  </a:cubicBezTo>
                  <a:lnTo>
                    <a:pt x="12440" y="4434"/>
                  </a:lnTo>
                  <a:cubicBezTo>
                    <a:pt x="12324" y="4633"/>
                    <a:pt x="12109" y="4806"/>
                    <a:pt x="11893" y="4806"/>
                  </a:cubicBezTo>
                  <a:cubicBezTo>
                    <a:pt x="11819" y="4806"/>
                    <a:pt x="11745" y="4786"/>
                    <a:pt x="11674" y="4739"/>
                  </a:cubicBezTo>
                  <a:lnTo>
                    <a:pt x="11674" y="4739"/>
                  </a:lnTo>
                  <a:lnTo>
                    <a:pt x="11758" y="5015"/>
                  </a:lnTo>
                  <a:lnTo>
                    <a:pt x="11758" y="5015"/>
                  </a:lnTo>
                  <a:lnTo>
                    <a:pt x="11182" y="4781"/>
                  </a:lnTo>
                  <a:cubicBezTo>
                    <a:pt x="11113" y="4685"/>
                    <a:pt x="11357" y="4350"/>
                    <a:pt x="11292" y="4113"/>
                  </a:cubicBezTo>
                  <a:lnTo>
                    <a:pt x="11292" y="4113"/>
                  </a:lnTo>
                  <a:cubicBezTo>
                    <a:pt x="11184" y="4157"/>
                    <a:pt x="11075" y="4199"/>
                    <a:pt x="10961" y="4241"/>
                  </a:cubicBezTo>
                  <a:cubicBezTo>
                    <a:pt x="10957" y="4243"/>
                    <a:pt x="10951" y="4245"/>
                    <a:pt x="10947" y="4247"/>
                  </a:cubicBezTo>
                  <a:cubicBezTo>
                    <a:pt x="10511" y="4407"/>
                    <a:pt x="10053" y="4552"/>
                    <a:pt x="9737" y="4720"/>
                  </a:cubicBezTo>
                  <a:cubicBezTo>
                    <a:pt x="6228" y="6239"/>
                    <a:pt x="3090" y="7656"/>
                    <a:pt x="1" y="8243"/>
                  </a:cubicBezTo>
                  <a:cubicBezTo>
                    <a:pt x="114" y="8354"/>
                    <a:pt x="261" y="8487"/>
                    <a:pt x="70" y="8615"/>
                  </a:cubicBezTo>
                  <a:cubicBezTo>
                    <a:pt x="158" y="8673"/>
                    <a:pt x="241" y="8698"/>
                    <a:pt x="319" y="8698"/>
                  </a:cubicBezTo>
                  <a:cubicBezTo>
                    <a:pt x="537" y="8698"/>
                    <a:pt x="707" y="8499"/>
                    <a:pt x="783" y="8274"/>
                  </a:cubicBezTo>
                  <a:cubicBezTo>
                    <a:pt x="808" y="8516"/>
                    <a:pt x="978" y="8630"/>
                    <a:pt x="869" y="8996"/>
                  </a:cubicBezTo>
                  <a:cubicBezTo>
                    <a:pt x="1060" y="8903"/>
                    <a:pt x="1185" y="8910"/>
                    <a:pt x="1060" y="8459"/>
                  </a:cubicBezTo>
                  <a:cubicBezTo>
                    <a:pt x="1030" y="8319"/>
                    <a:pt x="1107" y="8274"/>
                    <a:pt x="1230" y="8274"/>
                  </a:cubicBezTo>
                  <a:cubicBezTo>
                    <a:pt x="1408" y="8274"/>
                    <a:pt x="1682" y="8369"/>
                    <a:pt x="1858" y="8398"/>
                  </a:cubicBezTo>
                  <a:lnTo>
                    <a:pt x="1523" y="8619"/>
                  </a:lnTo>
                  <a:lnTo>
                    <a:pt x="1754" y="8903"/>
                  </a:lnTo>
                  <a:cubicBezTo>
                    <a:pt x="1883" y="8867"/>
                    <a:pt x="2011" y="8832"/>
                    <a:pt x="2139" y="8794"/>
                  </a:cubicBezTo>
                  <a:cubicBezTo>
                    <a:pt x="2183" y="8722"/>
                    <a:pt x="2194" y="8630"/>
                    <a:pt x="2144" y="8514"/>
                  </a:cubicBezTo>
                  <a:lnTo>
                    <a:pt x="2087" y="8476"/>
                  </a:lnTo>
                  <a:cubicBezTo>
                    <a:pt x="2339" y="8424"/>
                    <a:pt x="3060" y="8459"/>
                    <a:pt x="2865" y="8108"/>
                  </a:cubicBezTo>
                  <a:cubicBezTo>
                    <a:pt x="2903" y="8072"/>
                    <a:pt x="2936" y="8057"/>
                    <a:pt x="2965" y="8057"/>
                  </a:cubicBezTo>
                  <a:cubicBezTo>
                    <a:pt x="3088" y="8057"/>
                    <a:pt x="3144" y="8325"/>
                    <a:pt x="3220" y="8457"/>
                  </a:cubicBezTo>
                  <a:cubicBezTo>
                    <a:pt x="3353" y="8413"/>
                    <a:pt x="3487" y="8369"/>
                    <a:pt x="3622" y="8325"/>
                  </a:cubicBezTo>
                  <a:cubicBezTo>
                    <a:pt x="3514" y="8181"/>
                    <a:pt x="3398" y="8047"/>
                    <a:pt x="3290" y="8047"/>
                  </a:cubicBezTo>
                  <a:cubicBezTo>
                    <a:pt x="3287" y="8047"/>
                    <a:pt x="3283" y="8047"/>
                    <a:pt x="3280" y="8048"/>
                  </a:cubicBezTo>
                  <a:lnTo>
                    <a:pt x="3280" y="8048"/>
                  </a:lnTo>
                  <a:lnTo>
                    <a:pt x="3548" y="7974"/>
                  </a:lnTo>
                  <a:lnTo>
                    <a:pt x="3696" y="8300"/>
                  </a:lnTo>
                  <a:cubicBezTo>
                    <a:pt x="4043" y="8182"/>
                    <a:pt x="4392" y="8058"/>
                    <a:pt x="4745" y="7930"/>
                  </a:cubicBezTo>
                  <a:cubicBezTo>
                    <a:pt x="4707" y="7902"/>
                    <a:pt x="4678" y="7864"/>
                    <a:pt x="4659" y="7824"/>
                  </a:cubicBezTo>
                  <a:cubicBezTo>
                    <a:pt x="4787" y="7808"/>
                    <a:pt x="4913" y="7770"/>
                    <a:pt x="5031" y="7713"/>
                  </a:cubicBezTo>
                  <a:lnTo>
                    <a:pt x="5031" y="7713"/>
                  </a:lnTo>
                  <a:cubicBezTo>
                    <a:pt x="4983" y="7751"/>
                    <a:pt x="4941" y="7820"/>
                    <a:pt x="4901" y="7873"/>
                  </a:cubicBezTo>
                  <a:cubicBezTo>
                    <a:pt x="6177" y="7408"/>
                    <a:pt x="7502" y="6893"/>
                    <a:pt x="8926" y="6378"/>
                  </a:cubicBezTo>
                  <a:lnTo>
                    <a:pt x="8688" y="6222"/>
                  </a:lnTo>
                  <a:cubicBezTo>
                    <a:pt x="8781" y="6176"/>
                    <a:pt x="8890" y="6025"/>
                    <a:pt x="8978" y="6025"/>
                  </a:cubicBezTo>
                  <a:cubicBezTo>
                    <a:pt x="9011" y="6025"/>
                    <a:pt x="9041" y="6047"/>
                    <a:pt x="9067" y="6104"/>
                  </a:cubicBezTo>
                  <a:lnTo>
                    <a:pt x="9004" y="6134"/>
                  </a:lnTo>
                  <a:lnTo>
                    <a:pt x="9119" y="6306"/>
                  </a:lnTo>
                  <a:cubicBezTo>
                    <a:pt x="9258" y="6258"/>
                    <a:pt x="9397" y="6207"/>
                    <a:pt x="9538" y="6157"/>
                  </a:cubicBezTo>
                  <a:lnTo>
                    <a:pt x="9504" y="6024"/>
                  </a:lnTo>
                  <a:lnTo>
                    <a:pt x="9872" y="5976"/>
                  </a:lnTo>
                  <a:cubicBezTo>
                    <a:pt x="9872" y="5999"/>
                    <a:pt x="9872" y="6018"/>
                    <a:pt x="9874" y="6039"/>
                  </a:cubicBezTo>
                  <a:cubicBezTo>
                    <a:pt x="10110" y="5957"/>
                    <a:pt x="10347" y="5873"/>
                    <a:pt x="10591" y="5791"/>
                  </a:cubicBezTo>
                  <a:cubicBezTo>
                    <a:pt x="10884" y="5505"/>
                    <a:pt x="12000" y="5147"/>
                    <a:pt x="12917" y="4769"/>
                  </a:cubicBezTo>
                  <a:cubicBezTo>
                    <a:pt x="16063" y="3252"/>
                    <a:pt x="19781" y="1490"/>
                    <a:pt x="24444" y="1255"/>
                  </a:cubicBezTo>
                  <a:cubicBezTo>
                    <a:pt x="24860" y="1166"/>
                    <a:pt x="25358" y="1123"/>
                    <a:pt x="25920" y="1123"/>
                  </a:cubicBezTo>
                  <a:cubicBezTo>
                    <a:pt x="28229" y="1123"/>
                    <a:pt x="31621" y="1855"/>
                    <a:pt x="34894" y="3198"/>
                  </a:cubicBezTo>
                  <a:cubicBezTo>
                    <a:pt x="35535" y="3364"/>
                    <a:pt x="36166" y="3572"/>
                    <a:pt x="36780" y="3822"/>
                  </a:cubicBezTo>
                  <a:cubicBezTo>
                    <a:pt x="36751" y="3772"/>
                    <a:pt x="36727" y="3698"/>
                    <a:pt x="36675" y="3692"/>
                  </a:cubicBezTo>
                  <a:cubicBezTo>
                    <a:pt x="36650" y="3709"/>
                    <a:pt x="36629" y="3723"/>
                    <a:pt x="36613" y="3723"/>
                  </a:cubicBezTo>
                  <a:cubicBezTo>
                    <a:pt x="36609" y="3723"/>
                    <a:pt x="36605" y="3722"/>
                    <a:pt x="36601" y="3719"/>
                  </a:cubicBezTo>
                  <a:cubicBezTo>
                    <a:pt x="36619" y="3702"/>
                    <a:pt x="36643" y="3692"/>
                    <a:pt x="36668" y="3692"/>
                  </a:cubicBezTo>
                  <a:cubicBezTo>
                    <a:pt x="36670" y="3692"/>
                    <a:pt x="36673" y="3692"/>
                    <a:pt x="36675" y="3692"/>
                  </a:cubicBezTo>
                  <a:cubicBezTo>
                    <a:pt x="36715" y="3665"/>
                    <a:pt x="36765" y="3630"/>
                    <a:pt x="36819" y="3630"/>
                  </a:cubicBezTo>
                  <a:cubicBezTo>
                    <a:pt x="36865" y="3630"/>
                    <a:pt x="36914" y="3656"/>
                    <a:pt x="36963" y="3736"/>
                  </a:cubicBezTo>
                  <a:cubicBezTo>
                    <a:pt x="36919" y="3806"/>
                    <a:pt x="36887" y="3839"/>
                    <a:pt x="36862" y="3854"/>
                  </a:cubicBezTo>
                  <a:cubicBezTo>
                    <a:pt x="37369" y="4060"/>
                    <a:pt x="37844" y="4279"/>
                    <a:pt x="38334" y="4502"/>
                  </a:cubicBezTo>
                  <a:cubicBezTo>
                    <a:pt x="38357" y="4445"/>
                    <a:pt x="38380" y="4386"/>
                    <a:pt x="38399" y="4329"/>
                  </a:cubicBezTo>
                  <a:cubicBezTo>
                    <a:pt x="38380" y="4312"/>
                    <a:pt x="38364" y="4302"/>
                    <a:pt x="38345" y="4283"/>
                  </a:cubicBezTo>
                  <a:lnTo>
                    <a:pt x="38345" y="4283"/>
                  </a:lnTo>
                  <a:lnTo>
                    <a:pt x="38401" y="4323"/>
                  </a:lnTo>
                  <a:cubicBezTo>
                    <a:pt x="38401" y="4325"/>
                    <a:pt x="38399" y="4327"/>
                    <a:pt x="38399" y="4329"/>
                  </a:cubicBezTo>
                  <a:cubicBezTo>
                    <a:pt x="38547" y="4455"/>
                    <a:pt x="38680" y="4502"/>
                    <a:pt x="38803" y="4502"/>
                  </a:cubicBezTo>
                  <a:cubicBezTo>
                    <a:pt x="39177" y="4502"/>
                    <a:pt x="39470" y="4070"/>
                    <a:pt x="39852" y="4070"/>
                  </a:cubicBezTo>
                  <a:cubicBezTo>
                    <a:pt x="39861" y="4070"/>
                    <a:pt x="39870" y="4070"/>
                    <a:pt x="39880" y="4071"/>
                  </a:cubicBezTo>
                  <a:cubicBezTo>
                    <a:pt x="38934" y="3419"/>
                    <a:pt x="37106" y="2704"/>
                    <a:pt x="35119" y="2064"/>
                  </a:cubicBezTo>
                  <a:cubicBezTo>
                    <a:pt x="34259" y="1694"/>
                    <a:pt x="33075" y="1278"/>
                    <a:pt x="31745" y="918"/>
                  </a:cubicBezTo>
                  <a:cubicBezTo>
                    <a:pt x="31729" y="914"/>
                    <a:pt x="31714" y="914"/>
                    <a:pt x="31697" y="912"/>
                  </a:cubicBezTo>
                  <a:lnTo>
                    <a:pt x="31697" y="912"/>
                  </a:lnTo>
                  <a:lnTo>
                    <a:pt x="31836" y="1227"/>
                  </a:lnTo>
                  <a:cubicBezTo>
                    <a:pt x="31743" y="1046"/>
                    <a:pt x="31684" y="988"/>
                    <a:pt x="31641" y="988"/>
                  </a:cubicBezTo>
                  <a:cubicBezTo>
                    <a:pt x="31563" y="988"/>
                    <a:pt x="31539" y="1184"/>
                    <a:pt x="31459" y="1184"/>
                  </a:cubicBezTo>
                  <a:cubicBezTo>
                    <a:pt x="31447" y="1184"/>
                    <a:pt x="31434" y="1180"/>
                    <a:pt x="31419" y="1170"/>
                  </a:cubicBezTo>
                  <a:lnTo>
                    <a:pt x="31281" y="857"/>
                  </a:lnTo>
                  <a:lnTo>
                    <a:pt x="31348" y="813"/>
                  </a:lnTo>
                  <a:cubicBezTo>
                    <a:pt x="29547" y="350"/>
                    <a:pt x="27511" y="0"/>
                    <a:pt x="2563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48" name="Google Shape;6048;p40"/>
            <p:cNvSpPr/>
            <p:nvPr/>
          </p:nvSpPr>
          <p:spPr>
            <a:xfrm>
              <a:off x="246200" y="4699100"/>
              <a:ext cx="13450" cy="13750"/>
            </a:xfrm>
            <a:custGeom>
              <a:avLst/>
              <a:gdLst/>
              <a:ahLst/>
              <a:cxnLst/>
              <a:rect l="l" t="t" r="r" b="b"/>
              <a:pathLst>
                <a:path w="538" h="550" extrusionOk="0">
                  <a:moveTo>
                    <a:pt x="49" y="0"/>
                  </a:moveTo>
                  <a:lnTo>
                    <a:pt x="1" y="9"/>
                  </a:lnTo>
                  <a:cubicBezTo>
                    <a:pt x="68" y="108"/>
                    <a:pt x="184" y="202"/>
                    <a:pt x="119" y="284"/>
                  </a:cubicBezTo>
                  <a:cubicBezTo>
                    <a:pt x="127" y="375"/>
                    <a:pt x="293" y="461"/>
                    <a:pt x="537" y="549"/>
                  </a:cubicBezTo>
                  <a:lnTo>
                    <a:pt x="49"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49" name="Google Shape;6049;p40"/>
            <p:cNvSpPr/>
            <p:nvPr/>
          </p:nvSpPr>
          <p:spPr>
            <a:xfrm>
              <a:off x="515825" y="4657725"/>
              <a:ext cx="23100" cy="20475"/>
            </a:xfrm>
            <a:custGeom>
              <a:avLst/>
              <a:gdLst/>
              <a:ahLst/>
              <a:cxnLst/>
              <a:rect l="l" t="t" r="r" b="b"/>
              <a:pathLst>
                <a:path w="924" h="819" extrusionOk="0">
                  <a:moveTo>
                    <a:pt x="0" y="0"/>
                  </a:moveTo>
                  <a:lnTo>
                    <a:pt x="473" y="314"/>
                  </a:lnTo>
                  <a:lnTo>
                    <a:pt x="280" y="406"/>
                  </a:lnTo>
                  <a:cubicBezTo>
                    <a:pt x="552" y="452"/>
                    <a:pt x="476" y="818"/>
                    <a:pt x="699" y="818"/>
                  </a:cubicBezTo>
                  <a:cubicBezTo>
                    <a:pt x="720" y="818"/>
                    <a:pt x="744" y="815"/>
                    <a:pt x="772" y="808"/>
                  </a:cubicBezTo>
                  <a:cubicBezTo>
                    <a:pt x="845" y="587"/>
                    <a:pt x="904" y="473"/>
                    <a:pt x="923" y="309"/>
                  </a:cubicBezTo>
                  <a:cubicBezTo>
                    <a:pt x="612" y="213"/>
                    <a:pt x="303" y="11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50" name="Google Shape;6050;p40"/>
            <p:cNvSpPr/>
            <p:nvPr/>
          </p:nvSpPr>
          <p:spPr>
            <a:xfrm>
              <a:off x="1433975" y="4928250"/>
              <a:ext cx="6775" cy="3150"/>
            </a:xfrm>
            <a:custGeom>
              <a:avLst/>
              <a:gdLst/>
              <a:ahLst/>
              <a:cxnLst/>
              <a:rect l="l" t="t" r="r" b="b"/>
              <a:pathLst>
                <a:path w="271" h="126" extrusionOk="0">
                  <a:moveTo>
                    <a:pt x="83" y="0"/>
                  </a:moveTo>
                  <a:cubicBezTo>
                    <a:pt x="57" y="0"/>
                    <a:pt x="30" y="10"/>
                    <a:pt x="1" y="33"/>
                  </a:cubicBezTo>
                  <a:lnTo>
                    <a:pt x="35" y="106"/>
                  </a:lnTo>
                  <a:cubicBezTo>
                    <a:pt x="112" y="113"/>
                    <a:pt x="192" y="119"/>
                    <a:pt x="270" y="125"/>
                  </a:cubicBezTo>
                  <a:cubicBezTo>
                    <a:pt x="218" y="80"/>
                    <a:pt x="157" y="0"/>
                    <a:pt x="8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51" name="Google Shape;6051;p40"/>
            <p:cNvSpPr/>
            <p:nvPr/>
          </p:nvSpPr>
          <p:spPr>
            <a:xfrm>
              <a:off x="902250" y="4770425"/>
              <a:ext cx="49750" cy="34675"/>
            </a:xfrm>
            <a:custGeom>
              <a:avLst/>
              <a:gdLst/>
              <a:ahLst/>
              <a:cxnLst/>
              <a:rect l="l" t="t" r="r" b="b"/>
              <a:pathLst>
                <a:path w="1990" h="1387" extrusionOk="0">
                  <a:moveTo>
                    <a:pt x="920" y="1"/>
                  </a:moveTo>
                  <a:cubicBezTo>
                    <a:pt x="667" y="1"/>
                    <a:pt x="871" y="457"/>
                    <a:pt x="490" y="457"/>
                  </a:cubicBezTo>
                  <a:cubicBezTo>
                    <a:pt x="449" y="457"/>
                    <a:pt x="402" y="452"/>
                    <a:pt x="347" y="441"/>
                  </a:cubicBezTo>
                  <a:lnTo>
                    <a:pt x="347" y="441"/>
                  </a:lnTo>
                  <a:lnTo>
                    <a:pt x="543" y="792"/>
                  </a:lnTo>
                  <a:lnTo>
                    <a:pt x="543" y="792"/>
                  </a:lnTo>
                  <a:lnTo>
                    <a:pt x="265" y="607"/>
                  </a:lnTo>
                  <a:lnTo>
                    <a:pt x="265" y="607"/>
                  </a:lnTo>
                  <a:cubicBezTo>
                    <a:pt x="235" y="833"/>
                    <a:pt x="341" y="1300"/>
                    <a:pt x="153" y="1300"/>
                  </a:cubicBezTo>
                  <a:cubicBezTo>
                    <a:pt x="115" y="1300"/>
                    <a:pt x="65" y="1281"/>
                    <a:pt x="0" y="1238"/>
                  </a:cubicBezTo>
                  <a:lnTo>
                    <a:pt x="0" y="1238"/>
                  </a:lnTo>
                  <a:lnTo>
                    <a:pt x="76" y="1387"/>
                  </a:lnTo>
                  <a:cubicBezTo>
                    <a:pt x="711" y="1141"/>
                    <a:pt x="1350" y="884"/>
                    <a:pt x="1990" y="626"/>
                  </a:cubicBezTo>
                  <a:cubicBezTo>
                    <a:pt x="1889" y="577"/>
                    <a:pt x="1796" y="390"/>
                    <a:pt x="1773" y="207"/>
                  </a:cubicBezTo>
                  <a:cubicBezTo>
                    <a:pt x="1708" y="294"/>
                    <a:pt x="1635" y="318"/>
                    <a:pt x="1558" y="318"/>
                  </a:cubicBezTo>
                  <a:cubicBezTo>
                    <a:pt x="1466" y="318"/>
                    <a:pt x="1368" y="283"/>
                    <a:pt x="1273" y="283"/>
                  </a:cubicBezTo>
                  <a:cubicBezTo>
                    <a:pt x="1182" y="283"/>
                    <a:pt x="1095" y="315"/>
                    <a:pt x="1016" y="441"/>
                  </a:cubicBezTo>
                  <a:lnTo>
                    <a:pt x="1068" y="35"/>
                  </a:lnTo>
                  <a:cubicBezTo>
                    <a:pt x="1006" y="11"/>
                    <a:pt x="958" y="1"/>
                    <a:pt x="92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52" name="Google Shape;6052;p40"/>
            <p:cNvSpPr/>
            <p:nvPr/>
          </p:nvSpPr>
          <p:spPr>
            <a:xfrm>
              <a:off x="1069900" y="4869750"/>
              <a:ext cx="7125" cy="6750"/>
            </a:xfrm>
            <a:custGeom>
              <a:avLst/>
              <a:gdLst/>
              <a:ahLst/>
              <a:cxnLst/>
              <a:rect l="l" t="t" r="r" b="b"/>
              <a:pathLst>
                <a:path w="285" h="270" extrusionOk="0">
                  <a:moveTo>
                    <a:pt x="85" y="1"/>
                  </a:moveTo>
                  <a:cubicBezTo>
                    <a:pt x="83" y="131"/>
                    <a:pt x="49" y="215"/>
                    <a:pt x="1" y="270"/>
                  </a:cubicBezTo>
                  <a:cubicBezTo>
                    <a:pt x="93" y="213"/>
                    <a:pt x="184" y="156"/>
                    <a:pt x="285" y="99"/>
                  </a:cubicBezTo>
                  <a:cubicBezTo>
                    <a:pt x="209" y="85"/>
                    <a:pt x="142" y="51"/>
                    <a:pt x="8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53" name="Google Shape;6053;p40"/>
            <p:cNvSpPr/>
            <p:nvPr/>
          </p:nvSpPr>
          <p:spPr>
            <a:xfrm>
              <a:off x="913275" y="5079150"/>
              <a:ext cx="6025" cy="5025"/>
            </a:xfrm>
            <a:custGeom>
              <a:avLst/>
              <a:gdLst/>
              <a:ahLst/>
              <a:cxnLst/>
              <a:rect l="l" t="t" r="r" b="b"/>
              <a:pathLst>
                <a:path w="241" h="201" extrusionOk="0">
                  <a:moveTo>
                    <a:pt x="98" y="1"/>
                  </a:moveTo>
                  <a:cubicBezTo>
                    <a:pt x="18" y="51"/>
                    <a:pt x="1" y="123"/>
                    <a:pt x="13" y="201"/>
                  </a:cubicBezTo>
                  <a:cubicBezTo>
                    <a:pt x="91" y="163"/>
                    <a:pt x="165" y="125"/>
                    <a:pt x="241" y="87"/>
                  </a:cubicBezTo>
                  <a:cubicBezTo>
                    <a:pt x="238" y="83"/>
                    <a:pt x="236" y="81"/>
                    <a:pt x="234" y="79"/>
                  </a:cubicBezTo>
                  <a:cubicBezTo>
                    <a:pt x="192" y="49"/>
                    <a:pt x="146" y="22"/>
                    <a:pt x="9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54" name="Google Shape;6054;p40"/>
            <p:cNvSpPr/>
            <p:nvPr/>
          </p:nvSpPr>
          <p:spPr>
            <a:xfrm>
              <a:off x="901875" y="4929525"/>
              <a:ext cx="326575" cy="151700"/>
            </a:xfrm>
            <a:custGeom>
              <a:avLst/>
              <a:gdLst/>
              <a:ahLst/>
              <a:cxnLst/>
              <a:rect l="l" t="t" r="r" b="b"/>
              <a:pathLst>
                <a:path w="13063" h="6068" extrusionOk="0">
                  <a:moveTo>
                    <a:pt x="5041" y="3268"/>
                  </a:moveTo>
                  <a:cubicBezTo>
                    <a:pt x="5176" y="3268"/>
                    <a:pt x="5342" y="3318"/>
                    <a:pt x="5468" y="3318"/>
                  </a:cubicBezTo>
                  <a:cubicBezTo>
                    <a:pt x="5525" y="3318"/>
                    <a:pt x="5574" y="3308"/>
                    <a:pt x="5609" y="3279"/>
                  </a:cubicBezTo>
                  <a:lnTo>
                    <a:pt x="5609" y="3279"/>
                  </a:lnTo>
                  <a:cubicBezTo>
                    <a:pt x="5419" y="3512"/>
                    <a:pt x="5332" y="3771"/>
                    <a:pt x="5113" y="3771"/>
                  </a:cubicBezTo>
                  <a:cubicBezTo>
                    <a:pt x="5031" y="3771"/>
                    <a:pt x="4930" y="3735"/>
                    <a:pt x="4799" y="3647"/>
                  </a:cubicBezTo>
                  <a:lnTo>
                    <a:pt x="4799" y="3645"/>
                  </a:lnTo>
                  <a:cubicBezTo>
                    <a:pt x="4762" y="3338"/>
                    <a:pt x="4880" y="3268"/>
                    <a:pt x="5041" y="3268"/>
                  </a:cubicBezTo>
                  <a:close/>
                  <a:moveTo>
                    <a:pt x="787" y="5557"/>
                  </a:moveTo>
                  <a:lnTo>
                    <a:pt x="945" y="5736"/>
                  </a:lnTo>
                  <a:lnTo>
                    <a:pt x="854" y="5969"/>
                  </a:lnTo>
                  <a:lnTo>
                    <a:pt x="787" y="5557"/>
                  </a:lnTo>
                  <a:close/>
                  <a:moveTo>
                    <a:pt x="12440" y="1"/>
                  </a:moveTo>
                  <a:cubicBezTo>
                    <a:pt x="12255" y="53"/>
                    <a:pt x="12072" y="108"/>
                    <a:pt x="11889" y="165"/>
                  </a:cubicBezTo>
                  <a:cubicBezTo>
                    <a:pt x="11788" y="265"/>
                    <a:pt x="11651" y="309"/>
                    <a:pt x="11496" y="309"/>
                  </a:cubicBezTo>
                  <a:cubicBezTo>
                    <a:pt x="11472" y="309"/>
                    <a:pt x="11448" y="308"/>
                    <a:pt x="11424" y="306"/>
                  </a:cubicBezTo>
                  <a:cubicBezTo>
                    <a:pt x="11306" y="343"/>
                    <a:pt x="11191" y="383"/>
                    <a:pt x="11075" y="421"/>
                  </a:cubicBezTo>
                  <a:lnTo>
                    <a:pt x="11100" y="453"/>
                  </a:lnTo>
                  <a:lnTo>
                    <a:pt x="10900" y="480"/>
                  </a:lnTo>
                  <a:cubicBezTo>
                    <a:pt x="9039" y="1107"/>
                    <a:pt x="7409" y="1832"/>
                    <a:pt x="6202" y="2514"/>
                  </a:cubicBezTo>
                  <a:cubicBezTo>
                    <a:pt x="5268" y="2886"/>
                    <a:pt x="4720" y="3315"/>
                    <a:pt x="3319" y="3559"/>
                  </a:cubicBezTo>
                  <a:cubicBezTo>
                    <a:pt x="2120" y="4062"/>
                    <a:pt x="1031" y="4556"/>
                    <a:pt x="0" y="5016"/>
                  </a:cubicBezTo>
                  <a:cubicBezTo>
                    <a:pt x="0" y="5025"/>
                    <a:pt x="5" y="5031"/>
                    <a:pt x="7" y="5037"/>
                  </a:cubicBezTo>
                  <a:cubicBezTo>
                    <a:pt x="80" y="5003"/>
                    <a:pt x="146" y="4987"/>
                    <a:pt x="207" y="4987"/>
                  </a:cubicBezTo>
                  <a:cubicBezTo>
                    <a:pt x="363" y="4987"/>
                    <a:pt x="492" y="5088"/>
                    <a:pt x="644" y="5243"/>
                  </a:cubicBezTo>
                  <a:lnTo>
                    <a:pt x="461" y="5267"/>
                  </a:lnTo>
                  <a:cubicBezTo>
                    <a:pt x="453" y="5336"/>
                    <a:pt x="507" y="5374"/>
                    <a:pt x="562" y="5410"/>
                  </a:cubicBezTo>
                  <a:lnTo>
                    <a:pt x="139" y="5422"/>
                  </a:lnTo>
                  <a:cubicBezTo>
                    <a:pt x="286" y="5668"/>
                    <a:pt x="490" y="5506"/>
                    <a:pt x="427" y="5982"/>
                  </a:cubicBezTo>
                  <a:cubicBezTo>
                    <a:pt x="447" y="5974"/>
                    <a:pt x="467" y="5970"/>
                    <a:pt x="487" y="5970"/>
                  </a:cubicBezTo>
                  <a:cubicBezTo>
                    <a:pt x="510" y="5970"/>
                    <a:pt x="534" y="5976"/>
                    <a:pt x="556" y="5986"/>
                  </a:cubicBezTo>
                  <a:cubicBezTo>
                    <a:pt x="572" y="5973"/>
                    <a:pt x="593" y="5965"/>
                    <a:pt x="612" y="5956"/>
                  </a:cubicBezTo>
                  <a:cubicBezTo>
                    <a:pt x="640" y="5992"/>
                    <a:pt x="665" y="6028"/>
                    <a:pt x="692" y="6062"/>
                  </a:cubicBezTo>
                  <a:cubicBezTo>
                    <a:pt x="694" y="6064"/>
                    <a:pt x="699" y="6066"/>
                    <a:pt x="701" y="6068"/>
                  </a:cubicBezTo>
                  <a:cubicBezTo>
                    <a:pt x="1031" y="5900"/>
                    <a:pt x="1353" y="5727"/>
                    <a:pt x="1666" y="5550"/>
                  </a:cubicBezTo>
                  <a:cubicBezTo>
                    <a:pt x="1584" y="5362"/>
                    <a:pt x="1467" y="5121"/>
                    <a:pt x="1720" y="5121"/>
                  </a:cubicBezTo>
                  <a:cubicBezTo>
                    <a:pt x="1748" y="5121"/>
                    <a:pt x="1779" y="5124"/>
                    <a:pt x="1815" y="5130"/>
                  </a:cubicBezTo>
                  <a:cubicBezTo>
                    <a:pt x="1923" y="5239"/>
                    <a:pt x="1912" y="5325"/>
                    <a:pt x="1908" y="5414"/>
                  </a:cubicBezTo>
                  <a:cubicBezTo>
                    <a:pt x="2349" y="5164"/>
                    <a:pt x="2776" y="4909"/>
                    <a:pt x="3191" y="4657"/>
                  </a:cubicBezTo>
                  <a:cubicBezTo>
                    <a:pt x="3292" y="4625"/>
                    <a:pt x="3384" y="4594"/>
                    <a:pt x="3477" y="4562"/>
                  </a:cubicBezTo>
                  <a:cubicBezTo>
                    <a:pt x="3342" y="4381"/>
                    <a:pt x="3224" y="4158"/>
                    <a:pt x="3357" y="4015"/>
                  </a:cubicBezTo>
                  <a:lnTo>
                    <a:pt x="3357" y="4015"/>
                  </a:lnTo>
                  <a:cubicBezTo>
                    <a:pt x="3463" y="4085"/>
                    <a:pt x="3541" y="4113"/>
                    <a:pt x="3602" y="4113"/>
                  </a:cubicBezTo>
                  <a:cubicBezTo>
                    <a:pt x="3850" y="4113"/>
                    <a:pt x="3799" y="3642"/>
                    <a:pt x="4093" y="3642"/>
                  </a:cubicBezTo>
                  <a:cubicBezTo>
                    <a:pt x="4105" y="3642"/>
                    <a:pt x="4119" y="3643"/>
                    <a:pt x="4133" y="3645"/>
                  </a:cubicBezTo>
                  <a:cubicBezTo>
                    <a:pt x="4087" y="3986"/>
                    <a:pt x="3700" y="4169"/>
                    <a:pt x="3479" y="4463"/>
                  </a:cubicBezTo>
                  <a:lnTo>
                    <a:pt x="3536" y="4543"/>
                  </a:lnTo>
                  <a:cubicBezTo>
                    <a:pt x="4673" y="4154"/>
                    <a:pt x="5136" y="3839"/>
                    <a:pt x="6288" y="3473"/>
                  </a:cubicBezTo>
                  <a:cubicBezTo>
                    <a:pt x="8749" y="2556"/>
                    <a:pt x="10873" y="1551"/>
                    <a:pt x="13062" y="869"/>
                  </a:cubicBezTo>
                  <a:cubicBezTo>
                    <a:pt x="12988" y="747"/>
                    <a:pt x="12793" y="682"/>
                    <a:pt x="12601" y="682"/>
                  </a:cubicBezTo>
                  <a:cubicBezTo>
                    <a:pt x="12443" y="682"/>
                    <a:pt x="12287" y="726"/>
                    <a:pt x="12202" y="817"/>
                  </a:cubicBezTo>
                  <a:cubicBezTo>
                    <a:pt x="12156" y="711"/>
                    <a:pt x="11924" y="632"/>
                    <a:pt x="12063" y="503"/>
                  </a:cubicBezTo>
                  <a:lnTo>
                    <a:pt x="12063" y="503"/>
                  </a:lnTo>
                  <a:cubicBezTo>
                    <a:pt x="12133" y="528"/>
                    <a:pt x="12210" y="543"/>
                    <a:pt x="12284" y="543"/>
                  </a:cubicBezTo>
                  <a:cubicBezTo>
                    <a:pt x="12455" y="543"/>
                    <a:pt x="12614" y="462"/>
                    <a:pt x="12646" y="226"/>
                  </a:cubicBezTo>
                  <a:cubicBezTo>
                    <a:pt x="12591" y="104"/>
                    <a:pt x="12520" y="36"/>
                    <a:pt x="1244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55" name="Google Shape;6055;p40"/>
            <p:cNvSpPr/>
            <p:nvPr/>
          </p:nvSpPr>
          <p:spPr>
            <a:xfrm>
              <a:off x="814850" y="4805500"/>
              <a:ext cx="49300" cy="28325"/>
            </a:xfrm>
            <a:custGeom>
              <a:avLst/>
              <a:gdLst/>
              <a:ahLst/>
              <a:cxnLst/>
              <a:rect l="l" t="t" r="r" b="b"/>
              <a:pathLst>
                <a:path w="1972" h="1133" extrusionOk="0">
                  <a:moveTo>
                    <a:pt x="512" y="1"/>
                  </a:moveTo>
                  <a:cubicBezTo>
                    <a:pt x="415" y="32"/>
                    <a:pt x="321" y="66"/>
                    <a:pt x="224" y="95"/>
                  </a:cubicBezTo>
                  <a:cubicBezTo>
                    <a:pt x="232" y="102"/>
                    <a:pt x="239" y="108"/>
                    <a:pt x="247" y="116"/>
                  </a:cubicBezTo>
                  <a:cubicBezTo>
                    <a:pt x="1" y="325"/>
                    <a:pt x="228" y="730"/>
                    <a:pt x="373" y="1132"/>
                  </a:cubicBezTo>
                  <a:cubicBezTo>
                    <a:pt x="901" y="964"/>
                    <a:pt x="1435" y="781"/>
                    <a:pt x="1971" y="587"/>
                  </a:cubicBezTo>
                  <a:cubicBezTo>
                    <a:pt x="1921" y="573"/>
                    <a:pt x="1885" y="552"/>
                    <a:pt x="1896" y="472"/>
                  </a:cubicBezTo>
                  <a:lnTo>
                    <a:pt x="1961" y="440"/>
                  </a:lnTo>
                  <a:cubicBezTo>
                    <a:pt x="1750" y="150"/>
                    <a:pt x="1631" y="24"/>
                    <a:pt x="1472" y="24"/>
                  </a:cubicBezTo>
                  <a:cubicBezTo>
                    <a:pt x="1400" y="24"/>
                    <a:pt x="1320" y="50"/>
                    <a:pt x="1219" y="100"/>
                  </a:cubicBezTo>
                  <a:lnTo>
                    <a:pt x="1315" y="381"/>
                  </a:lnTo>
                  <a:cubicBezTo>
                    <a:pt x="1217" y="196"/>
                    <a:pt x="918" y="79"/>
                    <a:pt x="560" y="30"/>
                  </a:cubicBezTo>
                  <a:lnTo>
                    <a:pt x="560" y="30"/>
                  </a:lnTo>
                  <a:lnTo>
                    <a:pt x="609" y="133"/>
                  </a:lnTo>
                  <a:lnTo>
                    <a:pt x="512"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56" name="Google Shape;6056;p40"/>
            <p:cNvSpPr/>
            <p:nvPr/>
          </p:nvSpPr>
          <p:spPr>
            <a:xfrm>
              <a:off x="839525" y="5101500"/>
              <a:ext cx="25875" cy="13000"/>
            </a:xfrm>
            <a:custGeom>
              <a:avLst/>
              <a:gdLst/>
              <a:ahLst/>
              <a:cxnLst/>
              <a:rect l="l" t="t" r="r" b="b"/>
              <a:pathLst>
                <a:path w="1035" h="520" extrusionOk="0">
                  <a:moveTo>
                    <a:pt x="551" y="0"/>
                  </a:moveTo>
                  <a:cubicBezTo>
                    <a:pt x="343" y="0"/>
                    <a:pt x="154" y="75"/>
                    <a:pt x="0" y="118"/>
                  </a:cubicBezTo>
                  <a:cubicBezTo>
                    <a:pt x="65" y="207"/>
                    <a:pt x="49" y="358"/>
                    <a:pt x="36" y="520"/>
                  </a:cubicBezTo>
                  <a:cubicBezTo>
                    <a:pt x="377" y="406"/>
                    <a:pt x="709" y="289"/>
                    <a:pt x="1035" y="162"/>
                  </a:cubicBezTo>
                  <a:cubicBezTo>
                    <a:pt x="915" y="72"/>
                    <a:pt x="772" y="17"/>
                    <a:pt x="623" y="3"/>
                  </a:cubicBezTo>
                  <a:cubicBezTo>
                    <a:pt x="623" y="5"/>
                    <a:pt x="623" y="7"/>
                    <a:pt x="623" y="11"/>
                  </a:cubicBezTo>
                  <a:lnTo>
                    <a:pt x="619" y="3"/>
                  </a:lnTo>
                  <a:cubicBezTo>
                    <a:pt x="596" y="1"/>
                    <a:pt x="573" y="0"/>
                    <a:pt x="5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57" name="Google Shape;6057;p40"/>
            <p:cNvSpPr/>
            <p:nvPr/>
          </p:nvSpPr>
          <p:spPr>
            <a:xfrm>
              <a:off x="834325" y="5072475"/>
              <a:ext cx="30675" cy="29100"/>
            </a:xfrm>
            <a:custGeom>
              <a:avLst/>
              <a:gdLst/>
              <a:ahLst/>
              <a:cxnLst/>
              <a:rect l="l" t="t" r="r" b="b"/>
              <a:pathLst>
                <a:path w="1227" h="1164" extrusionOk="0">
                  <a:moveTo>
                    <a:pt x="1100" y="1"/>
                  </a:moveTo>
                  <a:lnTo>
                    <a:pt x="1100" y="1"/>
                  </a:lnTo>
                  <a:cubicBezTo>
                    <a:pt x="728" y="156"/>
                    <a:pt x="364" y="306"/>
                    <a:pt x="0" y="444"/>
                  </a:cubicBezTo>
                  <a:cubicBezTo>
                    <a:pt x="44" y="469"/>
                    <a:pt x="86" y="477"/>
                    <a:pt x="131" y="477"/>
                  </a:cubicBezTo>
                  <a:cubicBezTo>
                    <a:pt x="223" y="477"/>
                    <a:pt x="330" y="442"/>
                    <a:pt x="501" y="438"/>
                  </a:cubicBezTo>
                  <a:lnTo>
                    <a:pt x="827" y="1164"/>
                  </a:lnTo>
                  <a:lnTo>
                    <a:pt x="831" y="1164"/>
                  </a:lnTo>
                  <a:cubicBezTo>
                    <a:pt x="857" y="966"/>
                    <a:pt x="947" y="745"/>
                    <a:pt x="1171" y="745"/>
                  </a:cubicBezTo>
                  <a:cubicBezTo>
                    <a:pt x="1176" y="745"/>
                    <a:pt x="1181" y="745"/>
                    <a:pt x="1186" y="745"/>
                  </a:cubicBezTo>
                  <a:cubicBezTo>
                    <a:pt x="1226" y="476"/>
                    <a:pt x="1010" y="259"/>
                    <a:pt x="906" y="118"/>
                  </a:cubicBezTo>
                  <a:lnTo>
                    <a:pt x="110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58" name="Google Shape;6058;p40"/>
            <p:cNvSpPr/>
            <p:nvPr/>
          </p:nvSpPr>
          <p:spPr>
            <a:xfrm>
              <a:off x="872750" y="4816075"/>
              <a:ext cx="2500" cy="975"/>
            </a:xfrm>
            <a:custGeom>
              <a:avLst/>
              <a:gdLst/>
              <a:ahLst/>
              <a:cxnLst/>
              <a:rect l="l" t="t" r="r" b="b"/>
              <a:pathLst>
                <a:path w="100" h="39" extrusionOk="0">
                  <a:moveTo>
                    <a:pt x="99" y="0"/>
                  </a:moveTo>
                  <a:lnTo>
                    <a:pt x="99" y="0"/>
                  </a:lnTo>
                  <a:cubicBezTo>
                    <a:pt x="63" y="5"/>
                    <a:pt x="30" y="17"/>
                    <a:pt x="0" y="38"/>
                  </a:cubicBezTo>
                  <a:cubicBezTo>
                    <a:pt x="34" y="26"/>
                    <a:pt x="68" y="13"/>
                    <a:pt x="9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59" name="Google Shape;6059;p40"/>
            <p:cNvSpPr/>
            <p:nvPr/>
          </p:nvSpPr>
          <p:spPr>
            <a:xfrm>
              <a:off x="1047675" y="4878425"/>
              <a:ext cx="18950" cy="4925"/>
            </a:xfrm>
            <a:custGeom>
              <a:avLst/>
              <a:gdLst/>
              <a:ahLst/>
              <a:cxnLst/>
              <a:rect l="l" t="t" r="r" b="b"/>
              <a:pathLst>
                <a:path w="758" h="197" extrusionOk="0">
                  <a:moveTo>
                    <a:pt x="232" y="1"/>
                  </a:moveTo>
                  <a:cubicBezTo>
                    <a:pt x="178" y="1"/>
                    <a:pt x="126" y="5"/>
                    <a:pt x="80" y="17"/>
                  </a:cubicBezTo>
                  <a:cubicBezTo>
                    <a:pt x="59" y="78"/>
                    <a:pt x="32" y="137"/>
                    <a:pt x="0" y="196"/>
                  </a:cubicBezTo>
                  <a:cubicBezTo>
                    <a:pt x="212" y="135"/>
                    <a:pt x="450" y="74"/>
                    <a:pt x="732" y="19"/>
                  </a:cubicBezTo>
                  <a:cubicBezTo>
                    <a:pt x="740" y="13"/>
                    <a:pt x="749" y="9"/>
                    <a:pt x="757" y="3"/>
                  </a:cubicBezTo>
                  <a:lnTo>
                    <a:pt x="757" y="3"/>
                  </a:lnTo>
                  <a:cubicBezTo>
                    <a:pt x="709" y="16"/>
                    <a:pt x="656" y="21"/>
                    <a:pt x="599" y="21"/>
                  </a:cubicBezTo>
                  <a:cubicBezTo>
                    <a:pt x="481" y="21"/>
                    <a:pt x="350" y="1"/>
                    <a:pt x="23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60" name="Google Shape;6060;p40"/>
            <p:cNvSpPr/>
            <p:nvPr/>
          </p:nvSpPr>
          <p:spPr>
            <a:xfrm>
              <a:off x="894925" y="4804275"/>
              <a:ext cx="5550" cy="4350"/>
            </a:xfrm>
            <a:custGeom>
              <a:avLst/>
              <a:gdLst/>
              <a:ahLst/>
              <a:cxnLst/>
              <a:rect l="l" t="t" r="r" b="b"/>
              <a:pathLst>
                <a:path w="222" h="174" extrusionOk="0">
                  <a:moveTo>
                    <a:pt x="77" y="0"/>
                  </a:moveTo>
                  <a:cubicBezTo>
                    <a:pt x="63" y="0"/>
                    <a:pt x="49" y="3"/>
                    <a:pt x="34" y="10"/>
                  </a:cubicBezTo>
                  <a:cubicBezTo>
                    <a:pt x="11" y="62"/>
                    <a:pt x="1" y="117"/>
                    <a:pt x="3" y="174"/>
                  </a:cubicBezTo>
                  <a:cubicBezTo>
                    <a:pt x="77" y="146"/>
                    <a:pt x="148" y="119"/>
                    <a:pt x="222" y="90"/>
                  </a:cubicBezTo>
                  <a:cubicBezTo>
                    <a:pt x="174" y="37"/>
                    <a:pt x="127" y="0"/>
                    <a:pt x="7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61" name="Google Shape;6061;p40"/>
            <p:cNvSpPr/>
            <p:nvPr/>
          </p:nvSpPr>
          <p:spPr>
            <a:xfrm>
              <a:off x="2056050" y="5139975"/>
              <a:ext cx="6125" cy="1100"/>
            </a:xfrm>
            <a:custGeom>
              <a:avLst/>
              <a:gdLst/>
              <a:ahLst/>
              <a:cxnLst/>
              <a:rect l="l" t="t" r="r" b="b"/>
              <a:pathLst>
                <a:path w="245" h="44" extrusionOk="0">
                  <a:moveTo>
                    <a:pt x="1" y="1"/>
                  </a:moveTo>
                  <a:cubicBezTo>
                    <a:pt x="97" y="18"/>
                    <a:pt x="165" y="33"/>
                    <a:pt x="211" y="43"/>
                  </a:cubicBezTo>
                  <a:cubicBezTo>
                    <a:pt x="205" y="30"/>
                    <a:pt x="211" y="16"/>
                    <a:pt x="24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62" name="Google Shape;6062;p40"/>
            <p:cNvSpPr/>
            <p:nvPr/>
          </p:nvSpPr>
          <p:spPr>
            <a:xfrm>
              <a:off x="2008200" y="5108075"/>
              <a:ext cx="91750" cy="32450"/>
            </a:xfrm>
            <a:custGeom>
              <a:avLst/>
              <a:gdLst/>
              <a:ahLst/>
              <a:cxnLst/>
              <a:rect l="l" t="t" r="r" b="b"/>
              <a:pathLst>
                <a:path w="3670" h="1298" extrusionOk="0">
                  <a:moveTo>
                    <a:pt x="1566" y="331"/>
                  </a:moveTo>
                  <a:lnTo>
                    <a:pt x="1715" y="1016"/>
                  </a:lnTo>
                  <a:lnTo>
                    <a:pt x="1715" y="1016"/>
                  </a:lnTo>
                  <a:lnTo>
                    <a:pt x="1530" y="600"/>
                  </a:lnTo>
                  <a:cubicBezTo>
                    <a:pt x="1494" y="617"/>
                    <a:pt x="1454" y="656"/>
                    <a:pt x="1399" y="656"/>
                  </a:cubicBezTo>
                  <a:cubicBezTo>
                    <a:pt x="1355" y="656"/>
                    <a:pt x="1301" y="632"/>
                    <a:pt x="1231" y="554"/>
                  </a:cubicBezTo>
                  <a:lnTo>
                    <a:pt x="1566" y="331"/>
                  </a:lnTo>
                  <a:close/>
                  <a:moveTo>
                    <a:pt x="1063" y="0"/>
                  </a:moveTo>
                  <a:cubicBezTo>
                    <a:pt x="838" y="282"/>
                    <a:pt x="725" y="826"/>
                    <a:pt x="359" y="826"/>
                  </a:cubicBezTo>
                  <a:cubicBezTo>
                    <a:pt x="260" y="826"/>
                    <a:pt x="143" y="787"/>
                    <a:pt x="1" y="692"/>
                  </a:cubicBezTo>
                  <a:lnTo>
                    <a:pt x="1" y="692"/>
                  </a:lnTo>
                  <a:lnTo>
                    <a:pt x="253" y="1081"/>
                  </a:lnTo>
                  <a:cubicBezTo>
                    <a:pt x="234" y="1077"/>
                    <a:pt x="215" y="1079"/>
                    <a:pt x="197" y="1077"/>
                  </a:cubicBezTo>
                  <a:lnTo>
                    <a:pt x="197" y="1077"/>
                  </a:lnTo>
                  <a:cubicBezTo>
                    <a:pt x="863" y="1176"/>
                    <a:pt x="1536" y="1237"/>
                    <a:pt x="2211" y="1256"/>
                  </a:cubicBezTo>
                  <a:cubicBezTo>
                    <a:pt x="2194" y="1262"/>
                    <a:pt x="2175" y="1269"/>
                    <a:pt x="2159" y="1277"/>
                  </a:cubicBezTo>
                  <a:cubicBezTo>
                    <a:pt x="2614" y="1275"/>
                    <a:pt x="2817" y="1264"/>
                    <a:pt x="2878" y="1264"/>
                  </a:cubicBezTo>
                  <a:cubicBezTo>
                    <a:pt x="2925" y="1264"/>
                    <a:pt x="2884" y="1271"/>
                    <a:pt x="2806" y="1294"/>
                  </a:cubicBezTo>
                  <a:cubicBezTo>
                    <a:pt x="2874" y="1297"/>
                    <a:pt x="2937" y="1298"/>
                    <a:pt x="2994" y="1298"/>
                  </a:cubicBezTo>
                  <a:cubicBezTo>
                    <a:pt x="3670" y="1298"/>
                    <a:pt x="3585" y="1103"/>
                    <a:pt x="3067" y="741"/>
                  </a:cubicBezTo>
                  <a:cubicBezTo>
                    <a:pt x="3041" y="516"/>
                    <a:pt x="3290" y="201"/>
                    <a:pt x="3308" y="190"/>
                  </a:cubicBezTo>
                  <a:lnTo>
                    <a:pt x="3308" y="190"/>
                  </a:lnTo>
                  <a:cubicBezTo>
                    <a:pt x="3308" y="190"/>
                    <a:pt x="3309" y="190"/>
                    <a:pt x="3309" y="190"/>
                  </a:cubicBezTo>
                  <a:cubicBezTo>
                    <a:pt x="3309" y="189"/>
                    <a:pt x="3309" y="189"/>
                    <a:pt x="3309" y="189"/>
                  </a:cubicBezTo>
                  <a:cubicBezTo>
                    <a:pt x="3309" y="189"/>
                    <a:pt x="3308" y="189"/>
                    <a:pt x="3308" y="190"/>
                  </a:cubicBezTo>
                  <a:lnTo>
                    <a:pt x="3308" y="190"/>
                  </a:lnTo>
                  <a:cubicBezTo>
                    <a:pt x="2555" y="173"/>
                    <a:pt x="1807" y="110"/>
                    <a:pt x="106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63" name="Google Shape;6063;p40"/>
            <p:cNvSpPr/>
            <p:nvPr/>
          </p:nvSpPr>
          <p:spPr>
            <a:xfrm>
              <a:off x="2102425" y="4998550"/>
              <a:ext cx="1650" cy="325"/>
            </a:xfrm>
            <a:custGeom>
              <a:avLst/>
              <a:gdLst/>
              <a:ahLst/>
              <a:cxnLst/>
              <a:rect l="l" t="t" r="r" b="b"/>
              <a:pathLst>
                <a:path w="66" h="13" extrusionOk="0">
                  <a:moveTo>
                    <a:pt x="66" y="1"/>
                  </a:moveTo>
                  <a:lnTo>
                    <a:pt x="1" y="9"/>
                  </a:lnTo>
                  <a:cubicBezTo>
                    <a:pt x="7" y="11"/>
                    <a:pt x="14" y="12"/>
                    <a:pt x="22" y="12"/>
                  </a:cubicBezTo>
                  <a:cubicBezTo>
                    <a:pt x="37" y="12"/>
                    <a:pt x="53" y="8"/>
                    <a:pt x="6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64" name="Google Shape;6064;p40"/>
            <p:cNvSpPr/>
            <p:nvPr/>
          </p:nvSpPr>
          <p:spPr>
            <a:xfrm>
              <a:off x="1783975" y="4884425"/>
              <a:ext cx="336725" cy="116650"/>
            </a:xfrm>
            <a:custGeom>
              <a:avLst/>
              <a:gdLst/>
              <a:ahLst/>
              <a:cxnLst/>
              <a:rect l="l" t="t" r="r" b="b"/>
              <a:pathLst>
                <a:path w="13469" h="4666" extrusionOk="0">
                  <a:moveTo>
                    <a:pt x="1317" y="1031"/>
                  </a:moveTo>
                  <a:cubicBezTo>
                    <a:pt x="1357" y="1060"/>
                    <a:pt x="1389" y="1098"/>
                    <a:pt x="1410" y="1144"/>
                  </a:cubicBezTo>
                  <a:cubicBezTo>
                    <a:pt x="1363" y="1121"/>
                    <a:pt x="1328" y="1081"/>
                    <a:pt x="1317" y="1031"/>
                  </a:cubicBezTo>
                  <a:close/>
                  <a:moveTo>
                    <a:pt x="1410" y="1144"/>
                  </a:moveTo>
                  <a:lnTo>
                    <a:pt x="1410" y="1144"/>
                  </a:lnTo>
                  <a:cubicBezTo>
                    <a:pt x="1536" y="1201"/>
                    <a:pt x="1719" y="1088"/>
                    <a:pt x="1643" y="1319"/>
                  </a:cubicBezTo>
                  <a:cubicBezTo>
                    <a:pt x="1605" y="1349"/>
                    <a:pt x="1575" y="1362"/>
                    <a:pt x="1552" y="1362"/>
                  </a:cubicBezTo>
                  <a:cubicBezTo>
                    <a:pt x="1480" y="1362"/>
                    <a:pt x="1460" y="1245"/>
                    <a:pt x="1410" y="1144"/>
                  </a:cubicBezTo>
                  <a:close/>
                  <a:moveTo>
                    <a:pt x="1784" y="1358"/>
                  </a:moveTo>
                  <a:lnTo>
                    <a:pt x="2015" y="1714"/>
                  </a:lnTo>
                  <a:lnTo>
                    <a:pt x="1784" y="1632"/>
                  </a:lnTo>
                  <a:cubicBezTo>
                    <a:pt x="1790" y="1570"/>
                    <a:pt x="1854" y="1482"/>
                    <a:pt x="1784" y="1358"/>
                  </a:cubicBezTo>
                  <a:close/>
                  <a:moveTo>
                    <a:pt x="10995" y="3512"/>
                  </a:moveTo>
                  <a:cubicBezTo>
                    <a:pt x="10990" y="3512"/>
                    <a:pt x="10986" y="3512"/>
                    <a:pt x="10982" y="3512"/>
                  </a:cubicBezTo>
                  <a:lnTo>
                    <a:pt x="10982" y="3512"/>
                  </a:lnTo>
                  <a:cubicBezTo>
                    <a:pt x="11016" y="3516"/>
                    <a:pt x="11050" y="3520"/>
                    <a:pt x="11084" y="3523"/>
                  </a:cubicBezTo>
                  <a:lnTo>
                    <a:pt x="11084" y="3523"/>
                  </a:lnTo>
                  <a:cubicBezTo>
                    <a:pt x="11053" y="3516"/>
                    <a:pt x="11023" y="3512"/>
                    <a:pt x="10995" y="3512"/>
                  </a:cubicBezTo>
                  <a:close/>
                  <a:moveTo>
                    <a:pt x="758" y="0"/>
                  </a:moveTo>
                  <a:lnTo>
                    <a:pt x="758" y="0"/>
                  </a:lnTo>
                  <a:cubicBezTo>
                    <a:pt x="793" y="131"/>
                    <a:pt x="747" y="385"/>
                    <a:pt x="953" y="570"/>
                  </a:cubicBezTo>
                  <a:cubicBezTo>
                    <a:pt x="855" y="489"/>
                    <a:pt x="771" y="457"/>
                    <a:pt x="699" y="457"/>
                  </a:cubicBezTo>
                  <a:cubicBezTo>
                    <a:pt x="427" y="457"/>
                    <a:pt x="300" y="901"/>
                    <a:pt x="54" y="901"/>
                  </a:cubicBezTo>
                  <a:cubicBezTo>
                    <a:pt x="37" y="901"/>
                    <a:pt x="19" y="899"/>
                    <a:pt x="1" y="894"/>
                  </a:cubicBezTo>
                  <a:lnTo>
                    <a:pt x="1" y="894"/>
                  </a:lnTo>
                  <a:cubicBezTo>
                    <a:pt x="97" y="1106"/>
                    <a:pt x="224" y="1043"/>
                    <a:pt x="337" y="1117"/>
                  </a:cubicBezTo>
                  <a:lnTo>
                    <a:pt x="337" y="1411"/>
                  </a:lnTo>
                  <a:cubicBezTo>
                    <a:pt x="1079" y="1704"/>
                    <a:pt x="1801" y="1990"/>
                    <a:pt x="2505" y="2263"/>
                  </a:cubicBezTo>
                  <a:cubicBezTo>
                    <a:pt x="2493" y="2160"/>
                    <a:pt x="2457" y="2061"/>
                    <a:pt x="2404" y="1975"/>
                  </a:cubicBezTo>
                  <a:lnTo>
                    <a:pt x="2720" y="1889"/>
                  </a:lnTo>
                  <a:lnTo>
                    <a:pt x="2787" y="2301"/>
                  </a:lnTo>
                  <a:cubicBezTo>
                    <a:pt x="3026" y="2186"/>
                    <a:pt x="3233" y="1923"/>
                    <a:pt x="3496" y="1923"/>
                  </a:cubicBezTo>
                  <a:cubicBezTo>
                    <a:pt x="3518" y="1923"/>
                    <a:pt x="3540" y="1925"/>
                    <a:pt x="3563" y="1929"/>
                  </a:cubicBezTo>
                  <a:cubicBezTo>
                    <a:pt x="3889" y="2602"/>
                    <a:pt x="3548" y="2484"/>
                    <a:pt x="3254" y="2553"/>
                  </a:cubicBezTo>
                  <a:cubicBezTo>
                    <a:pt x="6064" y="3632"/>
                    <a:pt x="8570" y="4465"/>
                    <a:pt x="10882" y="4616"/>
                  </a:cubicBezTo>
                  <a:cubicBezTo>
                    <a:pt x="10970" y="4613"/>
                    <a:pt x="11022" y="4611"/>
                    <a:pt x="11050" y="4611"/>
                  </a:cubicBezTo>
                  <a:cubicBezTo>
                    <a:pt x="11102" y="4611"/>
                    <a:pt x="11062" y="4616"/>
                    <a:pt x="10999" y="4621"/>
                  </a:cubicBezTo>
                  <a:cubicBezTo>
                    <a:pt x="11482" y="4631"/>
                    <a:pt x="11611" y="4666"/>
                    <a:pt x="11833" y="4666"/>
                  </a:cubicBezTo>
                  <a:cubicBezTo>
                    <a:pt x="12006" y="4666"/>
                    <a:pt x="12237" y="4645"/>
                    <a:pt x="12739" y="4574"/>
                  </a:cubicBezTo>
                  <a:cubicBezTo>
                    <a:pt x="12682" y="4549"/>
                    <a:pt x="12844" y="4328"/>
                    <a:pt x="13468" y="4053"/>
                  </a:cubicBezTo>
                  <a:cubicBezTo>
                    <a:pt x="12870" y="3765"/>
                    <a:pt x="12652" y="3541"/>
                    <a:pt x="12345" y="3541"/>
                  </a:cubicBezTo>
                  <a:cubicBezTo>
                    <a:pt x="12261" y="3541"/>
                    <a:pt x="12170" y="3558"/>
                    <a:pt x="12063" y="3594"/>
                  </a:cubicBezTo>
                  <a:cubicBezTo>
                    <a:pt x="11736" y="3582"/>
                    <a:pt x="11409" y="3558"/>
                    <a:pt x="11084" y="3523"/>
                  </a:cubicBezTo>
                  <a:lnTo>
                    <a:pt x="11084" y="3523"/>
                  </a:lnTo>
                  <a:cubicBezTo>
                    <a:pt x="11202" y="3553"/>
                    <a:pt x="11333" y="3637"/>
                    <a:pt x="11443" y="3763"/>
                  </a:cubicBezTo>
                  <a:cubicBezTo>
                    <a:pt x="11438" y="4011"/>
                    <a:pt x="11355" y="4073"/>
                    <a:pt x="11242" y="4073"/>
                  </a:cubicBezTo>
                  <a:cubicBezTo>
                    <a:pt x="11129" y="4073"/>
                    <a:pt x="10986" y="4011"/>
                    <a:pt x="10859" y="4011"/>
                  </a:cubicBezTo>
                  <a:cubicBezTo>
                    <a:pt x="10817" y="4011"/>
                    <a:pt x="10777" y="4018"/>
                    <a:pt x="10741" y="4036"/>
                  </a:cubicBezTo>
                  <a:cubicBezTo>
                    <a:pt x="10689" y="3675"/>
                    <a:pt x="10810" y="3519"/>
                    <a:pt x="10982" y="3512"/>
                  </a:cubicBezTo>
                  <a:lnTo>
                    <a:pt x="10982" y="3512"/>
                  </a:lnTo>
                  <a:cubicBezTo>
                    <a:pt x="10797" y="3491"/>
                    <a:pt x="10612" y="3467"/>
                    <a:pt x="10427" y="3439"/>
                  </a:cubicBezTo>
                  <a:cubicBezTo>
                    <a:pt x="10417" y="3439"/>
                    <a:pt x="10406" y="3437"/>
                    <a:pt x="10396" y="3434"/>
                  </a:cubicBezTo>
                  <a:lnTo>
                    <a:pt x="10396" y="3432"/>
                  </a:lnTo>
                  <a:cubicBezTo>
                    <a:pt x="10196" y="3403"/>
                    <a:pt x="9998" y="3374"/>
                    <a:pt x="9794" y="3336"/>
                  </a:cubicBezTo>
                  <a:cubicBezTo>
                    <a:pt x="9792" y="3359"/>
                    <a:pt x="9792" y="3382"/>
                    <a:pt x="9794" y="3405"/>
                  </a:cubicBezTo>
                  <a:cubicBezTo>
                    <a:pt x="9775" y="3386"/>
                    <a:pt x="9765" y="3359"/>
                    <a:pt x="9765" y="3329"/>
                  </a:cubicBezTo>
                  <a:cubicBezTo>
                    <a:pt x="9073" y="3205"/>
                    <a:pt x="8358" y="3037"/>
                    <a:pt x="7635" y="2837"/>
                  </a:cubicBezTo>
                  <a:lnTo>
                    <a:pt x="7635" y="2837"/>
                  </a:lnTo>
                  <a:cubicBezTo>
                    <a:pt x="7683" y="2865"/>
                    <a:pt x="7733" y="2921"/>
                    <a:pt x="7782" y="3029"/>
                  </a:cubicBezTo>
                  <a:cubicBezTo>
                    <a:pt x="7779" y="3028"/>
                    <a:pt x="7776" y="3028"/>
                    <a:pt x="7774" y="3028"/>
                  </a:cubicBezTo>
                  <a:cubicBezTo>
                    <a:pt x="7659" y="3028"/>
                    <a:pt x="7643" y="3163"/>
                    <a:pt x="7569" y="3258"/>
                  </a:cubicBezTo>
                  <a:cubicBezTo>
                    <a:pt x="7563" y="3769"/>
                    <a:pt x="7904" y="3481"/>
                    <a:pt x="7963" y="3958"/>
                  </a:cubicBezTo>
                  <a:cubicBezTo>
                    <a:pt x="7951" y="4046"/>
                    <a:pt x="7931" y="4079"/>
                    <a:pt x="7905" y="4079"/>
                  </a:cubicBezTo>
                  <a:cubicBezTo>
                    <a:pt x="7830" y="4079"/>
                    <a:pt x="7711" y="3794"/>
                    <a:pt x="7628" y="3739"/>
                  </a:cubicBezTo>
                  <a:cubicBezTo>
                    <a:pt x="7389" y="3371"/>
                    <a:pt x="6848" y="3266"/>
                    <a:pt x="7020" y="2661"/>
                  </a:cubicBezTo>
                  <a:cubicBezTo>
                    <a:pt x="6680" y="2558"/>
                    <a:pt x="6339" y="2450"/>
                    <a:pt x="6001" y="2337"/>
                  </a:cubicBezTo>
                  <a:cubicBezTo>
                    <a:pt x="5998" y="2343"/>
                    <a:pt x="5994" y="2351"/>
                    <a:pt x="5990" y="2360"/>
                  </a:cubicBezTo>
                  <a:cubicBezTo>
                    <a:pt x="5972" y="2365"/>
                    <a:pt x="5954" y="2367"/>
                    <a:pt x="5937" y="2367"/>
                  </a:cubicBezTo>
                  <a:cubicBezTo>
                    <a:pt x="5854" y="2367"/>
                    <a:pt x="5781" y="2312"/>
                    <a:pt x="5708" y="2236"/>
                  </a:cubicBezTo>
                  <a:cubicBezTo>
                    <a:pt x="5517" y="2168"/>
                    <a:pt x="5325" y="2101"/>
                    <a:pt x="5134" y="2030"/>
                  </a:cubicBezTo>
                  <a:lnTo>
                    <a:pt x="5134" y="2030"/>
                  </a:lnTo>
                  <a:lnTo>
                    <a:pt x="5214" y="2286"/>
                  </a:lnTo>
                  <a:cubicBezTo>
                    <a:pt x="4962" y="2166"/>
                    <a:pt x="4875" y="2068"/>
                    <a:pt x="4785" y="1899"/>
                  </a:cubicBezTo>
                  <a:cubicBezTo>
                    <a:pt x="4659" y="1849"/>
                    <a:pt x="4535" y="1800"/>
                    <a:pt x="4411" y="1752"/>
                  </a:cubicBezTo>
                  <a:cubicBezTo>
                    <a:pt x="4345" y="1824"/>
                    <a:pt x="4290" y="1852"/>
                    <a:pt x="4222" y="1852"/>
                  </a:cubicBezTo>
                  <a:cubicBezTo>
                    <a:pt x="4176" y="1852"/>
                    <a:pt x="4125" y="1839"/>
                    <a:pt x="4062" y="1817"/>
                  </a:cubicBezTo>
                  <a:cubicBezTo>
                    <a:pt x="4102" y="1739"/>
                    <a:pt x="4160" y="1708"/>
                    <a:pt x="4190" y="1666"/>
                  </a:cubicBezTo>
                  <a:cubicBezTo>
                    <a:pt x="4080" y="1620"/>
                    <a:pt x="3973" y="1573"/>
                    <a:pt x="3864" y="1527"/>
                  </a:cubicBezTo>
                  <a:lnTo>
                    <a:pt x="3864" y="1527"/>
                  </a:lnTo>
                  <a:cubicBezTo>
                    <a:pt x="3788" y="1586"/>
                    <a:pt x="3747" y="1675"/>
                    <a:pt x="3820" y="1827"/>
                  </a:cubicBezTo>
                  <a:lnTo>
                    <a:pt x="3820" y="1827"/>
                  </a:lnTo>
                  <a:cubicBezTo>
                    <a:pt x="3673" y="1602"/>
                    <a:pt x="3484" y="1572"/>
                    <a:pt x="3307" y="1572"/>
                  </a:cubicBezTo>
                  <a:cubicBezTo>
                    <a:pt x="3240" y="1572"/>
                    <a:pt x="3175" y="1576"/>
                    <a:pt x="3114" y="1576"/>
                  </a:cubicBezTo>
                  <a:cubicBezTo>
                    <a:pt x="2960" y="1576"/>
                    <a:pt x="2836" y="1547"/>
                    <a:pt x="2791" y="1344"/>
                  </a:cubicBezTo>
                  <a:cubicBezTo>
                    <a:pt x="2761" y="1334"/>
                    <a:pt x="2737" y="1329"/>
                    <a:pt x="2719" y="1329"/>
                  </a:cubicBezTo>
                  <a:cubicBezTo>
                    <a:pt x="2596" y="1329"/>
                    <a:pt x="2711" y="1544"/>
                    <a:pt x="2739" y="1752"/>
                  </a:cubicBezTo>
                  <a:cubicBezTo>
                    <a:pt x="2581" y="1573"/>
                    <a:pt x="2516" y="1603"/>
                    <a:pt x="2394" y="1596"/>
                  </a:cubicBezTo>
                  <a:lnTo>
                    <a:pt x="2449" y="1191"/>
                  </a:lnTo>
                  <a:cubicBezTo>
                    <a:pt x="2344" y="1085"/>
                    <a:pt x="2289" y="1047"/>
                    <a:pt x="2258" y="1047"/>
                  </a:cubicBezTo>
                  <a:cubicBezTo>
                    <a:pt x="2181" y="1047"/>
                    <a:pt x="2256" y="1280"/>
                    <a:pt x="2108" y="1280"/>
                  </a:cubicBezTo>
                  <a:cubicBezTo>
                    <a:pt x="2072" y="1280"/>
                    <a:pt x="2024" y="1266"/>
                    <a:pt x="1956" y="1233"/>
                  </a:cubicBezTo>
                  <a:cubicBezTo>
                    <a:pt x="1921" y="919"/>
                    <a:pt x="1942" y="772"/>
                    <a:pt x="1986" y="667"/>
                  </a:cubicBezTo>
                  <a:cubicBezTo>
                    <a:pt x="1555" y="450"/>
                    <a:pt x="1145" y="225"/>
                    <a:pt x="75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65" name="Google Shape;6065;p40"/>
            <p:cNvSpPr/>
            <p:nvPr/>
          </p:nvSpPr>
          <p:spPr>
            <a:xfrm>
              <a:off x="285950" y="4861375"/>
              <a:ext cx="10750" cy="6875"/>
            </a:xfrm>
            <a:custGeom>
              <a:avLst/>
              <a:gdLst/>
              <a:ahLst/>
              <a:cxnLst/>
              <a:rect l="l" t="t" r="r" b="b"/>
              <a:pathLst>
                <a:path w="430" h="275" extrusionOk="0">
                  <a:moveTo>
                    <a:pt x="175" y="1"/>
                  </a:moveTo>
                  <a:cubicBezTo>
                    <a:pt x="121" y="1"/>
                    <a:pt x="64" y="20"/>
                    <a:pt x="1" y="35"/>
                  </a:cubicBezTo>
                  <a:cubicBezTo>
                    <a:pt x="150" y="102"/>
                    <a:pt x="293" y="182"/>
                    <a:pt x="430" y="275"/>
                  </a:cubicBezTo>
                  <a:cubicBezTo>
                    <a:pt x="346" y="55"/>
                    <a:pt x="265" y="1"/>
                    <a:pt x="17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66" name="Google Shape;6066;p40"/>
            <p:cNvSpPr/>
            <p:nvPr/>
          </p:nvSpPr>
          <p:spPr>
            <a:xfrm>
              <a:off x="2061325" y="5141050"/>
              <a:ext cx="2800" cy="800"/>
            </a:xfrm>
            <a:custGeom>
              <a:avLst/>
              <a:gdLst/>
              <a:ahLst/>
              <a:cxnLst/>
              <a:rect l="l" t="t" r="r" b="b"/>
              <a:pathLst>
                <a:path w="112" h="32" extrusionOk="0">
                  <a:moveTo>
                    <a:pt x="0" y="0"/>
                  </a:moveTo>
                  <a:cubicBezTo>
                    <a:pt x="14" y="20"/>
                    <a:pt x="72" y="32"/>
                    <a:pt x="92" y="32"/>
                  </a:cubicBezTo>
                  <a:cubicBezTo>
                    <a:pt x="111" y="32"/>
                    <a:pt x="100" y="22"/>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67" name="Google Shape;6067;p40"/>
            <p:cNvSpPr/>
            <p:nvPr/>
          </p:nvSpPr>
          <p:spPr>
            <a:xfrm>
              <a:off x="1284875" y="4655675"/>
              <a:ext cx="5300" cy="3025"/>
            </a:xfrm>
            <a:custGeom>
              <a:avLst/>
              <a:gdLst/>
              <a:ahLst/>
              <a:cxnLst/>
              <a:rect l="l" t="t" r="r" b="b"/>
              <a:pathLst>
                <a:path w="212" h="121" extrusionOk="0">
                  <a:moveTo>
                    <a:pt x="93" y="0"/>
                  </a:moveTo>
                  <a:cubicBezTo>
                    <a:pt x="57" y="0"/>
                    <a:pt x="26" y="33"/>
                    <a:pt x="1" y="120"/>
                  </a:cubicBezTo>
                  <a:cubicBezTo>
                    <a:pt x="70" y="105"/>
                    <a:pt x="142" y="91"/>
                    <a:pt x="211" y="78"/>
                  </a:cubicBezTo>
                  <a:cubicBezTo>
                    <a:pt x="169" y="34"/>
                    <a:pt x="129" y="0"/>
                    <a:pt x="9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68" name="Google Shape;6068;p40"/>
            <p:cNvSpPr/>
            <p:nvPr/>
          </p:nvSpPr>
          <p:spPr>
            <a:xfrm>
              <a:off x="1678625" y="4714300"/>
              <a:ext cx="9525" cy="6375"/>
            </a:xfrm>
            <a:custGeom>
              <a:avLst/>
              <a:gdLst/>
              <a:ahLst/>
              <a:cxnLst/>
              <a:rect l="l" t="t" r="r" b="b"/>
              <a:pathLst>
                <a:path w="381" h="255" extrusionOk="0">
                  <a:moveTo>
                    <a:pt x="381" y="0"/>
                  </a:moveTo>
                  <a:lnTo>
                    <a:pt x="381" y="0"/>
                  </a:lnTo>
                  <a:cubicBezTo>
                    <a:pt x="293" y="86"/>
                    <a:pt x="59" y="17"/>
                    <a:pt x="0" y="122"/>
                  </a:cubicBezTo>
                  <a:cubicBezTo>
                    <a:pt x="116" y="166"/>
                    <a:pt x="234" y="212"/>
                    <a:pt x="347" y="254"/>
                  </a:cubicBezTo>
                  <a:lnTo>
                    <a:pt x="38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69" name="Google Shape;6069;p40"/>
            <p:cNvSpPr/>
            <p:nvPr/>
          </p:nvSpPr>
          <p:spPr>
            <a:xfrm>
              <a:off x="1741975" y="4457800"/>
              <a:ext cx="371100" cy="122025"/>
            </a:xfrm>
            <a:custGeom>
              <a:avLst/>
              <a:gdLst/>
              <a:ahLst/>
              <a:cxnLst/>
              <a:rect l="l" t="t" r="r" b="b"/>
              <a:pathLst>
                <a:path w="14844" h="4881" extrusionOk="0">
                  <a:moveTo>
                    <a:pt x="567" y="0"/>
                  </a:moveTo>
                  <a:cubicBezTo>
                    <a:pt x="335" y="0"/>
                    <a:pt x="180" y="203"/>
                    <a:pt x="0" y="372"/>
                  </a:cubicBezTo>
                  <a:cubicBezTo>
                    <a:pt x="450" y="553"/>
                    <a:pt x="940" y="731"/>
                    <a:pt x="1502" y="906"/>
                  </a:cubicBezTo>
                  <a:cubicBezTo>
                    <a:pt x="4095" y="2653"/>
                    <a:pt x="8829" y="4571"/>
                    <a:pt x="13113" y="4820"/>
                  </a:cubicBezTo>
                  <a:cubicBezTo>
                    <a:pt x="13074" y="4819"/>
                    <a:pt x="13039" y="4819"/>
                    <a:pt x="13006" y="4819"/>
                  </a:cubicBezTo>
                  <a:cubicBezTo>
                    <a:pt x="12428" y="4819"/>
                    <a:pt x="12634" y="4851"/>
                    <a:pt x="13636" y="4851"/>
                  </a:cubicBezTo>
                  <a:cubicBezTo>
                    <a:pt x="13666" y="4851"/>
                    <a:pt x="13696" y="4851"/>
                    <a:pt x="13727" y="4851"/>
                  </a:cubicBezTo>
                  <a:cubicBezTo>
                    <a:pt x="13727" y="4863"/>
                    <a:pt x="13735" y="4867"/>
                    <a:pt x="13747" y="4867"/>
                  </a:cubicBezTo>
                  <a:cubicBezTo>
                    <a:pt x="13778" y="4867"/>
                    <a:pt x="13832" y="4843"/>
                    <a:pt x="13857" y="4843"/>
                  </a:cubicBezTo>
                  <a:cubicBezTo>
                    <a:pt x="13872" y="4843"/>
                    <a:pt x="13875" y="4852"/>
                    <a:pt x="13855" y="4881"/>
                  </a:cubicBezTo>
                  <a:cubicBezTo>
                    <a:pt x="14843" y="4784"/>
                    <a:pt x="14717" y="4588"/>
                    <a:pt x="13716" y="4201"/>
                  </a:cubicBezTo>
                  <a:cubicBezTo>
                    <a:pt x="14646" y="4030"/>
                    <a:pt x="14844" y="3756"/>
                    <a:pt x="13422" y="3756"/>
                  </a:cubicBezTo>
                  <a:cubicBezTo>
                    <a:pt x="13329" y="3756"/>
                    <a:pt x="13228" y="3757"/>
                    <a:pt x="13121" y="3760"/>
                  </a:cubicBezTo>
                  <a:cubicBezTo>
                    <a:pt x="13090" y="3760"/>
                    <a:pt x="13059" y="3760"/>
                    <a:pt x="13027" y="3760"/>
                  </a:cubicBezTo>
                  <a:cubicBezTo>
                    <a:pt x="9172" y="3760"/>
                    <a:pt x="5697" y="2218"/>
                    <a:pt x="2255" y="576"/>
                  </a:cubicBezTo>
                  <a:cubicBezTo>
                    <a:pt x="2216" y="591"/>
                    <a:pt x="2174" y="599"/>
                    <a:pt x="2132" y="599"/>
                  </a:cubicBezTo>
                  <a:cubicBezTo>
                    <a:pt x="2100" y="599"/>
                    <a:pt x="2067" y="594"/>
                    <a:pt x="2036" y="584"/>
                  </a:cubicBezTo>
                  <a:lnTo>
                    <a:pt x="2036" y="584"/>
                  </a:lnTo>
                  <a:lnTo>
                    <a:pt x="2082" y="685"/>
                  </a:lnTo>
                  <a:cubicBezTo>
                    <a:pt x="1907" y="608"/>
                    <a:pt x="1733" y="532"/>
                    <a:pt x="1588" y="532"/>
                  </a:cubicBezTo>
                  <a:cubicBezTo>
                    <a:pt x="1448" y="532"/>
                    <a:pt x="1335" y="604"/>
                    <a:pt x="1277" y="820"/>
                  </a:cubicBezTo>
                  <a:lnTo>
                    <a:pt x="978" y="325"/>
                  </a:lnTo>
                  <a:lnTo>
                    <a:pt x="701" y="584"/>
                  </a:lnTo>
                  <a:cubicBezTo>
                    <a:pt x="562" y="269"/>
                    <a:pt x="1128" y="572"/>
                    <a:pt x="831" y="77"/>
                  </a:cubicBezTo>
                  <a:cubicBezTo>
                    <a:pt x="732" y="23"/>
                    <a:pt x="645" y="0"/>
                    <a:pt x="56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70" name="Google Shape;6070;p40"/>
            <p:cNvSpPr/>
            <p:nvPr/>
          </p:nvSpPr>
          <p:spPr>
            <a:xfrm>
              <a:off x="1692450" y="4977100"/>
              <a:ext cx="8800" cy="5750"/>
            </a:xfrm>
            <a:custGeom>
              <a:avLst/>
              <a:gdLst/>
              <a:ahLst/>
              <a:cxnLst/>
              <a:rect l="l" t="t" r="r" b="b"/>
              <a:pathLst>
                <a:path w="352" h="230" extrusionOk="0">
                  <a:moveTo>
                    <a:pt x="0" y="1"/>
                  </a:moveTo>
                  <a:cubicBezTo>
                    <a:pt x="54" y="125"/>
                    <a:pt x="131" y="229"/>
                    <a:pt x="297" y="229"/>
                  </a:cubicBezTo>
                  <a:cubicBezTo>
                    <a:pt x="314" y="229"/>
                    <a:pt x="332" y="228"/>
                    <a:pt x="352" y="226"/>
                  </a:cubicBezTo>
                  <a:cubicBezTo>
                    <a:pt x="337" y="196"/>
                    <a:pt x="326" y="167"/>
                    <a:pt x="318" y="135"/>
                  </a:cubicBezTo>
                  <a:cubicBezTo>
                    <a:pt x="213" y="91"/>
                    <a:pt x="108" y="45"/>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71" name="Google Shape;6071;p40"/>
            <p:cNvSpPr/>
            <p:nvPr/>
          </p:nvSpPr>
          <p:spPr>
            <a:xfrm>
              <a:off x="2053575" y="4999825"/>
              <a:ext cx="5400" cy="275"/>
            </a:xfrm>
            <a:custGeom>
              <a:avLst/>
              <a:gdLst/>
              <a:ahLst/>
              <a:cxnLst/>
              <a:rect l="l" t="t" r="r" b="b"/>
              <a:pathLst>
                <a:path w="216" h="11" extrusionOk="0">
                  <a:moveTo>
                    <a:pt x="32" y="0"/>
                  </a:moveTo>
                  <a:lnTo>
                    <a:pt x="32" y="0"/>
                  </a:lnTo>
                  <a:cubicBezTo>
                    <a:pt x="1" y="8"/>
                    <a:pt x="16" y="11"/>
                    <a:pt x="51" y="11"/>
                  </a:cubicBezTo>
                  <a:cubicBezTo>
                    <a:pt x="93" y="11"/>
                    <a:pt x="162" y="7"/>
                    <a:pt x="215" y="2"/>
                  </a:cubicBezTo>
                  <a:cubicBezTo>
                    <a:pt x="161" y="2"/>
                    <a:pt x="100" y="2"/>
                    <a:pt x="3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72" name="Google Shape;6072;p40"/>
            <p:cNvSpPr/>
            <p:nvPr/>
          </p:nvSpPr>
          <p:spPr>
            <a:xfrm>
              <a:off x="676850" y="4721075"/>
              <a:ext cx="300" cy="75"/>
            </a:xfrm>
            <a:custGeom>
              <a:avLst/>
              <a:gdLst/>
              <a:ahLst/>
              <a:cxnLst/>
              <a:rect l="l" t="t" r="r" b="b"/>
              <a:pathLst>
                <a:path w="12" h="3" extrusionOk="0">
                  <a:moveTo>
                    <a:pt x="1" y="0"/>
                  </a:moveTo>
                  <a:cubicBezTo>
                    <a:pt x="8" y="2"/>
                    <a:pt x="11" y="3"/>
                    <a:pt x="11" y="3"/>
                  </a:cubicBezTo>
                  <a:cubicBezTo>
                    <a:pt x="11" y="3"/>
                    <a:pt x="7" y="2"/>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73" name="Google Shape;6073;p40"/>
            <p:cNvSpPr/>
            <p:nvPr/>
          </p:nvSpPr>
          <p:spPr>
            <a:xfrm>
              <a:off x="352475" y="4591150"/>
              <a:ext cx="33650" cy="34575"/>
            </a:xfrm>
            <a:custGeom>
              <a:avLst/>
              <a:gdLst/>
              <a:ahLst/>
              <a:cxnLst/>
              <a:rect l="l" t="t" r="r" b="b"/>
              <a:pathLst>
                <a:path w="1346" h="1383" extrusionOk="0">
                  <a:moveTo>
                    <a:pt x="671" y="1"/>
                  </a:moveTo>
                  <a:cubicBezTo>
                    <a:pt x="351" y="156"/>
                    <a:pt x="0" y="270"/>
                    <a:pt x="15" y="848"/>
                  </a:cubicBezTo>
                  <a:cubicBezTo>
                    <a:pt x="53" y="922"/>
                    <a:pt x="101" y="991"/>
                    <a:pt x="154" y="1057"/>
                  </a:cubicBezTo>
                  <a:cubicBezTo>
                    <a:pt x="358" y="1164"/>
                    <a:pt x="568" y="1273"/>
                    <a:pt x="780" y="1382"/>
                  </a:cubicBezTo>
                  <a:cubicBezTo>
                    <a:pt x="866" y="1048"/>
                    <a:pt x="1087" y="831"/>
                    <a:pt x="856" y="447"/>
                  </a:cubicBezTo>
                  <a:lnTo>
                    <a:pt x="856" y="447"/>
                  </a:lnTo>
                  <a:cubicBezTo>
                    <a:pt x="924" y="470"/>
                    <a:pt x="983" y="480"/>
                    <a:pt x="1035" y="480"/>
                  </a:cubicBezTo>
                  <a:cubicBezTo>
                    <a:pt x="1167" y="480"/>
                    <a:pt x="1259" y="418"/>
                    <a:pt x="1346" y="348"/>
                  </a:cubicBezTo>
                  <a:cubicBezTo>
                    <a:pt x="1119" y="232"/>
                    <a:pt x="894" y="116"/>
                    <a:pt x="67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74" name="Google Shape;6074;p40"/>
            <p:cNvSpPr/>
            <p:nvPr/>
          </p:nvSpPr>
          <p:spPr>
            <a:xfrm>
              <a:off x="830275" y="4658675"/>
              <a:ext cx="16250" cy="14525"/>
            </a:xfrm>
            <a:custGeom>
              <a:avLst/>
              <a:gdLst/>
              <a:ahLst/>
              <a:cxnLst/>
              <a:rect l="l" t="t" r="r" b="b"/>
              <a:pathLst>
                <a:path w="650" h="581" extrusionOk="0">
                  <a:moveTo>
                    <a:pt x="513" y="0"/>
                  </a:moveTo>
                  <a:cubicBezTo>
                    <a:pt x="343" y="65"/>
                    <a:pt x="170" y="130"/>
                    <a:pt x="0" y="194"/>
                  </a:cubicBezTo>
                  <a:cubicBezTo>
                    <a:pt x="83" y="300"/>
                    <a:pt x="176" y="316"/>
                    <a:pt x="263" y="316"/>
                  </a:cubicBezTo>
                  <a:cubicBezTo>
                    <a:pt x="302" y="316"/>
                    <a:pt x="341" y="313"/>
                    <a:pt x="376" y="313"/>
                  </a:cubicBezTo>
                  <a:cubicBezTo>
                    <a:pt x="482" y="313"/>
                    <a:pt x="566" y="343"/>
                    <a:pt x="587" y="580"/>
                  </a:cubicBezTo>
                  <a:lnTo>
                    <a:pt x="650" y="107"/>
                  </a:lnTo>
                  <a:cubicBezTo>
                    <a:pt x="591" y="67"/>
                    <a:pt x="549" y="21"/>
                    <a:pt x="51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75" name="Google Shape;6075;p40"/>
            <p:cNvSpPr/>
            <p:nvPr/>
          </p:nvSpPr>
          <p:spPr>
            <a:xfrm>
              <a:off x="612075" y="4664375"/>
              <a:ext cx="262475" cy="56850"/>
            </a:xfrm>
            <a:custGeom>
              <a:avLst/>
              <a:gdLst/>
              <a:ahLst/>
              <a:cxnLst/>
              <a:rect l="l" t="t" r="r" b="b"/>
              <a:pathLst>
                <a:path w="10499" h="2274" extrusionOk="0">
                  <a:moveTo>
                    <a:pt x="8684" y="815"/>
                  </a:moveTo>
                  <a:lnTo>
                    <a:pt x="8684" y="815"/>
                  </a:lnTo>
                  <a:cubicBezTo>
                    <a:pt x="8720" y="840"/>
                    <a:pt x="8755" y="868"/>
                    <a:pt x="8791" y="895"/>
                  </a:cubicBezTo>
                  <a:cubicBezTo>
                    <a:pt x="8743" y="889"/>
                    <a:pt x="8703" y="857"/>
                    <a:pt x="8684" y="815"/>
                  </a:cubicBezTo>
                  <a:close/>
                  <a:moveTo>
                    <a:pt x="9483" y="729"/>
                  </a:moveTo>
                  <a:lnTo>
                    <a:pt x="9420" y="939"/>
                  </a:lnTo>
                  <a:cubicBezTo>
                    <a:pt x="9412" y="805"/>
                    <a:pt x="9437" y="746"/>
                    <a:pt x="9483" y="729"/>
                  </a:cubicBezTo>
                  <a:close/>
                  <a:moveTo>
                    <a:pt x="9003" y="875"/>
                  </a:moveTo>
                  <a:cubicBezTo>
                    <a:pt x="9072" y="875"/>
                    <a:pt x="9117" y="913"/>
                    <a:pt x="9094" y="1091"/>
                  </a:cubicBezTo>
                  <a:cubicBezTo>
                    <a:pt x="9002" y="1051"/>
                    <a:pt x="8896" y="975"/>
                    <a:pt x="8791" y="895"/>
                  </a:cubicBezTo>
                  <a:lnTo>
                    <a:pt x="8791" y="895"/>
                  </a:lnTo>
                  <a:cubicBezTo>
                    <a:pt x="8801" y="896"/>
                    <a:pt x="8811" y="897"/>
                    <a:pt x="8821" y="897"/>
                  </a:cubicBezTo>
                  <a:cubicBezTo>
                    <a:pt x="8883" y="897"/>
                    <a:pt x="8950" y="875"/>
                    <a:pt x="9003" y="875"/>
                  </a:cubicBezTo>
                  <a:close/>
                  <a:moveTo>
                    <a:pt x="7494" y="876"/>
                  </a:moveTo>
                  <a:cubicBezTo>
                    <a:pt x="7527" y="876"/>
                    <a:pt x="7565" y="888"/>
                    <a:pt x="7605" y="914"/>
                  </a:cubicBezTo>
                  <a:cubicBezTo>
                    <a:pt x="7589" y="1031"/>
                    <a:pt x="7600" y="1269"/>
                    <a:pt x="7501" y="1269"/>
                  </a:cubicBezTo>
                  <a:cubicBezTo>
                    <a:pt x="7484" y="1269"/>
                    <a:pt x="7463" y="1262"/>
                    <a:pt x="7439" y="1246"/>
                  </a:cubicBezTo>
                  <a:cubicBezTo>
                    <a:pt x="7331" y="1007"/>
                    <a:pt x="7387" y="876"/>
                    <a:pt x="7494" y="876"/>
                  </a:cubicBezTo>
                  <a:close/>
                  <a:moveTo>
                    <a:pt x="583" y="1271"/>
                  </a:moveTo>
                  <a:lnTo>
                    <a:pt x="583" y="1271"/>
                  </a:lnTo>
                  <a:cubicBezTo>
                    <a:pt x="862" y="1385"/>
                    <a:pt x="848" y="1578"/>
                    <a:pt x="987" y="1752"/>
                  </a:cubicBezTo>
                  <a:lnTo>
                    <a:pt x="987" y="1752"/>
                  </a:lnTo>
                  <a:lnTo>
                    <a:pt x="583" y="1271"/>
                  </a:lnTo>
                  <a:close/>
                  <a:moveTo>
                    <a:pt x="3206" y="1377"/>
                  </a:moveTo>
                  <a:cubicBezTo>
                    <a:pt x="3265" y="1377"/>
                    <a:pt x="3347" y="1408"/>
                    <a:pt x="3464" y="1486"/>
                  </a:cubicBezTo>
                  <a:lnTo>
                    <a:pt x="3431" y="1757"/>
                  </a:lnTo>
                  <a:cubicBezTo>
                    <a:pt x="3406" y="1747"/>
                    <a:pt x="3381" y="1743"/>
                    <a:pt x="3357" y="1743"/>
                  </a:cubicBezTo>
                  <a:cubicBezTo>
                    <a:pt x="3150" y="1743"/>
                    <a:pt x="2957" y="2066"/>
                    <a:pt x="2792" y="2066"/>
                  </a:cubicBezTo>
                  <a:cubicBezTo>
                    <a:pt x="2750" y="2066"/>
                    <a:pt x="2710" y="2045"/>
                    <a:pt x="2671" y="1993"/>
                  </a:cubicBezTo>
                  <a:lnTo>
                    <a:pt x="2671" y="1993"/>
                  </a:lnTo>
                  <a:cubicBezTo>
                    <a:pt x="2698" y="1997"/>
                    <a:pt x="2723" y="1999"/>
                    <a:pt x="2746" y="1999"/>
                  </a:cubicBezTo>
                  <a:cubicBezTo>
                    <a:pt x="3136" y="1999"/>
                    <a:pt x="2944" y="1377"/>
                    <a:pt x="3206" y="1377"/>
                  </a:cubicBezTo>
                  <a:close/>
                  <a:moveTo>
                    <a:pt x="10038" y="1"/>
                  </a:moveTo>
                  <a:cubicBezTo>
                    <a:pt x="9818" y="1"/>
                    <a:pt x="9660" y="105"/>
                    <a:pt x="9443" y="291"/>
                  </a:cubicBezTo>
                  <a:lnTo>
                    <a:pt x="9641" y="641"/>
                  </a:lnTo>
                  <a:cubicBezTo>
                    <a:pt x="9663" y="663"/>
                    <a:pt x="9682" y="673"/>
                    <a:pt x="9698" y="673"/>
                  </a:cubicBezTo>
                  <a:cubicBezTo>
                    <a:pt x="9795" y="673"/>
                    <a:pt x="9793" y="323"/>
                    <a:pt x="9888" y="323"/>
                  </a:cubicBezTo>
                  <a:cubicBezTo>
                    <a:pt x="9928" y="323"/>
                    <a:pt x="9985" y="385"/>
                    <a:pt x="10074" y="561"/>
                  </a:cubicBezTo>
                  <a:cubicBezTo>
                    <a:pt x="10063" y="778"/>
                    <a:pt x="9995" y="841"/>
                    <a:pt x="9906" y="841"/>
                  </a:cubicBezTo>
                  <a:cubicBezTo>
                    <a:pt x="9784" y="841"/>
                    <a:pt x="9623" y="722"/>
                    <a:pt x="9521" y="722"/>
                  </a:cubicBezTo>
                  <a:cubicBezTo>
                    <a:pt x="9507" y="722"/>
                    <a:pt x="9494" y="724"/>
                    <a:pt x="9483" y="729"/>
                  </a:cubicBezTo>
                  <a:lnTo>
                    <a:pt x="9527" y="567"/>
                  </a:lnTo>
                  <a:cubicBezTo>
                    <a:pt x="9408" y="468"/>
                    <a:pt x="9307" y="431"/>
                    <a:pt x="9219" y="431"/>
                  </a:cubicBezTo>
                  <a:cubicBezTo>
                    <a:pt x="8986" y="431"/>
                    <a:pt x="8840" y="687"/>
                    <a:pt x="8657" y="725"/>
                  </a:cubicBezTo>
                  <a:cubicBezTo>
                    <a:pt x="8661" y="756"/>
                    <a:pt x="8671" y="786"/>
                    <a:pt x="8684" y="815"/>
                  </a:cubicBezTo>
                  <a:cubicBezTo>
                    <a:pt x="8566" y="724"/>
                    <a:pt x="8456" y="648"/>
                    <a:pt x="8380" y="648"/>
                  </a:cubicBezTo>
                  <a:cubicBezTo>
                    <a:pt x="8343" y="648"/>
                    <a:pt x="8314" y="666"/>
                    <a:pt x="8297" y="710"/>
                  </a:cubicBezTo>
                  <a:cubicBezTo>
                    <a:pt x="8335" y="878"/>
                    <a:pt x="8455" y="885"/>
                    <a:pt x="8560" y="1028"/>
                  </a:cubicBezTo>
                  <a:lnTo>
                    <a:pt x="8198" y="1009"/>
                  </a:lnTo>
                  <a:lnTo>
                    <a:pt x="8244" y="1114"/>
                  </a:lnTo>
                  <a:lnTo>
                    <a:pt x="8244" y="1114"/>
                  </a:lnTo>
                  <a:lnTo>
                    <a:pt x="7799" y="817"/>
                  </a:lnTo>
                  <a:lnTo>
                    <a:pt x="7883" y="1095"/>
                  </a:lnTo>
                  <a:cubicBezTo>
                    <a:pt x="7675" y="956"/>
                    <a:pt x="7647" y="483"/>
                    <a:pt x="7502" y="376"/>
                  </a:cubicBezTo>
                  <a:cubicBezTo>
                    <a:pt x="7433" y="397"/>
                    <a:pt x="7361" y="418"/>
                    <a:pt x="7292" y="439"/>
                  </a:cubicBezTo>
                  <a:cubicBezTo>
                    <a:pt x="7166" y="657"/>
                    <a:pt x="6467" y="763"/>
                    <a:pt x="6354" y="1187"/>
                  </a:cubicBezTo>
                  <a:lnTo>
                    <a:pt x="6167" y="767"/>
                  </a:lnTo>
                  <a:cubicBezTo>
                    <a:pt x="6141" y="862"/>
                    <a:pt x="6086" y="902"/>
                    <a:pt x="6012" y="902"/>
                  </a:cubicBezTo>
                  <a:cubicBezTo>
                    <a:pt x="5946" y="902"/>
                    <a:pt x="5864" y="870"/>
                    <a:pt x="5776" y="815"/>
                  </a:cubicBezTo>
                  <a:cubicBezTo>
                    <a:pt x="5502" y="870"/>
                    <a:pt x="5227" y="920"/>
                    <a:pt x="4949" y="962"/>
                  </a:cubicBezTo>
                  <a:cubicBezTo>
                    <a:pt x="4934" y="988"/>
                    <a:pt x="4924" y="1015"/>
                    <a:pt x="4920" y="1044"/>
                  </a:cubicBezTo>
                  <a:lnTo>
                    <a:pt x="4869" y="975"/>
                  </a:lnTo>
                  <a:cubicBezTo>
                    <a:pt x="4375" y="1046"/>
                    <a:pt x="3870" y="1095"/>
                    <a:pt x="3353" y="1118"/>
                  </a:cubicBezTo>
                  <a:cubicBezTo>
                    <a:pt x="2693" y="1099"/>
                    <a:pt x="2057" y="1046"/>
                    <a:pt x="1435" y="977"/>
                  </a:cubicBezTo>
                  <a:lnTo>
                    <a:pt x="1435" y="977"/>
                  </a:lnTo>
                  <a:cubicBezTo>
                    <a:pt x="1443" y="996"/>
                    <a:pt x="1454" y="1017"/>
                    <a:pt x="1464" y="1042"/>
                  </a:cubicBezTo>
                  <a:lnTo>
                    <a:pt x="1090" y="985"/>
                  </a:lnTo>
                  <a:cubicBezTo>
                    <a:pt x="1068" y="1005"/>
                    <a:pt x="1043" y="1018"/>
                    <a:pt x="1012" y="1018"/>
                  </a:cubicBezTo>
                  <a:cubicBezTo>
                    <a:pt x="974" y="1018"/>
                    <a:pt x="927" y="999"/>
                    <a:pt x="869" y="950"/>
                  </a:cubicBezTo>
                  <a:lnTo>
                    <a:pt x="869" y="950"/>
                  </a:lnTo>
                  <a:lnTo>
                    <a:pt x="1090" y="985"/>
                  </a:lnTo>
                  <a:cubicBezTo>
                    <a:pt x="1103" y="975"/>
                    <a:pt x="1113" y="962"/>
                    <a:pt x="1124" y="950"/>
                  </a:cubicBezTo>
                  <a:cubicBezTo>
                    <a:pt x="777" y="903"/>
                    <a:pt x="438" y="851"/>
                    <a:pt x="102" y="792"/>
                  </a:cubicBezTo>
                  <a:lnTo>
                    <a:pt x="102" y="792"/>
                  </a:lnTo>
                  <a:cubicBezTo>
                    <a:pt x="87" y="1011"/>
                    <a:pt x="205" y="1204"/>
                    <a:pt x="253" y="1497"/>
                  </a:cubicBezTo>
                  <a:cubicBezTo>
                    <a:pt x="268" y="1507"/>
                    <a:pt x="283" y="1512"/>
                    <a:pt x="297" y="1512"/>
                  </a:cubicBezTo>
                  <a:cubicBezTo>
                    <a:pt x="335" y="1512"/>
                    <a:pt x="361" y="1474"/>
                    <a:pt x="329" y="1400"/>
                  </a:cubicBezTo>
                  <a:lnTo>
                    <a:pt x="329" y="1400"/>
                  </a:lnTo>
                  <a:lnTo>
                    <a:pt x="468" y="1713"/>
                  </a:lnTo>
                  <a:cubicBezTo>
                    <a:pt x="308" y="1717"/>
                    <a:pt x="152" y="1745"/>
                    <a:pt x="1" y="1793"/>
                  </a:cubicBezTo>
                  <a:cubicBezTo>
                    <a:pt x="1067" y="1976"/>
                    <a:pt x="2146" y="2096"/>
                    <a:pt x="3227" y="2153"/>
                  </a:cubicBezTo>
                  <a:cubicBezTo>
                    <a:pt x="3222" y="2153"/>
                    <a:pt x="3217" y="2153"/>
                    <a:pt x="3213" y="2153"/>
                  </a:cubicBezTo>
                  <a:cubicBezTo>
                    <a:pt x="3062" y="2153"/>
                    <a:pt x="2983" y="2185"/>
                    <a:pt x="2859" y="2205"/>
                  </a:cubicBezTo>
                  <a:cubicBezTo>
                    <a:pt x="2812" y="2205"/>
                    <a:pt x="2793" y="2209"/>
                    <a:pt x="2793" y="2216"/>
                  </a:cubicBezTo>
                  <a:cubicBezTo>
                    <a:pt x="2737" y="2221"/>
                    <a:pt x="2680" y="2224"/>
                    <a:pt x="2623" y="2224"/>
                  </a:cubicBezTo>
                  <a:cubicBezTo>
                    <a:pt x="2566" y="2224"/>
                    <a:pt x="2510" y="2221"/>
                    <a:pt x="2453" y="2216"/>
                  </a:cubicBezTo>
                  <a:lnTo>
                    <a:pt x="2453" y="2216"/>
                  </a:lnTo>
                  <a:cubicBezTo>
                    <a:pt x="2264" y="2243"/>
                    <a:pt x="2425" y="2260"/>
                    <a:pt x="2592" y="2268"/>
                  </a:cubicBezTo>
                  <a:cubicBezTo>
                    <a:pt x="2676" y="2272"/>
                    <a:pt x="2762" y="2273"/>
                    <a:pt x="2802" y="2273"/>
                  </a:cubicBezTo>
                  <a:cubicBezTo>
                    <a:pt x="2859" y="2273"/>
                    <a:pt x="2828" y="2270"/>
                    <a:pt x="2583" y="2264"/>
                  </a:cubicBezTo>
                  <a:cubicBezTo>
                    <a:pt x="2558" y="2254"/>
                    <a:pt x="2558" y="2235"/>
                    <a:pt x="2859" y="2228"/>
                  </a:cubicBezTo>
                  <a:cubicBezTo>
                    <a:pt x="2892" y="2232"/>
                    <a:pt x="2926" y="2234"/>
                    <a:pt x="2960" y="2234"/>
                  </a:cubicBezTo>
                  <a:cubicBezTo>
                    <a:pt x="2998" y="2234"/>
                    <a:pt x="3035" y="2232"/>
                    <a:pt x="3073" y="2226"/>
                  </a:cubicBezTo>
                  <a:lnTo>
                    <a:pt x="3231" y="2226"/>
                  </a:lnTo>
                  <a:cubicBezTo>
                    <a:pt x="3191" y="2224"/>
                    <a:pt x="3157" y="2220"/>
                    <a:pt x="3124" y="2218"/>
                  </a:cubicBezTo>
                  <a:cubicBezTo>
                    <a:pt x="3145" y="2214"/>
                    <a:pt x="3166" y="2207"/>
                    <a:pt x="3185" y="2201"/>
                  </a:cubicBezTo>
                  <a:cubicBezTo>
                    <a:pt x="3456" y="2208"/>
                    <a:pt x="3616" y="2211"/>
                    <a:pt x="3701" y="2211"/>
                  </a:cubicBezTo>
                  <a:cubicBezTo>
                    <a:pt x="3941" y="2211"/>
                    <a:pt x="3578" y="2186"/>
                    <a:pt x="3458" y="2151"/>
                  </a:cubicBezTo>
                  <a:cubicBezTo>
                    <a:pt x="6051" y="2022"/>
                    <a:pt x="8219" y="1486"/>
                    <a:pt x="10326" y="739"/>
                  </a:cubicBezTo>
                  <a:cubicBezTo>
                    <a:pt x="10293" y="725"/>
                    <a:pt x="10263" y="702"/>
                    <a:pt x="10242" y="670"/>
                  </a:cubicBezTo>
                  <a:lnTo>
                    <a:pt x="10242" y="670"/>
                  </a:lnTo>
                  <a:cubicBezTo>
                    <a:pt x="10244" y="670"/>
                    <a:pt x="10246" y="670"/>
                    <a:pt x="10248" y="670"/>
                  </a:cubicBezTo>
                  <a:cubicBezTo>
                    <a:pt x="10363" y="670"/>
                    <a:pt x="10399" y="403"/>
                    <a:pt x="10499" y="106"/>
                  </a:cubicBezTo>
                  <a:cubicBezTo>
                    <a:pt x="10310" y="35"/>
                    <a:pt x="10164" y="1"/>
                    <a:pt x="1003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76" name="Google Shape;6076;p40"/>
            <p:cNvSpPr/>
            <p:nvPr/>
          </p:nvSpPr>
          <p:spPr>
            <a:xfrm>
              <a:off x="905025" y="4665250"/>
              <a:ext cx="10225" cy="4575"/>
            </a:xfrm>
            <a:custGeom>
              <a:avLst/>
              <a:gdLst/>
              <a:ahLst/>
              <a:cxnLst/>
              <a:rect l="l" t="t" r="r" b="b"/>
              <a:pathLst>
                <a:path w="409" h="183" extrusionOk="0">
                  <a:moveTo>
                    <a:pt x="276" y="1"/>
                  </a:moveTo>
                  <a:cubicBezTo>
                    <a:pt x="143" y="1"/>
                    <a:pt x="61" y="74"/>
                    <a:pt x="1" y="183"/>
                  </a:cubicBezTo>
                  <a:cubicBezTo>
                    <a:pt x="135" y="128"/>
                    <a:pt x="272" y="76"/>
                    <a:pt x="409" y="21"/>
                  </a:cubicBezTo>
                  <a:cubicBezTo>
                    <a:pt x="360" y="7"/>
                    <a:pt x="316" y="1"/>
                    <a:pt x="27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77" name="Google Shape;6077;p40"/>
            <p:cNvSpPr/>
            <p:nvPr/>
          </p:nvSpPr>
          <p:spPr>
            <a:xfrm>
              <a:off x="814275" y="4809350"/>
              <a:ext cx="1675" cy="600"/>
            </a:xfrm>
            <a:custGeom>
              <a:avLst/>
              <a:gdLst/>
              <a:ahLst/>
              <a:cxnLst/>
              <a:rect l="l" t="t" r="r" b="b"/>
              <a:pathLst>
                <a:path w="67" h="24" extrusionOk="0">
                  <a:moveTo>
                    <a:pt x="66" y="0"/>
                  </a:moveTo>
                  <a:lnTo>
                    <a:pt x="1" y="19"/>
                  </a:lnTo>
                  <a:cubicBezTo>
                    <a:pt x="8" y="22"/>
                    <a:pt x="16" y="24"/>
                    <a:pt x="23" y="24"/>
                  </a:cubicBezTo>
                  <a:cubicBezTo>
                    <a:pt x="40" y="24"/>
                    <a:pt x="56" y="15"/>
                    <a:pt x="6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78" name="Google Shape;6078;p40"/>
            <p:cNvSpPr/>
            <p:nvPr/>
          </p:nvSpPr>
          <p:spPr>
            <a:xfrm>
              <a:off x="270350" y="4995475"/>
              <a:ext cx="4850" cy="1575"/>
            </a:xfrm>
            <a:custGeom>
              <a:avLst/>
              <a:gdLst/>
              <a:ahLst/>
              <a:cxnLst/>
              <a:rect l="l" t="t" r="r" b="b"/>
              <a:pathLst>
                <a:path w="194" h="63" extrusionOk="0">
                  <a:moveTo>
                    <a:pt x="118" y="1"/>
                  </a:moveTo>
                  <a:cubicBezTo>
                    <a:pt x="79" y="1"/>
                    <a:pt x="40" y="2"/>
                    <a:pt x="0" y="6"/>
                  </a:cubicBezTo>
                  <a:cubicBezTo>
                    <a:pt x="65" y="25"/>
                    <a:pt x="131" y="44"/>
                    <a:pt x="194" y="63"/>
                  </a:cubicBezTo>
                  <a:lnTo>
                    <a:pt x="185" y="2"/>
                  </a:lnTo>
                  <a:cubicBezTo>
                    <a:pt x="163" y="1"/>
                    <a:pt x="141" y="1"/>
                    <a:pt x="11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79" name="Google Shape;6079;p40"/>
            <p:cNvSpPr/>
            <p:nvPr/>
          </p:nvSpPr>
          <p:spPr>
            <a:xfrm>
              <a:off x="866500" y="5083525"/>
              <a:ext cx="22000" cy="20475"/>
            </a:xfrm>
            <a:custGeom>
              <a:avLst/>
              <a:gdLst/>
              <a:ahLst/>
              <a:cxnLst/>
              <a:rect l="l" t="t" r="r" b="b"/>
              <a:pathLst>
                <a:path w="880" h="819" extrusionOk="0">
                  <a:moveTo>
                    <a:pt x="0" y="0"/>
                  </a:moveTo>
                  <a:cubicBezTo>
                    <a:pt x="103" y="339"/>
                    <a:pt x="42" y="568"/>
                    <a:pt x="114" y="818"/>
                  </a:cubicBezTo>
                  <a:cubicBezTo>
                    <a:pt x="374" y="715"/>
                    <a:pt x="629" y="608"/>
                    <a:pt x="879" y="497"/>
                  </a:cubicBezTo>
                  <a:cubicBezTo>
                    <a:pt x="698" y="360"/>
                    <a:pt x="469" y="238"/>
                    <a:pt x="290" y="120"/>
                  </a:cubicBezTo>
                  <a:lnTo>
                    <a:pt x="290" y="120"/>
                  </a:lnTo>
                  <a:cubicBezTo>
                    <a:pt x="196" y="354"/>
                    <a:pt x="679" y="375"/>
                    <a:pt x="484" y="469"/>
                  </a:cubicBezTo>
                  <a:cubicBezTo>
                    <a:pt x="488" y="506"/>
                    <a:pt x="484" y="521"/>
                    <a:pt x="474" y="521"/>
                  </a:cubicBezTo>
                  <a:cubicBezTo>
                    <a:pt x="414" y="521"/>
                    <a:pt x="150" y="4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6080" name="Google Shape;6080;p40"/>
          <p:cNvGrpSpPr/>
          <p:nvPr/>
        </p:nvGrpSpPr>
        <p:grpSpPr>
          <a:xfrm>
            <a:off x="5781098" y="1054567"/>
            <a:ext cx="995327" cy="978207"/>
            <a:chOff x="424743" y="3313293"/>
            <a:chExt cx="692402" cy="680492"/>
          </a:xfrm>
        </p:grpSpPr>
        <p:sp>
          <p:nvSpPr>
            <p:cNvPr id="6081" name="Google Shape;6081;p40"/>
            <p:cNvSpPr/>
            <p:nvPr/>
          </p:nvSpPr>
          <p:spPr>
            <a:xfrm>
              <a:off x="425045" y="3313386"/>
              <a:ext cx="692100" cy="680400"/>
            </a:xfrm>
            <a:prstGeom prst="ellipse">
              <a:avLst/>
            </a:prstGeom>
            <a:solidFill>
              <a:schemeClr val="accent1"/>
            </a:solidFill>
            <a:ln w="114300" cap="flat" cmpd="sng">
              <a:solidFill>
                <a:schemeClr val="accent1"/>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6082" name="Google Shape;6082;p40"/>
            <p:cNvGrpSpPr/>
            <p:nvPr/>
          </p:nvGrpSpPr>
          <p:grpSpPr>
            <a:xfrm>
              <a:off x="424743" y="3313293"/>
              <a:ext cx="692019" cy="680230"/>
              <a:chOff x="4631800" y="1590400"/>
              <a:chExt cx="864375" cy="849650"/>
            </a:xfrm>
          </p:grpSpPr>
          <p:sp>
            <p:nvSpPr>
              <p:cNvPr id="6083" name="Google Shape;6083;p40"/>
              <p:cNvSpPr/>
              <p:nvPr/>
            </p:nvSpPr>
            <p:spPr>
              <a:xfrm>
                <a:off x="5417275" y="1960850"/>
                <a:ext cx="21475" cy="40075"/>
              </a:xfrm>
              <a:custGeom>
                <a:avLst/>
                <a:gdLst/>
                <a:ahLst/>
                <a:cxnLst/>
                <a:rect l="l" t="t" r="r" b="b"/>
                <a:pathLst>
                  <a:path w="859" h="1603" extrusionOk="0">
                    <a:moveTo>
                      <a:pt x="349" y="1"/>
                    </a:moveTo>
                    <a:cubicBezTo>
                      <a:pt x="342" y="1"/>
                      <a:pt x="337" y="3"/>
                      <a:pt x="332" y="7"/>
                    </a:cubicBezTo>
                    <a:cubicBezTo>
                      <a:pt x="82" y="244"/>
                      <a:pt x="19" y="489"/>
                      <a:pt x="1" y="805"/>
                    </a:cubicBezTo>
                    <a:cubicBezTo>
                      <a:pt x="22" y="788"/>
                      <a:pt x="46" y="779"/>
                      <a:pt x="70" y="779"/>
                    </a:cubicBezTo>
                    <a:cubicBezTo>
                      <a:pt x="98" y="779"/>
                      <a:pt x="127" y="791"/>
                      <a:pt x="156" y="816"/>
                    </a:cubicBezTo>
                    <a:cubicBezTo>
                      <a:pt x="265" y="1185"/>
                      <a:pt x="265" y="1132"/>
                      <a:pt x="314" y="1356"/>
                    </a:cubicBezTo>
                    <a:cubicBezTo>
                      <a:pt x="339" y="1391"/>
                      <a:pt x="362" y="1428"/>
                      <a:pt x="385" y="1463"/>
                    </a:cubicBezTo>
                    <a:cubicBezTo>
                      <a:pt x="406" y="1472"/>
                      <a:pt x="425" y="1482"/>
                      <a:pt x="443" y="1496"/>
                    </a:cubicBezTo>
                    <a:cubicBezTo>
                      <a:pt x="455" y="1521"/>
                      <a:pt x="467" y="1553"/>
                      <a:pt x="480" y="1581"/>
                    </a:cubicBezTo>
                    <a:lnTo>
                      <a:pt x="541" y="1600"/>
                    </a:lnTo>
                    <a:cubicBezTo>
                      <a:pt x="509" y="1496"/>
                      <a:pt x="508" y="1436"/>
                      <a:pt x="479" y="1436"/>
                    </a:cubicBezTo>
                    <a:cubicBezTo>
                      <a:pt x="477" y="1436"/>
                      <a:pt x="474" y="1437"/>
                      <a:pt x="471" y="1438"/>
                    </a:cubicBezTo>
                    <a:cubicBezTo>
                      <a:pt x="473" y="1392"/>
                      <a:pt x="489" y="1374"/>
                      <a:pt x="513" y="1374"/>
                    </a:cubicBezTo>
                    <a:cubicBezTo>
                      <a:pt x="600" y="1374"/>
                      <a:pt x="795" y="1595"/>
                      <a:pt x="858" y="1602"/>
                    </a:cubicBezTo>
                    <a:cubicBezTo>
                      <a:pt x="807" y="1507"/>
                      <a:pt x="740" y="1419"/>
                      <a:pt x="659" y="1347"/>
                    </a:cubicBezTo>
                    <a:cubicBezTo>
                      <a:pt x="640" y="1292"/>
                      <a:pt x="687" y="1280"/>
                      <a:pt x="647" y="1247"/>
                    </a:cubicBezTo>
                    <a:cubicBezTo>
                      <a:pt x="538" y="1083"/>
                      <a:pt x="418" y="923"/>
                      <a:pt x="392" y="719"/>
                    </a:cubicBezTo>
                    <a:cubicBezTo>
                      <a:pt x="371" y="691"/>
                      <a:pt x="358" y="659"/>
                      <a:pt x="355" y="626"/>
                    </a:cubicBezTo>
                    <a:cubicBezTo>
                      <a:pt x="343" y="634"/>
                      <a:pt x="333" y="640"/>
                      <a:pt x="325" y="640"/>
                    </a:cubicBezTo>
                    <a:cubicBezTo>
                      <a:pt x="320" y="640"/>
                      <a:pt x="315" y="638"/>
                      <a:pt x="311" y="633"/>
                    </a:cubicBezTo>
                    <a:cubicBezTo>
                      <a:pt x="319" y="625"/>
                      <a:pt x="329" y="621"/>
                      <a:pt x="340" y="621"/>
                    </a:cubicBezTo>
                    <a:cubicBezTo>
                      <a:pt x="345" y="621"/>
                      <a:pt x="350" y="622"/>
                      <a:pt x="355" y="624"/>
                    </a:cubicBezTo>
                    <a:cubicBezTo>
                      <a:pt x="344" y="524"/>
                      <a:pt x="406" y="390"/>
                      <a:pt x="569" y="246"/>
                    </a:cubicBezTo>
                    <a:cubicBezTo>
                      <a:pt x="560" y="181"/>
                      <a:pt x="412" y="1"/>
                      <a:pt x="3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84" name="Google Shape;6084;p40"/>
              <p:cNvSpPr/>
              <p:nvPr/>
            </p:nvSpPr>
            <p:spPr>
              <a:xfrm>
                <a:off x="5428575" y="2021400"/>
                <a:ext cx="12600" cy="10425"/>
              </a:xfrm>
              <a:custGeom>
                <a:avLst/>
                <a:gdLst/>
                <a:ahLst/>
                <a:cxnLst/>
                <a:rect l="l" t="t" r="r" b="b"/>
                <a:pathLst>
                  <a:path w="504" h="417" extrusionOk="0">
                    <a:moveTo>
                      <a:pt x="504" y="1"/>
                    </a:moveTo>
                    <a:lnTo>
                      <a:pt x="504" y="1"/>
                    </a:lnTo>
                    <a:cubicBezTo>
                      <a:pt x="334" y="15"/>
                      <a:pt x="184" y="156"/>
                      <a:pt x="1" y="237"/>
                    </a:cubicBezTo>
                    <a:cubicBezTo>
                      <a:pt x="47" y="311"/>
                      <a:pt x="115" y="416"/>
                      <a:pt x="156" y="416"/>
                    </a:cubicBezTo>
                    <a:cubicBezTo>
                      <a:pt x="160" y="416"/>
                      <a:pt x="164" y="415"/>
                      <a:pt x="168" y="413"/>
                    </a:cubicBezTo>
                    <a:cubicBezTo>
                      <a:pt x="330" y="328"/>
                      <a:pt x="450" y="179"/>
                      <a:pt x="5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85" name="Google Shape;6085;p40"/>
              <p:cNvSpPr/>
              <p:nvPr/>
            </p:nvSpPr>
            <p:spPr>
              <a:xfrm>
                <a:off x="5426650" y="1997350"/>
                <a:ext cx="400" cy="275"/>
              </a:xfrm>
              <a:custGeom>
                <a:avLst/>
                <a:gdLst/>
                <a:ahLst/>
                <a:cxnLst/>
                <a:rect l="l" t="t" r="r" b="b"/>
                <a:pathLst>
                  <a:path w="16" h="11" extrusionOk="0">
                    <a:moveTo>
                      <a:pt x="2" y="0"/>
                    </a:moveTo>
                    <a:cubicBezTo>
                      <a:pt x="0" y="0"/>
                      <a:pt x="4" y="3"/>
                      <a:pt x="15" y="10"/>
                    </a:cubicBezTo>
                    <a:cubicBezTo>
                      <a:pt x="13" y="8"/>
                      <a:pt x="13" y="5"/>
                      <a:pt x="10" y="3"/>
                    </a:cubicBezTo>
                    <a:cubicBezTo>
                      <a:pt x="6" y="1"/>
                      <a:pt x="3"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86" name="Google Shape;6086;p40"/>
              <p:cNvSpPr/>
              <p:nvPr/>
            </p:nvSpPr>
            <p:spPr>
              <a:xfrm>
                <a:off x="5380825" y="1963575"/>
                <a:ext cx="27500" cy="66425"/>
              </a:xfrm>
              <a:custGeom>
                <a:avLst/>
                <a:gdLst/>
                <a:ahLst/>
                <a:cxnLst/>
                <a:rect l="l" t="t" r="r" b="b"/>
                <a:pathLst>
                  <a:path w="1100" h="2657" extrusionOk="0">
                    <a:moveTo>
                      <a:pt x="422" y="0"/>
                    </a:moveTo>
                    <a:cubicBezTo>
                      <a:pt x="421" y="1"/>
                      <a:pt x="420" y="1"/>
                      <a:pt x="420" y="2"/>
                    </a:cubicBezTo>
                    <a:lnTo>
                      <a:pt x="420" y="2"/>
                    </a:lnTo>
                    <a:cubicBezTo>
                      <a:pt x="420" y="2"/>
                      <a:pt x="421" y="1"/>
                      <a:pt x="422" y="0"/>
                    </a:cubicBezTo>
                    <a:close/>
                    <a:moveTo>
                      <a:pt x="420" y="2"/>
                    </a:moveTo>
                    <a:cubicBezTo>
                      <a:pt x="118" y="215"/>
                      <a:pt x="1" y="530"/>
                      <a:pt x="82" y="823"/>
                    </a:cubicBezTo>
                    <a:cubicBezTo>
                      <a:pt x="163" y="1025"/>
                      <a:pt x="267" y="1217"/>
                      <a:pt x="392" y="1396"/>
                    </a:cubicBezTo>
                    <a:cubicBezTo>
                      <a:pt x="397" y="1393"/>
                      <a:pt x="402" y="1392"/>
                      <a:pt x="407" y="1392"/>
                    </a:cubicBezTo>
                    <a:cubicBezTo>
                      <a:pt x="434" y="1392"/>
                      <a:pt x="455" y="1430"/>
                      <a:pt x="445" y="1430"/>
                    </a:cubicBezTo>
                    <a:cubicBezTo>
                      <a:pt x="442" y="1430"/>
                      <a:pt x="437" y="1427"/>
                      <a:pt x="429" y="1419"/>
                    </a:cubicBezTo>
                    <a:lnTo>
                      <a:pt x="429" y="1419"/>
                    </a:lnTo>
                    <a:cubicBezTo>
                      <a:pt x="476" y="1486"/>
                      <a:pt x="524" y="1549"/>
                      <a:pt x="568" y="1609"/>
                    </a:cubicBezTo>
                    <a:lnTo>
                      <a:pt x="573" y="1528"/>
                    </a:lnTo>
                    <a:cubicBezTo>
                      <a:pt x="574" y="1528"/>
                      <a:pt x="574" y="1527"/>
                      <a:pt x="575" y="1527"/>
                    </a:cubicBezTo>
                    <a:cubicBezTo>
                      <a:pt x="588" y="1527"/>
                      <a:pt x="599" y="1595"/>
                      <a:pt x="619" y="1681"/>
                    </a:cubicBezTo>
                    <a:cubicBezTo>
                      <a:pt x="682" y="1776"/>
                      <a:pt x="731" y="1873"/>
                      <a:pt x="740" y="1989"/>
                    </a:cubicBezTo>
                    <a:lnTo>
                      <a:pt x="816" y="2054"/>
                    </a:lnTo>
                    <a:cubicBezTo>
                      <a:pt x="786" y="2043"/>
                      <a:pt x="758" y="2022"/>
                      <a:pt x="740" y="1996"/>
                    </a:cubicBezTo>
                    <a:cubicBezTo>
                      <a:pt x="731" y="2096"/>
                      <a:pt x="731" y="2270"/>
                      <a:pt x="473" y="2388"/>
                    </a:cubicBezTo>
                    <a:cubicBezTo>
                      <a:pt x="459" y="2409"/>
                      <a:pt x="649" y="2652"/>
                      <a:pt x="670" y="2657"/>
                    </a:cubicBezTo>
                    <a:cubicBezTo>
                      <a:pt x="953" y="2437"/>
                      <a:pt x="1099" y="2230"/>
                      <a:pt x="1071" y="1887"/>
                    </a:cubicBezTo>
                    <a:cubicBezTo>
                      <a:pt x="1027" y="1690"/>
                      <a:pt x="872" y="1449"/>
                      <a:pt x="731" y="1229"/>
                    </a:cubicBezTo>
                    <a:cubicBezTo>
                      <a:pt x="725" y="1249"/>
                      <a:pt x="718" y="1257"/>
                      <a:pt x="714" y="1257"/>
                    </a:cubicBezTo>
                    <a:cubicBezTo>
                      <a:pt x="707" y="1257"/>
                      <a:pt x="707" y="1229"/>
                      <a:pt x="731" y="1187"/>
                    </a:cubicBezTo>
                    <a:cubicBezTo>
                      <a:pt x="541" y="1002"/>
                      <a:pt x="476" y="849"/>
                      <a:pt x="404" y="747"/>
                    </a:cubicBezTo>
                    <a:cubicBezTo>
                      <a:pt x="376" y="568"/>
                      <a:pt x="390" y="434"/>
                      <a:pt x="573" y="269"/>
                    </a:cubicBezTo>
                    <a:cubicBezTo>
                      <a:pt x="609" y="220"/>
                      <a:pt x="403" y="26"/>
                      <a:pt x="42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87" name="Google Shape;6087;p40"/>
              <p:cNvSpPr/>
              <p:nvPr/>
            </p:nvSpPr>
            <p:spPr>
              <a:xfrm>
                <a:off x="5414325" y="2033900"/>
                <a:ext cx="25300" cy="71975"/>
              </a:xfrm>
              <a:custGeom>
                <a:avLst/>
                <a:gdLst/>
                <a:ahLst/>
                <a:cxnLst/>
                <a:rect l="l" t="t" r="r" b="b"/>
                <a:pathLst>
                  <a:path w="1012" h="2879" extrusionOk="0">
                    <a:moveTo>
                      <a:pt x="510" y="0"/>
                    </a:moveTo>
                    <a:cubicBezTo>
                      <a:pt x="504" y="0"/>
                      <a:pt x="500" y="4"/>
                      <a:pt x="496" y="11"/>
                    </a:cubicBezTo>
                    <a:cubicBezTo>
                      <a:pt x="151" y="187"/>
                      <a:pt x="0" y="433"/>
                      <a:pt x="93" y="704"/>
                    </a:cubicBezTo>
                    <a:cubicBezTo>
                      <a:pt x="107" y="936"/>
                      <a:pt x="109" y="1214"/>
                      <a:pt x="288" y="1388"/>
                    </a:cubicBezTo>
                    <a:cubicBezTo>
                      <a:pt x="286" y="1388"/>
                      <a:pt x="272" y="1454"/>
                      <a:pt x="291" y="1454"/>
                    </a:cubicBezTo>
                    <a:cubicBezTo>
                      <a:pt x="295" y="1454"/>
                      <a:pt x="299" y="1452"/>
                      <a:pt x="304" y="1448"/>
                    </a:cubicBezTo>
                    <a:lnTo>
                      <a:pt x="304" y="1448"/>
                    </a:lnTo>
                    <a:cubicBezTo>
                      <a:pt x="536" y="2021"/>
                      <a:pt x="510" y="2368"/>
                      <a:pt x="86" y="2510"/>
                    </a:cubicBezTo>
                    <a:cubicBezTo>
                      <a:pt x="121" y="2521"/>
                      <a:pt x="228" y="2834"/>
                      <a:pt x="209" y="2878"/>
                    </a:cubicBezTo>
                    <a:cubicBezTo>
                      <a:pt x="1011" y="2470"/>
                      <a:pt x="717" y="1722"/>
                      <a:pt x="603" y="1323"/>
                    </a:cubicBezTo>
                    <a:lnTo>
                      <a:pt x="603" y="1323"/>
                    </a:lnTo>
                    <a:cubicBezTo>
                      <a:pt x="594" y="1331"/>
                      <a:pt x="587" y="1334"/>
                      <a:pt x="583" y="1334"/>
                    </a:cubicBezTo>
                    <a:cubicBezTo>
                      <a:pt x="571" y="1334"/>
                      <a:pt x="580" y="1306"/>
                      <a:pt x="589" y="1306"/>
                    </a:cubicBezTo>
                    <a:cubicBezTo>
                      <a:pt x="591" y="1306"/>
                      <a:pt x="592" y="1307"/>
                      <a:pt x="594" y="1309"/>
                    </a:cubicBezTo>
                    <a:cubicBezTo>
                      <a:pt x="448" y="1070"/>
                      <a:pt x="404" y="855"/>
                      <a:pt x="418" y="713"/>
                    </a:cubicBezTo>
                    <a:cubicBezTo>
                      <a:pt x="422" y="567"/>
                      <a:pt x="404" y="472"/>
                      <a:pt x="710" y="210"/>
                    </a:cubicBezTo>
                    <a:lnTo>
                      <a:pt x="710" y="210"/>
                    </a:lnTo>
                    <a:cubicBezTo>
                      <a:pt x="707" y="212"/>
                      <a:pt x="705" y="212"/>
                      <a:pt x="702" y="212"/>
                    </a:cubicBezTo>
                    <a:cubicBezTo>
                      <a:pt x="656" y="212"/>
                      <a:pt x="554" y="0"/>
                      <a:pt x="5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88" name="Google Shape;6088;p40"/>
              <p:cNvSpPr/>
              <p:nvPr/>
            </p:nvSpPr>
            <p:spPr>
              <a:xfrm>
                <a:off x="5394725" y="2061050"/>
                <a:ext cx="1075" cy="2525"/>
              </a:xfrm>
              <a:custGeom>
                <a:avLst/>
                <a:gdLst/>
                <a:ahLst/>
                <a:cxnLst/>
                <a:rect l="l" t="t" r="r" b="b"/>
                <a:pathLst>
                  <a:path w="43" h="101" extrusionOk="0">
                    <a:moveTo>
                      <a:pt x="17" y="0"/>
                    </a:moveTo>
                    <a:cubicBezTo>
                      <a:pt x="12" y="3"/>
                      <a:pt x="5" y="7"/>
                      <a:pt x="1" y="10"/>
                    </a:cubicBezTo>
                    <a:cubicBezTo>
                      <a:pt x="15" y="72"/>
                      <a:pt x="31" y="96"/>
                      <a:pt x="42" y="100"/>
                    </a:cubicBezTo>
                    <a:cubicBezTo>
                      <a:pt x="33" y="65"/>
                      <a:pt x="24" y="33"/>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89" name="Google Shape;6089;p40"/>
              <p:cNvSpPr/>
              <p:nvPr/>
            </p:nvSpPr>
            <p:spPr>
              <a:xfrm>
                <a:off x="5386375" y="2032600"/>
                <a:ext cx="2250" cy="3025"/>
              </a:xfrm>
              <a:custGeom>
                <a:avLst/>
                <a:gdLst/>
                <a:ahLst/>
                <a:cxnLst/>
                <a:rect l="l" t="t" r="r" b="b"/>
                <a:pathLst>
                  <a:path w="90" h="121" extrusionOk="0">
                    <a:moveTo>
                      <a:pt x="82" y="0"/>
                    </a:moveTo>
                    <a:cubicBezTo>
                      <a:pt x="54" y="23"/>
                      <a:pt x="26" y="49"/>
                      <a:pt x="1" y="74"/>
                    </a:cubicBezTo>
                    <a:cubicBezTo>
                      <a:pt x="10" y="91"/>
                      <a:pt x="24" y="105"/>
                      <a:pt x="36" y="121"/>
                    </a:cubicBezTo>
                    <a:lnTo>
                      <a:pt x="87" y="100"/>
                    </a:lnTo>
                    <a:cubicBezTo>
                      <a:pt x="89" y="70"/>
                      <a:pt x="89" y="40"/>
                      <a:pt x="87" y="10"/>
                    </a:cubicBezTo>
                    <a:cubicBezTo>
                      <a:pt x="84" y="5"/>
                      <a:pt x="84" y="3"/>
                      <a:pt x="8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90" name="Google Shape;6090;p40"/>
              <p:cNvSpPr/>
              <p:nvPr/>
            </p:nvSpPr>
            <p:spPr>
              <a:xfrm>
                <a:off x="5381425" y="2068825"/>
                <a:ext cx="18550" cy="27075"/>
              </a:xfrm>
              <a:custGeom>
                <a:avLst/>
                <a:gdLst/>
                <a:ahLst/>
                <a:cxnLst/>
                <a:rect l="l" t="t" r="r" b="b"/>
                <a:pathLst>
                  <a:path w="742" h="1083" extrusionOk="0">
                    <a:moveTo>
                      <a:pt x="632" y="0"/>
                    </a:moveTo>
                    <a:cubicBezTo>
                      <a:pt x="588" y="26"/>
                      <a:pt x="554" y="91"/>
                      <a:pt x="521" y="172"/>
                    </a:cubicBezTo>
                    <a:lnTo>
                      <a:pt x="595" y="269"/>
                    </a:lnTo>
                    <a:cubicBezTo>
                      <a:pt x="493" y="413"/>
                      <a:pt x="428" y="438"/>
                      <a:pt x="373" y="445"/>
                    </a:cubicBezTo>
                    <a:cubicBezTo>
                      <a:pt x="368" y="471"/>
                      <a:pt x="359" y="496"/>
                      <a:pt x="343" y="519"/>
                    </a:cubicBezTo>
                    <a:cubicBezTo>
                      <a:pt x="343" y="617"/>
                      <a:pt x="199" y="705"/>
                      <a:pt x="60" y="763"/>
                    </a:cubicBezTo>
                    <a:cubicBezTo>
                      <a:pt x="0" y="797"/>
                      <a:pt x="142" y="1083"/>
                      <a:pt x="199" y="1083"/>
                    </a:cubicBezTo>
                    <a:cubicBezTo>
                      <a:pt x="200" y="1083"/>
                      <a:pt x="201" y="1083"/>
                      <a:pt x="201" y="1083"/>
                    </a:cubicBezTo>
                    <a:cubicBezTo>
                      <a:pt x="445" y="997"/>
                      <a:pt x="570" y="876"/>
                      <a:pt x="683" y="670"/>
                    </a:cubicBezTo>
                    <a:cubicBezTo>
                      <a:pt x="741" y="464"/>
                      <a:pt x="693" y="230"/>
                      <a:pt x="6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91" name="Google Shape;6091;p40"/>
              <p:cNvSpPr/>
              <p:nvPr/>
            </p:nvSpPr>
            <p:spPr>
              <a:xfrm>
                <a:off x="5380250" y="2029800"/>
                <a:ext cx="16475" cy="32375"/>
              </a:xfrm>
              <a:custGeom>
                <a:avLst/>
                <a:gdLst/>
                <a:ahLst/>
                <a:cxnLst/>
                <a:rect l="l" t="t" r="r" b="b"/>
                <a:pathLst>
                  <a:path w="659" h="1295" extrusionOk="0">
                    <a:moveTo>
                      <a:pt x="462" y="1"/>
                    </a:moveTo>
                    <a:cubicBezTo>
                      <a:pt x="413" y="38"/>
                      <a:pt x="371" y="73"/>
                      <a:pt x="329" y="110"/>
                    </a:cubicBezTo>
                    <a:lnTo>
                      <a:pt x="329" y="122"/>
                    </a:lnTo>
                    <a:cubicBezTo>
                      <a:pt x="339" y="149"/>
                      <a:pt x="348" y="175"/>
                      <a:pt x="362" y="203"/>
                    </a:cubicBezTo>
                    <a:lnTo>
                      <a:pt x="329" y="214"/>
                    </a:lnTo>
                    <a:cubicBezTo>
                      <a:pt x="327" y="241"/>
                      <a:pt x="319" y="252"/>
                      <a:pt x="309" y="252"/>
                    </a:cubicBezTo>
                    <a:cubicBezTo>
                      <a:pt x="301" y="252"/>
                      <a:pt x="290" y="244"/>
                      <a:pt x="278" y="233"/>
                    </a:cubicBezTo>
                    <a:lnTo>
                      <a:pt x="162" y="277"/>
                    </a:lnTo>
                    <a:cubicBezTo>
                      <a:pt x="51" y="414"/>
                      <a:pt x="0" y="555"/>
                      <a:pt x="40" y="692"/>
                    </a:cubicBezTo>
                    <a:cubicBezTo>
                      <a:pt x="44" y="907"/>
                      <a:pt x="146" y="1079"/>
                      <a:pt x="209" y="1295"/>
                    </a:cubicBezTo>
                    <a:cubicBezTo>
                      <a:pt x="276" y="1189"/>
                      <a:pt x="352" y="1097"/>
                      <a:pt x="457" y="1097"/>
                    </a:cubicBezTo>
                    <a:cubicBezTo>
                      <a:pt x="468" y="1097"/>
                      <a:pt x="478" y="1098"/>
                      <a:pt x="489" y="1100"/>
                    </a:cubicBezTo>
                    <a:cubicBezTo>
                      <a:pt x="427" y="961"/>
                      <a:pt x="350" y="840"/>
                      <a:pt x="309" y="715"/>
                    </a:cubicBezTo>
                    <a:cubicBezTo>
                      <a:pt x="348" y="548"/>
                      <a:pt x="404" y="451"/>
                      <a:pt x="635" y="251"/>
                    </a:cubicBezTo>
                    <a:cubicBezTo>
                      <a:pt x="659" y="247"/>
                      <a:pt x="462" y="3"/>
                      <a:pt x="46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92" name="Google Shape;6092;p40"/>
              <p:cNvSpPr/>
              <p:nvPr/>
            </p:nvSpPr>
            <p:spPr>
              <a:xfrm>
                <a:off x="5392425" y="2105075"/>
                <a:ext cx="25925" cy="68200"/>
              </a:xfrm>
              <a:custGeom>
                <a:avLst/>
                <a:gdLst/>
                <a:ahLst/>
                <a:cxnLst/>
                <a:rect l="l" t="t" r="r" b="b"/>
                <a:pathLst>
                  <a:path w="1037" h="2728" extrusionOk="0">
                    <a:moveTo>
                      <a:pt x="1036" y="235"/>
                    </a:moveTo>
                    <a:lnTo>
                      <a:pt x="1036" y="235"/>
                    </a:lnTo>
                    <a:cubicBezTo>
                      <a:pt x="1031" y="238"/>
                      <a:pt x="1025" y="241"/>
                      <a:pt x="1020" y="243"/>
                    </a:cubicBezTo>
                    <a:lnTo>
                      <a:pt x="1020" y="243"/>
                    </a:lnTo>
                    <a:cubicBezTo>
                      <a:pt x="1026" y="243"/>
                      <a:pt x="1031" y="240"/>
                      <a:pt x="1036" y="235"/>
                    </a:cubicBezTo>
                    <a:close/>
                    <a:moveTo>
                      <a:pt x="843" y="1"/>
                    </a:moveTo>
                    <a:cubicBezTo>
                      <a:pt x="841" y="1"/>
                      <a:pt x="839" y="2"/>
                      <a:pt x="837" y="4"/>
                    </a:cubicBezTo>
                    <a:cubicBezTo>
                      <a:pt x="151" y="266"/>
                      <a:pt x="257" y="815"/>
                      <a:pt x="392" y="1295"/>
                    </a:cubicBezTo>
                    <a:cubicBezTo>
                      <a:pt x="315" y="1330"/>
                      <a:pt x="355" y="1432"/>
                      <a:pt x="362" y="1434"/>
                    </a:cubicBezTo>
                    <a:cubicBezTo>
                      <a:pt x="366" y="1534"/>
                      <a:pt x="413" y="1659"/>
                      <a:pt x="392" y="1777"/>
                    </a:cubicBezTo>
                    <a:cubicBezTo>
                      <a:pt x="434" y="1868"/>
                      <a:pt x="436" y="1970"/>
                      <a:pt x="399" y="2060"/>
                    </a:cubicBezTo>
                    <a:cubicBezTo>
                      <a:pt x="362" y="2211"/>
                      <a:pt x="257" y="2382"/>
                      <a:pt x="5" y="2389"/>
                    </a:cubicBezTo>
                    <a:cubicBezTo>
                      <a:pt x="0" y="2398"/>
                      <a:pt x="12" y="2463"/>
                      <a:pt x="21" y="2537"/>
                    </a:cubicBezTo>
                    <a:cubicBezTo>
                      <a:pt x="70" y="2602"/>
                      <a:pt x="123" y="2665"/>
                      <a:pt x="176" y="2728"/>
                    </a:cubicBezTo>
                    <a:cubicBezTo>
                      <a:pt x="536" y="2584"/>
                      <a:pt x="684" y="2331"/>
                      <a:pt x="702" y="2171"/>
                    </a:cubicBezTo>
                    <a:cubicBezTo>
                      <a:pt x="730" y="2046"/>
                      <a:pt x="770" y="1939"/>
                      <a:pt x="767" y="1710"/>
                    </a:cubicBezTo>
                    <a:cubicBezTo>
                      <a:pt x="726" y="1589"/>
                      <a:pt x="709" y="1527"/>
                      <a:pt x="647" y="1364"/>
                    </a:cubicBezTo>
                    <a:lnTo>
                      <a:pt x="647" y="1364"/>
                    </a:lnTo>
                    <a:cubicBezTo>
                      <a:pt x="649" y="1365"/>
                      <a:pt x="651" y="1366"/>
                      <a:pt x="652" y="1366"/>
                    </a:cubicBezTo>
                    <a:cubicBezTo>
                      <a:pt x="682" y="1366"/>
                      <a:pt x="700" y="1236"/>
                      <a:pt x="655" y="1236"/>
                    </a:cubicBezTo>
                    <a:cubicBezTo>
                      <a:pt x="652" y="1236"/>
                      <a:pt x="650" y="1236"/>
                      <a:pt x="647" y="1237"/>
                    </a:cubicBezTo>
                    <a:cubicBezTo>
                      <a:pt x="532" y="749"/>
                      <a:pt x="572" y="460"/>
                      <a:pt x="1020" y="243"/>
                    </a:cubicBezTo>
                    <a:lnTo>
                      <a:pt x="1020" y="243"/>
                    </a:lnTo>
                    <a:cubicBezTo>
                      <a:pt x="1019" y="243"/>
                      <a:pt x="1018" y="243"/>
                      <a:pt x="1017" y="243"/>
                    </a:cubicBezTo>
                    <a:cubicBezTo>
                      <a:pt x="953" y="243"/>
                      <a:pt x="878" y="1"/>
                      <a:pt x="8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93" name="Google Shape;6093;p40"/>
              <p:cNvSpPr/>
              <p:nvPr/>
            </p:nvSpPr>
            <p:spPr>
              <a:xfrm>
                <a:off x="5359325" y="2093625"/>
                <a:ext cx="24950" cy="65450"/>
              </a:xfrm>
              <a:custGeom>
                <a:avLst/>
                <a:gdLst/>
                <a:ahLst/>
                <a:cxnLst/>
                <a:rect l="l" t="t" r="r" b="b"/>
                <a:pathLst>
                  <a:path w="998" h="2618" extrusionOk="0">
                    <a:moveTo>
                      <a:pt x="874" y="0"/>
                    </a:moveTo>
                    <a:lnTo>
                      <a:pt x="874" y="0"/>
                    </a:lnTo>
                    <a:cubicBezTo>
                      <a:pt x="107" y="313"/>
                      <a:pt x="283" y="842"/>
                      <a:pt x="371" y="1241"/>
                    </a:cubicBezTo>
                    <a:cubicBezTo>
                      <a:pt x="364" y="1303"/>
                      <a:pt x="370" y="1369"/>
                      <a:pt x="377" y="1369"/>
                    </a:cubicBezTo>
                    <a:cubicBezTo>
                      <a:pt x="379" y="1369"/>
                      <a:pt x="381" y="1362"/>
                      <a:pt x="383" y="1345"/>
                    </a:cubicBezTo>
                    <a:cubicBezTo>
                      <a:pt x="415" y="1510"/>
                      <a:pt x="438" y="1605"/>
                      <a:pt x="445" y="1693"/>
                    </a:cubicBezTo>
                    <a:cubicBezTo>
                      <a:pt x="483" y="1822"/>
                      <a:pt x="494" y="1869"/>
                      <a:pt x="441" y="1994"/>
                    </a:cubicBezTo>
                    <a:cubicBezTo>
                      <a:pt x="452" y="2036"/>
                      <a:pt x="376" y="2189"/>
                      <a:pt x="12" y="2291"/>
                    </a:cubicBezTo>
                    <a:cubicBezTo>
                      <a:pt x="0" y="2295"/>
                      <a:pt x="128" y="2583"/>
                      <a:pt x="91" y="2618"/>
                    </a:cubicBezTo>
                    <a:cubicBezTo>
                      <a:pt x="571" y="2532"/>
                      <a:pt x="719" y="2244"/>
                      <a:pt x="756" y="2054"/>
                    </a:cubicBezTo>
                    <a:cubicBezTo>
                      <a:pt x="782" y="2003"/>
                      <a:pt x="795" y="1948"/>
                      <a:pt x="798" y="1892"/>
                    </a:cubicBezTo>
                    <a:cubicBezTo>
                      <a:pt x="772" y="1841"/>
                      <a:pt x="744" y="1788"/>
                      <a:pt x="717" y="1723"/>
                    </a:cubicBezTo>
                    <a:lnTo>
                      <a:pt x="717" y="1723"/>
                    </a:lnTo>
                    <a:lnTo>
                      <a:pt x="795" y="1804"/>
                    </a:lnTo>
                    <a:cubicBezTo>
                      <a:pt x="789" y="1758"/>
                      <a:pt x="775" y="1711"/>
                      <a:pt x="756" y="1667"/>
                    </a:cubicBezTo>
                    <a:cubicBezTo>
                      <a:pt x="770" y="1505"/>
                      <a:pt x="724" y="1456"/>
                      <a:pt x="696" y="1287"/>
                    </a:cubicBezTo>
                    <a:cubicBezTo>
                      <a:pt x="733" y="1268"/>
                      <a:pt x="687" y="1238"/>
                      <a:pt x="705" y="1162"/>
                    </a:cubicBezTo>
                    <a:cubicBezTo>
                      <a:pt x="589" y="726"/>
                      <a:pt x="550" y="501"/>
                      <a:pt x="955" y="390"/>
                    </a:cubicBezTo>
                    <a:cubicBezTo>
                      <a:pt x="997" y="332"/>
                      <a:pt x="835" y="70"/>
                      <a:pt x="87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94" name="Google Shape;6094;p40"/>
              <p:cNvSpPr/>
              <p:nvPr/>
            </p:nvSpPr>
            <p:spPr>
              <a:xfrm>
                <a:off x="4940000" y="1679000"/>
                <a:ext cx="61650" cy="35475"/>
              </a:xfrm>
              <a:custGeom>
                <a:avLst/>
                <a:gdLst/>
                <a:ahLst/>
                <a:cxnLst/>
                <a:rect l="l" t="t" r="r" b="b"/>
                <a:pathLst>
                  <a:path w="2466" h="1419" extrusionOk="0">
                    <a:moveTo>
                      <a:pt x="170" y="944"/>
                    </a:moveTo>
                    <a:lnTo>
                      <a:pt x="170" y="944"/>
                    </a:lnTo>
                    <a:cubicBezTo>
                      <a:pt x="171" y="945"/>
                      <a:pt x="172" y="945"/>
                      <a:pt x="173" y="946"/>
                    </a:cubicBezTo>
                    <a:lnTo>
                      <a:pt x="173" y="946"/>
                    </a:lnTo>
                    <a:cubicBezTo>
                      <a:pt x="172" y="945"/>
                      <a:pt x="171" y="944"/>
                      <a:pt x="170" y="944"/>
                    </a:cubicBezTo>
                    <a:close/>
                    <a:moveTo>
                      <a:pt x="1836" y="1"/>
                    </a:moveTo>
                    <a:cubicBezTo>
                      <a:pt x="1751" y="1"/>
                      <a:pt x="1678" y="11"/>
                      <a:pt x="1624" y="12"/>
                    </a:cubicBezTo>
                    <a:cubicBezTo>
                      <a:pt x="1422" y="168"/>
                      <a:pt x="1218" y="349"/>
                      <a:pt x="1088" y="580"/>
                    </a:cubicBezTo>
                    <a:cubicBezTo>
                      <a:pt x="1044" y="608"/>
                      <a:pt x="1007" y="650"/>
                      <a:pt x="984" y="696"/>
                    </a:cubicBezTo>
                    <a:cubicBezTo>
                      <a:pt x="898" y="803"/>
                      <a:pt x="771" y="998"/>
                      <a:pt x="703" y="1023"/>
                    </a:cubicBezTo>
                    <a:cubicBezTo>
                      <a:pt x="649" y="1039"/>
                      <a:pt x="596" y="1054"/>
                      <a:pt x="529" y="1054"/>
                    </a:cubicBezTo>
                    <a:cubicBezTo>
                      <a:pt x="443" y="1054"/>
                      <a:pt x="334" y="1029"/>
                      <a:pt x="173" y="946"/>
                    </a:cubicBezTo>
                    <a:lnTo>
                      <a:pt x="173" y="946"/>
                    </a:lnTo>
                    <a:cubicBezTo>
                      <a:pt x="193" y="969"/>
                      <a:pt x="29" y="1236"/>
                      <a:pt x="4" y="1236"/>
                    </a:cubicBezTo>
                    <a:lnTo>
                      <a:pt x="4" y="1236"/>
                    </a:lnTo>
                    <a:cubicBezTo>
                      <a:pt x="3" y="1235"/>
                      <a:pt x="2" y="1235"/>
                      <a:pt x="1" y="1234"/>
                    </a:cubicBezTo>
                    <a:lnTo>
                      <a:pt x="1" y="1234"/>
                    </a:lnTo>
                    <a:cubicBezTo>
                      <a:pt x="1" y="1235"/>
                      <a:pt x="2" y="1236"/>
                      <a:pt x="4" y="1236"/>
                    </a:cubicBezTo>
                    <a:cubicBezTo>
                      <a:pt x="4" y="1236"/>
                      <a:pt x="4" y="1236"/>
                      <a:pt x="4" y="1236"/>
                    </a:cubicBezTo>
                    <a:lnTo>
                      <a:pt x="4" y="1236"/>
                    </a:lnTo>
                    <a:cubicBezTo>
                      <a:pt x="183" y="1368"/>
                      <a:pt x="348" y="1419"/>
                      <a:pt x="498" y="1419"/>
                    </a:cubicBezTo>
                    <a:cubicBezTo>
                      <a:pt x="615" y="1419"/>
                      <a:pt x="722" y="1388"/>
                      <a:pt x="819" y="1341"/>
                    </a:cubicBezTo>
                    <a:cubicBezTo>
                      <a:pt x="1000" y="1232"/>
                      <a:pt x="1148" y="1074"/>
                      <a:pt x="1241" y="882"/>
                    </a:cubicBezTo>
                    <a:cubicBezTo>
                      <a:pt x="1294" y="863"/>
                      <a:pt x="1334" y="819"/>
                      <a:pt x="1348" y="766"/>
                    </a:cubicBezTo>
                    <a:cubicBezTo>
                      <a:pt x="1473" y="608"/>
                      <a:pt x="1614" y="460"/>
                      <a:pt x="1765" y="325"/>
                    </a:cubicBezTo>
                    <a:cubicBezTo>
                      <a:pt x="1798" y="309"/>
                      <a:pt x="1840" y="297"/>
                      <a:pt x="1890" y="297"/>
                    </a:cubicBezTo>
                    <a:cubicBezTo>
                      <a:pt x="1984" y="297"/>
                      <a:pt x="2110" y="339"/>
                      <a:pt x="2270" y="474"/>
                    </a:cubicBezTo>
                    <a:cubicBezTo>
                      <a:pt x="2277" y="435"/>
                      <a:pt x="2414" y="277"/>
                      <a:pt x="2458" y="277"/>
                    </a:cubicBezTo>
                    <a:cubicBezTo>
                      <a:pt x="2461" y="277"/>
                      <a:pt x="2463" y="278"/>
                      <a:pt x="2465" y="279"/>
                    </a:cubicBezTo>
                    <a:cubicBezTo>
                      <a:pt x="2230" y="42"/>
                      <a:pt x="2007" y="1"/>
                      <a:pt x="18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95" name="Google Shape;6095;p40"/>
              <p:cNvSpPr/>
              <p:nvPr/>
            </p:nvSpPr>
            <p:spPr>
              <a:xfrm>
                <a:off x="4996750" y="1690825"/>
                <a:ext cx="325" cy="225"/>
              </a:xfrm>
              <a:custGeom>
                <a:avLst/>
                <a:gdLst/>
                <a:ahLst/>
                <a:cxnLst/>
                <a:rect l="l" t="t" r="r" b="b"/>
                <a:pathLst>
                  <a:path w="13" h="9" extrusionOk="0">
                    <a:moveTo>
                      <a:pt x="0" y="1"/>
                    </a:moveTo>
                    <a:cubicBezTo>
                      <a:pt x="0" y="4"/>
                      <a:pt x="2" y="8"/>
                      <a:pt x="8" y="8"/>
                    </a:cubicBezTo>
                    <a:cubicBezTo>
                      <a:pt x="9" y="8"/>
                      <a:pt x="10" y="8"/>
                      <a:pt x="12" y="8"/>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96" name="Google Shape;6096;p40"/>
              <p:cNvSpPr/>
              <p:nvPr/>
            </p:nvSpPr>
            <p:spPr>
              <a:xfrm>
                <a:off x="4988050" y="1647425"/>
                <a:ext cx="5200" cy="5300"/>
              </a:xfrm>
              <a:custGeom>
                <a:avLst/>
                <a:gdLst/>
                <a:ahLst/>
                <a:cxnLst/>
                <a:rect l="l" t="t" r="r" b="b"/>
                <a:pathLst>
                  <a:path w="208" h="212" extrusionOk="0">
                    <a:moveTo>
                      <a:pt x="1" y="0"/>
                    </a:moveTo>
                    <a:lnTo>
                      <a:pt x="154" y="211"/>
                    </a:lnTo>
                    <a:cubicBezTo>
                      <a:pt x="184" y="169"/>
                      <a:pt x="207" y="135"/>
                      <a:pt x="196" y="135"/>
                    </a:cubicBezTo>
                    <a:cubicBezTo>
                      <a:pt x="194" y="135"/>
                      <a:pt x="192" y="136"/>
                      <a:pt x="189" y="137"/>
                    </a:cubicBezTo>
                    <a:cubicBezTo>
                      <a:pt x="131" y="86"/>
                      <a:pt x="68" y="4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97" name="Google Shape;6097;p40"/>
              <p:cNvSpPr/>
              <p:nvPr/>
            </p:nvSpPr>
            <p:spPr>
              <a:xfrm>
                <a:off x="4926400" y="1644825"/>
                <a:ext cx="64925" cy="36750"/>
              </a:xfrm>
              <a:custGeom>
                <a:avLst/>
                <a:gdLst/>
                <a:ahLst/>
                <a:cxnLst/>
                <a:rect l="l" t="t" r="r" b="b"/>
                <a:pathLst>
                  <a:path w="2597" h="1470" extrusionOk="0">
                    <a:moveTo>
                      <a:pt x="2133" y="1"/>
                    </a:moveTo>
                    <a:cubicBezTo>
                      <a:pt x="2002" y="1"/>
                      <a:pt x="1887" y="50"/>
                      <a:pt x="1783" y="123"/>
                    </a:cubicBezTo>
                    <a:cubicBezTo>
                      <a:pt x="1532" y="169"/>
                      <a:pt x="1382" y="415"/>
                      <a:pt x="1169" y="612"/>
                    </a:cubicBezTo>
                    <a:cubicBezTo>
                      <a:pt x="1144" y="660"/>
                      <a:pt x="1141" y="695"/>
                      <a:pt x="1120" y="695"/>
                    </a:cubicBezTo>
                    <a:cubicBezTo>
                      <a:pt x="1115" y="695"/>
                      <a:pt x="1109" y="693"/>
                      <a:pt x="1101" y="689"/>
                    </a:cubicBezTo>
                    <a:cubicBezTo>
                      <a:pt x="1006" y="867"/>
                      <a:pt x="856" y="1059"/>
                      <a:pt x="730" y="1087"/>
                    </a:cubicBezTo>
                    <a:cubicBezTo>
                      <a:pt x="686" y="1109"/>
                      <a:pt x="617" y="1128"/>
                      <a:pt x="525" y="1128"/>
                    </a:cubicBezTo>
                    <a:cubicBezTo>
                      <a:pt x="426" y="1128"/>
                      <a:pt x="301" y="1106"/>
                      <a:pt x="148" y="1039"/>
                    </a:cubicBezTo>
                    <a:lnTo>
                      <a:pt x="148" y="1039"/>
                    </a:lnTo>
                    <a:cubicBezTo>
                      <a:pt x="165" y="1059"/>
                      <a:pt x="21" y="1287"/>
                      <a:pt x="0" y="1335"/>
                    </a:cubicBezTo>
                    <a:cubicBezTo>
                      <a:pt x="209" y="1419"/>
                      <a:pt x="381" y="1470"/>
                      <a:pt x="536" y="1470"/>
                    </a:cubicBezTo>
                    <a:cubicBezTo>
                      <a:pt x="655" y="1470"/>
                      <a:pt x="764" y="1440"/>
                      <a:pt x="872" y="1372"/>
                    </a:cubicBezTo>
                    <a:cubicBezTo>
                      <a:pt x="1069" y="1284"/>
                      <a:pt x="1215" y="1069"/>
                      <a:pt x="1377" y="937"/>
                    </a:cubicBezTo>
                    <a:cubicBezTo>
                      <a:pt x="1371" y="879"/>
                      <a:pt x="1396" y="861"/>
                      <a:pt x="1415" y="861"/>
                    </a:cubicBezTo>
                    <a:cubicBezTo>
                      <a:pt x="1425" y="861"/>
                      <a:pt x="1433" y="866"/>
                      <a:pt x="1435" y="872"/>
                    </a:cubicBezTo>
                    <a:cubicBezTo>
                      <a:pt x="1625" y="633"/>
                      <a:pt x="1771" y="399"/>
                      <a:pt x="1943" y="327"/>
                    </a:cubicBezTo>
                    <a:cubicBezTo>
                      <a:pt x="2026" y="345"/>
                      <a:pt x="2230" y="292"/>
                      <a:pt x="2506" y="447"/>
                    </a:cubicBezTo>
                    <a:cubicBezTo>
                      <a:pt x="2506" y="448"/>
                      <a:pt x="2506" y="449"/>
                      <a:pt x="2506" y="449"/>
                    </a:cubicBezTo>
                    <a:cubicBezTo>
                      <a:pt x="2511" y="449"/>
                      <a:pt x="2556" y="398"/>
                      <a:pt x="2597" y="348"/>
                    </a:cubicBezTo>
                    <a:lnTo>
                      <a:pt x="2386" y="60"/>
                    </a:lnTo>
                    <a:cubicBezTo>
                      <a:pt x="2295" y="19"/>
                      <a:pt x="2211" y="1"/>
                      <a:pt x="21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98" name="Google Shape;6098;p40"/>
              <p:cNvSpPr/>
              <p:nvPr/>
            </p:nvSpPr>
            <p:spPr>
              <a:xfrm>
                <a:off x="4882750" y="1702325"/>
                <a:ext cx="55875" cy="41250"/>
              </a:xfrm>
              <a:custGeom>
                <a:avLst/>
                <a:gdLst/>
                <a:ahLst/>
                <a:cxnLst/>
                <a:rect l="l" t="t" r="r" b="b"/>
                <a:pathLst>
                  <a:path w="2235" h="1650" extrusionOk="0">
                    <a:moveTo>
                      <a:pt x="0" y="1555"/>
                    </a:moveTo>
                    <a:cubicBezTo>
                      <a:pt x="0" y="1557"/>
                      <a:pt x="1" y="1557"/>
                      <a:pt x="1" y="1557"/>
                    </a:cubicBezTo>
                    <a:cubicBezTo>
                      <a:pt x="2" y="1557"/>
                      <a:pt x="2" y="1557"/>
                      <a:pt x="3" y="1556"/>
                    </a:cubicBezTo>
                    <a:lnTo>
                      <a:pt x="3" y="1556"/>
                    </a:lnTo>
                    <a:cubicBezTo>
                      <a:pt x="2" y="1556"/>
                      <a:pt x="1" y="1556"/>
                      <a:pt x="0" y="1555"/>
                    </a:cubicBezTo>
                    <a:close/>
                    <a:moveTo>
                      <a:pt x="1701" y="0"/>
                    </a:moveTo>
                    <a:cubicBezTo>
                      <a:pt x="1583" y="0"/>
                      <a:pt x="1469" y="34"/>
                      <a:pt x="1350" y="111"/>
                    </a:cubicBezTo>
                    <a:cubicBezTo>
                      <a:pt x="1347" y="116"/>
                      <a:pt x="1343" y="118"/>
                      <a:pt x="1340" y="123"/>
                    </a:cubicBezTo>
                    <a:lnTo>
                      <a:pt x="1454" y="366"/>
                    </a:lnTo>
                    <a:cubicBezTo>
                      <a:pt x="1445" y="364"/>
                      <a:pt x="1436" y="364"/>
                      <a:pt x="1428" y="364"/>
                    </a:cubicBezTo>
                    <a:cubicBezTo>
                      <a:pt x="1284" y="364"/>
                      <a:pt x="1273" y="601"/>
                      <a:pt x="1190" y="601"/>
                    </a:cubicBezTo>
                    <a:cubicBezTo>
                      <a:pt x="1163" y="601"/>
                      <a:pt x="1127" y="575"/>
                      <a:pt x="1076" y="505"/>
                    </a:cubicBezTo>
                    <a:lnTo>
                      <a:pt x="1083" y="456"/>
                    </a:lnTo>
                    <a:lnTo>
                      <a:pt x="1083" y="456"/>
                    </a:lnTo>
                    <a:cubicBezTo>
                      <a:pt x="1032" y="540"/>
                      <a:pt x="988" y="628"/>
                      <a:pt x="956" y="721"/>
                    </a:cubicBezTo>
                    <a:cubicBezTo>
                      <a:pt x="893" y="739"/>
                      <a:pt x="868" y="799"/>
                      <a:pt x="851" y="827"/>
                    </a:cubicBezTo>
                    <a:cubicBezTo>
                      <a:pt x="730" y="1145"/>
                      <a:pt x="613" y="1347"/>
                      <a:pt x="380" y="1347"/>
                    </a:cubicBezTo>
                    <a:cubicBezTo>
                      <a:pt x="306" y="1347"/>
                      <a:pt x="219" y="1326"/>
                      <a:pt x="116" y="1282"/>
                    </a:cubicBezTo>
                    <a:cubicBezTo>
                      <a:pt x="106" y="1296"/>
                      <a:pt x="18" y="1537"/>
                      <a:pt x="3" y="1556"/>
                    </a:cubicBezTo>
                    <a:lnTo>
                      <a:pt x="3" y="1556"/>
                    </a:lnTo>
                    <a:cubicBezTo>
                      <a:pt x="161" y="1621"/>
                      <a:pt x="296" y="1649"/>
                      <a:pt x="412" y="1649"/>
                    </a:cubicBezTo>
                    <a:cubicBezTo>
                      <a:pt x="840" y="1649"/>
                      <a:pt x="1016" y="1272"/>
                      <a:pt x="1136" y="973"/>
                    </a:cubicBezTo>
                    <a:cubicBezTo>
                      <a:pt x="1190" y="908"/>
                      <a:pt x="1199" y="897"/>
                      <a:pt x="1222" y="874"/>
                    </a:cubicBezTo>
                    <a:cubicBezTo>
                      <a:pt x="1352" y="653"/>
                      <a:pt x="1415" y="482"/>
                      <a:pt x="1540" y="424"/>
                    </a:cubicBezTo>
                    <a:cubicBezTo>
                      <a:pt x="1593" y="383"/>
                      <a:pt x="1678" y="322"/>
                      <a:pt x="1791" y="322"/>
                    </a:cubicBezTo>
                    <a:cubicBezTo>
                      <a:pt x="1866" y="322"/>
                      <a:pt x="1953" y="349"/>
                      <a:pt x="2052" y="426"/>
                    </a:cubicBezTo>
                    <a:cubicBezTo>
                      <a:pt x="2057" y="424"/>
                      <a:pt x="2234" y="147"/>
                      <a:pt x="2213" y="147"/>
                    </a:cubicBezTo>
                    <a:lnTo>
                      <a:pt x="2213" y="147"/>
                    </a:lnTo>
                    <a:cubicBezTo>
                      <a:pt x="2212" y="147"/>
                      <a:pt x="2211" y="147"/>
                      <a:pt x="2210" y="148"/>
                    </a:cubicBezTo>
                    <a:cubicBezTo>
                      <a:pt x="2016" y="57"/>
                      <a:pt x="1855" y="0"/>
                      <a:pt x="17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099" name="Google Shape;6099;p40"/>
              <p:cNvSpPr/>
              <p:nvPr/>
            </p:nvSpPr>
            <p:spPr>
              <a:xfrm>
                <a:off x="4887725" y="1690475"/>
                <a:ext cx="275" cy="550"/>
              </a:xfrm>
              <a:custGeom>
                <a:avLst/>
                <a:gdLst/>
                <a:ahLst/>
                <a:cxnLst/>
                <a:rect l="l" t="t" r="r" b="b"/>
                <a:pathLst>
                  <a:path w="11" h="22" extrusionOk="0">
                    <a:moveTo>
                      <a:pt x="10" y="1"/>
                    </a:moveTo>
                    <a:lnTo>
                      <a:pt x="5" y="14"/>
                    </a:lnTo>
                    <a:lnTo>
                      <a:pt x="5" y="14"/>
                    </a:lnTo>
                    <a:cubicBezTo>
                      <a:pt x="9" y="7"/>
                      <a:pt x="10" y="3"/>
                      <a:pt x="10" y="1"/>
                    </a:cubicBezTo>
                    <a:close/>
                    <a:moveTo>
                      <a:pt x="5" y="14"/>
                    </a:moveTo>
                    <a:cubicBezTo>
                      <a:pt x="4" y="16"/>
                      <a:pt x="3" y="17"/>
                      <a:pt x="2" y="20"/>
                    </a:cubicBezTo>
                    <a:lnTo>
                      <a:pt x="2" y="20"/>
                    </a:lnTo>
                    <a:cubicBezTo>
                      <a:pt x="2" y="19"/>
                      <a:pt x="3" y="19"/>
                      <a:pt x="3" y="19"/>
                    </a:cubicBezTo>
                    <a:lnTo>
                      <a:pt x="5" y="14"/>
                    </a:lnTo>
                    <a:close/>
                    <a:moveTo>
                      <a:pt x="2" y="20"/>
                    </a:moveTo>
                    <a:cubicBezTo>
                      <a:pt x="1" y="20"/>
                      <a:pt x="1" y="22"/>
                      <a:pt x="1" y="22"/>
                    </a:cubicBezTo>
                    <a:cubicBezTo>
                      <a:pt x="1" y="21"/>
                      <a:pt x="2" y="20"/>
                      <a:pt x="2"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00" name="Google Shape;6100;p40"/>
              <p:cNvSpPr/>
              <p:nvPr/>
            </p:nvSpPr>
            <p:spPr>
              <a:xfrm>
                <a:off x="4862775" y="1670450"/>
                <a:ext cx="61275" cy="44375"/>
              </a:xfrm>
              <a:custGeom>
                <a:avLst/>
                <a:gdLst/>
                <a:ahLst/>
                <a:cxnLst/>
                <a:rect l="l" t="t" r="r" b="b"/>
                <a:pathLst>
                  <a:path w="2451" h="1775" extrusionOk="0">
                    <a:moveTo>
                      <a:pt x="2015" y="1"/>
                    </a:moveTo>
                    <a:cubicBezTo>
                      <a:pt x="1844" y="1"/>
                      <a:pt x="1675" y="62"/>
                      <a:pt x="1497" y="183"/>
                    </a:cubicBezTo>
                    <a:cubicBezTo>
                      <a:pt x="1421" y="232"/>
                      <a:pt x="1354" y="294"/>
                      <a:pt x="1300" y="366"/>
                    </a:cubicBezTo>
                    <a:cubicBezTo>
                      <a:pt x="1360" y="613"/>
                      <a:pt x="1358" y="688"/>
                      <a:pt x="1326" y="688"/>
                    </a:cubicBezTo>
                    <a:cubicBezTo>
                      <a:pt x="1293" y="688"/>
                      <a:pt x="1228" y="605"/>
                      <a:pt x="1168" y="554"/>
                    </a:cubicBezTo>
                    <a:cubicBezTo>
                      <a:pt x="1117" y="633"/>
                      <a:pt x="1061" y="721"/>
                      <a:pt x="1001" y="820"/>
                    </a:cubicBezTo>
                    <a:cubicBezTo>
                      <a:pt x="998" y="827"/>
                      <a:pt x="995" y="832"/>
                      <a:pt x="996" y="832"/>
                    </a:cubicBezTo>
                    <a:cubicBezTo>
                      <a:pt x="997" y="832"/>
                      <a:pt x="998" y="830"/>
                      <a:pt x="1001" y="827"/>
                    </a:cubicBezTo>
                    <a:lnTo>
                      <a:pt x="1001" y="827"/>
                    </a:lnTo>
                    <a:cubicBezTo>
                      <a:pt x="812" y="1209"/>
                      <a:pt x="687" y="1427"/>
                      <a:pt x="430" y="1427"/>
                    </a:cubicBezTo>
                    <a:cubicBezTo>
                      <a:pt x="344" y="1427"/>
                      <a:pt x="243" y="1403"/>
                      <a:pt x="120" y="1351"/>
                    </a:cubicBezTo>
                    <a:cubicBezTo>
                      <a:pt x="87" y="1391"/>
                      <a:pt x="0" y="1716"/>
                      <a:pt x="3" y="1716"/>
                    </a:cubicBezTo>
                    <a:cubicBezTo>
                      <a:pt x="3" y="1716"/>
                      <a:pt x="4" y="1715"/>
                      <a:pt x="4" y="1713"/>
                    </a:cubicBezTo>
                    <a:cubicBezTo>
                      <a:pt x="143" y="1756"/>
                      <a:pt x="266" y="1775"/>
                      <a:pt x="376" y="1775"/>
                    </a:cubicBezTo>
                    <a:cubicBezTo>
                      <a:pt x="888" y="1775"/>
                      <a:pt x="1109" y="1362"/>
                      <a:pt x="1277" y="1043"/>
                    </a:cubicBezTo>
                    <a:cubicBezTo>
                      <a:pt x="1299" y="1025"/>
                      <a:pt x="1320" y="938"/>
                      <a:pt x="1333" y="938"/>
                    </a:cubicBezTo>
                    <a:cubicBezTo>
                      <a:pt x="1334" y="938"/>
                      <a:pt x="1335" y="938"/>
                      <a:pt x="1335" y="939"/>
                    </a:cubicBezTo>
                    <a:cubicBezTo>
                      <a:pt x="1393" y="823"/>
                      <a:pt x="1460" y="711"/>
                      <a:pt x="1532" y="602"/>
                    </a:cubicBezTo>
                    <a:lnTo>
                      <a:pt x="1472" y="510"/>
                    </a:lnTo>
                    <a:lnTo>
                      <a:pt x="1472" y="510"/>
                    </a:lnTo>
                    <a:cubicBezTo>
                      <a:pt x="1497" y="535"/>
                      <a:pt x="1518" y="565"/>
                      <a:pt x="1534" y="598"/>
                    </a:cubicBezTo>
                    <a:cubicBezTo>
                      <a:pt x="1583" y="526"/>
                      <a:pt x="1646" y="466"/>
                      <a:pt x="1718" y="424"/>
                    </a:cubicBezTo>
                    <a:cubicBezTo>
                      <a:pt x="1765" y="383"/>
                      <a:pt x="1857" y="330"/>
                      <a:pt x="2002" y="330"/>
                    </a:cubicBezTo>
                    <a:cubicBezTo>
                      <a:pt x="2086" y="330"/>
                      <a:pt x="2186" y="347"/>
                      <a:pt x="2306" y="394"/>
                    </a:cubicBezTo>
                    <a:cubicBezTo>
                      <a:pt x="2306" y="394"/>
                      <a:pt x="2306" y="394"/>
                      <a:pt x="2306" y="394"/>
                    </a:cubicBezTo>
                    <a:cubicBezTo>
                      <a:pt x="2309" y="394"/>
                      <a:pt x="2409" y="134"/>
                      <a:pt x="2450" y="130"/>
                    </a:cubicBezTo>
                    <a:cubicBezTo>
                      <a:pt x="2300" y="43"/>
                      <a:pt x="2157" y="1"/>
                      <a:pt x="20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01" name="Google Shape;6101;p40"/>
              <p:cNvSpPr/>
              <p:nvPr/>
            </p:nvSpPr>
            <p:spPr>
              <a:xfrm>
                <a:off x="4832050" y="1736525"/>
                <a:ext cx="47850" cy="49350"/>
              </a:xfrm>
              <a:custGeom>
                <a:avLst/>
                <a:gdLst/>
                <a:ahLst/>
                <a:cxnLst/>
                <a:rect l="l" t="t" r="r" b="b"/>
                <a:pathLst>
                  <a:path w="1914" h="1974" extrusionOk="0">
                    <a:moveTo>
                      <a:pt x="1518" y="0"/>
                    </a:moveTo>
                    <a:cubicBezTo>
                      <a:pt x="1422" y="0"/>
                      <a:pt x="1333" y="19"/>
                      <a:pt x="1259" y="43"/>
                    </a:cubicBezTo>
                    <a:cubicBezTo>
                      <a:pt x="1002" y="194"/>
                      <a:pt x="876" y="514"/>
                      <a:pt x="781" y="829"/>
                    </a:cubicBezTo>
                    <a:lnTo>
                      <a:pt x="793" y="929"/>
                    </a:lnTo>
                    <a:cubicBezTo>
                      <a:pt x="784" y="915"/>
                      <a:pt x="774" y="901"/>
                      <a:pt x="763" y="887"/>
                    </a:cubicBezTo>
                    <a:cubicBezTo>
                      <a:pt x="758" y="906"/>
                      <a:pt x="753" y="924"/>
                      <a:pt x="747" y="943"/>
                    </a:cubicBezTo>
                    <a:cubicBezTo>
                      <a:pt x="749" y="939"/>
                      <a:pt x="751" y="937"/>
                      <a:pt x="752" y="937"/>
                    </a:cubicBezTo>
                    <a:lnTo>
                      <a:pt x="752" y="937"/>
                    </a:lnTo>
                    <a:cubicBezTo>
                      <a:pt x="755" y="937"/>
                      <a:pt x="738" y="972"/>
                      <a:pt x="721" y="978"/>
                    </a:cubicBezTo>
                    <a:cubicBezTo>
                      <a:pt x="751" y="1015"/>
                      <a:pt x="696" y="1163"/>
                      <a:pt x="677" y="1228"/>
                    </a:cubicBezTo>
                    <a:cubicBezTo>
                      <a:pt x="626" y="1370"/>
                      <a:pt x="610" y="1418"/>
                      <a:pt x="566" y="1465"/>
                    </a:cubicBezTo>
                    <a:cubicBezTo>
                      <a:pt x="468" y="1615"/>
                      <a:pt x="387" y="1618"/>
                      <a:pt x="102" y="1620"/>
                    </a:cubicBezTo>
                    <a:cubicBezTo>
                      <a:pt x="96" y="1648"/>
                      <a:pt x="92" y="1676"/>
                      <a:pt x="90" y="1704"/>
                    </a:cubicBezTo>
                    <a:lnTo>
                      <a:pt x="90" y="1704"/>
                    </a:lnTo>
                    <a:lnTo>
                      <a:pt x="93" y="1620"/>
                    </a:lnTo>
                    <a:lnTo>
                      <a:pt x="72" y="1620"/>
                    </a:lnTo>
                    <a:cubicBezTo>
                      <a:pt x="72" y="1620"/>
                      <a:pt x="72" y="1620"/>
                      <a:pt x="72" y="1620"/>
                    </a:cubicBezTo>
                    <a:cubicBezTo>
                      <a:pt x="67" y="1620"/>
                      <a:pt x="14" y="1924"/>
                      <a:pt x="0" y="1956"/>
                    </a:cubicBezTo>
                    <a:cubicBezTo>
                      <a:pt x="67" y="1968"/>
                      <a:pt x="130" y="1973"/>
                      <a:pt x="191" y="1973"/>
                    </a:cubicBezTo>
                    <a:cubicBezTo>
                      <a:pt x="463" y="1973"/>
                      <a:pt x="669" y="1859"/>
                      <a:pt x="811" y="1682"/>
                    </a:cubicBezTo>
                    <a:cubicBezTo>
                      <a:pt x="906" y="1580"/>
                      <a:pt x="904" y="1518"/>
                      <a:pt x="988" y="1349"/>
                    </a:cubicBezTo>
                    <a:cubicBezTo>
                      <a:pt x="988" y="1272"/>
                      <a:pt x="1025" y="1152"/>
                      <a:pt x="1041" y="1047"/>
                    </a:cubicBezTo>
                    <a:cubicBezTo>
                      <a:pt x="1042" y="1048"/>
                      <a:pt x="1043" y="1048"/>
                      <a:pt x="1044" y="1048"/>
                    </a:cubicBezTo>
                    <a:cubicBezTo>
                      <a:pt x="1056" y="1048"/>
                      <a:pt x="1076" y="1019"/>
                      <a:pt x="1069" y="1019"/>
                    </a:cubicBezTo>
                    <a:lnTo>
                      <a:pt x="1069" y="1019"/>
                    </a:lnTo>
                    <a:cubicBezTo>
                      <a:pt x="1067" y="1019"/>
                      <a:pt x="1061" y="1023"/>
                      <a:pt x="1050" y="1033"/>
                    </a:cubicBezTo>
                    <a:cubicBezTo>
                      <a:pt x="1115" y="748"/>
                      <a:pt x="1226" y="470"/>
                      <a:pt x="1398" y="363"/>
                    </a:cubicBezTo>
                    <a:cubicBezTo>
                      <a:pt x="1427" y="351"/>
                      <a:pt x="1463" y="344"/>
                      <a:pt x="1505" y="344"/>
                    </a:cubicBezTo>
                    <a:cubicBezTo>
                      <a:pt x="1580" y="344"/>
                      <a:pt x="1677" y="366"/>
                      <a:pt x="1794" y="417"/>
                    </a:cubicBezTo>
                    <a:cubicBezTo>
                      <a:pt x="1809" y="398"/>
                      <a:pt x="1913" y="100"/>
                      <a:pt x="1895" y="100"/>
                    </a:cubicBezTo>
                    <a:lnTo>
                      <a:pt x="1895" y="100"/>
                    </a:lnTo>
                    <a:cubicBezTo>
                      <a:pt x="1894" y="100"/>
                      <a:pt x="1891" y="103"/>
                      <a:pt x="1887" y="108"/>
                    </a:cubicBezTo>
                    <a:cubicBezTo>
                      <a:pt x="1765" y="29"/>
                      <a:pt x="1637" y="0"/>
                      <a:pt x="15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02" name="Google Shape;6102;p40"/>
              <p:cNvSpPr/>
              <p:nvPr/>
            </p:nvSpPr>
            <p:spPr>
              <a:xfrm>
                <a:off x="4807700" y="1752850"/>
                <a:ext cx="3100" cy="2100"/>
              </a:xfrm>
              <a:custGeom>
                <a:avLst/>
                <a:gdLst/>
                <a:ahLst/>
                <a:cxnLst/>
                <a:rect l="l" t="t" r="r" b="b"/>
                <a:pathLst>
                  <a:path w="124" h="84" extrusionOk="0">
                    <a:moveTo>
                      <a:pt x="0" y="0"/>
                    </a:moveTo>
                    <a:lnTo>
                      <a:pt x="0" y="0"/>
                    </a:lnTo>
                    <a:cubicBezTo>
                      <a:pt x="1" y="0"/>
                      <a:pt x="1" y="0"/>
                      <a:pt x="1" y="0"/>
                    </a:cubicBezTo>
                    <a:lnTo>
                      <a:pt x="1" y="0"/>
                    </a:lnTo>
                    <a:cubicBezTo>
                      <a:pt x="1" y="0"/>
                      <a:pt x="1" y="0"/>
                      <a:pt x="0" y="0"/>
                    </a:cubicBezTo>
                    <a:close/>
                    <a:moveTo>
                      <a:pt x="1" y="0"/>
                    </a:moveTo>
                    <a:cubicBezTo>
                      <a:pt x="5" y="1"/>
                      <a:pt x="7" y="13"/>
                      <a:pt x="10" y="26"/>
                    </a:cubicBezTo>
                    <a:cubicBezTo>
                      <a:pt x="47" y="63"/>
                      <a:pt x="82" y="83"/>
                      <a:pt x="109" y="83"/>
                    </a:cubicBezTo>
                    <a:cubicBezTo>
                      <a:pt x="114" y="83"/>
                      <a:pt x="119" y="83"/>
                      <a:pt x="123" y="81"/>
                    </a:cubicBezTo>
                    <a:cubicBezTo>
                      <a:pt x="119" y="54"/>
                      <a:pt x="114" y="30"/>
                      <a:pt x="107" y="7"/>
                    </a:cubicBezTo>
                    <a:cubicBezTo>
                      <a:pt x="72" y="7"/>
                      <a:pt x="36"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03" name="Google Shape;6103;p40"/>
              <p:cNvSpPr/>
              <p:nvPr/>
            </p:nvSpPr>
            <p:spPr>
              <a:xfrm>
                <a:off x="4813600" y="1708975"/>
                <a:ext cx="45525" cy="49100"/>
              </a:xfrm>
              <a:custGeom>
                <a:avLst/>
                <a:gdLst/>
                <a:ahLst/>
                <a:cxnLst/>
                <a:rect l="l" t="t" r="r" b="b"/>
                <a:pathLst>
                  <a:path w="1821" h="1964" extrusionOk="0">
                    <a:moveTo>
                      <a:pt x="1478" y="1"/>
                    </a:moveTo>
                    <a:cubicBezTo>
                      <a:pt x="869" y="1"/>
                      <a:pt x="671" y="647"/>
                      <a:pt x="597" y="914"/>
                    </a:cubicBezTo>
                    <a:cubicBezTo>
                      <a:pt x="590" y="951"/>
                      <a:pt x="576" y="983"/>
                      <a:pt x="553" y="1013"/>
                    </a:cubicBezTo>
                    <a:cubicBezTo>
                      <a:pt x="546" y="1097"/>
                      <a:pt x="527" y="1180"/>
                      <a:pt x="495" y="1259"/>
                    </a:cubicBezTo>
                    <a:cubicBezTo>
                      <a:pt x="425" y="1403"/>
                      <a:pt x="342" y="1535"/>
                      <a:pt x="351" y="1549"/>
                    </a:cubicBezTo>
                    <a:cubicBezTo>
                      <a:pt x="274" y="1618"/>
                      <a:pt x="179" y="1723"/>
                      <a:pt x="1" y="1753"/>
                    </a:cubicBezTo>
                    <a:cubicBezTo>
                      <a:pt x="17" y="1822"/>
                      <a:pt x="26" y="1892"/>
                      <a:pt x="33" y="1964"/>
                    </a:cubicBezTo>
                    <a:cubicBezTo>
                      <a:pt x="100" y="1908"/>
                      <a:pt x="164" y="1885"/>
                      <a:pt x="227" y="1885"/>
                    </a:cubicBezTo>
                    <a:cubicBezTo>
                      <a:pt x="281" y="1885"/>
                      <a:pt x="335" y="1902"/>
                      <a:pt x="390" y="1931"/>
                    </a:cubicBezTo>
                    <a:cubicBezTo>
                      <a:pt x="469" y="1883"/>
                      <a:pt x="536" y="1818"/>
                      <a:pt x="592" y="1744"/>
                    </a:cubicBezTo>
                    <a:cubicBezTo>
                      <a:pt x="592" y="1744"/>
                      <a:pt x="594" y="1739"/>
                      <a:pt x="597" y="1737"/>
                    </a:cubicBezTo>
                    <a:cubicBezTo>
                      <a:pt x="550" y="1679"/>
                      <a:pt x="504" y="1618"/>
                      <a:pt x="460" y="1560"/>
                    </a:cubicBezTo>
                    <a:lnTo>
                      <a:pt x="460" y="1560"/>
                    </a:lnTo>
                    <a:cubicBezTo>
                      <a:pt x="490" y="1574"/>
                      <a:pt x="541" y="1642"/>
                      <a:pt x="599" y="1734"/>
                    </a:cubicBezTo>
                    <a:cubicBezTo>
                      <a:pt x="666" y="1632"/>
                      <a:pt x="726" y="1526"/>
                      <a:pt x="777" y="1412"/>
                    </a:cubicBezTo>
                    <a:cubicBezTo>
                      <a:pt x="805" y="1341"/>
                      <a:pt x="835" y="1212"/>
                      <a:pt x="893" y="1062"/>
                    </a:cubicBezTo>
                    <a:lnTo>
                      <a:pt x="893" y="1062"/>
                    </a:lnTo>
                    <a:cubicBezTo>
                      <a:pt x="893" y="1062"/>
                      <a:pt x="893" y="1062"/>
                      <a:pt x="893" y="1062"/>
                    </a:cubicBezTo>
                    <a:cubicBezTo>
                      <a:pt x="893" y="1062"/>
                      <a:pt x="893" y="1061"/>
                      <a:pt x="893" y="1060"/>
                    </a:cubicBezTo>
                    <a:lnTo>
                      <a:pt x="893" y="1060"/>
                    </a:lnTo>
                    <a:cubicBezTo>
                      <a:pt x="893" y="1060"/>
                      <a:pt x="893" y="1061"/>
                      <a:pt x="893" y="1062"/>
                    </a:cubicBezTo>
                    <a:lnTo>
                      <a:pt x="893" y="1062"/>
                    </a:lnTo>
                    <a:cubicBezTo>
                      <a:pt x="892" y="1061"/>
                      <a:pt x="892" y="1054"/>
                      <a:pt x="888" y="1054"/>
                    </a:cubicBezTo>
                    <a:cubicBezTo>
                      <a:pt x="885" y="1054"/>
                      <a:pt x="880" y="1057"/>
                      <a:pt x="872" y="1069"/>
                    </a:cubicBezTo>
                    <a:cubicBezTo>
                      <a:pt x="1062" y="557"/>
                      <a:pt x="1202" y="307"/>
                      <a:pt x="1518" y="307"/>
                    </a:cubicBezTo>
                    <a:cubicBezTo>
                      <a:pt x="1581" y="307"/>
                      <a:pt x="1651" y="317"/>
                      <a:pt x="1730" y="336"/>
                    </a:cubicBezTo>
                    <a:cubicBezTo>
                      <a:pt x="1730" y="337"/>
                      <a:pt x="1731" y="338"/>
                      <a:pt x="1731" y="338"/>
                    </a:cubicBezTo>
                    <a:cubicBezTo>
                      <a:pt x="1742" y="338"/>
                      <a:pt x="1820" y="47"/>
                      <a:pt x="1799" y="47"/>
                    </a:cubicBezTo>
                    <a:lnTo>
                      <a:pt x="1799" y="47"/>
                    </a:lnTo>
                    <a:cubicBezTo>
                      <a:pt x="1797" y="47"/>
                      <a:pt x="1795" y="48"/>
                      <a:pt x="1793" y="51"/>
                    </a:cubicBezTo>
                    <a:cubicBezTo>
                      <a:pt x="1677" y="16"/>
                      <a:pt x="1573" y="1"/>
                      <a:pt x="147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04" name="Google Shape;6104;p40"/>
              <p:cNvSpPr/>
              <p:nvPr/>
            </p:nvSpPr>
            <p:spPr>
              <a:xfrm>
                <a:off x="4676300" y="2010050"/>
                <a:ext cx="25200" cy="72175"/>
              </a:xfrm>
              <a:custGeom>
                <a:avLst/>
                <a:gdLst/>
                <a:ahLst/>
                <a:cxnLst/>
                <a:rect l="l" t="t" r="r" b="b"/>
                <a:pathLst>
                  <a:path w="1008" h="2887" extrusionOk="0">
                    <a:moveTo>
                      <a:pt x="583" y="204"/>
                    </a:moveTo>
                    <a:lnTo>
                      <a:pt x="583" y="204"/>
                    </a:lnTo>
                    <a:cubicBezTo>
                      <a:pt x="582" y="205"/>
                      <a:pt x="581" y="206"/>
                      <a:pt x="580" y="207"/>
                    </a:cubicBezTo>
                    <a:lnTo>
                      <a:pt x="580" y="207"/>
                    </a:lnTo>
                    <a:cubicBezTo>
                      <a:pt x="581" y="207"/>
                      <a:pt x="582" y="206"/>
                      <a:pt x="583" y="204"/>
                    </a:cubicBezTo>
                    <a:close/>
                    <a:moveTo>
                      <a:pt x="360" y="316"/>
                    </a:moveTo>
                    <a:cubicBezTo>
                      <a:pt x="370" y="404"/>
                      <a:pt x="364" y="438"/>
                      <a:pt x="347" y="438"/>
                    </a:cubicBezTo>
                    <a:cubicBezTo>
                      <a:pt x="343" y="438"/>
                      <a:pt x="339" y="437"/>
                      <a:pt x="335" y="434"/>
                    </a:cubicBezTo>
                    <a:lnTo>
                      <a:pt x="335" y="434"/>
                    </a:lnTo>
                    <a:cubicBezTo>
                      <a:pt x="336" y="434"/>
                      <a:pt x="336" y="434"/>
                      <a:pt x="337" y="434"/>
                    </a:cubicBezTo>
                    <a:cubicBezTo>
                      <a:pt x="356" y="434"/>
                      <a:pt x="365" y="403"/>
                      <a:pt x="360" y="316"/>
                    </a:cubicBezTo>
                    <a:close/>
                    <a:moveTo>
                      <a:pt x="73" y="429"/>
                    </a:moveTo>
                    <a:lnTo>
                      <a:pt x="126" y="587"/>
                    </a:lnTo>
                    <a:cubicBezTo>
                      <a:pt x="98" y="538"/>
                      <a:pt x="82" y="485"/>
                      <a:pt x="73" y="429"/>
                    </a:cubicBezTo>
                    <a:close/>
                    <a:moveTo>
                      <a:pt x="625" y="1359"/>
                    </a:moveTo>
                    <a:cubicBezTo>
                      <a:pt x="627" y="1369"/>
                      <a:pt x="627" y="1373"/>
                      <a:pt x="626" y="1373"/>
                    </a:cubicBezTo>
                    <a:cubicBezTo>
                      <a:pt x="626" y="1373"/>
                      <a:pt x="625" y="1368"/>
                      <a:pt x="625" y="1359"/>
                    </a:cubicBezTo>
                    <a:close/>
                    <a:moveTo>
                      <a:pt x="426" y="0"/>
                    </a:moveTo>
                    <a:cubicBezTo>
                      <a:pt x="423" y="0"/>
                      <a:pt x="422" y="5"/>
                      <a:pt x="423" y="14"/>
                    </a:cubicBezTo>
                    <a:cubicBezTo>
                      <a:pt x="328" y="58"/>
                      <a:pt x="244" y="121"/>
                      <a:pt x="172" y="195"/>
                    </a:cubicBezTo>
                    <a:cubicBezTo>
                      <a:pt x="242" y="313"/>
                      <a:pt x="302" y="413"/>
                      <a:pt x="335" y="434"/>
                    </a:cubicBezTo>
                    <a:cubicBezTo>
                      <a:pt x="295" y="429"/>
                      <a:pt x="219" y="295"/>
                      <a:pt x="154" y="218"/>
                    </a:cubicBezTo>
                    <a:cubicBezTo>
                      <a:pt x="119" y="260"/>
                      <a:pt x="91" y="304"/>
                      <a:pt x="68" y="353"/>
                    </a:cubicBezTo>
                    <a:cubicBezTo>
                      <a:pt x="68" y="378"/>
                      <a:pt x="70" y="404"/>
                      <a:pt x="73" y="429"/>
                    </a:cubicBezTo>
                    <a:lnTo>
                      <a:pt x="59" y="381"/>
                    </a:lnTo>
                    <a:cubicBezTo>
                      <a:pt x="10" y="508"/>
                      <a:pt x="1" y="647"/>
                      <a:pt x="31" y="779"/>
                    </a:cubicBezTo>
                    <a:cubicBezTo>
                      <a:pt x="50" y="1007"/>
                      <a:pt x="196" y="1292"/>
                      <a:pt x="328" y="1477"/>
                    </a:cubicBezTo>
                    <a:cubicBezTo>
                      <a:pt x="321" y="1519"/>
                      <a:pt x="381" y="1551"/>
                      <a:pt x="360" y="1593"/>
                    </a:cubicBezTo>
                    <a:cubicBezTo>
                      <a:pt x="383" y="1612"/>
                      <a:pt x="404" y="1632"/>
                      <a:pt x="425" y="1656"/>
                    </a:cubicBezTo>
                    <a:cubicBezTo>
                      <a:pt x="438" y="1642"/>
                      <a:pt x="450" y="1636"/>
                      <a:pt x="462" y="1636"/>
                    </a:cubicBezTo>
                    <a:cubicBezTo>
                      <a:pt x="576" y="1636"/>
                      <a:pt x="681" y="2183"/>
                      <a:pt x="792" y="2183"/>
                    </a:cubicBezTo>
                    <a:cubicBezTo>
                      <a:pt x="814" y="2183"/>
                      <a:pt x="836" y="2161"/>
                      <a:pt x="859" y="2110"/>
                    </a:cubicBezTo>
                    <a:cubicBezTo>
                      <a:pt x="826" y="2001"/>
                      <a:pt x="759" y="1779"/>
                      <a:pt x="685" y="1741"/>
                    </a:cubicBezTo>
                    <a:cubicBezTo>
                      <a:pt x="677" y="1672"/>
                      <a:pt x="680" y="1646"/>
                      <a:pt x="689" y="1646"/>
                    </a:cubicBezTo>
                    <a:cubicBezTo>
                      <a:pt x="711" y="1646"/>
                      <a:pt x="769" y="1792"/>
                      <a:pt x="794" y="1825"/>
                    </a:cubicBezTo>
                    <a:cubicBezTo>
                      <a:pt x="866" y="1920"/>
                      <a:pt x="963" y="2379"/>
                      <a:pt x="849" y="2423"/>
                    </a:cubicBezTo>
                    <a:cubicBezTo>
                      <a:pt x="754" y="2162"/>
                      <a:pt x="698" y="2071"/>
                      <a:pt x="662" y="2071"/>
                    </a:cubicBezTo>
                    <a:cubicBezTo>
                      <a:pt x="647" y="2071"/>
                      <a:pt x="636" y="2085"/>
                      <a:pt x="627" y="2110"/>
                    </a:cubicBezTo>
                    <a:lnTo>
                      <a:pt x="627" y="2122"/>
                    </a:lnTo>
                    <a:cubicBezTo>
                      <a:pt x="687" y="2221"/>
                      <a:pt x="676" y="2326"/>
                      <a:pt x="555" y="2483"/>
                    </a:cubicBezTo>
                    <a:cubicBezTo>
                      <a:pt x="539" y="2528"/>
                      <a:pt x="522" y="2558"/>
                      <a:pt x="493" y="2558"/>
                    </a:cubicBezTo>
                    <a:cubicBezTo>
                      <a:pt x="492" y="2558"/>
                      <a:pt x="491" y="2558"/>
                      <a:pt x="490" y="2557"/>
                    </a:cubicBezTo>
                    <a:cubicBezTo>
                      <a:pt x="476" y="2576"/>
                      <a:pt x="462" y="2592"/>
                      <a:pt x="444" y="2611"/>
                    </a:cubicBezTo>
                    <a:cubicBezTo>
                      <a:pt x="446" y="2615"/>
                      <a:pt x="448" y="2618"/>
                      <a:pt x="451" y="2622"/>
                    </a:cubicBezTo>
                    <a:cubicBezTo>
                      <a:pt x="492" y="2676"/>
                      <a:pt x="683" y="2843"/>
                      <a:pt x="657" y="2887"/>
                    </a:cubicBezTo>
                    <a:cubicBezTo>
                      <a:pt x="701" y="2845"/>
                      <a:pt x="740" y="2801"/>
                      <a:pt x="778" y="2755"/>
                    </a:cubicBezTo>
                    <a:cubicBezTo>
                      <a:pt x="773" y="2736"/>
                      <a:pt x="766" y="2720"/>
                      <a:pt x="761" y="2699"/>
                    </a:cubicBezTo>
                    <a:lnTo>
                      <a:pt x="761" y="2699"/>
                    </a:lnTo>
                    <a:lnTo>
                      <a:pt x="785" y="2745"/>
                    </a:lnTo>
                    <a:cubicBezTo>
                      <a:pt x="958" y="2520"/>
                      <a:pt x="1007" y="2277"/>
                      <a:pt x="986" y="2031"/>
                    </a:cubicBezTo>
                    <a:cubicBezTo>
                      <a:pt x="949" y="1938"/>
                      <a:pt x="914" y="1843"/>
                      <a:pt x="875" y="1751"/>
                    </a:cubicBezTo>
                    <a:cubicBezTo>
                      <a:pt x="875" y="1750"/>
                      <a:pt x="875" y="1749"/>
                      <a:pt x="875" y="1748"/>
                    </a:cubicBezTo>
                    <a:cubicBezTo>
                      <a:pt x="815" y="1602"/>
                      <a:pt x="729" y="1468"/>
                      <a:pt x="625" y="1350"/>
                    </a:cubicBezTo>
                    <a:cubicBezTo>
                      <a:pt x="625" y="1329"/>
                      <a:pt x="629" y="1310"/>
                      <a:pt x="638" y="1292"/>
                    </a:cubicBezTo>
                    <a:cubicBezTo>
                      <a:pt x="481" y="1173"/>
                      <a:pt x="349" y="967"/>
                      <a:pt x="300" y="749"/>
                    </a:cubicBezTo>
                    <a:cubicBezTo>
                      <a:pt x="265" y="634"/>
                      <a:pt x="364" y="417"/>
                      <a:pt x="580" y="207"/>
                    </a:cubicBezTo>
                    <a:lnTo>
                      <a:pt x="580" y="207"/>
                    </a:lnTo>
                    <a:cubicBezTo>
                      <a:pt x="579" y="208"/>
                      <a:pt x="577" y="208"/>
                      <a:pt x="576" y="208"/>
                    </a:cubicBezTo>
                    <a:cubicBezTo>
                      <a:pt x="541" y="208"/>
                      <a:pt x="445" y="0"/>
                      <a:pt x="4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05" name="Google Shape;6105;p40"/>
              <p:cNvSpPr/>
              <p:nvPr/>
            </p:nvSpPr>
            <p:spPr>
              <a:xfrm>
                <a:off x="4727225" y="2067075"/>
                <a:ext cx="6075" cy="7975"/>
              </a:xfrm>
              <a:custGeom>
                <a:avLst/>
                <a:gdLst/>
                <a:ahLst/>
                <a:cxnLst/>
                <a:rect l="l" t="t" r="r" b="b"/>
                <a:pathLst>
                  <a:path w="243" h="319" extrusionOk="0">
                    <a:moveTo>
                      <a:pt x="64" y="0"/>
                    </a:moveTo>
                    <a:cubicBezTo>
                      <a:pt x="20" y="0"/>
                      <a:pt x="1" y="66"/>
                      <a:pt x="43" y="242"/>
                    </a:cubicBezTo>
                    <a:lnTo>
                      <a:pt x="148" y="318"/>
                    </a:lnTo>
                    <a:cubicBezTo>
                      <a:pt x="182" y="270"/>
                      <a:pt x="213" y="219"/>
                      <a:pt x="243" y="170"/>
                    </a:cubicBezTo>
                    <a:cubicBezTo>
                      <a:pt x="185" y="75"/>
                      <a:pt x="110" y="0"/>
                      <a:pt x="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06" name="Google Shape;6106;p40"/>
              <p:cNvSpPr/>
              <p:nvPr/>
            </p:nvSpPr>
            <p:spPr>
              <a:xfrm>
                <a:off x="4710225" y="2013225"/>
                <a:ext cx="24075" cy="40775"/>
              </a:xfrm>
              <a:custGeom>
                <a:avLst/>
                <a:gdLst/>
                <a:ahLst/>
                <a:cxnLst/>
                <a:rect l="l" t="t" r="r" b="b"/>
                <a:pathLst>
                  <a:path w="963" h="1631" extrusionOk="0">
                    <a:moveTo>
                      <a:pt x="519" y="1"/>
                    </a:moveTo>
                    <a:cubicBezTo>
                      <a:pt x="512" y="47"/>
                      <a:pt x="478" y="82"/>
                      <a:pt x="431" y="89"/>
                    </a:cubicBezTo>
                    <a:cubicBezTo>
                      <a:pt x="406" y="66"/>
                      <a:pt x="385" y="40"/>
                      <a:pt x="364" y="13"/>
                    </a:cubicBezTo>
                    <a:cubicBezTo>
                      <a:pt x="91" y="182"/>
                      <a:pt x="0" y="379"/>
                      <a:pt x="56" y="666"/>
                    </a:cubicBezTo>
                    <a:cubicBezTo>
                      <a:pt x="125" y="958"/>
                      <a:pt x="269" y="1146"/>
                      <a:pt x="366" y="1352"/>
                    </a:cubicBezTo>
                    <a:cubicBezTo>
                      <a:pt x="392" y="1359"/>
                      <a:pt x="417" y="1371"/>
                      <a:pt x="438" y="1387"/>
                    </a:cubicBezTo>
                    <a:cubicBezTo>
                      <a:pt x="441" y="1392"/>
                      <a:pt x="443" y="1394"/>
                      <a:pt x="443" y="1399"/>
                    </a:cubicBezTo>
                    <a:cubicBezTo>
                      <a:pt x="638" y="1489"/>
                      <a:pt x="825" y="1591"/>
                      <a:pt x="962" y="1631"/>
                    </a:cubicBezTo>
                    <a:cubicBezTo>
                      <a:pt x="895" y="1499"/>
                      <a:pt x="779" y="1371"/>
                      <a:pt x="707" y="1213"/>
                    </a:cubicBezTo>
                    <a:cubicBezTo>
                      <a:pt x="657" y="1210"/>
                      <a:pt x="653" y="1154"/>
                      <a:pt x="647" y="1154"/>
                    </a:cubicBezTo>
                    <a:cubicBezTo>
                      <a:pt x="646" y="1154"/>
                      <a:pt x="644" y="1156"/>
                      <a:pt x="642" y="1162"/>
                    </a:cubicBezTo>
                    <a:cubicBezTo>
                      <a:pt x="561" y="1002"/>
                      <a:pt x="420" y="791"/>
                      <a:pt x="390" y="669"/>
                    </a:cubicBezTo>
                    <a:cubicBezTo>
                      <a:pt x="373" y="543"/>
                      <a:pt x="357" y="397"/>
                      <a:pt x="603" y="224"/>
                    </a:cubicBezTo>
                    <a:cubicBezTo>
                      <a:pt x="645" y="224"/>
                      <a:pt x="575" y="80"/>
                      <a:pt x="5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07" name="Google Shape;6107;p40"/>
              <p:cNvSpPr/>
              <p:nvPr/>
            </p:nvSpPr>
            <p:spPr>
              <a:xfrm>
                <a:off x="4678925" y="1937075"/>
                <a:ext cx="23950" cy="72700"/>
              </a:xfrm>
              <a:custGeom>
                <a:avLst/>
                <a:gdLst/>
                <a:ahLst/>
                <a:cxnLst/>
                <a:rect l="l" t="t" r="r" b="b"/>
                <a:pathLst>
                  <a:path w="958" h="2908" extrusionOk="0">
                    <a:moveTo>
                      <a:pt x="800" y="1"/>
                    </a:moveTo>
                    <a:lnTo>
                      <a:pt x="800" y="1"/>
                    </a:lnTo>
                    <a:cubicBezTo>
                      <a:pt x="0" y="360"/>
                      <a:pt x="304" y="1072"/>
                      <a:pt x="448" y="1508"/>
                    </a:cubicBezTo>
                    <a:cubicBezTo>
                      <a:pt x="458" y="1496"/>
                      <a:pt x="462" y="1492"/>
                      <a:pt x="464" y="1492"/>
                    </a:cubicBezTo>
                    <a:lnTo>
                      <a:pt x="464" y="1492"/>
                    </a:lnTo>
                    <a:cubicBezTo>
                      <a:pt x="468" y="1492"/>
                      <a:pt x="462" y="1508"/>
                      <a:pt x="477" y="1508"/>
                    </a:cubicBezTo>
                    <a:cubicBezTo>
                      <a:pt x="481" y="1508"/>
                      <a:pt x="488" y="1507"/>
                      <a:pt x="496" y="1503"/>
                    </a:cubicBezTo>
                    <a:cubicBezTo>
                      <a:pt x="575" y="1733"/>
                      <a:pt x="633" y="1909"/>
                      <a:pt x="638" y="2087"/>
                    </a:cubicBezTo>
                    <a:cubicBezTo>
                      <a:pt x="617" y="2243"/>
                      <a:pt x="610" y="2440"/>
                      <a:pt x="339" y="2549"/>
                    </a:cubicBezTo>
                    <a:cubicBezTo>
                      <a:pt x="297" y="2593"/>
                      <a:pt x="503" y="2892"/>
                      <a:pt x="527" y="2908"/>
                    </a:cubicBezTo>
                    <a:cubicBezTo>
                      <a:pt x="816" y="2683"/>
                      <a:pt x="958" y="2444"/>
                      <a:pt x="937" y="2113"/>
                    </a:cubicBezTo>
                    <a:cubicBezTo>
                      <a:pt x="944" y="1899"/>
                      <a:pt x="856" y="1647"/>
                      <a:pt x="749" y="1410"/>
                    </a:cubicBezTo>
                    <a:cubicBezTo>
                      <a:pt x="775" y="1385"/>
                      <a:pt x="763" y="1345"/>
                      <a:pt x="731" y="1336"/>
                    </a:cubicBezTo>
                    <a:cubicBezTo>
                      <a:pt x="485" y="808"/>
                      <a:pt x="476" y="539"/>
                      <a:pt x="911" y="265"/>
                    </a:cubicBezTo>
                    <a:cubicBezTo>
                      <a:pt x="911" y="265"/>
                      <a:pt x="911" y="265"/>
                      <a:pt x="911" y="265"/>
                    </a:cubicBezTo>
                    <a:cubicBezTo>
                      <a:pt x="915" y="265"/>
                      <a:pt x="782" y="26"/>
                      <a:pt x="80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08" name="Google Shape;6108;p40"/>
              <p:cNvSpPr/>
              <p:nvPr/>
            </p:nvSpPr>
            <p:spPr>
              <a:xfrm>
                <a:off x="4718675" y="1961900"/>
                <a:ext cx="20200" cy="50200"/>
              </a:xfrm>
              <a:custGeom>
                <a:avLst/>
                <a:gdLst/>
                <a:ahLst/>
                <a:cxnLst/>
                <a:rect l="l" t="t" r="r" b="b"/>
                <a:pathLst>
                  <a:path w="808" h="2008" extrusionOk="0">
                    <a:moveTo>
                      <a:pt x="40" y="0"/>
                    </a:moveTo>
                    <a:cubicBezTo>
                      <a:pt x="1" y="260"/>
                      <a:pt x="93" y="510"/>
                      <a:pt x="256" y="746"/>
                    </a:cubicBezTo>
                    <a:cubicBezTo>
                      <a:pt x="244" y="765"/>
                      <a:pt x="279" y="753"/>
                      <a:pt x="244" y="767"/>
                    </a:cubicBezTo>
                    <a:cubicBezTo>
                      <a:pt x="314" y="937"/>
                      <a:pt x="371" y="1046"/>
                      <a:pt x="402" y="1161"/>
                    </a:cubicBezTo>
                    <a:cubicBezTo>
                      <a:pt x="487" y="1097"/>
                      <a:pt x="293" y="770"/>
                      <a:pt x="293" y="709"/>
                    </a:cubicBezTo>
                    <a:lnTo>
                      <a:pt x="293" y="709"/>
                    </a:lnTo>
                    <a:lnTo>
                      <a:pt x="613" y="1208"/>
                    </a:lnTo>
                    <a:cubicBezTo>
                      <a:pt x="603" y="1227"/>
                      <a:pt x="584" y="1235"/>
                      <a:pt x="561" y="1235"/>
                    </a:cubicBezTo>
                    <a:cubicBezTo>
                      <a:pt x="508" y="1235"/>
                      <a:pt x="435" y="1195"/>
                      <a:pt x="404" y="1178"/>
                    </a:cubicBezTo>
                    <a:lnTo>
                      <a:pt x="404" y="1178"/>
                    </a:lnTo>
                    <a:cubicBezTo>
                      <a:pt x="416" y="1226"/>
                      <a:pt x="422" y="1277"/>
                      <a:pt x="420" y="1328"/>
                    </a:cubicBezTo>
                    <a:cubicBezTo>
                      <a:pt x="427" y="1400"/>
                      <a:pt x="406" y="1565"/>
                      <a:pt x="147" y="1669"/>
                    </a:cubicBezTo>
                    <a:cubicBezTo>
                      <a:pt x="177" y="1720"/>
                      <a:pt x="318" y="1954"/>
                      <a:pt x="320" y="2008"/>
                    </a:cubicBezTo>
                    <a:cubicBezTo>
                      <a:pt x="645" y="1771"/>
                      <a:pt x="807" y="1546"/>
                      <a:pt x="726" y="1301"/>
                    </a:cubicBezTo>
                    <a:cubicBezTo>
                      <a:pt x="756" y="1029"/>
                      <a:pt x="622" y="858"/>
                      <a:pt x="592" y="626"/>
                    </a:cubicBezTo>
                    <a:cubicBezTo>
                      <a:pt x="578" y="633"/>
                      <a:pt x="564" y="637"/>
                      <a:pt x="549" y="637"/>
                    </a:cubicBezTo>
                    <a:cubicBezTo>
                      <a:pt x="535" y="637"/>
                      <a:pt x="522" y="634"/>
                      <a:pt x="508" y="628"/>
                    </a:cubicBezTo>
                    <a:cubicBezTo>
                      <a:pt x="485" y="561"/>
                      <a:pt x="460" y="489"/>
                      <a:pt x="439" y="415"/>
                    </a:cubicBezTo>
                    <a:cubicBezTo>
                      <a:pt x="314" y="355"/>
                      <a:pt x="170" y="158"/>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09" name="Google Shape;6109;p40"/>
              <p:cNvSpPr/>
              <p:nvPr/>
            </p:nvSpPr>
            <p:spPr>
              <a:xfrm>
                <a:off x="4702050" y="1868725"/>
                <a:ext cx="25000" cy="68725"/>
              </a:xfrm>
              <a:custGeom>
                <a:avLst/>
                <a:gdLst/>
                <a:ahLst/>
                <a:cxnLst/>
                <a:rect l="l" t="t" r="r" b="b"/>
                <a:pathLst>
                  <a:path w="1000" h="2749" extrusionOk="0">
                    <a:moveTo>
                      <a:pt x="999" y="287"/>
                    </a:moveTo>
                    <a:cubicBezTo>
                      <a:pt x="999" y="287"/>
                      <a:pt x="998" y="287"/>
                      <a:pt x="998" y="287"/>
                    </a:cubicBezTo>
                    <a:lnTo>
                      <a:pt x="998" y="287"/>
                    </a:lnTo>
                    <a:cubicBezTo>
                      <a:pt x="998" y="287"/>
                      <a:pt x="998" y="287"/>
                      <a:pt x="999" y="287"/>
                    </a:cubicBezTo>
                    <a:cubicBezTo>
                      <a:pt x="999" y="287"/>
                      <a:pt x="999" y="287"/>
                      <a:pt x="999" y="287"/>
                    </a:cubicBezTo>
                    <a:close/>
                    <a:moveTo>
                      <a:pt x="624" y="1287"/>
                    </a:moveTo>
                    <a:cubicBezTo>
                      <a:pt x="625" y="1288"/>
                      <a:pt x="627" y="1289"/>
                      <a:pt x="628" y="1291"/>
                    </a:cubicBezTo>
                    <a:cubicBezTo>
                      <a:pt x="627" y="1288"/>
                      <a:pt x="625" y="1287"/>
                      <a:pt x="624" y="1287"/>
                    </a:cubicBezTo>
                    <a:close/>
                    <a:moveTo>
                      <a:pt x="916" y="1"/>
                    </a:moveTo>
                    <a:cubicBezTo>
                      <a:pt x="914" y="1"/>
                      <a:pt x="913" y="3"/>
                      <a:pt x="911" y="9"/>
                    </a:cubicBezTo>
                    <a:cubicBezTo>
                      <a:pt x="429" y="104"/>
                      <a:pt x="325" y="345"/>
                      <a:pt x="225" y="565"/>
                    </a:cubicBezTo>
                    <a:cubicBezTo>
                      <a:pt x="218" y="725"/>
                      <a:pt x="248" y="806"/>
                      <a:pt x="225" y="941"/>
                    </a:cubicBezTo>
                    <a:cubicBezTo>
                      <a:pt x="225" y="1158"/>
                      <a:pt x="251" y="1263"/>
                      <a:pt x="299" y="1379"/>
                    </a:cubicBezTo>
                    <a:cubicBezTo>
                      <a:pt x="241" y="1402"/>
                      <a:pt x="334" y="1432"/>
                      <a:pt x="299" y="1497"/>
                    </a:cubicBezTo>
                    <a:cubicBezTo>
                      <a:pt x="378" y="1977"/>
                      <a:pt x="424" y="2243"/>
                      <a:pt x="0" y="2431"/>
                    </a:cubicBezTo>
                    <a:cubicBezTo>
                      <a:pt x="19" y="2491"/>
                      <a:pt x="28" y="2554"/>
                      <a:pt x="35" y="2617"/>
                    </a:cubicBezTo>
                    <a:cubicBezTo>
                      <a:pt x="56" y="2686"/>
                      <a:pt x="79" y="2749"/>
                      <a:pt x="91" y="2749"/>
                    </a:cubicBezTo>
                    <a:cubicBezTo>
                      <a:pt x="93" y="2749"/>
                      <a:pt x="94" y="2748"/>
                      <a:pt x="95" y="2746"/>
                    </a:cubicBezTo>
                    <a:cubicBezTo>
                      <a:pt x="842" y="2387"/>
                      <a:pt x="691" y="1916"/>
                      <a:pt x="642" y="1355"/>
                    </a:cubicBezTo>
                    <a:lnTo>
                      <a:pt x="642" y="1355"/>
                    </a:lnTo>
                    <a:cubicBezTo>
                      <a:pt x="633" y="1365"/>
                      <a:pt x="626" y="1369"/>
                      <a:pt x="620" y="1369"/>
                    </a:cubicBezTo>
                    <a:cubicBezTo>
                      <a:pt x="596" y="1369"/>
                      <a:pt x="609" y="1287"/>
                      <a:pt x="623" y="1287"/>
                    </a:cubicBezTo>
                    <a:cubicBezTo>
                      <a:pt x="624" y="1287"/>
                      <a:pt x="624" y="1287"/>
                      <a:pt x="624" y="1287"/>
                    </a:cubicBezTo>
                    <a:lnTo>
                      <a:pt x="624" y="1287"/>
                    </a:lnTo>
                    <a:cubicBezTo>
                      <a:pt x="532" y="1204"/>
                      <a:pt x="570" y="1023"/>
                      <a:pt x="515" y="943"/>
                    </a:cubicBezTo>
                    <a:cubicBezTo>
                      <a:pt x="536" y="827"/>
                      <a:pt x="554" y="739"/>
                      <a:pt x="566" y="628"/>
                    </a:cubicBezTo>
                    <a:cubicBezTo>
                      <a:pt x="601" y="535"/>
                      <a:pt x="631" y="373"/>
                      <a:pt x="998" y="287"/>
                    </a:cubicBezTo>
                    <a:lnTo>
                      <a:pt x="998" y="287"/>
                    </a:lnTo>
                    <a:cubicBezTo>
                      <a:pt x="986" y="276"/>
                      <a:pt x="937" y="1"/>
                      <a:pt x="9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10" name="Google Shape;6110;p40"/>
              <p:cNvSpPr/>
              <p:nvPr/>
            </p:nvSpPr>
            <p:spPr>
              <a:xfrm>
                <a:off x="4734850" y="1936225"/>
                <a:ext cx="8600" cy="10150"/>
              </a:xfrm>
              <a:custGeom>
                <a:avLst/>
                <a:gdLst/>
                <a:ahLst/>
                <a:cxnLst/>
                <a:rect l="l" t="t" r="r" b="b"/>
                <a:pathLst>
                  <a:path w="344" h="406" extrusionOk="0">
                    <a:moveTo>
                      <a:pt x="251" y="0"/>
                    </a:moveTo>
                    <a:cubicBezTo>
                      <a:pt x="190" y="44"/>
                      <a:pt x="123" y="77"/>
                      <a:pt x="51" y="95"/>
                    </a:cubicBezTo>
                    <a:cubicBezTo>
                      <a:pt x="0" y="130"/>
                      <a:pt x="126" y="369"/>
                      <a:pt x="126" y="406"/>
                    </a:cubicBezTo>
                    <a:cubicBezTo>
                      <a:pt x="163" y="399"/>
                      <a:pt x="197" y="378"/>
                      <a:pt x="221" y="348"/>
                    </a:cubicBezTo>
                    <a:cubicBezTo>
                      <a:pt x="229" y="351"/>
                      <a:pt x="238" y="352"/>
                      <a:pt x="248" y="352"/>
                    </a:cubicBezTo>
                    <a:cubicBezTo>
                      <a:pt x="260" y="352"/>
                      <a:pt x="273" y="350"/>
                      <a:pt x="286" y="345"/>
                    </a:cubicBezTo>
                    <a:lnTo>
                      <a:pt x="299" y="336"/>
                    </a:lnTo>
                    <a:cubicBezTo>
                      <a:pt x="343" y="294"/>
                      <a:pt x="309" y="162"/>
                      <a:pt x="2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11" name="Google Shape;6111;p40"/>
              <p:cNvSpPr/>
              <p:nvPr/>
            </p:nvSpPr>
            <p:spPr>
              <a:xfrm>
                <a:off x="4740075" y="1883075"/>
                <a:ext cx="18175" cy="58950"/>
              </a:xfrm>
              <a:custGeom>
                <a:avLst/>
                <a:gdLst/>
                <a:ahLst/>
                <a:cxnLst/>
                <a:rect l="l" t="t" r="r" b="b"/>
                <a:pathLst>
                  <a:path w="727" h="2358" extrusionOk="0">
                    <a:moveTo>
                      <a:pt x="679" y="0"/>
                    </a:moveTo>
                    <a:lnTo>
                      <a:pt x="679" y="0"/>
                    </a:lnTo>
                    <a:cubicBezTo>
                      <a:pt x="206" y="109"/>
                      <a:pt x="16" y="378"/>
                      <a:pt x="16" y="522"/>
                    </a:cubicBezTo>
                    <a:cubicBezTo>
                      <a:pt x="0" y="659"/>
                      <a:pt x="23" y="765"/>
                      <a:pt x="5" y="953"/>
                    </a:cubicBezTo>
                    <a:cubicBezTo>
                      <a:pt x="0" y="1104"/>
                      <a:pt x="28" y="1159"/>
                      <a:pt x="56" y="1336"/>
                    </a:cubicBezTo>
                    <a:cubicBezTo>
                      <a:pt x="59" y="1323"/>
                      <a:pt x="62" y="1318"/>
                      <a:pt x="65" y="1318"/>
                    </a:cubicBezTo>
                    <a:cubicBezTo>
                      <a:pt x="76" y="1318"/>
                      <a:pt x="81" y="1391"/>
                      <a:pt x="87" y="1391"/>
                    </a:cubicBezTo>
                    <a:cubicBezTo>
                      <a:pt x="89" y="1391"/>
                      <a:pt x="91" y="1387"/>
                      <a:pt x="93" y="1375"/>
                    </a:cubicBezTo>
                    <a:cubicBezTo>
                      <a:pt x="153" y="1595"/>
                      <a:pt x="185" y="1767"/>
                      <a:pt x="169" y="1899"/>
                    </a:cubicBezTo>
                    <a:lnTo>
                      <a:pt x="179" y="1915"/>
                    </a:lnTo>
                    <a:lnTo>
                      <a:pt x="165" y="1920"/>
                    </a:lnTo>
                    <a:cubicBezTo>
                      <a:pt x="158" y="1957"/>
                      <a:pt x="146" y="1989"/>
                      <a:pt x="130" y="2022"/>
                    </a:cubicBezTo>
                    <a:cubicBezTo>
                      <a:pt x="197" y="2117"/>
                      <a:pt x="218" y="2261"/>
                      <a:pt x="260" y="2358"/>
                    </a:cubicBezTo>
                    <a:cubicBezTo>
                      <a:pt x="343" y="2293"/>
                      <a:pt x="408" y="2207"/>
                      <a:pt x="447" y="2110"/>
                    </a:cubicBezTo>
                    <a:cubicBezTo>
                      <a:pt x="457" y="2012"/>
                      <a:pt x="457" y="1913"/>
                      <a:pt x="445" y="1818"/>
                    </a:cubicBezTo>
                    <a:lnTo>
                      <a:pt x="445" y="1818"/>
                    </a:lnTo>
                    <a:lnTo>
                      <a:pt x="494" y="1883"/>
                    </a:lnTo>
                    <a:cubicBezTo>
                      <a:pt x="494" y="1864"/>
                      <a:pt x="496" y="1846"/>
                      <a:pt x="496" y="1825"/>
                    </a:cubicBezTo>
                    <a:lnTo>
                      <a:pt x="452" y="1628"/>
                    </a:lnTo>
                    <a:lnTo>
                      <a:pt x="452" y="1628"/>
                    </a:lnTo>
                    <a:cubicBezTo>
                      <a:pt x="464" y="1674"/>
                      <a:pt x="478" y="1720"/>
                      <a:pt x="496" y="1764"/>
                    </a:cubicBezTo>
                    <a:cubicBezTo>
                      <a:pt x="487" y="1607"/>
                      <a:pt x="457" y="1444"/>
                      <a:pt x="445" y="1287"/>
                    </a:cubicBezTo>
                    <a:cubicBezTo>
                      <a:pt x="427" y="1278"/>
                      <a:pt x="414" y="1224"/>
                      <a:pt x="388" y="1224"/>
                    </a:cubicBezTo>
                    <a:cubicBezTo>
                      <a:pt x="380" y="1224"/>
                      <a:pt x="370" y="1229"/>
                      <a:pt x="359" y="1243"/>
                    </a:cubicBezTo>
                    <a:cubicBezTo>
                      <a:pt x="359" y="1127"/>
                      <a:pt x="338" y="1011"/>
                      <a:pt x="299" y="902"/>
                    </a:cubicBezTo>
                    <a:cubicBezTo>
                      <a:pt x="311" y="758"/>
                      <a:pt x="350" y="682"/>
                      <a:pt x="338" y="591"/>
                    </a:cubicBezTo>
                    <a:cubicBezTo>
                      <a:pt x="306" y="543"/>
                      <a:pt x="396" y="371"/>
                      <a:pt x="716" y="332"/>
                    </a:cubicBezTo>
                    <a:cubicBezTo>
                      <a:pt x="717" y="332"/>
                      <a:pt x="717" y="332"/>
                      <a:pt x="717" y="332"/>
                    </a:cubicBezTo>
                    <a:cubicBezTo>
                      <a:pt x="727" y="332"/>
                      <a:pt x="634" y="28"/>
                      <a:pt x="6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12" name="Google Shape;6112;p40"/>
              <p:cNvSpPr/>
              <p:nvPr/>
            </p:nvSpPr>
            <p:spPr>
              <a:xfrm>
                <a:off x="5150800" y="2339925"/>
                <a:ext cx="4250" cy="5950"/>
              </a:xfrm>
              <a:custGeom>
                <a:avLst/>
                <a:gdLst/>
                <a:ahLst/>
                <a:cxnLst/>
                <a:rect l="l" t="t" r="r" b="b"/>
                <a:pathLst>
                  <a:path w="170" h="238" extrusionOk="0">
                    <a:moveTo>
                      <a:pt x="0" y="1"/>
                    </a:moveTo>
                    <a:lnTo>
                      <a:pt x="112" y="237"/>
                    </a:lnTo>
                    <a:cubicBezTo>
                      <a:pt x="119" y="228"/>
                      <a:pt x="126" y="219"/>
                      <a:pt x="132" y="212"/>
                    </a:cubicBezTo>
                    <a:cubicBezTo>
                      <a:pt x="146" y="196"/>
                      <a:pt x="158" y="182"/>
                      <a:pt x="170" y="168"/>
                    </a:cubicBezTo>
                    <a:cubicBezTo>
                      <a:pt x="109" y="114"/>
                      <a:pt x="54" y="59"/>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13" name="Google Shape;6113;p40"/>
              <p:cNvSpPr/>
              <p:nvPr/>
            </p:nvSpPr>
            <p:spPr>
              <a:xfrm>
                <a:off x="5116025" y="2340575"/>
                <a:ext cx="35725" cy="22075"/>
              </a:xfrm>
              <a:custGeom>
                <a:avLst/>
                <a:gdLst/>
                <a:ahLst/>
                <a:cxnLst/>
                <a:rect l="l" t="t" r="r" b="b"/>
                <a:pathLst>
                  <a:path w="1429" h="883" extrusionOk="0">
                    <a:moveTo>
                      <a:pt x="0" y="666"/>
                    </a:moveTo>
                    <a:cubicBezTo>
                      <a:pt x="0" y="666"/>
                      <a:pt x="1" y="666"/>
                      <a:pt x="1" y="666"/>
                    </a:cubicBezTo>
                    <a:lnTo>
                      <a:pt x="1" y="666"/>
                    </a:lnTo>
                    <a:cubicBezTo>
                      <a:pt x="1" y="666"/>
                      <a:pt x="1" y="666"/>
                      <a:pt x="0" y="666"/>
                    </a:cubicBezTo>
                    <a:close/>
                    <a:moveTo>
                      <a:pt x="1289" y="0"/>
                    </a:moveTo>
                    <a:cubicBezTo>
                      <a:pt x="1280" y="12"/>
                      <a:pt x="1273" y="21"/>
                      <a:pt x="1264" y="33"/>
                    </a:cubicBezTo>
                    <a:cubicBezTo>
                      <a:pt x="1243" y="33"/>
                      <a:pt x="1206" y="40"/>
                      <a:pt x="1153" y="112"/>
                    </a:cubicBezTo>
                    <a:cubicBezTo>
                      <a:pt x="1037" y="295"/>
                      <a:pt x="909" y="415"/>
                      <a:pt x="758" y="503"/>
                    </a:cubicBezTo>
                    <a:cubicBezTo>
                      <a:pt x="723" y="528"/>
                      <a:pt x="655" y="559"/>
                      <a:pt x="567" y="559"/>
                    </a:cubicBezTo>
                    <a:cubicBezTo>
                      <a:pt x="478" y="559"/>
                      <a:pt x="368" y="527"/>
                      <a:pt x="248" y="422"/>
                    </a:cubicBezTo>
                    <a:cubicBezTo>
                      <a:pt x="233" y="460"/>
                      <a:pt x="46" y="667"/>
                      <a:pt x="5" y="667"/>
                    </a:cubicBezTo>
                    <a:cubicBezTo>
                      <a:pt x="3" y="667"/>
                      <a:pt x="2" y="667"/>
                      <a:pt x="1" y="666"/>
                    </a:cubicBezTo>
                    <a:lnTo>
                      <a:pt x="1" y="666"/>
                    </a:lnTo>
                    <a:cubicBezTo>
                      <a:pt x="54" y="703"/>
                      <a:pt x="98" y="710"/>
                      <a:pt x="116" y="754"/>
                    </a:cubicBezTo>
                    <a:cubicBezTo>
                      <a:pt x="313" y="848"/>
                      <a:pt x="496" y="883"/>
                      <a:pt x="643" y="883"/>
                    </a:cubicBezTo>
                    <a:cubicBezTo>
                      <a:pt x="750" y="883"/>
                      <a:pt x="837" y="864"/>
                      <a:pt x="895" y="837"/>
                    </a:cubicBezTo>
                    <a:cubicBezTo>
                      <a:pt x="1097" y="691"/>
                      <a:pt x="1236" y="527"/>
                      <a:pt x="1428" y="316"/>
                    </a:cubicBezTo>
                    <a:lnTo>
                      <a:pt x="1343" y="299"/>
                    </a:lnTo>
                    <a:lnTo>
                      <a:pt x="1352" y="51"/>
                    </a:lnTo>
                    <a:cubicBezTo>
                      <a:pt x="1329" y="35"/>
                      <a:pt x="1308" y="19"/>
                      <a:pt x="128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14" name="Google Shape;6114;p40"/>
              <p:cNvSpPr/>
              <p:nvPr/>
            </p:nvSpPr>
            <p:spPr>
              <a:xfrm>
                <a:off x="5122100" y="2351000"/>
                <a:ext cx="200" cy="150"/>
              </a:xfrm>
              <a:custGeom>
                <a:avLst/>
                <a:gdLst/>
                <a:ahLst/>
                <a:cxnLst/>
                <a:rect l="l" t="t" r="r" b="b"/>
                <a:pathLst>
                  <a:path w="8" h="6" extrusionOk="0">
                    <a:moveTo>
                      <a:pt x="6" y="0"/>
                    </a:moveTo>
                    <a:cubicBezTo>
                      <a:pt x="5" y="0"/>
                      <a:pt x="3" y="1"/>
                      <a:pt x="1" y="3"/>
                    </a:cubicBezTo>
                    <a:cubicBezTo>
                      <a:pt x="3" y="3"/>
                      <a:pt x="3" y="5"/>
                      <a:pt x="5" y="5"/>
                    </a:cubicBezTo>
                    <a:cubicBezTo>
                      <a:pt x="7" y="2"/>
                      <a:pt x="7"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15" name="Google Shape;6115;p40"/>
              <p:cNvSpPr/>
              <p:nvPr/>
            </p:nvSpPr>
            <p:spPr>
              <a:xfrm>
                <a:off x="5124850" y="2362700"/>
                <a:ext cx="59700" cy="34525"/>
              </a:xfrm>
              <a:custGeom>
                <a:avLst/>
                <a:gdLst/>
                <a:ahLst/>
                <a:cxnLst/>
                <a:rect l="l" t="t" r="r" b="b"/>
                <a:pathLst>
                  <a:path w="2388" h="1381" extrusionOk="0">
                    <a:moveTo>
                      <a:pt x="1875" y="1"/>
                    </a:moveTo>
                    <a:cubicBezTo>
                      <a:pt x="1866" y="5"/>
                      <a:pt x="1859" y="8"/>
                      <a:pt x="1852" y="12"/>
                    </a:cubicBezTo>
                    <a:cubicBezTo>
                      <a:pt x="1636" y="135"/>
                      <a:pt x="1518" y="291"/>
                      <a:pt x="1370" y="425"/>
                    </a:cubicBezTo>
                    <a:cubicBezTo>
                      <a:pt x="1317" y="504"/>
                      <a:pt x="1333" y="492"/>
                      <a:pt x="1282" y="532"/>
                    </a:cubicBezTo>
                    <a:cubicBezTo>
                      <a:pt x="1099" y="764"/>
                      <a:pt x="922" y="921"/>
                      <a:pt x="751" y="1021"/>
                    </a:cubicBezTo>
                    <a:cubicBezTo>
                      <a:pt x="725" y="1023"/>
                      <a:pt x="682" y="1031"/>
                      <a:pt x="625" y="1031"/>
                    </a:cubicBezTo>
                    <a:cubicBezTo>
                      <a:pt x="525" y="1031"/>
                      <a:pt x="383" y="1006"/>
                      <a:pt x="225" y="882"/>
                    </a:cubicBezTo>
                    <a:cubicBezTo>
                      <a:pt x="225" y="881"/>
                      <a:pt x="225" y="880"/>
                      <a:pt x="225" y="880"/>
                    </a:cubicBezTo>
                    <a:lnTo>
                      <a:pt x="225" y="880"/>
                    </a:lnTo>
                    <a:cubicBezTo>
                      <a:pt x="222" y="880"/>
                      <a:pt x="47" y="1108"/>
                      <a:pt x="7" y="1127"/>
                    </a:cubicBezTo>
                    <a:cubicBezTo>
                      <a:pt x="1" y="1156"/>
                      <a:pt x="30" y="1197"/>
                      <a:pt x="64" y="1197"/>
                    </a:cubicBezTo>
                    <a:cubicBezTo>
                      <a:pt x="69" y="1197"/>
                      <a:pt x="74" y="1196"/>
                      <a:pt x="79" y="1195"/>
                    </a:cubicBezTo>
                    <a:cubicBezTo>
                      <a:pt x="277" y="1320"/>
                      <a:pt x="467" y="1381"/>
                      <a:pt x="619" y="1381"/>
                    </a:cubicBezTo>
                    <a:cubicBezTo>
                      <a:pt x="725" y="1381"/>
                      <a:pt x="812" y="1352"/>
                      <a:pt x="871" y="1294"/>
                    </a:cubicBezTo>
                    <a:cubicBezTo>
                      <a:pt x="1164" y="1197"/>
                      <a:pt x="1291" y="988"/>
                      <a:pt x="1474" y="770"/>
                    </a:cubicBezTo>
                    <a:cubicBezTo>
                      <a:pt x="1523" y="722"/>
                      <a:pt x="1576" y="715"/>
                      <a:pt x="1595" y="617"/>
                    </a:cubicBezTo>
                    <a:cubicBezTo>
                      <a:pt x="1729" y="490"/>
                      <a:pt x="1852" y="298"/>
                      <a:pt x="1947" y="298"/>
                    </a:cubicBezTo>
                    <a:cubicBezTo>
                      <a:pt x="2023" y="262"/>
                      <a:pt x="2123" y="213"/>
                      <a:pt x="2244" y="213"/>
                    </a:cubicBezTo>
                    <a:cubicBezTo>
                      <a:pt x="2289" y="213"/>
                      <a:pt x="2337" y="220"/>
                      <a:pt x="2388" y="237"/>
                    </a:cubicBezTo>
                    <a:cubicBezTo>
                      <a:pt x="2300" y="102"/>
                      <a:pt x="2144" y="9"/>
                      <a:pt x="2027" y="9"/>
                    </a:cubicBezTo>
                    <a:cubicBezTo>
                      <a:pt x="1975" y="9"/>
                      <a:pt x="1931" y="26"/>
                      <a:pt x="1903" y="66"/>
                    </a:cubicBezTo>
                    <a:cubicBezTo>
                      <a:pt x="1896" y="43"/>
                      <a:pt x="1887" y="22"/>
                      <a:pt x="18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16" name="Google Shape;6116;p40"/>
              <p:cNvSpPr/>
              <p:nvPr/>
            </p:nvSpPr>
            <p:spPr>
              <a:xfrm>
                <a:off x="5186275" y="2361950"/>
                <a:ext cx="5300" cy="8425"/>
              </a:xfrm>
              <a:custGeom>
                <a:avLst/>
                <a:gdLst/>
                <a:ahLst/>
                <a:cxnLst/>
                <a:rect l="l" t="t" r="r" b="b"/>
                <a:pathLst>
                  <a:path w="212" h="337" extrusionOk="0">
                    <a:moveTo>
                      <a:pt x="12" y="1"/>
                    </a:moveTo>
                    <a:lnTo>
                      <a:pt x="0" y="297"/>
                    </a:lnTo>
                    <a:cubicBezTo>
                      <a:pt x="26" y="309"/>
                      <a:pt x="49" y="323"/>
                      <a:pt x="70" y="337"/>
                    </a:cubicBezTo>
                    <a:cubicBezTo>
                      <a:pt x="121" y="263"/>
                      <a:pt x="169" y="186"/>
                      <a:pt x="211" y="105"/>
                    </a:cubicBezTo>
                    <a:cubicBezTo>
                      <a:pt x="148" y="66"/>
                      <a:pt x="81" y="29"/>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17" name="Google Shape;6117;p40"/>
              <p:cNvSpPr/>
              <p:nvPr/>
            </p:nvSpPr>
            <p:spPr>
              <a:xfrm>
                <a:off x="5233450" y="2305900"/>
                <a:ext cx="200" cy="225"/>
              </a:xfrm>
              <a:custGeom>
                <a:avLst/>
                <a:gdLst/>
                <a:ahLst/>
                <a:cxnLst/>
                <a:rect l="l" t="t" r="r" b="b"/>
                <a:pathLst>
                  <a:path w="8" h="9" extrusionOk="0">
                    <a:moveTo>
                      <a:pt x="2" y="1"/>
                    </a:moveTo>
                    <a:cubicBezTo>
                      <a:pt x="1" y="6"/>
                      <a:pt x="1" y="9"/>
                      <a:pt x="1" y="9"/>
                    </a:cubicBezTo>
                    <a:cubicBezTo>
                      <a:pt x="2" y="9"/>
                      <a:pt x="4" y="6"/>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18" name="Google Shape;6118;p40"/>
              <p:cNvSpPr/>
              <p:nvPr/>
            </p:nvSpPr>
            <p:spPr>
              <a:xfrm>
                <a:off x="5190775" y="2297600"/>
                <a:ext cx="45475" cy="42525"/>
              </a:xfrm>
              <a:custGeom>
                <a:avLst/>
                <a:gdLst/>
                <a:ahLst/>
                <a:cxnLst/>
                <a:rect l="l" t="t" r="r" b="b"/>
                <a:pathLst>
                  <a:path w="1819" h="1701" extrusionOk="0">
                    <a:moveTo>
                      <a:pt x="1816" y="84"/>
                    </a:moveTo>
                    <a:cubicBezTo>
                      <a:pt x="1816" y="84"/>
                      <a:pt x="1816" y="84"/>
                      <a:pt x="1816" y="84"/>
                    </a:cubicBezTo>
                    <a:lnTo>
                      <a:pt x="1816" y="84"/>
                    </a:lnTo>
                    <a:cubicBezTo>
                      <a:pt x="1817" y="84"/>
                      <a:pt x="1818" y="85"/>
                      <a:pt x="1818" y="85"/>
                    </a:cubicBezTo>
                    <a:cubicBezTo>
                      <a:pt x="1818" y="84"/>
                      <a:pt x="1817" y="84"/>
                      <a:pt x="1816" y="84"/>
                    </a:cubicBezTo>
                    <a:close/>
                    <a:moveTo>
                      <a:pt x="1422" y="0"/>
                    </a:moveTo>
                    <a:cubicBezTo>
                      <a:pt x="966" y="0"/>
                      <a:pt x="762" y="400"/>
                      <a:pt x="638" y="683"/>
                    </a:cubicBezTo>
                    <a:cubicBezTo>
                      <a:pt x="631" y="720"/>
                      <a:pt x="618" y="755"/>
                      <a:pt x="599" y="787"/>
                    </a:cubicBezTo>
                    <a:cubicBezTo>
                      <a:pt x="472" y="991"/>
                      <a:pt x="414" y="1163"/>
                      <a:pt x="274" y="1244"/>
                    </a:cubicBezTo>
                    <a:cubicBezTo>
                      <a:pt x="254" y="1267"/>
                      <a:pt x="230" y="1288"/>
                      <a:pt x="205" y="1307"/>
                    </a:cubicBezTo>
                    <a:cubicBezTo>
                      <a:pt x="235" y="1344"/>
                      <a:pt x="261" y="1383"/>
                      <a:pt x="284" y="1425"/>
                    </a:cubicBezTo>
                    <a:cubicBezTo>
                      <a:pt x="281" y="1518"/>
                      <a:pt x="152" y="1613"/>
                      <a:pt x="1" y="1698"/>
                    </a:cubicBezTo>
                    <a:cubicBezTo>
                      <a:pt x="17" y="1700"/>
                      <a:pt x="33" y="1700"/>
                      <a:pt x="50" y="1700"/>
                    </a:cubicBezTo>
                    <a:cubicBezTo>
                      <a:pt x="188" y="1700"/>
                      <a:pt x="325" y="1656"/>
                      <a:pt x="439" y="1573"/>
                    </a:cubicBezTo>
                    <a:cubicBezTo>
                      <a:pt x="634" y="1432"/>
                      <a:pt x="789" y="1156"/>
                      <a:pt x="852" y="954"/>
                    </a:cubicBezTo>
                    <a:cubicBezTo>
                      <a:pt x="880" y="917"/>
                      <a:pt x="889" y="885"/>
                      <a:pt x="933" y="834"/>
                    </a:cubicBezTo>
                    <a:cubicBezTo>
                      <a:pt x="1105" y="478"/>
                      <a:pt x="1190" y="304"/>
                      <a:pt x="1471" y="304"/>
                    </a:cubicBezTo>
                    <a:cubicBezTo>
                      <a:pt x="1538" y="304"/>
                      <a:pt x="1616" y="313"/>
                      <a:pt x="1709" y="333"/>
                    </a:cubicBezTo>
                    <a:cubicBezTo>
                      <a:pt x="1721" y="286"/>
                      <a:pt x="1796" y="85"/>
                      <a:pt x="1816" y="84"/>
                    </a:cubicBezTo>
                    <a:lnTo>
                      <a:pt x="1816" y="84"/>
                    </a:lnTo>
                    <a:cubicBezTo>
                      <a:pt x="1667" y="25"/>
                      <a:pt x="1537" y="0"/>
                      <a:pt x="14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19" name="Google Shape;6119;p40"/>
              <p:cNvSpPr/>
              <p:nvPr/>
            </p:nvSpPr>
            <p:spPr>
              <a:xfrm>
                <a:off x="5195125" y="2361575"/>
                <a:ext cx="10700" cy="6150"/>
              </a:xfrm>
              <a:custGeom>
                <a:avLst/>
                <a:gdLst/>
                <a:ahLst/>
                <a:cxnLst/>
                <a:rect l="l" t="t" r="r" b="b"/>
                <a:pathLst>
                  <a:path w="428" h="246" extrusionOk="0">
                    <a:moveTo>
                      <a:pt x="150" y="1"/>
                    </a:moveTo>
                    <a:cubicBezTo>
                      <a:pt x="117" y="1"/>
                      <a:pt x="1" y="230"/>
                      <a:pt x="34" y="230"/>
                    </a:cubicBezTo>
                    <a:cubicBezTo>
                      <a:pt x="35" y="230"/>
                      <a:pt x="36" y="229"/>
                      <a:pt x="38" y="229"/>
                    </a:cubicBezTo>
                    <a:cubicBezTo>
                      <a:pt x="47" y="236"/>
                      <a:pt x="56" y="241"/>
                      <a:pt x="66" y="245"/>
                    </a:cubicBezTo>
                    <a:cubicBezTo>
                      <a:pt x="149" y="215"/>
                      <a:pt x="300" y="176"/>
                      <a:pt x="427" y="71"/>
                    </a:cubicBezTo>
                    <a:cubicBezTo>
                      <a:pt x="332" y="67"/>
                      <a:pt x="240" y="44"/>
                      <a:pt x="154" y="2"/>
                    </a:cubicBezTo>
                    <a:cubicBezTo>
                      <a:pt x="153" y="1"/>
                      <a:pt x="152" y="1"/>
                      <a:pt x="15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20" name="Google Shape;6120;p40"/>
              <p:cNvSpPr/>
              <p:nvPr/>
            </p:nvSpPr>
            <p:spPr>
              <a:xfrm>
                <a:off x="5215775" y="2354525"/>
                <a:ext cx="7200" cy="11050"/>
              </a:xfrm>
              <a:custGeom>
                <a:avLst/>
                <a:gdLst/>
                <a:ahLst/>
                <a:cxnLst/>
                <a:rect l="l" t="t" r="r" b="b"/>
                <a:pathLst>
                  <a:path w="288" h="442" extrusionOk="0">
                    <a:moveTo>
                      <a:pt x="125" y="1"/>
                    </a:moveTo>
                    <a:cubicBezTo>
                      <a:pt x="88" y="61"/>
                      <a:pt x="46" y="119"/>
                      <a:pt x="0" y="175"/>
                    </a:cubicBezTo>
                    <a:cubicBezTo>
                      <a:pt x="67" y="193"/>
                      <a:pt x="139" y="221"/>
                      <a:pt x="199" y="441"/>
                    </a:cubicBezTo>
                    <a:cubicBezTo>
                      <a:pt x="232" y="409"/>
                      <a:pt x="260" y="374"/>
                      <a:pt x="288" y="339"/>
                    </a:cubicBezTo>
                    <a:cubicBezTo>
                      <a:pt x="239" y="240"/>
                      <a:pt x="172" y="126"/>
                      <a:pt x="12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21" name="Google Shape;6121;p40"/>
              <p:cNvSpPr/>
              <p:nvPr/>
            </p:nvSpPr>
            <p:spPr>
              <a:xfrm>
                <a:off x="5223250" y="2343050"/>
                <a:ext cx="4125" cy="3975"/>
              </a:xfrm>
              <a:custGeom>
                <a:avLst/>
                <a:gdLst/>
                <a:ahLst/>
                <a:cxnLst/>
                <a:rect l="l" t="t" r="r" b="b"/>
                <a:pathLst>
                  <a:path w="165" h="159" extrusionOk="0">
                    <a:moveTo>
                      <a:pt x="81" y="1"/>
                    </a:moveTo>
                    <a:lnTo>
                      <a:pt x="0" y="140"/>
                    </a:lnTo>
                    <a:cubicBezTo>
                      <a:pt x="7" y="130"/>
                      <a:pt x="11" y="127"/>
                      <a:pt x="12" y="127"/>
                    </a:cubicBezTo>
                    <a:lnTo>
                      <a:pt x="12" y="127"/>
                    </a:lnTo>
                    <a:cubicBezTo>
                      <a:pt x="14" y="127"/>
                      <a:pt x="12" y="133"/>
                      <a:pt x="9" y="140"/>
                    </a:cubicBezTo>
                    <a:lnTo>
                      <a:pt x="165" y="159"/>
                    </a:lnTo>
                    <a:cubicBezTo>
                      <a:pt x="135" y="108"/>
                      <a:pt x="107" y="57"/>
                      <a:pt x="8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22" name="Google Shape;6122;p40"/>
              <p:cNvSpPr/>
              <p:nvPr/>
            </p:nvSpPr>
            <p:spPr>
              <a:xfrm>
                <a:off x="5225500" y="2327300"/>
                <a:ext cx="30425" cy="17775"/>
              </a:xfrm>
              <a:custGeom>
                <a:avLst/>
                <a:gdLst/>
                <a:ahLst/>
                <a:cxnLst/>
                <a:rect l="l" t="t" r="r" b="b"/>
                <a:pathLst>
                  <a:path w="1217" h="711" extrusionOk="0">
                    <a:moveTo>
                      <a:pt x="816" y="1"/>
                    </a:moveTo>
                    <a:cubicBezTo>
                      <a:pt x="403" y="1"/>
                      <a:pt x="186" y="305"/>
                      <a:pt x="1" y="615"/>
                    </a:cubicBezTo>
                    <a:lnTo>
                      <a:pt x="7" y="629"/>
                    </a:lnTo>
                    <a:cubicBezTo>
                      <a:pt x="51" y="688"/>
                      <a:pt x="83" y="710"/>
                      <a:pt x="108" y="710"/>
                    </a:cubicBezTo>
                    <a:cubicBezTo>
                      <a:pt x="191" y="710"/>
                      <a:pt x="201" y="467"/>
                      <a:pt x="286" y="467"/>
                    </a:cubicBezTo>
                    <a:cubicBezTo>
                      <a:pt x="303" y="467"/>
                      <a:pt x="324" y="477"/>
                      <a:pt x="348" y="501"/>
                    </a:cubicBezTo>
                    <a:lnTo>
                      <a:pt x="381" y="624"/>
                    </a:lnTo>
                    <a:cubicBezTo>
                      <a:pt x="436" y="534"/>
                      <a:pt x="511" y="455"/>
                      <a:pt x="596" y="392"/>
                    </a:cubicBezTo>
                    <a:cubicBezTo>
                      <a:pt x="622" y="226"/>
                      <a:pt x="668" y="104"/>
                      <a:pt x="764" y="104"/>
                    </a:cubicBezTo>
                    <a:cubicBezTo>
                      <a:pt x="789" y="104"/>
                      <a:pt x="817" y="113"/>
                      <a:pt x="849" y="130"/>
                    </a:cubicBezTo>
                    <a:cubicBezTo>
                      <a:pt x="939" y="323"/>
                      <a:pt x="1037" y="309"/>
                      <a:pt x="1130" y="325"/>
                    </a:cubicBezTo>
                    <a:cubicBezTo>
                      <a:pt x="1153" y="257"/>
                      <a:pt x="1216" y="67"/>
                      <a:pt x="1193" y="67"/>
                    </a:cubicBezTo>
                    <a:cubicBezTo>
                      <a:pt x="1192" y="67"/>
                      <a:pt x="1190" y="68"/>
                      <a:pt x="1187" y="70"/>
                    </a:cubicBezTo>
                    <a:cubicBezTo>
                      <a:pt x="1048" y="22"/>
                      <a:pt x="925" y="1"/>
                      <a:pt x="8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23" name="Google Shape;6123;p40"/>
              <p:cNvSpPr/>
              <p:nvPr/>
            </p:nvSpPr>
            <p:spPr>
              <a:xfrm>
                <a:off x="5241100" y="2296550"/>
                <a:ext cx="175" cy="225"/>
              </a:xfrm>
              <a:custGeom>
                <a:avLst/>
                <a:gdLst/>
                <a:ahLst/>
                <a:cxnLst/>
                <a:rect l="l" t="t" r="r" b="b"/>
                <a:pathLst>
                  <a:path w="7" h="9" extrusionOk="0">
                    <a:moveTo>
                      <a:pt x="6" y="1"/>
                    </a:moveTo>
                    <a:cubicBezTo>
                      <a:pt x="5" y="1"/>
                      <a:pt x="3" y="3"/>
                      <a:pt x="0" y="9"/>
                    </a:cubicBezTo>
                    <a:lnTo>
                      <a:pt x="5" y="9"/>
                    </a:lnTo>
                    <a:cubicBezTo>
                      <a:pt x="6" y="4"/>
                      <a:pt x="7" y="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24" name="Google Shape;6124;p40"/>
              <p:cNvSpPr/>
              <p:nvPr/>
            </p:nvSpPr>
            <p:spPr>
              <a:xfrm>
                <a:off x="5238950" y="2256125"/>
                <a:ext cx="48175" cy="48625"/>
              </a:xfrm>
              <a:custGeom>
                <a:avLst/>
                <a:gdLst/>
                <a:ahLst/>
                <a:cxnLst/>
                <a:rect l="l" t="t" r="r" b="b"/>
                <a:pathLst>
                  <a:path w="1927" h="1945" extrusionOk="0">
                    <a:moveTo>
                      <a:pt x="1763" y="1"/>
                    </a:moveTo>
                    <a:cubicBezTo>
                      <a:pt x="1461" y="1"/>
                      <a:pt x="1251" y="104"/>
                      <a:pt x="1085" y="316"/>
                    </a:cubicBezTo>
                    <a:cubicBezTo>
                      <a:pt x="1062" y="328"/>
                      <a:pt x="1011" y="446"/>
                      <a:pt x="949" y="585"/>
                    </a:cubicBezTo>
                    <a:cubicBezTo>
                      <a:pt x="909" y="689"/>
                      <a:pt x="879" y="807"/>
                      <a:pt x="835" y="928"/>
                    </a:cubicBezTo>
                    <a:cubicBezTo>
                      <a:pt x="835" y="937"/>
                      <a:pt x="839" y="940"/>
                      <a:pt x="844" y="940"/>
                    </a:cubicBezTo>
                    <a:cubicBezTo>
                      <a:pt x="850" y="940"/>
                      <a:pt x="857" y="936"/>
                      <a:pt x="860" y="933"/>
                    </a:cubicBezTo>
                    <a:lnTo>
                      <a:pt x="860" y="933"/>
                    </a:lnTo>
                    <a:cubicBezTo>
                      <a:pt x="784" y="1188"/>
                      <a:pt x="684" y="1498"/>
                      <a:pt x="531" y="1572"/>
                    </a:cubicBezTo>
                    <a:cubicBezTo>
                      <a:pt x="458" y="1621"/>
                      <a:pt x="366" y="1633"/>
                      <a:pt x="256" y="1633"/>
                    </a:cubicBezTo>
                    <a:cubicBezTo>
                      <a:pt x="205" y="1633"/>
                      <a:pt x="150" y="1630"/>
                      <a:pt x="91" y="1628"/>
                    </a:cubicBezTo>
                    <a:cubicBezTo>
                      <a:pt x="78" y="1673"/>
                      <a:pt x="1" y="1886"/>
                      <a:pt x="8" y="1886"/>
                    </a:cubicBezTo>
                    <a:cubicBezTo>
                      <a:pt x="9" y="1886"/>
                      <a:pt x="10" y="1884"/>
                      <a:pt x="12" y="1881"/>
                    </a:cubicBezTo>
                    <a:cubicBezTo>
                      <a:pt x="140" y="1917"/>
                      <a:pt x="252" y="1944"/>
                      <a:pt x="359" y="1944"/>
                    </a:cubicBezTo>
                    <a:cubicBezTo>
                      <a:pt x="474" y="1944"/>
                      <a:pt x="584" y="1913"/>
                      <a:pt x="700" y="1830"/>
                    </a:cubicBezTo>
                    <a:cubicBezTo>
                      <a:pt x="972" y="1674"/>
                      <a:pt x="1041" y="1426"/>
                      <a:pt x="1164" y="1025"/>
                    </a:cubicBezTo>
                    <a:lnTo>
                      <a:pt x="1164" y="1025"/>
                    </a:lnTo>
                    <a:cubicBezTo>
                      <a:pt x="1156" y="1045"/>
                      <a:pt x="1148" y="1054"/>
                      <a:pt x="1146" y="1054"/>
                    </a:cubicBezTo>
                    <a:cubicBezTo>
                      <a:pt x="1142" y="1054"/>
                      <a:pt x="1153" y="1028"/>
                      <a:pt x="1197" y="986"/>
                    </a:cubicBezTo>
                    <a:cubicBezTo>
                      <a:pt x="1199" y="898"/>
                      <a:pt x="1241" y="773"/>
                      <a:pt x="1255" y="691"/>
                    </a:cubicBezTo>
                    <a:cubicBezTo>
                      <a:pt x="1301" y="594"/>
                      <a:pt x="1336" y="497"/>
                      <a:pt x="1338" y="497"/>
                    </a:cubicBezTo>
                    <a:cubicBezTo>
                      <a:pt x="1414" y="414"/>
                      <a:pt x="1491" y="351"/>
                      <a:pt x="1625" y="351"/>
                    </a:cubicBezTo>
                    <a:cubicBezTo>
                      <a:pt x="1680" y="351"/>
                      <a:pt x="1745" y="361"/>
                      <a:pt x="1822" y="385"/>
                    </a:cubicBezTo>
                    <a:cubicBezTo>
                      <a:pt x="1874" y="327"/>
                      <a:pt x="1902" y="16"/>
                      <a:pt x="1925" y="10"/>
                    </a:cubicBezTo>
                    <a:lnTo>
                      <a:pt x="1925" y="10"/>
                    </a:lnTo>
                    <a:cubicBezTo>
                      <a:pt x="1926" y="10"/>
                      <a:pt x="1926" y="10"/>
                      <a:pt x="1927" y="10"/>
                    </a:cubicBezTo>
                    <a:cubicBezTo>
                      <a:pt x="1926" y="10"/>
                      <a:pt x="1926" y="10"/>
                      <a:pt x="1926" y="10"/>
                    </a:cubicBezTo>
                    <a:cubicBezTo>
                      <a:pt x="1925" y="10"/>
                      <a:pt x="1925" y="10"/>
                      <a:pt x="1925" y="10"/>
                    </a:cubicBezTo>
                    <a:lnTo>
                      <a:pt x="1925" y="10"/>
                    </a:lnTo>
                    <a:cubicBezTo>
                      <a:pt x="1868" y="4"/>
                      <a:pt x="1814" y="1"/>
                      <a:pt x="1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25" name="Google Shape;6125;p40"/>
              <p:cNvSpPr/>
              <p:nvPr/>
            </p:nvSpPr>
            <p:spPr>
              <a:xfrm>
                <a:off x="5259625" y="2281450"/>
                <a:ext cx="52100" cy="51375"/>
              </a:xfrm>
              <a:custGeom>
                <a:avLst/>
                <a:gdLst/>
                <a:ahLst/>
                <a:cxnLst/>
                <a:rect l="l" t="t" r="r" b="b"/>
                <a:pathLst>
                  <a:path w="2084" h="2055" extrusionOk="0">
                    <a:moveTo>
                      <a:pt x="2069" y="0"/>
                    </a:moveTo>
                    <a:cubicBezTo>
                      <a:pt x="2068" y="0"/>
                      <a:pt x="2066" y="2"/>
                      <a:pt x="2064" y="5"/>
                    </a:cubicBezTo>
                    <a:cubicBezTo>
                      <a:pt x="2020" y="3"/>
                      <a:pt x="1978" y="2"/>
                      <a:pt x="1939" y="2"/>
                    </a:cubicBezTo>
                    <a:cubicBezTo>
                      <a:pt x="1607" y="2"/>
                      <a:pt x="1402" y="75"/>
                      <a:pt x="1220" y="288"/>
                    </a:cubicBezTo>
                    <a:cubicBezTo>
                      <a:pt x="1151" y="392"/>
                      <a:pt x="1130" y="469"/>
                      <a:pt x="1067" y="636"/>
                    </a:cubicBezTo>
                    <a:cubicBezTo>
                      <a:pt x="1037" y="715"/>
                      <a:pt x="951" y="902"/>
                      <a:pt x="968" y="944"/>
                    </a:cubicBezTo>
                    <a:cubicBezTo>
                      <a:pt x="921" y="995"/>
                      <a:pt x="892" y="1037"/>
                      <a:pt x="900" y="1037"/>
                    </a:cubicBezTo>
                    <a:cubicBezTo>
                      <a:pt x="901" y="1037"/>
                      <a:pt x="903" y="1036"/>
                      <a:pt x="905" y="1035"/>
                    </a:cubicBezTo>
                    <a:lnTo>
                      <a:pt x="905" y="1035"/>
                    </a:lnTo>
                    <a:cubicBezTo>
                      <a:pt x="808" y="1467"/>
                      <a:pt x="628" y="1782"/>
                      <a:pt x="279" y="1782"/>
                    </a:cubicBezTo>
                    <a:cubicBezTo>
                      <a:pt x="213" y="1782"/>
                      <a:pt x="140" y="1770"/>
                      <a:pt x="61" y="1746"/>
                    </a:cubicBezTo>
                    <a:cubicBezTo>
                      <a:pt x="57" y="1757"/>
                      <a:pt x="0" y="2005"/>
                      <a:pt x="25" y="2005"/>
                    </a:cubicBezTo>
                    <a:cubicBezTo>
                      <a:pt x="27" y="2005"/>
                      <a:pt x="30" y="2003"/>
                      <a:pt x="33" y="1999"/>
                    </a:cubicBezTo>
                    <a:cubicBezTo>
                      <a:pt x="154" y="2037"/>
                      <a:pt x="263" y="2055"/>
                      <a:pt x="361" y="2055"/>
                    </a:cubicBezTo>
                    <a:cubicBezTo>
                      <a:pt x="958" y="2055"/>
                      <a:pt x="1144" y="1412"/>
                      <a:pt x="1255" y="1086"/>
                    </a:cubicBezTo>
                    <a:lnTo>
                      <a:pt x="1255" y="1086"/>
                    </a:lnTo>
                    <a:cubicBezTo>
                      <a:pt x="1248" y="1097"/>
                      <a:pt x="1240" y="1107"/>
                      <a:pt x="1236" y="1107"/>
                    </a:cubicBezTo>
                    <a:cubicBezTo>
                      <a:pt x="1233" y="1107"/>
                      <a:pt x="1236" y="1095"/>
                      <a:pt x="1255" y="1060"/>
                    </a:cubicBezTo>
                    <a:cubicBezTo>
                      <a:pt x="1264" y="991"/>
                      <a:pt x="1327" y="856"/>
                      <a:pt x="1329" y="777"/>
                    </a:cubicBezTo>
                    <a:cubicBezTo>
                      <a:pt x="1366" y="678"/>
                      <a:pt x="1417" y="585"/>
                      <a:pt x="1482" y="501"/>
                    </a:cubicBezTo>
                    <a:cubicBezTo>
                      <a:pt x="1552" y="414"/>
                      <a:pt x="1643" y="323"/>
                      <a:pt x="1841" y="323"/>
                    </a:cubicBezTo>
                    <a:cubicBezTo>
                      <a:pt x="1893" y="323"/>
                      <a:pt x="1953" y="329"/>
                      <a:pt x="2022" y="344"/>
                    </a:cubicBezTo>
                    <a:cubicBezTo>
                      <a:pt x="2031" y="298"/>
                      <a:pt x="2084" y="0"/>
                      <a:pt x="20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26" name="Google Shape;6126;p40"/>
              <p:cNvSpPr/>
              <p:nvPr/>
            </p:nvSpPr>
            <p:spPr>
              <a:xfrm>
                <a:off x="4738950" y="1784400"/>
                <a:ext cx="91425" cy="85000"/>
              </a:xfrm>
              <a:custGeom>
                <a:avLst/>
                <a:gdLst/>
                <a:ahLst/>
                <a:cxnLst/>
                <a:rect l="l" t="t" r="r" b="b"/>
                <a:pathLst>
                  <a:path w="3657" h="3400" extrusionOk="0">
                    <a:moveTo>
                      <a:pt x="1178" y="0"/>
                    </a:moveTo>
                    <a:cubicBezTo>
                      <a:pt x="1081" y="0"/>
                      <a:pt x="982" y="45"/>
                      <a:pt x="933" y="169"/>
                    </a:cubicBezTo>
                    <a:cubicBezTo>
                      <a:pt x="875" y="257"/>
                      <a:pt x="845" y="458"/>
                      <a:pt x="907" y="521"/>
                    </a:cubicBezTo>
                    <a:cubicBezTo>
                      <a:pt x="1014" y="551"/>
                      <a:pt x="1332" y="1263"/>
                      <a:pt x="1503" y="1395"/>
                    </a:cubicBezTo>
                    <a:lnTo>
                      <a:pt x="1584" y="1402"/>
                    </a:lnTo>
                    <a:lnTo>
                      <a:pt x="1580" y="1529"/>
                    </a:lnTo>
                    <a:lnTo>
                      <a:pt x="1322" y="1376"/>
                    </a:lnTo>
                    <a:lnTo>
                      <a:pt x="1378" y="1381"/>
                    </a:lnTo>
                    <a:cubicBezTo>
                      <a:pt x="1306" y="1367"/>
                      <a:pt x="1218" y="1349"/>
                      <a:pt x="1128" y="1330"/>
                    </a:cubicBezTo>
                    <a:lnTo>
                      <a:pt x="1128" y="1330"/>
                    </a:lnTo>
                    <a:lnTo>
                      <a:pt x="1248" y="1643"/>
                    </a:lnTo>
                    <a:cubicBezTo>
                      <a:pt x="1153" y="1439"/>
                      <a:pt x="977" y="1610"/>
                      <a:pt x="880" y="1277"/>
                    </a:cubicBezTo>
                    <a:cubicBezTo>
                      <a:pt x="687" y="1235"/>
                      <a:pt x="527" y="1200"/>
                      <a:pt x="525" y="1200"/>
                    </a:cubicBezTo>
                    <a:cubicBezTo>
                      <a:pt x="515" y="1198"/>
                      <a:pt x="505" y="1197"/>
                      <a:pt x="493" y="1197"/>
                    </a:cubicBezTo>
                    <a:cubicBezTo>
                      <a:pt x="387" y="1197"/>
                      <a:pt x="194" y="1283"/>
                      <a:pt x="115" y="1360"/>
                    </a:cubicBezTo>
                    <a:cubicBezTo>
                      <a:pt x="47" y="1508"/>
                      <a:pt x="1" y="1743"/>
                      <a:pt x="154" y="1833"/>
                    </a:cubicBezTo>
                    <a:cubicBezTo>
                      <a:pt x="261" y="1861"/>
                      <a:pt x="372" y="1879"/>
                      <a:pt x="483" y="1891"/>
                    </a:cubicBezTo>
                    <a:cubicBezTo>
                      <a:pt x="474" y="1898"/>
                      <a:pt x="530" y="1899"/>
                      <a:pt x="619" y="1899"/>
                    </a:cubicBezTo>
                    <a:cubicBezTo>
                      <a:pt x="669" y="1899"/>
                      <a:pt x="730" y="1898"/>
                      <a:pt x="796" y="1898"/>
                    </a:cubicBezTo>
                    <a:cubicBezTo>
                      <a:pt x="1065" y="1898"/>
                      <a:pt x="1415" y="1905"/>
                      <a:pt x="1438" y="1970"/>
                    </a:cubicBezTo>
                    <a:cubicBezTo>
                      <a:pt x="1437" y="1968"/>
                      <a:pt x="1435" y="1966"/>
                      <a:pt x="1432" y="1966"/>
                    </a:cubicBezTo>
                    <a:cubicBezTo>
                      <a:pt x="1363" y="1966"/>
                      <a:pt x="832" y="2579"/>
                      <a:pt x="812" y="2612"/>
                    </a:cubicBezTo>
                    <a:cubicBezTo>
                      <a:pt x="648" y="2790"/>
                      <a:pt x="645" y="2909"/>
                      <a:pt x="877" y="3152"/>
                    </a:cubicBezTo>
                    <a:cubicBezTo>
                      <a:pt x="934" y="3180"/>
                      <a:pt x="983" y="3195"/>
                      <a:pt x="1031" y="3195"/>
                    </a:cubicBezTo>
                    <a:cubicBezTo>
                      <a:pt x="1139" y="3195"/>
                      <a:pt x="1235" y="3117"/>
                      <a:pt x="1373" y="2936"/>
                    </a:cubicBezTo>
                    <a:lnTo>
                      <a:pt x="1373" y="2936"/>
                    </a:lnTo>
                    <a:cubicBezTo>
                      <a:pt x="1371" y="2938"/>
                      <a:pt x="1369" y="2938"/>
                      <a:pt x="1368" y="2938"/>
                    </a:cubicBezTo>
                    <a:cubicBezTo>
                      <a:pt x="1309" y="2938"/>
                      <a:pt x="1748" y="2111"/>
                      <a:pt x="1772" y="2111"/>
                    </a:cubicBezTo>
                    <a:cubicBezTo>
                      <a:pt x="1772" y="2111"/>
                      <a:pt x="1772" y="2111"/>
                      <a:pt x="1772" y="2111"/>
                    </a:cubicBezTo>
                    <a:cubicBezTo>
                      <a:pt x="1795" y="2116"/>
                      <a:pt x="2101" y="3090"/>
                      <a:pt x="2014" y="3090"/>
                    </a:cubicBezTo>
                    <a:cubicBezTo>
                      <a:pt x="2014" y="3090"/>
                      <a:pt x="2014" y="3090"/>
                      <a:pt x="2013" y="3089"/>
                    </a:cubicBezTo>
                    <a:lnTo>
                      <a:pt x="2013" y="3089"/>
                    </a:lnTo>
                    <a:cubicBezTo>
                      <a:pt x="2171" y="3173"/>
                      <a:pt x="2185" y="3236"/>
                      <a:pt x="2236" y="3347"/>
                    </a:cubicBezTo>
                    <a:cubicBezTo>
                      <a:pt x="2278" y="3383"/>
                      <a:pt x="2328" y="3399"/>
                      <a:pt x="2380" y="3399"/>
                    </a:cubicBezTo>
                    <a:cubicBezTo>
                      <a:pt x="2499" y="3399"/>
                      <a:pt x="2628" y="3311"/>
                      <a:pt x="2699" y="3166"/>
                    </a:cubicBezTo>
                    <a:cubicBezTo>
                      <a:pt x="2873" y="3064"/>
                      <a:pt x="2841" y="2939"/>
                      <a:pt x="2716" y="2730"/>
                    </a:cubicBezTo>
                    <a:lnTo>
                      <a:pt x="2716" y="2730"/>
                    </a:lnTo>
                    <a:cubicBezTo>
                      <a:pt x="2716" y="2730"/>
                      <a:pt x="2716" y="2730"/>
                      <a:pt x="2716" y="2730"/>
                    </a:cubicBezTo>
                    <a:cubicBezTo>
                      <a:pt x="2720" y="2730"/>
                      <a:pt x="2198" y="2013"/>
                      <a:pt x="2152" y="1954"/>
                    </a:cubicBezTo>
                    <a:cubicBezTo>
                      <a:pt x="2155" y="1953"/>
                      <a:pt x="2157" y="1953"/>
                      <a:pt x="2161" y="1953"/>
                    </a:cubicBezTo>
                    <a:cubicBezTo>
                      <a:pt x="2292" y="1953"/>
                      <a:pt x="3081" y="2175"/>
                      <a:pt x="3183" y="2175"/>
                    </a:cubicBezTo>
                    <a:cubicBezTo>
                      <a:pt x="3186" y="2175"/>
                      <a:pt x="3189" y="2174"/>
                      <a:pt x="3191" y="2174"/>
                    </a:cubicBezTo>
                    <a:cubicBezTo>
                      <a:pt x="3325" y="2116"/>
                      <a:pt x="3495" y="2104"/>
                      <a:pt x="3552" y="2009"/>
                    </a:cubicBezTo>
                    <a:cubicBezTo>
                      <a:pt x="3657" y="1865"/>
                      <a:pt x="3610" y="1631"/>
                      <a:pt x="3525" y="1583"/>
                    </a:cubicBezTo>
                    <a:cubicBezTo>
                      <a:pt x="3451" y="1530"/>
                      <a:pt x="3377" y="1481"/>
                      <a:pt x="3289" y="1481"/>
                    </a:cubicBezTo>
                    <a:cubicBezTo>
                      <a:pt x="3262" y="1481"/>
                      <a:pt x="3233" y="1486"/>
                      <a:pt x="3202" y="1497"/>
                    </a:cubicBezTo>
                    <a:cubicBezTo>
                      <a:pt x="3225" y="1500"/>
                      <a:pt x="2962" y="1512"/>
                      <a:pt x="2705" y="1512"/>
                    </a:cubicBezTo>
                    <a:cubicBezTo>
                      <a:pt x="2462" y="1512"/>
                      <a:pt x="2226" y="1502"/>
                      <a:pt x="2245" y="1464"/>
                    </a:cubicBezTo>
                    <a:cubicBezTo>
                      <a:pt x="2240" y="1444"/>
                      <a:pt x="2393" y="1293"/>
                      <a:pt x="2544" y="1140"/>
                    </a:cubicBezTo>
                    <a:cubicBezTo>
                      <a:pt x="2447" y="1047"/>
                      <a:pt x="2382" y="841"/>
                      <a:pt x="2284" y="648"/>
                    </a:cubicBezTo>
                    <a:lnTo>
                      <a:pt x="2284" y="648"/>
                    </a:lnTo>
                    <a:cubicBezTo>
                      <a:pt x="2342" y="695"/>
                      <a:pt x="2390" y="715"/>
                      <a:pt x="2432" y="715"/>
                    </a:cubicBezTo>
                    <a:cubicBezTo>
                      <a:pt x="2579" y="715"/>
                      <a:pt x="2639" y="458"/>
                      <a:pt x="2706" y="210"/>
                    </a:cubicBezTo>
                    <a:cubicBezTo>
                      <a:pt x="2699" y="210"/>
                      <a:pt x="2691" y="209"/>
                      <a:pt x="2684" y="209"/>
                    </a:cubicBezTo>
                    <a:cubicBezTo>
                      <a:pt x="2537" y="209"/>
                      <a:pt x="2422" y="337"/>
                      <a:pt x="2354" y="495"/>
                    </a:cubicBezTo>
                    <a:cubicBezTo>
                      <a:pt x="2354" y="492"/>
                      <a:pt x="2352" y="490"/>
                      <a:pt x="2350" y="490"/>
                    </a:cubicBezTo>
                    <a:cubicBezTo>
                      <a:pt x="2314" y="490"/>
                      <a:pt x="2045" y="900"/>
                      <a:pt x="1930" y="1135"/>
                    </a:cubicBezTo>
                    <a:cubicBezTo>
                      <a:pt x="1951" y="1214"/>
                      <a:pt x="1974" y="1298"/>
                      <a:pt x="1997" y="1372"/>
                    </a:cubicBezTo>
                    <a:cubicBezTo>
                      <a:pt x="2003" y="1537"/>
                      <a:pt x="2001" y="1585"/>
                      <a:pt x="1989" y="1585"/>
                    </a:cubicBezTo>
                    <a:cubicBezTo>
                      <a:pt x="1973" y="1585"/>
                      <a:pt x="1939" y="1499"/>
                      <a:pt x="1885" y="1499"/>
                    </a:cubicBezTo>
                    <a:cubicBezTo>
                      <a:pt x="1861" y="1499"/>
                      <a:pt x="1833" y="1517"/>
                      <a:pt x="1800" y="1566"/>
                    </a:cubicBezTo>
                    <a:lnTo>
                      <a:pt x="1742" y="1158"/>
                    </a:lnTo>
                    <a:lnTo>
                      <a:pt x="1883" y="1416"/>
                    </a:lnTo>
                    <a:cubicBezTo>
                      <a:pt x="1944" y="1393"/>
                      <a:pt x="1828" y="1091"/>
                      <a:pt x="1814" y="920"/>
                    </a:cubicBezTo>
                    <a:cubicBezTo>
                      <a:pt x="1726" y="646"/>
                      <a:pt x="1595" y="317"/>
                      <a:pt x="1609" y="317"/>
                    </a:cubicBezTo>
                    <a:lnTo>
                      <a:pt x="1609" y="317"/>
                    </a:lnTo>
                    <a:cubicBezTo>
                      <a:pt x="1610" y="317"/>
                      <a:pt x="1610" y="317"/>
                      <a:pt x="1610" y="317"/>
                    </a:cubicBezTo>
                    <a:cubicBezTo>
                      <a:pt x="1610" y="182"/>
                      <a:pt x="1480" y="92"/>
                      <a:pt x="1399" y="85"/>
                    </a:cubicBezTo>
                    <a:cubicBezTo>
                      <a:pt x="1352" y="37"/>
                      <a:pt x="1265" y="0"/>
                      <a:pt x="117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27" name="Google Shape;6127;p40"/>
              <p:cNvSpPr/>
              <p:nvPr/>
            </p:nvSpPr>
            <p:spPr>
              <a:xfrm>
                <a:off x="5287575" y="2172400"/>
                <a:ext cx="85100" cy="85075"/>
              </a:xfrm>
              <a:custGeom>
                <a:avLst/>
                <a:gdLst/>
                <a:ahLst/>
                <a:cxnLst/>
                <a:rect l="l" t="t" r="r" b="b"/>
                <a:pathLst>
                  <a:path w="3404" h="3403" extrusionOk="0">
                    <a:moveTo>
                      <a:pt x="1265" y="0"/>
                    </a:moveTo>
                    <a:cubicBezTo>
                      <a:pt x="1137" y="0"/>
                      <a:pt x="1027" y="63"/>
                      <a:pt x="921" y="144"/>
                    </a:cubicBezTo>
                    <a:cubicBezTo>
                      <a:pt x="884" y="341"/>
                      <a:pt x="891" y="498"/>
                      <a:pt x="942" y="535"/>
                    </a:cubicBezTo>
                    <a:cubicBezTo>
                      <a:pt x="942" y="535"/>
                      <a:pt x="943" y="535"/>
                      <a:pt x="944" y="535"/>
                    </a:cubicBezTo>
                    <a:cubicBezTo>
                      <a:pt x="1003" y="535"/>
                      <a:pt x="1483" y="1384"/>
                      <a:pt x="1444" y="1429"/>
                    </a:cubicBezTo>
                    <a:lnTo>
                      <a:pt x="1444" y="1429"/>
                    </a:lnTo>
                    <a:cubicBezTo>
                      <a:pt x="1436" y="1409"/>
                      <a:pt x="452" y="1252"/>
                      <a:pt x="515" y="1249"/>
                    </a:cubicBezTo>
                    <a:cubicBezTo>
                      <a:pt x="490" y="1232"/>
                      <a:pt x="452" y="1226"/>
                      <a:pt x="408" y="1226"/>
                    </a:cubicBezTo>
                    <a:cubicBezTo>
                      <a:pt x="290" y="1226"/>
                      <a:pt x="135" y="1274"/>
                      <a:pt x="109" y="1303"/>
                    </a:cubicBezTo>
                    <a:cubicBezTo>
                      <a:pt x="0" y="1530"/>
                      <a:pt x="19" y="1778"/>
                      <a:pt x="137" y="1852"/>
                    </a:cubicBezTo>
                    <a:cubicBezTo>
                      <a:pt x="230" y="1925"/>
                      <a:pt x="284" y="1953"/>
                      <a:pt x="340" y="1953"/>
                    </a:cubicBezTo>
                    <a:cubicBezTo>
                      <a:pt x="373" y="1953"/>
                      <a:pt x="407" y="1943"/>
                      <a:pt x="450" y="1926"/>
                    </a:cubicBezTo>
                    <a:cubicBezTo>
                      <a:pt x="520" y="1912"/>
                      <a:pt x="1384" y="1898"/>
                      <a:pt x="1465" y="1880"/>
                    </a:cubicBezTo>
                    <a:lnTo>
                      <a:pt x="1465" y="1880"/>
                    </a:lnTo>
                    <a:cubicBezTo>
                      <a:pt x="1415" y="1937"/>
                      <a:pt x="799" y="2606"/>
                      <a:pt x="851" y="2606"/>
                    </a:cubicBezTo>
                    <a:cubicBezTo>
                      <a:pt x="852" y="2606"/>
                      <a:pt x="853" y="2606"/>
                      <a:pt x="853" y="2605"/>
                    </a:cubicBezTo>
                    <a:lnTo>
                      <a:pt x="853" y="2605"/>
                    </a:lnTo>
                    <a:cubicBezTo>
                      <a:pt x="663" y="2865"/>
                      <a:pt x="680" y="2981"/>
                      <a:pt x="828" y="3076"/>
                    </a:cubicBezTo>
                    <a:cubicBezTo>
                      <a:pt x="880" y="3146"/>
                      <a:pt x="961" y="3176"/>
                      <a:pt x="1040" y="3176"/>
                    </a:cubicBezTo>
                    <a:cubicBezTo>
                      <a:pt x="1156" y="3176"/>
                      <a:pt x="1269" y="3111"/>
                      <a:pt x="1285" y="3011"/>
                    </a:cubicBezTo>
                    <a:cubicBezTo>
                      <a:pt x="1360" y="2963"/>
                      <a:pt x="1756" y="2155"/>
                      <a:pt x="1762" y="2155"/>
                    </a:cubicBezTo>
                    <a:lnTo>
                      <a:pt x="1762" y="2155"/>
                    </a:lnTo>
                    <a:cubicBezTo>
                      <a:pt x="1762" y="2155"/>
                      <a:pt x="1761" y="2156"/>
                      <a:pt x="1760" y="2160"/>
                    </a:cubicBezTo>
                    <a:lnTo>
                      <a:pt x="1760" y="2160"/>
                    </a:lnTo>
                    <a:cubicBezTo>
                      <a:pt x="1760" y="2160"/>
                      <a:pt x="1760" y="2160"/>
                      <a:pt x="1760" y="2160"/>
                    </a:cubicBezTo>
                    <a:cubicBezTo>
                      <a:pt x="1777" y="2160"/>
                      <a:pt x="2073" y="3075"/>
                      <a:pt x="2071" y="3139"/>
                    </a:cubicBezTo>
                    <a:cubicBezTo>
                      <a:pt x="2091" y="3231"/>
                      <a:pt x="2235" y="3299"/>
                      <a:pt x="2272" y="3380"/>
                    </a:cubicBezTo>
                    <a:cubicBezTo>
                      <a:pt x="2294" y="3394"/>
                      <a:pt x="2336" y="3402"/>
                      <a:pt x="2387" y="3402"/>
                    </a:cubicBezTo>
                    <a:cubicBezTo>
                      <a:pt x="2492" y="3402"/>
                      <a:pt x="2636" y="3367"/>
                      <a:pt x="2741" y="3271"/>
                    </a:cubicBezTo>
                    <a:cubicBezTo>
                      <a:pt x="2829" y="3187"/>
                      <a:pt x="2815" y="2981"/>
                      <a:pt x="2768" y="2877"/>
                    </a:cubicBezTo>
                    <a:cubicBezTo>
                      <a:pt x="2671" y="2777"/>
                      <a:pt x="2606" y="2650"/>
                      <a:pt x="2583" y="2510"/>
                    </a:cubicBezTo>
                    <a:cubicBezTo>
                      <a:pt x="2476" y="2318"/>
                      <a:pt x="2339" y="2093"/>
                      <a:pt x="2268" y="2033"/>
                    </a:cubicBezTo>
                    <a:lnTo>
                      <a:pt x="2268" y="2033"/>
                    </a:lnTo>
                    <a:cubicBezTo>
                      <a:pt x="2360" y="2049"/>
                      <a:pt x="2592" y="2086"/>
                      <a:pt x="2798" y="2116"/>
                    </a:cubicBezTo>
                    <a:cubicBezTo>
                      <a:pt x="2982" y="1902"/>
                      <a:pt x="3092" y="1607"/>
                      <a:pt x="3372" y="1607"/>
                    </a:cubicBezTo>
                    <a:cubicBezTo>
                      <a:pt x="3382" y="1607"/>
                      <a:pt x="3393" y="1608"/>
                      <a:pt x="3404" y="1609"/>
                    </a:cubicBezTo>
                    <a:cubicBezTo>
                      <a:pt x="3355" y="1595"/>
                      <a:pt x="3299" y="1541"/>
                      <a:pt x="3244" y="1474"/>
                    </a:cubicBezTo>
                    <a:cubicBezTo>
                      <a:pt x="3223" y="1477"/>
                      <a:pt x="3200" y="1479"/>
                      <a:pt x="3172" y="1483"/>
                    </a:cubicBezTo>
                    <a:cubicBezTo>
                      <a:pt x="3183" y="1467"/>
                      <a:pt x="3111" y="1461"/>
                      <a:pt x="3003" y="1461"/>
                    </a:cubicBezTo>
                    <a:cubicBezTo>
                      <a:pt x="2754" y="1461"/>
                      <a:pt x="2309" y="1497"/>
                      <a:pt x="2244" y="1539"/>
                    </a:cubicBezTo>
                    <a:cubicBezTo>
                      <a:pt x="2229" y="1462"/>
                      <a:pt x="2845" y="808"/>
                      <a:pt x="2821" y="808"/>
                    </a:cubicBezTo>
                    <a:lnTo>
                      <a:pt x="2821" y="808"/>
                    </a:lnTo>
                    <a:cubicBezTo>
                      <a:pt x="2820" y="808"/>
                      <a:pt x="2817" y="810"/>
                      <a:pt x="2812" y="813"/>
                    </a:cubicBezTo>
                    <a:cubicBezTo>
                      <a:pt x="2829" y="795"/>
                      <a:pt x="2843" y="776"/>
                      <a:pt x="2856" y="758"/>
                    </a:cubicBezTo>
                    <a:cubicBezTo>
                      <a:pt x="2849" y="742"/>
                      <a:pt x="2843" y="723"/>
                      <a:pt x="2836" y="705"/>
                    </a:cubicBezTo>
                    <a:lnTo>
                      <a:pt x="2836" y="705"/>
                    </a:lnTo>
                    <a:lnTo>
                      <a:pt x="2868" y="746"/>
                    </a:lnTo>
                    <a:cubicBezTo>
                      <a:pt x="3019" y="547"/>
                      <a:pt x="2991" y="394"/>
                      <a:pt x="2803" y="324"/>
                    </a:cubicBezTo>
                    <a:cubicBezTo>
                      <a:pt x="2778" y="272"/>
                      <a:pt x="2715" y="247"/>
                      <a:pt x="2645" y="247"/>
                    </a:cubicBezTo>
                    <a:cubicBezTo>
                      <a:pt x="2532" y="247"/>
                      <a:pt x="2402" y="316"/>
                      <a:pt x="2402" y="454"/>
                    </a:cubicBezTo>
                    <a:cubicBezTo>
                      <a:pt x="2402" y="454"/>
                      <a:pt x="2403" y="454"/>
                      <a:pt x="2403" y="454"/>
                    </a:cubicBezTo>
                    <a:lnTo>
                      <a:pt x="2403" y="454"/>
                    </a:lnTo>
                    <a:cubicBezTo>
                      <a:pt x="2419" y="454"/>
                      <a:pt x="1980" y="1130"/>
                      <a:pt x="1938" y="1198"/>
                    </a:cubicBezTo>
                    <a:cubicBezTo>
                      <a:pt x="1938" y="1164"/>
                      <a:pt x="1625" y="271"/>
                      <a:pt x="1593" y="250"/>
                    </a:cubicBezTo>
                    <a:cubicBezTo>
                      <a:pt x="1623" y="215"/>
                      <a:pt x="1554" y="130"/>
                      <a:pt x="1523" y="81"/>
                    </a:cubicBezTo>
                    <a:cubicBezTo>
                      <a:pt x="1428" y="24"/>
                      <a:pt x="1343" y="0"/>
                      <a:pt x="126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28" name="Google Shape;6128;p40"/>
              <p:cNvSpPr/>
              <p:nvPr/>
            </p:nvSpPr>
            <p:spPr>
              <a:xfrm>
                <a:off x="5000350" y="2425000"/>
                <a:ext cx="74375" cy="15050"/>
              </a:xfrm>
              <a:custGeom>
                <a:avLst/>
                <a:gdLst/>
                <a:ahLst/>
                <a:cxnLst/>
                <a:rect l="l" t="t" r="r" b="b"/>
                <a:pathLst>
                  <a:path w="2975" h="602" extrusionOk="0">
                    <a:moveTo>
                      <a:pt x="0" y="1"/>
                    </a:moveTo>
                    <a:lnTo>
                      <a:pt x="0" y="1"/>
                    </a:lnTo>
                    <a:cubicBezTo>
                      <a:pt x="37" y="152"/>
                      <a:pt x="116" y="328"/>
                      <a:pt x="132" y="423"/>
                    </a:cubicBezTo>
                    <a:cubicBezTo>
                      <a:pt x="448" y="469"/>
                      <a:pt x="765" y="506"/>
                      <a:pt x="1083" y="534"/>
                    </a:cubicBezTo>
                    <a:lnTo>
                      <a:pt x="1233" y="476"/>
                    </a:lnTo>
                    <a:lnTo>
                      <a:pt x="1238" y="546"/>
                    </a:lnTo>
                    <a:cubicBezTo>
                      <a:pt x="1714" y="584"/>
                      <a:pt x="2190" y="602"/>
                      <a:pt x="2664" y="602"/>
                    </a:cubicBezTo>
                    <a:cubicBezTo>
                      <a:pt x="2768" y="602"/>
                      <a:pt x="2871" y="601"/>
                      <a:pt x="2974" y="599"/>
                    </a:cubicBezTo>
                    <a:lnTo>
                      <a:pt x="2833" y="203"/>
                    </a:lnTo>
                    <a:cubicBezTo>
                      <a:pt x="2729" y="205"/>
                      <a:pt x="2626" y="206"/>
                      <a:pt x="2522" y="206"/>
                    </a:cubicBezTo>
                    <a:cubicBezTo>
                      <a:pt x="1794" y="206"/>
                      <a:pt x="1068" y="156"/>
                      <a:pt x="348" y="54"/>
                    </a:cubicBezTo>
                    <a:cubicBezTo>
                      <a:pt x="341" y="136"/>
                      <a:pt x="325" y="170"/>
                      <a:pt x="303" y="170"/>
                    </a:cubicBezTo>
                    <a:cubicBezTo>
                      <a:pt x="276" y="170"/>
                      <a:pt x="238" y="114"/>
                      <a:pt x="195" y="31"/>
                    </a:cubicBezTo>
                    <a:cubicBezTo>
                      <a:pt x="130" y="22"/>
                      <a:pt x="65" y="1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29" name="Google Shape;6129;p40"/>
              <p:cNvSpPr/>
              <p:nvPr/>
            </p:nvSpPr>
            <p:spPr>
              <a:xfrm>
                <a:off x="5494600" y="2011950"/>
                <a:ext cx="950" cy="2525"/>
              </a:xfrm>
              <a:custGeom>
                <a:avLst/>
                <a:gdLst/>
                <a:ahLst/>
                <a:cxnLst/>
                <a:rect l="l" t="t" r="r" b="b"/>
                <a:pathLst>
                  <a:path w="38" h="101" extrusionOk="0">
                    <a:moveTo>
                      <a:pt x="30" y="1"/>
                    </a:moveTo>
                    <a:lnTo>
                      <a:pt x="0" y="40"/>
                    </a:lnTo>
                    <a:cubicBezTo>
                      <a:pt x="14" y="61"/>
                      <a:pt x="26" y="82"/>
                      <a:pt x="37" y="101"/>
                    </a:cubicBezTo>
                    <a:cubicBezTo>
                      <a:pt x="35" y="66"/>
                      <a:pt x="33" y="33"/>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30" name="Google Shape;6130;p40"/>
              <p:cNvSpPr/>
              <p:nvPr/>
            </p:nvSpPr>
            <p:spPr>
              <a:xfrm>
                <a:off x="5074400" y="2397725"/>
                <a:ext cx="156700" cy="42325"/>
              </a:xfrm>
              <a:custGeom>
                <a:avLst/>
                <a:gdLst/>
                <a:ahLst/>
                <a:cxnLst/>
                <a:rect l="l" t="t" r="r" b="b"/>
                <a:pathLst>
                  <a:path w="6268" h="1693" extrusionOk="0">
                    <a:moveTo>
                      <a:pt x="6098" y="0"/>
                    </a:moveTo>
                    <a:cubicBezTo>
                      <a:pt x="4141" y="793"/>
                      <a:pt x="2069" y="1236"/>
                      <a:pt x="19" y="1291"/>
                    </a:cubicBezTo>
                    <a:cubicBezTo>
                      <a:pt x="1" y="1382"/>
                      <a:pt x="1" y="1507"/>
                      <a:pt x="33" y="1692"/>
                    </a:cubicBezTo>
                    <a:cubicBezTo>
                      <a:pt x="2148" y="1648"/>
                      <a:pt x="4236" y="1222"/>
                      <a:pt x="6200" y="438"/>
                    </a:cubicBezTo>
                    <a:cubicBezTo>
                      <a:pt x="6167" y="406"/>
                      <a:pt x="6133" y="322"/>
                      <a:pt x="6040" y="227"/>
                    </a:cubicBezTo>
                    <a:lnTo>
                      <a:pt x="6267" y="144"/>
                    </a:lnTo>
                    <a:cubicBezTo>
                      <a:pt x="6202" y="107"/>
                      <a:pt x="6147" y="58"/>
                      <a:pt x="60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31" name="Google Shape;6131;p40"/>
              <p:cNvSpPr/>
              <p:nvPr/>
            </p:nvSpPr>
            <p:spPr>
              <a:xfrm>
                <a:off x="5458125" y="1914575"/>
                <a:ext cx="37000" cy="98525"/>
              </a:xfrm>
              <a:custGeom>
                <a:avLst/>
                <a:gdLst/>
                <a:ahLst/>
                <a:cxnLst/>
                <a:rect l="l" t="t" r="r" b="b"/>
                <a:pathLst>
                  <a:path w="1480" h="3941" extrusionOk="0">
                    <a:moveTo>
                      <a:pt x="66" y="1"/>
                    </a:moveTo>
                    <a:cubicBezTo>
                      <a:pt x="33" y="1"/>
                      <a:pt x="9" y="28"/>
                      <a:pt x="1" y="99"/>
                    </a:cubicBezTo>
                    <a:cubicBezTo>
                      <a:pt x="6" y="120"/>
                      <a:pt x="10" y="143"/>
                      <a:pt x="15" y="164"/>
                    </a:cubicBezTo>
                    <a:lnTo>
                      <a:pt x="68" y="233"/>
                    </a:lnTo>
                    <a:cubicBezTo>
                      <a:pt x="59" y="247"/>
                      <a:pt x="50" y="259"/>
                      <a:pt x="40" y="270"/>
                    </a:cubicBezTo>
                    <a:cubicBezTo>
                      <a:pt x="291" y="1364"/>
                      <a:pt x="441" y="2477"/>
                      <a:pt x="495" y="3599"/>
                    </a:cubicBezTo>
                    <a:cubicBezTo>
                      <a:pt x="529" y="3584"/>
                      <a:pt x="563" y="3575"/>
                      <a:pt x="600" y="3575"/>
                    </a:cubicBezTo>
                    <a:cubicBezTo>
                      <a:pt x="682" y="3575"/>
                      <a:pt x="773" y="3624"/>
                      <a:pt x="880" y="3771"/>
                    </a:cubicBezTo>
                    <a:lnTo>
                      <a:pt x="933" y="3379"/>
                    </a:lnTo>
                    <a:lnTo>
                      <a:pt x="1325" y="3912"/>
                    </a:lnTo>
                    <a:cubicBezTo>
                      <a:pt x="1325" y="3921"/>
                      <a:pt x="1325" y="3931"/>
                      <a:pt x="1322" y="3940"/>
                    </a:cubicBezTo>
                    <a:cubicBezTo>
                      <a:pt x="1350" y="3910"/>
                      <a:pt x="1380" y="3877"/>
                      <a:pt x="1410" y="3843"/>
                    </a:cubicBezTo>
                    <a:lnTo>
                      <a:pt x="1403" y="3822"/>
                    </a:lnTo>
                    <a:lnTo>
                      <a:pt x="1403" y="3822"/>
                    </a:lnTo>
                    <a:cubicBezTo>
                      <a:pt x="1406" y="3829"/>
                      <a:pt x="1410" y="3836"/>
                      <a:pt x="1413" y="3840"/>
                    </a:cubicBezTo>
                    <a:cubicBezTo>
                      <a:pt x="1434" y="3815"/>
                      <a:pt x="1457" y="3789"/>
                      <a:pt x="1480" y="3764"/>
                    </a:cubicBezTo>
                    <a:cubicBezTo>
                      <a:pt x="1473" y="3660"/>
                      <a:pt x="1464" y="3553"/>
                      <a:pt x="1454" y="3449"/>
                    </a:cubicBezTo>
                    <a:cubicBezTo>
                      <a:pt x="1336" y="3377"/>
                      <a:pt x="1213" y="3314"/>
                      <a:pt x="1086" y="3261"/>
                    </a:cubicBezTo>
                    <a:cubicBezTo>
                      <a:pt x="1157" y="3234"/>
                      <a:pt x="1234" y="3002"/>
                      <a:pt x="1389" y="3002"/>
                    </a:cubicBezTo>
                    <a:cubicBezTo>
                      <a:pt x="1396" y="3002"/>
                      <a:pt x="1403" y="3002"/>
                      <a:pt x="1410" y="3003"/>
                    </a:cubicBezTo>
                    <a:cubicBezTo>
                      <a:pt x="1408" y="2987"/>
                      <a:pt x="1406" y="2969"/>
                      <a:pt x="1403" y="2950"/>
                    </a:cubicBezTo>
                    <a:lnTo>
                      <a:pt x="1257" y="2639"/>
                    </a:lnTo>
                    <a:cubicBezTo>
                      <a:pt x="1281" y="2595"/>
                      <a:pt x="1313" y="2558"/>
                      <a:pt x="1350" y="2528"/>
                    </a:cubicBezTo>
                    <a:cubicBezTo>
                      <a:pt x="1241" y="1749"/>
                      <a:pt x="1084" y="977"/>
                      <a:pt x="882" y="217"/>
                    </a:cubicBezTo>
                    <a:cubicBezTo>
                      <a:pt x="784" y="201"/>
                      <a:pt x="686" y="164"/>
                      <a:pt x="597" y="164"/>
                    </a:cubicBezTo>
                    <a:cubicBezTo>
                      <a:pt x="542" y="164"/>
                      <a:pt x="490" y="178"/>
                      <a:pt x="444" y="219"/>
                    </a:cubicBezTo>
                    <a:lnTo>
                      <a:pt x="516" y="319"/>
                    </a:lnTo>
                    <a:cubicBezTo>
                      <a:pt x="380" y="277"/>
                      <a:pt x="173" y="1"/>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32" name="Google Shape;6132;p40"/>
              <p:cNvSpPr/>
              <p:nvPr/>
            </p:nvSpPr>
            <p:spPr>
              <a:xfrm>
                <a:off x="5230075" y="2023850"/>
                <a:ext cx="266100" cy="383625"/>
              </a:xfrm>
              <a:custGeom>
                <a:avLst/>
                <a:gdLst/>
                <a:ahLst/>
                <a:cxnLst/>
                <a:rect l="l" t="t" r="r" b="b"/>
                <a:pathLst>
                  <a:path w="10644" h="15345" extrusionOk="0">
                    <a:moveTo>
                      <a:pt x="9777" y="471"/>
                    </a:moveTo>
                    <a:lnTo>
                      <a:pt x="10036" y="559"/>
                    </a:lnTo>
                    <a:lnTo>
                      <a:pt x="9955" y="714"/>
                    </a:lnTo>
                    <a:lnTo>
                      <a:pt x="9777" y="471"/>
                    </a:lnTo>
                    <a:close/>
                    <a:moveTo>
                      <a:pt x="8198" y="8049"/>
                    </a:moveTo>
                    <a:lnTo>
                      <a:pt x="8381" y="8167"/>
                    </a:lnTo>
                    <a:lnTo>
                      <a:pt x="8223" y="8348"/>
                    </a:lnTo>
                    <a:lnTo>
                      <a:pt x="8198" y="8049"/>
                    </a:lnTo>
                    <a:close/>
                    <a:moveTo>
                      <a:pt x="4452" y="12340"/>
                    </a:moveTo>
                    <a:lnTo>
                      <a:pt x="4452" y="12340"/>
                    </a:lnTo>
                    <a:cubicBezTo>
                      <a:pt x="4461" y="12342"/>
                      <a:pt x="4470" y="12359"/>
                      <a:pt x="4482" y="12398"/>
                    </a:cubicBezTo>
                    <a:cubicBezTo>
                      <a:pt x="4473" y="12377"/>
                      <a:pt x="4461" y="12359"/>
                      <a:pt x="4452" y="12340"/>
                    </a:cubicBezTo>
                    <a:close/>
                    <a:moveTo>
                      <a:pt x="2656" y="13741"/>
                    </a:moveTo>
                    <a:cubicBezTo>
                      <a:pt x="2690" y="13741"/>
                      <a:pt x="2729" y="13800"/>
                      <a:pt x="2771" y="13826"/>
                    </a:cubicBezTo>
                    <a:cubicBezTo>
                      <a:pt x="2772" y="13812"/>
                      <a:pt x="2773" y="13803"/>
                      <a:pt x="2775" y="13803"/>
                    </a:cubicBezTo>
                    <a:cubicBezTo>
                      <a:pt x="2777" y="13803"/>
                      <a:pt x="2779" y="13812"/>
                      <a:pt x="2783" y="13833"/>
                    </a:cubicBezTo>
                    <a:cubicBezTo>
                      <a:pt x="2778" y="13831"/>
                      <a:pt x="2773" y="13828"/>
                      <a:pt x="2771" y="13826"/>
                    </a:cubicBezTo>
                    <a:cubicBezTo>
                      <a:pt x="2765" y="13879"/>
                      <a:pt x="2760" y="14021"/>
                      <a:pt x="2716" y="14021"/>
                    </a:cubicBezTo>
                    <a:cubicBezTo>
                      <a:pt x="2691" y="14021"/>
                      <a:pt x="2654" y="13976"/>
                      <a:pt x="2597" y="13845"/>
                    </a:cubicBezTo>
                    <a:cubicBezTo>
                      <a:pt x="2614" y="13767"/>
                      <a:pt x="2634" y="13741"/>
                      <a:pt x="2656" y="13741"/>
                    </a:cubicBezTo>
                    <a:close/>
                    <a:moveTo>
                      <a:pt x="10093" y="0"/>
                    </a:moveTo>
                    <a:cubicBezTo>
                      <a:pt x="9918" y="0"/>
                      <a:pt x="9830" y="336"/>
                      <a:pt x="9638" y="348"/>
                    </a:cubicBezTo>
                    <a:cubicBezTo>
                      <a:pt x="9617" y="2569"/>
                      <a:pt x="9218" y="4771"/>
                      <a:pt x="8471" y="6800"/>
                    </a:cubicBezTo>
                    <a:cubicBezTo>
                      <a:pt x="8489" y="6889"/>
                      <a:pt x="8478" y="6924"/>
                      <a:pt x="8454" y="6924"/>
                    </a:cubicBezTo>
                    <a:cubicBezTo>
                      <a:pt x="8447" y="6924"/>
                      <a:pt x="8439" y="6921"/>
                      <a:pt x="8430" y="6915"/>
                    </a:cubicBezTo>
                    <a:cubicBezTo>
                      <a:pt x="8138" y="7692"/>
                      <a:pt x="7792" y="8445"/>
                      <a:pt x="7391" y="9173"/>
                    </a:cubicBezTo>
                    <a:cubicBezTo>
                      <a:pt x="6536" y="10333"/>
                      <a:pt x="5534" y="11378"/>
                      <a:pt x="4415" y="12282"/>
                    </a:cubicBezTo>
                    <a:cubicBezTo>
                      <a:pt x="4426" y="12301"/>
                      <a:pt x="4440" y="12319"/>
                      <a:pt x="4452" y="12340"/>
                    </a:cubicBezTo>
                    <a:cubicBezTo>
                      <a:pt x="4450" y="12340"/>
                      <a:pt x="4449" y="12339"/>
                      <a:pt x="4448" y="12339"/>
                    </a:cubicBezTo>
                    <a:cubicBezTo>
                      <a:pt x="4420" y="12339"/>
                      <a:pt x="4396" y="12444"/>
                      <a:pt x="4355" y="12444"/>
                    </a:cubicBezTo>
                    <a:cubicBezTo>
                      <a:pt x="4338" y="12444"/>
                      <a:pt x="4318" y="12427"/>
                      <a:pt x="4294" y="12377"/>
                    </a:cubicBezTo>
                    <a:cubicBezTo>
                      <a:pt x="3986" y="12623"/>
                      <a:pt x="3668" y="12857"/>
                      <a:pt x="3344" y="13082"/>
                    </a:cubicBezTo>
                    <a:lnTo>
                      <a:pt x="3408" y="13105"/>
                    </a:lnTo>
                    <a:lnTo>
                      <a:pt x="3293" y="13212"/>
                    </a:lnTo>
                    <a:lnTo>
                      <a:pt x="3237" y="13154"/>
                    </a:lnTo>
                    <a:cubicBezTo>
                      <a:pt x="2222" y="13845"/>
                      <a:pt x="1137" y="14429"/>
                      <a:pt x="1" y="14899"/>
                    </a:cubicBezTo>
                    <a:cubicBezTo>
                      <a:pt x="66" y="15043"/>
                      <a:pt x="112" y="15178"/>
                      <a:pt x="107" y="15321"/>
                    </a:cubicBezTo>
                    <a:cubicBezTo>
                      <a:pt x="98" y="15331"/>
                      <a:pt x="91" y="15338"/>
                      <a:pt x="84" y="15345"/>
                    </a:cubicBezTo>
                    <a:cubicBezTo>
                      <a:pt x="2219" y="14480"/>
                      <a:pt x="4255" y="13184"/>
                      <a:pt x="6112" y="11461"/>
                    </a:cubicBezTo>
                    <a:cubicBezTo>
                      <a:pt x="6088" y="11438"/>
                      <a:pt x="6070" y="11410"/>
                      <a:pt x="6054" y="11380"/>
                    </a:cubicBezTo>
                    <a:lnTo>
                      <a:pt x="5993" y="10970"/>
                    </a:lnTo>
                    <a:lnTo>
                      <a:pt x="5993" y="10970"/>
                    </a:lnTo>
                    <a:cubicBezTo>
                      <a:pt x="6070" y="11227"/>
                      <a:pt x="6179" y="11253"/>
                      <a:pt x="6255" y="11327"/>
                    </a:cubicBezTo>
                    <a:cubicBezTo>
                      <a:pt x="6853" y="10761"/>
                      <a:pt x="7419" y="10166"/>
                      <a:pt x="7952" y="9542"/>
                    </a:cubicBezTo>
                    <a:cubicBezTo>
                      <a:pt x="8476" y="8770"/>
                      <a:pt x="8930" y="7952"/>
                      <a:pt x="9308" y="7099"/>
                    </a:cubicBezTo>
                    <a:lnTo>
                      <a:pt x="8907" y="6983"/>
                    </a:lnTo>
                    <a:cubicBezTo>
                      <a:pt x="9097" y="6911"/>
                      <a:pt x="8936" y="6236"/>
                      <a:pt x="9082" y="6236"/>
                    </a:cubicBezTo>
                    <a:cubicBezTo>
                      <a:pt x="9082" y="6236"/>
                      <a:pt x="9083" y="6236"/>
                      <a:pt x="9083" y="6236"/>
                    </a:cubicBezTo>
                    <a:cubicBezTo>
                      <a:pt x="9190" y="6445"/>
                      <a:pt x="9000" y="6452"/>
                      <a:pt x="9183" y="6633"/>
                    </a:cubicBezTo>
                    <a:cubicBezTo>
                      <a:pt x="9210" y="6530"/>
                      <a:pt x="9259" y="6492"/>
                      <a:pt x="9320" y="6492"/>
                    </a:cubicBezTo>
                    <a:cubicBezTo>
                      <a:pt x="9380" y="6492"/>
                      <a:pt x="9453" y="6529"/>
                      <a:pt x="9529" y="6575"/>
                    </a:cubicBezTo>
                    <a:cubicBezTo>
                      <a:pt x="9772" y="5963"/>
                      <a:pt x="9976" y="5337"/>
                      <a:pt x="10138" y="4699"/>
                    </a:cubicBezTo>
                    <a:cubicBezTo>
                      <a:pt x="10055" y="4602"/>
                      <a:pt x="9988" y="4491"/>
                      <a:pt x="9937" y="4372"/>
                    </a:cubicBezTo>
                    <a:lnTo>
                      <a:pt x="9937" y="4372"/>
                    </a:lnTo>
                    <a:cubicBezTo>
                      <a:pt x="10020" y="4412"/>
                      <a:pt x="10106" y="4430"/>
                      <a:pt x="10182" y="4528"/>
                    </a:cubicBezTo>
                    <a:cubicBezTo>
                      <a:pt x="10474" y="3325"/>
                      <a:pt x="10630" y="2094"/>
                      <a:pt x="10644" y="858"/>
                    </a:cubicBezTo>
                    <a:lnTo>
                      <a:pt x="10644" y="858"/>
                    </a:lnTo>
                    <a:cubicBezTo>
                      <a:pt x="10632" y="893"/>
                      <a:pt x="10625" y="927"/>
                      <a:pt x="10620" y="965"/>
                    </a:cubicBezTo>
                    <a:lnTo>
                      <a:pt x="10416" y="420"/>
                    </a:lnTo>
                    <a:lnTo>
                      <a:pt x="10259" y="603"/>
                    </a:lnTo>
                    <a:cubicBezTo>
                      <a:pt x="10159" y="267"/>
                      <a:pt x="10521" y="691"/>
                      <a:pt x="10314" y="149"/>
                    </a:cubicBezTo>
                    <a:cubicBezTo>
                      <a:pt x="10225" y="41"/>
                      <a:pt x="10154" y="0"/>
                      <a:pt x="1009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33" name="Google Shape;6133;p40"/>
              <p:cNvSpPr/>
              <p:nvPr/>
            </p:nvSpPr>
            <p:spPr>
              <a:xfrm>
                <a:off x="4972525" y="2419325"/>
                <a:ext cx="15450" cy="13650"/>
              </a:xfrm>
              <a:custGeom>
                <a:avLst/>
                <a:gdLst/>
                <a:ahLst/>
                <a:cxnLst/>
                <a:rect l="l" t="t" r="r" b="b"/>
                <a:pathLst>
                  <a:path w="618" h="546" extrusionOk="0">
                    <a:moveTo>
                      <a:pt x="0" y="1"/>
                    </a:moveTo>
                    <a:lnTo>
                      <a:pt x="0" y="1"/>
                    </a:lnTo>
                    <a:cubicBezTo>
                      <a:pt x="17" y="158"/>
                      <a:pt x="19" y="291"/>
                      <a:pt x="47" y="434"/>
                    </a:cubicBezTo>
                    <a:cubicBezTo>
                      <a:pt x="237" y="476"/>
                      <a:pt x="427" y="513"/>
                      <a:pt x="617" y="546"/>
                    </a:cubicBezTo>
                    <a:cubicBezTo>
                      <a:pt x="536" y="383"/>
                      <a:pt x="411" y="221"/>
                      <a:pt x="290" y="66"/>
                    </a:cubicBezTo>
                    <a:cubicBezTo>
                      <a:pt x="251" y="59"/>
                      <a:pt x="211" y="49"/>
                      <a:pt x="172" y="40"/>
                    </a:cubicBezTo>
                    <a:lnTo>
                      <a:pt x="172" y="40"/>
                    </a:lnTo>
                    <a:cubicBezTo>
                      <a:pt x="237" y="142"/>
                      <a:pt x="341" y="212"/>
                      <a:pt x="265" y="240"/>
                    </a:cubicBezTo>
                    <a:cubicBezTo>
                      <a:pt x="269" y="273"/>
                      <a:pt x="268" y="287"/>
                      <a:pt x="262" y="287"/>
                    </a:cubicBezTo>
                    <a:cubicBezTo>
                      <a:pt x="247" y="287"/>
                      <a:pt x="196" y="167"/>
                      <a:pt x="137" y="31"/>
                    </a:cubicBezTo>
                    <a:cubicBezTo>
                      <a:pt x="91" y="22"/>
                      <a:pt x="44" y="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34" name="Google Shape;6134;p40"/>
              <p:cNvSpPr/>
              <p:nvPr/>
            </p:nvSpPr>
            <p:spPr>
              <a:xfrm>
                <a:off x="4962275" y="2416550"/>
                <a:ext cx="5175" cy="9175"/>
              </a:xfrm>
              <a:custGeom>
                <a:avLst/>
                <a:gdLst/>
                <a:ahLst/>
                <a:cxnLst/>
                <a:rect l="l" t="t" r="r" b="b"/>
                <a:pathLst>
                  <a:path w="207" h="367" extrusionOk="0">
                    <a:moveTo>
                      <a:pt x="0" y="0"/>
                    </a:moveTo>
                    <a:lnTo>
                      <a:pt x="109" y="367"/>
                    </a:lnTo>
                    <a:lnTo>
                      <a:pt x="114" y="367"/>
                    </a:lnTo>
                    <a:cubicBezTo>
                      <a:pt x="118" y="237"/>
                      <a:pt x="142" y="102"/>
                      <a:pt x="206" y="56"/>
                    </a:cubicBezTo>
                    <a:cubicBezTo>
                      <a:pt x="137" y="38"/>
                      <a:pt x="70" y="21"/>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35" name="Google Shape;6135;p40"/>
              <p:cNvSpPr/>
              <p:nvPr/>
            </p:nvSpPr>
            <p:spPr>
              <a:xfrm>
                <a:off x="5007175" y="2426050"/>
                <a:ext cx="950" cy="225"/>
              </a:xfrm>
              <a:custGeom>
                <a:avLst/>
                <a:gdLst/>
                <a:ahLst/>
                <a:cxnLst/>
                <a:rect l="l" t="t" r="r" b="b"/>
                <a:pathLst>
                  <a:path w="38" h="9" extrusionOk="0">
                    <a:moveTo>
                      <a:pt x="1" y="1"/>
                    </a:moveTo>
                    <a:lnTo>
                      <a:pt x="1" y="1"/>
                    </a:lnTo>
                    <a:cubicBezTo>
                      <a:pt x="9" y="6"/>
                      <a:pt x="18" y="8"/>
                      <a:pt x="28" y="8"/>
                    </a:cubicBezTo>
                    <a:cubicBezTo>
                      <a:pt x="31" y="8"/>
                      <a:pt x="34" y="8"/>
                      <a:pt x="38" y="8"/>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36" name="Google Shape;6136;p40"/>
              <p:cNvSpPr/>
              <p:nvPr/>
            </p:nvSpPr>
            <p:spPr>
              <a:xfrm>
                <a:off x="4955775" y="2424525"/>
                <a:ext cx="13700" cy="4750"/>
              </a:xfrm>
              <a:custGeom>
                <a:avLst/>
                <a:gdLst/>
                <a:ahLst/>
                <a:cxnLst/>
                <a:rect l="l" t="t" r="r" b="b"/>
                <a:pathLst>
                  <a:path w="548" h="190" extrusionOk="0">
                    <a:moveTo>
                      <a:pt x="164" y="1"/>
                    </a:moveTo>
                    <a:cubicBezTo>
                      <a:pt x="104" y="1"/>
                      <a:pt x="50" y="10"/>
                      <a:pt x="0" y="13"/>
                    </a:cubicBezTo>
                    <a:cubicBezTo>
                      <a:pt x="5" y="29"/>
                      <a:pt x="12" y="45"/>
                      <a:pt x="17" y="62"/>
                    </a:cubicBezTo>
                    <a:cubicBezTo>
                      <a:pt x="193" y="108"/>
                      <a:pt x="369" y="150"/>
                      <a:pt x="548" y="189"/>
                    </a:cubicBezTo>
                    <a:cubicBezTo>
                      <a:pt x="499" y="134"/>
                      <a:pt x="439" y="85"/>
                      <a:pt x="374" y="50"/>
                    </a:cubicBezTo>
                    <a:lnTo>
                      <a:pt x="374" y="57"/>
                    </a:lnTo>
                    <a:lnTo>
                      <a:pt x="371" y="48"/>
                    </a:lnTo>
                    <a:cubicBezTo>
                      <a:pt x="296" y="11"/>
                      <a:pt x="227" y="1"/>
                      <a:pt x="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37" name="Google Shape;6137;p40"/>
              <p:cNvSpPr/>
              <p:nvPr/>
            </p:nvSpPr>
            <p:spPr>
              <a:xfrm>
                <a:off x="5491175" y="2013300"/>
                <a:ext cx="4600" cy="6625"/>
              </a:xfrm>
              <a:custGeom>
                <a:avLst/>
                <a:gdLst/>
                <a:ahLst/>
                <a:cxnLst/>
                <a:rect l="l" t="t" r="r" b="b"/>
                <a:pathLst>
                  <a:path w="184" h="265" extrusionOk="0">
                    <a:moveTo>
                      <a:pt x="125" y="0"/>
                    </a:moveTo>
                    <a:lnTo>
                      <a:pt x="0" y="172"/>
                    </a:lnTo>
                    <a:cubicBezTo>
                      <a:pt x="7" y="204"/>
                      <a:pt x="17" y="234"/>
                      <a:pt x="30" y="265"/>
                    </a:cubicBezTo>
                    <a:lnTo>
                      <a:pt x="183" y="258"/>
                    </a:lnTo>
                    <a:cubicBezTo>
                      <a:pt x="183" y="221"/>
                      <a:pt x="181" y="186"/>
                      <a:pt x="179" y="149"/>
                    </a:cubicBezTo>
                    <a:lnTo>
                      <a:pt x="12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38" name="Google Shape;6138;p40"/>
              <p:cNvSpPr/>
              <p:nvPr/>
            </p:nvSpPr>
            <p:spPr>
              <a:xfrm>
                <a:off x="4656250" y="1857000"/>
                <a:ext cx="29000" cy="47425"/>
              </a:xfrm>
              <a:custGeom>
                <a:avLst/>
                <a:gdLst/>
                <a:ahLst/>
                <a:cxnLst/>
                <a:rect l="l" t="t" r="r" b="b"/>
                <a:pathLst>
                  <a:path w="1160" h="1897" extrusionOk="0">
                    <a:moveTo>
                      <a:pt x="70" y="1275"/>
                    </a:moveTo>
                    <a:cubicBezTo>
                      <a:pt x="96" y="1333"/>
                      <a:pt x="128" y="1412"/>
                      <a:pt x="161" y="1495"/>
                    </a:cubicBezTo>
                    <a:cubicBezTo>
                      <a:pt x="124" y="1426"/>
                      <a:pt x="94" y="1352"/>
                      <a:pt x="70" y="1275"/>
                    </a:cubicBezTo>
                    <a:close/>
                    <a:moveTo>
                      <a:pt x="585" y="0"/>
                    </a:moveTo>
                    <a:cubicBezTo>
                      <a:pt x="478" y="234"/>
                      <a:pt x="379" y="468"/>
                      <a:pt x="286" y="702"/>
                    </a:cubicBezTo>
                    <a:cubicBezTo>
                      <a:pt x="362" y="851"/>
                      <a:pt x="458" y="995"/>
                      <a:pt x="564" y="1092"/>
                    </a:cubicBezTo>
                    <a:cubicBezTo>
                      <a:pt x="544" y="1130"/>
                      <a:pt x="519" y="1146"/>
                      <a:pt x="489" y="1146"/>
                    </a:cubicBezTo>
                    <a:cubicBezTo>
                      <a:pt x="413" y="1146"/>
                      <a:pt x="310" y="1037"/>
                      <a:pt x="203" y="911"/>
                    </a:cubicBezTo>
                    <a:cubicBezTo>
                      <a:pt x="131" y="1099"/>
                      <a:pt x="63" y="1284"/>
                      <a:pt x="1" y="1470"/>
                    </a:cubicBezTo>
                    <a:cubicBezTo>
                      <a:pt x="91" y="1644"/>
                      <a:pt x="179" y="1815"/>
                      <a:pt x="237" y="1896"/>
                    </a:cubicBezTo>
                    <a:cubicBezTo>
                      <a:pt x="263" y="1806"/>
                      <a:pt x="216" y="1644"/>
                      <a:pt x="161" y="1495"/>
                    </a:cubicBezTo>
                    <a:lnTo>
                      <a:pt x="161" y="1495"/>
                    </a:lnTo>
                    <a:cubicBezTo>
                      <a:pt x="202" y="1568"/>
                      <a:pt x="238" y="1593"/>
                      <a:pt x="271" y="1593"/>
                    </a:cubicBezTo>
                    <a:cubicBezTo>
                      <a:pt x="352" y="1593"/>
                      <a:pt x="418" y="1449"/>
                      <a:pt x="500" y="1449"/>
                    </a:cubicBezTo>
                    <a:cubicBezTo>
                      <a:pt x="547" y="1449"/>
                      <a:pt x="598" y="1495"/>
                      <a:pt x="659" y="1639"/>
                    </a:cubicBezTo>
                    <a:cubicBezTo>
                      <a:pt x="805" y="1194"/>
                      <a:pt x="972" y="751"/>
                      <a:pt x="1160" y="308"/>
                    </a:cubicBezTo>
                    <a:lnTo>
                      <a:pt x="1160" y="308"/>
                    </a:lnTo>
                    <a:cubicBezTo>
                      <a:pt x="1102" y="366"/>
                      <a:pt x="1046" y="429"/>
                      <a:pt x="998" y="496"/>
                    </a:cubicBezTo>
                    <a:cubicBezTo>
                      <a:pt x="977" y="265"/>
                      <a:pt x="938" y="217"/>
                      <a:pt x="896" y="217"/>
                    </a:cubicBezTo>
                    <a:cubicBezTo>
                      <a:pt x="865" y="217"/>
                      <a:pt x="833" y="241"/>
                      <a:pt x="803" y="241"/>
                    </a:cubicBezTo>
                    <a:cubicBezTo>
                      <a:pt x="767" y="241"/>
                      <a:pt x="734" y="205"/>
                      <a:pt x="715" y="46"/>
                    </a:cubicBezTo>
                    <a:cubicBezTo>
                      <a:pt x="678" y="37"/>
                      <a:pt x="631" y="19"/>
                      <a:pt x="58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39" name="Google Shape;6139;p40"/>
              <p:cNvSpPr/>
              <p:nvPr/>
            </p:nvSpPr>
            <p:spPr>
              <a:xfrm>
                <a:off x="4649250" y="2113925"/>
                <a:ext cx="301100" cy="310250"/>
              </a:xfrm>
              <a:custGeom>
                <a:avLst/>
                <a:gdLst/>
                <a:ahLst/>
                <a:cxnLst/>
                <a:rect l="l" t="t" r="r" b="b"/>
                <a:pathLst>
                  <a:path w="12044" h="12410" extrusionOk="0">
                    <a:moveTo>
                      <a:pt x="2523" y="4666"/>
                    </a:moveTo>
                    <a:cubicBezTo>
                      <a:pt x="2562" y="4701"/>
                      <a:pt x="2601" y="4764"/>
                      <a:pt x="2634" y="4875"/>
                    </a:cubicBezTo>
                    <a:cubicBezTo>
                      <a:pt x="2639" y="4903"/>
                      <a:pt x="2640" y="4916"/>
                      <a:pt x="2637" y="4916"/>
                    </a:cubicBezTo>
                    <a:cubicBezTo>
                      <a:pt x="2628" y="4916"/>
                      <a:pt x="2580" y="4782"/>
                      <a:pt x="2523" y="4666"/>
                    </a:cubicBezTo>
                    <a:close/>
                    <a:moveTo>
                      <a:pt x="3499" y="5851"/>
                    </a:moveTo>
                    <a:lnTo>
                      <a:pt x="3499" y="5851"/>
                    </a:lnTo>
                    <a:cubicBezTo>
                      <a:pt x="3642" y="5985"/>
                      <a:pt x="3603" y="6060"/>
                      <a:pt x="3672" y="6282"/>
                    </a:cubicBezTo>
                    <a:lnTo>
                      <a:pt x="3598" y="6185"/>
                    </a:lnTo>
                    <a:cubicBezTo>
                      <a:pt x="3459" y="5927"/>
                      <a:pt x="3601" y="6122"/>
                      <a:pt x="3499" y="5851"/>
                    </a:cubicBezTo>
                    <a:close/>
                    <a:moveTo>
                      <a:pt x="3007" y="5879"/>
                    </a:moveTo>
                    <a:cubicBezTo>
                      <a:pt x="3116" y="5879"/>
                      <a:pt x="3289" y="6002"/>
                      <a:pt x="3359" y="6019"/>
                    </a:cubicBezTo>
                    <a:lnTo>
                      <a:pt x="3359" y="6019"/>
                    </a:lnTo>
                    <a:cubicBezTo>
                      <a:pt x="3170" y="6027"/>
                      <a:pt x="3232" y="6453"/>
                      <a:pt x="3069" y="6453"/>
                    </a:cubicBezTo>
                    <a:cubicBezTo>
                      <a:pt x="3033" y="6453"/>
                      <a:pt x="2984" y="6431"/>
                      <a:pt x="2919" y="6377"/>
                    </a:cubicBezTo>
                    <a:cubicBezTo>
                      <a:pt x="2903" y="6254"/>
                      <a:pt x="2895" y="6229"/>
                      <a:pt x="2900" y="6229"/>
                    </a:cubicBezTo>
                    <a:lnTo>
                      <a:pt x="2900" y="6229"/>
                    </a:lnTo>
                    <a:cubicBezTo>
                      <a:pt x="2904" y="6229"/>
                      <a:pt x="2915" y="6241"/>
                      <a:pt x="2935" y="6241"/>
                    </a:cubicBezTo>
                    <a:cubicBezTo>
                      <a:pt x="2942" y="6241"/>
                      <a:pt x="2949" y="6239"/>
                      <a:pt x="2958" y="6236"/>
                    </a:cubicBezTo>
                    <a:cubicBezTo>
                      <a:pt x="2875" y="5958"/>
                      <a:pt x="2920" y="5879"/>
                      <a:pt x="3007" y="5879"/>
                    </a:cubicBezTo>
                    <a:close/>
                    <a:moveTo>
                      <a:pt x="667" y="1"/>
                    </a:moveTo>
                    <a:cubicBezTo>
                      <a:pt x="591" y="1"/>
                      <a:pt x="563" y="244"/>
                      <a:pt x="504" y="244"/>
                    </a:cubicBezTo>
                    <a:cubicBezTo>
                      <a:pt x="479" y="244"/>
                      <a:pt x="448" y="200"/>
                      <a:pt x="406" y="74"/>
                    </a:cubicBezTo>
                    <a:cubicBezTo>
                      <a:pt x="384" y="64"/>
                      <a:pt x="367" y="59"/>
                      <a:pt x="353" y="59"/>
                    </a:cubicBezTo>
                    <a:cubicBezTo>
                      <a:pt x="222" y="59"/>
                      <a:pt x="395" y="468"/>
                      <a:pt x="422" y="623"/>
                    </a:cubicBezTo>
                    <a:cubicBezTo>
                      <a:pt x="255" y="1226"/>
                      <a:pt x="126" y="825"/>
                      <a:pt x="0" y="1184"/>
                    </a:cubicBezTo>
                    <a:cubicBezTo>
                      <a:pt x="269" y="2093"/>
                      <a:pt x="617" y="2979"/>
                      <a:pt x="1041" y="3827"/>
                    </a:cubicBezTo>
                    <a:cubicBezTo>
                      <a:pt x="1016" y="3741"/>
                      <a:pt x="999" y="3653"/>
                      <a:pt x="993" y="3565"/>
                    </a:cubicBezTo>
                    <a:lnTo>
                      <a:pt x="993" y="3565"/>
                    </a:lnTo>
                    <a:cubicBezTo>
                      <a:pt x="1139" y="3697"/>
                      <a:pt x="1324" y="3751"/>
                      <a:pt x="1382" y="4224"/>
                    </a:cubicBezTo>
                    <a:cubicBezTo>
                      <a:pt x="1217" y="3913"/>
                      <a:pt x="1127" y="3962"/>
                      <a:pt x="1064" y="3871"/>
                    </a:cubicBezTo>
                    <a:lnTo>
                      <a:pt x="1064" y="3871"/>
                    </a:lnTo>
                    <a:cubicBezTo>
                      <a:pt x="1748" y="5223"/>
                      <a:pt x="2622" y="6470"/>
                      <a:pt x="3661" y="7571"/>
                    </a:cubicBezTo>
                    <a:cubicBezTo>
                      <a:pt x="3670" y="7544"/>
                      <a:pt x="3685" y="7530"/>
                      <a:pt x="3706" y="7530"/>
                    </a:cubicBezTo>
                    <a:cubicBezTo>
                      <a:pt x="3732" y="7530"/>
                      <a:pt x="3767" y="7551"/>
                      <a:pt x="3812" y="7592"/>
                    </a:cubicBezTo>
                    <a:cubicBezTo>
                      <a:pt x="3793" y="7622"/>
                      <a:pt x="3779" y="7657"/>
                      <a:pt x="3777" y="7694"/>
                    </a:cubicBezTo>
                    <a:cubicBezTo>
                      <a:pt x="4507" y="8454"/>
                      <a:pt x="5311" y="9136"/>
                      <a:pt x="6181" y="9732"/>
                    </a:cubicBezTo>
                    <a:cubicBezTo>
                      <a:pt x="7936" y="10907"/>
                      <a:pt x="9779" y="11767"/>
                      <a:pt x="11656" y="12316"/>
                    </a:cubicBezTo>
                    <a:cubicBezTo>
                      <a:pt x="11633" y="12212"/>
                      <a:pt x="11601" y="12112"/>
                      <a:pt x="11564" y="12013"/>
                    </a:cubicBezTo>
                    <a:lnTo>
                      <a:pt x="11564" y="12013"/>
                    </a:lnTo>
                    <a:lnTo>
                      <a:pt x="11782" y="12177"/>
                    </a:lnTo>
                    <a:lnTo>
                      <a:pt x="11775" y="12351"/>
                    </a:lnTo>
                    <a:cubicBezTo>
                      <a:pt x="11844" y="12370"/>
                      <a:pt x="11911" y="12388"/>
                      <a:pt x="11981" y="12409"/>
                    </a:cubicBezTo>
                    <a:cubicBezTo>
                      <a:pt x="11988" y="12242"/>
                      <a:pt x="12025" y="12108"/>
                      <a:pt x="12044" y="11964"/>
                    </a:cubicBezTo>
                    <a:cubicBezTo>
                      <a:pt x="10871" y="11593"/>
                      <a:pt x="9753" y="11058"/>
                      <a:pt x="8731" y="10376"/>
                    </a:cubicBezTo>
                    <a:cubicBezTo>
                      <a:pt x="8720" y="10425"/>
                      <a:pt x="8702" y="10444"/>
                      <a:pt x="8680" y="10444"/>
                    </a:cubicBezTo>
                    <a:cubicBezTo>
                      <a:pt x="8620" y="10444"/>
                      <a:pt x="8529" y="10294"/>
                      <a:pt x="8460" y="10191"/>
                    </a:cubicBezTo>
                    <a:lnTo>
                      <a:pt x="8365" y="10121"/>
                    </a:lnTo>
                    <a:lnTo>
                      <a:pt x="8365" y="10121"/>
                    </a:lnTo>
                    <a:cubicBezTo>
                      <a:pt x="8369" y="10195"/>
                      <a:pt x="8381" y="10269"/>
                      <a:pt x="8399" y="10341"/>
                    </a:cubicBezTo>
                    <a:lnTo>
                      <a:pt x="8316" y="10089"/>
                    </a:lnTo>
                    <a:cubicBezTo>
                      <a:pt x="8177" y="9987"/>
                      <a:pt x="8040" y="9882"/>
                      <a:pt x="7903" y="9776"/>
                    </a:cubicBezTo>
                    <a:lnTo>
                      <a:pt x="7903" y="9776"/>
                    </a:lnTo>
                    <a:cubicBezTo>
                      <a:pt x="7922" y="9836"/>
                      <a:pt x="7929" y="9899"/>
                      <a:pt x="7926" y="9961"/>
                    </a:cubicBezTo>
                    <a:cubicBezTo>
                      <a:pt x="7910" y="9889"/>
                      <a:pt x="7894" y="9820"/>
                      <a:pt x="7871" y="9750"/>
                    </a:cubicBezTo>
                    <a:cubicBezTo>
                      <a:pt x="7678" y="9595"/>
                      <a:pt x="7488" y="9433"/>
                      <a:pt x="7300" y="9266"/>
                    </a:cubicBezTo>
                    <a:cubicBezTo>
                      <a:pt x="7293" y="9261"/>
                      <a:pt x="7287" y="9256"/>
                      <a:pt x="7282" y="9254"/>
                    </a:cubicBezTo>
                    <a:cubicBezTo>
                      <a:pt x="7222" y="9370"/>
                      <a:pt x="7101" y="9446"/>
                      <a:pt x="6969" y="9449"/>
                    </a:cubicBezTo>
                    <a:cubicBezTo>
                      <a:pt x="6910" y="9148"/>
                      <a:pt x="6928" y="9063"/>
                      <a:pt x="6976" y="9063"/>
                    </a:cubicBezTo>
                    <a:cubicBezTo>
                      <a:pt x="7040" y="9063"/>
                      <a:pt x="7155" y="9210"/>
                      <a:pt x="7214" y="9210"/>
                    </a:cubicBezTo>
                    <a:cubicBezTo>
                      <a:pt x="7216" y="9210"/>
                      <a:pt x="7218" y="9210"/>
                      <a:pt x="7219" y="9210"/>
                    </a:cubicBezTo>
                    <a:cubicBezTo>
                      <a:pt x="7103" y="9131"/>
                      <a:pt x="6987" y="9050"/>
                      <a:pt x="6874" y="8969"/>
                    </a:cubicBezTo>
                    <a:cubicBezTo>
                      <a:pt x="6874" y="8976"/>
                      <a:pt x="6874" y="8981"/>
                      <a:pt x="6872" y="8987"/>
                    </a:cubicBezTo>
                    <a:cubicBezTo>
                      <a:pt x="6846" y="8987"/>
                      <a:pt x="6828" y="8962"/>
                      <a:pt x="6811" y="8925"/>
                    </a:cubicBezTo>
                    <a:cubicBezTo>
                      <a:pt x="6644" y="8804"/>
                      <a:pt x="6480" y="8679"/>
                      <a:pt x="6318" y="8552"/>
                    </a:cubicBezTo>
                    <a:lnTo>
                      <a:pt x="6318" y="8552"/>
                    </a:lnTo>
                    <a:cubicBezTo>
                      <a:pt x="6364" y="8633"/>
                      <a:pt x="6406" y="8723"/>
                      <a:pt x="6429" y="8783"/>
                    </a:cubicBezTo>
                    <a:lnTo>
                      <a:pt x="6107" y="8408"/>
                    </a:lnTo>
                    <a:cubicBezTo>
                      <a:pt x="6109" y="8403"/>
                      <a:pt x="6114" y="8396"/>
                      <a:pt x="6118" y="8392"/>
                    </a:cubicBezTo>
                    <a:cubicBezTo>
                      <a:pt x="4934" y="7432"/>
                      <a:pt x="3890" y="6308"/>
                      <a:pt x="3021" y="5053"/>
                    </a:cubicBezTo>
                    <a:lnTo>
                      <a:pt x="2961" y="5123"/>
                    </a:lnTo>
                    <a:lnTo>
                      <a:pt x="3009" y="5035"/>
                    </a:lnTo>
                    <a:cubicBezTo>
                      <a:pt x="2836" y="4785"/>
                      <a:pt x="2669" y="4530"/>
                      <a:pt x="2511" y="4270"/>
                    </a:cubicBezTo>
                    <a:cubicBezTo>
                      <a:pt x="2476" y="4351"/>
                      <a:pt x="2446" y="4434"/>
                      <a:pt x="2423" y="4520"/>
                    </a:cubicBezTo>
                    <a:cubicBezTo>
                      <a:pt x="2465" y="4564"/>
                      <a:pt x="2499" y="4613"/>
                      <a:pt x="2523" y="4666"/>
                    </a:cubicBezTo>
                    <a:cubicBezTo>
                      <a:pt x="2482" y="4631"/>
                      <a:pt x="2440" y="4624"/>
                      <a:pt x="2400" y="4624"/>
                    </a:cubicBezTo>
                    <a:cubicBezTo>
                      <a:pt x="2375" y="4624"/>
                      <a:pt x="2350" y="4627"/>
                      <a:pt x="2327" y="4627"/>
                    </a:cubicBezTo>
                    <a:cubicBezTo>
                      <a:pt x="2241" y="4627"/>
                      <a:pt x="2176" y="4590"/>
                      <a:pt x="2170" y="4242"/>
                    </a:cubicBezTo>
                    <a:cubicBezTo>
                      <a:pt x="2118" y="4341"/>
                      <a:pt x="2037" y="4348"/>
                      <a:pt x="1966" y="4348"/>
                    </a:cubicBezTo>
                    <a:cubicBezTo>
                      <a:pt x="1955" y="4348"/>
                      <a:pt x="1944" y="4348"/>
                      <a:pt x="1933" y="4348"/>
                    </a:cubicBezTo>
                    <a:cubicBezTo>
                      <a:pt x="1907" y="4348"/>
                      <a:pt x="1883" y="4349"/>
                      <a:pt x="1864" y="4356"/>
                    </a:cubicBezTo>
                    <a:cubicBezTo>
                      <a:pt x="1809" y="4139"/>
                      <a:pt x="1849" y="4100"/>
                      <a:pt x="1908" y="4100"/>
                    </a:cubicBezTo>
                    <a:cubicBezTo>
                      <a:pt x="1941" y="4100"/>
                      <a:pt x="1979" y="4112"/>
                      <a:pt x="2010" y="4112"/>
                    </a:cubicBezTo>
                    <a:cubicBezTo>
                      <a:pt x="2056" y="4112"/>
                      <a:pt x="2087" y="4088"/>
                      <a:pt x="2066" y="3969"/>
                    </a:cubicBezTo>
                    <a:cubicBezTo>
                      <a:pt x="1928" y="3855"/>
                      <a:pt x="1810" y="3786"/>
                      <a:pt x="1705" y="3786"/>
                    </a:cubicBezTo>
                    <a:cubicBezTo>
                      <a:pt x="1618" y="3786"/>
                      <a:pt x="1540" y="3834"/>
                      <a:pt x="1468" y="3945"/>
                    </a:cubicBezTo>
                    <a:cubicBezTo>
                      <a:pt x="1332" y="3761"/>
                      <a:pt x="1240" y="3343"/>
                      <a:pt x="1101" y="3343"/>
                    </a:cubicBezTo>
                    <a:cubicBezTo>
                      <a:pt x="1093" y="3343"/>
                      <a:pt x="1084" y="3344"/>
                      <a:pt x="1076" y="3347"/>
                    </a:cubicBezTo>
                    <a:cubicBezTo>
                      <a:pt x="1078" y="3287"/>
                      <a:pt x="1090" y="3265"/>
                      <a:pt x="1108" y="3265"/>
                    </a:cubicBezTo>
                    <a:cubicBezTo>
                      <a:pt x="1157" y="3265"/>
                      <a:pt x="1250" y="3435"/>
                      <a:pt x="1292" y="3435"/>
                    </a:cubicBezTo>
                    <a:cubicBezTo>
                      <a:pt x="1313" y="3435"/>
                      <a:pt x="1321" y="3393"/>
                      <a:pt x="1306" y="3266"/>
                    </a:cubicBezTo>
                    <a:cubicBezTo>
                      <a:pt x="1275" y="3027"/>
                      <a:pt x="1127" y="3023"/>
                      <a:pt x="1132" y="2835"/>
                    </a:cubicBezTo>
                    <a:lnTo>
                      <a:pt x="1132" y="2835"/>
                    </a:lnTo>
                    <a:cubicBezTo>
                      <a:pt x="1165" y="2964"/>
                      <a:pt x="1185" y="3010"/>
                      <a:pt x="1198" y="3010"/>
                    </a:cubicBezTo>
                    <a:cubicBezTo>
                      <a:pt x="1232" y="3010"/>
                      <a:pt x="1227" y="2721"/>
                      <a:pt x="1310" y="2721"/>
                    </a:cubicBezTo>
                    <a:cubicBezTo>
                      <a:pt x="1325" y="2721"/>
                      <a:pt x="1341" y="2730"/>
                      <a:pt x="1361" y="2749"/>
                    </a:cubicBezTo>
                    <a:lnTo>
                      <a:pt x="1220" y="2492"/>
                    </a:lnTo>
                    <a:lnTo>
                      <a:pt x="1220" y="2492"/>
                    </a:lnTo>
                    <a:cubicBezTo>
                      <a:pt x="1248" y="2531"/>
                      <a:pt x="1296" y="2596"/>
                      <a:pt x="1317" y="2596"/>
                    </a:cubicBezTo>
                    <a:cubicBezTo>
                      <a:pt x="1324" y="2596"/>
                      <a:pt x="1328" y="2590"/>
                      <a:pt x="1329" y="2575"/>
                    </a:cubicBezTo>
                    <a:cubicBezTo>
                      <a:pt x="1412" y="2360"/>
                      <a:pt x="1238" y="1991"/>
                      <a:pt x="1164" y="1956"/>
                    </a:cubicBezTo>
                    <a:lnTo>
                      <a:pt x="1319" y="1898"/>
                    </a:lnTo>
                    <a:cubicBezTo>
                      <a:pt x="1071" y="1284"/>
                      <a:pt x="863" y="653"/>
                      <a:pt x="696" y="11"/>
                    </a:cubicBezTo>
                    <a:cubicBezTo>
                      <a:pt x="686" y="4"/>
                      <a:pt x="676" y="1"/>
                      <a:pt x="66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40" name="Google Shape;6140;p40"/>
              <p:cNvSpPr/>
              <p:nvPr/>
            </p:nvSpPr>
            <p:spPr>
              <a:xfrm>
                <a:off x="4631800" y="1903400"/>
                <a:ext cx="33575" cy="168950"/>
              </a:xfrm>
              <a:custGeom>
                <a:avLst/>
                <a:gdLst/>
                <a:ahLst/>
                <a:cxnLst/>
                <a:rect l="l" t="t" r="r" b="b"/>
                <a:pathLst>
                  <a:path w="1343" h="6758" extrusionOk="0">
                    <a:moveTo>
                      <a:pt x="455" y="3476"/>
                    </a:moveTo>
                    <a:lnTo>
                      <a:pt x="455" y="3476"/>
                    </a:lnTo>
                    <a:cubicBezTo>
                      <a:pt x="473" y="3515"/>
                      <a:pt x="499" y="3550"/>
                      <a:pt x="529" y="3578"/>
                    </a:cubicBezTo>
                    <a:lnTo>
                      <a:pt x="527" y="3573"/>
                    </a:lnTo>
                    <a:lnTo>
                      <a:pt x="536" y="3585"/>
                    </a:lnTo>
                    <a:lnTo>
                      <a:pt x="529" y="3578"/>
                    </a:lnTo>
                    <a:lnTo>
                      <a:pt x="664" y="3956"/>
                    </a:lnTo>
                    <a:cubicBezTo>
                      <a:pt x="557" y="3812"/>
                      <a:pt x="490" y="3587"/>
                      <a:pt x="455" y="3476"/>
                    </a:cubicBezTo>
                    <a:close/>
                    <a:moveTo>
                      <a:pt x="647" y="3341"/>
                    </a:moveTo>
                    <a:lnTo>
                      <a:pt x="647" y="3341"/>
                    </a:lnTo>
                    <a:cubicBezTo>
                      <a:pt x="937" y="3671"/>
                      <a:pt x="677" y="3580"/>
                      <a:pt x="812" y="3958"/>
                    </a:cubicBezTo>
                    <a:lnTo>
                      <a:pt x="536" y="3585"/>
                    </a:lnTo>
                    <a:lnTo>
                      <a:pt x="536" y="3585"/>
                    </a:lnTo>
                    <a:cubicBezTo>
                      <a:pt x="552" y="3597"/>
                      <a:pt x="567" y="3603"/>
                      <a:pt x="580" y="3603"/>
                    </a:cubicBezTo>
                    <a:cubicBezTo>
                      <a:pt x="631" y="3603"/>
                      <a:pt x="664" y="3517"/>
                      <a:pt x="647" y="3341"/>
                    </a:cubicBezTo>
                    <a:close/>
                    <a:moveTo>
                      <a:pt x="218" y="4865"/>
                    </a:moveTo>
                    <a:cubicBezTo>
                      <a:pt x="343" y="4868"/>
                      <a:pt x="402" y="5232"/>
                      <a:pt x="487" y="5232"/>
                    </a:cubicBezTo>
                    <a:cubicBezTo>
                      <a:pt x="505" y="5232"/>
                      <a:pt x="524" y="5215"/>
                      <a:pt x="545" y="5175"/>
                    </a:cubicBezTo>
                    <a:lnTo>
                      <a:pt x="545" y="5175"/>
                    </a:lnTo>
                    <a:lnTo>
                      <a:pt x="536" y="5423"/>
                    </a:lnTo>
                    <a:lnTo>
                      <a:pt x="218" y="4865"/>
                    </a:lnTo>
                    <a:close/>
                    <a:moveTo>
                      <a:pt x="791" y="5639"/>
                    </a:moveTo>
                    <a:lnTo>
                      <a:pt x="833" y="5750"/>
                    </a:lnTo>
                    <a:cubicBezTo>
                      <a:pt x="817" y="5713"/>
                      <a:pt x="803" y="5676"/>
                      <a:pt x="791" y="5639"/>
                    </a:cubicBezTo>
                    <a:close/>
                    <a:moveTo>
                      <a:pt x="849" y="1"/>
                    </a:moveTo>
                    <a:cubicBezTo>
                      <a:pt x="817" y="103"/>
                      <a:pt x="784" y="205"/>
                      <a:pt x="752" y="307"/>
                    </a:cubicBezTo>
                    <a:lnTo>
                      <a:pt x="789" y="383"/>
                    </a:lnTo>
                    <a:lnTo>
                      <a:pt x="747" y="325"/>
                    </a:lnTo>
                    <a:cubicBezTo>
                      <a:pt x="550" y="982"/>
                      <a:pt x="395" y="1647"/>
                      <a:pt x="281" y="2321"/>
                    </a:cubicBezTo>
                    <a:lnTo>
                      <a:pt x="441" y="2799"/>
                    </a:lnTo>
                    <a:cubicBezTo>
                      <a:pt x="378" y="2743"/>
                      <a:pt x="307" y="2660"/>
                      <a:pt x="237" y="2583"/>
                    </a:cubicBezTo>
                    <a:cubicBezTo>
                      <a:pt x="47" y="3819"/>
                      <a:pt x="1" y="5073"/>
                      <a:pt x="96" y="6323"/>
                    </a:cubicBezTo>
                    <a:cubicBezTo>
                      <a:pt x="97" y="6323"/>
                      <a:pt x="99" y="6322"/>
                      <a:pt x="101" y="6322"/>
                    </a:cubicBezTo>
                    <a:cubicBezTo>
                      <a:pt x="149" y="6322"/>
                      <a:pt x="213" y="6387"/>
                      <a:pt x="309" y="6562"/>
                    </a:cubicBezTo>
                    <a:lnTo>
                      <a:pt x="279" y="6388"/>
                    </a:lnTo>
                    <a:lnTo>
                      <a:pt x="341" y="6738"/>
                    </a:lnTo>
                    <a:cubicBezTo>
                      <a:pt x="363" y="6752"/>
                      <a:pt x="382" y="6758"/>
                      <a:pt x="397" y="6758"/>
                    </a:cubicBezTo>
                    <a:cubicBezTo>
                      <a:pt x="509" y="6758"/>
                      <a:pt x="451" y="6418"/>
                      <a:pt x="358" y="6235"/>
                    </a:cubicBezTo>
                    <a:lnTo>
                      <a:pt x="358" y="6235"/>
                    </a:lnTo>
                    <a:cubicBezTo>
                      <a:pt x="432" y="6292"/>
                      <a:pt x="486" y="6315"/>
                      <a:pt x="526" y="6315"/>
                    </a:cubicBezTo>
                    <a:cubicBezTo>
                      <a:pt x="699" y="6315"/>
                      <a:pt x="614" y="5886"/>
                      <a:pt x="804" y="5886"/>
                    </a:cubicBezTo>
                    <a:cubicBezTo>
                      <a:pt x="828" y="5886"/>
                      <a:pt x="858" y="5894"/>
                      <a:pt x="893" y="5910"/>
                    </a:cubicBezTo>
                    <a:lnTo>
                      <a:pt x="833" y="5750"/>
                    </a:lnTo>
                    <a:lnTo>
                      <a:pt x="833" y="5750"/>
                    </a:lnTo>
                    <a:cubicBezTo>
                      <a:pt x="856" y="5806"/>
                      <a:pt x="893" y="5854"/>
                      <a:pt x="944" y="5889"/>
                    </a:cubicBezTo>
                    <a:cubicBezTo>
                      <a:pt x="926" y="5685"/>
                      <a:pt x="912" y="5479"/>
                      <a:pt x="902" y="5273"/>
                    </a:cubicBezTo>
                    <a:cubicBezTo>
                      <a:pt x="879" y="5247"/>
                      <a:pt x="858" y="5219"/>
                      <a:pt x="844" y="5189"/>
                    </a:cubicBezTo>
                    <a:cubicBezTo>
                      <a:pt x="782" y="5025"/>
                      <a:pt x="817" y="4830"/>
                      <a:pt x="884" y="4751"/>
                    </a:cubicBezTo>
                    <a:cubicBezTo>
                      <a:pt x="877" y="4359"/>
                      <a:pt x="886" y="3965"/>
                      <a:pt x="909" y="3569"/>
                    </a:cubicBezTo>
                    <a:cubicBezTo>
                      <a:pt x="803" y="3395"/>
                      <a:pt x="687" y="3265"/>
                      <a:pt x="768" y="3112"/>
                    </a:cubicBezTo>
                    <a:lnTo>
                      <a:pt x="768" y="3112"/>
                    </a:lnTo>
                    <a:cubicBezTo>
                      <a:pt x="822" y="3221"/>
                      <a:pt x="867" y="3253"/>
                      <a:pt x="905" y="3253"/>
                    </a:cubicBezTo>
                    <a:cubicBezTo>
                      <a:pt x="915" y="3253"/>
                      <a:pt x="925" y="3250"/>
                      <a:pt x="935" y="3246"/>
                    </a:cubicBezTo>
                    <a:cubicBezTo>
                      <a:pt x="946" y="3098"/>
                      <a:pt x="960" y="2947"/>
                      <a:pt x="979" y="2799"/>
                    </a:cubicBezTo>
                    <a:cubicBezTo>
                      <a:pt x="974" y="2797"/>
                      <a:pt x="970" y="2794"/>
                      <a:pt x="967" y="2792"/>
                    </a:cubicBezTo>
                    <a:cubicBezTo>
                      <a:pt x="970" y="2787"/>
                      <a:pt x="974" y="2783"/>
                      <a:pt x="981" y="2778"/>
                    </a:cubicBezTo>
                    <a:cubicBezTo>
                      <a:pt x="1058" y="2111"/>
                      <a:pt x="1178" y="1448"/>
                      <a:pt x="1343" y="796"/>
                    </a:cubicBezTo>
                    <a:cubicBezTo>
                      <a:pt x="1199" y="671"/>
                      <a:pt x="1016" y="191"/>
                      <a:pt x="84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41" name="Google Shape;6141;p40"/>
              <p:cNvSpPr/>
              <p:nvPr/>
            </p:nvSpPr>
            <p:spPr>
              <a:xfrm>
                <a:off x="4686675" y="1590400"/>
                <a:ext cx="770025" cy="268050"/>
              </a:xfrm>
              <a:custGeom>
                <a:avLst/>
                <a:gdLst/>
                <a:ahLst/>
                <a:cxnLst/>
                <a:rect l="l" t="t" r="r" b="b"/>
                <a:pathLst>
                  <a:path w="30801" h="10722" extrusionOk="0">
                    <a:moveTo>
                      <a:pt x="19785" y="823"/>
                    </a:moveTo>
                    <a:lnTo>
                      <a:pt x="19970" y="881"/>
                    </a:lnTo>
                    <a:cubicBezTo>
                      <a:pt x="20011" y="997"/>
                      <a:pt x="20008" y="1027"/>
                      <a:pt x="19987" y="1027"/>
                    </a:cubicBezTo>
                    <a:cubicBezTo>
                      <a:pt x="19964" y="1027"/>
                      <a:pt x="19919" y="988"/>
                      <a:pt x="19894" y="988"/>
                    </a:cubicBezTo>
                    <a:cubicBezTo>
                      <a:pt x="19866" y="988"/>
                      <a:pt x="19860" y="1031"/>
                      <a:pt x="19921" y="1208"/>
                    </a:cubicBezTo>
                    <a:cubicBezTo>
                      <a:pt x="19808" y="1187"/>
                      <a:pt x="19817" y="937"/>
                      <a:pt x="19785" y="823"/>
                    </a:cubicBezTo>
                    <a:close/>
                    <a:moveTo>
                      <a:pt x="9033" y="1662"/>
                    </a:moveTo>
                    <a:cubicBezTo>
                      <a:pt x="9096" y="1662"/>
                      <a:pt x="9184" y="1686"/>
                      <a:pt x="9260" y="1686"/>
                    </a:cubicBezTo>
                    <a:cubicBezTo>
                      <a:pt x="9287" y="1686"/>
                      <a:pt x="9311" y="1683"/>
                      <a:pt x="9333" y="1675"/>
                    </a:cubicBezTo>
                    <a:lnTo>
                      <a:pt x="9333" y="1675"/>
                    </a:lnTo>
                    <a:cubicBezTo>
                      <a:pt x="9270" y="1749"/>
                      <a:pt x="9227" y="1774"/>
                      <a:pt x="9185" y="1774"/>
                    </a:cubicBezTo>
                    <a:cubicBezTo>
                      <a:pt x="9125" y="1774"/>
                      <a:pt x="9069" y="1723"/>
                      <a:pt x="8961" y="1693"/>
                    </a:cubicBezTo>
                    <a:cubicBezTo>
                      <a:pt x="8972" y="1670"/>
                      <a:pt x="8999" y="1662"/>
                      <a:pt x="9033" y="1662"/>
                    </a:cubicBezTo>
                    <a:close/>
                    <a:moveTo>
                      <a:pt x="23019" y="1985"/>
                    </a:moveTo>
                    <a:lnTo>
                      <a:pt x="23002" y="2043"/>
                    </a:lnTo>
                    <a:cubicBezTo>
                      <a:pt x="23002" y="2005"/>
                      <a:pt x="23009" y="1989"/>
                      <a:pt x="23019" y="1985"/>
                    </a:cubicBezTo>
                    <a:close/>
                    <a:moveTo>
                      <a:pt x="23086" y="1764"/>
                    </a:moveTo>
                    <a:lnTo>
                      <a:pt x="23104" y="1964"/>
                    </a:lnTo>
                    <a:cubicBezTo>
                      <a:pt x="23145" y="1918"/>
                      <a:pt x="23186" y="1883"/>
                      <a:pt x="23216" y="1883"/>
                    </a:cubicBezTo>
                    <a:cubicBezTo>
                      <a:pt x="23230" y="1883"/>
                      <a:pt x="23242" y="1891"/>
                      <a:pt x="23250" y="1910"/>
                    </a:cubicBezTo>
                    <a:lnTo>
                      <a:pt x="23234" y="2031"/>
                    </a:lnTo>
                    <a:lnTo>
                      <a:pt x="23371" y="2216"/>
                    </a:lnTo>
                    <a:cubicBezTo>
                      <a:pt x="23332" y="2383"/>
                      <a:pt x="23447" y="2711"/>
                      <a:pt x="23381" y="2711"/>
                    </a:cubicBezTo>
                    <a:cubicBezTo>
                      <a:pt x="23368" y="2711"/>
                      <a:pt x="23348" y="2698"/>
                      <a:pt x="23318" y="2668"/>
                    </a:cubicBezTo>
                    <a:cubicBezTo>
                      <a:pt x="23269" y="2506"/>
                      <a:pt x="23223" y="2316"/>
                      <a:pt x="23216" y="2168"/>
                    </a:cubicBezTo>
                    <a:cubicBezTo>
                      <a:pt x="23206" y="2162"/>
                      <a:pt x="23191" y="2160"/>
                      <a:pt x="23174" y="2160"/>
                    </a:cubicBezTo>
                    <a:cubicBezTo>
                      <a:pt x="23144" y="2160"/>
                      <a:pt x="23107" y="2166"/>
                      <a:pt x="23075" y="2166"/>
                    </a:cubicBezTo>
                    <a:cubicBezTo>
                      <a:pt x="23029" y="2166"/>
                      <a:pt x="22992" y="2153"/>
                      <a:pt x="23000" y="2094"/>
                    </a:cubicBezTo>
                    <a:cubicBezTo>
                      <a:pt x="23019" y="2068"/>
                      <a:pt x="23042" y="2036"/>
                      <a:pt x="23067" y="2005"/>
                    </a:cubicBezTo>
                    <a:cubicBezTo>
                      <a:pt x="23053" y="1991"/>
                      <a:pt x="23040" y="1982"/>
                      <a:pt x="23028" y="1982"/>
                    </a:cubicBezTo>
                    <a:cubicBezTo>
                      <a:pt x="23025" y="1982"/>
                      <a:pt x="23022" y="1983"/>
                      <a:pt x="23019" y="1985"/>
                    </a:cubicBezTo>
                    <a:lnTo>
                      <a:pt x="23086" y="1764"/>
                    </a:lnTo>
                    <a:close/>
                    <a:moveTo>
                      <a:pt x="29181" y="8531"/>
                    </a:moveTo>
                    <a:lnTo>
                      <a:pt x="29181" y="8531"/>
                    </a:lnTo>
                    <a:cubicBezTo>
                      <a:pt x="29208" y="8550"/>
                      <a:pt x="29229" y="8575"/>
                      <a:pt x="29241" y="8605"/>
                    </a:cubicBezTo>
                    <a:cubicBezTo>
                      <a:pt x="29220" y="8582"/>
                      <a:pt x="29199" y="8557"/>
                      <a:pt x="29181" y="8531"/>
                    </a:cubicBezTo>
                    <a:close/>
                    <a:moveTo>
                      <a:pt x="15873" y="1"/>
                    </a:moveTo>
                    <a:cubicBezTo>
                      <a:pt x="10944" y="1"/>
                      <a:pt x="5982" y="1892"/>
                      <a:pt x="2820" y="5365"/>
                    </a:cubicBezTo>
                    <a:cubicBezTo>
                      <a:pt x="2850" y="5406"/>
                      <a:pt x="2880" y="5446"/>
                      <a:pt x="2906" y="5483"/>
                    </a:cubicBezTo>
                    <a:cubicBezTo>
                      <a:pt x="2895" y="5487"/>
                      <a:pt x="2883" y="5489"/>
                      <a:pt x="2871" y="5489"/>
                    </a:cubicBezTo>
                    <a:cubicBezTo>
                      <a:pt x="2831" y="5489"/>
                      <a:pt x="2786" y="5469"/>
                      <a:pt x="2743" y="5446"/>
                    </a:cubicBezTo>
                    <a:cubicBezTo>
                      <a:pt x="2725" y="5464"/>
                      <a:pt x="2709" y="5485"/>
                      <a:pt x="2690" y="5504"/>
                    </a:cubicBezTo>
                    <a:lnTo>
                      <a:pt x="2820" y="5824"/>
                    </a:lnTo>
                    <a:cubicBezTo>
                      <a:pt x="2779" y="5829"/>
                      <a:pt x="2740" y="5833"/>
                      <a:pt x="2700" y="5833"/>
                    </a:cubicBezTo>
                    <a:cubicBezTo>
                      <a:pt x="2620" y="5833"/>
                      <a:pt x="2541" y="5818"/>
                      <a:pt x="2458" y="5773"/>
                    </a:cubicBezTo>
                    <a:cubicBezTo>
                      <a:pt x="2108" y="6188"/>
                      <a:pt x="1784" y="6626"/>
                      <a:pt x="1489" y="7080"/>
                    </a:cubicBezTo>
                    <a:cubicBezTo>
                      <a:pt x="937" y="7815"/>
                      <a:pt x="441" y="8587"/>
                      <a:pt x="1" y="9394"/>
                    </a:cubicBezTo>
                    <a:cubicBezTo>
                      <a:pt x="131" y="9568"/>
                      <a:pt x="263" y="9802"/>
                      <a:pt x="411" y="9982"/>
                    </a:cubicBezTo>
                    <a:cubicBezTo>
                      <a:pt x="416" y="9976"/>
                      <a:pt x="421" y="9966"/>
                      <a:pt x="427" y="9955"/>
                    </a:cubicBezTo>
                    <a:cubicBezTo>
                      <a:pt x="254" y="9408"/>
                      <a:pt x="585" y="9549"/>
                      <a:pt x="562" y="9201"/>
                    </a:cubicBezTo>
                    <a:lnTo>
                      <a:pt x="562" y="9201"/>
                    </a:lnTo>
                    <a:lnTo>
                      <a:pt x="708" y="9431"/>
                    </a:lnTo>
                    <a:cubicBezTo>
                      <a:pt x="801" y="9268"/>
                      <a:pt x="893" y="9109"/>
                      <a:pt x="991" y="8949"/>
                    </a:cubicBezTo>
                    <a:cubicBezTo>
                      <a:pt x="977" y="8884"/>
                      <a:pt x="972" y="8828"/>
                      <a:pt x="988" y="8796"/>
                    </a:cubicBezTo>
                    <a:lnTo>
                      <a:pt x="988" y="8796"/>
                    </a:lnTo>
                    <a:cubicBezTo>
                      <a:pt x="1005" y="8819"/>
                      <a:pt x="1028" y="8835"/>
                      <a:pt x="1056" y="8847"/>
                    </a:cubicBezTo>
                    <a:cubicBezTo>
                      <a:pt x="1341" y="8381"/>
                      <a:pt x="1656" y="7922"/>
                      <a:pt x="1999" y="7470"/>
                    </a:cubicBezTo>
                    <a:cubicBezTo>
                      <a:pt x="4253" y="4052"/>
                      <a:pt x="8101" y="1808"/>
                      <a:pt x="12241" y="1013"/>
                    </a:cubicBezTo>
                    <a:cubicBezTo>
                      <a:pt x="12261" y="989"/>
                      <a:pt x="12283" y="978"/>
                      <a:pt x="12299" y="978"/>
                    </a:cubicBezTo>
                    <a:cubicBezTo>
                      <a:pt x="12311" y="978"/>
                      <a:pt x="12320" y="986"/>
                      <a:pt x="12320" y="999"/>
                    </a:cubicBezTo>
                    <a:cubicBezTo>
                      <a:pt x="13395" y="797"/>
                      <a:pt x="14486" y="695"/>
                      <a:pt x="15577" y="695"/>
                    </a:cubicBezTo>
                    <a:cubicBezTo>
                      <a:pt x="16025" y="695"/>
                      <a:pt x="16473" y="712"/>
                      <a:pt x="16919" y="747"/>
                    </a:cubicBezTo>
                    <a:cubicBezTo>
                      <a:pt x="16829" y="652"/>
                      <a:pt x="16776" y="529"/>
                      <a:pt x="16764" y="399"/>
                    </a:cubicBezTo>
                    <a:lnTo>
                      <a:pt x="16764" y="399"/>
                    </a:lnTo>
                    <a:cubicBezTo>
                      <a:pt x="16843" y="543"/>
                      <a:pt x="16961" y="656"/>
                      <a:pt x="17054" y="758"/>
                    </a:cubicBezTo>
                    <a:cubicBezTo>
                      <a:pt x="18296" y="863"/>
                      <a:pt x="19520" y="1113"/>
                      <a:pt x="20705" y="1507"/>
                    </a:cubicBezTo>
                    <a:cubicBezTo>
                      <a:pt x="20705" y="1475"/>
                      <a:pt x="20703" y="1442"/>
                      <a:pt x="20698" y="1410"/>
                    </a:cubicBezTo>
                    <a:cubicBezTo>
                      <a:pt x="20742" y="1405"/>
                      <a:pt x="20785" y="1401"/>
                      <a:pt x="20828" y="1401"/>
                    </a:cubicBezTo>
                    <a:cubicBezTo>
                      <a:pt x="20972" y="1401"/>
                      <a:pt x="21112" y="1448"/>
                      <a:pt x="21231" y="1695"/>
                    </a:cubicBezTo>
                    <a:cubicBezTo>
                      <a:pt x="22258" y="2082"/>
                      <a:pt x="23234" y="2590"/>
                      <a:pt x="24138" y="3206"/>
                    </a:cubicBezTo>
                    <a:cubicBezTo>
                      <a:pt x="24748" y="3614"/>
                      <a:pt x="25328" y="4062"/>
                      <a:pt x="25872" y="4549"/>
                    </a:cubicBezTo>
                    <a:lnTo>
                      <a:pt x="26464" y="3925"/>
                    </a:lnTo>
                    <a:lnTo>
                      <a:pt x="26229" y="4398"/>
                    </a:lnTo>
                    <a:lnTo>
                      <a:pt x="25914" y="4588"/>
                    </a:lnTo>
                    <a:cubicBezTo>
                      <a:pt x="25979" y="4646"/>
                      <a:pt x="26042" y="4704"/>
                      <a:pt x="26104" y="4762"/>
                    </a:cubicBezTo>
                    <a:cubicBezTo>
                      <a:pt x="26130" y="4702"/>
                      <a:pt x="26162" y="4644"/>
                      <a:pt x="26204" y="4593"/>
                    </a:cubicBezTo>
                    <a:cubicBezTo>
                      <a:pt x="26246" y="4692"/>
                      <a:pt x="26630" y="4750"/>
                      <a:pt x="26535" y="5035"/>
                    </a:cubicBezTo>
                    <a:cubicBezTo>
                      <a:pt x="26515" y="5063"/>
                      <a:pt x="26487" y="5082"/>
                      <a:pt x="26454" y="5096"/>
                    </a:cubicBezTo>
                    <a:cubicBezTo>
                      <a:pt x="26807" y="5443"/>
                      <a:pt x="27140" y="5805"/>
                      <a:pt x="27453" y="6183"/>
                    </a:cubicBezTo>
                    <a:lnTo>
                      <a:pt x="27588" y="5977"/>
                    </a:lnTo>
                    <a:lnTo>
                      <a:pt x="27544" y="6292"/>
                    </a:lnTo>
                    <a:cubicBezTo>
                      <a:pt x="27546" y="6294"/>
                      <a:pt x="27546" y="6294"/>
                      <a:pt x="27548" y="6297"/>
                    </a:cubicBezTo>
                    <a:lnTo>
                      <a:pt x="27975" y="6032"/>
                    </a:lnTo>
                    <a:lnTo>
                      <a:pt x="27975" y="6032"/>
                    </a:lnTo>
                    <a:cubicBezTo>
                      <a:pt x="27778" y="6248"/>
                      <a:pt x="27801" y="6477"/>
                      <a:pt x="27963" y="6519"/>
                    </a:cubicBezTo>
                    <a:lnTo>
                      <a:pt x="28198" y="6046"/>
                    </a:lnTo>
                    <a:lnTo>
                      <a:pt x="28198" y="6046"/>
                    </a:lnTo>
                    <a:cubicBezTo>
                      <a:pt x="28232" y="6127"/>
                      <a:pt x="28072" y="6540"/>
                      <a:pt x="27938" y="6790"/>
                    </a:cubicBezTo>
                    <a:cubicBezTo>
                      <a:pt x="27956" y="6816"/>
                      <a:pt x="27975" y="6841"/>
                      <a:pt x="27994" y="6867"/>
                    </a:cubicBezTo>
                    <a:lnTo>
                      <a:pt x="28214" y="6762"/>
                    </a:lnTo>
                    <a:lnTo>
                      <a:pt x="28214" y="6762"/>
                    </a:lnTo>
                    <a:cubicBezTo>
                      <a:pt x="28225" y="6876"/>
                      <a:pt x="28172" y="6946"/>
                      <a:pt x="28100" y="7011"/>
                    </a:cubicBezTo>
                    <a:cubicBezTo>
                      <a:pt x="28520" y="7583"/>
                      <a:pt x="28898" y="8186"/>
                      <a:pt x="29238" y="8809"/>
                    </a:cubicBezTo>
                    <a:cubicBezTo>
                      <a:pt x="29266" y="8816"/>
                      <a:pt x="29294" y="8830"/>
                      <a:pt x="29320" y="8851"/>
                    </a:cubicBezTo>
                    <a:cubicBezTo>
                      <a:pt x="29296" y="8777"/>
                      <a:pt x="29276" y="8677"/>
                      <a:pt x="29241" y="8605"/>
                    </a:cubicBezTo>
                    <a:lnTo>
                      <a:pt x="29241" y="8605"/>
                    </a:lnTo>
                    <a:cubicBezTo>
                      <a:pt x="29285" y="8651"/>
                      <a:pt x="29321" y="8674"/>
                      <a:pt x="29350" y="8674"/>
                    </a:cubicBezTo>
                    <a:cubicBezTo>
                      <a:pt x="29372" y="8674"/>
                      <a:pt x="29389" y="8661"/>
                      <a:pt x="29403" y="8636"/>
                    </a:cubicBezTo>
                    <a:lnTo>
                      <a:pt x="29368" y="8522"/>
                    </a:lnTo>
                    <a:lnTo>
                      <a:pt x="29623" y="8738"/>
                    </a:lnTo>
                    <a:cubicBezTo>
                      <a:pt x="29653" y="8974"/>
                      <a:pt x="29644" y="9224"/>
                      <a:pt x="29746" y="9496"/>
                    </a:cubicBezTo>
                    <a:cubicBezTo>
                      <a:pt x="29642" y="9354"/>
                      <a:pt x="29542" y="9262"/>
                      <a:pt x="29447" y="9208"/>
                    </a:cubicBezTo>
                    <a:lnTo>
                      <a:pt x="29447" y="9208"/>
                    </a:lnTo>
                    <a:cubicBezTo>
                      <a:pt x="29533" y="9375"/>
                      <a:pt x="29614" y="9542"/>
                      <a:pt x="29693" y="9711"/>
                    </a:cubicBezTo>
                    <a:cubicBezTo>
                      <a:pt x="29695" y="9707"/>
                      <a:pt x="29700" y="9704"/>
                      <a:pt x="29702" y="9700"/>
                    </a:cubicBezTo>
                    <a:cubicBezTo>
                      <a:pt x="29704" y="9714"/>
                      <a:pt x="29704" y="9727"/>
                      <a:pt x="29704" y="9739"/>
                    </a:cubicBezTo>
                    <a:cubicBezTo>
                      <a:pt x="29834" y="10015"/>
                      <a:pt x="29955" y="10291"/>
                      <a:pt x="30066" y="10571"/>
                    </a:cubicBezTo>
                    <a:lnTo>
                      <a:pt x="30126" y="10421"/>
                    </a:lnTo>
                    <a:lnTo>
                      <a:pt x="30126" y="10421"/>
                    </a:lnTo>
                    <a:cubicBezTo>
                      <a:pt x="30117" y="10479"/>
                      <a:pt x="30096" y="10548"/>
                      <a:pt x="30087" y="10620"/>
                    </a:cubicBezTo>
                    <a:cubicBezTo>
                      <a:pt x="30101" y="10655"/>
                      <a:pt x="30112" y="10687"/>
                      <a:pt x="30126" y="10722"/>
                    </a:cubicBezTo>
                    <a:cubicBezTo>
                      <a:pt x="30140" y="10682"/>
                      <a:pt x="30162" y="10669"/>
                      <a:pt x="30187" y="10669"/>
                    </a:cubicBezTo>
                    <a:cubicBezTo>
                      <a:pt x="30235" y="10669"/>
                      <a:pt x="30294" y="10713"/>
                      <a:pt x="30342" y="10713"/>
                    </a:cubicBezTo>
                    <a:cubicBezTo>
                      <a:pt x="30384" y="10713"/>
                      <a:pt x="30417" y="10678"/>
                      <a:pt x="30421" y="10543"/>
                    </a:cubicBezTo>
                    <a:cubicBezTo>
                      <a:pt x="30400" y="10523"/>
                      <a:pt x="30384" y="10499"/>
                      <a:pt x="30370" y="10474"/>
                    </a:cubicBezTo>
                    <a:lnTo>
                      <a:pt x="30342" y="10499"/>
                    </a:lnTo>
                    <a:lnTo>
                      <a:pt x="30309" y="10333"/>
                    </a:lnTo>
                    <a:lnTo>
                      <a:pt x="30316" y="10333"/>
                    </a:lnTo>
                    <a:cubicBezTo>
                      <a:pt x="30263" y="10134"/>
                      <a:pt x="30255" y="9902"/>
                      <a:pt x="30166" y="9902"/>
                    </a:cubicBezTo>
                    <a:cubicBezTo>
                      <a:pt x="30160" y="9902"/>
                      <a:pt x="30153" y="9903"/>
                      <a:pt x="30145" y="9906"/>
                    </a:cubicBezTo>
                    <a:lnTo>
                      <a:pt x="30177" y="10015"/>
                    </a:lnTo>
                    <a:cubicBezTo>
                      <a:pt x="30121" y="9938"/>
                      <a:pt x="30089" y="9918"/>
                      <a:pt x="30067" y="9918"/>
                    </a:cubicBezTo>
                    <a:cubicBezTo>
                      <a:pt x="30042" y="9918"/>
                      <a:pt x="30032" y="9947"/>
                      <a:pt x="30015" y="9947"/>
                    </a:cubicBezTo>
                    <a:cubicBezTo>
                      <a:pt x="29992" y="9947"/>
                      <a:pt x="29957" y="9893"/>
                      <a:pt x="29855" y="9642"/>
                    </a:cubicBezTo>
                    <a:lnTo>
                      <a:pt x="29855" y="9642"/>
                    </a:lnTo>
                    <a:cubicBezTo>
                      <a:pt x="29884" y="9672"/>
                      <a:pt x="29908" y="9684"/>
                      <a:pt x="29929" y="9684"/>
                    </a:cubicBezTo>
                    <a:cubicBezTo>
                      <a:pt x="30020" y="9684"/>
                      <a:pt x="30049" y="9445"/>
                      <a:pt x="30133" y="9445"/>
                    </a:cubicBezTo>
                    <a:cubicBezTo>
                      <a:pt x="30173" y="9445"/>
                      <a:pt x="30226" y="9499"/>
                      <a:pt x="30305" y="9660"/>
                    </a:cubicBezTo>
                    <a:lnTo>
                      <a:pt x="30289" y="10098"/>
                    </a:lnTo>
                    <a:cubicBezTo>
                      <a:pt x="30507" y="10264"/>
                      <a:pt x="30658" y="10455"/>
                      <a:pt x="30782" y="10455"/>
                    </a:cubicBezTo>
                    <a:cubicBezTo>
                      <a:pt x="30789" y="10455"/>
                      <a:pt x="30795" y="10454"/>
                      <a:pt x="30801" y="10453"/>
                    </a:cubicBezTo>
                    <a:cubicBezTo>
                      <a:pt x="30578" y="9929"/>
                      <a:pt x="30335" y="9415"/>
                      <a:pt x="30068" y="8905"/>
                    </a:cubicBezTo>
                    <a:cubicBezTo>
                      <a:pt x="29994" y="8888"/>
                      <a:pt x="29922" y="8860"/>
                      <a:pt x="29855" y="8823"/>
                    </a:cubicBezTo>
                    <a:lnTo>
                      <a:pt x="29855" y="8823"/>
                    </a:lnTo>
                    <a:cubicBezTo>
                      <a:pt x="29867" y="8923"/>
                      <a:pt x="29848" y="8990"/>
                      <a:pt x="29799" y="9041"/>
                    </a:cubicBezTo>
                    <a:cubicBezTo>
                      <a:pt x="29804" y="8956"/>
                      <a:pt x="29762" y="8796"/>
                      <a:pt x="29735" y="8670"/>
                    </a:cubicBezTo>
                    <a:cubicBezTo>
                      <a:pt x="29728" y="8650"/>
                      <a:pt x="29723" y="8631"/>
                      <a:pt x="29721" y="8612"/>
                    </a:cubicBezTo>
                    <a:cubicBezTo>
                      <a:pt x="29708" y="8543"/>
                      <a:pt x="29702" y="8495"/>
                      <a:pt x="29719" y="8495"/>
                    </a:cubicBezTo>
                    <a:cubicBezTo>
                      <a:pt x="29723" y="8495"/>
                      <a:pt x="29728" y="8498"/>
                      <a:pt x="29735" y="8503"/>
                    </a:cubicBezTo>
                    <a:cubicBezTo>
                      <a:pt x="29742" y="8499"/>
                      <a:pt x="29751" y="8496"/>
                      <a:pt x="29758" y="8492"/>
                    </a:cubicBezTo>
                    <a:lnTo>
                      <a:pt x="29644" y="8174"/>
                    </a:lnTo>
                    <a:lnTo>
                      <a:pt x="29684" y="8195"/>
                    </a:lnTo>
                    <a:cubicBezTo>
                      <a:pt x="29656" y="8146"/>
                      <a:pt x="29628" y="8098"/>
                      <a:pt x="29600" y="8051"/>
                    </a:cubicBezTo>
                    <a:cubicBezTo>
                      <a:pt x="29589" y="8079"/>
                      <a:pt x="29589" y="8112"/>
                      <a:pt x="29600" y="8142"/>
                    </a:cubicBezTo>
                    <a:cubicBezTo>
                      <a:pt x="29526" y="8123"/>
                      <a:pt x="29538" y="8075"/>
                      <a:pt x="29579" y="8014"/>
                    </a:cubicBezTo>
                    <a:cubicBezTo>
                      <a:pt x="29547" y="7956"/>
                      <a:pt x="29512" y="7901"/>
                      <a:pt x="29480" y="7843"/>
                    </a:cubicBezTo>
                    <a:cubicBezTo>
                      <a:pt x="29478" y="7843"/>
                      <a:pt x="29477" y="7843"/>
                      <a:pt x="29476" y="7843"/>
                    </a:cubicBezTo>
                    <a:cubicBezTo>
                      <a:pt x="29437" y="7843"/>
                      <a:pt x="29411" y="7898"/>
                      <a:pt x="29375" y="7898"/>
                    </a:cubicBezTo>
                    <a:cubicBezTo>
                      <a:pt x="29359" y="7898"/>
                      <a:pt x="29341" y="7887"/>
                      <a:pt x="29320" y="7857"/>
                    </a:cubicBezTo>
                    <a:cubicBezTo>
                      <a:pt x="29322" y="7774"/>
                      <a:pt x="29353" y="7730"/>
                      <a:pt x="29397" y="7730"/>
                    </a:cubicBezTo>
                    <a:cubicBezTo>
                      <a:pt x="29402" y="7730"/>
                      <a:pt x="29407" y="7730"/>
                      <a:pt x="29412" y="7731"/>
                    </a:cubicBezTo>
                    <a:cubicBezTo>
                      <a:pt x="28977" y="7008"/>
                      <a:pt x="28501" y="6310"/>
                      <a:pt x="27987" y="5643"/>
                    </a:cubicBezTo>
                    <a:cubicBezTo>
                      <a:pt x="27961" y="5652"/>
                      <a:pt x="27936" y="5680"/>
                      <a:pt x="27901" y="5766"/>
                    </a:cubicBezTo>
                    <a:cubicBezTo>
                      <a:pt x="27829" y="5747"/>
                      <a:pt x="27838" y="5631"/>
                      <a:pt x="27887" y="5513"/>
                    </a:cubicBezTo>
                    <a:cubicBezTo>
                      <a:pt x="27873" y="5492"/>
                      <a:pt x="27854" y="5471"/>
                      <a:pt x="27838" y="5453"/>
                    </a:cubicBezTo>
                    <a:cubicBezTo>
                      <a:pt x="27803" y="5539"/>
                      <a:pt x="27743" y="5552"/>
                      <a:pt x="27675" y="5552"/>
                    </a:cubicBezTo>
                    <a:cubicBezTo>
                      <a:pt x="27647" y="5552"/>
                      <a:pt x="27618" y="5549"/>
                      <a:pt x="27589" y="5549"/>
                    </a:cubicBezTo>
                    <a:cubicBezTo>
                      <a:pt x="27489" y="5549"/>
                      <a:pt x="27389" y="5574"/>
                      <a:pt x="27335" y="5796"/>
                    </a:cubicBezTo>
                    <a:cubicBezTo>
                      <a:pt x="27379" y="5467"/>
                      <a:pt x="27544" y="5369"/>
                      <a:pt x="27704" y="5281"/>
                    </a:cubicBezTo>
                    <a:cubicBezTo>
                      <a:pt x="26962" y="4356"/>
                      <a:pt x="26148" y="3494"/>
                      <a:pt x="25267" y="2701"/>
                    </a:cubicBezTo>
                    <a:cubicBezTo>
                      <a:pt x="24625" y="2272"/>
                      <a:pt x="23951" y="1894"/>
                      <a:pt x="23248" y="1570"/>
                    </a:cubicBezTo>
                    <a:cubicBezTo>
                      <a:pt x="23086" y="1646"/>
                      <a:pt x="23016" y="1632"/>
                      <a:pt x="22815" y="1820"/>
                    </a:cubicBezTo>
                    <a:lnTo>
                      <a:pt x="22995" y="1456"/>
                    </a:lnTo>
                    <a:cubicBezTo>
                      <a:pt x="22309" y="1152"/>
                      <a:pt x="21602" y="897"/>
                      <a:pt x="20881" y="691"/>
                    </a:cubicBezTo>
                    <a:lnTo>
                      <a:pt x="20881" y="691"/>
                    </a:lnTo>
                    <a:cubicBezTo>
                      <a:pt x="20911" y="832"/>
                      <a:pt x="20916" y="928"/>
                      <a:pt x="20942" y="1013"/>
                    </a:cubicBezTo>
                    <a:cubicBezTo>
                      <a:pt x="20886" y="870"/>
                      <a:pt x="20829" y="797"/>
                      <a:pt x="20787" y="797"/>
                    </a:cubicBezTo>
                    <a:cubicBezTo>
                      <a:pt x="20757" y="797"/>
                      <a:pt x="20734" y="831"/>
                      <a:pt x="20723" y="900"/>
                    </a:cubicBezTo>
                    <a:lnTo>
                      <a:pt x="20723" y="900"/>
                    </a:lnTo>
                    <a:cubicBezTo>
                      <a:pt x="20730" y="755"/>
                      <a:pt x="20691" y="678"/>
                      <a:pt x="20629" y="621"/>
                    </a:cubicBezTo>
                    <a:cubicBezTo>
                      <a:pt x="20559" y="603"/>
                      <a:pt x="20492" y="584"/>
                      <a:pt x="20425" y="566"/>
                    </a:cubicBezTo>
                    <a:lnTo>
                      <a:pt x="20425" y="566"/>
                    </a:lnTo>
                    <a:lnTo>
                      <a:pt x="20501" y="740"/>
                    </a:lnTo>
                    <a:cubicBezTo>
                      <a:pt x="20466" y="726"/>
                      <a:pt x="20415" y="628"/>
                      <a:pt x="20364" y="550"/>
                    </a:cubicBezTo>
                    <a:cubicBezTo>
                      <a:pt x="20246" y="519"/>
                      <a:pt x="20125" y="492"/>
                      <a:pt x="20005" y="464"/>
                    </a:cubicBezTo>
                    <a:cubicBezTo>
                      <a:pt x="19989" y="487"/>
                      <a:pt x="19972" y="510"/>
                      <a:pt x="19952" y="540"/>
                    </a:cubicBezTo>
                    <a:cubicBezTo>
                      <a:pt x="19910" y="510"/>
                      <a:pt x="19873" y="473"/>
                      <a:pt x="19850" y="427"/>
                    </a:cubicBezTo>
                    <a:cubicBezTo>
                      <a:pt x="18551" y="141"/>
                      <a:pt x="17213" y="1"/>
                      <a:pt x="1587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42" name="Google Shape;6142;p40"/>
              <p:cNvSpPr/>
              <p:nvPr/>
            </p:nvSpPr>
            <p:spPr>
              <a:xfrm>
                <a:off x="4829025" y="1817175"/>
                <a:ext cx="94950" cy="109350"/>
              </a:xfrm>
              <a:custGeom>
                <a:avLst/>
                <a:gdLst/>
                <a:ahLst/>
                <a:cxnLst/>
                <a:rect l="l" t="t" r="r" b="b"/>
                <a:pathLst>
                  <a:path w="3798" h="4374" extrusionOk="0">
                    <a:moveTo>
                      <a:pt x="3601" y="0"/>
                    </a:moveTo>
                    <a:cubicBezTo>
                      <a:pt x="3552" y="31"/>
                      <a:pt x="3503" y="58"/>
                      <a:pt x="3455" y="91"/>
                    </a:cubicBezTo>
                    <a:cubicBezTo>
                      <a:pt x="3478" y="107"/>
                      <a:pt x="3501" y="121"/>
                      <a:pt x="3524" y="133"/>
                    </a:cubicBezTo>
                    <a:lnTo>
                      <a:pt x="3288" y="469"/>
                    </a:lnTo>
                    <a:lnTo>
                      <a:pt x="3230" y="242"/>
                    </a:lnTo>
                    <a:cubicBezTo>
                      <a:pt x="2342" y="835"/>
                      <a:pt x="1537" y="1544"/>
                      <a:pt x="837" y="2351"/>
                    </a:cubicBezTo>
                    <a:cubicBezTo>
                      <a:pt x="740" y="2530"/>
                      <a:pt x="647" y="2708"/>
                      <a:pt x="557" y="2887"/>
                    </a:cubicBezTo>
                    <a:cubicBezTo>
                      <a:pt x="615" y="2984"/>
                      <a:pt x="680" y="3098"/>
                      <a:pt x="719" y="3153"/>
                    </a:cubicBezTo>
                    <a:lnTo>
                      <a:pt x="571" y="3149"/>
                    </a:lnTo>
                    <a:lnTo>
                      <a:pt x="538" y="2975"/>
                    </a:lnTo>
                    <a:lnTo>
                      <a:pt x="522" y="2958"/>
                    </a:lnTo>
                    <a:cubicBezTo>
                      <a:pt x="325" y="3360"/>
                      <a:pt x="151" y="3770"/>
                      <a:pt x="0" y="4187"/>
                    </a:cubicBezTo>
                    <a:cubicBezTo>
                      <a:pt x="74" y="4325"/>
                      <a:pt x="126" y="4373"/>
                      <a:pt x="168" y="4373"/>
                    </a:cubicBezTo>
                    <a:cubicBezTo>
                      <a:pt x="265" y="4373"/>
                      <a:pt x="310" y="4116"/>
                      <a:pt x="442" y="4116"/>
                    </a:cubicBezTo>
                    <a:cubicBezTo>
                      <a:pt x="448" y="4116"/>
                      <a:pt x="455" y="4116"/>
                      <a:pt x="462" y="4118"/>
                    </a:cubicBezTo>
                    <a:lnTo>
                      <a:pt x="293" y="3557"/>
                    </a:lnTo>
                    <a:lnTo>
                      <a:pt x="550" y="3712"/>
                    </a:lnTo>
                    <a:cubicBezTo>
                      <a:pt x="645" y="3960"/>
                      <a:pt x="348" y="3677"/>
                      <a:pt x="485" y="4090"/>
                    </a:cubicBezTo>
                    <a:cubicBezTo>
                      <a:pt x="606" y="3791"/>
                      <a:pt x="738" y="3494"/>
                      <a:pt x="886" y="3197"/>
                    </a:cubicBezTo>
                    <a:cubicBezTo>
                      <a:pt x="877" y="3118"/>
                      <a:pt x="863" y="3028"/>
                      <a:pt x="840" y="2924"/>
                    </a:cubicBezTo>
                    <a:lnTo>
                      <a:pt x="728" y="2903"/>
                    </a:lnTo>
                    <a:lnTo>
                      <a:pt x="1009" y="2365"/>
                    </a:lnTo>
                    <a:lnTo>
                      <a:pt x="974" y="2316"/>
                    </a:lnTo>
                    <a:cubicBezTo>
                      <a:pt x="1027" y="2230"/>
                      <a:pt x="1107" y="2209"/>
                      <a:pt x="1194" y="2209"/>
                    </a:cubicBezTo>
                    <a:cubicBezTo>
                      <a:pt x="1282" y="2209"/>
                      <a:pt x="1377" y="2230"/>
                      <a:pt x="1462" y="2230"/>
                    </a:cubicBezTo>
                    <a:cubicBezTo>
                      <a:pt x="1507" y="2230"/>
                      <a:pt x="1550" y="2224"/>
                      <a:pt x="1586" y="2205"/>
                    </a:cubicBezTo>
                    <a:lnTo>
                      <a:pt x="1653" y="2138"/>
                    </a:lnTo>
                    <a:cubicBezTo>
                      <a:pt x="1686" y="2080"/>
                      <a:pt x="1702" y="2013"/>
                      <a:pt x="1704" y="1945"/>
                    </a:cubicBezTo>
                    <a:cubicBezTo>
                      <a:pt x="1670" y="1874"/>
                      <a:pt x="1653" y="1816"/>
                      <a:pt x="1704" y="1795"/>
                    </a:cubicBezTo>
                    <a:cubicBezTo>
                      <a:pt x="1707" y="1846"/>
                      <a:pt x="1707" y="1894"/>
                      <a:pt x="1704" y="1945"/>
                    </a:cubicBezTo>
                    <a:cubicBezTo>
                      <a:pt x="1718" y="1973"/>
                      <a:pt x="1737" y="2006"/>
                      <a:pt x="1753" y="2040"/>
                    </a:cubicBezTo>
                    <a:cubicBezTo>
                      <a:pt x="2337" y="1475"/>
                      <a:pt x="2975" y="967"/>
                      <a:pt x="3659" y="529"/>
                    </a:cubicBezTo>
                    <a:lnTo>
                      <a:pt x="3626" y="404"/>
                    </a:lnTo>
                    <a:lnTo>
                      <a:pt x="3700" y="503"/>
                    </a:lnTo>
                    <a:cubicBezTo>
                      <a:pt x="3733" y="483"/>
                      <a:pt x="3765" y="464"/>
                      <a:pt x="3798" y="446"/>
                    </a:cubicBezTo>
                    <a:cubicBezTo>
                      <a:pt x="3712" y="306"/>
                      <a:pt x="3645" y="158"/>
                      <a:pt x="360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43" name="Google Shape;6143;p40"/>
              <p:cNvSpPr/>
              <p:nvPr/>
            </p:nvSpPr>
            <p:spPr>
              <a:xfrm>
                <a:off x="4828375" y="1921850"/>
                <a:ext cx="1725" cy="2100"/>
              </a:xfrm>
              <a:custGeom>
                <a:avLst/>
                <a:gdLst/>
                <a:ahLst/>
                <a:cxnLst/>
                <a:rect l="l" t="t" r="r" b="b"/>
                <a:pathLst>
                  <a:path w="69" h="84" extrusionOk="0">
                    <a:moveTo>
                      <a:pt x="24" y="0"/>
                    </a:moveTo>
                    <a:cubicBezTo>
                      <a:pt x="15" y="23"/>
                      <a:pt x="8" y="42"/>
                      <a:pt x="1" y="65"/>
                    </a:cubicBezTo>
                    <a:cubicBezTo>
                      <a:pt x="22" y="74"/>
                      <a:pt x="45" y="81"/>
                      <a:pt x="68" y="84"/>
                    </a:cubicBezTo>
                    <a:cubicBezTo>
                      <a:pt x="52" y="53"/>
                      <a:pt x="38" y="26"/>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44" name="Google Shape;6144;p40"/>
              <p:cNvSpPr/>
              <p:nvPr/>
            </p:nvSpPr>
            <p:spPr>
              <a:xfrm>
                <a:off x="5123375" y="2218925"/>
                <a:ext cx="17300" cy="33275"/>
              </a:xfrm>
              <a:custGeom>
                <a:avLst/>
                <a:gdLst/>
                <a:ahLst/>
                <a:cxnLst/>
                <a:rect l="l" t="t" r="r" b="b"/>
                <a:pathLst>
                  <a:path w="692" h="1331" extrusionOk="0">
                    <a:moveTo>
                      <a:pt x="75" y="0"/>
                    </a:moveTo>
                    <a:cubicBezTo>
                      <a:pt x="63" y="183"/>
                      <a:pt x="68" y="469"/>
                      <a:pt x="1" y="538"/>
                    </a:cubicBezTo>
                    <a:cubicBezTo>
                      <a:pt x="96" y="605"/>
                      <a:pt x="184" y="668"/>
                      <a:pt x="267" y="728"/>
                    </a:cubicBezTo>
                    <a:cubicBezTo>
                      <a:pt x="280" y="733"/>
                      <a:pt x="293" y="735"/>
                      <a:pt x="306" y="735"/>
                    </a:cubicBezTo>
                    <a:cubicBezTo>
                      <a:pt x="318" y="735"/>
                      <a:pt x="331" y="733"/>
                      <a:pt x="344" y="728"/>
                    </a:cubicBezTo>
                    <a:lnTo>
                      <a:pt x="360" y="798"/>
                    </a:lnTo>
                    <a:cubicBezTo>
                      <a:pt x="434" y="849"/>
                      <a:pt x="504" y="900"/>
                      <a:pt x="569" y="946"/>
                    </a:cubicBezTo>
                    <a:cubicBezTo>
                      <a:pt x="518" y="965"/>
                      <a:pt x="464" y="983"/>
                      <a:pt x="413" y="1004"/>
                    </a:cubicBezTo>
                    <a:lnTo>
                      <a:pt x="444" y="1127"/>
                    </a:lnTo>
                    <a:cubicBezTo>
                      <a:pt x="511" y="1220"/>
                      <a:pt x="564" y="1287"/>
                      <a:pt x="604" y="1331"/>
                    </a:cubicBezTo>
                    <a:cubicBezTo>
                      <a:pt x="631" y="1319"/>
                      <a:pt x="664" y="1308"/>
                      <a:pt x="692" y="1296"/>
                    </a:cubicBezTo>
                    <a:cubicBezTo>
                      <a:pt x="634" y="1064"/>
                      <a:pt x="437" y="547"/>
                      <a:pt x="525" y="339"/>
                    </a:cubicBezTo>
                    <a:lnTo>
                      <a:pt x="358" y="211"/>
                    </a:lnTo>
                    <a:lnTo>
                      <a:pt x="358" y="353"/>
                    </a:lnTo>
                    <a:cubicBezTo>
                      <a:pt x="330" y="279"/>
                      <a:pt x="309" y="214"/>
                      <a:pt x="286" y="158"/>
                    </a:cubicBezTo>
                    <a:cubicBezTo>
                      <a:pt x="221" y="107"/>
                      <a:pt x="149" y="56"/>
                      <a:pt x="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45" name="Google Shape;6145;p40"/>
              <p:cNvSpPr/>
              <p:nvPr/>
            </p:nvSpPr>
            <p:spPr>
              <a:xfrm>
                <a:off x="5140075" y="2022800"/>
                <a:ext cx="151400" cy="229300"/>
              </a:xfrm>
              <a:custGeom>
                <a:avLst/>
                <a:gdLst/>
                <a:ahLst/>
                <a:cxnLst/>
                <a:rect l="l" t="t" r="r" b="b"/>
                <a:pathLst>
                  <a:path w="6056" h="9172" extrusionOk="0">
                    <a:moveTo>
                      <a:pt x="504" y="8450"/>
                    </a:moveTo>
                    <a:lnTo>
                      <a:pt x="765" y="8478"/>
                    </a:lnTo>
                    <a:cubicBezTo>
                      <a:pt x="830" y="8761"/>
                      <a:pt x="541" y="8436"/>
                      <a:pt x="749" y="8916"/>
                    </a:cubicBezTo>
                    <a:cubicBezTo>
                      <a:pt x="643" y="8770"/>
                      <a:pt x="536" y="8624"/>
                      <a:pt x="504" y="8450"/>
                    </a:cubicBezTo>
                    <a:close/>
                    <a:moveTo>
                      <a:pt x="1677" y="0"/>
                    </a:moveTo>
                    <a:lnTo>
                      <a:pt x="1677" y="0"/>
                    </a:lnTo>
                    <a:cubicBezTo>
                      <a:pt x="1537" y="193"/>
                      <a:pt x="1470" y="123"/>
                      <a:pt x="1391" y="327"/>
                    </a:cubicBezTo>
                    <a:cubicBezTo>
                      <a:pt x="1312" y="198"/>
                      <a:pt x="1255" y="168"/>
                      <a:pt x="1206" y="168"/>
                    </a:cubicBezTo>
                    <a:cubicBezTo>
                      <a:pt x="1191" y="168"/>
                      <a:pt x="1176" y="171"/>
                      <a:pt x="1162" y="174"/>
                    </a:cubicBezTo>
                    <a:cubicBezTo>
                      <a:pt x="819" y="3946"/>
                      <a:pt x="497" y="7787"/>
                      <a:pt x="457" y="8555"/>
                    </a:cubicBezTo>
                    <a:lnTo>
                      <a:pt x="369" y="8596"/>
                    </a:lnTo>
                    <a:cubicBezTo>
                      <a:pt x="293" y="8527"/>
                      <a:pt x="165" y="8423"/>
                      <a:pt x="0" y="8295"/>
                    </a:cubicBezTo>
                    <a:lnTo>
                      <a:pt x="0" y="8295"/>
                    </a:lnTo>
                    <a:cubicBezTo>
                      <a:pt x="100" y="8571"/>
                      <a:pt x="109" y="8884"/>
                      <a:pt x="216" y="9060"/>
                    </a:cubicBezTo>
                    <a:cubicBezTo>
                      <a:pt x="230" y="9053"/>
                      <a:pt x="244" y="9048"/>
                      <a:pt x="258" y="9042"/>
                    </a:cubicBezTo>
                    <a:lnTo>
                      <a:pt x="313" y="9081"/>
                    </a:lnTo>
                    <a:cubicBezTo>
                      <a:pt x="293" y="9086"/>
                      <a:pt x="269" y="9093"/>
                      <a:pt x="244" y="9099"/>
                    </a:cubicBezTo>
                    <a:cubicBezTo>
                      <a:pt x="246" y="9104"/>
                      <a:pt x="248" y="9106"/>
                      <a:pt x="251" y="9109"/>
                    </a:cubicBezTo>
                    <a:cubicBezTo>
                      <a:pt x="279" y="9111"/>
                      <a:pt x="316" y="9113"/>
                      <a:pt x="362" y="9113"/>
                    </a:cubicBezTo>
                    <a:lnTo>
                      <a:pt x="443" y="9171"/>
                    </a:lnTo>
                    <a:cubicBezTo>
                      <a:pt x="473" y="9061"/>
                      <a:pt x="462" y="8850"/>
                      <a:pt x="512" y="8850"/>
                    </a:cubicBezTo>
                    <a:cubicBezTo>
                      <a:pt x="536" y="8850"/>
                      <a:pt x="572" y="8897"/>
                      <a:pt x="633" y="9023"/>
                    </a:cubicBezTo>
                    <a:cubicBezTo>
                      <a:pt x="633" y="9044"/>
                      <a:pt x="633" y="9062"/>
                      <a:pt x="631" y="9083"/>
                    </a:cubicBezTo>
                    <a:cubicBezTo>
                      <a:pt x="765" y="9051"/>
                      <a:pt x="888" y="8986"/>
                      <a:pt x="993" y="8895"/>
                    </a:cubicBezTo>
                    <a:cubicBezTo>
                      <a:pt x="974" y="8895"/>
                      <a:pt x="965" y="8831"/>
                      <a:pt x="963" y="8705"/>
                    </a:cubicBezTo>
                    <a:cubicBezTo>
                      <a:pt x="2518" y="7903"/>
                      <a:pt x="3874" y="6767"/>
                      <a:pt x="4938" y="5379"/>
                    </a:cubicBezTo>
                    <a:cubicBezTo>
                      <a:pt x="5386" y="4739"/>
                      <a:pt x="5761" y="4048"/>
                      <a:pt x="6056" y="3325"/>
                    </a:cubicBezTo>
                    <a:cubicBezTo>
                      <a:pt x="5949" y="3167"/>
                      <a:pt x="5838" y="2970"/>
                      <a:pt x="5720" y="2854"/>
                    </a:cubicBezTo>
                    <a:cubicBezTo>
                      <a:pt x="5680" y="2963"/>
                      <a:pt x="5641" y="3072"/>
                      <a:pt x="5597" y="3181"/>
                    </a:cubicBezTo>
                    <a:cubicBezTo>
                      <a:pt x="5590" y="3292"/>
                      <a:pt x="5557" y="3367"/>
                      <a:pt x="5553" y="3482"/>
                    </a:cubicBezTo>
                    <a:lnTo>
                      <a:pt x="5516" y="3390"/>
                    </a:lnTo>
                    <a:cubicBezTo>
                      <a:pt x="5258" y="3999"/>
                      <a:pt x="4943" y="4586"/>
                      <a:pt x="4579" y="5140"/>
                    </a:cubicBezTo>
                    <a:cubicBezTo>
                      <a:pt x="3635" y="6457"/>
                      <a:pt x="2402" y="7539"/>
                      <a:pt x="972" y="8304"/>
                    </a:cubicBezTo>
                    <a:cubicBezTo>
                      <a:pt x="1030" y="6939"/>
                      <a:pt x="1357" y="3424"/>
                      <a:pt x="16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46" name="Google Shape;6146;p40"/>
              <p:cNvSpPr/>
              <p:nvPr/>
            </p:nvSpPr>
            <p:spPr>
              <a:xfrm>
                <a:off x="4837600" y="1924150"/>
                <a:ext cx="1475" cy="3050"/>
              </a:xfrm>
              <a:custGeom>
                <a:avLst/>
                <a:gdLst/>
                <a:ahLst/>
                <a:cxnLst/>
                <a:rect l="l" t="t" r="r" b="b"/>
                <a:pathLst>
                  <a:path w="59" h="122" extrusionOk="0">
                    <a:moveTo>
                      <a:pt x="13" y="1"/>
                    </a:moveTo>
                    <a:cubicBezTo>
                      <a:pt x="9" y="1"/>
                      <a:pt x="5" y="2"/>
                      <a:pt x="1" y="3"/>
                    </a:cubicBezTo>
                    <a:cubicBezTo>
                      <a:pt x="10" y="43"/>
                      <a:pt x="19" y="82"/>
                      <a:pt x="24" y="121"/>
                    </a:cubicBezTo>
                    <a:cubicBezTo>
                      <a:pt x="35" y="89"/>
                      <a:pt x="45" y="59"/>
                      <a:pt x="59" y="26"/>
                    </a:cubicBezTo>
                    <a:cubicBezTo>
                      <a:pt x="42" y="10"/>
                      <a:pt x="27"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47" name="Google Shape;6147;p40"/>
              <p:cNvSpPr/>
              <p:nvPr/>
            </p:nvSpPr>
            <p:spPr>
              <a:xfrm>
                <a:off x="5046350" y="2175450"/>
                <a:ext cx="6000" cy="5775"/>
              </a:xfrm>
              <a:custGeom>
                <a:avLst/>
                <a:gdLst/>
                <a:ahLst/>
                <a:cxnLst/>
                <a:rect l="l" t="t" r="r" b="b"/>
                <a:pathLst>
                  <a:path w="240" h="231" extrusionOk="0">
                    <a:moveTo>
                      <a:pt x="61" y="0"/>
                    </a:moveTo>
                    <a:cubicBezTo>
                      <a:pt x="38" y="0"/>
                      <a:pt x="18" y="18"/>
                      <a:pt x="1" y="59"/>
                    </a:cubicBezTo>
                    <a:lnTo>
                      <a:pt x="240" y="230"/>
                    </a:lnTo>
                    <a:cubicBezTo>
                      <a:pt x="175" y="97"/>
                      <a:pt x="112" y="0"/>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48" name="Google Shape;6148;p40"/>
              <p:cNvSpPr/>
              <p:nvPr/>
            </p:nvSpPr>
            <p:spPr>
              <a:xfrm>
                <a:off x="5039050" y="2160000"/>
                <a:ext cx="6700" cy="16525"/>
              </a:xfrm>
              <a:custGeom>
                <a:avLst/>
                <a:gdLst/>
                <a:ahLst/>
                <a:cxnLst/>
                <a:rect l="l" t="t" r="r" b="b"/>
                <a:pathLst>
                  <a:path w="268" h="661" extrusionOk="0">
                    <a:moveTo>
                      <a:pt x="103" y="1"/>
                    </a:moveTo>
                    <a:cubicBezTo>
                      <a:pt x="71" y="1"/>
                      <a:pt x="51" y="77"/>
                      <a:pt x="14" y="77"/>
                    </a:cubicBezTo>
                    <a:cubicBezTo>
                      <a:pt x="10" y="77"/>
                      <a:pt x="5" y="76"/>
                      <a:pt x="1" y="74"/>
                    </a:cubicBezTo>
                    <a:lnTo>
                      <a:pt x="1" y="74"/>
                    </a:lnTo>
                    <a:cubicBezTo>
                      <a:pt x="52" y="276"/>
                      <a:pt x="93" y="431"/>
                      <a:pt x="124" y="554"/>
                    </a:cubicBezTo>
                    <a:lnTo>
                      <a:pt x="267" y="660"/>
                    </a:lnTo>
                    <a:lnTo>
                      <a:pt x="184" y="127"/>
                    </a:lnTo>
                    <a:cubicBezTo>
                      <a:pt x="147" y="30"/>
                      <a:pt x="122" y="1"/>
                      <a:pt x="10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49" name="Google Shape;6149;p40"/>
              <p:cNvSpPr/>
              <p:nvPr/>
            </p:nvSpPr>
            <p:spPr>
              <a:xfrm>
                <a:off x="5019925" y="2144575"/>
                <a:ext cx="11400" cy="9700"/>
              </a:xfrm>
              <a:custGeom>
                <a:avLst/>
                <a:gdLst/>
                <a:ahLst/>
                <a:cxnLst/>
                <a:rect l="l" t="t" r="r" b="b"/>
                <a:pathLst>
                  <a:path w="456" h="388" extrusionOk="0">
                    <a:moveTo>
                      <a:pt x="36" y="0"/>
                    </a:moveTo>
                    <a:lnTo>
                      <a:pt x="1" y="46"/>
                    </a:lnTo>
                    <a:lnTo>
                      <a:pt x="251" y="387"/>
                    </a:lnTo>
                    <a:cubicBezTo>
                      <a:pt x="286" y="339"/>
                      <a:pt x="365" y="320"/>
                      <a:pt x="455" y="294"/>
                    </a:cubicBezTo>
                    <a:lnTo>
                      <a:pt x="3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50" name="Google Shape;6150;p40"/>
              <p:cNvSpPr/>
              <p:nvPr/>
            </p:nvSpPr>
            <p:spPr>
              <a:xfrm>
                <a:off x="4987250" y="2125575"/>
                <a:ext cx="51600" cy="45625"/>
              </a:xfrm>
              <a:custGeom>
                <a:avLst/>
                <a:gdLst/>
                <a:ahLst/>
                <a:cxnLst/>
                <a:rect l="l" t="t" r="r" b="b"/>
                <a:pathLst>
                  <a:path w="2064" h="1825" extrusionOk="0">
                    <a:moveTo>
                      <a:pt x="169" y="1"/>
                    </a:moveTo>
                    <a:cubicBezTo>
                      <a:pt x="65" y="1"/>
                      <a:pt x="150" y="350"/>
                      <a:pt x="4" y="350"/>
                    </a:cubicBezTo>
                    <a:cubicBezTo>
                      <a:pt x="3" y="350"/>
                      <a:pt x="1" y="350"/>
                      <a:pt x="0" y="350"/>
                    </a:cubicBezTo>
                    <a:lnTo>
                      <a:pt x="0" y="350"/>
                    </a:lnTo>
                    <a:cubicBezTo>
                      <a:pt x="645" y="813"/>
                      <a:pt x="1289" y="1277"/>
                      <a:pt x="1910" y="1724"/>
                    </a:cubicBezTo>
                    <a:cubicBezTo>
                      <a:pt x="1911" y="1724"/>
                      <a:pt x="1912" y="1724"/>
                      <a:pt x="1913" y="1724"/>
                    </a:cubicBezTo>
                    <a:cubicBezTo>
                      <a:pt x="1922" y="1724"/>
                      <a:pt x="1935" y="1737"/>
                      <a:pt x="1950" y="1755"/>
                    </a:cubicBezTo>
                    <a:lnTo>
                      <a:pt x="2047" y="1824"/>
                    </a:lnTo>
                    <a:cubicBezTo>
                      <a:pt x="2059" y="1806"/>
                      <a:pt x="2063" y="1785"/>
                      <a:pt x="2061" y="1764"/>
                    </a:cubicBezTo>
                    <a:cubicBezTo>
                      <a:pt x="1957" y="1553"/>
                      <a:pt x="1853" y="1349"/>
                      <a:pt x="1778" y="1249"/>
                    </a:cubicBezTo>
                    <a:lnTo>
                      <a:pt x="1776" y="1312"/>
                    </a:lnTo>
                    <a:cubicBezTo>
                      <a:pt x="1586" y="1275"/>
                      <a:pt x="1428" y="1092"/>
                      <a:pt x="1254" y="700"/>
                    </a:cubicBezTo>
                    <a:lnTo>
                      <a:pt x="1018" y="533"/>
                    </a:lnTo>
                    <a:lnTo>
                      <a:pt x="930" y="883"/>
                    </a:lnTo>
                    <a:cubicBezTo>
                      <a:pt x="926" y="884"/>
                      <a:pt x="922" y="885"/>
                      <a:pt x="918" y="885"/>
                    </a:cubicBezTo>
                    <a:cubicBezTo>
                      <a:pt x="845" y="885"/>
                      <a:pt x="750" y="628"/>
                      <a:pt x="724" y="405"/>
                    </a:cubicBezTo>
                    <a:cubicBezTo>
                      <a:pt x="699" y="453"/>
                      <a:pt x="670" y="470"/>
                      <a:pt x="639" y="470"/>
                    </a:cubicBezTo>
                    <a:cubicBezTo>
                      <a:pt x="558" y="470"/>
                      <a:pt x="461" y="351"/>
                      <a:pt x="377" y="351"/>
                    </a:cubicBezTo>
                    <a:cubicBezTo>
                      <a:pt x="338" y="351"/>
                      <a:pt x="302" y="376"/>
                      <a:pt x="272" y="449"/>
                    </a:cubicBezTo>
                    <a:lnTo>
                      <a:pt x="285" y="74"/>
                    </a:lnTo>
                    <a:cubicBezTo>
                      <a:pt x="231" y="22"/>
                      <a:pt x="194" y="1"/>
                      <a:pt x="16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51" name="Google Shape;6151;p40"/>
              <p:cNvSpPr/>
              <p:nvPr/>
            </p:nvSpPr>
            <p:spPr>
              <a:xfrm>
                <a:off x="4806550" y="1935050"/>
                <a:ext cx="289800" cy="335875"/>
              </a:xfrm>
              <a:custGeom>
                <a:avLst/>
                <a:gdLst/>
                <a:ahLst/>
                <a:cxnLst/>
                <a:rect l="l" t="t" r="r" b="b"/>
                <a:pathLst>
                  <a:path w="11592" h="13435" extrusionOk="0">
                    <a:moveTo>
                      <a:pt x="1119" y="3179"/>
                    </a:moveTo>
                    <a:lnTo>
                      <a:pt x="1119" y="3179"/>
                    </a:lnTo>
                    <a:cubicBezTo>
                      <a:pt x="1119" y="3179"/>
                      <a:pt x="1119" y="3179"/>
                      <a:pt x="1120" y="3179"/>
                    </a:cubicBezTo>
                    <a:cubicBezTo>
                      <a:pt x="1119" y="3179"/>
                      <a:pt x="1119" y="3179"/>
                      <a:pt x="1119" y="3179"/>
                    </a:cubicBezTo>
                    <a:close/>
                    <a:moveTo>
                      <a:pt x="561" y="2912"/>
                    </a:moveTo>
                    <a:lnTo>
                      <a:pt x="846" y="3364"/>
                    </a:lnTo>
                    <a:lnTo>
                      <a:pt x="628" y="3135"/>
                    </a:lnTo>
                    <a:lnTo>
                      <a:pt x="561" y="2912"/>
                    </a:lnTo>
                    <a:close/>
                    <a:moveTo>
                      <a:pt x="2753" y="9315"/>
                    </a:moveTo>
                    <a:cubicBezTo>
                      <a:pt x="2771" y="9315"/>
                      <a:pt x="2806" y="9380"/>
                      <a:pt x="2877" y="9478"/>
                    </a:cubicBezTo>
                    <a:lnTo>
                      <a:pt x="2726" y="9533"/>
                    </a:lnTo>
                    <a:cubicBezTo>
                      <a:pt x="2732" y="9378"/>
                      <a:pt x="2734" y="9315"/>
                      <a:pt x="2753" y="9315"/>
                    </a:cubicBezTo>
                    <a:close/>
                    <a:moveTo>
                      <a:pt x="737" y="1"/>
                    </a:moveTo>
                    <a:lnTo>
                      <a:pt x="737" y="1"/>
                    </a:lnTo>
                    <a:cubicBezTo>
                      <a:pt x="767" y="237"/>
                      <a:pt x="758" y="488"/>
                      <a:pt x="897" y="810"/>
                    </a:cubicBezTo>
                    <a:cubicBezTo>
                      <a:pt x="810" y="626"/>
                      <a:pt x="693" y="517"/>
                      <a:pt x="609" y="517"/>
                    </a:cubicBezTo>
                    <a:cubicBezTo>
                      <a:pt x="594" y="517"/>
                      <a:pt x="580" y="520"/>
                      <a:pt x="568" y="527"/>
                    </a:cubicBezTo>
                    <a:cubicBezTo>
                      <a:pt x="547" y="610"/>
                      <a:pt x="524" y="694"/>
                      <a:pt x="505" y="777"/>
                    </a:cubicBezTo>
                    <a:cubicBezTo>
                      <a:pt x="508" y="812"/>
                      <a:pt x="512" y="849"/>
                      <a:pt x="519" y="889"/>
                    </a:cubicBezTo>
                    <a:cubicBezTo>
                      <a:pt x="542" y="880"/>
                      <a:pt x="567" y="847"/>
                      <a:pt x="600" y="847"/>
                    </a:cubicBezTo>
                    <a:cubicBezTo>
                      <a:pt x="620" y="847"/>
                      <a:pt x="643" y="859"/>
                      <a:pt x="670" y="896"/>
                    </a:cubicBezTo>
                    <a:cubicBezTo>
                      <a:pt x="659" y="886"/>
                      <a:pt x="649" y="881"/>
                      <a:pt x="640" y="881"/>
                    </a:cubicBezTo>
                    <a:cubicBezTo>
                      <a:pt x="554" y="881"/>
                      <a:pt x="525" y="1270"/>
                      <a:pt x="424" y="1270"/>
                    </a:cubicBezTo>
                    <a:cubicBezTo>
                      <a:pt x="417" y="1270"/>
                      <a:pt x="409" y="1268"/>
                      <a:pt x="401" y="1264"/>
                    </a:cubicBezTo>
                    <a:cubicBezTo>
                      <a:pt x="371" y="1419"/>
                      <a:pt x="345" y="1575"/>
                      <a:pt x="322" y="1730"/>
                    </a:cubicBezTo>
                    <a:cubicBezTo>
                      <a:pt x="342" y="1679"/>
                      <a:pt x="356" y="1620"/>
                      <a:pt x="380" y="1620"/>
                    </a:cubicBezTo>
                    <a:cubicBezTo>
                      <a:pt x="406" y="1620"/>
                      <a:pt x="446" y="1695"/>
                      <a:pt x="519" y="1941"/>
                    </a:cubicBezTo>
                    <a:lnTo>
                      <a:pt x="311" y="1807"/>
                    </a:lnTo>
                    <a:cubicBezTo>
                      <a:pt x="281" y="2022"/>
                      <a:pt x="257" y="2235"/>
                      <a:pt x="241" y="2451"/>
                    </a:cubicBezTo>
                    <a:cubicBezTo>
                      <a:pt x="250" y="2474"/>
                      <a:pt x="262" y="2500"/>
                      <a:pt x="274" y="2525"/>
                    </a:cubicBezTo>
                    <a:lnTo>
                      <a:pt x="239" y="2456"/>
                    </a:lnTo>
                    <a:cubicBezTo>
                      <a:pt x="236" y="2486"/>
                      <a:pt x="234" y="2518"/>
                      <a:pt x="232" y="2548"/>
                    </a:cubicBezTo>
                    <a:cubicBezTo>
                      <a:pt x="199" y="2556"/>
                      <a:pt x="173" y="2560"/>
                      <a:pt x="156" y="2560"/>
                    </a:cubicBezTo>
                    <a:cubicBezTo>
                      <a:pt x="141" y="2560"/>
                      <a:pt x="132" y="2557"/>
                      <a:pt x="130" y="2551"/>
                    </a:cubicBezTo>
                    <a:lnTo>
                      <a:pt x="130" y="2551"/>
                    </a:lnTo>
                    <a:cubicBezTo>
                      <a:pt x="146" y="2641"/>
                      <a:pt x="176" y="2727"/>
                      <a:pt x="216" y="2808"/>
                    </a:cubicBezTo>
                    <a:cubicBezTo>
                      <a:pt x="216" y="2817"/>
                      <a:pt x="216" y="2824"/>
                      <a:pt x="216" y="2831"/>
                    </a:cubicBezTo>
                    <a:cubicBezTo>
                      <a:pt x="199" y="2813"/>
                      <a:pt x="169" y="2780"/>
                      <a:pt x="123" y="2729"/>
                    </a:cubicBezTo>
                    <a:lnTo>
                      <a:pt x="123" y="2729"/>
                    </a:lnTo>
                    <a:cubicBezTo>
                      <a:pt x="0" y="2905"/>
                      <a:pt x="83" y="2947"/>
                      <a:pt x="211" y="3005"/>
                    </a:cubicBezTo>
                    <a:cubicBezTo>
                      <a:pt x="204" y="3235"/>
                      <a:pt x="206" y="3462"/>
                      <a:pt x="213" y="3689"/>
                    </a:cubicBezTo>
                    <a:lnTo>
                      <a:pt x="591" y="4204"/>
                    </a:lnTo>
                    <a:cubicBezTo>
                      <a:pt x="420" y="3770"/>
                      <a:pt x="176" y="3179"/>
                      <a:pt x="225" y="2915"/>
                    </a:cubicBezTo>
                    <a:lnTo>
                      <a:pt x="225" y="2915"/>
                    </a:lnTo>
                    <a:cubicBezTo>
                      <a:pt x="556" y="3102"/>
                      <a:pt x="561" y="3965"/>
                      <a:pt x="672" y="4048"/>
                    </a:cubicBezTo>
                    <a:cubicBezTo>
                      <a:pt x="874" y="5064"/>
                      <a:pt x="505" y="4816"/>
                      <a:pt x="336" y="4948"/>
                    </a:cubicBezTo>
                    <a:cubicBezTo>
                      <a:pt x="742" y="7502"/>
                      <a:pt x="2103" y="9881"/>
                      <a:pt x="4340" y="11749"/>
                    </a:cubicBezTo>
                    <a:cubicBezTo>
                      <a:pt x="5909" y="12915"/>
                      <a:pt x="7695" y="13435"/>
                      <a:pt x="9493" y="13435"/>
                    </a:cubicBezTo>
                    <a:cubicBezTo>
                      <a:pt x="10110" y="13435"/>
                      <a:pt x="10728" y="13373"/>
                      <a:pt x="11338" y="13256"/>
                    </a:cubicBezTo>
                    <a:lnTo>
                      <a:pt x="11290" y="13219"/>
                    </a:lnTo>
                    <a:lnTo>
                      <a:pt x="11350" y="13252"/>
                    </a:lnTo>
                    <a:cubicBezTo>
                      <a:pt x="11431" y="13235"/>
                      <a:pt x="11510" y="13222"/>
                      <a:pt x="11591" y="13203"/>
                    </a:cubicBezTo>
                    <a:cubicBezTo>
                      <a:pt x="11519" y="12902"/>
                      <a:pt x="11373" y="13122"/>
                      <a:pt x="11192" y="12825"/>
                    </a:cubicBezTo>
                    <a:lnTo>
                      <a:pt x="11190" y="12825"/>
                    </a:lnTo>
                    <a:cubicBezTo>
                      <a:pt x="11197" y="13040"/>
                      <a:pt x="11146" y="13104"/>
                      <a:pt x="11070" y="13104"/>
                    </a:cubicBezTo>
                    <a:cubicBezTo>
                      <a:pt x="10954" y="13104"/>
                      <a:pt x="10782" y="12957"/>
                      <a:pt x="10668" y="12957"/>
                    </a:cubicBezTo>
                    <a:cubicBezTo>
                      <a:pt x="10666" y="12957"/>
                      <a:pt x="10664" y="12957"/>
                      <a:pt x="10662" y="12957"/>
                    </a:cubicBezTo>
                    <a:cubicBezTo>
                      <a:pt x="10627" y="13132"/>
                      <a:pt x="10590" y="13202"/>
                      <a:pt x="10551" y="13202"/>
                    </a:cubicBezTo>
                    <a:cubicBezTo>
                      <a:pt x="10496" y="13202"/>
                      <a:pt x="10436" y="13069"/>
                      <a:pt x="10372" y="12895"/>
                    </a:cubicBezTo>
                    <a:cubicBezTo>
                      <a:pt x="10285" y="12897"/>
                      <a:pt x="10199" y="12898"/>
                      <a:pt x="10114" y="12898"/>
                    </a:cubicBezTo>
                    <a:cubicBezTo>
                      <a:pt x="10008" y="12898"/>
                      <a:pt x="9904" y="12896"/>
                      <a:pt x="9799" y="12892"/>
                    </a:cubicBezTo>
                    <a:lnTo>
                      <a:pt x="9799" y="12904"/>
                    </a:lnTo>
                    <a:lnTo>
                      <a:pt x="9795" y="12892"/>
                    </a:lnTo>
                    <a:cubicBezTo>
                      <a:pt x="9621" y="12885"/>
                      <a:pt x="9447" y="12874"/>
                      <a:pt x="9278" y="12855"/>
                    </a:cubicBezTo>
                    <a:lnTo>
                      <a:pt x="9229" y="13177"/>
                    </a:lnTo>
                    <a:lnTo>
                      <a:pt x="9236" y="12992"/>
                    </a:lnTo>
                    <a:cubicBezTo>
                      <a:pt x="9213" y="12936"/>
                      <a:pt x="9189" y="12888"/>
                      <a:pt x="9166" y="12844"/>
                    </a:cubicBezTo>
                    <a:cubicBezTo>
                      <a:pt x="7729" y="12672"/>
                      <a:pt x="6331" y="12102"/>
                      <a:pt x="5109" y="11061"/>
                    </a:cubicBezTo>
                    <a:cubicBezTo>
                      <a:pt x="4625" y="10743"/>
                      <a:pt x="4164" y="10386"/>
                      <a:pt x="3735" y="9997"/>
                    </a:cubicBezTo>
                    <a:cubicBezTo>
                      <a:pt x="3519" y="9950"/>
                      <a:pt x="3283" y="9899"/>
                      <a:pt x="3130" y="9691"/>
                    </a:cubicBezTo>
                    <a:lnTo>
                      <a:pt x="3130" y="9691"/>
                    </a:lnTo>
                    <a:cubicBezTo>
                      <a:pt x="3199" y="9851"/>
                      <a:pt x="3195" y="9978"/>
                      <a:pt x="3227" y="10152"/>
                    </a:cubicBezTo>
                    <a:cubicBezTo>
                      <a:pt x="3014" y="10015"/>
                      <a:pt x="2963" y="9570"/>
                      <a:pt x="2909" y="9151"/>
                    </a:cubicBezTo>
                    <a:cubicBezTo>
                      <a:pt x="2172" y="8307"/>
                      <a:pt x="1593" y="7336"/>
                      <a:pt x="1203" y="6285"/>
                    </a:cubicBezTo>
                    <a:lnTo>
                      <a:pt x="1189" y="6269"/>
                    </a:lnTo>
                    <a:lnTo>
                      <a:pt x="1189" y="6251"/>
                    </a:lnTo>
                    <a:cubicBezTo>
                      <a:pt x="853" y="5330"/>
                      <a:pt x="670" y="4359"/>
                      <a:pt x="644" y="3378"/>
                    </a:cubicBezTo>
                    <a:lnTo>
                      <a:pt x="644" y="3378"/>
                    </a:lnTo>
                    <a:cubicBezTo>
                      <a:pt x="1018" y="3575"/>
                      <a:pt x="2307" y="4468"/>
                      <a:pt x="3946" y="5627"/>
                    </a:cubicBezTo>
                    <a:cubicBezTo>
                      <a:pt x="3952" y="5562"/>
                      <a:pt x="3957" y="5496"/>
                      <a:pt x="3955" y="5429"/>
                    </a:cubicBezTo>
                    <a:lnTo>
                      <a:pt x="3955" y="5429"/>
                    </a:lnTo>
                    <a:cubicBezTo>
                      <a:pt x="3958" y="5517"/>
                      <a:pt x="3981" y="5606"/>
                      <a:pt x="4024" y="5683"/>
                    </a:cubicBezTo>
                    <a:cubicBezTo>
                      <a:pt x="4094" y="5731"/>
                      <a:pt x="4166" y="5782"/>
                      <a:pt x="4238" y="5833"/>
                    </a:cubicBezTo>
                    <a:cubicBezTo>
                      <a:pt x="4166" y="5615"/>
                      <a:pt x="4303" y="5708"/>
                      <a:pt x="4203" y="5340"/>
                    </a:cubicBezTo>
                    <a:cubicBezTo>
                      <a:pt x="2405" y="4094"/>
                      <a:pt x="1084" y="3178"/>
                      <a:pt x="1116" y="3178"/>
                    </a:cubicBezTo>
                    <a:lnTo>
                      <a:pt x="1116" y="3178"/>
                    </a:lnTo>
                    <a:cubicBezTo>
                      <a:pt x="1117" y="3178"/>
                      <a:pt x="1118" y="3178"/>
                      <a:pt x="1119" y="3179"/>
                    </a:cubicBezTo>
                    <a:lnTo>
                      <a:pt x="1119" y="3179"/>
                    </a:lnTo>
                    <a:cubicBezTo>
                      <a:pt x="1101" y="3169"/>
                      <a:pt x="1238" y="3084"/>
                      <a:pt x="1500" y="2940"/>
                    </a:cubicBezTo>
                    <a:cubicBezTo>
                      <a:pt x="1512" y="2807"/>
                      <a:pt x="1513" y="2665"/>
                      <a:pt x="1576" y="2665"/>
                    </a:cubicBezTo>
                    <a:cubicBezTo>
                      <a:pt x="1610" y="2665"/>
                      <a:pt x="1661" y="2705"/>
                      <a:pt x="1741" y="2810"/>
                    </a:cubicBezTo>
                    <a:cubicBezTo>
                      <a:pt x="1980" y="2683"/>
                      <a:pt x="2281" y="2525"/>
                      <a:pt x="2631" y="2347"/>
                    </a:cubicBezTo>
                    <a:cubicBezTo>
                      <a:pt x="2627" y="2266"/>
                      <a:pt x="2622" y="2190"/>
                      <a:pt x="2642" y="2190"/>
                    </a:cubicBezTo>
                    <a:cubicBezTo>
                      <a:pt x="2654" y="2190"/>
                      <a:pt x="2677" y="2221"/>
                      <a:pt x="2717" y="2300"/>
                    </a:cubicBezTo>
                    <a:lnTo>
                      <a:pt x="2833" y="2242"/>
                    </a:lnTo>
                    <a:cubicBezTo>
                      <a:pt x="2754" y="2092"/>
                      <a:pt x="2685" y="1936"/>
                      <a:pt x="2624" y="1776"/>
                    </a:cubicBezTo>
                    <a:cubicBezTo>
                      <a:pt x="2603" y="1769"/>
                      <a:pt x="2583" y="1766"/>
                      <a:pt x="2564" y="1766"/>
                    </a:cubicBezTo>
                    <a:cubicBezTo>
                      <a:pt x="2417" y="1766"/>
                      <a:pt x="2326" y="1962"/>
                      <a:pt x="2221" y="1962"/>
                    </a:cubicBezTo>
                    <a:cubicBezTo>
                      <a:pt x="2173" y="1962"/>
                      <a:pt x="2122" y="1920"/>
                      <a:pt x="2061" y="1800"/>
                    </a:cubicBezTo>
                    <a:lnTo>
                      <a:pt x="2214" y="1744"/>
                    </a:lnTo>
                    <a:cubicBezTo>
                      <a:pt x="2212" y="1737"/>
                      <a:pt x="2207" y="1732"/>
                      <a:pt x="2205" y="1725"/>
                    </a:cubicBezTo>
                    <a:cubicBezTo>
                      <a:pt x="1560" y="2018"/>
                      <a:pt x="1029" y="2249"/>
                      <a:pt x="668" y="2395"/>
                    </a:cubicBezTo>
                    <a:cubicBezTo>
                      <a:pt x="728" y="1623"/>
                      <a:pt x="876" y="863"/>
                      <a:pt x="1110" y="128"/>
                    </a:cubicBezTo>
                    <a:cubicBezTo>
                      <a:pt x="988" y="105"/>
                      <a:pt x="913" y="63"/>
                      <a:pt x="7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52" name="Google Shape;6152;p40"/>
              <p:cNvSpPr/>
              <p:nvPr/>
            </p:nvSpPr>
            <p:spPr>
              <a:xfrm>
                <a:off x="4811925" y="2028375"/>
                <a:ext cx="3050" cy="6400"/>
              </a:xfrm>
              <a:custGeom>
                <a:avLst/>
                <a:gdLst/>
                <a:ahLst/>
                <a:cxnLst/>
                <a:rect l="l" t="t" r="r" b="b"/>
                <a:pathLst>
                  <a:path w="122" h="256" extrusionOk="0">
                    <a:moveTo>
                      <a:pt x="1" y="0"/>
                    </a:moveTo>
                    <a:cubicBezTo>
                      <a:pt x="3" y="65"/>
                      <a:pt x="5" y="132"/>
                      <a:pt x="10" y="197"/>
                    </a:cubicBezTo>
                    <a:cubicBezTo>
                      <a:pt x="40" y="230"/>
                      <a:pt x="79" y="248"/>
                      <a:pt x="121" y="25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53" name="Google Shape;6153;p40"/>
              <p:cNvSpPr/>
              <p:nvPr/>
            </p:nvSpPr>
            <p:spPr>
              <a:xfrm>
                <a:off x="4873350" y="1772825"/>
                <a:ext cx="438350" cy="300900"/>
              </a:xfrm>
              <a:custGeom>
                <a:avLst/>
                <a:gdLst/>
                <a:ahLst/>
                <a:cxnLst/>
                <a:rect l="l" t="t" r="r" b="b"/>
                <a:pathLst>
                  <a:path w="17534" h="12036" extrusionOk="0">
                    <a:moveTo>
                      <a:pt x="16370" y="6538"/>
                    </a:moveTo>
                    <a:cubicBezTo>
                      <a:pt x="16404" y="6538"/>
                      <a:pt x="16475" y="6629"/>
                      <a:pt x="16535" y="6745"/>
                    </a:cubicBezTo>
                    <a:lnTo>
                      <a:pt x="16384" y="6740"/>
                    </a:lnTo>
                    <a:cubicBezTo>
                      <a:pt x="16340" y="6594"/>
                      <a:pt x="16343" y="6538"/>
                      <a:pt x="16370" y="6538"/>
                    </a:cubicBezTo>
                    <a:close/>
                    <a:moveTo>
                      <a:pt x="16695" y="7491"/>
                    </a:moveTo>
                    <a:cubicBezTo>
                      <a:pt x="16696" y="7492"/>
                      <a:pt x="16697" y="7493"/>
                      <a:pt x="16698" y="7493"/>
                    </a:cubicBezTo>
                    <a:lnTo>
                      <a:pt x="16698" y="7493"/>
                    </a:lnTo>
                    <a:cubicBezTo>
                      <a:pt x="16697" y="7493"/>
                      <a:pt x="16696" y="7492"/>
                      <a:pt x="16695" y="7491"/>
                    </a:cubicBezTo>
                    <a:close/>
                    <a:moveTo>
                      <a:pt x="16866" y="8085"/>
                    </a:moveTo>
                    <a:lnTo>
                      <a:pt x="16933" y="8145"/>
                    </a:lnTo>
                    <a:cubicBezTo>
                      <a:pt x="16930" y="8146"/>
                      <a:pt x="16926" y="8147"/>
                      <a:pt x="16923" y="8147"/>
                    </a:cubicBezTo>
                    <a:cubicBezTo>
                      <a:pt x="16902" y="8147"/>
                      <a:pt x="16884" y="8123"/>
                      <a:pt x="16866" y="8085"/>
                    </a:cubicBezTo>
                    <a:close/>
                    <a:moveTo>
                      <a:pt x="7918" y="1"/>
                    </a:moveTo>
                    <a:cubicBezTo>
                      <a:pt x="5900" y="1"/>
                      <a:pt x="3907" y="567"/>
                      <a:pt x="2157" y="1575"/>
                    </a:cubicBezTo>
                    <a:cubicBezTo>
                      <a:pt x="2199" y="1733"/>
                      <a:pt x="2240" y="1909"/>
                      <a:pt x="2287" y="2057"/>
                    </a:cubicBezTo>
                    <a:cubicBezTo>
                      <a:pt x="3935" y="1090"/>
                      <a:pt x="5794" y="524"/>
                      <a:pt x="7631" y="524"/>
                    </a:cubicBezTo>
                    <a:cubicBezTo>
                      <a:pt x="9320" y="524"/>
                      <a:pt x="10990" y="1002"/>
                      <a:pt x="12461" y="2085"/>
                    </a:cubicBezTo>
                    <a:cubicBezTo>
                      <a:pt x="10941" y="2757"/>
                      <a:pt x="5497" y="5423"/>
                      <a:pt x="1605" y="7255"/>
                    </a:cubicBezTo>
                    <a:cubicBezTo>
                      <a:pt x="1603" y="7285"/>
                      <a:pt x="1601" y="7315"/>
                      <a:pt x="1596" y="7345"/>
                    </a:cubicBezTo>
                    <a:cubicBezTo>
                      <a:pt x="1580" y="7324"/>
                      <a:pt x="1568" y="7301"/>
                      <a:pt x="1552" y="7278"/>
                    </a:cubicBezTo>
                    <a:cubicBezTo>
                      <a:pt x="998" y="7540"/>
                      <a:pt x="476" y="7783"/>
                      <a:pt x="1" y="8001"/>
                    </a:cubicBezTo>
                    <a:cubicBezTo>
                      <a:pt x="158" y="8253"/>
                      <a:pt x="316" y="8526"/>
                      <a:pt x="437" y="8526"/>
                    </a:cubicBezTo>
                    <a:cubicBezTo>
                      <a:pt x="479" y="8526"/>
                      <a:pt x="517" y="8493"/>
                      <a:pt x="548" y="8416"/>
                    </a:cubicBezTo>
                    <a:cubicBezTo>
                      <a:pt x="614" y="8349"/>
                      <a:pt x="694" y="8321"/>
                      <a:pt x="784" y="8321"/>
                    </a:cubicBezTo>
                    <a:cubicBezTo>
                      <a:pt x="830" y="8321"/>
                      <a:pt x="878" y="8328"/>
                      <a:pt x="928" y="8342"/>
                    </a:cubicBezTo>
                    <a:cubicBezTo>
                      <a:pt x="1181" y="8212"/>
                      <a:pt x="1452" y="8075"/>
                      <a:pt x="1730" y="7932"/>
                    </a:cubicBezTo>
                    <a:cubicBezTo>
                      <a:pt x="1744" y="7892"/>
                      <a:pt x="1763" y="7862"/>
                      <a:pt x="1798" y="7862"/>
                    </a:cubicBezTo>
                    <a:cubicBezTo>
                      <a:pt x="1810" y="7862"/>
                      <a:pt x="1823" y="7866"/>
                      <a:pt x="1839" y="7874"/>
                    </a:cubicBezTo>
                    <a:cubicBezTo>
                      <a:pt x="1839" y="7874"/>
                      <a:pt x="1839" y="7876"/>
                      <a:pt x="1839" y="7876"/>
                    </a:cubicBezTo>
                    <a:cubicBezTo>
                      <a:pt x="2192" y="7697"/>
                      <a:pt x="2560" y="7512"/>
                      <a:pt x="2940" y="7317"/>
                    </a:cubicBezTo>
                    <a:cubicBezTo>
                      <a:pt x="2996" y="7171"/>
                      <a:pt x="3062" y="7052"/>
                      <a:pt x="3176" y="7052"/>
                    </a:cubicBezTo>
                    <a:cubicBezTo>
                      <a:pt x="3210" y="7052"/>
                      <a:pt x="3248" y="7062"/>
                      <a:pt x="3291" y="7085"/>
                    </a:cubicBezTo>
                    <a:cubicBezTo>
                      <a:pt x="3258" y="6974"/>
                      <a:pt x="3228" y="6800"/>
                      <a:pt x="3156" y="6703"/>
                    </a:cubicBezTo>
                    <a:lnTo>
                      <a:pt x="3156" y="6703"/>
                    </a:lnTo>
                    <a:lnTo>
                      <a:pt x="3411" y="6856"/>
                    </a:lnTo>
                    <a:lnTo>
                      <a:pt x="3367" y="7102"/>
                    </a:lnTo>
                    <a:lnTo>
                      <a:pt x="4556" y="6501"/>
                    </a:lnTo>
                    <a:cubicBezTo>
                      <a:pt x="4491" y="6464"/>
                      <a:pt x="4426" y="6462"/>
                      <a:pt x="4366" y="6376"/>
                    </a:cubicBezTo>
                    <a:lnTo>
                      <a:pt x="4366" y="6376"/>
                    </a:lnTo>
                    <a:cubicBezTo>
                      <a:pt x="4383" y="6389"/>
                      <a:pt x="4403" y="6393"/>
                      <a:pt x="4425" y="6393"/>
                    </a:cubicBezTo>
                    <a:cubicBezTo>
                      <a:pt x="4468" y="6393"/>
                      <a:pt x="4518" y="6376"/>
                      <a:pt x="4563" y="6376"/>
                    </a:cubicBezTo>
                    <a:cubicBezTo>
                      <a:pt x="4605" y="6376"/>
                      <a:pt x="4642" y="6390"/>
                      <a:pt x="4665" y="6446"/>
                    </a:cubicBezTo>
                    <a:cubicBezTo>
                      <a:pt x="4758" y="6399"/>
                      <a:pt x="4853" y="6351"/>
                      <a:pt x="4946" y="6304"/>
                    </a:cubicBezTo>
                    <a:cubicBezTo>
                      <a:pt x="4967" y="6179"/>
                      <a:pt x="4990" y="6061"/>
                      <a:pt x="5018" y="5950"/>
                    </a:cubicBezTo>
                    <a:lnTo>
                      <a:pt x="5268" y="6140"/>
                    </a:lnTo>
                    <a:cubicBezTo>
                      <a:pt x="6114" y="5711"/>
                      <a:pt x="6967" y="5277"/>
                      <a:pt x="7776" y="4865"/>
                    </a:cubicBezTo>
                    <a:lnTo>
                      <a:pt x="7760" y="4684"/>
                    </a:lnTo>
                    <a:lnTo>
                      <a:pt x="7862" y="4821"/>
                    </a:lnTo>
                    <a:cubicBezTo>
                      <a:pt x="10271" y="3587"/>
                      <a:pt x="12288" y="2523"/>
                      <a:pt x="12638" y="2224"/>
                    </a:cubicBezTo>
                    <a:lnTo>
                      <a:pt x="12663" y="2243"/>
                    </a:lnTo>
                    <a:cubicBezTo>
                      <a:pt x="12526" y="2859"/>
                      <a:pt x="12176" y="6395"/>
                      <a:pt x="11842" y="10032"/>
                    </a:cubicBezTo>
                    <a:cubicBezTo>
                      <a:pt x="11967" y="9996"/>
                      <a:pt x="12100" y="9904"/>
                      <a:pt x="12248" y="9904"/>
                    </a:cubicBezTo>
                    <a:cubicBezTo>
                      <a:pt x="12282" y="9904"/>
                      <a:pt x="12317" y="9909"/>
                      <a:pt x="12352" y="9921"/>
                    </a:cubicBezTo>
                    <a:cubicBezTo>
                      <a:pt x="12424" y="9156"/>
                      <a:pt x="12494" y="8398"/>
                      <a:pt x="12563" y="7667"/>
                    </a:cubicBezTo>
                    <a:cubicBezTo>
                      <a:pt x="12540" y="7612"/>
                      <a:pt x="12531" y="7551"/>
                      <a:pt x="12533" y="7491"/>
                    </a:cubicBezTo>
                    <a:lnTo>
                      <a:pt x="12533" y="7491"/>
                    </a:lnTo>
                    <a:cubicBezTo>
                      <a:pt x="12543" y="7517"/>
                      <a:pt x="12556" y="7544"/>
                      <a:pt x="12573" y="7568"/>
                    </a:cubicBezTo>
                    <a:cubicBezTo>
                      <a:pt x="12779" y="5351"/>
                      <a:pt x="12953" y="3430"/>
                      <a:pt x="13006" y="2512"/>
                    </a:cubicBezTo>
                    <a:cubicBezTo>
                      <a:pt x="14729" y="3831"/>
                      <a:pt x="15904" y="5474"/>
                      <a:pt x="16486" y="7257"/>
                    </a:cubicBezTo>
                    <a:cubicBezTo>
                      <a:pt x="16618" y="7222"/>
                      <a:pt x="16778" y="7234"/>
                      <a:pt x="16574" y="6606"/>
                    </a:cubicBezTo>
                    <a:lnTo>
                      <a:pt x="16574" y="6606"/>
                    </a:lnTo>
                    <a:lnTo>
                      <a:pt x="16748" y="7037"/>
                    </a:lnTo>
                    <a:cubicBezTo>
                      <a:pt x="16741" y="7036"/>
                      <a:pt x="16735" y="7035"/>
                      <a:pt x="16730" y="7035"/>
                    </a:cubicBezTo>
                    <a:cubicBezTo>
                      <a:pt x="16570" y="7035"/>
                      <a:pt x="16863" y="7515"/>
                      <a:pt x="16754" y="7515"/>
                    </a:cubicBezTo>
                    <a:cubicBezTo>
                      <a:pt x="16742" y="7515"/>
                      <a:pt x="16723" y="7508"/>
                      <a:pt x="16698" y="7493"/>
                    </a:cubicBezTo>
                    <a:lnTo>
                      <a:pt x="16698" y="7493"/>
                    </a:lnTo>
                    <a:cubicBezTo>
                      <a:pt x="16754" y="7535"/>
                      <a:pt x="16796" y="7928"/>
                      <a:pt x="16866" y="8085"/>
                    </a:cubicBezTo>
                    <a:lnTo>
                      <a:pt x="16787" y="8013"/>
                    </a:lnTo>
                    <a:cubicBezTo>
                      <a:pt x="16792" y="7892"/>
                      <a:pt x="16715" y="7799"/>
                      <a:pt x="16618" y="7704"/>
                    </a:cubicBezTo>
                    <a:lnTo>
                      <a:pt x="16618" y="7704"/>
                    </a:lnTo>
                    <a:cubicBezTo>
                      <a:pt x="16968" y="9017"/>
                      <a:pt x="16998" y="10394"/>
                      <a:pt x="16708" y="11722"/>
                    </a:cubicBezTo>
                    <a:cubicBezTo>
                      <a:pt x="16790" y="11829"/>
                      <a:pt x="16868" y="11933"/>
                      <a:pt x="16945" y="12035"/>
                    </a:cubicBezTo>
                    <a:cubicBezTo>
                      <a:pt x="16949" y="12035"/>
                      <a:pt x="16953" y="12035"/>
                      <a:pt x="16957" y="12035"/>
                    </a:cubicBezTo>
                    <a:cubicBezTo>
                      <a:pt x="17074" y="12035"/>
                      <a:pt x="17124" y="11940"/>
                      <a:pt x="17205" y="11815"/>
                    </a:cubicBezTo>
                    <a:cubicBezTo>
                      <a:pt x="17506" y="10505"/>
                      <a:pt x="17534" y="9149"/>
                      <a:pt x="17283" y="7827"/>
                    </a:cubicBezTo>
                    <a:lnTo>
                      <a:pt x="17144" y="7447"/>
                    </a:lnTo>
                    <a:cubicBezTo>
                      <a:pt x="17188" y="7306"/>
                      <a:pt x="17045" y="7113"/>
                      <a:pt x="17052" y="6926"/>
                    </a:cubicBezTo>
                    <a:lnTo>
                      <a:pt x="17052" y="6926"/>
                    </a:lnTo>
                    <a:cubicBezTo>
                      <a:pt x="17061" y="6935"/>
                      <a:pt x="17070" y="6942"/>
                      <a:pt x="17077" y="6951"/>
                    </a:cubicBezTo>
                    <a:cubicBezTo>
                      <a:pt x="16887" y="6283"/>
                      <a:pt x="16630" y="5639"/>
                      <a:pt x="16310" y="5025"/>
                    </a:cubicBezTo>
                    <a:lnTo>
                      <a:pt x="16224" y="4943"/>
                    </a:lnTo>
                    <a:cubicBezTo>
                      <a:pt x="16224" y="4906"/>
                      <a:pt x="16191" y="4825"/>
                      <a:pt x="16168" y="4758"/>
                    </a:cubicBezTo>
                    <a:cubicBezTo>
                      <a:pt x="15519" y="3603"/>
                      <a:pt x="14671" y="2574"/>
                      <a:pt x="13660" y="1719"/>
                    </a:cubicBezTo>
                    <a:cubicBezTo>
                      <a:pt x="11859" y="535"/>
                      <a:pt x="9877" y="1"/>
                      <a:pt x="79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54" name="Google Shape;6154;p40"/>
              <p:cNvSpPr/>
              <p:nvPr/>
            </p:nvSpPr>
            <p:spPr>
              <a:xfrm>
                <a:off x="5110625" y="2248600"/>
                <a:ext cx="22925" cy="12425"/>
              </a:xfrm>
              <a:custGeom>
                <a:avLst/>
                <a:gdLst/>
                <a:ahLst/>
                <a:cxnLst/>
                <a:rect l="l" t="t" r="r" b="b"/>
                <a:pathLst>
                  <a:path w="917" h="497" extrusionOk="0">
                    <a:moveTo>
                      <a:pt x="360" y="0"/>
                    </a:moveTo>
                    <a:cubicBezTo>
                      <a:pt x="265" y="28"/>
                      <a:pt x="168" y="54"/>
                      <a:pt x="73" y="79"/>
                    </a:cubicBezTo>
                    <a:cubicBezTo>
                      <a:pt x="117" y="167"/>
                      <a:pt x="168" y="251"/>
                      <a:pt x="226" y="332"/>
                    </a:cubicBezTo>
                    <a:lnTo>
                      <a:pt x="1" y="353"/>
                    </a:lnTo>
                    <a:cubicBezTo>
                      <a:pt x="24" y="401"/>
                      <a:pt x="49" y="450"/>
                      <a:pt x="80" y="496"/>
                    </a:cubicBezTo>
                    <a:cubicBezTo>
                      <a:pt x="362" y="415"/>
                      <a:pt x="641" y="325"/>
                      <a:pt x="916" y="220"/>
                    </a:cubicBezTo>
                    <a:cubicBezTo>
                      <a:pt x="871" y="123"/>
                      <a:pt x="833" y="89"/>
                      <a:pt x="799" y="89"/>
                    </a:cubicBezTo>
                    <a:cubicBezTo>
                      <a:pt x="719" y="89"/>
                      <a:pt x="658" y="277"/>
                      <a:pt x="567" y="277"/>
                    </a:cubicBezTo>
                    <a:cubicBezTo>
                      <a:pt x="513" y="277"/>
                      <a:pt x="447" y="211"/>
                      <a:pt x="3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55" name="Google Shape;6155;p40"/>
              <p:cNvSpPr/>
              <p:nvPr/>
            </p:nvSpPr>
            <p:spPr>
              <a:xfrm>
                <a:off x="5056800" y="2173425"/>
                <a:ext cx="64575" cy="56825"/>
              </a:xfrm>
              <a:custGeom>
                <a:avLst/>
                <a:gdLst/>
                <a:ahLst/>
                <a:cxnLst/>
                <a:rect l="l" t="t" r="r" b="b"/>
                <a:pathLst>
                  <a:path w="2583" h="2273" extrusionOk="0">
                    <a:moveTo>
                      <a:pt x="204" y="1"/>
                    </a:moveTo>
                    <a:cubicBezTo>
                      <a:pt x="155" y="179"/>
                      <a:pt x="0" y="184"/>
                      <a:pt x="2" y="443"/>
                    </a:cubicBezTo>
                    <a:lnTo>
                      <a:pt x="1254" y="1345"/>
                    </a:lnTo>
                    <a:cubicBezTo>
                      <a:pt x="1312" y="1229"/>
                      <a:pt x="1338" y="1033"/>
                      <a:pt x="1392" y="1033"/>
                    </a:cubicBezTo>
                    <a:cubicBezTo>
                      <a:pt x="1408" y="1033"/>
                      <a:pt x="1425" y="1048"/>
                      <a:pt x="1447" y="1085"/>
                    </a:cubicBezTo>
                    <a:cubicBezTo>
                      <a:pt x="1551" y="1292"/>
                      <a:pt x="1655" y="1565"/>
                      <a:pt x="1764" y="1586"/>
                    </a:cubicBezTo>
                    <a:lnTo>
                      <a:pt x="1665" y="1250"/>
                    </a:lnTo>
                    <a:lnTo>
                      <a:pt x="1665" y="1250"/>
                    </a:lnTo>
                    <a:cubicBezTo>
                      <a:pt x="1774" y="1334"/>
                      <a:pt x="1732" y="1475"/>
                      <a:pt x="1801" y="1633"/>
                    </a:cubicBezTo>
                    <a:lnTo>
                      <a:pt x="1544" y="1480"/>
                    </a:lnTo>
                    <a:lnTo>
                      <a:pt x="1544" y="1480"/>
                    </a:lnTo>
                    <a:cubicBezTo>
                      <a:pt x="1590" y="1531"/>
                      <a:pt x="1632" y="1584"/>
                      <a:pt x="1669" y="1644"/>
                    </a:cubicBezTo>
                    <a:lnTo>
                      <a:pt x="1941" y="1839"/>
                    </a:lnTo>
                    <a:lnTo>
                      <a:pt x="2017" y="1860"/>
                    </a:lnTo>
                    <a:lnTo>
                      <a:pt x="2022" y="1897"/>
                    </a:lnTo>
                    <a:cubicBezTo>
                      <a:pt x="2207" y="2031"/>
                      <a:pt x="2381" y="2156"/>
                      <a:pt x="2546" y="2272"/>
                    </a:cubicBezTo>
                    <a:cubicBezTo>
                      <a:pt x="2497" y="2136"/>
                      <a:pt x="2453" y="2041"/>
                      <a:pt x="2506" y="1802"/>
                    </a:cubicBezTo>
                    <a:cubicBezTo>
                      <a:pt x="2534" y="1774"/>
                      <a:pt x="2559" y="1742"/>
                      <a:pt x="2583" y="1707"/>
                    </a:cubicBezTo>
                    <a:cubicBezTo>
                      <a:pt x="1957" y="1245"/>
                      <a:pt x="1129" y="654"/>
                      <a:pt x="20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grpSp>
        <p:nvGrpSpPr>
          <p:cNvPr id="6156" name="Google Shape;6156;p40"/>
          <p:cNvGrpSpPr/>
          <p:nvPr/>
        </p:nvGrpSpPr>
        <p:grpSpPr>
          <a:xfrm rot="5400000">
            <a:off x="7395906" y="3269945"/>
            <a:ext cx="1039534" cy="1030209"/>
            <a:chOff x="6544600" y="3886125"/>
            <a:chExt cx="838875" cy="831350"/>
          </a:xfrm>
        </p:grpSpPr>
        <p:sp>
          <p:nvSpPr>
            <p:cNvPr id="6157" name="Google Shape;6157;p40"/>
            <p:cNvSpPr/>
            <p:nvPr/>
          </p:nvSpPr>
          <p:spPr>
            <a:xfrm>
              <a:off x="6637200" y="4284225"/>
              <a:ext cx="57525" cy="44475"/>
            </a:xfrm>
            <a:custGeom>
              <a:avLst/>
              <a:gdLst/>
              <a:ahLst/>
              <a:cxnLst/>
              <a:rect l="l" t="t" r="r" b="b"/>
              <a:pathLst>
                <a:path w="2301" h="1779" extrusionOk="0">
                  <a:moveTo>
                    <a:pt x="2078" y="215"/>
                  </a:moveTo>
                  <a:cubicBezTo>
                    <a:pt x="2078" y="215"/>
                    <a:pt x="2078" y="215"/>
                    <a:pt x="2078" y="215"/>
                  </a:cubicBezTo>
                  <a:cubicBezTo>
                    <a:pt x="2078" y="215"/>
                    <a:pt x="2078" y="215"/>
                    <a:pt x="2078" y="215"/>
                  </a:cubicBezTo>
                  <a:cubicBezTo>
                    <a:pt x="2079" y="215"/>
                    <a:pt x="2079" y="215"/>
                    <a:pt x="2079" y="215"/>
                  </a:cubicBezTo>
                  <a:lnTo>
                    <a:pt x="2079" y="215"/>
                  </a:lnTo>
                  <a:cubicBezTo>
                    <a:pt x="2079" y="215"/>
                    <a:pt x="2079" y="215"/>
                    <a:pt x="2078" y="215"/>
                  </a:cubicBezTo>
                  <a:close/>
                  <a:moveTo>
                    <a:pt x="2079" y="215"/>
                  </a:moveTo>
                  <a:cubicBezTo>
                    <a:pt x="2080" y="215"/>
                    <a:pt x="2080" y="215"/>
                    <a:pt x="2080" y="216"/>
                  </a:cubicBezTo>
                  <a:lnTo>
                    <a:pt x="2080" y="216"/>
                  </a:lnTo>
                  <a:cubicBezTo>
                    <a:pt x="2080" y="215"/>
                    <a:pt x="2080" y="215"/>
                    <a:pt x="2079" y="215"/>
                  </a:cubicBezTo>
                  <a:close/>
                  <a:moveTo>
                    <a:pt x="1321" y="1"/>
                  </a:moveTo>
                  <a:lnTo>
                    <a:pt x="1321" y="1"/>
                  </a:lnTo>
                  <a:cubicBezTo>
                    <a:pt x="1241" y="47"/>
                    <a:pt x="1148" y="118"/>
                    <a:pt x="1020" y="278"/>
                  </a:cubicBezTo>
                  <a:lnTo>
                    <a:pt x="953" y="173"/>
                  </a:lnTo>
                  <a:lnTo>
                    <a:pt x="953" y="173"/>
                  </a:lnTo>
                  <a:cubicBezTo>
                    <a:pt x="989" y="393"/>
                    <a:pt x="1027" y="599"/>
                    <a:pt x="1060" y="612"/>
                  </a:cubicBezTo>
                  <a:lnTo>
                    <a:pt x="1060" y="612"/>
                  </a:lnTo>
                  <a:cubicBezTo>
                    <a:pt x="982" y="595"/>
                    <a:pt x="218" y="206"/>
                    <a:pt x="200" y="165"/>
                  </a:cubicBezTo>
                  <a:cubicBezTo>
                    <a:pt x="199" y="164"/>
                    <a:pt x="197" y="163"/>
                    <a:pt x="196" y="163"/>
                  </a:cubicBezTo>
                  <a:cubicBezTo>
                    <a:pt x="149" y="163"/>
                    <a:pt x="0" y="619"/>
                    <a:pt x="33" y="619"/>
                  </a:cubicBezTo>
                  <a:cubicBezTo>
                    <a:pt x="34" y="619"/>
                    <a:pt x="36" y="618"/>
                    <a:pt x="38" y="617"/>
                  </a:cubicBezTo>
                  <a:cubicBezTo>
                    <a:pt x="67" y="635"/>
                    <a:pt x="912" y="808"/>
                    <a:pt x="961" y="808"/>
                  </a:cubicBezTo>
                  <a:cubicBezTo>
                    <a:pt x="962" y="808"/>
                    <a:pt x="963" y="808"/>
                    <a:pt x="963" y="808"/>
                  </a:cubicBezTo>
                  <a:lnTo>
                    <a:pt x="963" y="808"/>
                  </a:lnTo>
                  <a:cubicBezTo>
                    <a:pt x="923" y="859"/>
                    <a:pt x="280" y="1471"/>
                    <a:pt x="320" y="1519"/>
                  </a:cubicBezTo>
                  <a:cubicBezTo>
                    <a:pt x="319" y="1518"/>
                    <a:pt x="318" y="1518"/>
                    <a:pt x="318" y="1518"/>
                  </a:cubicBezTo>
                  <a:lnTo>
                    <a:pt x="318" y="1518"/>
                  </a:lnTo>
                  <a:cubicBezTo>
                    <a:pt x="314" y="1518"/>
                    <a:pt x="685" y="1773"/>
                    <a:pt x="732" y="1778"/>
                  </a:cubicBezTo>
                  <a:cubicBezTo>
                    <a:pt x="732" y="1778"/>
                    <a:pt x="732" y="1778"/>
                    <a:pt x="733" y="1778"/>
                  </a:cubicBezTo>
                  <a:cubicBezTo>
                    <a:pt x="753" y="1778"/>
                    <a:pt x="1100" y="966"/>
                    <a:pt x="1182" y="966"/>
                  </a:cubicBezTo>
                  <a:cubicBezTo>
                    <a:pt x="1185" y="966"/>
                    <a:pt x="1187" y="967"/>
                    <a:pt x="1188" y="968"/>
                  </a:cubicBezTo>
                  <a:cubicBezTo>
                    <a:pt x="1186" y="967"/>
                    <a:pt x="1185" y="966"/>
                    <a:pt x="1183" y="966"/>
                  </a:cubicBezTo>
                  <a:cubicBezTo>
                    <a:pt x="1131" y="966"/>
                    <a:pt x="1563" y="1752"/>
                    <a:pt x="1589" y="1752"/>
                  </a:cubicBezTo>
                  <a:cubicBezTo>
                    <a:pt x="1590" y="1752"/>
                    <a:pt x="1590" y="1752"/>
                    <a:pt x="1590" y="1752"/>
                  </a:cubicBezTo>
                  <a:cubicBezTo>
                    <a:pt x="1590" y="1752"/>
                    <a:pt x="1902" y="1504"/>
                    <a:pt x="1968" y="1504"/>
                  </a:cubicBezTo>
                  <a:cubicBezTo>
                    <a:pt x="1970" y="1504"/>
                    <a:pt x="1971" y="1504"/>
                    <a:pt x="1973" y="1504"/>
                  </a:cubicBezTo>
                  <a:cubicBezTo>
                    <a:pt x="1910" y="1435"/>
                    <a:pt x="1331" y="806"/>
                    <a:pt x="1331" y="781"/>
                  </a:cubicBezTo>
                  <a:lnTo>
                    <a:pt x="1331" y="781"/>
                  </a:lnTo>
                  <a:cubicBezTo>
                    <a:pt x="1331" y="782"/>
                    <a:pt x="1334" y="782"/>
                    <a:pt x="1340" y="782"/>
                  </a:cubicBezTo>
                  <a:cubicBezTo>
                    <a:pt x="1435" y="782"/>
                    <a:pt x="2232" y="665"/>
                    <a:pt x="2301" y="661"/>
                  </a:cubicBezTo>
                  <a:cubicBezTo>
                    <a:pt x="2289" y="636"/>
                    <a:pt x="2111" y="235"/>
                    <a:pt x="2080" y="216"/>
                  </a:cubicBezTo>
                  <a:lnTo>
                    <a:pt x="2080" y="216"/>
                  </a:lnTo>
                  <a:cubicBezTo>
                    <a:pt x="2090" y="232"/>
                    <a:pt x="1334" y="560"/>
                    <a:pt x="1294" y="575"/>
                  </a:cubicBezTo>
                  <a:lnTo>
                    <a:pt x="1294" y="575"/>
                  </a:lnTo>
                  <a:cubicBezTo>
                    <a:pt x="1295" y="575"/>
                    <a:pt x="1295" y="575"/>
                    <a:pt x="1296" y="575"/>
                  </a:cubicBezTo>
                  <a:lnTo>
                    <a:pt x="1296" y="575"/>
                  </a:lnTo>
                  <a:cubicBezTo>
                    <a:pt x="1294" y="576"/>
                    <a:pt x="1293" y="576"/>
                    <a:pt x="1293" y="576"/>
                  </a:cubicBezTo>
                  <a:cubicBezTo>
                    <a:pt x="1293" y="576"/>
                    <a:pt x="1293" y="576"/>
                    <a:pt x="1294" y="575"/>
                  </a:cubicBezTo>
                  <a:lnTo>
                    <a:pt x="1294" y="575"/>
                  </a:lnTo>
                  <a:cubicBezTo>
                    <a:pt x="1292" y="577"/>
                    <a:pt x="1290" y="577"/>
                    <a:pt x="1289" y="577"/>
                  </a:cubicBezTo>
                  <a:cubicBezTo>
                    <a:pt x="1251" y="577"/>
                    <a:pt x="1283" y="268"/>
                    <a:pt x="132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58" name="Google Shape;6158;p40"/>
            <p:cNvSpPr/>
            <p:nvPr/>
          </p:nvSpPr>
          <p:spPr>
            <a:xfrm>
              <a:off x="7233350" y="4275075"/>
              <a:ext cx="56750" cy="54875"/>
            </a:xfrm>
            <a:custGeom>
              <a:avLst/>
              <a:gdLst/>
              <a:ahLst/>
              <a:cxnLst/>
              <a:rect l="l" t="t" r="r" b="b"/>
              <a:pathLst>
                <a:path w="2270" h="2195" extrusionOk="0">
                  <a:moveTo>
                    <a:pt x="1373" y="1"/>
                  </a:moveTo>
                  <a:cubicBezTo>
                    <a:pt x="1374" y="1"/>
                    <a:pt x="1374" y="2"/>
                    <a:pt x="1374" y="4"/>
                  </a:cubicBezTo>
                  <a:lnTo>
                    <a:pt x="1374" y="4"/>
                  </a:lnTo>
                  <a:cubicBezTo>
                    <a:pt x="1375" y="3"/>
                    <a:pt x="1375" y="2"/>
                    <a:pt x="1373" y="1"/>
                  </a:cubicBezTo>
                  <a:close/>
                  <a:moveTo>
                    <a:pt x="156" y="520"/>
                  </a:moveTo>
                  <a:cubicBezTo>
                    <a:pt x="154" y="521"/>
                    <a:pt x="154" y="521"/>
                    <a:pt x="154" y="523"/>
                  </a:cubicBezTo>
                  <a:lnTo>
                    <a:pt x="154" y="523"/>
                  </a:lnTo>
                  <a:cubicBezTo>
                    <a:pt x="155" y="522"/>
                    <a:pt x="155" y="521"/>
                    <a:pt x="156" y="520"/>
                  </a:cubicBezTo>
                  <a:close/>
                  <a:moveTo>
                    <a:pt x="2099" y="537"/>
                  </a:moveTo>
                  <a:lnTo>
                    <a:pt x="2099" y="537"/>
                  </a:lnTo>
                  <a:cubicBezTo>
                    <a:pt x="2098" y="537"/>
                    <a:pt x="2097" y="538"/>
                    <a:pt x="2096" y="539"/>
                  </a:cubicBezTo>
                  <a:lnTo>
                    <a:pt x="2096" y="539"/>
                  </a:lnTo>
                  <a:cubicBezTo>
                    <a:pt x="2097" y="538"/>
                    <a:pt x="2098" y="537"/>
                    <a:pt x="2099" y="537"/>
                  </a:cubicBezTo>
                  <a:close/>
                  <a:moveTo>
                    <a:pt x="2269" y="1018"/>
                  </a:moveTo>
                  <a:cubicBezTo>
                    <a:pt x="2269" y="1018"/>
                    <a:pt x="2269" y="1018"/>
                    <a:pt x="2269" y="1019"/>
                  </a:cubicBezTo>
                  <a:lnTo>
                    <a:pt x="2269" y="1019"/>
                  </a:lnTo>
                  <a:cubicBezTo>
                    <a:pt x="2269" y="1019"/>
                    <a:pt x="2269" y="1018"/>
                    <a:pt x="2269" y="1018"/>
                  </a:cubicBezTo>
                  <a:close/>
                  <a:moveTo>
                    <a:pt x="4" y="1059"/>
                  </a:moveTo>
                  <a:cubicBezTo>
                    <a:pt x="1" y="1059"/>
                    <a:pt x="1" y="1059"/>
                    <a:pt x="4" y="1061"/>
                  </a:cubicBezTo>
                  <a:cubicBezTo>
                    <a:pt x="4" y="1060"/>
                    <a:pt x="4" y="1060"/>
                    <a:pt x="5" y="1059"/>
                  </a:cubicBezTo>
                  <a:lnTo>
                    <a:pt x="5" y="1059"/>
                  </a:lnTo>
                  <a:cubicBezTo>
                    <a:pt x="4" y="1059"/>
                    <a:pt x="4" y="1059"/>
                    <a:pt x="4" y="1059"/>
                  </a:cubicBezTo>
                  <a:close/>
                  <a:moveTo>
                    <a:pt x="1518" y="2173"/>
                  </a:moveTo>
                  <a:cubicBezTo>
                    <a:pt x="1519" y="2173"/>
                    <a:pt x="1519" y="2173"/>
                    <a:pt x="1519" y="2173"/>
                  </a:cubicBezTo>
                  <a:lnTo>
                    <a:pt x="1519" y="2173"/>
                  </a:lnTo>
                  <a:cubicBezTo>
                    <a:pt x="1519" y="2173"/>
                    <a:pt x="1519" y="2173"/>
                    <a:pt x="1518" y="2173"/>
                  </a:cubicBezTo>
                  <a:close/>
                  <a:moveTo>
                    <a:pt x="1374" y="4"/>
                  </a:moveTo>
                  <a:lnTo>
                    <a:pt x="1374" y="4"/>
                  </a:lnTo>
                  <a:cubicBezTo>
                    <a:pt x="1353" y="27"/>
                    <a:pt x="832" y="20"/>
                    <a:pt x="877" y="62"/>
                  </a:cubicBezTo>
                  <a:lnTo>
                    <a:pt x="877" y="62"/>
                  </a:lnTo>
                  <a:cubicBezTo>
                    <a:pt x="871" y="96"/>
                    <a:pt x="943" y="851"/>
                    <a:pt x="991" y="930"/>
                  </a:cubicBezTo>
                  <a:cubicBezTo>
                    <a:pt x="899" y="883"/>
                    <a:pt x="165" y="559"/>
                    <a:pt x="154" y="523"/>
                  </a:cubicBezTo>
                  <a:lnTo>
                    <a:pt x="154" y="523"/>
                  </a:lnTo>
                  <a:cubicBezTo>
                    <a:pt x="133" y="568"/>
                    <a:pt x="15" y="1004"/>
                    <a:pt x="5" y="1059"/>
                  </a:cubicBezTo>
                  <a:lnTo>
                    <a:pt x="5" y="1059"/>
                  </a:lnTo>
                  <a:cubicBezTo>
                    <a:pt x="61" y="1060"/>
                    <a:pt x="962" y="1202"/>
                    <a:pt x="951" y="1206"/>
                  </a:cubicBezTo>
                  <a:cubicBezTo>
                    <a:pt x="924" y="1210"/>
                    <a:pt x="265" y="1854"/>
                    <a:pt x="266" y="1854"/>
                  </a:cubicBezTo>
                  <a:cubicBezTo>
                    <a:pt x="266" y="1854"/>
                    <a:pt x="266" y="1854"/>
                    <a:pt x="267" y="1853"/>
                  </a:cubicBezTo>
                  <a:cubicBezTo>
                    <a:pt x="267" y="1853"/>
                    <a:pt x="267" y="1853"/>
                    <a:pt x="267" y="1853"/>
                  </a:cubicBezTo>
                  <a:cubicBezTo>
                    <a:pt x="276" y="1853"/>
                    <a:pt x="678" y="2114"/>
                    <a:pt x="688" y="2192"/>
                  </a:cubicBezTo>
                  <a:lnTo>
                    <a:pt x="688" y="2192"/>
                  </a:lnTo>
                  <a:cubicBezTo>
                    <a:pt x="696" y="2152"/>
                    <a:pt x="1067" y="1367"/>
                    <a:pt x="1113" y="1328"/>
                  </a:cubicBezTo>
                  <a:lnTo>
                    <a:pt x="1113" y="1328"/>
                  </a:lnTo>
                  <a:cubicBezTo>
                    <a:pt x="1125" y="1372"/>
                    <a:pt x="1554" y="2173"/>
                    <a:pt x="1519" y="2173"/>
                  </a:cubicBezTo>
                  <a:cubicBezTo>
                    <a:pt x="1519" y="2173"/>
                    <a:pt x="1519" y="2173"/>
                    <a:pt x="1519" y="2173"/>
                  </a:cubicBezTo>
                  <a:lnTo>
                    <a:pt x="1519" y="2173"/>
                  </a:lnTo>
                  <a:cubicBezTo>
                    <a:pt x="1519" y="2173"/>
                    <a:pt x="1519" y="2173"/>
                    <a:pt x="1519" y="2173"/>
                  </a:cubicBezTo>
                  <a:cubicBezTo>
                    <a:pt x="1559" y="2173"/>
                    <a:pt x="1919" y="1870"/>
                    <a:pt x="1944" y="1870"/>
                  </a:cubicBezTo>
                  <a:cubicBezTo>
                    <a:pt x="1946" y="1870"/>
                    <a:pt x="1946" y="1870"/>
                    <a:pt x="1945" y="1872"/>
                  </a:cubicBezTo>
                  <a:cubicBezTo>
                    <a:pt x="1966" y="1864"/>
                    <a:pt x="1335" y="1220"/>
                    <a:pt x="1323" y="1170"/>
                  </a:cubicBezTo>
                  <a:cubicBezTo>
                    <a:pt x="1381" y="1162"/>
                    <a:pt x="2243" y="1023"/>
                    <a:pt x="2269" y="1019"/>
                  </a:cubicBezTo>
                  <a:lnTo>
                    <a:pt x="2269" y="1019"/>
                  </a:lnTo>
                  <a:cubicBezTo>
                    <a:pt x="2269" y="1019"/>
                    <a:pt x="2268" y="1019"/>
                    <a:pt x="2268" y="1019"/>
                  </a:cubicBezTo>
                  <a:cubicBezTo>
                    <a:pt x="2235" y="1019"/>
                    <a:pt x="2067" y="571"/>
                    <a:pt x="2096" y="539"/>
                  </a:cubicBezTo>
                  <a:lnTo>
                    <a:pt x="2096" y="539"/>
                  </a:lnTo>
                  <a:cubicBezTo>
                    <a:pt x="2026" y="579"/>
                    <a:pt x="1297" y="984"/>
                    <a:pt x="1249" y="984"/>
                  </a:cubicBezTo>
                  <a:cubicBezTo>
                    <a:pt x="1248" y="984"/>
                    <a:pt x="1247" y="983"/>
                    <a:pt x="1247" y="983"/>
                  </a:cubicBezTo>
                  <a:cubicBezTo>
                    <a:pt x="1222" y="954"/>
                    <a:pt x="1379" y="73"/>
                    <a:pt x="1374" y="4"/>
                  </a:cubicBezTo>
                  <a:close/>
                  <a:moveTo>
                    <a:pt x="688" y="2192"/>
                  </a:moveTo>
                  <a:cubicBezTo>
                    <a:pt x="687" y="2193"/>
                    <a:pt x="687" y="2194"/>
                    <a:pt x="688" y="2194"/>
                  </a:cubicBezTo>
                  <a:cubicBezTo>
                    <a:pt x="688" y="2194"/>
                    <a:pt x="688" y="2194"/>
                    <a:pt x="688" y="2194"/>
                  </a:cubicBezTo>
                  <a:cubicBezTo>
                    <a:pt x="688" y="2193"/>
                    <a:pt x="688" y="2193"/>
                    <a:pt x="688" y="219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59" name="Google Shape;6159;p40"/>
            <p:cNvSpPr/>
            <p:nvPr/>
          </p:nvSpPr>
          <p:spPr>
            <a:xfrm>
              <a:off x="7360725" y="4426450"/>
              <a:ext cx="300" cy="1700"/>
            </a:xfrm>
            <a:custGeom>
              <a:avLst/>
              <a:gdLst/>
              <a:ahLst/>
              <a:cxnLst/>
              <a:rect l="l" t="t" r="r" b="b"/>
              <a:pathLst>
                <a:path w="12" h="68" extrusionOk="0">
                  <a:moveTo>
                    <a:pt x="11" y="0"/>
                  </a:moveTo>
                  <a:cubicBezTo>
                    <a:pt x="9" y="25"/>
                    <a:pt x="5" y="46"/>
                    <a:pt x="1" y="67"/>
                  </a:cubicBezTo>
                  <a:cubicBezTo>
                    <a:pt x="7" y="65"/>
                    <a:pt x="11" y="46"/>
                    <a:pt x="1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60" name="Google Shape;6160;p40"/>
            <p:cNvSpPr/>
            <p:nvPr/>
          </p:nvSpPr>
          <p:spPr>
            <a:xfrm>
              <a:off x="7138750" y="4668225"/>
              <a:ext cx="75" cy="175"/>
            </a:xfrm>
            <a:custGeom>
              <a:avLst/>
              <a:gdLst/>
              <a:ahLst/>
              <a:cxnLst/>
              <a:rect l="l" t="t" r="r" b="b"/>
              <a:pathLst>
                <a:path w="3" h="7" extrusionOk="0">
                  <a:moveTo>
                    <a:pt x="1" y="1"/>
                  </a:moveTo>
                  <a:lnTo>
                    <a:pt x="1" y="1"/>
                  </a:lnTo>
                  <a:cubicBezTo>
                    <a:pt x="1" y="5"/>
                    <a:pt x="2" y="6"/>
                    <a:pt x="2" y="6"/>
                  </a:cubicBezTo>
                  <a:cubicBezTo>
                    <a:pt x="3" y="6"/>
                    <a:pt x="3" y="4"/>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61" name="Google Shape;6161;p40"/>
            <p:cNvSpPr/>
            <p:nvPr/>
          </p:nvSpPr>
          <p:spPr>
            <a:xfrm>
              <a:off x="7090175" y="4702725"/>
              <a:ext cx="1075" cy="1450"/>
            </a:xfrm>
            <a:custGeom>
              <a:avLst/>
              <a:gdLst/>
              <a:ahLst/>
              <a:cxnLst/>
              <a:rect l="l" t="t" r="r" b="b"/>
              <a:pathLst>
                <a:path w="43" h="58" extrusionOk="0">
                  <a:moveTo>
                    <a:pt x="17" y="0"/>
                  </a:moveTo>
                  <a:cubicBezTo>
                    <a:pt x="7" y="7"/>
                    <a:pt x="1" y="19"/>
                    <a:pt x="9" y="57"/>
                  </a:cubicBezTo>
                  <a:cubicBezTo>
                    <a:pt x="43" y="17"/>
                    <a:pt x="41" y="5"/>
                    <a:pt x="1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62" name="Google Shape;6162;p40"/>
            <p:cNvSpPr/>
            <p:nvPr/>
          </p:nvSpPr>
          <p:spPr>
            <a:xfrm>
              <a:off x="6930300" y="4710125"/>
              <a:ext cx="175" cy="75"/>
            </a:xfrm>
            <a:custGeom>
              <a:avLst/>
              <a:gdLst/>
              <a:ahLst/>
              <a:cxnLst/>
              <a:rect l="l" t="t" r="r" b="b"/>
              <a:pathLst>
                <a:path w="7" h="3" extrusionOk="0">
                  <a:moveTo>
                    <a:pt x="5" y="1"/>
                  </a:moveTo>
                  <a:lnTo>
                    <a:pt x="0" y="3"/>
                  </a:lnTo>
                  <a:lnTo>
                    <a:pt x="7" y="3"/>
                  </a:lnTo>
                  <a:cubicBezTo>
                    <a:pt x="5" y="3"/>
                    <a:pt x="5" y="1"/>
                    <a:pt x="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63" name="Google Shape;6163;p40"/>
            <p:cNvSpPr/>
            <p:nvPr/>
          </p:nvSpPr>
          <p:spPr>
            <a:xfrm>
              <a:off x="6963475" y="4705875"/>
              <a:ext cx="3700" cy="200"/>
            </a:xfrm>
            <a:custGeom>
              <a:avLst/>
              <a:gdLst/>
              <a:ahLst/>
              <a:cxnLst/>
              <a:rect l="l" t="t" r="r" b="b"/>
              <a:pathLst>
                <a:path w="148" h="8" extrusionOk="0">
                  <a:moveTo>
                    <a:pt x="148" y="1"/>
                  </a:moveTo>
                  <a:cubicBezTo>
                    <a:pt x="95" y="1"/>
                    <a:pt x="47" y="3"/>
                    <a:pt x="0" y="5"/>
                  </a:cubicBezTo>
                  <a:cubicBezTo>
                    <a:pt x="0" y="6"/>
                    <a:pt x="6" y="8"/>
                    <a:pt x="22" y="8"/>
                  </a:cubicBezTo>
                  <a:cubicBezTo>
                    <a:pt x="43" y="8"/>
                    <a:pt x="82" y="5"/>
                    <a:pt x="1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64" name="Google Shape;6164;p40"/>
            <p:cNvSpPr/>
            <p:nvPr/>
          </p:nvSpPr>
          <p:spPr>
            <a:xfrm>
              <a:off x="6930450" y="4710175"/>
              <a:ext cx="2575" cy="200"/>
            </a:xfrm>
            <a:custGeom>
              <a:avLst/>
              <a:gdLst/>
              <a:ahLst/>
              <a:cxnLst/>
              <a:rect l="l" t="t" r="r" b="b"/>
              <a:pathLst>
                <a:path w="103" h="8" extrusionOk="0">
                  <a:moveTo>
                    <a:pt x="38" y="0"/>
                  </a:moveTo>
                  <a:cubicBezTo>
                    <a:pt x="28" y="0"/>
                    <a:pt x="16" y="1"/>
                    <a:pt x="1" y="1"/>
                  </a:cubicBezTo>
                  <a:cubicBezTo>
                    <a:pt x="5" y="6"/>
                    <a:pt x="21" y="8"/>
                    <a:pt x="36" y="8"/>
                  </a:cubicBezTo>
                  <a:cubicBezTo>
                    <a:pt x="69" y="8"/>
                    <a:pt x="103" y="0"/>
                    <a:pt x="3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65" name="Google Shape;6165;p40"/>
            <p:cNvSpPr/>
            <p:nvPr/>
          </p:nvSpPr>
          <p:spPr>
            <a:xfrm>
              <a:off x="6902475" y="4694425"/>
              <a:ext cx="675" cy="225"/>
            </a:xfrm>
            <a:custGeom>
              <a:avLst/>
              <a:gdLst/>
              <a:ahLst/>
              <a:cxnLst/>
              <a:rect l="l" t="t" r="r" b="b"/>
              <a:pathLst>
                <a:path w="27" h="9" extrusionOk="0">
                  <a:moveTo>
                    <a:pt x="26" y="0"/>
                  </a:moveTo>
                  <a:cubicBezTo>
                    <a:pt x="7" y="4"/>
                    <a:pt x="1" y="8"/>
                    <a:pt x="5" y="8"/>
                  </a:cubicBezTo>
                  <a:cubicBezTo>
                    <a:pt x="11" y="6"/>
                    <a:pt x="20" y="2"/>
                    <a:pt x="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66" name="Google Shape;6166;p40"/>
            <p:cNvSpPr/>
            <p:nvPr/>
          </p:nvSpPr>
          <p:spPr>
            <a:xfrm>
              <a:off x="6785725" y="4642075"/>
              <a:ext cx="1125" cy="250"/>
            </a:xfrm>
            <a:custGeom>
              <a:avLst/>
              <a:gdLst/>
              <a:ahLst/>
              <a:cxnLst/>
              <a:rect l="l" t="t" r="r" b="b"/>
              <a:pathLst>
                <a:path w="45" h="10" extrusionOk="0">
                  <a:moveTo>
                    <a:pt x="39" y="1"/>
                  </a:moveTo>
                  <a:cubicBezTo>
                    <a:pt x="35" y="1"/>
                    <a:pt x="22" y="3"/>
                    <a:pt x="0" y="10"/>
                  </a:cubicBezTo>
                  <a:cubicBezTo>
                    <a:pt x="32" y="6"/>
                    <a:pt x="45" y="1"/>
                    <a:pt x="3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67" name="Google Shape;6167;p40"/>
            <p:cNvSpPr/>
            <p:nvPr/>
          </p:nvSpPr>
          <p:spPr>
            <a:xfrm>
              <a:off x="6618525" y="4515725"/>
              <a:ext cx="175" cy="550"/>
            </a:xfrm>
            <a:custGeom>
              <a:avLst/>
              <a:gdLst/>
              <a:ahLst/>
              <a:cxnLst/>
              <a:rect l="l" t="t" r="r" b="b"/>
              <a:pathLst>
                <a:path w="7" h="22" extrusionOk="0">
                  <a:moveTo>
                    <a:pt x="7" y="0"/>
                  </a:moveTo>
                  <a:cubicBezTo>
                    <a:pt x="0" y="14"/>
                    <a:pt x="0" y="21"/>
                    <a:pt x="2" y="21"/>
                  </a:cubicBezTo>
                  <a:cubicBezTo>
                    <a:pt x="4" y="21"/>
                    <a:pt x="7" y="14"/>
                    <a:pt x="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68" name="Google Shape;6168;p40"/>
            <p:cNvSpPr/>
            <p:nvPr/>
          </p:nvSpPr>
          <p:spPr>
            <a:xfrm>
              <a:off x="6585925" y="4348100"/>
              <a:ext cx="450" cy="2550"/>
            </a:xfrm>
            <a:custGeom>
              <a:avLst/>
              <a:gdLst/>
              <a:ahLst/>
              <a:cxnLst/>
              <a:rect l="l" t="t" r="r" b="b"/>
              <a:pathLst>
                <a:path w="18" h="102" extrusionOk="0">
                  <a:moveTo>
                    <a:pt x="1" y="1"/>
                  </a:moveTo>
                  <a:lnTo>
                    <a:pt x="1" y="1"/>
                  </a:lnTo>
                  <a:cubicBezTo>
                    <a:pt x="5" y="34"/>
                    <a:pt x="11" y="66"/>
                    <a:pt x="17" y="102"/>
                  </a:cubicBezTo>
                  <a:cubicBezTo>
                    <a:pt x="11" y="49"/>
                    <a:pt x="7" y="20"/>
                    <a:pt x="3" y="3"/>
                  </a:cubicBezTo>
                  <a:cubicBezTo>
                    <a:pt x="3" y="3"/>
                    <a:pt x="1" y="1"/>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69" name="Google Shape;6169;p40"/>
            <p:cNvSpPr/>
            <p:nvPr/>
          </p:nvSpPr>
          <p:spPr>
            <a:xfrm>
              <a:off x="6585875" y="4347900"/>
              <a:ext cx="125" cy="175"/>
            </a:xfrm>
            <a:custGeom>
              <a:avLst/>
              <a:gdLst/>
              <a:ahLst/>
              <a:cxnLst/>
              <a:rect l="l" t="t" r="r" b="b"/>
              <a:pathLst>
                <a:path w="5" h="7" extrusionOk="0">
                  <a:moveTo>
                    <a:pt x="2" y="0"/>
                  </a:moveTo>
                  <a:cubicBezTo>
                    <a:pt x="1" y="0"/>
                    <a:pt x="1" y="1"/>
                    <a:pt x="1" y="2"/>
                  </a:cubicBezTo>
                  <a:lnTo>
                    <a:pt x="5" y="7"/>
                  </a:lnTo>
                  <a:cubicBezTo>
                    <a:pt x="5" y="2"/>
                    <a:pt x="3" y="0"/>
                    <a:pt x="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70" name="Google Shape;6170;p40"/>
            <p:cNvSpPr/>
            <p:nvPr/>
          </p:nvSpPr>
          <p:spPr>
            <a:xfrm>
              <a:off x="6581075" y="4183200"/>
              <a:ext cx="1250" cy="2100"/>
            </a:xfrm>
            <a:custGeom>
              <a:avLst/>
              <a:gdLst/>
              <a:ahLst/>
              <a:cxnLst/>
              <a:rect l="l" t="t" r="r" b="b"/>
              <a:pathLst>
                <a:path w="50" h="84" extrusionOk="0">
                  <a:moveTo>
                    <a:pt x="15" y="0"/>
                  </a:moveTo>
                  <a:cubicBezTo>
                    <a:pt x="0" y="0"/>
                    <a:pt x="2" y="35"/>
                    <a:pt x="37" y="84"/>
                  </a:cubicBezTo>
                  <a:cubicBezTo>
                    <a:pt x="39" y="67"/>
                    <a:pt x="45" y="48"/>
                    <a:pt x="50" y="31"/>
                  </a:cubicBezTo>
                  <a:cubicBezTo>
                    <a:pt x="35" y="10"/>
                    <a:pt x="23" y="0"/>
                    <a:pt x="1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71" name="Google Shape;6171;p40"/>
            <p:cNvSpPr/>
            <p:nvPr/>
          </p:nvSpPr>
          <p:spPr>
            <a:xfrm>
              <a:off x="6890350" y="3930775"/>
              <a:ext cx="825" cy="125"/>
            </a:xfrm>
            <a:custGeom>
              <a:avLst/>
              <a:gdLst/>
              <a:ahLst/>
              <a:cxnLst/>
              <a:rect l="l" t="t" r="r" b="b"/>
              <a:pathLst>
                <a:path w="33" h="5" extrusionOk="0">
                  <a:moveTo>
                    <a:pt x="0" y="0"/>
                  </a:moveTo>
                  <a:cubicBezTo>
                    <a:pt x="11" y="3"/>
                    <a:pt x="24" y="5"/>
                    <a:pt x="28" y="5"/>
                  </a:cubicBezTo>
                  <a:cubicBezTo>
                    <a:pt x="33" y="5"/>
                    <a:pt x="27" y="3"/>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72" name="Google Shape;6172;p40"/>
            <p:cNvSpPr/>
            <p:nvPr/>
          </p:nvSpPr>
          <p:spPr>
            <a:xfrm>
              <a:off x="6819300" y="3923150"/>
              <a:ext cx="775" cy="75"/>
            </a:xfrm>
            <a:custGeom>
              <a:avLst/>
              <a:gdLst/>
              <a:ahLst/>
              <a:cxnLst/>
              <a:rect l="l" t="t" r="r" b="b"/>
              <a:pathLst>
                <a:path w="31" h="3" extrusionOk="0">
                  <a:moveTo>
                    <a:pt x="1" y="0"/>
                  </a:moveTo>
                  <a:cubicBezTo>
                    <a:pt x="20" y="2"/>
                    <a:pt x="28" y="2"/>
                    <a:pt x="30" y="2"/>
                  </a:cubicBezTo>
                  <a:lnTo>
                    <a:pt x="30" y="2"/>
                  </a:lnTo>
                  <a:cubicBezTo>
                    <a:pt x="20" y="0"/>
                    <a:pt x="11" y="0"/>
                    <a:pt x="1" y="0"/>
                  </a:cubicBezTo>
                  <a:close/>
                  <a:moveTo>
                    <a:pt x="30" y="2"/>
                  </a:moveTo>
                  <a:cubicBezTo>
                    <a:pt x="30" y="2"/>
                    <a:pt x="30" y="2"/>
                    <a:pt x="30" y="2"/>
                  </a:cubicBezTo>
                  <a:cubicBezTo>
                    <a:pt x="31" y="2"/>
                    <a:pt x="31" y="2"/>
                    <a:pt x="30" y="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73" name="Google Shape;6173;p40"/>
            <p:cNvSpPr/>
            <p:nvPr/>
          </p:nvSpPr>
          <p:spPr>
            <a:xfrm>
              <a:off x="6909325" y="3924100"/>
              <a:ext cx="975" cy="225"/>
            </a:xfrm>
            <a:custGeom>
              <a:avLst/>
              <a:gdLst/>
              <a:ahLst/>
              <a:cxnLst/>
              <a:rect l="l" t="t" r="r" b="b"/>
              <a:pathLst>
                <a:path w="39" h="9" extrusionOk="0">
                  <a:moveTo>
                    <a:pt x="0" y="0"/>
                  </a:moveTo>
                  <a:cubicBezTo>
                    <a:pt x="13" y="4"/>
                    <a:pt x="25" y="8"/>
                    <a:pt x="38" y="8"/>
                  </a:cubicBezTo>
                  <a:cubicBezTo>
                    <a:pt x="25" y="4"/>
                    <a:pt x="13" y="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74" name="Google Shape;6174;p40"/>
            <p:cNvSpPr/>
            <p:nvPr/>
          </p:nvSpPr>
          <p:spPr>
            <a:xfrm>
              <a:off x="7177875" y="3948575"/>
              <a:ext cx="600" cy="975"/>
            </a:xfrm>
            <a:custGeom>
              <a:avLst/>
              <a:gdLst/>
              <a:ahLst/>
              <a:cxnLst/>
              <a:rect l="l" t="t" r="r" b="b"/>
              <a:pathLst>
                <a:path w="24" h="39" extrusionOk="0">
                  <a:moveTo>
                    <a:pt x="7" y="0"/>
                  </a:moveTo>
                  <a:cubicBezTo>
                    <a:pt x="5" y="0"/>
                    <a:pt x="3" y="1"/>
                    <a:pt x="0" y="3"/>
                  </a:cubicBezTo>
                  <a:cubicBezTo>
                    <a:pt x="7" y="16"/>
                    <a:pt x="15" y="26"/>
                    <a:pt x="23" y="39"/>
                  </a:cubicBezTo>
                  <a:cubicBezTo>
                    <a:pt x="15" y="20"/>
                    <a:pt x="16" y="0"/>
                    <a:pt x="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75" name="Google Shape;6175;p40"/>
            <p:cNvSpPr/>
            <p:nvPr/>
          </p:nvSpPr>
          <p:spPr>
            <a:xfrm>
              <a:off x="7342475" y="4219975"/>
              <a:ext cx="300" cy="400"/>
            </a:xfrm>
            <a:custGeom>
              <a:avLst/>
              <a:gdLst/>
              <a:ahLst/>
              <a:cxnLst/>
              <a:rect l="l" t="t" r="r" b="b"/>
              <a:pathLst>
                <a:path w="12" h="16" extrusionOk="0">
                  <a:moveTo>
                    <a:pt x="1" y="1"/>
                  </a:moveTo>
                  <a:cubicBezTo>
                    <a:pt x="8" y="11"/>
                    <a:pt x="11" y="16"/>
                    <a:pt x="11" y="16"/>
                  </a:cubicBezTo>
                  <a:cubicBezTo>
                    <a:pt x="12" y="16"/>
                    <a:pt x="10" y="13"/>
                    <a:pt x="7" y="7"/>
                  </a:cubicBezTo>
                  <a:cubicBezTo>
                    <a:pt x="5" y="5"/>
                    <a:pt x="3" y="3"/>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76" name="Google Shape;6176;p40"/>
            <p:cNvSpPr/>
            <p:nvPr/>
          </p:nvSpPr>
          <p:spPr>
            <a:xfrm>
              <a:off x="6644825" y="3970975"/>
              <a:ext cx="104050" cy="79000"/>
            </a:xfrm>
            <a:custGeom>
              <a:avLst/>
              <a:gdLst/>
              <a:ahLst/>
              <a:cxnLst/>
              <a:rect l="l" t="t" r="r" b="b"/>
              <a:pathLst>
                <a:path w="4162" h="3160" extrusionOk="0">
                  <a:moveTo>
                    <a:pt x="3935" y="0"/>
                  </a:moveTo>
                  <a:cubicBezTo>
                    <a:pt x="3912" y="0"/>
                    <a:pt x="3884" y="10"/>
                    <a:pt x="3853" y="32"/>
                  </a:cubicBezTo>
                  <a:lnTo>
                    <a:pt x="3918" y="131"/>
                  </a:lnTo>
                  <a:cubicBezTo>
                    <a:pt x="3854" y="103"/>
                    <a:pt x="3807" y="93"/>
                    <a:pt x="3772" y="93"/>
                  </a:cubicBezTo>
                  <a:cubicBezTo>
                    <a:pt x="3673" y="93"/>
                    <a:pt x="3668" y="177"/>
                    <a:pt x="3614" y="177"/>
                  </a:cubicBezTo>
                  <a:cubicBezTo>
                    <a:pt x="3579" y="177"/>
                    <a:pt x="3522" y="140"/>
                    <a:pt x="3403" y="20"/>
                  </a:cubicBezTo>
                  <a:cubicBezTo>
                    <a:pt x="3403" y="24"/>
                    <a:pt x="3401" y="28"/>
                    <a:pt x="3401" y="30"/>
                  </a:cubicBezTo>
                  <a:cubicBezTo>
                    <a:pt x="3386" y="23"/>
                    <a:pt x="3373" y="20"/>
                    <a:pt x="3362" y="20"/>
                  </a:cubicBezTo>
                  <a:cubicBezTo>
                    <a:pt x="3270" y="20"/>
                    <a:pt x="3277" y="238"/>
                    <a:pt x="3096" y="281"/>
                  </a:cubicBezTo>
                  <a:cubicBezTo>
                    <a:pt x="3096" y="287"/>
                    <a:pt x="3094" y="295"/>
                    <a:pt x="3094" y="302"/>
                  </a:cubicBezTo>
                  <a:cubicBezTo>
                    <a:pt x="3131" y="392"/>
                    <a:pt x="2982" y="586"/>
                    <a:pt x="2742" y="764"/>
                  </a:cubicBezTo>
                  <a:cubicBezTo>
                    <a:pt x="2741" y="762"/>
                    <a:pt x="2738" y="761"/>
                    <a:pt x="2732" y="761"/>
                  </a:cubicBezTo>
                  <a:cubicBezTo>
                    <a:pt x="2692" y="761"/>
                    <a:pt x="2562" y="823"/>
                    <a:pt x="2765" y="964"/>
                  </a:cubicBezTo>
                  <a:cubicBezTo>
                    <a:pt x="2467" y="1006"/>
                    <a:pt x="2435" y="1357"/>
                    <a:pt x="2029" y="1385"/>
                  </a:cubicBezTo>
                  <a:cubicBezTo>
                    <a:pt x="2029" y="1412"/>
                    <a:pt x="2038" y="1441"/>
                    <a:pt x="2050" y="1467"/>
                  </a:cubicBezTo>
                  <a:cubicBezTo>
                    <a:pt x="2046" y="1469"/>
                    <a:pt x="2044" y="1471"/>
                    <a:pt x="2042" y="1475"/>
                  </a:cubicBezTo>
                  <a:cubicBezTo>
                    <a:pt x="1945" y="1746"/>
                    <a:pt x="1865" y="1868"/>
                    <a:pt x="1539" y="1990"/>
                  </a:cubicBezTo>
                  <a:cubicBezTo>
                    <a:pt x="1615" y="2083"/>
                    <a:pt x="1682" y="2184"/>
                    <a:pt x="1741" y="2287"/>
                  </a:cubicBezTo>
                  <a:cubicBezTo>
                    <a:pt x="1816" y="2194"/>
                    <a:pt x="1847" y="2130"/>
                    <a:pt x="1912" y="2130"/>
                  </a:cubicBezTo>
                  <a:cubicBezTo>
                    <a:pt x="1958" y="2130"/>
                    <a:pt x="2022" y="2163"/>
                    <a:pt x="2130" y="2241"/>
                  </a:cubicBezTo>
                  <a:lnTo>
                    <a:pt x="1811" y="2606"/>
                  </a:lnTo>
                  <a:cubicBezTo>
                    <a:pt x="1688" y="2311"/>
                    <a:pt x="1544" y="2216"/>
                    <a:pt x="1386" y="2216"/>
                  </a:cubicBezTo>
                  <a:cubicBezTo>
                    <a:pt x="1096" y="2216"/>
                    <a:pt x="760" y="2538"/>
                    <a:pt x="425" y="2539"/>
                  </a:cubicBezTo>
                  <a:cubicBezTo>
                    <a:pt x="416" y="2552"/>
                    <a:pt x="408" y="2564"/>
                    <a:pt x="400" y="2577"/>
                  </a:cubicBezTo>
                  <a:cubicBezTo>
                    <a:pt x="294" y="2577"/>
                    <a:pt x="166" y="2581"/>
                    <a:pt x="32" y="2764"/>
                  </a:cubicBezTo>
                  <a:cubicBezTo>
                    <a:pt x="27" y="2763"/>
                    <a:pt x="23" y="2763"/>
                    <a:pt x="18" y="2763"/>
                  </a:cubicBezTo>
                  <a:cubicBezTo>
                    <a:pt x="13" y="2763"/>
                    <a:pt x="8" y="2763"/>
                    <a:pt x="4" y="2764"/>
                  </a:cubicBezTo>
                  <a:cubicBezTo>
                    <a:pt x="1" y="2951"/>
                    <a:pt x="303" y="3160"/>
                    <a:pt x="567" y="3160"/>
                  </a:cubicBezTo>
                  <a:cubicBezTo>
                    <a:pt x="645" y="3160"/>
                    <a:pt x="720" y="3141"/>
                    <a:pt x="782" y="3099"/>
                  </a:cubicBezTo>
                  <a:cubicBezTo>
                    <a:pt x="710" y="2887"/>
                    <a:pt x="739" y="2839"/>
                    <a:pt x="800" y="2839"/>
                  </a:cubicBezTo>
                  <a:cubicBezTo>
                    <a:pt x="851" y="2839"/>
                    <a:pt x="923" y="2872"/>
                    <a:pt x="978" y="2872"/>
                  </a:cubicBezTo>
                  <a:cubicBezTo>
                    <a:pt x="1042" y="2872"/>
                    <a:pt x="1082" y="2827"/>
                    <a:pt x="1035" y="2632"/>
                  </a:cubicBezTo>
                  <a:lnTo>
                    <a:pt x="1035" y="2632"/>
                  </a:lnTo>
                  <a:lnTo>
                    <a:pt x="1356" y="2968"/>
                  </a:lnTo>
                  <a:cubicBezTo>
                    <a:pt x="1544" y="2918"/>
                    <a:pt x="1668" y="2855"/>
                    <a:pt x="1836" y="2693"/>
                  </a:cubicBezTo>
                  <a:cubicBezTo>
                    <a:pt x="2126" y="2512"/>
                    <a:pt x="2246" y="2333"/>
                    <a:pt x="2368" y="2171"/>
                  </a:cubicBezTo>
                  <a:lnTo>
                    <a:pt x="2191" y="1980"/>
                  </a:lnTo>
                  <a:lnTo>
                    <a:pt x="2711" y="1845"/>
                  </a:lnTo>
                  <a:lnTo>
                    <a:pt x="2660" y="1976"/>
                  </a:lnTo>
                  <a:cubicBezTo>
                    <a:pt x="2678" y="1979"/>
                    <a:pt x="2681" y="1983"/>
                    <a:pt x="2697" y="1983"/>
                  </a:cubicBezTo>
                  <a:cubicBezTo>
                    <a:pt x="2712" y="1983"/>
                    <a:pt x="2740" y="1979"/>
                    <a:pt x="2808" y="1965"/>
                  </a:cubicBezTo>
                  <a:cubicBezTo>
                    <a:pt x="2835" y="1942"/>
                    <a:pt x="2862" y="1883"/>
                    <a:pt x="2894" y="1807"/>
                  </a:cubicBezTo>
                  <a:cubicBezTo>
                    <a:pt x="2768" y="1561"/>
                    <a:pt x="2799" y="1519"/>
                    <a:pt x="2507" y="1176"/>
                  </a:cubicBezTo>
                  <a:lnTo>
                    <a:pt x="2507" y="1176"/>
                  </a:lnTo>
                  <a:cubicBezTo>
                    <a:pt x="2736" y="1204"/>
                    <a:pt x="3033" y="1261"/>
                    <a:pt x="3293" y="1282"/>
                  </a:cubicBezTo>
                  <a:cubicBezTo>
                    <a:pt x="3316" y="1267"/>
                    <a:pt x="3340" y="1248"/>
                    <a:pt x="3358" y="1233"/>
                  </a:cubicBezTo>
                  <a:cubicBezTo>
                    <a:pt x="3541" y="1076"/>
                    <a:pt x="3727" y="943"/>
                    <a:pt x="3756" y="752"/>
                  </a:cubicBezTo>
                  <a:cubicBezTo>
                    <a:pt x="3757" y="752"/>
                    <a:pt x="3759" y="752"/>
                    <a:pt x="3761" y="752"/>
                  </a:cubicBezTo>
                  <a:cubicBezTo>
                    <a:pt x="3830" y="752"/>
                    <a:pt x="3899" y="561"/>
                    <a:pt x="3998" y="561"/>
                  </a:cubicBezTo>
                  <a:cubicBezTo>
                    <a:pt x="4020" y="561"/>
                    <a:pt x="4043" y="570"/>
                    <a:pt x="4067" y="592"/>
                  </a:cubicBezTo>
                  <a:cubicBezTo>
                    <a:pt x="4092" y="512"/>
                    <a:pt x="4124" y="432"/>
                    <a:pt x="4162" y="356"/>
                  </a:cubicBezTo>
                  <a:cubicBezTo>
                    <a:pt x="4078" y="198"/>
                    <a:pt x="4041" y="0"/>
                    <a:pt x="393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77" name="Google Shape;6177;p40"/>
            <p:cNvSpPr/>
            <p:nvPr/>
          </p:nvSpPr>
          <p:spPr>
            <a:xfrm>
              <a:off x="6544600" y="4061350"/>
              <a:ext cx="97650" cy="286625"/>
            </a:xfrm>
            <a:custGeom>
              <a:avLst/>
              <a:gdLst/>
              <a:ahLst/>
              <a:cxnLst/>
              <a:rect l="l" t="t" r="r" b="b"/>
              <a:pathLst>
                <a:path w="3906" h="11465" extrusionOk="0">
                  <a:moveTo>
                    <a:pt x="2465" y="1364"/>
                  </a:moveTo>
                  <a:cubicBezTo>
                    <a:pt x="2467" y="1387"/>
                    <a:pt x="2470" y="1408"/>
                    <a:pt x="2472" y="1433"/>
                  </a:cubicBezTo>
                  <a:cubicBezTo>
                    <a:pt x="2457" y="1370"/>
                    <a:pt x="2457" y="1370"/>
                    <a:pt x="2465" y="1364"/>
                  </a:cubicBezTo>
                  <a:close/>
                  <a:moveTo>
                    <a:pt x="1151" y="11285"/>
                  </a:moveTo>
                  <a:cubicBezTo>
                    <a:pt x="1161" y="11300"/>
                    <a:pt x="1173" y="11316"/>
                    <a:pt x="1187" y="11334"/>
                  </a:cubicBezTo>
                  <a:cubicBezTo>
                    <a:pt x="1175" y="11317"/>
                    <a:pt x="1163" y="11301"/>
                    <a:pt x="1151" y="11285"/>
                  </a:cubicBezTo>
                  <a:close/>
                  <a:moveTo>
                    <a:pt x="3826" y="1"/>
                  </a:moveTo>
                  <a:cubicBezTo>
                    <a:pt x="3424" y="186"/>
                    <a:pt x="3050" y="579"/>
                    <a:pt x="2575" y="846"/>
                  </a:cubicBezTo>
                  <a:cubicBezTo>
                    <a:pt x="2510" y="994"/>
                    <a:pt x="2453" y="1124"/>
                    <a:pt x="2398" y="1153"/>
                  </a:cubicBezTo>
                  <a:cubicBezTo>
                    <a:pt x="2404" y="1153"/>
                    <a:pt x="2409" y="1153"/>
                    <a:pt x="2413" y="1153"/>
                  </a:cubicBezTo>
                  <a:cubicBezTo>
                    <a:pt x="2461" y="1153"/>
                    <a:pt x="2452" y="1188"/>
                    <a:pt x="2465" y="1353"/>
                  </a:cubicBezTo>
                  <a:cubicBezTo>
                    <a:pt x="2318" y="1570"/>
                    <a:pt x="2230" y="1870"/>
                    <a:pt x="2156" y="2316"/>
                  </a:cubicBezTo>
                  <a:cubicBezTo>
                    <a:pt x="2171" y="2644"/>
                    <a:pt x="2078" y="3136"/>
                    <a:pt x="1999" y="3391"/>
                  </a:cubicBezTo>
                  <a:cubicBezTo>
                    <a:pt x="2001" y="3380"/>
                    <a:pt x="2001" y="3376"/>
                    <a:pt x="1999" y="3376"/>
                  </a:cubicBezTo>
                  <a:lnTo>
                    <a:pt x="1999" y="3376"/>
                  </a:lnTo>
                  <a:cubicBezTo>
                    <a:pt x="1992" y="3376"/>
                    <a:pt x="1959" y="3435"/>
                    <a:pt x="1946" y="3435"/>
                  </a:cubicBezTo>
                  <a:cubicBezTo>
                    <a:pt x="1939" y="3435"/>
                    <a:pt x="1938" y="3418"/>
                    <a:pt x="1950" y="3364"/>
                  </a:cubicBezTo>
                  <a:lnTo>
                    <a:pt x="1950" y="3364"/>
                  </a:lnTo>
                  <a:cubicBezTo>
                    <a:pt x="1830" y="3774"/>
                    <a:pt x="1912" y="3830"/>
                    <a:pt x="1879" y="4053"/>
                  </a:cubicBezTo>
                  <a:cubicBezTo>
                    <a:pt x="1767" y="4331"/>
                    <a:pt x="1572" y="4670"/>
                    <a:pt x="1509" y="4905"/>
                  </a:cubicBezTo>
                  <a:cubicBezTo>
                    <a:pt x="1521" y="4922"/>
                    <a:pt x="1532" y="4941"/>
                    <a:pt x="1538" y="4960"/>
                  </a:cubicBezTo>
                  <a:cubicBezTo>
                    <a:pt x="1363" y="5298"/>
                    <a:pt x="1155" y="5395"/>
                    <a:pt x="983" y="5702"/>
                  </a:cubicBezTo>
                  <a:cubicBezTo>
                    <a:pt x="966" y="5723"/>
                    <a:pt x="953" y="5744"/>
                    <a:pt x="943" y="5769"/>
                  </a:cubicBezTo>
                  <a:cubicBezTo>
                    <a:pt x="936" y="5708"/>
                    <a:pt x="928" y="5683"/>
                    <a:pt x="915" y="5683"/>
                  </a:cubicBezTo>
                  <a:cubicBezTo>
                    <a:pt x="894" y="5683"/>
                    <a:pt x="858" y="5753"/>
                    <a:pt x="785" y="5833"/>
                  </a:cubicBezTo>
                  <a:cubicBezTo>
                    <a:pt x="785" y="5847"/>
                    <a:pt x="787" y="5864"/>
                    <a:pt x="789" y="5879"/>
                  </a:cubicBezTo>
                  <a:cubicBezTo>
                    <a:pt x="547" y="6081"/>
                    <a:pt x="398" y="6402"/>
                    <a:pt x="272" y="6878"/>
                  </a:cubicBezTo>
                  <a:cubicBezTo>
                    <a:pt x="217" y="6911"/>
                    <a:pt x="127" y="7050"/>
                    <a:pt x="89" y="7334"/>
                  </a:cubicBezTo>
                  <a:cubicBezTo>
                    <a:pt x="102" y="7614"/>
                    <a:pt x="39" y="7568"/>
                    <a:pt x="68" y="7666"/>
                  </a:cubicBezTo>
                  <a:cubicBezTo>
                    <a:pt x="1" y="8306"/>
                    <a:pt x="85" y="8535"/>
                    <a:pt x="112" y="8972"/>
                  </a:cubicBezTo>
                  <a:cubicBezTo>
                    <a:pt x="184" y="9069"/>
                    <a:pt x="209" y="9416"/>
                    <a:pt x="280" y="9519"/>
                  </a:cubicBezTo>
                  <a:cubicBezTo>
                    <a:pt x="278" y="9790"/>
                    <a:pt x="316" y="9818"/>
                    <a:pt x="369" y="9912"/>
                  </a:cubicBezTo>
                  <a:cubicBezTo>
                    <a:pt x="367" y="9937"/>
                    <a:pt x="363" y="9976"/>
                    <a:pt x="357" y="10024"/>
                  </a:cubicBezTo>
                  <a:lnTo>
                    <a:pt x="357" y="10024"/>
                  </a:lnTo>
                  <a:cubicBezTo>
                    <a:pt x="356" y="10024"/>
                    <a:pt x="356" y="10024"/>
                    <a:pt x="356" y="10024"/>
                  </a:cubicBezTo>
                  <a:cubicBezTo>
                    <a:pt x="356" y="10024"/>
                    <a:pt x="356" y="10025"/>
                    <a:pt x="356" y="10028"/>
                  </a:cubicBezTo>
                  <a:cubicBezTo>
                    <a:pt x="356" y="10027"/>
                    <a:pt x="356" y="10026"/>
                    <a:pt x="357" y="10024"/>
                  </a:cubicBezTo>
                  <a:lnTo>
                    <a:pt x="357" y="10024"/>
                  </a:lnTo>
                  <a:cubicBezTo>
                    <a:pt x="372" y="10038"/>
                    <a:pt x="635" y="10798"/>
                    <a:pt x="625" y="10806"/>
                  </a:cubicBezTo>
                  <a:cubicBezTo>
                    <a:pt x="629" y="10833"/>
                    <a:pt x="636" y="10857"/>
                    <a:pt x="640" y="10882"/>
                  </a:cubicBezTo>
                  <a:cubicBezTo>
                    <a:pt x="811" y="10949"/>
                    <a:pt x="983" y="11065"/>
                    <a:pt x="1151" y="11285"/>
                  </a:cubicBezTo>
                  <a:lnTo>
                    <a:pt x="1151" y="11285"/>
                  </a:lnTo>
                  <a:cubicBezTo>
                    <a:pt x="1021" y="11091"/>
                    <a:pt x="1199" y="11093"/>
                    <a:pt x="1357" y="11077"/>
                  </a:cubicBezTo>
                  <a:cubicBezTo>
                    <a:pt x="1339" y="11034"/>
                    <a:pt x="1342" y="11004"/>
                    <a:pt x="1384" y="11004"/>
                  </a:cubicBezTo>
                  <a:cubicBezTo>
                    <a:pt x="1409" y="11004"/>
                    <a:pt x="1450" y="11015"/>
                    <a:pt x="1509" y="11042"/>
                  </a:cubicBezTo>
                  <a:cubicBezTo>
                    <a:pt x="1473" y="11065"/>
                    <a:pt x="1416" y="11073"/>
                    <a:pt x="1357" y="11077"/>
                  </a:cubicBezTo>
                  <a:cubicBezTo>
                    <a:pt x="1401" y="11185"/>
                    <a:pt x="1574" y="11378"/>
                    <a:pt x="1652" y="11464"/>
                  </a:cubicBezTo>
                  <a:cubicBezTo>
                    <a:pt x="1576" y="11025"/>
                    <a:pt x="1515" y="10836"/>
                    <a:pt x="1403" y="10653"/>
                  </a:cubicBezTo>
                  <a:lnTo>
                    <a:pt x="1403" y="10653"/>
                  </a:lnTo>
                  <a:cubicBezTo>
                    <a:pt x="1406" y="10661"/>
                    <a:pt x="1407" y="10665"/>
                    <a:pt x="1406" y="10665"/>
                  </a:cubicBezTo>
                  <a:cubicBezTo>
                    <a:pt x="1405" y="10665"/>
                    <a:pt x="1370" y="10546"/>
                    <a:pt x="1326" y="10402"/>
                  </a:cubicBezTo>
                  <a:cubicBezTo>
                    <a:pt x="1292" y="10413"/>
                    <a:pt x="1265" y="10440"/>
                    <a:pt x="1241" y="10495"/>
                  </a:cubicBezTo>
                  <a:lnTo>
                    <a:pt x="1307" y="10594"/>
                  </a:lnTo>
                  <a:lnTo>
                    <a:pt x="1048" y="10409"/>
                  </a:lnTo>
                  <a:lnTo>
                    <a:pt x="920" y="10714"/>
                  </a:lnTo>
                  <a:cubicBezTo>
                    <a:pt x="823" y="10297"/>
                    <a:pt x="989" y="10173"/>
                    <a:pt x="1246" y="10158"/>
                  </a:cubicBezTo>
                  <a:cubicBezTo>
                    <a:pt x="1189" y="9996"/>
                    <a:pt x="1134" y="9857"/>
                    <a:pt x="1105" y="9857"/>
                  </a:cubicBezTo>
                  <a:cubicBezTo>
                    <a:pt x="1102" y="9857"/>
                    <a:pt x="1099" y="9858"/>
                    <a:pt x="1096" y="9862"/>
                  </a:cubicBezTo>
                  <a:cubicBezTo>
                    <a:pt x="1094" y="9782"/>
                    <a:pt x="1071" y="9666"/>
                    <a:pt x="1075" y="9622"/>
                  </a:cubicBezTo>
                  <a:cubicBezTo>
                    <a:pt x="987" y="9265"/>
                    <a:pt x="907" y="8998"/>
                    <a:pt x="918" y="8703"/>
                  </a:cubicBezTo>
                  <a:cubicBezTo>
                    <a:pt x="894" y="8564"/>
                    <a:pt x="796" y="8131"/>
                    <a:pt x="842" y="7717"/>
                  </a:cubicBezTo>
                  <a:cubicBezTo>
                    <a:pt x="852" y="7591"/>
                    <a:pt x="901" y="7502"/>
                    <a:pt x="892" y="7294"/>
                  </a:cubicBezTo>
                  <a:cubicBezTo>
                    <a:pt x="939" y="7172"/>
                    <a:pt x="936" y="7046"/>
                    <a:pt x="1023" y="6861"/>
                  </a:cubicBezTo>
                  <a:cubicBezTo>
                    <a:pt x="1067" y="6697"/>
                    <a:pt x="1191" y="6514"/>
                    <a:pt x="1344" y="6327"/>
                  </a:cubicBezTo>
                  <a:cubicBezTo>
                    <a:pt x="1351" y="6336"/>
                    <a:pt x="1359" y="6339"/>
                    <a:pt x="1367" y="6339"/>
                  </a:cubicBezTo>
                  <a:cubicBezTo>
                    <a:pt x="1389" y="6339"/>
                    <a:pt x="1411" y="6317"/>
                    <a:pt x="1422" y="6317"/>
                  </a:cubicBezTo>
                  <a:cubicBezTo>
                    <a:pt x="1429" y="6317"/>
                    <a:pt x="1432" y="6325"/>
                    <a:pt x="1426" y="6352"/>
                  </a:cubicBezTo>
                  <a:cubicBezTo>
                    <a:pt x="1723" y="5786"/>
                    <a:pt x="1927" y="5753"/>
                    <a:pt x="2203" y="5210"/>
                  </a:cubicBezTo>
                  <a:cubicBezTo>
                    <a:pt x="2428" y="5162"/>
                    <a:pt x="2518" y="4710"/>
                    <a:pt x="2632" y="4537"/>
                  </a:cubicBezTo>
                  <a:cubicBezTo>
                    <a:pt x="2642" y="4146"/>
                    <a:pt x="2659" y="3915"/>
                    <a:pt x="2686" y="3568"/>
                  </a:cubicBezTo>
                  <a:cubicBezTo>
                    <a:pt x="2704" y="3622"/>
                    <a:pt x="2725" y="3642"/>
                    <a:pt x="2746" y="3642"/>
                  </a:cubicBezTo>
                  <a:cubicBezTo>
                    <a:pt x="2796" y="3642"/>
                    <a:pt x="2846" y="3531"/>
                    <a:pt x="2852" y="3513"/>
                  </a:cubicBezTo>
                  <a:cubicBezTo>
                    <a:pt x="2863" y="3057"/>
                    <a:pt x="2949" y="2890"/>
                    <a:pt x="2949" y="2455"/>
                  </a:cubicBezTo>
                  <a:cubicBezTo>
                    <a:pt x="3065" y="2018"/>
                    <a:pt x="3042" y="1839"/>
                    <a:pt x="3143" y="1471"/>
                  </a:cubicBezTo>
                  <a:cubicBezTo>
                    <a:pt x="3171" y="1461"/>
                    <a:pt x="3193" y="1451"/>
                    <a:pt x="3210" y="1451"/>
                  </a:cubicBezTo>
                  <a:cubicBezTo>
                    <a:pt x="3242" y="1451"/>
                    <a:pt x="3255" y="1487"/>
                    <a:pt x="3260" y="1627"/>
                  </a:cubicBezTo>
                  <a:cubicBezTo>
                    <a:pt x="3277" y="1311"/>
                    <a:pt x="3326" y="928"/>
                    <a:pt x="3546" y="682"/>
                  </a:cubicBezTo>
                  <a:cubicBezTo>
                    <a:pt x="3673" y="409"/>
                    <a:pt x="3780" y="218"/>
                    <a:pt x="3906" y="146"/>
                  </a:cubicBezTo>
                  <a:lnTo>
                    <a:pt x="3826"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78" name="Google Shape;6178;p40"/>
            <p:cNvSpPr/>
            <p:nvPr/>
          </p:nvSpPr>
          <p:spPr>
            <a:xfrm>
              <a:off x="6629350" y="4045475"/>
              <a:ext cx="6875" cy="7750"/>
            </a:xfrm>
            <a:custGeom>
              <a:avLst/>
              <a:gdLst/>
              <a:ahLst/>
              <a:cxnLst/>
              <a:rect l="l" t="t" r="r" b="b"/>
              <a:pathLst>
                <a:path w="275" h="310" extrusionOk="0">
                  <a:moveTo>
                    <a:pt x="274" y="1"/>
                  </a:moveTo>
                  <a:lnTo>
                    <a:pt x="274" y="1"/>
                  </a:lnTo>
                  <a:cubicBezTo>
                    <a:pt x="252" y="12"/>
                    <a:pt x="228" y="19"/>
                    <a:pt x="203" y="19"/>
                  </a:cubicBezTo>
                  <a:cubicBezTo>
                    <a:pt x="188" y="19"/>
                    <a:pt x="173" y="16"/>
                    <a:pt x="158" y="11"/>
                  </a:cubicBezTo>
                  <a:cubicBezTo>
                    <a:pt x="100" y="102"/>
                    <a:pt x="49" y="182"/>
                    <a:pt x="1" y="255"/>
                  </a:cubicBezTo>
                  <a:cubicBezTo>
                    <a:pt x="62" y="293"/>
                    <a:pt x="109" y="309"/>
                    <a:pt x="145" y="309"/>
                  </a:cubicBezTo>
                  <a:cubicBezTo>
                    <a:pt x="252" y="309"/>
                    <a:pt x="258" y="160"/>
                    <a:pt x="27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79" name="Google Shape;6179;p40"/>
            <p:cNvSpPr/>
            <p:nvPr/>
          </p:nvSpPr>
          <p:spPr>
            <a:xfrm>
              <a:off x="6706125" y="4617600"/>
              <a:ext cx="24525" cy="24150"/>
            </a:xfrm>
            <a:custGeom>
              <a:avLst/>
              <a:gdLst/>
              <a:ahLst/>
              <a:cxnLst/>
              <a:rect l="l" t="t" r="r" b="b"/>
              <a:pathLst>
                <a:path w="981" h="966" extrusionOk="0">
                  <a:moveTo>
                    <a:pt x="276" y="1"/>
                  </a:moveTo>
                  <a:lnTo>
                    <a:pt x="0" y="604"/>
                  </a:lnTo>
                  <a:cubicBezTo>
                    <a:pt x="6" y="606"/>
                    <a:pt x="13" y="608"/>
                    <a:pt x="19" y="610"/>
                  </a:cubicBezTo>
                  <a:lnTo>
                    <a:pt x="179" y="489"/>
                  </a:lnTo>
                  <a:lnTo>
                    <a:pt x="109" y="745"/>
                  </a:lnTo>
                  <a:lnTo>
                    <a:pt x="112" y="745"/>
                  </a:lnTo>
                  <a:lnTo>
                    <a:pt x="225" y="709"/>
                  </a:lnTo>
                  <a:cubicBezTo>
                    <a:pt x="297" y="756"/>
                    <a:pt x="322" y="802"/>
                    <a:pt x="322" y="857"/>
                  </a:cubicBezTo>
                  <a:cubicBezTo>
                    <a:pt x="419" y="905"/>
                    <a:pt x="524" y="943"/>
                    <a:pt x="629" y="966"/>
                  </a:cubicBezTo>
                  <a:lnTo>
                    <a:pt x="980" y="202"/>
                  </a:lnTo>
                  <a:cubicBezTo>
                    <a:pt x="801" y="154"/>
                    <a:pt x="667" y="89"/>
                    <a:pt x="496" y="17"/>
                  </a:cubicBezTo>
                  <a:cubicBezTo>
                    <a:pt x="462" y="21"/>
                    <a:pt x="429" y="23"/>
                    <a:pt x="399" y="23"/>
                  </a:cubicBezTo>
                  <a:cubicBezTo>
                    <a:pt x="345" y="23"/>
                    <a:pt x="301" y="17"/>
                    <a:pt x="27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80" name="Google Shape;6180;p40"/>
            <p:cNvSpPr/>
            <p:nvPr/>
          </p:nvSpPr>
          <p:spPr>
            <a:xfrm>
              <a:off x="6661575" y="4567400"/>
              <a:ext cx="24850" cy="44550"/>
            </a:xfrm>
            <a:custGeom>
              <a:avLst/>
              <a:gdLst/>
              <a:ahLst/>
              <a:cxnLst/>
              <a:rect l="l" t="t" r="r" b="b"/>
              <a:pathLst>
                <a:path w="994" h="1782" extrusionOk="0">
                  <a:moveTo>
                    <a:pt x="436" y="0"/>
                  </a:moveTo>
                  <a:lnTo>
                    <a:pt x="1" y="951"/>
                  </a:lnTo>
                  <a:cubicBezTo>
                    <a:pt x="91" y="1094"/>
                    <a:pt x="190" y="1228"/>
                    <a:pt x="302" y="1355"/>
                  </a:cubicBezTo>
                  <a:cubicBezTo>
                    <a:pt x="161" y="1369"/>
                    <a:pt x="149" y="1406"/>
                    <a:pt x="200" y="1406"/>
                  </a:cubicBezTo>
                  <a:cubicBezTo>
                    <a:pt x="208" y="1406"/>
                    <a:pt x="217" y="1405"/>
                    <a:pt x="228" y="1403"/>
                  </a:cubicBezTo>
                  <a:cubicBezTo>
                    <a:pt x="342" y="1573"/>
                    <a:pt x="434" y="1689"/>
                    <a:pt x="537" y="1781"/>
                  </a:cubicBezTo>
                  <a:cubicBezTo>
                    <a:pt x="596" y="1767"/>
                    <a:pt x="657" y="1752"/>
                    <a:pt x="714" y="1739"/>
                  </a:cubicBezTo>
                  <a:lnTo>
                    <a:pt x="993" y="1123"/>
                  </a:lnTo>
                  <a:cubicBezTo>
                    <a:pt x="926" y="1064"/>
                    <a:pt x="855" y="1010"/>
                    <a:pt x="781" y="959"/>
                  </a:cubicBezTo>
                  <a:cubicBezTo>
                    <a:pt x="689" y="572"/>
                    <a:pt x="625" y="328"/>
                    <a:pt x="520" y="145"/>
                  </a:cubicBezTo>
                  <a:cubicBezTo>
                    <a:pt x="489" y="105"/>
                    <a:pt x="464" y="72"/>
                    <a:pt x="442" y="40"/>
                  </a:cubicBezTo>
                  <a:cubicBezTo>
                    <a:pt x="442" y="28"/>
                    <a:pt x="438" y="13"/>
                    <a:pt x="43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81" name="Google Shape;6181;p40"/>
            <p:cNvSpPr/>
            <p:nvPr/>
          </p:nvSpPr>
          <p:spPr>
            <a:xfrm>
              <a:off x="6750425" y="4633425"/>
              <a:ext cx="399500" cy="84050"/>
            </a:xfrm>
            <a:custGeom>
              <a:avLst/>
              <a:gdLst/>
              <a:ahLst/>
              <a:cxnLst/>
              <a:rect l="l" t="t" r="r" b="b"/>
              <a:pathLst>
                <a:path w="15980" h="3362" extrusionOk="0">
                  <a:moveTo>
                    <a:pt x="1662" y="703"/>
                  </a:moveTo>
                  <a:lnTo>
                    <a:pt x="1355" y="979"/>
                  </a:lnTo>
                  <a:lnTo>
                    <a:pt x="1214" y="993"/>
                  </a:lnTo>
                  <a:lnTo>
                    <a:pt x="1662" y="703"/>
                  </a:lnTo>
                  <a:close/>
                  <a:moveTo>
                    <a:pt x="12655" y="2917"/>
                  </a:moveTo>
                  <a:cubicBezTo>
                    <a:pt x="12627" y="2945"/>
                    <a:pt x="12600" y="2970"/>
                    <a:pt x="12568" y="2993"/>
                  </a:cubicBezTo>
                  <a:cubicBezTo>
                    <a:pt x="12596" y="2966"/>
                    <a:pt x="12625" y="2941"/>
                    <a:pt x="12655" y="2917"/>
                  </a:cubicBezTo>
                  <a:close/>
                  <a:moveTo>
                    <a:pt x="358" y="1"/>
                  </a:moveTo>
                  <a:lnTo>
                    <a:pt x="1" y="781"/>
                  </a:lnTo>
                  <a:cubicBezTo>
                    <a:pt x="43" y="806"/>
                    <a:pt x="89" y="825"/>
                    <a:pt x="138" y="840"/>
                  </a:cubicBezTo>
                  <a:cubicBezTo>
                    <a:pt x="151" y="840"/>
                    <a:pt x="164" y="841"/>
                    <a:pt x="174" y="841"/>
                  </a:cubicBezTo>
                  <a:cubicBezTo>
                    <a:pt x="292" y="841"/>
                    <a:pt x="237" y="802"/>
                    <a:pt x="337" y="800"/>
                  </a:cubicBezTo>
                  <a:cubicBezTo>
                    <a:pt x="392" y="901"/>
                    <a:pt x="678" y="871"/>
                    <a:pt x="1073" y="1010"/>
                  </a:cubicBezTo>
                  <a:cubicBezTo>
                    <a:pt x="1061" y="1010"/>
                    <a:pt x="1048" y="1010"/>
                    <a:pt x="1027" y="1012"/>
                  </a:cubicBezTo>
                  <a:cubicBezTo>
                    <a:pt x="1410" y="1124"/>
                    <a:pt x="1458" y="1233"/>
                    <a:pt x="1751" y="1414"/>
                  </a:cubicBezTo>
                  <a:cubicBezTo>
                    <a:pt x="2184" y="1710"/>
                    <a:pt x="2184" y="1904"/>
                    <a:pt x="2352" y="2013"/>
                  </a:cubicBezTo>
                  <a:cubicBezTo>
                    <a:pt x="2365" y="2026"/>
                    <a:pt x="2375" y="2032"/>
                    <a:pt x="2388" y="2043"/>
                  </a:cubicBezTo>
                  <a:cubicBezTo>
                    <a:pt x="2388" y="2076"/>
                    <a:pt x="2394" y="2112"/>
                    <a:pt x="2398" y="2150"/>
                  </a:cubicBezTo>
                  <a:cubicBezTo>
                    <a:pt x="2731" y="2324"/>
                    <a:pt x="2947" y="2516"/>
                    <a:pt x="3164" y="2688"/>
                  </a:cubicBezTo>
                  <a:cubicBezTo>
                    <a:pt x="3191" y="2676"/>
                    <a:pt x="3221" y="2665"/>
                    <a:pt x="3252" y="2659"/>
                  </a:cubicBezTo>
                  <a:cubicBezTo>
                    <a:pt x="3237" y="2619"/>
                    <a:pt x="3219" y="2581"/>
                    <a:pt x="3195" y="2545"/>
                  </a:cubicBezTo>
                  <a:cubicBezTo>
                    <a:pt x="3170" y="2562"/>
                    <a:pt x="3145" y="2581"/>
                    <a:pt x="3122" y="2600"/>
                  </a:cubicBezTo>
                  <a:cubicBezTo>
                    <a:pt x="3122" y="2539"/>
                    <a:pt x="3133" y="2509"/>
                    <a:pt x="3152" y="2509"/>
                  </a:cubicBezTo>
                  <a:cubicBezTo>
                    <a:pt x="3164" y="2509"/>
                    <a:pt x="3179" y="2521"/>
                    <a:pt x="3195" y="2545"/>
                  </a:cubicBezTo>
                  <a:cubicBezTo>
                    <a:pt x="3265" y="2500"/>
                    <a:pt x="3322" y="2481"/>
                    <a:pt x="3370" y="2481"/>
                  </a:cubicBezTo>
                  <a:cubicBezTo>
                    <a:pt x="3631" y="2481"/>
                    <a:pt x="3627" y="3047"/>
                    <a:pt x="3978" y="3047"/>
                  </a:cubicBezTo>
                  <a:cubicBezTo>
                    <a:pt x="4014" y="3047"/>
                    <a:pt x="4055" y="3040"/>
                    <a:pt x="4100" y="3027"/>
                  </a:cubicBezTo>
                  <a:cubicBezTo>
                    <a:pt x="3973" y="2833"/>
                    <a:pt x="4028" y="2784"/>
                    <a:pt x="4133" y="2784"/>
                  </a:cubicBezTo>
                  <a:cubicBezTo>
                    <a:pt x="4238" y="2784"/>
                    <a:pt x="4392" y="2832"/>
                    <a:pt x="4467" y="2832"/>
                  </a:cubicBezTo>
                  <a:cubicBezTo>
                    <a:pt x="4473" y="2832"/>
                    <a:pt x="4479" y="2832"/>
                    <a:pt x="4485" y="2831"/>
                  </a:cubicBezTo>
                  <a:lnTo>
                    <a:pt x="4485" y="2831"/>
                  </a:lnTo>
                  <a:cubicBezTo>
                    <a:pt x="4539" y="3050"/>
                    <a:pt x="4499" y="3164"/>
                    <a:pt x="4417" y="3227"/>
                  </a:cubicBezTo>
                  <a:cubicBezTo>
                    <a:pt x="4466" y="3241"/>
                    <a:pt x="4510" y="3256"/>
                    <a:pt x="4552" y="3271"/>
                  </a:cubicBezTo>
                  <a:cubicBezTo>
                    <a:pt x="4740" y="3292"/>
                    <a:pt x="5008" y="3325"/>
                    <a:pt x="5258" y="3325"/>
                  </a:cubicBezTo>
                  <a:cubicBezTo>
                    <a:pt x="5285" y="3325"/>
                    <a:pt x="5312" y="3324"/>
                    <a:pt x="5338" y="3323"/>
                  </a:cubicBezTo>
                  <a:cubicBezTo>
                    <a:pt x="5357" y="3267"/>
                    <a:pt x="5397" y="3269"/>
                    <a:pt x="5679" y="3267"/>
                  </a:cubicBezTo>
                  <a:cubicBezTo>
                    <a:pt x="5692" y="3267"/>
                    <a:pt x="5704" y="3268"/>
                    <a:pt x="5715" y="3268"/>
                  </a:cubicBezTo>
                  <a:cubicBezTo>
                    <a:pt x="5814" y="3268"/>
                    <a:pt x="5831" y="3235"/>
                    <a:pt x="6129" y="3218"/>
                  </a:cubicBezTo>
                  <a:lnTo>
                    <a:pt x="6129" y="3218"/>
                  </a:lnTo>
                  <a:cubicBezTo>
                    <a:pt x="6118" y="3227"/>
                    <a:pt x="6131" y="3230"/>
                    <a:pt x="6160" y="3230"/>
                  </a:cubicBezTo>
                  <a:cubicBezTo>
                    <a:pt x="6257" y="3230"/>
                    <a:pt x="6527" y="3188"/>
                    <a:pt x="6535" y="3166"/>
                  </a:cubicBezTo>
                  <a:cubicBezTo>
                    <a:pt x="6926" y="3132"/>
                    <a:pt x="7149" y="3098"/>
                    <a:pt x="7193" y="3069"/>
                  </a:cubicBezTo>
                  <a:lnTo>
                    <a:pt x="7157" y="3069"/>
                  </a:lnTo>
                  <a:cubicBezTo>
                    <a:pt x="7746" y="2989"/>
                    <a:pt x="7921" y="2936"/>
                    <a:pt x="8354" y="2909"/>
                  </a:cubicBezTo>
                  <a:cubicBezTo>
                    <a:pt x="8362" y="2899"/>
                    <a:pt x="8369" y="2886"/>
                    <a:pt x="8381" y="2875"/>
                  </a:cubicBezTo>
                  <a:cubicBezTo>
                    <a:pt x="8384" y="2886"/>
                    <a:pt x="8388" y="2896"/>
                    <a:pt x="8390" y="2907"/>
                  </a:cubicBezTo>
                  <a:cubicBezTo>
                    <a:pt x="8432" y="2905"/>
                    <a:pt x="8474" y="2903"/>
                    <a:pt x="8520" y="2901"/>
                  </a:cubicBezTo>
                  <a:cubicBezTo>
                    <a:pt x="8552" y="2890"/>
                    <a:pt x="8583" y="2884"/>
                    <a:pt x="8617" y="2878"/>
                  </a:cubicBezTo>
                  <a:cubicBezTo>
                    <a:pt x="8886" y="2878"/>
                    <a:pt x="8977" y="2878"/>
                    <a:pt x="9235" y="2880"/>
                  </a:cubicBezTo>
                  <a:cubicBezTo>
                    <a:pt x="9479" y="2913"/>
                    <a:pt x="9906" y="3002"/>
                    <a:pt x="10127" y="3079"/>
                  </a:cubicBezTo>
                  <a:cubicBezTo>
                    <a:pt x="10150" y="3113"/>
                    <a:pt x="10173" y="3134"/>
                    <a:pt x="10192" y="3134"/>
                  </a:cubicBezTo>
                  <a:cubicBezTo>
                    <a:pt x="10409" y="3214"/>
                    <a:pt x="10493" y="3258"/>
                    <a:pt x="10749" y="3349"/>
                  </a:cubicBezTo>
                  <a:cubicBezTo>
                    <a:pt x="11384" y="3248"/>
                    <a:pt x="12104" y="3361"/>
                    <a:pt x="12568" y="2993"/>
                  </a:cubicBezTo>
                  <a:lnTo>
                    <a:pt x="12568" y="2993"/>
                  </a:lnTo>
                  <a:cubicBezTo>
                    <a:pt x="12468" y="3094"/>
                    <a:pt x="12343" y="3241"/>
                    <a:pt x="12213" y="3315"/>
                  </a:cubicBezTo>
                  <a:cubicBezTo>
                    <a:pt x="12316" y="3281"/>
                    <a:pt x="12409" y="3227"/>
                    <a:pt x="12489" y="3153"/>
                  </a:cubicBezTo>
                  <a:cubicBezTo>
                    <a:pt x="12501" y="3153"/>
                    <a:pt x="12513" y="3153"/>
                    <a:pt x="12525" y="3153"/>
                  </a:cubicBezTo>
                  <a:cubicBezTo>
                    <a:pt x="12981" y="3153"/>
                    <a:pt x="13194" y="2961"/>
                    <a:pt x="13384" y="2783"/>
                  </a:cubicBezTo>
                  <a:cubicBezTo>
                    <a:pt x="13398" y="2784"/>
                    <a:pt x="13411" y="2785"/>
                    <a:pt x="13424" y="2785"/>
                  </a:cubicBezTo>
                  <a:cubicBezTo>
                    <a:pt x="13494" y="2785"/>
                    <a:pt x="13561" y="2770"/>
                    <a:pt x="13598" y="2770"/>
                  </a:cubicBezTo>
                  <a:cubicBezTo>
                    <a:pt x="13601" y="2770"/>
                    <a:pt x="13604" y="2770"/>
                    <a:pt x="13607" y="2770"/>
                  </a:cubicBezTo>
                  <a:cubicBezTo>
                    <a:pt x="13633" y="2756"/>
                    <a:pt x="13691" y="2781"/>
                    <a:pt x="13679" y="2701"/>
                  </a:cubicBezTo>
                  <a:cubicBezTo>
                    <a:pt x="13727" y="2606"/>
                    <a:pt x="13988" y="2409"/>
                    <a:pt x="14505" y="2232"/>
                  </a:cubicBezTo>
                  <a:lnTo>
                    <a:pt x="14505" y="2232"/>
                  </a:lnTo>
                  <a:cubicBezTo>
                    <a:pt x="14502" y="2232"/>
                    <a:pt x="14498" y="2232"/>
                    <a:pt x="14494" y="2232"/>
                  </a:cubicBezTo>
                  <a:cubicBezTo>
                    <a:pt x="14292" y="2232"/>
                    <a:pt x="14432" y="2116"/>
                    <a:pt x="14436" y="2089"/>
                  </a:cubicBezTo>
                  <a:cubicBezTo>
                    <a:pt x="14693" y="1832"/>
                    <a:pt x="15079" y="1811"/>
                    <a:pt x="15294" y="1553"/>
                  </a:cubicBezTo>
                  <a:cubicBezTo>
                    <a:pt x="15244" y="1527"/>
                    <a:pt x="15370" y="1477"/>
                    <a:pt x="15391" y="1408"/>
                  </a:cubicBezTo>
                  <a:cubicBezTo>
                    <a:pt x="15398" y="1408"/>
                    <a:pt x="15406" y="1408"/>
                    <a:pt x="15414" y="1408"/>
                  </a:cubicBezTo>
                  <a:cubicBezTo>
                    <a:pt x="15454" y="1408"/>
                    <a:pt x="15492" y="1403"/>
                    <a:pt x="15530" y="1391"/>
                  </a:cubicBezTo>
                  <a:cubicBezTo>
                    <a:pt x="15525" y="1376"/>
                    <a:pt x="15527" y="1332"/>
                    <a:pt x="15612" y="1229"/>
                  </a:cubicBezTo>
                  <a:cubicBezTo>
                    <a:pt x="15794" y="1153"/>
                    <a:pt x="15706" y="1096"/>
                    <a:pt x="15902" y="991"/>
                  </a:cubicBezTo>
                  <a:cubicBezTo>
                    <a:pt x="15902" y="1043"/>
                    <a:pt x="15924" y="1064"/>
                    <a:pt x="15945" y="1064"/>
                  </a:cubicBezTo>
                  <a:cubicBezTo>
                    <a:pt x="15962" y="1064"/>
                    <a:pt x="15977" y="1051"/>
                    <a:pt x="15980" y="1031"/>
                  </a:cubicBezTo>
                  <a:cubicBezTo>
                    <a:pt x="15902" y="953"/>
                    <a:pt x="15805" y="825"/>
                    <a:pt x="15742" y="798"/>
                  </a:cubicBezTo>
                  <a:cubicBezTo>
                    <a:pt x="15609" y="653"/>
                    <a:pt x="15426" y="568"/>
                    <a:pt x="15267" y="467"/>
                  </a:cubicBezTo>
                  <a:cubicBezTo>
                    <a:pt x="15166" y="520"/>
                    <a:pt x="15082" y="566"/>
                    <a:pt x="14987" y="711"/>
                  </a:cubicBezTo>
                  <a:cubicBezTo>
                    <a:pt x="15082" y="739"/>
                    <a:pt x="14941" y="737"/>
                    <a:pt x="14894" y="793"/>
                  </a:cubicBezTo>
                  <a:cubicBezTo>
                    <a:pt x="14902" y="787"/>
                    <a:pt x="14908" y="784"/>
                    <a:pt x="14910" y="784"/>
                  </a:cubicBezTo>
                  <a:lnTo>
                    <a:pt x="14910" y="784"/>
                  </a:lnTo>
                  <a:cubicBezTo>
                    <a:pt x="14923" y="784"/>
                    <a:pt x="14843" y="875"/>
                    <a:pt x="14625" y="966"/>
                  </a:cubicBezTo>
                  <a:cubicBezTo>
                    <a:pt x="14379" y="1044"/>
                    <a:pt x="14203" y="1265"/>
                    <a:pt x="14053" y="1374"/>
                  </a:cubicBezTo>
                  <a:cubicBezTo>
                    <a:pt x="14142" y="1461"/>
                    <a:pt x="14011" y="1524"/>
                    <a:pt x="13867" y="1524"/>
                  </a:cubicBezTo>
                  <a:cubicBezTo>
                    <a:pt x="13844" y="1524"/>
                    <a:pt x="13820" y="1523"/>
                    <a:pt x="13797" y="1519"/>
                  </a:cubicBezTo>
                  <a:cubicBezTo>
                    <a:pt x="13790" y="1700"/>
                    <a:pt x="13296" y="1843"/>
                    <a:pt x="13086" y="2116"/>
                  </a:cubicBezTo>
                  <a:cubicBezTo>
                    <a:pt x="12833" y="2247"/>
                    <a:pt x="12611" y="2371"/>
                    <a:pt x="12289" y="2444"/>
                  </a:cubicBezTo>
                  <a:cubicBezTo>
                    <a:pt x="12007" y="2581"/>
                    <a:pt x="11717" y="2556"/>
                    <a:pt x="11530" y="2594"/>
                  </a:cubicBezTo>
                  <a:cubicBezTo>
                    <a:pt x="11454" y="2573"/>
                    <a:pt x="11392" y="2565"/>
                    <a:pt x="11336" y="2565"/>
                  </a:cubicBezTo>
                  <a:cubicBezTo>
                    <a:pt x="11232" y="2565"/>
                    <a:pt x="11147" y="2592"/>
                    <a:pt x="11031" y="2617"/>
                  </a:cubicBezTo>
                  <a:cubicBezTo>
                    <a:pt x="11018" y="2519"/>
                    <a:pt x="10799" y="2458"/>
                    <a:pt x="10739" y="2458"/>
                  </a:cubicBezTo>
                  <a:cubicBezTo>
                    <a:pt x="10735" y="2458"/>
                    <a:pt x="10731" y="2458"/>
                    <a:pt x="10728" y="2459"/>
                  </a:cubicBezTo>
                  <a:cubicBezTo>
                    <a:pt x="10642" y="2428"/>
                    <a:pt x="10563" y="2409"/>
                    <a:pt x="10494" y="2409"/>
                  </a:cubicBezTo>
                  <a:cubicBezTo>
                    <a:pt x="10469" y="2409"/>
                    <a:pt x="10445" y="2411"/>
                    <a:pt x="10423" y="2417"/>
                  </a:cubicBezTo>
                  <a:cubicBezTo>
                    <a:pt x="10175" y="2301"/>
                    <a:pt x="9757" y="2192"/>
                    <a:pt x="9401" y="2135"/>
                  </a:cubicBezTo>
                  <a:cubicBezTo>
                    <a:pt x="9157" y="2105"/>
                    <a:pt x="8956" y="2079"/>
                    <a:pt x="8766" y="2079"/>
                  </a:cubicBezTo>
                  <a:cubicBezTo>
                    <a:pt x="8646" y="2079"/>
                    <a:pt x="8530" y="2089"/>
                    <a:pt x="8411" y="2116"/>
                  </a:cubicBezTo>
                  <a:cubicBezTo>
                    <a:pt x="8365" y="2114"/>
                    <a:pt x="8320" y="2113"/>
                    <a:pt x="8277" y="2113"/>
                  </a:cubicBezTo>
                  <a:cubicBezTo>
                    <a:pt x="7815" y="2113"/>
                    <a:pt x="7534" y="2237"/>
                    <a:pt x="7309" y="2263"/>
                  </a:cubicBezTo>
                  <a:cubicBezTo>
                    <a:pt x="7263" y="2286"/>
                    <a:pt x="7232" y="2292"/>
                    <a:pt x="7196" y="2292"/>
                  </a:cubicBezTo>
                  <a:cubicBezTo>
                    <a:pt x="7147" y="2292"/>
                    <a:pt x="7090" y="2280"/>
                    <a:pt x="6972" y="2280"/>
                  </a:cubicBezTo>
                  <a:cubicBezTo>
                    <a:pt x="7063" y="2314"/>
                    <a:pt x="6720" y="2388"/>
                    <a:pt x="6386" y="2427"/>
                  </a:cubicBezTo>
                  <a:cubicBezTo>
                    <a:pt x="6399" y="2421"/>
                    <a:pt x="6394" y="2418"/>
                    <a:pt x="6378" y="2418"/>
                  </a:cubicBezTo>
                  <a:cubicBezTo>
                    <a:pt x="6321" y="2418"/>
                    <a:pt x="6129" y="2449"/>
                    <a:pt x="6091" y="2449"/>
                  </a:cubicBezTo>
                  <a:cubicBezTo>
                    <a:pt x="6088" y="2449"/>
                    <a:pt x="6086" y="2449"/>
                    <a:pt x="6085" y="2448"/>
                  </a:cubicBezTo>
                  <a:cubicBezTo>
                    <a:pt x="6003" y="2489"/>
                    <a:pt x="5855" y="2509"/>
                    <a:pt x="5753" y="2509"/>
                  </a:cubicBezTo>
                  <a:cubicBezTo>
                    <a:pt x="5721" y="2509"/>
                    <a:pt x="5694" y="2507"/>
                    <a:pt x="5675" y="2503"/>
                  </a:cubicBezTo>
                  <a:cubicBezTo>
                    <a:pt x="5574" y="2511"/>
                    <a:pt x="5490" y="2515"/>
                    <a:pt x="5414" y="2515"/>
                  </a:cubicBezTo>
                  <a:cubicBezTo>
                    <a:pt x="5152" y="2515"/>
                    <a:pt x="4986" y="2473"/>
                    <a:pt x="4560" y="2436"/>
                  </a:cubicBezTo>
                  <a:cubicBezTo>
                    <a:pt x="4522" y="2400"/>
                    <a:pt x="4085" y="2320"/>
                    <a:pt x="3919" y="2162"/>
                  </a:cubicBezTo>
                  <a:cubicBezTo>
                    <a:pt x="3593" y="1996"/>
                    <a:pt x="3256" y="1818"/>
                    <a:pt x="3086" y="1630"/>
                  </a:cubicBezTo>
                  <a:cubicBezTo>
                    <a:pt x="3143" y="1541"/>
                    <a:pt x="3071" y="1505"/>
                    <a:pt x="2958" y="1505"/>
                  </a:cubicBezTo>
                  <a:cubicBezTo>
                    <a:pt x="2932" y="1505"/>
                    <a:pt x="2904" y="1507"/>
                    <a:pt x="2876" y="1511"/>
                  </a:cubicBezTo>
                  <a:cubicBezTo>
                    <a:pt x="2716" y="1300"/>
                    <a:pt x="2482" y="1067"/>
                    <a:pt x="2291" y="796"/>
                  </a:cubicBezTo>
                  <a:cubicBezTo>
                    <a:pt x="1878" y="684"/>
                    <a:pt x="1596" y="396"/>
                    <a:pt x="1307" y="396"/>
                  </a:cubicBezTo>
                  <a:cubicBezTo>
                    <a:pt x="1302" y="396"/>
                    <a:pt x="1297" y="396"/>
                    <a:pt x="1292" y="396"/>
                  </a:cubicBezTo>
                  <a:cubicBezTo>
                    <a:pt x="1330" y="381"/>
                    <a:pt x="1368" y="367"/>
                    <a:pt x="1408" y="354"/>
                  </a:cubicBezTo>
                  <a:lnTo>
                    <a:pt x="1408" y="354"/>
                  </a:lnTo>
                  <a:cubicBezTo>
                    <a:pt x="1384" y="357"/>
                    <a:pt x="1359" y="359"/>
                    <a:pt x="1334" y="359"/>
                  </a:cubicBezTo>
                  <a:cubicBezTo>
                    <a:pt x="1309" y="359"/>
                    <a:pt x="1284" y="357"/>
                    <a:pt x="1259" y="354"/>
                  </a:cubicBezTo>
                  <a:cubicBezTo>
                    <a:pt x="1151" y="215"/>
                    <a:pt x="724" y="45"/>
                    <a:pt x="35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82" name="Google Shape;6182;p40"/>
            <p:cNvSpPr/>
            <p:nvPr/>
          </p:nvSpPr>
          <p:spPr>
            <a:xfrm>
              <a:off x="6730250" y="3886125"/>
              <a:ext cx="653225" cy="771450"/>
            </a:xfrm>
            <a:custGeom>
              <a:avLst/>
              <a:gdLst/>
              <a:ahLst/>
              <a:cxnLst/>
              <a:rect l="l" t="t" r="r" b="b"/>
              <a:pathLst>
                <a:path w="26129" h="30858" extrusionOk="0">
                  <a:moveTo>
                    <a:pt x="14114" y="1363"/>
                  </a:moveTo>
                  <a:cubicBezTo>
                    <a:pt x="14114" y="1364"/>
                    <a:pt x="14114" y="1365"/>
                    <a:pt x="14114" y="1365"/>
                  </a:cubicBezTo>
                  <a:lnTo>
                    <a:pt x="14114" y="1365"/>
                  </a:lnTo>
                  <a:cubicBezTo>
                    <a:pt x="14114" y="1365"/>
                    <a:pt x="14114" y="1364"/>
                    <a:pt x="14114" y="1363"/>
                  </a:cubicBezTo>
                  <a:close/>
                  <a:moveTo>
                    <a:pt x="6755" y="1050"/>
                  </a:moveTo>
                  <a:lnTo>
                    <a:pt x="7043" y="1176"/>
                  </a:lnTo>
                  <a:lnTo>
                    <a:pt x="7081" y="1119"/>
                  </a:lnTo>
                  <a:lnTo>
                    <a:pt x="7081" y="1193"/>
                  </a:lnTo>
                  <a:lnTo>
                    <a:pt x="7041" y="1176"/>
                  </a:lnTo>
                  <a:lnTo>
                    <a:pt x="6890" y="1397"/>
                  </a:lnTo>
                  <a:lnTo>
                    <a:pt x="6755" y="1050"/>
                  </a:lnTo>
                  <a:close/>
                  <a:moveTo>
                    <a:pt x="2167" y="2443"/>
                  </a:moveTo>
                  <a:lnTo>
                    <a:pt x="2173" y="2451"/>
                  </a:lnTo>
                  <a:cubicBezTo>
                    <a:pt x="2171" y="2448"/>
                    <a:pt x="2169" y="2445"/>
                    <a:pt x="2167" y="2443"/>
                  </a:cubicBezTo>
                  <a:close/>
                  <a:moveTo>
                    <a:pt x="559" y="2609"/>
                  </a:moveTo>
                  <a:cubicBezTo>
                    <a:pt x="558" y="2610"/>
                    <a:pt x="557" y="2610"/>
                    <a:pt x="556" y="2610"/>
                  </a:cubicBezTo>
                  <a:cubicBezTo>
                    <a:pt x="556" y="2611"/>
                    <a:pt x="556" y="2611"/>
                    <a:pt x="557" y="2611"/>
                  </a:cubicBezTo>
                  <a:lnTo>
                    <a:pt x="557" y="2611"/>
                  </a:lnTo>
                  <a:cubicBezTo>
                    <a:pt x="558" y="2610"/>
                    <a:pt x="558" y="2610"/>
                    <a:pt x="559" y="2609"/>
                  </a:cubicBezTo>
                  <a:close/>
                  <a:moveTo>
                    <a:pt x="18789" y="29781"/>
                  </a:moveTo>
                  <a:lnTo>
                    <a:pt x="18789" y="29781"/>
                  </a:lnTo>
                  <a:cubicBezTo>
                    <a:pt x="18787" y="29836"/>
                    <a:pt x="18793" y="29891"/>
                    <a:pt x="18810" y="29943"/>
                  </a:cubicBezTo>
                  <a:cubicBezTo>
                    <a:pt x="18753" y="29897"/>
                    <a:pt x="18755" y="29842"/>
                    <a:pt x="18789" y="29781"/>
                  </a:cubicBezTo>
                  <a:close/>
                  <a:moveTo>
                    <a:pt x="9193" y="1"/>
                  </a:moveTo>
                  <a:lnTo>
                    <a:pt x="9193" y="1"/>
                  </a:lnTo>
                  <a:cubicBezTo>
                    <a:pt x="9221" y="6"/>
                    <a:pt x="9211" y="46"/>
                    <a:pt x="9187" y="46"/>
                  </a:cubicBezTo>
                  <a:cubicBezTo>
                    <a:pt x="9183" y="46"/>
                    <a:pt x="9177" y="44"/>
                    <a:pt x="9172" y="41"/>
                  </a:cubicBezTo>
                  <a:cubicBezTo>
                    <a:pt x="8734" y="49"/>
                    <a:pt x="7857" y="287"/>
                    <a:pt x="7167" y="545"/>
                  </a:cubicBezTo>
                  <a:cubicBezTo>
                    <a:pt x="7073" y="589"/>
                    <a:pt x="6883" y="775"/>
                    <a:pt x="6677" y="775"/>
                  </a:cubicBezTo>
                  <a:cubicBezTo>
                    <a:pt x="6662" y="775"/>
                    <a:pt x="6648" y="774"/>
                    <a:pt x="6633" y="772"/>
                  </a:cubicBezTo>
                  <a:cubicBezTo>
                    <a:pt x="6625" y="787"/>
                    <a:pt x="6324" y="964"/>
                    <a:pt x="6436" y="983"/>
                  </a:cubicBezTo>
                  <a:cubicBezTo>
                    <a:pt x="6311" y="993"/>
                    <a:pt x="6137" y="1084"/>
                    <a:pt x="6145" y="1086"/>
                  </a:cubicBezTo>
                  <a:cubicBezTo>
                    <a:pt x="5910" y="1189"/>
                    <a:pt x="5718" y="1239"/>
                    <a:pt x="5512" y="1357"/>
                  </a:cubicBezTo>
                  <a:cubicBezTo>
                    <a:pt x="5504" y="1357"/>
                    <a:pt x="5491" y="1359"/>
                    <a:pt x="5483" y="1359"/>
                  </a:cubicBezTo>
                  <a:cubicBezTo>
                    <a:pt x="5447" y="1420"/>
                    <a:pt x="5357" y="1477"/>
                    <a:pt x="5466" y="1645"/>
                  </a:cubicBezTo>
                  <a:lnTo>
                    <a:pt x="5142" y="1506"/>
                  </a:lnTo>
                  <a:cubicBezTo>
                    <a:pt x="5174" y="1450"/>
                    <a:pt x="5264" y="1420"/>
                    <a:pt x="5329" y="1376"/>
                  </a:cubicBezTo>
                  <a:lnTo>
                    <a:pt x="5329" y="1376"/>
                  </a:lnTo>
                  <a:cubicBezTo>
                    <a:pt x="5122" y="1413"/>
                    <a:pt x="4865" y="1488"/>
                    <a:pt x="4770" y="1488"/>
                  </a:cubicBezTo>
                  <a:cubicBezTo>
                    <a:pt x="4768" y="1488"/>
                    <a:pt x="4767" y="1487"/>
                    <a:pt x="4766" y="1487"/>
                  </a:cubicBezTo>
                  <a:cubicBezTo>
                    <a:pt x="4733" y="1487"/>
                    <a:pt x="4704" y="1486"/>
                    <a:pt x="4679" y="1486"/>
                  </a:cubicBezTo>
                  <a:cubicBezTo>
                    <a:pt x="4496" y="1486"/>
                    <a:pt x="4523" y="1506"/>
                    <a:pt x="4545" y="1534"/>
                  </a:cubicBezTo>
                  <a:cubicBezTo>
                    <a:pt x="4516" y="1535"/>
                    <a:pt x="4485" y="1536"/>
                    <a:pt x="4451" y="1536"/>
                  </a:cubicBezTo>
                  <a:cubicBezTo>
                    <a:pt x="4226" y="1536"/>
                    <a:pt x="3909" y="1507"/>
                    <a:pt x="3592" y="1485"/>
                  </a:cubicBezTo>
                  <a:cubicBezTo>
                    <a:pt x="3586" y="1487"/>
                    <a:pt x="3527" y="1494"/>
                    <a:pt x="3569" y="1521"/>
                  </a:cubicBezTo>
                  <a:lnTo>
                    <a:pt x="3510" y="1536"/>
                  </a:lnTo>
                  <a:cubicBezTo>
                    <a:pt x="3332" y="1436"/>
                    <a:pt x="3140" y="1393"/>
                    <a:pt x="2950" y="1393"/>
                  </a:cubicBezTo>
                  <a:cubicBezTo>
                    <a:pt x="2769" y="1393"/>
                    <a:pt x="2591" y="1432"/>
                    <a:pt x="2429" y="1500"/>
                  </a:cubicBezTo>
                  <a:cubicBezTo>
                    <a:pt x="2190" y="1603"/>
                    <a:pt x="1784" y="1715"/>
                    <a:pt x="1580" y="1900"/>
                  </a:cubicBezTo>
                  <a:cubicBezTo>
                    <a:pt x="1081" y="2026"/>
                    <a:pt x="930" y="2354"/>
                    <a:pt x="646" y="2556"/>
                  </a:cubicBezTo>
                  <a:cubicBezTo>
                    <a:pt x="638" y="2543"/>
                    <a:pt x="606" y="2535"/>
                    <a:pt x="564" y="2531"/>
                  </a:cubicBezTo>
                  <a:lnTo>
                    <a:pt x="564" y="2531"/>
                  </a:lnTo>
                  <a:cubicBezTo>
                    <a:pt x="585" y="2541"/>
                    <a:pt x="604" y="2556"/>
                    <a:pt x="619" y="2573"/>
                  </a:cubicBezTo>
                  <a:cubicBezTo>
                    <a:pt x="599" y="2586"/>
                    <a:pt x="580" y="2598"/>
                    <a:pt x="559" y="2609"/>
                  </a:cubicBezTo>
                  <a:lnTo>
                    <a:pt x="559" y="2609"/>
                  </a:lnTo>
                  <a:cubicBezTo>
                    <a:pt x="581" y="2603"/>
                    <a:pt x="605" y="2593"/>
                    <a:pt x="625" y="2581"/>
                  </a:cubicBezTo>
                  <a:lnTo>
                    <a:pt x="625" y="2583"/>
                  </a:lnTo>
                  <a:cubicBezTo>
                    <a:pt x="636" y="2599"/>
                    <a:pt x="633" y="2615"/>
                    <a:pt x="596" y="2615"/>
                  </a:cubicBezTo>
                  <a:cubicBezTo>
                    <a:pt x="586" y="2615"/>
                    <a:pt x="573" y="2613"/>
                    <a:pt x="557" y="2611"/>
                  </a:cubicBezTo>
                  <a:lnTo>
                    <a:pt x="557" y="2611"/>
                  </a:lnTo>
                  <a:cubicBezTo>
                    <a:pt x="556" y="2611"/>
                    <a:pt x="555" y="2612"/>
                    <a:pt x="553" y="2613"/>
                  </a:cubicBezTo>
                  <a:cubicBezTo>
                    <a:pt x="539" y="2608"/>
                    <a:pt x="522" y="2606"/>
                    <a:pt x="499" y="2602"/>
                  </a:cubicBezTo>
                  <a:cubicBezTo>
                    <a:pt x="387" y="2781"/>
                    <a:pt x="78" y="3000"/>
                    <a:pt x="0" y="3353"/>
                  </a:cubicBezTo>
                  <a:cubicBezTo>
                    <a:pt x="221" y="3320"/>
                    <a:pt x="224" y="2902"/>
                    <a:pt x="437" y="2902"/>
                  </a:cubicBezTo>
                  <a:cubicBezTo>
                    <a:pt x="499" y="2902"/>
                    <a:pt x="580" y="2938"/>
                    <a:pt x="690" y="3031"/>
                  </a:cubicBezTo>
                  <a:lnTo>
                    <a:pt x="694" y="3540"/>
                  </a:lnTo>
                  <a:cubicBezTo>
                    <a:pt x="755" y="3544"/>
                    <a:pt x="812" y="3548"/>
                    <a:pt x="867" y="3555"/>
                  </a:cubicBezTo>
                  <a:cubicBezTo>
                    <a:pt x="951" y="3450"/>
                    <a:pt x="1041" y="3372"/>
                    <a:pt x="1136" y="3258"/>
                  </a:cubicBezTo>
                  <a:cubicBezTo>
                    <a:pt x="1209" y="3222"/>
                    <a:pt x="1136" y="3153"/>
                    <a:pt x="1095" y="3153"/>
                  </a:cubicBezTo>
                  <a:cubicBezTo>
                    <a:pt x="1093" y="3153"/>
                    <a:pt x="1091" y="3153"/>
                    <a:pt x="1090" y="3153"/>
                  </a:cubicBezTo>
                  <a:cubicBezTo>
                    <a:pt x="1233" y="3094"/>
                    <a:pt x="1369" y="3021"/>
                    <a:pt x="1498" y="2932"/>
                  </a:cubicBezTo>
                  <a:cubicBezTo>
                    <a:pt x="1466" y="2920"/>
                    <a:pt x="1435" y="2911"/>
                    <a:pt x="1401" y="2907"/>
                  </a:cubicBezTo>
                  <a:cubicBezTo>
                    <a:pt x="1647" y="2737"/>
                    <a:pt x="1814" y="2320"/>
                    <a:pt x="1999" y="2320"/>
                  </a:cubicBezTo>
                  <a:cubicBezTo>
                    <a:pt x="2053" y="2320"/>
                    <a:pt x="2108" y="2355"/>
                    <a:pt x="2167" y="2443"/>
                  </a:cubicBezTo>
                  <a:lnTo>
                    <a:pt x="2167" y="2443"/>
                  </a:lnTo>
                  <a:lnTo>
                    <a:pt x="2105" y="2350"/>
                  </a:lnTo>
                  <a:cubicBezTo>
                    <a:pt x="2448" y="2281"/>
                    <a:pt x="2673" y="1747"/>
                    <a:pt x="2991" y="1747"/>
                  </a:cubicBezTo>
                  <a:cubicBezTo>
                    <a:pt x="3093" y="1747"/>
                    <a:pt x="3205" y="1802"/>
                    <a:pt x="3334" y="1946"/>
                  </a:cubicBezTo>
                  <a:cubicBezTo>
                    <a:pt x="3426" y="2028"/>
                    <a:pt x="3508" y="2123"/>
                    <a:pt x="3571" y="2230"/>
                  </a:cubicBezTo>
                  <a:lnTo>
                    <a:pt x="3582" y="2230"/>
                  </a:lnTo>
                  <a:cubicBezTo>
                    <a:pt x="3602" y="2267"/>
                    <a:pt x="3637" y="2279"/>
                    <a:pt x="3671" y="2279"/>
                  </a:cubicBezTo>
                  <a:cubicBezTo>
                    <a:pt x="3733" y="2279"/>
                    <a:pt x="3792" y="2235"/>
                    <a:pt x="3742" y="2217"/>
                  </a:cubicBezTo>
                  <a:cubicBezTo>
                    <a:pt x="3744" y="2217"/>
                    <a:pt x="3746" y="2215"/>
                    <a:pt x="3750" y="2215"/>
                  </a:cubicBezTo>
                  <a:cubicBezTo>
                    <a:pt x="3861" y="2259"/>
                    <a:pt x="3977" y="2289"/>
                    <a:pt x="4097" y="2306"/>
                  </a:cubicBezTo>
                  <a:lnTo>
                    <a:pt x="4440" y="2137"/>
                  </a:lnTo>
                  <a:lnTo>
                    <a:pt x="4442" y="2322"/>
                  </a:lnTo>
                  <a:cubicBezTo>
                    <a:pt x="4547" y="2310"/>
                    <a:pt x="4642" y="2337"/>
                    <a:pt x="4785" y="2272"/>
                  </a:cubicBezTo>
                  <a:cubicBezTo>
                    <a:pt x="5100" y="2251"/>
                    <a:pt x="5489" y="2123"/>
                    <a:pt x="5607" y="2028"/>
                  </a:cubicBezTo>
                  <a:cubicBezTo>
                    <a:pt x="5920" y="2015"/>
                    <a:pt x="6114" y="1853"/>
                    <a:pt x="6391" y="1786"/>
                  </a:cubicBezTo>
                  <a:lnTo>
                    <a:pt x="6404" y="1786"/>
                  </a:lnTo>
                  <a:cubicBezTo>
                    <a:pt x="6383" y="1780"/>
                    <a:pt x="6377" y="1769"/>
                    <a:pt x="6463" y="1755"/>
                  </a:cubicBezTo>
                  <a:lnTo>
                    <a:pt x="6463" y="1755"/>
                  </a:lnTo>
                  <a:cubicBezTo>
                    <a:pt x="6457" y="1758"/>
                    <a:pt x="6457" y="1760"/>
                    <a:pt x="6461" y="1760"/>
                  </a:cubicBezTo>
                  <a:cubicBezTo>
                    <a:pt x="6483" y="1760"/>
                    <a:pt x="6610" y="1726"/>
                    <a:pt x="6692" y="1726"/>
                  </a:cubicBezTo>
                  <a:cubicBezTo>
                    <a:pt x="6706" y="1726"/>
                    <a:pt x="6718" y="1727"/>
                    <a:pt x="6728" y="1729"/>
                  </a:cubicBezTo>
                  <a:cubicBezTo>
                    <a:pt x="6646" y="1677"/>
                    <a:pt x="6931" y="1516"/>
                    <a:pt x="7120" y="1516"/>
                  </a:cubicBezTo>
                  <a:cubicBezTo>
                    <a:pt x="7135" y="1516"/>
                    <a:pt x="7150" y="1517"/>
                    <a:pt x="7163" y="1519"/>
                  </a:cubicBezTo>
                  <a:cubicBezTo>
                    <a:pt x="7073" y="1475"/>
                    <a:pt x="7411" y="1323"/>
                    <a:pt x="7653" y="1286"/>
                  </a:cubicBezTo>
                  <a:cubicBezTo>
                    <a:pt x="8036" y="1000"/>
                    <a:pt x="8637" y="827"/>
                    <a:pt x="9247" y="768"/>
                  </a:cubicBezTo>
                  <a:cubicBezTo>
                    <a:pt x="9525" y="823"/>
                    <a:pt x="9811" y="823"/>
                    <a:pt x="10046" y="918"/>
                  </a:cubicBezTo>
                  <a:cubicBezTo>
                    <a:pt x="10555" y="926"/>
                    <a:pt x="10612" y="1016"/>
                    <a:pt x="10942" y="1271"/>
                  </a:cubicBezTo>
                  <a:cubicBezTo>
                    <a:pt x="10963" y="1300"/>
                    <a:pt x="11039" y="1313"/>
                    <a:pt x="11127" y="1315"/>
                  </a:cubicBezTo>
                  <a:cubicBezTo>
                    <a:pt x="11113" y="1353"/>
                    <a:pt x="11241" y="1466"/>
                    <a:pt x="11649" y="1595"/>
                  </a:cubicBezTo>
                  <a:cubicBezTo>
                    <a:pt x="11784" y="1637"/>
                    <a:pt x="11931" y="1744"/>
                    <a:pt x="11988" y="1784"/>
                  </a:cubicBezTo>
                  <a:cubicBezTo>
                    <a:pt x="12463" y="1934"/>
                    <a:pt x="12673" y="2074"/>
                    <a:pt x="12900" y="2074"/>
                  </a:cubicBezTo>
                  <a:cubicBezTo>
                    <a:pt x="12914" y="2074"/>
                    <a:pt x="12928" y="2073"/>
                    <a:pt x="12942" y="2072"/>
                  </a:cubicBezTo>
                  <a:cubicBezTo>
                    <a:pt x="13392" y="2165"/>
                    <a:pt x="13640" y="2110"/>
                    <a:pt x="13912" y="2242"/>
                  </a:cubicBezTo>
                  <a:cubicBezTo>
                    <a:pt x="14071" y="2241"/>
                    <a:pt x="14278" y="2204"/>
                    <a:pt x="14369" y="2204"/>
                  </a:cubicBezTo>
                  <a:cubicBezTo>
                    <a:pt x="14406" y="2204"/>
                    <a:pt x="14424" y="2210"/>
                    <a:pt x="14410" y="2228"/>
                  </a:cubicBezTo>
                  <a:cubicBezTo>
                    <a:pt x="14471" y="2212"/>
                    <a:pt x="14522" y="2205"/>
                    <a:pt x="14573" y="2205"/>
                  </a:cubicBezTo>
                  <a:cubicBezTo>
                    <a:pt x="14691" y="2205"/>
                    <a:pt x="14806" y="2243"/>
                    <a:pt x="15020" y="2303"/>
                  </a:cubicBezTo>
                  <a:cubicBezTo>
                    <a:pt x="14908" y="2303"/>
                    <a:pt x="14857" y="2317"/>
                    <a:pt x="14893" y="2317"/>
                  </a:cubicBezTo>
                  <a:cubicBezTo>
                    <a:pt x="14899" y="2317"/>
                    <a:pt x="14908" y="2317"/>
                    <a:pt x="14919" y="2316"/>
                  </a:cubicBezTo>
                  <a:cubicBezTo>
                    <a:pt x="15188" y="2327"/>
                    <a:pt x="15561" y="2352"/>
                    <a:pt x="15889" y="2379"/>
                  </a:cubicBezTo>
                  <a:cubicBezTo>
                    <a:pt x="15737" y="2379"/>
                    <a:pt x="16011" y="2402"/>
                    <a:pt x="16038" y="2440"/>
                  </a:cubicBezTo>
                  <a:cubicBezTo>
                    <a:pt x="16050" y="2436"/>
                    <a:pt x="16068" y="2434"/>
                    <a:pt x="16088" y="2434"/>
                  </a:cubicBezTo>
                  <a:cubicBezTo>
                    <a:pt x="16166" y="2434"/>
                    <a:pt x="16289" y="2462"/>
                    <a:pt x="16360" y="2480"/>
                  </a:cubicBezTo>
                  <a:cubicBezTo>
                    <a:pt x="16536" y="2480"/>
                    <a:pt x="16597" y="2573"/>
                    <a:pt x="16837" y="2686"/>
                  </a:cubicBezTo>
                  <a:cubicBezTo>
                    <a:pt x="16883" y="2718"/>
                    <a:pt x="17195" y="2840"/>
                    <a:pt x="17624" y="3168"/>
                  </a:cubicBezTo>
                  <a:cubicBezTo>
                    <a:pt x="17737" y="3370"/>
                    <a:pt x="17920" y="3492"/>
                    <a:pt x="17945" y="3746"/>
                  </a:cubicBezTo>
                  <a:cubicBezTo>
                    <a:pt x="17941" y="3820"/>
                    <a:pt x="17981" y="3889"/>
                    <a:pt x="18048" y="3923"/>
                  </a:cubicBezTo>
                  <a:cubicBezTo>
                    <a:pt x="18225" y="4162"/>
                    <a:pt x="18498" y="4493"/>
                    <a:pt x="18585" y="4909"/>
                  </a:cubicBezTo>
                  <a:cubicBezTo>
                    <a:pt x="18845" y="5124"/>
                    <a:pt x="19112" y="5279"/>
                    <a:pt x="19476" y="5483"/>
                  </a:cubicBezTo>
                  <a:cubicBezTo>
                    <a:pt x="19611" y="5799"/>
                    <a:pt x="19876" y="5864"/>
                    <a:pt x="20193" y="5990"/>
                  </a:cubicBezTo>
                  <a:cubicBezTo>
                    <a:pt x="20246" y="6034"/>
                    <a:pt x="20509" y="6217"/>
                    <a:pt x="20547" y="6350"/>
                  </a:cubicBezTo>
                  <a:cubicBezTo>
                    <a:pt x="20585" y="6335"/>
                    <a:pt x="20623" y="6328"/>
                    <a:pt x="20660" y="6328"/>
                  </a:cubicBezTo>
                  <a:cubicBezTo>
                    <a:pt x="20793" y="6328"/>
                    <a:pt x="20915" y="6410"/>
                    <a:pt x="20990" y="6482"/>
                  </a:cubicBezTo>
                  <a:cubicBezTo>
                    <a:pt x="21382" y="6730"/>
                    <a:pt x="21573" y="6936"/>
                    <a:pt x="21802" y="7113"/>
                  </a:cubicBezTo>
                  <a:cubicBezTo>
                    <a:pt x="22015" y="7363"/>
                    <a:pt x="22181" y="7527"/>
                    <a:pt x="22404" y="7820"/>
                  </a:cubicBezTo>
                  <a:cubicBezTo>
                    <a:pt x="22557" y="8040"/>
                    <a:pt x="22822" y="8183"/>
                    <a:pt x="22908" y="8505"/>
                  </a:cubicBezTo>
                  <a:cubicBezTo>
                    <a:pt x="23028" y="8730"/>
                    <a:pt x="23163" y="9079"/>
                    <a:pt x="23007" y="9372"/>
                  </a:cubicBezTo>
                  <a:cubicBezTo>
                    <a:pt x="23011" y="9466"/>
                    <a:pt x="23011" y="9496"/>
                    <a:pt x="23039" y="9519"/>
                  </a:cubicBezTo>
                  <a:cubicBezTo>
                    <a:pt x="23027" y="9604"/>
                    <a:pt x="23037" y="9848"/>
                    <a:pt x="23126" y="9848"/>
                  </a:cubicBezTo>
                  <a:cubicBezTo>
                    <a:pt x="23131" y="9848"/>
                    <a:pt x="23138" y="9847"/>
                    <a:pt x="23144" y="9845"/>
                  </a:cubicBezTo>
                  <a:lnTo>
                    <a:pt x="23144" y="9845"/>
                  </a:lnTo>
                  <a:cubicBezTo>
                    <a:pt x="23104" y="10179"/>
                    <a:pt x="23171" y="10272"/>
                    <a:pt x="23117" y="10646"/>
                  </a:cubicBezTo>
                  <a:cubicBezTo>
                    <a:pt x="23226" y="10913"/>
                    <a:pt x="23342" y="11260"/>
                    <a:pt x="23459" y="11435"/>
                  </a:cubicBezTo>
                  <a:cubicBezTo>
                    <a:pt x="23695" y="11744"/>
                    <a:pt x="23737" y="12059"/>
                    <a:pt x="23981" y="12438"/>
                  </a:cubicBezTo>
                  <a:cubicBezTo>
                    <a:pt x="23996" y="12425"/>
                    <a:pt x="24010" y="12420"/>
                    <a:pt x="24023" y="12420"/>
                  </a:cubicBezTo>
                  <a:cubicBezTo>
                    <a:pt x="24117" y="12420"/>
                    <a:pt x="24155" y="12716"/>
                    <a:pt x="24195" y="12797"/>
                  </a:cubicBezTo>
                  <a:cubicBezTo>
                    <a:pt x="24366" y="13054"/>
                    <a:pt x="24397" y="13035"/>
                    <a:pt x="24494" y="13207"/>
                  </a:cubicBezTo>
                  <a:cubicBezTo>
                    <a:pt x="24454" y="13268"/>
                    <a:pt x="24486" y="13340"/>
                    <a:pt x="24498" y="13363"/>
                  </a:cubicBezTo>
                  <a:cubicBezTo>
                    <a:pt x="24717" y="13548"/>
                    <a:pt x="24843" y="13636"/>
                    <a:pt x="24866" y="14118"/>
                  </a:cubicBezTo>
                  <a:cubicBezTo>
                    <a:pt x="24868" y="14117"/>
                    <a:pt x="24870" y="14117"/>
                    <a:pt x="24871" y="14117"/>
                  </a:cubicBezTo>
                  <a:cubicBezTo>
                    <a:pt x="24930" y="14117"/>
                    <a:pt x="25025" y="14459"/>
                    <a:pt x="25126" y="14459"/>
                  </a:cubicBezTo>
                  <a:cubicBezTo>
                    <a:pt x="25127" y="14459"/>
                    <a:pt x="25128" y="14459"/>
                    <a:pt x="25129" y="14459"/>
                  </a:cubicBezTo>
                  <a:lnTo>
                    <a:pt x="25129" y="14459"/>
                  </a:lnTo>
                  <a:cubicBezTo>
                    <a:pt x="25098" y="14469"/>
                    <a:pt x="25201" y="14820"/>
                    <a:pt x="25142" y="14955"/>
                  </a:cubicBezTo>
                  <a:cubicBezTo>
                    <a:pt x="25272" y="15466"/>
                    <a:pt x="25211" y="16095"/>
                    <a:pt x="24953" y="16509"/>
                  </a:cubicBezTo>
                  <a:cubicBezTo>
                    <a:pt x="24934" y="16543"/>
                    <a:pt x="24931" y="16612"/>
                    <a:pt x="24938" y="16698"/>
                  </a:cubicBezTo>
                  <a:cubicBezTo>
                    <a:pt x="24513" y="17432"/>
                    <a:pt x="24395" y="18255"/>
                    <a:pt x="24351" y="18551"/>
                  </a:cubicBezTo>
                  <a:cubicBezTo>
                    <a:pt x="24349" y="18717"/>
                    <a:pt x="24395" y="19163"/>
                    <a:pt x="24366" y="19218"/>
                  </a:cubicBezTo>
                  <a:cubicBezTo>
                    <a:pt x="24349" y="19276"/>
                    <a:pt x="24410" y="19559"/>
                    <a:pt x="24370" y="19559"/>
                  </a:cubicBezTo>
                  <a:cubicBezTo>
                    <a:pt x="24369" y="19559"/>
                    <a:pt x="24369" y="19559"/>
                    <a:pt x="24368" y="19558"/>
                  </a:cubicBezTo>
                  <a:lnTo>
                    <a:pt x="24368" y="19558"/>
                  </a:lnTo>
                  <a:cubicBezTo>
                    <a:pt x="24433" y="19992"/>
                    <a:pt x="24444" y="20061"/>
                    <a:pt x="24448" y="20278"/>
                  </a:cubicBezTo>
                  <a:cubicBezTo>
                    <a:pt x="24385" y="20387"/>
                    <a:pt x="24402" y="20593"/>
                    <a:pt x="24460" y="20658"/>
                  </a:cubicBezTo>
                  <a:cubicBezTo>
                    <a:pt x="24418" y="20907"/>
                    <a:pt x="24463" y="21184"/>
                    <a:pt x="24465" y="21733"/>
                  </a:cubicBezTo>
                  <a:cubicBezTo>
                    <a:pt x="24374" y="21996"/>
                    <a:pt x="24397" y="22263"/>
                    <a:pt x="24233" y="22414"/>
                  </a:cubicBezTo>
                  <a:cubicBezTo>
                    <a:pt x="24146" y="22771"/>
                    <a:pt x="24060" y="23164"/>
                    <a:pt x="23952" y="23164"/>
                  </a:cubicBezTo>
                  <a:cubicBezTo>
                    <a:pt x="23947" y="23164"/>
                    <a:pt x="23941" y="23163"/>
                    <a:pt x="23935" y="23161"/>
                  </a:cubicBezTo>
                  <a:cubicBezTo>
                    <a:pt x="23832" y="23327"/>
                    <a:pt x="23731" y="23352"/>
                    <a:pt x="23638" y="23712"/>
                  </a:cubicBezTo>
                  <a:cubicBezTo>
                    <a:pt x="23527" y="23767"/>
                    <a:pt x="23443" y="23731"/>
                    <a:pt x="23302" y="23800"/>
                  </a:cubicBezTo>
                  <a:cubicBezTo>
                    <a:pt x="23293" y="23798"/>
                    <a:pt x="23287" y="23797"/>
                    <a:pt x="23283" y="23797"/>
                  </a:cubicBezTo>
                  <a:cubicBezTo>
                    <a:pt x="23275" y="23797"/>
                    <a:pt x="23275" y="23801"/>
                    <a:pt x="23285" y="23809"/>
                  </a:cubicBezTo>
                  <a:cubicBezTo>
                    <a:pt x="23276" y="23813"/>
                    <a:pt x="23270" y="23815"/>
                    <a:pt x="23262" y="23819"/>
                  </a:cubicBezTo>
                  <a:cubicBezTo>
                    <a:pt x="23207" y="23851"/>
                    <a:pt x="23161" y="23893"/>
                    <a:pt x="23125" y="23943"/>
                  </a:cubicBezTo>
                  <a:cubicBezTo>
                    <a:pt x="23087" y="24128"/>
                    <a:pt x="22969" y="24292"/>
                    <a:pt x="22702" y="24416"/>
                  </a:cubicBezTo>
                  <a:lnTo>
                    <a:pt x="22685" y="24404"/>
                  </a:lnTo>
                  <a:cubicBezTo>
                    <a:pt x="22555" y="24534"/>
                    <a:pt x="22437" y="24650"/>
                    <a:pt x="22345" y="24747"/>
                  </a:cubicBezTo>
                  <a:cubicBezTo>
                    <a:pt x="22126" y="24982"/>
                    <a:pt x="22004" y="25277"/>
                    <a:pt x="21851" y="25497"/>
                  </a:cubicBezTo>
                  <a:cubicBezTo>
                    <a:pt x="21723" y="25625"/>
                    <a:pt x="21503" y="25952"/>
                    <a:pt x="21479" y="26220"/>
                  </a:cubicBezTo>
                  <a:lnTo>
                    <a:pt x="21479" y="26220"/>
                  </a:lnTo>
                  <a:cubicBezTo>
                    <a:pt x="21479" y="26217"/>
                    <a:pt x="21479" y="26215"/>
                    <a:pt x="21478" y="26215"/>
                  </a:cubicBezTo>
                  <a:cubicBezTo>
                    <a:pt x="21467" y="26215"/>
                    <a:pt x="21402" y="26414"/>
                    <a:pt x="21411" y="26454"/>
                  </a:cubicBezTo>
                  <a:cubicBezTo>
                    <a:pt x="21251" y="26555"/>
                    <a:pt x="21014" y="27068"/>
                    <a:pt x="20883" y="27251"/>
                  </a:cubicBezTo>
                  <a:cubicBezTo>
                    <a:pt x="20847" y="27478"/>
                    <a:pt x="20683" y="27693"/>
                    <a:pt x="20488" y="28076"/>
                  </a:cubicBezTo>
                  <a:cubicBezTo>
                    <a:pt x="20475" y="28071"/>
                    <a:pt x="20463" y="28069"/>
                    <a:pt x="20452" y="28069"/>
                  </a:cubicBezTo>
                  <a:cubicBezTo>
                    <a:pt x="20452" y="28067"/>
                    <a:pt x="20450" y="28067"/>
                    <a:pt x="20448" y="28065"/>
                  </a:cubicBezTo>
                  <a:cubicBezTo>
                    <a:pt x="20349" y="28139"/>
                    <a:pt x="20248" y="28265"/>
                    <a:pt x="20130" y="28421"/>
                  </a:cubicBezTo>
                  <a:cubicBezTo>
                    <a:pt x="20170" y="28450"/>
                    <a:pt x="20198" y="28490"/>
                    <a:pt x="20217" y="28534"/>
                  </a:cubicBezTo>
                  <a:cubicBezTo>
                    <a:pt x="19963" y="28856"/>
                    <a:pt x="19975" y="29863"/>
                    <a:pt x="19463" y="29863"/>
                  </a:cubicBezTo>
                  <a:cubicBezTo>
                    <a:pt x="19461" y="29863"/>
                    <a:pt x="19458" y="29863"/>
                    <a:pt x="19455" y="29863"/>
                  </a:cubicBezTo>
                  <a:cubicBezTo>
                    <a:pt x="19451" y="29575"/>
                    <a:pt x="19514" y="29531"/>
                    <a:pt x="19253" y="29270"/>
                  </a:cubicBezTo>
                  <a:cubicBezTo>
                    <a:pt x="19163" y="29438"/>
                    <a:pt x="18873" y="29630"/>
                    <a:pt x="18789" y="29781"/>
                  </a:cubicBezTo>
                  <a:cubicBezTo>
                    <a:pt x="18795" y="29689"/>
                    <a:pt x="18820" y="29598"/>
                    <a:pt x="18860" y="29514"/>
                  </a:cubicBezTo>
                  <a:lnTo>
                    <a:pt x="18860" y="29514"/>
                  </a:lnTo>
                  <a:cubicBezTo>
                    <a:pt x="18768" y="29562"/>
                    <a:pt x="18671" y="29598"/>
                    <a:pt x="18570" y="29619"/>
                  </a:cubicBezTo>
                  <a:cubicBezTo>
                    <a:pt x="18547" y="29613"/>
                    <a:pt x="18524" y="29610"/>
                    <a:pt x="18501" y="29610"/>
                  </a:cubicBezTo>
                  <a:cubicBezTo>
                    <a:pt x="18470" y="29610"/>
                    <a:pt x="18439" y="29616"/>
                    <a:pt x="18408" y="29626"/>
                  </a:cubicBezTo>
                  <a:cubicBezTo>
                    <a:pt x="17853" y="29632"/>
                    <a:pt x="17653" y="29684"/>
                    <a:pt x="17333" y="29783"/>
                  </a:cubicBezTo>
                  <a:cubicBezTo>
                    <a:pt x="16892" y="29996"/>
                    <a:pt x="16574" y="30094"/>
                    <a:pt x="16450" y="30250"/>
                  </a:cubicBezTo>
                  <a:cubicBezTo>
                    <a:pt x="16440" y="30259"/>
                    <a:pt x="16434" y="30262"/>
                    <a:pt x="16429" y="30262"/>
                  </a:cubicBezTo>
                  <a:cubicBezTo>
                    <a:pt x="16427" y="30262"/>
                    <a:pt x="16425" y="30261"/>
                    <a:pt x="16423" y="30261"/>
                  </a:cubicBezTo>
                  <a:lnTo>
                    <a:pt x="16423" y="30261"/>
                  </a:lnTo>
                  <a:cubicBezTo>
                    <a:pt x="16511" y="30702"/>
                    <a:pt x="16808" y="30393"/>
                    <a:pt x="16940" y="30858"/>
                  </a:cubicBezTo>
                  <a:cubicBezTo>
                    <a:pt x="17180" y="30784"/>
                    <a:pt x="17241" y="30612"/>
                    <a:pt x="17584" y="30511"/>
                  </a:cubicBezTo>
                  <a:lnTo>
                    <a:pt x="17584" y="30511"/>
                  </a:lnTo>
                  <a:cubicBezTo>
                    <a:pt x="17487" y="30533"/>
                    <a:pt x="17463" y="30546"/>
                    <a:pt x="17449" y="30546"/>
                  </a:cubicBezTo>
                  <a:cubicBezTo>
                    <a:pt x="17436" y="30546"/>
                    <a:pt x="17431" y="30535"/>
                    <a:pt x="17380" y="30511"/>
                  </a:cubicBezTo>
                  <a:cubicBezTo>
                    <a:pt x="17621" y="30456"/>
                    <a:pt x="17895" y="30477"/>
                    <a:pt x="18395" y="30357"/>
                  </a:cubicBezTo>
                  <a:cubicBezTo>
                    <a:pt x="18465" y="30351"/>
                    <a:pt x="18532" y="30330"/>
                    <a:pt x="18593" y="30296"/>
                  </a:cubicBezTo>
                  <a:cubicBezTo>
                    <a:pt x="18894" y="30269"/>
                    <a:pt x="19190" y="30200"/>
                    <a:pt x="19474" y="30090"/>
                  </a:cubicBezTo>
                  <a:cubicBezTo>
                    <a:pt x="19947" y="29951"/>
                    <a:pt x="20063" y="29743"/>
                    <a:pt x="20427" y="29398"/>
                  </a:cubicBezTo>
                  <a:cubicBezTo>
                    <a:pt x="20751" y="29030"/>
                    <a:pt x="20993" y="28696"/>
                    <a:pt x="21054" y="28500"/>
                  </a:cubicBezTo>
                  <a:cubicBezTo>
                    <a:pt x="21099" y="28497"/>
                    <a:pt x="21121" y="28495"/>
                    <a:pt x="21130" y="28495"/>
                  </a:cubicBezTo>
                  <a:cubicBezTo>
                    <a:pt x="21160" y="28495"/>
                    <a:pt x="21069" y="28510"/>
                    <a:pt x="21224" y="28521"/>
                  </a:cubicBezTo>
                  <a:cubicBezTo>
                    <a:pt x="21218" y="28499"/>
                    <a:pt x="21208" y="28492"/>
                    <a:pt x="21199" y="28492"/>
                  </a:cubicBezTo>
                  <a:cubicBezTo>
                    <a:pt x="21187" y="28492"/>
                    <a:pt x="21175" y="28504"/>
                    <a:pt x="21173" y="28504"/>
                  </a:cubicBezTo>
                  <a:cubicBezTo>
                    <a:pt x="21172" y="28504"/>
                    <a:pt x="21176" y="28498"/>
                    <a:pt x="21188" y="28475"/>
                  </a:cubicBezTo>
                  <a:cubicBezTo>
                    <a:pt x="21386" y="28189"/>
                    <a:pt x="21464" y="27823"/>
                    <a:pt x="21611" y="27527"/>
                  </a:cubicBezTo>
                  <a:cubicBezTo>
                    <a:pt x="21758" y="27247"/>
                    <a:pt x="21996" y="27062"/>
                    <a:pt x="22061" y="26643"/>
                  </a:cubicBezTo>
                  <a:cubicBezTo>
                    <a:pt x="22071" y="26650"/>
                    <a:pt x="22077" y="26653"/>
                    <a:pt x="22080" y="26653"/>
                  </a:cubicBezTo>
                  <a:cubicBezTo>
                    <a:pt x="22101" y="26653"/>
                    <a:pt x="22022" y="26542"/>
                    <a:pt x="22082" y="26406"/>
                  </a:cubicBezTo>
                  <a:cubicBezTo>
                    <a:pt x="22221" y="26236"/>
                    <a:pt x="22259" y="26099"/>
                    <a:pt x="22397" y="25752"/>
                  </a:cubicBezTo>
                  <a:cubicBezTo>
                    <a:pt x="22593" y="25531"/>
                    <a:pt x="22761" y="25310"/>
                    <a:pt x="22871" y="25119"/>
                  </a:cubicBezTo>
                  <a:lnTo>
                    <a:pt x="22871" y="25119"/>
                  </a:lnTo>
                  <a:cubicBezTo>
                    <a:pt x="22856" y="25150"/>
                    <a:pt x="22871" y="25146"/>
                    <a:pt x="22858" y="25155"/>
                  </a:cubicBezTo>
                  <a:cubicBezTo>
                    <a:pt x="23098" y="24997"/>
                    <a:pt x="23188" y="24839"/>
                    <a:pt x="23451" y="24677"/>
                  </a:cubicBezTo>
                  <a:cubicBezTo>
                    <a:pt x="23453" y="24681"/>
                    <a:pt x="23455" y="24686"/>
                    <a:pt x="23457" y="24692"/>
                  </a:cubicBezTo>
                  <a:cubicBezTo>
                    <a:pt x="23455" y="24686"/>
                    <a:pt x="23455" y="24679"/>
                    <a:pt x="23453" y="24675"/>
                  </a:cubicBezTo>
                  <a:cubicBezTo>
                    <a:pt x="23510" y="24639"/>
                    <a:pt x="23571" y="24608"/>
                    <a:pt x="23630" y="24578"/>
                  </a:cubicBezTo>
                  <a:cubicBezTo>
                    <a:pt x="23655" y="24599"/>
                    <a:pt x="23680" y="24618"/>
                    <a:pt x="23708" y="24633"/>
                  </a:cubicBezTo>
                  <a:cubicBezTo>
                    <a:pt x="23735" y="24585"/>
                    <a:pt x="23764" y="24538"/>
                    <a:pt x="23798" y="24492"/>
                  </a:cubicBezTo>
                  <a:cubicBezTo>
                    <a:pt x="23809" y="24486"/>
                    <a:pt x="23819" y="24484"/>
                    <a:pt x="23829" y="24484"/>
                  </a:cubicBezTo>
                  <a:cubicBezTo>
                    <a:pt x="23856" y="24484"/>
                    <a:pt x="23877" y="24502"/>
                    <a:pt x="23892" y="24502"/>
                  </a:cubicBezTo>
                  <a:cubicBezTo>
                    <a:pt x="23903" y="24502"/>
                    <a:pt x="23910" y="24492"/>
                    <a:pt x="23914" y="24458"/>
                  </a:cubicBezTo>
                  <a:cubicBezTo>
                    <a:pt x="23907" y="24429"/>
                    <a:pt x="23899" y="24402"/>
                    <a:pt x="23886" y="24376"/>
                  </a:cubicBezTo>
                  <a:cubicBezTo>
                    <a:pt x="23991" y="24259"/>
                    <a:pt x="24092" y="24183"/>
                    <a:pt x="24193" y="24023"/>
                  </a:cubicBezTo>
                  <a:cubicBezTo>
                    <a:pt x="24210" y="24027"/>
                    <a:pt x="24227" y="24029"/>
                    <a:pt x="24243" y="24029"/>
                  </a:cubicBezTo>
                  <a:cubicBezTo>
                    <a:pt x="24398" y="24029"/>
                    <a:pt x="24503" y="23858"/>
                    <a:pt x="24589" y="23804"/>
                  </a:cubicBezTo>
                  <a:cubicBezTo>
                    <a:pt x="24778" y="23411"/>
                    <a:pt x="24873" y="23022"/>
                    <a:pt x="25035" y="22892"/>
                  </a:cubicBezTo>
                  <a:cubicBezTo>
                    <a:pt x="25075" y="22530"/>
                    <a:pt x="25104" y="22337"/>
                    <a:pt x="25138" y="22154"/>
                  </a:cubicBezTo>
                  <a:cubicBezTo>
                    <a:pt x="25106" y="22082"/>
                    <a:pt x="25047" y="22006"/>
                    <a:pt x="24927" y="21920"/>
                  </a:cubicBezTo>
                  <a:lnTo>
                    <a:pt x="24927" y="21920"/>
                  </a:lnTo>
                  <a:cubicBezTo>
                    <a:pt x="24934" y="21920"/>
                    <a:pt x="24940" y="21921"/>
                    <a:pt x="24946" y="21921"/>
                  </a:cubicBezTo>
                  <a:cubicBezTo>
                    <a:pt x="25142" y="21921"/>
                    <a:pt x="24944" y="21742"/>
                    <a:pt x="25032" y="21742"/>
                  </a:cubicBezTo>
                  <a:cubicBezTo>
                    <a:pt x="25058" y="21742"/>
                    <a:pt x="25109" y="21758"/>
                    <a:pt x="25203" y="21798"/>
                  </a:cubicBezTo>
                  <a:cubicBezTo>
                    <a:pt x="25209" y="21762"/>
                    <a:pt x="25215" y="21725"/>
                    <a:pt x="25222" y="21683"/>
                  </a:cubicBezTo>
                  <a:lnTo>
                    <a:pt x="25222" y="21683"/>
                  </a:lnTo>
                  <a:cubicBezTo>
                    <a:pt x="25221" y="21683"/>
                    <a:pt x="25221" y="21683"/>
                    <a:pt x="25221" y="21683"/>
                  </a:cubicBezTo>
                  <a:cubicBezTo>
                    <a:pt x="25204" y="21683"/>
                    <a:pt x="25177" y="21550"/>
                    <a:pt x="25167" y="21537"/>
                  </a:cubicBezTo>
                  <a:cubicBezTo>
                    <a:pt x="25222" y="21474"/>
                    <a:pt x="25253" y="21039"/>
                    <a:pt x="25226" y="20742"/>
                  </a:cubicBezTo>
                  <a:lnTo>
                    <a:pt x="25226" y="20742"/>
                  </a:lnTo>
                  <a:lnTo>
                    <a:pt x="25203" y="20755"/>
                  </a:lnTo>
                  <a:cubicBezTo>
                    <a:pt x="24511" y="20379"/>
                    <a:pt x="24847" y="20177"/>
                    <a:pt x="25222" y="19985"/>
                  </a:cubicBezTo>
                  <a:cubicBezTo>
                    <a:pt x="25211" y="19859"/>
                    <a:pt x="25201" y="19729"/>
                    <a:pt x="25190" y="19657"/>
                  </a:cubicBezTo>
                  <a:cubicBezTo>
                    <a:pt x="25190" y="19638"/>
                    <a:pt x="25188" y="19622"/>
                    <a:pt x="25188" y="19605"/>
                  </a:cubicBezTo>
                  <a:cubicBezTo>
                    <a:pt x="25114" y="19615"/>
                    <a:pt x="25041" y="19636"/>
                    <a:pt x="24971" y="19664"/>
                  </a:cubicBezTo>
                  <a:cubicBezTo>
                    <a:pt x="24876" y="19604"/>
                    <a:pt x="24842" y="19448"/>
                    <a:pt x="25082" y="19448"/>
                  </a:cubicBezTo>
                  <a:cubicBezTo>
                    <a:pt x="25111" y="19448"/>
                    <a:pt x="25144" y="19450"/>
                    <a:pt x="25182" y="19455"/>
                  </a:cubicBezTo>
                  <a:cubicBezTo>
                    <a:pt x="25180" y="19338"/>
                    <a:pt x="25182" y="19222"/>
                    <a:pt x="25192" y="19104"/>
                  </a:cubicBezTo>
                  <a:cubicBezTo>
                    <a:pt x="25112" y="18928"/>
                    <a:pt x="25146" y="18755"/>
                    <a:pt x="25112" y="18606"/>
                  </a:cubicBezTo>
                  <a:cubicBezTo>
                    <a:pt x="25165" y="18126"/>
                    <a:pt x="25337" y="17674"/>
                    <a:pt x="25596" y="17115"/>
                  </a:cubicBezTo>
                  <a:cubicBezTo>
                    <a:pt x="25602" y="17115"/>
                    <a:pt x="25609" y="17116"/>
                    <a:pt x="25615" y="17116"/>
                  </a:cubicBezTo>
                  <a:cubicBezTo>
                    <a:pt x="25633" y="17116"/>
                    <a:pt x="25651" y="17113"/>
                    <a:pt x="25670" y="17109"/>
                  </a:cubicBezTo>
                  <a:cubicBezTo>
                    <a:pt x="25981" y="16236"/>
                    <a:pt x="26128" y="15403"/>
                    <a:pt x="25994" y="14875"/>
                  </a:cubicBezTo>
                  <a:cubicBezTo>
                    <a:pt x="25945" y="14522"/>
                    <a:pt x="25836" y="14339"/>
                    <a:pt x="25876" y="14309"/>
                  </a:cubicBezTo>
                  <a:cubicBezTo>
                    <a:pt x="25768" y="14158"/>
                    <a:pt x="25661" y="13782"/>
                    <a:pt x="25676" y="13737"/>
                  </a:cubicBezTo>
                  <a:cubicBezTo>
                    <a:pt x="25577" y="13294"/>
                    <a:pt x="25348" y="13260"/>
                    <a:pt x="25226" y="12829"/>
                  </a:cubicBezTo>
                  <a:lnTo>
                    <a:pt x="25226" y="12829"/>
                  </a:lnTo>
                  <a:cubicBezTo>
                    <a:pt x="25235" y="12897"/>
                    <a:pt x="25230" y="12920"/>
                    <a:pt x="25220" y="12920"/>
                  </a:cubicBezTo>
                  <a:cubicBezTo>
                    <a:pt x="25203" y="12920"/>
                    <a:pt x="25172" y="12861"/>
                    <a:pt x="25161" y="12837"/>
                  </a:cubicBezTo>
                  <a:cubicBezTo>
                    <a:pt x="25131" y="12770"/>
                    <a:pt x="25045" y="12543"/>
                    <a:pt x="24948" y="12381"/>
                  </a:cubicBezTo>
                  <a:cubicBezTo>
                    <a:pt x="24935" y="12368"/>
                    <a:pt x="24924" y="12363"/>
                    <a:pt x="24916" y="12363"/>
                  </a:cubicBezTo>
                  <a:cubicBezTo>
                    <a:pt x="24908" y="12363"/>
                    <a:pt x="24902" y="12368"/>
                    <a:pt x="24898" y="12377"/>
                  </a:cubicBezTo>
                  <a:cubicBezTo>
                    <a:pt x="24831" y="12217"/>
                    <a:pt x="24732" y="11935"/>
                    <a:pt x="24660" y="11876"/>
                  </a:cubicBezTo>
                  <a:cubicBezTo>
                    <a:pt x="24664" y="11845"/>
                    <a:pt x="24667" y="11813"/>
                    <a:pt x="24667" y="11784"/>
                  </a:cubicBezTo>
                  <a:cubicBezTo>
                    <a:pt x="24521" y="11630"/>
                    <a:pt x="24368" y="11346"/>
                    <a:pt x="24208" y="11275"/>
                  </a:cubicBezTo>
                  <a:cubicBezTo>
                    <a:pt x="24101" y="10955"/>
                    <a:pt x="24036" y="10524"/>
                    <a:pt x="23941" y="10183"/>
                  </a:cubicBezTo>
                  <a:cubicBezTo>
                    <a:pt x="23929" y="10201"/>
                    <a:pt x="23918" y="10208"/>
                    <a:pt x="23908" y="10208"/>
                  </a:cubicBezTo>
                  <a:cubicBezTo>
                    <a:pt x="23851" y="10208"/>
                    <a:pt x="23842" y="9936"/>
                    <a:pt x="23855" y="9752"/>
                  </a:cubicBezTo>
                  <a:cubicBezTo>
                    <a:pt x="23834" y="9738"/>
                    <a:pt x="23855" y="9599"/>
                    <a:pt x="23909" y="9458"/>
                  </a:cubicBezTo>
                  <a:cubicBezTo>
                    <a:pt x="23869" y="9300"/>
                    <a:pt x="23842" y="9250"/>
                    <a:pt x="23811" y="9212"/>
                  </a:cubicBezTo>
                  <a:cubicBezTo>
                    <a:pt x="23769" y="8850"/>
                    <a:pt x="23659" y="8394"/>
                    <a:pt x="23676" y="8171"/>
                  </a:cubicBezTo>
                  <a:lnTo>
                    <a:pt x="23676" y="8171"/>
                  </a:lnTo>
                  <a:cubicBezTo>
                    <a:pt x="23632" y="8190"/>
                    <a:pt x="23598" y="8192"/>
                    <a:pt x="23590" y="8215"/>
                  </a:cubicBezTo>
                  <a:cubicBezTo>
                    <a:pt x="23485" y="7765"/>
                    <a:pt x="23350" y="7380"/>
                    <a:pt x="23066" y="7235"/>
                  </a:cubicBezTo>
                  <a:cubicBezTo>
                    <a:pt x="22793" y="7054"/>
                    <a:pt x="22513" y="6753"/>
                    <a:pt x="22324" y="6369"/>
                  </a:cubicBezTo>
                  <a:cubicBezTo>
                    <a:pt x="22134" y="6156"/>
                    <a:pt x="21695" y="5946"/>
                    <a:pt x="21382" y="5826"/>
                  </a:cubicBezTo>
                  <a:cubicBezTo>
                    <a:pt x="21302" y="5826"/>
                    <a:pt x="21141" y="5643"/>
                    <a:pt x="21080" y="5643"/>
                  </a:cubicBezTo>
                  <a:cubicBezTo>
                    <a:pt x="21074" y="5643"/>
                    <a:pt x="21070" y="5644"/>
                    <a:pt x="21066" y="5647"/>
                  </a:cubicBezTo>
                  <a:cubicBezTo>
                    <a:pt x="20898" y="5466"/>
                    <a:pt x="20841" y="5466"/>
                    <a:pt x="20660" y="5363"/>
                  </a:cubicBezTo>
                  <a:cubicBezTo>
                    <a:pt x="20660" y="5346"/>
                    <a:pt x="20660" y="5330"/>
                    <a:pt x="20656" y="5309"/>
                  </a:cubicBezTo>
                  <a:cubicBezTo>
                    <a:pt x="20257" y="5294"/>
                    <a:pt x="20092" y="5010"/>
                    <a:pt x="19971" y="4838"/>
                  </a:cubicBezTo>
                  <a:cubicBezTo>
                    <a:pt x="19769" y="4770"/>
                    <a:pt x="19350" y="4425"/>
                    <a:pt x="19251" y="4303"/>
                  </a:cubicBezTo>
                  <a:cubicBezTo>
                    <a:pt x="19033" y="3950"/>
                    <a:pt x="18841" y="3874"/>
                    <a:pt x="18778" y="3490"/>
                  </a:cubicBezTo>
                  <a:cubicBezTo>
                    <a:pt x="18667" y="3466"/>
                    <a:pt x="18726" y="3368"/>
                    <a:pt x="18620" y="3353"/>
                  </a:cubicBezTo>
                  <a:cubicBezTo>
                    <a:pt x="18608" y="3344"/>
                    <a:pt x="18599" y="3340"/>
                    <a:pt x="18589" y="3334"/>
                  </a:cubicBezTo>
                  <a:cubicBezTo>
                    <a:pt x="18583" y="3071"/>
                    <a:pt x="18370" y="2810"/>
                    <a:pt x="17863" y="2554"/>
                  </a:cubicBezTo>
                  <a:cubicBezTo>
                    <a:pt x="17876" y="2537"/>
                    <a:pt x="17891" y="2520"/>
                    <a:pt x="17905" y="2505"/>
                  </a:cubicBezTo>
                  <a:cubicBezTo>
                    <a:pt x="17695" y="2167"/>
                    <a:pt x="17289" y="2001"/>
                    <a:pt x="16967" y="1879"/>
                  </a:cubicBezTo>
                  <a:cubicBezTo>
                    <a:pt x="16770" y="1849"/>
                    <a:pt x="16881" y="1824"/>
                    <a:pt x="16597" y="1679"/>
                  </a:cubicBezTo>
                  <a:cubicBezTo>
                    <a:pt x="16575" y="1679"/>
                    <a:pt x="16554" y="1680"/>
                    <a:pt x="16534" y="1680"/>
                  </a:cubicBezTo>
                  <a:cubicBezTo>
                    <a:pt x="16354" y="1680"/>
                    <a:pt x="16298" y="1658"/>
                    <a:pt x="16232" y="1658"/>
                  </a:cubicBezTo>
                  <a:cubicBezTo>
                    <a:pt x="16198" y="1658"/>
                    <a:pt x="16161" y="1664"/>
                    <a:pt x="16103" y="1681"/>
                  </a:cubicBezTo>
                  <a:cubicBezTo>
                    <a:pt x="16013" y="1662"/>
                    <a:pt x="16055" y="1664"/>
                    <a:pt x="16141" y="1660"/>
                  </a:cubicBezTo>
                  <a:cubicBezTo>
                    <a:pt x="15627" y="1544"/>
                    <a:pt x="15347" y="1487"/>
                    <a:pt x="15038" y="1487"/>
                  </a:cubicBezTo>
                  <a:cubicBezTo>
                    <a:pt x="15021" y="1487"/>
                    <a:pt x="15005" y="1487"/>
                    <a:pt x="14988" y="1487"/>
                  </a:cubicBezTo>
                  <a:cubicBezTo>
                    <a:pt x="14979" y="1483"/>
                    <a:pt x="14968" y="1479"/>
                    <a:pt x="14960" y="1479"/>
                  </a:cubicBezTo>
                  <a:cubicBezTo>
                    <a:pt x="14947" y="1479"/>
                    <a:pt x="14942" y="1488"/>
                    <a:pt x="14957" y="1519"/>
                  </a:cubicBezTo>
                  <a:cubicBezTo>
                    <a:pt x="14721" y="1517"/>
                    <a:pt x="14576" y="1487"/>
                    <a:pt x="14566" y="1456"/>
                  </a:cubicBezTo>
                  <a:cubicBezTo>
                    <a:pt x="14478" y="1408"/>
                    <a:pt x="14123" y="1453"/>
                    <a:pt x="14114" y="1365"/>
                  </a:cubicBezTo>
                  <a:lnTo>
                    <a:pt x="14114" y="1365"/>
                  </a:lnTo>
                  <a:cubicBezTo>
                    <a:pt x="14106" y="1378"/>
                    <a:pt x="13983" y="1425"/>
                    <a:pt x="13906" y="1425"/>
                  </a:cubicBezTo>
                  <a:cubicBezTo>
                    <a:pt x="13890" y="1425"/>
                    <a:pt x="13876" y="1423"/>
                    <a:pt x="13865" y="1418"/>
                  </a:cubicBezTo>
                  <a:cubicBezTo>
                    <a:pt x="13653" y="1418"/>
                    <a:pt x="13388" y="1336"/>
                    <a:pt x="13203" y="1286"/>
                  </a:cubicBezTo>
                  <a:cubicBezTo>
                    <a:pt x="12822" y="1286"/>
                    <a:pt x="12568" y="1248"/>
                    <a:pt x="12202" y="1084"/>
                  </a:cubicBezTo>
                  <a:cubicBezTo>
                    <a:pt x="12248" y="1000"/>
                    <a:pt x="11969" y="1029"/>
                    <a:pt x="11952" y="857"/>
                  </a:cubicBezTo>
                  <a:cubicBezTo>
                    <a:pt x="11809" y="777"/>
                    <a:pt x="11655" y="714"/>
                    <a:pt x="11498" y="672"/>
                  </a:cubicBezTo>
                  <a:cubicBezTo>
                    <a:pt x="11498" y="640"/>
                    <a:pt x="11483" y="611"/>
                    <a:pt x="11458" y="594"/>
                  </a:cubicBezTo>
                  <a:cubicBezTo>
                    <a:pt x="11136" y="379"/>
                    <a:pt x="10726" y="238"/>
                    <a:pt x="10360" y="148"/>
                  </a:cubicBezTo>
                  <a:cubicBezTo>
                    <a:pt x="10067" y="26"/>
                    <a:pt x="9704" y="17"/>
                    <a:pt x="91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83" name="Google Shape;6183;p40"/>
            <p:cNvSpPr/>
            <p:nvPr/>
          </p:nvSpPr>
          <p:spPr>
            <a:xfrm>
              <a:off x="7225025" y="4598150"/>
              <a:ext cx="7350" cy="10075"/>
            </a:xfrm>
            <a:custGeom>
              <a:avLst/>
              <a:gdLst/>
              <a:ahLst/>
              <a:cxnLst/>
              <a:rect l="l" t="t" r="r" b="b"/>
              <a:pathLst>
                <a:path w="294" h="403" extrusionOk="0">
                  <a:moveTo>
                    <a:pt x="293" y="1"/>
                  </a:moveTo>
                  <a:lnTo>
                    <a:pt x="293" y="1"/>
                  </a:lnTo>
                  <a:cubicBezTo>
                    <a:pt x="209" y="112"/>
                    <a:pt x="119" y="238"/>
                    <a:pt x="15" y="375"/>
                  </a:cubicBezTo>
                  <a:cubicBezTo>
                    <a:pt x="11" y="383"/>
                    <a:pt x="5" y="392"/>
                    <a:pt x="1" y="402"/>
                  </a:cubicBezTo>
                  <a:cubicBezTo>
                    <a:pt x="142" y="308"/>
                    <a:pt x="245" y="165"/>
                    <a:pt x="2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84" name="Google Shape;6184;p40"/>
            <p:cNvSpPr/>
            <p:nvPr/>
          </p:nvSpPr>
          <p:spPr>
            <a:xfrm>
              <a:off x="6723825" y="4623175"/>
              <a:ext cx="29425" cy="25550"/>
            </a:xfrm>
            <a:custGeom>
              <a:avLst/>
              <a:gdLst/>
              <a:ahLst/>
              <a:cxnLst/>
              <a:rect l="l" t="t" r="r" b="b"/>
              <a:pathLst>
                <a:path w="1177" h="1022" extrusionOk="0">
                  <a:moveTo>
                    <a:pt x="348" y="1"/>
                  </a:moveTo>
                  <a:lnTo>
                    <a:pt x="182" y="364"/>
                  </a:lnTo>
                  <a:lnTo>
                    <a:pt x="754" y="156"/>
                  </a:lnTo>
                  <a:lnTo>
                    <a:pt x="754" y="156"/>
                  </a:lnTo>
                  <a:cubicBezTo>
                    <a:pt x="825" y="200"/>
                    <a:pt x="783" y="280"/>
                    <a:pt x="623" y="402"/>
                  </a:cubicBezTo>
                  <a:lnTo>
                    <a:pt x="171" y="387"/>
                  </a:lnTo>
                  <a:lnTo>
                    <a:pt x="1" y="760"/>
                  </a:lnTo>
                  <a:cubicBezTo>
                    <a:pt x="44" y="765"/>
                    <a:pt x="87" y="768"/>
                    <a:pt x="131" y="768"/>
                  </a:cubicBezTo>
                  <a:cubicBezTo>
                    <a:pt x="159" y="768"/>
                    <a:pt x="187" y="766"/>
                    <a:pt x="215" y="764"/>
                  </a:cubicBezTo>
                  <a:cubicBezTo>
                    <a:pt x="306" y="699"/>
                    <a:pt x="386" y="634"/>
                    <a:pt x="472" y="566"/>
                  </a:cubicBezTo>
                  <a:cubicBezTo>
                    <a:pt x="511" y="561"/>
                    <a:pt x="544" y="559"/>
                    <a:pt x="569" y="559"/>
                  </a:cubicBezTo>
                  <a:cubicBezTo>
                    <a:pt x="810" y="559"/>
                    <a:pt x="482" y="759"/>
                    <a:pt x="325" y="909"/>
                  </a:cubicBezTo>
                  <a:cubicBezTo>
                    <a:pt x="323" y="917"/>
                    <a:pt x="318" y="922"/>
                    <a:pt x="312" y="924"/>
                  </a:cubicBezTo>
                  <a:cubicBezTo>
                    <a:pt x="306" y="930"/>
                    <a:pt x="299" y="936"/>
                    <a:pt x="293" y="943"/>
                  </a:cubicBezTo>
                  <a:cubicBezTo>
                    <a:pt x="421" y="995"/>
                    <a:pt x="558" y="1021"/>
                    <a:pt x="695" y="1021"/>
                  </a:cubicBezTo>
                  <a:cubicBezTo>
                    <a:pt x="735" y="1021"/>
                    <a:pt x="776" y="1019"/>
                    <a:pt x="817" y="1014"/>
                  </a:cubicBezTo>
                  <a:lnTo>
                    <a:pt x="1176" y="230"/>
                  </a:lnTo>
                  <a:cubicBezTo>
                    <a:pt x="1139" y="211"/>
                    <a:pt x="1096" y="194"/>
                    <a:pt x="1052" y="169"/>
                  </a:cubicBezTo>
                  <a:cubicBezTo>
                    <a:pt x="978" y="188"/>
                    <a:pt x="923" y="198"/>
                    <a:pt x="879" y="198"/>
                  </a:cubicBezTo>
                  <a:cubicBezTo>
                    <a:pt x="775" y="198"/>
                    <a:pt x="735" y="144"/>
                    <a:pt x="670" y="36"/>
                  </a:cubicBezTo>
                  <a:cubicBezTo>
                    <a:pt x="645" y="27"/>
                    <a:pt x="608" y="23"/>
                    <a:pt x="580" y="23"/>
                  </a:cubicBezTo>
                  <a:cubicBezTo>
                    <a:pt x="541" y="23"/>
                    <a:pt x="522" y="31"/>
                    <a:pt x="596" y="43"/>
                  </a:cubicBezTo>
                  <a:cubicBezTo>
                    <a:pt x="512" y="34"/>
                    <a:pt x="430" y="19"/>
                    <a:pt x="3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85" name="Google Shape;6185;p40"/>
            <p:cNvSpPr/>
            <p:nvPr/>
          </p:nvSpPr>
          <p:spPr>
            <a:xfrm>
              <a:off x="6561850" y="4377700"/>
              <a:ext cx="104425" cy="192250"/>
            </a:xfrm>
            <a:custGeom>
              <a:avLst/>
              <a:gdLst/>
              <a:ahLst/>
              <a:cxnLst/>
              <a:rect l="l" t="t" r="r" b="b"/>
              <a:pathLst>
                <a:path w="4177" h="7690" extrusionOk="0">
                  <a:moveTo>
                    <a:pt x="1021" y="3765"/>
                  </a:moveTo>
                  <a:cubicBezTo>
                    <a:pt x="1143" y="3765"/>
                    <a:pt x="1268" y="3785"/>
                    <a:pt x="1218" y="4009"/>
                  </a:cubicBezTo>
                  <a:cubicBezTo>
                    <a:pt x="1077" y="4001"/>
                    <a:pt x="987" y="3895"/>
                    <a:pt x="856" y="3895"/>
                  </a:cubicBezTo>
                  <a:lnTo>
                    <a:pt x="915" y="3765"/>
                  </a:lnTo>
                  <a:cubicBezTo>
                    <a:pt x="924" y="3765"/>
                    <a:pt x="934" y="3766"/>
                    <a:pt x="944" y="3766"/>
                  </a:cubicBezTo>
                  <a:cubicBezTo>
                    <a:pt x="968" y="3766"/>
                    <a:pt x="995" y="3765"/>
                    <a:pt x="1021" y="3765"/>
                  </a:cubicBezTo>
                  <a:close/>
                  <a:moveTo>
                    <a:pt x="1879" y="4557"/>
                  </a:moveTo>
                  <a:cubicBezTo>
                    <a:pt x="1999" y="4557"/>
                    <a:pt x="2125" y="4621"/>
                    <a:pt x="2254" y="4621"/>
                  </a:cubicBezTo>
                  <a:cubicBezTo>
                    <a:pt x="2273" y="4621"/>
                    <a:pt x="2292" y="4620"/>
                    <a:pt x="2312" y="4617"/>
                  </a:cubicBezTo>
                  <a:lnTo>
                    <a:pt x="2312" y="4617"/>
                  </a:lnTo>
                  <a:cubicBezTo>
                    <a:pt x="2688" y="4684"/>
                    <a:pt x="2387" y="4865"/>
                    <a:pt x="2244" y="5044"/>
                  </a:cubicBezTo>
                  <a:cubicBezTo>
                    <a:pt x="2150" y="4845"/>
                    <a:pt x="1766" y="4687"/>
                    <a:pt x="1661" y="4687"/>
                  </a:cubicBezTo>
                  <a:cubicBezTo>
                    <a:pt x="1655" y="4687"/>
                    <a:pt x="1651" y="4687"/>
                    <a:pt x="1647" y="4688"/>
                  </a:cubicBezTo>
                  <a:cubicBezTo>
                    <a:pt x="1720" y="4587"/>
                    <a:pt x="1798" y="4557"/>
                    <a:pt x="1879" y="4557"/>
                  </a:cubicBezTo>
                  <a:close/>
                  <a:moveTo>
                    <a:pt x="2244" y="5044"/>
                  </a:moveTo>
                  <a:lnTo>
                    <a:pt x="2244" y="5044"/>
                  </a:lnTo>
                  <a:cubicBezTo>
                    <a:pt x="2278" y="5113"/>
                    <a:pt x="2272" y="5187"/>
                    <a:pt x="2209" y="5262"/>
                  </a:cubicBezTo>
                  <a:cubicBezTo>
                    <a:pt x="2223" y="5275"/>
                    <a:pt x="2238" y="5288"/>
                    <a:pt x="2255" y="5298"/>
                  </a:cubicBezTo>
                  <a:lnTo>
                    <a:pt x="2495" y="5258"/>
                  </a:lnTo>
                  <a:lnTo>
                    <a:pt x="2082" y="5365"/>
                  </a:lnTo>
                  <a:cubicBezTo>
                    <a:pt x="2131" y="5338"/>
                    <a:pt x="2173" y="5302"/>
                    <a:pt x="2209" y="5260"/>
                  </a:cubicBezTo>
                  <a:cubicBezTo>
                    <a:pt x="2148" y="5195"/>
                    <a:pt x="2181" y="5119"/>
                    <a:pt x="2244" y="5044"/>
                  </a:cubicBezTo>
                  <a:close/>
                  <a:moveTo>
                    <a:pt x="869" y="1"/>
                  </a:moveTo>
                  <a:cubicBezTo>
                    <a:pt x="816" y="1"/>
                    <a:pt x="794" y="46"/>
                    <a:pt x="844" y="200"/>
                  </a:cubicBezTo>
                  <a:lnTo>
                    <a:pt x="974" y="257"/>
                  </a:lnTo>
                  <a:cubicBezTo>
                    <a:pt x="795" y="450"/>
                    <a:pt x="787" y="716"/>
                    <a:pt x="576" y="716"/>
                  </a:cubicBezTo>
                  <a:cubicBezTo>
                    <a:pt x="561" y="716"/>
                    <a:pt x="545" y="714"/>
                    <a:pt x="528" y="711"/>
                  </a:cubicBezTo>
                  <a:lnTo>
                    <a:pt x="253" y="232"/>
                  </a:lnTo>
                  <a:cubicBezTo>
                    <a:pt x="232" y="411"/>
                    <a:pt x="196" y="579"/>
                    <a:pt x="164" y="810"/>
                  </a:cubicBezTo>
                  <a:cubicBezTo>
                    <a:pt x="156" y="823"/>
                    <a:pt x="152" y="836"/>
                    <a:pt x="148" y="848"/>
                  </a:cubicBezTo>
                  <a:cubicBezTo>
                    <a:pt x="125" y="894"/>
                    <a:pt x="106" y="945"/>
                    <a:pt x="91" y="995"/>
                  </a:cubicBezTo>
                  <a:cubicBezTo>
                    <a:pt x="32" y="1206"/>
                    <a:pt x="0" y="1685"/>
                    <a:pt x="0" y="2017"/>
                  </a:cubicBezTo>
                  <a:cubicBezTo>
                    <a:pt x="17" y="2005"/>
                    <a:pt x="42" y="1990"/>
                    <a:pt x="48" y="1990"/>
                  </a:cubicBezTo>
                  <a:cubicBezTo>
                    <a:pt x="52" y="1990"/>
                    <a:pt x="46" y="1997"/>
                    <a:pt x="21" y="2017"/>
                  </a:cubicBezTo>
                  <a:cubicBezTo>
                    <a:pt x="15" y="2577"/>
                    <a:pt x="230" y="2770"/>
                    <a:pt x="305" y="3145"/>
                  </a:cubicBezTo>
                  <a:cubicBezTo>
                    <a:pt x="440" y="3380"/>
                    <a:pt x="596" y="3605"/>
                    <a:pt x="768" y="3815"/>
                  </a:cubicBezTo>
                  <a:lnTo>
                    <a:pt x="783" y="3786"/>
                  </a:lnTo>
                  <a:lnTo>
                    <a:pt x="770" y="3818"/>
                  </a:lnTo>
                  <a:cubicBezTo>
                    <a:pt x="791" y="3845"/>
                    <a:pt x="812" y="3872"/>
                    <a:pt x="833" y="3900"/>
                  </a:cubicBezTo>
                  <a:cubicBezTo>
                    <a:pt x="840" y="3897"/>
                    <a:pt x="848" y="3897"/>
                    <a:pt x="856" y="3895"/>
                  </a:cubicBezTo>
                  <a:lnTo>
                    <a:pt x="856" y="3895"/>
                  </a:lnTo>
                  <a:lnTo>
                    <a:pt x="846" y="3916"/>
                  </a:lnTo>
                  <a:cubicBezTo>
                    <a:pt x="869" y="3946"/>
                    <a:pt x="892" y="3975"/>
                    <a:pt x="915" y="4005"/>
                  </a:cubicBezTo>
                  <a:cubicBezTo>
                    <a:pt x="1147" y="4280"/>
                    <a:pt x="1407" y="4581"/>
                    <a:pt x="1613" y="4896"/>
                  </a:cubicBezTo>
                  <a:cubicBezTo>
                    <a:pt x="1693" y="4915"/>
                    <a:pt x="1902" y="5060"/>
                    <a:pt x="1893" y="5235"/>
                  </a:cubicBezTo>
                  <a:cubicBezTo>
                    <a:pt x="1992" y="5384"/>
                    <a:pt x="2112" y="5421"/>
                    <a:pt x="2216" y="5421"/>
                  </a:cubicBezTo>
                  <a:cubicBezTo>
                    <a:pt x="2225" y="5421"/>
                    <a:pt x="2234" y="5421"/>
                    <a:pt x="2242" y="5420"/>
                  </a:cubicBezTo>
                  <a:cubicBezTo>
                    <a:pt x="2261" y="5452"/>
                    <a:pt x="2272" y="5485"/>
                    <a:pt x="2276" y="5521"/>
                  </a:cubicBezTo>
                  <a:cubicBezTo>
                    <a:pt x="2284" y="5504"/>
                    <a:pt x="2295" y="5489"/>
                    <a:pt x="2307" y="5477"/>
                  </a:cubicBezTo>
                  <a:cubicBezTo>
                    <a:pt x="2486" y="5624"/>
                    <a:pt x="2598" y="5956"/>
                    <a:pt x="2837" y="6312"/>
                  </a:cubicBezTo>
                  <a:cubicBezTo>
                    <a:pt x="3126" y="6562"/>
                    <a:pt x="3159" y="6804"/>
                    <a:pt x="3418" y="6856"/>
                  </a:cubicBezTo>
                  <a:cubicBezTo>
                    <a:pt x="3407" y="7107"/>
                    <a:pt x="3544" y="7050"/>
                    <a:pt x="3580" y="7334"/>
                  </a:cubicBezTo>
                  <a:cubicBezTo>
                    <a:pt x="3613" y="7407"/>
                    <a:pt x="3609" y="7529"/>
                    <a:pt x="3649" y="7689"/>
                  </a:cubicBezTo>
                  <a:lnTo>
                    <a:pt x="4177" y="6533"/>
                  </a:lnTo>
                  <a:cubicBezTo>
                    <a:pt x="4167" y="6505"/>
                    <a:pt x="4162" y="6482"/>
                    <a:pt x="4158" y="6463"/>
                  </a:cubicBezTo>
                  <a:cubicBezTo>
                    <a:pt x="3822" y="6326"/>
                    <a:pt x="3803" y="5891"/>
                    <a:pt x="3548" y="5752"/>
                  </a:cubicBezTo>
                  <a:cubicBezTo>
                    <a:pt x="3276" y="5487"/>
                    <a:pt x="3154" y="5102"/>
                    <a:pt x="2834" y="5102"/>
                  </a:cubicBezTo>
                  <a:cubicBezTo>
                    <a:pt x="2829" y="5102"/>
                    <a:pt x="2825" y="5102"/>
                    <a:pt x="2821" y="5103"/>
                  </a:cubicBezTo>
                  <a:cubicBezTo>
                    <a:pt x="2775" y="4889"/>
                    <a:pt x="2691" y="4734"/>
                    <a:pt x="2612" y="4734"/>
                  </a:cubicBezTo>
                  <a:cubicBezTo>
                    <a:pt x="2590" y="4734"/>
                    <a:pt x="2568" y="4746"/>
                    <a:pt x="2547" y="4772"/>
                  </a:cubicBezTo>
                  <a:cubicBezTo>
                    <a:pt x="2467" y="4461"/>
                    <a:pt x="2194" y="4526"/>
                    <a:pt x="2240" y="4358"/>
                  </a:cubicBezTo>
                  <a:cubicBezTo>
                    <a:pt x="2156" y="4308"/>
                    <a:pt x="2080" y="4244"/>
                    <a:pt x="2015" y="4171"/>
                  </a:cubicBezTo>
                  <a:lnTo>
                    <a:pt x="1780" y="4390"/>
                  </a:lnTo>
                  <a:lnTo>
                    <a:pt x="1651" y="4055"/>
                  </a:lnTo>
                  <a:cubicBezTo>
                    <a:pt x="1693" y="4016"/>
                    <a:pt x="1748" y="3995"/>
                    <a:pt x="1803" y="3995"/>
                  </a:cubicBezTo>
                  <a:cubicBezTo>
                    <a:pt x="1830" y="3995"/>
                    <a:pt x="1858" y="4001"/>
                    <a:pt x="1885" y="4011"/>
                  </a:cubicBezTo>
                  <a:cubicBezTo>
                    <a:pt x="1759" y="3839"/>
                    <a:pt x="1656" y="3670"/>
                    <a:pt x="1475" y="3599"/>
                  </a:cubicBezTo>
                  <a:cubicBezTo>
                    <a:pt x="1399" y="3248"/>
                    <a:pt x="1151" y="3100"/>
                    <a:pt x="995" y="2823"/>
                  </a:cubicBezTo>
                  <a:cubicBezTo>
                    <a:pt x="1025" y="2459"/>
                    <a:pt x="949" y="2402"/>
                    <a:pt x="880" y="2120"/>
                  </a:cubicBezTo>
                  <a:cubicBezTo>
                    <a:pt x="869" y="1956"/>
                    <a:pt x="861" y="1824"/>
                    <a:pt x="854" y="1706"/>
                  </a:cubicBezTo>
                  <a:cubicBezTo>
                    <a:pt x="739" y="1668"/>
                    <a:pt x="617" y="1633"/>
                    <a:pt x="537" y="1513"/>
                  </a:cubicBezTo>
                  <a:lnTo>
                    <a:pt x="537" y="1513"/>
                  </a:lnTo>
                  <a:cubicBezTo>
                    <a:pt x="603" y="1570"/>
                    <a:pt x="650" y="1593"/>
                    <a:pt x="685" y="1593"/>
                  </a:cubicBezTo>
                  <a:cubicBezTo>
                    <a:pt x="813" y="1593"/>
                    <a:pt x="762" y="1272"/>
                    <a:pt x="840" y="1222"/>
                  </a:cubicBezTo>
                  <a:cubicBezTo>
                    <a:pt x="840" y="1193"/>
                    <a:pt x="842" y="1166"/>
                    <a:pt x="844" y="1136"/>
                  </a:cubicBezTo>
                  <a:cubicBezTo>
                    <a:pt x="852" y="1134"/>
                    <a:pt x="860" y="1132"/>
                    <a:pt x="867" y="1132"/>
                  </a:cubicBezTo>
                  <a:cubicBezTo>
                    <a:pt x="885" y="1132"/>
                    <a:pt x="900" y="1144"/>
                    <a:pt x="911" y="1185"/>
                  </a:cubicBezTo>
                  <a:cubicBezTo>
                    <a:pt x="987" y="728"/>
                    <a:pt x="1010" y="438"/>
                    <a:pt x="1052" y="60"/>
                  </a:cubicBezTo>
                  <a:cubicBezTo>
                    <a:pt x="984" y="33"/>
                    <a:pt x="915" y="1"/>
                    <a:pt x="86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86" name="Google Shape;6186;p40"/>
            <p:cNvSpPr/>
            <p:nvPr/>
          </p:nvSpPr>
          <p:spPr>
            <a:xfrm>
              <a:off x="6572650" y="4345875"/>
              <a:ext cx="16400" cy="29800"/>
            </a:xfrm>
            <a:custGeom>
              <a:avLst/>
              <a:gdLst/>
              <a:ahLst/>
              <a:cxnLst/>
              <a:rect l="l" t="t" r="r" b="b"/>
              <a:pathLst>
                <a:path w="656" h="1192" extrusionOk="0">
                  <a:moveTo>
                    <a:pt x="118" y="0"/>
                  </a:moveTo>
                  <a:cubicBezTo>
                    <a:pt x="47" y="0"/>
                    <a:pt x="1" y="63"/>
                    <a:pt x="4" y="287"/>
                  </a:cubicBezTo>
                  <a:cubicBezTo>
                    <a:pt x="73" y="462"/>
                    <a:pt x="204" y="592"/>
                    <a:pt x="399" y="601"/>
                  </a:cubicBezTo>
                  <a:lnTo>
                    <a:pt x="140" y="706"/>
                  </a:lnTo>
                  <a:lnTo>
                    <a:pt x="633" y="1192"/>
                  </a:lnTo>
                  <a:cubicBezTo>
                    <a:pt x="656" y="946"/>
                    <a:pt x="645" y="840"/>
                    <a:pt x="603" y="569"/>
                  </a:cubicBezTo>
                  <a:lnTo>
                    <a:pt x="603" y="569"/>
                  </a:lnTo>
                  <a:cubicBezTo>
                    <a:pt x="604" y="570"/>
                    <a:pt x="604" y="570"/>
                    <a:pt x="604" y="570"/>
                  </a:cubicBezTo>
                  <a:cubicBezTo>
                    <a:pt x="610" y="570"/>
                    <a:pt x="559" y="337"/>
                    <a:pt x="528" y="337"/>
                  </a:cubicBezTo>
                  <a:cubicBezTo>
                    <a:pt x="522" y="337"/>
                    <a:pt x="517" y="345"/>
                    <a:pt x="513" y="363"/>
                  </a:cubicBezTo>
                  <a:cubicBezTo>
                    <a:pt x="525" y="228"/>
                    <a:pt x="525" y="115"/>
                    <a:pt x="530" y="88"/>
                  </a:cubicBezTo>
                  <a:lnTo>
                    <a:pt x="521" y="79"/>
                  </a:lnTo>
                  <a:cubicBezTo>
                    <a:pt x="497" y="96"/>
                    <a:pt x="470" y="102"/>
                    <a:pt x="443" y="102"/>
                  </a:cubicBezTo>
                  <a:cubicBezTo>
                    <a:pt x="334" y="102"/>
                    <a:pt x="207" y="0"/>
                    <a:pt x="11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87" name="Google Shape;6187;p40"/>
            <p:cNvSpPr/>
            <p:nvPr/>
          </p:nvSpPr>
          <p:spPr>
            <a:xfrm>
              <a:off x="7359000" y="4395475"/>
              <a:ext cx="1500" cy="700"/>
            </a:xfrm>
            <a:custGeom>
              <a:avLst/>
              <a:gdLst/>
              <a:ahLst/>
              <a:cxnLst/>
              <a:rect l="l" t="t" r="r" b="b"/>
              <a:pathLst>
                <a:path w="60" h="28" extrusionOk="0">
                  <a:moveTo>
                    <a:pt x="0" y="0"/>
                  </a:moveTo>
                  <a:lnTo>
                    <a:pt x="59" y="28"/>
                  </a:lnTo>
                  <a:lnTo>
                    <a:pt x="59" y="17"/>
                  </a:lnTo>
                  <a:cubicBezTo>
                    <a:pt x="40" y="11"/>
                    <a:pt x="21" y="7"/>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88" name="Google Shape;6188;p40"/>
            <p:cNvSpPr/>
            <p:nvPr/>
          </p:nvSpPr>
          <p:spPr>
            <a:xfrm>
              <a:off x="6722250" y="4170200"/>
              <a:ext cx="59750" cy="209950"/>
            </a:xfrm>
            <a:custGeom>
              <a:avLst/>
              <a:gdLst/>
              <a:ahLst/>
              <a:cxnLst/>
              <a:rect l="l" t="t" r="r" b="b"/>
              <a:pathLst>
                <a:path w="2390" h="8398" extrusionOk="0">
                  <a:moveTo>
                    <a:pt x="789" y="7785"/>
                  </a:moveTo>
                  <a:cubicBezTo>
                    <a:pt x="802" y="7785"/>
                    <a:pt x="819" y="7789"/>
                    <a:pt x="838" y="7796"/>
                  </a:cubicBezTo>
                  <a:lnTo>
                    <a:pt x="770" y="7790"/>
                  </a:lnTo>
                  <a:cubicBezTo>
                    <a:pt x="775" y="7787"/>
                    <a:pt x="781" y="7785"/>
                    <a:pt x="789" y="7785"/>
                  </a:cubicBezTo>
                  <a:close/>
                  <a:moveTo>
                    <a:pt x="1742" y="0"/>
                  </a:moveTo>
                  <a:cubicBezTo>
                    <a:pt x="1736" y="9"/>
                    <a:pt x="1731" y="15"/>
                    <a:pt x="1725" y="19"/>
                  </a:cubicBezTo>
                  <a:lnTo>
                    <a:pt x="1837" y="250"/>
                  </a:lnTo>
                  <a:cubicBezTo>
                    <a:pt x="1801" y="245"/>
                    <a:pt x="1766" y="243"/>
                    <a:pt x="1732" y="243"/>
                  </a:cubicBezTo>
                  <a:cubicBezTo>
                    <a:pt x="1576" y="243"/>
                    <a:pt x="1437" y="293"/>
                    <a:pt x="1302" y="370"/>
                  </a:cubicBezTo>
                  <a:cubicBezTo>
                    <a:pt x="465" y="1893"/>
                    <a:pt x="9" y="3657"/>
                    <a:pt x="1" y="5459"/>
                  </a:cubicBezTo>
                  <a:cubicBezTo>
                    <a:pt x="41" y="6463"/>
                    <a:pt x="238" y="7455"/>
                    <a:pt x="583" y="8397"/>
                  </a:cubicBezTo>
                  <a:cubicBezTo>
                    <a:pt x="634" y="8288"/>
                    <a:pt x="617" y="8145"/>
                    <a:pt x="577" y="7924"/>
                  </a:cubicBezTo>
                  <a:lnTo>
                    <a:pt x="577" y="7924"/>
                  </a:lnTo>
                  <a:cubicBezTo>
                    <a:pt x="724" y="7935"/>
                    <a:pt x="913" y="8086"/>
                    <a:pt x="1050" y="8118"/>
                  </a:cubicBezTo>
                  <a:cubicBezTo>
                    <a:pt x="1029" y="8044"/>
                    <a:pt x="1010" y="7966"/>
                    <a:pt x="989" y="7888"/>
                  </a:cubicBezTo>
                  <a:cubicBezTo>
                    <a:pt x="945" y="7851"/>
                    <a:pt x="894" y="7819"/>
                    <a:pt x="838" y="7796"/>
                  </a:cubicBezTo>
                  <a:lnTo>
                    <a:pt x="838" y="7796"/>
                  </a:lnTo>
                  <a:lnTo>
                    <a:pt x="966" y="7804"/>
                  </a:lnTo>
                  <a:cubicBezTo>
                    <a:pt x="770" y="7033"/>
                    <a:pt x="672" y="6242"/>
                    <a:pt x="672" y="5447"/>
                  </a:cubicBezTo>
                  <a:cubicBezTo>
                    <a:pt x="743" y="3417"/>
                    <a:pt x="1366" y="1571"/>
                    <a:pt x="2390" y="51"/>
                  </a:cubicBezTo>
                  <a:lnTo>
                    <a:pt x="2390" y="51"/>
                  </a:lnTo>
                  <a:cubicBezTo>
                    <a:pt x="2301" y="95"/>
                    <a:pt x="2208" y="133"/>
                    <a:pt x="2101" y="133"/>
                  </a:cubicBezTo>
                  <a:cubicBezTo>
                    <a:pt x="1998" y="133"/>
                    <a:pt x="1881" y="98"/>
                    <a:pt x="174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89" name="Google Shape;6189;p40"/>
            <p:cNvSpPr/>
            <p:nvPr/>
          </p:nvSpPr>
          <p:spPr>
            <a:xfrm>
              <a:off x="6762100" y="4147475"/>
              <a:ext cx="13750" cy="25000"/>
            </a:xfrm>
            <a:custGeom>
              <a:avLst/>
              <a:gdLst/>
              <a:ahLst/>
              <a:cxnLst/>
              <a:rect l="l" t="t" r="r" b="b"/>
              <a:pathLst>
                <a:path w="550" h="1000" extrusionOk="0">
                  <a:moveTo>
                    <a:pt x="548" y="1"/>
                  </a:moveTo>
                  <a:cubicBezTo>
                    <a:pt x="352" y="251"/>
                    <a:pt x="171" y="512"/>
                    <a:pt x="1" y="783"/>
                  </a:cubicBezTo>
                  <a:cubicBezTo>
                    <a:pt x="28" y="852"/>
                    <a:pt x="43" y="926"/>
                    <a:pt x="45" y="1000"/>
                  </a:cubicBezTo>
                  <a:cubicBezTo>
                    <a:pt x="74" y="979"/>
                    <a:pt x="104" y="955"/>
                    <a:pt x="131" y="930"/>
                  </a:cubicBezTo>
                  <a:lnTo>
                    <a:pt x="108" y="884"/>
                  </a:lnTo>
                  <a:lnTo>
                    <a:pt x="108" y="884"/>
                  </a:lnTo>
                  <a:cubicBezTo>
                    <a:pt x="123" y="894"/>
                    <a:pt x="133" y="901"/>
                    <a:pt x="148" y="911"/>
                  </a:cubicBezTo>
                  <a:cubicBezTo>
                    <a:pt x="350" y="705"/>
                    <a:pt x="497" y="352"/>
                    <a:pt x="550" y="3"/>
                  </a:cubicBezTo>
                  <a:cubicBezTo>
                    <a:pt x="550" y="3"/>
                    <a:pt x="548" y="3"/>
                    <a:pt x="5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90" name="Google Shape;6190;p40"/>
            <p:cNvSpPr/>
            <p:nvPr/>
          </p:nvSpPr>
          <p:spPr>
            <a:xfrm>
              <a:off x="6737450" y="4380975"/>
              <a:ext cx="46825" cy="72675"/>
            </a:xfrm>
            <a:custGeom>
              <a:avLst/>
              <a:gdLst/>
              <a:ahLst/>
              <a:cxnLst/>
              <a:rect l="l" t="t" r="r" b="b"/>
              <a:pathLst>
                <a:path w="1873" h="2907" extrusionOk="0">
                  <a:moveTo>
                    <a:pt x="543" y="0"/>
                  </a:moveTo>
                  <a:cubicBezTo>
                    <a:pt x="360" y="6"/>
                    <a:pt x="160" y="6"/>
                    <a:pt x="0" y="34"/>
                  </a:cubicBezTo>
                  <a:cubicBezTo>
                    <a:pt x="390" y="1079"/>
                    <a:pt x="953" y="2050"/>
                    <a:pt x="1670" y="2906"/>
                  </a:cubicBezTo>
                  <a:lnTo>
                    <a:pt x="1872" y="2463"/>
                  </a:lnTo>
                  <a:cubicBezTo>
                    <a:pt x="1822" y="2397"/>
                    <a:pt x="1773" y="2334"/>
                    <a:pt x="1725" y="2269"/>
                  </a:cubicBezTo>
                  <a:cubicBezTo>
                    <a:pt x="1695" y="2263"/>
                    <a:pt x="1667" y="2259"/>
                    <a:pt x="1640" y="2259"/>
                  </a:cubicBezTo>
                  <a:cubicBezTo>
                    <a:pt x="1537" y="2259"/>
                    <a:pt x="1456" y="2310"/>
                    <a:pt x="1433" y="2440"/>
                  </a:cubicBezTo>
                  <a:cubicBezTo>
                    <a:pt x="1458" y="2294"/>
                    <a:pt x="1496" y="2153"/>
                    <a:pt x="1544" y="2015"/>
                  </a:cubicBezTo>
                  <a:cubicBezTo>
                    <a:pt x="1414" y="1825"/>
                    <a:pt x="1294" y="1630"/>
                    <a:pt x="1180" y="1430"/>
                  </a:cubicBezTo>
                  <a:lnTo>
                    <a:pt x="1033" y="1615"/>
                  </a:lnTo>
                  <a:lnTo>
                    <a:pt x="964" y="1298"/>
                  </a:lnTo>
                  <a:lnTo>
                    <a:pt x="1105" y="1295"/>
                  </a:lnTo>
                  <a:cubicBezTo>
                    <a:pt x="882" y="881"/>
                    <a:pt x="694" y="448"/>
                    <a:pt x="54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91" name="Google Shape;6191;p40"/>
            <p:cNvSpPr/>
            <p:nvPr/>
          </p:nvSpPr>
          <p:spPr>
            <a:xfrm>
              <a:off x="6865775" y="4506450"/>
              <a:ext cx="4075" cy="1875"/>
            </a:xfrm>
            <a:custGeom>
              <a:avLst/>
              <a:gdLst/>
              <a:ahLst/>
              <a:cxnLst/>
              <a:rect l="l" t="t" r="r" b="b"/>
              <a:pathLst>
                <a:path w="163" h="75" extrusionOk="0">
                  <a:moveTo>
                    <a:pt x="1" y="1"/>
                  </a:moveTo>
                  <a:lnTo>
                    <a:pt x="1" y="1"/>
                  </a:lnTo>
                  <a:cubicBezTo>
                    <a:pt x="9" y="51"/>
                    <a:pt x="85" y="60"/>
                    <a:pt x="163" y="74"/>
                  </a:cubicBezTo>
                  <a:cubicBezTo>
                    <a:pt x="110" y="51"/>
                    <a:pt x="53" y="26"/>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92" name="Google Shape;6192;p40"/>
            <p:cNvSpPr/>
            <p:nvPr/>
          </p:nvSpPr>
          <p:spPr>
            <a:xfrm>
              <a:off x="6775875" y="4090550"/>
              <a:ext cx="69125" cy="59925"/>
            </a:xfrm>
            <a:custGeom>
              <a:avLst/>
              <a:gdLst/>
              <a:ahLst/>
              <a:cxnLst/>
              <a:rect l="l" t="t" r="r" b="b"/>
              <a:pathLst>
                <a:path w="2765" h="2397" extrusionOk="0">
                  <a:moveTo>
                    <a:pt x="2621" y="0"/>
                  </a:moveTo>
                  <a:lnTo>
                    <a:pt x="2621" y="0"/>
                  </a:lnTo>
                  <a:cubicBezTo>
                    <a:pt x="1605" y="576"/>
                    <a:pt x="716" y="1350"/>
                    <a:pt x="1" y="2273"/>
                  </a:cubicBezTo>
                  <a:lnTo>
                    <a:pt x="1" y="2282"/>
                  </a:lnTo>
                  <a:cubicBezTo>
                    <a:pt x="139" y="2363"/>
                    <a:pt x="259" y="2397"/>
                    <a:pt x="368" y="2397"/>
                  </a:cubicBezTo>
                  <a:cubicBezTo>
                    <a:pt x="815" y="2397"/>
                    <a:pt x="1063" y="1834"/>
                    <a:pt x="1486" y="1741"/>
                  </a:cubicBezTo>
                  <a:cubicBezTo>
                    <a:pt x="1629" y="1598"/>
                    <a:pt x="1778" y="1460"/>
                    <a:pt x="1931" y="1327"/>
                  </a:cubicBezTo>
                  <a:lnTo>
                    <a:pt x="1933" y="1308"/>
                  </a:lnTo>
                  <a:lnTo>
                    <a:pt x="1946" y="1314"/>
                  </a:lnTo>
                  <a:cubicBezTo>
                    <a:pt x="2051" y="1222"/>
                    <a:pt x="2161" y="1134"/>
                    <a:pt x="2270" y="1047"/>
                  </a:cubicBezTo>
                  <a:lnTo>
                    <a:pt x="2270" y="1047"/>
                  </a:lnTo>
                  <a:cubicBezTo>
                    <a:pt x="2245" y="1052"/>
                    <a:pt x="2215" y="1054"/>
                    <a:pt x="2186" y="1060"/>
                  </a:cubicBezTo>
                  <a:cubicBezTo>
                    <a:pt x="2318" y="970"/>
                    <a:pt x="2440" y="593"/>
                    <a:pt x="2764" y="513"/>
                  </a:cubicBezTo>
                  <a:lnTo>
                    <a:pt x="2436" y="227"/>
                  </a:lnTo>
                  <a:cubicBezTo>
                    <a:pt x="2484" y="141"/>
                    <a:pt x="2548" y="65"/>
                    <a:pt x="262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93" name="Google Shape;6193;p40"/>
            <p:cNvSpPr/>
            <p:nvPr/>
          </p:nvSpPr>
          <p:spPr>
            <a:xfrm>
              <a:off x="6800075" y="4465075"/>
              <a:ext cx="21525" cy="24700"/>
            </a:xfrm>
            <a:custGeom>
              <a:avLst/>
              <a:gdLst/>
              <a:ahLst/>
              <a:cxnLst/>
              <a:rect l="l" t="t" r="r" b="b"/>
              <a:pathLst>
                <a:path w="861" h="988" extrusionOk="0">
                  <a:moveTo>
                    <a:pt x="192" y="1"/>
                  </a:moveTo>
                  <a:lnTo>
                    <a:pt x="0" y="419"/>
                  </a:lnTo>
                  <a:cubicBezTo>
                    <a:pt x="215" y="619"/>
                    <a:pt x="440" y="808"/>
                    <a:pt x="673" y="987"/>
                  </a:cubicBezTo>
                  <a:lnTo>
                    <a:pt x="860" y="575"/>
                  </a:lnTo>
                  <a:cubicBezTo>
                    <a:pt x="629" y="394"/>
                    <a:pt x="404" y="203"/>
                    <a:pt x="19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94" name="Google Shape;6194;p40"/>
            <p:cNvSpPr/>
            <p:nvPr/>
          </p:nvSpPr>
          <p:spPr>
            <a:xfrm>
              <a:off x="6823050" y="4484075"/>
              <a:ext cx="18475" cy="13775"/>
            </a:xfrm>
            <a:custGeom>
              <a:avLst/>
              <a:gdLst/>
              <a:ahLst/>
              <a:cxnLst/>
              <a:rect l="l" t="t" r="r" b="b"/>
              <a:pathLst>
                <a:path w="739" h="551" extrusionOk="0">
                  <a:moveTo>
                    <a:pt x="189" y="0"/>
                  </a:moveTo>
                  <a:lnTo>
                    <a:pt x="0" y="412"/>
                  </a:lnTo>
                  <a:cubicBezTo>
                    <a:pt x="65" y="461"/>
                    <a:pt x="135" y="505"/>
                    <a:pt x="202" y="551"/>
                  </a:cubicBezTo>
                  <a:cubicBezTo>
                    <a:pt x="318" y="437"/>
                    <a:pt x="551" y="385"/>
                    <a:pt x="738" y="366"/>
                  </a:cubicBezTo>
                  <a:cubicBezTo>
                    <a:pt x="549" y="248"/>
                    <a:pt x="364" y="128"/>
                    <a:pt x="18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95" name="Google Shape;6195;p40"/>
            <p:cNvSpPr/>
            <p:nvPr/>
          </p:nvSpPr>
          <p:spPr>
            <a:xfrm>
              <a:off x="6872100" y="4509725"/>
              <a:ext cx="5375" cy="4800"/>
            </a:xfrm>
            <a:custGeom>
              <a:avLst/>
              <a:gdLst/>
              <a:ahLst/>
              <a:cxnLst/>
              <a:rect l="l" t="t" r="r" b="b"/>
              <a:pathLst>
                <a:path w="215" h="192" extrusionOk="0">
                  <a:moveTo>
                    <a:pt x="30" y="0"/>
                  </a:moveTo>
                  <a:lnTo>
                    <a:pt x="30" y="0"/>
                  </a:lnTo>
                  <a:cubicBezTo>
                    <a:pt x="59" y="34"/>
                    <a:pt x="59" y="91"/>
                    <a:pt x="0" y="192"/>
                  </a:cubicBezTo>
                  <a:cubicBezTo>
                    <a:pt x="80" y="173"/>
                    <a:pt x="154" y="133"/>
                    <a:pt x="215" y="78"/>
                  </a:cubicBezTo>
                  <a:cubicBezTo>
                    <a:pt x="152" y="53"/>
                    <a:pt x="91" y="25"/>
                    <a:pt x="3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96" name="Google Shape;6196;p40"/>
            <p:cNvSpPr/>
            <p:nvPr/>
          </p:nvSpPr>
          <p:spPr>
            <a:xfrm>
              <a:off x="6784975" y="4449475"/>
              <a:ext cx="18375" cy="24675"/>
            </a:xfrm>
            <a:custGeom>
              <a:avLst/>
              <a:gdLst/>
              <a:ahLst/>
              <a:cxnLst/>
              <a:rect l="l" t="t" r="r" b="b"/>
              <a:pathLst>
                <a:path w="735" h="987" extrusionOk="0">
                  <a:moveTo>
                    <a:pt x="198" y="0"/>
                  </a:moveTo>
                  <a:lnTo>
                    <a:pt x="1" y="433"/>
                  </a:lnTo>
                  <a:cubicBezTo>
                    <a:pt x="175" y="625"/>
                    <a:pt x="356" y="810"/>
                    <a:pt x="543" y="987"/>
                  </a:cubicBezTo>
                  <a:lnTo>
                    <a:pt x="735" y="570"/>
                  </a:lnTo>
                  <a:cubicBezTo>
                    <a:pt x="547" y="387"/>
                    <a:pt x="369" y="198"/>
                    <a:pt x="19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97" name="Google Shape;6197;p40"/>
            <p:cNvSpPr/>
            <p:nvPr/>
          </p:nvSpPr>
          <p:spPr>
            <a:xfrm>
              <a:off x="6875875" y="4067775"/>
              <a:ext cx="26575" cy="12000"/>
            </a:xfrm>
            <a:custGeom>
              <a:avLst/>
              <a:gdLst/>
              <a:ahLst/>
              <a:cxnLst/>
              <a:rect l="l" t="t" r="r" b="b"/>
              <a:pathLst>
                <a:path w="1063" h="480" extrusionOk="0">
                  <a:moveTo>
                    <a:pt x="1063" y="0"/>
                  </a:moveTo>
                  <a:lnTo>
                    <a:pt x="1063" y="0"/>
                  </a:lnTo>
                  <a:cubicBezTo>
                    <a:pt x="703" y="74"/>
                    <a:pt x="348" y="171"/>
                    <a:pt x="1" y="291"/>
                  </a:cubicBezTo>
                  <a:cubicBezTo>
                    <a:pt x="62" y="306"/>
                    <a:pt x="118" y="311"/>
                    <a:pt x="173" y="311"/>
                  </a:cubicBezTo>
                  <a:cubicBezTo>
                    <a:pt x="242" y="311"/>
                    <a:pt x="310" y="304"/>
                    <a:pt x="384" y="304"/>
                  </a:cubicBezTo>
                  <a:cubicBezTo>
                    <a:pt x="529" y="304"/>
                    <a:pt x="699" y="330"/>
                    <a:pt x="958" y="480"/>
                  </a:cubicBezTo>
                  <a:cubicBezTo>
                    <a:pt x="985" y="469"/>
                    <a:pt x="1014" y="461"/>
                    <a:pt x="1044" y="451"/>
                  </a:cubicBezTo>
                  <a:cubicBezTo>
                    <a:pt x="1006" y="303"/>
                    <a:pt x="1012" y="146"/>
                    <a:pt x="106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98" name="Google Shape;6198;p40"/>
            <p:cNvSpPr/>
            <p:nvPr/>
          </p:nvSpPr>
          <p:spPr>
            <a:xfrm>
              <a:off x="6829925" y="4498425"/>
              <a:ext cx="6750" cy="4700"/>
            </a:xfrm>
            <a:custGeom>
              <a:avLst/>
              <a:gdLst/>
              <a:ahLst/>
              <a:cxnLst/>
              <a:rect l="l" t="t" r="r" b="b"/>
              <a:pathLst>
                <a:path w="270" h="188" extrusionOk="0">
                  <a:moveTo>
                    <a:pt x="148" y="1"/>
                  </a:moveTo>
                  <a:cubicBezTo>
                    <a:pt x="111" y="1"/>
                    <a:pt x="63" y="9"/>
                    <a:pt x="1" y="27"/>
                  </a:cubicBezTo>
                  <a:cubicBezTo>
                    <a:pt x="83" y="82"/>
                    <a:pt x="169" y="135"/>
                    <a:pt x="255" y="187"/>
                  </a:cubicBezTo>
                  <a:cubicBezTo>
                    <a:pt x="268" y="90"/>
                    <a:pt x="270" y="1"/>
                    <a:pt x="1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199" name="Google Shape;6199;p40"/>
            <p:cNvSpPr/>
            <p:nvPr/>
          </p:nvSpPr>
          <p:spPr>
            <a:xfrm>
              <a:off x="6844800" y="4497050"/>
              <a:ext cx="20425" cy="17225"/>
            </a:xfrm>
            <a:custGeom>
              <a:avLst/>
              <a:gdLst/>
              <a:ahLst/>
              <a:cxnLst/>
              <a:rect l="l" t="t" r="r" b="b"/>
              <a:pathLst>
                <a:path w="817" h="689" extrusionOk="0">
                  <a:moveTo>
                    <a:pt x="123" y="0"/>
                  </a:moveTo>
                  <a:lnTo>
                    <a:pt x="123" y="0"/>
                  </a:lnTo>
                  <a:cubicBezTo>
                    <a:pt x="125" y="148"/>
                    <a:pt x="51" y="324"/>
                    <a:pt x="1" y="442"/>
                  </a:cubicBezTo>
                  <a:lnTo>
                    <a:pt x="1" y="444"/>
                  </a:lnTo>
                  <a:cubicBezTo>
                    <a:pt x="154" y="530"/>
                    <a:pt x="310" y="610"/>
                    <a:pt x="468" y="688"/>
                  </a:cubicBezTo>
                  <a:cubicBezTo>
                    <a:pt x="613" y="575"/>
                    <a:pt x="739" y="465"/>
                    <a:pt x="817" y="368"/>
                  </a:cubicBezTo>
                  <a:cubicBezTo>
                    <a:pt x="577" y="253"/>
                    <a:pt x="346" y="129"/>
                    <a:pt x="12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00" name="Google Shape;6200;p40"/>
            <p:cNvSpPr/>
            <p:nvPr/>
          </p:nvSpPr>
          <p:spPr>
            <a:xfrm>
              <a:off x="6844750" y="4508150"/>
              <a:ext cx="75" cy="75"/>
            </a:xfrm>
            <a:custGeom>
              <a:avLst/>
              <a:gdLst/>
              <a:ahLst/>
              <a:cxnLst/>
              <a:rect l="l" t="t" r="r" b="b"/>
              <a:pathLst>
                <a:path w="3" h="3" extrusionOk="0">
                  <a:moveTo>
                    <a:pt x="1" y="0"/>
                  </a:moveTo>
                  <a:lnTo>
                    <a:pt x="3" y="2"/>
                  </a:lnTo>
                  <a:lnTo>
                    <a:pt x="3"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01" name="Google Shape;6201;p40"/>
            <p:cNvSpPr/>
            <p:nvPr/>
          </p:nvSpPr>
          <p:spPr>
            <a:xfrm>
              <a:off x="6876200" y="4063075"/>
              <a:ext cx="327975" cy="473900"/>
            </a:xfrm>
            <a:custGeom>
              <a:avLst/>
              <a:gdLst/>
              <a:ahLst/>
              <a:cxnLst/>
              <a:rect l="l" t="t" r="r" b="b"/>
              <a:pathLst>
                <a:path w="13119" h="18956" extrusionOk="0">
                  <a:moveTo>
                    <a:pt x="11497" y="4622"/>
                  </a:moveTo>
                  <a:lnTo>
                    <a:pt x="11439" y="5030"/>
                  </a:lnTo>
                  <a:lnTo>
                    <a:pt x="11304" y="4756"/>
                  </a:lnTo>
                  <a:lnTo>
                    <a:pt x="11497" y="4622"/>
                  </a:lnTo>
                  <a:close/>
                  <a:moveTo>
                    <a:pt x="4682" y="1"/>
                  </a:moveTo>
                  <a:cubicBezTo>
                    <a:pt x="4408" y="1"/>
                    <a:pt x="4130" y="18"/>
                    <a:pt x="3851" y="54"/>
                  </a:cubicBezTo>
                  <a:cubicBezTo>
                    <a:pt x="3533" y="22"/>
                    <a:pt x="3215" y="7"/>
                    <a:pt x="2896" y="7"/>
                  </a:cubicBezTo>
                  <a:cubicBezTo>
                    <a:pt x="2469" y="7"/>
                    <a:pt x="2042" y="35"/>
                    <a:pt x="1618" y="92"/>
                  </a:cubicBezTo>
                  <a:cubicBezTo>
                    <a:pt x="1687" y="207"/>
                    <a:pt x="1745" y="288"/>
                    <a:pt x="1829" y="288"/>
                  </a:cubicBezTo>
                  <a:cubicBezTo>
                    <a:pt x="1834" y="288"/>
                    <a:pt x="1839" y="288"/>
                    <a:pt x="1845" y="287"/>
                  </a:cubicBezTo>
                  <a:cubicBezTo>
                    <a:pt x="1872" y="317"/>
                    <a:pt x="1893" y="350"/>
                    <a:pt x="1908" y="388"/>
                  </a:cubicBezTo>
                  <a:cubicBezTo>
                    <a:pt x="2471" y="254"/>
                    <a:pt x="3043" y="174"/>
                    <a:pt x="3622" y="144"/>
                  </a:cubicBezTo>
                  <a:cubicBezTo>
                    <a:pt x="4105" y="165"/>
                    <a:pt x="4587" y="226"/>
                    <a:pt x="5060" y="329"/>
                  </a:cubicBezTo>
                  <a:cubicBezTo>
                    <a:pt x="5104" y="275"/>
                    <a:pt x="5174" y="241"/>
                    <a:pt x="5214" y="165"/>
                  </a:cubicBezTo>
                  <a:cubicBezTo>
                    <a:pt x="5247" y="142"/>
                    <a:pt x="5281" y="132"/>
                    <a:pt x="5315" y="132"/>
                  </a:cubicBezTo>
                  <a:cubicBezTo>
                    <a:pt x="5474" y="132"/>
                    <a:pt x="5628" y="356"/>
                    <a:pt x="5737" y="462"/>
                  </a:cubicBezTo>
                  <a:lnTo>
                    <a:pt x="5718" y="498"/>
                  </a:lnTo>
                  <a:cubicBezTo>
                    <a:pt x="9500" y="1623"/>
                    <a:pt x="12368" y="5246"/>
                    <a:pt x="12450" y="9286"/>
                  </a:cubicBezTo>
                  <a:cubicBezTo>
                    <a:pt x="12219" y="14649"/>
                    <a:pt x="8297" y="18289"/>
                    <a:pt x="3824" y="18863"/>
                  </a:cubicBezTo>
                  <a:cubicBezTo>
                    <a:pt x="3270" y="18808"/>
                    <a:pt x="2719" y="18724"/>
                    <a:pt x="2175" y="18607"/>
                  </a:cubicBezTo>
                  <a:lnTo>
                    <a:pt x="2175" y="18607"/>
                  </a:lnTo>
                  <a:cubicBezTo>
                    <a:pt x="2187" y="18640"/>
                    <a:pt x="2171" y="18682"/>
                    <a:pt x="2341" y="18697"/>
                  </a:cubicBezTo>
                  <a:cubicBezTo>
                    <a:pt x="2292" y="18719"/>
                    <a:pt x="2158" y="18804"/>
                    <a:pt x="2080" y="18804"/>
                  </a:cubicBezTo>
                  <a:cubicBezTo>
                    <a:pt x="2071" y="18804"/>
                    <a:pt x="2062" y="18803"/>
                    <a:pt x="2055" y="18800"/>
                  </a:cubicBezTo>
                  <a:cubicBezTo>
                    <a:pt x="2280" y="18699"/>
                    <a:pt x="1716" y="18689"/>
                    <a:pt x="1931" y="18560"/>
                  </a:cubicBezTo>
                  <a:lnTo>
                    <a:pt x="1973" y="18560"/>
                  </a:lnTo>
                  <a:cubicBezTo>
                    <a:pt x="1340" y="18415"/>
                    <a:pt x="717" y="18217"/>
                    <a:pt x="116" y="17971"/>
                  </a:cubicBezTo>
                  <a:lnTo>
                    <a:pt x="116" y="17971"/>
                  </a:lnTo>
                  <a:lnTo>
                    <a:pt x="135" y="18323"/>
                  </a:lnTo>
                  <a:cubicBezTo>
                    <a:pt x="110" y="18342"/>
                    <a:pt x="82" y="18356"/>
                    <a:pt x="53" y="18369"/>
                  </a:cubicBezTo>
                  <a:lnTo>
                    <a:pt x="0" y="18386"/>
                  </a:lnTo>
                  <a:cubicBezTo>
                    <a:pt x="1012" y="18763"/>
                    <a:pt x="2080" y="18956"/>
                    <a:pt x="3156" y="18956"/>
                  </a:cubicBezTo>
                  <a:cubicBezTo>
                    <a:pt x="3315" y="18956"/>
                    <a:pt x="3473" y="18951"/>
                    <a:pt x="3632" y="18943"/>
                  </a:cubicBezTo>
                  <a:cubicBezTo>
                    <a:pt x="3756" y="18948"/>
                    <a:pt x="3880" y="18951"/>
                    <a:pt x="4003" y="18951"/>
                  </a:cubicBezTo>
                  <a:cubicBezTo>
                    <a:pt x="8961" y="18951"/>
                    <a:pt x="13020" y="14769"/>
                    <a:pt x="13119" y="9265"/>
                  </a:cubicBezTo>
                  <a:cubicBezTo>
                    <a:pt x="12885" y="4565"/>
                    <a:pt x="9133" y="1"/>
                    <a:pt x="468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6202" name="Google Shape;6202;p40"/>
          <p:cNvGrpSpPr/>
          <p:nvPr/>
        </p:nvGrpSpPr>
        <p:grpSpPr>
          <a:xfrm>
            <a:off x="7072348" y="3022545"/>
            <a:ext cx="831787" cy="831787"/>
            <a:chOff x="3660136" y="540475"/>
            <a:chExt cx="581100" cy="581100"/>
          </a:xfrm>
        </p:grpSpPr>
        <p:sp>
          <p:nvSpPr>
            <p:cNvPr id="6203" name="Google Shape;6203;p40"/>
            <p:cNvSpPr/>
            <p:nvPr/>
          </p:nvSpPr>
          <p:spPr>
            <a:xfrm rot="2700000">
              <a:off x="3745767" y="625045"/>
              <a:ext cx="409839" cy="411960"/>
            </a:xfrm>
            <a:prstGeom prst="flowChartAlternateProcess">
              <a:avLst/>
            </a:prstGeom>
            <a:solidFill>
              <a:schemeClr val="lt2"/>
            </a:solidFill>
            <a:ln w="114300" cap="flat" cmpd="sng">
              <a:solidFill>
                <a:schemeClr val="lt2"/>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04" name="Google Shape;6204;p40"/>
            <p:cNvSpPr/>
            <p:nvPr/>
          </p:nvSpPr>
          <p:spPr>
            <a:xfrm>
              <a:off x="3687411" y="569025"/>
              <a:ext cx="526550" cy="524000"/>
            </a:xfrm>
            <a:custGeom>
              <a:avLst/>
              <a:gdLst/>
              <a:ahLst/>
              <a:cxnLst/>
              <a:rect l="l" t="t" r="r" b="b"/>
              <a:pathLst>
                <a:path w="21062" h="20960" extrusionOk="0">
                  <a:moveTo>
                    <a:pt x="12001" y="871"/>
                  </a:moveTo>
                  <a:cubicBezTo>
                    <a:pt x="11988" y="871"/>
                    <a:pt x="11989" y="884"/>
                    <a:pt x="12018" y="916"/>
                  </a:cubicBezTo>
                  <a:cubicBezTo>
                    <a:pt x="12011" y="902"/>
                    <a:pt x="12011" y="889"/>
                    <a:pt x="12016" y="875"/>
                  </a:cubicBezTo>
                  <a:cubicBezTo>
                    <a:pt x="12010" y="873"/>
                    <a:pt x="12005" y="871"/>
                    <a:pt x="12001" y="871"/>
                  </a:cubicBezTo>
                  <a:close/>
                  <a:moveTo>
                    <a:pt x="11865" y="791"/>
                  </a:moveTo>
                  <a:cubicBezTo>
                    <a:pt x="11893" y="826"/>
                    <a:pt x="11935" y="868"/>
                    <a:pt x="11993" y="930"/>
                  </a:cubicBezTo>
                  <a:lnTo>
                    <a:pt x="11930" y="858"/>
                  </a:lnTo>
                  <a:lnTo>
                    <a:pt x="11865" y="791"/>
                  </a:lnTo>
                  <a:close/>
                  <a:moveTo>
                    <a:pt x="10088" y="932"/>
                  </a:moveTo>
                  <a:cubicBezTo>
                    <a:pt x="10075" y="932"/>
                    <a:pt x="10056" y="934"/>
                    <a:pt x="10031" y="937"/>
                  </a:cubicBezTo>
                  <a:cubicBezTo>
                    <a:pt x="10038" y="937"/>
                    <a:pt x="10044" y="937"/>
                    <a:pt x="10049" y="937"/>
                  </a:cubicBezTo>
                  <a:cubicBezTo>
                    <a:pt x="10105" y="937"/>
                    <a:pt x="10048" y="960"/>
                    <a:pt x="9999" y="984"/>
                  </a:cubicBezTo>
                  <a:cubicBezTo>
                    <a:pt x="9959" y="1002"/>
                    <a:pt x="9925" y="1020"/>
                    <a:pt x="9973" y="1020"/>
                  </a:cubicBezTo>
                  <a:cubicBezTo>
                    <a:pt x="9986" y="1020"/>
                    <a:pt x="10004" y="1019"/>
                    <a:pt x="10029" y="1016"/>
                  </a:cubicBezTo>
                  <a:cubicBezTo>
                    <a:pt x="10005" y="1010"/>
                    <a:pt x="10182" y="932"/>
                    <a:pt x="10088" y="932"/>
                  </a:cubicBezTo>
                  <a:close/>
                  <a:moveTo>
                    <a:pt x="12369" y="1114"/>
                  </a:moveTo>
                  <a:cubicBezTo>
                    <a:pt x="12426" y="1162"/>
                    <a:pt x="12476" y="1219"/>
                    <a:pt x="12519" y="1278"/>
                  </a:cubicBezTo>
                  <a:cubicBezTo>
                    <a:pt x="12469" y="1255"/>
                    <a:pt x="12419" y="1193"/>
                    <a:pt x="12369" y="1114"/>
                  </a:cubicBezTo>
                  <a:close/>
                  <a:moveTo>
                    <a:pt x="8552" y="1630"/>
                  </a:moveTo>
                  <a:cubicBezTo>
                    <a:pt x="8517" y="1637"/>
                    <a:pt x="8483" y="1667"/>
                    <a:pt x="8415" y="1730"/>
                  </a:cubicBezTo>
                  <a:lnTo>
                    <a:pt x="8557" y="1654"/>
                  </a:lnTo>
                  <a:lnTo>
                    <a:pt x="8552" y="1630"/>
                  </a:lnTo>
                  <a:close/>
                  <a:moveTo>
                    <a:pt x="10564" y="2583"/>
                  </a:moveTo>
                  <a:cubicBezTo>
                    <a:pt x="10548" y="2583"/>
                    <a:pt x="10537" y="2604"/>
                    <a:pt x="10562" y="2623"/>
                  </a:cubicBezTo>
                  <a:lnTo>
                    <a:pt x="10606" y="2611"/>
                  </a:lnTo>
                  <a:lnTo>
                    <a:pt x="10564" y="2583"/>
                  </a:lnTo>
                  <a:close/>
                  <a:moveTo>
                    <a:pt x="10513" y="2650"/>
                  </a:moveTo>
                  <a:lnTo>
                    <a:pt x="10513" y="2650"/>
                  </a:lnTo>
                  <a:lnTo>
                    <a:pt x="10513" y="2650"/>
                  </a:lnTo>
                  <a:close/>
                  <a:moveTo>
                    <a:pt x="10513" y="2650"/>
                  </a:moveTo>
                  <a:lnTo>
                    <a:pt x="10507" y="2657"/>
                  </a:lnTo>
                  <a:cubicBezTo>
                    <a:pt x="10511" y="2664"/>
                    <a:pt x="10513" y="2669"/>
                    <a:pt x="10518" y="2674"/>
                  </a:cubicBezTo>
                  <a:lnTo>
                    <a:pt x="10513" y="2650"/>
                  </a:lnTo>
                  <a:close/>
                  <a:moveTo>
                    <a:pt x="6545" y="2650"/>
                  </a:moveTo>
                  <a:cubicBezTo>
                    <a:pt x="6512" y="2698"/>
                    <a:pt x="6499" y="2723"/>
                    <a:pt x="6503" y="2735"/>
                  </a:cubicBezTo>
                  <a:lnTo>
                    <a:pt x="6503" y="2735"/>
                  </a:lnTo>
                  <a:cubicBezTo>
                    <a:pt x="6504" y="2734"/>
                    <a:pt x="6504" y="2733"/>
                    <a:pt x="6505" y="2732"/>
                  </a:cubicBezTo>
                  <a:cubicBezTo>
                    <a:pt x="6506" y="2733"/>
                    <a:pt x="6507" y="2733"/>
                    <a:pt x="6509" y="2734"/>
                  </a:cubicBezTo>
                  <a:lnTo>
                    <a:pt x="6509" y="2734"/>
                  </a:lnTo>
                  <a:cubicBezTo>
                    <a:pt x="6546" y="2681"/>
                    <a:pt x="6563" y="2650"/>
                    <a:pt x="6545" y="2650"/>
                  </a:cubicBezTo>
                  <a:close/>
                  <a:moveTo>
                    <a:pt x="7275" y="2708"/>
                  </a:moveTo>
                  <a:cubicBezTo>
                    <a:pt x="7263" y="2731"/>
                    <a:pt x="7259" y="2747"/>
                    <a:pt x="7265" y="2747"/>
                  </a:cubicBezTo>
                  <a:cubicBezTo>
                    <a:pt x="7268" y="2747"/>
                    <a:pt x="7273" y="2745"/>
                    <a:pt x="7280" y="2739"/>
                  </a:cubicBezTo>
                  <a:lnTo>
                    <a:pt x="7275" y="2708"/>
                  </a:lnTo>
                  <a:close/>
                  <a:moveTo>
                    <a:pt x="12952" y="2586"/>
                  </a:moveTo>
                  <a:cubicBezTo>
                    <a:pt x="13017" y="2655"/>
                    <a:pt x="13071" y="2732"/>
                    <a:pt x="13108" y="2762"/>
                  </a:cubicBezTo>
                  <a:lnTo>
                    <a:pt x="13108" y="2759"/>
                  </a:lnTo>
                  <a:cubicBezTo>
                    <a:pt x="13073" y="2690"/>
                    <a:pt x="13020" y="2630"/>
                    <a:pt x="12952" y="2586"/>
                  </a:cubicBezTo>
                  <a:close/>
                  <a:moveTo>
                    <a:pt x="10590" y="2661"/>
                  </a:moveTo>
                  <a:cubicBezTo>
                    <a:pt x="10588" y="2661"/>
                    <a:pt x="10585" y="2661"/>
                    <a:pt x="10583" y="2662"/>
                  </a:cubicBezTo>
                  <a:cubicBezTo>
                    <a:pt x="10592" y="2715"/>
                    <a:pt x="10632" y="2757"/>
                    <a:pt x="10683" y="2771"/>
                  </a:cubicBezTo>
                  <a:cubicBezTo>
                    <a:pt x="10685" y="2787"/>
                    <a:pt x="10669" y="2787"/>
                    <a:pt x="10662" y="2790"/>
                  </a:cubicBezTo>
                  <a:cubicBezTo>
                    <a:pt x="10677" y="2794"/>
                    <a:pt x="10695" y="2798"/>
                    <a:pt x="10712" y="2798"/>
                  </a:cubicBezTo>
                  <a:cubicBezTo>
                    <a:pt x="10738" y="2798"/>
                    <a:pt x="10761" y="2789"/>
                    <a:pt x="10766" y="2764"/>
                  </a:cubicBezTo>
                  <a:cubicBezTo>
                    <a:pt x="10721" y="2764"/>
                    <a:pt x="10717" y="2751"/>
                    <a:pt x="10680" y="2751"/>
                  </a:cubicBezTo>
                  <a:cubicBezTo>
                    <a:pt x="10673" y="2751"/>
                    <a:pt x="10665" y="2751"/>
                    <a:pt x="10655" y="2752"/>
                  </a:cubicBezTo>
                  <a:cubicBezTo>
                    <a:pt x="10629" y="2734"/>
                    <a:pt x="10627" y="2704"/>
                    <a:pt x="10641" y="2697"/>
                  </a:cubicBezTo>
                  <a:cubicBezTo>
                    <a:pt x="10626" y="2697"/>
                    <a:pt x="10615" y="2661"/>
                    <a:pt x="10590" y="2661"/>
                  </a:cubicBezTo>
                  <a:close/>
                  <a:moveTo>
                    <a:pt x="10790" y="2794"/>
                  </a:moveTo>
                  <a:cubicBezTo>
                    <a:pt x="10789" y="2794"/>
                    <a:pt x="10788" y="2794"/>
                    <a:pt x="10787" y="2794"/>
                  </a:cubicBezTo>
                  <a:lnTo>
                    <a:pt x="10817" y="2813"/>
                  </a:lnTo>
                  <a:cubicBezTo>
                    <a:pt x="10809" y="2806"/>
                    <a:pt x="10800" y="2794"/>
                    <a:pt x="10790" y="2794"/>
                  </a:cubicBezTo>
                  <a:close/>
                  <a:moveTo>
                    <a:pt x="10817" y="2813"/>
                  </a:moveTo>
                  <a:cubicBezTo>
                    <a:pt x="10821" y="2816"/>
                    <a:pt x="10825" y="2820"/>
                    <a:pt x="10829" y="2820"/>
                  </a:cubicBezTo>
                  <a:cubicBezTo>
                    <a:pt x="10829" y="2820"/>
                    <a:pt x="10830" y="2820"/>
                    <a:pt x="10831" y="2820"/>
                  </a:cubicBezTo>
                  <a:lnTo>
                    <a:pt x="10817" y="2813"/>
                  </a:lnTo>
                  <a:close/>
                  <a:moveTo>
                    <a:pt x="10836" y="2817"/>
                  </a:moveTo>
                  <a:cubicBezTo>
                    <a:pt x="10836" y="2820"/>
                    <a:pt x="10833" y="2820"/>
                    <a:pt x="10831" y="2820"/>
                  </a:cubicBezTo>
                  <a:lnTo>
                    <a:pt x="10845" y="2829"/>
                  </a:lnTo>
                  <a:lnTo>
                    <a:pt x="10836" y="2817"/>
                  </a:lnTo>
                  <a:close/>
                  <a:moveTo>
                    <a:pt x="10773" y="2865"/>
                  </a:moveTo>
                  <a:cubicBezTo>
                    <a:pt x="10774" y="2867"/>
                    <a:pt x="10775" y="2870"/>
                    <a:pt x="10778" y="2873"/>
                  </a:cubicBezTo>
                  <a:lnTo>
                    <a:pt x="10773" y="2865"/>
                  </a:lnTo>
                  <a:close/>
                  <a:moveTo>
                    <a:pt x="10068" y="2866"/>
                  </a:moveTo>
                  <a:cubicBezTo>
                    <a:pt x="10066" y="2869"/>
                    <a:pt x="10064" y="2873"/>
                    <a:pt x="10063" y="2876"/>
                  </a:cubicBezTo>
                  <a:lnTo>
                    <a:pt x="10063" y="2876"/>
                  </a:lnTo>
                  <a:cubicBezTo>
                    <a:pt x="10065" y="2873"/>
                    <a:pt x="10067" y="2869"/>
                    <a:pt x="10068" y="2866"/>
                  </a:cubicBezTo>
                  <a:close/>
                  <a:moveTo>
                    <a:pt x="11005" y="3010"/>
                  </a:moveTo>
                  <a:lnTo>
                    <a:pt x="11026" y="3026"/>
                  </a:lnTo>
                  <a:lnTo>
                    <a:pt x="11026" y="3026"/>
                  </a:lnTo>
                  <a:lnTo>
                    <a:pt x="11026" y="3026"/>
                  </a:lnTo>
                  <a:cubicBezTo>
                    <a:pt x="11022" y="3030"/>
                    <a:pt x="11019" y="3034"/>
                    <a:pt x="11019" y="3038"/>
                  </a:cubicBezTo>
                  <a:lnTo>
                    <a:pt x="11021" y="3035"/>
                  </a:lnTo>
                  <a:cubicBezTo>
                    <a:pt x="11025" y="3033"/>
                    <a:pt x="11028" y="3032"/>
                    <a:pt x="11032" y="3032"/>
                  </a:cubicBezTo>
                  <a:cubicBezTo>
                    <a:pt x="11035" y="3032"/>
                    <a:pt x="11039" y="3033"/>
                    <a:pt x="11042" y="3035"/>
                  </a:cubicBezTo>
                  <a:lnTo>
                    <a:pt x="11029" y="3024"/>
                  </a:lnTo>
                  <a:lnTo>
                    <a:pt x="11033" y="3021"/>
                  </a:lnTo>
                  <a:cubicBezTo>
                    <a:pt x="11024" y="3017"/>
                    <a:pt x="11014" y="3012"/>
                    <a:pt x="11005" y="3010"/>
                  </a:cubicBezTo>
                  <a:close/>
                  <a:moveTo>
                    <a:pt x="6971" y="3020"/>
                  </a:moveTo>
                  <a:lnTo>
                    <a:pt x="6941" y="3051"/>
                  </a:lnTo>
                  <a:cubicBezTo>
                    <a:pt x="6954" y="3040"/>
                    <a:pt x="6964" y="3029"/>
                    <a:pt x="6971" y="3020"/>
                  </a:cubicBezTo>
                  <a:close/>
                  <a:moveTo>
                    <a:pt x="11042" y="3038"/>
                  </a:moveTo>
                  <a:lnTo>
                    <a:pt x="11063" y="3056"/>
                  </a:lnTo>
                  <a:cubicBezTo>
                    <a:pt x="11056" y="3049"/>
                    <a:pt x="11049" y="3042"/>
                    <a:pt x="11042" y="3038"/>
                  </a:cubicBezTo>
                  <a:close/>
                  <a:moveTo>
                    <a:pt x="9859" y="3060"/>
                  </a:moveTo>
                  <a:cubicBezTo>
                    <a:pt x="9859" y="3060"/>
                    <a:pt x="9858" y="3060"/>
                    <a:pt x="9857" y="3061"/>
                  </a:cubicBezTo>
                  <a:cubicBezTo>
                    <a:pt x="9857" y="3063"/>
                    <a:pt x="9860" y="3065"/>
                    <a:pt x="9862" y="3065"/>
                  </a:cubicBezTo>
                  <a:cubicBezTo>
                    <a:pt x="9860" y="3062"/>
                    <a:pt x="9860" y="3060"/>
                    <a:pt x="9859" y="3060"/>
                  </a:cubicBezTo>
                  <a:close/>
                  <a:moveTo>
                    <a:pt x="14176" y="2996"/>
                  </a:moveTo>
                  <a:lnTo>
                    <a:pt x="14176" y="2996"/>
                  </a:lnTo>
                  <a:cubicBezTo>
                    <a:pt x="14205" y="3013"/>
                    <a:pt x="14238" y="3040"/>
                    <a:pt x="14271" y="3070"/>
                  </a:cubicBezTo>
                  <a:lnTo>
                    <a:pt x="14271" y="3070"/>
                  </a:lnTo>
                  <a:cubicBezTo>
                    <a:pt x="14228" y="3029"/>
                    <a:pt x="14208" y="3000"/>
                    <a:pt x="14176" y="2996"/>
                  </a:cubicBezTo>
                  <a:close/>
                  <a:moveTo>
                    <a:pt x="11130" y="3119"/>
                  </a:moveTo>
                  <a:lnTo>
                    <a:pt x="11130" y="3119"/>
                  </a:lnTo>
                  <a:cubicBezTo>
                    <a:pt x="11126" y="3119"/>
                    <a:pt x="11121" y="3121"/>
                    <a:pt x="11116" y="3126"/>
                  </a:cubicBezTo>
                  <a:lnTo>
                    <a:pt x="11130" y="3119"/>
                  </a:lnTo>
                  <a:close/>
                  <a:moveTo>
                    <a:pt x="11139" y="3114"/>
                  </a:moveTo>
                  <a:lnTo>
                    <a:pt x="11130" y="3119"/>
                  </a:lnTo>
                  <a:cubicBezTo>
                    <a:pt x="11156" y="3119"/>
                    <a:pt x="11170" y="3204"/>
                    <a:pt x="11207" y="3211"/>
                  </a:cubicBezTo>
                  <a:lnTo>
                    <a:pt x="11207" y="3209"/>
                  </a:lnTo>
                  <a:cubicBezTo>
                    <a:pt x="11188" y="3186"/>
                    <a:pt x="11174" y="3137"/>
                    <a:pt x="11139" y="3114"/>
                  </a:cubicBezTo>
                  <a:close/>
                  <a:moveTo>
                    <a:pt x="6744" y="3269"/>
                  </a:moveTo>
                  <a:lnTo>
                    <a:pt x="6679" y="3353"/>
                  </a:lnTo>
                  <a:cubicBezTo>
                    <a:pt x="6702" y="3325"/>
                    <a:pt x="6726" y="3297"/>
                    <a:pt x="6744" y="3269"/>
                  </a:cubicBezTo>
                  <a:close/>
                  <a:moveTo>
                    <a:pt x="9496" y="3455"/>
                  </a:moveTo>
                  <a:cubicBezTo>
                    <a:pt x="9495" y="3455"/>
                    <a:pt x="9494" y="3456"/>
                    <a:pt x="9494" y="3457"/>
                  </a:cubicBezTo>
                  <a:lnTo>
                    <a:pt x="9494" y="3457"/>
                  </a:lnTo>
                  <a:cubicBezTo>
                    <a:pt x="9495" y="3456"/>
                    <a:pt x="9495" y="3455"/>
                    <a:pt x="9496" y="3455"/>
                  </a:cubicBezTo>
                  <a:close/>
                  <a:moveTo>
                    <a:pt x="6658" y="3469"/>
                  </a:moveTo>
                  <a:lnTo>
                    <a:pt x="6545" y="3478"/>
                  </a:lnTo>
                  <a:lnTo>
                    <a:pt x="6624" y="3501"/>
                  </a:lnTo>
                  <a:lnTo>
                    <a:pt x="6658" y="3469"/>
                  </a:lnTo>
                  <a:close/>
                  <a:moveTo>
                    <a:pt x="11387" y="3601"/>
                  </a:moveTo>
                  <a:lnTo>
                    <a:pt x="11387" y="3601"/>
                  </a:lnTo>
                  <a:cubicBezTo>
                    <a:pt x="11391" y="3617"/>
                    <a:pt x="11393" y="3636"/>
                    <a:pt x="11383" y="3636"/>
                  </a:cubicBezTo>
                  <a:cubicBezTo>
                    <a:pt x="11378" y="3636"/>
                    <a:pt x="11371" y="3632"/>
                    <a:pt x="11360" y="3622"/>
                  </a:cubicBezTo>
                  <a:lnTo>
                    <a:pt x="11360" y="3622"/>
                  </a:lnTo>
                  <a:cubicBezTo>
                    <a:pt x="11379" y="3658"/>
                    <a:pt x="11387" y="3669"/>
                    <a:pt x="11391" y="3669"/>
                  </a:cubicBezTo>
                  <a:cubicBezTo>
                    <a:pt x="11397" y="3669"/>
                    <a:pt x="11395" y="3647"/>
                    <a:pt x="11408" y="3647"/>
                  </a:cubicBezTo>
                  <a:cubicBezTo>
                    <a:pt x="11416" y="3647"/>
                    <a:pt x="11429" y="3656"/>
                    <a:pt x="11452" y="3682"/>
                  </a:cubicBezTo>
                  <a:lnTo>
                    <a:pt x="11387" y="3601"/>
                  </a:lnTo>
                  <a:close/>
                  <a:moveTo>
                    <a:pt x="11761" y="3772"/>
                  </a:moveTo>
                  <a:lnTo>
                    <a:pt x="11761" y="3772"/>
                  </a:lnTo>
                  <a:cubicBezTo>
                    <a:pt x="11754" y="3775"/>
                    <a:pt x="11749" y="3777"/>
                    <a:pt x="11744" y="3779"/>
                  </a:cubicBezTo>
                  <a:lnTo>
                    <a:pt x="11761" y="3772"/>
                  </a:lnTo>
                  <a:close/>
                  <a:moveTo>
                    <a:pt x="11642" y="3908"/>
                  </a:moveTo>
                  <a:cubicBezTo>
                    <a:pt x="11632" y="3908"/>
                    <a:pt x="11647" y="3935"/>
                    <a:pt x="11640" y="3937"/>
                  </a:cubicBezTo>
                  <a:cubicBezTo>
                    <a:pt x="11656" y="3944"/>
                    <a:pt x="11666" y="3949"/>
                    <a:pt x="11670" y="3949"/>
                  </a:cubicBezTo>
                  <a:cubicBezTo>
                    <a:pt x="11676" y="3949"/>
                    <a:pt x="11674" y="3941"/>
                    <a:pt x="11663" y="3921"/>
                  </a:cubicBezTo>
                  <a:cubicBezTo>
                    <a:pt x="11652" y="3912"/>
                    <a:pt x="11645" y="3908"/>
                    <a:pt x="11642" y="3908"/>
                  </a:cubicBezTo>
                  <a:close/>
                  <a:moveTo>
                    <a:pt x="11935" y="3953"/>
                  </a:moveTo>
                  <a:cubicBezTo>
                    <a:pt x="11942" y="3969"/>
                    <a:pt x="11951" y="3983"/>
                    <a:pt x="11962" y="4000"/>
                  </a:cubicBezTo>
                  <a:lnTo>
                    <a:pt x="11935" y="3953"/>
                  </a:lnTo>
                  <a:close/>
                  <a:moveTo>
                    <a:pt x="11719" y="4002"/>
                  </a:moveTo>
                  <a:cubicBezTo>
                    <a:pt x="11719" y="4002"/>
                    <a:pt x="11720" y="4003"/>
                    <a:pt x="11720" y="4003"/>
                  </a:cubicBezTo>
                  <a:lnTo>
                    <a:pt x="11720" y="4003"/>
                  </a:lnTo>
                  <a:lnTo>
                    <a:pt x="11719" y="4002"/>
                  </a:lnTo>
                  <a:close/>
                  <a:moveTo>
                    <a:pt x="11733" y="3979"/>
                  </a:moveTo>
                  <a:cubicBezTo>
                    <a:pt x="11726" y="3986"/>
                    <a:pt x="11721" y="3995"/>
                    <a:pt x="11721" y="4004"/>
                  </a:cubicBezTo>
                  <a:lnTo>
                    <a:pt x="11721" y="4004"/>
                  </a:lnTo>
                  <a:cubicBezTo>
                    <a:pt x="11721" y="4004"/>
                    <a:pt x="11721" y="4004"/>
                    <a:pt x="11720" y="4003"/>
                  </a:cubicBezTo>
                  <a:lnTo>
                    <a:pt x="11720" y="4003"/>
                  </a:lnTo>
                  <a:lnTo>
                    <a:pt x="11721" y="4004"/>
                  </a:lnTo>
                  <a:cubicBezTo>
                    <a:pt x="11721" y="4004"/>
                    <a:pt x="11721" y="4004"/>
                    <a:pt x="11721" y="4004"/>
                  </a:cubicBezTo>
                  <a:lnTo>
                    <a:pt x="11721" y="4004"/>
                  </a:lnTo>
                  <a:cubicBezTo>
                    <a:pt x="11723" y="4005"/>
                    <a:pt x="11725" y="4005"/>
                    <a:pt x="11727" y="4005"/>
                  </a:cubicBezTo>
                  <a:cubicBezTo>
                    <a:pt x="11739" y="4005"/>
                    <a:pt x="11759" y="3991"/>
                    <a:pt x="11772" y="3986"/>
                  </a:cubicBezTo>
                  <a:lnTo>
                    <a:pt x="11772" y="3986"/>
                  </a:lnTo>
                  <a:cubicBezTo>
                    <a:pt x="11768" y="3987"/>
                    <a:pt x="11763" y="3988"/>
                    <a:pt x="11758" y="3988"/>
                  </a:cubicBezTo>
                  <a:cubicBezTo>
                    <a:pt x="11749" y="3988"/>
                    <a:pt x="11741" y="3985"/>
                    <a:pt x="11733" y="3979"/>
                  </a:cubicBezTo>
                  <a:close/>
                  <a:moveTo>
                    <a:pt x="9088" y="4183"/>
                  </a:moveTo>
                  <a:cubicBezTo>
                    <a:pt x="9081" y="4186"/>
                    <a:pt x="9074" y="4189"/>
                    <a:pt x="9067" y="4193"/>
                  </a:cubicBezTo>
                  <a:lnTo>
                    <a:pt x="9067" y="4193"/>
                  </a:lnTo>
                  <a:cubicBezTo>
                    <a:pt x="9073" y="4191"/>
                    <a:pt x="9079" y="4188"/>
                    <a:pt x="9088" y="4183"/>
                  </a:cubicBezTo>
                  <a:close/>
                  <a:moveTo>
                    <a:pt x="8708" y="4242"/>
                  </a:moveTo>
                  <a:cubicBezTo>
                    <a:pt x="8705" y="4242"/>
                    <a:pt x="8696" y="4250"/>
                    <a:pt x="8673" y="4275"/>
                  </a:cubicBezTo>
                  <a:cubicBezTo>
                    <a:pt x="8677" y="4275"/>
                    <a:pt x="8681" y="4275"/>
                    <a:pt x="8685" y="4275"/>
                  </a:cubicBezTo>
                  <a:cubicBezTo>
                    <a:pt x="8695" y="4275"/>
                    <a:pt x="8705" y="4276"/>
                    <a:pt x="8715" y="4278"/>
                  </a:cubicBezTo>
                  <a:cubicBezTo>
                    <a:pt x="8698" y="4272"/>
                    <a:pt x="8714" y="4242"/>
                    <a:pt x="8708" y="4242"/>
                  </a:cubicBezTo>
                  <a:close/>
                  <a:moveTo>
                    <a:pt x="12234" y="4271"/>
                  </a:moveTo>
                  <a:cubicBezTo>
                    <a:pt x="12234" y="4273"/>
                    <a:pt x="12234" y="4276"/>
                    <a:pt x="12235" y="4281"/>
                  </a:cubicBezTo>
                  <a:lnTo>
                    <a:pt x="12235" y="4281"/>
                  </a:lnTo>
                  <a:cubicBezTo>
                    <a:pt x="12236" y="4278"/>
                    <a:pt x="12235" y="4274"/>
                    <a:pt x="12234" y="4271"/>
                  </a:cubicBezTo>
                  <a:close/>
                  <a:moveTo>
                    <a:pt x="12235" y="4281"/>
                  </a:moveTo>
                  <a:lnTo>
                    <a:pt x="12235" y="4281"/>
                  </a:lnTo>
                  <a:cubicBezTo>
                    <a:pt x="12235" y="4282"/>
                    <a:pt x="12234" y="4284"/>
                    <a:pt x="12234" y="4285"/>
                  </a:cubicBezTo>
                  <a:lnTo>
                    <a:pt x="12236" y="4285"/>
                  </a:lnTo>
                  <a:cubicBezTo>
                    <a:pt x="12236" y="4284"/>
                    <a:pt x="12235" y="4282"/>
                    <a:pt x="12235" y="4281"/>
                  </a:cubicBezTo>
                  <a:close/>
                  <a:moveTo>
                    <a:pt x="15449" y="4442"/>
                  </a:moveTo>
                  <a:lnTo>
                    <a:pt x="15449" y="4442"/>
                  </a:lnTo>
                  <a:cubicBezTo>
                    <a:pt x="15602" y="4500"/>
                    <a:pt x="15658" y="4565"/>
                    <a:pt x="15727" y="4656"/>
                  </a:cubicBezTo>
                  <a:lnTo>
                    <a:pt x="15755" y="4463"/>
                  </a:lnTo>
                  <a:lnTo>
                    <a:pt x="15449" y="4442"/>
                  </a:lnTo>
                  <a:close/>
                  <a:moveTo>
                    <a:pt x="15727" y="4656"/>
                  </a:moveTo>
                  <a:lnTo>
                    <a:pt x="15727" y="4663"/>
                  </a:lnTo>
                  <a:lnTo>
                    <a:pt x="15736" y="4667"/>
                  </a:lnTo>
                  <a:lnTo>
                    <a:pt x="15736" y="4667"/>
                  </a:lnTo>
                  <a:cubicBezTo>
                    <a:pt x="15735" y="4666"/>
                    <a:pt x="15735" y="4666"/>
                    <a:pt x="15734" y="4665"/>
                  </a:cubicBezTo>
                  <a:lnTo>
                    <a:pt x="15734" y="4665"/>
                  </a:lnTo>
                  <a:cubicBezTo>
                    <a:pt x="15735" y="4665"/>
                    <a:pt x="15735" y="4666"/>
                    <a:pt x="15735" y="4666"/>
                  </a:cubicBezTo>
                  <a:lnTo>
                    <a:pt x="15735" y="4666"/>
                  </a:lnTo>
                  <a:lnTo>
                    <a:pt x="15727" y="4656"/>
                  </a:lnTo>
                  <a:close/>
                  <a:moveTo>
                    <a:pt x="12505" y="4795"/>
                  </a:moveTo>
                  <a:cubicBezTo>
                    <a:pt x="12503" y="4799"/>
                    <a:pt x="12500" y="4804"/>
                    <a:pt x="12500" y="4809"/>
                  </a:cubicBezTo>
                  <a:cubicBezTo>
                    <a:pt x="12505" y="4804"/>
                    <a:pt x="12507" y="4802"/>
                    <a:pt x="12507" y="4797"/>
                  </a:cubicBezTo>
                  <a:lnTo>
                    <a:pt x="12505" y="4795"/>
                  </a:lnTo>
                  <a:close/>
                  <a:moveTo>
                    <a:pt x="5304" y="4939"/>
                  </a:moveTo>
                  <a:lnTo>
                    <a:pt x="5304" y="4939"/>
                  </a:lnTo>
                  <a:cubicBezTo>
                    <a:pt x="5288" y="4954"/>
                    <a:pt x="5272" y="4970"/>
                    <a:pt x="5256" y="4988"/>
                  </a:cubicBezTo>
                  <a:lnTo>
                    <a:pt x="5256" y="4988"/>
                  </a:lnTo>
                  <a:cubicBezTo>
                    <a:pt x="5272" y="4973"/>
                    <a:pt x="5288" y="4957"/>
                    <a:pt x="5304" y="4939"/>
                  </a:cubicBezTo>
                  <a:close/>
                  <a:moveTo>
                    <a:pt x="12792" y="5013"/>
                  </a:moveTo>
                  <a:cubicBezTo>
                    <a:pt x="12792" y="5015"/>
                    <a:pt x="12792" y="5015"/>
                    <a:pt x="12792" y="5017"/>
                  </a:cubicBezTo>
                  <a:lnTo>
                    <a:pt x="12795" y="5022"/>
                  </a:lnTo>
                  <a:cubicBezTo>
                    <a:pt x="12795" y="5020"/>
                    <a:pt x="12792" y="5015"/>
                    <a:pt x="12792" y="5013"/>
                  </a:cubicBezTo>
                  <a:close/>
                  <a:moveTo>
                    <a:pt x="12795" y="5020"/>
                  </a:moveTo>
                  <a:lnTo>
                    <a:pt x="12795" y="5020"/>
                  </a:lnTo>
                  <a:cubicBezTo>
                    <a:pt x="12797" y="5027"/>
                    <a:pt x="12802" y="5034"/>
                    <a:pt x="12806" y="5038"/>
                  </a:cubicBezTo>
                  <a:lnTo>
                    <a:pt x="12795" y="5020"/>
                  </a:lnTo>
                  <a:close/>
                  <a:moveTo>
                    <a:pt x="16660" y="5025"/>
                  </a:moveTo>
                  <a:lnTo>
                    <a:pt x="16660" y="5025"/>
                  </a:lnTo>
                  <a:cubicBezTo>
                    <a:pt x="16663" y="5025"/>
                    <a:pt x="16670" y="5030"/>
                    <a:pt x="16687" y="5045"/>
                  </a:cubicBezTo>
                  <a:lnTo>
                    <a:pt x="16687" y="5045"/>
                  </a:lnTo>
                  <a:cubicBezTo>
                    <a:pt x="16681" y="5044"/>
                    <a:pt x="16676" y="5044"/>
                    <a:pt x="16671" y="5044"/>
                  </a:cubicBezTo>
                  <a:cubicBezTo>
                    <a:pt x="16666" y="5044"/>
                    <a:pt x="16661" y="5044"/>
                    <a:pt x="16657" y="5045"/>
                  </a:cubicBezTo>
                  <a:cubicBezTo>
                    <a:pt x="16661" y="5038"/>
                    <a:pt x="16655" y="5025"/>
                    <a:pt x="16660" y="5025"/>
                  </a:cubicBezTo>
                  <a:close/>
                  <a:moveTo>
                    <a:pt x="12806" y="5038"/>
                  </a:moveTo>
                  <a:lnTo>
                    <a:pt x="12832" y="5082"/>
                  </a:lnTo>
                  <a:cubicBezTo>
                    <a:pt x="12846" y="5078"/>
                    <a:pt x="12822" y="5059"/>
                    <a:pt x="12806" y="5038"/>
                  </a:cubicBezTo>
                  <a:close/>
                  <a:moveTo>
                    <a:pt x="5256" y="4988"/>
                  </a:moveTo>
                  <a:cubicBezTo>
                    <a:pt x="5140" y="5093"/>
                    <a:pt x="5034" y="5109"/>
                    <a:pt x="5105" y="5152"/>
                  </a:cubicBezTo>
                  <a:cubicBezTo>
                    <a:pt x="5156" y="5104"/>
                    <a:pt x="5206" y="5042"/>
                    <a:pt x="5256" y="4988"/>
                  </a:cubicBezTo>
                  <a:close/>
                  <a:moveTo>
                    <a:pt x="8057" y="5250"/>
                  </a:moveTo>
                  <a:cubicBezTo>
                    <a:pt x="8056" y="5252"/>
                    <a:pt x="8055" y="5255"/>
                    <a:pt x="8054" y="5256"/>
                  </a:cubicBezTo>
                  <a:lnTo>
                    <a:pt x="8045" y="5265"/>
                  </a:lnTo>
                  <a:lnTo>
                    <a:pt x="8045" y="5265"/>
                  </a:lnTo>
                  <a:cubicBezTo>
                    <a:pt x="8046" y="5263"/>
                    <a:pt x="8048" y="5261"/>
                    <a:pt x="8049" y="5258"/>
                  </a:cubicBezTo>
                  <a:cubicBezTo>
                    <a:pt x="8052" y="5255"/>
                    <a:pt x="8054" y="5253"/>
                    <a:pt x="8057" y="5250"/>
                  </a:cubicBezTo>
                  <a:close/>
                  <a:moveTo>
                    <a:pt x="7763" y="5265"/>
                  </a:moveTo>
                  <a:lnTo>
                    <a:pt x="7750" y="5279"/>
                  </a:lnTo>
                  <a:cubicBezTo>
                    <a:pt x="7754" y="5274"/>
                    <a:pt x="7759" y="5270"/>
                    <a:pt x="7763" y="5265"/>
                  </a:cubicBezTo>
                  <a:close/>
                  <a:moveTo>
                    <a:pt x="16352" y="5271"/>
                  </a:moveTo>
                  <a:cubicBezTo>
                    <a:pt x="16354" y="5275"/>
                    <a:pt x="16357" y="5279"/>
                    <a:pt x="16360" y="5284"/>
                  </a:cubicBezTo>
                  <a:cubicBezTo>
                    <a:pt x="16357" y="5279"/>
                    <a:pt x="16355" y="5275"/>
                    <a:pt x="16352" y="5271"/>
                  </a:cubicBezTo>
                  <a:close/>
                  <a:moveTo>
                    <a:pt x="15233" y="5268"/>
                  </a:moveTo>
                  <a:cubicBezTo>
                    <a:pt x="15241" y="5275"/>
                    <a:pt x="15254" y="5286"/>
                    <a:pt x="15264" y="5293"/>
                  </a:cubicBezTo>
                  <a:lnTo>
                    <a:pt x="15264" y="5293"/>
                  </a:lnTo>
                  <a:cubicBezTo>
                    <a:pt x="15252" y="5283"/>
                    <a:pt x="15242" y="5274"/>
                    <a:pt x="15233" y="5268"/>
                  </a:cubicBezTo>
                  <a:close/>
                  <a:moveTo>
                    <a:pt x="8049" y="5302"/>
                  </a:moveTo>
                  <a:cubicBezTo>
                    <a:pt x="8052" y="5309"/>
                    <a:pt x="8052" y="5316"/>
                    <a:pt x="8052" y="5323"/>
                  </a:cubicBezTo>
                  <a:cubicBezTo>
                    <a:pt x="8040" y="5340"/>
                    <a:pt x="8031" y="5345"/>
                    <a:pt x="8024" y="5345"/>
                  </a:cubicBezTo>
                  <a:cubicBezTo>
                    <a:pt x="8022" y="5345"/>
                    <a:pt x="8020" y="5345"/>
                    <a:pt x="8019" y="5344"/>
                  </a:cubicBezTo>
                  <a:cubicBezTo>
                    <a:pt x="8026" y="5335"/>
                    <a:pt x="8035" y="5323"/>
                    <a:pt x="8047" y="5309"/>
                  </a:cubicBezTo>
                  <a:lnTo>
                    <a:pt x="8047" y="5302"/>
                  </a:lnTo>
                  <a:close/>
                  <a:moveTo>
                    <a:pt x="16453" y="5374"/>
                  </a:moveTo>
                  <a:lnTo>
                    <a:pt x="16453" y="5374"/>
                  </a:lnTo>
                  <a:cubicBezTo>
                    <a:pt x="16455" y="5376"/>
                    <a:pt x="16457" y="5377"/>
                    <a:pt x="16460" y="5378"/>
                  </a:cubicBezTo>
                  <a:lnTo>
                    <a:pt x="16460" y="5378"/>
                  </a:lnTo>
                  <a:lnTo>
                    <a:pt x="16453" y="5374"/>
                  </a:lnTo>
                  <a:close/>
                  <a:moveTo>
                    <a:pt x="7685" y="5349"/>
                  </a:moveTo>
                  <a:cubicBezTo>
                    <a:pt x="7697" y="5353"/>
                    <a:pt x="7701" y="5370"/>
                    <a:pt x="7690" y="5379"/>
                  </a:cubicBezTo>
                  <a:lnTo>
                    <a:pt x="7690" y="5377"/>
                  </a:lnTo>
                  <a:cubicBezTo>
                    <a:pt x="7690" y="5374"/>
                    <a:pt x="7689" y="5373"/>
                    <a:pt x="7687" y="5373"/>
                  </a:cubicBezTo>
                  <a:cubicBezTo>
                    <a:pt x="7678" y="5373"/>
                    <a:pt x="7653" y="5390"/>
                    <a:pt x="7632" y="5400"/>
                  </a:cubicBezTo>
                  <a:cubicBezTo>
                    <a:pt x="7648" y="5386"/>
                    <a:pt x="7667" y="5370"/>
                    <a:pt x="7685" y="5349"/>
                  </a:cubicBezTo>
                  <a:close/>
                  <a:moveTo>
                    <a:pt x="15841" y="5481"/>
                  </a:moveTo>
                  <a:lnTo>
                    <a:pt x="15841" y="5481"/>
                  </a:lnTo>
                  <a:cubicBezTo>
                    <a:pt x="15843" y="5488"/>
                    <a:pt x="15848" y="5495"/>
                    <a:pt x="15852" y="5504"/>
                  </a:cubicBezTo>
                  <a:lnTo>
                    <a:pt x="15885" y="5532"/>
                  </a:lnTo>
                  <a:lnTo>
                    <a:pt x="15841" y="5481"/>
                  </a:lnTo>
                  <a:close/>
                  <a:moveTo>
                    <a:pt x="13279" y="5544"/>
                  </a:moveTo>
                  <a:lnTo>
                    <a:pt x="13279" y="5544"/>
                  </a:lnTo>
                  <a:cubicBezTo>
                    <a:pt x="13279" y="5544"/>
                    <a:pt x="13279" y="5544"/>
                    <a:pt x="13278" y="5544"/>
                  </a:cubicBezTo>
                  <a:lnTo>
                    <a:pt x="13278" y="5544"/>
                  </a:lnTo>
                  <a:lnTo>
                    <a:pt x="13279" y="5544"/>
                  </a:lnTo>
                  <a:close/>
                  <a:moveTo>
                    <a:pt x="13278" y="5544"/>
                  </a:moveTo>
                  <a:lnTo>
                    <a:pt x="13251" y="5562"/>
                  </a:lnTo>
                  <a:cubicBezTo>
                    <a:pt x="13260" y="5570"/>
                    <a:pt x="13265" y="5573"/>
                    <a:pt x="13267" y="5573"/>
                  </a:cubicBezTo>
                  <a:cubicBezTo>
                    <a:pt x="13274" y="5573"/>
                    <a:pt x="13266" y="5553"/>
                    <a:pt x="13278" y="5544"/>
                  </a:cubicBezTo>
                  <a:close/>
                  <a:moveTo>
                    <a:pt x="16033" y="5629"/>
                  </a:moveTo>
                  <a:lnTo>
                    <a:pt x="16029" y="5680"/>
                  </a:lnTo>
                  <a:cubicBezTo>
                    <a:pt x="16048" y="5697"/>
                    <a:pt x="16067" y="5705"/>
                    <a:pt x="16078" y="5705"/>
                  </a:cubicBezTo>
                  <a:cubicBezTo>
                    <a:pt x="16097" y="5705"/>
                    <a:pt x="16094" y="5679"/>
                    <a:pt x="16036" y="5632"/>
                  </a:cubicBezTo>
                  <a:lnTo>
                    <a:pt x="16033" y="5629"/>
                  </a:lnTo>
                  <a:close/>
                  <a:moveTo>
                    <a:pt x="13689" y="5694"/>
                  </a:moveTo>
                  <a:lnTo>
                    <a:pt x="13655" y="5701"/>
                  </a:lnTo>
                  <a:lnTo>
                    <a:pt x="13703" y="5738"/>
                  </a:lnTo>
                  <a:lnTo>
                    <a:pt x="13689" y="5694"/>
                  </a:lnTo>
                  <a:close/>
                  <a:moveTo>
                    <a:pt x="7319" y="5980"/>
                  </a:moveTo>
                  <a:cubicBezTo>
                    <a:pt x="7317" y="5981"/>
                    <a:pt x="7314" y="5983"/>
                    <a:pt x="7312" y="5984"/>
                  </a:cubicBezTo>
                  <a:cubicBezTo>
                    <a:pt x="7315" y="5983"/>
                    <a:pt x="7317" y="5981"/>
                    <a:pt x="7319" y="5980"/>
                  </a:cubicBezTo>
                  <a:close/>
                  <a:moveTo>
                    <a:pt x="17765" y="5793"/>
                  </a:moveTo>
                  <a:cubicBezTo>
                    <a:pt x="17760" y="5793"/>
                    <a:pt x="17756" y="5796"/>
                    <a:pt x="17753" y="5803"/>
                  </a:cubicBezTo>
                  <a:lnTo>
                    <a:pt x="17746" y="5875"/>
                  </a:lnTo>
                  <a:cubicBezTo>
                    <a:pt x="17814" y="5928"/>
                    <a:pt x="17872" y="5991"/>
                    <a:pt x="17923" y="6061"/>
                  </a:cubicBezTo>
                  <a:cubicBezTo>
                    <a:pt x="17858" y="5939"/>
                    <a:pt x="17795" y="5793"/>
                    <a:pt x="17765" y="5793"/>
                  </a:cubicBezTo>
                  <a:close/>
                  <a:moveTo>
                    <a:pt x="13708" y="6072"/>
                  </a:moveTo>
                  <a:lnTo>
                    <a:pt x="13766" y="6114"/>
                  </a:lnTo>
                  <a:lnTo>
                    <a:pt x="13724" y="6081"/>
                  </a:lnTo>
                  <a:lnTo>
                    <a:pt x="13708" y="6072"/>
                  </a:lnTo>
                  <a:close/>
                  <a:moveTo>
                    <a:pt x="14119" y="6204"/>
                  </a:moveTo>
                  <a:lnTo>
                    <a:pt x="14119" y="6204"/>
                  </a:lnTo>
                  <a:cubicBezTo>
                    <a:pt x="14119" y="6204"/>
                    <a:pt x="14119" y="6204"/>
                    <a:pt x="14119" y="6205"/>
                  </a:cubicBezTo>
                  <a:lnTo>
                    <a:pt x="14119" y="6205"/>
                  </a:lnTo>
                  <a:cubicBezTo>
                    <a:pt x="14119" y="6204"/>
                    <a:pt x="14119" y="6204"/>
                    <a:pt x="14118" y="6204"/>
                  </a:cubicBezTo>
                  <a:lnTo>
                    <a:pt x="14119" y="6204"/>
                  </a:lnTo>
                  <a:close/>
                  <a:moveTo>
                    <a:pt x="14165" y="6225"/>
                  </a:moveTo>
                  <a:cubicBezTo>
                    <a:pt x="14176" y="6244"/>
                    <a:pt x="14193" y="6258"/>
                    <a:pt x="14211" y="6271"/>
                  </a:cubicBezTo>
                  <a:cubicBezTo>
                    <a:pt x="14199" y="6253"/>
                    <a:pt x="14183" y="6237"/>
                    <a:pt x="14165" y="6225"/>
                  </a:cubicBezTo>
                  <a:close/>
                  <a:moveTo>
                    <a:pt x="16625" y="6308"/>
                  </a:moveTo>
                  <a:cubicBezTo>
                    <a:pt x="16624" y="6308"/>
                    <a:pt x="16624" y="6308"/>
                    <a:pt x="16623" y="6308"/>
                  </a:cubicBezTo>
                  <a:lnTo>
                    <a:pt x="16623" y="6308"/>
                  </a:lnTo>
                  <a:cubicBezTo>
                    <a:pt x="16625" y="6309"/>
                    <a:pt x="16627" y="6309"/>
                    <a:pt x="16628" y="6309"/>
                  </a:cubicBezTo>
                  <a:cubicBezTo>
                    <a:pt x="16628" y="6309"/>
                    <a:pt x="16629" y="6309"/>
                    <a:pt x="16629" y="6309"/>
                  </a:cubicBezTo>
                  <a:cubicBezTo>
                    <a:pt x="16629" y="6309"/>
                    <a:pt x="16627" y="6308"/>
                    <a:pt x="16625" y="6308"/>
                  </a:cubicBezTo>
                  <a:close/>
                  <a:moveTo>
                    <a:pt x="3874" y="6218"/>
                  </a:moveTo>
                  <a:lnTo>
                    <a:pt x="3828" y="6343"/>
                  </a:lnTo>
                  <a:cubicBezTo>
                    <a:pt x="3962" y="6209"/>
                    <a:pt x="3883" y="6248"/>
                    <a:pt x="3874" y="6218"/>
                  </a:cubicBezTo>
                  <a:close/>
                  <a:moveTo>
                    <a:pt x="16750" y="6387"/>
                  </a:moveTo>
                  <a:lnTo>
                    <a:pt x="16750" y="6387"/>
                  </a:lnTo>
                  <a:cubicBezTo>
                    <a:pt x="16752" y="6390"/>
                    <a:pt x="16754" y="6394"/>
                    <a:pt x="16756" y="6399"/>
                  </a:cubicBezTo>
                  <a:cubicBezTo>
                    <a:pt x="16770" y="6407"/>
                    <a:pt x="16782" y="6417"/>
                    <a:pt x="16793" y="6428"/>
                  </a:cubicBezTo>
                  <a:lnTo>
                    <a:pt x="16793" y="6428"/>
                  </a:lnTo>
                  <a:cubicBezTo>
                    <a:pt x="16779" y="6413"/>
                    <a:pt x="16764" y="6399"/>
                    <a:pt x="16750" y="6387"/>
                  </a:cubicBezTo>
                  <a:close/>
                  <a:moveTo>
                    <a:pt x="16793" y="6428"/>
                  </a:moveTo>
                  <a:cubicBezTo>
                    <a:pt x="16801" y="6437"/>
                    <a:pt x="16808" y="6446"/>
                    <a:pt x="16814" y="6455"/>
                  </a:cubicBezTo>
                  <a:cubicBezTo>
                    <a:pt x="16808" y="6445"/>
                    <a:pt x="16801" y="6436"/>
                    <a:pt x="16793" y="6428"/>
                  </a:cubicBezTo>
                  <a:close/>
                  <a:moveTo>
                    <a:pt x="17503" y="6424"/>
                  </a:moveTo>
                  <a:cubicBezTo>
                    <a:pt x="17528" y="6441"/>
                    <a:pt x="17554" y="6459"/>
                    <a:pt x="17584" y="6478"/>
                  </a:cubicBezTo>
                  <a:cubicBezTo>
                    <a:pt x="17559" y="6457"/>
                    <a:pt x="17533" y="6441"/>
                    <a:pt x="17503" y="6424"/>
                  </a:cubicBezTo>
                  <a:close/>
                  <a:moveTo>
                    <a:pt x="17317" y="6296"/>
                  </a:moveTo>
                  <a:cubicBezTo>
                    <a:pt x="17301" y="6296"/>
                    <a:pt x="17295" y="6312"/>
                    <a:pt x="17294" y="6353"/>
                  </a:cubicBezTo>
                  <a:lnTo>
                    <a:pt x="17294" y="6353"/>
                  </a:lnTo>
                  <a:cubicBezTo>
                    <a:pt x="17294" y="6353"/>
                    <a:pt x="17294" y="6353"/>
                    <a:pt x="17294" y="6353"/>
                  </a:cubicBezTo>
                  <a:lnTo>
                    <a:pt x="17294" y="6355"/>
                  </a:lnTo>
                  <a:cubicBezTo>
                    <a:pt x="17294" y="6354"/>
                    <a:pt x="17294" y="6353"/>
                    <a:pt x="17294" y="6353"/>
                  </a:cubicBezTo>
                  <a:lnTo>
                    <a:pt x="17294" y="6353"/>
                  </a:lnTo>
                  <a:cubicBezTo>
                    <a:pt x="17380" y="6456"/>
                    <a:pt x="17412" y="6469"/>
                    <a:pt x="17434" y="6469"/>
                  </a:cubicBezTo>
                  <a:cubicBezTo>
                    <a:pt x="17442" y="6469"/>
                    <a:pt x="17448" y="6468"/>
                    <a:pt x="17456" y="6468"/>
                  </a:cubicBezTo>
                  <a:cubicBezTo>
                    <a:pt x="17476" y="6468"/>
                    <a:pt x="17502" y="6480"/>
                    <a:pt x="17573" y="6573"/>
                  </a:cubicBezTo>
                  <a:cubicBezTo>
                    <a:pt x="17577" y="6575"/>
                    <a:pt x="17580" y="6575"/>
                    <a:pt x="17583" y="6575"/>
                  </a:cubicBezTo>
                  <a:cubicBezTo>
                    <a:pt x="17616" y="6575"/>
                    <a:pt x="17466" y="6421"/>
                    <a:pt x="17494" y="6421"/>
                  </a:cubicBezTo>
                  <a:lnTo>
                    <a:pt x="17494" y="6421"/>
                  </a:lnTo>
                  <a:cubicBezTo>
                    <a:pt x="17496" y="6421"/>
                    <a:pt x="17500" y="6422"/>
                    <a:pt x="17505" y="6424"/>
                  </a:cubicBezTo>
                  <a:cubicBezTo>
                    <a:pt x="17404" y="6355"/>
                    <a:pt x="17345" y="6296"/>
                    <a:pt x="17317" y="6296"/>
                  </a:cubicBezTo>
                  <a:close/>
                  <a:moveTo>
                    <a:pt x="16427" y="6450"/>
                  </a:moveTo>
                  <a:cubicBezTo>
                    <a:pt x="16467" y="6499"/>
                    <a:pt x="16522" y="6554"/>
                    <a:pt x="16578" y="6610"/>
                  </a:cubicBezTo>
                  <a:lnTo>
                    <a:pt x="16427" y="6450"/>
                  </a:lnTo>
                  <a:close/>
                  <a:moveTo>
                    <a:pt x="14334" y="6668"/>
                  </a:moveTo>
                  <a:cubicBezTo>
                    <a:pt x="14336" y="6676"/>
                    <a:pt x="14340" y="6682"/>
                    <a:pt x="14345" y="6684"/>
                  </a:cubicBezTo>
                  <a:lnTo>
                    <a:pt x="14345" y="6684"/>
                  </a:lnTo>
                  <a:lnTo>
                    <a:pt x="14334" y="6668"/>
                  </a:lnTo>
                  <a:close/>
                  <a:moveTo>
                    <a:pt x="14345" y="6684"/>
                  </a:moveTo>
                  <a:lnTo>
                    <a:pt x="14346" y="6684"/>
                  </a:lnTo>
                  <a:lnTo>
                    <a:pt x="14348" y="6684"/>
                  </a:lnTo>
                  <a:cubicBezTo>
                    <a:pt x="14347" y="6684"/>
                    <a:pt x="14346" y="6684"/>
                    <a:pt x="14345" y="6684"/>
                  </a:cubicBezTo>
                  <a:close/>
                  <a:moveTo>
                    <a:pt x="14771" y="6776"/>
                  </a:moveTo>
                  <a:cubicBezTo>
                    <a:pt x="14774" y="6779"/>
                    <a:pt x="14776" y="6781"/>
                    <a:pt x="14779" y="6784"/>
                  </a:cubicBezTo>
                  <a:cubicBezTo>
                    <a:pt x="14776" y="6780"/>
                    <a:pt x="14773" y="6778"/>
                    <a:pt x="14771" y="6776"/>
                  </a:cubicBezTo>
                  <a:close/>
                  <a:moveTo>
                    <a:pt x="3751" y="6805"/>
                  </a:moveTo>
                  <a:lnTo>
                    <a:pt x="3649" y="6923"/>
                  </a:lnTo>
                  <a:lnTo>
                    <a:pt x="3703" y="6872"/>
                  </a:lnTo>
                  <a:lnTo>
                    <a:pt x="3751" y="6805"/>
                  </a:lnTo>
                  <a:close/>
                  <a:moveTo>
                    <a:pt x="5981" y="6965"/>
                  </a:moveTo>
                  <a:lnTo>
                    <a:pt x="5970" y="6974"/>
                  </a:lnTo>
                  <a:lnTo>
                    <a:pt x="5976" y="6980"/>
                  </a:lnTo>
                  <a:lnTo>
                    <a:pt x="5976" y="6980"/>
                  </a:lnTo>
                  <a:lnTo>
                    <a:pt x="5977" y="6976"/>
                  </a:lnTo>
                  <a:lnTo>
                    <a:pt x="5978" y="6977"/>
                  </a:lnTo>
                  <a:lnTo>
                    <a:pt x="5981" y="6965"/>
                  </a:lnTo>
                  <a:close/>
                  <a:moveTo>
                    <a:pt x="6294" y="7027"/>
                  </a:moveTo>
                  <a:lnTo>
                    <a:pt x="6262" y="7041"/>
                  </a:lnTo>
                  <a:lnTo>
                    <a:pt x="6232" y="7039"/>
                  </a:lnTo>
                  <a:lnTo>
                    <a:pt x="6294" y="7027"/>
                  </a:lnTo>
                  <a:close/>
                  <a:moveTo>
                    <a:pt x="13898" y="7046"/>
                  </a:moveTo>
                  <a:lnTo>
                    <a:pt x="13898" y="7046"/>
                  </a:lnTo>
                  <a:cubicBezTo>
                    <a:pt x="13902" y="7051"/>
                    <a:pt x="13906" y="7056"/>
                    <a:pt x="13909" y="7059"/>
                  </a:cubicBezTo>
                  <a:lnTo>
                    <a:pt x="13909" y="7059"/>
                  </a:lnTo>
                  <a:cubicBezTo>
                    <a:pt x="13910" y="7059"/>
                    <a:pt x="13910" y="7058"/>
                    <a:pt x="13910" y="7057"/>
                  </a:cubicBezTo>
                  <a:lnTo>
                    <a:pt x="13910" y="7057"/>
                  </a:lnTo>
                  <a:cubicBezTo>
                    <a:pt x="13910" y="7058"/>
                    <a:pt x="13910" y="7058"/>
                    <a:pt x="13911" y="7058"/>
                  </a:cubicBezTo>
                  <a:lnTo>
                    <a:pt x="13911" y="7058"/>
                  </a:lnTo>
                  <a:cubicBezTo>
                    <a:pt x="13909" y="7055"/>
                    <a:pt x="13905" y="7052"/>
                    <a:pt x="13898" y="7046"/>
                  </a:cubicBezTo>
                  <a:close/>
                  <a:moveTo>
                    <a:pt x="6287" y="7057"/>
                  </a:moveTo>
                  <a:lnTo>
                    <a:pt x="6304" y="7076"/>
                  </a:lnTo>
                  <a:lnTo>
                    <a:pt x="6304" y="7076"/>
                  </a:lnTo>
                  <a:cubicBezTo>
                    <a:pt x="6297" y="7073"/>
                    <a:pt x="6289" y="7071"/>
                    <a:pt x="6282" y="7069"/>
                  </a:cubicBezTo>
                  <a:lnTo>
                    <a:pt x="6282" y="7069"/>
                  </a:lnTo>
                  <a:cubicBezTo>
                    <a:pt x="6284" y="7065"/>
                    <a:pt x="6286" y="7061"/>
                    <a:pt x="6287" y="7057"/>
                  </a:cubicBezTo>
                  <a:close/>
                  <a:moveTo>
                    <a:pt x="3977" y="7036"/>
                  </a:moveTo>
                  <a:lnTo>
                    <a:pt x="3977" y="7036"/>
                  </a:lnTo>
                  <a:cubicBezTo>
                    <a:pt x="3966" y="7049"/>
                    <a:pt x="3954" y="7065"/>
                    <a:pt x="3939" y="7085"/>
                  </a:cubicBezTo>
                  <a:cubicBezTo>
                    <a:pt x="3951" y="7069"/>
                    <a:pt x="3964" y="7052"/>
                    <a:pt x="3977" y="7036"/>
                  </a:cubicBezTo>
                  <a:close/>
                  <a:moveTo>
                    <a:pt x="6348" y="7052"/>
                  </a:moveTo>
                  <a:lnTo>
                    <a:pt x="6341" y="7092"/>
                  </a:lnTo>
                  <a:cubicBezTo>
                    <a:pt x="6332" y="7087"/>
                    <a:pt x="6323" y="7083"/>
                    <a:pt x="6314" y="7080"/>
                  </a:cubicBezTo>
                  <a:lnTo>
                    <a:pt x="6314" y="7080"/>
                  </a:lnTo>
                  <a:cubicBezTo>
                    <a:pt x="6326" y="7071"/>
                    <a:pt x="6337" y="7061"/>
                    <a:pt x="6348" y="7052"/>
                  </a:cubicBezTo>
                  <a:close/>
                  <a:moveTo>
                    <a:pt x="13341" y="7091"/>
                  </a:moveTo>
                  <a:cubicBezTo>
                    <a:pt x="13336" y="7091"/>
                    <a:pt x="13330" y="7091"/>
                    <a:pt x="13326" y="7092"/>
                  </a:cubicBezTo>
                  <a:cubicBezTo>
                    <a:pt x="13326" y="7093"/>
                    <a:pt x="13327" y="7094"/>
                    <a:pt x="13327" y="7095"/>
                  </a:cubicBezTo>
                  <a:lnTo>
                    <a:pt x="13327" y="7095"/>
                  </a:lnTo>
                  <a:cubicBezTo>
                    <a:pt x="13328" y="7095"/>
                    <a:pt x="13328" y="7095"/>
                    <a:pt x="13328" y="7094"/>
                  </a:cubicBezTo>
                  <a:cubicBezTo>
                    <a:pt x="13329" y="7095"/>
                    <a:pt x="13330" y="7096"/>
                    <a:pt x="13331" y="7096"/>
                  </a:cubicBezTo>
                  <a:lnTo>
                    <a:pt x="13331" y="7096"/>
                  </a:lnTo>
                  <a:cubicBezTo>
                    <a:pt x="13335" y="7093"/>
                    <a:pt x="13341" y="7092"/>
                    <a:pt x="13346" y="7092"/>
                  </a:cubicBezTo>
                  <a:cubicBezTo>
                    <a:pt x="13352" y="7092"/>
                    <a:pt x="13358" y="7093"/>
                    <a:pt x="13363" y="7097"/>
                  </a:cubicBezTo>
                  <a:lnTo>
                    <a:pt x="13363" y="7094"/>
                  </a:lnTo>
                  <a:cubicBezTo>
                    <a:pt x="13356" y="7092"/>
                    <a:pt x="13348" y="7091"/>
                    <a:pt x="13341" y="7091"/>
                  </a:cubicBezTo>
                  <a:close/>
                  <a:moveTo>
                    <a:pt x="14907" y="7090"/>
                  </a:moveTo>
                  <a:lnTo>
                    <a:pt x="14932" y="7094"/>
                  </a:lnTo>
                  <a:lnTo>
                    <a:pt x="14930" y="7097"/>
                  </a:lnTo>
                  <a:cubicBezTo>
                    <a:pt x="14923" y="7097"/>
                    <a:pt x="14914" y="7094"/>
                    <a:pt x="14907" y="7090"/>
                  </a:cubicBezTo>
                  <a:close/>
                  <a:moveTo>
                    <a:pt x="12804" y="7094"/>
                  </a:moveTo>
                  <a:lnTo>
                    <a:pt x="12804" y="7094"/>
                  </a:lnTo>
                  <a:cubicBezTo>
                    <a:pt x="12806" y="7097"/>
                    <a:pt x="12808" y="7098"/>
                    <a:pt x="12809" y="7100"/>
                  </a:cubicBezTo>
                  <a:lnTo>
                    <a:pt x="12809" y="7100"/>
                  </a:lnTo>
                  <a:cubicBezTo>
                    <a:pt x="12811" y="7099"/>
                    <a:pt x="12812" y="7099"/>
                    <a:pt x="12813" y="7099"/>
                  </a:cubicBezTo>
                  <a:cubicBezTo>
                    <a:pt x="12814" y="7100"/>
                    <a:pt x="12816" y="7101"/>
                    <a:pt x="12817" y="7101"/>
                  </a:cubicBezTo>
                  <a:lnTo>
                    <a:pt x="12832" y="7101"/>
                  </a:lnTo>
                  <a:lnTo>
                    <a:pt x="12804" y="7094"/>
                  </a:lnTo>
                  <a:close/>
                  <a:moveTo>
                    <a:pt x="12918" y="7062"/>
                  </a:moveTo>
                  <a:cubicBezTo>
                    <a:pt x="12914" y="7062"/>
                    <a:pt x="12909" y="7063"/>
                    <a:pt x="12904" y="7064"/>
                  </a:cubicBezTo>
                  <a:lnTo>
                    <a:pt x="12915" y="7104"/>
                  </a:lnTo>
                  <a:cubicBezTo>
                    <a:pt x="12942" y="7098"/>
                    <a:pt x="12949" y="7062"/>
                    <a:pt x="12918" y="7062"/>
                  </a:cubicBezTo>
                  <a:close/>
                  <a:moveTo>
                    <a:pt x="14703" y="7009"/>
                  </a:moveTo>
                  <a:cubicBezTo>
                    <a:pt x="14709" y="7009"/>
                    <a:pt x="14717" y="7010"/>
                    <a:pt x="14726" y="7013"/>
                  </a:cubicBezTo>
                  <a:cubicBezTo>
                    <a:pt x="14738" y="7046"/>
                    <a:pt x="14797" y="7074"/>
                    <a:pt x="14800" y="7106"/>
                  </a:cubicBezTo>
                  <a:lnTo>
                    <a:pt x="14800" y="7106"/>
                  </a:lnTo>
                  <a:cubicBezTo>
                    <a:pt x="14793" y="7103"/>
                    <a:pt x="14786" y="7101"/>
                    <a:pt x="14779" y="7099"/>
                  </a:cubicBezTo>
                  <a:lnTo>
                    <a:pt x="14779" y="7099"/>
                  </a:lnTo>
                  <a:cubicBezTo>
                    <a:pt x="14770" y="7089"/>
                    <a:pt x="14764" y="7085"/>
                    <a:pt x="14760" y="7085"/>
                  </a:cubicBezTo>
                  <a:cubicBezTo>
                    <a:pt x="14756" y="7085"/>
                    <a:pt x="14754" y="7088"/>
                    <a:pt x="14753" y="7092"/>
                  </a:cubicBezTo>
                  <a:lnTo>
                    <a:pt x="14753" y="7092"/>
                  </a:lnTo>
                  <a:cubicBezTo>
                    <a:pt x="14743" y="7090"/>
                    <a:pt x="14733" y="7089"/>
                    <a:pt x="14723" y="7089"/>
                  </a:cubicBezTo>
                  <a:cubicBezTo>
                    <a:pt x="14717" y="7089"/>
                    <a:pt x="14711" y="7089"/>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10" y="7094"/>
                    <a:pt x="14715" y="7098"/>
                    <a:pt x="14720" y="7102"/>
                  </a:cubicBezTo>
                  <a:lnTo>
                    <a:pt x="14720" y="7102"/>
                  </a:lnTo>
                  <a:cubicBezTo>
                    <a:pt x="14716" y="7099"/>
                    <a:pt x="14711" y="7095"/>
                    <a:pt x="14705" y="7090"/>
                  </a:cubicBezTo>
                  <a:lnTo>
                    <a:pt x="14705" y="7090"/>
                  </a:lnTo>
                  <a:cubicBezTo>
                    <a:pt x="14699" y="7091"/>
                    <a:pt x="14693" y="7092"/>
                    <a:pt x="14686" y="7094"/>
                  </a:cubicBezTo>
                  <a:cubicBezTo>
                    <a:pt x="14653" y="7079"/>
                    <a:pt x="14681" y="7055"/>
                    <a:pt x="14656" y="7043"/>
                  </a:cubicBezTo>
                  <a:lnTo>
                    <a:pt x="14656" y="7043"/>
                  </a:lnTo>
                  <a:cubicBezTo>
                    <a:pt x="14674" y="7038"/>
                    <a:pt x="14675" y="7009"/>
                    <a:pt x="14703" y="7009"/>
                  </a:cubicBezTo>
                  <a:close/>
                  <a:moveTo>
                    <a:pt x="11187" y="7083"/>
                  </a:moveTo>
                  <a:cubicBezTo>
                    <a:pt x="11174" y="7083"/>
                    <a:pt x="11161" y="7086"/>
                    <a:pt x="11149" y="7092"/>
                  </a:cubicBezTo>
                  <a:cubicBezTo>
                    <a:pt x="11181" y="7094"/>
                    <a:pt x="11214" y="7107"/>
                    <a:pt x="11234" y="7107"/>
                  </a:cubicBezTo>
                  <a:cubicBezTo>
                    <a:pt x="11237" y="7107"/>
                    <a:pt x="11239" y="7107"/>
                    <a:pt x="11241" y="7106"/>
                  </a:cubicBezTo>
                  <a:lnTo>
                    <a:pt x="11241" y="7104"/>
                  </a:lnTo>
                  <a:cubicBezTo>
                    <a:pt x="11226" y="7090"/>
                    <a:pt x="11206" y="7083"/>
                    <a:pt x="11187" y="7083"/>
                  </a:cubicBezTo>
                  <a:close/>
                  <a:moveTo>
                    <a:pt x="14885" y="7115"/>
                  </a:moveTo>
                  <a:lnTo>
                    <a:pt x="14885" y="7115"/>
                  </a:lnTo>
                  <a:cubicBezTo>
                    <a:pt x="14882" y="7116"/>
                    <a:pt x="14878" y="7117"/>
                    <a:pt x="14875" y="7118"/>
                  </a:cubicBezTo>
                  <a:lnTo>
                    <a:pt x="14875" y="7118"/>
                  </a:lnTo>
                  <a:cubicBezTo>
                    <a:pt x="14878" y="7117"/>
                    <a:pt x="14882" y="7116"/>
                    <a:pt x="14885" y="7115"/>
                  </a:cubicBezTo>
                  <a:close/>
                  <a:moveTo>
                    <a:pt x="13265" y="7118"/>
                  </a:moveTo>
                  <a:lnTo>
                    <a:pt x="13265" y="7118"/>
                  </a:lnTo>
                  <a:cubicBezTo>
                    <a:pt x="13265" y="7118"/>
                    <a:pt x="13264" y="7119"/>
                    <a:pt x="13264" y="7120"/>
                  </a:cubicBezTo>
                  <a:lnTo>
                    <a:pt x="13264" y="7120"/>
                  </a:lnTo>
                  <a:cubicBezTo>
                    <a:pt x="13265" y="7120"/>
                    <a:pt x="13265" y="7119"/>
                    <a:pt x="13265" y="7118"/>
                  </a:cubicBezTo>
                  <a:close/>
                  <a:moveTo>
                    <a:pt x="9762" y="7050"/>
                  </a:moveTo>
                  <a:cubicBezTo>
                    <a:pt x="9825" y="7083"/>
                    <a:pt x="9660" y="7090"/>
                    <a:pt x="9755" y="7125"/>
                  </a:cubicBezTo>
                  <a:cubicBezTo>
                    <a:pt x="9746" y="7113"/>
                    <a:pt x="9839" y="7071"/>
                    <a:pt x="9762" y="7050"/>
                  </a:cubicBezTo>
                  <a:close/>
                  <a:moveTo>
                    <a:pt x="14731" y="7136"/>
                  </a:moveTo>
                  <a:cubicBezTo>
                    <a:pt x="14732" y="7136"/>
                    <a:pt x="14734" y="7136"/>
                    <a:pt x="14737" y="7138"/>
                  </a:cubicBezTo>
                  <a:cubicBezTo>
                    <a:pt x="14737" y="7138"/>
                    <a:pt x="14740" y="7141"/>
                    <a:pt x="14740" y="7141"/>
                  </a:cubicBezTo>
                  <a:lnTo>
                    <a:pt x="14740" y="7142"/>
                  </a:lnTo>
                  <a:lnTo>
                    <a:pt x="14740" y="7142"/>
                  </a:lnTo>
                  <a:cubicBezTo>
                    <a:pt x="14739" y="7142"/>
                    <a:pt x="14738" y="7141"/>
                    <a:pt x="14737" y="7141"/>
                  </a:cubicBezTo>
                  <a:lnTo>
                    <a:pt x="14737" y="7141"/>
                  </a:lnTo>
                  <a:cubicBezTo>
                    <a:pt x="14738" y="7141"/>
                    <a:pt x="14738" y="7142"/>
                    <a:pt x="14738" y="7142"/>
                  </a:cubicBezTo>
                  <a:lnTo>
                    <a:pt x="14738" y="7142"/>
                  </a:lnTo>
                  <a:cubicBezTo>
                    <a:pt x="14733" y="7139"/>
                    <a:pt x="14729" y="7136"/>
                    <a:pt x="14731" y="7136"/>
                  </a:cubicBezTo>
                  <a:close/>
                  <a:moveTo>
                    <a:pt x="5866" y="7093"/>
                  </a:moveTo>
                  <a:lnTo>
                    <a:pt x="5615" y="7236"/>
                  </a:lnTo>
                  <a:lnTo>
                    <a:pt x="5746" y="7273"/>
                  </a:lnTo>
                  <a:lnTo>
                    <a:pt x="5746" y="7272"/>
                  </a:lnTo>
                  <a:lnTo>
                    <a:pt x="5866" y="7093"/>
                  </a:lnTo>
                  <a:close/>
                  <a:moveTo>
                    <a:pt x="7066" y="7310"/>
                  </a:moveTo>
                  <a:cubicBezTo>
                    <a:pt x="7066" y="7311"/>
                    <a:pt x="7066" y="7312"/>
                    <a:pt x="7067" y="7313"/>
                  </a:cubicBezTo>
                  <a:lnTo>
                    <a:pt x="7067" y="7313"/>
                  </a:lnTo>
                  <a:lnTo>
                    <a:pt x="7066" y="7310"/>
                  </a:lnTo>
                  <a:close/>
                  <a:moveTo>
                    <a:pt x="15013" y="7312"/>
                  </a:moveTo>
                  <a:lnTo>
                    <a:pt x="14985" y="7319"/>
                  </a:lnTo>
                  <a:cubicBezTo>
                    <a:pt x="14983" y="7318"/>
                    <a:pt x="14982" y="7316"/>
                    <a:pt x="14980" y="7314"/>
                  </a:cubicBezTo>
                  <a:lnTo>
                    <a:pt x="14980" y="7314"/>
                  </a:lnTo>
                  <a:cubicBezTo>
                    <a:pt x="14978" y="7320"/>
                    <a:pt x="14963" y="7324"/>
                    <a:pt x="14951" y="7329"/>
                  </a:cubicBezTo>
                  <a:cubicBezTo>
                    <a:pt x="14953" y="7328"/>
                    <a:pt x="14956" y="7328"/>
                    <a:pt x="14959" y="7328"/>
                  </a:cubicBezTo>
                  <a:cubicBezTo>
                    <a:pt x="14970" y="7328"/>
                    <a:pt x="14980" y="7329"/>
                    <a:pt x="14990" y="7329"/>
                  </a:cubicBezTo>
                  <a:cubicBezTo>
                    <a:pt x="15005" y="7329"/>
                    <a:pt x="15016" y="7327"/>
                    <a:pt x="15013" y="7312"/>
                  </a:cubicBezTo>
                  <a:close/>
                  <a:moveTo>
                    <a:pt x="7067" y="7313"/>
                  </a:moveTo>
                  <a:lnTo>
                    <a:pt x="7078" y="7338"/>
                  </a:lnTo>
                  <a:cubicBezTo>
                    <a:pt x="7095" y="7322"/>
                    <a:pt x="7072" y="7320"/>
                    <a:pt x="7067" y="7313"/>
                  </a:cubicBezTo>
                  <a:close/>
                  <a:moveTo>
                    <a:pt x="14951" y="7333"/>
                  </a:moveTo>
                  <a:cubicBezTo>
                    <a:pt x="14946" y="7333"/>
                    <a:pt x="14941" y="7333"/>
                    <a:pt x="14937" y="7336"/>
                  </a:cubicBezTo>
                  <a:cubicBezTo>
                    <a:pt x="14927" y="7337"/>
                    <a:pt x="14924" y="7338"/>
                    <a:pt x="14924" y="7338"/>
                  </a:cubicBezTo>
                  <a:cubicBezTo>
                    <a:pt x="14926" y="7338"/>
                    <a:pt x="14938" y="7336"/>
                    <a:pt x="14951" y="7333"/>
                  </a:cubicBezTo>
                  <a:close/>
                  <a:moveTo>
                    <a:pt x="6005" y="7340"/>
                  </a:moveTo>
                  <a:lnTo>
                    <a:pt x="5984" y="7345"/>
                  </a:lnTo>
                  <a:cubicBezTo>
                    <a:pt x="5991" y="7345"/>
                    <a:pt x="6000" y="7345"/>
                    <a:pt x="6005" y="7340"/>
                  </a:cubicBezTo>
                  <a:close/>
                  <a:moveTo>
                    <a:pt x="6300" y="7347"/>
                  </a:moveTo>
                  <a:cubicBezTo>
                    <a:pt x="6292" y="7348"/>
                    <a:pt x="6282" y="7351"/>
                    <a:pt x="6269" y="7356"/>
                  </a:cubicBezTo>
                  <a:cubicBezTo>
                    <a:pt x="6279" y="7353"/>
                    <a:pt x="6290" y="7350"/>
                    <a:pt x="6300" y="7347"/>
                  </a:cubicBezTo>
                  <a:close/>
                  <a:moveTo>
                    <a:pt x="2765" y="7360"/>
                  </a:moveTo>
                  <a:lnTo>
                    <a:pt x="2757" y="7370"/>
                  </a:lnTo>
                  <a:cubicBezTo>
                    <a:pt x="2760" y="7367"/>
                    <a:pt x="2762" y="7363"/>
                    <a:pt x="2765" y="7360"/>
                  </a:cubicBezTo>
                  <a:close/>
                  <a:moveTo>
                    <a:pt x="12586" y="7368"/>
                  </a:moveTo>
                  <a:cubicBezTo>
                    <a:pt x="12579" y="7369"/>
                    <a:pt x="12574" y="7371"/>
                    <a:pt x="12570" y="7373"/>
                  </a:cubicBezTo>
                  <a:cubicBezTo>
                    <a:pt x="12574" y="7372"/>
                    <a:pt x="12581" y="7370"/>
                    <a:pt x="12586" y="7368"/>
                  </a:cubicBezTo>
                  <a:close/>
                  <a:moveTo>
                    <a:pt x="12936" y="7349"/>
                  </a:moveTo>
                  <a:cubicBezTo>
                    <a:pt x="12931" y="7352"/>
                    <a:pt x="12929" y="7356"/>
                    <a:pt x="12927" y="7359"/>
                  </a:cubicBezTo>
                  <a:lnTo>
                    <a:pt x="12987" y="7375"/>
                  </a:lnTo>
                  <a:cubicBezTo>
                    <a:pt x="12971" y="7363"/>
                    <a:pt x="12955" y="7354"/>
                    <a:pt x="12936" y="7349"/>
                  </a:cubicBezTo>
                  <a:close/>
                  <a:moveTo>
                    <a:pt x="13249" y="7368"/>
                  </a:moveTo>
                  <a:lnTo>
                    <a:pt x="13249" y="7368"/>
                  </a:lnTo>
                  <a:cubicBezTo>
                    <a:pt x="13279" y="7373"/>
                    <a:pt x="13309" y="7375"/>
                    <a:pt x="13339" y="7375"/>
                  </a:cubicBezTo>
                  <a:lnTo>
                    <a:pt x="13339" y="7373"/>
                  </a:lnTo>
                  <a:lnTo>
                    <a:pt x="13249" y="7368"/>
                  </a:lnTo>
                  <a:close/>
                  <a:moveTo>
                    <a:pt x="17783" y="7354"/>
                  </a:moveTo>
                  <a:lnTo>
                    <a:pt x="17783" y="7354"/>
                  </a:lnTo>
                  <a:cubicBezTo>
                    <a:pt x="17786" y="7366"/>
                    <a:pt x="17790" y="7380"/>
                    <a:pt x="17797" y="7389"/>
                  </a:cubicBezTo>
                  <a:cubicBezTo>
                    <a:pt x="17800" y="7387"/>
                    <a:pt x="17797" y="7377"/>
                    <a:pt x="17783" y="7354"/>
                  </a:cubicBezTo>
                  <a:close/>
                  <a:moveTo>
                    <a:pt x="10411" y="2577"/>
                  </a:moveTo>
                  <a:cubicBezTo>
                    <a:pt x="10391" y="2577"/>
                    <a:pt x="10366" y="2584"/>
                    <a:pt x="10333" y="2602"/>
                  </a:cubicBezTo>
                  <a:lnTo>
                    <a:pt x="10296" y="2692"/>
                  </a:lnTo>
                  <a:lnTo>
                    <a:pt x="10256" y="2692"/>
                  </a:lnTo>
                  <a:lnTo>
                    <a:pt x="10307" y="2637"/>
                  </a:lnTo>
                  <a:lnTo>
                    <a:pt x="10307" y="2637"/>
                  </a:lnTo>
                  <a:cubicBezTo>
                    <a:pt x="10258" y="2648"/>
                    <a:pt x="10256" y="2685"/>
                    <a:pt x="10245" y="2718"/>
                  </a:cubicBezTo>
                  <a:cubicBezTo>
                    <a:pt x="10239" y="2715"/>
                    <a:pt x="10233" y="2714"/>
                    <a:pt x="10226" y="2714"/>
                  </a:cubicBezTo>
                  <a:cubicBezTo>
                    <a:pt x="10216" y="2714"/>
                    <a:pt x="10206" y="2717"/>
                    <a:pt x="10196" y="2722"/>
                  </a:cubicBezTo>
                  <a:lnTo>
                    <a:pt x="10175" y="2824"/>
                  </a:lnTo>
                  <a:cubicBezTo>
                    <a:pt x="10156" y="2817"/>
                    <a:pt x="10163" y="2786"/>
                    <a:pt x="10145" y="2786"/>
                  </a:cubicBezTo>
                  <a:cubicBezTo>
                    <a:pt x="10139" y="2786"/>
                    <a:pt x="10131" y="2789"/>
                    <a:pt x="10119" y="2796"/>
                  </a:cubicBezTo>
                  <a:cubicBezTo>
                    <a:pt x="10110" y="2845"/>
                    <a:pt x="10184" y="2806"/>
                    <a:pt x="10147" y="2866"/>
                  </a:cubicBezTo>
                  <a:cubicBezTo>
                    <a:pt x="10136" y="2868"/>
                    <a:pt x="10126" y="2869"/>
                    <a:pt x="10119" y="2869"/>
                  </a:cubicBezTo>
                  <a:cubicBezTo>
                    <a:pt x="10115" y="2869"/>
                    <a:pt x="10112" y="2868"/>
                    <a:pt x="10109" y="2868"/>
                  </a:cubicBezTo>
                  <a:cubicBezTo>
                    <a:pt x="10092" y="2868"/>
                    <a:pt x="10085" y="2871"/>
                    <a:pt x="10073" y="2905"/>
                  </a:cubicBezTo>
                  <a:cubicBezTo>
                    <a:pt x="10060" y="2900"/>
                    <a:pt x="10057" y="2890"/>
                    <a:pt x="10063" y="2876"/>
                  </a:cubicBezTo>
                  <a:lnTo>
                    <a:pt x="10063" y="2876"/>
                  </a:lnTo>
                  <a:cubicBezTo>
                    <a:pt x="10039" y="2917"/>
                    <a:pt x="9990" y="2959"/>
                    <a:pt x="9994" y="2994"/>
                  </a:cubicBezTo>
                  <a:cubicBezTo>
                    <a:pt x="9948" y="3001"/>
                    <a:pt x="9909" y="3075"/>
                    <a:pt x="9876" y="3075"/>
                  </a:cubicBezTo>
                  <a:cubicBezTo>
                    <a:pt x="9870" y="3075"/>
                    <a:pt x="9864" y="3072"/>
                    <a:pt x="9857" y="3065"/>
                  </a:cubicBezTo>
                  <a:cubicBezTo>
                    <a:pt x="9850" y="3109"/>
                    <a:pt x="9832" y="3149"/>
                    <a:pt x="9804" y="3184"/>
                  </a:cubicBezTo>
                  <a:cubicBezTo>
                    <a:pt x="9806" y="3164"/>
                    <a:pt x="9802" y="3156"/>
                    <a:pt x="9795" y="3156"/>
                  </a:cubicBezTo>
                  <a:cubicBezTo>
                    <a:pt x="9772" y="3156"/>
                    <a:pt x="9713" y="3238"/>
                    <a:pt x="9677" y="3238"/>
                  </a:cubicBezTo>
                  <a:cubicBezTo>
                    <a:pt x="9670" y="3238"/>
                    <a:pt x="9663" y="3234"/>
                    <a:pt x="9658" y="3225"/>
                  </a:cubicBezTo>
                  <a:lnTo>
                    <a:pt x="9658" y="3225"/>
                  </a:lnTo>
                  <a:cubicBezTo>
                    <a:pt x="9660" y="3306"/>
                    <a:pt x="9533" y="3388"/>
                    <a:pt x="9487" y="3480"/>
                  </a:cubicBezTo>
                  <a:cubicBezTo>
                    <a:pt x="9489" y="3474"/>
                    <a:pt x="9489" y="3462"/>
                    <a:pt x="9494" y="3457"/>
                  </a:cubicBezTo>
                  <a:lnTo>
                    <a:pt x="9494" y="3457"/>
                  </a:lnTo>
                  <a:cubicBezTo>
                    <a:pt x="9453" y="3492"/>
                    <a:pt x="9430" y="3490"/>
                    <a:pt x="9396" y="3508"/>
                  </a:cubicBezTo>
                  <a:cubicBezTo>
                    <a:pt x="9426" y="3548"/>
                    <a:pt x="9373" y="3617"/>
                    <a:pt x="9361" y="3670"/>
                  </a:cubicBezTo>
                  <a:cubicBezTo>
                    <a:pt x="9355" y="3672"/>
                    <a:pt x="9349" y="3672"/>
                    <a:pt x="9344" y="3672"/>
                  </a:cubicBezTo>
                  <a:cubicBezTo>
                    <a:pt x="9294" y="3672"/>
                    <a:pt x="9348" y="3599"/>
                    <a:pt x="9303" y="3585"/>
                  </a:cubicBezTo>
                  <a:lnTo>
                    <a:pt x="9303" y="3585"/>
                  </a:lnTo>
                  <a:cubicBezTo>
                    <a:pt x="9336" y="3610"/>
                    <a:pt x="9248" y="3696"/>
                    <a:pt x="9289" y="3703"/>
                  </a:cubicBezTo>
                  <a:cubicBezTo>
                    <a:pt x="9249" y="3714"/>
                    <a:pt x="9245" y="3721"/>
                    <a:pt x="9229" y="3721"/>
                  </a:cubicBezTo>
                  <a:cubicBezTo>
                    <a:pt x="9223" y="3721"/>
                    <a:pt x="9214" y="3720"/>
                    <a:pt x="9199" y="3717"/>
                  </a:cubicBezTo>
                  <a:lnTo>
                    <a:pt x="9199" y="3717"/>
                  </a:lnTo>
                  <a:cubicBezTo>
                    <a:pt x="9238" y="3765"/>
                    <a:pt x="9174" y="3756"/>
                    <a:pt x="9169" y="3814"/>
                  </a:cubicBezTo>
                  <a:cubicBezTo>
                    <a:pt x="9149" y="3823"/>
                    <a:pt x="9136" y="3825"/>
                    <a:pt x="9127" y="3825"/>
                  </a:cubicBezTo>
                  <a:cubicBezTo>
                    <a:pt x="9117" y="3825"/>
                    <a:pt x="9111" y="3822"/>
                    <a:pt x="9105" y="3822"/>
                  </a:cubicBezTo>
                  <a:cubicBezTo>
                    <a:pt x="9097" y="3822"/>
                    <a:pt x="9090" y="3829"/>
                    <a:pt x="9069" y="3861"/>
                  </a:cubicBezTo>
                  <a:cubicBezTo>
                    <a:pt x="9065" y="3862"/>
                    <a:pt x="9062" y="3862"/>
                    <a:pt x="9060" y="3862"/>
                  </a:cubicBezTo>
                  <a:cubicBezTo>
                    <a:pt x="9034" y="3862"/>
                    <a:pt x="9065" y="3807"/>
                    <a:pt x="9067" y="3803"/>
                  </a:cubicBezTo>
                  <a:lnTo>
                    <a:pt x="9067" y="3803"/>
                  </a:lnTo>
                  <a:cubicBezTo>
                    <a:pt x="9007" y="3863"/>
                    <a:pt x="9072" y="3863"/>
                    <a:pt x="9076" y="3895"/>
                  </a:cubicBezTo>
                  <a:cubicBezTo>
                    <a:pt x="9054" y="3925"/>
                    <a:pt x="9041" y="3934"/>
                    <a:pt x="9031" y="3934"/>
                  </a:cubicBezTo>
                  <a:cubicBezTo>
                    <a:pt x="9014" y="3934"/>
                    <a:pt x="9006" y="3911"/>
                    <a:pt x="8984" y="3911"/>
                  </a:cubicBezTo>
                  <a:cubicBezTo>
                    <a:pt x="8983" y="3911"/>
                    <a:pt x="8981" y="3911"/>
                    <a:pt x="8979" y="3912"/>
                  </a:cubicBezTo>
                  <a:cubicBezTo>
                    <a:pt x="8944" y="3965"/>
                    <a:pt x="8939" y="4030"/>
                    <a:pt x="8905" y="4062"/>
                  </a:cubicBezTo>
                  <a:cubicBezTo>
                    <a:pt x="8898" y="4058"/>
                    <a:pt x="8891" y="4062"/>
                    <a:pt x="8891" y="4048"/>
                  </a:cubicBezTo>
                  <a:cubicBezTo>
                    <a:pt x="8870" y="4122"/>
                    <a:pt x="8752" y="4190"/>
                    <a:pt x="8731" y="4278"/>
                  </a:cubicBezTo>
                  <a:lnTo>
                    <a:pt x="8715" y="4278"/>
                  </a:lnTo>
                  <a:cubicBezTo>
                    <a:pt x="8735" y="4282"/>
                    <a:pt x="8754" y="4296"/>
                    <a:pt x="8768" y="4315"/>
                  </a:cubicBezTo>
                  <a:cubicBezTo>
                    <a:pt x="8745" y="4338"/>
                    <a:pt x="8741" y="4374"/>
                    <a:pt x="8716" y="4374"/>
                  </a:cubicBezTo>
                  <a:cubicBezTo>
                    <a:pt x="8714" y="4374"/>
                    <a:pt x="8711" y="4374"/>
                    <a:pt x="8708" y="4373"/>
                  </a:cubicBezTo>
                  <a:cubicBezTo>
                    <a:pt x="8724" y="4357"/>
                    <a:pt x="8719" y="4345"/>
                    <a:pt x="8719" y="4331"/>
                  </a:cubicBezTo>
                  <a:lnTo>
                    <a:pt x="8719" y="4331"/>
                  </a:lnTo>
                  <a:lnTo>
                    <a:pt x="8701" y="4368"/>
                  </a:lnTo>
                  <a:cubicBezTo>
                    <a:pt x="8643" y="4364"/>
                    <a:pt x="8726" y="4320"/>
                    <a:pt x="8705" y="4296"/>
                  </a:cubicBezTo>
                  <a:lnTo>
                    <a:pt x="8705" y="4296"/>
                  </a:lnTo>
                  <a:cubicBezTo>
                    <a:pt x="8659" y="4361"/>
                    <a:pt x="8622" y="4452"/>
                    <a:pt x="8571" y="4484"/>
                  </a:cubicBezTo>
                  <a:cubicBezTo>
                    <a:pt x="8537" y="4466"/>
                    <a:pt x="8627" y="4400"/>
                    <a:pt x="8599" y="4400"/>
                  </a:cubicBezTo>
                  <a:cubicBezTo>
                    <a:pt x="8594" y="4400"/>
                    <a:pt x="8587" y="4401"/>
                    <a:pt x="8575" y="4405"/>
                  </a:cubicBezTo>
                  <a:lnTo>
                    <a:pt x="8652" y="4352"/>
                  </a:lnTo>
                  <a:lnTo>
                    <a:pt x="8652" y="4352"/>
                  </a:lnTo>
                  <a:cubicBezTo>
                    <a:pt x="8649" y="4352"/>
                    <a:pt x="8647" y="4352"/>
                    <a:pt x="8644" y="4352"/>
                  </a:cubicBezTo>
                  <a:cubicBezTo>
                    <a:pt x="8562" y="4352"/>
                    <a:pt x="8693" y="4315"/>
                    <a:pt x="8599" y="4310"/>
                  </a:cubicBezTo>
                  <a:lnTo>
                    <a:pt x="8599" y="4310"/>
                  </a:lnTo>
                  <a:cubicBezTo>
                    <a:pt x="8504" y="4389"/>
                    <a:pt x="8517" y="4422"/>
                    <a:pt x="8425" y="4498"/>
                  </a:cubicBezTo>
                  <a:cubicBezTo>
                    <a:pt x="8422" y="4535"/>
                    <a:pt x="8457" y="4517"/>
                    <a:pt x="8455" y="4554"/>
                  </a:cubicBezTo>
                  <a:cubicBezTo>
                    <a:pt x="8364" y="4704"/>
                    <a:pt x="8283" y="4572"/>
                    <a:pt x="8235" y="4702"/>
                  </a:cubicBezTo>
                  <a:cubicBezTo>
                    <a:pt x="8230" y="4746"/>
                    <a:pt x="8260" y="4792"/>
                    <a:pt x="8177" y="4836"/>
                  </a:cubicBezTo>
                  <a:lnTo>
                    <a:pt x="8165" y="4781"/>
                  </a:lnTo>
                  <a:cubicBezTo>
                    <a:pt x="8079" y="4860"/>
                    <a:pt x="8165" y="4876"/>
                    <a:pt x="8056" y="4941"/>
                  </a:cubicBezTo>
                  <a:cubicBezTo>
                    <a:pt x="8058" y="4913"/>
                    <a:pt x="8103" y="4871"/>
                    <a:pt x="8096" y="4871"/>
                  </a:cubicBezTo>
                  <a:lnTo>
                    <a:pt x="8096" y="4871"/>
                  </a:lnTo>
                  <a:cubicBezTo>
                    <a:pt x="8095" y="4871"/>
                    <a:pt x="8094" y="4871"/>
                    <a:pt x="8093" y="4871"/>
                  </a:cubicBezTo>
                  <a:cubicBezTo>
                    <a:pt x="8010" y="4901"/>
                    <a:pt x="8075" y="4932"/>
                    <a:pt x="8031" y="4973"/>
                  </a:cubicBezTo>
                  <a:lnTo>
                    <a:pt x="7991" y="4952"/>
                  </a:lnTo>
                  <a:cubicBezTo>
                    <a:pt x="7908" y="5047"/>
                    <a:pt x="7834" y="5166"/>
                    <a:pt x="7741" y="5268"/>
                  </a:cubicBezTo>
                  <a:cubicBezTo>
                    <a:pt x="7739" y="5257"/>
                    <a:pt x="7743" y="5238"/>
                    <a:pt x="7728" y="5238"/>
                  </a:cubicBezTo>
                  <a:cubicBezTo>
                    <a:pt x="7725" y="5238"/>
                    <a:pt x="7720" y="5239"/>
                    <a:pt x="7713" y="5242"/>
                  </a:cubicBezTo>
                  <a:cubicBezTo>
                    <a:pt x="7604" y="5379"/>
                    <a:pt x="7446" y="5502"/>
                    <a:pt x="7312" y="5602"/>
                  </a:cubicBezTo>
                  <a:lnTo>
                    <a:pt x="7291" y="5673"/>
                  </a:lnTo>
                  <a:cubicBezTo>
                    <a:pt x="7288" y="5677"/>
                    <a:pt x="7282" y="5679"/>
                    <a:pt x="7278" y="5679"/>
                  </a:cubicBezTo>
                  <a:cubicBezTo>
                    <a:pt x="7270" y="5679"/>
                    <a:pt x="7264" y="5674"/>
                    <a:pt x="7268" y="5664"/>
                  </a:cubicBezTo>
                  <a:lnTo>
                    <a:pt x="7268" y="5664"/>
                  </a:lnTo>
                  <a:cubicBezTo>
                    <a:pt x="7212" y="5701"/>
                    <a:pt x="7282" y="5683"/>
                    <a:pt x="7270" y="5715"/>
                  </a:cubicBezTo>
                  <a:cubicBezTo>
                    <a:pt x="7259" y="5728"/>
                    <a:pt x="7248" y="5734"/>
                    <a:pt x="7240" y="5734"/>
                  </a:cubicBezTo>
                  <a:cubicBezTo>
                    <a:pt x="7229" y="5734"/>
                    <a:pt x="7223" y="5725"/>
                    <a:pt x="7229" y="5710"/>
                  </a:cubicBezTo>
                  <a:lnTo>
                    <a:pt x="7229" y="5710"/>
                  </a:lnTo>
                  <a:cubicBezTo>
                    <a:pt x="7168" y="5815"/>
                    <a:pt x="7045" y="5991"/>
                    <a:pt x="6932" y="6049"/>
                  </a:cubicBezTo>
                  <a:lnTo>
                    <a:pt x="6939" y="6026"/>
                  </a:lnTo>
                  <a:lnTo>
                    <a:pt x="6939" y="6026"/>
                  </a:lnTo>
                  <a:cubicBezTo>
                    <a:pt x="6862" y="6081"/>
                    <a:pt x="6918" y="6153"/>
                    <a:pt x="6832" y="6193"/>
                  </a:cubicBezTo>
                  <a:lnTo>
                    <a:pt x="6839" y="6176"/>
                  </a:lnTo>
                  <a:lnTo>
                    <a:pt x="6839" y="6176"/>
                  </a:lnTo>
                  <a:cubicBezTo>
                    <a:pt x="6684" y="6311"/>
                    <a:pt x="6547" y="6494"/>
                    <a:pt x="6396" y="6566"/>
                  </a:cubicBezTo>
                  <a:cubicBezTo>
                    <a:pt x="6415" y="6626"/>
                    <a:pt x="6239" y="6693"/>
                    <a:pt x="6280" y="6756"/>
                  </a:cubicBezTo>
                  <a:cubicBezTo>
                    <a:pt x="6171" y="6812"/>
                    <a:pt x="6188" y="6779"/>
                    <a:pt x="6053" y="6879"/>
                  </a:cubicBezTo>
                  <a:cubicBezTo>
                    <a:pt x="6018" y="6909"/>
                    <a:pt x="6039" y="6958"/>
                    <a:pt x="6007" y="7002"/>
                  </a:cubicBezTo>
                  <a:lnTo>
                    <a:pt x="5978" y="6977"/>
                  </a:lnTo>
                  <a:lnTo>
                    <a:pt x="5977" y="6981"/>
                  </a:lnTo>
                  <a:lnTo>
                    <a:pt x="5976" y="6980"/>
                  </a:lnTo>
                  <a:lnTo>
                    <a:pt x="5976" y="6980"/>
                  </a:lnTo>
                  <a:lnTo>
                    <a:pt x="5954" y="7057"/>
                  </a:lnTo>
                  <a:lnTo>
                    <a:pt x="5893" y="7053"/>
                  </a:lnTo>
                  <a:lnTo>
                    <a:pt x="5870" y="7087"/>
                  </a:lnTo>
                  <a:lnTo>
                    <a:pt x="5866" y="7093"/>
                  </a:lnTo>
                  <a:lnTo>
                    <a:pt x="5872" y="7090"/>
                  </a:lnTo>
                  <a:cubicBezTo>
                    <a:pt x="5882" y="7086"/>
                    <a:pt x="5893" y="7082"/>
                    <a:pt x="5901" y="7082"/>
                  </a:cubicBezTo>
                  <a:cubicBezTo>
                    <a:pt x="5907" y="7082"/>
                    <a:pt x="5911" y="7084"/>
                    <a:pt x="5914" y="7087"/>
                  </a:cubicBezTo>
                  <a:cubicBezTo>
                    <a:pt x="5907" y="7097"/>
                    <a:pt x="5900" y="7104"/>
                    <a:pt x="5893" y="7111"/>
                  </a:cubicBezTo>
                  <a:lnTo>
                    <a:pt x="5746" y="7272"/>
                  </a:lnTo>
                  <a:lnTo>
                    <a:pt x="5746" y="7273"/>
                  </a:lnTo>
                  <a:lnTo>
                    <a:pt x="5746" y="7273"/>
                  </a:lnTo>
                  <a:lnTo>
                    <a:pt x="5703" y="7319"/>
                  </a:lnTo>
                  <a:lnTo>
                    <a:pt x="5703" y="7319"/>
                  </a:lnTo>
                  <a:lnTo>
                    <a:pt x="5715" y="7319"/>
                  </a:lnTo>
                  <a:lnTo>
                    <a:pt x="5715" y="7319"/>
                  </a:lnTo>
                  <a:lnTo>
                    <a:pt x="5657" y="7405"/>
                  </a:lnTo>
                  <a:lnTo>
                    <a:pt x="5657" y="7405"/>
                  </a:lnTo>
                  <a:lnTo>
                    <a:pt x="5977" y="7342"/>
                  </a:lnTo>
                  <a:lnTo>
                    <a:pt x="5986" y="7340"/>
                  </a:lnTo>
                  <a:lnTo>
                    <a:pt x="5977" y="7338"/>
                  </a:lnTo>
                  <a:lnTo>
                    <a:pt x="5884" y="7312"/>
                  </a:lnTo>
                  <a:lnTo>
                    <a:pt x="5884" y="7312"/>
                  </a:lnTo>
                  <a:lnTo>
                    <a:pt x="5977" y="7308"/>
                  </a:lnTo>
                  <a:cubicBezTo>
                    <a:pt x="5979" y="7308"/>
                    <a:pt x="5981" y="7308"/>
                    <a:pt x="5983" y="7308"/>
                  </a:cubicBezTo>
                  <a:cubicBezTo>
                    <a:pt x="6056" y="7308"/>
                    <a:pt x="6139" y="7343"/>
                    <a:pt x="6141" y="7359"/>
                  </a:cubicBezTo>
                  <a:lnTo>
                    <a:pt x="6331" y="7326"/>
                  </a:lnTo>
                  <a:lnTo>
                    <a:pt x="6331" y="7326"/>
                  </a:lnTo>
                  <a:cubicBezTo>
                    <a:pt x="6329" y="7336"/>
                    <a:pt x="6316" y="7342"/>
                    <a:pt x="6300" y="7347"/>
                  </a:cubicBezTo>
                  <a:lnTo>
                    <a:pt x="6300" y="7347"/>
                  </a:lnTo>
                  <a:cubicBezTo>
                    <a:pt x="6305" y="7346"/>
                    <a:pt x="6308" y="7345"/>
                    <a:pt x="6311" y="7345"/>
                  </a:cubicBezTo>
                  <a:cubicBezTo>
                    <a:pt x="6336" y="7345"/>
                    <a:pt x="6321" y="7371"/>
                    <a:pt x="6343" y="7371"/>
                  </a:cubicBezTo>
                  <a:cubicBezTo>
                    <a:pt x="6351" y="7371"/>
                    <a:pt x="6362" y="7368"/>
                    <a:pt x="6380" y="7361"/>
                  </a:cubicBezTo>
                  <a:cubicBezTo>
                    <a:pt x="6368" y="7354"/>
                    <a:pt x="6387" y="7338"/>
                    <a:pt x="6389" y="7331"/>
                  </a:cubicBezTo>
                  <a:cubicBezTo>
                    <a:pt x="6418" y="7345"/>
                    <a:pt x="6468" y="7351"/>
                    <a:pt x="6521" y="7351"/>
                  </a:cubicBezTo>
                  <a:cubicBezTo>
                    <a:pt x="6554" y="7351"/>
                    <a:pt x="6588" y="7348"/>
                    <a:pt x="6619" y="7345"/>
                  </a:cubicBezTo>
                  <a:lnTo>
                    <a:pt x="6619" y="7345"/>
                  </a:lnTo>
                  <a:lnTo>
                    <a:pt x="6603" y="7373"/>
                  </a:lnTo>
                  <a:cubicBezTo>
                    <a:pt x="6618" y="7373"/>
                    <a:pt x="6634" y="7373"/>
                    <a:pt x="6650" y="7373"/>
                  </a:cubicBezTo>
                  <a:cubicBezTo>
                    <a:pt x="6779" y="7373"/>
                    <a:pt x="6917" y="7359"/>
                    <a:pt x="7055" y="7359"/>
                  </a:cubicBezTo>
                  <a:cubicBezTo>
                    <a:pt x="7001" y="7347"/>
                    <a:pt x="7013" y="7301"/>
                    <a:pt x="7059" y="7296"/>
                  </a:cubicBezTo>
                  <a:lnTo>
                    <a:pt x="7066" y="7310"/>
                  </a:lnTo>
                  <a:lnTo>
                    <a:pt x="7066" y="7310"/>
                  </a:lnTo>
                  <a:cubicBezTo>
                    <a:pt x="7065" y="7306"/>
                    <a:pt x="7071" y="7301"/>
                    <a:pt x="7089" y="7291"/>
                  </a:cubicBezTo>
                  <a:lnTo>
                    <a:pt x="7089" y="7291"/>
                  </a:lnTo>
                  <a:cubicBezTo>
                    <a:pt x="7150" y="7296"/>
                    <a:pt x="7129" y="7338"/>
                    <a:pt x="7096" y="7349"/>
                  </a:cubicBezTo>
                  <a:lnTo>
                    <a:pt x="7166" y="7336"/>
                  </a:lnTo>
                  <a:lnTo>
                    <a:pt x="7166" y="7336"/>
                  </a:lnTo>
                  <a:cubicBezTo>
                    <a:pt x="7171" y="7349"/>
                    <a:pt x="7154" y="7354"/>
                    <a:pt x="7150" y="7370"/>
                  </a:cubicBezTo>
                  <a:cubicBezTo>
                    <a:pt x="7155" y="7366"/>
                    <a:pt x="7162" y="7364"/>
                    <a:pt x="7170" y="7364"/>
                  </a:cubicBezTo>
                  <a:cubicBezTo>
                    <a:pt x="7197" y="7364"/>
                    <a:pt x="7239" y="7383"/>
                    <a:pt x="7274" y="7383"/>
                  </a:cubicBezTo>
                  <a:cubicBezTo>
                    <a:pt x="7290" y="7383"/>
                    <a:pt x="7305" y="7379"/>
                    <a:pt x="7317" y="7368"/>
                  </a:cubicBezTo>
                  <a:lnTo>
                    <a:pt x="7319" y="7380"/>
                  </a:lnTo>
                  <a:cubicBezTo>
                    <a:pt x="7477" y="7380"/>
                    <a:pt x="7548" y="7366"/>
                    <a:pt x="7676" y="7363"/>
                  </a:cubicBezTo>
                  <a:cubicBezTo>
                    <a:pt x="7678" y="7329"/>
                    <a:pt x="7729" y="7338"/>
                    <a:pt x="7766" y="7308"/>
                  </a:cubicBezTo>
                  <a:cubicBezTo>
                    <a:pt x="7858" y="7319"/>
                    <a:pt x="7957" y="7345"/>
                    <a:pt x="8066" y="7345"/>
                  </a:cubicBezTo>
                  <a:cubicBezTo>
                    <a:pt x="8070" y="7345"/>
                    <a:pt x="8075" y="7345"/>
                    <a:pt x="8079" y="7345"/>
                  </a:cubicBezTo>
                  <a:cubicBezTo>
                    <a:pt x="8158" y="7326"/>
                    <a:pt x="8100" y="7315"/>
                    <a:pt x="8137" y="7294"/>
                  </a:cubicBezTo>
                  <a:lnTo>
                    <a:pt x="8137" y="7294"/>
                  </a:lnTo>
                  <a:cubicBezTo>
                    <a:pt x="8142" y="7326"/>
                    <a:pt x="8256" y="7322"/>
                    <a:pt x="8198" y="7345"/>
                  </a:cubicBezTo>
                  <a:cubicBezTo>
                    <a:pt x="8313" y="7342"/>
                    <a:pt x="8429" y="7333"/>
                    <a:pt x="8543" y="7312"/>
                  </a:cubicBezTo>
                  <a:cubicBezTo>
                    <a:pt x="8524" y="7301"/>
                    <a:pt x="8504" y="7294"/>
                    <a:pt x="8515" y="7285"/>
                  </a:cubicBezTo>
                  <a:cubicBezTo>
                    <a:pt x="8520" y="7284"/>
                    <a:pt x="8524" y="7283"/>
                    <a:pt x="8529" y="7283"/>
                  </a:cubicBezTo>
                  <a:cubicBezTo>
                    <a:pt x="8556" y="7283"/>
                    <a:pt x="8584" y="7299"/>
                    <a:pt x="8580" y="7312"/>
                  </a:cubicBezTo>
                  <a:lnTo>
                    <a:pt x="8573" y="7317"/>
                  </a:lnTo>
                  <a:cubicBezTo>
                    <a:pt x="8603" y="7310"/>
                    <a:pt x="8634" y="7307"/>
                    <a:pt x="8666" y="7307"/>
                  </a:cubicBezTo>
                  <a:cubicBezTo>
                    <a:pt x="8801" y="7307"/>
                    <a:pt x="8949" y="7361"/>
                    <a:pt x="9071" y="7361"/>
                  </a:cubicBezTo>
                  <a:cubicBezTo>
                    <a:pt x="9107" y="7361"/>
                    <a:pt x="9142" y="7356"/>
                    <a:pt x="9172" y="7343"/>
                  </a:cubicBezTo>
                  <a:lnTo>
                    <a:pt x="9172" y="7343"/>
                  </a:lnTo>
                  <a:lnTo>
                    <a:pt x="9324" y="7310"/>
                  </a:lnTo>
                  <a:lnTo>
                    <a:pt x="9324" y="7310"/>
                  </a:lnTo>
                  <a:cubicBezTo>
                    <a:pt x="9396" y="7317"/>
                    <a:pt x="9280" y="7336"/>
                    <a:pt x="9334" y="7354"/>
                  </a:cubicBezTo>
                  <a:cubicBezTo>
                    <a:pt x="9392" y="7336"/>
                    <a:pt x="9443" y="7331"/>
                    <a:pt x="9490" y="7331"/>
                  </a:cubicBezTo>
                  <a:cubicBezTo>
                    <a:pt x="9545" y="7331"/>
                    <a:pt x="9595" y="7338"/>
                    <a:pt x="9647" y="7338"/>
                  </a:cubicBezTo>
                  <a:cubicBezTo>
                    <a:pt x="9679" y="7338"/>
                    <a:pt x="9713" y="7335"/>
                    <a:pt x="9748" y="7326"/>
                  </a:cubicBezTo>
                  <a:cubicBezTo>
                    <a:pt x="9787" y="7360"/>
                    <a:pt x="9849" y="7369"/>
                    <a:pt x="9918" y="7369"/>
                  </a:cubicBezTo>
                  <a:cubicBezTo>
                    <a:pt x="9991" y="7369"/>
                    <a:pt x="10073" y="7359"/>
                    <a:pt x="10148" y="7359"/>
                  </a:cubicBezTo>
                  <a:cubicBezTo>
                    <a:pt x="10200" y="7359"/>
                    <a:pt x="10248" y="7364"/>
                    <a:pt x="10286" y="7380"/>
                  </a:cubicBezTo>
                  <a:lnTo>
                    <a:pt x="10277" y="7359"/>
                  </a:lnTo>
                  <a:cubicBezTo>
                    <a:pt x="10286" y="7353"/>
                    <a:pt x="10293" y="7351"/>
                    <a:pt x="10300" y="7351"/>
                  </a:cubicBezTo>
                  <a:cubicBezTo>
                    <a:pt x="10319" y="7351"/>
                    <a:pt x="10328" y="7371"/>
                    <a:pt x="10351" y="7375"/>
                  </a:cubicBezTo>
                  <a:cubicBezTo>
                    <a:pt x="10347" y="7359"/>
                    <a:pt x="10309" y="7356"/>
                    <a:pt x="10333" y="7342"/>
                  </a:cubicBezTo>
                  <a:cubicBezTo>
                    <a:pt x="10389" y="7338"/>
                    <a:pt x="10447" y="7336"/>
                    <a:pt x="10505" y="7336"/>
                  </a:cubicBezTo>
                  <a:cubicBezTo>
                    <a:pt x="10778" y="7336"/>
                    <a:pt x="11061" y="7379"/>
                    <a:pt x="11334" y="7396"/>
                  </a:cubicBezTo>
                  <a:cubicBezTo>
                    <a:pt x="11338" y="7396"/>
                    <a:pt x="11341" y="7396"/>
                    <a:pt x="11344" y="7396"/>
                  </a:cubicBezTo>
                  <a:cubicBezTo>
                    <a:pt x="11434" y="7396"/>
                    <a:pt x="11420" y="7320"/>
                    <a:pt x="11492" y="7320"/>
                  </a:cubicBezTo>
                  <a:cubicBezTo>
                    <a:pt x="11508" y="7320"/>
                    <a:pt x="11529" y="7324"/>
                    <a:pt x="11557" y="7333"/>
                  </a:cubicBezTo>
                  <a:lnTo>
                    <a:pt x="11515" y="7375"/>
                  </a:lnTo>
                  <a:cubicBezTo>
                    <a:pt x="11611" y="7356"/>
                    <a:pt x="11709" y="7352"/>
                    <a:pt x="11807" y="7352"/>
                  </a:cubicBezTo>
                  <a:cubicBezTo>
                    <a:pt x="11869" y="7352"/>
                    <a:pt x="11931" y="7354"/>
                    <a:pt x="11993" y="7354"/>
                  </a:cubicBezTo>
                  <a:cubicBezTo>
                    <a:pt x="12082" y="7354"/>
                    <a:pt x="12171" y="7350"/>
                    <a:pt x="12257" y="7336"/>
                  </a:cubicBezTo>
                  <a:lnTo>
                    <a:pt x="12257" y="7336"/>
                  </a:lnTo>
                  <a:cubicBezTo>
                    <a:pt x="12241" y="7345"/>
                    <a:pt x="12241" y="7356"/>
                    <a:pt x="12217" y="7356"/>
                  </a:cubicBezTo>
                  <a:cubicBezTo>
                    <a:pt x="12233" y="7366"/>
                    <a:pt x="12257" y="7370"/>
                    <a:pt x="12283" y="7370"/>
                  </a:cubicBezTo>
                  <a:cubicBezTo>
                    <a:pt x="12340" y="7370"/>
                    <a:pt x="12405" y="7351"/>
                    <a:pt x="12405" y="7333"/>
                  </a:cubicBezTo>
                  <a:cubicBezTo>
                    <a:pt x="12445" y="7336"/>
                    <a:pt x="12414" y="7356"/>
                    <a:pt x="12438" y="7368"/>
                  </a:cubicBezTo>
                  <a:cubicBezTo>
                    <a:pt x="12445" y="7371"/>
                    <a:pt x="12453" y="7372"/>
                    <a:pt x="12462" y="7372"/>
                  </a:cubicBezTo>
                  <a:cubicBezTo>
                    <a:pt x="12498" y="7372"/>
                    <a:pt x="12539" y="7352"/>
                    <a:pt x="12568" y="7352"/>
                  </a:cubicBezTo>
                  <a:cubicBezTo>
                    <a:pt x="12578" y="7352"/>
                    <a:pt x="12587" y="7354"/>
                    <a:pt x="12593" y="7361"/>
                  </a:cubicBezTo>
                  <a:cubicBezTo>
                    <a:pt x="12595" y="7363"/>
                    <a:pt x="12592" y="7366"/>
                    <a:pt x="12586" y="7368"/>
                  </a:cubicBezTo>
                  <a:lnTo>
                    <a:pt x="12586" y="7368"/>
                  </a:lnTo>
                  <a:cubicBezTo>
                    <a:pt x="12630" y="7360"/>
                    <a:pt x="12719" y="7371"/>
                    <a:pt x="12693" y="7340"/>
                  </a:cubicBezTo>
                  <a:lnTo>
                    <a:pt x="12693" y="7340"/>
                  </a:lnTo>
                  <a:cubicBezTo>
                    <a:pt x="12714" y="7345"/>
                    <a:pt x="12736" y="7346"/>
                    <a:pt x="12756" y="7346"/>
                  </a:cubicBezTo>
                  <a:cubicBezTo>
                    <a:pt x="12799" y="7346"/>
                    <a:pt x="12839" y="7340"/>
                    <a:pt x="12877" y="7340"/>
                  </a:cubicBezTo>
                  <a:cubicBezTo>
                    <a:pt x="12898" y="7340"/>
                    <a:pt x="12917" y="7342"/>
                    <a:pt x="12936" y="7347"/>
                  </a:cubicBezTo>
                  <a:cubicBezTo>
                    <a:pt x="12950" y="7335"/>
                    <a:pt x="12969" y="7332"/>
                    <a:pt x="12990" y="7332"/>
                  </a:cubicBezTo>
                  <a:cubicBezTo>
                    <a:pt x="13013" y="7332"/>
                    <a:pt x="13037" y="7336"/>
                    <a:pt x="13058" y="7336"/>
                  </a:cubicBezTo>
                  <a:cubicBezTo>
                    <a:pt x="13081" y="7336"/>
                    <a:pt x="13100" y="7331"/>
                    <a:pt x="13105" y="7310"/>
                  </a:cubicBezTo>
                  <a:lnTo>
                    <a:pt x="13105" y="7310"/>
                  </a:lnTo>
                  <a:cubicBezTo>
                    <a:pt x="13102" y="7339"/>
                    <a:pt x="13146" y="7351"/>
                    <a:pt x="13197" y="7351"/>
                  </a:cubicBezTo>
                  <a:cubicBezTo>
                    <a:pt x="13242" y="7351"/>
                    <a:pt x="13294" y="7342"/>
                    <a:pt x="13321" y="7329"/>
                  </a:cubicBezTo>
                  <a:lnTo>
                    <a:pt x="13321" y="7329"/>
                  </a:lnTo>
                  <a:cubicBezTo>
                    <a:pt x="13302" y="7347"/>
                    <a:pt x="13370" y="7347"/>
                    <a:pt x="13349" y="7370"/>
                  </a:cubicBezTo>
                  <a:cubicBezTo>
                    <a:pt x="13414" y="7370"/>
                    <a:pt x="13472" y="7359"/>
                    <a:pt x="13460" y="7331"/>
                  </a:cubicBezTo>
                  <a:lnTo>
                    <a:pt x="13460" y="7331"/>
                  </a:lnTo>
                  <a:cubicBezTo>
                    <a:pt x="13488" y="7347"/>
                    <a:pt x="13517" y="7352"/>
                    <a:pt x="13544" y="7352"/>
                  </a:cubicBezTo>
                  <a:cubicBezTo>
                    <a:pt x="13601" y="7352"/>
                    <a:pt x="13654" y="7330"/>
                    <a:pt x="13699" y="7330"/>
                  </a:cubicBezTo>
                  <a:cubicBezTo>
                    <a:pt x="13726" y="7330"/>
                    <a:pt x="13751" y="7338"/>
                    <a:pt x="13771" y="7363"/>
                  </a:cubicBezTo>
                  <a:cubicBezTo>
                    <a:pt x="13963" y="7331"/>
                    <a:pt x="14142" y="7312"/>
                    <a:pt x="14315" y="7298"/>
                  </a:cubicBezTo>
                  <a:lnTo>
                    <a:pt x="14315" y="7298"/>
                  </a:lnTo>
                  <a:cubicBezTo>
                    <a:pt x="14308" y="7354"/>
                    <a:pt x="14123" y="7305"/>
                    <a:pt x="14130" y="7363"/>
                  </a:cubicBezTo>
                  <a:cubicBezTo>
                    <a:pt x="14275" y="7343"/>
                    <a:pt x="14367" y="7303"/>
                    <a:pt x="14498" y="7303"/>
                  </a:cubicBezTo>
                  <a:cubicBezTo>
                    <a:pt x="14516" y="7303"/>
                    <a:pt x="14534" y="7304"/>
                    <a:pt x="14554" y="7305"/>
                  </a:cubicBezTo>
                  <a:cubicBezTo>
                    <a:pt x="14596" y="7312"/>
                    <a:pt x="14531" y="7329"/>
                    <a:pt x="14515" y="7338"/>
                  </a:cubicBezTo>
                  <a:cubicBezTo>
                    <a:pt x="14574" y="7330"/>
                    <a:pt x="14631" y="7328"/>
                    <a:pt x="14686" y="7328"/>
                  </a:cubicBezTo>
                  <a:cubicBezTo>
                    <a:pt x="14720" y="7328"/>
                    <a:pt x="14754" y="7329"/>
                    <a:pt x="14787" y="7329"/>
                  </a:cubicBezTo>
                  <a:cubicBezTo>
                    <a:pt x="14853" y="7329"/>
                    <a:pt x="14917" y="7326"/>
                    <a:pt x="14979" y="7313"/>
                  </a:cubicBezTo>
                  <a:lnTo>
                    <a:pt x="14979" y="7313"/>
                  </a:lnTo>
                  <a:cubicBezTo>
                    <a:pt x="14980" y="7313"/>
                    <a:pt x="14980" y="7314"/>
                    <a:pt x="14980" y="7314"/>
                  </a:cubicBezTo>
                  <a:lnTo>
                    <a:pt x="14980" y="7314"/>
                  </a:lnTo>
                  <a:cubicBezTo>
                    <a:pt x="14981" y="7314"/>
                    <a:pt x="14981" y="7313"/>
                    <a:pt x="14981" y="7312"/>
                  </a:cubicBezTo>
                  <a:lnTo>
                    <a:pt x="14981" y="7312"/>
                  </a:lnTo>
                  <a:cubicBezTo>
                    <a:pt x="14980" y="7312"/>
                    <a:pt x="14980" y="7313"/>
                    <a:pt x="14979" y="7313"/>
                  </a:cubicBezTo>
                  <a:lnTo>
                    <a:pt x="14979" y="7313"/>
                  </a:lnTo>
                  <a:cubicBezTo>
                    <a:pt x="14967" y="7294"/>
                    <a:pt x="14999" y="7276"/>
                    <a:pt x="15034" y="7259"/>
                  </a:cubicBezTo>
                  <a:lnTo>
                    <a:pt x="15187" y="7185"/>
                  </a:lnTo>
                  <a:lnTo>
                    <a:pt x="15080" y="7148"/>
                  </a:lnTo>
                  <a:cubicBezTo>
                    <a:pt x="15055" y="7138"/>
                    <a:pt x="15030" y="7127"/>
                    <a:pt x="15015" y="7125"/>
                  </a:cubicBezTo>
                  <a:lnTo>
                    <a:pt x="15015" y="7125"/>
                  </a:lnTo>
                  <a:lnTo>
                    <a:pt x="15017" y="7120"/>
                  </a:lnTo>
                  <a:lnTo>
                    <a:pt x="15017" y="7120"/>
                  </a:lnTo>
                  <a:cubicBezTo>
                    <a:pt x="15029" y="7115"/>
                    <a:pt x="15030" y="7106"/>
                    <a:pt x="15027" y="7095"/>
                  </a:cubicBezTo>
                  <a:lnTo>
                    <a:pt x="15027" y="7095"/>
                  </a:lnTo>
                  <a:lnTo>
                    <a:pt x="15034" y="7078"/>
                  </a:lnTo>
                  <a:cubicBezTo>
                    <a:pt x="15028" y="7077"/>
                    <a:pt x="15023" y="7077"/>
                    <a:pt x="15018" y="7076"/>
                  </a:cubicBezTo>
                  <a:lnTo>
                    <a:pt x="15018" y="7076"/>
                  </a:lnTo>
                  <a:cubicBezTo>
                    <a:pt x="14997" y="7043"/>
                    <a:pt x="14961" y="7004"/>
                    <a:pt x="15034" y="6997"/>
                  </a:cubicBezTo>
                  <a:cubicBezTo>
                    <a:pt x="15024" y="6991"/>
                    <a:pt x="15011" y="6986"/>
                    <a:pt x="15000" y="6986"/>
                  </a:cubicBezTo>
                  <a:cubicBezTo>
                    <a:pt x="14993" y="6986"/>
                    <a:pt x="14987" y="6988"/>
                    <a:pt x="14983" y="6995"/>
                  </a:cubicBezTo>
                  <a:cubicBezTo>
                    <a:pt x="14969" y="6975"/>
                    <a:pt x="14967" y="6964"/>
                    <a:pt x="14989" y="6964"/>
                  </a:cubicBezTo>
                  <a:cubicBezTo>
                    <a:pt x="14992" y="6964"/>
                    <a:pt x="14997" y="6964"/>
                    <a:pt x="15002" y="6965"/>
                  </a:cubicBezTo>
                  <a:cubicBezTo>
                    <a:pt x="14918" y="6902"/>
                    <a:pt x="14925" y="6946"/>
                    <a:pt x="14860" y="6881"/>
                  </a:cubicBezTo>
                  <a:cubicBezTo>
                    <a:pt x="14863" y="6878"/>
                    <a:pt x="14867" y="6877"/>
                    <a:pt x="14872" y="6877"/>
                  </a:cubicBezTo>
                  <a:cubicBezTo>
                    <a:pt x="14879" y="6877"/>
                    <a:pt x="14888" y="6879"/>
                    <a:pt x="14896" y="6879"/>
                  </a:cubicBezTo>
                  <a:cubicBezTo>
                    <a:pt x="14898" y="6879"/>
                    <a:pt x="14900" y="6879"/>
                    <a:pt x="14902" y="6879"/>
                  </a:cubicBezTo>
                  <a:cubicBezTo>
                    <a:pt x="14844" y="6865"/>
                    <a:pt x="14791" y="6830"/>
                    <a:pt x="14754" y="6781"/>
                  </a:cubicBezTo>
                  <a:cubicBezTo>
                    <a:pt x="14758" y="6780"/>
                    <a:pt x="14760" y="6774"/>
                    <a:pt x="14765" y="6774"/>
                  </a:cubicBezTo>
                  <a:cubicBezTo>
                    <a:pt x="14767" y="6774"/>
                    <a:pt x="14769" y="6775"/>
                    <a:pt x="14771" y="6776"/>
                  </a:cubicBezTo>
                  <a:lnTo>
                    <a:pt x="14771" y="6776"/>
                  </a:lnTo>
                  <a:cubicBezTo>
                    <a:pt x="14673" y="6687"/>
                    <a:pt x="14566" y="6660"/>
                    <a:pt x="14480" y="6543"/>
                  </a:cubicBezTo>
                  <a:cubicBezTo>
                    <a:pt x="14550" y="6536"/>
                    <a:pt x="14457" y="6494"/>
                    <a:pt x="14485" y="6455"/>
                  </a:cubicBezTo>
                  <a:lnTo>
                    <a:pt x="14417" y="6408"/>
                  </a:lnTo>
                  <a:lnTo>
                    <a:pt x="14424" y="6448"/>
                  </a:lnTo>
                  <a:cubicBezTo>
                    <a:pt x="14376" y="6397"/>
                    <a:pt x="14308" y="6376"/>
                    <a:pt x="14276" y="6322"/>
                  </a:cubicBezTo>
                  <a:lnTo>
                    <a:pt x="14276" y="6322"/>
                  </a:lnTo>
                  <a:lnTo>
                    <a:pt x="14327" y="6346"/>
                  </a:lnTo>
                  <a:lnTo>
                    <a:pt x="14227" y="6260"/>
                  </a:lnTo>
                  <a:lnTo>
                    <a:pt x="14267" y="6325"/>
                  </a:lnTo>
                  <a:cubicBezTo>
                    <a:pt x="14254" y="6318"/>
                    <a:pt x="14244" y="6316"/>
                    <a:pt x="14237" y="6316"/>
                  </a:cubicBezTo>
                  <a:cubicBezTo>
                    <a:pt x="14221" y="6316"/>
                    <a:pt x="14218" y="6329"/>
                    <a:pt x="14210" y="6329"/>
                  </a:cubicBezTo>
                  <a:cubicBezTo>
                    <a:pt x="14203" y="6329"/>
                    <a:pt x="14194" y="6321"/>
                    <a:pt x="14174" y="6295"/>
                  </a:cubicBezTo>
                  <a:lnTo>
                    <a:pt x="14174" y="6295"/>
                  </a:lnTo>
                  <a:cubicBezTo>
                    <a:pt x="14175" y="6296"/>
                    <a:pt x="14176" y="6296"/>
                    <a:pt x="14176" y="6296"/>
                  </a:cubicBezTo>
                  <a:cubicBezTo>
                    <a:pt x="14179" y="6296"/>
                    <a:pt x="14129" y="6246"/>
                    <a:pt x="14119" y="6205"/>
                  </a:cubicBezTo>
                  <a:lnTo>
                    <a:pt x="14119" y="6205"/>
                  </a:lnTo>
                  <a:cubicBezTo>
                    <a:pt x="14135" y="6209"/>
                    <a:pt x="14149" y="6216"/>
                    <a:pt x="14165" y="6225"/>
                  </a:cubicBezTo>
                  <a:cubicBezTo>
                    <a:pt x="14153" y="6210"/>
                    <a:pt x="14142" y="6197"/>
                    <a:pt x="14132" y="6197"/>
                  </a:cubicBezTo>
                  <a:cubicBezTo>
                    <a:pt x="14128" y="6197"/>
                    <a:pt x="14124" y="6198"/>
                    <a:pt x="14121" y="6202"/>
                  </a:cubicBezTo>
                  <a:lnTo>
                    <a:pt x="14119" y="6204"/>
                  </a:lnTo>
                  <a:lnTo>
                    <a:pt x="14119" y="6204"/>
                  </a:lnTo>
                  <a:cubicBezTo>
                    <a:pt x="14119" y="6202"/>
                    <a:pt x="14119" y="6201"/>
                    <a:pt x="14118" y="6200"/>
                  </a:cubicBezTo>
                  <a:cubicBezTo>
                    <a:pt x="14077" y="6188"/>
                    <a:pt x="14042" y="6163"/>
                    <a:pt x="14019" y="6125"/>
                  </a:cubicBezTo>
                  <a:cubicBezTo>
                    <a:pt x="14019" y="6107"/>
                    <a:pt x="14063" y="6098"/>
                    <a:pt x="14063" y="6084"/>
                  </a:cubicBezTo>
                  <a:lnTo>
                    <a:pt x="14063" y="6084"/>
                  </a:lnTo>
                  <a:cubicBezTo>
                    <a:pt x="14062" y="6084"/>
                    <a:pt x="14061" y="6084"/>
                    <a:pt x="14060" y="6084"/>
                  </a:cubicBezTo>
                  <a:cubicBezTo>
                    <a:pt x="14009" y="6084"/>
                    <a:pt x="13939" y="5975"/>
                    <a:pt x="13880" y="5975"/>
                  </a:cubicBezTo>
                  <a:cubicBezTo>
                    <a:pt x="13893" y="5975"/>
                    <a:pt x="13907" y="5968"/>
                    <a:pt x="13914" y="5954"/>
                  </a:cubicBezTo>
                  <a:lnTo>
                    <a:pt x="13914" y="5954"/>
                  </a:lnTo>
                  <a:lnTo>
                    <a:pt x="13873" y="5956"/>
                  </a:lnTo>
                  <a:cubicBezTo>
                    <a:pt x="13856" y="5926"/>
                    <a:pt x="13856" y="5919"/>
                    <a:pt x="13873" y="5908"/>
                  </a:cubicBezTo>
                  <a:cubicBezTo>
                    <a:pt x="13858" y="5891"/>
                    <a:pt x="13849" y="5886"/>
                    <a:pt x="13843" y="5886"/>
                  </a:cubicBezTo>
                  <a:cubicBezTo>
                    <a:pt x="13831" y="5886"/>
                    <a:pt x="13832" y="5911"/>
                    <a:pt x="13823" y="5911"/>
                  </a:cubicBezTo>
                  <a:cubicBezTo>
                    <a:pt x="13817" y="5911"/>
                    <a:pt x="13808" y="5902"/>
                    <a:pt x="13789" y="5873"/>
                  </a:cubicBezTo>
                  <a:lnTo>
                    <a:pt x="13789" y="5873"/>
                  </a:lnTo>
                  <a:cubicBezTo>
                    <a:pt x="13792" y="5874"/>
                    <a:pt x="13794" y="5875"/>
                    <a:pt x="13796" y="5875"/>
                  </a:cubicBezTo>
                  <a:cubicBezTo>
                    <a:pt x="13797" y="5875"/>
                    <a:pt x="13798" y="5874"/>
                    <a:pt x="13799" y="5874"/>
                  </a:cubicBezTo>
                  <a:cubicBezTo>
                    <a:pt x="13802" y="5874"/>
                    <a:pt x="13807" y="5875"/>
                    <a:pt x="13815" y="5880"/>
                  </a:cubicBezTo>
                  <a:cubicBezTo>
                    <a:pt x="13743" y="5789"/>
                    <a:pt x="13641" y="5736"/>
                    <a:pt x="13576" y="5648"/>
                  </a:cubicBezTo>
                  <a:cubicBezTo>
                    <a:pt x="13578" y="5636"/>
                    <a:pt x="13583" y="5632"/>
                    <a:pt x="13589" y="5632"/>
                  </a:cubicBezTo>
                  <a:cubicBezTo>
                    <a:pt x="13606" y="5632"/>
                    <a:pt x="13633" y="5667"/>
                    <a:pt x="13647" y="5667"/>
                  </a:cubicBezTo>
                  <a:cubicBezTo>
                    <a:pt x="13651" y="5667"/>
                    <a:pt x="13654" y="5663"/>
                    <a:pt x="13655" y="5653"/>
                  </a:cubicBezTo>
                  <a:cubicBezTo>
                    <a:pt x="13539" y="5551"/>
                    <a:pt x="13388" y="5465"/>
                    <a:pt x="13291" y="5351"/>
                  </a:cubicBezTo>
                  <a:lnTo>
                    <a:pt x="13291" y="5351"/>
                  </a:lnTo>
                  <a:lnTo>
                    <a:pt x="13307" y="5374"/>
                  </a:lnTo>
                  <a:cubicBezTo>
                    <a:pt x="13300" y="5378"/>
                    <a:pt x="13294" y="5379"/>
                    <a:pt x="13289" y="5379"/>
                  </a:cubicBezTo>
                  <a:cubicBezTo>
                    <a:pt x="13246" y="5379"/>
                    <a:pt x="13243" y="5273"/>
                    <a:pt x="13179" y="5244"/>
                  </a:cubicBezTo>
                  <a:lnTo>
                    <a:pt x="13179" y="5244"/>
                  </a:lnTo>
                  <a:cubicBezTo>
                    <a:pt x="13181" y="5245"/>
                    <a:pt x="13183" y="5245"/>
                    <a:pt x="13186" y="5245"/>
                  </a:cubicBezTo>
                  <a:cubicBezTo>
                    <a:pt x="13200" y="5245"/>
                    <a:pt x="13215" y="5235"/>
                    <a:pt x="13211" y="5235"/>
                  </a:cubicBezTo>
                  <a:lnTo>
                    <a:pt x="13211" y="5235"/>
                  </a:lnTo>
                  <a:cubicBezTo>
                    <a:pt x="13211" y="5235"/>
                    <a:pt x="13210" y="5235"/>
                    <a:pt x="13210" y="5235"/>
                  </a:cubicBezTo>
                  <a:cubicBezTo>
                    <a:pt x="13145" y="5154"/>
                    <a:pt x="13050" y="5098"/>
                    <a:pt x="12927" y="5003"/>
                  </a:cubicBezTo>
                  <a:lnTo>
                    <a:pt x="12952" y="5003"/>
                  </a:lnTo>
                  <a:cubicBezTo>
                    <a:pt x="12920" y="4950"/>
                    <a:pt x="12846" y="4885"/>
                    <a:pt x="12804" y="4834"/>
                  </a:cubicBezTo>
                  <a:cubicBezTo>
                    <a:pt x="12788" y="4833"/>
                    <a:pt x="12771" y="4821"/>
                    <a:pt x="12762" y="4821"/>
                  </a:cubicBezTo>
                  <a:cubicBezTo>
                    <a:pt x="12756" y="4821"/>
                    <a:pt x="12753" y="4825"/>
                    <a:pt x="12753" y="4836"/>
                  </a:cubicBezTo>
                  <a:cubicBezTo>
                    <a:pt x="12679" y="4626"/>
                    <a:pt x="12445" y="4600"/>
                    <a:pt x="12377" y="4417"/>
                  </a:cubicBezTo>
                  <a:lnTo>
                    <a:pt x="12377" y="4417"/>
                  </a:lnTo>
                  <a:cubicBezTo>
                    <a:pt x="12387" y="4428"/>
                    <a:pt x="12405" y="4436"/>
                    <a:pt x="12411" y="4436"/>
                  </a:cubicBezTo>
                  <a:cubicBezTo>
                    <a:pt x="12414" y="4436"/>
                    <a:pt x="12414" y="4434"/>
                    <a:pt x="12410" y="4431"/>
                  </a:cubicBezTo>
                  <a:lnTo>
                    <a:pt x="12292" y="4333"/>
                  </a:lnTo>
                  <a:lnTo>
                    <a:pt x="12292" y="4333"/>
                  </a:lnTo>
                  <a:cubicBezTo>
                    <a:pt x="12280" y="4364"/>
                    <a:pt x="12294" y="4361"/>
                    <a:pt x="12301" y="4398"/>
                  </a:cubicBezTo>
                  <a:cubicBezTo>
                    <a:pt x="12266" y="4394"/>
                    <a:pt x="12234" y="4375"/>
                    <a:pt x="12208" y="4350"/>
                  </a:cubicBezTo>
                  <a:lnTo>
                    <a:pt x="12208" y="4350"/>
                  </a:lnTo>
                  <a:cubicBezTo>
                    <a:pt x="12220" y="4356"/>
                    <a:pt x="12229" y="4359"/>
                    <a:pt x="12235" y="4359"/>
                  </a:cubicBezTo>
                  <a:cubicBezTo>
                    <a:pt x="12260" y="4359"/>
                    <a:pt x="12239" y="4311"/>
                    <a:pt x="12231" y="4285"/>
                  </a:cubicBezTo>
                  <a:cubicBezTo>
                    <a:pt x="12229" y="4294"/>
                    <a:pt x="12215" y="4294"/>
                    <a:pt x="12210" y="4301"/>
                  </a:cubicBezTo>
                  <a:cubicBezTo>
                    <a:pt x="12205" y="4272"/>
                    <a:pt x="12197" y="4264"/>
                    <a:pt x="12189" y="4264"/>
                  </a:cubicBezTo>
                  <a:cubicBezTo>
                    <a:pt x="12179" y="4264"/>
                    <a:pt x="12167" y="4274"/>
                    <a:pt x="12153" y="4274"/>
                  </a:cubicBezTo>
                  <a:cubicBezTo>
                    <a:pt x="12140" y="4274"/>
                    <a:pt x="12125" y="4265"/>
                    <a:pt x="12108" y="4231"/>
                  </a:cubicBezTo>
                  <a:lnTo>
                    <a:pt x="12122" y="4224"/>
                  </a:lnTo>
                  <a:cubicBezTo>
                    <a:pt x="12088" y="4201"/>
                    <a:pt x="12048" y="4190"/>
                    <a:pt x="12020" y="4155"/>
                  </a:cubicBezTo>
                  <a:cubicBezTo>
                    <a:pt x="12023" y="4146"/>
                    <a:pt x="12027" y="4143"/>
                    <a:pt x="12032" y="4143"/>
                  </a:cubicBezTo>
                  <a:cubicBezTo>
                    <a:pt x="12043" y="4143"/>
                    <a:pt x="12059" y="4161"/>
                    <a:pt x="12073" y="4161"/>
                  </a:cubicBezTo>
                  <a:cubicBezTo>
                    <a:pt x="12076" y="4161"/>
                    <a:pt x="12080" y="4160"/>
                    <a:pt x="12083" y="4157"/>
                  </a:cubicBezTo>
                  <a:cubicBezTo>
                    <a:pt x="12039" y="4116"/>
                    <a:pt x="11953" y="4116"/>
                    <a:pt x="11937" y="4053"/>
                  </a:cubicBezTo>
                  <a:lnTo>
                    <a:pt x="11937" y="4053"/>
                  </a:lnTo>
                  <a:cubicBezTo>
                    <a:pt x="11962" y="4065"/>
                    <a:pt x="11988" y="4092"/>
                    <a:pt x="12013" y="4104"/>
                  </a:cubicBezTo>
                  <a:cubicBezTo>
                    <a:pt x="11999" y="4034"/>
                    <a:pt x="11986" y="4034"/>
                    <a:pt x="11960" y="4000"/>
                  </a:cubicBezTo>
                  <a:lnTo>
                    <a:pt x="11960" y="4000"/>
                  </a:lnTo>
                  <a:lnTo>
                    <a:pt x="11962" y="4002"/>
                  </a:lnTo>
                  <a:lnTo>
                    <a:pt x="11902" y="3916"/>
                  </a:lnTo>
                  <a:lnTo>
                    <a:pt x="11911" y="3942"/>
                  </a:lnTo>
                  <a:cubicBezTo>
                    <a:pt x="11908" y="3942"/>
                    <a:pt x="11904" y="3942"/>
                    <a:pt x="11901" y="3942"/>
                  </a:cubicBezTo>
                  <a:cubicBezTo>
                    <a:pt x="11796" y="3942"/>
                    <a:pt x="11787" y="3843"/>
                    <a:pt x="11681" y="3811"/>
                  </a:cubicBezTo>
                  <a:lnTo>
                    <a:pt x="11681" y="3811"/>
                  </a:lnTo>
                  <a:cubicBezTo>
                    <a:pt x="11706" y="3818"/>
                    <a:pt x="11721" y="3821"/>
                    <a:pt x="11729" y="3821"/>
                  </a:cubicBezTo>
                  <a:cubicBezTo>
                    <a:pt x="11754" y="3821"/>
                    <a:pt x="11718" y="3793"/>
                    <a:pt x="11742" y="3777"/>
                  </a:cubicBezTo>
                  <a:cubicBezTo>
                    <a:pt x="11733" y="3752"/>
                    <a:pt x="11712" y="3714"/>
                    <a:pt x="11728" y="3714"/>
                  </a:cubicBezTo>
                  <a:cubicBezTo>
                    <a:pt x="11670" y="3703"/>
                    <a:pt x="11687" y="3640"/>
                    <a:pt x="11605" y="3622"/>
                  </a:cubicBezTo>
                  <a:cubicBezTo>
                    <a:pt x="11612" y="3612"/>
                    <a:pt x="11571" y="3585"/>
                    <a:pt x="11601" y="3571"/>
                  </a:cubicBezTo>
                  <a:cubicBezTo>
                    <a:pt x="11589" y="3562"/>
                    <a:pt x="11582" y="3559"/>
                    <a:pt x="11578" y="3559"/>
                  </a:cubicBezTo>
                  <a:lnTo>
                    <a:pt x="11578" y="3559"/>
                  </a:lnTo>
                  <a:cubicBezTo>
                    <a:pt x="11566" y="3559"/>
                    <a:pt x="11592" y="3598"/>
                    <a:pt x="11580" y="3603"/>
                  </a:cubicBezTo>
                  <a:cubicBezTo>
                    <a:pt x="11483" y="3564"/>
                    <a:pt x="11455" y="3404"/>
                    <a:pt x="11313" y="3344"/>
                  </a:cubicBezTo>
                  <a:cubicBezTo>
                    <a:pt x="11211" y="3274"/>
                    <a:pt x="11165" y="3288"/>
                    <a:pt x="11072" y="3223"/>
                  </a:cubicBezTo>
                  <a:cubicBezTo>
                    <a:pt x="11067" y="3207"/>
                    <a:pt x="11074" y="3202"/>
                    <a:pt x="11084" y="3202"/>
                  </a:cubicBezTo>
                  <a:cubicBezTo>
                    <a:pt x="11101" y="3202"/>
                    <a:pt x="11126" y="3214"/>
                    <a:pt x="11126" y="3214"/>
                  </a:cubicBezTo>
                  <a:cubicBezTo>
                    <a:pt x="11098" y="3163"/>
                    <a:pt x="11058" y="3123"/>
                    <a:pt x="11010" y="3096"/>
                  </a:cubicBezTo>
                  <a:cubicBezTo>
                    <a:pt x="11026" y="3096"/>
                    <a:pt x="11024" y="3082"/>
                    <a:pt x="11021" y="3058"/>
                  </a:cubicBezTo>
                  <a:cubicBezTo>
                    <a:pt x="10984" y="3028"/>
                    <a:pt x="10968" y="3068"/>
                    <a:pt x="10935" y="3012"/>
                  </a:cubicBezTo>
                  <a:cubicBezTo>
                    <a:pt x="10950" y="3009"/>
                    <a:pt x="10964" y="3007"/>
                    <a:pt x="10978" y="3007"/>
                  </a:cubicBezTo>
                  <a:cubicBezTo>
                    <a:pt x="10987" y="3007"/>
                    <a:pt x="10996" y="3008"/>
                    <a:pt x="11005" y="3010"/>
                  </a:cubicBezTo>
                  <a:cubicBezTo>
                    <a:pt x="10956" y="2977"/>
                    <a:pt x="10903" y="2956"/>
                    <a:pt x="10854" y="2924"/>
                  </a:cubicBezTo>
                  <a:cubicBezTo>
                    <a:pt x="10856" y="2915"/>
                    <a:pt x="10861" y="2912"/>
                    <a:pt x="10869" y="2912"/>
                  </a:cubicBezTo>
                  <a:cubicBezTo>
                    <a:pt x="10885" y="2912"/>
                    <a:pt x="10910" y="2925"/>
                    <a:pt x="10926" y="2929"/>
                  </a:cubicBezTo>
                  <a:cubicBezTo>
                    <a:pt x="10877" y="2894"/>
                    <a:pt x="10808" y="2835"/>
                    <a:pt x="10767" y="2835"/>
                  </a:cubicBezTo>
                  <a:cubicBezTo>
                    <a:pt x="10763" y="2835"/>
                    <a:pt x="10760" y="2835"/>
                    <a:pt x="10757" y="2836"/>
                  </a:cubicBezTo>
                  <a:lnTo>
                    <a:pt x="10773" y="2865"/>
                  </a:lnTo>
                  <a:lnTo>
                    <a:pt x="10773" y="2865"/>
                  </a:lnTo>
                  <a:cubicBezTo>
                    <a:pt x="10772" y="2856"/>
                    <a:pt x="10784" y="2849"/>
                    <a:pt x="10796" y="2849"/>
                  </a:cubicBezTo>
                  <a:cubicBezTo>
                    <a:pt x="10800" y="2849"/>
                    <a:pt x="10804" y="2850"/>
                    <a:pt x="10808" y="2852"/>
                  </a:cubicBezTo>
                  <a:cubicBezTo>
                    <a:pt x="10864" y="2871"/>
                    <a:pt x="10854" y="2915"/>
                    <a:pt x="10847" y="2926"/>
                  </a:cubicBezTo>
                  <a:lnTo>
                    <a:pt x="10813" y="2903"/>
                  </a:lnTo>
                  <a:lnTo>
                    <a:pt x="10813" y="2903"/>
                  </a:lnTo>
                  <a:cubicBezTo>
                    <a:pt x="10792" y="2984"/>
                    <a:pt x="10935" y="3010"/>
                    <a:pt x="10991" y="3070"/>
                  </a:cubicBezTo>
                  <a:lnTo>
                    <a:pt x="10931" y="3084"/>
                  </a:lnTo>
                  <a:lnTo>
                    <a:pt x="11019" y="3112"/>
                  </a:lnTo>
                  <a:cubicBezTo>
                    <a:pt x="11021" y="3129"/>
                    <a:pt x="11015" y="3150"/>
                    <a:pt x="10998" y="3150"/>
                  </a:cubicBezTo>
                  <a:cubicBezTo>
                    <a:pt x="10992" y="3150"/>
                    <a:pt x="10985" y="3148"/>
                    <a:pt x="10977" y="3142"/>
                  </a:cubicBezTo>
                  <a:lnTo>
                    <a:pt x="10977" y="3142"/>
                  </a:lnTo>
                  <a:cubicBezTo>
                    <a:pt x="11000" y="3202"/>
                    <a:pt x="11026" y="3165"/>
                    <a:pt x="11042" y="3221"/>
                  </a:cubicBezTo>
                  <a:cubicBezTo>
                    <a:pt x="11042" y="3225"/>
                    <a:pt x="11040" y="3227"/>
                    <a:pt x="11038" y="3227"/>
                  </a:cubicBezTo>
                  <a:cubicBezTo>
                    <a:pt x="11036" y="3227"/>
                    <a:pt x="11034" y="3226"/>
                    <a:pt x="11033" y="3225"/>
                  </a:cubicBezTo>
                  <a:lnTo>
                    <a:pt x="11033" y="3225"/>
                  </a:lnTo>
                  <a:lnTo>
                    <a:pt x="11084" y="3255"/>
                  </a:lnTo>
                  <a:cubicBezTo>
                    <a:pt x="11073" y="3255"/>
                    <a:pt x="11068" y="3270"/>
                    <a:pt x="11060" y="3270"/>
                  </a:cubicBezTo>
                  <a:cubicBezTo>
                    <a:pt x="11056" y="3270"/>
                    <a:pt x="11051" y="3267"/>
                    <a:pt x="11044" y="3258"/>
                  </a:cubicBezTo>
                  <a:lnTo>
                    <a:pt x="11044" y="3258"/>
                  </a:lnTo>
                  <a:cubicBezTo>
                    <a:pt x="11095" y="3351"/>
                    <a:pt x="11188" y="3348"/>
                    <a:pt x="11188" y="3402"/>
                  </a:cubicBezTo>
                  <a:lnTo>
                    <a:pt x="11181" y="3399"/>
                  </a:lnTo>
                  <a:lnTo>
                    <a:pt x="11181" y="3399"/>
                  </a:lnTo>
                  <a:cubicBezTo>
                    <a:pt x="11217" y="3427"/>
                    <a:pt x="11234" y="3435"/>
                    <a:pt x="11243" y="3435"/>
                  </a:cubicBezTo>
                  <a:cubicBezTo>
                    <a:pt x="11259" y="3435"/>
                    <a:pt x="11256" y="3414"/>
                    <a:pt x="11282" y="3414"/>
                  </a:cubicBezTo>
                  <a:cubicBezTo>
                    <a:pt x="11292" y="3414"/>
                    <a:pt x="11305" y="3417"/>
                    <a:pt x="11325" y="3425"/>
                  </a:cubicBezTo>
                  <a:lnTo>
                    <a:pt x="11309" y="3541"/>
                  </a:lnTo>
                  <a:lnTo>
                    <a:pt x="11346" y="3524"/>
                  </a:lnTo>
                  <a:cubicBezTo>
                    <a:pt x="11355" y="3536"/>
                    <a:pt x="11374" y="3557"/>
                    <a:pt x="11360" y="3564"/>
                  </a:cubicBezTo>
                  <a:cubicBezTo>
                    <a:pt x="11372" y="3568"/>
                    <a:pt x="11379" y="3570"/>
                    <a:pt x="11383" y="3570"/>
                  </a:cubicBezTo>
                  <a:cubicBezTo>
                    <a:pt x="11396" y="3570"/>
                    <a:pt x="11377" y="3552"/>
                    <a:pt x="11398" y="3552"/>
                  </a:cubicBezTo>
                  <a:cubicBezTo>
                    <a:pt x="11399" y="3552"/>
                    <a:pt x="11401" y="3552"/>
                    <a:pt x="11404" y="3552"/>
                  </a:cubicBezTo>
                  <a:cubicBezTo>
                    <a:pt x="11429" y="3626"/>
                    <a:pt x="11552" y="3677"/>
                    <a:pt x="11520" y="3733"/>
                  </a:cubicBezTo>
                  <a:cubicBezTo>
                    <a:pt x="11549" y="3730"/>
                    <a:pt x="11517" y="3694"/>
                    <a:pt x="11528" y="3694"/>
                  </a:cubicBezTo>
                  <a:lnTo>
                    <a:pt x="11528" y="3694"/>
                  </a:lnTo>
                  <a:cubicBezTo>
                    <a:pt x="11532" y="3694"/>
                    <a:pt x="11540" y="3698"/>
                    <a:pt x="11557" y="3708"/>
                  </a:cubicBezTo>
                  <a:cubicBezTo>
                    <a:pt x="11524" y="3770"/>
                    <a:pt x="11626" y="3761"/>
                    <a:pt x="11649" y="3828"/>
                  </a:cubicBezTo>
                  <a:cubicBezTo>
                    <a:pt x="11646" y="3829"/>
                    <a:pt x="11643" y="3829"/>
                    <a:pt x="11641" y="3829"/>
                  </a:cubicBezTo>
                  <a:cubicBezTo>
                    <a:pt x="11622" y="3829"/>
                    <a:pt x="11606" y="3815"/>
                    <a:pt x="11600" y="3815"/>
                  </a:cubicBezTo>
                  <a:lnTo>
                    <a:pt x="11600" y="3815"/>
                  </a:lnTo>
                  <a:cubicBezTo>
                    <a:pt x="11595" y="3815"/>
                    <a:pt x="11596" y="3823"/>
                    <a:pt x="11605" y="3849"/>
                  </a:cubicBezTo>
                  <a:cubicBezTo>
                    <a:pt x="11609" y="3848"/>
                    <a:pt x="11612" y="3848"/>
                    <a:pt x="11615" y="3848"/>
                  </a:cubicBezTo>
                  <a:cubicBezTo>
                    <a:pt x="11674" y="3848"/>
                    <a:pt x="11687" y="3948"/>
                    <a:pt x="11731" y="3979"/>
                  </a:cubicBezTo>
                  <a:cubicBezTo>
                    <a:pt x="11735" y="3975"/>
                    <a:pt x="11740" y="3973"/>
                    <a:pt x="11745" y="3973"/>
                  </a:cubicBezTo>
                  <a:cubicBezTo>
                    <a:pt x="11781" y="3973"/>
                    <a:pt x="11837" y="4055"/>
                    <a:pt x="11902" y="4102"/>
                  </a:cubicBezTo>
                  <a:cubicBezTo>
                    <a:pt x="11888" y="4109"/>
                    <a:pt x="12006" y="4241"/>
                    <a:pt x="12055" y="4313"/>
                  </a:cubicBezTo>
                  <a:lnTo>
                    <a:pt x="12048" y="4317"/>
                  </a:lnTo>
                  <a:cubicBezTo>
                    <a:pt x="12054" y="4315"/>
                    <a:pt x="12059" y="4313"/>
                    <a:pt x="12065" y="4313"/>
                  </a:cubicBezTo>
                  <a:cubicBezTo>
                    <a:pt x="12106" y="4313"/>
                    <a:pt x="12152" y="4371"/>
                    <a:pt x="12199" y="4403"/>
                  </a:cubicBezTo>
                  <a:cubicBezTo>
                    <a:pt x="12188" y="4413"/>
                    <a:pt x="12179" y="4417"/>
                    <a:pt x="12167" y="4417"/>
                  </a:cubicBezTo>
                  <a:cubicBezTo>
                    <a:pt x="12157" y="4417"/>
                    <a:pt x="12145" y="4413"/>
                    <a:pt x="12129" y="4405"/>
                  </a:cubicBezTo>
                  <a:lnTo>
                    <a:pt x="12129" y="4405"/>
                  </a:lnTo>
                  <a:lnTo>
                    <a:pt x="12171" y="4447"/>
                  </a:lnTo>
                  <a:cubicBezTo>
                    <a:pt x="12164" y="4449"/>
                    <a:pt x="12157" y="4449"/>
                    <a:pt x="12150" y="4452"/>
                  </a:cubicBezTo>
                  <a:lnTo>
                    <a:pt x="12183" y="4459"/>
                  </a:lnTo>
                  <a:lnTo>
                    <a:pt x="12183" y="4459"/>
                  </a:lnTo>
                  <a:lnTo>
                    <a:pt x="12171" y="4447"/>
                  </a:lnTo>
                  <a:lnTo>
                    <a:pt x="12171" y="4447"/>
                  </a:lnTo>
                  <a:cubicBezTo>
                    <a:pt x="12197" y="4449"/>
                    <a:pt x="12222" y="4459"/>
                    <a:pt x="12241" y="4477"/>
                  </a:cubicBezTo>
                  <a:lnTo>
                    <a:pt x="12206" y="4491"/>
                  </a:lnTo>
                  <a:cubicBezTo>
                    <a:pt x="12264" y="4547"/>
                    <a:pt x="12347" y="4577"/>
                    <a:pt x="12403" y="4665"/>
                  </a:cubicBezTo>
                  <a:cubicBezTo>
                    <a:pt x="12424" y="4652"/>
                    <a:pt x="12417" y="4588"/>
                    <a:pt x="12454" y="4588"/>
                  </a:cubicBezTo>
                  <a:cubicBezTo>
                    <a:pt x="12465" y="4588"/>
                    <a:pt x="12480" y="4593"/>
                    <a:pt x="12500" y="4607"/>
                  </a:cubicBezTo>
                  <a:cubicBezTo>
                    <a:pt x="12493" y="4620"/>
                    <a:pt x="12480" y="4637"/>
                    <a:pt x="12463" y="4637"/>
                  </a:cubicBezTo>
                  <a:cubicBezTo>
                    <a:pt x="12459" y="4637"/>
                    <a:pt x="12454" y="4635"/>
                    <a:pt x="12449" y="4632"/>
                  </a:cubicBezTo>
                  <a:lnTo>
                    <a:pt x="12449" y="4632"/>
                  </a:lnTo>
                  <a:cubicBezTo>
                    <a:pt x="12456" y="4637"/>
                    <a:pt x="12482" y="4644"/>
                    <a:pt x="12491" y="4663"/>
                  </a:cubicBezTo>
                  <a:lnTo>
                    <a:pt x="12440" y="4653"/>
                  </a:lnTo>
                  <a:lnTo>
                    <a:pt x="12440" y="4653"/>
                  </a:lnTo>
                  <a:cubicBezTo>
                    <a:pt x="12448" y="4670"/>
                    <a:pt x="12455" y="4673"/>
                    <a:pt x="12461" y="4673"/>
                  </a:cubicBezTo>
                  <a:cubicBezTo>
                    <a:pt x="12467" y="4673"/>
                    <a:pt x="12472" y="4671"/>
                    <a:pt x="12478" y="4671"/>
                  </a:cubicBezTo>
                  <a:cubicBezTo>
                    <a:pt x="12484" y="4671"/>
                    <a:pt x="12490" y="4673"/>
                    <a:pt x="12498" y="4681"/>
                  </a:cubicBezTo>
                  <a:cubicBezTo>
                    <a:pt x="12479" y="4700"/>
                    <a:pt x="12505" y="4714"/>
                    <a:pt x="12486" y="4725"/>
                  </a:cubicBezTo>
                  <a:cubicBezTo>
                    <a:pt x="12477" y="4721"/>
                    <a:pt x="12470" y="4695"/>
                    <a:pt x="12454" y="4690"/>
                  </a:cubicBezTo>
                  <a:lnTo>
                    <a:pt x="12454" y="4690"/>
                  </a:lnTo>
                  <a:cubicBezTo>
                    <a:pt x="12479" y="4723"/>
                    <a:pt x="12505" y="4769"/>
                    <a:pt x="12505" y="4795"/>
                  </a:cubicBezTo>
                  <a:cubicBezTo>
                    <a:pt x="12509" y="4788"/>
                    <a:pt x="12516" y="4781"/>
                    <a:pt x="12527" y="4781"/>
                  </a:cubicBezTo>
                  <a:cubicBezTo>
                    <a:pt x="12534" y="4781"/>
                    <a:pt x="12542" y="4784"/>
                    <a:pt x="12551" y="4792"/>
                  </a:cubicBezTo>
                  <a:cubicBezTo>
                    <a:pt x="12609" y="4846"/>
                    <a:pt x="12549" y="4832"/>
                    <a:pt x="12574" y="4874"/>
                  </a:cubicBezTo>
                  <a:cubicBezTo>
                    <a:pt x="12595" y="4875"/>
                    <a:pt x="12613" y="4906"/>
                    <a:pt x="12634" y="4906"/>
                  </a:cubicBezTo>
                  <a:cubicBezTo>
                    <a:pt x="12640" y="4906"/>
                    <a:pt x="12645" y="4904"/>
                    <a:pt x="12651" y="4899"/>
                  </a:cubicBezTo>
                  <a:cubicBezTo>
                    <a:pt x="12667" y="4915"/>
                    <a:pt x="12656" y="4932"/>
                    <a:pt x="12656" y="4943"/>
                  </a:cubicBezTo>
                  <a:cubicBezTo>
                    <a:pt x="12689" y="4958"/>
                    <a:pt x="12757" y="5035"/>
                    <a:pt x="12782" y="5035"/>
                  </a:cubicBezTo>
                  <a:cubicBezTo>
                    <a:pt x="12788" y="5035"/>
                    <a:pt x="12791" y="5030"/>
                    <a:pt x="12790" y="5017"/>
                  </a:cubicBezTo>
                  <a:lnTo>
                    <a:pt x="12785" y="5008"/>
                  </a:lnTo>
                  <a:lnTo>
                    <a:pt x="12790" y="5010"/>
                  </a:lnTo>
                  <a:cubicBezTo>
                    <a:pt x="12913" y="5080"/>
                    <a:pt x="12975" y="5226"/>
                    <a:pt x="13080" y="5309"/>
                  </a:cubicBezTo>
                  <a:lnTo>
                    <a:pt x="13071" y="5316"/>
                  </a:lnTo>
                  <a:cubicBezTo>
                    <a:pt x="13138" y="5365"/>
                    <a:pt x="13205" y="5437"/>
                    <a:pt x="13263" y="5460"/>
                  </a:cubicBezTo>
                  <a:cubicBezTo>
                    <a:pt x="13279" y="5476"/>
                    <a:pt x="13286" y="5513"/>
                    <a:pt x="13268" y="5518"/>
                  </a:cubicBezTo>
                  <a:cubicBezTo>
                    <a:pt x="13319" y="5555"/>
                    <a:pt x="13332" y="5551"/>
                    <a:pt x="13381" y="5627"/>
                  </a:cubicBezTo>
                  <a:cubicBezTo>
                    <a:pt x="13367" y="5621"/>
                    <a:pt x="13360" y="5619"/>
                    <a:pt x="13356" y="5619"/>
                  </a:cubicBezTo>
                  <a:cubicBezTo>
                    <a:pt x="13350" y="5619"/>
                    <a:pt x="13353" y="5624"/>
                    <a:pt x="13353" y="5624"/>
                  </a:cubicBezTo>
                  <a:cubicBezTo>
                    <a:pt x="13353" y="5624"/>
                    <a:pt x="13349" y="5618"/>
                    <a:pt x="13326" y="5592"/>
                  </a:cubicBezTo>
                  <a:lnTo>
                    <a:pt x="13326" y="5592"/>
                  </a:lnTo>
                  <a:cubicBezTo>
                    <a:pt x="13374" y="5657"/>
                    <a:pt x="13372" y="5683"/>
                    <a:pt x="13455" y="5720"/>
                  </a:cubicBezTo>
                  <a:cubicBezTo>
                    <a:pt x="13414" y="5722"/>
                    <a:pt x="13469" y="5792"/>
                    <a:pt x="13504" y="5810"/>
                  </a:cubicBezTo>
                  <a:lnTo>
                    <a:pt x="13481" y="5757"/>
                  </a:lnTo>
                  <a:lnTo>
                    <a:pt x="13481" y="5757"/>
                  </a:lnTo>
                  <a:cubicBezTo>
                    <a:pt x="13511" y="5780"/>
                    <a:pt x="13539" y="5808"/>
                    <a:pt x="13562" y="5840"/>
                  </a:cubicBezTo>
                  <a:lnTo>
                    <a:pt x="13518" y="5854"/>
                  </a:lnTo>
                  <a:cubicBezTo>
                    <a:pt x="13597" y="6005"/>
                    <a:pt x="13787" y="6003"/>
                    <a:pt x="13815" y="6149"/>
                  </a:cubicBezTo>
                  <a:cubicBezTo>
                    <a:pt x="13818" y="6149"/>
                    <a:pt x="13820" y="6150"/>
                    <a:pt x="13822" y="6150"/>
                  </a:cubicBezTo>
                  <a:cubicBezTo>
                    <a:pt x="13853" y="6150"/>
                    <a:pt x="13771" y="6074"/>
                    <a:pt x="13815" y="6074"/>
                  </a:cubicBezTo>
                  <a:cubicBezTo>
                    <a:pt x="13816" y="6074"/>
                    <a:pt x="13816" y="6074"/>
                    <a:pt x="13817" y="6074"/>
                  </a:cubicBezTo>
                  <a:cubicBezTo>
                    <a:pt x="13866" y="6132"/>
                    <a:pt x="13880" y="6230"/>
                    <a:pt x="13896" y="6246"/>
                  </a:cubicBezTo>
                  <a:cubicBezTo>
                    <a:pt x="13951" y="6336"/>
                    <a:pt x="14007" y="6271"/>
                    <a:pt x="14070" y="6360"/>
                  </a:cubicBezTo>
                  <a:cubicBezTo>
                    <a:pt x="14071" y="6346"/>
                    <a:pt x="14079" y="6326"/>
                    <a:pt x="14103" y="6326"/>
                  </a:cubicBezTo>
                  <a:cubicBezTo>
                    <a:pt x="14116" y="6326"/>
                    <a:pt x="14134" y="6332"/>
                    <a:pt x="14158" y="6348"/>
                  </a:cubicBezTo>
                  <a:cubicBezTo>
                    <a:pt x="14198" y="6395"/>
                    <a:pt x="14186" y="6438"/>
                    <a:pt x="14158" y="6438"/>
                  </a:cubicBezTo>
                  <a:cubicBezTo>
                    <a:pt x="14152" y="6438"/>
                    <a:pt x="14144" y="6436"/>
                    <a:pt x="14137" y="6431"/>
                  </a:cubicBezTo>
                  <a:cubicBezTo>
                    <a:pt x="14123" y="6420"/>
                    <a:pt x="14121" y="6411"/>
                    <a:pt x="14125" y="6408"/>
                  </a:cubicBezTo>
                  <a:lnTo>
                    <a:pt x="14125" y="6408"/>
                  </a:lnTo>
                  <a:cubicBezTo>
                    <a:pt x="14134" y="6415"/>
                    <a:pt x="14142" y="6421"/>
                    <a:pt x="14146" y="6421"/>
                  </a:cubicBezTo>
                  <a:cubicBezTo>
                    <a:pt x="14147" y="6421"/>
                    <a:pt x="14148" y="6421"/>
                    <a:pt x="14148" y="6420"/>
                  </a:cubicBezTo>
                  <a:lnTo>
                    <a:pt x="14146" y="6418"/>
                  </a:lnTo>
                  <a:cubicBezTo>
                    <a:pt x="14137" y="6410"/>
                    <a:pt x="14131" y="6407"/>
                    <a:pt x="14128" y="6407"/>
                  </a:cubicBezTo>
                  <a:cubicBezTo>
                    <a:pt x="14127" y="6407"/>
                    <a:pt x="14126" y="6408"/>
                    <a:pt x="14125" y="6408"/>
                  </a:cubicBezTo>
                  <a:cubicBezTo>
                    <a:pt x="14113" y="6400"/>
                    <a:pt x="14098" y="6390"/>
                    <a:pt x="14090" y="6390"/>
                  </a:cubicBezTo>
                  <a:cubicBezTo>
                    <a:pt x="14085" y="6390"/>
                    <a:pt x="14082" y="6395"/>
                    <a:pt x="14086" y="6408"/>
                  </a:cubicBezTo>
                  <a:lnTo>
                    <a:pt x="14104" y="6406"/>
                  </a:lnTo>
                  <a:cubicBezTo>
                    <a:pt x="14118" y="6441"/>
                    <a:pt x="14193" y="6515"/>
                    <a:pt x="14158" y="6515"/>
                  </a:cubicBezTo>
                  <a:cubicBezTo>
                    <a:pt x="14172" y="6524"/>
                    <a:pt x="14181" y="6527"/>
                    <a:pt x="14186" y="6527"/>
                  </a:cubicBezTo>
                  <a:cubicBezTo>
                    <a:pt x="14198" y="6527"/>
                    <a:pt x="14188" y="6507"/>
                    <a:pt x="14173" y="6483"/>
                  </a:cubicBezTo>
                  <a:lnTo>
                    <a:pt x="14173" y="6483"/>
                  </a:lnTo>
                  <a:cubicBezTo>
                    <a:pt x="14223" y="6562"/>
                    <a:pt x="14275" y="6588"/>
                    <a:pt x="14334" y="6666"/>
                  </a:cubicBezTo>
                  <a:cubicBezTo>
                    <a:pt x="14330" y="6652"/>
                    <a:pt x="14331" y="6635"/>
                    <a:pt x="14336" y="6635"/>
                  </a:cubicBezTo>
                  <a:cubicBezTo>
                    <a:pt x="14338" y="6635"/>
                    <a:pt x="14339" y="6636"/>
                    <a:pt x="14341" y="6638"/>
                  </a:cubicBezTo>
                  <a:cubicBezTo>
                    <a:pt x="14386" y="6696"/>
                    <a:pt x="14402" y="6702"/>
                    <a:pt x="14417" y="6702"/>
                  </a:cubicBezTo>
                  <a:cubicBezTo>
                    <a:pt x="14421" y="6702"/>
                    <a:pt x="14424" y="6702"/>
                    <a:pt x="14429" y="6702"/>
                  </a:cubicBezTo>
                  <a:cubicBezTo>
                    <a:pt x="14440" y="6702"/>
                    <a:pt x="14453" y="6705"/>
                    <a:pt x="14480" y="6728"/>
                  </a:cubicBezTo>
                  <a:cubicBezTo>
                    <a:pt x="14503" y="6784"/>
                    <a:pt x="14429" y="6751"/>
                    <a:pt x="14512" y="6809"/>
                  </a:cubicBezTo>
                  <a:cubicBezTo>
                    <a:pt x="14529" y="6839"/>
                    <a:pt x="14521" y="6847"/>
                    <a:pt x="14506" y="6847"/>
                  </a:cubicBezTo>
                  <a:cubicBezTo>
                    <a:pt x="14494" y="6847"/>
                    <a:pt x="14478" y="6841"/>
                    <a:pt x="14466" y="6837"/>
                  </a:cubicBezTo>
                  <a:lnTo>
                    <a:pt x="14466" y="6837"/>
                  </a:lnTo>
                  <a:cubicBezTo>
                    <a:pt x="14552" y="6881"/>
                    <a:pt x="14573" y="6972"/>
                    <a:pt x="14605" y="7011"/>
                  </a:cubicBezTo>
                  <a:lnTo>
                    <a:pt x="14563" y="6985"/>
                  </a:lnTo>
                  <a:lnTo>
                    <a:pt x="14563" y="6985"/>
                  </a:lnTo>
                  <a:cubicBezTo>
                    <a:pt x="14584" y="6999"/>
                    <a:pt x="14603" y="7016"/>
                    <a:pt x="14621" y="7034"/>
                  </a:cubicBezTo>
                  <a:lnTo>
                    <a:pt x="14621" y="6995"/>
                  </a:lnTo>
                  <a:cubicBezTo>
                    <a:pt x="14637" y="7017"/>
                    <a:pt x="14655" y="7033"/>
                    <a:pt x="14648" y="7042"/>
                  </a:cubicBezTo>
                  <a:lnTo>
                    <a:pt x="14648" y="7042"/>
                  </a:lnTo>
                  <a:cubicBezTo>
                    <a:pt x="14631" y="7048"/>
                    <a:pt x="14616" y="7050"/>
                    <a:pt x="14604" y="7050"/>
                  </a:cubicBezTo>
                  <a:cubicBezTo>
                    <a:pt x="14566" y="7050"/>
                    <a:pt x="14545" y="7030"/>
                    <a:pt x="14504" y="7030"/>
                  </a:cubicBezTo>
                  <a:cubicBezTo>
                    <a:pt x="14491" y="7030"/>
                    <a:pt x="14477" y="7032"/>
                    <a:pt x="14459" y="7036"/>
                  </a:cubicBezTo>
                  <a:cubicBezTo>
                    <a:pt x="14487" y="7064"/>
                    <a:pt x="14492" y="7057"/>
                    <a:pt x="14424" y="7087"/>
                  </a:cubicBezTo>
                  <a:lnTo>
                    <a:pt x="14580" y="7067"/>
                  </a:lnTo>
                  <a:lnTo>
                    <a:pt x="14480" y="7108"/>
                  </a:lnTo>
                  <a:cubicBezTo>
                    <a:pt x="14482" y="7108"/>
                    <a:pt x="14485" y="7109"/>
                    <a:pt x="14487" y="7109"/>
                  </a:cubicBezTo>
                  <a:cubicBezTo>
                    <a:pt x="14527" y="7109"/>
                    <a:pt x="14569" y="7094"/>
                    <a:pt x="14598" y="7094"/>
                  </a:cubicBezTo>
                  <a:cubicBezTo>
                    <a:pt x="14601" y="7094"/>
                    <a:pt x="14604" y="7094"/>
                    <a:pt x="14607" y="7094"/>
                  </a:cubicBezTo>
                  <a:cubicBezTo>
                    <a:pt x="14561" y="7120"/>
                    <a:pt x="14566" y="7113"/>
                    <a:pt x="14587" y="7138"/>
                  </a:cubicBezTo>
                  <a:cubicBezTo>
                    <a:pt x="14570" y="7127"/>
                    <a:pt x="14554" y="7122"/>
                    <a:pt x="14538" y="7122"/>
                  </a:cubicBezTo>
                  <a:cubicBezTo>
                    <a:pt x="14502" y="7122"/>
                    <a:pt x="14465" y="7142"/>
                    <a:pt x="14426" y="7142"/>
                  </a:cubicBezTo>
                  <a:cubicBezTo>
                    <a:pt x="14414" y="7142"/>
                    <a:pt x="14401" y="7139"/>
                    <a:pt x="14387" y="7134"/>
                  </a:cubicBezTo>
                  <a:lnTo>
                    <a:pt x="14387" y="7060"/>
                  </a:lnTo>
                  <a:cubicBezTo>
                    <a:pt x="14366" y="7053"/>
                    <a:pt x="14345" y="7051"/>
                    <a:pt x="14325" y="7051"/>
                  </a:cubicBezTo>
                  <a:cubicBezTo>
                    <a:pt x="14253" y="7051"/>
                    <a:pt x="14186" y="7081"/>
                    <a:pt x="14095" y="7081"/>
                  </a:cubicBezTo>
                  <a:cubicBezTo>
                    <a:pt x="14079" y="7081"/>
                    <a:pt x="14062" y="7080"/>
                    <a:pt x="14044" y="7078"/>
                  </a:cubicBezTo>
                  <a:lnTo>
                    <a:pt x="14044" y="7078"/>
                  </a:lnTo>
                  <a:lnTo>
                    <a:pt x="14093" y="7092"/>
                  </a:lnTo>
                  <a:cubicBezTo>
                    <a:pt x="14085" y="7104"/>
                    <a:pt x="14069" y="7107"/>
                    <a:pt x="14050" y="7107"/>
                  </a:cubicBezTo>
                  <a:cubicBezTo>
                    <a:pt x="14032" y="7107"/>
                    <a:pt x="14011" y="7104"/>
                    <a:pt x="13991" y="7104"/>
                  </a:cubicBezTo>
                  <a:cubicBezTo>
                    <a:pt x="13979" y="7104"/>
                    <a:pt x="13967" y="7105"/>
                    <a:pt x="13956" y="7108"/>
                  </a:cubicBezTo>
                  <a:cubicBezTo>
                    <a:pt x="13958" y="7083"/>
                    <a:pt x="13931" y="7074"/>
                    <a:pt x="13911" y="7058"/>
                  </a:cubicBezTo>
                  <a:lnTo>
                    <a:pt x="13911" y="7058"/>
                  </a:lnTo>
                  <a:cubicBezTo>
                    <a:pt x="13912" y="7059"/>
                    <a:pt x="13912" y="7061"/>
                    <a:pt x="13912" y="7062"/>
                  </a:cubicBezTo>
                  <a:cubicBezTo>
                    <a:pt x="13911" y="7061"/>
                    <a:pt x="13910" y="7060"/>
                    <a:pt x="13909" y="7059"/>
                  </a:cubicBezTo>
                  <a:lnTo>
                    <a:pt x="13909" y="7059"/>
                  </a:lnTo>
                  <a:cubicBezTo>
                    <a:pt x="13904" y="7075"/>
                    <a:pt x="13805" y="7059"/>
                    <a:pt x="13791" y="7106"/>
                  </a:cubicBezTo>
                  <a:lnTo>
                    <a:pt x="13727" y="7074"/>
                  </a:lnTo>
                  <a:cubicBezTo>
                    <a:pt x="13718" y="7073"/>
                    <a:pt x="13709" y="7072"/>
                    <a:pt x="13701" y="7072"/>
                  </a:cubicBezTo>
                  <a:cubicBezTo>
                    <a:pt x="13612" y="7072"/>
                    <a:pt x="13588" y="7137"/>
                    <a:pt x="13494" y="7137"/>
                  </a:cubicBezTo>
                  <a:cubicBezTo>
                    <a:pt x="13490" y="7137"/>
                    <a:pt x="13485" y="7136"/>
                    <a:pt x="13481" y="7136"/>
                  </a:cubicBezTo>
                  <a:cubicBezTo>
                    <a:pt x="13516" y="7108"/>
                    <a:pt x="13465" y="7092"/>
                    <a:pt x="13539" y="7071"/>
                  </a:cubicBezTo>
                  <a:cubicBezTo>
                    <a:pt x="13526" y="7071"/>
                    <a:pt x="13514" y="7071"/>
                    <a:pt x="13504" y="7071"/>
                  </a:cubicBezTo>
                  <a:cubicBezTo>
                    <a:pt x="13482" y="7071"/>
                    <a:pt x="13467" y="7073"/>
                    <a:pt x="13467" y="7085"/>
                  </a:cubicBezTo>
                  <a:cubicBezTo>
                    <a:pt x="13463" y="7083"/>
                    <a:pt x="13459" y="7082"/>
                    <a:pt x="13453" y="7082"/>
                  </a:cubicBezTo>
                  <a:cubicBezTo>
                    <a:pt x="13428" y="7082"/>
                    <a:pt x="13385" y="7101"/>
                    <a:pt x="13353" y="7101"/>
                  </a:cubicBezTo>
                  <a:cubicBezTo>
                    <a:pt x="13345" y="7101"/>
                    <a:pt x="13337" y="7100"/>
                    <a:pt x="13331" y="7096"/>
                  </a:cubicBezTo>
                  <a:lnTo>
                    <a:pt x="13331" y="7096"/>
                  </a:lnTo>
                  <a:cubicBezTo>
                    <a:pt x="13331" y="7096"/>
                    <a:pt x="13330" y="7097"/>
                    <a:pt x="13330" y="7097"/>
                  </a:cubicBezTo>
                  <a:cubicBezTo>
                    <a:pt x="13329" y="7097"/>
                    <a:pt x="13328" y="7096"/>
                    <a:pt x="13327" y="7095"/>
                  </a:cubicBezTo>
                  <a:lnTo>
                    <a:pt x="13327" y="7095"/>
                  </a:lnTo>
                  <a:cubicBezTo>
                    <a:pt x="13314" y="7104"/>
                    <a:pt x="13307" y="7129"/>
                    <a:pt x="13270" y="7129"/>
                  </a:cubicBezTo>
                  <a:cubicBezTo>
                    <a:pt x="13268" y="7129"/>
                    <a:pt x="13267" y="7129"/>
                    <a:pt x="13265" y="7129"/>
                  </a:cubicBezTo>
                  <a:cubicBezTo>
                    <a:pt x="13262" y="7126"/>
                    <a:pt x="13263" y="7123"/>
                    <a:pt x="13264" y="7120"/>
                  </a:cubicBezTo>
                  <a:lnTo>
                    <a:pt x="13264" y="7120"/>
                  </a:lnTo>
                  <a:cubicBezTo>
                    <a:pt x="13254" y="7130"/>
                    <a:pt x="13201" y="7136"/>
                    <a:pt x="13235" y="7162"/>
                  </a:cubicBezTo>
                  <a:cubicBezTo>
                    <a:pt x="13191" y="7131"/>
                    <a:pt x="13133" y="7125"/>
                    <a:pt x="13072" y="7125"/>
                  </a:cubicBezTo>
                  <a:cubicBezTo>
                    <a:pt x="13031" y="7125"/>
                    <a:pt x="12989" y="7128"/>
                    <a:pt x="12950" y="7128"/>
                  </a:cubicBezTo>
                  <a:cubicBezTo>
                    <a:pt x="12898" y="7128"/>
                    <a:pt x="12851" y="7123"/>
                    <a:pt x="12817" y="7101"/>
                  </a:cubicBezTo>
                  <a:lnTo>
                    <a:pt x="12816" y="7101"/>
                  </a:lnTo>
                  <a:cubicBezTo>
                    <a:pt x="12813" y="7101"/>
                    <a:pt x="12811" y="7101"/>
                    <a:pt x="12809" y="7100"/>
                  </a:cubicBezTo>
                  <a:lnTo>
                    <a:pt x="12809" y="7100"/>
                  </a:lnTo>
                  <a:cubicBezTo>
                    <a:pt x="12729" y="7109"/>
                    <a:pt x="12631" y="7115"/>
                    <a:pt x="12558" y="7118"/>
                  </a:cubicBezTo>
                  <a:cubicBezTo>
                    <a:pt x="12562" y="7112"/>
                    <a:pt x="12560" y="7108"/>
                    <a:pt x="12566" y="7108"/>
                  </a:cubicBezTo>
                  <a:cubicBezTo>
                    <a:pt x="12568" y="7108"/>
                    <a:pt x="12570" y="7108"/>
                    <a:pt x="12572" y="7108"/>
                  </a:cubicBezTo>
                  <a:cubicBezTo>
                    <a:pt x="12561" y="7106"/>
                    <a:pt x="12551" y="7105"/>
                    <a:pt x="12543" y="7105"/>
                  </a:cubicBezTo>
                  <a:cubicBezTo>
                    <a:pt x="12486" y="7105"/>
                    <a:pt x="12491" y="7158"/>
                    <a:pt x="12429" y="7158"/>
                  </a:cubicBezTo>
                  <a:cubicBezTo>
                    <a:pt x="12419" y="7158"/>
                    <a:pt x="12406" y="7156"/>
                    <a:pt x="12391" y="7152"/>
                  </a:cubicBezTo>
                  <a:cubicBezTo>
                    <a:pt x="12331" y="7113"/>
                    <a:pt x="12454" y="7132"/>
                    <a:pt x="12417" y="7118"/>
                  </a:cubicBezTo>
                  <a:cubicBezTo>
                    <a:pt x="12411" y="7089"/>
                    <a:pt x="12393" y="7081"/>
                    <a:pt x="12368" y="7081"/>
                  </a:cubicBezTo>
                  <a:cubicBezTo>
                    <a:pt x="12337" y="7081"/>
                    <a:pt x="12295" y="7094"/>
                    <a:pt x="12254" y="7094"/>
                  </a:cubicBezTo>
                  <a:cubicBezTo>
                    <a:pt x="12234" y="7094"/>
                    <a:pt x="12214" y="7091"/>
                    <a:pt x="12197" y="7081"/>
                  </a:cubicBezTo>
                  <a:lnTo>
                    <a:pt x="12215" y="7076"/>
                  </a:lnTo>
                  <a:cubicBezTo>
                    <a:pt x="12204" y="7070"/>
                    <a:pt x="12191" y="7068"/>
                    <a:pt x="12178" y="7068"/>
                  </a:cubicBezTo>
                  <a:cubicBezTo>
                    <a:pt x="12125" y="7068"/>
                    <a:pt x="12057" y="7102"/>
                    <a:pt x="11983" y="7102"/>
                  </a:cubicBezTo>
                  <a:cubicBezTo>
                    <a:pt x="11979" y="7102"/>
                    <a:pt x="11975" y="7102"/>
                    <a:pt x="11972" y="7101"/>
                  </a:cubicBezTo>
                  <a:cubicBezTo>
                    <a:pt x="11972" y="7101"/>
                    <a:pt x="11976" y="7094"/>
                    <a:pt x="11972" y="7087"/>
                  </a:cubicBezTo>
                  <a:cubicBezTo>
                    <a:pt x="11904" y="7129"/>
                    <a:pt x="11777" y="7143"/>
                    <a:pt x="11682" y="7155"/>
                  </a:cubicBezTo>
                  <a:cubicBezTo>
                    <a:pt x="11712" y="7122"/>
                    <a:pt x="11726" y="7138"/>
                    <a:pt x="11707" y="7106"/>
                  </a:cubicBezTo>
                  <a:lnTo>
                    <a:pt x="11707" y="7106"/>
                  </a:lnTo>
                  <a:cubicBezTo>
                    <a:pt x="11663" y="7111"/>
                    <a:pt x="11719" y="7157"/>
                    <a:pt x="11636" y="7166"/>
                  </a:cubicBezTo>
                  <a:cubicBezTo>
                    <a:pt x="11608" y="7150"/>
                    <a:pt x="11547" y="7134"/>
                    <a:pt x="11538" y="7099"/>
                  </a:cubicBezTo>
                  <a:lnTo>
                    <a:pt x="11619" y="7097"/>
                  </a:lnTo>
                  <a:cubicBezTo>
                    <a:pt x="11606" y="7082"/>
                    <a:pt x="11589" y="7078"/>
                    <a:pt x="11573" y="7078"/>
                  </a:cubicBezTo>
                  <a:cubicBezTo>
                    <a:pt x="11542" y="7078"/>
                    <a:pt x="11509" y="7093"/>
                    <a:pt x="11483" y="7093"/>
                  </a:cubicBezTo>
                  <a:cubicBezTo>
                    <a:pt x="11479" y="7093"/>
                    <a:pt x="11476" y="7093"/>
                    <a:pt x="11473" y="7092"/>
                  </a:cubicBezTo>
                  <a:lnTo>
                    <a:pt x="11478" y="7071"/>
                  </a:lnTo>
                  <a:lnTo>
                    <a:pt x="11478" y="7071"/>
                  </a:lnTo>
                  <a:cubicBezTo>
                    <a:pt x="11360" y="7078"/>
                    <a:pt x="11355" y="7125"/>
                    <a:pt x="11232" y="7125"/>
                  </a:cubicBezTo>
                  <a:cubicBezTo>
                    <a:pt x="11229" y="7125"/>
                    <a:pt x="11226" y="7125"/>
                    <a:pt x="11223" y="7125"/>
                  </a:cubicBezTo>
                  <a:lnTo>
                    <a:pt x="11223" y="7125"/>
                  </a:lnTo>
                  <a:lnTo>
                    <a:pt x="11237" y="7138"/>
                  </a:lnTo>
                  <a:cubicBezTo>
                    <a:pt x="11218" y="7151"/>
                    <a:pt x="11205" y="7155"/>
                    <a:pt x="11195" y="7155"/>
                  </a:cubicBezTo>
                  <a:cubicBezTo>
                    <a:pt x="11174" y="7155"/>
                    <a:pt x="11164" y="7137"/>
                    <a:pt x="11141" y="7137"/>
                  </a:cubicBezTo>
                  <a:cubicBezTo>
                    <a:pt x="11133" y="7137"/>
                    <a:pt x="11122" y="7140"/>
                    <a:pt x="11107" y="7148"/>
                  </a:cubicBezTo>
                  <a:lnTo>
                    <a:pt x="11084" y="7099"/>
                  </a:lnTo>
                  <a:cubicBezTo>
                    <a:pt x="11003" y="7122"/>
                    <a:pt x="10919" y="7143"/>
                    <a:pt x="10833" y="7157"/>
                  </a:cubicBezTo>
                  <a:cubicBezTo>
                    <a:pt x="10882" y="7120"/>
                    <a:pt x="10982" y="7101"/>
                    <a:pt x="11042" y="7078"/>
                  </a:cubicBezTo>
                  <a:cubicBezTo>
                    <a:pt x="10996" y="7078"/>
                    <a:pt x="10882" y="7083"/>
                    <a:pt x="10859" y="7108"/>
                  </a:cubicBezTo>
                  <a:cubicBezTo>
                    <a:pt x="10873" y="7105"/>
                    <a:pt x="10891" y="7097"/>
                    <a:pt x="10906" y="7097"/>
                  </a:cubicBezTo>
                  <a:cubicBezTo>
                    <a:pt x="10911" y="7097"/>
                    <a:pt x="10915" y="7098"/>
                    <a:pt x="10919" y="7099"/>
                  </a:cubicBezTo>
                  <a:cubicBezTo>
                    <a:pt x="10858" y="7137"/>
                    <a:pt x="10787" y="7158"/>
                    <a:pt x="10716" y="7158"/>
                  </a:cubicBezTo>
                  <a:cubicBezTo>
                    <a:pt x="10709" y="7158"/>
                    <a:pt x="10702" y="7157"/>
                    <a:pt x="10694" y="7157"/>
                  </a:cubicBezTo>
                  <a:cubicBezTo>
                    <a:pt x="10711" y="7060"/>
                    <a:pt x="10451" y="7132"/>
                    <a:pt x="10381" y="7057"/>
                  </a:cubicBezTo>
                  <a:cubicBezTo>
                    <a:pt x="10337" y="7067"/>
                    <a:pt x="10293" y="7071"/>
                    <a:pt x="10248" y="7071"/>
                  </a:cubicBezTo>
                  <a:cubicBezTo>
                    <a:pt x="10134" y="7071"/>
                    <a:pt x="10017" y="7048"/>
                    <a:pt x="9885" y="7048"/>
                  </a:cubicBezTo>
                  <a:cubicBezTo>
                    <a:pt x="9877" y="7048"/>
                    <a:pt x="9868" y="7048"/>
                    <a:pt x="9860" y="7048"/>
                  </a:cubicBezTo>
                  <a:cubicBezTo>
                    <a:pt x="9929" y="7122"/>
                    <a:pt x="9804" y="7050"/>
                    <a:pt x="9816" y="7127"/>
                  </a:cubicBezTo>
                  <a:cubicBezTo>
                    <a:pt x="9796" y="7130"/>
                    <a:pt x="9782" y="7131"/>
                    <a:pt x="9772" y="7131"/>
                  </a:cubicBezTo>
                  <a:cubicBezTo>
                    <a:pt x="9759" y="7131"/>
                    <a:pt x="9753" y="7129"/>
                    <a:pt x="9751" y="7127"/>
                  </a:cubicBezTo>
                  <a:lnTo>
                    <a:pt x="9614" y="7081"/>
                  </a:lnTo>
                  <a:cubicBezTo>
                    <a:pt x="9582" y="7060"/>
                    <a:pt x="9658" y="7064"/>
                    <a:pt x="9653" y="7048"/>
                  </a:cubicBezTo>
                  <a:cubicBezTo>
                    <a:pt x="9556" y="7041"/>
                    <a:pt x="9612" y="7016"/>
                    <a:pt x="9547" y="6995"/>
                  </a:cubicBezTo>
                  <a:lnTo>
                    <a:pt x="9547" y="6995"/>
                  </a:lnTo>
                  <a:cubicBezTo>
                    <a:pt x="9557" y="7015"/>
                    <a:pt x="9533" y="7027"/>
                    <a:pt x="9497" y="7027"/>
                  </a:cubicBezTo>
                  <a:cubicBezTo>
                    <a:pt x="9485" y="7027"/>
                    <a:pt x="9471" y="7026"/>
                    <a:pt x="9456" y="7023"/>
                  </a:cubicBezTo>
                  <a:lnTo>
                    <a:pt x="9456" y="7023"/>
                  </a:lnTo>
                  <a:lnTo>
                    <a:pt x="9535" y="7060"/>
                  </a:lnTo>
                  <a:cubicBezTo>
                    <a:pt x="9513" y="7066"/>
                    <a:pt x="9495" y="7069"/>
                    <a:pt x="9479" y="7069"/>
                  </a:cubicBezTo>
                  <a:cubicBezTo>
                    <a:pt x="9416" y="7069"/>
                    <a:pt x="9399" y="7025"/>
                    <a:pt x="9335" y="7025"/>
                  </a:cubicBezTo>
                  <a:cubicBezTo>
                    <a:pt x="9319" y="7025"/>
                    <a:pt x="9301" y="7028"/>
                    <a:pt x="9278" y="7034"/>
                  </a:cubicBezTo>
                  <a:lnTo>
                    <a:pt x="9322" y="7011"/>
                  </a:lnTo>
                  <a:lnTo>
                    <a:pt x="9322" y="7011"/>
                  </a:lnTo>
                  <a:cubicBezTo>
                    <a:pt x="9252" y="7025"/>
                    <a:pt x="9060" y="7011"/>
                    <a:pt x="8990" y="7071"/>
                  </a:cubicBezTo>
                  <a:cubicBezTo>
                    <a:pt x="8979" y="7062"/>
                    <a:pt x="8963" y="7041"/>
                    <a:pt x="8993" y="7036"/>
                  </a:cubicBezTo>
                  <a:cubicBezTo>
                    <a:pt x="8985" y="7036"/>
                    <a:pt x="8977" y="7036"/>
                    <a:pt x="8970" y="7036"/>
                  </a:cubicBezTo>
                  <a:cubicBezTo>
                    <a:pt x="8840" y="7036"/>
                    <a:pt x="8690" y="7077"/>
                    <a:pt x="8571" y="7077"/>
                  </a:cubicBezTo>
                  <a:cubicBezTo>
                    <a:pt x="8539" y="7077"/>
                    <a:pt x="8509" y="7074"/>
                    <a:pt x="8483" y="7067"/>
                  </a:cubicBezTo>
                  <a:lnTo>
                    <a:pt x="8497" y="7046"/>
                  </a:lnTo>
                  <a:lnTo>
                    <a:pt x="8497" y="7046"/>
                  </a:lnTo>
                  <a:cubicBezTo>
                    <a:pt x="8472" y="7051"/>
                    <a:pt x="8452" y="7070"/>
                    <a:pt x="8426" y="7070"/>
                  </a:cubicBezTo>
                  <a:cubicBezTo>
                    <a:pt x="8419" y="7070"/>
                    <a:pt x="8411" y="7069"/>
                    <a:pt x="8402" y="7064"/>
                  </a:cubicBezTo>
                  <a:cubicBezTo>
                    <a:pt x="8404" y="7055"/>
                    <a:pt x="8415" y="7043"/>
                    <a:pt x="8399" y="7043"/>
                  </a:cubicBezTo>
                  <a:cubicBezTo>
                    <a:pt x="8386" y="7049"/>
                    <a:pt x="8338" y="7067"/>
                    <a:pt x="8299" y="7067"/>
                  </a:cubicBezTo>
                  <a:cubicBezTo>
                    <a:pt x="8290" y="7067"/>
                    <a:pt x="8282" y="7066"/>
                    <a:pt x="8274" y="7064"/>
                  </a:cubicBezTo>
                  <a:lnTo>
                    <a:pt x="8309" y="7043"/>
                  </a:lnTo>
                  <a:cubicBezTo>
                    <a:pt x="8287" y="7040"/>
                    <a:pt x="8266" y="7039"/>
                    <a:pt x="8247" y="7039"/>
                  </a:cubicBezTo>
                  <a:cubicBezTo>
                    <a:pt x="8120" y="7039"/>
                    <a:pt x="8038" y="7096"/>
                    <a:pt x="7917" y="7108"/>
                  </a:cubicBezTo>
                  <a:cubicBezTo>
                    <a:pt x="7917" y="7053"/>
                    <a:pt x="7787" y="7034"/>
                    <a:pt x="7722" y="7027"/>
                  </a:cubicBezTo>
                  <a:lnTo>
                    <a:pt x="7725" y="7018"/>
                  </a:lnTo>
                  <a:cubicBezTo>
                    <a:pt x="7713" y="7018"/>
                    <a:pt x="7702" y="7017"/>
                    <a:pt x="7690" y="7017"/>
                  </a:cubicBezTo>
                  <a:cubicBezTo>
                    <a:pt x="7516" y="7017"/>
                    <a:pt x="7387" y="7066"/>
                    <a:pt x="7219" y="7085"/>
                  </a:cubicBezTo>
                  <a:cubicBezTo>
                    <a:pt x="7108" y="7027"/>
                    <a:pt x="6844" y="7062"/>
                    <a:pt x="6665" y="7027"/>
                  </a:cubicBezTo>
                  <a:lnTo>
                    <a:pt x="6665" y="7027"/>
                  </a:lnTo>
                  <a:cubicBezTo>
                    <a:pt x="6693" y="7039"/>
                    <a:pt x="6661" y="7071"/>
                    <a:pt x="6630" y="7076"/>
                  </a:cubicBezTo>
                  <a:cubicBezTo>
                    <a:pt x="6626" y="7075"/>
                    <a:pt x="6621" y="7074"/>
                    <a:pt x="6616" y="7074"/>
                  </a:cubicBezTo>
                  <a:cubicBezTo>
                    <a:pt x="6590" y="7074"/>
                    <a:pt x="6558" y="7087"/>
                    <a:pt x="6539" y="7087"/>
                  </a:cubicBezTo>
                  <a:cubicBezTo>
                    <a:pt x="6526" y="7087"/>
                    <a:pt x="6519" y="7082"/>
                    <a:pt x="6521" y="7064"/>
                  </a:cubicBezTo>
                  <a:lnTo>
                    <a:pt x="6535" y="7064"/>
                  </a:lnTo>
                  <a:cubicBezTo>
                    <a:pt x="6515" y="7031"/>
                    <a:pt x="6468" y="7026"/>
                    <a:pt x="6420" y="7026"/>
                  </a:cubicBezTo>
                  <a:cubicBezTo>
                    <a:pt x="6405" y="7026"/>
                    <a:pt x="6391" y="7026"/>
                    <a:pt x="6377" y="7027"/>
                  </a:cubicBezTo>
                  <a:lnTo>
                    <a:pt x="6377" y="7027"/>
                  </a:lnTo>
                  <a:cubicBezTo>
                    <a:pt x="6435" y="6975"/>
                    <a:pt x="6489" y="6920"/>
                    <a:pt x="6540" y="6860"/>
                  </a:cubicBezTo>
                  <a:lnTo>
                    <a:pt x="6540" y="6860"/>
                  </a:lnTo>
                  <a:lnTo>
                    <a:pt x="6538" y="6900"/>
                  </a:lnTo>
                  <a:cubicBezTo>
                    <a:pt x="6596" y="6844"/>
                    <a:pt x="6538" y="6754"/>
                    <a:pt x="6589" y="6698"/>
                  </a:cubicBezTo>
                  <a:lnTo>
                    <a:pt x="6589" y="6698"/>
                  </a:lnTo>
                  <a:lnTo>
                    <a:pt x="6642" y="6719"/>
                  </a:lnTo>
                  <a:cubicBezTo>
                    <a:pt x="6744" y="6617"/>
                    <a:pt x="6879" y="6550"/>
                    <a:pt x="6943" y="6415"/>
                  </a:cubicBezTo>
                  <a:lnTo>
                    <a:pt x="6943" y="6415"/>
                  </a:lnTo>
                  <a:cubicBezTo>
                    <a:pt x="6953" y="6427"/>
                    <a:pt x="6950" y="6443"/>
                    <a:pt x="6939" y="6455"/>
                  </a:cubicBezTo>
                  <a:cubicBezTo>
                    <a:pt x="6986" y="6408"/>
                    <a:pt x="7138" y="6303"/>
                    <a:pt x="7087" y="6264"/>
                  </a:cubicBezTo>
                  <a:lnTo>
                    <a:pt x="7087" y="6264"/>
                  </a:lnTo>
                  <a:cubicBezTo>
                    <a:pt x="7089" y="6265"/>
                    <a:pt x="7091" y="6265"/>
                    <a:pt x="7092" y="6265"/>
                  </a:cubicBezTo>
                  <a:cubicBezTo>
                    <a:pt x="7130" y="6265"/>
                    <a:pt x="7191" y="6153"/>
                    <a:pt x="7226" y="6091"/>
                  </a:cubicBezTo>
                  <a:lnTo>
                    <a:pt x="7242" y="6123"/>
                  </a:lnTo>
                  <a:cubicBezTo>
                    <a:pt x="7256" y="6047"/>
                    <a:pt x="7249" y="6035"/>
                    <a:pt x="7305" y="5963"/>
                  </a:cubicBezTo>
                  <a:cubicBezTo>
                    <a:pt x="7309" y="5961"/>
                    <a:pt x="7313" y="5960"/>
                    <a:pt x="7316" y="5960"/>
                  </a:cubicBezTo>
                  <a:cubicBezTo>
                    <a:pt x="7326" y="5960"/>
                    <a:pt x="7331" y="5970"/>
                    <a:pt x="7319" y="5980"/>
                  </a:cubicBezTo>
                  <a:lnTo>
                    <a:pt x="7319" y="5980"/>
                  </a:lnTo>
                  <a:cubicBezTo>
                    <a:pt x="7371" y="5943"/>
                    <a:pt x="7331" y="5920"/>
                    <a:pt x="7402" y="5873"/>
                  </a:cubicBezTo>
                  <a:lnTo>
                    <a:pt x="7402" y="5873"/>
                  </a:lnTo>
                  <a:lnTo>
                    <a:pt x="7395" y="5910"/>
                  </a:lnTo>
                  <a:cubicBezTo>
                    <a:pt x="7449" y="5861"/>
                    <a:pt x="7437" y="5857"/>
                    <a:pt x="7446" y="5808"/>
                  </a:cubicBezTo>
                  <a:cubicBezTo>
                    <a:pt x="7467" y="5772"/>
                    <a:pt x="7532" y="5728"/>
                    <a:pt x="7567" y="5728"/>
                  </a:cubicBezTo>
                  <a:cubicBezTo>
                    <a:pt x="7573" y="5728"/>
                    <a:pt x="7577" y="5729"/>
                    <a:pt x="7581" y="5731"/>
                  </a:cubicBezTo>
                  <a:cubicBezTo>
                    <a:pt x="7576" y="5694"/>
                    <a:pt x="7593" y="5659"/>
                    <a:pt x="7623" y="5639"/>
                  </a:cubicBezTo>
                  <a:cubicBezTo>
                    <a:pt x="7634" y="5643"/>
                    <a:pt x="7630" y="5659"/>
                    <a:pt x="7625" y="5666"/>
                  </a:cubicBezTo>
                  <a:cubicBezTo>
                    <a:pt x="7729" y="5597"/>
                    <a:pt x="7727" y="5509"/>
                    <a:pt x="7810" y="5472"/>
                  </a:cubicBezTo>
                  <a:cubicBezTo>
                    <a:pt x="7816" y="5477"/>
                    <a:pt x="7822" y="5480"/>
                    <a:pt x="7829" y="5480"/>
                  </a:cubicBezTo>
                  <a:cubicBezTo>
                    <a:pt x="7831" y="5480"/>
                    <a:pt x="7834" y="5479"/>
                    <a:pt x="7836" y="5479"/>
                  </a:cubicBezTo>
                  <a:lnTo>
                    <a:pt x="7836" y="5479"/>
                  </a:lnTo>
                  <a:cubicBezTo>
                    <a:pt x="7797" y="5518"/>
                    <a:pt x="7755" y="5557"/>
                    <a:pt x="7711" y="5595"/>
                  </a:cubicBezTo>
                  <a:cubicBezTo>
                    <a:pt x="7715" y="5599"/>
                    <a:pt x="7722" y="5600"/>
                    <a:pt x="7728" y="5600"/>
                  </a:cubicBezTo>
                  <a:cubicBezTo>
                    <a:pt x="7739" y="5600"/>
                    <a:pt x="7751" y="5597"/>
                    <a:pt x="7762" y="5597"/>
                  </a:cubicBezTo>
                  <a:cubicBezTo>
                    <a:pt x="7777" y="5597"/>
                    <a:pt x="7788" y="5604"/>
                    <a:pt x="7783" y="5641"/>
                  </a:cubicBezTo>
                  <a:cubicBezTo>
                    <a:pt x="7810" y="5578"/>
                    <a:pt x="7848" y="5465"/>
                    <a:pt x="7915" y="5421"/>
                  </a:cubicBezTo>
                  <a:cubicBezTo>
                    <a:pt x="7917" y="5420"/>
                    <a:pt x="7919" y="5419"/>
                    <a:pt x="7922" y="5419"/>
                  </a:cubicBezTo>
                  <a:cubicBezTo>
                    <a:pt x="7924" y="5419"/>
                    <a:pt x="7926" y="5420"/>
                    <a:pt x="7929" y="5421"/>
                  </a:cubicBezTo>
                  <a:lnTo>
                    <a:pt x="7926" y="5428"/>
                  </a:lnTo>
                  <a:cubicBezTo>
                    <a:pt x="7940" y="5418"/>
                    <a:pt x="7950" y="5404"/>
                    <a:pt x="7956" y="5391"/>
                  </a:cubicBezTo>
                  <a:cubicBezTo>
                    <a:pt x="7975" y="5379"/>
                    <a:pt x="7994" y="5365"/>
                    <a:pt x="8007" y="5351"/>
                  </a:cubicBezTo>
                  <a:cubicBezTo>
                    <a:pt x="8010" y="5352"/>
                    <a:pt x="8012" y="5353"/>
                    <a:pt x="8014" y="5353"/>
                  </a:cubicBezTo>
                  <a:cubicBezTo>
                    <a:pt x="8041" y="5353"/>
                    <a:pt x="8084" y="5296"/>
                    <a:pt x="8112" y="5270"/>
                  </a:cubicBezTo>
                  <a:cubicBezTo>
                    <a:pt x="8089" y="5251"/>
                    <a:pt x="8112" y="5225"/>
                    <a:pt x="8090" y="5225"/>
                  </a:cubicBezTo>
                  <a:cubicBezTo>
                    <a:pt x="8085" y="5225"/>
                    <a:pt x="8079" y="5226"/>
                    <a:pt x="8070" y="5228"/>
                  </a:cubicBezTo>
                  <a:cubicBezTo>
                    <a:pt x="8076" y="5228"/>
                    <a:pt x="8070" y="5235"/>
                    <a:pt x="8057" y="5250"/>
                  </a:cubicBezTo>
                  <a:lnTo>
                    <a:pt x="8057" y="5250"/>
                  </a:lnTo>
                  <a:cubicBezTo>
                    <a:pt x="8057" y="5249"/>
                    <a:pt x="8058" y="5248"/>
                    <a:pt x="8058" y="5247"/>
                  </a:cubicBezTo>
                  <a:lnTo>
                    <a:pt x="8058" y="5247"/>
                  </a:lnTo>
                  <a:cubicBezTo>
                    <a:pt x="8054" y="5249"/>
                    <a:pt x="8047" y="5251"/>
                    <a:pt x="8042" y="5254"/>
                  </a:cubicBezTo>
                  <a:lnTo>
                    <a:pt x="8042" y="5268"/>
                  </a:lnTo>
                  <a:lnTo>
                    <a:pt x="8045" y="5265"/>
                  </a:lnTo>
                  <a:lnTo>
                    <a:pt x="8045" y="5265"/>
                  </a:lnTo>
                  <a:cubicBezTo>
                    <a:pt x="8043" y="5268"/>
                    <a:pt x="8041" y="5270"/>
                    <a:pt x="8040" y="5272"/>
                  </a:cubicBezTo>
                  <a:lnTo>
                    <a:pt x="8040" y="5268"/>
                  </a:lnTo>
                  <a:lnTo>
                    <a:pt x="7973" y="5340"/>
                  </a:lnTo>
                  <a:cubicBezTo>
                    <a:pt x="7977" y="5300"/>
                    <a:pt x="8003" y="5268"/>
                    <a:pt x="8040" y="5251"/>
                  </a:cubicBezTo>
                  <a:cubicBezTo>
                    <a:pt x="8038" y="5226"/>
                    <a:pt x="8038" y="5200"/>
                    <a:pt x="8038" y="5173"/>
                  </a:cubicBezTo>
                  <a:cubicBezTo>
                    <a:pt x="8105" y="5171"/>
                    <a:pt x="8185" y="5125"/>
                    <a:pt x="8224" y="5125"/>
                  </a:cubicBezTo>
                  <a:cubicBezTo>
                    <a:pt x="8228" y="5125"/>
                    <a:pt x="8232" y="5125"/>
                    <a:pt x="8235" y="5126"/>
                  </a:cubicBezTo>
                  <a:cubicBezTo>
                    <a:pt x="8307" y="5027"/>
                    <a:pt x="8425" y="4915"/>
                    <a:pt x="8432" y="4816"/>
                  </a:cubicBezTo>
                  <a:cubicBezTo>
                    <a:pt x="8441" y="4800"/>
                    <a:pt x="8452" y="4796"/>
                    <a:pt x="8463" y="4796"/>
                  </a:cubicBezTo>
                  <a:cubicBezTo>
                    <a:pt x="8472" y="4796"/>
                    <a:pt x="8482" y="4799"/>
                    <a:pt x="8490" y="4799"/>
                  </a:cubicBezTo>
                  <a:cubicBezTo>
                    <a:pt x="8480" y="4818"/>
                    <a:pt x="8462" y="4834"/>
                    <a:pt x="8462" y="4848"/>
                  </a:cubicBezTo>
                  <a:cubicBezTo>
                    <a:pt x="8499" y="4788"/>
                    <a:pt x="8601" y="4700"/>
                    <a:pt x="8578" y="4656"/>
                  </a:cubicBezTo>
                  <a:cubicBezTo>
                    <a:pt x="8592" y="4647"/>
                    <a:pt x="8601" y="4644"/>
                    <a:pt x="8606" y="4644"/>
                  </a:cubicBezTo>
                  <a:cubicBezTo>
                    <a:pt x="8621" y="4644"/>
                    <a:pt x="8611" y="4667"/>
                    <a:pt x="8617" y="4667"/>
                  </a:cubicBezTo>
                  <a:cubicBezTo>
                    <a:pt x="8621" y="4667"/>
                    <a:pt x="8630" y="4658"/>
                    <a:pt x="8654" y="4630"/>
                  </a:cubicBezTo>
                  <a:lnTo>
                    <a:pt x="8654" y="4651"/>
                  </a:lnTo>
                  <a:cubicBezTo>
                    <a:pt x="8866" y="4541"/>
                    <a:pt x="8839" y="4312"/>
                    <a:pt x="9067" y="4193"/>
                  </a:cubicBezTo>
                  <a:lnTo>
                    <a:pt x="9067" y="4193"/>
                  </a:lnTo>
                  <a:cubicBezTo>
                    <a:pt x="9065" y="4194"/>
                    <a:pt x="9063" y="4194"/>
                    <a:pt x="9062" y="4194"/>
                  </a:cubicBezTo>
                  <a:cubicBezTo>
                    <a:pt x="9059" y="4194"/>
                    <a:pt x="9057" y="4193"/>
                    <a:pt x="9055" y="4192"/>
                  </a:cubicBezTo>
                  <a:cubicBezTo>
                    <a:pt x="9292" y="4014"/>
                    <a:pt x="9456" y="3735"/>
                    <a:pt x="9707" y="3575"/>
                  </a:cubicBezTo>
                  <a:cubicBezTo>
                    <a:pt x="9776" y="3524"/>
                    <a:pt x="9760" y="3499"/>
                    <a:pt x="9781" y="3446"/>
                  </a:cubicBezTo>
                  <a:lnTo>
                    <a:pt x="9820" y="3459"/>
                  </a:lnTo>
                  <a:lnTo>
                    <a:pt x="9848" y="3369"/>
                  </a:lnTo>
                  <a:cubicBezTo>
                    <a:pt x="9913" y="3260"/>
                    <a:pt x="10064" y="3283"/>
                    <a:pt x="10131" y="3130"/>
                  </a:cubicBezTo>
                  <a:lnTo>
                    <a:pt x="10099" y="3128"/>
                  </a:lnTo>
                  <a:cubicBezTo>
                    <a:pt x="10137" y="3095"/>
                    <a:pt x="10196" y="3014"/>
                    <a:pt x="10219" y="3014"/>
                  </a:cubicBezTo>
                  <a:cubicBezTo>
                    <a:pt x="10222" y="3014"/>
                    <a:pt x="10224" y="3016"/>
                    <a:pt x="10226" y="3019"/>
                  </a:cubicBezTo>
                  <a:cubicBezTo>
                    <a:pt x="10228" y="3012"/>
                    <a:pt x="10221" y="2987"/>
                    <a:pt x="10247" y="2982"/>
                  </a:cubicBezTo>
                  <a:lnTo>
                    <a:pt x="10261" y="2994"/>
                  </a:lnTo>
                  <a:lnTo>
                    <a:pt x="10333" y="2873"/>
                  </a:lnTo>
                  <a:cubicBezTo>
                    <a:pt x="10351" y="2859"/>
                    <a:pt x="10364" y="2854"/>
                    <a:pt x="10373" y="2854"/>
                  </a:cubicBezTo>
                  <a:cubicBezTo>
                    <a:pt x="10394" y="2854"/>
                    <a:pt x="10400" y="2877"/>
                    <a:pt x="10421" y="2877"/>
                  </a:cubicBezTo>
                  <a:cubicBezTo>
                    <a:pt x="10435" y="2877"/>
                    <a:pt x="10455" y="2867"/>
                    <a:pt x="10490" y="2834"/>
                  </a:cubicBezTo>
                  <a:cubicBezTo>
                    <a:pt x="10524" y="2789"/>
                    <a:pt x="10562" y="2683"/>
                    <a:pt x="10541" y="2683"/>
                  </a:cubicBezTo>
                  <a:lnTo>
                    <a:pt x="10541" y="2683"/>
                  </a:lnTo>
                  <a:cubicBezTo>
                    <a:pt x="10540" y="2683"/>
                    <a:pt x="10540" y="2683"/>
                    <a:pt x="10539" y="2683"/>
                  </a:cubicBezTo>
                  <a:cubicBezTo>
                    <a:pt x="10527" y="2695"/>
                    <a:pt x="10503" y="2708"/>
                    <a:pt x="10487" y="2708"/>
                  </a:cubicBezTo>
                  <a:cubicBezTo>
                    <a:pt x="10482" y="2708"/>
                    <a:pt x="10477" y="2706"/>
                    <a:pt x="10474" y="2704"/>
                  </a:cubicBezTo>
                  <a:lnTo>
                    <a:pt x="10502" y="2660"/>
                  </a:lnTo>
                  <a:cubicBezTo>
                    <a:pt x="10477" y="2625"/>
                    <a:pt x="10463" y="2577"/>
                    <a:pt x="10411" y="2577"/>
                  </a:cubicBezTo>
                  <a:close/>
                  <a:moveTo>
                    <a:pt x="3466" y="7528"/>
                  </a:moveTo>
                  <a:lnTo>
                    <a:pt x="3434" y="7567"/>
                  </a:lnTo>
                  <a:cubicBezTo>
                    <a:pt x="3448" y="7556"/>
                    <a:pt x="3457" y="7544"/>
                    <a:pt x="3466" y="7530"/>
                  </a:cubicBezTo>
                  <a:lnTo>
                    <a:pt x="3466" y="7528"/>
                  </a:lnTo>
                  <a:close/>
                  <a:moveTo>
                    <a:pt x="3151" y="7859"/>
                  </a:moveTo>
                  <a:lnTo>
                    <a:pt x="3130" y="7890"/>
                  </a:lnTo>
                  <a:lnTo>
                    <a:pt x="3155" y="7864"/>
                  </a:lnTo>
                  <a:lnTo>
                    <a:pt x="3151" y="7859"/>
                  </a:lnTo>
                  <a:close/>
                  <a:moveTo>
                    <a:pt x="20069" y="8520"/>
                  </a:moveTo>
                  <a:lnTo>
                    <a:pt x="19937" y="8564"/>
                  </a:lnTo>
                  <a:lnTo>
                    <a:pt x="19981" y="8613"/>
                  </a:lnTo>
                  <a:lnTo>
                    <a:pt x="20069" y="8520"/>
                  </a:lnTo>
                  <a:close/>
                  <a:moveTo>
                    <a:pt x="19979" y="8884"/>
                  </a:moveTo>
                  <a:cubicBezTo>
                    <a:pt x="19965" y="8893"/>
                    <a:pt x="19972" y="8924"/>
                    <a:pt x="20021" y="8998"/>
                  </a:cubicBezTo>
                  <a:cubicBezTo>
                    <a:pt x="20002" y="8963"/>
                    <a:pt x="19986" y="8924"/>
                    <a:pt x="19979" y="8884"/>
                  </a:cubicBezTo>
                  <a:close/>
                  <a:moveTo>
                    <a:pt x="19508" y="9151"/>
                  </a:moveTo>
                  <a:cubicBezTo>
                    <a:pt x="19522" y="9172"/>
                    <a:pt x="19536" y="9188"/>
                    <a:pt x="19548" y="9202"/>
                  </a:cubicBezTo>
                  <a:lnTo>
                    <a:pt x="19508" y="9151"/>
                  </a:lnTo>
                  <a:close/>
                  <a:moveTo>
                    <a:pt x="19361" y="9354"/>
                  </a:moveTo>
                  <a:lnTo>
                    <a:pt x="19361" y="9354"/>
                  </a:lnTo>
                  <a:cubicBezTo>
                    <a:pt x="19360" y="9354"/>
                    <a:pt x="19380" y="9375"/>
                    <a:pt x="19399" y="9396"/>
                  </a:cubicBezTo>
                  <a:lnTo>
                    <a:pt x="19399" y="9396"/>
                  </a:lnTo>
                  <a:cubicBezTo>
                    <a:pt x="19399" y="9396"/>
                    <a:pt x="19398" y="9395"/>
                    <a:pt x="19397" y="9394"/>
                  </a:cubicBezTo>
                  <a:lnTo>
                    <a:pt x="19397" y="9394"/>
                  </a:lnTo>
                  <a:cubicBezTo>
                    <a:pt x="19432" y="9438"/>
                    <a:pt x="19468" y="9504"/>
                    <a:pt x="19486" y="9504"/>
                  </a:cubicBezTo>
                  <a:cubicBezTo>
                    <a:pt x="19488" y="9504"/>
                    <a:pt x="19490" y="9503"/>
                    <a:pt x="19492" y="9501"/>
                  </a:cubicBezTo>
                  <a:cubicBezTo>
                    <a:pt x="19480" y="9482"/>
                    <a:pt x="19467" y="9466"/>
                    <a:pt x="19450" y="9452"/>
                  </a:cubicBezTo>
                  <a:cubicBezTo>
                    <a:pt x="19449" y="9447"/>
                    <a:pt x="19448" y="9443"/>
                    <a:pt x="19448" y="9440"/>
                  </a:cubicBezTo>
                  <a:lnTo>
                    <a:pt x="19448" y="9440"/>
                  </a:lnTo>
                  <a:cubicBezTo>
                    <a:pt x="19448" y="9440"/>
                    <a:pt x="19449" y="9441"/>
                    <a:pt x="19450" y="9441"/>
                  </a:cubicBezTo>
                  <a:cubicBezTo>
                    <a:pt x="19450" y="9441"/>
                    <a:pt x="19450" y="9441"/>
                    <a:pt x="19450" y="9440"/>
                  </a:cubicBezTo>
                  <a:lnTo>
                    <a:pt x="19448" y="9437"/>
                  </a:lnTo>
                  <a:lnTo>
                    <a:pt x="19448" y="9437"/>
                  </a:lnTo>
                  <a:cubicBezTo>
                    <a:pt x="19448" y="9438"/>
                    <a:pt x="19448" y="9439"/>
                    <a:pt x="19448" y="9440"/>
                  </a:cubicBezTo>
                  <a:lnTo>
                    <a:pt x="19448" y="9440"/>
                  </a:lnTo>
                  <a:cubicBezTo>
                    <a:pt x="19440" y="9437"/>
                    <a:pt x="19419" y="9416"/>
                    <a:pt x="19399" y="9396"/>
                  </a:cubicBezTo>
                  <a:lnTo>
                    <a:pt x="19399" y="9396"/>
                  </a:lnTo>
                  <a:cubicBezTo>
                    <a:pt x="19399" y="9396"/>
                    <a:pt x="19399" y="9396"/>
                    <a:pt x="19399" y="9396"/>
                  </a:cubicBezTo>
                  <a:cubicBezTo>
                    <a:pt x="19399" y="9396"/>
                    <a:pt x="19399" y="9396"/>
                    <a:pt x="19399" y="9396"/>
                  </a:cubicBezTo>
                  <a:lnTo>
                    <a:pt x="19399" y="9396"/>
                  </a:lnTo>
                  <a:cubicBezTo>
                    <a:pt x="19399" y="9396"/>
                    <a:pt x="19399" y="9396"/>
                    <a:pt x="19399" y="9396"/>
                  </a:cubicBezTo>
                  <a:lnTo>
                    <a:pt x="19399" y="9396"/>
                  </a:lnTo>
                  <a:cubicBezTo>
                    <a:pt x="19395" y="9389"/>
                    <a:pt x="19388" y="9383"/>
                    <a:pt x="19383" y="9376"/>
                  </a:cubicBezTo>
                  <a:cubicBezTo>
                    <a:pt x="19368" y="9360"/>
                    <a:pt x="19361" y="9354"/>
                    <a:pt x="19361" y="9354"/>
                  </a:cubicBezTo>
                  <a:close/>
                  <a:moveTo>
                    <a:pt x="814" y="9540"/>
                  </a:moveTo>
                  <a:cubicBezTo>
                    <a:pt x="813" y="9543"/>
                    <a:pt x="812" y="9547"/>
                    <a:pt x="811" y="9550"/>
                  </a:cubicBezTo>
                  <a:lnTo>
                    <a:pt x="811" y="9550"/>
                  </a:lnTo>
                  <a:cubicBezTo>
                    <a:pt x="812" y="9546"/>
                    <a:pt x="813" y="9543"/>
                    <a:pt x="814" y="9540"/>
                  </a:cubicBezTo>
                  <a:close/>
                  <a:moveTo>
                    <a:pt x="20007" y="10020"/>
                  </a:moveTo>
                  <a:cubicBezTo>
                    <a:pt x="20007" y="10022"/>
                    <a:pt x="20007" y="10025"/>
                    <a:pt x="20007" y="10027"/>
                  </a:cubicBezTo>
                  <a:cubicBezTo>
                    <a:pt x="20010" y="10044"/>
                    <a:pt x="20012" y="10050"/>
                    <a:pt x="20012" y="10050"/>
                  </a:cubicBezTo>
                  <a:cubicBezTo>
                    <a:pt x="20012" y="10050"/>
                    <a:pt x="20009" y="10035"/>
                    <a:pt x="20007" y="10020"/>
                  </a:cubicBezTo>
                  <a:close/>
                  <a:moveTo>
                    <a:pt x="20686" y="10053"/>
                  </a:moveTo>
                  <a:cubicBezTo>
                    <a:pt x="20682" y="10068"/>
                    <a:pt x="20681" y="10075"/>
                    <a:pt x="20682" y="10075"/>
                  </a:cubicBezTo>
                  <a:cubicBezTo>
                    <a:pt x="20682" y="10075"/>
                    <a:pt x="20684" y="10069"/>
                    <a:pt x="20686" y="10062"/>
                  </a:cubicBezTo>
                  <a:lnTo>
                    <a:pt x="20686" y="10059"/>
                  </a:lnTo>
                  <a:lnTo>
                    <a:pt x="20686" y="10053"/>
                  </a:lnTo>
                  <a:close/>
                  <a:moveTo>
                    <a:pt x="20001" y="10117"/>
                  </a:moveTo>
                  <a:cubicBezTo>
                    <a:pt x="20004" y="10140"/>
                    <a:pt x="20008" y="10161"/>
                    <a:pt x="20014" y="10180"/>
                  </a:cubicBezTo>
                  <a:cubicBezTo>
                    <a:pt x="20009" y="10153"/>
                    <a:pt x="20004" y="10132"/>
                    <a:pt x="20001" y="10117"/>
                  </a:cubicBezTo>
                  <a:close/>
                  <a:moveTo>
                    <a:pt x="19742" y="10586"/>
                  </a:moveTo>
                  <a:lnTo>
                    <a:pt x="19742" y="10586"/>
                  </a:lnTo>
                  <a:cubicBezTo>
                    <a:pt x="19742" y="10586"/>
                    <a:pt x="19742" y="10587"/>
                    <a:pt x="19742" y="10587"/>
                  </a:cubicBezTo>
                  <a:lnTo>
                    <a:pt x="19742" y="10587"/>
                  </a:lnTo>
                  <a:cubicBezTo>
                    <a:pt x="19742" y="10587"/>
                    <a:pt x="19742" y="10586"/>
                    <a:pt x="19742" y="10586"/>
                  </a:cubicBezTo>
                  <a:close/>
                  <a:moveTo>
                    <a:pt x="2991" y="9482"/>
                  </a:moveTo>
                  <a:lnTo>
                    <a:pt x="2787" y="10113"/>
                  </a:lnTo>
                  <a:lnTo>
                    <a:pt x="2124" y="10113"/>
                  </a:lnTo>
                  <a:lnTo>
                    <a:pt x="2659" y="10500"/>
                  </a:lnTo>
                  <a:lnTo>
                    <a:pt x="2455" y="11130"/>
                  </a:lnTo>
                  <a:lnTo>
                    <a:pt x="2991" y="10741"/>
                  </a:lnTo>
                  <a:lnTo>
                    <a:pt x="3526" y="11130"/>
                  </a:lnTo>
                  <a:lnTo>
                    <a:pt x="3322" y="10500"/>
                  </a:lnTo>
                  <a:lnTo>
                    <a:pt x="3858" y="10113"/>
                  </a:lnTo>
                  <a:lnTo>
                    <a:pt x="3197" y="10113"/>
                  </a:lnTo>
                  <a:lnTo>
                    <a:pt x="2991" y="9482"/>
                  </a:lnTo>
                  <a:close/>
                  <a:moveTo>
                    <a:pt x="17658" y="9482"/>
                  </a:moveTo>
                  <a:lnTo>
                    <a:pt x="17454" y="10113"/>
                  </a:lnTo>
                  <a:lnTo>
                    <a:pt x="16794" y="10113"/>
                  </a:lnTo>
                  <a:lnTo>
                    <a:pt x="17329" y="10500"/>
                  </a:lnTo>
                  <a:lnTo>
                    <a:pt x="17125" y="11130"/>
                  </a:lnTo>
                  <a:lnTo>
                    <a:pt x="17661" y="10741"/>
                  </a:lnTo>
                  <a:lnTo>
                    <a:pt x="18194" y="11130"/>
                  </a:lnTo>
                  <a:lnTo>
                    <a:pt x="17990" y="10500"/>
                  </a:lnTo>
                  <a:lnTo>
                    <a:pt x="18525" y="10113"/>
                  </a:lnTo>
                  <a:lnTo>
                    <a:pt x="17865" y="10113"/>
                  </a:lnTo>
                  <a:lnTo>
                    <a:pt x="17658" y="9482"/>
                  </a:lnTo>
                  <a:close/>
                  <a:moveTo>
                    <a:pt x="18194" y="11130"/>
                  </a:moveTo>
                  <a:lnTo>
                    <a:pt x="18194" y="11130"/>
                  </a:lnTo>
                  <a:lnTo>
                    <a:pt x="18194" y="11130"/>
                  </a:lnTo>
                  <a:close/>
                  <a:moveTo>
                    <a:pt x="1208" y="11133"/>
                  </a:moveTo>
                  <a:lnTo>
                    <a:pt x="1208" y="11133"/>
                  </a:lnTo>
                  <a:cubicBezTo>
                    <a:pt x="1210" y="11138"/>
                    <a:pt x="1212" y="11143"/>
                    <a:pt x="1213" y="11148"/>
                  </a:cubicBezTo>
                  <a:lnTo>
                    <a:pt x="1213" y="11148"/>
                  </a:lnTo>
                  <a:cubicBezTo>
                    <a:pt x="1212" y="11143"/>
                    <a:pt x="1210" y="11138"/>
                    <a:pt x="1208" y="11133"/>
                  </a:cubicBezTo>
                  <a:close/>
                  <a:moveTo>
                    <a:pt x="1336" y="11390"/>
                  </a:moveTo>
                  <a:cubicBezTo>
                    <a:pt x="1335" y="11390"/>
                    <a:pt x="1336" y="11390"/>
                    <a:pt x="1336" y="11391"/>
                  </a:cubicBezTo>
                  <a:lnTo>
                    <a:pt x="1336" y="11391"/>
                  </a:lnTo>
                  <a:cubicBezTo>
                    <a:pt x="1336" y="11391"/>
                    <a:pt x="1336" y="11390"/>
                    <a:pt x="1336" y="11390"/>
                  </a:cubicBezTo>
                  <a:close/>
                  <a:moveTo>
                    <a:pt x="890" y="11496"/>
                  </a:moveTo>
                  <a:cubicBezTo>
                    <a:pt x="890" y="11497"/>
                    <a:pt x="890" y="11497"/>
                    <a:pt x="891" y="11497"/>
                  </a:cubicBezTo>
                  <a:cubicBezTo>
                    <a:pt x="890" y="11497"/>
                    <a:pt x="890" y="11497"/>
                    <a:pt x="890" y="11496"/>
                  </a:cubicBezTo>
                  <a:close/>
                  <a:moveTo>
                    <a:pt x="20955" y="11105"/>
                  </a:moveTo>
                  <a:lnTo>
                    <a:pt x="20955" y="11105"/>
                  </a:lnTo>
                  <a:cubicBezTo>
                    <a:pt x="20943" y="11128"/>
                    <a:pt x="20934" y="11151"/>
                    <a:pt x="20925" y="11177"/>
                  </a:cubicBezTo>
                  <a:cubicBezTo>
                    <a:pt x="20901" y="11290"/>
                    <a:pt x="20869" y="11402"/>
                    <a:pt x="20825" y="11508"/>
                  </a:cubicBezTo>
                  <a:cubicBezTo>
                    <a:pt x="20890" y="11395"/>
                    <a:pt x="20964" y="11256"/>
                    <a:pt x="20955" y="11105"/>
                  </a:cubicBezTo>
                  <a:close/>
                  <a:moveTo>
                    <a:pt x="731" y="11506"/>
                  </a:moveTo>
                  <a:lnTo>
                    <a:pt x="731" y="11508"/>
                  </a:lnTo>
                  <a:cubicBezTo>
                    <a:pt x="731" y="11508"/>
                    <a:pt x="731" y="11508"/>
                    <a:pt x="731" y="11508"/>
                  </a:cubicBezTo>
                  <a:lnTo>
                    <a:pt x="731" y="11508"/>
                  </a:lnTo>
                  <a:cubicBezTo>
                    <a:pt x="731" y="11508"/>
                    <a:pt x="731" y="11507"/>
                    <a:pt x="731" y="11506"/>
                  </a:cubicBezTo>
                  <a:close/>
                  <a:moveTo>
                    <a:pt x="731" y="11508"/>
                  </a:moveTo>
                  <a:lnTo>
                    <a:pt x="731" y="11508"/>
                  </a:lnTo>
                  <a:cubicBezTo>
                    <a:pt x="731" y="11515"/>
                    <a:pt x="733" y="11521"/>
                    <a:pt x="733" y="11527"/>
                  </a:cubicBezTo>
                  <a:cubicBezTo>
                    <a:pt x="760" y="11555"/>
                    <a:pt x="772" y="11566"/>
                    <a:pt x="774" y="11566"/>
                  </a:cubicBezTo>
                  <a:cubicBezTo>
                    <a:pt x="776" y="11566"/>
                    <a:pt x="757" y="11542"/>
                    <a:pt x="731" y="11508"/>
                  </a:cubicBezTo>
                  <a:close/>
                  <a:moveTo>
                    <a:pt x="19608" y="11532"/>
                  </a:moveTo>
                  <a:lnTo>
                    <a:pt x="19575" y="11571"/>
                  </a:lnTo>
                  <a:cubicBezTo>
                    <a:pt x="19587" y="11559"/>
                    <a:pt x="19599" y="11545"/>
                    <a:pt x="19608" y="11532"/>
                  </a:cubicBezTo>
                  <a:close/>
                  <a:moveTo>
                    <a:pt x="20825" y="11508"/>
                  </a:moveTo>
                  <a:lnTo>
                    <a:pt x="20825" y="11508"/>
                  </a:lnTo>
                  <a:cubicBezTo>
                    <a:pt x="20723" y="11661"/>
                    <a:pt x="20623" y="11763"/>
                    <a:pt x="20635" y="11824"/>
                  </a:cubicBezTo>
                  <a:cubicBezTo>
                    <a:pt x="20677" y="11770"/>
                    <a:pt x="20716" y="11715"/>
                    <a:pt x="20746" y="11657"/>
                  </a:cubicBezTo>
                  <a:cubicBezTo>
                    <a:pt x="20776" y="11606"/>
                    <a:pt x="20802" y="11555"/>
                    <a:pt x="20825" y="11508"/>
                  </a:cubicBezTo>
                  <a:close/>
                  <a:moveTo>
                    <a:pt x="20057" y="11828"/>
                  </a:moveTo>
                  <a:cubicBezTo>
                    <a:pt x="20051" y="11828"/>
                    <a:pt x="20028" y="11855"/>
                    <a:pt x="19974" y="11928"/>
                  </a:cubicBezTo>
                  <a:cubicBezTo>
                    <a:pt x="19976" y="11953"/>
                    <a:pt x="19898" y="12060"/>
                    <a:pt x="19915" y="12060"/>
                  </a:cubicBezTo>
                  <a:cubicBezTo>
                    <a:pt x="19922" y="12060"/>
                    <a:pt x="19943" y="12043"/>
                    <a:pt x="19988" y="12000"/>
                  </a:cubicBezTo>
                  <a:lnTo>
                    <a:pt x="19988" y="11997"/>
                  </a:lnTo>
                  <a:cubicBezTo>
                    <a:pt x="19995" y="11979"/>
                    <a:pt x="20004" y="11958"/>
                    <a:pt x="20016" y="11940"/>
                  </a:cubicBezTo>
                  <a:lnTo>
                    <a:pt x="20051" y="11858"/>
                  </a:lnTo>
                  <a:cubicBezTo>
                    <a:pt x="20057" y="11841"/>
                    <a:pt x="20061" y="11828"/>
                    <a:pt x="20057" y="11828"/>
                  </a:cubicBezTo>
                  <a:close/>
                  <a:moveTo>
                    <a:pt x="1236" y="12059"/>
                  </a:moveTo>
                  <a:cubicBezTo>
                    <a:pt x="1236" y="12059"/>
                    <a:pt x="1237" y="12060"/>
                    <a:pt x="1237" y="12061"/>
                  </a:cubicBezTo>
                  <a:lnTo>
                    <a:pt x="1237" y="12061"/>
                  </a:lnTo>
                  <a:lnTo>
                    <a:pt x="1236" y="12060"/>
                  </a:lnTo>
                  <a:lnTo>
                    <a:pt x="1236" y="12060"/>
                  </a:lnTo>
                  <a:cubicBezTo>
                    <a:pt x="1237" y="12061"/>
                    <a:pt x="1237" y="12061"/>
                    <a:pt x="1237" y="12061"/>
                  </a:cubicBezTo>
                  <a:cubicBezTo>
                    <a:pt x="1237" y="12061"/>
                    <a:pt x="1237" y="12061"/>
                    <a:pt x="1237" y="12061"/>
                  </a:cubicBezTo>
                  <a:lnTo>
                    <a:pt x="1237" y="12061"/>
                  </a:lnTo>
                  <a:lnTo>
                    <a:pt x="1238" y="12061"/>
                  </a:lnTo>
                  <a:lnTo>
                    <a:pt x="1238" y="12061"/>
                  </a:lnTo>
                  <a:cubicBezTo>
                    <a:pt x="1237" y="12060"/>
                    <a:pt x="1236" y="12059"/>
                    <a:pt x="1236" y="12059"/>
                  </a:cubicBezTo>
                  <a:close/>
                  <a:moveTo>
                    <a:pt x="20289" y="11869"/>
                  </a:moveTo>
                  <a:cubicBezTo>
                    <a:pt x="20272" y="11869"/>
                    <a:pt x="20232" y="11913"/>
                    <a:pt x="20192" y="11979"/>
                  </a:cubicBezTo>
                  <a:cubicBezTo>
                    <a:pt x="20171" y="12036"/>
                    <a:pt x="20121" y="12104"/>
                    <a:pt x="20144" y="12104"/>
                  </a:cubicBezTo>
                  <a:cubicBezTo>
                    <a:pt x="20146" y="12104"/>
                    <a:pt x="20149" y="12103"/>
                    <a:pt x="20153" y="12102"/>
                  </a:cubicBezTo>
                  <a:lnTo>
                    <a:pt x="20178" y="12067"/>
                  </a:lnTo>
                  <a:lnTo>
                    <a:pt x="20227" y="11991"/>
                  </a:lnTo>
                  <a:lnTo>
                    <a:pt x="20296" y="11879"/>
                  </a:lnTo>
                  <a:cubicBezTo>
                    <a:pt x="20296" y="11872"/>
                    <a:pt x="20293" y="11869"/>
                    <a:pt x="20289" y="11869"/>
                  </a:cubicBezTo>
                  <a:close/>
                  <a:moveTo>
                    <a:pt x="19004" y="12097"/>
                  </a:moveTo>
                  <a:cubicBezTo>
                    <a:pt x="19004" y="12097"/>
                    <a:pt x="19003" y="12097"/>
                    <a:pt x="19003" y="12097"/>
                  </a:cubicBezTo>
                  <a:cubicBezTo>
                    <a:pt x="18977" y="12123"/>
                    <a:pt x="18970" y="12137"/>
                    <a:pt x="18973" y="12141"/>
                  </a:cubicBezTo>
                  <a:cubicBezTo>
                    <a:pt x="18993" y="12117"/>
                    <a:pt x="19010" y="12097"/>
                    <a:pt x="19004" y="12097"/>
                  </a:cubicBezTo>
                  <a:close/>
                  <a:moveTo>
                    <a:pt x="18794" y="12095"/>
                  </a:moveTo>
                  <a:lnTo>
                    <a:pt x="18794" y="12095"/>
                  </a:lnTo>
                  <a:cubicBezTo>
                    <a:pt x="18750" y="12130"/>
                    <a:pt x="18713" y="12169"/>
                    <a:pt x="18678" y="12211"/>
                  </a:cubicBezTo>
                  <a:cubicBezTo>
                    <a:pt x="18720" y="12176"/>
                    <a:pt x="18757" y="12137"/>
                    <a:pt x="18794" y="12095"/>
                  </a:cubicBezTo>
                  <a:close/>
                  <a:moveTo>
                    <a:pt x="2097" y="12219"/>
                  </a:moveTo>
                  <a:cubicBezTo>
                    <a:pt x="2097" y="12219"/>
                    <a:pt x="2097" y="12220"/>
                    <a:pt x="2098" y="12220"/>
                  </a:cubicBezTo>
                  <a:lnTo>
                    <a:pt x="2098" y="12220"/>
                  </a:lnTo>
                  <a:cubicBezTo>
                    <a:pt x="2098" y="12220"/>
                    <a:pt x="2098" y="12220"/>
                    <a:pt x="2098" y="12220"/>
                  </a:cubicBezTo>
                  <a:cubicBezTo>
                    <a:pt x="2098" y="12220"/>
                    <a:pt x="2097" y="12219"/>
                    <a:pt x="2097" y="12219"/>
                  </a:cubicBezTo>
                  <a:close/>
                  <a:moveTo>
                    <a:pt x="2374" y="12218"/>
                  </a:moveTo>
                  <a:lnTo>
                    <a:pt x="2499" y="12345"/>
                  </a:lnTo>
                  <a:cubicBezTo>
                    <a:pt x="2500" y="12353"/>
                    <a:pt x="2497" y="12357"/>
                    <a:pt x="2491" y="12357"/>
                  </a:cubicBezTo>
                  <a:cubicBezTo>
                    <a:pt x="2483" y="12357"/>
                    <a:pt x="2469" y="12349"/>
                    <a:pt x="2453" y="12331"/>
                  </a:cubicBezTo>
                  <a:lnTo>
                    <a:pt x="2453" y="12331"/>
                  </a:lnTo>
                  <a:cubicBezTo>
                    <a:pt x="2454" y="12332"/>
                    <a:pt x="2456" y="12333"/>
                    <a:pt x="2456" y="12333"/>
                  </a:cubicBezTo>
                  <a:cubicBezTo>
                    <a:pt x="2465" y="12333"/>
                    <a:pt x="2409" y="12265"/>
                    <a:pt x="2374" y="12218"/>
                  </a:cubicBezTo>
                  <a:close/>
                  <a:moveTo>
                    <a:pt x="19548" y="12436"/>
                  </a:moveTo>
                  <a:lnTo>
                    <a:pt x="19483" y="12545"/>
                  </a:lnTo>
                  <a:cubicBezTo>
                    <a:pt x="19541" y="12503"/>
                    <a:pt x="19555" y="12510"/>
                    <a:pt x="19599" y="12496"/>
                  </a:cubicBezTo>
                  <a:lnTo>
                    <a:pt x="19548" y="12436"/>
                  </a:lnTo>
                  <a:close/>
                  <a:moveTo>
                    <a:pt x="1018" y="12514"/>
                  </a:moveTo>
                  <a:lnTo>
                    <a:pt x="1018" y="12514"/>
                  </a:lnTo>
                  <a:cubicBezTo>
                    <a:pt x="1087" y="12570"/>
                    <a:pt x="1100" y="12585"/>
                    <a:pt x="1090" y="12585"/>
                  </a:cubicBezTo>
                  <a:cubicBezTo>
                    <a:pt x="1084" y="12585"/>
                    <a:pt x="1068" y="12579"/>
                    <a:pt x="1053" y="12572"/>
                  </a:cubicBezTo>
                  <a:lnTo>
                    <a:pt x="1018" y="12514"/>
                  </a:lnTo>
                  <a:close/>
                  <a:moveTo>
                    <a:pt x="2752" y="12929"/>
                  </a:moveTo>
                  <a:lnTo>
                    <a:pt x="2836" y="13006"/>
                  </a:lnTo>
                  <a:lnTo>
                    <a:pt x="2845" y="13008"/>
                  </a:lnTo>
                  <a:cubicBezTo>
                    <a:pt x="2833" y="13008"/>
                    <a:pt x="2822" y="13006"/>
                    <a:pt x="2812" y="13004"/>
                  </a:cubicBezTo>
                  <a:cubicBezTo>
                    <a:pt x="2764" y="12960"/>
                    <a:pt x="2752" y="12941"/>
                    <a:pt x="2752" y="12929"/>
                  </a:cubicBezTo>
                  <a:close/>
                  <a:moveTo>
                    <a:pt x="2926" y="13036"/>
                  </a:moveTo>
                  <a:lnTo>
                    <a:pt x="2928" y="13036"/>
                  </a:lnTo>
                  <a:lnTo>
                    <a:pt x="2930" y="13039"/>
                  </a:lnTo>
                  <a:lnTo>
                    <a:pt x="2930" y="13039"/>
                  </a:lnTo>
                  <a:cubicBezTo>
                    <a:pt x="2930" y="13039"/>
                    <a:pt x="2929" y="13039"/>
                    <a:pt x="2928" y="13038"/>
                  </a:cubicBezTo>
                  <a:cubicBezTo>
                    <a:pt x="2928" y="13037"/>
                    <a:pt x="2927" y="13036"/>
                    <a:pt x="2926" y="13036"/>
                  </a:cubicBezTo>
                  <a:close/>
                  <a:moveTo>
                    <a:pt x="2993" y="13108"/>
                  </a:moveTo>
                  <a:lnTo>
                    <a:pt x="2993" y="13108"/>
                  </a:lnTo>
                  <a:cubicBezTo>
                    <a:pt x="2994" y="13109"/>
                    <a:pt x="2994" y="13109"/>
                    <a:pt x="2995" y="13110"/>
                  </a:cubicBezTo>
                  <a:lnTo>
                    <a:pt x="2995" y="13110"/>
                  </a:lnTo>
                  <a:cubicBezTo>
                    <a:pt x="2994" y="13110"/>
                    <a:pt x="2994" y="13109"/>
                    <a:pt x="2993" y="13108"/>
                  </a:cubicBezTo>
                  <a:close/>
                  <a:moveTo>
                    <a:pt x="18196" y="12980"/>
                  </a:moveTo>
                  <a:lnTo>
                    <a:pt x="18110" y="13078"/>
                  </a:lnTo>
                  <a:lnTo>
                    <a:pt x="18080" y="13113"/>
                  </a:lnTo>
                  <a:lnTo>
                    <a:pt x="18196" y="12980"/>
                  </a:lnTo>
                  <a:close/>
                  <a:moveTo>
                    <a:pt x="19474" y="13145"/>
                  </a:moveTo>
                  <a:cubicBezTo>
                    <a:pt x="19475" y="13145"/>
                    <a:pt x="19439" y="13173"/>
                    <a:pt x="19390" y="13212"/>
                  </a:cubicBezTo>
                  <a:cubicBezTo>
                    <a:pt x="19392" y="13210"/>
                    <a:pt x="19392" y="13208"/>
                    <a:pt x="19392" y="13205"/>
                  </a:cubicBezTo>
                  <a:cubicBezTo>
                    <a:pt x="19449" y="13162"/>
                    <a:pt x="19473" y="13145"/>
                    <a:pt x="19474" y="13145"/>
                  </a:cubicBezTo>
                  <a:close/>
                  <a:moveTo>
                    <a:pt x="7674" y="13393"/>
                  </a:moveTo>
                  <a:lnTo>
                    <a:pt x="7671" y="13395"/>
                  </a:lnTo>
                  <a:cubicBezTo>
                    <a:pt x="7678" y="13395"/>
                    <a:pt x="7685" y="13395"/>
                    <a:pt x="7692" y="13394"/>
                  </a:cubicBezTo>
                  <a:lnTo>
                    <a:pt x="7692" y="13394"/>
                  </a:lnTo>
                  <a:lnTo>
                    <a:pt x="7762" y="13400"/>
                  </a:lnTo>
                  <a:cubicBezTo>
                    <a:pt x="7740" y="13397"/>
                    <a:pt x="7718" y="13394"/>
                    <a:pt x="7696" y="13394"/>
                  </a:cubicBezTo>
                  <a:cubicBezTo>
                    <a:pt x="7694" y="13394"/>
                    <a:pt x="7693" y="13394"/>
                    <a:pt x="7692" y="13394"/>
                  </a:cubicBezTo>
                  <a:lnTo>
                    <a:pt x="7692" y="13394"/>
                  </a:lnTo>
                  <a:lnTo>
                    <a:pt x="7674" y="13393"/>
                  </a:lnTo>
                  <a:close/>
                  <a:moveTo>
                    <a:pt x="8441" y="13400"/>
                  </a:moveTo>
                  <a:cubicBezTo>
                    <a:pt x="8437" y="13401"/>
                    <a:pt x="8431" y="13403"/>
                    <a:pt x="8426" y="13404"/>
                  </a:cubicBezTo>
                  <a:lnTo>
                    <a:pt x="8426" y="13404"/>
                  </a:lnTo>
                  <a:cubicBezTo>
                    <a:pt x="8432" y="13403"/>
                    <a:pt x="8437" y="13402"/>
                    <a:pt x="8441" y="13400"/>
                  </a:cubicBezTo>
                  <a:close/>
                  <a:moveTo>
                    <a:pt x="8026" y="13393"/>
                  </a:moveTo>
                  <a:cubicBezTo>
                    <a:pt x="8040" y="13405"/>
                    <a:pt x="8056" y="13414"/>
                    <a:pt x="8075" y="13419"/>
                  </a:cubicBezTo>
                  <a:cubicBezTo>
                    <a:pt x="8079" y="13416"/>
                    <a:pt x="8082" y="13412"/>
                    <a:pt x="8086" y="13409"/>
                  </a:cubicBezTo>
                  <a:lnTo>
                    <a:pt x="8026" y="13393"/>
                  </a:lnTo>
                  <a:close/>
                  <a:moveTo>
                    <a:pt x="15021" y="13422"/>
                  </a:moveTo>
                  <a:cubicBezTo>
                    <a:pt x="15016" y="13422"/>
                    <a:pt x="15010" y="13424"/>
                    <a:pt x="15006" y="13428"/>
                  </a:cubicBezTo>
                  <a:lnTo>
                    <a:pt x="15027" y="13423"/>
                  </a:lnTo>
                  <a:cubicBezTo>
                    <a:pt x="15025" y="13423"/>
                    <a:pt x="15023" y="13422"/>
                    <a:pt x="15021" y="13422"/>
                  </a:cubicBezTo>
                  <a:close/>
                  <a:moveTo>
                    <a:pt x="6085" y="13431"/>
                  </a:moveTo>
                  <a:cubicBezTo>
                    <a:pt x="6082" y="13431"/>
                    <a:pt x="6071" y="13433"/>
                    <a:pt x="6060" y="13437"/>
                  </a:cubicBezTo>
                  <a:lnTo>
                    <a:pt x="6072" y="13437"/>
                  </a:lnTo>
                  <a:cubicBezTo>
                    <a:pt x="6085" y="13433"/>
                    <a:pt x="6088" y="13431"/>
                    <a:pt x="6085" y="13431"/>
                  </a:cubicBezTo>
                  <a:close/>
                  <a:moveTo>
                    <a:pt x="13933" y="13435"/>
                  </a:moveTo>
                  <a:cubicBezTo>
                    <a:pt x="13916" y="13451"/>
                    <a:pt x="13939" y="13453"/>
                    <a:pt x="13944" y="13460"/>
                  </a:cubicBezTo>
                  <a:lnTo>
                    <a:pt x="13944" y="13460"/>
                  </a:lnTo>
                  <a:lnTo>
                    <a:pt x="13933" y="13435"/>
                  </a:lnTo>
                  <a:close/>
                  <a:moveTo>
                    <a:pt x="6030" y="13460"/>
                  </a:moveTo>
                  <a:cubicBezTo>
                    <a:pt x="6030" y="13460"/>
                    <a:pt x="6030" y="13460"/>
                    <a:pt x="6030" y="13460"/>
                  </a:cubicBezTo>
                  <a:cubicBezTo>
                    <a:pt x="6030" y="13460"/>
                    <a:pt x="6030" y="13460"/>
                    <a:pt x="6030" y="13460"/>
                  </a:cubicBezTo>
                  <a:lnTo>
                    <a:pt x="6030" y="13460"/>
                  </a:lnTo>
                  <a:cubicBezTo>
                    <a:pt x="6030" y="13460"/>
                    <a:pt x="6030" y="13460"/>
                    <a:pt x="6030" y="13460"/>
                  </a:cubicBezTo>
                  <a:close/>
                  <a:moveTo>
                    <a:pt x="13944" y="13460"/>
                  </a:moveTo>
                  <a:lnTo>
                    <a:pt x="13945" y="13462"/>
                  </a:lnTo>
                  <a:lnTo>
                    <a:pt x="13945" y="13462"/>
                  </a:lnTo>
                  <a:cubicBezTo>
                    <a:pt x="13945" y="13461"/>
                    <a:pt x="13945" y="13461"/>
                    <a:pt x="13944" y="13460"/>
                  </a:cubicBezTo>
                  <a:close/>
                  <a:moveTo>
                    <a:pt x="6023" y="13444"/>
                  </a:moveTo>
                  <a:cubicBezTo>
                    <a:pt x="6007" y="13444"/>
                    <a:pt x="5995" y="13446"/>
                    <a:pt x="5998" y="13463"/>
                  </a:cubicBezTo>
                  <a:lnTo>
                    <a:pt x="6025" y="13456"/>
                  </a:lnTo>
                  <a:lnTo>
                    <a:pt x="6025" y="13456"/>
                  </a:lnTo>
                  <a:cubicBezTo>
                    <a:pt x="6027" y="13457"/>
                    <a:pt x="6029" y="13458"/>
                    <a:pt x="6030" y="13460"/>
                  </a:cubicBezTo>
                  <a:lnTo>
                    <a:pt x="6030" y="13460"/>
                  </a:lnTo>
                  <a:cubicBezTo>
                    <a:pt x="6031" y="13453"/>
                    <a:pt x="6047" y="13449"/>
                    <a:pt x="6060" y="13444"/>
                  </a:cubicBezTo>
                  <a:lnTo>
                    <a:pt x="6060" y="13444"/>
                  </a:lnTo>
                  <a:cubicBezTo>
                    <a:pt x="6057" y="13444"/>
                    <a:pt x="6054" y="13444"/>
                    <a:pt x="6051" y="13444"/>
                  </a:cubicBezTo>
                  <a:cubicBezTo>
                    <a:pt x="6042" y="13444"/>
                    <a:pt x="6032" y="13444"/>
                    <a:pt x="6023" y="13444"/>
                  </a:cubicBezTo>
                  <a:close/>
                  <a:moveTo>
                    <a:pt x="17498" y="13368"/>
                  </a:moveTo>
                  <a:lnTo>
                    <a:pt x="17410" y="13426"/>
                  </a:lnTo>
                  <a:lnTo>
                    <a:pt x="17396" y="13479"/>
                  </a:lnTo>
                  <a:lnTo>
                    <a:pt x="17498" y="13368"/>
                  </a:lnTo>
                  <a:close/>
                  <a:moveTo>
                    <a:pt x="6271" y="13627"/>
                  </a:moveTo>
                  <a:cubicBezTo>
                    <a:pt x="6277" y="13630"/>
                    <a:pt x="6282" y="13633"/>
                    <a:pt x="6281" y="13633"/>
                  </a:cubicBezTo>
                  <a:cubicBezTo>
                    <a:pt x="6280" y="13633"/>
                    <a:pt x="6277" y="13632"/>
                    <a:pt x="6271" y="13630"/>
                  </a:cubicBezTo>
                  <a:lnTo>
                    <a:pt x="6271" y="13627"/>
                  </a:lnTo>
                  <a:close/>
                  <a:moveTo>
                    <a:pt x="7745" y="13650"/>
                  </a:moveTo>
                  <a:cubicBezTo>
                    <a:pt x="7744" y="13651"/>
                    <a:pt x="7743" y="13652"/>
                    <a:pt x="7743" y="13653"/>
                  </a:cubicBezTo>
                  <a:cubicBezTo>
                    <a:pt x="7743" y="13653"/>
                    <a:pt x="7744" y="13652"/>
                    <a:pt x="7745" y="13650"/>
                  </a:cubicBezTo>
                  <a:close/>
                  <a:moveTo>
                    <a:pt x="6132" y="13653"/>
                  </a:moveTo>
                  <a:cubicBezTo>
                    <a:pt x="6130" y="13654"/>
                    <a:pt x="6127" y="13654"/>
                    <a:pt x="6125" y="13655"/>
                  </a:cubicBezTo>
                  <a:lnTo>
                    <a:pt x="6125" y="13655"/>
                  </a:lnTo>
                  <a:cubicBezTo>
                    <a:pt x="6127" y="13654"/>
                    <a:pt x="6129" y="13653"/>
                    <a:pt x="6132" y="13653"/>
                  </a:cubicBezTo>
                  <a:close/>
                  <a:moveTo>
                    <a:pt x="8191" y="13665"/>
                  </a:moveTo>
                  <a:lnTo>
                    <a:pt x="8179" y="13667"/>
                  </a:lnTo>
                  <a:lnTo>
                    <a:pt x="8207" y="13671"/>
                  </a:lnTo>
                  <a:cubicBezTo>
                    <a:pt x="8206" y="13670"/>
                    <a:pt x="8205" y="13669"/>
                    <a:pt x="8203" y="13668"/>
                  </a:cubicBezTo>
                  <a:lnTo>
                    <a:pt x="8203" y="13668"/>
                  </a:lnTo>
                  <a:cubicBezTo>
                    <a:pt x="8201" y="13669"/>
                    <a:pt x="8199" y="13669"/>
                    <a:pt x="8198" y="13669"/>
                  </a:cubicBezTo>
                  <a:cubicBezTo>
                    <a:pt x="8195" y="13668"/>
                    <a:pt x="8193" y="13666"/>
                    <a:pt x="8191" y="13665"/>
                  </a:cubicBezTo>
                  <a:close/>
                  <a:moveTo>
                    <a:pt x="7685" y="13672"/>
                  </a:moveTo>
                  <a:lnTo>
                    <a:pt x="7685" y="13672"/>
                  </a:lnTo>
                  <a:cubicBezTo>
                    <a:pt x="7684" y="13673"/>
                    <a:pt x="7684" y="13674"/>
                    <a:pt x="7683" y="13674"/>
                  </a:cubicBezTo>
                  <a:lnTo>
                    <a:pt x="7683" y="13674"/>
                  </a:lnTo>
                  <a:cubicBezTo>
                    <a:pt x="7684" y="13674"/>
                    <a:pt x="7686" y="13674"/>
                    <a:pt x="7688" y="13674"/>
                  </a:cubicBezTo>
                  <a:cubicBezTo>
                    <a:pt x="7687" y="13673"/>
                    <a:pt x="7686" y="13672"/>
                    <a:pt x="7685" y="13672"/>
                  </a:cubicBezTo>
                  <a:close/>
                  <a:moveTo>
                    <a:pt x="15266" y="13499"/>
                  </a:moveTo>
                  <a:lnTo>
                    <a:pt x="15147" y="13676"/>
                  </a:lnTo>
                  <a:lnTo>
                    <a:pt x="15396" y="13537"/>
                  </a:lnTo>
                  <a:lnTo>
                    <a:pt x="15266" y="13499"/>
                  </a:lnTo>
                  <a:close/>
                  <a:moveTo>
                    <a:pt x="6081" y="13671"/>
                  </a:moveTo>
                  <a:cubicBezTo>
                    <a:pt x="6090" y="13671"/>
                    <a:pt x="6097" y="13674"/>
                    <a:pt x="6107" y="13676"/>
                  </a:cubicBezTo>
                  <a:lnTo>
                    <a:pt x="6081" y="13671"/>
                  </a:lnTo>
                  <a:close/>
                  <a:moveTo>
                    <a:pt x="7648" y="13671"/>
                  </a:moveTo>
                  <a:lnTo>
                    <a:pt x="7648" y="13674"/>
                  </a:lnTo>
                  <a:cubicBezTo>
                    <a:pt x="7652" y="13675"/>
                    <a:pt x="7656" y="13676"/>
                    <a:pt x="7660" y="13676"/>
                  </a:cubicBezTo>
                  <a:cubicBezTo>
                    <a:pt x="7663" y="13676"/>
                    <a:pt x="7666" y="13676"/>
                    <a:pt x="7668" y="13675"/>
                  </a:cubicBezTo>
                  <a:lnTo>
                    <a:pt x="7668" y="13675"/>
                  </a:lnTo>
                  <a:cubicBezTo>
                    <a:pt x="7669" y="13675"/>
                    <a:pt x="7670" y="13675"/>
                    <a:pt x="7671" y="13675"/>
                  </a:cubicBezTo>
                  <a:cubicBezTo>
                    <a:pt x="7674" y="13675"/>
                    <a:pt x="7676" y="13675"/>
                    <a:pt x="7679" y="13675"/>
                  </a:cubicBezTo>
                  <a:lnTo>
                    <a:pt x="7679" y="13675"/>
                  </a:lnTo>
                  <a:cubicBezTo>
                    <a:pt x="7679" y="13675"/>
                    <a:pt x="7680" y="13675"/>
                    <a:pt x="7681" y="13676"/>
                  </a:cubicBezTo>
                  <a:cubicBezTo>
                    <a:pt x="7681" y="13675"/>
                    <a:pt x="7682" y="13675"/>
                    <a:pt x="7683" y="13674"/>
                  </a:cubicBezTo>
                  <a:lnTo>
                    <a:pt x="7683" y="13674"/>
                  </a:lnTo>
                  <a:cubicBezTo>
                    <a:pt x="7681" y="13674"/>
                    <a:pt x="7680" y="13675"/>
                    <a:pt x="7679" y="13675"/>
                  </a:cubicBezTo>
                  <a:lnTo>
                    <a:pt x="7679" y="13675"/>
                  </a:lnTo>
                  <a:cubicBezTo>
                    <a:pt x="7677" y="13674"/>
                    <a:pt x="7676" y="13673"/>
                    <a:pt x="7674" y="13673"/>
                  </a:cubicBezTo>
                  <a:lnTo>
                    <a:pt x="7674" y="13673"/>
                  </a:lnTo>
                  <a:cubicBezTo>
                    <a:pt x="7672" y="13674"/>
                    <a:pt x="7670" y="13674"/>
                    <a:pt x="7668" y="13675"/>
                  </a:cubicBezTo>
                  <a:lnTo>
                    <a:pt x="7668" y="13675"/>
                  </a:lnTo>
                  <a:cubicBezTo>
                    <a:pt x="7662" y="13675"/>
                    <a:pt x="7655" y="13674"/>
                    <a:pt x="7648" y="13671"/>
                  </a:cubicBezTo>
                  <a:close/>
                  <a:moveTo>
                    <a:pt x="9778" y="13663"/>
                  </a:moveTo>
                  <a:cubicBezTo>
                    <a:pt x="9775" y="13663"/>
                    <a:pt x="9772" y="13664"/>
                    <a:pt x="9769" y="13664"/>
                  </a:cubicBezTo>
                  <a:lnTo>
                    <a:pt x="9767" y="13664"/>
                  </a:lnTo>
                  <a:cubicBezTo>
                    <a:pt x="9782" y="13678"/>
                    <a:pt x="9803" y="13685"/>
                    <a:pt x="9823" y="13685"/>
                  </a:cubicBezTo>
                  <a:cubicBezTo>
                    <a:pt x="9837" y="13685"/>
                    <a:pt x="9850" y="13682"/>
                    <a:pt x="9862" y="13676"/>
                  </a:cubicBezTo>
                  <a:cubicBezTo>
                    <a:pt x="9830" y="13674"/>
                    <a:pt x="9798" y="13663"/>
                    <a:pt x="9778" y="13663"/>
                  </a:cubicBezTo>
                  <a:close/>
                  <a:moveTo>
                    <a:pt x="8096" y="13664"/>
                  </a:moveTo>
                  <a:cubicBezTo>
                    <a:pt x="8071" y="13670"/>
                    <a:pt x="8063" y="13706"/>
                    <a:pt x="8093" y="13706"/>
                  </a:cubicBezTo>
                  <a:cubicBezTo>
                    <a:pt x="8097" y="13706"/>
                    <a:pt x="8102" y="13705"/>
                    <a:pt x="8107" y="13704"/>
                  </a:cubicBezTo>
                  <a:lnTo>
                    <a:pt x="8096" y="13664"/>
                  </a:lnTo>
                  <a:close/>
                  <a:moveTo>
                    <a:pt x="14707" y="13690"/>
                  </a:moveTo>
                  <a:cubicBezTo>
                    <a:pt x="14715" y="13693"/>
                    <a:pt x="14723" y="13696"/>
                    <a:pt x="14731" y="13698"/>
                  </a:cubicBezTo>
                  <a:lnTo>
                    <a:pt x="14731" y="13698"/>
                  </a:lnTo>
                  <a:cubicBezTo>
                    <a:pt x="14729" y="13702"/>
                    <a:pt x="14727" y="13706"/>
                    <a:pt x="14726" y="13711"/>
                  </a:cubicBezTo>
                  <a:lnTo>
                    <a:pt x="14707" y="13690"/>
                  </a:lnTo>
                  <a:close/>
                  <a:moveTo>
                    <a:pt x="14672" y="13674"/>
                  </a:moveTo>
                  <a:cubicBezTo>
                    <a:pt x="14680" y="13678"/>
                    <a:pt x="14688" y="13682"/>
                    <a:pt x="14697" y="13686"/>
                  </a:cubicBezTo>
                  <a:lnTo>
                    <a:pt x="14697" y="13686"/>
                  </a:lnTo>
                  <a:cubicBezTo>
                    <a:pt x="14686" y="13695"/>
                    <a:pt x="14676" y="13704"/>
                    <a:pt x="14666" y="13713"/>
                  </a:cubicBezTo>
                  <a:lnTo>
                    <a:pt x="14666" y="13713"/>
                  </a:lnTo>
                  <a:lnTo>
                    <a:pt x="14672" y="13674"/>
                  </a:lnTo>
                  <a:close/>
                  <a:moveTo>
                    <a:pt x="14749" y="13727"/>
                  </a:moveTo>
                  <a:lnTo>
                    <a:pt x="14779" y="13729"/>
                  </a:lnTo>
                  <a:lnTo>
                    <a:pt x="14716" y="13741"/>
                  </a:lnTo>
                  <a:lnTo>
                    <a:pt x="14749" y="13727"/>
                  </a:lnTo>
                  <a:close/>
                  <a:moveTo>
                    <a:pt x="6210" y="13664"/>
                  </a:moveTo>
                  <a:cubicBezTo>
                    <a:pt x="6216" y="13666"/>
                    <a:pt x="6223" y="13669"/>
                    <a:pt x="6230" y="13671"/>
                  </a:cubicBezTo>
                  <a:lnTo>
                    <a:pt x="6230" y="13671"/>
                  </a:lnTo>
                  <a:cubicBezTo>
                    <a:pt x="6240" y="13681"/>
                    <a:pt x="6246" y="13685"/>
                    <a:pt x="6250" y="13685"/>
                  </a:cubicBezTo>
                  <a:cubicBezTo>
                    <a:pt x="6254" y="13685"/>
                    <a:pt x="6256" y="13682"/>
                    <a:pt x="6257" y="13678"/>
                  </a:cubicBezTo>
                  <a:lnTo>
                    <a:pt x="6257" y="13678"/>
                  </a:lnTo>
                  <a:cubicBezTo>
                    <a:pt x="6267" y="13680"/>
                    <a:pt x="6277" y="13681"/>
                    <a:pt x="6288" y="13681"/>
                  </a:cubicBezTo>
                  <a:cubicBezTo>
                    <a:pt x="6293" y="13681"/>
                    <a:pt x="6299" y="13681"/>
                    <a:pt x="6305" y="13680"/>
                  </a:cubicBezTo>
                  <a:lnTo>
                    <a:pt x="6305" y="13680"/>
                  </a:lnTo>
                  <a:cubicBezTo>
                    <a:pt x="6305" y="13680"/>
                    <a:pt x="6306" y="13680"/>
                    <a:pt x="6306" y="13681"/>
                  </a:cubicBezTo>
                  <a:cubicBezTo>
                    <a:pt x="6306" y="13680"/>
                    <a:pt x="6305" y="13680"/>
                    <a:pt x="6305" y="13680"/>
                  </a:cubicBezTo>
                  <a:lnTo>
                    <a:pt x="6305" y="13680"/>
                  </a:lnTo>
                  <a:cubicBezTo>
                    <a:pt x="6305" y="13680"/>
                    <a:pt x="6305" y="13680"/>
                    <a:pt x="6305" y="13680"/>
                  </a:cubicBezTo>
                  <a:lnTo>
                    <a:pt x="6305" y="13680"/>
                  </a:lnTo>
                  <a:cubicBezTo>
                    <a:pt x="6299" y="13676"/>
                    <a:pt x="6293" y="13671"/>
                    <a:pt x="6287" y="13666"/>
                  </a:cubicBezTo>
                  <a:lnTo>
                    <a:pt x="6287" y="13666"/>
                  </a:lnTo>
                  <a:cubicBezTo>
                    <a:pt x="6292" y="13669"/>
                    <a:pt x="6298" y="13673"/>
                    <a:pt x="6305" y="13680"/>
                  </a:cubicBezTo>
                  <a:lnTo>
                    <a:pt x="6305" y="13680"/>
                  </a:lnTo>
                  <a:cubicBezTo>
                    <a:pt x="6311" y="13679"/>
                    <a:pt x="6316" y="13678"/>
                    <a:pt x="6322" y="13676"/>
                  </a:cubicBezTo>
                  <a:cubicBezTo>
                    <a:pt x="6356" y="13692"/>
                    <a:pt x="6325" y="13717"/>
                    <a:pt x="6356" y="13726"/>
                  </a:cubicBezTo>
                  <a:lnTo>
                    <a:pt x="6356" y="13726"/>
                  </a:lnTo>
                  <a:cubicBezTo>
                    <a:pt x="6335" y="13729"/>
                    <a:pt x="6336" y="13762"/>
                    <a:pt x="6307" y="13762"/>
                  </a:cubicBezTo>
                  <a:cubicBezTo>
                    <a:pt x="6301" y="13762"/>
                    <a:pt x="6294" y="13760"/>
                    <a:pt x="6285" y="13757"/>
                  </a:cubicBezTo>
                  <a:cubicBezTo>
                    <a:pt x="6273" y="13725"/>
                    <a:pt x="6211" y="13696"/>
                    <a:pt x="6210" y="13664"/>
                  </a:cubicBezTo>
                  <a:close/>
                  <a:moveTo>
                    <a:pt x="6444" y="13783"/>
                  </a:moveTo>
                  <a:cubicBezTo>
                    <a:pt x="6445" y="13783"/>
                    <a:pt x="6446" y="13784"/>
                    <a:pt x="6447" y="13785"/>
                  </a:cubicBezTo>
                  <a:lnTo>
                    <a:pt x="6444" y="13783"/>
                  </a:lnTo>
                  <a:close/>
                  <a:moveTo>
                    <a:pt x="15036" y="13789"/>
                  </a:moveTo>
                  <a:lnTo>
                    <a:pt x="15034" y="13796"/>
                  </a:lnTo>
                  <a:lnTo>
                    <a:pt x="15032" y="13794"/>
                  </a:lnTo>
                  <a:lnTo>
                    <a:pt x="15029" y="13803"/>
                  </a:lnTo>
                  <a:lnTo>
                    <a:pt x="15041" y="13794"/>
                  </a:lnTo>
                  <a:lnTo>
                    <a:pt x="15036" y="13789"/>
                  </a:lnTo>
                  <a:close/>
                  <a:moveTo>
                    <a:pt x="18964" y="13651"/>
                  </a:moveTo>
                  <a:cubicBezTo>
                    <a:pt x="18954" y="13651"/>
                    <a:pt x="18925" y="13677"/>
                    <a:pt x="18866" y="13748"/>
                  </a:cubicBezTo>
                  <a:lnTo>
                    <a:pt x="18866" y="13745"/>
                  </a:lnTo>
                  <a:lnTo>
                    <a:pt x="18866" y="13745"/>
                  </a:lnTo>
                  <a:cubicBezTo>
                    <a:pt x="18808" y="13787"/>
                    <a:pt x="18880" y="13824"/>
                    <a:pt x="18836" y="13836"/>
                  </a:cubicBezTo>
                  <a:cubicBezTo>
                    <a:pt x="18835" y="13846"/>
                    <a:pt x="18837" y="13851"/>
                    <a:pt x="18842" y="13851"/>
                  </a:cubicBezTo>
                  <a:cubicBezTo>
                    <a:pt x="18870" y="13851"/>
                    <a:pt x="18991" y="13651"/>
                    <a:pt x="18964" y="13651"/>
                  </a:cubicBezTo>
                  <a:close/>
                  <a:moveTo>
                    <a:pt x="6232" y="13989"/>
                  </a:moveTo>
                  <a:cubicBezTo>
                    <a:pt x="6233" y="13990"/>
                    <a:pt x="6234" y="13991"/>
                    <a:pt x="6236" y="13992"/>
                  </a:cubicBezTo>
                  <a:lnTo>
                    <a:pt x="6236" y="13992"/>
                  </a:lnTo>
                  <a:cubicBezTo>
                    <a:pt x="6234" y="13991"/>
                    <a:pt x="6233" y="13990"/>
                    <a:pt x="6232" y="13989"/>
                  </a:cubicBezTo>
                  <a:close/>
                  <a:moveTo>
                    <a:pt x="18762" y="13903"/>
                  </a:moveTo>
                  <a:cubicBezTo>
                    <a:pt x="18722" y="13945"/>
                    <a:pt x="18685" y="13980"/>
                    <a:pt x="18646" y="14012"/>
                  </a:cubicBezTo>
                  <a:cubicBezTo>
                    <a:pt x="18657" y="14004"/>
                    <a:pt x="18665" y="13999"/>
                    <a:pt x="18667" y="13999"/>
                  </a:cubicBezTo>
                  <a:lnTo>
                    <a:pt x="18667" y="13999"/>
                  </a:lnTo>
                  <a:cubicBezTo>
                    <a:pt x="18668" y="13999"/>
                    <a:pt x="18668" y="14001"/>
                    <a:pt x="18667" y="14003"/>
                  </a:cubicBezTo>
                  <a:cubicBezTo>
                    <a:pt x="18688" y="13982"/>
                    <a:pt x="18715" y="13954"/>
                    <a:pt x="18762" y="13905"/>
                  </a:cubicBezTo>
                  <a:lnTo>
                    <a:pt x="18762" y="13903"/>
                  </a:lnTo>
                  <a:close/>
                  <a:moveTo>
                    <a:pt x="18669" y="14003"/>
                  </a:moveTo>
                  <a:cubicBezTo>
                    <a:pt x="18644" y="14030"/>
                    <a:pt x="18637" y="14039"/>
                    <a:pt x="18638" y="14039"/>
                  </a:cubicBezTo>
                  <a:cubicBezTo>
                    <a:pt x="18639" y="14039"/>
                    <a:pt x="18665" y="14013"/>
                    <a:pt x="18669" y="14003"/>
                  </a:cubicBezTo>
                  <a:close/>
                  <a:moveTo>
                    <a:pt x="18646" y="14012"/>
                  </a:moveTo>
                  <a:cubicBezTo>
                    <a:pt x="18632" y="14022"/>
                    <a:pt x="18607" y="14043"/>
                    <a:pt x="18566" y="14075"/>
                  </a:cubicBezTo>
                  <a:lnTo>
                    <a:pt x="18566" y="14075"/>
                  </a:lnTo>
                  <a:cubicBezTo>
                    <a:pt x="18592" y="14057"/>
                    <a:pt x="18618" y="14036"/>
                    <a:pt x="18646" y="14012"/>
                  </a:cubicBezTo>
                  <a:close/>
                  <a:moveTo>
                    <a:pt x="18566" y="14075"/>
                  </a:moveTo>
                  <a:cubicBezTo>
                    <a:pt x="18560" y="14080"/>
                    <a:pt x="18553" y="14084"/>
                    <a:pt x="18546" y="14089"/>
                  </a:cubicBezTo>
                  <a:lnTo>
                    <a:pt x="18546" y="14091"/>
                  </a:lnTo>
                  <a:cubicBezTo>
                    <a:pt x="18553" y="14085"/>
                    <a:pt x="18560" y="14080"/>
                    <a:pt x="18566" y="14075"/>
                  </a:cubicBezTo>
                  <a:close/>
                  <a:moveTo>
                    <a:pt x="6665" y="14084"/>
                  </a:moveTo>
                  <a:lnTo>
                    <a:pt x="6677" y="14100"/>
                  </a:lnTo>
                  <a:cubicBezTo>
                    <a:pt x="6675" y="14093"/>
                    <a:pt x="6670" y="14086"/>
                    <a:pt x="6665" y="14084"/>
                  </a:cubicBezTo>
                  <a:close/>
                  <a:moveTo>
                    <a:pt x="18349" y="13905"/>
                  </a:moveTo>
                  <a:lnTo>
                    <a:pt x="18168" y="14061"/>
                  </a:lnTo>
                  <a:cubicBezTo>
                    <a:pt x="18180" y="14065"/>
                    <a:pt x="18161" y="14091"/>
                    <a:pt x="18140" y="14119"/>
                  </a:cubicBezTo>
                  <a:cubicBezTo>
                    <a:pt x="18245" y="14019"/>
                    <a:pt x="18365" y="13915"/>
                    <a:pt x="18349" y="13905"/>
                  </a:cubicBezTo>
                  <a:close/>
                  <a:moveTo>
                    <a:pt x="18579" y="14093"/>
                  </a:moveTo>
                  <a:lnTo>
                    <a:pt x="18516" y="14149"/>
                  </a:lnTo>
                  <a:cubicBezTo>
                    <a:pt x="18515" y="14154"/>
                    <a:pt x="18516" y="14157"/>
                    <a:pt x="18519" y="14157"/>
                  </a:cubicBezTo>
                  <a:cubicBezTo>
                    <a:pt x="18525" y="14157"/>
                    <a:pt x="18542" y="14141"/>
                    <a:pt x="18579" y="14093"/>
                  </a:cubicBezTo>
                  <a:close/>
                  <a:moveTo>
                    <a:pt x="18189" y="14140"/>
                  </a:moveTo>
                  <a:cubicBezTo>
                    <a:pt x="18191" y="14150"/>
                    <a:pt x="18190" y="14162"/>
                    <a:pt x="18187" y="14173"/>
                  </a:cubicBezTo>
                  <a:lnTo>
                    <a:pt x="18187" y="14173"/>
                  </a:lnTo>
                  <a:cubicBezTo>
                    <a:pt x="18193" y="14160"/>
                    <a:pt x="18194" y="14148"/>
                    <a:pt x="18189" y="14140"/>
                  </a:cubicBezTo>
                  <a:close/>
                  <a:moveTo>
                    <a:pt x="18178" y="14186"/>
                  </a:moveTo>
                  <a:lnTo>
                    <a:pt x="18178" y="14186"/>
                  </a:lnTo>
                  <a:cubicBezTo>
                    <a:pt x="18177" y="14187"/>
                    <a:pt x="18177" y="14187"/>
                    <a:pt x="18176" y="14188"/>
                  </a:cubicBezTo>
                  <a:lnTo>
                    <a:pt x="18176" y="14188"/>
                  </a:lnTo>
                  <a:cubicBezTo>
                    <a:pt x="18177" y="14187"/>
                    <a:pt x="18177" y="14187"/>
                    <a:pt x="18178" y="14186"/>
                  </a:cubicBezTo>
                  <a:close/>
                  <a:moveTo>
                    <a:pt x="18187" y="14173"/>
                  </a:moveTo>
                  <a:lnTo>
                    <a:pt x="18187" y="14173"/>
                  </a:lnTo>
                  <a:cubicBezTo>
                    <a:pt x="18185" y="14177"/>
                    <a:pt x="18183" y="14181"/>
                    <a:pt x="18180" y="14186"/>
                  </a:cubicBezTo>
                  <a:lnTo>
                    <a:pt x="18180" y="14188"/>
                  </a:lnTo>
                  <a:cubicBezTo>
                    <a:pt x="18183" y="14184"/>
                    <a:pt x="18185" y="14178"/>
                    <a:pt x="18187" y="14173"/>
                  </a:cubicBezTo>
                  <a:close/>
                  <a:moveTo>
                    <a:pt x="18138" y="14119"/>
                  </a:moveTo>
                  <a:cubicBezTo>
                    <a:pt x="18092" y="14163"/>
                    <a:pt x="18050" y="14209"/>
                    <a:pt x="18013" y="14262"/>
                  </a:cubicBezTo>
                  <a:cubicBezTo>
                    <a:pt x="18041" y="14232"/>
                    <a:pt x="18101" y="14170"/>
                    <a:pt x="18140" y="14121"/>
                  </a:cubicBezTo>
                  <a:lnTo>
                    <a:pt x="18138" y="14119"/>
                  </a:lnTo>
                  <a:close/>
                  <a:moveTo>
                    <a:pt x="16892" y="14243"/>
                  </a:moveTo>
                  <a:cubicBezTo>
                    <a:pt x="16887" y="14243"/>
                    <a:pt x="16868" y="14255"/>
                    <a:pt x="16858" y="14255"/>
                  </a:cubicBezTo>
                  <a:cubicBezTo>
                    <a:pt x="16855" y="14255"/>
                    <a:pt x="16852" y="14254"/>
                    <a:pt x="16852" y="14251"/>
                  </a:cubicBezTo>
                  <a:lnTo>
                    <a:pt x="16849" y="14248"/>
                  </a:lnTo>
                  <a:lnTo>
                    <a:pt x="16863" y="14281"/>
                  </a:lnTo>
                  <a:cubicBezTo>
                    <a:pt x="16891" y="14251"/>
                    <a:pt x="16896" y="14243"/>
                    <a:pt x="16892" y="14243"/>
                  </a:cubicBezTo>
                  <a:close/>
                  <a:moveTo>
                    <a:pt x="6865" y="14348"/>
                  </a:moveTo>
                  <a:lnTo>
                    <a:pt x="6865" y="14350"/>
                  </a:lnTo>
                  <a:cubicBezTo>
                    <a:pt x="6865" y="14350"/>
                    <a:pt x="6865" y="14349"/>
                    <a:pt x="6865" y="14349"/>
                  </a:cubicBezTo>
                  <a:lnTo>
                    <a:pt x="6865" y="14349"/>
                  </a:lnTo>
                  <a:cubicBezTo>
                    <a:pt x="6873" y="14356"/>
                    <a:pt x="6879" y="14359"/>
                    <a:pt x="6882" y="14359"/>
                  </a:cubicBezTo>
                  <a:cubicBezTo>
                    <a:pt x="6884" y="14359"/>
                    <a:pt x="6885" y="14358"/>
                    <a:pt x="6885" y="14357"/>
                  </a:cubicBezTo>
                  <a:cubicBezTo>
                    <a:pt x="6877" y="14352"/>
                    <a:pt x="6870" y="14349"/>
                    <a:pt x="6867" y="14349"/>
                  </a:cubicBezTo>
                  <a:cubicBezTo>
                    <a:pt x="6866" y="14349"/>
                    <a:pt x="6866" y="14349"/>
                    <a:pt x="6865" y="14349"/>
                  </a:cubicBezTo>
                  <a:lnTo>
                    <a:pt x="6865" y="14349"/>
                  </a:lnTo>
                  <a:cubicBezTo>
                    <a:pt x="6865" y="14349"/>
                    <a:pt x="6865" y="14348"/>
                    <a:pt x="6865" y="14348"/>
                  </a:cubicBezTo>
                  <a:close/>
                  <a:moveTo>
                    <a:pt x="17883" y="14302"/>
                  </a:moveTo>
                  <a:lnTo>
                    <a:pt x="17705" y="14457"/>
                  </a:lnTo>
                  <a:lnTo>
                    <a:pt x="17763" y="14418"/>
                  </a:lnTo>
                  <a:lnTo>
                    <a:pt x="17883" y="14302"/>
                  </a:lnTo>
                  <a:close/>
                  <a:moveTo>
                    <a:pt x="6800" y="14499"/>
                  </a:moveTo>
                  <a:cubicBezTo>
                    <a:pt x="6811" y="14517"/>
                    <a:pt x="6828" y="14534"/>
                    <a:pt x="6846" y="14545"/>
                  </a:cubicBezTo>
                  <a:cubicBezTo>
                    <a:pt x="6834" y="14527"/>
                    <a:pt x="6818" y="14510"/>
                    <a:pt x="6800" y="14499"/>
                  </a:cubicBezTo>
                  <a:close/>
                  <a:moveTo>
                    <a:pt x="6846" y="14545"/>
                  </a:moveTo>
                  <a:lnTo>
                    <a:pt x="6846" y="14545"/>
                  </a:lnTo>
                  <a:cubicBezTo>
                    <a:pt x="6858" y="14560"/>
                    <a:pt x="6868" y="14572"/>
                    <a:pt x="6878" y="14572"/>
                  </a:cubicBezTo>
                  <a:cubicBezTo>
                    <a:pt x="6882" y="14572"/>
                    <a:pt x="6886" y="14570"/>
                    <a:pt x="6890" y="14566"/>
                  </a:cubicBezTo>
                  <a:cubicBezTo>
                    <a:pt x="6876" y="14561"/>
                    <a:pt x="6860" y="14554"/>
                    <a:pt x="6846" y="14545"/>
                  </a:cubicBezTo>
                  <a:close/>
                  <a:moveTo>
                    <a:pt x="7245" y="14654"/>
                  </a:moveTo>
                  <a:lnTo>
                    <a:pt x="7287" y="14687"/>
                  </a:lnTo>
                  <a:lnTo>
                    <a:pt x="7303" y="14696"/>
                  </a:lnTo>
                  <a:lnTo>
                    <a:pt x="7245" y="14654"/>
                  </a:lnTo>
                  <a:close/>
                  <a:moveTo>
                    <a:pt x="17593" y="14612"/>
                  </a:moveTo>
                  <a:lnTo>
                    <a:pt x="17489" y="14698"/>
                  </a:lnTo>
                  <a:lnTo>
                    <a:pt x="17570" y="14705"/>
                  </a:lnTo>
                  <a:lnTo>
                    <a:pt x="17593" y="14612"/>
                  </a:lnTo>
                  <a:close/>
                  <a:moveTo>
                    <a:pt x="18113" y="14575"/>
                  </a:moveTo>
                  <a:cubicBezTo>
                    <a:pt x="18069" y="14622"/>
                    <a:pt x="18018" y="14663"/>
                    <a:pt x="17962" y="14696"/>
                  </a:cubicBezTo>
                  <a:cubicBezTo>
                    <a:pt x="17974" y="14704"/>
                    <a:pt x="18008" y="14693"/>
                    <a:pt x="17988" y="14721"/>
                  </a:cubicBezTo>
                  <a:lnTo>
                    <a:pt x="17988" y="14721"/>
                  </a:lnTo>
                  <a:lnTo>
                    <a:pt x="18113" y="14575"/>
                  </a:lnTo>
                  <a:close/>
                  <a:moveTo>
                    <a:pt x="17988" y="14721"/>
                  </a:moveTo>
                  <a:lnTo>
                    <a:pt x="17974" y="14738"/>
                  </a:lnTo>
                  <a:cubicBezTo>
                    <a:pt x="17980" y="14731"/>
                    <a:pt x="17985" y="14725"/>
                    <a:pt x="17988" y="14721"/>
                  </a:cubicBezTo>
                  <a:close/>
                  <a:moveTo>
                    <a:pt x="13701" y="14784"/>
                  </a:moveTo>
                  <a:cubicBezTo>
                    <a:pt x="13698" y="14785"/>
                    <a:pt x="13696" y="14787"/>
                    <a:pt x="13694" y="14788"/>
                  </a:cubicBezTo>
                  <a:lnTo>
                    <a:pt x="13694" y="14788"/>
                  </a:lnTo>
                  <a:cubicBezTo>
                    <a:pt x="13696" y="14787"/>
                    <a:pt x="13699" y="14785"/>
                    <a:pt x="13701" y="14784"/>
                  </a:cubicBezTo>
                  <a:close/>
                  <a:moveTo>
                    <a:pt x="5105" y="14916"/>
                  </a:moveTo>
                  <a:cubicBezTo>
                    <a:pt x="5105" y="14918"/>
                    <a:pt x="5105" y="14920"/>
                    <a:pt x="5106" y="14922"/>
                  </a:cubicBezTo>
                  <a:lnTo>
                    <a:pt x="5106" y="14922"/>
                  </a:lnTo>
                  <a:cubicBezTo>
                    <a:pt x="5105" y="14920"/>
                    <a:pt x="5105" y="14918"/>
                    <a:pt x="5105" y="14916"/>
                  </a:cubicBezTo>
                  <a:close/>
                  <a:moveTo>
                    <a:pt x="17678" y="14730"/>
                  </a:moveTo>
                  <a:cubicBezTo>
                    <a:pt x="17629" y="14730"/>
                    <a:pt x="17554" y="14825"/>
                    <a:pt x="17466" y="14925"/>
                  </a:cubicBezTo>
                  <a:cubicBezTo>
                    <a:pt x="17471" y="14921"/>
                    <a:pt x="17477" y="14914"/>
                    <a:pt x="17484" y="14907"/>
                  </a:cubicBezTo>
                  <a:cubicBezTo>
                    <a:pt x="17489" y="14925"/>
                    <a:pt x="17496" y="14934"/>
                    <a:pt x="17507" y="14934"/>
                  </a:cubicBezTo>
                  <a:cubicBezTo>
                    <a:pt x="17545" y="14934"/>
                    <a:pt x="17619" y="14834"/>
                    <a:pt x="17693" y="14733"/>
                  </a:cubicBezTo>
                  <a:cubicBezTo>
                    <a:pt x="17688" y="14731"/>
                    <a:pt x="17683" y="14730"/>
                    <a:pt x="17678" y="14730"/>
                  </a:cubicBezTo>
                  <a:close/>
                  <a:moveTo>
                    <a:pt x="5082" y="14847"/>
                  </a:moveTo>
                  <a:lnTo>
                    <a:pt x="5082" y="14847"/>
                  </a:lnTo>
                  <a:cubicBezTo>
                    <a:pt x="5093" y="14867"/>
                    <a:pt x="5100" y="14891"/>
                    <a:pt x="5105" y="14914"/>
                  </a:cubicBezTo>
                  <a:cubicBezTo>
                    <a:pt x="5105" y="14910"/>
                    <a:pt x="5107" y="14909"/>
                    <a:pt x="5111" y="14909"/>
                  </a:cubicBezTo>
                  <a:cubicBezTo>
                    <a:pt x="5125" y="14909"/>
                    <a:pt x="5161" y="14935"/>
                    <a:pt x="5166" y="14935"/>
                  </a:cubicBezTo>
                  <a:cubicBezTo>
                    <a:pt x="5170" y="14935"/>
                    <a:pt x="5152" y="14916"/>
                    <a:pt x="5082" y="14847"/>
                  </a:cubicBezTo>
                  <a:close/>
                  <a:moveTo>
                    <a:pt x="17443" y="14951"/>
                  </a:moveTo>
                  <a:cubicBezTo>
                    <a:pt x="17410" y="14986"/>
                    <a:pt x="17380" y="15020"/>
                    <a:pt x="17345" y="15051"/>
                  </a:cubicBezTo>
                  <a:cubicBezTo>
                    <a:pt x="17347" y="15056"/>
                    <a:pt x="17350" y="15059"/>
                    <a:pt x="17353" y="15059"/>
                  </a:cubicBezTo>
                  <a:cubicBezTo>
                    <a:pt x="17368" y="15059"/>
                    <a:pt x="17401" y="15005"/>
                    <a:pt x="17443" y="14953"/>
                  </a:cubicBezTo>
                  <a:lnTo>
                    <a:pt x="17443" y="14951"/>
                  </a:lnTo>
                  <a:close/>
                  <a:moveTo>
                    <a:pt x="7307" y="15032"/>
                  </a:moveTo>
                  <a:lnTo>
                    <a:pt x="7321" y="15074"/>
                  </a:lnTo>
                  <a:lnTo>
                    <a:pt x="7356" y="15067"/>
                  </a:lnTo>
                  <a:lnTo>
                    <a:pt x="7307" y="15032"/>
                  </a:lnTo>
                  <a:close/>
                  <a:moveTo>
                    <a:pt x="16979" y="15143"/>
                  </a:moveTo>
                  <a:lnTo>
                    <a:pt x="16979" y="15146"/>
                  </a:lnTo>
                  <a:cubicBezTo>
                    <a:pt x="16979" y="15145"/>
                    <a:pt x="16980" y="15145"/>
                    <a:pt x="16980" y="15145"/>
                  </a:cubicBezTo>
                  <a:lnTo>
                    <a:pt x="16980" y="15145"/>
                  </a:lnTo>
                  <a:cubicBezTo>
                    <a:pt x="16980" y="15144"/>
                    <a:pt x="16979" y="15144"/>
                    <a:pt x="16979" y="15143"/>
                  </a:cubicBezTo>
                  <a:close/>
                  <a:moveTo>
                    <a:pt x="7743" y="15197"/>
                  </a:moveTo>
                  <a:cubicBezTo>
                    <a:pt x="7737" y="15197"/>
                    <a:pt x="7746" y="15218"/>
                    <a:pt x="7734" y="15224"/>
                  </a:cubicBezTo>
                  <a:lnTo>
                    <a:pt x="7734" y="15227"/>
                  </a:lnTo>
                  <a:lnTo>
                    <a:pt x="7759" y="15208"/>
                  </a:lnTo>
                  <a:cubicBezTo>
                    <a:pt x="7750" y="15200"/>
                    <a:pt x="7746" y="15197"/>
                    <a:pt x="7743" y="15197"/>
                  </a:cubicBezTo>
                  <a:close/>
                  <a:moveTo>
                    <a:pt x="3765" y="15313"/>
                  </a:moveTo>
                  <a:cubicBezTo>
                    <a:pt x="3766" y="15318"/>
                    <a:pt x="3769" y="15325"/>
                    <a:pt x="3772" y="15333"/>
                  </a:cubicBezTo>
                  <a:cubicBezTo>
                    <a:pt x="3770" y="15327"/>
                    <a:pt x="3768" y="15320"/>
                    <a:pt x="3765" y="15313"/>
                  </a:cubicBezTo>
                  <a:close/>
                  <a:moveTo>
                    <a:pt x="17431" y="15236"/>
                  </a:moveTo>
                  <a:lnTo>
                    <a:pt x="17343" y="15296"/>
                  </a:lnTo>
                  <a:lnTo>
                    <a:pt x="17366" y="15343"/>
                  </a:lnTo>
                  <a:lnTo>
                    <a:pt x="17431" y="15236"/>
                  </a:lnTo>
                  <a:close/>
                  <a:moveTo>
                    <a:pt x="13379" y="15368"/>
                  </a:moveTo>
                  <a:lnTo>
                    <a:pt x="13379" y="15368"/>
                  </a:lnTo>
                  <a:cubicBezTo>
                    <a:pt x="13365" y="15382"/>
                    <a:pt x="13346" y="15398"/>
                    <a:pt x="13328" y="15419"/>
                  </a:cubicBezTo>
                  <a:cubicBezTo>
                    <a:pt x="13314" y="15415"/>
                    <a:pt x="13312" y="15398"/>
                    <a:pt x="13323" y="15389"/>
                  </a:cubicBezTo>
                  <a:lnTo>
                    <a:pt x="13323" y="15389"/>
                  </a:lnTo>
                  <a:lnTo>
                    <a:pt x="13321" y="15391"/>
                  </a:lnTo>
                  <a:cubicBezTo>
                    <a:pt x="13321" y="15394"/>
                    <a:pt x="13322" y="15395"/>
                    <a:pt x="13325" y="15395"/>
                  </a:cubicBezTo>
                  <a:cubicBezTo>
                    <a:pt x="13334" y="15395"/>
                    <a:pt x="13359" y="15379"/>
                    <a:pt x="13379" y="15368"/>
                  </a:cubicBezTo>
                  <a:close/>
                  <a:moveTo>
                    <a:pt x="15723" y="15358"/>
                  </a:moveTo>
                  <a:cubicBezTo>
                    <a:pt x="15710" y="15358"/>
                    <a:pt x="15668" y="15404"/>
                    <a:pt x="15628" y="15440"/>
                  </a:cubicBezTo>
                  <a:lnTo>
                    <a:pt x="15727" y="15361"/>
                  </a:lnTo>
                  <a:cubicBezTo>
                    <a:pt x="15727" y="15359"/>
                    <a:pt x="15725" y="15358"/>
                    <a:pt x="15723" y="15358"/>
                  </a:cubicBezTo>
                  <a:close/>
                  <a:moveTo>
                    <a:pt x="12988" y="15423"/>
                  </a:moveTo>
                  <a:cubicBezTo>
                    <a:pt x="12990" y="15423"/>
                    <a:pt x="12992" y="15423"/>
                    <a:pt x="12994" y="15424"/>
                  </a:cubicBezTo>
                  <a:cubicBezTo>
                    <a:pt x="12985" y="15433"/>
                    <a:pt x="12975" y="15445"/>
                    <a:pt x="12964" y="15459"/>
                  </a:cubicBezTo>
                  <a:cubicBezTo>
                    <a:pt x="12964" y="15461"/>
                    <a:pt x="12964" y="15463"/>
                    <a:pt x="12964" y="15466"/>
                  </a:cubicBezTo>
                  <a:lnTo>
                    <a:pt x="12962" y="15468"/>
                  </a:lnTo>
                  <a:cubicBezTo>
                    <a:pt x="12959" y="15461"/>
                    <a:pt x="12959" y="15452"/>
                    <a:pt x="12959" y="15445"/>
                  </a:cubicBezTo>
                  <a:cubicBezTo>
                    <a:pt x="12970" y="15428"/>
                    <a:pt x="12980" y="15423"/>
                    <a:pt x="12988" y="15423"/>
                  </a:cubicBezTo>
                  <a:close/>
                  <a:moveTo>
                    <a:pt x="15588" y="15473"/>
                  </a:moveTo>
                  <a:lnTo>
                    <a:pt x="15581" y="15477"/>
                  </a:lnTo>
                  <a:lnTo>
                    <a:pt x="15583" y="15477"/>
                  </a:lnTo>
                  <a:cubicBezTo>
                    <a:pt x="15579" y="15479"/>
                    <a:pt x="15579" y="15479"/>
                    <a:pt x="15572" y="15482"/>
                  </a:cubicBezTo>
                  <a:cubicBezTo>
                    <a:pt x="15579" y="15479"/>
                    <a:pt x="15583" y="15475"/>
                    <a:pt x="15588" y="15473"/>
                  </a:cubicBezTo>
                  <a:close/>
                  <a:moveTo>
                    <a:pt x="5518" y="15599"/>
                  </a:moveTo>
                  <a:lnTo>
                    <a:pt x="5518" y="15599"/>
                  </a:lnTo>
                  <a:cubicBezTo>
                    <a:pt x="5525" y="15610"/>
                    <a:pt x="5536" y="15624"/>
                    <a:pt x="5550" y="15642"/>
                  </a:cubicBezTo>
                  <a:cubicBezTo>
                    <a:pt x="5539" y="15627"/>
                    <a:pt x="5529" y="15613"/>
                    <a:pt x="5518" y="15599"/>
                  </a:cubicBezTo>
                  <a:close/>
                  <a:moveTo>
                    <a:pt x="17155" y="14988"/>
                  </a:moveTo>
                  <a:lnTo>
                    <a:pt x="17000" y="15192"/>
                  </a:lnTo>
                  <a:cubicBezTo>
                    <a:pt x="16991" y="15186"/>
                    <a:pt x="17020" y="15134"/>
                    <a:pt x="17003" y="15134"/>
                  </a:cubicBezTo>
                  <a:cubicBezTo>
                    <a:pt x="16998" y="15134"/>
                    <a:pt x="16991" y="15137"/>
                    <a:pt x="16980" y="15145"/>
                  </a:cubicBezTo>
                  <a:lnTo>
                    <a:pt x="16980" y="15145"/>
                  </a:lnTo>
                  <a:cubicBezTo>
                    <a:pt x="16999" y="15197"/>
                    <a:pt x="16856" y="15402"/>
                    <a:pt x="16668" y="15514"/>
                  </a:cubicBezTo>
                  <a:cubicBezTo>
                    <a:pt x="16586" y="15630"/>
                    <a:pt x="16651" y="15678"/>
                    <a:pt x="16761" y="15678"/>
                  </a:cubicBezTo>
                  <a:cubicBezTo>
                    <a:pt x="16818" y="15678"/>
                    <a:pt x="16887" y="15665"/>
                    <a:pt x="16954" y="15642"/>
                  </a:cubicBezTo>
                  <a:cubicBezTo>
                    <a:pt x="16942" y="15621"/>
                    <a:pt x="16928" y="15607"/>
                    <a:pt x="17063" y="15433"/>
                  </a:cubicBezTo>
                  <a:lnTo>
                    <a:pt x="17063" y="15433"/>
                  </a:lnTo>
                  <a:cubicBezTo>
                    <a:pt x="17006" y="15460"/>
                    <a:pt x="16808" y="15620"/>
                    <a:pt x="16763" y="15620"/>
                  </a:cubicBezTo>
                  <a:cubicBezTo>
                    <a:pt x="16750" y="15620"/>
                    <a:pt x="16750" y="15605"/>
                    <a:pt x="16773" y="15568"/>
                  </a:cubicBezTo>
                  <a:cubicBezTo>
                    <a:pt x="16958" y="15345"/>
                    <a:pt x="16951" y="15412"/>
                    <a:pt x="17069" y="15333"/>
                  </a:cubicBezTo>
                  <a:lnTo>
                    <a:pt x="17069" y="15333"/>
                  </a:lnTo>
                  <a:cubicBezTo>
                    <a:pt x="17063" y="15335"/>
                    <a:pt x="17058" y="15336"/>
                    <a:pt x="17053" y="15336"/>
                  </a:cubicBezTo>
                  <a:cubicBezTo>
                    <a:pt x="16974" y="15336"/>
                    <a:pt x="17259" y="15008"/>
                    <a:pt x="17155" y="14988"/>
                  </a:cubicBezTo>
                  <a:close/>
                  <a:moveTo>
                    <a:pt x="17116" y="15498"/>
                  </a:moveTo>
                  <a:lnTo>
                    <a:pt x="17023" y="15626"/>
                  </a:lnTo>
                  <a:lnTo>
                    <a:pt x="17030" y="15700"/>
                  </a:lnTo>
                  <a:lnTo>
                    <a:pt x="17116" y="15498"/>
                  </a:lnTo>
                  <a:close/>
                  <a:moveTo>
                    <a:pt x="8179" y="15683"/>
                  </a:moveTo>
                  <a:lnTo>
                    <a:pt x="8179" y="15683"/>
                  </a:lnTo>
                  <a:cubicBezTo>
                    <a:pt x="8165" y="15693"/>
                    <a:pt x="8188" y="15711"/>
                    <a:pt x="8205" y="15730"/>
                  </a:cubicBezTo>
                  <a:cubicBezTo>
                    <a:pt x="8207" y="15732"/>
                    <a:pt x="8209" y="15734"/>
                    <a:pt x="8211" y="15737"/>
                  </a:cubicBezTo>
                  <a:lnTo>
                    <a:pt x="8211" y="15737"/>
                  </a:lnTo>
                  <a:lnTo>
                    <a:pt x="8207" y="15730"/>
                  </a:lnTo>
                  <a:lnTo>
                    <a:pt x="8179" y="15683"/>
                  </a:lnTo>
                  <a:close/>
                  <a:moveTo>
                    <a:pt x="8211" y="15737"/>
                  </a:moveTo>
                  <a:lnTo>
                    <a:pt x="8216" y="15748"/>
                  </a:lnTo>
                  <a:cubicBezTo>
                    <a:pt x="8215" y="15745"/>
                    <a:pt x="8213" y="15741"/>
                    <a:pt x="8211" y="15737"/>
                  </a:cubicBezTo>
                  <a:close/>
                  <a:moveTo>
                    <a:pt x="8216" y="15746"/>
                  </a:moveTo>
                  <a:lnTo>
                    <a:pt x="8218" y="15750"/>
                  </a:lnTo>
                  <a:lnTo>
                    <a:pt x="8218" y="15750"/>
                  </a:lnTo>
                  <a:cubicBezTo>
                    <a:pt x="8218" y="15748"/>
                    <a:pt x="8217" y="15747"/>
                    <a:pt x="8216" y="15746"/>
                  </a:cubicBezTo>
                  <a:close/>
                  <a:moveTo>
                    <a:pt x="8216" y="15751"/>
                  </a:moveTo>
                  <a:cubicBezTo>
                    <a:pt x="8218" y="15753"/>
                    <a:pt x="8216" y="15755"/>
                    <a:pt x="8218" y="15755"/>
                  </a:cubicBezTo>
                  <a:cubicBezTo>
                    <a:pt x="8218" y="15754"/>
                    <a:pt x="8218" y="15752"/>
                    <a:pt x="8218" y="15751"/>
                  </a:cubicBezTo>
                  <a:close/>
                  <a:moveTo>
                    <a:pt x="16466" y="15734"/>
                  </a:moveTo>
                  <a:cubicBezTo>
                    <a:pt x="16460" y="15734"/>
                    <a:pt x="16443" y="15745"/>
                    <a:pt x="16411" y="15772"/>
                  </a:cubicBezTo>
                  <a:lnTo>
                    <a:pt x="16411" y="15769"/>
                  </a:lnTo>
                  <a:cubicBezTo>
                    <a:pt x="16393" y="15797"/>
                    <a:pt x="16365" y="15818"/>
                    <a:pt x="16348" y="15843"/>
                  </a:cubicBezTo>
                  <a:lnTo>
                    <a:pt x="16374" y="15857"/>
                  </a:lnTo>
                  <a:cubicBezTo>
                    <a:pt x="16437" y="15793"/>
                    <a:pt x="16481" y="15734"/>
                    <a:pt x="16466" y="15734"/>
                  </a:cubicBezTo>
                  <a:close/>
                  <a:moveTo>
                    <a:pt x="8508" y="15959"/>
                  </a:moveTo>
                  <a:lnTo>
                    <a:pt x="8508" y="15959"/>
                  </a:lnTo>
                  <a:cubicBezTo>
                    <a:pt x="8506" y="15964"/>
                    <a:pt x="8504" y="15969"/>
                    <a:pt x="8504" y="15973"/>
                  </a:cubicBezTo>
                  <a:cubicBezTo>
                    <a:pt x="8506" y="15969"/>
                    <a:pt x="8508" y="15964"/>
                    <a:pt x="8508" y="15959"/>
                  </a:cubicBezTo>
                  <a:close/>
                  <a:moveTo>
                    <a:pt x="16972" y="15639"/>
                  </a:moveTo>
                  <a:lnTo>
                    <a:pt x="16954" y="15646"/>
                  </a:lnTo>
                  <a:cubicBezTo>
                    <a:pt x="16954" y="15648"/>
                    <a:pt x="16955" y="15651"/>
                    <a:pt x="16956" y="15654"/>
                  </a:cubicBezTo>
                  <a:lnTo>
                    <a:pt x="16956" y="15654"/>
                  </a:lnTo>
                  <a:lnTo>
                    <a:pt x="16641" y="15962"/>
                  </a:lnTo>
                  <a:lnTo>
                    <a:pt x="16657" y="15932"/>
                  </a:lnTo>
                  <a:lnTo>
                    <a:pt x="16599" y="15999"/>
                  </a:lnTo>
                  <a:cubicBezTo>
                    <a:pt x="16680" y="15934"/>
                    <a:pt x="16770" y="15876"/>
                    <a:pt x="16865" y="15827"/>
                  </a:cubicBezTo>
                  <a:cubicBezTo>
                    <a:pt x="16951" y="15708"/>
                    <a:pt x="16962" y="15672"/>
                    <a:pt x="16959" y="15653"/>
                  </a:cubicBezTo>
                  <a:lnTo>
                    <a:pt x="16959" y="15653"/>
                  </a:lnTo>
                  <a:lnTo>
                    <a:pt x="16972" y="15639"/>
                  </a:lnTo>
                  <a:close/>
                  <a:moveTo>
                    <a:pt x="8555" y="16135"/>
                  </a:moveTo>
                  <a:cubicBezTo>
                    <a:pt x="8558" y="16136"/>
                    <a:pt x="8560" y="16137"/>
                    <a:pt x="8562" y="16138"/>
                  </a:cubicBezTo>
                  <a:cubicBezTo>
                    <a:pt x="8559" y="16137"/>
                    <a:pt x="8557" y="16136"/>
                    <a:pt x="8555" y="16135"/>
                  </a:cubicBezTo>
                  <a:close/>
                  <a:moveTo>
                    <a:pt x="15005" y="16135"/>
                  </a:moveTo>
                  <a:cubicBezTo>
                    <a:pt x="15002" y="16135"/>
                    <a:pt x="14997" y="16136"/>
                    <a:pt x="14990" y="16138"/>
                  </a:cubicBezTo>
                  <a:cubicBezTo>
                    <a:pt x="14995" y="16138"/>
                    <a:pt x="15002" y="16138"/>
                    <a:pt x="15009" y="16136"/>
                  </a:cubicBezTo>
                  <a:cubicBezTo>
                    <a:pt x="15008" y="16135"/>
                    <a:pt x="15007" y="16135"/>
                    <a:pt x="15005" y="16135"/>
                  </a:cubicBezTo>
                  <a:close/>
                  <a:moveTo>
                    <a:pt x="16464" y="16221"/>
                  </a:moveTo>
                  <a:lnTo>
                    <a:pt x="16464" y="16221"/>
                  </a:lnTo>
                  <a:cubicBezTo>
                    <a:pt x="16420" y="16249"/>
                    <a:pt x="16374" y="16282"/>
                    <a:pt x="16325" y="16316"/>
                  </a:cubicBezTo>
                  <a:cubicBezTo>
                    <a:pt x="16374" y="16295"/>
                    <a:pt x="16462" y="16244"/>
                    <a:pt x="16464" y="16221"/>
                  </a:cubicBezTo>
                  <a:close/>
                  <a:moveTo>
                    <a:pt x="8828" y="16309"/>
                  </a:moveTo>
                  <a:lnTo>
                    <a:pt x="8837" y="16319"/>
                  </a:lnTo>
                  <a:cubicBezTo>
                    <a:pt x="8844" y="16319"/>
                    <a:pt x="8851" y="16319"/>
                    <a:pt x="8858" y="16316"/>
                  </a:cubicBezTo>
                  <a:lnTo>
                    <a:pt x="8828" y="16309"/>
                  </a:lnTo>
                  <a:close/>
                  <a:moveTo>
                    <a:pt x="16363" y="16251"/>
                  </a:moveTo>
                  <a:lnTo>
                    <a:pt x="16363" y="16251"/>
                  </a:lnTo>
                  <a:cubicBezTo>
                    <a:pt x="16370" y="16251"/>
                    <a:pt x="16332" y="16292"/>
                    <a:pt x="16316" y="16314"/>
                  </a:cubicBezTo>
                  <a:cubicBezTo>
                    <a:pt x="16316" y="16319"/>
                    <a:pt x="16316" y="16323"/>
                    <a:pt x="16316" y="16323"/>
                  </a:cubicBezTo>
                  <a:lnTo>
                    <a:pt x="16318" y="16323"/>
                  </a:lnTo>
                  <a:cubicBezTo>
                    <a:pt x="16309" y="16328"/>
                    <a:pt x="16302" y="16331"/>
                    <a:pt x="16300" y="16331"/>
                  </a:cubicBezTo>
                  <a:cubicBezTo>
                    <a:pt x="16299" y="16331"/>
                    <a:pt x="16301" y="16329"/>
                    <a:pt x="16309" y="16323"/>
                  </a:cubicBezTo>
                  <a:cubicBezTo>
                    <a:pt x="16311" y="16319"/>
                    <a:pt x="16314" y="16316"/>
                    <a:pt x="16316" y="16314"/>
                  </a:cubicBezTo>
                  <a:cubicBezTo>
                    <a:pt x="16314" y="16305"/>
                    <a:pt x="16314" y="16295"/>
                    <a:pt x="16316" y="16286"/>
                  </a:cubicBezTo>
                  <a:cubicBezTo>
                    <a:pt x="16347" y="16261"/>
                    <a:pt x="16360" y="16251"/>
                    <a:pt x="16363" y="16251"/>
                  </a:cubicBezTo>
                  <a:close/>
                  <a:moveTo>
                    <a:pt x="14673" y="16334"/>
                  </a:moveTo>
                  <a:cubicBezTo>
                    <a:pt x="14668" y="16341"/>
                    <a:pt x="14663" y="16347"/>
                    <a:pt x="14658" y="16353"/>
                  </a:cubicBezTo>
                  <a:cubicBezTo>
                    <a:pt x="14665" y="16346"/>
                    <a:pt x="14669" y="16340"/>
                    <a:pt x="14673" y="16334"/>
                  </a:cubicBezTo>
                  <a:close/>
                  <a:moveTo>
                    <a:pt x="8963" y="16453"/>
                  </a:moveTo>
                  <a:lnTo>
                    <a:pt x="8957" y="16455"/>
                  </a:lnTo>
                  <a:lnTo>
                    <a:pt x="8957" y="16455"/>
                  </a:lnTo>
                  <a:cubicBezTo>
                    <a:pt x="8959" y="16455"/>
                    <a:pt x="8961" y="16454"/>
                    <a:pt x="8963" y="16453"/>
                  </a:cubicBezTo>
                  <a:close/>
                  <a:moveTo>
                    <a:pt x="16599" y="16003"/>
                  </a:moveTo>
                  <a:lnTo>
                    <a:pt x="16599" y="16003"/>
                  </a:lnTo>
                  <a:cubicBezTo>
                    <a:pt x="16499" y="16091"/>
                    <a:pt x="16402" y="16187"/>
                    <a:pt x="16314" y="16286"/>
                  </a:cubicBezTo>
                  <a:cubicBezTo>
                    <a:pt x="16322" y="16209"/>
                    <a:pt x="16427" y="16070"/>
                    <a:pt x="16364" y="16070"/>
                  </a:cubicBezTo>
                  <a:cubicBezTo>
                    <a:pt x="16355" y="16070"/>
                    <a:pt x="16342" y="16073"/>
                    <a:pt x="16325" y="16080"/>
                  </a:cubicBezTo>
                  <a:cubicBezTo>
                    <a:pt x="16142" y="16270"/>
                    <a:pt x="16228" y="16242"/>
                    <a:pt x="16133" y="16370"/>
                  </a:cubicBezTo>
                  <a:cubicBezTo>
                    <a:pt x="16217" y="16280"/>
                    <a:pt x="16247" y="16252"/>
                    <a:pt x="16253" y="16252"/>
                  </a:cubicBezTo>
                  <a:lnTo>
                    <a:pt x="16253" y="16252"/>
                  </a:lnTo>
                  <a:cubicBezTo>
                    <a:pt x="16263" y="16252"/>
                    <a:pt x="16200" y="16338"/>
                    <a:pt x="16224" y="16338"/>
                  </a:cubicBezTo>
                  <a:cubicBezTo>
                    <a:pt x="16234" y="16338"/>
                    <a:pt x="16258" y="16324"/>
                    <a:pt x="16307" y="16284"/>
                  </a:cubicBezTo>
                  <a:lnTo>
                    <a:pt x="16307" y="16284"/>
                  </a:lnTo>
                  <a:cubicBezTo>
                    <a:pt x="16253" y="16349"/>
                    <a:pt x="16202" y="16404"/>
                    <a:pt x="16154" y="16455"/>
                  </a:cubicBezTo>
                  <a:cubicBezTo>
                    <a:pt x="16212" y="16407"/>
                    <a:pt x="16270" y="16360"/>
                    <a:pt x="16328" y="16319"/>
                  </a:cubicBezTo>
                  <a:lnTo>
                    <a:pt x="16328" y="16319"/>
                  </a:lnTo>
                  <a:lnTo>
                    <a:pt x="16318" y="16323"/>
                  </a:lnTo>
                  <a:lnTo>
                    <a:pt x="16318" y="16323"/>
                  </a:lnTo>
                  <a:lnTo>
                    <a:pt x="16599" y="16003"/>
                  </a:lnTo>
                  <a:close/>
                  <a:moveTo>
                    <a:pt x="8776" y="16486"/>
                  </a:moveTo>
                  <a:cubicBezTo>
                    <a:pt x="8776" y="16490"/>
                    <a:pt x="8778" y="16493"/>
                    <a:pt x="8779" y="16497"/>
                  </a:cubicBezTo>
                  <a:cubicBezTo>
                    <a:pt x="8779" y="16493"/>
                    <a:pt x="8778" y="16490"/>
                    <a:pt x="8776" y="16486"/>
                  </a:cubicBezTo>
                  <a:close/>
                  <a:moveTo>
                    <a:pt x="12299" y="16488"/>
                  </a:moveTo>
                  <a:lnTo>
                    <a:pt x="12299" y="16488"/>
                  </a:lnTo>
                  <a:cubicBezTo>
                    <a:pt x="12314" y="16497"/>
                    <a:pt x="12297" y="16526"/>
                    <a:pt x="12303" y="16526"/>
                  </a:cubicBezTo>
                  <a:cubicBezTo>
                    <a:pt x="12305" y="16526"/>
                    <a:pt x="12314" y="16518"/>
                    <a:pt x="12338" y="16493"/>
                  </a:cubicBezTo>
                  <a:cubicBezTo>
                    <a:pt x="12324" y="16493"/>
                    <a:pt x="12310" y="16493"/>
                    <a:pt x="12299" y="16488"/>
                  </a:cubicBezTo>
                  <a:close/>
                  <a:moveTo>
                    <a:pt x="11944" y="16575"/>
                  </a:moveTo>
                  <a:cubicBezTo>
                    <a:pt x="11938" y="16577"/>
                    <a:pt x="11932" y="16580"/>
                    <a:pt x="11923" y="16585"/>
                  </a:cubicBezTo>
                  <a:cubicBezTo>
                    <a:pt x="11930" y="16582"/>
                    <a:pt x="11937" y="16579"/>
                    <a:pt x="11944" y="16575"/>
                  </a:cubicBezTo>
                  <a:close/>
                  <a:moveTo>
                    <a:pt x="16253" y="16469"/>
                  </a:moveTo>
                  <a:cubicBezTo>
                    <a:pt x="16219" y="16518"/>
                    <a:pt x="16186" y="16571"/>
                    <a:pt x="16151" y="16629"/>
                  </a:cubicBezTo>
                  <a:cubicBezTo>
                    <a:pt x="16191" y="16578"/>
                    <a:pt x="16223" y="16525"/>
                    <a:pt x="16253" y="16469"/>
                  </a:cubicBezTo>
                  <a:close/>
                  <a:moveTo>
                    <a:pt x="5882" y="16620"/>
                  </a:moveTo>
                  <a:cubicBezTo>
                    <a:pt x="5885" y="16625"/>
                    <a:pt x="5890" y="16631"/>
                    <a:pt x="5896" y="16638"/>
                  </a:cubicBezTo>
                  <a:lnTo>
                    <a:pt x="5896" y="16638"/>
                  </a:lnTo>
                  <a:lnTo>
                    <a:pt x="5882" y="16620"/>
                  </a:lnTo>
                  <a:close/>
                  <a:moveTo>
                    <a:pt x="9284" y="16763"/>
                  </a:moveTo>
                  <a:cubicBezTo>
                    <a:pt x="9271" y="16763"/>
                    <a:pt x="9249" y="16777"/>
                    <a:pt x="9238" y="16782"/>
                  </a:cubicBezTo>
                  <a:cubicBezTo>
                    <a:pt x="9243" y="16781"/>
                    <a:pt x="9248" y="16780"/>
                    <a:pt x="9253" y="16780"/>
                  </a:cubicBezTo>
                  <a:cubicBezTo>
                    <a:pt x="9262" y="16780"/>
                    <a:pt x="9270" y="16782"/>
                    <a:pt x="9278" y="16787"/>
                  </a:cubicBezTo>
                  <a:cubicBezTo>
                    <a:pt x="9285" y="16782"/>
                    <a:pt x="9289" y="16773"/>
                    <a:pt x="9292" y="16766"/>
                  </a:cubicBezTo>
                  <a:cubicBezTo>
                    <a:pt x="9290" y="16764"/>
                    <a:pt x="9287" y="16763"/>
                    <a:pt x="9284" y="16763"/>
                  </a:cubicBezTo>
                  <a:close/>
                  <a:moveTo>
                    <a:pt x="9048" y="16768"/>
                  </a:moveTo>
                  <a:lnTo>
                    <a:pt x="9048" y="16768"/>
                  </a:lnTo>
                  <a:cubicBezTo>
                    <a:pt x="9060" y="16785"/>
                    <a:pt x="9072" y="16799"/>
                    <a:pt x="9081" y="16815"/>
                  </a:cubicBezTo>
                  <a:lnTo>
                    <a:pt x="9048" y="16768"/>
                  </a:lnTo>
                  <a:close/>
                  <a:moveTo>
                    <a:pt x="9341" y="16820"/>
                  </a:moveTo>
                  <a:cubicBezTo>
                    <a:pt x="9334" y="16820"/>
                    <a:pt x="9337" y="16828"/>
                    <a:pt x="9347" y="16850"/>
                  </a:cubicBezTo>
                  <a:lnTo>
                    <a:pt x="9350" y="16850"/>
                  </a:lnTo>
                  <a:cubicBezTo>
                    <a:pt x="9360" y="16858"/>
                    <a:pt x="9366" y="16861"/>
                    <a:pt x="9369" y="16861"/>
                  </a:cubicBezTo>
                  <a:cubicBezTo>
                    <a:pt x="9379" y="16861"/>
                    <a:pt x="9364" y="16833"/>
                    <a:pt x="9371" y="16831"/>
                  </a:cubicBezTo>
                  <a:cubicBezTo>
                    <a:pt x="9356" y="16824"/>
                    <a:pt x="9346" y="16820"/>
                    <a:pt x="9341" y="16820"/>
                  </a:cubicBezTo>
                  <a:close/>
                  <a:moveTo>
                    <a:pt x="15769" y="16606"/>
                  </a:moveTo>
                  <a:lnTo>
                    <a:pt x="15607" y="16701"/>
                  </a:lnTo>
                  <a:lnTo>
                    <a:pt x="15634" y="16715"/>
                  </a:lnTo>
                  <a:cubicBezTo>
                    <a:pt x="15481" y="16850"/>
                    <a:pt x="15537" y="16843"/>
                    <a:pt x="15537" y="16875"/>
                  </a:cubicBezTo>
                  <a:lnTo>
                    <a:pt x="15769" y="16606"/>
                  </a:lnTo>
                  <a:close/>
                  <a:moveTo>
                    <a:pt x="16151" y="16458"/>
                  </a:moveTo>
                  <a:lnTo>
                    <a:pt x="16151" y="16458"/>
                  </a:lnTo>
                  <a:cubicBezTo>
                    <a:pt x="16057" y="16540"/>
                    <a:pt x="15961" y="16628"/>
                    <a:pt x="15873" y="16715"/>
                  </a:cubicBezTo>
                  <a:lnTo>
                    <a:pt x="15873" y="16715"/>
                  </a:lnTo>
                  <a:cubicBezTo>
                    <a:pt x="15873" y="16708"/>
                    <a:pt x="15872" y="16704"/>
                    <a:pt x="15870" y="16704"/>
                  </a:cubicBezTo>
                  <a:cubicBezTo>
                    <a:pt x="15867" y="16704"/>
                    <a:pt x="15862" y="16709"/>
                    <a:pt x="15852" y="16722"/>
                  </a:cubicBezTo>
                  <a:lnTo>
                    <a:pt x="15850" y="16724"/>
                  </a:lnTo>
                  <a:cubicBezTo>
                    <a:pt x="15794" y="16766"/>
                    <a:pt x="15750" y="16822"/>
                    <a:pt x="15718" y="16884"/>
                  </a:cubicBezTo>
                  <a:cubicBezTo>
                    <a:pt x="15764" y="16829"/>
                    <a:pt x="15814" y="16774"/>
                    <a:pt x="15871" y="16719"/>
                  </a:cubicBezTo>
                  <a:lnTo>
                    <a:pt x="15871" y="16719"/>
                  </a:lnTo>
                  <a:cubicBezTo>
                    <a:pt x="15872" y="16732"/>
                    <a:pt x="15867" y="16754"/>
                    <a:pt x="15880" y="16754"/>
                  </a:cubicBezTo>
                  <a:cubicBezTo>
                    <a:pt x="15890" y="16754"/>
                    <a:pt x="15910" y="16741"/>
                    <a:pt x="15950" y="16701"/>
                  </a:cubicBezTo>
                  <a:lnTo>
                    <a:pt x="15950" y="16703"/>
                  </a:lnTo>
                  <a:cubicBezTo>
                    <a:pt x="16008" y="16615"/>
                    <a:pt x="16077" y="16534"/>
                    <a:pt x="16151" y="16458"/>
                  </a:cubicBezTo>
                  <a:close/>
                  <a:moveTo>
                    <a:pt x="16151" y="16629"/>
                  </a:moveTo>
                  <a:lnTo>
                    <a:pt x="16151" y="16629"/>
                  </a:lnTo>
                  <a:cubicBezTo>
                    <a:pt x="16068" y="16736"/>
                    <a:pt x="15968" y="16826"/>
                    <a:pt x="15855" y="16901"/>
                  </a:cubicBezTo>
                  <a:cubicBezTo>
                    <a:pt x="15844" y="16925"/>
                    <a:pt x="15850" y="16933"/>
                    <a:pt x="15862" y="16933"/>
                  </a:cubicBezTo>
                  <a:cubicBezTo>
                    <a:pt x="15882" y="16933"/>
                    <a:pt x="15919" y="16914"/>
                    <a:pt x="15935" y="16914"/>
                  </a:cubicBezTo>
                  <a:cubicBezTo>
                    <a:pt x="15944" y="16914"/>
                    <a:pt x="15947" y="16921"/>
                    <a:pt x="15934" y="16942"/>
                  </a:cubicBezTo>
                  <a:cubicBezTo>
                    <a:pt x="16017" y="16845"/>
                    <a:pt x="16091" y="16741"/>
                    <a:pt x="16151" y="16629"/>
                  </a:cubicBezTo>
                  <a:close/>
                  <a:moveTo>
                    <a:pt x="13903" y="16986"/>
                  </a:moveTo>
                  <a:lnTo>
                    <a:pt x="13903" y="16986"/>
                  </a:lnTo>
                  <a:cubicBezTo>
                    <a:pt x="13893" y="16989"/>
                    <a:pt x="13884" y="16993"/>
                    <a:pt x="13877" y="17000"/>
                  </a:cubicBezTo>
                  <a:cubicBezTo>
                    <a:pt x="13887" y="16998"/>
                    <a:pt x="13896" y="16991"/>
                    <a:pt x="13903" y="16986"/>
                  </a:cubicBezTo>
                  <a:close/>
                  <a:moveTo>
                    <a:pt x="15720" y="16880"/>
                  </a:moveTo>
                  <a:lnTo>
                    <a:pt x="15720" y="16880"/>
                  </a:lnTo>
                  <a:cubicBezTo>
                    <a:pt x="15681" y="16924"/>
                    <a:pt x="15648" y="16965"/>
                    <a:pt x="15621" y="17003"/>
                  </a:cubicBezTo>
                  <a:cubicBezTo>
                    <a:pt x="15631" y="16998"/>
                    <a:pt x="15640" y="16994"/>
                    <a:pt x="15653" y="16991"/>
                  </a:cubicBezTo>
                  <a:lnTo>
                    <a:pt x="15653" y="16991"/>
                  </a:lnTo>
                  <a:lnTo>
                    <a:pt x="15646" y="17003"/>
                  </a:lnTo>
                  <a:cubicBezTo>
                    <a:pt x="15667" y="16993"/>
                    <a:pt x="15670" y="16990"/>
                    <a:pt x="15665" y="16990"/>
                  </a:cubicBezTo>
                  <a:cubicBezTo>
                    <a:pt x="15663" y="16990"/>
                    <a:pt x="15659" y="16990"/>
                    <a:pt x="15655" y="16991"/>
                  </a:cubicBezTo>
                  <a:lnTo>
                    <a:pt x="15653" y="16991"/>
                  </a:lnTo>
                  <a:cubicBezTo>
                    <a:pt x="15679" y="16956"/>
                    <a:pt x="15699" y="16917"/>
                    <a:pt x="15720" y="16880"/>
                  </a:cubicBezTo>
                  <a:close/>
                  <a:moveTo>
                    <a:pt x="14169" y="16947"/>
                  </a:moveTo>
                  <a:lnTo>
                    <a:pt x="14144" y="16972"/>
                  </a:lnTo>
                  <a:cubicBezTo>
                    <a:pt x="14139" y="16984"/>
                    <a:pt x="14135" y="16996"/>
                    <a:pt x="14132" y="17007"/>
                  </a:cubicBezTo>
                  <a:lnTo>
                    <a:pt x="14169" y="16947"/>
                  </a:lnTo>
                  <a:close/>
                  <a:moveTo>
                    <a:pt x="15621" y="17007"/>
                  </a:moveTo>
                  <a:cubicBezTo>
                    <a:pt x="15609" y="17009"/>
                    <a:pt x="15600" y="17016"/>
                    <a:pt x="15609" y="17021"/>
                  </a:cubicBezTo>
                  <a:lnTo>
                    <a:pt x="15609" y="17021"/>
                  </a:lnTo>
                  <a:cubicBezTo>
                    <a:pt x="15613" y="17017"/>
                    <a:pt x="15617" y="17011"/>
                    <a:pt x="15621" y="17007"/>
                  </a:cubicBezTo>
                  <a:close/>
                  <a:moveTo>
                    <a:pt x="15609" y="17021"/>
                  </a:moveTo>
                  <a:lnTo>
                    <a:pt x="15609" y="17021"/>
                  </a:lnTo>
                  <a:cubicBezTo>
                    <a:pt x="15608" y="17022"/>
                    <a:pt x="15607" y="17023"/>
                    <a:pt x="15607" y="17023"/>
                  </a:cubicBezTo>
                  <a:lnTo>
                    <a:pt x="15609" y="17021"/>
                  </a:lnTo>
                  <a:cubicBezTo>
                    <a:pt x="15609" y="17021"/>
                    <a:pt x="15609" y="17021"/>
                    <a:pt x="15609" y="17021"/>
                  </a:cubicBezTo>
                  <a:close/>
                  <a:moveTo>
                    <a:pt x="6359" y="17098"/>
                  </a:moveTo>
                  <a:cubicBezTo>
                    <a:pt x="6366" y="17107"/>
                    <a:pt x="6373" y="17118"/>
                    <a:pt x="6378" y="17128"/>
                  </a:cubicBezTo>
                  <a:cubicBezTo>
                    <a:pt x="6387" y="17123"/>
                    <a:pt x="6375" y="17114"/>
                    <a:pt x="6359" y="17098"/>
                  </a:cubicBezTo>
                  <a:close/>
                  <a:moveTo>
                    <a:pt x="9558" y="17088"/>
                  </a:moveTo>
                  <a:lnTo>
                    <a:pt x="9623" y="17167"/>
                  </a:lnTo>
                  <a:cubicBezTo>
                    <a:pt x="9622" y="17151"/>
                    <a:pt x="9619" y="17133"/>
                    <a:pt x="9629" y="17133"/>
                  </a:cubicBezTo>
                  <a:cubicBezTo>
                    <a:pt x="9633" y="17133"/>
                    <a:pt x="9640" y="17137"/>
                    <a:pt x="9651" y="17146"/>
                  </a:cubicBezTo>
                  <a:cubicBezTo>
                    <a:pt x="9632" y="17110"/>
                    <a:pt x="9624" y="17099"/>
                    <a:pt x="9620" y="17099"/>
                  </a:cubicBezTo>
                  <a:cubicBezTo>
                    <a:pt x="9615" y="17099"/>
                    <a:pt x="9617" y="17122"/>
                    <a:pt x="9603" y="17122"/>
                  </a:cubicBezTo>
                  <a:cubicBezTo>
                    <a:pt x="9595" y="17122"/>
                    <a:pt x="9582" y="17114"/>
                    <a:pt x="9558" y="17088"/>
                  </a:cubicBezTo>
                  <a:close/>
                  <a:moveTo>
                    <a:pt x="13822" y="17278"/>
                  </a:moveTo>
                  <a:cubicBezTo>
                    <a:pt x="13822" y="17279"/>
                    <a:pt x="13822" y="17280"/>
                    <a:pt x="13822" y="17281"/>
                  </a:cubicBezTo>
                  <a:lnTo>
                    <a:pt x="13822" y="17278"/>
                  </a:lnTo>
                  <a:close/>
                  <a:moveTo>
                    <a:pt x="11517" y="17309"/>
                  </a:moveTo>
                  <a:lnTo>
                    <a:pt x="11517" y="17309"/>
                  </a:lnTo>
                  <a:cubicBezTo>
                    <a:pt x="11516" y="17311"/>
                    <a:pt x="11514" y="17312"/>
                    <a:pt x="11513" y="17313"/>
                  </a:cubicBezTo>
                  <a:cubicBezTo>
                    <a:pt x="11514" y="17312"/>
                    <a:pt x="11516" y="17311"/>
                    <a:pt x="11517" y="17309"/>
                  </a:cubicBezTo>
                  <a:close/>
                  <a:moveTo>
                    <a:pt x="15537" y="17200"/>
                  </a:moveTo>
                  <a:lnTo>
                    <a:pt x="15488" y="17278"/>
                  </a:lnTo>
                  <a:lnTo>
                    <a:pt x="15435" y="17394"/>
                  </a:lnTo>
                  <a:lnTo>
                    <a:pt x="15537" y="17200"/>
                  </a:lnTo>
                  <a:close/>
                  <a:moveTo>
                    <a:pt x="15384" y="17248"/>
                  </a:moveTo>
                  <a:lnTo>
                    <a:pt x="15257" y="17369"/>
                  </a:lnTo>
                  <a:lnTo>
                    <a:pt x="15257" y="17369"/>
                  </a:lnTo>
                  <a:lnTo>
                    <a:pt x="15257" y="17369"/>
                  </a:lnTo>
                  <a:lnTo>
                    <a:pt x="15199" y="17427"/>
                  </a:lnTo>
                  <a:cubicBezTo>
                    <a:pt x="15217" y="17424"/>
                    <a:pt x="15261" y="17422"/>
                    <a:pt x="15352" y="17350"/>
                  </a:cubicBezTo>
                  <a:lnTo>
                    <a:pt x="15352" y="17350"/>
                  </a:lnTo>
                  <a:lnTo>
                    <a:pt x="15259" y="17368"/>
                  </a:lnTo>
                  <a:lnTo>
                    <a:pt x="15259" y="17368"/>
                  </a:lnTo>
                  <a:cubicBezTo>
                    <a:pt x="15321" y="17307"/>
                    <a:pt x="15366" y="17267"/>
                    <a:pt x="15384" y="17248"/>
                  </a:cubicBezTo>
                  <a:close/>
                  <a:moveTo>
                    <a:pt x="15193" y="17426"/>
                  </a:moveTo>
                  <a:cubicBezTo>
                    <a:pt x="15187" y="17426"/>
                    <a:pt x="15184" y="17429"/>
                    <a:pt x="15182" y="17438"/>
                  </a:cubicBezTo>
                  <a:lnTo>
                    <a:pt x="15182" y="17441"/>
                  </a:lnTo>
                  <a:lnTo>
                    <a:pt x="15199" y="17427"/>
                  </a:lnTo>
                  <a:cubicBezTo>
                    <a:pt x="15197" y="17426"/>
                    <a:pt x="15195" y="17426"/>
                    <a:pt x="15193" y="17426"/>
                  </a:cubicBezTo>
                  <a:close/>
                  <a:moveTo>
                    <a:pt x="14997" y="17443"/>
                  </a:moveTo>
                  <a:cubicBezTo>
                    <a:pt x="14994" y="17443"/>
                    <a:pt x="14988" y="17445"/>
                    <a:pt x="14980" y="17448"/>
                  </a:cubicBezTo>
                  <a:lnTo>
                    <a:pt x="14980" y="17448"/>
                  </a:lnTo>
                  <a:cubicBezTo>
                    <a:pt x="14987" y="17448"/>
                    <a:pt x="14993" y="17448"/>
                    <a:pt x="14999" y="17448"/>
                  </a:cubicBezTo>
                  <a:cubicBezTo>
                    <a:pt x="15001" y="17445"/>
                    <a:pt x="15000" y="17443"/>
                    <a:pt x="14997" y="17443"/>
                  </a:cubicBezTo>
                  <a:close/>
                  <a:moveTo>
                    <a:pt x="15129" y="17378"/>
                  </a:moveTo>
                  <a:lnTo>
                    <a:pt x="15064" y="17466"/>
                  </a:lnTo>
                  <a:lnTo>
                    <a:pt x="15124" y="17411"/>
                  </a:lnTo>
                  <a:lnTo>
                    <a:pt x="15129" y="17378"/>
                  </a:lnTo>
                  <a:close/>
                  <a:moveTo>
                    <a:pt x="9804" y="17559"/>
                  </a:moveTo>
                  <a:cubicBezTo>
                    <a:pt x="9805" y="17559"/>
                    <a:pt x="9806" y="17559"/>
                    <a:pt x="9807" y="17559"/>
                  </a:cubicBezTo>
                  <a:lnTo>
                    <a:pt x="9807" y="17559"/>
                  </a:lnTo>
                  <a:cubicBezTo>
                    <a:pt x="9807" y="17559"/>
                    <a:pt x="9807" y="17559"/>
                    <a:pt x="9806" y="17559"/>
                  </a:cubicBezTo>
                  <a:close/>
                  <a:moveTo>
                    <a:pt x="9895" y="17642"/>
                  </a:moveTo>
                  <a:lnTo>
                    <a:pt x="9883" y="17649"/>
                  </a:lnTo>
                  <a:cubicBezTo>
                    <a:pt x="9885" y="17649"/>
                    <a:pt x="9890" y="17647"/>
                    <a:pt x="9895" y="17645"/>
                  </a:cubicBezTo>
                  <a:lnTo>
                    <a:pt x="9895" y="17642"/>
                  </a:lnTo>
                  <a:close/>
                  <a:moveTo>
                    <a:pt x="9807" y="17559"/>
                  </a:moveTo>
                  <a:lnTo>
                    <a:pt x="9807" y="17559"/>
                  </a:lnTo>
                  <a:cubicBezTo>
                    <a:pt x="9825" y="17583"/>
                    <a:pt x="9837" y="17631"/>
                    <a:pt x="9871" y="17654"/>
                  </a:cubicBezTo>
                  <a:lnTo>
                    <a:pt x="9883" y="17649"/>
                  </a:lnTo>
                  <a:cubicBezTo>
                    <a:pt x="9856" y="17649"/>
                    <a:pt x="9840" y="17568"/>
                    <a:pt x="9807" y="17559"/>
                  </a:cubicBezTo>
                  <a:close/>
                  <a:moveTo>
                    <a:pt x="15064" y="17466"/>
                  </a:moveTo>
                  <a:lnTo>
                    <a:pt x="14900" y="17612"/>
                  </a:lnTo>
                  <a:cubicBezTo>
                    <a:pt x="14911" y="17619"/>
                    <a:pt x="14955" y="17608"/>
                    <a:pt x="14923" y="17661"/>
                  </a:cubicBezTo>
                  <a:lnTo>
                    <a:pt x="15064" y="17466"/>
                  </a:lnTo>
                  <a:close/>
                  <a:moveTo>
                    <a:pt x="11151" y="17703"/>
                  </a:moveTo>
                  <a:cubicBezTo>
                    <a:pt x="11151" y="17706"/>
                    <a:pt x="11151" y="17709"/>
                    <a:pt x="11153" y="17709"/>
                  </a:cubicBezTo>
                  <a:cubicBezTo>
                    <a:pt x="11153" y="17709"/>
                    <a:pt x="11154" y="17709"/>
                    <a:pt x="11156" y="17707"/>
                  </a:cubicBezTo>
                  <a:cubicBezTo>
                    <a:pt x="11156" y="17705"/>
                    <a:pt x="11151" y="17705"/>
                    <a:pt x="11151" y="17703"/>
                  </a:cubicBezTo>
                  <a:close/>
                  <a:moveTo>
                    <a:pt x="14980" y="17448"/>
                  </a:moveTo>
                  <a:cubicBezTo>
                    <a:pt x="14903" y="17451"/>
                    <a:pt x="14827" y="17469"/>
                    <a:pt x="14758" y="17503"/>
                  </a:cubicBezTo>
                  <a:cubicBezTo>
                    <a:pt x="14737" y="17552"/>
                    <a:pt x="14705" y="17596"/>
                    <a:pt x="14663" y="17631"/>
                  </a:cubicBezTo>
                  <a:cubicBezTo>
                    <a:pt x="14644" y="17643"/>
                    <a:pt x="14634" y="17648"/>
                    <a:pt x="14629" y="17648"/>
                  </a:cubicBezTo>
                  <a:cubicBezTo>
                    <a:pt x="14616" y="17648"/>
                    <a:pt x="14641" y="17611"/>
                    <a:pt x="14632" y="17601"/>
                  </a:cubicBezTo>
                  <a:lnTo>
                    <a:pt x="14632" y="17601"/>
                  </a:lnTo>
                  <a:cubicBezTo>
                    <a:pt x="14639" y="17589"/>
                    <a:pt x="14643" y="17580"/>
                    <a:pt x="14640" y="17580"/>
                  </a:cubicBezTo>
                  <a:lnTo>
                    <a:pt x="14640" y="17580"/>
                  </a:lnTo>
                  <a:cubicBezTo>
                    <a:pt x="14638" y="17580"/>
                    <a:pt x="14629" y="17587"/>
                    <a:pt x="14612" y="17603"/>
                  </a:cubicBezTo>
                  <a:cubicBezTo>
                    <a:pt x="14617" y="17600"/>
                    <a:pt x="14620" y="17599"/>
                    <a:pt x="14622" y="17599"/>
                  </a:cubicBezTo>
                  <a:cubicBezTo>
                    <a:pt x="14625" y="17599"/>
                    <a:pt x="14627" y="17601"/>
                    <a:pt x="14630" y="17602"/>
                  </a:cubicBezTo>
                  <a:lnTo>
                    <a:pt x="14630" y="17602"/>
                  </a:lnTo>
                  <a:cubicBezTo>
                    <a:pt x="14606" y="17640"/>
                    <a:pt x="14557" y="17711"/>
                    <a:pt x="14581" y="17711"/>
                  </a:cubicBezTo>
                  <a:cubicBezTo>
                    <a:pt x="14591" y="17711"/>
                    <a:pt x="14615" y="17698"/>
                    <a:pt x="14661" y="17663"/>
                  </a:cubicBezTo>
                  <a:lnTo>
                    <a:pt x="14677" y="17635"/>
                  </a:lnTo>
                  <a:cubicBezTo>
                    <a:pt x="14781" y="17553"/>
                    <a:pt x="14928" y="17468"/>
                    <a:pt x="14980" y="17448"/>
                  </a:cubicBezTo>
                  <a:close/>
                  <a:moveTo>
                    <a:pt x="9950" y="17712"/>
                  </a:moveTo>
                  <a:cubicBezTo>
                    <a:pt x="9955" y="17719"/>
                    <a:pt x="9962" y="17726"/>
                    <a:pt x="9969" y="17730"/>
                  </a:cubicBezTo>
                  <a:lnTo>
                    <a:pt x="9950" y="17712"/>
                  </a:lnTo>
                  <a:close/>
                  <a:moveTo>
                    <a:pt x="9992" y="17730"/>
                  </a:moveTo>
                  <a:cubicBezTo>
                    <a:pt x="9988" y="17733"/>
                    <a:pt x="9984" y="17734"/>
                    <a:pt x="9980" y="17734"/>
                  </a:cubicBezTo>
                  <a:cubicBezTo>
                    <a:pt x="9976" y="17734"/>
                    <a:pt x="9972" y="17733"/>
                    <a:pt x="9969" y="17730"/>
                  </a:cubicBezTo>
                  <a:lnTo>
                    <a:pt x="9969" y="17730"/>
                  </a:lnTo>
                  <a:lnTo>
                    <a:pt x="9983" y="17742"/>
                  </a:lnTo>
                  <a:cubicBezTo>
                    <a:pt x="9987" y="17740"/>
                    <a:pt x="9992" y="17737"/>
                    <a:pt x="9990" y="17733"/>
                  </a:cubicBezTo>
                  <a:lnTo>
                    <a:pt x="9992" y="17730"/>
                  </a:lnTo>
                  <a:close/>
                  <a:moveTo>
                    <a:pt x="9983" y="17742"/>
                  </a:moveTo>
                  <a:lnTo>
                    <a:pt x="9978" y="17744"/>
                  </a:lnTo>
                  <a:cubicBezTo>
                    <a:pt x="9985" y="17751"/>
                    <a:pt x="9994" y="17754"/>
                    <a:pt x="10006" y="17756"/>
                  </a:cubicBezTo>
                  <a:lnTo>
                    <a:pt x="9983" y="17742"/>
                  </a:lnTo>
                  <a:close/>
                  <a:moveTo>
                    <a:pt x="13210" y="17668"/>
                  </a:moveTo>
                  <a:cubicBezTo>
                    <a:pt x="13184" y="17691"/>
                    <a:pt x="13152" y="17721"/>
                    <a:pt x="13103" y="17756"/>
                  </a:cubicBezTo>
                  <a:lnTo>
                    <a:pt x="13207" y="17668"/>
                  </a:lnTo>
                  <a:close/>
                  <a:moveTo>
                    <a:pt x="10946" y="17894"/>
                  </a:moveTo>
                  <a:cubicBezTo>
                    <a:pt x="10945" y="17897"/>
                    <a:pt x="10943" y="17899"/>
                    <a:pt x="10942" y="17902"/>
                  </a:cubicBezTo>
                  <a:cubicBezTo>
                    <a:pt x="10944" y="17899"/>
                    <a:pt x="10945" y="17897"/>
                    <a:pt x="10946" y="17894"/>
                  </a:cubicBezTo>
                  <a:close/>
                  <a:moveTo>
                    <a:pt x="10231" y="17897"/>
                  </a:moveTo>
                  <a:lnTo>
                    <a:pt x="10235" y="17906"/>
                  </a:lnTo>
                  <a:lnTo>
                    <a:pt x="10235" y="17906"/>
                  </a:lnTo>
                  <a:cubicBezTo>
                    <a:pt x="10235" y="17903"/>
                    <a:pt x="10234" y="17900"/>
                    <a:pt x="10231" y="17897"/>
                  </a:cubicBezTo>
                  <a:close/>
                  <a:moveTo>
                    <a:pt x="14941" y="17666"/>
                  </a:moveTo>
                  <a:lnTo>
                    <a:pt x="14941" y="17666"/>
                  </a:lnTo>
                  <a:cubicBezTo>
                    <a:pt x="14810" y="17793"/>
                    <a:pt x="14796" y="17829"/>
                    <a:pt x="14817" y="17837"/>
                  </a:cubicBezTo>
                  <a:lnTo>
                    <a:pt x="14817" y="17837"/>
                  </a:lnTo>
                  <a:lnTo>
                    <a:pt x="14735" y="17948"/>
                  </a:lnTo>
                  <a:cubicBezTo>
                    <a:pt x="14792" y="17911"/>
                    <a:pt x="14887" y="17834"/>
                    <a:pt x="14919" y="17834"/>
                  </a:cubicBezTo>
                  <a:cubicBezTo>
                    <a:pt x="14922" y="17834"/>
                    <a:pt x="14924" y="17834"/>
                    <a:pt x="14925" y="17835"/>
                  </a:cubicBezTo>
                  <a:cubicBezTo>
                    <a:pt x="14924" y="17829"/>
                    <a:pt x="14917" y="17827"/>
                    <a:pt x="14908" y="17827"/>
                  </a:cubicBezTo>
                  <a:cubicBezTo>
                    <a:pt x="14888" y="17827"/>
                    <a:pt x="14854" y="17837"/>
                    <a:pt x="14832" y="17837"/>
                  </a:cubicBezTo>
                  <a:cubicBezTo>
                    <a:pt x="14827" y="17837"/>
                    <a:pt x="14822" y="17836"/>
                    <a:pt x="14818" y="17835"/>
                  </a:cubicBezTo>
                  <a:lnTo>
                    <a:pt x="14941" y="17666"/>
                  </a:lnTo>
                  <a:close/>
                  <a:moveTo>
                    <a:pt x="10166" y="17939"/>
                  </a:moveTo>
                  <a:lnTo>
                    <a:pt x="10175" y="17951"/>
                  </a:lnTo>
                  <a:cubicBezTo>
                    <a:pt x="10175" y="17951"/>
                    <a:pt x="10177" y="17948"/>
                    <a:pt x="10180" y="17948"/>
                  </a:cubicBezTo>
                  <a:lnTo>
                    <a:pt x="10166" y="17939"/>
                  </a:lnTo>
                  <a:close/>
                  <a:moveTo>
                    <a:pt x="10180" y="17948"/>
                  </a:moveTo>
                  <a:lnTo>
                    <a:pt x="10194" y="17958"/>
                  </a:lnTo>
                  <a:cubicBezTo>
                    <a:pt x="10189" y="17953"/>
                    <a:pt x="10184" y="17948"/>
                    <a:pt x="10180" y="17948"/>
                  </a:cubicBezTo>
                  <a:close/>
                  <a:moveTo>
                    <a:pt x="10196" y="17958"/>
                  </a:moveTo>
                  <a:cubicBezTo>
                    <a:pt x="10205" y="17965"/>
                    <a:pt x="10212" y="17976"/>
                    <a:pt x="10224" y="17976"/>
                  </a:cubicBezTo>
                  <a:lnTo>
                    <a:pt x="10224" y="17974"/>
                  </a:lnTo>
                  <a:lnTo>
                    <a:pt x="10196" y="17958"/>
                  </a:lnTo>
                  <a:close/>
                  <a:moveTo>
                    <a:pt x="14626" y="17800"/>
                  </a:moveTo>
                  <a:cubicBezTo>
                    <a:pt x="14612" y="17800"/>
                    <a:pt x="14584" y="17814"/>
                    <a:pt x="14533" y="17849"/>
                  </a:cubicBezTo>
                  <a:cubicBezTo>
                    <a:pt x="14499" y="17932"/>
                    <a:pt x="14617" y="17851"/>
                    <a:pt x="14517" y="18013"/>
                  </a:cubicBezTo>
                  <a:lnTo>
                    <a:pt x="14517" y="18016"/>
                  </a:lnTo>
                  <a:cubicBezTo>
                    <a:pt x="14566" y="17935"/>
                    <a:pt x="14668" y="17800"/>
                    <a:pt x="14626" y="17800"/>
                  </a:cubicBezTo>
                  <a:close/>
                  <a:moveTo>
                    <a:pt x="13047" y="18009"/>
                  </a:moveTo>
                  <a:cubicBezTo>
                    <a:pt x="13043" y="18034"/>
                    <a:pt x="13029" y="18060"/>
                    <a:pt x="13008" y="18081"/>
                  </a:cubicBezTo>
                  <a:cubicBezTo>
                    <a:pt x="13015" y="18085"/>
                    <a:pt x="13022" y="18087"/>
                    <a:pt x="13038" y="18087"/>
                  </a:cubicBezTo>
                  <a:cubicBezTo>
                    <a:pt x="13066" y="18062"/>
                    <a:pt x="13050" y="18030"/>
                    <a:pt x="13047" y="18009"/>
                  </a:cubicBezTo>
                  <a:close/>
                  <a:moveTo>
                    <a:pt x="10297" y="17970"/>
                  </a:moveTo>
                  <a:cubicBezTo>
                    <a:pt x="10272" y="17970"/>
                    <a:pt x="10250" y="17978"/>
                    <a:pt x="10245" y="18004"/>
                  </a:cubicBezTo>
                  <a:cubicBezTo>
                    <a:pt x="10248" y="18004"/>
                    <a:pt x="10251" y="18004"/>
                    <a:pt x="10253" y="18004"/>
                  </a:cubicBezTo>
                  <a:cubicBezTo>
                    <a:pt x="10292" y="18004"/>
                    <a:pt x="10296" y="18016"/>
                    <a:pt x="10336" y="18016"/>
                  </a:cubicBezTo>
                  <a:cubicBezTo>
                    <a:pt x="10341" y="18016"/>
                    <a:pt x="10347" y="18016"/>
                    <a:pt x="10354" y="18016"/>
                  </a:cubicBezTo>
                  <a:cubicBezTo>
                    <a:pt x="10381" y="18034"/>
                    <a:pt x="10384" y="18064"/>
                    <a:pt x="10370" y="18071"/>
                  </a:cubicBezTo>
                  <a:cubicBezTo>
                    <a:pt x="10385" y="18071"/>
                    <a:pt x="10396" y="18107"/>
                    <a:pt x="10421" y="18107"/>
                  </a:cubicBezTo>
                  <a:cubicBezTo>
                    <a:pt x="10423" y="18107"/>
                    <a:pt x="10425" y="18107"/>
                    <a:pt x="10428" y="18106"/>
                  </a:cubicBezTo>
                  <a:cubicBezTo>
                    <a:pt x="10418" y="18053"/>
                    <a:pt x="10379" y="18009"/>
                    <a:pt x="10328" y="17997"/>
                  </a:cubicBezTo>
                  <a:cubicBezTo>
                    <a:pt x="10328" y="17983"/>
                    <a:pt x="10342" y="17983"/>
                    <a:pt x="10349" y="17979"/>
                  </a:cubicBezTo>
                  <a:lnTo>
                    <a:pt x="10351" y="17979"/>
                  </a:lnTo>
                  <a:cubicBezTo>
                    <a:pt x="10334" y="17974"/>
                    <a:pt x="10315" y="17970"/>
                    <a:pt x="10297" y="17970"/>
                  </a:cubicBezTo>
                  <a:close/>
                  <a:moveTo>
                    <a:pt x="10493" y="18094"/>
                  </a:moveTo>
                  <a:lnTo>
                    <a:pt x="10500" y="18120"/>
                  </a:lnTo>
                  <a:lnTo>
                    <a:pt x="10504" y="18111"/>
                  </a:lnTo>
                  <a:cubicBezTo>
                    <a:pt x="10502" y="18106"/>
                    <a:pt x="10497" y="18099"/>
                    <a:pt x="10493" y="18094"/>
                  </a:cubicBezTo>
                  <a:close/>
                  <a:moveTo>
                    <a:pt x="10449" y="18143"/>
                  </a:moveTo>
                  <a:lnTo>
                    <a:pt x="10405" y="18157"/>
                  </a:lnTo>
                  <a:lnTo>
                    <a:pt x="10446" y="18185"/>
                  </a:lnTo>
                  <a:cubicBezTo>
                    <a:pt x="10462" y="18185"/>
                    <a:pt x="10474" y="18162"/>
                    <a:pt x="10449" y="18143"/>
                  </a:cubicBezTo>
                  <a:close/>
                  <a:moveTo>
                    <a:pt x="15354" y="13368"/>
                  </a:moveTo>
                  <a:lnTo>
                    <a:pt x="15034" y="13430"/>
                  </a:lnTo>
                  <a:lnTo>
                    <a:pt x="15025" y="13430"/>
                  </a:lnTo>
                  <a:lnTo>
                    <a:pt x="15034" y="13432"/>
                  </a:lnTo>
                  <a:lnTo>
                    <a:pt x="15128" y="13459"/>
                  </a:lnTo>
                  <a:lnTo>
                    <a:pt x="15128" y="13459"/>
                  </a:lnTo>
                  <a:lnTo>
                    <a:pt x="15034" y="13463"/>
                  </a:lnTo>
                  <a:cubicBezTo>
                    <a:pt x="15030" y="13463"/>
                    <a:pt x="15025" y="13463"/>
                    <a:pt x="15021" y="13463"/>
                  </a:cubicBezTo>
                  <a:cubicBezTo>
                    <a:pt x="14950" y="13463"/>
                    <a:pt x="14872" y="13429"/>
                    <a:pt x="14869" y="13414"/>
                  </a:cubicBezTo>
                  <a:lnTo>
                    <a:pt x="14679" y="13446"/>
                  </a:lnTo>
                  <a:cubicBezTo>
                    <a:pt x="14684" y="13430"/>
                    <a:pt x="14716" y="13426"/>
                    <a:pt x="14742" y="13414"/>
                  </a:cubicBezTo>
                  <a:lnTo>
                    <a:pt x="14742" y="13414"/>
                  </a:lnTo>
                  <a:cubicBezTo>
                    <a:pt x="14721" y="13422"/>
                    <a:pt x="14707" y="13425"/>
                    <a:pt x="14699" y="13425"/>
                  </a:cubicBezTo>
                  <a:cubicBezTo>
                    <a:pt x="14675" y="13425"/>
                    <a:pt x="14690" y="13400"/>
                    <a:pt x="14667" y="13400"/>
                  </a:cubicBezTo>
                  <a:cubicBezTo>
                    <a:pt x="14660" y="13400"/>
                    <a:pt x="14648" y="13403"/>
                    <a:pt x="14631" y="13409"/>
                  </a:cubicBezTo>
                  <a:cubicBezTo>
                    <a:pt x="14642" y="13419"/>
                    <a:pt x="14624" y="13432"/>
                    <a:pt x="14621" y="13442"/>
                  </a:cubicBezTo>
                  <a:cubicBezTo>
                    <a:pt x="14593" y="13428"/>
                    <a:pt x="14543" y="13422"/>
                    <a:pt x="14490" y="13422"/>
                  </a:cubicBezTo>
                  <a:cubicBezTo>
                    <a:pt x="14457" y="13422"/>
                    <a:pt x="14422" y="13424"/>
                    <a:pt x="14392" y="13428"/>
                  </a:cubicBezTo>
                  <a:lnTo>
                    <a:pt x="14408" y="13400"/>
                  </a:lnTo>
                  <a:cubicBezTo>
                    <a:pt x="14388" y="13399"/>
                    <a:pt x="14367" y="13399"/>
                    <a:pt x="14347" y="13399"/>
                  </a:cubicBezTo>
                  <a:cubicBezTo>
                    <a:pt x="14222" y="13399"/>
                    <a:pt x="14089" y="13414"/>
                    <a:pt x="13956" y="13414"/>
                  </a:cubicBezTo>
                  <a:cubicBezTo>
                    <a:pt x="14009" y="13426"/>
                    <a:pt x="13998" y="13472"/>
                    <a:pt x="13951" y="13477"/>
                  </a:cubicBezTo>
                  <a:lnTo>
                    <a:pt x="13945" y="13462"/>
                  </a:lnTo>
                  <a:lnTo>
                    <a:pt x="13945" y="13462"/>
                  </a:lnTo>
                  <a:cubicBezTo>
                    <a:pt x="13946" y="13466"/>
                    <a:pt x="13940" y="13472"/>
                    <a:pt x="13921" y="13481"/>
                  </a:cubicBezTo>
                  <a:cubicBezTo>
                    <a:pt x="13861" y="13477"/>
                    <a:pt x="13882" y="13435"/>
                    <a:pt x="13914" y="13421"/>
                  </a:cubicBezTo>
                  <a:lnTo>
                    <a:pt x="13914" y="13421"/>
                  </a:lnTo>
                  <a:lnTo>
                    <a:pt x="13845" y="13437"/>
                  </a:lnTo>
                  <a:cubicBezTo>
                    <a:pt x="13840" y="13423"/>
                    <a:pt x="13856" y="13419"/>
                    <a:pt x="13861" y="13402"/>
                  </a:cubicBezTo>
                  <a:lnTo>
                    <a:pt x="13861" y="13402"/>
                  </a:lnTo>
                  <a:cubicBezTo>
                    <a:pt x="13856" y="13407"/>
                    <a:pt x="13849" y="13408"/>
                    <a:pt x="13841" y="13408"/>
                  </a:cubicBezTo>
                  <a:cubicBezTo>
                    <a:pt x="13813" y="13408"/>
                    <a:pt x="13772" y="13389"/>
                    <a:pt x="13736" y="13389"/>
                  </a:cubicBezTo>
                  <a:cubicBezTo>
                    <a:pt x="13720" y="13389"/>
                    <a:pt x="13706" y="13393"/>
                    <a:pt x="13694" y="13405"/>
                  </a:cubicBezTo>
                  <a:lnTo>
                    <a:pt x="13692" y="13393"/>
                  </a:lnTo>
                  <a:cubicBezTo>
                    <a:pt x="13534" y="13393"/>
                    <a:pt x="13462" y="13407"/>
                    <a:pt x="13335" y="13409"/>
                  </a:cubicBezTo>
                  <a:cubicBezTo>
                    <a:pt x="13330" y="13444"/>
                    <a:pt x="13281" y="13435"/>
                    <a:pt x="13244" y="13465"/>
                  </a:cubicBezTo>
                  <a:cubicBezTo>
                    <a:pt x="13153" y="13454"/>
                    <a:pt x="13053" y="13428"/>
                    <a:pt x="12945" y="13428"/>
                  </a:cubicBezTo>
                  <a:cubicBezTo>
                    <a:pt x="12940" y="13428"/>
                    <a:pt x="12936" y="13428"/>
                    <a:pt x="12931" y="13428"/>
                  </a:cubicBezTo>
                  <a:cubicBezTo>
                    <a:pt x="12853" y="13446"/>
                    <a:pt x="12911" y="13458"/>
                    <a:pt x="12873" y="13479"/>
                  </a:cubicBezTo>
                  <a:cubicBezTo>
                    <a:pt x="12867" y="13446"/>
                    <a:pt x="12755" y="13451"/>
                    <a:pt x="12813" y="13428"/>
                  </a:cubicBezTo>
                  <a:lnTo>
                    <a:pt x="12813" y="13428"/>
                  </a:lnTo>
                  <a:cubicBezTo>
                    <a:pt x="12697" y="13430"/>
                    <a:pt x="12581" y="13439"/>
                    <a:pt x="12468" y="13460"/>
                  </a:cubicBezTo>
                  <a:cubicBezTo>
                    <a:pt x="12486" y="13472"/>
                    <a:pt x="12507" y="13479"/>
                    <a:pt x="12496" y="13488"/>
                  </a:cubicBezTo>
                  <a:cubicBezTo>
                    <a:pt x="12491" y="13489"/>
                    <a:pt x="12487" y="13489"/>
                    <a:pt x="12483" y="13489"/>
                  </a:cubicBezTo>
                  <a:cubicBezTo>
                    <a:pt x="12455" y="13489"/>
                    <a:pt x="12424" y="13472"/>
                    <a:pt x="12428" y="13460"/>
                  </a:cubicBezTo>
                  <a:lnTo>
                    <a:pt x="12438" y="13456"/>
                  </a:lnTo>
                  <a:lnTo>
                    <a:pt x="12438" y="13456"/>
                  </a:lnTo>
                  <a:cubicBezTo>
                    <a:pt x="12408" y="13463"/>
                    <a:pt x="12377" y="13466"/>
                    <a:pt x="12345" y="13466"/>
                  </a:cubicBezTo>
                  <a:cubicBezTo>
                    <a:pt x="12210" y="13466"/>
                    <a:pt x="12061" y="13412"/>
                    <a:pt x="11940" y="13412"/>
                  </a:cubicBezTo>
                  <a:cubicBezTo>
                    <a:pt x="11903" y="13412"/>
                    <a:pt x="11868" y="13417"/>
                    <a:pt x="11837" y="13430"/>
                  </a:cubicBezTo>
                  <a:lnTo>
                    <a:pt x="11846" y="13426"/>
                  </a:lnTo>
                  <a:lnTo>
                    <a:pt x="11687" y="13463"/>
                  </a:lnTo>
                  <a:cubicBezTo>
                    <a:pt x="11612" y="13456"/>
                    <a:pt x="11731" y="13437"/>
                    <a:pt x="11677" y="13419"/>
                  </a:cubicBezTo>
                  <a:lnTo>
                    <a:pt x="11677" y="13419"/>
                  </a:lnTo>
                  <a:cubicBezTo>
                    <a:pt x="11618" y="13437"/>
                    <a:pt x="11567" y="13442"/>
                    <a:pt x="11520" y="13442"/>
                  </a:cubicBezTo>
                  <a:cubicBezTo>
                    <a:pt x="11465" y="13442"/>
                    <a:pt x="11415" y="13435"/>
                    <a:pt x="11364" y="13435"/>
                  </a:cubicBezTo>
                  <a:cubicBezTo>
                    <a:pt x="11331" y="13435"/>
                    <a:pt x="11298" y="13438"/>
                    <a:pt x="11262" y="13446"/>
                  </a:cubicBezTo>
                  <a:cubicBezTo>
                    <a:pt x="11223" y="13412"/>
                    <a:pt x="11162" y="13404"/>
                    <a:pt x="11093" y="13404"/>
                  </a:cubicBezTo>
                  <a:cubicBezTo>
                    <a:pt x="11020" y="13404"/>
                    <a:pt x="10937" y="13413"/>
                    <a:pt x="10862" y="13413"/>
                  </a:cubicBezTo>
                  <a:cubicBezTo>
                    <a:pt x="10811" y="13413"/>
                    <a:pt x="10763" y="13409"/>
                    <a:pt x="10724" y="13393"/>
                  </a:cubicBezTo>
                  <a:lnTo>
                    <a:pt x="10724" y="13393"/>
                  </a:lnTo>
                  <a:lnTo>
                    <a:pt x="10734" y="13416"/>
                  </a:lnTo>
                  <a:cubicBezTo>
                    <a:pt x="10725" y="13421"/>
                    <a:pt x="10718" y="13423"/>
                    <a:pt x="10712" y="13423"/>
                  </a:cubicBezTo>
                  <a:cubicBezTo>
                    <a:pt x="10691" y="13423"/>
                    <a:pt x="10681" y="13401"/>
                    <a:pt x="10660" y="13398"/>
                  </a:cubicBezTo>
                  <a:lnTo>
                    <a:pt x="10660" y="13398"/>
                  </a:lnTo>
                  <a:cubicBezTo>
                    <a:pt x="10664" y="13414"/>
                    <a:pt x="10701" y="13416"/>
                    <a:pt x="10678" y="13430"/>
                  </a:cubicBezTo>
                  <a:cubicBezTo>
                    <a:pt x="10621" y="13435"/>
                    <a:pt x="10564" y="13437"/>
                    <a:pt x="10506" y="13437"/>
                  </a:cubicBezTo>
                  <a:cubicBezTo>
                    <a:pt x="10233" y="13437"/>
                    <a:pt x="9950" y="13394"/>
                    <a:pt x="9674" y="13377"/>
                  </a:cubicBezTo>
                  <a:cubicBezTo>
                    <a:pt x="9671" y="13377"/>
                    <a:pt x="9668" y="13377"/>
                    <a:pt x="9665" y="13377"/>
                  </a:cubicBezTo>
                  <a:cubicBezTo>
                    <a:pt x="9576" y="13377"/>
                    <a:pt x="9591" y="13453"/>
                    <a:pt x="9517" y="13453"/>
                  </a:cubicBezTo>
                  <a:cubicBezTo>
                    <a:pt x="9501" y="13453"/>
                    <a:pt x="9480" y="13449"/>
                    <a:pt x="9452" y="13439"/>
                  </a:cubicBezTo>
                  <a:lnTo>
                    <a:pt x="9496" y="13398"/>
                  </a:lnTo>
                  <a:lnTo>
                    <a:pt x="9496" y="13398"/>
                  </a:lnTo>
                  <a:cubicBezTo>
                    <a:pt x="9399" y="13417"/>
                    <a:pt x="9301" y="13421"/>
                    <a:pt x="9202" y="13421"/>
                  </a:cubicBezTo>
                  <a:cubicBezTo>
                    <a:pt x="9141" y="13421"/>
                    <a:pt x="9079" y="13419"/>
                    <a:pt x="9017" y="13419"/>
                  </a:cubicBezTo>
                  <a:cubicBezTo>
                    <a:pt x="8928" y="13419"/>
                    <a:pt x="8840" y="13422"/>
                    <a:pt x="8754" y="13437"/>
                  </a:cubicBezTo>
                  <a:cubicBezTo>
                    <a:pt x="8768" y="13428"/>
                    <a:pt x="8770" y="13416"/>
                    <a:pt x="8793" y="13416"/>
                  </a:cubicBezTo>
                  <a:cubicBezTo>
                    <a:pt x="8778" y="13407"/>
                    <a:pt x="8753" y="13403"/>
                    <a:pt x="8727" y="13403"/>
                  </a:cubicBezTo>
                  <a:cubicBezTo>
                    <a:pt x="8670" y="13403"/>
                    <a:pt x="8603" y="13422"/>
                    <a:pt x="8603" y="13439"/>
                  </a:cubicBezTo>
                  <a:cubicBezTo>
                    <a:pt x="8566" y="13437"/>
                    <a:pt x="8596" y="13416"/>
                    <a:pt x="8573" y="13405"/>
                  </a:cubicBezTo>
                  <a:cubicBezTo>
                    <a:pt x="8566" y="13402"/>
                    <a:pt x="8557" y="13401"/>
                    <a:pt x="8549" y="13401"/>
                  </a:cubicBezTo>
                  <a:cubicBezTo>
                    <a:pt x="8512" y="13401"/>
                    <a:pt x="8470" y="13422"/>
                    <a:pt x="8441" y="13422"/>
                  </a:cubicBezTo>
                  <a:cubicBezTo>
                    <a:pt x="8431" y="13422"/>
                    <a:pt x="8424" y="13420"/>
                    <a:pt x="8418" y="13414"/>
                  </a:cubicBezTo>
                  <a:cubicBezTo>
                    <a:pt x="8415" y="13410"/>
                    <a:pt x="8420" y="13407"/>
                    <a:pt x="8426" y="13404"/>
                  </a:cubicBezTo>
                  <a:lnTo>
                    <a:pt x="8426" y="13404"/>
                  </a:lnTo>
                  <a:cubicBezTo>
                    <a:pt x="8382" y="13413"/>
                    <a:pt x="8290" y="13402"/>
                    <a:pt x="8318" y="13432"/>
                  </a:cubicBezTo>
                  <a:cubicBezTo>
                    <a:pt x="8297" y="13429"/>
                    <a:pt x="8277" y="13427"/>
                    <a:pt x="8258" y="13427"/>
                  </a:cubicBezTo>
                  <a:cubicBezTo>
                    <a:pt x="8213" y="13427"/>
                    <a:pt x="8171" y="13434"/>
                    <a:pt x="8131" y="13434"/>
                  </a:cubicBezTo>
                  <a:cubicBezTo>
                    <a:pt x="8112" y="13434"/>
                    <a:pt x="8093" y="13433"/>
                    <a:pt x="8075" y="13428"/>
                  </a:cubicBezTo>
                  <a:cubicBezTo>
                    <a:pt x="8062" y="13438"/>
                    <a:pt x="8043" y="13441"/>
                    <a:pt x="8024" y="13441"/>
                  </a:cubicBezTo>
                  <a:cubicBezTo>
                    <a:pt x="8000" y="13441"/>
                    <a:pt x="7974" y="13437"/>
                    <a:pt x="7952" y="13437"/>
                  </a:cubicBezTo>
                  <a:cubicBezTo>
                    <a:pt x="7929" y="13437"/>
                    <a:pt x="7911" y="13442"/>
                    <a:pt x="7905" y="13463"/>
                  </a:cubicBezTo>
                  <a:cubicBezTo>
                    <a:pt x="7909" y="13433"/>
                    <a:pt x="7865" y="13422"/>
                    <a:pt x="7814" y="13422"/>
                  </a:cubicBezTo>
                  <a:cubicBezTo>
                    <a:pt x="7768" y="13422"/>
                    <a:pt x="7717" y="13431"/>
                    <a:pt x="7690" y="13444"/>
                  </a:cubicBezTo>
                  <a:cubicBezTo>
                    <a:pt x="7708" y="13428"/>
                    <a:pt x="7641" y="13426"/>
                    <a:pt x="7662" y="13402"/>
                  </a:cubicBezTo>
                  <a:cubicBezTo>
                    <a:pt x="7597" y="13402"/>
                    <a:pt x="7539" y="13414"/>
                    <a:pt x="7548" y="13442"/>
                  </a:cubicBezTo>
                  <a:cubicBezTo>
                    <a:pt x="7521" y="13426"/>
                    <a:pt x="7493" y="13421"/>
                    <a:pt x="7465" y="13421"/>
                  </a:cubicBezTo>
                  <a:cubicBezTo>
                    <a:pt x="7409" y="13421"/>
                    <a:pt x="7354" y="13443"/>
                    <a:pt x="7309" y="13443"/>
                  </a:cubicBezTo>
                  <a:cubicBezTo>
                    <a:pt x="7282" y="13443"/>
                    <a:pt x="7259" y="13436"/>
                    <a:pt x="7240" y="13412"/>
                  </a:cubicBezTo>
                  <a:cubicBezTo>
                    <a:pt x="7048" y="13442"/>
                    <a:pt x="6869" y="13463"/>
                    <a:pt x="6695" y="13474"/>
                  </a:cubicBezTo>
                  <a:cubicBezTo>
                    <a:pt x="6702" y="13419"/>
                    <a:pt x="6888" y="13467"/>
                    <a:pt x="6881" y="13409"/>
                  </a:cubicBezTo>
                  <a:lnTo>
                    <a:pt x="6881" y="13409"/>
                  </a:lnTo>
                  <a:cubicBezTo>
                    <a:pt x="6734" y="13430"/>
                    <a:pt x="6643" y="13470"/>
                    <a:pt x="6513" y="13470"/>
                  </a:cubicBezTo>
                  <a:cubicBezTo>
                    <a:pt x="6495" y="13470"/>
                    <a:pt x="6476" y="13469"/>
                    <a:pt x="6457" y="13467"/>
                  </a:cubicBezTo>
                  <a:cubicBezTo>
                    <a:pt x="6415" y="13460"/>
                    <a:pt x="6480" y="13444"/>
                    <a:pt x="6494" y="13435"/>
                  </a:cubicBezTo>
                  <a:lnTo>
                    <a:pt x="6494" y="13435"/>
                  </a:lnTo>
                  <a:cubicBezTo>
                    <a:pt x="6436" y="13443"/>
                    <a:pt x="6379" y="13445"/>
                    <a:pt x="6324" y="13445"/>
                  </a:cubicBezTo>
                  <a:cubicBezTo>
                    <a:pt x="6290" y="13445"/>
                    <a:pt x="6257" y="13444"/>
                    <a:pt x="6224" y="13444"/>
                  </a:cubicBezTo>
                  <a:cubicBezTo>
                    <a:pt x="6158" y="13444"/>
                    <a:pt x="6093" y="13446"/>
                    <a:pt x="6030" y="13460"/>
                  </a:cubicBezTo>
                  <a:lnTo>
                    <a:pt x="6030" y="13460"/>
                  </a:lnTo>
                  <a:cubicBezTo>
                    <a:pt x="6045" y="13478"/>
                    <a:pt x="6013" y="13497"/>
                    <a:pt x="5977" y="13514"/>
                  </a:cubicBezTo>
                  <a:lnTo>
                    <a:pt x="5821" y="13585"/>
                  </a:lnTo>
                  <a:lnTo>
                    <a:pt x="5930" y="13625"/>
                  </a:lnTo>
                  <a:cubicBezTo>
                    <a:pt x="5954" y="13633"/>
                    <a:pt x="5978" y="13643"/>
                    <a:pt x="5993" y="13647"/>
                  </a:cubicBezTo>
                  <a:lnTo>
                    <a:pt x="5993" y="13647"/>
                  </a:lnTo>
                  <a:lnTo>
                    <a:pt x="5990" y="13654"/>
                  </a:lnTo>
                  <a:lnTo>
                    <a:pt x="5990" y="13654"/>
                  </a:lnTo>
                  <a:cubicBezTo>
                    <a:pt x="5983" y="13659"/>
                    <a:pt x="5981" y="13665"/>
                    <a:pt x="5983" y="13672"/>
                  </a:cubicBezTo>
                  <a:lnTo>
                    <a:pt x="5983" y="13672"/>
                  </a:lnTo>
                  <a:lnTo>
                    <a:pt x="5974" y="13692"/>
                  </a:lnTo>
                  <a:cubicBezTo>
                    <a:pt x="5981" y="13693"/>
                    <a:pt x="5987" y="13693"/>
                    <a:pt x="5992" y="13693"/>
                  </a:cubicBezTo>
                  <a:lnTo>
                    <a:pt x="5992" y="13693"/>
                  </a:lnTo>
                  <a:cubicBezTo>
                    <a:pt x="6012" y="13727"/>
                    <a:pt x="6051" y="13768"/>
                    <a:pt x="5977" y="13773"/>
                  </a:cubicBezTo>
                  <a:cubicBezTo>
                    <a:pt x="5987" y="13780"/>
                    <a:pt x="6000" y="13786"/>
                    <a:pt x="6011" y="13786"/>
                  </a:cubicBezTo>
                  <a:cubicBezTo>
                    <a:pt x="6018" y="13786"/>
                    <a:pt x="6024" y="13783"/>
                    <a:pt x="6028" y="13778"/>
                  </a:cubicBezTo>
                  <a:lnTo>
                    <a:pt x="6028" y="13778"/>
                  </a:lnTo>
                  <a:cubicBezTo>
                    <a:pt x="6041" y="13795"/>
                    <a:pt x="6042" y="13808"/>
                    <a:pt x="6024" y="13808"/>
                  </a:cubicBezTo>
                  <a:cubicBezTo>
                    <a:pt x="6020" y="13808"/>
                    <a:pt x="6015" y="13807"/>
                    <a:pt x="6009" y="13806"/>
                  </a:cubicBezTo>
                  <a:lnTo>
                    <a:pt x="6009" y="13806"/>
                  </a:lnTo>
                  <a:cubicBezTo>
                    <a:pt x="6093" y="13871"/>
                    <a:pt x="6086" y="13824"/>
                    <a:pt x="6151" y="13891"/>
                  </a:cubicBezTo>
                  <a:cubicBezTo>
                    <a:pt x="6148" y="13894"/>
                    <a:pt x="6144" y="13895"/>
                    <a:pt x="6140" y="13895"/>
                  </a:cubicBezTo>
                  <a:cubicBezTo>
                    <a:pt x="6134" y="13895"/>
                    <a:pt x="6126" y="13893"/>
                    <a:pt x="6118" y="13893"/>
                  </a:cubicBezTo>
                  <a:cubicBezTo>
                    <a:pt x="6115" y="13893"/>
                    <a:pt x="6112" y="13893"/>
                    <a:pt x="6109" y="13894"/>
                  </a:cubicBezTo>
                  <a:cubicBezTo>
                    <a:pt x="6167" y="13908"/>
                    <a:pt x="6220" y="13942"/>
                    <a:pt x="6257" y="13991"/>
                  </a:cubicBezTo>
                  <a:cubicBezTo>
                    <a:pt x="6251" y="13991"/>
                    <a:pt x="6249" y="13997"/>
                    <a:pt x="6244" y="13997"/>
                  </a:cubicBezTo>
                  <a:cubicBezTo>
                    <a:pt x="6242" y="13997"/>
                    <a:pt x="6239" y="13996"/>
                    <a:pt x="6236" y="13992"/>
                  </a:cubicBezTo>
                  <a:lnTo>
                    <a:pt x="6236" y="13992"/>
                  </a:lnTo>
                  <a:cubicBezTo>
                    <a:pt x="6334" y="14082"/>
                    <a:pt x="6442" y="14109"/>
                    <a:pt x="6531" y="14230"/>
                  </a:cubicBezTo>
                  <a:cubicBezTo>
                    <a:pt x="6461" y="14237"/>
                    <a:pt x="6554" y="14279"/>
                    <a:pt x="6526" y="14316"/>
                  </a:cubicBezTo>
                  <a:lnTo>
                    <a:pt x="6591" y="14364"/>
                  </a:lnTo>
                  <a:lnTo>
                    <a:pt x="6586" y="14325"/>
                  </a:lnTo>
                  <a:lnTo>
                    <a:pt x="6586" y="14325"/>
                  </a:lnTo>
                  <a:cubicBezTo>
                    <a:pt x="6635" y="14376"/>
                    <a:pt x="6702" y="14395"/>
                    <a:pt x="6735" y="14450"/>
                  </a:cubicBezTo>
                  <a:lnTo>
                    <a:pt x="6684" y="14425"/>
                  </a:lnTo>
                  <a:lnTo>
                    <a:pt x="6783" y="14513"/>
                  </a:lnTo>
                  <a:lnTo>
                    <a:pt x="6744" y="14448"/>
                  </a:lnTo>
                  <a:lnTo>
                    <a:pt x="6744" y="14448"/>
                  </a:lnTo>
                  <a:cubicBezTo>
                    <a:pt x="6757" y="14454"/>
                    <a:pt x="6766" y="14456"/>
                    <a:pt x="6773" y="14456"/>
                  </a:cubicBezTo>
                  <a:cubicBezTo>
                    <a:pt x="6790" y="14456"/>
                    <a:pt x="6793" y="14443"/>
                    <a:pt x="6801" y="14443"/>
                  </a:cubicBezTo>
                  <a:cubicBezTo>
                    <a:pt x="6808" y="14443"/>
                    <a:pt x="6817" y="14450"/>
                    <a:pt x="6837" y="14476"/>
                  </a:cubicBezTo>
                  <a:cubicBezTo>
                    <a:pt x="6836" y="14475"/>
                    <a:pt x="6835" y="14475"/>
                    <a:pt x="6835" y="14475"/>
                  </a:cubicBezTo>
                  <a:lnTo>
                    <a:pt x="6835" y="14475"/>
                  </a:lnTo>
                  <a:cubicBezTo>
                    <a:pt x="6829" y="14475"/>
                    <a:pt x="6886" y="14530"/>
                    <a:pt x="6892" y="14573"/>
                  </a:cubicBezTo>
                  <a:cubicBezTo>
                    <a:pt x="6932" y="14585"/>
                    <a:pt x="6969" y="14610"/>
                    <a:pt x="6992" y="14645"/>
                  </a:cubicBezTo>
                  <a:cubicBezTo>
                    <a:pt x="6990" y="14666"/>
                    <a:pt x="6946" y="14675"/>
                    <a:pt x="6946" y="14687"/>
                  </a:cubicBezTo>
                  <a:cubicBezTo>
                    <a:pt x="6946" y="14687"/>
                    <a:pt x="6947" y="14687"/>
                    <a:pt x="6947" y="14687"/>
                  </a:cubicBezTo>
                  <a:cubicBezTo>
                    <a:pt x="6999" y="14687"/>
                    <a:pt x="7068" y="14790"/>
                    <a:pt x="7127" y="14798"/>
                  </a:cubicBezTo>
                  <a:lnTo>
                    <a:pt x="7127" y="14798"/>
                  </a:lnTo>
                  <a:cubicBezTo>
                    <a:pt x="7127" y="14798"/>
                    <a:pt x="7126" y="14798"/>
                    <a:pt x="7126" y="14798"/>
                  </a:cubicBezTo>
                  <a:cubicBezTo>
                    <a:pt x="7112" y="14798"/>
                    <a:pt x="7101" y="14806"/>
                    <a:pt x="7096" y="14819"/>
                  </a:cubicBezTo>
                  <a:lnTo>
                    <a:pt x="7138" y="14816"/>
                  </a:lnTo>
                  <a:lnTo>
                    <a:pt x="7138" y="14816"/>
                  </a:lnTo>
                  <a:cubicBezTo>
                    <a:pt x="7154" y="14847"/>
                    <a:pt x="7154" y="14854"/>
                    <a:pt x="7136" y="14863"/>
                  </a:cubicBezTo>
                  <a:cubicBezTo>
                    <a:pt x="7151" y="14880"/>
                    <a:pt x="7160" y="14886"/>
                    <a:pt x="7166" y="14886"/>
                  </a:cubicBezTo>
                  <a:cubicBezTo>
                    <a:pt x="7178" y="14886"/>
                    <a:pt x="7177" y="14862"/>
                    <a:pt x="7186" y="14862"/>
                  </a:cubicBezTo>
                  <a:cubicBezTo>
                    <a:pt x="7192" y="14862"/>
                    <a:pt x="7201" y="14871"/>
                    <a:pt x="7219" y="14900"/>
                  </a:cubicBezTo>
                  <a:cubicBezTo>
                    <a:pt x="7212" y="14895"/>
                    <a:pt x="7212" y="14902"/>
                    <a:pt x="7194" y="14891"/>
                  </a:cubicBezTo>
                  <a:lnTo>
                    <a:pt x="7194" y="14891"/>
                  </a:lnTo>
                  <a:cubicBezTo>
                    <a:pt x="7268" y="14983"/>
                    <a:pt x="7368" y="15037"/>
                    <a:pt x="7433" y="15122"/>
                  </a:cubicBezTo>
                  <a:cubicBezTo>
                    <a:pt x="7430" y="15135"/>
                    <a:pt x="7425" y="15139"/>
                    <a:pt x="7419" y="15139"/>
                  </a:cubicBezTo>
                  <a:cubicBezTo>
                    <a:pt x="7403" y="15139"/>
                    <a:pt x="7377" y="15105"/>
                    <a:pt x="7364" y="15105"/>
                  </a:cubicBezTo>
                  <a:cubicBezTo>
                    <a:pt x="7360" y="15105"/>
                    <a:pt x="7357" y="15109"/>
                    <a:pt x="7356" y="15120"/>
                  </a:cubicBezTo>
                  <a:cubicBezTo>
                    <a:pt x="7472" y="15222"/>
                    <a:pt x="7623" y="15306"/>
                    <a:pt x="7720" y="15419"/>
                  </a:cubicBezTo>
                  <a:lnTo>
                    <a:pt x="7704" y="15396"/>
                  </a:lnTo>
                  <a:cubicBezTo>
                    <a:pt x="7710" y="15393"/>
                    <a:pt x="7716" y="15391"/>
                    <a:pt x="7722" y="15391"/>
                  </a:cubicBezTo>
                  <a:cubicBezTo>
                    <a:pt x="7765" y="15391"/>
                    <a:pt x="7767" y="15498"/>
                    <a:pt x="7831" y="15529"/>
                  </a:cubicBezTo>
                  <a:lnTo>
                    <a:pt x="7831" y="15529"/>
                  </a:lnTo>
                  <a:cubicBezTo>
                    <a:pt x="7828" y="15528"/>
                    <a:pt x="7826" y="15528"/>
                    <a:pt x="7823" y="15528"/>
                  </a:cubicBezTo>
                  <a:cubicBezTo>
                    <a:pt x="7810" y="15528"/>
                    <a:pt x="7796" y="15538"/>
                    <a:pt x="7800" y="15538"/>
                  </a:cubicBezTo>
                  <a:cubicBezTo>
                    <a:pt x="7800" y="15538"/>
                    <a:pt x="7801" y="15538"/>
                    <a:pt x="7801" y="15537"/>
                  </a:cubicBezTo>
                  <a:cubicBezTo>
                    <a:pt x="7866" y="15616"/>
                    <a:pt x="7959" y="15674"/>
                    <a:pt x="8084" y="15769"/>
                  </a:cubicBezTo>
                  <a:lnTo>
                    <a:pt x="8058" y="15767"/>
                  </a:lnTo>
                  <a:lnTo>
                    <a:pt x="8058" y="15767"/>
                  </a:lnTo>
                  <a:cubicBezTo>
                    <a:pt x="8089" y="15823"/>
                    <a:pt x="8165" y="15887"/>
                    <a:pt x="8205" y="15938"/>
                  </a:cubicBezTo>
                  <a:cubicBezTo>
                    <a:pt x="8221" y="15940"/>
                    <a:pt x="8237" y="15952"/>
                    <a:pt x="8247" y="15952"/>
                  </a:cubicBezTo>
                  <a:cubicBezTo>
                    <a:pt x="8252" y="15952"/>
                    <a:pt x="8256" y="15948"/>
                    <a:pt x="8256" y="15936"/>
                  </a:cubicBezTo>
                  <a:cubicBezTo>
                    <a:pt x="8330" y="16147"/>
                    <a:pt x="8564" y="16170"/>
                    <a:pt x="8633" y="16356"/>
                  </a:cubicBezTo>
                  <a:cubicBezTo>
                    <a:pt x="8622" y="16346"/>
                    <a:pt x="8603" y="16337"/>
                    <a:pt x="8598" y="16337"/>
                  </a:cubicBezTo>
                  <a:cubicBezTo>
                    <a:pt x="8595" y="16337"/>
                    <a:pt x="8595" y="16339"/>
                    <a:pt x="8599" y="16342"/>
                  </a:cubicBezTo>
                  <a:lnTo>
                    <a:pt x="8717" y="16437"/>
                  </a:lnTo>
                  <a:cubicBezTo>
                    <a:pt x="8728" y="16409"/>
                    <a:pt x="8715" y="16411"/>
                    <a:pt x="8710" y="16372"/>
                  </a:cubicBezTo>
                  <a:lnTo>
                    <a:pt x="8710" y="16372"/>
                  </a:lnTo>
                  <a:cubicBezTo>
                    <a:pt x="8745" y="16379"/>
                    <a:pt x="8777" y="16397"/>
                    <a:pt x="8800" y="16423"/>
                  </a:cubicBezTo>
                  <a:cubicBezTo>
                    <a:pt x="8788" y="16416"/>
                    <a:pt x="8780" y="16413"/>
                    <a:pt x="8774" y="16413"/>
                  </a:cubicBezTo>
                  <a:cubicBezTo>
                    <a:pt x="8752" y="16413"/>
                    <a:pt x="8768" y="16456"/>
                    <a:pt x="8776" y="16483"/>
                  </a:cubicBezTo>
                  <a:lnTo>
                    <a:pt x="8775" y="16483"/>
                  </a:lnTo>
                  <a:cubicBezTo>
                    <a:pt x="8775" y="16484"/>
                    <a:pt x="8776" y="16485"/>
                    <a:pt x="8776" y="16486"/>
                  </a:cubicBezTo>
                  <a:lnTo>
                    <a:pt x="8776" y="16486"/>
                  </a:lnTo>
                  <a:cubicBezTo>
                    <a:pt x="8776" y="16486"/>
                    <a:pt x="8776" y="16486"/>
                    <a:pt x="8776" y="16485"/>
                  </a:cubicBezTo>
                  <a:lnTo>
                    <a:pt x="8776" y="16485"/>
                  </a:lnTo>
                  <a:cubicBezTo>
                    <a:pt x="8777" y="16486"/>
                    <a:pt x="8777" y="16487"/>
                    <a:pt x="8777" y="16488"/>
                  </a:cubicBezTo>
                  <a:cubicBezTo>
                    <a:pt x="8782" y="16479"/>
                    <a:pt x="8796" y="16479"/>
                    <a:pt x="8800" y="16469"/>
                  </a:cubicBezTo>
                  <a:cubicBezTo>
                    <a:pt x="8806" y="16499"/>
                    <a:pt x="8813" y="16506"/>
                    <a:pt x="8822" y="16506"/>
                  </a:cubicBezTo>
                  <a:cubicBezTo>
                    <a:pt x="8831" y="16506"/>
                    <a:pt x="8843" y="16497"/>
                    <a:pt x="8856" y="16497"/>
                  </a:cubicBezTo>
                  <a:cubicBezTo>
                    <a:pt x="8869" y="16497"/>
                    <a:pt x="8885" y="16506"/>
                    <a:pt x="8902" y="16539"/>
                  </a:cubicBezTo>
                  <a:lnTo>
                    <a:pt x="8886" y="16546"/>
                  </a:lnTo>
                  <a:cubicBezTo>
                    <a:pt x="8921" y="16569"/>
                    <a:pt x="8960" y="16583"/>
                    <a:pt x="8990" y="16615"/>
                  </a:cubicBezTo>
                  <a:cubicBezTo>
                    <a:pt x="8987" y="16625"/>
                    <a:pt x="8983" y="16628"/>
                    <a:pt x="8978" y="16628"/>
                  </a:cubicBezTo>
                  <a:cubicBezTo>
                    <a:pt x="8966" y="16628"/>
                    <a:pt x="8950" y="16610"/>
                    <a:pt x="8935" y="16610"/>
                  </a:cubicBezTo>
                  <a:cubicBezTo>
                    <a:pt x="8932" y="16610"/>
                    <a:pt x="8929" y="16611"/>
                    <a:pt x="8926" y="16613"/>
                  </a:cubicBezTo>
                  <a:cubicBezTo>
                    <a:pt x="8970" y="16657"/>
                    <a:pt x="9055" y="16655"/>
                    <a:pt x="9072" y="16717"/>
                  </a:cubicBezTo>
                  <a:cubicBezTo>
                    <a:pt x="9046" y="16706"/>
                    <a:pt x="9021" y="16680"/>
                    <a:pt x="8995" y="16669"/>
                  </a:cubicBezTo>
                  <a:lnTo>
                    <a:pt x="8995" y="16669"/>
                  </a:lnTo>
                  <a:cubicBezTo>
                    <a:pt x="9009" y="16738"/>
                    <a:pt x="9023" y="16736"/>
                    <a:pt x="9048" y="16773"/>
                  </a:cubicBezTo>
                  <a:lnTo>
                    <a:pt x="9046" y="16768"/>
                  </a:lnTo>
                  <a:lnTo>
                    <a:pt x="9109" y="16856"/>
                  </a:lnTo>
                  <a:lnTo>
                    <a:pt x="9097" y="16831"/>
                  </a:lnTo>
                  <a:cubicBezTo>
                    <a:pt x="9102" y="16831"/>
                    <a:pt x="9106" y="16830"/>
                    <a:pt x="9111" y="16830"/>
                  </a:cubicBezTo>
                  <a:cubicBezTo>
                    <a:pt x="9212" y="16830"/>
                    <a:pt x="9222" y="16930"/>
                    <a:pt x="9328" y="16962"/>
                  </a:cubicBezTo>
                  <a:lnTo>
                    <a:pt x="9328" y="16962"/>
                  </a:lnTo>
                  <a:cubicBezTo>
                    <a:pt x="9301" y="16954"/>
                    <a:pt x="9286" y="16951"/>
                    <a:pt x="9278" y="16951"/>
                  </a:cubicBezTo>
                  <a:cubicBezTo>
                    <a:pt x="9255" y="16951"/>
                    <a:pt x="9290" y="16978"/>
                    <a:pt x="9266" y="16993"/>
                  </a:cubicBezTo>
                  <a:cubicBezTo>
                    <a:pt x="9278" y="17021"/>
                    <a:pt x="9296" y="17056"/>
                    <a:pt x="9280" y="17056"/>
                  </a:cubicBezTo>
                  <a:cubicBezTo>
                    <a:pt x="9338" y="17070"/>
                    <a:pt x="9322" y="17132"/>
                    <a:pt x="9403" y="17149"/>
                  </a:cubicBezTo>
                  <a:cubicBezTo>
                    <a:pt x="9396" y="17160"/>
                    <a:pt x="9438" y="17188"/>
                    <a:pt x="9408" y="17202"/>
                  </a:cubicBezTo>
                  <a:cubicBezTo>
                    <a:pt x="9420" y="17210"/>
                    <a:pt x="9427" y="17214"/>
                    <a:pt x="9430" y="17214"/>
                  </a:cubicBezTo>
                  <a:cubicBezTo>
                    <a:pt x="9442" y="17214"/>
                    <a:pt x="9416" y="17175"/>
                    <a:pt x="9429" y="17169"/>
                  </a:cubicBezTo>
                  <a:lnTo>
                    <a:pt x="9429" y="17169"/>
                  </a:lnTo>
                  <a:cubicBezTo>
                    <a:pt x="9526" y="17209"/>
                    <a:pt x="9554" y="17369"/>
                    <a:pt x="9695" y="17427"/>
                  </a:cubicBezTo>
                  <a:cubicBezTo>
                    <a:pt x="9797" y="17496"/>
                    <a:pt x="9844" y="17485"/>
                    <a:pt x="9936" y="17550"/>
                  </a:cubicBezTo>
                  <a:cubicBezTo>
                    <a:pt x="9942" y="17566"/>
                    <a:pt x="9935" y="17571"/>
                    <a:pt x="9924" y="17571"/>
                  </a:cubicBezTo>
                  <a:cubicBezTo>
                    <a:pt x="9908" y="17571"/>
                    <a:pt x="9883" y="17559"/>
                    <a:pt x="9883" y="17559"/>
                  </a:cubicBezTo>
                  <a:lnTo>
                    <a:pt x="9883" y="17559"/>
                  </a:lnTo>
                  <a:cubicBezTo>
                    <a:pt x="9911" y="17610"/>
                    <a:pt x="9950" y="17649"/>
                    <a:pt x="9999" y="17677"/>
                  </a:cubicBezTo>
                  <a:cubicBezTo>
                    <a:pt x="9983" y="17677"/>
                    <a:pt x="9985" y="17691"/>
                    <a:pt x="9987" y="17714"/>
                  </a:cubicBezTo>
                  <a:cubicBezTo>
                    <a:pt x="10024" y="17744"/>
                    <a:pt x="10043" y="17705"/>
                    <a:pt x="10073" y="17761"/>
                  </a:cubicBezTo>
                  <a:cubicBezTo>
                    <a:pt x="10061" y="17763"/>
                    <a:pt x="10050" y="17764"/>
                    <a:pt x="10039" y="17764"/>
                  </a:cubicBezTo>
                  <a:cubicBezTo>
                    <a:pt x="10027" y="17764"/>
                    <a:pt x="10016" y="17763"/>
                    <a:pt x="10006" y="17761"/>
                  </a:cubicBezTo>
                  <a:lnTo>
                    <a:pt x="10006" y="17761"/>
                  </a:lnTo>
                  <a:cubicBezTo>
                    <a:pt x="10052" y="17793"/>
                    <a:pt x="10105" y="17814"/>
                    <a:pt x="10154" y="17846"/>
                  </a:cubicBezTo>
                  <a:cubicBezTo>
                    <a:pt x="10153" y="17855"/>
                    <a:pt x="10147" y="17858"/>
                    <a:pt x="10139" y="17858"/>
                  </a:cubicBezTo>
                  <a:cubicBezTo>
                    <a:pt x="10123" y="17858"/>
                    <a:pt x="10098" y="17845"/>
                    <a:pt x="10082" y="17842"/>
                  </a:cubicBezTo>
                  <a:lnTo>
                    <a:pt x="10082" y="17842"/>
                  </a:lnTo>
                  <a:cubicBezTo>
                    <a:pt x="10131" y="17876"/>
                    <a:pt x="10200" y="17936"/>
                    <a:pt x="10242" y="17936"/>
                  </a:cubicBezTo>
                  <a:cubicBezTo>
                    <a:pt x="10245" y="17936"/>
                    <a:pt x="10248" y="17935"/>
                    <a:pt x="10252" y="17934"/>
                  </a:cubicBezTo>
                  <a:lnTo>
                    <a:pt x="10235" y="17906"/>
                  </a:lnTo>
                  <a:lnTo>
                    <a:pt x="10235" y="17906"/>
                  </a:lnTo>
                  <a:cubicBezTo>
                    <a:pt x="10237" y="17915"/>
                    <a:pt x="10226" y="17921"/>
                    <a:pt x="10214" y="17921"/>
                  </a:cubicBezTo>
                  <a:cubicBezTo>
                    <a:pt x="10209" y="17921"/>
                    <a:pt x="10205" y="17920"/>
                    <a:pt x="10201" y="17918"/>
                  </a:cubicBezTo>
                  <a:cubicBezTo>
                    <a:pt x="10145" y="17900"/>
                    <a:pt x="10154" y="17856"/>
                    <a:pt x="10161" y="17844"/>
                  </a:cubicBezTo>
                  <a:lnTo>
                    <a:pt x="10161" y="17844"/>
                  </a:lnTo>
                  <a:lnTo>
                    <a:pt x="10194" y="17867"/>
                  </a:lnTo>
                  <a:cubicBezTo>
                    <a:pt x="10217" y="17786"/>
                    <a:pt x="10073" y="17761"/>
                    <a:pt x="10017" y="17698"/>
                  </a:cubicBezTo>
                  <a:lnTo>
                    <a:pt x="10078" y="17686"/>
                  </a:lnTo>
                  <a:lnTo>
                    <a:pt x="9990" y="17659"/>
                  </a:lnTo>
                  <a:cubicBezTo>
                    <a:pt x="9986" y="17641"/>
                    <a:pt x="9993" y="17620"/>
                    <a:pt x="10010" y="17620"/>
                  </a:cubicBezTo>
                  <a:cubicBezTo>
                    <a:pt x="10016" y="17620"/>
                    <a:pt x="10023" y="17623"/>
                    <a:pt x="10031" y="17628"/>
                  </a:cubicBezTo>
                  <a:cubicBezTo>
                    <a:pt x="10008" y="17568"/>
                    <a:pt x="9983" y="17605"/>
                    <a:pt x="9966" y="17550"/>
                  </a:cubicBezTo>
                  <a:cubicBezTo>
                    <a:pt x="9966" y="17545"/>
                    <a:pt x="9968" y="17544"/>
                    <a:pt x="9971" y="17544"/>
                  </a:cubicBezTo>
                  <a:cubicBezTo>
                    <a:pt x="9972" y="17544"/>
                    <a:pt x="9974" y="17544"/>
                    <a:pt x="9976" y="17545"/>
                  </a:cubicBezTo>
                  <a:lnTo>
                    <a:pt x="9925" y="17515"/>
                  </a:lnTo>
                  <a:cubicBezTo>
                    <a:pt x="9934" y="17515"/>
                    <a:pt x="9939" y="17501"/>
                    <a:pt x="9948" y="17501"/>
                  </a:cubicBezTo>
                  <a:cubicBezTo>
                    <a:pt x="9951" y="17501"/>
                    <a:pt x="9956" y="17504"/>
                    <a:pt x="9962" y="17513"/>
                  </a:cubicBezTo>
                  <a:cubicBezTo>
                    <a:pt x="9911" y="17417"/>
                    <a:pt x="9820" y="17422"/>
                    <a:pt x="9820" y="17369"/>
                  </a:cubicBezTo>
                  <a:lnTo>
                    <a:pt x="9820" y="17369"/>
                  </a:lnTo>
                  <a:lnTo>
                    <a:pt x="9827" y="17371"/>
                  </a:lnTo>
                  <a:cubicBezTo>
                    <a:pt x="9792" y="17344"/>
                    <a:pt x="9775" y="17335"/>
                    <a:pt x="9765" y="17335"/>
                  </a:cubicBezTo>
                  <a:cubicBezTo>
                    <a:pt x="9749" y="17335"/>
                    <a:pt x="9752" y="17357"/>
                    <a:pt x="9726" y="17357"/>
                  </a:cubicBezTo>
                  <a:cubicBezTo>
                    <a:pt x="9717" y="17357"/>
                    <a:pt x="9703" y="17354"/>
                    <a:pt x="9684" y="17346"/>
                  </a:cubicBezTo>
                  <a:lnTo>
                    <a:pt x="9700" y="17227"/>
                  </a:lnTo>
                  <a:lnTo>
                    <a:pt x="9663" y="17244"/>
                  </a:lnTo>
                  <a:cubicBezTo>
                    <a:pt x="9653" y="17232"/>
                    <a:pt x="9635" y="17211"/>
                    <a:pt x="9649" y="17204"/>
                  </a:cubicBezTo>
                  <a:cubicBezTo>
                    <a:pt x="9637" y="17200"/>
                    <a:pt x="9630" y="17198"/>
                    <a:pt x="9626" y="17198"/>
                  </a:cubicBezTo>
                  <a:cubicBezTo>
                    <a:pt x="9612" y="17198"/>
                    <a:pt x="9632" y="17219"/>
                    <a:pt x="9611" y="17219"/>
                  </a:cubicBezTo>
                  <a:cubicBezTo>
                    <a:pt x="9609" y="17219"/>
                    <a:pt x="9607" y="17218"/>
                    <a:pt x="9605" y="17218"/>
                  </a:cubicBezTo>
                  <a:cubicBezTo>
                    <a:pt x="9579" y="17142"/>
                    <a:pt x="9456" y="17091"/>
                    <a:pt x="9489" y="17037"/>
                  </a:cubicBezTo>
                  <a:lnTo>
                    <a:pt x="9489" y="17037"/>
                  </a:lnTo>
                  <a:cubicBezTo>
                    <a:pt x="9459" y="17039"/>
                    <a:pt x="9493" y="17074"/>
                    <a:pt x="9481" y="17074"/>
                  </a:cubicBezTo>
                  <a:cubicBezTo>
                    <a:pt x="9477" y="17074"/>
                    <a:pt x="9469" y="17070"/>
                    <a:pt x="9452" y="17060"/>
                  </a:cubicBezTo>
                  <a:cubicBezTo>
                    <a:pt x="9484" y="16998"/>
                    <a:pt x="9385" y="17007"/>
                    <a:pt x="9359" y="16940"/>
                  </a:cubicBezTo>
                  <a:cubicBezTo>
                    <a:pt x="9362" y="16939"/>
                    <a:pt x="9365" y="16939"/>
                    <a:pt x="9368" y="16939"/>
                  </a:cubicBezTo>
                  <a:cubicBezTo>
                    <a:pt x="9388" y="16939"/>
                    <a:pt x="9405" y="16953"/>
                    <a:pt x="9410" y="16953"/>
                  </a:cubicBezTo>
                  <a:cubicBezTo>
                    <a:pt x="9414" y="16953"/>
                    <a:pt x="9413" y="16945"/>
                    <a:pt x="9403" y="16919"/>
                  </a:cubicBezTo>
                  <a:cubicBezTo>
                    <a:pt x="9399" y="16920"/>
                    <a:pt x="9395" y="16920"/>
                    <a:pt x="9392" y="16920"/>
                  </a:cubicBezTo>
                  <a:cubicBezTo>
                    <a:pt x="9334" y="16920"/>
                    <a:pt x="9322" y="16820"/>
                    <a:pt x="9278" y="16792"/>
                  </a:cubicBezTo>
                  <a:cubicBezTo>
                    <a:pt x="9274" y="16795"/>
                    <a:pt x="9269" y="16797"/>
                    <a:pt x="9264" y="16797"/>
                  </a:cubicBezTo>
                  <a:cubicBezTo>
                    <a:pt x="9227" y="16797"/>
                    <a:pt x="9171" y="16713"/>
                    <a:pt x="9106" y="16666"/>
                  </a:cubicBezTo>
                  <a:cubicBezTo>
                    <a:pt x="9120" y="16659"/>
                    <a:pt x="9002" y="16527"/>
                    <a:pt x="8956" y="16455"/>
                  </a:cubicBezTo>
                  <a:lnTo>
                    <a:pt x="8957" y="16455"/>
                  </a:lnTo>
                  <a:lnTo>
                    <a:pt x="8957" y="16455"/>
                  </a:lnTo>
                  <a:cubicBezTo>
                    <a:pt x="8953" y="16456"/>
                    <a:pt x="8950" y="16456"/>
                    <a:pt x="8947" y="16456"/>
                  </a:cubicBezTo>
                  <a:cubicBezTo>
                    <a:pt x="8906" y="16456"/>
                    <a:pt x="8857" y="16400"/>
                    <a:pt x="8810" y="16365"/>
                  </a:cubicBezTo>
                  <a:cubicBezTo>
                    <a:pt x="8821" y="16357"/>
                    <a:pt x="8830" y="16353"/>
                    <a:pt x="8841" y="16353"/>
                  </a:cubicBezTo>
                  <a:cubicBezTo>
                    <a:pt x="8852" y="16353"/>
                    <a:pt x="8864" y="16357"/>
                    <a:pt x="8881" y="16365"/>
                  </a:cubicBezTo>
                  <a:lnTo>
                    <a:pt x="8837" y="16323"/>
                  </a:lnTo>
                  <a:cubicBezTo>
                    <a:pt x="8812" y="16321"/>
                    <a:pt x="8786" y="16309"/>
                    <a:pt x="8768" y="16291"/>
                  </a:cubicBezTo>
                  <a:lnTo>
                    <a:pt x="8803" y="16279"/>
                  </a:lnTo>
                  <a:cubicBezTo>
                    <a:pt x="8745" y="16224"/>
                    <a:pt x="8661" y="16193"/>
                    <a:pt x="8606" y="16105"/>
                  </a:cubicBezTo>
                  <a:cubicBezTo>
                    <a:pt x="8584" y="16118"/>
                    <a:pt x="8592" y="16182"/>
                    <a:pt x="8554" y="16182"/>
                  </a:cubicBezTo>
                  <a:cubicBezTo>
                    <a:pt x="8543" y="16182"/>
                    <a:pt x="8528" y="16177"/>
                    <a:pt x="8508" y="16163"/>
                  </a:cubicBezTo>
                  <a:cubicBezTo>
                    <a:pt x="8516" y="16151"/>
                    <a:pt x="8528" y="16134"/>
                    <a:pt x="8546" y="16134"/>
                  </a:cubicBezTo>
                  <a:cubicBezTo>
                    <a:pt x="8549" y="16134"/>
                    <a:pt x="8552" y="16134"/>
                    <a:pt x="8555" y="16135"/>
                  </a:cubicBezTo>
                  <a:lnTo>
                    <a:pt x="8555" y="16135"/>
                  </a:lnTo>
                  <a:cubicBezTo>
                    <a:pt x="8544" y="16130"/>
                    <a:pt x="8526" y="16123"/>
                    <a:pt x="8520" y="16108"/>
                  </a:cubicBezTo>
                  <a:lnTo>
                    <a:pt x="8520" y="16108"/>
                  </a:lnTo>
                  <a:lnTo>
                    <a:pt x="8571" y="16117"/>
                  </a:lnTo>
                  <a:cubicBezTo>
                    <a:pt x="8562" y="16100"/>
                    <a:pt x="8554" y="16096"/>
                    <a:pt x="8548" y="16096"/>
                  </a:cubicBezTo>
                  <a:cubicBezTo>
                    <a:pt x="8542" y="16096"/>
                    <a:pt x="8537" y="16098"/>
                    <a:pt x="8531" y="16098"/>
                  </a:cubicBezTo>
                  <a:cubicBezTo>
                    <a:pt x="8526" y="16098"/>
                    <a:pt x="8520" y="16096"/>
                    <a:pt x="8513" y="16087"/>
                  </a:cubicBezTo>
                  <a:cubicBezTo>
                    <a:pt x="8531" y="16071"/>
                    <a:pt x="8506" y="16057"/>
                    <a:pt x="8522" y="16045"/>
                  </a:cubicBezTo>
                  <a:lnTo>
                    <a:pt x="8522" y="16045"/>
                  </a:lnTo>
                  <a:cubicBezTo>
                    <a:pt x="8531" y="16050"/>
                    <a:pt x="8538" y="16075"/>
                    <a:pt x="8555" y="16080"/>
                  </a:cubicBezTo>
                  <a:cubicBezTo>
                    <a:pt x="8529" y="16045"/>
                    <a:pt x="8504" y="15999"/>
                    <a:pt x="8506" y="15976"/>
                  </a:cubicBezTo>
                  <a:lnTo>
                    <a:pt x="8506" y="15976"/>
                  </a:lnTo>
                  <a:cubicBezTo>
                    <a:pt x="8500" y="15982"/>
                    <a:pt x="8492" y="15989"/>
                    <a:pt x="8482" y="15989"/>
                  </a:cubicBezTo>
                  <a:cubicBezTo>
                    <a:pt x="8475" y="15989"/>
                    <a:pt x="8467" y="15986"/>
                    <a:pt x="8457" y="15978"/>
                  </a:cubicBezTo>
                  <a:cubicBezTo>
                    <a:pt x="8399" y="15925"/>
                    <a:pt x="8460" y="15938"/>
                    <a:pt x="8436" y="15897"/>
                  </a:cubicBezTo>
                  <a:cubicBezTo>
                    <a:pt x="8416" y="15895"/>
                    <a:pt x="8397" y="15864"/>
                    <a:pt x="8377" y="15864"/>
                  </a:cubicBezTo>
                  <a:cubicBezTo>
                    <a:pt x="8371" y="15864"/>
                    <a:pt x="8366" y="15866"/>
                    <a:pt x="8360" y="15871"/>
                  </a:cubicBezTo>
                  <a:cubicBezTo>
                    <a:pt x="8344" y="15855"/>
                    <a:pt x="8353" y="15839"/>
                    <a:pt x="8353" y="15825"/>
                  </a:cubicBezTo>
                  <a:cubicBezTo>
                    <a:pt x="8322" y="15812"/>
                    <a:pt x="8252" y="15736"/>
                    <a:pt x="8227" y="15736"/>
                  </a:cubicBezTo>
                  <a:cubicBezTo>
                    <a:pt x="8221" y="15736"/>
                    <a:pt x="8218" y="15740"/>
                    <a:pt x="8218" y="15750"/>
                  </a:cubicBezTo>
                  <a:lnTo>
                    <a:pt x="8218" y="15750"/>
                  </a:lnTo>
                  <a:lnTo>
                    <a:pt x="8218" y="15750"/>
                  </a:lnTo>
                  <a:lnTo>
                    <a:pt x="8218" y="15750"/>
                  </a:lnTo>
                  <a:cubicBezTo>
                    <a:pt x="8218" y="15750"/>
                    <a:pt x="8218" y="15750"/>
                    <a:pt x="8218" y="15751"/>
                  </a:cubicBezTo>
                  <a:lnTo>
                    <a:pt x="8218" y="15751"/>
                  </a:lnTo>
                  <a:cubicBezTo>
                    <a:pt x="8218" y="15751"/>
                    <a:pt x="8218" y="15751"/>
                    <a:pt x="8218" y="15750"/>
                  </a:cubicBezTo>
                  <a:lnTo>
                    <a:pt x="8218" y="15750"/>
                  </a:lnTo>
                  <a:lnTo>
                    <a:pt x="8218" y="15751"/>
                  </a:lnTo>
                  <a:lnTo>
                    <a:pt x="8218" y="15751"/>
                  </a:lnTo>
                  <a:cubicBezTo>
                    <a:pt x="8218" y="15751"/>
                    <a:pt x="8218" y="15752"/>
                    <a:pt x="8218" y="15753"/>
                  </a:cubicBezTo>
                  <a:lnTo>
                    <a:pt x="8225" y="15762"/>
                  </a:lnTo>
                  <a:lnTo>
                    <a:pt x="8225" y="15762"/>
                  </a:lnTo>
                  <a:lnTo>
                    <a:pt x="8218" y="15760"/>
                  </a:lnTo>
                  <a:cubicBezTo>
                    <a:pt x="8096" y="15688"/>
                    <a:pt x="8035" y="15544"/>
                    <a:pt x="7929" y="15461"/>
                  </a:cubicBezTo>
                  <a:lnTo>
                    <a:pt x="7938" y="15452"/>
                  </a:lnTo>
                  <a:cubicBezTo>
                    <a:pt x="7871" y="15405"/>
                    <a:pt x="7803" y="15331"/>
                    <a:pt x="7746" y="15310"/>
                  </a:cubicBezTo>
                  <a:cubicBezTo>
                    <a:pt x="7729" y="15294"/>
                    <a:pt x="7722" y="15257"/>
                    <a:pt x="7741" y="15252"/>
                  </a:cubicBezTo>
                  <a:cubicBezTo>
                    <a:pt x="7692" y="15215"/>
                    <a:pt x="7676" y="15220"/>
                    <a:pt x="7627" y="15143"/>
                  </a:cubicBezTo>
                  <a:lnTo>
                    <a:pt x="7627" y="15143"/>
                  </a:lnTo>
                  <a:cubicBezTo>
                    <a:pt x="7641" y="15150"/>
                    <a:pt x="7649" y="15152"/>
                    <a:pt x="7653" y="15152"/>
                  </a:cubicBezTo>
                  <a:cubicBezTo>
                    <a:pt x="7659" y="15152"/>
                    <a:pt x="7657" y="15147"/>
                    <a:pt x="7657" y="15147"/>
                  </a:cubicBezTo>
                  <a:lnTo>
                    <a:pt x="7657" y="15147"/>
                  </a:lnTo>
                  <a:cubicBezTo>
                    <a:pt x="7658" y="15147"/>
                    <a:pt x="7662" y="15153"/>
                    <a:pt x="7685" y="15178"/>
                  </a:cubicBezTo>
                  <a:cubicBezTo>
                    <a:pt x="7637" y="15113"/>
                    <a:pt x="7637" y="15085"/>
                    <a:pt x="7553" y="15051"/>
                  </a:cubicBezTo>
                  <a:cubicBezTo>
                    <a:pt x="7595" y="15048"/>
                    <a:pt x="7539" y="14979"/>
                    <a:pt x="7504" y="14958"/>
                  </a:cubicBezTo>
                  <a:lnTo>
                    <a:pt x="7504" y="14958"/>
                  </a:lnTo>
                  <a:lnTo>
                    <a:pt x="7528" y="15013"/>
                  </a:lnTo>
                  <a:cubicBezTo>
                    <a:pt x="7497" y="14990"/>
                    <a:pt x="7472" y="14960"/>
                    <a:pt x="7446" y="14930"/>
                  </a:cubicBezTo>
                  <a:lnTo>
                    <a:pt x="7491" y="14916"/>
                  </a:lnTo>
                  <a:cubicBezTo>
                    <a:pt x="7412" y="14765"/>
                    <a:pt x="7222" y="14768"/>
                    <a:pt x="7196" y="14622"/>
                  </a:cubicBezTo>
                  <a:cubicBezTo>
                    <a:pt x="7193" y="14621"/>
                    <a:pt x="7190" y="14621"/>
                    <a:pt x="7188" y="14621"/>
                  </a:cubicBezTo>
                  <a:cubicBezTo>
                    <a:pt x="7157" y="14621"/>
                    <a:pt x="7235" y="14694"/>
                    <a:pt x="7195" y="14694"/>
                  </a:cubicBezTo>
                  <a:cubicBezTo>
                    <a:pt x="7194" y="14694"/>
                    <a:pt x="7193" y="14694"/>
                    <a:pt x="7191" y="14694"/>
                  </a:cubicBezTo>
                  <a:cubicBezTo>
                    <a:pt x="7143" y="14638"/>
                    <a:pt x="7131" y="14541"/>
                    <a:pt x="7113" y="14524"/>
                  </a:cubicBezTo>
                  <a:cubicBezTo>
                    <a:pt x="7057" y="14434"/>
                    <a:pt x="7004" y="14499"/>
                    <a:pt x="6939" y="14411"/>
                  </a:cubicBezTo>
                  <a:cubicBezTo>
                    <a:pt x="6937" y="14424"/>
                    <a:pt x="6929" y="14445"/>
                    <a:pt x="6905" y="14445"/>
                  </a:cubicBezTo>
                  <a:cubicBezTo>
                    <a:pt x="6892" y="14445"/>
                    <a:pt x="6874" y="14439"/>
                    <a:pt x="6851" y="14422"/>
                  </a:cubicBezTo>
                  <a:cubicBezTo>
                    <a:pt x="6810" y="14374"/>
                    <a:pt x="6823" y="14331"/>
                    <a:pt x="6852" y="14331"/>
                  </a:cubicBezTo>
                  <a:cubicBezTo>
                    <a:pt x="6858" y="14331"/>
                    <a:pt x="6864" y="14333"/>
                    <a:pt x="6872" y="14337"/>
                  </a:cubicBezTo>
                  <a:cubicBezTo>
                    <a:pt x="6885" y="14350"/>
                    <a:pt x="6890" y="14360"/>
                    <a:pt x="6885" y="14362"/>
                  </a:cubicBezTo>
                  <a:cubicBezTo>
                    <a:pt x="6898" y="14370"/>
                    <a:pt x="6912" y="14380"/>
                    <a:pt x="6919" y="14380"/>
                  </a:cubicBezTo>
                  <a:cubicBezTo>
                    <a:pt x="6924" y="14380"/>
                    <a:pt x="6926" y="14375"/>
                    <a:pt x="6923" y="14362"/>
                  </a:cubicBezTo>
                  <a:lnTo>
                    <a:pt x="6923" y="14362"/>
                  </a:lnTo>
                  <a:lnTo>
                    <a:pt x="6906" y="14364"/>
                  </a:lnTo>
                  <a:cubicBezTo>
                    <a:pt x="6890" y="14327"/>
                    <a:pt x="6816" y="14255"/>
                    <a:pt x="6851" y="14255"/>
                  </a:cubicBezTo>
                  <a:cubicBezTo>
                    <a:pt x="6837" y="14247"/>
                    <a:pt x="6828" y="14243"/>
                    <a:pt x="6823" y="14243"/>
                  </a:cubicBezTo>
                  <a:cubicBezTo>
                    <a:pt x="6814" y="14243"/>
                    <a:pt x="6819" y="14256"/>
                    <a:pt x="6830" y="14273"/>
                  </a:cubicBezTo>
                  <a:lnTo>
                    <a:pt x="6830" y="14273"/>
                  </a:lnTo>
                  <a:cubicBezTo>
                    <a:pt x="6780" y="14205"/>
                    <a:pt x="6731" y="14178"/>
                    <a:pt x="6677" y="14105"/>
                  </a:cubicBezTo>
                  <a:lnTo>
                    <a:pt x="6677" y="14105"/>
                  </a:lnTo>
                  <a:cubicBezTo>
                    <a:pt x="6681" y="14118"/>
                    <a:pt x="6680" y="14136"/>
                    <a:pt x="6673" y="14136"/>
                  </a:cubicBezTo>
                  <a:cubicBezTo>
                    <a:pt x="6672" y="14136"/>
                    <a:pt x="6670" y="14135"/>
                    <a:pt x="6668" y="14133"/>
                  </a:cubicBezTo>
                  <a:cubicBezTo>
                    <a:pt x="6624" y="14075"/>
                    <a:pt x="6607" y="14068"/>
                    <a:pt x="6593" y="14068"/>
                  </a:cubicBezTo>
                  <a:cubicBezTo>
                    <a:pt x="6589" y="14068"/>
                    <a:pt x="6585" y="14069"/>
                    <a:pt x="6580" y="14069"/>
                  </a:cubicBezTo>
                  <a:cubicBezTo>
                    <a:pt x="6569" y="14069"/>
                    <a:pt x="6555" y="14065"/>
                    <a:pt x="6528" y="14042"/>
                  </a:cubicBezTo>
                  <a:cubicBezTo>
                    <a:pt x="6505" y="13987"/>
                    <a:pt x="6582" y="14019"/>
                    <a:pt x="6498" y="13961"/>
                  </a:cubicBezTo>
                  <a:cubicBezTo>
                    <a:pt x="6480" y="13932"/>
                    <a:pt x="6488" y="13923"/>
                    <a:pt x="6502" y="13923"/>
                  </a:cubicBezTo>
                  <a:cubicBezTo>
                    <a:pt x="6514" y="13923"/>
                    <a:pt x="6531" y="13929"/>
                    <a:pt x="6542" y="13933"/>
                  </a:cubicBezTo>
                  <a:cubicBezTo>
                    <a:pt x="6459" y="13889"/>
                    <a:pt x="6438" y="13799"/>
                    <a:pt x="6406" y="13759"/>
                  </a:cubicBezTo>
                  <a:lnTo>
                    <a:pt x="6406" y="13759"/>
                  </a:lnTo>
                  <a:lnTo>
                    <a:pt x="6444" y="13783"/>
                  </a:lnTo>
                  <a:lnTo>
                    <a:pt x="6444" y="13783"/>
                  </a:lnTo>
                  <a:cubicBezTo>
                    <a:pt x="6422" y="13769"/>
                    <a:pt x="6405" y="13754"/>
                    <a:pt x="6389" y="13736"/>
                  </a:cubicBezTo>
                  <a:lnTo>
                    <a:pt x="6387" y="13776"/>
                  </a:lnTo>
                  <a:cubicBezTo>
                    <a:pt x="6371" y="13752"/>
                    <a:pt x="6355" y="13736"/>
                    <a:pt x="6364" y="13727"/>
                  </a:cubicBezTo>
                  <a:cubicBezTo>
                    <a:pt x="6362" y="13727"/>
                    <a:pt x="6360" y="13726"/>
                    <a:pt x="6359" y="13726"/>
                  </a:cubicBezTo>
                  <a:lnTo>
                    <a:pt x="6359" y="13726"/>
                  </a:lnTo>
                  <a:cubicBezTo>
                    <a:pt x="6376" y="13721"/>
                    <a:pt x="6390" y="13719"/>
                    <a:pt x="6403" y="13719"/>
                  </a:cubicBezTo>
                  <a:cubicBezTo>
                    <a:pt x="6443" y="13719"/>
                    <a:pt x="6463" y="13739"/>
                    <a:pt x="6507" y="13739"/>
                  </a:cubicBezTo>
                  <a:cubicBezTo>
                    <a:pt x="6519" y="13739"/>
                    <a:pt x="6533" y="13738"/>
                    <a:pt x="6549" y="13734"/>
                  </a:cubicBezTo>
                  <a:cubicBezTo>
                    <a:pt x="6521" y="13704"/>
                    <a:pt x="6517" y="13713"/>
                    <a:pt x="6584" y="13683"/>
                  </a:cubicBezTo>
                  <a:lnTo>
                    <a:pt x="6584" y="13683"/>
                  </a:lnTo>
                  <a:lnTo>
                    <a:pt x="6429" y="13704"/>
                  </a:lnTo>
                  <a:lnTo>
                    <a:pt x="6528" y="13660"/>
                  </a:lnTo>
                  <a:cubicBezTo>
                    <a:pt x="6487" y="13660"/>
                    <a:pt x="6442" y="13674"/>
                    <a:pt x="6412" y="13674"/>
                  </a:cubicBezTo>
                  <a:cubicBezTo>
                    <a:pt x="6408" y="13674"/>
                    <a:pt x="6404" y="13674"/>
                    <a:pt x="6401" y="13674"/>
                  </a:cubicBezTo>
                  <a:cubicBezTo>
                    <a:pt x="6450" y="13650"/>
                    <a:pt x="6445" y="13657"/>
                    <a:pt x="6422" y="13632"/>
                  </a:cubicBezTo>
                  <a:lnTo>
                    <a:pt x="6422" y="13632"/>
                  </a:lnTo>
                  <a:cubicBezTo>
                    <a:pt x="6439" y="13644"/>
                    <a:pt x="6456" y="13648"/>
                    <a:pt x="6473" y="13648"/>
                  </a:cubicBezTo>
                  <a:cubicBezTo>
                    <a:pt x="6509" y="13648"/>
                    <a:pt x="6546" y="13630"/>
                    <a:pt x="6585" y="13630"/>
                  </a:cubicBezTo>
                  <a:cubicBezTo>
                    <a:pt x="6598" y="13630"/>
                    <a:pt x="6610" y="13632"/>
                    <a:pt x="6624" y="13636"/>
                  </a:cubicBezTo>
                  <a:lnTo>
                    <a:pt x="6621" y="13711"/>
                  </a:lnTo>
                  <a:cubicBezTo>
                    <a:pt x="6643" y="13717"/>
                    <a:pt x="6663" y="13719"/>
                    <a:pt x="6684" y="13719"/>
                  </a:cubicBezTo>
                  <a:cubicBezTo>
                    <a:pt x="6755" y="13719"/>
                    <a:pt x="6823" y="13689"/>
                    <a:pt x="6914" y="13689"/>
                  </a:cubicBezTo>
                  <a:cubicBezTo>
                    <a:pt x="6930" y="13689"/>
                    <a:pt x="6947" y="13690"/>
                    <a:pt x="6964" y="13692"/>
                  </a:cubicBezTo>
                  <a:lnTo>
                    <a:pt x="6918" y="13678"/>
                  </a:lnTo>
                  <a:cubicBezTo>
                    <a:pt x="6927" y="13666"/>
                    <a:pt x="6943" y="13663"/>
                    <a:pt x="6963" y="13663"/>
                  </a:cubicBezTo>
                  <a:cubicBezTo>
                    <a:pt x="6981" y="13663"/>
                    <a:pt x="7002" y="13665"/>
                    <a:pt x="7022" y="13665"/>
                  </a:cubicBezTo>
                  <a:cubicBezTo>
                    <a:pt x="7033" y="13665"/>
                    <a:pt x="7044" y="13664"/>
                    <a:pt x="7055" y="13662"/>
                  </a:cubicBezTo>
                  <a:lnTo>
                    <a:pt x="7055" y="13662"/>
                  </a:lnTo>
                  <a:cubicBezTo>
                    <a:pt x="7050" y="13687"/>
                    <a:pt x="7078" y="13697"/>
                    <a:pt x="7099" y="13711"/>
                  </a:cubicBezTo>
                  <a:cubicBezTo>
                    <a:pt x="7099" y="13710"/>
                    <a:pt x="7099" y="13709"/>
                    <a:pt x="7099" y="13708"/>
                  </a:cubicBezTo>
                  <a:lnTo>
                    <a:pt x="7099" y="13708"/>
                  </a:lnTo>
                  <a:cubicBezTo>
                    <a:pt x="7100" y="13712"/>
                    <a:pt x="7105" y="13716"/>
                    <a:pt x="7113" y="13722"/>
                  </a:cubicBezTo>
                  <a:cubicBezTo>
                    <a:pt x="7110" y="13716"/>
                    <a:pt x="7106" y="13711"/>
                    <a:pt x="7100" y="13707"/>
                  </a:cubicBezTo>
                  <a:lnTo>
                    <a:pt x="7100" y="13707"/>
                  </a:lnTo>
                  <a:cubicBezTo>
                    <a:pt x="7100" y="13707"/>
                    <a:pt x="7099" y="13708"/>
                    <a:pt x="7099" y="13708"/>
                  </a:cubicBezTo>
                  <a:lnTo>
                    <a:pt x="7099" y="13708"/>
                  </a:lnTo>
                  <a:cubicBezTo>
                    <a:pt x="7099" y="13708"/>
                    <a:pt x="7099" y="13707"/>
                    <a:pt x="7099" y="13706"/>
                  </a:cubicBezTo>
                  <a:lnTo>
                    <a:pt x="7099" y="13706"/>
                  </a:lnTo>
                  <a:cubicBezTo>
                    <a:pt x="7099" y="13706"/>
                    <a:pt x="7100" y="13707"/>
                    <a:pt x="7100" y="13707"/>
                  </a:cubicBezTo>
                  <a:lnTo>
                    <a:pt x="7100" y="13707"/>
                  </a:lnTo>
                  <a:cubicBezTo>
                    <a:pt x="7113" y="13695"/>
                    <a:pt x="7206" y="13709"/>
                    <a:pt x="7217" y="13664"/>
                  </a:cubicBezTo>
                  <a:lnTo>
                    <a:pt x="7282" y="13697"/>
                  </a:lnTo>
                  <a:cubicBezTo>
                    <a:pt x="7291" y="13698"/>
                    <a:pt x="7299" y="13698"/>
                    <a:pt x="7307" y="13698"/>
                  </a:cubicBezTo>
                  <a:cubicBezTo>
                    <a:pt x="7398" y="13698"/>
                    <a:pt x="7422" y="13633"/>
                    <a:pt x="7511" y="13633"/>
                  </a:cubicBezTo>
                  <a:cubicBezTo>
                    <a:pt x="7516" y="13633"/>
                    <a:pt x="7522" y="13634"/>
                    <a:pt x="7528" y="13634"/>
                  </a:cubicBezTo>
                  <a:cubicBezTo>
                    <a:pt x="7495" y="13662"/>
                    <a:pt x="7546" y="13678"/>
                    <a:pt x="7470" y="13699"/>
                  </a:cubicBezTo>
                  <a:cubicBezTo>
                    <a:pt x="7482" y="13699"/>
                    <a:pt x="7494" y="13700"/>
                    <a:pt x="7505" y="13700"/>
                  </a:cubicBezTo>
                  <a:cubicBezTo>
                    <a:pt x="7526" y="13700"/>
                    <a:pt x="7542" y="13698"/>
                    <a:pt x="7542" y="13685"/>
                  </a:cubicBezTo>
                  <a:cubicBezTo>
                    <a:pt x="7545" y="13688"/>
                    <a:pt x="7550" y="13689"/>
                    <a:pt x="7555" y="13689"/>
                  </a:cubicBezTo>
                  <a:cubicBezTo>
                    <a:pt x="7580" y="13689"/>
                    <a:pt x="7623" y="13670"/>
                    <a:pt x="7655" y="13670"/>
                  </a:cubicBezTo>
                  <a:cubicBezTo>
                    <a:pt x="7662" y="13670"/>
                    <a:pt x="7669" y="13670"/>
                    <a:pt x="7674" y="13673"/>
                  </a:cubicBezTo>
                  <a:lnTo>
                    <a:pt x="7674" y="13673"/>
                  </a:lnTo>
                  <a:cubicBezTo>
                    <a:pt x="7677" y="13672"/>
                    <a:pt x="7679" y="13670"/>
                    <a:pt x="7681" y="13669"/>
                  </a:cubicBezTo>
                  <a:cubicBezTo>
                    <a:pt x="7682" y="13670"/>
                    <a:pt x="7684" y="13671"/>
                    <a:pt x="7685" y="13672"/>
                  </a:cubicBezTo>
                  <a:lnTo>
                    <a:pt x="7685" y="13672"/>
                  </a:lnTo>
                  <a:cubicBezTo>
                    <a:pt x="7698" y="13660"/>
                    <a:pt x="7705" y="13641"/>
                    <a:pt x="7738" y="13641"/>
                  </a:cubicBezTo>
                  <a:cubicBezTo>
                    <a:pt x="7740" y="13641"/>
                    <a:pt x="7741" y="13641"/>
                    <a:pt x="7743" y="13641"/>
                  </a:cubicBezTo>
                  <a:cubicBezTo>
                    <a:pt x="7746" y="13644"/>
                    <a:pt x="7745" y="13647"/>
                    <a:pt x="7745" y="13650"/>
                  </a:cubicBezTo>
                  <a:lnTo>
                    <a:pt x="7745" y="13650"/>
                  </a:lnTo>
                  <a:cubicBezTo>
                    <a:pt x="7754" y="13640"/>
                    <a:pt x="7807" y="13634"/>
                    <a:pt x="7773" y="13609"/>
                  </a:cubicBezTo>
                  <a:lnTo>
                    <a:pt x="7773" y="13609"/>
                  </a:lnTo>
                  <a:cubicBezTo>
                    <a:pt x="7818" y="13639"/>
                    <a:pt x="7876" y="13645"/>
                    <a:pt x="7936" y="13645"/>
                  </a:cubicBezTo>
                  <a:cubicBezTo>
                    <a:pt x="7979" y="13645"/>
                    <a:pt x="8024" y="13642"/>
                    <a:pt x="8065" y="13642"/>
                  </a:cubicBezTo>
                  <a:cubicBezTo>
                    <a:pt x="8113" y="13642"/>
                    <a:pt x="8157" y="13646"/>
                    <a:pt x="8191" y="13665"/>
                  </a:cubicBezTo>
                  <a:lnTo>
                    <a:pt x="8191" y="13665"/>
                  </a:lnTo>
                  <a:lnTo>
                    <a:pt x="8198" y="13664"/>
                  </a:lnTo>
                  <a:cubicBezTo>
                    <a:pt x="8199" y="13666"/>
                    <a:pt x="8201" y="13667"/>
                    <a:pt x="8203" y="13668"/>
                  </a:cubicBezTo>
                  <a:lnTo>
                    <a:pt x="8203" y="13668"/>
                  </a:lnTo>
                  <a:cubicBezTo>
                    <a:pt x="8281" y="13662"/>
                    <a:pt x="8378" y="13653"/>
                    <a:pt x="8450" y="13653"/>
                  </a:cubicBezTo>
                  <a:cubicBezTo>
                    <a:pt x="8446" y="13658"/>
                    <a:pt x="8449" y="13663"/>
                    <a:pt x="8442" y="13663"/>
                  </a:cubicBezTo>
                  <a:cubicBezTo>
                    <a:pt x="8441" y="13663"/>
                    <a:pt x="8439" y="13662"/>
                    <a:pt x="8436" y="13662"/>
                  </a:cubicBezTo>
                  <a:lnTo>
                    <a:pt x="8436" y="13662"/>
                  </a:lnTo>
                  <a:cubicBezTo>
                    <a:pt x="8448" y="13665"/>
                    <a:pt x="8458" y="13666"/>
                    <a:pt x="8466" y="13666"/>
                  </a:cubicBezTo>
                  <a:cubicBezTo>
                    <a:pt x="8525" y="13666"/>
                    <a:pt x="8518" y="13611"/>
                    <a:pt x="8582" y="13611"/>
                  </a:cubicBezTo>
                  <a:cubicBezTo>
                    <a:pt x="8592" y="13611"/>
                    <a:pt x="8603" y="13613"/>
                    <a:pt x="8617" y="13616"/>
                  </a:cubicBezTo>
                  <a:cubicBezTo>
                    <a:pt x="8677" y="13655"/>
                    <a:pt x="8555" y="13636"/>
                    <a:pt x="8592" y="13653"/>
                  </a:cubicBezTo>
                  <a:cubicBezTo>
                    <a:pt x="8597" y="13680"/>
                    <a:pt x="8615" y="13688"/>
                    <a:pt x="8639" y="13688"/>
                  </a:cubicBezTo>
                  <a:cubicBezTo>
                    <a:pt x="8670" y="13688"/>
                    <a:pt x="8712" y="13675"/>
                    <a:pt x="8751" y="13675"/>
                  </a:cubicBezTo>
                  <a:cubicBezTo>
                    <a:pt x="8773" y="13675"/>
                    <a:pt x="8794" y="13678"/>
                    <a:pt x="8812" y="13690"/>
                  </a:cubicBezTo>
                  <a:lnTo>
                    <a:pt x="8793" y="13694"/>
                  </a:lnTo>
                  <a:cubicBezTo>
                    <a:pt x="8804" y="13700"/>
                    <a:pt x="8816" y="13702"/>
                    <a:pt x="8829" y="13702"/>
                  </a:cubicBezTo>
                  <a:cubicBezTo>
                    <a:pt x="8881" y="13702"/>
                    <a:pt x="8948" y="13668"/>
                    <a:pt x="9021" y="13668"/>
                  </a:cubicBezTo>
                  <a:cubicBezTo>
                    <a:pt x="9026" y="13668"/>
                    <a:pt x="9031" y="13669"/>
                    <a:pt x="9037" y="13669"/>
                  </a:cubicBezTo>
                  <a:cubicBezTo>
                    <a:pt x="9037" y="13669"/>
                    <a:pt x="9032" y="13676"/>
                    <a:pt x="9037" y="13681"/>
                  </a:cubicBezTo>
                  <a:cubicBezTo>
                    <a:pt x="9104" y="13639"/>
                    <a:pt x="9232" y="13625"/>
                    <a:pt x="9324" y="13616"/>
                  </a:cubicBezTo>
                  <a:lnTo>
                    <a:pt x="9324" y="13616"/>
                  </a:lnTo>
                  <a:cubicBezTo>
                    <a:pt x="9296" y="13646"/>
                    <a:pt x="9283" y="13632"/>
                    <a:pt x="9301" y="13664"/>
                  </a:cubicBezTo>
                  <a:cubicBezTo>
                    <a:pt x="9343" y="13660"/>
                    <a:pt x="9287" y="13611"/>
                    <a:pt x="9373" y="13602"/>
                  </a:cubicBezTo>
                  <a:cubicBezTo>
                    <a:pt x="9401" y="13620"/>
                    <a:pt x="9461" y="13634"/>
                    <a:pt x="9468" y="13669"/>
                  </a:cubicBezTo>
                  <a:lnTo>
                    <a:pt x="9389" y="13671"/>
                  </a:lnTo>
                  <a:cubicBezTo>
                    <a:pt x="9403" y="13687"/>
                    <a:pt x="9420" y="13692"/>
                    <a:pt x="9437" y="13692"/>
                  </a:cubicBezTo>
                  <a:cubicBezTo>
                    <a:pt x="9467" y="13692"/>
                    <a:pt x="9498" y="13677"/>
                    <a:pt x="9525" y="13677"/>
                  </a:cubicBezTo>
                  <a:cubicBezTo>
                    <a:pt x="9529" y="13677"/>
                    <a:pt x="9532" y="13678"/>
                    <a:pt x="9535" y="13678"/>
                  </a:cubicBezTo>
                  <a:lnTo>
                    <a:pt x="9528" y="13697"/>
                  </a:lnTo>
                  <a:cubicBezTo>
                    <a:pt x="9646" y="13692"/>
                    <a:pt x="9653" y="13645"/>
                    <a:pt x="9767" y="13645"/>
                  </a:cubicBezTo>
                  <a:cubicBezTo>
                    <a:pt x="9772" y="13645"/>
                    <a:pt x="9778" y="13646"/>
                    <a:pt x="9783" y="13646"/>
                  </a:cubicBezTo>
                  <a:lnTo>
                    <a:pt x="9769" y="13630"/>
                  </a:lnTo>
                  <a:cubicBezTo>
                    <a:pt x="9788" y="13618"/>
                    <a:pt x="9800" y="13614"/>
                    <a:pt x="9811" y="13614"/>
                  </a:cubicBezTo>
                  <a:cubicBezTo>
                    <a:pt x="9833" y="13614"/>
                    <a:pt x="9842" y="13632"/>
                    <a:pt x="9867" y="13632"/>
                  </a:cubicBezTo>
                  <a:cubicBezTo>
                    <a:pt x="9876" y="13632"/>
                    <a:pt x="9887" y="13630"/>
                    <a:pt x="9901" y="13623"/>
                  </a:cubicBezTo>
                  <a:lnTo>
                    <a:pt x="9922" y="13671"/>
                  </a:lnTo>
                  <a:cubicBezTo>
                    <a:pt x="10006" y="13646"/>
                    <a:pt x="10089" y="13627"/>
                    <a:pt x="10175" y="13613"/>
                  </a:cubicBezTo>
                  <a:lnTo>
                    <a:pt x="10175" y="13613"/>
                  </a:lnTo>
                  <a:cubicBezTo>
                    <a:pt x="10126" y="13650"/>
                    <a:pt x="10027" y="13669"/>
                    <a:pt x="9964" y="13690"/>
                  </a:cubicBezTo>
                  <a:cubicBezTo>
                    <a:pt x="10013" y="13690"/>
                    <a:pt x="10124" y="13685"/>
                    <a:pt x="10150" y="13662"/>
                  </a:cubicBezTo>
                  <a:lnTo>
                    <a:pt x="10150" y="13662"/>
                  </a:lnTo>
                  <a:cubicBezTo>
                    <a:pt x="10135" y="13666"/>
                    <a:pt x="10116" y="13673"/>
                    <a:pt x="10100" y="13673"/>
                  </a:cubicBezTo>
                  <a:cubicBezTo>
                    <a:pt x="10095" y="13673"/>
                    <a:pt x="10091" y="13673"/>
                    <a:pt x="10087" y="13671"/>
                  </a:cubicBezTo>
                  <a:cubicBezTo>
                    <a:pt x="10150" y="13633"/>
                    <a:pt x="10221" y="13613"/>
                    <a:pt x="10292" y="13613"/>
                  </a:cubicBezTo>
                  <a:cubicBezTo>
                    <a:pt x="10300" y="13613"/>
                    <a:pt x="10307" y="13613"/>
                    <a:pt x="10314" y="13613"/>
                  </a:cubicBezTo>
                  <a:cubicBezTo>
                    <a:pt x="10298" y="13708"/>
                    <a:pt x="10558" y="13636"/>
                    <a:pt x="10625" y="13711"/>
                  </a:cubicBezTo>
                  <a:cubicBezTo>
                    <a:pt x="10668" y="13702"/>
                    <a:pt x="10710" y="13698"/>
                    <a:pt x="10753" y="13698"/>
                  </a:cubicBezTo>
                  <a:cubicBezTo>
                    <a:pt x="10870" y="13698"/>
                    <a:pt x="10988" y="13723"/>
                    <a:pt x="11121" y="13723"/>
                  </a:cubicBezTo>
                  <a:cubicBezTo>
                    <a:pt x="11129" y="13723"/>
                    <a:pt x="11138" y="13722"/>
                    <a:pt x="11146" y="13722"/>
                  </a:cubicBezTo>
                  <a:cubicBezTo>
                    <a:pt x="11077" y="13646"/>
                    <a:pt x="11202" y="13720"/>
                    <a:pt x="11190" y="13643"/>
                  </a:cubicBezTo>
                  <a:cubicBezTo>
                    <a:pt x="11212" y="13640"/>
                    <a:pt x="11228" y="13638"/>
                    <a:pt x="11239" y="13638"/>
                  </a:cubicBezTo>
                  <a:cubicBezTo>
                    <a:pt x="11249" y="13638"/>
                    <a:pt x="11254" y="13640"/>
                    <a:pt x="11255" y="13643"/>
                  </a:cubicBezTo>
                  <a:cubicBezTo>
                    <a:pt x="11255" y="13643"/>
                    <a:pt x="11255" y="13643"/>
                    <a:pt x="11255" y="13643"/>
                  </a:cubicBezTo>
                  <a:lnTo>
                    <a:pt x="11255" y="13643"/>
                  </a:lnTo>
                  <a:lnTo>
                    <a:pt x="11255" y="13643"/>
                  </a:lnTo>
                  <a:lnTo>
                    <a:pt x="11255" y="13643"/>
                  </a:lnTo>
                  <a:cubicBezTo>
                    <a:pt x="11265" y="13655"/>
                    <a:pt x="11170" y="13697"/>
                    <a:pt x="11248" y="13718"/>
                  </a:cubicBezTo>
                  <a:cubicBezTo>
                    <a:pt x="11186" y="13687"/>
                    <a:pt x="11350" y="13678"/>
                    <a:pt x="11255" y="13643"/>
                  </a:cubicBezTo>
                  <a:lnTo>
                    <a:pt x="11255" y="13643"/>
                  </a:lnTo>
                  <a:lnTo>
                    <a:pt x="11397" y="13685"/>
                  </a:lnTo>
                  <a:cubicBezTo>
                    <a:pt x="11429" y="13708"/>
                    <a:pt x="11355" y="13704"/>
                    <a:pt x="11360" y="13720"/>
                  </a:cubicBezTo>
                  <a:cubicBezTo>
                    <a:pt x="11457" y="13727"/>
                    <a:pt x="11399" y="13752"/>
                    <a:pt x="11464" y="13773"/>
                  </a:cubicBezTo>
                  <a:cubicBezTo>
                    <a:pt x="11455" y="13751"/>
                    <a:pt x="11479" y="13740"/>
                    <a:pt x="11516" y="13740"/>
                  </a:cubicBezTo>
                  <a:cubicBezTo>
                    <a:pt x="11528" y="13740"/>
                    <a:pt x="11541" y="13741"/>
                    <a:pt x="11554" y="13743"/>
                  </a:cubicBezTo>
                  <a:lnTo>
                    <a:pt x="11476" y="13708"/>
                  </a:lnTo>
                  <a:cubicBezTo>
                    <a:pt x="11498" y="13702"/>
                    <a:pt x="11516" y="13699"/>
                    <a:pt x="11532" y="13699"/>
                  </a:cubicBezTo>
                  <a:cubicBezTo>
                    <a:pt x="11594" y="13699"/>
                    <a:pt x="11611" y="13742"/>
                    <a:pt x="11673" y="13742"/>
                  </a:cubicBezTo>
                  <a:cubicBezTo>
                    <a:pt x="11690" y="13742"/>
                    <a:pt x="11709" y="13739"/>
                    <a:pt x="11733" y="13732"/>
                  </a:cubicBezTo>
                  <a:lnTo>
                    <a:pt x="11733" y="13732"/>
                  </a:lnTo>
                  <a:lnTo>
                    <a:pt x="11689" y="13757"/>
                  </a:lnTo>
                  <a:cubicBezTo>
                    <a:pt x="11761" y="13743"/>
                    <a:pt x="11951" y="13757"/>
                    <a:pt x="12020" y="13694"/>
                  </a:cubicBezTo>
                  <a:lnTo>
                    <a:pt x="12020" y="13694"/>
                  </a:lnTo>
                  <a:cubicBezTo>
                    <a:pt x="12034" y="13704"/>
                    <a:pt x="12050" y="13725"/>
                    <a:pt x="12018" y="13732"/>
                  </a:cubicBezTo>
                  <a:cubicBezTo>
                    <a:pt x="12026" y="13732"/>
                    <a:pt x="12033" y="13732"/>
                    <a:pt x="12041" y="13732"/>
                  </a:cubicBezTo>
                  <a:cubicBezTo>
                    <a:pt x="12171" y="13732"/>
                    <a:pt x="12320" y="13691"/>
                    <a:pt x="12440" y="13691"/>
                  </a:cubicBezTo>
                  <a:cubicBezTo>
                    <a:pt x="12472" y="13691"/>
                    <a:pt x="12501" y="13694"/>
                    <a:pt x="12528" y="13701"/>
                  </a:cubicBezTo>
                  <a:lnTo>
                    <a:pt x="12514" y="13720"/>
                  </a:lnTo>
                  <a:cubicBezTo>
                    <a:pt x="12539" y="13716"/>
                    <a:pt x="12559" y="13698"/>
                    <a:pt x="12584" y="13698"/>
                  </a:cubicBezTo>
                  <a:cubicBezTo>
                    <a:pt x="12592" y="13698"/>
                    <a:pt x="12600" y="13699"/>
                    <a:pt x="12609" y="13704"/>
                  </a:cubicBezTo>
                  <a:cubicBezTo>
                    <a:pt x="12607" y="13713"/>
                    <a:pt x="12598" y="13725"/>
                    <a:pt x="12611" y="13725"/>
                  </a:cubicBezTo>
                  <a:cubicBezTo>
                    <a:pt x="12625" y="13719"/>
                    <a:pt x="12676" y="13699"/>
                    <a:pt x="12716" y="13699"/>
                  </a:cubicBezTo>
                  <a:cubicBezTo>
                    <a:pt x="12724" y="13699"/>
                    <a:pt x="12730" y="13700"/>
                    <a:pt x="12737" y="13701"/>
                  </a:cubicBezTo>
                  <a:lnTo>
                    <a:pt x="12702" y="13722"/>
                  </a:lnTo>
                  <a:cubicBezTo>
                    <a:pt x="12725" y="13726"/>
                    <a:pt x="12747" y="13727"/>
                    <a:pt x="12768" y="13727"/>
                  </a:cubicBezTo>
                  <a:cubicBezTo>
                    <a:pt x="12893" y="13727"/>
                    <a:pt x="12976" y="13670"/>
                    <a:pt x="13094" y="13660"/>
                  </a:cubicBezTo>
                  <a:cubicBezTo>
                    <a:pt x="13094" y="13715"/>
                    <a:pt x="13224" y="13732"/>
                    <a:pt x="13288" y="13741"/>
                  </a:cubicBezTo>
                  <a:lnTo>
                    <a:pt x="13288" y="13750"/>
                  </a:lnTo>
                  <a:cubicBezTo>
                    <a:pt x="13297" y="13750"/>
                    <a:pt x="13305" y="13750"/>
                    <a:pt x="13313" y="13750"/>
                  </a:cubicBezTo>
                  <a:cubicBezTo>
                    <a:pt x="13492" y="13750"/>
                    <a:pt x="13623" y="13703"/>
                    <a:pt x="13794" y="13681"/>
                  </a:cubicBezTo>
                  <a:cubicBezTo>
                    <a:pt x="13903" y="13738"/>
                    <a:pt x="14169" y="13706"/>
                    <a:pt x="14346" y="13738"/>
                  </a:cubicBezTo>
                  <a:cubicBezTo>
                    <a:pt x="14318" y="13729"/>
                    <a:pt x="14350" y="13697"/>
                    <a:pt x="14383" y="13692"/>
                  </a:cubicBezTo>
                  <a:cubicBezTo>
                    <a:pt x="14387" y="13693"/>
                    <a:pt x="14392" y="13694"/>
                    <a:pt x="14397" y="13694"/>
                  </a:cubicBezTo>
                  <a:cubicBezTo>
                    <a:pt x="14423" y="13694"/>
                    <a:pt x="14455" y="13681"/>
                    <a:pt x="14474" y="13681"/>
                  </a:cubicBezTo>
                  <a:cubicBezTo>
                    <a:pt x="14487" y="13681"/>
                    <a:pt x="14494" y="13686"/>
                    <a:pt x="14492" y="13704"/>
                  </a:cubicBezTo>
                  <a:lnTo>
                    <a:pt x="14475" y="13704"/>
                  </a:lnTo>
                  <a:cubicBezTo>
                    <a:pt x="14497" y="13737"/>
                    <a:pt x="14544" y="13742"/>
                    <a:pt x="14592" y="13742"/>
                  </a:cubicBezTo>
                  <a:cubicBezTo>
                    <a:pt x="14606" y="13742"/>
                    <a:pt x="14621" y="13742"/>
                    <a:pt x="14634" y="13741"/>
                  </a:cubicBezTo>
                  <a:lnTo>
                    <a:pt x="14634" y="13741"/>
                  </a:lnTo>
                  <a:cubicBezTo>
                    <a:pt x="14577" y="13794"/>
                    <a:pt x="14523" y="13849"/>
                    <a:pt x="14471" y="13908"/>
                  </a:cubicBezTo>
                  <a:lnTo>
                    <a:pt x="14475" y="13868"/>
                  </a:lnTo>
                  <a:lnTo>
                    <a:pt x="14475" y="13868"/>
                  </a:lnTo>
                  <a:cubicBezTo>
                    <a:pt x="14415" y="13924"/>
                    <a:pt x="14473" y="14014"/>
                    <a:pt x="14422" y="14068"/>
                  </a:cubicBezTo>
                  <a:lnTo>
                    <a:pt x="14369" y="14047"/>
                  </a:lnTo>
                  <a:cubicBezTo>
                    <a:pt x="14269" y="14149"/>
                    <a:pt x="14135" y="14218"/>
                    <a:pt x="14070" y="14353"/>
                  </a:cubicBezTo>
                  <a:cubicBezTo>
                    <a:pt x="14060" y="14341"/>
                    <a:pt x="14063" y="14325"/>
                    <a:pt x="14072" y="14313"/>
                  </a:cubicBezTo>
                  <a:lnTo>
                    <a:pt x="14072" y="14313"/>
                  </a:lnTo>
                  <a:cubicBezTo>
                    <a:pt x="14025" y="14360"/>
                    <a:pt x="13876" y="14465"/>
                    <a:pt x="13926" y="14502"/>
                  </a:cubicBezTo>
                  <a:lnTo>
                    <a:pt x="13926" y="14502"/>
                  </a:lnTo>
                  <a:cubicBezTo>
                    <a:pt x="13924" y="14501"/>
                    <a:pt x="13922" y="14501"/>
                    <a:pt x="13921" y="14501"/>
                  </a:cubicBezTo>
                  <a:cubicBezTo>
                    <a:pt x="13883" y="14501"/>
                    <a:pt x="13820" y="14615"/>
                    <a:pt x="13785" y="14677"/>
                  </a:cubicBezTo>
                  <a:lnTo>
                    <a:pt x="13768" y="14643"/>
                  </a:lnTo>
                  <a:cubicBezTo>
                    <a:pt x="13754" y="14721"/>
                    <a:pt x="13761" y="14731"/>
                    <a:pt x="13708" y="14805"/>
                  </a:cubicBezTo>
                  <a:cubicBezTo>
                    <a:pt x="13704" y="14807"/>
                    <a:pt x="13700" y="14808"/>
                    <a:pt x="13697" y="14808"/>
                  </a:cubicBezTo>
                  <a:cubicBezTo>
                    <a:pt x="13686" y="14808"/>
                    <a:pt x="13681" y="14798"/>
                    <a:pt x="13694" y="14788"/>
                  </a:cubicBezTo>
                  <a:lnTo>
                    <a:pt x="13694" y="14788"/>
                  </a:lnTo>
                  <a:cubicBezTo>
                    <a:pt x="13640" y="14823"/>
                    <a:pt x="13682" y="14848"/>
                    <a:pt x="13611" y="14895"/>
                  </a:cubicBezTo>
                  <a:lnTo>
                    <a:pt x="13618" y="14856"/>
                  </a:lnTo>
                  <a:lnTo>
                    <a:pt x="13618" y="14856"/>
                  </a:lnTo>
                  <a:cubicBezTo>
                    <a:pt x="13562" y="14907"/>
                    <a:pt x="13576" y="14911"/>
                    <a:pt x="13564" y="14958"/>
                  </a:cubicBezTo>
                  <a:cubicBezTo>
                    <a:pt x="13546" y="14997"/>
                    <a:pt x="13479" y="15039"/>
                    <a:pt x="13443" y="15039"/>
                  </a:cubicBezTo>
                  <a:cubicBezTo>
                    <a:pt x="13438" y="15039"/>
                    <a:pt x="13433" y="15038"/>
                    <a:pt x="13430" y="15037"/>
                  </a:cubicBezTo>
                  <a:lnTo>
                    <a:pt x="13430" y="15037"/>
                  </a:lnTo>
                  <a:cubicBezTo>
                    <a:pt x="13437" y="15074"/>
                    <a:pt x="13421" y="15109"/>
                    <a:pt x="13390" y="15129"/>
                  </a:cubicBezTo>
                  <a:cubicBezTo>
                    <a:pt x="13377" y="15125"/>
                    <a:pt x="13383" y="15109"/>
                    <a:pt x="13386" y="15099"/>
                  </a:cubicBezTo>
                  <a:lnTo>
                    <a:pt x="13386" y="15099"/>
                  </a:lnTo>
                  <a:cubicBezTo>
                    <a:pt x="13281" y="15171"/>
                    <a:pt x="13286" y="15259"/>
                    <a:pt x="13200" y="15294"/>
                  </a:cubicBezTo>
                  <a:cubicBezTo>
                    <a:pt x="13195" y="15291"/>
                    <a:pt x="13189" y="15288"/>
                    <a:pt x="13183" y="15288"/>
                  </a:cubicBezTo>
                  <a:cubicBezTo>
                    <a:pt x="13181" y="15288"/>
                    <a:pt x="13179" y="15289"/>
                    <a:pt x="13177" y="15289"/>
                  </a:cubicBezTo>
                  <a:cubicBezTo>
                    <a:pt x="13214" y="15250"/>
                    <a:pt x="13256" y="15211"/>
                    <a:pt x="13300" y="15173"/>
                  </a:cubicBezTo>
                  <a:cubicBezTo>
                    <a:pt x="13295" y="15169"/>
                    <a:pt x="13289" y="15168"/>
                    <a:pt x="13282" y="15168"/>
                  </a:cubicBezTo>
                  <a:cubicBezTo>
                    <a:pt x="13272" y="15168"/>
                    <a:pt x="13260" y="15171"/>
                    <a:pt x="13249" y="15171"/>
                  </a:cubicBezTo>
                  <a:cubicBezTo>
                    <a:pt x="13234" y="15171"/>
                    <a:pt x="13224" y="15164"/>
                    <a:pt x="13230" y="15127"/>
                  </a:cubicBezTo>
                  <a:lnTo>
                    <a:pt x="13230" y="15127"/>
                  </a:lnTo>
                  <a:cubicBezTo>
                    <a:pt x="13203" y="15190"/>
                    <a:pt x="13163" y="15303"/>
                    <a:pt x="13098" y="15347"/>
                  </a:cubicBezTo>
                  <a:cubicBezTo>
                    <a:pt x="13096" y="15348"/>
                    <a:pt x="13093" y="15349"/>
                    <a:pt x="13090" y="15349"/>
                  </a:cubicBezTo>
                  <a:cubicBezTo>
                    <a:pt x="13087" y="15349"/>
                    <a:pt x="13084" y="15348"/>
                    <a:pt x="13082" y="15347"/>
                  </a:cubicBezTo>
                  <a:lnTo>
                    <a:pt x="13087" y="15340"/>
                  </a:lnTo>
                  <a:lnTo>
                    <a:pt x="13087" y="15340"/>
                  </a:lnTo>
                  <a:cubicBezTo>
                    <a:pt x="13073" y="15350"/>
                    <a:pt x="13061" y="15364"/>
                    <a:pt x="13057" y="15377"/>
                  </a:cubicBezTo>
                  <a:cubicBezTo>
                    <a:pt x="13036" y="15389"/>
                    <a:pt x="13020" y="15403"/>
                    <a:pt x="13003" y="15417"/>
                  </a:cubicBezTo>
                  <a:cubicBezTo>
                    <a:pt x="13001" y="15416"/>
                    <a:pt x="12999" y="15415"/>
                    <a:pt x="12997" y="15415"/>
                  </a:cubicBezTo>
                  <a:cubicBezTo>
                    <a:pt x="12970" y="15415"/>
                    <a:pt x="12927" y="15472"/>
                    <a:pt x="12901" y="15498"/>
                  </a:cubicBezTo>
                  <a:cubicBezTo>
                    <a:pt x="12923" y="15517"/>
                    <a:pt x="12899" y="15543"/>
                    <a:pt x="12922" y="15543"/>
                  </a:cubicBezTo>
                  <a:cubicBezTo>
                    <a:pt x="12927" y="15543"/>
                    <a:pt x="12934" y="15542"/>
                    <a:pt x="12943" y="15540"/>
                  </a:cubicBezTo>
                  <a:cubicBezTo>
                    <a:pt x="12937" y="15540"/>
                    <a:pt x="12942" y="15534"/>
                    <a:pt x="12952" y="15521"/>
                  </a:cubicBezTo>
                  <a:lnTo>
                    <a:pt x="12952" y="15521"/>
                  </a:lnTo>
                  <a:cubicBezTo>
                    <a:pt x="12952" y="15521"/>
                    <a:pt x="12952" y="15521"/>
                    <a:pt x="12952" y="15521"/>
                  </a:cubicBezTo>
                  <a:cubicBezTo>
                    <a:pt x="12955" y="15517"/>
                    <a:pt x="12957" y="15514"/>
                    <a:pt x="12959" y="15512"/>
                  </a:cubicBezTo>
                  <a:lnTo>
                    <a:pt x="12968" y="15501"/>
                  </a:lnTo>
                  <a:lnTo>
                    <a:pt x="12968" y="15501"/>
                  </a:lnTo>
                  <a:cubicBezTo>
                    <a:pt x="12967" y="15504"/>
                    <a:pt x="12965" y="15507"/>
                    <a:pt x="12962" y="15510"/>
                  </a:cubicBezTo>
                  <a:cubicBezTo>
                    <a:pt x="12958" y="15514"/>
                    <a:pt x="12955" y="15518"/>
                    <a:pt x="12952" y="15521"/>
                  </a:cubicBezTo>
                  <a:lnTo>
                    <a:pt x="12952" y="15521"/>
                  </a:lnTo>
                  <a:cubicBezTo>
                    <a:pt x="12959" y="15519"/>
                    <a:pt x="12964" y="15517"/>
                    <a:pt x="12969" y="15514"/>
                  </a:cubicBezTo>
                  <a:lnTo>
                    <a:pt x="12969" y="15500"/>
                  </a:lnTo>
                  <a:lnTo>
                    <a:pt x="12968" y="15501"/>
                  </a:lnTo>
                  <a:lnTo>
                    <a:pt x="12968" y="15501"/>
                  </a:lnTo>
                  <a:cubicBezTo>
                    <a:pt x="12969" y="15499"/>
                    <a:pt x="12970" y="15497"/>
                    <a:pt x="12971" y="15496"/>
                  </a:cubicBezTo>
                  <a:lnTo>
                    <a:pt x="12971" y="15500"/>
                  </a:lnTo>
                  <a:cubicBezTo>
                    <a:pt x="12989" y="15482"/>
                    <a:pt x="13013" y="15459"/>
                    <a:pt x="13038" y="15428"/>
                  </a:cubicBezTo>
                  <a:lnTo>
                    <a:pt x="13038" y="15428"/>
                  </a:lnTo>
                  <a:cubicBezTo>
                    <a:pt x="13033" y="15468"/>
                    <a:pt x="13008" y="15500"/>
                    <a:pt x="12973" y="15517"/>
                  </a:cubicBezTo>
                  <a:cubicBezTo>
                    <a:pt x="12973" y="15542"/>
                    <a:pt x="12975" y="15568"/>
                    <a:pt x="12973" y="15595"/>
                  </a:cubicBezTo>
                  <a:cubicBezTo>
                    <a:pt x="12908" y="15597"/>
                    <a:pt x="12826" y="15643"/>
                    <a:pt x="12787" y="15643"/>
                  </a:cubicBezTo>
                  <a:cubicBezTo>
                    <a:pt x="12783" y="15643"/>
                    <a:pt x="12779" y="15643"/>
                    <a:pt x="12776" y="15642"/>
                  </a:cubicBezTo>
                  <a:cubicBezTo>
                    <a:pt x="12707" y="15741"/>
                    <a:pt x="12586" y="15853"/>
                    <a:pt x="12579" y="15952"/>
                  </a:cubicBezTo>
                  <a:cubicBezTo>
                    <a:pt x="12569" y="15968"/>
                    <a:pt x="12558" y="15972"/>
                    <a:pt x="12548" y="15972"/>
                  </a:cubicBezTo>
                  <a:cubicBezTo>
                    <a:pt x="12538" y="15972"/>
                    <a:pt x="12529" y="15969"/>
                    <a:pt x="12521" y="15969"/>
                  </a:cubicBezTo>
                  <a:cubicBezTo>
                    <a:pt x="12530" y="15950"/>
                    <a:pt x="12549" y="15934"/>
                    <a:pt x="12549" y="15920"/>
                  </a:cubicBezTo>
                  <a:lnTo>
                    <a:pt x="12549" y="15920"/>
                  </a:lnTo>
                  <a:cubicBezTo>
                    <a:pt x="12512" y="15980"/>
                    <a:pt x="12410" y="16068"/>
                    <a:pt x="12431" y="16112"/>
                  </a:cubicBezTo>
                  <a:cubicBezTo>
                    <a:pt x="12417" y="16121"/>
                    <a:pt x="12408" y="16124"/>
                    <a:pt x="12403" y="16124"/>
                  </a:cubicBezTo>
                  <a:cubicBezTo>
                    <a:pt x="12389" y="16124"/>
                    <a:pt x="12399" y="16101"/>
                    <a:pt x="12394" y="16101"/>
                  </a:cubicBezTo>
                  <a:lnTo>
                    <a:pt x="12394" y="16101"/>
                  </a:lnTo>
                  <a:cubicBezTo>
                    <a:pt x="12390" y="16101"/>
                    <a:pt x="12381" y="16110"/>
                    <a:pt x="12356" y="16138"/>
                  </a:cubicBezTo>
                  <a:lnTo>
                    <a:pt x="12356" y="16117"/>
                  </a:lnTo>
                  <a:cubicBezTo>
                    <a:pt x="12145" y="16227"/>
                    <a:pt x="12172" y="16456"/>
                    <a:pt x="11944" y="16575"/>
                  </a:cubicBezTo>
                  <a:lnTo>
                    <a:pt x="11944" y="16575"/>
                  </a:lnTo>
                  <a:cubicBezTo>
                    <a:pt x="11946" y="16574"/>
                    <a:pt x="11948" y="16574"/>
                    <a:pt x="11949" y="16574"/>
                  </a:cubicBezTo>
                  <a:cubicBezTo>
                    <a:pt x="11952" y="16574"/>
                    <a:pt x="11954" y="16575"/>
                    <a:pt x="11955" y="16576"/>
                  </a:cubicBezTo>
                  <a:cubicBezTo>
                    <a:pt x="11719" y="16754"/>
                    <a:pt x="11554" y="17033"/>
                    <a:pt x="11302" y="17193"/>
                  </a:cubicBezTo>
                  <a:cubicBezTo>
                    <a:pt x="11234" y="17244"/>
                    <a:pt x="11248" y="17269"/>
                    <a:pt x="11230" y="17320"/>
                  </a:cubicBezTo>
                  <a:lnTo>
                    <a:pt x="11190" y="17306"/>
                  </a:lnTo>
                  <a:lnTo>
                    <a:pt x="11160" y="17399"/>
                  </a:lnTo>
                  <a:cubicBezTo>
                    <a:pt x="11098" y="17508"/>
                    <a:pt x="10947" y="17485"/>
                    <a:pt x="10880" y="17638"/>
                  </a:cubicBezTo>
                  <a:lnTo>
                    <a:pt x="10912" y="17640"/>
                  </a:lnTo>
                  <a:cubicBezTo>
                    <a:pt x="10873" y="17673"/>
                    <a:pt x="10815" y="17754"/>
                    <a:pt x="10792" y="17754"/>
                  </a:cubicBezTo>
                  <a:cubicBezTo>
                    <a:pt x="10789" y="17754"/>
                    <a:pt x="10786" y="17752"/>
                    <a:pt x="10785" y="17749"/>
                  </a:cubicBezTo>
                  <a:lnTo>
                    <a:pt x="10785" y="17749"/>
                  </a:lnTo>
                  <a:cubicBezTo>
                    <a:pt x="10782" y="17756"/>
                    <a:pt x="10789" y="17781"/>
                    <a:pt x="10764" y="17786"/>
                  </a:cubicBezTo>
                  <a:lnTo>
                    <a:pt x="10750" y="17774"/>
                  </a:lnTo>
                  <a:lnTo>
                    <a:pt x="10678" y="17895"/>
                  </a:lnTo>
                  <a:cubicBezTo>
                    <a:pt x="10660" y="17909"/>
                    <a:pt x="10647" y="17914"/>
                    <a:pt x="10637" y="17914"/>
                  </a:cubicBezTo>
                  <a:cubicBezTo>
                    <a:pt x="10617" y="17914"/>
                    <a:pt x="10611" y="17891"/>
                    <a:pt x="10590" y="17891"/>
                  </a:cubicBezTo>
                  <a:cubicBezTo>
                    <a:pt x="10576" y="17891"/>
                    <a:pt x="10556" y="17901"/>
                    <a:pt x="10520" y="17934"/>
                  </a:cubicBezTo>
                  <a:cubicBezTo>
                    <a:pt x="10487" y="17979"/>
                    <a:pt x="10449" y="18085"/>
                    <a:pt x="10470" y="18085"/>
                  </a:cubicBezTo>
                  <a:cubicBezTo>
                    <a:pt x="10470" y="18085"/>
                    <a:pt x="10471" y="18085"/>
                    <a:pt x="10472" y="18085"/>
                  </a:cubicBezTo>
                  <a:cubicBezTo>
                    <a:pt x="10484" y="18073"/>
                    <a:pt x="10507" y="18060"/>
                    <a:pt x="10524" y="18060"/>
                  </a:cubicBezTo>
                  <a:cubicBezTo>
                    <a:pt x="10529" y="18060"/>
                    <a:pt x="10533" y="18062"/>
                    <a:pt x="10537" y="18064"/>
                  </a:cubicBezTo>
                  <a:lnTo>
                    <a:pt x="10509" y="18108"/>
                  </a:lnTo>
                  <a:cubicBezTo>
                    <a:pt x="10534" y="18143"/>
                    <a:pt x="10548" y="18189"/>
                    <a:pt x="10598" y="18189"/>
                  </a:cubicBezTo>
                  <a:cubicBezTo>
                    <a:pt x="10617" y="18189"/>
                    <a:pt x="10642" y="18182"/>
                    <a:pt x="10676" y="18164"/>
                  </a:cubicBezTo>
                  <a:lnTo>
                    <a:pt x="10715" y="18076"/>
                  </a:lnTo>
                  <a:lnTo>
                    <a:pt x="10755" y="18076"/>
                  </a:lnTo>
                  <a:lnTo>
                    <a:pt x="10704" y="18132"/>
                  </a:lnTo>
                  <a:cubicBezTo>
                    <a:pt x="10752" y="18120"/>
                    <a:pt x="10755" y="18083"/>
                    <a:pt x="10764" y="18050"/>
                  </a:cubicBezTo>
                  <a:cubicBezTo>
                    <a:pt x="10771" y="18052"/>
                    <a:pt x="10778" y="18053"/>
                    <a:pt x="10785" y="18053"/>
                  </a:cubicBezTo>
                  <a:cubicBezTo>
                    <a:pt x="10795" y="18053"/>
                    <a:pt x="10805" y="18051"/>
                    <a:pt x="10815" y="18046"/>
                  </a:cubicBezTo>
                  <a:lnTo>
                    <a:pt x="10836" y="17944"/>
                  </a:lnTo>
                  <a:cubicBezTo>
                    <a:pt x="10853" y="17951"/>
                    <a:pt x="10847" y="17982"/>
                    <a:pt x="10865" y="17982"/>
                  </a:cubicBezTo>
                  <a:cubicBezTo>
                    <a:pt x="10871" y="17982"/>
                    <a:pt x="10879" y="17979"/>
                    <a:pt x="10891" y="17972"/>
                  </a:cubicBezTo>
                  <a:cubicBezTo>
                    <a:pt x="10901" y="17923"/>
                    <a:pt x="10826" y="17962"/>
                    <a:pt x="10861" y="17902"/>
                  </a:cubicBezTo>
                  <a:cubicBezTo>
                    <a:pt x="10912" y="17890"/>
                    <a:pt x="10917" y="17914"/>
                    <a:pt x="10938" y="17863"/>
                  </a:cubicBezTo>
                  <a:cubicBezTo>
                    <a:pt x="10952" y="17867"/>
                    <a:pt x="10952" y="17879"/>
                    <a:pt x="10946" y="17894"/>
                  </a:cubicBezTo>
                  <a:lnTo>
                    <a:pt x="10946" y="17894"/>
                  </a:lnTo>
                  <a:cubicBezTo>
                    <a:pt x="10968" y="17851"/>
                    <a:pt x="11021" y="17809"/>
                    <a:pt x="11017" y="17772"/>
                  </a:cubicBezTo>
                  <a:cubicBezTo>
                    <a:pt x="11061" y="17766"/>
                    <a:pt x="11100" y="17692"/>
                    <a:pt x="11134" y="17692"/>
                  </a:cubicBezTo>
                  <a:cubicBezTo>
                    <a:pt x="11140" y="17692"/>
                    <a:pt x="11147" y="17695"/>
                    <a:pt x="11153" y="17703"/>
                  </a:cubicBezTo>
                  <a:cubicBezTo>
                    <a:pt x="11160" y="17659"/>
                    <a:pt x="11179" y="17619"/>
                    <a:pt x="11207" y="17584"/>
                  </a:cubicBezTo>
                  <a:lnTo>
                    <a:pt x="11207" y="17584"/>
                  </a:lnTo>
                  <a:cubicBezTo>
                    <a:pt x="11205" y="17604"/>
                    <a:pt x="11209" y="17612"/>
                    <a:pt x="11216" y="17612"/>
                  </a:cubicBezTo>
                  <a:cubicBezTo>
                    <a:pt x="11239" y="17612"/>
                    <a:pt x="11299" y="17528"/>
                    <a:pt x="11334" y="17528"/>
                  </a:cubicBezTo>
                  <a:cubicBezTo>
                    <a:pt x="11342" y="17528"/>
                    <a:pt x="11348" y="17532"/>
                    <a:pt x="11353" y="17540"/>
                  </a:cubicBezTo>
                  <a:cubicBezTo>
                    <a:pt x="11350" y="17459"/>
                    <a:pt x="11478" y="17380"/>
                    <a:pt x="11524" y="17285"/>
                  </a:cubicBezTo>
                  <a:lnTo>
                    <a:pt x="11524" y="17285"/>
                  </a:lnTo>
                  <a:cubicBezTo>
                    <a:pt x="11522" y="17293"/>
                    <a:pt x="11522" y="17303"/>
                    <a:pt x="11517" y="17309"/>
                  </a:cubicBezTo>
                  <a:lnTo>
                    <a:pt x="11517" y="17309"/>
                  </a:lnTo>
                  <a:cubicBezTo>
                    <a:pt x="11558" y="17276"/>
                    <a:pt x="11581" y="17278"/>
                    <a:pt x="11615" y="17260"/>
                  </a:cubicBezTo>
                  <a:cubicBezTo>
                    <a:pt x="11585" y="17220"/>
                    <a:pt x="11638" y="17151"/>
                    <a:pt x="11649" y="17098"/>
                  </a:cubicBezTo>
                  <a:cubicBezTo>
                    <a:pt x="11656" y="17096"/>
                    <a:pt x="11662" y="17096"/>
                    <a:pt x="11667" y="17096"/>
                  </a:cubicBezTo>
                  <a:cubicBezTo>
                    <a:pt x="11717" y="17096"/>
                    <a:pt x="11663" y="17169"/>
                    <a:pt x="11707" y="17183"/>
                  </a:cubicBezTo>
                  <a:cubicBezTo>
                    <a:pt x="11675" y="17158"/>
                    <a:pt x="11763" y="17072"/>
                    <a:pt x="11721" y="17065"/>
                  </a:cubicBezTo>
                  <a:cubicBezTo>
                    <a:pt x="11759" y="17054"/>
                    <a:pt x="11765" y="17048"/>
                    <a:pt x="11779" y="17048"/>
                  </a:cubicBezTo>
                  <a:cubicBezTo>
                    <a:pt x="11786" y="17048"/>
                    <a:pt x="11795" y="17050"/>
                    <a:pt x="11812" y="17054"/>
                  </a:cubicBezTo>
                  <a:cubicBezTo>
                    <a:pt x="11775" y="17003"/>
                    <a:pt x="11837" y="17012"/>
                    <a:pt x="11842" y="16954"/>
                  </a:cubicBezTo>
                  <a:cubicBezTo>
                    <a:pt x="11862" y="16945"/>
                    <a:pt x="11875" y="16943"/>
                    <a:pt x="11884" y="16943"/>
                  </a:cubicBezTo>
                  <a:cubicBezTo>
                    <a:pt x="11895" y="16943"/>
                    <a:pt x="11901" y="16946"/>
                    <a:pt x="11906" y="16946"/>
                  </a:cubicBezTo>
                  <a:cubicBezTo>
                    <a:pt x="11915" y="16946"/>
                    <a:pt x="11922" y="16939"/>
                    <a:pt x="11942" y="16907"/>
                  </a:cubicBezTo>
                  <a:lnTo>
                    <a:pt x="11942" y="16910"/>
                  </a:lnTo>
                  <a:cubicBezTo>
                    <a:pt x="11946" y="16908"/>
                    <a:pt x="11949" y="16907"/>
                    <a:pt x="11952" y="16907"/>
                  </a:cubicBezTo>
                  <a:cubicBezTo>
                    <a:pt x="11974" y="16907"/>
                    <a:pt x="11946" y="16964"/>
                    <a:pt x="11944" y="16968"/>
                  </a:cubicBezTo>
                  <a:cubicBezTo>
                    <a:pt x="12004" y="16910"/>
                    <a:pt x="11939" y="16910"/>
                    <a:pt x="11932" y="16877"/>
                  </a:cubicBezTo>
                  <a:cubicBezTo>
                    <a:pt x="11955" y="16848"/>
                    <a:pt x="11969" y="16838"/>
                    <a:pt x="11980" y="16838"/>
                  </a:cubicBezTo>
                  <a:cubicBezTo>
                    <a:pt x="11996" y="16838"/>
                    <a:pt x="12004" y="16862"/>
                    <a:pt x="12026" y="16862"/>
                  </a:cubicBezTo>
                  <a:cubicBezTo>
                    <a:pt x="12028" y="16862"/>
                    <a:pt x="12030" y="16861"/>
                    <a:pt x="12032" y="16861"/>
                  </a:cubicBezTo>
                  <a:cubicBezTo>
                    <a:pt x="12067" y="16808"/>
                    <a:pt x="12071" y="16743"/>
                    <a:pt x="12104" y="16710"/>
                  </a:cubicBezTo>
                  <a:cubicBezTo>
                    <a:pt x="12113" y="16715"/>
                    <a:pt x="12120" y="16710"/>
                    <a:pt x="12120" y="16724"/>
                  </a:cubicBezTo>
                  <a:cubicBezTo>
                    <a:pt x="12141" y="16650"/>
                    <a:pt x="12259" y="16583"/>
                    <a:pt x="12280" y="16495"/>
                  </a:cubicBezTo>
                  <a:lnTo>
                    <a:pt x="12296" y="16495"/>
                  </a:lnTo>
                  <a:cubicBezTo>
                    <a:pt x="12275" y="16490"/>
                    <a:pt x="12254" y="16476"/>
                    <a:pt x="12243" y="16458"/>
                  </a:cubicBezTo>
                  <a:cubicBezTo>
                    <a:pt x="12266" y="16435"/>
                    <a:pt x="12270" y="16398"/>
                    <a:pt x="12295" y="16398"/>
                  </a:cubicBezTo>
                  <a:cubicBezTo>
                    <a:pt x="12297" y="16398"/>
                    <a:pt x="12300" y="16399"/>
                    <a:pt x="12303" y="16400"/>
                  </a:cubicBezTo>
                  <a:cubicBezTo>
                    <a:pt x="12285" y="16416"/>
                    <a:pt x="12292" y="16428"/>
                    <a:pt x="12292" y="16442"/>
                  </a:cubicBezTo>
                  <a:lnTo>
                    <a:pt x="12310" y="16404"/>
                  </a:lnTo>
                  <a:lnTo>
                    <a:pt x="12310" y="16404"/>
                  </a:lnTo>
                  <a:cubicBezTo>
                    <a:pt x="12366" y="16409"/>
                    <a:pt x="12282" y="16453"/>
                    <a:pt x="12305" y="16474"/>
                  </a:cubicBezTo>
                  <a:cubicBezTo>
                    <a:pt x="12352" y="16411"/>
                    <a:pt x="12389" y="16321"/>
                    <a:pt x="12438" y="16289"/>
                  </a:cubicBezTo>
                  <a:lnTo>
                    <a:pt x="12438" y="16289"/>
                  </a:lnTo>
                  <a:cubicBezTo>
                    <a:pt x="12472" y="16307"/>
                    <a:pt x="12383" y="16373"/>
                    <a:pt x="12410" y="16373"/>
                  </a:cubicBezTo>
                  <a:cubicBezTo>
                    <a:pt x="12415" y="16373"/>
                    <a:pt x="12422" y="16371"/>
                    <a:pt x="12433" y="16367"/>
                  </a:cubicBezTo>
                  <a:lnTo>
                    <a:pt x="12433" y="16367"/>
                  </a:lnTo>
                  <a:lnTo>
                    <a:pt x="12356" y="16421"/>
                  </a:lnTo>
                  <a:cubicBezTo>
                    <a:pt x="12359" y="16421"/>
                    <a:pt x="12362" y="16421"/>
                    <a:pt x="12365" y="16421"/>
                  </a:cubicBezTo>
                  <a:cubicBezTo>
                    <a:pt x="12446" y="16421"/>
                    <a:pt x="12318" y="16456"/>
                    <a:pt x="12412" y="16462"/>
                  </a:cubicBezTo>
                  <a:cubicBezTo>
                    <a:pt x="12505" y="16384"/>
                    <a:pt x="12491" y="16351"/>
                    <a:pt x="12586" y="16275"/>
                  </a:cubicBezTo>
                  <a:cubicBezTo>
                    <a:pt x="12588" y="16238"/>
                    <a:pt x="12554" y="16256"/>
                    <a:pt x="12556" y="16219"/>
                  </a:cubicBezTo>
                  <a:cubicBezTo>
                    <a:pt x="12646" y="16068"/>
                    <a:pt x="12727" y="16200"/>
                    <a:pt x="12776" y="16071"/>
                  </a:cubicBezTo>
                  <a:cubicBezTo>
                    <a:pt x="12781" y="16027"/>
                    <a:pt x="12751" y="15980"/>
                    <a:pt x="12834" y="15936"/>
                  </a:cubicBezTo>
                  <a:lnTo>
                    <a:pt x="12846" y="15992"/>
                  </a:lnTo>
                  <a:cubicBezTo>
                    <a:pt x="12931" y="15913"/>
                    <a:pt x="12843" y="15897"/>
                    <a:pt x="12955" y="15832"/>
                  </a:cubicBezTo>
                  <a:lnTo>
                    <a:pt x="12955" y="15832"/>
                  </a:lnTo>
                  <a:cubicBezTo>
                    <a:pt x="12952" y="15860"/>
                    <a:pt x="12908" y="15902"/>
                    <a:pt x="12915" y="15902"/>
                  </a:cubicBezTo>
                  <a:cubicBezTo>
                    <a:pt x="12916" y="15902"/>
                    <a:pt x="12916" y="15902"/>
                    <a:pt x="12918" y="15901"/>
                  </a:cubicBezTo>
                  <a:cubicBezTo>
                    <a:pt x="12999" y="15871"/>
                    <a:pt x="12936" y="15841"/>
                    <a:pt x="12980" y="15797"/>
                  </a:cubicBezTo>
                  <a:lnTo>
                    <a:pt x="12980" y="15797"/>
                  </a:lnTo>
                  <a:lnTo>
                    <a:pt x="13020" y="15820"/>
                  </a:lnTo>
                  <a:cubicBezTo>
                    <a:pt x="13103" y="15725"/>
                    <a:pt x="13177" y="15607"/>
                    <a:pt x="13268" y="15505"/>
                  </a:cubicBezTo>
                  <a:cubicBezTo>
                    <a:pt x="13271" y="15516"/>
                    <a:pt x="13268" y="15534"/>
                    <a:pt x="13282" y="15534"/>
                  </a:cubicBezTo>
                  <a:cubicBezTo>
                    <a:pt x="13286" y="15534"/>
                    <a:pt x="13291" y="15533"/>
                    <a:pt x="13298" y="15530"/>
                  </a:cubicBezTo>
                  <a:cubicBezTo>
                    <a:pt x="13404" y="15394"/>
                    <a:pt x="13562" y="15271"/>
                    <a:pt x="13699" y="15171"/>
                  </a:cubicBezTo>
                  <a:lnTo>
                    <a:pt x="13717" y="15099"/>
                  </a:lnTo>
                  <a:cubicBezTo>
                    <a:pt x="13722" y="15096"/>
                    <a:pt x="13728" y="15094"/>
                    <a:pt x="13733" y="15094"/>
                  </a:cubicBezTo>
                  <a:cubicBezTo>
                    <a:pt x="13741" y="15094"/>
                    <a:pt x="13747" y="15099"/>
                    <a:pt x="13743" y="15109"/>
                  </a:cubicBezTo>
                  <a:cubicBezTo>
                    <a:pt x="13798" y="15071"/>
                    <a:pt x="13729" y="15090"/>
                    <a:pt x="13740" y="15055"/>
                  </a:cubicBezTo>
                  <a:cubicBezTo>
                    <a:pt x="13752" y="15043"/>
                    <a:pt x="13763" y="15038"/>
                    <a:pt x="13771" y="15038"/>
                  </a:cubicBezTo>
                  <a:cubicBezTo>
                    <a:pt x="13782" y="15038"/>
                    <a:pt x="13787" y="15047"/>
                    <a:pt x="13782" y="15060"/>
                  </a:cubicBezTo>
                  <a:cubicBezTo>
                    <a:pt x="13840" y="14958"/>
                    <a:pt x="13965" y="14779"/>
                    <a:pt x="14079" y="14721"/>
                  </a:cubicBezTo>
                  <a:lnTo>
                    <a:pt x="14079" y="14721"/>
                  </a:lnTo>
                  <a:lnTo>
                    <a:pt x="14070" y="14747"/>
                  </a:lnTo>
                  <a:cubicBezTo>
                    <a:pt x="14148" y="14691"/>
                    <a:pt x="14091" y="14617"/>
                    <a:pt x="14179" y="14580"/>
                  </a:cubicBezTo>
                  <a:lnTo>
                    <a:pt x="14179" y="14580"/>
                  </a:lnTo>
                  <a:lnTo>
                    <a:pt x="14172" y="14596"/>
                  </a:lnTo>
                  <a:cubicBezTo>
                    <a:pt x="14327" y="14462"/>
                    <a:pt x="14464" y="14279"/>
                    <a:pt x="14614" y="14207"/>
                  </a:cubicBezTo>
                  <a:cubicBezTo>
                    <a:pt x="14596" y="14146"/>
                    <a:pt x="14772" y="14079"/>
                    <a:pt x="14730" y="14017"/>
                  </a:cubicBezTo>
                  <a:cubicBezTo>
                    <a:pt x="14837" y="13959"/>
                    <a:pt x="14823" y="13993"/>
                    <a:pt x="14958" y="13894"/>
                  </a:cubicBezTo>
                  <a:cubicBezTo>
                    <a:pt x="14990" y="13864"/>
                    <a:pt x="14971" y="13815"/>
                    <a:pt x="15004" y="13769"/>
                  </a:cubicBezTo>
                  <a:lnTo>
                    <a:pt x="15032" y="13794"/>
                  </a:lnTo>
                  <a:lnTo>
                    <a:pt x="15034" y="13787"/>
                  </a:lnTo>
                  <a:lnTo>
                    <a:pt x="15036" y="13789"/>
                  </a:lnTo>
                  <a:lnTo>
                    <a:pt x="15057" y="13715"/>
                  </a:lnTo>
                  <a:lnTo>
                    <a:pt x="15118" y="13720"/>
                  </a:lnTo>
                  <a:lnTo>
                    <a:pt x="15141" y="13685"/>
                  </a:lnTo>
                  <a:lnTo>
                    <a:pt x="15147" y="13676"/>
                  </a:lnTo>
                  <a:lnTo>
                    <a:pt x="15138" y="13681"/>
                  </a:lnTo>
                  <a:cubicBezTo>
                    <a:pt x="15128" y="13686"/>
                    <a:pt x="15117" y="13690"/>
                    <a:pt x="15109" y="13690"/>
                  </a:cubicBezTo>
                  <a:cubicBezTo>
                    <a:pt x="15104" y="13690"/>
                    <a:pt x="15099" y="13689"/>
                    <a:pt x="15097" y="13685"/>
                  </a:cubicBezTo>
                  <a:cubicBezTo>
                    <a:pt x="15104" y="13676"/>
                    <a:pt x="15111" y="13669"/>
                    <a:pt x="15118" y="13660"/>
                  </a:cubicBezTo>
                  <a:lnTo>
                    <a:pt x="15265" y="13499"/>
                  </a:lnTo>
                  <a:lnTo>
                    <a:pt x="15266" y="13499"/>
                  </a:lnTo>
                  <a:lnTo>
                    <a:pt x="15266" y="13498"/>
                  </a:lnTo>
                  <a:lnTo>
                    <a:pt x="15308" y="13453"/>
                  </a:lnTo>
                  <a:lnTo>
                    <a:pt x="15296" y="13454"/>
                  </a:lnTo>
                  <a:lnTo>
                    <a:pt x="15296" y="13454"/>
                  </a:lnTo>
                  <a:lnTo>
                    <a:pt x="15354" y="13368"/>
                  </a:lnTo>
                  <a:close/>
                  <a:moveTo>
                    <a:pt x="12667" y="18185"/>
                  </a:moveTo>
                  <a:cubicBezTo>
                    <a:pt x="12665" y="18192"/>
                    <a:pt x="12665" y="18199"/>
                    <a:pt x="12667" y="18206"/>
                  </a:cubicBezTo>
                  <a:lnTo>
                    <a:pt x="12667" y="18185"/>
                  </a:lnTo>
                  <a:close/>
                  <a:moveTo>
                    <a:pt x="12909" y="18208"/>
                  </a:moveTo>
                  <a:cubicBezTo>
                    <a:pt x="12905" y="18208"/>
                    <a:pt x="12887" y="18221"/>
                    <a:pt x="12853" y="18247"/>
                  </a:cubicBezTo>
                  <a:lnTo>
                    <a:pt x="12850" y="18247"/>
                  </a:lnTo>
                  <a:cubicBezTo>
                    <a:pt x="12816" y="18285"/>
                    <a:pt x="12810" y="18296"/>
                    <a:pt x="12816" y="18296"/>
                  </a:cubicBezTo>
                  <a:cubicBezTo>
                    <a:pt x="12824" y="18296"/>
                    <a:pt x="12860" y="18270"/>
                    <a:pt x="12866" y="18270"/>
                  </a:cubicBezTo>
                  <a:cubicBezTo>
                    <a:pt x="12866" y="18270"/>
                    <a:pt x="12867" y="18270"/>
                    <a:pt x="12867" y="18271"/>
                  </a:cubicBezTo>
                  <a:cubicBezTo>
                    <a:pt x="12897" y="18231"/>
                    <a:pt x="12915" y="18208"/>
                    <a:pt x="12909" y="18208"/>
                  </a:cubicBezTo>
                  <a:close/>
                  <a:moveTo>
                    <a:pt x="8542" y="18308"/>
                  </a:moveTo>
                  <a:cubicBezTo>
                    <a:pt x="8544" y="18309"/>
                    <a:pt x="8546" y="18311"/>
                    <a:pt x="8548" y="18312"/>
                  </a:cubicBezTo>
                  <a:cubicBezTo>
                    <a:pt x="8546" y="18311"/>
                    <a:pt x="8544" y="18309"/>
                    <a:pt x="8542" y="18308"/>
                  </a:cubicBezTo>
                  <a:close/>
                  <a:moveTo>
                    <a:pt x="14144" y="18458"/>
                  </a:moveTo>
                  <a:lnTo>
                    <a:pt x="14086" y="18537"/>
                  </a:lnTo>
                  <a:cubicBezTo>
                    <a:pt x="14104" y="18530"/>
                    <a:pt x="14125" y="18514"/>
                    <a:pt x="14146" y="18458"/>
                  </a:cubicBezTo>
                  <a:close/>
                  <a:moveTo>
                    <a:pt x="14144" y="18319"/>
                  </a:moveTo>
                  <a:lnTo>
                    <a:pt x="14100" y="18366"/>
                  </a:lnTo>
                  <a:lnTo>
                    <a:pt x="13905" y="18655"/>
                  </a:lnTo>
                  <a:lnTo>
                    <a:pt x="14144" y="18319"/>
                  </a:lnTo>
                  <a:close/>
                  <a:moveTo>
                    <a:pt x="14086" y="18537"/>
                  </a:moveTo>
                  <a:lnTo>
                    <a:pt x="14086" y="18537"/>
                  </a:lnTo>
                  <a:cubicBezTo>
                    <a:pt x="14056" y="18544"/>
                    <a:pt x="14033" y="18526"/>
                    <a:pt x="14026" y="18611"/>
                  </a:cubicBezTo>
                  <a:cubicBezTo>
                    <a:pt x="14024" y="18604"/>
                    <a:pt x="14022" y="18601"/>
                    <a:pt x="14020" y="18601"/>
                  </a:cubicBezTo>
                  <a:cubicBezTo>
                    <a:pt x="14012" y="18601"/>
                    <a:pt x="13997" y="18644"/>
                    <a:pt x="13958" y="18702"/>
                  </a:cubicBezTo>
                  <a:lnTo>
                    <a:pt x="14086" y="18537"/>
                  </a:lnTo>
                  <a:close/>
                  <a:moveTo>
                    <a:pt x="14153" y="18593"/>
                  </a:moveTo>
                  <a:cubicBezTo>
                    <a:pt x="14139" y="18593"/>
                    <a:pt x="14107" y="18608"/>
                    <a:pt x="14065" y="18630"/>
                  </a:cubicBezTo>
                  <a:lnTo>
                    <a:pt x="13954" y="18785"/>
                  </a:lnTo>
                  <a:cubicBezTo>
                    <a:pt x="13988" y="18774"/>
                    <a:pt x="14075" y="18697"/>
                    <a:pt x="14088" y="18697"/>
                  </a:cubicBezTo>
                  <a:lnTo>
                    <a:pt x="14088" y="18697"/>
                  </a:lnTo>
                  <a:cubicBezTo>
                    <a:pt x="14091" y="18697"/>
                    <a:pt x="14090" y="18701"/>
                    <a:pt x="14084" y="18711"/>
                  </a:cubicBezTo>
                  <a:cubicBezTo>
                    <a:pt x="14157" y="18624"/>
                    <a:pt x="14173" y="18593"/>
                    <a:pt x="14153" y="18593"/>
                  </a:cubicBezTo>
                  <a:close/>
                  <a:moveTo>
                    <a:pt x="13785" y="18769"/>
                  </a:moveTo>
                  <a:cubicBezTo>
                    <a:pt x="13661" y="18903"/>
                    <a:pt x="13621" y="18970"/>
                    <a:pt x="13643" y="18970"/>
                  </a:cubicBezTo>
                  <a:cubicBezTo>
                    <a:pt x="13665" y="18970"/>
                    <a:pt x="13745" y="18906"/>
                    <a:pt x="13866" y="18776"/>
                  </a:cubicBezTo>
                  <a:lnTo>
                    <a:pt x="13866" y="18776"/>
                  </a:lnTo>
                  <a:cubicBezTo>
                    <a:pt x="13815" y="18811"/>
                    <a:pt x="13758" y="18856"/>
                    <a:pt x="13742" y="18856"/>
                  </a:cubicBezTo>
                  <a:cubicBezTo>
                    <a:pt x="13730" y="18856"/>
                    <a:pt x="13738" y="18833"/>
                    <a:pt x="13785" y="18769"/>
                  </a:cubicBezTo>
                  <a:close/>
                  <a:moveTo>
                    <a:pt x="12285" y="18788"/>
                  </a:moveTo>
                  <a:lnTo>
                    <a:pt x="12099" y="18957"/>
                  </a:lnTo>
                  <a:cubicBezTo>
                    <a:pt x="12118" y="18947"/>
                    <a:pt x="12141" y="18935"/>
                    <a:pt x="12151" y="18935"/>
                  </a:cubicBezTo>
                  <a:cubicBezTo>
                    <a:pt x="12161" y="18935"/>
                    <a:pt x="12156" y="18948"/>
                    <a:pt x="12115" y="18992"/>
                  </a:cubicBezTo>
                  <a:cubicBezTo>
                    <a:pt x="12219" y="18912"/>
                    <a:pt x="12227" y="18901"/>
                    <a:pt x="12217" y="18901"/>
                  </a:cubicBezTo>
                  <a:cubicBezTo>
                    <a:pt x="12213" y="18901"/>
                    <a:pt x="12206" y="18902"/>
                    <a:pt x="12201" y="18902"/>
                  </a:cubicBezTo>
                  <a:cubicBezTo>
                    <a:pt x="12185" y="18902"/>
                    <a:pt x="12180" y="18889"/>
                    <a:pt x="12285" y="18788"/>
                  </a:cubicBezTo>
                  <a:close/>
                  <a:moveTo>
                    <a:pt x="13709" y="18981"/>
                  </a:moveTo>
                  <a:lnTo>
                    <a:pt x="13709" y="18981"/>
                  </a:lnTo>
                  <a:cubicBezTo>
                    <a:pt x="13709" y="18981"/>
                    <a:pt x="13687" y="19011"/>
                    <a:pt x="13585" y="19126"/>
                  </a:cubicBezTo>
                  <a:cubicBezTo>
                    <a:pt x="13593" y="19120"/>
                    <a:pt x="13602" y="19115"/>
                    <a:pt x="13611" y="19111"/>
                  </a:cubicBezTo>
                  <a:lnTo>
                    <a:pt x="13611" y="19111"/>
                  </a:lnTo>
                  <a:cubicBezTo>
                    <a:pt x="13587" y="19137"/>
                    <a:pt x="13581" y="19146"/>
                    <a:pt x="13585" y="19146"/>
                  </a:cubicBezTo>
                  <a:cubicBezTo>
                    <a:pt x="13593" y="19146"/>
                    <a:pt x="13648" y="19101"/>
                    <a:pt x="13636" y="19101"/>
                  </a:cubicBezTo>
                  <a:cubicBezTo>
                    <a:pt x="13633" y="19101"/>
                    <a:pt x="13627" y="19103"/>
                    <a:pt x="13618" y="19107"/>
                  </a:cubicBezTo>
                  <a:lnTo>
                    <a:pt x="13618" y="19107"/>
                  </a:lnTo>
                  <a:cubicBezTo>
                    <a:pt x="13636" y="19089"/>
                    <a:pt x="13664" y="19059"/>
                    <a:pt x="13713" y="19015"/>
                  </a:cubicBezTo>
                  <a:lnTo>
                    <a:pt x="13713" y="19015"/>
                  </a:lnTo>
                  <a:cubicBezTo>
                    <a:pt x="13711" y="19015"/>
                    <a:pt x="13710" y="19015"/>
                    <a:pt x="13709" y="19015"/>
                  </a:cubicBezTo>
                  <a:cubicBezTo>
                    <a:pt x="13686" y="19015"/>
                    <a:pt x="13709" y="18981"/>
                    <a:pt x="13709" y="18981"/>
                  </a:cubicBezTo>
                  <a:close/>
                  <a:moveTo>
                    <a:pt x="9230" y="19220"/>
                  </a:moveTo>
                  <a:lnTo>
                    <a:pt x="9230" y="19220"/>
                  </a:lnTo>
                  <a:cubicBezTo>
                    <a:pt x="9229" y="19220"/>
                    <a:pt x="9228" y="19221"/>
                    <a:pt x="9227" y="19221"/>
                  </a:cubicBezTo>
                  <a:lnTo>
                    <a:pt x="9226" y="19220"/>
                  </a:lnTo>
                  <a:lnTo>
                    <a:pt x="9226" y="19220"/>
                  </a:lnTo>
                  <a:cubicBezTo>
                    <a:pt x="9220" y="19222"/>
                    <a:pt x="9214" y="19224"/>
                    <a:pt x="9211" y="19228"/>
                  </a:cubicBezTo>
                  <a:lnTo>
                    <a:pt x="9248" y="19235"/>
                  </a:lnTo>
                  <a:lnTo>
                    <a:pt x="9230" y="19220"/>
                  </a:lnTo>
                  <a:close/>
                  <a:moveTo>
                    <a:pt x="13047" y="19272"/>
                  </a:moveTo>
                  <a:lnTo>
                    <a:pt x="12929" y="19353"/>
                  </a:lnTo>
                  <a:lnTo>
                    <a:pt x="12864" y="19462"/>
                  </a:lnTo>
                  <a:cubicBezTo>
                    <a:pt x="12899" y="19409"/>
                    <a:pt x="13075" y="19286"/>
                    <a:pt x="13050" y="19272"/>
                  </a:cubicBezTo>
                  <a:close/>
                  <a:moveTo>
                    <a:pt x="9403" y="19311"/>
                  </a:moveTo>
                  <a:lnTo>
                    <a:pt x="9403" y="19311"/>
                  </a:lnTo>
                  <a:cubicBezTo>
                    <a:pt x="9438" y="19358"/>
                    <a:pt x="9477" y="19400"/>
                    <a:pt x="9524" y="19432"/>
                  </a:cubicBezTo>
                  <a:cubicBezTo>
                    <a:pt x="9577" y="19467"/>
                    <a:pt x="9635" y="19497"/>
                    <a:pt x="9697" y="19515"/>
                  </a:cubicBezTo>
                  <a:cubicBezTo>
                    <a:pt x="9718" y="19534"/>
                    <a:pt x="9688" y="19534"/>
                    <a:pt x="9679" y="19536"/>
                  </a:cubicBezTo>
                  <a:cubicBezTo>
                    <a:pt x="9720" y="19547"/>
                    <a:pt x="9764" y="19554"/>
                    <a:pt x="9796" y="19554"/>
                  </a:cubicBezTo>
                  <a:cubicBezTo>
                    <a:pt x="9838" y="19554"/>
                    <a:pt x="9862" y="19542"/>
                    <a:pt x="9841" y="19509"/>
                  </a:cubicBezTo>
                  <a:cubicBezTo>
                    <a:pt x="9746" y="19509"/>
                    <a:pt x="9732" y="19488"/>
                    <a:pt x="9628" y="19481"/>
                  </a:cubicBezTo>
                  <a:cubicBezTo>
                    <a:pt x="9558" y="19446"/>
                    <a:pt x="9521" y="19397"/>
                    <a:pt x="9542" y="19393"/>
                  </a:cubicBezTo>
                  <a:cubicBezTo>
                    <a:pt x="9514" y="19386"/>
                    <a:pt x="9452" y="19316"/>
                    <a:pt x="9403" y="19311"/>
                  </a:cubicBezTo>
                  <a:close/>
                  <a:moveTo>
                    <a:pt x="9913" y="19546"/>
                  </a:moveTo>
                  <a:lnTo>
                    <a:pt x="9992" y="19564"/>
                  </a:lnTo>
                  <a:cubicBezTo>
                    <a:pt x="9966" y="19553"/>
                    <a:pt x="9941" y="19546"/>
                    <a:pt x="9915" y="19546"/>
                  </a:cubicBezTo>
                  <a:close/>
                  <a:moveTo>
                    <a:pt x="11251" y="19474"/>
                  </a:moveTo>
                  <a:cubicBezTo>
                    <a:pt x="11221" y="19485"/>
                    <a:pt x="11179" y="19497"/>
                    <a:pt x="11135" y="19513"/>
                  </a:cubicBezTo>
                  <a:cubicBezTo>
                    <a:pt x="11088" y="19522"/>
                    <a:pt x="11044" y="19536"/>
                    <a:pt x="11000" y="19555"/>
                  </a:cubicBezTo>
                  <a:lnTo>
                    <a:pt x="10996" y="19566"/>
                  </a:lnTo>
                  <a:cubicBezTo>
                    <a:pt x="11012" y="19550"/>
                    <a:pt x="11063" y="19541"/>
                    <a:pt x="11119" y="19529"/>
                  </a:cubicBezTo>
                  <a:cubicBezTo>
                    <a:pt x="11167" y="19520"/>
                    <a:pt x="11211" y="19502"/>
                    <a:pt x="11253" y="19474"/>
                  </a:cubicBezTo>
                  <a:close/>
                  <a:moveTo>
                    <a:pt x="9992" y="19564"/>
                  </a:moveTo>
                  <a:cubicBezTo>
                    <a:pt x="10003" y="19569"/>
                    <a:pt x="10016" y="19573"/>
                    <a:pt x="10029" y="19573"/>
                  </a:cubicBezTo>
                  <a:lnTo>
                    <a:pt x="10029" y="19573"/>
                  </a:lnTo>
                  <a:lnTo>
                    <a:pt x="9992" y="19564"/>
                  </a:lnTo>
                  <a:close/>
                  <a:moveTo>
                    <a:pt x="10036" y="19569"/>
                  </a:moveTo>
                  <a:cubicBezTo>
                    <a:pt x="10036" y="19571"/>
                    <a:pt x="10034" y="19571"/>
                    <a:pt x="10029" y="19573"/>
                  </a:cubicBezTo>
                  <a:lnTo>
                    <a:pt x="10029" y="19573"/>
                  </a:lnTo>
                  <a:cubicBezTo>
                    <a:pt x="10029" y="19573"/>
                    <a:pt x="10029" y="19573"/>
                    <a:pt x="10029" y="19573"/>
                  </a:cubicBezTo>
                  <a:lnTo>
                    <a:pt x="10029" y="19573"/>
                  </a:lnTo>
                  <a:lnTo>
                    <a:pt x="10029" y="19573"/>
                  </a:lnTo>
                  <a:cubicBezTo>
                    <a:pt x="10029" y="19573"/>
                    <a:pt x="10029" y="19573"/>
                    <a:pt x="10029" y="19573"/>
                  </a:cubicBezTo>
                  <a:lnTo>
                    <a:pt x="10029" y="19573"/>
                  </a:lnTo>
                  <a:cubicBezTo>
                    <a:pt x="10030" y="19573"/>
                    <a:pt x="10031" y="19573"/>
                    <a:pt x="10031" y="19573"/>
                  </a:cubicBezTo>
                  <a:lnTo>
                    <a:pt x="10029" y="19573"/>
                  </a:lnTo>
                  <a:lnTo>
                    <a:pt x="10068" y="19578"/>
                  </a:lnTo>
                  <a:lnTo>
                    <a:pt x="10068" y="19578"/>
                  </a:lnTo>
                  <a:lnTo>
                    <a:pt x="10036" y="19569"/>
                  </a:lnTo>
                  <a:close/>
                  <a:moveTo>
                    <a:pt x="10996" y="19566"/>
                  </a:moveTo>
                  <a:cubicBezTo>
                    <a:pt x="10991" y="19571"/>
                    <a:pt x="10989" y="19576"/>
                    <a:pt x="10989" y="19583"/>
                  </a:cubicBezTo>
                  <a:lnTo>
                    <a:pt x="10996" y="19566"/>
                  </a:lnTo>
                  <a:close/>
                  <a:moveTo>
                    <a:pt x="10789" y="19620"/>
                  </a:moveTo>
                  <a:cubicBezTo>
                    <a:pt x="10769" y="19620"/>
                    <a:pt x="10748" y="19624"/>
                    <a:pt x="10727" y="19629"/>
                  </a:cubicBezTo>
                  <a:lnTo>
                    <a:pt x="10729" y="19629"/>
                  </a:lnTo>
                  <a:cubicBezTo>
                    <a:pt x="10750" y="19624"/>
                    <a:pt x="10769" y="19622"/>
                    <a:pt x="10789" y="19620"/>
                  </a:cubicBezTo>
                  <a:close/>
                  <a:moveTo>
                    <a:pt x="9989" y="19632"/>
                  </a:moveTo>
                  <a:cubicBezTo>
                    <a:pt x="9993" y="19636"/>
                    <a:pt x="10001" y="19639"/>
                    <a:pt x="10013" y="19643"/>
                  </a:cubicBezTo>
                  <a:lnTo>
                    <a:pt x="9989" y="19632"/>
                  </a:lnTo>
                  <a:close/>
                  <a:moveTo>
                    <a:pt x="10687" y="19629"/>
                  </a:moveTo>
                  <a:cubicBezTo>
                    <a:pt x="10664" y="19636"/>
                    <a:pt x="10643" y="19641"/>
                    <a:pt x="10625" y="19645"/>
                  </a:cubicBezTo>
                  <a:cubicBezTo>
                    <a:pt x="10646" y="19643"/>
                    <a:pt x="10664" y="19641"/>
                    <a:pt x="10685" y="19636"/>
                  </a:cubicBezTo>
                  <a:lnTo>
                    <a:pt x="10685" y="19636"/>
                  </a:lnTo>
                  <a:cubicBezTo>
                    <a:pt x="10683" y="19643"/>
                    <a:pt x="10680" y="19648"/>
                    <a:pt x="10692" y="19650"/>
                  </a:cubicBezTo>
                  <a:cubicBezTo>
                    <a:pt x="10699" y="19638"/>
                    <a:pt x="10713" y="19631"/>
                    <a:pt x="10727" y="19629"/>
                  </a:cubicBezTo>
                  <a:lnTo>
                    <a:pt x="10727" y="19629"/>
                  </a:lnTo>
                  <a:lnTo>
                    <a:pt x="10685" y="19636"/>
                  </a:lnTo>
                  <a:cubicBezTo>
                    <a:pt x="10685" y="19634"/>
                    <a:pt x="10687" y="19631"/>
                    <a:pt x="10687" y="19629"/>
                  </a:cubicBezTo>
                  <a:close/>
                  <a:moveTo>
                    <a:pt x="11145" y="19678"/>
                  </a:moveTo>
                  <a:lnTo>
                    <a:pt x="11145" y="19678"/>
                  </a:lnTo>
                  <a:cubicBezTo>
                    <a:pt x="11142" y="19679"/>
                    <a:pt x="11140" y="19679"/>
                    <a:pt x="11137" y="19680"/>
                  </a:cubicBezTo>
                  <a:cubicBezTo>
                    <a:pt x="11140" y="19679"/>
                    <a:pt x="11142" y="19679"/>
                    <a:pt x="11145" y="19678"/>
                  </a:cubicBezTo>
                  <a:close/>
                  <a:moveTo>
                    <a:pt x="11065" y="19689"/>
                  </a:moveTo>
                  <a:lnTo>
                    <a:pt x="11058" y="19692"/>
                  </a:lnTo>
                  <a:cubicBezTo>
                    <a:pt x="11061" y="19691"/>
                    <a:pt x="11063" y="19690"/>
                    <a:pt x="11065" y="19689"/>
                  </a:cubicBezTo>
                  <a:close/>
                  <a:moveTo>
                    <a:pt x="10490" y="878"/>
                  </a:moveTo>
                  <a:cubicBezTo>
                    <a:pt x="10427" y="878"/>
                    <a:pt x="10363" y="881"/>
                    <a:pt x="10300" y="889"/>
                  </a:cubicBezTo>
                  <a:cubicBezTo>
                    <a:pt x="10393" y="919"/>
                    <a:pt x="10356" y="919"/>
                    <a:pt x="10300" y="926"/>
                  </a:cubicBezTo>
                  <a:cubicBezTo>
                    <a:pt x="10247" y="935"/>
                    <a:pt x="10173" y="947"/>
                    <a:pt x="10196" y="984"/>
                  </a:cubicBezTo>
                  <a:cubicBezTo>
                    <a:pt x="10091" y="1005"/>
                    <a:pt x="10047" y="1019"/>
                    <a:pt x="10032" y="1019"/>
                  </a:cubicBezTo>
                  <a:cubicBezTo>
                    <a:pt x="10031" y="1019"/>
                    <a:pt x="10030" y="1019"/>
                    <a:pt x="10029" y="1018"/>
                  </a:cubicBezTo>
                  <a:lnTo>
                    <a:pt x="9976" y="1025"/>
                  </a:lnTo>
                  <a:lnTo>
                    <a:pt x="9855" y="1049"/>
                  </a:lnTo>
                  <a:cubicBezTo>
                    <a:pt x="9816" y="1058"/>
                    <a:pt x="9776" y="1067"/>
                    <a:pt x="9737" y="1081"/>
                  </a:cubicBezTo>
                  <a:lnTo>
                    <a:pt x="9684" y="1097"/>
                  </a:lnTo>
                  <a:cubicBezTo>
                    <a:pt x="9675" y="1099"/>
                    <a:pt x="9670" y="1099"/>
                    <a:pt x="9666" y="1099"/>
                  </a:cubicBezTo>
                  <a:cubicBezTo>
                    <a:pt x="9628" y="1099"/>
                    <a:pt x="9777" y="1034"/>
                    <a:pt x="9762" y="1023"/>
                  </a:cubicBezTo>
                  <a:lnTo>
                    <a:pt x="9762" y="1023"/>
                  </a:lnTo>
                  <a:cubicBezTo>
                    <a:pt x="9648" y="1074"/>
                    <a:pt x="9616" y="1080"/>
                    <a:pt x="9596" y="1080"/>
                  </a:cubicBezTo>
                  <a:cubicBezTo>
                    <a:pt x="9590" y="1080"/>
                    <a:pt x="9585" y="1079"/>
                    <a:pt x="9579" y="1079"/>
                  </a:cubicBezTo>
                  <a:cubicBezTo>
                    <a:pt x="9564" y="1079"/>
                    <a:pt x="9543" y="1083"/>
                    <a:pt x="9482" y="1109"/>
                  </a:cubicBezTo>
                  <a:cubicBezTo>
                    <a:pt x="9505" y="1111"/>
                    <a:pt x="9491" y="1132"/>
                    <a:pt x="9454" y="1160"/>
                  </a:cubicBezTo>
                  <a:cubicBezTo>
                    <a:pt x="9415" y="1188"/>
                    <a:pt x="9357" y="1234"/>
                    <a:pt x="9292" y="1278"/>
                  </a:cubicBezTo>
                  <a:lnTo>
                    <a:pt x="9391" y="1225"/>
                  </a:lnTo>
                  <a:cubicBezTo>
                    <a:pt x="9422" y="1208"/>
                    <a:pt x="9456" y="1192"/>
                    <a:pt x="9491" y="1178"/>
                  </a:cubicBezTo>
                  <a:lnTo>
                    <a:pt x="9491" y="1178"/>
                  </a:lnTo>
                  <a:cubicBezTo>
                    <a:pt x="9417" y="1234"/>
                    <a:pt x="9364" y="1280"/>
                    <a:pt x="9320" y="1308"/>
                  </a:cubicBezTo>
                  <a:cubicBezTo>
                    <a:pt x="9276" y="1338"/>
                    <a:pt x="9248" y="1357"/>
                    <a:pt x="9213" y="1375"/>
                  </a:cubicBezTo>
                  <a:lnTo>
                    <a:pt x="9162" y="1406"/>
                  </a:lnTo>
                  <a:lnTo>
                    <a:pt x="9150" y="1415"/>
                  </a:lnTo>
                  <a:lnTo>
                    <a:pt x="9143" y="1417"/>
                  </a:lnTo>
                  <a:lnTo>
                    <a:pt x="9136" y="1426"/>
                  </a:lnTo>
                  <a:lnTo>
                    <a:pt x="9132" y="1429"/>
                  </a:lnTo>
                  <a:lnTo>
                    <a:pt x="9106" y="1450"/>
                  </a:lnTo>
                  <a:cubicBezTo>
                    <a:pt x="9055" y="1494"/>
                    <a:pt x="9011" y="1542"/>
                    <a:pt x="8972" y="1596"/>
                  </a:cubicBezTo>
                  <a:lnTo>
                    <a:pt x="9030" y="1501"/>
                  </a:lnTo>
                  <a:lnTo>
                    <a:pt x="9030" y="1501"/>
                  </a:lnTo>
                  <a:cubicBezTo>
                    <a:pt x="8916" y="1635"/>
                    <a:pt x="8573" y="1957"/>
                    <a:pt x="8494" y="2122"/>
                  </a:cubicBezTo>
                  <a:cubicBezTo>
                    <a:pt x="8482" y="2129"/>
                    <a:pt x="8466" y="2136"/>
                    <a:pt x="8457" y="2136"/>
                  </a:cubicBezTo>
                  <a:cubicBezTo>
                    <a:pt x="8446" y="2136"/>
                    <a:pt x="8445" y="2126"/>
                    <a:pt x="8473" y="2094"/>
                  </a:cubicBezTo>
                  <a:lnTo>
                    <a:pt x="8473" y="2094"/>
                  </a:lnTo>
                  <a:cubicBezTo>
                    <a:pt x="8172" y="2384"/>
                    <a:pt x="7861" y="2799"/>
                    <a:pt x="7604" y="3003"/>
                  </a:cubicBezTo>
                  <a:lnTo>
                    <a:pt x="7613" y="2968"/>
                  </a:lnTo>
                  <a:lnTo>
                    <a:pt x="7613" y="2968"/>
                  </a:lnTo>
                  <a:cubicBezTo>
                    <a:pt x="7562" y="3026"/>
                    <a:pt x="7542" y="3089"/>
                    <a:pt x="7460" y="3144"/>
                  </a:cubicBezTo>
                  <a:cubicBezTo>
                    <a:pt x="7459" y="3136"/>
                    <a:pt x="7464" y="3123"/>
                    <a:pt x="7458" y="3123"/>
                  </a:cubicBezTo>
                  <a:cubicBezTo>
                    <a:pt x="7455" y="3123"/>
                    <a:pt x="7450" y="3125"/>
                    <a:pt x="7442" y="3133"/>
                  </a:cubicBezTo>
                  <a:cubicBezTo>
                    <a:pt x="7419" y="3165"/>
                    <a:pt x="7319" y="3302"/>
                    <a:pt x="7238" y="3369"/>
                  </a:cubicBezTo>
                  <a:lnTo>
                    <a:pt x="7287" y="3290"/>
                  </a:lnTo>
                  <a:lnTo>
                    <a:pt x="7287" y="3290"/>
                  </a:lnTo>
                  <a:cubicBezTo>
                    <a:pt x="6981" y="3561"/>
                    <a:pt x="6879" y="3770"/>
                    <a:pt x="6647" y="4023"/>
                  </a:cubicBezTo>
                  <a:cubicBezTo>
                    <a:pt x="6643" y="4019"/>
                    <a:pt x="6638" y="4018"/>
                    <a:pt x="6632" y="4018"/>
                  </a:cubicBezTo>
                  <a:cubicBezTo>
                    <a:pt x="6567" y="4018"/>
                    <a:pt x="6358" y="4206"/>
                    <a:pt x="6248" y="4303"/>
                  </a:cubicBezTo>
                  <a:lnTo>
                    <a:pt x="6246" y="4294"/>
                  </a:lnTo>
                  <a:cubicBezTo>
                    <a:pt x="5905" y="4626"/>
                    <a:pt x="5708" y="4897"/>
                    <a:pt x="5411" y="5224"/>
                  </a:cubicBezTo>
                  <a:cubicBezTo>
                    <a:pt x="5175" y="5374"/>
                    <a:pt x="4739" y="5861"/>
                    <a:pt x="4405" y="6149"/>
                  </a:cubicBezTo>
                  <a:cubicBezTo>
                    <a:pt x="4415" y="6141"/>
                    <a:pt x="4422" y="6138"/>
                    <a:pt x="4426" y="6138"/>
                  </a:cubicBezTo>
                  <a:cubicBezTo>
                    <a:pt x="4445" y="6138"/>
                    <a:pt x="4416" y="6199"/>
                    <a:pt x="4375" y="6246"/>
                  </a:cubicBezTo>
                  <a:cubicBezTo>
                    <a:pt x="4304" y="6303"/>
                    <a:pt x="4224" y="6436"/>
                    <a:pt x="4188" y="6436"/>
                  </a:cubicBezTo>
                  <a:cubicBezTo>
                    <a:pt x="4183" y="6436"/>
                    <a:pt x="4179" y="6433"/>
                    <a:pt x="4175" y="6427"/>
                  </a:cubicBezTo>
                  <a:lnTo>
                    <a:pt x="4203" y="6401"/>
                  </a:lnTo>
                  <a:lnTo>
                    <a:pt x="4203" y="6401"/>
                  </a:lnTo>
                  <a:cubicBezTo>
                    <a:pt x="4113" y="6422"/>
                    <a:pt x="3974" y="6582"/>
                    <a:pt x="3856" y="6698"/>
                  </a:cubicBezTo>
                  <a:lnTo>
                    <a:pt x="3883" y="6763"/>
                  </a:lnTo>
                  <a:cubicBezTo>
                    <a:pt x="3508" y="6999"/>
                    <a:pt x="3107" y="7591"/>
                    <a:pt x="2877" y="7695"/>
                  </a:cubicBezTo>
                  <a:cubicBezTo>
                    <a:pt x="2817" y="7781"/>
                    <a:pt x="2724" y="7871"/>
                    <a:pt x="2664" y="7957"/>
                  </a:cubicBezTo>
                  <a:lnTo>
                    <a:pt x="2641" y="7927"/>
                  </a:lnTo>
                  <a:cubicBezTo>
                    <a:pt x="2430" y="8126"/>
                    <a:pt x="2325" y="8226"/>
                    <a:pt x="2080" y="8483"/>
                  </a:cubicBezTo>
                  <a:lnTo>
                    <a:pt x="2112" y="8414"/>
                  </a:lnTo>
                  <a:lnTo>
                    <a:pt x="2112" y="8414"/>
                  </a:lnTo>
                  <a:cubicBezTo>
                    <a:pt x="1968" y="8555"/>
                    <a:pt x="2006" y="8666"/>
                    <a:pt x="1873" y="8801"/>
                  </a:cubicBezTo>
                  <a:lnTo>
                    <a:pt x="1797" y="8801"/>
                  </a:lnTo>
                  <a:cubicBezTo>
                    <a:pt x="1674" y="8928"/>
                    <a:pt x="1540" y="9037"/>
                    <a:pt x="1407" y="9185"/>
                  </a:cubicBezTo>
                  <a:cubicBezTo>
                    <a:pt x="1282" y="9332"/>
                    <a:pt x="1192" y="9501"/>
                    <a:pt x="1141" y="9686"/>
                  </a:cubicBezTo>
                  <a:cubicBezTo>
                    <a:pt x="1134" y="9677"/>
                    <a:pt x="1122" y="9661"/>
                    <a:pt x="1148" y="9603"/>
                  </a:cubicBezTo>
                  <a:lnTo>
                    <a:pt x="1148" y="9603"/>
                  </a:lnTo>
                  <a:cubicBezTo>
                    <a:pt x="1090" y="9728"/>
                    <a:pt x="1044" y="9858"/>
                    <a:pt x="1013" y="9990"/>
                  </a:cubicBezTo>
                  <a:cubicBezTo>
                    <a:pt x="991" y="10118"/>
                    <a:pt x="988" y="10222"/>
                    <a:pt x="1016" y="10222"/>
                  </a:cubicBezTo>
                  <a:cubicBezTo>
                    <a:pt x="1017" y="10222"/>
                    <a:pt x="1018" y="10222"/>
                    <a:pt x="1019" y="10221"/>
                  </a:cubicBezTo>
                  <a:lnTo>
                    <a:pt x="1019" y="10221"/>
                  </a:lnTo>
                  <a:cubicBezTo>
                    <a:pt x="1002" y="10242"/>
                    <a:pt x="994" y="10332"/>
                    <a:pt x="1004" y="10440"/>
                  </a:cubicBezTo>
                  <a:cubicBezTo>
                    <a:pt x="1016" y="10563"/>
                    <a:pt x="1041" y="10685"/>
                    <a:pt x="1083" y="10801"/>
                  </a:cubicBezTo>
                  <a:lnTo>
                    <a:pt x="1041" y="10778"/>
                  </a:lnTo>
                  <a:lnTo>
                    <a:pt x="1041" y="10778"/>
                  </a:lnTo>
                  <a:cubicBezTo>
                    <a:pt x="1127" y="10936"/>
                    <a:pt x="1134" y="10938"/>
                    <a:pt x="1236" y="11149"/>
                  </a:cubicBezTo>
                  <a:cubicBezTo>
                    <a:pt x="1245" y="11174"/>
                    <a:pt x="1244" y="11188"/>
                    <a:pt x="1239" y="11188"/>
                  </a:cubicBezTo>
                  <a:cubicBezTo>
                    <a:pt x="1233" y="11188"/>
                    <a:pt x="1224" y="11175"/>
                    <a:pt x="1213" y="11148"/>
                  </a:cubicBezTo>
                  <a:lnTo>
                    <a:pt x="1213" y="11148"/>
                  </a:lnTo>
                  <a:cubicBezTo>
                    <a:pt x="1241" y="11225"/>
                    <a:pt x="1261" y="11255"/>
                    <a:pt x="1289" y="11283"/>
                  </a:cubicBezTo>
                  <a:cubicBezTo>
                    <a:pt x="1319" y="11314"/>
                    <a:pt x="1343" y="11351"/>
                    <a:pt x="1403" y="11448"/>
                  </a:cubicBezTo>
                  <a:cubicBezTo>
                    <a:pt x="1403" y="11448"/>
                    <a:pt x="1343" y="11399"/>
                    <a:pt x="1336" y="11391"/>
                  </a:cubicBezTo>
                  <a:lnTo>
                    <a:pt x="1336" y="11391"/>
                  </a:lnTo>
                  <a:cubicBezTo>
                    <a:pt x="1447" y="11552"/>
                    <a:pt x="1449" y="11539"/>
                    <a:pt x="1533" y="11594"/>
                  </a:cubicBezTo>
                  <a:cubicBezTo>
                    <a:pt x="1558" y="11617"/>
                    <a:pt x="1584" y="11640"/>
                    <a:pt x="1605" y="11668"/>
                  </a:cubicBezTo>
                  <a:cubicBezTo>
                    <a:pt x="1635" y="11698"/>
                    <a:pt x="1660" y="11726"/>
                    <a:pt x="1683" y="11756"/>
                  </a:cubicBezTo>
                  <a:cubicBezTo>
                    <a:pt x="1732" y="11817"/>
                    <a:pt x="1769" y="11872"/>
                    <a:pt x="1767" y="11891"/>
                  </a:cubicBezTo>
                  <a:cubicBezTo>
                    <a:pt x="1797" y="11895"/>
                    <a:pt x="1885" y="11949"/>
                    <a:pt x="1955" y="12030"/>
                  </a:cubicBezTo>
                  <a:cubicBezTo>
                    <a:pt x="1955" y="12035"/>
                    <a:pt x="1953" y="12037"/>
                    <a:pt x="1949" y="12037"/>
                  </a:cubicBezTo>
                  <a:cubicBezTo>
                    <a:pt x="1940" y="12037"/>
                    <a:pt x="1920" y="12024"/>
                    <a:pt x="1908" y="12016"/>
                  </a:cubicBezTo>
                  <a:lnTo>
                    <a:pt x="1908" y="12016"/>
                  </a:lnTo>
                  <a:cubicBezTo>
                    <a:pt x="2105" y="12248"/>
                    <a:pt x="2256" y="12306"/>
                    <a:pt x="2381" y="12480"/>
                  </a:cubicBezTo>
                  <a:cubicBezTo>
                    <a:pt x="2376" y="12494"/>
                    <a:pt x="2381" y="12507"/>
                    <a:pt x="2390" y="12519"/>
                  </a:cubicBezTo>
                  <a:cubicBezTo>
                    <a:pt x="2236" y="12363"/>
                    <a:pt x="2109" y="12233"/>
                    <a:pt x="2098" y="12220"/>
                  </a:cubicBezTo>
                  <a:lnTo>
                    <a:pt x="2098" y="12220"/>
                  </a:lnTo>
                  <a:cubicBezTo>
                    <a:pt x="2083" y="12239"/>
                    <a:pt x="2161" y="12329"/>
                    <a:pt x="2128" y="12329"/>
                  </a:cubicBezTo>
                  <a:cubicBezTo>
                    <a:pt x="2118" y="12329"/>
                    <a:pt x="2101" y="12323"/>
                    <a:pt x="2070" y="12306"/>
                  </a:cubicBezTo>
                  <a:lnTo>
                    <a:pt x="2070" y="12306"/>
                  </a:lnTo>
                  <a:cubicBezTo>
                    <a:pt x="2198" y="12401"/>
                    <a:pt x="2425" y="12552"/>
                    <a:pt x="2548" y="12698"/>
                  </a:cubicBezTo>
                  <a:cubicBezTo>
                    <a:pt x="2553" y="12705"/>
                    <a:pt x="2557" y="12714"/>
                    <a:pt x="2557" y="12723"/>
                  </a:cubicBezTo>
                  <a:lnTo>
                    <a:pt x="2541" y="12712"/>
                  </a:lnTo>
                  <a:lnTo>
                    <a:pt x="2541" y="12712"/>
                  </a:lnTo>
                  <a:cubicBezTo>
                    <a:pt x="2569" y="12742"/>
                    <a:pt x="2599" y="12769"/>
                    <a:pt x="2632" y="12793"/>
                  </a:cubicBezTo>
                  <a:cubicBezTo>
                    <a:pt x="2671" y="12839"/>
                    <a:pt x="2694" y="12869"/>
                    <a:pt x="2736" y="12911"/>
                  </a:cubicBezTo>
                  <a:cubicBezTo>
                    <a:pt x="2734" y="12948"/>
                    <a:pt x="2884" y="13080"/>
                    <a:pt x="2951" y="13150"/>
                  </a:cubicBezTo>
                  <a:cubicBezTo>
                    <a:pt x="2954" y="13145"/>
                    <a:pt x="2959" y="13143"/>
                    <a:pt x="2964" y="13143"/>
                  </a:cubicBezTo>
                  <a:cubicBezTo>
                    <a:pt x="2980" y="13143"/>
                    <a:pt x="3004" y="13160"/>
                    <a:pt x="3013" y="13160"/>
                  </a:cubicBezTo>
                  <a:cubicBezTo>
                    <a:pt x="3020" y="13160"/>
                    <a:pt x="3018" y="13149"/>
                    <a:pt x="2995" y="13110"/>
                  </a:cubicBezTo>
                  <a:lnTo>
                    <a:pt x="2995" y="13110"/>
                  </a:lnTo>
                  <a:cubicBezTo>
                    <a:pt x="2995" y="13111"/>
                    <a:pt x="2995" y="13112"/>
                    <a:pt x="2995" y="13112"/>
                  </a:cubicBezTo>
                  <a:cubicBezTo>
                    <a:pt x="2992" y="13112"/>
                    <a:pt x="2968" y="13090"/>
                    <a:pt x="2931" y="13055"/>
                  </a:cubicBezTo>
                  <a:cubicBezTo>
                    <a:pt x="2919" y="13045"/>
                    <a:pt x="2910" y="13036"/>
                    <a:pt x="2898" y="13027"/>
                  </a:cubicBezTo>
                  <a:lnTo>
                    <a:pt x="2898" y="13027"/>
                  </a:lnTo>
                  <a:lnTo>
                    <a:pt x="2905" y="13029"/>
                  </a:lnTo>
                  <a:cubicBezTo>
                    <a:pt x="2859" y="12985"/>
                    <a:pt x="2798" y="12927"/>
                    <a:pt x="2731" y="12860"/>
                  </a:cubicBezTo>
                  <a:lnTo>
                    <a:pt x="2731" y="12860"/>
                  </a:lnTo>
                  <a:cubicBezTo>
                    <a:pt x="2809" y="12903"/>
                    <a:pt x="2876" y="12963"/>
                    <a:pt x="2926" y="13036"/>
                  </a:cubicBezTo>
                  <a:lnTo>
                    <a:pt x="2926" y="13036"/>
                  </a:lnTo>
                  <a:lnTo>
                    <a:pt x="2903" y="13029"/>
                  </a:lnTo>
                  <a:lnTo>
                    <a:pt x="2903" y="13029"/>
                  </a:lnTo>
                  <a:lnTo>
                    <a:pt x="2928" y="13052"/>
                  </a:lnTo>
                  <a:cubicBezTo>
                    <a:pt x="2935" y="13059"/>
                    <a:pt x="2940" y="13062"/>
                    <a:pt x="2949" y="13069"/>
                  </a:cubicBezTo>
                  <a:lnTo>
                    <a:pt x="2930" y="13039"/>
                  </a:lnTo>
                  <a:lnTo>
                    <a:pt x="2930" y="13039"/>
                  </a:lnTo>
                  <a:cubicBezTo>
                    <a:pt x="2981" y="13058"/>
                    <a:pt x="3035" y="13080"/>
                    <a:pt x="3065" y="13094"/>
                  </a:cubicBezTo>
                  <a:cubicBezTo>
                    <a:pt x="3125" y="13224"/>
                    <a:pt x="3288" y="13423"/>
                    <a:pt x="3290" y="13470"/>
                  </a:cubicBezTo>
                  <a:cubicBezTo>
                    <a:pt x="3515" y="13664"/>
                    <a:pt x="3795" y="13954"/>
                    <a:pt x="3974" y="14042"/>
                  </a:cubicBezTo>
                  <a:cubicBezTo>
                    <a:pt x="4041" y="14095"/>
                    <a:pt x="4029" y="14126"/>
                    <a:pt x="4046" y="14153"/>
                  </a:cubicBezTo>
                  <a:cubicBezTo>
                    <a:pt x="4011" y="14123"/>
                    <a:pt x="3976" y="14095"/>
                    <a:pt x="3939" y="14070"/>
                  </a:cubicBezTo>
                  <a:lnTo>
                    <a:pt x="3939" y="14070"/>
                  </a:lnTo>
                  <a:cubicBezTo>
                    <a:pt x="4070" y="14176"/>
                    <a:pt x="4294" y="14415"/>
                    <a:pt x="4359" y="14415"/>
                  </a:cubicBezTo>
                  <a:cubicBezTo>
                    <a:pt x="4360" y="14415"/>
                    <a:pt x="4360" y="14415"/>
                    <a:pt x="4361" y="14415"/>
                  </a:cubicBezTo>
                  <a:cubicBezTo>
                    <a:pt x="4405" y="14469"/>
                    <a:pt x="4408" y="14482"/>
                    <a:pt x="4399" y="14482"/>
                  </a:cubicBezTo>
                  <a:cubicBezTo>
                    <a:pt x="4391" y="14482"/>
                    <a:pt x="4374" y="14471"/>
                    <a:pt x="4369" y="14471"/>
                  </a:cubicBezTo>
                  <a:lnTo>
                    <a:pt x="4369" y="14471"/>
                  </a:lnTo>
                  <a:cubicBezTo>
                    <a:pt x="4364" y="14471"/>
                    <a:pt x="4379" y="14488"/>
                    <a:pt x="4458" y="14564"/>
                  </a:cubicBezTo>
                  <a:lnTo>
                    <a:pt x="4419" y="14545"/>
                  </a:lnTo>
                  <a:lnTo>
                    <a:pt x="4419" y="14545"/>
                  </a:lnTo>
                  <a:cubicBezTo>
                    <a:pt x="4764" y="14991"/>
                    <a:pt x="5144" y="15116"/>
                    <a:pt x="5518" y="15599"/>
                  </a:cubicBezTo>
                  <a:lnTo>
                    <a:pt x="5518" y="15599"/>
                  </a:lnTo>
                  <a:cubicBezTo>
                    <a:pt x="5512" y="15590"/>
                    <a:pt x="5508" y="15582"/>
                    <a:pt x="5508" y="15577"/>
                  </a:cubicBezTo>
                  <a:lnTo>
                    <a:pt x="5508" y="15577"/>
                  </a:lnTo>
                  <a:cubicBezTo>
                    <a:pt x="5993" y="16122"/>
                    <a:pt x="6596" y="16611"/>
                    <a:pt x="7057" y="17165"/>
                  </a:cubicBezTo>
                  <a:cubicBezTo>
                    <a:pt x="7191" y="17318"/>
                    <a:pt x="7229" y="17313"/>
                    <a:pt x="7333" y="17385"/>
                  </a:cubicBezTo>
                  <a:lnTo>
                    <a:pt x="7338" y="17443"/>
                  </a:lnTo>
                  <a:lnTo>
                    <a:pt x="7518" y="17564"/>
                  </a:lnTo>
                  <a:cubicBezTo>
                    <a:pt x="7755" y="17756"/>
                    <a:pt x="7822" y="17999"/>
                    <a:pt x="8137" y="18227"/>
                  </a:cubicBezTo>
                  <a:lnTo>
                    <a:pt x="8119" y="18173"/>
                  </a:lnTo>
                  <a:lnTo>
                    <a:pt x="8119" y="18173"/>
                  </a:lnTo>
                  <a:cubicBezTo>
                    <a:pt x="8214" y="18275"/>
                    <a:pt x="8439" y="18472"/>
                    <a:pt x="8402" y="18475"/>
                  </a:cubicBezTo>
                  <a:cubicBezTo>
                    <a:pt x="8434" y="18486"/>
                    <a:pt x="8462" y="18507"/>
                    <a:pt x="8480" y="18537"/>
                  </a:cubicBezTo>
                  <a:lnTo>
                    <a:pt x="8469" y="18553"/>
                  </a:lnTo>
                  <a:lnTo>
                    <a:pt x="8731" y="18767"/>
                  </a:lnTo>
                  <a:cubicBezTo>
                    <a:pt x="8907" y="18964"/>
                    <a:pt x="8647" y="18795"/>
                    <a:pt x="8914" y="19068"/>
                  </a:cubicBezTo>
                  <a:cubicBezTo>
                    <a:pt x="9007" y="19151"/>
                    <a:pt x="9186" y="19274"/>
                    <a:pt x="9212" y="19274"/>
                  </a:cubicBezTo>
                  <a:cubicBezTo>
                    <a:pt x="9216" y="19274"/>
                    <a:pt x="9217" y="19271"/>
                    <a:pt x="9213" y="19265"/>
                  </a:cubicBezTo>
                  <a:cubicBezTo>
                    <a:pt x="9174" y="19223"/>
                    <a:pt x="9118" y="19154"/>
                    <a:pt x="9130" y="19135"/>
                  </a:cubicBezTo>
                  <a:lnTo>
                    <a:pt x="9130" y="19135"/>
                  </a:lnTo>
                  <a:lnTo>
                    <a:pt x="9226" y="19220"/>
                  </a:lnTo>
                  <a:lnTo>
                    <a:pt x="9226" y="19220"/>
                  </a:lnTo>
                  <a:cubicBezTo>
                    <a:pt x="9227" y="19220"/>
                    <a:pt x="9228" y="19219"/>
                    <a:pt x="9229" y="19219"/>
                  </a:cubicBezTo>
                  <a:lnTo>
                    <a:pt x="9230" y="19220"/>
                  </a:lnTo>
                  <a:lnTo>
                    <a:pt x="9230" y="19220"/>
                  </a:lnTo>
                  <a:cubicBezTo>
                    <a:pt x="9253" y="19211"/>
                    <a:pt x="9282" y="19209"/>
                    <a:pt x="9299" y="19195"/>
                  </a:cubicBezTo>
                  <a:lnTo>
                    <a:pt x="9299" y="19195"/>
                  </a:lnTo>
                  <a:cubicBezTo>
                    <a:pt x="9306" y="19206"/>
                    <a:pt x="9318" y="19220"/>
                    <a:pt x="9338" y="19235"/>
                  </a:cubicBezTo>
                  <a:lnTo>
                    <a:pt x="9405" y="19240"/>
                  </a:lnTo>
                  <a:lnTo>
                    <a:pt x="9313" y="19170"/>
                  </a:lnTo>
                  <a:cubicBezTo>
                    <a:pt x="9313" y="19170"/>
                    <a:pt x="9312" y="19170"/>
                    <a:pt x="9312" y="19170"/>
                  </a:cubicBezTo>
                  <a:lnTo>
                    <a:pt x="9312" y="19170"/>
                  </a:lnTo>
                  <a:cubicBezTo>
                    <a:pt x="9311" y="19182"/>
                    <a:pt x="9306" y="19190"/>
                    <a:pt x="9299" y="19195"/>
                  </a:cubicBezTo>
                  <a:lnTo>
                    <a:pt x="9299" y="19195"/>
                  </a:lnTo>
                  <a:cubicBezTo>
                    <a:pt x="9288" y="19178"/>
                    <a:pt x="9291" y="19168"/>
                    <a:pt x="9302" y="19168"/>
                  </a:cubicBezTo>
                  <a:cubicBezTo>
                    <a:pt x="9305" y="19168"/>
                    <a:pt x="9308" y="19168"/>
                    <a:pt x="9312" y="19170"/>
                  </a:cubicBezTo>
                  <a:lnTo>
                    <a:pt x="9312" y="19170"/>
                  </a:lnTo>
                  <a:cubicBezTo>
                    <a:pt x="9315" y="19139"/>
                    <a:pt x="9288" y="19082"/>
                    <a:pt x="9201" y="18971"/>
                  </a:cubicBezTo>
                  <a:lnTo>
                    <a:pt x="9021" y="18839"/>
                  </a:lnTo>
                  <a:lnTo>
                    <a:pt x="8990" y="18767"/>
                  </a:lnTo>
                  <a:lnTo>
                    <a:pt x="9123" y="18899"/>
                  </a:lnTo>
                  <a:cubicBezTo>
                    <a:pt x="9067" y="18804"/>
                    <a:pt x="9002" y="18774"/>
                    <a:pt x="8937" y="18732"/>
                  </a:cubicBezTo>
                  <a:cubicBezTo>
                    <a:pt x="8930" y="18699"/>
                    <a:pt x="8916" y="18669"/>
                    <a:pt x="8893" y="18646"/>
                  </a:cubicBezTo>
                  <a:lnTo>
                    <a:pt x="8701" y="18530"/>
                  </a:lnTo>
                  <a:cubicBezTo>
                    <a:pt x="8700" y="18522"/>
                    <a:pt x="8706" y="18520"/>
                    <a:pt x="8714" y="18520"/>
                  </a:cubicBezTo>
                  <a:cubicBezTo>
                    <a:pt x="8721" y="18520"/>
                    <a:pt x="8731" y="18522"/>
                    <a:pt x="8738" y="18522"/>
                  </a:cubicBezTo>
                  <a:cubicBezTo>
                    <a:pt x="8753" y="18522"/>
                    <a:pt x="8757" y="18512"/>
                    <a:pt x="8708" y="18454"/>
                  </a:cubicBezTo>
                  <a:cubicBezTo>
                    <a:pt x="8694" y="18446"/>
                    <a:pt x="8685" y="18443"/>
                    <a:pt x="8680" y="18443"/>
                  </a:cubicBezTo>
                  <a:cubicBezTo>
                    <a:pt x="8658" y="18443"/>
                    <a:pt x="8685" y="18490"/>
                    <a:pt x="8668" y="18490"/>
                  </a:cubicBezTo>
                  <a:cubicBezTo>
                    <a:pt x="8660" y="18490"/>
                    <a:pt x="8643" y="18480"/>
                    <a:pt x="8608" y="18451"/>
                  </a:cubicBezTo>
                  <a:cubicBezTo>
                    <a:pt x="8552" y="18359"/>
                    <a:pt x="8589" y="18366"/>
                    <a:pt x="8485" y="18291"/>
                  </a:cubicBezTo>
                  <a:cubicBezTo>
                    <a:pt x="8484" y="18284"/>
                    <a:pt x="8487" y="18281"/>
                    <a:pt x="8492" y="18281"/>
                  </a:cubicBezTo>
                  <a:cubicBezTo>
                    <a:pt x="8501" y="18281"/>
                    <a:pt x="8519" y="18291"/>
                    <a:pt x="8542" y="18308"/>
                  </a:cubicBezTo>
                  <a:lnTo>
                    <a:pt x="8542" y="18308"/>
                  </a:lnTo>
                  <a:cubicBezTo>
                    <a:pt x="8452" y="18239"/>
                    <a:pt x="8335" y="18108"/>
                    <a:pt x="8274" y="18090"/>
                  </a:cubicBezTo>
                  <a:cubicBezTo>
                    <a:pt x="8218" y="17990"/>
                    <a:pt x="8003" y="17832"/>
                    <a:pt x="8049" y="17800"/>
                  </a:cubicBezTo>
                  <a:lnTo>
                    <a:pt x="8049" y="17800"/>
                  </a:lnTo>
                  <a:cubicBezTo>
                    <a:pt x="8053" y="17801"/>
                    <a:pt x="8056" y="17802"/>
                    <a:pt x="8057" y="17802"/>
                  </a:cubicBezTo>
                  <a:cubicBezTo>
                    <a:pt x="8059" y="17802"/>
                    <a:pt x="8058" y="17800"/>
                    <a:pt x="8054" y="17795"/>
                  </a:cubicBezTo>
                  <a:cubicBezTo>
                    <a:pt x="8052" y="17795"/>
                    <a:pt x="8052" y="17798"/>
                    <a:pt x="8049" y="17800"/>
                  </a:cubicBezTo>
                  <a:cubicBezTo>
                    <a:pt x="7961" y="17751"/>
                    <a:pt x="7880" y="17691"/>
                    <a:pt x="7806" y="17624"/>
                  </a:cubicBezTo>
                  <a:lnTo>
                    <a:pt x="7806" y="17624"/>
                  </a:lnTo>
                  <a:cubicBezTo>
                    <a:pt x="7824" y="17633"/>
                    <a:pt x="7836" y="17636"/>
                    <a:pt x="7843" y="17636"/>
                  </a:cubicBezTo>
                  <a:cubicBezTo>
                    <a:pt x="7897" y="17636"/>
                    <a:pt x="7548" y="17349"/>
                    <a:pt x="7625" y="17336"/>
                  </a:cubicBezTo>
                  <a:cubicBezTo>
                    <a:pt x="7486" y="17281"/>
                    <a:pt x="7254" y="17003"/>
                    <a:pt x="7057" y="16852"/>
                  </a:cubicBezTo>
                  <a:lnTo>
                    <a:pt x="7057" y="16852"/>
                  </a:lnTo>
                  <a:cubicBezTo>
                    <a:pt x="7078" y="16861"/>
                    <a:pt x="7094" y="16873"/>
                    <a:pt x="7110" y="16889"/>
                  </a:cubicBezTo>
                  <a:cubicBezTo>
                    <a:pt x="7015" y="16787"/>
                    <a:pt x="7001" y="16748"/>
                    <a:pt x="6946" y="16676"/>
                  </a:cubicBezTo>
                  <a:cubicBezTo>
                    <a:pt x="6942" y="16677"/>
                    <a:pt x="6938" y="16678"/>
                    <a:pt x="6933" y="16678"/>
                  </a:cubicBezTo>
                  <a:cubicBezTo>
                    <a:pt x="6874" y="16678"/>
                    <a:pt x="6732" y="16551"/>
                    <a:pt x="6637" y="16495"/>
                  </a:cubicBezTo>
                  <a:cubicBezTo>
                    <a:pt x="6611" y="16447"/>
                    <a:pt x="6611" y="16432"/>
                    <a:pt x="6625" y="16432"/>
                  </a:cubicBezTo>
                  <a:cubicBezTo>
                    <a:pt x="6647" y="16432"/>
                    <a:pt x="6705" y="16474"/>
                    <a:pt x="6731" y="16474"/>
                  </a:cubicBezTo>
                  <a:cubicBezTo>
                    <a:pt x="6740" y="16474"/>
                    <a:pt x="6745" y="16470"/>
                    <a:pt x="6744" y="16458"/>
                  </a:cubicBezTo>
                  <a:lnTo>
                    <a:pt x="6744" y="16458"/>
                  </a:lnTo>
                  <a:cubicBezTo>
                    <a:pt x="6743" y="16460"/>
                    <a:pt x="6740" y="16461"/>
                    <a:pt x="6737" y="16461"/>
                  </a:cubicBezTo>
                  <a:cubicBezTo>
                    <a:pt x="6700" y="16461"/>
                    <a:pt x="6561" y="16329"/>
                    <a:pt x="6531" y="16329"/>
                  </a:cubicBezTo>
                  <a:cubicBezTo>
                    <a:pt x="6526" y="16329"/>
                    <a:pt x="6524" y="16333"/>
                    <a:pt x="6526" y="16342"/>
                  </a:cubicBezTo>
                  <a:cubicBezTo>
                    <a:pt x="6457" y="16231"/>
                    <a:pt x="6457" y="16254"/>
                    <a:pt x="6440" y="16177"/>
                  </a:cubicBezTo>
                  <a:cubicBezTo>
                    <a:pt x="6433" y="16180"/>
                    <a:pt x="6427" y="16182"/>
                    <a:pt x="6421" y="16182"/>
                  </a:cubicBezTo>
                  <a:cubicBezTo>
                    <a:pt x="6372" y="16182"/>
                    <a:pt x="6336" y="16095"/>
                    <a:pt x="6246" y="16052"/>
                  </a:cubicBezTo>
                  <a:cubicBezTo>
                    <a:pt x="6134" y="15897"/>
                    <a:pt x="6253" y="15976"/>
                    <a:pt x="6095" y="15846"/>
                  </a:cubicBezTo>
                  <a:cubicBezTo>
                    <a:pt x="6080" y="15823"/>
                    <a:pt x="6079" y="15815"/>
                    <a:pt x="6087" y="15815"/>
                  </a:cubicBezTo>
                  <a:cubicBezTo>
                    <a:pt x="6106" y="15815"/>
                    <a:pt x="6183" y="15876"/>
                    <a:pt x="6183" y="15876"/>
                  </a:cubicBezTo>
                  <a:cubicBezTo>
                    <a:pt x="6123" y="15815"/>
                    <a:pt x="6095" y="15798"/>
                    <a:pt x="6080" y="15798"/>
                  </a:cubicBezTo>
                  <a:cubicBezTo>
                    <a:pt x="6059" y="15798"/>
                    <a:pt x="6061" y="15828"/>
                    <a:pt x="6039" y="15828"/>
                  </a:cubicBezTo>
                  <a:cubicBezTo>
                    <a:pt x="6037" y="15828"/>
                    <a:pt x="6035" y="15828"/>
                    <a:pt x="6032" y="15827"/>
                  </a:cubicBezTo>
                  <a:cubicBezTo>
                    <a:pt x="5847" y="15660"/>
                    <a:pt x="5974" y="15721"/>
                    <a:pt x="5930" y="15644"/>
                  </a:cubicBezTo>
                  <a:cubicBezTo>
                    <a:pt x="5812" y="15542"/>
                    <a:pt x="5699" y="15489"/>
                    <a:pt x="5617" y="15405"/>
                  </a:cubicBezTo>
                  <a:cubicBezTo>
                    <a:pt x="5617" y="15397"/>
                    <a:pt x="5610" y="15384"/>
                    <a:pt x="5616" y="15384"/>
                  </a:cubicBezTo>
                  <a:cubicBezTo>
                    <a:pt x="5619" y="15384"/>
                    <a:pt x="5623" y="15386"/>
                    <a:pt x="5629" y="15389"/>
                  </a:cubicBezTo>
                  <a:cubicBezTo>
                    <a:pt x="5485" y="15299"/>
                    <a:pt x="5281" y="15044"/>
                    <a:pt x="5114" y="14942"/>
                  </a:cubicBezTo>
                  <a:cubicBezTo>
                    <a:pt x="5111" y="14936"/>
                    <a:pt x="5107" y="14929"/>
                    <a:pt x="5106" y="14922"/>
                  </a:cubicBezTo>
                  <a:lnTo>
                    <a:pt x="5106" y="14922"/>
                  </a:lnTo>
                  <a:cubicBezTo>
                    <a:pt x="5108" y="14957"/>
                    <a:pt x="5095" y="14974"/>
                    <a:pt x="5080" y="14981"/>
                  </a:cubicBezTo>
                  <a:cubicBezTo>
                    <a:pt x="5015" y="14916"/>
                    <a:pt x="4938" y="14879"/>
                    <a:pt x="4934" y="14833"/>
                  </a:cubicBezTo>
                  <a:lnTo>
                    <a:pt x="4934" y="14833"/>
                  </a:lnTo>
                  <a:cubicBezTo>
                    <a:pt x="4954" y="14856"/>
                    <a:pt x="4982" y="14874"/>
                    <a:pt x="5012" y="14881"/>
                  </a:cubicBezTo>
                  <a:lnTo>
                    <a:pt x="4934" y="14821"/>
                  </a:lnTo>
                  <a:cubicBezTo>
                    <a:pt x="4927" y="14802"/>
                    <a:pt x="4927" y="14794"/>
                    <a:pt x="4933" y="14794"/>
                  </a:cubicBezTo>
                  <a:cubicBezTo>
                    <a:pt x="4952" y="14794"/>
                    <a:pt x="5029" y="14886"/>
                    <a:pt x="5055" y="14886"/>
                  </a:cubicBezTo>
                  <a:cubicBezTo>
                    <a:pt x="5058" y="14886"/>
                    <a:pt x="5060" y="14885"/>
                    <a:pt x="5061" y="14884"/>
                  </a:cubicBezTo>
                  <a:cubicBezTo>
                    <a:pt x="4915" y="14758"/>
                    <a:pt x="4734" y="14626"/>
                    <a:pt x="4639" y="14513"/>
                  </a:cubicBezTo>
                  <a:cubicBezTo>
                    <a:pt x="4640" y="14508"/>
                    <a:pt x="4642" y="14507"/>
                    <a:pt x="4646" y="14507"/>
                  </a:cubicBezTo>
                  <a:cubicBezTo>
                    <a:pt x="4675" y="14507"/>
                    <a:pt x="4792" y="14632"/>
                    <a:pt x="4806" y="14632"/>
                  </a:cubicBezTo>
                  <a:cubicBezTo>
                    <a:pt x="4811" y="14632"/>
                    <a:pt x="4804" y="14618"/>
                    <a:pt x="4778" y="14580"/>
                  </a:cubicBezTo>
                  <a:lnTo>
                    <a:pt x="4778" y="14580"/>
                  </a:lnTo>
                  <a:lnTo>
                    <a:pt x="4927" y="14752"/>
                  </a:lnTo>
                  <a:cubicBezTo>
                    <a:pt x="4907" y="14708"/>
                    <a:pt x="4904" y="14693"/>
                    <a:pt x="4910" y="14693"/>
                  </a:cubicBezTo>
                  <a:lnTo>
                    <a:pt x="4910" y="14693"/>
                  </a:lnTo>
                  <a:cubicBezTo>
                    <a:pt x="4919" y="14693"/>
                    <a:pt x="4958" y="14744"/>
                    <a:pt x="4970" y="14744"/>
                  </a:cubicBezTo>
                  <a:cubicBezTo>
                    <a:pt x="4976" y="14744"/>
                    <a:pt x="4975" y="14731"/>
                    <a:pt x="4959" y="14689"/>
                  </a:cubicBezTo>
                  <a:cubicBezTo>
                    <a:pt x="4757" y="14471"/>
                    <a:pt x="4711" y="14469"/>
                    <a:pt x="4507" y="14251"/>
                  </a:cubicBezTo>
                  <a:cubicBezTo>
                    <a:pt x="4495" y="14245"/>
                    <a:pt x="4488" y="14243"/>
                    <a:pt x="4483" y="14243"/>
                  </a:cubicBezTo>
                  <a:cubicBezTo>
                    <a:pt x="4465" y="14243"/>
                    <a:pt x="4477" y="14268"/>
                    <a:pt x="4459" y="14268"/>
                  </a:cubicBezTo>
                  <a:cubicBezTo>
                    <a:pt x="4454" y="14268"/>
                    <a:pt x="4447" y="14266"/>
                    <a:pt x="4435" y="14260"/>
                  </a:cubicBezTo>
                  <a:cubicBezTo>
                    <a:pt x="4106" y="13991"/>
                    <a:pt x="4275" y="13949"/>
                    <a:pt x="4015" y="13771"/>
                  </a:cubicBezTo>
                  <a:cubicBezTo>
                    <a:pt x="3939" y="13734"/>
                    <a:pt x="3879" y="13750"/>
                    <a:pt x="3742" y="13572"/>
                  </a:cubicBezTo>
                  <a:lnTo>
                    <a:pt x="3742" y="13572"/>
                  </a:lnTo>
                  <a:lnTo>
                    <a:pt x="3828" y="13592"/>
                  </a:lnTo>
                  <a:cubicBezTo>
                    <a:pt x="3628" y="13384"/>
                    <a:pt x="3663" y="13525"/>
                    <a:pt x="3473" y="13289"/>
                  </a:cubicBezTo>
                  <a:lnTo>
                    <a:pt x="3473" y="13289"/>
                  </a:lnTo>
                  <a:cubicBezTo>
                    <a:pt x="3518" y="13309"/>
                    <a:pt x="3617" y="13408"/>
                    <a:pt x="3621" y="13408"/>
                  </a:cubicBezTo>
                  <a:cubicBezTo>
                    <a:pt x="3621" y="13408"/>
                    <a:pt x="3620" y="13407"/>
                    <a:pt x="3617" y="13402"/>
                  </a:cubicBezTo>
                  <a:cubicBezTo>
                    <a:pt x="3505" y="13238"/>
                    <a:pt x="3501" y="13324"/>
                    <a:pt x="3394" y="13217"/>
                  </a:cubicBezTo>
                  <a:lnTo>
                    <a:pt x="3401" y="13166"/>
                  </a:lnTo>
                  <a:cubicBezTo>
                    <a:pt x="3181" y="12953"/>
                    <a:pt x="2919" y="12735"/>
                    <a:pt x="2673" y="12501"/>
                  </a:cubicBezTo>
                  <a:lnTo>
                    <a:pt x="2673" y="12501"/>
                  </a:lnTo>
                  <a:cubicBezTo>
                    <a:pt x="2685" y="12503"/>
                    <a:pt x="2703" y="12512"/>
                    <a:pt x="2712" y="12512"/>
                  </a:cubicBezTo>
                  <a:cubicBezTo>
                    <a:pt x="2721" y="12512"/>
                    <a:pt x="2722" y="12503"/>
                    <a:pt x="2699" y="12470"/>
                  </a:cubicBezTo>
                  <a:cubicBezTo>
                    <a:pt x="2541" y="12327"/>
                    <a:pt x="2379" y="12164"/>
                    <a:pt x="2223" y="11997"/>
                  </a:cubicBezTo>
                  <a:lnTo>
                    <a:pt x="1996" y="11749"/>
                  </a:lnTo>
                  <a:cubicBezTo>
                    <a:pt x="1924" y="11671"/>
                    <a:pt x="1853" y="11592"/>
                    <a:pt x="1788" y="11515"/>
                  </a:cubicBezTo>
                  <a:lnTo>
                    <a:pt x="1653" y="11423"/>
                  </a:lnTo>
                  <a:cubicBezTo>
                    <a:pt x="1634" y="11401"/>
                    <a:pt x="1631" y="11378"/>
                    <a:pt x="1640" y="11378"/>
                  </a:cubicBezTo>
                  <a:cubicBezTo>
                    <a:pt x="1643" y="11378"/>
                    <a:pt x="1648" y="11380"/>
                    <a:pt x="1653" y="11385"/>
                  </a:cubicBezTo>
                  <a:cubicBezTo>
                    <a:pt x="1630" y="11345"/>
                    <a:pt x="1620" y="11333"/>
                    <a:pt x="1615" y="11333"/>
                  </a:cubicBezTo>
                  <a:cubicBezTo>
                    <a:pt x="1607" y="11333"/>
                    <a:pt x="1611" y="11359"/>
                    <a:pt x="1598" y="11359"/>
                  </a:cubicBezTo>
                  <a:cubicBezTo>
                    <a:pt x="1594" y="11359"/>
                    <a:pt x="1588" y="11356"/>
                    <a:pt x="1579" y="11348"/>
                  </a:cubicBezTo>
                  <a:cubicBezTo>
                    <a:pt x="1542" y="11303"/>
                    <a:pt x="1536" y="11271"/>
                    <a:pt x="1550" y="11271"/>
                  </a:cubicBezTo>
                  <a:cubicBezTo>
                    <a:pt x="1555" y="11271"/>
                    <a:pt x="1564" y="11276"/>
                    <a:pt x="1574" y="11286"/>
                  </a:cubicBezTo>
                  <a:cubicBezTo>
                    <a:pt x="1463" y="11156"/>
                    <a:pt x="1380" y="11005"/>
                    <a:pt x="1324" y="10845"/>
                  </a:cubicBezTo>
                  <a:cubicBezTo>
                    <a:pt x="1266" y="10681"/>
                    <a:pt x="1248" y="10502"/>
                    <a:pt x="1273" y="10328"/>
                  </a:cubicBezTo>
                  <a:lnTo>
                    <a:pt x="1273" y="10328"/>
                  </a:lnTo>
                  <a:lnTo>
                    <a:pt x="1282" y="10382"/>
                  </a:lnTo>
                  <a:cubicBezTo>
                    <a:pt x="1294" y="10275"/>
                    <a:pt x="1278" y="10212"/>
                    <a:pt x="1273" y="10152"/>
                  </a:cubicBezTo>
                  <a:cubicBezTo>
                    <a:pt x="1259" y="10078"/>
                    <a:pt x="1271" y="10001"/>
                    <a:pt x="1303" y="9934"/>
                  </a:cubicBezTo>
                  <a:lnTo>
                    <a:pt x="1303" y="9934"/>
                  </a:lnTo>
                  <a:lnTo>
                    <a:pt x="1301" y="9974"/>
                  </a:lnTo>
                  <a:cubicBezTo>
                    <a:pt x="1363" y="9742"/>
                    <a:pt x="1475" y="9524"/>
                    <a:pt x="1628" y="9334"/>
                  </a:cubicBezTo>
                  <a:lnTo>
                    <a:pt x="1746" y="9206"/>
                  </a:lnTo>
                  <a:lnTo>
                    <a:pt x="1873" y="9083"/>
                  </a:lnTo>
                  <a:cubicBezTo>
                    <a:pt x="1959" y="9007"/>
                    <a:pt x="2040" y="8935"/>
                    <a:pt x="2119" y="8877"/>
                  </a:cubicBezTo>
                  <a:cubicBezTo>
                    <a:pt x="2133" y="8789"/>
                    <a:pt x="2490" y="8539"/>
                    <a:pt x="2460" y="8465"/>
                  </a:cubicBezTo>
                  <a:cubicBezTo>
                    <a:pt x="2692" y="8286"/>
                    <a:pt x="2643" y="8353"/>
                    <a:pt x="2947" y="8082"/>
                  </a:cubicBezTo>
                  <a:cubicBezTo>
                    <a:pt x="3028" y="8008"/>
                    <a:pt x="3030" y="7936"/>
                    <a:pt x="3121" y="7834"/>
                  </a:cubicBezTo>
                  <a:lnTo>
                    <a:pt x="3148" y="7859"/>
                  </a:lnTo>
                  <a:lnTo>
                    <a:pt x="3250" y="7702"/>
                  </a:lnTo>
                  <a:lnTo>
                    <a:pt x="3348" y="7667"/>
                  </a:lnTo>
                  <a:lnTo>
                    <a:pt x="3431" y="7570"/>
                  </a:lnTo>
                  <a:lnTo>
                    <a:pt x="3431" y="7570"/>
                  </a:lnTo>
                  <a:cubicBezTo>
                    <a:pt x="3400" y="7599"/>
                    <a:pt x="3359" y="7623"/>
                    <a:pt x="3345" y="7623"/>
                  </a:cubicBezTo>
                  <a:cubicBezTo>
                    <a:pt x="3343" y="7623"/>
                    <a:pt x="3341" y="7623"/>
                    <a:pt x="3341" y="7621"/>
                  </a:cubicBezTo>
                  <a:cubicBezTo>
                    <a:pt x="3464" y="7473"/>
                    <a:pt x="3685" y="7309"/>
                    <a:pt x="3714" y="7309"/>
                  </a:cubicBezTo>
                  <a:cubicBezTo>
                    <a:pt x="3715" y="7309"/>
                    <a:pt x="3716" y="7310"/>
                    <a:pt x="3716" y="7310"/>
                  </a:cubicBezTo>
                  <a:lnTo>
                    <a:pt x="4025" y="6958"/>
                  </a:lnTo>
                  <a:lnTo>
                    <a:pt x="4025" y="6958"/>
                  </a:lnTo>
                  <a:cubicBezTo>
                    <a:pt x="4026" y="6970"/>
                    <a:pt x="4003" y="7001"/>
                    <a:pt x="3977" y="7036"/>
                  </a:cubicBezTo>
                  <a:lnTo>
                    <a:pt x="3977" y="7036"/>
                  </a:lnTo>
                  <a:cubicBezTo>
                    <a:pt x="4014" y="6990"/>
                    <a:pt x="4027" y="6984"/>
                    <a:pt x="4038" y="6984"/>
                  </a:cubicBezTo>
                  <a:cubicBezTo>
                    <a:pt x="4041" y="6984"/>
                    <a:pt x="4044" y="6984"/>
                    <a:pt x="4048" y="6984"/>
                  </a:cubicBezTo>
                  <a:cubicBezTo>
                    <a:pt x="4060" y="6984"/>
                    <a:pt x="4077" y="6976"/>
                    <a:pt x="4136" y="6895"/>
                  </a:cubicBezTo>
                  <a:lnTo>
                    <a:pt x="4136" y="6895"/>
                  </a:lnTo>
                  <a:cubicBezTo>
                    <a:pt x="4132" y="6898"/>
                    <a:pt x="4129" y="6899"/>
                    <a:pt x="4127" y="6899"/>
                  </a:cubicBezTo>
                  <a:cubicBezTo>
                    <a:pt x="4115" y="6899"/>
                    <a:pt x="4131" y="6866"/>
                    <a:pt x="4129" y="6858"/>
                  </a:cubicBezTo>
                  <a:cubicBezTo>
                    <a:pt x="4226" y="6793"/>
                    <a:pt x="4410" y="6612"/>
                    <a:pt x="4539" y="6469"/>
                  </a:cubicBezTo>
                  <a:lnTo>
                    <a:pt x="4539" y="6469"/>
                  </a:lnTo>
                  <a:lnTo>
                    <a:pt x="4530" y="6513"/>
                  </a:lnTo>
                  <a:cubicBezTo>
                    <a:pt x="4781" y="6274"/>
                    <a:pt x="5038" y="5989"/>
                    <a:pt x="5314" y="5715"/>
                  </a:cubicBezTo>
                  <a:lnTo>
                    <a:pt x="5314" y="5715"/>
                  </a:lnTo>
                  <a:cubicBezTo>
                    <a:pt x="5275" y="5747"/>
                    <a:pt x="5249" y="5760"/>
                    <a:pt x="5235" y="5760"/>
                  </a:cubicBezTo>
                  <a:cubicBezTo>
                    <a:pt x="5211" y="5760"/>
                    <a:pt x="5224" y="5720"/>
                    <a:pt x="5274" y="5666"/>
                  </a:cubicBezTo>
                  <a:lnTo>
                    <a:pt x="5335" y="5662"/>
                  </a:lnTo>
                  <a:cubicBezTo>
                    <a:pt x="5342" y="5647"/>
                    <a:pt x="5342" y="5642"/>
                    <a:pt x="5338" y="5642"/>
                  </a:cubicBezTo>
                  <a:lnTo>
                    <a:pt x="5338" y="5642"/>
                  </a:lnTo>
                  <a:cubicBezTo>
                    <a:pt x="5330" y="5642"/>
                    <a:pt x="5305" y="5663"/>
                    <a:pt x="5298" y="5663"/>
                  </a:cubicBezTo>
                  <a:cubicBezTo>
                    <a:pt x="5292" y="5663"/>
                    <a:pt x="5296" y="5650"/>
                    <a:pt x="5325" y="5606"/>
                  </a:cubicBezTo>
                  <a:cubicBezTo>
                    <a:pt x="5364" y="5569"/>
                    <a:pt x="5388" y="5555"/>
                    <a:pt x="5400" y="5555"/>
                  </a:cubicBezTo>
                  <a:cubicBezTo>
                    <a:pt x="5421" y="5555"/>
                    <a:pt x="5408" y="5596"/>
                    <a:pt x="5376" y="5639"/>
                  </a:cubicBezTo>
                  <a:lnTo>
                    <a:pt x="5492" y="5504"/>
                  </a:lnTo>
                  <a:lnTo>
                    <a:pt x="5492" y="5504"/>
                  </a:lnTo>
                  <a:cubicBezTo>
                    <a:pt x="5508" y="5506"/>
                    <a:pt x="5483" y="5539"/>
                    <a:pt x="5488" y="5557"/>
                  </a:cubicBezTo>
                  <a:cubicBezTo>
                    <a:pt x="5520" y="5488"/>
                    <a:pt x="5731" y="5372"/>
                    <a:pt x="5775" y="5268"/>
                  </a:cubicBezTo>
                  <a:lnTo>
                    <a:pt x="5789" y="5268"/>
                  </a:lnTo>
                  <a:cubicBezTo>
                    <a:pt x="6065" y="4994"/>
                    <a:pt x="6178" y="4860"/>
                    <a:pt x="6401" y="4635"/>
                  </a:cubicBezTo>
                  <a:cubicBezTo>
                    <a:pt x="6380" y="4605"/>
                    <a:pt x="6473" y="4524"/>
                    <a:pt x="6519" y="4438"/>
                  </a:cubicBezTo>
                  <a:cubicBezTo>
                    <a:pt x="6693" y="4280"/>
                    <a:pt x="6895" y="4118"/>
                    <a:pt x="7089" y="3918"/>
                  </a:cubicBezTo>
                  <a:cubicBezTo>
                    <a:pt x="7217" y="3765"/>
                    <a:pt x="7110" y="3856"/>
                    <a:pt x="7157" y="3779"/>
                  </a:cubicBezTo>
                  <a:lnTo>
                    <a:pt x="7157" y="3779"/>
                  </a:lnTo>
                  <a:cubicBezTo>
                    <a:pt x="7158" y="3780"/>
                    <a:pt x="7159" y="3780"/>
                    <a:pt x="7160" y="3780"/>
                  </a:cubicBezTo>
                  <a:cubicBezTo>
                    <a:pt x="7191" y="3780"/>
                    <a:pt x="7305" y="3672"/>
                    <a:pt x="7320" y="3672"/>
                  </a:cubicBezTo>
                  <a:lnTo>
                    <a:pt x="7320" y="3672"/>
                  </a:lnTo>
                  <a:cubicBezTo>
                    <a:pt x="7325" y="3672"/>
                    <a:pt x="7320" y="3683"/>
                    <a:pt x="7300" y="3710"/>
                  </a:cubicBezTo>
                  <a:cubicBezTo>
                    <a:pt x="7532" y="3469"/>
                    <a:pt x="7599" y="3402"/>
                    <a:pt x="7880" y="3084"/>
                  </a:cubicBezTo>
                  <a:lnTo>
                    <a:pt x="7880" y="3084"/>
                  </a:lnTo>
                  <a:cubicBezTo>
                    <a:pt x="7850" y="3101"/>
                    <a:pt x="7821" y="3122"/>
                    <a:pt x="7811" y="3122"/>
                  </a:cubicBezTo>
                  <a:cubicBezTo>
                    <a:pt x="7807" y="3122"/>
                    <a:pt x="7806" y="3119"/>
                    <a:pt x="7808" y="3112"/>
                  </a:cubicBezTo>
                  <a:cubicBezTo>
                    <a:pt x="7852" y="3062"/>
                    <a:pt x="7921" y="3013"/>
                    <a:pt x="7940" y="3013"/>
                  </a:cubicBezTo>
                  <a:cubicBezTo>
                    <a:pt x="7943" y="3013"/>
                    <a:pt x="7945" y="3014"/>
                    <a:pt x="7945" y="3017"/>
                  </a:cubicBezTo>
                  <a:lnTo>
                    <a:pt x="7933" y="3033"/>
                  </a:lnTo>
                  <a:cubicBezTo>
                    <a:pt x="8237" y="2662"/>
                    <a:pt x="8779" y="2321"/>
                    <a:pt x="9000" y="2004"/>
                  </a:cubicBezTo>
                  <a:lnTo>
                    <a:pt x="9000" y="2004"/>
                  </a:lnTo>
                  <a:lnTo>
                    <a:pt x="8988" y="2022"/>
                  </a:lnTo>
                  <a:lnTo>
                    <a:pt x="9238" y="1716"/>
                  </a:lnTo>
                  <a:cubicBezTo>
                    <a:pt x="9269" y="1688"/>
                    <a:pt x="9282" y="1678"/>
                    <a:pt x="9286" y="1678"/>
                  </a:cubicBezTo>
                  <a:lnTo>
                    <a:pt x="9286" y="1678"/>
                  </a:lnTo>
                  <a:cubicBezTo>
                    <a:pt x="9296" y="1678"/>
                    <a:pt x="9241" y="1749"/>
                    <a:pt x="9257" y="1749"/>
                  </a:cubicBezTo>
                  <a:cubicBezTo>
                    <a:pt x="9262" y="1749"/>
                    <a:pt x="9272" y="1743"/>
                    <a:pt x="9289" y="1730"/>
                  </a:cubicBezTo>
                  <a:cubicBezTo>
                    <a:pt x="9306" y="1709"/>
                    <a:pt x="9322" y="1688"/>
                    <a:pt x="9338" y="1670"/>
                  </a:cubicBezTo>
                  <a:cubicBezTo>
                    <a:pt x="9343" y="1661"/>
                    <a:pt x="9350" y="1654"/>
                    <a:pt x="9357" y="1647"/>
                  </a:cubicBezTo>
                  <a:lnTo>
                    <a:pt x="9380" y="1619"/>
                  </a:lnTo>
                  <a:cubicBezTo>
                    <a:pt x="9415" y="1584"/>
                    <a:pt x="9447" y="1552"/>
                    <a:pt x="9480" y="1521"/>
                  </a:cubicBezTo>
                  <a:cubicBezTo>
                    <a:pt x="9535" y="1475"/>
                    <a:pt x="9598" y="1433"/>
                    <a:pt x="9663" y="1396"/>
                  </a:cubicBezTo>
                  <a:cubicBezTo>
                    <a:pt x="9788" y="1322"/>
                    <a:pt x="9918" y="1278"/>
                    <a:pt x="10066" y="1213"/>
                  </a:cubicBezTo>
                  <a:cubicBezTo>
                    <a:pt x="10084" y="1215"/>
                    <a:pt x="10104" y="1215"/>
                    <a:pt x="10125" y="1215"/>
                  </a:cubicBezTo>
                  <a:cubicBezTo>
                    <a:pt x="10236" y="1215"/>
                    <a:pt x="10383" y="1197"/>
                    <a:pt x="10545" y="1197"/>
                  </a:cubicBezTo>
                  <a:cubicBezTo>
                    <a:pt x="10576" y="1197"/>
                    <a:pt x="10607" y="1198"/>
                    <a:pt x="10639" y="1199"/>
                  </a:cubicBezTo>
                  <a:cubicBezTo>
                    <a:pt x="10866" y="1208"/>
                    <a:pt x="11102" y="1283"/>
                    <a:pt x="11234" y="1387"/>
                  </a:cubicBezTo>
                  <a:lnTo>
                    <a:pt x="11228" y="1357"/>
                  </a:lnTo>
                  <a:lnTo>
                    <a:pt x="11228" y="1357"/>
                  </a:lnTo>
                  <a:cubicBezTo>
                    <a:pt x="11313" y="1378"/>
                    <a:pt x="11311" y="1419"/>
                    <a:pt x="11362" y="1454"/>
                  </a:cubicBezTo>
                  <a:cubicBezTo>
                    <a:pt x="11364" y="1438"/>
                    <a:pt x="11312" y="1404"/>
                    <a:pt x="11329" y="1404"/>
                  </a:cubicBezTo>
                  <a:cubicBezTo>
                    <a:pt x="11333" y="1404"/>
                    <a:pt x="11338" y="1405"/>
                    <a:pt x="11346" y="1408"/>
                  </a:cubicBezTo>
                  <a:cubicBezTo>
                    <a:pt x="11508" y="1498"/>
                    <a:pt x="11638" y="1619"/>
                    <a:pt x="11786" y="1772"/>
                  </a:cubicBezTo>
                  <a:cubicBezTo>
                    <a:pt x="11928" y="1918"/>
                    <a:pt x="12071" y="2069"/>
                    <a:pt x="12213" y="2222"/>
                  </a:cubicBezTo>
                  <a:cubicBezTo>
                    <a:pt x="12498" y="2525"/>
                    <a:pt x="12778" y="2834"/>
                    <a:pt x="13061" y="3133"/>
                  </a:cubicBezTo>
                  <a:cubicBezTo>
                    <a:pt x="13270" y="3348"/>
                    <a:pt x="13263" y="3170"/>
                    <a:pt x="13495" y="3476"/>
                  </a:cubicBezTo>
                  <a:lnTo>
                    <a:pt x="13388" y="3429"/>
                  </a:lnTo>
                  <a:lnTo>
                    <a:pt x="13388" y="3429"/>
                  </a:lnTo>
                  <a:cubicBezTo>
                    <a:pt x="13852" y="3821"/>
                    <a:pt x="14262" y="4306"/>
                    <a:pt x="14712" y="4695"/>
                  </a:cubicBezTo>
                  <a:cubicBezTo>
                    <a:pt x="14679" y="4677"/>
                    <a:pt x="14670" y="4686"/>
                    <a:pt x="14631" y="4644"/>
                  </a:cubicBezTo>
                  <a:lnTo>
                    <a:pt x="14631" y="4644"/>
                  </a:lnTo>
                  <a:cubicBezTo>
                    <a:pt x="14696" y="4749"/>
                    <a:pt x="14939" y="4958"/>
                    <a:pt x="14973" y="4958"/>
                  </a:cubicBezTo>
                  <a:cubicBezTo>
                    <a:pt x="14974" y="4958"/>
                    <a:pt x="14975" y="4958"/>
                    <a:pt x="14976" y="4957"/>
                  </a:cubicBezTo>
                  <a:lnTo>
                    <a:pt x="14976" y="4957"/>
                  </a:lnTo>
                  <a:cubicBezTo>
                    <a:pt x="15039" y="5024"/>
                    <a:pt x="14974" y="4987"/>
                    <a:pt x="15006" y="5036"/>
                  </a:cubicBezTo>
                  <a:cubicBezTo>
                    <a:pt x="15083" y="5138"/>
                    <a:pt x="15257" y="5233"/>
                    <a:pt x="15282" y="5300"/>
                  </a:cubicBezTo>
                  <a:cubicBezTo>
                    <a:pt x="15283" y="5302"/>
                    <a:pt x="15282" y="5303"/>
                    <a:pt x="15281" y="5303"/>
                  </a:cubicBezTo>
                  <a:cubicBezTo>
                    <a:pt x="15279" y="5303"/>
                    <a:pt x="15272" y="5299"/>
                    <a:pt x="15264" y="5293"/>
                  </a:cubicBezTo>
                  <a:lnTo>
                    <a:pt x="15264" y="5293"/>
                  </a:lnTo>
                  <a:cubicBezTo>
                    <a:pt x="15333" y="5355"/>
                    <a:pt x="15447" y="5478"/>
                    <a:pt x="15468" y="5478"/>
                  </a:cubicBezTo>
                  <a:cubicBezTo>
                    <a:pt x="15472" y="5478"/>
                    <a:pt x="15472" y="5472"/>
                    <a:pt x="15468" y="5460"/>
                  </a:cubicBezTo>
                  <a:lnTo>
                    <a:pt x="15468" y="5460"/>
                  </a:lnTo>
                  <a:cubicBezTo>
                    <a:pt x="15613" y="5629"/>
                    <a:pt x="15779" y="5749"/>
                    <a:pt x="15890" y="5889"/>
                  </a:cubicBezTo>
                  <a:lnTo>
                    <a:pt x="15890" y="5889"/>
                  </a:lnTo>
                  <a:cubicBezTo>
                    <a:pt x="15883" y="5885"/>
                    <a:pt x="15877" y="5882"/>
                    <a:pt x="15869" y="5880"/>
                  </a:cubicBezTo>
                  <a:lnTo>
                    <a:pt x="15869" y="5880"/>
                  </a:lnTo>
                  <a:lnTo>
                    <a:pt x="15964" y="5996"/>
                  </a:lnTo>
                  <a:cubicBezTo>
                    <a:pt x="15943" y="5959"/>
                    <a:pt x="15921" y="5925"/>
                    <a:pt x="15896" y="5893"/>
                  </a:cubicBezTo>
                  <a:lnTo>
                    <a:pt x="15896" y="5893"/>
                  </a:lnTo>
                  <a:cubicBezTo>
                    <a:pt x="15894" y="5893"/>
                    <a:pt x="15893" y="5892"/>
                    <a:pt x="15892" y="5891"/>
                  </a:cubicBezTo>
                  <a:cubicBezTo>
                    <a:pt x="15891" y="5891"/>
                    <a:pt x="15891" y="5890"/>
                    <a:pt x="15890" y="5889"/>
                  </a:cubicBezTo>
                  <a:lnTo>
                    <a:pt x="15890" y="5889"/>
                  </a:lnTo>
                  <a:cubicBezTo>
                    <a:pt x="15891" y="5890"/>
                    <a:pt x="15893" y="5891"/>
                    <a:pt x="15894" y="5891"/>
                  </a:cubicBezTo>
                  <a:cubicBezTo>
                    <a:pt x="15895" y="5892"/>
                    <a:pt x="15895" y="5893"/>
                    <a:pt x="15896" y="5893"/>
                  </a:cubicBezTo>
                  <a:lnTo>
                    <a:pt x="15896" y="5893"/>
                  </a:lnTo>
                  <a:cubicBezTo>
                    <a:pt x="16001" y="5948"/>
                    <a:pt x="16139" y="6161"/>
                    <a:pt x="16206" y="6161"/>
                  </a:cubicBezTo>
                  <a:cubicBezTo>
                    <a:pt x="16208" y="6161"/>
                    <a:pt x="16210" y="6161"/>
                    <a:pt x="16212" y="6160"/>
                  </a:cubicBezTo>
                  <a:lnTo>
                    <a:pt x="16212" y="6160"/>
                  </a:lnTo>
                  <a:cubicBezTo>
                    <a:pt x="16161" y="6190"/>
                    <a:pt x="16455" y="6469"/>
                    <a:pt x="16573" y="6550"/>
                  </a:cubicBezTo>
                  <a:cubicBezTo>
                    <a:pt x="16570" y="6548"/>
                    <a:pt x="16567" y="6547"/>
                    <a:pt x="16566" y="6547"/>
                  </a:cubicBezTo>
                  <a:lnTo>
                    <a:pt x="16566" y="6547"/>
                  </a:lnTo>
                  <a:cubicBezTo>
                    <a:pt x="16549" y="6547"/>
                    <a:pt x="16626" y="6629"/>
                    <a:pt x="16603" y="6629"/>
                  </a:cubicBezTo>
                  <a:cubicBezTo>
                    <a:pt x="16600" y="6629"/>
                    <a:pt x="16597" y="6628"/>
                    <a:pt x="16592" y="6626"/>
                  </a:cubicBezTo>
                  <a:lnTo>
                    <a:pt x="16592" y="6626"/>
                  </a:lnTo>
                  <a:cubicBezTo>
                    <a:pt x="16688" y="6722"/>
                    <a:pt x="16783" y="6804"/>
                    <a:pt x="16811" y="6804"/>
                  </a:cubicBezTo>
                  <a:cubicBezTo>
                    <a:pt x="16816" y="6804"/>
                    <a:pt x="16819" y="6802"/>
                    <a:pt x="16819" y="6795"/>
                  </a:cubicBezTo>
                  <a:cubicBezTo>
                    <a:pt x="16981" y="7053"/>
                    <a:pt x="17278" y="7178"/>
                    <a:pt x="17334" y="7356"/>
                  </a:cubicBezTo>
                  <a:cubicBezTo>
                    <a:pt x="17693" y="7672"/>
                    <a:pt x="18020" y="7971"/>
                    <a:pt x="18333" y="8263"/>
                  </a:cubicBezTo>
                  <a:cubicBezTo>
                    <a:pt x="18331" y="8264"/>
                    <a:pt x="18328" y="8265"/>
                    <a:pt x="18326" y="8265"/>
                  </a:cubicBezTo>
                  <a:cubicBezTo>
                    <a:pt x="18264" y="8265"/>
                    <a:pt x="18032" y="7981"/>
                    <a:pt x="17975" y="7981"/>
                  </a:cubicBezTo>
                  <a:cubicBezTo>
                    <a:pt x="17970" y="7981"/>
                    <a:pt x="17966" y="7983"/>
                    <a:pt x="17964" y="7987"/>
                  </a:cubicBezTo>
                  <a:cubicBezTo>
                    <a:pt x="18268" y="8258"/>
                    <a:pt x="18470" y="8390"/>
                    <a:pt x="18746" y="8685"/>
                  </a:cubicBezTo>
                  <a:cubicBezTo>
                    <a:pt x="18764" y="8706"/>
                    <a:pt x="18768" y="8714"/>
                    <a:pt x="18763" y="8714"/>
                  </a:cubicBezTo>
                  <a:cubicBezTo>
                    <a:pt x="18750" y="8714"/>
                    <a:pt x="18676" y="8657"/>
                    <a:pt x="18653" y="8643"/>
                  </a:cubicBezTo>
                  <a:lnTo>
                    <a:pt x="18653" y="8643"/>
                  </a:lnTo>
                  <a:cubicBezTo>
                    <a:pt x="18806" y="8777"/>
                    <a:pt x="18943" y="8919"/>
                    <a:pt x="19079" y="9053"/>
                  </a:cubicBezTo>
                  <a:cubicBezTo>
                    <a:pt x="19144" y="9118"/>
                    <a:pt x="19209" y="9183"/>
                    <a:pt x="19274" y="9248"/>
                  </a:cubicBezTo>
                  <a:lnTo>
                    <a:pt x="19369" y="9348"/>
                  </a:lnTo>
                  <a:lnTo>
                    <a:pt x="19448" y="9437"/>
                  </a:lnTo>
                  <a:lnTo>
                    <a:pt x="19448" y="9437"/>
                  </a:lnTo>
                  <a:cubicBezTo>
                    <a:pt x="19448" y="9431"/>
                    <a:pt x="19451" y="9428"/>
                    <a:pt x="19456" y="9428"/>
                  </a:cubicBezTo>
                  <a:cubicBezTo>
                    <a:pt x="19473" y="9428"/>
                    <a:pt x="19512" y="9457"/>
                    <a:pt x="19548" y="9501"/>
                  </a:cubicBezTo>
                  <a:cubicBezTo>
                    <a:pt x="19601" y="9554"/>
                    <a:pt x="19650" y="9627"/>
                    <a:pt x="19669" y="9643"/>
                  </a:cubicBezTo>
                  <a:lnTo>
                    <a:pt x="19669" y="9643"/>
                  </a:lnTo>
                  <a:cubicBezTo>
                    <a:pt x="19662" y="9639"/>
                    <a:pt x="19656" y="9637"/>
                    <a:pt x="19652" y="9637"/>
                  </a:cubicBezTo>
                  <a:cubicBezTo>
                    <a:pt x="19628" y="9637"/>
                    <a:pt x="19658" y="9702"/>
                    <a:pt x="19673" y="9763"/>
                  </a:cubicBezTo>
                  <a:cubicBezTo>
                    <a:pt x="19686" y="9816"/>
                    <a:pt x="19697" y="9864"/>
                    <a:pt x="19676" y="9864"/>
                  </a:cubicBezTo>
                  <a:cubicBezTo>
                    <a:pt x="19668" y="9864"/>
                    <a:pt x="19653" y="9855"/>
                    <a:pt x="19631" y="9835"/>
                  </a:cubicBezTo>
                  <a:lnTo>
                    <a:pt x="19631" y="9835"/>
                  </a:lnTo>
                  <a:cubicBezTo>
                    <a:pt x="19647" y="9869"/>
                    <a:pt x="19673" y="9911"/>
                    <a:pt x="19688" y="9911"/>
                  </a:cubicBezTo>
                  <a:cubicBezTo>
                    <a:pt x="19690" y="9911"/>
                    <a:pt x="19692" y="9910"/>
                    <a:pt x="19694" y="9909"/>
                  </a:cubicBezTo>
                  <a:lnTo>
                    <a:pt x="19694" y="9909"/>
                  </a:lnTo>
                  <a:cubicBezTo>
                    <a:pt x="19699" y="9947"/>
                    <a:pt x="19700" y="9971"/>
                    <a:pt x="19692" y="9971"/>
                  </a:cubicBezTo>
                  <a:cubicBezTo>
                    <a:pt x="19687" y="9971"/>
                    <a:pt x="19678" y="9960"/>
                    <a:pt x="19664" y="9937"/>
                  </a:cubicBezTo>
                  <a:lnTo>
                    <a:pt x="19664" y="9937"/>
                  </a:lnTo>
                  <a:cubicBezTo>
                    <a:pt x="19698" y="10050"/>
                    <a:pt x="19719" y="10085"/>
                    <a:pt x="19731" y="10120"/>
                  </a:cubicBezTo>
                  <a:cubicBezTo>
                    <a:pt x="19754" y="10175"/>
                    <a:pt x="19763" y="10233"/>
                    <a:pt x="19763" y="10294"/>
                  </a:cubicBezTo>
                  <a:cubicBezTo>
                    <a:pt x="19752" y="10294"/>
                    <a:pt x="19745" y="10250"/>
                    <a:pt x="19728" y="10229"/>
                  </a:cubicBezTo>
                  <a:lnTo>
                    <a:pt x="19728" y="10229"/>
                  </a:lnTo>
                  <a:cubicBezTo>
                    <a:pt x="19759" y="10335"/>
                    <a:pt x="19793" y="10449"/>
                    <a:pt x="19754" y="10632"/>
                  </a:cubicBezTo>
                  <a:cubicBezTo>
                    <a:pt x="19747" y="10621"/>
                    <a:pt x="19736" y="10639"/>
                    <a:pt x="19742" y="10587"/>
                  </a:cubicBezTo>
                  <a:lnTo>
                    <a:pt x="19742" y="10587"/>
                  </a:lnTo>
                  <a:cubicBezTo>
                    <a:pt x="19703" y="10893"/>
                    <a:pt x="19677" y="11143"/>
                    <a:pt x="19446" y="11418"/>
                  </a:cubicBezTo>
                  <a:cubicBezTo>
                    <a:pt x="19450" y="11391"/>
                    <a:pt x="19447" y="11381"/>
                    <a:pt x="19441" y="11381"/>
                  </a:cubicBezTo>
                  <a:cubicBezTo>
                    <a:pt x="19433" y="11381"/>
                    <a:pt x="19419" y="11396"/>
                    <a:pt x="19404" y="11413"/>
                  </a:cubicBezTo>
                  <a:cubicBezTo>
                    <a:pt x="19376" y="11445"/>
                    <a:pt x="19337" y="11481"/>
                    <a:pt x="19312" y="11481"/>
                  </a:cubicBezTo>
                  <a:cubicBezTo>
                    <a:pt x="19310" y="11481"/>
                    <a:pt x="19308" y="11481"/>
                    <a:pt x="19307" y="11481"/>
                  </a:cubicBezTo>
                  <a:lnTo>
                    <a:pt x="19249" y="11555"/>
                  </a:lnTo>
                  <a:lnTo>
                    <a:pt x="19184" y="11629"/>
                  </a:lnTo>
                  <a:lnTo>
                    <a:pt x="19256" y="11589"/>
                  </a:lnTo>
                  <a:lnTo>
                    <a:pt x="19256" y="11589"/>
                  </a:lnTo>
                  <a:cubicBezTo>
                    <a:pt x="19133" y="11710"/>
                    <a:pt x="19047" y="11842"/>
                    <a:pt x="18931" y="11937"/>
                  </a:cubicBezTo>
                  <a:lnTo>
                    <a:pt x="19010" y="11833"/>
                  </a:lnTo>
                  <a:lnTo>
                    <a:pt x="18785" y="12069"/>
                  </a:lnTo>
                  <a:lnTo>
                    <a:pt x="18929" y="11951"/>
                  </a:lnTo>
                  <a:lnTo>
                    <a:pt x="18929" y="11951"/>
                  </a:lnTo>
                  <a:cubicBezTo>
                    <a:pt x="18822" y="12093"/>
                    <a:pt x="18984" y="11979"/>
                    <a:pt x="18810" y="12134"/>
                  </a:cubicBezTo>
                  <a:cubicBezTo>
                    <a:pt x="18814" y="12130"/>
                    <a:pt x="18815" y="12129"/>
                    <a:pt x="18814" y="12129"/>
                  </a:cubicBezTo>
                  <a:lnTo>
                    <a:pt x="18814" y="12129"/>
                  </a:lnTo>
                  <a:cubicBezTo>
                    <a:pt x="18810" y="12129"/>
                    <a:pt x="18690" y="12251"/>
                    <a:pt x="18614" y="12296"/>
                  </a:cubicBezTo>
                  <a:lnTo>
                    <a:pt x="18614" y="12296"/>
                  </a:lnTo>
                  <a:cubicBezTo>
                    <a:pt x="18633" y="12266"/>
                    <a:pt x="18653" y="12238"/>
                    <a:pt x="18676" y="12211"/>
                  </a:cubicBezTo>
                  <a:lnTo>
                    <a:pt x="18676" y="12211"/>
                  </a:lnTo>
                  <a:cubicBezTo>
                    <a:pt x="18633" y="12252"/>
                    <a:pt x="18600" y="12283"/>
                    <a:pt x="18607" y="12300"/>
                  </a:cubicBezTo>
                  <a:lnTo>
                    <a:pt x="18607" y="12300"/>
                  </a:lnTo>
                  <a:cubicBezTo>
                    <a:pt x="18609" y="12299"/>
                    <a:pt x="18611" y="12297"/>
                    <a:pt x="18614" y="12296"/>
                  </a:cubicBezTo>
                  <a:lnTo>
                    <a:pt x="18614" y="12296"/>
                  </a:lnTo>
                  <a:cubicBezTo>
                    <a:pt x="18612" y="12298"/>
                    <a:pt x="18610" y="12301"/>
                    <a:pt x="18609" y="12303"/>
                  </a:cubicBezTo>
                  <a:cubicBezTo>
                    <a:pt x="18608" y="12302"/>
                    <a:pt x="18607" y="12301"/>
                    <a:pt x="18607" y="12300"/>
                  </a:cubicBezTo>
                  <a:lnTo>
                    <a:pt x="18607" y="12300"/>
                  </a:lnTo>
                  <a:cubicBezTo>
                    <a:pt x="18606" y="12300"/>
                    <a:pt x="18605" y="12301"/>
                    <a:pt x="18604" y="12301"/>
                  </a:cubicBezTo>
                  <a:cubicBezTo>
                    <a:pt x="18548" y="12387"/>
                    <a:pt x="18481" y="12463"/>
                    <a:pt x="18405" y="12528"/>
                  </a:cubicBezTo>
                  <a:cubicBezTo>
                    <a:pt x="18402" y="12530"/>
                    <a:pt x="18399" y="12530"/>
                    <a:pt x="18396" y="12530"/>
                  </a:cubicBezTo>
                  <a:cubicBezTo>
                    <a:pt x="18374" y="12530"/>
                    <a:pt x="18383" y="12481"/>
                    <a:pt x="18369" y="12481"/>
                  </a:cubicBezTo>
                  <a:cubicBezTo>
                    <a:pt x="18368" y="12481"/>
                    <a:pt x="18367" y="12481"/>
                    <a:pt x="18365" y="12482"/>
                  </a:cubicBezTo>
                  <a:cubicBezTo>
                    <a:pt x="18334" y="12565"/>
                    <a:pt x="18102" y="12762"/>
                    <a:pt x="18044" y="12869"/>
                  </a:cubicBezTo>
                  <a:lnTo>
                    <a:pt x="18044" y="12869"/>
                  </a:lnTo>
                  <a:cubicBezTo>
                    <a:pt x="18052" y="12848"/>
                    <a:pt x="18042" y="12834"/>
                    <a:pt x="18033" y="12834"/>
                  </a:cubicBezTo>
                  <a:cubicBezTo>
                    <a:pt x="18031" y="12834"/>
                    <a:pt x="18030" y="12834"/>
                    <a:pt x="18029" y="12834"/>
                  </a:cubicBezTo>
                  <a:lnTo>
                    <a:pt x="17999" y="12909"/>
                  </a:lnTo>
                  <a:cubicBezTo>
                    <a:pt x="17960" y="12939"/>
                    <a:pt x="17941" y="12952"/>
                    <a:pt x="17931" y="12952"/>
                  </a:cubicBezTo>
                  <a:cubicBezTo>
                    <a:pt x="17925" y="12952"/>
                    <a:pt x="17922" y="12947"/>
                    <a:pt x="17920" y="12939"/>
                  </a:cubicBezTo>
                  <a:cubicBezTo>
                    <a:pt x="17842" y="13013"/>
                    <a:pt x="17852" y="13019"/>
                    <a:pt x="17868" y="13019"/>
                  </a:cubicBezTo>
                  <a:cubicBezTo>
                    <a:pt x="17871" y="13019"/>
                    <a:pt x="17874" y="13019"/>
                    <a:pt x="17877" y="13019"/>
                  </a:cubicBezTo>
                  <a:cubicBezTo>
                    <a:pt x="17894" y="13019"/>
                    <a:pt x="17899" y="13025"/>
                    <a:pt x="17795" y="13113"/>
                  </a:cubicBezTo>
                  <a:cubicBezTo>
                    <a:pt x="17804" y="13094"/>
                    <a:pt x="17816" y="13078"/>
                    <a:pt x="17828" y="13062"/>
                  </a:cubicBezTo>
                  <a:lnTo>
                    <a:pt x="17828" y="13062"/>
                  </a:lnTo>
                  <a:cubicBezTo>
                    <a:pt x="17614" y="13256"/>
                    <a:pt x="17447" y="13470"/>
                    <a:pt x="17250" y="13646"/>
                  </a:cubicBezTo>
                  <a:cubicBezTo>
                    <a:pt x="17245" y="13647"/>
                    <a:pt x="17241" y="13648"/>
                    <a:pt x="17238" y="13648"/>
                  </a:cubicBezTo>
                  <a:cubicBezTo>
                    <a:pt x="17193" y="13648"/>
                    <a:pt x="17365" y="13505"/>
                    <a:pt x="17329" y="13505"/>
                  </a:cubicBezTo>
                  <a:cubicBezTo>
                    <a:pt x="17326" y="13505"/>
                    <a:pt x="17321" y="13506"/>
                    <a:pt x="17313" y="13509"/>
                  </a:cubicBezTo>
                  <a:cubicBezTo>
                    <a:pt x="17051" y="13785"/>
                    <a:pt x="16794" y="14109"/>
                    <a:pt x="16525" y="14362"/>
                  </a:cubicBezTo>
                  <a:lnTo>
                    <a:pt x="16578" y="14318"/>
                  </a:lnTo>
                  <a:lnTo>
                    <a:pt x="16578" y="14318"/>
                  </a:lnTo>
                  <a:cubicBezTo>
                    <a:pt x="16589" y="14400"/>
                    <a:pt x="16367" y="14487"/>
                    <a:pt x="16256" y="14635"/>
                  </a:cubicBezTo>
                  <a:lnTo>
                    <a:pt x="16256" y="14635"/>
                  </a:lnTo>
                  <a:cubicBezTo>
                    <a:pt x="16274" y="14609"/>
                    <a:pt x="16270" y="14586"/>
                    <a:pt x="16265" y="14586"/>
                  </a:cubicBezTo>
                  <a:lnTo>
                    <a:pt x="16265" y="14586"/>
                  </a:lnTo>
                  <a:cubicBezTo>
                    <a:pt x="16264" y="14586"/>
                    <a:pt x="16263" y="14587"/>
                    <a:pt x="16263" y="14589"/>
                  </a:cubicBezTo>
                  <a:cubicBezTo>
                    <a:pt x="16077" y="14758"/>
                    <a:pt x="15908" y="14967"/>
                    <a:pt x="15653" y="15252"/>
                  </a:cubicBezTo>
                  <a:lnTo>
                    <a:pt x="15674" y="15206"/>
                  </a:lnTo>
                  <a:lnTo>
                    <a:pt x="15674" y="15206"/>
                  </a:lnTo>
                  <a:cubicBezTo>
                    <a:pt x="15558" y="15301"/>
                    <a:pt x="15389" y="15477"/>
                    <a:pt x="15271" y="15586"/>
                  </a:cubicBezTo>
                  <a:cubicBezTo>
                    <a:pt x="15250" y="15626"/>
                    <a:pt x="15198" y="15678"/>
                    <a:pt x="15221" y="15678"/>
                  </a:cubicBezTo>
                  <a:cubicBezTo>
                    <a:pt x="15225" y="15678"/>
                    <a:pt x="15230" y="15677"/>
                    <a:pt x="15238" y="15674"/>
                  </a:cubicBezTo>
                  <a:lnTo>
                    <a:pt x="15238" y="15674"/>
                  </a:lnTo>
                  <a:cubicBezTo>
                    <a:pt x="14818" y="15957"/>
                    <a:pt x="14605" y="16381"/>
                    <a:pt x="14237" y="16636"/>
                  </a:cubicBezTo>
                  <a:cubicBezTo>
                    <a:pt x="14267" y="16604"/>
                    <a:pt x="14299" y="16557"/>
                    <a:pt x="14294" y="16557"/>
                  </a:cubicBezTo>
                  <a:lnTo>
                    <a:pt x="14294" y="16557"/>
                  </a:lnTo>
                  <a:cubicBezTo>
                    <a:pt x="14293" y="16557"/>
                    <a:pt x="14290" y="16559"/>
                    <a:pt x="14285" y="16564"/>
                  </a:cubicBezTo>
                  <a:lnTo>
                    <a:pt x="14030" y="16843"/>
                  </a:lnTo>
                  <a:cubicBezTo>
                    <a:pt x="14072" y="16840"/>
                    <a:pt x="14077" y="16819"/>
                    <a:pt x="14148" y="16780"/>
                  </a:cubicBezTo>
                  <a:lnTo>
                    <a:pt x="14148" y="16780"/>
                  </a:lnTo>
                  <a:cubicBezTo>
                    <a:pt x="14107" y="16852"/>
                    <a:pt x="14056" y="16917"/>
                    <a:pt x="13995" y="16975"/>
                  </a:cubicBezTo>
                  <a:cubicBezTo>
                    <a:pt x="14035" y="16926"/>
                    <a:pt x="14041" y="16909"/>
                    <a:pt x="14029" y="16909"/>
                  </a:cubicBezTo>
                  <a:cubicBezTo>
                    <a:pt x="14010" y="16909"/>
                    <a:pt x="13940" y="16959"/>
                    <a:pt x="13900" y="16984"/>
                  </a:cubicBezTo>
                  <a:cubicBezTo>
                    <a:pt x="13901" y="16984"/>
                    <a:pt x="13902" y="16984"/>
                    <a:pt x="13902" y="16984"/>
                  </a:cubicBezTo>
                  <a:cubicBezTo>
                    <a:pt x="13913" y="16984"/>
                    <a:pt x="13903" y="17007"/>
                    <a:pt x="13914" y="17007"/>
                  </a:cubicBezTo>
                  <a:cubicBezTo>
                    <a:pt x="13738" y="17111"/>
                    <a:pt x="13933" y="17072"/>
                    <a:pt x="13717" y="17237"/>
                  </a:cubicBezTo>
                  <a:lnTo>
                    <a:pt x="13717" y="17216"/>
                  </a:lnTo>
                  <a:cubicBezTo>
                    <a:pt x="13652" y="17292"/>
                    <a:pt x="13601" y="17373"/>
                    <a:pt x="13523" y="17445"/>
                  </a:cubicBezTo>
                  <a:cubicBezTo>
                    <a:pt x="13520" y="17446"/>
                    <a:pt x="13518" y="17446"/>
                    <a:pt x="13516" y="17446"/>
                  </a:cubicBezTo>
                  <a:cubicBezTo>
                    <a:pt x="13478" y="17446"/>
                    <a:pt x="13587" y="17358"/>
                    <a:pt x="13571" y="17334"/>
                  </a:cubicBezTo>
                  <a:lnTo>
                    <a:pt x="13571" y="17334"/>
                  </a:lnTo>
                  <a:cubicBezTo>
                    <a:pt x="13467" y="17443"/>
                    <a:pt x="13404" y="17591"/>
                    <a:pt x="13284" y="17666"/>
                  </a:cubicBezTo>
                  <a:cubicBezTo>
                    <a:pt x="13323" y="17612"/>
                    <a:pt x="13388" y="17547"/>
                    <a:pt x="13428" y="17496"/>
                  </a:cubicBezTo>
                  <a:lnTo>
                    <a:pt x="13428" y="17496"/>
                  </a:lnTo>
                  <a:cubicBezTo>
                    <a:pt x="13295" y="17573"/>
                    <a:pt x="13288" y="17591"/>
                    <a:pt x="13205" y="17666"/>
                  </a:cubicBezTo>
                  <a:lnTo>
                    <a:pt x="13214" y="17659"/>
                  </a:lnTo>
                  <a:lnTo>
                    <a:pt x="13020" y="17828"/>
                  </a:lnTo>
                  <a:lnTo>
                    <a:pt x="13073" y="17791"/>
                  </a:lnTo>
                  <a:lnTo>
                    <a:pt x="13073" y="17791"/>
                  </a:lnTo>
                  <a:cubicBezTo>
                    <a:pt x="13004" y="17978"/>
                    <a:pt x="12825" y="18067"/>
                    <a:pt x="12687" y="18272"/>
                  </a:cubicBezTo>
                  <a:lnTo>
                    <a:pt x="12687" y="18272"/>
                  </a:lnTo>
                  <a:cubicBezTo>
                    <a:pt x="12732" y="18203"/>
                    <a:pt x="12740" y="18183"/>
                    <a:pt x="12732" y="18183"/>
                  </a:cubicBezTo>
                  <a:lnTo>
                    <a:pt x="12732" y="18183"/>
                  </a:lnTo>
                  <a:cubicBezTo>
                    <a:pt x="12723" y="18183"/>
                    <a:pt x="12691" y="18212"/>
                    <a:pt x="12674" y="18212"/>
                  </a:cubicBezTo>
                  <a:cubicBezTo>
                    <a:pt x="12670" y="18212"/>
                    <a:pt x="12666" y="18210"/>
                    <a:pt x="12665" y="18206"/>
                  </a:cubicBezTo>
                  <a:cubicBezTo>
                    <a:pt x="12621" y="18236"/>
                    <a:pt x="12560" y="18285"/>
                    <a:pt x="12546" y="18285"/>
                  </a:cubicBezTo>
                  <a:cubicBezTo>
                    <a:pt x="12543" y="18285"/>
                    <a:pt x="12542" y="18283"/>
                    <a:pt x="12544" y="18278"/>
                  </a:cubicBezTo>
                  <a:lnTo>
                    <a:pt x="12544" y="18278"/>
                  </a:lnTo>
                  <a:cubicBezTo>
                    <a:pt x="12482" y="18384"/>
                    <a:pt x="12384" y="18403"/>
                    <a:pt x="12296" y="18556"/>
                  </a:cubicBezTo>
                  <a:cubicBezTo>
                    <a:pt x="12296" y="18556"/>
                    <a:pt x="12296" y="18556"/>
                    <a:pt x="12296" y="18556"/>
                  </a:cubicBezTo>
                  <a:cubicBezTo>
                    <a:pt x="12283" y="18556"/>
                    <a:pt x="12230" y="18615"/>
                    <a:pt x="12209" y="18615"/>
                  </a:cubicBezTo>
                  <a:cubicBezTo>
                    <a:pt x="12205" y="18615"/>
                    <a:pt x="12202" y="18612"/>
                    <a:pt x="12201" y="18604"/>
                  </a:cubicBezTo>
                  <a:cubicBezTo>
                    <a:pt x="12167" y="18643"/>
                    <a:pt x="12160" y="18655"/>
                    <a:pt x="12165" y="18655"/>
                  </a:cubicBezTo>
                  <a:cubicBezTo>
                    <a:pt x="12175" y="18655"/>
                    <a:pt x="12230" y="18612"/>
                    <a:pt x="12243" y="18612"/>
                  </a:cubicBezTo>
                  <a:cubicBezTo>
                    <a:pt x="12244" y="18612"/>
                    <a:pt x="12245" y="18612"/>
                    <a:pt x="12245" y="18614"/>
                  </a:cubicBezTo>
                  <a:cubicBezTo>
                    <a:pt x="12173" y="18716"/>
                    <a:pt x="12064" y="18806"/>
                    <a:pt x="11946" y="18908"/>
                  </a:cubicBezTo>
                  <a:cubicBezTo>
                    <a:pt x="11888" y="18961"/>
                    <a:pt x="11826" y="19015"/>
                    <a:pt x="11768" y="19073"/>
                  </a:cubicBezTo>
                  <a:cubicBezTo>
                    <a:pt x="11740" y="19101"/>
                    <a:pt x="11705" y="19138"/>
                    <a:pt x="11684" y="19163"/>
                  </a:cubicBezTo>
                  <a:cubicBezTo>
                    <a:pt x="11654" y="19193"/>
                    <a:pt x="11626" y="19226"/>
                    <a:pt x="11596" y="19260"/>
                  </a:cubicBezTo>
                  <a:cubicBezTo>
                    <a:pt x="11494" y="19362"/>
                    <a:pt x="11434" y="19420"/>
                    <a:pt x="11367" y="19476"/>
                  </a:cubicBezTo>
                  <a:cubicBezTo>
                    <a:pt x="11334" y="19506"/>
                    <a:pt x="11299" y="19534"/>
                    <a:pt x="11260" y="19560"/>
                  </a:cubicBezTo>
                  <a:cubicBezTo>
                    <a:pt x="11211" y="19592"/>
                    <a:pt x="11160" y="19620"/>
                    <a:pt x="11107" y="19643"/>
                  </a:cubicBezTo>
                  <a:cubicBezTo>
                    <a:pt x="11100" y="19644"/>
                    <a:pt x="11095" y="19644"/>
                    <a:pt x="11090" y="19644"/>
                  </a:cubicBezTo>
                  <a:cubicBezTo>
                    <a:pt x="11033" y="19644"/>
                    <a:pt x="11165" y="19578"/>
                    <a:pt x="11163" y="19576"/>
                  </a:cubicBezTo>
                  <a:lnTo>
                    <a:pt x="11163" y="19576"/>
                  </a:lnTo>
                  <a:cubicBezTo>
                    <a:pt x="11017" y="19611"/>
                    <a:pt x="10915" y="19645"/>
                    <a:pt x="10778" y="19682"/>
                  </a:cubicBezTo>
                  <a:cubicBezTo>
                    <a:pt x="10803" y="19668"/>
                    <a:pt x="10773" y="19662"/>
                    <a:pt x="10731" y="19655"/>
                  </a:cubicBezTo>
                  <a:cubicBezTo>
                    <a:pt x="10636" y="19673"/>
                    <a:pt x="10653" y="19700"/>
                    <a:pt x="10559" y="19700"/>
                  </a:cubicBezTo>
                  <a:cubicBezTo>
                    <a:pt x="10546" y="19700"/>
                    <a:pt x="10531" y="19700"/>
                    <a:pt x="10513" y="19699"/>
                  </a:cubicBezTo>
                  <a:cubicBezTo>
                    <a:pt x="10546" y="19675"/>
                    <a:pt x="10583" y="19657"/>
                    <a:pt x="10620" y="19643"/>
                  </a:cubicBezTo>
                  <a:lnTo>
                    <a:pt x="10620" y="19643"/>
                  </a:lnTo>
                  <a:cubicBezTo>
                    <a:pt x="10558" y="19652"/>
                    <a:pt x="10493" y="19666"/>
                    <a:pt x="10428" y="19668"/>
                  </a:cubicBezTo>
                  <a:cubicBezTo>
                    <a:pt x="10389" y="19673"/>
                    <a:pt x="10350" y="19675"/>
                    <a:pt x="10311" y="19675"/>
                  </a:cubicBezTo>
                  <a:cubicBezTo>
                    <a:pt x="10283" y="19675"/>
                    <a:pt x="10256" y="19674"/>
                    <a:pt x="10228" y="19671"/>
                  </a:cubicBezTo>
                  <a:cubicBezTo>
                    <a:pt x="10196" y="19645"/>
                    <a:pt x="10314" y="19652"/>
                    <a:pt x="10360" y="19643"/>
                  </a:cubicBezTo>
                  <a:cubicBezTo>
                    <a:pt x="10227" y="19641"/>
                    <a:pt x="10025" y="19600"/>
                    <a:pt x="9945" y="19600"/>
                  </a:cubicBezTo>
                  <a:cubicBezTo>
                    <a:pt x="9936" y="19600"/>
                    <a:pt x="9928" y="19600"/>
                    <a:pt x="9922" y="19601"/>
                  </a:cubicBezTo>
                  <a:lnTo>
                    <a:pt x="9989" y="19632"/>
                  </a:lnTo>
                  <a:lnTo>
                    <a:pt x="9989" y="19632"/>
                  </a:lnTo>
                  <a:cubicBezTo>
                    <a:pt x="9976" y="19621"/>
                    <a:pt x="9995" y="19612"/>
                    <a:pt x="10021" y="19612"/>
                  </a:cubicBezTo>
                  <a:cubicBezTo>
                    <a:pt x="10025" y="19612"/>
                    <a:pt x="10029" y="19612"/>
                    <a:pt x="10034" y="19613"/>
                  </a:cubicBezTo>
                  <a:cubicBezTo>
                    <a:pt x="10082" y="19613"/>
                    <a:pt x="10131" y="19624"/>
                    <a:pt x="10173" y="19645"/>
                  </a:cubicBezTo>
                  <a:cubicBezTo>
                    <a:pt x="10191" y="19650"/>
                    <a:pt x="10207" y="19662"/>
                    <a:pt x="10219" y="19678"/>
                  </a:cubicBezTo>
                  <a:lnTo>
                    <a:pt x="10170" y="19675"/>
                  </a:lnTo>
                  <a:lnTo>
                    <a:pt x="10122" y="19668"/>
                  </a:lnTo>
                  <a:lnTo>
                    <a:pt x="10122" y="19668"/>
                  </a:lnTo>
                  <a:cubicBezTo>
                    <a:pt x="10150" y="19694"/>
                    <a:pt x="10184" y="19713"/>
                    <a:pt x="10224" y="19715"/>
                  </a:cubicBezTo>
                  <a:cubicBezTo>
                    <a:pt x="10263" y="19724"/>
                    <a:pt x="10303" y="19727"/>
                    <a:pt x="10342" y="19727"/>
                  </a:cubicBezTo>
                  <a:cubicBezTo>
                    <a:pt x="10354" y="19727"/>
                    <a:pt x="10365" y="19727"/>
                    <a:pt x="10377" y="19726"/>
                  </a:cubicBezTo>
                  <a:cubicBezTo>
                    <a:pt x="10490" y="19724"/>
                    <a:pt x="10611" y="19699"/>
                    <a:pt x="10708" y="19689"/>
                  </a:cubicBezTo>
                  <a:lnTo>
                    <a:pt x="10708" y="19689"/>
                  </a:lnTo>
                  <a:cubicBezTo>
                    <a:pt x="10683" y="19710"/>
                    <a:pt x="10657" y="19731"/>
                    <a:pt x="10629" y="19750"/>
                  </a:cubicBezTo>
                  <a:cubicBezTo>
                    <a:pt x="10664" y="19740"/>
                    <a:pt x="10699" y="19729"/>
                    <a:pt x="10731" y="19717"/>
                  </a:cubicBezTo>
                  <a:lnTo>
                    <a:pt x="10829" y="19682"/>
                  </a:lnTo>
                  <a:lnTo>
                    <a:pt x="10829" y="19682"/>
                  </a:lnTo>
                  <a:cubicBezTo>
                    <a:pt x="10873" y="19685"/>
                    <a:pt x="10910" y="19708"/>
                    <a:pt x="10813" y="19733"/>
                  </a:cubicBezTo>
                  <a:cubicBezTo>
                    <a:pt x="10818" y="19734"/>
                    <a:pt x="10823" y="19734"/>
                    <a:pt x="10829" y="19734"/>
                  </a:cubicBezTo>
                  <a:cubicBezTo>
                    <a:pt x="10868" y="19734"/>
                    <a:pt x="10908" y="19726"/>
                    <a:pt x="10945" y="19710"/>
                  </a:cubicBezTo>
                  <a:cubicBezTo>
                    <a:pt x="10982" y="19694"/>
                    <a:pt x="11021" y="19685"/>
                    <a:pt x="11061" y="19682"/>
                  </a:cubicBezTo>
                  <a:cubicBezTo>
                    <a:pt x="11071" y="19682"/>
                    <a:pt x="11071" y="19685"/>
                    <a:pt x="11065" y="19689"/>
                  </a:cubicBezTo>
                  <a:lnTo>
                    <a:pt x="11065" y="19689"/>
                  </a:lnTo>
                  <a:lnTo>
                    <a:pt x="11123" y="19662"/>
                  </a:lnTo>
                  <a:cubicBezTo>
                    <a:pt x="11156" y="19648"/>
                    <a:pt x="11188" y="19629"/>
                    <a:pt x="11188" y="19629"/>
                  </a:cubicBezTo>
                  <a:lnTo>
                    <a:pt x="11188" y="19629"/>
                  </a:lnTo>
                  <a:cubicBezTo>
                    <a:pt x="11166" y="19649"/>
                    <a:pt x="11221" y="19656"/>
                    <a:pt x="11145" y="19678"/>
                  </a:cubicBezTo>
                  <a:lnTo>
                    <a:pt x="11145" y="19678"/>
                  </a:lnTo>
                  <a:cubicBezTo>
                    <a:pt x="11246" y="19650"/>
                    <a:pt x="11341" y="19604"/>
                    <a:pt x="11422" y="19539"/>
                  </a:cubicBezTo>
                  <a:cubicBezTo>
                    <a:pt x="11492" y="19490"/>
                    <a:pt x="11538" y="19446"/>
                    <a:pt x="11591" y="19432"/>
                  </a:cubicBezTo>
                  <a:lnTo>
                    <a:pt x="11591" y="19432"/>
                  </a:lnTo>
                  <a:lnTo>
                    <a:pt x="11575" y="19448"/>
                  </a:lnTo>
                  <a:cubicBezTo>
                    <a:pt x="11619" y="19416"/>
                    <a:pt x="11656" y="19379"/>
                    <a:pt x="11691" y="19335"/>
                  </a:cubicBezTo>
                  <a:cubicBezTo>
                    <a:pt x="11705" y="19316"/>
                    <a:pt x="11703" y="19311"/>
                    <a:pt x="11696" y="19307"/>
                  </a:cubicBezTo>
                  <a:cubicBezTo>
                    <a:pt x="11684" y="19300"/>
                    <a:pt x="11668" y="19295"/>
                    <a:pt x="11747" y="19191"/>
                  </a:cubicBezTo>
                  <a:lnTo>
                    <a:pt x="11937" y="19133"/>
                  </a:lnTo>
                  <a:lnTo>
                    <a:pt x="11935" y="19082"/>
                  </a:lnTo>
                  <a:cubicBezTo>
                    <a:pt x="11958" y="19061"/>
                    <a:pt x="11998" y="19024"/>
                    <a:pt x="12012" y="19024"/>
                  </a:cubicBezTo>
                  <a:cubicBezTo>
                    <a:pt x="12014" y="19024"/>
                    <a:pt x="12016" y="19025"/>
                    <a:pt x="12016" y="19029"/>
                  </a:cubicBezTo>
                  <a:cubicBezTo>
                    <a:pt x="12044" y="18987"/>
                    <a:pt x="12048" y="18976"/>
                    <a:pt x="12043" y="18976"/>
                  </a:cubicBezTo>
                  <a:lnTo>
                    <a:pt x="12043" y="18976"/>
                  </a:lnTo>
                  <a:cubicBezTo>
                    <a:pt x="12038" y="18976"/>
                    <a:pt x="12026" y="18985"/>
                    <a:pt x="12020" y="18985"/>
                  </a:cubicBezTo>
                  <a:cubicBezTo>
                    <a:pt x="12015" y="18985"/>
                    <a:pt x="12015" y="18980"/>
                    <a:pt x="12025" y="18959"/>
                  </a:cubicBezTo>
                  <a:cubicBezTo>
                    <a:pt x="12169" y="18865"/>
                    <a:pt x="12343" y="18625"/>
                    <a:pt x="12417" y="18625"/>
                  </a:cubicBezTo>
                  <a:cubicBezTo>
                    <a:pt x="12419" y="18625"/>
                    <a:pt x="12422" y="18625"/>
                    <a:pt x="12424" y="18625"/>
                  </a:cubicBezTo>
                  <a:cubicBezTo>
                    <a:pt x="12428" y="18614"/>
                    <a:pt x="12426" y="18609"/>
                    <a:pt x="12422" y="18609"/>
                  </a:cubicBezTo>
                  <a:cubicBezTo>
                    <a:pt x="12409" y="18609"/>
                    <a:pt x="12371" y="18642"/>
                    <a:pt x="12365" y="18642"/>
                  </a:cubicBezTo>
                  <a:cubicBezTo>
                    <a:pt x="12361" y="18642"/>
                    <a:pt x="12370" y="18628"/>
                    <a:pt x="12407" y="18581"/>
                  </a:cubicBezTo>
                  <a:cubicBezTo>
                    <a:pt x="12410" y="18581"/>
                    <a:pt x="12412" y="18582"/>
                    <a:pt x="12414" y="18582"/>
                  </a:cubicBezTo>
                  <a:cubicBezTo>
                    <a:pt x="12494" y="18582"/>
                    <a:pt x="12555" y="18419"/>
                    <a:pt x="12686" y="18331"/>
                  </a:cubicBezTo>
                  <a:lnTo>
                    <a:pt x="12686" y="18331"/>
                  </a:lnTo>
                  <a:cubicBezTo>
                    <a:pt x="12678" y="18371"/>
                    <a:pt x="12617" y="18429"/>
                    <a:pt x="12627" y="18429"/>
                  </a:cubicBezTo>
                  <a:cubicBezTo>
                    <a:pt x="12631" y="18429"/>
                    <a:pt x="12648" y="18418"/>
                    <a:pt x="12688" y="18391"/>
                  </a:cubicBezTo>
                  <a:cubicBezTo>
                    <a:pt x="12716" y="18282"/>
                    <a:pt x="12918" y="18180"/>
                    <a:pt x="13003" y="18078"/>
                  </a:cubicBezTo>
                  <a:cubicBezTo>
                    <a:pt x="12975" y="18041"/>
                    <a:pt x="13196" y="17858"/>
                    <a:pt x="13344" y="17689"/>
                  </a:cubicBezTo>
                  <a:cubicBezTo>
                    <a:pt x="13344" y="17689"/>
                    <a:pt x="13345" y="17690"/>
                    <a:pt x="13345" y="17690"/>
                  </a:cubicBezTo>
                  <a:cubicBezTo>
                    <a:pt x="13367" y="17690"/>
                    <a:pt x="13667" y="17404"/>
                    <a:pt x="13822" y="17271"/>
                  </a:cubicBezTo>
                  <a:lnTo>
                    <a:pt x="13822" y="17278"/>
                  </a:lnTo>
                  <a:lnTo>
                    <a:pt x="13822" y="17278"/>
                  </a:lnTo>
                  <a:cubicBezTo>
                    <a:pt x="13824" y="17216"/>
                    <a:pt x="13978" y="17070"/>
                    <a:pt x="14084" y="16956"/>
                  </a:cubicBezTo>
                  <a:lnTo>
                    <a:pt x="14084" y="16956"/>
                  </a:lnTo>
                  <a:cubicBezTo>
                    <a:pt x="14097" y="16979"/>
                    <a:pt x="14086" y="17007"/>
                    <a:pt x="14035" y="17077"/>
                  </a:cubicBezTo>
                  <a:lnTo>
                    <a:pt x="14139" y="16970"/>
                  </a:lnTo>
                  <a:cubicBezTo>
                    <a:pt x="14153" y="16935"/>
                    <a:pt x="14179" y="16898"/>
                    <a:pt x="14244" y="16826"/>
                  </a:cubicBezTo>
                  <a:lnTo>
                    <a:pt x="14244" y="16826"/>
                  </a:lnTo>
                  <a:lnTo>
                    <a:pt x="14241" y="16877"/>
                  </a:lnTo>
                  <a:cubicBezTo>
                    <a:pt x="14380" y="16736"/>
                    <a:pt x="14494" y="16569"/>
                    <a:pt x="14689" y="16404"/>
                  </a:cubicBezTo>
                  <a:cubicBezTo>
                    <a:pt x="14687" y="16400"/>
                    <a:pt x="14681" y="16398"/>
                    <a:pt x="14673" y="16398"/>
                  </a:cubicBezTo>
                  <a:cubicBezTo>
                    <a:pt x="14655" y="16398"/>
                    <a:pt x="14625" y="16407"/>
                    <a:pt x="14605" y="16407"/>
                  </a:cubicBezTo>
                  <a:cubicBezTo>
                    <a:pt x="14574" y="16407"/>
                    <a:pt x="14566" y="16386"/>
                    <a:pt x="14656" y="16279"/>
                  </a:cubicBezTo>
                  <a:cubicBezTo>
                    <a:pt x="14674" y="16285"/>
                    <a:pt x="14698" y="16297"/>
                    <a:pt x="14673" y="16334"/>
                  </a:cubicBezTo>
                  <a:lnTo>
                    <a:pt x="14673" y="16334"/>
                  </a:lnTo>
                  <a:cubicBezTo>
                    <a:pt x="14695" y="16307"/>
                    <a:pt x="14720" y="16281"/>
                    <a:pt x="14747" y="16258"/>
                  </a:cubicBezTo>
                  <a:lnTo>
                    <a:pt x="14747" y="16258"/>
                  </a:lnTo>
                  <a:lnTo>
                    <a:pt x="14691" y="16353"/>
                  </a:lnTo>
                  <a:cubicBezTo>
                    <a:pt x="14781" y="16282"/>
                    <a:pt x="14716" y="16295"/>
                    <a:pt x="14784" y="16231"/>
                  </a:cubicBezTo>
                  <a:cubicBezTo>
                    <a:pt x="14786" y="16233"/>
                    <a:pt x="14789" y="16235"/>
                    <a:pt x="14793" y="16235"/>
                  </a:cubicBezTo>
                  <a:cubicBezTo>
                    <a:pt x="14808" y="16235"/>
                    <a:pt x="14831" y="16213"/>
                    <a:pt x="14842" y="16213"/>
                  </a:cubicBezTo>
                  <a:cubicBezTo>
                    <a:pt x="14846" y="16213"/>
                    <a:pt x="14848" y="16215"/>
                    <a:pt x="14849" y="16219"/>
                  </a:cubicBezTo>
                  <a:cubicBezTo>
                    <a:pt x="14835" y="16238"/>
                    <a:pt x="14786" y="16268"/>
                    <a:pt x="14767" y="16300"/>
                  </a:cubicBezTo>
                  <a:cubicBezTo>
                    <a:pt x="14844" y="16231"/>
                    <a:pt x="14944" y="16152"/>
                    <a:pt x="14985" y="16136"/>
                  </a:cubicBezTo>
                  <a:cubicBezTo>
                    <a:pt x="14969" y="16131"/>
                    <a:pt x="14962" y="16112"/>
                    <a:pt x="15016" y="16054"/>
                  </a:cubicBezTo>
                  <a:cubicBezTo>
                    <a:pt x="15078" y="15991"/>
                    <a:pt x="15097" y="15980"/>
                    <a:pt x="15108" y="15980"/>
                  </a:cubicBezTo>
                  <a:cubicBezTo>
                    <a:pt x="15115" y="15980"/>
                    <a:pt x="15118" y="15983"/>
                    <a:pt x="15125" y="15983"/>
                  </a:cubicBezTo>
                  <a:cubicBezTo>
                    <a:pt x="15133" y="15983"/>
                    <a:pt x="15146" y="15979"/>
                    <a:pt x="15173" y="15957"/>
                  </a:cubicBezTo>
                  <a:cubicBezTo>
                    <a:pt x="15194" y="15911"/>
                    <a:pt x="15296" y="15834"/>
                    <a:pt x="15273" y="15806"/>
                  </a:cubicBezTo>
                  <a:cubicBezTo>
                    <a:pt x="15294" y="15783"/>
                    <a:pt x="15324" y="15767"/>
                    <a:pt x="15356" y="15762"/>
                  </a:cubicBezTo>
                  <a:cubicBezTo>
                    <a:pt x="15411" y="15687"/>
                    <a:pt x="15639" y="15468"/>
                    <a:pt x="15600" y="15468"/>
                  </a:cubicBezTo>
                  <a:cubicBezTo>
                    <a:pt x="15599" y="15468"/>
                    <a:pt x="15597" y="15468"/>
                    <a:pt x="15596" y="15468"/>
                  </a:cubicBezTo>
                  <a:lnTo>
                    <a:pt x="15596" y="15468"/>
                  </a:lnTo>
                  <a:cubicBezTo>
                    <a:pt x="15606" y="15460"/>
                    <a:pt x="15618" y="15450"/>
                    <a:pt x="15628" y="15440"/>
                  </a:cubicBezTo>
                  <a:lnTo>
                    <a:pt x="15628" y="15440"/>
                  </a:lnTo>
                  <a:lnTo>
                    <a:pt x="15595" y="15468"/>
                  </a:lnTo>
                  <a:lnTo>
                    <a:pt x="15595" y="15468"/>
                  </a:lnTo>
                  <a:cubicBezTo>
                    <a:pt x="15595" y="15468"/>
                    <a:pt x="15596" y="15468"/>
                    <a:pt x="15596" y="15468"/>
                  </a:cubicBezTo>
                  <a:lnTo>
                    <a:pt x="15596" y="15468"/>
                  </a:lnTo>
                  <a:cubicBezTo>
                    <a:pt x="15594" y="15470"/>
                    <a:pt x="15592" y="15471"/>
                    <a:pt x="15590" y="15473"/>
                  </a:cubicBezTo>
                  <a:lnTo>
                    <a:pt x="15595" y="15468"/>
                  </a:lnTo>
                  <a:lnTo>
                    <a:pt x="15595" y="15468"/>
                  </a:lnTo>
                  <a:cubicBezTo>
                    <a:pt x="15591" y="15469"/>
                    <a:pt x="15586" y="15471"/>
                    <a:pt x="15579" y="15475"/>
                  </a:cubicBezTo>
                  <a:lnTo>
                    <a:pt x="15560" y="15491"/>
                  </a:lnTo>
                  <a:cubicBezTo>
                    <a:pt x="15563" y="15489"/>
                    <a:pt x="15565" y="15484"/>
                    <a:pt x="15570" y="15479"/>
                  </a:cubicBezTo>
                  <a:cubicBezTo>
                    <a:pt x="15781" y="15217"/>
                    <a:pt x="16075" y="15004"/>
                    <a:pt x="16297" y="14758"/>
                  </a:cubicBezTo>
                  <a:lnTo>
                    <a:pt x="16307" y="14768"/>
                  </a:lnTo>
                  <a:cubicBezTo>
                    <a:pt x="16437" y="14619"/>
                    <a:pt x="16610" y="14452"/>
                    <a:pt x="16692" y="14332"/>
                  </a:cubicBezTo>
                  <a:cubicBezTo>
                    <a:pt x="16724" y="14301"/>
                    <a:pt x="16774" y="14270"/>
                    <a:pt x="16792" y="14270"/>
                  </a:cubicBezTo>
                  <a:cubicBezTo>
                    <a:pt x="16797" y="14270"/>
                    <a:pt x="16800" y="14272"/>
                    <a:pt x="16798" y="14279"/>
                  </a:cubicBezTo>
                  <a:cubicBezTo>
                    <a:pt x="16898" y="14165"/>
                    <a:pt x="16900" y="14144"/>
                    <a:pt x="17069" y="14005"/>
                  </a:cubicBezTo>
                  <a:lnTo>
                    <a:pt x="17069" y="14005"/>
                  </a:lnTo>
                  <a:cubicBezTo>
                    <a:pt x="17035" y="14050"/>
                    <a:pt x="17033" y="14058"/>
                    <a:pt x="17037" y="14058"/>
                  </a:cubicBezTo>
                  <a:cubicBezTo>
                    <a:pt x="17039" y="14058"/>
                    <a:pt x="17043" y="14056"/>
                    <a:pt x="17043" y="14056"/>
                  </a:cubicBezTo>
                  <a:lnTo>
                    <a:pt x="17043" y="14056"/>
                  </a:lnTo>
                  <a:cubicBezTo>
                    <a:pt x="17044" y="14056"/>
                    <a:pt x="17033" y="14066"/>
                    <a:pt x="16970" y="14126"/>
                  </a:cubicBezTo>
                  <a:cubicBezTo>
                    <a:pt x="17118" y="13993"/>
                    <a:pt x="17162" y="13977"/>
                    <a:pt x="17287" y="13803"/>
                  </a:cubicBezTo>
                  <a:lnTo>
                    <a:pt x="17287" y="13803"/>
                  </a:lnTo>
                  <a:cubicBezTo>
                    <a:pt x="17282" y="13817"/>
                    <a:pt x="17284" y="13823"/>
                    <a:pt x="17290" y="13823"/>
                  </a:cubicBezTo>
                  <a:cubicBezTo>
                    <a:pt x="17317" y="13823"/>
                    <a:pt x="17433" y="13713"/>
                    <a:pt x="17480" y="13655"/>
                  </a:cubicBezTo>
                  <a:lnTo>
                    <a:pt x="17480" y="13655"/>
                  </a:lnTo>
                  <a:lnTo>
                    <a:pt x="17366" y="13736"/>
                  </a:lnTo>
                  <a:cubicBezTo>
                    <a:pt x="17438" y="13660"/>
                    <a:pt x="17505" y="13597"/>
                    <a:pt x="17573" y="13532"/>
                  </a:cubicBezTo>
                  <a:lnTo>
                    <a:pt x="17573" y="13532"/>
                  </a:lnTo>
                  <a:lnTo>
                    <a:pt x="17566" y="13599"/>
                  </a:lnTo>
                  <a:cubicBezTo>
                    <a:pt x="17885" y="13349"/>
                    <a:pt x="18018" y="13024"/>
                    <a:pt x="18293" y="12869"/>
                  </a:cubicBezTo>
                  <a:cubicBezTo>
                    <a:pt x="18303" y="12852"/>
                    <a:pt x="18304" y="12845"/>
                    <a:pt x="18300" y="12845"/>
                  </a:cubicBezTo>
                  <a:cubicBezTo>
                    <a:pt x="18282" y="12845"/>
                    <a:pt x="18186" y="12939"/>
                    <a:pt x="18166" y="12939"/>
                  </a:cubicBezTo>
                  <a:cubicBezTo>
                    <a:pt x="18161" y="12939"/>
                    <a:pt x="18161" y="12933"/>
                    <a:pt x="18168" y="12918"/>
                  </a:cubicBezTo>
                  <a:cubicBezTo>
                    <a:pt x="18303" y="12790"/>
                    <a:pt x="18481" y="12698"/>
                    <a:pt x="18523" y="12656"/>
                  </a:cubicBezTo>
                  <a:cubicBezTo>
                    <a:pt x="18718" y="12494"/>
                    <a:pt x="18646" y="12447"/>
                    <a:pt x="18845" y="12271"/>
                  </a:cubicBezTo>
                  <a:lnTo>
                    <a:pt x="18845" y="12271"/>
                  </a:lnTo>
                  <a:cubicBezTo>
                    <a:pt x="18838" y="12273"/>
                    <a:pt x="18831" y="12275"/>
                    <a:pt x="18824" y="12275"/>
                  </a:cubicBezTo>
                  <a:cubicBezTo>
                    <a:pt x="18797" y="12275"/>
                    <a:pt x="18785" y="12248"/>
                    <a:pt x="18889" y="12127"/>
                  </a:cubicBezTo>
                  <a:cubicBezTo>
                    <a:pt x="18959" y="12062"/>
                    <a:pt x="19011" y="12034"/>
                    <a:pt x="19035" y="12034"/>
                  </a:cubicBezTo>
                  <a:cubicBezTo>
                    <a:pt x="19057" y="12034"/>
                    <a:pt x="19055" y="12058"/>
                    <a:pt x="19019" y="12102"/>
                  </a:cubicBezTo>
                  <a:cubicBezTo>
                    <a:pt x="18993" y="12130"/>
                    <a:pt x="18976" y="12142"/>
                    <a:pt x="18970" y="12142"/>
                  </a:cubicBezTo>
                  <a:cubicBezTo>
                    <a:pt x="18969" y="12142"/>
                    <a:pt x="18968" y="12142"/>
                    <a:pt x="18968" y="12141"/>
                  </a:cubicBezTo>
                  <a:cubicBezTo>
                    <a:pt x="18939" y="12177"/>
                    <a:pt x="18902" y="12221"/>
                    <a:pt x="18916" y="12221"/>
                  </a:cubicBezTo>
                  <a:cubicBezTo>
                    <a:pt x="18920" y="12221"/>
                    <a:pt x="18928" y="12217"/>
                    <a:pt x="18943" y="12208"/>
                  </a:cubicBezTo>
                  <a:lnTo>
                    <a:pt x="18950" y="12181"/>
                  </a:lnTo>
                  <a:cubicBezTo>
                    <a:pt x="19013" y="12133"/>
                    <a:pt x="19156" y="11992"/>
                    <a:pt x="19178" y="11992"/>
                  </a:cubicBezTo>
                  <a:cubicBezTo>
                    <a:pt x="19182" y="11992"/>
                    <a:pt x="19183" y="11996"/>
                    <a:pt x="19179" y="12004"/>
                  </a:cubicBezTo>
                  <a:cubicBezTo>
                    <a:pt x="19217" y="11958"/>
                    <a:pt x="19227" y="11940"/>
                    <a:pt x="19220" y="11940"/>
                  </a:cubicBezTo>
                  <a:lnTo>
                    <a:pt x="19220" y="11940"/>
                  </a:lnTo>
                  <a:cubicBezTo>
                    <a:pt x="19211" y="11940"/>
                    <a:pt x="19175" y="11970"/>
                    <a:pt x="19133" y="12006"/>
                  </a:cubicBezTo>
                  <a:lnTo>
                    <a:pt x="19133" y="12006"/>
                  </a:lnTo>
                  <a:cubicBezTo>
                    <a:pt x="19207" y="11942"/>
                    <a:pt x="19279" y="11875"/>
                    <a:pt x="19348" y="11805"/>
                  </a:cubicBezTo>
                  <a:cubicBezTo>
                    <a:pt x="19413" y="11742"/>
                    <a:pt x="19480" y="11666"/>
                    <a:pt x="19571" y="11573"/>
                  </a:cubicBezTo>
                  <a:lnTo>
                    <a:pt x="19571" y="11573"/>
                  </a:lnTo>
                  <a:cubicBezTo>
                    <a:pt x="19551" y="11589"/>
                    <a:pt x="19528" y="11601"/>
                    <a:pt x="19520" y="11601"/>
                  </a:cubicBezTo>
                  <a:cubicBezTo>
                    <a:pt x="19515" y="11601"/>
                    <a:pt x="19516" y="11596"/>
                    <a:pt x="19527" y="11585"/>
                  </a:cubicBezTo>
                  <a:cubicBezTo>
                    <a:pt x="19652" y="11443"/>
                    <a:pt x="19668" y="11402"/>
                    <a:pt x="19673" y="11374"/>
                  </a:cubicBezTo>
                  <a:cubicBezTo>
                    <a:pt x="19675" y="11346"/>
                    <a:pt x="19673" y="11330"/>
                    <a:pt x="19731" y="11219"/>
                  </a:cubicBezTo>
                  <a:cubicBezTo>
                    <a:pt x="19755" y="11182"/>
                    <a:pt x="19767" y="11174"/>
                    <a:pt x="19774" y="11174"/>
                  </a:cubicBezTo>
                  <a:cubicBezTo>
                    <a:pt x="19780" y="11174"/>
                    <a:pt x="19784" y="11179"/>
                    <a:pt x="19787" y="11179"/>
                  </a:cubicBezTo>
                  <a:cubicBezTo>
                    <a:pt x="19795" y="11179"/>
                    <a:pt x="19805" y="11160"/>
                    <a:pt x="19844" y="11045"/>
                  </a:cubicBezTo>
                  <a:cubicBezTo>
                    <a:pt x="19867" y="10996"/>
                    <a:pt x="19880" y="10978"/>
                    <a:pt x="19887" y="10978"/>
                  </a:cubicBezTo>
                  <a:lnTo>
                    <a:pt x="19887" y="10978"/>
                  </a:lnTo>
                  <a:cubicBezTo>
                    <a:pt x="19900" y="10978"/>
                    <a:pt x="19889" y="11048"/>
                    <a:pt x="19881" y="11091"/>
                  </a:cubicBezTo>
                  <a:cubicBezTo>
                    <a:pt x="19946" y="10859"/>
                    <a:pt x="20018" y="10662"/>
                    <a:pt x="20034" y="10521"/>
                  </a:cubicBezTo>
                  <a:lnTo>
                    <a:pt x="20034" y="10586"/>
                  </a:lnTo>
                  <a:lnTo>
                    <a:pt x="20032" y="10651"/>
                  </a:lnTo>
                  <a:cubicBezTo>
                    <a:pt x="20037" y="10574"/>
                    <a:pt x="20039" y="10512"/>
                    <a:pt x="20041" y="10447"/>
                  </a:cubicBezTo>
                  <a:lnTo>
                    <a:pt x="20041" y="10447"/>
                  </a:lnTo>
                  <a:lnTo>
                    <a:pt x="20009" y="10518"/>
                  </a:lnTo>
                  <a:cubicBezTo>
                    <a:pt x="20018" y="10444"/>
                    <a:pt x="20021" y="10382"/>
                    <a:pt x="20032" y="10382"/>
                  </a:cubicBezTo>
                  <a:cubicBezTo>
                    <a:pt x="20026" y="10362"/>
                    <a:pt x="20020" y="10356"/>
                    <a:pt x="20014" y="10356"/>
                  </a:cubicBezTo>
                  <a:cubicBezTo>
                    <a:pt x="20006" y="10356"/>
                    <a:pt x="19998" y="10365"/>
                    <a:pt x="19988" y="10365"/>
                  </a:cubicBezTo>
                  <a:cubicBezTo>
                    <a:pt x="19977" y="10365"/>
                    <a:pt x="19965" y="10352"/>
                    <a:pt x="19951" y="10291"/>
                  </a:cubicBezTo>
                  <a:cubicBezTo>
                    <a:pt x="19953" y="10263"/>
                    <a:pt x="19953" y="10233"/>
                    <a:pt x="19951" y="10203"/>
                  </a:cubicBezTo>
                  <a:lnTo>
                    <a:pt x="19935" y="10106"/>
                  </a:lnTo>
                  <a:cubicBezTo>
                    <a:pt x="19928" y="10041"/>
                    <a:pt x="19914" y="9985"/>
                    <a:pt x="19930" y="9964"/>
                  </a:cubicBezTo>
                  <a:lnTo>
                    <a:pt x="19930" y="9964"/>
                  </a:lnTo>
                  <a:cubicBezTo>
                    <a:pt x="19945" y="10072"/>
                    <a:pt x="19954" y="10098"/>
                    <a:pt x="19961" y="10098"/>
                  </a:cubicBezTo>
                  <a:cubicBezTo>
                    <a:pt x="19968" y="10098"/>
                    <a:pt x="19974" y="10076"/>
                    <a:pt x="19982" y="10076"/>
                  </a:cubicBezTo>
                  <a:cubicBezTo>
                    <a:pt x="19987" y="10076"/>
                    <a:pt x="19993" y="10086"/>
                    <a:pt x="20001" y="10117"/>
                  </a:cubicBezTo>
                  <a:lnTo>
                    <a:pt x="20001" y="10117"/>
                  </a:lnTo>
                  <a:cubicBezTo>
                    <a:pt x="19995" y="10081"/>
                    <a:pt x="19991" y="10040"/>
                    <a:pt x="19983" y="9995"/>
                  </a:cubicBezTo>
                  <a:cubicBezTo>
                    <a:pt x="19984" y="9992"/>
                    <a:pt x="19985" y="9991"/>
                    <a:pt x="19986" y="9991"/>
                  </a:cubicBezTo>
                  <a:cubicBezTo>
                    <a:pt x="19989" y="9991"/>
                    <a:pt x="19996" y="10008"/>
                    <a:pt x="20002" y="10022"/>
                  </a:cubicBezTo>
                  <a:cubicBezTo>
                    <a:pt x="19983" y="9872"/>
                    <a:pt x="19967" y="9839"/>
                    <a:pt x="19939" y="9809"/>
                  </a:cubicBezTo>
                  <a:cubicBezTo>
                    <a:pt x="19909" y="9781"/>
                    <a:pt x="19886" y="9749"/>
                    <a:pt x="19824" y="9610"/>
                  </a:cubicBezTo>
                  <a:lnTo>
                    <a:pt x="19824" y="9610"/>
                  </a:lnTo>
                  <a:cubicBezTo>
                    <a:pt x="19828" y="9613"/>
                    <a:pt x="19831" y="9614"/>
                    <a:pt x="19833" y="9614"/>
                  </a:cubicBezTo>
                  <a:cubicBezTo>
                    <a:pt x="19855" y="9614"/>
                    <a:pt x="19830" y="9521"/>
                    <a:pt x="19805" y="9482"/>
                  </a:cubicBezTo>
                  <a:lnTo>
                    <a:pt x="19805" y="9482"/>
                  </a:lnTo>
                  <a:cubicBezTo>
                    <a:pt x="19827" y="9531"/>
                    <a:pt x="19831" y="9550"/>
                    <a:pt x="19821" y="9550"/>
                  </a:cubicBezTo>
                  <a:cubicBezTo>
                    <a:pt x="19809" y="9550"/>
                    <a:pt x="19773" y="9513"/>
                    <a:pt x="19731" y="9461"/>
                  </a:cubicBezTo>
                  <a:cubicBezTo>
                    <a:pt x="19705" y="9401"/>
                    <a:pt x="19671" y="9345"/>
                    <a:pt x="19626" y="9299"/>
                  </a:cubicBezTo>
                  <a:cubicBezTo>
                    <a:pt x="19596" y="9269"/>
                    <a:pt x="19569" y="9239"/>
                    <a:pt x="19543" y="9204"/>
                  </a:cubicBezTo>
                  <a:lnTo>
                    <a:pt x="19543" y="9204"/>
                  </a:lnTo>
                  <a:lnTo>
                    <a:pt x="19608" y="9306"/>
                  </a:lnTo>
                  <a:cubicBezTo>
                    <a:pt x="19578" y="9287"/>
                    <a:pt x="19552" y="9264"/>
                    <a:pt x="19534" y="9236"/>
                  </a:cubicBezTo>
                  <a:cubicBezTo>
                    <a:pt x="19504" y="9202"/>
                    <a:pt x="19464" y="9165"/>
                    <a:pt x="19418" y="9118"/>
                  </a:cubicBezTo>
                  <a:cubicBezTo>
                    <a:pt x="19418" y="9117"/>
                    <a:pt x="19420" y="9116"/>
                    <a:pt x="19421" y="9116"/>
                  </a:cubicBezTo>
                  <a:cubicBezTo>
                    <a:pt x="19435" y="9116"/>
                    <a:pt x="19481" y="9167"/>
                    <a:pt x="19485" y="9167"/>
                  </a:cubicBezTo>
                  <a:cubicBezTo>
                    <a:pt x="19486" y="9167"/>
                    <a:pt x="19485" y="9164"/>
                    <a:pt x="19480" y="9158"/>
                  </a:cubicBezTo>
                  <a:cubicBezTo>
                    <a:pt x="19355" y="9072"/>
                    <a:pt x="19283" y="8898"/>
                    <a:pt x="19126" y="8773"/>
                  </a:cubicBezTo>
                  <a:cubicBezTo>
                    <a:pt x="19070" y="8699"/>
                    <a:pt x="19149" y="8738"/>
                    <a:pt x="19098" y="8673"/>
                  </a:cubicBezTo>
                  <a:cubicBezTo>
                    <a:pt x="18922" y="8536"/>
                    <a:pt x="18950" y="8483"/>
                    <a:pt x="18769" y="8335"/>
                  </a:cubicBezTo>
                  <a:lnTo>
                    <a:pt x="18769" y="8335"/>
                  </a:lnTo>
                  <a:cubicBezTo>
                    <a:pt x="18781" y="8366"/>
                    <a:pt x="18790" y="8384"/>
                    <a:pt x="18783" y="8384"/>
                  </a:cubicBezTo>
                  <a:cubicBezTo>
                    <a:pt x="18774" y="8384"/>
                    <a:pt x="18744" y="8361"/>
                    <a:pt x="18671" y="8309"/>
                  </a:cubicBezTo>
                  <a:lnTo>
                    <a:pt x="18671" y="8309"/>
                  </a:lnTo>
                  <a:lnTo>
                    <a:pt x="18956" y="8567"/>
                  </a:lnTo>
                  <a:lnTo>
                    <a:pt x="18752" y="8423"/>
                  </a:lnTo>
                  <a:lnTo>
                    <a:pt x="18752" y="8423"/>
                  </a:lnTo>
                  <a:cubicBezTo>
                    <a:pt x="18834" y="8506"/>
                    <a:pt x="18938" y="8583"/>
                    <a:pt x="18984" y="8636"/>
                  </a:cubicBezTo>
                  <a:cubicBezTo>
                    <a:pt x="18934" y="8602"/>
                    <a:pt x="18912" y="8586"/>
                    <a:pt x="18906" y="8586"/>
                  </a:cubicBezTo>
                  <a:lnTo>
                    <a:pt x="18906" y="8586"/>
                  </a:lnTo>
                  <a:cubicBezTo>
                    <a:pt x="18901" y="8586"/>
                    <a:pt x="18909" y="8601"/>
                    <a:pt x="18919" y="8629"/>
                  </a:cubicBezTo>
                  <a:cubicBezTo>
                    <a:pt x="18841" y="8485"/>
                    <a:pt x="18681" y="8425"/>
                    <a:pt x="18572" y="8274"/>
                  </a:cubicBezTo>
                  <a:lnTo>
                    <a:pt x="18630" y="8226"/>
                  </a:lnTo>
                  <a:cubicBezTo>
                    <a:pt x="18458" y="8008"/>
                    <a:pt x="18256" y="7908"/>
                    <a:pt x="18018" y="7642"/>
                  </a:cubicBezTo>
                  <a:lnTo>
                    <a:pt x="18018" y="7642"/>
                  </a:lnTo>
                  <a:lnTo>
                    <a:pt x="18089" y="7732"/>
                  </a:lnTo>
                  <a:cubicBezTo>
                    <a:pt x="18034" y="7718"/>
                    <a:pt x="17932" y="7579"/>
                    <a:pt x="17841" y="7505"/>
                  </a:cubicBezTo>
                  <a:cubicBezTo>
                    <a:pt x="17865" y="7496"/>
                    <a:pt x="17821" y="7438"/>
                    <a:pt x="17797" y="7393"/>
                  </a:cubicBezTo>
                  <a:cubicBezTo>
                    <a:pt x="17797" y="7394"/>
                    <a:pt x="17796" y="7394"/>
                    <a:pt x="17796" y="7394"/>
                  </a:cubicBezTo>
                  <a:cubicBezTo>
                    <a:pt x="17776" y="7394"/>
                    <a:pt x="17621" y="7219"/>
                    <a:pt x="17560" y="7219"/>
                  </a:cubicBezTo>
                  <a:cubicBezTo>
                    <a:pt x="17558" y="7219"/>
                    <a:pt x="17556" y="7219"/>
                    <a:pt x="17554" y="7220"/>
                  </a:cubicBezTo>
                  <a:lnTo>
                    <a:pt x="17466" y="7083"/>
                  </a:lnTo>
                  <a:cubicBezTo>
                    <a:pt x="17271" y="6870"/>
                    <a:pt x="17183" y="6900"/>
                    <a:pt x="16993" y="6698"/>
                  </a:cubicBezTo>
                  <a:lnTo>
                    <a:pt x="16993" y="6698"/>
                  </a:lnTo>
                  <a:cubicBezTo>
                    <a:pt x="17007" y="6705"/>
                    <a:pt x="17016" y="6708"/>
                    <a:pt x="17022" y="6708"/>
                  </a:cubicBezTo>
                  <a:cubicBezTo>
                    <a:pt x="17036" y="6708"/>
                    <a:pt x="17035" y="6694"/>
                    <a:pt x="17047" y="6694"/>
                  </a:cubicBezTo>
                  <a:cubicBezTo>
                    <a:pt x="17058" y="6694"/>
                    <a:pt x="17081" y="6706"/>
                    <a:pt x="17139" y="6754"/>
                  </a:cubicBezTo>
                  <a:cubicBezTo>
                    <a:pt x="17079" y="6694"/>
                    <a:pt x="17028" y="6636"/>
                    <a:pt x="17009" y="6636"/>
                  </a:cubicBezTo>
                  <a:cubicBezTo>
                    <a:pt x="17007" y="6636"/>
                    <a:pt x="17006" y="6637"/>
                    <a:pt x="17005" y="6638"/>
                  </a:cubicBezTo>
                  <a:cubicBezTo>
                    <a:pt x="16977" y="6589"/>
                    <a:pt x="16801" y="6480"/>
                    <a:pt x="16756" y="6404"/>
                  </a:cubicBezTo>
                  <a:cubicBezTo>
                    <a:pt x="16719" y="6383"/>
                    <a:pt x="16694" y="6392"/>
                    <a:pt x="16622" y="6316"/>
                  </a:cubicBezTo>
                  <a:cubicBezTo>
                    <a:pt x="16620" y="6310"/>
                    <a:pt x="16621" y="6308"/>
                    <a:pt x="16623" y="6308"/>
                  </a:cubicBezTo>
                  <a:lnTo>
                    <a:pt x="16623" y="6308"/>
                  </a:lnTo>
                  <a:cubicBezTo>
                    <a:pt x="16606" y="6300"/>
                    <a:pt x="16557" y="6257"/>
                    <a:pt x="16542" y="6257"/>
                  </a:cubicBezTo>
                  <a:lnTo>
                    <a:pt x="16542" y="6257"/>
                  </a:lnTo>
                  <a:cubicBezTo>
                    <a:pt x="16536" y="6257"/>
                    <a:pt x="16536" y="6265"/>
                    <a:pt x="16548" y="6288"/>
                  </a:cubicBezTo>
                  <a:cubicBezTo>
                    <a:pt x="16404" y="6033"/>
                    <a:pt x="15982" y="5729"/>
                    <a:pt x="15852" y="5506"/>
                  </a:cubicBezTo>
                  <a:cubicBezTo>
                    <a:pt x="15704" y="5370"/>
                    <a:pt x="15526" y="5203"/>
                    <a:pt x="15396" y="5073"/>
                  </a:cubicBezTo>
                  <a:lnTo>
                    <a:pt x="15396" y="5073"/>
                  </a:lnTo>
                  <a:cubicBezTo>
                    <a:pt x="15399" y="5074"/>
                    <a:pt x="15401" y="5074"/>
                    <a:pt x="15403" y="5074"/>
                  </a:cubicBezTo>
                  <a:cubicBezTo>
                    <a:pt x="15404" y="5074"/>
                    <a:pt x="15404" y="5074"/>
                    <a:pt x="15405" y="5074"/>
                  </a:cubicBezTo>
                  <a:cubicBezTo>
                    <a:pt x="15409" y="5074"/>
                    <a:pt x="15411" y="5076"/>
                    <a:pt x="15426" y="5092"/>
                  </a:cubicBezTo>
                  <a:cubicBezTo>
                    <a:pt x="15264" y="4897"/>
                    <a:pt x="15266" y="5031"/>
                    <a:pt x="15080" y="4811"/>
                  </a:cubicBezTo>
                  <a:cubicBezTo>
                    <a:pt x="15063" y="4780"/>
                    <a:pt x="15060" y="4768"/>
                    <a:pt x="15066" y="4768"/>
                  </a:cubicBezTo>
                  <a:lnTo>
                    <a:pt x="15066" y="4768"/>
                  </a:lnTo>
                  <a:cubicBezTo>
                    <a:pt x="15082" y="4768"/>
                    <a:pt x="15152" y="4844"/>
                    <a:pt x="15159" y="4844"/>
                  </a:cubicBezTo>
                  <a:cubicBezTo>
                    <a:pt x="15160" y="4844"/>
                    <a:pt x="15158" y="4839"/>
                    <a:pt x="15150" y="4827"/>
                  </a:cubicBezTo>
                  <a:cubicBezTo>
                    <a:pt x="15180" y="4741"/>
                    <a:pt x="14897" y="4588"/>
                    <a:pt x="14793" y="4419"/>
                  </a:cubicBezTo>
                  <a:lnTo>
                    <a:pt x="14793" y="4419"/>
                  </a:lnTo>
                  <a:lnTo>
                    <a:pt x="14830" y="4447"/>
                  </a:lnTo>
                  <a:cubicBezTo>
                    <a:pt x="14744" y="4324"/>
                    <a:pt x="14552" y="4213"/>
                    <a:pt x="14385" y="4039"/>
                  </a:cubicBezTo>
                  <a:lnTo>
                    <a:pt x="14385" y="4039"/>
                  </a:lnTo>
                  <a:cubicBezTo>
                    <a:pt x="14385" y="4039"/>
                    <a:pt x="14386" y="4039"/>
                    <a:pt x="14388" y="4039"/>
                  </a:cubicBezTo>
                  <a:cubicBezTo>
                    <a:pt x="14392" y="4039"/>
                    <a:pt x="14397" y="4038"/>
                    <a:pt x="14394" y="4032"/>
                  </a:cubicBezTo>
                  <a:cubicBezTo>
                    <a:pt x="14248" y="3944"/>
                    <a:pt x="14019" y="3731"/>
                    <a:pt x="13845" y="3575"/>
                  </a:cubicBezTo>
                  <a:lnTo>
                    <a:pt x="13845" y="3575"/>
                  </a:lnTo>
                  <a:cubicBezTo>
                    <a:pt x="13890" y="3592"/>
                    <a:pt x="13912" y="3612"/>
                    <a:pt x="13921" y="3612"/>
                  </a:cubicBezTo>
                  <a:cubicBezTo>
                    <a:pt x="13926" y="3612"/>
                    <a:pt x="13926" y="3604"/>
                    <a:pt x="13924" y="3582"/>
                  </a:cubicBezTo>
                  <a:cubicBezTo>
                    <a:pt x="13904" y="3565"/>
                    <a:pt x="13893" y="3560"/>
                    <a:pt x="13886" y="3560"/>
                  </a:cubicBezTo>
                  <a:cubicBezTo>
                    <a:pt x="13875" y="3560"/>
                    <a:pt x="13871" y="3571"/>
                    <a:pt x="13857" y="3571"/>
                  </a:cubicBezTo>
                  <a:cubicBezTo>
                    <a:pt x="13842" y="3571"/>
                    <a:pt x="13815" y="3558"/>
                    <a:pt x="13754" y="3501"/>
                  </a:cubicBezTo>
                  <a:cubicBezTo>
                    <a:pt x="13717" y="3441"/>
                    <a:pt x="13622" y="3323"/>
                    <a:pt x="13634" y="3286"/>
                  </a:cubicBezTo>
                  <a:lnTo>
                    <a:pt x="13634" y="3286"/>
                  </a:lnTo>
                  <a:lnTo>
                    <a:pt x="13773" y="3422"/>
                  </a:lnTo>
                  <a:cubicBezTo>
                    <a:pt x="13734" y="3320"/>
                    <a:pt x="13592" y="3244"/>
                    <a:pt x="13525" y="3165"/>
                  </a:cubicBezTo>
                  <a:lnTo>
                    <a:pt x="13548" y="3160"/>
                  </a:lnTo>
                  <a:cubicBezTo>
                    <a:pt x="13330" y="2952"/>
                    <a:pt x="13293" y="2984"/>
                    <a:pt x="13066" y="2752"/>
                  </a:cubicBezTo>
                  <a:lnTo>
                    <a:pt x="13066" y="2752"/>
                  </a:lnTo>
                  <a:lnTo>
                    <a:pt x="13080" y="2787"/>
                  </a:lnTo>
                  <a:cubicBezTo>
                    <a:pt x="12920" y="2697"/>
                    <a:pt x="12994" y="2662"/>
                    <a:pt x="12843" y="2562"/>
                  </a:cubicBezTo>
                  <a:lnTo>
                    <a:pt x="12841" y="2490"/>
                  </a:lnTo>
                  <a:cubicBezTo>
                    <a:pt x="12751" y="2416"/>
                    <a:pt x="12516" y="2235"/>
                    <a:pt x="12363" y="2094"/>
                  </a:cubicBezTo>
                  <a:lnTo>
                    <a:pt x="12363" y="2094"/>
                  </a:lnTo>
                  <a:cubicBezTo>
                    <a:pt x="12472" y="2152"/>
                    <a:pt x="12660" y="2312"/>
                    <a:pt x="12781" y="2402"/>
                  </a:cubicBezTo>
                  <a:cubicBezTo>
                    <a:pt x="12700" y="2321"/>
                    <a:pt x="12500" y="2129"/>
                    <a:pt x="12442" y="2103"/>
                  </a:cubicBezTo>
                  <a:lnTo>
                    <a:pt x="12442" y="2103"/>
                  </a:lnTo>
                  <a:cubicBezTo>
                    <a:pt x="12484" y="2131"/>
                    <a:pt x="12521" y="2166"/>
                    <a:pt x="12556" y="2203"/>
                  </a:cubicBezTo>
                  <a:cubicBezTo>
                    <a:pt x="12426" y="2131"/>
                    <a:pt x="12282" y="2011"/>
                    <a:pt x="12118" y="1848"/>
                  </a:cubicBezTo>
                  <a:cubicBezTo>
                    <a:pt x="12166" y="1827"/>
                    <a:pt x="12064" y="1718"/>
                    <a:pt x="11944" y="1591"/>
                  </a:cubicBezTo>
                  <a:cubicBezTo>
                    <a:pt x="11826" y="1463"/>
                    <a:pt x="11663" y="1317"/>
                    <a:pt x="11610" y="1241"/>
                  </a:cubicBezTo>
                  <a:cubicBezTo>
                    <a:pt x="11422" y="1125"/>
                    <a:pt x="11221" y="1030"/>
                    <a:pt x="11012" y="960"/>
                  </a:cubicBezTo>
                  <a:cubicBezTo>
                    <a:pt x="10843" y="906"/>
                    <a:pt x="10667" y="878"/>
                    <a:pt x="10490" y="878"/>
                  </a:cubicBezTo>
                  <a:close/>
                  <a:moveTo>
                    <a:pt x="13066" y="19388"/>
                  </a:moveTo>
                  <a:cubicBezTo>
                    <a:pt x="12911" y="19416"/>
                    <a:pt x="12727" y="19745"/>
                    <a:pt x="12535" y="19893"/>
                  </a:cubicBezTo>
                  <a:lnTo>
                    <a:pt x="12493" y="19907"/>
                  </a:lnTo>
                  <a:cubicBezTo>
                    <a:pt x="12489" y="19928"/>
                    <a:pt x="12482" y="19951"/>
                    <a:pt x="12477" y="19974"/>
                  </a:cubicBezTo>
                  <a:cubicBezTo>
                    <a:pt x="12468" y="20005"/>
                    <a:pt x="12461" y="20037"/>
                    <a:pt x="12461" y="20037"/>
                  </a:cubicBezTo>
                  <a:cubicBezTo>
                    <a:pt x="12672" y="19817"/>
                    <a:pt x="12899" y="19518"/>
                    <a:pt x="13066" y="19388"/>
                  </a:cubicBezTo>
                  <a:close/>
                  <a:moveTo>
                    <a:pt x="12185" y="20183"/>
                  </a:moveTo>
                  <a:lnTo>
                    <a:pt x="12185" y="20183"/>
                  </a:lnTo>
                  <a:cubicBezTo>
                    <a:pt x="12185" y="20183"/>
                    <a:pt x="12152" y="20220"/>
                    <a:pt x="12115" y="20255"/>
                  </a:cubicBezTo>
                  <a:cubicBezTo>
                    <a:pt x="12078" y="20290"/>
                    <a:pt x="12041" y="20327"/>
                    <a:pt x="12041" y="20327"/>
                  </a:cubicBezTo>
                  <a:lnTo>
                    <a:pt x="12030" y="20359"/>
                  </a:lnTo>
                  <a:cubicBezTo>
                    <a:pt x="12030" y="20359"/>
                    <a:pt x="12071" y="20318"/>
                    <a:pt x="12111" y="20274"/>
                  </a:cubicBezTo>
                  <a:cubicBezTo>
                    <a:pt x="12148" y="20227"/>
                    <a:pt x="12185" y="20183"/>
                    <a:pt x="12185" y="20183"/>
                  </a:cubicBezTo>
                  <a:close/>
                  <a:moveTo>
                    <a:pt x="9007" y="20417"/>
                  </a:moveTo>
                  <a:cubicBezTo>
                    <a:pt x="9060" y="20454"/>
                    <a:pt x="9118" y="20487"/>
                    <a:pt x="9178" y="20510"/>
                  </a:cubicBezTo>
                  <a:cubicBezTo>
                    <a:pt x="9120" y="20482"/>
                    <a:pt x="9062" y="20452"/>
                    <a:pt x="9007" y="20417"/>
                  </a:cubicBezTo>
                  <a:close/>
                  <a:moveTo>
                    <a:pt x="10562" y="1"/>
                  </a:moveTo>
                  <a:lnTo>
                    <a:pt x="10648" y="17"/>
                  </a:lnTo>
                  <a:cubicBezTo>
                    <a:pt x="10598" y="55"/>
                    <a:pt x="10544" y="64"/>
                    <a:pt x="10480" y="64"/>
                  </a:cubicBezTo>
                  <a:cubicBezTo>
                    <a:pt x="10428" y="64"/>
                    <a:pt x="10370" y="58"/>
                    <a:pt x="10302" y="58"/>
                  </a:cubicBezTo>
                  <a:cubicBezTo>
                    <a:pt x="10251" y="58"/>
                    <a:pt x="10195" y="61"/>
                    <a:pt x="10131" y="73"/>
                  </a:cubicBezTo>
                  <a:lnTo>
                    <a:pt x="10138" y="61"/>
                  </a:lnTo>
                  <a:lnTo>
                    <a:pt x="10138" y="61"/>
                  </a:lnTo>
                  <a:cubicBezTo>
                    <a:pt x="9839" y="70"/>
                    <a:pt x="9779" y="110"/>
                    <a:pt x="9721" y="131"/>
                  </a:cubicBezTo>
                  <a:cubicBezTo>
                    <a:pt x="9663" y="158"/>
                    <a:pt x="9605" y="170"/>
                    <a:pt x="9320" y="253"/>
                  </a:cubicBezTo>
                  <a:lnTo>
                    <a:pt x="9373" y="295"/>
                  </a:lnTo>
                  <a:cubicBezTo>
                    <a:pt x="9375" y="365"/>
                    <a:pt x="9255" y="399"/>
                    <a:pt x="9102" y="457"/>
                  </a:cubicBezTo>
                  <a:cubicBezTo>
                    <a:pt x="8946" y="515"/>
                    <a:pt x="8763" y="603"/>
                    <a:pt x="8647" y="740"/>
                  </a:cubicBezTo>
                  <a:lnTo>
                    <a:pt x="8763" y="685"/>
                  </a:lnTo>
                  <a:lnTo>
                    <a:pt x="8763" y="685"/>
                  </a:lnTo>
                  <a:cubicBezTo>
                    <a:pt x="8650" y="835"/>
                    <a:pt x="8281" y="907"/>
                    <a:pt x="8142" y="1018"/>
                  </a:cubicBezTo>
                  <a:cubicBezTo>
                    <a:pt x="8138" y="1020"/>
                    <a:pt x="8136" y="1021"/>
                    <a:pt x="8134" y="1021"/>
                  </a:cubicBezTo>
                  <a:cubicBezTo>
                    <a:pt x="8121" y="1021"/>
                    <a:pt x="8176" y="958"/>
                    <a:pt x="8205" y="919"/>
                  </a:cubicBezTo>
                  <a:lnTo>
                    <a:pt x="8205" y="919"/>
                  </a:lnTo>
                  <a:cubicBezTo>
                    <a:pt x="7824" y="1190"/>
                    <a:pt x="8218" y="1016"/>
                    <a:pt x="7989" y="1271"/>
                  </a:cubicBezTo>
                  <a:cubicBezTo>
                    <a:pt x="7985" y="1272"/>
                    <a:pt x="7981" y="1272"/>
                    <a:pt x="7978" y="1272"/>
                  </a:cubicBezTo>
                  <a:cubicBezTo>
                    <a:pt x="7940" y="1272"/>
                    <a:pt x="7943" y="1223"/>
                    <a:pt x="7911" y="1223"/>
                  </a:cubicBezTo>
                  <a:cubicBezTo>
                    <a:pt x="7892" y="1223"/>
                    <a:pt x="7861" y="1241"/>
                    <a:pt x="7801" y="1297"/>
                  </a:cubicBezTo>
                  <a:cubicBezTo>
                    <a:pt x="7695" y="1352"/>
                    <a:pt x="7423" y="1867"/>
                    <a:pt x="7143" y="2031"/>
                  </a:cubicBezTo>
                  <a:cubicBezTo>
                    <a:pt x="7173" y="2021"/>
                    <a:pt x="7203" y="2011"/>
                    <a:pt x="7221" y="2011"/>
                  </a:cubicBezTo>
                  <a:cubicBezTo>
                    <a:pt x="7247" y="2011"/>
                    <a:pt x="7249" y="2033"/>
                    <a:pt x="7191" y="2110"/>
                  </a:cubicBezTo>
                  <a:cubicBezTo>
                    <a:pt x="7029" y="2291"/>
                    <a:pt x="6637" y="2490"/>
                    <a:pt x="6554" y="2720"/>
                  </a:cubicBezTo>
                  <a:cubicBezTo>
                    <a:pt x="6536" y="2731"/>
                    <a:pt x="6523" y="2735"/>
                    <a:pt x="6515" y="2735"/>
                  </a:cubicBezTo>
                  <a:cubicBezTo>
                    <a:pt x="6513" y="2735"/>
                    <a:pt x="6510" y="2735"/>
                    <a:pt x="6509" y="2734"/>
                  </a:cubicBezTo>
                  <a:lnTo>
                    <a:pt x="6509" y="2734"/>
                  </a:lnTo>
                  <a:cubicBezTo>
                    <a:pt x="6507" y="2735"/>
                    <a:pt x="6506" y="2737"/>
                    <a:pt x="6505" y="2739"/>
                  </a:cubicBezTo>
                  <a:cubicBezTo>
                    <a:pt x="6504" y="2737"/>
                    <a:pt x="6503" y="2736"/>
                    <a:pt x="6503" y="2735"/>
                  </a:cubicBezTo>
                  <a:lnTo>
                    <a:pt x="6503" y="2735"/>
                  </a:lnTo>
                  <a:cubicBezTo>
                    <a:pt x="6388" y="2886"/>
                    <a:pt x="6106" y="3194"/>
                    <a:pt x="6067" y="3311"/>
                  </a:cubicBezTo>
                  <a:cubicBezTo>
                    <a:pt x="6063" y="3311"/>
                    <a:pt x="6060" y="3311"/>
                    <a:pt x="6056" y="3311"/>
                  </a:cubicBezTo>
                  <a:cubicBezTo>
                    <a:pt x="5804" y="3311"/>
                    <a:pt x="5382" y="4079"/>
                    <a:pt x="5219" y="4079"/>
                  </a:cubicBezTo>
                  <a:cubicBezTo>
                    <a:pt x="5207" y="4079"/>
                    <a:pt x="5196" y="4074"/>
                    <a:pt x="5186" y="4065"/>
                  </a:cubicBezTo>
                  <a:lnTo>
                    <a:pt x="4785" y="4479"/>
                  </a:lnTo>
                  <a:lnTo>
                    <a:pt x="4783" y="4454"/>
                  </a:lnTo>
                  <a:cubicBezTo>
                    <a:pt x="4514" y="4707"/>
                    <a:pt x="4454" y="4830"/>
                    <a:pt x="4396" y="4952"/>
                  </a:cubicBezTo>
                  <a:cubicBezTo>
                    <a:pt x="4374" y="4968"/>
                    <a:pt x="4363" y="4974"/>
                    <a:pt x="4357" y="4974"/>
                  </a:cubicBezTo>
                  <a:cubicBezTo>
                    <a:pt x="4343" y="4974"/>
                    <a:pt x="4358" y="4944"/>
                    <a:pt x="4356" y="4936"/>
                  </a:cubicBezTo>
                  <a:lnTo>
                    <a:pt x="4356" y="4936"/>
                  </a:lnTo>
                  <a:cubicBezTo>
                    <a:pt x="3948" y="5289"/>
                    <a:pt x="3916" y="5333"/>
                    <a:pt x="3665" y="5717"/>
                  </a:cubicBezTo>
                  <a:lnTo>
                    <a:pt x="3589" y="5708"/>
                  </a:lnTo>
                  <a:cubicBezTo>
                    <a:pt x="3529" y="5819"/>
                    <a:pt x="2972" y="6188"/>
                    <a:pt x="2650" y="6610"/>
                  </a:cubicBezTo>
                  <a:cubicBezTo>
                    <a:pt x="2650" y="6603"/>
                    <a:pt x="2648" y="6587"/>
                    <a:pt x="2671" y="6550"/>
                  </a:cubicBezTo>
                  <a:lnTo>
                    <a:pt x="2671" y="6550"/>
                  </a:lnTo>
                  <a:cubicBezTo>
                    <a:pt x="2305" y="7020"/>
                    <a:pt x="1547" y="7431"/>
                    <a:pt x="1554" y="7744"/>
                  </a:cubicBezTo>
                  <a:lnTo>
                    <a:pt x="1317" y="8061"/>
                  </a:lnTo>
                  <a:cubicBezTo>
                    <a:pt x="1421" y="7965"/>
                    <a:pt x="1468" y="7932"/>
                    <a:pt x="1485" y="7932"/>
                  </a:cubicBezTo>
                  <a:cubicBezTo>
                    <a:pt x="1523" y="7932"/>
                    <a:pt x="1426" y="8084"/>
                    <a:pt x="1465" y="8084"/>
                  </a:cubicBezTo>
                  <a:cubicBezTo>
                    <a:pt x="1473" y="8084"/>
                    <a:pt x="1486" y="8078"/>
                    <a:pt x="1507" y="8063"/>
                  </a:cubicBezTo>
                  <a:lnTo>
                    <a:pt x="1507" y="8063"/>
                  </a:lnTo>
                  <a:cubicBezTo>
                    <a:pt x="1416" y="8165"/>
                    <a:pt x="1256" y="8276"/>
                    <a:pt x="1217" y="8276"/>
                  </a:cubicBezTo>
                  <a:cubicBezTo>
                    <a:pt x="1200" y="8276"/>
                    <a:pt x="1208" y="8253"/>
                    <a:pt x="1259" y="8196"/>
                  </a:cubicBezTo>
                  <a:lnTo>
                    <a:pt x="1294" y="8177"/>
                  </a:lnTo>
                  <a:cubicBezTo>
                    <a:pt x="1292" y="8161"/>
                    <a:pt x="1284" y="8153"/>
                    <a:pt x="1272" y="8153"/>
                  </a:cubicBezTo>
                  <a:cubicBezTo>
                    <a:pt x="1230" y="8153"/>
                    <a:pt x="1138" y="8235"/>
                    <a:pt x="1044" y="8323"/>
                  </a:cubicBezTo>
                  <a:cubicBezTo>
                    <a:pt x="935" y="8419"/>
                    <a:pt x="821" y="8551"/>
                    <a:pt x="781" y="8551"/>
                  </a:cubicBezTo>
                  <a:cubicBezTo>
                    <a:pt x="776" y="8551"/>
                    <a:pt x="773" y="8549"/>
                    <a:pt x="770" y="8546"/>
                  </a:cubicBezTo>
                  <a:cubicBezTo>
                    <a:pt x="596" y="8747"/>
                    <a:pt x="450" y="8972"/>
                    <a:pt x="336" y="9213"/>
                  </a:cubicBezTo>
                  <a:cubicBezTo>
                    <a:pt x="276" y="9332"/>
                    <a:pt x="237" y="9459"/>
                    <a:pt x="188" y="9582"/>
                  </a:cubicBezTo>
                  <a:cubicBezTo>
                    <a:pt x="153" y="9709"/>
                    <a:pt x="114" y="9835"/>
                    <a:pt x="95" y="9964"/>
                  </a:cubicBezTo>
                  <a:cubicBezTo>
                    <a:pt x="0" y="10481"/>
                    <a:pt x="54" y="11012"/>
                    <a:pt x="251" y="11499"/>
                  </a:cubicBezTo>
                  <a:cubicBezTo>
                    <a:pt x="255" y="11474"/>
                    <a:pt x="262" y="11450"/>
                    <a:pt x="272" y="11427"/>
                  </a:cubicBezTo>
                  <a:cubicBezTo>
                    <a:pt x="282" y="11396"/>
                    <a:pt x="292" y="11364"/>
                    <a:pt x="294" y="11357"/>
                  </a:cubicBezTo>
                  <a:lnTo>
                    <a:pt x="294" y="11357"/>
                  </a:lnTo>
                  <a:cubicBezTo>
                    <a:pt x="294" y="11380"/>
                    <a:pt x="429" y="11675"/>
                    <a:pt x="429" y="11675"/>
                  </a:cubicBezTo>
                  <a:cubicBezTo>
                    <a:pt x="440" y="11720"/>
                    <a:pt x="443" y="11754"/>
                    <a:pt x="424" y="11754"/>
                  </a:cubicBezTo>
                  <a:cubicBezTo>
                    <a:pt x="424" y="11754"/>
                    <a:pt x="423" y="11754"/>
                    <a:pt x="422" y="11754"/>
                  </a:cubicBezTo>
                  <a:cubicBezTo>
                    <a:pt x="401" y="11749"/>
                    <a:pt x="364" y="11708"/>
                    <a:pt x="313" y="11592"/>
                  </a:cubicBezTo>
                  <a:lnTo>
                    <a:pt x="313" y="11592"/>
                  </a:lnTo>
                  <a:cubicBezTo>
                    <a:pt x="318" y="11634"/>
                    <a:pt x="332" y="11673"/>
                    <a:pt x="353" y="11710"/>
                  </a:cubicBezTo>
                  <a:cubicBezTo>
                    <a:pt x="378" y="11749"/>
                    <a:pt x="406" y="11789"/>
                    <a:pt x="438" y="11821"/>
                  </a:cubicBezTo>
                  <a:cubicBezTo>
                    <a:pt x="502" y="11889"/>
                    <a:pt x="561" y="11935"/>
                    <a:pt x="574" y="11935"/>
                  </a:cubicBezTo>
                  <a:cubicBezTo>
                    <a:pt x="575" y="11935"/>
                    <a:pt x="575" y="11935"/>
                    <a:pt x="575" y="11935"/>
                  </a:cubicBezTo>
                  <a:cubicBezTo>
                    <a:pt x="657" y="12064"/>
                    <a:pt x="673" y="12107"/>
                    <a:pt x="655" y="12107"/>
                  </a:cubicBezTo>
                  <a:cubicBezTo>
                    <a:pt x="643" y="12107"/>
                    <a:pt x="618" y="12089"/>
                    <a:pt x="587" y="12065"/>
                  </a:cubicBezTo>
                  <a:cubicBezTo>
                    <a:pt x="525" y="12016"/>
                    <a:pt x="460" y="11939"/>
                    <a:pt x="452" y="11939"/>
                  </a:cubicBezTo>
                  <a:lnTo>
                    <a:pt x="452" y="11939"/>
                  </a:lnTo>
                  <a:cubicBezTo>
                    <a:pt x="450" y="11939"/>
                    <a:pt x="453" y="11945"/>
                    <a:pt x="462" y="11960"/>
                  </a:cubicBezTo>
                  <a:lnTo>
                    <a:pt x="480" y="11988"/>
                  </a:lnTo>
                  <a:cubicBezTo>
                    <a:pt x="492" y="12004"/>
                    <a:pt x="510" y="12028"/>
                    <a:pt x="527" y="12048"/>
                  </a:cubicBezTo>
                  <a:lnTo>
                    <a:pt x="594" y="12137"/>
                  </a:lnTo>
                  <a:lnTo>
                    <a:pt x="573" y="12090"/>
                  </a:lnTo>
                  <a:lnTo>
                    <a:pt x="573" y="12090"/>
                  </a:lnTo>
                  <a:cubicBezTo>
                    <a:pt x="624" y="12134"/>
                    <a:pt x="677" y="12174"/>
                    <a:pt x="733" y="12211"/>
                  </a:cubicBezTo>
                  <a:cubicBezTo>
                    <a:pt x="763" y="12232"/>
                    <a:pt x="791" y="12255"/>
                    <a:pt x="816" y="12278"/>
                  </a:cubicBezTo>
                  <a:cubicBezTo>
                    <a:pt x="830" y="12292"/>
                    <a:pt x="846" y="12308"/>
                    <a:pt x="867" y="12329"/>
                  </a:cubicBezTo>
                  <a:cubicBezTo>
                    <a:pt x="888" y="12352"/>
                    <a:pt x="911" y="12375"/>
                    <a:pt x="939" y="12405"/>
                  </a:cubicBezTo>
                  <a:cubicBezTo>
                    <a:pt x="1050" y="12542"/>
                    <a:pt x="962" y="12507"/>
                    <a:pt x="1009" y="12561"/>
                  </a:cubicBezTo>
                  <a:cubicBezTo>
                    <a:pt x="1004" y="12563"/>
                    <a:pt x="1018" y="12584"/>
                    <a:pt x="1083" y="12637"/>
                  </a:cubicBezTo>
                  <a:lnTo>
                    <a:pt x="1366" y="12932"/>
                  </a:lnTo>
                  <a:lnTo>
                    <a:pt x="1301" y="12765"/>
                  </a:lnTo>
                  <a:lnTo>
                    <a:pt x="1301" y="12765"/>
                  </a:lnTo>
                  <a:cubicBezTo>
                    <a:pt x="1405" y="12835"/>
                    <a:pt x="1492" y="12935"/>
                    <a:pt x="1514" y="12935"/>
                  </a:cubicBezTo>
                  <a:cubicBezTo>
                    <a:pt x="1525" y="12935"/>
                    <a:pt x="1521" y="12913"/>
                    <a:pt x="1499" y="12856"/>
                  </a:cubicBezTo>
                  <a:lnTo>
                    <a:pt x="1499" y="12856"/>
                  </a:lnTo>
                  <a:cubicBezTo>
                    <a:pt x="1619" y="13149"/>
                    <a:pt x="2544" y="13962"/>
                    <a:pt x="2636" y="14109"/>
                  </a:cubicBezTo>
                  <a:cubicBezTo>
                    <a:pt x="2854" y="14251"/>
                    <a:pt x="3030" y="14429"/>
                    <a:pt x="3246" y="14654"/>
                  </a:cubicBezTo>
                  <a:cubicBezTo>
                    <a:pt x="3222" y="14619"/>
                    <a:pt x="3218" y="14576"/>
                    <a:pt x="3250" y="14576"/>
                  </a:cubicBezTo>
                  <a:cubicBezTo>
                    <a:pt x="3276" y="14576"/>
                    <a:pt x="3326" y="14606"/>
                    <a:pt x="3408" y="14696"/>
                  </a:cubicBezTo>
                  <a:cubicBezTo>
                    <a:pt x="3228" y="14743"/>
                    <a:pt x="3678" y="15075"/>
                    <a:pt x="3765" y="15313"/>
                  </a:cubicBezTo>
                  <a:lnTo>
                    <a:pt x="3765" y="15313"/>
                  </a:lnTo>
                  <a:cubicBezTo>
                    <a:pt x="3764" y="15304"/>
                    <a:pt x="3766" y="15299"/>
                    <a:pt x="3772" y="15299"/>
                  </a:cubicBezTo>
                  <a:cubicBezTo>
                    <a:pt x="3822" y="15299"/>
                    <a:pt x="4137" y="15635"/>
                    <a:pt x="4200" y="15635"/>
                  </a:cubicBezTo>
                  <a:cubicBezTo>
                    <a:pt x="4215" y="15635"/>
                    <a:pt x="4215" y="15614"/>
                    <a:pt x="4192" y="15563"/>
                  </a:cubicBezTo>
                  <a:lnTo>
                    <a:pt x="4192" y="15563"/>
                  </a:lnTo>
                  <a:cubicBezTo>
                    <a:pt x="4340" y="15732"/>
                    <a:pt x="4157" y="15619"/>
                    <a:pt x="4250" y="15765"/>
                  </a:cubicBezTo>
                  <a:cubicBezTo>
                    <a:pt x="4672" y="16096"/>
                    <a:pt x="5049" y="16625"/>
                    <a:pt x="5529" y="17074"/>
                  </a:cubicBezTo>
                  <a:cubicBezTo>
                    <a:pt x="5546" y="17069"/>
                    <a:pt x="5522" y="17014"/>
                    <a:pt x="5556" y="17014"/>
                  </a:cubicBezTo>
                  <a:cubicBezTo>
                    <a:pt x="5568" y="17014"/>
                    <a:pt x="5589" y="17021"/>
                    <a:pt x="5622" y="17042"/>
                  </a:cubicBezTo>
                  <a:lnTo>
                    <a:pt x="5789" y="17366"/>
                  </a:lnTo>
                  <a:cubicBezTo>
                    <a:pt x="5891" y="17450"/>
                    <a:pt x="5965" y="17360"/>
                    <a:pt x="6079" y="17582"/>
                  </a:cubicBezTo>
                  <a:cubicBezTo>
                    <a:pt x="6072" y="17558"/>
                    <a:pt x="6063" y="17523"/>
                    <a:pt x="6080" y="17523"/>
                  </a:cubicBezTo>
                  <a:cubicBezTo>
                    <a:pt x="6087" y="17523"/>
                    <a:pt x="6100" y="17530"/>
                    <a:pt x="6120" y="17547"/>
                  </a:cubicBezTo>
                  <a:cubicBezTo>
                    <a:pt x="6538" y="18041"/>
                    <a:pt x="7020" y="18491"/>
                    <a:pt x="7493" y="18952"/>
                  </a:cubicBezTo>
                  <a:cubicBezTo>
                    <a:pt x="7732" y="19182"/>
                    <a:pt x="7968" y="19413"/>
                    <a:pt x="8193" y="19657"/>
                  </a:cubicBezTo>
                  <a:cubicBezTo>
                    <a:pt x="8307" y="19777"/>
                    <a:pt x="8411" y="19898"/>
                    <a:pt x="8524" y="20030"/>
                  </a:cubicBezTo>
                  <a:cubicBezTo>
                    <a:pt x="8645" y="20165"/>
                    <a:pt x="8775" y="20294"/>
                    <a:pt x="8912" y="20413"/>
                  </a:cubicBezTo>
                  <a:cubicBezTo>
                    <a:pt x="8855" y="20351"/>
                    <a:pt x="8840" y="20328"/>
                    <a:pt x="8851" y="20328"/>
                  </a:cubicBezTo>
                  <a:cubicBezTo>
                    <a:pt x="8867" y="20328"/>
                    <a:pt x="8935" y="20373"/>
                    <a:pt x="9009" y="20417"/>
                  </a:cubicBezTo>
                  <a:cubicBezTo>
                    <a:pt x="8932" y="20357"/>
                    <a:pt x="9039" y="20371"/>
                    <a:pt x="9039" y="20336"/>
                  </a:cubicBezTo>
                  <a:cubicBezTo>
                    <a:pt x="9113" y="20401"/>
                    <a:pt x="9192" y="20459"/>
                    <a:pt x="9276" y="20515"/>
                  </a:cubicBezTo>
                  <a:cubicBezTo>
                    <a:pt x="9398" y="20598"/>
                    <a:pt x="9533" y="20668"/>
                    <a:pt x="9533" y="20668"/>
                  </a:cubicBezTo>
                  <a:cubicBezTo>
                    <a:pt x="9544" y="20664"/>
                    <a:pt x="9558" y="20662"/>
                    <a:pt x="9574" y="20662"/>
                  </a:cubicBezTo>
                  <a:cubicBezTo>
                    <a:pt x="9650" y="20662"/>
                    <a:pt x="9774" y="20699"/>
                    <a:pt x="9897" y="20726"/>
                  </a:cubicBezTo>
                  <a:cubicBezTo>
                    <a:pt x="9984" y="20746"/>
                    <a:pt x="10071" y="20759"/>
                    <a:pt x="10134" y="20759"/>
                  </a:cubicBezTo>
                  <a:cubicBezTo>
                    <a:pt x="10179" y="20759"/>
                    <a:pt x="10213" y="20753"/>
                    <a:pt x="10226" y="20737"/>
                  </a:cubicBezTo>
                  <a:lnTo>
                    <a:pt x="10133" y="20735"/>
                  </a:lnTo>
                  <a:cubicBezTo>
                    <a:pt x="10087" y="20733"/>
                    <a:pt x="10041" y="20728"/>
                    <a:pt x="10041" y="20728"/>
                  </a:cubicBezTo>
                  <a:cubicBezTo>
                    <a:pt x="10170" y="20700"/>
                    <a:pt x="10092" y="20638"/>
                    <a:pt x="9997" y="20563"/>
                  </a:cubicBezTo>
                  <a:cubicBezTo>
                    <a:pt x="9901" y="20489"/>
                    <a:pt x="9797" y="20399"/>
                    <a:pt x="9830" y="20343"/>
                  </a:cubicBezTo>
                  <a:lnTo>
                    <a:pt x="9830" y="20343"/>
                  </a:lnTo>
                  <a:cubicBezTo>
                    <a:pt x="9818" y="20345"/>
                    <a:pt x="9806" y="20346"/>
                    <a:pt x="9794" y="20346"/>
                  </a:cubicBezTo>
                  <a:cubicBezTo>
                    <a:pt x="9672" y="20346"/>
                    <a:pt x="9543" y="20261"/>
                    <a:pt x="9410" y="20160"/>
                  </a:cubicBezTo>
                  <a:cubicBezTo>
                    <a:pt x="9266" y="20049"/>
                    <a:pt x="9123" y="19926"/>
                    <a:pt x="8923" y="19856"/>
                  </a:cubicBezTo>
                  <a:cubicBezTo>
                    <a:pt x="8908" y="19832"/>
                    <a:pt x="8910" y="19825"/>
                    <a:pt x="8920" y="19825"/>
                  </a:cubicBezTo>
                  <a:cubicBezTo>
                    <a:pt x="8934" y="19825"/>
                    <a:pt x="8963" y="19839"/>
                    <a:pt x="8979" y="19839"/>
                  </a:cubicBezTo>
                  <a:cubicBezTo>
                    <a:pt x="8987" y="19839"/>
                    <a:pt x="8992" y="19834"/>
                    <a:pt x="8988" y="19821"/>
                  </a:cubicBezTo>
                  <a:cubicBezTo>
                    <a:pt x="8879" y="19798"/>
                    <a:pt x="8786" y="19726"/>
                    <a:pt x="8629" y="19536"/>
                  </a:cubicBezTo>
                  <a:lnTo>
                    <a:pt x="8629" y="19536"/>
                  </a:lnTo>
                  <a:lnTo>
                    <a:pt x="8659" y="19546"/>
                  </a:lnTo>
                  <a:cubicBezTo>
                    <a:pt x="8172" y="19077"/>
                    <a:pt x="8003" y="18836"/>
                    <a:pt x="7491" y="18275"/>
                  </a:cubicBezTo>
                  <a:lnTo>
                    <a:pt x="7488" y="18356"/>
                  </a:lnTo>
                  <a:cubicBezTo>
                    <a:pt x="7423" y="18289"/>
                    <a:pt x="7370" y="18215"/>
                    <a:pt x="7324" y="18134"/>
                  </a:cubicBezTo>
                  <a:cubicBezTo>
                    <a:pt x="7308" y="18128"/>
                    <a:pt x="7296" y="18126"/>
                    <a:pt x="7289" y="18126"/>
                  </a:cubicBezTo>
                  <a:cubicBezTo>
                    <a:pt x="7211" y="18126"/>
                    <a:pt x="7577" y="18416"/>
                    <a:pt x="7480" y="18416"/>
                  </a:cubicBezTo>
                  <a:cubicBezTo>
                    <a:pt x="7473" y="18416"/>
                    <a:pt x="7464" y="18415"/>
                    <a:pt x="7453" y="18412"/>
                  </a:cubicBezTo>
                  <a:cubicBezTo>
                    <a:pt x="7384" y="18173"/>
                    <a:pt x="6640" y="17598"/>
                    <a:pt x="6633" y="17397"/>
                  </a:cubicBezTo>
                  <a:cubicBezTo>
                    <a:pt x="6586" y="17349"/>
                    <a:pt x="6564" y="17334"/>
                    <a:pt x="6554" y="17334"/>
                  </a:cubicBezTo>
                  <a:cubicBezTo>
                    <a:pt x="6537" y="17334"/>
                    <a:pt x="6557" y="17381"/>
                    <a:pt x="6538" y="17381"/>
                  </a:cubicBezTo>
                  <a:cubicBezTo>
                    <a:pt x="6528" y="17381"/>
                    <a:pt x="6506" y="17367"/>
                    <a:pt x="6459" y="17320"/>
                  </a:cubicBezTo>
                  <a:lnTo>
                    <a:pt x="6438" y="17246"/>
                  </a:lnTo>
                  <a:lnTo>
                    <a:pt x="6359" y="17234"/>
                  </a:lnTo>
                  <a:cubicBezTo>
                    <a:pt x="6250" y="17114"/>
                    <a:pt x="6225" y="17021"/>
                    <a:pt x="6241" y="16996"/>
                  </a:cubicBezTo>
                  <a:lnTo>
                    <a:pt x="6241" y="16996"/>
                  </a:lnTo>
                  <a:cubicBezTo>
                    <a:pt x="6278" y="17030"/>
                    <a:pt x="6320" y="17065"/>
                    <a:pt x="6359" y="17098"/>
                  </a:cubicBezTo>
                  <a:cubicBezTo>
                    <a:pt x="6250" y="16929"/>
                    <a:pt x="5972" y="16719"/>
                    <a:pt x="5896" y="16638"/>
                  </a:cubicBezTo>
                  <a:lnTo>
                    <a:pt x="5896" y="16638"/>
                  </a:lnTo>
                  <a:lnTo>
                    <a:pt x="6037" y="16808"/>
                  </a:lnTo>
                  <a:cubicBezTo>
                    <a:pt x="5527" y="16346"/>
                    <a:pt x="4971" y="15721"/>
                    <a:pt x="4449" y="15306"/>
                  </a:cubicBezTo>
                  <a:lnTo>
                    <a:pt x="4449" y="15306"/>
                  </a:lnTo>
                  <a:lnTo>
                    <a:pt x="4465" y="15361"/>
                  </a:lnTo>
                  <a:cubicBezTo>
                    <a:pt x="4071" y="15041"/>
                    <a:pt x="4201" y="15055"/>
                    <a:pt x="3791" y="14677"/>
                  </a:cubicBezTo>
                  <a:lnTo>
                    <a:pt x="3791" y="14677"/>
                  </a:lnTo>
                  <a:lnTo>
                    <a:pt x="3809" y="14687"/>
                  </a:lnTo>
                  <a:cubicBezTo>
                    <a:pt x="3693" y="14615"/>
                    <a:pt x="3587" y="14524"/>
                    <a:pt x="3492" y="14425"/>
                  </a:cubicBezTo>
                  <a:lnTo>
                    <a:pt x="3492" y="14425"/>
                  </a:lnTo>
                  <a:cubicBezTo>
                    <a:pt x="3505" y="14433"/>
                    <a:pt x="3514" y="14436"/>
                    <a:pt x="3519" y="14436"/>
                  </a:cubicBezTo>
                  <a:cubicBezTo>
                    <a:pt x="3554" y="14436"/>
                    <a:pt x="3425" y="14275"/>
                    <a:pt x="3461" y="14275"/>
                  </a:cubicBezTo>
                  <a:cubicBezTo>
                    <a:pt x="3469" y="14275"/>
                    <a:pt x="3482" y="14282"/>
                    <a:pt x="3505" y="14297"/>
                  </a:cubicBezTo>
                  <a:cubicBezTo>
                    <a:pt x="3079" y="13949"/>
                    <a:pt x="3283" y="14137"/>
                    <a:pt x="2954" y="13954"/>
                  </a:cubicBezTo>
                  <a:lnTo>
                    <a:pt x="2928" y="13861"/>
                  </a:lnTo>
                  <a:cubicBezTo>
                    <a:pt x="2810" y="13803"/>
                    <a:pt x="2787" y="13813"/>
                    <a:pt x="2583" y="13625"/>
                  </a:cubicBezTo>
                  <a:lnTo>
                    <a:pt x="2583" y="13625"/>
                  </a:lnTo>
                  <a:cubicBezTo>
                    <a:pt x="2618" y="13649"/>
                    <a:pt x="2637" y="13659"/>
                    <a:pt x="2647" y="13659"/>
                  </a:cubicBezTo>
                  <a:cubicBezTo>
                    <a:pt x="2679" y="13659"/>
                    <a:pt x="2605" y="13554"/>
                    <a:pt x="2645" y="13554"/>
                  </a:cubicBezTo>
                  <a:cubicBezTo>
                    <a:pt x="2657" y="13554"/>
                    <a:pt x="2682" y="13565"/>
                    <a:pt x="2724" y="13592"/>
                  </a:cubicBezTo>
                  <a:cubicBezTo>
                    <a:pt x="2386" y="13108"/>
                    <a:pt x="2043" y="13055"/>
                    <a:pt x="1957" y="12760"/>
                  </a:cubicBezTo>
                  <a:cubicBezTo>
                    <a:pt x="1932" y="12751"/>
                    <a:pt x="1914" y="12747"/>
                    <a:pt x="1901" y="12747"/>
                  </a:cubicBezTo>
                  <a:cubicBezTo>
                    <a:pt x="1789" y="12747"/>
                    <a:pt x="2174" y="13090"/>
                    <a:pt x="2155" y="13090"/>
                  </a:cubicBezTo>
                  <a:cubicBezTo>
                    <a:pt x="2153" y="13090"/>
                    <a:pt x="2148" y="13087"/>
                    <a:pt x="2138" y="13080"/>
                  </a:cubicBezTo>
                  <a:lnTo>
                    <a:pt x="2138" y="13080"/>
                  </a:lnTo>
                  <a:cubicBezTo>
                    <a:pt x="2150" y="13105"/>
                    <a:pt x="2147" y="13115"/>
                    <a:pt x="2134" y="13115"/>
                  </a:cubicBezTo>
                  <a:cubicBezTo>
                    <a:pt x="2086" y="13115"/>
                    <a:pt x="1890" y="12963"/>
                    <a:pt x="1795" y="12853"/>
                  </a:cubicBezTo>
                  <a:cubicBezTo>
                    <a:pt x="1665" y="12721"/>
                    <a:pt x="1688" y="12516"/>
                    <a:pt x="1357" y="12188"/>
                  </a:cubicBezTo>
                  <a:lnTo>
                    <a:pt x="1357" y="12188"/>
                  </a:lnTo>
                  <a:cubicBezTo>
                    <a:pt x="1387" y="12217"/>
                    <a:pt x="1397" y="12214"/>
                    <a:pt x="1428" y="12248"/>
                  </a:cubicBezTo>
                  <a:cubicBezTo>
                    <a:pt x="1380" y="12174"/>
                    <a:pt x="1310" y="12120"/>
                    <a:pt x="1241" y="12062"/>
                  </a:cubicBezTo>
                  <a:lnTo>
                    <a:pt x="1238" y="12061"/>
                  </a:lnTo>
                  <a:lnTo>
                    <a:pt x="1238" y="12061"/>
                  </a:lnTo>
                  <a:cubicBezTo>
                    <a:pt x="1239" y="12062"/>
                    <a:pt x="1241" y="12065"/>
                    <a:pt x="1245" y="12069"/>
                  </a:cubicBezTo>
                  <a:lnTo>
                    <a:pt x="1245" y="12069"/>
                  </a:lnTo>
                  <a:lnTo>
                    <a:pt x="1243" y="12067"/>
                  </a:lnTo>
                  <a:lnTo>
                    <a:pt x="1238" y="12062"/>
                  </a:lnTo>
                  <a:lnTo>
                    <a:pt x="1224" y="12051"/>
                  </a:lnTo>
                  <a:lnTo>
                    <a:pt x="1199" y="12025"/>
                  </a:lnTo>
                  <a:cubicBezTo>
                    <a:pt x="1183" y="12009"/>
                    <a:pt x="1166" y="11993"/>
                    <a:pt x="1150" y="11974"/>
                  </a:cubicBezTo>
                  <a:cubicBezTo>
                    <a:pt x="1115" y="11937"/>
                    <a:pt x="1088" y="11895"/>
                    <a:pt x="1067" y="11849"/>
                  </a:cubicBezTo>
                  <a:cubicBezTo>
                    <a:pt x="954" y="11816"/>
                    <a:pt x="930" y="11676"/>
                    <a:pt x="849" y="11676"/>
                  </a:cubicBezTo>
                  <a:cubicBezTo>
                    <a:pt x="844" y="11676"/>
                    <a:pt x="838" y="11676"/>
                    <a:pt x="833" y="11678"/>
                  </a:cubicBezTo>
                  <a:cubicBezTo>
                    <a:pt x="826" y="11688"/>
                    <a:pt x="1013" y="11908"/>
                    <a:pt x="1071" y="11967"/>
                  </a:cubicBezTo>
                  <a:lnTo>
                    <a:pt x="1071" y="11967"/>
                  </a:lnTo>
                  <a:cubicBezTo>
                    <a:pt x="1053" y="11952"/>
                    <a:pt x="1035" y="11938"/>
                    <a:pt x="1016" y="11923"/>
                  </a:cubicBezTo>
                  <a:lnTo>
                    <a:pt x="953" y="11868"/>
                  </a:lnTo>
                  <a:cubicBezTo>
                    <a:pt x="909" y="11831"/>
                    <a:pt x="860" y="11796"/>
                    <a:pt x="814" y="11747"/>
                  </a:cubicBezTo>
                  <a:cubicBezTo>
                    <a:pt x="765" y="11694"/>
                    <a:pt x="721" y="11636"/>
                    <a:pt x="682" y="11576"/>
                  </a:cubicBezTo>
                  <a:cubicBezTo>
                    <a:pt x="640" y="11499"/>
                    <a:pt x="608" y="11418"/>
                    <a:pt x="585" y="11334"/>
                  </a:cubicBezTo>
                  <a:lnTo>
                    <a:pt x="585" y="11334"/>
                  </a:lnTo>
                  <a:cubicBezTo>
                    <a:pt x="617" y="11353"/>
                    <a:pt x="687" y="11446"/>
                    <a:pt x="733" y="11508"/>
                  </a:cubicBezTo>
                  <a:cubicBezTo>
                    <a:pt x="717" y="11395"/>
                    <a:pt x="622" y="11325"/>
                    <a:pt x="617" y="11205"/>
                  </a:cubicBezTo>
                  <a:cubicBezTo>
                    <a:pt x="642" y="11205"/>
                    <a:pt x="666" y="11232"/>
                    <a:pt x="691" y="11277"/>
                  </a:cubicBezTo>
                  <a:cubicBezTo>
                    <a:pt x="721" y="11330"/>
                    <a:pt x="751" y="11385"/>
                    <a:pt x="777" y="11443"/>
                  </a:cubicBezTo>
                  <a:cubicBezTo>
                    <a:pt x="842" y="11569"/>
                    <a:pt x="935" y="11719"/>
                    <a:pt x="1030" y="11780"/>
                  </a:cubicBezTo>
                  <a:cubicBezTo>
                    <a:pt x="1002" y="11694"/>
                    <a:pt x="787" y="11490"/>
                    <a:pt x="858" y="11490"/>
                  </a:cubicBezTo>
                  <a:cubicBezTo>
                    <a:pt x="865" y="11490"/>
                    <a:pt x="876" y="11492"/>
                    <a:pt x="890" y="11496"/>
                  </a:cubicBezTo>
                  <a:lnTo>
                    <a:pt x="890" y="11496"/>
                  </a:lnTo>
                  <a:cubicBezTo>
                    <a:pt x="841" y="11480"/>
                    <a:pt x="802" y="11445"/>
                    <a:pt x="777" y="11399"/>
                  </a:cubicBezTo>
                  <a:cubicBezTo>
                    <a:pt x="749" y="11351"/>
                    <a:pt x="726" y="11300"/>
                    <a:pt x="712" y="11246"/>
                  </a:cubicBezTo>
                  <a:cubicBezTo>
                    <a:pt x="696" y="11186"/>
                    <a:pt x="677" y="11126"/>
                    <a:pt x="656" y="11068"/>
                  </a:cubicBezTo>
                  <a:cubicBezTo>
                    <a:pt x="636" y="10998"/>
                    <a:pt x="608" y="10936"/>
                    <a:pt x="568" y="10875"/>
                  </a:cubicBezTo>
                  <a:lnTo>
                    <a:pt x="568" y="10875"/>
                  </a:lnTo>
                  <a:lnTo>
                    <a:pt x="631" y="10882"/>
                  </a:lnTo>
                  <a:cubicBezTo>
                    <a:pt x="596" y="10815"/>
                    <a:pt x="571" y="10743"/>
                    <a:pt x="559" y="10669"/>
                  </a:cubicBezTo>
                  <a:lnTo>
                    <a:pt x="559" y="10669"/>
                  </a:lnTo>
                  <a:lnTo>
                    <a:pt x="656" y="10806"/>
                  </a:lnTo>
                  <a:cubicBezTo>
                    <a:pt x="612" y="10702"/>
                    <a:pt x="601" y="10588"/>
                    <a:pt x="622" y="10479"/>
                  </a:cubicBezTo>
                  <a:cubicBezTo>
                    <a:pt x="631" y="10370"/>
                    <a:pt x="666" y="10268"/>
                    <a:pt x="652" y="10159"/>
                  </a:cubicBezTo>
                  <a:lnTo>
                    <a:pt x="652" y="10159"/>
                  </a:lnTo>
                  <a:cubicBezTo>
                    <a:pt x="641" y="10364"/>
                    <a:pt x="627" y="10404"/>
                    <a:pt x="607" y="10404"/>
                  </a:cubicBezTo>
                  <a:cubicBezTo>
                    <a:pt x="605" y="10404"/>
                    <a:pt x="603" y="10403"/>
                    <a:pt x="601" y="10403"/>
                  </a:cubicBezTo>
                  <a:cubicBezTo>
                    <a:pt x="589" y="10399"/>
                    <a:pt x="575" y="10388"/>
                    <a:pt x="563" y="10388"/>
                  </a:cubicBezTo>
                  <a:cubicBezTo>
                    <a:pt x="550" y="10388"/>
                    <a:pt x="537" y="10401"/>
                    <a:pt x="529" y="10454"/>
                  </a:cubicBezTo>
                  <a:cubicBezTo>
                    <a:pt x="515" y="10393"/>
                    <a:pt x="510" y="10331"/>
                    <a:pt x="515" y="10270"/>
                  </a:cubicBezTo>
                  <a:cubicBezTo>
                    <a:pt x="515" y="10229"/>
                    <a:pt x="520" y="10187"/>
                    <a:pt x="527" y="10145"/>
                  </a:cubicBezTo>
                  <a:cubicBezTo>
                    <a:pt x="543" y="10092"/>
                    <a:pt x="571" y="10041"/>
                    <a:pt x="603" y="9997"/>
                  </a:cubicBezTo>
                  <a:cubicBezTo>
                    <a:pt x="638" y="9948"/>
                    <a:pt x="670" y="9899"/>
                    <a:pt x="700" y="9848"/>
                  </a:cubicBezTo>
                  <a:cubicBezTo>
                    <a:pt x="719" y="9807"/>
                    <a:pt x="735" y="9765"/>
                    <a:pt x="749" y="9723"/>
                  </a:cubicBezTo>
                  <a:cubicBezTo>
                    <a:pt x="773" y="9666"/>
                    <a:pt x="795" y="9609"/>
                    <a:pt x="811" y="9550"/>
                  </a:cubicBezTo>
                  <a:lnTo>
                    <a:pt x="811" y="9550"/>
                  </a:lnTo>
                  <a:cubicBezTo>
                    <a:pt x="793" y="9614"/>
                    <a:pt x="727" y="9736"/>
                    <a:pt x="702" y="9736"/>
                  </a:cubicBezTo>
                  <a:cubicBezTo>
                    <a:pt x="694" y="9736"/>
                    <a:pt x="690" y="9724"/>
                    <a:pt x="693" y="9693"/>
                  </a:cubicBezTo>
                  <a:cubicBezTo>
                    <a:pt x="719" y="9638"/>
                    <a:pt x="751" y="9575"/>
                    <a:pt x="782" y="9519"/>
                  </a:cubicBezTo>
                  <a:cubicBezTo>
                    <a:pt x="812" y="9473"/>
                    <a:pt x="844" y="9431"/>
                    <a:pt x="884" y="9394"/>
                  </a:cubicBezTo>
                  <a:cubicBezTo>
                    <a:pt x="942" y="9269"/>
                    <a:pt x="953" y="9233"/>
                    <a:pt x="942" y="9233"/>
                  </a:cubicBezTo>
                  <a:lnTo>
                    <a:pt x="942" y="9233"/>
                  </a:lnTo>
                  <a:cubicBezTo>
                    <a:pt x="937" y="9233"/>
                    <a:pt x="928" y="9241"/>
                    <a:pt x="916" y="9250"/>
                  </a:cubicBezTo>
                  <a:cubicBezTo>
                    <a:pt x="892" y="9267"/>
                    <a:pt x="861" y="9295"/>
                    <a:pt x="847" y="9295"/>
                  </a:cubicBezTo>
                  <a:cubicBezTo>
                    <a:pt x="838" y="9295"/>
                    <a:pt x="836" y="9284"/>
                    <a:pt x="846" y="9250"/>
                  </a:cubicBezTo>
                  <a:cubicBezTo>
                    <a:pt x="902" y="9218"/>
                    <a:pt x="939" y="9162"/>
                    <a:pt x="948" y="9097"/>
                  </a:cubicBezTo>
                  <a:cubicBezTo>
                    <a:pt x="962" y="9026"/>
                    <a:pt x="988" y="8956"/>
                    <a:pt x="1023" y="8889"/>
                  </a:cubicBezTo>
                  <a:lnTo>
                    <a:pt x="1071" y="8926"/>
                  </a:lnTo>
                  <a:cubicBezTo>
                    <a:pt x="1243" y="8757"/>
                    <a:pt x="1243" y="8710"/>
                    <a:pt x="1243" y="8671"/>
                  </a:cubicBezTo>
                  <a:cubicBezTo>
                    <a:pt x="1241" y="8629"/>
                    <a:pt x="1236" y="8592"/>
                    <a:pt x="1424" y="8439"/>
                  </a:cubicBezTo>
                  <a:lnTo>
                    <a:pt x="1424" y="8439"/>
                  </a:lnTo>
                  <a:lnTo>
                    <a:pt x="1338" y="8641"/>
                  </a:lnTo>
                  <a:lnTo>
                    <a:pt x="1500" y="8448"/>
                  </a:lnTo>
                  <a:lnTo>
                    <a:pt x="1512" y="8534"/>
                  </a:lnTo>
                  <a:cubicBezTo>
                    <a:pt x="1669" y="8302"/>
                    <a:pt x="1741" y="8251"/>
                    <a:pt x="1943" y="8075"/>
                  </a:cubicBezTo>
                  <a:lnTo>
                    <a:pt x="1943" y="8075"/>
                  </a:lnTo>
                  <a:cubicBezTo>
                    <a:pt x="1939" y="8076"/>
                    <a:pt x="1935" y="8076"/>
                    <a:pt x="1932" y="8076"/>
                  </a:cubicBezTo>
                  <a:cubicBezTo>
                    <a:pt x="1872" y="8076"/>
                    <a:pt x="1901" y="7964"/>
                    <a:pt x="2057" y="7804"/>
                  </a:cubicBezTo>
                  <a:cubicBezTo>
                    <a:pt x="2087" y="7785"/>
                    <a:pt x="2104" y="7779"/>
                    <a:pt x="2113" y="7779"/>
                  </a:cubicBezTo>
                  <a:cubicBezTo>
                    <a:pt x="2127" y="7779"/>
                    <a:pt x="2123" y="7794"/>
                    <a:pt x="2130" y="7794"/>
                  </a:cubicBezTo>
                  <a:cubicBezTo>
                    <a:pt x="2139" y="7794"/>
                    <a:pt x="2165" y="7770"/>
                    <a:pt x="2265" y="7665"/>
                  </a:cubicBezTo>
                  <a:lnTo>
                    <a:pt x="2265" y="7665"/>
                  </a:lnTo>
                  <a:cubicBezTo>
                    <a:pt x="2240" y="7746"/>
                    <a:pt x="2214" y="7839"/>
                    <a:pt x="2070" y="7901"/>
                  </a:cubicBezTo>
                  <a:cubicBezTo>
                    <a:pt x="2075" y="7927"/>
                    <a:pt x="2045" y="7982"/>
                    <a:pt x="2047" y="8006"/>
                  </a:cubicBezTo>
                  <a:cubicBezTo>
                    <a:pt x="2200" y="7913"/>
                    <a:pt x="2363" y="7704"/>
                    <a:pt x="2451" y="7616"/>
                  </a:cubicBezTo>
                  <a:lnTo>
                    <a:pt x="2451" y="7616"/>
                  </a:lnTo>
                  <a:cubicBezTo>
                    <a:pt x="2418" y="7646"/>
                    <a:pt x="2383" y="7676"/>
                    <a:pt x="2346" y="7700"/>
                  </a:cubicBezTo>
                  <a:lnTo>
                    <a:pt x="2634" y="7294"/>
                  </a:lnTo>
                  <a:cubicBezTo>
                    <a:pt x="2649" y="7285"/>
                    <a:pt x="2660" y="7282"/>
                    <a:pt x="2667" y="7282"/>
                  </a:cubicBezTo>
                  <a:cubicBezTo>
                    <a:pt x="2689" y="7282"/>
                    <a:pt x="2665" y="7325"/>
                    <a:pt x="2643" y="7368"/>
                  </a:cubicBezTo>
                  <a:cubicBezTo>
                    <a:pt x="2708" y="7291"/>
                    <a:pt x="2738" y="7224"/>
                    <a:pt x="2836" y="7118"/>
                  </a:cubicBezTo>
                  <a:lnTo>
                    <a:pt x="2836" y="7118"/>
                  </a:lnTo>
                  <a:cubicBezTo>
                    <a:pt x="2845" y="7179"/>
                    <a:pt x="2885" y="7207"/>
                    <a:pt x="2765" y="7360"/>
                  </a:cubicBezTo>
                  <a:lnTo>
                    <a:pt x="2765" y="7360"/>
                  </a:lnTo>
                  <a:lnTo>
                    <a:pt x="3046" y="7004"/>
                  </a:lnTo>
                  <a:cubicBezTo>
                    <a:pt x="3077" y="6998"/>
                    <a:pt x="3197" y="6918"/>
                    <a:pt x="3225" y="6918"/>
                  </a:cubicBezTo>
                  <a:cubicBezTo>
                    <a:pt x="3231" y="6918"/>
                    <a:pt x="3233" y="6922"/>
                    <a:pt x="3227" y="6932"/>
                  </a:cubicBezTo>
                  <a:cubicBezTo>
                    <a:pt x="3431" y="6770"/>
                    <a:pt x="3606" y="6420"/>
                    <a:pt x="3874" y="6204"/>
                  </a:cubicBezTo>
                  <a:lnTo>
                    <a:pt x="3874" y="6204"/>
                  </a:lnTo>
                  <a:cubicBezTo>
                    <a:pt x="3874" y="6203"/>
                    <a:pt x="3874" y="6203"/>
                    <a:pt x="3874" y="6202"/>
                  </a:cubicBezTo>
                  <a:lnTo>
                    <a:pt x="3877" y="6199"/>
                  </a:lnTo>
                  <a:lnTo>
                    <a:pt x="3877" y="6199"/>
                  </a:lnTo>
                  <a:cubicBezTo>
                    <a:pt x="3877" y="6200"/>
                    <a:pt x="3877" y="6201"/>
                    <a:pt x="3876" y="6202"/>
                  </a:cubicBezTo>
                  <a:cubicBezTo>
                    <a:pt x="3876" y="6203"/>
                    <a:pt x="3875" y="6203"/>
                    <a:pt x="3874" y="6204"/>
                  </a:cubicBezTo>
                  <a:lnTo>
                    <a:pt x="3874" y="6204"/>
                  </a:lnTo>
                  <a:cubicBezTo>
                    <a:pt x="3874" y="6208"/>
                    <a:pt x="3874" y="6214"/>
                    <a:pt x="3874" y="6218"/>
                  </a:cubicBezTo>
                  <a:lnTo>
                    <a:pt x="3883" y="6195"/>
                  </a:lnTo>
                  <a:lnTo>
                    <a:pt x="3877" y="6199"/>
                  </a:lnTo>
                  <a:lnTo>
                    <a:pt x="3877" y="6199"/>
                  </a:lnTo>
                  <a:cubicBezTo>
                    <a:pt x="3894" y="6161"/>
                    <a:pt x="3919" y="6125"/>
                    <a:pt x="3948" y="6095"/>
                  </a:cubicBezTo>
                  <a:cubicBezTo>
                    <a:pt x="4182" y="5875"/>
                    <a:pt x="4426" y="5715"/>
                    <a:pt x="4648" y="5400"/>
                  </a:cubicBezTo>
                  <a:lnTo>
                    <a:pt x="4864" y="5309"/>
                  </a:lnTo>
                  <a:cubicBezTo>
                    <a:pt x="4921" y="5244"/>
                    <a:pt x="4921" y="5228"/>
                    <a:pt x="4900" y="5228"/>
                  </a:cubicBezTo>
                  <a:cubicBezTo>
                    <a:pt x="4879" y="5228"/>
                    <a:pt x="4834" y="5246"/>
                    <a:pt x="4808" y="5246"/>
                  </a:cubicBezTo>
                  <a:cubicBezTo>
                    <a:pt x="4774" y="5246"/>
                    <a:pt x="4773" y="5213"/>
                    <a:pt x="4906" y="5061"/>
                  </a:cubicBezTo>
                  <a:cubicBezTo>
                    <a:pt x="4996" y="4955"/>
                    <a:pt x="5038" y="4927"/>
                    <a:pt x="5062" y="4927"/>
                  </a:cubicBezTo>
                  <a:cubicBezTo>
                    <a:pt x="5090" y="4927"/>
                    <a:pt x="5093" y="4966"/>
                    <a:pt x="5121" y="4966"/>
                  </a:cubicBezTo>
                  <a:cubicBezTo>
                    <a:pt x="5130" y="4966"/>
                    <a:pt x="5141" y="4962"/>
                    <a:pt x="5156" y="4952"/>
                  </a:cubicBezTo>
                  <a:cubicBezTo>
                    <a:pt x="5246" y="4797"/>
                    <a:pt x="5399" y="4519"/>
                    <a:pt x="5678" y="4340"/>
                  </a:cubicBezTo>
                  <a:lnTo>
                    <a:pt x="5678" y="4343"/>
                  </a:lnTo>
                  <a:cubicBezTo>
                    <a:pt x="5613" y="4431"/>
                    <a:pt x="5546" y="4479"/>
                    <a:pt x="5478" y="4554"/>
                  </a:cubicBezTo>
                  <a:lnTo>
                    <a:pt x="5687" y="4415"/>
                  </a:lnTo>
                  <a:lnTo>
                    <a:pt x="5687" y="4415"/>
                  </a:lnTo>
                  <a:cubicBezTo>
                    <a:pt x="5572" y="4616"/>
                    <a:pt x="5446" y="4742"/>
                    <a:pt x="5481" y="4742"/>
                  </a:cubicBezTo>
                  <a:cubicBezTo>
                    <a:pt x="5493" y="4742"/>
                    <a:pt x="5522" y="4728"/>
                    <a:pt x="5573" y="4700"/>
                  </a:cubicBezTo>
                  <a:cubicBezTo>
                    <a:pt x="5478" y="4554"/>
                    <a:pt x="6239" y="4011"/>
                    <a:pt x="6141" y="3865"/>
                  </a:cubicBezTo>
                  <a:lnTo>
                    <a:pt x="6283" y="3777"/>
                  </a:lnTo>
                  <a:lnTo>
                    <a:pt x="6283" y="3777"/>
                  </a:lnTo>
                  <a:cubicBezTo>
                    <a:pt x="6248" y="3807"/>
                    <a:pt x="6250" y="3821"/>
                    <a:pt x="6215" y="3851"/>
                  </a:cubicBezTo>
                  <a:cubicBezTo>
                    <a:pt x="6496" y="3687"/>
                    <a:pt x="6294" y="3599"/>
                    <a:pt x="6600" y="3330"/>
                  </a:cubicBezTo>
                  <a:cubicBezTo>
                    <a:pt x="6672" y="3270"/>
                    <a:pt x="6733" y="3227"/>
                    <a:pt x="6752" y="3227"/>
                  </a:cubicBezTo>
                  <a:cubicBezTo>
                    <a:pt x="6762" y="3227"/>
                    <a:pt x="6760" y="3239"/>
                    <a:pt x="6742" y="3267"/>
                  </a:cubicBezTo>
                  <a:lnTo>
                    <a:pt x="6936" y="3014"/>
                  </a:lnTo>
                  <a:cubicBezTo>
                    <a:pt x="6961" y="2992"/>
                    <a:pt x="6977" y="2982"/>
                    <a:pt x="6984" y="2982"/>
                  </a:cubicBezTo>
                  <a:cubicBezTo>
                    <a:pt x="6994" y="2982"/>
                    <a:pt x="6990" y="2997"/>
                    <a:pt x="6971" y="3020"/>
                  </a:cubicBezTo>
                  <a:lnTo>
                    <a:pt x="6971" y="3020"/>
                  </a:lnTo>
                  <a:lnTo>
                    <a:pt x="7273" y="2701"/>
                  </a:lnTo>
                  <a:lnTo>
                    <a:pt x="7273" y="2706"/>
                  </a:lnTo>
                  <a:cubicBezTo>
                    <a:pt x="7319" y="2613"/>
                    <a:pt x="7370" y="2523"/>
                    <a:pt x="7426" y="2435"/>
                  </a:cubicBezTo>
                  <a:cubicBezTo>
                    <a:pt x="7448" y="2420"/>
                    <a:pt x="7459" y="2414"/>
                    <a:pt x="7463" y="2414"/>
                  </a:cubicBezTo>
                  <a:lnTo>
                    <a:pt x="7463" y="2414"/>
                  </a:lnTo>
                  <a:cubicBezTo>
                    <a:pt x="7477" y="2414"/>
                    <a:pt x="7406" y="2484"/>
                    <a:pt x="7428" y="2484"/>
                  </a:cubicBezTo>
                  <a:cubicBezTo>
                    <a:pt x="7428" y="2484"/>
                    <a:pt x="7429" y="2484"/>
                    <a:pt x="7430" y="2484"/>
                  </a:cubicBezTo>
                  <a:lnTo>
                    <a:pt x="7590" y="2266"/>
                  </a:lnTo>
                  <a:cubicBezTo>
                    <a:pt x="7602" y="2261"/>
                    <a:pt x="7611" y="2258"/>
                    <a:pt x="7617" y="2258"/>
                  </a:cubicBezTo>
                  <a:cubicBezTo>
                    <a:pt x="7672" y="2258"/>
                    <a:pt x="7557" y="2420"/>
                    <a:pt x="7437" y="2532"/>
                  </a:cubicBezTo>
                  <a:cubicBezTo>
                    <a:pt x="7734" y="2477"/>
                    <a:pt x="7565" y="2344"/>
                    <a:pt x="8014" y="2036"/>
                  </a:cubicBezTo>
                  <a:lnTo>
                    <a:pt x="8014" y="2036"/>
                  </a:lnTo>
                  <a:lnTo>
                    <a:pt x="7852" y="2228"/>
                  </a:lnTo>
                  <a:cubicBezTo>
                    <a:pt x="8035" y="2182"/>
                    <a:pt x="8149" y="2018"/>
                    <a:pt x="8392" y="1860"/>
                  </a:cubicBezTo>
                  <a:lnTo>
                    <a:pt x="8392" y="1860"/>
                  </a:lnTo>
                  <a:cubicBezTo>
                    <a:pt x="8344" y="1878"/>
                    <a:pt x="8113" y="2015"/>
                    <a:pt x="8039" y="2015"/>
                  </a:cubicBezTo>
                  <a:cubicBezTo>
                    <a:pt x="8015" y="2015"/>
                    <a:pt x="8007" y="2001"/>
                    <a:pt x="8028" y="1963"/>
                  </a:cubicBezTo>
                  <a:lnTo>
                    <a:pt x="8028" y="1963"/>
                  </a:lnTo>
                  <a:cubicBezTo>
                    <a:pt x="7986" y="2027"/>
                    <a:pt x="7929" y="2115"/>
                    <a:pt x="7878" y="2124"/>
                  </a:cubicBezTo>
                  <a:cubicBezTo>
                    <a:pt x="7887" y="2018"/>
                    <a:pt x="7953" y="1997"/>
                    <a:pt x="8052" y="1926"/>
                  </a:cubicBezTo>
                  <a:lnTo>
                    <a:pt x="8052" y="1926"/>
                  </a:lnTo>
                  <a:cubicBezTo>
                    <a:pt x="8041" y="1941"/>
                    <a:pt x="8033" y="1953"/>
                    <a:pt x="8028" y="1963"/>
                  </a:cubicBezTo>
                  <a:lnTo>
                    <a:pt x="8028" y="1963"/>
                  </a:lnTo>
                  <a:cubicBezTo>
                    <a:pt x="8037" y="1949"/>
                    <a:pt x="8046" y="1936"/>
                    <a:pt x="8054" y="1925"/>
                  </a:cubicBezTo>
                  <a:lnTo>
                    <a:pt x="8054" y="1925"/>
                  </a:lnTo>
                  <a:cubicBezTo>
                    <a:pt x="8053" y="1925"/>
                    <a:pt x="8052" y="1926"/>
                    <a:pt x="8052" y="1926"/>
                  </a:cubicBezTo>
                  <a:lnTo>
                    <a:pt x="8052" y="1926"/>
                  </a:lnTo>
                  <a:cubicBezTo>
                    <a:pt x="8053" y="1924"/>
                    <a:pt x="8055" y="1922"/>
                    <a:pt x="8056" y="1920"/>
                  </a:cubicBezTo>
                  <a:cubicBezTo>
                    <a:pt x="8151" y="1851"/>
                    <a:pt x="8230" y="1765"/>
                    <a:pt x="8290" y="1665"/>
                  </a:cubicBezTo>
                  <a:cubicBezTo>
                    <a:pt x="8296" y="1671"/>
                    <a:pt x="8304" y="1674"/>
                    <a:pt x="8312" y="1674"/>
                  </a:cubicBezTo>
                  <a:cubicBezTo>
                    <a:pt x="8362" y="1674"/>
                    <a:pt x="8450" y="1570"/>
                    <a:pt x="8564" y="1452"/>
                  </a:cubicBezTo>
                  <a:lnTo>
                    <a:pt x="8613" y="1517"/>
                  </a:lnTo>
                  <a:cubicBezTo>
                    <a:pt x="8740" y="1357"/>
                    <a:pt x="8701" y="1338"/>
                    <a:pt x="8761" y="1227"/>
                  </a:cubicBezTo>
                  <a:cubicBezTo>
                    <a:pt x="8793" y="1197"/>
                    <a:pt x="8828" y="1169"/>
                    <a:pt x="8868" y="1144"/>
                  </a:cubicBezTo>
                  <a:cubicBezTo>
                    <a:pt x="8893" y="1127"/>
                    <a:pt x="8923" y="1113"/>
                    <a:pt x="8953" y="1102"/>
                  </a:cubicBezTo>
                  <a:cubicBezTo>
                    <a:pt x="8971" y="1096"/>
                    <a:pt x="8986" y="1094"/>
                    <a:pt x="9000" y="1094"/>
                  </a:cubicBezTo>
                  <a:cubicBezTo>
                    <a:pt x="9026" y="1094"/>
                    <a:pt x="9047" y="1101"/>
                    <a:pt x="9069" y="1104"/>
                  </a:cubicBezTo>
                  <a:cubicBezTo>
                    <a:pt x="9151" y="1043"/>
                    <a:pt x="9152" y="1030"/>
                    <a:pt x="9128" y="1030"/>
                  </a:cubicBezTo>
                  <a:cubicBezTo>
                    <a:pt x="9109" y="1030"/>
                    <a:pt x="9073" y="1038"/>
                    <a:pt x="9049" y="1038"/>
                  </a:cubicBezTo>
                  <a:cubicBezTo>
                    <a:pt x="9013" y="1038"/>
                    <a:pt x="9003" y="1019"/>
                    <a:pt x="9118" y="919"/>
                  </a:cubicBezTo>
                  <a:cubicBezTo>
                    <a:pt x="9236" y="851"/>
                    <a:pt x="9334" y="791"/>
                    <a:pt x="9436" y="724"/>
                  </a:cubicBezTo>
                  <a:cubicBezTo>
                    <a:pt x="9554" y="647"/>
                    <a:pt x="9677" y="578"/>
                    <a:pt x="9802" y="518"/>
                  </a:cubicBezTo>
                  <a:cubicBezTo>
                    <a:pt x="9830" y="514"/>
                    <a:pt x="9850" y="512"/>
                    <a:pt x="9863" y="512"/>
                  </a:cubicBezTo>
                  <a:cubicBezTo>
                    <a:pt x="9940" y="512"/>
                    <a:pt x="9794" y="572"/>
                    <a:pt x="9857" y="576"/>
                  </a:cubicBezTo>
                  <a:lnTo>
                    <a:pt x="9929" y="520"/>
                  </a:lnTo>
                  <a:cubicBezTo>
                    <a:pt x="9966" y="497"/>
                    <a:pt x="10006" y="471"/>
                    <a:pt x="10006" y="471"/>
                  </a:cubicBezTo>
                  <a:cubicBezTo>
                    <a:pt x="10012" y="470"/>
                    <a:pt x="10016" y="470"/>
                    <a:pt x="10020" y="470"/>
                  </a:cubicBezTo>
                  <a:cubicBezTo>
                    <a:pt x="10045" y="470"/>
                    <a:pt x="10038" y="487"/>
                    <a:pt x="10034" y="497"/>
                  </a:cubicBezTo>
                  <a:cubicBezTo>
                    <a:pt x="10170" y="450"/>
                    <a:pt x="10027" y="411"/>
                    <a:pt x="10256" y="360"/>
                  </a:cubicBezTo>
                  <a:cubicBezTo>
                    <a:pt x="10268" y="340"/>
                    <a:pt x="10298" y="332"/>
                    <a:pt x="10339" y="332"/>
                  </a:cubicBezTo>
                  <a:cubicBezTo>
                    <a:pt x="10396" y="332"/>
                    <a:pt x="10474" y="347"/>
                    <a:pt x="10558" y="367"/>
                  </a:cubicBezTo>
                  <a:cubicBezTo>
                    <a:pt x="10643" y="386"/>
                    <a:pt x="10708" y="404"/>
                    <a:pt x="10789" y="420"/>
                  </a:cubicBezTo>
                  <a:cubicBezTo>
                    <a:pt x="10841" y="430"/>
                    <a:pt x="10894" y="435"/>
                    <a:pt x="10948" y="435"/>
                  </a:cubicBezTo>
                  <a:cubicBezTo>
                    <a:pt x="10972" y="435"/>
                    <a:pt x="10997" y="434"/>
                    <a:pt x="11021" y="432"/>
                  </a:cubicBezTo>
                  <a:lnTo>
                    <a:pt x="11021" y="432"/>
                  </a:lnTo>
                  <a:cubicBezTo>
                    <a:pt x="11084" y="469"/>
                    <a:pt x="10977" y="474"/>
                    <a:pt x="10991" y="508"/>
                  </a:cubicBezTo>
                  <a:cubicBezTo>
                    <a:pt x="11109" y="513"/>
                    <a:pt x="11228" y="527"/>
                    <a:pt x="11343" y="548"/>
                  </a:cubicBezTo>
                  <a:cubicBezTo>
                    <a:pt x="11418" y="562"/>
                    <a:pt x="11487" y="566"/>
                    <a:pt x="11654" y="603"/>
                  </a:cubicBezTo>
                  <a:cubicBezTo>
                    <a:pt x="11654" y="603"/>
                    <a:pt x="11710" y="643"/>
                    <a:pt x="11763" y="692"/>
                  </a:cubicBezTo>
                  <a:cubicBezTo>
                    <a:pt x="11814" y="740"/>
                    <a:pt x="11865" y="789"/>
                    <a:pt x="11865" y="789"/>
                  </a:cubicBezTo>
                  <a:cubicBezTo>
                    <a:pt x="11806" y="721"/>
                    <a:pt x="11818" y="694"/>
                    <a:pt x="11868" y="694"/>
                  </a:cubicBezTo>
                  <a:cubicBezTo>
                    <a:pt x="11938" y="694"/>
                    <a:pt x="12082" y="747"/>
                    <a:pt x="12213" y="817"/>
                  </a:cubicBezTo>
                  <a:cubicBezTo>
                    <a:pt x="12180" y="759"/>
                    <a:pt x="12146" y="701"/>
                    <a:pt x="12106" y="645"/>
                  </a:cubicBezTo>
                  <a:lnTo>
                    <a:pt x="12106" y="645"/>
                  </a:lnTo>
                  <a:cubicBezTo>
                    <a:pt x="12106" y="645"/>
                    <a:pt x="12192" y="698"/>
                    <a:pt x="12275" y="756"/>
                  </a:cubicBezTo>
                  <a:cubicBezTo>
                    <a:pt x="12359" y="814"/>
                    <a:pt x="12438" y="877"/>
                    <a:pt x="12438" y="877"/>
                  </a:cubicBezTo>
                  <a:cubicBezTo>
                    <a:pt x="12450" y="900"/>
                    <a:pt x="12443" y="908"/>
                    <a:pt x="12424" y="908"/>
                  </a:cubicBezTo>
                  <a:cubicBezTo>
                    <a:pt x="12407" y="908"/>
                    <a:pt x="12378" y="901"/>
                    <a:pt x="12345" y="891"/>
                  </a:cubicBezTo>
                  <a:lnTo>
                    <a:pt x="12345" y="891"/>
                  </a:lnTo>
                  <a:lnTo>
                    <a:pt x="12410" y="928"/>
                  </a:lnTo>
                  <a:cubicBezTo>
                    <a:pt x="12455" y="997"/>
                    <a:pt x="12446" y="1020"/>
                    <a:pt x="12411" y="1020"/>
                  </a:cubicBezTo>
                  <a:cubicBezTo>
                    <a:pt x="12385" y="1020"/>
                    <a:pt x="12344" y="1007"/>
                    <a:pt x="12301" y="991"/>
                  </a:cubicBezTo>
                  <a:lnTo>
                    <a:pt x="12236" y="863"/>
                  </a:lnTo>
                  <a:lnTo>
                    <a:pt x="12236" y="863"/>
                  </a:lnTo>
                  <a:lnTo>
                    <a:pt x="12236" y="863"/>
                  </a:lnTo>
                  <a:cubicBezTo>
                    <a:pt x="12235" y="862"/>
                    <a:pt x="12234" y="860"/>
                    <a:pt x="12233" y="858"/>
                  </a:cubicBezTo>
                  <a:lnTo>
                    <a:pt x="12233" y="858"/>
                  </a:lnTo>
                  <a:cubicBezTo>
                    <a:pt x="12233" y="858"/>
                    <a:pt x="12233" y="858"/>
                    <a:pt x="12234" y="858"/>
                  </a:cubicBezTo>
                  <a:lnTo>
                    <a:pt x="12236" y="863"/>
                  </a:lnTo>
                  <a:lnTo>
                    <a:pt x="12236" y="863"/>
                  </a:lnTo>
                  <a:lnTo>
                    <a:pt x="12345" y="896"/>
                  </a:lnTo>
                  <a:cubicBezTo>
                    <a:pt x="12305" y="872"/>
                    <a:pt x="12261" y="847"/>
                    <a:pt x="12213" y="821"/>
                  </a:cubicBezTo>
                  <a:lnTo>
                    <a:pt x="12213" y="821"/>
                  </a:lnTo>
                  <a:cubicBezTo>
                    <a:pt x="12219" y="833"/>
                    <a:pt x="12227" y="847"/>
                    <a:pt x="12233" y="858"/>
                  </a:cubicBezTo>
                  <a:lnTo>
                    <a:pt x="12233" y="858"/>
                  </a:lnTo>
                  <a:cubicBezTo>
                    <a:pt x="12182" y="845"/>
                    <a:pt x="12132" y="836"/>
                    <a:pt x="12092" y="836"/>
                  </a:cubicBezTo>
                  <a:cubicBezTo>
                    <a:pt x="12051" y="836"/>
                    <a:pt x="12022" y="845"/>
                    <a:pt x="12013" y="870"/>
                  </a:cubicBezTo>
                  <a:cubicBezTo>
                    <a:pt x="12053" y="884"/>
                    <a:pt x="12088" y="905"/>
                    <a:pt x="12120" y="930"/>
                  </a:cubicBezTo>
                  <a:cubicBezTo>
                    <a:pt x="12109" y="927"/>
                    <a:pt x="12099" y="925"/>
                    <a:pt x="12091" y="925"/>
                  </a:cubicBezTo>
                  <a:cubicBezTo>
                    <a:pt x="12082" y="925"/>
                    <a:pt x="12077" y="928"/>
                    <a:pt x="12078" y="937"/>
                  </a:cubicBezTo>
                  <a:cubicBezTo>
                    <a:pt x="12081" y="951"/>
                    <a:pt x="12122" y="960"/>
                    <a:pt x="12180" y="988"/>
                  </a:cubicBezTo>
                  <a:lnTo>
                    <a:pt x="12178" y="1109"/>
                  </a:lnTo>
                  <a:lnTo>
                    <a:pt x="12217" y="1100"/>
                  </a:lnTo>
                  <a:lnTo>
                    <a:pt x="12542" y="1501"/>
                  </a:lnTo>
                  <a:cubicBezTo>
                    <a:pt x="12864" y="1698"/>
                    <a:pt x="13184" y="1830"/>
                    <a:pt x="13622" y="2217"/>
                  </a:cubicBezTo>
                  <a:cubicBezTo>
                    <a:pt x="13593" y="2205"/>
                    <a:pt x="13571" y="2201"/>
                    <a:pt x="13555" y="2201"/>
                  </a:cubicBezTo>
                  <a:cubicBezTo>
                    <a:pt x="13490" y="2201"/>
                    <a:pt x="13513" y="2280"/>
                    <a:pt x="13465" y="2319"/>
                  </a:cubicBezTo>
                  <a:cubicBezTo>
                    <a:pt x="13411" y="2147"/>
                    <a:pt x="13122" y="2024"/>
                    <a:pt x="12920" y="1800"/>
                  </a:cubicBezTo>
                  <a:lnTo>
                    <a:pt x="12920" y="1800"/>
                  </a:lnTo>
                  <a:cubicBezTo>
                    <a:pt x="12995" y="1884"/>
                    <a:pt x="12990" y="1908"/>
                    <a:pt x="12967" y="1908"/>
                  </a:cubicBezTo>
                  <a:cubicBezTo>
                    <a:pt x="12958" y="1908"/>
                    <a:pt x="12947" y="1905"/>
                    <a:pt x="12936" y="1899"/>
                  </a:cubicBezTo>
                  <a:lnTo>
                    <a:pt x="12936" y="1899"/>
                  </a:lnTo>
                  <a:lnTo>
                    <a:pt x="13372" y="2226"/>
                  </a:lnTo>
                  <a:cubicBezTo>
                    <a:pt x="13316" y="2263"/>
                    <a:pt x="13418" y="2340"/>
                    <a:pt x="13499" y="2458"/>
                  </a:cubicBezTo>
                  <a:cubicBezTo>
                    <a:pt x="13502" y="2431"/>
                    <a:pt x="13513" y="2419"/>
                    <a:pt x="13531" y="2419"/>
                  </a:cubicBezTo>
                  <a:cubicBezTo>
                    <a:pt x="13620" y="2419"/>
                    <a:pt x="13873" y="2705"/>
                    <a:pt x="14023" y="2813"/>
                  </a:cubicBezTo>
                  <a:cubicBezTo>
                    <a:pt x="14018" y="2823"/>
                    <a:pt x="14008" y="2831"/>
                    <a:pt x="13993" y="2831"/>
                  </a:cubicBezTo>
                  <a:cubicBezTo>
                    <a:pt x="13955" y="2831"/>
                    <a:pt x="13883" y="2788"/>
                    <a:pt x="13754" y="2648"/>
                  </a:cubicBezTo>
                  <a:lnTo>
                    <a:pt x="13754" y="2648"/>
                  </a:lnTo>
                  <a:cubicBezTo>
                    <a:pt x="13896" y="2924"/>
                    <a:pt x="14127" y="2815"/>
                    <a:pt x="14276" y="3074"/>
                  </a:cubicBezTo>
                  <a:lnTo>
                    <a:pt x="14276" y="3074"/>
                  </a:lnTo>
                  <a:cubicBezTo>
                    <a:pt x="14274" y="3073"/>
                    <a:pt x="14273" y="3072"/>
                    <a:pt x="14271" y="3070"/>
                  </a:cubicBezTo>
                  <a:lnTo>
                    <a:pt x="14271" y="3070"/>
                  </a:lnTo>
                  <a:cubicBezTo>
                    <a:pt x="14273" y="3072"/>
                    <a:pt x="14274" y="3073"/>
                    <a:pt x="14276" y="3075"/>
                  </a:cubicBezTo>
                  <a:cubicBezTo>
                    <a:pt x="14276" y="3074"/>
                    <a:pt x="14276" y="3074"/>
                    <a:pt x="14276" y="3074"/>
                  </a:cubicBezTo>
                  <a:lnTo>
                    <a:pt x="14276" y="3074"/>
                  </a:lnTo>
                  <a:cubicBezTo>
                    <a:pt x="14392" y="3180"/>
                    <a:pt x="14514" y="3330"/>
                    <a:pt x="14478" y="3330"/>
                  </a:cubicBezTo>
                  <a:cubicBezTo>
                    <a:pt x="14475" y="3330"/>
                    <a:pt x="14471" y="3329"/>
                    <a:pt x="14466" y="3327"/>
                  </a:cubicBezTo>
                  <a:lnTo>
                    <a:pt x="14417" y="3281"/>
                  </a:lnTo>
                  <a:lnTo>
                    <a:pt x="14417" y="3281"/>
                  </a:lnTo>
                  <a:cubicBezTo>
                    <a:pt x="14707" y="3591"/>
                    <a:pt x="15322" y="4186"/>
                    <a:pt x="15463" y="4186"/>
                  </a:cubicBezTo>
                  <a:cubicBezTo>
                    <a:pt x="15466" y="4186"/>
                    <a:pt x="15469" y="4186"/>
                    <a:pt x="15472" y="4185"/>
                  </a:cubicBezTo>
                  <a:lnTo>
                    <a:pt x="15472" y="4185"/>
                  </a:lnTo>
                  <a:cubicBezTo>
                    <a:pt x="15465" y="4199"/>
                    <a:pt x="15350" y="4234"/>
                    <a:pt x="15311" y="4234"/>
                  </a:cubicBezTo>
                  <a:cubicBezTo>
                    <a:pt x="15310" y="4234"/>
                    <a:pt x="15309" y="4234"/>
                    <a:pt x="15308" y="4234"/>
                  </a:cubicBezTo>
                  <a:lnTo>
                    <a:pt x="15308" y="4234"/>
                  </a:lnTo>
                  <a:lnTo>
                    <a:pt x="16107" y="4526"/>
                  </a:lnTo>
                  <a:cubicBezTo>
                    <a:pt x="16023" y="4538"/>
                    <a:pt x="16020" y="4738"/>
                    <a:pt x="15896" y="4738"/>
                  </a:cubicBezTo>
                  <a:cubicBezTo>
                    <a:pt x="15856" y="4738"/>
                    <a:pt x="15805" y="4718"/>
                    <a:pt x="15735" y="4666"/>
                  </a:cubicBezTo>
                  <a:lnTo>
                    <a:pt x="15735" y="4666"/>
                  </a:lnTo>
                  <a:lnTo>
                    <a:pt x="15736" y="4667"/>
                  </a:lnTo>
                  <a:lnTo>
                    <a:pt x="15736" y="4667"/>
                  </a:lnTo>
                  <a:lnTo>
                    <a:pt x="15736" y="4667"/>
                  </a:lnTo>
                  <a:cubicBezTo>
                    <a:pt x="15826" y="4787"/>
                    <a:pt x="15934" y="4893"/>
                    <a:pt x="16054" y="4978"/>
                  </a:cubicBezTo>
                  <a:cubicBezTo>
                    <a:pt x="16021" y="4929"/>
                    <a:pt x="16022" y="4808"/>
                    <a:pt x="16068" y="4808"/>
                  </a:cubicBezTo>
                  <a:cubicBezTo>
                    <a:pt x="16076" y="4808"/>
                    <a:pt x="16086" y="4813"/>
                    <a:pt x="16098" y="4823"/>
                  </a:cubicBezTo>
                  <a:cubicBezTo>
                    <a:pt x="16212" y="5078"/>
                    <a:pt x="16192" y="4994"/>
                    <a:pt x="16352" y="5271"/>
                  </a:cubicBezTo>
                  <a:lnTo>
                    <a:pt x="16352" y="5271"/>
                  </a:lnTo>
                  <a:cubicBezTo>
                    <a:pt x="16335" y="5233"/>
                    <a:pt x="16366" y="5211"/>
                    <a:pt x="16414" y="5211"/>
                  </a:cubicBezTo>
                  <a:cubicBezTo>
                    <a:pt x="16467" y="5211"/>
                    <a:pt x="16540" y="5237"/>
                    <a:pt x="16597" y="5298"/>
                  </a:cubicBezTo>
                  <a:cubicBezTo>
                    <a:pt x="16596" y="5298"/>
                    <a:pt x="16595" y="5298"/>
                    <a:pt x="16595" y="5298"/>
                  </a:cubicBezTo>
                  <a:cubicBezTo>
                    <a:pt x="16566" y="5298"/>
                    <a:pt x="16519" y="5380"/>
                    <a:pt x="16473" y="5380"/>
                  </a:cubicBezTo>
                  <a:cubicBezTo>
                    <a:pt x="16469" y="5380"/>
                    <a:pt x="16464" y="5379"/>
                    <a:pt x="16460" y="5378"/>
                  </a:cubicBezTo>
                  <a:lnTo>
                    <a:pt x="16460" y="5378"/>
                  </a:lnTo>
                  <a:lnTo>
                    <a:pt x="16828" y="5560"/>
                  </a:lnTo>
                  <a:lnTo>
                    <a:pt x="16828" y="5560"/>
                  </a:lnTo>
                  <a:cubicBezTo>
                    <a:pt x="16820" y="5557"/>
                    <a:pt x="16813" y="5555"/>
                    <a:pt x="16807" y="5555"/>
                  </a:cubicBezTo>
                  <a:cubicBezTo>
                    <a:pt x="16754" y="5555"/>
                    <a:pt x="16756" y="5657"/>
                    <a:pt x="16787" y="5734"/>
                  </a:cubicBezTo>
                  <a:cubicBezTo>
                    <a:pt x="16786" y="5730"/>
                    <a:pt x="16786" y="5728"/>
                    <a:pt x="16789" y="5728"/>
                  </a:cubicBezTo>
                  <a:cubicBezTo>
                    <a:pt x="16814" y="5728"/>
                    <a:pt x="17046" y="5994"/>
                    <a:pt x="17125" y="6058"/>
                  </a:cubicBezTo>
                  <a:lnTo>
                    <a:pt x="17025" y="5910"/>
                  </a:lnTo>
                  <a:lnTo>
                    <a:pt x="17025" y="5910"/>
                  </a:lnTo>
                  <a:cubicBezTo>
                    <a:pt x="17341" y="6258"/>
                    <a:pt x="17491" y="6098"/>
                    <a:pt x="17816" y="6431"/>
                  </a:cubicBezTo>
                  <a:cubicBezTo>
                    <a:pt x="17808" y="6429"/>
                    <a:pt x="17798" y="6428"/>
                    <a:pt x="17787" y="6428"/>
                  </a:cubicBezTo>
                  <a:cubicBezTo>
                    <a:pt x="17717" y="6428"/>
                    <a:pt x="17612" y="6483"/>
                    <a:pt x="17746" y="6640"/>
                  </a:cubicBezTo>
                  <a:cubicBezTo>
                    <a:pt x="17874" y="6666"/>
                    <a:pt x="18331" y="6733"/>
                    <a:pt x="18660" y="6985"/>
                  </a:cubicBezTo>
                  <a:lnTo>
                    <a:pt x="18688" y="7069"/>
                  </a:lnTo>
                  <a:lnTo>
                    <a:pt x="18943" y="7259"/>
                  </a:lnTo>
                  <a:cubicBezTo>
                    <a:pt x="18729" y="7199"/>
                    <a:pt x="18178" y="6969"/>
                    <a:pt x="17899" y="6819"/>
                  </a:cubicBezTo>
                  <a:lnTo>
                    <a:pt x="17899" y="6819"/>
                  </a:lnTo>
                  <a:cubicBezTo>
                    <a:pt x="18001" y="6967"/>
                    <a:pt x="17899" y="6888"/>
                    <a:pt x="18089" y="7071"/>
                  </a:cubicBezTo>
                  <a:cubicBezTo>
                    <a:pt x="18098" y="7092"/>
                    <a:pt x="18095" y="7100"/>
                    <a:pt x="18085" y="7100"/>
                  </a:cubicBezTo>
                  <a:cubicBezTo>
                    <a:pt x="18052" y="7100"/>
                    <a:pt x="17933" y="6999"/>
                    <a:pt x="17890" y="6958"/>
                  </a:cubicBezTo>
                  <a:lnTo>
                    <a:pt x="17890" y="6958"/>
                  </a:lnTo>
                  <a:lnTo>
                    <a:pt x="18305" y="7410"/>
                  </a:lnTo>
                  <a:cubicBezTo>
                    <a:pt x="18309" y="7402"/>
                    <a:pt x="18316" y="7398"/>
                    <a:pt x="18326" y="7398"/>
                  </a:cubicBezTo>
                  <a:cubicBezTo>
                    <a:pt x="18405" y="7398"/>
                    <a:pt x="18645" y="7622"/>
                    <a:pt x="18714" y="7622"/>
                  </a:cubicBezTo>
                  <a:cubicBezTo>
                    <a:pt x="18721" y="7622"/>
                    <a:pt x="18726" y="7619"/>
                    <a:pt x="18729" y="7614"/>
                  </a:cubicBezTo>
                  <a:lnTo>
                    <a:pt x="18196" y="7206"/>
                  </a:lnTo>
                  <a:cubicBezTo>
                    <a:pt x="18203" y="7193"/>
                    <a:pt x="18218" y="7187"/>
                    <a:pt x="18241" y="7187"/>
                  </a:cubicBezTo>
                  <a:cubicBezTo>
                    <a:pt x="18362" y="7187"/>
                    <a:pt x="18685" y="7358"/>
                    <a:pt x="18933" y="7625"/>
                  </a:cubicBezTo>
                  <a:cubicBezTo>
                    <a:pt x="18965" y="7685"/>
                    <a:pt x="18902" y="7691"/>
                    <a:pt x="18843" y="7691"/>
                  </a:cubicBezTo>
                  <a:cubicBezTo>
                    <a:pt x="18829" y="7691"/>
                    <a:pt x="18816" y="7690"/>
                    <a:pt x="18804" y="7690"/>
                  </a:cubicBezTo>
                  <a:cubicBezTo>
                    <a:pt x="18779" y="7690"/>
                    <a:pt x="18759" y="7692"/>
                    <a:pt x="18755" y="7700"/>
                  </a:cubicBezTo>
                  <a:cubicBezTo>
                    <a:pt x="18817" y="7718"/>
                    <a:pt x="19086" y="7950"/>
                    <a:pt x="19100" y="7994"/>
                  </a:cubicBezTo>
                  <a:lnTo>
                    <a:pt x="18938" y="7894"/>
                  </a:lnTo>
                  <a:lnTo>
                    <a:pt x="18938" y="7894"/>
                  </a:lnTo>
                  <a:cubicBezTo>
                    <a:pt x="19086" y="8089"/>
                    <a:pt x="19295" y="8096"/>
                    <a:pt x="19443" y="8356"/>
                  </a:cubicBezTo>
                  <a:cubicBezTo>
                    <a:pt x="19505" y="8428"/>
                    <a:pt x="19571" y="8624"/>
                    <a:pt x="19617" y="8624"/>
                  </a:cubicBezTo>
                  <a:cubicBezTo>
                    <a:pt x="19619" y="8624"/>
                    <a:pt x="19622" y="8623"/>
                    <a:pt x="19624" y="8622"/>
                  </a:cubicBezTo>
                  <a:cubicBezTo>
                    <a:pt x="19580" y="8448"/>
                    <a:pt x="19747" y="8228"/>
                    <a:pt x="19873" y="8228"/>
                  </a:cubicBezTo>
                  <a:cubicBezTo>
                    <a:pt x="19880" y="8228"/>
                    <a:pt x="19887" y="8229"/>
                    <a:pt x="19893" y="8230"/>
                  </a:cubicBezTo>
                  <a:cubicBezTo>
                    <a:pt x="19905" y="8249"/>
                    <a:pt x="19979" y="8349"/>
                    <a:pt x="20062" y="8481"/>
                  </a:cubicBezTo>
                  <a:cubicBezTo>
                    <a:pt x="20099" y="8541"/>
                    <a:pt x="20136" y="8606"/>
                    <a:pt x="20169" y="8664"/>
                  </a:cubicBezTo>
                  <a:cubicBezTo>
                    <a:pt x="20192" y="8708"/>
                    <a:pt x="20211" y="8757"/>
                    <a:pt x="20227" y="8805"/>
                  </a:cubicBezTo>
                  <a:cubicBezTo>
                    <a:pt x="20238" y="8855"/>
                    <a:pt x="20220" y="8870"/>
                    <a:pt x="20190" y="8870"/>
                  </a:cubicBezTo>
                  <a:cubicBezTo>
                    <a:pt x="20165" y="8870"/>
                    <a:pt x="20132" y="8860"/>
                    <a:pt x="20102" y="8849"/>
                  </a:cubicBezTo>
                  <a:cubicBezTo>
                    <a:pt x="20070" y="8840"/>
                    <a:pt x="20038" y="8830"/>
                    <a:pt x="20014" y="8830"/>
                  </a:cubicBezTo>
                  <a:cubicBezTo>
                    <a:pt x="19986" y="8830"/>
                    <a:pt x="19970" y="8842"/>
                    <a:pt x="19979" y="8882"/>
                  </a:cubicBezTo>
                  <a:cubicBezTo>
                    <a:pt x="19981" y="8880"/>
                    <a:pt x="19985" y="8879"/>
                    <a:pt x="19988" y="8879"/>
                  </a:cubicBezTo>
                  <a:cubicBezTo>
                    <a:pt x="20015" y="8879"/>
                    <a:pt x="20071" y="8919"/>
                    <a:pt x="20097" y="8940"/>
                  </a:cubicBezTo>
                  <a:cubicBezTo>
                    <a:pt x="20134" y="9030"/>
                    <a:pt x="20021" y="8944"/>
                    <a:pt x="20141" y="9114"/>
                  </a:cubicBezTo>
                  <a:cubicBezTo>
                    <a:pt x="20143" y="9113"/>
                    <a:pt x="20145" y="9113"/>
                    <a:pt x="20147" y="9113"/>
                  </a:cubicBezTo>
                  <a:cubicBezTo>
                    <a:pt x="20190" y="9113"/>
                    <a:pt x="20242" y="9202"/>
                    <a:pt x="20266" y="9255"/>
                  </a:cubicBezTo>
                  <a:cubicBezTo>
                    <a:pt x="20276" y="9278"/>
                    <a:pt x="20282" y="9295"/>
                    <a:pt x="20284" y="9295"/>
                  </a:cubicBezTo>
                  <a:cubicBezTo>
                    <a:pt x="20285" y="9295"/>
                    <a:pt x="20285" y="9294"/>
                    <a:pt x="20285" y="9292"/>
                  </a:cubicBezTo>
                  <a:cubicBezTo>
                    <a:pt x="20280" y="9248"/>
                    <a:pt x="20269" y="9204"/>
                    <a:pt x="20252" y="9162"/>
                  </a:cubicBezTo>
                  <a:lnTo>
                    <a:pt x="20252" y="9162"/>
                  </a:lnTo>
                  <a:cubicBezTo>
                    <a:pt x="20299" y="9220"/>
                    <a:pt x="20334" y="9287"/>
                    <a:pt x="20354" y="9359"/>
                  </a:cubicBezTo>
                  <a:cubicBezTo>
                    <a:pt x="20364" y="9389"/>
                    <a:pt x="20373" y="9420"/>
                    <a:pt x="20387" y="9457"/>
                  </a:cubicBezTo>
                  <a:cubicBezTo>
                    <a:pt x="20398" y="9503"/>
                    <a:pt x="20412" y="9552"/>
                    <a:pt x="20431" y="9598"/>
                  </a:cubicBezTo>
                  <a:cubicBezTo>
                    <a:pt x="20434" y="9584"/>
                    <a:pt x="20443" y="9577"/>
                    <a:pt x="20456" y="9577"/>
                  </a:cubicBezTo>
                  <a:cubicBezTo>
                    <a:pt x="20484" y="9577"/>
                    <a:pt x="20530" y="9611"/>
                    <a:pt x="20577" y="9668"/>
                  </a:cubicBezTo>
                  <a:cubicBezTo>
                    <a:pt x="20640" y="9749"/>
                    <a:pt x="20718" y="9874"/>
                    <a:pt x="20742" y="9985"/>
                  </a:cubicBezTo>
                  <a:cubicBezTo>
                    <a:pt x="20740" y="9985"/>
                    <a:pt x="20738" y="9984"/>
                    <a:pt x="20736" y="9984"/>
                  </a:cubicBezTo>
                  <a:cubicBezTo>
                    <a:pt x="20713" y="9984"/>
                    <a:pt x="20697" y="10031"/>
                    <a:pt x="20686" y="10055"/>
                  </a:cubicBezTo>
                  <a:cubicBezTo>
                    <a:pt x="20704" y="10168"/>
                    <a:pt x="20695" y="10270"/>
                    <a:pt x="20697" y="10363"/>
                  </a:cubicBezTo>
                  <a:cubicBezTo>
                    <a:pt x="20693" y="10456"/>
                    <a:pt x="20681" y="10542"/>
                    <a:pt x="20672" y="10627"/>
                  </a:cubicBezTo>
                  <a:cubicBezTo>
                    <a:pt x="20653" y="10711"/>
                    <a:pt x="20637" y="10792"/>
                    <a:pt x="20619" y="10880"/>
                  </a:cubicBezTo>
                  <a:cubicBezTo>
                    <a:pt x="20593" y="10964"/>
                    <a:pt x="20575" y="11056"/>
                    <a:pt x="20540" y="11156"/>
                  </a:cubicBezTo>
                  <a:cubicBezTo>
                    <a:pt x="20514" y="11180"/>
                    <a:pt x="20453" y="11298"/>
                    <a:pt x="20425" y="11298"/>
                  </a:cubicBezTo>
                  <a:cubicBezTo>
                    <a:pt x="20419" y="11298"/>
                    <a:pt x="20414" y="11291"/>
                    <a:pt x="20412" y="11272"/>
                  </a:cubicBezTo>
                  <a:cubicBezTo>
                    <a:pt x="20412" y="11353"/>
                    <a:pt x="20394" y="11434"/>
                    <a:pt x="20359" y="11508"/>
                  </a:cubicBezTo>
                  <a:cubicBezTo>
                    <a:pt x="20329" y="11541"/>
                    <a:pt x="20313" y="11554"/>
                    <a:pt x="20306" y="11554"/>
                  </a:cubicBezTo>
                  <a:cubicBezTo>
                    <a:pt x="20280" y="11554"/>
                    <a:pt x="20392" y="11354"/>
                    <a:pt x="20350" y="11354"/>
                  </a:cubicBezTo>
                  <a:cubicBezTo>
                    <a:pt x="20342" y="11354"/>
                    <a:pt x="20329" y="11362"/>
                    <a:pt x="20308" y="11379"/>
                  </a:cubicBezTo>
                  <a:cubicBezTo>
                    <a:pt x="20324" y="11395"/>
                    <a:pt x="20313" y="11478"/>
                    <a:pt x="20276" y="11573"/>
                  </a:cubicBezTo>
                  <a:cubicBezTo>
                    <a:pt x="20238" y="11671"/>
                    <a:pt x="20194" y="11768"/>
                    <a:pt x="20143" y="11861"/>
                  </a:cubicBezTo>
                  <a:cubicBezTo>
                    <a:pt x="20144" y="11861"/>
                    <a:pt x="20145" y="11861"/>
                    <a:pt x="20145" y="11861"/>
                  </a:cubicBezTo>
                  <a:cubicBezTo>
                    <a:pt x="20252" y="11861"/>
                    <a:pt x="20385" y="11507"/>
                    <a:pt x="20422" y="11332"/>
                  </a:cubicBezTo>
                  <a:cubicBezTo>
                    <a:pt x="20470" y="11353"/>
                    <a:pt x="20487" y="11446"/>
                    <a:pt x="20470" y="11594"/>
                  </a:cubicBezTo>
                  <a:cubicBezTo>
                    <a:pt x="20456" y="11680"/>
                    <a:pt x="20431" y="11763"/>
                    <a:pt x="20401" y="11844"/>
                  </a:cubicBezTo>
                  <a:cubicBezTo>
                    <a:pt x="20359" y="11946"/>
                    <a:pt x="20308" y="12044"/>
                    <a:pt x="20250" y="12137"/>
                  </a:cubicBezTo>
                  <a:cubicBezTo>
                    <a:pt x="20152" y="12263"/>
                    <a:pt x="20108" y="12295"/>
                    <a:pt x="20089" y="12295"/>
                  </a:cubicBezTo>
                  <a:cubicBezTo>
                    <a:pt x="20068" y="12295"/>
                    <a:pt x="20073" y="12259"/>
                    <a:pt x="20068" y="12259"/>
                  </a:cubicBezTo>
                  <a:lnTo>
                    <a:pt x="20068" y="12259"/>
                  </a:lnTo>
                  <a:cubicBezTo>
                    <a:pt x="20066" y="12259"/>
                    <a:pt x="20064" y="12261"/>
                    <a:pt x="20060" y="12269"/>
                  </a:cubicBezTo>
                  <a:cubicBezTo>
                    <a:pt x="19575" y="12732"/>
                    <a:pt x="19789" y="12802"/>
                    <a:pt x="19344" y="13140"/>
                  </a:cubicBezTo>
                  <a:cubicBezTo>
                    <a:pt x="19299" y="13164"/>
                    <a:pt x="19270" y="13173"/>
                    <a:pt x="19249" y="13173"/>
                  </a:cubicBezTo>
                  <a:cubicBezTo>
                    <a:pt x="19176" y="13173"/>
                    <a:pt x="19227" y="13052"/>
                    <a:pt x="19172" y="13052"/>
                  </a:cubicBezTo>
                  <a:cubicBezTo>
                    <a:pt x="19360" y="12832"/>
                    <a:pt x="19518" y="12769"/>
                    <a:pt x="19654" y="12630"/>
                  </a:cubicBezTo>
                  <a:lnTo>
                    <a:pt x="19654" y="12630"/>
                  </a:lnTo>
                  <a:lnTo>
                    <a:pt x="19460" y="12779"/>
                  </a:lnTo>
                  <a:cubicBezTo>
                    <a:pt x="19508" y="12698"/>
                    <a:pt x="19633" y="12549"/>
                    <a:pt x="19722" y="12489"/>
                  </a:cubicBezTo>
                  <a:lnTo>
                    <a:pt x="19722" y="12489"/>
                  </a:lnTo>
                  <a:cubicBezTo>
                    <a:pt x="19548" y="12575"/>
                    <a:pt x="18917" y="13275"/>
                    <a:pt x="18514" y="13599"/>
                  </a:cubicBezTo>
                  <a:cubicBezTo>
                    <a:pt x="18471" y="13669"/>
                    <a:pt x="18391" y="13779"/>
                    <a:pt x="18423" y="13779"/>
                  </a:cubicBezTo>
                  <a:cubicBezTo>
                    <a:pt x="18428" y="13779"/>
                    <a:pt x="18434" y="13777"/>
                    <a:pt x="18442" y="13773"/>
                  </a:cubicBezTo>
                  <a:lnTo>
                    <a:pt x="18551" y="13653"/>
                  </a:lnTo>
                  <a:cubicBezTo>
                    <a:pt x="18564" y="13646"/>
                    <a:pt x="18574" y="13644"/>
                    <a:pt x="18580" y="13644"/>
                  </a:cubicBezTo>
                  <a:cubicBezTo>
                    <a:pt x="18633" y="13644"/>
                    <a:pt x="18480" y="13823"/>
                    <a:pt x="18505" y="13823"/>
                  </a:cubicBezTo>
                  <a:cubicBezTo>
                    <a:pt x="18511" y="13823"/>
                    <a:pt x="18525" y="13815"/>
                    <a:pt x="18551" y="13794"/>
                  </a:cubicBezTo>
                  <a:lnTo>
                    <a:pt x="18551" y="13794"/>
                  </a:lnTo>
                  <a:cubicBezTo>
                    <a:pt x="18423" y="13975"/>
                    <a:pt x="18293" y="14191"/>
                    <a:pt x="18055" y="14385"/>
                  </a:cubicBezTo>
                  <a:lnTo>
                    <a:pt x="17965" y="14372"/>
                  </a:lnTo>
                  <a:lnTo>
                    <a:pt x="17965" y="14372"/>
                  </a:lnTo>
                  <a:cubicBezTo>
                    <a:pt x="17998" y="14369"/>
                    <a:pt x="18133" y="14260"/>
                    <a:pt x="18176" y="14188"/>
                  </a:cubicBezTo>
                  <a:lnTo>
                    <a:pt x="18176" y="14188"/>
                  </a:lnTo>
                  <a:cubicBezTo>
                    <a:pt x="18108" y="14301"/>
                    <a:pt x="17772" y="14447"/>
                    <a:pt x="17744" y="14615"/>
                  </a:cubicBezTo>
                  <a:lnTo>
                    <a:pt x="17934" y="14499"/>
                  </a:lnTo>
                  <a:lnTo>
                    <a:pt x="17934" y="14499"/>
                  </a:lnTo>
                  <a:cubicBezTo>
                    <a:pt x="17807" y="14682"/>
                    <a:pt x="17672" y="14930"/>
                    <a:pt x="17464" y="15106"/>
                  </a:cubicBezTo>
                  <a:cubicBezTo>
                    <a:pt x="17605" y="15071"/>
                    <a:pt x="17501" y="15055"/>
                    <a:pt x="17700" y="14981"/>
                  </a:cubicBezTo>
                  <a:lnTo>
                    <a:pt x="17700" y="14981"/>
                  </a:lnTo>
                  <a:cubicBezTo>
                    <a:pt x="17693" y="14982"/>
                    <a:pt x="17687" y="14983"/>
                    <a:pt x="17682" y="14983"/>
                  </a:cubicBezTo>
                  <a:cubicBezTo>
                    <a:pt x="17564" y="14983"/>
                    <a:pt x="18070" y="14586"/>
                    <a:pt x="17976" y="14586"/>
                  </a:cubicBezTo>
                  <a:cubicBezTo>
                    <a:pt x="17971" y="14586"/>
                    <a:pt x="17964" y="14587"/>
                    <a:pt x="17955" y="14589"/>
                  </a:cubicBezTo>
                  <a:lnTo>
                    <a:pt x="17955" y="14589"/>
                  </a:lnTo>
                  <a:cubicBezTo>
                    <a:pt x="18143" y="14518"/>
                    <a:pt x="18209" y="14381"/>
                    <a:pt x="18442" y="14267"/>
                  </a:cubicBezTo>
                  <a:cubicBezTo>
                    <a:pt x="18419" y="14255"/>
                    <a:pt x="18344" y="14297"/>
                    <a:pt x="18514" y="14144"/>
                  </a:cubicBezTo>
                  <a:cubicBezTo>
                    <a:pt x="18518" y="14128"/>
                    <a:pt x="18525" y="14109"/>
                    <a:pt x="18535" y="14093"/>
                  </a:cubicBezTo>
                  <a:lnTo>
                    <a:pt x="18546" y="14084"/>
                  </a:lnTo>
                  <a:lnTo>
                    <a:pt x="18546" y="14084"/>
                  </a:lnTo>
                  <a:cubicBezTo>
                    <a:pt x="18542" y="14086"/>
                    <a:pt x="18539" y="14089"/>
                    <a:pt x="18535" y="14091"/>
                  </a:cubicBezTo>
                  <a:cubicBezTo>
                    <a:pt x="18537" y="14086"/>
                    <a:pt x="18538" y="14083"/>
                    <a:pt x="18537" y="14083"/>
                  </a:cubicBezTo>
                  <a:lnTo>
                    <a:pt x="18537" y="14083"/>
                  </a:lnTo>
                  <a:cubicBezTo>
                    <a:pt x="18537" y="14083"/>
                    <a:pt x="18535" y="14086"/>
                    <a:pt x="18530" y="14093"/>
                  </a:cubicBezTo>
                  <a:cubicBezTo>
                    <a:pt x="18497" y="14119"/>
                    <a:pt x="18460" y="14137"/>
                    <a:pt x="18421" y="14149"/>
                  </a:cubicBezTo>
                  <a:cubicBezTo>
                    <a:pt x="18460" y="14028"/>
                    <a:pt x="18718" y="13771"/>
                    <a:pt x="18785" y="13664"/>
                  </a:cubicBezTo>
                  <a:cubicBezTo>
                    <a:pt x="18809" y="13644"/>
                    <a:pt x="18821" y="13636"/>
                    <a:pt x="18826" y="13636"/>
                  </a:cubicBezTo>
                  <a:lnTo>
                    <a:pt x="18826" y="13636"/>
                  </a:lnTo>
                  <a:cubicBezTo>
                    <a:pt x="18839" y="13636"/>
                    <a:pt x="18796" y="13697"/>
                    <a:pt x="18820" y="13697"/>
                  </a:cubicBezTo>
                  <a:cubicBezTo>
                    <a:pt x="18823" y="13697"/>
                    <a:pt x="18829" y="13695"/>
                    <a:pt x="18836" y="13692"/>
                  </a:cubicBezTo>
                  <a:lnTo>
                    <a:pt x="18933" y="13530"/>
                  </a:lnTo>
                  <a:cubicBezTo>
                    <a:pt x="18937" y="13532"/>
                    <a:pt x="18941" y="13532"/>
                    <a:pt x="18946" y="13532"/>
                  </a:cubicBezTo>
                  <a:cubicBezTo>
                    <a:pt x="18989" y="13532"/>
                    <a:pt x="19087" y="13470"/>
                    <a:pt x="19118" y="13470"/>
                  </a:cubicBezTo>
                  <a:cubicBezTo>
                    <a:pt x="19138" y="13470"/>
                    <a:pt x="19128" y="13498"/>
                    <a:pt x="19052" y="13592"/>
                  </a:cubicBezTo>
                  <a:lnTo>
                    <a:pt x="19258" y="13388"/>
                  </a:lnTo>
                  <a:cubicBezTo>
                    <a:pt x="19399" y="13291"/>
                    <a:pt x="19573" y="13136"/>
                    <a:pt x="19657" y="13018"/>
                  </a:cubicBezTo>
                  <a:cubicBezTo>
                    <a:pt x="19738" y="12948"/>
                    <a:pt x="19813" y="12811"/>
                    <a:pt x="19817" y="12811"/>
                  </a:cubicBezTo>
                  <a:lnTo>
                    <a:pt x="19817" y="12811"/>
                  </a:lnTo>
                  <a:cubicBezTo>
                    <a:pt x="19818" y="12811"/>
                    <a:pt x="19814" y="12821"/>
                    <a:pt x="19803" y="12846"/>
                  </a:cubicBezTo>
                  <a:lnTo>
                    <a:pt x="20097" y="12503"/>
                  </a:lnTo>
                  <a:lnTo>
                    <a:pt x="20109" y="12510"/>
                  </a:lnTo>
                  <a:lnTo>
                    <a:pt x="20169" y="12452"/>
                  </a:lnTo>
                  <a:lnTo>
                    <a:pt x="20232" y="12380"/>
                  </a:lnTo>
                  <a:cubicBezTo>
                    <a:pt x="20271" y="12331"/>
                    <a:pt x="20315" y="12285"/>
                    <a:pt x="20352" y="12234"/>
                  </a:cubicBezTo>
                  <a:cubicBezTo>
                    <a:pt x="20389" y="12183"/>
                    <a:pt x="20422" y="12127"/>
                    <a:pt x="20459" y="12072"/>
                  </a:cubicBezTo>
                  <a:cubicBezTo>
                    <a:pt x="20496" y="12018"/>
                    <a:pt x="20528" y="11963"/>
                    <a:pt x="20558" y="11905"/>
                  </a:cubicBezTo>
                  <a:cubicBezTo>
                    <a:pt x="20591" y="11847"/>
                    <a:pt x="20626" y="11791"/>
                    <a:pt x="20653" y="11731"/>
                  </a:cubicBezTo>
                  <a:cubicBezTo>
                    <a:pt x="20684" y="11671"/>
                    <a:pt x="20707" y="11608"/>
                    <a:pt x="20742" y="11550"/>
                  </a:cubicBezTo>
                  <a:cubicBezTo>
                    <a:pt x="20774" y="11490"/>
                    <a:pt x="20802" y="11427"/>
                    <a:pt x="20830" y="11365"/>
                  </a:cubicBezTo>
                  <a:cubicBezTo>
                    <a:pt x="20857" y="11300"/>
                    <a:pt x="20895" y="11239"/>
                    <a:pt x="20922" y="11172"/>
                  </a:cubicBezTo>
                  <a:cubicBezTo>
                    <a:pt x="20936" y="11089"/>
                    <a:pt x="20950" y="11005"/>
                    <a:pt x="20964" y="10908"/>
                  </a:cubicBezTo>
                  <a:cubicBezTo>
                    <a:pt x="20969" y="10859"/>
                    <a:pt x="20976" y="10806"/>
                    <a:pt x="20985" y="10748"/>
                  </a:cubicBezTo>
                  <a:cubicBezTo>
                    <a:pt x="20990" y="10720"/>
                    <a:pt x="20997" y="10690"/>
                    <a:pt x="20999" y="10658"/>
                  </a:cubicBezTo>
                  <a:cubicBezTo>
                    <a:pt x="21001" y="10627"/>
                    <a:pt x="21006" y="10595"/>
                    <a:pt x="21008" y="10560"/>
                  </a:cubicBezTo>
                  <a:lnTo>
                    <a:pt x="21059" y="10507"/>
                  </a:lnTo>
                  <a:cubicBezTo>
                    <a:pt x="21061" y="10398"/>
                    <a:pt x="21061" y="10236"/>
                    <a:pt x="21061" y="10085"/>
                  </a:cubicBezTo>
                  <a:cubicBezTo>
                    <a:pt x="21048" y="9939"/>
                    <a:pt x="21038" y="9804"/>
                    <a:pt x="20997" y="9765"/>
                  </a:cubicBezTo>
                  <a:cubicBezTo>
                    <a:pt x="21015" y="9672"/>
                    <a:pt x="21013" y="9577"/>
                    <a:pt x="20987" y="9485"/>
                  </a:cubicBezTo>
                  <a:cubicBezTo>
                    <a:pt x="20955" y="9355"/>
                    <a:pt x="20908" y="9230"/>
                    <a:pt x="20848" y="9109"/>
                  </a:cubicBezTo>
                  <a:cubicBezTo>
                    <a:pt x="20790" y="8977"/>
                    <a:pt x="20704" y="8854"/>
                    <a:pt x="20630" y="8738"/>
                  </a:cubicBezTo>
                  <a:lnTo>
                    <a:pt x="20405" y="8437"/>
                  </a:lnTo>
                  <a:lnTo>
                    <a:pt x="20350" y="8469"/>
                  </a:lnTo>
                  <a:cubicBezTo>
                    <a:pt x="20310" y="8425"/>
                    <a:pt x="20273" y="8383"/>
                    <a:pt x="20232" y="8342"/>
                  </a:cubicBezTo>
                  <a:lnTo>
                    <a:pt x="20204" y="8309"/>
                  </a:lnTo>
                  <a:lnTo>
                    <a:pt x="20183" y="8291"/>
                  </a:lnTo>
                  <a:lnTo>
                    <a:pt x="20176" y="8281"/>
                  </a:lnTo>
                  <a:lnTo>
                    <a:pt x="20160" y="8267"/>
                  </a:lnTo>
                  <a:lnTo>
                    <a:pt x="20092" y="8207"/>
                  </a:lnTo>
                  <a:cubicBezTo>
                    <a:pt x="20002" y="8126"/>
                    <a:pt x="19905" y="8045"/>
                    <a:pt x="19793" y="7950"/>
                  </a:cubicBezTo>
                  <a:lnTo>
                    <a:pt x="19766" y="8003"/>
                  </a:lnTo>
                  <a:cubicBezTo>
                    <a:pt x="19557" y="7859"/>
                    <a:pt x="19341" y="7521"/>
                    <a:pt x="19059" y="7247"/>
                  </a:cubicBezTo>
                  <a:lnTo>
                    <a:pt x="19059" y="7247"/>
                  </a:lnTo>
                  <a:cubicBezTo>
                    <a:pt x="19093" y="7252"/>
                    <a:pt x="19158" y="7326"/>
                    <a:pt x="19200" y="7384"/>
                  </a:cubicBezTo>
                  <a:cubicBezTo>
                    <a:pt x="18956" y="6962"/>
                    <a:pt x="18433" y="6749"/>
                    <a:pt x="18196" y="6380"/>
                  </a:cubicBezTo>
                  <a:cubicBezTo>
                    <a:pt x="18122" y="6332"/>
                    <a:pt x="18062" y="6271"/>
                    <a:pt x="18013" y="6197"/>
                  </a:cubicBezTo>
                  <a:lnTo>
                    <a:pt x="18013" y="6197"/>
                  </a:lnTo>
                  <a:cubicBezTo>
                    <a:pt x="18020" y="6204"/>
                    <a:pt x="18027" y="6209"/>
                    <a:pt x="18034" y="6214"/>
                  </a:cubicBezTo>
                  <a:lnTo>
                    <a:pt x="18004" y="6183"/>
                  </a:lnTo>
                  <a:cubicBezTo>
                    <a:pt x="17978" y="6144"/>
                    <a:pt x="17950" y="6100"/>
                    <a:pt x="17920" y="6058"/>
                  </a:cubicBezTo>
                  <a:lnTo>
                    <a:pt x="17920" y="6058"/>
                  </a:lnTo>
                  <a:cubicBezTo>
                    <a:pt x="17939" y="6095"/>
                    <a:pt x="17962" y="6132"/>
                    <a:pt x="17987" y="6167"/>
                  </a:cubicBezTo>
                  <a:cubicBezTo>
                    <a:pt x="17927" y="6109"/>
                    <a:pt x="17834" y="6026"/>
                    <a:pt x="17739" y="5949"/>
                  </a:cubicBezTo>
                  <a:lnTo>
                    <a:pt x="17744" y="5870"/>
                  </a:lnTo>
                  <a:lnTo>
                    <a:pt x="17723" y="5852"/>
                  </a:lnTo>
                  <a:cubicBezTo>
                    <a:pt x="17697" y="5813"/>
                    <a:pt x="17677" y="5797"/>
                    <a:pt x="17665" y="5797"/>
                  </a:cubicBezTo>
                  <a:cubicBezTo>
                    <a:pt x="17645" y="5797"/>
                    <a:pt x="17641" y="5834"/>
                    <a:pt x="17649" y="5882"/>
                  </a:cubicBezTo>
                  <a:cubicBezTo>
                    <a:pt x="17605" y="5847"/>
                    <a:pt x="17559" y="5819"/>
                    <a:pt x="17510" y="5792"/>
                  </a:cubicBezTo>
                  <a:cubicBezTo>
                    <a:pt x="17510" y="5655"/>
                    <a:pt x="17260" y="5590"/>
                    <a:pt x="17239" y="5423"/>
                  </a:cubicBezTo>
                  <a:cubicBezTo>
                    <a:pt x="17153" y="5402"/>
                    <a:pt x="16833" y="5072"/>
                    <a:pt x="16688" y="5045"/>
                  </a:cubicBezTo>
                  <a:lnTo>
                    <a:pt x="16688" y="5045"/>
                  </a:lnTo>
                  <a:cubicBezTo>
                    <a:pt x="16601" y="4940"/>
                    <a:pt x="16514" y="4838"/>
                    <a:pt x="16409" y="4774"/>
                  </a:cubicBezTo>
                  <a:lnTo>
                    <a:pt x="16420" y="4679"/>
                  </a:lnTo>
                  <a:lnTo>
                    <a:pt x="16138" y="4542"/>
                  </a:lnTo>
                  <a:cubicBezTo>
                    <a:pt x="16071" y="4428"/>
                    <a:pt x="16035" y="4359"/>
                    <a:pt x="16081" y="4359"/>
                  </a:cubicBezTo>
                  <a:cubicBezTo>
                    <a:pt x="16099" y="4359"/>
                    <a:pt x="16131" y="4370"/>
                    <a:pt x="16179" y="4394"/>
                  </a:cubicBezTo>
                  <a:cubicBezTo>
                    <a:pt x="15808" y="4153"/>
                    <a:pt x="15906" y="4171"/>
                    <a:pt x="15583" y="3974"/>
                  </a:cubicBezTo>
                  <a:lnTo>
                    <a:pt x="15630" y="3951"/>
                  </a:lnTo>
                  <a:cubicBezTo>
                    <a:pt x="15537" y="3861"/>
                    <a:pt x="15340" y="3759"/>
                    <a:pt x="15315" y="3673"/>
                  </a:cubicBezTo>
                  <a:cubicBezTo>
                    <a:pt x="15173" y="3399"/>
                    <a:pt x="14295" y="2634"/>
                    <a:pt x="13822" y="2038"/>
                  </a:cubicBezTo>
                  <a:cubicBezTo>
                    <a:pt x="13822" y="2075"/>
                    <a:pt x="13815" y="2090"/>
                    <a:pt x="13805" y="2090"/>
                  </a:cubicBezTo>
                  <a:cubicBezTo>
                    <a:pt x="13758" y="2090"/>
                    <a:pt x="13622" y="1800"/>
                    <a:pt x="13536" y="1800"/>
                  </a:cubicBezTo>
                  <a:cubicBezTo>
                    <a:pt x="13530" y="1800"/>
                    <a:pt x="13524" y="1801"/>
                    <a:pt x="13518" y="1804"/>
                  </a:cubicBezTo>
                  <a:cubicBezTo>
                    <a:pt x="13514" y="1763"/>
                    <a:pt x="13478" y="1703"/>
                    <a:pt x="13507" y="1703"/>
                  </a:cubicBezTo>
                  <a:cubicBezTo>
                    <a:pt x="13516" y="1703"/>
                    <a:pt x="13532" y="1709"/>
                    <a:pt x="13560" y="1725"/>
                  </a:cubicBezTo>
                  <a:cubicBezTo>
                    <a:pt x="13263" y="1475"/>
                    <a:pt x="13189" y="1278"/>
                    <a:pt x="12934" y="1157"/>
                  </a:cubicBezTo>
                  <a:cubicBezTo>
                    <a:pt x="12932" y="1141"/>
                    <a:pt x="12939" y="1136"/>
                    <a:pt x="12949" y="1136"/>
                  </a:cubicBezTo>
                  <a:cubicBezTo>
                    <a:pt x="12967" y="1136"/>
                    <a:pt x="12994" y="1150"/>
                    <a:pt x="13007" y="1150"/>
                  </a:cubicBezTo>
                  <a:cubicBezTo>
                    <a:pt x="13014" y="1150"/>
                    <a:pt x="13018" y="1146"/>
                    <a:pt x="13015" y="1137"/>
                  </a:cubicBezTo>
                  <a:cubicBezTo>
                    <a:pt x="12987" y="1120"/>
                    <a:pt x="12906" y="1072"/>
                    <a:pt x="12892" y="1030"/>
                  </a:cubicBezTo>
                  <a:cubicBezTo>
                    <a:pt x="12889" y="1019"/>
                    <a:pt x="12891" y="1015"/>
                    <a:pt x="12897" y="1015"/>
                  </a:cubicBezTo>
                  <a:cubicBezTo>
                    <a:pt x="12915" y="1015"/>
                    <a:pt x="12965" y="1056"/>
                    <a:pt x="13006" y="1081"/>
                  </a:cubicBezTo>
                  <a:cubicBezTo>
                    <a:pt x="12834" y="914"/>
                    <a:pt x="12728" y="866"/>
                    <a:pt x="12651" y="866"/>
                  </a:cubicBezTo>
                  <a:cubicBezTo>
                    <a:pt x="12603" y="866"/>
                    <a:pt x="12565" y="885"/>
                    <a:pt x="12530" y="905"/>
                  </a:cubicBezTo>
                  <a:cubicBezTo>
                    <a:pt x="12424" y="731"/>
                    <a:pt x="12331" y="652"/>
                    <a:pt x="12171" y="615"/>
                  </a:cubicBezTo>
                  <a:cubicBezTo>
                    <a:pt x="12155" y="578"/>
                    <a:pt x="12125" y="539"/>
                    <a:pt x="12127" y="520"/>
                  </a:cubicBezTo>
                  <a:cubicBezTo>
                    <a:pt x="12128" y="516"/>
                    <a:pt x="12130" y="513"/>
                    <a:pt x="12136" y="513"/>
                  </a:cubicBezTo>
                  <a:cubicBezTo>
                    <a:pt x="12152" y="513"/>
                    <a:pt x="12192" y="533"/>
                    <a:pt x="12271" y="592"/>
                  </a:cubicBezTo>
                  <a:cubicBezTo>
                    <a:pt x="12143" y="478"/>
                    <a:pt x="12004" y="379"/>
                    <a:pt x="11856" y="295"/>
                  </a:cubicBezTo>
                  <a:cubicBezTo>
                    <a:pt x="11710" y="212"/>
                    <a:pt x="11559" y="160"/>
                    <a:pt x="11495" y="160"/>
                  </a:cubicBezTo>
                  <a:cubicBezTo>
                    <a:pt x="11478" y="160"/>
                    <a:pt x="11468" y="163"/>
                    <a:pt x="11464" y="170"/>
                  </a:cubicBezTo>
                  <a:cubicBezTo>
                    <a:pt x="11429" y="135"/>
                    <a:pt x="11272" y="100"/>
                    <a:pt x="11232" y="100"/>
                  </a:cubicBezTo>
                  <a:cubicBezTo>
                    <a:pt x="11121" y="68"/>
                    <a:pt x="11010" y="45"/>
                    <a:pt x="10898" y="26"/>
                  </a:cubicBezTo>
                  <a:cubicBezTo>
                    <a:pt x="10854" y="19"/>
                    <a:pt x="10810" y="12"/>
                    <a:pt x="10757" y="8"/>
                  </a:cubicBezTo>
                  <a:cubicBezTo>
                    <a:pt x="10701" y="5"/>
                    <a:pt x="10636" y="1"/>
                    <a:pt x="10562" y="1"/>
                  </a:cubicBezTo>
                  <a:close/>
                  <a:moveTo>
                    <a:pt x="10330" y="20804"/>
                  </a:moveTo>
                  <a:lnTo>
                    <a:pt x="10356" y="20846"/>
                  </a:lnTo>
                  <a:cubicBezTo>
                    <a:pt x="10370" y="20867"/>
                    <a:pt x="10379" y="20888"/>
                    <a:pt x="10379" y="20888"/>
                  </a:cubicBezTo>
                  <a:lnTo>
                    <a:pt x="10500" y="20818"/>
                  </a:lnTo>
                  <a:lnTo>
                    <a:pt x="10500" y="20818"/>
                  </a:lnTo>
                  <a:cubicBezTo>
                    <a:pt x="10480" y="20819"/>
                    <a:pt x="10454" y="20821"/>
                    <a:pt x="10428" y="20821"/>
                  </a:cubicBezTo>
                  <a:cubicBezTo>
                    <a:pt x="10392" y="20821"/>
                    <a:pt x="10354" y="20818"/>
                    <a:pt x="10330" y="20804"/>
                  </a:cubicBezTo>
                  <a:close/>
                  <a:moveTo>
                    <a:pt x="9943" y="20842"/>
                  </a:moveTo>
                  <a:lnTo>
                    <a:pt x="9904" y="20844"/>
                  </a:lnTo>
                  <a:cubicBezTo>
                    <a:pt x="9904" y="20844"/>
                    <a:pt x="9957" y="20860"/>
                    <a:pt x="10010" y="20876"/>
                  </a:cubicBezTo>
                  <a:cubicBezTo>
                    <a:pt x="10064" y="20893"/>
                    <a:pt x="10117" y="20904"/>
                    <a:pt x="10117" y="20904"/>
                  </a:cubicBezTo>
                  <a:cubicBezTo>
                    <a:pt x="10117" y="20904"/>
                    <a:pt x="10082" y="20890"/>
                    <a:pt x="10050" y="20874"/>
                  </a:cubicBezTo>
                  <a:lnTo>
                    <a:pt x="9983" y="20842"/>
                  </a:lnTo>
                  <a:close/>
                  <a:moveTo>
                    <a:pt x="10584" y="20900"/>
                  </a:moveTo>
                  <a:lnTo>
                    <a:pt x="10584" y="20900"/>
                  </a:lnTo>
                  <a:cubicBezTo>
                    <a:pt x="10583" y="20900"/>
                    <a:pt x="10583" y="20900"/>
                    <a:pt x="10583" y="20902"/>
                  </a:cubicBezTo>
                  <a:cubicBezTo>
                    <a:pt x="10581" y="20902"/>
                    <a:pt x="10579" y="20902"/>
                    <a:pt x="10577" y="20902"/>
                  </a:cubicBezTo>
                  <a:cubicBezTo>
                    <a:pt x="10487" y="20902"/>
                    <a:pt x="10520" y="20951"/>
                    <a:pt x="10504" y="20960"/>
                  </a:cubicBezTo>
                  <a:cubicBezTo>
                    <a:pt x="10653" y="20947"/>
                    <a:pt x="10595" y="20900"/>
                    <a:pt x="10584" y="209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6205" name="Google Shape;6205;p40"/>
          <p:cNvGrpSpPr/>
          <p:nvPr/>
        </p:nvGrpSpPr>
        <p:grpSpPr>
          <a:xfrm>
            <a:off x="6522127" y="3804261"/>
            <a:ext cx="550217" cy="500564"/>
            <a:chOff x="560994" y="2900409"/>
            <a:chExt cx="713918" cy="649325"/>
          </a:xfrm>
        </p:grpSpPr>
        <p:sp>
          <p:nvSpPr>
            <p:cNvPr id="6206" name="Google Shape;6206;p40"/>
            <p:cNvSpPr/>
            <p:nvPr/>
          </p:nvSpPr>
          <p:spPr>
            <a:xfrm>
              <a:off x="560994" y="2907216"/>
              <a:ext cx="713918" cy="635754"/>
            </a:xfrm>
            <a:custGeom>
              <a:avLst/>
              <a:gdLst/>
              <a:ahLst/>
              <a:cxnLst/>
              <a:rect l="l" t="t" r="r" b="b"/>
              <a:pathLst>
                <a:path w="14100" h="12555" extrusionOk="0">
                  <a:moveTo>
                    <a:pt x="7253" y="1"/>
                  </a:moveTo>
                  <a:cubicBezTo>
                    <a:pt x="6735" y="1"/>
                    <a:pt x="6217" y="264"/>
                    <a:pt x="5986" y="802"/>
                  </a:cubicBezTo>
                  <a:cubicBezTo>
                    <a:pt x="5770" y="1306"/>
                    <a:pt x="5255" y="1603"/>
                    <a:pt x="4716" y="1603"/>
                  </a:cubicBezTo>
                  <a:cubicBezTo>
                    <a:pt x="4498" y="1603"/>
                    <a:pt x="4277" y="1555"/>
                    <a:pt x="4069" y="1451"/>
                  </a:cubicBezTo>
                  <a:cubicBezTo>
                    <a:pt x="3852" y="1344"/>
                    <a:pt x="3631" y="1296"/>
                    <a:pt x="3418" y="1296"/>
                  </a:cubicBezTo>
                  <a:cubicBezTo>
                    <a:pt x="2505" y="1296"/>
                    <a:pt x="1750" y="2182"/>
                    <a:pt x="2163" y="3088"/>
                  </a:cubicBezTo>
                  <a:cubicBezTo>
                    <a:pt x="2483" y="3790"/>
                    <a:pt x="2085" y="4595"/>
                    <a:pt x="1306" y="4817"/>
                  </a:cubicBezTo>
                  <a:cubicBezTo>
                    <a:pt x="70" y="5172"/>
                    <a:pt x="0" y="6783"/>
                    <a:pt x="1201" y="7242"/>
                  </a:cubicBezTo>
                  <a:cubicBezTo>
                    <a:pt x="1959" y="7530"/>
                    <a:pt x="2286" y="8364"/>
                    <a:pt x="1908" y="9039"/>
                  </a:cubicBezTo>
                  <a:cubicBezTo>
                    <a:pt x="1398" y="9941"/>
                    <a:pt x="2159" y="10935"/>
                    <a:pt x="3127" y="10935"/>
                  </a:cubicBezTo>
                  <a:cubicBezTo>
                    <a:pt x="3302" y="10935"/>
                    <a:pt x="3485" y="10903"/>
                    <a:pt x="3668" y="10831"/>
                  </a:cubicBezTo>
                  <a:cubicBezTo>
                    <a:pt x="3842" y="10762"/>
                    <a:pt x="4023" y="10729"/>
                    <a:pt x="4200" y="10729"/>
                  </a:cubicBezTo>
                  <a:cubicBezTo>
                    <a:pt x="4785" y="10729"/>
                    <a:pt x="5336" y="11082"/>
                    <a:pt x="5522" y="11642"/>
                  </a:cubicBezTo>
                  <a:cubicBezTo>
                    <a:pt x="5723" y="12245"/>
                    <a:pt x="6286" y="12555"/>
                    <a:pt x="6848" y="12555"/>
                  </a:cubicBezTo>
                  <a:cubicBezTo>
                    <a:pt x="7366" y="12555"/>
                    <a:pt x="7883" y="12292"/>
                    <a:pt x="8114" y="11753"/>
                  </a:cubicBezTo>
                  <a:cubicBezTo>
                    <a:pt x="8331" y="11249"/>
                    <a:pt x="8846" y="10951"/>
                    <a:pt x="9385" y="10951"/>
                  </a:cubicBezTo>
                  <a:cubicBezTo>
                    <a:pt x="9603" y="10951"/>
                    <a:pt x="9824" y="11000"/>
                    <a:pt x="10031" y="11102"/>
                  </a:cubicBezTo>
                  <a:cubicBezTo>
                    <a:pt x="10249" y="11210"/>
                    <a:pt x="10471" y="11259"/>
                    <a:pt x="10685" y="11259"/>
                  </a:cubicBezTo>
                  <a:cubicBezTo>
                    <a:pt x="11596" y="11259"/>
                    <a:pt x="12350" y="10373"/>
                    <a:pt x="11937" y="9468"/>
                  </a:cubicBezTo>
                  <a:cubicBezTo>
                    <a:pt x="11617" y="8765"/>
                    <a:pt x="12016" y="7959"/>
                    <a:pt x="12795" y="7736"/>
                  </a:cubicBezTo>
                  <a:cubicBezTo>
                    <a:pt x="14030" y="7384"/>
                    <a:pt x="14100" y="5770"/>
                    <a:pt x="12897" y="5313"/>
                  </a:cubicBezTo>
                  <a:cubicBezTo>
                    <a:pt x="12141" y="5026"/>
                    <a:pt x="11812" y="4189"/>
                    <a:pt x="12192" y="3517"/>
                  </a:cubicBezTo>
                  <a:cubicBezTo>
                    <a:pt x="12702" y="2613"/>
                    <a:pt x="11943" y="1619"/>
                    <a:pt x="10976" y="1619"/>
                  </a:cubicBezTo>
                  <a:cubicBezTo>
                    <a:pt x="10799" y="1619"/>
                    <a:pt x="10616" y="1652"/>
                    <a:pt x="10432" y="1725"/>
                  </a:cubicBezTo>
                  <a:cubicBezTo>
                    <a:pt x="10258" y="1793"/>
                    <a:pt x="10078" y="1825"/>
                    <a:pt x="9901" y="1825"/>
                  </a:cubicBezTo>
                  <a:cubicBezTo>
                    <a:pt x="9316" y="1825"/>
                    <a:pt x="8765" y="1474"/>
                    <a:pt x="8578" y="913"/>
                  </a:cubicBezTo>
                  <a:cubicBezTo>
                    <a:pt x="8378" y="310"/>
                    <a:pt x="7815" y="1"/>
                    <a:pt x="7253" y="1"/>
                  </a:cubicBezTo>
                  <a:close/>
                </a:path>
              </a:pathLst>
            </a:custGeom>
            <a:solidFill>
              <a:schemeClr val="accent3"/>
            </a:solidFill>
            <a:ln w="114300" cap="flat" cmpd="sng">
              <a:solidFill>
                <a:schemeClr val="accent3"/>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6207" name="Google Shape;6207;p40"/>
            <p:cNvGrpSpPr/>
            <p:nvPr/>
          </p:nvGrpSpPr>
          <p:grpSpPr>
            <a:xfrm>
              <a:off x="571918" y="2900409"/>
              <a:ext cx="692096" cy="649325"/>
              <a:chOff x="464600" y="1492275"/>
              <a:chExt cx="341725" cy="320575"/>
            </a:xfrm>
          </p:grpSpPr>
          <p:sp>
            <p:nvSpPr>
              <p:cNvPr id="6208" name="Google Shape;6208;p40"/>
              <p:cNvSpPr/>
              <p:nvPr/>
            </p:nvSpPr>
            <p:spPr>
              <a:xfrm>
                <a:off x="683125" y="1767050"/>
                <a:ext cx="700" cy="925"/>
              </a:xfrm>
              <a:custGeom>
                <a:avLst/>
                <a:gdLst/>
                <a:ahLst/>
                <a:cxnLst/>
                <a:rect l="l" t="t" r="r" b="b"/>
                <a:pathLst>
                  <a:path w="28" h="37" extrusionOk="0">
                    <a:moveTo>
                      <a:pt x="9" y="0"/>
                    </a:moveTo>
                    <a:lnTo>
                      <a:pt x="9" y="0"/>
                    </a:lnTo>
                    <a:cubicBezTo>
                      <a:pt x="1" y="10"/>
                      <a:pt x="17" y="37"/>
                      <a:pt x="19" y="37"/>
                    </a:cubicBezTo>
                    <a:cubicBezTo>
                      <a:pt x="19" y="37"/>
                      <a:pt x="19" y="36"/>
                      <a:pt x="18" y="35"/>
                    </a:cubicBezTo>
                    <a:cubicBezTo>
                      <a:pt x="27" y="35"/>
                      <a:pt x="11" y="7"/>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09" name="Google Shape;6209;p40"/>
              <p:cNvSpPr/>
              <p:nvPr/>
            </p:nvSpPr>
            <p:spPr>
              <a:xfrm>
                <a:off x="681000" y="1770625"/>
                <a:ext cx="200" cy="950"/>
              </a:xfrm>
              <a:custGeom>
                <a:avLst/>
                <a:gdLst/>
                <a:ahLst/>
                <a:cxnLst/>
                <a:rect l="l" t="t" r="r" b="b"/>
                <a:pathLst>
                  <a:path w="8" h="38" extrusionOk="0">
                    <a:moveTo>
                      <a:pt x="3" y="1"/>
                    </a:moveTo>
                    <a:lnTo>
                      <a:pt x="1" y="38"/>
                    </a:lnTo>
                    <a:lnTo>
                      <a:pt x="8" y="12"/>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10" name="Google Shape;6210;p40"/>
              <p:cNvSpPr/>
              <p:nvPr/>
            </p:nvSpPr>
            <p:spPr>
              <a:xfrm>
                <a:off x="678275" y="1770875"/>
                <a:ext cx="1950" cy="1750"/>
              </a:xfrm>
              <a:custGeom>
                <a:avLst/>
                <a:gdLst/>
                <a:ahLst/>
                <a:cxnLst/>
                <a:rect l="l" t="t" r="r" b="b"/>
                <a:pathLst>
                  <a:path w="78" h="70" extrusionOk="0">
                    <a:moveTo>
                      <a:pt x="66" y="0"/>
                    </a:moveTo>
                    <a:cubicBezTo>
                      <a:pt x="46" y="18"/>
                      <a:pt x="28" y="56"/>
                      <a:pt x="5" y="56"/>
                    </a:cubicBezTo>
                    <a:cubicBezTo>
                      <a:pt x="4" y="56"/>
                      <a:pt x="2" y="56"/>
                      <a:pt x="1" y="56"/>
                    </a:cubicBezTo>
                    <a:lnTo>
                      <a:pt x="1" y="56"/>
                    </a:lnTo>
                    <a:cubicBezTo>
                      <a:pt x="10" y="66"/>
                      <a:pt x="17" y="70"/>
                      <a:pt x="23" y="70"/>
                    </a:cubicBezTo>
                    <a:cubicBezTo>
                      <a:pt x="39" y="70"/>
                      <a:pt x="44" y="36"/>
                      <a:pt x="62" y="36"/>
                    </a:cubicBezTo>
                    <a:cubicBezTo>
                      <a:pt x="64" y="36"/>
                      <a:pt x="66" y="36"/>
                      <a:pt x="68" y="37"/>
                    </a:cubicBezTo>
                    <a:lnTo>
                      <a:pt x="77" y="47"/>
                    </a:lnTo>
                    <a:lnTo>
                      <a:pt x="77" y="47"/>
                    </a:lnTo>
                    <a:lnTo>
                      <a:pt x="6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11" name="Google Shape;6211;p40"/>
              <p:cNvSpPr/>
              <p:nvPr/>
            </p:nvSpPr>
            <p:spPr>
              <a:xfrm>
                <a:off x="675225" y="1770225"/>
                <a:ext cx="475" cy="500"/>
              </a:xfrm>
              <a:custGeom>
                <a:avLst/>
                <a:gdLst/>
                <a:ahLst/>
                <a:cxnLst/>
                <a:rect l="l" t="t" r="r" b="b"/>
                <a:pathLst>
                  <a:path w="19" h="20" extrusionOk="0">
                    <a:moveTo>
                      <a:pt x="14" y="1"/>
                    </a:moveTo>
                    <a:cubicBezTo>
                      <a:pt x="9" y="3"/>
                      <a:pt x="5" y="3"/>
                      <a:pt x="0" y="5"/>
                    </a:cubicBezTo>
                    <a:cubicBezTo>
                      <a:pt x="7" y="14"/>
                      <a:pt x="6" y="20"/>
                      <a:pt x="6" y="20"/>
                    </a:cubicBezTo>
                    <a:cubicBezTo>
                      <a:pt x="6" y="20"/>
                      <a:pt x="8" y="15"/>
                      <a:pt x="19" y="3"/>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12" name="Google Shape;6212;p40"/>
              <p:cNvSpPr/>
              <p:nvPr/>
            </p:nvSpPr>
            <p:spPr>
              <a:xfrm>
                <a:off x="675325" y="1770000"/>
                <a:ext cx="375" cy="250"/>
              </a:xfrm>
              <a:custGeom>
                <a:avLst/>
                <a:gdLst/>
                <a:ahLst/>
                <a:cxnLst/>
                <a:rect l="l" t="t" r="r" b="b"/>
                <a:pathLst>
                  <a:path w="15" h="10" extrusionOk="0">
                    <a:moveTo>
                      <a:pt x="5" y="1"/>
                    </a:moveTo>
                    <a:cubicBezTo>
                      <a:pt x="2" y="1"/>
                      <a:pt x="0" y="3"/>
                      <a:pt x="8" y="10"/>
                    </a:cubicBezTo>
                    <a:cubicBezTo>
                      <a:pt x="14" y="5"/>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13" name="Google Shape;6213;p40"/>
              <p:cNvSpPr/>
              <p:nvPr/>
            </p:nvSpPr>
            <p:spPr>
              <a:xfrm>
                <a:off x="673475" y="1770225"/>
                <a:ext cx="950" cy="1075"/>
              </a:xfrm>
              <a:custGeom>
                <a:avLst/>
                <a:gdLst/>
                <a:ahLst/>
                <a:cxnLst/>
                <a:rect l="l" t="t" r="r" b="b"/>
                <a:pathLst>
                  <a:path w="38" h="43" extrusionOk="0">
                    <a:moveTo>
                      <a:pt x="10" y="1"/>
                    </a:moveTo>
                    <a:cubicBezTo>
                      <a:pt x="1" y="19"/>
                      <a:pt x="10" y="28"/>
                      <a:pt x="31" y="42"/>
                    </a:cubicBezTo>
                    <a:lnTo>
                      <a:pt x="38" y="15"/>
                    </a:lnTo>
                    <a:cubicBezTo>
                      <a:pt x="26" y="5"/>
                      <a:pt x="10" y="12"/>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14" name="Google Shape;6214;p40"/>
              <p:cNvSpPr/>
              <p:nvPr/>
            </p:nvSpPr>
            <p:spPr>
              <a:xfrm>
                <a:off x="674375" y="1772000"/>
                <a:ext cx="175" cy="400"/>
              </a:xfrm>
              <a:custGeom>
                <a:avLst/>
                <a:gdLst/>
                <a:ahLst/>
                <a:cxnLst/>
                <a:rect l="l" t="t" r="r" b="b"/>
                <a:pathLst>
                  <a:path w="7" h="16" extrusionOk="0">
                    <a:moveTo>
                      <a:pt x="3" y="0"/>
                    </a:moveTo>
                    <a:cubicBezTo>
                      <a:pt x="1" y="0"/>
                      <a:pt x="1" y="4"/>
                      <a:pt x="4" y="15"/>
                    </a:cubicBezTo>
                    <a:lnTo>
                      <a:pt x="6" y="2"/>
                    </a:lnTo>
                    <a:cubicBezTo>
                      <a:pt x="5" y="1"/>
                      <a:pt x="4"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15" name="Google Shape;6215;p40"/>
              <p:cNvSpPr/>
              <p:nvPr/>
            </p:nvSpPr>
            <p:spPr>
              <a:xfrm>
                <a:off x="674525" y="1771450"/>
                <a:ext cx="325" cy="850"/>
              </a:xfrm>
              <a:custGeom>
                <a:avLst/>
                <a:gdLst/>
                <a:ahLst/>
                <a:cxnLst/>
                <a:rect l="l" t="t" r="r" b="b"/>
                <a:pathLst>
                  <a:path w="13" h="34" extrusionOk="0">
                    <a:moveTo>
                      <a:pt x="10" y="0"/>
                    </a:moveTo>
                    <a:lnTo>
                      <a:pt x="0" y="24"/>
                    </a:lnTo>
                    <a:cubicBezTo>
                      <a:pt x="4" y="27"/>
                      <a:pt x="9" y="34"/>
                      <a:pt x="11" y="34"/>
                    </a:cubicBezTo>
                    <a:cubicBezTo>
                      <a:pt x="12" y="34"/>
                      <a:pt x="11" y="29"/>
                      <a:pt x="5" y="14"/>
                    </a:cubicBezTo>
                    <a:lnTo>
                      <a:pt x="5" y="14"/>
                    </a:lnTo>
                    <a:cubicBezTo>
                      <a:pt x="7" y="19"/>
                      <a:pt x="8" y="21"/>
                      <a:pt x="9" y="21"/>
                    </a:cubicBezTo>
                    <a:cubicBezTo>
                      <a:pt x="10" y="21"/>
                      <a:pt x="8" y="1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16" name="Google Shape;6216;p40"/>
              <p:cNvSpPr/>
              <p:nvPr/>
            </p:nvSpPr>
            <p:spPr>
              <a:xfrm>
                <a:off x="675100" y="1771300"/>
                <a:ext cx="1150" cy="975"/>
              </a:xfrm>
              <a:custGeom>
                <a:avLst/>
                <a:gdLst/>
                <a:ahLst/>
                <a:cxnLst/>
                <a:rect l="l" t="t" r="r" b="b"/>
                <a:pathLst>
                  <a:path w="46" h="39" extrusionOk="0">
                    <a:moveTo>
                      <a:pt x="19" y="0"/>
                    </a:moveTo>
                    <a:cubicBezTo>
                      <a:pt x="13" y="0"/>
                      <a:pt x="7" y="3"/>
                      <a:pt x="0" y="9"/>
                    </a:cubicBezTo>
                    <a:cubicBezTo>
                      <a:pt x="17" y="13"/>
                      <a:pt x="31" y="13"/>
                      <a:pt x="26" y="39"/>
                    </a:cubicBezTo>
                    <a:cubicBezTo>
                      <a:pt x="45" y="21"/>
                      <a:pt x="3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17" name="Google Shape;6217;p40"/>
              <p:cNvSpPr/>
              <p:nvPr/>
            </p:nvSpPr>
            <p:spPr>
              <a:xfrm>
                <a:off x="678775" y="1773300"/>
                <a:ext cx="650" cy="550"/>
              </a:xfrm>
              <a:custGeom>
                <a:avLst/>
                <a:gdLst/>
                <a:ahLst/>
                <a:cxnLst/>
                <a:rect l="l" t="t" r="r" b="b"/>
                <a:pathLst>
                  <a:path w="26" h="22" extrusionOk="0">
                    <a:moveTo>
                      <a:pt x="25" y="1"/>
                    </a:moveTo>
                    <a:cubicBezTo>
                      <a:pt x="25" y="5"/>
                      <a:pt x="21" y="6"/>
                      <a:pt x="16" y="6"/>
                    </a:cubicBezTo>
                    <a:cubicBezTo>
                      <a:pt x="13" y="6"/>
                      <a:pt x="10" y="5"/>
                      <a:pt x="8" y="5"/>
                    </a:cubicBezTo>
                    <a:cubicBezTo>
                      <a:pt x="3" y="5"/>
                      <a:pt x="0" y="6"/>
                      <a:pt x="4" y="12"/>
                    </a:cubicBezTo>
                    <a:lnTo>
                      <a:pt x="25" y="21"/>
                    </a:lnTo>
                    <a:lnTo>
                      <a:pt x="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18" name="Google Shape;6218;p40"/>
              <p:cNvSpPr/>
              <p:nvPr/>
            </p:nvSpPr>
            <p:spPr>
              <a:xfrm>
                <a:off x="671325" y="1772075"/>
                <a:ext cx="950" cy="950"/>
              </a:xfrm>
              <a:custGeom>
                <a:avLst/>
                <a:gdLst/>
                <a:ahLst/>
                <a:cxnLst/>
                <a:rect l="l" t="t" r="r" b="b"/>
                <a:pathLst>
                  <a:path w="38" h="38" extrusionOk="0">
                    <a:moveTo>
                      <a:pt x="1" y="1"/>
                    </a:moveTo>
                    <a:cubicBezTo>
                      <a:pt x="2" y="3"/>
                      <a:pt x="4" y="5"/>
                      <a:pt x="5" y="6"/>
                    </a:cubicBezTo>
                    <a:lnTo>
                      <a:pt x="5" y="6"/>
                    </a:lnTo>
                    <a:cubicBezTo>
                      <a:pt x="4" y="5"/>
                      <a:pt x="2" y="3"/>
                      <a:pt x="1" y="1"/>
                    </a:cubicBezTo>
                    <a:close/>
                    <a:moveTo>
                      <a:pt x="5" y="6"/>
                    </a:moveTo>
                    <a:lnTo>
                      <a:pt x="5" y="6"/>
                    </a:lnTo>
                    <a:cubicBezTo>
                      <a:pt x="16" y="18"/>
                      <a:pt x="26" y="28"/>
                      <a:pt x="36" y="38"/>
                    </a:cubicBezTo>
                    <a:lnTo>
                      <a:pt x="38" y="19"/>
                    </a:lnTo>
                    <a:cubicBezTo>
                      <a:pt x="30" y="17"/>
                      <a:pt x="16" y="17"/>
                      <a:pt x="5"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19" name="Google Shape;6219;p40"/>
              <p:cNvSpPr/>
              <p:nvPr/>
            </p:nvSpPr>
            <p:spPr>
              <a:xfrm>
                <a:off x="672025" y="1773000"/>
                <a:ext cx="500" cy="725"/>
              </a:xfrm>
              <a:custGeom>
                <a:avLst/>
                <a:gdLst/>
                <a:ahLst/>
                <a:cxnLst/>
                <a:rect l="l" t="t" r="r" b="b"/>
                <a:pathLst>
                  <a:path w="20" h="29" extrusionOk="0">
                    <a:moveTo>
                      <a:pt x="8" y="1"/>
                    </a:moveTo>
                    <a:lnTo>
                      <a:pt x="1" y="29"/>
                    </a:lnTo>
                    <a:cubicBezTo>
                      <a:pt x="19" y="22"/>
                      <a:pt x="15" y="10"/>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20" name="Google Shape;6220;p40"/>
              <p:cNvSpPr/>
              <p:nvPr/>
            </p:nvSpPr>
            <p:spPr>
              <a:xfrm>
                <a:off x="675100" y="1772425"/>
                <a:ext cx="250" cy="1425"/>
              </a:xfrm>
              <a:custGeom>
                <a:avLst/>
                <a:gdLst/>
                <a:ahLst/>
                <a:cxnLst/>
                <a:rect l="l" t="t" r="r" b="b"/>
                <a:pathLst>
                  <a:path w="10" h="57" extrusionOk="0">
                    <a:moveTo>
                      <a:pt x="10" y="1"/>
                    </a:moveTo>
                    <a:lnTo>
                      <a:pt x="0" y="56"/>
                    </a:lnTo>
                    <a:lnTo>
                      <a:pt x="5" y="5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21" name="Google Shape;6221;p40"/>
              <p:cNvSpPr/>
              <p:nvPr/>
            </p:nvSpPr>
            <p:spPr>
              <a:xfrm>
                <a:off x="669425" y="1772425"/>
                <a:ext cx="250" cy="1200"/>
              </a:xfrm>
              <a:custGeom>
                <a:avLst/>
                <a:gdLst/>
                <a:ahLst/>
                <a:cxnLst/>
                <a:rect l="l" t="t" r="r" b="b"/>
                <a:pathLst>
                  <a:path w="10" h="48" extrusionOk="0">
                    <a:moveTo>
                      <a:pt x="0" y="1"/>
                    </a:moveTo>
                    <a:lnTo>
                      <a:pt x="10" y="47"/>
                    </a:lnTo>
                    <a:lnTo>
                      <a:pt x="7" y="29"/>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22" name="Google Shape;6222;p40"/>
              <p:cNvSpPr/>
              <p:nvPr/>
            </p:nvSpPr>
            <p:spPr>
              <a:xfrm>
                <a:off x="667450" y="1773000"/>
                <a:ext cx="1175" cy="1425"/>
              </a:xfrm>
              <a:custGeom>
                <a:avLst/>
                <a:gdLst/>
                <a:ahLst/>
                <a:cxnLst/>
                <a:rect l="l" t="t" r="r" b="b"/>
                <a:pathLst>
                  <a:path w="47" h="57" extrusionOk="0">
                    <a:moveTo>
                      <a:pt x="10" y="1"/>
                    </a:moveTo>
                    <a:cubicBezTo>
                      <a:pt x="3" y="17"/>
                      <a:pt x="0" y="38"/>
                      <a:pt x="5" y="57"/>
                    </a:cubicBezTo>
                    <a:cubicBezTo>
                      <a:pt x="7" y="44"/>
                      <a:pt x="16" y="40"/>
                      <a:pt x="32" y="40"/>
                    </a:cubicBezTo>
                    <a:cubicBezTo>
                      <a:pt x="37" y="40"/>
                      <a:pt x="42" y="40"/>
                      <a:pt x="47" y="40"/>
                    </a:cubicBezTo>
                    <a:cubicBezTo>
                      <a:pt x="40" y="17"/>
                      <a:pt x="12" y="1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23" name="Google Shape;6223;p40"/>
              <p:cNvSpPr/>
              <p:nvPr/>
            </p:nvSpPr>
            <p:spPr>
              <a:xfrm>
                <a:off x="667575" y="1774400"/>
                <a:ext cx="125" cy="775"/>
              </a:xfrm>
              <a:custGeom>
                <a:avLst/>
                <a:gdLst/>
                <a:ahLst/>
                <a:cxnLst/>
                <a:rect l="l" t="t" r="r" b="b"/>
                <a:pathLst>
                  <a:path w="5" h="31" extrusionOk="0">
                    <a:moveTo>
                      <a:pt x="0" y="1"/>
                    </a:moveTo>
                    <a:cubicBezTo>
                      <a:pt x="0" y="10"/>
                      <a:pt x="0" y="21"/>
                      <a:pt x="2" y="31"/>
                    </a:cubicBezTo>
                    <a:cubicBezTo>
                      <a:pt x="5" y="21"/>
                      <a:pt x="2" y="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24" name="Google Shape;6224;p40"/>
              <p:cNvSpPr/>
              <p:nvPr/>
            </p:nvSpPr>
            <p:spPr>
              <a:xfrm>
                <a:off x="670350" y="1773525"/>
                <a:ext cx="900" cy="600"/>
              </a:xfrm>
              <a:custGeom>
                <a:avLst/>
                <a:gdLst/>
                <a:ahLst/>
                <a:cxnLst/>
                <a:rect l="l" t="t" r="r" b="b"/>
                <a:pathLst>
                  <a:path w="36" h="24" extrusionOk="0">
                    <a:moveTo>
                      <a:pt x="0" y="1"/>
                    </a:moveTo>
                    <a:lnTo>
                      <a:pt x="28" y="24"/>
                    </a:lnTo>
                    <a:lnTo>
                      <a:pt x="35" y="22"/>
                    </a:lnTo>
                    <a:cubicBezTo>
                      <a:pt x="26" y="10"/>
                      <a:pt x="14"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25" name="Google Shape;6225;p40"/>
              <p:cNvSpPr/>
              <p:nvPr/>
            </p:nvSpPr>
            <p:spPr>
              <a:xfrm>
                <a:off x="670700" y="1774175"/>
                <a:ext cx="425" cy="200"/>
              </a:xfrm>
              <a:custGeom>
                <a:avLst/>
                <a:gdLst/>
                <a:ahLst/>
                <a:cxnLst/>
                <a:rect l="l" t="t" r="r" b="b"/>
                <a:pathLst>
                  <a:path w="17" h="8" extrusionOk="0">
                    <a:moveTo>
                      <a:pt x="17" y="0"/>
                    </a:moveTo>
                    <a:lnTo>
                      <a:pt x="17" y="0"/>
                    </a:lnTo>
                    <a:lnTo>
                      <a:pt x="0" y="7"/>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26" name="Google Shape;6226;p40"/>
              <p:cNvSpPr/>
              <p:nvPr/>
            </p:nvSpPr>
            <p:spPr>
              <a:xfrm>
                <a:off x="671225" y="1774050"/>
                <a:ext cx="125" cy="75"/>
              </a:xfrm>
              <a:custGeom>
                <a:avLst/>
                <a:gdLst/>
                <a:ahLst/>
                <a:cxnLst/>
                <a:rect l="l" t="t" r="r" b="b"/>
                <a:pathLst>
                  <a:path w="5" h="3" extrusionOk="0">
                    <a:moveTo>
                      <a:pt x="0" y="1"/>
                    </a:moveTo>
                    <a:cubicBezTo>
                      <a:pt x="2" y="2"/>
                      <a:pt x="4" y="2"/>
                      <a:pt x="4" y="2"/>
                    </a:cubicBezTo>
                    <a:cubicBezTo>
                      <a:pt x="4" y="2"/>
                      <a:pt x="4" y="2"/>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27" name="Google Shape;6227;p40"/>
              <p:cNvSpPr/>
              <p:nvPr/>
            </p:nvSpPr>
            <p:spPr>
              <a:xfrm>
                <a:off x="673575" y="1773775"/>
                <a:ext cx="850" cy="1625"/>
              </a:xfrm>
              <a:custGeom>
                <a:avLst/>
                <a:gdLst/>
                <a:ahLst/>
                <a:cxnLst/>
                <a:rect l="l" t="t" r="r" b="b"/>
                <a:pathLst>
                  <a:path w="34" h="65" extrusionOk="0">
                    <a:moveTo>
                      <a:pt x="4" y="0"/>
                    </a:moveTo>
                    <a:lnTo>
                      <a:pt x="4" y="0"/>
                    </a:lnTo>
                    <a:cubicBezTo>
                      <a:pt x="4" y="1"/>
                      <a:pt x="4" y="2"/>
                      <a:pt x="4" y="3"/>
                    </a:cubicBezTo>
                    <a:lnTo>
                      <a:pt x="4" y="3"/>
                    </a:lnTo>
                    <a:cubicBezTo>
                      <a:pt x="4" y="2"/>
                      <a:pt x="4" y="1"/>
                      <a:pt x="4" y="0"/>
                    </a:cubicBezTo>
                    <a:close/>
                    <a:moveTo>
                      <a:pt x="4" y="3"/>
                    </a:moveTo>
                    <a:cubicBezTo>
                      <a:pt x="5" y="23"/>
                      <a:pt x="0" y="50"/>
                      <a:pt x="34" y="65"/>
                    </a:cubicBezTo>
                    <a:cubicBezTo>
                      <a:pt x="27" y="40"/>
                      <a:pt x="7" y="33"/>
                      <a:pt x="4"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28" name="Google Shape;6228;p40"/>
              <p:cNvSpPr/>
              <p:nvPr/>
            </p:nvSpPr>
            <p:spPr>
              <a:xfrm>
                <a:off x="672150" y="1773950"/>
                <a:ext cx="600" cy="825"/>
              </a:xfrm>
              <a:custGeom>
                <a:avLst/>
                <a:gdLst/>
                <a:ahLst/>
                <a:cxnLst/>
                <a:rect l="l" t="t" r="r" b="b"/>
                <a:pathLst>
                  <a:path w="24" h="33" extrusionOk="0">
                    <a:moveTo>
                      <a:pt x="5" y="0"/>
                    </a:moveTo>
                    <a:lnTo>
                      <a:pt x="0" y="32"/>
                    </a:lnTo>
                    <a:lnTo>
                      <a:pt x="23" y="28"/>
                    </a:lnTo>
                    <a:cubicBezTo>
                      <a:pt x="16" y="21"/>
                      <a:pt x="5"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29" name="Google Shape;6229;p40"/>
              <p:cNvSpPr/>
              <p:nvPr/>
            </p:nvSpPr>
            <p:spPr>
              <a:xfrm>
                <a:off x="671900" y="1774750"/>
                <a:ext cx="275" cy="375"/>
              </a:xfrm>
              <a:custGeom>
                <a:avLst/>
                <a:gdLst/>
                <a:ahLst/>
                <a:cxnLst/>
                <a:rect l="l" t="t" r="r" b="b"/>
                <a:pathLst>
                  <a:path w="11" h="15" extrusionOk="0">
                    <a:moveTo>
                      <a:pt x="10" y="0"/>
                    </a:moveTo>
                    <a:lnTo>
                      <a:pt x="1" y="3"/>
                    </a:lnTo>
                    <a:lnTo>
                      <a:pt x="8" y="14"/>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30" name="Google Shape;6230;p40"/>
              <p:cNvSpPr/>
              <p:nvPr/>
            </p:nvSpPr>
            <p:spPr>
              <a:xfrm>
                <a:off x="668600" y="1775175"/>
                <a:ext cx="950" cy="925"/>
              </a:xfrm>
              <a:custGeom>
                <a:avLst/>
                <a:gdLst/>
                <a:ahLst/>
                <a:cxnLst/>
                <a:rect l="l" t="t" r="r" b="b"/>
                <a:pathLst>
                  <a:path w="38" h="37" extrusionOk="0">
                    <a:moveTo>
                      <a:pt x="17" y="0"/>
                    </a:moveTo>
                    <a:cubicBezTo>
                      <a:pt x="16" y="0"/>
                      <a:pt x="14" y="1"/>
                      <a:pt x="12" y="2"/>
                    </a:cubicBezTo>
                    <a:cubicBezTo>
                      <a:pt x="15" y="16"/>
                      <a:pt x="10" y="28"/>
                      <a:pt x="1" y="37"/>
                    </a:cubicBezTo>
                    <a:cubicBezTo>
                      <a:pt x="15" y="34"/>
                      <a:pt x="26" y="30"/>
                      <a:pt x="38" y="23"/>
                    </a:cubicBezTo>
                    <a:cubicBezTo>
                      <a:pt x="32" y="15"/>
                      <a:pt x="26"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31" name="Google Shape;6231;p40"/>
              <p:cNvSpPr/>
              <p:nvPr/>
            </p:nvSpPr>
            <p:spPr>
              <a:xfrm>
                <a:off x="670000" y="1774750"/>
                <a:ext cx="100" cy="125"/>
              </a:xfrm>
              <a:custGeom>
                <a:avLst/>
                <a:gdLst/>
                <a:ahLst/>
                <a:cxnLst/>
                <a:rect l="l" t="t" r="r" b="b"/>
                <a:pathLst>
                  <a:path w="4" h="5" extrusionOk="0">
                    <a:moveTo>
                      <a:pt x="0" y="0"/>
                    </a:moveTo>
                    <a:lnTo>
                      <a:pt x="0" y="3"/>
                    </a:lnTo>
                    <a:cubicBezTo>
                      <a:pt x="1" y="4"/>
                      <a:pt x="2" y="4"/>
                      <a:pt x="3" y="4"/>
                    </a:cubicBezTo>
                    <a:cubicBezTo>
                      <a:pt x="4" y="4"/>
                      <a:pt x="3"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32" name="Google Shape;6232;p40"/>
              <p:cNvSpPr/>
              <p:nvPr/>
            </p:nvSpPr>
            <p:spPr>
              <a:xfrm>
                <a:off x="666475" y="1777825"/>
                <a:ext cx="75" cy="125"/>
              </a:xfrm>
              <a:custGeom>
                <a:avLst/>
                <a:gdLst/>
                <a:ahLst/>
                <a:cxnLst/>
                <a:rect l="l" t="t" r="r" b="b"/>
                <a:pathLst>
                  <a:path w="3" h="5" extrusionOk="0">
                    <a:moveTo>
                      <a:pt x="2" y="5"/>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33" name="Google Shape;6233;p40"/>
              <p:cNvSpPr/>
              <p:nvPr/>
            </p:nvSpPr>
            <p:spPr>
              <a:xfrm>
                <a:off x="669525" y="1775275"/>
                <a:ext cx="450" cy="600"/>
              </a:xfrm>
              <a:custGeom>
                <a:avLst/>
                <a:gdLst/>
                <a:ahLst/>
                <a:cxnLst/>
                <a:rect l="l" t="t" r="r" b="b"/>
                <a:pathLst>
                  <a:path w="18" h="24" extrusionOk="0">
                    <a:moveTo>
                      <a:pt x="15" y="0"/>
                    </a:moveTo>
                    <a:lnTo>
                      <a:pt x="15" y="0"/>
                    </a:lnTo>
                    <a:cubicBezTo>
                      <a:pt x="10" y="7"/>
                      <a:pt x="6" y="14"/>
                      <a:pt x="1" y="17"/>
                    </a:cubicBezTo>
                    <a:cubicBezTo>
                      <a:pt x="3" y="20"/>
                      <a:pt x="4" y="23"/>
                      <a:pt x="5" y="23"/>
                    </a:cubicBezTo>
                    <a:cubicBezTo>
                      <a:pt x="5" y="23"/>
                      <a:pt x="6" y="23"/>
                      <a:pt x="6" y="21"/>
                    </a:cubicBezTo>
                    <a:cubicBezTo>
                      <a:pt x="17" y="21"/>
                      <a:pt x="17" y="12"/>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34" name="Google Shape;6234;p40"/>
              <p:cNvSpPr/>
              <p:nvPr/>
            </p:nvSpPr>
            <p:spPr>
              <a:xfrm>
                <a:off x="667250" y="1775900"/>
                <a:ext cx="700" cy="200"/>
              </a:xfrm>
              <a:custGeom>
                <a:avLst/>
                <a:gdLst/>
                <a:ahLst/>
                <a:cxnLst/>
                <a:rect l="l" t="t" r="r" b="b"/>
                <a:pathLst>
                  <a:path w="28" h="8" extrusionOk="0">
                    <a:moveTo>
                      <a:pt x="3" y="0"/>
                    </a:moveTo>
                    <a:cubicBezTo>
                      <a:pt x="1" y="0"/>
                      <a:pt x="0" y="1"/>
                      <a:pt x="2" y="3"/>
                    </a:cubicBezTo>
                    <a:cubicBezTo>
                      <a:pt x="11" y="5"/>
                      <a:pt x="18" y="8"/>
                      <a:pt x="27" y="8"/>
                    </a:cubicBezTo>
                    <a:cubicBezTo>
                      <a:pt x="19" y="5"/>
                      <a:pt x="8"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35" name="Google Shape;6235;p40"/>
              <p:cNvSpPr/>
              <p:nvPr/>
            </p:nvSpPr>
            <p:spPr>
              <a:xfrm>
                <a:off x="669675" y="1774575"/>
                <a:ext cx="125" cy="150"/>
              </a:xfrm>
              <a:custGeom>
                <a:avLst/>
                <a:gdLst/>
                <a:ahLst/>
                <a:cxnLst/>
                <a:rect l="l" t="t" r="r" b="b"/>
                <a:pathLst>
                  <a:path w="5" h="6" extrusionOk="0">
                    <a:moveTo>
                      <a:pt x="2" y="1"/>
                    </a:moveTo>
                    <a:cubicBezTo>
                      <a:pt x="1" y="1"/>
                      <a:pt x="3" y="4"/>
                      <a:pt x="4" y="5"/>
                    </a:cubicBezTo>
                    <a:lnTo>
                      <a:pt x="4" y="3"/>
                    </a:lnTo>
                    <a:cubicBezTo>
                      <a:pt x="3" y="1"/>
                      <a:pt x="2"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36" name="Google Shape;6236;p40"/>
              <p:cNvSpPr/>
              <p:nvPr/>
            </p:nvSpPr>
            <p:spPr>
              <a:xfrm>
                <a:off x="669775" y="1774700"/>
                <a:ext cx="250" cy="600"/>
              </a:xfrm>
              <a:custGeom>
                <a:avLst/>
                <a:gdLst/>
                <a:ahLst/>
                <a:cxnLst/>
                <a:rect l="l" t="t" r="r" b="b"/>
                <a:pathLst>
                  <a:path w="10" h="24" extrusionOk="0">
                    <a:moveTo>
                      <a:pt x="0" y="0"/>
                    </a:moveTo>
                    <a:cubicBezTo>
                      <a:pt x="0" y="7"/>
                      <a:pt x="3" y="16"/>
                      <a:pt x="5" y="23"/>
                    </a:cubicBezTo>
                    <a:cubicBezTo>
                      <a:pt x="7" y="19"/>
                      <a:pt x="9" y="12"/>
                      <a:pt x="9"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37" name="Google Shape;6237;p40"/>
              <p:cNvSpPr/>
              <p:nvPr/>
            </p:nvSpPr>
            <p:spPr>
              <a:xfrm>
                <a:off x="666525" y="1777925"/>
                <a:ext cx="3500" cy="4625"/>
              </a:xfrm>
              <a:custGeom>
                <a:avLst/>
                <a:gdLst/>
                <a:ahLst/>
                <a:cxnLst/>
                <a:rect l="l" t="t" r="r" b="b"/>
                <a:pathLst>
                  <a:path w="140" h="185" extrusionOk="0">
                    <a:moveTo>
                      <a:pt x="0" y="1"/>
                    </a:moveTo>
                    <a:lnTo>
                      <a:pt x="0" y="1"/>
                    </a:lnTo>
                    <a:cubicBezTo>
                      <a:pt x="12" y="13"/>
                      <a:pt x="19" y="31"/>
                      <a:pt x="17" y="47"/>
                    </a:cubicBezTo>
                    <a:cubicBezTo>
                      <a:pt x="35" y="54"/>
                      <a:pt x="82" y="47"/>
                      <a:pt x="88" y="80"/>
                    </a:cubicBezTo>
                    <a:cubicBezTo>
                      <a:pt x="85" y="90"/>
                      <a:pt x="81" y="93"/>
                      <a:pt x="76" y="93"/>
                    </a:cubicBezTo>
                    <a:cubicBezTo>
                      <a:pt x="67" y="93"/>
                      <a:pt x="55" y="84"/>
                      <a:pt x="42" y="82"/>
                    </a:cubicBezTo>
                    <a:lnTo>
                      <a:pt x="42" y="82"/>
                    </a:lnTo>
                    <a:cubicBezTo>
                      <a:pt x="79" y="103"/>
                      <a:pt x="58" y="145"/>
                      <a:pt x="107" y="184"/>
                    </a:cubicBezTo>
                    <a:lnTo>
                      <a:pt x="107" y="154"/>
                    </a:lnTo>
                    <a:cubicBezTo>
                      <a:pt x="114" y="161"/>
                      <a:pt x="119" y="175"/>
                      <a:pt x="128" y="177"/>
                    </a:cubicBezTo>
                    <a:cubicBezTo>
                      <a:pt x="108" y="157"/>
                      <a:pt x="103" y="129"/>
                      <a:pt x="126" y="129"/>
                    </a:cubicBezTo>
                    <a:cubicBezTo>
                      <a:pt x="130" y="129"/>
                      <a:pt x="134" y="129"/>
                      <a:pt x="139" y="131"/>
                    </a:cubicBezTo>
                    <a:cubicBezTo>
                      <a:pt x="137" y="103"/>
                      <a:pt x="56" y="3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38" name="Google Shape;6238;p40"/>
              <p:cNvSpPr/>
              <p:nvPr/>
            </p:nvSpPr>
            <p:spPr>
              <a:xfrm>
                <a:off x="666125" y="1776825"/>
                <a:ext cx="1350" cy="1025"/>
              </a:xfrm>
              <a:custGeom>
                <a:avLst/>
                <a:gdLst/>
                <a:ahLst/>
                <a:cxnLst/>
                <a:rect l="l" t="t" r="r" b="b"/>
                <a:pathLst>
                  <a:path w="54" h="41" extrusionOk="0">
                    <a:moveTo>
                      <a:pt x="2" y="1"/>
                    </a:moveTo>
                    <a:lnTo>
                      <a:pt x="2" y="1"/>
                    </a:lnTo>
                    <a:cubicBezTo>
                      <a:pt x="0" y="15"/>
                      <a:pt x="5" y="29"/>
                      <a:pt x="14" y="40"/>
                    </a:cubicBezTo>
                    <a:lnTo>
                      <a:pt x="49" y="15"/>
                    </a:lnTo>
                    <a:lnTo>
                      <a:pt x="49" y="22"/>
                    </a:lnTo>
                    <a:lnTo>
                      <a:pt x="53" y="13"/>
                    </a:lnTo>
                    <a:cubicBezTo>
                      <a:pt x="35" y="13"/>
                      <a:pt x="19"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39" name="Google Shape;6239;p40"/>
              <p:cNvSpPr/>
              <p:nvPr/>
            </p:nvSpPr>
            <p:spPr>
              <a:xfrm>
                <a:off x="667450" y="1776025"/>
                <a:ext cx="2450" cy="2400"/>
              </a:xfrm>
              <a:custGeom>
                <a:avLst/>
                <a:gdLst/>
                <a:ahLst/>
                <a:cxnLst/>
                <a:rect l="l" t="t" r="r" b="b"/>
                <a:pathLst>
                  <a:path w="98" h="96" extrusionOk="0">
                    <a:moveTo>
                      <a:pt x="23" y="3"/>
                    </a:moveTo>
                    <a:cubicBezTo>
                      <a:pt x="24" y="4"/>
                      <a:pt x="26" y="5"/>
                      <a:pt x="24" y="5"/>
                    </a:cubicBezTo>
                    <a:lnTo>
                      <a:pt x="23" y="3"/>
                    </a:lnTo>
                    <a:close/>
                    <a:moveTo>
                      <a:pt x="24" y="5"/>
                    </a:moveTo>
                    <a:lnTo>
                      <a:pt x="24" y="5"/>
                    </a:lnTo>
                    <a:cubicBezTo>
                      <a:pt x="26" y="7"/>
                      <a:pt x="28" y="12"/>
                      <a:pt x="31" y="17"/>
                    </a:cubicBezTo>
                    <a:cubicBezTo>
                      <a:pt x="17" y="17"/>
                      <a:pt x="24" y="10"/>
                      <a:pt x="24" y="5"/>
                    </a:cubicBezTo>
                    <a:close/>
                    <a:moveTo>
                      <a:pt x="21" y="0"/>
                    </a:moveTo>
                    <a:lnTo>
                      <a:pt x="0" y="40"/>
                    </a:lnTo>
                    <a:cubicBezTo>
                      <a:pt x="2" y="40"/>
                      <a:pt x="3" y="40"/>
                      <a:pt x="5" y="40"/>
                    </a:cubicBezTo>
                    <a:cubicBezTo>
                      <a:pt x="14" y="40"/>
                      <a:pt x="21" y="33"/>
                      <a:pt x="33" y="19"/>
                    </a:cubicBezTo>
                    <a:cubicBezTo>
                      <a:pt x="49" y="51"/>
                      <a:pt x="45" y="75"/>
                      <a:pt x="79" y="96"/>
                    </a:cubicBezTo>
                    <a:cubicBezTo>
                      <a:pt x="98" y="79"/>
                      <a:pt x="72" y="63"/>
                      <a:pt x="75" y="42"/>
                    </a:cubicBezTo>
                    <a:lnTo>
                      <a:pt x="75" y="42"/>
                    </a:lnTo>
                    <a:cubicBezTo>
                      <a:pt x="69" y="49"/>
                      <a:pt x="66" y="51"/>
                      <a:pt x="64" y="51"/>
                    </a:cubicBezTo>
                    <a:cubicBezTo>
                      <a:pt x="57" y="51"/>
                      <a:pt x="64" y="21"/>
                      <a:pt x="38" y="21"/>
                    </a:cubicBezTo>
                    <a:cubicBezTo>
                      <a:pt x="37" y="21"/>
                      <a:pt x="36" y="21"/>
                      <a:pt x="35" y="21"/>
                    </a:cubicBezTo>
                    <a:cubicBezTo>
                      <a:pt x="38" y="14"/>
                      <a:pt x="42" y="7"/>
                      <a:pt x="47" y="3"/>
                    </a:cubicBezTo>
                    <a:lnTo>
                      <a:pt x="22" y="3"/>
                    </a:ln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40" name="Google Shape;6240;p40"/>
              <p:cNvSpPr/>
              <p:nvPr/>
            </p:nvSpPr>
            <p:spPr>
              <a:xfrm>
                <a:off x="674875" y="1776950"/>
                <a:ext cx="200" cy="225"/>
              </a:xfrm>
              <a:custGeom>
                <a:avLst/>
                <a:gdLst/>
                <a:ahLst/>
                <a:cxnLst/>
                <a:rect l="l" t="t" r="r" b="b"/>
                <a:pathLst>
                  <a:path w="8" h="9" extrusionOk="0">
                    <a:moveTo>
                      <a:pt x="0" y="1"/>
                    </a:moveTo>
                    <a:cubicBezTo>
                      <a:pt x="0" y="6"/>
                      <a:pt x="3" y="8"/>
                      <a:pt x="5" y="8"/>
                    </a:cubicBezTo>
                    <a:cubicBezTo>
                      <a:pt x="6" y="8"/>
                      <a:pt x="7" y="8"/>
                      <a:pt x="7" y="8"/>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41" name="Google Shape;6241;p40"/>
              <p:cNvSpPr/>
              <p:nvPr/>
            </p:nvSpPr>
            <p:spPr>
              <a:xfrm>
                <a:off x="672775" y="1775450"/>
                <a:ext cx="2225" cy="1525"/>
              </a:xfrm>
              <a:custGeom>
                <a:avLst/>
                <a:gdLst/>
                <a:ahLst/>
                <a:cxnLst/>
                <a:rect l="l" t="t" r="r" b="b"/>
                <a:pathLst>
                  <a:path w="89" h="61" extrusionOk="0">
                    <a:moveTo>
                      <a:pt x="1" y="0"/>
                    </a:moveTo>
                    <a:lnTo>
                      <a:pt x="1" y="0"/>
                    </a:lnTo>
                    <a:cubicBezTo>
                      <a:pt x="22" y="21"/>
                      <a:pt x="42" y="42"/>
                      <a:pt x="66" y="58"/>
                    </a:cubicBezTo>
                    <a:cubicBezTo>
                      <a:pt x="66" y="54"/>
                      <a:pt x="61" y="40"/>
                      <a:pt x="70" y="40"/>
                    </a:cubicBezTo>
                    <a:cubicBezTo>
                      <a:pt x="82" y="42"/>
                      <a:pt x="80" y="51"/>
                      <a:pt x="87" y="61"/>
                    </a:cubicBezTo>
                    <a:cubicBezTo>
                      <a:pt x="87" y="51"/>
                      <a:pt x="89" y="33"/>
                      <a:pt x="63" y="26"/>
                    </a:cubicBezTo>
                    <a:lnTo>
                      <a:pt x="63" y="30"/>
                    </a:lnTo>
                    <a:cubicBezTo>
                      <a:pt x="40" y="26"/>
                      <a:pt x="19" y="1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42" name="Google Shape;6242;p40"/>
              <p:cNvSpPr/>
              <p:nvPr/>
            </p:nvSpPr>
            <p:spPr>
              <a:xfrm>
                <a:off x="671100" y="1776775"/>
                <a:ext cx="1000" cy="1175"/>
              </a:xfrm>
              <a:custGeom>
                <a:avLst/>
                <a:gdLst/>
                <a:ahLst/>
                <a:cxnLst/>
                <a:rect l="l" t="t" r="r" b="b"/>
                <a:pathLst>
                  <a:path w="40" h="47" extrusionOk="0">
                    <a:moveTo>
                      <a:pt x="17" y="1"/>
                    </a:moveTo>
                    <a:lnTo>
                      <a:pt x="1" y="33"/>
                    </a:lnTo>
                    <a:lnTo>
                      <a:pt x="33" y="47"/>
                    </a:lnTo>
                    <a:lnTo>
                      <a:pt x="21" y="35"/>
                    </a:lnTo>
                    <a:cubicBezTo>
                      <a:pt x="40" y="28"/>
                      <a:pt x="24" y="15"/>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43" name="Google Shape;6243;p40"/>
              <p:cNvSpPr/>
              <p:nvPr/>
            </p:nvSpPr>
            <p:spPr>
              <a:xfrm>
                <a:off x="665475" y="1776825"/>
                <a:ext cx="550" cy="1300"/>
              </a:xfrm>
              <a:custGeom>
                <a:avLst/>
                <a:gdLst/>
                <a:ahLst/>
                <a:cxnLst/>
                <a:rect l="l" t="t" r="r" b="b"/>
                <a:pathLst>
                  <a:path w="22" h="52" extrusionOk="0">
                    <a:moveTo>
                      <a:pt x="1" y="1"/>
                    </a:moveTo>
                    <a:lnTo>
                      <a:pt x="22" y="52"/>
                    </a:lnTo>
                    <a:lnTo>
                      <a:pt x="22" y="3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44" name="Google Shape;6244;p40"/>
              <p:cNvSpPr/>
              <p:nvPr/>
            </p:nvSpPr>
            <p:spPr>
              <a:xfrm>
                <a:off x="664725" y="1777825"/>
                <a:ext cx="550" cy="600"/>
              </a:xfrm>
              <a:custGeom>
                <a:avLst/>
                <a:gdLst/>
                <a:ahLst/>
                <a:cxnLst/>
                <a:rect l="l" t="t" r="r" b="b"/>
                <a:pathLst>
                  <a:path w="22" h="24" extrusionOk="0">
                    <a:moveTo>
                      <a:pt x="1" y="0"/>
                    </a:moveTo>
                    <a:lnTo>
                      <a:pt x="5" y="21"/>
                    </a:lnTo>
                    <a:lnTo>
                      <a:pt x="21" y="24"/>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45" name="Google Shape;6245;p40"/>
              <p:cNvSpPr/>
              <p:nvPr/>
            </p:nvSpPr>
            <p:spPr>
              <a:xfrm>
                <a:off x="621075" y="1808825"/>
                <a:ext cx="325" cy="375"/>
              </a:xfrm>
              <a:custGeom>
                <a:avLst/>
                <a:gdLst/>
                <a:ahLst/>
                <a:cxnLst/>
                <a:rect l="l" t="t" r="r" b="b"/>
                <a:pathLst>
                  <a:path w="13" h="15" extrusionOk="0">
                    <a:moveTo>
                      <a:pt x="12" y="1"/>
                    </a:moveTo>
                    <a:lnTo>
                      <a:pt x="12" y="1"/>
                    </a:lnTo>
                    <a:cubicBezTo>
                      <a:pt x="3" y="8"/>
                      <a:pt x="1" y="12"/>
                      <a:pt x="3" y="15"/>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46" name="Google Shape;6246;p40"/>
              <p:cNvSpPr/>
              <p:nvPr/>
            </p:nvSpPr>
            <p:spPr>
              <a:xfrm>
                <a:off x="647950" y="1795150"/>
                <a:ext cx="1325" cy="950"/>
              </a:xfrm>
              <a:custGeom>
                <a:avLst/>
                <a:gdLst/>
                <a:ahLst/>
                <a:cxnLst/>
                <a:rect l="l" t="t" r="r" b="b"/>
                <a:pathLst>
                  <a:path w="53" h="38" extrusionOk="0">
                    <a:moveTo>
                      <a:pt x="2" y="1"/>
                    </a:moveTo>
                    <a:cubicBezTo>
                      <a:pt x="0" y="1"/>
                      <a:pt x="2" y="4"/>
                      <a:pt x="8" y="12"/>
                    </a:cubicBezTo>
                    <a:lnTo>
                      <a:pt x="34" y="38"/>
                    </a:lnTo>
                    <a:cubicBezTo>
                      <a:pt x="35" y="32"/>
                      <a:pt x="38" y="30"/>
                      <a:pt x="42" y="30"/>
                    </a:cubicBezTo>
                    <a:cubicBezTo>
                      <a:pt x="45" y="30"/>
                      <a:pt x="49" y="31"/>
                      <a:pt x="53" y="33"/>
                    </a:cubicBezTo>
                    <a:cubicBezTo>
                      <a:pt x="31" y="20"/>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47" name="Google Shape;6247;p40"/>
              <p:cNvSpPr/>
              <p:nvPr/>
            </p:nvSpPr>
            <p:spPr>
              <a:xfrm>
                <a:off x="636625" y="1805750"/>
                <a:ext cx="250" cy="900"/>
              </a:xfrm>
              <a:custGeom>
                <a:avLst/>
                <a:gdLst/>
                <a:ahLst/>
                <a:cxnLst/>
                <a:rect l="l" t="t" r="r" b="b"/>
                <a:pathLst>
                  <a:path w="10" h="36" extrusionOk="0">
                    <a:moveTo>
                      <a:pt x="9" y="1"/>
                    </a:moveTo>
                    <a:lnTo>
                      <a:pt x="0" y="24"/>
                    </a:lnTo>
                    <a:cubicBezTo>
                      <a:pt x="0" y="29"/>
                      <a:pt x="2" y="31"/>
                      <a:pt x="5" y="36"/>
                    </a:cubicBezTo>
                    <a:cubicBezTo>
                      <a:pt x="5" y="22"/>
                      <a:pt x="7" y="12"/>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48" name="Google Shape;6248;p40"/>
              <p:cNvSpPr/>
              <p:nvPr/>
            </p:nvSpPr>
            <p:spPr>
              <a:xfrm>
                <a:off x="608925" y="1804200"/>
                <a:ext cx="875" cy="625"/>
              </a:xfrm>
              <a:custGeom>
                <a:avLst/>
                <a:gdLst/>
                <a:ahLst/>
                <a:cxnLst/>
                <a:rect l="l" t="t" r="r" b="b"/>
                <a:pathLst>
                  <a:path w="35" h="25" extrusionOk="0">
                    <a:moveTo>
                      <a:pt x="35" y="0"/>
                    </a:moveTo>
                    <a:lnTo>
                      <a:pt x="0" y="21"/>
                    </a:lnTo>
                    <a:cubicBezTo>
                      <a:pt x="4" y="24"/>
                      <a:pt x="7" y="25"/>
                      <a:pt x="9" y="25"/>
                    </a:cubicBezTo>
                    <a:cubicBezTo>
                      <a:pt x="19" y="25"/>
                      <a:pt x="24" y="11"/>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49" name="Google Shape;6249;p40"/>
              <p:cNvSpPr/>
              <p:nvPr/>
            </p:nvSpPr>
            <p:spPr>
              <a:xfrm>
                <a:off x="657125" y="1787100"/>
                <a:ext cx="1350" cy="375"/>
              </a:xfrm>
              <a:custGeom>
                <a:avLst/>
                <a:gdLst/>
                <a:ahLst/>
                <a:cxnLst/>
                <a:rect l="l" t="t" r="r" b="b"/>
                <a:pathLst>
                  <a:path w="54" h="15" extrusionOk="0">
                    <a:moveTo>
                      <a:pt x="38" y="0"/>
                    </a:moveTo>
                    <a:cubicBezTo>
                      <a:pt x="24" y="3"/>
                      <a:pt x="12" y="7"/>
                      <a:pt x="1" y="14"/>
                    </a:cubicBezTo>
                    <a:cubicBezTo>
                      <a:pt x="10" y="14"/>
                      <a:pt x="20" y="15"/>
                      <a:pt x="28" y="15"/>
                    </a:cubicBezTo>
                    <a:cubicBezTo>
                      <a:pt x="44" y="15"/>
                      <a:pt x="53" y="13"/>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50" name="Google Shape;6250;p40"/>
              <p:cNvSpPr/>
              <p:nvPr/>
            </p:nvSpPr>
            <p:spPr>
              <a:xfrm>
                <a:off x="623400" y="1800300"/>
                <a:ext cx="425" cy="450"/>
              </a:xfrm>
              <a:custGeom>
                <a:avLst/>
                <a:gdLst/>
                <a:ahLst/>
                <a:cxnLst/>
                <a:rect l="l" t="t" r="r" b="b"/>
                <a:pathLst>
                  <a:path w="17" h="18" extrusionOk="0">
                    <a:moveTo>
                      <a:pt x="17" y="1"/>
                    </a:moveTo>
                    <a:cubicBezTo>
                      <a:pt x="10" y="3"/>
                      <a:pt x="5" y="10"/>
                      <a:pt x="1" y="17"/>
                    </a:cubicBezTo>
                    <a:cubicBezTo>
                      <a:pt x="10" y="12"/>
                      <a:pt x="15"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51" name="Google Shape;6251;p40"/>
              <p:cNvSpPr/>
              <p:nvPr/>
            </p:nvSpPr>
            <p:spPr>
              <a:xfrm>
                <a:off x="656375" y="1787450"/>
                <a:ext cx="775" cy="600"/>
              </a:xfrm>
              <a:custGeom>
                <a:avLst/>
                <a:gdLst/>
                <a:ahLst/>
                <a:cxnLst/>
                <a:rect l="l" t="t" r="r" b="b"/>
                <a:pathLst>
                  <a:path w="31" h="24" extrusionOk="0">
                    <a:moveTo>
                      <a:pt x="31" y="0"/>
                    </a:moveTo>
                    <a:cubicBezTo>
                      <a:pt x="12" y="0"/>
                      <a:pt x="1" y="2"/>
                      <a:pt x="17" y="23"/>
                    </a:cubicBezTo>
                    <a:lnTo>
                      <a:pt x="26" y="23"/>
                    </a:lnTo>
                    <a:cubicBezTo>
                      <a:pt x="24" y="16"/>
                      <a:pt x="26" y="7"/>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52" name="Google Shape;6252;p40"/>
              <p:cNvSpPr/>
              <p:nvPr/>
            </p:nvSpPr>
            <p:spPr>
              <a:xfrm>
                <a:off x="588275" y="1780200"/>
                <a:ext cx="100" cy="150"/>
              </a:xfrm>
              <a:custGeom>
                <a:avLst/>
                <a:gdLst/>
                <a:ahLst/>
                <a:cxnLst/>
                <a:rect l="l" t="t" r="r" b="b"/>
                <a:pathLst>
                  <a:path w="4" h="6" extrusionOk="0">
                    <a:moveTo>
                      <a:pt x="3" y="0"/>
                    </a:moveTo>
                    <a:cubicBezTo>
                      <a:pt x="1" y="5"/>
                      <a:pt x="1" y="5"/>
                      <a:pt x="3" y="5"/>
                    </a:cubicBezTo>
                    <a:cubicBezTo>
                      <a:pt x="3" y="3"/>
                      <a:pt x="3" y="3"/>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53" name="Google Shape;6253;p40"/>
              <p:cNvSpPr/>
              <p:nvPr/>
            </p:nvSpPr>
            <p:spPr>
              <a:xfrm>
                <a:off x="584925" y="1768250"/>
                <a:ext cx="425" cy="150"/>
              </a:xfrm>
              <a:custGeom>
                <a:avLst/>
                <a:gdLst/>
                <a:ahLst/>
                <a:cxnLst/>
                <a:rect l="l" t="t" r="r" b="b"/>
                <a:pathLst>
                  <a:path w="17" h="6" extrusionOk="0">
                    <a:moveTo>
                      <a:pt x="0" y="1"/>
                    </a:moveTo>
                    <a:cubicBezTo>
                      <a:pt x="5" y="3"/>
                      <a:pt x="10" y="3"/>
                      <a:pt x="17" y="5"/>
                    </a:cubicBezTo>
                    <a:cubicBezTo>
                      <a:pt x="14" y="3"/>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54" name="Google Shape;6254;p40"/>
              <p:cNvSpPr/>
              <p:nvPr/>
            </p:nvSpPr>
            <p:spPr>
              <a:xfrm>
                <a:off x="661725" y="1781225"/>
                <a:ext cx="100" cy="150"/>
              </a:xfrm>
              <a:custGeom>
                <a:avLst/>
                <a:gdLst/>
                <a:ahLst/>
                <a:cxnLst/>
                <a:rect l="l" t="t" r="r" b="b"/>
                <a:pathLst>
                  <a:path w="4" h="6" extrusionOk="0">
                    <a:moveTo>
                      <a:pt x="3" y="0"/>
                    </a:moveTo>
                    <a:cubicBezTo>
                      <a:pt x="2" y="0"/>
                      <a:pt x="1" y="3"/>
                      <a:pt x="2" y="6"/>
                    </a:cubicBez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55" name="Google Shape;6255;p40"/>
              <p:cNvSpPr/>
              <p:nvPr/>
            </p:nvSpPr>
            <p:spPr>
              <a:xfrm>
                <a:off x="665250" y="1782750"/>
                <a:ext cx="300" cy="375"/>
              </a:xfrm>
              <a:custGeom>
                <a:avLst/>
                <a:gdLst/>
                <a:ahLst/>
                <a:cxnLst/>
                <a:rect l="l" t="t" r="r" b="b"/>
                <a:pathLst>
                  <a:path w="12" h="15" extrusionOk="0">
                    <a:moveTo>
                      <a:pt x="0" y="0"/>
                    </a:moveTo>
                    <a:lnTo>
                      <a:pt x="0" y="0"/>
                    </a:lnTo>
                    <a:cubicBezTo>
                      <a:pt x="3" y="7"/>
                      <a:pt x="7" y="12"/>
                      <a:pt x="12" y="14"/>
                    </a:cubicBezTo>
                    <a:cubicBezTo>
                      <a:pt x="7" y="12"/>
                      <a:pt x="5"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56" name="Google Shape;6256;p40"/>
              <p:cNvSpPr/>
              <p:nvPr/>
            </p:nvSpPr>
            <p:spPr>
              <a:xfrm>
                <a:off x="660275" y="1792650"/>
                <a:ext cx="150" cy="125"/>
              </a:xfrm>
              <a:custGeom>
                <a:avLst/>
                <a:gdLst/>
                <a:ahLst/>
                <a:cxnLst/>
                <a:rect l="l" t="t" r="r" b="b"/>
                <a:pathLst>
                  <a:path w="6" h="5" extrusionOk="0">
                    <a:moveTo>
                      <a:pt x="0" y="1"/>
                    </a:moveTo>
                    <a:cubicBezTo>
                      <a:pt x="2" y="3"/>
                      <a:pt x="5" y="4"/>
                      <a:pt x="5" y="4"/>
                    </a:cubicBezTo>
                    <a:cubicBezTo>
                      <a:pt x="6"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57" name="Google Shape;6257;p40"/>
              <p:cNvSpPr/>
              <p:nvPr/>
            </p:nvSpPr>
            <p:spPr>
              <a:xfrm>
                <a:off x="661950" y="1780925"/>
                <a:ext cx="200" cy="225"/>
              </a:xfrm>
              <a:custGeom>
                <a:avLst/>
                <a:gdLst/>
                <a:ahLst/>
                <a:cxnLst/>
                <a:rect l="l" t="t" r="r" b="b"/>
                <a:pathLst>
                  <a:path w="8" h="9" extrusionOk="0">
                    <a:moveTo>
                      <a:pt x="3" y="0"/>
                    </a:moveTo>
                    <a:cubicBezTo>
                      <a:pt x="2" y="0"/>
                      <a:pt x="0" y="2"/>
                      <a:pt x="0" y="8"/>
                    </a:cubicBezTo>
                    <a:lnTo>
                      <a:pt x="7" y="4"/>
                    </a:lnTo>
                    <a:cubicBezTo>
                      <a:pt x="6" y="2"/>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58" name="Google Shape;6258;p40"/>
              <p:cNvSpPr/>
              <p:nvPr/>
            </p:nvSpPr>
            <p:spPr>
              <a:xfrm>
                <a:off x="661550" y="1781350"/>
                <a:ext cx="350" cy="275"/>
              </a:xfrm>
              <a:custGeom>
                <a:avLst/>
                <a:gdLst/>
                <a:ahLst/>
                <a:cxnLst/>
                <a:rect l="l" t="t" r="r" b="b"/>
                <a:pathLst>
                  <a:path w="14" h="11" extrusionOk="0">
                    <a:moveTo>
                      <a:pt x="9" y="1"/>
                    </a:moveTo>
                    <a:lnTo>
                      <a:pt x="0" y="10"/>
                    </a:lnTo>
                    <a:cubicBezTo>
                      <a:pt x="5" y="8"/>
                      <a:pt x="9" y="3"/>
                      <a:pt x="14" y="3"/>
                    </a:cubicBezTo>
                    <a:cubicBezTo>
                      <a:pt x="12" y="3"/>
                      <a:pt x="9" y="3"/>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59" name="Google Shape;6259;p40"/>
              <p:cNvSpPr/>
              <p:nvPr/>
            </p:nvSpPr>
            <p:spPr>
              <a:xfrm>
                <a:off x="600575" y="1790100"/>
                <a:ext cx="425" cy="100"/>
              </a:xfrm>
              <a:custGeom>
                <a:avLst/>
                <a:gdLst/>
                <a:ahLst/>
                <a:cxnLst/>
                <a:rect l="l" t="t" r="r" b="b"/>
                <a:pathLst>
                  <a:path w="17" h="4" extrusionOk="0">
                    <a:moveTo>
                      <a:pt x="16" y="1"/>
                    </a:moveTo>
                    <a:cubicBezTo>
                      <a:pt x="0" y="1"/>
                      <a:pt x="3" y="3"/>
                      <a:pt x="14" y="3"/>
                    </a:cubicBezTo>
                    <a:cubicBezTo>
                      <a:pt x="14" y="3"/>
                      <a:pt x="1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60" name="Google Shape;6260;p40"/>
              <p:cNvSpPr/>
              <p:nvPr/>
            </p:nvSpPr>
            <p:spPr>
              <a:xfrm>
                <a:off x="649600" y="1806225"/>
                <a:ext cx="25" cy="75"/>
              </a:xfrm>
              <a:custGeom>
                <a:avLst/>
                <a:gdLst/>
                <a:ahLst/>
                <a:cxnLst/>
                <a:rect l="l" t="t" r="r" b="b"/>
                <a:pathLst>
                  <a:path w="1" h="3" extrusionOk="0">
                    <a:moveTo>
                      <a:pt x="0" y="3"/>
                    </a:moveTo>
                    <a:cubicBezTo>
                      <a:pt x="0" y="3"/>
                      <a:pt x="0" y="0"/>
                      <a:pt x="0" y="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61" name="Google Shape;6261;p40"/>
              <p:cNvSpPr/>
              <p:nvPr/>
            </p:nvSpPr>
            <p:spPr>
              <a:xfrm>
                <a:off x="648100" y="1804125"/>
                <a:ext cx="1525" cy="3150"/>
              </a:xfrm>
              <a:custGeom>
                <a:avLst/>
                <a:gdLst/>
                <a:ahLst/>
                <a:cxnLst/>
                <a:rect l="l" t="t" r="r" b="b"/>
                <a:pathLst>
                  <a:path w="61" h="126" extrusionOk="0">
                    <a:moveTo>
                      <a:pt x="0" y="1"/>
                    </a:moveTo>
                    <a:lnTo>
                      <a:pt x="42" y="126"/>
                    </a:lnTo>
                    <a:cubicBezTo>
                      <a:pt x="36" y="90"/>
                      <a:pt x="41" y="83"/>
                      <a:pt x="51" y="83"/>
                    </a:cubicBezTo>
                    <a:cubicBezTo>
                      <a:pt x="54" y="83"/>
                      <a:pt x="57" y="84"/>
                      <a:pt x="60" y="84"/>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62" name="Google Shape;6262;p40"/>
              <p:cNvSpPr/>
              <p:nvPr/>
            </p:nvSpPr>
            <p:spPr>
              <a:xfrm>
                <a:off x="580975" y="1767850"/>
                <a:ext cx="85725" cy="45000"/>
              </a:xfrm>
              <a:custGeom>
                <a:avLst/>
                <a:gdLst/>
                <a:ahLst/>
                <a:cxnLst/>
                <a:rect l="l" t="t" r="r" b="b"/>
                <a:pathLst>
                  <a:path w="3429" h="1800" extrusionOk="0">
                    <a:moveTo>
                      <a:pt x="212" y="212"/>
                    </a:moveTo>
                    <a:lnTo>
                      <a:pt x="188" y="272"/>
                    </a:lnTo>
                    <a:cubicBezTo>
                      <a:pt x="179" y="260"/>
                      <a:pt x="165" y="274"/>
                      <a:pt x="168" y="253"/>
                    </a:cubicBezTo>
                    <a:cubicBezTo>
                      <a:pt x="184" y="239"/>
                      <a:pt x="200" y="228"/>
                      <a:pt x="212" y="212"/>
                    </a:cubicBezTo>
                    <a:close/>
                    <a:moveTo>
                      <a:pt x="761" y="395"/>
                    </a:moveTo>
                    <a:cubicBezTo>
                      <a:pt x="760" y="396"/>
                      <a:pt x="759" y="398"/>
                      <a:pt x="758" y="399"/>
                    </a:cubicBezTo>
                    <a:lnTo>
                      <a:pt x="758" y="399"/>
                    </a:lnTo>
                    <a:cubicBezTo>
                      <a:pt x="759" y="398"/>
                      <a:pt x="760" y="396"/>
                      <a:pt x="761" y="395"/>
                    </a:cubicBezTo>
                    <a:close/>
                    <a:moveTo>
                      <a:pt x="341" y="533"/>
                    </a:moveTo>
                    <a:lnTo>
                      <a:pt x="341" y="534"/>
                    </a:lnTo>
                    <a:cubicBezTo>
                      <a:pt x="341" y="533"/>
                      <a:pt x="341" y="533"/>
                      <a:pt x="341" y="533"/>
                    </a:cubicBezTo>
                    <a:close/>
                    <a:moveTo>
                      <a:pt x="3253" y="543"/>
                    </a:moveTo>
                    <a:cubicBezTo>
                      <a:pt x="3253" y="544"/>
                      <a:pt x="3254" y="545"/>
                      <a:pt x="3254" y="545"/>
                    </a:cubicBezTo>
                    <a:cubicBezTo>
                      <a:pt x="3254" y="545"/>
                      <a:pt x="3254" y="544"/>
                      <a:pt x="3253" y="543"/>
                    </a:cubicBezTo>
                    <a:close/>
                    <a:moveTo>
                      <a:pt x="556" y="630"/>
                    </a:moveTo>
                    <a:cubicBezTo>
                      <a:pt x="555" y="631"/>
                      <a:pt x="554" y="631"/>
                      <a:pt x="552" y="631"/>
                    </a:cubicBezTo>
                    <a:lnTo>
                      <a:pt x="557" y="631"/>
                    </a:lnTo>
                    <a:cubicBezTo>
                      <a:pt x="557" y="631"/>
                      <a:pt x="556" y="631"/>
                      <a:pt x="556" y="630"/>
                    </a:cubicBezTo>
                    <a:close/>
                    <a:moveTo>
                      <a:pt x="3188" y="638"/>
                    </a:moveTo>
                    <a:cubicBezTo>
                      <a:pt x="3179" y="640"/>
                      <a:pt x="3176" y="641"/>
                      <a:pt x="3176" y="641"/>
                    </a:cubicBezTo>
                    <a:cubicBezTo>
                      <a:pt x="3176" y="641"/>
                      <a:pt x="3182" y="639"/>
                      <a:pt x="3188" y="638"/>
                    </a:cubicBezTo>
                    <a:close/>
                    <a:moveTo>
                      <a:pt x="981" y="682"/>
                    </a:moveTo>
                    <a:lnTo>
                      <a:pt x="977" y="694"/>
                    </a:lnTo>
                    <a:cubicBezTo>
                      <a:pt x="958" y="687"/>
                      <a:pt x="970" y="684"/>
                      <a:pt x="981" y="682"/>
                    </a:cubicBezTo>
                    <a:close/>
                    <a:moveTo>
                      <a:pt x="713" y="939"/>
                    </a:moveTo>
                    <a:cubicBezTo>
                      <a:pt x="713" y="939"/>
                      <a:pt x="713" y="939"/>
                      <a:pt x="712" y="939"/>
                    </a:cubicBezTo>
                    <a:cubicBezTo>
                      <a:pt x="713" y="939"/>
                      <a:pt x="713" y="939"/>
                      <a:pt x="713" y="939"/>
                    </a:cubicBezTo>
                    <a:close/>
                    <a:moveTo>
                      <a:pt x="2734" y="1125"/>
                    </a:moveTo>
                    <a:cubicBezTo>
                      <a:pt x="2741" y="1130"/>
                      <a:pt x="2748" y="1132"/>
                      <a:pt x="2755" y="1134"/>
                    </a:cubicBezTo>
                    <a:cubicBezTo>
                      <a:pt x="2748" y="1130"/>
                      <a:pt x="2741" y="1127"/>
                      <a:pt x="2734" y="1125"/>
                    </a:cubicBezTo>
                    <a:close/>
                    <a:moveTo>
                      <a:pt x="810" y="1133"/>
                    </a:moveTo>
                    <a:cubicBezTo>
                      <a:pt x="811" y="1135"/>
                      <a:pt x="813" y="1136"/>
                      <a:pt x="814" y="1137"/>
                    </a:cubicBezTo>
                    <a:cubicBezTo>
                      <a:pt x="813" y="1135"/>
                      <a:pt x="812" y="1134"/>
                      <a:pt x="810" y="1133"/>
                    </a:cubicBezTo>
                    <a:close/>
                    <a:moveTo>
                      <a:pt x="2689" y="1274"/>
                    </a:moveTo>
                    <a:cubicBezTo>
                      <a:pt x="2690" y="1278"/>
                      <a:pt x="2692" y="1281"/>
                      <a:pt x="2694" y="1285"/>
                    </a:cubicBezTo>
                    <a:cubicBezTo>
                      <a:pt x="2690" y="1279"/>
                      <a:pt x="2686" y="1276"/>
                      <a:pt x="2689" y="1274"/>
                    </a:cubicBezTo>
                    <a:close/>
                    <a:moveTo>
                      <a:pt x="2819" y="1492"/>
                    </a:moveTo>
                    <a:cubicBezTo>
                      <a:pt x="2820" y="1493"/>
                      <a:pt x="2821" y="1493"/>
                      <a:pt x="2822" y="1494"/>
                    </a:cubicBezTo>
                    <a:cubicBezTo>
                      <a:pt x="2821" y="1493"/>
                      <a:pt x="2820" y="1492"/>
                      <a:pt x="2819" y="1492"/>
                    </a:cubicBezTo>
                    <a:close/>
                    <a:moveTo>
                      <a:pt x="2273" y="1599"/>
                    </a:moveTo>
                    <a:cubicBezTo>
                      <a:pt x="2276" y="1599"/>
                      <a:pt x="2281" y="1602"/>
                      <a:pt x="2286" y="1607"/>
                    </a:cubicBezTo>
                    <a:cubicBezTo>
                      <a:pt x="2286" y="1612"/>
                      <a:pt x="2283" y="1614"/>
                      <a:pt x="2281" y="1614"/>
                    </a:cubicBezTo>
                    <a:cubicBezTo>
                      <a:pt x="2277" y="1614"/>
                      <a:pt x="2271" y="1609"/>
                      <a:pt x="2266" y="1603"/>
                    </a:cubicBezTo>
                    <a:cubicBezTo>
                      <a:pt x="2267" y="1601"/>
                      <a:pt x="2270" y="1599"/>
                      <a:pt x="2273" y="1599"/>
                    </a:cubicBezTo>
                    <a:close/>
                    <a:moveTo>
                      <a:pt x="1568" y="1628"/>
                    </a:moveTo>
                    <a:lnTo>
                      <a:pt x="1568" y="1628"/>
                    </a:lnTo>
                    <a:cubicBezTo>
                      <a:pt x="1569" y="1629"/>
                      <a:pt x="1570" y="1630"/>
                      <a:pt x="1571" y="1630"/>
                    </a:cubicBezTo>
                    <a:cubicBezTo>
                      <a:pt x="1572" y="1630"/>
                      <a:pt x="1573" y="1629"/>
                      <a:pt x="1573" y="1629"/>
                    </a:cubicBezTo>
                    <a:lnTo>
                      <a:pt x="1573" y="1629"/>
                    </a:lnTo>
                    <a:lnTo>
                      <a:pt x="1568" y="1628"/>
                    </a:lnTo>
                    <a:close/>
                    <a:moveTo>
                      <a:pt x="2363" y="1651"/>
                    </a:moveTo>
                    <a:cubicBezTo>
                      <a:pt x="2363" y="1651"/>
                      <a:pt x="2364" y="1651"/>
                      <a:pt x="2364" y="1651"/>
                    </a:cubicBezTo>
                    <a:lnTo>
                      <a:pt x="2364" y="1651"/>
                    </a:lnTo>
                    <a:cubicBezTo>
                      <a:pt x="2364" y="1651"/>
                      <a:pt x="2363" y="1651"/>
                      <a:pt x="2363" y="1651"/>
                    </a:cubicBezTo>
                    <a:close/>
                    <a:moveTo>
                      <a:pt x="1698" y="1681"/>
                    </a:moveTo>
                    <a:cubicBezTo>
                      <a:pt x="1699" y="1683"/>
                      <a:pt x="1701" y="1685"/>
                      <a:pt x="1703" y="1685"/>
                    </a:cubicBezTo>
                    <a:lnTo>
                      <a:pt x="1703" y="1685"/>
                    </a:lnTo>
                    <a:cubicBezTo>
                      <a:pt x="1701" y="1683"/>
                      <a:pt x="1700" y="1682"/>
                      <a:pt x="1698" y="1681"/>
                    </a:cubicBezTo>
                    <a:close/>
                    <a:moveTo>
                      <a:pt x="198" y="1"/>
                    </a:moveTo>
                    <a:lnTo>
                      <a:pt x="198" y="1"/>
                    </a:lnTo>
                    <a:cubicBezTo>
                      <a:pt x="199" y="23"/>
                      <a:pt x="194" y="29"/>
                      <a:pt x="187" y="29"/>
                    </a:cubicBezTo>
                    <a:cubicBezTo>
                      <a:pt x="184" y="29"/>
                      <a:pt x="180" y="28"/>
                      <a:pt x="177" y="26"/>
                    </a:cubicBezTo>
                    <a:lnTo>
                      <a:pt x="177" y="26"/>
                    </a:lnTo>
                    <a:cubicBezTo>
                      <a:pt x="181" y="35"/>
                      <a:pt x="161" y="56"/>
                      <a:pt x="151" y="75"/>
                    </a:cubicBezTo>
                    <a:lnTo>
                      <a:pt x="130" y="5"/>
                    </a:lnTo>
                    <a:cubicBezTo>
                      <a:pt x="121" y="18"/>
                      <a:pt x="113" y="22"/>
                      <a:pt x="105" y="22"/>
                    </a:cubicBezTo>
                    <a:cubicBezTo>
                      <a:pt x="94" y="22"/>
                      <a:pt x="84" y="14"/>
                      <a:pt x="74" y="14"/>
                    </a:cubicBezTo>
                    <a:cubicBezTo>
                      <a:pt x="67" y="14"/>
                      <a:pt x="60" y="18"/>
                      <a:pt x="52" y="31"/>
                    </a:cubicBezTo>
                    <a:lnTo>
                      <a:pt x="70" y="31"/>
                    </a:lnTo>
                    <a:cubicBezTo>
                      <a:pt x="24" y="75"/>
                      <a:pt x="38" y="161"/>
                      <a:pt x="1" y="228"/>
                    </a:cubicBezTo>
                    <a:cubicBezTo>
                      <a:pt x="8" y="221"/>
                      <a:pt x="13" y="218"/>
                      <a:pt x="17" y="218"/>
                    </a:cubicBezTo>
                    <a:cubicBezTo>
                      <a:pt x="29" y="218"/>
                      <a:pt x="28" y="250"/>
                      <a:pt x="35" y="272"/>
                    </a:cubicBezTo>
                    <a:cubicBezTo>
                      <a:pt x="47" y="260"/>
                      <a:pt x="56" y="249"/>
                      <a:pt x="66" y="235"/>
                    </a:cubicBezTo>
                    <a:lnTo>
                      <a:pt x="61" y="232"/>
                    </a:lnTo>
                    <a:cubicBezTo>
                      <a:pt x="76" y="221"/>
                      <a:pt x="85" y="216"/>
                      <a:pt x="90" y="216"/>
                    </a:cubicBezTo>
                    <a:cubicBezTo>
                      <a:pt x="104" y="216"/>
                      <a:pt x="90" y="249"/>
                      <a:pt x="75" y="279"/>
                    </a:cubicBezTo>
                    <a:cubicBezTo>
                      <a:pt x="77" y="276"/>
                      <a:pt x="79" y="274"/>
                      <a:pt x="84" y="270"/>
                    </a:cubicBezTo>
                    <a:lnTo>
                      <a:pt x="84" y="270"/>
                    </a:lnTo>
                    <a:cubicBezTo>
                      <a:pt x="84" y="288"/>
                      <a:pt x="66" y="290"/>
                      <a:pt x="61" y="307"/>
                    </a:cubicBezTo>
                    <a:cubicBezTo>
                      <a:pt x="73" y="293"/>
                      <a:pt x="83" y="287"/>
                      <a:pt x="91" y="287"/>
                    </a:cubicBezTo>
                    <a:cubicBezTo>
                      <a:pt x="98" y="287"/>
                      <a:pt x="104" y="292"/>
                      <a:pt x="110" y="302"/>
                    </a:cubicBezTo>
                    <a:lnTo>
                      <a:pt x="103" y="309"/>
                    </a:lnTo>
                    <a:cubicBezTo>
                      <a:pt x="158" y="327"/>
                      <a:pt x="163" y="367"/>
                      <a:pt x="202" y="416"/>
                    </a:cubicBezTo>
                    <a:lnTo>
                      <a:pt x="221" y="381"/>
                    </a:lnTo>
                    <a:cubicBezTo>
                      <a:pt x="228" y="392"/>
                      <a:pt x="223" y="404"/>
                      <a:pt x="223" y="416"/>
                    </a:cubicBezTo>
                    <a:cubicBezTo>
                      <a:pt x="270" y="374"/>
                      <a:pt x="195" y="392"/>
                      <a:pt x="242" y="348"/>
                    </a:cubicBezTo>
                    <a:lnTo>
                      <a:pt x="242" y="348"/>
                    </a:lnTo>
                    <a:cubicBezTo>
                      <a:pt x="214" y="420"/>
                      <a:pt x="323" y="399"/>
                      <a:pt x="279" y="476"/>
                    </a:cubicBezTo>
                    <a:cubicBezTo>
                      <a:pt x="281" y="477"/>
                      <a:pt x="282" y="478"/>
                      <a:pt x="284" y="478"/>
                    </a:cubicBezTo>
                    <a:cubicBezTo>
                      <a:pt x="295" y="478"/>
                      <a:pt x="302" y="448"/>
                      <a:pt x="313" y="448"/>
                    </a:cubicBezTo>
                    <a:cubicBezTo>
                      <a:pt x="314" y="448"/>
                      <a:pt x="316" y="449"/>
                      <a:pt x="318" y="450"/>
                    </a:cubicBezTo>
                    <a:lnTo>
                      <a:pt x="307" y="471"/>
                    </a:lnTo>
                    <a:lnTo>
                      <a:pt x="307" y="471"/>
                    </a:lnTo>
                    <a:lnTo>
                      <a:pt x="330" y="450"/>
                    </a:lnTo>
                    <a:lnTo>
                      <a:pt x="330" y="450"/>
                    </a:lnTo>
                    <a:cubicBezTo>
                      <a:pt x="339" y="462"/>
                      <a:pt x="325" y="490"/>
                      <a:pt x="314" y="506"/>
                    </a:cubicBezTo>
                    <a:cubicBezTo>
                      <a:pt x="314" y="504"/>
                      <a:pt x="312" y="504"/>
                      <a:pt x="310" y="504"/>
                    </a:cubicBezTo>
                    <a:cubicBezTo>
                      <a:pt x="307" y="504"/>
                      <a:pt x="300" y="506"/>
                      <a:pt x="297" y="506"/>
                    </a:cubicBezTo>
                    <a:cubicBezTo>
                      <a:pt x="293" y="535"/>
                      <a:pt x="336" y="526"/>
                      <a:pt x="341" y="533"/>
                    </a:cubicBezTo>
                    <a:lnTo>
                      <a:pt x="341" y="533"/>
                    </a:lnTo>
                    <a:lnTo>
                      <a:pt x="334" y="511"/>
                    </a:lnTo>
                    <a:lnTo>
                      <a:pt x="334" y="511"/>
                    </a:lnTo>
                    <a:cubicBezTo>
                      <a:pt x="392" y="527"/>
                      <a:pt x="423" y="589"/>
                      <a:pt x="494" y="589"/>
                    </a:cubicBezTo>
                    <a:lnTo>
                      <a:pt x="506" y="576"/>
                    </a:lnTo>
                    <a:cubicBezTo>
                      <a:pt x="561" y="578"/>
                      <a:pt x="516" y="610"/>
                      <a:pt x="556" y="630"/>
                    </a:cubicBezTo>
                    <a:lnTo>
                      <a:pt x="556" y="630"/>
                    </a:lnTo>
                    <a:cubicBezTo>
                      <a:pt x="562" y="629"/>
                      <a:pt x="569" y="628"/>
                      <a:pt x="574" y="628"/>
                    </a:cubicBezTo>
                    <a:cubicBezTo>
                      <a:pt x="584" y="628"/>
                      <a:pt x="592" y="631"/>
                      <a:pt x="596" y="638"/>
                    </a:cubicBezTo>
                    <a:cubicBezTo>
                      <a:pt x="571" y="645"/>
                      <a:pt x="578" y="680"/>
                      <a:pt x="550" y="684"/>
                    </a:cubicBezTo>
                    <a:cubicBezTo>
                      <a:pt x="564" y="687"/>
                      <a:pt x="573" y="688"/>
                      <a:pt x="580" y="688"/>
                    </a:cubicBezTo>
                    <a:cubicBezTo>
                      <a:pt x="603" y="688"/>
                      <a:pt x="603" y="677"/>
                      <a:pt x="659" y="661"/>
                    </a:cubicBezTo>
                    <a:lnTo>
                      <a:pt x="659" y="661"/>
                    </a:lnTo>
                    <a:lnTo>
                      <a:pt x="640" y="684"/>
                    </a:lnTo>
                    <a:cubicBezTo>
                      <a:pt x="658" y="679"/>
                      <a:pt x="669" y="674"/>
                      <a:pt x="680" y="674"/>
                    </a:cubicBezTo>
                    <a:cubicBezTo>
                      <a:pt x="686" y="674"/>
                      <a:pt x="693" y="676"/>
                      <a:pt x="701" y="680"/>
                    </a:cubicBezTo>
                    <a:cubicBezTo>
                      <a:pt x="668" y="680"/>
                      <a:pt x="673" y="719"/>
                      <a:pt x="631" y="724"/>
                    </a:cubicBezTo>
                    <a:cubicBezTo>
                      <a:pt x="608" y="798"/>
                      <a:pt x="731" y="740"/>
                      <a:pt x="664" y="812"/>
                    </a:cubicBezTo>
                    <a:cubicBezTo>
                      <a:pt x="747" y="782"/>
                      <a:pt x="678" y="754"/>
                      <a:pt x="701" y="754"/>
                    </a:cubicBezTo>
                    <a:cubicBezTo>
                      <a:pt x="709" y="741"/>
                      <a:pt x="725" y="735"/>
                      <a:pt x="740" y="735"/>
                    </a:cubicBezTo>
                    <a:cubicBezTo>
                      <a:pt x="753" y="735"/>
                      <a:pt x="765" y="740"/>
                      <a:pt x="766" y="749"/>
                    </a:cubicBezTo>
                    <a:cubicBezTo>
                      <a:pt x="775" y="761"/>
                      <a:pt x="692" y="826"/>
                      <a:pt x="711" y="857"/>
                    </a:cubicBezTo>
                    <a:lnTo>
                      <a:pt x="711" y="857"/>
                    </a:lnTo>
                    <a:cubicBezTo>
                      <a:pt x="710" y="856"/>
                      <a:pt x="709" y="856"/>
                      <a:pt x="708" y="856"/>
                    </a:cubicBezTo>
                    <a:cubicBezTo>
                      <a:pt x="706" y="856"/>
                      <a:pt x="704" y="856"/>
                      <a:pt x="703" y="854"/>
                    </a:cubicBezTo>
                    <a:lnTo>
                      <a:pt x="703" y="854"/>
                    </a:lnTo>
                    <a:cubicBezTo>
                      <a:pt x="691" y="877"/>
                      <a:pt x="745" y="861"/>
                      <a:pt x="722" y="893"/>
                    </a:cubicBezTo>
                    <a:cubicBezTo>
                      <a:pt x="732" y="890"/>
                      <a:pt x="738" y="889"/>
                      <a:pt x="742" y="889"/>
                    </a:cubicBezTo>
                    <a:cubicBezTo>
                      <a:pt x="753" y="889"/>
                      <a:pt x="751" y="896"/>
                      <a:pt x="759" y="896"/>
                    </a:cubicBezTo>
                    <a:cubicBezTo>
                      <a:pt x="764" y="896"/>
                      <a:pt x="772" y="893"/>
                      <a:pt x="791" y="884"/>
                    </a:cubicBezTo>
                    <a:lnTo>
                      <a:pt x="759" y="861"/>
                    </a:lnTo>
                    <a:lnTo>
                      <a:pt x="759" y="861"/>
                    </a:lnTo>
                    <a:cubicBezTo>
                      <a:pt x="764" y="863"/>
                      <a:pt x="772" y="863"/>
                      <a:pt x="781" y="863"/>
                    </a:cubicBezTo>
                    <a:cubicBezTo>
                      <a:pt x="789" y="863"/>
                      <a:pt x="798" y="863"/>
                      <a:pt x="807" y="863"/>
                    </a:cubicBezTo>
                    <a:cubicBezTo>
                      <a:pt x="832" y="863"/>
                      <a:pt x="854" y="866"/>
                      <a:pt x="845" y="893"/>
                    </a:cubicBezTo>
                    <a:cubicBezTo>
                      <a:pt x="831" y="898"/>
                      <a:pt x="814" y="898"/>
                      <a:pt x="800" y="898"/>
                    </a:cubicBezTo>
                    <a:cubicBezTo>
                      <a:pt x="789" y="916"/>
                      <a:pt x="821" y="905"/>
                      <a:pt x="810" y="926"/>
                    </a:cubicBezTo>
                    <a:cubicBezTo>
                      <a:pt x="798" y="931"/>
                      <a:pt x="789" y="933"/>
                      <a:pt x="782" y="933"/>
                    </a:cubicBezTo>
                    <a:cubicBezTo>
                      <a:pt x="758" y="933"/>
                      <a:pt x="763" y="904"/>
                      <a:pt x="728" y="904"/>
                    </a:cubicBezTo>
                    <a:cubicBezTo>
                      <a:pt x="726" y="904"/>
                      <a:pt x="723" y="904"/>
                      <a:pt x="719" y="905"/>
                    </a:cubicBezTo>
                    <a:cubicBezTo>
                      <a:pt x="701" y="926"/>
                      <a:pt x="781" y="914"/>
                      <a:pt x="713" y="939"/>
                    </a:cubicBezTo>
                    <a:lnTo>
                      <a:pt x="713" y="939"/>
                    </a:lnTo>
                    <a:cubicBezTo>
                      <a:pt x="730" y="933"/>
                      <a:pt x="740" y="931"/>
                      <a:pt x="747" y="931"/>
                    </a:cubicBezTo>
                    <a:cubicBezTo>
                      <a:pt x="758" y="931"/>
                      <a:pt x="760" y="937"/>
                      <a:pt x="761" y="944"/>
                    </a:cubicBezTo>
                    <a:cubicBezTo>
                      <a:pt x="761" y="954"/>
                      <a:pt x="763" y="970"/>
                      <a:pt x="790" y="970"/>
                    </a:cubicBezTo>
                    <a:cubicBezTo>
                      <a:pt x="793" y="970"/>
                      <a:pt x="796" y="970"/>
                      <a:pt x="800" y="970"/>
                    </a:cubicBezTo>
                    <a:lnTo>
                      <a:pt x="800" y="970"/>
                    </a:lnTo>
                    <a:lnTo>
                      <a:pt x="766" y="988"/>
                    </a:lnTo>
                    <a:cubicBezTo>
                      <a:pt x="775" y="988"/>
                      <a:pt x="796" y="988"/>
                      <a:pt x="800" y="995"/>
                    </a:cubicBezTo>
                    <a:lnTo>
                      <a:pt x="747" y="1009"/>
                    </a:lnTo>
                    <a:cubicBezTo>
                      <a:pt x="748" y="1009"/>
                      <a:pt x="749" y="1009"/>
                      <a:pt x="750" y="1009"/>
                    </a:cubicBezTo>
                    <a:cubicBezTo>
                      <a:pt x="796" y="1009"/>
                      <a:pt x="743" y="1067"/>
                      <a:pt x="777" y="1074"/>
                    </a:cubicBezTo>
                    <a:cubicBezTo>
                      <a:pt x="745" y="1035"/>
                      <a:pt x="810" y="1041"/>
                      <a:pt x="821" y="1009"/>
                    </a:cubicBezTo>
                    <a:lnTo>
                      <a:pt x="821" y="1009"/>
                    </a:lnTo>
                    <a:cubicBezTo>
                      <a:pt x="898" y="1027"/>
                      <a:pt x="763" y="1089"/>
                      <a:pt x="810" y="1133"/>
                    </a:cubicBezTo>
                    <a:lnTo>
                      <a:pt x="810" y="1133"/>
                    </a:lnTo>
                    <a:cubicBezTo>
                      <a:pt x="806" y="1124"/>
                      <a:pt x="816" y="1097"/>
                      <a:pt x="835" y="1097"/>
                    </a:cubicBezTo>
                    <a:cubicBezTo>
                      <a:pt x="838" y="1116"/>
                      <a:pt x="833" y="1137"/>
                      <a:pt x="824" y="1153"/>
                    </a:cubicBezTo>
                    <a:cubicBezTo>
                      <a:pt x="831" y="1159"/>
                      <a:pt x="837" y="1161"/>
                      <a:pt x="841" y="1161"/>
                    </a:cubicBezTo>
                    <a:cubicBezTo>
                      <a:pt x="859" y="1161"/>
                      <a:pt x="860" y="1123"/>
                      <a:pt x="884" y="1123"/>
                    </a:cubicBezTo>
                    <a:cubicBezTo>
                      <a:pt x="873" y="1139"/>
                      <a:pt x="875" y="1143"/>
                      <a:pt x="883" y="1143"/>
                    </a:cubicBezTo>
                    <a:cubicBezTo>
                      <a:pt x="895" y="1143"/>
                      <a:pt x="918" y="1134"/>
                      <a:pt x="934" y="1134"/>
                    </a:cubicBezTo>
                    <a:cubicBezTo>
                      <a:pt x="936" y="1134"/>
                      <a:pt x="938" y="1134"/>
                      <a:pt x="940" y="1134"/>
                    </a:cubicBezTo>
                    <a:lnTo>
                      <a:pt x="907" y="1157"/>
                    </a:lnTo>
                    <a:cubicBezTo>
                      <a:pt x="910" y="1171"/>
                      <a:pt x="917" y="1176"/>
                      <a:pt x="924" y="1176"/>
                    </a:cubicBezTo>
                    <a:cubicBezTo>
                      <a:pt x="940" y="1176"/>
                      <a:pt x="963" y="1153"/>
                      <a:pt x="976" y="1153"/>
                    </a:cubicBezTo>
                    <a:cubicBezTo>
                      <a:pt x="982" y="1153"/>
                      <a:pt x="987" y="1157"/>
                      <a:pt x="988" y="1169"/>
                    </a:cubicBezTo>
                    <a:lnTo>
                      <a:pt x="930" y="1190"/>
                    </a:lnTo>
                    <a:lnTo>
                      <a:pt x="958" y="1199"/>
                    </a:lnTo>
                    <a:lnTo>
                      <a:pt x="921" y="1225"/>
                    </a:lnTo>
                    <a:cubicBezTo>
                      <a:pt x="965" y="1225"/>
                      <a:pt x="965" y="1234"/>
                      <a:pt x="974" y="1262"/>
                    </a:cubicBezTo>
                    <a:cubicBezTo>
                      <a:pt x="987" y="1244"/>
                      <a:pt x="1014" y="1227"/>
                      <a:pt x="1032" y="1227"/>
                    </a:cubicBezTo>
                    <a:cubicBezTo>
                      <a:pt x="1038" y="1227"/>
                      <a:pt x="1043" y="1228"/>
                      <a:pt x="1046" y="1232"/>
                    </a:cubicBezTo>
                    <a:cubicBezTo>
                      <a:pt x="1042" y="1257"/>
                      <a:pt x="1014" y="1250"/>
                      <a:pt x="1042" y="1269"/>
                    </a:cubicBezTo>
                    <a:cubicBezTo>
                      <a:pt x="1029" y="1276"/>
                      <a:pt x="1014" y="1284"/>
                      <a:pt x="1006" y="1284"/>
                    </a:cubicBezTo>
                    <a:cubicBezTo>
                      <a:pt x="999" y="1284"/>
                      <a:pt x="997" y="1279"/>
                      <a:pt x="1004" y="1262"/>
                    </a:cubicBezTo>
                    <a:lnTo>
                      <a:pt x="1004" y="1262"/>
                    </a:lnTo>
                    <a:cubicBezTo>
                      <a:pt x="995" y="1271"/>
                      <a:pt x="981" y="1273"/>
                      <a:pt x="972" y="1283"/>
                    </a:cubicBezTo>
                    <a:cubicBezTo>
                      <a:pt x="963" y="1313"/>
                      <a:pt x="1000" y="1317"/>
                      <a:pt x="1009" y="1324"/>
                    </a:cubicBezTo>
                    <a:cubicBezTo>
                      <a:pt x="1004" y="1320"/>
                      <a:pt x="1004" y="1315"/>
                      <a:pt x="1004" y="1308"/>
                    </a:cubicBezTo>
                    <a:lnTo>
                      <a:pt x="1042" y="1306"/>
                    </a:lnTo>
                    <a:lnTo>
                      <a:pt x="1079" y="1301"/>
                    </a:lnTo>
                    <a:lnTo>
                      <a:pt x="1079" y="1301"/>
                    </a:lnTo>
                    <a:cubicBezTo>
                      <a:pt x="1074" y="1317"/>
                      <a:pt x="1062" y="1322"/>
                      <a:pt x="1051" y="1327"/>
                    </a:cubicBezTo>
                    <a:cubicBezTo>
                      <a:pt x="1052" y="1327"/>
                      <a:pt x="1054" y="1327"/>
                      <a:pt x="1056" y="1327"/>
                    </a:cubicBezTo>
                    <a:cubicBezTo>
                      <a:pt x="1063" y="1327"/>
                      <a:pt x="1072" y="1325"/>
                      <a:pt x="1081" y="1325"/>
                    </a:cubicBezTo>
                    <a:cubicBezTo>
                      <a:pt x="1085" y="1325"/>
                      <a:pt x="1089" y="1325"/>
                      <a:pt x="1093" y="1327"/>
                    </a:cubicBezTo>
                    <a:cubicBezTo>
                      <a:pt x="1069" y="1346"/>
                      <a:pt x="1048" y="1368"/>
                      <a:pt x="1025" y="1369"/>
                    </a:cubicBezTo>
                    <a:lnTo>
                      <a:pt x="1025" y="1369"/>
                    </a:lnTo>
                    <a:lnTo>
                      <a:pt x="1018" y="1368"/>
                    </a:lnTo>
                    <a:lnTo>
                      <a:pt x="1018" y="1368"/>
                    </a:lnTo>
                    <a:cubicBezTo>
                      <a:pt x="1020" y="1369"/>
                      <a:pt x="1022" y="1369"/>
                      <a:pt x="1024" y="1369"/>
                    </a:cubicBezTo>
                    <a:cubicBezTo>
                      <a:pt x="1025" y="1369"/>
                      <a:pt x="1025" y="1369"/>
                      <a:pt x="1025" y="1369"/>
                    </a:cubicBezTo>
                    <a:lnTo>
                      <a:pt x="1025" y="1369"/>
                    </a:lnTo>
                    <a:lnTo>
                      <a:pt x="1079" y="1373"/>
                    </a:lnTo>
                    <a:cubicBezTo>
                      <a:pt x="1072" y="1385"/>
                      <a:pt x="1072" y="1417"/>
                      <a:pt x="1058" y="1422"/>
                    </a:cubicBezTo>
                    <a:cubicBezTo>
                      <a:pt x="1061" y="1433"/>
                      <a:pt x="1074" y="1435"/>
                      <a:pt x="1089" y="1435"/>
                    </a:cubicBezTo>
                    <a:cubicBezTo>
                      <a:pt x="1099" y="1435"/>
                      <a:pt x="1110" y="1434"/>
                      <a:pt x="1120" y="1434"/>
                    </a:cubicBezTo>
                    <a:cubicBezTo>
                      <a:pt x="1139" y="1434"/>
                      <a:pt x="1155" y="1437"/>
                      <a:pt x="1160" y="1452"/>
                    </a:cubicBezTo>
                    <a:cubicBezTo>
                      <a:pt x="1167" y="1447"/>
                      <a:pt x="1174" y="1447"/>
                      <a:pt x="1181" y="1447"/>
                    </a:cubicBezTo>
                    <a:cubicBezTo>
                      <a:pt x="1199" y="1468"/>
                      <a:pt x="1199" y="1507"/>
                      <a:pt x="1244" y="1507"/>
                    </a:cubicBezTo>
                    <a:cubicBezTo>
                      <a:pt x="1249" y="1507"/>
                      <a:pt x="1255" y="1506"/>
                      <a:pt x="1262" y="1505"/>
                    </a:cubicBezTo>
                    <a:lnTo>
                      <a:pt x="1262" y="1505"/>
                    </a:lnTo>
                    <a:lnTo>
                      <a:pt x="1250" y="1563"/>
                    </a:lnTo>
                    <a:cubicBezTo>
                      <a:pt x="1251" y="1563"/>
                      <a:pt x="1252" y="1563"/>
                      <a:pt x="1253" y="1563"/>
                    </a:cubicBezTo>
                    <a:cubicBezTo>
                      <a:pt x="1280" y="1563"/>
                      <a:pt x="1267" y="1495"/>
                      <a:pt x="1313" y="1495"/>
                    </a:cubicBezTo>
                    <a:cubicBezTo>
                      <a:pt x="1315" y="1495"/>
                      <a:pt x="1317" y="1496"/>
                      <a:pt x="1320" y="1496"/>
                    </a:cubicBezTo>
                    <a:cubicBezTo>
                      <a:pt x="1359" y="1498"/>
                      <a:pt x="1304" y="1545"/>
                      <a:pt x="1306" y="1563"/>
                    </a:cubicBezTo>
                    <a:cubicBezTo>
                      <a:pt x="1325" y="1555"/>
                      <a:pt x="1353" y="1538"/>
                      <a:pt x="1374" y="1538"/>
                    </a:cubicBezTo>
                    <a:cubicBezTo>
                      <a:pt x="1388" y="1538"/>
                      <a:pt x="1398" y="1545"/>
                      <a:pt x="1401" y="1568"/>
                    </a:cubicBezTo>
                    <a:cubicBezTo>
                      <a:pt x="1398" y="1568"/>
                      <a:pt x="1396" y="1569"/>
                      <a:pt x="1394" y="1569"/>
                    </a:cubicBezTo>
                    <a:cubicBezTo>
                      <a:pt x="1384" y="1569"/>
                      <a:pt x="1380" y="1560"/>
                      <a:pt x="1371" y="1558"/>
                    </a:cubicBezTo>
                    <a:lnTo>
                      <a:pt x="1371" y="1558"/>
                    </a:lnTo>
                    <a:lnTo>
                      <a:pt x="1378" y="1598"/>
                    </a:lnTo>
                    <a:cubicBezTo>
                      <a:pt x="1322" y="1628"/>
                      <a:pt x="1310" y="1600"/>
                      <a:pt x="1308" y="1651"/>
                    </a:cubicBezTo>
                    <a:cubicBezTo>
                      <a:pt x="1326" y="1623"/>
                      <a:pt x="1342" y="1615"/>
                      <a:pt x="1357" y="1615"/>
                    </a:cubicBezTo>
                    <a:cubicBezTo>
                      <a:pt x="1376" y="1615"/>
                      <a:pt x="1394" y="1628"/>
                      <a:pt x="1413" y="1628"/>
                    </a:cubicBezTo>
                    <a:cubicBezTo>
                      <a:pt x="1428" y="1628"/>
                      <a:pt x="1444" y="1620"/>
                      <a:pt x="1461" y="1591"/>
                    </a:cubicBezTo>
                    <a:lnTo>
                      <a:pt x="1463" y="1619"/>
                    </a:lnTo>
                    <a:cubicBezTo>
                      <a:pt x="1463" y="1618"/>
                      <a:pt x="1462" y="1617"/>
                      <a:pt x="1461" y="1617"/>
                    </a:cubicBezTo>
                    <a:cubicBezTo>
                      <a:pt x="1459" y="1617"/>
                      <a:pt x="1457" y="1619"/>
                      <a:pt x="1455" y="1619"/>
                    </a:cubicBezTo>
                    <a:cubicBezTo>
                      <a:pt x="1455" y="1619"/>
                      <a:pt x="1455" y="1619"/>
                      <a:pt x="1454" y="1619"/>
                    </a:cubicBezTo>
                    <a:lnTo>
                      <a:pt x="1454" y="1619"/>
                    </a:lnTo>
                    <a:cubicBezTo>
                      <a:pt x="1455" y="1630"/>
                      <a:pt x="1458" y="1635"/>
                      <a:pt x="1462" y="1635"/>
                    </a:cubicBezTo>
                    <a:cubicBezTo>
                      <a:pt x="1477" y="1635"/>
                      <a:pt x="1507" y="1581"/>
                      <a:pt x="1530" y="1581"/>
                    </a:cubicBezTo>
                    <a:cubicBezTo>
                      <a:pt x="1533" y="1581"/>
                      <a:pt x="1537" y="1583"/>
                      <a:pt x="1540" y="1586"/>
                    </a:cubicBezTo>
                    <a:cubicBezTo>
                      <a:pt x="1549" y="1598"/>
                      <a:pt x="1552" y="1616"/>
                      <a:pt x="1538" y="1626"/>
                    </a:cubicBezTo>
                    <a:lnTo>
                      <a:pt x="1577" y="1612"/>
                    </a:lnTo>
                    <a:lnTo>
                      <a:pt x="1577" y="1612"/>
                    </a:lnTo>
                    <a:cubicBezTo>
                      <a:pt x="1582" y="1615"/>
                      <a:pt x="1578" y="1626"/>
                      <a:pt x="1573" y="1629"/>
                    </a:cubicBezTo>
                    <a:lnTo>
                      <a:pt x="1573" y="1629"/>
                    </a:lnTo>
                    <a:lnTo>
                      <a:pt x="1616" y="1637"/>
                    </a:lnTo>
                    <a:lnTo>
                      <a:pt x="1616" y="1640"/>
                    </a:lnTo>
                    <a:cubicBezTo>
                      <a:pt x="1630" y="1628"/>
                      <a:pt x="1656" y="1609"/>
                      <a:pt x="1667" y="1600"/>
                    </a:cubicBezTo>
                    <a:lnTo>
                      <a:pt x="1667" y="1600"/>
                    </a:lnTo>
                    <a:cubicBezTo>
                      <a:pt x="1677" y="1619"/>
                      <a:pt x="1658" y="1609"/>
                      <a:pt x="1656" y="1623"/>
                    </a:cubicBezTo>
                    <a:cubicBezTo>
                      <a:pt x="1670" y="1619"/>
                      <a:pt x="1681" y="1612"/>
                      <a:pt x="1693" y="1605"/>
                    </a:cubicBezTo>
                    <a:lnTo>
                      <a:pt x="1693" y="1605"/>
                    </a:lnTo>
                    <a:cubicBezTo>
                      <a:pt x="1693" y="1629"/>
                      <a:pt x="1676" y="1647"/>
                      <a:pt x="1658" y="1647"/>
                    </a:cubicBezTo>
                    <a:cubicBezTo>
                      <a:pt x="1653" y="1647"/>
                      <a:pt x="1649" y="1646"/>
                      <a:pt x="1644" y="1644"/>
                    </a:cubicBezTo>
                    <a:lnTo>
                      <a:pt x="1644" y="1644"/>
                    </a:lnTo>
                    <a:cubicBezTo>
                      <a:pt x="1643" y="1681"/>
                      <a:pt x="1646" y="1692"/>
                      <a:pt x="1652" y="1692"/>
                    </a:cubicBezTo>
                    <a:cubicBezTo>
                      <a:pt x="1660" y="1692"/>
                      <a:pt x="1672" y="1676"/>
                      <a:pt x="1686" y="1676"/>
                    </a:cubicBezTo>
                    <a:cubicBezTo>
                      <a:pt x="1690" y="1676"/>
                      <a:pt x="1694" y="1677"/>
                      <a:pt x="1698" y="1681"/>
                    </a:cubicBezTo>
                    <a:lnTo>
                      <a:pt x="1698" y="1681"/>
                    </a:lnTo>
                    <a:cubicBezTo>
                      <a:pt x="1698" y="1679"/>
                      <a:pt x="1698" y="1677"/>
                      <a:pt x="1698" y="1674"/>
                    </a:cubicBezTo>
                    <a:cubicBezTo>
                      <a:pt x="1707" y="1658"/>
                      <a:pt x="1713" y="1652"/>
                      <a:pt x="1717" y="1652"/>
                    </a:cubicBezTo>
                    <a:cubicBezTo>
                      <a:pt x="1722" y="1652"/>
                      <a:pt x="1724" y="1663"/>
                      <a:pt x="1728" y="1672"/>
                    </a:cubicBezTo>
                    <a:cubicBezTo>
                      <a:pt x="1722" y="1675"/>
                      <a:pt x="1711" y="1685"/>
                      <a:pt x="1704" y="1685"/>
                    </a:cubicBezTo>
                    <a:cubicBezTo>
                      <a:pt x="1703" y="1685"/>
                      <a:pt x="1703" y="1685"/>
                      <a:pt x="1703" y="1685"/>
                    </a:cubicBezTo>
                    <a:lnTo>
                      <a:pt x="1703" y="1685"/>
                    </a:lnTo>
                    <a:cubicBezTo>
                      <a:pt x="1706" y="1689"/>
                      <a:pt x="1709" y="1694"/>
                      <a:pt x="1712" y="1700"/>
                    </a:cubicBezTo>
                    <a:lnTo>
                      <a:pt x="1681" y="1707"/>
                    </a:lnTo>
                    <a:cubicBezTo>
                      <a:pt x="1679" y="1769"/>
                      <a:pt x="1705" y="1756"/>
                      <a:pt x="1725" y="1800"/>
                    </a:cubicBezTo>
                    <a:cubicBezTo>
                      <a:pt x="1723" y="1776"/>
                      <a:pt x="1693" y="1691"/>
                      <a:pt x="1730" y="1672"/>
                    </a:cubicBezTo>
                    <a:cubicBezTo>
                      <a:pt x="1733" y="1677"/>
                      <a:pt x="1737" y="1682"/>
                      <a:pt x="1744" y="1682"/>
                    </a:cubicBezTo>
                    <a:cubicBezTo>
                      <a:pt x="1749" y="1682"/>
                      <a:pt x="1756" y="1679"/>
                      <a:pt x="1765" y="1672"/>
                    </a:cubicBezTo>
                    <a:lnTo>
                      <a:pt x="1765" y="1672"/>
                    </a:lnTo>
                    <a:cubicBezTo>
                      <a:pt x="1756" y="1709"/>
                      <a:pt x="1774" y="1705"/>
                      <a:pt x="1795" y="1707"/>
                    </a:cubicBezTo>
                    <a:lnTo>
                      <a:pt x="1781" y="1756"/>
                    </a:lnTo>
                    <a:cubicBezTo>
                      <a:pt x="1807" y="1746"/>
                      <a:pt x="1811" y="1721"/>
                      <a:pt x="1827" y="1700"/>
                    </a:cubicBezTo>
                    <a:cubicBezTo>
                      <a:pt x="1851" y="1709"/>
                      <a:pt x="1846" y="1749"/>
                      <a:pt x="1846" y="1783"/>
                    </a:cubicBezTo>
                    <a:cubicBezTo>
                      <a:pt x="1849" y="1784"/>
                      <a:pt x="1852" y="1785"/>
                      <a:pt x="1854" y="1785"/>
                    </a:cubicBezTo>
                    <a:cubicBezTo>
                      <a:pt x="1878" y="1785"/>
                      <a:pt x="1836" y="1716"/>
                      <a:pt x="1878" y="1714"/>
                    </a:cubicBezTo>
                    <a:cubicBezTo>
                      <a:pt x="1888" y="1722"/>
                      <a:pt x="1898" y="1725"/>
                      <a:pt x="1908" y="1725"/>
                    </a:cubicBezTo>
                    <a:cubicBezTo>
                      <a:pt x="1927" y="1725"/>
                      <a:pt x="1948" y="1711"/>
                      <a:pt x="1976" y="1693"/>
                    </a:cubicBezTo>
                    <a:lnTo>
                      <a:pt x="1976" y="1693"/>
                    </a:lnTo>
                    <a:cubicBezTo>
                      <a:pt x="1997" y="1711"/>
                      <a:pt x="1969" y="1723"/>
                      <a:pt x="1976" y="1739"/>
                    </a:cubicBezTo>
                    <a:lnTo>
                      <a:pt x="1999" y="1700"/>
                    </a:lnTo>
                    <a:cubicBezTo>
                      <a:pt x="2004" y="1702"/>
                      <a:pt x="2001" y="1714"/>
                      <a:pt x="1999" y="1721"/>
                    </a:cubicBezTo>
                    <a:cubicBezTo>
                      <a:pt x="2018" y="1705"/>
                      <a:pt x="2004" y="1670"/>
                      <a:pt x="2029" y="1656"/>
                    </a:cubicBezTo>
                    <a:cubicBezTo>
                      <a:pt x="2031" y="1646"/>
                      <a:pt x="2033" y="1642"/>
                      <a:pt x="2037" y="1642"/>
                    </a:cubicBezTo>
                    <a:cubicBezTo>
                      <a:pt x="2049" y="1642"/>
                      <a:pt x="2072" y="1692"/>
                      <a:pt x="2094" y="1692"/>
                    </a:cubicBezTo>
                    <a:cubicBezTo>
                      <a:pt x="2100" y="1692"/>
                      <a:pt x="2107" y="1687"/>
                      <a:pt x="2113" y="1674"/>
                    </a:cubicBezTo>
                    <a:lnTo>
                      <a:pt x="2113" y="1674"/>
                    </a:lnTo>
                    <a:cubicBezTo>
                      <a:pt x="2122" y="1688"/>
                      <a:pt x="2110" y="1707"/>
                      <a:pt x="2113" y="1725"/>
                    </a:cubicBezTo>
                    <a:cubicBezTo>
                      <a:pt x="2143" y="1702"/>
                      <a:pt x="2166" y="1670"/>
                      <a:pt x="2180" y="1635"/>
                    </a:cubicBezTo>
                    <a:lnTo>
                      <a:pt x="2215" y="1665"/>
                    </a:lnTo>
                    <a:cubicBezTo>
                      <a:pt x="2187" y="1630"/>
                      <a:pt x="2210" y="1582"/>
                      <a:pt x="2226" y="1542"/>
                    </a:cubicBezTo>
                    <a:cubicBezTo>
                      <a:pt x="2217" y="1526"/>
                      <a:pt x="2210" y="1510"/>
                      <a:pt x="2205" y="1503"/>
                    </a:cubicBezTo>
                    <a:lnTo>
                      <a:pt x="2233" y="1473"/>
                    </a:lnTo>
                    <a:cubicBezTo>
                      <a:pt x="2238" y="1487"/>
                      <a:pt x="2240" y="1503"/>
                      <a:pt x="2235" y="1519"/>
                    </a:cubicBezTo>
                    <a:cubicBezTo>
                      <a:pt x="2238" y="1514"/>
                      <a:pt x="2240" y="1510"/>
                      <a:pt x="2240" y="1507"/>
                    </a:cubicBezTo>
                    <a:cubicBezTo>
                      <a:pt x="2254" y="1528"/>
                      <a:pt x="2256" y="1556"/>
                      <a:pt x="2249" y="1582"/>
                    </a:cubicBezTo>
                    <a:lnTo>
                      <a:pt x="2231" y="1554"/>
                    </a:lnTo>
                    <a:cubicBezTo>
                      <a:pt x="2226" y="1584"/>
                      <a:pt x="2226" y="1616"/>
                      <a:pt x="2228" y="1649"/>
                    </a:cubicBezTo>
                    <a:cubicBezTo>
                      <a:pt x="2231" y="1642"/>
                      <a:pt x="2235" y="1637"/>
                      <a:pt x="2240" y="1635"/>
                    </a:cubicBezTo>
                    <a:lnTo>
                      <a:pt x="2240" y="1635"/>
                    </a:lnTo>
                    <a:cubicBezTo>
                      <a:pt x="2238" y="1642"/>
                      <a:pt x="2238" y="1649"/>
                      <a:pt x="2240" y="1656"/>
                    </a:cubicBezTo>
                    <a:cubicBezTo>
                      <a:pt x="2240" y="1657"/>
                      <a:pt x="2241" y="1657"/>
                      <a:pt x="2241" y="1657"/>
                    </a:cubicBezTo>
                    <a:cubicBezTo>
                      <a:pt x="2243" y="1657"/>
                      <a:pt x="2245" y="1647"/>
                      <a:pt x="2249" y="1635"/>
                    </a:cubicBezTo>
                    <a:lnTo>
                      <a:pt x="2266" y="1691"/>
                    </a:lnTo>
                    <a:lnTo>
                      <a:pt x="2266" y="1667"/>
                    </a:lnTo>
                    <a:lnTo>
                      <a:pt x="2324" y="1693"/>
                    </a:lnTo>
                    <a:cubicBezTo>
                      <a:pt x="2349" y="1630"/>
                      <a:pt x="2358" y="1545"/>
                      <a:pt x="2402" y="1507"/>
                    </a:cubicBezTo>
                    <a:cubicBezTo>
                      <a:pt x="2402" y="1552"/>
                      <a:pt x="2419" y="1575"/>
                      <a:pt x="2432" y="1621"/>
                    </a:cubicBezTo>
                    <a:cubicBezTo>
                      <a:pt x="2426" y="1610"/>
                      <a:pt x="2420" y="1606"/>
                      <a:pt x="2415" y="1606"/>
                    </a:cubicBezTo>
                    <a:cubicBezTo>
                      <a:pt x="2398" y="1606"/>
                      <a:pt x="2388" y="1651"/>
                      <a:pt x="2364" y="1651"/>
                    </a:cubicBezTo>
                    <a:cubicBezTo>
                      <a:pt x="2364" y="1651"/>
                      <a:pt x="2364" y="1651"/>
                      <a:pt x="2364" y="1651"/>
                    </a:cubicBezTo>
                    <a:lnTo>
                      <a:pt x="2364" y="1651"/>
                    </a:lnTo>
                    <a:cubicBezTo>
                      <a:pt x="2379" y="1652"/>
                      <a:pt x="2381" y="1677"/>
                      <a:pt x="2379" y="1684"/>
                    </a:cubicBezTo>
                    <a:lnTo>
                      <a:pt x="2400" y="1656"/>
                    </a:lnTo>
                    <a:lnTo>
                      <a:pt x="2421" y="1626"/>
                    </a:lnTo>
                    <a:cubicBezTo>
                      <a:pt x="2430" y="1665"/>
                      <a:pt x="2439" y="1654"/>
                      <a:pt x="2458" y="1665"/>
                    </a:cubicBezTo>
                    <a:cubicBezTo>
                      <a:pt x="2423" y="1591"/>
                      <a:pt x="2481" y="1603"/>
                      <a:pt x="2493" y="1575"/>
                    </a:cubicBezTo>
                    <a:lnTo>
                      <a:pt x="2493" y="1575"/>
                    </a:lnTo>
                    <a:cubicBezTo>
                      <a:pt x="2502" y="1598"/>
                      <a:pt x="2507" y="1626"/>
                      <a:pt x="2479" y="1628"/>
                    </a:cubicBezTo>
                    <a:cubicBezTo>
                      <a:pt x="2486" y="1635"/>
                      <a:pt x="2491" y="1638"/>
                      <a:pt x="2495" y="1638"/>
                    </a:cubicBezTo>
                    <a:cubicBezTo>
                      <a:pt x="2514" y="1638"/>
                      <a:pt x="2496" y="1561"/>
                      <a:pt x="2515" y="1561"/>
                    </a:cubicBezTo>
                    <a:cubicBezTo>
                      <a:pt x="2518" y="1561"/>
                      <a:pt x="2522" y="1563"/>
                      <a:pt x="2528" y="1568"/>
                    </a:cubicBezTo>
                    <a:cubicBezTo>
                      <a:pt x="2521" y="1570"/>
                      <a:pt x="2516" y="1568"/>
                      <a:pt x="2518" y="1582"/>
                    </a:cubicBezTo>
                    <a:cubicBezTo>
                      <a:pt x="2523" y="1569"/>
                      <a:pt x="2533" y="1564"/>
                      <a:pt x="2543" y="1564"/>
                    </a:cubicBezTo>
                    <a:cubicBezTo>
                      <a:pt x="2554" y="1564"/>
                      <a:pt x="2565" y="1571"/>
                      <a:pt x="2567" y="1584"/>
                    </a:cubicBezTo>
                    <a:lnTo>
                      <a:pt x="2560" y="1586"/>
                    </a:lnTo>
                    <a:cubicBezTo>
                      <a:pt x="2604" y="1582"/>
                      <a:pt x="2681" y="1538"/>
                      <a:pt x="2655" y="1475"/>
                    </a:cubicBezTo>
                    <a:lnTo>
                      <a:pt x="2655" y="1475"/>
                    </a:lnTo>
                    <a:cubicBezTo>
                      <a:pt x="2660" y="1482"/>
                      <a:pt x="2687" y="1549"/>
                      <a:pt x="2692" y="1561"/>
                    </a:cubicBezTo>
                    <a:cubicBezTo>
                      <a:pt x="2692" y="1561"/>
                      <a:pt x="2683" y="1503"/>
                      <a:pt x="2671" y="1445"/>
                    </a:cubicBezTo>
                    <a:cubicBezTo>
                      <a:pt x="2657" y="1387"/>
                      <a:pt x="2643" y="1329"/>
                      <a:pt x="2643" y="1329"/>
                    </a:cubicBezTo>
                    <a:lnTo>
                      <a:pt x="2643" y="1329"/>
                    </a:lnTo>
                    <a:cubicBezTo>
                      <a:pt x="2667" y="1385"/>
                      <a:pt x="2762" y="1494"/>
                      <a:pt x="2748" y="1538"/>
                    </a:cubicBezTo>
                    <a:cubicBezTo>
                      <a:pt x="2751" y="1538"/>
                      <a:pt x="2755" y="1539"/>
                      <a:pt x="2758" y="1539"/>
                    </a:cubicBezTo>
                    <a:cubicBezTo>
                      <a:pt x="2768" y="1539"/>
                      <a:pt x="2778" y="1535"/>
                      <a:pt x="2785" y="1514"/>
                    </a:cubicBezTo>
                    <a:cubicBezTo>
                      <a:pt x="2773" y="1510"/>
                      <a:pt x="2727" y="1450"/>
                      <a:pt x="2732" y="1440"/>
                    </a:cubicBezTo>
                    <a:lnTo>
                      <a:pt x="2732" y="1440"/>
                    </a:lnTo>
                    <a:cubicBezTo>
                      <a:pt x="2786" y="1483"/>
                      <a:pt x="2765" y="1464"/>
                      <a:pt x="2819" y="1492"/>
                    </a:cubicBezTo>
                    <a:lnTo>
                      <a:pt x="2819" y="1492"/>
                    </a:lnTo>
                    <a:cubicBezTo>
                      <a:pt x="2801" y="1479"/>
                      <a:pt x="2765" y="1405"/>
                      <a:pt x="2780" y="1401"/>
                    </a:cubicBezTo>
                    <a:lnTo>
                      <a:pt x="2780" y="1401"/>
                    </a:lnTo>
                    <a:cubicBezTo>
                      <a:pt x="2799" y="1429"/>
                      <a:pt x="2817" y="1456"/>
                      <a:pt x="2831" y="1487"/>
                    </a:cubicBezTo>
                    <a:cubicBezTo>
                      <a:pt x="2831" y="1487"/>
                      <a:pt x="2829" y="1463"/>
                      <a:pt x="2824" y="1440"/>
                    </a:cubicBezTo>
                    <a:cubicBezTo>
                      <a:pt x="2821" y="1423"/>
                      <a:pt x="2818" y="1407"/>
                      <a:pt x="2816" y="1398"/>
                    </a:cubicBezTo>
                    <a:lnTo>
                      <a:pt x="2816" y="1398"/>
                    </a:lnTo>
                    <a:cubicBezTo>
                      <a:pt x="2824" y="1420"/>
                      <a:pt x="2859" y="1458"/>
                      <a:pt x="2880" y="1473"/>
                    </a:cubicBezTo>
                    <a:cubicBezTo>
                      <a:pt x="2866" y="1461"/>
                      <a:pt x="2908" y="1456"/>
                      <a:pt x="2915" y="1443"/>
                    </a:cubicBezTo>
                    <a:lnTo>
                      <a:pt x="2887" y="1436"/>
                    </a:lnTo>
                    <a:cubicBezTo>
                      <a:pt x="2933" y="1422"/>
                      <a:pt x="2847" y="1308"/>
                      <a:pt x="2882" y="1290"/>
                    </a:cubicBezTo>
                    <a:lnTo>
                      <a:pt x="2882" y="1290"/>
                    </a:lnTo>
                    <a:cubicBezTo>
                      <a:pt x="2891" y="1308"/>
                      <a:pt x="2942" y="1382"/>
                      <a:pt x="2970" y="1382"/>
                    </a:cubicBezTo>
                    <a:cubicBezTo>
                      <a:pt x="2971" y="1382"/>
                      <a:pt x="2972" y="1382"/>
                      <a:pt x="2973" y="1382"/>
                    </a:cubicBezTo>
                    <a:cubicBezTo>
                      <a:pt x="2952" y="1341"/>
                      <a:pt x="2861" y="1185"/>
                      <a:pt x="2861" y="1139"/>
                    </a:cubicBezTo>
                    <a:lnTo>
                      <a:pt x="2861" y="1139"/>
                    </a:lnTo>
                    <a:lnTo>
                      <a:pt x="2885" y="1153"/>
                    </a:lnTo>
                    <a:lnTo>
                      <a:pt x="2885" y="1116"/>
                    </a:lnTo>
                    <a:cubicBezTo>
                      <a:pt x="2933" y="1197"/>
                      <a:pt x="2973" y="1285"/>
                      <a:pt x="2998" y="1378"/>
                    </a:cubicBezTo>
                    <a:cubicBezTo>
                      <a:pt x="3018" y="1382"/>
                      <a:pt x="3023" y="1390"/>
                      <a:pt x="3029" y="1390"/>
                    </a:cubicBezTo>
                    <a:cubicBezTo>
                      <a:pt x="3032" y="1390"/>
                      <a:pt x="3036" y="1388"/>
                      <a:pt x="3042" y="1382"/>
                    </a:cubicBezTo>
                    <a:cubicBezTo>
                      <a:pt x="3058" y="1389"/>
                      <a:pt x="3063" y="1410"/>
                      <a:pt x="3051" y="1426"/>
                    </a:cubicBezTo>
                    <a:lnTo>
                      <a:pt x="3109" y="1398"/>
                    </a:lnTo>
                    <a:cubicBezTo>
                      <a:pt x="3070" y="1359"/>
                      <a:pt x="3107" y="1329"/>
                      <a:pt x="3072" y="1296"/>
                    </a:cubicBezTo>
                    <a:lnTo>
                      <a:pt x="3072" y="1296"/>
                    </a:lnTo>
                    <a:cubicBezTo>
                      <a:pt x="3072" y="1297"/>
                      <a:pt x="3070" y="1317"/>
                      <a:pt x="3068" y="1338"/>
                    </a:cubicBezTo>
                    <a:lnTo>
                      <a:pt x="3063" y="1380"/>
                    </a:lnTo>
                    <a:cubicBezTo>
                      <a:pt x="3024" y="1341"/>
                      <a:pt x="2987" y="1243"/>
                      <a:pt x="3021" y="1225"/>
                    </a:cubicBezTo>
                    <a:lnTo>
                      <a:pt x="3021" y="1225"/>
                    </a:lnTo>
                    <a:cubicBezTo>
                      <a:pt x="3045" y="1234"/>
                      <a:pt x="3084" y="1299"/>
                      <a:pt x="3098" y="1310"/>
                    </a:cubicBezTo>
                    <a:cubicBezTo>
                      <a:pt x="3089" y="1296"/>
                      <a:pt x="3100" y="1265"/>
                      <a:pt x="3111" y="1265"/>
                    </a:cubicBezTo>
                    <a:cubicBezTo>
                      <a:pt x="3112" y="1265"/>
                      <a:pt x="3113" y="1266"/>
                      <a:pt x="3114" y="1266"/>
                    </a:cubicBezTo>
                    <a:lnTo>
                      <a:pt x="3121" y="1299"/>
                    </a:lnTo>
                    <a:cubicBezTo>
                      <a:pt x="3150" y="1297"/>
                      <a:pt x="3109" y="1238"/>
                      <a:pt x="3140" y="1238"/>
                    </a:cubicBezTo>
                    <a:cubicBezTo>
                      <a:pt x="3144" y="1238"/>
                      <a:pt x="3149" y="1239"/>
                      <a:pt x="3156" y="1241"/>
                    </a:cubicBezTo>
                    <a:cubicBezTo>
                      <a:pt x="3156" y="1241"/>
                      <a:pt x="3157" y="1240"/>
                      <a:pt x="3158" y="1240"/>
                    </a:cubicBezTo>
                    <a:cubicBezTo>
                      <a:pt x="3169" y="1240"/>
                      <a:pt x="3200" y="1254"/>
                      <a:pt x="3209" y="1254"/>
                    </a:cubicBezTo>
                    <a:cubicBezTo>
                      <a:pt x="3213" y="1254"/>
                      <a:pt x="3213" y="1252"/>
                      <a:pt x="3207" y="1245"/>
                    </a:cubicBezTo>
                    <a:cubicBezTo>
                      <a:pt x="3121" y="1190"/>
                      <a:pt x="3042" y="1123"/>
                      <a:pt x="2970" y="1048"/>
                    </a:cubicBezTo>
                    <a:lnTo>
                      <a:pt x="2970" y="1048"/>
                    </a:lnTo>
                    <a:cubicBezTo>
                      <a:pt x="3007" y="1053"/>
                      <a:pt x="3042" y="1060"/>
                      <a:pt x="3077" y="1069"/>
                    </a:cubicBezTo>
                    <a:cubicBezTo>
                      <a:pt x="3126" y="1090"/>
                      <a:pt x="3153" y="1162"/>
                      <a:pt x="3193" y="1181"/>
                    </a:cubicBezTo>
                    <a:cubicBezTo>
                      <a:pt x="3184" y="1169"/>
                      <a:pt x="3177" y="1157"/>
                      <a:pt x="3172" y="1146"/>
                    </a:cubicBezTo>
                    <a:cubicBezTo>
                      <a:pt x="3184" y="1146"/>
                      <a:pt x="3197" y="1164"/>
                      <a:pt x="3206" y="1164"/>
                    </a:cubicBezTo>
                    <a:cubicBezTo>
                      <a:pt x="3209" y="1164"/>
                      <a:pt x="3211" y="1162"/>
                      <a:pt x="3214" y="1157"/>
                    </a:cubicBezTo>
                    <a:cubicBezTo>
                      <a:pt x="3172" y="1120"/>
                      <a:pt x="3246" y="1130"/>
                      <a:pt x="3184" y="1120"/>
                    </a:cubicBezTo>
                    <a:cubicBezTo>
                      <a:pt x="3184" y="1095"/>
                      <a:pt x="3207" y="1111"/>
                      <a:pt x="3221" y="1092"/>
                    </a:cubicBezTo>
                    <a:cubicBezTo>
                      <a:pt x="3181" y="1065"/>
                      <a:pt x="3151" y="1023"/>
                      <a:pt x="3135" y="979"/>
                    </a:cubicBezTo>
                    <a:lnTo>
                      <a:pt x="3135" y="979"/>
                    </a:lnTo>
                    <a:cubicBezTo>
                      <a:pt x="3147" y="986"/>
                      <a:pt x="3158" y="993"/>
                      <a:pt x="3172" y="997"/>
                    </a:cubicBezTo>
                    <a:cubicBezTo>
                      <a:pt x="3200" y="970"/>
                      <a:pt x="3235" y="967"/>
                      <a:pt x="3255" y="935"/>
                    </a:cubicBezTo>
                    <a:cubicBezTo>
                      <a:pt x="3269" y="939"/>
                      <a:pt x="3295" y="933"/>
                      <a:pt x="3311" y="951"/>
                    </a:cubicBezTo>
                    <a:cubicBezTo>
                      <a:pt x="3306" y="942"/>
                      <a:pt x="3293" y="930"/>
                      <a:pt x="3297" y="919"/>
                    </a:cubicBezTo>
                    <a:lnTo>
                      <a:pt x="3297" y="919"/>
                    </a:lnTo>
                    <a:cubicBezTo>
                      <a:pt x="3351" y="928"/>
                      <a:pt x="3290" y="944"/>
                      <a:pt x="3351" y="960"/>
                    </a:cubicBezTo>
                    <a:cubicBezTo>
                      <a:pt x="3320" y="942"/>
                      <a:pt x="3327" y="914"/>
                      <a:pt x="3318" y="891"/>
                    </a:cubicBezTo>
                    <a:cubicBezTo>
                      <a:pt x="3310" y="887"/>
                      <a:pt x="3303" y="885"/>
                      <a:pt x="3299" y="885"/>
                    </a:cubicBezTo>
                    <a:cubicBezTo>
                      <a:pt x="3278" y="885"/>
                      <a:pt x="3292" y="921"/>
                      <a:pt x="3297" y="939"/>
                    </a:cubicBezTo>
                    <a:cubicBezTo>
                      <a:pt x="3237" y="902"/>
                      <a:pt x="3191" y="842"/>
                      <a:pt x="3186" y="791"/>
                    </a:cubicBezTo>
                    <a:cubicBezTo>
                      <a:pt x="3187" y="782"/>
                      <a:pt x="3191" y="778"/>
                      <a:pt x="3196" y="778"/>
                    </a:cubicBezTo>
                    <a:cubicBezTo>
                      <a:pt x="3208" y="778"/>
                      <a:pt x="3226" y="797"/>
                      <a:pt x="3228" y="797"/>
                    </a:cubicBezTo>
                    <a:cubicBezTo>
                      <a:pt x="3228" y="797"/>
                      <a:pt x="3228" y="797"/>
                      <a:pt x="3228" y="796"/>
                    </a:cubicBezTo>
                    <a:cubicBezTo>
                      <a:pt x="3274" y="756"/>
                      <a:pt x="3156" y="684"/>
                      <a:pt x="3230" y="675"/>
                    </a:cubicBezTo>
                    <a:lnTo>
                      <a:pt x="3230" y="675"/>
                    </a:lnTo>
                    <a:cubicBezTo>
                      <a:pt x="3279" y="684"/>
                      <a:pt x="3302" y="726"/>
                      <a:pt x="3332" y="740"/>
                    </a:cubicBezTo>
                    <a:cubicBezTo>
                      <a:pt x="3330" y="770"/>
                      <a:pt x="3283" y="754"/>
                      <a:pt x="3274" y="770"/>
                    </a:cubicBezTo>
                    <a:lnTo>
                      <a:pt x="3302" y="766"/>
                    </a:lnTo>
                    <a:lnTo>
                      <a:pt x="3302" y="766"/>
                    </a:lnTo>
                    <a:cubicBezTo>
                      <a:pt x="3311" y="780"/>
                      <a:pt x="3309" y="800"/>
                      <a:pt x="3293" y="800"/>
                    </a:cubicBezTo>
                    <a:cubicBezTo>
                      <a:pt x="3295" y="801"/>
                      <a:pt x="3297" y="801"/>
                      <a:pt x="3299" y="801"/>
                    </a:cubicBezTo>
                    <a:cubicBezTo>
                      <a:pt x="3337" y="801"/>
                      <a:pt x="3363" y="726"/>
                      <a:pt x="3418" y="717"/>
                    </a:cubicBezTo>
                    <a:cubicBezTo>
                      <a:pt x="3413" y="703"/>
                      <a:pt x="3411" y="682"/>
                      <a:pt x="3392" y="678"/>
                    </a:cubicBezTo>
                    <a:lnTo>
                      <a:pt x="3388" y="691"/>
                    </a:lnTo>
                    <a:cubicBezTo>
                      <a:pt x="3352" y="678"/>
                      <a:pt x="3366" y="643"/>
                      <a:pt x="3343" y="643"/>
                    </a:cubicBezTo>
                    <a:cubicBezTo>
                      <a:pt x="3343" y="643"/>
                      <a:pt x="3342" y="643"/>
                      <a:pt x="3341" y="643"/>
                    </a:cubicBezTo>
                    <a:cubicBezTo>
                      <a:pt x="3334" y="615"/>
                      <a:pt x="3320" y="571"/>
                      <a:pt x="3355" y="564"/>
                    </a:cubicBezTo>
                    <a:lnTo>
                      <a:pt x="3394" y="590"/>
                    </a:lnTo>
                    <a:lnTo>
                      <a:pt x="3394" y="590"/>
                    </a:lnTo>
                    <a:cubicBezTo>
                      <a:pt x="3390" y="587"/>
                      <a:pt x="3385" y="586"/>
                      <a:pt x="3381" y="586"/>
                    </a:cubicBezTo>
                    <a:cubicBezTo>
                      <a:pt x="3372" y="586"/>
                      <a:pt x="3365" y="591"/>
                      <a:pt x="3369" y="601"/>
                    </a:cubicBezTo>
                    <a:cubicBezTo>
                      <a:pt x="3366" y="594"/>
                      <a:pt x="3372" y="593"/>
                      <a:pt x="3380" y="593"/>
                    </a:cubicBezTo>
                    <a:cubicBezTo>
                      <a:pt x="3387" y="593"/>
                      <a:pt x="3395" y="594"/>
                      <a:pt x="3403" y="594"/>
                    </a:cubicBezTo>
                    <a:cubicBezTo>
                      <a:pt x="3418" y="594"/>
                      <a:pt x="3429" y="590"/>
                      <a:pt x="3408" y="564"/>
                    </a:cubicBezTo>
                    <a:lnTo>
                      <a:pt x="3369" y="555"/>
                    </a:lnTo>
                    <a:cubicBezTo>
                      <a:pt x="3364" y="522"/>
                      <a:pt x="3344" y="469"/>
                      <a:pt x="3376" y="462"/>
                    </a:cubicBezTo>
                    <a:cubicBezTo>
                      <a:pt x="3362" y="454"/>
                      <a:pt x="3356" y="452"/>
                      <a:pt x="3354" y="452"/>
                    </a:cubicBezTo>
                    <a:cubicBezTo>
                      <a:pt x="3351" y="452"/>
                      <a:pt x="3352" y="455"/>
                      <a:pt x="3348" y="455"/>
                    </a:cubicBezTo>
                    <a:cubicBezTo>
                      <a:pt x="3345" y="455"/>
                      <a:pt x="3337" y="453"/>
                      <a:pt x="3318" y="443"/>
                    </a:cubicBezTo>
                    <a:lnTo>
                      <a:pt x="3318" y="443"/>
                    </a:lnTo>
                    <a:cubicBezTo>
                      <a:pt x="3381" y="479"/>
                      <a:pt x="3274" y="487"/>
                      <a:pt x="3337" y="517"/>
                    </a:cubicBezTo>
                    <a:lnTo>
                      <a:pt x="3337" y="517"/>
                    </a:lnTo>
                    <a:cubicBezTo>
                      <a:pt x="3319" y="509"/>
                      <a:pt x="3309" y="507"/>
                      <a:pt x="3300" y="507"/>
                    </a:cubicBezTo>
                    <a:cubicBezTo>
                      <a:pt x="3289" y="507"/>
                      <a:pt x="3282" y="512"/>
                      <a:pt x="3268" y="512"/>
                    </a:cubicBezTo>
                    <a:cubicBezTo>
                      <a:pt x="3261" y="512"/>
                      <a:pt x="3251" y="510"/>
                      <a:pt x="3237" y="506"/>
                    </a:cubicBezTo>
                    <a:lnTo>
                      <a:pt x="3237" y="506"/>
                    </a:lnTo>
                    <a:cubicBezTo>
                      <a:pt x="3249" y="515"/>
                      <a:pt x="3267" y="520"/>
                      <a:pt x="3244" y="531"/>
                    </a:cubicBezTo>
                    <a:cubicBezTo>
                      <a:pt x="3249" y="536"/>
                      <a:pt x="3251" y="538"/>
                      <a:pt x="3253" y="543"/>
                    </a:cubicBezTo>
                    <a:cubicBezTo>
                      <a:pt x="3262" y="545"/>
                      <a:pt x="3272" y="548"/>
                      <a:pt x="3281" y="552"/>
                    </a:cubicBezTo>
                    <a:cubicBezTo>
                      <a:pt x="3302" y="585"/>
                      <a:pt x="3279" y="610"/>
                      <a:pt x="3288" y="629"/>
                    </a:cubicBezTo>
                    <a:cubicBezTo>
                      <a:pt x="3286" y="629"/>
                      <a:pt x="3285" y="630"/>
                      <a:pt x="3284" y="630"/>
                    </a:cubicBezTo>
                    <a:cubicBezTo>
                      <a:pt x="3272" y="630"/>
                      <a:pt x="3274" y="612"/>
                      <a:pt x="3258" y="608"/>
                    </a:cubicBezTo>
                    <a:lnTo>
                      <a:pt x="3258" y="608"/>
                    </a:lnTo>
                    <a:lnTo>
                      <a:pt x="3269" y="638"/>
                    </a:lnTo>
                    <a:cubicBezTo>
                      <a:pt x="3253" y="626"/>
                      <a:pt x="3233" y="624"/>
                      <a:pt x="3218" y="618"/>
                    </a:cubicBezTo>
                    <a:lnTo>
                      <a:pt x="3218" y="618"/>
                    </a:lnTo>
                    <a:cubicBezTo>
                      <a:pt x="3220" y="620"/>
                      <a:pt x="3222" y="622"/>
                      <a:pt x="3223" y="624"/>
                    </a:cubicBezTo>
                    <a:cubicBezTo>
                      <a:pt x="3223" y="631"/>
                      <a:pt x="3220" y="634"/>
                      <a:pt x="3216" y="634"/>
                    </a:cubicBezTo>
                    <a:cubicBezTo>
                      <a:pt x="3214" y="634"/>
                      <a:pt x="3210" y="633"/>
                      <a:pt x="3207" y="631"/>
                    </a:cubicBezTo>
                    <a:cubicBezTo>
                      <a:pt x="3213" y="627"/>
                      <a:pt x="3217" y="621"/>
                      <a:pt x="3214" y="615"/>
                    </a:cubicBezTo>
                    <a:lnTo>
                      <a:pt x="3214" y="615"/>
                    </a:lnTo>
                    <a:cubicBezTo>
                      <a:pt x="3215" y="616"/>
                      <a:pt x="3217" y="617"/>
                      <a:pt x="3218" y="618"/>
                    </a:cubicBezTo>
                    <a:lnTo>
                      <a:pt x="3218" y="618"/>
                    </a:lnTo>
                    <a:cubicBezTo>
                      <a:pt x="3216" y="616"/>
                      <a:pt x="3214" y="614"/>
                      <a:pt x="3211" y="613"/>
                    </a:cubicBezTo>
                    <a:lnTo>
                      <a:pt x="3211" y="613"/>
                    </a:lnTo>
                    <a:cubicBezTo>
                      <a:pt x="3212" y="614"/>
                      <a:pt x="3213" y="614"/>
                      <a:pt x="3214" y="615"/>
                    </a:cubicBezTo>
                    <a:lnTo>
                      <a:pt x="3214" y="615"/>
                    </a:lnTo>
                    <a:cubicBezTo>
                      <a:pt x="3206" y="611"/>
                      <a:pt x="3201" y="604"/>
                      <a:pt x="3202" y="592"/>
                    </a:cubicBezTo>
                    <a:lnTo>
                      <a:pt x="3202" y="592"/>
                    </a:lnTo>
                    <a:lnTo>
                      <a:pt x="3181" y="610"/>
                    </a:lnTo>
                    <a:cubicBezTo>
                      <a:pt x="3156" y="610"/>
                      <a:pt x="3133" y="624"/>
                      <a:pt x="3137" y="645"/>
                    </a:cubicBezTo>
                    <a:cubicBezTo>
                      <a:pt x="3126" y="649"/>
                      <a:pt x="3141" y="676"/>
                      <a:pt x="3140" y="676"/>
                    </a:cubicBezTo>
                    <a:cubicBezTo>
                      <a:pt x="3140" y="676"/>
                      <a:pt x="3139" y="674"/>
                      <a:pt x="3135" y="668"/>
                    </a:cubicBezTo>
                    <a:lnTo>
                      <a:pt x="3128" y="715"/>
                    </a:lnTo>
                    <a:lnTo>
                      <a:pt x="3123" y="708"/>
                    </a:lnTo>
                    <a:cubicBezTo>
                      <a:pt x="3107" y="722"/>
                      <a:pt x="3109" y="747"/>
                      <a:pt x="3102" y="770"/>
                    </a:cubicBezTo>
                    <a:cubicBezTo>
                      <a:pt x="3098" y="792"/>
                      <a:pt x="3078" y="809"/>
                      <a:pt x="3056" y="809"/>
                    </a:cubicBezTo>
                    <a:cubicBezTo>
                      <a:pt x="3052" y="809"/>
                      <a:pt x="3048" y="808"/>
                      <a:pt x="3045" y="807"/>
                    </a:cubicBezTo>
                    <a:lnTo>
                      <a:pt x="3045" y="807"/>
                    </a:lnTo>
                    <a:cubicBezTo>
                      <a:pt x="3047" y="821"/>
                      <a:pt x="3049" y="837"/>
                      <a:pt x="3028" y="847"/>
                    </a:cubicBezTo>
                    <a:lnTo>
                      <a:pt x="3000" y="833"/>
                    </a:lnTo>
                    <a:cubicBezTo>
                      <a:pt x="3000" y="849"/>
                      <a:pt x="2947" y="847"/>
                      <a:pt x="2970" y="870"/>
                    </a:cubicBezTo>
                    <a:cubicBezTo>
                      <a:pt x="2955" y="862"/>
                      <a:pt x="2943" y="859"/>
                      <a:pt x="2934" y="859"/>
                    </a:cubicBezTo>
                    <a:cubicBezTo>
                      <a:pt x="2898" y="859"/>
                      <a:pt x="2907" y="911"/>
                      <a:pt x="2885" y="919"/>
                    </a:cubicBezTo>
                    <a:lnTo>
                      <a:pt x="2915" y="946"/>
                    </a:lnTo>
                    <a:cubicBezTo>
                      <a:pt x="2901" y="958"/>
                      <a:pt x="2898" y="977"/>
                      <a:pt x="2896" y="1004"/>
                    </a:cubicBezTo>
                    <a:lnTo>
                      <a:pt x="2924" y="1028"/>
                    </a:lnTo>
                    <a:cubicBezTo>
                      <a:pt x="2933" y="1062"/>
                      <a:pt x="2868" y="1044"/>
                      <a:pt x="2850" y="1067"/>
                    </a:cubicBezTo>
                    <a:cubicBezTo>
                      <a:pt x="2843" y="1058"/>
                      <a:pt x="2847" y="1055"/>
                      <a:pt x="2853" y="1055"/>
                    </a:cubicBezTo>
                    <a:cubicBezTo>
                      <a:pt x="2855" y="1055"/>
                      <a:pt x="2857" y="1055"/>
                      <a:pt x="2859" y="1055"/>
                    </a:cubicBezTo>
                    <a:cubicBezTo>
                      <a:pt x="2848" y="1051"/>
                      <a:pt x="2840" y="1049"/>
                      <a:pt x="2834" y="1049"/>
                    </a:cubicBezTo>
                    <a:cubicBezTo>
                      <a:pt x="2795" y="1049"/>
                      <a:pt x="2826" y="1126"/>
                      <a:pt x="2789" y="1126"/>
                    </a:cubicBezTo>
                    <a:cubicBezTo>
                      <a:pt x="2785" y="1126"/>
                      <a:pt x="2780" y="1125"/>
                      <a:pt x="2773" y="1123"/>
                    </a:cubicBezTo>
                    <a:lnTo>
                      <a:pt x="2773" y="1123"/>
                    </a:lnTo>
                    <a:cubicBezTo>
                      <a:pt x="2775" y="1133"/>
                      <a:pt x="2772" y="1137"/>
                      <a:pt x="2768" y="1137"/>
                    </a:cubicBezTo>
                    <a:cubicBezTo>
                      <a:pt x="2766" y="1137"/>
                      <a:pt x="2763" y="1136"/>
                      <a:pt x="2759" y="1134"/>
                    </a:cubicBezTo>
                    <a:cubicBezTo>
                      <a:pt x="2759" y="1134"/>
                      <a:pt x="2759" y="1132"/>
                      <a:pt x="2759" y="1132"/>
                    </a:cubicBezTo>
                    <a:cubicBezTo>
                      <a:pt x="2757" y="1132"/>
                      <a:pt x="2757" y="1132"/>
                      <a:pt x="2755" y="1134"/>
                    </a:cubicBezTo>
                    <a:cubicBezTo>
                      <a:pt x="2748" y="1141"/>
                      <a:pt x="2743" y="1150"/>
                      <a:pt x="2743" y="1160"/>
                    </a:cubicBezTo>
                    <a:lnTo>
                      <a:pt x="2715" y="1132"/>
                    </a:lnTo>
                    <a:lnTo>
                      <a:pt x="2715" y="1134"/>
                    </a:lnTo>
                    <a:cubicBezTo>
                      <a:pt x="2713" y="1133"/>
                      <a:pt x="2712" y="1133"/>
                      <a:pt x="2711" y="1133"/>
                    </a:cubicBezTo>
                    <a:cubicBezTo>
                      <a:pt x="2704" y="1133"/>
                      <a:pt x="2723" y="1155"/>
                      <a:pt x="2743" y="1174"/>
                    </a:cubicBezTo>
                    <a:cubicBezTo>
                      <a:pt x="2743" y="1183"/>
                      <a:pt x="2745" y="1190"/>
                      <a:pt x="2748" y="1199"/>
                    </a:cubicBezTo>
                    <a:cubicBezTo>
                      <a:pt x="2737" y="1187"/>
                      <a:pt x="2731" y="1184"/>
                      <a:pt x="2727" y="1184"/>
                    </a:cubicBezTo>
                    <a:cubicBezTo>
                      <a:pt x="2720" y="1184"/>
                      <a:pt x="2722" y="1198"/>
                      <a:pt x="2714" y="1198"/>
                    </a:cubicBezTo>
                    <a:cubicBezTo>
                      <a:pt x="2710" y="1198"/>
                      <a:pt x="2703" y="1193"/>
                      <a:pt x="2690" y="1181"/>
                    </a:cubicBezTo>
                    <a:lnTo>
                      <a:pt x="2690" y="1181"/>
                    </a:lnTo>
                    <a:cubicBezTo>
                      <a:pt x="2703" y="1206"/>
                      <a:pt x="2666" y="1224"/>
                      <a:pt x="2688" y="1273"/>
                    </a:cubicBezTo>
                    <a:lnTo>
                      <a:pt x="2688" y="1273"/>
                    </a:lnTo>
                    <a:cubicBezTo>
                      <a:pt x="2686" y="1273"/>
                      <a:pt x="2684" y="1273"/>
                      <a:pt x="2682" y="1273"/>
                    </a:cubicBezTo>
                    <a:cubicBezTo>
                      <a:pt x="2671" y="1273"/>
                      <a:pt x="2660" y="1275"/>
                      <a:pt x="2662" y="1292"/>
                    </a:cubicBezTo>
                    <a:lnTo>
                      <a:pt x="2634" y="1252"/>
                    </a:lnTo>
                    <a:lnTo>
                      <a:pt x="2646" y="1322"/>
                    </a:lnTo>
                    <a:cubicBezTo>
                      <a:pt x="2620" y="1308"/>
                      <a:pt x="2602" y="1280"/>
                      <a:pt x="2597" y="1250"/>
                    </a:cubicBezTo>
                    <a:cubicBezTo>
                      <a:pt x="2597" y="1315"/>
                      <a:pt x="2585" y="1283"/>
                      <a:pt x="2585" y="1345"/>
                    </a:cubicBezTo>
                    <a:lnTo>
                      <a:pt x="2572" y="1315"/>
                    </a:lnTo>
                    <a:cubicBezTo>
                      <a:pt x="2564" y="1321"/>
                      <a:pt x="2566" y="1351"/>
                      <a:pt x="2557" y="1351"/>
                    </a:cubicBezTo>
                    <a:cubicBezTo>
                      <a:pt x="2555" y="1351"/>
                      <a:pt x="2552" y="1349"/>
                      <a:pt x="2548" y="1345"/>
                    </a:cubicBezTo>
                    <a:cubicBezTo>
                      <a:pt x="2538" y="1335"/>
                      <a:pt x="2526" y="1332"/>
                      <a:pt x="2514" y="1332"/>
                    </a:cubicBezTo>
                    <a:cubicBezTo>
                      <a:pt x="2481" y="1332"/>
                      <a:pt x="2443" y="1355"/>
                      <a:pt x="2401" y="1355"/>
                    </a:cubicBezTo>
                    <a:cubicBezTo>
                      <a:pt x="2387" y="1355"/>
                      <a:pt x="2373" y="1352"/>
                      <a:pt x="2358" y="1345"/>
                    </a:cubicBezTo>
                    <a:lnTo>
                      <a:pt x="2358" y="1345"/>
                    </a:lnTo>
                    <a:cubicBezTo>
                      <a:pt x="2369" y="1370"/>
                      <a:pt x="2370" y="1378"/>
                      <a:pt x="2367" y="1378"/>
                    </a:cubicBezTo>
                    <a:cubicBezTo>
                      <a:pt x="2362" y="1378"/>
                      <a:pt x="2347" y="1359"/>
                      <a:pt x="2339" y="1359"/>
                    </a:cubicBezTo>
                    <a:cubicBezTo>
                      <a:pt x="2335" y="1359"/>
                      <a:pt x="2333" y="1365"/>
                      <a:pt x="2337" y="1382"/>
                    </a:cubicBezTo>
                    <a:cubicBezTo>
                      <a:pt x="2328" y="1361"/>
                      <a:pt x="2317" y="1352"/>
                      <a:pt x="2321" y="1331"/>
                    </a:cubicBezTo>
                    <a:lnTo>
                      <a:pt x="2321" y="1331"/>
                    </a:lnTo>
                    <a:cubicBezTo>
                      <a:pt x="2316" y="1338"/>
                      <a:pt x="2310" y="1340"/>
                      <a:pt x="2304" y="1340"/>
                    </a:cubicBezTo>
                    <a:cubicBezTo>
                      <a:pt x="2296" y="1340"/>
                      <a:pt x="2289" y="1336"/>
                      <a:pt x="2282" y="1336"/>
                    </a:cubicBezTo>
                    <a:cubicBezTo>
                      <a:pt x="2274" y="1336"/>
                      <a:pt x="2267" y="1342"/>
                      <a:pt x="2263" y="1368"/>
                    </a:cubicBezTo>
                    <a:cubicBezTo>
                      <a:pt x="2256" y="1347"/>
                      <a:pt x="2263" y="1336"/>
                      <a:pt x="2256" y="1324"/>
                    </a:cubicBezTo>
                    <a:cubicBezTo>
                      <a:pt x="2256" y="1328"/>
                      <a:pt x="2254" y="1337"/>
                      <a:pt x="2251" y="1337"/>
                    </a:cubicBezTo>
                    <a:cubicBezTo>
                      <a:pt x="2250" y="1337"/>
                      <a:pt x="2248" y="1335"/>
                      <a:pt x="2247" y="1331"/>
                    </a:cubicBezTo>
                    <a:cubicBezTo>
                      <a:pt x="2240" y="1320"/>
                      <a:pt x="2247" y="1313"/>
                      <a:pt x="2249" y="1303"/>
                    </a:cubicBezTo>
                    <a:lnTo>
                      <a:pt x="2249" y="1303"/>
                    </a:lnTo>
                    <a:cubicBezTo>
                      <a:pt x="2224" y="1310"/>
                      <a:pt x="2231" y="1378"/>
                      <a:pt x="2240" y="1440"/>
                    </a:cubicBezTo>
                    <a:cubicBezTo>
                      <a:pt x="2232" y="1430"/>
                      <a:pt x="2225" y="1425"/>
                      <a:pt x="2220" y="1425"/>
                    </a:cubicBezTo>
                    <a:cubicBezTo>
                      <a:pt x="2212" y="1425"/>
                      <a:pt x="2208" y="1436"/>
                      <a:pt x="2205" y="1461"/>
                    </a:cubicBezTo>
                    <a:cubicBezTo>
                      <a:pt x="2196" y="1443"/>
                      <a:pt x="2184" y="1422"/>
                      <a:pt x="2203" y="1412"/>
                    </a:cubicBezTo>
                    <a:cubicBezTo>
                      <a:pt x="2197" y="1412"/>
                      <a:pt x="2180" y="1406"/>
                      <a:pt x="2165" y="1406"/>
                    </a:cubicBezTo>
                    <a:cubicBezTo>
                      <a:pt x="2150" y="1406"/>
                      <a:pt x="2137" y="1412"/>
                      <a:pt x="2138" y="1438"/>
                    </a:cubicBezTo>
                    <a:cubicBezTo>
                      <a:pt x="2136" y="1433"/>
                      <a:pt x="2134" y="1431"/>
                      <a:pt x="2131" y="1431"/>
                    </a:cubicBezTo>
                    <a:cubicBezTo>
                      <a:pt x="2126" y="1431"/>
                      <a:pt x="2121" y="1437"/>
                      <a:pt x="2120" y="1440"/>
                    </a:cubicBezTo>
                    <a:cubicBezTo>
                      <a:pt x="2100" y="1440"/>
                      <a:pt x="2094" y="1436"/>
                      <a:pt x="2082" y="1436"/>
                    </a:cubicBezTo>
                    <a:cubicBezTo>
                      <a:pt x="2078" y="1436"/>
                      <a:pt x="2073" y="1437"/>
                      <a:pt x="2066" y="1438"/>
                    </a:cubicBezTo>
                    <a:lnTo>
                      <a:pt x="2073" y="1447"/>
                    </a:lnTo>
                    <a:cubicBezTo>
                      <a:pt x="2069" y="1472"/>
                      <a:pt x="2065" y="1480"/>
                      <a:pt x="2061" y="1480"/>
                    </a:cubicBezTo>
                    <a:cubicBezTo>
                      <a:pt x="2054" y="1480"/>
                      <a:pt x="2047" y="1467"/>
                      <a:pt x="2038" y="1467"/>
                    </a:cubicBezTo>
                    <a:cubicBezTo>
                      <a:pt x="2036" y="1467"/>
                      <a:pt x="2035" y="1468"/>
                      <a:pt x="2034" y="1468"/>
                    </a:cubicBezTo>
                    <a:lnTo>
                      <a:pt x="2034" y="1461"/>
                    </a:lnTo>
                    <a:cubicBezTo>
                      <a:pt x="2021" y="1447"/>
                      <a:pt x="2014" y="1444"/>
                      <a:pt x="2010" y="1444"/>
                    </a:cubicBezTo>
                    <a:cubicBezTo>
                      <a:pt x="2004" y="1444"/>
                      <a:pt x="2001" y="1450"/>
                      <a:pt x="1996" y="1450"/>
                    </a:cubicBezTo>
                    <a:cubicBezTo>
                      <a:pt x="1992" y="1450"/>
                      <a:pt x="1986" y="1445"/>
                      <a:pt x="1973" y="1426"/>
                    </a:cubicBezTo>
                    <a:lnTo>
                      <a:pt x="1971" y="1466"/>
                    </a:lnTo>
                    <a:cubicBezTo>
                      <a:pt x="1967" y="1485"/>
                      <a:pt x="1963" y="1492"/>
                      <a:pt x="1959" y="1492"/>
                    </a:cubicBezTo>
                    <a:cubicBezTo>
                      <a:pt x="1947" y="1492"/>
                      <a:pt x="1933" y="1435"/>
                      <a:pt x="1914" y="1435"/>
                    </a:cubicBezTo>
                    <a:cubicBezTo>
                      <a:pt x="1912" y="1435"/>
                      <a:pt x="1909" y="1436"/>
                      <a:pt x="1906" y="1438"/>
                    </a:cubicBezTo>
                    <a:lnTo>
                      <a:pt x="1911" y="1461"/>
                    </a:lnTo>
                    <a:cubicBezTo>
                      <a:pt x="1909" y="1463"/>
                      <a:pt x="1908" y="1464"/>
                      <a:pt x="1906" y="1464"/>
                    </a:cubicBezTo>
                    <a:cubicBezTo>
                      <a:pt x="1891" y="1464"/>
                      <a:pt x="1894" y="1344"/>
                      <a:pt x="1885" y="1334"/>
                    </a:cubicBezTo>
                    <a:cubicBezTo>
                      <a:pt x="1885" y="1324"/>
                      <a:pt x="1892" y="1322"/>
                      <a:pt x="1897" y="1317"/>
                    </a:cubicBezTo>
                    <a:cubicBezTo>
                      <a:pt x="1892" y="1306"/>
                      <a:pt x="1889" y="1302"/>
                      <a:pt x="1886" y="1302"/>
                    </a:cubicBezTo>
                    <a:cubicBezTo>
                      <a:pt x="1875" y="1302"/>
                      <a:pt x="1875" y="1367"/>
                      <a:pt x="1853" y="1371"/>
                    </a:cubicBezTo>
                    <a:cubicBezTo>
                      <a:pt x="1853" y="1345"/>
                      <a:pt x="1874" y="1306"/>
                      <a:pt x="1860" y="1299"/>
                    </a:cubicBezTo>
                    <a:cubicBezTo>
                      <a:pt x="1860" y="1296"/>
                      <a:pt x="1859" y="1295"/>
                      <a:pt x="1857" y="1295"/>
                    </a:cubicBezTo>
                    <a:cubicBezTo>
                      <a:pt x="1847" y="1295"/>
                      <a:pt x="1812" y="1331"/>
                      <a:pt x="1791" y="1331"/>
                    </a:cubicBezTo>
                    <a:cubicBezTo>
                      <a:pt x="1784" y="1331"/>
                      <a:pt x="1778" y="1326"/>
                      <a:pt x="1776" y="1313"/>
                    </a:cubicBezTo>
                    <a:cubicBezTo>
                      <a:pt x="1774" y="1334"/>
                      <a:pt x="1772" y="1354"/>
                      <a:pt x="1756" y="1366"/>
                    </a:cubicBezTo>
                    <a:cubicBezTo>
                      <a:pt x="1746" y="1366"/>
                      <a:pt x="1742" y="1345"/>
                      <a:pt x="1737" y="1331"/>
                    </a:cubicBezTo>
                    <a:cubicBezTo>
                      <a:pt x="1735" y="1323"/>
                      <a:pt x="1730" y="1316"/>
                      <a:pt x="1723" y="1316"/>
                    </a:cubicBezTo>
                    <a:cubicBezTo>
                      <a:pt x="1717" y="1316"/>
                      <a:pt x="1710" y="1321"/>
                      <a:pt x="1700" y="1334"/>
                    </a:cubicBezTo>
                    <a:cubicBezTo>
                      <a:pt x="1700" y="1327"/>
                      <a:pt x="1700" y="1322"/>
                      <a:pt x="1702" y="1317"/>
                    </a:cubicBezTo>
                    <a:lnTo>
                      <a:pt x="1702" y="1317"/>
                    </a:lnTo>
                    <a:cubicBezTo>
                      <a:pt x="1681" y="1327"/>
                      <a:pt x="1644" y="1324"/>
                      <a:pt x="1621" y="1352"/>
                    </a:cubicBezTo>
                    <a:cubicBezTo>
                      <a:pt x="1638" y="1308"/>
                      <a:pt x="1627" y="1297"/>
                      <a:pt x="1609" y="1297"/>
                    </a:cubicBezTo>
                    <a:cubicBezTo>
                      <a:pt x="1594" y="1297"/>
                      <a:pt x="1574" y="1305"/>
                      <a:pt x="1562" y="1305"/>
                    </a:cubicBezTo>
                    <a:cubicBezTo>
                      <a:pt x="1548" y="1305"/>
                      <a:pt x="1543" y="1296"/>
                      <a:pt x="1563" y="1259"/>
                    </a:cubicBezTo>
                    <a:lnTo>
                      <a:pt x="1519" y="1245"/>
                    </a:lnTo>
                    <a:lnTo>
                      <a:pt x="1526" y="1234"/>
                    </a:lnTo>
                    <a:cubicBezTo>
                      <a:pt x="1520" y="1228"/>
                      <a:pt x="1513" y="1225"/>
                      <a:pt x="1507" y="1225"/>
                    </a:cubicBezTo>
                    <a:cubicBezTo>
                      <a:pt x="1491" y="1225"/>
                      <a:pt x="1474" y="1239"/>
                      <a:pt x="1457" y="1252"/>
                    </a:cubicBezTo>
                    <a:cubicBezTo>
                      <a:pt x="1457" y="1241"/>
                      <a:pt x="1466" y="1234"/>
                      <a:pt x="1470" y="1229"/>
                    </a:cubicBezTo>
                    <a:cubicBezTo>
                      <a:pt x="1460" y="1208"/>
                      <a:pt x="1454" y="1198"/>
                      <a:pt x="1439" y="1198"/>
                    </a:cubicBezTo>
                    <a:cubicBezTo>
                      <a:pt x="1426" y="1198"/>
                      <a:pt x="1407" y="1205"/>
                      <a:pt x="1375" y="1218"/>
                    </a:cubicBezTo>
                    <a:lnTo>
                      <a:pt x="1399" y="1183"/>
                    </a:lnTo>
                    <a:lnTo>
                      <a:pt x="1399" y="1183"/>
                    </a:lnTo>
                    <a:cubicBezTo>
                      <a:pt x="1397" y="1184"/>
                      <a:pt x="1396" y="1184"/>
                      <a:pt x="1395" y="1184"/>
                    </a:cubicBezTo>
                    <a:cubicBezTo>
                      <a:pt x="1376" y="1184"/>
                      <a:pt x="1385" y="1108"/>
                      <a:pt x="1333" y="1108"/>
                    </a:cubicBezTo>
                    <a:cubicBezTo>
                      <a:pt x="1330" y="1108"/>
                      <a:pt x="1327" y="1108"/>
                      <a:pt x="1324" y="1109"/>
                    </a:cubicBezTo>
                    <a:cubicBezTo>
                      <a:pt x="1329" y="1104"/>
                      <a:pt x="1336" y="1099"/>
                      <a:pt x="1341" y="1097"/>
                    </a:cubicBezTo>
                    <a:lnTo>
                      <a:pt x="1341" y="1097"/>
                    </a:lnTo>
                    <a:cubicBezTo>
                      <a:pt x="1340" y="1097"/>
                      <a:pt x="1340" y="1097"/>
                      <a:pt x="1339" y="1097"/>
                    </a:cubicBezTo>
                    <a:cubicBezTo>
                      <a:pt x="1286" y="1097"/>
                      <a:pt x="1315" y="1009"/>
                      <a:pt x="1276" y="1009"/>
                    </a:cubicBezTo>
                    <a:cubicBezTo>
                      <a:pt x="1265" y="1009"/>
                      <a:pt x="1247" y="1017"/>
                      <a:pt x="1220" y="1037"/>
                    </a:cubicBezTo>
                    <a:lnTo>
                      <a:pt x="1171" y="1039"/>
                    </a:lnTo>
                    <a:cubicBezTo>
                      <a:pt x="1190" y="1076"/>
                      <a:pt x="1118" y="1076"/>
                      <a:pt x="1111" y="1104"/>
                    </a:cubicBezTo>
                    <a:cubicBezTo>
                      <a:pt x="1094" y="1098"/>
                      <a:pt x="1112" y="1054"/>
                      <a:pt x="1130" y="1054"/>
                    </a:cubicBezTo>
                    <a:cubicBezTo>
                      <a:pt x="1133" y="1054"/>
                      <a:pt x="1135" y="1054"/>
                      <a:pt x="1137" y="1055"/>
                    </a:cubicBezTo>
                    <a:lnTo>
                      <a:pt x="1132" y="1062"/>
                    </a:lnTo>
                    <a:cubicBezTo>
                      <a:pt x="1197" y="1018"/>
                      <a:pt x="1118" y="1007"/>
                      <a:pt x="1162" y="974"/>
                    </a:cubicBezTo>
                    <a:cubicBezTo>
                      <a:pt x="1104" y="916"/>
                      <a:pt x="1095" y="831"/>
                      <a:pt x="1062" y="773"/>
                    </a:cubicBezTo>
                    <a:lnTo>
                      <a:pt x="1014" y="810"/>
                    </a:lnTo>
                    <a:lnTo>
                      <a:pt x="1002" y="782"/>
                    </a:lnTo>
                    <a:cubicBezTo>
                      <a:pt x="1007" y="774"/>
                      <a:pt x="1022" y="762"/>
                      <a:pt x="1034" y="762"/>
                    </a:cubicBezTo>
                    <a:cubicBezTo>
                      <a:pt x="1039" y="762"/>
                      <a:pt x="1043" y="765"/>
                      <a:pt x="1046" y="770"/>
                    </a:cubicBezTo>
                    <a:cubicBezTo>
                      <a:pt x="1059" y="758"/>
                      <a:pt x="1048" y="753"/>
                      <a:pt x="1032" y="753"/>
                    </a:cubicBezTo>
                    <a:cubicBezTo>
                      <a:pt x="1017" y="753"/>
                      <a:pt x="996" y="758"/>
                      <a:pt x="991" y="761"/>
                    </a:cubicBezTo>
                    <a:cubicBezTo>
                      <a:pt x="991" y="734"/>
                      <a:pt x="1012" y="730"/>
                      <a:pt x="1030" y="730"/>
                    </a:cubicBezTo>
                    <a:cubicBezTo>
                      <a:pt x="1038" y="730"/>
                      <a:pt x="1046" y="731"/>
                      <a:pt x="1051" y="731"/>
                    </a:cubicBezTo>
                    <a:cubicBezTo>
                      <a:pt x="1055" y="731"/>
                      <a:pt x="1056" y="730"/>
                      <a:pt x="1055" y="729"/>
                    </a:cubicBezTo>
                    <a:lnTo>
                      <a:pt x="1042" y="715"/>
                    </a:lnTo>
                    <a:lnTo>
                      <a:pt x="1037" y="722"/>
                    </a:lnTo>
                    <a:cubicBezTo>
                      <a:pt x="1022" y="722"/>
                      <a:pt x="1008" y="726"/>
                      <a:pt x="997" y="726"/>
                    </a:cubicBezTo>
                    <a:cubicBezTo>
                      <a:pt x="987" y="726"/>
                      <a:pt x="980" y="723"/>
                      <a:pt x="974" y="712"/>
                    </a:cubicBezTo>
                    <a:cubicBezTo>
                      <a:pt x="974" y="694"/>
                      <a:pt x="1000" y="687"/>
                      <a:pt x="1000" y="680"/>
                    </a:cubicBezTo>
                    <a:cubicBezTo>
                      <a:pt x="1002" y="678"/>
                      <a:pt x="1004" y="675"/>
                      <a:pt x="995" y="671"/>
                    </a:cubicBezTo>
                    <a:lnTo>
                      <a:pt x="977" y="636"/>
                    </a:lnTo>
                    <a:lnTo>
                      <a:pt x="944" y="675"/>
                    </a:lnTo>
                    <a:cubicBezTo>
                      <a:pt x="928" y="675"/>
                      <a:pt x="925" y="665"/>
                      <a:pt x="918" y="665"/>
                    </a:cubicBezTo>
                    <a:cubicBezTo>
                      <a:pt x="913" y="665"/>
                      <a:pt x="906" y="670"/>
                      <a:pt x="891" y="687"/>
                    </a:cubicBezTo>
                    <a:cubicBezTo>
                      <a:pt x="947" y="622"/>
                      <a:pt x="831" y="559"/>
                      <a:pt x="840" y="534"/>
                    </a:cubicBezTo>
                    <a:lnTo>
                      <a:pt x="840" y="534"/>
                    </a:lnTo>
                    <a:cubicBezTo>
                      <a:pt x="836" y="534"/>
                      <a:pt x="832" y="535"/>
                      <a:pt x="828" y="535"/>
                    </a:cubicBezTo>
                    <a:cubicBezTo>
                      <a:pt x="802" y="535"/>
                      <a:pt x="778" y="521"/>
                      <a:pt x="766" y="497"/>
                    </a:cubicBezTo>
                    <a:cubicBezTo>
                      <a:pt x="764" y="506"/>
                      <a:pt x="739" y="531"/>
                      <a:pt x="723" y="531"/>
                    </a:cubicBezTo>
                    <a:cubicBezTo>
                      <a:pt x="719" y="531"/>
                      <a:pt x="715" y="529"/>
                      <a:pt x="712" y="525"/>
                    </a:cubicBezTo>
                    <a:cubicBezTo>
                      <a:pt x="801" y="461"/>
                      <a:pt x="721" y="462"/>
                      <a:pt x="758" y="399"/>
                    </a:cubicBezTo>
                    <a:lnTo>
                      <a:pt x="758" y="399"/>
                    </a:lnTo>
                    <a:cubicBezTo>
                      <a:pt x="753" y="406"/>
                      <a:pt x="748" y="409"/>
                      <a:pt x="742" y="409"/>
                    </a:cubicBezTo>
                    <a:cubicBezTo>
                      <a:pt x="728" y="409"/>
                      <a:pt x="713" y="395"/>
                      <a:pt x="698" y="395"/>
                    </a:cubicBezTo>
                    <a:cubicBezTo>
                      <a:pt x="687" y="395"/>
                      <a:pt x="676" y="402"/>
                      <a:pt x="666" y="425"/>
                    </a:cubicBezTo>
                    <a:cubicBezTo>
                      <a:pt x="657" y="404"/>
                      <a:pt x="696" y="395"/>
                      <a:pt x="701" y="367"/>
                    </a:cubicBezTo>
                    <a:cubicBezTo>
                      <a:pt x="634" y="362"/>
                      <a:pt x="636" y="274"/>
                      <a:pt x="573" y="246"/>
                    </a:cubicBezTo>
                    <a:cubicBezTo>
                      <a:pt x="564" y="256"/>
                      <a:pt x="559" y="279"/>
                      <a:pt x="534" y="288"/>
                    </a:cubicBezTo>
                    <a:lnTo>
                      <a:pt x="552" y="214"/>
                    </a:lnTo>
                    <a:cubicBezTo>
                      <a:pt x="552" y="214"/>
                      <a:pt x="552" y="214"/>
                      <a:pt x="552" y="214"/>
                    </a:cubicBezTo>
                    <a:cubicBezTo>
                      <a:pt x="541" y="214"/>
                      <a:pt x="517" y="241"/>
                      <a:pt x="507" y="241"/>
                    </a:cubicBezTo>
                    <a:cubicBezTo>
                      <a:pt x="502" y="241"/>
                      <a:pt x="500" y="235"/>
                      <a:pt x="504" y="219"/>
                    </a:cubicBezTo>
                    <a:lnTo>
                      <a:pt x="504" y="219"/>
                    </a:lnTo>
                    <a:cubicBezTo>
                      <a:pt x="499" y="229"/>
                      <a:pt x="493" y="247"/>
                      <a:pt x="484" y="247"/>
                    </a:cubicBezTo>
                    <a:cubicBezTo>
                      <a:pt x="484" y="247"/>
                      <a:pt x="483" y="246"/>
                      <a:pt x="483" y="246"/>
                    </a:cubicBezTo>
                    <a:cubicBezTo>
                      <a:pt x="453" y="184"/>
                      <a:pt x="392" y="163"/>
                      <a:pt x="334" y="137"/>
                    </a:cubicBezTo>
                    <a:cubicBezTo>
                      <a:pt x="283" y="121"/>
                      <a:pt x="239" y="84"/>
                      <a:pt x="212" y="38"/>
                    </a:cubicBezTo>
                    <a:lnTo>
                      <a:pt x="161" y="91"/>
                    </a:lnTo>
                    <a:lnTo>
                      <a:pt x="198" y="45"/>
                    </a:lnTo>
                    <a:cubicBezTo>
                      <a:pt x="193" y="45"/>
                      <a:pt x="181" y="45"/>
                      <a:pt x="198" y="21"/>
                    </a:cubicBezTo>
                    <a:lnTo>
                      <a:pt x="207" y="24"/>
                    </a:lnTo>
                    <a:cubicBezTo>
                      <a:pt x="202" y="17"/>
                      <a:pt x="200" y="10"/>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63" name="Google Shape;6263;p40"/>
              <p:cNvSpPr/>
              <p:nvPr/>
            </p:nvSpPr>
            <p:spPr>
              <a:xfrm>
                <a:off x="661125" y="1783150"/>
                <a:ext cx="475" cy="575"/>
              </a:xfrm>
              <a:custGeom>
                <a:avLst/>
                <a:gdLst/>
                <a:ahLst/>
                <a:cxnLst/>
                <a:rect l="l" t="t" r="r" b="b"/>
                <a:pathLst>
                  <a:path w="19" h="23" extrusionOk="0">
                    <a:moveTo>
                      <a:pt x="5" y="1"/>
                    </a:moveTo>
                    <a:lnTo>
                      <a:pt x="5" y="1"/>
                    </a:lnTo>
                    <a:cubicBezTo>
                      <a:pt x="12" y="8"/>
                      <a:pt x="8" y="15"/>
                      <a:pt x="1" y="19"/>
                    </a:cubicBezTo>
                    <a:cubicBezTo>
                      <a:pt x="4" y="21"/>
                      <a:pt x="8" y="22"/>
                      <a:pt x="11" y="22"/>
                    </a:cubicBezTo>
                    <a:cubicBezTo>
                      <a:pt x="15" y="22"/>
                      <a:pt x="18" y="19"/>
                      <a:pt x="17" y="12"/>
                    </a:cubicBezTo>
                    <a:cubicBezTo>
                      <a:pt x="15" y="8"/>
                      <a:pt x="10"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64" name="Google Shape;6264;p40"/>
              <p:cNvSpPr/>
              <p:nvPr/>
            </p:nvSpPr>
            <p:spPr>
              <a:xfrm>
                <a:off x="636625" y="1809000"/>
                <a:ext cx="250" cy="550"/>
              </a:xfrm>
              <a:custGeom>
                <a:avLst/>
                <a:gdLst/>
                <a:ahLst/>
                <a:cxnLst/>
                <a:rect l="l" t="t" r="r" b="b"/>
                <a:pathLst>
                  <a:path w="10" h="22" extrusionOk="0">
                    <a:moveTo>
                      <a:pt x="2" y="1"/>
                    </a:moveTo>
                    <a:lnTo>
                      <a:pt x="2" y="1"/>
                    </a:lnTo>
                    <a:cubicBezTo>
                      <a:pt x="0" y="8"/>
                      <a:pt x="2" y="17"/>
                      <a:pt x="9" y="21"/>
                    </a:cubicBezTo>
                    <a:cubicBezTo>
                      <a:pt x="5" y="14"/>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65" name="Google Shape;6265;p40"/>
              <p:cNvSpPr/>
              <p:nvPr/>
            </p:nvSpPr>
            <p:spPr>
              <a:xfrm>
                <a:off x="609775" y="1804125"/>
                <a:ext cx="150" cy="150"/>
              </a:xfrm>
              <a:custGeom>
                <a:avLst/>
                <a:gdLst/>
                <a:ahLst/>
                <a:cxnLst/>
                <a:rect l="l" t="t" r="r" b="b"/>
                <a:pathLst>
                  <a:path w="6" h="6" extrusionOk="0">
                    <a:moveTo>
                      <a:pt x="5" y="1"/>
                    </a:moveTo>
                    <a:lnTo>
                      <a:pt x="5" y="1"/>
                    </a:lnTo>
                    <a:lnTo>
                      <a:pt x="1" y="5"/>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66" name="Google Shape;6266;p40"/>
              <p:cNvSpPr/>
              <p:nvPr/>
            </p:nvSpPr>
            <p:spPr>
              <a:xfrm>
                <a:off x="660850" y="1797225"/>
                <a:ext cx="600" cy="175"/>
              </a:xfrm>
              <a:custGeom>
                <a:avLst/>
                <a:gdLst/>
                <a:ahLst/>
                <a:cxnLst/>
                <a:rect l="l" t="t" r="r" b="b"/>
                <a:pathLst>
                  <a:path w="24" h="7" extrusionOk="0">
                    <a:moveTo>
                      <a:pt x="0" y="1"/>
                    </a:moveTo>
                    <a:lnTo>
                      <a:pt x="0" y="1"/>
                    </a:lnTo>
                    <a:cubicBezTo>
                      <a:pt x="3" y="5"/>
                      <a:pt x="7" y="6"/>
                      <a:pt x="12" y="6"/>
                    </a:cubicBezTo>
                    <a:cubicBezTo>
                      <a:pt x="16" y="6"/>
                      <a:pt x="20" y="5"/>
                      <a:pt x="23" y="3"/>
                    </a:cubicBezTo>
                    <a:lnTo>
                      <a:pt x="23" y="3"/>
                    </a:lnTo>
                    <a:cubicBezTo>
                      <a:pt x="21" y="4"/>
                      <a:pt x="19" y="4"/>
                      <a:pt x="17" y="4"/>
                    </a:cubicBezTo>
                    <a:cubicBezTo>
                      <a:pt x="11"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67" name="Google Shape;6267;p40"/>
              <p:cNvSpPr/>
              <p:nvPr/>
            </p:nvSpPr>
            <p:spPr>
              <a:xfrm>
                <a:off x="662925" y="1779275"/>
                <a:ext cx="600" cy="550"/>
              </a:xfrm>
              <a:custGeom>
                <a:avLst/>
                <a:gdLst/>
                <a:ahLst/>
                <a:cxnLst/>
                <a:rect l="l" t="t" r="r" b="b"/>
                <a:pathLst>
                  <a:path w="24" h="22" extrusionOk="0">
                    <a:moveTo>
                      <a:pt x="8" y="0"/>
                    </a:moveTo>
                    <a:lnTo>
                      <a:pt x="8" y="0"/>
                    </a:lnTo>
                    <a:cubicBezTo>
                      <a:pt x="7" y="1"/>
                      <a:pt x="7" y="1"/>
                      <a:pt x="7" y="1"/>
                    </a:cubicBezTo>
                    <a:lnTo>
                      <a:pt x="7" y="1"/>
                    </a:lnTo>
                    <a:lnTo>
                      <a:pt x="8" y="0"/>
                    </a:lnTo>
                    <a:close/>
                    <a:moveTo>
                      <a:pt x="7" y="1"/>
                    </a:moveTo>
                    <a:lnTo>
                      <a:pt x="1" y="21"/>
                    </a:lnTo>
                    <a:cubicBezTo>
                      <a:pt x="4" y="17"/>
                      <a:pt x="8" y="15"/>
                      <a:pt x="12" y="15"/>
                    </a:cubicBezTo>
                    <a:cubicBezTo>
                      <a:pt x="16" y="15"/>
                      <a:pt x="20" y="17"/>
                      <a:pt x="24" y="17"/>
                    </a:cubicBezTo>
                    <a:cubicBezTo>
                      <a:pt x="17" y="10"/>
                      <a:pt x="7" y="5"/>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68" name="Google Shape;6268;p40"/>
              <p:cNvSpPr/>
              <p:nvPr/>
            </p:nvSpPr>
            <p:spPr>
              <a:xfrm>
                <a:off x="670175" y="1780150"/>
                <a:ext cx="600" cy="600"/>
              </a:xfrm>
              <a:custGeom>
                <a:avLst/>
                <a:gdLst/>
                <a:ahLst/>
                <a:cxnLst/>
                <a:rect l="l" t="t" r="r" b="b"/>
                <a:pathLst>
                  <a:path w="24" h="24" extrusionOk="0">
                    <a:moveTo>
                      <a:pt x="10" y="0"/>
                    </a:moveTo>
                    <a:lnTo>
                      <a:pt x="10" y="0"/>
                    </a:lnTo>
                    <a:cubicBezTo>
                      <a:pt x="0" y="7"/>
                      <a:pt x="7" y="23"/>
                      <a:pt x="21" y="23"/>
                    </a:cubicBezTo>
                    <a:cubicBezTo>
                      <a:pt x="21" y="16"/>
                      <a:pt x="24" y="19"/>
                      <a:pt x="24" y="12"/>
                    </a:cubicBez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69" name="Google Shape;6269;p40"/>
              <p:cNvSpPr/>
              <p:nvPr/>
            </p:nvSpPr>
            <p:spPr>
              <a:xfrm>
                <a:off x="665900" y="1780525"/>
                <a:ext cx="825" cy="900"/>
              </a:xfrm>
              <a:custGeom>
                <a:avLst/>
                <a:gdLst/>
                <a:ahLst/>
                <a:cxnLst/>
                <a:rect l="l" t="t" r="r" b="b"/>
                <a:pathLst>
                  <a:path w="33" h="36" extrusionOk="0">
                    <a:moveTo>
                      <a:pt x="6" y="0"/>
                    </a:moveTo>
                    <a:cubicBezTo>
                      <a:pt x="0" y="0"/>
                      <a:pt x="1" y="12"/>
                      <a:pt x="2" y="24"/>
                    </a:cubicBezTo>
                    <a:cubicBezTo>
                      <a:pt x="11" y="32"/>
                      <a:pt x="16" y="35"/>
                      <a:pt x="20" y="35"/>
                    </a:cubicBezTo>
                    <a:cubicBezTo>
                      <a:pt x="27" y="35"/>
                      <a:pt x="29" y="26"/>
                      <a:pt x="32" y="18"/>
                    </a:cubicBezTo>
                    <a:lnTo>
                      <a:pt x="32" y="18"/>
                    </a:lnTo>
                    <a:lnTo>
                      <a:pt x="30" y="20"/>
                    </a:lnTo>
                    <a:cubicBezTo>
                      <a:pt x="18" y="6"/>
                      <a:pt x="11"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70" name="Google Shape;6270;p40"/>
              <p:cNvSpPr/>
              <p:nvPr/>
            </p:nvSpPr>
            <p:spPr>
              <a:xfrm>
                <a:off x="666725" y="1780500"/>
                <a:ext cx="225" cy="350"/>
              </a:xfrm>
              <a:custGeom>
                <a:avLst/>
                <a:gdLst/>
                <a:ahLst/>
                <a:cxnLst/>
                <a:rect l="l" t="t" r="r" b="b"/>
                <a:pathLst>
                  <a:path w="9" h="14" extrusionOk="0">
                    <a:moveTo>
                      <a:pt x="2" y="1"/>
                    </a:moveTo>
                    <a:cubicBezTo>
                      <a:pt x="1" y="1"/>
                      <a:pt x="3" y="8"/>
                      <a:pt x="2" y="13"/>
                    </a:cubicBezTo>
                    <a:lnTo>
                      <a:pt x="2" y="13"/>
                    </a:lnTo>
                    <a:cubicBezTo>
                      <a:pt x="3" y="10"/>
                      <a:pt x="7" y="7"/>
                      <a:pt x="9" y="7"/>
                    </a:cubicBezTo>
                    <a:cubicBezTo>
                      <a:pt x="5" y="3"/>
                      <a:pt x="3" y="1"/>
                      <a:pt x="2" y="1"/>
                    </a:cubicBezTo>
                    <a:close/>
                    <a:moveTo>
                      <a:pt x="2" y="13"/>
                    </a:moveTo>
                    <a:lnTo>
                      <a:pt x="2" y="13"/>
                    </a:lnTo>
                    <a:cubicBezTo>
                      <a:pt x="2" y="13"/>
                      <a:pt x="2" y="14"/>
                      <a:pt x="2" y="14"/>
                    </a:cubicBezTo>
                    <a:cubicBezTo>
                      <a:pt x="2" y="14"/>
                      <a:pt x="2" y="13"/>
                      <a:pt x="2" y="1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71" name="Google Shape;6271;p40"/>
              <p:cNvSpPr/>
              <p:nvPr/>
            </p:nvSpPr>
            <p:spPr>
              <a:xfrm>
                <a:off x="660925" y="1781600"/>
                <a:ext cx="1125" cy="1025"/>
              </a:xfrm>
              <a:custGeom>
                <a:avLst/>
                <a:gdLst/>
                <a:ahLst/>
                <a:cxnLst/>
                <a:rect l="l" t="t" r="r" b="b"/>
                <a:pathLst>
                  <a:path w="45" h="41" extrusionOk="0">
                    <a:moveTo>
                      <a:pt x="7" y="0"/>
                    </a:moveTo>
                    <a:cubicBezTo>
                      <a:pt x="1" y="0"/>
                      <a:pt x="17" y="41"/>
                      <a:pt x="28" y="41"/>
                    </a:cubicBezTo>
                    <a:cubicBezTo>
                      <a:pt x="31" y="41"/>
                      <a:pt x="33" y="38"/>
                      <a:pt x="34" y="30"/>
                    </a:cubicBezTo>
                    <a:cubicBezTo>
                      <a:pt x="45" y="30"/>
                      <a:pt x="8" y="6"/>
                      <a:pt x="14" y="6"/>
                    </a:cubicBezTo>
                    <a:cubicBezTo>
                      <a:pt x="14" y="6"/>
                      <a:pt x="15" y="7"/>
                      <a:pt x="16" y="7"/>
                    </a:cubicBezTo>
                    <a:cubicBezTo>
                      <a:pt x="12" y="2"/>
                      <a:pt x="9"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72" name="Google Shape;6272;p40"/>
              <p:cNvSpPr/>
              <p:nvPr/>
            </p:nvSpPr>
            <p:spPr>
              <a:xfrm>
                <a:off x="667275" y="1782175"/>
                <a:ext cx="900" cy="725"/>
              </a:xfrm>
              <a:custGeom>
                <a:avLst/>
                <a:gdLst/>
                <a:ahLst/>
                <a:cxnLst/>
                <a:rect l="l" t="t" r="r" b="b"/>
                <a:pathLst>
                  <a:path w="36" h="29" extrusionOk="0">
                    <a:moveTo>
                      <a:pt x="1" y="0"/>
                    </a:moveTo>
                    <a:lnTo>
                      <a:pt x="19" y="28"/>
                    </a:lnTo>
                    <a:lnTo>
                      <a:pt x="35"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73" name="Google Shape;6273;p40"/>
              <p:cNvSpPr/>
              <p:nvPr/>
            </p:nvSpPr>
            <p:spPr>
              <a:xfrm>
                <a:off x="665525" y="1783625"/>
                <a:ext cx="850" cy="550"/>
              </a:xfrm>
              <a:custGeom>
                <a:avLst/>
                <a:gdLst/>
                <a:ahLst/>
                <a:cxnLst/>
                <a:rect l="l" t="t" r="r" b="b"/>
                <a:pathLst>
                  <a:path w="34" h="22" extrusionOk="0">
                    <a:moveTo>
                      <a:pt x="26" y="0"/>
                    </a:moveTo>
                    <a:cubicBezTo>
                      <a:pt x="15" y="7"/>
                      <a:pt x="1" y="14"/>
                      <a:pt x="10" y="21"/>
                    </a:cubicBezTo>
                    <a:lnTo>
                      <a:pt x="33" y="12"/>
                    </a:lnTo>
                    <a:cubicBezTo>
                      <a:pt x="29" y="9"/>
                      <a:pt x="26" y="5"/>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74" name="Google Shape;6274;p40"/>
              <p:cNvSpPr/>
              <p:nvPr/>
            </p:nvSpPr>
            <p:spPr>
              <a:xfrm>
                <a:off x="666175" y="1783200"/>
                <a:ext cx="250" cy="450"/>
              </a:xfrm>
              <a:custGeom>
                <a:avLst/>
                <a:gdLst/>
                <a:ahLst/>
                <a:cxnLst/>
                <a:rect l="l" t="t" r="r" b="b"/>
                <a:pathLst>
                  <a:path w="10" h="18" extrusionOk="0">
                    <a:moveTo>
                      <a:pt x="7" y="1"/>
                    </a:moveTo>
                    <a:cubicBezTo>
                      <a:pt x="3" y="6"/>
                      <a:pt x="0" y="10"/>
                      <a:pt x="0" y="17"/>
                    </a:cubicBezTo>
                    <a:cubicBezTo>
                      <a:pt x="5" y="13"/>
                      <a:pt x="10" y="8"/>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75" name="Google Shape;6275;p40"/>
              <p:cNvSpPr/>
              <p:nvPr/>
            </p:nvSpPr>
            <p:spPr>
              <a:xfrm>
                <a:off x="667275" y="1783450"/>
                <a:ext cx="600" cy="250"/>
              </a:xfrm>
              <a:custGeom>
                <a:avLst/>
                <a:gdLst/>
                <a:ahLst/>
                <a:cxnLst/>
                <a:rect l="l" t="t" r="r" b="b"/>
                <a:pathLst>
                  <a:path w="24" h="10" extrusionOk="0">
                    <a:moveTo>
                      <a:pt x="12" y="0"/>
                    </a:moveTo>
                    <a:lnTo>
                      <a:pt x="1" y="9"/>
                    </a:lnTo>
                    <a:lnTo>
                      <a:pt x="24" y="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76" name="Google Shape;6276;p40"/>
              <p:cNvSpPr/>
              <p:nvPr/>
            </p:nvSpPr>
            <p:spPr>
              <a:xfrm>
                <a:off x="661950" y="1788375"/>
                <a:ext cx="600" cy="775"/>
              </a:xfrm>
              <a:custGeom>
                <a:avLst/>
                <a:gdLst/>
                <a:ahLst/>
                <a:cxnLst/>
                <a:rect l="l" t="t" r="r" b="b"/>
                <a:pathLst>
                  <a:path w="24" h="31" extrusionOk="0">
                    <a:moveTo>
                      <a:pt x="5" y="0"/>
                    </a:moveTo>
                    <a:lnTo>
                      <a:pt x="0" y="23"/>
                    </a:lnTo>
                    <a:cubicBezTo>
                      <a:pt x="6" y="28"/>
                      <a:pt x="12" y="30"/>
                      <a:pt x="16" y="30"/>
                    </a:cubicBezTo>
                    <a:cubicBezTo>
                      <a:pt x="21" y="30"/>
                      <a:pt x="23" y="28"/>
                      <a:pt x="23" y="23"/>
                    </a:cubicBezTo>
                    <a:cubicBezTo>
                      <a:pt x="16" y="14"/>
                      <a:pt x="19"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77" name="Google Shape;6277;p40"/>
              <p:cNvSpPr/>
              <p:nvPr/>
            </p:nvSpPr>
            <p:spPr>
              <a:xfrm>
                <a:off x="664600" y="1788300"/>
                <a:ext cx="1075" cy="800"/>
              </a:xfrm>
              <a:custGeom>
                <a:avLst/>
                <a:gdLst/>
                <a:ahLst/>
                <a:cxnLst/>
                <a:rect l="l" t="t" r="r" b="b"/>
                <a:pathLst>
                  <a:path w="43" h="32" extrusionOk="0">
                    <a:moveTo>
                      <a:pt x="1" y="1"/>
                    </a:moveTo>
                    <a:lnTo>
                      <a:pt x="43" y="31"/>
                    </a:lnTo>
                    <a:lnTo>
                      <a:pt x="33" y="13"/>
                    </a:lnTo>
                    <a:cubicBezTo>
                      <a:pt x="22" y="10"/>
                      <a:pt x="10"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78" name="Google Shape;6278;p40"/>
              <p:cNvSpPr/>
              <p:nvPr/>
            </p:nvSpPr>
            <p:spPr>
              <a:xfrm>
                <a:off x="664725" y="1789950"/>
                <a:ext cx="775" cy="825"/>
              </a:xfrm>
              <a:custGeom>
                <a:avLst/>
                <a:gdLst/>
                <a:ahLst/>
                <a:cxnLst/>
                <a:rect l="l" t="t" r="r" b="b"/>
                <a:pathLst>
                  <a:path w="31" h="33" extrusionOk="0">
                    <a:moveTo>
                      <a:pt x="9" y="0"/>
                    </a:moveTo>
                    <a:cubicBezTo>
                      <a:pt x="7" y="0"/>
                      <a:pt x="4" y="1"/>
                      <a:pt x="1" y="2"/>
                    </a:cubicBezTo>
                    <a:cubicBezTo>
                      <a:pt x="9" y="9"/>
                      <a:pt x="16" y="33"/>
                      <a:pt x="23" y="33"/>
                    </a:cubicBezTo>
                    <a:cubicBezTo>
                      <a:pt x="26" y="33"/>
                      <a:pt x="28" y="31"/>
                      <a:pt x="31" y="25"/>
                    </a:cubicBezTo>
                    <a:cubicBezTo>
                      <a:pt x="21" y="18"/>
                      <a:pt x="2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79" name="Google Shape;6279;p40"/>
              <p:cNvSpPr/>
              <p:nvPr/>
            </p:nvSpPr>
            <p:spPr>
              <a:xfrm>
                <a:off x="656600" y="1794275"/>
                <a:ext cx="1600" cy="1475"/>
              </a:xfrm>
              <a:custGeom>
                <a:avLst/>
                <a:gdLst/>
                <a:ahLst/>
                <a:cxnLst/>
                <a:rect l="l" t="t" r="r" b="b"/>
                <a:pathLst>
                  <a:path w="64" h="59" extrusionOk="0">
                    <a:moveTo>
                      <a:pt x="1" y="1"/>
                    </a:moveTo>
                    <a:lnTo>
                      <a:pt x="61" y="59"/>
                    </a:lnTo>
                    <a:lnTo>
                      <a:pt x="64" y="5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80" name="Google Shape;6280;p40"/>
              <p:cNvSpPr/>
              <p:nvPr/>
            </p:nvSpPr>
            <p:spPr>
              <a:xfrm>
                <a:off x="654350" y="1802975"/>
                <a:ext cx="1900" cy="1600"/>
              </a:xfrm>
              <a:custGeom>
                <a:avLst/>
                <a:gdLst/>
                <a:ahLst/>
                <a:cxnLst/>
                <a:rect l="l" t="t" r="r" b="b"/>
                <a:pathLst>
                  <a:path w="76" h="64" extrusionOk="0">
                    <a:moveTo>
                      <a:pt x="17" y="0"/>
                    </a:moveTo>
                    <a:lnTo>
                      <a:pt x="17" y="0"/>
                    </a:lnTo>
                    <a:cubicBezTo>
                      <a:pt x="14" y="28"/>
                      <a:pt x="1" y="24"/>
                      <a:pt x="40" y="63"/>
                    </a:cubicBezTo>
                    <a:cubicBezTo>
                      <a:pt x="75" y="61"/>
                      <a:pt x="20" y="21"/>
                      <a:pt x="47" y="21"/>
                    </a:cubicBezTo>
                    <a:cubicBezTo>
                      <a:pt x="48" y="21"/>
                      <a:pt x="50" y="21"/>
                      <a:pt x="52" y="21"/>
                    </a:cubicBezTo>
                    <a:cubicBezTo>
                      <a:pt x="47" y="3"/>
                      <a:pt x="21" y="19"/>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81" name="Google Shape;6281;p40"/>
              <p:cNvSpPr/>
              <p:nvPr/>
            </p:nvSpPr>
            <p:spPr>
              <a:xfrm>
                <a:off x="583575" y="1766050"/>
                <a:ext cx="275" cy="725"/>
              </a:xfrm>
              <a:custGeom>
                <a:avLst/>
                <a:gdLst/>
                <a:ahLst/>
                <a:cxnLst/>
                <a:rect l="l" t="t" r="r" b="b"/>
                <a:pathLst>
                  <a:path w="11" h="29" extrusionOk="0">
                    <a:moveTo>
                      <a:pt x="1" y="1"/>
                    </a:moveTo>
                    <a:lnTo>
                      <a:pt x="1" y="29"/>
                    </a:lnTo>
                    <a:lnTo>
                      <a:pt x="10" y="2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82" name="Google Shape;6282;p40"/>
              <p:cNvSpPr/>
              <p:nvPr/>
            </p:nvSpPr>
            <p:spPr>
              <a:xfrm>
                <a:off x="582075" y="1766400"/>
                <a:ext cx="775" cy="1250"/>
              </a:xfrm>
              <a:custGeom>
                <a:avLst/>
                <a:gdLst/>
                <a:ahLst/>
                <a:cxnLst/>
                <a:rect l="l" t="t" r="r" b="b"/>
                <a:pathLst>
                  <a:path w="31" h="50" extrusionOk="0">
                    <a:moveTo>
                      <a:pt x="31" y="1"/>
                    </a:moveTo>
                    <a:lnTo>
                      <a:pt x="1" y="38"/>
                    </a:lnTo>
                    <a:cubicBezTo>
                      <a:pt x="8" y="38"/>
                      <a:pt x="15" y="38"/>
                      <a:pt x="12" y="49"/>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83" name="Google Shape;6283;p40"/>
              <p:cNvSpPr/>
              <p:nvPr/>
            </p:nvSpPr>
            <p:spPr>
              <a:xfrm>
                <a:off x="624625" y="1811675"/>
                <a:ext cx="375" cy="825"/>
              </a:xfrm>
              <a:custGeom>
                <a:avLst/>
                <a:gdLst/>
                <a:ahLst/>
                <a:cxnLst/>
                <a:rect l="l" t="t" r="r" b="b"/>
                <a:pathLst>
                  <a:path w="15" h="33" extrusionOk="0">
                    <a:moveTo>
                      <a:pt x="0" y="0"/>
                    </a:moveTo>
                    <a:lnTo>
                      <a:pt x="10" y="33"/>
                    </a:lnTo>
                    <a:lnTo>
                      <a:pt x="14" y="21"/>
                    </a:lnTo>
                    <a:cubicBezTo>
                      <a:pt x="14" y="7"/>
                      <a:pt x="10"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84" name="Google Shape;6284;p40"/>
              <p:cNvSpPr/>
              <p:nvPr/>
            </p:nvSpPr>
            <p:spPr>
              <a:xfrm>
                <a:off x="618250" y="1808300"/>
                <a:ext cx="425" cy="1200"/>
              </a:xfrm>
              <a:custGeom>
                <a:avLst/>
                <a:gdLst/>
                <a:ahLst/>
                <a:cxnLst/>
                <a:rect l="l" t="t" r="r" b="b"/>
                <a:pathLst>
                  <a:path w="17" h="48" extrusionOk="0">
                    <a:moveTo>
                      <a:pt x="17" y="1"/>
                    </a:moveTo>
                    <a:lnTo>
                      <a:pt x="0" y="42"/>
                    </a:lnTo>
                    <a:lnTo>
                      <a:pt x="5" y="47"/>
                    </a:ln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85" name="Google Shape;6285;p40"/>
              <p:cNvSpPr/>
              <p:nvPr/>
            </p:nvSpPr>
            <p:spPr>
              <a:xfrm>
                <a:off x="612225" y="1807550"/>
                <a:ext cx="825" cy="775"/>
              </a:xfrm>
              <a:custGeom>
                <a:avLst/>
                <a:gdLst/>
                <a:ahLst/>
                <a:cxnLst/>
                <a:rect l="l" t="t" r="r" b="b"/>
                <a:pathLst>
                  <a:path w="33" h="31" extrusionOk="0">
                    <a:moveTo>
                      <a:pt x="17" y="1"/>
                    </a:moveTo>
                    <a:cubicBezTo>
                      <a:pt x="15" y="1"/>
                      <a:pt x="10" y="6"/>
                      <a:pt x="0" y="21"/>
                    </a:cubicBezTo>
                    <a:cubicBezTo>
                      <a:pt x="7" y="27"/>
                      <a:pt x="18" y="25"/>
                      <a:pt x="26" y="27"/>
                    </a:cubicBezTo>
                    <a:lnTo>
                      <a:pt x="26" y="27"/>
                    </a:lnTo>
                    <a:cubicBezTo>
                      <a:pt x="18" y="19"/>
                      <a:pt x="22" y="1"/>
                      <a:pt x="17" y="1"/>
                    </a:cubicBezTo>
                    <a:close/>
                    <a:moveTo>
                      <a:pt x="26" y="27"/>
                    </a:moveTo>
                    <a:cubicBezTo>
                      <a:pt x="27" y="29"/>
                      <a:pt x="30" y="30"/>
                      <a:pt x="33" y="31"/>
                    </a:cubicBezTo>
                    <a:cubicBezTo>
                      <a:pt x="31" y="29"/>
                      <a:pt x="28" y="28"/>
                      <a:pt x="26" y="2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86" name="Google Shape;6286;p40"/>
              <p:cNvSpPr/>
              <p:nvPr/>
            </p:nvSpPr>
            <p:spPr>
              <a:xfrm>
                <a:off x="582375" y="1765250"/>
                <a:ext cx="600" cy="800"/>
              </a:xfrm>
              <a:custGeom>
                <a:avLst/>
                <a:gdLst/>
                <a:ahLst/>
                <a:cxnLst/>
                <a:rect l="l" t="t" r="r" b="b"/>
                <a:pathLst>
                  <a:path w="24" h="32" extrusionOk="0">
                    <a:moveTo>
                      <a:pt x="23" y="0"/>
                    </a:moveTo>
                    <a:lnTo>
                      <a:pt x="23" y="0"/>
                    </a:lnTo>
                    <a:cubicBezTo>
                      <a:pt x="9" y="2"/>
                      <a:pt x="0" y="32"/>
                      <a:pt x="2" y="32"/>
                    </a:cubicBezTo>
                    <a:cubicBezTo>
                      <a:pt x="2" y="32"/>
                      <a:pt x="2" y="31"/>
                      <a:pt x="3" y="30"/>
                    </a:cubicBezTo>
                    <a:cubicBezTo>
                      <a:pt x="3" y="31"/>
                      <a:pt x="4" y="31"/>
                      <a:pt x="4" y="31"/>
                    </a:cubicBezTo>
                    <a:cubicBezTo>
                      <a:pt x="9" y="31"/>
                      <a:pt x="19" y="4"/>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87" name="Google Shape;6287;p40"/>
              <p:cNvSpPr/>
              <p:nvPr/>
            </p:nvSpPr>
            <p:spPr>
              <a:xfrm>
                <a:off x="577850" y="1766300"/>
                <a:ext cx="825" cy="650"/>
              </a:xfrm>
              <a:custGeom>
                <a:avLst/>
                <a:gdLst/>
                <a:ahLst/>
                <a:cxnLst/>
                <a:rect l="l" t="t" r="r" b="b"/>
                <a:pathLst>
                  <a:path w="33" h="26" extrusionOk="0">
                    <a:moveTo>
                      <a:pt x="33" y="0"/>
                    </a:moveTo>
                    <a:lnTo>
                      <a:pt x="0" y="26"/>
                    </a:lnTo>
                    <a:lnTo>
                      <a:pt x="26" y="12"/>
                    </a:ln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88" name="Google Shape;6288;p40"/>
              <p:cNvSpPr/>
              <p:nvPr/>
            </p:nvSpPr>
            <p:spPr>
              <a:xfrm>
                <a:off x="575400" y="1765600"/>
                <a:ext cx="2250" cy="1125"/>
              </a:xfrm>
              <a:custGeom>
                <a:avLst/>
                <a:gdLst/>
                <a:ahLst/>
                <a:cxnLst/>
                <a:rect l="l" t="t" r="r" b="b"/>
                <a:pathLst>
                  <a:path w="90" h="45" extrusionOk="0">
                    <a:moveTo>
                      <a:pt x="3" y="0"/>
                    </a:moveTo>
                    <a:lnTo>
                      <a:pt x="3" y="0"/>
                    </a:lnTo>
                    <a:cubicBezTo>
                      <a:pt x="1" y="23"/>
                      <a:pt x="7" y="29"/>
                      <a:pt x="17" y="29"/>
                    </a:cubicBezTo>
                    <a:cubicBezTo>
                      <a:pt x="27" y="29"/>
                      <a:pt x="40" y="23"/>
                      <a:pt x="50" y="23"/>
                    </a:cubicBezTo>
                    <a:cubicBezTo>
                      <a:pt x="56" y="23"/>
                      <a:pt x="61" y="25"/>
                      <a:pt x="64" y="30"/>
                    </a:cubicBezTo>
                    <a:lnTo>
                      <a:pt x="64" y="44"/>
                    </a:lnTo>
                    <a:lnTo>
                      <a:pt x="89" y="5"/>
                    </a:lnTo>
                    <a:cubicBezTo>
                      <a:pt x="88" y="5"/>
                      <a:pt x="86" y="5"/>
                      <a:pt x="84" y="5"/>
                    </a:cubicBezTo>
                    <a:cubicBezTo>
                      <a:pt x="67" y="5"/>
                      <a:pt x="46" y="10"/>
                      <a:pt x="29" y="10"/>
                    </a:cubicBezTo>
                    <a:cubicBezTo>
                      <a:pt x="18" y="10"/>
                      <a:pt x="9" y="8"/>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89" name="Google Shape;6289;p40"/>
              <p:cNvSpPr/>
              <p:nvPr/>
            </p:nvSpPr>
            <p:spPr>
              <a:xfrm>
                <a:off x="572625" y="1762850"/>
                <a:ext cx="325" cy="275"/>
              </a:xfrm>
              <a:custGeom>
                <a:avLst/>
                <a:gdLst/>
                <a:ahLst/>
                <a:cxnLst/>
                <a:rect l="l" t="t" r="r" b="b"/>
                <a:pathLst>
                  <a:path w="13" h="11" extrusionOk="0">
                    <a:moveTo>
                      <a:pt x="10" y="0"/>
                    </a:moveTo>
                    <a:cubicBezTo>
                      <a:pt x="9" y="0"/>
                      <a:pt x="6" y="3"/>
                      <a:pt x="1" y="11"/>
                    </a:cubicBezTo>
                    <a:lnTo>
                      <a:pt x="12" y="6"/>
                    </a:lnTo>
                    <a:cubicBezTo>
                      <a:pt x="12" y="3"/>
                      <a:pt x="12"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90" name="Google Shape;6290;p40"/>
              <p:cNvSpPr/>
              <p:nvPr/>
            </p:nvSpPr>
            <p:spPr>
              <a:xfrm>
                <a:off x="572875" y="1762800"/>
                <a:ext cx="475" cy="525"/>
              </a:xfrm>
              <a:custGeom>
                <a:avLst/>
                <a:gdLst/>
                <a:ahLst/>
                <a:cxnLst/>
                <a:rect l="l" t="t" r="r" b="b"/>
                <a:pathLst>
                  <a:path w="19" h="21" extrusionOk="0">
                    <a:moveTo>
                      <a:pt x="16" y="1"/>
                    </a:moveTo>
                    <a:lnTo>
                      <a:pt x="2" y="8"/>
                    </a:lnTo>
                    <a:cubicBezTo>
                      <a:pt x="2" y="13"/>
                      <a:pt x="1" y="21"/>
                      <a:pt x="3" y="21"/>
                    </a:cubicBezTo>
                    <a:cubicBezTo>
                      <a:pt x="4" y="21"/>
                      <a:pt x="7" y="16"/>
                      <a:pt x="14" y="3"/>
                    </a:cubicBezTo>
                    <a:lnTo>
                      <a:pt x="14" y="3"/>
                    </a:lnTo>
                    <a:cubicBezTo>
                      <a:pt x="12" y="8"/>
                      <a:pt x="12" y="10"/>
                      <a:pt x="12" y="10"/>
                    </a:cubicBezTo>
                    <a:cubicBezTo>
                      <a:pt x="13" y="10"/>
                      <a:pt x="16" y="7"/>
                      <a:pt x="19" y="3"/>
                    </a:cubicBezTo>
                    <a:lnTo>
                      <a:pt x="1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91" name="Google Shape;6291;p40"/>
              <p:cNvSpPr/>
              <p:nvPr/>
            </p:nvSpPr>
            <p:spPr>
              <a:xfrm>
                <a:off x="573800" y="1763750"/>
                <a:ext cx="200" cy="125"/>
              </a:xfrm>
              <a:custGeom>
                <a:avLst/>
                <a:gdLst/>
                <a:ahLst/>
                <a:cxnLst/>
                <a:rect l="l" t="t" r="r" b="b"/>
                <a:pathLst>
                  <a:path w="8" h="5" extrusionOk="0">
                    <a:moveTo>
                      <a:pt x="3" y="0"/>
                    </a:moveTo>
                    <a:lnTo>
                      <a:pt x="0" y="5"/>
                    </a:lnTo>
                    <a:lnTo>
                      <a:pt x="7" y="5"/>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92" name="Google Shape;6292;p40"/>
              <p:cNvSpPr/>
              <p:nvPr/>
            </p:nvSpPr>
            <p:spPr>
              <a:xfrm>
                <a:off x="574825" y="1766800"/>
                <a:ext cx="625" cy="675"/>
              </a:xfrm>
              <a:custGeom>
                <a:avLst/>
                <a:gdLst/>
                <a:ahLst/>
                <a:cxnLst/>
                <a:rect l="l" t="t" r="r" b="b"/>
                <a:pathLst>
                  <a:path w="25" h="27" extrusionOk="0">
                    <a:moveTo>
                      <a:pt x="5" y="1"/>
                    </a:moveTo>
                    <a:cubicBezTo>
                      <a:pt x="3" y="1"/>
                      <a:pt x="2" y="2"/>
                      <a:pt x="1" y="6"/>
                    </a:cubicBezTo>
                    <a:lnTo>
                      <a:pt x="8" y="26"/>
                    </a:lnTo>
                    <a:lnTo>
                      <a:pt x="24" y="10"/>
                    </a:lnTo>
                    <a:lnTo>
                      <a:pt x="24" y="10"/>
                    </a:lnTo>
                    <a:cubicBezTo>
                      <a:pt x="23" y="11"/>
                      <a:pt x="22" y="12"/>
                      <a:pt x="20" y="12"/>
                    </a:cubicBezTo>
                    <a:cubicBezTo>
                      <a:pt x="14" y="12"/>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93" name="Google Shape;6293;p40"/>
              <p:cNvSpPr/>
              <p:nvPr/>
            </p:nvSpPr>
            <p:spPr>
              <a:xfrm>
                <a:off x="570550" y="1760900"/>
                <a:ext cx="425" cy="1175"/>
              </a:xfrm>
              <a:custGeom>
                <a:avLst/>
                <a:gdLst/>
                <a:ahLst/>
                <a:cxnLst/>
                <a:rect l="l" t="t" r="r" b="b"/>
                <a:pathLst>
                  <a:path w="17" h="47" extrusionOk="0">
                    <a:moveTo>
                      <a:pt x="5" y="0"/>
                    </a:moveTo>
                    <a:cubicBezTo>
                      <a:pt x="4" y="3"/>
                      <a:pt x="4" y="5"/>
                      <a:pt x="4" y="7"/>
                    </a:cubicBezTo>
                    <a:lnTo>
                      <a:pt x="4" y="7"/>
                    </a:lnTo>
                    <a:cubicBezTo>
                      <a:pt x="4" y="5"/>
                      <a:pt x="5" y="3"/>
                      <a:pt x="5" y="0"/>
                    </a:cubicBezTo>
                    <a:close/>
                    <a:moveTo>
                      <a:pt x="4" y="7"/>
                    </a:moveTo>
                    <a:lnTo>
                      <a:pt x="4" y="7"/>
                    </a:lnTo>
                    <a:cubicBezTo>
                      <a:pt x="2" y="19"/>
                      <a:pt x="0" y="33"/>
                      <a:pt x="0" y="47"/>
                    </a:cubicBezTo>
                    <a:lnTo>
                      <a:pt x="17" y="38"/>
                    </a:lnTo>
                    <a:cubicBezTo>
                      <a:pt x="13" y="28"/>
                      <a:pt x="4" y="19"/>
                      <a:pt x="4"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94" name="Google Shape;6294;p40"/>
              <p:cNvSpPr/>
              <p:nvPr/>
            </p:nvSpPr>
            <p:spPr>
              <a:xfrm>
                <a:off x="569975" y="1762050"/>
                <a:ext cx="600" cy="475"/>
              </a:xfrm>
              <a:custGeom>
                <a:avLst/>
                <a:gdLst/>
                <a:ahLst/>
                <a:cxnLst/>
                <a:rect l="l" t="t" r="r" b="b"/>
                <a:pathLst>
                  <a:path w="24" h="19" extrusionOk="0">
                    <a:moveTo>
                      <a:pt x="23" y="1"/>
                    </a:moveTo>
                    <a:lnTo>
                      <a:pt x="0" y="17"/>
                    </a:lnTo>
                    <a:cubicBezTo>
                      <a:pt x="4" y="18"/>
                      <a:pt x="7" y="18"/>
                      <a:pt x="9" y="18"/>
                    </a:cubicBezTo>
                    <a:cubicBezTo>
                      <a:pt x="19" y="18"/>
                      <a:pt x="23" y="12"/>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95" name="Google Shape;6295;p40"/>
              <p:cNvSpPr/>
              <p:nvPr/>
            </p:nvSpPr>
            <p:spPr>
              <a:xfrm>
                <a:off x="572000" y="1763750"/>
                <a:ext cx="1300" cy="875"/>
              </a:xfrm>
              <a:custGeom>
                <a:avLst/>
                <a:gdLst/>
                <a:ahLst/>
                <a:cxnLst/>
                <a:rect l="l" t="t" r="r" b="b"/>
                <a:pathLst>
                  <a:path w="52" h="35" extrusionOk="0">
                    <a:moveTo>
                      <a:pt x="51" y="0"/>
                    </a:moveTo>
                    <a:lnTo>
                      <a:pt x="0" y="35"/>
                    </a:lnTo>
                    <a:lnTo>
                      <a:pt x="7" y="35"/>
                    </a:lnTo>
                    <a:lnTo>
                      <a:pt x="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96" name="Google Shape;6296;p40"/>
              <p:cNvSpPr/>
              <p:nvPr/>
            </p:nvSpPr>
            <p:spPr>
              <a:xfrm>
                <a:off x="568350" y="1759850"/>
                <a:ext cx="725" cy="950"/>
              </a:xfrm>
              <a:custGeom>
                <a:avLst/>
                <a:gdLst/>
                <a:ahLst/>
                <a:cxnLst/>
                <a:rect l="l" t="t" r="r" b="b"/>
                <a:pathLst>
                  <a:path w="29" h="38" extrusionOk="0">
                    <a:moveTo>
                      <a:pt x="28" y="1"/>
                    </a:moveTo>
                    <a:lnTo>
                      <a:pt x="0" y="38"/>
                    </a:lnTo>
                    <a:lnTo>
                      <a:pt x="12" y="26"/>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97" name="Google Shape;6297;p40"/>
              <p:cNvSpPr/>
              <p:nvPr/>
            </p:nvSpPr>
            <p:spPr>
              <a:xfrm>
                <a:off x="566325" y="1759100"/>
                <a:ext cx="1300" cy="1300"/>
              </a:xfrm>
              <a:custGeom>
                <a:avLst/>
                <a:gdLst/>
                <a:ahLst/>
                <a:cxnLst/>
                <a:rect l="l" t="t" r="r" b="b"/>
                <a:pathLst>
                  <a:path w="52" h="52" extrusionOk="0">
                    <a:moveTo>
                      <a:pt x="44" y="1"/>
                    </a:moveTo>
                    <a:cubicBezTo>
                      <a:pt x="28" y="1"/>
                      <a:pt x="12" y="19"/>
                      <a:pt x="0" y="35"/>
                    </a:cubicBezTo>
                    <a:cubicBezTo>
                      <a:pt x="4" y="33"/>
                      <a:pt x="7" y="32"/>
                      <a:pt x="11" y="32"/>
                    </a:cubicBezTo>
                    <a:cubicBezTo>
                      <a:pt x="20" y="32"/>
                      <a:pt x="30" y="38"/>
                      <a:pt x="40" y="52"/>
                    </a:cubicBezTo>
                    <a:cubicBezTo>
                      <a:pt x="51" y="31"/>
                      <a:pt x="33" y="12"/>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98" name="Google Shape;6298;p40"/>
              <p:cNvSpPr/>
              <p:nvPr/>
            </p:nvSpPr>
            <p:spPr>
              <a:xfrm>
                <a:off x="565725" y="1759975"/>
                <a:ext cx="550" cy="650"/>
              </a:xfrm>
              <a:custGeom>
                <a:avLst/>
                <a:gdLst/>
                <a:ahLst/>
                <a:cxnLst/>
                <a:rect l="l" t="t" r="r" b="b"/>
                <a:pathLst>
                  <a:path w="22" h="26" extrusionOk="0">
                    <a:moveTo>
                      <a:pt x="22" y="0"/>
                    </a:moveTo>
                    <a:lnTo>
                      <a:pt x="22" y="0"/>
                    </a:lnTo>
                    <a:cubicBezTo>
                      <a:pt x="13" y="7"/>
                      <a:pt x="6" y="17"/>
                      <a:pt x="1" y="26"/>
                    </a:cubicBezTo>
                    <a:cubicBezTo>
                      <a:pt x="8" y="19"/>
                      <a:pt x="15"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299" name="Google Shape;6299;p40"/>
              <p:cNvSpPr/>
              <p:nvPr/>
            </p:nvSpPr>
            <p:spPr>
              <a:xfrm>
                <a:off x="568875" y="1761250"/>
                <a:ext cx="300" cy="950"/>
              </a:xfrm>
              <a:custGeom>
                <a:avLst/>
                <a:gdLst/>
                <a:ahLst/>
                <a:cxnLst/>
                <a:rect l="l" t="t" r="r" b="b"/>
                <a:pathLst>
                  <a:path w="12" h="38" extrusionOk="0">
                    <a:moveTo>
                      <a:pt x="0" y="0"/>
                    </a:moveTo>
                    <a:lnTo>
                      <a:pt x="2" y="35"/>
                    </a:lnTo>
                    <a:cubicBezTo>
                      <a:pt x="5" y="35"/>
                      <a:pt x="7" y="37"/>
                      <a:pt x="9" y="37"/>
                    </a:cubicBezTo>
                    <a:cubicBezTo>
                      <a:pt x="12" y="24"/>
                      <a:pt x="7"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00" name="Google Shape;6300;p40"/>
              <p:cNvSpPr/>
              <p:nvPr/>
            </p:nvSpPr>
            <p:spPr>
              <a:xfrm>
                <a:off x="568525" y="1762000"/>
                <a:ext cx="425" cy="200"/>
              </a:xfrm>
              <a:custGeom>
                <a:avLst/>
                <a:gdLst/>
                <a:ahLst/>
                <a:cxnLst/>
                <a:rect l="l" t="t" r="r" b="b"/>
                <a:pathLst>
                  <a:path w="17" h="8" extrusionOk="0">
                    <a:moveTo>
                      <a:pt x="0" y="0"/>
                    </a:moveTo>
                    <a:lnTo>
                      <a:pt x="16" y="7"/>
                    </a:lnTo>
                    <a:lnTo>
                      <a:pt x="16" y="5"/>
                    </a:lnTo>
                    <a:cubicBezTo>
                      <a:pt x="7" y="3"/>
                      <a:pt x="3"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01" name="Google Shape;6301;p40"/>
              <p:cNvSpPr/>
              <p:nvPr/>
            </p:nvSpPr>
            <p:spPr>
              <a:xfrm>
                <a:off x="569100" y="1762175"/>
                <a:ext cx="150" cy="125"/>
              </a:xfrm>
              <a:custGeom>
                <a:avLst/>
                <a:gdLst/>
                <a:ahLst/>
                <a:cxnLst/>
                <a:rect l="l" t="t" r="r" b="b"/>
                <a:pathLst>
                  <a:path w="6" h="5" extrusionOk="0">
                    <a:moveTo>
                      <a:pt x="3" y="0"/>
                    </a:moveTo>
                    <a:cubicBezTo>
                      <a:pt x="1" y="2"/>
                      <a:pt x="1" y="4"/>
                      <a:pt x="2" y="4"/>
                    </a:cubicBezTo>
                    <a:cubicBezTo>
                      <a:pt x="2" y="4"/>
                      <a:pt x="3"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02" name="Google Shape;6302;p40"/>
              <p:cNvSpPr/>
              <p:nvPr/>
            </p:nvSpPr>
            <p:spPr>
              <a:xfrm>
                <a:off x="569975" y="1763575"/>
                <a:ext cx="1125" cy="1625"/>
              </a:xfrm>
              <a:custGeom>
                <a:avLst/>
                <a:gdLst/>
                <a:ahLst/>
                <a:cxnLst/>
                <a:rect l="l" t="t" r="r" b="b"/>
                <a:pathLst>
                  <a:path w="45" h="65" extrusionOk="0">
                    <a:moveTo>
                      <a:pt x="44" y="0"/>
                    </a:moveTo>
                    <a:cubicBezTo>
                      <a:pt x="28" y="16"/>
                      <a:pt x="0" y="33"/>
                      <a:pt x="16" y="65"/>
                    </a:cubicBezTo>
                    <a:cubicBezTo>
                      <a:pt x="30" y="44"/>
                      <a:pt x="21" y="26"/>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03" name="Google Shape;6303;p40"/>
              <p:cNvSpPr/>
              <p:nvPr/>
            </p:nvSpPr>
            <p:spPr>
              <a:xfrm>
                <a:off x="569225" y="1762800"/>
                <a:ext cx="650" cy="800"/>
              </a:xfrm>
              <a:custGeom>
                <a:avLst/>
                <a:gdLst/>
                <a:ahLst/>
                <a:cxnLst/>
                <a:rect l="l" t="t" r="r" b="b"/>
                <a:pathLst>
                  <a:path w="26" h="32" extrusionOk="0">
                    <a:moveTo>
                      <a:pt x="26" y="1"/>
                    </a:moveTo>
                    <a:lnTo>
                      <a:pt x="0" y="19"/>
                    </a:lnTo>
                    <a:lnTo>
                      <a:pt x="19" y="31"/>
                    </a:lnTo>
                    <a:cubicBezTo>
                      <a:pt x="19" y="22"/>
                      <a:pt x="19" y="8"/>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04" name="Google Shape;6304;p40"/>
              <p:cNvSpPr/>
              <p:nvPr/>
            </p:nvSpPr>
            <p:spPr>
              <a:xfrm>
                <a:off x="568925" y="1763150"/>
                <a:ext cx="325" cy="375"/>
              </a:xfrm>
              <a:custGeom>
                <a:avLst/>
                <a:gdLst/>
                <a:ahLst/>
                <a:cxnLst/>
                <a:rect l="l" t="t" r="r" b="b"/>
                <a:pathLst>
                  <a:path w="13" h="15" extrusionOk="0">
                    <a:moveTo>
                      <a:pt x="5" y="1"/>
                    </a:moveTo>
                    <a:lnTo>
                      <a:pt x="0" y="15"/>
                    </a:lnTo>
                    <a:lnTo>
                      <a:pt x="12"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05" name="Google Shape;6305;p40"/>
              <p:cNvSpPr/>
              <p:nvPr/>
            </p:nvSpPr>
            <p:spPr>
              <a:xfrm>
                <a:off x="565725" y="1761475"/>
                <a:ext cx="1200" cy="775"/>
              </a:xfrm>
              <a:custGeom>
                <a:avLst/>
                <a:gdLst/>
                <a:ahLst/>
                <a:cxnLst/>
                <a:rect l="l" t="t" r="r" b="b"/>
                <a:pathLst>
                  <a:path w="48" h="31" extrusionOk="0">
                    <a:moveTo>
                      <a:pt x="33" y="1"/>
                    </a:moveTo>
                    <a:cubicBezTo>
                      <a:pt x="26" y="10"/>
                      <a:pt x="13" y="17"/>
                      <a:pt x="1" y="17"/>
                    </a:cubicBezTo>
                    <a:cubicBezTo>
                      <a:pt x="10" y="24"/>
                      <a:pt x="24" y="28"/>
                      <a:pt x="36" y="31"/>
                    </a:cubicBezTo>
                    <a:cubicBezTo>
                      <a:pt x="40" y="19"/>
                      <a:pt x="47"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06" name="Google Shape;6306;p40"/>
              <p:cNvSpPr/>
              <p:nvPr/>
            </p:nvSpPr>
            <p:spPr>
              <a:xfrm>
                <a:off x="567650" y="1761875"/>
                <a:ext cx="150" cy="125"/>
              </a:xfrm>
              <a:custGeom>
                <a:avLst/>
                <a:gdLst/>
                <a:ahLst/>
                <a:cxnLst/>
                <a:rect l="l" t="t" r="r" b="b"/>
                <a:pathLst>
                  <a:path w="6" h="5" extrusionOk="0">
                    <a:moveTo>
                      <a:pt x="0" y="1"/>
                    </a:moveTo>
                    <a:cubicBezTo>
                      <a:pt x="0" y="3"/>
                      <a:pt x="1" y="4"/>
                      <a:pt x="2" y="4"/>
                    </a:cubicBezTo>
                    <a:cubicBezTo>
                      <a:pt x="3" y="4"/>
                      <a:pt x="4"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07" name="Google Shape;6307;p40"/>
              <p:cNvSpPr/>
              <p:nvPr/>
            </p:nvSpPr>
            <p:spPr>
              <a:xfrm>
                <a:off x="562850" y="1761650"/>
                <a:ext cx="75" cy="200"/>
              </a:xfrm>
              <a:custGeom>
                <a:avLst/>
                <a:gdLst/>
                <a:ahLst/>
                <a:cxnLst/>
                <a:rect l="l" t="t" r="r" b="b"/>
                <a:pathLst>
                  <a:path w="3" h="8" extrusionOk="0">
                    <a:moveTo>
                      <a:pt x="0" y="1"/>
                    </a:moveTo>
                    <a:lnTo>
                      <a:pt x="2" y="8"/>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08" name="Google Shape;6308;p40"/>
              <p:cNvSpPr/>
              <p:nvPr/>
            </p:nvSpPr>
            <p:spPr>
              <a:xfrm>
                <a:off x="566600" y="1762175"/>
                <a:ext cx="600" cy="300"/>
              </a:xfrm>
              <a:custGeom>
                <a:avLst/>
                <a:gdLst/>
                <a:ahLst/>
                <a:cxnLst/>
                <a:rect l="l" t="t" r="r" b="b"/>
                <a:pathLst>
                  <a:path w="24" h="12" extrusionOk="0">
                    <a:moveTo>
                      <a:pt x="24" y="0"/>
                    </a:moveTo>
                    <a:cubicBezTo>
                      <a:pt x="17" y="0"/>
                      <a:pt x="10" y="3"/>
                      <a:pt x="3" y="3"/>
                    </a:cubicBezTo>
                    <a:cubicBezTo>
                      <a:pt x="1" y="6"/>
                      <a:pt x="1" y="8"/>
                      <a:pt x="2" y="8"/>
                    </a:cubicBezTo>
                    <a:cubicBezTo>
                      <a:pt x="2" y="8"/>
                      <a:pt x="2" y="8"/>
                      <a:pt x="3" y="7"/>
                    </a:cubicBezTo>
                    <a:cubicBezTo>
                      <a:pt x="5" y="10"/>
                      <a:pt x="7" y="11"/>
                      <a:pt x="9" y="11"/>
                    </a:cubicBezTo>
                    <a:cubicBezTo>
                      <a:pt x="14" y="11"/>
                      <a:pt x="19" y="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09" name="Google Shape;6309;p40"/>
              <p:cNvSpPr/>
              <p:nvPr/>
            </p:nvSpPr>
            <p:spPr>
              <a:xfrm>
                <a:off x="564875" y="1760850"/>
                <a:ext cx="375" cy="600"/>
              </a:xfrm>
              <a:custGeom>
                <a:avLst/>
                <a:gdLst/>
                <a:ahLst/>
                <a:cxnLst/>
                <a:rect l="l" t="t" r="r" b="b"/>
                <a:pathLst>
                  <a:path w="15" h="24" extrusionOk="0">
                    <a:moveTo>
                      <a:pt x="2" y="1"/>
                    </a:moveTo>
                    <a:cubicBezTo>
                      <a:pt x="1" y="1"/>
                      <a:pt x="1" y="1"/>
                      <a:pt x="0" y="2"/>
                    </a:cubicBezTo>
                    <a:cubicBezTo>
                      <a:pt x="3" y="9"/>
                      <a:pt x="7" y="16"/>
                      <a:pt x="14" y="23"/>
                    </a:cubicBezTo>
                    <a:cubicBezTo>
                      <a:pt x="10" y="1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10" name="Google Shape;6310;p40"/>
              <p:cNvSpPr/>
              <p:nvPr/>
            </p:nvSpPr>
            <p:spPr>
              <a:xfrm>
                <a:off x="567600" y="1761525"/>
                <a:ext cx="75" cy="150"/>
              </a:xfrm>
              <a:custGeom>
                <a:avLst/>
                <a:gdLst/>
                <a:ahLst/>
                <a:cxnLst/>
                <a:rect l="l" t="t" r="r" b="b"/>
                <a:pathLst>
                  <a:path w="3" h="6" extrusionOk="0">
                    <a:moveTo>
                      <a:pt x="1" y="0"/>
                    </a:moveTo>
                    <a:cubicBezTo>
                      <a:pt x="0" y="0"/>
                      <a:pt x="0" y="3"/>
                      <a:pt x="0" y="6"/>
                    </a:cubicBezTo>
                    <a:lnTo>
                      <a:pt x="2" y="6"/>
                    </a:lnTo>
                    <a:cubicBezTo>
                      <a:pt x="1" y="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11" name="Google Shape;6311;p40"/>
              <p:cNvSpPr/>
              <p:nvPr/>
            </p:nvSpPr>
            <p:spPr>
              <a:xfrm>
                <a:off x="567250" y="1761650"/>
                <a:ext cx="425" cy="550"/>
              </a:xfrm>
              <a:custGeom>
                <a:avLst/>
                <a:gdLst/>
                <a:ahLst/>
                <a:cxnLst/>
                <a:rect l="l" t="t" r="r" b="b"/>
                <a:pathLst>
                  <a:path w="17" h="22" extrusionOk="0">
                    <a:moveTo>
                      <a:pt x="14" y="1"/>
                    </a:moveTo>
                    <a:cubicBezTo>
                      <a:pt x="10" y="8"/>
                      <a:pt x="3" y="12"/>
                      <a:pt x="0" y="21"/>
                    </a:cubicBezTo>
                    <a:cubicBezTo>
                      <a:pt x="5" y="19"/>
                      <a:pt x="12" y="14"/>
                      <a:pt x="16" y="10"/>
                    </a:cubicBezTo>
                    <a:cubicBezTo>
                      <a:pt x="16" y="8"/>
                      <a:pt x="14" y="5"/>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12" name="Google Shape;6312;p40"/>
              <p:cNvSpPr/>
              <p:nvPr/>
            </p:nvSpPr>
            <p:spPr>
              <a:xfrm>
                <a:off x="561150" y="1761775"/>
                <a:ext cx="2300" cy="5300"/>
              </a:xfrm>
              <a:custGeom>
                <a:avLst/>
                <a:gdLst/>
                <a:ahLst/>
                <a:cxnLst/>
                <a:rect l="l" t="t" r="r" b="b"/>
                <a:pathLst>
                  <a:path w="92" h="212" extrusionOk="0">
                    <a:moveTo>
                      <a:pt x="70" y="0"/>
                    </a:moveTo>
                    <a:cubicBezTo>
                      <a:pt x="70" y="19"/>
                      <a:pt x="61" y="35"/>
                      <a:pt x="45" y="44"/>
                    </a:cubicBezTo>
                    <a:cubicBezTo>
                      <a:pt x="52" y="63"/>
                      <a:pt x="91" y="88"/>
                      <a:pt x="70" y="116"/>
                    </a:cubicBezTo>
                    <a:cubicBezTo>
                      <a:pt x="65" y="118"/>
                      <a:pt x="62" y="119"/>
                      <a:pt x="59" y="119"/>
                    </a:cubicBezTo>
                    <a:cubicBezTo>
                      <a:pt x="55" y="119"/>
                      <a:pt x="53" y="117"/>
                      <a:pt x="52" y="116"/>
                    </a:cubicBezTo>
                    <a:lnTo>
                      <a:pt x="24" y="151"/>
                    </a:lnTo>
                    <a:lnTo>
                      <a:pt x="29" y="128"/>
                    </a:lnTo>
                    <a:lnTo>
                      <a:pt x="47" y="111"/>
                    </a:lnTo>
                    <a:cubicBezTo>
                      <a:pt x="45" y="102"/>
                      <a:pt x="40" y="93"/>
                      <a:pt x="36" y="86"/>
                    </a:cubicBezTo>
                    <a:lnTo>
                      <a:pt x="36" y="86"/>
                    </a:lnTo>
                    <a:cubicBezTo>
                      <a:pt x="45" y="125"/>
                      <a:pt x="1" y="144"/>
                      <a:pt x="5" y="200"/>
                    </a:cubicBezTo>
                    <a:lnTo>
                      <a:pt x="29" y="179"/>
                    </a:lnTo>
                    <a:lnTo>
                      <a:pt x="29" y="179"/>
                    </a:lnTo>
                    <a:cubicBezTo>
                      <a:pt x="29" y="188"/>
                      <a:pt x="19" y="202"/>
                      <a:pt x="26" y="211"/>
                    </a:cubicBezTo>
                    <a:cubicBezTo>
                      <a:pt x="28" y="189"/>
                      <a:pt x="39" y="171"/>
                      <a:pt x="52" y="171"/>
                    </a:cubicBezTo>
                    <a:cubicBezTo>
                      <a:pt x="58" y="171"/>
                      <a:pt x="64" y="175"/>
                      <a:pt x="70" y="186"/>
                    </a:cubicBezTo>
                    <a:cubicBezTo>
                      <a:pt x="89" y="162"/>
                      <a:pt x="84" y="60"/>
                      <a:pt x="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13" name="Google Shape;6313;p40"/>
              <p:cNvSpPr/>
              <p:nvPr/>
            </p:nvSpPr>
            <p:spPr>
              <a:xfrm>
                <a:off x="562900" y="1760725"/>
                <a:ext cx="1250" cy="1250"/>
              </a:xfrm>
              <a:custGeom>
                <a:avLst/>
                <a:gdLst/>
                <a:ahLst/>
                <a:cxnLst/>
                <a:rect l="l" t="t" r="r" b="b"/>
                <a:pathLst>
                  <a:path w="50" h="50" extrusionOk="0">
                    <a:moveTo>
                      <a:pt x="21" y="0"/>
                    </a:moveTo>
                    <a:cubicBezTo>
                      <a:pt x="10" y="10"/>
                      <a:pt x="3" y="24"/>
                      <a:pt x="0" y="38"/>
                    </a:cubicBezTo>
                    <a:lnTo>
                      <a:pt x="44" y="45"/>
                    </a:lnTo>
                    <a:lnTo>
                      <a:pt x="40" y="49"/>
                    </a:lnTo>
                    <a:lnTo>
                      <a:pt x="40" y="49"/>
                    </a:lnTo>
                    <a:lnTo>
                      <a:pt x="49" y="45"/>
                    </a:lnTo>
                    <a:cubicBezTo>
                      <a:pt x="40" y="40"/>
                      <a:pt x="33" y="26"/>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14" name="Google Shape;6314;p40"/>
              <p:cNvSpPr/>
              <p:nvPr/>
            </p:nvSpPr>
            <p:spPr>
              <a:xfrm>
                <a:off x="564125" y="1761425"/>
                <a:ext cx="1675" cy="2625"/>
              </a:xfrm>
              <a:custGeom>
                <a:avLst/>
                <a:gdLst/>
                <a:ahLst/>
                <a:cxnLst/>
                <a:rect l="l" t="t" r="r" b="b"/>
                <a:pathLst>
                  <a:path w="67" h="105" extrusionOk="0">
                    <a:moveTo>
                      <a:pt x="44" y="7"/>
                    </a:moveTo>
                    <a:cubicBezTo>
                      <a:pt x="44" y="10"/>
                      <a:pt x="42" y="14"/>
                      <a:pt x="42" y="19"/>
                    </a:cubicBezTo>
                    <a:cubicBezTo>
                      <a:pt x="30" y="12"/>
                      <a:pt x="42" y="10"/>
                      <a:pt x="44" y="7"/>
                    </a:cubicBezTo>
                    <a:close/>
                    <a:moveTo>
                      <a:pt x="44" y="0"/>
                    </a:moveTo>
                    <a:lnTo>
                      <a:pt x="44" y="3"/>
                    </a:lnTo>
                    <a:cubicBezTo>
                      <a:pt x="46" y="6"/>
                      <a:pt x="46" y="8"/>
                      <a:pt x="45" y="8"/>
                    </a:cubicBezTo>
                    <a:cubicBezTo>
                      <a:pt x="45" y="8"/>
                      <a:pt x="45" y="8"/>
                      <a:pt x="44" y="7"/>
                    </a:cubicBezTo>
                    <a:lnTo>
                      <a:pt x="44" y="3"/>
                    </a:lnTo>
                    <a:lnTo>
                      <a:pt x="0" y="17"/>
                    </a:lnTo>
                    <a:cubicBezTo>
                      <a:pt x="9" y="19"/>
                      <a:pt x="17" y="21"/>
                      <a:pt x="26" y="21"/>
                    </a:cubicBezTo>
                    <a:cubicBezTo>
                      <a:pt x="31" y="21"/>
                      <a:pt x="36" y="21"/>
                      <a:pt x="42" y="19"/>
                    </a:cubicBezTo>
                    <a:lnTo>
                      <a:pt x="42" y="19"/>
                    </a:lnTo>
                    <a:cubicBezTo>
                      <a:pt x="30" y="54"/>
                      <a:pt x="9" y="65"/>
                      <a:pt x="16" y="105"/>
                    </a:cubicBezTo>
                    <a:cubicBezTo>
                      <a:pt x="42" y="105"/>
                      <a:pt x="37" y="77"/>
                      <a:pt x="53" y="63"/>
                    </a:cubicBezTo>
                    <a:lnTo>
                      <a:pt x="53" y="63"/>
                    </a:lnTo>
                    <a:cubicBezTo>
                      <a:pt x="49" y="63"/>
                      <a:pt x="46" y="64"/>
                      <a:pt x="44" y="64"/>
                    </a:cubicBezTo>
                    <a:cubicBezTo>
                      <a:pt x="22" y="64"/>
                      <a:pt x="67" y="44"/>
                      <a:pt x="42" y="23"/>
                    </a:cubicBezTo>
                    <a:cubicBezTo>
                      <a:pt x="49" y="19"/>
                      <a:pt x="56" y="17"/>
                      <a:pt x="65" y="17"/>
                    </a:cubicBezTo>
                    <a:cubicBezTo>
                      <a:pt x="56" y="12"/>
                      <a:pt x="51" y="5"/>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15" name="Google Shape;6315;p40"/>
              <p:cNvSpPr/>
              <p:nvPr/>
            </p:nvSpPr>
            <p:spPr>
              <a:xfrm>
                <a:off x="569325" y="1766700"/>
                <a:ext cx="150" cy="200"/>
              </a:xfrm>
              <a:custGeom>
                <a:avLst/>
                <a:gdLst/>
                <a:ahLst/>
                <a:cxnLst/>
                <a:rect l="l" t="t" r="r" b="b"/>
                <a:pathLst>
                  <a:path w="6" h="8" extrusionOk="0">
                    <a:moveTo>
                      <a:pt x="5" y="0"/>
                    </a:moveTo>
                    <a:cubicBezTo>
                      <a:pt x="3" y="3"/>
                      <a:pt x="1" y="5"/>
                      <a:pt x="5" y="7"/>
                    </a:cubicBezTo>
                    <a:cubicBezTo>
                      <a:pt x="5" y="5"/>
                      <a:pt x="5"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16" name="Google Shape;6316;p40"/>
              <p:cNvSpPr/>
              <p:nvPr/>
            </p:nvSpPr>
            <p:spPr>
              <a:xfrm>
                <a:off x="569050" y="1764200"/>
                <a:ext cx="1050" cy="2525"/>
              </a:xfrm>
              <a:custGeom>
                <a:avLst/>
                <a:gdLst/>
                <a:ahLst/>
                <a:cxnLst/>
                <a:rect l="l" t="t" r="r" b="b"/>
                <a:pathLst>
                  <a:path w="42" h="101" extrusionOk="0">
                    <a:moveTo>
                      <a:pt x="2" y="1"/>
                    </a:moveTo>
                    <a:lnTo>
                      <a:pt x="2" y="1"/>
                    </a:lnTo>
                    <a:cubicBezTo>
                      <a:pt x="0" y="28"/>
                      <a:pt x="2" y="56"/>
                      <a:pt x="5" y="84"/>
                    </a:cubicBezTo>
                    <a:cubicBezTo>
                      <a:pt x="9" y="80"/>
                      <a:pt x="13" y="71"/>
                      <a:pt x="19" y="71"/>
                    </a:cubicBezTo>
                    <a:cubicBezTo>
                      <a:pt x="20" y="71"/>
                      <a:pt x="22" y="72"/>
                      <a:pt x="23" y="72"/>
                    </a:cubicBezTo>
                    <a:cubicBezTo>
                      <a:pt x="28" y="84"/>
                      <a:pt x="19" y="89"/>
                      <a:pt x="16" y="100"/>
                    </a:cubicBezTo>
                    <a:cubicBezTo>
                      <a:pt x="26" y="91"/>
                      <a:pt x="42" y="79"/>
                      <a:pt x="28" y="59"/>
                    </a:cubicBezTo>
                    <a:lnTo>
                      <a:pt x="28" y="59"/>
                    </a:lnTo>
                    <a:lnTo>
                      <a:pt x="26" y="63"/>
                    </a:lnTo>
                    <a:cubicBezTo>
                      <a:pt x="12" y="45"/>
                      <a:pt x="5" y="2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17" name="Google Shape;6317;p40"/>
              <p:cNvSpPr/>
              <p:nvPr/>
            </p:nvSpPr>
            <p:spPr>
              <a:xfrm>
                <a:off x="566325" y="1764325"/>
                <a:ext cx="875" cy="1050"/>
              </a:xfrm>
              <a:custGeom>
                <a:avLst/>
                <a:gdLst/>
                <a:ahLst/>
                <a:cxnLst/>
                <a:rect l="l" t="t" r="r" b="b"/>
                <a:pathLst>
                  <a:path w="35" h="42" extrusionOk="0">
                    <a:moveTo>
                      <a:pt x="35" y="0"/>
                    </a:moveTo>
                    <a:lnTo>
                      <a:pt x="0" y="12"/>
                    </a:lnTo>
                    <a:lnTo>
                      <a:pt x="12" y="42"/>
                    </a:lnTo>
                    <a:lnTo>
                      <a:pt x="14" y="26"/>
                    </a:lnTo>
                    <a:cubicBezTo>
                      <a:pt x="17" y="27"/>
                      <a:pt x="19" y="28"/>
                      <a:pt x="21" y="28"/>
                    </a:cubicBezTo>
                    <a:cubicBezTo>
                      <a:pt x="32" y="28"/>
                      <a:pt x="31" y="1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18" name="Google Shape;6318;p40"/>
              <p:cNvSpPr/>
              <p:nvPr/>
            </p:nvSpPr>
            <p:spPr>
              <a:xfrm>
                <a:off x="562325" y="1760325"/>
                <a:ext cx="600" cy="1225"/>
              </a:xfrm>
              <a:custGeom>
                <a:avLst/>
                <a:gdLst/>
                <a:ahLst/>
                <a:cxnLst/>
                <a:rect l="l" t="t" r="r" b="b"/>
                <a:pathLst>
                  <a:path w="24" h="49" extrusionOk="0">
                    <a:moveTo>
                      <a:pt x="23" y="0"/>
                    </a:moveTo>
                    <a:lnTo>
                      <a:pt x="0" y="49"/>
                    </a:lnTo>
                    <a:lnTo>
                      <a:pt x="16" y="35"/>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19" name="Google Shape;6319;p40"/>
              <p:cNvSpPr/>
              <p:nvPr/>
            </p:nvSpPr>
            <p:spPr>
              <a:xfrm>
                <a:off x="561325" y="1760500"/>
                <a:ext cx="325" cy="825"/>
              </a:xfrm>
              <a:custGeom>
                <a:avLst/>
                <a:gdLst/>
                <a:ahLst/>
                <a:cxnLst/>
                <a:rect l="l" t="t" r="r" b="b"/>
                <a:pathLst>
                  <a:path w="13" h="33" extrusionOk="0">
                    <a:moveTo>
                      <a:pt x="12" y="0"/>
                    </a:moveTo>
                    <a:lnTo>
                      <a:pt x="1" y="19"/>
                    </a:lnTo>
                    <a:lnTo>
                      <a:pt x="10" y="3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20" name="Google Shape;6320;p40"/>
              <p:cNvSpPr/>
              <p:nvPr/>
            </p:nvSpPr>
            <p:spPr>
              <a:xfrm>
                <a:off x="507200" y="1753775"/>
                <a:ext cx="425" cy="125"/>
              </a:xfrm>
              <a:custGeom>
                <a:avLst/>
                <a:gdLst/>
                <a:ahLst/>
                <a:cxnLst/>
                <a:rect l="l" t="t" r="r" b="b"/>
                <a:pathLst>
                  <a:path w="17" h="5" extrusionOk="0">
                    <a:moveTo>
                      <a:pt x="17" y="0"/>
                    </a:moveTo>
                    <a:cubicBezTo>
                      <a:pt x="8" y="0"/>
                      <a:pt x="1" y="3"/>
                      <a:pt x="1" y="5"/>
                    </a:cubicBezTo>
                    <a:lnTo>
                      <a:pt x="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21" name="Google Shape;6321;p40"/>
              <p:cNvSpPr/>
              <p:nvPr/>
            </p:nvSpPr>
            <p:spPr>
              <a:xfrm>
                <a:off x="536525" y="1761700"/>
                <a:ext cx="550" cy="1375"/>
              </a:xfrm>
              <a:custGeom>
                <a:avLst/>
                <a:gdLst/>
                <a:ahLst/>
                <a:cxnLst/>
                <a:rect l="l" t="t" r="r" b="b"/>
                <a:pathLst>
                  <a:path w="22" h="55" extrusionOk="0">
                    <a:moveTo>
                      <a:pt x="6" y="0"/>
                    </a:moveTo>
                    <a:cubicBezTo>
                      <a:pt x="5" y="0"/>
                      <a:pt x="4" y="4"/>
                      <a:pt x="3" y="12"/>
                    </a:cubicBezTo>
                    <a:lnTo>
                      <a:pt x="1" y="47"/>
                    </a:lnTo>
                    <a:cubicBezTo>
                      <a:pt x="3" y="46"/>
                      <a:pt x="6" y="45"/>
                      <a:pt x="8" y="45"/>
                    </a:cubicBezTo>
                    <a:cubicBezTo>
                      <a:pt x="14" y="45"/>
                      <a:pt x="18" y="49"/>
                      <a:pt x="21" y="54"/>
                    </a:cubicBezTo>
                    <a:cubicBezTo>
                      <a:pt x="14" y="33"/>
                      <a:pt x="10"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22" name="Google Shape;6322;p40"/>
              <p:cNvSpPr/>
              <p:nvPr/>
            </p:nvSpPr>
            <p:spPr>
              <a:xfrm>
                <a:off x="520125" y="1761825"/>
                <a:ext cx="775" cy="550"/>
              </a:xfrm>
              <a:custGeom>
                <a:avLst/>
                <a:gdLst/>
                <a:ahLst/>
                <a:cxnLst/>
                <a:rect l="l" t="t" r="r" b="b"/>
                <a:pathLst>
                  <a:path w="31" h="22" extrusionOk="0">
                    <a:moveTo>
                      <a:pt x="31" y="1"/>
                    </a:moveTo>
                    <a:lnTo>
                      <a:pt x="5" y="12"/>
                    </a:lnTo>
                    <a:cubicBezTo>
                      <a:pt x="5" y="14"/>
                      <a:pt x="3" y="19"/>
                      <a:pt x="1" y="21"/>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23" name="Google Shape;6323;p40"/>
              <p:cNvSpPr/>
              <p:nvPr/>
            </p:nvSpPr>
            <p:spPr>
              <a:xfrm>
                <a:off x="501925" y="1742650"/>
                <a:ext cx="950" cy="275"/>
              </a:xfrm>
              <a:custGeom>
                <a:avLst/>
                <a:gdLst/>
                <a:ahLst/>
                <a:cxnLst/>
                <a:rect l="l" t="t" r="r" b="b"/>
                <a:pathLst>
                  <a:path w="38" h="11" extrusionOk="0">
                    <a:moveTo>
                      <a:pt x="1" y="0"/>
                    </a:moveTo>
                    <a:cubicBezTo>
                      <a:pt x="2" y="8"/>
                      <a:pt x="5" y="11"/>
                      <a:pt x="11" y="11"/>
                    </a:cubicBezTo>
                    <a:cubicBezTo>
                      <a:pt x="18" y="11"/>
                      <a:pt x="27" y="7"/>
                      <a:pt x="38" y="7"/>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24" name="Google Shape;6324;p40"/>
              <p:cNvSpPr/>
              <p:nvPr/>
            </p:nvSpPr>
            <p:spPr>
              <a:xfrm>
                <a:off x="549050" y="1762350"/>
                <a:ext cx="900" cy="675"/>
              </a:xfrm>
              <a:custGeom>
                <a:avLst/>
                <a:gdLst/>
                <a:ahLst/>
                <a:cxnLst/>
                <a:rect l="l" t="t" r="r" b="b"/>
                <a:pathLst>
                  <a:path w="36" h="27" extrusionOk="0">
                    <a:moveTo>
                      <a:pt x="0" y="0"/>
                    </a:moveTo>
                    <a:cubicBezTo>
                      <a:pt x="13" y="11"/>
                      <a:pt x="25" y="27"/>
                      <a:pt x="32" y="27"/>
                    </a:cubicBezTo>
                    <a:cubicBezTo>
                      <a:pt x="34" y="27"/>
                      <a:pt x="36" y="23"/>
                      <a:pt x="35" y="14"/>
                    </a:cubicBezTo>
                    <a:cubicBezTo>
                      <a:pt x="26" y="5"/>
                      <a:pt x="12"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25" name="Google Shape;6325;p40"/>
              <p:cNvSpPr/>
              <p:nvPr/>
            </p:nvSpPr>
            <p:spPr>
              <a:xfrm>
                <a:off x="515150" y="1749200"/>
                <a:ext cx="600" cy="150"/>
              </a:xfrm>
              <a:custGeom>
                <a:avLst/>
                <a:gdLst/>
                <a:ahLst/>
                <a:cxnLst/>
                <a:rect l="l" t="t" r="r" b="b"/>
                <a:pathLst>
                  <a:path w="24" h="6" extrusionOk="0">
                    <a:moveTo>
                      <a:pt x="14" y="1"/>
                    </a:moveTo>
                    <a:cubicBezTo>
                      <a:pt x="9" y="1"/>
                      <a:pt x="4" y="2"/>
                      <a:pt x="0" y="5"/>
                    </a:cubicBezTo>
                    <a:cubicBezTo>
                      <a:pt x="3" y="5"/>
                      <a:pt x="5" y="6"/>
                      <a:pt x="8" y="6"/>
                    </a:cubicBezTo>
                    <a:cubicBezTo>
                      <a:pt x="14" y="6"/>
                      <a:pt x="18" y="4"/>
                      <a:pt x="23" y="2"/>
                    </a:cubicBezTo>
                    <a:cubicBezTo>
                      <a:pt x="20"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26" name="Google Shape;6326;p40"/>
              <p:cNvSpPr/>
              <p:nvPr/>
            </p:nvSpPr>
            <p:spPr>
              <a:xfrm>
                <a:off x="548300" y="1762025"/>
                <a:ext cx="775" cy="625"/>
              </a:xfrm>
              <a:custGeom>
                <a:avLst/>
                <a:gdLst/>
                <a:ahLst/>
                <a:cxnLst/>
                <a:rect l="l" t="t" r="r" b="b"/>
                <a:pathLst>
                  <a:path w="31" h="25" extrusionOk="0">
                    <a:moveTo>
                      <a:pt x="12" y="1"/>
                    </a:moveTo>
                    <a:cubicBezTo>
                      <a:pt x="7" y="1"/>
                      <a:pt x="4" y="6"/>
                      <a:pt x="0" y="18"/>
                    </a:cubicBezTo>
                    <a:cubicBezTo>
                      <a:pt x="3" y="20"/>
                      <a:pt x="5" y="23"/>
                      <a:pt x="7" y="25"/>
                    </a:cubicBezTo>
                    <a:cubicBezTo>
                      <a:pt x="16" y="18"/>
                      <a:pt x="19" y="13"/>
                      <a:pt x="30" y="13"/>
                    </a:cubicBezTo>
                    <a:cubicBezTo>
                      <a:pt x="23" y="6"/>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27" name="Google Shape;6327;p40"/>
              <p:cNvSpPr/>
              <p:nvPr/>
            </p:nvSpPr>
            <p:spPr>
              <a:xfrm>
                <a:off x="505700" y="1711575"/>
                <a:ext cx="125" cy="150"/>
              </a:xfrm>
              <a:custGeom>
                <a:avLst/>
                <a:gdLst/>
                <a:ahLst/>
                <a:cxnLst/>
                <a:rect l="l" t="t" r="r" b="b"/>
                <a:pathLst>
                  <a:path w="5" h="6" extrusionOk="0">
                    <a:moveTo>
                      <a:pt x="5" y="1"/>
                    </a:moveTo>
                    <a:cubicBezTo>
                      <a:pt x="0" y="3"/>
                      <a:pt x="0" y="3"/>
                      <a:pt x="0" y="5"/>
                    </a:cubicBezTo>
                    <a:cubicBezTo>
                      <a:pt x="3" y="3"/>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28" name="Google Shape;6328;p40"/>
              <p:cNvSpPr/>
              <p:nvPr/>
            </p:nvSpPr>
            <p:spPr>
              <a:xfrm>
                <a:off x="512350" y="1700850"/>
                <a:ext cx="275" cy="375"/>
              </a:xfrm>
              <a:custGeom>
                <a:avLst/>
                <a:gdLst/>
                <a:ahLst/>
                <a:cxnLst/>
                <a:rect l="l" t="t" r="r" b="b"/>
                <a:pathLst>
                  <a:path w="11" h="15" extrusionOk="0">
                    <a:moveTo>
                      <a:pt x="1" y="1"/>
                    </a:moveTo>
                    <a:cubicBezTo>
                      <a:pt x="6" y="5"/>
                      <a:pt x="8" y="10"/>
                      <a:pt x="10" y="15"/>
                    </a:cubicBezTo>
                    <a:cubicBezTo>
                      <a:pt x="10" y="12"/>
                      <a:pt x="10" y="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29" name="Google Shape;6329;p40"/>
              <p:cNvSpPr/>
              <p:nvPr/>
            </p:nvSpPr>
            <p:spPr>
              <a:xfrm>
                <a:off x="556875" y="1760975"/>
                <a:ext cx="150" cy="75"/>
              </a:xfrm>
              <a:custGeom>
                <a:avLst/>
                <a:gdLst/>
                <a:ahLst/>
                <a:cxnLst/>
                <a:rect l="l" t="t" r="r" b="b"/>
                <a:pathLst>
                  <a:path w="6" h="3" extrusionOk="0">
                    <a:moveTo>
                      <a:pt x="5" y="0"/>
                    </a:moveTo>
                    <a:cubicBezTo>
                      <a:pt x="4" y="0"/>
                      <a:pt x="1" y="1"/>
                      <a:pt x="0" y="2"/>
                    </a:cubicBezTo>
                    <a:cubicBezTo>
                      <a:pt x="5" y="1"/>
                      <a:pt x="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30" name="Google Shape;6330;p40"/>
              <p:cNvSpPr/>
              <p:nvPr/>
            </p:nvSpPr>
            <p:spPr>
              <a:xfrm>
                <a:off x="547300" y="1768075"/>
                <a:ext cx="100" cy="150"/>
              </a:xfrm>
              <a:custGeom>
                <a:avLst/>
                <a:gdLst/>
                <a:ahLst/>
                <a:cxnLst/>
                <a:rect l="l" t="t" r="r" b="b"/>
                <a:pathLst>
                  <a:path w="4" h="6" extrusionOk="0">
                    <a:moveTo>
                      <a:pt x="1" y="1"/>
                    </a:moveTo>
                    <a:lnTo>
                      <a:pt x="1" y="1"/>
                    </a:lnTo>
                    <a:cubicBezTo>
                      <a:pt x="3" y="6"/>
                      <a:pt x="3"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31" name="Google Shape;6331;p40"/>
              <p:cNvSpPr/>
              <p:nvPr/>
            </p:nvSpPr>
            <p:spPr>
              <a:xfrm>
                <a:off x="557225" y="1760900"/>
                <a:ext cx="250" cy="200"/>
              </a:xfrm>
              <a:custGeom>
                <a:avLst/>
                <a:gdLst/>
                <a:ahLst/>
                <a:cxnLst/>
                <a:rect l="l" t="t" r="r" b="b"/>
                <a:pathLst>
                  <a:path w="10" h="8" extrusionOk="0">
                    <a:moveTo>
                      <a:pt x="7" y="1"/>
                    </a:moveTo>
                    <a:cubicBezTo>
                      <a:pt x="5" y="1"/>
                      <a:pt x="3" y="2"/>
                      <a:pt x="0" y="5"/>
                    </a:cubicBezTo>
                    <a:lnTo>
                      <a:pt x="9" y="7"/>
                    </a:lnTo>
                    <a:cubicBezTo>
                      <a:pt x="9" y="3"/>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32" name="Google Shape;6332;p40"/>
              <p:cNvSpPr/>
              <p:nvPr/>
            </p:nvSpPr>
            <p:spPr>
              <a:xfrm>
                <a:off x="556525" y="1761025"/>
                <a:ext cx="425" cy="200"/>
              </a:xfrm>
              <a:custGeom>
                <a:avLst/>
                <a:gdLst/>
                <a:ahLst/>
                <a:cxnLst/>
                <a:rect l="l" t="t" r="r" b="b"/>
                <a:pathLst>
                  <a:path w="17" h="8" extrusionOk="0">
                    <a:moveTo>
                      <a:pt x="14" y="0"/>
                    </a:moveTo>
                    <a:lnTo>
                      <a:pt x="0" y="2"/>
                    </a:lnTo>
                    <a:cubicBezTo>
                      <a:pt x="7" y="2"/>
                      <a:pt x="12" y="5"/>
                      <a:pt x="17" y="7"/>
                    </a:cubicBezTo>
                    <a:cubicBezTo>
                      <a:pt x="14" y="5"/>
                      <a:pt x="14" y="2"/>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33" name="Google Shape;6333;p40"/>
              <p:cNvSpPr/>
              <p:nvPr/>
            </p:nvSpPr>
            <p:spPr>
              <a:xfrm>
                <a:off x="507050" y="1726825"/>
                <a:ext cx="300" cy="200"/>
              </a:xfrm>
              <a:custGeom>
                <a:avLst/>
                <a:gdLst/>
                <a:ahLst/>
                <a:cxnLst/>
                <a:rect l="l" t="t" r="r" b="b"/>
                <a:pathLst>
                  <a:path w="12" h="8" extrusionOk="0">
                    <a:moveTo>
                      <a:pt x="1" y="0"/>
                    </a:moveTo>
                    <a:cubicBezTo>
                      <a:pt x="0" y="0"/>
                      <a:pt x="3" y="3"/>
                      <a:pt x="7" y="7"/>
                    </a:cubicBezTo>
                    <a:lnTo>
                      <a:pt x="11" y="7"/>
                    </a:lnTo>
                    <a:cubicBezTo>
                      <a:pt x="5" y="2"/>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34" name="Google Shape;6334;p40"/>
              <p:cNvSpPr/>
              <p:nvPr/>
            </p:nvSpPr>
            <p:spPr>
              <a:xfrm>
                <a:off x="529450" y="1770575"/>
                <a:ext cx="100" cy="75"/>
              </a:xfrm>
              <a:custGeom>
                <a:avLst/>
                <a:gdLst/>
                <a:ahLst/>
                <a:cxnLst/>
                <a:rect l="l" t="t" r="r" b="b"/>
                <a:pathLst>
                  <a:path w="4" h="3" extrusionOk="0">
                    <a:moveTo>
                      <a:pt x="1" y="1"/>
                    </a:moveTo>
                    <a:lnTo>
                      <a:pt x="1" y="3"/>
                    </a:lnTo>
                    <a:lnTo>
                      <a:pt x="3" y="3"/>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35" name="Google Shape;6335;p40"/>
              <p:cNvSpPr/>
              <p:nvPr/>
            </p:nvSpPr>
            <p:spPr>
              <a:xfrm>
                <a:off x="528425" y="1768150"/>
                <a:ext cx="1575" cy="2925"/>
              </a:xfrm>
              <a:custGeom>
                <a:avLst/>
                <a:gdLst/>
                <a:ahLst/>
                <a:cxnLst/>
                <a:rect l="l" t="t" r="r" b="b"/>
                <a:pathLst>
                  <a:path w="63" h="117" extrusionOk="0">
                    <a:moveTo>
                      <a:pt x="63" y="0"/>
                    </a:moveTo>
                    <a:lnTo>
                      <a:pt x="0" y="116"/>
                    </a:lnTo>
                    <a:cubicBezTo>
                      <a:pt x="17" y="95"/>
                      <a:pt x="26" y="88"/>
                      <a:pt x="32" y="88"/>
                    </a:cubicBezTo>
                    <a:cubicBezTo>
                      <a:pt x="36" y="88"/>
                      <a:pt x="39" y="92"/>
                      <a:pt x="42" y="98"/>
                    </a:cubicBezTo>
                    <a:lnTo>
                      <a:pt x="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36" name="Google Shape;6336;p40"/>
              <p:cNvSpPr/>
              <p:nvPr/>
            </p:nvSpPr>
            <p:spPr>
              <a:xfrm>
                <a:off x="509100" y="1699525"/>
                <a:ext cx="1550" cy="1125"/>
              </a:xfrm>
              <a:custGeom>
                <a:avLst/>
                <a:gdLst/>
                <a:ahLst/>
                <a:cxnLst/>
                <a:rect l="l" t="t" r="r" b="b"/>
                <a:pathLst>
                  <a:path w="62" h="45" extrusionOk="0">
                    <a:moveTo>
                      <a:pt x="61" y="0"/>
                    </a:moveTo>
                    <a:lnTo>
                      <a:pt x="61" y="0"/>
                    </a:lnTo>
                    <a:cubicBezTo>
                      <a:pt x="45" y="3"/>
                      <a:pt x="31" y="5"/>
                      <a:pt x="17" y="12"/>
                    </a:cubicBezTo>
                    <a:cubicBezTo>
                      <a:pt x="13" y="17"/>
                      <a:pt x="8" y="21"/>
                      <a:pt x="6" y="26"/>
                    </a:cubicBezTo>
                    <a:cubicBezTo>
                      <a:pt x="0" y="40"/>
                      <a:pt x="1" y="45"/>
                      <a:pt x="5" y="45"/>
                    </a:cubicBezTo>
                    <a:cubicBezTo>
                      <a:pt x="14" y="45"/>
                      <a:pt x="43" y="15"/>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37" name="Google Shape;6337;p40"/>
              <p:cNvSpPr/>
              <p:nvPr/>
            </p:nvSpPr>
            <p:spPr>
              <a:xfrm>
                <a:off x="554725" y="1762000"/>
                <a:ext cx="500" cy="550"/>
              </a:xfrm>
              <a:custGeom>
                <a:avLst/>
                <a:gdLst/>
                <a:ahLst/>
                <a:cxnLst/>
                <a:rect l="l" t="t" r="r" b="b"/>
                <a:pathLst>
                  <a:path w="20" h="22" extrusionOk="0">
                    <a:moveTo>
                      <a:pt x="17" y="0"/>
                    </a:moveTo>
                    <a:cubicBezTo>
                      <a:pt x="17" y="8"/>
                      <a:pt x="13" y="11"/>
                      <a:pt x="7" y="11"/>
                    </a:cubicBezTo>
                    <a:cubicBezTo>
                      <a:pt x="5" y="11"/>
                      <a:pt x="3" y="10"/>
                      <a:pt x="1" y="10"/>
                    </a:cubicBezTo>
                    <a:lnTo>
                      <a:pt x="1" y="10"/>
                    </a:lnTo>
                    <a:cubicBezTo>
                      <a:pt x="2" y="16"/>
                      <a:pt x="5" y="21"/>
                      <a:pt x="9" y="21"/>
                    </a:cubicBezTo>
                    <a:cubicBezTo>
                      <a:pt x="11" y="21"/>
                      <a:pt x="14" y="20"/>
                      <a:pt x="17" y="17"/>
                    </a:cubicBezTo>
                    <a:cubicBezTo>
                      <a:pt x="19" y="10"/>
                      <a:pt x="19"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38" name="Google Shape;6338;p40"/>
              <p:cNvSpPr/>
              <p:nvPr/>
            </p:nvSpPr>
            <p:spPr>
              <a:xfrm>
                <a:off x="503600" y="1700625"/>
                <a:ext cx="4500" cy="5825"/>
              </a:xfrm>
              <a:custGeom>
                <a:avLst/>
                <a:gdLst/>
                <a:ahLst/>
                <a:cxnLst/>
                <a:rect l="l" t="t" r="r" b="b"/>
                <a:pathLst>
                  <a:path w="180" h="233" extrusionOk="0">
                    <a:moveTo>
                      <a:pt x="179" y="0"/>
                    </a:moveTo>
                    <a:lnTo>
                      <a:pt x="179" y="0"/>
                    </a:lnTo>
                    <a:cubicBezTo>
                      <a:pt x="149" y="21"/>
                      <a:pt x="117" y="38"/>
                      <a:pt x="84" y="49"/>
                    </a:cubicBezTo>
                    <a:cubicBezTo>
                      <a:pt x="161" y="49"/>
                      <a:pt x="1" y="135"/>
                      <a:pt x="110" y="137"/>
                    </a:cubicBezTo>
                    <a:cubicBezTo>
                      <a:pt x="105" y="142"/>
                      <a:pt x="100" y="143"/>
                      <a:pt x="94" y="143"/>
                    </a:cubicBezTo>
                    <a:cubicBezTo>
                      <a:pt x="91" y="143"/>
                      <a:pt x="88" y="143"/>
                      <a:pt x="85" y="143"/>
                    </a:cubicBezTo>
                    <a:cubicBezTo>
                      <a:pt x="79" y="143"/>
                      <a:pt x="74" y="143"/>
                      <a:pt x="68" y="147"/>
                    </a:cubicBezTo>
                    <a:cubicBezTo>
                      <a:pt x="103" y="147"/>
                      <a:pt x="112" y="153"/>
                      <a:pt x="105" y="177"/>
                    </a:cubicBezTo>
                    <a:lnTo>
                      <a:pt x="96" y="177"/>
                    </a:lnTo>
                    <a:cubicBezTo>
                      <a:pt x="103" y="193"/>
                      <a:pt x="107" y="214"/>
                      <a:pt x="103" y="232"/>
                    </a:cubicBezTo>
                    <a:cubicBezTo>
                      <a:pt x="107" y="230"/>
                      <a:pt x="112" y="228"/>
                      <a:pt x="119" y="225"/>
                    </a:cubicBezTo>
                    <a:cubicBezTo>
                      <a:pt x="133" y="207"/>
                      <a:pt x="147" y="188"/>
                      <a:pt x="158" y="165"/>
                    </a:cubicBezTo>
                    <a:lnTo>
                      <a:pt x="158" y="165"/>
                    </a:lnTo>
                    <a:lnTo>
                      <a:pt x="126" y="179"/>
                    </a:lnTo>
                    <a:cubicBezTo>
                      <a:pt x="138" y="128"/>
                      <a:pt x="161" y="42"/>
                      <a:pt x="149" y="28"/>
                    </a:cubicBezTo>
                    <a:lnTo>
                      <a:pt x="172" y="26"/>
                    </a:lnTo>
                    <a:cubicBezTo>
                      <a:pt x="175" y="17"/>
                      <a:pt x="177" y="7"/>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39" name="Google Shape;6339;p40"/>
              <p:cNvSpPr/>
              <p:nvPr/>
            </p:nvSpPr>
            <p:spPr>
              <a:xfrm>
                <a:off x="503200" y="1728900"/>
                <a:ext cx="950" cy="850"/>
              </a:xfrm>
              <a:custGeom>
                <a:avLst/>
                <a:gdLst/>
                <a:ahLst/>
                <a:cxnLst/>
                <a:rect l="l" t="t" r="r" b="b"/>
                <a:pathLst>
                  <a:path w="38" h="34" extrusionOk="0">
                    <a:moveTo>
                      <a:pt x="33" y="1"/>
                    </a:moveTo>
                    <a:cubicBezTo>
                      <a:pt x="17" y="10"/>
                      <a:pt x="1" y="19"/>
                      <a:pt x="10" y="33"/>
                    </a:cubicBezTo>
                    <a:cubicBezTo>
                      <a:pt x="15" y="12"/>
                      <a:pt x="24" y="10"/>
                      <a:pt x="35" y="10"/>
                    </a:cubicBezTo>
                    <a:cubicBezTo>
                      <a:pt x="38" y="5"/>
                      <a:pt x="35" y="3"/>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40" name="Google Shape;6340;p40"/>
              <p:cNvSpPr/>
              <p:nvPr/>
            </p:nvSpPr>
            <p:spPr>
              <a:xfrm>
                <a:off x="501475" y="1699300"/>
                <a:ext cx="59600" cy="74725"/>
              </a:xfrm>
              <a:custGeom>
                <a:avLst/>
                <a:gdLst/>
                <a:ahLst/>
                <a:cxnLst/>
                <a:rect l="l" t="t" r="r" b="b"/>
                <a:pathLst>
                  <a:path w="2384" h="2989" extrusionOk="0">
                    <a:moveTo>
                      <a:pt x="341" y="121"/>
                    </a:moveTo>
                    <a:cubicBezTo>
                      <a:pt x="341" y="125"/>
                      <a:pt x="341" y="132"/>
                      <a:pt x="341" y="137"/>
                    </a:cubicBezTo>
                    <a:cubicBezTo>
                      <a:pt x="336" y="135"/>
                      <a:pt x="334" y="130"/>
                      <a:pt x="341" y="121"/>
                    </a:cubicBezTo>
                    <a:close/>
                    <a:moveTo>
                      <a:pt x="340" y="138"/>
                    </a:moveTo>
                    <a:cubicBezTo>
                      <a:pt x="340" y="142"/>
                      <a:pt x="347" y="147"/>
                      <a:pt x="339" y="160"/>
                    </a:cubicBezTo>
                    <a:cubicBezTo>
                      <a:pt x="339" y="154"/>
                      <a:pt x="339" y="145"/>
                      <a:pt x="340" y="138"/>
                    </a:cubicBezTo>
                    <a:close/>
                    <a:moveTo>
                      <a:pt x="445" y="88"/>
                    </a:moveTo>
                    <a:lnTo>
                      <a:pt x="436" y="125"/>
                    </a:lnTo>
                    <a:cubicBezTo>
                      <a:pt x="434" y="125"/>
                      <a:pt x="432" y="124"/>
                      <a:pt x="430" y="124"/>
                    </a:cubicBezTo>
                    <a:cubicBezTo>
                      <a:pt x="406" y="124"/>
                      <a:pt x="407" y="178"/>
                      <a:pt x="362" y="206"/>
                    </a:cubicBezTo>
                    <a:cubicBezTo>
                      <a:pt x="371" y="190"/>
                      <a:pt x="373" y="172"/>
                      <a:pt x="371" y="153"/>
                    </a:cubicBezTo>
                    <a:cubicBezTo>
                      <a:pt x="376" y="139"/>
                      <a:pt x="379" y="135"/>
                      <a:pt x="382" y="135"/>
                    </a:cubicBezTo>
                    <a:cubicBezTo>
                      <a:pt x="385" y="135"/>
                      <a:pt x="388" y="139"/>
                      <a:pt x="392" y="139"/>
                    </a:cubicBezTo>
                    <a:cubicBezTo>
                      <a:pt x="396" y="139"/>
                      <a:pt x="401" y="136"/>
                      <a:pt x="408" y="125"/>
                    </a:cubicBezTo>
                    <a:cubicBezTo>
                      <a:pt x="415" y="109"/>
                      <a:pt x="429" y="98"/>
                      <a:pt x="445" y="88"/>
                    </a:cubicBezTo>
                    <a:close/>
                    <a:moveTo>
                      <a:pt x="380" y="325"/>
                    </a:moveTo>
                    <a:lnTo>
                      <a:pt x="366" y="364"/>
                    </a:lnTo>
                    <a:lnTo>
                      <a:pt x="362" y="339"/>
                    </a:lnTo>
                    <a:lnTo>
                      <a:pt x="380" y="325"/>
                    </a:lnTo>
                    <a:close/>
                    <a:moveTo>
                      <a:pt x="180" y="545"/>
                    </a:moveTo>
                    <a:lnTo>
                      <a:pt x="179" y="547"/>
                    </a:lnTo>
                    <a:cubicBezTo>
                      <a:pt x="179" y="547"/>
                      <a:pt x="180" y="546"/>
                      <a:pt x="180" y="545"/>
                    </a:cubicBezTo>
                    <a:close/>
                    <a:moveTo>
                      <a:pt x="582" y="730"/>
                    </a:moveTo>
                    <a:cubicBezTo>
                      <a:pt x="580" y="731"/>
                      <a:pt x="578" y="731"/>
                      <a:pt x="576" y="732"/>
                    </a:cubicBezTo>
                    <a:lnTo>
                      <a:pt x="576" y="732"/>
                    </a:lnTo>
                    <a:cubicBezTo>
                      <a:pt x="578" y="732"/>
                      <a:pt x="580" y="731"/>
                      <a:pt x="582" y="730"/>
                    </a:cubicBezTo>
                    <a:close/>
                    <a:moveTo>
                      <a:pt x="505" y="1074"/>
                    </a:moveTo>
                    <a:cubicBezTo>
                      <a:pt x="508" y="1074"/>
                      <a:pt x="513" y="1077"/>
                      <a:pt x="519" y="1080"/>
                    </a:cubicBezTo>
                    <a:lnTo>
                      <a:pt x="508" y="1083"/>
                    </a:lnTo>
                    <a:cubicBezTo>
                      <a:pt x="503" y="1076"/>
                      <a:pt x="503" y="1074"/>
                      <a:pt x="505" y="1074"/>
                    </a:cubicBezTo>
                    <a:close/>
                    <a:moveTo>
                      <a:pt x="111" y="1150"/>
                    </a:moveTo>
                    <a:lnTo>
                      <a:pt x="112" y="1150"/>
                    </a:lnTo>
                    <a:lnTo>
                      <a:pt x="112" y="1150"/>
                    </a:lnTo>
                    <a:cubicBezTo>
                      <a:pt x="112" y="1150"/>
                      <a:pt x="112" y="1150"/>
                      <a:pt x="111" y="1150"/>
                    </a:cubicBezTo>
                    <a:close/>
                    <a:moveTo>
                      <a:pt x="129" y="1160"/>
                    </a:moveTo>
                    <a:lnTo>
                      <a:pt x="131" y="1161"/>
                    </a:lnTo>
                    <a:lnTo>
                      <a:pt x="131" y="1161"/>
                    </a:lnTo>
                    <a:cubicBezTo>
                      <a:pt x="130" y="1160"/>
                      <a:pt x="130" y="1160"/>
                      <a:pt x="129" y="1160"/>
                    </a:cubicBezTo>
                    <a:close/>
                    <a:moveTo>
                      <a:pt x="112" y="1150"/>
                    </a:moveTo>
                    <a:cubicBezTo>
                      <a:pt x="116" y="1153"/>
                      <a:pt x="118" y="1159"/>
                      <a:pt x="118" y="1164"/>
                    </a:cubicBezTo>
                    <a:cubicBezTo>
                      <a:pt x="123" y="1162"/>
                      <a:pt x="127" y="1160"/>
                      <a:pt x="129" y="1160"/>
                    </a:cubicBezTo>
                    <a:cubicBezTo>
                      <a:pt x="129" y="1160"/>
                      <a:pt x="129" y="1160"/>
                      <a:pt x="129" y="1160"/>
                    </a:cubicBezTo>
                    <a:lnTo>
                      <a:pt x="129" y="1160"/>
                    </a:lnTo>
                    <a:lnTo>
                      <a:pt x="112" y="1150"/>
                    </a:lnTo>
                    <a:close/>
                    <a:moveTo>
                      <a:pt x="60" y="1283"/>
                    </a:moveTo>
                    <a:cubicBezTo>
                      <a:pt x="60" y="1284"/>
                      <a:pt x="60" y="1284"/>
                      <a:pt x="60" y="1284"/>
                    </a:cubicBezTo>
                    <a:cubicBezTo>
                      <a:pt x="60" y="1284"/>
                      <a:pt x="60" y="1284"/>
                      <a:pt x="60" y="1283"/>
                    </a:cubicBezTo>
                    <a:close/>
                    <a:moveTo>
                      <a:pt x="30" y="1584"/>
                    </a:moveTo>
                    <a:cubicBezTo>
                      <a:pt x="30" y="1584"/>
                      <a:pt x="31" y="1584"/>
                      <a:pt x="31" y="1584"/>
                    </a:cubicBezTo>
                    <a:lnTo>
                      <a:pt x="31" y="1584"/>
                    </a:lnTo>
                    <a:lnTo>
                      <a:pt x="30" y="1584"/>
                    </a:lnTo>
                    <a:close/>
                    <a:moveTo>
                      <a:pt x="225" y="2138"/>
                    </a:moveTo>
                    <a:cubicBezTo>
                      <a:pt x="225" y="2139"/>
                      <a:pt x="226" y="2141"/>
                      <a:pt x="228" y="2142"/>
                    </a:cubicBezTo>
                    <a:lnTo>
                      <a:pt x="228" y="2142"/>
                    </a:lnTo>
                    <a:lnTo>
                      <a:pt x="225" y="2138"/>
                    </a:lnTo>
                    <a:close/>
                    <a:moveTo>
                      <a:pt x="274" y="2259"/>
                    </a:moveTo>
                    <a:cubicBezTo>
                      <a:pt x="271" y="2262"/>
                      <a:pt x="271" y="2265"/>
                      <a:pt x="273" y="2267"/>
                    </a:cubicBezTo>
                    <a:lnTo>
                      <a:pt x="273" y="2267"/>
                    </a:lnTo>
                    <a:cubicBezTo>
                      <a:pt x="274" y="2264"/>
                      <a:pt x="274" y="2261"/>
                      <a:pt x="274" y="2259"/>
                    </a:cubicBezTo>
                    <a:close/>
                    <a:moveTo>
                      <a:pt x="2101" y="2504"/>
                    </a:moveTo>
                    <a:cubicBezTo>
                      <a:pt x="2102" y="2504"/>
                      <a:pt x="2106" y="2507"/>
                      <a:pt x="2112" y="2511"/>
                    </a:cubicBezTo>
                    <a:cubicBezTo>
                      <a:pt x="2112" y="2511"/>
                      <a:pt x="2112" y="2513"/>
                      <a:pt x="2112" y="2513"/>
                    </a:cubicBezTo>
                    <a:cubicBezTo>
                      <a:pt x="2104" y="2507"/>
                      <a:pt x="2101" y="2504"/>
                      <a:pt x="2101" y="2504"/>
                    </a:cubicBezTo>
                    <a:close/>
                    <a:moveTo>
                      <a:pt x="2147" y="2508"/>
                    </a:moveTo>
                    <a:cubicBezTo>
                      <a:pt x="2149" y="2513"/>
                      <a:pt x="2149" y="2517"/>
                      <a:pt x="2149" y="2522"/>
                    </a:cubicBezTo>
                    <a:lnTo>
                      <a:pt x="2149" y="2522"/>
                    </a:lnTo>
                    <a:cubicBezTo>
                      <a:pt x="2146" y="2527"/>
                      <a:pt x="2143" y="2528"/>
                      <a:pt x="2140" y="2528"/>
                    </a:cubicBezTo>
                    <a:cubicBezTo>
                      <a:pt x="2136" y="2528"/>
                      <a:pt x="2133" y="2524"/>
                      <a:pt x="2131" y="2518"/>
                    </a:cubicBezTo>
                    <a:cubicBezTo>
                      <a:pt x="2140" y="2518"/>
                      <a:pt x="2147" y="2518"/>
                      <a:pt x="2147" y="2508"/>
                    </a:cubicBezTo>
                    <a:close/>
                    <a:moveTo>
                      <a:pt x="1231" y="2550"/>
                    </a:moveTo>
                    <a:lnTo>
                      <a:pt x="1231" y="2550"/>
                    </a:lnTo>
                    <a:cubicBezTo>
                      <a:pt x="1231" y="2550"/>
                      <a:pt x="1231" y="2550"/>
                      <a:pt x="1231" y="2551"/>
                    </a:cubicBezTo>
                    <a:lnTo>
                      <a:pt x="1231" y="2551"/>
                    </a:lnTo>
                    <a:cubicBezTo>
                      <a:pt x="1231" y="2550"/>
                      <a:pt x="1231" y="2550"/>
                      <a:pt x="1231" y="2550"/>
                    </a:cubicBezTo>
                    <a:close/>
                    <a:moveTo>
                      <a:pt x="2276" y="2597"/>
                    </a:moveTo>
                    <a:lnTo>
                      <a:pt x="2276" y="2597"/>
                    </a:lnTo>
                    <a:cubicBezTo>
                      <a:pt x="2275" y="2597"/>
                      <a:pt x="2275" y="2598"/>
                      <a:pt x="2274" y="2599"/>
                    </a:cubicBezTo>
                    <a:cubicBezTo>
                      <a:pt x="2275" y="2598"/>
                      <a:pt x="2275" y="2597"/>
                      <a:pt x="2276" y="2597"/>
                    </a:cubicBezTo>
                    <a:close/>
                    <a:moveTo>
                      <a:pt x="733" y="2580"/>
                    </a:moveTo>
                    <a:cubicBezTo>
                      <a:pt x="740" y="2580"/>
                      <a:pt x="744" y="2587"/>
                      <a:pt x="747" y="2599"/>
                    </a:cubicBezTo>
                    <a:cubicBezTo>
                      <a:pt x="743" y="2601"/>
                      <a:pt x="740" y="2602"/>
                      <a:pt x="738" y="2602"/>
                    </a:cubicBezTo>
                    <a:cubicBezTo>
                      <a:pt x="732" y="2602"/>
                      <a:pt x="731" y="2593"/>
                      <a:pt x="733" y="2580"/>
                    </a:cubicBezTo>
                    <a:close/>
                    <a:moveTo>
                      <a:pt x="1274" y="2629"/>
                    </a:moveTo>
                    <a:cubicBezTo>
                      <a:pt x="1274" y="2629"/>
                      <a:pt x="1274" y="2629"/>
                      <a:pt x="1275" y="2629"/>
                    </a:cubicBezTo>
                    <a:lnTo>
                      <a:pt x="1275" y="2629"/>
                    </a:lnTo>
                    <a:cubicBezTo>
                      <a:pt x="1273" y="2632"/>
                      <a:pt x="1272" y="2636"/>
                      <a:pt x="1271" y="2640"/>
                    </a:cubicBezTo>
                    <a:lnTo>
                      <a:pt x="1271" y="2640"/>
                    </a:lnTo>
                    <a:cubicBezTo>
                      <a:pt x="1272" y="2634"/>
                      <a:pt x="1271" y="2629"/>
                      <a:pt x="1274" y="2629"/>
                    </a:cubicBezTo>
                    <a:close/>
                    <a:moveTo>
                      <a:pt x="950" y="2724"/>
                    </a:moveTo>
                    <a:cubicBezTo>
                      <a:pt x="950" y="2724"/>
                      <a:pt x="950" y="2724"/>
                      <a:pt x="951" y="2724"/>
                    </a:cubicBezTo>
                    <a:cubicBezTo>
                      <a:pt x="951" y="2724"/>
                      <a:pt x="951" y="2724"/>
                      <a:pt x="951" y="2724"/>
                    </a:cubicBezTo>
                    <a:lnTo>
                      <a:pt x="951" y="2724"/>
                    </a:lnTo>
                    <a:cubicBezTo>
                      <a:pt x="950" y="2724"/>
                      <a:pt x="950" y="2724"/>
                      <a:pt x="950" y="2724"/>
                    </a:cubicBezTo>
                    <a:close/>
                    <a:moveTo>
                      <a:pt x="944" y="2721"/>
                    </a:moveTo>
                    <a:cubicBezTo>
                      <a:pt x="942" y="2721"/>
                      <a:pt x="940" y="2723"/>
                      <a:pt x="937" y="2729"/>
                    </a:cubicBezTo>
                    <a:cubicBezTo>
                      <a:pt x="941" y="2725"/>
                      <a:pt x="946" y="2724"/>
                      <a:pt x="950" y="2724"/>
                    </a:cubicBezTo>
                    <a:cubicBezTo>
                      <a:pt x="950" y="2724"/>
                      <a:pt x="950" y="2724"/>
                      <a:pt x="950" y="2724"/>
                    </a:cubicBezTo>
                    <a:lnTo>
                      <a:pt x="950" y="2724"/>
                    </a:lnTo>
                    <a:cubicBezTo>
                      <a:pt x="948" y="2723"/>
                      <a:pt x="946" y="2721"/>
                      <a:pt x="944" y="2721"/>
                    </a:cubicBezTo>
                    <a:close/>
                    <a:moveTo>
                      <a:pt x="1210" y="2867"/>
                    </a:moveTo>
                    <a:lnTo>
                      <a:pt x="1210" y="2867"/>
                    </a:lnTo>
                    <a:cubicBezTo>
                      <a:pt x="1210" y="2867"/>
                      <a:pt x="1210" y="2868"/>
                      <a:pt x="1210" y="2868"/>
                    </a:cubicBezTo>
                    <a:cubicBezTo>
                      <a:pt x="1210" y="2868"/>
                      <a:pt x="1210" y="2867"/>
                      <a:pt x="1210" y="2867"/>
                    </a:cubicBezTo>
                    <a:close/>
                    <a:moveTo>
                      <a:pt x="369" y="0"/>
                    </a:moveTo>
                    <a:cubicBezTo>
                      <a:pt x="365" y="0"/>
                      <a:pt x="360" y="1"/>
                      <a:pt x="355" y="2"/>
                    </a:cubicBezTo>
                    <a:lnTo>
                      <a:pt x="369" y="12"/>
                    </a:lnTo>
                    <a:lnTo>
                      <a:pt x="366" y="12"/>
                    </a:lnTo>
                    <a:cubicBezTo>
                      <a:pt x="339" y="44"/>
                      <a:pt x="311" y="74"/>
                      <a:pt x="276" y="100"/>
                    </a:cubicBezTo>
                    <a:lnTo>
                      <a:pt x="269" y="169"/>
                    </a:lnTo>
                    <a:cubicBezTo>
                      <a:pt x="278" y="142"/>
                      <a:pt x="306" y="132"/>
                      <a:pt x="315" y="104"/>
                    </a:cubicBezTo>
                    <a:lnTo>
                      <a:pt x="315" y="104"/>
                    </a:lnTo>
                    <a:cubicBezTo>
                      <a:pt x="322" y="132"/>
                      <a:pt x="296" y="166"/>
                      <a:pt x="323" y="166"/>
                    </a:cubicBezTo>
                    <a:cubicBezTo>
                      <a:pt x="326" y="166"/>
                      <a:pt x="329" y="166"/>
                      <a:pt x="334" y="165"/>
                    </a:cubicBezTo>
                    <a:cubicBezTo>
                      <a:pt x="334" y="162"/>
                      <a:pt x="336" y="162"/>
                      <a:pt x="339" y="160"/>
                    </a:cubicBezTo>
                    <a:lnTo>
                      <a:pt x="339" y="160"/>
                    </a:lnTo>
                    <a:cubicBezTo>
                      <a:pt x="332" y="218"/>
                      <a:pt x="327" y="276"/>
                      <a:pt x="327" y="327"/>
                    </a:cubicBezTo>
                    <a:cubicBezTo>
                      <a:pt x="323" y="319"/>
                      <a:pt x="317" y="317"/>
                      <a:pt x="309" y="317"/>
                    </a:cubicBezTo>
                    <a:cubicBezTo>
                      <a:pt x="295" y="317"/>
                      <a:pt x="276" y="328"/>
                      <a:pt x="262" y="328"/>
                    </a:cubicBezTo>
                    <a:cubicBezTo>
                      <a:pt x="261" y="328"/>
                      <a:pt x="259" y="327"/>
                      <a:pt x="257" y="327"/>
                    </a:cubicBezTo>
                    <a:cubicBezTo>
                      <a:pt x="271" y="320"/>
                      <a:pt x="283" y="308"/>
                      <a:pt x="292" y="297"/>
                    </a:cubicBezTo>
                    <a:cubicBezTo>
                      <a:pt x="292" y="281"/>
                      <a:pt x="301" y="262"/>
                      <a:pt x="288" y="262"/>
                    </a:cubicBezTo>
                    <a:cubicBezTo>
                      <a:pt x="255" y="297"/>
                      <a:pt x="240" y="308"/>
                      <a:pt x="232" y="308"/>
                    </a:cubicBezTo>
                    <a:cubicBezTo>
                      <a:pt x="219" y="308"/>
                      <a:pt x="225" y="278"/>
                      <a:pt x="207" y="278"/>
                    </a:cubicBezTo>
                    <a:cubicBezTo>
                      <a:pt x="206" y="278"/>
                      <a:pt x="205" y="278"/>
                      <a:pt x="204" y="278"/>
                    </a:cubicBezTo>
                    <a:cubicBezTo>
                      <a:pt x="199" y="283"/>
                      <a:pt x="195" y="285"/>
                      <a:pt x="188" y="285"/>
                    </a:cubicBezTo>
                    <a:cubicBezTo>
                      <a:pt x="186" y="308"/>
                      <a:pt x="176" y="334"/>
                      <a:pt x="169" y="371"/>
                    </a:cubicBezTo>
                    <a:lnTo>
                      <a:pt x="209" y="359"/>
                    </a:lnTo>
                    <a:lnTo>
                      <a:pt x="209" y="359"/>
                    </a:lnTo>
                    <a:cubicBezTo>
                      <a:pt x="206" y="373"/>
                      <a:pt x="195" y="378"/>
                      <a:pt x="186" y="385"/>
                    </a:cubicBezTo>
                    <a:cubicBezTo>
                      <a:pt x="187" y="385"/>
                      <a:pt x="189" y="385"/>
                      <a:pt x="191" y="385"/>
                    </a:cubicBezTo>
                    <a:cubicBezTo>
                      <a:pt x="244" y="385"/>
                      <a:pt x="183" y="350"/>
                      <a:pt x="250" y="348"/>
                    </a:cubicBezTo>
                    <a:lnTo>
                      <a:pt x="250" y="348"/>
                    </a:lnTo>
                    <a:cubicBezTo>
                      <a:pt x="174" y="383"/>
                      <a:pt x="267" y="438"/>
                      <a:pt x="179" y="464"/>
                    </a:cubicBezTo>
                    <a:cubicBezTo>
                      <a:pt x="179" y="469"/>
                      <a:pt x="183" y="471"/>
                      <a:pt x="187" y="471"/>
                    </a:cubicBezTo>
                    <a:cubicBezTo>
                      <a:pt x="196" y="471"/>
                      <a:pt x="209" y="465"/>
                      <a:pt x="217" y="465"/>
                    </a:cubicBezTo>
                    <a:cubicBezTo>
                      <a:pt x="222" y="465"/>
                      <a:pt x="224" y="466"/>
                      <a:pt x="225" y="471"/>
                    </a:cubicBezTo>
                    <a:lnTo>
                      <a:pt x="202" y="480"/>
                    </a:lnTo>
                    <a:lnTo>
                      <a:pt x="234" y="480"/>
                    </a:lnTo>
                    <a:cubicBezTo>
                      <a:pt x="232" y="494"/>
                      <a:pt x="202" y="503"/>
                      <a:pt x="181" y="508"/>
                    </a:cubicBezTo>
                    <a:cubicBezTo>
                      <a:pt x="183" y="503"/>
                      <a:pt x="174" y="499"/>
                      <a:pt x="172" y="496"/>
                    </a:cubicBezTo>
                    <a:lnTo>
                      <a:pt x="172" y="496"/>
                    </a:lnTo>
                    <a:cubicBezTo>
                      <a:pt x="146" y="516"/>
                      <a:pt x="182" y="537"/>
                      <a:pt x="180" y="545"/>
                    </a:cubicBezTo>
                    <a:lnTo>
                      <a:pt x="180" y="545"/>
                    </a:lnTo>
                    <a:lnTo>
                      <a:pt x="192" y="526"/>
                    </a:lnTo>
                    <a:cubicBezTo>
                      <a:pt x="204" y="559"/>
                      <a:pt x="211" y="591"/>
                      <a:pt x="213" y="624"/>
                    </a:cubicBezTo>
                    <a:cubicBezTo>
                      <a:pt x="220" y="626"/>
                      <a:pt x="227" y="631"/>
                      <a:pt x="218" y="645"/>
                    </a:cubicBezTo>
                    <a:cubicBezTo>
                      <a:pt x="223" y="661"/>
                      <a:pt x="232" y="677"/>
                      <a:pt x="246" y="689"/>
                    </a:cubicBezTo>
                    <a:lnTo>
                      <a:pt x="264" y="684"/>
                    </a:lnTo>
                    <a:lnTo>
                      <a:pt x="264" y="684"/>
                    </a:lnTo>
                    <a:cubicBezTo>
                      <a:pt x="299" y="723"/>
                      <a:pt x="243" y="716"/>
                      <a:pt x="257" y="758"/>
                    </a:cubicBezTo>
                    <a:lnTo>
                      <a:pt x="253" y="758"/>
                    </a:lnTo>
                    <a:cubicBezTo>
                      <a:pt x="274" y="765"/>
                      <a:pt x="283" y="779"/>
                      <a:pt x="278" y="791"/>
                    </a:cubicBezTo>
                    <a:cubicBezTo>
                      <a:pt x="275" y="789"/>
                      <a:pt x="271" y="788"/>
                      <a:pt x="267" y="788"/>
                    </a:cubicBezTo>
                    <a:cubicBezTo>
                      <a:pt x="254" y="788"/>
                      <a:pt x="240" y="798"/>
                      <a:pt x="226" y="798"/>
                    </a:cubicBezTo>
                    <a:cubicBezTo>
                      <a:pt x="221" y="798"/>
                      <a:pt x="216" y="797"/>
                      <a:pt x="211" y="793"/>
                    </a:cubicBezTo>
                    <a:lnTo>
                      <a:pt x="211" y="793"/>
                    </a:lnTo>
                    <a:cubicBezTo>
                      <a:pt x="246" y="837"/>
                      <a:pt x="239" y="814"/>
                      <a:pt x="306" y="849"/>
                    </a:cubicBezTo>
                    <a:lnTo>
                      <a:pt x="274" y="853"/>
                    </a:lnTo>
                    <a:cubicBezTo>
                      <a:pt x="301" y="865"/>
                      <a:pt x="318" y="867"/>
                      <a:pt x="322" y="890"/>
                    </a:cubicBezTo>
                    <a:cubicBezTo>
                      <a:pt x="315" y="884"/>
                      <a:pt x="308" y="883"/>
                      <a:pt x="300" y="883"/>
                    </a:cubicBezTo>
                    <a:cubicBezTo>
                      <a:pt x="290" y="883"/>
                      <a:pt x="280" y="886"/>
                      <a:pt x="269" y="886"/>
                    </a:cubicBezTo>
                    <a:cubicBezTo>
                      <a:pt x="259" y="886"/>
                      <a:pt x="250" y="884"/>
                      <a:pt x="239" y="876"/>
                    </a:cubicBezTo>
                    <a:lnTo>
                      <a:pt x="239" y="876"/>
                    </a:lnTo>
                    <a:cubicBezTo>
                      <a:pt x="167" y="911"/>
                      <a:pt x="297" y="951"/>
                      <a:pt x="197" y="958"/>
                    </a:cubicBezTo>
                    <a:cubicBezTo>
                      <a:pt x="214" y="965"/>
                      <a:pt x="226" y="968"/>
                      <a:pt x="235" y="968"/>
                    </a:cubicBezTo>
                    <a:cubicBezTo>
                      <a:pt x="264" y="968"/>
                      <a:pt x="257" y="939"/>
                      <a:pt x="263" y="939"/>
                    </a:cubicBezTo>
                    <a:cubicBezTo>
                      <a:pt x="264" y="939"/>
                      <a:pt x="265" y="940"/>
                      <a:pt x="267" y="941"/>
                    </a:cubicBezTo>
                    <a:cubicBezTo>
                      <a:pt x="269" y="941"/>
                      <a:pt x="272" y="940"/>
                      <a:pt x="275" y="940"/>
                    </a:cubicBezTo>
                    <a:cubicBezTo>
                      <a:pt x="300" y="940"/>
                      <a:pt x="326" y="968"/>
                      <a:pt x="318" y="981"/>
                    </a:cubicBezTo>
                    <a:cubicBezTo>
                      <a:pt x="313" y="995"/>
                      <a:pt x="202" y="988"/>
                      <a:pt x="197" y="1022"/>
                    </a:cubicBezTo>
                    <a:cubicBezTo>
                      <a:pt x="197" y="1020"/>
                      <a:pt x="190" y="1018"/>
                      <a:pt x="192" y="1013"/>
                    </a:cubicBezTo>
                    <a:lnTo>
                      <a:pt x="192" y="1013"/>
                    </a:lnTo>
                    <a:cubicBezTo>
                      <a:pt x="167" y="1022"/>
                      <a:pt x="216" y="1046"/>
                      <a:pt x="176" y="1055"/>
                    </a:cubicBezTo>
                    <a:cubicBezTo>
                      <a:pt x="225" y="1076"/>
                      <a:pt x="169" y="1076"/>
                      <a:pt x="234" y="1092"/>
                    </a:cubicBezTo>
                    <a:lnTo>
                      <a:pt x="227" y="1057"/>
                    </a:lnTo>
                    <a:lnTo>
                      <a:pt x="227" y="1057"/>
                    </a:lnTo>
                    <a:cubicBezTo>
                      <a:pt x="239" y="1078"/>
                      <a:pt x="311" y="1115"/>
                      <a:pt x="264" y="1136"/>
                    </a:cubicBezTo>
                    <a:cubicBezTo>
                      <a:pt x="253" y="1129"/>
                      <a:pt x="239" y="1120"/>
                      <a:pt x="230" y="1108"/>
                    </a:cubicBezTo>
                    <a:lnTo>
                      <a:pt x="230" y="1108"/>
                    </a:lnTo>
                    <a:cubicBezTo>
                      <a:pt x="209" y="1113"/>
                      <a:pt x="239" y="1127"/>
                      <a:pt x="216" y="1134"/>
                    </a:cubicBezTo>
                    <a:cubicBezTo>
                      <a:pt x="153" y="1113"/>
                      <a:pt x="211" y="1090"/>
                      <a:pt x="167" y="1057"/>
                    </a:cubicBezTo>
                    <a:lnTo>
                      <a:pt x="167" y="1057"/>
                    </a:lnTo>
                    <a:cubicBezTo>
                      <a:pt x="145" y="1061"/>
                      <a:pt x="181" y="1088"/>
                      <a:pt x="167" y="1088"/>
                    </a:cubicBezTo>
                    <a:cubicBezTo>
                      <a:pt x="162" y="1088"/>
                      <a:pt x="154" y="1086"/>
                      <a:pt x="139" y="1080"/>
                    </a:cubicBezTo>
                    <a:lnTo>
                      <a:pt x="139" y="1080"/>
                    </a:lnTo>
                    <a:cubicBezTo>
                      <a:pt x="181" y="1097"/>
                      <a:pt x="176" y="1106"/>
                      <a:pt x="167" y="1115"/>
                    </a:cubicBezTo>
                    <a:cubicBezTo>
                      <a:pt x="160" y="1122"/>
                      <a:pt x="148" y="1136"/>
                      <a:pt x="179" y="1159"/>
                    </a:cubicBezTo>
                    <a:lnTo>
                      <a:pt x="139" y="1148"/>
                    </a:lnTo>
                    <a:lnTo>
                      <a:pt x="139" y="1148"/>
                    </a:lnTo>
                    <a:cubicBezTo>
                      <a:pt x="144" y="1155"/>
                      <a:pt x="160" y="1169"/>
                      <a:pt x="158" y="1175"/>
                    </a:cubicBezTo>
                    <a:lnTo>
                      <a:pt x="131" y="1161"/>
                    </a:lnTo>
                    <a:lnTo>
                      <a:pt x="131" y="1161"/>
                    </a:lnTo>
                    <a:cubicBezTo>
                      <a:pt x="132" y="1163"/>
                      <a:pt x="126" y="1172"/>
                      <a:pt x="107" y="1194"/>
                    </a:cubicBezTo>
                    <a:cubicBezTo>
                      <a:pt x="118" y="1196"/>
                      <a:pt x="133" y="1202"/>
                      <a:pt x="147" y="1202"/>
                    </a:cubicBezTo>
                    <a:cubicBezTo>
                      <a:pt x="153" y="1202"/>
                      <a:pt x="159" y="1201"/>
                      <a:pt x="165" y="1199"/>
                    </a:cubicBezTo>
                    <a:lnTo>
                      <a:pt x="165" y="1199"/>
                    </a:lnTo>
                    <a:cubicBezTo>
                      <a:pt x="206" y="1265"/>
                      <a:pt x="55" y="1213"/>
                      <a:pt x="60" y="1283"/>
                    </a:cubicBezTo>
                    <a:lnTo>
                      <a:pt x="60" y="1283"/>
                    </a:lnTo>
                    <a:cubicBezTo>
                      <a:pt x="61" y="1276"/>
                      <a:pt x="77" y="1265"/>
                      <a:pt x="91" y="1265"/>
                    </a:cubicBezTo>
                    <a:cubicBezTo>
                      <a:pt x="97" y="1265"/>
                      <a:pt x="102" y="1266"/>
                      <a:pt x="107" y="1271"/>
                    </a:cubicBezTo>
                    <a:cubicBezTo>
                      <a:pt x="93" y="1287"/>
                      <a:pt x="77" y="1296"/>
                      <a:pt x="56" y="1303"/>
                    </a:cubicBezTo>
                    <a:cubicBezTo>
                      <a:pt x="56" y="1319"/>
                      <a:pt x="62" y="1324"/>
                      <a:pt x="69" y="1324"/>
                    </a:cubicBezTo>
                    <a:cubicBezTo>
                      <a:pt x="79" y="1324"/>
                      <a:pt x="93" y="1316"/>
                      <a:pt x="106" y="1316"/>
                    </a:cubicBezTo>
                    <a:cubicBezTo>
                      <a:pt x="111" y="1316"/>
                      <a:pt x="116" y="1317"/>
                      <a:pt x="121" y="1322"/>
                    </a:cubicBezTo>
                    <a:cubicBezTo>
                      <a:pt x="70" y="1333"/>
                      <a:pt x="137" y="1347"/>
                      <a:pt x="151" y="1366"/>
                    </a:cubicBezTo>
                    <a:lnTo>
                      <a:pt x="111" y="1363"/>
                    </a:lnTo>
                    <a:lnTo>
                      <a:pt x="111" y="1363"/>
                    </a:lnTo>
                    <a:cubicBezTo>
                      <a:pt x="79" y="1412"/>
                      <a:pt x="192" y="1382"/>
                      <a:pt x="158" y="1424"/>
                    </a:cubicBezTo>
                    <a:lnTo>
                      <a:pt x="104" y="1403"/>
                    </a:lnTo>
                    <a:lnTo>
                      <a:pt x="104" y="1403"/>
                    </a:lnTo>
                    <a:lnTo>
                      <a:pt x="116" y="1426"/>
                    </a:lnTo>
                    <a:lnTo>
                      <a:pt x="70" y="1419"/>
                    </a:lnTo>
                    <a:lnTo>
                      <a:pt x="70" y="1419"/>
                    </a:lnTo>
                    <a:cubicBezTo>
                      <a:pt x="102" y="1449"/>
                      <a:pt x="95" y="1454"/>
                      <a:pt x="81" y="1479"/>
                    </a:cubicBezTo>
                    <a:cubicBezTo>
                      <a:pt x="86" y="1478"/>
                      <a:pt x="91" y="1478"/>
                      <a:pt x="96" y="1478"/>
                    </a:cubicBezTo>
                    <a:cubicBezTo>
                      <a:pt x="123" y="1478"/>
                      <a:pt x="153" y="1488"/>
                      <a:pt x="155" y="1507"/>
                    </a:cubicBezTo>
                    <a:cubicBezTo>
                      <a:pt x="148" y="1511"/>
                      <a:pt x="142" y="1512"/>
                      <a:pt x="136" y="1512"/>
                    </a:cubicBezTo>
                    <a:cubicBezTo>
                      <a:pt x="132" y="1512"/>
                      <a:pt x="128" y="1511"/>
                      <a:pt x="126" y="1511"/>
                    </a:cubicBezTo>
                    <a:cubicBezTo>
                      <a:pt x="120" y="1511"/>
                      <a:pt x="118" y="1514"/>
                      <a:pt x="121" y="1528"/>
                    </a:cubicBezTo>
                    <a:cubicBezTo>
                      <a:pt x="95" y="1521"/>
                      <a:pt x="63" y="1514"/>
                      <a:pt x="102" y="1500"/>
                    </a:cubicBezTo>
                    <a:cubicBezTo>
                      <a:pt x="88" y="1498"/>
                      <a:pt x="77" y="1493"/>
                      <a:pt x="63" y="1491"/>
                    </a:cubicBezTo>
                    <a:cubicBezTo>
                      <a:pt x="35" y="1507"/>
                      <a:pt x="56" y="1532"/>
                      <a:pt x="58" y="1544"/>
                    </a:cubicBezTo>
                    <a:cubicBezTo>
                      <a:pt x="58" y="1539"/>
                      <a:pt x="63" y="1535"/>
                      <a:pt x="67" y="1532"/>
                    </a:cubicBezTo>
                    <a:lnTo>
                      <a:pt x="125" y="1577"/>
                    </a:lnTo>
                    <a:cubicBezTo>
                      <a:pt x="119" y="1579"/>
                      <a:pt x="113" y="1580"/>
                      <a:pt x="107" y="1580"/>
                    </a:cubicBezTo>
                    <a:cubicBezTo>
                      <a:pt x="99" y="1580"/>
                      <a:pt x="92" y="1578"/>
                      <a:pt x="86" y="1574"/>
                    </a:cubicBezTo>
                    <a:lnTo>
                      <a:pt x="86" y="1574"/>
                    </a:lnTo>
                    <a:cubicBezTo>
                      <a:pt x="90" y="1584"/>
                      <a:pt x="109" y="1588"/>
                      <a:pt x="114" y="1602"/>
                    </a:cubicBezTo>
                    <a:cubicBezTo>
                      <a:pt x="82" y="1600"/>
                      <a:pt x="47" y="1602"/>
                      <a:pt x="31" y="1584"/>
                    </a:cubicBezTo>
                    <a:lnTo>
                      <a:pt x="31" y="1584"/>
                    </a:lnTo>
                    <a:lnTo>
                      <a:pt x="70" y="1628"/>
                    </a:lnTo>
                    <a:cubicBezTo>
                      <a:pt x="55" y="1630"/>
                      <a:pt x="34" y="1649"/>
                      <a:pt x="22" y="1649"/>
                    </a:cubicBezTo>
                    <a:cubicBezTo>
                      <a:pt x="21" y="1649"/>
                      <a:pt x="20" y="1649"/>
                      <a:pt x="19" y="1648"/>
                    </a:cubicBezTo>
                    <a:lnTo>
                      <a:pt x="19" y="1648"/>
                    </a:lnTo>
                    <a:cubicBezTo>
                      <a:pt x="0" y="1676"/>
                      <a:pt x="88" y="1704"/>
                      <a:pt x="67" y="1739"/>
                    </a:cubicBezTo>
                    <a:cubicBezTo>
                      <a:pt x="74" y="1741"/>
                      <a:pt x="81" y="1743"/>
                      <a:pt x="86" y="1750"/>
                    </a:cubicBezTo>
                    <a:cubicBezTo>
                      <a:pt x="84" y="1781"/>
                      <a:pt x="49" y="1815"/>
                      <a:pt x="100" y="1843"/>
                    </a:cubicBezTo>
                    <a:lnTo>
                      <a:pt x="46" y="1873"/>
                    </a:lnTo>
                    <a:cubicBezTo>
                      <a:pt x="50" y="1878"/>
                      <a:pt x="54" y="1879"/>
                      <a:pt x="58" y="1879"/>
                    </a:cubicBezTo>
                    <a:cubicBezTo>
                      <a:pt x="74" y="1879"/>
                      <a:pt x="98" y="1859"/>
                      <a:pt x="120" y="1859"/>
                    </a:cubicBezTo>
                    <a:cubicBezTo>
                      <a:pt x="129" y="1859"/>
                      <a:pt x="138" y="1863"/>
                      <a:pt x="146" y="1873"/>
                    </a:cubicBezTo>
                    <a:cubicBezTo>
                      <a:pt x="174" y="1903"/>
                      <a:pt x="100" y="1896"/>
                      <a:pt x="86" y="1913"/>
                    </a:cubicBezTo>
                    <a:cubicBezTo>
                      <a:pt x="121" y="1924"/>
                      <a:pt x="188" y="1936"/>
                      <a:pt x="148" y="1978"/>
                    </a:cubicBezTo>
                    <a:cubicBezTo>
                      <a:pt x="135" y="1971"/>
                      <a:pt x="141" y="1961"/>
                      <a:pt x="135" y="1952"/>
                    </a:cubicBezTo>
                    <a:lnTo>
                      <a:pt x="109" y="1985"/>
                    </a:lnTo>
                    <a:cubicBezTo>
                      <a:pt x="70" y="1976"/>
                      <a:pt x="61" y="1961"/>
                      <a:pt x="50" y="1961"/>
                    </a:cubicBezTo>
                    <a:cubicBezTo>
                      <a:pt x="43" y="1961"/>
                      <a:pt x="36" y="1965"/>
                      <a:pt x="23" y="1978"/>
                    </a:cubicBezTo>
                    <a:cubicBezTo>
                      <a:pt x="34" y="1975"/>
                      <a:pt x="43" y="1974"/>
                      <a:pt x="51" y="1974"/>
                    </a:cubicBezTo>
                    <a:cubicBezTo>
                      <a:pt x="113" y="1974"/>
                      <a:pt x="86" y="2044"/>
                      <a:pt x="141" y="2044"/>
                    </a:cubicBezTo>
                    <a:cubicBezTo>
                      <a:pt x="150" y="2044"/>
                      <a:pt x="161" y="2042"/>
                      <a:pt x="174" y="2038"/>
                    </a:cubicBezTo>
                    <a:lnTo>
                      <a:pt x="174" y="2038"/>
                    </a:lnTo>
                    <a:lnTo>
                      <a:pt x="158" y="2061"/>
                    </a:lnTo>
                    <a:cubicBezTo>
                      <a:pt x="158" y="2056"/>
                      <a:pt x="151" y="2056"/>
                      <a:pt x="151" y="2052"/>
                    </a:cubicBezTo>
                    <a:lnTo>
                      <a:pt x="151" y="2052"/>
                    </a:lnTo>
                    <a:cubicBezTo>
                      <a:pt x="135" y="2070"/>
                      <a:pt x="143" y="2074"/>
                      <a:pt x="159" y="2074"/>
                    </a:cubicBezTo>
                    <a:cubicBezTo>
                      <a:pt x="172" y="2074"/>
                      <a:pt x="189" y="2072"/>
                      <a:pt x="204" y="2072"/>
                    </a:cubicBezTo>
                    <a:cubicBezTo>
                      <a:pt x="222" y="2072"/>
                      <a:pt x="237" y="2075"/>
                      <a:pt x="237" y="2089"/>
                    </a:cubicBezTo>
                    <a:cubicBezTo>
                      <a:pt x="234" y="2104"/>
                      <a:pt x="225" y="2115"/>
                      <a:pt x="210" y="2115"/>
                    </a:cubicBezTo>
                    <a:cubicBezTo>
                      <a:pt x="209" y="2115"/>
                      <a:pt x="208" y="2115"/>
                      <a:pt x="206" y="2114"/>
                    </a:cubicBezTo>
                    <a:lnTo>
                      <a:pt x="206" y="2114"/>
                    </a:lnTo>
                    <a:lnTo>
                      <a:pt x="243" y="2133"/>
                    </a:lnTo>
                    <a:cubicBezTo>
                      <a:pt x="245" y="2139"/>
                      <a:pt x="238" y="2143"/>
                      <a:pt x="233" y="2143"/>
                    </a:cubicBezTo>
                    <a:cubicBezTo>
                      <a:pt x="231" y="2143"/>
                      <a:pt x="229" y="2142"/>
                      <a:pt x="228" y="2142"/>
                    </a:cubicBezTo>
                    <a:lnTo>
                      <a:pt x="228" y="2142"/>
                    </a:lnTo>
                    <a:lnTo>
                      <a:pt x="255" y="2177"/>
                    </a:lnTo>
                    <a:lnTo>
                      <a:pt x="250" y="2177"/>
                    </a:lnTo>
                    <a:cubicBezTo>
                      <a:pt x="274" y="2177"/>
                      <a:pt x="294" y="2177"/>
                      <a:pt x="315" y="2179"/>
                    </a:cubicBezTo>
                    <a:cubicBezTo>
                      <a:pt x="312" y="2185"/>
                      <a:pt x="309" y="2187"/>
                      <a:pt x="307" y="2187"/>
                    </a:cubicBezTo>
                    <a:cubicBezTo>
                      <a:pt x="303" y="2187"/>
                      <a:pt x="300" y="2184"/>
                      <a:pt x="296" y="2184"/>
                    </a:cubicBezTo>
                    <a:cubicBezTo>
                      <a:pt x="294" y="2184"/>
                      <a:pt x="292" y="2185"/>
                      <a:pt x="290" y="2186"/>
                    </a:cubicBezTo>
                    <a:lnTo>
                      <a:pt x="327" y="2198"/>
                    </a:lnTo>
                    <a:cubicBezTo>
                      <a:pt x="318" y="2208"/>
                      <a:pt x="305" y="2213"/>
                      <a:pt x="294" y="2213"/>
                    </a:cubicBezTo>
                    <a:cubicBezTo>
                      <a:pt x="280" y="2213"/>
                      <a:pt x="268" y="2206"/>
                      <a:pt x="267" y="2196"/>
                    </a:cubicBezTo>
                    <a:lnTo>
                      <a:pt x="267" y="2196"/>
                    </a:lnTo>
                    <a:cubicBezTo>
                      <a:pt x="185" y="2258"/>
                      <a:pt x="279" y="2213"/>
                      <a:pt x="274" y="2259"/>
                    </a:cubicBezTo>
                    <a:lnTo>
                      <a:pt x="274" y="2259"/>
                    </a:lnTo>
                    <a:cubicBezTo>
                      <a:pt x="275" y="2258"/>
                      <a:pt x="277" y="2257"/>
                      <a:pt x="278" y="2256"/>
                    </a:cubicBezTo>
                    <a:cubicBezTo>
                      <a:pt x="291" y="2252"/>
                      <a:pt x="298" y="2250"/>
                      <a:pt x="303" y="2250"/>
                    </a:cubicBezTo>
                    <a:cubicBezTo>
                      <a:pt x="313" y="2250"/>
                      <a:pt x="305" y="2259"/>
                      <a:pt x="300" y="2271"/>
                    </a:cubicBezTo>
                    <a:lnTo>
                      <a:pt x="300" y="2271"/>
                    </a:lnTo>
                    <a:cubicBezTo>
                      <a:pt x="299" y="2271"/>
                      <a:pt x="297" y="2271"/>
                      <a:pt x="296" y="2271"/>
                    </a:cubicBezTo>
                    <a:cubicBezTo>
                      <a:pt x="294" y="2271"/>
                      <a:pt x="292" y="2271"/>
                      <a:pt x="290" y="2272"/>
                    </a:cubicBezTo>
                    <a:lnTo>
                      <a:pt x="290" y="2272"/>
                    </a:lnTo>
                    <a:cubicBezTo>
                      <a:pt x="283" y="2271"/>
                      <a:pt x="276" y="2269"/>
                      <a:pt x="273" y="2267"/>
                    </a:cubicBezTo>
                    <a:lnTo>
                      <a:pt x="273" y="2267"/>
                    </a:lnTo>
                    <a:cubicBezTo>
                      <a:pt x="272" y="2270"/>
                      <a:pt x="271" y="2273"/>
                      <a:pt x="269" y="2277"/>
                    </a:cubicBezTo>
                    <a:lnTo>
                      <a:pt x="243" y="2263"/>
                    </a:lnTo>
                    <a:cubicBezTo>
                      <a:pt x="195" y="2307"/>
                      <a:pt x="225" y="2314"/>
                      <a:pt x="206" y="2358"/>
                    </a:cubicBezTo>
                    <a:cubicBezTo>
                      <a:pt x="219" y="2343"/>
                      <a:pt x="254" y="2279"/>
                      <a:pt x="290" y="2272"/>
                    </a:cubicBezTo>
                    <a:lnTo>
                      <a:pt x="290" y="2272"/>
                    </a:lnTo>
                    <a:cubicBezTo>
                      <a:pt x="293" y="2272"/>
                      <a:pt x="297" y="2272"/>
                      <a:pt x="299" y="2272"/>
                    </a:cubicBezTo>
                    <a:lnTo>
                      <a:pt x="299" y="2274"/>
                    </a:lnTo>
                    <a:cubicBezTo>
                      <a:pt x="299" y="2273"/>
                      <a:pt x="300" y="2272"/>
                      <a:pt x="300" y="2271"/>
                    </a:cubicBezTo>
                    <a:lnTo>
                      <a:pt x="300" y="2271"/>
                    </a:lnTo>
                    <a:cubicBezTo>
                      <a:pt x="301" y="2271"/>
                      <a:pt x="303" y="2272"/>
                      <a:pt x="304" y="2272"/>
                    </a:cubicBezTo>
                    <a:cubicBezTo>
                      <a:pt x="301" y="2281"/>
                      <a:pt x="304" y="2293"/>
                      <a:pt x="332" y="2295"/>
                    </a:cubicBezTo>
                    <a:cubicBezTo>
                      <a:pt x="297" y="2314"/>
                      <a:pt x="313" y="2323"/>
                      <a:pt x="325" y="2337"/>
                    </a:cubicBezTo>
                    <a:lnTo>
                      <a:pt x="278" y="2365"/>
                    </a:lnTo>
                    <a:cubicBezTo>
                      <a:pt x="284" y="2367"/>
                      <a:pt x="289" y="2368"/>
                      <a:pt x="295" y="2368"/>
                    </a:cubicBezTo>
                    <a:cubicBezTo>
                      <a:pt x="314" y="2368"/>
                      <a:pt x="333" y="2357"/>
                      <a:pt x="355" y="2355"/>
                    </a:cubicBezTo>
                    <a:lnTo>
                      <a:pt x="355" y="2355"/>
                    </a:lnTo>
                    <a:cubicBezTo>
                      <a:pt x="362" y="2376"/>
                      <a:pt x="332" y="2402"/>
                      <a:pt x="306" y="2427"/>
                    </a:cubicBezTo>
                    <a:cubicBezTo>
                      <a:pt x="309" y="2433"/>
                      <a:pt x="311" y="2435"/>
                      <a:pt x="315" y="2435"/>
                    </a:cubicBezTo>
                    <a:cubicBezTo>
                      <a:pt x="328" y="2435"/>
                      <a:pt x="345" y="2392"/>
                      <a:pt x="367" y="2392"/>
                    </a:cubicBezTo>
                    <a:cubicBezTo>
                      <a:pt x="371" y="2392"/>
                      <a:pt x="376" y="2393"/>
                      <a:pt x="380" y="2397"/>
                    </a:cubicBezTo>
                    <a:cubicBezTo>
                      <a:pt x="383" y="2434"/>
                      <a:pt x="415" y="2439"/>
                      <a:pt x="464" y="2446"/>
                    </a:cubicBezTo>
                    <a:cubicBezTo>
                      <a:pt x="464" y="2474"/>
                      <a:pt x="434" y="2462"/>
                      <a:pt x="429" y="2478"/>
                    </a:cubicBezTo>
                    <a:lnTo>
                      <a:pt x="475" y="2467"/>
                    </a:lnTo>
                    <a:lnTo>
                      <a:pt x="475" y="2467"/>
                    </a:lnTo>
                    <a:cubicBezTo>
                      <a:pt x="478" y="2469"/>
                      <a:pt x="466" y="2476"/>
                      <a:pt x="461" y="2481"/>
                    </a:cubicBezTo>
                    <a:cubicBezTo>
                      <a:pt x="482" y="2481"/>
                      <a:pt x="498" y="2456"/>
                      <a:pt x="521" y="2456"/>
                    </a:cubicBezTo>
                    <a:cubicBezTo>
                      <a:pt x="524" y="2456"/>
                      <a:pt x="527" y="2456"/>
                      <a:pt x="531" y="2457"/>
                    </a:cubicBezTo>
                    <a:cubicBezTo>
                      <a:pt x="537" y="2453"/>
                      <a:pt x="540" y="2451"/>
                      <a:pt x="543" y="2451"/>
                    </a:cubicBezTo>
                    <a:cubicBezTo>
                      <a:pt x="559" y="2451"/>
                      <a:pt x="521" y="2528"/>
                      <a:pt x="559" y="2528"/>
                    </a:cubicBezTo>
                    <a:cubicBezTo>
                      <a:pt x="563" y="2528"/>
                      <a:pt x="568" y="2527"/>
                      <a:pt x="575" y="2525"/>
                    </a:cubicBezTo>
                    <a:lnTo>
                      <a:pt x="575" y="2525"/>
                    </a:lnTo>
                    <a:cubicBezTo>
                      <a:pt x="570" y="2541"/>
                      <a:pt x="549" y="2546"/>
                      <a:pt x="538" y="2562"/>
                    </a:cubicBezTo>
                    <a:cubicBezTo>
                      <a:pt x="543" y="2562"/>
                      <a:pt x="548" y="2562"/>
                      <a:pt x="553" y="2562"/>
                    </a:cubicBezTo>
                    <a:cubicBezTo>
                      <a:pt x="587" y="2562"/>
                      <a:pt x="621" y="2555"/>
                      <a:pt x="654" y="2543"/>
                    </a:cubicBezTo>
                    <a:lnTo>
                      <a:pt x="654" y="2587"/>
                    </a:lnTo>
                    <a:cubicBezTo>
                      <a:pt x="661" y="2543"/>
                      <a:pt x="714" y="2525"/>
                      <a:pt x="753" y="2508"/>
                    </a:cubicBezTo>
                    <a:cubicBezTo>
                      <a:pt x="760" y="2490"/>
                      <a:pt x="767" y="2474"/>
                      <a:pt x="770" y="2464"/>
                    </a:cubicBezTo>
                    <a:lnTo>
                      <a:pt x="814" y="2462"/>
                    </a:lnTo>
                    <a:lnTo>
                      <a:pt x="814" y="2462"/>
                    </a:lnTo>
                    <a:cubicBezTo>
                      <a:pt x="804" y="2476"/>
                      <a:pt x="793" y="2488"/>
                      <a:pt x="779" y="2497"/>
                    </a:cubicBezTo>
                    <a:lnTo>
                      <a:pt x="793" y="2490"/>
                    </a:lnTo>
                    <a:lnTo>
                      <a:pt x="793" y="2490"/>
                    </a:lnTo>
                    <a:cubicBezTo>
                      <a:pt x="791" y="2513"/>
                      <a:pt x="767" y="2534"/>
                      <a:pt x="742" y="2550"/>
                    </a:cubicBezTo>
                    <a:cubicBezTo>
                      <a:pt x="744" y="2541"/>
                      <a:pt x="749" y="2529"/>
                      <a:pt x="751" y="2518"/>
                    </a:cubicBezTo>
                    <a:lnTo>
                      <a:pt x="751" y="2518"/>
                    </a:lnTo>
                    <a:cubicBezTo>
                      <a:pt x="723" y="2536"/>
                      <a:pt x="698" y="2559"/>
                      <a:pt x="677" y="2585"/>
                    </a:cubicBezTo>
                    <a:cubicBezTo>
                      <a:pt x="684" y="2583"/>
                      <a:pt x="689" y="2580"/>
                      <a:pt x="696" y="2580"/>
                    </a:cubicBezTo>
                    <a:cubicBezTo>
                      <a:pt x="691" y="2585"/>
                      <a:pt x="684" y="2590"/>
                      <a:pt x="682" y="2597"/>
                    </a:cubicBezTo>
                    <a:cubicBezTo>
                      <a:pt x="681" y="2598"/>
                      <a:pt x="680" y="2598"/>
                      <a:pt x="681" y="2598"/>
                    </a:cubicBezTo>
                    <a:cubicBezTo>
                      <a:pt x="682" y="2598"/>
                      <a:pt x="692" y="2593"/>
                      <a:pt x="702" y="2587"/>
                    </a:cubicBezTo>
                    <a:lnTo>
                      <a:pt x="702" y="2587"/>
                    </a:lnTo>
                    <a:lnTo>
                      <a:pt x="672" y="2638"/>
                    </a:lnTo>
                    <a:lnTo>
                      <a:pt x="672" y="2638"/>
                    </a:lnTo>
                    <a:lnTo>
                      <a:pt x="689" y="2622"/>
                    </a:lnTo>
                    <a:lnTo>
                      <a:pt x="709" y="2680"/>
                    </a:lnTo>
                    <a:cubicBezTo>
                      <a:pt x="772" y="2651"/>
                      <a:pt x="843" y="2599"/>
                      <a:pt x="897" y="2599"/>
                    </a:cubicBezTo>
                    <a:cubicBezTo>
                      <a:pt x="900" y="2599"/>
                      <a:pt x="902" y="2599"/>
                      <a:pt x="904" y="2599"/>
                    </a:cubicBezTo>
                    <a:cubicBezTo>
                      <a:pt x="872" y="2629"/>
                      <a:pt x="865" y="2657"/>
                      <a:pt x="839" y="2699"/>
                    </a:cubicBezTo>
                    <a:cubicBezTo>
                      <a:pt x="844" y="2680"/>
                      <a:pt x="839" y="2675"/>
                      <a:pt x="829" y="2675"/>
                    </a:cubicBezTo>
                    <a:cubicBezTo>
                      <a:pt x="819" y="2675"/>
                      <a:pt x="803" y="2681"/>
                      <a:pt x="789" y="2681"/>
                    </a:cubicBezTo>
                    <a:cubicBezTo>
                      <a:pt x="781" y="2681"/>
                      <a:pt x="774" y="2679"/>
                      <a:pt x="770" y="2673"/>
                    </a:cubicBezTo>
                    <a:lnTo>
                      <a:pt x="770" y="2673"/>
                    </a:lnTo>
                    <a:cubicBezTo>
                      <a:pt x="779" y="2687"/>
                      <a:pt x="765" y="2703"/>
                      <a:pt x="756" y="2710"/>
                    </a:cubicBezTo>
                    <a:lnTo>
                      <a:pt x="793" y="2703"/>
                    </a:lnTo>
                    <a:lnTo>
                      <a:pt x="828" y="2694"/>
                    </a:lnTo>
                    <a:lnTo>
                      <a:pt x="828" y="2694"/>
                    </a:lnTo>
                    <a:cubicBezTo>
                      <a:pt x="804" y="2729"/>
                      <a:pt x="818" y="2724"/>
                      <a:pt x="825" y="2747"/>
                    </a:cubicBezTo>
                    <a:cubicBezTo>
                      <a:pt x="839" y="2713"/>
                      <a:pt x="855" y="2705"/>
                      <a:pt x="871" y="2705"/>
                    </a:cubicBezTo>
                    <a:cubicBezTo>
                      <a:pt x="884" y="2705"/>
                      <a:pt x="897" y="2711"/>
                      <a:pt x="910" y="2711"/>
                    </a:cubicBezTo>
                    <a:cubicBezTo>
                      <a:pt x="914" y="2711"/>
                      <a:pt x="918" y="2710"/>
                      <a:pt x="923" y="2708"/>
                    </a:cubicBezTo>
                    <a:lnTo>
                      <a:pt x="923" y="2708"/>
                    </a:lnTo>
                    <a:cubicBezTo>
                      <a:pt x="914" y="2725"/>
                      <a:pt x="903" y="2742"/>
                      <a:pt x="888" y="2742"/>
                    </a:cubicBezTo>
                    <a:cubicBezTo>
                      <a:pt x="883" y="2742"/>
                      <a:pt x="878" y="2740"/>
                      <a:pt x="872" y="2736"/>
                    </a:cubicBezTo>
                    <a:lnTo>
                      <a:pt x="872" y="2736"/>
                    </a:lnTo>
                    <a:cubicBezTo>
                      <a:pt x="872" y="2750"/>
                      <a:pt x="876" y="2755"/>
                      <a:pt x="881" y="2755"/>
                    </a:cubicBezTo>
                    <a:cubicBezTo>
                      <a:pt x="897" y="2755"/>
                      <a:pt x="928" y="2709"/>
                      <a:pt x="943" y="2709"/>
                    </a:cubicBezTo>
                    <a:cubicBezTo>
                      <a:pt x="947" y="2709"/>
                      <a:pt x="950" y="2713"/>
                      <a:pt x="951" y="2724"/>
                    </a:cubicBezTo>
                    <a:lnTo>
                      <a:pt x="951" y="2724"/>
                    </a:lnTo>
                    <a:cubicBezTo>
                      <a:pt x="967" y="2724"/>
                      <a:pt x="979" y="2745"/>
                      <a:pt x="967" y="2761"/>
                    </a:cubicBezTo>
                    <a:lnTo>
                      <a:pt x="960" y="2759"/>
                    </a:lnTo>
                    <a:lnTo>
                      <a:pt x="960" y="2759"/>
                    </a:lnTo>
                    <a:cubicBezTo>
                      <a:pt x="977" y="2772"/>
                      <a:pt x="1008" y="2783"/>
                      <a:pt x="1038" y="2783"/>
                    </a:cubicBezTo>
                    <a:cubicBezTo>
                      <a:pt x="1067" y="2783"/>
                      <a:pt x="1094" y="2772"/>
                      <a:pt x="1108" y="2740"/>
                    </a:cubicBezTo>
                    <a:lnTo>
                      <a:pt x="1108" y="2740"/>
                    </a:lnTo>
                    <a:cubicBezTo>
                      <a:pt x="1106" y="2750"/>
                      <a:pt x="1076" y="2817"/>
                      <a:pt x="1069" y="2828"/>
                    </a:cubicBezTo>
                    <a:cubicBezTo>
                      <a:pt x="1069" y="2828"/>
                      <a:pt x="1106" y="2780"/>
                      <a:pt x="1143" y="2731"/>
                    </a:cubicBezTo>
                    <a:cubicBezTo>
                      <a:pt x="1178" y="2682"/>
                      <a:pt x="1210" y="2634"/>
                      <a:pt x="1210" y="2634"/>
                    </a:cubicBezTo>
                    <a:lnTo>
                      <a:pt x="1210" y="2634"/>
                    </a:lnTo>
                    <a:cubicBezTo>
                      <a:pt x="1187" y="2687"/>
                      <a:pt x="1171" y="2826"/>
                      <a:pt x="1124" y="2847"/>
                    </a:cubicBezTo>
                    <a:cubicBezTo>
                      <a:pt x="1131" y="2855"/>
                      <a:pt x="1137" y="2864"/>
                      <a:pt x="1149" y="2864"/>
                    </a:cubicBezTo>
                    <a:cubicBezTo>
                      <a:pt x="1155" y="2864"/>
                      <a:pt x="1162" y="2862"/>
                      <a:pt x="1171" y="2856"/>
                    </a:cubicBezTo>
                    <a:cubicBezTo>
                      <a:pt x="1164" y="2847"/>
                      <a:pt x="1178" y="2773"/>
                      <a:pt x="1187" y="2770"/>
                    </a:cubicBezTo>
                    <a:cubicBezTo>
                      <a:pt x="1194" y="2837"/>
                      <a:pt x="1194" y="2808"/>
                      <a:pt x="1210" y="2867"/>
                    </a:cubicBezTo>
                    <a:lnTo>
                      <a:pt x="1210" y="2867"/>
                    </a:lnTo>
                    <a:cubicBezTo>
                      <a:pt x="1207" y="2852"/>
                      <a:pt x="1238" y="2775"/>
                      <a:pt x="1253" y="2775"/>
                    </a:cubicBezTo>
                    <a:cubicBezTo>
                      <a:pt x="1253" y="2775"/>
                      <a:pt x="1254" y="2775"/>
                      <a:pt x="1254" y="2775"/>
                    </a:cubicBezTo>
                    <a:cubicBezTo>
                      <a:pt x="1245" y="2808"/>
                      <a:pt x="1236" y="2840"/>
                      <a:pt x="1224" y="2870"/>
                    </a:cubicBezTo>
                    <a:cubicBezTo>
                      <a:pt x="1224" y="2870"/>
                      <a:pt x="1240" y="2852"/>
                      <a:pt x="1257" y="2831"/>
                    </a:cubicBezTo>
                    <a:lnTo>
                      <a:pt x="1283" y="2793"/>
                    </a:lnTo>
                    <a:lnTo>
                      <a:pt x="1283" y="2793"/>
                    </a:lnTo>
                    <a:cubicBezTo>
                      <a:pt x="1272" y="2811"/>
                      <a:pt x="1268" y="2867"/>
                      <a:pt x="1270" y="2891"/>
                    </a:cubicBezTo>
                    <a:cubicBezTo>
                      <a:pt x="1270" y="2886"/>
                      <a:pt x="1273" y="2884"/>
                      <a:pt x="1277" y="2884"/>
                    </a:cubicBezTo>
                    <a:cubicBezTo>
                      <a:pt x="1286" y="2884"/>
                      <a:pt x="1302" y="2892"/>
                      <a:pt x="1311" y="2892"/>
                    </a:cubicBezTo>
                    <a:cubicBezTo>
                      <a:pt x="1314" y="2892"/>
                      <a:pt x="1315" y="2892"/>
                      <a:pt x="1317" y="2891"/>
                    </a:cubicBezTo>
                    <a:lnTo>
                      <a:pt x="1305" y="2868"/>
                    </a:lnTo>
                    <a:lnTo>
                      <a:pt x="1305" y="2868"/>
                    </a:lnTo>
                    <a:cubicBezTo>
                      <a:pt x="1308" y="2869"/>
                      <a:pt x="1311" y="2870"/>
                      <a:pt x="1314" y="2870"/>
                    </a:cubicBezTo>
                    <a:cubicBezTo>
                      <a:pt x="1349" y="2870"/>
                      <a:pt x="1371" y="2761"/>
                      <a:pt x="1406" y="2761"/>
                    </a:cubicBezTo>
                    <a:cubicBezTo>
                      <a:pt x="1407" y="2761"/>
                      <a:pt x="1408" y="2761"/>
                      <a:pt x="1410" y="2761"/>
                    </a:cubicBezTo>
                    <a:cubicBezTo>
                      <a:pt x="1403" y="2780"/>
                      <a:pt x="1382" y="2872"/>
                      <a:pt x="1403" y="2886"/>
                    </a:cubicBezTo>
                    <a:cubicBezTo>
                      <a:pt x="1421" y="2842"/>
                      <a:pt x="1474" y="2673"/>
                      <a:pt x="1512" y="2641"/>
                    </a:cubicBezTo>
                    <a:lnTo>
                      <a:pt x="1514" y="2666"/>
                    </a:lnTo>
                    <a:lnTo>
                      <a:pt x="1544" y="2638"/>
                    </a:lnTo>
                    <a:lnTo>
                      <a:pt x="1544" y="2638"/>
                    </a:lnTo>
                    <a:cubicBezTo>
                      <a:pt x="1514" y="2729"/>
                      <a:pt x="1474" y="2817"/>
                      <a:pt x="1423" y="2898"/>
                    </a:cubicBezTo>
                    <a:cubicBezTo>
                      <a:pt x="1440" y="2921"/>
                      <a:pt x="1426" y="2930"/>
                      <a:pt x="1454" y="2930"/>
                    </a:cubicBezTo>
                    <a:cubicBezTo>
                      <a:pt x="1458" y="2947"/>
                      <a:pt x="1444" y="2965"/>
                      <a:pt x="1426" y="2967"/>
                    </a:cubicBezTo>
                    <a:lnTo>
                      <a:pt x="1488" y="2988"/>
                    </a:lnTo>
                    <a:cubicBezTo>
                      <a:pt x="1491" y="2935"/>
                      <a:pt x="1539" y="2937"/>
                      <a:pt x="1539" y="2893"/>
                    </a:cubicBezTo>
                    <a:lnTo>
                      <a:pt x="1539" y="2893"/>
                    </a:lnTo>
                    <a:lnTo>
                      <a:pt x="1505" y="2919"/>
                    </a:lnTo>
                    <a:lnTo>
                      <a:pt x="1470" y="2944"/>
                    </a:lnTo>
                    <a:cubicBezTo>
                      <a:pt x="1472" y="2893"/>
                      <a:pt x="1516" y="2805"/>
                      <a:pt x="1553" y="2805"/>
                    </a:cubicBezTo>
                    <a:cubicBezTo>
                      <a:pt x="1554" y="2805"/>
                      <a:pt x="1556" y="2805"/>
                      <a:pt x="1558" y="2805"/>
                    </a:cubicBezTo>
                    <a:cubicBezTo>
                      <a:pt x="1567" y="2828"/>
                      <a:pt x="1546" y="2900"/>
                      <a:pt x="1546" y="2919"/>
                    </a:cubicBezTo>
                    <a:cubicBezTo>
                      <a:pt x="1551" y="2905"/>
                      <a:pt x="1572" y="2893"/>
                      <a:pt x="1584" y="2893"/>
                    </a:cubicBezTo>
                    <a:cubicBezTo>
                      <a:pt x="1588" y="2893"/>
                      <a:pt x="1591" y="2894"/>
                      <a:pt x="1593" y="2898"/>
                    </a:cubicBezTo>
                    <a:lnTo>
                      <a:pt x="1572" y="2928"/>
                    </a:lnTo>
                    <a:cubicBezTo>
                      <a:pt x="1574" y="2930"/>
                      <a:pt x="1577" y="2931"/>
                      <a:pt x="1579" y="2931"/>
                    </a:cubicBezTo>
                    <a:cubicBezTo>
                      <a:pt x="1595" y="2931"/>
                      <a:pt x="1608" y="2891"/>
                      <a:pt x="1625" y="2891"/>
                    </a:cubicBezTo>
                    <a:cubicBezTo>
                      <a:pt x="1631" y="2891"/>
                      <a:pt x="1637" y="2896"/>
                      <a:pt x="1644" y="2907"/>
                    </a:cubicBezTo>
                    <a:cubicBezTo>
                      <a:pt x="1651" y="2909"/>
                      <a:pt x="1668" y="2952"/>
                      <a:pt x="1674" y="2952"/>
                    </a:cubicBezTo>
                    <a:cubicBezTo>
                      <a:pt x="1675" y="2952"/>
                      <a:pt x="1676" y="2950"/>
                      <a:pt x="1676" y="2944"/>
                    </a:cubicBezTo>
                    <a:cubicBezTo>
                      <a:pt x="1658" y="2847"/>
                      <a:pt x="1651" y="2747"/>
                      <a:pt x="1655" y="2650"/>
                    </a:cubicBezTo>
                    <a:lnTo>
                      <a:pt x="1655" y="2650"/>
                    </a:lnTo>
                    <a:cubicBezTo>
                      <a:pt x="1678" y="2675"/>
                      <a:pt x="1699" y="2706"/>
                      <a:pt x="1716" y="2736"/>
                    </a:cubicBezTo>
                    <a:cubicBezTo>
                      <a:pt x="1734" y="2782"/>
                      <a:pt x="1702" y="2852"/>
                      <a:pt x="1716" y="2891"/>
                    </a:cubicBezTo>
                    <a:cubicBezTo>
                      <a:pt x="1716" y="2877"/>
                      <a:pt x="1720" y="2863"/>
                      <a:pt x="1727" y="2852"/>
                    </a:cubicBezTo>
                    <a:cubicBezTo>
                      <a:pt x="1735" y="2862"/>
                      <a:pt x="1729" y="2890"/>
                      <a:pt x="1742" y="2890"/>
                    </a:cubicBezTo>
                    <a:cubicBezTo>
                      <a:pt x="1744" y="2890"/>
                      <a:pt x="1746" y="2890"/>
                      <a:pt x="1748" y="2889"/>
                    </a:cubicBezTo>
                    <a:cubicBezTo>
                      <a:pt x="1748" y="2866"/>
                      <a:pt x="1756" y="2863"/>
                      <a:pt x="1762" y="2863"/>
                    </a:cubicBezTo>
                    <a:cubicBezTo>
                      <a:pt x="1765" y="2863"/>
                      <a:pt x="1767" y="2863"/>
                      <a:pt x="1768" y="2863"/>
                    </a:cubicBezTo>
                    <a:cubicBezTo>
                      <a:pt x="1771" y="2863"/>
                      <a:pt x="1768" y="2860"/>
                      <a:pt x="1753" y="2842"/>
                    </a:cubicBezTo>
                    <a:cubicBezTo>
                      <a:pt x="1758" y="2838"/>
                      <a:pt x="1762" y="2837"/>
                      <a:pt x="1765" y="2837"/>
                    </a:cubicBezTo>
                    <a:cubicBezTo>
                      <a:pt x="1775" y="2837"/>
                      <a:pt x="1781" y="2848"/>
                      <a:pt x="1795" y="2848"/>
                    </a:cubicBezTo>
                    <a:cubicBezTo>
                      <a:pt x="1797" y="2848"/>
                      <a:pt x="1799" y="2847"/>
                      <a:pt x="1801" y="2847"/>
                    </a:cubicBezTo>
                    <a:cubicBezTo>
                      <a:pt x="1794" y="2798"/>
                      <a:pt x="1801" y="2752"/>
                      <a:pt x="1824" y="2708"/>
                    </a:cubicBezTo>
                    <a:cubicBezTo>
                      <a:pt x="1827" y="2722"/>
                      <a:pt x="1831" y="2736"/>
                      <a:pt x="1836" y="2747"/>
                    </a:cubicBezTo>
                    <a:cubicBezTo>
                      <a:pt x="1872" y="2747"/>
                      <a:pt x="1897" y="2763"/>
                      <a:pt x="1927" y="2763"/>
                    </a:cubicBezTo>
                    <a:cubicBezTo>
                      <a:pt x="1932" y="2763"/>
                      <a:pt x="1937" y="2762"/>
                      <a:pt x="1943" y="2761"/>
                    </a:cubicBezTo>
                    <a:cubicBezTo>
                      <a:pt x="1950" y="2773"/>
                      <a:pt x="1973" y="2784"/>
                      <a:pt x="1971" y="2808"/>
                    </a:cubicBezTo>
                    <a:cubicBezTo>
                      <a:pt x="1973" y="2798"/>
                      <a:pt x="1973" y="2780"/>
                      <a:pt x="1984" y="2775"/>
                    </a:cubicBezTo>
                    <a:lnTo>
                      <a:pt x="1984" y="2775"/>
                    </a:lnTo>
                    <a:cubicBezTo>
                      <a:pt x="2017" y="2817"/>
                      <a:pt x="1961" y="2789"/>
                      <a:pt x="1991" y="2840"/>
                    </a:cubicBezTo>
                    <a:cubicBezTo>
                      <a:pt x="1984" y="2808"/>
                      <a:pt x="2010" y="2791"/>
                      <a:pt x="2022" y="2768"/>
                    </a:cubicBezTo>
                    <a:cubicBezTo>
                      <a:pt x="2016" y="2754"/>
                      <a:pt x="2011" y="2748"/>
                      <a:pt x="2005" y="2748"/>
                    </a:cubicBezTo>
                    <a:cubicBezTo>
                      <a:pt x="1992" y="2748"/>
                      <a:pt x="1979" y="2775"/>
                      <a:pt x="1971" y="2789"/>
                    </a:cubicBezTo>
                    <a:cubicBezTo>
                      <a:pt x="1954" y="2724"/>
                      <a:pt x="1968" y="2650"/>
                      <a:pt x="2003" y="2610"/>
                    </a:cubicBezTo>
                    <a:cubicBezTo>
                      <a:pt x="2007" y="2607"/>
                      <a:pt x="2010" y="2606"/>
                      <a:pt x="2013" y="2606"/>
                    </a:cubicBezTo>
                    <a:cubicBezTo>
                      <a:pt x="2028" y="2606"/>
                      <a:pt x="2027" y="2642"/>
                      <a:pt x="2028" y="2642"/>
                    </a:cubicBezTo>
                    <a:cubicBezTo>
                      <a:pt x="2028" y="2642"/>
                      <a:pt x="2028" y="2642"/>
                      <a:pt x="2029" y="2641"/>
                    </a:cubicBezTo>
                    <a:cubicBezTo>
                      <a:pt x="2029" y="2641"/>
                      <a:pt x="2030" y="2641"/>
                      <a:pt x="2030" y="2641"/>
                    </a:cubicBezTo>
                    <a:cubicBezTo>
                      <a:pt x="2082" y="2641"/>
                      <a:pt x="2068" y="2549"/>
                      <a:pt x="2101" y="2549"/>
                    </a:cubicBezTo>
                    <a:cubicBezTo>
                      <a:pt x="2106" y="2549"/>
                      <a:pt x="2113" y="2551"/>
                      <a:pt x="2121" y="2557"/>
                    </a:cubicBezTo>
                    <a:cubicBezTo>
                      <a:pt x="2149" y="2597"/>
                      <a:pt x="2135" y="2641"/>
                      <a:pt x="2144" y="2671"/>
                    </a:cubicBezTo>
                    <a:cubicBezTo>
                      <a:pt x="2140" y="2674"/>
                      <a:pt x="2135" y="2676"/>
                      <a:pt x="2130" y="2676"/>
                    </a:cubicBezTo>
                    <a:cubicBezTo>
                      <a:pt x="2113" y="2676"/>
                      <a:pt x="2099" y="2654"/>
                      <a:pt x="2085" y="2654"/>
                    </a:cubicBezTo>
                    <a:cubicBezTo>
                      <a:pt x="2084" y="2654"/>
                      <a:pt x="2083" y="2654"/>
                      <a:pt x="2082" y="2655"/>
                    </a:cubicBezTo>
                    <a:lnTo>
                      <a:pt x="2107" y="2671"/>
                    </a:lnTo>
                    <a:cubicBezTo>
                      <a:pt x="2102" y="2683"/>
                      <a:pt x="2093" y="2693"/>
                      <a:pt x="2084" y="2693"/>
                    </a:cubicBezTo>
                    <a:cubicBezTo>
                      <a:pt x="2081" y="2693"/>
                      <a:pt x="2078" y="2692"/>
                      <a:pt x="2075" y="2689"/>
                    </a:cubicBezTo>
                    <a:lnTo>
                      <a:pt x="2075" y="2689"/>
                    </a:lnTo>
                    <a:cubicBezTo>
                      <a:pt x="2082" y="2701"/>
                      <a:pt x="2096" y="2704"/>
                      <a:pt x="2114" y="2704"/>
                    </a:cubicBezTo>
                    <a:cubicBezTo>
                      <a:pt x="2131" y="2704"/>
                      <a:pt x="2151" y="2701"/>
                      <a:pt x="2170" y="2701"/>
                    </a:cubicBezTo>
                    <a:cubicBezTo>
                      <a:pt x="2190" y="2701"/>
                      <a:pt x="2210" y="2704"/>
                      <a:pt x="2226" y="2715"/>
                    </a:cubicBezTo>
                    <a:cubicBezTo>
                      <a:pt x="2233" y="2699"/>
                      <a:pt x="2244" y="2682"/>
                      <a:pt x="2237" y="2666"/>
                    </a:cubicBezTo>
                    <a:lnTo>
                      <a:pt x="2237" y="2666"/>
                    </a:lnTo>
                    <a:lnTo>
                      <a:pt x="2223" y="2673"/>
                    </a:lnTo>
                    <a:cubicBezTo>
                      <a:pt x="2205" y="2641"/>
                      <a:pt x="2246" y="2624"/>
                      <a:pt x="2226" y="2610"/>
                    </a:cubicBezTo>
                    <a:cubicBezTo>
                      <a:pt x="2241" y="2588"/>
                      <a:pt x="2258" y="2557"/>
                      <a:pt x="2280" y="2557"/>
                    </a:cubicBezTo>
                    <a:cubicBezTo>
                      <a:pt x="2285" y="2557"/>
                      <a:pt x="2290" y="2558"/>
                      <a:pt x="2295" y="2562"/>
                    </a:cubicBezTo>
                    <a:lnTo>
                      <a:pt x="2304" y="2610"/>
                    </a:lnTo>
                    <a:lnTo>
                      <a:pt x="2304" y="2610"/>
                    </a:lnTo>
                    <a:cubicBezTo>
                      <a:pt x="2302" y="2600"/>
                      <a:pt x="2293" y="2592"/>
                      <a:pt x="2285" y="2592"/>
                    </a:cubicBezTo>
                    <a:cubicBezTo>
                      <a:pt x="2282" y="2592"/>
                      <a:pt x="2279" y="2593"/>
                      <a:pt x="2276" y="2597"/>
                    </a:cubicBezTo>
                    <a:lnTo>
                      <a:pt x="2276" y="2597"/>
                    </a:lnTo>
                    <a:cubicBezTo>
                      <a:pt x="2277" y="2595"/>
                      <a:pt x="2278" y="2595"/>
                      <a:pt x="2280" y="2595"/>
                    </a:cubicBezTo>
                    <a:cubicBezTo>
                      <a:pt x="2290" y="2595"/>
                      <a:pt x="2306" y="2622"/>
                      <a:pt x="2318" y="2622"/>
                    </a:cubicBezTo>
                    <a:cubicBezTo>
                      <a:pt x="2324" y="2622"/>
                      <a:pt x="2329" y="2616"/>
                      <a:pt x="2332" y="2599"/>
                    </a:cubicBezTo>
                    <a:lnTo>
                      <a:pt x="2311" y="2564"/>
                    </a:lnTo>
                    <a:cubicBezTo>
                      <a:pt x="2325" y="2546"/>
                      <a:pt x="2348" y="2505"/>
                      <a:pt x="2372" y="2505"/>
                    </a:cubicBezTo>
                    <a:cubicBezTo>
                      <a:pt x="2376" y="2505"/>
                      <a:pt x="2379" y="2506"/>
                      <a:pt x="2383" y="2508"/>
                    </a:cubicBezTo>
                    <a:cubicBezTo>
                      <a:pt x="2378" y="2488"/>
                      <a:pt x="2376" y="2485"/>
                      <a:pt x="2374" y="2485"/>
                    </a:cubicBezTo>
                    <a:cubicBezTo>
                      <a:pt x="2374" y="2485"/>
                      <a:pt x="2373" y="2486"/>
                      <a:pt x="2372" y="2486"/>
                    </a:cubicBezTo>
                    <a:cubicBezTo>
                      <a:pt x="2370" y="2486"/>
                      <a:pt x="2366" y="2483"/>
                      <a:pt x="2358" y="2457"/>
                    </a:cubicBezTo>
                    <a:lnTo>
                      <a:pt x="2358" y="2457"/>
                    </a:lnTo>
                    <a:cubicBezTo>
                      <a:pt x="2365" y="2489"/>
                      <a:pt x="2351" y="2491"/>
                      <a:pt x="2336" y="2491"/>
                    </a:cubicBezTo>
                    <a:cubicBezTo>
                      <a:pt x="2333" y="2491"/>
                      <a:pt x="2331" y="2491"/>
                      <a:pt x="2328" y="2491"/>
                    </a:cubicBezTo>
                    <a:cubicBezTo>
                      <a:pt x="2314" y="2491"/>
                      <a:pt x="2304" y="2494"/>
                      <a:pt x="2313" y="2520"/>
                    </a:cubicBezTo>
                    <a:lnTo>
                      <a:pt x="2313" y="2520"/>
                    </a:lnTo>
                    <a:cubicBezTo>
                      <a:pt x="2292" y="2467"/>
                      <a:pt x="2280" y="2499"/>
                      <a:pt x="2251" y="2448"/>
                    </a:cubicBezTo>
                    <a:lnTo>
                      <a:pt x="2251" y="2448"/>
                    </a:lnTo>
                    <a:cubicBezTo>
                      <a:pt x="2253" y="2460"/>
                      <a:pt x="2260" y="2472"/>
                      <a:pt x="2247" y="2472"/>
                    </a:cubicBezTo>
                    <a:cubicBezTo>
                      <a:pt x="2245" y="2472"/>
                      <a:pt x="2243" y="2472"/>
                      <a:pt x="2239" y="2471"/>
                    </a:cubicBezTo>
                    <a:cubicBezTo>
                      <a:pt x="2237" y="2476"/>
                      <a:pt x="2237" y="2481"/>
                      <a:pt x="2235" y="2485"/>
                    </a:cubicBezTo>
                    <a:lnTo>
                      <a:pt x="2233" y="2485"/>
                    </a:lnTo>
                    <a:lnTo>
                      <a:pt x="2235" y="2488"/>
                    </a:lnTo>
                    <a:cubicBezTo>
                      <a:pt x="2239" y="2495"/>
                      <a:pt x="2244" y="2502"/>
                      <a:pt x="2246" y="2511"/>
                    </a:cubicBezTo>
                    <a:cubicBezTo>
                      <a:pt x="2239" y="2548"/>
                      <a:pt x="2202" y="2550"/>
                      <a:pt x="2193" y="2569"/>
                    </a:cubicBezTo>
                    <a:cubicBezTo>
                      <a:pt x="2179" y="2562"/>
                      <a:pt x="2198" y="2550"/>
                      <a:pt x="2188" y="2534"/>
                    </a:cubicBezTo>
                    <a:lnTo>
                      <a:pt x="2188" y="2534"/>
                    </a:lnTo>
                    <a:lnTo>
                      <a:pt x="2172" y="2562"/>
                    </a:lnTo>
                    <a:cubicBezTo>
                      <a:pt x="2168" y="2527"/>
                      <a:pt x="2131" y="2506"/>
                      <a:pt x="2161" y="2483"/>
                    </a:cubicBezTo>
                    <a:lnTo>
                      <a:pt x="2131" y="2483"/>
                    </a:lnTo>
                    <a:cubicBezTo>
                      <a:pt x="2120" y="2474"/>
                      <a:pt x="2107" y="2467"/>
                      <a:pt x="2095" y="2467"/>
                    </a:cubicBezTo>
                    <a:cubicBezTo>
                      <a:pt x="2087" y="2467"/>
                      <a:pt x="2080" y="2471"/>
                      <a:pt x="2075" y="2478"/>
                    </a:cubicBezTo>
                    <a:cubicBezTo>
                      <a:pt x="2074" y="2478"/>
                      <a:pt x="2073" y="2478"/>
                      <a:pt x="2072" y="2478"/>
                    </a:cubicBezTo>
                    <a:cubicBezTo>
                      <a:pt x="2062" y="2478"/>
                      <a:pt x="2053" y="2502"/>
                      <a:pt x="2052" y="2502"/>
                    </a:cubicBezTo>
                    <a:cubicBezTo>
                      <a:pt x="2052" y="2502"/>
                      <a:pt x="2052" y="2499"/>
                      <a:pt x="2054" y="2492"/>
                    </a:cubicBezTo>
                    <a:lnTo>
                      <a:pt x="2054" y="2492"/>
                    </a:lnTo>
                    <a:lnTo>
                      <a:pt x="2015" y="2522"/>
                    </a:lnTo>
                    <a:lnTo>
                      <a:pt x="2012" y="2513"/>
                    </a:lnTo>
                    <a:cubicBezTo>
                      <a:pt x="1989" y="2513"/>
                      <a:pt x="1971" y="2534"/>
                      <a:pt x="1950" y="2546"/>
                    </a:cubicBezTo>
                    <a:cubicBezTo>
                      <a:pt x="1942" y="2551"/>
                      <a:pt x="1932" y="2553"/>
                      <a:pt x="1923" y="2553"/>
                    </a:cubicBezTo>
                    <a:cubicBezTo>
                      <a:pt x="1907" y="2553"/>
                      <a:pt x="1890" y="2546"/>
                      <a:pt x="1880" y="2532"/>
                    </a:cubicBezTo>
                    <a:cubicBezTo>
                      <a:pt x="1873" y="2541"/>
                      <a:pt x="1865" y="2552"/>
                      <a:pt x="1851" y="2552"/>
                    </a:cubicBezTo>
                    <a:cubicBezTo>
                      <a:pt x="1848" y="2552"/>
                      <a:pt x="1845" y="2551"/>
                      <a:pt x="1841" y="2550"/>
                    </a:cubicBezTo>
                    <a:lnTo>
                      <a:pt x="1831" y="2520"/>
                    </a:lnTo>
                    <a:cubicBezTo>
                      <a:pt x="1829" y="2522"/>
                      <a:pt x="1827" y="2523"/>
                      <a:pt x="1824" y="2523"/>
                    </a:cubicBezTo>
                    <a:cubicBezTo>
                      <a:pt x="1814" y="2523"/>
                      <a:pt x="1801" y="2516"/>
                      <a:pt x="1792" y="2516"/>
                    </a:cubicBezTo>
                    <a:cubicBezTo>
                      <a:pt x="1787" y="2516"/>
                      <a:pt x="1783" y="2519"/>
                      <a:pt x="1783" y="2529"/>
                    </a:cubicBezTo>
                    <a:cubicBezTo>
                      <a:pt x="1772" y="2498"/>
                      <a:pt x="1759" y="2489"/>
                      <a:pt x="1745" y="2489"/>
                    </a:cubicBezTo>
                    <a:cubicBezTo>
                      <a:pt x="1726" y="2489"/>
                      <a:pt x="1705" y="2506"/>
                      <a:pt x="1689" y="2506"/>
                    </a:cubicBezTo>
                    <a:cubicBezTo>
                      <a:pt x="1686" y="2506"/>
                      <a:pt x="1683" y="2505"/>
                      <a:pt x="1681" y="2504"/>
                    </a:cubicBezTo>
                    <a:lnTo>
                      <a:pt x="1681" y="2504"/>
                    </a:lnTo>
                    <a:lnTo>
                      <a:pt x="1683" y="2546"/>
                    </a:lnTo>
                    <a:cubicBezTo>
                      <a:pt x="1662" y="2548"/>
                      <a:pt x="1641" y="2557"/>
                      <a:pt x="1625" y="2573"/>
                    </a:cubicBezTo>
                    <a:lnTo>
                      <a:pt x="1627" y="2610"/>
                    </a:lnTo>
                    <a:cubicBezTo>
                      <a:pt x="1624" y="2616"/>
                      <a:pt x="1619" y="2619"/>
                      <a:pt x="1614" y="2619"/>
                    </a:cubicBezTo>
                    <a:cubicBezTo>
                      <a:pt x="1597" y="2619"/>
                      <a:pt x="1574" y="2587"/>
                      <a:pt x="1551" y="2587"/>
                    </a:cubicBezTo>
                    <a:cubicBezTo>
                      <a:pt x="1550" y="2587"/>
                      <a:pt x="1549" y="2587"/>
                      <a:pt x="1549" y="2587"/>
                    </a:cubicBezTo>
                    <a:cubicBezTo>
                      <a:pt x="1550" y="2581"/>
                      <a:pt x="1552" y="2579"/>
                      <a:pt x="1554" y="2579"/>
                    </a:cubicBezTo>
                    <a:cubicBezTo>
                      <a:pt x="1557" y="2579"/>
                      <a:pt x="1560" y="2582"/>
                      <a:pt x="1563" y="2587"/>
                    </a:cubicBezTo>
                    <a:cubicBezTo>
                      <a:pt x="1556" y="2567"/>
                      <a:pt x="1547" y="2560"/>
                      <a:pt x="1538" y="2560"/>
                    </a:cubicBezTo>
                    <a:cubicBezTo>
                      <a:pt x="1517" y="2560"/>
                      <a:pt x="1493" y="2595"/>
                      <a:pt x="1472" y="2595"/>
                    </a:cubicBezTo>
                    <a:cubicBezTo>
                      <a:pt x="1464" y="2595"/>
                      <a:pt x="1457" y="2591"/>
                      <a:pt x="1451" y="2578"/>
                    </a:cubicBezTo>
                    <a:cubicBezTo>
                      <a:pt x="1447" y="2583"/>
                      <a:pt x="1444" y="2585"/>
                      <a:pt x="1441" y="2585"/>
                    </a:cubicBezTo>
                    <a:cubicBezTo>
                      <a:pt x="1437" y="2585"/>
                      <a:pt x="1433" y="2581"/>
                      <a:pt x="1430" y="2576"/>
                    </a:cubicBezTo>
                    <a:cubicBezTo>
                      <a:pt x="1430" y="2576"/>
                      <a:pt x="1433" y="2576"/>
                      <a:pt x="1433" y="2573"/>
                    </a:cubicBezTo>
                    <a:lnTo>
                      <a:pt x="1430" y="2573"/>
                    </a:lnTo>
                    <a:cubicBezTo>
                      <a:pt x="1428" y="2566"/>
                      <a:pt x="1423" y="2559"/>
                      <a:pt x="1421" y="2553"/>
                    </a:cubicBezTo>
                    <a:lnTo>
                      <a:pt x="1421" y="2553"/>
                    </a:lnTo>
                    <a:cubicBezTo>
                      <a:pt x="1423" y="2559"/>
                      <a:pt x="1426" y="2566"/>
                      <a:pt x="1428" y="2573"/>
                    </a:cubicBezTo>
                    <a:cubicBezTo>
                      <a:pt x="1419" y="2573"/>
                      <a:pt x="1407" y="2578"/>
                      <a:pt x="1400" y="2585"/>
                    </a:cubicBezTo>
                    <a:lnTo>
                      <a:pt x="1403" y="2546"/>
                    </a:lnTo>
                    <a:lnTo>
                      <a:pt x="1400" y="2546"/>
                    </a:lnTo>
                    <a:cubicBezTo>
                      <a:pt x="1399" y="2543"/>
                      <a:pt x="1398" y="2541"/>
                      <a:pt x="1397" y="2541"/>
                    </a:cubicBezTo>
                    <a:cubicBezTo>
                      <a:pt x="1392" y="2541"/>
                      <a:pt x="1389" y="2567"/>
                      <a:pt x="1389" y="2592"/>
                    </a:cubicBezTo>
                    <a:cubicBezTo>
                      <a:pt x="1382" y="2597"/>
                      <a:pt x="1377" y="2604"/>
                      <a:pt x="1372" y="2613"/>
                    </a:cubicBezTo>
                    <a:cubicBezTo>
                      <a:pt x="1373" y="2592"/>
                      <a:pt x="1370" y="2587"/>
                      <a:pt x="1366" y="2587"/>
                    </a:cubicBezTo>
                    <a:cubicBezTo>
                      <a:pt x="1361" y="2587"/>
                      <a:pt x="1356" y="2591"/>
                      <a:pt x="1351" y="2591"/>
                    </a:cubicBezTo>
                    <a:cubicBezTo>
                      <a:pt x="1346" y="2591"/>
                      <a:pt x="1342" y="2585"/>
                      <a:pt x="1342" y="2562"/>
                    </a:cubicBezTo>
                    <a:cubicBezTo>
                      <a:pt x="1329" y="2590"/>
                      <a:pt x="1296" y="2578"/>
                      <a:pt x="1275" y="2629"/>
                    </a:cubicBezTo>
                    <a:lnTo>
                      <a:pt x="1275" y="2629"/>
                    </a:lnTo>
                    <a:cubicBezTo>
                      <a:pt x="1269" y="2623"/>
                      <a:pt x="1264" y="2616"/>
                      <a:pt x="1257" y="2616"/>
                    </a:cubicBezTo>
                    <a:cubicBezTo>
                      <a:pt x="1253" y="2616"/>
                      <a:pt x="1249" y="2618"/>
                      <a:pt x="1243" y="2624"/>
                    </a:cubicBezTo>
                    <a:lnTo>
                      <a:pt x="1252" y="2576"/>
                    </a:lnTo>
                    <a:lnTo>
                      <a:pt x="1210" y="2634"/>
                    </a:lnTo>
                    <a:cubicBezTo>
                      <a:pt x="1201" y="2604"/>
                      <a:pt x="1208" y="2572"/>
                      <a:pt x="1231" y="2551"/>
                    </a:cubicBezTo>
                    <a:lnTo>
                      <a:pt x="1231" y="2551"/>
                    </a:lnTo>
                    <a:cubicBezTo>
                      <a:pt x="1180" y="2596"/>
                      <a:pt x="1198" y="2564"/>
                      <a:pt x="1150" y="2608"/>
                    </a:cubicBezTo>
                    <a:lnTo>
                      <a:pt x="1161" y="2580"/>
                    </a:lnTo>
                    <a:cubicBezTo>
                      <a:pt x="1161" y="2580"/>
                      <a:pt x="1161" y="2580"/>
                      <a:pt x="1160" y="2580"/>
                    </a:cubicBezTo>
                    <a:cubicBezTo>
                      <a:pt x="1153" y="2580"/>
                      <a:pt x="1136" y="2595"/>
                      <a:pt x="1127" y="2595"/>
                    </a:cubicBezTo>
                    <a:cubicBezTo>
                      <a:pt x="1124" y="2595"/>
                      <a:pt x="1121" y="2592"/>
                      <a:pt x="1122" y="2585"/>
                    </a:cubicBezTo>
                    <a:cubicBezTo>
                      <a:pt x="1122" y="2553"/>
                      <a:pt x="1097" y="2541"/>
                      <a:pt x="1064" y="2527"/>
                    </a:cubicBezTo>
                    <a:cubicBezTo>
                      <a:pt x="1034" y="2513"/>
                      <a:pt x="997" y="2495"/>
                      <a:pt x="992" y="2460"/>
                    </a:cubicBezTo>
                    <a:cubicBezTo>
                      <a:pt x="982" y="2483"/>
                      <a:pt x="977" y="2490"/>
                      <a:pt x="974" y="2490"/>
                    </a:cubicBezTo>
                    <a:cubicBezTo>
                      <a:pt x="969" y="2490"/>
                      <a:pt x="974" y="2455"/>
                      <a:pt x="965" y="2455"/>
                    </a:cubicBezTo>
                    <a:cubicBezTo>
                      <a:pt x="961" y="2455"/>
                      <a:pt x="956" y="2460"/>
                      <a:pt x="948" y="2471"/>
                    </a:cubicBezTo>
                    <a:cubicBezTo>
                      <a:pt x="957" y="2451"/>
                      <a:pt x="957" y="2437"/>
                      <a:pt x="978" y="2425"/>
                    </a:cubicBezTo>
                    <a:lnTo>
                      <a:pt x="978" y="2425"/>
                    </a:lnTo>
                    <a:cubicBezTo>
                      <a:pt x="977" y="2425"/>
                      <a:pt x="977" y="2425"/>
                      <a:pt x="976" y="2425"/>
                    </a:cubicBezTo>
                    <a:cubicBezTo>
                      <a:pt x="950" y="2425"/>
                      <a:pt x="952" y="2399"/>
                      <a:pt x="936" y="2399"/>
                    </a:cubicBezTo>
                    <a:cubicBezTo>
                      <a:pt x="930" y="2399"/>
                      <a:pt x="921" y="2403"/>
                      <a:pt x="906" y="2413"/>
                    </a:cubicBezTo>
                    <a:cubicBezTo>
                      <a:pt x="918" y="2393"/>
                      <a:pt x="932" y="2390"/>
                      <a:pt x="937" y="2376"/>
                    </a:cubicBezTo>
                    <a:lnTo>
                      <a:pt x="937" y="2376"/>
                    </a:lnTo>
                    <a:cubicBezTo>
                      <a:pt x="934" y="2378"/>
                      <a:pt x="926" y="2382"/>
                      <a:pt x="923" y="2382"/>
                    </a:cubicBezTo>
                    <a:cubicBezTo>
                      <a:pt x="921" y="2382"/>
                      <a:pt x="920" y="2381"/>
                      <a:pt x="923" y="2376"/>
                    </a:cubicBezTo>
                    <a:cubicBezTo>
                      <a:pt x="927" y="2362"/>
                      <a:pt x="937" y="2362"/>
                      <a:pt x="946" y="2358"/>
                    </a:cubicBezTo>
                    <a:cubicBezTo>
                      <a:pt x="943" y="2357"/>
                      <a:pt x="941" y="2356"/>
                      <a:pt x="938" y="2356"/>
                    </a:cubicBezTo>
                    <a:cubicBezTo>
                      <a:pt x="912" y="2356"/>
                      <a:pt x="872" y="2402"/>
                      <a:pt x="835" y="2448"/>
                    </a:cubicBezTo>
                    <a:cubicBezTo>
                      <a:pt x="837" y="2429"/>
                      <a:pt x="836" y="2421"/>
                      <a:pt x="828" y="2421"/>
                    </a:cubicBezTo>
                    <a:cubicBezTo>
                      <a:pt x="822" y="2421"/>
                      <a:pt x="811" y="2427"/>
                      <a:pt x="795" y="2439"/>
                    </a:cubicBezTo>
                    <a:cubicBezTo>
                      <a:pt x="802" y="2422"/>
                      <a:pt x="810" y="2401"/>
                      <a:pt x="825" y="2401"/>
                    </a:cubicBezTo>
                    <a:cubicBezTo>
                      <a:pt x="827" y="2401"/>
                      <a:pt x="828" y="2401"/>
                      <a:pt x="830" y="2402"/>
                    </a:cubicBezTo>
                    <a:cubicBezTo>
                      <a:pt x="825" y="2397"/>
                      <a:pt x="812" y="2366"/>
                      <a:pt x="789" y="2366"/>
                    </a:cubicBezTo>
                    <a:cubicBezTo>
                      <a:pt x="782" y="2366"/>
                      <a:pt x="773" y="2369"/>
                      <a:pt x="763" y="2379"/>
                    </a:cubicBezTo>
                    <a:cubicBezTo>
                      <a:pt x="768" y="2371"/>
                      <a:pt x="762" y="2368"/>
                      <a:pt x="756" y="2368"/>
                    </a:cubicBezTo>
                    <a:cubicBezTo>
                      <a:pt x="754" y="2368"/>
                      <a:pt x="751" y="2369"/>
                      <a:pt x="749" y="2369"/>
                    </a:cubicBezTo>
                    <a:cubicBezTo>
                      <a:pt x="733" y="2351"/>
                      <a:pt x="735" y="2346"/>
                      <a:pt x="714" y="2332"/>
                    </a:cubicBezTo>
                    <a:lnTo>
                      <a:pt x="714" y="2344"/>
                    </a:lnTo>
                    <a:cubicBezTo>
                      <a:pt x="697" y="2355"/>
                      <a:pt x="689" y="2359"/>
                      <a:pt x="684" y="2359"/>
                    </a:cubicBezTo>
                    <a:cubicBezTo>
                      <a:pt x="672" y="2359"/>
                      <a:pt x="683" y="2336"/>
                      <a:pt x="670" y="2330"/>
                    </a:cubicBezTo>
                    <a:lnTo>
                      <a:pt x="675" y="2328"/>
                    </a:lnTo>
                    <a:cubicBezTo>
                      <a:pt x="679" y="2265"/>
                      <a:pt x="645" y="2328"/>
                      <a:pt x="656" y="2260"/>
                    </a:cubicBezTo>
                    <a:lnTo>
                      <a:pt x="656" y="2260"/>
                    </a:lnTo>
                    <a:lnTo>
                      <a:pt x="626" y="2286"/>
                    </a:lnTo>
                    <a:cubicBezTo>
                      <a:pt x="613" y="2295"/>
                      <a:pt x="605" y="2298"/>
                      <a:pt x="601" y="2298"/>
                    </a:cubicBezTo>
                    <a:cubicBezTo>
                      <a:pt x="582" y="2298"/>
                      <a:pt x="635" y="2226"/>
                      <a:pt x="600" y="2226"/>
                    </a:cubicBezTo>
                    <a:lnTo>
                      <a:pt x="587" y="2247"/>
                    </a:lnTo>
                    <a:cubicBezTo>
                      <a:pt x="586" y="2247"/>
                      <a:pt x="585" y="2247"/>
                      <a:pt x="585" y="2247"/>
                    </a:cubicBezTo>
                    <a:cubicBezTo>
                      <a:pt x="559" y="2247"/>
                      <a:pt x="663" y="2151"/>
                      <a:pt x="665" y="2138"/>
                    </a:cubicBezTo>
                    <a:cubicBezTo>
                      <a:pt x="667" y="2135"/>
                      <a:pt x="670" y="2134"/>
                      <a:pt x="673" y="2134"/>
                    </a:cubicBezTo>
                    <a:cubicBezTo>
                      <a:pt x="676" y="2134"/>
                      <a:pt x="681" y="2135"/>
                      <a:pt x="686" y="2135"/>
                    </a:cubicBezTo>
                    <a:cubicBezTo>
                      <a:pt x="692" y="2121"/>
                      <a:pt x="692" y="2116"/>
                      <a:pt x="687" y="2116"/>
                    </a:cubicBezTo>
                    <a:cubicBezTo>
                      <a:pt x="676" y="2116"/>
                      <a:pt x="642" y="2145"/>
                      <a:pt x="621" y="2145"/>
                    </a:cubicBezTo>
                    <a:cubicBezTo>
                      <a:pt x="618" y="2145"/>
                      <a:pt x="615" y="2144"/>
                      <a:pt x="612" y="2142"/>
                    </a:cubicBezTo>
                    <a:cubicBezTo>
                      <a:pt x="635" y="2126"/>
                      <a:pt x="679" y="2112"/>
                      <a:pt x="675" y="2096"/>
                    </a:cubicBezTo>
                    <a:cubicBezTo>
                      <a:pt x="691" y="2080"/>
                      <a:pt x="568" y="2098"/>
                      <a:pt x="605" y="2052"/>
                    </a:cubicBezTo>
                    <a:lnTo>
                      <a:pt x="605" y="2052"/>
                    </a:lnTo>
                    <a:cubicBezTo>
                      <a:pt x="591" y="2064"/>
                      <a:pt x="575" y="2078"/>
                      <a:pt x="558" y="2078"/>
                    </a:cubicBezTo>
                    <a:cubicBezTo>
                      <a:pt x="556" y="2078"/>
                      <a:pt x="554" y="2078"/>
                      <a:pt x="552" y="2077"/>
                    </a:cubicBezTo>
                    <a:cubicBezTo>
                      <a:pt x="535" y="2065"/>
                      <a:pt x="594" y="2011"/>
                      <a:pt x="548" y="2011"/>
                    </a:cubicBezTo>
                    <a:cubicBezTo>
                      <a:pt x="544" y="2011"/>
                      <a:pt x="539" y="2011"/>
                      <a:pt x="533" y="2012"/>
                    </a:cubicBezTo>
                    <a:cubicBezTo>
                      <a:pt x="538" y="2008"/>
                      <a:pt x="543" y="2005"/>
                      <a:pt x="549" y="2003"/>
                    </a:cubicBezTo>
                    <a:cubicBezTo>
                      <a:pt x="528" y="1997"/>
                      <a:pt x="507" y="1975"/>
                      <a:pt x="473" y="1975"/>
                    </a:cubicBezTo>
                    <a:cubicBezTo>
                      <a:pt x="470" y="1975"/>
                      <a:pt x="467" y="1975"/>
                      <a:pt x="464" y="1975"/>
                    </a:cubicBezTo>
                    <a:cubicBezTo>
                      <a:pt x="526" y="1945"/>
                      <a:pt x="503" y="1931"/>
                      <a:pt x="480" y="1917"/>
                    </a:cubicBezTo>
                    <a:cubicBezTo>
                      <a:pt x="454" y="1903"/>
                      <a:pt x="431" y="1887"/>
                      <a:pt x="494" y="1873"/>
                    </a:cubicBezTo>
                    <a:lnTo>
                      <a:pt x="475" y="1834"/>
                    </a:lnTo>
                    <a:lnTo>
                      <a:pt x="487" y="1834"/>
                    </a:lnTo>
                    <a:cubicBezTo>
                      <a:pt x="489" y="1804"/>
                      <a:pt x="457" y="1801"/>
                      <a:pt x="424" y="1797"/>
                    </a:cubicBezTo>
                    <a:cubicBezTo>
                      <a:pt x="428" y="1793"/>
                      <a:pt x="435" y="1792"/>
                      <a:pt x="441" y="1792"/>
                    </a:cubicBezTo>
                    <a:cubicBezTo>
                      <a:pt x="445" y="1792"/>
                      <a:pt x="449" y="1792"/>
                      <a:pt x="452" y="1792"/>
                    </a:cubicBezTo>
                    <a:cubicBezTo>
                      <a:pt x="468" y="1746"/>
                      <a:pt x="461" y="1743"/>
                      <a:pt x="394" y="1718"/>
                    </a:cubicBezTo>
                    <a:lnTo>
                      <a:pt x="434" y="1709"/>
                    </a:lnTo>
                    <a:cubicBezTo>
                      <a:pt x="408" y="1702"/>
                      <a:pt x="492" y="1644"/>
                      <a:pt x="441" y="1609"/>
                    </a:cubicBezTo>
                    <a:cubicBezTo>
                      <a:pt x="447" y="1609"/>
                      <a:pt x="454" y="1611"/>
                      <a:pt x="459" y="1614"/>
                    </a:cubicBezTo>
                    <a:cubicBezTo>
                      <a:pt x="406" y="1567"/>
                      <a:pt x="573" y="1509"/>
                      <a:pt x="422" y="1491"/>
                    </a:cubicBezTo>
                    <a:lnTo>
                      <a:pt x="385" y="1458"/>
                    </a:lnTo>
                    <a:cubicBezTo>
                      <a:pt x="381" y="1470"/>
                      <a:pt x="373" y="1474"/>
                      <a:pt x="363" y="1474"/>
                    </a:cubicBezTo>
                    <a:cubicBezTo>
                      <a:pt x="346" y="1474"/>
                      <a:pt x="323" y="1462"/>
                      <a:pt x="306" y="1462"/>
                    </a:cubicBezTo>
                    <a:cubicBezTo>
                      <a:pt x="301" y="1462"/>
                      <a:pt x="296" y="1463"/>
                      <a:pt x="292" y="1465"/>
                    </a:cubicBezTo>
                    <a:cubicBezTo>
                      <a:pt x="287" y="1452"/>
                      <a:pt x="315" y="1436"/>
                      <a:pt x="333" y="1436"/>
                    </a:cubicBezTo>
                    <a:cubicBezTo>
                      <a:pt x="340" y="1436"/>
                      <a:pt x="346" y="1439"/>
                      <a:pt x="348" y="1444"/>
                    </a:cubicBezTo>
                    <a:lnTo>
                      <a:pt x="341" y="1447"/>
                    </a:lnTo>
                    <a:cubicBezTo>
                      <a:pt x="348" y="1448"/>
                      <a:pt x="354" y="1448"/>
                      <a:pt x="359" y="1448"/>
                    </a:cubicBezTo>
                    <a:cubicBezTo>
                      <a:pt x="409" y="1448"/>
                      <a:pt x="379" y="1405"/>
                      <a:pt x="421" y="1405"/>
                    </a:cubicBezTo>
                    <a:cubicBezTo>
                      <a:pt x="422" y="1405"/>
                      <a:pt x="424" y="1405"/>
                      <a:pt x="427" y="1405"/>
                    </a:cubicBezTo>
                    <a:cubicBezTo>
                      <a:pt x="431" y="1326"/>
                      <a:pt x="489" y="1261"/>
                      <a:pt x="510" y="1196"/>
                    </a:cubicBezTo>
                    <a:lnTo>
                      <a:pt x="447" y="1189"/>
                    </a:lnTo>
                    <a:lnTo>
                      <a:pt x="459" y="1164"/>
                    </a:lnTo>
                    <a:cubicBezTo>
                      <a:pt x="463" y="1163"/>
                      <a:pt x="467" y="1162"/>
                      <a:pt x="472" y="1162"/>
                    </a:cubicBezTo>
                    <a:cubicBezTo>
                      <a:pt x="488" y="1162"/>
                      <a:pt x="506" y="1169"/>
                      <a:pt x="501" y="1185"/>
                    </a:cubicBezTo>
                    <a:cubicBezTo>
                      <a:pt x="538" y="1182"/>
                      <a:pt x="480" y="1143"/>
                      <a:pt x="468" y="1141"/>
                    </a:cubicBezTo>
                    <a:cubicBezTo>
                      <a:pt x="476" y="1133"/>
                      <a:pt x="483" y="1130"/>
                      <a:pt x="490" y="1130"/>
                    </a:cubicBezTo>
                    <a:cubicBezTo>
                      <a:pt x="512" y="1130"/>
                      <a:pt x="530" y="1161"/>
                      <a:pt x="536" y="1161"/>
                    </a:cubicBezTo>
                    <a:cubicBezTo>
                      <a:pt x="537" y="1161"/>
                      <a:pt x="537" y="1160"/>
                      <a:pt x="538" y="1159"/>
                    </a:cubicBezTo>
                    <a:lnTo>
                      <a:pt x="538" y="1143"/>
                    </a:lnTo>
                    <a:lnTo>
                      <a:pt x="531" y="1145"/>
                    </a:lnTo>
                    <a:cubicBezTo>
                      <a:pt x="510" y="1124"/>
                      <a:pt x="485" y="1120"/>
                      <a:pt x="492" y="1094"/>
                    </a:cubicBezTo>
                    <a:cubicBezTo>
                      <a:pt x="498" y="1090"/>
                      <a:pt x="505" y="1089"/>
                      <a:pt x="512" y="1089"/>
                    </a:cubicBezTo>
                    <a:cubicBezTo>
                      <a:pt x="518" y="1089"/>
                      <a:pt x="524" y="1090"/>
                      <a:pt x="528" y="1090"/>
                    </a:cubicBezTo>
                    <a:cubicBezTo>
                      <a:pt x="532" y="1090"/>
                      <a:pt x="534" y="1089"/>
                      <a:pt x="536" y="1087"/>
                    </a:cubicBezTo>
                    <a:cubicBezTo>
                      <a:pt x="540" y="1087"/>
                      <a:pt x="543" y="1087"/>
                      <a:pt x="538" y="1080"/>
                    </a:cubicBezTo>
                    <a:lnTo>
                      <a:pt x="552" y="1043"/>
                    </a:lnTo>
                    <a:lnTo>
                      <a:pt x="501" y="1050"/>
                    </a:lnTo>
                    <a:cubicBezTo>
                      <a:pt x="484" y="1033"/>
                      <a:pt x="501" y="1021"/>
                      <a:pt x="475" y="1021"/>
                    </a:cubicBezTo>
                    <a:cubicBezTo>
                      <a:pt x="470" y="1021"/>
                      <a:pt x="464" y="1021"/>
                      <a:pt x="455" y="1022"/>
                    </a:cubicBezTo>
                    <a:lnTo>
                      <a:pt x="455" y="1022"/>
                    </a:lnTo>
                    <a:cubicBezTo>
                      <a:pt x="542" y="1011"/>
                      <a:pt x="506" y="893"/>
                      <a:pt x="531" y="881"/>
                    </a:cubicBezTo>
                    <a:cubicBezTo>
                      <a:pt x="505" y="865"/>
                      <a:pt x="496" y="832"/>
                      <a:pt x="508" y="805"/>
                    </a:cubicBezTo>
                    <a:lnTo>
                      <a:pt x="508" y="805"/>
                    </a:lnTo>
                    <a:cubicBezTo>
                      <a:pt x="504" y="807"/>
                      <a:pt x="494" y="809"/>
                      <a:pt x="484" y="809"/>
                    </a:cubicBezTo>
                    <a:cubicBezTo>
                      <a:pt x="465" y="809"/>
                      <a:pt x="444" y="803"/>
                      <a:pt x="450" y="788"/>
                    </a:cubicBezTo>
                    <a:lnTo>
                      <a:pt x="450" y="788"/>
                    </a:lnTo>
                    <a:cubicBezTo>
                      <a:pt x="462" y="790"/>
                      <a:pt x="473" y="791"/>
                      <a:pt x="481" y="791"/>
                    </a:cubicBezTo>
                    <a:cubicBezTo>
                      <a:pt x="547" y="791"/>
                      <a:pt x="510" y="749"/>
                      <a:pt x="576" y="732"/>
                    </a:cubicBezTo>
                    <a:lnTo>
                      <a:pt x="576" y="732"/>
                    </a:lnTo>
                    <a:cubicBezTo>
                      <a:pt x="574" y="732"/>
                      <a:pt x="572" y="732"/>
                      <a:pt x="570" y="732"/>
                    </a:cubicBezTo>
                    <a:cubicBezTo>
                      <a:pt x="540" y="732"/>
                      <a:pt x="554" y="682"/>
                      <a:pt x="519" y="682"/>
                    </a:cubicBezTo>
                    <a:cubicBezTo>
                      <a:pt x="512" y="682"/>
                      <a:pt x="503" y="684"/>
                      <a:pt x="492" y="689"/>
                    </a:cubicBezTo>
                    <a:cubicBezTo>
                      <a:pt x="496" y="678"/>
                      <a:pt x="507" y="678"/>
                      <a:pt x="519" y="678"/>
                    </a:cubicBezTo>
                    <a:cubicBezTo>
                      <a:pt x="521" y="678"/>
                      <a:pt x="522" y="678"/>
                      <a:pt x="524" y="678"/>
                    </a:cubicBezTo>
                    <a:cubicBezTo>
                      <a:pt x="535" y="678"/>
                      <a:pt x="548" y="677"/>
                      <a:pt x="559" y="670"/>
                    </a:cubicBezTo>
                    <a:cubicBezTo>
                      <a:pt x="515" y="624"/>
                      <a:pt x="584" y="561"/>
                      <a:pt x="559" y="501"/>
                    </a:cubicBezTo>
                    <a:cubicBezTo>
                      <a:pt x="549" y="501"/>
                      <a:pt x="536" y="508"/>
                      <a:pt x="521" y="508"/>
                    </a:cubicBezTo>
                    <a:cubicBezTo>
                      <a:pt x="514" y="508"/>
                      <a:pt x="508" y="507"/>
                      <a:pt x="501" y="503"/>
                    </a:cubicBezTo>
                    <a:lnTo>
                      <a:pt x="570" y="464"/>
                    </a:lnTo>
                    <a:cubicBezTo>
                      <a:pt x="561" y="452"/>
                      <a:pt x="482" y="464"/>
                      <a:pt x="531" y="434"/>
                    </a:cubicBezTo>
                    <a:lnTo>
                      <a:pt x="531" y="434"/>
                    </a:lnTo>
                    <a:cubicBezTo>
                      <a:pt x="523" y="437"/>
                      <a:pt x="511" y="441"/>
                      <a:pt x="503" y="441"/>
                    </a:cubicBezTo>
                    <a:cubicBezTo>
                      <a:pt x="499" y="441"/>
                      <a:pt x="496" y="440"/>
                      <a:pt x="494" y="438"/>
                    </a:cubicBezTo>
                    <a:cubicBezTo>
                      <a:pt x="522" y="376"/>
                      <a:pt x="494" y="320"/>
                      <a:pt x="473" y="264"/>
                    </a:cubicBezTo>
                    <a:cubicBezTo>
                      <a:pt x="450" y="211"/>
                      <a:pt x="434" y="153"/>
                      <a:pt x="480" y="79"/>
                    </a:cubicBezTo>
                    <a:lnTo>
                      <a:pt x="480" y="79"/>
                    </a:lnTo>
                    <a:cubicBezTo>
                      <a:pt x="469" y="89"/>
                      <a:pt x="462" y="93"/>
                      <a:pt x="457" y="93"/>
                    </a:cubicBezTo>
                    <a:cubicBezTo>
                      <a:pt x="451" y="93"/>
                      <a:pt x="448" y="88"/>
                      <a:pt x="445" y="81"/>
                    </a:cubicBezTo>
                    <a:cubicBezTo>
                      <a:pt x="441" y="91"/>
                      <a:pt x="410" y="91"/>
                      <a:pt x="392" y="100"/>
                    </a:cubicBezTo>
                    <a:lnTo>
                      <a:pt x="429" y="37"/>
                    </a:lnTo>
                    <a:lnTo>
                      <a:pt x="429" y="37"/>
                    </a:lnTo>
                    <a:cubicBezTo>
                      <a:pt x="425" y="38"/>
                      <a:pt x="421" y="38"/>
                      <a:pt x="418" y="38"/>
                    </a:cubicBezTo>
                    <a:cubicBezTo>
                      <a:pt x="382" y="38"/>
                      <a:pt x="397"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41" name="Google Shape;6341;p40"/>
              <p:cNvSpPr/>
              <p:nvPr/>
            </p:nvSpPr>
            <p:spPr>
              <a:xfrm>
                <a:off x="518050" y="1764025"/>
                <a:ext cx="300" cy="500"/>
              </a:xfrm>
              <a:custGeom>
                <a:avLst/>
                <a:gdLst/>
                <a:ahLst/>
                <a:cxnLst/>
                <a:rect l="l" t="t" r="r" b="b"/>
                <a:pathLst>
                  <a:path w="12" h="20" extrusionOk="0">
                    <a:moveTo>
                      <a:pt x="12" y="1"/>
                    </a:moveTo>
                    <a:lnTo>
                      <a:pt x="12" y="1"/>
                    </a:lnTo>
                    <a:cubicBezTo>
                      <a:pt x="2" y="5"/>
                      <a:pt x="0" y="12"/>
                      <a:pt x="0" y="19"/>
                    </a:cubicBezTo>
                    <a:cubicBezTo>
                      <a:pt x="2" y="12"/>
                      <a:pt x="7" y="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42" name="Google Shape;6342;p40"/>
              <p:cNvSpPr/>
              <p:nvPr/>
            </p:nvSpPr>
            <p:spPr>
              <a:xfrm>
                <a:off x="502850" y="1742875"/>
                <a:ext cx="200" cy="25"/>
              </a:xfrm>
              <a:custGeom>
                <a:avLst/>
                <a:gdLst/>
                <a:ahLst/>
                <a:cxnLst/>
                <a:rect l="l" t="t" r="r" b="b"/>
                <a:pathLst>
                  <a:path w="8" h="1" extrusionOk="0">
                    <a:moveTo>
                      <a:pt x="8" y="0"/>
                    </a:moveTo>
                    <a:lnTo>
                      <a:pt x="8"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43" name="Google Shape;6343;p40"/>
              <p:cNvSpPr/>
              <p:nvPr/>
            </p:nvSpPr>
            <p:spPr>
              <a:xfrm>
                <a:off x="544225" y="1771675"/>
                <a:ext cx="450" cy="500"/>
              </a:xfrm>
              <a:custGeom>
                <a:avLst/>
                <a:gdLst/>
                <a:ahLst/>
                <a:cxnLst/>
                <a:rect l="l" t="t" r="r" b="b"/>
                <a:pathLst>
                  <a:path w="18" h="20" extrusionOk="0">
                    <a:moveTo>
                      <a:pt x="3" y="1"/>
                    </a:moveTo>
                    <a:lnTo>
                      <a:pt x="3" y="1"/>
                    </a:lnTo>
                    <a:cubicBezTo>
                      <a:pt x="1" y="10"/>
                      <a:pt x="8" y="17"/>
                      <a:pt x="17" y="19"/>
                    </a:cubicBezTo>
                    <a:cubicBezTo>
                      <a:pt x="10" y="15"/>
                      <a:pt x="6" y="8"/>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44" name="Google Shape;6344;p40"/>
              <p:cNvSpPr/>
              <p:nvPr/>
            </p:nvSpPr>
            <p:spPr>
              <a:xfrm>
                <a:off x="558850" y="1760500"/>
                <a:ext cx="600" cy="550"/>
              </a:xfrm>
              <a:custGeom>
                <a:avLst/>
                <a:gdLst/>
                <a:ahLst/>
                <a:cxnLst/>
                <a:rect l="l" t="t" r="r" b="b"/>
                <a:pathLst>
                  <a:path w="24" h="22" extrusionOk="0">
                    <a:moveTo>
                      <a:pt x="23" y="0"/>
                    </a:moveTo>
                    <a:cubicBezTo>
                      <a:pt x="22" y="0"/>
                      <a:pt x="21" y="1"/>
                      <a:pt x="21" y="1"/>
                    </a:cubicBezTo>
                    <a:lnTo>
                      <a:pt x="21" y="1"/>
                    </a:lnTo>
                    <a:lnTo>
                      <a:pt x="23" y="0"/>
                    </a:lnTo>
                    <a:close/>
                    <a:moveTo>
                      <a:pt x="21" y="1"/>
                    </a:moveTo>
                    <a:lnTo>
                      <a:pt x="0" y="9"/>
                    </a:lnTo>
                    <a:cubicBezTo>
                      <a:pt x="2" y="9"/>
                      <a:pt x="3" y="9"/>
                      <a:pt x="4" y="9"/>
                    </a:cubicBezTo>
                    <a:cubicBezTo>
                      <a:pt x="15" y="9"/>
                      <a:pt x="17" y="17"/>
                      <a:pt x="23" y="21"/>
                    </a:cubicBezTo>
                    <a:cubicBezTo>
                      <a:pt x="23" y="15"/>
                      <a:pt x="18" y="4"/>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45" name="Google Shape;6345;p40"/>
              <p:cNvSpPr/>
              <p:nvPr/>
            </p:nvSpPr>
            <p:spPr>
              <a:xfrm>
                <a:off x="563350" y="1765950"/>
                <a:ext cx="625" cy="525"/>
              </a:xfrm>
              <a:custGeom>
                <a:avLst/>
                <a:gdLst/>
                <a:ahLst/>
                <a:cxnLst/>
                <a:rect l="l" t="t" r="r" b="b"/>
                <a:pathLst>
                  <a:path w="25" h="21" extrusionOk="0">
                    <a:moveTo>
                      <a:pt x="24" y="0"/>
                    </a:moveTo>
                    <a:cubicBezTo>
                      <a:pt x="10" y="0"/>
                      <a:pt x="1" y="14"/>
                      <a:pt x="13" y="21"/>
                    </a:cubicBezTo>
                    <a:cubicBezTo>
                      <a:pt x="15" y="20"/>
                      <a:pt x="17" y="20"/>
                      <a:pt x="18" y="20"/>
                    </a:cubicBezTo>
                    <a:cubicBezTo>
                      <a:pt x="20" y="20"/>
                      <a:pt x="22" y="20"/>
                      <a:pt x="24" y="19"/>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46" name="Google Shape;6346;p40"/>
              <p:cNvSpPr/>
              <p:nvPr/>
            </p:nvSpPr>
            <p:spPr>
              <a:xfrm>
                <a:off x="560000" y="1763275"/>
                <a:ext cx="725" cy="950"/>
              </a:xfrm>
              <a:custGeom>
                <a:avLst/>
                <a:gdLst/>
                <a:ahLst/>
                <a:cxnLst/>
                <a:rect l="l" t="t" r="r" b="b"/>
                <a:pathLst>
                  <a:path w="29" h="38" extrusionOk="0">
                    <a:moveTo>
                      <a:pt x="20" y="1"/>
                    </a:moveTo>
                    <a:cubicBezTo>
                      <a:pt x="15" y="1"/>
                      <a:pt x="7" y="8"/>
                      <a:pt x="0" y="14"/>
                    </a:cubicBezTo>
                    <a:cubicBezTo>
                      <a:pt x="2" y="32"/>
                      <a:pt x="6" y="37"/>
                      <a:pt x="11" y="37"/>
                    </a:cubicBezTo>
                    <a:cubicBezTo>
                      <a:pt x="16" y="37"/>
                      <a:pt x="22" y="34"/>
                      <a:pt x="28" y="31"/>
                    </a:cubicBezTo>
                    <a:lnTo>
                      <a:pt x="26" y="31"/>
                    </a:lnTo>
                    <a:cubicBezTo>
                      <a:pt x="28" y="8"/>
                      <a:pt x="25"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47" name="Google Shape;6347;p40"/>
              <p:cNvSpPr/>
              <p:nvPr/>
            </p:nvSpPr>
            <p:spPr>
              <a:xfrm>
                <a:off x="560750" y="1763800"/>
                <a:ext cx="400" cy="250"/>
              </a:xfrm>
              <a:custGeom>
                <a:avLst/>
                <a:gdLst/>
                <a:ahLst/>
                <a:cxnLst/>
                <a:rect l="l" t="t" r="r" b="b"/>
                <a:pathLst>
                  <a:path w="16" h="10" extrusionOk="0">
                    <a:moveTo>
                      <a:pt x="14" y="0"/>
                    </a:moveTo>
                    <a:cubicBezTo>
                      <a:pt x="11" y="0"/>
                      <a:pt x="6" y="7"/>
                      <a:pt x="1" y="10"/>
                    </a:cubicBezTo>
                    <a:cubicBezTo>
                      <a:pt x="3" y="8"/>
                      <a:pt x="5" y="8"/>
                      <a:pt x="8" y="8"/>
                    </a:cubicBezTo>
                    <a:cubicBezTo>
                      <a:pt x="10" y="8"/>
                      <a:pt x="12" y="8"/>
                      <a:pt x="15" y="10"/>
                    </a:cubicBezTo>
                    <a:cubicBezTo>
                      <a:pt x="15" y="3"/>
                      <a:pt x="15"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48" name="Google Shape;6348;p40"/>
              <p:cNvSpPr/>
              <p:nvPr/>
            </p:nvSpPr>
            <p:spPr>
              <a:xfrm>
                <a:off x="555575" y="1760775"/>
                <a:ext cx="750" cy="1100"/>
              </a:xfrm>
              <a:custGeom>
                <a:avLst/>
                <a:gdLst/>
                <a:ahLst/>
                <a:cxnLst/>
                <a:rect l="l" t="t" r="r" b="b"/>
                <a:pathLst>
                  <a:path w="30" h="44" extrusionOk="0">
                    <a:moveTo>
                      <a:pt x="27" y="0"/>
                    </a:moveTo>
                    <a:cubicBezTo>
                      <a:pt x="19" y="0"/>
                      <a:pt x="0" y="44"/>
                      <a:pt x="13" y="44"/>
                    </a:cubicBezTo>
                    <a:cubicBezTo>
                      <a:pt x="15" y="44"/>
                      <a:pt x="18" y="43"/>
                      <a:pt x="22" y="40"/>
                    </a:cubicBezTo>
                    <a:cubicBezTo>
                      <a:pt x="23" y="41"/>
                      <a:pt x="23" y="41"/>
                      <a:pt x="24" y="41"/>
                    </a:cubicBezTo>
                    <a:cubicBezTo>
                      <a:pt x="30" y="41"/>
                      <a:pt x="26" y="8"/>
                      <a:pt x="28" y="8"/>
                    </a:cubicBezTo>
                    <a:cubicBezTo>
                      <a:pt x="28" y="8"/>
                      <a:pt x="29" y="9"/>
                      <a:pt x="29" y="10"/>
                    </a:cubicBezTo>
                    <a:cubicBezTo>
                      <a:pt x="30" y="3"/>
                      <a:pt x="28"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49" name="Google Shape;6349;p40"/>
              <p:cNvSpPr/>
              <p:nvPr/>
            </p:nvSpPr>
            <p:spPr>
              <a:xfrm>
                <a:off x="560000" y="1765300"/>
                <a:ext cx="325" cy="1025"/>
              </a:xfrm>
              <a:custGeom>
                <a:avLst/>
                <a:gdLst/>
                <a:ahLst/>
                <a:cxnLst/>
                <a:rect l="l" t="t" r="r" b="b"/>
                <a:pathLst>
                  <a:path w="13" h="41" extrusionOk="0">
                    <a:moveTo>
                      <a:pt x="7" y="1"/>
                    </a:moveTo>
                    <a:lnTo>
                      <a:pt x="0" y="33"/>
                    </a:lnTo>
                    <a:lnTo>
                      <a:pt x="12" y="40"/>
                    </a:lnTo>
                    <a:lnTo>
                      <a:pt x="12"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50" name="Google Shape;6350;p40"/>
              <p:cNvSpPr/>
              <p:nvPr/>
            </p:nvSpPr>
            <p:spPr>
              <a:xfrm>
                <a:off x="557625" y="1765475"/>
                <a:ext cx="650" cy="425"/>
              </a:xfrm>
              <a:custGeom>
                <a:avLst/>
                <a:gdLst/>
                <a:ahLst/>
                <a:cxnLst/>
                <a:rect l="l" t="t" r="r" b="b"/>
                <a:pathLst>
                  <a:path w="26" h="17" extrusionOk="0">
                    <a:moveTo>
                      <a:pt x="8" y="1"/>
                    </a:moveTo>
                    <a:cubicBezTo>
                      <a:pt x="3" y="1"/>
                      <a:pt x="0" y="2"/>
                      <a:pt x="0" y="8"/>
                    </a:cubicBezTo>
                    <a:lnTo>
                      <a:pt x="21" y="17"/>
                    </a:lnTo>
                    <a:cubicBezTo>
                      <a:pt x="21" y="12"/>
                      <a:pt x="24" y="8"/>
                      <a:pt x="26" y="3"/>
                    </a:cubicBezTo>
                    <a:cubicBezTo>
                      <a:pt x="20" y="3"/>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51" name="Google Shape;6351;p40"/>
              <p:cNvSpPr/>
              <p:nvPr/>
            </p:nvSpPr>
            <p:spPr>
              <a:xfrm>
                <a:off x="558325" y="1765350"/>
                <a:ext cx="425" cy="200"/>
              </a:xfrm>
              <a:custGeom>
                <a:avLst/>
                <a:gdLst/>
                <a:ahLst/>
                <a:cxnLst/>
                <a:rect l="l" t="t" r="r" b="b"/>
                <a:pathLst>
                  <a:path w="17" h="8" extrusionOk="0">
                    <a:moveTo>
                      <a:pt x="16" y="1"/>
                    </a:moveTo>
                    <a:cubicBezTo>
                      <a:pt x="12" y="3"/>
                      <a:pt x="5" y="6"/>
                      <a:pt x="0" y="8"/>
                    </a:cubicBezTo>
                    <a:cubicBezTo>
                      <a:pt x="7" y="8"/>
                      <a:pt x="14" y="8"/>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52" name="Google Shape;6352;p40"/>
              <p:cNvSpPr/>
              <p:nvPr/>
            </p:nvSpPr>
            <p:spPr>
              <a:xfrm>
                <a:off x="559025" y="1766350"/>
                <a:ext cx="600" cy="300"/>
              </a:xfrm>
              <a:custGeom>
                <a:avLst/>
                <a:gdLst/>
                <a:ahLst/>
                <a:cxnLst/>
                <a:rect l="l" t="t" r="r" b="b"/>
                <a:pathLst>
                  <a:path w="24" h="12" extrusionOk="0">
                    <a:moveTo>
                      <a:pt x="0" y="0"/>
                    </a:moveTo>
                    <a:lnTo>
                      <a:pt x="23" y="12"/>
                    </a:lnTo>
                    <a:lnTo>
                      <a:pt x="16"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53" name="Google Shape;6353;p40"/>
              <p:cNvSpPr/>
              <p:nvPr/>
            </p:nvSpPr>
            <p:spPr>
              <a:xfrm>
                <a:off x="551300" y="1766175"/>
                <a:ext cx="725" cy="850"/>
              </a:xfrm>
              <a:custGeom>
                <a:avLst/>
                <a:gdLst/>
                <a:ahLst/>
                <a:cxnLst/>
                <a:rect l="l" t="t" r="r" b="b"/>
                <a:pathLst>
                  <a:path w="29" h="34" extrusionOk="0">
                    <a:moveTo>
                      <a:pt x="22" y="0"/>
                    </a:moveTo>
                    <a:lnTo>
                      <a:pt x="1" y="17"/>
                    </a:lnTo>
                    <a:cubicBezTo>
                      <a:pt x="1" y="27"/>
                      <a:pt x="6" y="33"/>
                      <a:pt x="11" y="33"/>
                    </a:cubicBezTo>
                    <a:cubicBezTo>
                      <a:pt x="13" y="33"/>
                      <a:pt x="15" y="32"/>
                      <a:pt x="17" y="31"/>
                    </a:cubicBezTo>
                    <a:cubicBezTo>
                      <a:pt x="24" y="24"/>
                      <a:pt x="29" y="12"/>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54" name="Google Shape;6354;p40"/>
              <p:cNvSpPr/>
              <p:nvPr/>
            </p:nvSpPr>
            <p:spPr>
              <a:xfrm>
                <a:off x="553675" y="1767850"/>
                <a:ext cx="375" cy="1250"/>
              </a:xfrm>
              <a:custGeom>
                <a:avLst/>
                <a:gdLst/>
                <a:ahLst/>
                <a:cxnLst/>
                <a:rect l="l" t="t" r="r" b="b"/>
                <a:pathLst>
                  <a:path w="15" h="50" extrusionOk="0">
                    <a:moveTo>
                      <a:pt x="1" y="1"/>
                    </a:moveTo>
                    <a:lnTo>
                      <a:pt x="8" y="49"/>
                    </a:lnTo>
                    <a:lnTo>
                      <a:pt x="15" y="31"/>
                    </a:lnTo>
                    <a:cubicBezTo>
                      <a:pt x="8" y="21"/>
                      <a:pt x="3" y="1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55" name="Google Shape;6355;p40"/>
              <p:cNvSpPr/>
              <p:nvPr/>
            </p:nvSpPr>
            <p:spPr>
              <a:xfrm>
                <a:off x="552000" y="1769125"/>
                <a:ext cx="1075" cy="975"/>
              </a:xfrm>
              <a:custGeom>
                <a:avLst/>
                <a:gdLst/>
                <a:ahLst/>
                <a:cxnLst/>
                <a:rect l="l" t="t" r="r" b="b"/>
                <a:pathLst>
                  <a:path w="43" h="39" extrusionOk="0">
                    <a:moveTo>
                      <a:pt x="19" y="1"/>
                    </a:moveTo>
                    <a:cubicBezTo>
                      <a:pt x="21" y="13"/>
                      <a:pt x="1" y="39"/>
                      <a:pt x="17" y="39"/>
                    </a:cubicBezTo>
                    <a:cubicBezTo>
                      <a:pt x="19" y="39"/>
                      <a:pt x="21" y="38"/>
                      <a:pt x="24" y="38"/>
                    </a:cubicBezTo>
                    <a:cubicBezTo>
                      <a:pt x="24" y="24"/>
                      <a:pt x="42"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56" name="Google Shape;6356;p40"/>
              <p:cNvSpPr/>
              <p:nvPr/>
            </p:nvSpPr>
            <p:spPr>
              <a:xfrm>
                <a:off x="543475" y="1766750"/>
                <a:ext cx="150" cy="2050"/>
              </a:xfrm>
              <a:custGeom>
                <a:avLst/>
                <a:gdLst/>
                <a:ahLst/>
                <a:cxnLst/>
                <a:rect l="l" t="t" r="r" b="b"/>
                <a:pathLst>
                  <a:path w="6" h="82" extrusionOk="0">
                    <a:moveTo>
                      <a:pt x="1" y="1"/>
                    </a:moveTo>
                    <a:lnTo>
                      <a:pt x="1" y="82"/>
                    </a:lnTo>
                    <a:lnTo>
                      <a:pt x="5" y="8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57" name="Google Shape;6357;p40"/>
              <p:cNvSpPr/>
              <p:nvPr/>
            </p:nvSpPr>
            <p:spPr>
              <a:xfrm>
                <a:off x="534900" y="1771725"/>
                <a:ext cx="1250" cy="1600"/>
              </a:xfrm>
              <a:custGeom>
                <a:avLst/>
                <a:gdLst/>
                <a:ahLst/>
                <a:cxnLst/>
                <a:rect l="l" t="t" r="r" b="b"/>
                <a:pathLst>
                  <a:path w="50" h="64" extrusionOk="0">
                    <a:moveTo>
                      <a:pt x="28" y="1"/>
                    </a:moveTo>
                    <a:lnTo>
                      <a:pt x="28" y="1"/>
                    </a:lnTo>
                    <a:cubicBezTo>
                      <a:pt x="10" y="17"/>
                      <a:pt x="1" y="6"/>
                      <a:pt x="1" y="59"/>
                    </a:cubicBezTo>
                    <a:cubicBezTo>
                      <a:pt x="5" y="62"/>
                      <a:pt x="8" y="64"/>
                      <a:pt x="10" y="64"/>
                    </a:cubicBezTo>
                    <a:cubicBezTo>
                      <a:pt x="22" y="64"/>
                      <a:pt x="20" y="32"/>
                      <a:pt x="30" y="32"/>
                    </a:cubicBezTo>
                    <a:cubicBezTo>
                      <a:pt x="33" y="32"/>
                      <a:pt x="36" y="33"/>
                      <a:pt x="40" y="38"/>
                    </a:cubicBezTo>
                    <a:cubicBezTo>
                      <a:pt x="49" y="19"/>
                      <a:pt x="19" y="15"/>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58" name="Google Shape;6358;p40"/>
              <p:cNvSpPr/>
              <p:nvPr/>
            </p:nvSpPr>
            <p:spPr>
              <a:xfrm>
                <a:off x="512600" y="1698425"/>
                <a:ext cx="600" cy="600"/>
              </a:xfrm>
              <a:custGeom>
                <a:avLst/>
                <a:gdLst/>
                <a:ahLst/>
                <a:cxnLst/>
                <a:rect l="l" t="t" r="r" b="b"/>
                <a:pathLst>
                  <a:path w="24" h="24" extrusionOk="0">
                    <a:moveTo>
                      <a:pt x="23" y="0"/>
                    </a:moveTo>
                    <a:lnTo>
                      <a:pt x="0" y="21"/>
                    </a:lnTo>
                    <a:lnTo>
                      <a:pt x="14" y="24"/>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59" name="Google Shape;6359;p40"/>
              <p:cNvSpPr/>
              <p:nvPr/>
            </p:nvSpPr>
            <p:spPr>
              <a:xfrm>
                <a:off x="511075" y="1698200"/>
                <a:ext cx="1300" cy="525"/>
              </a:xfrm>
              <a:custGeom>
                <a:avLst/>
                <a:gdLst/>
                <a:ahLst/>
                <a:cxnLst/>
                <a:rect l="l" t="t" r="r" b="b"/>
                <a:pathLst>
                  <a:path w="52" h="21" extrusionOk="0">
                    <a:moveTo>
                      <a:pt x="52" y="0"/>
                    </a:moveTo>
                    <a:lnTo>
                      <a:pt x="1" y="7"/>
                    </a:lnTo>
                    <a:cubicBezTo>
                      <a:pt x="6" y="9"/>
                      <a:pt x="12" y="14"/>
                      <a:pt x="1" y="21"/>
                    </a:cubicBez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60" name="Google Shape;6360;p40"/>
              <p:cNvSpPr/>
              <p:nvPr/>
            </p:nvSpPr>
            <p:spPr>
              <a:xfrm>
                <a:off x="507325" y="1757875"/>
                <a:ext cx="600" cy="800"/>
              </a:xfrm>
              <a:custGeom>
                <a:avLst/>
                <a:gdLst/>
                <a:ahLst/>
                <a:cxnLst/>
                <a:rect l="l" t="t" r="r" b="b"/>
                <a:pathLst>
                  <a:path w="24" h="32" extrusionOk="0">
                    <a:moveTo>
                      <a:pt x="19" y="1"/>
                    </a:moveTo>
                    <a:lnTo>
                      <a:pt x="0" y="31"/>
                    </a:lnTo>
                    <a:lnTo>
                      <a:pt x="12" y="24"/>
                    </a:lnTo>
                    <a:cubicBezTo>
                      <a:pt x="23" y="15"/>
                      <a:pt x="21" y="10"/>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61" name="Google Shape;6361;p40"/>
              <p:cNvSpPr/>
              <p:nvPr/>
            </p:nvSpPr>
            <p:spPr>
              <a:xfrm>
                <a:off x="505000" y="1751575"/>
                <a:ext cx="1125" cy="650"/>
              </a:xfrm>
              <a:custGeom>
                <a:avLst/>
                <a:gdLst/>
                <a:ahLst/>
                <a:cxnLst/>
                <a:rect l="l" t="t" r="r" b="b"/>
                <a:pathLst>
                  <a:path w="45" h="26" extrusionOk="0">
                    <a:moveTo>
                      <a:pt x="45" y="0"/>
                    </a:moveTo>
                    <a:lnTo>
                      <a:pt x="0" y="21"/>
                    </a:lnTo>
                    <a:lnTo>
                      <a:pt x="0" y="26"/>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62" name="Google Shape;6362;p40"/>
              <p:cNvSpPr/>
              <p:nvPr/>
            </p:nvSpPr>
            <p:spPr>
              <a:xfrm>
                <a:off x="501700" y="1746975"/>
                <a:ext cx="900" cy="900"/>
              </a:xfrm>
              <a:custGeom>
                <a:avLst/>
                <a:gdLst/>
                <a:ahLst/>
                <a:cxnLst/>
                <a:rect l="l" t="t" r="r" b="b"/>
                <a:pathLst>
                  <a:path w="36" h="36" extrusionOk="0">
                    <a:moveTo>
                      <a:pt x="25" y="1"/>
                    </a:moveTo>
                    <a:cubicBezTo>
                      <a:pt x="21" y="1"/>
                      <a:pt x="14" y="2"/>
                      <a:pt x="0" y="6"/>
                    </a:cubicBezTo>
                    <a:cubicBezTo>
                      <a:pt x="0" y="13"/>
                      <a:pt x="8" y="20"/>
                      <a:pt x="12" y="28"/>
                    </a:cubicBezTo>
                    <a:lnTo>
                      <a:pt x="12" y="28"/>
                    </a:lnTo>
                    <a:cubicBezTo>
                      <a:pt x="13" y="14"/>
                      <a:pt x="35" y="1"/>
                      <a:pt x="25" y="1"/>
                    </a:cubicBezTo>
                    <a:close/>
                    <a:moveTo>
                      <a:pt x="12" y="28"/>
                    </a:moveTo>
                    <a:cubicBezTo>
                      <a:pt x="12" y="30"/>
                      <a:pt x="12" y="33"/>
                      <a:pt x="14" y="36"/>
                    </a:cubicBezTo>
                    <a:cubicBezTo>
                      <a:pt x="14" y="33"/>
                      <a:pt x="13" y="30"/>
                      <a:pt x="12"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63" name="Google Shape;6363;p40"/>
              <p:cNvSpPr/>
              <p:nvPr/>
            </p:nvSpPr>
            <p:spPr>
              <a:xfrm>
                <a:off x="512275" y="1697375"/>
                <a:ext cx="1025" cy="325"/>
              </a:xfrm>
              <a:custGeom>
                <a:avLst/>
                <a:gdLst/>
                <a:ahLst/>
                <a:cxnLst/>
                <a:rect l="l" t="t" r="r" b="b"/>
                <a:pathLst>
                  <a:path w="41" h="13" extrusionOk="0">
                    <a:moveTo>
                      <a:pt x="33" y="1"/>
                    </a:moveTo>
                    <a:cubicBezTo>
                      <a:pt x="21" y="1"/>
                      <a:pt x="6" y="8"/>
                      <a:pt x="2" y="10"/>
                    </a:cubicBezTo>
                    <a:lnTo>
                      <a:pt x="2" y="10"/>
                    </a:lnTo>
                    <a:cubicBezTo>
                      <a:pt x="2" y="10"/>
                      <a:pt x="2" y="10"/>
                      <a:pt x="2" y="10"/>
                    </a:cubicBezTo>
                    <a:cubicBezTo>
                      <a:pt x="1" y="10"/>
                      <a:pt x="1" y="11"/>
                      <a:pt x="1" y="11"/>
                    </a:cubicBezTo>
                    <a:cubicBezTo>
                      <a:pt x="1" y="11"/>
                      <a:pt x="1" y="10"/>
                      <a:pt x="2" y="10"/>
                    </a:cubicBezTo>
                    <a:lnTo>
                      <a:pt x="2" y="10"/>
                    </a:lnTo>
                    <a:cubicBezTo>
                      <a:pt x="2" y="12"/>
                      <a:pt x="3" y="13"/>
                      <a:pt x="6" y="13"/>
                    </a:cubicBezTo>
                    <a:cubicBezTo>
                      <a:pt x="15" y="13"/>
                      <a:pt x="36" y="3"/>
                      <a:pt x="41" y="3"/>
                    </a:cubicBezTo>
                    <a:cubicBezTo>
                      <a:pt x="39" y="1"/>
                      <a:pt x="36"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64" name="Google Shape;6364;p40"/>
              <p:cNvSpPr/>
              <p:nvPr/>
            </p:nvSpPr>
            <p:spPr>
              <a:xfrm>
                <a:off x="508475" y="1695225"/>
                <a:ext cx="1000" cy="200"/>
              </a:xfrm>
              <a:custGeom>
                <a:avLst/>
                <a:gdLst/>
                <a:ahLst/>
                <a:cxnLst/>
                <a:rect l="l" t="t" r="r" b="b"/>
                <a:pathLst>
                  <a:path w="40" h="8" extrusionOk="0">
                    <a:moveTo>
                      <a:pt x="1" y="1"/>
                    </a:moveTo>
                    <a:lnTo>
                      <a:pt x="26" y="8"/>
                    </a:lnTo>
                    <a:lnTo>
                      <a:pt x="40"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65" name="Google Shape;6365;p40"/>
              <p:cNvSpPr/>
              <p:nvPr/>
            </p:nvSpPr>
            <p:spPr>
              <a:xfrm>
                <a:off x="506575" y="1692675"/>
                <a:ext cx="2625" cy="1825"/>
              </a:xfrm>
              <a:custGeom>
                <a:avLst/>
                <a:gdLst/>
                <a:ahLst/>
                <a:cxnLst/>
                <a:rect l="l" t="t" r="r" b="b"/>
                <a:pathLst>
                  <a:path w="105" h="73" extrusionOk="0">
                    <a:moveTo>
                      <a:pt x="46" y="1"/>
                    </a:moveTo>
                    <a:cubicBezTo>
                      <a:pt x="0" y="38"/>
                      <a:pt x="77" y="36"/>
                      <a:pt x="67" y="66"/>
                    </a:cubicBezTo>
                    <a:lnTo>
                      <a:pt x="56" y="73"/>
                    </a:lnTo>
                    <a:lnTo>
                      <a:pt x="104" y="61"/>
                    </a:lnTo>
                    <a:cubicBezTo>
                      <a:pt x="86" y="43"/>
                      <a:pt x="42" y="24"/>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66" name="Google Shape;6366;p40"/>
              <p:cNvSpPr/>
              <p:nvPr/>
            </p:nvSpPr>
            <p:spPr>
              <a:xfrm>
                <a:off x="509350" y="1689775"/>
                <a:ext cx="600" cy="500"/>
              </a:xfrm>
              <a:custGeom>
                <a:avLst/>
                <a:gdLst/>
                <a:ahLst/>
                <a:cxnLst/>
                <a:rect l="l" t="t" r="r" b="b"/>
                <a:pathLst>
                  <a:path w="24" h="20" extrusionOk="0">
                    <a:moveTo>
                      <a:pt x="17" y="1"/>
                    </a:moveTo>
                    <a:cubicBezTo>
                      <a:pt x="8" y="8"/>
                      <a:pt x="3" y="9"/>
                      <a:pt x="2" y="9"/>
                    </a:cubicBezTo>
                    <a:cubicBezTo>
                      <a:pt x="1" y="9"/>
                      <a:pt x="1" y="9"/>
                      <a:pt x="1" y="9"/>
                    </a:cubicBezTo>
                    <a:cubicBezTo>
                      <a:pt x="1" y="9"/>
                      <a:pt x="6" y="9"/>
                      <a:pt x="19" y="20"/>
                    </a:cubicBezTo>
                    <a:lnTo>
                      <a:pt x="24" y="13"/>
                    </a:lnTo>
                    <a:cubicBezTo>
                      <a:pt x="21" y="10"/>
                      <a:pt x="19" y="6"/>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67" name="Google Shape;6367;p40"/>
              <p:cNvSpPr/>
              <p:nvPr/>
            </p:nvSpPr>
            <p:spPr>
              <a:xfrm>
                <a:off x="509925" y="1689950"/>
                <a:ext cx="225" cy="225"/>
              </a:xfrm>
              <a:custGeom>
                <a:avLst/>
                <a:gdLst/>
                <a:ahLst/>
                <a:cxnLst/>
                <a:rect l="l" t="t" r="r" b="b"/>
                <a:pathLst>
                  <a:path w="9" h="9" extrusionOk="0">
                    <a:moveTo>
                      <a:pt x="6" y="0"/>
                    </a:moveTo>
                    <a:cubicBezTo>
                      <a:pt x="5" y="0"/>
                      <a:pt x="3" y="2"/>
                      <a:pt x="1" y="6"/>
                    </a:cubicBezTo>
                    <a:cubicBezTo>
                      <a:pt x="2" y="8"/>
                      <a:pt x="3" y="8"/>
                      <a:pt x="4" y="8"/>
                    </a:cubicBezTo>
                    <a:cubicBezTo>
                      <a:pt x="7" y="8"/>
                      <a:pt x="9"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68" name="Google Shape;6368;p40"/>
              <p:cNvSpPr/>
              <p:nvPr/>
            </p:nvSpPr>
            <p:spPr>
              <a:xfrm>
                <a:off x="508775" y="1688350"/>
                <a:ext cx="1175" cy="700"/>
              </a:xfrm>
              <a:custGeom>
                <a:avLst/>
                <a:gdLst/>
                <a:ahLst/>
                <a:cxnLst/>
                <a:rect l="l" t="t" r="r" b="b"/>
                <a:pathLst>
                  <a:path w="47" h="28" extrusionOk="0">
                    <a:moveTo>
                      <a:pt x="31" y="0"/>
                    </a:moveTo>
                    <a:cubicBezTo>
                      <a:pt x="20" y="0"/>
                      <a:pt x="12" y="10"/>
                      <a:pt x="0" y="23"/>
                    </a:cubicBezTo>
                    <a:lnTo>
                      <a:pt x="30" y="28"/>
                    </a:lnTo>
                    <a:cubicBezTo>
                      <a:pt x="40" y="19"/>
                      <a:pt x="35" y="5"/>
                      <a:pt x="47" y="5"/>
                    </a:cubicBezTo>
                    <a:cubicBezTo>
                      <a:pt x="41" y="1"/>
                      <a:pt x="36"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69" name="Google Shape;6369;p40"/>
              <p:cNvSpPr/>
              <p:nvPr/>
            </p:nvSpPr>
            <p:spPr>
              <a:xfrm>
                <a:off x="507600" y="1689050"/>
                <a:ext cx="450" cy="125"/>
              </a:xfrm>
              <a:custGeom>
                <a:avLst/>
                <a:gdLst/>
                <a:ahLst/>
                <a:cxnLst/>
                <a:rect l="l" t="t" r="r" b="b"/>
                <a:pathLst>
                  <a:path w="18" h="5" extrusionOk="0">
                    <a:moveTo>
                      <a:pt x="13" y="0"/>
                    </a:moveTo>
                    <a:cubicBezTo>
                      <a:pt x="10" y="0"/>
                      <a:pt x="7" y="1"/>
                      <a:pt x="1" y="2"/>
                    </a:cubicBezTo>
                    <a:lnTo>
                      <a:pt x="12" y="4"/>
                    </a:lnTo>
                    <a:cubicBezTo>
                      <a:pt x="16" y="3"/>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70" name="Google Shape;6370;p40"/>
              <p:cNvSpPr/>
              <p:nvPr/>
            </p:nvSpPr>
            <p:spPr>
              <a:xfrm>
                <a:off x="507600" y="1689150"/>
                <a:ext cx="1025" cy="300"/>
              </a:xfrm>
              <a:custGeom>
                <a:avLst/>
                <a:gdLst/>
                <a:ahLst/>
                <a:cxnLst/>
                <a:rect l="l" t="t" r="r" b="b"/>
                <a:pathLst>
                  <a:path w="41" h="12" extrusionOk="0">
                    <a:moveTo>
                      <a:pt x="15" y="0"/>
                    </a:moveTo>
                    <a:cubicBezTo>
                      <a:pt x="10" y="5"/>
                      <a:pt x="1" y="12"/>
                      <a:pt x="4" y="12"/>
                    </a:cubicBezTo>
                    <a:cubicBezTo>
                      <a:pt x="6" y="12"/>
                      <a:pt x="12" y="10"/>
                      <a:pt x="24" y="5"/>
                    </a:cubicBezTo>
                    <a:lnTo>
                      <a:pt x="24" y="5"/>
                    </a:lnTo>
                    <a:cubicBezTo>
                      <a:pt x="16" y="9"/>
                      <a:pt x="16" y="9"/>
                      <a:pt x="20" y="9"/>
                    </a:cubicBezTo>
                    <a:cubicBezTo>
                      <a:pt x="22" y="9"/>
                      <a:pt x="25" y="9"/>
                      <a:pt x="29" y="9"/>
                    </a:cubicBezTo>
                    <a:cubicBezTo>
                      <a:pt x="32" y="9"/>
                      <a:pt x="36" y="9"/>
                      <a:pt x="40" y="10"/>
                    </a:cubicBezTo>
                    <a:lnTo>
                      <a:pt x="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71" name="Google Shape;6371;p40"/>
              <p:cNvSpPr/>
              <p:nvPr/>
            </p:nvSpPr>
            <p:spPr>
              <a:xfrm>
                <a:off x="507675" y="1689725"/>
                <a:ext cx="1325" cy="850"/>
              </a:xfrm>
              <a:custGeom>
                <a:avLst/>
                <a:gdLst/>
                <a:ahLst/>
                <a:cxnLst/>
                <a:rect l="l" t="t" r="r" b="b"/>
                <a:pathLst>
                  <a:path w="53" h="34" extrusionOk="0">
                    <a:moveTo>
                      <a:pt x="35" y="1"/>
                    </a:moveTo>
                    <a:cubicBezTo>
                      <a:pt x="31" y="13"/>
                      <a:pt x="29" y="25"/>
                      <a:pt x="10" y="25"/>
                    </a:cubicBezTo>
                    <a:cubicBezTo>
                      <a:pt x="7" y="25"/>
                      <a:pt x="4" y="24"/>
                      <a:pt x="0" y="24"/>
                    </a:cubicBezTo>
                    <a:lnTo>
                      <a:pt x="0" y="24"/>
                    </a:lnTo>
                    <a:cubicBezTo>
                      <a:pt x="8" y="31"/>
                      <a:pt x="16" y="33"/>
                      <a:pt x="23" y="33"/>
                    </a:cubicBezTo>
                    <a:cubicBezTo>
                      <a:pt x="41" y="33"/>
                      <a:pt x="53" y="17"/>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72" name="Google Shape;6372;p40"/>
              <p:cNvSpPr/>
              <p:nvPr/>
            </p:nvSpPr>
            <p:spPr>
              <a:xfrm>
                <a:off x="506050" y="1693225"/>
                <a:ext cx="600" cy="525"/>
              </a:xfrm>
              <a:custGeom>
                <a:avLst/>
                <a:gdLst/>
                <a:ahLst/>
                <a:cxnLst/>
                <a:rect l="l" t="t" r="r" b="b"/>
                <a:pathLst>
                  <a:path w="24" h="21" extrusionOk="0">
                    <a:moveTo>
                      <a:pt x="15" y="0"/>
                    </a:moveTo>
                    <a:cubicBezTo>
                      <a:pt x="13" y="0"/>
                      <a:pt x="12" y="1"/>
                      <a:pt x="9" y="2"/>
                    </a:cubicBezTo>
                    <a:lnTo>
                      <a:pt x="0" y="21"/>
                    </a:lnTo>
                    <a:lnTo>
                      <a:pt x="23" y="21"/>
                    </a:lnTo>
                    <a:cubicBezTo>
                      <a:pt x="13" y="21"/>
                      <a:pt x="22"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73" name="Google Shape;6373;p40"/>
              <p:cNvSpPr/>
              <p:nvPr/>
            </p:nvSpPr>
            <p:spPr>
              <a:xfrm>
                <a:off x="506150" y="1686825"/>
                <a:ext cx="775" cy="325"/>
              </a:xfrm>
              <a:custGeom>
                <a:avLst/>
                <a:gdLst/>
                <a:ahLst/>
                <a:cxnLst/>
                <a:rect l="l" t="t" r="r" b="b"/>
                <a:pathLst>
                  <a:path w="31" h="13" extrusionOk="0">
                    <a:moveTo>
                      <a:pt x="1" y="1"/>
                    </a:moveTo>
                    <a:lnTo>
                      <a:pt x="1" y="1"/>
                    </a:lnTo>
                    <a:cubicBezTo>
                      <a:pt x="5" y="10"/>
                      <a:pt x="10" y="13"/>
                      <a:pt x="16" y="13"/>
                    </a:cubicBezTo>
                    <a:cubicBezTo>
                      <a:pt x="21" y="13"/>
                      <a:pt x="26" y="11"/>
                      <a:pt x="31" y="8"/>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74" name="Google Shape;6374;p40"/>
              <p:cNvSpPr/>
              <p:nvPr/>
            </p:nvSpPr>
            <p:spPr>
              <a:xfrm>
                <a:off x="506850" y="1689850"/>
                <a:ext cx="725" cy="125"/>
              </a:xfrm>
              <a:custGeom>
                <a:avLst/>
                <a:gdLst/>
                <a:ahLst/>
                <a:cxnLst/>
                <a:rect l="l" t="t" r="r" b="b"/>
                <a:pathLst>
                  <a:path w="29" h="5" extrusionOk="0">
                    <a:moveTo>
                      <a:pt x="1" y="0"/>
                    </a:moveTo>
                    <a:lnTo>
                      <a:pt x="1" y="3"/>
                    </a:lnTo>
                    <a:lnTo>
                      <a:pt x="28" y="5"/>
                    </a:lnTo>
                    <a:lnTo>
                      <a:pt x="28"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75" name="Google Shape;6375;p40"/>
              <p:cNvSpPr/>
              <p:nvPr/>
            </p:nvSpPr>
            <p:spPr>
              <a:xfrm>
                <a:off x="506325" y="1684400"/>
                <a:ext cx="1250" cy="200"/>
              </a:xfrm>
              <a:custGeom>
                <a:avLst/>
                <a:gdLst/>
                <a:ahLst/>
                <a:cxnLst/>
                <a:rect l="l" t="t" r="r" b="b"/>
                <a:pathLst>
                  <a:path w="50" h="8" extrusionOk="0">
                    <a:moveTo>
                      <a:pt x="49" y="0"/>
                    </a:moveTo>
                    <a:lnTo>
                      <a:pt x="1" y="7"/>
                    </a:lnTo>
                    <a:lnTo>
                      <a:pt x="17" y="7"/>
                    </a:lnTo>
                    <a:lnTo>
                      <a:pt x="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76" name="Google Shape;6376;p40"/>
              <p:cNvSpPr/>
              <p:nvPr/>
            </p:nvSpPr>
            <p:spPr>
              <a:xfrm>
                <a:off x="505475" y="1682575"/>
                <a:ext cx="1450" cy="1100"/>
              </a:xfrm>
              <a:custGeom>
                <a:avLst/>
                <a:gdLst/>
                <a:ahLst/>
                <a:cxnLst/>
                <a:rect l="l" t="t" r="r" b="b"/>
                <a:pathLst>
                  <a:path w="58" h="44" extrusionOk="0">
                    <a:moveTo>
                      <a:pt x="24" y="1"/>
                    </a:moveTo>
                    <a:cubicBezTo>
                      <a:pt x="16" y="1"/>
                      <a:pt x="8" y="2"/>
                      <a:pt x="0" y="4"/>
                    </a:cubicBezTo>
                    <a:cubicBezTo>
                      <a:pt x="16" y="6"/>
                      <a:pt x="21" y="18"/>
                      <a:pt x="14" y="43"/>
                    </a:cubicBezTo>
                    <a:cubicBezTo>
                      <a:pt x="39" y="34"/>
                      <a:pt x="39" y="8"/>
                      <a:pt x="58" y="8"/>
                    </a:cubicBezTo>
                    <a:cubicBezTo>
                      <a:pt x="47" y="3"/>
                      <a:pt x="3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77" name="Google Shape;6377;p40"/>
              <p:cNvSpPr/>
              <p:nvPr/>
            </p:nvSpPr>
            <p:spPr>
              <a:xfrm>
                <a:off x="504600" y="1682650"/>
                <a:ext cx="900" cy="100"/>
              </a:xfrm>
              <a:custGeom>
                <a:avLst/>
                <a:gdLst/>
                <a:ahLst/>
                <a:cxnLst/>
                <a:rect l="l" t="t" r="r" b="b"/>
                <a:pathLst>
                  <a:path w="36" h="4" extrusionOk="0">
                    <a:moveTo>
                      <a:pt x="35" y="1"/>
                    </a:moveTo>
                    <a:cubicBezTo>
                      <a:pt x="23" y="1"/>
                      <a:pt x="12" y="1"/>
                      <a:pt x="0" y="3"/>
                    </a:cubicBezTo>
                    <a:cubicBezTo>
                      <a:pt x="12" y="3"/>
                      <a:pt x="23" y="3"/>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78" name="Google Shape;6378;p40"/>
              <p:cNvSpPr/>
              <p:nvPr/>
            </p:nvSpPr>
            <p:spPr>
              <a:xfrm>
                <a:off x="505700" y="1685275"/>
                <a:ext cx="650" cy="825"/>
              </a:xfrm>
              <a:custGeom>
                <a:avLst/>
                <a:gdLst/>
                <a:ahLst/>
                <a:cxnLst/>
                <a:rect l="l" t="t" r="r" b="b"/>
                <a:pathLst>
                  <a:path w="26" h="33" extrusionOk="0">
                    <a:moveTo>
                      <a:pt x="26" y="0"/>
                    </a:moveTo>
                    <a:lnTo>
                      <a:pt x="0" y="26"/>
                    </a:lnTo>
                    <a:lnTo>
                      <a:pt x="5" y="33"/>
                    </a:lnTo>
                    <a:cubicBezTo>
                      <a:pt x="12" y="28"/>
                      <a:pt x="26" y="14"/>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79" name="Google Shape;6379;p40"/>
              <p:cNvSpPr/>
              <p:nvPr/>
            </p:nvSpPr>
            <p:spPr>
              <a:xfrm>
                <a:off x="505475" y="1685550"/>
                <a:ext cx="250" cy="425"/>
              </a:xfrm>
              <a:custGeom>
                <a:avLst/>
                <a:gdLst/>
                <a:ahLst/>
                <a:cxnLst/>
                <a:rect l="l" t="t" r="r" b="b"/>
                <a:pathLst>
                  <a:path w="10" h="17" extrusionOk="0">
                    <a:moveTo>
                      <a:pt x="0" y="1"/>
                    </a:moveTo>
                    <a:lnTo>
                      <a:pt x="9" y="17"/>
                    </a:lnTo>
                    <a:cubicBezTo>
                      <a:pt x="5" y="8"/>
                      <a:pt x="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80" name="Google Shape;6380;p40"/>
              <p:cNvSpPr/>
              <p:nvPr/>
            </p:nvSpPr>
            <p:spPr>
              <a:xfrm>
                <a:off x="505750" y="1686075"/>
                <a:ext cx="150" cy="100"/>
              </a:xfrm>
              <a:custGeom>
                <a:avLst/>
                <a:gdLst/>
                <a:ahLst/>
                <a:cxnLst/>
                <a:rect l="l" t="t" r="r" b="b"/>
                <a:pathLst>
                  <a:path w="6" h="4" extrusionOk="0">
                    <a:moveTo>
                      <a:pt x="5" y="1"/>
                    </a:moveTo>
                    <a:cubicBezTo>
                      <a:pt x="2" y="2"/>
                      <a:pt x="1" y="4"/>
                      <a:pt x="2" y="4"/>
                    </a:cubicBezTo>
                    <a:cubicBezTo>
                      <a:pt x="3" y="4"/>
                      <a:pt x="4" y="4"/>
                      <a:pt x="5"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81" name="Google Shape;6381;p40"/>
              <p:cNvSpPr/>
              <p:nvPr/>
            </p:nvSpPr>
            <p:spPr>
              <a:xfrm>
                <a:off x="504425" y="1688400"/>
                <a:ext cx="1525" cy="650"/>
              </a:xfrm>
              <a:custGeom>
                <a:avLst/>
                <a:gdLst/>
                <a:ahLst/>
                <a:cxnLst/>
                <a:rect l="l" t="t" r="r" b="b"/>
                <a:pathLst>
                  <a:path w="61" h="26" extrusionOk="0">
                    <a:moveTo>
                      <a:pt x="51" y="0"/>
                    </a:moveTo>
                    <a:cubicBezTo>
                      <a:pt x="30" y="0"/>
                      <a:pt x="10" y="2"/>
                      <a:pt x="0" y="26"/>
                    </a:cubicBezTo>
                    <a:cubicBezTo>
                      <a:pt x="23" y="21"/>
                      <a:pt x="33" y="7"/>
                      <a:pt x="58" y="3"/>
                    </a:cubicBezTo>
                    <a:lnTo>
                      <a:pt x="61" y="0"/>
                    </a:lnTo>
                    <a:cubicBezTo>
                      <a:pt x="57" y="0"/>
                      <a:pt x="54"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82" name="Google Shape;6382;p40"/>
              <p:cNvSpPr/>
              <p:nvPr/>
            </p:nvSpPr>
            <p:spPr>
              <a:xfrm>
                <a:off x="505050" y="1686950"/>
                <a:ext cx="900" cy="550"/>
              </a:xfrm>
              <a:custGeom>
                <a:avLst/>
                <a:gdLst/>
                <a:ahLst/>
                <a:cxnLst/>
                <a:rect l="l" t="t" r="r" b="b"/>
                <a:pathLst>
                  <a:path w="36" h="22" extrusionOk="0">
                    <a:moveTo>
                      <a:pt x="1" y="0"/>
                    </a:moveTo>
                    <a:lnTo>
                      <a:pt x="5" y="21"/>
                    </a:lnTo>
                    <a:cubicBezTo>
                      <a:pt x="15" y="17"/>
                      <a:pt x="24" y="5"/>
                      <a:pt x="36" y="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83" name="Google Shape;6383;p40"/>
              <p:cNvSpPr/>
              <p:nvPr/>
            </p:nvSpPr>
            <p:spPr>
              <a:xfrm>
                <a:off x="504650" y="1686725"/>
                <a:ext cx="425" cy="250"/>
              </a:xfrm>
              <a:custGeom>
                <a:avLst/>
                <a:gdLst/>
                <a:ahLst/>
                <a:cxnLst/>
                <a:rect l="l" t="t" r="r" b="b"/>
                <a:pathLst>
                  <a:path w="17" h="10" extrusionOk="0">
                    <a:moveTo>
                      <a:pt x="14" y="0"/>
                    </a:moveTo>
                    <a:lnTo>
                      <a:pt x="1" y="7"/>
                    </a:lnTo>
                    <a:lnTo>
                      <a:pt x="17" y="9"/>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84" name="Google Shape;6384;p40"/>
              <p:cNvSpPr/>
              <p:nvPr/>
            </p:nvSpPr>
            <p:spPr>
              <a:xfrm>
                <a:off x="503675" y="1683650"/>
                <a:ext cx="300" cy="375"/>
              </a:xfrm>
              <a:custGeom>
                <a:avLst/>
                <a:gdLst/>
                <a:ahLst/>
                <a:cxnLst/>
                <a:rect l="l" t="t" r="r" b="b"/>
                <a:pathLst>
                  <a:path w="12" h="15" extrusionOk="0">
                    <a:moveTo>
                      <a:pt x="0" y="0"/>
                    </a:moveTo>
                    <a:cubicBezTo>
                      <a:pt x="0" y="5"/>
                      <a:pt x="2" y="10"/>
                      <a:pt x="7" y="14"/>
                    </a:cubicBezTo>
                    <a:lnTo>
                      <a:pt x="12" y="7"/>
                    </a:lnTo>
                    <a:cubicBezTo>
                      <a:pt x="7" y="5"/>
                      <a:pt x="2"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85" name="Google Shape;6385;p40"/>
              <p:cNvSpPr/>
              <p:nvPr/>
            </p:nvSpPr>
            <p:spPr>
              <a:xfrm>
                <a:off x="503850" y="1683925"/>
                <a:ext cx="300" cy="375"/>
              </a:xfrm>
              <a:custGeom>
                <a:avLst/>
                <a:gdLst/>
                <a:ahLst/>
                <a:cxnLst/>
                <a:rect l="l" t="t" r="r" b="b"/>
                <a:pathLst>
                  <a:path w="12" h="15" extrusionOk="0">
                    <a:moveTo>
                      <a:pt x="9" y="0"/>
                    </a:moveTo>
                    <a:cubicBezTo>
                      <a:pt x="6" y="0"/>
                      <a:pt x="1" y="3"/>
                      <a:pt x="0" y="3"/>
                    </a:cubicBezTo>
                    <a:cubicBezTo>
                      <a:pt x="0" y="8"/>
                      <a:pt x="2" y="10"/>
                      <a:pt x="5" y="15"/>
                    </a:cubicBezTo>
                    <a:cubicBezTo>
                      <a:pt x="12" y="3"/>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86" name="Google Shape;6386;p40"/>
              <p:cNvSpPr/>
              <p:nvPr/>
            </p:nvSpPr>
            <p:spPr>
              <a:xfrm>
                <a:off x="504950" y="1684975"/>
                <a:ext cx="125" cy="50"/>
              </a:xfrm>
              <a:custGeom>
                <a:avLst/>
                <a:gdLst/>
                <a:ahLst/>
                <a:cxnLst/>
                <a:rect l="l" t="t" r="r" b="b"/>
                <a:pathLst>
                  <a:path w="5" h="2" extrusionOk="0">
                    <a:moveTo>
                      <a:pt x="2" y="1"/>
                    </a:moveTo>
                    <a:cubicBezTo>
                      <a:pt x="1" y="1"/>
                      <a:pt x="0" y="2"/>
                      <a:pt x="2" y="2"/>
                    </a:cubicBezTo>
                    <a:cubicBezTo>
                      <a:pt x="2" y="2"/>
                      <a:pt x="3"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87" name="Google Shape;6387;p40"/>
              <p:cNvSpPr/>
              <p:nvPr/>
            </p:nvSpPr>
            <p:spPr>
              <a:xfrm>
                <a:off x="501700" y="1681550"/>
                <a:ext cx="125" cy="150"/>
              </a:xfrm>
              <a:custGeom>
                <a:avLst/>
                <a:gdLst/>
                <a:ahLst/>
                <a:cxnLst/>
                <a:rect l="l" t="t" r="r" b="b"/>
                <a:pathLst>
                  <a:path w="5" h="6" extrusionOk="0">
                    <a:moveTo>
                      <a:pt x="3" y="1"/>
                    </a:moveTo>
                    <a:lnTo>
                      <a:pt x="0" y="5"/>
                    </a:lnTo>
                    <a:lnTo>
                      <a:pt x="5"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88" name="Google Shape;6388;p40"/>
              <p:cNvSpPr/>
              <p:nvPr/>
            </p:nvSpPr>
            <p:spPr>
              <a:xfrm>
                <a:off x="504025" y="1684575"/>
                <a:ext cx="200" cy="300"/>
              </a:xfrm>
              <a:custGeom>
                <a:avLst/>
                <a:gdLst/>
                <a:ahLst/>
                <a:cxnLst/>
                <a:rect l="l" t="t" r="r" b="b"/>
                <a:pathLst>
                  <a:path w="8" h="12" extrusionOk="0">
                    <a:moveTo>
                      <a:pt x="7" y="0"/>
                    </a:moveTo>
                    <a:lnTo>
                      <a:pt x="0" y="7"/>
                    </a:lnTo>
                    <a:cubicBezTo>
                      <a:pt x="0" y="7"/>
                      <a:pt x="2" y="12"/>
                      <a:pt x="5" y="12"/>
                    </a:cubicBezTo>
                    <a:lnTo>
                      <a:pt x="7" y="3"/>
                    </a:lnTo>
                    <a:cubicBezTo>
                      <a:pt x="7" y="3"/>
                      <a:pt x="7"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89" name="Google Shape;6389;p40"/>
              <p:cNvSpPr/>
              <p:nvPr/>
            </p:nvSpPr>
            <p:spPr>
              <a:xfrm>
                <a:off x="504250" y="1684675"/>
                <a:ext cx="250" cy="150"/>
              </a:xfrm>
              <a:custGeom>
                <a:avLst/>
                <a:gdLst/>
                <a:ahLst/>
                <a:cxnLst/>
                <a:rect l="l" t="t" r="r" b="b"/>
                <a:pathLst>
                  <a:path w="10" h="6" extrusionOk="0">
                    <a:moveTo>
                      <a:pt x="5" y="1"/>
                    </a:moveTo>
                    <a:lnTo>
                      <a:pt x="0" y="6"/>
                    </a:lnTo>
                    <a:lnTo>
                      <a:pt x="10" y="6"/>
                    </a:lnTo>
                    <a:cubicBezTo>
                      <a:pt x="7" y="6"/>
                      <a:pt x="7"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90" name="Google Shape;6390;p40"/>
              <p:cNvSpPr/>
              <p:nvPr/>
            </p:nvSpPr>
            <p:spPr>
              <a:xfrm>
                <a:off x="503600" y="1682350"/>
                <a:ext cx="400" cy="675"/>
              </a:xfrm>
              <a:custGeom>
                <a:avLst/>
                <a:gdLst/>
                <a:ahLst/>
                <a:cxnLst/>
                <a:rect l="l" t="t" r="r" b="b"/>
                <a:pathLst>
                  <a:path w="16" h="27" extrusionOk="0">
                    <a:moveTo>
                      <a:pt x="9" y="1"/>
                    </a:moveTo>
                    <a:cubicBezTo>
                      <a:pt x="8" y="1"/>
                      <a:pt x="7" y="1"/>
                      <a:pt x="5" y="1"/>
                    </a:cubicBezTo>
                    <a:cubicBezTo>
                      <a:pt x="3" y="11"/>
                      <a:pt x="3" y="17"/>
                      <a:pt x="1" y="27"/>
                    </a:cubicBezTo>
                    <a:cubicBezTo>
                      <a:pt x="7" y="16"/>
                      <a:pt x="15"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91" name="Google Shape;6391;p40"/>
              <p:cNvSpPr/>
              <p:nvPr/>
            </p:nvSpPr>
            <p:spPr>
              <a:xfrm>
                <a:off x="505125" y="1684675"/>
                <a:ext cx="75" cy="100"/>
              </a:xfrm>
              <a:custGeom>
                <a:avLst/>
                <a:gdLst/>
                <a:ahLst/>
                <a:cxnLst/>
                <a:rect l="l" t="t" r="r" b="b"/>
                <a:pathLst>
                  <a:path w="3" h="4" extrusionOk="0">
                    <a:moveTo>
                      <a:pt x="2" y="1"/>
                    </a:moveTo>
                    <a:lnTo>
                      <a:pt x="0" y="3"/>
                    </a:lnTo>
                    <a:lnTo>
                      <a:pt x="2" y="3"/>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92" name="Google Shape;6392;p40"/>
              <p:cNvSpPr/>
              <p:nvPr/>
            </p:nvSpPr>
            <p:spPr>
              <a:xfrm>
                <a:off x="504475" y="1684750"/>
                <a:ext cx="675" cy="200"/>
              </a:xfrm>
              <a:custGeom>
                <a:avLst/>
                <a:gdLst/>
                <a:ahLst/>
                <a:cxnLst/>
                <a:rect l="l" t="t" r="r" b="b"/>
                <a:pathLst>
                  <a:path w="27" h="8" extrusionOk="0">
                    <a:moveTo>
                      <a:pt x="26" y="0"/>
                    </a:moveTo>
                    <a:cubicBezTo>
                      <a:pt x="17" y="0"/>
                      <a:pt x="10" y="0"/>
                      <a:pt x="1" y="3"/>
                    </a:cubicBezTo>
                    <a:cubicBezTo>
                      <a:pt x="8" y="5"/>
                      <a:pt x="15" y="7"/>
                      <a:pt x="21" y="7"/>
                    </a:cubicBezTo>
                    <a:cubicBezTo>
                      <a:pt x="21" y="5"/>
                      <a:pt x="24" y="3"/>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93" name="Google Shape;6393;p40"/>
              <p:cNvSpPr/>
              <p:nvPr/>
            </p:nvSpPr>
            <p:spPr>
              <a:xfrm>
                <a:off x="496825" y="1681675"/>
                <a:ext cx="4900" cy="3325"/>
              </a:xfrm>
              <a:custGeom>
                <a:avLst/>
                <a:gdLst/>
                <a:ahLst/>
                <a:cxnLst/>
                <a:rect l="l" t="t" r="r" b="b"/>
                <a:pathLst>
                  <a:path w="196" h="133" extrusionOk="0">
                    <a:moveTo>
                      <a:pt x="195" y="0"/>
                    </a:moveTo>
                    <a:cubicBezTo>
                      <a:pt x="184" y="12"/>
                      <a:pt x="169" y="17"/>
                      <a:pt x="153" y="17"/>
                    </a:cubicBezTo>
                    <a:cubicBezTo>
                      <a:pt x="150" y="17"/>
                      <a:pt x="147" y="17"/>
                      <a:pt x="144" y="17"/>
                    </a:cubicBezTo>
                    <a:cubicBezTo>
                      <a:pt x="137" y="33"/>
                      <a:pt x="144" y="77"/>
                      <a:pt x="110" y="82"/>
                    </a:cubicBezTo>
                    <a:cubicBezTo>
                      <a:pt x="79" y="75"/>
                      <a:pt x="105" y="61"/>
                      <a:pt x="107" y="40"/>
                    </a:cubicBezTo>
                    <a:lnTo>
                      <a:pt x="107" y="40"/>
                    </a:lnTo>
                    <a:cubicBezTo>
                      <a:pt x="84" y="72"/>
                      <a:pt x="40" y="56"/>
                      <a:pt x="1" y="100"/>
                    </a:cubicBezTo>
                    <a:lnTo>
                      <a:pt x="31" y="100"/>
                    </a:lnTo>
                    <a:cubicBezTo>
                      <a:pt x="24" y="107"/>
                      <a:pt x="8" y="112"/>
                      <a:pt x="5" y="121"/>
                    </a:cubicBezTo>
                    <a:cubicBezTo>
                      <a:pt x="17" y="111"/>
                      <a:pt x="32" y="105"/>
                      <a:pt x="43" y="105"/>
                    </a:cubicBezTo>
                    <a:cubicBezTo>
                      <a:pt x="56" y="105"/>
                      <a:pt x="64" y="113"/>
                      <a:pt x="56" y="133"/>
                    </a:cubicBezTo>
                    <a:cubicBezTo>
                      <a:pt x="86" y="130"/>
                      <a:pt x="161" y="54"/>
                      <a:pt x="1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94" name="Google Shape;6394;p40"/>
              <p:cNvSpPr/>
              <p:nvPr/>
            </p:nvSpPr>
            <p:spPr>
              <a:xfrm>
                <a:off x="501800" y="1681300"/>
                <a:ext cx="1075" cy="1275"/>
              </a:xfrm>
              <a:custGeom>
                <a:avLst/>
                <a:gdLst/>
                <a:ahLst/>
                <a:cxnLst/>
                <a:rect l="l" t="t" r="r" b="b"/>
                <a:pathLst>
                  <a:path w="43" h="51" extrusionOk="0">
                    <a:moveTo>
                      <a:pt x="35" y="1"/>
                    </a:moveTo>
                    <a:cubicBezTo>
                      <a:pt x="23" y="1"/>
                      <a:pt x="11" y="5"/>
                      <a:pt x="1" y="13"/>
                    </a:cubicBezTo>
                    <a:lnTo>
                      <a:pt x="26" y="46"/>
                    </a:lnTo>
                    <a:lnTo>
                      <a:pt x="22" y="48"/>
                    </a:lnTo>
                    <a:lnTo>
                      <a:pt x="31" y="50"/>
                    </a:lnTo>
                    <a:cubicBezTo>
                      <a:pt x="29" y="34"/>
                      <a:pt x="33" y="15"/>
                      <a:pt x="43" y="2"/>
                    </a:cubicBezTo>
                    <a:cubicBezTo>
                      <a:pt x="40" y="1"/>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95" name="Google Shape;6395;p40"/>
              <p:cNvSpPr/>
              <p:nvPr/>
            </p:nvSpPr>
            <p:spPr>
              <a:xfrm>
                <a:off x="501175" y="1682550"/>
                <a:ext cx="2525" cy="2025"/>
              </a:xfrm>
              <a:custGeom>
                <a:avLst/>
                <a:gdLst/>
                <a:ahLst/>
                <a:cxnLst/>
                <a:rect l="l" t="t" r="r" b="b"/>
                <a:pathLst>
                  <a:path w="101" h="81" extrusionOk="0">
                    <a:moveTo>
                      <a:pt x="58" y="0"/>
                    </a:moveTo>
                    <a:cubicBezTo>
                      <a:pt x="56" y="12"/>
                      <a:pt x="65" y="19"/>
                      <a:pt x="82" y="30"/>
                    </a:cubicBezTo>
                    <a:cubicBezTo>
                      <a:pt x="49" y="47"/>
                      <a:pt x="24" y="42"/>
                      <a:pt x="0" y="74"/>
                    </a:cubicBezTo>
                    <a:cubicBezTo>
                      <a:pt x="6" y="79"/>
                      <a:pt x="11" y="81"/>
                      <a:pt x="16" y="81"/>
                    </a:cubicBezTo>
                    <a:cubicBezTo>
                      <a:pt x="29" y="81"/>
                      <a:pt x="42" y="70"/>
                      <a:pt x="58" y="70"/>
                    </a:cubicBezTo>
                    <a:cubicBezTo>
                      <a:pt x="24" y="47"/>
                      <a:pt x="82" y="67"/>
                      <a:pt x="77" y="33"/>
                    </a:cubicBezTo>
                    <a:lnTo>
                      <a:pt x="77" y="33"/>
                    </a:lnTo>
                    <a:cubicBezTo>
                      <a:pt x="86" y="35"/>
                      <a:pt x="93" y="37"/>
                      <a:pt x="100" y="44"/>
                    </a:cubicBezTo>
                    <a:cubicBezTo>
                      <a:pt x="98" y="36"/>
                      <a:pt x="98" y="28"/>
                      <a:pt x="99" y="20"/>
                    </a:cubicBezTo>
                    <a:lnTo>
                      <a:pt x="99" y="20"/>
                    </a:lnTo>
                    <a:cubicBezTo>
                      <a:pt x="98" y="23"/>
                      <a:pt x="97" y="24"/>
                      <a:pt x="96" y="24"/>
                    </a:cubicBezTo>
                    <a:cubicBezTo>
                      <a:pt x="96" y="24"/>
                      <a:pt x="96" y="24"/>
                      <a:pt x="96" y="23"/>
                    </a:cubicBezTo>
                    <a:cubicBezTo>
                      <a:pt x="91" y="26"/>
                      <a:pt x="86" y="28"/>
                      <a:pt x="84" y="30"/>
                    </a:cubicBezTo>
                    <a:cubicBezTo>
                      <a:pt x="83" y="23"/>
                      <a:pt x="84" y="21"/>
                      <a:pt x="87" y="21"/>
                    </a:cubicBezTo>
                    <a:cubicBezTo>
                      <a:pt x="89" y="21"/>
                      <a:pt x="92" y="22"/>
                      <a:pt x="96" y="23"/>
                    </a:cubicBezTo>
                    <a:lnTo>
                      <a:pt x="99" y="19"/>
                    </a:lnTo>
                    <a:lnTo>
                      <a:pt x="99" y="19"/>
                    </a:lnTo>
                    <a:cubicBezTo>
                      <a:pt x="99" y="20"/>
                      <a:pt x="99" y="20"/>
                      <a:pt x="99" y="20"/>
                    </a:cubicBezTo>
                    <a:lnTo>
                      <a:pt x="99" y="20"/>
                    </a:lnTo>
                    <a:cubicBezTo>
                      <a:pt x="100" y="20"/>
                      <a:pt x="100" y="19"/>
                      <a:pt x="100" y="19"/>
                    </a:cubicBezTo>
                    <a:lnTo>
                      <a:pt x="100" y="19"/>
                    </a:lnTo>
                    <a:lnTo>
                      <a:pt x="99" y="19"/>
                    </a:lnTo>
                    <a:lnTo>
                      <a:pt x="99" y="19"/>
                    </a:lnTo>
                    <a:cubicBezTo>
                      <a:pt x="100" y="19"/>
                      <a:pt x="100" y="19"/>
                      <a:pt x="100" y="19"/>
                    </a:cubicBezTo>
                    <a:lnTo>
                      <a:pt x="100" y="19"/>
                    </a:lnTo>
                    <a:lnTo>
                      <a:pt x="100" y="19"/>
                    </a:lnTo>
                    <a:lnTo>
                      <a:pt x="100" y="16"/>
                    </a:lnTo>
                    <a:cubicBezTo>
                      <a:pt x="100" y="17"/>
                      <a:pt x="100" y="18"/>
                      <a:pt x="100" y="19"/>
                    </a:cubicBezTo>
                    <a:lnTo>
                      <a:pt x="100" y="19"/>
                    </a:lnTo>
                    <a:lnTo>
                      <a:pt x="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96" name="Google Shape;6396;p40"/>
              <p:cNvSpPr/>
              <p:nvPr/>
            </p:nvSpPr>
            <p:spPr>
              <a:xfrm>
                <a:off x="502450" y="1689500"/>
                <a:ext cx="250" cy="200"/>
              </a:xfrm>
              <a:custGeom>
                <a:avLst/>
                <a:gdLst/>
                <a:ahLst/>
                <a:cxnLst/>
                <a:rect l="l" t="t" r="r" b="b"/>
                <a:pathLst>
                  <a:path w="10" h="8" extrusionOk="0">
                    <a:moveTo>
                      <a:pt x="10" y="0"/>
                    </a:moveTo>
                    <a:lnTo>
                      <a:pt x="10" y="0"/>
                    </a:lnTo>
                    <a:cubicBezTo>
                      <a:pt x="5" y="3"/>
                      <a:pt x="0" y="3"/>
                      <a:pt x="5" y="7"/>
                    </a:cubicBezTo>
                    <a:cubicBezTo>
                      <a:pt x="5" y="5"/>
                      <a:pt x="7" y="3"/>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97" name="Google Shape;6397;p40"/>
              <p:cNvSpPr/>
              <p:nvPr/>
            </p:nvSpPr>
            <p:spPr>
              <a:xfrm>
                <a:off x="502675" y="1687525"/>
                <a:ext cx="1650" cy="2000"/>
              </a:xfrm>
              <a:custGeom>
                <a:avLst/>
                <a:gdLst/>
                <a:ahLst/>
                <a:cxnLst/>
                <a:rect l="l" t="t" r="r" b="b"/>
                <a:pathLst>
                  <a:path w="66" h="80" extrusionOk="0">
                    <a:moveTo>
                      <a:pt x="66" y="1"/>
                    </a:moveTo>
                    <a:lnTo>
                      <a:pt x="66" y="1"/>
                    </a:lnTo>
                    <a:cubicBezTo>
                      <a:pt x="42" y="19"/>
                      <a:pt x="22" y="40"/>
                      <a:pt x="3" y="61"/>
                    </a:cubicBezTo>
                    <a:cubicBezTo>
                      <a:pt x="7" y="61"/>
                      <a:pt x="12" y="60"/>
                      <a:pt x="16" y="60"/>
                    </a:cubicBezTo>
                    <a:cubicBezTo>
                      <a:pt x="20" y="60"/>
                      <a:pt x="24" y="61"/>
                      <a:pt x="24" y="65"/>
                    </a:cubicBezTo>
                    <a:cubicBezTo>
                      <a:pt x="22" y="77"/>
                      <a:pt x="10" y="72"/>
                      <a:pt x="1" y="79"/>
                    </a:cubicBezTo>
                    <a:cubicBezTo>
                      <a:pt x="3" y="79"/>
                      <a:pt x="5" y="79"/>
                      <a:pt x="7" y="79"/>
                    </a:cubicBezTo>
                    <a:cubicBezTo>
                      <a:pt x="19" y="79"/>
                      <a:pt x="34" y="78"/>
                      <a:pt x="38" y="59"/>
                    </a:cubicBezTo>
                    <a:lnTo>
                      <a:pt x="33" y="59"/>
                    </a:lnTo>
                    <a:cubicBezTo>
                      <a:pt x="38" y="38"/>
                      <a:pt x="49" y="17"/>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98" name="Google Shape;6398;p40"/>
              <p:cNvSpPr/>
              <p:nvPr/>
            </p:nvSpPr>
            <p:spPr>
              <a:xfrm>
                <a:off x="501650" y="1685950"/>
                <a:ext cx="1225" cy="800"/>
              </a:xfrm>
              <a:custGeom>
                <a:avLst/>
                <a:gdLst/>
                <a:ahLst/>
                <a:cxnLst/>
                <a:rect l="l" t="t" r="r" b="b"/>
                <a:pathLst>
                  <a:path w="49" h="32" extrusionOk="0">
                    <a:moveTo>
                      <a:pt x="14" y="1"/>
                    </a:moveTo>
                    <a:lnTo>
                      <a:pt x="0" y="31"/>
                    </a:lnTo>
                    <a:lnTo>
                      <a:pt x="0" y="31"/>
                    </a:lnTo>
                    <a:lnTo>
                      <a:pt x="14" y="20"/>
                    </a:lnTo>
                    <a:cubicBezTo>
                      <a:pt x="16" y="26"/>
                      <a:pt x="20" y="28"/>
                      <a:pt x="24" y="28"/>
                    </a:cubicBezTo>
                    <a:cubicBezTo>
                      <a:pt x="31" y="28"/>
                      <a:pt x="41" y="19"/>
                      <a:pt x="49" y="15"/>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399" name="Google Shape;6399;p40"/>
              <p:cNvSpPr/>
              <p:nvPr/>
            </p:nvSpPr>
            <p:spPr>
              <a:xfrm>
                <a:off x="501475" y="1680700"/>
                <a:ext cx="1400" cy="525"/>
              </a:xfrm>
              <a:custGeom>
                <a:avLst/>
                <a:gdLst/>
                <a:ahLst/>
                <a:cxnLst/>
                <a:rect l="l" t="t" r="r" b="b"/>
                <a:pathLst>
                  <a:path w="56" h="21" extrusionOk="0">
                    <a:moveTo>
                      <a:pt x="56" y="0"/>
                    </a:moveTo>
                    <a:lnTo>
                      <a:pt x="0" y="19"/>
                    </a:lnTo>
                    <a:lnTo>
                      <a:pt x="23" y="21"/>
                    </a:lnTo>
                    <a:lnTo>
                      <a:pt x="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00" name="Google Shape;6400;p40"/>
              <p:cNvSpPr/>
              <p:nvPr/>
            </p:nvSpPr>
            <p:spPr>
              <a:xfrm>
                <a:off x="501175" y="1680000"/>
                <a:ext cx="650" cy="475"/>
              </a:xfrm>
              <a:custGeom>
                <a:avLst/>
                <a:gdLst/>
                <a:ahLst/>
                <a:cxnLst/>
                <a:rect l="l" t="t" r="r" b="b"/>
                <a:pathLst>
                  <a:path w="26" h="19" extrusionOk="0">
                    <a:moveTo>
                      <a:pt x="26" y="0"/>
                    </a:moveTo>
                    <a:lnTo>
                      <a:pt x="3" y="5"/>
                    </a:lnTo>
                    <a:lnTo>
                      <a:pt x="0" y="19"/>
                    </a:ln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01" name="Google Shape;6401;p40"/>
              <p:cNvSpPr/>
              <p:nvPr/>
            </p:nvSpPr>
            <p:spPr>
              <a:xfrm>
                <a:off x="468325" y="1639100"/>
                <a:ext cx="350" cy="225"/>
              </a:xfrm>
              <a:custGeom>
                <a:avLst/>
                <a:gdLst/>
                <a:ahLst/>
                <a:cxnLst/>
                <a:rect l="l" t="t" r="r" b="b"/>
                <a:pathLst>
                  <a:path w="14" h="9" extrusionOk="0">
                    <a:moveTo>
                      <a:pt x="2" y="1"/>
                    </a:moveTo>
                    <a:cubicBezTo>
                      <a:pt x="1" y="1"/>
                      <a:pt x="1" y="1"/>
                      <a:pt x="0" y="2"/>
                    </a:cubicBezTo>
                    <a:lnTo>
                      <a:pt x="14" y="9"/>
                    </a:lnTo>
                    <a:cubicBezTo>
                      <a:pt x="9" y="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02" name="Google Shape;6402;p40"/>
              <p:cNvSpPr/>
              <p:nvPr/>
            </p:nvSpPr>
            <p:spPr>
              <a:xfrm>
                <a:off x="482275" y="1664300"/>
                <a:ext cx="1150" cy="1175"/>
              </a:xfrm>
              <a:custGeom>
                <a:avLst/>
                <a:gdLst/>
                <a:ahLst/>
                <a:cxnLst/>
                <a:rect l="l" t="t" r="r" b="b"/>
                <a:pathLst>
                  <a:path w="46" h="47" extrusionOk="0">
                    <a:moveTo>
                      <a:pt x="40" y="1"/>
                    </a:moveTo>
                    <a:cubicBezTo>
                      <a:pt x="39" y="1"/>
                      <a:pt x="35" y="2"/>
                      <a:pt x="29" y="7"/>
                    </a:cubicBezTo>
                    <a:lnTo>
                      <a:pt x="1" y="30"/>
                    </a:lnTo>
                    <a:cubicBezTo>
                      <a:pt x="10" y="32"/>
                      <a:pt x="12" y="39"/>
                      <a:pt x="8" y="46"/>
                    </a:cubicBezTo>
                    <a:cubicBezTo>
                      <a:pt x="22" y="26"/>
                      <a:pt x="4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03" name="Google Shape;6403;p40"/>
              <p:cNvSpPr/>
              <p:nvPr/>
            </p:nvSpPr>
            <p:spPr>
              <a:xfrm>
                <a:off x="471100" y="1653675"/>
                <a:ext cx="900" cy="250"/>
              </a:xfrm>
              <a:custGeom>
                <a:avLst/>
                <a:gdLst/>
                <a:ahLst/>
                <a:cxnLst/>
                <a:rect l="l" t="t" r="r" b="b"/>
                <a:pathLst>
                  <a:path w="36" h="10" extrusionOk="0">
                    <a:moveTo>
                      <a:pt x="10" y="1"/>
                    </a:moveTo>
                    <a:cubicBezTo>
                      <a:pt x="7" y="1"/>
                      <a:pt x="3" y="3"/>
                      <a:pt x="0" y="5"/>
                    </a:cubicBezTo>
                    <a:lnTo>
                      <a:pt x="35" y="10"/>
                    </a:lnTo>
                    <a:cubicBezTo>
                      <a:pt x="28" y="5"/>
                      <a:pt x="19"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04" name="Google Shape;6404;p40"/>
              <p:cNvSpPr/>
              <p:nvPr/>
            </p:nvSpPr>
            <p:spPr>
              <a:xfrm>
                <a:off x="472775" y="1627725"/>
                <a:ext cx="900" cy="775"/>
              </a:xfrm>
              <a:custGeom>
                <a:avLst/>
                <a:gdLst/>
                <a:ahLst/>
                <a:cxnLst/>
                <a:rect l="l" t="t" r="r" b="b"/>
                <a:pathLst>
                  <a:path w="36" h="31" extrusionOk="0">
                    <a:moveTo>
                      <a:pt x="14" y="0"/>
                    </a:moveTo>
                    <a:cubicBezTo>
                      <a:pt x="1" y="14"/>
                      <a:pt x="21" y="19"/>
                      <a:pt x="35" y="30"/>
                    </a:cubicBez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05" name="Google Shape;6405;p40"/>
              <p:cNvSpPr/>
              <p:nvPr/>
            </p:nvSpPr>
            <p:spPr>
              <a:xfrm>
                <a:off x="491450" y="1672875"/>
                <a:ext cx="475" cy="1075"/>
              </a:xfrm>
              <a:custGeom>
                <a:avLst/>
                <a:gdLst/>
                <a:ahLst/>
                <a:cxnLst/>
                <a:rect l="l" t="t" r="r" b="b"/>
                <a:pathLst>
                  <a:path w="19" h="43" extrusionOk="0">
                    <a:moveTo>
                      <a:pt x="2" y="0"/>
                    </a:moveTo>
                    <a:cubicBezTo>
                      <a:pt x="4" y="19"/>
                      <a:pt x="0" y="43"/>
                      <a:pt x="8" y="43"/>
                    </a:cubicBezTo>
                    <a:cubicBezTo>
                      <a:pt x="10" y="43"/>
                      <a:pt x="14" y="40"/>
                      <a:pt x="19" y="35"/>
                    </a:cubicBezTo>
                    <a:cubicBezTo>
                      <a:pt x="16" y="23"/>
                      <a:pt x="12" y="9"/>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06" name="Google Shape;6406;p40"/>
              <p:cNvSpPr/>
              <p:nvPr/>
            </p:nvSpPr>
            <p:spPr>
              <a:xfrm>
                <a:off x="477350" y="1641275"/>
                <a:ext cx="500" cy="375"/>
              </a:xfrm>
              <a:custGeom>
                <a:avLst/>
                <a:gdLst/>
                <a:ahLst/>
                <a:cxnLst/>
                <a:rect l="l" t="t" r="r" b="b"/>
                <a:pathLst>
                  <a:path w="20" h="15" extrusionOk="0">
                    <a:moveTo>
                      <a:pt x="1" y="1"/>
                    </a:moveTo>
                    <a:lnTo>
                      <a:pt x="1" y="1"/>
                    </a:lnTo>
                    <a:cubicBezTo>
                      <a:pt x="5" y="8"/>
                      <a:pt x="12" y="12"/>
                      <a:pt x="19" y="15"/>
                    </a:cubicBezTo>
                    <a:cubicBezTo>
                      <a:pt x="15" y="8"/>
                      <a:pt x="10" y="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07" name="Google Shape;6407;p40"/>
              <p:cNvSpPr/>
              <p:nvPr/>
            </p:nvSpPr>
            <p:spPr>
              <a:xfrm>
                <a:off x="490925" y="1672350"/>
                <a:ext cx="600" cy="550"/>
              </a:xfrm>
              <a:custGeom>
                <a:avLst/>
                <a:gdLst/>
                <a:ahLst/>
                <a:cxnLst/>
                <a:rect l="l" t="t" r="r" b="b"/>
                <a:pathLst>
                  <a:path w="24" h="22" extrusionOk="0">
                    <a:moveTo>
                      <a:pt x="15" y="1"/>
                    </a:moveTo>
                    <a:cubicBezTo>
                      <a:pt x="11" y="1"/>
                      <a:pt x="7" y="3"/>
                      <a:pt x="0" y="7"/>
                    </a:cubicBezTo>
                    <a:lnTo>
                      <a:pt x="0" y="16"/>
                    </a:lnTo>
                    <a:cubicBezTo>
                      <a:pt x="4" y="16"/>
                      <a:pt x="7" y="16"/>
                      <a:pt x="10" y="16"/>
                    </a:cubicBezTo>
                    <a:cubicBezTo>
                      <a:pt x="15" y="16"/>
                      <a:pt x="19" y="17"/>
                      <a:pt x="23" y="21"/>
                    </a:cubicBezTo>
                    <a:cubicBezTo>
                      <a:pt x="23" y="10"/>
                      <a:pt x="22"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08" name="Google Shape;6408;p40"/>
              <p:cNvSpPr/>
              <p:nvPr/>
            </p:nvSpPr>
            <p:spPr>
              <a:xfrm>
                <a:off x="499100" y="1608325"/>
                <a:ext cx="175" cy="50"/>
              </a:xfrm>
              <a:custGeom>
                <a:avLst/>
                <a:gdLst/>
                <a:ahLst/>
                <a:cxnLst/>
                <a:rect l="l" t="t" r="r" b="b"/>
                <a:pathLst>
                  <a:path w="7" h="2" extrusionOk="0">
                    <a:moveTo>
                      <a:pt x="4" y="1"/>
                    </a:moveTo>
                    <a:cubicBezTo>
                      <a:pt x="2" y="1"/>
                      <a:pt x="2" y="2"/>
                      <a:pt x="0" y="2"/>
                    </a:cubicBezTo>
                    <a:lnTo>
                      <a:pt x="7" y="2"/>
                    </a:lnTo>
                    <a:cubicBezTo>
                      <a:pt x="5" y="1"/>
                      <a:pt x="4" y="1"/>
                      <a:pt x="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09" name="Google Shape;6409;p40"/>
              <p:cNvSpPr/>
              <p:nvPr/>
            </p:nvSpPr>
            <p:spPr>
              <a:xfrm>
                <a:off x="511850" y="1605175"/>
                <a:ext cx="125" cy="375"/>
              </a:xfrm>
              <a:custGeom>
                <a:avLst/>
                <a:gdLst/>
                <a:ahLst/>
                <a:cxnLst/>
                <a:rect l="l" t="t" r="r" b="b"/>
                <a:pathLst>
                  <a:path w="5" h="15" extrusionOk="0">
                    <a:moveTo>
                      <a:pt x="5" y="0"/>
                    </a:moveTo>
                    <a:cubicBezTo>
                      <a:pt x="5" y="5"/>
                      <a:pt x="2" y="10"/>
                      <a:pt x="0" y="14"/>
                    </a:cubicBezTo>
                    <a:cubicBezTo>
                      <a:pt x="2" y="14"/>
                      <a:pt x="5" y="1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10" name="Google Shape;6410;p40"/>
              <p:cNvSpPr/>
              <p:nvPr/>
            </p:nvSpPr>
            <p:spPr>
              <a:xfrm>
                <a:off x="498050" y="1677200"/>
                <a:ext cx="150" cy="75"/>
              </a:xfrm>
              <a:custGeom>
                <a:avLst/>
                <a:gdLst/>
                <a:ahLst/>
                <a:cxnLst/>
                <a:rect l="l" t="t" r="r" b="b"/>
                <a:pathLst>
                  <a:path w="6" h="3" extrusionOk="0">
                    <a:moveTo>
                      <a:pt x="2" y="0"/>
                    </a:moveTo>
                    <a:cubicBezTo>
                      <a:pt x="1" y="0"/>
                      <a:pt x="1" y="1"/>
                      <a:pt x="0" y="1"/>
                    </a:cubicBezTo>
                    <a:cubicBezTo>
                      <a:pt x="3" y="2"/>
                      <a:pt x="4" y="3"/>
                      <a:pt x="5" y="3"/>
                    </a:cubicBezTo>
                    <a:cubicBezTo>
                      <a:pt x="6" y="3"/>
                      <a:pt x="3"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11" name="Google Shape;6411;p40"/>
              <p:cNvSpPr/>
              <p:nvPr/>
            </p:nvSpPr>
            <p:spPr>
              <a:xfrm>
                <a:off x="496125" y="1680450"/>
                <a:ext cx="375" cy="250"/>
              </a:xfrm>
              <a:custGeom>
                <a:avLst/>
                <a:gdLst/>
                <a:ahLst/>
                <a:cxnLst/>
                <a:rect l="l" t="t" r="r" b="b"/>
                <a:pathLst>
                  <a:path w="15" h="10" extrusionOk="0">
                    <a:moveTo>
                      <a:pt x="15" y="1"/>
                    </a:moveTo>
                    <a:cubicBezTo>
                      <a:pt x="10" y="3"/>
                      <a:pt x="5" y="5"/>
                      <a:pt x="1" y="10"/>
                    </a:cubicBezTo>
                    <a:cubicBezTo>
                      <a:pt x="5" y="5"/>
                      <a:pt x="10" y="3"/>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12" name="Google Shape;6412;p40"/>
              <p:cNvSpPr/>
              <p:nvPr/>
            </p:nvSpPr>
            <p:spPr>
              <a:xfrm>
                <a:off x="485875" y="1675825"/>
                <a:ext cx="75" cy="125"/>
              </a:xfrm>
              <a:custGeom>
                <a:avLst/>
                <a:gdLst/>
                <a:ahLst/>
                <a:cxnLst/>
                <a:rect l="l" t="t" r="r" b="b"/>
                <a:pathLst>
                  <a:path w="3" h="5" extrusionOk="0">
                    <a:moveTo>
                      <a:pt x="3" y="0"/>
                    </a:moveTo>
                    <a:lnTo>
                      <a:pt x="3" y="0"/>
                    </a:lnTo>
                    <a:cubicBezTo>
                      <a:pt x="0" y="5"/>
                      <a:pt x="0"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13" name="Google Shape;6413;p40"/>
              <p:cNvSpPr/>
              <p:nvPr/>
            </p:nvSpPr>
            <p:spPr>
              <a:xfrm>
                <a:off x="498275" y="1677375"/>
                <a:ext cx="325" cy="200"/>
              </a:xfrm>
              <a:custGeom>
                <a:avLst/>
                <a:gdLst/>
                <a:ahLst/>
                <a:cxnLst/>
                <a:rect l="l" t="t" r="r" b="b"/>
                <a:pathLst>
                  <a:path w="13" h="8" extrusionOk="0">
                    <a:moveTo>
                      <a:pt x="1" y="1"/>
                    </a:moveTo>
                    <a:cubicBezTo>
                      <a:pt x="3" y="3"/>
                      <a:pt x="5" y="6"/>
                      <a:pt x="5" y="8"/>
                    </a:cubicBezTo>
                    <a:cubicBezTo>
                      <a:pt x="10" y="6"/>
                      <a:pt x="1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14" name="Google Shape;6414;p40"/>
              <p:cNvSpPr/>
              <p:nvPr/>
            </p:nvSpPr>
            <p:spPr>
              <a:xfrm>
                <a:off x="497750" y="1677025"/>
                <a:ext cx="325" cy="325"/>
              </a:xfrm>
              <a:custGeom>
                <a:avLst/>
                <a:gdLst/>
                <a:ahLst/>
                <a:cxnLst/>
                <a:rect l="l" t="t" r="r" b="b"/>
                <a:pathLst>
                  <a:path w="13" h="13" extrusionOk="0">
                    <a:moveTo>
                      <a:pt x="1" y="1"/>
                    </a:moveTo>
                    <a:lnTo>
                      <a:pt x="2" y="2"/>
                    </a:lnTo>
                    <a:lnTo>
                      <a:pt x="2" y="2"/>
                    </a:lnTo>
                    <a:cubicBezTo>
                      <a:pt x="2" y="2"/>
                      <a:pt x="1" y="1"/>
                      <a:pt x="1" y="1"/>
                    </a:cubicBezTo>
                    <a:close/>
                    <a:moveTo>
                      <a:pt x="2" y="2"/>
                    </a:moveTo>
                    <a:cubicBezTo>
                      <a:pt x="6" y="4"/>
                      <a:pt x="8" y="9"/>
                      <a:pt x="10" y="13"/>
                    </a:cubicBezTo>
                    <a:cubicBezTo>
                      <a:pt x="10" y="10"/>
                      <a:pt x="10" y="8"/>
                      <a:pt x="12" y="8"/>
                    </a:cubicBezTo>
                    <a:lnTo>
                      <a:pt x="2" y="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15" name="Google Shape;6415;p40"/>
              <p:cNvSpPr/>
              <p:nvPr/>
            </p:nvSpPr>
            <p:spPr>
              <a:xfrm>
                <a:off x="488600" y="1619950"/>
                <a:ext cx="150" cy="325"/>
              </a:xfrm>
              <a:custGeom>
                <a:avLst/>
                <a:gdLst/>
                <a:ahLst/>
                <a:cxnLst/>
                <a:rect l="l" t="t" r="r" b="b"/>
                <a:pathLst>
                  <a:path w="6" h="13" extrusionOk="0">
                    <a:moveTo>
                      <a:pt x="3" y="1"/>
                    </a:moveTo>
                    <a:cubicBezTo>
                      <a:pt x="2" y="1"/>
                      <a:pt x="2" y="4"/>
                      <a:pt x="0" y="10"/>
                    </a:cubicBezTo>
                    <a:lnTo>
                      <a:pt x="5" y="12"/>
                    </a:lnTo>
                    <a:cubicBezTo>
                      <a:pt x="4" y="4"/>
                      <a:pt x="3"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16" name="Google Shape;6416;p40"/>
              <p:cNvSpPr/>
              <p:nvPr/>
            </p:nvSpPr>
            <p:spPr>
              <a:xfrm>
                <a:off x="471450" y="1665800"/>
                <a:ext cx="75" cy="75"/>
              </a:xfrm>
              <a:custGeom>
                <a:avLst/>
                <a:gdLst/>
                <a:ahLst/>
                <a:cxnLst/>
                <a:rect l="l" t="t" r="r" b="b"/>
                <a:pathLst>
                  <a:path w="3" h="3" extrusionOk="0">
                    <a:moveTo>
                      <a:pt x="3" y="0"/>
                    </a:moveTo>
                    <a:lnTo>
                      <a:pt x="0" y="3"/>
                    </a:lnTo>
                    <a:lnTo>
                      <a:pt x="3" y="3"/>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17" name="Google Shape;6417;p40"/>
              <p:cNvSpPr/>
              <p:nvPr/>
            </p:nvSpPr>
            <p:spPr>
              <a:xfrm>
                <a:off x="470400" y="1664400"/>
                <a:ext cx="3325" cy="1425"/>
              </a:xfrm>
              <a:custGeom>
                <a:avLst/>
                <a:gdLst/>
                <a:ahLst/>
                <a:cxnLst/>
                <a:rect l="l" t="t" r="r" b="b"/>
                <a:pathLst>
                  <a:path w="133" h="57" extrusionOk="0">
                    <a:moveTo>
                      <a:pt x="133" y="1"/>
                    </a:moveTo>
                    <a:lnTo>
                      <a:pt x="0" y="40"/>
                    </a:lnTo>
                    <a:cubicBezTo>
                      <a:pt x="12" y="38"/>
                      <a:pt x="20" y="38"/>
                      <a:pt x="27" y="38"/>
                    </a:cubicBezTo>
                    <a:cubicBezTo>
                      <a:pt x="48" y="38"/>
                      <a:pt x="46" y="46"/>
                      <a:pt x="45" y="56"/>
                    </a:cubicBezTo>
                    <a:lnTo>
                      <a:pt x="1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18" name="Google Shape;6418;p40"/>
              <p:cNvSpPr/>
              <p:nvPr/>
            </p:nvSpPr>
            <p:spPr>
              <a:xfrm>
                <a:off x="495500" y="1676575"/>
                <a:ext cx="600" cy="450"/>
              </a:xfrm>
              <a:custGeom>
                <a:avLst/>
                <a:gdLst/>
                <a:ahLst/>
                <a:cxnLst/>
                <a:rect l="l" t="t" r="r" b="b"/>
                <a:pathLst>
                  <a:path w="24" h="18" extrusionOk="0">
                    <a:moveTo>
                      <a:pt x="5" y="0"/>
                    </a:moveTo>
                    <a:lnTo>
                      <a:pt x="5" y="0"/>
                    </a:lnTo>
                    <a:cubicBezTo>
                      <a:pt x="1" y="11"/>
                      <a:pt x="0" y="17"/>
                      <a:pt x="8" y="17"/>
                    </a:cubicBezTo>
                    <a:cubicBezTo>
                      <a:pt x="9" y="17"/>
                      <a:pt x="10" y="17"/>
                      <a:pt x="12" y="17"/>
                    </a:cubicBezTo>
                    <a:cubicBezTo>
                      <a:pt x="19" y="14"/>
                      <a:pt x="21" y="12"/>
                      <a:pt x="23" y="5"/>
                    </a:cubicBezTo>
                    <a:lnTo>
                      <a:pt x="23" y="5"/>
                    </a:lnTo>
                    <a:cubicBezTo>
                      <a:pt x="21" y="7"/>
                      <a:pt x="19" y="8"/>
                      <a:pt x="16" y="8"/>
                    </a:cubicBezTo>
                    <a:cubicBezTo>
                      <a:pt x="12" y="8"/>
                      <a:pt x="8"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19" name="Google Shape;6419;p40"/>
              <p:cNvSpPr/>
              <p:nvPr/>
            </p:nvSpPr>
            <p:spPr>
              <a:xfrm>
                <a:off x="464600" y="1601300"/>
                <a:ext cx="48300" cy="80400"/>
              </a:xfrm>
              <a:custGeom>
                <a:avLst/>
                <a:gdLst/>
                <a:ahLst/>
                <a:cxnLst/>
                <a:rect l="l" t="t" r="r" b="b"/>
                <a:pathLst>
                  <a:path w="1932" h="3216" extrusionOk="0">
                    <a:moveTo>
                      <a:pt x="1352" y="319"/>
                    </a:moveTo>
                    <a:lnTo>
                      <a:pt x="1350" y="320"/>
                    </a:lnTo>
                    <a:cubicBezTo>
                      <a:pt x="1350" y="320"/>
                      <a:pt x="1350" y="320"/>
                      <a:pt x="1351" y="320"/>
                    </a:cubicBezTo>
                    <a:cubicBezTo>
                      <a:pt x="1351" y="320"/>
                      <a:pt x="1352" y="320"/>
                      <a:pt x="1352" y="319"/>
                    </a:cubicBezTo>
                    <a:close/>
                    <a:moveTo>
                      <a:pt x="1493" y="711"/>
                    </a:moveTo>
                    <a:cubicBezTo>
                      <a:pt x="1494" y="712"/>
                      <a:pt x="1496" y="713"/>
                      <a:pt x="1498" y="714"/>
                    </a:cubicBezTo>
                    <a:cubicBezTo>
                      <a:pt x="1496" y="713"/>
                      <a:pt x="1495" y="712"/>
                      <a:pt x="1493" y="711"/>
                    </a:cubicBezTo>
                    <a:close/>
                    <a:moveTo>
                      <a:pt x="709" y="765"/>
                    </a:moveTo>
                    <a:cubicBezTo>
                      <a:pt x="709" y="766"/>
                      <a:pt x="708" y="767"/>
                      <a:pt x="708" y="767"/>
                    </a:cubicBezTo>
                    <a:cubicBezTo>
                      <a:pt x="708" y="767"/>
                      <a:pt x="709" y="766"/>
                      <a:pt x="709" y="765"/>
                    </a:cubicBezTo>
                    <a:close/>
                    <a:moveTo>
                      <a:pt x="1177" y="921"/>
                    </a:moveTo>
                    <a:lnTo>
                      <a:pt x="1177" y="921"/>
                    </a:lnTo>
                    <a:cubicBezTo>
                      <a:pt x="1176" y="921"/>
                      <a:pt x="1176" y="922"/>
                      <a:pt x="1176" y="923"/>
                    </a:cubicBezTo>
                    <a:lnTo>
                      <a:pt x="1180" y="924"/>
                    </a:lnTo>
                    <a:lnTo>
                      <a:pt x="1180" y="924"/>
                    </a:lnTo>
                    <a:cubicBezTo>
                      <a:pt x="1179" y="923"/>
                      <a:pt x="1178" y="922"/>
                      <a:pt x="1177" y="921"/>
                    </a:cubicBezTo>
                    <a:close/>
                    <a:moveTo>
                      <a:pt x="460" y="960"/>
                    </a:moveTo>
                    <a:lnTo>
                      <a:pt x="460" y="960"/>
                    </a:lnTo>
                    <a:cubicBezTo>
                      <a:pt x="460" y="960"/>
                      <a:pt x="460" y="961"/>
                      <a:pt x="460" y="961"/>
                    </a:cubicBezTo>
                    <a:lnTo>
                      <a:pt x="460" y="961"/>
                    </a:lnTo>
                    <a:lnTo>
                      <a:pt x="460" y="960"/>
                    </a:lnTo>
                    <a:close/>
                    <a:moveTo>
                      <a:pt x="181" y="1477"/>
                    </a:moveTo>
                    <a:lnTo>
                      <a:pt x="181" y="1477"/>
                    </a:lnTo>
                    <a:cubicBezTo>
                      <a:pt x="180" y="1478"/>
                      <a:pt x="180" y="1480"/>
                      <a:pt x="180" y="1482"/>
                    </a:cubicBezTo>
                    <a:lnTo>
                      <a:pt x="180" y="1482"/>
                    </a:lnTo>
                    <a:lnTo>
                      <a:pt x="181" y="1477"/>
                    </a:lnTo>
                    <a:close/>
                    <a:moveTo>
                      <a:pt x="120" y="1601"/>
                    </a:moveTo>
                    <a:lnTo>
                      <a:pt x="120" y="1601"/>
                    </a:lnTo>
                    <a:cubicBezTo>
                      <a:pt x="118" y="1601"/>
                      <a:pt x="117" y="1602"/>
                      <a:pt x="117" y="1603"/>
                    </a:cubicBezTo>
                    <a:lnTo>
                      <a:pt x="117" y="1603"/>
                    </a:lnTo>
                    <a:cubicBezTo>
                      <a:pt x="118" y="1602"/>
                      <a:pt x="119" y="1601"/>
                      <a:pt x="120" y="1601"/>
                    </a:cubicBezTo>
                    <a:close/>
                    <a:moveTo>
                      <a:pt x="90" y="1581"/>
                    </a:moveTo>
                    <a:cubicBezTo>
                      <a:pt x="30" y="1581"/>
                      <a:pt x="45" y="1605"/>
                      <a:pt x="1" y="1623"/>
                    </a:cubicBezTo>
                    <a:cubicBezTo>
                      <a:pt x="12" y="1621"/>
                      <a:pt x="51" y="1610"/>
                      <a:pt x="85" y="1610"/>
                    </a:cubicBezTo>
                    <a:cubicBezTo>
                      <a:pt x="101" y="1610"/>
                      <a:pt x="116" y="1613"/>
                      <a:pt x="125" y="1621"/>
                    </a:cubicBezTo>
                    <a:lnTo>
                      <a:pt x="125" y="1621"/>
                    </a:lnTo>
                    <a:cubicBezTo>
                      <a:pt x="120" y="1615"/>
                      <a:pt x="114" y="1607"/>
                      <a:pt x="117" y="1603"/>
                    </a:cubicBezTo>
                    <a:lnTo>
                      <a:pt x="117" y="1603"/>
                    </a:lnTo>
                    <a:cubicBezTo>
                      <a:pt x="113" y="1605"/>
                      <a:pt x="110" y="1607"/>
                      <a:pt x="105" y="1609"/>
                    </a:cubicBezTo>
                    <a:lnTo>
                      <a:pt x="98" y="1581"/>
                    </a:lnTo>
                    <a:cubicBezTo>
                      <a:pt x="95" y="1581"/>
                      <a:pt x="92" y="1581"/>
                      <a:pt x="90" y="1581"/>
                    </a:cubicBezTo>
                    <a:close/>
                    <a:moveTo>
                      <a:pt x="125" y="1621"/>
                    </a:moveTo>
                    <a:cubicBezTo>
                      <a:pt x="127" y="1623"/>
                      <a:pt x="129" y="1626"/>
                      <a:pt x="130" y="1627"/>
                    </a:cubicBezTo>
                    <a:cubicBezTo>
                      <a:pt x="129" y="1625"/>
                      <a:pt x="127" y="1623"/>
                      <a:pt x="125" y="1621"/>
                    </a:cubicBezTo>
                    <a:close/>
                    <a:moveTo>
                      <a:pt x="205" y="2130"/>
                    </a:moveTo>
                    <a:lnTo>
                      <a:pt x="205" y="2130"/>
                    </a:lnTo>
                    <a:cubicBezTo>
                      <a:pt x="209" y="2135"/>
                      <a:pt x="209" y="2142"/>
                      <a:pt x="200" y="2154"/>
                    </a:cubicBezTo>
                    <a:lnTo>
                      <a:pt x="200" y="2151"/>
                    </a:lnTo>
                    <a:cubicBezTo>
                      <a:pt x="186" y="2149"/>
                      <a:pt x="191" y="2140"/>
                      <a:pt x="205" y="2130"/>
                    </a:cubicBezTo>
                    <a:close/>
                    <a:moveTo>
                      <a:pt x="556" y="2520"/>
                    </a:moveTo>
                    <a:cubicBezTo>
                      <a:pt x="557" y="2520"/>
                      <a:pt x="557" y="2521"/>
                      <a:pt x="559" y="2522"/>
                    </a:cubicBezTo>
                    <a:lnTo>
                      <a:pt x="559" y="2522"/>
                    </a:lnTo>
                    <a:cubicBezTo>
                      <a:pt x="554" y="2523"/>
                      <a:pt x="550" y="2525"/>
                      <a:pt x="545" y="2527"/>
                    </a:cubicBezTo>
                    <a:cubicBezTo>
                      <a:pt x="550" y="2524"/>
                      <a:pt x="553" y="2520"/>
                      <a:pt x="556" y="2520"/>
                    </a:cubicBezTo>
                    <a:close/>
                    <a:moveTo>
                      <a:pt x="717" y="2564"/>
                    </a:moveTo>
                    <a:lnTo>
                      <a:pt x="717" y="2564"/>
                    </a:lnTo>
                    <a:cubicBezTo>
                      <a:pt x="712" y="2571"/>
                      <a:pt x="710" y="2578"/>
                      <a:pt x="708" y="2585"/>
                    </a:cubicBezTo>
                    <a:cubicBezTo>
                      <a:pt x="710" y="2578"/>
                      <a:pt x="715" y="2571"/>
                      <a:pt x="717" y="2564"/>
                    </a:cubicBezTo>
                    <a:close/>
                    <a:moveTo>
                      <a:pt x="320" y="2649"/>
                    </a:moveTo>
                    <a:lnTo>
                      <a:pt x="320" y="2649"/>
                    </a:lnTo>
                    <a:cubicBezTo>
                      <a:pt x="319" y="2650"/>
                      <a:pt x="319" y="2651"/>
                      <a:pt x="318" y="2652"/>
                    </a:cubicBezTo>
                    <a:cubicBezTo>
                      <a:pt x="319" y="2651"/>
                      <a:pt x="320" y="2650"/>
                      <a:pt x="320" y="2649"/>
                    </a:cubicBezTo>
                    <a:close/>
                    <a:moveTo>
                      <a:pt x="328" y="2661"/>
                    </a:moveTo>
                    <a:cubicBezTo>
                      <a:pt x="326" y="2661"/>
                      <a:pt x="325" y="2661"/>
                      <a:pt x="325" y="2661"/>
                    </a:cubicBezTo>
                    <a:cubicBezTo>
                      <a:pt x="326" y="2661"/>
                      <a:pt x="327" y="2661"/>
                      <a:pt x="328" y="2661"/>
                    </a:cubicBezTo>
                    <a:close/>
                    <a:moveTo>
                      <a:pt x="1230" y="2985"/>
                    </a:moveTo>
                    <a:cubicBezTo>
                      <a:pt x="1230" y="2985"/>
                      <a:pt x="1231" y="2991"/>
                      <a:pt x="1234" y="2998"/>
                    </a:cubicBezTo>
                    <a:lnTo>
                      <a:pt x="1232" y="2998"/>
                    </a:lnTo>
                    <a:cubicBezTo>
                      <a:pt x="1231" y="2988"/>
                      <a:pt x="1230" y="2985"/>
                      <a:pt x="1230" y="2985"/>
                    </a:cubicBezTo>
                    <a:close/>
                    <a:moveTo>
                      <a:pt x="1241" y="3011"/>
                    </a:moveTo>
                    <a:lnTo>
                      <a:pt x="1241" y="3011"/>
                    </a:lnTo>
                    <a:cubicBezTo>
                      <a:pt x="1244" y="3016"/>
                      <a:pt x="1248" y="3019"/>
                      <a:pt x="1252" y="3019"/>
                    </a:cubicBezTo>
                    <a:cubicBezTo>
                      <a:pt x="1255" y="3019"/>
                      <a:pt x="1257" y="3018"/>
                      <a:pt x="1259" y="3016"/>
                    </a:cubicBezTo>
                    <a:lnTo>
                      <a:pt x="1259" y="3016"/>
                    </a:lnTo>
                    <a:cubicBezTo>
                      <a:pt x="1257" y="3023"/>
                      <a:pt x="1255" y="3025"/>
                      <a:pt x="1248" y="3028"/>
                    </a:cubicBezTo>
                    <a:cubicBezTo>
                      <a:pt x="1246" y="3028"/>
                      <a:pt x="1245" y="3028"/>
                      <a:pt x="1244" y="3028"/>
                    </a:cubicBezTo>
                    <a:cubicBezTo>
                      <a:pt x="1236" y="3028"/>
                      <a:pt x="1237" y="3022"/>
                      <a:pt x="1241" y="3011"/>
                    </a:cubicBezTo>
                    <a:close/>
                    <a:moveTo>
                      <a:pt x="1677" y="0"/>
                    </a:moveTo>
                    <a:lnTo>
                      <a:pt x="1677" y="0"/>
                    </a:lnTo>
                    <a:cubicBezTo>
                      <a:pt x="1730" y="51"/>
                      <a:pt x="1554" y="7"/>
                      <a:pt x="1630" y="79"/>
                    </a:cubicBezTo>
                    <a:cubicBezTo>
                      <a:pt x="1612" y="79"/>
                      <a:pt x="1610" y="63"/>
                      <a:pt x="1591" y="58"/>
                    </a:cubicBezTo>
                    <a:lnTo>
                      <a:pt x="1591" y="58"/>
                    </a:lnTo>
                    <a:cubicBezTo>
                      <a:pt x="1619" y="81"/>
                      <a:pt x="1621" y="93"/>
                      <a:pt x="1596" y="102"/>
                    </a:cubicBezTo>
                    <a:lnTo>
                      <a:pt x="1589" y="97"/>
                    </a:lnTo>
                    <a:cubicBezTo>
                      <a:pt x="1570" y="148"/>
                      <a:pt x="1528" y="153"/>
                      <a:pt x="1475" y="190"/>
                    </a:cubicBezTo>
                    <a:lnTo>
                      <a:pt x="1512" y="206"/>
                    </a:lnTo>
                    <a:cubicBezTo>
                      <a:pt x="1506" y="211"/>
                      <a:pt x="1501" y="212"/>
                      <a:pt x="1495" y="212"/>
                    </a:cubicBezTo>
                    <a:cubicBezTo>
                      <a:pt x="1489" y="212"/>
                      <a:pt x="1483" y="211"/>
                      <a:pt x="1477" y="211"/>
                    </a:cubicBezTo>
                    <a:cubicBezTo>
                      <a:pt x="1488" y="222"/>
                      <a:pt x="1495" y="226"/>
                      <a:pt x="1499" y="226"/>
                    </a:cubicBezTo>
                    <a:cubicBezTo>
                      <a:pt x="1508" y="226"/>
                      <a:pt x="1511" y="212"/>
                      <a:pt x="1522" y="212"/>
                    </a:cubicBezTo>
                    <a:cubicBezTo>
                      <a:pt x="1528" y="212"/>
                      <a:pt x="1536" y="216"/>
                      <a:pt x="1549" y="227"/>
                    </a:cubicBezTo>
                    <a:cubicBezTo>
                      <a:pt x="1540" y="224"/>
                      <a:pt x="1533" y="223"/>
                      <a:pt x="1526" y="223"/>
                    </a:cubicBezTo>
                    <a:cubicBezTo>
                      <a:pt x="1484" y="223"/>
                      <a:pt x="1483" y="272"/>
                      <a:pt x="1445" y="272"/>
                    </a:cubicBezTo>
                    <a:cubicBezTo>
                      <a:pt x="1436" y="272"/>
                      <a:pt x="1425" y="269"/>
                      <a:pt x="1410" y="262"/>
                    </a:cubicBezTo>
                    <a:lnTo>
                      <a:pt x="1410" y="262"/>
                    </a:lnTo>
                    <a:cubicBezTo>
                      <a:pt x="1399" y="278"/>
                      <a:pt x="1452" y="283"/>
                      <a:pt x="1440" y="299"/>
                    </a:cubicBezTo>
                    <a:lnTo>
                      <a:pt x="1417" y="290"/>
                    </a:lnTo>
                    <a:lnTo>
                      <a:pt x="1440" y="311"/>
                    </a:lnTo>
                    <a:cubicBezTo>
                      <a:pt x="1437" y="312"/>
                      <a:pt x="1434" y="313"/>
                      <a:pt x="1430" y="313"/>
                    </a:cubicBezTo>
                    <a:cubicBezTo>
                      <a:pt x="1415" y="313"/>
                      <a:pt x="1395" y="304"/>
                      <a:pt x="1382" y="294"/>
                    </a:cubicBezTo>
                    <a:cubicBezTo>
                      <a:pt x="1385" y="294"/>
                      <a:pt x="1382" y="283"/>
                      <a:pt x="1382" y="281"/>
                    </a:cubicBezTo>
                    <a:cubicBezTo>
                      <a:pt x="1381" y="280"/>
                      <a:pt x="1379" y="280"/>
                      <a:pt x="1378" y="280"/>
                    </a:cubicBezTo>
                    <a:cubicBezTo>
                      <a:pt x="1352" y="280"/>
                      <a:pt x="1359" y="314"/>
                      <a:pt x="1352" y="319"/>
                    </a:cubicBezTo>
                    <a:lnTo>
                      <a:pt x="1352" y="319"/>
                    </a:lnTo>
                    <a:lnTo>
                      <a:pt x="1373" y="315"/>
                    </a:lnTo>
                    <a:lnTo>
                      <a:pt x="1373" y="315"/>
                    </a:lnTo>
                    <a:cubicBezTo>
                      <a:pt x="1357" y="369"/>
                      <a:pt x="1290" y="396"/>
                      <a:pt x="1290" y="466"/>
                    </a:cubicBezTo>
                    <a:lnTo>
                      <a:pt x="1306" y="475"/>
                    </a:lnTo>
                    <a:cubicBezTo>
                      <a:pt x="1301" y="526"/>
                      <a:pt x="1266" y="485"/>
                      <a:pt x="1246" y="524"/>
                    </a:cubicBezTo>
                    <a:lnTo>
                      <a:pt x="1243" y="519"/>
                    </a:lnTo>
                    <a:lnTo>
                      <a:pt x="1243" y="519"/>
                    </a:lnTo>
                    <a:cubicBezTo>
                      <a:pt x="1250" y="538"/>
                      <a:pt x="1248" y="554"/>
                      <a:pt x="1236" y="559"/>
                    </a:cubicBezTo>
                    <a:cubicBezTo>
                      <a:pt x="1232" y="538"/>
                      <a:pt x="1192" y="543"/>
                      <a:pt x="1188" y="517"/>
                    </a:cubicBezTo>
                    <a:lnTo>
                      <a:pt x="1188" y="517"/>
                    </a:lnTo>
                    <a:cubicBezTo>
                      <a:pt x="1178" y="570"/>
                      <a:pt x="1190" y="549"/>
                      <a:pt x="1213" y="619"/>
                    </a:cubicBezTo>
                    <a:lnTo>
                      <a:pt x="1188" y="600"/>
                    </a:lnTo>
                    <a:lnTo>
                      <a:pt x="1188" y="600"/>
                    </a:lnTo>
                    <a:cubicBezTo>
                      <a:pt x="1197" y="628"/>
                      <a:pt x="1206" y="640"/>
                      <a:pt x="1192" y="658"/>
                    </a:cubicBezTo>
                    <a:cubicBezTo>
                      <a:pt x="1190" y="628"/>
                      <a:pt x="1150" y="633"/>
                      <a:pt x="1146" y="594"/>
                    </a:cubicBezTo>
                    <a:cubicBezTo>
                      <a:pt x="1139" y="591"/>
                      <a:pt x="1132" y="590"/>
                      <a:pt x="1127" y="590"/>
                    </a:cubicBezTo>
                    <a:cubicBezTo>
                      <a:pt x="1090" y="590"/>
                      <a:pt x="1106" y="641"/>
                      <a:pt x="1087" y="641"/>
                    </a:cubicBezTo>
                    <a:cubicBezTo>
                      <a:pt x="1080" y="641"/>
                      <a:pt x="1070" y="636"/>
                      <a:pt x="1053" y="621"/>
                    </a:cubicBezTo>
                    <a:lnTo>
                      <a:pt x="1053" y="621"/>
                    </a:lnTo>
                    <a:cubicBezTo>
                      <a:pt x="1066" y="653"/>
                      <a:pt x="1079" y="662"/>
                      <a:pt x="1090" y="662"/>
                    </a:cubicBezTo>
                    <a:cubicBezTo>
                      <a:pt x="1101" y="662"/>
                      <a:pt x="1110" y="652"/>
                      <a:pt x="1114" y="652"/>
                    </a:cubicBezTo>
                    <a:cubicBezTo>
                      <a:pt x="1115" y="652"/>
                      <a:pt x="1116" y="653"/>
                      <a:pt x="1116" y="656"/>
                    </a:cubicBezTo>
                    <a:cubicBezTo>
                      <a:pt x="1141" y="672"/>
                      <a:pt x="1139" y="716"/>
                      <a:pt x="1120" y="719"/>
                    </a:cubicBezTo>
                    <a:cubicBezTo>
                      <a:pt x="1120" y="719"/>
                      <a:pt x="1119" y="719"/>
                      <a:pt x="1118" y="719"/>
                    </a:cubicBezTo>
                    <a:cubicBezTo>
                      <a:pt x="1102" y="719"/>
                      <a:pt x="1047" y="664"/>
                      <a:pt x="1016" y="664"/>
                    </a:cubicBezTo>
                    <a:cubicBezTo>
                      <a:pt x="1012" y="664"/>
                      <a:pt x="1008" y="665"/>
                      <a:pt x="1005" y="667"/>
                    </a:cubicBezTo>
                    <a:lnTo>
                      <a:pt x="1005" y="667"/>
                    </a:lnTo>
                    <a:cubicBezTo>
                      <a:pt x="1006" y="665"/>
                      <a:pt x="1005" y="661"/>
                      <a:pt x="1007" y="661"/>
                    </a:cubicBezTo>
                    <a:cubicBezTo>
                      <a:pt x="1004" y="659"/>
                      <a:pt x="1002" y="659"/>
                      <a:pt x="1000" y="659"/>
                    </a:cubicBezTo>
                    <a:cubicBezTo>
                      <a:pt x="989" y="659"/>
                      <a:pt x="993" y="682"/>
                      <a:pt x="979" y="682"/>
                    </a:cubicBezTo>
                    <a:cubicBezTo>
                      <a:pt x="976" y="682"/>
                      <a:pt x="971" y="681"/>
                      <a:pt x="965" y="677"/>
                    </a:cubicBezTo>
                    <a:lnTo>
                      <a:pt x="965" y="677"/>
                    </a:lnTo>
                    <a:cubicBezTo>
                      <a:pt x="984" y="726"/>
                      <a:pt x="944" y="686"/>
                      <a:pt x="977" y="742"/>
                    </a:cubicBezTo>
                    <a:lnTo>
                      <a:pt x="1000" y="714"/>
                    </a:lnTo>
                    <a:lnTo>
                      <a:pt x="1000" y="714"/>
                    </a:lnTo>
                    <a:cubicBezTo>
                      <a:pt x="993" y="735"/>
                      <a:pt x="1012" y="797"/>
                      <a:pt x="977" y="797"/>
                    </a:cubicBezTo>
                    <a:cubicBezTo>
                      <a:pt x="973" y="797"/>
                      <a:pt x="969" y="796"/>
                      <a:pt x="965" y="795"/>
                    </a:cubicBezTo>
                    <a:cubicBezTo>
                      <a:pt x="963" y="781"/>
                      <a:pt x="960" y="767"/>
                      <a:pt x="963" y="753"/>
                    </a:cubicBezTo>
                    <a:cubicBezTo>
                      <a:pt x="960" y="752"/>
                      <a:pt x="957" y="751"/>
                      <a:pt x="956" y="751"/>
                    </a:cubicBezTo>
                    <a:cubicBezTo>
                      <a:pt x="948" y="751"/>
                      <a:pt x="949" y="765"/>
                      <a:pt x="940" y="765"/>
                    </a:cubicBezTo>
                    <a:cubicBezTo>
                      <a:pt x="938" y="765"/>
                      <a:pt x="935" y="764"/>
                      <a:pt x="933" y="763"/>
                    </a:cubicBezTo>
                    <a:cubicBezTo>
                      <a:pt x="905" y="705"/>
                      <a:pt x="965" y="728"/>
                      <a:pt x="956" y="677"/>
                    </a:cubicBezTo>
                    <a:cubicBezTo>
                      <a:pt x="953" y="675"/>
                      <a:pt x="951" y="674"/>
                      <a:pt x="949" y="674"/>
                    </a:cubicBezTo>
                    <a:cubicBezTo>
                      <a:pt x="940" y="674"/>
                      <a:pt x="940" y="697"/>
                      <a:pt x="935" y="697"/>
                    </a:cubicBezTo>
                    <a:cubicBezTo>
                      <a:pt x="932" y="697"/>
                      <a:pt x="927" y="691"/>
                      <a:pt x="919" y="672"/>
                    </a:cubicBezTo>
                    <a:lnTo>
                      <a:pt x="919" y="672"/>
                    </a:lnTo>
                    <a:cubicBezTo>
                      <a:pt x="935" y="712"/>
                      <a:pt x="926" y="714"/>
                      <a:pt x="914" y="716"/>
                    </a:cubicBezTo>
                    <a:cubicBezTo>
                      <a:pt x="900" y="716"/>
                      <a:pt x="882" y="719"/>
                      <a:pt x="886" y="753"/>
                    </a:cubicBezTo>
                    <a:lnTo>
                      <a:pt x="868" y="721"/>
                    </a:lnTo>
                    <a:cubicBezTo>
                      <a:pt x="868" y="728"/>
                      <a:pt x="868" y="751"/>
                      <a:pt x="861" y="753"/>
                    </a:cubicBezTo>
                    <a:lnTo>
                      <a:pt x="847" y="702"/>
                    </a:lnTo>
                    <a:cubicBezTo>
                      <a:pt x="847" y="720"/>
                      <a:pt x="838" y="724"/>
                      <a:pt x="827" y="724"/>
                    </a:cubicBezTo>
                    <a:cubicBezTo>
                      <a:pt x="817" y="724"/>
                      <a:pt x="803" y="720"/>
                      <a:pt x="792" y="720"/>
                    </a:cubicBezTo>
                    <a:cubicBezTo>
                      <a:pt x="784" y="720"/>
                      <a:pt x="777" y="723"/>
                      <a:pt x="775" y="733"/>
                    </a:cubicBezTo>
                    <a:cubicBezTo>
                      <a:pt x="783" y="727"/>
                      <a:pt x="790" y="724"/>
                      <a:pt x="795" y="724"/>
                    </a:cubicBezTo>
                    <a:cubicBezTo>
                      <a:pt x="816" y="724"/>
                      <a:pt x="819" y="765"/>
                      <a:pt x="847" y="774"/>
                    </a:cubicBezTo>
                    <a:cubicBezTo>
                      <a:pt x="842" y="791"/>
                      <a:pt x="835" y="797"/>
                      <a:pt x="826" y="797"/>
                    </a:cubicBezTo>
                    <a:cubicBezTo>
                      <a:pt x="803" y="797"/>
                      <a:pt x="768" y="754"/>
                      <a:pt x="735" y="754"/>
                    </a:cubicBezTo>
                    <a:cubicBezTo>
                      <a:pt x="726" y="754"/>
                      <a:pt x="718" y="757"/>
                      <a:pt x="709" y="765"/>
                    </a:cubicBezTo>
                    <a:lnTo>
                      <a:pt x="709" y="765"/>
                    </a:lnTo>
                    <a:cubicBezTo>
                      <a:pt x="711" y="764"/>
                      <a:pt x="715" y="763"/>
                      <a:pt x="718" y="763"/>
                    </a:cubicBezTo>
                    <a:cubicBezTo>
                      <a:pt x="731" y="763"/>
                      <a:pt x="751" y="772"/>
                      <a:pt x="749" y="788"/>
                    </a:cubicBezTo>
                    <a:cubicBezTo>
                      <a:pt x="731" y="788"/>
                      <a:pt x="710" y="786"/>
                      <a:pt x="691" y="777"/>
                    </a:cubicBezTo>
                    <a:lnTo>
                      <a:pt x="691" y="777"/>
                    </a:lnTo>
                    <a:cubicBezTo>
                      <a:pt x="659" y="811"/>
                      <a:pt x="724" y="804"/>
                      <a:pt x="724" y="835"/>
                    </a:cubicBezTo>
                    <a:cubicBezTo>
                      <a:pt x="716" y="829"/>
                      <a:pt x="710" y="827"/>
                      <a:pt x="707" y="827"/>
                    </a:cubicBezTo>
                    <a:cubicBezTo>
                      <a:pt x="692" y="827"/>
                      <a:pt x="716" y="869"/>
                      <a:pt x="712" y="886"/>
                    </a:cubicBezTo>
                    <a:lnTo>
                      <a:pt x="685" y="858"/>
                    </a:lnTo>
                    <a:lnTo>
                      <a:pt x="685" y="858"/>
                    </a:lnTo>
                    <a:cubicBezTo>
                      <a:pt x="627" y="869"/>
                      <a:pt x="729" y="927"/>
                      <a:pt x="673" y="932"/>
                    </a:cubicBezTo>
                    <a:lnTo>
                      <a:pt x="652" y="879"/>
                    </a:lnTo>
                    <a:lnTo>
                      <a:pt x="643" y="904"/>
                    </a:lnTo>
                    <a:lnTo>
                      <a:pt x="615" y="869"/>
                    </a:lnTo>
                    <a:lnTo>
                      <a:pt x="615" y="869"/>
                    </a:lnTo>
                    <a:cubicBezTo>
                      <a:pt x="617" y="911"/>
                      <a:pt x="603" y="911"/>
                      <a:pt x="576" y="920"/>
                    </a:cubicBezTo>
                    <a:cubicBezTo>
                      <a:pt x="599" y="934"/>
                      <a:pt x="624" y="971"/>
                      <a:pt x="608" y="988"/>
                    </a:cubicBezTo>
                    <a:cubicBezTo>
                      <a:pt x="588" y="984"/>
                      <a:pt x="585" y="971"/>
                      <a:pt x="579" y="971"/>
                    </a:cubicBezTo>
                    <a:cubicBezTo>
                      <a:pt x="577" y="971"/>
                      <a:pt x="573" y="974"/>
                      <a:pt x="566" y="983"/>
                    </a:cubicBezTo>
                    <a:cubicBezTo>
                      <a:pt x="557" y="964"/>
                      <a:pt x="545" y="944"/>
                      <a:pt x="559" y="944"/>
                    </a:cubicBezTo>
                    <a:cubicBezTo>
                      <a:pt x="563" y="944"/>
                      <a:pt x="568" y="945"/>
                      <a:pt x="576" y="948"/>
                    </a:cubicBezTo>
                    <a:cubicBezTo>
                      <a:pt x="566" y="939"/>
                      <a:pt x="562" y="927"/>
                      <a:pt x="555" y="916"/>
                    </a:cubicBezTo>
                    <a:cubicBezTo>
                      <a:pt x="552" y="915"/>
                      <a:pt x="549" y="915"/>
                      <a:pt x="547" y="915"/>
                    </a:cubicBezTo>
                    <a:cubicBezTo>
                      <a:pt x="521" y="915"/>
                      <a:pt x="517" y="944"/>
                      <a:pt x="508" y="951"/>
                    </a:cubicBezTo>
                    <a:cubicBezTo>
                      <a:pt x="512" y="949"/>
                      <a:pt x="516" y="947"/>
                      <a:pt x="520" y="947"/>
                    </a:cubicBezTo>
                    <a:cubicBezTo>
                      <a:pt x="522" y="947"/>
                      <a:pt x="523" y="948"/>
                      <a:pt x="525" y="948"/>
                    </a:cubicBezTo>
                    <a:cubicBezTo>
                      <a:pt x="525" y="948"/>
                      <a:pt x="527" y="967"/>
                      <a:pt x="529" y="983"/>
                    </a:cubicBezTo>
                    <a:lnTo>
                      <a:pt x="532" y="1018"/>
                    </a:lnTo>
                    <a:cubicBezTo>
                      <a:pt x="520" y="1013"/>
                      <a:pt x="508" y="1004"/>
                      <a:pt x="506" y="990"/>
                    </a:cubicBezTo>
                    <a:lnTo>
                      <a:pt x="506" y="990"/>
                    </a:lnTo>
                    <a:cubicBezTo>
                      <a:pt x="504" y="999"/>
                      <a:pt x="513" y="1015"/>
                      <a:pt x="506" y="1027"/>
                    </a:cubicBezTo>
                    <a:cubicBezTo>
                      <a:pt x="485" y="1004"/>
                      <a:pt x="458" y="984"/>
                      <a:pt x="460" y="961"/>
                    </a:cubicBezTo>
                    <a:lnTo>
                      <a:pt x="460" y="961"/>
                    </a:lnTo>
                    <a:lnTo>
                      <a:pt x="455" y="1018"/>
                    </a:lnTo>
                    <a:cubicBezTo>
                      <a:pt x="443" y="1011"/>
                      <a:pt x="411" y="1011"/>
                      <a:pt x="404" y="999"/>
                    </a:cubicBezTo>
                    <a:lnTo>
                      <a:pt x="404" y="999"/>
                    </a:lnTo>
                    <a:cubicBezTo>
                      <a:pt x="372" y="1006"/>
                      <a:pt x="413" y="1085"/>
                      <a:pt x="372" y="1094"/>
                    </a:cubicBezTo>
                    <a:cubicBezTo>
                      <a:pt x="376" y="1099"/>
                      <a:pt x="379" y="1106"/>
                      <a:pt x="379" y="1113"/>
                    </a:cubicBezTo>
                    <a:cubicBezTo>
                      <a:pt x="353" y="1134"/>
                      <a:pt x="302" y="1131"/>
                      <a:pt x="316" y="1189"/>
                    </a:cubicBezTo>
                    <a:lnTo>
                      <a:pt x="253" y="1178"/>
                    </a:lnTo>
                    <a:lnTo>
                      <a:pt x="253" y="1178"/>
                    </a:lnTo>
                    <a:cubicBezTo>
                      <a:pt x="246" y="1208"/>
                      <a:pt x="332" y="1192"/>
                      <a:pt x="323" y="1243"/>
                    </a:cubicBezTo>
                    <a:cubicBezTo>
                      <a:pt x="322" y="1253"/>
                      <a:pt x="318" y="1256"/>
                      <a:pt x="313" y="1256"/>
                    </a:cubicBezTo>
                    <a:cubicBezTo>
                      <a:pt x="298" y="1256"/>
                      <a:pt x="270" y="1231"/>
                      <a:pt x="255" y="1231"/>
                    </a:cubicBezTo>
                    <a:cubicBezTo>
                      <a:pt x="254" y="1231"/>
                      <a:pt x="254" y="1231"/>
                      <a:pt x="253" y="1231"/>
                    </a:cubicBezTo>
                    <a:cubicBezTo>
                      <a:pt x="270" y="1261"/>
                      <a:pt x="307" y="1312"/>
                      <a:pt x="249" y="1319"/>
                    </a:cubicBezTo>
                    <a:cubicBezTo>
                      <a:pt x="244" y="1305"/>
                      <a:pt x="256" y="1301"/>
                      <a:pt x="258" y="1289"/>
                    </a:cubicBezTo>
                    <a:lnTo>
                      <a:pt x="258" y="1289"/>
                    </a:lnTo>
                    <a:lnTo>
                      <a:pt x="216" y="1296"/>
                    </a:lnTo>
                    <a:cubicBezTo>
                      <a:pt x="184" y="1245"/>
                      <a:pt x="212" y="1233"/>
                      <a:pt x="158" y="1233"/>
                    </a:cubicBezTo>
                    <a:cubicBezTo>
                      <a:pt x="256" y="1289"/>
                      <a:pt x="119" y="1324"/>
                      <a:pt x="221" y="1375"/>
                    </a:cubicBezTo>
                    <a:lnTo>
                      <a:pt x="193" y="1379"/>
                    </a:lnTo>
                    <a:cubicBezTo>
                      <a:pt x="195" y="1377"/>
                      <a:pt x="188" y="1372"/>
                      <a:pt x="193" y="1368"/>
                    </a:cubicBezTo>
                    <a:lnTo>
                      <a:pt x="193" y="1368"/>
                    </a:lnTo>
                    <a:cubicBezTo>
                      <a:pt x="128" y="1375"/>
                      <a:pt x="256" y="1423"/>
                      <a:pt x="226" y="1449"/>
                    </a:cubicBezTo>
                    <a:cubicBezTo>
                      <a:pt x="219" y="1454"/>
                      <a:pt x="210" y="1456"/>
                      <a:pt x="203" y="1456"/>
                    </a:cubicBezTo>
                    <a:cubicBezTo>
                      <a:pt x="195" y="1456"/>
                      <a:pt x="188" y="1454"/>
                      <a:pt x="184" y="1447"/>
                    </a:cubicBezTo>
                    <a:lnTo>
                      <a:pt x="184" y="1447"/>
                    </a:lnTo>
                    <a:lnTo>
                      <a:pt x="198" y="1486"/>
                    </a:lnTo>
                    <a:cubicBezTo>
                      <a:pt x="197" y="1488"/>
                      <a:pt x="195" y="1488"/>
                      <a:pt x="192" y="1488"/>
                    </a:cubicBezTo>
                    <a:cubicBezTo>
                      <a:pt x="187" y="1488"/>
                      <a:pt x="182" y="1485"/>
                      <a:pt x="180" y="1482"/>
                    </a:cubicBezTo>
                    <a:lnTo>
                      <a:pt x="180" y="1482"/>
                    </a:lnTo>
                    <a:lnTo>
                      <a:pt x="170" y="1523"/>
                    </a:lnTo>
                    <a:lnTo>
                      <a:pt x="168" y="1521"/>
                    </a:lnTo>
                    <a:lnTo>
                      <a:pt x="168" y="1521"/>
                    </a:lnTo>
                    <a:cubicBezTo>
                      <a:pt x="181" y="1535"/>
                      <a:pt x="202" y="1558"/>
                      <a:pt x="212" y="1569"/>
                    </a:cubicBezTo>
                    <a:cubicBezTo>
                      <a:pt x="208" y="1571"/>
                      <a:pt x="205" y="1571"/>
                      <a:pt x="203" y="1571"/>
                    </a:cubicBezTo>
                    <a:cubicBezTo>
                      <a:pt x="193" y="1571"/>
                      <a:pt x="198" y="1560"/>
                      <a:pt x="186" y="1558"/>
                    </a:cubicBezTo>
                    <a:lnTo>
                      <a:pt x="186" y="1558"/>
                    </a:lnTo>
                    <a:cubicBezTo>
                      <a:pt x="191" y="1569"/>
                      <a:pt x="198" y="1581"/>
                      <a:pt x="205" y="1590"/>
                    </a:cubicBezTo>
                    <a:cubicBezTo>
                      <a:pt x="175" y="1590"/>
                      <a:pt x="151" y="1567"/>
                      <a:pt x="163" y="1546"/>
                    </a:cubicBezTo>
                    <a:cubicBezTo>
                      <a:pt x="156" y="1546"/>
                      <a:pt x="149" y="1546"/>
                      <a:pt x="144" y="1546"/>
                    </a:cubicBezTo>
                    <a:cubicBezTo>
                      <a:pt x="66" y="1546"/>
                      <a:pt x="157" y="1573"/>
                      <a:pt x="120" y="1601"/>
                    </a:cubicBezTo>
                    <a:lnTo>
                      <a:pt x="120" y="1601"/>
                    </a:lnTo>
                    <a:cubicBezTo>
                      <a:pt x="122" y="1600"/>
                      <a:pt x="125" y="1600"/>
                      <a:pt x="128" y="1600"/>
                    </a:cubicBezTo>
                    <a:cubicBezTo>
                      <a:pt x="170" y="1618"/>
                      <a:pt x="147" y="1618"/>
                      <a:pt x="130" y="1627"/>
                    </a:cubicBezTo>
                    <a:cubicBezTo>
                      <a:pt x="119" y="1632"/>
                      <a:pt x="112" y="1641"/>
                      <a:pt x="130" y="1660"/>
                    </a:cubicBezTo>
                    <a:cubicBezTo>
                      <a:pt x="124" y="1659"/>
                      <a:pt x="119" y="1658"/>
                      <a:pt x="115" y="1658"/>
                    </a:cubicBezTo>
                    <a:cubicBezTo>
                      <a:pt x="92" y="1658"/>
                      <a:pt x="96" y="1672"/>
                      <a:pt x="96" y="1688"/>
                    </a:cubicBezTo>
                    <a:lnTo>
                      <a:pt x="42" y="1674"/>
                    </a:lnTo>
                    <a:lnTo>
                      <a:pt x="42" y="1674"/>
                    </a:lnTo>
                    <a:cubicBezTo>
                      <a:pt x="52" y="1697"/>
                      <a:pt x="79" y="1702"/>
                      <a:pt x="100" y="1718"/>
                    </a:cubicBezTo>
                    <a:cubicBezTo>
                      <a:pt x="93" y="1735"/>
                      <a:pt x="62" y="1736"/>
                      <a:pt x="32" y="1736"/>
                    </a:cubicBezTo>
                    <a:cubicBezTo>
                      <a:pt x="25" y="1736"/>
                      <a:pt x="19" y="1736"/>
                      <a:pt x="12" y="1736"/>
                    </a:cubicBezTo>
                    <a:cubicBezTo>
                      <a:pt x="8" y="1747"/>
                      <a:pt x="13" y="1750"/>
                      <a:pt x="23" y="1750"/>
                    </a:cubicBezTo>
                    <a:cubicBezTo>
                      <a:pt x="32" y="1750"/>
                      <a:pt x="47" y="1747"/>
                      <a:pt x="60" y="1747"/>
                    </a:cubicBezTo>
                    <a:cubicBezTo>
                      <a:pt x="74" y="1747"/>
                      <a:pt x="86" y="1751"/>
                      <a:pt x="86" y="1767"/>
                    </a:cubicBezTo>
                    <a:cubicBezTo>
                      <a:pt x="61" y="1792"/>
                      <a:pt x="79" y="1818"/>
                      <a:pt x="107" y="1857"/>
                    </a:cubicBezTo>
                    <a:cubicBezTo>
                      <a:pt x="102" y="1862"/>
                      <a:pt x="96" y="1864"/>
                      <a:pt x="92" y="1864"/>
                    </a:cubicBezTo>
                    <a:cubicBezTo>
                      <a:pt x="82" y="1864"/>
                      <a:pt x="74" y="1856"/>
                      <a:pt x="65" y="1856"/>
                    </a:cubicBezTo>
                    <a:cubicBezTo>
                      <a:pt x="63" y="1856"/>
                      <a:pt x="61" y="1856"/>
                      <a:pt x="59" y="1857"/>
                    </a:cubicBezTo>
                    <a:lnTo>
                      <a:pt x="100" y="1878"/>
                    </a:lnTo>
                    <a:cubicBezTo>
                      <a:pt x="100" y="1880"/>
                      <a:pt x="98" y="1880"/>
                      <a:pt x="94" y="1880"/>
                    </a:cubicBezTo>
                    <a:cubicBezTo>
                      <a:pt x="90" y="1880"/>
                      <a:pt x="83" y="1879"/>
                      <a:pt x="79" y="1878"/>
                    </a:cubicBezTo>
                    <a:lnTo>
                      <a:pt x="79" y="1878"/>
                    </a:lnTo>
                    <a:cubicBezTo>
                      <a:pt x="96" y="1894"/>
                      <a:pt x="133" y="1882"/>
                      <a:pt x="147" y="1908"/>
                    </a:cubicBezTo>
                    <a:cubicBezTo>
                      <a:pt x="205" y="1913"/>
                      <a:pt x="59" y="1957"/>
                      <a:pt x="126" y="1984"/>
                    </a:cubicBezTo>
                    <a:cubicBezTo>
                      <a:pt x="122" y="1987"/>
                      <a:pt x="117" y="1988"/>
                      <a:pt x="112" y="1988"/>
                    </a:cubicBezTo>
                    <a:cubicBezTo>
                      <a:pt x="102" y="1988"/>
                      <a:pt x="91" y="1984"/>
                      <a:pt x="78" y="1984"/>
                    </a:cubicBezTo>
                    <a:cubicBezTo>
                      <a:pt x="76" y="1984"/>
                      <a:pt x="74" y="1984"/>
                      <a:pt x="73" y="1984"/>
                    </a:cubicBezTo>
                    <a:cubicBezTo>
                      <a:pt x="100" y="2015"/>
                      <a:pt x="133" y="2035"/>
                      <a:pt x="170" y="2049"/>
                    </a:cubicBezTo>
                    <a:lnTo>
                      <a:pt x="137" y="2079"/>
                    </a:lnTo>
                    <a:cubicBezTo>
                      <a:pt x="149" y="2072"/>
                      <a:pt x="163" y="2069"/>
                      <a:pt x="177" y="2069"/>
                    </a:cubicBezTo>
                    <a:cubicBezTo>
                      <a:pt x="207" y="2069"/>
                      <a:pt x="239" y="2082"/>
                      <a:pt x="267" y="2091"/>
                    </a:cubicBezTo>
                    <a:cubicBezTo>
                      <a:pt x="286" y="2084"/>
                      <a:pt x="302" y="2075"/>
                      <a:pt x="311" y="2070"/>
                    </a:cubicBezTo>
                    <a:lnTo>
                      <a:pt x="344" y="2100"/>
                    </a:lnTo>
                    <a:cubicBezTo>
                      <a:pt x="334" y="2103"/>
                      <a:pt x="324" y="2104"/>
                      <a:pt x="314" y="2104"/>
                    </a:cubicBezTo>
                    <a:cubicBezTo>
                      <a:pt x="307" y="2104"/>
                      <a:pt x="299" y="2104"/>
                      <a:pt x="293" y="2103"/>
                    </a:cubicBezTo>
                    <a:lnTo>
                      <a:pt x="293" y="2103"/>
                    </a:lnTo>
                    <a:cubicBezTo>
                      <a:pt x="297" y="2105"/>
                      <a:pt x="302" y="2105"/>
                      <a:pt x="307" y="2107"/>
                    </a:cubicBezTo>
                    <a:cubicBezTo>
                      <a:pt x="291" y="2115"/>
                      <a:pt x="274" y="2118"/>
                      <a:pt x="257" y="2118"/>
                    </a:cubicBezTo>
                    <a:cubicBezTo>
                      <a:pt x="246" y="2118"/>
                      <a:pt x="236" y="2117"/>
                      <a:pt x="226" y="2114"/>
                    </a:cubicBezTo>
                    <a:lnTo>
                      <a:pt x="258" y="2098"/>
                    </a:lnTo>
                    <a:cubicBezTo>
                      <a:pt x="236" y="2095"/>
                      <a:pt x="215" y="2093"/>
                      <a:pt x="194" y="2093"/>
                    </a:cubicBezTo>
                    <a:cubicBezTo>
                      <a:pt x="180" y="2093"/>
                      <a:pt x="167" y="2094"/>
                      <a:pt x="154" y="2096"/>
                    </a:cubicBezTo>
                    <a:cubicBezTo>
                      <a:pt x="161" y="2098"/>
                      <a:pt x="168" y="2100"/>
                      <a:pt x="172" y="2105"/>
                    </a:cubicBezTo>
                    <a:lnTo>
                      <a:pt x="149" y="2105"/>
                    </a:lnTo>
                    <a:cubicBezTo>
                      <a:pt x="142" y="2107"/>
                      <a:pt x="156" y="2110"/>
                      <a:pt x="170" y="2114"/>
                    </a:cubicBezTo>
                    <a:lnTo>
                      <a:pt x="112" y="2130"/>
                    </a:lnTo>
                    <a:lnTo>
                      <a:pt x="135" y="2130"/>
                    </a:lnTo>
                    <a:lnTo>
                      <a:pt x="107" y="2186"/>
                    </a:lnTo>
                    <a:cubicBezTo>
                      <a:pt x="175" y="2209"/>
                      <a:pt x="267" y="2219"/>
                      <a:pt x="307" y="2258"/>
                    </a:cubicBezTo>
                    <a:cubicBezTo>
                      <a:pt x="260" y="2258"/>
                      <a:pt x="235" y="2274"/>
                      <a:pt x="186" y="2288"/>
                    </a:cubicBezTo>
                    <a:cubicBezTo>
                      <a:pt x="235" y="2258"/>
                      <a:pt x="151" y="2253"/>
                      <a:pt x="154" y="2223"/>
                    </a:cubicBezTo>
                    <a:lnTo>
                      <a:pt x="154" y="2223"/>
                    </a:lnTo>
                    <a:cubicBezTo>
                      <a:pt x="151" y="2237"/>
                      <a:pt x="128" y="2239"/>
                      <a:pt x="119" y="2239"/>
                    </a:cubicBezTo>
                    <a:lnTo>
                      <a:pt x="149" y="2258"/>
                    </a:lnTo>
                    <a:lnTo>
                      <a:pt x="179" y="2277"/>
                    </a:lnTo>
                    <a:cubicBezTo>
                      <a:pt x="137" y="2286"/>
                      <a:pt x="151" y="2295"/>
                      <a:pt x="140" y="2311"/>
                    </a:cubicBezTo>
                    <a:cubicBezTo>
                      <a:pt x="157" y="2305"/>
                      <a:pt x="169" y="2302"/>
                      <a:pt x="179" y="2302"/>
                    </a:cubicBezTo>
                    <a:cubicBezTo>
                      <a:pt x="213" y="2302"/>
                      <a:pt x="212" y="2335"/>
                      <a:pt x="237" y="2344"/>
                    </a:cubicBezTo>
                    <a:cubicBezTo>
                      <a:pt x="225" y="2348"/>
                      <a:pt x="212" y="2351"/>
                      <a:pt x="202" y="2351"/>
                    </a:cubicBezTo>
                    <a:cubicBezTo>
                      <a:pt x="189" y="2351"/>
                      <a:pt x="180" y="2346"/>
                      <a:pt x="179" y="2332"/>
                    </a:cubicBezTo>
                    <a:lnTo>
                      <a:pt x="179" y="2332"/>
                    </a:lnTo>
                    <a:cubicBezTo>
                      <a:pt x="126" y="2379"/>
                      <a:pt x="283" y="2337"/>
                      <a:pt x="242" y="2376"/>
                    </a:cubicBezTo>
                    <a:cubicBezTo>
                      <a:pt x="240" y="2372"/>
                      <a:pt x="241" y="2369"/>
                      <a:pt x="234" y="2369"/>
                    </a:cubicBezTo>
                    <a:cubicBezTo>
                      <a:pt x="232" y="2369"/>
                      <a:pt x="230" y="2369"/>
                      <a:pt x="228" y="2369"/>
                    </a:cubicBezTo>
                    <a:cubicBezTo>
                      <a:pt x="256" y="2374"/>
                      <a:pt x="253" y="2413"/>
                      <a:pt x="226" y="2413"/>
                    </a:cubicBezTo>
                    <a:lnTo>
                      <a:pt x="221" y="2409"/>
                    </a:lnTo>
                    <a:lnTo>
                      <a:pt x="221" y="2409"/>
                    </a:lnTo>
                    <a:cubicBezTo>
                      <a:pt x="227" y="2444"/>
                      <a:pt x="261" y="2501"/>
                      <a:pt x="312" y="2501"/>
                    </a:cubicBezTo>
                    <a:cubicBezTo>
                      <a:pt x="321" y="2501"/>
                      <a:pt x="331" y="2499"/>
                      <a:pt x="341" y="2494"/>
                    </a:cubicBezTo>
                    <a:lnTo>
                      <a:pt x="341" y="2494"/>
                    </a:lnTo>
                    <a:cubicBezTo>
                      <a:pt x="332" y="2499"/>
                      <a:pt x="260" y="2527"/>
                      <a:pt x="246" y="2529"/>
                    </a:cubicBezTo>
                    <a:cubicBezTo>
                      <a:pt x="246" y="2529"/>
                      <a:pt x="309" y="2522"/>
                      <a:pt x="372" y="2511"/>
                    </a:cubicBezTo>
                    <a:cubicBezTo>
                      <a:pt x="434" y="2499"/>
                      <a:pt x="494" y="2485"/>
                      <a:pt x="494" y="2485"/>
                    </a:cubicBezTo>
                    <a:lnTo>
                      <a:pt x="494" y="2485"/>
                    </a:lnTo>
                    <a:cubicBezTo>
                      <a:pt x="441" y="2507"/>
                      <a:pt x="337" y="2584"/>
                      <a:pt x="283" y="2584"/>
                    </a:cubicBezTo>
                    <a:cubicBezTo>
                      <a:pt x="279" y="2584"/>
                      <a:pt x="275" y="2584"/>
                      <a:pt x="272" y="2583"/>
                    </a:cubicBezTo>
                    <a:lnTo>
                      <a:pt x="272" y="2583"/>
                    </a:lnTo>
                    <a:cubicBezTo>
                      <a:pt x="270" y="2594"/>
                      <a:pt x="267" y="2610"/>
                      <a:pt x="297" y="2617"/>
                    </a:cubicBezTo>
                    <a:cubicBezTo>
                      <a:pt x="302" y="2608"/>
                      <a:pt x="361" y="2566"/>
                      <a:pt x="375" y="2566"/>
                    </a:cubicBezTo>
                    <a:cubicBezTo>
                      <a:pt x="375" y="2566"/>
                      <a:pt x="376" y="2566"/>
                      <a:pt x="376" y="2566"/>
                    </a:cubicBezTo>
                    <a:cubicBezTo>
                      <a:pt x="331" y="2619"/>
                      <a:pt x="352" y="2600"/>
                      <a:pt x="320" y="2649"/>
                    </a:cubicBezTo>
                    <a:lnTo>
                      <a:pt x="320" y="2649"/>
                    </a:lnTo>
                    <a:cubicBezTo>
                      <a:pt x="332" y="2636"/>
                      <a:pt x="390" y="2610"/>
                      <a:pt x="411" y="2610"/>
                    </a:cubicBezTo>
                    <a:cubicBezTo>
                      <a:pt x="415" y="2610"/>
                      <a:pt x="417" y="2611"/>
                      <a:pt x="418" y="2613"/>
                    </a:cubicBezTo>
                    <a:cubicBezTo>
                      <a:pt x="405" y="2617"/>
                      <a:pt x="345" y="2656"/>
                      <a:pt x="328" y="2661"/>
                    </a:cubicBezTo>
                    <a:lnTo>
                      <a:pt x="328" y="2661"/>
                    </a:lnTo>
                    <a:cubicBezTo>
                      <a:pt x="335" y="2660"/>
                      <a:pt x="356" y="2656"/>
                      <a:pt x="376" y="2654"/>
                    </a:cubicBezTo>
                    <a:lnTo>
                      <a:pt x="420" y="2646"/>
                    </a:lnTo>
                    <a:lnTo>
                      <a:pt x="420" y="2646"/>
                    </a:lnTo>
                    <a:cubicBezTo>
                      <a:pt x="398" y="2653"/>
                      <a:pt x="356" y="2687"/>
                      <a:pt x="341" y="2705"/>
                    </a:cubicBezTo>
                    <a:cubicBezTo>
                      <a:pt x="343" y="2704"/>
                      <a:pt x="344" y="2703"/>
                      <a:pt x="345" y="2703"/>
                    </a:cubicBezTo>
                    <a:cubicBezTo>
                      <a:pt x="354" y="2703"/>
                      <a:pt x="360" y="2736"/>
                      <a:pt x="374" y="2738"/>
                    </a:cubicBezTo>
                    <a:lnTo>
                      <a:pt x="381" y="2712"/>
                    </a:lnTo>
                    <a:cubicBezTo>
                      <a:pt x="384" y="2722"/>
                      <a:pt x="393" y="2726"/>
                      <a:pt x="405" y="2726"/>
                    </a:cubicBezTo>
                    <a:cubicBezTo>
                      <a:pt x="436" y="2726"/>
                      <a:pt x="486" y="2701"/>
                      <a:pt x="516" y="2701"/>
                    </a:cubicBezTo>
                    <a:cubicBezTo>
                      <a:pt x="525" y="2701"/>
                      <a:pt x="532" y="2704"/>
                      <a:pt x="536" y="2710"/>
                    </a:cubicBezTo>
                    <a:cubicBezTo>
                      <a:pt x="520" y="2717"/>
                      <a:pt x="432" y="2768"/>
                      <a:pt x="439" y="2793"/>
                    </a:cubicBezTo>
                    <a:cubicBezTo>
                      <a:pt x="483" y="2773"/>
                      <a:pt x="650" y="2689"/>
                      <a:pt x="698" y="2689"/>
                    </a:cubicBezTo>
                    <a:lnTo>
                      <a:pt x="682" y="2712"/>
                    </a:lnTo>
                    <a:lnTo>
                      <a:pt x="724" y="2712"/>
                    </a:lnTo>
                    <a:cubicBezTo>
                      <a:pt x="634" y="2759"/>
                      <a:pt x="541" y="2793"/>
                      <a:pt x="441" y="2819"/>
                    </a:cubicBezTo>
                    <a:cubicBezTo>
                      <a:pt x="436" y="2845"/>
                      <a:pt x="420" y="2842"/>
                      <a:pt x="439" y="2858"/>
                    </a:cubicBezTo>
                    <a:cubicBezTo>
                      <a:pt x="432" y="2869"/>
                      <a:pt x="421" y="2874"/>
                      <a:pt x="410" y="2874"/>
                    </a:cubicBezTo>
                    <a:cubicBezTo>
                      <a:pt x="404" y="2874"/>
                      <a:pt x="398" y="2872"/>
                      <a:pt x="392" y="2868"/>
                    </a:cubicBezTo>
                    <a:lnTo>
                      <a:pt x="392" y="2868"/>
                    </a:lnTo>
                    <a:lnTo>
                      <a:pt x="420" y="2923"/>
                    </a:lnTo>
                    <a:cubicBezTo>
                      <a:pt x="441" y="2905"/>
                      <a:pt x="460" y="2904"/>
                      <a:pt x="477" y="2904"/>
                    </a:cubicBezTo>
                    <a:cubicBezTo>
                      <a:pt x="479" y="2904"/>
                      <a:pt x="480" y="2904"/>
                      <a:pt x="481" y="2904"/>
                    </a:cubicBezTo>
                    <a:cubicBezTo>
                      <a:pt x="497" y="2904"/>
                      <a:pt x="513" y="2904"/>
                      <a:pt x="529" y="2889"/>
                    </a:cubicBezTo>
                    <a:lnTo>
                      <a:pt x="485" y="2884"/>
                    </a:lnTo>
                    <a:lnTo>
                      <a:pt x="446" y="2877"/>
                    </a:lnTo>
                    <a:cubicBezTo>
                      <a:pt x="476" y="2852"/>
                      <a:pt x="540" y="2825"/>
                      <a:pt x="580" y="2825"/>
                    </a:cubicBezTo>
                    <a:cubicBezTo>
                      <a:pt x="595" y="2825"/>
                      <a:pt x="607" y="2829"/>
                      <a:pt x="613" y="2838"/>
                    </a:cubicBezTo>
                    <a:cubicBezTo>
                      <a:pt x="603" y="2861"/>
                      <a:pt x="534" y="2896"/>
                      <a:pt x="520" y="2912"/>
                    </a:cubicBezTo>
                    <a:cubicBezTo>
                      <a:pt x="525" y="2909"/>
                      <a:pt x="530" y="2908"/>
                      <a:pt x="536" y="2908"/>
                    </a:cubicBezTo>
                    <a:cubicBezTo>
                      <a:pt x="553" y="2908"/>
                      <a:pt x="571" y="2917"/>
                      <a:pt x="566" y="2926"/>
                    </a:cubicBezTo>
                    <a:lnTo>
                      <a:pt x="532" y="2933"/>
                    </a:lnTo>
                    <a:cubicBezTo>
                      <a:pt x="532" y="2941"/>
                      <a:pt x="538" y="2944"/>
                      <a:pt x="546" y="2944"/>
                    </a:cubicBezTo>
                    <a:cubicBezTo>
                      <a:pt x="557" y="2944"/>
                      <a:pt x="572" y="2939"/>
                      <a:pt x="583" y="2939"/>
                    </a:cubicBezTo>
                    <a:cubicBezTo>
                      <a:pt x="595" y="2939"/>
                      <a:pt x="603" y="2944"/>
                      <a:pt x="596" y="2965"/>
                    </a:cubicBezTo>
                    <a:cubicBezTo>
                      <a:pt x="600" y="2973"/>
                      <a:pt x="576" y="3017"/>
                      <a:pt x="584" y="3017"/>
                    </a:cubicBezTo>
                    <a:cubicBezTo>
                      <a:pt x="585" y="3017"/>
                      <a:pt x="588" y="3015"/>
                      <a:pt x="592" y="3011"/>
                    </a:cubicBezTo>
                    <a:cubicBezTo>
                      <a:pt x="624" y="2956"/>
                      <a:pt x="761" y="2819"/>
                      <a:pt x="800" y="2791"/>
                    </a:cubicBezTo>
                    <a:lnTo>
                      <a:pt x="800" y="2791"/>
                    </a:lnTo>
                    <a:cubicBezTo>
                      <a:pt x="796" y="2826"/>
                      <a:pt x="789" y="2858"/>
                      <a:pt x="777" y="2891"/>
                    </a:cubicBezTo>
                    <a:cubicBezTo>
                      <a:pt x="756" y="2937"/>
                      <a:pt x="680" y="2963"/>
                      <a:pt x="661" y="3002"/>
                    </a:cubicBezTo>
                    <a:cubicBezTo>
                      <a:pt x="673" y="2993"/>
                      <a:pt x="685" y="2986"/>
                      <a:pt x="698" y="2981"/>
                    </a:cubicBezTo>
                    <a:lnTo>
                      <a:pt x="698" y="2981"/>
                    </a:lnTo>
                    <a:cubicBezTo>
                      <a:pt x="698" y="2998"/>
                      <a:pt x="664" y="3011"/>
                      <a:pt x="685" y="3021"/>
                    </a:cubicBezTo>
                    <a:cubicBezTo>
                      <a:pt x="695" y="3011"/>
                      <a:pt x="702" y="3008"/>
                      <a:pt x="707" y="3008"/>
                    </a:cubicBezTo>
                    <a:cubicBezTo>
                      <a:pt x="716" y="3008"/>
                      <a:pt x="718" y="3017"/>
                      <a:pt x="720" y="3017"/>
                    </a:cubicBezTo>
                    <a:cubicBezTo>
                      <a:pt x="721" y="3017"/>
                      <a:pt x="722" y="3012"/>
                      <a:pt x="724" y="2993"/>
                    </a:cubicBezTo>
                    <a:cubicBezTo>
                      <a:pt x="752" y="2993"/>
                      <a:pt x="736" y="3014"/>
                      <a:pt x="756" y="3028"/>
                    </a:cubicBezTo>
                    <a:cubicBezTo>
                      <a:pt x="787" y="2988"/>
                      <a:pt x="828" y="2960"/>
                      <a:pt x="877" y="2944"/>
                    </a:cubicBezTo>
                    <a:lnTo>
                      <a:pt x="877" y="2944"/>
                    </a:lnTo>
                    <a:cubicBezTo>
                      <a:pt x="868" y="2956"/>
                      <a:pt x="861" y="2967"/>
                      <a:pt x="856" y="2979"/>
                    </a:cubicBezTo>
                    <a:cubicBezTo>
                      <a:pt x="884" y="3007"/>
                      <a:pt x="889" y="3037"/>
                      <a:pt x="921" y="3060"/>
                    </a:cubicBezTo>
                    <a:cubicBezTo>
                      <a:pt x="916" y="3072"/>
                      <a:pt x="923" y="3095"/>
                      <a:pt x="905" y="3111"/>
                    </a:cubicBezTo>
                    <a:cubicBezTo>
                      <a:pt x="913" y="3107"/>
                      <a:pt x="924" y="3096"/>
                      <a:pt x="935" y="3096"/>
                    </a:cubicBezTo>
                    <a:cubicBezTo>
                      <a:pt x="936" y="3096"/>
                      <a:pt x="938" y="3097"/>
                      <a:pt x="940" y="3097"/>
                    </a:cubicBezTo>
                    <a:cubicBezTo>
                      <a:pt x="936" y="3117"/>
                      <a:pt x="931" y="3120"/>
                      <a:pt x="926" y="3120"/>
                    </a:cubicBezTo>
                    <a:cubicBezTo>
                      <a:pt x="923" y="3120"/>
                      <a:pt x="920" y="3119"/>
                      <a:pt x="917" y="3119"/>
                    </a:cubicBezTo>
                    <a:cubicBezTo>
                      <a:pt x="910" y="3119"/>
                      <a:pt x="903" y="3123"/>
                      <a:pt x="895" y="3146"/>
                    </a:cubicBezTo>
                    <a:cubicBezTo>
                      <a:pt x="914" y="3120"/>
                      <a:pt x="944" y="3125"/>
                      <a:pt x="970" y="3118"/>
                    </a:cubicBezTo>
                    <a:cubicBezTo>
                      <a:pt x="983" y="3096"/>
                      <a:pt x="976" y="3089"/>
                      <a:pt x="962" y="3089"/>
                    </a:cubicBezTo>
                    <a:cubicBezTo>
                      <a:pt x="950" y="3089"/>
                      <a:pt x="931" y="3095"/>
                      <a:pt x="919" y="3100"/>
                    </a:cubicBezTo>
                    <a:cubicBezTo>
                      <a:pt x="953" y="3044"/>
                      <a:pt x="1011" y="3004"/>
                      <a:pt x="1076" y="2995"/>
                    </a:cubicBezTo>
                    <a:lnTo>
                      <a:pt x="1076" y="2995"/>
                    </a:lnTo>
                    <a:cubicBezTo>
                      <a:pt x="1111" y="2997"/>
                      <a:pt x="1068" y="3033"/>
                      <a:pt x="1071" y="3033"/>
                    </a:cubicBezTo>
                    <a:cubicBezTo>
                      <a:pt x="1071" y="3033"/>
                      <a:pt x="1071" y="3033"/>
                      <a:pt x="1072" y="3032"/>
                    </a:cubicBezTo>
                    <a:cubicBezTo>
                      <a:pt x="1079" y="3040"/>
                      <a:pt x="1088" y="3043"/>
                      <a:pt x="1097" y="3043"/>
                    </a:cubicBezTo>
                    <a:cubicBezTo>
                      <a:pt x="1126" y="3043"/>
                      <a:pt x="1160" y="3013"/>
                      <a:pt x="1182" y="3013"/>
                    </a:cubicBezTo>
                    <a:cubicBezTo>
                      <a:pt x="1191" y="3013"/>
                      <a:pt x="1199" y="3019"/>
                      <a:pt x="1201" y="3037"/>
                    </a:cubicBezTo>
                    <a:cubicBezTo>
                      <a:pt x="1190" y="3083"/>
                      <a:pt x="1146" y="3104"/>
                      <a:pt x="1130" y="3130"/>
                    </a:cubicBezTo>
                    <a:cubicBezTo>
                      <a:pt x="1099" y="3130"/>
                      <a:pt x="1116" y="3086"/>
                      <a:pt x="1099" y="3079"/>
                    </a:cubicBezTo>
                    <a:lnTo>
                      <a:pt x="1099" y="3079"/>
                    </a:lnTo>
                    <a:lnTo>
                      <a:pt x="1106" y="3106"/>
                    </a:lnTo>
                    <a:cubicBezTo>
                      <a:pt x="1100" y="3109"/>
                      <a:pt x="1093" y="3111"/>
                      <a:pt x="1087" y="3111"/>
                    </a:cubicBezTo>
                    <a:cubicBezTo>
                      <a:pt x="1077" y="3111"/>
                      <a:pt x="1069" y="3107"/>
                      <a:pt x="1069" y="3097"/>
                    </a:cubicBezTo>
                    <a:lnTo>
                      <a:pt x="1069" y="3097"/>
                    </a:lnTo>
                    <a:cubicBezTo>
                      <a:pt x="1058" y="3137"/>
                      <a:pt x="1146" y="3160"/>
                      <a:pt x="1155" y="3215"/>
                    </a:cubicBezTo>
                    <a:cubicBezTo>
                      <a:pt x="1171" y="3208"/>
                      <a:pt x="1192" y="3206"/>
                      <a:pt x="1199" y="3190"/>
                    </a:cubicBezTo>
                    <a:lnTo>
                      <a:pt x="1183" y="3185"/>
                    </a:lnTo>
                    <a:cubicBezTo>
                      <a:pt x="1197" y="3151"/>
                      <a:pt x="1239" y="3167"/>
                      <a:pt x="1234" y="3141"/>
                    </a:cubicBezTo>
                    <a:cubicBezTo>
                      <a:pt x="1250" y="3139"/>
                      <a:pt x="1270" y="3134"/>
                      <a:pt x="1286" y="3134"/>
                    </a:cubicBezTo>
                    <a:cubicBezTo>
                      <a:pt x="1303" y="3134"/>
                      <a:pt x="1316" y="3139"/>
                      <a:pt x="1320" y="3155"/>
                    </a:cubicBezTo>
                    <a:lnTo>
                      <a:pt x="1288" y="3196"/>
                    </a:lnTo>
                    <a:lnTo>
                      <a:pt x="1288" y="3196"/>
                    </a:lnTo>
                    <a:cubicBezTo>
                      <a:pt x="1296" y="3186"/>
                      <a:pt x="1292" y="3166"/>
                      <a:pt x="1280" y="3166"/>
                    </a:cubicBezTo>
                    <a:cubicBezTo>
                      <a:pt x="1278" y="3166"/>
                      <a:pt x="1277" y="3166"/>
                      <a:pt x="1276" y="3167"/>
                    </a:cubicBezTo>
                    <a:cubicBezTo>
                      <a:pt x="1277" y="3166"/>
                      <a:pt x="1278" y="3166"/>
                      <a:pt x="1278" y="3166"/>
                    </a:cubicBezTo>
                    <a:cubicBezTo>
                      <a:pt x="1294" y="3166"/>
                      <a:pt x="1275" y="3216"/>
                      <a:pt x="1295" y="3216"/>
                    </a:cubicBezTo>
                    <a:cubicBezTo>
                      <a:pt x="1300" y="3216"/>
                      <a:pt x="1307" y="3213"/>
                      <a:pt x="1317" y="3206"/>
                    </a:cubicBezTo>
                    <a:lnTo>
                      <a:pt x="1327" y="3167"/>
                    </a:lnTo>
                    <a:cubicBezTo>
                      <a:pt x="1345" y="3164"/>
                      <a:pt x="1372" y="3157"/>
                      <a:pt x="1393" y="3157"/>
                    </a:cubicBezTo>
                    <a:cubicBezTo>
                      <a:pt x="1409" y="3157"/>
                      <a:pt x="1421" y="3161"/>
                      <a:pt x="1424" y="3174"/>
                    </a:cubicBezTo>
                    <a:cubicBezTo>
                      <a:pt x="1454" y="3132"/>
                      <a:pt x="1417" y="3174"/>
                      <a:pt x="1445" y="3120"/>
                    </a:cubicBezTo>
                    <a:lnTo>
                      <a:pt x="1445" y="3120"/>
                    </a:lnTo>
                    <a:cubicBezTo>
                      <a:pt x="1436" y="3135"/>
                      <a:pt x="1428" y="3139"/>
                      <a:pt x="1421" y="3139"/>
                    </a:cubicBezTo>
                    <a:cubicBezTo>
                      <a:pt x="1407" y="3139"/>
                      <a:pt x="1397" y="3118"/>
                      <a:pt x="1385" y="3118"/>
                    </a:cubicBezTo>
                    <a:cubicBezTo>
                      <a:pt x="1380" y="3118"/>
                      <a:pt x="1374" y="3122"/>
                      <a:pt x="1368" y="3132"/>
                    </a:cubicBezTo>
                    <a:lnTo>
                      <a:pt x="1368" y="3132"/>
                    </a:lnTo>
                    <a:cubicBezTo>
                      <a:pt x="1391" y="3085"/>
                      <a:pt x="1358" y="3098"/>
                      <a:pt x="1378" y="3044"/>
                    </a:cubicBezTo>
                    <a:lnTo>
                      <a:pt x="1378" y="3044"/>
                    </a:lnTo>
                    <a:cubicBezTo>
                      <a:pt x="1372" y="3051"/>
                      <a:pt x="1368" y="3061"/>
                      <a:pt x="1362" y="3061"/>
                    </a:cubicBezTo>
                    <a:cubicBezTo>
                      <a:pt x="1359" y="3061"/>
                      <a:pt x="1356" y="3058"/>
                      <a:pt x="1352" y="3051"/>
                    </a:cubicBezTo>
                    <a:cubicBezTo>
                      <a:pt x="1348" y="3053"/>
                      <a:pt x="1343" y="3058"/>
                      <a:pt x="1338" y="3060"/>
                    </a:cubicBezTo>
                    <a:cubicBezTo>
                      <a:pt x="1338" y="3069"/>
                      <a:pt x="1334" y="3076"/>
                      <a:pt x="1329" y="3086"/>
                    </a:cubicBezTo>
                    <a:cubicBezTo>
                      <a:pt x="1318" y="3092"/>
                      <a:pt x="1307" y="3095"/>
                      <a:pt x="1298" y="3095"/>
                    </a:cubicBezTo>
                    <a:cubicBezTo>
                      <a:pt x="1282" y="3095"/>
                      <a:pt x="1269" y="3089"/>
                      <a:pt x="1257" y="3089"/>
                    </a:cubicBezTo>
                    <a:cubicBezTo>
                      <a:pt x="1254" y="3089"/>
                      <a:pt x="1251" y="3089"/>
                      <a:pt x="1248" y="3090"/>
                    </a:cubicBezTo>
                    <a:cubicBezTo>
                      <a:pt x="1243" y="3076"/>
                      <a:pt x="1264" y="3079"/>
                      <a:pt x="1271" y="3062"/>
                    </a:cubicBezTo>
                    <a:lnTo>
                      <a:pt x="1271" y="3062"/>
                    </a:lnTo>
                    <a:lnTo>
                      <a:pt x="1236" y="3074"/>
                    </a:lnTo>
                    <a:cubicBezTo>
                      <a:pt x="1259" y="3045"/>
                      <a:pt x="1251" y="3009"/>
                      <a:pt x="1284" y="3009"/>
                    </a:cubicBezTo>
                    <a:cubicBezTo>
                      <a:pt x="1285" y="3009"/>
                      <a:pt x="1286" y="3009"/>
                      <a:pt x="1287" y="3009"/>
                    </a:cubicBezTo>
                    <a:lnTo>
                      <a:pt x="1266" y="2991"/>
                    </a:lnTo>
                    <a:cubicBezTo>
                      <a:pt x="1266" y="2967"/>
                      <a:pt x="1255" y="2948"/>
                      <a:pt x="1237" y="2948"/>
                    </a:cubicBezTo>
                    <a:cubicBezTo>
                      <a:pt x="1236" y="2948"/>
                      <a:pt x="1234" y="2948"/>
                      <a:pt x="1232" y="2949"/>
                    </a:cubicBezTo>
                    <a:cubicBezTo>
                      <a:pt x="1230" y="2946"/>
                      <a:pt x="1227" y="2945"/>
                      <a:pt x="1223" y="2945"/>
                    </a:cubicBezTo>
                    <a:cubicBezTo>
                      <a:pt x="1213" y="2945"/>
                      <a:pt x="1198" y="2952"/>
                      <a:pt x="1197" y="2952"/>
                    </a:cubicBezTo>
                    <a:cubicBezTo>
                      <a:pt x="1197" y="2952"/>
                      <a:pt x="1199" y="2950"/>
                      <a:pt x="1206" y="2947"/>
                    </a:cubicBezTo>
                    <a:lnTo>
                      <a:pt x="1155" y="2940"/>
                    </a:lnTo>
                    <a:lnTo>
                      <a:pt x="1160" y="2933"/>
                    </a:lnTo>
                    <a:cubicBezTo>
                      <a:pt x="1146" y="2916"/>
                      <a:pt x="1116" y="2919"/>
                      <a:pt x="1093" y="2912"/>
                    </a:cubicBezTo>
                    <a:cubicBezTo>
                      <a:pt x="1067" y="2909"/>
                      <a:pt x="1046" y="2884"/>
                      <a:pt x="1053" y="2858"/>
                    </a:cubicBezTo>
                    <a:cubicBezTo>
                      <a:pt x="1050" y="2858"/>
                      <a:pt x="1047" y="2859"/>
                      <a:pt x="1043" y="2859"/>
                    </a:cubicBezTo>
                    <a:cubicBezTo>
                      <a:pt x="1031" y="2859"/>
                      <a:pt x="1019" y="2857"/>
                      <a:pt x="1011" y="2842"/>
                    </a:cubicBezTo>
                    <a:lnTo>
                      <a:pt x="1028" y="2817"/>
                    </a:lnTo>
                    <a:cubicBezTo>
                      <a:pt x="1012" y="2817"/>
                      <a:pt x="1011" y="2784"/>
                      <a:pt x="997" y="2784"/>
                    </a:cubicBezTo>
                    <a:cubicBezTo>
                      <a:pt x="994" y="2784"/>
                      <a:pt x="990" y="2785"/>
                      <a:pt x="986" y="2789"/>
                    </a:cubicBezTo>
                    <a:cubicBezTo>
                      <a:pt x="1028" y="2715"/>
                      <a:pt x="944" y="2733"/>
                      <a:pt x="935" y="2705"/>
                    </a:cubicBezTo>
                    <a:lnTo>
                      <a:pt x="905" y="2736"/>
                    </a:lnTo>
                    <a:cubicBezTo>
                      <a:pt x="893" y="2722"/>
                      <a:pt x="872" y="2719"/>
                      <a:pt x="844" y="2717"/>
                    </a:cubicBezTo>
                    <a:lnTo>
                      <a:pt x="819" y="2742"/>
                    </a:lnTo>
                    <a:cubicBezTo>
                      <a:pt x="816" y="2743"/>
                      <a:pt x="814" y="2743"/>
                      <a:pt x="812" y="2743"/>
                    </a:cubicBezTo>
                    <a:cubicBezTo>
                      <a:pt x="785" y="2743"/>
                      <a:pt x="801" y="2690"/>
                      <a:pt x="780" y="2673"/>
                    </a:cubicBezTo>
                    <a:cubicBezTo>
                      <a:pt x="783" y="2671"/>
                      <a:pt x="785" y="2670"/>
                      <a:pt x="787" y="2670"/>
                    </a:cubicBezTo>
                    <a:cubicBezTo>
                      <a:pt x="792" y="2670"/>
                      <a:pt x="793" y="2676"/>
                      <a:pt x="791" y="2682"/>
                    </a:cubicBezTo>
                    <a:cubicBezTo>
                      <a:pt x="831" y="2603"/>
                      <a:pt x="691" y="2666"/>
                      <a:pt x="717" y="2603"/>
                    </a:cubicBezTo>
                    <a:lnTo>
                      <a:pt x="717" y="2603"/>
                    </a:lnTo>
                    <a:cubicBezTo>
                      <a:pt x="715" y="2604"/>
                      <a:pt x="713" y="2604"/>
                      <a:pt x="711" y="2604"/>
                    </a:cubicBezTo>
                    <a:cubicBezTo>
                      <a:pt x="701" y="2604"/>
                      <a:pt x="701" y="2597"/>
                      <a:pt x="705" y="2587"/>
                    </a:cubicBezTo>
                    <a:lnTo>
                      <a:pt x="705" y="2587"/>
                    </a:lnTo>
                    <a:cubicBezTo>
                      <a:pt x="705" y="2588"/>
                      <a:pt x="706" y="2589"/>
                      <a:pt x="707" y="2589"/>
                    </a:cubicBezTo>
                    <a:cubicBezTo>
                      <a:pt x="707" y="2589"/>
                      <a:pt x="708" y="2588"/>
                      <a:pt x="708" y="2587"/>
                    </a:cubicBezTo>
                    <a:cubicBezTo>
                      <a:pt x="708" y="2587"/>
                      <a:pt x="708" y="2585"/>
                      <a:pt x="708" y="2585"/>
                    </a:cubicBezTo>
                    <a:cubicBezTo>
                      <a:pt x="698" y="2578"/>
                      <a:pt x="689" y="2573"/>
                      <a:pt x="680" y="2573"/>
                    </a:cubicBezTo>
                    <a:lnTo>
                      <a:pt x="710" y="2548"/>
                    </a:lnTo>
                    <a:lnTo>
                      <a:pt x="708" y="2548"/>
                    </a:lnTo>
                    <a:cubicBezTo>
                      <a:pt x="709" y="2544"/>
                      <a:pt x="709" y="2542"/>
                      <a:pt x="707" y="2542"/>
                    </a:cubicBezTo>
                    <a:cubicBezTo>
                      <a:pt x="702" y="2542"/>
                      <a:pt x="683" y="2558"/>
                      <a:pt x="666" y="2573"/>
                    </a:cubicBezTo>
                    <a:cubicBezTo>
                      <a:pt x="657" y="2573"/>
                      <a:pt x="647" y="2573"/>
                      <a:pt x="638" y="2576"/>
                    </a:cubicBezTo>
                    <a:cubicBezTo>
                      <a:pt x="689" y="2536"/>
                      <a:pt x="606" y="2569"/>
                      <a:pt x="659" y="2522"/>
                    </a:cubicBezTo>
                    <a:lnTo>
                      <a:pt x="659" y="2522"/>
                    </a:lnTo>
                    <a:cubicBezTo>
                      <a:pt x="654" y="2524"/>
                      <a:pt x="649" y="2525"/>
                      <a:pt x="644" y="2525"/>
                    </a:cubicBezTo>
                    <a:cubicBezTo>
                      <a:pt x="629" y="2525"/>
                      <a:pt x="614" y="2515"/>
                      <a:pt x="591" y="2515"/>
                    </a:cubicBezTo>
                    <a:cubicBezTo>
                      <a:pt x="582" y="2515"/>
                      <a:pt x="572" y="2517"/>
                      <a:pt x="559" y="2521"/>
                    </a:cubicBezTo>
                    <a:lnTo>
                      <a:pt x="559" y="2521"/>
                    </a:lnTo>
                    <a:cubicBezTo>
                      <a:pt x="559" y="2509"/>
                      <a:pt x="561" y="2499"/>
                      <a:pt x="544" y="2499"/>
                    </a:cubicBezTo>
                    <a:cubicBezTo>
                      <a:pt x="542" y="2499"/>
                      <a:pt x="540" y="2499"/>
                      <a:pt x="538" y="2499"/>
                    </a:cubicBezTo>
                    <a:lnTo>
                      <a:pt x="580" y="2469"/>
                    </a:lnTo>
                    <a:lnTo>
                      <a:pt x="508" y="2483"/>
                    </a:lnTo>
                    <a:cubicBezTo>
                      <a:pt x="525" y="2455"/>
                      <a:pt x="552" y="2439"/>
                      <a:pt x="583" y="2436"/>
                    </a:cubicBezTo>
                    <a:cubicBezTo>
                      <a:pt x="513" y="2436"/>
                      <a:pt x="550" y="2423"/>
                      <a:pt x="483" y="2423"/>
                    </a:cubicBezTo>
                    <a:lnTo>
                      <a:pt x="513" y="2411"/>
                    </a:lnTo>
                    <a:cubicBezTo>
                      <a:pt x="508" y="2402"/>
                      <a:pt x="460" y="2406"/>
                      <a:pt x="481" y="2390"/>
                    </a:cubicBezTo>
                    <a:cubicBezTo>
                      <a:pt x="529" y="2346"/>
                      <a:pt x="441" y="2281"/>
                      <a:pt x="483" y="2212"/>
                    </a:cubicBezTo>
                    <a:lnTo>
                      <a:pt x="483" y="2212"/>
                    </a:lnTo>
                    <a:cubicBezTo>
                      <a:pt x="465" y="2219"/>
                      <a:pt x="455" y="2221"/>
                      <a:pt x="451" y="2221"/>
                    </a:cubicBezTo>
                    <a:cubicBezTo>
                      <a:pt x="437" y="2221"/>
                      <a:pt x="486" y="2188"/>
                      <a:pt x="461" y="2188"/>
                    </a:cubicBezTo>
                    <a:cubicBezTo>
                      <a:pt x="457" y="2188"/>
                      <a:pt x="451" y="2189"/>
                      <a:pt x="443" y="2191"/>
                    </a:cubicBezTo>
                    <a:cubicBezTo>
                      <a:pt x="463" y="2185"/>
                      <a:pt x="474" y="2176"/>
                      <a:pt x="490" y="2176"/>
                    </a:cubicBezTo>
                    <a:cubicBezTo>
                      <a:pt x="493" y="2176"/>
                      <a:pt x="496" y="2176"/>
                      <a:pt x="499" y="2177"/>
                    </a:cubicBezTo>
                    <a:cubicBezTo>
                      <a:pt x="471" y="2154"/>
                      <a:pt x="525" y="2130"/>
                      <a:pt x="457" y="2124"/>
                    </a:cubicBezTo>
                    <a:cubicBezTo>
                      <a:pt x="469" y="2120"/>
                      <a:pt x="478" y="2120"/>
                      <a:pt x="485" y="2120"/>
                    </a:cubicBezTo>
                    <a:cubicBezTo>
                      <a:pt x="493" y="2120"/>
                      <a:pt x="499" y="2120"/>
                      <a:pt x="506" y="2117"/>
                    </a:cubicBezTo>
                    <a:cubicBezTo>
                      <a:pt x="501" y="2117"/>
                      <a:pt x="483" y="2112"/>
                      <a:pt x="497" y="2107"/>
                    </a:cubicBezTo>
                    <a:cubicBezTo>
                      <a:pt x="501" y="2106"/>
                      <a:pt x="505" y="2105"/>
                      <a:pt x="508" y="2105"/>
                    </a:cubicBezTo>
                    <a:cubicBezTo>
                      <a:pt x="515" y="2105"/>
                      <a:pt x="521" y="2108"/>
                      <a:pt x="529" y="2110"/>
                    </a:cubicBezTo>
                    <a:cubicBezTo>
                      <a:pt x="524" y="2098"/>
                      <a:pt x="503" y="2094"/>
                      <a:pt x="473" y="2094"/>
                    </a:cubicBezTo>
                    <a:cubicBezTo>
                      <a:pt x="447" y="2094"/>
                      <a:pt x="413" y="2097"/>
                      <a:pt x="381" y="2100"/>
                    </a:cubicBezTo>
                    <a:cubicBezTo>
                      <a:pt x="409" y="2082"/>
                      <a:pt x="404" y="2075"/>
                      <a:pt x="360" y="2068"/>
                    </a:cubicBezTo>
                    <a:cubicBezTo>
                      <a:pt x="372" y="2064"/>
                      <a:pt x="385" y="2058"/>
                      <a:pt x="396" y="2058"/>
                    </a:cubicBezTo>
                    <a:cubicBezTo>
                      <a:pt x="403" y="2058"/>
                      <a:pt x="409" y="2060"/>
                      <a:pt x="413" y="2068"/>
                    </a:cubicBezTo>
                    <a:cubicBezTo>
                      <a:pt x="413" y="2057"/>
                      <a:pt x="438" y="2005"/>
                      <a:pt x="387" y="2005"/>
                    </a:cubicBezTo>
                    <a:cubicBezTo>
                      <a:pt x="385" y="2005"/>
                      <a:pt x="384" y="2005"/>
                      <a:pt x="383" y="2005"/>
                    </a:cubicBezTo>
                    <a:cubicBezTo>
                      <a:pt x="397" y="2001"/>
                      <a:pt x="388" y="1989"/>
                      <a:pt x="381" y="1987"/>
                    </a:cubicBezTo>
                    <a:cubicBezTo>
                      <a:pt x="383" y="1964"/>
                      <a:pt x="388" y="1961"/>
                      <a:pt x="383" y="1940"/>
                    </a:cubicBezTo>
                    <a:lnTo>
                      <a:pt x="383" y="1940"/>
                    </a:lnTo>
                    <a:lnTo>
                      <a:pt x="374" y="1945"/>
                    </a:lnTo>
                    <a:cubicBezTo>
                      <a:pt x="309" y="1936"/>
                      <a:pt x="360" y="1926"/>
                      <a:pt x="353" y="1908"/>
                    </a:cubicBezTo>
                    <a:lnTo>
                      <a:pt x="358" y="1908"/>
                    </a:lnTo>
                    <a:cubicBezTo>
                      <a:pt x="409" y="1869"/>
                      <a:pt x="337" y="1887"/>
                      <a:pt x="395" y="1850"/>
                    </a:cubicBezTo>
                    <a:lnTo>
                      <a:pt x="355" y="1848"/>
                    </a:lnTo>
                    <a:cubicBezTo>
                      <a:pt x="267" y="1834"/>
                      <a:pt x="411" y="1815"/>
                      <a:pt x="383" y="1787"/>
                    </a:cubicBezTo>
                    <a:lnTo>
                      <a:pt x="383" y="1787"/>
                    </a:lnTo>
                    <a:lnTo>
                      <a:pt x="360" y="1792"/>
                    </a:lnTo>
                    <a:cubicBezTo>
                      <a:pt x="332" y="1773"/>
                      <a:pt x="483" y="1776"/>
                      <a:pt x="497" y="1767"/>
                    </a:cubicBezTo>
                    <a:cubicBezTo>
                      <a:pt x="504" y="1767"/>
                      <a:pt x="508" y="1773"/>
                      <a:pt x="513" y="1778"/>
                    </a:cubicBezTo>
                    <a:cubicBezTo>
                      <a:pt x="571" y="1757"/>
                      <a:pt x="462" y="1764"/>
                      <a:pt x="455" y="1736"/>
                    </a:cubicBezTo>
                    <a:lnTo>
                      <a:pt x="455" y="1736"/>
                    </a:lnTo>
                    <a:cubicBezTo>
                      <a:pt x="475" y="1738"/>
                      <a:pt x="503" y="1749"/>
                      <a:pt x="520" y="1749"/>
                    </a:cubicBezTo>
                    <a:cubicBezTo>
                      <a:pt x="526" y="1749"/>
                      <a:pt x="531" y="1748"/>
                      <a:pt x="534" y="1743"/>
                    </a:cubicBezTo>
                    <a:cubicBezTo>
                      <a:pt x="557" y="1743"/>
                      <a:pt x="457" y="1671"/>
                      <a:pt x="518" y="1665"/>
                    </a:cubicBezTo>
                    <a:cubicBezTo>
                      <a:pt x="494" y="1662"/>
                      <a:pt x="471" y="1662"/>
                      <a:pt x="460" y="1646"/>
                    </a:cubicBezTo>
                    <a:cubicBezTo>
                      <a:pt x="457" y="1639"/>
                      <a:pt x="481" y="1634"/>
                      <a:pt x="497" y="1630"/>
                    </a:cubicBezTo>
                    <a:cubicBezTo>
                      <a:pt x="513" y="1625"/>
                      <a:pt x="525" y="1614"/>
                      <a:pt x="494" y="1593"/>
                    </a:cubicBezTo>
                    <a:cubicBezTo>
                      <a:pt x="501" y="1593"/>
                      <a:pt x="508" y="1595"/>
                      <a:pt x="513" y="1597"/>
                    </a:cubicBezTo>
                    <a:cubicBezTo>
                      <a:pt x="501" y="1576"/>
                      <a:pt x="506" y="1542"/>
                      <a:pt x="476" y="1518"/>
                    </a:cubicBezTo>
                    <a:lnTo>
                      <a:pt x="476" y="1518"/>
                    </a:lnTo>
                    <a:cubicBezTo>
                      <a:pt x="493" y="1525"/>
                      <a:pt x="506" y="1527"/>
                      <a:pt x="514" y="1527"/>
                    </a:cubicBezTo>
                    <a:cubicBezTo>
                      <a:pt x="561" y="1527"/>
                      <a:pt x="503" y="1453"/>
                      <a:pt x="536" y="1453"/>
                    </a:cubicBezTo>
                    <a:cubicBezTo>
                      <a:pt x="544" y="1453"/>
                      <a:pt x="555" y="1457"/>
                      <a:pt x="573" y="1465"/>
                    </a:cubicBezTo>
                    <a:lnTo>
                      <a:pt x="589" y="1426"/>
                    </a:lnTo>
                    <a:lnTo>
                      <a:pt x="601" y="1433"/>
                    </a:lnTo>
                    <a:cubicBezTo>
                      <a:pt x="622" y="1414"/>
                      <a:pt x="601" y="1391"/>
                      <a:pt x="583" y="1365"/>
                    </a:cubicBezTo>
                    <a:cubicBezTo>
                      <a:pt x="592" y="1365"/>
                      <a:pt x="601" y="1375"/>
                      <a:pt x="606" y="1379"/>
                    </a:cubicBezTo>
                    <a:cubicBezTo>
                      <a:pt x="650" y="1361"/>
                      <a:pt x="647" y="1356"/>
                      <a:pt x="620" y="1291"/>
                    </a:cubicBezTo>
                    <a:lnTo>
                      <a:pt x="620" y="1291"/>
                    </a:lnTo>
                    <a:lnTo>
                      <a:pt x="654" y="1312"/>
                    </a:lnTo>
                    <a:cubicBezTo>
                      <a:pt x="643" y="1289"/>
                      <a:pt x="745" y="1303"/>
                      <a:pt x="736" y="1243"/>
                    </a:cubicBezTo>
                    <a:lnTo>
                      <a:pt x="736" y="1243"/>
                    </a:lnTo>
                    <a:cubicBezTo>
                      <a:pt x="740" y="1247"/>
                      <a:pt x="745" y="1252"/>
                      <a:pt x="747" y="1259"/>
                    </a:cubicBezTo>
                    <a:cubicBezTo>
                      <a:pt x="742" y="1192"/>
                      <a:pt x="905" y="1259"/>
                      <a:pt x="812" y="1145"/>
                    </a:cubicBezTo>
                    <a:lnTo>
                      <a:pt x="810" y="1099"/>
                    </a:lnTo>
                    <a:cubicBezTo>
                      <a:pt x="805" y="1101"/>
                      <a:pt x="801" y="1102"/>
                      <a:pt x="797" y="1102"/>
                    </a:cubicBezTo>
                    <a:cubicBezTo>
                      <a:pt x="769" y="1102"/>
                      <a:pt x="765" y="1049"/>
                      <a:pt x="740" y="1041"/>
                    </a:cubicBezTo>
                    <a:cubicBezTo>
                      <a:pt x="742" y="1037"/>
                      <a:pt x="747" y="1035"/>
                      <a:pt x="753" y="1035"/>
                    </a:cubicBezTo>
                    <a:cubicBezTo>
                      <a:pt x="771" y="1035"/>
                      <a:pt x="800" y="1050"/>
                      <a:pt x="791" y="1064"/>
                    </a:cubicBezTo>
                    <a:lnTo>
                      <a:pt x="784" y="1062"/>
                    </a:lnTo>
                    <a:lnTo>
                      <a:pt x="784" y="1062"/>
                    </a:lnTo>
                    <a:cubicBezTo>
                      <a:pt x="799" y="1081"/>
                      <a:pt x="810" y="1087"/>
                      <a:pt x="820" y="1087"/>
                    </a:cubicBezTo>
                    <a:cubicBezTo>
                      <a:pt x="834" y="1087"/>
                      <a:pt x="844" y="1076"/>
                      <a:pt x="856" y="1076"/>
                    </a:cubicBezTo>
                    <a:cubicBezTo>
                      <a:pt x="862" y="1076"/>
                      <a:pt x="869" y="1079"/>
                      <a:pt x="877" y="1090"/>
                    </a:cubicBezTo>
                    <a:cubicBezTo>
                      <a:pt x="940" y="1036"/>
                      <a:pt x="1030" y="1027"/>
                      <a:pt x="1095" y="997"/>
                    </a:cubicBezTo>
                    <a:lnTo>
                      <a:pt x="1055" y="951"/>
                    </a:lnTo>
                    <a:lnTo>
                      <a:pt x="1083" y="939"/>
                    </a:lnTo>
                    <a:cubicBezTo>
                      <a:pt x="1097" y="946"/>
                      <a:pt x="1118" y="974"/>
                      <a:pt x="1097" y="981"/>
                    </a:cubicBezTo>
                    <a:cubicBezTo>
                      <a:pt x="1101" y="984"/>
                      <a:pt x="1105" y="986"/>
                      <a:pt x="1107" y="986"/>
                    </a:cubicBezTo>
                    <a:cubicBezTo>
                      <a:pt x="1122" y="986"/>
                      <a:pt x="1112" y="938"/>
                      <a:pt x="1106" y="930"/>
                    </a:cubicBezTo>
                    <a:cubicBezTo>
                      <a:pt x="1156" y="930"/>
                      <a:pt x="1131" y="990"/>
                      <a:pt x="1140" y="990"/>
                    </a:cubicBezTo>
                    <a:cubicBezTo>
                      <a:pt x="1140" y="990"/>
                      <a:pt x="1141" y="990"/>
                      <a:pt x="1141" y="990"/>
                    </a:cubicBezTo>
                    <a:lnTo>
                      <a:pt x="1155" y="976"/>
                    </a:lnTo>
                    <a:lnTo>
                      <a:pt x="1148" y="974"/>
                    </a:lnTo>
                    <a:cubicBezTo>
                      <a:pt x="1148" y="946"/>
                      <a:pt x="1134" y="925"/>
                      <a:pt x="1160" y="913"/>
                    </a:cubicBezTo>
                    <a:cubicBezTo>
                      <a:pt x="1166" y="913"/>
                      <a:pt x="1172" y="917"/>
                      <a:pt x="1177" y="921"/>
                    </a:cubicBezTo>
                    <a:lnTo>
                      <a:pt x="1177" y="921"/>
                    </a:lnTo>
                    <a:cubicBezTo>
                      <a:pt x="1178" y="916"/>
                      <a:pt x="1179" y="914"/>
                      <a:pt x="1181" y="914"/>
                    </a:cubicBezTo>
                    <a:cubicBezTo>
                      <a:pt x="1183" y="914"/>
                      <a:pt x="1185" y="920"/>
                      <a:pt x="1188" y="927"/>
                    </a:cubicBezTo>
                    <a:lnTo>
                      <a:pt x="1180" y="924"/>
                    </a:lnTo>
                    <a:lnTo>
                      <a:pt x="1180" y="924"/>
                    </a:lnTo>
                    <a:cubicBezTo>
                      <a:pt x="1186" y="930"/>
                      <a:pt x="1190" y="937"/>
                      <a:pt x="1194" y="937"/>
                    </a:cubicBezTo>
                    <a:cubicBezTo>
                      <a:pt x="1194" y="937"/>
                      <a:pt x="1194" y="937"/>
                      <a:pt x="1195" y="937"/>
                    </a:cubicBezTo>
                    <a:cubicBezTo>
                      <a:pt x="1196" y="939"/>
                      <a:pt x="1196" y="940"/>
                      <a:pt x="1198" y="940"/>
                    </a:cubicBezTo>
                    <a:cubicBezTo>
                      <a:pt x="1199" y="940"/>
                      <a:pt x="1201" y="937"/>
                      <a:pt x="1204" y="932"/>
                    </a:cubicBezTo>
                    <a:lnTo>
                      <a:pt x="1241" y="916"/>
                    </a:lnTo>
                    <a:lnTo>
                      <a:pt x="1199" y="888"/>
                    </a:lnTo>
                    <a:cubicBezTo>
                      <a:pt x="1199" y="859"/>
                      <a:pt x="1229" y="869"/>
                      <a:pt x="1190" y="841"/>
                    </a:cubicBezTo>
                    <a:lnTo>
                      <a:pt x="1190" y="841"/>
                    </a:lnTo>
                    <a:cubicBezTo>
                      <a:pt x="1202" y="848"/>
                      <a:pt x="1214" y="851"/>
                      <a:pt x="1225" y="851"/>
                    </a:cubicBezTo>
                    <a:cubicBezTo>
                      <a:pt x="1276" y="851"/>
                      <a:pt x="1320" y="788"/>
                      <a:pt x="1344" y="788"/>
                    </a:cubicBezTo>
                    <a:cubicBezTo>
                      <a:pt x="1345" y="788"/>
                      <a:pt x="1346" y="788"/>
                      <a:pt x="1348" y="788"/>
                    </a:cubicBezTo>
                    <a:cubicBezTo>
                      <a:pt x="1343" y="758"/>
                      <a:pt x="1359" y="730"/>
                      <a:pt x="1389" y="719"/>
                    </a:cubicBezTo>
                    <a:cubicBezTo>
                      <a:pt x="1375" y="716"/>
                      <a:pt x="1336" y="679"/>
                      <a:pt x="1359" y="670"/>
                    </a:cubicBezTo>
                    <a:lnTo>
                      <a:pt x="1359" y="670"/>
                    </a:lnTo>
                    <a:cubicBezTo>
                      <a:pt x="1386" y="702"/>
                      <a:pt x="1402" y="710"/>
                      <a:pt x="1416" y="710"/>
                    </a:cubicBezTo>
                    <a:cubicBezTo>
                      <a:pt x="1430" y="710"/>
                      <a:pt x="1441" y="702"/>
                      <a:pt x="1459" y="702"/>
                    </a:cubicBezTo>
                    <a:cubicBezTo>
                      <a:pt x="1468" y="702"/>
                      <a:pt x="1479" y="704"/>
                      <a:pt x="1493" y="711"/>
                    </a:cubicBezTo>
                    <a:lnTo>
                      <a:pt x="1493" y="711"/>
                    </a:lnTo>
                    <a:cubicBezTo>
                      <a:pt x="1454" y="688"/>
                      <a:pt x="1539" y="655"/>
                      <a:pt x="1466" y="626"/>
                    </a:cubicBezTo>
                    <a:cubicBezTo>
                      <a:pt x="1468" y="625"/>
                      <a:pt x="1471" y="624"/>
                      <a:pt x="1473" y="624"/>
                    </a:cubicBezTo>
                    <a:cubicBezTo>
                      <a:pt x="1490" y="624"/>
                      <a:pt x="1502" y="652"/>
                      <a:pt x="1528" y="658"/>
                    </a:cubicBezTo>
                    <a:cubicBezTo>
                      <a:pt x="1533" y="596"/>
                      <a:pt x="1628" y="596"/>
                      <a:pt x="1656" y="540"/>
                    </a:cubicBezTo>
                    <a:cubicBezTo>
                      <a:pt x="1644" y="531"/>
                      <a:pt x="1621" y="524"/>
                      <a:pt x="1612" y="501"/>
                    </a:cubicBezTo>
                    <a:lnTo>
                      <a:pt x="1612" y="501"/>
                    </a:lnTo>
                    <a:lnTo>
                      <a:pt x="1691" y="519"/>
                    </a:lnTo>
                    <a:cubicBezTo>
                      <a:pt x="1693" y="507"/>
                      <a:pt x="1644" y="471"/>
                      <a:pt x="1670" y="471"/>
                    </a:cubicBezTo>
                    <a:cubicBezTo>
                      <a:pt x="1673" y="471"/>
                      <a:pt x="1678" y="472"/>
                      <a:pt x="1684" y="473"/>
                    </a:cubicBezTo>
                    <a:cubicBezTo>
                      <a:pt x="1672" y="468"/>
                      <a:pt x="1656" y="461"/>
                      <a:pt x="1656" y="454"/>
                    </a:cubicBezTo>
                    <a:cubicBezTo>
                      <a:pt x="1721" y="427"/>
                      <a:pt x="1744" y="366"/>
                      <a:pt x="1772" y="315"/>
                    </a:cubicBezTo>
                    <a:cubicBezTo>
                      <a:pt x="1795" y="250"/>
                      <a:pt x="1851" y="202"/>
                      <a:pt x="1916" y="185"/>
                    </a:cubicBezTo>
                    <a:lnTo>
                      <a:pt x="1916" y="185"/>
                    </a:lnTo>
                    <a:cubicBezTo>
                      <a:pt x="1912" y="186"/>
                      <a:pt x="1909" y="186"/>
                      <a:pt x="1906" y="186"/>
                    </a:cubicBezTo>
                    <a:cubicBezTo>
                      <a:pt x="1884" y="186"/>
                      <a:pt x="1886" y="177"/>
                      <a:pt x="1890" y="167"/>
                    </a:cubicBezTo>
                    <a:lnTo>
                      <a:pt x="1890" y="167"/>
                    </a:lnTo>
                    <a:cubicBezTo>
                      <a:pt x="1889" y="167"/>
                      <a:pt x="1888" y="168"/>
                      <a:pt x="1887" y="168"/>
                    </a:cubicBezTo>
                    <a:cubicBezTo>
                      <a:pt x="1876" y="168"/>
                      <a:pt x="1856" y="150"/>
                      <a:pt x="1839" y="144"/>
                    </a:cubicBezTo>
                    <a:lnTo>
                      <a:pt x="1913" y="123"/>
                    </a:lnTo>
                    <a:cubicBezTo>
                      <a:pt x="1865" y="93"/>
                      <a:pt x="1932" y="74"/>
                      <a:pt x="1885" y="49"/>
                    </a:cubicBezTo>
                    <a:lnTo>
                      <a:pt x="1885" y="49"/>
                    </a:lnTo>
                    <a:lnTo>
                      <a:pt x="1888" y="67"/>
                    </a:lnTo>
                    <a:cubicBezTo>
                      <a:pt x="1839" y="23"/>
                      <a:pt x="1749" y="37"/>
                      <a:pt x="16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20" name="Google Shape;6420;p40"/>
              <p:cNvSpPr/>
              <p:nvPr/>
            </p:nvSpPr>
            <p:spPr>
              <a:xfrm>
                <a:off x="467975" y="1653650"/>
                <a:ext cx="525" cy="225"/>
              </a:xfrm>
              <a:custGeom>
                <a:avLst/>
                <a:gdLst/>
                <a:ahLst/>
                <a:cxnLst/>
                <a:rect l="l" t="t" r="r" b="b"/>
                <a:pathLst>
                  <a:path w="21" h="9" extrusionOk="0">
                    <a:moveTo>
                      <a:pt x="16" y="1"/>
                    </a:moveTo>
                    <a:cubicBezTo>
                      <a:pt x="11" y="1"/>
                      <a:pt x="5" y="3"/>
                      <a:pt x="0" y="9"/>
                    </a:cubicBezTo>
                    <a:cubicBezTo>
                      <a:pt x="7" y="4"/>
                      <a:pt x="14" y="4"/>
                      <a:pt x="21" y="2"/>
                    </a:cubicBezTo>
                    <a:cubicBezTo>
                      <a:pt x="19" y="1"/>
                      <a:pt x="1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21" name="Google Shape;6421;p40"/>
              <p:cNvSpPr/>
              <p:nvPr/>
            </p:nvSpPr>
            <p:spPr>
              <a:xfrm>
                <a:off x="473650" y="1628475"/>
                <a:ext cx="125" cy="125"/>
              </a:xfrm>
              <a:custGeom>
                <a:avLst/>
                <a:gdLst/>
                <a:ahLst/>
                <a:cxnLst/>
                <a:rect l="l" t="t" r="r" b="b"/>
                <a:pathLst>
                  <a:path w="5" h="5" extrusionOk="0">
                    <a:moveTo>
                      <a:pt x="0" y="0"/>
                    </a:moveTo>
                    <a:cubicBezTo>
                      <a:pt x="0" y="3"/>
                      <a:pt x="3" y="5"/>
                      <a:pt x="5"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22" name="Google Shape;6422;p40"/>
              <p:cNvSpPr/>
              <p:nvPr/>
            </p:nvSpPr>
            <p:spPr>
              <a:xfrm>
                <a:off x="480825" y="1676350"/>
                <a:ext cx="325" cy="600"/>
              </a:xfrm>
              <a:custGeom>
                <a:avLst/>
                <a:gdLst/>
                <a:ahLst/>
                <a:cxnLst/>
                <a:rect l="l" t="t" r="r" b="b"/>
                <a:pathLst>
                  <a:path w="13" h="24" extrusionOk="0">
                    <a:moveTo>
                      <a:pt x="12" y="0"/>
                    </a:moveTo>
                    <a:lnTo>
                      <a:pt x="12" y="0"/>
                    </a:lnTo>
                    <a:cubicBezTo>
                      <a:pt x="5" y="7"/>
                      <a:pt x="1" y="14"/>
                      <a:pt x="8" y="23"/>
                    </a:cubicBezTo>
                    <a:cubicBezTo>
                      <a:pt x="5" y="14"/>
                      <a:pt x="8"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23" name="Google Shape;6423;p40"/>
              <p:cNvSpPr/>
              <p:nvPr/>
            </p:nvSpPr>
            <p:spPr>
              <a:xfrm>
                <a:off x="499675" y="1678300"/>
                <a:ext cx="600" cy="625"/>
              </a:xfrm>
              <a:custGeom>
                <a:avLst/>
                <a:gdLst/>
                <a:ahLst/>
                <a:cxnLst/>
                <a:rect l="l" t="t" r="r" b="b"/>
                <a:pathLst>
                  <a:path w="24" h="25" extrusionOk="0">
                    <a:moveTo>
                      <a:pt x="0" y="1"/>
                    </a:moveTo>
                    <a:lnTo>
                      <a:pt x="0" y="1"/>
                    </a:lnTo>
                    <a:cubicBezTo>
                      <a:pt x="9" y="8"/>
                      <a:pt x="5" y="15"/>
                      <a:pt x="5" y="24"/>
                    </a:cubicBezTo>
                    <a:cubicBezTo>
                      <a:pt x="10" y="18"/>
                      <a:pt x="16" y="8"/>
                      <a:pt x="21" y="7"/>
                    </a:cubicBezTo>
                    <a:lnTo>
                      <a:pt x="21" y="7"/>
                    </a:lnTo>
                    <a:lnTo>
                      <a:pt x="23" y="8"/>
                    </a:lnTo>
                    <a:cubicBezTo>
                      <a:pt x="23" y="7"/>
                      <a:pt x="22" y="7"/>
                      <a:pt x="21" y="7"/>
                    </a:cubicBezTo>
                    <a:cubicBezTo>
                      <a:pt x="21" y="7"/>
                      <a:pt x="21" y="7"/>
                      <a:pt x="21" y="7"/>
                    </a:cubicBezTo>
                    <a:lnTo>
                      <a:pt x="21" y="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24" name="Google Shape;6424;p40"/>
              <p:cNvSpPr/>
              <p:nvPr/>
            </p:nvSpPr>
            <p:spPr>
              <a:xfrm>
                <a:off x="498700" y="1685225"/>
                <a:ext cx="650" cy="425"/>
              </a:xfrm>
              <a:custGeom>
                <a:avLst/>
                <a:gdLst/>
                <a:ahLst/>
                <a:cxnLst/>
                <a:rect l="l" t="t" r="r" b="b"/>
                <a:pathLst>
                  <a:path w="26" h="17" extrusionOk="0">
                    <a:moveTo>
                      <a:pt x="14" y="1"/>
                    </a:moveTo>
                    <a:cubicBezTo>
                      <a:pt x="7" y="1"/>
                      <a:pt x="1" y="5"/>
                      <a:pt x="2" y="14"/>
                    </a:cubicBezTo>
                    <a:cubicBezTo>
                      <a:pt x="6" y="14"/>
                      <a:pt x="7" y="17"/>
                      <a:pt x="9" y="17"/>
                    </a:cubicBezTo>
                    <a:cubicBezTo>
                      <a:pt x="10" y="17"/>
                      <a:pt x="10" y="17"/>
                      <a:pt x="11" y="16"/>
                    </a:cubicBezTo>
                    <a:lnTo>
                      <a:pt x="25" y="4"/>
                    </a:lnTo>
                    <a:cubicBezTo>
                      <a:pt x="22" y="2"/>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25" name="Google Shape;6425;p40"/>
              <p:cNvSpPr/>
              <p:nvPr/>
            </p:nvSpPr>
            <p:spPr>
              <a:xfrm>
                <a:off x="497725" y="1681100"/>
                <a:ext cx="1625" cy="725"/>
              </a:xfrm>
              <a:custGeom>
                <a:avLst/>
                <a:gdLst/>
                <a:ahLst/>
                <a:cxnLst/>
                <a:rect l="l" t="t" r="r" b="b"/>
                <a:pathLst>
                  <a:path w="65" h="29" extrusionOk="0">
                    <a:moveTo>
                      <a:pt x="23" y="0"/>
                    </a:moveTo>
                    <a:cubicBezTo>
                      <a:pt x="0" y="23"/>
                      <a:pt x="14" y="23"/>
                      <a:pt x="28" y="28"/>
                    </a:cubicBezTo>
                    <a:lnTo>
                      <a:pt x="28" y="28"/>
                    </a:lnTo>
                    <a:cubicBezTo>
                      <a:pt x="64" y="0"/>
                      <a:pt x="43" y="0"/>
                      <a:pt x="23" y="0"/>
                    </a:cubicBezTo>
                    <a:close/>
                    <a:moveTo>
                      <a:pt x="28" y="28"/>
                    </a:moveTo>
                    <a:cubicBezTo>
                      <a:pt x="28" y="28"/>
                      <a:pt x="27" y="28"/>
                      <a:pt x="27" y="28"/>
                    </a:cubicBezTo>
                    <a:lnTo>
                      <a:pt x="30" y="28"/>
                    </a:lnTo>
                    <a:cubicBezTo>
                      <a:pt x="29" y="28"/>
                      <a:pt x="28" y="28"/>
                      <a:pt x="28"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26" name="Google Shape;6426;p40"/>
              <p:cNvSpPr/>
              <p:nvPr/>
            </p:nvSpPr>
            <p:spPr>
              <a:xfrm>
                <a:off x="498575" y="1681800"/>
                <a:ext cx="600" cy="300"/>
              </a:xfrm>
              <a:custGeom>
                <a:avLst/>
                <a:gdLst/>
                <a:ahLst/>
                <a:cxnLst/>
                <a:rect l="l" t="t" r="r" b="b"/>
                <a:pathLst>
                  <a:path w="24" h="12" extrusionOk="0">
                    <a:moveTo>
                      <a:pt x="0" y="2"/>
                    </a:moveTo>
                    <a:lnTo>
                      <a:pt x="0" y="2"/>
                    </a:lnTo>
                    <a:cubicBezTo>
                      <a:pt x="2" y="5"/>
                      <a:pt x="7" y="7"/>
                      <a:pt x="9" y="12"/>
                    </a:cubicBezTo>
                    <a:cubicBezTo>
                      <a:pt x="23" y="0"/>
                      <a:pt x="9" y="5"/>
                      <a:pt x="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27" name="Google Shape;6427;p40"/>
              <p:cNvSpPr/>
              <p:nvPr/>
            </p:nvSpPr>
            <p:spPr>
              <a:xfrm>
                <a:off x="496125" y="1676550"/>
                <a:ext cx="1700" cy="725"/>
              </a:xfrm>
              <a:custGeom>
                <a:avLst/>
                <a:gdLst/>
                <a:ahLst/>
                <a:cxnLst/>
                <a:rect l="l" t="t" r="r" b="b"/>
                <a:pathLst>
                  <a:path w="68" h="29" extrusionOk="0">
                    <a:moveTo>
                      <a:pt x="62" y="0"/>
                    </a:moveTo>
                    <a:cubicBezTo>
                      <a:pt x="48" y="0"/>
                      <a:pt x="1" y="22"/>
                      <a:pt x="33" y="27"/>
                    </a:cubicBezTo>
                    <a:cubicBezTo>
                      <a:pt x="33" y="28"/>
                      <a:pt x="34" y="28"/>
                      <a:pt x="34" y="28"/>
                    </a:cubicBezTo>
                    <a:cubicBezTo>
                      <a:pt x="39" y="28"/>
                      <a:pt x="57" y="8"/>
                      <a:pt x="59" y="8"/>
                    </a:cubicBezTo>
                    <a:cubicBezTo>
                      <a:pt x="60" y="8"/>
                      <a:pt x="60" y="9"/>
                      <a:pt x="59" y="11"/>
                    </a:cubicBezTo>
                    <a:cubicBezTo>
                      <a:pt x="68" y="3"/>
                      <a:pt x="67"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28" name="Google Shape;6428;p40"/>
              <p:cNvSpPr/>
              <p:nvPr/>
            </p:nvSpPr>
            <p:spPr>
              <a:xfrm>
                <a:off x="496375" y="1682375"/>
                <a:ext cx="775" cy="825"/>
              </a:xfrm>
              <a:custGeom>
                <a:avLst/>
                <a:gdLst/>
                <a:ahLst/>
                <a:cxnLst/>
                <a:rect l="l" t="t" r="r" b="b"/>
                <a:pathLst>
                  <a:path w="31" h="33" extrusionOk="0">
                    <a:moveTo>
                      <a:pt x="30" y="0"/>
                    </a:moveTo>
                    <a:lnTo>
                      <a:pt x="0" y="19"/>
                    </a:lnTo>
                    <a:lnTo>
                      <a:pt x="5" y="33"/>
                    </a:lnTo>
                    <a:lnTo>
                      <a:pt x="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29" name="Google Shape;6429;p40"/>
              <p:cNvSpPr/>
              <p:nvPr/>
            </p:nvSpPr>
            <p:spPr>
              <a:xfrm>
                <a:off x="495025" y="1680900"/>
                <a:ext cx="600" cy="625"/>
              </a:xfrm>
              <a:custGeom>
                <a:avLst/>
                <a:gdLst/>
                <a:ahLst/>
                <a:cxnLst/>
                <a:rect l="l" t="t" r="r" b="b"/>
                <a:pathLst>
                  <a:path w="24" h="25" extrusionOk="0">
                    <a:moveTo>
                      <a:pt x="7" y="1"/>
                    </a:moveTo>
                    <a:cubicBezTo>
                      <a:pt x="5" y="1"/>
                      <a:pt x="3" y="1"/>
                      <a:pt x="1" y="4"/>
                    </a:cubicBezTo>
                    <a:lnTo>
                      <a:pt x="10" y="24"/>
                    </a:lnTo>
                    <a:cubicBezTo>
                      <a:pt x="12" y="20"/>
                      <a:pt x="19" y="18"/>
                      <a:pt x="24" y="18"/>
                    </a:cubicBezTo>
                    <a:cubicBezTo>
                      <a:pt x="17" y="10"/>
                      <a:pt x="12"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30" name="Google Shape;6430;p40"/>
              <p:cNvSpPr/>
              <p:nvPr/>
            </p:nvSpPr>
            <p:spPr>
              <a:xfrm>
                <a:off x="495550" y="1681325"/>
                <a:ext cx="500" cy="200"/>
              </a:xfrm>
              <a:custGeom>
                <a:avLst/>
                <a:gdLst/>
                <a:ahLst/>
                <a:cxnLst/>
                <a:rect l="l" t="t" r="r" b="b"/>
                <a:pathLst>
                  <a:path w="20" h="8" extrusionOk="0">
                    <a:moveTo>
                      <a:pt x="1" y="1"/>
                    </a:moveTo>
                    <a:cubicBezTo>
                      <a:pt x="5" y="5"/>
                      <a:pt x="12" y="7"/>
                      <a:pt x="19" y="7"/>
                    </a:cubicBezTo>
                    <a:cubicBezTo>
                      <a:pt x="15" y="3"/>
                      <a:pt x="8"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31" name="Google Shape;6431;p40"/>
              <p:cNvSpPr/>
              <p:nvPr/>
            </p:nvSpPr>
            <p:spPr>
              <a:xfrm>
                <a:off x="495550" y="1682375"/>
                <a:ext cx="250" cy="550"/>
              </a:xfrm>
              <a:custGeom>
                <a:avLst/>
                <a:gdLst/>
                <a:ahLst/>
                <a:cxnLst/>
                <a:rect l="l" t="t" r="r" b="b"/>
                <a:pathLst>
                  <a:path w="10" h="22" extrusionOk="0">
                    <a:moveTo>
                      <a:pt x="1" y="0"/>
                    </a:moveTo>
                    <a:lnTo>
                      <a:pt x="8" y="21"/>
                    </a:lnTo>
                    <a:lnTo>
                      <a:pt x="10" y="1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32" name="Google Shape;6432;p40"/>
              <p:cNvSpPr/>
              <p:nvPr/>
            </p:nvSpPr>
            <p:spPr>
              <a:xfrm>
                <a:off x="489650" y="1677375"/>
                <a:ext cx="950" cy="550"/>
              </a:xfrm>
              <a:custGeom>
                <a:avLst/>
                <a:gdLst/>
                <a:ahLst/>
                <a:cxnLst/>
                <a:rect l="l" t="t" r="r" b="b"/>
                <a:pathLst>
                  <a:path w="38" h="22" extrusionOk="0">
                    <a:moveTo>
                      <a:pt x="12" y="1"/>
                    </a:moveTo>
                    <a:cubicBezTo>
                      <a:pt x="0" y="12"/>
                      <a:pt x="2" y="22"/>
                      <a:pt x="12" y="22"/>
                    </a:cubicBezTo>
                    <a:cubicBezTo>
                      <a:pt x="23" y="17"/>
                      <a:pt x="33" y="17"/>
                      <a:pt x="37" y="3"/>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33" name="Google Shape;6433;p40"/>
              <p:cNvSpPr/>
              <p:nvPr/>
            </p:nvSpPr>
            <p:spPr>
              <a:xfrm>
                <a:off x="489825" y="1679925"/>
                <a:ext cx="775" cy="1025"/>
              </a:xfrm>
              <a:custGeom>
                <a:avLst/>
                <a:gdLst/>
                <a:ahLst/>
                <a:cxnLst/>
                <a:rect l="l" t="t" r="r" b="b"/>
                <a:pathLst>
                  <a:path w="31" h="41" extrusionOk="0">
                    <a:moveTo>
                      <a:pt x="30" y="1"/>
                    </a:moveTo>
                    <a:lnTo>
                      <a:pt x="0" y="40"/>
                    </a:lnTo>
                    <a:lnTo>
                      <a:pt x="21" y="29"/>
                    </a:lnTo>
                    <a:cubicBezTo>
                      <a:pt x="21" y="19"/>
                      <a:pt x="26" y="8"/>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34" name="Google Shape;6434;p40"/>
              <p:cNvSpPr/>
              <p:nvPr/>
            </p:nvSpPr>
            <p:spPr>
              <a:xfrm>
                <a:off x="487550" y="1680000"/>
                <a:ext cx="1525" cy="700"/>
              </a:xfrm>
              <a:custGeom>
                <a:avLst/>
                <a:gdLst/>
                <a:ahLst/>
                <a:cxnLst/>
                <a:rect l="l" t="t" r="r" b="b"/>
                <a:pathLst>
                  <a:path w="61" h="28" extrusionOk="0">
                    <a:moveTo>
                      <a:pt x="52" y="0"/>
                    </a:moveTo>
                    <a:lnTo>
                      <a:pt x="52" y="0"/>
                    </a:lnTo>
                    <a:cubicBezTo>
                      <a:pt x="40" y="9"/>
                      <a:pt x="1" y="16"/>
                      <a:pt x="26" y="28"/>
                    </a:cubicBezTo>
                    <a:cubicBezTo>
                      <a:pt x="35" y="19"/>
                      <a:pt x="61" y="19"/>
                      <a:pt x="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35" name="Google Shape;6435;p40"/>
              <p:cNvSpPr/>
              <p:nvPr/>
            </p:nvSpPr>
            <p:spPr>
              <a:xfrm>
                <a:off x="482675" y="1672350"/>
                <a:ext cx="1600" cy="1525"/>
              </a:xfrm>
              <a:custGeom>
                <a:avLst/>
                <a:gdLst/>
                <a:ahLst/>
                <a:cxnLst/>
                <a:rect l="l" t="t" r="r" b="b"/>
                <a:pathLst>
                  <a:path w="64" h="61" extrusionOk="0">
                    <a:moveTo>
                      <a:pt x="64" y="0"/>
                    </a:moveTo>
                    <a:lnTo>
                      <a:pt x="1" y="58"/>
                    </a:lnTo>
                    <a:lnTo>
                      <a:pt x="6" y="60"/>
                    </a:lnTo>
                    <a:lnTo>
                      <a:pt x="6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36" name="Google Shape;6436;p40"/>
              <p:cNvSpPr/>
              <p:nvPr/>
            </p:nvSpPr>
            <p:spPr>
              <a:xfrm>
                <a:off x="473300" y="1670550"/>
                <a:ext cx="1650" cy="950"/>
              </a:xfrm>
              <a:custGeom>
                <a:avLst/>
                <a:gdLst/>
                <a:ahLst/>
                <a:cxnLst/>
                <a:rect l="l" t="t" r="r" b="b"/>
                <a:pathLst>
                  <a:path w="66" h="38" extrusionOk="0">
                    <a:moveTo>
                      <a:pt x="40" y="0"/>
                    </a:moveTo>
                    <a:cubicBezTo>
                      <a:pt x="32" y="0"/>
                      <a:pt x="23" y="6"/>
                      <a:pt x="0" y="26"/>
                    </a:cubicBezTo>
                    <a:cubicBezTo>
                      <a:pt x="1" y="35"/>
                      <a:pt x="4" y="37"/>
                      <a:pt x="9" y="37"/>
                    </a:cubicBezTo>
                    <a:cubicBezTo>
                      <a:pt x="18" y="37"/>
                      <a:pt x="32" y="26"/>
                      <a:pt x="40" y="26"/>
                    </a:cubicBezTo>
                    <a:cubicBezTo>
                      <a:pt x="44" y="26"/>
                      <a:pt x="46" y="29"/>
                      <a:pt x="44" y="37"/>
                    </a:cubicBezTo>
                    <a:cubicBezTo>
                      <a:pt x="65" y="30"/>
                      <a:pt x="47" y="10"/>
                      <a:pt x="65" y="5"/>
                    </a:cubicBezTo>
                    <a:cubicBezTo>
                      <a:pt x="53" y="4"/>
                      <a:pt x="47"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37" name="Google Shape;6437;p40"/>
              <p:cNvSpPr/>
              <p:nvPr/>
            </p:nvSpPr>
            <p:spPr>
              <a:xfrm>
                <a:off x="513575" y="1603900"/>
                <a:ext cx="775" cy="300"/>
              </a:xfrm>
              <a:custGeom>
                <a:avLst/>
                <a:gdLst/>
                <a:ahLst/>
                <a:cxnLst/>
                <a:rect l="l" t="t" r="r" b="b"/>
                <a:pathLst>
                  <a:path w="31" h="12" extrusionOk="0">
                    <a:moveTo>
                      <a:pt x="1" y="0"/>
                    </a:moveTo>
                    <a:lnTo>
                      <a:pt x="8" y="12"/>
                    </a:lnTo>
                    <a:lnTo>
                      <a:pt x="31"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38" name="Google Shape;6438;p40"/>
              <p:cNvSpPr/>
              <p:nvPr/>
            </p:nvSpPr>
            <p:spPr>
              <a:xfrm>
                <a:off x="512650" y="1602500"/>
                <a:ext cx="1350" cy="725"/>
              </a:xfrm>
              <a:custGeom>
                <a:avLst/>
                <a:gdLst/>
                <a:ahLst/>
                <a:cxnLst/>
                <a:rect l="l" t="t" r="r" b="b"/>
                <a:pathLst>
                  <a:path w="54" h="29" extrusionOk="0">
                    <a:moveTo>
                      <a:pt x="12" y="1"/>
                    </a:moveTo>
                    <a:cubicBezTo>
                      <a:pt x="12" y="5"/>
                      <a:pt x="14" y="10"/>
                      <a:pt x="5" y="10"/>
                    </a:cubicBezTo>
                    <a:cubicBezTo>
                      <a:pt x="4" y="10"/>
                      <a:pt x="2" y="10"/>
                      <a:pt x="0" y="10"/>
                    </a:cubicBezTo>
                    <a:lnTo>
                      <a:pt x="0" y="10"/>
                    </a:lnTo>
                    <a:lnTo>
                      <a:pt x="54" y="29"/>
                    </a:lnTo>
                    <a:lnTo>
                      <a:pt x="54" y="29"/>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39" name="Google Shape;6439;p40"/>
              <p:cNvSpPr/>
              <p:nvPr/>
            </p:nvSpPr>
            <p:spPr>
              <a:xfrm>
                <a:off x="464825" y="1642425"/>
                <a:ext cx="900" cy="325"/>
              </a:xfrm>
              <a:custGeom>
                <a:avLst/>
                <a:gdLst/>
                <a:ahLst/>
                <a:cxnLst/>
                <a:rect l="l" t="t" r="r" b="b"/>
                <a:pathLst>
                  <a:path w="36" h="13" extrusionOk="0">
                    <a:moveTo>
                      <a:pt x="36" y="1"/>
                    </a:moveTo>
                    <a:lnTo>
                      <a:pt x="1" y="8"/>
                    </a:lnTo>
                    <a:lnTo>
                      <a:pt x="13" y="13"/>
                    </a:lnTo>
                    <a:cubicBezTo>
                      <a:pt x="29" y="13"/>
                      <a:pt x="31" y="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40" name="Google Shape;6440;p40"/>
              <p:cNvSpPr/>
              <p:nvPr/>
            </p:nvSpPr>
            <p:spPr>
              <a:xfrm>
                <a:off x="468075" y="1636400"/>
                <a:ext cx="1250" cy="450"/>
              </a:xfrm>
              <a:custGeom>
                <a:avLst/>
                <a:gdLst/>
                <a:ahLst/>
                <a:cxnLst/>
                <a:rect l="l" t="t" r="r" b="b"/>
                <a:pathLst>
                  <a:path w="50" h="18" extrusionOk="0">
                    <a:moveTo>
                      <a:pt x="3" y="1"/>
                    </a:moveTo>
                    <a:lnTo>
                      <a:pt x="1" y="6"/>
                    </a:lnTo>
                    <a:lnTo>
                      <a:pt x="49" y="17"/>
                    </a:lnTo>
                    <a:lnTo>
                      <a:pt x="49" y="17"/>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41" name="Google Shape;6441;p40"/>
              <p:cNvSpPr/>
              <p:nvPr/>
            </p:nvSpPr>
            <p:spPr>
              <a:xfrm>
                <a:off x="469250" y="1630800"/>
                <a:ext cx="1475" cy="775"/>
              </a:xfrm>
              <a:custGeom>
                <a:avLst/>
                <a:gdLst/>
                <a:ahLst/>
                <a:cxnLst/>
                <a:rect l="l" t="t" r="r" b="b"/>
                <a:pathLst>
                  <a:path w="59" h="31" extrusionOk="0">
                    <a:moveTo>
                      <a:pt x="12" y="0"/>
                    </a:moveTo>
                    <a:lnTo>
                      <a:pt x="12" y="0"/>
                    </a:lnTo>
                    <a:cubicBezTo>
                      <a:pt x="6" y="5"/>
                      <a:pt x="6" y="16"/>
                      <a:pt x="4" y="24"/>
                    </a:cubicBezTo>
                    <a:lnTo>
                      <a:pt x="4" y="24"/>
                    </a:lnTo>
                    <a:cubicBezTo>
                      <a:pt x="17" y="11"/>
                      <a:pt x="59" y="25"/>
                      <a:pt x="12" y="0"/>
                    </a:cubicBezTo>
                    <a:close/>
                    <a:moveTo>
                      <a:pt x="4" y="24"/>
                    </a:moveTo>
                    <a:cubicBezTo>
                      <a:pt x="2" y="25"/>
                      <a:pt x="1" y="27"/>
                      <a:pt x="0" y="30"/>
                    </a:cubicBezTo>
                    <a:cubicBezTo>
                      <a:pt x="2" y="28"/>
                      <a:pt x="3" y="26"/>
                      <a:pt x="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42" name="Google Shape;6442;p40"/>
              <p:cNvSpPr/>
              <p:nvPr/>
            </p:nvSpPr>
            <p:spPr>
              <a:xfrm>
                <a:off x="514225" y="1602775"/>
                <a:ext cx="1000" cy="575"/>
              </a:xfrm>
              <a:custGeom>
                <a:avLst/>
                <a:gdLst/>
                <a:ahLst/>
                <a:cxnLst/>
                <a:rect l="l" t="t" r="r" b="b"/>
                <a:pathLst>
                  <a:path w="40" h="23" extrusionOk="0">
                    <a:moveTo>
                      <a:pt x="6" y="1"/>
                    </a:moveTo>
                    <a:cubicBezTo>
                      <a:pt x="6" y="1"/>
                      <a:pt x="6" y="1"/>
                      <a:pt x="7" y="1"/>
                    </a:cubicBezTo>
                    <a:lnTo>
                      <a:pt x="7" y="1"/>
                    </a:lnTo>
                    <a:cubicBezTo>
                      <a:pt x="7" y="1"/>
                      <a:pt x="7" y="1"/>
                      <a:pt x="7" y="1"/>
                    </a:cubicBezTo>
                    <a:cubicBezTo>
                      <a:pt x="6" y="1"/>
                      <a:pt x="6" y="1"/>
                      <a:pt x="6" y="1"/>
                    </a:cubicBezTo>
                    <a:close/>
                    <a:moveTo>
                      <a:pt x="7" y="1"/>
                    </a:moveTo>
                    <a:lnTo>
                      <a:pt x="7" y="1"/>
                    </a:lnTo>
                    <a:cubicBezTo>
                      <a:pt x="0" y="8"/>
                      <a:pt x="35" y="18"/>
                      <a:pt x="39" y="22"/>
                    </a:cubicBezTo>
                    <a:cubicBezTo>
                      <a:pt x="38" y="11"/>
                      <a:pt x="13"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43" name="Google Shape;6443;p40"/>
              <p:cNvSpPr/>
              <p:nvPr/>
            </p:nvSpPr>
            <p:spPr>
              <a:xfrm>
                <a:off x="513450" y="1598575"/>
                <a:ext cx="675" cy="700"/>
              </a:xfrm>
              <a:custGeom>
                <a:avLst/>
                <a:gdLst/>
                <a:ahLst/>
                <a:cxnLst/>
                <a:rect l="l" t="t" r="r" b="b"/>
                <a:pathLst>
                  <a:path w="27" h="28" extrusionOk="0">
                    <a:moveTo>
                      <a:pt x="1" y="0"/>
                    </a:moveTo>
                    <a:lnTo>
                      <a:pt x="13" y="23"/>
                    </a:lnTo>
                    <a:lnTo>
                      <a:pt x="26"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44" name="Google Shape;6444;p40"/>
              <p:cNvSpPr/>
              <p:nvPr/>
            </p:nvSpPr>
            <p:spPr>
              <a:xfrm>
                <a:off x="513500" y="1596300"/>
                <a:ext cx="1375" cy="2050"/>
              </a:xfrm>
              <a:custGeom>
                <a:avLst/>
                <a:gdLst/>
                <a:ahLst/>
                <a:cxnLst/>
                <a:rect l="l" t="t" r="r" b="b"/>
                <a:pathLst>
                  <a:path w="55" h="82" extrusionOk="0">
                    <a:moveTo>
                      <a:pt x="44" y="0"/>
                    </a:moveTo>
                    <a:cubicBezTo>
                      <a:pt x="1" y="0"/>
                      <a:pt x="48" y="46"/>
                      <a:pt x="22" y="59"/>
                    </a:cubicBezTo>
                    <a:lnTo>
                      <a:pt x="8" y="59"/>
                    </a:lnTo>
                    <a:lnTo>
                      <a:pt x="50" y="82"/>
                    </a:lnTo>
                    <a:cubicBezTo>
                      <a:pt x="50" y="54"/>
                      <a:pt x="31" y="12"/>
                      <a:pt x="55" y="1"/>
                    </a:cubicBezTo>
                    <a:cubicBezTo>
                      <a:pt x="51" y="0"/>
                      <a:pt x="47"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45" name="Google Shape;6445;p40"/>
              <p:cNvSpPr/>
              <p:nvPr/>
            </p:nvSpPr>
            <p:spPr>
              <a:xfrm>
                <a:off x="518050" y="1595425"/>
                <a:ext cx="425" cy="550"/>
              </a:xfrm>
              <a:custGeom>
                <a:avLst/>
                <a:gdLst/>
                <a:ahLst/>
                <a:cxnLst/>
                <a:rect l="l" t="t" r="r" b="b"/>
                <a:pathLst>
                  <a:path w="17" h="22" extrusionOk="0">
                    <a:moveTo>
                      <a:pt x="1" y="1"/>
                    </a:moveTo>
                    <a:lnTo>
                      <a:pt x="1" y="1"/>
                    </a:lnTo>
                    <a:cubicBezTo>
                      <a:pt x="1" y="1"/>
                      <a:pt x="1" y="1"/>
                      <a:pt x="1" y="1"/>
                    </a:cubicBezTo>
                    <a:lnTo>
                      <a:pt x="1" y="1"/>
                    </a:lnTo>
                    <a:cubicBezTo>
                      <a:pt x="1" y="1"/>
                      <a:pt x="1" y="1"/>
                      <a:pt x="1" y="1"/>
                    </a:cubicBezTo>
                    <a:close/>
                    <a:moveTo>
                      <a:pt x="1" y="1"/>
                    </a:moveTo>
                    <a:cubicBezTo>
                      <a:pt x="2" y="2"/>
                      <a:pt x="4" y="8"/>
                      <a:pt x="5" y="22"/>
                    </a:cubicBezTo>
                    <a:cubicBezTo>
                      <a:pt x="6" y="21"/>
                      <a:pt x="7" y="20"/>
                      <a:pt x="8" y="20"/>
                    </a:cubicBezTo>
                    <a:cubicBezTo>
                      <a:pt x="9" y="20"/>
                      <a:pt x="10" y="21"/>
                      <a:pt x="12" y="22"/>
                    </a:cubicBezTo>
                    <a:cubicBezTo>
                      <a:pt x="12" y="17"/>
                      <a:pt x="14" y="12"/>
                      <a:pt x="16" y="8"/>
                    </a:cubicBezTo>
                    <a:cubicBezTo>
                      <a:pt x="6" y="7"/>
                      <a:pt x="2" y="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46" name="Google Shape;6446;p40"/>
              <p:cNvSpPr/>
              <p:nvPr/>
            </p:nvSpPr>
            <p:spPr>
              <a:xfrm>
                <a:off x="518300" y="1595900"/>
                <a:ext cx="375" cy="175"/>
              </a:xfrm>
              <a:custGeom>
                <a:avLst/>
                <a:gdLst/>
                <a:ahLst/>
                <a:cxnLst/>
                <a:rect l="l" t="t" r="r" b="b"/>
                <a:pathLst>
                  <a:path w="15" h="7" extrusionOk="0">
                    <a:moveTo>
                      <a:pt x="5" y="0"/>
                    </a:moveTo>
                    <a:cubicBezTo>
                      <a:pt x="4" y="0"/>
                      <a:pt x="3" y="0"/>
                      <a:pt x="2" y="0"/>
                    </a:cubicBezTo>
                    <a:cubicBezTo>
                      <a:pt x="1" y="5"/>
                      <a:pt x="3" y="6"/>
                      <a:pt x="5" y="6"/>
                    </a:cubicBezTo>
                    <a:cubicBezTo>
                      <a:pt x="9" y="6"/>
                      <a:pt x="1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47" name="Google Shape;6447;p40"/>
              <p:cNvSpPr/>
              <p:nvPr/>
            </p:nvSpPr>
            <p:spPr>
              <a:xfrm>
                <a:off x="518500" y="1594300"/>
                <a:ext cx="1125" cy="575"/>
              </a:xfrm>
              <a:custGeom>
                <a:avLst/>
                <a:gdLst/>
                <a:ahLst/>
                <a:cxnLst/>
                <a:rect l="l" t="t" r="r" b="b"/>
                <a:pathLst>
                  <a:path w="45" h="23" extrusionOk="0">
                    <a:moveTo>
                      <a:pt x="21" y="0"/>
                    </a:moveTo>
                    <a:cubicBezTo>
                      <a:pt x="15" y="0"/>
                      <a:pt x="8" y="1"/>
                      <a:pt x="1" y="2"/>
                    </a:cubicBezTo>
                    <a:lnTo>
                      <a:pt x="15" y="23"/>
                    </a:lnTo>
                    <a:cubicBezTo>
                      <a:pt x="26" y="23"/>
                      <a:pt x="34" y="14"/>
                      <a:pt x="40" y="14"/>
                    </a:cubicBezTo>
                    <a:cubicBezTo>
                      <a:pt x="42" y="14"/>
                      <a:pt x="43" y="14"/>
                      <a:pt x="45" y="16"/>
                    </a:cubicBezTo>
                    <a:cubicBezTo>
                      <a:pt x="40" y="3"/>
                      <a:pt x="32"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48" name="Google Shape;6448;p40"/>
              <p:cNvSpPr/>
              <p:nvPr/>
            </p:nvSpPr>
            <p:spPr>
              <a:xfrm>
                <a:off x="517525" y="1593650"/>
                <a:ext cx="375" cy="300"/>
              </a:xfrm>
              <a:custGeom>
                <a:avLst/>
                <a:gdLst/>
                <a:ahLst/>
                <a:cxnLst/>
                <a:rect l="l" t="t" r="r" b="b"/>
                <a:pathLst>
                  <a:path w="15" h="12" extrusionOk="0">
                    <a:moveTo>
                      <a:pt x="0" y="0"/>
                    </a:moveTo>
                    <a:lnTo>
                      <a:pt x="5" y="12"/>
                    </a:lnTo>
                    <a:cubicBezTo>
                      <a:pt x="12" y="12"/>
                      <a:pt x="14" y="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49" name="Google Shape;6449;p40"/>
              <p:cNvSpPr/>
              <p:nvPr/>
            </p:nvSpPr>
            <p:spPr>
              <a:xfrm>
                <a:off x="517225" y="1593900"/>
                <a:ext cx="775" cy="625"/>
              </a:xfrm>
              <a:custGeom>
                <a:avLst/>
                <a:gdLst/>
                <a:ahLst/>
                <a:cxnLst/>
                <a:rect l="l" t="t" r="r" b="b"/>
                <a:pathLst>
                  <a:path w="31" h="25" extrusionOk="0">
                    <a:moveTo>
                      <a:pt x="5" y="1"/>
                    </a:moveTo>
                    <a:cubicBezTo>
                      <a:pt x="1" y="1"/>
                      <a:pt x="2" y="3"/>
                      <a:pt x="21" y="11"/>
                    </a:cubicBezTo>
                    <a:cubicBezTo>
                      <a:pt x="18" y="10"/>
                      <a:pt x="17" y="10"/>
                      <a:pt x="16" y="10"/>
                    </a:cubicBezTo>
                    <a:cubicBezTo>
                      <a:pt x="11" y="10"/>
                      <a:pt x="23" y="17"/>
                      <a:pt x="31" y="25"/>
                    </a:cubicBezTo>
                    <a:lnTo>
                      <a:pt x="17" y="2"/>
                    </a:lnTo>
                    <a:cubicBezTo>
                      <a:pt x="13" y="2"/>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50" name="Google Shape;6450;p40"/>
              <p:cNvSpPr/>
              <p:nvPr/>
            </p:nvSpPr>
            <p:spPr>
              <a:xfrm>
                <a:off x="516600" y="1594575"/>
                <a:ext cx="1125" cy="750"/>
              </a:xfrm>
              <a:custGeom>
                <a:avLst/>
                <a:gdLst/>
                <a:ahLst/>
                <a:cxnLst/>
                <a:rect l="l" t="t" r="r" b="b"/>
                <a:pathLst>
                  <a:path w="45" h="30" extrusionOk="0">
                    <a:moveTo>
                      <a:pt x="0" y="0"/>
                    </a:moveTo>
                    <a:cubicBezTo>
                      <a:pt x="0" y="19"/>
                      <a:pt x="13" y="30"/>
                      <a:pt x="24" y="30"/>
                    </a:cubicBezTo>
                    <a:cubicBezTo>
                      <a:pt x="34" y="30"/>
                      <a:pt x="43" y="23"/>
                      <a:pt x="44" y="7"/>
                    </a:cubicBezTo>
                    <a:lnTo>
                      <a:pt x="44" y="7"/>
                    </a:lnTo>
                    <a:cubicBezTo>
                      <a:pt x="36" y="10"/>
                      <a:pt x="29" y="13"/>
                      <a:pt x="22" y="13"/>
                    </a:cubicBezTo>
                    <a:cubicBezTo>
                      <a:pt x="16" y="13"/>
                      <a:pt x="9" y="1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51" name="Google Shape;6451;p40"/>
              <p:cNvSpPr/>
              <p:nvPr/>
            </p:nvSpPr>
            <p:spPr>
              <a:xfrm>
                <a:off x="512875" y="1595725"/>
                <a:ext cx="950" cy="550"/>
              </a:xfrm>
              <a:custGeom>
                <a:avLst/>
                <a:gdLst/>
                <a:ahLst/>
                <a:cxnLst/>
                <a:rect l="l" t="t" r="r" b="b"/>
                <a:pathLst>
                  <a:path w="38" h="22" extrusionOk="0">
                    <a:moveTo>
                      <a:pt x="22" y="0"/>
                    </a:moveTo>
                    <a:lnTo>
                      <a:pt x="1" y="7"/>
                    </a:lnTo>
                    <a:lnTo>
                      <a:pt x="16" y="21"/>
                    </a:lnTo>
                    <a:lnTo>
                      <a:pt x="16" y="21"/>
                    </a:lnTo>
                    <a:cubicBezTo>
                      <a:pt x="9" y="14"/>
                      <a:pt x="37" y="5"/>
                      <a:pt x="22" y="0"/>
                    </a:cubicBezTo>
                    <a:close/>
                    <a:moveTo>
                      <a:pt x="16" y="21"/>
                    </a:moveTo>
                    <a:cubicBezTo>
                      <a:pt x="16" y="21"/>
                      <a:pt x="17" y="21"/>
                      <a:pt x="17" y="21"/>
                    </a:cubicBezTo>
                    <a:lnTo>
                      <a:pt x="16" y="2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52" name="Google Shape;6452;p40"/>
              <p:cNvSpPr/>
              <p:nvPr/>
            </p:nvSpPr>
            <p:spPr>
              <a:xfrm>
                <a:off x="518625" y="1591725"/>
                <a:ext cx="1300" cy="425"/>
              </a:xfrm>
              <a:custGeom>
                <a:avLst/>
                <a:gdLst/>
                <a:ahLst/>
                <a:cxnLst/>
                <a:rect l="l" t="t" r="r" b="b"/>
                <a:pathLst>
                  <a:path w="52" h="17" extrusionOk="0">
                    <a:moveTo>
                      <a:pt x="0" y="1"/>
                    </a:moveTo>
                    <a:lnTo>
                      <a:pt x="12" y="17"/>
                    </a:lnTo>
                    <a:cubicBezTo>
                      <a:pt x="23" y="7"/>
                      <a:pt x="37" y="3"/>
                      <a:pt x="51" y="3"/>
                    </a:cubicBezTo>
                    <a:cubicBezTo>
                      <a:pt x="33" y="1"/>
                      <a:pt x="1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53" name="Google Shape;6453;p40"/>
              <p:cNvSpPr/>
              <p:nvPr/>
            </p:nvSpPr>
            <p:spPr>
              <a:xfrm>
                <a:off x="518050" y="1591150"/>
                <a:ext cx="600" cy="600"/>
              </a:xfrm>
              <a:custGeom>
                <a:avLst/>
                <a:gdLst/>
                <a:ahLst/>
                <a:cxnLst/>
                <a:rect l="l" t="t" r="r" b="b"/>
                <a:pathLst>
                  <a:path w="24" h="24" extrusionOk="0">
                    <a:moveTo>
                      <a:pt x="5" y="0"/>
                    </a:moveTo>
                    <a:lnTo>
                      <a:pt x="5" y="0"/>
                    </a:lnTo>
                    <a:cubicBezTo>
                      <a:pt x="0" y="17"/>
                      <a:pt x="9" y="21"/>
                      <a:pt x="23" y="24"/>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54" name="Google Shape;6454;p40"/>
              <p:cNvSpPr/>
              <p:nvPr/>
            </p:nvSpPr>
            <p:spPr>
              <a:xfrm>
                <a:off x="515900" y="1593050"/>
                <a:ext cx="900" cy="1200"/>
              </a:xfrm>
              <a:custGeom>
                <a:avLst/>
                <a:gdLst/>
                <a:ahLst/>
                <a:cxnLst/>
                <a:rect l="l" t="t" r="r" b="b"/>
                <a:pathLst>
                  <a:path w="36" h="48" extrusionOk="0">
                    <a:moveTo>
                      <a:pt x="0" y="1"/>
                    </a:moveTo>
                    <a:lnTo>
                      <a:pt x="0" y="8"/>
                    </a:lnTo>
                    <a:lnTo>
                      <a:pt x="35" y="4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55" name="Google Shape;6455;p40"/>
              <p:cNvSpPr/>
              <p:nvPr/>
            </p:nvSpPr>
            <p:spPr>
              <a:xfrm>
                <a:off x="519950" y="1589650"/>
                <a:ext cx="1075" cy="650"/>
              </a:xfrm>
              <a:custGeom>
                <a:avLst/>
                <a:gdLst/>
                <a:ahLst/>
                <a:cxnLst/>
                <a:rect l="l" t="t" r="r" b="b"/>
                <a:pathLst>
                  <a:path w="43" h="26" extrusionOk="0">
                    <a:moveTo>
                      <a:pt x="1" y="0"/>
                    </a:moveTo>
                    <a:lnTo>
                      <a:pt x="14" y="12"/>
                    </a:lnTo>
                    <a:lnTo>
                      <a:pt x="42" y="26"/>
                    </a:lnTo>
                    <a:lnTo>
                      <a:pt x="42"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56" name="Google Shape;6456;p40"/>
              <p:cNvSpPr/>
              <p:nvPr/>
            </p:nvSpPr>
            <p:spPr>
              <a:xfrm>
                <a:off x="520350" y="1587675"/>
                <a:ext cx="1475" cy="1050"/>
              </a:xfrm>
              <a:custGeom>
                <a:avLst/>
                <a:gdLst/>
                <a:ahLst/>
                <a:cxnLst/>
                <a:rect l="l" t="t" r="r" b="b"/>
                <a:pathLst>
                  <a:path w="59" h="42" extrusionOk="0">
                    <a:moveTo>
                      <a:pt x="19" y="0"/>
                    </a:moveTo>
                    <a:lnTo>
                      <a:pt x="19" y="0"/>
                    </a:lnTo>
                    <a:cubicBezTo>
                      <a:pt x="29" y="14"/>
                      <a:pt x="24" y="26"/>
                      <a:pt x="1" y="37"/>
                    </a:cubicBezTo>
                    <a:cubicBezTo>
                      <a:pt x="7" y="41"/>
                      <a:pt x="14" y="42"/>
                      <a:pt x="20" y="42"/>
                    </a:cubicBezTo>
                    <a:cubicBezTo>
                      <a:pt x="30" y="42"/>
                      <a:pt x="39" y="39"/>
                      <a:pt x="47" y="39"/>
                    </a:cubicBezTo>
                    <a:cubicBezTo>
                      <a:pt x="52" y="39"/>
                      <a:pt x="55" y="40"/>
                      <a:pt x="59" y="42"/>
                    </a:cubicBezTo>
                    <a:cubicBezTo>
                      <a:pt x="56" y="28"/>
                      <a:pt x="36" y="14"/>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57" name="Google Shape;6457;p40"/>
              <p:cNvSpPr/>
              <p:nvPr/>
            </p:nvSpPr>
            <p:spPr>
              <a:xfrm>
                <a:off x="520175" y="1587150"/>
                <a:ext cx="675" cy="550"/>
              </a:xfrm>
              <a:custGeom>
                <a:avLst/>
                <a:gdLst/>
                <a:ahLst/>
                <a:cxnLst/>
                <a:rect l="l" t="t" r="r" b="b"/>
                <a:pathLst>
                  <a:path w="27" h="22" extrusionOk="0">
                    <a:moveTo>
                      <a:pt x="1" y="0"/>
                    </a:moveTo>
                    <a:lnTo>
                      <a:pt x="1" y="0"/>
                    </a:lnTo>
                    <a:cubicBezTo>
                      <a:pt x="8" y="10"/>
                      <a:pt x="17" y="17"/>
                      <a:pt x="26" y="21"/>
                    </a:cubicBezTo>
                    <a:cubicBezTo>
                      <a:pt x="19" y="12"/>
                      <a:pt x="10"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58" name="Google Shape;6458;p40"/>
              <p:cNvSpPr/>
              <p:nvPr/>
            </p:nvSpPr>
            <p:spPr>
              <a:xfrm>
                <a:off x="518500" y="1590100"/>
                <a:ext cx="950" cy="250"/>
              </a:xfrm>
              <a:custGeom>
                <a:avLst/>
                <a:gdLst/>
                <a:ahLst/>
                <a:cxnLst/>
                <a:rect l="l" t="t" r="r" b="b"/>
                <a:pathLst>
                  <a:path w="38" h="10" extrusionOk="0">
                    <a:moveTo>
                      <a:pt x="1" y="1"/>
                    </a:moveTo>
                    <a:cubicBezTo>
                      <a:pt x="1" y="5"/>
                      <a:pt x="1" y="8"/>
                      <a:pt x="1" y="10"/>
                    </a:cubicBezTo>
                    <a:cubicBezTo>
                      <a:pt x="12" y="10"/>
                      <a:pt x="26" y="8"/>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59" name="Google Shape;6459;p40"/>
              <p:cNvSpPr/>
              <p:nvPr/>
            </p:nvSpPr>
            <p:spPr>
              <a:xfrm>
                <a:off x="518500" y="1589750"/>
                <a:ext cx="150" cy="425"/>
              </a:xfrm>
              <a:custGeom>
                <a:avLst/>
                <a:gdLst/>
                <a:ahLst/>
                <a:cxnLst/>
                <a:rect l="l" t="t" r="r" b="b"/>
                <a:pathLst>
                  <a:path w="6" h="17" extrusionOk="0">
                    <a:moveTo>
                      <a:pt x="5" y="1"/>
                    </a:moveTo>
                    <a:lnTo>
                      <a:pt x="1" y="17"/>
                    </a:lnTo>
                    <a:cubicBezTo>
                      <a:pt x="3" y="10"/>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60" name="Google Shape;6460;p40"/>
              <p:cNvSpPr/>
              <p:nvPr/>
            </p:nvSpPr>
            <p:spPr>
              <a:xfrm>
                <a:off x="518325" y="1590325"/>
                <a:ext cx="200" cy="100"/>
              </a:xfrm>
              <a:custGeom>
                <a:avLst/>
                <a:gdLst/>
                <a:ahLst/>
                <a:cxnLst/>
                <a:rect l="l" t="t" r="r" b="b"/>
                <a:pathLst>
                  <a:path w="8" h="4" extrusionOk="0">
                    <a:moveTo>
                      <a:pt x="8" y="1"/>
                    </a:moveTo>
                    <a:cubicBezTo>
                      <a:pt x="3" y="1"/>
                      <a:pt x="1" y="3"/>
                      <a:pt x="8" y="3"/>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61" name="Google Shape;6461;p40"/>
              <p:cNvSpPr/>
              <p:nvPr/>
            </p:nvSpPr>
            <p:spPr>
              <a:xfrm>
                <a:off x="515250" y="1591425"/>
                <a:ext cx="1775" cy="800"/>
              </a:xfrm>
              <a:custGeom>
                <a:avLst/>
                <a:gdLst/>
                <a:ahLst/>
                <a:cxnLst/>
                <a:rect l="l" t="t" r="r" b="b"/>
                <a:pathLst>
                  <a:path w="71" h="32" extrusionOk="0">
                    <a:moveTo>
                      <a:pt x="22" y="0"/>
                    </a:moveTo>
                    <a:cubicBezTo>
                      <a:pt x="16" y="0"/>
                      <a:pt x="9" y="2"/>
                      <a:pt x="1" y="6"/>
                    </a:cubicBezTo>
                    <a:cubicBezTo>
                      <a:pt x="24" y="17"/>
                      <a:pt x="44" y="8"/>
                      <a:pt x="69" y="30"/>
                    </a:cubicBezTo>
                    <a:lnTo>
                      <a:pt x="69" y="30"/>
                    </a:lnTo>
                    <a:cubicBezTo>
                      <a:pt x="55" y="17"/>
                      <a:pt x="42" y="0"/>
                      <a:pt x="22" y="0"/>
                    </a:cubicBezTo>
                    <a:close/>
                    <a:moveTo>
                      <a:pt x="69" y="30"/>
                    </a:moveTo>
                    <a:cubicBezTo>
                      <a:pt x="69" y="30"/>
                      <a:pt x="70" y="31"/>
                      <a:pt x="70" y="31"/>
                    </a:cubicBezTo>
                    <a:cubicBezTo>
                      <a:pt x="70" y="31"/>
                      <a:pt x="69" y="30"/>
                      <a:pt x="69" y="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62" name="Google Shape;6462;p40"/>
              <p:cNvSpPr/>
              <p:nvPr/>
            </p:nvSpPr>
            <p:spPr>
              <a:xfrm>
                <a:off x="517000" y="1590450"/>
                <a:ext cx="825" cy="675"/>
              </a:xfrm>
              <a:custGeom>
                <a:avLst/>
                <a:gdLst/>
                <a:ahLst/>
                <a:cxnLst/>
                <a:rect l="l" t="t" r="r" b="b"/>
                <a:pathLst>
                  <a:path w="33" h="27" extrusionOk="0">
                    <a:moveTo>
                      <a:pt x="12" y="1"/>
                    </a:moveTo>
                    <a:lnTo>
                      <a:pt x="0" y="19"/>
                    </a:lnTo>
                    <a:cubicBezTo>
                      <a:pt x="10" y="19"/>
                      <a:pt x="24" y="19"/>
                      <a:pt x="33" y="26"/>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63" name="Google Shape;6463;p40"/>
              <p:cNvSpPr/>
              <p:nvPr/>
            </p:nvSpPr>
            <p:spPr>
              <a:xfrm>
                <a:off x="517050" y="1590150"/>
                <a:ext cx="375" cy="325"/>
              </a:xfrm>
              <a:custGeom>
                <a:avLst/>
                <a:gdLst/>
                <a:ahLst/>
                <a:cxnLst/>
                <a:rect l="l" t="t" r="r" b="b"/>
                <a:pathLst>
                  <a:path w="15" h="13" extrusionOk="0">
                    <a:moveTo>
                      <a:pt x="1" y="1"/>
                    </a:moveTo>
                    <a:lnTo>
                      <a:pt x="10" y="13"/>
                    </a:lnTo>
                    <a:lnTo>
                      <a:pt x="15"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64" name="Google Shape;6464;p40"/>
              <p:cNvSpPr/>
              <p:nvPr/>
            </p:nvSpPr>
            <p:spPr>
              <a:xfrm>
                <a:off x="518450" y="1587150"/>
                <a:ext cx="775" cy="1025"/>
              </a:xfrm>
              <a:custGeom>
                <a:avLst/>
                <a:gdLst/>
                <a:ahLst/>
                <a:cxnLst/>
                <a:rect l="l" t="t" r="r" b="b"/>
                <a:pathLst>
                  <a:path w="31" h="41" extrusionOk="0">
                    <a:moveTo>
                      <a:pt x="14" y="0"/>
                    </a:moveTo>
                    <a:cubicBezTo>
                      <a:pt x="7" y="12"/>
                      <a:pt x="3" y="24"/>
                      <a:pt x="0" y="35"/>
                    </a:cubicBezTo>
                    <a:cubicBezTo>
                      <a:pt x="7" y="37"/>
                      <a:pt x="16" y="40"/>
                      <a:pt x="23" y="40"/>
                    </a:cubicBezTo>
                    <a:cubicBezTo>
                      <a:pt x="27" y="40"/>
                      <a:pt x="30" y="39"/>
                      <a:pt x="30" y="33"/>
                    </a:cubicBezTo>
                    <a:cubicBezTo>
                      <a:pt x="21" y="26"/>
                      <a:pt x="14" y="14"/>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65" name="Google Shape;6465;p40"/>
              <p:cNvSpPr/>
              <p:nvPr/>
            </p:nvSpPr>
            <p:spPr>
              <a:xfrm>
                <a:off x="518625" y="1589000"/>
                <a:ext cx="200" cy="75"/>
              </a:xfrm>
              <a:custGeom>
                <a:avLst/>
                <a:gdLst/>
                <a:ahLst/>
                <a:cxnLst/>
                <a:rect l="l" t="t" r="r" b="b"/>
                <a:pathLst>
                  <a:path w="8" h="3" extrusionOk="0">
                    <a:moveTo>
                      <a:pt x="5" y="1"/>
                    </a:moveTo>
                    <a:cubicBezTo>
                      <a:pt x="3" y="1"/>
                      <a:pt x="0" y="1"/>
                      <a:pt x="7"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66" name="Google Shape;6466;p40"/>
              <p:cNvSpPr/>
              <p:nvPr/>
            </p:nvSpPr>
            <p:spPr>
              <a:xfrm>
                <a:off x="518900" y="1584475"/>
                <a:ext cx="150" cy="25"/>
              </a:xfrm>
              <a:custGeom>
                <a:avLst/>
                <a:gdLst/>
                <a:ahLst/>
                <a:cxnLst/>
                <a:rect l="l" t="t" r="r" b="b"/>
                <a:pathLst>
                  <a:path w="6" h="1" extrusionOk="0">
                    <a:moveTo>
                      <a:pt x="5" y="1"/>
                    </a:moveTo>
                    <a:lnTo>
                      <a:pt x="1" y="1"/>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67" name="Google Shape;6467;p40"/>
              <p:cNvSpPr/>
              <p:nvPr/>
            </p:nvSpPr>
            <p:spPr>
              <a:xfrm>
                <a:off x="518050" y="1588000"/>
                <a:ext cx="475" cy="625"/>
              </a:xfrm>
              <a:custGeom>
                <a:avLst/>
                <a:gdLst/>
                <a:ahLst/>
                <a:cxnLst/>
                <a:rect l="l" t="t" r="r" b="b"/>
                <a:pathLst>
                  <a:path w="19" h="25" extrusionOk="0">
                    <a:moveTo>
                      <a:pt x="10" y="1"/>
                    </a:moveTo>
                    <a:cubicBezTo>
                      <a:pt x="9" y="1"/>
                      <a:pt x="8" y="1"/>
                      <a:pt x="9" y="3"/>
                    </a:cubicBezTo>
                    <a:cubicBezTo>
                      <a:pt x="0" y="10"/>
                      <a:pt x="9" y="17"/>
                      <a:pt x="19" y="24"/>
                    </a:cubicBezTo>
                    <a:cubicBezTo>
                      <a:pt x="16" y="17"/>
                      <a:pt x="14" y="8"/>
                      <a:pt x="16" y="1"/>
                    </a:cubicBezTo>
                    <a:cubicBezTo>
                      <a:pt x="14" y="1"/>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68" name="Google Shape;6468;p40"/>
              <p:cNvSpPr/>
              <p:nvPr/>
            </p:nvSpPr>
            <p:spPr>
              <a:xfrm>
                <a:off x="519250" y="1586325"/>
                <a:ext cx="850" cy="375"/>
              </a:xfrm>
              <a:custGeom>
                <a:avLst/>
                <a:gdLst/>
                <a:ahLst/>
                <a:cxnLst/>
                <a:rect l="l" t="t" r="r" b="b"/>
                <a:pathLst>
                  <a:path w="34" h="15" extrusionOk="0">
                    <a:moveTo>
                      <a:pt x="24" y="1"/>
                    </a:moveTo>
                    <a:lnTo>
                      <a:pt x="24" y="1"/>
                    </a:lnTo>
                    <a:cubicBezTo>
                      <a:pt x="15" y="6"/>
                      <a:pt x="8" y="10"/>
                      <a:pt x="1" y="15"/>
                    </a:cubicBezTo>
                    <a:cubicBezTo>
                      <a:pt x="15" y="13"/>
                      <a:pt x="33" y="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69" name="Google Shape;6469;p40"/>
              <p:cNvSpPr/>
              <p:nvPr/>
            </p:nvSpPr>
            <p:spPr>
              <a:xfrm>
                <a:off x="519025" y="1588950"/>
                <a:ext cx="250" cy="25"/>
              </a:xfrm>
              <a:custGeom>
                <a:avLst/>
                <a:gdLst/>
                <a:ahLst/>
                <a:cxnLst/>
                <a:rect l="l" t="t" r="r" b="b"/>
                <a:pathLst>
                  <a:path w="10" h="1" extrusionOk="0">
                    <a:moveTo>
                      <a:pt x="0" y="0"/>
                    </a:moveTo>
                    <a:lnTo>
                      <a:pt x="0" y="0"/>
                    </a:lnTo>
                    <a:cubicBezTo>
                      <a:pt x="10" y="0"/>
                      <a:pt x="5"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70" name="Google Shape;6470;p40"/>
              <p:cNvSpPr/>
              <p:nvPr/>
            </p:nvSpPr>
            <p:spPr>
              <a:xfrm>
                <a:off x="518500" y="1588600"/>
                <a:ext cx="550" cy="425"/>
              </a:xfrm>
              <a:custGeom>
                <a:avLst/>
                <a:gdLst/>
                <a:ahLst/>
                <a:cxnLst/>
                <a:rect l="l" t="t" r="r" b="b"/>
                <a:pathLst>
                  <a:path w="22" h="17" extrusionOk="0">
                    <a:moveTo>
                      <a:pt x="1" y="0"/>
                    </a:moveTo>
                    <a:lnTo>
                      <a:pt x="1" y="0"/>
                    </a:lnTo>
                    <a:cubicBezTo>
                      <a:pt x="3" y="5"/>
                      <a:pt x="5" y="10"/>
                      <a:pt x="10" y="17"/>
                    </a:cubicBezTo>
                    <a:cubicBezTo>
                      <a:pt x="15" y="14"/>
                      <a:pt x="17" y="14"/>
                      <a:pt x="21" y="14"/>
                    </a:cubicBezTo>
                    <a:cubicBezTo>
                      <a:pt x="15" y="7"/>
                      <a:pt x="8"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71" name="Google Shape;6471;p40"/>
              <p:cNvSpPr/>
              <p:nvPr/>
            </p:nvSpPr>
            <p:spPr>
              <a:xfrm>
                <a:off x="513275" y="1583025"/>
                <a:ext cx="5650" cy="1825"/>
              </a:xfrm>
              <a:custGeom>
                <a:avLst/>
                <a:gdLst/>
                <a:ahLst/>
                <a:cxnLst/>
                <a:rect l="l" t="t" r="r" b="b"/>
                <a:pathLst>
                  <a:path w="226" h="73" extrusionOk="0">
                    <a:moveTo>
                      <a:pt x="25" y="0"/>
                    </a:moveTo>
                    <a:cubicBezTo>
                      <a:pt x="21" y="0"/>
                      <a:pt x="17" y="0"/>
                      <a:pt x="13" y="1"/>
                    </a:cubicBezTo>
                    <a:lnTo>
                      <a:pt x="33" y="22"/>
                    </a:lnTo>
                    <a:cubicBezTo>
                      <a:pt x="27" y="22"/>
                      <a:pt x="17" y="17"/>
                      <a:pt x="9" y="17"/>
                    </a:cubicBezTo>
                    <a:cubicBezTo>
                      <a:pt x="6" y="17"/>
                      <a:pt x="3" y="17"/>
                      <a:pt x="1" y="19"/>
                    </a:cubicBezTo>
                    <a:cubicBezTo>
                      <a:pt x="33" y="22"/>
                      <a:pt x="64" y="43"/>
                      <a:pt x="26" y="59"/>
                    </a:cubicBezTo>
                    <a:cubicBezTo>
                      <a:pt x="38" y="69"/>
                      <a:pt x="69" y="73"/>
                      <a:pt x="104" y="73"/>
                    </a:cubicBezTo>
                    <a:cubicBezTo>
                      <a:pt x="145" y="73"/>
                      <a:pt x="191" y="67"/>
                      <a:pt x="226" y="59"/>
                    </a:cubicBezTo>
                    <a:cubicBezTo>
                      <a:pt x="207" y="59"/>
                      <a:pt x="189" y="52"/>
                      <a:pt x="177" y="38"/>
                    </a:cubicBezTo>
                    <a:cubicBezTo>
                      <a:pt x="162" y="42"/>
                      <a:pt x="143" y="66"/>
                      <a:pt x="120" y="66"/>
                    </a:cubicBezTo>
                    <a:cubicBezTo>
                      <a:pt x="115" y="66"/>
                      <a:pt x="109" y="65"/>
                      <a:pt x="103" y="61"/>
                    </a:cubicBezTo>
                    <a:cubicBezTo>
                      <a:pt x="87" y="36"/>
                      <a:pt x="117" y="40"/>
                      <a:pt x="135" y="29"/>
                    </a:cubicBezTo>
                    <a:lnTo>
                      <a:pt x="135" y="29"/>
                    </a:lnTo>
                    <a:cubicBezTo>
                      <a:pt x="131" y="30"/>
                      <a:pt x="128" y="30"/>
                      <a:pt x="124" y="30"/>
                    </a:cubicBezTo>
                    <a:cubicBezTo>
                      <a:pt x="92" y="30"/>
                      <a:pt x="71"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72" name="Google Shape;6472;p40"/>
              <p:cNvSpPr/>
              <p:nvPr/>
            </p:nvSpPr>
            <p:spPr>
              <a:xfrm>
                <a:off x="518725" y="1584550"/>
                <a:ext cx="1300" cy="1175"/>
              </a:xfrm>
              <a:custGeom>
                <a:avLst/>
                <a:gdLst/>
                <a:ahLst/>
                <a:cxnLst/>
                <a:rect l="l" t="t" r="r" b="b"/>
                <a:pathLst>
                  <a:path w="52" h="47" extrusionOk="0">
                    <a:moveTo>
                      <a:pt x="12" y="0"/>
                    </a:moveTo>
                    <a:lnTo>
                      <a:pt x="6" y="39"/>
                    </a:lnTo>
                    <a:lnTo>
                      <a:pt x="1" y="37"/>
                    </a:lnTo>
                    <a:lnTo>
                      <a:pt x="6" y="46"/>
                    </a:lnTo>
                    <a:cubicBezTo>
                      <a:pt x="10" y="37"/>
                      <a:pt x="24" y="30"/>
                      <a:pt x="52" y="19"/>
                    </a:cubicBezTo>
                    <a:cubicBezTo>
                      <a:pt x="43" y="7"/>
                      <a:pt x="29"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73" name="Google Shape;6473;p40"/>
              <p:cNvSpPr/>
              <p:nvPr/>
            </p:nvSpPr>
            <p:spPr>
              <a:xfrm>
                <a:off x="516475" y="1585650"/>
                <a:ext cx="2800" cy="1525"/>
              </a:xfrm>
              <a:custGeom>
                <a:avLst/>
                <a:gdLst/>
                <a:ahLst/>
                <a:cxnLst/>
                <a:rect l="l" t="t" r="r" b="b"/>
                <a:pathLst>
                  <a:path w="112" h="61" extrusionOk="0">
                    <a:moveTo>
                      <a:pt x="96" y="0"/>
                    </a:moveTo>
                    <a:cubicBezTo>
                      <a:pt x="89" y="12"/>
                      <a:pt x="89" y="26"/>
                      <a:pt x="91" y="40"/>
                    </a:cubicBezTo>
                    <a:cubicBezTo>
                      <a:pt x="94" y="36"/>
                      <a:pt x="96" y="34"/>
                      <a:pt x="98" y="34"/>
                    </a:cubicBezTo>
                    <a:cubicBezTo>
                      <a:pt x="102" y="34"/>
                      <a:pt x="103" y="40"/>
                      <a:pt x="105" y="42"/>
                    </a:cubicBezTo>
                    <a:lnTo>
                      <a:pt x="109" y="42"/>
                    </a:lnTo>
                    <a:cubicBezTo>
                      <a:pt x="107" y="43"/>
                      <a:pt x="105" y="44"/>
                      <a:pt x="105" y="44"/>
                    </a:cubicBezTo>
                    <a:cubicBezTo>
                      <a:pt x="104" y="44"/>
                      <a:pt x="104" y="43"/>
                      <a:pt x="105" y="42"/>
                    </a:cubicBezTo>
                    <a:lnTo>
                      <a:pt x="91" y="40"/>
                    </a:lnTo>
                    <a:cubicBezTo>
                      <a:pt x="61" y="32"/>
                      <a:pt x="46" y="15"/>
                      <a:pt x="16" y="15"/>
                    </a:cubicBezTo>
                    <a:cubicBezTo>
                      <a:pt x="12" y="15"/>
                      <a:pt x="6" y="15"/>
                      <a:pt x="0" y="16"/>
                    </a:cubicBezTo>
                    <a:cubicBezTo>
                      <a:pt x="0" y="42"/>
                      <a:pt x="31" y="37"/>
                      <a:pt x="45" y="53"/>
                    </a:cubicBezTo>
                    <a:cubicBezTo>
                      <a:pt x="43" y="41"/>
                      <a:pt x="44" y="37"/>
                      <a:pt x="47" y="37"/>
                    </a:cubicBezTo>
                    <a:cubicBezTo>
                      <a:pt x="52" y="37"/>
                      <a:pt x="61" y="47"/>
                      <a:pt x="72" y="47"/>
                    </a:cubicBezTo>
                    <a:cubicBezTo>
                      <a:pt x="76" y="47"/>
                      <a:pt x="81" y="45"/>
                      <a:pt x="86" y="40"/>
                    </a:cubicBezTo>
                    <a:cubicBezTo>
                      <a:pt x="91" y="46"/>
                      <a:pt x="93" y="53"/>
                      <a:pt x="93" y="60"/>
                    </a:cubicBezTo>
                    <a:cubicBezTo>
                      <a:pt x="100" y="53"/>
                      <a:pt x="105" y="49"/>
                      <a:pt x="112" y="42"/>
                    </a:cubicBezTo>
                    <a:lnTo>
                      <a:pt x="9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74" name="Google Shape;6474;p40"/>
              <p:cNvSpPr/>
              <p:nvPr/>
            </p:nvSpPr>
            <p:spPr>
              <a:xfrm>
                <a:off x="513450" y="1590625"/>
                <a:ext cx="275" cy="75"/>
              </a:xfrm>
              <a:custGeom>
                <a:avLst/>
                <a:gdLst/>
                <a:ahLst/>
                <a:cxnLst/>
                <a:rect l="l" t="t" r="r" b="b"/>
                <a:pathLst>
                  <a:path w="11" h="3" extrusionOk="0">
                    <a:moveTo>
                      <a:pt x="4" y="0"/>
                    </a:moveTo>
                    <a:cubicBezTo>
                      <a:pt x="3" y="0"/>
                      <a:pt x="2" y="1"/>
                      <a:pt x="1" y="3"/>
                    </a:cubicBezTo>
                    <a:lnTo>
                      <a:pt x="10" y="3"/>
                    </a:lnTo>
                    <a:cubicBezTo>
                      <a:pt x="8" y="1"/>
                      <a:pt x="6" y="0"/>
                      <a:pt x="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75" name="Google Shape;6475;p40"/>
              <p:cNvSpPr/>
              <p:nvPr/>
            </p:nvSpPr>
            <p:spPr>
              <a:xfrm>
                <a:off x="513700" y="1590300"/>
                <a:ext cx="2675" cy="800"/>
              </a:xfrm>
              <a:custGeom>
                <a:avLst/>
                <a:gdLst/>
                <a:ahLst/>
                <a:cxnLst/>
                <a:rect l="l" t="t" r="r" b="b"/>
                <a:pathLst>
                  <a:path w="107" h="32" extrusionOk="0">
                    <a:moveTo>
                      <a:pt x="80" y="1"/>
                    </a:moveTo>
                    <a:cubicBezTo>
                      <a:pt x="59" y="1"/>
                      <a:pt x="38" y="3"/>
                      <a:pt x="16" y="4"/>
                    </a:cubicBezTo>
                    <a:cubicBezTo>
                      <a:pt x="21" y="9"/>
                      <a:pt x="33" y="13"/>
                      <a:pt x="28" y="20"/>
                    </a:cubicBezTo>
                    <a:cubicBezTo>
                      <a:pt x="25" y="22"/>
                      <a:pt x="23" y="22"/>
                      <a:pt x="21" y="22"/>
                    </a:cubicBezTo>
                    <a:cubicBezTo>
                      <a:pt x="14" y="22"/>
                      <a:pt x="9" y="18"/>
                      <a:pt x="0" y="16"/>
                    </a:cubicBezTo>
                    <a:lnTo>
                      <a:pt x="0" y="16"/>
                    </a:lnTo>
                    <a:cubicBezTo>
                      <a:pt x="5" y="21"/>
                      <a:pt x="15" y="31"/>
                      <a:pt x="28" y="31"/>
                    </a:cubicBezTo>
                    <a:cubicBezTo>
                      <a:pt x="32" y="31"/>
                      <a:pt x="37" y="30"/>
                      <a:pt x="42" y="27"/>
                    </a:cubicBezTo>
                    <a:lnTo>
                      <a:pt x="37" y="23"/>
                    </a:lnTo>
                    <a:cubicBezTo>
                      <a:pt x="58" y="11"/>
                      <a:pt x="81" y="4"/>
                      <a:pt x="107" y="2"/>
                    </a:cubicBezTo>
                    <a:cubicBezTo>
                      <a:pt x="98" y="1"/>
                      <a:pt x="89" y="1"/>
                      <a:pt x="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76" name="Google Shape;6476;p40"/>
              <p:cNvSpPr/>
              <p:nvPr/>
            </p:nvSpPr>
            <p:spPr>
              <a:xfrm>
                <a:off x="515025" y="1587725"/>
                <a:ext cx="1250" cy="850"/>
              </a:xfrm>
              <a:custGeom>
                <a:avLst/>
                <a:gdLst/>
                <a:ahLst/>
                <a:cxnLst/>
                <a:rect l="l" t="t" r="r" b="b"/>
                <a:pathLst>
                  <a:path w="50" h="34" extrusionOk="0">
                    <a:moveTo>
                      <a:pt x="35" y="1"/>
                    </a:moveTo>
                    <a:lnTo>
                      <a:pt x="1" y="12"/>
                    </a:lnTo>
                    <a:lnTo>
                      <a:pt x="21" y="12"/>
                    </a:lnTo>
                    <a:cubicBezTo>
                      <a:pt x="10" y="31"/>
                      <a:pt x="35" y="31"/>
                      <a:pt x="49" y="33"/>
                    </a:cubicBezTo>
                    <a:lnTo>
                      <a:pt x="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77" name="Google Shape;6477;p40"/>
              <p:cNvSpPr/>
              <p:nvPr/>
            </p:nvSpPr>
            <p:spPr>
              <a:xfrm>
                <a:off x="519150" y="1584025"/>
                <a:ext cx="1350" cy="550"/>
              </a:xfrm>
              <a:custGeom>
                <a:avLst/>
                <a:gdLst/>
                <a:ahLst/>
                <a:cxnLst/>
                <a:rect l="l" t="t" r="r" b="b"/>
                <a:pathLst>
                  <a:path w="54" h="22" extrusionOk="0">
                    <a:moveTo>
                      <a:pt x="0" y="0"/>
                    </a:moveTo>
                    <a:lnTo>
                      <a:pt x="14" y="14"/>
                    </a:lnTo>
                    <a:lnTo>
                      <a:pt x="53" y="21"/>
                    </a:lnTo>
                    <a:lnTo>
                      <a:pt x="53" y="21"/>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78" name="Google Shape;6478;p40"/>
              <p:cNvSpPr/>
              <p:nvPr/>
            </p:nvSpPr>
            <p:spPr>
              <a:xfrm>
                <a:off x="519425" y="1583025"/>
                <a:ext cx="850" cy="325"/>
              </a:xfrm>
              <a:custGeom>
                <a:avLst/>
                <a:gdLst/>
                <a:ahLst/>
                <a:cxnLst/>
                <a:rect l="l" t="t" r="r" b="b"/>
                <a:pathLst>
                  <a:path w="34" h="13" extrusionOk="0">
                    <a:moveTo>
                      <a:pt x="15" y="1"/>
                    </a:moveTo>
                    <a:lnTo>
                      <a:pt x="1" y="10"/>
                    </a:lnTo>
                    <a:lnTo>
                      <a:pt x="33" y="12"/>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79" name="Google Shape;6479;p40"/>
              <p:cNvSpPr/>
              <p:nvPr/>
            </p:nvSpPr>
            <p:spPr>
              <a:xfrm>
                <a:off x="527300" y="1532300"/>
                <a:ext cx="150" cy="400"/>
              </a:xfrm>
              <a:custGeom>
                <a:avLst/>
                <a:gdLst/>
                <a:ahLst/>
                <a:cxnLst/>
                <a:rect l="l" t="t" r="r" b="b"/>
                <a:pathLst>
                  <a:path w="6" h="16" extrusionOk="0">
                    <a:moveTo>
                      <a:pt x="2" y="1"/>
                    </a:moveTo>
                    <a:cubicBezTo>
                      <a:pt x="2" y="1"/>
                      <a:pt x="1" y="1"/>
                      <a:pt x="1" y="1"/>
                    </a:cubicBezTo>
                    <a:lnTo>
                      <a:pt x="6" y="15"/>
                    </a:lnTo>
                    <a:cubicBezTo>
                      <a:pt x="6" y="7"/>
                      <a:pt x="4"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80" name="Google Shape;6480;p40"/>
              <p:cNvSpPr/>
              <p:nvPr/>
            </p:nvSpPr>
            <p:spPr>
              <a:xfrm>
                <a:off x="517525" y="1559800"/>
                <a:ext cx="2100" cy="475"/>
              </a:xfrm>
              <a:custGeom>
                <a:avLst/>
                <a:gdLst/>
                <a:ahLst/>
                <a:cxnLst/>
                <a:rect l="l" t="t" r="r" b="b"/>
                <a:pathLst>
                  <a:path w="84" h="19" extrusionOk="0">
                    <a:moveTo>
                      <a:pt x="9" y="0"/>
                    </a:moveTo>
                    <a:cubicBezTo>
                      <a:pt x="14" y="9"/>
                      <a:pt x="9" y="16"/>
                      <a:pt x="0" y="19"/>
                    </a:cubicBezTo>
                    <a:cubicBezTo>
                      <a:pt x="33" y="12"/>
                      <a:pt x="84" y="7"/>
                      <a:pt x="47" y="3"/>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81" name="Google Shape;6481;p40"/>
              <p:cNvSpPr/>
              <p:nvPr/>
            </p:nvSpPr>
            <p:spPr>
              <a:xfrm>
                <a:off x="518275" y="1544425"/>
                <a:ext cx="600" cy="725"/>
              </a:xfrm>
              <a:custGeom>
                <a:avLst/>
                <a:gdLst/>
                <a:ahLst/>
                <a:cxnLst/>
                <a:rect l="l" t="t" r="r" b="b"/>
                <a:pathLst>
                  <a:path w="24" h="29" extrusionOk="0">
                    <a:moveTo>
                      <a:pt x="0" y="1"/>
                    </a:moveTo>
                    <a:lnTo>
                      <a:pt x="0" y="1"/>
                    </a:lnTo>
                    <a:cubicBezTo>
                      <a:pt x="10" y="10"/>
                      <a:pt x="17" y="19"/>
                      <a:pt x="24" y="29"/>
                    </a:cubicBezTo>
                    <a:lnTo>
                      <a:pt x="12" y="6"/>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82" name="Google Shape;6482;p40"/>
              <p:cNvSpPr/>
              <p:nvPr/>
            </p:nvSpPr>
            <p:spPr>
              <a:xfrm>
                <a:off x="538775" y="1527325"/>
                <a:ext cx="550" cy="975"/>
              </a:xfrm>
              <a:custGeom>
                <a:avLst/>
                <a:gdLst/>
                <a:ahLst/>
                <a:cxnLst/>
                <a:rect l="l" t="t" r="r" b="b"/>
                <a:pathLst>
                  <a:path w="22" h="39" extrusionOk="0">
                    <a:moveTo>
                      <a:pt x="22" y="1"/>
                    </a:moveTo>
                    <a:cubicBezTo>
                      <a:pt x="1" y="3"/>
                      <a:pt x="13" y="20"/>
                      <a:pt x="15" y="38"/>
                    </a:cubicBezTo>
                    <a:lnTo>
                      <a:pt x="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83" name="Google Shape;6483;p40"/>
              <p:cNvSpPr/>
              <p:nvPr/>
            </p:nvSpPr>
            <p:spPr>
              <a:xfrm>
                <a:off x="517250" y="1571500"/>
                <a:ext cx="1100" cy="900"/>
              </a:xfrm>
              <a:custGeom>
                <a:avLst/>
                <a:gdLst/>
                <a:ahLst/>
                <a:cxnLst/>
                <a:rect l="l" t="t" r="r" b="b"/>
                <a:pathLst>
                  <a:path w="44" h="36" extrusionOk="0">
                    <a:moveTo>
                      <a:pt x="44" y="0"/>
                    </a:moveTo>
                    <a:lnTo>
                      <a:pt x="44" y="0"/>
                    </a:lnTo>
                    <a:cubicBezTo>
                      <a:pt x="26" y="20"/>
                      <a:pt x="1" y="35"/>
                      <a:pt x="22" y="35"/>
                    </a:cubicBezTo>
                    <a:cubicBezTo>
                      <a:pt x="24" y="35"/>
                      <a:pt x="25" y="35"/>
                      <a:pt x="27" y="35"/>
                    </a:cubicBezTo>
                    <a:cubicBezTo>
                      <a:pt x="37" y="26"/>
                      <a:pt x="41"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84" name="Google Shape;6484;p40"/>
              <p:cNvSpPr/>
              <p:nvPr/>
            </p:nvSpPr>
            <p:spPr>
              <a:xfrm>
                <a:off x="532125" y="1539800"/>
                <a:ext cx="200" cy="550"/>
              </a:xfrm>
              <a:custGeom>
                <a:avLst/>
                <a:gdLst/>
                <a:ahLst/>
                <a:cxnLst/>
                <a:rect l="l" t="t" r="r" b="b"/>
                <a:pathLst>
                  <a:path w="8" h="22" extrusionOk="0">
                    <a:moveTo>
                      <a:pt x="5" y="0"/>
                    </a:moveTo>
                    <a:lnTo>
                      <a:pt x="5" y="0"/>
                    </a:lnTo>
                    <a:cubicBezTo>
                      <a:pt x="0" y="7"/>
                      <a:pt x="3" y="14"/>
                      <a:pt x="7" y="21"/>
                    </a:cubicBezTo>
                    <a:cubicBezTo>
                      <a:pt x="7" y="14"/>
                      <a:pt x="7"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85" name="Google Shape;6485;p40"/>
              <p:cNvSpPr/>
              <p:nvPr/>
            </p:nvSpPr>
            <p:spPr>
              <a:xfrm>
                <a:off x="517975" y="1570850"/>
                <a:ext cx="900" cy="675"/>
              </a:xfrm>
              <a:custGeom>
                <a:avLst/>
                <a:gdLst/>
                <a:ahLst/>
                <a:cxnLst/>
                <a:rect l="l" t="t" r="r" b="b"/>
                <a:pathLst>
                  <a:path w="36" h="27" extrusionOk="0">
                    <a:moveTo>
                      <a:pt x="8" y="1"/>
                    </a:moveTo>
                    <a:cubicBezTo>
                      <a:pt x="5" y="3"/>
                      <a:pt x="3" y="6"/>
                      <a:pt x="1" y="8"/>
                    </a:cubicBezTo>
                    <a:cubicBezTo>
                      <a:pt x="8" y="15"/>
                      <a:pt x="15" y="17"/>
                      <a:pt x="15" y="26"/>
                    </a:cubicBezTo>
                    <a:cubicBezTo>
                      <a:pt x="26" y="15"/>
                      <a:pt x="36" y="6"/>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86" name="Google Shape;6486;p40"/>
              <p:cNvSpPr/>
              <p:nvPr/>
            </p:nvSpPr>
            <p:spPr>
              <a:xfrm>
                <a:off x="572350" y="1530925"/>
                <a:ext cx="75" cy="150"/>
              </a:xfrm>
              <a:custGeom>
                <a:avLst/>
                <a:gdLst/>
                <a:ahLst/>
                <a:cxnLst/>
                <a:rect l="l" t="t" r="r" b="b"/>
                <a:pathLst>
                  <a:path w="3" h="6" extrusionOk="0">
                    <a:moveTo>
                      <a:pt x="0" y="1"/>
                    </a:moveTo>
                    <a:cubicBezTo>
                      <a:pt x="0" y="3"/>
                      <a:pt x="3" y="3"/>
                      <a:pt x="3" y="5"/>
                    </a:cubicBezTo>
                    <a:cubicBezTo>
                      <a:pt x="3" y="1"/>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87" name="Google Shape;6487;p40"/>
              <p:cNvSpPr/>
              <p:nvPr/>
            </p:nvSpPr>
            <p:spPr>
              <a:xfrm>
                <a:off x="583475" y="1537200"/>
                <a:ext cx="425" cy="200"/>
              </a:xfrm>
              <a:custGeom>
                <a:avLst/>
                <a:gdLst/>
                <a:ahLst/>
                <a:cxnLst/>
                <a:rect l="l" t="t" r="r" b="b"/>
                <a:pathLst>
                  <a:path w="17" h="8" extrusionOk="0">
                    <a:moveTo>
                      <a:pt x="17" y="0"/>
                    </a:moveTo>
                    <a:lnTo>
                      <a:pt x="17" y="0"/>
                    </a:lnTo>
                    <a:cubicBezTo>
                      <a:pt x="12" y="2"/>
                      <a:pt x="5" y="5"/>
                      <a:pt x="0" y="7"/>
                    </a:cubicBezTo>
                    <a:cubicBezTo>
                      <a:pt x="2" y="8"/>
                      <a:pt x="3" y="8"/>
                      <a:pt x="4" y="8"/>
                    </a:cubicBezTo>
                    <a:cubicBezTo>
                      <a:pt x="7" y="8"/>
                      <a:pt x="11"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88" name="Google Shape;6488;p40"/>
              <p:cNvSpPr/>
              <p:nvPr/>
            </p:nvSpPr>
            <p:spPr>
              <a:xfrm>
                <a:off x="519725" y="1578850"/>
                <a:ext cx="75" cy="150"/>
              </a:xfrm>
              <a:custGeom>
                <a:avLst/>
                <a:gdLst/>
                <a:ahLst/>
                <a:cxnLst/>
                <a:rect l="l" t="t" r="r" b="b"/>
                <a:pathLst>
                  <a:path w="3" h="6" extrusionOk="0">
                    <a:moveTo>
                      <a:pt x="0" y="1"/>
                    </a:moveTo>
                    <a:cubicBezTo>
                      <a:pt x="1" y="4"/>
                      <a:pt x="2" y="5"/>
                      <a:pt x="2" y="5"/>
                    </a:cubicBezTo>
                    <a:cubicBezTo>
                      <a:pt x="2" y="5"/>
                      <a:pt x="2"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89" name="Google Shape;6489;p40"/>
              <p:cNvSpPr/>
              <p:nvPr/>
            </p:nvSpPr>
            <p:spPr>
              <a:xfrm>
                <a:off x="512075" y="1569875"/>
                <a:ext cx="125" cy="75"/>
              </a:xfrm>
              <a:custGeom>
                <a:avLst/>
                <a:gdLst/>
                <a:ahLst/>
                <a:cxnLst/>
                <a:rect l="l" t="t" r="r" b="b"/>
                <a:pathLst>
                  <a:path w="5" h="3" extrusionOk="0">
                    <a:moveTo>
                      <a:pt x="5" y="1"/>
                    </a:moveTo>
                    <a:cubicBezTo>
                      <a:pt x="1" y="2"/>
                      <a:pt x="0" y="2"/>
                      <a:pt x="1" y="2"/>
                    </a:cubicBezTo>
                    <a:cubicBezTo>
                      <a:pt x="1" y="2"/>
                      <a:pt x="3"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90" name="Google Shape;6490;p40"/>
              <p:cNvSpPr/>
              <p:nvPr/>
            </p:nvSpPr>
            <p:spPr>
              <a:xfrm>
                <a:off x="519650" y="1579200"/>
                <a:ext cx="275" cy="225"/>
              </a:xfrm>
              <a:custGeom>
                <a:avLst/>
                <a:gdLst/>
                <a:ahLst/>
                <a:cxnLst/>
                <a:rect l="l" t="t" r="r" b="b"/>
                <a:pathLst>
                  <a:path w="11" h="9" extrusionOk="0">
                    <a:moveTo>
                      <a:pt x="3" y="1"/>
                    </a:moveTo>
                    <a:lnTo>
                      <a:pt x="1" y="8"/>
                    </a:lnTo>
                    <a:cubicBezTo>
                      <a:pt x="3" y="8"/>
                      <a:pt x="4" y="9"/>
                      <a:pt x="6" y="9"/>
                    </a:cubicBezTo>
                    <a:cubicBezTo>
                      <a:pt x="9" y="9"/>
                      <a:pt x="10" y="6"/>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91" name="Google Shape;6491;p40"/>
              <p:cNvSpPr/>
              <p:nvPr/>
            </p:nvSpPr>
            <p:spPr>
              <a:xfrm>
                <a:off x="519550" y="1578575"/>
                <a:ext cx="200" cy="375"/>
              </a:xfrm>
              <a:custGeom>
                <a:avLst/>
                <a:gdLst/>
                <a:ahLst/>
                <a:cxnLst/>
                <a:rect l="l" t="t" r="r" b="b"/>
                <a:pathLst>
                  <a:path w="8" h="15" extrusionOk="0">
                    <a:moveTo>
                      <a:pt x="3" y="0"/>
                    </a:moveTo>
                    <a:cubicBezTo>
                      <a:pt x="3" y="1"/>
                      <a:pt x="3" y="2"/>
                      <a:pt x="3" y="3"/>
                    </a:cubicBezTo>
                    <a:lnTo>
                      <a:pt x="3" y="3"/>
                    </a:lnTo>
                    <a:cubicBezTo>
                      <a:pt x="3" y="2"/>
                      <a:pt x="3" y="1"/>
                      <a:pt x="3" y="0"/>
                    </a:cubicBezTo>
                    <a:close/>
                    <a:moveTo>
                      <a:pt x="7" y="12"/>
                    </a:moveTo>
                    <a:cubicBezTo>
                      <a:pt x="7" y="12"/>
                      <a:pt x="7" y="12"/>
                      <a:pt x="7" y="12"/>
                    </a:cubicBezTo>
                    <a:lnTo>
                      <a:pt x="7" y="12"/>
                    </a:lnTo>
                    <a:cubicBezTo>
                      <a:pt x="7" y="12"/>
                      <a:pt x="7" y="12"/>
                      <a:pt x="7" y="12"/>
                    </a:cubicBezTo>
                    <a:cubicBezTo>
                      <a:pt x="7" y="12"/>
                      <a:pt x="7" y="12"/>
                      <a:pt x="7" y="12"/>
                    </a:cubicBezTo>
                    <a:close/>
                    <a:moveTo>
                      <a:pt x="3" y="3"/>
                    </a:moveTo>
                    <a:cubicBezTo>
                      <a:pt x="4" y="7"/>
                      <a:pt x="2" y="10"/>
                      <a:pt x="0" y="14"/>
                    </a:cubicBezTo>
                    <a:cubicBezTo>
                      <a:pt x="3" y="14"/>
                      <a:pt x="5" y="12"/>
                      <a:pt x="7" y="12"/>
                    </a:cubicBezTo>
                    <a:lnTo>
                      <a:pt x="7" y="12"/>
                    </a:lnTo>
                    <a:cubicBezTo>
                      <a:pt x="6" y="11"/>
                      <a:pt x="5" y="7"/>
                      <a:pt x="3"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92" name="Google Shape;6492;p40"/>
              <p:cNvSpPr/>
              <p:nvPr/>
            </p:nvSpPr>
            <p:spPr>
              <a:xfrm>
                <a:off x="556000" y="1532175"/>
                <a:ext cx="250" cy="225"/>
              </a:xfrm>
              <a:custGeom>
                <a:avLst/>
                <a:gdLst/>
                <a:ahLst/>
                <a:cxnLst/>
                <a:rect l="l" t="t" r="r" b="b"/>
                <a:pathLst>
                  <a:path w="10" h="9" extrusionOk="0">
                    <a:moveTo>
                      <a:pt x="9" y="1"/>
                    </a:moveTo>
                    <a:cubicBezTo>
                      <a:pt x="9" y="1"/>
                      <a:pt x="5" y="3"/>
                      <a:pt x="1" y="6"/>
                    </a:cubicBezTo>
                    <a:cubicBezTo>
                      <a:pt x="1" y="6"/>
                      <a:pt x="1" y="9"/>
                      <a:pt x="1" y="9"/>
                    </a:cubicBezTo>
                    <a:cubicBezTo>
                      <a:pt x="7" y="3"/>
                      <a:pt x="10"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93" name="Google Shape;6493;p40"/>
              <p:cNvSpPr/>
              <p:nvPr/>
            </p:nvSpPr>
            <p:spPr>
              <a:xfrm>
                <a:off x="509450" y="1553175"/>
                <a:ext cx="100" cy="100"/>
              </a:xfrm>
              <a:custGeom>
                <a:avLst/>
                <a:gdLst/>
                <a:ahLst/>
                <a:cxnLst/>
                <a:rect l="l" t="t" r="r" b="b"/>
                <a:pathLst>
                  <a:path w="4" h="4" extrusionOk="0">
                    <a:moveTo>
                      <a:pt x="1" y="1"/>
                    </a:moveTo>
                    <a:lnTo>
                      <a:pt x="1"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94" name="Google Shape;6494;p40"/>
              <p:cNvSpPr/>
              <p:nvPr/>
            </p:nvSpPr>
            <p:spPr>
              <a:xfrm>
                <a:off x="509050" y="1552250"/>
                <a:ext cx="3100" cy="1475"/>
              </a:xfrm>
              <a:custGeom>
                <a:avLst/>
                <a:gdLst/>
                <a:ahLst/>
                <a:cxnLst/>
                <a:rect l="l" t="t" r="r" b="b"/>
                <a:pathLst>
                  <a:path w="124" h="59" extrusionOk="0">
                    <a:moveTo>
                      <a:pt x="1" y="1"/>
                    </a:moveTo>
                    <a:cubicBezTo>
                      <a:pt x="40" y="26"/>
                      <a:pt x="31" y="31"/>
                      <a:pt x="19" y="40"/>
                    </a:cubicBezTo>
                    <a:lnTo>
                      <a:pt x="124" y="59"/>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95" name="Google Shape;6495;p40"/>
              <p:cNvSpPr/>
              <p:nvPr/>
            </p:nvSpPr>
            <p:spPr>
              <a:xfrm>
                <a:off x="517975" y="1576900"/>
                <a:ext cx="725" cy="425"/>
              </a:xfrm>
              <a:custGeom>
                <a:avLst/>
                <a:gdLst/>
                <a:ahLst/>
                <a:cxnLst/>
                <a:rect l="l" t="t" r="r" b="b"/>
                <a:pathLst>
                  <a:path w="29" h="17" extrusionOk="0">
                    <a:moveTo>
                      <a:pt x="19" y="0"/>
                    </a:moveTo>
                    <a:lnTo>
                      <a:pt x="19" y="0"/>
                    </a:lnTo>
                    <a:cubicBezTo>
                      <a:pt x="8" y="2"/>
                      <a:pt x="1" y="7"/>
                      <a:pt x="12" y="16"/>
                    </a:cubicBezTo>
                    <a:cubicBezTo>
                      <a:pt x="17" y="16"/>
                      <a:pt x="24" y="16"/>
                      <a:pt x="29" y="14"/>
                    </a:cubicBezTo>
                    <a:cubicBezTo>
                      <a:pt x="17" y="14"/>
                      <a:pt x="17"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96" name="Google Shape;6496;p40"/>
              <p:cNvSpPr/>
              <p:nvPr/>
            </p:nvSpPr>
            <p:spPr>
              <a:xfrm>
                <a:off x="505525" y="1527225"/>
                <a:ext cx="80400" cy="55550"/>
              </a:xfrm>
              <a:custGeom>
                <a:avLst/>
                <a:gdLst/>
                <a:ahLst/>
                <a:cxnLst/>
                <a:rect l="l" t="t" r="r" b="b"/>
                <a:pathLst>
                  <a:path w="3216" h="2222" extrusionOk="0">
                    <a:moveTo>
                      <a:pt x="1505" y="14"/>
                    </a:moveTo>
                    <a:cubicBezTo>
                      <a:pt x="1503" y="15"/>
                      <a:pt x="1502" y="17"/>
                      <a:pt x="1500" y="18"/>
                    </a:cubicBezTo>
                    <a:lnTo>
                      <a:pt x="1500" y="18"/>
                    </a:lnTo>
                    <a:lnTo>
                      <a:pt x="1505" y="14"/>
                    </a:lnTo>
                    <a:close/>
                    <a:moveTo>
                      <a:pt x="2618" y="156"/>
                    </a:moveTo>
                    <a:lnTo>
                      <a:pt x="2618" y="156"/>
                    </a:lnTo>
                    <a:cubicBezTo>
                      <a:pt x="2618" y="157"/>
                      <a:pt x="2619" y="157"/>
                      <a:pt x="2620" y="157"/>
                    </a:cubicBezTo>
                    <a:lnTo>
                      <a:pt x="2620" y="157"/>
                    </a:lnTo>
                    <a:lnTo>
                      <a:pt x="2618" y="156"/>
                    </a:lnTo>
                    <a:close/>
                    <a:moveTo>
                      <a:pt x="914" y="195"/>
                    </a:moveTo>
                    <a:cubicBezTo>
                      <a:pt x="912" y="196"/>
                      <a:pt x="911" y="196"/>
                      <a:pt x="910" y="198"/>
                    </a:cubicBezTo>
                    <a:lnTo>
                      <a:pt x="910" y="198"/>
                    </a:lnTo>
                    <a:lnTo>
                      <a:pt x="914" y="195"/>
                    </a:lnTo>
                    <a:close/>
                    <a:moveTo>
                      <a:pt x="787" y="242"/>
                    </a:moveTo>
                    <a:cubicBezTo>
                      <a:pt x="789" y="242"/>
                      <a:pt x="792" y="244"/>
                      <a:pt x="795" y="248"/>
                    </a:cubicBezTo>
                    <a:cubicBezTo>
                      <a:pt x="804" y="271"/>
                      <a:pt x="804" y="277"/>
                      <a:pt x="798" y="277"/>
                    </a:cubicBezTo>
                    <a:cubicBezTo>
                      <a:pt x="794" y="277"/>
                      <a:pt x="786" y="272"/>
                      <a:pt x="777" y="269"/>
                    </a:cubicBezTo>
                    <a:cubicBezTo>
                      <a:pt x="779" y="262"/>
                      <a:pt x="779" y="242"/>
                      <a:pt x="787" y="242"/>
                    </a:cubicBezTo>
                    <a:close/>
                    <a:moveTo>
                      <a:pt x="2056" y="461"/>
                    </a:moveTo>
                    <a:cubicBezTo>
                      <a:pt x="2060" y="461"/>
                      <a:pt x="2055" y="467"/>
                      <a:pt x="2050" y="476"/>
                    </a:cubicBezTo>
                    <a:lnTo>
                      <a:pt x="2047" y="464"/>
                    </a:lnTo>
                    <a:cubicBezTo>
                      <a:pt x="2052" y="462"/>
                      <a:pt x="2055" y="461"/>
                      <a:pt x="2056" y="461"/>
                    </a:cubicBezTo>
                    <a:close/>
                    <a:moveTo>
                      <a:pt x="2423" y="526"/>
                    </a:moveTo>
                    <a:cubicBezTo>
                      <a:pt x="2424" y="528"/>
                      <a:pt x="2424" y="531"/>
                      <a:pt x="2425" y="534"/>
                    </a:cubicBezTo>
                    <a:cubicBezTo>
                      <a:pt x="2425" y="531"/>
                      <a:pt x="2424" y="528"/>
                      <a:pt x="2423" y="526"/>
                    </a:cubicBezTo>
                    <a:close/>
                    <a:moveTo>
                      <a:pt x="448" y="675"/>
                    </a:moveTo>
                    <a:cubicBezTo>
                      <a:pt x="448" y="682"/>
                      <a:pt x="441" y="687"/>
                      <a:pt x="429" y="687"/>
                    </a:cubicBezTo>
                    <a:cubicBezTo>
                      <a:pt x="420" y="677"/>
                      <a:pt x="432" y="675"/>
                      <a:pt x="448" y="675"/>
                    </a:cubicBezTo>
                    <a:close/>
                    <a:moveTo>
                      <a:pt x="339" y="705"/>
                    </a:moveTo>
                    <a:cubicBezTo>
                      <a:pt x="339" y="705"/>
                      <a:pt x="338" y="705"/>
                      <a:pt x="338" y="706"/>
                    </a:cubicBezTo>
                    <a:lnTo>
                      <a:pt x="338" y="706"/>
                    </a:lnTo>
                    <a:cubicBezTo>
                      <a:pt x="338" y="705"/>
                      <a:pt x="339" y="705"/>
                      <a:pt x="339" y="705"/>
                    </a:cubicBezTo>
                    <a:close/>
                    <a:moveTo>
                      <a:pt x="133" y="1119"/>
                    </a:moveTo>
                    <a:cubicBezTo>
                      <a:pt x="132" y="1119"/>
                      <a:pt x="131" y="1120"/>
                      <a:pt x="130" y="1120"/>
                    </a:cubicBezTo>
                    <a:cubicBezTo>
                      <a:pt x="131" y="1120"/>
                      <a:pt x="132" y="1120"/>
                      <a:pt x="133" y="1119"/>
                    </a:cubicBezTo>
                    <a:close/>
                    <a:moveTo>
                      <a:pt x="385" y="1178"/>
                    </a:moveTo>
                    <a:cubicBezTo>
                      <a:pt x="394" y="1178"/>
                      <a:pt x="399" y="1178"/>
                      <a:pt x="399" y="1182"/>
                    </a:cubicBezTo>
                    <a:lnTo>
                      <a:pt x="399" y="1182"/>
                    </a:lnTo>
                    <a:cubicBezTo>
                      <a:pt x="395" y="1181"/>
                      <a:pt x="390" y="1179"/>
                      <a:pt x="385" y="1178"/>
                    </a:cubicBezTo>
                    <a:close/>
                    <a:moveTo>
                      <a:pt x="530" y="1960"/>
                    </a:moveTo>
                    <a:cubicBezTo>
                      <a:pt x="529" y="1962"/>
                      <a:pt x="526" y="1966"/>
                      <a:pt x="524" y="1971"/>
                    </a:cubicBezTo>
                    <a:lnTo>
                      <a:pt x="522" y="1971"/>
                    </a:lnTo>
                    <a:cubicBezTo>
                      <a:pt x="526" y="1965"/>
                      <a:pt x="529" y="1962"/>
                      <a:pt x="530" y="1960"/>
                    </a:cubicBezTo>
                    <a:close/>
                    <a:moveTo>
                      <a:pt x="517" y="1987"/>
                    </a:moveTo>
                    <a:lnTo>
                      <a:pt x="517" y="1987"/>
                    </a:lnTo>
                    <a:cubicBezTo>
                      <a:pt x="515" y="1994"/>
                      <a:pt x="517" y="2001"/>
                      <a:pt x="527" y="2001"/>
                    </a:cubicBezTo>
                    <a:cubicBezTo>
                      <a:pt x="524" y="2002"/>
                      <a:pt x="521" y="2003"/>
                      <a:pt x="518" y="2003"/>
                    </a:cubicBezTo>
                    <a:cubicBezTo>
                      <a:pt x="516" y="2003"/>
                      <a:pt x="513" y="2002"/>
                      <a:pt x="510" y="2001"/>
                    </a:cubicBezTo>
                    <a:cubicBezTo>
                      <a:pt x="499" y="1994"/>
                      <a:pt x="506" y="1989"/>
                      <a:pt x="517" y="1987"/>
                    </a:cubicBezTo>
                    <a:close/>
                    <a:moveTo>
                      <a:pt x="427" y="2117"/>
                    </a:moveTo>
                    <a:lnTo>
                      <a:pt x="427" y="2117"/>
                    </a:lnTo>
                    <a:cubicBezTo>
                      <a:pt x="428" y="2117"/>
                      <a:pt x="428" y="2118"/>
                      <a:pt x="429" y="2118"/>
                    </a:cubicBezTo>
                    <a:lnTo>
                      <a:pt x="429" y="2118"/>
                    </a:lnTo>
                    <a:cubicBezTo>
                      <a:pt x="429" y="2118"/>
                      <a:pt x="428" y="2117"/>
                      <a:pt x="427" y="2117"/>
                    </a:cubicBezTo>
                    <a:close/>
                    <a:moveTo>
                      <a:pt x="1430" y="1"/>
                    </a:moveTo>
                    <a:cubicBezTo>
                      <a:pt x="1405" y="1"/>
                      <a:pt x="1381" y="52"/>
                      <a:pt x="1351" y="52"/>
                    </a:cubicBezTo>
                    <a:cubicBezTo>
                      <a:pt x="1347" y="52"/>
                      <a:pt x="1342" y="51"/>
                      <a:pt x="1338" y="49"/>
                    </a:cubicBezTo>
                    <a:cubicBezTo>
                      <a:pt x="1338" y="56"/>
                      <a:pt x="1333" y="63"/>
                      <a:pt x="1329" y="68"/>
                    </a:cubicBezTo>
                    <a:cubicBezTo>
                      <a:pt x="1309" y="66"/>
                      <a:pt x="1288" y="55"/>
                      <a:pt x="1269" y="55"/>
                    </a:cubicBezTo>
                    <a:cubicBezTo>
                      <a:pt x="1255" y="55"/>
                      <a:pt x="1242" y="61"/>
                      <a:pt x="1229" y="81"/>
                    </a:cubicBezTo>
                    <a:lnTo>
                      <a:pt x="1197" y="30"/>
                    </a:lnTo>
                    <a:lnTo>
                      <a:pt x="1197" y="30"/>
                    </a:lnTo>
                    <a:cubicBezTo>
                      <a:pt x="1169" y="49"/>
                      <a:pt x="1241" y="93"/>
                      <a:pt x="1197" y="123"/>
                    </a:cubicBezTo>
                    <a:cubicBezTo>
                      <a:pt x="1192" y="127"/>
                      <a:pt x="1188" y="129"/>
                      <a:pt x="1184" y="129"/>
                    </a:cubicBezTo>
                    <a:cubicBezTo>
                      <a:pt x="1166" y="129"/>
                      <a:pt x="1169" y="77"/>
                      <a:pt x="1155" y="68"/>
                    </a:cubicBezTo>
                    <a:cubicBezTo>
                      <a:pt x="1146" y="91"/>
                      <a:pt x="1135" y="136"/>
                      <a:pt x="1109" y="136"/>
                    </a:cubicBezTo>
                    <a:cubicBezTo>
                      <a:pt x="1102" y="136"/>
                      <a:pt x="1094" y="133"/>
                      <a:pt x="1085" y="126"/>
                    </a:cubicBezTo>
                    <a:cubicBezTo>
                      <a:pt x="1092" y="112"/>
                      <a:pt x="1104" y="119"/>
                      <a:pt x="1111" y="112"/>
                    </a:cubicBezTo>
                    <a:lnTo>
                      <a:pt x="1078" y="88"/>
                    </a:lnTo>
                    <a:cubicBezTo>
                      <a:pt x="1092" y="30"/>
                      <a:pt x="1122" y="42"/>
                      <a:pt x="1085" y="5"/>
                    </a:cubicBezTo>
                    <a:lnTo>
                      <a:pt x="1085" y="5"/>
                    </a:lnTo>
                    <a:cubicBezTo>
                      <a:pt x="1113" y="109"/>
                      <a:pt x="988" y="44"/>
                      <a:pt x="1020" y="149"/>
                    </a:cubicBezTo>
                    <a:lnTo>
                      <a:pt x="997" y="132"/>
                    </a:lnTo>
                    <a:cubicBezTo>
                      <a:pt x="1002" y="132"/>
                      <a:pt x="999" y="126"/>
                      <a:pt x="1004" y="126"/>
                    </a:cubicBezTo>
                    <a:cubicBezTo>
                      <a:pt x="997" y="120"/>
                      <a:pt x="993" y="118"/>
                      <a:pt x="989" y="118"/>
                    </a:cubicBezTo>
                    <a:cubicBezTo>
                      <a:pt x="969" y="118"/>
                      <a:pt x="1005" y="207"/>
                      <a:pt x="967" y="207"/>
                    </a:cubicBezTo>
                    <a:cubicBezTo>
                      <a:pt x="951" y="202"/>
                      <a:pt x="935" y="193"/>
                      <a:pt x="937" y="177"/>
                    </a:cubicBezTo>
                    <a:lnTo>
                      <a:pt x="937" y="177"/>
                    </a:lnTo>
                    <a:lnTo>
                      <a:pt x="918" y="214"/>
                    </a:lnTo>
                    <a:cubicBezTo>
                      <a:pt x="911" y="214"/>
                      <a:pt x="906" y="203"/>
                      <a:pt x="910" y="198"/>
                    </a:cubicBezTo>
                    <a:lnTo>
                      <a:pt x="910" y="198"/>
                    </a:lnTo>
                    <a:lnTo>
                      <a:pt x="872" y="223"/>
                    </a:lnTo>
                    <a:lnTo>
                      <a:pt x="872" y="218"/>
                    </a:lnTo>
                    <a:cubicBezTo>
                      <a:pt x="872" y="239"/>
                      <a:pt x="872" y="260"/>
                      <a:pt x="870" y="281"/>
                    </a:cubicBezTo>
                    <a:cubicBezTo>
                      <a:pt x="851" y="272"/>
                      <a:pt x="870" y="267"/>
                      <a:pt x="860" y="255"/>
                    </a:cubicBezTo>
                    <a:lnTo>
                      <a:pt x="860" y="255"/>
                    </a:lnTo>
                    <a:lnTo>
                      <a:pt x="849" y="290"/>
                    </a:lnTo>
                    <a:cubicBezTo>
                      <a:pt x="826" y="272"/>
                      <a:pt x="833" y="237"/>
                      <a:pt x="851" y="232"/>
                    </a:cubicBezTo>
                    <a:cubicBezTo>
                      <a:pt x="831" y="209"/>
                      <a:pt x="821" y="201"/>
                      <a:pt x="816" y="201"/>
                    </a:cubicBezTo>
                    <a:cubicBezTo>
                      <a:pt x="805" y="201"/>
                      <a:pt x="817" y="241"/>
                      <a:pt x="787" y="241"/>
                    </a:cubicBezTo>
                    <a:cubicBezTo>
                      <a:pt x="781" y="241"/>
                      <a:pt x="774" y="240"/>
                      <a:pt x="765" y="237"/>
                    </a:cubicBezTo>
                    <a:lnTo>
                      <a:pt x="782" y="211"/>
                    </a:lnTo>
                    <a:cubicBezTo>
                      <a:pt x="735" y="167"/>
                      <a:pt x="728" y="195"/>
                      <a:pt x="680" y="177"/>
                    </a:cubicBezTo>
                    <a:lnTo>
                      <a:pt x="680" y="177"/>
                    </a:lnTo>
                    <a:cubicBezTo>
                      <a:pt x="698" y="190"/>
                      <a:pt x="784" y="232"/>
                      <a:pt x="772" y="269"/>
                    </a:cubicBezTo>
                    <a:cubicBezTo>
                      <a:pt x="770" y="268"/>
                      <a:pt x="767" y="268"/>
                      <a:pt x="765" y="268"/>
                    </a:cubicBezTo>
                    <a:cubicBezTo>
                      <a:pt x="756" y="268"/>
                      <a:pt x="749" y="275"/>
                      <a:pt x="747" y="295"/>
                    </a:cubicBezTo>
                    <a:cubicBezTo>
                      <a:pt x="737" y="280"/>
                      <a:pt x="730" y="275"/>
                      <a:pt x="724" y="275"/>
                    </a:cubicBezTo>
                    <a:cubicBezTo>
                      <a:pt x="716" y="275"/>
                      <a:pt x="709" y="283"/>
                      <a:pt x="700" y="290"/>
                    </a:cubicBezTo>
                    <a:lnTo>
                      <a:pt x="673" y="246"/>
                    </a:lnTo>
                    <a:lnTo>
                      <a:pt x="673" y="246"/>
                    </a:lnTo>
                    <a:cubicBezTo>
                      <a:pt x="661" y="269"/>
                      <a:pt x="677" y="290"/>
                      <a:pt x="682" y="316"/>
                    </a:cubicBezTo>
                    <a:cubicBezTo>
                      <a:pt x="679" y="317"/>
                      <a:pt x="676" y="317"/>
                      <a:pt x="673" y="317"/>
                    </a:cubicBezTo>
                    <a:cubicBezTo>
                      <a:pt x="652" y="317"/>
                      <a:pt x="628" y="292"/>
                      <a:pt x="605" y="272"/>
                    </a:cubicBezTo>
                    <a:lnTo>
                      <a:pt x="605" y="272"/>
                    </a:lnTo>
                    <a:cubicBezTo>
                      <a:pt x="566" y="285"/>
                      <a:pt x="666" y="309"/>
                      <a:pt x="633" y="341"/>
                    </a:cubicBezTo>
                    <a:cubicBezTo>
                      <a:pt x="596" y="343"/>
                      <a:pt x="589" y="374"/>
                      <a:pt x="582" y="420"/>
                    </a:cubicBezTo>
                    <a:cubicBezTo>
                      <a:pt x="552" y="420"/>
                      <a:pt x="564" y="392"/>
                      <a:pt x="547" y="385"/>
                    </a:cubicBezTo>
                    <a:lnTo>
                      <a:pt x="547" y="385"/>
                    </a:lnTo>
                    <a:lnTo>
                      <a:pt x="561" y="429"/>
                    </a:lnTo>
                    <a:cubicBezTo>
                      <a:pt x="561" y="429"/>
                      <a:pt x="560" y="430"/>
                      <a:pt x="560" y="430"/>
                    </a:cubicBezTo>
                    <a:cubicBezTo>
                      <a:pt x="555" y="430"/>
                      <a:pt x="549" y="420"/>
                      <a:pt x="545" y="415"/>
                    </a:cubicBezTo>
                    <a:lnTo>
                      <a:pt x="545" y="415"/>
                    </a:lnTo>
                    <a:cubicBezTo>
                      <a:pt x="543" y="438"/>
                      <a:pt x="580" y="455"/>
                      <a:pt x="571" y="480"/>
                    </a:cubicBezTo>
                    <a:cubicBezTo>
                      <a:pt x="581" y="493"/>
                      <a:pt x="578" y="496"/>
                      <a:pt x="568" y="496"/>
                    </a:cubicBezTo>
                    <a:cubicBezTo>
                      <a:pt x="557" y="496"/>
                      <a:pt x="536" y="491"/>
                      <a:pt x="520" y="491"/>
                    </a:cubicBezTo>
                    <a:cubicBezTo>
                      <a:pt x="501" y="491"/>
                      <a:pt x="487" y="498"/>
                      <a:pt x="496" y="524"/>
                    </a:cubicBezTo>
                    <a:cubicBezTo>
                      <a:pt x="480" y="520"/>
                      <a:pt x="476" y="499"/>
                      <a:pt x="459" y="487"/>
                    </a:cubicBezTo>
                    <a:lnTo>
                      <a:pt x="459" y="487"/>
                    </a:lnTo>
                    <a:cubicBezTo>
                      <a:pt x="455" y="524"/>
                      <a:pt x="462" y="564"/>
                      <a:pt x="478" y="596"/>
                    </a:cubicBezTo>
                    <a:lnTo>
                      <a:pt x="432" y="596"/>
                    </a:lnTo>
                    <a:cubicBezTo>
                      <a:pt x="478" y="603"/>
                      <a:pt x="499" y="654"/>
                      <a:pt x="515" y="691"/>
                    </a:cubicBezTo>
                    <a:cubicBezTo>
                      <a:pt x="536" y="698"/>
                      <a:pt x="554" y="703"/>
                      <a:pt x="561" y="705"/>
                    </a:cubicBezTo>
                    <a:lnTo>
                      <a:pt x="566" y="747"/>
                    </a:lnTo>
                    <a:cubicBezTo>
                      <a:pt x="550" y="740"/>
                      <a:pt x="538" y="728"/>
                      <a:pt x="527" y="714"/>
                    </a:cubicBezTo>
                    <a:lnTo>
                      <a:pt x="527" y="714"/>
                    </a:lnTo>
                    <a:cubicBezTo>
                      <a:pt x="529" y="719"/>
                      <a:pt x="531" y="724"/>
                      <a:pt x="534" y="726"/>
                    </a:cubicBezTo>
                    <a:cubicBezTo>
                      <a:pt x="508" y="719"/>
                      <a:pt x="485" y="703"/>
                      <a:pt x="471" y="680"/>
                    </a:cubicBezTo>
                    <a:lnTo>
                      <a:pt x="471" y="680"/>
                    </a:lnTo>
                    <a:lnTo>
                      <a:pt x="506" y="689"/>
                    </a:lnTo>
                    <a:cubicBezTo>
                      <a:pt x="485" y="661"/>
                      <a:pt x="462" y="638"/>
                      <a:pt x="434" y="619"/>
                    </a:cubicBezTo>
                    <a:lnTo>
                      <a:pt x="434" y="619"/>
                    </a:lnTo>
                    <a:cubicBezTo>
                      <a:pt x="436" y="624"/>
                      <a:pt x="438" y="631"/>
                      <a:pt x="438" y="638"/>
                    </a:cubicBezTo>
                    <a:cubicBezTo>
                      <a:pt x="434" y="631"/>
                      <a:pt x="429" y="626"/>
                      <a:pt x="422" y="622"/>
                    </a:cubicBezTo>
                    <a:cubicBezTo>
                      <a:pt x="422" y="621"/>
                      <a:pt x="421" y="621"/>
                      <a:pt x="421" y="621"/>
                    </a:cubicBezTo>
                    <a:cubicBezTo>
                      <a:pt x="419" y="621"/>
                      <a:pt x="425" y="630"/>
                      <a:pt x="432" y="642"/>
                    </a:cubicBezTo>
                    <a:lnTo>
                      <a:pt x="376" y="615"/>
                    </a:lnTo>
                    <a:lnTo>
                      <a:pt x="376" y="615"/>
                    </a:lnTo>
                    <a:lnTo>
                      <a:pt x="394" y="631"/>
                    </a:lnTo>
                    <a:lnTo>
                      <a:pt x="334" y="649"/>
                    </a:lnTo>
                    <a:cubicBezTo>
                      <a:pt x="364" y="710"/>
                      <a:pt x="425" y="779"/>
                      <a:pt x="420" y="833"/>
                    </a:cubicBezTo>
                    <a:cubicBezTo>
                      <a:pt x="387" y="800"/>
                      <a:pt x="357" y="796"/>
                      <a:pt x="313" y="770"/>
                    </a:cubicBezTo>
                    <a:lnTo>
                      <a:pt x="313" y="770"/>
                    </a:lnTo>
                    <a:cubicBezTo>
                      <a:pt x="319" y="771"/>
                      <a:pt x="323" y="772"/>
                      <a:pt x="327" y="772"/>
                    </a:cubicBezTo>
                    <a:cubicBezTo>
                      <a:pt x="358" y="772"/>
                      <a:pt x="317" y="723"/>
                      <a:pt x="338" y="706"/>
                    </a:cubicBezTo>
                    <a:lnTo>
                      <a:pt x="338" y="706"/>
                    </a:lnTo>
                    <a:cubicBezTo>
                      <a:pt x="336" y="707"/>
                      <a:pt x="333" y="708"/>
                      <a:pt x="329" y="708"/>
                    </a:cubicBezTo>
                    <a:cubicBezTo>
                      <a:pt x="318" y="708"/>
                      <a:pt x="305" y="699"/>
                      <a:pt x="302" y="694"/>
                    </a:cubicBezTo>
                    <a:lnTo>
                      <a:pt x="302" y="694"/>
                    </a:lnTo>
                    <a:cubicBezTo>
                      <a:pt x="302" y="694"/>
                      <a:pt x="306" y="710"/>
                      <a:pt x="309" y="726"/>
                    </a:cubicBezTo>
                    <a:cubicBezTo>
                      <a:pt x="313" y="745"/>
                      <a:pt x="318" y="761"/>
                      <a:pt x="318" y="761"/>
                    </a:cubicBezTo>
                    <a:cubicBezTo>
                      <a:pt x="302" y="752"/>
                      <a:pt x="294" y="749"/>
                      <a:pt x="288" y="749"/>
                    </a:cubicBezTo>
                    <a:cubicBezTo>
                      <a:pt x="280" y="749"/>
                      <a:pt x="276" y="754"/>
                      <a:pt x="262" y="758"/>
                    </a:cubicBezTo>
                    <a:cubicBezTo>
                      <a:pt x="341" y="786"/>
                      <a:pt x="288" y="821"/>
                      <a:pt x="304" y="849"/>
                    </a:cubicBezTo>
                    <a:cubicBezTo>
                      <a:pt x="279" y="837"/>
                      <a:pt x="253" y="823"/>
                      <a:pt x="272" y="800"/>
                    </a:cubicBezTo>
                    <a:lnTo>
                      <a:pt x="272" y="800"/>
                    </a:lnTo>
                    <a:cubicBezTo>
                      <a:pt x="200" y="802"/>
                      <a:pt x="346" y="874"/>
                      <a:pt x="285" y="877"/>
                    </a:cubicBezTo>
                    <a:cubicBezTo>
                      <a:pt x="288" y="870"/>
                      <a:pt x="292" y="870"/>
                      <a:pt x="281" y="860"/>
                    </a:cubicBezTo>
                    <a:lnTo>
                      <a:pt x="281" y="860"/>
                    </a:lnTo>
                    <a:cubicBezTo>
                      <a:pt x="293" y="878"/>
                      <a:pt x="277" y="896"/>
                      <a:pt x="260" y="896"/>
                    </a:cubicBezTo>
                    <a:cubicBezTo>
                      <a:pt x="255" y="896"/>
                      <a:pt x="250" y="894"/>
                      <a:pt x="246" y="891"/>
                    </a:cubicBezTo>
                    <a:lnTo>
                      <a:pt x="248" y="886"/>
                    </a:lnTo>
                    <a:lnTo>
                      <a:pt x="248" y="886"/>
                    </a:lnTo>
                    <a:cubicBezTo>
                      <a:pt x="221" y="916"/>
                      <a:pt x="200" y="997"/>
                      <a:pt x="267" y="1025"/>
                    </a:cubicBezTo>
                    <a:cubicBezTo>
                      <a:pt x="258" y="1023"/>
                      <a:pt x="186" y="993"/>
                      <a:pt x="174" y="986"/>
                    </a:cubicBezTo>
                    <a:lnTo>
                      <a:pt x="174" y="986"/>
                    </a:lnTo>
                    <a:cubicBezTo>
                      <a:pt x="174" y="986"/>
                      <a:pt x="223" y="1023"/>
                      <a:pt x="276" y="1055"/>
                    </a:cubicBezTo>
                    <a:cubicBezTo>
                      <a:pt x="327" y="1088"/>
                      <a:pt x="383" y="1120"/>
                      <a:pt x="383" y="1120"/>
                    </a:cubicBezTo>
                    <a:cubicBezTo>
                      <a:pt x="325" y="1097"/>
                      <a:pt x="177" y="1081"/>
                      <a:pt x="153" y="1039"/>
                    </a:cubicBezTo>
                    <a:cubicBezTo>
                      <a:pt x="142" y="1046"/>
                      <a:pt x="128" y="1055"/>
                      <a:pt x="142" y="1081"/>
                    </a:cubicBezTo>
                    <a:cubicBezTo>
                      <a:pt x="144" y="1080"/>
                      <a:pt x="147" y="1080"/>
                      <a:pt x="152" y="1080"/>
                    </a:cubicBezTo>
                    <a:cubicBezTo>
                      <a:pt x="177" y="1080"/>
                      <a:pt x="235" y="1089"/>
                      <a:pt x="237" y="1097"/>
                    </a:cubicBezTo>
                    <a:cubicBezTo>
                      <a:pt x="164" y="1104"/>
                      <a:pt x="194" y="1104"/>
                      <a:pt x="133" y="1119"/>
                    </a:cubicBezTo>
                    <a:lnTo>
                      <a:pt x="133" y="1119"/>
                    </a:lnTo>
                    <a:cubicBezTo>
                      <a:pt x="134" y="1119"/>
                      <a:pt x="135" y="1119"/>
                      <a:pt x="137" y="1119"/>
                    </a:cubicBezTo>
                    <a:cubicBezTo>
                      <a:pt x="163" y="1119"/>
                      <a:pt x="236" y="1147"/>
                      <a:pt x="232" y="1159"/>
                    </a:cubicBezTo>
                    <a:cubicBezTo>
                      <a:pt x="197" y="1153"/>
                      <a:pt x="163" y="1143"/>
                      <a:pt x="130" y="1134"/>
                    </a:cubicBezTo>
                    <a:lnTo>
                      <a:pt x="130" y="1134"/>
                    </a:lnTo>
                    <a:cubicBezTo>
                      <a:pt x="130" y="1134"/>
                      <a:pt x="149" y="1148"/>
                      <a:pt x="172" y="1162"/>
                    </a:cubicBezTo>
                    <a:lnTo>
                      <a:pt x="209" y="1189"/>
                    </a:lnTo>
                    <a:lnTo>
                      <a:pt x="209" y="1189"/>
                    </a:lnTo>
                    <a:cubicBezTo>
                      <a:pt x="194" y="1180"/>
                      <a:pt x="157" y="1177"/>
                      <a:pt x="129" y="1177"/>
                    </a:cubicBezTo>
                    <a:cubicBezTo>
                      <a:pt x="121" y="1177"/>
                      <a:pt x="113" y="1178"/>
                      <a:pt x="107" y="1178"/>
                    </a:cubicBezTo>
                    <a:cubicBezTo>
                      <a:pt x="126" y="1178"/>
                      <a:pt x="98" y="1210"/>
                      <a:pt x="107" y="1222"/>
                    </a:cubicBezTo>
                    <a:lnTo>
                      <a:pt x="130" y="1210"/>
                    </a:lnTo>
                    <a:lnTo>
                      <a:pt x="130" y="1210"/>
                    </a:lnTo>
                    <a:cubicBezTo>
                      <a:pt x="109" y="1250"/>
                      <a:pt x="255" y="1271"/>
                      <a:pt x="246" y="1310"/>
                    </a:cubicBezTo>
                    <a:cubicBezTo>
                      <a:pt x="233" y="1305"/>
                      <a:pt x="180" y="1292"/>
                      <a:pt x="144" y="1292"/>
                    </a:cubicBezTo>
                    <a:cubicBezTo>
                      <a:pt x="129" y="1292"/>
                      <a:pt x="116" y="1295"/>
                      <a:pt x="112" y="1301"/>
                    </a:cubicBezTo>
                    <a:cubicBezTo>
                      <a:pt x="158" y="1317"/>
                      <a:pt x="339" y="1370"/>
                      <a:pt x="374" y="1403"/>
                    </a:cubicBezTo>
                    <a:lnTo>
                      <a:pt x="346" y="1408"/>
                    </a:lnTo>
                    <a:lnTo>
                      <a:pt x="374" y="1433"/>
                    </a:lnTo>
                    <a:cubicBezTo>
                      <a:pt x="279" y="1408"/>
                      <a:pt x="183" y="1370"/>
                      <a:pt x="95" y="1322"/>
                    </a:cubicBezTo>
                    <a:cubicBezTo>
                      <a:pt x="72" y="1336"/>
                      <a:pt x="63" y="1322"/>
                      <a:pt x="63" y="1347"/>
                    </a:cubicBezTo>
                    <a:cubicBezTo>
                      <a:pt x="60" y="1348"/>
                      <a:pt x="57" y="1348"/>
                      <a:pt x="55" y="1348"/>
                    </a:cubicBezTo>
                    <a:cubicBezTo>
                      <a:pt x="39" y="1348"/>
                      <a:pt x="25" y="1338"/>
                      <a:pt x="24" y="1322"/>
                    </a:cubicBezTo>
                    <a:lnTo>
                      <a:pt x="0" y="1380"/>
                    </a:lnTo>
                    <a:cubicBezTo>
                      <a:pt x="65" y="1382"/>
                      <a:pt x="63" y="1428"/>
                      <a:pt x="109" y="1428"/>
                    </a:cubicBezTo>
                    <a:lnTo>
                      <a:pt x="84" y="1396"/>
                    </a:lnTo>
                    <a:cubicBezTo>
                      <a:pt x="70" y="1380"/>
                      <a:pt x="56" y="1361"/>
                      <a:pt x="56" y="1361"/>
                    </a:cubicBezTo>
                    <a:lnTo>
                      <a:pt x="56" y="1361"/>
                    </a:lnTo>
                    <a:cubicBezTo>
                      <a:pt x="114" y="1363"/>
                      <a:pt x="214" y="1410"/>
                      <a:pt x="200" y="1445"/>
                    </a:cubicBezTo>
                    <a:cubicBezTo>
                      <a:pt x="195" y="1446"/>
                      <a:pt x="190" y="1447"/>
                      <a:pt x="182" y="1447"/>
                    </a:cubicBezTo>
                    <a:cubicBezTo>
                      <a:pt x="151" y="1447"/>
                      <a:pt x="97" y="1433"/>
                      <a:pt x="81" y="1433"/>
                    </a:cubicBezTo>
                    <a:cubicBezTo>
                      <a:pt x="100" y="1440"/>
                      <a:pt x="116" y="1472"/>
                      <a:pt x="102" y="1477"/>
                    </a:cubicBezTo>
                    <a:lnTo>
                      <a:pt x="75" y="1459"/>
                    </a:lnTo>
                    <a:lnTo>
                      <a:pt x="75" y="1459"/>
                    </a:lnTo>
                    <a:cubicBezTo>
                      <a:pt x="51" y="1482"/>
                      <a:pt x="149" y="1498"/>
                      <a:pt x="95" y="1526"/>
                    </a:cubicBezTo>
                    <a:cubicBezTo>
                      <a:pt x="91" y="1535"/>
                      <a:pt x="24" y="1556"/>
                      <a:pt x="56" y="1556"/>
                    </a:cubicBezTo>
                    <a:cubicBezTo>
                      <a:pt x="134" y="1542"/>
                      <a:pt x="211" y="1535"/>
                      <a:pt x="290" y="1535"/>
                    </a:cubicBezTo>
                    <a:cubicBezTo>
                      <a:pt x="317" y="1535"/>
                      <a:pt x="344" y="1536"/>
                      <a:pt x="371" y="1537"/>
                    </a:cubicBezTo>
                    <a:cubicBezTo>
                      <a:pt x="341" y="1558"/>
                      <a:pt x="311" y="1577"/>
                      <a:pt x="279" y="1595"/>
                    </a:cubicBezTo>
                    <a:cubicBezTo>
                      <a:pt x="268" y="1599"/>
                      <a:pt x="255" y="1600"/>
                      <a:pt x="243" y="1600"/>
                    </a:cubicBezTo>
                    <a:cubicBezTo>
                      <a:pt x="210" y="1600"/>
                      <a:pt x="172" y="1592"/>
                      <a:pt x="142" y="1592"/>
                    </a:cubicBezTo>
                    <a:cubicBezTo>
                      <a:pt x="132" y="1592"/>
                      <a:pt x="122" y="1593"/>
                      <a:pt x="114" y="1595"/>
                    </a:cubicBezTo>
                    <a:cubicBezTo>
                      <a:pt x="128" y="1595"/>
                      <a:pt x="142" y="1598"/>
                      <a:pt x="156" y="1605"/>
                    </a:cubicBezTo>
                    <a:cubicBezTo>
                      <a:pt x="144" y="1614"/>
                      <a:pt x="107" y="1605"/>
                      <a:pt x="116" y="1623"/>
                    </a:cubicBezTo>
                    <a:cubicBezTo>
                      <a:pt x="157" y="1623"/>
                      <a:pt x="140" y="1644"/>
                      <a:pt x="144" y="1644"/>
                    </a:cubicBezTo>
                    <a:cubicBezTo>
                      <a:pt x="146" y="1644"/>
                      <a:pt x="151" y="1640"/>
                      <a:pt x="165" y="1630"/>
                    </a:cubicBezTo>
                    <a:lnTo>
                      <a:pt x="165" y="1630"/>
                    </a:lnTo>
                    <a:cubicBezTo>
                      <a:pt x="183" y="1649"/>
                      <a:pt x="156" y="1651"/>
                      <a:pt x="160" y="1674"/>
                    </a:cubicBezTo>
                    <a:cubicBezTo>
                      <a:pt x="172" y="1673"/>
                      <a:pt x="183" y="1672"/>
                      <a:pt x="194" y="1672"/>
                    </a:cubicBezTo>
                    <a:cubicBezTo>
                      <a:pt x="234" y="1672"/>
                      <a:pt x="273" y="1681"/>
                      <a:pt x="309" y="1697"/>
                    </a:cubicBezTo>
                    <a:cubicBezTo>
                      <a:pt x="295" y="1700"/>
                      <a:pt x="281" y="1702"/>
                      <a:pt x="267" y="1707"/>
                    </a:cubicBezTo>
                    <a:cubicBezTo>
                      <a:pt x="267" y="1746"/>
                      <a:pt x="246" y="1771"/>
                      <a:pt x="253" y="1809"/>
                    </a:cubicBezTo>
                    <a:cubicBezTo>
                      <a:pt x="242" y="1813"/>
                      <a:pt x="229" y="1832"/>
                      <a:pt x="206" y="1832"/>
                    </a:cubicBezTo>
                    <a:cubicBezTo>
                      <a:pt x="205" y="1832"/>
                      <a:pt x="203" y="1832"/>
                      <a:pt x="202" y="1832"/>
                    </a:cubicBezTo>
                    <a:lnTo>
                      <a:pt x="202" y="1832"/>
                    </a:lnTo>
                    <a:cubicBezTo>
                      <a:pt x="214" y="1836"/>
                      <a:pt x="232" y="1836"/>
                      <a:pt x="237" y="1846"/>
                    </a:cubicBezTo>
                    <a:cubicBezTo>
                      <a:pt x="226" y="1853"/>
                      <a:pt x="220" y="1856"/>
                      <a:pt x="215" y="1856"/>
                    </a:cubicBezTo>
                    <a:cubicBezTo>
                      <a:pt x="206" y="1856"/>
                      <a:pt x="207" y="1844"/>
                      <a:pt x="195" y="1844"/>
                    </a:cubicBezTo>
                    <a:cubicBezTo>
                      <a:pt x="190" y="1844"/>
                      <a:pt x="182" y="1846"/>
                      <a:pt x="170" y="1853"/>
                    </a:cubicBezTo>
                    <a:cubicBezTo>
                      <a:pt x="174" y="1852"/>
                      <a:pt x="178" y="1851"/>
                      <a:pt x="181" y="1851"/>
                    </a:cubicBezTo>
                    <a:cubicBezTo>
                      <a:pt x="207" y="1851"/>
                      <a:pt x="223" y="1870"/>
                      <a:pt x="244" y="1880"/>
                    </a:cubicBezTo>
                    <a:cubicBezTo>
                      <a:pt x="295" y="1867"/>
                      <a:pt x="246" y="1843"/>
                      <a:pt x="223" y="1834"/>
                    </a:cubicBezTo>
                    <a:cubicBezTo>
                      <a:pt x="244" y="1829"/>
                      <a:pt x="266" y="1827"/>
                      <a:pt x="287" y="1827"/>
                    </a:cubicBezTo>
                    <a:cubicBezTo>
                      <a:pt x="337" y="1827"/>
                      <a:pt x="384" y="1839"/>
                      <a:pt x="413" y="1862"/>
                    </a:cubicBezTo>
                    <a:cubicBezTo>
                      <a:pt x="436" y="1892"/>
                      <a:pt x="369" y="1883"/>
                      <a:pt x="381" y="1887"/>
                    </a:cubicBezTo>
                    <a:cubicBezTo>
                      <a:pt x="378" y="1945"/>
                      <a:pt x="515" y="1918"/>
                      <a:pt x="469" y="1973"/>
                    </a:cubicBezTo>
                    <a:cubicBezTo>
                      <a:pt x="427" y="1999"/>
                      <a:pt x="381" y="1985"/>
                      <a:pt x="348" y="1994"/>
                    </a:cubicBezTo>
                    <a:cubicBezTo>
                      <a:pt x="327" y="1971"/>
                      <a:pt x="371" y="1952"/>
                      <a:pt x="367" y="1936"/>
                    </a:cubicBezTo>
                    <a:lnTo>
                      <a:pt x="367" y="1936"/>
                    </a:lnTo>
                    <a:lnTo>
                      <a:pt x="348" y="1959"/>
                    </a:lnTo>
                    <a:cubicBezTo>
                      <a:pt x="332" y="1955"/>
                      <a:pt x="318" y="1938"/>
                      <a:pt x="330" y="1929"/>
                    </a:cubicBezTo>
                    <a:lnTo>
                      <a:pt x="330" y="1929"/>
                    </a:lnTo>
                    <a:cubicBezTo>
                      <a:pt x="292" y="1950"/>
                      <a:pt x="336" y="2024"/>
                      <a:pt x="302" y="2071"/>
                    </a:cubicBezTo>
                    <a:cubicBezTo>
                      <a:pt x="314" y="2076"/>
                      <a:pt x="326" y="2083"/>
                      <a:pt x="338" y="2083"/>
                    </a:cubicBezTo>
                    <a:cubicBezTo>
                      <a:pt x="343" y="2083"/>
                      <a:pt x="348" y="2082"/>
                      <a:pt x="353" y="2080"/>
                    </a:cubicBezTo>
                    <a:lnTo>
                      <a:pt x="346" y="2068"/>
                    </a:lnTo>
                    <a:cubicBezTo>
                      <a:pt x="352" y="2065"/>
                      <a:pt x="358" y="2064"/>
                      <a:pt x="364" y="2064"/>
                    </a:cubicBezTo>
                    <a:cubicBezTo>
                      <a:pt x="381" y="2064"/>
                      <a:pt x="394" y="2076"/>
                      <a:pt x="404" y="2076"/>
                    </a:cubicBezTo>
                    <a:cubicBezTo>
                      <a:pt x="407" y="2076"/>
                      <a:pt x="410" y="2074"/>
                      <a:pt x="413" y="2071"/>
                    </a:cubicBezTo>
                    <a:cubicBezTo>
                      <a:pt x="441" y="2089"/>
                      <a:pt x="485" y="2108"/>
                      <a:pt x="464" y="2138"/>
                    </a:cubicBezTo>
                    <a:lnTo>
                      <a:pt x="416" y="2144"/>
                    </a:lnTo>
                    <a:lnTo>
                      <a:pt x="416" y="2144"/>
                    </a:lnTo>
                    <a:cubicBezTo>
                      <a:pt x="429" y="2141"/>
                      <a:pt x="440" y="2127"/>
                      <a:pt x="429" y="2118"/>
                    </a:cubicBezTo>
                    <a:lnTo>
                      <a:pt x="429" y="2118"/>
                    </a:lnTo>
                    <a:cubicBezTo>
                      <a:pt x="443" y="2131"/>
                      <a:pt x="360" y="2161"/>
                      <a:pt x="427" y="2173"/>
                    </a:cubicBezTo>
                    <a:lnTo>
                      <a:pt x="462" y="2152"/>
                    </a:lnTo>
                    <a:cubicBezTo>
                      <a:pt x="489" y="2170"/>
                      <a:pt x="545" y="2196"/>
                      <a:pt x="527" y="2221"/>
                    </a:cubicBezTo>
                    <a:cubicBezTo>
                      <a:pt x="578" y="2210"/>
                      <a:pt x="522" y="2214"/>
                      <a:pt x="582" y="2198"/>
                    </a:cubicBezTo>
                    <a:lnTo>
                      <a:pt x="582" y="2198"/>
                    </a:lnTo>
                    <a:cubicBezTo>
                      <a:pt x="576" y="2199"/>
                      <a:pt x="570" y="2200"/>
                      <a:pt x="566" y="2200"/>
                    </a:cubicBezTo>
                    <a:cubicBezTo>
                      <a:pt x="527" y="2200"/>
                      <a:pt x="560" y="2153"/>
                      <a:pt x="530" y="2153"/>
                    </a:cubicBezTo>
                    <a:cubicBezTo>
                      <a:pt x="527" y="2153"/>
                      <a:pt x="522" y="2154"/>
                      <a:pt x="517" y="2155"/>
                    </a:cubicBezTo>
                    <a:lnTo>
                      <a:pt x="517" y="2155"/>
                    </a:lnTo>
                    <a:cubicBezTo>
                      <a:pt x="571" y="2136"/>
                      <a:pt x="537" y="2125"/>
                      <a:pt x="591" y="2098"/>
                    </a:cubicBezTo>
                    <a:cubicBezTo>
                      <a:pt x="584" y="2098"/>
                      <a:pt x="577" y="2100"/>
                      <a:pt x="572" y="2100"/>
                    </a:cubicBezTo>
                    <a:cubicBezTo>
                      <a:pt x="566" y="2100"/>
                      <a:pt x="564" y="2098"/>
                      <a:pt x="566" y="2087"/>
                    </a:cubicBezTo>
                    <a:cubicBezTo>
                      <a:pt x="561" y="2084"/>
                      <a:pt x="557" y="2084"/>
                      <a:pt x="552" y="2082"/>
                    </a:cubicBezTo>
                    <a:lnTo>
                      <a:pt x="552" y="2080"/>
                    </a:lnTo>
                    <a:lnTo>
                      <a:pt x="550" y="2080"/>
                    </a:lnTo>
                    <a:cubicBezTo>
                      <a:pt x="543" y="2087"/>
                      <a:pt x="534" y="2091"/>
                      <a:pt x="524" y="2094"/>
                    </a:cubicBezTo>
                    <a:cubicBezTo>
                      <a:pt x="485" y="2084"/>
                      <a:pt x="483" y="2052"/>
                      <a:pt x="462" y="2043"/>
                    </a:cubicBezTo>
                    <a:cubicBezTo>
                      <a:pt x="464" y="2038"/>
                      <a:pt x="467" y="2037"/>
                      <a:pt x="470" y="2037"/>
                    </a:cubicBezTo>
                    <a:cubicBezTo>
                      <a:pt x="476" y="2037"/>
                      <a:pt x="482" y="2040"/>
                      <a:pt x="490" y="2040"/>
                    </a:cubicBezTo>
                    <a:cubicBezTo>
                      <a:pt x="493" y="2040"/>
                      <a:pt x="496" y="2039"/>
                      <a:pt x="499" y="2038"/>
                    </a:cubicBezTo>
                    <a:lnTo>
                      <a:pt x="466" y="2024"/>
                    </a:lnTo>
                    <a:cubicBezTo>
                      <a:pt x="495" y="2021"/>
                      <a:pt x="512" y="2002"/>
                      <a:pt x="530" y="2002"/>
                    </a:cubicBezTo>
                    <a:cubicBezTo>
                      <a:pt x="537" y="2002"/>
                      <a:pt x="544" y="2005"/>
                      <a:pt x="552" y="2013"/>
                    </a:cubicBezTo>
                    <a:lnTo>
                      <a:pt x="550" y="1985"/>
                    </a:lnTo>
                    <a:cubicBezTo>
                      <a:pt x="571" y="1966"/>
                      <a:pt x="575" y="1943"/>
                      <a:pt x="557" y="1931"/>
                    </a:cubicBezTo>
                    <a:cubicBezTo>
                      <a:pt x="562" y="1920"/>
                      <a:pt x="530" y="1911"/>
                      <a:pt x="531" y="1911"/>
                    </a:cubicBezTo>
                    <a:cubicBezTo>
                      <a:pt x="532" y="1911"/>
                      <a:pt x="534" y="1911"/>
                      <a:pt x="540" y="1913"/>
                    </a:cubicBezTo>
                    <a:lnTo>
                      <a:pt x="510" y="1876"/>
                    </a:lnTo>
                    <a:lnTo>
                      <a:pt x="520" y="1873"/>
                    </a:lnTo>
                    <a:cubicBezTo>
                      <a:pt x="520" y="1853"/>
                      <a:pt x="499" y="1834"/>
                      <a:pt x="487" y="1816"/>
                    </a:cubicBezTo>
                    <a:cubicBezTo>
                      <a:pt x="469" y="1795"/>
                      <a:pt x="476" y="1762"/>
                      <a:pt x="499" y="1751"/>
                    </a:cubicBezTo>
                    <a:cubicBezTo>
                      <a:pt x="487" y="1741"/>
                      <a:pt x="473" y="1732"/>
                      <a:pt x="480" y="1711"/>
                    </a:cubicBezTo>
                    <a:lnTo>
                      <a:pt x="513" y="1704"/>
                    </a:lnTo>
                    <a:cubicBezTo>
                      <a:pt x="499" y="1690"/>
                      <a:pt x="538" y="1658"/>
                      <a:pt x="503" y="1658"/>
                    </a:cubicBezTo>
                    <a:cubicBezTo>
                      <a:pt x="589" y="1632"/>
                      <a:pt x="515" y="1588"/>
                      <a:pt x="529" y="1563"/>
                    </a:cubicBezTo>
                    <a:lnTo>
                      <a:pt x="487" y="1563"/>
                    </a:lnTo>
                    <a:cubicBezTo>
                      <a:pt x="487" y="1547"/>
                      <a:pt x="476" y="1530"/>
                      <a:pt x="457" y="1510"/>
                    </a:cubicBezTo>
                    <a:lnTo>
                      <a:pt x="420" y="1512"/>
                    </a:lnTo>
                    <a:cubicBezTo>
                      <a:pt x="387" y="1493"/>
                      <a:pt x="445" y="1465"/>
                      <a:pt x="443" y="1438"/>
                    </a:cubicBezTo>
                    <a:lnTo>
                      <a:pt x="443" y="1438"/>
                    </a:lnTo>
                    <a:cubicBezTo>
                      <a:pt x="459" y="1440"/>
                      <a:pt x="455" y="1447"/>
                      <a:pt x="443" y="1452"/>
                    </a:cubicBezTo>
                    <a:cubicBezTo>
                      <a:pt x="531" y="1424"/>
                      <a:pt x="385" y="1375"/>
                      <a:pt x="452" y="1347"/>
                    </a:cubicBezTo>
                    <a:cubicBezTo>
                      <a:pt x="441" y="1338"/>
                      <a:pt x="445" y="1331"/>
                      <a:pt x="457" y="1329"/>
                    </a:cubicBezTo>
                    <a:cubicBezTo>
                      <a:pt x="457" y="1329"/>
                      <a:pt x="457" y="1329"/>
                      <a:pt x="457" y="1326"/>
                    </a:cubicBezTo>
                    <a:cubicBezTo>
                      <a:pt x="464" y="1324"/>
                      <a:pt x="473" y="1322"/>
                      <a:pt x="480" y="1317"/>
                    </a:cubicBezTo>
                    <a:lnTo>
                      <a:pt x="480" y="1317"/>
                    </a:lnTo>
                    <a:cubicBezTo>
                      <a:pt x="471" y="1319"/>
                      <a:pt x="464" y="1322"/>
                      <a:pt x="457" y="1324"/>
                    </a:cubicBezTo>
                    <a:cubicBezTo>
                      <a:pt x="457" y="1315"/>
                      <a:pt x="452" y="1306"/>
                      <a:pt x="448" y="1299"/>
                    </a:cubicBezTo>
                    <a:lnTo>
                      <a:pt x="448" y="1299"/>
                    </a:lnTo>
                    <a:lnTo>
                      <a:pt x="487" y="1301"/>
                    </a:lnTo>
                    <a:cubicBezTo>
                      <a:pt x="487" y="1299"/>
                      <a:pt x="487" y="1299"/>
                      <a:pt x="487" y="1299"/>
                    </a:cubicBezTo>
                    <a:cubicBezTo>
                      <a:pt x="503" y="1292"/>
                      <a:pt x="469" y="1287"/>
                      <a:pt x="438" y="1287"/>
                    </a:cubicBezTo>
                    <a:cubicBezTo>
                      <a:pt x="432" y="1282"/>
                      <a:pt x="425" y="1278"/>
                      <a:pt x="415" y="1273"/>
                    </a:cubicBezTo>
                    <a:lnTo>
                      <a:pt x="415" y="1273"/>
                    </a:lnTo>
                    <a:cubicBezTo>
                      <a:pt x="418" y="1273"/>
                      <a:pt x="420" y="1273"/>
                      <a:pt x="422" y="1273"/>
                    </a:cubicBezTo>
                    <a:cubicBezTo>
                      <a:pt x="475" y="1273"/>
                      <a:pt x="407" y="1245"/>
                      <a:pt x="464" y="1245"/>
                    </a:cubicBezTo>
                    <a:cubicBezTo>
                      <a:pt x="466" y="1245"/>
                      <a:pt x="468" y="1245"/>
                      <a:pt x="471" y="1245"/>
                    </a:cubicBezTo>
                    <a:cubicBezTo>
                      <a:pt x="441" y="1232"/>
                      <a:pt x="453" y="1202"/>
                      <a:pt x="399" y="1182"/>
                    </a:cubicBezTo>
                    <a:lnTo>
                      <a:pt x="399" y="1182"/>
                    </a:lnTo>
                    <a:cubicBezTo>
                      <a:pt x="409" y="1173"/>
                      <a:pt x="420" y="1166"/>
                      <a:pt x="404" y="1153"/>
                    </a:cubicBezTo>
                    <a:lnTo>
                      <a:pt x="404" y="1153"/>
                    </a:lnTo>
                    <a:lnTo>
                      <a:pt x="455" y="1162"/>
                    </a:lnTo>
                    <a:lnTo>
                      <a:pt x="455" y="1162"/>
                    </a:lnTo>
                    <a:lnTo>
                      <a:pt x="394" y="1120"/>
                    </a:lnTo>
                    <a:cubicBezTo>
                      <a:pt x="402" y="1118"/>
                      <a:pt x="410" y="1117"/>
                      <a:pt x="418" y="1117"/>
                    </a:cubicBezTo>
                    <a:cubicBezTo>
                      <a:pt x="441" y="1117"/>
                      <a:pt x="463" y="1125"/>
                      <a:pt x="480" y="1139"/>
                    </a:cubicBezTo>
                    <a:cubicBezTo>
                      <a:pt x="432" y="1092"/>
                      <a:pt x="466" y="1108"/>
                      <a:pt x="420" y="1062"/>
                    </a:cubicBezTo>
                    <a:lnTo>
                      <a:pt x="420" y="1062"/>
                    </a:lnTo>
                    <a:lnTo>
                      <a:pt x="450" y="1074"/>
                    </a:lnTo>
                    <a:cubicBezTo>
                      <a:pt x="452" y="1065"/>
                      <a:pt x="418" y="1036"/>
                      <a:pt x="442" y="1036"/>
                    </a:cubicBezTo>
                    <a:cubicBezTo>
                      <a:pt x="443" y="1036"/>
                      <a:pt x="444" y="1037"/>
                      <a:pt x="445" y="1037"/>
                    </a:cubicBezTo>
                    <a:cubicBezTo>
                      <a:pt x="478" y="1037"/>
                      <a:pt x="492" y="1011"/>
                      <a:pt x="506" y="983"/>
                    </a:cubicBezTo>
                    <a:cubicBezTo>
                      <a:pt x="522" y="953"/>
                      <a:pt x="540" y="918"/>
                      <a:pt x="578" y="914"/>
                    </a:cubicBezTo>
                    <a:cubicBezTo>
                      <a:pt x="487" y="877"/>
                      <a:pt x="629" y="914"/>
                      <a:pt x="566" y="874"/>
                    </a:cubicBezTo>
                    <a:lnTo>
                      <a:pt x="566" y="874"/>
                    </a:lnTo>
                    <a:cubicBezTo>
                      <a:pt x="587" y="884"/>
                      <a:pt x="603" y="881"/>
                      <a:pt x="615" y="900"/>
                    </a:cubicBezTo>
                    <a:cubicBezTo>
                      <a:pt x="612" y="863"/>
                      <a:pt x="670" y="884"/>
                      <a:pt x="629" y="833"/>
                    </a:cubicBezTo>
                    <a:lnTo>
                      <a:pt x="629" y="833"/>
                    </a:lnTo>
                    <a:cubicBezTo>
                      <a:pt x="649" y="844"/>
                      <a:pt x="654" y="856"/>
                      <a:pt x="666" y="863"/>
                    </a:cubicBezTo>
                    <a:cubicBezTo>
                      <a:pt x="664" y="859"/>
                      <a:pt x="657" y="848"/>
                      <a:pt x="663" y="848"/>
                    </a:cubicBezTo>
                    <a:cubicBezTo>
                      <a:pt x="665" y="848"/>
                      <a:pt x="666" y="848"/>
                      <a:pt x="668" y="849"/>
                    </a:cubicBezTo>
                    <a:cubicBezTo>
                      <a:pt x="682" y="853"/>
                      <a:pt x="682" y="863"/>
                      <a:pt x="687" y="872"/>
                    </a:cubicBezTo>
                    <a:cubicBezTo>
                      <a:pt x="700" y="847"/>
                      <a:pt x="645" y="805"/>
                      <a:pt x="591" y="768"/>
                    </a:cubicBezTo>
                    <a:lnTo>
                      <a:pt x="591" y="768"/>
                    </a:lnTo>
                    <a:cubicBezTo>
                      <a:pt x="597" y="768"/>
                      <a:pt x="602" y="769"/>
                      <a:pt x="605" y="769"/>
                    </a:cubicBezTo>
                    <a:cubicBezTo>
                      <a:pt x="626" y="769"/>
                      <a:pt x="622" y="758"/>
                      <a:pt x="598" y="731"/>
                    </a:cubicBezTo>
                    <a:lnTo>
                      <a:pt x="598" y="731"/>
                    </a:lnTo>
                    <a:cubicBezTo>
                      <a:pt x="619" y="738"/>
                      <a:pt x="645" y="745"/>
                      <a:pt x="638" y="763"/>
                    </a:cubicBezTo>
                    <a:cubicBezTo>
                      <a:pt x="647" y="756"/>
                      <a:pt x="705" y="735"/>
                      <a:pt x="666" y="700"/>
                    </a:cubicBezTo>
                    <a:lnTo>
                      <a:pt x="666" y="700"/>
                    </a:lnTo>
                    <a:cubicBezTo>
                      <a:pt x="668" y="702"/>
                      <a:pt x="670" y="702"/>
                      <a:pt x="671" y="702"/>
                    </a:cubicBezTo>
                    <a:cubicBezTo>
                      <a:pt x="677" y="702"/>
                      <a:pt x="677" y="692"/>
                      <a:pt x="675" y="687"/>
                    </a:cubicBezTo>
                    <a:cubicBezTo>
                      <a:pt x="693" y="673"/>
                      <a:pt x="700" y="675"/>
                      <a:pt x="712" y="654"/>
                    </a:cubicBezTo>
                    <a:lnTo>
                      <a:pt x="700" y="654"/>
                    </a:lnTo>
                    <a:cubicBezTo>
                      <a:pt x="663" y="605"/>
                      <a:pt x="707" y="631"/>
                      <a:pt x="717" y="615"/>
                    </a:cubicBezTo>
                    <a:lnTo>
                      <a:pt x="719" y="619"/>
                    </a:lnTo>
                    <a:cubicBezTo>
                      <a:pt x="723" y="620"/>
                      <a:pt x="727" y="620"/>
                      <a:pt x="730" y="620"/>
                    </a:cubicBezTo>
                    <a:cubicBezTo>
                      <a:pt x="770" y="620"/>
                      <a:pt x="740" y="600"/>
                      <a:pt x="764" y="600"/>
                    </a:cubicBezTo>
                    <a:cubicBezTo>
                      <a:pt x="769" y="600"/>
                      <a:pt x="777" y="601"/>
                      <a:pt x="789" y="603"/>
                    </a:cubicBezTo>
                    <a:lnTo>
                      <a:pt x="763" y="573"/>
                    </a:lnTo>
                    <a:cubicBezTo>
                      <a:pt x="747" y="552"/>
                      <a:pt x="747" y="545"/>
                      <a:pt x="755" y="545"/>
                    </a:cubicBezTo>
                    <a:cubicBezTo>
                      <a:pt x="768" y="545"/>
                      <a:pt x="798" y="560"/>
                      <a:pt x="815" y="560"/>
                    </a:cubicBezTo>
                    <a:cubicBezTo>
                      <a:pt x="822" y="560"/>
                      <a:pt x="827" y="557"/>
                      <a:pt x="828" y="550"/>
                    </a:cubicBezTo>
                    <a:lnTo>
                      <a:pt x="805" y="536"/>
                    </a:lnTo>
                    <a:cubicBezTo>
                      <a:pt x="804" y="532"/>
                      <a:pt x="806" y="530"/>
                      <a:pt x="809" y="530"/>
                    </a:cubicBezTo>
                    <a:cubicBezTo>
                      <a:pt x="828" y="530"/>
                      <a:pt x="909" y="608"/>
                      <a:pt x="921" y="610"/>
                    </a:cubicBezTo>
                    <a:cubicBezTo>
                      <a:pt x="928" y="615"/>
                      <a:pt x="925" y="622"/>
                      <a:pt x="925" y="629"/>
                    </a:cubicBezTo>
                    <a:cubicBezTo>
                      <a:pt x="933" y="632"/>
                      <a:pt x="938" y="633"/>
                      <a:pt x="941" y="633"/>
                    </a:cubicBezTo>
                    <a:cubicBezTo>
                      <a:pt x="960" y="633"/>
                      <a:pt x="902" y="581"/>
                      <a:pt x="916" y="561"/>
                    </a:cubicBezTo>
                    <a:lnTo>
                      <a:pt x="916" y="561"/>
                    </a:lnTo>
                    <a:cubicBezTo>
                      <a:pt x="934" y="582"/>
                      <a:pt x="948" y="619"/>
                      <a:pt x="963" y="619"/>
                    </a:cubicBezTo>
                    <a:cubicBezTo>
                      <a:pt x="964" y="619"/>
                      <a:pt x="964" y="619"/>
                      <a:pt x="965" y="619"/>
                    </a:cubicBezTo>
                    <a:cubicBezTo>
                      <a:pt x="966" y="620"/>
                      <a:pt x="967" y="621"/>
                      <a:pt x="968" y="621"/>
                    </a:cubicBezTo>
                    <a:cubicBezTo>
                      <a:pt x="979" y="621"/>
                      <a:pt x="969" y="548"/>
                      <a:pt x="995" y="548"/>
                    </a:cubicBezTo>
                    <a:cubicBezTo>
                      <a:pt x="999" y="548"/>
                      <a:pt x="1005" y="550"/>
                      <a:pt x="1011" y="554"/>
                    </a:cubicBezTo>
                    <a:cubicBezTo>
                      <a:pt x="997" y="538"/>
                      <a:pt x="983" y="522"/>
                      <a:pt x="986" y="503"/>
                    </a:cubicBezTo>
                    <a:cubicBezTo>
                      <a:pt x="987" y="501"/>
                      <a:pt x="990" y="501"/>
                      <a:pt x="993" y="501"/>
                    </a:cubicBezTo>
                    <a:cubicBezTo>
                      <a:pt x="1006" y="501"/>
                      <a:pt x="1030" y="517"/>
                      <a:pt x="1044" y="517"/>
                    </a:cubicBezTo>
                    <a:cubicBezTo>
                      <a:pt x="1054" y="517"/>
                      <a:pt x="1059" y="510"/>
                      <a:pt x="1055" y="487"/>
                    </a:cubicBezTo>
                    <a:lnTo>
                      <a:pt x="1055" y="487"/>
                    </a:lnTo>
                    <a:cubicBezTo>
                      <a:pt x="1060" y="489"/>
                      <a:pt x="1062" y="494"/>
                      <a:pt x="1064" y="501"/>
                    </a:cubicBezTo>
                    <a:cubicBezTo>
                      <a:pt x="1071" y="480"/>
                      <a:pt x="1099" y="457"/>
                      <a:pt x="1095" y="422"/>
                    </a:cubicBezTo>
                    <a:lnTo>
                      <a:pt x="1095" y="422"/>
                    </a:lnTo>
                    <a:cubicBezTo>
                      <a:pt x="1109" y="450"/>
                      <a:pt x="1120" y="460"/>
                      <a:pt x="1130" y="460"/>
                    </a:cubicBezTo>
                    <a:cubicBezTo>
                      <a:pt x="1140" y="460"/>
                      <a:pt x="1148" y="448"/>
                      <a:pt x="1155" y="436"/>
                    </a:cubicBezTo>
                    <a:cubicBezTo>
                      <a:pt x="1163" y="424"/>
                      <a:pt x="1171" y="411"/>
                      <a:pt x="1180" y="411"/>
                    </a:cubicBezTo>
                    <a:cubicBezTo>
                      <a:pt x="1187" y="411"/>
                      <a:pt x="1195" y="421"/>
                      <a:pt x="1203" y="448"/>
                    </a:cubicBezTo>
                    <a:lnTo>
                      <a:pt x="1245" y="432"/>
                    </a:lnTo>
                    <a:lnTo>
                      <a:pt x="1248" y="443"/>
                    </a:lnTo>
                    <a:cubicBezTo>
                      <a:pt x="1249" y="443"/>
                      <a:pt x="1250" y="443"/>
                      <a:pt x="1250" y="443"/>
                    </a:cubicBezTo>
                    <a:cubicBezTo>
                      <a:pt x="1276" y="443"/>
                      <a:pt x="1280" y="414"/>
                      <a:pt x="1285" y="385"/>
                    </a:cubicBezTo>
                    <a:cubicBezTo>
                      <a:pt x="1294" y="392"/>
                      <a:pt x="1292" y="404"/>
                      <a:pt x="1292" y="411"/>
                    </a:cubicBezTo>
                    <a:cubicBezTo>
                      <a:pt x="1306" y="415"/>
                      <a:pt x="1316" y="418"/>
                      <a:pt x="1324" y="418"/>
                    </a:cubicBezTo>
                    <a:cubicBezTo>
                      <a:pt x="1344" y="418"/>
                      <a:pt x="1351" y="401"/>
                      <a:pt x="1370" y="355"/>
                    </a:cubicBezTo>
                    <a:lnTo>
                      <a:pt x="1380" y="394"/>
                    </a:lnTo>
                    <a:cubicBezTo>
                      <a:pt x="1381" y="391"/>
                      <a:pt x="1383" y="389"/>
                      <a:pt x="1386" y="389"/>
                    </a:cubicBezTo>
                    <a:cubicBezTo>
                      <a:pt x="1399" y="389"/>
                      <a:pt x="1428" y="415"/>
                      <a:pt x="1456" y="415"/>
                    </a:cubicBezTo>
                    <a:cubicBezTo>
                      <a:pt x="1467" y="415"/>
                      <a:pt x="1477" y="411"/>
                      <a:pt x="1486" y="399"/>
                    </a:cubicBezTo>
                    <a:lnTo>
                      <a:pt x="1486" y="399"/>
                    </a:lnTo>
                    <a:cubicBezTo>
                      <a:pt x="1486" y="406"/>
                      <a:pt x="1484" y="413"/>
                      <a:pt x="1482" y="418"/>
                    </a:cubicBezTo>
                    <a:cubicBezTo>
                      <a:pt x="1489" y="411"/>
                      <a:pt x="1496" y="408"/>
                      <a:pt x="1504" y="408"/>
                    </a:cubicBezTo>
                    <a:cubicBezTo>
                      <a:pt x="1531" y="408"/>
                      <a:pt x="1559" y="444"/>
                      <a:pt x="1581" y="444"/>
                    </a:cubicBezTo>
                    <a:cubicBezTo>
                      <a:pt x="1595" y="444"/>
                      <a:pt x="1607" y="430"/>
                      <a:pt x="1614" y="383"/>
                    </a:cubicBezTo>
                    <a:lnTo>
                      <a:pt x="1646" y="348"/>
                    </a:lnTo>
                    <a:cubicBezTo>
                      <a:pt x="1605" y="334"/>
                      <a:pt x="1658" y="285"/>
                      <a:pt x="1639" y="260"/>
                    </a:cubicBezTo>
                    <a:cubicBezTo>
                      <a:pt x="1640" y="260"/>
                      <a:pt x="1642" y="259"/>
                      <a:pt x="1643" y="259"/>
                    </a:cubicBezTo>
                    <a:cubicBezTo>
                      <a:pt x="1661" y="259"/>
                      <a:pt x="1682" y="307"/>
                      <a:pt x="1660" y="313"/>
                    </a:cubicBezTo>
                    <a:lnTo>
                      <a:pt x="1658" y="304"/>
                    </a:lnTo>
                    <a:lnTo>
                      <a:pt x="1658" y="304"/>
                    </a:lnTo>
                    <a:cubicBezTo>
                      <a:pt x="1646" y="378"/>
                      <a:pt x="1709" y="334"/>
                      <a:pt x="1704" y="385"/>
                    </a:cubicBezTo>
                    <a:cubicBezTo>
                      <a:pt x="1788" y="390"/>
                      <a:pt x="1855" y="443"/>
                      <a:pt x="1927" y="464"/>
                    </a:cubicBezTo>
                    <a:lnTo>
                      <a:pt x="1931" y="406"/>
                    </a:lnTo>
                    <a:lnTo>
                      <a:pt x="1962" y="415"/>
                    </a:lnTo>
                    <a:cubicBezTo>
                      <a:pt x="1966" y="430"/>
                      <a:pt x="1962" y="456"/>
                      <a:pt x="1945" y="456"/>
                    </a:cubicBezTo>
                    <a:cubicBezTo>
                      <a:pt x="1943" y="456"/>
                      <a:pt x="1941" y="455"/>
                      <a:pt x="1938" y="455"/>
                    </a:cubicBezTo>
                    <a:lnTo>
                      <a:pt x="1938" y="455"/>
                    </a:lnTo>
                    <a:cubicBezTo>
                      <a:pt x="1939" y="463"/>
                      <a:pt x="1943" y="466"/>
                      <a:pt x="1947" y="466"/>
                    </a:cubicBezTo>
                    <a:cubicBezTo>
                      <a:pt x="1960" y="466"/>
                      <a:pt x="1984" y="434"/>
                      <a:pt x="1987" y="427"/>
                    </a:cubicBezTo>
                    <a:lnTo>
                      <a:pt x="1987" y="427"/>
                    </a:lnTo>
                    <a:cubicBezTo>
                      <a:pt x="2022" y="459"/>
                      <a:pt x="1952" y="487"/>
                      <a:pt x="1966" y="492"/>
                    </a:cubicBezTo>
                    <a:lnTo>
                      <a:pt x="1985" y="492"/>
                    </a:lnTo>
                    <a:lnTo>
                      <a:pt x="1982" y="485"/>
                    </a:lnTo>
                    <a:cubicBezTo>
                      <a:pt x="2000" y="467"/>
                      <a:pt x="2008" y="448"/>
                      <a:pt x="2025" y="448"/>
                    </a:cubicBezTo>
                    <a:cubicBezTo>
                      <a:pt x="2028" y="448"/>
                      <a:pt x="2032" y="449"/>
                      <a:pt x="2036" y="450"/>
                    </a:cubicBezTo>
                    <a:cubicBezTo>
                      <a:pt x="2050" y="464"/>
                      <a:pt x="2036" y="485"/>
                      <a:pt x="2043" y="489"/>
                    </a:cubicBezTo>
                    <a:cubicBezTo>
                      <a:pt x="2043" y="492"/>
                      <a:pt x="2043" y="494"/>
                      <a:pt x="2045" y="494"/>
                    </a:cubicBezTo>
                    <a:cubicBezTo>
                      <a:pt x="2046" y="494"/>
                      <a:pt x="2048" y="494"/>
                      <a:pt x="2052" y="492"/>
                    </a:cubicBezTo>
                    <a:lnTo>
                      <a:pt x="2089" y="506"/>
                    </a:lnTo>
                    <a:lnTo>
                      <a:pt x="2084" y="457"/>
                    </a:lnTo>
                    <a:cubicBezTo>
                      <a:pt x="2105" y="438"/>
                      <a:pt x="2119" y="466"/>
                      <a:pt x="2112" y="413"/>
                    </a:cubicBezTo>
                    <a:lnTo>
                      <a:pt x="2112" y="413"/>
                    </a:lnTo>
                    <a:cubicBezTo>
                      <a:pt x="2124" y="496"/>
                      <a:pt x="2251" y="462"/>
                      <a:pt x="2265" y="487"/>
                    </a:cubicBezTo>
                    <a:cubicBezTo>
                      <a:pt x="2278" y="469"/>
                      <a:pt x="2299" y="459"/>
                      <a:pt x="2319" y="459"/>
                    </a:cubicBezTo>
                    <a:cubicBezTo>
                      <a:pt x="2328" y="459"/>
                      <a:pt x="2336" y="461"/>
                      <a:pt x="2344" y="464"/>
                    </a:cubicBezTo>
                    <a:cubicBezTo>
                      <a:pt x="2340" y="453"/>
                      <a:pt x="2337" y="408"/>
                      <a:pt x="2358" y="408"/>
                    </a:cubicBezTo>
                    <a:cubicBezTo>
                      <a:pt x="2359" y="408"/>
                      <a:pt x="2361" y="408"/>
                      <a:pt x="2363" y="408"/>
                    </a:cubicBezTo>
                    <a:cubicBezTo>
                      <a:pt x="2347" y="511"/>
                      <a:pt x="2403" y="461"/>
                      <a:pt x="2423" y="526"/>
                    </a:cubicBezTo>
                    <a:lnTo>
                      <a:pt x="2423" y="526"/>
                    </a:lnTo>
                    <a:cubicBezTo>
                      <a:pt x="2416" y="486"/>
                      <a:pt x="2498" y="516"/>
                      <a:pt x="2469" y="448"/>
                    </a:cubicBezTo>
                    <a:lnTo>
                      <a:pt x="2469" y="448"/>
                    </a:lnTo>
                    <a:cubicBezTo>
                      <a:pt x="2492" y="457"/>
                      <a:pt x="2472" y="487"/>
                      <a:pt x="2488" y="513"/>
                    </a:cubicBezTo>
                    <a:cubicBezTo>
                      <a:pt x="2501" y="502"/>
                      <a:pt x="2515" y="498"/>
                      <a:pt x="2529" y="498"/>
                    </a:cubicBezTo>
                    <a:cubicBezTo>
                      <a:pt x="2563" y="498"/>
                      <a:pt x="2600" y="518"/>
                      <a:pt x="2639" y="518"/>
                    </a:cubicBezTo>
                    <a:cubicBezTo>
                      <a:pt x="2650" y="518"/>
                      <a:pt x="2660" y="516"/>
                      <a:pt x="2671" y="513"/>
                    </a:cubicBezTo>
                    <a:cubicBezTo>
                      <a:pt x="2671" y="499"/>
                      <a:pt x="2655" y="478"/>
                      <a:pt x="2666" y="457"/>
                    </a:cubicBezTo>
                    <a:lnTo>
                      <a:pt x="2666" y="457"/>
                    </a:lnTo>
                    <a:lnTo>
                      <a:pt x="2710" y="522"/>
                    </a:lnTo>
                    <a:cubicBezTo>
                      <a:pt x="2719" y="515"/>
                      <a:pt x="2714" y="471"/>
                      <a:pt x="2724" y="471"/>
                    </a:cubicBezTo>
                    <a:cubicBezTo>
                      <a:pt x="2727" y="471"/>
                      <a:pt x="2732" y="475"/>
                      <a:pt x="2738" y="485"/>
                    </a:cubicBezTo>
                    <a:cubicBezTo>
                      <a:pt x="2734" y="473"/>
                      <a:pt x="2727" y="457"/>
                      <a:pt x="2734" y="452"/>
                    </a:cubicBezTo>
                    <a:lnTo>
                      <a:pt x="2734" y="452"/>
                    </a:lnTo>
                    <a:cubicBezTo>
                      <a:pt x="2754" y="460"/>
                      <a:pt x="2773" y="463"/>
                      <a:pt x="2792" y="463"/>
                    </a:cubicBezTo>
                    <a:cubicBezTo>
                      <a:pt x="2837" y="463"/>
                      <a:pt x="2879" y="446"/>
                      <a:pt x="2921" y="432"/>
                    </a:cubicBezTo>
                    <a:cubicBezTo>
                      <a:pt x="2951" y="417"/>
                      <a:pt x="2983" y="410"/>
                      <a:pt x="3015" y="410"/>
                    </a:cubicBezTo>
                    <a:cubicBezTo>
                      <a:pt x="3051" y="410"/>
                      <a:pt x="3088" y="419"/>
                      <a:pt x="3121" y="436"/>
                    </a:cubicBezTo>
                    <a:cubicBezTo>
                      <a:pt x="3095" y="418"/>
                      <a:pt x="3104" y="411"/>
                      <a:pt x="3116" y="406"/>
                    </a:cubicBezTo>
                    <a:cubicBezTo>
                      <a:pt x="3107" y="401"/>
                      <a:pt x="3104" y="374"/>
                      <a:pt x="3097" y="355"/>
                    </a:cubicBezTo>
                    <a:lnTo>
                      <a:pt x="3097" y="355"/>
                    </a:lnTo>
                    <a:lnTo>
                      <a:pt x="3165" y="390"/>
                    </a:lnTo>
                    <a:cubicBezTo>
                      <a:pt x="3155" y="336"/>
                      <a:pt x="3216" y="369"/>
                      <a:pt x="3202" y="320"/>
                    </a:cubicBezTo>
                    <a:lnTo>
                      <a:pt x="3202" y="320"/>
                    </a:lnTo>
                    <a:lnTo>
                      <a:pt x="3190" y="334"/>
                    </a:lnTo>
                    <a:cubicBezTo>
                      <a:pt x="3188" y="272"/>
                      <a:pt x="3114" y="218"/>
                      <a:pt x="3091" y="146"/>
                    </a:cubicBezTo>
                    <a:lnTo>
                      <a:pt x="3091" y="146"/>
                    </a:lnTo>
                    <a:cubicBezTo>
                      <a:pt x="3091" y="162"/>
                      <a:pt x="3087" y="167"/>
                      <a:pt x="3081" y="167"/>
                    </a:cubicBezTo>
                    <a:cubicBezTo>
                      <a:pt x="3066" y="167"/>
                      <a:pt x="3036" y="135"/>
                      <a:pt x="3016" y="135"/>
                    </a:cubicBezTo>
                    <a:cubicBezTo>
                      <a:pt x="3006" y="135"/>
                      <a:pt x="2998" y="144"/>
                      <a:pt x="2998" y="172"/>
                    </a:cubicBezTo>
                    <a:cubicBezTo>
                      <a:pt x="2986" y="160"/>
                      <a:pt x="2998" y="146"/>
                      <a:pt x="2989" y="132"/>
                    </a:cubicBezTo>
                    <a:lnTo>
                      <a:pt x="2989" y="132"/>
                    </a:lnTo>
                    <a:cubicBezTo>
                      <a:pt x="2989" y="157"/>
                      <a:pt x="2985" y="168"/>
                      <a:pt x="2972" y="168"/>
                    </a:cubicBezTo>
                    <a:cubicBezTo>
                      <a:pt x="2967" y="168"/>
                      <a:pt x="2962" y="167"/>
                      <a:pt x="2956" y="165"/>
                    </a:cubicBezTo>
                    <a:lnTo>
                      <a:pt x="2956" y="158"/>
                    </a:lnTo>
                    <a:cubicBezTo>
                      <a:pt x="2941" y="165"/>
                      <a:pt x="2927" y="168"/>
                      <a:pt x="2913" y="168"/>
                    </a:cubicBezTo>
                    <a:cubicBezTo>
                      <a:pt x="2881" y="168"/>
                      <a:pt x="2851" y="154"/>
                      <a:pt x="2805" y="149"/>
                    </a:cubicBezTo>
                    <a:lnTo>
                      <a:pt x="2805" y="149"/>
                    </a:lnTo>
                    <a:lnTo>
                      <a:pt x="2819" y="183"/>
                    </a:lnTo>
                    <a:cubicBezTo>
                      <a:pt x="2805" y="181"/>
                      <a:pt x="2798" y="170"/>
                      <a:pt x="2789" y="163"/>
                    </a:cubicBezTo>
                    <a:lnTo>
                      <a:pt x="2789" y="163"/>
                    </a:lnTo>
                    <a:cubicBezTo>
                      <a:pt x="2788" y="188"/>
                      <a:pt x="2796" y="190"/>
                      <a:pt x="2804" y="190"/>
                    </a:cubicBezTo>
                    <a:cubicBezTo>
                      <a:pt x="2806" y="190"/>
                      <a:pt x="2808" y="190"/>
                      <a:pt x="2810" y="190"/>
                    </a:cubicBezTo>
                    <a:cubicBezTo>
                      <a:pt x="2820" y="190"/>
                      <a:pt x="2829" y="193"/>
                      <a:pt x="2829" y="223"/>
                    </a:cubicBezTo>
                    <a:cubicBezTo>
                      <a:pt x="2816" y="197"/>
                      <a:pt x="2801" y="192"/>
                      <a:pt x="2784" y="192"/>
                    </a:cubicBezTo>
                    <a:cubicBezTo>
                      <a:pt x="2773" y="192"/>
                      <a:pt x="2761" y="195"/>
                      <a:pt x="2750" y="195"/>
                    </a:cubicBezTo>
                    <a:cubicBezTo>
                      <a:pt x="2732" y="195"/>
                      <a:pt x="2717" y="188"/>
                      <a:pt x="2706" y="156"/>
                    </a:cubicBezTo>
                    <a:lnTo>
                      <a:pt x="2706" y="156"/>
                    </a:lnTo>
                    <a:cubicBezTo>
                      <a:pt x="2685" y="158"/>
                      <a:pt x="2720" y="197"/>
                      <a:pt x="2699" y="200"/>
                    </a:cubicBezTo>
                    <a:lnTo>
                      <a:pt x="2689" y="177"/>
                    </a:lnTo>
                    <a:lnTo>
                      <a:pt x="2689" y="209"/>
                    </a:lnTo>
                    <a:cubicBezTo>
                      <a:pt x="2676" y="204"/>
                      <a:pt x="2664" y="177"/>
                      <a:pt x="2659" y="158"/>
                    </a:cubicBezTo>
                    <a:lnTo>
                      <a:pt x="2659" y="158"/>
                    </a:lnTo>
                    <a:cubicBezTo>
                      <a:pt x="2660" y="158"/>
                      <a:pt x="2660" y="158"/>
                      <a:pt x="2661" y="158"/>
                    </a:cubicBezTo>
                    <a:cubicBezTo>
                      <a:pt x="2665" y="158"/>
                      <a:pt x="2669" y="151"/>
                      <a:pt x="2671" y="149"/>
                    </a:cubicBezTo>
                    <a:cubicBezTo>
                      <a:pt x="2666" y="143"/>
                      <a:pt x="2661" y="140"/>
                      <a:pt x="2655" y="140"/>
                    </a:cubicBezTo>
                    <a:cubicBezTo>
                      <a:pt x="2641" y="140"/>
                      <a:pt x="2627" y="157"/>
                      <a:pt x="2620" y="157"/>
                    </a:cubicBezTo>
                    <a:cubicBezTo>
                      <a:pt x="2620" y="157"/>
                      <a:pt x="2620" y="157"/>
                      <a:pt x="2620" y="157"/>
                    </a:cubicBezTo>
                    <a:lnTo>
                      <a:pt x="2620" y="157"/>
                    </a:lnTo>
                    <a:lnTo>
                      <a:pt x="2638" y="167"/>
                    </a:lnTo>
                    <a:cubicBezTo>
                      <a:pt x="2585" y="195"/>
                      <a:pt x="2518" y="170"/>
                      <a:pt x="2465" y="218"/>
                    </a:cubicBezTo>
                    <a:lnTo>
                      <a:pt x="2469" y="234"/>
                    </a:lnTo>
                    <a:cubicBezTo>
                      <a:pt x="2459" y="243"/>
                      <a:pt x="2451" y="246"/>
                      <a:pt x="2446" y="246"/>
                    </a:cubicBezTo>
                    <a:cubicBezTo>
                      <a:pt x="2431" y="246"/>
                      <a:pt x="2427" y="227"/>
                      <a:pt x="2405" y="227"/>
                    </a:cubicBezTo>
                    <a:cubicBezTo>
                      <a:pt x="2401" y="227"/>
                      <a:pt x="2396" y="228"/>
                      <a:pt x="2390" y="230"/>
                    </a:cubicBezTo>
                    <a:lnTo>
                      <a:pt x="2393" y="225"/>
                    </a:lnTo>
                    <a:lnTo>
                      <a:pt x="2393" y="225"/>
                    </a:lnTo>
                    <a:cubicBezTo>
                      <a:pt x="2382" y="242"/>
                      <a:pt x="2372" y="251"/>
                      <a:pt x="2360" y="251"/>
                    </a:cubicBezTo>
                    <a:cubicBezTo>
                      <a:pt x="2358" y="251"/>
                      <a:pt x="2357" y="251"/>
                      <a:pt x="2356" y="251"/>
                    </a:cubicBezTo>
                    <a:cubicBezTo>
                      <a:pt x="2370" y="230"/>
                      <a:pt x="2337" y="207"/>
                      <a:pt x="2353" y="186"/>
                    </a:cubicBezTo>
                    <a:lnTo>
                      <a:pt x="2353" y="186"/>
                    </a:lnTo>
                    <a:cubicBezTo>
                      <a:pt x="2307" y="218"/>
                      <a:pt x="2330" y="211"/>
                      <a:pt x="2293" y="276"/>
                    </a:cubicBezTo>
                    <a:lnTo>
                      <a:pt x="2291" y="246"/>
                    </a:lnTo>
                    <a:cubicBezTo>
                      <a:pt x="2277" y="272"/>
                      <a:pt x="2275" y="285"/>
                      <a:pt x="2249" y="290"/>
                    </a:cubicBezTo>
                    <a:cubicBezTo>
                      <a:pt x="2272" y="267"/>
                      <a:pt x="2240" y="246"/>
                      <a:pt x="2265" y="214"/>
                    </a:cubicBezTo>
                    <a:cubicBezTo>
                      <a:pt x="2256" y="198"/>
                      <a:pt x="2247" y="192"/>
                      <a:pt x="2238" y="192"/>
                    </a:cubicBezTo>
                    <a:cubicBezTo>
                      <a:pt x="2221" y="192"/>
                      <a:pt x="2205" y="212"/>
                      <a:pt x="2193" y="212"/>
                    </a:cubicBezTo>
                    <a:cubicBezTo>
                      <a:pt x="2186" y="212"/>
                      <a:pt x="2181" y="203"/>
                      <a:pt x="2179" y="174"/>
                    </a:cubicBezTo>
                    <a:lnTo>
                      <a:pt x="2179" y="174"/>
                    </a:lnTo>
                    <a:cubicBezTo>
                      <a:pt x="2142" y="251"/>
                      <a:pt x="2212" y="223"/>
                      <a:pt x="2198" y="239"/>
                    </a:cubicBezTo>
                    <a:cubicBezTo>
                      <a:pt x="2202" y="264"/>
                      <a:pt x="2178" y="288"/>
                      <a:pt x="2162" y="288"/>
                    </a:cubicBezTo>
                    <a:cubicBezTo>
                      <a:pt x="2159" y="288"/>
                      <a:pt x="2156" y="287"/>
                      <a:pt x="2154" y="285"/>
                    </a:cubicBezTo>
                    <a:cubicBezTo>
                      <a:pt x="2138" y="283"/>
                      <a:pt x="2147" y="179"/>
                      <a:pt x="2110" y="174"/>
                    </a:cubicBezTo>
                    <a:cubicBezTo>
                      <a:pt x="2112" y="174"/>
                      <a:pt x="2115" y="170"/>
                      <a:pt x="2119" y="170"/>
                    </a:cubicBezTo>
                    <a:cubicBezTo>
                      <a:pt x="2117" y="164"/>
                      <a:pt x="2114" y="163"/>
                      <a:pt x="2111" y="163"/>
                    </a:cubicBezTo>
                    <a:cubicBezTo>
                      <a:pt x="2104" y="163"/>
                      <a:pt x="2095" y="171"/>
                      <a:pt x="2088" y="171"/>
                    </a:cubicBezTo>
                    <a:cubicBezTo>
                      <a:pt x="2082" y="171"/>
                      <a:pt x="2078" y="167"/>
                      <a:pt x="2075" y="156"/>
                    </a:cubicBezTo>
                    <a:cubicBezTo>
                      <a:pt x="2067" y="174"/>
                      <a:pt x="2062" y="176"/>
                      <a:pt x="2058" y="176"/>
                    </a:cubicBezTo>
                    <a:cubicBezTo>
                      <a:pt x="2056" y="176"/>
                      <a:pt x="2055" y="176"/>
                      <a:pt x="2054" y="176"/>
                    </a:cubicBezTo>
                    <a:cubicBezTo>
                      <a:pt x="2049" y="176"/>
                      <a:pt x="2045" y="179"/>
                      <a:pt x="2036" y="209"/>
                    </a:cubicBezTo>
                    <a:lnTo>
                      <a:pt x="2073" y="202"/>
                    </a:lnTo>
                    <a:lnTo>
                      <a:pt x="2073" y="202"/>
                    </a:lnTo>
                    <a:cubicBezTo>
                      <a:pt x="2055" y="211"/>
                      <a:pt x="2030" y="252"/>
                      <a:pt x="2007" y="252"/>
                    </a:cubicBezTo>
                    <a:cubicBezTo>
                      <a:pt x="2000" y="252"/>
                      <a:pt x="1993" y="247"/>
                      <a:pt x="1987" y="237"/>
                    </a:cubicBezTo>
                    <a:cubicBezTo>
                      <a:pt x="1994" y="225"/>
                      <a:pt x="2003" y="214"/>
                      <a:pt x="2015" y="204"/>
                    </a:cubicBezTo>
                    <a:cubicBezTo>
                      <a:pt x="2014" y="199"/>
                      <a:pt x="2011" y="198"/>
                      <a:pt x="2009" y="198"/>
                    </a:cubicBezTo>
                    <a:cubicBezTo>
                      <a:pt x="2005" y="198"/>
                      <a:pt x="2000" y="200"/>
                      <a:pt x="1996" y="200"/>
                    </a:cubicBezTo>
                    <a:cubicBezTo>
                      <a:pt x="1993" y="200"/>
                      <a:pt x="1989" y="198"/>
                      <a:pt x="1987" y="190"/>
                    </a:cubicBezTo>
                    <a:cubicBezTo>
                      <a:pt x="1996" y="166"/>
                      <a:pt x="2005" y="162"/>
                      <a:pt x="2016" y="162"/>
                    </a:cubicBezTo>
                    <a:cubicBezTo>
                      <a:pt x="2022" y="162"/>
                      <a:pt x="2028" y="163"/>
                      <a:pt x="2035" y="163"/>
                    </a:cubicBezTo>
                    <a:cubicBezTo>
                      <a:pt x="2045" y="163"/>
                      <a:pt x="2055" y="161"/>
                      <a:pt x="2066" y="146"/>
                    </a:cubicBezTo>
                    <a:cubicBezTo>
                      <a:pt x="2065" y="141"/>
                      <a:pt x="2063" y="139"/>
                      <a:pt x="2060" y="139"/>
                    </a:cubicBezTo>
                    <a:cubicBezTo>
                      <a:pt x="2053" y="139"/>
                      <a:pt x="2042" y="148"/>
                      <a:pt x="2037" y="148"/>
                    </a:cubicBezTo>
                    <a:cubicBezTo>
                      <a:pt x="2033" y="148"/>
                      <a:pt x="2033" y="141"/>
                      <a:pt x="2043" y="119"/>
                    </a:cubicBezTo>
                    <a:lnTo>
                      <a:pt x="2043" y="119"/>
                    </a:lnTo>
                    <a:cubicBezTo>
                      <a:pt x="2031" y="144"/>
                      <a:pt x="2024" y="151"/>
                      <a:pt x="2017" y="151"/>
                    </a:cubicBezTo>
                    <a:cubicBezTo>
                      <a:pt x="2013" y="151"/>
                      <a:pt x="2010" y="149"/>
                      <a:pt x="2006" y="146"/>
                    </a:cubicBezTo>
                    <a:cubicBezTo>
                      <a:pt x="2001" y="143"/>
                      <a:pt x="1995" y="138"/>
                      <a:pt x="1987" y="138"/>
                    </a:cubicBezTo>
                    <a:cubicBezTo>
                      <a:pt x="1979" y="138"/>
                      <a:pt x="1970" y="142"/>
                      <a:pt x="1959" y="156"/>
                    </a:cubicBezTo>
                    <a:lnTo>
                      <a:pt x="1971" y="121"/>
                    </a:lnTo>
                    <a:lnTo>
                      <a:pt x="1971" y="121"/>
                    </a:lnTo>
                    <a:cubicBezTo>
                      <a:pt x="1964" y="125"/>
                      <a:pt x="1952" y="137"/>
                      <a:pt x="1943" y="137"/>
                    </a:cubicBezTo>
                    <a:cubicBezTo>
                      <a:pt x="1942" y="137"/>
                      <a:pt x="1941" y="137"/>
                      <a:pt x="1941" y="137"/>
                    </a:cubicBezTo>
                    <a:lnTo>
                      <a:pt x="1971" y="93"/>
                    </a:lnTo>
                    <a:lnTo>
                      <a:pt x="1971" y="93"/>
                    </a:lnTo>
                    <a:cubicBezTo>
                      <a:pt x="1965" y="99"/>
                      <a:pt x="1959" y="102"/>
                      <a:pt x="1954" y="102"/>
                    </a:cubicBezTo>
                    <a:cubicBezTo>
                      <a:pt x="1935" y="102"/>
                      <a:pt x="1926" y="61"/>
                      <a:pt x="1907" y="61"/>
                    </a:cubicBezTo>
                    <a:cubicBezTo>
                      <a:pt x="1904" y="61"/>
                      <a:pt x="1902" y="61"/>
                      <a:pt x="1899" y="63"/>
                    </a:cubicBezTo>
                    <a:cubicBezTo>
                      <a:pt x="1950" y="72"/>
                      <a:pt x="1901" y="109"/>
                      <a:pt x="1918" y="142"/>
                    </a:cubicBezTo>
                    <a:cubicBezTo>
                      <a:pt x="1909" y="147"/>
                      <a:pt x="1902" y="149"/>
                      <a:pt x="1897" y="149"/>
                    </a:cubicBezTo>
                    <a:cubicBezTo>
                      <a:pt x="1858" y="149"/>
                      <a:pt x="1890" y="44"/>
                      <a:pt x="1830" y="44"/>
                    </a:cubicBezTo>
                    <a:cubicBezTo>
                      <a:pt x="1829" y="44"/>
                      <a:pt x="1829" y="44"/>
                      <a:pt x="1828" y="44"/>
                    </a:cubicBezTo>
                    <a:lnTo>
                      <a:pt x="1828" y="44"/>
                    </a:lnTo>
                    <a:cubicBezTo>
                      <a:pt x="1828" y="44"/>
                      <a:pt x="1827" y="44"/>
                      <a:pt x="1827" y="44"/>
                    </a:cubicBezTo>
                    <a:cubicBezTo>
                      <a:pt x="1826" y="44"/>
                      <a:pt x="1825" y="44"/>
                      <a:pt x="1825" y="44"/>
                    </a:cubicBezTo>
                    <a:cubicBezTo>
                      <a:pt x="1826" y="44"/>
                      <a:pt x="1827" y="44"/>
                      <a:pt x="1828" y="44"/>
                    </a:cubicBezTo>
                    <a:lnTo>
                      <a:pt x="1828" y="44"/>
                    </a:lnTo>
                    <a:cubicBezTo>
                      <a:pt x="1839" y="47"/>
                      <a:pt x="1855" y="76"/>
                      <a:pt x="1839" y="86"/>
                    </a:cubicBezTo>
                    <a:cubicBezTo>
                      <a:pt x="1825" y="75"/>
                      <a:pt x="1811" y="58"/>
                      <a:pt x="1806" y="40"/>
                    </a:cubicBezTo>
                    <a:lnTo>
                      <a:pt x="1806" y="40"/>
                    </a:lnTo>
                    <a:cubicBezTo>
                      <a:pt x="1758" y="42"/>
                      <a:pt x="1809" y="79"/>
                      <a:pt x="1785" y="100"/>
                    </a:cubicBezTo>
                    <a:cubicBezTo>
                      <a:pt x="1782" y="88"/>
                      <a:pt x="1779" y="83"/>
                      <a:pt x="1775" y="83"/>
                    </a:cubicBezTo>
                    <a:cubicBezTo>
                      <a:pt x="1765" y="83"/>
                      <a:pt x="1752" y="120"/>
                      <a:pt x="1737" y="130"/>
                    </a:cubicBezTo>
                    <a:lnTo>
                      <a:pt x="1741" y="91"/>
                    </a:lnTo>
                    <a:cubicBezTo>
                      <a:pt x="1735" y="87"/>
                      <a:pt x="1730" y="86"/>
                      <a:pt x="1726" y="86"/>
                    </a:cubicBezTo>
                    <a:cubicBezTo>
                      <a:pt x="1701" y="86"/>
                      <a:pt x="1711" y="143"/>
                      <a:pt x="1691" y="143"/>
                    </a:cubicBezTo>
                    <a:cubicBezTo>
                      <a:pt x="1687" y="143"/>
                      <a:pt x="1682" y="141"/>
                      <a:pt x="1676" y="137"/>
                    </a:cubicBezTo>
                    <a:lnTo>
                      <a:pt x="1700" y="84"/>
                    </a:lnTo>
                    <a:lnTo>
                      <a:pt x="1674" y="98"/>
                    </a:lnTo>
                    <a:lnTo>
                      <a:pt x="1681" y="54"/>
                    </a:lnTo>
                    <a:lnTo>
                      <a:pt x="1681" y="54"/>
                    </a:lnTo>
                    <a:cubicBezTo>
                      <a:pt x="1667" y="69"/>
                      <a:pt x="1658" y="74"/>
                      <a:pt x="1649" y="74"/>
                    </a:cubicBezTo>
                    <a:cubicBezTo>
                      <a:pt x="1640" y="74"/>
                      <a:pt x="1631" y="69"/>
                      <a:pt x="1618" y="63"/>
                    </a:cubicBezTo>
                    <a:lnTo>
                      <a:pt x="1618" y="63"/>
                    </a:lnTo>
                    <a:cubicBezTo>
                      <a:pt x="1623" y="91"/>
                      <a:pt x="1611" y="132"/>
                      <a:pt x="1588" y="132"/>
                    </a:cubicBezTo>
                    <a:cubicBezTo>
                      <a:pt x="1575" y="113"/>
                      <a:pt x="1590" y="101"/>
                      <a:pt x="1577" y="101"/>
                    </a:cubicBezTo>
                    <a:cubicBezTo>
                      <a:pt x="1575" y="101"/>
                      <a:pt x="1571" y="101"/>
                      <a:pt x="1565" y="102"/>
                    </a:cubicBezTo>
                    <a:cubicBezTo>
                      <a:pt x="1570" y="85"/>
                      <a:pt x="1575" y="66"/>
                      <a:pt x="1583" y="66"/>
                    </a:cubicBezTo>
                    <a:cubicBezTo>
                      <a:pt x="1586" y="66"/>
                      <a:pt x="1591" y="71"/>
                      <a:pt x="1595" y="84"/>
                    </a:cubicBezTo>
                    <a:cubicBezTo>
                      <a:pt x="1598" y="70"/>
                      <a:pt x="1602" y="58"/>
                      <a:pt x="1605" y="47"/>
                    </a:cubicBezTo>
                    <a:cubicBezTo>
                      <a:pt x="1598" y="36"/>
                      <a:pt x="1589" y="33"/>
                      <a:pt x="1581" y="33"/>
                    </a:cubicBezTo>
                    <a:cubicBezTo>
                      <a:pt x="1568" y="33"/>
                      <a:pt x="1555" y="40"/>
                      <a:pt x="1547" y="40"/>
                    </a:cubicBezTo>
                    <a:cubicBezTo>
                      <a:pt x="1554" y="42"/>
                      <a:pt x="1558" y="44"/>
                      <a:pt x="1560" y="49"/>
                    </a:cubicBezTo>
                    <a:lnTo>
                      <a:pt x="1512" y="105"/>
                    </a:lnTo>
                    <a:cubicBezTo>
                      <a:pt x="1507" y="93"/>
                      <a:pt x="1507" y="77"/>
                      <a:pt x="1516" y="68"/>
                    </a:cubicBezTo>
                    <a:lnTo>
                      <a:pt x="1516" y="68"/>
                    </a:lnTo>
                    <a:cubicBezTo>
                      <a:pt x="1505" y="70"/>
                      <a:pt x="1500" y="88"/>
                      <a:pt x="1484" y="93"/>
                    </a:cubicBezTo>
                    <a:cubicBezTo>
                      <a:pt x="1486" y="63"/>
                      <a:pt x="1484" y="33"/>
                      <a:pt x="1500" y="18"/>
                    </a:cubicBezTo>
                    <a:lnTo>
                      <a:pt x="1500" y="18"/>
                    </a:lnTo>
                    <a:lnTo>
                      <a:pt x="1458" y="51"/>
                    </a:lnTo>
                    <a:cubicBezTo>
                      <a:pt x="1456" y="37"/>
                      <a:pt x="1431" y="14"/>
                      <a:pt x="1438" y="3"/>
                    </a:cubicBezTo>
                    <a:cubicBezTo>
                      <a:pt x="1435" y="1"/>
                      <a:pt x="1432" y="1"/>
                      <a:pt x="1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97" name="Google Shape;6497;p40"/>
              <p:cNvSpPr/>
              <p:nvPr/>
            </p:nvSpPr>
            <p:spPr>
              <a:xfrm>
                <a:off x="516000" y="1542475"/>
                <a:ext cx="550" cy="250"/>
              </a:xfrm>
              <a:custGeom>
                <a:avLst/>
                <a:gdLst/>
                <a:ahLst/>
                <a:cxnLst/>
                <a:rect l="l" t="t" r="r" b="b"/>
                <a:pathLst>
                  <a:path w="22" h="10" extrusionOk="0">
                    <a:moveTo>
                      <a:pt x="1" y="0"/>
                    </a:moveTo>
                    <a:cubicBezTo>
                      <a:pt x="8" y="2"/>
                      <a:pt x="15" y="7"/>
                      <a:pt x="22" y="9"/>
                    </a:cubicBezTo>
                    <a:cubicBezTo>
                      <a:pt x="17" y="2"/>
                      <a:pt x="10"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98" name="Google Shape;6498;p40"/>
              <p:cNvSpPr/>
              <p:nvPr/>
            </p:nvSpPr>
            <p:spPr>
              <a:xfrm>
                <a:off x="539075" y="1528275"/>
                <a:ext cx="25" cy="200"/>
              </a:xfrm>
              <a:custGeom>
                <a:avLst/>
                <a:gdLst/>
                <a:ahLst/>
                <a:cxnLst/>
                <a:rect l="l" t="t" r="r" b="b"/>
                <a:pathLst>
                  <a:path w="1" h="8" extrusionOk="0">
                    <a:moveTo>
                      <a:pt x="1" y="7"/>
                    </a:moveTo>
                    <a:lnTo>
                      <a:pt x="1" y="7"/>
                    </a:lnTo>
                    <a:cubicBezTo>
                      <a:pt x="1" y="5"/>
                      <a:pt x="1"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499" name="Google Shape;6499;p40"/>
              <p:cNvSpPr/>
              <p:nvPr/>
            </p:nvSpPr>
            <p:spPr>
              <a:xfrm>
                <a:off x="507850" y="1567100"/>
                <a:ext cx="525" cy="300"/>
              </a:xfrm>
              <a:custGeom>
                <a:avLst/>
                <a:gdLst/>
                <a:ahLst/>
                <a:cxnLst/>
                <a:rect l="l" t="t" r="r" b="b"/>
                <a:pathLst>
                  <a:path w="21" h="12" extrusionOk="0">
                    <a:moveTo>
                      <a:pt x="21" y="0"/>
                    </a:moveTo>
                    <a:cubicBezTo>
                      <a:pt x="12" y="0"/>
                      <a:pt x="2" y="3"/>
                      <a:pt x="0" y="12"/>
                    </a:cubicBezTo>
                    <a:cubicBezTo>
                      <a:pt x="7" y="7"/>
                      <a:pt x="14" y="3"/>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00" name="Google Shape;6500;p40"/>
              <p:cNvSpPr/>
              <p:nvPr/>
            </p:nvSpPr>
            <p:spPr>
              <a:xfrm>
                <a:off x="519650" y="1580775"/>
                <a:ext cx="675" cy="475"/>
              </a:xfrm>
              <a:custGeom>
                <a:avLst/>
                <a:gdLst/>
                <a:ahLst/>
                <a:cxnLst/>
                <a:rect l="l" t="t" r="r" b="b"/>
                <a:pathLst>
                  <a:path w="27" h="19" extrusionOk="0">
                    <a:moveTo>
                      <a:pt x="15" y="0"/>
                    </a:moveTo>
                    <a:lnTo>
                      <a:pt x="15" y="0"/>
                    </a:lnTo>
                    <a:cubicBezTo>
                      <a:pt x="17" y="10"/>
                      <a:pt x="8" y="14"/>
                      <a:pt x="1" y="19"/>
                    </a:cubicBezTo>
                    <a:cubicBezTo>
                      <a:pt x="9" y="19"/>
                      <a:pt x="16" y="17"/>
                      <a:pt x="21" y="17"/>
                    </a:cubicBezTo>
                    <a:cubicBezTo>
                      <a:pt x="24" y="17"/>
                      <a:pt x="25" y="17"/>
                      <a:pt x="26" y="18"/>
                    </a:cubicBezTo>
                    <a:lnTo>
                      <a:pt x="26" y="18"/>
                    </a:lnTo>
                    <a:lnTo>
                      <a:pt x="15" y="0"/>
                    </a:lnTo>
                    <a:close/>
                    <a:moveTo>
                      <a:pt x="26" y="18"/>
                    </a:moveTo>
                    <a:lnTo>
                      <a:pt x="26" y="19"/>
                    </a:lnTo>
                    <a:cubicBezTo>
                      <a:pt x="26" y="19"/>
                      <a:pt x="26" y="19"/>
                      <a:pt x="2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01" name="Google Shape;6501;p40"/>
              <p:cNvSpPr/>
              <p:nvPr/>
            </p:nvSpPr>
            <p:spPr>
              <a:xfrm>
                <a:off x="513875" y="1585150"/>
                <a:ext cx="600" cy="350"/>
              </a:xfrm>
              <a:custGeom>
                <a:avLst/>
                <a:gdLst/>
                <a:ahLst/>
                <a:cxnLst/>
                <a:rect l="l" t="t" r="r" b="b"/>
                <a:pathLst>
                  <a:path w="24" h="14" extrusionOk="0">
                    <a:moveTo>
                      <a:pt x="11" y="0"/>
                    </a:moveTo>
                    <a:cubicBezTo>
                      <a:pt x="7" y="0"/>
                      <a:pt x="4" y="2"/>
                      <a:pt x="0" y="6"/>
                    </a:cubicBezTo>
                    <a:cubicBezTo>
                      <a:pt x="5" y="9"/>
                      <a:pt x="0" y="11"/>
                      <a:pt x="5" y="13"/>
                    </a:cubicBezTo>
                    <a:lnTo>
                      <a:pt x="23" y="13"/>
                    </a:lnTo>
                    <a:cubicBezTo>
                      <a:pt x="23" y="6"/>
                      <a:pt x="18"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02" name="Google Shape;6502;p40"/>
              <p:cNvSpPr/>
              <p:nvPr/>
            </p:nvSpPr>
            <p:spPr>
              <a:xfrm>
                <a:off x="516075" y="1581825"/>
                <a:ext cx="1525" cy="650"/>
              </a:xfrm>
              <a:custGeom>
                <a:avLst/>
                <a:gdLst/>
                <a:ahLst/>
                <a:cxnLst/>
                <a:rect l="l" t="t" r="r" b="b"/>
                <a:pathLst>
                  <a:path w="61" h="26" extrusionOk="0">
                    <a:moveTo>
                      <a:pt x="35" y="0"/>
                    </a:moveTo>
                    <a:cubicBezTo>
                      <a:pt x="0" y="0"/>
                      <a:pt x="12" y="12"/>
                      <a:pt x="19" y="26"/>
                    </a:cubicBezTo>
                    <a:lnTo>
                      <a:pt x="19" y="23"/>
                    </a:lnTo>
                    <a:cubicBezTo>
                      <a:pt x="25" y="24"/>
                      <a:pt x="30" y="24"/>
                      <a:pt x="34" y="24"/>
                    </a:cubicBezTo>
                    <a:cubicBezTo>
                      <a:pt x="61" y="24"/>
                      <a:pt x="47" y="12"/>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03" name="Google Shape;6503;p40"/>
              <p:cNvSpPr/>
              <p:nvPr/>
            </p:nvSpPr>
            <p:spPr>
              <a:xfrm>
                <a:off x="516525" y="1582500"/>
                <a:ext cx="550" cy="375"/>
              </a:xfrm>
              <a:custGeom>
                <a:avLst/>
                <a:gdLst/>
                <a:ahLst/>
                <a:cxnLst/>
                <a:rect l="l" t="t" r="r" b="b"/>
                <a:pathLst>
                  <a:path w="22" h="15" extrusionOk="0">
                    <a:moveTo>
                      <a:pt x="1" y="1"/>
                    </a:moveTo>
                    <a:lnTo>
                      <a:pt x="1" y="1"/>
                    </a:lnTo>
                    <a:cubicBezTo>
                      <a:pt x="3" y="6"/>
                      <a:pt x="3" y="10"/>
                      <a:pt x="1" y="15"/>
                    </a:cubicBezTo>
                    <a:cubicBezTo>
                      <a:pt x="22" y="15"/>
                      <a:pt x="5"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04" name="Google Shape;6504;p40"/>
              <p:cNvSpPr/>
              <p:nvPr/>
            </p:nvSpPr>
            <p:spPr>
              <a:xfrm>
                <a:off x="518725" y="1577850"/>
                <a:ext cx="1725" cy="525"/>
              </a:xfrm>
              <a:custGeom>
                <a:avLst/>
                <a:gdLst/>
                <a:ahLst/>
                <a:cxnLst/>
                <a:rect l="l" t="t" r="r" b="b"/>
                <a:pathLst>
                  <a:path w="69" h="21" extrusionOk="0">
                    <a:moveTo>
                      <a:pt x="11" y="1"/>
                    </a:moveTo>
                    <a:cubicBezTo>
                      <a:pt x="4" y="1"/>
                      <a:pt x="1" y="4"/>
                      <a:pt x="8" y="13"/>
                    </a:cubicBezTo>
                    <a:cubicBezTo>
                      <a:pt x="4" y="17"/>
                      <a:pt x="15" y="17"/>
                      <a:pt x="26" y="17"/>
                    </a:cubicBezTo>
                    <a:cubicBezTo>
                      <a:pt x="36" y="17"/>
                      <a:pt x="46" y="17"/>
                      <a:pt x="40" y="20"/>
                    </a:cubicBezTo>
                    <a:cubicBezTo>
                      <a:pt x="41" y="20"/>
                      <a:pt x="43" y="20"/>
                      <a:pt x="44" y="20"/>
                    </a:cubicBezTo>
                    <a:cubicBezTo>
                      <a:pt x="69" y="20"/>
                      <a:pt x="28"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05" name="Google Shape;6505;p40"/>
              <p:cNvSpPr/>
              <p:nvPr/>
            </p:nvSpPr>
            <p:spPr>
              <a:xfrm>
                <a:off x="514100" y="1581825"/>
                <a:ext cx="1075" cy="300"/>
              </a:xfrm>
              <a:custGeom>
                <a:avLst/>
                <a:gdLst/>
                <a:ahLst/>
                <a:cxnLst/>
                <a:rect l="l" t="t" r="r" b="b"/>
                <a:pathLst>
                  <a:path w="43" h="12" extrusionOk="0">
                    <a:moveTo>
                      <a:pt x="7" y="0"/>
                    </a:moveTo>
                    <a:lnTo>
                      <a:pt x="0" y="12"/>
                    </a:lnTo>
                    <a:lnTo>
                      <a:pt x="42" y="5"/>
                    </a:lnTo>
                    <a:lnTo>
                      <a:pt x="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06" name="Google Shape;6506;p40"/>
              <p:cNvSpPr/>
              <p:nvPr/>
            </p:nvSpPr>
            <p:spPr>
              <a:xfrm>
                <a:off x="514500" y="1579550"/>
                <a:ext cx="600" cy="675"/>
              </a:xfrm>
              <a:custGeom>
                <a:avLst/>
                <a:gdLst/>
                <a:ahLst/>
                <a:cxnLst/>
                <a:rect l="l" t="t" r="r" b="b"/>
                <a:pathLst>
                  <a:path w="24" h="27" extrusionOk="0">
                    <a:moveTo>
                      <a:pt x="10" y="1"/>
                    </a:moveTo>
                    <a:lnTo>
                      <a:pt x="1" y="22"/>
                    </a:lnTo>
                    <a:cubicBezTo>
                      <a:pt x="5" y="22"/>
                      <a:pt x="10" y="24"/>
                      <a:pt x="15" y="26"/>
                    </a:cubicBezTo>
                    <a:cubicBezTo>
                      <a:pt x="17" y="15"/>
                      <a:pt x="2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07" name="Google Shape;6507;p40"/>
              <p:cNvSpPr/>
              <p:nvPr/>
            </p:nvSpPr>
            <p:spPr>
              <a:xfrm>
                <a:off x="514800" y="1580200"/>
                <a:ext cx="250" cy="425"/>
              </a:xfrm>
              <a:custGeom>
                <a:avLst/>
                <a:gdLst/>
                <a:ahLst/>
                <a:cxnLst/>
                <a:rect l="l" t="t" r="r" b="b"/>
                <a:pathLst>
                  <a:path w="10" h="17" extrusionOk="0">
                    <a:moveTo>
                      <a:pt x="3" y="0"/>
                    </a:moveTo>
                    <a:lnTo>
                      <a:pt x="3" y="0"/>
                    </a:lnTo>
                    <a:cubicBezTo>
                      <a:pt x="0" y="7"/>
                      <a:pt x="5" y="14"/>
                      <a:pt x="10" y="16"/>
                    </a:cubicBezTo>
                    <a:cubicBezTo>
                      <a:pt x="10" y="12"/>
                      <a:pt x="7"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08" name="Google Shape;6508;p40"/>
              <p:cNvSpPr/>
              <p:nvPr/>
            </p:nvSpPr>
            <p:spPr>
              <a:xfrm>
                <a:off x="513750" y="1580900"/>
                <a:ext cx="325" cy="525"/>
              </a:xfrm>
              <a:custGeom>
                <a:avLst/>
                <a:gdLst/>
                <a:ahLst/>
                <a:cxnLst/>
                <a:rect l="l" t="t" r="r" b="b"/>
                <a:pathLst>
                  <a:path w="13" h="21" extrusionOk="0">
                    <a:moveTo>
                      <a:pt x="12" y="0"/>
                    </a:moveTo>
                    <a:lnTo>
                      <a:pt x="1" y="21"/>
                    </a:lnTo>
                    <a:lnTo>
                      <a:pt x="10" y="14"/>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09" name="Google Shape;6509;p40"/>
              <p:cNvSpPr/>
              <p:nvPr/>
            </p:nvSpPr>
            <p:spPr>
              <a:xfrm>
                <a:off x="513225" y="1573650"/>
                <a:ext cx="1025" cy="600"/>
              </a:xfrm>
              <a:custGeom>
                <a:avLst/>
                <a:gdLst/>
                <a:ahLst/>
                <a:cxnLst/>
                <a:rect l="l" t="t" r="r" b="b"/>
                <a:pathLst>
                  <a:path w="41" h="24" extrusionOk="0">
                    <a:moveTo>
                      <a:pt x="24" y="0"/>
                    </a:moveTo>
                    <a:cubicBezTo>
                      <a:pt x="8" y="0"/>
                      <a:pt x="1" y="10"/>
                      <a:pt x="8" y="16"/>
                    </a:cubicBezTo>
                    <a:cubicBezTo>
                      <a:pt x="12" y="21"/>
                      <a:pt x="19" y="24"/>
                      <a:pt x="26" y="24"/>
                    </a:cubicBezTo>
                    <a:cubicBezTo>
                      <a:pt x="30" y="24"/>
                      <a:pt x="35" y="23"/>
                      <a:pt x="40" y="21"/>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10" name="Google Shape;6510;p40"/>
              <p:cNvSpPr/>
              <p:nvPr/>
            </p:nvSpPr>
            <p:spPr>
              <a:xfrm>
                <a:off x="511075" y="1575850"/>
                <a:ext cx="1375" cy="375"/>
              </a:xfrm>
              <a:custGeom>
                <a:avLst/>
                <a:gdLst/>
                <a:ahLst/>
                <a:cxnLst/>
                <a:rect l="l" t="t" r="r" b="b"/>
                <a:pathLst>
                  <a:path w="55" h="15" extrusionOk="0">
                    <a:moveTo>
                      <a:pt x="54" y="0"/>
                    </a:moveTo>
                    <a:lnTo>
                      <a:pt x="1" y="10"/>
                    </a:lnTo>
                    <a:lnTo>
                      <a:pt x="22" y="14"/>
                    </a:lnTo>
                    <a:cubicBezTo>
                      <a:pt x="31" y="7"/>
                      <a:pt x="43" y="5"/>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11" name="Google Shape;6511;p40"/>
              <p:cNvSpPr/>
              <p:nvPr/>
            </p:nvSpPr>
            <p:spPr>
              <a:xfrm>
                <a:off x="510000" y="1574550"/>
                <a:ext cx="1100" cy="475"/>
              </a:xfrm>
              <a:custGeom>
                <a:avLst/>
                <a:gdLst/>
                <a:ahLst/>
                <a:cxnLst/>
                <a:rect l="l" t="t" r="r" b="b"/>
                <a:pathLst>
                  <a:path w="44" h="19" extrusionOk="0">
                    <a:moveTo>
                      <a:pt x="9" y="0"/>
                    </a:moveTo>
                    <a:cubicBezTo>
                      <a:pt x="3" y="0"/>
                      <a:pt x="1" y="3"/>
                      <a:pt x="4" y="13"/>
                    </a:cubicBezTo>
                    <a:cubicBezTo>
                      <a:pt x="13" y="13"/>
                      <a:pt x="22" y="19"/>
                      <a:pt x="30" y="19"/>
                    </a:cubicBezTo>
                    <a:cubicBezTo>
                      <a:pt x="36" y="19"/>
                      <a:pt x="40" y="16"/>
                      <a:pt x="44" y="8"/>
                    </a:cubicBezTo>
                    <a:cubicBezTo>
                      <a:pt x="34" y="8"/>
                      <a:pt x="17"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12" name="Google Shape;6512;p40"/>
              <p:cNvSpPr/>
              <p:nvPr/>
            </p:nvSpPr>
            <p:spPr>
              <a:xfrm>
                <a:off x="511375" y="1566275"/>
                <a:ext cx="2225" cy="200"/>
              </a:xfrm>
              <a:custGeom>
                <a:avLst/>
                <a:gdLst/>
                <a:ahLst/>
                <a:cxnLst/>
                <a:rect l="l" t="t" r="r" b="b"/>
                <a:pathLst>
                  <a:path w="89" h="8" extrusionOk="0">
                    <a:moveTo>
                      <a:pt x="0" y="1"/>
                    </a:moveTo>
                    <a:lnTo>
                      <a:pt x="3" y="8"/>
                    </a:lnTo>
                    <a:lnTo>
                      <a:pt x="89" y="3"/>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13" name="Google Shape;6513;p40"/>
              <p:cNvSpPr/>
              <p:nvPr/>
            </p:nvSpPr>
            <p:spPr>
              <a:xfrm>
                <a:off x="506100" y="1558275"/>
                <a:ext cx="2225" cy="1000"/>
              </a:xfrm>
              <a:custGeom>
                <a:avLst/>
                <a:gdLst/>
                <a:ahLst/>
                <a:cxnLst/>
                <a:rect l="l" t="t" r="r" b="b"/>
                <a:pathLst>
                  <a:path w="89" h="40" extrusionOk="0">
                    <a:moveTo>
                      <a:pt x="26" y="1"/>
                    </a:moveTo>
                    <a:cubicBezTo>
                      <a:pt x="1" y="26"/>
                      <a:pt x="77" y="15"/>
                      <a:pt x="49" y="38"/>
                    </a:cubicBezTo>
                    <a:cubicBezTo>
                      <a:pt x="51" y="39"/>
                      <a:pt x="53" y="39"/>
                      <a:pt x="55" y="39"/>
                    </a:cubicBezTo>
                    <a:cubicBezTo>
                      <a:pt x="66" y="39"/>
                      <a:pt x="72" y="26"/>
                      <a:pt x="81" y="26"/>
                    </a:cubicBezTo>
                    <a:cubicBezTo>
                      <a:pt x="83" y="26"/>
                      <a:pt x="86" y="27"/>
                      <a:pt x="89" y="29"/>
                    </a:cubicBezTo>
                    <a:cubicBezTo>
                      <a:pt x="70" y="8"/>
                      <a:pt x="84"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14" name="Google Shape;6514;p40"/>
              <p:cNvSpPr/>
              <p:nvPr/>
            </p:nvSpPr>
            <p:spPr>
              <a:xfrm>
                <a:off x="585850" y="1537375"/>
                <a:ext cx="650" cy="525"/>
              </a:xfrm>
              <a:custGeom>
                <a:avLst/>
                <a:gdLst/>
                <a:ahLst/>
                <a:cxnLst/>
                <a:rect l="l" t="t" r="r" b="b"/>
                <a:pathLst>
                  <a:path w="26" h="21" extrusionOk="0">
                    <a:moveTo>
                      <a:pt x="5" y="0"/>
                    </a:moveTo>
                    <a:lnTo>
                      <a:pt x="0" y="12"/>
                    </a:lnTo>
                    <a:lnTo>
                      <a:pt x="26" y="21"/>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15" name="Google Shape;6515;p40"/>
              <p:cNvSpPr/>
              <p:nvPr/>
            </p:nvSpPr>
            <p:spPr>
              <a:xfrm>
                <a:off x="586125" y="1535975"/>
                <a:ext cx="675" cy="1175"/>
              </a:xfrm>
              <a:custGeom>
                <a:avLst/>
                <a:gdLst/>
                <a:ahLst/>
                <a:cxnLst/>
                <a:rect l="l" t="t" r="r" b="b"/>
                <a:pathLst>
                  <a:path w="27" h="47" extrusionOk="0">
                    <a:moveTo>
                      <a:pt x="20" y="0"/>
                    </a:moveTo>
                    <a:cubicBezTo>
                      <a:pt x="17" y="2"/>
                      <a:pt x="14" y="5"/>
                      <a:pt x="10" y="5"/>
                    </a:cubicBezTo>
                    <a:cubicBezTo>
                      <a:pt x="7" y="5"/>
                      <a:pt x="4" y="4"/>
                      <a:pt x="1" y="0"/>
                    </a:cubicBezTo>
                    <a:lnTo>
                      <a:pt x="1" y="0"/>
                    </a:lnTo>
                    <a:lnTo>
                      <a:pt x="26" y="47"/>
                    </a:lnTo>
                    <a:lnTo>
                      <a:pt x="2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16" name="Google Shape;6516;p40"/>
              <p:cNvSpPr/>
              <p:nvPr/>
            </p:nvSpPr>
            <p:spPr>
              <a:xfrm>
                <a:off x="522275" y="1532425"/>
                <a:ext cx="775" cy="500"/>
              </a:xfrm>
              <a:custGeom>
                <a:avLst/>
                <a:gdLst/>
                <a:ahLst/>
                <a:cxnLst/>
                <a:rect l="l" t="t" r="r" b="b"/>
                <a:pathLst>
                  <a:path w="31" h="20" extrusionOk="0">
                    <a:moveTo>
                      <a:pt x="0" y="1"/>
                    </a:moveTo>
                    <a:lnTo>
                      <a:pt x="5" y="13"/>
                    </a:lnTo>
                    <a:cubicBezTo>
                      <a:pt x="9" y="17"/>
                      <a:pt x="15" y="20"/>
                      <a:pt x="21" y="20"/>
                    </a:cubicBezTo>
                    <a:cubicBezTo>
                      <a:pt x="24" y="20"/>
                      <a:pt x="27" y="19"/>
                      <a:pt x="30" y="1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17" name="Google Shape;6517;p40"/>
              <p:cNvSpPr/>
              <p:nvPr/>
            </p:nvSpPr>
            <p:spPr>
              <a:xfrm>
                <a:off x="529100" y="1530225"/>
                <a:ext cx="675" cy="1075"/>
              </a:xfrm>
              <a:custGeom>
                <a:avLst/>
                <a:gdLst/>
                <a:ahLst/>
                <a:cxnLst/>
                <a:rect l="l" t="t" r="r" b="b"/>
                <a:pathLst>
                  <a:path w="27" h="43" extrusionOk="0">
                    <a:moveTo>
                      <a:pt x="1" y="1"/>
                    </a:moveTo>
                    <a:lnTo>
                      <a:pt x="26" y="43"/>
                    </a:lnTo>
                    <a:lnTo>
                      <a:pt x="26" y="43"/>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18" name="Google Shape;6518;p40"/>
              <p:cNvSpPr/>
              <p:nvPr/>
            </p:nvSpPr>
            <p:spPr>
              <a:xfrm>
                <a:off x="533850" y="1527175"/>
                <a:ext cx="900" cy="650"/>
              </a:xfrm>
              <a:custGeom>
                <a:avLst/>
                <a:gdLst/>
                <a:ahLst/>
                <a:cxnLst/>
                <a:rect l="l" t="t" r="r" b="b"/>
                <a:pathLst>
                  <a:path w="36" h="26" extrusionOk="0">
                    <a:moveTo>
                      <a:pt x="8" y="12"/>
                    </a:moveTo>
                    <a:cubicBezTo>
                      <a:pt x="5" y="12"/>
                      <a:pt x="3" y="12"/>
                      <a:pt x="1" y="14"/>
                    </a:cubicBezTo>
                    <a:cubicBezTo>
                      <a:pt x="3" y="14"/>
                      <a:pt x="6" y="13"/>
                      <a:pt x="8" y="12"/>
                    </a:cubicBezTo>
                    <a:lnTo>
                      <a:pt x="8" y="12"/>
                    </a:lnTo>
                    <a:cubicBezTo>
                      <a:pt x="8" y="12"/>
                      <a:pt x="8" y="12"/>
                      <a:pt x="8" y="12"/>
                    </a:cubicBezTo>
                    <a:close/>
                    <a:moveTo>
                      <a:pt x="29" y="0"/>
                    </a:moveTo>
                    <a:cubicBezTo>
                      <a:pt x="22" y="0"/>
                      <a:pt x="15" y="8"/>
                      <a:pt x="8" y="12"/>
                    </a:cubicBezTo>
                    <a:lnTo>
                      <a:pt x="8" y="12"/>
                    </a:lnTo>
                    <a:cubicBezTo>
                      <a:pt x="18" y="12"/>
                      <a:pt x="29" y="25"/>
                      <a:pt x="33" y="25"/>
                    </a:cubicBezTo>
                    <a:cubicBezTo>
                      <a:pt x="35" y="25"/>
                      <a:pt x="34" y="19"/>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19" name="Google Shape;6519;p40"/>
              <p:cNvSpPr/>
              <p:nvPr/>
            </p:nvSpPr>
            <p:spPr>
              <a:xfrm>
                <a:off x="587125" y="1537100"/>
                <a:ext cx="675" cy="925"/>
              </a:xfrm>
              <a:custGeom>
                <a:avLst/>
                <a:gdLst/>
                <a:ahLst/>
                <a:cxnLst/>
                <a:rect l="l" t="t" r="r" b="b"/>
                <a:pathLst>
                  <a:path w="27" h="37" extrusionOk="0">
                    <a:moveTo>
                      <a:pt x="9" y="0"/>
                    </a:moveTo>
                    <a:cubicBezTo>
                      <a:pt x="9" y="0"/>
                      <a:pt x="9" y="1"/>
                      <a:pt x="10" y="2"/>
                    </a:cubicBezTo>
                    <a:cubicBezTo>
                      <a:pt x="0" y="2"/>
                      <a:pt x="17" y="30"/>
                      <a:pt x="17" y="37"/>
                    </a:cubicBezTo>
                    <a:cubicBezTo>
                      <a:pt x="27" y="28"/>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20" name="Google Shape;6520;p40"/>
              <p:cNvSpPr/>
              <p:nvPr/>
            </p:nvSpPr>
            <p:spPr>
              <a:xfrm>
                <a:off x="589675" y="1533475"/>
                <a:ext cx="200" cy="1025"/>
              </a:xfrm>
              <a:custGeom>
                <a:avLst/>
                <a:gdLst/>
                <a:ahLst/>
                <a:cxnLst/>
                <a:rect l="l" t="t" r="r" b="b"/>
                <a:pathLst>
                  <a:path w="8" h="41" extrusionOk="0">
                    <a:moveTo>
                      <a:pt x="7" y="1"/>
                    </a:moveTo>
                    <a:lnTo>
                      <a:pt x="0" y="26"/>
                    </a:lnTo>
                    <a:lnTo>
                      <a:pt x="5"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21" name="Google Shape;6521;p40"/>
              <p:cNvSpPr/>
              <p:nvPr/>
            </p:nvSpPr>
            <p:spPr>
              <a:xfrm>
                <a:off x="590650" y="1532425"/>
                <a:ext cx="1950" cy="1775"/>
              </a:xfrm>
              <a:custGeom>
                <a:avLst/>
                <a:gdLst/>
                <a:ahLst/>
                <a:cxnLst/>
                <a:rect l="l" t="t" r="r" b="b"/>
                <a:pathLst>
                  <a:path w="78" h="71" extrusionOk="0">
                    <a:moveTo>
                      <a:pt x="56" y="1"/>
                    </a:moveTo>
                    <a:cubicBezTo>
                      <a:pt x="39" y="1"/>
                      <a:pt x="34" y="37"/>
                      <a:pt x="15" y="37"/>
                    </a:cubicBezTo>
                    <a:cubicBezTo>
                      <a:pt x="14" y="37"/>
                      <a:pt x="12" y="36"/>
                      <a:pt x="10" y="36"/>
                    </a:cubicBezTo>
                    <a:lnTo>
                      <a:pt x="1" y="24"/>
                    </a:lnTo>
                    <a:lnTo>
                      <a:pt x="1" y="24"/>
                    </a:lnTo>
                    <a:lnTo>
                      <a:pt x="12" y="71"/>
                    </a:lnTo>
                    <a:cubicBezTo>
                      <a:pt x="34" y="53"/>
                      <a:pt x="50" y="15"/>
                      <a:pt x="73" y="15"/>
                    </a:cubicBezTo>
                    <a:cubicBezTo>
                      <a:pt x="75" y="15"/>
                      <a:pt x="76" y="15"/>
                      <a:pt x="77" y="15"/>
                    </a:cubicBezTo>
                    <a:cubicBezTo>
                      <a:pt x="68" y="5"/>
                      <a:pt x="61"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22" name="Google Shape;6522;p40"/>
              <p:cNvSpPr/>
              <p:nvPr/>
            </p:nvSpPr>
            <p:spPr>
              <a:xfrm>
                <a:off x="595225" y="1534325"/>
                <a:ext cx="500" cy="575"/>
              </a:xfrm>
              <a:custGeom>
                <a:avLst/>
                <a:gdLst/>
                <a:ahLst/>
                <a:cxnLst/>
                <a:rect l="l" t="t" r="r" b="b"/>
                <a:pathLst>
                  <a:path w="20" h="23" extrusionOk="0">
                    <a:moveTo>
                      <a:pt x="12" y="1"/>
                    </a:moveTo>
                    <a:cubicBezTo>
                      <a:pt x="12" y="1"/>
                      <a:pt x="11" y="6"/>
                      <a:pt x="1" y="18"/>
                    </a:cubicBezTo>
                    <a:lnTo>
                      <a:pt x="6" y="22"/>
                    </a:lnTo>
                    <a:cubicBezTo>
                      <a:pt x="10" y="20"/>
                      <a:pt x="15" y="18"/>
                      <a:pt x="19" y="15"/>
                    </a:cubicBezTo>
                    <a:cubicBezTo>
                      <a:pt x="11" y="7"/>
                      <a:pt x="12"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23" name="Google Shape;6523;p40"/>
              <p:cNvSpPr/>
              <p:nvPr/>
            </p:nvSpPr>
            <p:spPr>
              <a:xfrm>
                <a:off x="595200" y="1534875"/>
                <a:ext cx="375" cy="200"/>
              </a:xfrm>
              <a:custGeom>
                <a:avLst/>
                <a:gdLst/>
                <a:ahLst/>
                <a:cxnLst/>
                <a:rect l="l" t="t" r="r" b="b"/>
                <a:pathLst>
                  <a:path w="15" h="8" extrusionOk="0">
                    <a:moveTo>
                      <a:pt x="7" y="0"/>
                    </a:moveTo>
                    <a:lnTo>
                      <a:pt x="7" y="0"/>
                    </a:lnTo>
                    <a:cubicBezTo>
                      <a:pt x="0" y="4"/>
                      <a:pt x="7" y="7"/>
                      <a:pt x="10" y="7"/>
                    </a:cubicBezTo>
                    <a:cubicBezTo>
                      <a:pt x="13" y="7"/>
                      <a:pt x="15" y="5"/>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24" name="Google Shape;6524;p40"/>
              <p:cNvSpPr/>
              <p:nvPr/>
            </p:nvSpPr>
            <p:spPr>
              <a:xfrm>
                <a:off x="596450" y="1533825"/>
                <a:ext cx="1025" cy="1075"/>
              </a:xfrm>
              <a:custGeom>
                <a:avLst/>
                <a:gdLst/>
                <a:ahLst/>
                <a:cxnLst/>
                <a:rect l="l" t="t" r="r" b="b"/>
                <a:pathLst>
                  <a:path w="41" h="43" extrusionOk="0">
                    <a:moveTo>
                      <a:pt x="8" y="1"/>
                    </a:moveTo>
                    <a:lnTo>
                      <a:pt x="1" y="26"/>
                    </a:lnTo>
                    <a:cubicBezTo>
                      <a:pt x="12" y="35"/>
                      <a:pt x="28" y="28"/>
                      <a:pt x="28" y="42"/>
                    </a:cubicBezTo>
                    <a:cubicBezTo>
                      <a:pt x="40" y="21"/>
                      <a:pt x="28" y="12"/>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25" name="Google Shape;6525;p40"/>
              <p:cNvSpPr/>
              <p:nvPr/>
            </p:nvSpPr>
            <p:spPr>
              <a:xfrm>
                <a:off x="596325" y="1532725"/>
                <a:ext cx="200" cy="350"/>
              </a:xfrm>
              <a:custGeom>
                <a:avLst/>
                <a:gdLst/>
                <a:ahLst/>
                <a:cxnLst/>
                <a:rect l="l" t="t" r="r" b="b"/>
                <a:pathLst>
                  <a:path w="8" h="14" extrusionOk="0">
                    <a:moveTo>
                      <a:pt x="6" y="1"/>
                    </a:moveTo>
                    <a:lnTo>
                      <a:pt x="1" y="12"/>
                    </a:lnTo>
                    <a:cubicBezTo>
                      <a:pt x="3" y="13"/>
                      <a:pt x="4" y="14"/>
                      <a:pt x="5" y="14"/>
                    </a:cubicBezTo>
                    <a:cubicBezTo>
                      <a:pt x="7" y="14"/>
                      <a:pt x="7" y="1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26" name="Google Shape;6526;p40"/>
              <p:cNvSpPr/>
              <p:nvPr/>
            </p:nvSpPr>
            <p:spPr>
              <a:xfrm>
                <a:off x="596075" y="1532750"/>
                <a:ext cx="275" cy="875"/>
              </a:xfrm>
              <a:custGeom>
                <a:avLst/>
                <a:gdLst/>
                <a:ahLst/>
                <a:cxnLst/>
                <a:rect l="l" t="t" r="r" b="b"/>
                <a:pathLst>
                  <a:path w="11" h="35" extrusionOk="0">
                    <a:moveTo>
                      <a:pt x="1" y="1"/>
                    </a:moveTo>
                    <a:cubicBezTo>
                      <a:pt x="0" y="1"/>
                      <a:pt x="1" y="6"/>
                      <a:pt x="6" y="20"/>
                    </a:cubicBezTo>
                    <a:cubicBezTo>
                      <a:pt x="4" y="16"/>
                      <a:pt x="3" y="14"/>
                      <a:pt x="3" y="14"/>
                    </a:cubicBezTo>
                    <a:cubicBezTo>
                      <a:pt x="2" y="14"/>
                      <a:pt x="4" y="25"/>
                      <a:pt x="4" y="34"/>
                    </a:cubicBezTo>
                    <a:lnTo>
                      <a:pt x="11" y="11"/>
                    </a:lnTo>
                    <a:cubicBezTo>
                      <a:pt x="7" y="7"/>
                      <a:pt x="3"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27" name="Google Shape;6527;p40"/>
              <p:cNvSpPr/>
              <p:nvPr/>
            </p:nvSpPr>
            <p:spPr>
              <a:xfrm>
                <a:off x="594650" y="1532775"/>
                <a:ext cx="1125" cy="1050"/>
              </a:xfrm>
              <a:custGeom>
                <a:avLst/>
                <a:gdLst/>
                <a:ahLst/>
                <a:cxnLst/>
                <a:rect l="l" t="t" r="r" b="b"/>
                <a:pathLst>
                  <a:path w="45" h="42" extrusionOk="0">
                    <a:moveTo>
                      <a:pt x="19" y="1"/>
                    </a:moveTo>
                    <a:cubicBezTo>
                      <a:pt x="0" y="18"/>
                      <a:pt x="10" y="41"/>
                      <a:pt x="27" y="41"/>
                    </a:cubicBezTo>
                    <a:cubicBezTo>
                      <a:pt x="32" y="41"/>
                      <a:pt x="39" y="39"/>
                      <a:pt x="45" y="33"/>
                    </a:cubicBezTo>
                    <a:cubicBezTo>
                      <a:pt x="31" y="26"/>
                      <a:pt x="15" y="26"/>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28" name="Google Shape;6528;p40"/>
              <p:cNvSpPr/>
              <p:nvPr/>
            </p:nvSpPr>
            <p:spPr>
              <a:xfrm>
                <a:off x="591475" y="1531225"/>
                <a:ext cx="650" cy="550"/>
              </a:xfrm>
              <a:custGeom>
                <a:avLst/>
                <a:gdLst/>
                <a:ahLst/>
                <a:cxnLst/>
                <a:rect l="l" t="t" r="r" b="b"/>
                <a:pathLst>
                  <a:path w="26" h="22" extrusionOk="0">
                    <a:moveTo>
                      <a:pt x="0" y="0"/>
                    </a:moveTo>
                    <a:lnTo>
                      <a:pt x="0" y="21"/>
                    </a:lnTo>
                    <a:cubicBezTo>
                      <a:pt x="0" y="17"/>
                      <a:pt x="5" y="17"/>
                      <a:pt x="10" y="17"/>
                    </a:cubicBezTo>
                    <a:cubicBezTo>
                      <a:pt x="12" y="17"/>
                      <a:pt x="13" y="17"/>
                      <a:pt x="14" y="17"/>
                    </a:cubicBezTo>
                    <a:cubicBezTo>
                      <a:pt x="21" y="17"/>
                      <a:pt x="26" y="17"/>
                      <a:pt x="21" y="1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29" name="Google Shape;6529;p40"/>
              <p:cNvSpPr/>
              <p:nvPr/>
            </p:nvSpPr>
            <p:spPr>
              <a:xfrm>
                <a:off x="598600" y="1532100"/>
                <a:ext cx="1000" cy="875"/>
              </a:xfrm>
              <a:custGeom>
                <a:avLst/>
                <a:gdLst/>
                <a:ahLst/>
                <a:cxnLst/>
                <a:rect l="l" t="t" r="r" b="b"/>
                <a:pathLst>
                  <a:path w="40" h="35" extrusionOk="0">
                    <a:moveTo>
                      <a:pt x="5" y="0"/>
                    </a:moveTo>
                    <a:lnTo>
                      <a:pt x="0" y="19"/>
                    </a:lnTo>
                    <a:cubicBezTo>
                      <a:pt x="14" y="19"/>
                      <a:pt x="28" y="26"/>
                      <a:pt x="40" y="35"/>
                    </a:cubicBezTo>
                    <a:cubicBezTo>
                      <a:pt x="33" y="23"/>
                      <a:pt x="14"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30" name="Google Shape;6530;p40"/>
              <p:cNvSpPr/>
              <p:nvPr/>
            </p:nvSpPr>
            <p:spPr>
              <a:xfrm>
                <a:off x="598425" y="1531325"/>
                <a:ext cx="425" cy="800"/>
              </a:xfrm>
              <a:custGeom>
                <a:avLst/>
                <a:gdLst/>
                <a:ahLst/>
                <a:cxnLst/>
                <a:rect l="l" t="t" r="r" b="b"/>
                <a:pathLst>
                  <a:path w="17" h="32" extrusionOk="0">
                    <a:moveTo>
                      <a:pt x="17" y="1"/>
                    </a:moveTo>
                    <a:cubicBezTo>
                      <a:pt x="0" y="10"/>
                      <a:pt x="3" y="19"/>
                      <a:pt x="12" y="31"/>
                    </a:cubicBez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31" name="Google Shape;6531;p40"/>
              <p:cNvSpPr/>
              <p:nvPr/>
            </p:nvSpPr>
            <p:spPr>
              <a:xfrm>
                <a:off x="595525" y="1531225"/>
                <a:ext cx="250" cy="1475"/>
              </a:xfrm>
              <a:custGeom>
                <a:avLst/>
                <a:gdLst/>
                <a:ahLst/>
                <a:cxnLst/>
                <a:rect l="l" t="t" r="r" b="b"/>
                <a:pathLst>
                  <a:path w="10" h="59" extrusionOk="0">
                    <a:moveTo>
                      <a:pt x="10" y="0"/>
                    </a:moveTo>
                    <a:lnTo>
                      <a:pt x="5" y="5"/>
                    </a:lnTo>
                    <a:lnTo>
                      <a:pt x="1" y="58"/>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32" name="Google Shape;6532;p40"/>
              <p:cNvSpPr/>
              <p:nvPr/>
            </p:nvSpPr>
            <p:spPr>
              <a:xfrm>
                <a:off x="601200" y="1531450"/>
                <a:ext cx="250" cy="1175"/>
              </a:xfrm>
              <a:custGeom>
                <a:avLst/>
                <a:gdLst/>
                <a:ahLst/>
                <a:cxnLst/>
                <a:rect l="l" t="t" r="r" b="b"/>
                <a:pathLst>
                  <a:path w="10" h="47" extrusionOk="0">
                    <a:moveTo>
                      <a:pt x="1" y="1"/>
                    </a:moveTo>
                    <a:lnTo>
                      <a:pt x="3" y="19"/>
                    </a:lnTo>
                    <a:lnTo>
                      <a:pt x="10" y="47"/>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33" name="Google Shape;6533;p40"/>
              <p:cNvSpPr/>
              <p:nvPr/>
            </p:nvSpPr>
            <p:spPr>
              <a:xfrm>
                <a:off x="602250" y="1530650"/>
                <a:ext cx="1175" cy="1400"/>
              </a:xfrm>
              <a:custGeom>
                <a:avLst/>
                <a:gdLst/>
                <a:ahLst/>
                <a:cxnLst/>
                <a:rect l="l" t="t" r="r" b="b"/>
                <a:pathLst>
                  <a:path w="47" h="56" extrusionOk="0">
                    <a:moveTo>
                      <a:pt x="42" y="0"/>
                    </a:moveTo>
                    <a:cubicBezTo>
                      <a:pt x="40" y="12"/>
                      <a:pt x="32" y="18"/>
                      <a:pt x="17" y="18"/>
                    </a:cubicBezTo>
                    <a:cubicBezTo>
                      <a:pt x="12" y="18"/>
                      <a:pt x="7" y="17"/>
                      <a:pt x="0" y="16"/>
                    </a:cubicBezTo>
                    <a:lnTo>
                      <a:pt x="0" y="16"/>
                    </a:lnTo>
                    <a:cubicBezTo>
                      <a:pt x="10" y="40"/>
                      <a:pt x="38" y="40"/>
                      <a:pt x="38" y="56"/>
                    </a:cubicBezTo>
                    <a:cubicBezTo>
                      <a:pt x="47" y="40"/>
                      <a:pt x="47" y="19"/>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34" name="Google Shape;6534;p40"/>
              <p:cNvSpPr/>
              <p:nvPr/>
            </p:nvSpPr>
            <p:spPr>
              <a:xfrm>
                <a:off x="603225" y="1529875"/>
                <a:ext cx="150" cy="800"/>
              </a:xfrm>
              <a:custGeom>
                <a:avLst/>
                <a:gdLst/>
                <a:ahLst/>
                <a:cxnLst/>
                <a:rect l="l" t="t" r="r" b="b"/>
                <a:pathLst>
                  <a:path w="6" h="32" extrusionOk="0">
                    <a:moveTo>
                      <a:pt x="1" y="1"/>
                    </a:moveTo>
                    <a:cubicBezTo>
                      <a:pt x="1" y="10"/>
                      <a:pt x="1" y="22"/>
                      <a:pt x="3" y="31"/>
                    </a:cubicBezTo>
                    <a:cubicBezTo>
                      <a:pt x="6" y="22"/>
                      <a:pt x="3"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35" name="Google Shape;6535;p40"/>
              <p:cNvSpPr/>
              <p:nvPr/>
            </p:nvSpPr>
            <p:spPr>
              <a:xfrm>
                <a:off x="599575" y="1530925"/>
                <a:ext cx="950" cy="600"/>
              </a:xfrm>
              <a:custGeom>
                <a:avLst/>
                <a:gdLst/>
                <a:ahLst/>
                <a:cxnLst/>
                <a:rect l="l" t="t" r="r" b="b"/>
                <a:pathLst>
                  <a:path w="38" h="24" extrusionOk="0">
                    <a:moveTo>
                      <a:pt x="8" y="1"/>
                    </a:moveTo>
                    <a:lnTo>
                      <a:pt x="1" y="3"/>
                    </a:lnTo>
                    <a:cubicBezTo>
                      <a:pt x="10" y="15"/>
                      <a:pt x="24" y="22"/>
                      <a:pt x="38" y="24"/>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36" name="Google Shape;6536;p40"/>
              <p:cNvSpPr/>
              <p:nvPr/>
            </p:nvSpPr>
            <p:spPr>
              <a:xfrm>
                <a:off x="599750" y="1530700"/>
                <a:ext cx="500" cy="250"/>
              </a:xfrm>
              <a:custGeom>
                <a:avLst/>
                <a:gdLst/>
                <a:ahLst/>
                <a:cxnLst/>
                <a:rect l="l" t="t" r="r" b="b"/>
                <a:pathLst>
                  <a:path w="20" h="10" extrusionOk="0">
                    <a:moveTo>
                      <a:pt x="19" y="0"/>
                    </a:moveTo>
                    <a:lnTo>
                      <a:pt x="1" y="10"/>
                    </a:lnTo>
                    <a:lnTo>
                      <a:pt x="1" y="1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37" name="Google Shape;6537;p40"/>
              <p:cNvSpPr/>
              <p:nvPr/>
            </p:nvSpPr>
            <p:spPr>
              <a:xfrm>
                <a:off x="599575" y="1530950"/>
                <a:ext cx="100" cy="125"/>
              </a:xfrm>
              <a:custGeom>
                <a:avLst/>
                <a:gdLst/>
                <a:ahLst/>
                <a:cxnLst/>
                <a:rect l="l" t="t" r="r" b="b"/>
                <a:pathLst>
                  <a:path w="4" h="5" extrusionOk="0">
                    <a:moveTo>
                      <a:pt x="1" y="1"/>
                    </a:moveTo>
                    <a:cubicBezTo>
                      <a:pt x="0" y="1"/>
                      <a:pt x="1" y="2"/>
                      <a:pt x="3" y="4"/>
                    </a:cubicBezTo>
                    <a:cubicBezTo>
                      <a:pt x="2" y="2"/>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38" name="Google Shape;6538;p40"/>
              <p:cNvSpPr/>
              <p:nvPr/>
            </p:nvSpPr>
            <p:spPr>
              <a:xfrm>
                <a:off x="596450" y="1529725"/>
                <a:ext cx="925" cy="1625"/>
              </a:xfrm>
              <a:custGeom>
                <a:avLst/>
                <a:gdLst/>
                <a:ahLst/>
                <a:cxnLst/>
                <a:rect l="l" t="t" r="r" b="b"/>
                <a:pathLst>
                  <a:path w="37" h="65" extrusionOk="0">
                    <a:moveTo>
                      <a:pt x="1" y="0"/>
                    </a:moveTo>
                    <a:lnTo>
                      <a:pt x="1" y="0"/>
                    </a:lnTo>
                    <a:cubicBezTo>
                      <a:pt x="7" y="25"/>
                      <a:pt x="27" y="30"/>
                      <a:pt x="31" y="62"/>
                    </a:cubicBezTo>
                    <a:lnTo>
                      <a:pt x="31" y="62"/>
                    </a:lnTo>
                    <a:cubicBezTo>
                      <a:pt x="29" y="40"/>
                      <a:pt x="36" y="13"/>
                      <a:pt x="1" y="0"/>
                    </a:cubicBezTo>
                    <a:close/>
                    <a:moveTo>
                      <a:pt x="31" y="62"/>
                    </a:moveTo>
                    <a:lnTo>
                      <a:pt x="31" y="62"/>
                    </a:lnTo>
                    <a:cubicBezTo>
                      <a:pt x="31" y="63"/>
                      <a:pt x="31" y="64"/>
                      <a:pt x="31" y="65"/>
                    </a:cubicBezTo>
                    <a:cubicBezTo>
                      <a:pt x="31" y="64"/>
                      <a:pt x="31" y="63"/>
                      <a:pt x="31" y="6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39" name="Google Shape;6539;p40"/>
              <p:cNvSpPr/>
              <p:nvPr/>
            </p:nvSpPr>
            <p:spPr>
              <a:xfrm>
                <a:off x="598200" y="1530300"/>
                <a:ext cx="550" cy="825"/>
              </a:xfrm>
              <a:custGeom>
                <a:avLst/>
                <a:gdLst/>
                <a:ahLst/>
                <a:cxnLst/>
                <a:rect l="l" t="t" r="r" b="b"/>
                <a:pathLst>
                  <a:path w="22" h="33" extrusionOk="0">
                    <a:moveTo>
                      <a:pt x="21" y="0"/>
                    </a:moveTo>
                    <a:lnTo>
                      <a:pt x="0" y="5"/>
                    </a:lnTo>
                    <a:cubicBezTo>
                      <a:pt x="5" y="12"/>
                      <a:pt x="16" y="21"/>
                      <a:pt x="16" y="33"/>
                    </a:cubicBez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40" name="Google Shape;6540;p40"/>
              <p:cNvSpPr/>
              <p:nvPr/>
            </p:nvSpPr>
            <p:spPr>
              <a:xfrm>
                <a:off x="598725" y="1529950"/>
                <a:ext cx="250" cy="375"/>
              </a:xfrm>
              <a:custGeom>
                <a:avLst/>
                <a:gdLst/>
                <a:ahLst/>
                <a:cxnLst/>
                <a:rect l="l" t="t" r="r" b="b"/>
                <a:pathLst>
                  <a:path w="10" h="15" extrusionOk="0">
                    <a:moveTo>
                      <a:pt x="2" y="0"/>
                    </a:moveTo>
                    <a:lnTo>
                      <a:pt x="0" y="14"/>
                    </a:lnTo>
                    <a:lnTo>
                      <a:pt x="9" y="12"/>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41" name="Google Shape;6541;p40"/>
              <p:cNvSpPr/>
              <p:nvPr/>
            </p:nvSpPr>
            <p:spPr>
              <a:xfrm>
                <a:off x="601325" y="1528950"/>
                <a:ext cx="950" cy="975"/>
              </a:xfrm>
              <a:custGeom>
                <a:avLst/>
                <a:gdLst/>
                <a:ahLst/>
                <a:cxnLst/>
                <a:rect l="l" t="t" r="r" b="b"/>
                <a:pathLst>
                  <a:path w="38" h="39" extrusionOk="0">
                    <a:moveTo>
                      <a:pt x="37" y="1"/>
                    </a:moveTo>
                    <a:lnTo>
                      <a:pt x="37" y="1"/>
                    </a:lnTo>
                    <a:cubicBezTo>
                      <a:pt x="24" y="3"/>
                      <a:pt x="12" y="8"/>
                      <a:pt x="0" y="17"/>
                    </a:cubicBezTo>
                    <a:cubicBezTo>
                      <a:pt x="6" y="25"/>
                      <a:pt x="12" y="38"/>
                      <a:pt x="20" y="38"/>
                    </a:cubicBezTo>
                    <a:cubicBezTo>
                      <a:pt x="22" y="38"/>
                      <a:pt x="24" y="37"/>
                      <a:pt x="26" y="36"/>
                    </a:cubicBezTo>
                    <a:cubicBezTo>
                      <a:pt x="24" y="22"/>
                      <a:pt x="28" y="1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42" name="Google Shape;6542;p40"/>
              <p:cNvSpPr/>
              <p:nvPr/>
            </p:nvSpPr>
            <p:spPr>
              <a:xfrm>
                <a:off x="600775" y="1530200"/>
                <a:ext cx="100" cy="125"/>
              </a:xfrm>
              <a:custGeom>
                <a:avLst/>
                <a:gdLst/>
                <a:ahLst/>
                <a:cxnLst/>
                <a:rect l="l" t="t" r="r" b="b"/>
                <a:pathLst>
                  <a:path w="4" h="5" extrusionOk="0">
                    <a:moveTo>
                      <a:pt x="1" y="0"/>
                    </a:moveTo>
                    <a:cubicBezTo>
                      <a:pt x="1" y="0"/>
                      <a:pt x="1" y="2"/>
                      <a:pt x="4" y="4"/>
                    </a:cubicBezTo>
                    <a:lnTo>
                      <a:pt x="4" y="2"/>
                    </a:ln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43" name="Google Shape;6543;p40"/>
              <p:cNvSpPr/>
              <p:nvPr/>
            </p:nvSpPr>
            <p:spPr>
              <a:xfrm>
                <a:off x="604325" y="1527100"/>
                <a:ext cx="150" cy="200"/>
              </a:xfrm>
              <a:custGeom>
                <a:avLst/>
                <a:gdLst/>
                <a:ahLst/>
                <a:cxnLst/>
                <a:rect l="l" t="t" r="r" b="b"/>
                <a:pathLst>
                  <a:path w="6" h="8" extrusionOk="0">
                    <a:moveTo>
                      <a:pt x="1" y="1"/>
                    </a:moveTo>
                    <a:lnTo>
                      <a:pt x="3" y="8"/>
                    </a:lnTo>
                    <a:lnTo>
                      <a:pt x="6" y="8"/>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44" name="Google Shape;6544;p40"/>
              <p:cNvSpPr/>
              <p:nvPr/>
            </p:nvSpPr>
            <p:spPr>
              <a:xfrm>
                <a:off x="600925" y="1529225"/>
                <a:ext cx="425" cy="575"/>
              </a:xfrm>
              <a:custGeom>
                <a:avLst/>
                <a:gdLst/>
                <a:ahLst/>
                <a:cxnLst/>
                <a:rect l="l" t="t" r="r" b="b"/>
                <a:pathLst>
                  <a:path w="17" h="23" extrusionOk="0">
                    <a:moveTo>
                      <a:pt x="13" y="1"/>
                    </a:moveTo>
                    <a:cubicBezTo>
                      <a:pt x="13" y="1"/>
                      <a:pt x="12" y="1"/>
                      <a:pt x="12" y="1"/>
                    </a:cubicBezTo>
                    <a:cubicBezTo>
                      <a:pt x="0" y="1"/>
                      <a:pt x="0" y="11"/>
                      <a:pt x="2" y="22"/>
                    </a:cubicBezTo>
                    <a:cubicBezTo>
                      <a:pt x="7" y="15"/>
                      <a:pt x="12" y="11"/>
                      <a:pt x="16" y="6"/>
                    </a:cubicBezTo>
                    <a:cubicBezTo>
                      <a:pt x="15" y="3"/>
                      <a:pt x="14"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45" name="Google Shape;6545;p40"/>
              <p:cNvSpPr/>
              <p:nvPr/>
            </p:nvSpPr>
            <p:spPr>
              <a:xfrm>
                <a:off x="602950" y="1528950"/>
                <a:ext cx="700" cy="225"/>
              </a:xfrm>
              <a:custGeom>
                <a:avLst/>
                <a:gdLst/>
                <a:ahLst/>
                <a:cxnLst/>
                <a:rect l="l" t="t" r="r" b="b"/>
                <a:pathLst>
                  <a:path w="28" h="9" extrusionOk="0">
                    <a:moveTo>
                      <a:pt x="0" y="1"/>
                    </a:moveTo>
                    <a:cubicBezTo>
                      <a:pt x="8" y="4"/>
                      <a:pt x="20" y="8"/>
                      <a:pt x="24" y="8"/>
                    </a:cubicBezTo>
                    <a:cubicBezTo>
                      <a:pt x="26" y="8"/>
                      <a:pt x="27" y="8"/>
                      <a:pt x="26" y="6"/>
                    </a:cubicBezTo>
                    <a:cubicBezTo>
                      <a:pt x="19" y="1"/>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46" name="Google Shape;6546;p40"/>
              <p:cNvSpPr/>
              <p:nvPr/>
            </p:nvSpPr>
            <p:spPr>
              <a:xfrm>
                <a:off x="601100" y="1530350"/>
                <a:ext cx="125" cy="150"/>
              </a:xfrm>
              <a:custGeom>
                <a:avLst/>
                <a:gdLst/>
                <a:ahLst/>
                <a:cxnLst/>
                <a:rect l="l" t="t" r="r" b="b"/>
                <a:pathLst>
                  <a:path w="5" h="6" extrusionOk="0">
                    <a:moveTo>
                      <a:pt x="0" y="1"/>
                    </a:moveTo>
                    <a:lnTo>
                      <a:pt x="0" y="3"/>
                    </a:lnTo>
                    <a:cubicBezTo>
                      <a:pt x="3" y="5"/>
                      <a:pt x="4" y="5"/>
                      <a:pt x="4" y="5"/>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47" name="Google Shape;6547;p40"/>
              <p:cNvSpPr/>
              <p:nvPr/>
            </p:nvSpPr>
            <p:spPr>
              <a:xfrm>
                <a:off x="600850" y="1529775"/>
                <a:ext cx="275" cy="600"/>
              </a:xfrm>
              <a:custGeom>
                <a:avLst/>
                <a:gdLst/>
                <a:ahLst/>
                <a:cxnLst/>
                <a:rect l="l" t="t" r="r" b="b"/>
                <a:pathLst>
                  <a:path w="11" h="24" extrusionOk="0">
                    <a:moveTo>
                      <a:pt x="5" y="0"/>
                    </a:moveTo>
                    <a:cubicBezTo>
                      <a:pt x="3" y="5"/>
                      <a:pt x="1" y="12"/>
                      <a:pt x="1" y="19"/>
                    </a:cubicBezTo>
                    <a:lnTo>
                      <a:pt x="10" y="24"/>
                    </a:lnTo>
                    <a:cubicBezTo>
                      <a:pt x="10" y="17"/>
                      <a:pt x="8" y="7"/>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48" name="Google Shape;6548;p40"/>
              <p:cNvSpPr/>
              <p:nvPr/>
            </p:nvSpPr>
            <p:spPr>
              <a:xfrm>
                <a:off x="600850" y="1522575"/>
                <a:ext cx="3500" cy="4550"/>
              </a:xfrm>
              <a:custGeom>
                <a:avLst/>
                <a:gdLst/>
                <a:ahLst/>
                <a:cxnLst/>
                <a:rect l="l" t="t" r="r" b="b"/>
                <a:pathLst>
                  <a:path w="140" h="182" extrusionOk="0">
                    <a:moveTo>
                      <a:pt x="36" y="1"/>
                    </a:moveTo>
                    <a:lnTo>
                      <a:pt x="36" y="29"/>
                    </a:lnTo>
                    <a:cubicBezTo>
                      <a:pt x="29" y="24"/>
                      <a:pt x="24" y="8"/>
                      <a:pt x="12" y="6"/>
                    </a:cubicBezTo>
                    <a:lnTo>
                      <a:pt x="12" y="6"/>
                    </a:lnTo>
                    <a:cubicBezTo>
                      <a:pt x="32" y="26"/>
                      <a:pt x="37" y="54"/>
                      <a:pt x="14" y="54"/>
                    </a:cubicBezTo>
                    <a:cubicBezTo>
                      <a:pt x="10" y="54"/>
                      <a:pt x="6" y="53"/>
                      <a:pt x="1" y="52"/>
                    </a:cubicBezTo>
                    <a:lnTo>
                      <a:pt x="1" y="52"/>
                    </a:lnTo>
                    <a:cubicBezTo>
                      <a:pt x="3" y="82"/>
                      <a:pt x="84" y="152"/>
                      <a:pt x="140" y="182"/>
                    </a:cubicBezTo>
                    <a:cubicBezTo>
                      <a:pt x="128" y="170"/>
                      <a:pt x="121" y="154"/>
                      <a:pt x="124" y="135"/>
                    </a:cubicBezTo>
                    <a:cubicBezTo>
                      <a:pt x="105" y="128"/>
                      <a:pt x="61" y="135"/>
                      <a:pt x="52" y="103"/>
                    </a:cubicBezTo>
                    <a:cubicBezTo>
                      <a:pt x="55" y="93"/>
                      <a:pt x="60" y="89"/>
                      <a:pt x="65" y="89"/>
                    </a:cubicBezTo>
                    <a:cubicBezTo>
                      <a:pt x="74" y="89"/>
                      <a:pt x="85" y="99"/>
                      <a:pt x="98" y="101"/>
                    </a:cubicBezTo>
                    <a:cubicBezTo>
                      <a:pt x="63" y="80"/>
                      <a:pt x="82" y="3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49" name="Google Shape;6549;p40"/>
              <p:cNvSpPr/>
              <p:nvPr/>
            </p:nvSpPr>
            <p:spPr>
              <a:xfrm>
                <a:off x="603400" y="1527275"/>
                <a:ext cx="1375" cy="1025"/>
              </a:xfrm>
              <a:custGeom>
                <a:avLst/>
                <a:gdLst/>
                <a:ahLst/>
                <a:cxnLst/>
                <a:rect l="l" t="t" r="r" b="b"/>
                <a:pathLst>
                  <a:path w="55" h="41" extrusionOk="0">
                    <a:moveTo>
                      <a:pt x="40" y="1"/>
                    </a:moveTo>
                    <a:lnTo>
                      <a:pt x="5" y="24"/>
                    </a:lnTo>
                    <a:lnTo>
                      <a:pt x="5" y="19"/>
                    </a:lnTo>
                    <a:lnTo>
                      <a:pt x="1" y="26"/>
                    </a:lnTo>
                    <a:cubicBezTo>
                      <a:pt x="19" y="26"/>
                      <a:pt x="38" y="31"/>
                      <a:pt x="54" y="40"/>
                    </a:cubicBezTo>
                    <a:cubicBezTo>
                      <a:pt x="54" y="26"/>
                      <a:pt x="50" y="10"/>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50" name="Google Shape;6550;p40"/>
              <p:cNvSpPr/>
              <p:nvPr/>
            </p:nvSpPr>
            <p:spPr>
              <a:xfrm>
                <a:off x="601025" y="1526700"/>
                <a:ext cx="2400" cy="2350"/>
              </a:xfrm>
              <a:custGeom>
                <a:avLst/>
                <a:gdLst/>
                <a:ahLst/>
                <a:cxnLst/>
                <a:rect l="l" t="t" r="r" b="b"/>
                <a:pathLst>
                  <a:path w="96" h="94" extrusionOk="0">
                    <a:moveTo>
                      <a:pt x="17" y="0"/>
                    </a:moveTo>
                    <a:lnTo>
                      <a:pt x="17" y="0"/>
                    </a:lnTo>
                    <a:cubicBezTo>
                      <a:pt x="1" y="17"/>
                      <a:pt x="24" y="33"/>
                      <a:pt x="22" y="54"/>
                    </a:cubicBezTo>
                    <a:cubicBezTo>
                      <a:pt x="27" y="47"/>
                      <a:pt x="31" y="44"/>
                      <a:pt x="33" y="44"/>
                    </a:cubicBezTo>
                    <a:cubicBezTo>
                      <a:pt x="39" y="44"/>
                      <a:pt x="33" y="72"/>
                      <a:pt x="59" y="72"/>
                    </a:cubicBezTo>
                    <a:cubicBezTo>
                      <a:pt x="59" y="72"/>
                      <a:pt x="60" y="72"/>
                      <a:pt x="61" y="72"/>
                    </a:cubicBezTo>
                    <a:lnTo>
                      <a:pt x="61" y="72"/>
                    </a:lnTo>
                    <a:cubicBezTo>
                      <a:pt x="59" y="82"/>
                      <a:pt x="56" y="89"/>
                      <a:pt x="49" y="93"/>
                    </a:cubicBezTo>
                    <a:lnTo>
                      <a:pt x="80" y="93"/>
                    </a:lnTo>
                    <a:lnTo>
                      <a:pt x="75" y="91"/>
                    </a:lnTo>
                    <a:cubicBezTo>
                      <a:pt x="70" y="89"/>
                      <a:pt x="68" y="86"/>
                      <a:pt x="73" y="86"/>
                    </a:cubicBezTo>
                    <a:cubicBezTo>
                      <a:pt x="70" y="84"/>
                      <a:pt x="68" y="79"/>
                      <a:pt x="66" y="77"/>
                    </a:cubicBezTo>
                    <a:cubicBezTo>
                      <a:pt x="68" y="77"/>
                      <a:pt x="69" y="77"/>
                      <a:pt x="70" y="77"/>
                    </a:cubicBezTo>
                    <a:cubicBezTo>
                      <a:pt x="78" y="77"/>
                      <a:pt x="73" y="82"/>
                      <a:pt x="73" y="86"/>
                    </a:cubicBezTo>
                    <a:lnTo>
                      <a:pt x="75" y="91"/>
                    </a:lnTo>
                    <a:lnTo>
                      <a:pt x="96" y="51"/>
                    </a:lnTo>
                    <a:lnTo>
                      <a:pt x="96" y="51"/>
                    </a:lnTo>
                    <a:cubicBezTo>
                      <a:pt x="84" y="54"/>
                      <a:pt x="77" y="61"/>
                      <a:pt x="66" y="75"/>
                    </a:cubicBezTo>
                    <a:cubicBezTo>
                      <a:pt x="47" y="47"/>
                      <a:pt x="52"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51" name="Google Shape;6551;p40"/>
              <p:cNvSpPr/>
              <p:nvPr/>
            </p:nvSpPr>
            <p:spPr>
              <a:xfrm>
                <a:off x="595825" y="1527900"/>
                <a:ext cx="200" cy="225"/>
              </a:xfrm>
              <a:custGeom>
                <a:avLst/>
                <a:gdLst/>
                <a:ahLst/>
                <a:cxnLst/>
                <a:rect l="l" t="t" r="r" b="b"/>
                <a:pathLst>
                  <a:path w="8" h="9" extrusionOk="0">
                    <a:moveTo>
                      <a:pt x="2" y="1"/>
                    </a:moveTo>
                    <a:cubicBezTo>
                      <a:pt x="2" y="1"/>
                      <a:pt x="1" y="1"/>
                      <a:pt x="0" y="1"/>
                    </a:cubicBezTo>
                    <a:cubicBezTo>
                      <a:pt x="2" y="3"/>
                      <a:pt x="5" y="6"/>
                      <a:pt x="7" y="8"/>
                    </a:cubicBezTo>
                    <a:cubicBezTo>
                      <a:pt x="7" y="4"/>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52" name="Google Shape;6552;p40"/>
              <p:cNvSpPr/>
              <p:nvPr/>
            </p:nvSpPr>
            <p:spPr>
              <a:xfrm>
                <a:off x="595925" y="1528100"/>
                <a:ext cx="2225" cy="1525"/>
              </a:xfrm>
              <a:custGeom>
                <a:avLst/>
                <a:gdLst/>
                <a:ahLst/>
                <a:cxnLst/>
                <a:rect l="l" t="t" r="r" b="b"/>
                <a:pathLst>
                  <a:path w="89" h="61" extrusionOk="0">
                    <a:moveTo>
                      <a:pt x="3" y="0"/>
                    </a:moveTo>
                    <a:cubicBezTo>
                      <a:pt x="3" y="9"/>
                      <a:pt x="1" y="30"/>
                      <a:pt x="26" y="35"/>
                    </a:cubicBezTo>
                    <a:lnTo>
                      <a:pt x="26" y="30"/>
                    </a:lnTo>
                    <a:cubicBezTo>
                      <a:pt x="49" y="35"/>
                      <a:pt x="70" y="44"/>
                      <a:pt x="89" y="60"/>
                    </a:cubicBezTo>
                    <a:cubicBezTo>
                      <a:pt x="68" y="40"/>
                      <a:pt x="47" y="21"/>
                      <a:pt x="24" y="2"/>
                    </a:cubicBezTo>
                    <a:lnTo>
                      <a:pt x="24" y="2"/>
                    </a:lnTo>
                    <a:cubicBezTo>
                      <a:pt x="24" y="9"/>
                      <a:pt x="29" y="21"/>
                      <a:pt x="19" y="23"/>
                    </a:cubicBezTo>
                    <a:cubicBezTo>
                      <a:pt x="8" y="19"/>
                      <a:pt x="10" y="9"/>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53" name="Google Shape;6553;p40"/>
              <p:cNvSpPr/>
              <p:nvPr/>
            </p:nvSpPr>
            <p:spPr>
              <a:xfrm>
                <a:off x="598775" y="1527100"/>
                <a:ext cx="1000" cy="1200"/>
              </a:xfrm>
              <a:custGeom>
                <a:avLst/>
                <a:gdLst/>
                <a:ahLst/>
                <a:cxnLst/>
                <a:rect l="l" t="t" r="r" b="b"/>
                <a:pathLst>
                  <a:path w="40" h="48" extrusionOk="0">
                    <a:moveTo>
                      <a:pt x="7" y="1"/>
                    </a:moveTo>
                    <a:lnTo>
                      <a:pt x="21" y="15"/>
                    </a:lnTo>
                    <a:cubicBezTo>
                      <a:pt x="0" y="22"/>
                      <a:pt x="19" y="33"/>
                      <a:pt x="26" y="47"/>
                    </a:cubicBezTo>
                    <a:lnTo>
                      <a:pt x="40" y="15"/>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54" name="Google Shape;6554;p40"/>
              <p:cNvSpPr/>
              <p:nvPr/>
            </p:nvSpPr>
            <p:spPr>
              <a:xfrm>
                <a:off x="604850" y="1526925"/>
                <a:ext cx="600" cy="1300"/>
              </a:xfrm>
              <a:custGeom>
                <a:avLst/>
                <a:gdLst/>
                <a:ahLst/>
                <a:cxnLst/>
                <a:rect l="l" t="t" r="r" b="b"/>
                <a:pathLst>
                  <a:path w="24" h="52" extrusionOk="0">
                    <a:moveTo>
                      <a:pt x="1" y="1"/>
                    </a:moveTo>
                    <a:lnTo>
                      <a:pt x="1" y="22"/>
                    </a:lnTo>
                    <a:lnTo>
                      <a:pt x="24" y="5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55" name="Google Shape;6555;p40"/>
              <p:cNvSpPr/>
              <p:nvPr/>
            </p:nvSpPr>
            <p:spPr>
              <a:xfrm>
                <a:off x="605600" y="1526650"/>
                <a:ext cx="625" cy="600"/>
              </a:xfrm>
              <a:custGeom>
                <a:avLst/>
                <a:gdLst/>
                <a:ahLst/>
                <a:cxnLst/>
                <a:rect l="l" t="t" r="r" b="b"/>
                <a:pathLst>
                  <a:path w="25" h="24" extrusionOk="0">
                    <a:moveTo>
                      <a:pt x="1" y="0"/>
                    </a:moveTo>
                    <a:lnTo>
                      <a:pt x="24" y="23"/>
                    </a:lnTo>
                    <a:lnTo>
                      <a:pt x="24" y="23"/>
                    </a:lnTo>
                    <a:lnTo>
                      <a:pt x="17"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56" name="Google Shape;6556;p40"/>
              <p:cNvSpPr/>
              <p:nvPr/>
            </p:nvSpPr>
            <p:spPr>
              <a:xfrm>
                <a:off x="649550" y="1495875"/>
                <a:ext cx="300" cy="375"/>
              </a:xfrm>
              <a:custGeom>
                <a:avLst/>
                <a:gdLst/>
                <a:ahLst/>
                <a:cxnLst/>
                <a:rect l="l" t="t" r="r" b="b"/>
                <a:pathLst>
                  <a:path w="12" h="15" extrusionOk="0">
                    <a:moveTo>
                      <a:pt x="7" y="0"/>
                    </a:moveTo>
                    <a:lnTo>
                      <a:pt x="0" y="14"/>
                    </a:lnTo>
                    <a:cubicBezTo>
                      <a:pt x="7" y="7"/>
                      <a:pt x="12"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57" name="Google Shape;6557;p40"/>
              <p:cNvSpPr/>
              <p:nvPr/>
            </p:nvSpPr>
            <p:spPr>
              <a:xfrm>
                <a:off x="621675" y="1508975"/>
                <a:ext cx="1275" cy="925"/>
              </a:xfrm>
              <a:custGeom>
                <a:avLst/>
                <a:gdLst/>
                <a:ahLst/>
                <a:cxnLst/>
                <a:rect l="l" t="t" r="r" b="b"/>
                <a:pathLst>
                  <a:path w="51" h="37" extrusionOk="0">
                    <a:moveTo>
                      <a:pt x="19" y="0"/>
                    </a:moveTo>
                    <a:cubicBezTo>
                      <a:pt x="17" y="6"/>
                      <a:pt x="12" y="8"/>
                      <a:pt x="7" y="8"/>
                    </a:cubicBezTo>
                    <a:cubicBezTo>
                      <a:pt x="5" y="8"/>
                      <a:pt x="2" y="8"/>
                      <a:pt x="0" y="7"/>
                    </a:cubicBezTo>
                    <a:lnTo>
                      <a:pt x="0" y="7"/>
                    </a:lnTo>
                    <a:cubicBezTo>
                      <a:pt x="20" y="19"/>
                      <a:pt x="44" y="37"/>
                      <a:pt x="48" y="37"/>
                    </a:cubicBezTo>
                    <a:cubicBezTo>
                      <a:pt x="50" y="37"/>
                      <a:pt x="49" y="34"/>
                      <a:pt x="42" y="26"/>
                    </a:cubicBez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58" name="Google Shape;6558;p40"/>
              <p:cNvSpPr/>
              <p:nvPr/>
            </p:nvSpPr>
            <p:spPr>
              <a:xfrm>
                <a:off x="634000" y="1498425"/>
                <a:ext cx="275" cy="875"/>
              </a:xfrm>
              <a:custGeom>
                <a:avLst/>
                <a:gdLst/>
                <a:ahLst/>
                <a:cxnLst/>
                <a:rect l="l" t="t" r="r" b="b"/>
                <a:pathLst>
                  <a:path w="11" h="35" extrusionOk="0">
                    <a:moveTo>
                      <a:pt x="5" y="0"/>
                    </a:moveTo>
                    <a:cubicBezTo>
                      <a:pt x="3" y="14"/>
                      <a:pt x="3" y="26"/>
                      <a:pt x="1" y="35"/>
                    </a:cubicBezTo>
                    <a:lnTo>
                      <a:pt x="10"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59" name="Google Shape;6559;p40"/>
              <p:cNvSpPr/>
              <p:nvPr/>
            </p:nvSpPr>
            <p:spPr>
              <a:xfrm>
                <a:off x="661125" y="1500275"/>
                <a:ext cx="850" cy="600"/>
              </a:xfrm>
              <a:custGeom>
                <a:avLst/>
                <a:gdLst/>
                <a:ahLst/>
                <a:cxnLst/>
                <a:rect l="l" t="t" r="r" b="b"/>
                <a:pathLst>
                  <a:path w="34" h="24" extrusionOk="0">
                    <a:moveTo>
                      <a:pt x="25" y="0"/>
                    </a:moveTo>
                    <a:cubicBezTo>
                      <a:pt x="15" y="0"/>
                      <a:pt x="10" y="14"/>
                      <a:pt x="1" y="24"/>
                    </a:cubicBezTo>
                    <a:lnTo>
                      <a:pt x="33" y="3"/>
                    </a:lnTo>
                    <a:cubicBezTo>
                      <a:pt x="30"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60" name="Google Shape;6560;p40"/>
              <p:cNvSpPr/>
              <p:nvPr/>
            </p:nvSpPr>
            <p:spPr>
              <a:xfrm>
                <a:off x="612400" y="1517600"/>
                <a:ext cx="1350" cy="375"/>
              </a:xfrm>
              <a:custGeom>
                <a:avLst/>
                <a:gdLst/>
                <a:ahLst/>
                <a:cxnLst/>
                <a:rect l="l" t="t" r="r" b="b"/>
                <a:pathLst>
                  <a:path w="54" h="15" extrusionOk="0">
                    <a:moveTo>
                      <a:pt x="53" y="1"/>
                    </a:moveTo>
                    <a:lnTo>
                      <a:pt x="53" y="1"/>
                    </a:lnTo>
                    <a:cubicBezTo>
                      <a:pt x="48" y="1"/>
                      <a:pt x="42" y="1"/>
                      <a:pt x="37" y="1"/>
                    </a:cubicBezTo>
                    <a:cubicBezTo>
                      <a:pt x="33" y="1"/>
                      <a:pt x="30" y="1"/>
                      <a:pt x="26" y="1"/>
                    </a:cubicBezTo>
                    <a:cubicBezTo>
                      <a:pt x="10" y="1"/>
                      <a:pt x="1" y="2"/>
                      <a:pt x="16" y="14"/>
                    </a:cubicBezTo>
                    <a:cubicBezTo>
                      <a:pt x="30" y="14"/>
                      <a:pt x="42" y="10"/>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61" name="Google Shape;6561;p40"/>
              <p:cNvSpPr/>
              <p:nvPr/>
            </p:nvSpPr>
            <p:spPr>
              <a:xfrm>
                <a:off x="647050" y="1504325"/>
                <a:ext cx="425" cy="500"/>
              </a:xfrm>
              <a:custGeom>
                <a:avLst/>
                <a:gdLst/>
                <a:ahLst/>
                <a:cxnLst/>
                <a:rect l="l" t="t" r="r" b="b"/>
                <a:pathLst>
                  <a:path w="17" h="20" extrusionOk="0">
                    <a:moveTo>
                      <a:pt x="17" y="1"/>
                    </a:moveTo>
                    <a:cubicBezTo>
                      <a:pt x="10" y="5"/>
                      <a:pt x="3" y="10"/>
                      <a:pt x="0" y="19"/>
                    </a:cubicBezTo>
                    <a:cubicBezTo>
                      <a:pt x="7" y="15"/>
                      <a:pt x="12"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62" name="Google Shape;6562;p40"/>
              <p:cNvSpPr/>
              <p:nvPr/>
            </p:nvSpPr>
            <p:spPr>
              <a:xfrm>
                <a:off x="613725" y="1517025"/>
                <a:ext cx="825" cy="600"/>
              </a:xfrm>
              <a:custGeom>
                <a:avLst/>
                <a:gdLst/>
                <a:ahLst/>
                <a:cxnLst/>
                <a:rect l="l" t="t" r="r" b="b"/>
                <a:pathLst>
                  <a:path w="33" h="24" extrusionOk="0">
                    <a:moveTo>
                      <a:pt x="5" y="0"/>
                    </a:moveTo>
                    <a:cubicBezTo>
                      <a:pt x="7" y="10"/>
                      <a:pt x="5" y="17"/>
                      <a:pt x="0" y="24"/>
                    </a:cubicBezTo>
                    <a:cubicBezTo>
                      <a:pt x="19" y="24"/>
                      <a:pt x="33"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63" name="Google Shape;6563;p40"/>
              <p:cNvSpPr/>
              <p:nvPr/>
            </p:nvSpPr>
            <p:spPr>
              <a:xfrm>
                <a:off x="682525" y="1524725"/>
                <a:ext cx="75" cy="150"/>
              </a:xfrm>
              <a:custGeom>
                <a:avLst/>
                <a:gdLst/>
                <a:ahLst/>
                <a:cxnLst/>
                <a:rect l="l" t="t" r="r" b="b"/>
                <a:pathLst>
                  <a:path w="3" h="6" extrusionOk="0">
                    <a:moveTo>
                      <a:pt x="0" y="1"/>
                    </a:moveTo>
                    <a:cubicBezTo>
                      <a:pt x="0" y="1"/>
                      <a:pt x="0" y="3"/>
                      <a:pt x="0" y="5"/>
                    </a:cubicBezTo>
                    <a:cubicBezTo>
                      <a:pt x="3" y="3"/>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64" name="Google Shape;6564;p40"/>
              <p:cNvSpPr/>
              <p:nvPr/>
            </p:nvSpPr>
            <p:spPr>
              <a:xfrm>
                <a:off x="685600" y="1536675"/>
                <a:ext cx="425" cy="125"/>
              </a:xfrm>
              <a:custGeom>
                <a:avLst/>
                <a:gdLst/>
                <a:ahLst/>
                <a:cxnLst/>
                <a:rect l="l" t="t" r="r" b="b"/>
                <a:pathLst>
                  <a:path w="17" h="5" extrusionOk="0">
                    <a:moveTo>
                      <a:pt x="0" y="0"/>
                    </a:moveTo>
                    <a:cubicBezTo>
                      <a:pt x="0" y="3"/>
                      <a:pt x="5" y="5"/>
                      <a:pt x="16" y="5"/>
                    </a:cubicBezTo>
                    <a:cubicBezTo>
                      <a:pt x="9" y="5"/>
                      <a:pt x="5"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65" name="Google Shape;6565;p40"/>
              <p:cNvSpPr/>
              <p:nvPr/>
            </p:nvSpPr>
            <p:spPr>
              <a:xfrm>
                <a:off x="609100" y="1523750"/>
                <a:ext cx="100" cy="100"/>
              </a:xfrm>
              <a:custGeom>
                <a:avLst/>
                <a:gdLst/>
                <a:ahLst/>
                <a:cxnLst/>
                <a:rect l="l" t="t" r="r" b="b"/>
                <a:pathLst>
                  <a:path w="4" h="4" extrusionOk="0">
                    <a:moveTo>
                      <a:pt x="2" y="0"/>
                    </a:moveTo>
                    <a:lnTo>
                      <a:pt x="2" y="0"/>
                    </a:lnTo>
                    <a:cubicBezTo>
                      <a:pt x="1" y="3"/>
                      <a:pt x="0" y="4"/>
                      <a:pt x="1" y="4"/>
                    </a:cubicBezTo>
                    <a:cubicBezTo>
                      <a:pt x="2" y="4"/>
                      <a:pt x="4" y="2"/>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66" name="Google Shape;6566;p40"/>
              <p:cNvSpPr/>
              <p:nvPr/>
            </p:nvSpPr>
            <p:spPr>
              <a:xfrm>
                <a:off x="605425" y="1521950"/>
                <a:ext cx="275" cy="375"/>
              </a:xfrm>
              <a:custGeom>
                <a:avLst/>
                <a:gdLst/>
                <a:ahLst/>
                <a:cxnLst/>
                <a:rect l="l" t="t" r="r" b="b"/>
                <a:pathLst>
                  <a:path w="11" h="15" extrusionOk="0">
                    <a:moveTo>
                      <a:pt x="1" y="0"/>
                    </a:moveTo>
                    <a:cubicBezTo>
                      <a:pt x="3" y="3"/>
                      <a:pt x="8" y="7"/>
                      <a:pt x="10" y="14"/>
                    </a:cubicBezTo>
                    <a:cubicBezTo>
                      <a:pt x="8" y="7"/>
                      <a:pt x="3"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67" name="Google Shape;6567;p40"/>
              <p:cNvSpPr/>
              <p:nvPr/>
            </p:nvSpPr>
            <p:spPr>
              <a:xfrm>
                <a:off x="610475" y="1512350"/>
                <a:ext cx="150" cy="50"/>
              </a:xfrm>
              <a:custGeom>
                <a:avLst/>
                <a:gdLst/>
                <a:ahLst/>
                <a:cxnLst/>
                <a:rect l="l" t="t" r="r" b="b"/>
                <a:pathLst>
                  <a:path w="6" h="2" extrusionOk="0">
                    <a:moveTo>
                      <a:pt x="1" y="0"/>
                    </a:moveTo>
                    <a:cubicBezTo>
                      <a:pt x="1" y="0"/>
                      <a:pt x="2" y="1"/>
                      <a:pt x="5" y="2"/>
                    </a:cubicBezTo>
                    <a:cubicBezTo>
                      <a:pt x="3" y="1"/>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68" name="Google Shape;6568;p40"/>
              <p:cNvSpPr/>
              <p:nvPr/>
            </p:nvSpPr>
            <p:spPr>
              <a:xfrm>
                <a:off x="608750" y="1523975"/>
                <a:ext cx="200" cy="200"/>
              </a:xfrm>
              <a:custGeom>
                <a:avLst/>
                <a:gdLst/>
                <a:ahLst/>
                <a:cxnLst/>
                <a:rect l="l" t="t" r="r" b="b"/>
                <a:pathLst>
                  <a:path w="8" h="8" extrusionOk="0">
                    <a:moveTo>
                      <a:pt x="7" y="1"/>
                    </a:moveTo>
                    <a:lnTo>
                      <a:pt x="0" y="5"/>
                    </a:lnTo>
                    <a:cubicBezTo>
                      <a:pt x="1" y="6"/>
                      <a:pt x="3" y="7"/>
                      <a:pt x="4" y="7"/>
                    </a:cubicBezTo>
                    <a:cubicBezTo>
                      <a:pt x="6" y="7"/>
                      <a:pt x="7" y="6"/>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69" name="Google Shape;6569;p40"/>
              <p:cNvSpPr/>
              <p:nvPr/>
            </p:nvSpPr>
            <p:spPr>
              <a:xfrm>
                <a:off x="608975" y="1523450"/>
                <a:ext cx="375" cy="325"/>
              </a:xfrm>
              <a:custGeom>
                <a:avLst/>
                <a:gdLst/>
                <a:ahLst/>
                <a:cxnLst/>
                <a:rect l="l" t="t" r="r" b="b"/>
                <a:pathLst>
                  <a:path w="15" h="13" extrusionOk="0">
                    <a:moveTo>
                      <a:pt x="14" y="1"/>
                    </a:moveTo>
                    <a:cubicBezTo>
                      <a:pt x="10" y="5"/>
                      <a:pt x="5" y="8"/>
                      <a:pt x="0" y="10"/>
                    </a:cubicBezTo>
                    <a:cubicBezTo>
                      <a:pt x="5" y="10"/>
                      <a:pt x="5" y="10"/>
                      <a:pt x="7" y="12"/>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70" name="Google Shape;6570;p40"/>
              <p:cNvSpPr/>
              <p:nvPr/>
            </p:nvSpPr>
            <p:spPr>
              <a:xfrm>
                <a:off x="669875" y="1514875"/>
                <a:ext cx="500" cy="150"/>
              </a:xfrm>
              <a:custGeom>
                <a:avLst/>
                <a:gdLst/>
                <a:ahLst/>
                <a:cxnLst/>
                <a:rect l="l" t="t" r="r" b="b"/>
                <a:pathLst>
                  <a:path w="20" h="6" extrusionOk="0">
                    <a:moveTo>
                      <a:pt x="3" y="1"/>
                    </a:moveTo>
                    <a:cubicBezTo>
                      <a:pt x="3" y="3"/>
                      <a:pt x="3" y="3"/>
                      <a:pt x="1" y="5"/>
                    </a:cubicBezTo>
                    <a:cubicBezTo>
                      <a:pt x="19" y="3"/>
                      <a:pt x="15"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71" name="Google Shape;6571;p40"/>
              <p:cNvSpPr/>
              <p:nvPr/>
            </p:nvSpPr>
            <p:spPr>
              <a:xfrm>
                <a:off x="621250" y="1498775"/>
                <a:ext cx="100" cy="75"/>
              </a:xfrm>
              <a:custGeom>
                <a:avLst/>
                <a:gdLst/>
                <a:ahLst/>
                <a:cxnLst/>
                <a:rect l="l" t="t" r="r" b="b"/>
                <a:pathLst>
                  <a:path w="4" h="3" extrusionOk="0">
                    <a:moveTo>
                      <a:pt x="1" y="0"/>
                    </a:moveTo>
                    <a:lnTo>
                      <a:pt x="1" y="2"/>
                    </a:lnTo>
                    <a:lnTo>
                      <a:pt x="3"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72" name="Google Shape;6572;p40"/>
              <p:cNvSpPr/>
              <p:nvPr/>
            </p:nvSpPr>
            <p:spPr>
              <a:xfrm>
                <a:off x="621250" y="1497850"/>
                <a:ext cx="1550" cy="3075"/>
              </a:xfrm>
              <a:custGeom>
                <a:avLst/>
                <a:gdLst/>
                <a:ahLst/>
                <a:cxnLst/>
                <a:rect l="l" t="t" r="r" b="b"/>
                <a:pathLst>
                  <a:path w="62" h="123" extrusionOk="0">
                    <a:moveTo>
                      <a:pt x="19" y="0"/>
                    </a:moveTo>
                    <a:cubicBezTo>
                      <a:pt x="25" y="34"/>
                      <a:pt x="20" y="40"/>
                      <a:pt x="11" y="40"/>
                    </a:cubicBezTo>
                    <a:cubicBezTo>
                      <a:pt x="8" y="40"/>
                      <a:pt x="4" y="40"/>
                      <a:pt x="1" y="39"/>
                    </a:cubicBezTo>
                    <a:lnTo>
                      <a:pt x="1" y="39"/>
                    </a:lnTo>
                    <a:lnTo>
                      <a:pt x="61" y="123"/>
                    </a:ln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73" name="Google Shape;6573;p40"/>
              <p:cNvSpPr/>
              <p:nvPr/>
            </p:nvSpPr>
            <p:spPr>
              <a:xfrm>
                <a:off x="609325" y="1521375"/>
                <a:ext cx="475" cy="550"/>
              </a:xfrm>
              <a:custGeom>
                <a:avLst/>
                <a:gdLst/>
                <a:ahLst/>
                <a:cxnLst/>
                <a:rect l="l" t="t" r="r" b="b"/>
                <a:pathLst>
                  <a:path w="19" h="22" extrusionOk="0">
                    <a:moveTo>
                      <a:pt x="7" y="1"/>
                    </a:moveTo>
                    <a:cubicBezTo>
                      <a:pt x="3" y="1"/>
                      <a:pt x="0" y="3"/>
                      <a:pt x="0" y="9"/>
                    </a:cubicBezTo>
                    <a:cubicBezTo>
                      <a:pt x="3" y="16"/>
                      <a:pt x="7" y="19"/>
                      <a:pt x="12" y="21"/>
                    </a:cubicBezTo>
                    <a:cubicBezTo>
                      <a:pt x="7" y="14"/>
                      <a:pt x="10" y="7"/>
                      <a:pt x="19" y="3"/>
                    </a:cubicBezTo>
                    <a:cubicBezTo>
                      <a:pt x="14" y="2"/>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74" name="Google Shape;6574;p40"/>
              <p:cNvSpPr/>
              <p:nvPr/>
            </p:nvSpPr>
            <p:spPr>
              <a:xfrm>
                <a:off x="604075" y="1492275"/>
                <a:ext cx="85875" cy="45000"/>
              </a:xfrm>
              <a:custGeom>
                <a:avLst/>
                <a:gdLst/>
                <a:ahLst/>
                <a:cxnLst/>
                <a:rect l="l" t="t" r="r" b="b"/>
                <a:pathLst>
                  <a:path w="3435" h="1800" extrusionOk="0">
                    <a:moveTo>
                      <a:pt x="1731" y="113"/>
                    </a:moveTo>
                    <a:cubicBezTo>
                      <a:pt x="1733" y="115"/>
                      <a:pt x="1734" y="116"/>
                      <a:pt x="1735" y="117"/>
                    </a:cubicBezTo>
                    <a:lnTo>
                      <a:pt x="1735" y="117"/>
                    </a:lnTo>
                    <a:cubicBezTo>
                      <a:pt x="1734" y="115"/>
                      <a:pt x="1733" y="113"/>
                      <a:pt x="1731" y="113"/>
                    </a:cubicBezTo>
                    <a:close/>
                    <a:moveTo>
                      <a:pt x="1710" y="0"/>
                    </a:moveTo>
                    <a:cubicBezTo>
                      <a:pt x="1712" y="21"/>
                      <a:pt x="1737" y="93"/>
                      <a:pt x="1715" y="121"/>
                    </a:cubicBezTo>
                    <a:lnTo>
                      <a:pt x="1715" y="121"/>
                    </a:lnTo>
                    <a:cubicBezTo>
                      <a:pt x="1720" y="117"/>
                      <a:pt x="1726" y="113"/>
                      <a:pt x="1730" y="113"/>
                    </a:cubicBezTo>
                    <a:cubicBezTo>
                      <a:pt x="1730" y="113"/>
                      <a:pt x="1731" y="113"/>
                      <a:pt x="1731" y="113"/>
                    </a:cubicBezTo>
                    <a:lnTo>
                      <a:pt x="1731" y="113"/>
                    </a:lnTo>
                    <a:cubicBezTo>
                      <a:pt x="1729" y="110"/>
                      <a:pt x="1727" y="105"/>
                      <a:pt x="1724" y="100"/>
                    </a:cubicBezTo>
                    <a:lnTo>
                      <a:pt x="1754" y="93"/>
                    </a:lnTo>
                    <a:cubicBezTo>
                      <a:pt x="1757" y="28"/>
                      <a:pt x="1729" y="45"/>
                      <a:pt x="1710" y="0"/>
                    </a:cubicBezTo>
                    <a:close/>
                    <a:moveTo>
                      <a:pt x="1715" y="121"/>
                    </a:moveTo>
                    <a:cubicBezTo>
                      <a:pt x="1711" y="123"/>
                      <a:pt x="1708" y="126"/>
                      <a:pt x="1706" y="128"/>
                    </a:cubicBezTo>
                    <a:cubicBezTo>
                      <a:pt x="1709" y="126"/>
                      <a:pt x="1712" y="124"/>
                      <a:pt x="1715" y="121"/>
                    </a:cubicBezTo>
                    <a:close/>
                    <a:moveTo>
                      <a:pt x="1152" y="184"/>
                    </a:moveTo>
                    <a:cubicBezTo>
                      <a:pt x="1156" y="184"/>
                      <a:pt x="1162" y="188"/>
                      <a:pt x="1169" y="196"/>
                    </a:cubicBezTo>
                    <a:lnTo>
                      <a:pt x="1169" y="196"/>
                    </a:lnTo>
                    <a:cubicBezTo>
                      <a:pt x="1166" y="197"/>
                      <a:pt x="1164" y="198"/>
                      <a:pt x="1161" y="198"/>
                    </a:cubicBezTo>
                    <a:cubicBezTo>
                      <a:pt x="1157" y="198"/>
                      <a:pt x="1152" y="196"/>
                      <a:pt x="1147" y="191"/>
                    </a:cubicBezTo>
                    <a:cubicBezTo>
                      <a:pt x="1148" y="186"/>
                      <a:pt x="1150" y="184"/>
                      <a:pt x="1152" y="184"/>
                    </a:cubicBezTo>
                    <a:close/>
                    <a:moveTo>
                      <a:pt x="915" y="221"/>
                    </a:moveTo>
                    <a:cubicBezTo>
                      <a:pt x="913" y="225"/>
                      <a:pt x="911" y="229"/>
                      <a:pt x="908" y="232"/>
                    </a:cubicBezTo>
                    <a:lnTo>
                      <a:pt x="908" y="232"/>
                    </a:lnTo>
                    <a:cubicBezTo>
                      <a:pt x="914" y="230"/>
                      <a:pt x="917" y="231"/>
                      <a:pt x="915" y="221"/>
                    </a:cubicBezTo>
                    <a:close/>
                    <a:moveTo>
                      <a:pt x="908" y="232"/>
                    </a:moveTo>
                    <a:cubicBezTo>
                      <a:pt x="907" y="232"/>
                      <a:pt x="906" y="232"/>
                      <a:pt x="906" y="232"/>
                    </a:cubicBezTo>
                    <a:cubicBezTo>
                      <a:pt x="906" y="232"/>
                      <a:pt x="906" y="233"/>
                      <a:pt x="906" y="233"/>
                    </a:cubicBezTo>
                    <a:lnTo>
                      <a:pt x="906" y="233"/>
                    </a:lnTo>
                    <a:cubicBezTo>
                      <a:pt x="907" y="232"/>
                      <a:pt x="907" y="232"/>
                      <a:pt x="908" y="232"/>
                    </a:cubicBezTo>
                    <a:close/>
                    <a:moveTo>
                      <a:pt x="611" y="304"/>
                    </a:moveTo>
                    <a:cubicBezTo>
                      <a:pt x="613" y="305"/>
                      <a:pt x="614" y="306"/>
                      <a:pt x="615" y="306"/>
                    </a:cubicBezTo>
                    <a:lnTo>
                      <a:pt x="615" y="306"/>
                    </a:lnTo>
                    <a:cubicBezTo>
                      <a:pt x="614" y="305"/>
                      <a:pt x="612" y="304"/>
                      <a:pt x="611" y="304"/>
                    </a:cubicBezTo>
                    <a:close/>
                    <a:moveTo>
                      <a:pt x="2419" y="432"/>
                    </a:moveTo>
                    <a:lnTo>
                      <a:pt x="2420" y="432"/>
                    </a:lnTo>
                    <a:cubicBezTo>
                      <a:pt x="2419" y="432"/>
                      <a:pt x="2419" y="432"/>
                      <a:pt x="2419" y="432"/>
                    </a:cubicBezTo>
                    <a:close/>
                    <a:moveTo>
                      <a:pt x="741" y="513"/>
                    </a:moveTo>
                    <a:lnTo>
                      <a:pt x="741" y="513"/>
                    </a:lnTo>
                    <a:cubicBezTo>
                      <a:pt x="745" y="519"/>
                      <a:pt x="749" y="521"/>
                      <a:pt x="747" y="525"/>
                    </a:cubicBezTo>
                    <a:lnTo>
                      <a:pt x="747" y="525"/>
                    </a:lnTo>
                    <a:cubicBezTo>
                      <a:pt x="746" y="521"/>
                      <a:pt x="744" y="517"/>
                      <a:pt x="741" y="513"/>
                    </a:cubicBezTo>
                    <a:close/>
                    <a:moveTo>
                      <a:pt x="2621" y="663"/>
                    </a:moveTo>
                    <a:lnTo>
                      <a:pt x="2621" y="663"/>
                    </a:lnTo>
                    <a:cubicBezTo>
                      <a:pt x="2622" y="664"/>
                      <a:pt x="2623" y="665"/>
                      <a:pt x="2624" y="666"/>
                    </a:cubicBezTo>
                    <a:lnTo>
                      <a:pt x="2624" y="666"/>
                    </a:lnTo>
                    <a:cubicBezTo>
                      <a:pt x="2623" y="665"/>
                      <a:pt x="2622" y="664"/>
                      <a:pt x="2621" y="663"/>
                    </a:cubicBezTo>
                    <a:close/>
                    <a:moveTo>
                      <a:pt x="679" y="666"/>
                    </a:moveTo>
                    <a:cubicBezTo>
                      <a:pt x="686" y="668"/>
                      <a:pt x="692" y="673"/>
                      <a:pt x="699" y="675"/>
                    </a:cubicBezTo>
                    <a:cubicBezTo>
                      <a:pt x="692" y="670"/>
                      <a:pt x="688" y="666"/>
                      <a:pt x="679" y="666"/>
                    </a:cubicBezTo>
                    <a:close/>
                    <a:moveTo>
                      <a:pt x="2457" y="1106"/>
                    </a:moveTo>
                    <a:lnTo>
                      <a:pt x="2457" y="1106"/>
                    </a:lnTo>
                    <a:cubicBezTo>
                      <a:pt x="2475" y="1111"/>
                      <a:pt x="2464" y="1113"/>
                      <a:pt x="2452" y="1116"/>
                    </a:cubicBezTo>
                    <a:lnTo>
                      <a:pt x="2457" y="1106"/>
                    </a:lnTo>
                    <a:close/>
                    <a:moveTo>
                      <a:pt x="248" y="1159"/>
                    </a:moveTo>
                    <a:lnTo>
                      <a:pt x="248" y="1159"/>
                    </a:lnTo>
                    <a:cubicBezTo>
                      <a:pt x="247" y="1159"/>
                      <a:pt x="246" y="1159"/>
                      <a:pt x="245" y="1160"/>
                    </a:cubicBezTo>
                    <a:lnTo>
                      <a:pt x="243" y="1160"/>
                    </a:lnTo>
                    <a:cubicBezTo>
                      <a:pt x="245" y="1159"/>
                      <a:pt x="246" y="1159"/>
                      <a:pt x="248" y="1159"/>
                    </a:cubicBezTo>
                    <a:close/>
                    <a:moveTo>
                      <a:pt x="2879" y="1171"/>
                    </a:moveTo>
                    <a:cubicBezTo>
                      <a:pt x="2879" y="1171"/>
                      <a:pt x="2879" y="1172"/>
                      <a:pt x="2880" y="1172"/>
                    </a:cubicBezTo>
                    <a:lnTo>
                      <a:pt x="2880" y="1172"/>
                    </a:lnTo>
                    <a:cubicBezTo>
                      <a:pt x="2881" y="1172"/>
                      <a:pt x="2882" y="1171"/>
                      <a:pt x="2883" y="1171"/>
                    </a:cubicBezTo>
                    <a:close/>
                    <a:moveTo>
                      <a:pt x="217" y="1165"/>
                    </a:moveTo>
                    <a:cubicBezTo>
                      <a:pt x="220" y="1165"/>
                      <a:pt x="224" y="1166"/>
                      <a:pt x="229" y="1167"/>
                    </a:cubicBezTo>
                    <a:lnTo>
                      <a:pt x="227" y="1167"/>
                    </a:lnTo>
                    <a:cubicBezTo>
                      <a:pt x="220" y="1171"/>
                      <a:pt x="217" y="1178"/>
                      <a:pt x="222" y="1185"/>
                    </a:cubicBezTo>
                    <a:cubicBezTo>
                      <a:pt x="217" y="1183"/>
                      <a:pt x="213" y="1180"/>
                      <a:pt x="210" y="1173"/>
                    </a:cubicBezTo>
                    <a:cubicBezTo>
                      <a:pt x="210" y="1167"/>
                      <a:pt x="213" y="1165"/>
                      <a:pt x="217" y="1165"/>
                    </a:cubicBezTo>
                    <a:close/>
                    <a:moveTo>
                      <a:pt x="3094" y="1269"/>
                    </a:moveTo>
                    <a:cubicBezTo>
                      <a:pt x="3094" y="1269"/>
                      <a:pt x="3094" y="1269"/>
                      <a:pt x="3095" y="1270"/>
                    </a:cubicBezTo>
                    <a:lnTo>
                      <a:pt x="3095" y="1270"/>
                    </a:lnTo>
                    <a:lnTo>
                      <a:pt x="3094" y="1269"/>
                    </a:lnTo>
                    <a:close/>
                    <a:moveTo>
                      <a:pt x="2678" y="1403"/>
                    </a:moveTo>
                    <a:lnTo>
                      <a:pt x="2678" y="1403"/>
                    </a:lnTo>
                    <a:cubicBezTo>
                      <a:pt x="2677" y="1404"/>
                      <a:pt x="2676" y="1406"/>
                      <a:pt x="2675" y="1408"/>
                    </a:cubicBezTo>
                    <a:cubicBezTo>
                      <a:pt x="2676" y="1406"/>
                      <a:pt x="2677" y="1404"/>
                      <a:pt x="2678" y="1403"/>
                    </a:cubicBezTo>
                    <a:close/>
                    <a:moveTo>
                      <a:pt x="1579" y="17"/>
                    </a:moveTo>
                    <a:cubicBezTo>
                      <a:pt x="1559" y="17"/>
                      <a:pt x="1599" y="84"/>
                      <a:pt x="1557" y="86"/>
                    </a:cubicBezTo>
                    <a:cubicBezTo>
                      <a:pt x="1547" y="79"/>
                      <a:pt x="1538" y="75"/>
                      <a:pt x="1528" y="75"/>
                    </a:cubicBezTo>
                    <a:cubicBezTo>
                      <a:pt x="1508" y="75"/>
                      <a:pt x="1488" y="89"/>
                      <a:pt x="1460" y="107"/>
                    </a:cubicBezTo>
                    <a:cubicBezTo>
                      <a:pt x="1439" y="89"/>
                      <a:pt x="1467" y="77"/>
                      <a:pt x="1460" y="61"/>
                    </a:cubicBezTo>
                    <a:lnTo>
                      <a:pt x="1460" y="61"/>
                    </a:lnTo>
                    <a:lnTo>
                      <a:pt x="1437" y="100"/>
                    </a:lnTo>
                    <a:cubicBezTo>
                      <a:pt x="1432" y="98"/>
                      <a:pt x="1434" y="86"/>
                      <a:pt x="1437" y="82"/>
                    </a:cubicBezTo>
                    <a:lnTo>
                      <a:pt x="1437" y="82"/>
                    </a:lnTo>
                    <a:cubicBezTo>
                      <a:pt x="1418" y="96"/>
                      <a:pt x="1432" y="130"/>
                      <a:pt x="1404" y="144"/>
                    </a:cubicBezTo>
                    <a:cubicBezTo>
                      <a:pt x="1403" y="154"/>
                      <a:pt x="1401" y="158"/>
                      <a:pt x="1397" y="158"/>
                    </a:cubicBezTo>
                    <a:cubicBezTo>
                      <a:pt x="1386" y="158"/>
                      <a:pt x="1363" y="108"/>
                      <a:pt x="1341" y="108"/>
                    </a:cubicBezTo>
                    <a:cubicBezTo>
                      <a:pt x="1334" y="108"/>
                      <a:pt x="1327" y="113"/>
                      <a:pt x="1321" y="126"/>
                    </a:cubicBezTo>
                    <a:cubicBezTo>
                      <a:pt x="1314" y="112"/>
                      <a:pt x="1323" y="93"/>
                      <a:pt x="1321" y="75"/>
                    </a:cubicBezTo>
                    <a:lnTo>
                      <a:pt x="1321" y="75"/>
                    </a:lnTo>
                    <a:cubicBezTo>
                      <a:pt x="1291" y="98"/>
                      <a:pt x="1270" y="130"/>
                      <a:pt x="1253" y="165"/>
                    </a:cubicBezTo>
                    <a:lnTo>
                      <a:pt x="1221" y="135"/>
                    </a:lnTo>
                    <a:lnTo>
                      <a:pt x="1221" y="135"/>
                    </a:lnTo>
                    <a:cubicBezTo>
                      <a:pt x="1247" y="170"/>
                      <a:pt x="1223" y="218"/>
                      <a:pt x="1207" y="258"/>
                    </a:cubicBezTo>
                    <a:cubicBezTo>
                      <a:pt x="1219" y="274"/>
                      <a:pt x="1226" y="290"/>
                      <a:pt x="1230" y="297"/>
                    </a:cubicBezTo>
                    <a:lnTo>
                      <a:pt x="1202" y="327"/>
                    </a:lnTo>
                    <a:cubicBezTo>
                      <a:pt x="1196" y="313"/>
                      <a:pt x="1196" y="297"/>
                      <a:pt x="1200" y="281"/>
                    </a:cubicBezTo>
                    <a:lnTo>
                      <a:pt x="1200" y="281"/>
                    </a:lnTo>
                    <a:lnTo>
                      <a:pt x="1196" y="295"/>
                    </a:lnTo>
                    <a:cubicBezTo>
                      <a:pt x="1182" y="272"/>
                      <a:pt x="1177" y="244"/>
                      <a:pt x="1186" y="218"/>
                    </a:cubicBezTo>
                    <a:lnTo>
                      <a:pt x="1186" y="218"/>
                    </a:lnTo>
                    <a:cubicBezTo>
                      <a:pt x="1191" y="228"/>
                      <a:pt x="1198" y="237"/>
                      <a:pt x="1202" y="246"/>
                    </a:cubicBezTo>
                    <a:cubicBezTo>
                      <a:pt x="1209" y="216"/>
                      <a:pt x="1209" y="184"/>
                      <a:pt x="1205" y="151"/>
                    </a:cubicBezTo>
                    <a:lnTo>
                      <a:pt x="1205" y="151"/>
                    </a:lnTo>
                    <a:cubicBezTo>
                      <a:pt x="1205" y="158"/>
                      <a:pt x="1200" y="163"/>
                      <a:pt x="1196" y="167"/>
                    </a:cubicBezTo>
                    <a:cubicBezTo>
                      <a:pt x="1196" y="160"/>
                      <a:pt x="1196" y="153"/>
                      <a:pt x="1196" y="147"/>
                    </a:cubicBezTo>
                    <a:cubicBezTo>
                      <a:pt x="1195" y="145"/>
                      <a:pt x="1195" y="144"/>
                      <a:pt x="1194" y="144"/>
                    </a:cubicBezTo>
                    <a:cubicBezTo>
                      <a:pt x="1192" y="144"/>
                      <a:pt x="1190" y="154"/>
                      <a:pt x="1186" y="165"/>
                    </a:cubicBezTo>
                    <a:lnTo>
                      <a:pt x="1168" y="109"/>
                    </a:lnTo>
                    <a:lnTo>
                      <a:pt x="1168" y="133"/>
                    </a:lnTo>
                    <a:lnTo>
                      <a:pt x="1110" y="107"/>
                    </a:lnTo>
                    <a:cubicBezTo>
                      <a:pt x="1084" y="170"/>
                      <a:pt x="1075" y="258"/>
                      <a:pt x="1031" y="293"/>
                    </a:cubicBezTo>
                    <a:cubicBezTo>
                      <a:pt x="1031" y="249"/>
                      <a:pt x="1015" y="228"/>
                      <a:pt x="1001" y="179"/>
                    </a:cubicBezTo>
                    <a:lnTo>
                      <a:pt x="1001" y="179"/>
                    </a:lnTo>
                    <a:cubicBezTo>
                      <a:pt x="1008" y="190"/>
                      <a:pt x="1013" y="194"/>
                      <a:pt x="1018" y="194"/>
                    </a:cubicBezTo>
                    <a:cubicBezTo>
                      <a:pt x="1035" y="194"/>
                      <a:pt x="1045" y="151"/>
                      <a:pt x="1068" y="151"/>
                    </a:cubicBezTo>
                    <a:cubicBezTo>
                      <a:pt x="1068" y="151"/>
                      <a:pt x="1069" y="151"/>
                      <a:pt x="1070" y="151"/>
                    </a:cubicBezTo>
                    <a:cubicBezTo>
                      <a:pt x="1054" y="149"/>
                      <a:pt x="1052" y="126"/>
                      <a:pt x="1054" y="116"/>
                    </a:cubicBezTo>
                    <a:lnTo>
                      <a:pt x="1054" y="116"/>
                    </a:lnTo>
                    <a:cubicBezTo>
                      <a:pt x="1054" y="116"/>
                      <a:pt x="1043" y="130"/>
                      <a:pt x="1033" y="144"/>
                    </a:cubicBezTo>
                    <a:lnTo>
                      <a:pt x="1012" y="174"/>
                    </a:lnTo>
                    <a:cubicBezTo>
                      <a:pt x="1003" y="135"/>
                      <a:pt x="994" y="149"/>
                      <a:pt x="975" y="135"/>
                    </a:cubicBezTo>
                    <a:lnTo>
                      <a:pt x="975" y="135"/>
                    </a:lnTo>
                    <a:cubicBezTo>
                      <a:pt x="1008" y="209"/>
                      <a:pt x="952" y="198"/>
                      <a:pt x="941" y="228"/>
                    </a:cubicBezTo>
                    <a:cubicBezTo>
                      <a:pt x="931" y="202"/>
                      <a:pt x="927" y="174"/>
                      <a:pt x="954" y="172"/>
                    </a:cubicBezTo>
                    <a:cubicBezTo>
                      <a:pt x="948" y="166"/>
                      <a:pt x="943" y="163"/>
                      <a:pt x="939" y="163"/>
                    </a:cubicBezTo>
                    <a:cubicBezTo>
                      <a:pt x="920" y="163"/>
                      <a:pt x="937" y="239"/>
                      <a:pt x="918" y="239"/>
                    </a:cubicBezTo>
                    <a:cubicBezTo>
                      <a:pt x="915" y="239"/>
                      <a:pt x="911" y="237"/>
                      <a:pt x="906" y="233"/>
                    </a:cubicBezTo>
                    <a:lnTo>
                      <a:pt x="906" y="233"/>
                    </a:lnTo>
                    <a:cubicBezTo>
                      <a:pt x="902" y="236"/>
                      <a:pt x="897" y="238"/>
                      <a:pt x="892" y="238"/>
                    </a:cubicBezTo>
                    <a:cubicBezTo>
                      <a:pt x="880" y="238"/>
                      <a:pt x="869" y="230"/>
                      <a:pt x="866" y="216"/>
                    </a:cubicBezTo>
                    <a:lnTo>
                      <a:pt x="873" y="214"/>
                    </a:lnTo>
                    <a:lnTo>
                      <a:pt x="873" y="214"/>
                    </a:lnTo>
                    <a:cubicBezTo>
                      <a:pt x="829" y="218"/>
                      <a:pt x="753" y="262"/>
                      <a:pt x="778" y="325"/>
                    </a:cubicBezTo>
                    <a:cubicBezTo>
                      <a:pt x="774" y="318"/>
                      <a:pt x="746" y="251"/>
                      <a:pt x="741" y="237"/>
                    </a:cubicBezTo>
                    <a:lnTo>
                      <a:pt x="741" y="237"/>
                    </a:lnTo>
                    <a:cubicBezTo>
                      <a:pt x="741" y="237"/>
                      <a:pt x="750" y="295"/>
                      <a:pt x="762" y="353"/>
                    </a:cubicBezTo>
                    <a:cubicBezTo>
                      <a:pt x="776" y="411"/>
                      <a:pt x="790" y="469"/>
                      <a:pt x="790" y="469"/>
                    </a:cubicBezTo>
                    <a:cubicBezTo>
                      <a:pt x="767" y="415"/>
                      <a:pt x="672" y="306"/>
                      <a:pt x="686" y="260"/>
                    </a:cubicBezTo>
                    <a:cubicBezTo>
                      <a:pt x="682" y="259"/>
                      <a:pt x="679" y="259"/>
                      <a:pt x="675" y="259"/>
                    </a:cubicBezTo>
                    <a:cubicBezTo>
                      <a:pt x="665" y="259"/>
                      <a:pt x="655" y="263"/>
                      <a:pt x="648" y="283"/>
                    </a:cubicBezTo>
                    <a:cubicBezTo>
                      <a:pt x="658" y="288"/>
                      <a:pt x="706" y="348"/>
                      <a:pt x="702" y="357"/>
                    </a:cubicBezTo>
                    <a:cubicBezTo>
                      <a:pt x="647" y="314"/>
                      <a:pt x="668" y="336"/>
                      <a:pt x="615" y="306"/>
                    </a:cubicBezTo>
                    <a:lnTo>
                      <a:pt x="615" y="306"/>
                    </a:lnTo>
                    <a:cubicBezTo>
                      <a:pt x="633" y="320"/>
                      <a:pt x="666" y="393"/>
                      <a:pt x="653" y="399"/>
                    </a:cubicBezTo>
                    <a:cubicBezTo>
                      <a:pt x="635" y="369"/>
                      <a:pt x="616" y="341"/>
                      <a:pt x="602" y="311"/>
                    </a:cubicBezTo>
                    <a:lnTo>
                      <a:pt x="602" y="311"/>
                    </a:lnTo>
                    <a:lnTo>
                      <a:pt x="609" y="360"/>
                    </a:lnTo>
                    <a:lnTo>
                      <a:pt x="617" y="399"/>
                    </a:lnTo>
                    <a:lnTo>
                      <a:pt x="617" y="399"/>
                    </a:lnTo>
                    <a:cubicBezTo>
                      <a:pt x="610" y="378"/>
                      <a:pt x="574" y="339"/>
                      <a:pt x="553" y="325"/>
                    </a:cubicBezTo>
                    <a:lnTo>
                      <a:pt x="553" y="325"/>
                    </a:lnTo>
                    <a:cubicBezTo>
                      <a:pt x="567" y="339"/>
                      <a:pt x="523" y="344"/>
                      <a:pt x="519" y="355"/>
                    </a:cubicBezTo>
                    <a:lnTo>
                      <a:pt x="546" y="362"/>
                    </a:lnTo>
                    <a:cubicBezTo>
                      <a:pt x="500" y="376"/>
                      <a:pt x="586" y="490"/>
                      <a:pt x="551" y="508"/>
                    </a:cubicBezTo>
                    <a:cubicBezTo>
                      <a:pt x="542" y="492"/>
                      <a:pt x="491" y="415"/>
                      <a:pt x="463" y="415"/>
                    </a:cubicBezTo>
                    <a:cubicBezTo>
                      <a:pt x="462" y="415"/>
                      <a:pt x="461" y="415"/>
                      <a:pt x="461" y="415"/>
                    </a:cubicBezTo>
                    <a:cubicBezTo>
                      <a:pt x="482" y="459"/>
                      <a:pt x="572" y="615"/>
                      <a:pt x="572" y="661"/>
                    </a:cubicBezTo>
                    <a:lnTo>
                      <a:pt x="549" y="645"/>
                    </a:lnTo>
                    <a:lnTo>
                      <a:pt x="549" y="684"/>
                    </a:lnTo>
                    <a:cubicBezTo>
                      <a:pt x="500" y="601"/>
                      <a:pt x="461" y="513"/>
                      <a:pt x="435" y="420"/>
                    </a:cubicBezTo>
                    <a:cubicBezTo>
                      <a:pt x="415" y="417"/>
                      <a:pt x="411" y="409"/>
                      <a:pt x="404" y="409"/>
                    </a:cubicBezTo>
                    <a:cubicBezTo>
                      <a:pt x="401" y="409"/>
                      <a:pt x="398" y="411"/>
                      <a:pt x="391" y="418"/>
                    </a:cubicBezTo>
                    <a:cubicBezTo>
                      <a:pt x="375" y="408"/>
                      <a:pt x="370" y="388"/>
                      <a:pt x="382" y="374"/>
                    </a:cubicBezTo>
                    <a:lnTo>
                      <a:pt x="382" y="374"/>
                    </a:lnTo>
                    <a:lnTo>
                      <a:pt x="322" y="399"/>
                    </a:lnTo>
                    <a:cubicBezTo>
                      <a:pt x="361" y="439"/>
                      <a:pt x="324" y="469"/>
                      <a:pt x="359" y="501"/>
                    </a:cubicBezTo>
                    <a:cubicBezTo>
                      <a:pt x="359" y="501"/>
                      <a:pt x="361" y="480"/>
                      <a:pt x="363" y="459"/>
                    </a:cubicBezTo>
                    <a:cubicBezTo>
                      <a:pt x="366" y="441"/>
                      <a:pt x="370" y="418"/>
                      <a:pt x="370" y="418"/>
                    </a:cubicBezTo>
                    <a:cubicBezTo>
                      <a:pt x="407" y="457"/>
                      <a:pt x="447" y="557"/>
                      <a:pt x="412" y="575"/>
                    </a:cubicBezTo>
                    <a:cubicBezTo>
                      <a:pt x="389" y="566"/>
                      <a:pt x="347" y="499"/>
                      <a:pt x="333" y="487"/>
                    </a:cubicBezTo>
                    <a:lnTo>
                      <a:pt x="333" y="487"/>
                    </a:lnTo>
                    <a:cubicBezTo>
                      <a:pt x="342" y="504"/>
                      <a:pt x="333" y="532"/>
                      <a:pt x="321" y="532"/>
                    </a:cubicBezTo>
                    <a:cubicBezTo>
                      <a:pt x="320" y="532"/>
                      <a:pt x="318" y="532"/>
                      <a:pt x="317" y="531"/>
                    </a:cubicBezTo>
                    <a:lnTo>
                      <a:pt x="310" y="499"/>
                    </a:lnTo>
                    <a:lnTo>
                      <a:pt x="310" y="499"/>
                    </a:lnTo>
                    <a:cubicBezTo>
                      <a:pt x="281" y="501"/>
                      <a:pt x="324" y="560"/>
                      <a:pt x="293" y="560"/>
                    </a:cubicBezTo>
                    <a:cubicBezTo>
                      <a:pt x="289" y="560"/>
                      <a:pt x="284" y="559"/>
                      <a:pt x="278" y="557"/>
                    </a:cubicBezTo>
                    <a:cubicBezTo>
                      <a:pt x="277" y="557"/>
                      <a:pt x="276" y="557"/>
                      <a:pt x="275" y="557"/>
                    </a:cubicBezTo>
                    <a:cubicBezTo>
                      <a:pt x="264" y="557"/>
                      <a:pt x="235" y="546"/>
                      <a:pt x="225" y="546"/>
                    </a:cubicBezTo>
                    <a:cubicBezTo>
                      <a:pt x="220" y="546"/>
                      <a:pt x="220" y="548"/>
                      <a:pt x="227" y="555"/>
                    </a:cubicBezTo>
                    <a:cubicBezTo>
                      <a:pt x="312" y="610"/>
                      <a:pt x="391" y="675"/>
                      <a:pt x="461" y="749"/>
                    </a:cubicBezTo>
                    <a:cubicBezTo>
                      <a:pt x="424" y="747"/>
                      <a:pt x="389" y="740"/>
                      <a:pt x="354" y="728"/>
                    </a:cubicBezTo>
                    <a:cubicBezTo>
                      <a:pt x="305" y="708"/>
                      <a:pt x="278" y="638"/>
                      <a:pt x="238" y="619"/>
                    </a:cubicBezTo>
                    <a:lnTo>
                      <a:pt x="238" y="619"/>
                    </a:lnTo>
                    <a:cubicBezTo>
                      <a:pt x="247" y="629"/>
                      <a:pt x="254" y="640"/>
                      <a:pt x="259" y="654"/>
                    </a:cubicBezTo>
                    <a:cubicBezTo>
                      <a:pt x="247" y="654"/>
                      <a:pt x="234" y="636"/>
                      <a:pt x="225" y="636"/>
                    </a:cubicBezTo>
                    <a:cubicBezTo>
                      <a:pt x="222" y="636"/>
                      <a:pt x="219" y="638"/>
                      <a:pt x="217" y="643"/>
                    </a:cubicBezTo>
                    <a:cubicBezTo>
                      <a:pt x="259" y="680"/>
                      <a:pt x="185" y="670"/>
                      <a:pt x="245" y="680"/>
                    </a:cubicBezTo>
                    <a:cubicBezTo>
                      <a:pt x="245" y="703"/>
                      <a:pt x="222" y="689"/>
                      <a:pt x="208" y="708"/>
                    </a:cubicBezTo>
                    <a:cubicBezTo>
                      <a:pt x="247" y="735"/>
                      <a:pt x="280" y="775"/>
                      <a:pt x="296" y="821"/>
                    </a:cubicBezTo>
                    <a:cubicBezTo>
                      <a:pt x="284" y="812"/>
                      <a:pt x="271" y="807"/>
                      <a:pt x="259" y="803"/>
                    </a:cubicBezTo>
                    <a:cubicBezTo>
                      <a:pt x="229" y="830"/>
                      <a:pt x="194" y="833"/>
                      <a:pt x="173" y="863"/>
                    </a:cubicBezTo>
                    <a:cubicBezTo>
                      <a:pt x="159" y="858"/>
                      <a:pt x="134" y="865"/>
                      <a:pt x="118" y="847"/>
                    </a:cubicBezTo>
                    <a:lnTo>
                      <a:pt x="118" y="847"/>
                    </a:lnTo>
                    <a:cubicBezTo>
                      <a:pt x="125" y="856"/>
                      <a:pt x="138" y="870"/>
                      <a:pt x="131" y="879"/>
                    </a:cubicBezTo>
                    <a:cubicBezTo>
                      <a:pt x="78" y="872"/>
                      <a:pt x="141" y="856"/>
                      <a:pt x="80" y="840"/>
                    </a:cubicBezTo>
                    <a:lnTo>
                      <a:pt x="80" y="840"/>
                    </a:lnTo>
                    <a:cubicBezTo>
                      <a:pt x="108" y="856"/>
                      <a:pt x="104" y="886"/>
                      <a:pt x="111" y="909"/>
                    </a:cubicBezTo>
                    <a:cubicBezTo>
                      <a:pt x="119" y="913"/>
                      <a:pt x="126" y="915"/>
                      <a:pt x="130" y="915"/>
                    </a:cubicBezTo>
                    <a:cubicBezTo>
                      <a:pt x="151" y="915"/>
                      <a:pt x="139" y="879"/>
                      <a:pt x="131" y="861"/>
                    </a:cubicBezTo>
                    <a:lnTo>
                      <a:pt x="131" y="861"/>
                    </a:lnTo>
                    <a:cubicBezTo>
                      <a:pt x="192" y="895"/>
                      <a:pt x="240" y="958"/>
                      <a:pt x="243" y="1007"/>
                    </a:cubicBezTo>
                    <a:cubicBezTo>
                      <a:pt x="242" y="1017"/>
                      <a:pt x="238" y="1021"/>
                      <a:pt x="233" y="1021"/>
                    </a:cubicBezTo>
                    <a:cubicBezTo>
                      <a:pt x="221" y="1021"/>
                      <a:pt x="204" y="1003"/>
                      <a:pt x="203" y="1003"/>
                    </a:cubicBezTo>
                    <a:lnTo>
                      <a:pt x="203" y="1003"/>
                    </a:lnTo>
                    <a:cubicBezTo>
                      <a:pt x="202" y="1003"/>
                      <a:pt x="203" y="1003"/>
                      <a:pt x="203" y="1004"/>
                    </a:cubicBezTo>
                    <a:cubicBezTo>
                      <a:pt x="157" y="1044"/>
                      <a:pt x="273" y="1113"/>
                      <a:pt x="199" y="1125"/>
                    </a:cubicBezTo>
                    <a:cubicBezTo>
                      <a:pt x="150" y="1113"/>
                      <a:pt x="127" y="1074"/>
                      <a:pt x="97" y="1058"/>
                    </a:cubicBezTo>
                    <a:cubicBezTo>
                      <a:pt x="101" y="1030"/>
                      <a:pt x="145" y="1044"/>
                      <a:pt x="155" y="1030"/>
                    </a:cubicBezTo>
                    <a:lnTo>
                      <a:pt x="155" y="1030"/>
                    </a:lnTo>
                    <a:lnTo>
                      <a:pt x="125" y="1034"/>
                    </a:lnTo>
                    <a:cubicBezTo>
                      <a:pt x="118" y="1018"/>
                      <a:pt x="118" y="1000"/>
                      <a:pt x="136" y="1000"/>
                    </a:cubicBezTo>
                    <a:cubicBezTo>
                      <a:pt x="134" y="999"/>
                      <a:pt x="131" y="999"/>
                      <a:pt x="129" y="999"/>
                    </a:cubicBezTo>
                    <a:cubicBezTo>
                      <a:pt x="89" y="999"/>
                      <a:pt x="66" y="1072"/>
                      <a:pt x="9" y="1081"/>
                    </a:cubicBezTo>
                    <a:cubicBezTo>
                      <a:pt x="18" y="1099"/>
                      <a:pt x="20" y="1120"/>
                      <a:pt x="39" y="1127"/>
                    </a:cubicBezTo>
                    <a:lnTo>
                      <a:pt x="43" y="1113"/>
                    </a:lnTo>
                    <a:cubicBezTo>
                      <a:pt x="78" y="1124"/>
                      <a:pt x="66" y="1160"/>
                      <a:pt x="86" y="1160"/>
                    </a:cubicBezTo>
                    <a:cubicBezTo>
                      <a:pt x="87" y="1160"/>
                      <a:pt x="88" y="1160"/>
                      <a:pt x="90" y="1160"/>
                    </a:cubicBezTo>
                    <a:lnTo>
                      <a:pt x="90" y="1160"/>
                    </a:lnTo>
                    <a:cubicBezTo>
                      <a:pt x="97" y="1190"/>
                      <a:pt x="111" y="1231"/>
                      <a:pt x="76" y="1238"/>
                    </a:cubicBezTo>
                    <a:lnTo>
                      <a:pt x="37" y="1213"/>
                    </a:lnTo>
                    <a:lnTo>
                      <a:pt x="37" y="1213"/>
                    </a:lnTo>
                    <a:cubicBezTo>
                      <a:pt x="41" y="1215"/>
                      <a:pt x="46" y="1216"/>
                      <a:pt x="50" y="1216"/>
                    </a:cubicBezTo>
                    <a:cubicBezTo>
                      <a:pt x="59" y="1216"/>
                      <a:pt x="66" y="1211"/>
                      <a:pt x="62" y="1201"/>
                    </a:cubicBezTo>
                    <a:lnTo>
                      <a:pt x="62" y="1201"/>
                    </a:lnTo>
                    <a:cubicBezTo>
                      <a:pt x="65" y="1209"/>
                      <a:pt x="58" y="1210"/>
                      <a:pt x="48" y="1210"/>
                    </a:cubicBezTo>
                    <a:cubicBezTo>
                      <a:pt x="43" y="1210"/>
                      <a:pt x="37" y="1210"/>
                      <a:pt x="32" y="1210"/>
                    </a:cubicBezTo>
                    <a:cubicBezTo>
                      <a:pt x="15" y="1210"/>
                      <a:pt x="1" y="1213"/>
                      <a:pt x="23" y="1241"/>
                    </a:cubicBezTo>
                    <a:lnTo>
                      <a:pt x="62" y="1250"/>
                    </a:lnTo>
                    <a:cubicBezTo>
                      <a:pt x="67" y="1280"/>
                      <a:pt x="87" y="1333"/>
                      <a:pt x="57" y="1340"/>
                    </a:cubicBezTo>
                    <a:cubicBezTo>
                      <a:pt x="72" y="1350"/>
                      <a:pt x="77" y="1352"/>
                      <a:pt x="79" y="1352"/>
                    </a:cubicBezTo>
                    <a:cubicBezTo>
                      <a:pt x="81" y="1352"/>
                      <a:pt x="80" y="1349"/>
                      <a:pt x="84" y="1349"/>
                    </a:cubicBezTo>
                    <a:cubicBezTo>
                      <a:pt x="88" y="1349"/>
                      <a:pt x="96" y="1351"/>
                      <a:pt x="113" y="1359"/>
                    </a:cubicBezTo>
                    <a:cubicBezTo>
                      <a:pt x="50" y="1323"/>
                      <a:pt x="156" y="1315"/>
                      <a:pt x="97" y="1286"/>
                    </a:cubicBezTo>
                    <a:lnTo>
                      <a:pt x="97" y="1286"/>
                    </a:lnTo>
                    <a:cubicBezTo>
                      <a:pt x="113" y="1293"/>
                      <a:pt x="123" y="1295"/>
                      <a:pt x="131" y="1295"/>
                    </a:cubicBezTo>
                    <a:cubicBezTo>
                      <a:pt x="143" y="1295"/>
                      <a:pt x="149" y="1291"/>
                      <a:pt x="164" y="1291"/>
                    </a:cubicBezTo>
                    <a:cubicBezTo>
                      <a:pt x="171" y="1291"/>
                      <a:pt x="182" y="1292"/>
                      <a:pt x="196" y="1296"/>
                    </a:cubicBezTo>
                    <a:cubicBezTo>
                      <a:pt x="182" y="1287"/>
                      <a:pt x="164" y="1282"/>
                      <a:pt x="187" y="1271"/>
                    </a:cubicBezTo>
                    <a:cubicBezTo>
                      <a:pt x="182" y="1269"/>
                      <a:pt x="180" y="1264"/>
                      <a:pt x="178" y="1259"/>
                    </a:cubicBezTo>
                    <a:cubicBezTo>
                      <a:pt x="169" y="1259"/>
                      <a:pt x="159" y="1257"/>
                      <a:pt x="150" y="1252"/>
                    </a:cubicBezTo>
                    <a:cubicBezTo>
                      <a:pt x="129" y="1220"/>
                      <a:pt x="152" y="1194"/>
                      <a:pt x="145" y="1173"/>
                    </a:cubicBezTo>
                    <a:cubicBezTo>
                      <a:pt x="147" y="1173"/>
                      <a:pt x="148" y="1173"/>
                      <a:pt x="149" y="1173"/>
                    </a:cubicBezTo>
                    <a:cubicBezTo>
                      <a:pt x="159" y="1173"/>
                      <a:pt x="159" y="1190"/>
                      <a:pt x="173" y="1194"/>
                    </a:cubicBezTo>
                    <a:lnTo>
                      <a:pt x="162" y="1164"/>
                    </a:lnTo>
                    <a:lnTo>
                      <a:pt x="162" y="1164"/>
                    </a:lnTo>
                    <a:cubicBezTo>
                      <a:pt x="189" y="1185"/>
                      <a:pt x="231" y="1176"/>
                      <a:pt x="229" y="1213"/>
                    </a:cubicBezTo>
                    <a:lnTo>
                      <a:pt x="250" y="1192"/>
                    </a:lnTo>
                    <a:cubicBezTo>
                      <a:pt x="275" y="1192"/>
                      <a:pt x="298" y="1178"/>
                      <a:pt x="294" y="1160"/>
                    </a:cubicBezTo>
                    <a:cubicBezTo>
                      <a:pt x="304" y="1154"/>
                      <a:pt x="291" y="1127"/>
                      <a:pt x="291" y="1127"/>
                    </a:cubicBezTo>
                    <a:lnTo>
                      <a:pt x="291" y="1127"/>
                    </a:lnTo>
                    <a:cubicBezTo>
                      <a:pt x="291" y="1127"/>
                      <a:pt x="292" y="1130"/>
                      <a:pt x="296" y="1136"/>
                    </a:cubicBezTo>
                    <a:lnTo>
                      <a:pt x="303" y="1088"/>
                    </a:lnTo>
                    <a:lnTo>
                      <a:pt x="312" y="1092"/>
                    </a:lnTo>
                    <a:cubicBezTo>
                      <a:pt x="326" y="1078"/>
                      <a:pt x="326" y="1051"/>
                      <a:pt x="333" y="1030"/>
                    </a:cubicBezTo>
                    <a:cubicBezTo>
                      <a:pt x="337" y="1005"/>
                      <a:pt x="358" y="990"/>
                      <a:pt x="382" y="990"/>
                    </a:cubicBezTo>
                    <a:cubicBezTo>
                      <a:pt x="385" y="990"/>
                      <a:pt x="388" y="990"/>
                      <a:pt x="391" y="990"/>
                    </a:cubicBezTo>
                    <a:cubicBezTo>
                      <a:pt x="389" y="976"/>
                      <a:pt x="386" y="963"/>
                      <a:pt x="405" y="953"/>
                    </a:cubicBezTo>
                    <a:lnTo>
                      <a:pt x="435" y="967"/>
                    </a:lnTo>
                    <a:cubicBezTo>
                      <a:pt x="435" y="951"/>
                      <a:pt x="486" y="953"/>
                      <a:pt x="463" y="930"/>
                    </a:cubicBezTo>
                    <a:lnTo>
                      <a:pt x="463" y="930"/>
                    </a:lnTo>
                    <a:cubicBezTo>
                      <a:pt x="478" y="937"/>
                      <a:pt x="490" y="940"/>
                      <a:pt x="499" y="940"/>
                    </a:cubicBezTo>
                    <a:cubicBezTo>
                      <a:pt x="536" y="940"/>
                      <a:pt x="527" y="889"/>
                      <a:pt x="551" y="881"/>
                    </a:cubicBezTo>
                    <a:lnTo>
                      <a:pt x="519" y="854"/>
                    </a:lnTo>
                    <a:cubicBezTo>
                      <a:pt x="533" y="842"/>
                      <a:pt x="535" y="823"/>
                      <a:pt x="539" y="796"/>
                    </a:cubicBezTo>
                    <a:lnTo>
                      <a:pt x="509" y="772"/>
                    </a:lnTo>
                    <a:cubicBezTo>
                      <a:pt x="502" y="738"/>
                      <a:pt x="565" y="754"/>
                      <a:pt x="586" y="733"/>
                    </a:cubicBezTo>
                    <a:lnTo>
                      <a:pt x="586" y="733"/>
                    </a:lnTo>
                    <a:cubicBezTo>
                      <a:pt x="591" y="742"/>
                      <a:pt x="588" y="745"/>
                      <a:pt x="581" y="745"/>
                    </a:cubicBezTo>
                    <a:cubicBezTo>
                      <a:pt x="579" y="745"/>
                      <a:pt x="577" y="745"/>
                      <a:pt x="574" y="745"/>
                    </a:cubicBezTo>
                    <a:lnTo>
                      <a:pt x="574" y="745"/>
                    </a:lnTo>
                    <a:cubicBezTo>
                      <a:pt x="585" y="749"/>
                      <a:pt x="593" y="751"/>
                      <a:pt x="599" y="751"/>
                    </a:cubicBezTo>
                    <a:cubicBezTo>
                      <a:pt x="639" y="751"/>
                      <a:pt x="609" y="672"/>
                      <a:pt x="646" y="672"/>
                    </a:cubicBezTo>
                    <a:cubicBezTo>
                      <a:pt x="650" y="672"/>
                      <a:pt x="654" y="673"/>
                      <a:pt x="660" y="675"/>
                    </a:cubicBezTo>
                    <a:cubicBezTo>
                      <a:pt x="659" y="666"/>
                      <a:pt x="661" y="663"/>
                      <a:pt x="666" y="663"/>
                    </a:cubicBezTo>
                    <a:cubicBezTo>
                      <a:pt x="668" y="663"/>
                      <a:pt x="672" y="664"/>
                      <a:pt x="676" y="666"/>
                    </a:cubicBezTo>
                    <a:lnTo>
                      <a:pt x="676" y="668"/>
                    </a:lnTo>
                    <a:cubicBezTo>
                      <a:pt x="676" y="668"/>
                      <a:pt x="676" y="666"/>
                      <a:pt x="679" y="666"/>
                    </a:cubicBezTo>
                    <a:cubicBezTo>
                      <a:pt x="686" y="657"/>
                      <a:pt x="690" y="650"/>
                      <a:pt x="692" y="638"/>
                    </a:cubicBezTo>
                    <a:lnTo>
                      <a:pt x="718" y="668"/>
                    </a:lnTo>
                    <a:lnTo>
                      <a:pt x="718" y="666"/>
                    </a:lnTo>
                    <a:cubicBezTo>
                      <a:pt x="720" y="667"/>
                      <a:pt x="721" y="667"/>
                      <a:pt x="722" y="667"/>
                    </a:cubicBezTo>
                    <a:cubicBezTo>
                      <a:pt x="729" y="667"/>
                      <a:pt x="711" y="645"/>
                      <a:pt x="692" y="626"/>
                    </a:cubicBezTo>
                    <a:cubicBezTo>
                      <a:pt x="692" y="617"/>
                      <a:pt x="690" y="608"/>
                      <a:pt x="688" y="601"/>
                    </a:cubicBezTo>
                    <a:lnTo>
                      <a:pt x="688" y="601"/>
                    </a:lnTo>
                    <a:cubicBezTo>
                      <a:pt x="699" y="613"/>
                      <a:pt x="705" y="616"/>
                      <a:pt x="709" y="616"/>
                    </a:cubicBezTo>
                    <a:cubicBezTo>
                      <a:pt x="716" y="616"/>
                      <a:pt x="714" y="602"/>
                      <a:pt x="722" y="602"/>
                    </a:cubicBezTo>
                    <a:cubicBezTo>
                      <a:pt x="726" y="602"/>
                      <a:pt x="733" y="607"/>
                      <a:pt x="746" y="619"/>
                    </a:cubicBezTo>
                    <a:cubicBezTo>
                      <a:pt x="733" y="592"/>
                      <a:pt x="769" y="576"/>
                      <a:pt x="748" y="527"/>
                    </a:cubicBezTo>
                    <a:lnTo>
                      <a:pt x="748" y="527"/>
                    </a:lnTo>
                    <a:cubicBezTo>
                      <a:pt x="761" y="527"/>
                      <a:pt x="776" y="526"/>
                      <a:pt x="774" y="506"/>
                    </a:cubicBezTo>
                    <a:lnTo>
                      <a:pt x="774" y="506"/>
                    </a:lnTo>
                    <a:lnTo>
                      <a:pt x="801" y="545"/>
                    </a:lnTo>
                    <a:lnTo>
                      <a:pt x="801" y="545"/>
                    </a:lnTo>
                    <a:lnTo>
                      <a:pt x="790" y="478"/>
                    </a:lnTo>
                    <a:lnTo>
                      <a:pt x="790" y="478"/>
                    </a:lnTo>
                    <a:cubicBezTo>
                      <a:pt x="815" y="492"/>
                      <a:pt x="834" y="520"/>
                      <a:pt x="839" y="550"/>
                    </a:cubicBezTo>
                    <a:cubicBezTo>
                      <a:pt x="839" y="483"/>
                      <a:pt x="850" y="517"/>
                      <a:pt x="850" y="455"/>
                    </a:cubicBezTo>
                    <a:lnTo>
                      <a:pt x="864" y="483"/>
                    </a:lnTo>
                    <a:cubicBezTo>
                      <a:pt x="871" y="479"/>
                      <a:pt x="871" y="448"/>
                      <a:pt x="880" y="448"/>
                    </a:cubicBezTo>
                    <a:cubicBezTo>
                      <a:pt x="882" y="448"/>
                      <a:pt x="884" y="450"/>
                      <a:pt x="887" y="455"/>
                    </a:cubicBezTo>
                    <a:cubicBezTo>
                      <a:pt x="898" y="465"/>
                      <a:pt x="909" y="468"/>
                      <a:pt x="922" y="468"/>
                    </a:cubicBezTo>
                    <a:cubicBezTo>
                      <a:pt x="954" y="468"/>
                      <a:pt x="991" y="446"/>
                      <a:pt x="1032" y="446"/>
                    </a:cubicBezTo>
                    <a:cubicBezTo>
                      <a:pt x="1047" y="446"/>
                      <a:pt x="1062" y="449"/>
                      <a:pt x="1077" y="457"/>
                    </a:cubicBezTo>
                    <a:cubicBezTo>
                      <a:pt x="1066" y="431"/>
                      <a:pt x="1065" y="423"/>
                      <a:pt x="1068" y="423"/>
                    </a:cubicBezTo>
                    <a:cubicBezTo>
                      <a:pt x="1073" y="423"/>
                      <a:pt x="1089" y="443"/>
                      <a:pt x="1097" y="443"/>
                    </a:cubicBezTo>
                    <a:cubicBezTo>
                      <a:pt x="1101" y="443"/>
                      <a:pt x="1102" y="437"/>
                      <a:pt x="1098" y="420"/>
                    </a:cubicBezTo>
                    <a:lnTo>
                      <a:pt x="1098" y="420"/>
                    </a:lnTo>
                    <a:cubicBezTo>
                      <a:pt x="1107" y="441"/>
                      <a:pt x="1119" y="448"/>
                      <a:pt x="1114" y="471"/>
                    </a:cubicBezTo>
                    <a:cubicBezTo>
                      <a:pt x="1120" y="463"/>
                      <a:pt x="1126" y="461"/>
                      <a:pt x="1132" y="461"/>
                    </a:cubicBezTo>
                    <a:cubicBezTo>
                      <a:pt x="1140" y="461"/>
                      <a:pt x="1147" y="465"/>
                      <a:pt x="1153" y="465"/>
                    </a:cubicBezTo>
                    <a:cubicBezTo>
                      <a:pt x="1162" y="465"/>
                      <a:pt x="1168" y="459"/>
                      <a:pt x="1172" y="432"/>
                    </a:cubicBezTo>
                    <a:cubicBezTo>
                      <a:pt x="1179" y="453"/>
                      <a:pt x="1172" y="464"/>
                      <a:pt x="1177" y="478"/>
                    </a:cubicBezTo>
                    <a:cubicBezTo>
                      <a:pt x="1177" y="473"/>
                      <a:pt x="1181" y="464"/>
                      <a:pt x="1184" y="464"/>
                    </a:cubicBezTo>
                    <a:cubicBezTo>
                      <a:pt x="1186" y="464"/>
                      <a:pt x="1187" y="466"/>
                      <a:pt x="1189" y="469"/>
                    </a:cubicBezTo>
                    <a:cubicBezTo>
                      <a:pt x="1193" y="483"/>
                      <a:pt x="1189" y="487"/>
                      <a:pt x="1186" y="499"/>
                    </a:cubicBezTo>
                    <a:cubicBezTo>
                      <a:pt x="1212" y="490"/>
                      <a:pt x="1205" y="422"/>
                      <a:pt x="1196" y="360"/>
                    </a:cubicBezTo>
                    <a:lnTo>
                      <a:pt x="1196" y="360"/>
                    </a:lnTo>
                    <a:cubicBezTo>
                      <a:pt x="1204" y="371"/>
                      <a:pt x="1211" y="377"/>
                      <a:pt x="1216" y="377"/>
                    </a:cubicBezTo>
                    <a:cubicBezTo>
                      <a:pt x="1223" y="377"/>
                      <a:pt x="1228" y="365"/>
                      <a:pt x="1230" y="339"/>
                    </a:cubicBezTo>
                    <a:cubicBezTo>
                      <a:pt x="1240" y="360"/>
                      <a:pt x="1251" y="381"/>
                      <a:pt x="1233" y="390"/>
                    </a:cubicBezTo>
                    <a:cubicBezTo>
                      <a:pt x="1238" y="390"/>
                      <a:pt x="1254" y="395"/>
                      <a:pt x="1269" y="395"/>
                    </a:cubicBezTo>
                    <a:cubicBezTo>
                      <a:pt x="1285" y="395"/>
                      <a:pt x="1299" y="389"/>
                      <a:pt x="1298" y="364"/>
                    </a:cubicBezTo>
                    <a:lnTo>
                      <a:pt x="1298" y="364"/>
                    </a:lnTo>
                    <a:cubicBezTo>
                      <a:pt x="1299" y="368"/>
                      <a:pt x="1302" y="370"/>
                      <a:pt x="1304" y="370"/>
                    </a:cubicBezTo>
                    <a:cubicBezTo>
                      <a:pt x="1309" y="370"/>
                      <a:pt x="1315" y="364"/>
                      <a:pt x="1316" y="360"/>
                    </a:cubicBezTo>
                    <a:cubicBezTo>
                      <a:pt x="1327" y="363"/>
                      <a:pt x="1337" y="364"/>
                      <a:pt x="1347" y="364"/>
                    </a:cubicBezTo>
                    <a:cubicBezTo>
                      <a:pt x="1354" y="364"/>
                      <a:pt x="1360" y="363"/>
                      <a:pt x="1367" y="362"/>
                    </a:cubicBezTo>
                    <a:lnTo>
                      <a:pt x="1362" y="353"/>
                    </a:lnTo>
                    <a:cubicBezTo>
                      <a:pt x="1366" y="329"/>
                      <a:pt x="1370" y="322"/>
                      <a:pt x="1375" y="322"/>
                    </a:cubicBezTo>
                    <a:cubicBezTo>
                      <a:pt x="1381" y="322"/>
                      <a:pt x="1389" y="335"/>
                      <a:pt x="1398" y="335"/>
                    </a:cubicBezTo>
                    <a:cubicBezTo>
                      <a:pt x="1399" y="335"/>
                      <a:pt x="1401" y="335"/>
                      <a:pt x="1402" y="334"/>
                    </a:cubicBezTo>
                    <a:lnTo>
                      <a:pt x="1402" y="339"/>
                    </a:lnTo>
                    <a:cubicBezTo>
                      <a:pt x="1415" y="354"/>
                      <a:pt x="1422" y="358"/>
                      <a:pt x="1427" y="358"/>
                    </a:cubicBezTo>
                    <a:cubicBezTo>
                      <a:pt x="1432" y="358"/>
                      <a:pt x="1435" y="352"/>
                      <a:pt x="1440" y="352"/>
                    </a:cubicBezTo>
                    <a:cubicBezTo>
                      <a:pt x="1445" y="352"/>
                      <a:pt x="1452" y="356"/>
                      <a:pt x="1464" y="374"/>
                    </a:cubicBezTo>
                    <a:lnTo>
                      <a:pt x="1467" y="337"/>
                    </a:lnTo>
                    <a:cubicBezTo>
                      <a:pt x="1470" y="317"/>
                      <a:pt x="1474" y="310"/>
                      <a:pt x="1478" y="310"/>
                    </a:cubicBezTo>
                    <a:cubicBezTo>
                      <a:pt x="1489" y="310"/>
                      <a:pt x="1503" y="365"/>
                      <a:pt x="1521" y="365"/>
                    </a:cubicBezTo>
                    <a:cubicBezTo>
                      <a:pt x="1524" y="365"/>
                      <a:pt x="1527" y="364"/>
                      <a:pt x="1529" y="362"/>
                    </a:cubicBezTo>
                    <a:lnTo>
                      <a:pt x="1525" y="339"/>
                    </a:lnTo>
                    <a:cubicBezTo>
                      <a:pt x="1526" y="337"/>
                      <a:pt x="1528" y="336"/>
                      <a:pt x="1529" y="336"/>
                    </a:cubicBezTo>
                    <a:cubicBezTo>
                      <a:pt x="1545" y="336"/>
                      <a:pt x="1542" y="456"/>
                      <a:pt x="1550" y="469"/>
                    </a:cubicBezTo>
                    <a:cubicBezTo>
                      <a:pt x="1550" y="476"/>
                      <a:pt x="1543" y="478"/>
                      <a:pt x="1539" y="483"/>
                    </a:cubicBezTo>
                    <a:cubicBezTo>
                      <a:pt x="1543" y="494"/>
                      <a:pt x="1547" y="498"/>
                      <a:pt x="1550" y="498"/>
                    </a:cubicBezTo>
                    <a:cubicBezTo>
                      <a:pt x="1561" y="498"/>
                      <a:pt x="1561" y="433"/>
                      <a:pt x="1585" y="429"/>
                    </a:cubicBezTo>
                    <a:lnTo>
                      <a:pt x="1585" y="429"/>
                    </a:lnTo>
                    <a:cubicBezTo>
                      <a:pt x="1583" y="457"/>
                      <a:pt x="1562" y="494"/>
                      <a:pt x="1576" y="504"/>
                    </a:cubicBezTo>
                    <a:cubicBezTo>
                      <a:pt x="1576" y="506"/>
                      <a:pt x="1577" y="507"/>
                      <a:pt x="1578" y="507"/>
                    </a:cubicBezTo>
                    <a:cubicBezTo>
                      <a:pt x="1588" y="507"/>
                      <a:pt x="1624" y="470"/>
                      <a:pt x="1645" y="470"/>
                    </a:cubicBezTo>
                    <a:cubicBezTo>
                      <a:pt x="1652" y="470"/>
                      <a:pt x="1658" y="474"/>
                      <a:pt x="1659" y="487"/>
                    </a:cubicBezTo>
                    <a:cubicBezTo>
                      <a:pt x="1661" y="466"/>
                      <a:pt x="1664" y="446"/>
                      <a:pt x="1680" y="434"/>
                    </a:cubicBezTo>
                    <a:cubicBezTo>
                      <a:pt x="1680" y="434"/>
                      <a:pt x="1681" y="434"/>
                      <a:pt x="1681" y="434"/>
                    </a:cubicBezTo>
                    <a:cubicBezTo>
                      <a:pt x="1690" y="434"/>
                      <a:pt x="1694" y="456"/>
                      <a:pt x="1699" y="471"/>
                    </a:cubicBezTo>
                    <a:cubicBezTo>
                      <a:pt x="1701" y="479"/>
                      <a:pt x="1706" y="485"/>
                      <a:pt x="1713" y="485"/>
                    </a:cubicBezTo>
                    <a:cubicBezTo>
                      <a:pt x="1719" y="485"/>
                      <a:pt x="1727" y="480"/>
                      <a:pt x="1738" y="469"/>
                    </a:cubicBezTo>
                    <a:lnTo>
                      <a:pt x="1738" y="469"/>
                    </a:lnTo>
                    <a:cubicBezTo>
                      <a:pt x="1738" y="473"/>
                      <a:pt x="1736" y="480"/>
                      <a:pt x="1733" y="485"/>
                    </a:cubicBezTo>
                    <a:cubicBezTo>
                      <a:pt x="1754" y="476"/>
                      <a:pt x="1791" y="478"/>
                      <a:pt x="1814" y="450"/>
                    </a:cubicBezTo>
                    <a:lnTo>
                      <a:pt x="1814" y="450"/>
                    </a:lnTo>
                    <a:cubicBezTo>
                      <a:pt x="1798" y="494"/>
                      <a:pt x="1808" y="505"/>
                      <a:pt x="1826" y="505"/>
                    </a:cubicBezTo>
                    <a:cubicBezTo>
                      <a:pt x="1841" y="505"/>
                      <a:pt x="1862" y="497"/>
                      <a:pt x="1875" y="497"/>
                    </a:cubicBezTo>
                    <a:cubicBezTo>
                      <a:pt x="1888" y="497"/>
                      <a:pt x="1892" y="506"/>
                      <a:pt x="1872" y="541"/>
                    </a:cubicBezTo>
                    <a:lnTo>
                      <a:pt x="1917" y="557"/>
                    </a:lnTo>
                    <a:lnTo>
                      <a:pt x="1910" y="566"/>
                    </a:lnTo>
                    <a:cubicBezTo>
                      <a:pt x="1916" y="572"/>
                      <a:pt x="1922" y="575"/>
                      <a:pt x="1929" y="575"/>
                    </a:cubicBezTo>
                    <a:cubicBezTo>
                      <a:pt x="1945" y="575"/>
                      <a:pt x="1961" y="561"/>
                      <a:pt x="1979" y="550"/>
                    </a:cubicBezTo>
                    <a:lnTo>
                      <a:pt x="1979" y="550"/>
                    </a:lnTo>
                    <a:cubicBezTo>
                      <a:pt x="1979" y="559"/>
                      <a:pt x="1970" y="566"/>
                      <a:pt x="1965" y="571"/>
                    </a:cubicBezTo>
                    <a:cubicBezTo>
                      <a:pt x="1977" y="593"/>
                      <a:pt x="1983" y="603"/>
                      <a:pt x="1998" y="603"/>
                    </a:cubicBezTo>
                    <a:cubicBezTo>
                      <a:pt x="2010" y="603"/>
                      <a:pt x="2028" y="596"/>
                      <a:pt x="2060" y="585"/>
                    </a:cubicBezTo>
                    <a:lnTo>
                      <a:pt x="2060" y="585"/>
                    </a:lnTo>
                    <a:lnTo>
                      <a:pt x="2037" y="617"/>
                    </a:lnTo>
                    <a:cubicBezTo>
                      <a:pt x="2038" y="616"/>
                      <a:pt x="2040" y="616"/>
                      <a:pt x="2041" y="616"/>
                    </a:cubicBezTo>
                    <a:cubicBezTo>
                      <a:pt x="2060" y="616"/>
                      <a:pt x="2051" y="694"/>
                      <a:pt x="2103" y="694"/>
                    </a:cubicBezTo>
                    <a:cubicBezTo>
                      <a:pt x="2105" y="694"/>
                      <a:pt x="2108" y="694"/>
                      <a:pt x="2111" y="694"/>
                    </a:cubicBezTo>
                    <a:lnTo>
                      <a:pt x="2111" y="694"/>
                    </a:lnTo>
                    <a:cubicBezTo>
                      <a:pt x="2107" y="698"/>
                      <a:pt x="2100" y="701"/>
                      <a:pt x="2095" y="703"/>
                    </a:cubicBezTo>
                    <a:cubicBezTo>
                      <a:pt x="2096" y="703"/>
                      <a:pt x="2096" y="703"/>
                      <a:pt x="2097" y="703"/>
                    </a:cubicBezTo>
                    <a:cubicBezTo>
                      <a:pt x="2150" y="703"/>
                      <a:pt x="2120" y="793"/>
                      <a:pt x="2160" y="793"/>
                    </a:cubicBezTo>
                    <a:cubicBezTo>
                      <a:pt x="2171" y="793"/>
                      <a:pt x="2189" y="785"/>
                      <a:pt x="2216" y="765"/>
                    </a:cubicBezTo>
                    <a:lnTo>
                      <a:pt x="2264" y="763"/>
                    </a:lnTo>
                    <a:cubicBezTo>
                      <a:pt x="2246" y="726"/>
                      <a:pt x="2318" y="724"/>
                      <a:pt x="2325" y="696"/>
                    </a:cubicBezTo>
                    <a:lnTo>
                      <a:pt x="2325" y="696"/>
                    </a:lnTo>
                    <a:cubicBezTo>
                      <a:pt x="2342" y="702"/>
                      <a:pt x="2323" y="748"/>
                      <a:pt x="2304" y="748"/>
                    </a:cubicBezTo>
                    <a:cubicBezTo>
                      <a:pt x="2302" y="748"/>
                      <a:pt x="2301" y="748"/>
                      <a:pt x="2299" y="747"/>
                    </a:cubicBezTo>
                    <a:lnTo>
                      <a:pt x="2304" y="740"/>
                    </a:lnTo>
                    <a:lnTo>
                      <a:pt x="2304" y="740"/>
                    </a:lnTo>
                    <a:cubicBezTo>
                      <a:pt x="2239" y="784"/>
                      <a:pt x="2318" y="796"/>
                      <a:pt x="2274" y="826"/>
                    </a:cubicBezTo>
                    <a:cubicBezTo>
                      <a:pt x="2329" y="884"/>
                      <a:pt x="2341" y="969"/>
                      <a:pt x="2373" y="1030"/>
                    </a:cubicBezTo>
                    <a:lnTo>
                      <a:pt x="2422" y="993"/>
                    </a:lnTo>
                    <a:lnTo>
                      <a:pt x="2433" y="1018"/>
                    </a:lnTo>
                    <a:cubicBezTo>
                      <a:pt x="2429" y="1028"/>
                      <a:pt x="2414" y="1040"/>
                      <a:pt x="2402" y="1040"/>
                    </a:cubicBezTo>
                    <a:cubicBezTo>
                      <a:pt x="2397" y="1040"/>
                      <a:pt x="2392" y="1038"/>
                      <a:pt x="2389" y="1032"/>
                    </a:cubicBezTo>
                    <a:lnTo>
                      <a:pt x="2389" y="1032"/>
                    </a:lnTo>
                    <a:cubicBezTo>
                      <a:pt x="2377" y="1045"/>
                      <a:pt x="2388" y="1049"/>
                      <a:pt x="2403" y="1049"/>
                    </a:cubicBezTo>
                    <a:cubicBezTo>
                      <a:pt x="2419" y="1049"/>
                      <a:pt x="2439" y="1045"/>
                      <a:pt x="2445" y="1041"/>
                    </a:cubicBezTo>
                    <a:lnTo>
                      <a:pt x="2445" y="1041"/>
                    </a:lnTo>
                    <a:cubicBezTo>
                      <a:pt x="2445" y="1067"/>
                      <a:pt x="2423" y="1071"/>
                      <a:pt x="2405" y="1071"/>
                    </a:cubicBezTo>
                    <a:cubicBezTo>
                      <a:pt x="2398" y="1071"/>
                      <a:pt x="2392" y="1070"/>
                      <a:pt x="2388" y="1070"/>
                    </a:cubicBezTo>
                    <a:cubicBezTo>
                      <a:pt x="2382" y="1070"/>
                      <a:pt x="2379" y="1071"/>
                      <a:pt x="2380" y="1074"/>
                    </a:cubicBezTo>
                    <a:lnTo>
                      <a:pt x="2394" y="1085"/>
                    </a:lnTo>
                    <a:lnTo>
                      <a:pt x="2396" y="1081"/>
                    </a:lnTo>
                    <a:cubicBezTo>
                      <a:pt x="2413" y="1081"/>
                      <a:pt x="2427" y="1077"/>
                      <a:pt x="2439" y="1077"/>
                    </a:cubicBezTo>
                    <a:cubicBezTo>
                      <a:pt x="2448" y="1077"/>
                      <a:pt x="2456" y="1079"/>
                      <a:pt x="2461" y="1090"/>
                    </a:cubicBezTo>
                    <a:cubicBezTo>
                      <a:pt x="2461" y="1109"/>
                      <a:pt x="2433" y="1116"/>
                      <a:pt x="2436" y="1122"/>
                    </a:cubicBezTo>
                    <a:cubicBezTo>
                      <a:pt x="2433" y="1125"/>
                      <a:pt x="2431" y="1127"/>
                      <a:pt x="2440" y="1132"/>
                    </a:cubicBezTo>
                    <a:lnTo>
                      <a:pt x="2459" y="1167"/>
                    </a:lnTo>
                    <a:lnTo>
                      <a:pt x="2489" y="1127"/>
                    </a:lnTo>
                    <a:cubicBezTo>
                      <a:pt x="2506" y="1127"/>
                      <a:pt x="2510" y="1136"/>
                      <a:pt x="2517" y="1136"/>
                    </a:cubicBezTo>
                    <a:cubicBezTo>
                      <a:pt x="2522" y="1136"/>
                      <a:pt x="2529" y="1131"/>
                      <a:pt x="2545" y="1113"/>
                    </a:cubicBezTo>
                    <a:lnTo>
                      <a:pt x="2545" y="1113"/>
                    </a:lnTo>
                    <a:cubicBezTo>
                      <a:pt x="2489" y="1180"/>
                      <a:pt x="2605" y="1241"/>
                      <a:pt x="2596" y="1269"/>
                    </a:cubicBezTo>
                    <a:cubicBezTo>
                      <a:pt x="2600" y="1267"/>
                      <a:pt x="2605" y="1267"/>
                      <a:pt x="2610" y="1267"/>
                    </a:cubicBezTo>
                    <a:cubicBezTo>
                      <a:pt x="2635" y="1267"/>
                      <a:pt x="2658" y="1282"/>
                      <a:pt x="2670" y="1306"/>
                    </a:cubicBezTo>
                    <a:cubicBezTo>
                      <a:pt x="2672" y="1295"/>
                      <a:pt x="2696" y="1271"/>
                      <a:pt x="2712" y="1271"/>
                    </a:cubicBezTo>
                    <a:cubicBezTo>
                      <a:pt x="2717" y="1271"/>
                      <a:pt x="2721" y="1273"/>
                      <a:pt x="2723" y="1278"/>
                    </a:cubicBezTo>
                    <a:cubicBezTo>
                      <a:pt x="2635" y="1341"/>
                      <a:pt x="2715" y="1340"/>
                      <a:pt x="2678" y="1403"/>
                    </a:cubicBezTo>
                    <a:lnTo>
                      <a:pt x="2678" y="1403"/>
                    </a:lnTo>
                    <a:cubicBezTo>
                      <a:pt x="2683" y="1396"/>
                      <a:pt x="2688" y="1393"/>
                      <a:pt x="2694" y="1393"/>
                    </a:cubicBezTo>
                    <a:cubicBezTo>
                      <a:pt x="2708" y="1393"/>
                      <a:pt x="2723" y="1406"/>
                      <a:pt x="2738" y="1406"/>
                    </a:cubicBezTo>
                    <a:cubicBezTo>
                      <a:pt x="2749" y="1406"/>
                      <a:pt x="2759" y="1400"/>
                      <a:pt x="2770" y="1377"/>
                    </a:cubicBezTo>
                    <a:lnTo>
                      <a:pt x="2770" y="1377"/>
                    </a:lnTo>
                    <a:cubicBezTo>
                      <a:pt x="2779" y="1398"/>
                      <a:pt x="2739" y="1405"/>
                      <a:pt x="2735" y="1435"/>
                    </a:cubicBezTo>
                    <a:cubicBezTo>
                      <a:pt x="2800" y="1438"/>
                      <a:pt x="2800" y="1528"/>
                      <a:pt x="2862" y="1556"/>
                    </a:cubicBezTo>
                    <a:cubicBezTo>
                      <a:pt x="2872" y="1544"/>
                      <a:pt x="2876" y="1524"/>
                      <a:pt x="2902" y="1514"/>
                    </a:cubicBezTo>
                    <a:lnTo>
                      <a:pt x="2902" y="1514"/>
                    </a:lnTo>
                    <a:lnTo>
                      <a:pt x="2883" y="1588"/>
                    </a:lnTo>
                    <a:cubicBezTo>
                      <a:pt x="2893" y="1588"/>
                      <a:pt x="2918" y="1560"/>
                      <a:pt x="2929" y="1560"/>
                    </a:cubicBezTo>
                    <a:cubicBezTo>
                      <a:pt x="2934" y="1560"/>
                      <a:pt x="2935" y="1566"/>
                      <a:pt x="2932" y="1581"/>
                    </a:cubicBezTo>
                    <a:cubicBezTo>
                      <a:pt x="2936" y="1571"/>
                      <a:pt x="2943" y="1556"/>
                      <a:pt x="2951" y="1556"/>
                    </a:cubicBezTo>
                    <a:cubicBezTo>
                      <a:pt x="2952" y="1556"/>
                      <a:pt x="2952" y="1556"/>
                      <a:pt x="2953" y="1556"/>
                    </a:cubicBezTo>
                    <a:cubicBezTo>
                      <a:pt x="2983" y="1616"/>
                      <a:pt x="3043" y="1639"/>
                      <a:pt x="3101" y="1663"/>
                    </a:cubicBezTo>
                    <a:cubicBezTo>
                      <a:pt x="3159" y="1688"/>
                      <a:pt x="3212" y="1716"/>
                      <a:pt x="3238" y="1799"/>
                    </a:cubicBezTo>
                    <a:cubicBezTo>
                      <a:pt x="3236" y="1779"/>
                      <a:pt x="3241" y="1773"/>
                      <a:pt x="3248" y="1773"/>
                    </a:cubicBezTo>
                    <a:cubicBezTo>
                      <a:pt x="3251" y="1773"/>
                      <a:pt x="3255" y="1775"/>
                      <a:pt x="3259" y="1776"/>
                    </a:cubicBezTo>
                    <a:cubicBezTo>
                      <a:pt x="3254" y="1767"/>
                      <a:pt x="3275" y="1746"/>
                      <a:pt x="3284" y="1728"/>
                    </a:cubicBezTo>
                    <a:lnTo>
                      <a:pt x="3305" y="1797"/>
                    </a:lnTo>
                    <a:cubicBezTo>
                      <a:pt x="3315" y="1784"/>
                      <a:pt x="3323" y="1780"/>
                      <a:pt x="3331" y="1780"/>
                    </a:cubicBezTo>
                    <a:cubicBezTo>
                      <a:pt x="3342" y="1780"/>
                      <a:pt x="3351" y="1788"/>
                      <a:pt x="3361" y="1788"/>
                    </a:cubicBezTo>
                    <a:cubicBezTo>
                      <a:pt x="3369" y="1788"/>
                      <a:pt x="3376" y="1784"/>
                      <a:pt x="3384" y="1772"/>
                    </a:cubicBezTo>
                    <a:lnTo>
                      <a:pt x="3384" y="1772"/>
                    </a:lnTo>
                    <a:lnTo>
                      <a:pt x="3365" y="1774"/>
                    </a:lnTo>
                    <a:cubicBezTo>
                      <a:pt x="3412" y="1728"/>
                      <a:pt x="3398" y="1642"/>
                      <a:pt x="3435" y="1575"/>
                    </a:cubicBezTo>
                    <a:lnTo>
                      <a:pt x="3435" y="1575"/>
                    </a:lnTo>
                    <a:cubicBezTo>
                      <a:pt x="3428" y="1582"/>
                      <a:pt x="3422" y="1585"/>
                      <a:pt x="3418" y="1585"/>
                    </a:cubicBezTo>
                    <a:cubicBezTo>
                      <a:pt x="3400" y="1585"/>
                      <a:pt x="3411" y="1515"/>
                      <a:pt x="3383" y="1515"/>
                    </a:cubicBezTo>
                    <a:cubicBezTo>
                      <a:pt x="3376" y="1515"/>
                      <a:pt x="3366" y="1520"/>
                      <a:pt x="3351" y="1533"/>
                    </a:cubicBezTo>
                    <a:cubicBezTo>
                      <a:pt x="3351" y="1514"/>
                      <a:pt x="3370" y="1514"/>
                      <a:pt x="3375" y="1496"/>
                    </a:cubicBezTo>
                    <a:lnTo>
                      <a:pt x="3375" y="1496"/>
                    </a:lnTo>
                    <a:cubicBezTo>
                      <a:pt x="3362" y="1509"/>
                      <a:pt x="3353" y="1515"/>
                      <a:pt x="3345" y="1515"/>
                    </a:cubicBezTo>
                    <a:cubicBezTo>
                      <a:pt x="3338" y="1515"/>
                      <a:pt x="3331" y="1510"/>
                      <a:pt x="3326" y="1500"/>
                    </a:cubicBezTo>
                    <a:lnTo>
                      <a:pt x="3333" y="1493"/>
                    </a:lnTo>
                    <a:cubicBezTo>
                      <a:pt x="3277" y="1475"/>
                      <a:pt x="3275" y="1435"/>
                      <a:pt x="3233" y="1387"/>
                    </a:cubicBezTo>
                    <a:lnTo>
                      <a:pt x="3215" y="1422"/>
                    </a:lnTo>
                    <a:cubicBezTo>
                      <a:pt x="3208" y="1410"/>
                      <a:pt x="3210" y="1398"/>
                      <a:pt x="3212" y="1387"/>
                    </a:cubicBezTo>
                    <a:lnTo>
                      <a:pt x="3212" y="1387"/>
                    </a:lnTo>
                    <a:cubicBezTo>
                      <a:pt x="3166" y="1428"/>
                      <a:pt x="3240" y="1410"/>
                      <a:pt x="3194" y="1456"/>
                    </a:cubicBezTo>
                    <a:cubicBezTo>
                      <a:pt x="3224" y="1382"/>
                      <a:pt x="3113" y="1403"/>
                      <a:pt x="3157" y="1326"/>
                    </a:cubicBezTo>
                    <a:cubicBezTo>
                      <a:pt x="3155" y="1325"/>
                      <a:pt x="3154" y="1325"/>
                      <a:pt x="3152" y="1325"/>
                    </a:cubicBezTo>
                    <a:cubicBezTo>
                      <a:pt x="3140" y="1325"/>
                      <a:pt x="3134" y="1356"/>
                      <a:pt x="3122" y="1356"/>
                    </a:cubicBezTo>
                    <a:cubicBezTo>
                      <a:pt x="3121" y="1356"/>
                      <a:pt x="3119" y="1356"/>
                      <a:pt x="3117" y="1354"/>
                    </a:cubicBezTo>
                    <a:lnTo>
                      <a:pt x="3129" y="1331"/>
                    </a:lnTo>
                    <a:lnTo>
                      <a:pt x="3129" y="1331"/>
                    </a:lnTo>
                    <a:lnTo>
                      <a:pt x="3106" y="1352"/>
                    </a:lnTo>
                    <a:cubicBezTo>
                      <a:pt x="3096" y="1340"/>
                      <a:pt x="3110" y="1315"/>
                      <a:pt x="3124" y="1299"/>
                    </a:cubicBezTo>
                    <a:cubicBezTo>
                      <a:pt x="3124" y="1299"/>
                      <a:pt x="3125" y="1300"/>
                      <a:pt x="3127" y="1300"/>
                    </a:cubicBezTo>
                    <a:cubicBezTo>
                      <a:pt x="3130" y="1300"/>
                      <a:pt x="3135" y="1299"/>
                      <a:pt x="3138" y="1299"/>
                    </a:cubicBezTo>
                    <a:cubicBezTo>
                      <a:pt x="3143" y="1268"/>
                      <a:pt x="3099" y="1277"/>
                      <a:pt x="3095" y="1270"/>
                    </a:cubicBezTo>
                    <a:lnTo>
                      <a:pt x="3095" y="1270"/>
                    </a:lnTo>
                    <a:lnTo>
                      <a:pt x="3101" y="1292"/>
                    </a:lnTo>
                    <a:cubicBezTo>
                      <a:pt x="3043" y="1275"/>
                      <a:pt x="3013" y="1213"/>
                      <a:pt x="2941" y="1213"/>
                    </a:cubicBezTo>
                    <a:lnTo>
                      <a:pt x="2930" y="1229"/>
                    </a:lnTo>
                    <a:cubicBezTo>
                      <a:pt x="2875" y="1225"/>
                      <a:pt x="2919" y="1193"/>
                      <a:pt x="2880" y="1172"/>
                    </a:cubicBezTo>
                    <a:lnTo>
                      <a:pt x="2880" y="1172"/>
                    </a:lnTo>
                    <a:cubicBezTo>
                      <a:pt x="2874" y="1173"/>
                      <a:pt x="2869" y="1173"/>
                      <a:pt x="2864" y="1173"/>
                    </a:cubicBezTo>
                    <a:cubicBezTo>
                      <a:pt x="2853" y="1173"/>
                      <a:pt x="2844" y="1170"/>
                      <a:pt x="2839" y="1164"/>
                    </a:cubicBezTo>
                    <a:cubicBezTo>
                      <a:pt x="2865" y="1157"/>
                      <a:pt x="2858" y="1120"/>
                      <a:pt x="2886" y="1118"/>
                    </a:cubicBezTo>
                    <a:cubicBezTo>
                      <a:pt x="2872" y="1116"/>
                      <a:pt x="2863" y="1115"/>
                      <a:pt x="2856" y="1115"/>
                    </a:cubicBezTo>
                    <a:cubicBezTo>
                      <a:pt x="2833" y="1115"/>
                      <a:pt x="2833" y="1125"/>
                      <a:pt x="2777" y="1141"/>
                    </a:cubicBezTo>
                    <a:lnTo>
                      <a:pt x="2795" y="1116"/>
                    </a:lnTo>
                    <a:lnTo>
                      <a:pt x="2795" y="1116"/>
                    </a:lnTo>
                    <a:cubicBezTo>
                      <a:pt x="2778" y="1121"/>
                      <a:pt x="2766" y="1127"/>
                      <a:pt x="2755" y="1127"/>
                    </a:cubicBezTo>
                    <a:cubicBezTo>
                      <a:pt x="2749" y="1127"/>
                      <a:pt x="2743" y="1125"/>
                      <a:pt x="2735" y="1120"/>
                    </a:cubicBezTo>
                    <a:cubicBezTo>
                      <a:pt x="2767" y="1120"/>
                      <a:pt x="2763" y="1083"/>
                      <a:pt x="2804" y="1078"/>
                    </a:cubicBezTo>
                    <a:cubicBezTo>
                      <a:pt x="2828" y="1004"/>
                      <a:pt x="2705" y="1062"/>
                      <a:pt x="2772" y="990"/>
                    </a:cubicBezTo>
                    <a:lnTo>
                      <a:pt x="2772" y="990"/>
                    </a:lnTo>
                    <a:cubicBezTo>
                      <a:pt x="2688" y="1020"/>
                      <a:pt x="2758" y="1048"/>
                      <a:pt x="2735" y="1048"/>
                    </a:cubicBezTo>
                    <a:cubicBezTo>
                      <a:pt x="2726" y="1060"/>
                      <a:pt x="2710" y="1065"/>
                      <a:pt x="2696" y="1065"/>
                    </a:cubicBezTo>
                    <a:cubicBezTo>
                      <a:pt x="2683" y="1065"/>
                      <a:pt x="2671" y="1061"/>
                      <a:pt x="2670" y="1053"/>
                    </a:cubicBezTo>
                    <a:cubicBezTo>
                      <a:pt x="2661" y="1039"/>
                      <a:pt x="2746" y="972"/>
                      <a:pt x="2723" y="944"/>
                    </a:cubicBezTo>
                    <a:lnTo>
                      <a:pt x="2723" y="944"/>
                    </a:lnTo>
                    <a:cubicBezTo>
                      <a:pt x="2724" y="945"/>
                      <a:pt x="2726" y="945"/>
                      <a:pt x="2728" y="945"/>
                    </a:cubicBezTo>
                    <a:cubicBezTo>
                      <a:pt x="2730" y="945"/>
                      <a:pt x="2731" y="945"/>
                      <a:pt x="2733" y="946"/>
                    </a:cubicBezTo>
                    <a:cubicBezTo>
                      <a:pt x="2744" y="925"/>
                      <a:pt x="2691" y="942"/>
                      <a:pt x="2714" y="909"/>
                    </a:cubicBezTo>
                    <a:lnTo>
                      <a:pt x="2714" y="909"/>
                    </a:lnTo>
                    <a:cubicBezTo>
                      <a:pt x="2704" y="912"/>
                      <a:pt x="2698" y="914"/>
                      <a:pt x="2693" y="914"/>
                    </a:cubicBezTo>
                    <a:cubicBezTo>
                      <a:pt x="2682" y="914"/>
                      <a:pt x="2685" y="906"/>
                      <a:pt x="2677" y="906"/>
                    </a:cubicBezTo>
                    <a:cubicBezTo>
                      <a:pt x="2672" y="906"/>
                      <a:pt x="2663" y="909"/>
                      <a:pt x="2644" y="918"/>
                    </a:cubicBezTo>
                    <a:lnTo>
                      <a:pt x="2677" y="939"/>
                    </a:lnTo>
                    <a:cubicBezTo>
                      <a:pt x="2672" y="938"/>
                      <a:pt x="2666" y="938"/>
                      <a:pt x="2659" y="938"/>
                    </a:cubicBezTo>
                    <a:cubicBezTo>
                      <a:pt x="2650" y="938"/>
                      <a:pt x="2640" y="938"/>
                      <a:pt x="2630" y="938"/>
                    </a:cubicBezTo>
                    <a:cubicBezTo>
                      <a:pt x="2604" y="938"/>
                      <a:pt x="2581" y="935"/>
                      <a:pt x="2589" y="907"/>
                    </a:cubicBezTo>
                    <a:cubicBezTo>
                      <a:pt x="2600" y="905"/>
                      <a:pt x="2611" y="904"/>
                      <a:pt x="2621" y="904"/>
                    </a:cubicBezTo>
                    <a:cubicBezTo>
                      <a:pt x="2626" y="904"/>
                      <a:pt x="2630" y="904"/>
                      <a:pt x="2635" y="905"/>
                    </a:cubicBezTo>
                    <a:cubicBezTo>
                      <a:pt x="2647" y="886"/>
                      <a:pt x="2614" y="895"/>
                      <a:pt x="2626" y="874"/>
                    </a:cubicBezTo>
                    <a:cubicBezTo>
                      <a:pt x="2637" y="870"/>
                      <a:pt x="2646" y="868"/>
                      <a:pt x="2652" y="868"/>
                    </a:cubicBezTo>
                    <a:cubicBezTo>
                      <a:pt x="2677" y="868"/>
                      <a:pt x="2672" y="898"/>
                      <a:pt x="2707" y="898"/>
                    </a:cubicBezTo>
                    <a:cubicBezTo>
                      <a:pt x="2710" y="898"/>
                      <a:pt x="2713" y="898"/>
                      <a:pt x="2716" y="898"/>
                    </a:cubicBezTo>
                    <a:cubicBezTo>
                      <a:pt x="2735" y="874"/>
                      <a:pt x="2654" y="888"/>
                      <a:pt x="2721" y="863"/>
                    </a:cubicBezTo>
                    <a:lnTo>
                      <a:pt x="2721" y="863"/>
                    </a:lnTo>
                    <a:cubicBezTo>
                      <a:pt x="2705" y="868"/>
                      <a:pt x="2695" y="870"/>
                      <a:pt x="2688" y="870"/>
                    </a:cubicBezTo>
                    <a:cubicBezTo>
                      <a:pt x="2677" y="870"/>
                      <a:pt x="2676" y="864"/>
                      <a:pt x="2675" y="856"/>
                    </a:cubicBezTo>
                    <a:cubicBezTo>
                      <a:pt x="2673" y="846"/>
                      <a:pt x="2672" y="832"/>
                      <a:pt x="2645" y="832"/>
                    </a:cubicBezTo>
                    <a:cubicBezTo>
                      <a:pt x="2642" y="832"/>
                      <a:pt x="2638" y="832"/>
                      <a:pt x="2633" y="833"/>
                    </a:cubicBezTo>
                    <a:lnTo>
                      <a:pt x="2670" y="814"/>
                    </a:lnTo>
                    <a:cubicBezTo>
                      <a:pt x="2661" y="814"/>
                      <a:pt x="2640" y="814"/>
                      <a:pt x="2635" y="807"/>
                    </a:cubicBezTo>
                    <a:lnTo>
                      <a:pt x="2688" y="793"/>
                    </a:lnTo>
                    <a:lnTo>
                      <a:pt x="2688" y="793"/>
                    </a:lnTo>
                    <a:cubicBezTo>
                      <a:pt x="2688" y="793"/>
                      <a:pt x="2687" y="793"/>
                      <a:pt x="2686" y="793"/>
                    </a:cubicBezTo>
                    <a:cubicBezTo>
                      <a:pt x="2639" y="793"/>
                      <a:pt x="2692" y="733"/>
                      <a:pt x="2658" y="726"/>
                    </a:cubicBezTo>
                    <a:lnTo>
                      <a:pt x="2658" y="726"/>
                    </a:lnTo>
                    <a:cubicBezTo>
                      <a:pt x="2691" y="765"/>
                      <a:pt x="2626" y="761"/>
                      <a:pt x="2614" y="793"/>
                    </a:cubicBezTo>
                    <a:cubicBezTo>
                      <a:pt x="2537" y="775"/>
                      <a:pt x="2677" y="712"/>
                      <a:pt x="2624" y="666"/>
                    </a:cubicBezTo>
                    <a:lnTo>
                      <a:pt x="2624" y="666"/>
                    </a:lnTo>
                    <a:cubicBezTo>
                      <a:pt x="2631" y="675"/>
                      <a:pt x="2622" y="703"/>
                      <a:pt x="2602" y="703"/>
                    </a:cubicBezTo>
                    <a:cubicBezTo>
                      <a:pt x="2602" y="703"/>
                      <a:pt x="2601" y="703"/>
                      <a:pt x="2600" y="703"/>
                    </a:cubicBezTo>
                    <a:cubicBezTo>
                      <a:pt x="2598" y="684"/>
                      <a:pt x="2603" y="666"/>
                      <a:pt x="2612" y="650"/>
                    </a:cubicBezTo>
                    <a:cubicBezTo>
                      <a:pt x="2604" y="643"/>
                      <a:pt x="2598" y="640"/>
                      <a:pt x="2594" y="640"/>
                    </a:cubicBezTo>
                    <a:cubicBezTo>
                      <a:pt x="2576" y="640"/>
                      <a:pt x="2575" y="677"/>
                      <a:pt x="2552" y="677"/>
                    </a:cubicBezTo>
                    <a:cubicBezTo>
                      <a:pt x="2562" y="663"/>
                      <a:pt x="2560" y="658"/>
                      <a:pt x="2553" y="658"/>
                    </a:cubicBezTo>
                    <a:cubicBezTo>
                      <a:pt x="2542" y="658"/>
                      <a:pt x="2520" y="667"/>
                      <a:pt x="2504" y="667"/>
                    </a:cubicBezTo>
                    <a:cubicBezTo>
                      <a:pt x="2501" y="667"/>
                      <a:pt x="2499" y="666"/>
                      <a:pt x="2496" y="666"/>
                    </a:cubicBezTo>
                    <a:lnTo>
                      <a:pt x="2529" y="643"/>
                    </a:lnTo>
                    <a:cubicBezTo>
                      <a:pt x="2525" y="630"/>
                      <a:pt x="2519" y="626"/>
                      <a:pt x="2512" y="626"/>
                    </a:cubicBezTo>
                    <a:cubicBezTo>
                      <a:pt x="2496" y="626"/>
                      <a:pt x="2474" y="648"/>
                      <a:pt x="2460" y="648"/>
                    </a:cubicBezTo>
                    <a:cubicBezTo>
                      <a:pt x="2454" y="648"/>
                      <a:pt x="2449" y="644"/>
                      <a:pt x="2447" y="631"/>
                    </a:cubicBezTo>
                    <a:lnTo>
                      <a:pt x="2505" y="610"/>
                    </a:lnTo>
                    <a:lnTo>
                      <a:pt x="2478" y="601"/>
                    </a:lnTo>
                    <a:lnTo>
                      <a:pt x="2515" y="578"/>
                    </a:lnTo>
                    <a:cubicBezTo>
                      <a:pt x="2471" y="578"/>
                      <a:pt x="2471" y="566"/>
                      <a:pt x="2461" y="538"/>
                    </a:cubicBezTo>
                    <a:cubicBezTo>
                      <a:pt x="2448" y="557"/>
                      <a:pt x="2421" y="575"/>
                      <a:pt x="2402" y="575"/>
                    </a:cubicBezTo>
                    <a:cubicBezTo>
                      <a:pt x="2397" y="575"/>
                      <a:pt x="2393" y="574"/>
                      <a:pt x="2389" y="571"/>
                    </a:cubicBezTo>
                    <a:cubicBezTo>
                      <a:pt x="2394" y="543"/>
                      <a:pt x="2422" y="550"/>
                      <a:pt x="2394" y="531"/>
                    </a:cubicBezTo>
                    <a:cubicBezTo>
                      <a:pt x="2407" y="525"/>
                      <a:pt x="2422" y="517"/>
                      <a:pt x="2430" y="517"/>
                    </a:cubicBezTo>
                    <a:cubicBezTo>
                      <a:pt x="2436" y="517"/>
                      <a:pt x="2438" y="523"/>
                      <a:pt x="2431" y="538"/>
                    </a:cubicBezTo>
                    <a:cubicBezTo>
                      <a:pt x="2440" y="531"/>
                      <a:pt x="2454" y="527"/>
                      <a:pt x="2464" y="520"/>
                    </a:cubicBezTo>
                    <a:cubicBezTo>
                      <a:pt x="2473" y="490"/>
                      <a:pt x="2436" y="485"/>
                      <a:pt x="2429" y="478"/>
                    </a:cubicBezTo>
                    <a:lnTo>
                      <a:pt x="2429" y="478"/>
                    </a:lnTo>
                    <a:cubicBezTo>
                      <a:pt x="2431" y="483"/>
                      <a:pt x="2431" y="487"/>
                      <a:pt x="2431" y="492"/>
                    </a:cubicBezTo>
                    <a:lnTo>
                      <a:pt x="2394" y="497"/>
                    </a:lnTo>
                    <a:lnTo>
                      <a:pt x="2357" y="499"/>
                    </a:lnTo>
                    <a:cubicBezTo>
                      <a:pt x="2362" y="485"/>
                      <a:pt x="2373" y="478"/>
                      <a:pt x="2387" y="473"/>
                    </a:cubicBezTo>
                    <a:cubicBezTo>
                      <a:pt x="2386" y="473"/>
                      <a:pt x="2384" y="473"/>
                      <a:pt x="2383" y="473"/>
                    </a:cubicBezTo>
                    <a:cubicBezTo>
                      <a:pt x="2375" y="473"/>
                      <a:pt x="2365" y="476"/>
                      <a:pt x="2357" y="476"/>
                    </a:cubicBezTo>
                    <a:cubicBezTo>
                      <a:pt x="2352" y="476"/>
                      <a:pt x="2349" y="475"/>
                      <a:pt x="2345" y="473"/>
                    </a:cubicBezTo>
                    <a:cubicBezTo>
                      <a:pt x="2370" y="456"/>
                      <a:pt x="2390" y="432"/>
                      <a:pt x="2416" y="432"/>
                    </a:cubicBezTo>
                    <a:cubicBezTo>
                      <a:pt x="2417" y="432"/>
                      <a:pt x="2418" y="432"/>
                      <a:pt x="2419" y="432"/>
                    </a:cubicBezTo>
                    <a:lnTo>
                      <a:pt x="2419" y="432"/>
                    </a:lnTo>
                    <a:lnTo>
                      <a:pt x="2359" y="427"/>
                    </a:lnTo>
                    <a:cubicBezTo>
                      <a:pt x="2366" y="415"/>
                      <a:pt x="2366" y="385"/>
                      <a:pt x="2378" y="381"/>
                    </a:cubicBezTo>
                    <a:cubicBezTo>
                      <a:pt x="2375" y="369"/>
                      <a:pt x="2362" y="367"/>
                      <a:pt x="2347" y="367"/>
                    </a:cubicBezTo>
                    <a:cubicBezTo>
                      <a:pt x="2337" y="367"/>
                      <a:pt x="2327" y="367"/>
                      <a:pt x="2317" y="367"/>
                    </a:cubicBezTo>
                    <a:cubicBezTo>
                      <a:pt x="2298" y="367"/>
                      <a:pt x="2281" y="364"/>
                      <a:pt x="2276" y="348"/>
                    </a:cubicBezTo>
                    <a:cubicBezTo>
                      <a:pt x="2271" y="353"/>
                      <a:pt x="2264" y="355"/>
                      <a:pt x="2257" y="355"/>
                    </a:cubicBezTo>
                    <a:cubicBezTo>
                      <a:pt x="2239" y="335"/>
                      <a:pt x="2237" y="295"/>
                      <a:pt x="2194" y="295"/>
                    </a:cubicBezTo>
                    <a:cubicBezTo>
                      <a:pt x="2188" y="295"/>
                      <a:pt x="2181" y="296"/>
                      <a:pt x="2174" y="297"/>
                    </a:cubicBezTo>
                    <a:lnTo>
                      <a:pt x="2188" y="239"/>
                    </a:lnTo>
                    <a:cubicBezTo>
                      <a:pt x="2186" y="239"/>
                      <a:pt x="2185" y="239"/>
                      <a:pt x="2184" y="239"/>
                    </a:cubicBezTo>
                    <a:cubicBezTo>
                      <a:pt x="2156" y="239"/>
                      <a:pt x="2168" y="305"/>
                      <a:pt x="2126" y="305"/>
                    </a:cubicBezTo>
                    <a:cubicBezTo>
                      <a:pt x="2124" y="305"/>
                      <a:pt x="2121" y="305"/>
                      <a:pt x="2118" y="304"/>
                    </a:cubicBezTo>
                    <a:cubicBezTo>
                      <a:pt x="2076" y="302"/>
                      <a:pt x="2132" y="258"/>
                      <a:pt x="2130" y="239"/>
                    </a:cubicBezTo>
                    <a:lnTo>
                      <a:pt x="2130" y="239"/>
                    </a:lnTo>
                    <a:cubicBezTo>
                      <a:pt x="2110" y="248"/>
                      <a:pt x="2084" y="263"/>
                      <a:pt x="2064" y="263"/>
                    </a:cubicBezTo>
                    <a:cubicBezTo>
                      <a:pt x="2050" y="263"/>
                      <a:pt x="2040" y="256"/>
                      <a:pt x="2037" y="235"/>
                    </a:cubicBezTo>
                    <a:cubicBezTo>
                      <a:pt x="2039" y="234"/>
                      <a:pt x="2041" y="234"/>
                      <a:pt x="2043" y="234"/>
                    </a:cubicBezTo>
                    <a:cubicBezTo>
                      <a:pt x="2053" y="234"/>
                      <a:pt x="2057" y="242"/>
                      <a:pt x="2065" y="242"/>
                    </a:cubicBezTo>
                    <a:lnTo>
                      <a:pt x="2058" y="204"/>
                    </a:lnTo>
                    <a:cubicBezTo>
                      <a:pt x="2114" y="172"/>
                      <a:pt x="2125" y="200"/>
                      <a:pt x="2125" y="149"/>
                    </a:cubicBezTo>
                    <a:lnTo>
                      <a:pt x="2125" y="149"/>
                    </a:lnTo>
                    <a:cubicBezTo>
                      <a:pt x="2108" y="177"/>
                      <a:pt x="2092" y="185"/>
                      <a:pt x="2077" y="185"/>
                    </a:cubicBezTo>
                    <a:cubicBezTo>
                      <a:pt x="2057" y="185"/>
                      <a:pt x="2039" y="172"/>
                      <a:pt x="2021" y="172"/>
                    </a:cubicBezTo>
                    <a:cubicBezTo>
                      <a:pt x="2006" y="172"/>
                      <a:pt x="1991" y="180"/>
                      <a:pt x="1974" y="209"/>
                    </a:cubicBezTo>
                    <a:lnTo>
                      <a:pt x="1970" y="181"/>
                    </a:lnTo>
                    <a:lnTo>
                      <a:pt x="1970" y="181"/>
                    </a:lnTo>
                    <a:cubicBezTo>
                      <a:pt x="1971" y="182"/>
                      <a:pt x="1972" y="183"/>
                      <a:pt x="1973" y="183"/>
                    </a:cubicBezTo>
                    <a:cubicBezTo>
                      <a:pt x="1975" y="183"/>
                      <a:pt x="1977" y="181"/>
                      <a:pt x="1979" y="181"/>
                    </a:cubicBezTo>
                    <a:cubicBezTo>
                      <a:pt x="1980" y="181"/>
                      <a:pt x="1981" y="181"/>
                      <a:pt x="1981" y="181"/>
                    </a:cubicBezTo>
                    <a:cubicBezTo>
                      <a:pt x="1980" y="170"/>
                      <a:pt x="1977" y="165"/>
                      <a:pt x="1973" y="165"/>
                    </a:cubicBezTo>
                    <a:cubicBezTo>
                      <a:pt x="1958" y="165"/>
                      <a:pt x="1928" y="219"/>
                      <a:pt x="1904" y="219"/>
                    </a:cubicBezTo>
                    <a:cubicBezTo>
                      <a:pt x="1900" y="219"/>
                      <a:pt x="1897" y="217"/>
                      <a:pt x="1893" y="214"/>
                    </a:cubicBezTo>
                    <a:cubicBezTo>
                      <a:pt x="1884" y="202"/>
                      <a:pt x="1882" y="184"/>
                      <a:pt x="1896" y="174"/>
                    </a:cubicBezTo>
                    <a:lnTo>
                      <a:pt x="1896" y="174"/>
                    </a:lnTo>
                    <a:lnTo>
                      <a:pt x="1856" y="188"/>
                    </a:lnTo>
                    <a:cubicBezTo>
                      <a:pt x="1851" y="185"/>
                      <a:pt x="1855" y="174"/>
                      <a:pt x="1860" y="171"/>
                    </a:cubicBezTo>
                    <a:lnTo>
                      <a:pt x="1860" y="171"/>
                    </a:lnTo>
                    <a:lnTo>
                      <a:pt x="1865" y="172"/>
                    </a:lnTo>
                    <a:cubicBezTo>
                      <a:pt x="1864" y="171"/>
                      <a:pt x="1863" y="170"/>
                      <a:pt x="1862" y="170"/>
                    </a:cubicBezTo>
                    <a:cubicBezTo>
                      <a:pt x="1861" y="170"/>
                      <a:pt x="1861" y="171"/>
                      <a:pt x="1860" y="171"/>
                    </a:cubicBezTo>
                    <a:lnTo>
                      <a:pt x="1860" y="171"/>
                    </a:lnTo>
                    <a:lnTo>
                      <a:pt x="1817" y="163"/>
                    </a:lnTo>
                    <a:lnTo>
                      <a:pt x="1819" y="160"/>
                    </a:lnTo>
                    <a:lnTo>
                      <a:pt x="1819" y="160"/>
                    </a:lnTo>
                    <a:cubicBezTo>
                      <a:pt x="1805" y="172"/>
                      <a:pt x="1777" y="191"/>
                      <a:pt x="1766" y="200"/>
                    </a:cubicBezTo>
                    <a:cubicBezTo>
                      <a:pt x="1759" y="181"/>
                      <a:pt x="1777" y="191"/>
                      <a:pt x="1777" y="177"/>
                    </a:cubicBezTo>
                    <a:lnTo>
                      <a:pt x="1777" y="177"/>
                    </a:lnTo>
                    <a:cubicBezTo>
                      <a:pt x="1766" y="181"/>
                      <a:pt x="1754" y="188"/>
                      <a:pt x="1743" y="195"/>
                    </a:cubicBezTo>
                    <a:cubicBezTo>
                      <a:pt x="1743" y="170"/>
                      <a:pt x="1760" y="151"/>
                      <a:pt x="1780" y="151"/>
                    </a:cubicBezTo>
                    <a:cubicBezTo>
                      <a:pt x="1784" y="151"/>
                      <a:pt x="1788" y="152"/>
                      <a:pt x="1791" y="153"/>
                    </a:cubicBezTo>
                    <a:cubicBezTo>
                      <a:pt x="1793" y="118"/>
                      <a:pt x="1790" y="108"/>
                      <a:pt x="1784" y="108"/>
                    </a:cubicBezTo>
                    <a:cubicBezTo>
                      <a:pt x="1776" y="108"/>
                      <a:pt x="1764" y="124"/>
                      <a:pt x="1750" y="124"/>
                    </a:cubicBezTo>
                    <a:cubicBezTo>
                      <a:pt x="1745" y="124"/>
                      <a:pt x="1740" y="122"/>
                      <a:pt x="1735" y="117"/>
                    </a:cubicBezTo>
                    <a:lnTo>
                      <a:pt x="1735" y="117"/>
                    </a:lnTo>
                    <a:cubicBezTo>
                      <a:pt x="1735" y="119"/>
                      <a:pt x="1736" y="121"/>
                      <a:pt x="1736" y="123"/>
                    </a:cubicBezTo>
                    <a:cubicBezTo>
                      <a:pt x="1727" y="140"/>
                      <a:pt x="1722" y="146"/>
                      <a:pt x="1718" y="146"/>
                    </a:cubicBezTo>
                    <a:cubicBezTo>
                      <a:pt x="1713" y="146"/>
                      <a:pt x="1711" y="136"/>
                      <a:pt x="1706" y="128"/>
                    </a:cubicBezTo>
                    <a:cubicBezTo>
                      <a:pt x="1703" y="122"/>
                      <a:pt x="1698" y="117"/>
                      <a:pt x="1692" y="117"/>
                    </a:cubicBezTo>
                    <a:cubicBezTo>
                      <a:pt x="1686" y="117"/>
                      <a:pt x="1678" y="121"/>
                      <a:pt x="1668" y="128"/>
                    </a:cubicBezTo>
                    <a:cubicBezTo>
                      <a:pt x="1680" y="91"/>
                      <a:pt x="1661" y="96"/>
                      <a:pt x="1641" y="93"/>
                    </a:cubicBezTo>
                    <a:lnTo>
                      <a:pt x="1655" y="45"/>
                    </a:lnTo>
                    <a:lnTo>
                      <a:pt x="1655" y="45"/>
                    </a:lnTo>
                    <a:cubicBezTo>
                      <a:pt x="1629" y="54"/>
                      <a:pt x="1624" y="82"/>
                      <a:pt x="1608" y="100"/>
                    </a:cubicBezTo>
                    <a:cubicBezTo>
                      <a:pt x="1585" y="91"/>
                      <a:pt x="1587" y="51"/>
                      <a:pt x="1587" y="19"/>
                    </a:cubicBezTo>
                    <a:cubicBezTo>
                      <a:pt x="1584" y="18"/>
                      <a:pt x="1581" y="17"/>
                      <a:pt x="1579" y="1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75" name="Google Shape;6575;p40"/>
              <p:cNvSpPr/>
              <p:nvPr/>
            </p:nvSpPr>
            <p:spPr>
              <a:xfrm>
                <a:off x="634075" y="1495525"/>
                <a:ext cx="200" cy="550"/>
              </a:xfrm>
              <a:custGeom>
                <a:avLst/>
                <a:gdLst/>
                <a:ahLst/>
                <a:cxnLst/>
                <a:rect l="l" t="t" r="r" b="b"/>
                <a:pathLst>
                  <a:path w="8" h="22" extrusionOk="0">
                    <a:moveTo>
                      <a:pt x="0" y="0"/>
                    </a:moveTo>
                    <a:lnTo>
                      <a:pt x="0" y="0"/>
                    </a:lnTo>
                    <a:cubicBezTo>
                      <a:pt x="2" y="7"/>
                      <a:pt x="5" y="14"/>
                      <a:pt x="5" y="21"/>
                    </a:cubicBezTo>
                    <a:cubicBezTo>
                      <a:pt x="7" y="14"/>
                      <a:pt x="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76" name="Google Shape;6576;p40"/>
              <p:cNvSpPr/>
              <p:nvPr/>
            </p:nvSpPr>
            <p:spPr>
              <a:xfrm>
                <a:off x="660950" y="1500850"/>
                <a:ext cx="150" cy="150"/>
              </a:xfrm>
              <a:custGeom>
                <a:avLst/>
                <a:gdLst/>
                <a:ahLst/>
                <a:cxnLst/>
                <a:rect l="l" t="t" r="r" b="b"/>
                <a:pathLst>
                  <a:path w="6" h="6" extrusionOk="0">
                    <a:moveTo>
                      <a:pt x="1" y="5"/>
                    </a:moveTo>
                    <a:lnTo>
                      <a:pt x="1"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77" name="Google Shape;6577;p40"/>
              <p:cNvSpPr/>
              <p:nvPr/>
            </p:nvSpPr>
            <p:spPr>
              <a:xfrm>
                <a:off x="609425" y="1507675"/>
                <a:ext cx="675" cy="225"/>
              </a:xfrm>
              <a:custGeom>
                <a:avLst/>
                <a:gdLst/>
                <a:ahLst/>
                <a:cxnLst/>
                <a:rect l="l" t="t" r="r" b="b"/>
                <a:pathLst>
                  <a:path w="27" h="9" extrusionOk="0">
                    <a:moveTo>
                      <a:pt x="11" y="0"/>
                    </a:moveTo>
                    <a:cubicBezTo>
                      <a:pt x="7" y="0"/>
                      <a:pt x="4" y="2"/>
                      <a:pt x="1" y="3"/>
                    </a:cubicBezTo>
                    <a:cubicBezTo>
                      <a:pt x="3" y="3"/>
                      <a:pt x="6" y="3"/>
                      <a:pt x="8" y="3"/>
                    </a:cubicBezTo>
                    <a:cubicBezTo>
                      <a:pt x="14" y="3"/>
                      <a:pt x="20" y="5"/>
                      <a:pt x="26" y="8"/>
                    </a:cubicBezTo>
                    <a:cubicBezTo>
                      <a:pt x="22" y="3"/>
                      <a:pt x="17"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78" name="Google Shape;6578;p40"/>
              <p:cNvSpPr/>
              <p:nvPr/>
            </p:nvSpPr>
            <p:spPr>
              <a:xfrm>
                <a:off x="607350" y="1525250"/>
                <a:ext cx="600" cy="550"/>
              </a:xfrm>
              <a:custGeom>
                <a:avLst/>
                <a:gdLst/>
                <a:ahLst/>
                <a:cxnLst/>
                <a:rect l="l" t="t" r="r" b="b"/>
                <a:pathLst>
                  <a:path w="24" h="22" extrusionOk="0">
                    <a:moveTo>
                      <a:pt x="24" y="1"/>
                    </a:moveTo>
                    <a:cubicBezTo>
                      <a:pt x="20" y="5"/>
                      <a:pt x="16" y="6"/>
                      <a:pt x="12" y="6"/>
                    </a:cubicBezTo>
                    <a:cubicBezTo>
                      <a:pt x="8" y="6"/>
                      <a:pt x="4" y="5"/>
                      <a:pt x="0" y="5"/>
                    </a:cubicBezTo>
                    <a:cubicBezTo>
                      <a:pt x="6" y="11"/>
                      <a:pt x="17" y="15"/>
                      <a:pt x="18" y="19"/>
                    </a:cubicBezTo>
                    <a:lnTo>
                      <a:pt x="18" y="19"/>
                    </a:lnTo>
                    <a:lnTo>
                      <a:pt x="24" y="1"/>
                    </a:lnTo>
                    <a:close/>
                    <a:moveTo>
                      <a:pt x="18" y="19"/>
                    </a:moveTo>
                    <a:lnTo>
                      <a:pt x="17" y="21"/>
                    </a:lnTo>
                    <a:cubicBezTo>
                      <a:pt x="18" y="21"/>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79" name="Google Shape;6579;p40"/>
              <p:cNvSpPr/>
              <p:nvPr/>
            </p:nvSpPr>
            <p:spPr>
              <a:xfrm>
                <a:off x="600100" y="1524375"/>
                <a:ext cx="600" cy="550"/>
              </a:xfrm>
              <a:custGeom>
                <a:avLst/>
                <a:gdLst/>
                <a:ahLst/>
                <a:cxnLst/>
                <a:rect l="l" t="t" r="r" b="b"/>
                <a:pathLst>
                  <a:path w="24" h="22" extrusionOk="0">
                    <a:moveTo>
                      <a:pt x="8" y="1"/>
                    </a:moveTo>
                    <a:cubicBezTo>
                      <a:pt x="7" y="1"/>
                      <a:pt x="6" y="1"/>
                      <a:pt x="5" y="1"/>
                    </a:cubicBezTo>
                    <a:cubicBezTo>
                      <a:pt x="5" y="5"/>
                      <a:pt x="1" y="5"/>
                      <a:pt x="1" y="10"/>
                    </a:cubicBezTo>
                    <a:lnTo>
                      <a:pt x="15" y="22"/>
                    </a:lnTo>
                    <a:cubicBezTo>
                      <a:pt x="23" y="15"/>
                      <a:pt x="18"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80" name="Google Shape;6580;p40"/>
              <p:cNvSpPr/>
              <p:nvPr/>
            </p:nvSpPr>
            <p:spPr>
              <a:xfrm>
                <a:off x="604150" y="1523675"/>
                <a:ext cx="850" cy="900"/>
              </a:xfrm>
              <a:custGeom>
                <a:avLst/>
                <a:gdLst/>
                <a:ahLst/>
                <a:cxnLst/>
                <a:rect l="l" t="t" r="r" b="b"/>
                <a:pathLst>
                  <a:path w="34" h="36" extrusionOk="0">
                    <a:moveTo>
                      <a:pt x="14" y="0"/>
                    </a:moveTo>
                    <a:cubicBezTo>
                      <a:pt x="6" y="0"/>
                      <a:pt x="4" y="10"/>
                      <a:pt x="1" y="19"/>
                    </a:cubicBezTo>
                    <a:lnTo>
                      <a:pt x="3" y="17"/>
                    </a:lnTo>
                    <a:cubicBezTo>
                      <a:pt x="15" y="31"/>
                      <a:pt x="22" y="36"/>
                      <a:pt x="26" y="36"/>
                    </a:cubicBezTo>
                    <a:cubicBezTo>
                      <a:pt x="33" y="36"/>
                      <a:pt x="33" y="23"/>
                      <a:pt x="33" y="10"/>
                    </a:cubicBezTo>
                    <a:cubicBezTo>
                      <a:pt x="25" y="3"/>
                      <a:pt x="19"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81" name="Google Shape;6581;p40"/>
              <p:cNvSpPr/>
              <p:nvPr/>
            </p:nvSpPr>
            <p:spPr>
              <a:xfrm>
                <a:off x="603925" y="1524200"/>
                <a:ext cx="275" cy="400"/>
              </a:xfrm>
              <a:custGeom>
                <a:avLst/>
                <a:gdLst/>
                <a:ahLst/>
                <a:cxnLst/>
                <a:rect l="l" t="t" r="r" b="b"/>
                <a:pathLst>
                  <a:path w="11" h="16" extrusionOk="0">
                    <a:moveTo>
                      <a:pt x="10" y="1"/>
                    </a:moveTo>
                    <a:cubicBezTo>
                      <a:pt x="8" y="3"/>
                      <a:pt x="3" y="8"/>
                      <a:pt x="1" y="10"/>
                    </a:cubicBezTo>
                    <a:cubicBezTo>
                      <a:pt x="4" y="14"/>
                      <a:pt x="6" y="16"/>
                      <a:pt x="7" y="16"/>
                    </a:cubicBezTo>
                    <a:cubicBezTo>
                      <a:pt x="10" y="16"/>
                      <a:pt x="8" y="6"/>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82" name="Google Shape;6582;p40"/>
              <p:cNvSpPr/>
              <p:nvPr/>
            </p:nvSpPr>
            <p:spPr>
              <a:xfrm>
                <a:off x="608875" y="1522425"/>
                <a:ext cx="1100" cy="1075"/>
              </a:xfrm>
              <a:custGeom>
                <a:avLst/>
                <a:gdLst/>
                <a:ahLst/>
                <a:cxnLst/>
                <a:rect l="l" t="t" r="r" b="b"/>
                <a:pathLst>
                  <a:path w="44" h="43" extrusionOk="0">
                    <a:moveTo>
                      <a:pt x="16" y="1"/>
                    </a:moveTo>
                    <a:cubicBezTo>
                      <a:pt x="13" y="1"/>
                      <a:pt x="11" y="4"/>
                      <a:pt x="9" y="12"/>
                    </a:cubicBezTo>
                    <a:cubicBezTo>
                      <a:pt x="0" y="12"/>
                      <a:pt x="36" y="38"/>
                      <a:pt x="30" y="38"/>
                    </a:cubicBezTo>
                    <a:cubicBezTo>
                      <a:pt x="29" y="38"/>
                      <a:pt x="29" y="37"/>
                      <a:pt x="28" y="37"/>
                    </a:cubicBezTo>
                    <a:lnTo>
                      <a:pt x="28" y="37"/>
                    </a:lnTo>
                    <a:cubicBezTo>
                      <a:pt x="31" y="41"/>
                      <a:pt x="34" y="43"/>
                      <a:pt x="36" y="43"/>
                    </a:cubicBezTo>
                    <a:cubicBezTo>
                      <a:pt x="44" y="43"/>
                      <a:pt x="2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83" name="Google Shape;6583;p40"/>
              <p:cNvSpPr/>
              <p:nvPr/>
            </p:nvSpPr>
            <p:spPr>
              <a:xfrm>
                <a:off x="602775" y="1522175"/>
                <a:ext cx="825" cy="725"/>
              </a:xfrm>
              <a:custGeom>
                <a:avLst/>
                <a:gdLst/>
                <a:ahLst/>
                <a:cxnLst/>
                <a:rect l="l" t="t" r="r" b="b"/>
                <a:pathLst>
                  <a:path w="33" h="29" extrusionOk="0">
                    <a:moveTo>
                      <a:pt x="14" y="1"/>
                    </a:moveTo>
                    <a:lnTo>
                      <a:pt x="0" y="3"/>
                    </a:lnTo>
                    <a:lnTo>
                      <a:pt x="33" y="2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84" name="Google Shape;6584;p40"/>
              <p:cNvSpPr/>
              <p:nvPr/>
            </p:nvSpPr>
            <p:spPr>
              <a:xfrm>
                <a:off x="604575" y="1520900"/>
                <a:ext cx="825" cy="550"/>
              </a:xfrm>
              <a:custGeom>
                <a:avLst/>
                <a:gdLst/>
                <a:ahLst/>
                <a:cxnLst/>
                <a:rect l="l" t="t" r="r" b="b"/>
                <a:pathLst>
                  <a:path w="33" h="22" extrusionOk="0">
                    <a:moveTo>
                      <a:pt x="21" y="1"/>
                    </a:moveTo>
                    <a:lnTo>
                      <a:pt x="0" y="10"/>
                    </a:lnTo>
                    <a:cubicBezTo>
                      <a:pt x="3" y="12"/>
                      <a:pt x="7" y="17"/>
                      <a:pt x="7" y="22"/>
                    </a:cubicBezTo>
                    <a:cubicBezTo>
                      <a:pt x="16" y="15"/>
                      <a:pt x="33" y="8"/>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85" name="Google Shape;6585;p40"/>
              <p:cNvSpPr/>
              <p:nvPr/>
            </p:nvSpPr>
            <p:spPr>
              <a:xfrm>
                <a:off x="604500" y="1521425"/>
                <a:ext cx="275" cy="500"/>
              </a:xfrm>
              <a:custGeom>
                <a:avLst/>
                <a:gdLst/>
                <a:ahLst/>
                <a:cxnLst/>
                <a:rect l="l" t="t" r="r" b="b"/>
                <a:pathLst>
                  <a:path w="11" h="20" extrusionOk="0">
                    <a:moveTo>
                      <a:pt x="10" y="1"/>
                    </a:moveTo>
                    <a:lnTo>
                      <a:pt x="10" y="1"/>
                    </a:lnTo>
                    <a:cubicBezTo>
                      <a:pt x="3" y="5"/>
                      <a:pt x="1" y="12"/>
                      <a:pt x="3" y="19"/>
                    </a:cubicBezTo>
                    <a:cubicBezTo>
                      <a:pt x="6" y="12"/>
                      <a:pt x="8" y="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86" name="Google Shape;6586;p40"/>
              <p:cNvSpPr/>
              <p:nvPr/>
            </p:nvSpPr>
            <p:spPr>
              <a:xfrm>
                <a:off x="603000" y="1521375"/>
                <a:ext cx="600" cy="250"/>
              </a:xfrm>
              <a:custGeom>
                <a:avLst/>
                <a:gdLst/>
                <a:ahLst/>
                <a:cxnLst/>
                <a:rect l="l" t="t" r="r" b="b"/>
                <a:pathLst>
                  <a:path w="24" h="10" extrusionOk="0">
                    <a:moveTo>
                      <a:pt x="24" y="0"/>
                    </a:moveTo>
                    <a:lnTo>
                      <a:pt x="1" y="7"/>
                    </a:lnTo>
                    <a:lnTo>
                      <a:pt x="12"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87" name="Google Shape;6587;p40"/>
              <p:cNvSpPr/>
              <p:nvPr/>
            </p:nvSpPr>
            <p:spPr>
              <a:xfrm>
                <a:off x="608325" y="1515925"/>
                <a:ext cx="625" cy="825"/>
              </a:xfrm>
              <a:custGeom>
                <a:avLst/>
                <a:gdLst/>
                <a:ahLst/>
                <a:cxnLst/>
                <a:rect l="l" t="t" r="r" b="b"/>
                <a:pathLst>
                  <a:path w="25" h="33" extrusionOk="0">
                    <a:moveTo>
                      <a:pt x="8" y="0"/>
                    </a:moveTo>
                    <a:cubicBezTo>
                      <a:pt x="4" y="0"/>
                      <a:pt x="1" y="3"/>
                      <a:pt x="1" y="7"/>
                    </a:cubicBezTo>
                    <a:cubicBezTo>
                      <a:pt x="8" y="17"/>
                      <a:pt x="8" y="26"/>
                      <a:pt x="19" y="33"/>
                    </a:cubicBezTo>
                    <a:lnTo>
                      <a:pt x="24" y="7"/>
                    </a:ln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88" name="Google Shape;6588;p40"/>
              <p:cNvSpPr/>
              <p:nvPr/>
            </p:nvSpPr>
            <p:spPr>
              <a:xfrm>
                <a:off x="605200" y="1516025"/>
                <a:ext cx="1075" cy="725"/>
              </a:xfrm>
              <a:custGeom>
                <a:avLst/>
                <a:gdLst/>
                <a:ahLst/>
                <a:cxnLst/>
                <a:rect l="l" t="t" r="r" b="b"/>
                <a:pathLst>
                  <a:path w="43" h="29" extrusionOk="0">
                    <a:moveTo>
                      <a:pt x="1" y="1"/>
                    </a:moveTo>
                    <a:lnTo>
                      <a:pt x="10" y="19"/>
                    </a:lnTo>
                    <a:cubicBezTo>
                      <a:pt x="22" y="22"/>
                      <a:pt x="33" y="24"/>
                      <a:pt x="42" y="29"/>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89" name="Google Shape;6589;p40"/>
              <p:cNvSpPr/>
              <p:nvPr/>
            </p:nvSpPr>
            <p:spPr>
              <a:xfrm>
                <a:off x="605425" y="1514275"/>
                <a:ext cx="725" cy="850"/>
              </a:xfrm>
              <a:custGeom>
                <a:avLst/>
                <a:gdLst/>
                <a:ahLst/>
                <a:cxnLst/>
                <a:rect l="l" t="t" r="r" b="b"/>
                <a:pathLst>
                  <a:path w="29" h="34" extrusionOk="0">
                    <a:moveTo>
                      <a:pt x="8" y="1"/>
                    </a:moveTo>
                    <a:cubicBezTo>
                      <a:pt x="6" y="1"/>
                      <a:pt x="4" y="3"/>
                      <a:pt x="1" y="8"/>
                    </a:cubicBezTo>
                    <a:cubicBezTo>
                      <a:pt x="9" y="16"/>
                      <a:pt x="8" y="34"/>
                      <a:pt x="20" y="34"/>
                    </a:cubicBezTo>
                    <a:cubicBezTo>
                      <a:pt x="23" y="34"/>
                      <a:pt x="25" y="33"/>
                      <a:pt x="29" y="32"/>
                    </a:cubicBezTo>
                    <a:cubicBezTo>
                      <a:pt x="20" y="24"/>
                      <a:pt x="15"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90" name="Google Shape;6590;p40"/>
              <p:cNvSpPr/>
              <p:nvPr/>
            </p:nvSpPr>
            <p:spPr>
              <a:xfrm>
                <a:off x="612675" y="1509325"/>
                <a:ext cx="1650" cy="1525"/>
              </a:xfrm>
              <a:custGeom>
                <a:avLst/>
                <a:gdLst/>
                <a:ahLst/>
                <a:cxnLst/>
                <a:rect l="l" t="t" r="r" b="b"/>
                <a:pathLst>
                  <a:path w="66" h="61" extrusionOk="0">
                    <a:moveTo>
                      <a:pt x="3" y="0"/>
                    </a:moveTo>
                    <a:lnTo>
                      <a:pt x="1" y="5"/>
                    </a:lnTo>
                    <a:lnTo>
                      <a:pt x="66" y="60"/>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91" name="Google Shape;6591;p40"/>
              <p:cNvSpPr/>
              <p:nvPr/>
            </p:nvSpPr>
            <p:spPr>
              <a:xfrm>
                <a:off x="614650" y="1500550"/>
                <a:ext cx="1950" cy="1550"/>
              </a:xfrm>
              <a:custGeom>
                <a:avLst/>
                <a:gdLst/>
                <a:ahLst/>
                <a:cxnLst/>
                <a:rect l="l" t="t" r="r" b="b"/>
                <a:pathLst>
                  <a:path w="78" h="62" extrusionOk="0">
                    <a:moveTo>
                      <a:pt x="35" y="1"/>
                    </a:moveTo>
                    <a:lnTo>
                      <a:pt x="35" y="1"/>
                    </a:lnTo>
                    <a:cubicBezTo>
                      <a:pt x="0" y="3"/>
                      <a:pt x="55" y="41"/>
                      <a:pt x="29" y="41"/>
                    </a:cubicBezTo>
                    <a:cubicBezTo>
                      <a:pt x="27" y="41"/>
                      <a:pt x="26" y="41"/>
                      <a:pt x="24" y="40"/>
                    </a:cubicBezTo>
                    <a:lnTo>
                      <a:pt x="24" y="40"/>
                    </a:lnTo>
                    <a:cubicBezTo>
                      <a:pt x="31" y="59"/>
                      <a:pt x="54" y="43"/>
                      <a:pt x="59" y="61"/>
                    </a:cubicBezTo>
                    <a:cubicBezTo>
                      <a:pt x="61" y="36"/>
                      <a:pt x="77" y="38"/>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92" name="Google Shape;6592;p40"/>
              <p:cNvSpPr/>
              <p:nvPr/>
            </p:nvSpPr>
            <p:spPr>
              <a:xfrm>
                <a:off x="687050" y="1538300"/>
                <a:ext cx="250" cy="775"/>
              </a:xfrm>
              <a:custGeom>
                <a:avLst/>
                <a:gdLst/>
                <a:ahLst/>
                <a:cxnLst/>
                <a:rect l="l" t="t" r="r" b="b"/>
                <a:pathLst>
                  <a:path w="10" h="31" extrusionOk="0">
                    <a:moveTo>
                      <a:pt x="9" y="0"/>
                    </a:moveTo>
                    <a:lnTo>
                      <a:pt x="0" y="7"/>
                    </a:lnTo>
                    <a:lnTo>
                      <a:pt x="9" y="30"/>
                    </a:ln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93" name="Google Shape;6593;p40"/>
              <p:cNvSpPr/>
              <p:nvPr/>
            </p:nvSpPr>
            <p:spPr>
              <a:xfrm>
                <a:off x="688025" y="1537425"/>
                <a:ext cx="825" cy="1250"/>
              </a:xfrm>
              <a:custGeom>
                <a:avLst/>
                <a:gdLst/>
                <a:ahLst/>
                <a:cxnLst/>
                <a:rect l="l" t="t" r="r" b="b"/>
                <a:pathLst>
                  <a:path w="33" h="50" extrusionOk="0">
                    <a:moveTo>
                      <a:pt x="19" y="0"/>
                    </a:moveTo>
                    <a:lnTo>
                      <a:pt x="0" y="49"/>
                    </a:lnTo>
                    <a:lnTo>
                      <a:pt x="0" y="49"/>
                    </a:lnTo>
                    <a:lnTo>
                      <a:pt x="33" y="12"/>
                    </a:lnTo>
                    <a:lnTo>
                      <a:pt x="33" y="12"/>
                    </a:lnTo>
                    <a:cubicBezTo>
                      <a:pt x="32" y="13"/>
                      <a:pt x="30" y="13"/>
                      <a:pt x="28" y="13"/>
                    </a:cubicBezTo>
                    <a:cubicBezTo>
                      <a:pt x="23" y="13"/>
                      <a:pt x="17" y="1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94" name="Google Shape;6594;p40"/>
              <p:cNvSpPr/>
              <p:nvPr/>
            </p:nvSpPr>
            <p:spPr>
              <a:xfrm>
                <a:off x="645900" y="1492575"/>
                <a:ext cx="350" cy="825"/>
              </a:xfrm>
              <a:custGeom>
                <a:avLst/>
                <a:gdLst/>
                <a:ahLst/>
                <a:cxnLst/>
                <a:rect l="l" t="t" r="r" b="b"/>
                <a:pathLst>
                  <a:path w="14" h="33" extrusionOk="0">
                    <a:moveTo>
                      <a:pt x="5" y="0"/>
                    </a:moveTo>
                    <a:lnTo>
                      <a:pt x="0" y="12"/>
                    </a:lnTo>
                    <a:cubicBezTo>
                      <a:pt x="0" y="28"/>
                      <a:pt x="5" y="28"/>
                      <a:pt x="14" y="33"/>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95" name="Google Shape;6595;p40"/>
              <p:cNvSpPr/>
              <p:nvPr/>
            </p:nvSpPr>
            <p:spPr>
              <a:xfrm>
                <a:off x="652200" y="1495625"/>
                <a:ext cx="425" cy="1125"/>
              </a:xfrm>
              <a:custGeom>
                <a:avLst/>
                <a:gdLst/>
                <a:ahLst/>
                <a:cxnLst/>
                <a:rect l="l" t="t" r="r" b="b"/>
                <a:pathLst>
                  <a:path w="17" h="45" extrusionOk="0">
                    <a:moveTo>
                      <a:pt x="12" y="1"/>
                    </a:moveTo>
                    <a:lnTo>
                      <a:pt x="1" y="45"/>
                    </a:lnTo>
                    <a:lnTo>
                      <a:pt x="17" y="3"/>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96" name="Google Shape;6596;p40"/>
              <p:cNvSpPr/>
              <p:nvPr/>
            </p:nvSpPr>
            <p:spPr>
              <a:xfrm>
                <a:off x="657825" y="1496725"/>
                <a:ext cx="850" cy="800"/>
              </a:xfrm>
              <a:custGeom>
                <a:avLst/>
                <a:gdLst/>
                <a:ahLst/>
                <a:cxnLst/>
                <a:rect l="l" t="t" r="r" b="b"/>
                <a:pathLst>
                  <a:path w="34" h="32" extrusionOk="0">
                    <a:moveTo>
                      <a:pt x="1" y="1"/>
                    </a:moveTo>
                    <a:lnTo>
                      <a:pt x="1" y="1"/>
                    </a:lnTo>
                    <a:cubicBezTo>
                      <a:pt x="3" y="3"/>
                      <a:pt x="6" y="4"/>
                      <a:pt x="8" y="4"/>
                    </a:cubicBezTo>
                    <a:lnTo>
                      <a:pt x="8" y="4"/>
                    </a:lnTo>
                    <a:cubicBezTo>
                      <a:pt x="7" y="3"/>
                      <a:pt x="4" y="1"/>
                      <a:pt x="1" y="1"/>
                    </a:cubicBezTo>
                    <a:close/>
                    <a:moveTo>
                      <a:pt x="8" y="4"/>
                    </a:moveTo>
                    <a:cubicBezTo>
                      <a:pt x="17" y="12"/>
                      <a:pt x="13" y="31"/>
                      <a:pt x="18" y="31"/>
                    </a:cubicBezTo>
                    <a:cubicBezTo>
                      <a:pt x="20" y="31"/>
                      <a:pt x="24" y="26"/>
                      <a:pt x="33" y="10"/>
                    </a:cubicBezTo>
                    <a:cubicBezTo>
                      <a:pt x="26" y="5"/>
                      <a:pt x="17" y="6"/>
                      <a:pt x="8"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97" name="Google Shape;6597;p40"/>
              <p:cNvSpPr/>
              <p:nvPr/>
            </p:nvSpPr>
            <p:spPr>
              <a:xfrm>
                <a:off x="687900" y="1539000"/>
                <a:ext cx="625" cy="825"/>
              </a:xfrm>
              <a:custGeom>
                <a:avLst/>
                <a:gdLst/>
                <a:ahLst/>
                <a:cxnLst/>
                <a:rect l="l" t="t" r="r" b="b"/>
                <a:pathLst>
                  <a:path w="25" h="33" extrusionOk="0">
                    <a:moveTo>
                      <a:pt x="24" y="1"/>
                    </a:moveTo>
                    <a:cubicBezTo>
                      <a:pt x="24" y="1"/>
                      <a:pt x="24" y="1"/>
                      <a:pt x="24" y="2"/>
                    </a:cubicBezTo>
                    <a:cubicBezTo>
                      <a:pt x="23" y="2"/>
                      <a:pt x="23" y="1"/>
                      <a:pt x="22" y="1"/>
                    </a:cubicBezTo>
                    <a:cubicBezTo>
                      <a:pt x="15" y="1"/>
                      <a:pt x="5" y="28"/>
                      <a:pt x="1" y="32"/>
                    </a:cubicBezTo>
                    <a:cubicBezTo>
                      <a:pt x="17" y="3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98" name="Google Shape;6598;p40"/>
              <p:cNvSpPr/>
              <p:nvPr/>
            </p:nvSpPr>
            <p:spPr>
              <a:xfrm>
                <a:off x="692250" y="1538175"/>
                <a:ext cx="775" cy="600"/>
              </a:xfrm>
              <a:custGeom>
                <a:avLst/>
                <a:gdLst/>
                <a:ahLst/>
                <a:cxnLst/>
                <a:rect l="l" t="t" r="r" b="b"/>
                <a:pathLst>
                  <a:path w="31" h="24" extrusionOk="0">
                    <a:moveTo>
                      <a:pt x="31" y="0"/>
                    </a:moveTo>
                    <a:lnTo>
                      <a:pt x="8" y="12"/>
                    </a:lnTo>
                    <a:lnTo>
                      <a:pt x="1" y="24"/>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599" name="Google Shape;6599;p40"/>
              <p:cNvSpPr/>
              <p:nvPr/>
            </p:nvSpPr>
            <p:spPr>
              <a:xfrm>
                <a:off x="693250" y="1538350"/>
                <a:ext cx="2275" cy="1125"/>
              </a:xfrm>
              <a:custGeom>
                <a:avLst/>
                <a:gdLst/>
                <a:ahLst/>
                <a:cxnLst/>
                <a:rect l="l" t="t" r="r" b="b"/>
                <a:pathLst>
                  <a:path w="91" h="45" extrusionOk="0">
                    <a:moveTo>
                      <a:pt x="26" y="0"/>
                    </a:moveTo>
                    <a:lnTo>
                      <a:pt x="0" y="40"/>
                    </a:lnTo>
                    <a:cubicBezTo>
                      <a:pt x="2" y="40"/>
                      <a:pt x="4" y="40"/>
                      <a:pt x="7" y="40"/>
                    </a:cubicBezTo>
                    <a:cubicBezTo>
                      <a:pt x="24" y="40"/>
                      <a:pt x="45" y="35"/>
                      <a:pt x="62" y="35"/>
                    </a:cubicBezTo>
                    <a:cubicBezTo>
                      <a:pt x="74" y="35"/>
                      <a:pt x="83" y="38"/>
                      <a:pt x="88" y="44"/>
                    </a:cubicBezTo>
                    <a:cubicBezTo>
                      <a:pt x="91" y="22"/>
                      <a:pt x="84" y="16"/>
                      <a:pt x="74" y="16"/>
                    </a:cubicBezTo>
                    <a:cubicBezTo>
                      <a:pt x="64" y="16"/>
                      <a:pt x="50" y="22"/>
                      <a:pt x="40" y="22"/>
                    </a:cubicBezTo>
                    <a:cubicBezTo>
                      <a:pt x="34" y="22"/>
                      <a:pt x="29" y="20"/>
                      <a:pt x="26" y="14"/>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00" name="Google Shape;6600;p40"/>
              <p:cNvSpPr/>
              <p:nvPr/>
            </p:nvSpPr>
            <p:spPr>
              <a:xfrm>
                <a:off x="695800" y="1542475"/>
                <a:ext cx="575" cy="425"/>
              </a:xfrm>
              <a:custGeom>
                <a:avLst/>
                <a:gdLst/>
                <a:ahLst/>
                <a:cxnLst/>
                <a:rect l="l" t="t" r="r" b="b"/>
                <a:pathLst>
                  <a:path w="23" h="17" extrusionOk="0">
                    <a:moveTo>
                      <a:pt x="22" y="1"/>
                    </a:moveTo>
                    <a:cubicBezTo>
                      <a:pt x="22" y="1"/>
                      <a:pt x="21" y="1"/>
                      <a:pt x="21" y="1"/>
                    </a:cubicBezTo>
                    <a:lnTo>
                      <a:pt x="21" y="1"/>
                    </a:lnTo>
                    <a:cubicBezTo>
                      <a:pt x="22" y="1"/>
                      <a:pt x="22" y="1"/>
                      <a:pt x="22" y="1"/>
                    </a:cubicBezTo>
                    <a:close/>
                    <a:moveTo>
                      <a:pt x="21" y="1"/>
                    </a:moveTo>
                    <a:lnTo>
                      <a:pt x="21" y="1"/>
                    </a:lnTo>
                    <a:cubicBezTo>
                      <a:pt x="19" y="2"/>
                      <a:pt x="13" y="4"/>
                      <a:pt x="0" y="5"/>
                    </a:cubicBezTo>
                    <a:lnTo>
                      <a:pt x="0" y="12"/>
                    </a:lnTo>
                    <a:cubicBezTo>
                      <a:pt x="5" y="12"/>
                      <a:pt x="9" y="14"/>
                      <a:pt x="14" y="16"/>
                    </a:cubicBezTo>
                    <a:cubicBezTo>
                      <a:pt x="15" y="7"/>
                      <a:pt x="19"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01" name="Google Shape;6601;p40"/>
              <p:cNvSpPr/>
              <p:nvPr/>
            </p:nvSpPr>
            <p:spPr>
              <a:xfrm>
                <a:off x="695625" y="1542750"/>
                <a:ext cx="275" cy="250"/>
              </a:xfrm>
              <a:custGeom>
                <a:avLst/>
                <a:gdLst/>
                <a:ahLst/>
                <a:cxnLst/>
                <a:rect l="l" t="t" r="r" b="b"/>
                <a:pathLst>
                  <a:path w="11" h="10" extrusionOk="0">
                    <a:moveTo>
                      <a:pt x="8" y="0"/>
                    </a:moveTo>
                    <a:cubicBezTo>
                      <a:pt x="1" y="0"/>
                      <a:pt x="5" y="9"/>
                      <a:pt x="8" y="9"/>
                    </a:cubicBezTo>
                    <a:cubicBezTo>
                      <a:pt x="9" y="9"/>
                      <a:pt x="10" y="7"/>
                      <a:pt x="9" y="1"/>
                    </a:cubicBezTo>
                    <a:cubicBezTo>
                      <a:pt x="9" y="1"/>
                      <a:pt x="8"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02" name="Google Shape;6602;p40"/>
              <p:cNvSpPr/>
              <p:nvPr/>
            </p:nvSpPr>
            <p:spPr>
              <a:xfrm>
                <a:off x="696950" y="1542875"/>
                <a:ext cx="725" cy="1050"/>
              </a:xfrm>
              <a:custGeom>
                <a:avLst/>
                <a:gdLst/>
                <a:ahLst/>
                <a:cxnLst/>
                <a:rect l="l" t="t" r="r" b="b"/>
                <a:pathLst>
                  <a:path w="29" h="42" extrusionOk="0">
                    <a:moveTo>
                      <a:pt x="24" y="0"/>
                    </a:moveTo>
                    <a:lnTo>
                      <a:pt x="0" y="14"/>
                    </a:lnTo>
                    <a:cubicBezTo>
                      <a:pt x="0" y="28"/>
                      <a:pt x="17" y="35"/>
                      <a:pt x="7" y="42"/>
                    </a:cubicBezTo>
                    <a:cubicBezTo>
                      <a:pt x="28" y="37"/>
                      <a:pt x="28"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03" name="Google Shape;6603;p40"/>
              <p:cNvSpPr/>
              <p:nvPr/>
            </p:nvSpPr>
            <p:spPr>
              <a:xfrm>
                <a:off x="697925" y="1541950"/>
                <a:ext cx="325" cy="275"/>
              </a:xfrm>
              <a:custGeom>
                <a:avLst/>
                <a:gdLst/>
                <a:ahLst/>
                <a:cxnLst/>
                <a:rect l="l" t="t" r="r" b="b"/>
                <a:pathLst>
                  <a:path w="13" h="11" extrusionOk="0">
                    <a:moveTo>
                      <a:pt x="12" y="0"/>
                    </a:moveTo>
                    <a:lnTo>
                      <a:pt x="1" y="7"/>
                    </a:lnTo>
                    <a:cubicBezTo>
                      <a:pt x="1" y="9"/>
                      <a:pt x="1" y="11"/>
                      <a:pt x="3" y="11"/>
                    </a:cubicBezTo>
                    <a:cubicBezTo>
                      <a:pt x="4" y="11"/>
                      <a:pt x="7" y="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04" name="Google Shape;6604;p40"/>
              <p:cNvSpPr/>
              <p:nvPr/>
            </p:nvSpPr>
            <p:spPr>
              <a:xfrm>
                <a:off x="697350" y="1541750"/>
                <a:ext cx="650" cy="675"/>
              </a:xfrm>
              <a:custGeom>
                <a:avLst/>
                <a:gdLst/>
                <a:ahLst/>
                <a:cxnLst/>
                <a:rect l="l" t="t" r="r" b="b"/>
                <a:pathLst>
                  <a:path w="26" h="27" extrusionOk="0">
                    <a:moveTo>
                      <a:pt x="24" y="1"/>
                    </a:moveTo>
                    <a:cubicBezTo>
                      <a:pt x="23" y="1"/>
                      <a:pt x="20" y="5"/>
                      <a:pt x="15" y="17"/>
                    </a:cubicBezTo>
                    <a:cubicBezTo>
                      <a:pt x="16" y="13"/>
                      <a:pt x="16" y="12"/>
                      <a:pt x="16" y="12"/>
                    </a:cubicBezTo>
                    <a:cubicBezTo>
                      <a:pt x="15" y="12"/>
                      <a:pt x="9" y="20"/>
                      <a:pt x="1" y="27"/>
                    </a:cubicBezTo>
                    <a:lnTo>
                      <a:pt x="24" y="15"/>
                    </a:lnTo>
                    <a:cubicBezTo>
                      <a:pt x="24" y="1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05" name="Google Shape;6605;p40"/>
              <p:cNvSpPr/>
              <p:nvPr/>
            </p:nvSpPr>
            <p:spPr>
              <a:xfrm>
                <a:off x="696200" y="1541125"/>
                <a:ext cx="1075" cy="1025"/>
              </a:xfrm>
              <a:custGeom>
                <a:avLst/>
                <a:gdLst/>
                <a:ahLst/>
                <a:cxnLst/>
                <a:rect l="l" t="t" r="r" b="b"/>
                <a:pathLst>
                  <a:path w="43" h="41" extrusionOk="0">
                    <a:moveTo>
                      <a:pt x="42" y="1"/>
                    </a:moveTo>
                    <a:cubicBezTo>
                      <a:pt x="7" y="1"/>
                      <a:pt x="0" y="40"/>
                      <a:pt x="37" y="40"/>
                    </a:cubicBezTo>
                    <a:cubicBezTo>
                      <a:pt x="30" y="24"/>
                      <a:pt x="19" y="15"/>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06" name="Google Shape;6606;p40"/>
              <p:cNvSpPr/>
              <p:nvPr/>
            </p:nvSpPr>
            <p:spPr>
              <a:xfrm>
                <a:off x="695450" y="1537600"/>
                <a:ext cx="600" cy="675"/>
              </a:xfrm>
              <a:custGeom>
                <a:avLst/>
                <a:gdLst/>
                <a:ahLst/>
                <a:cxnLst/>
                <a:rect l="l" t="t" r="r" b="b"/>
                <a:pathLst>
                  <a:path w="24" h="27" extrusionOk="0">
                    <a:moveTo>
                      <a:pt x="16" y="0"/>
                    </a:moveTo>
                    <a:lnTo>
                      <a:pt x="0" y="17"/>
                    </a:lnTo>
                    <a:cubicBezTo>
                      <a:pt x="1" y="16"/>
                      <a:pt x="2" y="15"/>
                      <a:pt x="3" y="15"/>
                    </a:cubicBezTo>
                    <a:cubicBezTo>
                      <a:pt x="9" y="15"/>
                      <a:pt x="15" y="26"/>
                      <a:pt x="19" y="26"/>
                    </a:cubicBezTo>
                    <a:cubicBezTo>
                      <a:pt x="21" y="26"/>
                      <a:pt x="22" y="25"/>
                      <a:pt x="23" y="21"/>
                    </a:cubicBezTo>
                    <a:lnTo>
                      <a:pt x="1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07" name="Google Shape;6607;p40"/>
              <p:cNvSpPr/>
              <p:nvPr/>
            </p:nvSpPr>
            <p:spPr>
              <a:xfrm>
                <a:off x="699900" y="1542975"/>
                <a:ext cx="425" cy="1250"/>
              </a:xfrm>
              <a:custGeom>
                <a:avLst/>
                <a:gdLst/>
                <a:ahLst/>
                <a:cxnLst/>
                <a:rect l="l" t="t" r="r" b="b"/>
                <a:pathLst>
                  <a:path w="17" h="50" extrusionOk="0">
                    <a:moveTo>
                      <a:pt x="17" y="1"/>
                    </a:moveTo>
                    <a:lnTo>
                      <a:pt x="1" y="12"/>
                    </a:lnTo>
                    <a:cubicBezTo>
                      <a:pt x="5" y="22"/>
                      <a:pt x="14" y="29"/>
                      <a:pt x="15" y="42"/>
                    </a:cubicBezTo>
                    <a:lnTo>
                      <a:pt x="15" y="42"/>
                    </a:lnTo>
                    <a:cubicBezTo>
                      <a:pt x="15" y="28"/>
                      <a:pt x="17" y="15"/>
                      <a:pt x="17" y="1"/>
                    </a:cubicBezTo>
                    <a:close/>
                    <a:moveTo>
                      <a:pt x="15" y="42"/>
                    </a:moveTo>
                    <a:cubicBezTo>
                      <a:pt x="15" y="44"/>
                      <a:pt x="15" y="47"/>
                      <a:pt x="15" y="50"/>
                    </a:cubicBezTo>
                    <a:cubicBezTo>
                      <a:pt x="15" y="47"/>
                      <a:pt x="15" y="44"/>
                      <a:pt x="15"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08" name="Google Shape;6608;p40"/>
              <p:cNvSpPr/>
              <p:nvPr/>
            </p:nvSpPr>
            <p:spPr>
              <a:xfrm>
                <a:off x="700300" y="1542550"/>
                <a:ext cx="675" cy="450"/>
              </a:xfrm>
              <a:custGeom>
                <a:avLst/>
                <a:gdLst/>
                <a:ahLst/>
                <a:cxnLst/>
                <a:rect l="l" t="t" r="r" b="b"/>
                <a:pathLst>
                  <a:path w="27" h="18" extrusionOk="0">
                    <a:moveTo>
                      <a:pt x="18" y="0"/>
                    </a:moveTo>
                    <a:cubicBezTo>
                      <a:pt x="6" y="0"/>
                      <a:pt x="3" y="8"/>
                      <a:pt x="1" y="18"/>
                    </a:cubicBezTo>
                    <a:lnTo>
                      <a:pt x="26" y="2"/>
                    </a:lnTo>
                    <a:cubicBezTo>
                      <a:pt x="23" y="1"/>
                      <a:pt x="20"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09" name="Google Shape;6609;p40"/>
              <p:cNvSpPr/>
              <p:nvPr/>
            </p:nvSpPr>
            <p:spPr>
              <a:xfrm>
                <a:off x="697650" y="1540425"/>
                <a:ext cx="1225" cy="900"/>
              </a:xfrm>
              <a:custGeom>
                <a:avLst/>
                <a:gdLst/>
                <a:ahLst/>
                <a:cxnLst/>
                <a:rect l="l" t="t" r="r" b="b"/>
                <a:pathLst>
                  <a:path w="49" h="36" extrusionOk="0">
                    <a:moveTo>
                      <a:pt x="42" y="1"/>
                    </a:moveTo>
                    <a:lnTo>
                      <a:pt x="0" y="36"/>
                    </a:lnTo>
                    <a:lnTo>
                      <a:pt x="0" y="36"/>
                    </a:lnTo>
                    <a:lnTo>
                      <a:pt x="49" y="3"/>
                    </a:lnTo>
                    <a:lnTo>
                      <a:pt x="4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10" name="Google Shape;6610;p40"/>
              <p:cNvSpPr/>
              <p:nvPr/>
            </p:nvSpPr>
            <p:spPr>
              <a:xfrm>
                <a:off x="701825" y="1544250"/>
                <a:ext cx="700" cy="1025"/>
              </a:xfrm>
              <a:custGeom>
                <a:avLst/>
                <a:gdLst/>
                <a:ahLst/>
                <a:cxnLst/>
                <a:rect l="l" t="t" r="r" b="b"/>
                <a:pathLst>
                  <a:path w="28" h="41" extrusionOk="0">
                    <a:moveTo>
                      <a:pt x="28" y="1"/>
                    </a:moveTo>
                    <a:lnTo>
                      <a:pt x="16" y="15"/>
                    </a:lnTo>
                    <a:lnTo>
                      <a:pt x="0" y="40"/>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11" name="Google Shape;6611;p40"/>
              <p:cNvSpPr/>
              <p:nvPr/>
            </p:nvSpPr>
            <p:spPr>
              <a:xfrm>
                <a:off x="703325" y="1544675"/>
                <a:ext cx="1300" cy="1350"/>
              </a:xfrm>
              <a:custGeom>
                <a:avLst/>
                <a:gdLst/>
                <a:ahLst/>
                <a:cxnLst/>
                <a:rect l="l" t="t" r="r" b="b"/>
                <a:pathLst>
                  <a:path w="52" h="54" extrusionOk="0">
                    <a:moveTo>
                      <a:pt x="12" y="0"/>
                    </a:moveTo>
                    <a:lnTo>
                      <a:pt x="12" y="0"/>
                    </a:lnTo>
                    <a:cubicBezTo>
                      <a:pt x="0" y="21"/>
                      <a:pt x="19" y="40"/>
                      <a:pt x="7" y="53"/>
                    </a:cubicBezTo>
                    <a:cubicBezTo>
                      <a:pt x="24" y="51"/>
                      <a:pt x="38" y="33"/>
                      <a:pt x="51" y="16"/>
                    </a:cubicBezTo>
                    <a:lnTo>
                      <a:pt x="51" y="16"/>
                    </a:lnTo>
                    <a:cubicBezTo>
                      <a:pt x="47" y="19"/>
                      <a:pt x="43" y="21"/>
                      <a:pt x="38" y="21"/>
                    </a:cubicBezTo>
                    <a:cubicBezTo>
                      <a:pt x="30" y="21"/>
                      <a:pt x="21" y="1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12" name="Google Shape;6612;p40"/>
              <p:cNvSpPr/>
              <p:nvPr/>
            </p:nvSpPr>
            <p:spPr>
              <a:xfrm>
                <a:off x="704600" y="1544425"/>
                <a:ext cx="600" cy="675"/>
              </a:xfrm>
              <a:custGeom>
                <a:avLst/>
                <a:gdLst/>
                <a:ahLst/>
                <a:cxnLst/>
                <a:rect l="l" t="t" r="r" b="b"/>
                <a:pathLst>
                  <a:path w="24" h="27" extrusionOk="0">
                    <a:moveTo>
                      <a:pt x="24" y="1"/>
                    </a:moveTo>
                    <a:lnTo>
                      <a:pt x="24" y="1"/>
                    </a:lnTo>
                    <a:cubicBezTo>
                      <a:pt x="14" y="8"/>
                      <a:pt x="7" y="17"/>
                      <a:pt x="0" y="26"/>
                    </a:cubicBezTo>
                    <a:cubicBezTo>
                      <a:pt x="10" y="19"/>
                      <a:pt x="17" y="1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13" name="Google Shape;6613;p40"/>
              <p:cNvSpPr/>
              <p:nvPr/>
            </p:nvSpPr>
            <p:spPr>
              <a:xfrm>
                <a:off x="701700" y="1542875"/>
                <a:ext cx="325" cy="950"/>
              </a:xfrm>
              <a:custGeom>
                <a:avLst/>
                <a:gdLst/>
                <a:ahLst/>
                <a:cxnLst/>
                <a:rect l="l" t="t" r="r" b="b"/>
                <a:pathLst>
                  <a:path w="13" h="38" extrusionOk="0">
                    <a:moveTo>
                      <a:pt x="3" y="0"/>
                    </a:moveTo>
                    <a:cubicBezTo>
                      <a:pt x="1" y="14"/>
                      <a:pt x="5" y="26"/>
                      <a:pt x="12" y="37"/>
                    </a:cubicBezTo>
                    <a:lnTo>
                      <a:pt x="10" y="3"/>
                    </a:lnTo>
                    <a:cubicBezTo>
                      <a:pt x="7" y="3"/>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14" name="Google Shape;6614;p40"/>
              <p:cNvSpPr/>
              <p:nvPr/>
            </p:nvSpPr>
            <p:spPr>
              <a:xfrm>
                <a:off x="701925" y="1542925"/>
                <a:ext cx="500" cy="150"/>
              </a:xfrm>
              <a:custGeom>
                <a:avLst/>
                <a:gdLst/>
                <a:ahLst/>
                <a:cxnLst/>
                <a:rect l="l" t="t" r="r" b="b"/>
                <a:pathLst>
                  <a:path w="20" h="6" extrusionOk="0">
                    <a:moveTo>
                      <a:pt x="1" y="1"/>
                    </a:moveTo>
                    <a:lnTo>
                      <a:pt x="19"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15" name="Google Shape;6615;p40"/>
              <p:cNvSpPr/>
              <p:nvPr/>
            </p:nvSpPr>
            <p:spPr>
              <a:xfrm>
                <a:off x="701700" y="1542800"/>
                <a:ext cx="75" cy="100"/>
              </a:xfrm>
              <a:custGeom>
                <a:avLst/>
                <a:gdLst/>
                <a:ahLst/>
                <a:cxnLst/>
                <a:rect l="l" t="t" r="r" b="b"/>
                <a:pathLst>
                  <a:path w="3" h="4" extrusionOk="0">
                    <a:moveTo>
                      <a:pt x="2" y="1"/>
                    </a:moveTo>
                    <a:cubicBezTo>
                      <a:pt x="2" y="1"/>
                      <a:pt x="2" y="1"/>
                      <a:pt x="1" y="3"/>
                    </a:cubicBezTo>
                    <a:lnTo>
                      <a:pt x="3" y="3"/>
                    </a:lnTo>
                    <a:cubicBezTo>
                      <a:pt x="3" y="2"/>
                      <a:pt x="3"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16" name="Google Shape;6616;p40"/>
              <p:cNvSpPr/>
              <p:nvPr/>
            </p:nvSpPr>
            <p:spPr>
              <a:xfrm>
                <a:off x="699800" y="1539850"/>
                <a:ext cx="1100" cy="1650"/>
              </a:xfrm>
              <a:custGeom>
                <a:avLst/>
                <a:gdLst/>
                <a:ahLst/>
                <a:cxnLst/>
                <a:rect l="l" t="t" r="r" b="b"/>
                <a:pathLst>
                  <a:path w="44" h="66" extrusionOk="0">
                    <a:moveTo>
                      <a:pt x="28" y="1"/>
                    </a:moveTo>
                    <a:lnTo>
                      <a:pt x="28" y="1"/>
                    </a:lnTo>
                    <a:cubicBezTo>
                      <a:pt x="14" y="21"/>
                      <a:pt x="25" y="41"/>
                      <a:pt x="3" y="63"/>
                    </a:cubicBezTo>
                    <a:lnTo>
                      <a:pt x="3" y="63"/>
                    </a:lnTo>
                    <a:cubicBezTo>
                      <a:pt x="19" y="48"/>
                      <a:pt x="43" y="34"/>
                      <a:pt x="28" y="1"/>
                    </a:cubicBezTo>
                    <a:close/>
                    <a:moveTo>
                      <a:pt x="3" y="63"/>
                    </a:moveTo>
                    <a:cubicBezTo>
                      <a:pt x="2" y="64"/>
                      <a:pt x="1" y="65"/>
                      <a:pt x="0" y="66"/>
                    </a:cubicBezTo>
                    <a:cubicBezTo>
                      <a:pt x="1" y="65"/>
                      <a:pt x="2" y="64"/>
                      <a:pt x="3" y="6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17" name="Google Shape;6617;p40"/>
              <p:cNvSpPr/>
              <p:nvPr/>
            </p:nvSpPr>
            <p:spPr>
              <a:xfrm>
                <a:off x="701000" y="1541475"/>
                <a:ext cx="725" cy="850"/>
              </a:xfrm>
              <a:custGeom>
                <a:avLst/>
                <a:gdLst/>
                <a:ahLst/>
                <a:cxnLst/>
                <a:rect l="l" t="t" r="r" b="b"/>
                <a:pathLst>
                  <a:path w="29" h="34" extrusionOk="0">
                    <a:moveTo>
                      <a:pt x="8" y="1"/>
                    </a:moveTo>
                    <a:cubicBezTo>
                      <a:pt x="5" y="10"/>
                      <a:pt x="8" y="24"/>
                      <a:pt x="1" y="33"/>
                    </a:cubicBezTo>
                    <a:lnTo>
                      <a:pt x="29" y="1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18" name="Google Shape;6618;p40"/>
              <p:cNvSpPr/>
              <p:nvPr/>
            </p:nvSpPr>
            <p:spPr>
              <a:xfrm>
                <a:off x="701650" y="1541600"/>
                <a:ext cx="375" cy="300"/>
              </a:xfrm>
              <a:custGeom>
                <a:avLst/>
                <a:gdLst/>
                <a:ahLst/>
                <a:cxnLst/>
                <a:rect l="l" t="t" r="r" b="b"/>
                <a:pathLst>
                  <a:path w="15" h="12" extrusionOk="0">
                    <a:moveTo>
                      <a:pt x="14" y="0"/>
                    </a:moveTo>
                    <a:lnTo>
                      <a:pt x="0" y="7"/>
                    </a:lnTo>
                    <a:lnTo>
                      <a:pt x="9" y="12"/>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19" name="Google Shape;6619;p40"/>
              <p:cNvSpPr/>
              <p:nvPr/>
            </p:nvSpPr>
            <p:spPr>
              <a:xfrm>
                <a:off x="703950" y="1542875"/>
                <a:ext cx="1200" cy="725"/>
              </a:xfrm>
              <a:custGeom>
                <a:avLst/>
                <a:gdLst/>
                <a:ahLst/>
                <a:cxnLst/>
                <a:rect l="l" t="t" r="r" b="b"/>
                <a:pathLst>
                  <a:path w="48" h="29" extrusionOk="0">
                    <a:moveTo>
                      <a:pt x="13" y="0"/>
                    </a:moveTo>
                    <a:cubicBezTo>
                      <a:pt x="8" y="10"/>
                      <a:pt x="1" y="28"/>
                      <a:pt x="15" y="28"/>
                    </a:cubicBezTo>
                    <a:cubicBezTo>
                      <a:pt x="21" y="20"/>
                      <a:pt x="32" y="14"/>
                      <a:pt x="43" y="14"/>
                    </a:cubicBezTo>
                    <a:cubicBezTo>
                      <a:pt x="44" y="14"/>
                      <a:pt x="46" y="14"/>
                      <a:pt x="47" y="14"/>
                    </a:cubicBezTo>
                    <a:cubicBezTo>
                      <a:pt x="38" y="5"/>
                      <a:pt x="24"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20" name="Google Shape;6620;p40"/>
              <p:cNvSpPr/>
              <p:nvPr/>
            </p:nvSpPr>
            <p:spPr>
              <a:xfrm>
                <a:off x="703150" y="1543075"/>
                <a:ext cx="75" cy="100"/>
              </a:xfrm>
              <a:custGeom>
                <a:avLst/>
                <a:gdLst/>
                <a:ahLst/>
                <a:cxnLst/>
                <a:rect l="l" t="t" r="r" b="b"/>
                <a:pathLst>
                  <a:path w="3" h="4" extrusionOk="0">
                    <a:moveTo>
                      <a:pt x="3" y="0"/>
                    </a:moveTo>
                    <a:cubicBezTo>
                      <a:pt x="2" y="0"/>
                      <a:pt x="2" y="2"/>
                      <a:pt x="1" y="4"/>
                    </a:cubicBezTo>
                    <a:lnTo>
                      <a:pt x="3" y="4"/>
                    </a:ln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21" name="Google Shape;6621;p40"/>
              <p:cNvSpPr/>
              <p:nvPr/>
            </p:nvSpPr>
            <p:spPr>
              <a:xfrm>
                <a:off x="708025" y="1543275"/>
                <a:ext cx="75" cy="150"/>
              </a:xfrm>
              <a:custGeom>
                <a:avLst/>
                <a:gdLst/>
                <a:ahLst/>
                <a:cxnLst/>
                <a:rect l="l" t="t" r="r" b="b"/>
                <a:pathLst>
                  <a:path w="3" h="6" extrusionOk="0">
                    <a:moveTo>
                      <a:pt x="0" y="0"/>
                    </a:moveTo>
                    <a:lnTo>
                      <a:pt x="0" y="5"/>
                    </a:lnTo>
                    <a:lnTo>
                      <a:pt x="3" y="5"/>
                    </a:lnTo>
                    <a:cubicBezTo>
                      <a:pt x="0" y="5"/>
                      <a:pt x="0"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22" name="Google Shape;6622;p40"/>
              <p:cNvSpPr/>
              <p:nvPr/>
            </p:nvSpPr>
            <p:spPr>
              <a:xfrm>
                <a:off x="703675" y="1542600"/>
                <a:ext cx="625" cy="350"/>
              </a:xfrm>
              <a:custGeom>
                <a:avLst/>
                <a:gdLst/>
                <a:ahLst/>
                <a:cxnLst/>
                <a:rect l="l" t="t" r="r" b="b"/>
                <a:pathLst>
                  <a:path w="25" h="14" extrusionOk="0">
                    <a:moveTo>
                      <a:pt x="15" y="0"/>
                    </a:moveTo>
                    <a:cubicBezTo>
                      <a:pt x="10" y="0"/>
                      <a:pt x="5" y="7"/>
                      <a:pt x="0" y="14"/>
                    </a:cubicBezTo>
                    <a:cubicBezTo>
                      <a:pt x="5" y="12"/>
                      <a:pt x="10" y="10"/>
                      <a:pt x="16" y="10"/>
                    </a:cubicBezTo>
                    <a:cubicBezTo>
                      <a:pt x="18" y="10"/>
                      <a:pt x="21" y="11"/>
                      <a:pt x="24" y="11"/>
                    </a:cubicBezTo>
                    <a:cubicBezTo>
                      <a:pt x="24" y="6"/>
                      <a:pt x="25" y="3"/>
                      <a:pt x="24" y="3"/>
                    </a:cubicBezTo>
                    <a:cubicBezTo>
                      <a:pt x="23" y="3"/>
                      <a:pt x="22" y="4"/>
                      <a:pt x="21" y="4"/>
                    </a:cubicBezTo>
                    <a:cubicBezTo>
                      <a:pt x="19" y="2"/>
                      <a:pt x="17"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23" name="Google Shape;6623;p40"/>
              <p:cNvSpPr/>
              <p:nvPr/>
            </p:nvSpPr>
            <p:spPr>
              <a:xfrm>
                <a:off x="705650" y="1543625"/>
                <a:ext cx="425" cy="600"/>
              </a:xfrm>
              <a:custGeom>
                <a:avLst/>
                <a:gdLst/>
                <a:ahLst/>
                <a:cxnLst/>
                <a:rect l="l" t="t" r="r" b="b"/>
                <a:pathLst>
                  <a:path w="17" h="24" extrusionOk="0">
                    <a:moveTo>
                      <a:pt x="0" y="0"/>
                    </a:moveTo>
                    <a:lnTo>
                      <a:pt x="0" y="0"/>
                    </a:lnTo>
                    <a:cubicBezTo>
                      <a:pt x="4" y="10"/>
                      <a:pt x="9" y="24"/>
                      <a:pt x="14" y="24"/>
                    </a:cubicBezTo>
                    <a:cubicBezTo>
                      <a:pt x="15" y="24"/>
                      <a:pt x="16" y="23"/>
                      <a:pt x="16" y="21"/>
                    </a:cubicBezTo>
                    <a:cubicBezTo>
                      <a:pt x="12" y="14"/>
                      <a:pt x="7"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24" name="Google Shape;6624;p40"/>
              <p:cNvSpPr/>
              <p:nvPr/>
            </p:nvSpPr>
            <p:spPr>
              <a:xfrm>
                <a:off x="703200" y="1543400"/>
                <a:ext cx="100" cy="175"/>
              </a:xfrm>
              <a:custGeom>
                <a:avLst/>
                <a:gdLst/>
                <a:ahLst/>
                <a:cxnLst/>
                <a:rect l="l" t="t" r="r" b="b"/>
                <a:pathLst>
                  <a:path w="4" h="7" extrusionOk="0">
                    <a:moveTo>
                      <a:pt x="3" y="0"/>
                    </a:moveTo>
                    <a:lnTo>
                      <a:pt x="1" y="2"/>
                    </a:lnTo>
                    <a:cubicBezTo>
                      <a:pt x="2" y="5"/>
                      <a:pt x="2" y="7"/>
                      <a:pt x="3" y="7"/>
                    </a:cubicBezTo>
                    <a:cubicBezTo>
                      <a:pt x="3" y="7"/>
                      <a:pt x="3" y="4"/>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25" name="Google Shape;6625;p40"/>
              <p:cNvSpPr/>
              <p:nvPr/>
            </p:nvSpPr>
            <p:spPr>
              <a:xfrm>
                <a:off x="703200" y="1542925"/>
                <a:ext cx="500" cy="500"/>
              </a:xfrm>
              <a:custGeom>
                <a:avLst/>
                <a:gdLst/>
                <a:ahLst/>
                <a:cxnLst/>
                <a:rect l="l" t="t" r="r" b="b"/>
                <a:pathLst>
                  <a:path w="20" h="20" extrusionOk="0">
                    <a:moveTo>
                      <a:pt x="19" y="1"/>
                    </a:moveTo>
                    <a:cubicBezTo>
                      <a:pt x="12" y="3"/>
                      <a:pt x="8" y="5"/>
                      <a:pt x="1" y="10"/>
                    </a:cubicBezTo>
                    <a:cubicBezTo>
                      <a:pt x="1" y="12"/>
                      <a:pt x="1" y="14"/>
                      <a:pt x="3" y="19"/>
                    </a:cubicBezTo>
                    <a:cubicBezTo>
                      <a:pt x="10" y="12"/>
                      <a:pt x="15"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26" name="Google Shape;6626;p40"/>
              <p:cNvSpPr/>
              <p:nvPr/>
            </p:nvSpPr>
            <p:spPr>
              <a:xfrm>
                <a:off x="707500" y="1538000"/>
                <a:ext cx="2275" cy="5300"/>
              </a:xfrm>
              <a:custGeom>
                <a:avLst/>
                <a:gdLst/>
                <a:ahLst/>
                <a:cxnLst/>
                <a:rect l="l" t="t" r="r" b="b"/>
                <a:pathLst>
                  <a:path w="91" h="212" extrusionOk="0">
                    <a:moveTo>
                      <a:pt x="65" y="1"/>
                    </a:moveTo>
                    <a:lnTo>
                      <a:pt x="65" y="1"/>
                    </a:lnTo>
                    <a:cubicBezTo>
                      <a:pt x="64" y="22"/>
                      <a:pt x="52" y="42"/>
                      <a:pt x="39" y="42"/>
                    </a:cubicBezTo>
                    <a:cubicBezTo>
                      <a:pt x="33" y="42"/>
                      <a:pt x="27" y="37"/>
                      <a:pt x="21" y="26"/>
                    </a:cubicBezTo>
                    <a:cubicBezTo>
                      <a:pt x="0" y="47"/>
                      <a:pt x="5" y="151"/>
                      <a:pt x="21" y="211"/>
                    </a:cubicBezTo>
                    <a:cubicBezTo>
                      <a:pt x="21" y="193"/>
                      <a:pt x="31" y="177"/>
                      <a:pt x="44" y="167"/>
                    </a:cubicBezTo>
                    <a:cubicBezTo>
                      <a:pt x="37" y="149"/>
                      <a:pt x="0" y="126"/>
                      <a:pt x="19" y="98"/>
                    </a:cubicBezTo>
                    <a:cubicBezTo>
                      <a:pt x="25" y="94"/>
                      <a:pt x="30" y="93"/>
                      <a:pt x="34" y="93"/>
                    </a:cubicBezTo>
                    <a:cubicBezTo>
                      <a:pt x="47" y="93"/>
                      <a:pt x="45" y="113"/>
                      <a:pt x="54" y="126"/>
                    </a:cubicBezTo>
                    <a:cubicBezTo>
                      <a:pt x="44" y="86"/>
                      <a:pt x="91" y="68"/>
                      <a:pt x="84" y="12"/>
                    </a:cubicBezTo>
                    <a:lnTo>
                      <a:pt x="84" y="12"/>
                    </a:lnTo>
                    <a:lnTo>
                      <a:pt x="63" y="33"/>
                    </a:lnTo>
                    <a:cubicBezTo>
                      <a:pt x="63" y="24"/>
                      <a:pt x="70" y="10"/>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27" name="Google Shape;6627;p40"/>
              <p:cNvSpPr/>
              <p:nvPr/>
            </p:nvSpPr>
            <p:spPr>
              <a:xfrm>
                <a:off x="706750" y="1543100"/>
                <a:ext cx="1225" cy="1250"/>
              </a:xfrm>
              <a:custGeom>
                <a:avLst/>
                <a:gdLst/>
                <a:ahLst/>
                <a:cxnLst/>
                <a:rect l="l" t="t" r="r" b="b"/>
                <a:pathLst>
                  <a:path w="49" h="50" extrusionOk="0">
                    <a:moveTo>
                      <a:pt x="10" y="1"/>
                    </a:moveTo>
                    <a:lnTo>
                      <a:pt x="0" y="5"/>
                    </a:lnTo>
                    <a:cubicBezTo>
                      <a:pt x="10" y="12"/>
                      <a:pt x="16" y="24"/>
                      <a:pt x="28" y="49"/>
                    </a:cubicBezTo>
                    <a:cubicBezTo>
                      <a:pt x="40" y="40"/>
                      <a:pt x="47" y="26"/>
                      <a:pt x="49" y="12"/>
                    </a:cubicBezTo>
                    <a:lnTo>
                      <a:pt x="7" y="5"/>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28" name="Google Shape;6628;p40"/>
              <p:cNvSpPr/>
              <p:nvPr/>
            </p:nvSpPr>
            <p:spPr>
              <a:xfrm>
                <a:off x="705125" y="1541025"/>
                <a:ext cx="1650" cy="2675"/>
              </a:xfrm>
              <a:custGeom>
                <a:avLst/>
                <a:gdLst/>
                <a:ahLst/>
                <a:cxnLst/>
                <a:rect l="l" t="t" r="r" b="b"/>
                <a:pathLst>
                  <a:path w="66" h="107" extrusionOk="0">
                    <a:moveTo>
                      <a:pt x="24" y="86"/>
                    </a:moveTo>
                    <a:lnTo>
                      <a:pt x="24" y="86"/>
                    </a:lnTo>
                    <a:cubicBezTo>
                      <a:pt x="35" y="93"/>
                      <a:pt x="24" y="95"/>
                      <a:pt x="21" y="97"/>
                    </a:cubicBezTo>
                    <a:lnTo>
                      <a:pt x="21" y="102"/>
                    </a:lnTo>
                    <a:cubicBezTo>
                      <a:pt x="19" y="99"/>
                      <a:pt x="19" y="97"/>
                      <a:pt x="20" y="97"/>
                    </a:cubicBezTo>
                    <a:cubicBezTo>
                      <a:pt x="20" y="97"/>
                      <a:pt x="21" y="97"/>
                      <a:pt x="21" y="97"/>
                    </a:cubicBezTo>
                    <a:cubicBezTo>
                      <a:pt x="21" y="93"/>
                      <a:pt x="24" y="90"/>
                      <a:pt x="24" y="86"/>
                    </a:cubicBezTo>
                    <a:close/>
                    <a:moveTo>
                      <a:pt x="49" y="0"/>
                    </a:moveTo>
                    <a:cubicBezTo>
                      <a:pt x="24" y="0"/>
                      <a:pt x="28" y="28"/>
                      <a:pt x="12" y="42"/>
                    </a:cubicBezTo>
                    <a:cubicBezTo>
                      <a:pt x="16" y="41"/>
                      <a:pt x="19" y="41"/>
                      <a:pt x="21" y="41"/>
                    </a:cubicBezTo>
                    <a:cubicBezTo>
                      <a:pt x="44" y="41"/>
                      <a:pt x="1" y="60"/>
                      <a:pt x="26" y="81"/>
                    </a:cubicBezTo>
                    <a:cubicBezTo>
                      <a:pt x="19" y="86"/>
                      <a:pt x="10" y="88"/>
                      <a:pt x="0" y="88"/>
                    </a:cubicBezTo>
                    <a:cubicBezTo>
                      <a:pt x="10" y="93"/>
                      <a:pt x="17" y="100"/>
                      <a:pt x="21" y="107"/>
                    </a:cubicBezTo>
                    <a:lnTo>
                      <a:pt x="21" y="104"/>
                    </a:lnTo>
                    <a:lnTo>
                      <a:pt x="65" y="88"/>
                    </a:lnTo>
                    <a:cubicBezTo>
                      <a:pt x="57" y="85"/>
                      <a:pt x="48" y="83"/>
                      <a:pt x="40" y="83"/>
                    </a:cubicBezTo>
                    <a:cubicBezTo>
                      <a:pt x="35" y="83"/>
                      <a:pt x="30" y="84"/>
                      <a:pt x="26" y="86"/>
                    </a:cubicBezTo>
                    <a:cubicBezTo>
                      <a:pt x="35" y="51"/>
                      <a:pt x="58" y="39"/>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29" name="Google Shape;6629;p40"/>
              <p:cNvSpPr/>
              <p:nvPr/>
            </p:nvSpPr>
            <p:spPr>
              <a:xfrm>
                <a:off x="701400" y="1538175"/>
                <a:ext cx="150" cy="250"/>
              </a:xfrm>
              <a:custGeom>
                <a:avLst/>
                <a:gdLst/>
                <a:ahLst/>
                <a:cxnLst/>
                <a:rect l="l" t="t" r="r" b="b"/>
                <a:pathLst>
                  <a:path w="6" h="10" extrusionOk="0">
                    <a:moveTo>
                      <a:pt x="1" y="0"/>
                    </a:moveTo>
                    <a:cubicBezTo>
                      <a:pt x="1" y="3"/>
                      <a:pt x="1" y="5"/>
                      <a:pt x="1" y="10"/>
                    </a:cubicBezTo>
                    <a:cubicBezTo>
                      <a:pt x="3" y="5"/>
                      <a:pt x="6"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30" name="Google Shape;6630;p40"/>
              <p:cNvSpPr/>
              <p:nvPr/>
            </p:nvSpPr>
            <p:spPr>
              <a:xfrm>
                <a:off x="700775" y="1538400"/>
                <a:ext cx="1075" cy="2525"/>
              </a:xfrm>
              <a:custGeom>
                <a:avLst/>
                <a:gdLst/>
                <a:ahLst/>
                <a:cxnLst/>
                <a:rect l="l" t="t" r="r" b="b"/>
                <a:pathLst>
                  <a:path w="43" h="101" extrusionOk="0">
                    <a:moveTo>
                      <a:pt x="26" y="1"/>
                    </a:moveTo>
                    <a:lnTo>
                      <a:pt x="26" y="1"/>
                    </a:lnTo>
                    <a:cubicBezTo>
                      <a:pt x="19" y="8"/>
                      <a:pt x="0" y="19"/>
                      <a:pt x="14" y="40"/>
                    </a:cubicBezTo>
                    <a:lnTo>
                      <a:pt x="19" y="36"/>
                    </a:lnTo>
                    <a:cubicBezTo>
                      <a:pt x="31" y="54"/>
                      <a:pt x="40" y="77"/>
                      <a:pt x="40" y="100"/>
                    </a:cubicBezTo>
                    <a:cubicBezTo>
                      <a:pt x="42" y="70"/>
                      <a:pt x="40" y="42"/>
                      <a:pt x="38" y="15"/>
                    </a:cubicBezTo>
                    <a:cubicBezTo>
                      <a:pt x="34" y="19"/>
                      <a:pt x="30" y="27"/>
                      <a:pt x="23" y="27"/>
                    </a:cubicBezTo>
                    <a:cubicBezTo>
                      <a:pt x="22" y="27"/>
                      <a:pt x="20" y="27"/>
                      <a:pt x="19" y="26"/>
                    </a:cubicBezTo>
                    <a:cubicBezTo>
                      <a:pt x="14" y="15"/>
                      <a:pt x="24" y="10"/>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31" name="Google Shape;6631;p40"/>
              <p:cNvSpPr/>
              <p:nvPr/>
            </p:nvSpPr>
            <p:spPr>
              <a:xfrm>
                <a:off x="703675" y="1539675"/>
                <a:ext cx="900" cy="1125"/>
              </a:xfrm>
              <a:custGeom>
                <a:avLst/>
                <a:gdLst/>
                <a:ahLst/>
                <a:cxnLst/>
                <a:rect l="l" t="t" r="r" b="b"/>
                <a:pathLst>
                  <a:path w="36" h="45" extrusionOk="0">
                    <a:moveTo>
                      <a:pt x="24" y="1"/>
                    </a:moveTo>
                    <a:lnTo>
                      <a:pt x="21" y="19"/>
                    </a:lnTo>
                    <a:cubicBezTo>
                      <a:pt x="18" y="17"/>
                      <a:pt x="16" y="16"/>
                      <a:pt x="14" y="16"/>
                    </a:cubicBezTo>
                    <a:cubicBezTo>
                      <a:pt x="5" y="16"/>
                      <a:pt x="4" y="34"/>
                      <a:pt x="0" y="45"/>
                    </a:cubicBezTo>
                    <a:lnTo>
                      <a:pt x="35" y="31"/>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32" name="Google Shape;6632;p40"/>
              <p:cNvSpPr/>
              <p:nvPr/>
            </p:nvSpPr>
            <p:spPr>
              <a:xfrm>
                <a:off x="707950" y="1543500"/>
                <a:ext cx="625" cy="1250"/>
              </a:xfrm>
              <a:custGeom>
                <a:avLst/>
                <a:gdLst/>
                <a:ahLst/>
                <a:cxnLst/>
                <a:rect l="l" t="t" r="r" b="b"/>
                <a:pathLst>
                  <a:path w="25" h="50" extrusionOk="0">
                    <a:moveTo>
                      <a:pt x="24" y="1"/>
                    </a:moveTo>
                    <a:lnTo>
                      <a:pt x="8" y="15"/>
                    </a:lnTo>
                    <a:lnTo>
                      <a:pt x="1" y="49"/>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33" name="Google Shape;6633;p40"/>
              <p:cNvSpPr/>
              <p:nvPr/>
            </p:nvSpPr>
            <p:spPr>
              <a:xfrm>
                <a:off x="709225" y="1543800"/>
                <a:ext cx="325" cy="775"/>
              </a:xfrm>
              <a:custGeom>
                <a:avLst/>
                <a:gdLst/>
                <a:ahLst/>
                <a:cxnLst/>
                <a:rect l="l" t="t" r="r" b="b"/>
                <a:pathLst>
                  <a:path w="13" h="31" extrusionOk="0">
                    <a:moveTo>
                      <a:pt x="3" y="0"/>
                    </a:moveTo>
                    <a:lnTo>
                      <a:pt x="1" y="31"/>
                    </a:lnTo>
                    <a:lnTo>
                      <a:pt x="13" y="12"/>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34" name="Google Shape;6634;p40"/>
              <p:cNvSpPr/>
              <p:nvPr/>
            </p:nvSpPr>
            <p:spPr>
              <a:xfrm>
                <a:off x="763250" y="1551150"/>
                <a:ext cx="425" cy="150"/>
              </a:xfrm>
              <a:custGeom>
                <a:avLst/>
                <a:gdLst/>
                <a:ahLst/>
                <a:cxnLst/>
                <a:rect l="l" t="t" r="r" b="b"/>
                <a:pathLst>
                  <a:path w="17" h="6" extrusionOk="0">
                    <a:moveTo>
                      <a:pt x="17" y="1"/>
                    </a:moveTo>
                    <a:lnTo>
                      <a:pt x="1" y="5"/>
                    </a:lnTo>
                    <a:cubicBezTo>
                      <a:pt x="10" y="5"/>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35" name="Google Shape;6635;p40"/>
              <p:cNvSpPr/>
              <p:nvPr/>
            </p:nvSpPr>
            <p:spPr>
              <a:xfrm>
                <a:off x="733875" y="1542000"/>
                <a:ext cx="475" cy="1375"/>
              </a:xfrm>
              <a:custGeom>
                <a:avLst/>
                <a:gdLst/>
                <a:ahLst/>
                <a:cxnLst/>
                <a:rect l="l" t="t" r="r" b="b"/>
                <a:pathLst>
                  <a:path w="19" h="55" extrusionOk="0">
                    <a:moveTo>
                      <a:pt x="0" y="0"/>
                    </a:moveTo>
                    <a:lnTo>
                      <a:pt x="0" y="0"/>
                    </a:lnTo>
                    <a:cubicBezTo>
                      <a:pt x="5" y="23"/>
                      <a:pt x="9" y="55"/>
                      <a:pt x="13" y="55"/>
                    </a:cubicBezTo>
                    <a:cubicBezTo>
                      <a:pt x="14" y="55"/>
                      <a:pt x="15" y="51"/>
                      <a:pt x="16" y="42"/>
                    </a:cubicBezTo>
                    <a:lnTo>
                      <a:pt x="19" y="7"/>
                    </a:lnTo>
                    <a:lnTo>
                      <a:pt x="19" y="7"/>
                    </a:lnTo>
                    <a:cubicBezTo>
                      <a:pt x="16" y="9"/>
                      <a:pt x="13" y="10"/>
                      <a:pt x="10" y="10"/>
                    </a:cubicBezTo>
                    <a:cubicBezTo>
                      <a:pt x="5" y="10"/>
                      <a:pt x="2"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36" name="Google Shape;6636;p40"/>
              <p:cNvSpPr/>
              <p:nvPr/>
            </p:nvSpPr>
            <p:spPr>
              <a:xfrm>
                <a:off x="749975" y="1542700"/>
                <a:ext cx="775" cy="550"/>
              </a:xfrm>
              <a:custGeom>
                <a:avLst/>
                <a:gdLst/>
                <a:ahLst/>
                <a:cxnLst/>
                <a:rect l="l" t="t" r="r" b="b"/>
                <a:pathLst>
                  <a:path w="31" h="22" extrusionOk="0">
                    <a:moveTo>
                      <a:pt x="31" y="0"/>
                    </a:moveTo>
                    <a:lnTo>
                      <a:pt x="1" y="21"/>
                    </a:lnTo>
                    <a:lnTo>
                      <a:pt x="1" y="21"/>
                    </a:lnTo>
                    <a:lnTo>
                      <a:pt x="26" y="12"/>
                    </a:lnTo>
                    <a:cubicBezTo>
                      <a:pt x="26" y="7"/>
                      <a:pt x="28" y="5"/>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37" name="Google Shape;6637;p40"/>
              <p:cNvSpPr/>
              <p:nvPr/>
            </p:nvSpPr>
            <p:spPr>
              <a:xfrm>
                <a:off x="768000" y="1562125"/>
                <a:ext cx="1025" cy="300"/>
              </a:xfrm>
              <a:custGeom>
                <a:avLst/>
                <a:gdLst/>
                <a:ahLst/>
                <a:cxnLst/>
                <a:rect l="l" t="t" r="r" b="b"/>
                <a:pathLst>
                  <a:path w="41" h="12" extrusionOk="0">
                    <a:moveTo>
                      <a:pt x="29" y="1"/>
                    </a:moveTo>
                    <a:cubicBezTo>
                      <a:pt x="21" y="1"/>
                      <a:pt x="11" y="5"/>
                      <a:pt x="1" y="5"/>
                    </a:cubicBezTo>
                    <a:lnTo>
                      <a:pt x="40" y="12"/>
                    </a:lnTo>
                    <a:cubicBezTo>
                      <a:pt x="39" y="3"/>
                      <a:pt x="35"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38" name="Google Shape;6638;p40"/>
              <p:cNvSpPr/>
              <p:nvPr/>
            </p:nvSpPr>
            <p:spPr>
              <a:xfrm>
                <a:off x="720925" y="1542050"/>
                <a:ext cx="975" cy="675"/>
              </a:xfrm>
              <a:custGeom>
                <a:avLst/>
                <a:gdLst/>
                <a:ahLst/>
                <a:cxnLst/>
                <a:rect l="l" t="t" r="r" b="b"/>
                <a:pathLst>
                  <a:path w="39" h="27" extrusionOk="0">
                    <a:moveTo>
                      <a:pt x="5" y="0"/>
                    </a:moveTo>
                    <a:cubicBezTo>
                      <a:pt x="2" y="0"/>
                      <a:pt x="0" y="3"/>
                      <a:pt x="1" y="12"/>
                    </a:cubicBezTo>
                    <a:cubicBezTo>
                      <a:pt x="10" y="22"/>
                      <a:pt x="24" y="26"/>
                      <a:pt x="38" y="26"/>
                    </a:cubicBezTo>
                    <a:cubicBezTo>
                      <a:pt x="24" y="15"/>
                      <a:pt x="11"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39" name="Google Shape;6639;p40"/>
              <p:cNvSpPr/>
              <p:nvPr/>
            </p:nvSpPr>
            <p:spPr>
              <a:xfrm>
                <a:off x="755125" y="1555700"/>
                <a:ext cx="625" cy="150"/>
              </a:xfrm>
              <a:custGeom>
                <a:avLst/>
                <a:gdLst/>
                <a:ahLst/>
                <a:cxnLst/>
                <a:rect l="l" t="t" r="r" b="b"/>
                <a:pathLst>
                  <a:path w="25" h="6" extrusionOk="0">
                    <a:moveTo>
                      <a:pt x="18" y="1"/>
                    </a:moveTo>
                    <a:cubicBezTo>
                      <a:pt x="12" y="1"/>
                      <a:pt x="6" y="3"/>
                      <a:pt x="1" y="4"/>
                    </a:cubicBezTo>
                    <a:cubicBezTo>
                      <a:pt x="4" y="5"/>
                      <a:pt x="7" y="6"/>
                      <a:pt x="10" y="6"/>
                    </a:cubicBezTo>
                    <a:cubicBezTo>
                      <a:pt x="15" y="6"/>
                      <a:pt x="20" y="5"/>
                      <a:pt x="24" y="2"/>
                    </a:cubicBezTo>
                    <a:cubicBezTo>
                      <a:pt x="22" y="1"/>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40" name="Google Shape;6640;p40"/>
              <p:cNvSpPr/>
              <p:nvPr/>
            </p:nvSpPr>
            <p:spPr>
              <a:xfrm>
                <a:off x="721875" y="1542400"/>
                <a:ext cx="725" cy="625"/>
              </a:xfrm>
              <a:custGeom>
                <a:avLst/>
                <a:gdLst/>
                <a:ahLst/>
                <a:cxnLst/>
                <a:rect l="l" t="t" r="r" b="b"/>
                <a:pathLst>
                  <a:path w="29" h="25" extrusionOk="0">
                    <a:moveTo>
                      <a:pt x="21" y="1"/>
                    </a:moveTo>
                    <a:cubicBezTo>
                      <a:pt x="15" y="7"/>
                      <a:pt x="11" y="13"/>
                      <a:pt x="4" y="13"/>
                    </a:cubicBezTo>
                    <a:cubicBezTo>
                      <a:pt x="3" y="13"/>
                      <a:pt x="2" y="13"/>
                      <a:pt x="0" y="12"/>
                    </a:cubicBezTo>
                    <a:lnTo>
                      <a:pt x="0" y="12"/>
                    </a:lnTo>
                    <a:cubicBezTo>
                      <a:pt x="6" y="19"/>
                      <a:pt x="12" y="25"/>
                      <a:pt x="16" y="25"/>
                    </a:cubicBezTo>
                    <a:cubicBezTo>
                      <a:pt x="21" y="25"/>
                      <a:pt x="25" y="20"/>
                      <a:pt x="28" y="8"/>
                    </a:cubicBezTo>
                    <a:cubicBezTo>
                      <a:pt x="26" y="5"/>
                      <a:pt x="23"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41" name="Google Shape;6641;p40"/>
              <p:cNvSpPr/>
              <p:nvPr/>
            </p:nvSpPr>
            <p:spPr>
              <a:xfrm>
                <a:off x="765050" y="1593400"/>
                <a:ext cx="150" cy="100"/>
              </a:xfrm>
              <a:custGeom>
                <a:avLst/>
                <a:gdLst/>
                <a:ahLst/>
                <a:cxnLst/>
                <a:rect l="l" t="t" r="r" b="b"/>
                <a:pathLst>
                  <a:path w="6" h="4" extrusionOk="0">
                    <a:moveTo>
                      <a:pt x="5" y="1"/>
                    </a:moveTo>
                    <a:cubicBezTo>
                      <a:pt x="3" y="1"/>
                      <a:pt x="3" y="3"/>
                      <a:pt x="0" y="3"/>
                    </a:cubicBezTo>
                    <a:cubicBezTo>
                      <a:pt x="5" y="3"/>
                      <a:pt x="5"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42" name="Google Shape;6642;p40"/>
              <p:cNvSpPr/>
              <p:nvPr/>
            </p:nvSpPr>
            <p:spPr>
              <a:xfrm>
                <a:off x="758275" y="1603850"/>
                <a:ext cx="250" cy="350"/>
              </a:xfrm>
              <a:custGeom>
                <a:avLst/>
                <a:gdLst/>
                <a:ahLst/>
                <a:cxnLst/>
                <a:rect l="l" t="t" r="r" b="b"/>
                <a:pathLst>
                  <a:path w="10" h="14" extrusionOk="0">
                    <a:moveTo>
                      <a:pt x="0" y="0"/>
                    </a:moveTo>
                    <a:cubicBezTo>
                      <a:pt x="0" y="2"/>
                      <a:pt x="0" y="7"/>
                      <a:pt x="9" y="14"/>
                    </a:cubicBezTo>
                    <a:cubicBezTo>
                      <a:pt x="5" y="9"/>
                      <a:pt x="2"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43" name="Google Shape;6643;p40"/>
              <p:cNvSpPr/>
              <p:nvPr/>
            </p:nvSpPr>
            <p:spPr>
              <a:xfrm>
                <a:off x="713850" y="1544025"/>
                <a:ext cx="175" cy="100"/>
              </a:xfrm>
              <a:custGeom>
                <a:avLst/>
                <a:gdLst/>
                <a:ahLst/>
                <a:cxnLst/>
                <a:rect l="l" t="t" r="r" b="b"/>
                <a:pathLst>
                  <a:path w="7" h="4" extrusionOk="0">
                    <a:moveTo>
                      <a:pt x="6" y="1"/>
                    </a:moveTo>
                    <a:lnTo>
                      <a:pt x="6" y="1"/>
                    </a:lnTo>
                    <a:cubicBezTo>
                      <a:pt x="1" y="2"/>
                      <a:pt x="1" y="3"/>
                      <a:pt x="3" y="3"/>
                    </a:cubicBezTo>
                    <a:cubicBezTo>
                      <a:pt x="4" y="3"/>
                      <a:pt x="6" y="3"/>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44" name="Google Shape;6644;p40"/>
              <p:cNvSpPr/>
              <p:nvPr/>
            </p:nvSpPr>
            <p:spPr>
              <a:xfrm>
                <a:off x="723500" y="1536850"/>
                <a:ext cx="125" cy="200"/>
              </a:xfrm>
              <a:custGeom>
                <a:avLst/>
                <a:gdLst/>
                <a:ahLst/>
                <a:cxnLst/>
                <a:rect l="l" t="t" r="r" b="b"/>
                <a:pathLst>
                  <a:path w="5" h="8" extrusionOk="0">
                    <a:moveTo>
                      <a:pt x="5" y="7"/>
                    </a:moveTo>
                    <a:lnTo>
                      <a:pt x="5" y="7"/>
                    </a:lnTo>
                    <a:cubicBezTo>
                      <a:pt x="0" y="0"/>
                      <a:pt x="0" y="0"/>
                      <a:pt x="5"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45" name="Google Shape;6645;p40"/>
              <p:cNvSpPr/>
              <p:nvPr/>
            </p:nvSpPr>
            <p:spPr>
              <a:xfrm>
                <a:off x="713425" y="1544025"/>
                <a:ext cx="250" cy="175"/>
              </a:xfrm>
              <a:custGeom>
                <a:avLst/>
                <a:gdLst/>
                <a:ahLst/>
                <a:cxnLst/>
                <a:rect l="l" t="t" r="r" b="b"/>
                <a:pathLst>
                  <a:path w="10" h="7" extrusionOk="0">
                    <a:moveTo>
                      <a:pt x="2" y="1"/>
                    </a:moveTo>
                    <a:cubicBezTo>
                      <a:pt x="1" y="4"/>
                      <a:pt x="1" y="7"/>
                      <a:pt x="3" y="7"/>
                    </a:cubicBezTo>
                    <a:cubicBezTo>
                      <a:pt x="5" y="7"/>
                      <a:pt x="7" y="6"/>
                      <a:pt x="9" y="3"/>
                    </a:cubicBez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46" name="Google Shape;6646;p40"/>
              <p:cNvSpPr/>
              <p:nvPr/>
            </p:nvSpPr>
            <p:spPr>
              <a:xfrm>
                <a:off x="713925" y="1543900"/>
                <a:ext cx="425" cy="150"/>
              </a:xfrm>
              <a:custGeom>
                <a:avLst/>
                <a:gdLst/>
                <a:ahLst/>
                <a:cxnLst/>
                <a:rect l="l" t="t" r="r" b="b"/>
                <a:pathLst>
                  <a:path w="17" h="6" extrusionOk="0">
                    <a:moveTo>
                      <a:pt x="1" y="1"/>
                    </a:moveTo>
                    <a:cubicBezTo>
                      <a:pt x="1" y="1"/>
                      <a:pt x="2" y="2"/>
                      <a:pt x="2" y="2"/>
                    </a:cubicBezTo>
                    <a:lnTo>
                      <a:pt x="2" y="2"/>
                    </a:lnTo>
                    <a:cubicBezTo>
                      <a:pt x="2" y="1"/>
                      <a:pt x="1" y="1"/>
                      <a:pt x="1" y="1"/>
                    </a:cubicBezTo>
                    <a:close/>
                    <a:moveTo>
                      <a:pt x="2" y="2"/>
                    </a:moveTo>
                    <a:cubicBezTo>
                      <a:pt x="3" y="3"/>
                      <a:pt x="3" y="4"/>
                      <a:pt x="3" y="6"/>
                    </a:cubicBezTo>
                    <a:cubicBezTo>
                      <a:pt x="8" y="6"/>
                      <a:pt x="10" y="3"/>
                      <a:pt x="17" y="3"/>
                    </a:cubicBezTo>
                    <a:cubicBezTo>
                      <a:pt x="11" y="3"/>
                      <a:pt x="6" y="3"/>
                      <a:pt x="2"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47" name="Google Shape;6647;p40"/>
              <p:cNvSpPr/>
              <p:nvPr/>
            </p:nvSpPr>
            <p:spPr>
              <a:xfrm>
                <a:off x="763600" y="1578050"/>
                <a:ext cx="225" cy="225"/>
              </a:xfrm>
              <a:custGeom>
                <a:avLst/>
                <a:gdLst/>
                <a:ahLst/>
                <a:cxnLst/>
                <a:rect l="l" t="t" r="r" b="b"/>
                <a:pathLst>
                  <a:path w="9" h="9" extrusionOk="0">
                    <a:moveTo>
                      <a:pt x="0" y="0"/>
                    </a:moveTo>
                    <a:cubicBezTo>
                      <a:pt x="6" y="6"/>
                      <a:pt x="8" y="8"/>
                      <a:pt x="9" y="8"/>
                    </a:cubicBezTo>
                    <a:cubicBezTo>
                      <a:pt x="9" y="8"/>
                      <a:pt x="6"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48" name="Google Shape;6648;p40"/>
              <p:cNvSpPr/>
              <p:nvPr/>
            </p:nvSpPr>
            <p:spPr>
              <a:xfrm>
                <a:off x="741350" y="1534400"/>
                <a:ext cx="75" cy="100"/>
              </a:xfrm>
              <a:custGeom>
                <a:avLst/>
                <a:gdLst/>
                <a:ahLst/>
                <a:cxnLst/>
                <a:rect l="l" t="t" r="r" b="b"/>
                <a:pathLst>
                  <a:path w="3" h="4" extrusionOk="0">
                    <a:moveTo>
                      <a:pt x="3" y="1"/>
                    </a:moveTo>
                    <a:lnTo>
                      <a:pt x="0" y="3"/>
                    </a:lnTo>
                    <a:lnTo>
                      <a:pt x="3"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49" name="Google Shape;6649;p40"/>
              <p:cNvSpPr/>
              <p:nvPr/>
            </p:nvSpPr>
            <p:spPr>
              <a:xfrm>
                <a:off x="740875" y="1534050"/>
                <a:ext cx="1600" cy="2925"/>
              </a:xfrm>
              <a:custGeom>
                <a:avLst/>
                <a:gdLst/>
                <a:ahLst/>
                <a:cxnLst/>
                <a:rect l="l" t="t" r="r" b="b"/>
                <a:pathLst>
                  <a:path w="64" h="117" extrusionOk="0">
                    <a:moveTo>
                      <a:pt x="63" y="1"/>
                    </a:moveTo>
                    <a:cubicBezTo>
                      <a:pt x="48" y="21"/>
                      <a:pt x="39" y="27"/>
                      <a:pt x="33" y="27"/>
                    </a:cubicBezTo>
                    <a:cubicBezTo>
                      <a:pt x="28" y="27"/>
                      <a:pt x="25" y="22"/>
                      <a:pt x="22" y="17"/>
                    </a:cubicBezTo>
                    <a:lnTo>
                      <a:pt x="1" y="117"/>
                    </a:lnTo>
                    <a:lnTo>
                      <a:pt x="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50" name="Google Shape;6650;p40"/>
              <p:cNvSpPr/>
              <p:nvPr/>
            </p:nvSpPr>
            <p:spPr>
              <a:xfrm>
                <a:off x="709825" y="1530925"/>
                <a:ext cx="59650" cy="74850"/>
              </a:xfrm>
              <a:custGeom>
                <a:avLst/>
                <a:gdLst/>
                <a:ahLst/>
                <a:cxnLst/>
                <a:rect l="l" t="t" r="r" b="b"/>
                <a:pathLst>
                  <a:path w="2386" h="2994" extrusionOk="0">
                    <a:moveTo>
                      <a:pt x="1159" y="119"/>
                    </a:moveTo>
                    <a:lnTo>
                      <a:pt x="1159" y="119"/>
                    </a:lnTo>
                    <a:cubicBezTo>
                      <a:pt x="1159" y="119"/>
                      <a:pt x="1159" y="119"/>
                      <a:pt x="1159" y="120"/>
                    </a:cubicBezTo>
                    <a:lnTo>
                      <a:pt x="1159" y="120"/>
                    </a:lnTo>
                    <a:cubicBezTo>
                      <a:pt x="1159" y="119"/>
                      <a:pt x="1159" y="119"/>
                      <a:pt x="1159" y="119"/>
                    </a:cubicBezTo>
                    <a:close/>
                    <a:moveTo>
                      <a:pt x="1173" y="119"/>
                    </a:moveTo>
                    <a:lnTo>
                      <a:pt x="1173" y="119"/>
                    </a:lnTo>
                    <a:cubicBezTo>
                      <a:pt x="1173" y="120"/>
                      <a:pt x="1174" y="120"/>
                      <a:pt x="1174" y="121"/>
                    </a:cubicBezTo>
                    <a:lnTo>
                      <a:pt x="1174" y="121"/>
                    </a:lnTo>
                    <a:cubicBezTo>
                      <a:pt x="1174" y="120"/>
                      <a:pt x="1173" y="120"/>
                      <a:pt x="1173" y="119"/>
                    </a:cubicBezTo>
                    <a:close/>
                    <a:moveTo>
                      <a:pt x="1449" y="260"/>
                    </a:moveTo>
                    <a:lnTo>
                      <a:pt x="1449" y="260"/>
                    </a:lnTo>
                    <a:cubicBezTo>
                      <a:pt x="1445" y="264"/>
                      <a:pt x="1440" y="265"/>
                      <a:pt x="1435" y="265"/>
                    </a:cubicBezTo>
                    <a:cubicBezTo>
                      <a:pt x="1435" y="265"/>
                      <a:pt x="1434" y="265"/>
                      <a:pt x="1433" y="265"/>
                    </a:cubicBezTo>
                    <a:lnTo>
                      <a:pt x="1433" y="265"/>
                    </a:lnTo>
                    <a:cubicBezTo>
                      <a:pt x="1436" y="266"/>
                      <a:pt x="1438" y="268"/>
                      <a:pt x="1440" y="268"/>
                    </a:cubicBezTo>
                    <a:cubicBezTo>
                      <a:pt x="1442" y="268"/>
                      <a:pt x="1444" y="266"/>
                      <a:pt x="1449" y="260"/>
                    </a:cubicBezTo>
                    <a:close/>
                    <a:moveTo>
                      <a:pt x="109" y="392"/>
                    </a:moveTo>
                    <a:cubicBezTo>
                      <a:pt x="109" y="393"/>
                      <a:pt x="108" y="394"/>
                      <a:pt x="108" y="394"/>
                    </a:cubicBezTo>
                    <a:lnTo>
                      <a:pt x="108" y="394"/>
                    </a:lnTo>
                    <a:cubicBezTo>
                      <a:pt x="108" y="394"/>
                      <a:pt x="109" y="393"/>
                      <a:pt x="109" y="392"/>
                    </a:cubicBezTo>
                    <a:close/>
                    <a:moveTo>
                      <a:pt x="1646" y="392"/>
                    </a:moveTo>
                    <a:cubicBezTo>
                      <a:pt x="1651" y="392"/>
                      <a:pt x="1652" y="401"/>
                      <a:pt x="1651" y="413"/>
                    </a:cubicBezTo>
                    <a:cubicBezTo>
                      <a:pt x="1644" y="413"/>
                      <a:pt x="1639" y="406"/>
                      <a:pt x="1639" y="395"/>
                    </a:cubicBezTo>
                    <a:cubicBezTo>
                      <a:pt x="1642" y="393"/>
                      <a:pt x="1644" y="392"/>
                      <a:pt x="1646" y="392"/>
                    </a:cubicBezTo>
                    <a:close/>
                    <a:moveTo>
                      <a:pt x="244" y="465"/>
                    </a:moveTo>
                    <a:cubicBezTo>
                      <a:pt x="248" y="465"/>
                      <a:pt x="251" y="470"/>
                      <a:pt x="253" y="476"/>
                    </a:cubicBezTo>
                    <a:cubicBezTo>
                      <a:pt x="244" y="476"/>
                      <a:pt x="237" y="476"/>
                      <a:pt x="237" y="488"/>
                    </a:cubicBezTo>
                    <a:cubicBezTo>
                      <a:pt x="234" y="481"/>
                      <a:pt x="234" y="476"/>
                      <a:pt x="237" y="471"/>
                    </a:cubicBezTo>
                    <a:cubicBezTo>
                      <a:pt x="239" y="467"/>
                      <a:pt x="242" y="465"/>
                      <a:pt x="244" y="465"/>
                    </a:cubicBezTo>
                    <a:close/>
                    <a:moveTo>
                      <a:pt x="271" y="481"/>
                    </a:moveTo>
                    <a:cubicBezTo>
                      <a:pt x="280" y="487"/>
                      <a:pt x="283" y="490"/>
                      <a:pt x="283" y="490"/>
                    </a:cubicBezTo>
                    <a:cubicBezTo>
                      <a:pt x="282" y="490"/>
                      <a:pt x="277" y="487"/>
                      <a:pt x="271" y="483"/>
                    </a:cubicBezTo>
                    <a:cubicBezTo>
                      <a:pt x="271" y="483"/>
                      <a:pt x="271" y="483"/>
                      <a:pt x="271" y="481"/>
                    </a:cubicBezTo>
                    <a:close/>
                    <a:moveTo>
                      <a:pt x="2112" y="727"/>
                    </a:moveTo>
                    <a:cubicBezTo>
                      <a:pt x="2111" y="730"/>
                      <a:pt x="2111" y="732"/>
                      <a:pt x="2111" y="735"/>
                    </a:cubicBezTo>
                    <a:lnTo>
                      <a:pt x="2111" y="735"/>
                    </a:lnTo>
                    <a:cubicBezTo>
                      <a:pt x="2114" y="731"/>
                      <a:pt x="2114" y="729"/>
                      <a:pt x="2112" y="727"/>
                    </a:cubicBezTo>
                    <a:close/>
                    <a:moveTo>
                      <a:pt x="2131" y="812"/>
                    </a:moveTo>
                    <a:lnTo>
                      <a:pt x="2131" y="812"/>
                    </a:lnTo>
                    <a:lnTo>
                      <a:pt x="2131" y="812"/>
                    </a:lnTo>
                    <a:cubicBezTo>
                      <a:pt x="2131" y="812"/>
                      <a:pt x="2132" y="812"/>
                      <a:pt x="2133" y="812"/>
                    </a:cubicBezTo>
                    <a:close/>
                    <a:moveTo>
                      <a:pt x="2155" y="847"/>
                    </a:moveTo>
                    <a:lnTo>
                      <a:pt x="2158" y="852"/>
                    </a:lnTo>
                    <a:cubicBezTo>
                      <a:pt x="2158" y="849"/>
                      <a:pt x="2157" y="848"/>
                      <a:pt x="2155" y="847"/>
                    </a:cubicBezTo>
                    <a:close/>
                    <a:moveTo>
                      <a:pt x="2357" y="1405"/>
                    </a:moveTo>
                    <a:lnTo>
                      <a:pt x="2358" y="1406"/>
                    </a:lnTo>
                    <a:cubicBezTo>
                      <a:pt x="2358" y="1405"/>
                      <a:pt x="2357" y="1405"/>
                      <a:pt x="2357" y="1405"/>
                    </a:cubicBezTo>
                    <a:close/>
                    <a:moveTo>
                      <a:pt x="2325" y="1705"/>
                    </a:moveTo>
                    <a:lnTo>
                      <a:pt x="2325" y="1705"/>
                    </a:lnTo>
                    <a:cubicBezTo>
                      <a:pt x="2325" y="1706"/>
                      <a:pt x="2325" y="1707"/>
                      <a:pt x="2325" y="1708"/>
                    </a:cubicBezTo>
                    <a:lnTo>
                      <a:pt x="2325" y="1708"/>
                    </a:lnTo>
                    <a:cubicBezTo>
                      <a:pt x="2326" y="1707"/>
                      <a:pt x="2326" y="1706"/>
                      <a:pt x="2325" y="1705"/>
                    </a:cubicBezTo>
                    <a:close/>
                    <a:moveTo>
                      <a:pt x="1876" y="1911"/>
                    </a:moveTo>
                    <a:cubicBezTo>
                      <a:pt x="1880" y="1919"/>
                      <a:pt x="1880" y="1921"/>
                      <a:pt x="1878" y="1921"/>
                    </a:cubicBezTo>
                    <a:cubicBezTo>
                      <a:pt x="1876" y="1921"/>
                      <a:pt x="1870" y="1918"/>
                      <a:pt x="1864" y="1916"/>
                    </a:cubicBezTo>
                    <a:lnTo>
                      <a:pt x="1876" y="1911"/>
                    </a:lnTo>
                    <a:close/>
                    <a:moveTo>
                      <a:pt x="1812" y="2262"/>
                    </a:moveTo>
                    <a:cubicBezTo>
                      <a:pt x="1810" y="2262"/>
                      <a:pt x="1808" y="2263"/>
                      <a:pt x="1806" y="2263"/>
                    </a:cubicBezTo>
                    <a:cubicBezTo>
                      <a:pt x="1808" y="2263"/>
                      <a:pt x="1810" y="2262"/>
                      <a:pt x="1812" y="2262"/>
                    </a:cubicBezTo>
                    <a:close/>
                    <a:moveTo>
                      <a:pt x="2209" y="2446"/>
                    </a:moveTo>
                    <a:lnTo>
                      <a:pt x="2209" y="2446"/>
                    </a:lnTo>
                    <a:cubicBezTo>
                      <a:pt x="2209" y="2447"/>
                      <a:pt x="2208" y="2447"/>
                      <a:pt x="2208" y="2448"/>
                    </a:cubicBezTo>
                    <a:lnTo>
                      <a:pt x="2208" y="2448"/>
                    </a:lnTo>
                    <a:lnTo>
                      <a:pt x="2209" y="2446"/>
                    </a:lnTo>
                    <a:close/>
                    <a:moveTo>
                      <a:pt x="897" y="1"/>
                    </a:moveTo>
                    <a:cubicBezTo>
                      <a:pt x="897" y="54"/>
                      <a:pt x="844" y="52"/>
                      <a:pt x="846" y="96"/>
                    </a:cubicBezTo>
                    <a:lnTo>
                      <a:pt x="879" y="70"/>
                    </a:lnTo>
                    <a:lnTo>
                      <a:pt x="916" y="47"/>
                    </a:lnTo>
                    <a:lnTo>
                      <a:pt x="916" y="47"/>
                    </a:lnTo>
                    <a:cubicBezTo>
                      <a:pt x="914" y="96"/>
                      <a:pt x="869" y="184"/>
                      <a:pt x="831" y="184"/>
                    </a:cubicBezTo>
                    <a:cubicBezTo>
                      <a:pt x="829" y="184"/>
                      <a:pt x="827" y="184"/>
                      <a:pt x="825" y="184"/>
                    </a:cubicBezTo>
                    <a:cubicBezTo>
                      <a:pt x="816" y="161"/>
                      <a:pt x="839" y="89"/>
                      <a:pt x="839" y="70"/>
                    </a:cubicBezTo>
                    <a:lnTo>
                      <a:pt x="839" y="70"/>
                    </a:lnTo>
                    <a:cubicBezTo>
                      <a:pt x="834" y="84"/>
                      <a:pt x="813" y="96"/>
                      <a:pt x="801" y="96"/>
                    </a:cubicBezTo>
                    <a:cubicBezTo>
                      <a:pt x="797" y="96"/>
                      <a:pt x="794" y="95"/>
                      <a:pt x="793" y="91"/>
                    </a:cubicBezTo>
                    <a:lnTo>
                      <a:pt x="811" y="61"/>
                    </a:lnTo>
                    <a:cubicBezTo>
                      <a:pt x="809" y="59"/>
                      <a:pt x="807" y="58"/>
                      <a:pt x="805" y="58"/>
                    </a:cubicBezTo>
                    <a:cubicBezTo>
                      <a:pt x="790" y="58"/>
                      <a:pt x="777" y="98"/>
                      <a:pt x="760" y="98"/>
                    </a:cubicBezTo>
                    <a:cubicBezTo>
                      <a:pt x="755" y="98"/>
                      <a:pt x="749" y="93"/>
                      <a:pt x="742" y="82"/>
                    </a:cubicBezTo>
                    <a:cubicBezTo>
                      <a:pt x="733" y="80"/>
                      <a:pt x="717" y="37"/>
                      <a:pt x="711" y="37"/>
                    </a:cubicBezTo>
                    <a:cubicBezTo>
                      <a:pt x="710" y="37"/>
                      <a:pt x="709" y="39"/>
                      <a:pt x="709" y="45"/>
                    </a:cubicBezTo>
                    <a:cubicBezTo>
                      <a:pt x="728" y="142"/>
                      <a:pt x="735" y="242"/>
                      <a:pt x="728" y="341"/>
                    </a:cubicBezTo>
                    <a:cubicBezTo>
                      <a:pt x="707" y="314"/>
                      <a:pt x="686" y="284"/>
                      <a:pt x="668" y="253"/>
                    </a:cubicBezTo>
                    <a:cubicBezTo>
                      <a:pt x="649" y="207"/>
                      <a:pt x="684" y="137"/>
                      <a:pt x="668" y="98"/>
                    </a:cubicBezTo>
                    <a:lnTo>
                      <a:pt x="668" y="98"/>
                    </a:lnTo>
                    <a:cubicBezTo>
                      <a:pt x="668" y="112"/>
                      <a:pt x="665" y="126"/>
                      <a:pt x="658" y="137"/>
                    </a:cubicBezTo>
                    <a:cubicBezTo>
                      <a:pt x="648" y="127"/>
                      <a:pt x="656" y="99"/>
                      <a:pt x="644" y="99"/>
                    </a:cubicBezTo>
                    <a:cubicBezTo>
                      <a:pt x="642" y="99"/>
                      <a:pt x="640" y="99"/>
                      <a:pt x="638" y="100"/>
                    </a:cubicBezTo>
                    <a:cubicBezTo>
                      <a:pt x="638" y="123"/>
                      <a:pt x="630" y="126"/>
                      <a:pt x="623" y="126"/>
                    </a:cubicBezTo>
                    <a:cubicBezTo>
                      <a:pt x="621" y="126"/>
                      <a:pt x="618" y="126"/>
                      <a:pt x="617" y="126"/>
                    </a:cubicBezTo>
                    <a:cubicBezTo>
                      <a:pt x="614" y="126"/>
                      <a:pt x="616" y="129"/>
                      <a:pt x="631" y="147"/>
                    </a:cubicBezTo>
                    <a:cubicBezTo>
                      <a:pt x="626" y="151"/>
                      <a:pt x="622" y="152"/>
                      <a:pt x="619" y="152"/>
                    </a:cubicBezTo>
                    <a:cubicBezTo>
                      <a:pt x="610" y="152"/>
                      <a:pt x="603" y="142"/>
                      <a:pt x="590" y="142"/>
                    </a:cubicBezTo>
                    <a:cubicBezTo>
                      <a:pt x="588" y="142"/>
                      <a:pt x="586" y="142"/>
                      <a:pt x="584" y="142"/>
                    </a:cubicBezTo>
                    <a:cubicBezTo>
                      <a:pt x="591" y="191"/>
                      <a:pt x="582" y="239"/>
                      <a:pt x="559" y="281"/>
                    </a:cubicBezTo>
                    <a:cubicBezTo>
                      <a:pt x="556" y="267"/>
                      <a:pt x="554" y="253"/>
                      <a:pt x="550" y="242"/>
                    </a:cubicBezTo>
                    <a:cubicBezTo>
                      <a:pt x="514" y="242"/>
                      <a:pt x="488" y="226"/>
                      <a:pt x="457" y="226"/>
                    </a:cubicBezTo>
                    <a:cubicBezTo>
                      <a:pt x="452" y="226"/>
                      <a:pt x="446" y="227"/>
                      <a:pt x="441" y="228"/>
                    </a:cubicBezTo>
                    <a:cubicBezTo>
                      <a:pt x="436" y="216"/>
                      <a:pt x="413" y="205"/>
                      <a:pt x="415" y="182"/>
                    </a:cubicBezTo>
                    <a:lnTo>
                      <a:pt x="415" y="182"/>
                    </a:lnTo>
                    <a:cubicBezTo>
                      <a:pt x="410" y="191"/>
                      <a:pt x="410" y="209"/>
                      <a:pt x="401" y="214"/>
                    </a:cubicBezTo>
                    <a:cubicBezTo>
                      <a:pt x="369" y="172"/>
                      <a:pt x="424" y="202"/>
                      <a:pt x="394" y="149"/>
                    </a:cubicBezTo>
                    <a:lnTo>
                      <a:pt x="394" y="149"/>
                    </a:lnTo>
                    <a:cubicBezTo>
                      <a:pt x="399" y="182"/>
                      <a:pt x="376" y="198"/>
                      <a:pt x="364" y="221"/>
                    </a:cubicBezTo>
                    <a:cubicBezTo>
                      <a:pt x="368" y="236"/>
                      <a:pt x="374" y="241"/>
                      <a:pt x="380" y="241"/>
                    </a:cubicBezTo>
                    <a:cubicBezTo>
                      <a:pt x="393" y="241"/>
                      <a:pt x="407" y="216"/>
                      <a:pt x="415" y="200"/>
                    </a:cubicBezTo>
                    <a:lnTo>
                      <a:pt x="415" y="200"/>
                    </a:lnTo>
                    <a:cubicBezTo>
                      <a:pt x="429" y="265"/>
                      <a:pt x="417" y="339"/>
                      <a:pt x="383" y="379"/>
                    </a:cubicBezTo>
                    <a:cubicBezTo>
                      <a:pt x="378" y="382"/>
                      <a:pt x="374" y="384"/>
                      <a:pt x="371" y="384"/>
                    </a:cubicBezTo>
                    <a:cubicBezTo>
                      <a:pt x="356" y="384"/>
                      <a:pt x="358" y="348"/>
                      <a:pt x="357" y="348"/>
                    </a:cubicBezTo>
                    <a:lnTo>
                      <a:pt x="357" y="348"/>
                    </a:lnTo>
                    <a:cubicBezTo>
                      <a:pt x="357" y="348"/>
                      <a:pt x="357" y="348"/>
                      <a:pt x="357" y="348"/>
                    </a:cubicBezTo>
                    <a:cubicBezTo>
                      <a:pt x="357" y="348"/>
                      <a:pt x="356" y="348"/>
                      <a:pt x="355" y="348"/>
                    </a:cubicBezTo>
                    <a:cubicBezTo>
                      <a:pt x="304" y="348"/>
                      <a:pt x="316" y="440"/>
                      <a:pt x="283" y="440"/>
                    </a:cubicBezTo>
                    <a:cubicBezTo>
                      <a:pt x="277" y="440"/>
                      <a:pt x="271" y="438"/>
                      <a:pt x="262" y="432"/>
                    </a:cubicBezTo>
                    <a:cubicBezTo>
                      <a:pt x="237" y="392"/>
                      <a:pt x="250" y="348"/>
                      <a:pt x="241" y="318"/>
                    </a:cubicBezTo>
                    <a:cubicBezTo>
                      <a:pt x="246" y="315"/>
                      <a:pt x="250" y="313"/>
                      <a:pt x="254" y="313"/>
                    </a:cubicBezTo>
                    <a:cubicBezTo>
                      <a:pt x="271" y="313"/>
                      <a:pt x="287" y="335"/>
                      <a:pt x="301" y="335"/>
                    </a:cubicBezTo>
                    <a:cubicBezTo>
                      <a:pt x="302" y="335"/>
                      <a:pt x="303" y="335"/>
                      <a:pt x="304" y="335"/>
                    </a:cubicBezTo>
                    <a:lnTo>
                      <a:pt x="278" y="318"/>
                    </a:lnTo>
                    <a:cubicBezTo>
                      <a:pt x="282" y="308"/>
                      <a:pt x="292" y="297"/>
                      <a:pt x="302" y="297"/>
                    </a:cubicBezTo>
                    <a:cubicBezTo>
                      <a:pt x="305" y="297"/>
                      <a:pt x="308" y="298"/>
                      <a:pt x="311" y="300"/>
                    </a:cubicBezTo>
                    <a:cubicBezTo>
                      <a:pt x="303" y="289"/>
                      <a:pt x="290" y="286"/>
                      <a:pt x="274" y="286"/>
                    </a:cubicBezTo>
                    <a:cubicBezTo>
                      <a:pt x="255" y="286"/>
                      <a:pt x="233" y="289"/>
                      <a:pt x="211" y="289"/>
                    </a:cubicBezTo>
                    <a:cubicBezTo>
                      <a:pt x="193" y="289"/>
                      <a:pt x="175" y="287"/>
                      <a:pt x="160" y="277"/>
                    </a:cubicBezTo>
                    <a:cubicBezTo>
                      <a:pt x="153" y="290"/>
                      <a:pt x="142" y="307"/>
                      <a:pt x="148" y="323"/>
                    </a:cubicBezTo>
                    <a:lnTo>
                      <a:pt x="162" y="316"/>
                    </a:lnTo>
                    <a:lnTo>
                      <a:pt x="162" y="316"/>
                    </a:lnTo>
                    <a:cubicBezTo>
                      <a:pt x="179" y="348"/>
                      <a:pt x="139" y="365"/>
                      <a:pt x="158" y="381"/>
                    </a:cubicBezTo>
                    <a:cubicBezTo>
                      <a:pt x="144" y="402"/>
                      <a:pt x="126" y="432"/>
                      <a:pt x="104" y="432"/>
                    </a:cubicBezTo>
                    <a:cubicBezTo>
                      <a:pt x="99" y="432"/>
                      <a:pt x="94" y="431"/>
                      <a:pt x="88" y="427"/>
                    </a:cubicBezTo>
                    <a:lnTo>
                      <a:pt x="82" y="383"/>
                    </a:lnTo>
                    <a:lnTo>
                      <a:pt x="82" y="383"/>
                    </a:lnTo>
                    <a:cubicBezTo>
                      <a:pt x="84" y="391"/>
                      <a:pt x="93" y="398"/>
                      <a:pt x="100" y="398"/>
                    </a:cubicBezTo>
                    <a:cubicBezTo>
                      <a:pt x="103" y="398"/>
                      <a:pt x="106" y="397"/>
                      <a:pt x="108" y="394"/>
                    </a:cubicBezTo>
                    <a:lnTo>
                      <a:pt x="108" y="394"/>
                    </a:lnTo>
                    <a:cubicBezTo>
                      <a:pt x="107" y="395"/>
                      <a:pt x="106" y="396"/>
                      <a:pt x="105" y="396"/>
                    </a:cubicBezTo>
                    <a:cubicBezTo>
                      <a:pt x="96" y="396"/>
                      <a:pt x="79" y="368"/>
                      <a:pt x="66" y="368"/>
                    </a:cubicBezTo>
                    <a:cubicBezTo>
                      <a:pt x="60" y="368"/>
                      <a:pt x="54" y="374"/>
                      <a:pt x="51" y="392"/>
                    </a:cubicBezTo>
                    <a:lnTo>
                      <a:pt x="74" y="425"/>
                    </a:lnTo>
                    <a:cubicBezTo>
                      <a:pt x="56" y="447"/>
                      <a:pt x="32" y="490"/>
                      <a:pt x="9" y="490"/>
                    </a:cubicBezTo>
                    <a:cubicBezTo>
                      <a:pt x="6" y="490"/>
                      <a:pt x="3" y="489"/>
                      <a:pt x="0" y="488"/>
                    </a:cubicBezTo>
                    <a:lnTo>
                      <a:pt x="0" y="488"/>
                    </a:lnTo>
                    <a:cubicBezTo>
                      <a:pt x="6" y="506"/>
                      <a:pt x="8" y="509"/>
                      <a:pt x="10" y="509"/>
                    </a:cubicBezTo>
                    <a:cubicBezTo>
                      <a:pt x="11" y="509"/>
                      <a:pt x="11" y="508"/>
                      <a:pt x="12" y="508"/>
                    </a:cubicBezTo>
                    <a:cubicBezTo>
                      <a:pt x="15" y="508"/>
                      <a:pt x="19" y="511"/>
                      <a:pt x="28" y="536"/>
                    </a:cubicBezTo>
                    <a:cubicBezTo>
                      <a:pt x="20" y="505"/>
                      <a:pt x="33" y="502"/>
                      <a:pt x="47" y="502"/>
                    </a:cubicBezTo>
                    <a:cubicBezTo>
                      <a:pt x="50" y="502"/>
                      <a:pt x="53" y="502"/>
                      <a:pt x="56" y="502"/>
                    </a:cubicBezTo>
                    <a:cubicBezTo>
                      <a:pt x="69" y="502"/>
                      <a:pt x="80" y="500"/>
                      <a:pt x="73" y="476"/>
                    </a:cubicBezTo>
                    <a:lnTo>
                      <a:pt x="73" y="476"/>
                    </a:lnTo>
                    <a:cubicBezTo>
                      <a:pt x="92" y="528"/>
                      <a:pt x="106" y="495"/>
                      <a:pt x="132" y="548"/>
                    </a:cubicBezTo>
                    <a:cubicBezTo>
                      <a:pt x="132" y="535"/>
                      <a:pt x="126" y="523"/>
                      <a:pt x="136" y="523"/>
                    </a:cubicBezTo>
                    <a:cubicBezTo>
                      <a:pt x="139" y="523"/>
                      <a:pt x="142" y="523"/>
                      <a:pt x="146" y="525"/>
                    </a:cubicBezTo>
                    <a:cubicBezTo>
                      <a:pt x="146" y="518"/>
                      <a:pt x="148" y="513"/>
                      <a:pt x="148" y="508"/>
                    </a:cubicBezTo>
                    <a:lnTo>
                      <a:pt x="151" y="508"/>
                    </a:lnTo>
                    <a:cubicBezTo>
                      <a:pt x="144" y="501"/>
                      <a:pt x="139" y="492"/>
                      <a:pt x="137" y="483"/>
                    </a:cubicBezTo>
                    <a:cubicBezTo>
                      <a:pt x="146" y="446"/>
                      <a:pt x="181" y="446"/>
                      <a:pt x="190" y="425"/>
                    </a:cubicBezTo>
                    <a:lnTo>
                      <a:pt x="190" y="425"/>
                    </a:lnTo>
                    <a:cubicBezTo>
                      <a:pt x="204" y="432"/>
                      <a:pt x="188" y="443"/>
                      <a:pt x="195" y="462"/>
                    </a:cubicBezTo>
                    <a:lnTo>
                      <a:pt x="211" y="432"/>
                    </a:lnTo>
                    <a:cubicBezTo>
                      <a:pt x="216" y="467"/>
                      <a:pt x="253" y="488"/>
                      <a:pt x="223" y="511"/>
                    </a:cubicBezTo>
                    <a:lnTo>
                      <a:pt x="253" y="511"/>
                    </a:lnTo>
                    <a:cubicBezTo>
                      <a:pt x="264" y="520"/>
                      <a:pt x="277" y="526"/>
                      <a:pt x="288" y="526"/>
                    </a:cubicBezTo>
                    <a:cubicBezTo>
                      <a:pt x="297" y="526"/>
                      <a:pt x="305" y="523"/>
                      <a:pt x="311" y="515"/>
                    </a:cubicBezTo>
                    <a:cubicBezTo>
                      <a:pt x="312" y="516"/>
                      <a:pt x="313" y="516"/>
                      <a:pt x="313" y="516"/>
                    </a:cubicBezTo>
                    <a:cubicBezTo>
                      <a:pt x="323" y="516"/>
                      <a:pt x="331" y="492"/>
                      <a:pt x="331" y="492"/>
                    </a:cubicBezTo>
                    <a:lnTo>
                      <a:pt x="331" y="492"/>
                    </a:lnTo>
                    <a:cubicBezTo>
                      <a:pt x="332" y="492"/>
                      <a:pt x="331" y="494"/>
                      <a:pt x="329" y="501"/>
                    </a:cubicBezTo>
                    <a:lnTo>
                      <a:pt x="371" y="471"/>
                    </a:lnTo>
                    <a:lnTo>
                      <a:pt x="373" y="481"/>
                    </a:lnTo>
                    <a:cubicBezTo>
                      <a:pt x="394" y="481"/>
                      <a:pt x="413" y="460"/>
                      <a:pt x="434" y="448"/>
                    </a:cubicBezTo>
                    <a:cubicBezTo>
                      <a:pt x="442" y="443"/>
                      <a:pt x="452" y="440"/>
                      <a:pt x="462" y="440"/>
                    </a:cubicBezTo>
                    <a:cubicBezTo>
                      <a:pt x="477" y="440"/>
                      <a:pt x="493" y="448"/>
                      <a:pt x="503" y="462"/>
                    </a:cubicBezTo>
                    <a:cubicBezTo>
                      <a:pt x="511" y="453"/>
                      <a:pt x="520" y="442"/>
                      <a:pt x="534" y="442"/>
                    </a:cubicBezTo>
                    <a:cubicBezTo>
                      <a:pt x="537" y="442"/>
                      <a:pt x="541" y="442"/>
                      <a:pt x="545" y="443"/>
                    </a:cubicBezTo>
                    <a:lnTo>
                      <a:pt x="554" y="474"/>
                    </a:lnTo>
                    <a:cubicBezTo>
                      <a:pt x="556" y="471"/>
                      <a:pt x="559" y="470"/>
                      <a:pt x="562" y="470"/>
                    </a:cubicBezTo>
                    <a:cubicBezTo>
                      <a:pt x="571" y="470"/>
                      <a:pt x="584" y="478"/>
                      <a:pt x="593" y="478"/>
                    </a:cubicBezTo>
                    <a:cubicBezTo>
                      <a:pt x="599" y="478"/>
                      <a:pt x="603" y="475"/>
                      <a:pt x="603" y="464"/>
                    </a:cubicBezTo>
                    <a:cubicBezTo>
                      <a:pt x="613" y="495"/>
                      <a:pt x="625" y="504"/>
                      <a:pt x="639" y="504"/>
                    </a:cubicBezTo>
                    <a:cubicBezTo>
                      <a:pt x="658" y="504"/>
                      <a:pt x="678" y="488"/>
                      <a:pt x="694" y="488"/>
                    </a:cubicBezTo>
                    <a:cubicBezTo>
                      <a:pt x="697" y="488"/>
                      <a:pt x="700" y="489"/>
                      <a:pt x="703" y="490"/>
                    </a:cubicBezTo>
                    <a:lnTo>
                      <a:pt x="703" y="448"/>
                    </a:lnTo>
                    <a:cubicBezTo>
                      <a:pt x="723" y="446"/>
                      <a:pt x="744" y="437"/>
                      <a:pt x="760" y="420"/>
                    </a:cubicBezTo>
                    <a:lnTo>
                      <a:pt x="758" y="383"/>
                    </a:lnTo>
                    <a:cubicBezTo>
                      <a:pt x="762" y="377"/>
                      <a:pt x="766" y="375"/>
                      <a:pt x="771" y="375"/>
                    </a:cubicBezTo>
                    <a:cubicBezTo>
                      <a:pt x="789" y="375"/>
                      <a:pt x="812" y="406"/>
                      <a:pt x="835" y="406"/>
                    </a:cubicBezTo>
                    <a:cubicBezTo>
                      <a:pt x="836" y="406"/>
                      <a:pt x="836" y="406"/>
                      <a:pt x="837" y="406"/>
                    </a:cubicBezTo>
                    <a:lnTo>
                      <a:pt x="837" y="406"/>
                    </a:lnTo>
                    <a:cubicBezTo>
                      <a:pt x="836" y="413"/>
                      <a:pt x="834" y="415"/>
                      <a:pt x="831" y="415"/>
                    </a:cubicBezTo>
                    <a:cubicBezTo>
                      <a:pt x="828" y="415"/>
                      <a:pt x="825" y="411"/>
                      <a:pt x="821" y="406"/>
                    </a:cubicBezTo>
                    <a:lnTo>
                      <a:pt x="821" y="406"/>
                    </a:lnTo>
                    <a:cubicBezTo>
                      <a:pt x="829" y="427"/>
                      <a:pt x="838" y="434"/>
                      <a:pt x="848" y="434"/>
                    </a:cubicBezTo>
                    <a:cubicBezTo>
                      <a:pt x="869" y="434"/>
                      <a:pt x="894" y="399"/>
                      <a:pt x="914" y="399"/>
                    </a:cubicBezTo>
                    <a:cubicBezTo>
                      <a:pt x="922" y="399"/>
                      <a:pt x="928" y="403"/>
                      <a:pt x="934" y="416"/>
                    </a:cubicBezTo>
                    <a:cubicBezTo>
                      <a:pt x="938" y="411"/>
                      <a:pt x="942" y="409"/>
                      <a:pt x="945" y="409"/>
                    </a:cubicBezTo>
                    <a:cubicBezTo>
                      <a:pt x="949" y="409"/>
                      <a:pt x="953" y="413"/>
                      <a:pt x="955" y="418"/>
                    </a:cubicBezTo>
                    <a:cubicBezTo>
                      <a:pt x="953" y="418"/>
                      <a:pt x="953" y="420"/>
                      <a:pt x="953" y="420"/>
                    </a:cubicBezTo>
                    <a:lnTo>
                      <a:pt x="955" y="420"/>
                    </a:lnTo>
                    <a:cubicBezTo>
                      <a:pt x="958" y="427"/>
                      <a:pt x="960" y="434"/>
                      <a:pt x="964" y="441"/>
                    </a:cubicBezTo>
                    <a:cubicBezTo>
                      <a:pt x="962" y="434"/>
                      <a:pt x="960" y="427"/>
                      <a:pt x="958" y="420"/>
                    </a:cubicBezTo>
                    <a:cubicBezTo>
                      <a:pt x="967" y="420"/>
                      <a:pt x="978" y="416"/>
                      <a:pt x="985" y="411"/>
                    </a:cubicBezTo>
                    <a:lnTo>
                      <a:pt x="985" y="411"/>
                    </a:lnTo>
                    <a:lnTo>
                      <a:pt x="983" y="448"/>
                    </a:lnTo>
                    <a:lnTo>
                      <a:pt x="985" y="448"/>
                    </a:lnTo>
                    <a:cubicBezTo>
                      <a:pt x="987" y="451"/>
                      <a:pt x="989" y="452"/>
                      <a:pt x="990" y="452"/>
                    </a:cubicBezTo>
                    <a:cubicBezTo>
                      <a:pt x="995" y="452"/>
                      <a:pt x="997" y="427"/>
                      <a:pt x="997" y="404"/>
                    </a:cubicBezTo>
                    <a:cubicBezTo>
                      <a:pt x="1004" y="397"/>
                      <a:pt x="1009" y="390"/>
                      <a:pt x="1013" y="383"/>
                    </a:cubicBezTo>
                    <a:lnTo>
                      <a:pt x="1013" y="383"/>
                    </a:lnTo>
                    <a:cubicBezTo>
                      <a:pt x="1012" y="403"/>
                      <a:pt x="1015" y="408"/>
                      <a:pt x="1020" y="408"/>
                    </a:cubicBezTo>
                    <a:cubicBezTo>
                      <a:pt x="1024" y="408"/>
                      <a:pt x="1030" y="404"/>
                      <a:pt x="1034" y="404"/>
                    </a:cubicBezTo>
                    <a:cubicBezTo>
                      <a:pt x="1039" y="404"/>
                      <a:pt x="1043" y="409"/>
                      <a:pt x="1043" y="432"/>
                    </a:cubicBezTo>
                    <a:cubicBezTo>
                      <a:pt x="1057" y="404"/>
                      <a:pt x="1094" y="418"/>
                      <a:pt x="1115" y="353"/>
                    </a:cubicBezTo>
                    <a:lnTo>
                      <a:pt x="1115" y="353"/>
                    </a:lnTo>
                    <a:cubicBezTo>
                      <a:pt x="1113" y="362"/>
                      <a:pt x="1115" y="367"/>
                      <a:pt x="1111" y="367"/>
                    </a:cubicBezTo>
                    <a:cubicBezTo>
                      <a:pt x="1116" y="373"/>
                      <a:pt x="1122" y="378"/>
                      <a:pt x="1128" y="378"/>
                    </a:cubicBezTo>
                    <a:cubicBezTo>
                      <a:pt x="1133" y="378"/>
                      <a:pt x="1137" y="376"/>
                      <a:pt x="1143" y="369"/>
                    </a:cubicBezTo>
                    <a:lnTo>
                      <a:pt x="1143" y="369"/>
                    </a:lnTo>
                    <a:lnTo>
                      <a:pt x="1134" y="418"/>
                    </a:lnTo>
                    <a:lnTo>
                      <a:pt x="1134" y="418"/>
                    </a:lnTo>
                    <a:lnTo>
                      <a:pt x="1175" y="360"/>
                    </a:lnTo>
                    <a:lnTo>
                      <a:pt x="1175" y="360"/>
                    </a:lnTo>
                    <a:cubicBezTo>
                      <a:pt x="1185" y="390"/>
                      <a:pt x="1178" y="420"/>
                      <a:pt x="1157" y="443"/>
                    </a:cubicBezTo>
                    <a:cubicBezTo>
                      <a:pt x="1208" y="397"/>
                      <a:pt x="1189" y="430"/>
                      <a:pt x="1238" y="386"/>
                    </a:cubicBezTo>
                    <a:lnTo>
                      <a:pt x="1238" y="386"/>
                    </a:lnTo>
                    <a:lnTo>
                      <a:pt x="1226" y="413"/>
                    </a:lnTo>
                    <a:cubicBezTo>
                      <a:pt x="1227" y="413"/>
                      <a:pt x="1227" y="413"/>
                      <a:pt x="1227" y="413"/>
                    </a:cubicBezTo>
                    <a:cubicBezTo>
                      <a:pt x="1235" y="413"/>
                      <a:pt x="1252" y="398"/>
                      <a:pt x="1261" y="398"/>
                    </a:cubicBezTo>
                    <a:cubicBezTo>
                      <a:pt x="1264" y="398"/>
                      <a:pt x="1267" y="401"/>
                      <a:pt x="1266" y="409"/>
                    </a:cubicBezTo>
                    <a:cubicBezTo>
                      <a:pt x="1266" y="439"/>
                      <a:pt x="1291" y="453"/>
                      <a:pt x="1324" y="467"/>
                    </a:cubicBezTo>
                    <a:cubicBezTo>
                      <a:pt x="1354" y="481"/>
                      <a:pt x="1391" y="497"/>
                      <a:pt x="1396" y="532"/>
                    </a:cubicBezTo>
                    <a:cubicBezTo>
                      <a:pt x="1406" y="510"/>
                      <a:pt x="1411" y="502"/>
                      <a:pt x="1414" y="502"/>
                    </a:cubicBezTo>
                    <a:cubicBezTo>
                      <a:pt x="1419" y="502"/>
                      <a:pt x="1414" y="536"/>
                      <a:pt x="1423" y="536"/>
                    </a:cubicBezTo>
                    <a:cubicBezTo>
                      <a:pt x="1426" y="536"/>
                      <a:pt x="1432" y="532"/>
                      <a:pt x="1440" y="520"/>
                    </a:cubicBezTo>
                    <a:lnTo>
                      <a:pt x="1440" y="520"/>
                    </a:lnTo>
                    <a:cubicBezTo>
                      <a:pt x="1430" y="541"/>
                      <a:pt x="1430" y="557"/>
                      <a:pt x="1410" y="566"/>
                    </a:cubicBezTo>
                    <a:cubicBezTo>
                      <a:pt x="1410" y="566"/>
                      <a:pt x="1411" y="566"/>
                      <a:pt x="1412" y="566"/>
                    </a:cubicBezTo>
                    <a:cubicBezTo>
                      <a:pt x="1438" y="566"/>
                      <a:pt x="1435" y="594"/>
                      <a:pt x="1452" y="594"/>
                    </a:cubicBezTo>
                    <a:cubicBezTo>
                      <a:pt x="1459" y="594"/>
                      <a:pt x="1467" y="591"/>
                      <a:pt x="1481" y="580"/>
                    </a:cubicBezTo>
                    <a:lnTo>
                      <a:pt x="1481" y="580"/>
                    </a:lnTo>
                    <a:cubicBezTo>
                      <a:pt x="1472" y="599"/>
                      <a:pt x="1456" y="603"/>
                      <a:pt x="1451" y="615"/>
                    </a:cubicBezTo>
                    <a:cubicBezTo>
                      <a:pt x="1454" y="614"/>
                      <a:pt x="1461" y="610"/>
                      <a:pt x="1465" y="610"/>
                    </a:cubicBezTo>
                    <a:cubicBezTo>
                      <a:pt x="1467" y="610"/>
                      <a:pt x="1468" y="612"/>
                      <a:pt x="1465" y="617"/>
                    </a:cubicBezTo>
                    <a:cubicBezTo>
                      <a:pt x="1461" y="629"/>
                      <a:pt x="1451" y="629"/>
                      <a:pt x="1442" y="636"/>
                    </a:cubicBezTo>
                    <a:cubicBezTo>
                      <a:pt x="1444" y="637"/>
                      <a:pt x="1447" y="638"/>
                      <a:pt x="1450" y="638"/>
                    </a:cubicBezTo>
                    <a:cubicBezTo>
                      <a:pt x="1476" y="638"/>
                      <a:pt x="1516" y="590"/>
                      <a:pt x="1553" y="546"/>
                    </a:cubicBezTo>
                    <a:lnTo>
                      <a:pt x="1553" y="546"/>
                    </a:lnTo>
                    <a:cubicBezTo>
                      <a:pt x="1551" y="563"/>
                      <a:pt x="1552" y="571"/>
                      <a:pt x="1558" y="571"/>
                    </a:cubicBezTo>
                    <a:cubicBezTo>
                      <a:pt x="1565" y="571"/>
                      <a:pt x="1575" y="564"/>
                      <a:pt x="1593" y="552"/>
                    </a:cubicBezTo>
                    <a:lnTo>
                      <a:pt x="1593" y="552"/>
                    </a:lnTo>
                    <a:cubicBezTo>
                      <a:pt x="1584" y="569"/>
                      <a:pt x="1578" y="590"/>
                      <a:pt x="1563" y="590"/>
                    </a:cubicBezTo>
                    <a:cubicBezTo>
                      <a:pt x="1561" y="590"/>
                      <a:pt x="1560" y="590"/>
                      <a:pt x="1558" y="590"/>
                    </a:cubicBezTo>
                    <a:lnTo>
                      <a:pt x="1558" y="590"/>
                    </a:lnTo>
                    <a:cubicBezTo>
                      <a:pt x="1563" y="596"/>
                      <a:pt x="1576" y="627"/>
                      <a:pt x="1597" y="627"/>
                    </a:cubicBezTo>
                    <a:cubicBezTo>
                      <a:pt x="1604" y="627"/>
                      <a:pt x="1613" y="623"/>
                      <a:pt x="1623" y="613"/>
                    </a:cubicBezTo>
                    <a:lnTo>
                      <a:pt x="1623" y="613"/>
                    </a:lnTo>
                    <a:cubicBezTo>
                      <a:pt x="1620" y="623"/>
                      <a:pt x="1626" y="625"/>
                      <a:pt x="1632" y="625"/>
                    </a:cubicBezTo>
                    <a:cubicBezTo>
                      <a:pt x="1634" y="625"/>
                      <a:pt x="1637" y="625"/>
                      <a:pt x="1639" y="624"/>
                    </a:cubicBezTo>
                    <a:cubicBezTo>
                      <a:pt x="1655" y="641"/>
                      <a:pt x="1653" y="645"/>
                      <a:pt x="1674" y="659"/>
                    </a:cubicBezTo>
                    <a:lnTo>
                      <a:pt x="1674" y="648"/>
                    </a:lnTo>
                    <a:cubicBezTo>
                      <a:pt x="1690" y="637"/>
                      <a:pt x="1698" y="633"/>
                      <a:pt x="1703" y="633"/>
                    </a:cubicBezTo>
                    <a:cubicBezTo>
                      <a:pt x="1715" y="633"/>
                      <a:pt x="1705" y="655"/>
                      <a:pt x="1718" y="661"/>
                    </a:cubicBezTo>
                    <a:lnTo>
                      <a:pt x="1713" y="666"/>
                    </a:lnTo>
                    <a:cubicBezTo>
                      <a:pt x="1706" y="726"/>
                      <a:pt x="1743" y="666"/>
                      <a:pt x="1732" y="731"/>
                    </a:cubicBezTo>
                    <a:lnTo>
                      <a:pt x="1760" y="705"/>
                    </a:lnTo>
                    <a:cubicBezTo>
                      <a:pt x="1772" y="697"/>
                      <a:pt x="1780" y="694"/>
                      <a:pt x="1784" y="694"/>
                    </a:cubicBezTo>
                    <a:cubicBezTo>
                      <a:pt x="1804" y="694"/>
                      <a:pt x="1751" y="766"/>
                      <a:pt x="1785" y="766"/>
                    </a:cubicBezTo>
                    <a:lnTo>
                      <a:pt x="1799" y="745"/>
                    </a:lnTo>
                    <a:cubicBezTo>
                      <a:pt x="1799" y="745"/>
                      <a:pt x="1800" y="745"/>
                      <a:pt x="1800" y="745"/>
                    </a:cubicBezTo>
                    <a:cubicBezTo>
                      <a:pt x="1831" y="745"/>
                      <a:pt x="1725" y="840"/>
                      <a:pt x="1720" y="856"/>
                    </a:cubicBezTo>
                    <a:cubicBezTo>
                      <a:pt x="1718" y="858"/>
                      <a:pt x="1715" y="859"/>
                      <a:pt x="1712" y="859"/>
                    </a:cubicBezTo>
                    <a:cubicBezTo>
                      <a:pt x="1709" y="859"/>
                      <a:pt x="1705" y="858"/>
                      <a:pt x="1702" y="858"/>
                    </a:cubicBezTo>
                    <a:cubicBezTo>
                      <a:pt x="1695" y="872"/>
                      <a:pt x="1695" y="876"/>
                      <a:pt x="1699" y="876"/>
                    </a:cubicBezTo>
                    <a:cubicBezTo>
                      <a:pt x="1709" y="876"/>
                      <a:pt x="1743" y="847"/>
                      <a:pt x="1765" y="847"/>
                    </a:cubicBezTo>
                    <a:cubicBezTo>
                      <a:pt x="1768" y="847"/>
                      <a:pt x="1771" y="848"/>
                      <a:pt x="1774" y="849"/>
                    </a:cubicBezTo>
                    <a:cubicBezTo>
                      <a:pt x="1750" y="868"/>
                      <a:pt x="1709" y="879"/>
                      <a:pt x="1711" y="896"/>
                    </a:cubicBezTo>
                    <a:cubicBezTo>
                      <a:pt x="1695" y="912"/>
                      <a:pt x="1818" y="893"/>
                      <a:pt x="1780" y="940"/>
                    </a:cubicBezTo>
                    <a:cubicBezTo>
                      <a:pt x="1794" y="923"/>
                      <a:pt x="1815" y="914"/>
                      <a:pt x="1836" y="914"/>
                    </a:cubicBezTo>
                    <a:cubicBezTo>
                      <a:pt x="1851" y="927"/>
                      <a:pt x="1792" y="982"/>
                      <a:pt x="1840" y="982"/>
                    </a:cubicBezTo>
                    <a:cubicBezTo>
                      <a:pt x="1843" y="982"/>
                      <a:pt x="1848" y="982"/>
                      <a:pt x="1852" y="981"/>
                    </a:cubicBezTo>
                    <a:lnTo>
                      <a:pt x="1852" y="981"/>
                    </a:lnTo>
                    <a:cubicBezTo>
                      <a:pt x="1848" y="984"/>
                      <a:pt x="1843" y="988"/>
                      <a:pt x="1838" y="991"/>
                    </a:cubicBezTo>
                    <a:cubicBezTo>
                      <a:pt x="1860" y="995"/>
                      <a:pt x="1881" y="1017"/>
                      <a:pt x="1913" y="1017"/>
                    </a:cubicBezTo>
                    <a:cubicBezTo>
                      <a:pt x="1916" y="1017"/>
                      <a:pt x="1919" y="1016"/>
                      <a:pt x="1922" y="1016"/>
                    </a:cubicBezTo>
                    <a:lnTo>
                      <a:pt x="1922" y="1016"/>
                    </a:lnTo>
                    <a:cubicBezTo>
                      <a:pt x="1859" y="1046"/>
                      <a:pt x="1883" y="1060"/>
                      <a:pt x="1908" y="1074"/>
                    </a:cubicBezTo>
                    <a:cubicBezTo>
                      <a:pt x="1931" y="1090"/>
                      <a:pt x="1957" y="1104"/>
                      <a:pt x="1894" y="1118"/>
                    </a:cubicBezTo>
                    <a:lnTo>
                      <a:pt x="1913" y="1158"/>
                    </a:lnTo>
                    <a:lnTo>
                      <a:pt x="1899" y="1160"/>
                    </a:lnTo>
                    <a:cubicBezTo>
                      <a:pt x="1896" y="1190"/>
                      <a:pt x="1929" y="1192"/>
                      <a:pt x="1961" y="1197"/>
                    </a:cubicBezTo>
                    <a:cubicBezTo>
                      <a:pt x="1957" y="1201"/>
                      <a:pt x="1951" y="1202"/>
                      <a:pt x="1946" y="1202"/>
                    </a:cubicBezTo>
                    <a:cubicBezTo>
                      <a:pt x="1942" y="1202"/>
                      <a:pt x="1939" y="1202"/>
                      <a:pt x="1936" y="1202"/>
                    </a:cubicBezTo>
                    <a:cubicBezTo>
                      <a:pt x="1917" y="1248"/>
                      <a:pt x="1924" y="1250"/>
                      <a:pt x="1994" y="1276"/>
                    </a:cubicBezTo>
                    <a:lnTo>
                      <a:pt x="1952" y="1285"/>
                    </a:lnTo>
                    <a:cubicBezTo>
                      <a:pt x="1980" y="1292"/>
                      <a:pt x="1894" y="1350"/>
                      <a:pt x="1947" y="1385"/>
                    </a:cubicBezTo>
                    <a:cubicBezTo>
                      <a:pt x="1940" y="1385"/>
                      <a:pt x="1934" y="1382"/>
                      <a:pt x="1927" y="1380"/>
                    </a:cubicBezTo>
                    <a:lnTo>
                      <a:pt x="1927" y="1380"/>
                    </a:lnTo>
                    <a:cubicBezTo>
                      <a:pt x="1980" y="1426"/>
                      <a:pt x="1813" y="1484"/>
                      <a:pt x="1966" y="1503"/>
                    </a:cubicBezTo>
                    <a:lnTo>
                      <a:pt x="2003" y="1535"/>
                    </a:lnTo>
                    <a:cubicBezTo>
                      <a:pt x="2007" y="1523"/>
                      <a:pt x="2014" y="1520"/>
                      <a:pt x="2023" y="1520"/>
                    </a:cubicBezTo>
                    <a:cubicBezTo>
                      <a:pt x="2040" y="1520"/>
                      <a:pt x="2063" y="1532"/>
                      <a:pt x="2080" y="1532"/>
                    </a:cubicBezTo>
                    <a:cubicBezTo>
                      <a:pt x="2085" y="1532"/>
                      <a:pt x="2090" y="1531"/>
                      <a:pt x="2093" y="1528"/>
                    </a:cubicBezTo>
                    <a:lnTo>
                      <a:pt x="2093" y="1528"/>
                    </a:lnTo>
                    <a:cubicBezTo>
                      <a:pt x="2100" y="1542"/>
                      <a:pt x="2072" y="1557"/>
                      <a:pt x="2054" y="1557"/>
                    </a:cubicBezTo>
                    <a:cubicBezTo>
                      <a:pt x="2047" y="1557"/>
                      <a:pt x="2041" y="1554"/>
                      <a:pt x="2040" y="1549"/>
                    </a:cubicBezTo>
                    <a:lnTo>
                      <a:pt x="2047" y="1547"/>
                    </a:lnTo>
                    <a:cubicBezTo>
                      <a:pt x="2040" y="1546"/>
                      <a:pt x="2034" y="1545"/>
                      <a:pt x="2028" y="1545"/>
                    </a:cubicBezTo>
                    <a:cubicBezTo>
                      <a:pt x="1978" y="1545"/>
                      <a:pt x="2007" y="1589"/>
                      <a:pt x="1965" y="1589"/>
                    </a:cubicBezTo>
                    <a:cubicBezTo>
                      <a:pt x="1963" y="1589"/>
                      <a:pt x="1961" y="1589"/>
                      <a:pt x="1959" y="1589"/>
                    </a:cubicBezTo>
                    <a:cubicBezTo>
                      <a:pt x="1957" y="1668"/>
                      <a:pt x="1899" y="1732"/>
                      <a:pt x="1876" y="1797"/>
                    </a:cubicBezTo>
                    <a:lnTo>
                      <a:pt x="1938" y="1804"/>
                    </a:lnTo>
                    <a:lnTo>
                      <a:pt x="1929" y="1830"/>
                    </a:lnTo>
                    <a:cubicBezTo>
                      <a:pt x="1925" y="1831"/>
                      <a:pt x="1920" y="1831"/>
                      <a:pt x="1915" y="1831"/>
                    </a:cubicBezTo>
                    <a:cubicBezTo>
                      <a:pt x="1899" y="1831"/>
                      <a:pt x="1880" y="1825"/>
                      <a:pt x="1887" y="1809"/>
                    </a:cubicBezTo>
                    <a:lnTo>
                      <a:pt x="1887" y="1809"/>
                    </a:lnTo>
                    <a:cubicBezTo>
                      <a:pt x="1850" y="1811"/>
                      <a:pt x="1906" y="1851"/>
                      <a:pt x="1920" y="1853"/>
                    </a:cubicBezTo>
                    <a:cubicBezTo>
                      <a:pt x="1912" y="1860"/>
                      <a:pt x="1905" y="1863"/>
                      <a:pt x="1898" y="1863"/>
                    </a:cubicBezTo>
                    <a:cubicBezTo>
                      <a:pt x="1875" y="1863"/>
                      <a:pt x="1856" y="1833"/>
                      <a:pt x="1849" y="1833"/>
                    </a:cubicBezTo>
                    <a:cubicBezTo>
                      <a:pt x="1849" y="1833"/>
                      <a:pt x="1848" y="1833"/>
                      <a:pt x="1848" y="1834"/>
                    </a:cubicBezTo>
                    <a:lnTo>
                      <a:pt x="1848" y="1851"/>
                    </a:lnTo>
                    <a:lnTo>
                      <a:pt x="1857" y="1848"/>
                    </a:lnTo>
                    <a:cubicBezTo>
                      <a:pt x="1878" y="1869"/>
                      <a:pt x="1903" y="1874"/>
                      <a:pt x="1894" y="1899"/>
                    </a:cubicBezTo>
                    <a:cubicBezTo>
                      <a:pt x="1888" y="1904"/>
                      <a:pt x="1881" y="1905"/>
                      <a:pt x="1875" y="1905"/>
                    </a:cubicBezTo>
                    <a:cubicBezTo>
                      <a:pt x="1867" y="1905"/>
                      <a:pt x="1860" y="1903"/>
                      <a:pt x="1856" y="1903"/>
                    </a:cubicBezTo>
                    <a:cubicBezTo>
                      <a:pt x="1854" y="1903"/>
                      <a:pt x="1853" y="1903"/>
                      <a:pt x="1852" y="1904"/>
                    </a:cubicBezTo>
                    <a:cubicBezTo>
                      <a:pt x="1848" y="1904"/>
                      <a:pt x="1845" y="1904"/>
                      <a:pt x="1848" y="1913"/>
                    </a:cubicBezTo>
                    <a:lnTo>
                      <a:pt x="1834" y="1950"/>
                    </a:lnTo>
                    <a:lnTo>
                      <a:pt x="1885" y="1943"/>
                    </a:lnTo>
                    <a:lnTo>
                      <a:pt x="1885" y="1943"/>
                    </a:lnTo>
                    <a:cubicBezTo>
                      <a:pt x="1902" y="1961"/>
                      <a:pt x="1885" y="1973"/>
                      <a:pt x="1910" y="1973"/>
                    </a:cubicBezTo>
                    <a:cubicBezTo>
                      <a:pt x="1915" y="1973"/>
                      <a:pt x="1922" y="1973"/>
                      <a:pt x="1931" y="1971"/>
                    </a:cubicBezTo>
                    <a:lnTo>
                      <a:pt x="1931" y="1971"/>
                    </a:lnTo>
                    <a:cubicBezTo>
                      <a:pt x="1846" y="1983"/>
                      <a:pt x="1882" y="2101"/>
                      <a:pt x="1855" y="2113"/>
                    </a:cubicBezTo>
                    <a:cubicBezTo>
                      <a:pt x="1880" y="2129"/>
                      <a:pt x="1892" y="2161"/>
                      <a:pt x="1880" y="2189"/>
                    </a:cubicBezTo>
                    <a:cubicBezTo>
                      <a:pt x="1884" y="2187"/>
                      <a:pt x="1893" y="2185"/>
                      <a:pt x="1904" y="2185"/>
                    </a:cubicBezTo>
                    <a:cubicBezTo>
                      <a:pt x="1922" y="2185"/>
                      <a:pt x="1943" y="2190"/>
                      <a:pt x="1938" y="2203"/>
                    </a:cubicBezTo>
                    <a:cubicBezTo>
                      <a:pt x="1927" y="2202"/>
                      <a:pt x="1918" y="2201"/>
                      <a:pt x="1910" y="2201"/>
                    </a:cubicBezTo>
                    <a:cubicBezTo>
                      <a:pt x="1837" y="2201"/>
                      <a:pt x="1877" y="2244"/>
                      <a:pt x="1812" y="2262"/>
                    </a:cubicBezTo>
                    <a:lnTo>
                      <a:pt x="1812" y="2262"/>
                    </a:lnTo>
                    <a:cubicBezTo>
                      <a:pt x="1814" y="2261"/>
                      <a:pt x="1816" y="2261"/>
                      <a:pt x="1818" y="2261"/>
                    </a:cubicBezTo>
                    <a:cubicBezTo>
                      <a:pt x="1848" y="2261"/>
                      <a:pt x="1834" y="2311"/>
                      <a:pt x="1869" y="2311"/>
                    </a:cubicBezTo>
                    <a:cubicBezTo>
                      <a:pt x="1876" y="2311"/>
                      <a:pt x="1885" y="2309"/>
                      <a:pt x="1896" y="2305"/>
                    </a:cubicBezTo>
                    <a:lnTo>
                      <a:pt x="1896" y="2305"/>
                    </a:lnTo>
                    <a:cubicBezTo>
                      <a:pt x="1892" y="2315"/>
                      <a:pt x="1881" y="2316"/>
                      <a:pt x="1868" y="2316"/>
                    </a:cubicBezTo>
                    <a:cubicBezTo>
                      <a:pt x="1866" y="2316"/>
                      <a:pt x="1864" y="2316"/>
                      <a:pt x="1863" y="2316"/>
                    </a:cubicBezTo>
                    <a:cubicBezTo>
                      <a:pt x="1851" y="2316"/>
                      <a:pt x="1838" y="2316"/>
                      <a:pt x="1827" y="2324"/>
                    </a:cubicBezTo>
                    <a:cubicBezTo>
                      <a:pt x="1871" y="2370"/>
                      <a:pt x="1804" y="2433"/>
                      <a:pt x="1827" y="2493"/>
                    </a:cubicBezTo>
                    <a:cubicBezTo>
                      <a:pt x="1837" y="2493"/>
                      <a:pt x="1851" y="2486"/>
                      <a:pt x="1867" y="2486"/>
                    </a:cubicBezTo>
                    <a:cubicBezTo>
                      <a:pt x="1874" y="2486"/>
                      <a:pt x="1880" y="2487"/>
                      <a:pt x="1887" y="2490"/>
                    </a:cubicBezTo>
                    <a:lnTo>
                      <a:pt x="1818" y="2530"/>
                    </a:lnTo>
                    <a:cubicBezTo>
                      <a:pt x="1827" y="2541"/>
                      <a:pt x="1903" y="2530"/>
                      <a:pt x="1857" y="2560"/>
                    </a:cubicBezTo>
                    <a:cubicBezTo>
                      <a:pt x="1865" y="2557"/>
                      <a:pt x="1875" y="2551"/>
                      <a:pt x="1883" y="2551"/>
                    </a:cubicBezTo>
                    <a:cubicBezTo>
                      <a:pt x="1887" y="2551"/>
                      <a:pt x="1890" y="2553"/>
                      <a:pt x="1892" y="2555"/>
                    </a:cubicBezTo>
                    <a:cubicBezTo>
                      <a:pt x="1866" y="2618"/>
                      <a:pt x="1894" y="2674"/>
                      <a:pt x="1915" y="2729"/>
                    </a:cubicBezTo>
                    <a:cubicBezTo>
                      <a:pt x="1936" y="2783"/>
                      <a:pt x="1952" y="2841"/>
                      <a:pt x="1908" y="2915"/>
                    </a:cubicBezTo>
                    <a:cubicBezTo>
                      <a:pt x="1917" y="2904"/>
                      <a:pt x="1924" y="2900"/>
                      <a:pt x="1929" y="2900"/>
                    </a:cubicBezTo>
                    <a:cubicBezTo>
                      <a:pt x="1935" y="2900"/>
                      <a:pt x="1938" y="2906"/>
                      <a:pt x="1940" y="2912"/>
                    </a:cubicBezTo>
                    <a:cubicBezTo>
                      <a:pt x="1945" y="2903"/>
                      <a:pt x="1975" y="2901"/>
                      <a:pt x="1996" y="2894"/>
                    </a:cubicBezTo>
                    <a:lnTo>
                      <a:pt x="1996" y="2894"/>
                    </a:lnTo>
                    <a:lnTo>
                      <a:pt x="1959" y="2956"/>
                    </a:lnTo>
                    <a:cubicBezTo>
                      <a:pt x="1963" y="2956"/>
                      <a:pt x="1967" y="2955"/>
                      <a:pt x="1970" y="2955"/>
                    </a:cubicBezTo>
                    <a:cubicBezTo>
                      <a:pt x="2006" y="2955"/>
                      <a:pt x="1991" y="2993"/>
                      <a:pt x="2019" y="2993"/>
                    </a:cubicBezTo>
                    <a:cubicBezTo>
                      <a:pt x="2023" y="2993"/>
                      <a:pt x="2028" y="2993"/>
                      <a:pt x="2033" y="2991"/>
                    </a:cubicBezTo>
                    <a:lnTo>
                      <a:pt x="2019" y="2982"/>
                    </a:lnTo>
                    <a:cubicBezTo>
                      <a:pt x="2084" y="2980"/>
                      <a:pt x="2140" y="2910"/>
                      <a:pt x="2219" y="2887"/>
                    </a:cubicBezTo>
                    <a:lnTo>
                      <a:pt x="2219" y="2887"/>
                    </a:lnTo>
                    <a:cubicBezTo>
                      <a:pt x="2218" y="2887"/>
                      <a:pt x="2217" y="2887"/>
                      <a:pt x="2216" y="2887"/>
                    </a:cubicBezTo>
                    <a:cubicBezTo>
                      <a:pt x="2146" y="2887"/>
                      <a:pt x="2298" y="2803"/>
                      <a:pt x="2191" y="2801"/>
                    </a:cubicBezTo>
                    <a:cubicBezTo>
                      <a:pt x="2197" y="2796"/>
                      <a:pt x="2202" y="2796"/>
                      <a:pt x="2208" y="2796"/>
                    </a:cubicBezTo>
                    <a:cubicBezTo>
                      <a:pt x="2211" y="2796"/>
                      <a:pt x="2215" y="2796"/>
                      <a:pt x="2218" y="2796"/>
                    </a:cubicBezTo>
                    <a:cubicBezTo>
                      <a:pt x="2224" y="2796"/>
                      <a:pt x="2229" y="2795"/>
                      <a:pt x="2235" y="2792"/>
                    </a:cubicBezTo>
                    <a:cubicBezTo>
                      <a:pt x="2198" y="2792"/>
                      <a:pt x="2189" y="2785"/>
                      <a:pt x="2198" y="2762"/>
                    </a:cubicBezTo>
                    <a:lnTo>
                      <a:pt x="2207" y="2762"/>
                    </a:lnTo>
                    <a:cubicBezTo>
                      <a:pt x="2182" y="2713"/>
                      <a:pt x="2209" y="2681"/>
                      <a:pt x="2216" y="2620"/>
                    </a:cubicBezTo>
                    <a:lnTo>
                      <a:pt x="2216" y="2620"/>
                    </a:lnTo>
                    <a:lnTo>
                      <a:pt x="2179" y="2632"/>
                    </a:lnTo>
                    <a:cubicBezTo>
                      <a:pt x="2182" y="2620"/>
                      <a:pt x="2193" y="2613"/>
                      <a:pt x="2200" y="2606"/>
                    </a:cubicBezTo>
                    <a:cubicBezTo>
                      <a:pt x="2198" y="2606"/>
                      <a:pt x="2196" y="2606"/>
                      <a:pt x="2195" y="2606"/>
                    </a:cubicBezTo>
                    <a:cubicBezTo>
                      <a:pt x="2142" y="2606"/>
                      <a:pt x="2205" y="2641"/>
                      <a:pt x="2138" y="2643"/>
                    </a:cubicBezTo>
                    <a:cubicBezTo>
                      <a:pt x="2212" y="2611"/>
                      <a:pt x="2119" y="2553"/>
                      <a:pt x="2209" y="2528"/>
                    </a:cubicBezTo>
                    <a:cubicBezTo>
                      <a:pt x="2208" y="2523"/>
                      <a:pt x="2205" y="2521"/>
                      <a:pt x="2200" y="2521"/>
                    </a:cubicBezTo>
                    <a:cubicBezTo>
                      <a:pt x="2191" y="2521"/>
                      <a:pt x="2177" y="2527"/>
                      <a:pt x="2169" y="2527"/>
                    </a:cubicBezTo>
                    <a:cubicBezTo>
                      <a:pt x="2164" y="2527"/>
                      <a:pt x="2161" y="2525"/>
                      <a:pt x="2161" y="2521"/>
                    </a:cubicBezTo>
                    <a:lnTo>
                      <a:pt x="2184" y="2511"/>
                    </a:lnTo>
                    <a:lnTo>
                      <a:pt x="2151" y="2511"/>
                    </a:lnTo>
                    <a:cubicBezTo>
                      <a:pt x="2156" y="2497"/>
                      <a:pt x="2186" y="2488"/>
                      <a:pt x="2207" y="2486"/>
                    </a:cubicBezTo>
                    <a:lnTo>
                      <a:pt x="2207" y="2486"/>
                    </a:lnTo>
                    <a:cubicBezTo>
                      <a:pt x="2205" y="2488"/>
                      <a:pt x="2214" y="2493"/>
                      <a:pt x="2216" y="2495"/>
                    </a:cubicBezTo>
                    <a:cubicBezTo>
                      <a:pt x="2240" y="2478"/>
                      <a:pt x="2205" y="2457"/>
                      <a:pt x="2208" y="2448"/>
                    </a:cubicBezTo>
                    <a:lnTo>
                      <a:pt x="2208" y="2448"/>
                    </a:lnTo>
                    <a:lnTo>
                      <a:pt x="2195" y="2465"/>
                    </a:lnTo>
                    <a:cubicBezTo>
                      <a:pt x="2165" y="2416"/>
                      <a:pt x="2193" y="2351"/>
                      <a:pt x="2142" y="2303"/>
                    </a:cubicBezTo>
                    <a:lnTo>
                      <a:pt x="2124" y="2307"/>
                    </a:lnTo>
                    <a:cubicBezTo>
                      <a:pt x="2087" y="2268"/>
                      <a:pt x="2144" y="2275"/>
                      <a:pt x="2128" y="2233"/>
                    </a:cubicBezTo>
                    <a:lnTo>
                      <a:pt x="2128" y="2233"/>
                    </a:lnTo>
                    <a:lnTo>
                      <a:pt x="2133" y="2235"/>
                    </a:lnTo>
                    <a:cubicBezTo>
                      <a:pt x="2114" y="2226"/>
                      <a:pt x="2103" y="2212"/>
                      <a:pt x="2107" y="2201"/>
                    </a:cubicBezTo>
                    <a:lnTo>
                      <a:pt x="2107" y="2201"/>
                    </a:lnTo>
                    <a:cubicBezTo>
                      <a:pt x="2111" y="2203"/>
                      <a:pt x="2115" y="2204"/>
                      <a:pt x="2119" y="2204"/>
                    </a:cubicBezTo>
                    <a:cubicBezTo>
                      <a:pt x="2133" y="2204"/>
                      <a:pt x="2148" y="2194"/>
                      <a:pt x="2162" y="2194"/>
                    </a:cubicBezTo>
                    <a:cubicBezTo>
                      <a:pt x="2167" y="2194"/>
                      <a:pt x="2172" y="2195"/>
                      <a:pt x="2177" y="2198"/>
                    </a:cubicBezTo>
                    <a:cubicBezTo>
                      <a:pt x="2142" y="2154"/>
                      <a:pt x="2147" y="2178"/>
                      <a:pt x="2080" y="2143"/>
                    </a:cubicBezTo>
                    <a:lnTo>
                      <a:pt x="2112" y="2138"/>
                    </a:lnTo>
                    <a:cubicBezTo>
                      <a:pt x="2084" y="2127"/>
                      <a:pt x="2070" y="2124"/>
                      <a:pt x="2066" y="2101"/>
                    </a:cubicBezTo>
                    <a:lnTo>
                      <a:pt x="2066" y="2101"/>
                    </a:lnTo>
                    <a:cubicBezTo>
                      <a:pt x="2073" y="2107"/>
                      <a:pt x="2080" y="2109"/>
                      <a:pt x="2087" y="2109"/>
                    </a:cubicBezTo>
                    <a:cubicBezTo>
                      <a:pt x="2096" y="2109"/>
                      <a:pt x="2106" y="2106"/>
                      <a:pt x="2116" y="2106"/>
                    </a:cubicBezTo>
                    <a:cubicBezTo>
                      <a:pt x="2126" y="2106"/>
                      <a:pt x="2136" y="2109"/>
                      <a:pt x="2147" y="2117"/>
                    </a:cubicBezTo>
                    <a:cubicBezTo>
                      <a:pt x="2221" y="2080"/>
                      <a:pt x="2089" y="2041"/>
                      <a:pt x="2191" y="2034"/>
                    </a:cubicBezTo>
                    <a:cubicBezTo>
                      <a:pt x="2174" y="2027"/>
                      <a:pt x="2162" y="2025"/>
                      <a:pt x="2153" y="2025"/>
                    </a:cubicBezTo>
                    <a:cubicBezTo>
                      <a:pt x="2123" y="2025"/>
                      <a:pt x="2131" y="2054"/>
                      <a:pt x="2123" y="2054"/>
                    </a:cubicBezTo>
                    <a:cubicBezTo>
                      <a:pt x="2122" y="2054"/>
                      <a:pt x="2121" y="2054"/>
                      <a:pt x="2119" y="2052"/>
                    </a:cubicBezTo>
                    <a:cubicBezTo>
                      <a:pt x="2117" y="2053"/>
                      <a:pt x="2115" y="2053"/>
                      <a:pt x="2113" y="2053"/>
                    </a:cubicBezTo>
                    <a:cubicBezTo>
                      <a:pt x="2087" y="2053"/>
                      <a:pt x="2059" y="2024"/>
                      <a:pt x="2070" y="2011"/>
                    </a:cubicBezTo>
                    <a:cubicBezTo>
                      <a:pt x="2075" y="1997"/>
                      <a:pt x="2184" y="2004"/>
                      <a:pt x="2191" y="1969"/>
                    </a:cubicBezTo>
                    <a:cubicBezTo>
                      <a:pt x="2191" y="1974"/>
                      <a:pt x="2195" y="1974"/>
                      <a:pt x="2193" y="1978"/>
                    </a:cubicBezTo>
                    <a:cubicBezTo>
                      <a:pt x="2219" y="1969"/>
                      <a:pt x="2170" y="1946"/>
                      <a:pt x="2209" y="1936"/>
                    </a:cubicBezTo>
                    <a:cubicBezTo>
                      <a:pt x="2161" y="1918"/>
                      <a:pt x="2219" y="1918"/>
                      <a:pt x="2154" y="1899"/>
                    </a:cubicBezTo>
                    <a:lnTo>
                      <a:pt x="2154" y="1899"/>
                    </a:lnTo>
                    <a:lnTo>
                      <a:pt x="2161" y="1936"/>
                    </a:lnTo>
                    <a:cubicBezTo>
                      <a:pt x="2147" y="1913"/>
                      <a:pt x="2077" y="1878"/>
                      <a:pt x="2121" y="1855"/>
                    </a:cubicBezTo>
                    <a:lnTo>
                      <a:pt x="2121" y="1855"/>
                    </a:lnTo>
                    <a:cubicBezTo>
                      <a:pt x="2135" y="1862"/>
                      <a:pt x="2147" y="1874"/>
                      <a:pt x="2156" y="1883"/>
                    </a:cubicBezTo>
                    <a:cubicBezTo>
                      <a:pt x="2179" y="1878"/>
                      <a:pt x="2149" y="1865"/>
                      <a:pt x="2170" y="1858"/>
                    </a:cubicBezTo>
                    <a:lnTo>
                      <a:pt x="2170" y="1858"/>
                    </a:lnTo>
                    <a:cubicBezTo>
                      <a:pt x="2235" y="1878"/>
                      <a:pt x="2175" y="1902"/>
                      <a:pt x="2219" y="1934"/>
                    </a:cubicBezTo>
                    <a:cubicBezTo>
                      <a:pt x="2242" y="1931"/>
                      <a:pt x="2208" y="1904"/>
                      <a:pt x="2221" y="1904"/>
                    </a:cubicBezTo>
                    <a:cubicBezTo>
                      <a:pt x="2224" y="1904"/>
                      <a:pt x="2233" y="1907"/>
                      <a:pt x="2249" y="1913"/>
                    </a:cubicBezTo>
                    <a:cubicBezTo>
                      <a:pt x="2205" y="1895"/>
                      <a:pt x="2209" y="1888"/>
                      <a:pt x="2219" y="1878"/>
                    </a:cubicBezTo>
                    <a:cubicBezTo>
                      <a:pt x="2228" y="1869"/>
                      <a:pt x="2240" y="1855"/>
                      <a:pt x="2209" y="1832"/>
                    </a:cubicBezTo>
                    <a:lnTo>
                      <a:pt x="2209" y="1832"/>
                    </a:lnTo>
                    <a:lnTo>
                      <a:pt x="2246" y="1844"/>
                    </a:lnTo>
                    <a:cubicBezTo>
                      <a:pt x="2242" y="1837"/>
                      <a:pt x="2226" y="1825"/>
                      <a:pt x="2230" y="1816"/>
                    </a:cubicBezTo>
                    <a:lnTo>
                      <a:pt x="2230" y="1816"/>
                    </a:lnTo>
                    <a:lnTo>
                      <a:pt x="2277" y="1841"/>
                    </a:lnTo>
                    <a:cubicBezTo>
                      <a:pt x="2240" y="1809"/>
                      <a:pt x="2325" y="1802"/>
                      <a:pt x="2304" y="1774"/>
                    </a:cubicBezTo>
                    <a:lnTo>
                      <a:pt x="2304" y="1774"/>
                    </a:lnTo>
                    <a:cubicBezTo>
                      <a:pt x="2301" y="1792"/>
                      <a:pt x="2294" y="1797"/>
                      <a:pt x="2284" y="1797"/>
                    </a:cubicBezTo>
                    <a:cubicBezTo>
                      <a:pt x="2271" y="1797"/>
                      <a:pt x="2254" y="1788"/>
                      <a:pt x="2237" y="1788"/>
                    </a:cubicBezTo>
                    <a:cubicBezTo>
                      <a:pt x="2233" y="1788"/>
                      <a:pt x="2228" y="1788"/>
                      <a:pt x="2223" y="1790"/>
                    </a:cubicBezTo>
                    <a:cubicBezTo>
                      <a:pt x="2182" y="1724"/>
                      <a:pt x="2328" y="1775"/>
                      <a:pt x="2325" y="1708"/>
                    </a:cubicBezTo>
                    <a:lnTo>
                      <a:pt x="2325" y="1708"/>
                    </a:lnTo>
                    <a:cubicBezTo>
                      <a:pt x="2324" y="1715"/>
                      <a:pt x="2309" y="1725"/>
                      <a:pt x="2296" y="1725"/>
                    </a:cubicBezTo>
                    <a:cubicBezTo>
                      <a:pt x="2290" y="1725"/>
                      <a:pt x="2285" y="1723"/>
                      <a:pt x="2281" y="1719"/>
                    </a:cubicBezTo>
                    <a:cubicBezTo>
                      <a:pt x="2293" y="1702"/>
                      <a:pt x="2311" y="1693"/>
                      <a:pt x="2330" y="1686"/>
                    </a:cubicBezTo>
                    <a:cubicBezTo>
                      <a:pt x="2329" y="1670"/>
                      <a:pt x="2324" y="1665"/>
                      <a:pt x="2316" y="1665"/>
                    </a:cubicBezTo>
                    <a:cubicBezTo>
                      <a:pt x="2306" y="1665"/>
                      <a:pt x="2293" y="1673"/>
                      <a:pt x="2281" y="1673"/>
                    </a:cubicBezTo>
                    <a:cubicBezTo>
                      <a:pt x="2276" y="1673"/>
                      <a:pt x="2271" y="1672"/>
                      <a:pt x="2267" y="1668"/>
                    </a:cubicBezTo>
                    <a:cubicBezTo>
                      <a:pt x="2316" y="1658"/>
                      <a:pt x="2249" y="1642"/>
                      <a:pt x="2235" y="1623"/>
                    </a:cubicBezTo>
                    <a:lnTo>
                      <a:pt x="2235" y="1623"/>
                    </a:lnTo>
                    <a:lnTo>
                      <a:pt x="2277" y="1626"/>
                    </a:lnTo>
                    <a:cubicBezTo>
                      <a:pt x="2307" y="1579"/>
                      <a:pt x="2193" y="1607"/>
                      <a:pt x="2228" y="1566"/>
                    </a:cubicBezTo>
                    <a:lnTo>
                      <a:pt x="2228" y="1566"/>
                    </a:lnTo>
                    <a:lnTo>
                      <a:pt x="2284" y="1586"/>
                    </a:lnTo>
                    <a:lnTo>
                      <a:pt x="2270" y="1563"/>
                    </a:lnTo>
                    <a:lnTo>
                      <a:pt x="2316" y="1570"/>
                    </a:lnTo>
                    <a:cubicBezTo>
                      <a:pt x="2284" y="1542"/>
                      <a:pt x="2293" y="1535"/>
                      <a:pt x="2307" y="1510"/>
                    </a:cubicBezTo>
                    <a:lnTo>
                      <a:pt x="2307" y="1510"/>
                    </a:lnTo>
                    <a:cubicBezTo>
                      <a:pt x="2302" y="1511"/>
                      <a:pt x="2296" y="1511"/>
                      <a:pt x="2291" y="1511"/>
                    </a:cubicBezTo>
                    <a:cubicBezTo>
                      <a:pt x="2263" y="1511"/>
                      <a:pt x="2233" y="1502"/>
                      <a:pt x="2233" y="1484"/>
                    </a:cubicBezTo>
                    <a:cubicBezTo>
                      <a:pt x="2241" y="1479"/>
                      <a:pt x="2248" y="1478"/>
                      <a:pt x="2253" y="1478"/>
                    </a:cubicBezTo>
                    <a:cubicBezTo>
                      <a:pt x="2255" y="1478"/>
                      <a:pt x="2257" y="1478"/>
                      <a:pt x="2259" y="1478"/>
                    </a:cubicBezTo>
                    <a:cubicBezTo>
                      <a:pt x="2265" y="1478"/>
                      <a:pt x="2267" y="1476"/>
                      <a:pt x="2265" y="1461"/>
                    </a:cubicBezTo>
                    <a:lnTo>
                      <a:pt x="2265" y="1461"/>
                    </a:lnTo>
                    <a:cubicBezTo>
                      <a:pt x="2291" y="1468"/>
                      <a:pt x="2323" y="1477"/>
                      <a:pt x="2284" y="1489"/>
                    </a:cubicBezTo>
                    <a:cubicBezTo>
                      <a:pt x="2297" y="1491"/>
                      <a:pt x="2309" y="1498"/>
                      <a:pt x="2323" y="1498"/>
                    </a:cubicBezTo>
                    <a:cubicBezTo>
                      <a:pt x="2353" y="1482"/>
                      <a:pt x="2330" y="1457"/>
                      <a:pt x="2330" y="1445"/>
                    </a:cubicBezTo>
                    <a:lnTo>
                      <a:pt x="2330" y="1445"/>
                    </a:lnTo>
                    <a:cubicBezTo>
                      <a:pt x="2328" y="1452"/>
                      <a:pt x="2325" y="1457"/>
                      <a:pt x="2321" y="1459"/>
                    </a:cubicBezTo>
                    <a:lnTo>
                      <a:pt x="2263" y="1413"/>
                    </a:lnTo>
                    <a:cubicBezTo>
                      <a:pt x="2268" y="1410"/>
                      <a:pt x="2274" y="1409"/>
                      <a:pt x="2280" y="1409"/>
                    </a:cubicBezTo>
                    <a:cubicBezTo>
                      <a:pt x="2288" y="1409"/>
                      <a:pt x="2296" y="1411"/>
                      <a:pt x="2302" y="1415"/>
                    </a:cubicBezTo>
                    <a:cubicBezTo>
                      <a:pt x="2297" y="1406"/>
                      <a:pt x="2279" y="1401"/>
                      <a:pt x="2272" y="1387"/>
                    </a:cubicBezTo>
                    <a:lnTo>
                      <a:pt x="2272" y="1387"/>
                    </a:lnTo>
                    <a:cubicBezTo>
                      <a:pt x="2306" y="1389"/>
                      <a:pt x="2341" y="1387"/>
                      <a:pt x="2357" y="1405"/>
                    </a:cubicBezTo>
                    <a:lnTo>
                      <a:pt x="2357" y="1405"/>
                    </a:lnTo>
                    <a:lnTo>
                      <a:pt x="2318" y="1362"/>
                    </a:lnTo>
                    <a:cubicBezTo>
                      <a:pt x="2330" y="1359"/>
                      <a:pt x="2350" y="1342"/>
                      <a:pt x="2363" y="1342"/>
                    </a:cubicBezTo>
                    <a:cubicBezTo>
                      <a:pt x="2366" y="1342"/>
                      <a:pt x="2368" y="1342"/>
                      <a:pt x="2369" y="1343"/>
                    </a:cubicBezTo>
                    <a:cubicBezTo>
                      <a:pt x="2386" y="1313"/>
                      <a:pt x="2300" y="1285"/>
                      <a:pt x="2321" y="1250"/>
                    </a:cubicBezTo>
                    <a:cubicBezTo>
                      <a:pt x="2311" y="1248"/>
                      <a:pt x="2307" y="1246"/>
                      <a:pt x="2300" y="1241"/>
                    </a:cubicBezTo>
                    <a:cubicBezTo>
                      <a:pt x="2304" y="1209"/>
                      <a:pt x="2339" y="1174"/>
                      <a:pt x="2286" y="1146"/>
                    </a:cubicBezTo>
                    <a:lnTo>
                      <a:pt x="2339" y="1116"/>
                    </a:lnTo>
                    <a:cubicBezTo>
                      <a:pt x="2336" y="1111"/>
                      <a:pt x="2332" y="1110"/>
                      <a:pt x="2328" y="1110"/>
                    </a:cubicBezTo>
                    <a:cubicBezTo>
                      <a:pt x="2312" y="1110"/>
                      <a:pt x="2288" y="1130"/>
                      <a:pt x="2267" y="1130"/>
                    </a:cubicBezTo>
                    <a:cubicBezTo>
                      <a:pt x="2258" y="1130"/>
                      <a:pt x="2249" y="1126"/>
                      <a:pt x="2242" y="1116"/>
                    </a:cubicBezTo>
                    <a:cubicBezTo>
                      <a:pt x="2214" y="1086"/>
                      <a:pt x="2288" y="1093"/>
                      <a:pt x="2300" y="1076"/>
                    </a:cubicBezTo>
                    <a:cubicBezTo>
                      <a:pt x="2265" y="1067"/>
                      <a:pt x="2198" y="1053"/>
                      <a:pt x="2235" y="1011"/>
                    </a:cubicBezTo>
                    <a:lnTo>
                      <a:pt x="2235" y="1011"/>
                    </a:lnTo>
                    <a:cubicBezTo>
                      <a:pt x="2251" y="1018"/>
                      <a:pt x="2244" y="1028"/>
                      <a:pt x="2251" y="1037"/>
                    </a:cubicBezTo>
                    <a:lnTo>
                      <a:pt x="2277" y="1005"/>
                    </a:lnTo>
                    <a:cubicBezTo>
                      <a:pt x="2316" y="1013"/>
                      <a:pt x="2324" y="1028"/>
                      <a:pt x="2336" y="1028"/>
                    </a:cubicBezTo>
                    <a:cubicBezTo>
                      <a:pt x="2342" y="1028"/>
                      <a:pt x="2349" y="1024"/>
                      <a:pt x="2362" y="1011"/>
                    </a:cubicBezTo>
                    <a:lnTo>
                      <a:pt x="2362" y="1011"/>
                    </a:lnTo>
                    <a:cubicBezTo>
                      <a:pt x="2351" y="1014"/>
                      <a:pt x="2342" y="1015"/>
                      <a:pt x="2334" y="1015"/>
                    </a:cubicBezTo>
                    <a:cubicBezTo>
                      <a:pt x="2272" y="1015"/>
                      <a:pt x="2299" y="946"/>
                      <a:pt x="2241" y="946"/>
                    </a:cubicBezTo>
                    <a:cubicBezTo>
                      <a:pt x="2233" y="946"/>
                      <a:pt x="2222" y="948"/>
                      <a:pt x="2209" y="951"/>
                    </a:cubicBezTo>
                    <a:lnTo>
                      <a:pt x="2228" y="930"/>
                    </a:lnTo>
                    <a:cubicBezTo>
                      <a:pt x="2228" y="935"/>
                      <a:pt x="2235" y="933"/>
                      <a:pt x="2235" y="937"/>
                    </a:cubicBezTo>
                    <a:cubicBezTo>
                      <a:pt x="2251" y="920"/>
                      <a:pt x="2242" y="916"/>
                      <a:pt x="2226" y="916"/>
                    </a:cubicBezTo>
                    <a:cubicBezTo>
                      <a:pt x="2214" y="916"/>
                      <a:pt x="2198" y="918"/>
                      <a:pt x="2184" y="918"/>
                    </a:cubicBezTo>
                    <a:cubicBezTo>
                      <a:pt x="2165" y="918"/>
                      <a:pt x="2149" y="915"/>
                      <a:pt x="2149" y="900"/>
                    </a:cubicBezTo>
                    <a:cubicBezTo>
                      <a:pt x="2151" y="887"/>
                      <a:pt x="2161" y="874"/>
                      <a:pt x="2176" y="874"/>
                    </a:cubicBezTo>
                    <a:cubicBezTo>
                      <a:pt x="2177" y="874"/>
                      <a:pt x="2178" y="875"/>
                      <a:pt x="2179" y="875"/>
                    </a:cubicBezTo>
                    <a:lnTo>
                      <a:pt x="2140" y="856"/>
                    </a:lnTo>
                    <a:cubicBezTo>
                      <a:pt x="2140" y="852"/>
                      <a:pt x="2148" y="847"/>
                      <a:pt x="2153" y="847"/>
                    </a:cubicBezTo>
                    <a:cubicBezTo>
                      <a:pt x="2154" y="847"/>
                      <a:pt x="2155" y="847"/>
                      <a:pt x="2155" y="847"/>
                    </a:cubicBezTo>
                    <a:lnTo>
                      <a:pt x="2155" y="847"/>
                    </a:lnTo>
                    <a:lnTo>
                      <a:pt x="2131" y="812"/>
                    </a:lnTo>
                    <a:lnTo>
                      <a:pt x="2131" y="812"/>
                    </a:lnTo>
                    <a:cubicBezTo>
                      <a:pt x="2124" y="813"/>
                      <a:pt x="2118" y="813"/>
                      <a:pt x="2112" y="813"/>
                    </a:cubicBezTo>
                    <a:cubicBezTo>
                      <a:pt x="2098" y="813"/>
                      <a:pt x="2083" y="812"/>
                      <a:pt x="2068" y="812"/>
                    </a:cubicBezTo>
                    <a:cubicBezTo>
                      <a:pt x="2071" y="805"/>
                      <a:pt x="2074" y="803"/>
                      <a:pt x="2077" y="803"/>
                    </a:cubicBezTo>
                    <a:cubicBezTo>
                      <a:pt x="2080" y="803"/>
                      <a:pt x="2083" y="806"/>
                      <a:pt x="2087" y="806"/>
                    </a:cubicBezTo>
                    <a:cubicBezTo>
                      <a:pt x="2089" y="806"/>
                      <a:pt x="2091" y="805"/>
                      <a:pt x="2093" y="803"/>
                    </a:cubicBezTo>
                    <a:lnTo>
                      <a:pt x="2056" y="791"/>
                    </a:lnTo>
                    <a:cubicBezTo>
                      <a:pt x="2067" y="782"/>
                      <a:pt x="2079" y="778"/>
                      <a:pt x="2090" y="778"/>
                    </a:cubicBezTo>
                    <a:cubicBezTo>
                      <a:pt x="2104" y="778"/>
                      <a:pt x="2116" y="784"/>
                      <a:pt x="2119" y="794"/>
                    </a:cubicBezTo>
                    <a:cubicBezTo>
                      <a:pt x="2198" y="733"/>
                      <a:pt x="2112" y="773"/>
                      <a:pt x="2111" y="735"/>
                    </a:cubicBezTo>
                    <a:lnTo>
                      <a:pt x="2111" y="735"/>
                    </a:lnTo>
                    <a:cubicBezTo>
                      <a:pt x="2110" y="736"/>
                      <a:pt x="2109" y="737"/>
                      <a:pt x="2107" y="738"/>
                    </a:cubicBezTo>
                    <a:cubicBezTo>
                      <a:pt x="2094" y="742"/>
                      <a:pt x="2086" y="744"/>
                      <a:pt x="2082" y="744"/>
                    </a:cubicBezTo>
                    <a:cubicBezTo>
                      <a:pt x="2071" y="744"/>
                      <a:pt x="2081" y="733"/>
                      <a:pt x="2084" y="722"/>
                    </a:cubicBezTo>
                    <a:cubicBezTo>
                      <a:pt x="2092" y="722"/>
                      <a:pt x="2107" y="723"/>
                      <a:pt x="2112" y="727"/>
                    </a:cubicBezTo>
                    <a:lnTo>
                      <a:pt x="2112" y="727"/>
                    </a:lnTo>
                    <a:cubicBezTo>
                      <a:pt x="2113" y="723"/>
                      <a:pt x="2114" y="718"/>
                      <a:pt x="2117" y="712"/>
                    </a:cubicBezTo>
                    <a:lnTo>
                      <a:pt x="2117" y="712"/>
                    </a:lnTo>
                    <a:lnTo>
                      <a:pt x="2142" y="729"/>
                    </a:lnTo>
                    <a:cubicBezTo>
                      <a:pt x="2191" y="685"/>
                      <a:pt x="2161" y="678"/>
                      <a:pt x="2179" y="631"/>
                    </a:cubicBezTo>
                    <a:lnTo>
                      <a:pt x="2179" y="631"/>
                    </a:lnTo>
                    <a:cubicBezTo>
                      <a:pt x="2166" y="649"/>
                      <a:pt x="2127" y="720"/>
                      <a:pt x="2088" y="720"/>
                    </a:cubicBezTo>
                    <a:cubicBezTo>
                      <a:pt x="2085" y="720"/>
                      <a:pt x="2082" y="720"/>
                      <a:pt x="2080" y="719"/>
                    </a:cubicBezTo>
                    <a:cubicBezTo>
                      <a:pt x="2084" y="708"/>
                      <a:pt x="2080" y="699"/>
                      <a:pt x="2054" y="696"/>
                    </a:cubicBezTo>
                    <a:cubicBezTo>
                      <a:pt x="2089" y="675"/>
                      <a:pt x="2073" y="666"/>
                      <a:pt x="2059" y="652"/>
                    </a:cubicBezTo>
                    <a:lnTo>
                      <a:pt x="2105" y="627"/>
                    </a:lnTo>
                    <a:cubicBezTo>
                      <a:pt x="2099" y="625"/>
                      <a:pt x="2094" y="624"/>
                      <a:pt x="2089" y="624"/>
                    </a:cubicBezTo>
                    <a:cubicBezTo>
                      <a:pt x="2070" y="624"/>
                      <a:pt x="2053" y="634"/>
                      <a:pt x="2031" y="636"/>
                    </a:cubicBezTo>
                    <a:cubicBezTo>
                      <a:pt x="2022" y="613"/>
                      <a:pt x="2052" y="587"/>
                      <a:pt x="2080" y="564"/>
                    </a:cubicBezTo>
                    <a:cubicBezTo>
                      <a:pt x="2077" y="558"/>
                      <a:pt x="2074" y="556"/>
                      <a:pt x="2071" y="556"/>
                    </a:cubicBezTo>
                    <a:cubicBezTo>
                      <a:pt x="2058" y="556"/>
                      <a:pt x="2042" y="598"/>
                      <a:pt x="2020" y="598"/>
                    </a:cubicBezTo>
                    <a:cubicBezTo>
                      <a:pt x="2015" y="598"/>
                      <a:pt x="2010" y="596"/>
                      <a:pt x="2005" y="592"/>
                    </a:cubicBezTo>
                    <a:cubicBezTo>
                      <a:pt x="2001" y="555"/>
                      <a:pt x="1971" y="550"/>
                      <a:pt x="1922" y="543"/>
                    </a:cubicBezTo>
                    <a:cubicBezTo>
                      <a:pt x="1922" y="515"/>
                      <a:pt x="1950" y="525"/>
                      <a:pt x="1954" y="511"/>
                    </a:cubicBezTo>
                    <a:lnTo>
                      <a:pt x="1954" y="511"/>
                    </a:lnTo>
                    <a:lnTo>
                      <a:pt x="1910" y="522"/>
                    </a:lnTo>
                    <a:cubicBezTo>
                      <a:pt x="1908" y="518"/>
                      <a:pt x="1920" y="511"/>
                      <a:pt x="1924" y="508"/>
                    </a:cubicBezTo>
                    <a:cubicBezTo>
                      <a:pt x="1904" y="508"/>
                      <a:pt x="1887" y="533"/>
                      <a:pt x="1865" y="533"/>
                    </a:cubicBezTo>
                    <a:cubicBezTo>
                      <a:pt x="1861" y="533"/>
                      <a:pt x="1858" y="533"/>
                      <a:pt x="1855" y="532"/>
                    </a:cubicBezTo>
                    <a:cubicBezTo>
                      <a:pt x="1849" y="536"/>
                      <a:pt x="1845" y="538"/>
                      <a:pt x="1843" y="538"/>
                    </a:cubicBezTo>
                    <a:cubicBezTo>
                      <a:pt x="1826" y="538"/>
                      <a:pt x="1865" y="459"/>
                      <a:pt x="1824" y="459"/>
                    </a:cubicBezTo>
                    <a:cubicBezTo>
                      <a:pt x="1820" y="459"/>
                      <a:pt x="1815" y="460"/>
                      <a:pt x="1808" y="462"/>
                    </a:cubicBezTo>
                    <a:cubicBezTo>
                      <a:pt x="1813" y="448"/>
                      <a:pt x="1834" y="443"/>
                      <a:pt x="1848" y="427"/>
                    </a:cubicBezTo>
                    <a:cubicBezTo>
                      <a:pt x="1840" y="426"/>
                      <a:pt x="1832" y="426"/>
                      <a:pt x="1824" y="426"/>
                    </a:cubicBezTo>
                    <a:cubicBezTo>
                      <a:pt x="1792" y="426"/>
                      <a:pt x="1761" y="433"/>
                      <a:pt x="1732" y="446"/>
                    </a:cubicBezTo>
                    <a:lnTo>
                      <a:pt x="1732" y="402"/>
                    </a:lnTo>
                    <a:cubicBezTo>
                      <a:pt x="1723" y="446"/>
                      <a:pt x="1672" y="464"/>
                      <a:pt x="1630" y="481"/>
                    </a:cubicBezTo>
                    <a:cubicBezTo>
                      <a:pt x="1625" y="499"/>
                      <a:pt x="1618" y="515"/>
                      <a:pt x="1616" y="525"/>
                    </a:cubicBezTo>
                    <a:lnTo>
                      <a:pt x="1572" y="527"/>
                    </a:lnTo>
                    <a:cubicBezTo>
                      <a:pt x="1579" y="513"/>
                      <a:pt x="1590" y="501"/>
                      <a:pt x="1604" y="492"/>
                    </a:cubicBezTo>
                    <a:lnTo>
                      <a:pt x="1604" y="492"/>
                    </a:lnTo>
                    <a:lnTo>
                      <a:pt x="1593" y="497"/>
                    </a:lnTo>
                    <a:cubicBezTo>
                      <a:pt x="1595" y="476"/>
                      <a:pt x="1618" y="455"/>
                      <a:pt x="1644" y="439"/>
                    </a:cubicBezTo>
                    <a:lnTo>
                      <a:pt x="1644" y="439"/>
                    </a:lnTo>
                    <a:cubicBezTo>
                      <a:pt x="1639" y="448"/>
                      <a:pt x="1637" y="460"/>
                      <a:pt x="1634" y="471"/>
                    </a:cubicBezTo>
                    <a:cubicBezTo>
                      <a:pt x="1662" y="453"/>
                      <a:pt x="1685" y="430"/>
                      <a:pt x="1706" y="404"/>
                    </a:cubicBezTo>
                    <a:lnTo>
                      <a:pt x="1706" y="404"/>
                    </a:lnTo>
                    <a:cubicBezTo>
                      <a:pt x="1702" y="406"/>
                      <a:pt x="1695" y="409"/>
                      <a:pt x="1688" y="409"/>
                    </a:cubicBezTo>
                    <a:cubicBezTo>
                      <a:pt x="1695" y="404"/>
                      <a:pt x="1699" y="399"/>
                      <a:pt x="1704" y="392"/>
                    </a:cubicBezTo>
                    <a:cubicBezTo>
                      <a:pt x="1705" y="391"/>
                      <a:pt x="1704" y="391"/>
                      <a:pt x="1704" y="391"/>
                    </a:cubicBezTo>
                    <a:cubicBezTo>
                      <a:pt x="1702" y="391"/>
                      <a:pt x="1694" y="396"/>
                      <a:pt x="1683" y="402"/>
                    </a:cubicBezTo>
                    <a:lnTo>
                      <a:pt x="1711" y="351"/>
                    </a:lnTo>
                    <a:lnTo>
                      <a:pt x="1695" y="367"/>
                    </a:lnTo>
                    <a:lnTo>
                      <a:pt x="1676" y="309"/>
                    </a:lnTo>
                    <a:cubicBezTo>
                      <a:pt x="1612" y="338"/>
                      <a:pt x="1543" y="388"/>
                      <a:pt x="1486" y="388"/>
                    </a:cubicBezTo>
                    <a:cubicBezTo>
                      <a:pt x="1484" y="388"/>
                      <a:pt x="1482" y="388"/>
                      <a:pt x="1479" y="388"/>
                    </a:cubicBezTo>
                    <a:cubicBezTo>
                      <a:pt x="1514" y="360"/>
                      <a:pt x="1519" y="330"/>
                      <a:pt x="1546" y="290"/>
                    </a:cubicBezTo>
                    <a:lnTo>
                      <a:pt x="1546" y="290"/>
                    </a:lnTo>
                    <a:cubicBezTo>
                      <a:pt x="1540" y="309"/>
                      <a:pt x="1545" y="314"/>
                      <a:pt x="1555" y="314"/>
                    </a:cubicBezTo>
                    <a:cubicBezTo>
                      <a:pt x="1566" y="314"/>
                      <a:pt x="1582" y="308"/>
                      <a:pt x="1595" y="308"/>
                    </a:cubicBezTo>
                    <a:cubicBezTo>
                      <a:pt x="1603" y="308"/>
                      <a:pt x="1609" y="310"/>
                      <a:pt x="1614" y="316"/>
                    </a:cubicBezTo>
                    <a:cubicBezTo>
                      <a:pt x="1604" y="302"/>
                      <a:pt x="1621" y="286"/>
                      <a:pt x="1630" y="279"/>
                    </a:cubicBezTo>
                    <a:lnTo>
                      <a:pt x="1630" y="279"/>
                    </a:lnTo>
                    <a:lnTo>
                      <a:pt x="1593" y="286"/>
                    </a:lnTo>
                    <a:lnTo>
                      <a:pt x="1558" y="295"/>
                    </a:lnTo>
                    <a:cubicBezTo>
                      <a:pt x="1579" y="260"/>
                      <a:pt x="1565" y="263"/>
                      <a:pt x="1560" y="242"/>
                    </a:cubicBezTo>
                    <a:lnTo>
                      <a:pt x="1560" y="242"/>
                    </a:lnTo>
                    <a:cubicBezTo>
                      <a:pt x="1546" y="276"/>
                      <a:pt x="1531" y="284"/>
                      <a:pt x="1515" y="284"/>
                    </a:cubicBezTo>
                    <a:cubicBezTo>
                      <a:pt x="1502" y="284"/>
                      <a:pt x="1489" y="279"/>
                      <a:pt x="1476" y="279"/>
                    </a:cubicBezTo>
                    <a:cubicBezTo>
                      <a:pt x="1471" y="279"/>
                      <a:pt x="1467" y="279"/>
                      <a:pt x="1463" y="281"/>
                    </a:cubicBezTo>
                    <a:cubicBezTo>
                      <a:pt x="1472" y="264"/>
                      <a:pt x="1481" y="247"/>
                      <a:pt x="1497" y="247"/>
                    </a:cubicBezTo>
                    <a:cubicBezTo>
                      <a:pt x="1502" y="247"/>
                      <a:pt x="1507" y="249"/>
                      <a:pt x="1514" y="253"/>
                    </a:cubicBezTo>
                    <a:cubicBezTo>
                      <a:pt x="1513" y="240"/>
                      <a:pt x="1510" y="234"/>
                      <a:pt x="1505" y="234"/>
                    </a:cubicBezTo>
                    <a:cubicBezTo>
                      <a:pt x="1489" y="234"/>
                      <a:pt x="1457" y="280"/>
                      <a:pt x="1441" y="280"/>
                    </a:cubicBezTo>
                    <a:cubicBezTo>
                      <a:pt x="1437" y="280"/>
                      <a:pt x="1434" y="276"/>
                      <a:pt x="1433" y="265"/>
                    </a:cubicBezTo>
                    <a:lnTo>
                      <a:pt x="1433" y="265"/>
                    </a:lnTo>
                    <a:cubicBezTo>
                      <a:pt x="1433" y="265"/>
                      <a:pt x="1433" y="265"/>
                      <a:pt x="1433" y="265"/>
                    </a:cubicBezTo>
                    <a:lnTo>
                      <a:pt x="1433" y="265"/>
                    </a:lnTo>
                    <a:cubicBezTo>
                      <a:pt x="1433" y="265"/>
                      <a:pt x="1433" y="265"/>
                      <a:pt x="1433" y="265"/>
                    </a:cubicBezTo>
                    <a:lnTo>
                      <a:pt x="1433" y="265"/>
                    </a:lnTo>
                    <a:cubicBezTo>
                      <a:pt x="1433" y="265"/>
                      <a:pt x="1433" y="265"/>
                      <a:pt x="1433" y="265"/>
                    </a:cubicBezTo>
                    <a:lnTo>
                      <a:pt x="1433" y="265"/>
                    </a:lnTo>
                    <a:cubicBezTo>
                      <a:pt x="1417" y="263"/>
                      <a:pt x="1405" y="244"/>
                      <a:pt x="1419" y="228"/>
                    </a:cubicBezTo>
                    <a:lnTo>
                      <a:pt x="1419" y="228"/>
                    </a:lnTo>
                    <a:lnTo>
                      <a:pt x="1423" y="230"/>
                    </a:lnTo>
                    <a:cubicBezTo>
                      <a:pt x="1407" y="217"/>
                      <a:pt x="1376" y="205"/>
                      <a:pt x="1346" y="205"/>
                    </a:cubicBezTo>
                    <a:cubicBezTo>
                      <a:pt x="1318" y="205"/>
                      <a:pt x="1290" y="216"/>
                      <a:pt x="1275" y="246"/>
                    </a:cubicBezTo>
                    <a:cubicBezTo>
                      <a:pt x="1277" y="239"/>
                      <a:pt x="1310" y="172"/>
                      <a:pt x="1317" y="161"/>
                    </a:cubicBezTo>
                    <a:lnTo>
                      <a:pt x="1317" y="161"/>
                    </a:lnTo>
                    <a:cubicBezTo>
                      <a:pt x="1317" y="161"/>
                      <a:pt x="1277" y="207"/>
                      <a:pt x="1243" y="256"/>
                    </a:cubicBezTo>
                    <a:cubicBezTo>
                      <a:pt x="1206" y="307"/>
                      <a:pt x="1173" y="355"/>
                      <a:pt x="1173" y="355"/>
                    </a:cubicBezTo>
                    <a:cubicBezTo>
                      <a:pt x="1199" y="302"/>
                      <a:pt x="1215" y="163"/>
                      <a:pt x="1259" y="140"/>
                    </a:cubicBezTo>
                    <a:cubicBezTo>
                      <a:pt x="1254" y="134"/>
                      <a:pt x="1249" y="125"/>
                      <a:pt x="1237" y="125"/>
                    </a:cubicBezTo>
                    <a:cubicBezTo>
                      <a:pt x="1231" y="125"/>
                      <a:pt x="1224" y="127"/>
                      <a:pt x="1215" y="133"/>
                    </a:cubicBezTo>
                    <a:cubicBezTo>
                      <a:pt x="1219" y="142"/>
                      <a:pt x="1208" y="216"/>
                      <a:pt x="1196" y="219"/>
                    </a:cubicBezTo>
                    <a:cubicBezTo>
                      <a:pt x="1192" y="152"/>
                      <a:pt x="1192" y="181"/>
                      <a:pt x="1174" y="121"/>
                    </a:cubicBezTo>
                    <a:lnTo>
                      <a:pt x="1174" y="121"/>
                    </a:lnTo>
                    <a:cubicBezTo>
                      <a:pt x="1178" y="140"/>
                      <a:pt x="1147" y="214"/>
                      <a:pt x="1133" y="214"/>
                    </a:cubicBezTo>
                    <a:cubicBezTo>
                      <a:pt x="1133" y="214"/>
                      <a:pt x="1132" y="214"/>
                      <a:pt x="1131" y="214"/>
                    </a:cubicBezTo>
                    <a:cubicBezTo>
                      <a:pt x="1136" y="203"/>
                      <a:pt x="1149" y="132"/>
                      <a:pt x="1159" y="120"/>
                    </a:cubicBezTo>
                    <a:lnTo>
                      <a:pt x="1159" y="120"/>
                    </a:lnTo>
                    <a:cubicBezTo>
                      <a:pt x="1155" y="124"/>
                      <a:pt x="1141" y="140"/>
                      <a:pt x="1129" y="158"/>
                    </a:cubicBezTo>
                    <a:lnTo>
                      <a:pt x="1102" y="194"/>
                    </a:lnTo>
                    <a:lnTo>
                      <a:pt x="1102" y="194"/>
                    </a:lnTo>
                    <a:cubicBezTo>
                      <a:pt x="1113" y="175"/>
                      <a:pt x="1117" y="122"/>
                      <a:pt x="1113" y="98"/>
                    </a:cubicBezTo>
                    <a:lnTo>
                      <a:pt x="1113" y="98"/>
                    </a:lnTo>
                    <a:cubicBezTo>
                      <a:pt x="1113" y="102"/>
                      <a:pt x="1111" y="104"/>
                      <a:pt x="1107" y="104"/>
                    </a:cubicBezTo>
                    <a:cubicBezTo>
                      <a:pt x="1100" y="104"/>
                      <a:pt x="1085" y="96"/>
                      <a:pt x="1075" y="96"/>
                    </a:cubicBezTo>
                    <a:cubicBezTo>
                      <a:pt x="1071" y="96"/>
                      <a:pt x="1069" y="97"/>
                      <a:pt x="1066" y="98"/>
                    </a:cubicBezTo>
                    <a:lnTo>
                      <a:pt x="1080" y="121"/>
                    </a:lnTo>
                    <a:cubicBezTo>
                      <a:pt x="1077" y="120"/>
                      <a:pt x="1074" y="119"/>
                      <a:pt x="1071" y="119"/>
                    </a:cubicBezTo>
                    <a:cubicBezTo>
                      <a:pt x="1035" y="119"/>
                      <a:pt x="1014" y="228"/>
                      <a:pt x="978" y="228"/>
                    </a:cubicBezTo>
                    <a:cubicBezTo>
                      <a:pt x="976" y="228"/>
                      <a:pt x="975" y="228"/>
                      <a:pt x="974" y="228"/>
                    </a:cubicBezTo>
                    <a:cubicBezTo>
                      <a:pt x="983" y="209"/>
                      <a:pt x="1004" y="117"/>
                      <a:pt x="983" y="103"/>
                    </a:cubicBezTo>
                    <a:lnTo>
                      <a:pt x="983" y="103"/>
                    </a:lnTo>
                    <a:cubicBezTo>
                      <a:pt x="964" y="147"/>
                      <a:pt x="911" y="316"/>
                      <a:pt x="874" y="348"/>
                    </a:cubicBezTo>
                    <a:lnTo>
                      <a:pt x="869" y="323"/>
                    </a:lnTo>
                    <a:lnTo>
                      <a:pt x="842" y="351"/>
                    </a:lnTo>
                    <a:cubicBezTo>
                      <a:pt x="869" y="260"/>
                      <a:pt x="909" y="172"/>
                      <a:pt x="960" y="91"/>
                    </a:cubicBezTo>
                    <a:cubicBezTo>
                      <a:pt x="946" y="68"/>
                      <a:pt x="960" y="59"/>
                      <a:pt x="932" y="59"/>
                    </a:cubicBezTo>
                    <a:cubicBezTo>
                      <a:pt x="927" y="42"/>
                      <a:pt x="939" y="24"/>
                      <a:pt x="958" y="24"/>
                    </a:cubicBezTo>
                    <a:lnTo>
                      <a:pt x="8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51" name="Google Shape;6651;p40"/>
              <p:cNvSpPr/>
              <p:nvPr/>
            </p:nvSpPr>
            <p:spPr>
              <a:xfrm>
                <a:off x="715675" y="1542525"/>
                <a:ext cx="475" cy="550"/>
              </a:xfrm>
              <a:custGeom>
                <a:avLst/>
                <a:gdLst/>
                <a:ahLst/>
                <a:cxnLst/>
                <a:rect l="l" t="t" r="r" b="b"/>
                <a:pathLst>
                  <a:path w="19" h="22" extrusionOk="0">
                    <a:moveTo>
                      <a:pt x="10" y="1"/>
                    </a:moveTo>
                    <a:cubicBezTo>
                      <a:pt x="8" y="1"/>
                      <a:pt x="6" y="2"/>
                      <a:pt x="3" y="5"/>
                    </a:cubicBezTo>
                    <a:cubicBezTo>
                      <a:pt x="0" y="10"/>
                      <a:pt x="0" y="17"/>
                      <a:pt x="3" y="21"/>
                    </a:cubicBezTo>
                    <a:cubicBezTo>
                      <a:pt x="3" y="12"/>
                      <a:pt x="12" y="12"/>
                      <a:pt x="19" y="12"/>
                    </a:cubicBezTo>
                    <a:cubicBezTo>
                      <a:pt x="17" y="6"/>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52" name="Google Shape;6652;p40"/>
              <p:cNvSpPr/>
              <p:nvPr/>
            </p:nvSpPr>
            <p:spPr>
              <a:xfrm>
                <a:off x="752575" y="1540600"/>
                <a:ext cx="325" cy="450"/>
              </a:xfrm>
              <a:custGeom>
                <a:avLst/>
                <a:gdLst/>
                <a:ahLst/>
                <a:cxnLst/>
                <a:rect l="l" t="t" r="r" b="b"/>
                <a:pathLst>
                  <a:path w="13" h="18" extrusionOk="0">
                    <a:moveTo>
                      <a:pt x="13" y="1"/>
                    </a:moveTo>
                    <a:cubicBezTo>
                      <a:pt x="8" y="5"/>
                      <a:pt x="6" y="12"/>
                      <a:pt x="1" y="17"/>
                    </a:cubicBezTo>
                    <a:cubicBezTo>
                      <a:pt x="8" y="15"/>
                      <a:pt x="13" y="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53" name="Google Shape;6653;p40"/>
              <p:cNvSpPr/>
              <p:nvPr/>
            </p:nvSpPr>
            <p:spPr>
              <a:xfrm>
                <a:off x="767825" y="1562225"/>
                <a:ext cx="200" cy="25"/>
              </a:xfrm>
              <a:custGeom>
                <a:avLst/>
                <a:gdLst/>
                <a:ahLst/>
                <a:cxnLst/>
                <a:rect l="l" t="t" r="r" b="b"/>
                <a:pathLst>
                  <a:path w="8" h="1" extrusionOk="0">
                    <a:moveTo>
                      <a:pt x="1" y="1"/>
                    </a:moveTo>
                    <a:lnTo>
                      <a:pt x="1" y="1"/>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54" name="Google Shape;6654;p40"/>
              <p:cNvSpPr/>
              <p:nvPr/>
            </p:nvSpPr>
            <p:spPr>
              <a:xfrm>
                <a:off x="726225" y="1532900"/>
                <a:ext cx="425" cy="550"/>
              </a:xfrm>
              <a:custGeom>
                <a:avLst/>
                <a:gdLst/>
                <a:ahLst/>
                <a:cxnLst/>
                <a:rect l="l" t="t" r="r" b="b"/>
                <a:pathLst>
                  <a:path w="17" h="22" extrusionOk="0">
                    <a:moveTo>
                      <a:pt x="0" y="1"/>
                    </a:moveTo>
                    <a:cubicBezTo>
                      <a:pt x="7" y="5"/>
                      <a:pt x="12" y="12"/>
                      <a:pt x="16" y="21"/>
                    </a:cubicBezTo>
                    <a:cubicBezTo>
                      <a:pt x="14" y="12"/>
                      <a:pt x="1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55" name="Google Shape;6655;p40"/>
              <p:cNvSpPr/>
              <p:nvPr/>
            </p:nvSpPr>
            <p:spPr>
              <a:xfrm>
                <a:off x="711450" y="1544025"/>
                <a:ext cx="525" cy="550"/>
              </a:xfrm>
              <a:custGeom>
                <a:avLst/>
                <a:gdLst/>
                <a:ahLst/>
                <a:cxnLst/>
                <a:rect l="l" t="t" r="r" b="b"/>
                <a:pathLst>
                  <a:path w="21" h="22" extrusionOk="0">
                    <a:moveTo>
                      <a:pt x="2" y="1"/>
                    </a:moveTo>
                    <a:cubicBezTo>
                      <a:pt x="2" y="8"/>
                      <a:pt x="5" y="17"/>
                      <a:pt x="3" y="20"/>
                    </a:cubicBezTo>
                    <a:lnTo>
                      <a:pt x="3" y="20"/>
                    </a:lnTo>
                    <a:lnTo>
                      <a:pt x="21" y="12"/>
                    </a:lnTo>
                    <a:lnTo>
                      <a:pt x="21" y="12"/>
                    </a:lnTo>
                    <a:cubicBezTo>
                      <a:pt x="20" y="12"/>
                      <a:pt x="19" y="13"/>
                      <a:pt x="18" y="13"/>
                    </a:cubicBezTo>
                    <a:cubicBezTo>
                      <a:pt x="11" y="13"/>
                      <a:pt x="6" y="5"/>
                      <a:pt x="2" y="1"/>
                    </a:cubicBezTo>
                    <a:close/>
                    <a:moveTo>
                      <a:pt x="3" y="20"/>
                    </a:moveTo>
                    <a:lnTo>
                      <a:pt x="0" y="22"/>
                    </a:lnTo>
                    <a:cubicBezTo>
                      <a:pt x="1" y="22"/>
                      <a:pt x="2" y="21"/>
                      <a:pt x="3"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56" name="Google Shape;6656;p40"/>
              <p:cNvSpPr/>
              <p:nvPr/>
            </p:nvSpPr>
            <p:spPr>
              <a:xfrm>
                <a:off x="706975" y="1538575"/>
                <a:ext cx="550" cy="550"/>
              </a:xfrm>
              <a:custGeom>
                <a:avLst/>
                <a:gdLst/>
                <a:ahLst/>
                <a:cxnLst/>
                <a:rect l="l" t="t" r="r" b="b"/>
                <a:pathLst>
                  <a:path w="22" h="22" extrusionOk="0">
                    <a:moveTo>
                      <a:pt x="10" y="1"/>
                    </a:moveTo>
                    <a:cubicBezTo>
                      <a:pt x="7" y="3"/>
                      <a:pt x="6" y="3"/>
                      <a:pt x="4" y="3"/>
                    </a:cubicBezTo>
                    <a:cubicBezTo>
                      <a:pt x="3" y="3"/>
                      <a:pt x="2" y="3"/>
                      <a:pt x="1" y="5"/>
                    </a:cubicBezTo>
                    <a:lnTo>
                      <a:pt x="1" y="22"/>
                    </a:lnTo>
                    <a:cubicBezTo>
                      <a:pt x="10" y="22"/>
                      <a:pt x="21" y="8"/>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57" name="Google Shape;6657;p40"/>
              <p:cNvSpPr/>
              <p:nvPr/>
            </p:nvSpPr>
            <p:spPr>
              <a:xfrm>
                <a:off x="710175" y="1540875"/>
                <a:ext cx="775" cy="925"/>
              </a:xfrm>
              <a:custGeom>
                <a:avLst/>
                <a:gdLst/>
                <a:ahLst/>
                <a:cxnLst/>
                <a:rect l="l" t="t" r="r" b="b"/>
                <a:pathLst>
                  <a:path w="31" h="37" extrusionOk="0">
                    <a:moveTo>
                      <a:pt x="18" y="0"/>
                    </a:moveTo>
                    <a:cubicBezTo>
                      <a:pt x="13" y="0"/>
                      <a:pt x="7" y="4"/>
                      <a:pt x="0" y="6"/>
                    </a:cubicBezTo>
                    <a:lnTo>
                      <a:pt x="2" y="6"/>
                    </a:lnTo>
                    <a:cubicBezTo>
                      <a:pt x="0" y="29"/>
                      <a:pt x="3" y="37"/>
                      <a:pt x="8" y="37"/>
                    </a:cubicBezTo>
                    <a:cubicBezTo>
                      <a:pt x="14" y="37"/>
                      <a:pt x="22" y="29"/>
                      <a:pt x="30" y="22"/>
                    </a:cubicBezTo>
                    <a:cubicBezTo>
                      <a:pt x="29" y="5"/>
                      <a:pt x="24"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58" name="Google Shape;6658;p40"/>
              <p:cNvSpPr/>
              <p:nvPr/>
            </p:nvSpPr>
            <p:spPr>
              <a:xfrm>
                <a:off x="709750" y="1541075"/>
                <a:ext cx="375" cy="250"/>
              </a:xfrm>
              <a:custGeom>
                <a:avLst/>
                <a:gdLst/>
                <a:ahLst/>
                <a:cxnLst/>
                <a:rect l="l" t="t" r="r" b="b"/>
                <a:pathLst>
                  <a:path w="15" h="10" extrusionOk="0">
                    <a:moveTo>
                      <a:pt x="1" y="0"/>
                    </a:moveTo>
                    <a:cubicBezTo>
                      <a:pt x="1" y="7"/>
                      <a:pt x="2" y="10"/>
                      <a:pt x="3" y="10"/>
                    </a:cubicBezTo>
                    <a:cubicBezTo>
                      <a:pt x="6" y="10"/>
                      <a:pt x="10" y="3"/>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59" name="Google Shape;6659;p40"/>
              <p:cNvSpPr/>
              <p:nvPr/>
            </p:nvSpPr>
            <p:spPr>
              <a:xfrm>
                <a:off x="714600" y="1543175"/>
                <a:ext cx="750" cy="1150"/>
              </a:xfrm>
              <a:custGeom>
                <a:avLst/>
                <a:gdLst/>
                <a:ahLst/>
                <a:cxnLst/>
                <a:rect l="l" t="t" r="r" b="b"/>
                <a:pathLst>
                  <a:path w="30" h="46" extrusionOk="0">
                    <a:moveTo>
                      <a:pt x="16" y="1"/>
                    </a:moveTo>
                    <a:cubicBezTo>
                      <a:pt x="13" y="1"/>
                      <a:pt x="10" y="2"/>
                      <a:pt x="6" y="4"/>
                    </a:cubicBezTo>
                    <a:cubicBezTo>
                      <a:pt x="6" y="4"/>
                      <a:pt x="5" y="4"/>
                      <a:pt x="5" y="4"/>
                    </a:cubicBezTo>
                    <a:cubicBezTo>
                      <a:pt x="1" y="4"/>
                      <a:pt x="5" y="36"/>
                      <a:pt x="3" y="36"/>
                    </a:cubicBezTo>
                    <a:cubicBezTo>
                      <a:pt x="2" y="36"/>
                      <a:pt x="2" y="36"/>
                      <a:pt x="2" y="35"/>
                    </a:cubicBezTo>
                    <a:lnTo>
                      <a:pt x="2" y="35"/>
                    </a:lnTo>
                    <a:cubicBezTo>
                      <a:pt x="1" y="42"/>
                      <a:pt x="2" y="45"/>
                      <a:pt x="3" y="45"/>
                    </a:cubicBezTo>
                    <a:cubicBezTo>
                      <a:pt x="10" y="45"/>
                      <a:pt x="30"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60" name="Google Shape;6660;p40"/>
              <p:cNvSpPr/>
              <p:nvPr/>
            </p:nvSpPr>
            <p:spPr>
              <a:xfrm>
                <a:off x="710575" y="1538750"/>
                <a:ext cx="375" cy="1025"/>
              </a:xfrm>
              <a:custGeom>
                <a:avLst/>
                <a:gdLst/>
                <a:ahLst/>
                <a:cxnLst/>
                <a:rect l="l" t="t" r="r" b="b"/>
                <a:pathLst>
                  <a:path w="15" h="41" extrusionOk="0">
                    <a:moveTo>
                      <a:pt x="0" y="1"/>
                    </a:moveTo>
                    <a:lnTo>
                      <a:pt x="7" y="40"/>
                    </a:lnTo>
                    <a:lnTo>
                      <a:pt x="14"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61" name="Google Shape;6661;p40"/>
              <p:cNvSpPr/>
              <p:nvPr/>
            </p:nvSpPr>
            <p:spPr>
              <a:xfrm>
                <a:off x="712600" y="1539150"/>
                <a:ext cx="675" cy="425"/>
              </a:xfrm>
              <a:custGeom>
                <a:avLst/>
                <a:gdLst/>
                <a:ahLst/>
                <a:cxnLst/>
                <a:rect l="l" t="t" r="r" b="b"/>
                <a:pathLst>
                  <a:path w="27" h="17" extrusionOk="0">
                    <a:moveTo>
                      <a:pt x="5" y="1"/>
                    </a:moveTo>
                    <a:cubicBezTo>
                      <a:pt x="5" y="6"/>
                      <a:pt x="3" y="10"/>
                      <a:pt x="0" y="15"/>
                    </a:cubicBezTo>
                    <a:cubicBezTo>
                      <a:pt x="7" y="15"/>
                      <a:pt x="14" y="17"/>
                      <a:pt x="20" y="17"/>
                    </a:cubicBezTo>
                    <a:cubicBezTo>
                      <a:pt x="24" y="17"/>
                      <a:pt x="27" y="15"/>
                      <a:pt x="26" y="10"/>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62" name="Google Shape;6662;p40"/>
              <p:cNvSpPr/>
              <p:nvPr/>
            </p:nvSpPr>
            <p:spPr>
              <a:xfrm>
                <a:off x="712125" y="1539500"/>
                <a:ext cx="500" cy="200"/>
              </a:xfrm>
              <a:custGeom>
                <a:avLst/>
                <a:gdLst/>
                <a:ahLst/>
                <a:cxnLst/>
                <a:rect l="l" t="t" r="r" b="b"/>
                <a:pathLst>
                  <a:path w="20" h="8" extrusionOk="0">
                    <a:moveTo>
                      <a:pt x="19" y="1"/>
                    </a:moveTo>
                    <a:cubicBezTo>
                      <a:pt x="12" y="1"/>
                      <a:pt x="5" y="1"/>
                      <a:pt x="1" y="8"/>
                    </a:cubicBezTo>
                    <a:cubicBezTo>
                      <a:pt x="8" y="8"/>
                      <a:pt x="15" y="5"/>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63" name="Google Shape;6663;p40"/>
              <p:cNvSpPr/>
              <p:nvPr/>
            </p:nvSpPr>
            <p:spPr>
              <a:xfrm>
                <a:off x="711325" y="1538475"/>
                <a:ext cx="550" cy="250"/>
              </a:xfrm>
              <a:custGeom>
                <a:avLst/>
                <a:gdLst/>
                <a:ahLst/>
                <a:cxnLst/>
                <a:rect l="l" t="t" r="r" b="b"/>
                <a:pathLst>
                  <a:path w="22" h="10" extrusionOk="0">
                    <a:moveTo>
                      <a:pt x="0" y="0"/>
                    </a:moveTo>
                    <a:lnTo>
                      <a:pt x="5" y="7"/>
                    </a:lnTo>
                    <a:lnTo>
                      <a:pt x="21" y="9"/>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64" name="Google Shape;6664;p40"/>
              <p:cNvSpPr/>
              <p:nvPr/>
            </p:nvSpPr>
            <p:spPr>
              <a:xfrm>
                <a:off x="718925" y="1538050"/>
                <a:ext cx="650" cy="850"/>
              </a:xfrm>
              <a:custGeom>
                <a:avLst/>
                <a:gdLst/>
                <a:ahLst/>
                <a:cxnLst/>
                <a:rect l="l" t="t" r="r" b="b"/>
                <a:pathLst>
                  <a:path w="26" h="34" extrusionOk="0">
                    <a:moveTo>
                      <a:pt x="16" y="0"/>
                    </a:moveTo>
                    <a:cubicBezTo>
                      <a:pt x="14" y="0"/>
                      <a:pt x="12" y="1"/>
                      <a:pt x="9" y="3"/>
                    </a:cubicBezTo>
                    <a:cubicBezTo>
                      <a:pt x="2" y="10"/>
                      <a:pt x="0" y="22"/>
                      <a:pt x="5" y="33"/>
                    </a:cubicBezTo>
                    <a:lnTo>
                      <a:pt x="26" y="17"/>
                    </a:lnTo>
                    <a:cubicBezTo>
                      <a:pt x="26" y="7"/>
                      <a:pt x="22"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65" name="Google Shape;6665;p40"/>
              <p:cNvSpPr/>
              <p:nvPr/>
            </p:nvSpPr>
            <p:spPr>
              <a:xfrm>
                <a:off x="716825" y="1535975"/>
                <a:ext cx="425" cy="1250"/>
              </a:xfrm>
              <a:custGeom>
                <a:avLst/>
                <a:gdLst/>
                <a:ahLst/>
                <a:cxnLst/>
                <a:rect l="l" t="t" r="r" b="b"/>
                <a:pathLst>
                  <a:path w="17" h="50" extrusionOk="0">
                    <a:moveTo>
                      <a:pt x="8" y="0"/>
                    </a:moveTo>
                    <a:lnTo>
                      <a:pt x="1" y="19"/>
                    </a:lnTo>
                    <a:cubicBezTo>
                      <a:pt x="8" y="28"/>
                      <a:pt x="12" y="37"/>
                      <a:pt x="17" y="49"/>
                    </a:cubicBezTo>
                    <a:lnTo>
                      <a:pt x="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66" name="Google Shape;6666;p40"/>
              <p:cNvSpPr/>
              <p:nvPr/>
            </p:nvSpPr>
            <p:spPr>
              <a:xfrm>
                <a:off x="717825" y="1535025"/>
                <a:ext cx="1050" cy="925"/>
              </a:xfrm>
              <a:custGeom>
                <a:avLst/>
                <a:gdLst/>
                <a:ahLst/>
                <a:cxnLst/>
                <a:rect l="l" t="t" r="r" b="b"/>
                <a:pathLst>
                  <a:path w="42" h="37" extrusionOk="0">
                    <a:moveTo>
                      <a:pt x="26" y="0"/>
                    </a:moveTo>
                    <a:cubicBezTo>
                      <a:pt x="24" y="0"/>
                      <a:pt x="22" y="1"/>
                      <a:pt x="19" y="1"/>
                    </a:cubicBezTo>
                    <a:cubicBezTo>
                      <a:pt x="19" y="15"/>
                      <a:pt x="0" y="29"/>
                      <a:pt x="23" y="36"/>
                    </a:cubicBezTo>
                    <a:cubicBezTo>
                      <a:pt x="23" y="24"/>
                      <a:pt x="4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67" name="Google Shape;6667;p40"/>
              <p:cNvSpPr/>
              <p:nvPr/>
            </p:nvSpPr>
            <p:spPr>
              <a:xfrm>
                <a:off x="727250" y="1536250"/>
                <a:ext cx="200" cy="2075"/>
              </a:xfrm>
              <a:custGeom>
                <a:avLst/>
                <a:gdLst/>
                <a:ahLst/>
                <a:cxnLst/>
                <a:rect l="l" t="t" r="r" b="b"/>
                <a:pathLst>
                  <a:path w="8" h="83" extrusionOk="0">
                    <a:moveTo>
                      <a:pt x="1" y="1"/>
                    </a:moveTo>
                    <a:lnTo>
                      <a:pt x="6" y="8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68" name="Google Shape;6668;p40"/>
              <p:cNvSpPr/>
              <p:nvPr/>
            </p:nvSpPr>
            <p:spPr>
              <a:xfrm>
                <a:off x="734800" y="1531750"/>
                <a:ext cx="1175" cy="1650"/>
              </a:xfrm>
              <a:custGeom>
                <a:avLst/>
                <a:gdLst/>
                <a:ahLst/>
                <a:cxnLst/>
                <a:rect l="l" t="t" r="r" b="b"/>
                <a:pathLst>
                  <a:path w="47" h="66" extrusionOk="0">
                    <a:moveTo>
                      <a:pt x="37" y="0"/>
                    </a:moveTo>
                    <a:cubicBezTo>
                      <a:pt x="25" y="0"/>
                      <a:pt x="27" y="32"/>
                      <a:pt x="18" y="32"/>
                    </a:cubicBezTo>
                    <a:cubicBezTo>
                      <a:pt x="16" y="32"/>
                      <a:pt x="13" y="30"/>
                      <a:pt x="10" y="26"/>
                    </a:cubicBezTo>
                    <a:lnTo>
                      <a:pt x="10" y="26"/>
                    </a:lnTo>
                    <a:cubicBezTo>
                      <a:pt x="0" y="44"/>
                      <a:pt x="28" y="49"/>
                      <a:pt x="19" y="65"/>
                    </a:cubicBezTo>
                    <a:cubicBezTo>
                      <a:pt x="40" y="47"/>
                      <a:pt x="47" y="60"/>
                      <a:pt x="47" y="5"/>
                    </a:cubicBezTo>
                    <a:cubicBezTo>
                      <a:pt x="43" y="1"/>
                      <a:pt x="40"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69" name="Google Shape;6669;p40"/>
              <p:cNvSpPr/>
              <p:nvPr/>
            </p:nvSpPr>
            <p:spPr>
              <a:xfrm>
                <a:off x="757675" y="1606050"/>
                <a:ext cx="625" cy="600"/>
              </a:xfrm>
              <a:custGeom>
                <a:avLst/>
                <a:gdLst/>
                <a:ahLst/>
                <a:cxnLst/>
                <a:rect l="l" t="t" r="r" b="b"/>
                <a:pathLst>
                  <a:path w="25" h="24" extrusionOk="0">
                    <a:moveTo>
                      <a:pt x="13" y="0"/>
                    </a:moveTo>
                    <a:lnTo>
                      <a:pt x="1" y="23"/>
                    </a:lnTo>
                    <a:lnTo>
                      <a:pt x="24" y="2"/>
                    </a:lnTo>
                    <a:lnTo>
                      <a:pt x="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70" name="Google Shape;6670;p40"/>
              <p:cNvSpPr/>
              <p:nvPr/>
            </p:nvSpPr>
            <p:spPr>
              <a:xfrm>
                <a:off x="758500" y="1606325"/>
                <a:ext cx="1300" cy="600"/>
              </a:xfrm>
              <a:custGeom>
                <a:avLst/>
                <a:gdLst/>
                <a:ahLst/>
                <a:cxnLst/>
                <a:rect l="l" t="t" r="r" b="b"/>
                <a:pathLst>
                  <a:path w="52" h="24" extrusionOk="0">
                    <a:moveTo>
                      <a:pt x="51" y="1"/>
                    </a:moveTo>
                    <a:lnTo>
                      <a:pt x="0" y="24"/>
                    </a:lnTo>
                    <a:lnTo>
                      <a:pt x="51" y="17"/>
                    </a:lnTo>
                    <a:cubicBezTo>
                      <a:pt x="49" y="12"/>
                      <a:pt x="40" y="8"/>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71" name="Google Shape;6671;p40"/>
              <p:cNvSpPr/>
              <p:nvPr/>
            </p:nvSpPr>
            <p:spPr>
              <a:xfrm>
                <a:off x="762950" y="1546475"/>
                <a:ext cx="625" cy="700"/>
              </a:xfrm>
              <a:custGeom>
                <a:avLst/>
                <a:gdLst/>
                <a:ahLst/>
                <a:cxnLst/>
                <a:rect l="l" t="t" r="r" b="b"/>
                <a:pathLst>
                  <a:path w="25" h="28" extrusionOk="0">
                    <a:moveTo>
                      <a:pt x="24" y="0"/>
                    </a:moveTo>
                    <a:lnTo>
                      <a:pt x="13" y="5"/>
                    </a:lnTo>
                    <a:cubicBezTo>
                      <a:pt x="1" y="14"/>
                      <a:pt x="3" y="19"/>
                      <a:pt x="8" y="28"/>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72" name="Google Shape;6672;p40"/>
              <p:cNvSpPr/>
              <p:nvPr/>
            </p:nvSpPr>
            <p:spPr>
              <a:xfrm>
                <a:off x="764750" y="1552850"/>
                <a:ext cx="1125" cy="650"/>
              </a:xfrm>
              <a:custGeom>
                <a:avLst/>
                <a:gdLst/>
                <a:ahLst/>
                <a:cxnLst/>
                <a:rect l="l" t="t" r="r" b="b"/>
                <a:pathLst>
                  <a:path w="45" h="26" extrusionOk="0">
                    <a:moveTo>
                      <a:pt x="45" y="0"/>
                    </a:moveTo>
                    <a:lnTo>
                      <a:pt x="1" y="26"/>
                    </a:lnTo>
                    <a:lnTo>
                      <a:pt x="1" y="26"/>
                    </a:lnTo>
                    <a:lnTo>
                      <a:pt x="45" y="5"/>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73" name="Google Shape;6673;p40"/>
              <p:cNvSpPr/>
              <p:nvPr/>
            </p:nvSpPr>
            <p:spPr>
              <a:xfrm>
                <a:off x="768300" y="1557250"/>
                <a:ext cx="875" cy="875"/>
              </a:xfrm>
              <a:custGeom>
                <a:avLst/>
                <a:gdLst/>
                <a:ahLst/>
                <a:cxnLst/>
                <a:rect l="l" t="t" r="r" b="b"/>
                <a:pathLst>
                  <a:path w="35" h="35" extrusionOk="0">
                    <a:moveTo>
                      <a:pt x="21" y="0"/>
                    </a:moveTo>
                    <a:cubicBezTo>
                      <a:pt x="21" y="3"/>
                      <a:pt x="22" y="6"/>
                      <a:pt x="23" y="8"/>
                    </a:cubicBezTo>
                    <a:lnTo>
                      <a:pt x="23" y="8"/>
                    </a:lnTo>
                    <a:cubicBezTo>
                      <a:pt x="23" y="6"/>
                      <a:pt x="23" y="3"/>
                      <a:pt x="21" y="0"/>
                    </a:cubicBezTo>
                    <a:close/>
                    <a:moveTo>
                      <a:pt x="23" y="8"/>
                    </a:moveTo>
                    <a:cubicBezTo>
                      <a:pt x="22" y="22"/>
                      <a:pt x="1" y="35"/>
                      <a:pt x="12" y="35"/>
                    </a:cubicBezTo>
                    <a:cubicBezTo>
                      <a:pt x="16" y="35"/>
                      <a:pt x="23" y="33"/>
                      <a:pt x="35" y="30"/>
                    </a:cubicBezTo>
                    <a:cubicBezTo>
                      <a:pt x="35" y="22"/>
                      <a:pt x="27" y="16"/>
                      <a:pt x="23"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74" name="Google Shape;6674;p40"/>
              <p:cNvSpPr/>
              <p:nvPr/>
            </p:nvSpPr>
            <p:spPr>
              <a:xfrm>
                <a:off x="757575" y="1607350"/>
                <a:ext cx="1025" cy="350"/>
              </a:xfrm>
              <a:custGeom>
                <a:avLst/>
                <a:gdLst/>
                <a:ahLst/>
                <a:cxnLst/>
                <a:rect l="l" t="t" r="r" b="b"/>
                <a:pathLst>
                  <a:path w="41" h="14" extrusionOk="0">
                    <a:moveTo>
                      <a:pt x="36" y="1"/>
                    </a:moveTo>
                    <a:cubicBezTo>
                      <a:pt x="27" y="1"/>
                      <a:pt x="6" y="11"/>
                      <a:pt x="0" y="11"/>
                    </a:cubicBezTo>
                    <a:cubicBezTo>
                      <a:pt x="3" y="12"/>
                      <a:pt x="6" y="13"/>
                      <a:pt x="10" y="13"/>
                    </a:cubicBezTo>
                    <a:cubicBezTo>
                      <a:pt x="21" y="13"/>
                      <a:pt x="36" y="6"/>
                      <a:pt x="40" y="4"/>
                    </a:cubicBezTo>
                    <a:lnTo>
                      <a:pt x="40" y="4"/>
                    </a:lnTo>
                    <a:cubicBezTo>
                      <a:pt x="40" y="4"/>
                      <a:pt x="40" y="4"/>
                      <a:pt x="40" y="4"/>
                    </a:cubicBezTo>
                    <a:cubicBezTo>
                      <a:pt x="40" y="3"/>
                      <a:pt x="41" y="3"/>
                      <a:pt x="41" y="3"/>
                    </a:cubicBezTo>
                    <a:lnTo>
                      <a:pt x="41" y="3"/>
                    </a:lnTo>
                    <a:cubicBezTo>
                      <a:pt x="41" y="3"/>
                      <a:pt x="40" y="3"/>
                      <a:pt x="40" y="4"/>
                    </a:cubicBezTo>
                    <a:lnTo>
                      <a:pt x="40" y="4"/>
                    </a:lnTo>
                    <a:cubicBezTo>
                      <a:pt x="40" y="2"/>
                      <a:pt x="38"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75" name="Google Shape;6675;p40"/>
              <p:cNvSpPr/>
              <p:nvPr/>
            </p:nvSpPr>
            <p:spPr>
              <a:xfrm>
                <a:off x="761400" y="1609625"/>
                <a:ext cx="1075" cy="200"/>
              </a:xfrm>
              <a:custGeom>
                <a:avLst/>
                <a:gdLst/>
                <a:ahLst/>
                <a:cxnLst/>
                <a:rect l="l" t="t" r="r" b="b"/>
                <a:pathLst>
                  <a:path w="43" h="8" extrusionOk="0">
                    <a:moveTo>
                      <a:pt x="14" y="1"/>
                    </a:moveTo>
                    <a:lnTo>
                      <a:pt x="0" y="6"/>
                    </a:lnTo>
                    <a:lnTo>
                      <a:pt x="42" y="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76" name="Google Shape;6676;p40"/>
              <p:cNvSpPr/>
              <p:nvPr/>
            </p:nvSpPr>
            <p:spPr>
              <a:xfrm>
                <a:off x="761675" y="1610550"/>
                <a:ext cx="2700" cy="1825"/>
              </a:xfrm>
              <a:custGeom>
                <a:avLst/>
                <a:gdLst/>
                <a:ahLst/>
                <a:cxnLst/>
                <a:rect l="l" t="t" r="r" b="b"/>
                <a:pathLst>
                  <a:path w="108" h="73" extrusionOk="0">
                    <a:moveTo>
                      <a:pt x="50" y="1"/>
                    </a:moveTo>
                    <a:lnTo>
                      <a:pt x="1" y="13"/>
                    </a:lnTo>
                    <a:cubicBezTo>
                      <a:pt x="22" y="31"/>
                      <a:pt x="64" y="50"/>
                      <a:pt x="59" y="73"/>
                    </a:cubicBezTo>
                    <a:cubicBezTo>
                      <a:pt x="108" y="36"/>
                      <a:pt x="31" y="38"/>
                      <a:pt x="38" y="10"/>
                    </a:cubicBezTo>
                    <a:lnTo>
                      <a:pt x="5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77" name="Google Shape;6677;p40"/>
              <p:cNvSpPr/>
              <p:nvPr/>
            </p:nvSpPr>
            <p:spPr>
              <a:xfrm>
                <a:off x="761000" y="1614800"/>
                <a:ext cx="775" cy="550"/>
              </a:xfrm>
              <a:custGeom>
                <a:avLst/>
                <a:gdLst/>
                <a:ahLst/>
                <a:cxnLst/>
                <a:rect l="l" t="t" r="r" b="b"/>
                <a:pathLst>
                  <a:path w="31" h="22" extrusionOk="0">
                    <a:moveTo>
                      <a:pt x="2" y="0"/>
                    </a:moveTo>
                    <a:cubicBezTo>
                      <a:pt x="2" y="3"/>
                      <a:pt x="0" y="5"/>
                      <a:pt x="0" y="7"/>
                    </a:cubicBezTo>
                    <a:cubicBezTo>
                      <a:pt x="2" y="9"/>
                      <a:pt x="2" y="14"/>
                      <a:pt x="5" y="19"/>
                    </a:cubicBezTo>
                    <a:cubicBezTo>
                      <a:pt x="23" y="5"/>
                      <a:pt x="30" y="21"/>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78" name="Google Shape;6678;p40"/>
              <p:cNvSpPr/>
              <p:nvPr/>
            </p:nvSpPr>
            <p:spPr>
              <a:xfrm>
                <a:off x="760725" y="1614900"/>
                <a:ext cx="300" cy="225"/>
              </a:xfrm>
              <a:custGeom>
                <a:avLst/>
                <a:gdLst/>
                <a:ahLst/>
                <a:cxnLst/>
                <a:rect l="l" t="t" r="r" b="b"/>
                <a:pathLst>
                  <a:path w="12" h="9" extrusionOk="0">
                    <a:moveTo>
                      <a:pt x="7" y="0"/>
                    </a:moveTo>
                    <a:cubicBezTo>
                      <a:pt x="2" y="0"/>
                      <a:pt x="1" y="8"/>
                      <a:pt x="4" y="8"/>
                    </a:cubicBezTo>
                    <a:cubicBezTo>
                      <a:pt x="6" y="8"/>
                      <a:pt x="8" y="7"/>
                      <a:pt x="11" y="3"/>
                    </a:cubicBezTo>
                    <a:cubicBezTo>
                      <a:pt x="9" y="1"/>
                      <a:pt x="8"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79" name="Google Shape;6679;p40"/>
              <p:cNvSpPr/>
              <p:nvPr/>
            </p:nvSpPr>
            <p:spPr>
              <a:xfrm>
                <a:off x="761000" y="1616000"/>
                <a:ext cx="1125" cy="750"/>
              </a:xfrm>
              <a:custGeom>
                <a:avLst/>
                <a:gdLst/>
                <a:ahLst/>
                <a:cxnLst/>
                <a:rect l="l" t="t" r="r" b="b"/>
                <a:pathLst>
                  <a:path w="45" h="30" extrusionOk="0">
                    <a:moveTo>
                      <a:pt x="14" y="1"/>
                    </a:moveTo>
                    <a:cubicBezTo>
                      <a:pt x="7" y="10"/>
                      <a:pt x="12" y="26"/>
                      <a:pt x="0" y="26"/>
                    </a:cubicBezTo>
                    <a:cubicBezTo>
                      <a:pt x="5" y="29"/>
                      <a:pt x="9" y="30"/>
                      <a:pt x="13" y="30"/>
                    </a:cubicBezTo>
                    <a:cubicBezTo>
                      <a:pt x="24" y="30"/>
                      <a:pt x="32" y="21"/>
                      <a:pt x="44" y="6"/>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80" name="Google Shape;6680;p40"/>
              <p:cNvSpPr/>
              <p:nvPr/>
            </p:nvSpPr>
            <p:spPr>
              <a:xfrm>
                <a:off x="762850" y="1615900"/>
                <a:ext cx="425" cy="150"/>
              </a:xfrm>
              <a:custGeom>
                <a:avLst/>
                <a:gdLst/>
                <a:ahLst/>
                <a:cxnLst/>
                <a:rect l="l" t="t" r="r" b="b"/>
                <a:pathLst>
                  <a:path w="17" h="6" extrusionOk="0">
                    <a:moveTo>
                      <a:pt x="5" y="0"/>
                    </a:moveTo>
                    <a:lnTo>
                      <a:pt x="5" y="0"/>
                    </a:lnTo>
                    <a:cubicBezTo>
                      <a:pt x="2" y="4"/>
                      <a:pt x="1" y="6"/>
                      <a:pt x="7" y="6"/>
                    </a:cubicBezTo>
                    <a:cubicBezTo>
                      <a:pt x="9" y="6"/>
                      <a:pt x="12" y="5"/>
                      <a:pt x="17" y="5"/>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81" name="Google Shape;6681;p40"/>
              <p:cNvSpPr/>
              <p:nvPr/>
            </p:nvSpPr>
            <p:spPr>
              <a:xfrm>
                <a:off x="762275" y="1615650"/>
                <a:ext cx="1050" cy="275"/>
              </a:xfrm>
              <a:custGeom>
                <a:avLst/>
                <a:gdLst/>
                <a:ahLst/>
                <a:cxnLst/>
                <a:rect l="l" t="t" r="r" b="b"/>
                <a:pathLst>
                  <a:path w="42" h="11" extrusionOk="0">
                    <a:moveTo>
                      <a:pt x="37" y="0"/>
                    </a:moveTo>
                    <a:cubicBezTo>
                      <a:pt x="34" y="0"/>
                      <a:pt x="28" y="2"/>
                      <a:pt x="16" y="6"/>
                    </a:cubicBezTo>
                    <a:cubicBezTo>
                      <a:pt x="24" y="2"/>
                      <a:pt x="24" y="2"/>
                      <a:pt x="20" y="2"/>
                    </a:cubicBezTo>
                    <a:cubicBezTo>
                      <a:pt x="18" y="2"/>
                      <a:pt x="15" y="2"/>
                      <a:pt x="12" y="2"/>
                    </a:cubicBezTo>
                    <a:cubicBezTo>
                      <a:pt x="8" y="2"/>
                      <a:pt x="4" y="2"/>
                      <a:pt x="0" y="1"/>
                    </a:cubicBezTo>
                    <a:lnTo>
                      <a:pt x="0" y="1"/>
                    </a:lnTo>
                    <a:lnTo>
                      <a:pt x="28" y="10"/>
                    </a:lnTo>
                    <a:cubicBezTo>
                      <a:pt x="32" y="6"/>
                      <a:pt x="41"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82" name="Google Shape;6682;p40"/>
              <p:cNvSpPr/>
              <p:nvPr/>
            </p:nvSpPr>
            <p:spPr>
              <a:xfrm>
                <a:off x="761900" y="1614500"/>
                <a:ext cx="1325" cy="900"/>
              </a:xfrm>
              <a:custGeom>
                <a:avLst/>
                <a:gdLst/>
                <a:ahLst/>
                <a:cxnLst/>
                <a:rect l="l" t="t" r="r" b="b"/>
                <a:pathLst>
                  <a:path w="53" h="36" extrusionOk="0">
                    <a:moveTo>
                      <a:pt x="30" y="0"/>
                    </a:moveTo>
                    <a:cubicBezTo>
                      <a:pt x="13" y="0"/>
                      <a:pt x="1" y="17"/>
                      <a:pt x="17" y="35"/>
                    </a:cubicBezTo>
                    <a:cubicBezTo>
                      <a:pt x="23" y="21"/>
                      <a:pt x="24" y="9"/>
                      <a:pt x="43" y="9"/>
                    </a:cubicBezTo>
                    <a:cubicBezTo>
                      <a:pt x="45" y="9"/>
                      <a:pt x="48" y="9"/>
                      <a:pt x="52" y="10"/>
                    </a:cubicBezTo>
                    <a:cubicBezTo>
                      <a:pt x="45" y="3"/>
                      <a:pt x="37"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83" name="Google Shape;6683;p40"/>
              <p:cNvSpPr/>
              <p:nvPr/>
            </p:nvSpPr>
            <p:spPr>
              <a:xfrm>
                <a:off x="764225" y="1611325"/>
                <a:ext cx="675" cy="525"/>
              </a:xfrm>
              <a:custGeom>
                <a:avLst/>
                <a:gdLst/>
                <a:ahLst/>
                <a:cxnLst/>
                <a:rect l="l" t="t" r="r" b="b"/>
                <a:pathLst>
                  <a:path w="27" h="21" extrusionOk="0">
                    <a:moveTo>
                      <a:pt x="1" y="0"/>
                    </a:moveTo>
                    <a:cubicBezTo>
                      <a:pt x="11" y="0"/>
                      <a:pt x="2" y="21"/>
                      <a:pt x="10" y="21"/>
                    </a:cubicBezTo>
                    <a:cubicBezTo>
                      <a:pt x="11" y="21"/>
                      <a:pt x="13" y="20"/>
                      <a:pt x="15" y="19"/>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84" name="Google Shape;6684;p40"/>
              <p:cNvSpPr/>
              <p:nvPr/>
            </p:nvSpPr>
            <p:spPr>
              <a:xfrm>
                <a:off x="762950" y="1617975"/>
                <a:ext cx="1025" cy="950"/>
              </a:xfrm>
              <a:custGeom>
                <a:avLst/>
                <a:gdLst/>
                <a:ahLst/>
                <a:cxnLst/>
                <a:rect l="l" t="t" r="r" b="b"/>
                <a:pathLst>
                  <a:path w="41" h="38" extrusionOk="0">
                    <a:moveTo>
                      <a:pt x="19" y="1"/>
                    </a:moveTo>
                    <a:cubicBezTo>
                      <a:pt x="17" y="11"/>
                      <a:pt x="17" y="23"/>
                      <a:pt x="6" y="34"/>
                    </a:cubicBezTo>
                    <a:lnTo>
                      <a:pt x="6" y="34"/>
                    </a:lnTo>
                    <a:cubicBezTo>
                      <a:pt x="18" y="24"/>
                      <a:pt x="30" y="16"/>
                      <a:pt x="40" y="5"/>
                    </a:cubicBezTo>
                    <a:lnTo>
                      <a:pt x="19" y="1"/>
                    </a:lnTo>
                    <a:close/>
                    <a:moveTo>
                      <a:pt x="6" y="34"/>
                    </a:moveTo>
                    <a:lnTo>
                      <a:pt x="6" y="34"/>
                    </a:lnTo>
                    <a:cubicBezTo>
                      <a:pt x="4" y="35"/>
                      <a:pt x="3" y="36"/>
                      <a:pt x="1" y="38"/>
                    </a:cubicBezTo>
                    <a:cubicBezTo>
                      <a:pt x="3" y="36"/>
                      <a:pt x="4" y="35"/>
                      <a:pt x="6" y="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85" name="Google Shape;6685;p40"/>
              <p:cNvSpPr/>
              <p:nvPr/>
            </p:nvSpPr>
            <p:spPr>
              <a:xfrm>
                <a:off x="763950" y="1617925"/>
                <a:ext cx="725" cy="300"/>
              </a:xfrm>
              <a:custGeom>
                <a:avLst/>
                <a:gdLst/>
                <a:ahLst/>
                <a:cxnLst/>
                <a:rect l="l" t="t" r="r" b="b"/>
                <a:pathLst>
                  <a:path w="29" h="12" extrusionOk="0">
                    <a:moveTo>
                      <a:pt x="15" y="0"/>
                    </a:moveTo>
                    <a:cubicBezTo>
                      <a:pt x="11" y="0"/>
                      <a:pt x="6" y="3"/>
                      <a:pt x="0" y="7"/>
                    </a:cubicBezTo>
                    <a:lnTo>
                      <a:pt x="28" y="12"/>
                    </a:lnTo>
                    <a:cubicBezTo>
                      <a:pt x="25" y="3"/>
                      <a:pt x="20"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86" name="Google Shape;6686;p40"/>
              <p:cNvSpPr/>
              <p:nvPr/>
            </p:nvSpPr>
            <p:spPr>
              <a:xfrm>
                <a:off x="763300" y="1615075"/>
                <a:ext cx="1550" cy="325"/>
              </a:xfrm>
              <a:custGeom>
                <a:avLst/>
                <a:gdLst/>
                <a:ahLst/>
                <a:cxnLst/>
                <a:rect l="l" t="t" r="r" b="b"/>
                <a:pathLst>
                  <a:path w="62" h="13" extrusionOk="0">
                    <a:moveTo>
                      <a:pt x="1" y="1"/>
                    </a:moveTo>
                    <a:lnTo>
                      <a:pt x="61" y="12"/>
                    </a:lnTo>
                    <a:lnTo>
                      <a:pt x="61" y="12"/>
                    </a:lnTo>
                    <a:lnTo>
                      <a:pt x="56"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87" name="Google Shape;6687;p40"/>
              <p:cNvSpPr/>
              <p:nvPr/>
            </p:nvSpPr>
            <p:spPr>
              <a:xfrm>
                <a:off x="763300" y="1620475"/>
                <a:ext cx="1300" cy="200"/>
              </a:xfrm>
              <a:custGeom>
                <a:avLst/>
                <a:gdLst/>
                <a:ahLst/>
                <a:cxnLst/>
                <a:rect l="l" t="t" r="r" b="b"/>
                <a:pathLst>
                  <a:path w="52" h="8" extrusionOk="0">
                    <a:moveTo>
                      <a:pt x="33" y="0"/>
                    </a:moveTo>
                    <a:lnTo>
                      <a:pt x="1" y="7"/>
                    </a:ln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88" name="Google Shape;6688;p40"/>
              <p:cNvSpPr/>
              <p:nvPr/>
            </p:nvSpPr>
            <p:spPr>
              <a:xfrm>
                <a:off x="763950" y="1621450"/>
                <a:ext cx="1525" cy="1050"/>
              </a:xfrm>
              <a:custGeom>
                <a:avLst/>
                <a:gdLst/>
                <a:ahLst/>
                <a:cxnLst/>
                <a:rect l="l" t="t" r="r" b="b"/>
                <a:pathLst>
                  <a:path w="61" h="42" extrusionOk="0">
                    <a:moveTo>
                      <a:pt x="44" y="1"/>
                    </a:moveTo>
                    <a:cubicBezTo>
                      <a:pt x="19" y="8"/>
                      <a:pt x="19" y="33"/>
                      <a:pt x="0" y="36"/>
                    </a:cubicBezTo>
                    <a:cubicBezTo>
                      <a:pt x="11" y="39"/>
                      <a:pt x="21" y="41"/>
                      <a:pt x="33" y="41"/>
                    </a:cubicBezTo>
                    <a:cubicBezTo>
                      <a:pt x="42" y="41"/>
                      <a:pt x="51" y="40"/>
                      <a:pt x="61" y="38"/>
                    </a:cubicBezTo>
                    <a:cubicBezTo>
                      <a:pt x="44" y="36"/>
                      <a:pt x="37" y="24"/>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89" name="Google Shape;6689;p40"/>
              <p:cNvSpPr/>
              <p:nvPr/>
            </p:nvSpPr>
            <p:spPr>
              <a:xfrm>
                <a:off x="765450" y="1622325"/>
                <a:ext cx="850" cy="100"/>
              </a:xfrm>
              <a:custGeom>
                <a:avLst/>
                <a:gdLst/>
                <a:ahLst/>
                <a:cxnLst/>
                <a:rect l="l" t="t" r="r" b="b"/>
                <a:pathLst>
                  <a:path w="34" h="4" extrusionOk="0">
                    <a:moveTo>
                      <a:pt x="33" y="1"/>
                    </a:moveTo>
                    <a:cubicBezTo>
                      <a:pt x="21" y="1"/>
                      <a:pt x="10" y="1"/>
                      <a:pt x="1" y="3"/>
                    </a:cubicBezTo>
                    <a:cubicBezTo>
                      <a:pt x="3" y="4"/>
                      <a:pt x="6" y="4"/>
                      <a:pt x="9" y="4"/>
                    </a:cubicBezTo>
                    <a:cubicBezTo>
                      <a:pt x="17" y="4"/>
                      <a:pt x="25" y="2"/>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90" name="Google Shape;6690;p40"/>
              <p:cNvSpPr/>
              <p:nvPr/>
            </p:nvSpPr>
            <p:spPr>
              <a:xfrm>
                <a:off x="764525" y="1618975"/>
                <a:ext cx="675" cy="825"/>
              </a:xfrm>
              <a:custGeom>
                <a:avLst/>
                <a:gdLst/>
                <a:ahLst/>
                <a:cxnLst/>
                <a:rect l="l" t="t" r="r" b="b"/>
                <a:pathLst>
                  <a:path w="27" h="33" extrusionOk="0">
                    <a:moveTo>
                      <a:pt x="21" y="0"/>
                    </a:moveTo>
                    <a:cubicBezTo>
                      <a:pt x="17" y="5"/>
                      <a:pt x="1" y="19"/>
                      <a:pt x="1" y="33"/>
                    </a:cubicBezTo>
                    <a:lnTo>
                      <a:pt x="26" y="7"/>
                    </a:lnTo>
                    <a:cubicBezTo>
                      <a:pt x="26" y="5"/>
                      <a:pt x="24" y="2"/>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91" name="Google Shape;6691;p40"/>
              <p:cNvSpPr/>
              <p:nvPr/>
            </p:nvSpPr>
            <p:spPr>
              <a:xfrm>
                <a:off x="765175" y="1619100"/>
                <a:ext cx="250" cy="425"/>
              </a:xfrm>
              <a:custGeom>
                <a:avLst/>
                <a:gdLst/>
                <a:ahLst/>
                <a:cxnLst/>
                <a:rect l="l" t="t" r="r" b="b"/>
                <a:pathLst>
                  <a:path w="10" h="17" extrusionOk="0">
                    <a:moveTo>
                      <a:pt x="1" y="1"/>
                    </a:moveTo>
                    <a:lnTo>
                      <a:pt x="1" y="1"/>
                    </a:lnTo>
                    <a:cubicBezTo>
                      <a:pt x="4" y="9"/>
                      <a:pt x="8" y="16"/>
                      <a:pt x="9" y="16"/>
                    </a:cubicBezTo>
                    <a:cubicBezTo>
                      <a:pt x="9" y="16"/>
                      <a:pt x="9" y="16"/>
                      <a:pt x="9" y="16"/>
                    </a:cubicBezTo>
                    <a:cubicBezTo>
                      <a:pt x="7" y="14"/>
                      <a:pt x="5" y="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92" name="Google Shape;6692;p40"/>
              <p:cNvSpPr/>
              <p:nvPr/>
            </p:nvSpPr>
            <p:spPr>
              <a:xfrm>
                <a:off x="765050" y="1618900"/>
                <a:ext cx="150" cy="100"/>
              </a:xfrm>
              <a:custGeom>
                <a:avLst/>
                <a:gdLst/>
                <a:ahLst/>
                <a:cxnLst/>
                <a:rect l="l" t="t" r="r" b="b"/>
                <a:pathLst>
                  <a:path w="6" h="4" extrusionOk="0">
                    <a:moveTo>
                      <a:pt x="0" y="1"/>
                    </a:moveTo>
                    <a:lnTo>
                      <a:pt x="0" y="3"/>
                    </a:lnTo>
                    <a:cubicBezTo>
                      <a:pt x="3" y="1"/>
                      <a:pt x="5"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93" name="Google Shape;6693;p40"/>
              <p:cNvSpPr/>
              <p:nvPr/>
            </p:nvSpPr>
            <p:spPr>
              <a:xfrm>
                <a:off x="764750" y="1616000"/>
                <a:ext cx="1725" cy="750"/>
              </a:xfrm>
              <a:custGeom>
                <a:avLst/>
                <a:gdLst/>
                <a:ahLst/>
                <a:cxnLst/>
                <a:rect l="l" t="t" r="r" b="b"/>
                <a:pathLst>
                  <a:path w="69" h="30" extrusionOk="0">
                    <a:moveTo>
                      <a:pt x="68" y="1"/>
                    </a:moveTo>
                    <a:lnTo>
                      <a:pt x="68" y="1"/>
                    </a:lnTo>
                    <a:cubicBezTo>
                      <a:pt x="43" y="6"/>
                      <a:pt x="36" y="26"/>
                      <a:pt x="1" y="29"/>
                    </a:cubicBezTo>
                    <a:cubicBezTo>
                      <a:pt x="7" y="29"/>
                      <a:pt x="15" y="29"/>
                      <a:pt x="22" y="29"/>
                    </a:cubicBezTo>
                    <a:cubicBezTo>
                      <a:pt x="40" y="29"/>
                      <a:pt x="58" y="26"/>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94" name="Google Shape;6694;p40"/>
              <p:cNvSpPr/>
              <p:nvPr/>
            </p:nvSpPr>
            <p:spPr>
              <a:xfrm>
                <a:off x="764925" y="1617575"/>
                <a:ext cx="900" cy="550"/>
              </a:xfrm>
              <a:custGeom>
                <a:avLst/>
                <a:gdLst/>
                <a:ahLst/>
                <a:cxnLst/>
                <a:rect l="l" t="t" r="r" b="b"/>
                <a:pathLst>
                  <a:path w="36" h="22" extrusionOk="0">
                    <a:moveTo>
                      <a:pt x="31" y="0"/>
                    </a:moveTo>
                    <a:cubicBezTo>
                      <a:pt x="24" y="7"/>
                      <a:pt x="15" y="17"/>
                      <a:pt x="1" y="19"/>
                    </a:cubicBezTo>
                    <a:lnTo>
                      <a:pt x="36" y="21"/>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95" name="Google Shape;6695;p40"/>
              <p:cNvSpPr/>
              <p:nvPr/>
            </p:nvSpPr>
            <p:spPr>
              <a:xfrm>
                <a:off x="765800" y="1618100"/>
                <a:ext cx="425" cy="250"/>
              </a:xfrm>
              <a:custGeom>
                <a:avLst/>
                <a:gdLst/>
                <a:ahLst/>
                <a:cxnLst/>
                <a:rect l="l" t="t" r="r" b="b"/>
                <a:pathLst>
                  <a:path w="17" h="10" extrusionOk="0">
                    <a:moveTo>
                      <a:pt x="1" y="0"/>
                    </a:moveTo>
                    <a:lnTo>
                      <a:pt x="3" y="10"/>
                    </a:lnTo>
                    <a:lnTo>
                      <a:pt x="17"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96" name="Google Shape;6696;p40"/>
              <p:cNvSpPr/>
              <p:nvPr/>
            </p:nvSpPr>
            <p:spPr>
              <a:xfrm>
                <a:off x="766100" y="1620600"/>
                <a:ext cx="1175" cy="875"/>
              </a:xfrm>
              <a:custGeom>
                <a:avLst/>
                <a:gdLst/>
                <a:ahLst/>
                <a:cxnLst/>
                <a:rect l="l" t="t" r="r" b="b"/>
                <a:pathLst>
                  <a:path w="47" h="35" extrusionOk="0">
                    <a:moveTo>
                      <a:pt x="30" y="0"/>
                    </a:moveTo>
                    <a:cubicBezTo>
                      <a:pt x="21" y="5"/>
                      <a:pt x="0" y="12"/>
                      <a:pt x="9" y="21"/>
                    </a:cubicBezTo>
                    <a:cubicBezTo>
                      <a:pt x="23" y="21"/>
                      <a:pt x="35" y="26"/>
                      <a:pt x="46" y="35"/>
                    </a:cubicBezTo>
                    <a:cubicBezTo>
                      <a:pt x="42" y="21"/>
                      <a:pt x="37" y="9"/>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97" name="Google Shape;6697;p40"/>
              <p:cNvSpPr/>
              <p:nvPr/>
            </p:nvSpPr>
            <p:spPr>
              <a:xfrm>
                <a:off x="765800" y="1620050"/>
                <a:ext cx="150" cy="100"/>
              </a:xfrm>
              <a:custGeom>
                <a:avLst/>
                <a:gdLst/>
                <a:ahLst/>
                <a:cxnLst/>
                <a:rect l="l" t="t" r="r" b="b"/>
                <a:pathLst>
                  <a:path w="6" h="4" extrusionOk="0">
                    <a:moveTo>
                      <a:pt x="5" y="1"/>
                    </a:moveTo>
                    <a:cubicBezTo>
                      <a:pt x="5" y="1"/>
                      <a:pt x="3" y="2"/>
                      <a:pt x="1" y="3"/>
                    </a:cubicBezTo>
                    <a:lnTo>
                      <a:pt x="5" y="3"/>
                    </a:lnTo>
                    <a:cubicBezTo>
                      <a:pt x="5" y="2"/>
                      <a:pt x="6"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98" name="Google Shape;6698;p40"/>
              <p:cNvSpPr/>
              <p:nvPr/>
            </p:nvSpPr>
            <p:spPr>
              <a:xfrm>
                <a:off x="769050" y="1623375"/>
                <a:ext cx="125" cy="125"/>
              </a:xfrm>
              <a:custGeom>
                <a:avLst/>
                <a:gdLst/>
                <a:ahLst/>
                <a:cxnLst/>
                <a:rect l="l" t="t" r="r" b="b"/>
                <a:pathLst>
                  <a:path w="5" h="5" extrusionOk="0">
                    <a:moveTo>
                      <a:pt x="5" y="0"/>
                    </a:moveTo>
                    <a:lnTo>
                      <a:pt x="0" y="3"/>
                    </a:lnTo>
                    <a:lnTo>
                      <a:pt x="0" y="5"/>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699" name="Google Shape;6699;p40"/>
              <p:cNvSpPr/>
              <p:nvPr/>
            </p:nvSpPr>
            <p:spPr>
              <a:xfrm>
                <a:off x="766375" y="1620200"/>
                <a:ext cx="675" cy="425"/>
              </a:xfrm>
              <a:custGeom>
                <a:avLst/>
                <a:gdLst/>
                <a:ahLst/>
                <a:cxnLst/>
                <a:rect l="l" t="t" r="r" b="b"/>
                <a:pathLst>
                  <a:path w="27" h="17" extrusionOk="0">
                    <a:moveTo>
                      <a:pt x="13" y="1"/>
                    </a:moveTo>
                    <a:cubicBezTo>
                      <a:pt x="9" y="1"/>
                      <a:pt x="5" y="1"/>
                      <a:pt x="1" y="2"/>
                    </a:cubicBezTo>
                    <a:cubicBezTo>
                      <a:pt x="8" y="4"/>
                      <a:pt x="15" y="9"/>
                      <a:pt x="19" y="16"/>
                    </a:cubicBezTo>
                    <a:cubicBezTo>
                      <a:pt x="24" y="14"/>
                      <a:pt x="26" y="11"/>
                      <a:pt x="24" y="9"/>
                    </a:cubicBezTo>
                    <a:cubicBezTo>
                      <a:pt x="24" y="3"/>
                      <a:pt x="20"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00" name="Google Shape;6700;p40"/>
              <p:cNvSpPr/>
              <p:nvPr/>
            </p:nvSpPr>
            <p:spPr>
              <a:xfrm>
                <a:off x="766950" y="1622100"/>
                <a:ext cx="325" cy="625"/>
              </a:xfrm>
              <a:custGeom>
                <a:avLst/>
                <a:gdLst/>
                <a:ahLst/>
                <a:cxnLst/>
                <a:rect l="l" t="t" r="r" b="b"/>
                <a:pathLst>
                  <a:path w="13" h="25" extrusionOk="0">
                    <a:moveTo>
                      <a:pt x="12" y="0"/>
                    </a:moveTo>
                    <a:lnTo>
                      <a:pt x="12" y="0"/>
                    </a:lnTo>
                    <a:cubicBezTo>
                      <a:pt x="6" y="9"/>
                      <a:pt x="0" y="24"/>
                      <a:pt x="5" y="24"/>
                    </a:cubicBezTo>
                    <a:cubicBezTo>
                      <a:pt x="6" y="24"/>
                      <a:pt x="7" y="24"/>
                      <a:pt x="8" y="23"/>
                    </a:cubicBezTo>
                    <a:cubicBezTo>
                      <a:pt x="10" y="17"/>
                      <a:pt x="10"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01" name="Google Shape;6701;p40"/>
              <p:cNvSpPr/>
              <p:nvPr/>
            </p:nvSpPr>
            <p:spPr>
              <a:xfrm>
                <a:off x="765625" y="1620350"/>
                <a:ext cx="150" cy="100"/>
              </a:xfrm>
              <a:custGeom>
                <a:avLst/>
                <a:gdLst/>
                <a:ahLst/>
                <a:cxnLst/>
                <a:rect l="l" t="t" r="r" b="b"/>
                <a:pathLst>
                  <a:path w="6" h="4" extrusionOk="0">
                    <a:moveTo>
                      <a:pt x="3" y="1"/>
                    </a:moveTo>
                    <a:cubicBezTo>
                      <a:pt x="1" y="3"/>
                      <a:pt x="1" y="3"/>
                      <a:pt x="1" y="3"/>
                    </a:cubicBezTo>
                    <a:cubicBezTo>
                      <a:pt x="2" y="3"/>
                      <a:pt x="4"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02" name="Google Shape;6702;p40"/>
              <p:cNvSpPr/>
              <p:nvPr/>
            </p:nvSpPr>
            <p:spPr>
              <a:xfrm>
                <a:off x="765750" y="1620125"/>
                <a:ext cx="650" cy="250"/>
              </a:xfrm>
              <a:custGeom>
                <a:avLst/>
                <a:gdLst/>
                <a:ahLst/>
                <a:cxnLst/>
                <a:rect l="l" t="t" r="r" b="b"/>
                <a:pathLst>
                  <a:path w="26" h="10" extrusionOk="0">
                    <a:moveTo>
                      <a:pt x="7" y="0"/>
                    </a:moveTo>
                    <a:cubicBezTo>
                      <a:pt x="5" y="3"/>
                      <a:pt x="3" y="5"/>
                      <a:pt x="0" y="10"/>
                    </a:cubicBezTo>
                    <a:cubicBezTo>
                      <a:pt x="9" y="10"/>
                      <a:pt x="16" y="7"/>
                      <a:pt x="26" y="5"/>
                    </a:cubicBezTo>
                    <a:cubicBezTo>
                      <a:pt x="19" y="3"/>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03" name="Google Shape;6703;p40"/>
              <p:cNvSpPr/>
              <p:nvPr/>
            </p:nvSpPr>
            <p:spPr>
              <a:xfrm>
                <a:off x="769150" y="1620125"/>
                <a:ext cx="4975" cy="3275"/>
              </a:xfrm>
              <a:custGeom>
                <a:avLst/>
                <a:gdLst/>
                <a:ahLst/>
                <a:cxnLst/>
                <a:rect l="l" t="t" r="r" b="b"/>
                <a:pathLst>
                  <a:path w="199" h="131" extrusionOk="0">
                    <a:moveTo>
                      <a:pt x="140" y="0"/>
                    </a:moveTo>
                    <a:cubicBezTo>
                      <a:pt x="110" y="3"/>
                      <a:pt x="36" y="79"/>
                      <a:pt x="1" y="130"/>
                    </a:cubicBezTo>
                    <a:cubicBezTo>
                      <a:pt x="12" y="121"/>
                      <a:pt x="26" y="115"/>
                      <a:pt x="40" y="115"/>
                    </a:cubicBezTo>
                    <a:cubicBezTo>
                      <a:pt x="44" y="115"/>
                      <a:pt x="48" y="115"/>
                      <a:pt x="52" y="116"/>
                    </a:cubicBezTo>
                    <a:cubicBezTo>
                      <a:pt x="61" y="98"/>
                      <a:pt x="52" y="56"/>
                      <a:pt x="87" y="49"/>
                    </a:cubicBezTo>
                    <a:cubicBezTo>
                      <a:pt x="117" y="56"/>
                      <a:pt x="94" y="72"/>
                      <a:pt x="89" y="93"/>
                    </a:cubicBezTo>
                    <a:cubicBezTo>
                      <a:pt x="112" y="58"/>
                      <a:pt x="156" y="77"/>
                      <a:pt x="198" y="33"/>
                    </a:cubicBezTo>
                    <a:lnTo>
                      <a:pt x="166" y="33"/>
                    </a:lnTo>
                    <a:cubicBezTo>
                      <a:pt x="173" y="26"/>
                      <a:pt x="189" y="21"/>
                      <a:pt x="191" y="12"/>
                    </a:cubicBezTo>
                    <a:lnTo>
                      <a:pt x="191" y="12"/>
                    </a:lnTo>
                    <a:cubicBezTo>
                      <a:pt x="179" y="22"/>
                      <a:pt x="165" y="27"/>
                      <a:pt x="155" y="27"/>
                    </a:cubicBezTo>
                    <a:cubicBezTo>
                      <a:pt x="142" y="27"/>
                      <a:pt x="134" y="19"/>
                      <a:pt x="1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04" name="Google Shape;6704;p40"/>
              <p:cNvSpPr/>
              <p:nvPr/>
            </p:nvSpPr>
            <p:spPr>
              <a:xfrm>
                <a:off x="768000" y="1622500"/>
                <a:ext cx="1075" cy="1250"/>
              </a:xfrm>
              <a:custGeom>
                <a:avLst/>
                <a:gdLst/>
                <a:ahLst/>
                <a:cxnLst/>
                <a:rect l="l" t="t" r="r" b="b"/>
                <a:pathLst>
                  <a:path w="43" h="50" extrusionOk="0">
                    <a:moveTo>
                      <a:pt x="15" y="1"/>
                    </a:moveTo>
                    <a:lnTo>
                      <a:pt x="15" y="1"/>
                    </a:lnTo>
                    <a:cubicBezTo>
                      <a:pt x="17" y="10"/>
                      <a:pt x="12" y="24"/>
                      <a:pt x="1" y="49"/>
                    </a:cubicBezTo>
                    <a:cubicBezTo>
                      <a:pt x="3" y="50"/>
                      <a:pt x="6" y="50"/>
                      <a:pt x="9" y="50"/>
                    </a:cubicBezTo>
                    <a:cubicBezTo>
                      <a:pt x="22" y="50"/>
                      <a:pt x="33" y="45"/>
                      <a:pt x="42" y="38"/>
                    </a:cubicBezTo>
                    <a:lnTo>
                      <a:pt x="17" y="5"/>
                    </a:lnTo>
                    <a:lnTo>
                      <a:pt x="24" y="5"/>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05" name="Google Shape;6705;p40"/>
              <p:cNvSpPr/>
              <p:nvPr/>
            </p:nvSpPr>
            <p:spPr>
              <a:xfrm>
                <a:off x="767200" y="1620500"/>
                <a:ext cx="2450" cy="2025"/>
              </a:xfrm>
              <a:custGeom>
                <a:avLst/>
                <a:gdLst/>
                <a:ahLst/>
                <a:cxnLst/>
                <a:rect l="l" t="t" r="r" b="b"/>
                <a:pathLst>
                  <a:path w="98" h="81" extrusionOk="0">
                    <a:moveTo>
                      <a:pt x="83" y="1"/>
                    </a:moveTo>
                    <a:cubicBezTo>
                      <a:pt x="71" y="1"/>
                      <a:pt x="58" y="11"/>
                      <a:pt x="43" y="11"/>
                    </a:cubicBezTo>
                    <a:cubicBezTo>
                      <a:pt x="42" y="11"/>
                      <a:pt x="41" y="11"/>
                      <a:pt x="40" y="11"/>
                    </a:cubicBezTo>
                    <a:lnTo>
                      <a:pt x="40" y="11"/>
                    </a:lnTo>
                    <a:cubicBezTo>
                      <a:pt x="79" y="36"/>
                      <a:pt x="22" y="14"/>
                      <a:pt x="23" y="47"/>
                    </a:cubicBezTo>
                    <a:lnTo>
                      <a:pt x="23" y="47"/>
                    </a:lnTo>
                    <a:cubicBezTo>
                      <a:pt x="52" y="35"/>
                      <a:pt x="76" y="36"/>
                      <a:pt x="98" y="6"/>
                    </a:cubicBezTo>
                    <a:cubicBezTo>
                      <a:pt x="93" y="2"/>
                      <a:pt x="88" y="1"/>
                      <a:pt x="83" y="1"/>
                    </a:cubicBezTo>
                    <a:close/>
                    <a:moveTo>
                      <a:pt x="16" y="53"/>
                    </a:moveTo>
                    <a:cubicBezTo>
                      <a:pt x="18" y="58"/>
                      <a:pt x="16" y="60"/>
                      <a:pt x="14" y="60"/>
                    </a:cubicBezTo>
                    <a:cubicBezTo>
                      <a:pt x="12" y="60"/>
                      <a:pt x="8" y="58"/>
                      <a:pt x="5" y="57"/>
                    </a:cubicBezTo>
                    <a:lnTo>
                      <a:pt x="4" y="58"/>
                    </a:lnTo>
                    <a:lnTo>
                      <a:pt x="4" y="58"/>
                    </a:lnTo>
                    <a:cubicBezTo>
                      <a:pt x="5" y="57"/>
                      <a:pt x="5" y="56"/>
                      <a:pt x="5" y="56"/>
                    </a:cubicBezTo>
                    <a:cubicBezTo>
                      <a:pt x="5" y="56"/>
                      <a:pt x="5" y="57"/>
                      <a:pt x="5" y="57"/>
                    </a:cubicBezTo>
                    <a:cubicBezTo>
                      <a:pt x="7" y="55"/>
                      <a:pt x="12" y="53"/>
                      <a:pt x="16" y="53"/>
                    </a:cubicBezTo>
                    <a:close/>
                    <a:moveTo>
                      <a:pt x="2" y="39"/>
                    </a:moveTo>
                    <a:cubicBezTo>
                      <a:pt x="2" y="45"/>
                      <a:pt x="2" y="52"/>
                      <a:pt x="2" y="60"/>
                    </a:cubicBezTo>
                    <a:lnTo>
                      <a:pt x="2" y="60"/>
                    </a:lnTo>
                    <a:lnTo>
                      <a:pt x="0" y="62"/>
                    </a:lnTo>
                    <a:lnTo>
                      <a:pt x="42" y="81"/>
                    </a:lnTo>
                    <a:cubicBezTo>
                      <a:pt x="42" y="71"/>
                      <a:pt x="33" y="62"/>
                      <a:pt x="16" y="50"/>
                    </a:cubicBezTo>
                    <a:cubicBezTo>
                      <a:pt x="18" y="49"/>
                      <a:pt x="20" y="49"/>
                      <a:pt x="22" y="48"/>
                    </a:cubicBezTo>
                    <a:lnTo>
                      <a:pt x="22" y="48"/>
                    </a:lnTo>
                    <a:cubicBezTo>
                      <a:pt x="22" y="48"/>
                      <a:pt x="23" y="48"/>
                      <a:pt x="23" y="48"/>
                    </a:cubicBezTo>
                    <a:cubicBezTo>
                      <a:pt x="23" y="48"/>
                      <a:pt x="23" y="47"/>
                      <a:pt x="23" y="47"/>
                    </a:cubicBezTo>
                    <a:lnTo>
                      <a:pt x="23" y="47"/>
                    </a:lnTo>
                    <a:cubicBezTo>
                      <a:pt x="23" y="47"/>
                      <a:pt x="22" y="48"/>
                      <a:pt x="22" y="48"/>
                    </a:cubicBezTo>
                    <a:lnTo>
                      <a:pt x="22" y="48"/>
                    </a:lnTo>
                    <a:cubicBezTo>
                      <a:pt x="13" y="46"/>
                      <a:pt x="7" y="43"/>
                      <a:pt x="2" y="3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06" name="Google Shape;6706;p40"/>
              <p:cNvSpPr/>
              <p:nvPr/>
            </p:nvSpPr>
            <p:spPr>
              <a:xfrm>
                <a:off x="768175" y="1615425"/>
                <a:ext cx="250" cy="150"/>
              </a:xfrm>
              <a:custGeom>
                <a:avLst/>
                <a:gdLst/>
                <a:ahLst/>
                <a:cxnLst/>
                <a:rect l="l" t="t" r="r" b="b"/>
                <a:pathLst>
                  <a:path w="10" h="6" extrusionOk="0">
                    <a:moveTo>
                      <a:pt x="8" y="1"/>
                    </a:moveTo>
                    <a:cubicBezTo>
                      <a:pt x="5" y="1"/>
                      <a:pt x="3" y="3"/>
                      <a:pt x="1" y="5"/>
                    </a:cubicBezTo>
                    <a:cubicBezTo>
                      <a:pt x="5" y="5"/>
                      <a:pt x="10" y="3"/>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07" name="Google Shape;6707;p40"/>
              <p:cNvSpPr/>
              <p:nvPr/>
            </p:nvSpPr>
            <p:spPr>
              <a:xfrm>
                <a:off x="766550" y="1615550"/>
                <a:ext cx="1650" cy="2000"/>
              </a:xfrm>
              <a:custGeom>
                <a:avLst/>
                <a:gdLst/>
                <a:ahLst/>
                <a:cxnLst/>
                <a:rect l="l" t="t" r="r" b="b"/>
                <a:pathLst>
                  <a:path w="66" h="80" extrusionOk="0">
                    <a:moveTo>
                      <a:pt x="60" y="0"/>
                    </a:moveTo>
                    <a:cubicBezTo>
                      <a:pt x="49" y="0"/>
                      <a:pt x="32" y="2"/>
                      <a:pt x="28" y="21"/>
                    </a:cubicBezTo>
                    <a:lnTo>
                      <a:pt x="33" y="21"/>
                    </a:lnTo>
                    <a:cubicBezTo>
                      <a:pt x="28" y="44"/>
                      <a:pt x="17" y="63"/>
                      <a:pt x="1" y="79"/>
                    </a:cubicBezTo>
                    <a:cubicBezTo>
                      <a:pt x="24" y="61"/>
                      <a:pt x="45" y="40"/>
                      <a:pt x="63" y="19"/>
                    </a:cubicBezTo>
                    <a:cubicBezTo>
                      <a:pt x="59" y="19"/>
                      <a:pt x="53" y="21"/>
                      <a:pt x="49" y="21"/>
                    </a:cubicBezTo>
                    <a:cubicBezTo>
                      <a:pt x="46" y="21"/>
                      <a:pt x="43" y="20"/>
                      <a:pt x="42" y="17"/>
                    </a:cubicBezTo>
                    <a:cubicBezTo>
                      <a:pt x="47" y="3"/>
                      <a:pt x="56" y="7"/>
                      <a:pt x="66" y="0"/>
                    </a:cubicBezTo>
                    <a:cubicBezTo>
                      <a:pt x="64" y="0"/>
                      <a:pt x="62"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08" name="Google Shape;6708;p40"/>
              <p:cNvSpPr/>
              <p:nvPr/>
            </p:nvSpPr>
            <p:spPr>
              <a:xfrm>
                <a:off x="768000" y="1618325"/>
                <a:ext cx="1250" cy="775"/>
              </a:xfrm>
              <a:custGeom>
                <a:avLst/>
                <a:gdLst/>
                <a:ahLst/>
                <a:cxnLst/>
                <a:rect l="l" t="t" r="r" b="b"/>
                <a:pathLst>
                  <a:path w="50" h="31" extrusionOk="0">
                    <a:moveTo>
                      <a:pt x="49" y="1"/>
                    </a:moveTo>
                    <a:lnTo>
                      <a:pt x="35" y="12"/>
                    </a:lnTo>
                    <a:cubicBezTo>
                      <a:pt x="34" y="6"/>
                      <a:pt x="31" y="4"/>
                      <a:pt x="27" y="4"/>
                    </a:cubicBezTo>
                    <a:cubicBezTo>
                      <a:pt x="20" y="4"/>
                      <a:pt x="10" y="12"/>
                      <a:pt x="1" y="17"/>
                    </a:cubicBezTo>
                    <a:lnTo>
                      <a:pt x="35" y="31"/>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09" name="Google Shape;6709;p40"/>
              <p:cNvSpPr/>
              <p:nvPr/>
            </p:nvSpPr>
            <p:spPr>
              <a:xfrm>
                <a:off x="768050" y="1623825"/>
                <a:ext cx="1375" cy="550"/>
              </a:xfrm>
              <a:custGeom>
                <a:avLst/>
                <a:gdLst/>
                <a:ahLst/>
                <a:cxnLst/>
                <a:rect l="l" t="t" r="r" b="b"/>
                <a:pathLst>
                  <a:path w="55" h="22" extrusionOk="0">
                    <a:moveTo>
                      <a:pt x="31" y="1"/>
                    </a:moveTo>
                    <a:lnTo>
                      <a:pt x="1" y="22"/>
                    </a:lnTo>
                    <a:lnTo>
                      <a:pt x="54" y="3"/>
                    </a:ln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10" name="Google Shape;6710;p40"/>
              <p:cNvSpPr/>
              <p:nvPr/>
            </p:nvSpPr>
            <p:spPr>
              <a:xfrm>
                <a:off x="769100" y="1624575"/>
                <a:ext cx="675" cy="550"/>
              </a:xfrm>
              <a:custGeom>
                <a:avLst/>
                <a:gdLst/>
                <a:ahLst/>
                <a:cxnLst/>
                <a:rect l="l" t="t" r="r" b="b"/>
                <a:pathLst>
                  <a:path w="27" h="22" extrusionOk="0">
                    <a:moveTo>
                      <a:pt x="26" y="1"/>
                    </a:moveTo>
                    <a:lnTo>
                      <a:pt x="1" y="22"/>
                    </a:lnTo>
                    <a:lnTo>
                      <a:pt x="24" y="17"/>
                    </a:lnTo>
                    <a:lnTo>
                      <a:pt x="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11" name="Google Shape;6711;p40"/>
              <p:cNvSpPr/>
              <p:nvPr/>
            </p:nvSpPr>
            <p:spPr>
              <a:xfrm>
                <a:off x="802200" y="1665725"/>
                <a:ext cx="375" cy="250"/>
              </a:xfrm>
              <a:custGeom>
                <a:avLst/>
                <a:gdLst/>
                <a:ahLst/>
                <a:cxnLst/>
                <a:rect l="l" t="t" r="r" b="b"/>
                <a:pathLst>
                  <a:path w="15" h="10" extrusionOk="0">
                    <a:moveTo>
                      <a:pt x="0" y="1"/>
                    </a:moveTo>
                    <a:cubicBezTo>
                      <a:pt x="5" y="6"/>
                      <a:pt x="9" y="10"/>
                      <a:pt x="12" y="10"/>
                    </a:cubicBezTo>
                    <a:cubicBezTo>
                      <a:pt x="13" y="10"/>
                      <a:pt x="14" y="9"/>
                      <a:pt x="14" y="8"/>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12" name="Google Shape;6712;p40"/>
              <p:cNvSpPr/>
              <p:nvPr/>
            </p:nvSpPr>
            <p:spPr>
              <a:xfrm>
                <a:off x="787475" y="1639600"/>
                <a:ext cx="1175" cy="1200"/>
              </a:xfrm>
              <a:custGeom>
                <a:avLst/>
                <a:gdLst/>
                <a:ahLst/>
                <a:cxnLst/>
                <a:rect l="l" t="t" r="r" b="b"/>
                <a:pathLst>
                  <a:path w="47" h="48" extrusionOk="0">
                    <a:moveTo>
                      <a:pt x="38" y="0"/>
                    </a:moveTo>
                    <a:lnTo>
                      <a:pt x="38" y="0"/>
                    </a:lnTo>
                    <a:cubicBezTo>
                      <a:pt x="23" y="20"/>
                      <a:pt x="0" y="47"/>
                      <a:pt x="5" y="47"/>
                    </a:cubicBezTo>
                    <a:cubicBezTo>
                      <a:pt x="6" y="47"/>
                      <a:pt x="10" y="45"/>
                      <a:pt x="17" y="40"/>
                    </a:cubicBezTo>
                    <a:lnTo>
                      <a:pt x="47" y="19"/>
                    </a:lnTo>
                    <a:cubicBezTo>
                      <a:pt x="35" y="17"/>
                      <a:pt x="35" y="1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13" name="Google Shape;6713;p40"/>
              <p:cNvSpPr/>
              <p:nvPr/>
            </p:nvSpPr>
            <p:spPr>
              <a:xfrm>
                <a:off x="798950" y="1651200"/>
                <a:ext cx="900" cy="250"/>
              </a:xfrm>
              <a:custGeom>
                <a:avLst/>
                <a:gdLst/>
                <a:ahLst/>
                <a:cxnLst/>
                <a:rect l="l" t="t" r="r" b="b"/>
                <a:pathLst>
                  <a:path w="36" h="10" extrusionOk="0">
                    <a:moveTo>
                      <a:pt x="1" y="0"/>
                    </a:moveTo>
                    <a:lnTo>
                      <a:pt x="1" y="0"/>
                    </a:lnTo>
                    <a:cubicBezTo>
                      <a:pt x="7" y="5"/>
                      <a:pt x="14" y="7"/>
                      <a:pt x="26" y="9"/>
                    </a:cubicBezTo>
                    <a:lnTo>
                      <a:pt x="35"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14" name="Google Shape;6714;p40"/>
              <p:cNvSpPr/>
              <p:nvPr/>
            </p:nvSpPr>
            <p:spPr>
              <a:xfrm>
                <a:off x="797200" y="1676575"/>
                <a:ext cx="975" cy="825"/>
              </a:xfrm>
              <a:custGeom>
                <a:avLst/>
                <a:gdLst/>
                <a:ahLst/>
                <a:cxnLst/>
                <a:rect l="l" t="t" r="r" b="b"/>
                <a:pathLst>
                  <a:path w="39" h="33" extrusionOk="0">
                    <a:moveTo>
                      <a:pt x="1" y="0"/>
                    </a:moveTo>
                    <a:lnTo>
                      <a:pt x="24" y="33"/>
                    </a:lnTo>
                    <a:cubicBezTo>
                      <a:pt x="38" y="17"/>
                      <a:pt x="15"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15" name="Google Shape;6715;p40"/>
              <p:cNvSpPr/>
              <p:nvPr/>
            </p:nvSpPr>
            <p:spPr>
              <a:xfrm>
                <a:off x="779025" y="1631125"/>
                <a:ext cx="400" cy="1075"/>
              </a:xfrm>
              <a:custGeom>
                <a:avLst/>
                <a:gdLst/>
                <a:ahLst/>
                <a:cxnLst/>
                <a:rect l="l" t="t" r="r" b="b"/>
                <a:pathLst>
                  <a:path w="16" h="43" extrusionOk="0">
                    <a:moveTo>
                      <a:pt x="9" y="1"/>
                    </a:moveTo>
                    <a:cubicBezTo>
                      <a:pt x="7" y="1"/>
                      <a:pt x="4" y="3"/>
                      <a:pt x="0" y="8"/>
                    </a:cubicBezTo>
                    <a:cubicBezTo>
                      <a:pt x="0" y="22"/>
                      <a:pt x="5" y="33"/>
                      <a:pt x="14" y="43"/>
                    </a:cubicBezTo>
                    <a:cubicBezTo>
                      <a:pt x="12" y="23"/>
                      <a:pt x="16"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16" name="Google Shape;6716;p40"/>
              <p:cNvSpPr/>
              <p:nvPr/>
            </p:nvSpPr>
            <p:spPr>
              <a:xfrm>
                <a:off x="793050" y="1663425"/>
                <a:ext cx="475" cy="375"/>
              </a:xfrm>
              <a:custGeom>
                <a:avLst/>
                <a:gdLst/>
                <a:ahLst/>
                <a:cxnLst/>
                <a:rect l="l" t="t" r="r" b="b"/>
                <a:pathLst>
                  <a:path w="19" h="15" extrusionOk="0">
                    <a:moveTo>
                      <a:pt x="0" y="0"/>
                    </a:moveTo>
                    <a:cubicBezTo>
                      <a:pt x="5" y="7"/>
                      <a:pt x="12" y="12"/>
                      <a:pt x="19" y="14"/>
                    </a:cubicBezTo>
                    <a:cubicBezTo>
                      <a:pt x="14" y="7"/>
                      <a:pt x="7"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17" name="Google Shape;6717;p40"/>
              <p:cNvSpPr/>
              <p:nvPr/>
            </p:nvSpPr>
            <p:spPr>
              <a:xfrm>
                <a:off x="779350" y="1632175"/>
                <a:ext cx="675" cy="525"/>
              </a:xfrm>
              <a:custGeom>
                <a:avLst/>
                <a:gdLst/>
                <a:ahLst/>
                <a:cxnLst/>
                <a:rect l="l" t="t" r="r" b="b"/>
                <a:pathLst>
                  <a:path w="27" h="21" extrusionOk="0">
                    <a:moveTo>
                      <a:pt x="1" y="1"/>
                    </a:moveTo>
                    <a:cubicBezTo>
                      <a:pt x="1" y="12"/>
                      <a:pt x="2" y="21"/>
                      <a:pt x="10" y="21"/>
                    </a:cubicBezTo>
                    <a:cubicBezTo>
                      <a:pt x="14" y="21"/>
                      <a:pt x="19" y="19"/>
                      <a:pt x="26" y="15"/>
                    </a:cubicBezTo>
                    <a:lnTo>
                      <a:pt x="26" y="5"/>
                    </a:lnTo>
                    <a:cubicBezTo>
                      <a:pt x="24" y="6"/>
                      <a:pt x="22" y="6"/>
                      <a:pt x="19" y="6"/>
                    </a:cubicBezTo>
                    <a:cubicBezTo>
                      <a:pt x="12" y="6"/>
                      <a:pt x="6"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18" name="Google Shape;6718;p40"/>
              <p:cNvSpPr/>
              <p:nvPr/>
            </p:nvSpPr>
            <p:spPr>
              <a:xfrm>
                <a:off x="771650" y="1696675"/>
                <a:ext cx="150" cy="75"/>
              </a:xfrm>
              <a:custGeom>
                <a:avLst/>
                <a:gdLst/>
                <a:ahLst/>
                <a:cxnLst/>
                <a:rect l="l" t="t" r="r" b="b"/>
                <a:pathLst>
                  <a:path w="6" h="3" extrusionOk="0">
                    <a:moveTo>
                      <a:pt x="1" y="1"/>
                    </a:moveTo>
                    <a:cubicBezTo>
                      <a:pt x="2" y="2"/>
                      <a:pt x="3" y="3"/>
                      <a:pt x="4" y="3"/>
                    </a:cubicBezTo>
                    <a:cubicBezTo>
                      <a:pt x="5" y="3"/>
                      <a:pt x="5"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19" name="Google Shape;6719;p40"/>
              <p:cNvSpPr/>
              <p:nvPr/>
            </p:nvSpPr>
            <p:spPr>
              <a:xfrm>
                <a:off x="758900" y="1699525"/>
                <a:ext cx="150" cy="425"/>
              </a:xfrm>
              <a:custGeom>
                <a:avLst/>
                <a:gdLst/>
                <a:ahLst/>
                <a:cxnLst/>
                <a:rect l="l" t="t" r="r" b="b"/>
                <a:pathLst>
                  <a:path w="6" h="17" extrusionOk="0">
                    <a:moveTo>
                      <a:pt x="5" y="0"/>
                    </a:moveTo>
                    <a:cubicBezTo>
                      <a:pt x="3" y="3"/>
                      <a:pt x="1" y="5"/>
                      <a:pt x="1" y="17"/>
                    </a:cubicBezTo>
                    <a:cubicBezTo>
                      <a:pt x="1"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20" name="Google Shape;6720;p40"/>
              <p:cNvSpPr/>
              <p:nvPr/>
            </p:nvSpPr>
            <p:spPr>
              <a:xfrm>
                <a:off x="772700" y="1627850"/>
                <a:ext cx="150" cy="75"/>
              </a:xfrm>
              <a:custGeom>
                <a:avLst/>
                <a:gdLst/>
                <a:ahLst/>
                <a:cxnLst/>
                <a:rect l="l" t="t" r="r" b="b"/>
                <a:pathLst>
                  <a:path w="6" h="3" extrusionOk="0">
                    <a:moveTo>
                      <a:pt x="1" y="0"/>
                    </a:moveTo>
                    <a:cubicBezTo>
                      <a:pt x="1" y="0"/>
                      <a:pt x="3" y="2"/>
                      <a:pt x="5" y="2"/>
                    </a:cubicBez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21" name="Google Shape;6721;p40"/>
              <p:cNvSpPr/>
              <p:nvPr/>
            </p:nvSpPr>
            <p:spPr>
              <a:xfrm>
                <a:off x="774375" y="1624350"/>
                <a:ext cx="375" cy="250"/>
              </a:xfrm>
              <a:custGeom>
                <a:avLst/>
                <a:gdLst/>
                <a:ahLst/>
                <a:cxnLst/>
                <a:rect l="l" t="t" r="r" b="b"/>
                <a:pathLst>
                  <a:path w="15" h="10" extrusionOk="0">
                    <a:moveTo>
                      <a:pt x="15" y="1"/>
                    </a:moveTo>
                    <a:cubicBezTo>
                      <a:pt x="10" y="5"/>
                      <a:pt x="5" y="8"/>
                      <a:pt x="1" y="10"/>
                    </a:cubicBezTo>
                    <a:cubicBezTo>
                      <a:pt x="5" y="8"/>
                      <a:pt x="10" y="5"/>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22" name="Google Shape;6722;p40"/>
              <p:cNvSpPr/>
              <p:nvPr/>
            </p:nvSpPr>
            <p:spPr>
              <a:xfrm>
                <a:off x="784925" y="1629100"/>
                <a:ext cx="75" cy="200"/>
              </a:xfrm>
              <a:custGeom>
                <a:avLst/>
                <a:gdLst/>
                <a:ahLst/>
                <a:cxnLst/>
                <a:rect l="l" t="t" r="r" b="b"/>
                <a:pathLst>
                  <a:path w="3" h="8" extrusionOk="0">
                    <a:moveTo>
                      <a:pt x="1" y="8"/>
                    </a:moveTo>
                    <a:lnTo>
                      <a:pt x="1" y="8"/>
                    </a:lnTo>
                    <a:cubicBezTo>
                      <a:pt x="3" y="1"/>
                      <a:pt x="3" y="1"/>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23" name="Google Shape;6723;p40"/>
              <p:cNvSpPr/>
              <p:nvPr/>
            </p:nvSpPr>
            <p:spPr>
              <a:xfrm>
                <a:off x="772300" y="1627475"/>
                <a:ext cx="300" cy="200"/>
              </a:xfrm>
              <a:custGeom>
                <a:avLst/>
                <a:gdLst/>
                <a:ahLst/>
                <a:cxnLst/>
                <a:rect l="l" t="t" r="r" b="b"/>
                <a:pathLst>
                  <a:path w="12" h="8" extrusionOk="0">
                    <a:moveTo>
                      <a:pt x="7" y="1"/>
                    </a:moveTo>
                    <a:cubicBezTo>
                      <a:pt x="2" y="6"/>
                      <a:pt x="0" y="8"/>
                      <a:pt x="12" y="8"/>
                    </a:cubicBezTo>
                    <a:cubicBezTo>
                      <a:pt x="12" y="6"/>
                      <a:pt x="9"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24" name="Google Shape;6724;p40"/>
              <p:cNvSpPr/>
              <p:nvPr/>
            </p:nvSpPr>
            <p:spPr>
              <a:xfrm>
                <a:off x="772825" y="1627725"/>
                <a:ext cx="350" cy="375"/>
              </a:xfrm>
              <a:custGeom>
                <a:avLst/>
                <a:gdLst/>
                <a:ahLst/>
                <a:cxnLst/>
                <a:rect l="l" t="t" r="r" b="b"/>
                <a:pathLst>
                  <a:path w="14" h="15" extrusionOk="0">
                    <a:moveTo>
                      <a:pt x="2" y="0"/>
                    </a:moveTo>
                    <a:cubicBezTo>
                      <a:pt x="2" y="2"/>
                      <a:pt x="2" y="5"/>
                      <a:pt x="0" y="7"/>
                    </a:cubicBezTo>
                    <a:lnTo>
                      <a:pt x="14" y="14"/>
                    </a:lnTo>
                    <a:cubicBezTo>
                      <a:pt x="9" y="9"/>
                      <a:pt x="5" y="5"/>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25" name="Google Shape;6725;p40"/>
              <p:cNvSpPr/>
              <p:nvPr/>
            </p:nvSpPr>
            <p:spPr>
              <a:xfrm>
                <a:off x="782200" y="1684800"/>
                <a:ext cx="75" cy="350"/>
              </a:xfrm>
              <a:custGeom>
                <a:avLst/>
                <a:gdLst/>
                <a:ahLst/>
                <a:cxnLst/>
                <a:rect l="l" t="t" r="r" b="b"/>
                <a:pathLst>
                  <a:path w="3" h="14" extrusionOk="0">
                    <a:moveTo>
                      <a:pt x="1" y="1"/>
                    </a:moveTo>
                    <a:cubicBezTo>
                      <a:pt x="1" y="10"/>
                      <a:pt x="1" y="13"/>
                      <a:pt x="2" y="13"/>
                    </a:cubicBezTo>
                    <a:cubicBezTo>
                      <a:pt x="2" y="13"/>
                      <a:pt x="3" y="9"/>
                      <a:pt x="3" y="3"/>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26" name="Google Shape;6726;p40"/>
              <p:cNvSpPr/>
              <p:nvPr/>
            </p:nvSpPr>
            <p:spPr>
              <a:xfrm>
                <a:off x="799425" y="1639250"/>
                <a:ext cx="75" cy="75"/>
              </a:xfrm>
              <a:custGeom>
                <a:avLst/>
                <a:gdLst/>
                <a:ahLst/>
                <a:cxnLst/>
                <a:rect l="l" t="t" r="r" b="b"/>
                <a:pathLst>
                  <a:path w="3" h="3" extrusionOk="0">
                    <a:moveTo>
                      <a:pt x="0" y="0"/>
                    </a:moveTo>
                    <a:lnTo>
                      <a:pt x="0" y="3"/>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27" name="Google Shape;6727;p40"/>
              <p:cNvSpPr/>
              <p:nvPr/>
            </p:nvSpPr>
            <p:spPr>
              <a:xfrm>
                <a:off x="797200" y="1639250"/>
                <a:ext cx="3275" cy="1475"/>
              </a:xfrm>
              <a:custGeom>
                <a:avLst/>
                <a:gdLst/>
                <a:ahLst/>
                <a:cxnLst/>
                <a:rect l="l" t="t" r="r" b="b"/>
                <a:pathLst>
                  <a:path w="131" h="59" extrusionOk="0">
                    <a:moveTo>
                      <a:pt x="87" y="0"/>
                    </a:moveTo>
                    <a:lnTo>
                      <a:pt x="1" y="58"/>
                    </a:lnTo>
                    <a:lnTo>
                      <a:pt x="131" y="17"/>
                    </a:lnTo>
                    <a:lnTo>
                      <a:pt x="131" y="17"/>
                    </a:lnTo>
                    <a:cubicBezTo>
                      <a:pt x="120" y="18"/>
                      <a:pt x="112" y="19"/>
                      <a:pt x="105" y="19"/>
                    </a:cubicBezTo>
                    <a:cubicBezTo>
                      <a:pt x="85" y="19"/>
                      <a:pt x="85" y="11"/>
                      <a:pt x="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28" name="Google Shape;6728;p40"/>
              <p:cNvSpPr/>
              <p:nvPr/>
            </p:nvSpPr>
            <p:spPr>
              <a:xfrm>
                <a:off x="758025" y="1623300"/>
                <a:ext cx="48300" cy="80425"/>
              </a:xfrm>
              <a:custGeom>
                <a:avLst/>
                <a:gdLst/>
                <a:ahLst/>
                <a:cxnLst/>
                <a:rect l="l" t="t" r="r" b="b"/>
                <a:pathLst>
                  <a:path w="1932" h="3217" extrusionOk="0">
                    <a:moveTo>
                      <a:pt x="655" y="54"/>
                    </a:moveTo>
                    <a:lnTo>
                      <a:pt x="655" y="54"/>
                    </a:lnTo>
                    <a:cubicBezTo>
                      <a:pt x="654" y="54"/>
                      <a:pt x="654" y="54"/>
                      <a:pt x="653" y="55"/>
                    </a:cubicBezTo>
                    <a:lnTo>
                      <a:pt x="653" y="55"/>
                    </a:lnTo>
                    <a:cubicBezTo>
                      <a:pt x="654" y="55"/>
                      <a:pt x="654" y="54"/>
                      <a:pt x="655" y="54"/>
                    </a:cubicBezTo>
                    <a:close/>
                    <a:moveTo>
                      <a:pt x="686" y="191"/>
                    </a:moveTo>
                    <a:cubicBezTo>
                      <a:pt x="696" y="191"/>
                      <a:pt x="694" y="199"/>
                      <a:pt x="689" y="207"/>
                    </a:cubicBezTo>
                    <a:cubicBezTo>
                      <a:pt x="686" y="203"/>
                      <a:pt x="683" y="199"/>
                      <a:pt x="679" y="199"/>
                    </a:cubicBezTo>
                    <a:cubicBezTo>
                      <a:pt x="677" y="199"/>
                      <a:pt x="674" y="200"/>
                      <a:pt x="671" y="203"/>
                    </a:cubicBezTo>
                    <a:cubicBezTo>
                      <a:pt x="673" y="196"/>
                      <a:pt x="678" y="193"/>
                      <a:pt x="682" y="191"/>
                    </a:cubicBezTo>
                    <a:cubicBezTo>
                      <a:pt x="684" y="191"/>
                      <a:pt x="685" y="191"/>
                      <a:pt x="686" y="191"/>
                    </a:cubicBezTo>
                    <a:close/>
                    <a:moveTo>
                      <a:pt x="699" y="224"/>
                    </a:moveTo>
                    <a:cubicBezTo>
                      <a:pt x="700" y="232"/>
                      <a:pt x="700" y="235"/>
                      <a:pt x="700" y="235"/>
                    </a:cubicBezTo>
                    <a:cubicBezTo>
                      <a:pt x="700" y="235"/>
                      <a:pt x="699" y="230"/>
                      <a:pt x="696" y="224"/>
                    </a:cubicBezTo>
                    <a:close/>
                    <a:moveTo>
                      <a:pt x="1610" y="567"/>
                    </a:moveTo>
                    <a:cubicBezTo>
                      <a:pt x="1609" y="567"/>
                      <a:pt x="1609" y="568"/>
                      <a:pt x="1609" y="568"/>
                    </a:cubicBezTo>
                    <a:lnTo>
                      <a:pt x="1609" y="568"/>
                    </a:lnTo>
                    <a:cubicBezTo>
                      <a:pt x="1609" y="568"/>
                      <a:pt x="1609" y="567"/>
                      <a:pt x="1610" y="567"/>
                    </a:cubicBezTo>
                    <a:close/>
                    <a:moveTo>
                      <a:pt x="1387" y="694"/>
                    </a:moveTo>
                    <a:cubicBezTo>
                      <a:pt x="1381" y="697"/>
                      <a:pt x="1378" y="701"/>
                      <a:pt x="1375" y="701"/>
                    </a:cubicBezTo>
                    <a:cubicBezTo>
                      <a:pt x="1375" y="701"/>
                      <a:pt x="1374" y="700"/>
                      <a:pt x="1374" y="700"/>
                    </a:cubicBezTo>
                    <a:lnTo>
                      <a:pt x="1374" y="700"/>
                    </a:lnTo>
                    <a:cubicBezTo>
                      <a:pt x="1378" y="698"/>
                      <a:pt x="1382" y="696"/>
                      <a:pt x="1387" y="694"/>
                    </a:cubicBezTo>
                    <a:close/>
                    <a:moveTo>
                      <a:pt x="1686" y="843"/>
                    </a:moveTo>
                    <a:cubicBezTo>
                      <a:pt x="1687" y="847"/>
                      <a:pt x="1687" y="850"/>
                      <a:pt x="1693" y="850"/>
                    </a:cubicBezTo>
                    <a:cubicBezTo>
                      <a:pt x="1695" y="850"/>
                      <a:pt x="1697" y="850"/>
                      <a:pt x="1700" y="849"/>
                    </a:cubicBezTo>
                    <a:cubicBezTo>
                      <a:pt x="1694" y="849"/>
                      <a:pt x="1689" y="847"/>
                      <a:pt x="1686" y="843"/>
                    </a:cubicBezTo>
                    <a:close/>
                    <a:moveTo>
                      <a:pt x="1772" y="995"/>
                    </a:moveTo>
                    <a:cubicBezTo>
                      <a:pt x="1772" y="995"/>
                      <a:pt x="1772" y="995"/>
                      <a:pt x="1772" y="995"/>
                    </a:cubicBezTo>
                    <a:cubicBezTo>
                      <a:pt x="1772" y="995"/>
                      <a:pt x="1772" y="995"/>
                      <a:pt x="1772" y="995"/>
                    </a:cubicBezTo>
                    <a:close/>
                    <a:moveTo>
                      <a:pt x="1730" y="1067"/>
                    </a:moveTo>
                    <a:lnTo>
                      <a:pt x="1730" y="1067"/>
                    </a:lnTo>
                    <a:cubicBezTo>
                      <a:pt x="1744" y="1070"/>
                      <a:pt x="1740" y="1077"/>
                      <a:pt x="1726" y="1088"/>
                    </a:cubicBezTo>
                    <a:cubicBezTo>
                      <a:pt x="1721" y="1084"/>
                      <a:pt x="1721" y="1077"/>
                      <a:pt x="1730" y="1067"/>
                    </a:cubicBezTo>
                    <a:close/>
                    <a:moveTo>
                      <a:pt x="1815" y="1616"/>
                    </a:moveTo>
                    <a:lnTo>
                      <a:pt x="1815" y="1616"/>
                    </a:lnTo>
                    <a:cubicBezTo>
                      <a:pt x="1813" y="1617"/>
                      <a:pt x="1812" y="1618"/>
                      <a:pt x="1811" y="1619"/>
                    </a:cubicBezTo>
                    <a:lnTo>
                      <a:pt x="1811" y="1619"/>
                    </a:lnTo>
                    <a:cubicBezTo>
                      <a:pt x="1813" y="1619"/>
                      <a:pt x="1815" y="1618"/>
                      <a:pt x="1815" y="1616"/>
                    </a:cubicBezTo>
                    <a:close/>
                    <a:moveTo>
                      <a:pt x="1932" y="1594"/>
                    </a:moveTo>
                    <a:cubicBezTo>
                      <a:pt x="1919" y="1596"/>
                      <a:pt x="1880" y="1607"/>
                      <a:pt x="1846" y="1607"/>
                    </a:cubicBezTo>
                    <a:cubicBezTo>
                      <a:pt x="1829" y="1607"/>
                      <a:pt x="1813" y="1604"/>
                      <a:pt x="1804" y="1596"/>
                    </a:cubicBezTo>
                    <a:lnTo>
                      <a:pt x="1804" y="1596"/>
                    </a:lnTo>
                    <a:cubicBezTo>
                      <a:pt x="1809" y="1603"/>
                      <a:pt x="1816" y="1611"/>
                      <a:pt x="1815" y="1616"/>
                    </a:cubicBezTo>
                    <a:lnTo>
                      <a:pt x="1815" y="1616"/>
                    </a:lnTo>
                    <a:cubicBezTo>
                      <a:pt x="1818" y="1614"/>
                      <a:pt x="1822" y="1612"/>
                      <a:pt x="1828" y="1610"/>
                    </a:cubicBezTo>
                    <a:lnTo>
                      <a:pt x="1828" y="1610"/>
                    </a:lnTo>
                    <a:lnTo>
                      <a:pt x="1837" y="1635"/>
                    </a:lnTo>
                    <a:cubicBezTo>
                      <a:pt x="1840" y="1635"/>
                      <a:pt x="1842" y="1635"/>
                      <a:pt x="1845" y="1635"/>
                    </a:cubicBezTo>
                    <a:cubicBezTo>
                      <a:pt x="1901" y="1635"/>
                      <a:pt x="1888" y="1611"/>
                      <a:pt x="1932" y="1594"/>
                    </a:cubicBezTo>
                    <a:close/>
                    <a:moveTo>
                      <a:pt x="1754" y="1739"/>
                    </a:moveTo>
                    <a:lnTo>
                      <a:pt x="1753" y="1742"/>
                    </a:lnTo>
                    <a:cubicBezTo>
                      <a:pt x="1754" y="1741"/>
                      <a:pt x="1754" y="1740"/>
                      <a:pt x="1754" y="1739"/>
                    </a:cubicBezTo>
                    <a:close/>
                    <a:moveTo>
                      <a:pt x="1473" y="2258"/>
                    </a:moveTo>
                    <a:lnTo>
                      <a:pt x="1473" y="2259"/>
                    </a:lnTo>
                    <a:cubicBezTo>
                      <a:pt x="1473" y="2259"/>
                      <a:pt x="1473" y="2258"/>
                      <a:pt x="1473" y="2258"/>
                    </a:cubicBezTo>
                    <a:close/>
                    <a:moveTo>
                      <a:pt x="752" y="2295"/>
                    </a:moveTo>
                    <a:cubicBezTo>
                      <a:pt x="753" y="2296"/>
                      <a:pt x="753" y="2296"/>
                      <a:pt x="754" y="2297"/>
                    </a:cubicBezTo>
                    <a:lnTo>
                      <a:pt x="754" y="2297"/>
                    </a:lnTo>
                    <a:cubicBezTo>
                      <a:pt x="754" y="2297"/>
                      <a:pt x="754" y="2296"/>
                      <a:pt x="754" y="2296"/>
                    </a:cubicBezTo>
                    <a:lnTo>
                      <a:pt x="752" y="2295"/>
                    </a:lnTo>
                    <a:close/>
                    <a:moveTo>
                      <a:pt x="1223" y="2451"/>
                    </a:moveTo>
                    <a:lnTo>
                      <a:pt x="1223" y="2451"/>
                    </a:lnTo>
                    <a:cubicBezTo>
                      <a:pt x="1222" y="2452"/>
                      <a:pt x="1221" y="2453"/>
                      <a:pt x="1221" y="2453"/>
                    </a:cubicBezTo>
                    <a:lnTo>
                      <a:pt x="1221" y="2453"/>
                    </a:lnTo>
                    <a:cubicBezTo>
                      <a:pt x="1222" y="2453"/>
                      <a:pt x="1222" y="2452"/>
                      <a:pt x="1223" y="2451"/>
                    </a:cubicBezTo>
                    <a:close/>
                    <a:moveTo>
                      <a:pt x="434" y="2505"/>
                    </a:moveTo>
                    <a:cubicBezTo>
                      <a:pt x="436" y="2506"/>
                      <a:pt x="438" y="2507"/>
                      <a:pt x="440" y="2507"/>
                    </a:cubicBezTo>
                    <a:lnTo>
                      <a:pt x="440" y="2507"/>
                    </a:lnTo>
                    <a:cubicBezTo>
                      <a:pt x="438" y="2506"/>
                      <a:pt x="436" y="2506"/>
                      <a:pt x="434" y="2505"/>
                    </a:cubicBezTo>
                    <a:close/>
                    <a:moveTo>
                      <a:pt x="249" y="2746"/>
                    </a:moveTo>
                    <a:cubicBezTo>
                      <a:pt x="249" y="2746"/>
                      <a:pt x="250" y="2746"/>
                      <a:pt x="250" y="2746"/>
                    </a:cubicBezTo>
                    <a:lnTo>
                      <a:pt x="250" y="2746"/>
                    </a:lnTo>
                    <a:cubicBezTo>
                      <a:pt x="250" y="2746"/>
                      <a:pt x="249" y="2746"/>
                      <a:pt x="249" y="2746"/>
                    </a:cubicBezTo>
                    <a:close/>
                    <a:moveTo>
                      <a:pt x="582" y="2899"/>
                    </a:moveTo>
                    <a:cubicBezTo>
                      <a:pt x="581" y="2899"/>
                      <a:pt x="581" y="2899"/>
                      <a:pt x="580" y="2899"/>
                    </a:cubicBezTo>
                    <a:lnTo>
                      <a:pt x="580" y="2899"/>
                    </a:lnTo>
                    <a:lnTo>
                      <a:pt x="583" y="2899"/>
                    </a:lnTo>
                    <a:cubicBezTo>
                      <a:pt x="582" y="2899"/>
                      <a:pt x="582" y="2899"/>
                      <a:pt x="582" y="2899"/>
                    </a:cubicBezTo>
                    <a:close/>
                    <a:moveTo>
                      <a:pt x="775" y="1"/>
                    </a:moveTo>
                    <a:cubicBezTo>
                      <a:pt x="759" y="8"/>
                      <a:pt x="738" y="10"/>
                      <a:pt x="731" y="29"/>
                    </a:cubicBezTo>
                    <a:lnTo>
                      <a:pt x="747" y="31"/>
                    </a:lnTo>
                    <a:cubicBezTo>
                      <a:pt x="736" y="68"/>
                      <a:pt x="694" y="54"/>
                      <a:pt x="699" y="77"/>
                    </a:cubicBezTo>
                    <a:cubicBezTo>
                      <a:pt x="682" y="81"/>
                      <a:pt x="663" y="86"/>
                      <a:pt x="646" y="86"/>
                    </a:cubicBezTo>
                    <a:cubicBezTo>
                      <a:pt x="630" y="86"/>
                      <a:pt x="616" y="81"/>
                      <a:pt x="613" y="64"/>
                    </a:cubicBezTo>
                    <a:lnTo>
                      <a:pt x="643" y="28"/>
                    </a:lnTo>
                    <a:lnTo>
                      <a:pt x="643" y="28"/>
                    </a:lnTo>
                    <a:cubicBezTo>
                      <a:pt x="635" y="39"/>
                      <a:pt x="637" y="55"/>
                      <a:pt x="650" y="55"/>
                    </a:cubicBezTo>
                    <a:cubicBezTo>
                      <a:pt x="651" y="55"/>
                      <a:pt x="652" y="55"/>
                      <a:pt x="653" y="55"/>
                    </a:cubicBezTo>
                    <a:lnTo>
                      <a:pt x="653" y="55"/>
                    </a:lnTo>
                    <a:cubicBezTo>
                      <a:pt x="653" y="55"/>
                      <a:pt x="652" y="55"/>
                      <a:pt x="652" y="55"/>
                    </a:cubicBezTo>
                    <a:cubicBezTo>
                      <a:pt x="636" y="55"/>
                      <a:pt x="657" y="5"/>
                      <a:pt x="636" y="5"/>
                    </a:cubicBezTo>
                    <a:cubicBezTo>
                      <a:pt x="631" y="5"/>
                      <a:pt x="623" y="8"/>
                      <a:pt x="613" y="15"/>
                    </a:cubicBezTo>
                    <a:lnTo>
                      <a:pt x="604" y="52"/>
                    </a:lnTo>
                    <a:cubicBezTo>
                      <a:pt x="584" y="55"/>
                      <a:pt x="556" y="63"/>
                      <a:pt x="534" y="63"/>
                    </a:cubicBezTo>
                    <a:cubicBezTo>
                      <a:pt x="520" y="63"/>
                      <a:pt x="509" y="59"/>
                      <a:pt x="506" y="47"/>
                    </a:cubicBezTo>
                    <a:lnTo>
                      <a:pt x="506" y="47"/>
                    </a:lnTo>
                    <a:cubicBezTo>
                      <a:pt x="476" y="89"/>
                      <a:pt x="513" y="47"/>
                      <a:pt x="485" y="101"/>
                    </a:cubicBezTo>
                    <a:cubicBezTo>
                      <a:pt x="495" y="86"/>
                      <a:pt x="502" y="82"/>
                      <a:pt x="509" y="82"/>
                    </a:cubicBezTo>
                    <a:cubicBezTo>
                      <a:pt x="523" y="82"/>
                      <a:pt x="533" y="103"/>
                      <a:pt x="545" y="103"/>
                    </a:cubicBezTo>
                    <a:cubicBezTo>
                      <a:pt x="550" y="103"/>
                      <a:pt x="556" y="99"/>
                      <a:pt x="563" y="89"/>
                    </a:cubicBezTo>
                    <a:lnTo>
                      <a:pt x="563" y="89"/>
                    </a:lnTo>
                    <a:cubicBezTo>
                      <a:pt x="539" y="136"/>
                      <a:pt x="570" y="123"/>
                      <a:pt x="553" y="177"/>
                    </a:cubicBezTo>
                    <a:cubicBezTo>
                      <a:pt x="559" y="169"/>
                      <a:pt x="563" y="159"/>
                      <a:pt x="569" y="159"/>
                    </a:cubicBezTo>
                    <a:cubicBezTo>
                      <a:pt x="571" y="159"/>
                      <a:pt x="574" y="162"/>
                      <a:pt x="578" y="168"/>
                    </a:cubicBezTo>
                    <a:cubicBezTo>
                      <a:pt x="583" y="166"/>
                      <a:pt x="590" y="163"/>
                      <a:pt x="592" y="161"/>
                    </a:cubicBezTo>
                    <a:cubicBezTo>
                      <a:pt x="592" y="152"/>
                      <a:pt x="597" y="142"/>
                      <a:pt x="601" y="135"/>
                    </a:cubicBezTo>
                    <a:cubicBezTo>
                      <a:pt x="613" y="129"/>
                      <a:pt x="623" y="126"/>
                      <a:pt x="633" y="126"/>
                    </a:cubicBezTo>
                    <a:cubicBezTo>
                      <a:pt x="648" y="126"/>
                      <a:pt x="662" y="132"/>
                      <a:pt x="673" y="132"/>
                    </a:cubicBezTo>
                    <a:cubicBezTo>
                      <a:pt x="677" y="132"/>
                      <a:pt x="680" y="132"/>
                      <a:pt x="682" y="131"/>
                    </a:cubicBezTo>
                    <a:lnTo>
                      <a:pt x="682" y="131"/>
                    </a:lnTo>
                    <a:cubicBezTo>
                      <a:pt x="689" y="142"/>
                      <a:pt x="666" y="140"/>
                      <a:pt x="659" y="159"/>
                    </a:cubicBezTo>
                    <a:lnTo>
                      <a:pt x="694" y="147"/>
                    </a:lnTo>
                    <a:lnTo>
                      <a:pt x="694" y="147"/>
                    </a:lnTo>
                    <a:cubicBezTo>
                      <a:pt x="672" y="176"/>
                      <a:pt x="682" y="212"/>
                      <a:pt x="646" y="212"/>
                    </a:cubicBezTo>
                    <a:cubicBezTo>
                      <a:pt x="645" y="212"/>
                      <a:pt x="644" y="212"/>
                      <a:pt x="643" y="212"/>
                    </a:cubicBezTo>
                    <a:lnTo>
                      <a:pt x="643" y="212"/>
                    </a:lnTo>
                    <a:lnTo>
                      <a:pt x="664" y="230"/>
                    </a:lnTo>
                    <a:cubicBezTo>
                      <a:pt x="664" y="255"/>
                      <a:pt x="676" y="272"/>
                      <a:pt x="695" y="272"/>
                    </a:cubicBezTo>
                    <a:cubicBezTo>
                      <a:pt x="696" y="272"/>
                      <a:pt x="697" y="272"/>
                      <a:pt x="699" y="272"/>
                    </a:cubicBezTo>
                    <a:cubicBezTo>
                      <a:pt x="700" y="275"/>
                      <a:pt x="703" y="276"/>
                      <a:pt x="707" y="276"/>
                    </a:cubicBezTo>
                    <a:cubicBezTo>
                      <a:pt x="718" y="276"/>
                      <a:pt x="732" y="269"/>
                      <a:pt x="733" y="269"/>
                    </a:cubicBezTo>
                    <a:lnTo>
                      <a:pt x="733" y="269"/>
                    </a:lnTo>
                    <a:cubicBezTo>
                      <a:pt x="733" y="269"/>
                      <a:pt x="731" y="271"/>
                      <a:pt x="724" y="275"/>
                    </a:cubicBezTo>
                    <a:lnTo>
                      <a:pt x="775" y="281"/>
                    </a:lnTo>
                    <a:lnTo>
                      <a:pt x="771" y="288"/>
                    </a:lnTo>
                    <a:cubicBezTo>
                      <a:pt x="787" y="302"/>
                      <a:pt x="815" y="302"/>
                      <a:pt x="838" y="309"/>
                    </a:cubicBezTo>
                    <a:cubicBezTo>
                      <a:pt x="866" y="312"/>
                      <a:pt x="884" y="337"/>
                      <a:pt x="877" y="363"/>
                    </a:cubicBezTo>
                    <a:cubicBezTo>
                      <a:pt x="883" y="362"/>
                      <a:pt x="888" y="361"/>
                      <a:pt x="893" y="361"/>
                    </a:cubicBezTo>
                    <a:cubicBezTo>
                      <a:pt x="903" y="361"/>
                      <a:pt x="913" y="364"/>
                      <a:pt x="919" y="377"/>
                    </a:cubicBezTo>
                    <a:lnTo>
                      <a:pt x="903" y="407"/>
                    </a:lnTo>
                    <a:cubicBezTo>
                      <a:pt x="920" y="407"/>
                      <a:pt x="920" y="438"/>
                      <a:pt x="933" y="438"/>
                    </a:cubicBezTo>
                    <a:cubicBezTo>
                      <a:pt x="936" y="438"/>
                      <a:pt x="939" y="437"/>
                      <a:pt x="944" y="432"/>
                    </a:cubicBezTo>
                    <a:lnTo>
                      <a:pt x="944" y="432"/>
                    </a:lnTo>
                    <a:cubicBezTo>
                      <a:pt x="903" y="506"/>
                      <a:pt x="986" y="488"/>
                      <a:pt x="995" y="516"/>
                    </a:cubicBezTo>
                    <a:lnTo>
                      <a:pt x="1026" y="488"/>
                    </a:lnTo>
                    <a:cubicBezTo>
                      <a:pt x="1037" y="499"/>
                      <a:pt x="1058" y="502"/>
                      <a:pt x="1086" y="504"/>
                    </a:cubicBezTo>
                    <a:lnTo>
                      <a:pt x="1111" y="479"/>
                    </a:lnTo>
                    <a:cubicBezTo>
                      <a:pt x="1113" y="478"/>
                      <a:pt x="1115" y="478"/>
                      <a:pt x="1117" y="478"/>
                    </a:cubicBezTo>
                    <a:cubicBezTo>
                      <a:pt x="1146" y="478"/>
                      <a:pt x="1129" y="531"/>
                      <a:pt x="1153" y="548"/>
                    </a:cubicBezTo>
                    <a:cubicBezTo>
                      <a:pt x="1149" y="551"/>
                      <a:pt x="1146" y="552"/>
                      <a:pt x="1144" y="552"/>
                    </a:cubicBezTo>
                    <a:cubicBezTo>
                      <a:pt x="1138" y="552"/>
                      <a:pt x="1137" y="545"/>
                      <a:pt x="1139" y="539"/>
                    </a:cubicBezTo>
                    <a:lnTo>
                      <a:pt x="1139" y="539"/>
                    </a:lnTo>
                    <a:cubicBezTo>
                      <a:pt x="1100" y="618"/>
                      <a:pt x="1239" y="555"/>
                      <a:pt x="1213" y="620"/>
                    </a:cubicBezTo>
                    <a:cubicBezTo>
                      <a:pt x="1215" y="620"/>
                      <a:pt x="1217" y="619"/>
                      <a:pt x="1219" y="619"/>
                    </a:cubicBezTo>
                    <a:cubicBezTo>
                      <a:pt x="1229" y="619"/>
                      <a:pt x="1229" y="626"/>
                      <a:pt x="1225" y="634"/>
                    </a:cubicBezTo>
                    <a:lnTo>
                      <a:pt x="1223" y="634"/>
                    </a:lnTo>
                    <a:cubicBezTo>
                      <a:pt x="1220" y="634"/>
                      <a:pt x="1223" y="634"/>
                      <a:pt x="1223" y="636"/>
                    </a:cubicBezTo>
                    <a:cubicBezTo>
                      <a:pt x="1220" y="643"/>
                      <a:pt x="1216" y="650"/>
                      <a:pt x="1213" y="657"/>
                    </a:cubicBezTo>
                    <a:cubicBezTo>
                      <a:pt x="1218" y="650"/>
                      <a:pt x="1220" y="645"/>
                      <a:pt x="1223" y="638"/>
                    </a:cubicBezTo>
                    <a:cubicBezTo>
                      <a:pt x="1232" y="643"/>
                      <a:pt x="1241" y="648"/>
                      <a:pt x="1250" y="650"/>
                    </a:cubicBezTo>
                    <a:lnTo>
                      <a:pt x="1220" y="676"/>
                    </a:lnTo>
                    <a:lnTo>
                      <a:pt x="1223" y="676"/>
                    </a:lnTo>
                    <a:cubicBezTo>
                      <a:pt x="1221" y="679"/>
                      <a:pt x="1221" y="680"/>
                      <a:pt x="1222" y="680"/>
                    </a:cubicBezTo>
                    <a:cubicBezTo>
                      <a:pt x="1227" y="680"/>
                      <a:pt x="1246" y="664"/>
                      <a:pt x="1264" y="648"/>
                    </a:cubicBezTo>
                    <a:cubicBezTo>
                      <a:pt x="1267" y="648"/>
                      <a:pt x="1270" y="649"/>
                      <a:pt x="1272" y="649"/>
                    </a:cubicBezTo>
                    <a:cubicBezTo>
                      <a:pt x="1279" y="649"/>
                      <a:pt x="1286" y="647"/>
                      <a:pt x="1292" y="645"/>
                    </a:cubicBezTo>
                    <a:lnTo>
                      <a:pt x="1292" y="645"/>
                    </a:lnTo>
                    <a:cubicBezTo>
                      <a:pt x="1243" y="687"/>
                      <a:pt x="1327" y="652"/>
                      <a:pt x="1274" y="699"/>
                    </a:cubicBezTo>
                    <a:cubicBezTo>
                      <a:pt x="1278" y="697"/>
                      <a:pt x="1283" y="696"/>
                      <a:pt x="1287" y="696"/>
                    </a:cubicBezTo>
                    <a:cubicBezTo>
                      <a:pt x="1303" y="696"/>
                      <a:pt x="1317" y="706"/>
                      <a:pt x="1340" y="706"/>
                    </a:cubicBezTo>
                    <a:cubicBezTo>
                      <a:pt x="1349" y="706"/>
                      <a:pt x="1360" y="705"/>
                      <a:pt x="1373" y="700"/>
                    </a:cubicBezTo>
                    <a:lnTo>
                      <a:pt x="1373" y="700"/>
                    </a:lnTo>
                    <a:cubicBezTo>
                      <a:pt x="1373" y="713"/>
                      <a:pt x="1372" y="724"/>
                      <a:pt x="1394" y="724"/>
                    </a:cubicBezTo>
                    <a:lnTo>
                      <a:pt x="1350" y="752"/>
                    </a:lnTo>
                    <a:lnTo>
                      <a:pt x="1350" y="752"/>
                    </a:lnTo>
                    <a:lnTo>
                      <a:pt x="1424" y="740"/>
                    </a:lnTo>
                    <a:lnTo>
                      <a:pt x="1424" y="740"/>
                    </a:lnTo>
                    <a:cubicBezTo>
                      <a:pt x="1408" y="766"/>
                      <a:pt x="1380" y="785"/>
                      <a:pt x="1348" y="787"/>
                    </a:cubicBezTo>
                    <a:cubicBezTo>
                      <a:pt x="1417" y="787"/>
                      <a:pt x="1383" y="798"/>
                      <a:pt x="1450" y="798"/>
                    </a:cubicBezTo>
                    <a:lnTo>
                      <a:pt x="1420" y="810"/>
                    </a:lnTo>
                    <a:cubicBezTo>
                      <a:pt x="1424" y="819"/>
                      <a:pt x="1473" y="817"/>
                      <a:pt x="1450" y="833"/>
                    </a:cubicBezTo>
                    <a:cubicBezTo>
                      <a:pt x="1403" y="877"/>
                      <a:pt x="1489" y="940"/>
                      <a:pt x="1447" y="1012"/>
                    </a:cubicBezTo>
                    <a:cubicBezTo>
                      <a:pt x="1467" y="1004"/>
                      <a:pt x="1477" y="1001"/>
                      <a:pt x="1481" y="1001"/>
                    </a:cubicBezTo>
                    <a:cubicBezTo>
                      <a:pt x="1494" y="1001"/>
                      <a:pt x="1445" y="1033"/>
                      <a:pt x="1470" y="1033"/>
                    </a:cubicBezTo>
                    <a:cubicBezTo>
                      <a:pt x="1474" y="1033"/>
                      <a:pt x="1479" y="1032"/>
                      <a:pt x="1487" y="1030"/>
                    </a:cubicBezTo>
                    <a:lnTo>
                      <a:pt x="1487" y="1030"/>
                    </a:lnTo>
                    <a:cubicBezTo>
                      <a:pt x="1470" y="1038"/>
                      <a:pt x="1459" y="1045"/>
                      <a:pt x="1444" y="1045"/>
                    </a:cubicBezTo>
                    <a:cubicBezTo>
                      <a:pt x="1441" y="1045"/>
                      <a:pt x="1437" y="1045"/>
                      <a:pt x="1434" y="1044"/>
                    </a:cubicBezTo>
                    <a:lnTo>
                      <a:pt x="1434" y="1044"/>
                    </a:lnTo>
                    <a:cubicBezTo>
                      <a:pt x="1461" y="1067"/>
                      <a:pt x="1406" y="1093"/>
                      <a:pt x="1473" y="1097"/>
                    </a:cubicBezTo>
                    <a:cubicBezTo>
                      <a:pt x="1465" y="1101"/>
                      <a:pt x="1457" y="1102"/>
                      <a:pt x="1451" y="1102"/>
                    </a:cubicBezTo>
                    <a:cubicBezTo>
                      <a:pt x="1447" y="1102"/>
                      <a:pt x="1443" y="1102"/>
                      <a:pt x="1439" y="1102"/>
                    </a:cubicBezTo>
                    <a:cubicBezTo>
                      <a:pt x="1435" y="1102"/>
                      <a:pt x="1430" y="1102"/>
                      <a:pt x="1427" y="1104"/>
                    </a:cubicBezTo>
                    <a:cubicBezTo>
                      <a:pt x="1431" y="1104"/>
                      <a:pt x="1447" y="1109"/>
                      <a:pt x="1434" y="1114"/>
                    </a:cubicBezTo>
                    <a:cubicBezTo>
                      <a:pt x="1430" y="1115"/>
                      <a:pt x="1427" y="1116"/>
                      <a:pt x="1424" y="1116"/>
                    </a:cubicBezTo>
                    <a:cubicBezTo>
                      <a:pt x="1417" y="1116"/>
                      <a:pt x="1411" y="1113"/>
                      <a:pt x="1403" y="1111"/>
                    </a:cubicBezTo>
                    <a:lnTo>
                      <a:pt x="1403" y="1111"/>
                    </a:lnTo>
                    <a:cubicBezTo>
                      <a:pt x="1408" y="1125"/>
                      <a:pt x="1430" y="1129"/>
                      <a:pt x="1459" y="1129"/>
                    </a:cubicBezTo>
                    <a:cubicBezTo>
                      <a:pt x="1486" y="1129"/>
                      <a:pt x="1519" y="1125"/>
                      <a:pt x="1552" y="1121"/>
                    </a:cubicBezTo>
                    <a:lnTo>
                      <a:pt x="1552" y="1121"/>
                    </a:lnTo>
                    <a:cubicBezTo>
                      <a:pt x="1522" y="1142"/>
                      <a:pt x="1526" y="1146"/>
                      <a:pt x="1573" y="1153"/>
                    </a:cubicBezTo>
                    <a:cubicBezTo>
                      <a:pt x="1560" y="1157"/>
                      <a:pt x="1546" y="1164"/>
                      <a:pt x="1536" y="1164"/>
                    </a:cubicBezTo>
                    <a:cubicBezTo>
                      <a:pt x="1529" y="1164"/>
                      <a:pt x="1524" y="1161"/>
                      <a:pt x="1519" y="1155"/>
                    </a:cubicBezTo>
                    <a:lnTo>
                      <a:pt x="1519" y="1155"/>
                    </a:lnTo>
                    <a:cubicBezTo>
                      <a:pt x="1519" y="1167"/>
                      <a:pt x="1495" y="1218"/>
                      <a:pt x="1546" y="1218"/>
                    </a:cubicBezTo>
                    <a:cubicBezTo>
                      <a:pt x="1547" y="1218"/>
                      <a:pt x="1548" y="1218"/>
                      <a:pt x="1549" y="1218"/>
                    </a:cubicBezTo>
                    <a:lnTo>
                      <a:pt x="1549" y="1218"/>
                    </a:lnTo>
                    <a:cubicBezTo>
                      <a:pt x="1536" y="1220"/>
                      <a:pt x="1545" y="1232"/>
                      <a:pt x="1552" y="1234"/>
                    </a:cubicBezTo>
                    <a:cubicBezTo>
                      <a:pt x="1549" y="1257"/>
                      <a:pt x="1545" y="1260"/>
                      <a:pt x="1549" y="1283"/>
                    </a:cubicBezTo>
                    <a:lnTo>
                      <a:pt x="1559" y="1276"/>
                    </a:lnTo>
                    <a:cubicBezTo>
                      <a:pt x="1624" y="1285"/>
                      <a:pt x="1573" y="1295"/>
                      <a:pt x="1580" y="1313"/>
                    </a:cubicBezTo>
                    <a:lnTo>
                      <a:pt x="1573" y="1313"/>
                    </a:lnTo>
                    <a:cubicBezTo>
                      <a:pt x="1524" y="1352"/>
                      <a:pt x="1596" y="1334"/>
                      <a:pt x="1538" y="1371"/>
                    </a:cubicBezTo>
                    <a:lnTo>
                      <a:pt x="1577" y="1373"/>
                    </a:lnTo>
                    <a:cubicBezTo>
                      <a:pt x="1665" y="1390"/>
                      <a:pt x="1522" y="1406"/>
                      <a:pt x="1549" y="1434"/>
                    </a:cubicBezTo>
                    <a:lnTo>
                      <a:pt x="1573" y="1429"/>
                    </a:lnTo>
                    <a:lnTo>
                      <a:pt x="1573" y="1429"/>
                    </a:lnTo>
                    <a:cubicBezTo>
                      <a:pt x="1600" y="1448"/>
                      <a:pt x="1450" y="1445"/>
                      <a:pt x="1436" y="1454"/>
                    </a:cubicBezTo>
                    <a:cubicBezTo>
                      <a:pt x="1427" y="1454"/>
                      <a:pt x="1424" y="1448"/>
                      <a:pt x="1420" y="1443"/>
                    </a:cubicBezTo>
                    <a:lnTo>
                      <a:pt x="1420" y="1443"/>
                    </a:lnTo>
                    <a:cubicBezTo>
                      <a:pt x="1362" y="1464"/>
                      <a:pt x="1471" y="1457"/>
                      <a:pt x="1478" y="1485"/>
                    </a:cubicBezTo>
                    <a:cubicBezTo>
                      <a:pt x="1457" y="1483"/>
                      <a:pt x="1429" y="1473"/>
                      <a:pt x="1412" y="1473"/>
                    </a:cubicBezTo>
                    <a:cubicBezTo>
                      <a:pt x="1406" y="1473"/>
                      <a:pt x="1401" y="1474"/>
                      <a:pt x="1399" y="1478"/>
                    </a:cubicBezTo>
                    <a:cubicBezTo>
                      <a:pt x="1376" y="1478"/>
                      <a:pt x="1475" y="1550"/>
                      <a:pt x="1415" y="1556"/>
                    </a:cubicBezTo>
                    <a:cubicBezTo>
                      <a:pt x="1418" y="1556"/>
                      <a:pt x="1420" y="1556"/>
                      <a:pt x="1423" y="1556"/>
                    </a:cubicBezTo>
                    <a:cubicBezTo>
                      <a:pt x="1441" y="1556"/>
                      <a:pt x="1459" y="1563"/>
                      <a:pt x="1473" y="1575"/>
                    </a:cubicBezTo>
                    <a:cubicBezTo>
                      <a:pt x="1473" y="1584"/>
                      <a:pt x="1452" y="1589"/>
                      <a:pt x="1436" y="1591"/>
                    </a:cubicBezTo>
                    <a:cubicBezTo>
                      <a:pt x="1417" y="1596"/>
                      <a:pt x="1408" y="1607"/>
                      <a:pt x="1436" y="1628"/>
                    </a:cubicBezTo>
                    <a:cubicBezTo>
                      <a:pt x="1431" y="1628"/>
                      <a:pt x="1424" y="1628"/>
                      <a:pt x="1420" y="1626"/>
                    </a:cubicBezTo>
                    <a:lnTo>
                      <a:pt x="1420" y="1626"/>
                    </a:lnTo>
                    <a:cubicBezTo>
                      <a:pt x="1431" y="1645"/>
                      <a:pt x="1427" y="1679"/>
                      <a:pt x="1457" y="1703"/>
                    </a:cubicBezTo>
                    <a:cubicBezTo>
                      <a:pt x="1440" y="1696"/>
                      <a:pt x="1427" y="1694"/>
                      <a:pt x="1419" y="1694"/>
                    </a:cubicBezTo>
                    <a:cubicBezTo>
                      <a:pt x="1372" y="1694"/>
                      <a:pt x="1429" y="1769"/>
                      <a:pt x="1397" y="1769"/>
                    </a:cubicBezTo>
                    <a:cubicBezTo>
                      <a:pt x="1390" y="1769"/>
                      <a:pt x="1378" y="1765"/>
                      <a:pt x="1359" y="1756"/>
                    </a:cubicBezTo>
                    <a:lnTo>
                      <a:pt x="1343" y="1798"/>
                    </a:lnTo>
                    <a:lnTo>
                      <a:pt x="1332" y="1788"/>
                    </a:lnTo>
                    <a:lnTo>
                      <a:pt x="1332" y="1788"/>
                    </a:lnTo>
                    <a:cubicBezTo>
                      <a:pt x="1311" y="1809"/>
                      <a:pt x="1332" y="1832"/>
                      <a:pt x="1350" y="1856"/>
                    </a:cubicBezTo>
                    <a:cubicBezTo>
                      <a:pt x="1341" y="1856"/>
                      <a:pt x="1332" y="1846"/>
                      <a:pt x="1327" y="1842"/>
                    </a:cubicBezTo>
                    <a:cubicBezTo>
                      <a:pt x="1283" y="1860"/>
                      <a:pt x="1285" y="1865"/>
                      <a:pt x="1313" y="1930"/>
                    </a:cubicBezTo>
                    <a:lnTo>
                      <a:pt x="1278" y="1909"/>
                    </a:lnTo>
                    <a:lnTo>
                      <a:pt x="1278" y="1909"/>
                    </a:lnTo>
                    <a:cubicBezTo>
                      <a:pt x="1290" y="1930"/>
                      <a:pt x="1188" y="1918"/>
                      <a:pt x="1197" y="1976"/>
                    </a:cubicBezTo>
                    <a:cubicBezTo>
                      <a:pt x="1192" y="1971"/>
                      <a:pt x="1188" y="1967"/>
                      <a:pt x="1185" y="1962"/>
                    </a:cubicBezTo>
                    <a:lnTo>
                      <a:pt x="1185" y="1962"/>
                    </a:lnTo>
                    <a:cubicBezTo>
                      <a:pt x="1190" y="2029"/>
                      <a:pt x="1028" y="1962"/>
                      <a:pt x="1121" y="2073"/>
                    </a:cubicBezTo>
                    <a:lnTo>
                      <a:pt x="1123" y="2120"/>
                    </a:lnTo>
                    <a:cubicBezTo>
                      <a:pt x="1127" y="2118"/>
                      <a:pt x="1131" y="2117"/>
                      <a:pt x="1134" y="2117"/>
                    </a:cubicBezTo>
                    <a:cubicBezTo>
                      <a:pt x="1163" y="2117"/>
                      <a:pt x="1168" y="2172"/>
                      <a:pt x="1192" y="2178"/>
                    </a:cubicBezTo>
                    <a:cubicBezTo>
                      <a:pt x="1191" y="2183"/>
                      <a:pt x="1186" y="2185"/>
                      <a:pt x="1179" y="2185"/>
                    </a:cubicBezTo>
                    <a:cubicBezTo>
                      <a:pt x="1161" y="2185"/>
                      <a:pt x="1132" y="2168"/>
                      <a:pt x="1139" y="2155"/>
                    </a:cubicBezTo>
                    <a:lnTo>
                      <a:pt x="1139" y="2155"/>
                    </a:lnTo>
                    <a:lnTo>
                      <a:pt x="1148" y="2159"/>
                    </a:lnTo>
                    <a:cubicBezTo>
                      <a:pt x="1133" y="2139"/>
                      <a:pt x="1122" y="2133"/>
                      <a:pt x="1112" y="2133"/>
                    </a:cubicBezTo>
                    <a:cubicBezTo>
                      <a:pt x="1099" y="2133"/>
                      <a:pt x="1089" y="2143"/>
                      <a:pt x="1077" y="2143"/>
                    </a:cubicBezTo>
                    <a:cubicBezTo>
                      <a:pt x="1070" y="2143"/>
                      <a:pt x="1062" y="2139"/>
                      <a:pt x="1053" y="2129"/>
                    </a:cubicBezTo>
                    <a:cubicBezTo>
                      <a:pt x="993" y="2182"/>
                      <a:pt x="903" y="2192"/>
                      <a:pt x="838" y="2222"/>
                    </a:cubicBezTo>
                    <a:lnTo>
                      <a:pt x="877" y="2268"/>
                    </a:lnTo>
                    <a:lnTo>
                      <a:pt x="849" y="2280"/>
                    </a:lnTo>
                    <a:cubicBezTo>
                      <a:pt x="835" y="2271"/>
                      <a:pt x="815" y="2245"/>
                      <a:pt x="835" y="2236"/>
                    </a:cubicBezTo>
                    <a:cubicBezTo>
                      <a:pt x="832" y="2233"/>
                      <a:pt x="828" y="2232"/>
                      <a:pt x="826" y="2232"/>
                    </a:cubicBezTo>
                    <a:cubicBezTo>
                      <a:pt x="811" y="2232"/>
                      <a:pt x="820" y="2279"/>
                      <a:pt x="826" y="2289"/>
                    </a:cubicBezTo>
                    <a:cubicBezTo>
                      <a:pt x="777" y="2289"/>
                      <a:pt x="801" y="2229"/>
                      <a:pt x="792" y="2229"/>
                    </a:cubicBezTo>
                    <a:cubicBezTo>
                      <a:pt x="792" y="2229"/>
                      <a:pt x="792" y="2229"/>
                      <a:pt x="791" y="2229"/>
                    </a:cubicBezTo>
                    <a:lnTo>
                      <a:pt x="777" y="2240"/>
                    </a:lnTo>
                    <a:lnTo>
                      <a:pt x="784" y="2245"/>
                    </a:lnTo>
                    <a:cubicBezTo>
                      <a:pt x="784" y="2275"/>
                      <a:pt x="798" y="2294"/>
                      <a:pt x="773" y="2305"/>
                    </a:cubicBezTo>
                    <a:cubicBezTo>
                      <a:pt x="765" y="2305"/>
                      <a:pt x="759" y="2301"/>
                      <a:pt x="754" y="2297"/>
                    </a:cubicBezTo>
                    <a:lnTo>
                      <a:pt x="754" y="2297"/>
                    </a:lnTo>
                    <a:cubicBezTo>
                      <a:pt x="752" y="2303"/>
                      <a:pt x="751" y="2306"/>
                      <a:pt x="750" y="2306"/>
                    </a:cubicBezTo>
                    <a:cubicBezTo>
                      <a:pt x="748" y="2306"/>
                      <a:pt x="746" y="2299"/>
                      <a:pt x="745" y="2291"/>
                    </a:cubicBezTo>
                    <a:lnTo>
                      <a:pt x="745" y="2291"/>
                    </a:lnTo>
                    <a:lnTo>
                      <a:pt x="752" y="2295"/>
                    </a:lnTo>
                    <a:lnTo>
                      <a:pt x="752" y="2295"/>
                    </a:lnTo>
                    <a:cubicBezTo>
                      <a:pt x="746" y="2289"/>
                      <a:pt x="743" y="2282"/>
                      <a:pt x="739" y="2282"/>
                    </a:cubicBezTo>
                    <a:cubicBezTo>
                      <a:pt x="739" y="2282"/>
                      <a:pt x="738" y="2282"/>
                      <a:pt x="738" y="2282"/>
                    </a:cubicBezTo>
                    <a:cubicBezTo>
                      <a:pt x="737" y="2280"/>
                      <a:pt x="736" y="2279"/>
                      <a:pt x="735" y="2279"/>
                    </a:cubicBezTo>
                    <a:cubicBezTo>
                      <a:pt x="733" y="2279"/>
                      <a:pt x="732" y="2281"/>
                      <a:pt x="729" y="2287"/>
                    </a:cubicBezTo>
                    <a:lnTo>
                      <a:pt x="692" y="2303"/>
                    </a:lnTo>
                    <a:lnTo>
                      <a:pt x="733" y="2331"/>
                    </a:lnTo>
                    <a:cubicBezTo>
                      <a:pt x="731" y="2360"/>
                      <a:pt x="703" y="2350"/>
                      <a:pt x="744" y="2379"/>
                    </a:cubicBezTo>
                    <a:lnTo>
                      <a:pt x="744" y="2379"/>
                    </a:lnTo>
                    <a:cubicBezTo>
                      <a:pt x="731" y="2371"/>
                      <a:pt x="719" y="2367"/>
                      <a:pt x="707" y="2367"/>
                    </a:cubicBezTo>
                    <a:cubicBezTo>
                      <a:pt x="655" y="2367"/>
                      <a:pt x="612" y="2431"/>
                      <a:pt x="587" y="2431"/>
                    </a:cubicBezTo>
                    <a:cubicBezTo>
                      <a:pt x="585" y="2431"/>
                      <a:pt x="584" y="2431"/>
                      <a:pt x="583" y="2430"/>
                    </a:cubicBezTo>
                    <a:lnTo>
                      <a:pt x="583" y="2430"/>
                    </a:lnTo>
                    <a:cubicBezTo>
                      <a:pt x="590" y="2461"/>
                      <a:pt x="571" y="2488"/>
                      <a:pt x="543" y="2500"/>
                    </a:cubicBezTo>
                    <a:cubicBezTo>
                      <a:pt x="557" y="2502"/>
                      <a:pt x="597" y="2539"/>
                      <a:pt x="573" y="2549"/>
                    </a:cubicBezTo>
                    <a:cubicBezTo>
                      <a:pt x="547" y="2516"/>
                      <a:pt x="531" y="2508"/>
                      <a:pt x="517" y="2508"/>
                    </a:cubicBezTo>
                    <a:cubicBezTo>
                      <a:pt x="503" y="2508"/>
                      <a:pt x="491" y="2516"/>
                      <a:pt x="474" y="2516"/>
                    </a:cubicBezTo>
                    <a:cubicBezTo>
                      <a:pt x="465" y="2516"/>
                      <a:pt x="454" y="2514"/>
                      <a:pt x="440" y="2507"/>
                    </a:cubicBezTo>
                    <a:lnTo>
                      <a:pt x="440" y="2507"/>
                    </a:lnTo>
                    <a:cubicBezTo>
                      <a:pt x="478" y="2531"/>
                      <a:pt x="393" y="2564"/>
                      <a:pt x="467" y="2593"/>
                    </a:cubicBezTo>
                    <a:cubicBezTo>
                      <a:pt x="465" y="2594"/>
                      <a:pt x="462" y="2594"/>
                      <a:pt x="460" y="2594"/>
                    </a:cubicBezTo>
                    <a:cubicBezTo>
                      <a:pt x="443" y="2594"/>
                      <a:pt x="431" y="2564"/>
                      <a:pt x="404" y="2560"/>
                    </a:cubicBezTo>
                    <a:cubicBezTo>
                      <a:pt x="400" y="2623"/>
                      <a:pt x="307" y="2623"/>
                      <a:pt x="277" y="2679"/>
                    </a:cubicBezTo>
                    <a:cubicBezTo>
                      <a:pt x="288" y="2688"/>
                      <a:pt x="312" y="2695"/>
                      <a:pt x="321" y="2716"/>
                    </a:cubicBezTo>
                    <a:lnTo>
                      <a:pt x="242" y="2699"/>
                    </a:lnTo>
                    <a:lnTo>
                      <a:pt x="242" y="2699"/>
                    </a:lnTo>
                    <a:cubicBezTo>
                      <a:pt x="240" y="2712"/>
                      <a:pt x="289" y="2748"/>
                      <a:pt x="263" y="2748"/>
                    </a:cubicBezTo>
                    <a:cubicBezTo>
                      <a:pt x="260" y="2748"/>
                      <a:pt x="255" y="2747"/>
                      <a:pt x="250" y="2746"/>
                    </a:cubicBezTo>
                    <a:lnTo>
                      <a:pt x="250" y="2746"/>
                    </a:lnTo>
                    <a:cubicBezTo>
                      <a:pt x="261" y="2749"/>
                      <a:pt x="277" y="2758"/>
                      <a:pt x="277" y="2764"/>
                    </a:cubicBezTo>
                    <a:cubicBezTo>
                      <a:pt x="212" y="2792"/>
                      <a:pt x="189" y="2852"/>
                      <a:pt x="161" y="2903"/>
                    </a:cubicBezTo>
                    <a:cubicBezTo>
                      <a:pt x="138" y="2968"/>
                      <a:pt x="82" y="3017"/>
                      <a:pt x="17" y="3031"/>
                    </a:cubicBezTo>
                    <a:cubicBezTo>
                      <a:pt x="50" y="3031"/>
                      <a:pt x="47" y="3040"/>
                      <a:pt x="43" y="3052"/>
                    </a:cubicBezTo>
                    <a:cubicBezTo>
                      <a:pt x="44" y="3051"/>
                      <a:pt x="45" y="3051"/>
                      <a:pt x="46" y="3051"/>
                    </a:cubicBezTo>
                    <a:cubicBezTo>
                      <a:pt x="56" y="3051"/>
                      <a:pt x="77" y="3069"/>
                      <a:pt x="94" y="3075"/>
                    </a:cubicBezTo>
                    <a:lnTo>
                      <a:pt x="19" y="3096"/>
                    </a:lnTo>
                    <a:cubicBezTo>
                      <a:pt x="66" y="3126"/>
                      <a:pt x="1" y="3144"/>
                      <a:pt x="47" y="3170"/>
                    </a:cubicBezTo>
                    <a:lnTo>
                      <a:pt x="45" y="3151"/>
                    </a:lnTo>
                    <a:lnTo>
                      <a:pt x="45" y="3151"/>
                    </a:lnTo>
                    <a:cubicBezTo>
                      <a:pt x="94" y="3193"/>
                      <a:pt x="184" y="3179"/>
                      <a:pt x="256" y="3216"/>
                    </a:cubicBezTo>
                    <a:cubicBezTo>
                      <a:pt x="200" y="3168"/>
                      <a:pt x="376" y="3212"/>
                      <a:pt x="302" y="3138"/>
                    </a:cubicBezTo>
                    <a:cubicBezTo>
                      <a:pt x="321" y="3138"/>
                      <a:pt x="321" y="3156"/>
                      <a:pt x="342" y="3161"/>
                    </a:cubicBezTo>
                    <a:cubicBezTo>
                      <a:pt x="314" y="3138"/>
                      <a:pt x="312" y="3126"/>
                      <a:pt x="337" y="3114"/>
                    </a:cubicBezTo>
                    <a:lnTo>
                      <a:pt x="337" y="3114"/>
                    </a:lnTo>
                    <a:lnTo>
                      <a:pt x="342" y="3121"/>
                    </a:lnTo>
                    <a:cubicBezTo>
                      <a:pt x="363" y="3070"/>
                      <a:pt x="404" y="3066"/>
                      <a:pt x="458" y="3026"/>
                    </a:cubicBezTo>
                    <a:lnTo>
                      <a:pt x="420" y="3010"/>
                    </a:lnTo>
                    <a:cubicBezTo>
                      <a:pt x="425" y="3007"/>
                      <a:pt x="430" y="3006"/>
                      <a:pt x="435" y="3006"/>
                    </a:cubicBezTo>
                    <a:cubicBezTo>
                      <a:pt x="442" y="3006"/>
                      <a:pt x="449" y="3008"/>
                      <a:pt x="455" y="3008"/>
                    </a:cubicBezTo>
                    <a:cubicBezTo>
                      <a:pt x="445" y="2996"/>
                      <a:pt x="438" y="2993"/>
                      <a:pt x="433" y="2993"/>
                    </a:cubicBezTo>
                    <a:cubicBezTo>
                      <a:pt x="424" y="2993"/>
                      <a:pt x="421" y="3006"/>
                      <a:pt x="410" y="3006"/>
                    </a:cubicBezTo>
                    <a:cubicBezTo>
                      <a:pt x="404" y="3006"/>
                      <a:pt x="396" y="3003"/>
                      <a:pt x="383" y="2991"/>
                    </a:cubicBezTo>
                    <a:lnTo>
                      <a:pt x="383" y="2991"/>
                    </a:lnTo>
                    <a:cubicBezTo>
                      <a:pt x="392" y="2994"/>
                      <a:pt x="400" y="2996"/>
                      <a:pt x="407" y="2996"/>
                    </a:cubicBezTo>
                    <a:cubicBezTo>
                      <a:pt x="448" y="2996"/>
                      <a:pt x="450" y="2947"/>
                      <a:pt x="488" y="2947"/>
                    </a:cubicBezTo>
                    <a:cubicBezTo>
                      <a:pt x="497" y="2947"/>
                      <a:pt x="508" y="2949"/>
                      <a:pt x="522" y="2957"/>
                    </a:cubicBezTo>
                    <a:cubicBezTo>
                      <a:pt x="534" y="2940"/>
                      <a:pt x="481" y="2936"/>
                      <a:pt x="492" y="2920"/>
                    </a:cubicBezTo>
                    <a:lnTo>
                      <a:pt x="492" y="2920"/>
                    </a:lnTo>
                    <a:lnTo>
                      <a:pt x="516" y="2929"/>
                    </a:lnTo>
                    <a:lnTo>
                      <a:pt x="492" y="2908"/>
                    </a:lnTo>
                    <a:cubicBezTo>
                      <a:pt x="495" y="2907"/>
                      <a:pt x="499" y="2906"/>
                      <a:pt x="503" y="2906"/>
                    </a:cubicBezTo>
                    <a:cubicBezTo>
                      <a:pt x="517" y="2906"/>
                      <a:pt x="537" y="2915"/>
                      <a:pt x="550" y="2924"/>
                    </a:cubicBezTo>
                    <a:cubicBezTo>
                      <a:pt x="548" y="2924"/>
                      <a:pt x="550" y="2934"/>
                      <a:pt x="550" y="2938"/>
                    </a:cubicBezTo>
                    <a:cubicBezTo>
                      <a:pt x="552" y="2938"/>
                      <a:pt x="553" y="2938"/>
                      <a:pt x="555" y="2938"/>
                    </a:cubicBezTo>
                    <a:cubicBezTo>
                      <a:pt x="581" y="2938"/>
                      <a:pt x="574" y="2904"/>
                      <a:pt x="580" y="2899"/>
                    </a:cubicBezTo>
                    <a:lnTo>
                      <a:pt x="580" y="2899"/>
                    </a:lnTo>
                    <a:lnTo>
                      <a:pt x="560" y="2903"/>
                    </a:lnTo>
                    <a:cubicBezTo>
                      <a:pt x="576" y="2848"/>
                      <a:pt x="643" y="2820"/>
                      <a:pt x="643" y="2753"/>
                    </a:cubicBezTo>
                    <a:lnTo>
                      <a:pt x="627" y="2743"/>
                    </a:lnTo>
                    <a:cubicBezTo>
                      <a:pt x="631" y="2692"/>
                      <a:pt x="664" y="2734"/>
                      <a:pt x="685" y="2695"/>
                    </a:cubicBezTo>
                    <a:lnTo>
                      <a:pt x="687" y="2699"/>
                    </a:lnTo>
                    <a:cubicBezTo>
                      <a:pt x="680" y="2681"/>
                      <a:pt x="682" y="2665"/>
                      <a:pt x="694" y="2658"/>
                    </a:cubicBezTo>
                    <a:cubicBezTo>
                      <a:pt x="701" y="2681"/>
                      <a:pt x="740" y="2676"/>
                      <a:pt x="745" y="2702"/>
                    </a:cubicBezTo>
                    <a:cubicBezTo>
                      <a:pt x="752" y="2648"/>
                      <a:pt x="740" y="2667"/>
                      <a:pt x="720" y="2600"/>
                    </a:cubicBezTo>
                    <a:lnTo>
                      <a:pt x="720" y="2600"/>
                    </a:lnTo>
                    <a:lnTo>
                      <a:pt x="745" y="2618"/>
                    </a:lnTo>
                    <a:cubicBezTo>
                      <a:pt x="733" y="2590"/>
                      <a:pt x="726" y="2579"/>
                      <a:pt x="740" y="2560"/>
                    </a:cubicBezTo>
                    <a:lnTo>
                      <a:pt x="740" y="2560"/>
                    </a:lnTo>
                    <a:cubicBezTo>
                      <a:pt x="740" y="2590"/>
                      <a:pt x="780" y="2586"/>
                      <a:pt x="787" y="2625"/>
                    </a:cubicBezTo>
                    <a:cubicBezTo>
                      <a:pt x="794" y="2627"/>
                      <a:pt x="800" y="2628"/>
                      <a:pt x="805" y="2628"/>
                    </a:cubicBezTo>
                    <a:cubicBezTo>
                      <a:pt x="842" y="2628"/>
                      <a:pt x="825" y="2576"/>
                      <a:pt x="845" y="2576"/>
                    </a:cubicBezTo>
                    <a:cubicBezTo>
                      <a:pt x="851" y="2576"/>
                      <a:pt x="861" y="2581"/>
                      <a:pt x="877" y="2595"/>
                    </a:cubicBezTo>
                    <a:cubicBezTo>
                      <a:pt x="865" y="2563"/>
                      <a:pt x="853" y="2555"/>
                      <a:pt x="842" y="2555"/>
                    </a:cubicBezTo>
                    <a:cubicBezTo>
                      <a:pt x="831" y="2555"/>
                      <a:pt x="822" y="2565"/>
                      <a:pt x="817" y="2565"/>
                    </a:cubicBezTo>
                    <a:cubicBezTo>
                      <a:pt x="816" y="2565"/>
                      <a:pt x="815" y="2563"/>
                      <a:pt x="815" y="2560"/>
                    </a:cubicBezTo>
                    <a:cubicBezTo>
                      <a:pt x="789" y="2546"/>
                      <a:pt x="794" y="2502"/>
                      <a:pt x="810" y="2500"/>
                    </a:cubicBezTo>
                    <a:cubicBezTo>
                      <a:pt x="811" y="2499"/>
                      <a:pt x="812" y="2499"/>
                      <a:pt x="813" y="2499"/>
                    </a:cubicBezTo>
                    <a:cubicBezTo>
                      <a:pt x="832" y="2499"/>
                      <a:pt x="885" y="2554"/>
                      <a:pt x="916" y="2554"/>
                    </a:cubicBezTo>
                    <a:cubicBezTo>
                      <a:pt x="919" y="2554"/>
                      <a:pt x="922" y="2553"/>
                      <a:pt x="925" y="2552"/>
                    </a:cubicBezTo>
                    <a:lnTo>
                      <a:pt x="925" y="2552"/>
                    </a:lnTo>
                    <a:cubicBezTo>
                      <a:pt x="924" y="2553"/>
                      <a:pt x="925" y="2556"/>
                      <a:pt x="924" y="2558"/>
                    </a:cubicBezTo>
                    <a:cubicBezTo>
                      <a:pt x="926" y="2559"/>
                      <a:pt x="928" y="2560"/>
                      <a:pt x="930" y="2560"/>
                    </a:cubicBezTo>
                    <a:cubicBezTo>
                      <a:pt x="941" y="2560"/>
                      <a:pt x="937" y="2535"/>
                      <a:pt x="952" y="2535"/>
                    </a:cubicBezTo>
                    <a:cubicBezTo>
                      <a:pt x="955" y="2535"/>
                      <a:pt x="960" y="2536"/>
                      <a:pt x="965" y="2539"/>
                    </a:cubicBezTo>
                    <a:cubicBezTo>
                      <a:pt x="947" y="2493"/>
                      <a:pt x="986" y="2532"/>
                      <a:pt x="954" y="2477"/>
                    </a:cubicBezTo>
                    <a:lnTo>
                      <a:pt x="954" y="2477"/>
                    </a:lnTo>
                    <a:lnTo>
                      <a:pt x="930" y="2505"/>
                    </a:lnTo>
                    <a:cubicBezTo>
                      <a:pt x="939" y="2483"/>
                      <a:pt x="920" y="2422"/>
                      <a:pt x="954" y="2422"/>
                    </a:cubicBezTo>
                    <a:cubicBezTo>
                      <a:pt x="957" y="2422"/>
                      <a:pt x="961" y="2422"/>
                      <a:pt x="965" y="2424"/>
                    </a:cubicBezTo>
                    <a:cubicBezTo>
                      <a:pt x="970" y="2437"/>
                      <a:pt x="970" y="2451"/>
                      <a:pt x="970" y="2465"/>
                    </a:cubicBezTo>
                    <a:cubicBezTo>
                      <a:pt x="973" y="2467"/>
                      <a:pt x="975" y="2468"/>
                      <a:pt x="977" y="2468"/>
                    </a:cubicBezTo>
                    <a:cubicBezTo>
                      <a:pt x="984" y="2468"/>
                      <a:pt x="982" y="2454"/>
                      <a:pt x="991" y="2454"/>
                    </a:cubicBezTo>
                    <a:cubicBezTo>
                      <a:pt x="993" y="2454"/>
                      <a:pt x="995" y="2455"/>
                      <a:pt x="998" y="2456"/>
                    </a:cubicBezTo>
                    <a:cubicBezTo>
                      <a:pt x="1028" y="2514"/>
                      <a:pt x="968" y="2491"/>
                      <a:pt x="975" y="2542"/>
                    </a:cubicBezTo>
                    <a:cubicBezTo>
                      <a:pt x="977" y="2544"/>
                      <a:pt x="979" y="2545"/>
                      <a:pt x="981" y="2545"/>
                    </a:cubicBezTo>
                    <a:cubicBezTo>
                      <a:pt x="990" y="2545"/>
                      <a:pt x="990" y="2521"/>
                      <a:pt x="996" y="2521"/>
                    </a:cubicBezTo>
                    <a:cubicBezTo>
                      <a:pt x="999" y="2521"/>
                      <a:pt x="1003" y="2528"/>
                      <a:pt x="1012" y="2546"/>
                    </a:cubicBezTo>
                    <a:cubicBezTo>
                      <a:pt x="995" y="2505"/>
                      <a:pt x="1005" y="2502"/>
                      <a:pt x="1019" y="2502"/>
                    </a:cubicBezTo>
                    <a:cubicBezTo>
                      <a:pt x="1030" y="2502"/>
                      <a:pt x="1051" y="2500"/>
                      <a:pt x="1044" y="2463"/>
                    </a:cubicBezTo>
                    <a:lnTo>
                      <a:pt x="1044" y="2463"/>
                    </a:lnTo>
                    <a:lnTo>
                      <a:pt x="1065" y="2498"/>
                    </a:lnTo>
                    <a:cubicBezTo>
                      <a:pt x="1065" y="2488"/>
                      <a:pt x="1065" y="2468"/>
                      <a:pt x="1072" y="2465"/>
                    </a:cubicBezTo>
                    <a:lnTo>
                      <a:pt x="1086" y="2514"/>
                    </a:lnTo>
                    <a:cubicBezTo>
                      <a:pt x="1085" y="2498"/>
                      <a:pt x="1092" y="2494"/>
                      <a:pt x="1103" y="2494"/>
                    </a:cubicBezTo>
                    <a:cubicBezTo>
                      <a:pt x="1114" y="2494"/>
                      <a:pt x="1129" y="2499"/>
                      <a:pt x="1140" y="2499"/>
                    </a:cubicBezTo>
                    <a:cubicBezTo>
                      <a:pt x="1149" y="2499"/>
                      <a:pt x="1156" y="2496"/>
                      <a:pt x="1158" y="2486"/>
                    </a:cubicBezTo>
                    <a:lnTo>
                      <a:pt x="1158" y="2486"/>
                    </a:lnTo>
                    <a:cubicBezTo>
                      <a:pt x="1150" y="2491"/>
                      <a:pt x="1143" y="2493"/>
                      <a:pt x="1138" y="2493"/>
                    </a:cubicBezTo>
                    <a:cubicBezTo>
                      <a:pt x="1115" y="2493"/>
                      <a:pt x="1114" y="2452"/>
                      <a:pt x="1086" y="2442"/>
                    </a:cubicBezTo>
                    <a:cubicBezTo>
                      <a:pt x="1090" y="2426"/>
                      <a:pt x="1097" y="2420"/>
                      <a:pt x="1106" y="2420"/>
                    </a:cubicBezTo>
                    <a:cubicBezTo>
                      <a:pt x="1129" y="2420"/>
                      <a:pt x="1165" y="2465"/>
                      <a:pt x="1197" y="2465"/>
                    </a:cubicBezTo>
                    <a:cubicBezTo>
                      <a:pt x="1205" y="2465"/>
                      <a:pt x="1213" y="2462"/>
                      <a:pt x="1221" y="2453"/>
                    </a:cubicBezTo>
                    <a:lnTo>
                      <a:pt x="1221" y="2453"/>
                    </a:lnTo>
                    <a:cubicBezTo>
                      <a:pt x="1219" y="2455"/>
                      <a:pt x="1216" y="2455"/>
                      <a:pt x="1212" y="2455"/>
                    </a:cubicBezTo>
                    <a:cubicBezTo>
                      <a:pt x="1200" y="2455"/>
                      <a:pt x="1181" y="2447"/>
                      <a:pt x="1181" y="2430"/>
                    </a:cubicBezTo>
                    <a:cubicBezTo>
                      <a:pt x="1184" y="2430"/>
                      <a:pt x="1188" y="2430"/>
                      <a:pt x="1191" y="2430"/>
                    </a:cubicBezTo>
                    <a:cubicBezTo>
                      <a:pt x="1208" y="2430"/>
                      <a:pt x="1223" y="2434"/>
                      <a:pt x="1239" y="2442"/>
                    </a:cubicBezTo>
                    <a:cubicBezTo>
                      <a:pt x="1271" y="2407"/>
                      <a:pt x="1209" y="2414"/>
                      <a:pt x="1211" y="2384"/>
                    </a:cubicBezTo>
                    <a:lnTo>
                      <a:pt x="1211" y="2384"/>
                    </a:lnTo>
                    <a:cubicBezTo>
                      <a:pt x="1219" y="2389"/>
                      <a:pt x="1223" y="2391"/>
                      <a:pt x="1227" y="2391"/>
                    </a:cubicBezTo>
                    <a:cubicBezTo>
                      <a:pt x="1241" y="2391"/>
                      <a:pt x="1216" y="2350"/>
                      <a:pt x="1220" y="2333"/>
                    </a:cubicBezTo>
                    <a:lnTo>
                      <a:pt x="1220" y="2333"/>
                    </a:lnTo>
                    <a:lnTo>
                      <a:pt x="1248" y="2361"/>
                    </a:lnTo>
                    <a:cubicBezTo>
                      <a:pt x="1306" y="2347"/>
                      <a:pt x="1204" y="2291"/>
                      <a:pt x="1260" y="2287"/>
                    </a:cubicBezTo>
                    <a:lnTo>
                      <a:pt x="1260" y="2287"/>
                    </a:lnTo>
                    <a:lnTo>
                      <a:pt x="1281" y="2338"/>
                    </a:lnTo>
                    <a:lnTo>
                      <a:pt x="1290" y="2312"/>
                    </a:lnTo>
                    <a:lnTo>
                      <a:pt x="1318" y="2349"/>
                    </a:lnTo>
                    <a:cubicBezTo>
                      <a:pt x="1318" y="2308"/>
                      <a:pt x="1329" y="2308"/>
                      <a:pt x="1357" y="2298"/>
                    </a:cubicBezTo>
                    <a:cubicBezTo>
                      <a:pt x="1334" y="2282"/>
                      <a:pt x="1311" y="2245"/>
                      <a:pt x="1325" y="2229"/>
                    </a:cubicBezTo>
                    <a:lnTo>
                      <a:pt x="1325" y="2229"/>
                    </a:lnTo>
                    <a:cubicBezTo>
                      <a:pt x="1345" y="2234"/>
                      <a:pt x="1347" y="2247"/>
                      <a:pt x="1353" y="2247"/>
                    </a:cubicBezTo>
                    <a:cubicBezTo>
                      <a:pt x="1356" y="2247"/>
                      <a:pt x="1360" y="2244"/>
                      <a:pt x="1366" y="2236"/>
                    </a:cubicBezTo>
                    <a:cubicBezTo>
                      <a:pt x="1375" y="2252"/>
                      <a:pt x="1388" y="2273"/>
                      <a:pt x="1374" y="2273"/>
                    </a:cubicBezTo>
                    <a:cubicBezTo>
                      <a:pt x="1370" y="2273"/>
                      <a:pt x="1365" y="2272"/>
                      <a:pt x="1357" y="2268"/>
                    </a:cubicBezTo>
                    <a:lnTo>
                      <a:pt x="1357" y="2268"/>
                    </a:lnTo>
                    <a:cubicBezTo>
                      <a:pt x="1366" y="2280"/>
                      <a:pt x="1371" y="2291"/>
                      <a:pt x="1378" y="2301"/>
                    </a:cubicBezTo>
                    <a:cubicBezTo>
                      <a:pt x="1381" y="2301"/>
                      <a:pt x="1384" y="2302"/>
                      <a:pt x="1386" y="2302"/>
                    </a:cubicBezTo>
                    <a:cubicBezTo>
                      <a:pt x="1411" y="2302"/>
                      <a:pt x="1416" y="2274"/>
                      <a:pt x="1424" y="2266"/>
                    </a:cubicBezTo>
                    <a:lnTo>
                      <a:pt x="1424" y="2266"/>
                    </a:lnTo>
                    <a:cubicBezTo>
                      <a:pt x="1420" y="2268"/>
                      <a:pt x="1413" y="2271"/>
                      <a:pt x="1408" y="2271"/>
                    </a:cubicBezTo>
                    <a:cubicBezTo>
                      <a:pt x="1408" y="2271"/>
                      <a:pt x="1408" y="2252"/>
                      <a:pt x="1403" y="2233"/>
                    </a:cubicBezTo>
                    <a:cubicBezTo>
                      <a:pt x="1401" y="2217"/>
                      <a:pt x="1399" y="2199"/>
                      <a:pt x="1399" y="2199"/>
                    </a:cubicBezTo>
                    <a:lnTo>
                      <a:pt x="1399" y="2199"/>
                    </a:lnTo>
                    <a:cubicBezTo>
                      <a:pt x="1417" y="2203"/>
                      <a:pt x="1422" y="2215"/>
                      <a:pt x="1427" y="2229"/>
                    </a:cubicBezTo>
                    <a:cubicBezTo>
                      <a:pt x="1429" y="2220"/>
                      <a:pt x="1420" y="2201"/>
                      <a:pt x="1427" y="2189"/>
                    </a:cubicBezTo>
                    <a:lnTo>
                      <a:pt x="1427" y="2189"/>
                    </a:lnTo>
                    <a:cubicBezTo>
                      <a:pt x="1447" y="2212"/>
                      <a:pt x="1475" y="2233"/>
                      <a:pt x="1473" y="2258"/>
                    </a:cubicBezTo>
                    <a:lnTo>
                      <a:pt x="1473" y="2258"/>
                    </a:lnTo>
                    <a:lnTo>
                      <a:pt x="1478" y="2201"/>
                    </a:lnTo>
                    <a:cubicBezTo>
                      <a:pt x="1489" y="2208"/>
                      <a:pt x="1522" y="2208"/>
                      <a:pt x="1529" y="2220"/>
                    </a:cubicBezTo>
                    <a:cubicBezTo>
                      <a:pt x="1561" y="2213"/>
                      <a:pt x="1519" y="2134"/>
                      <a:pt x="1561" y="2124"/>
                    </a:cubicBezTo>
                    <a:cubicBezTo>
                      <a:pt x="1556" y="2118"/>
                      <a:pt x="1554" y="2111"/>
                      <a:pt x="1554" y="2104"/>
                    </a:cubicBezTo>
                    <a:cubicBezTo>
                      <a:pt x="1580" y="2085"/>
                      <a:pt x="1631" y="2087"/>
                      <a:pt x="1617" y="2029"/>
                    </a:cubicBezTo>
                    <a:lnTo>
                      <a:pt x="1617" y="2029"/>
                    </a:lnTo>
                    <a:lnTo>
                      <a:pt x="1679" y="2041"/>
                    </a:lnTo>
                    <a:cubicBezTo>
                      <a:pt x="1686" y="2009"/>
                      <a:pt x="1600" y="2027"/>
                      <a:pt x="1610" y="1974"/>
                    </a:cubicBezTo>
                    <a:cubicBezTo>
                      <a:pt x="1610" y="1964"/>
                      <a:pt x="1614" y="1960"/>
                      <a:pt x="1620" y="1960"/>
                    </a:cubicBezTo>
                    <a:cubicBezTo>
                      <a:pt x="1635" y="1960"/>
                      <a:pt x="1664" y="1988"/>
                      <a:pt x="1679" y="1988"/>
                    </a:cubicBezTo>
                    <a:cubicBezTo>
                      <a:pt x="1665" y="1958"/>
                      <a:pt x="1626" y="1904"/>
                      <a:pt x="1684" y="1900"/>
                    </a:cubicBezTo>
                    <a:lnTo>
                      <a:pt x="1684" y="1900"/>
                    </a:lnTo>
                    <a:cubicBezTo>
                      <a:pt x="1689" y="1913"/>
                      <a:pt x="1677" y="1918"/>
                      <a:pt x="1677" y="1930"/>
                    </a:cubicBezTo>
                    <a:lnTo>
                      <a:pt x="1716" y="1923"/>
                    </a:lnTo>
                    <a:cubicBezTo>
                      <a:pt x="1751" y="1971"/>
                      <a:pt x="1721" y="1983"/>
                      <a:pt x="1774" y="1985"/>
                    </a:cubicBezTo>
                    <a:cubicBezTo>
                      <a:pt x="1677" y="1930"/>
                      <a:pt x="1814" y="1893"/>
                      <a:pt x="1712" y="1842"/>
                    </a:cubicBezTo>
                    <a:lnTo>
                      <a:pt x="1740" y="1839"/>
                    </a:lnTo>
                    <a:lnTo>
                      <a:pt x="1740" y="1839"/>
                    </a:lnTo>
                    <a:cubicBezTo>
                      <a:pt x="1737" y="1842"/>
                      <a:pt x="1744" y="1846"/>
                      <a:pt x="1740" y="1849"/>
                    </a:cubicBezTo>
                    <a:cubicBezTo>
                      <a:pt x="1804" y="1844"/>
                      <a:pt x="1675" y="1795"/>
                      <a:pt x="1707" y="1767"/>
                    </a:cubicBezTo>
                    <a:cubicBezTo>
                      <a:pt x="1713" y="1763"/>
                      <a:pt x="1720" y="1761"/>
                      <a:pt x="1727" y="1761"/>
                    </a:cubicBezTo>
                    <a:cubicBezTo>
                      <a:pt x="1735" y="1761"/>
                      <a:pt x="1743" y="1764"/>
                      <a:pt x="1749" y="1770"/>
                    </a:cubicBezTo>
                    <a:lnTo>
                      <a:pt x="1735" y="1733"/>
                    </a:lnTo>
                    <a:cubicBezTo>
                      <a:pt x="1736" y="1731"/>
                      <a:pt x="1738" y="1730"/>
                      <a:pt x="1740" y="1730"/>
                    </a:cubicBezTo>
                    <a:cubicBezTo>
                      <a:pt x="1746" y="1730"/>
                      <a:pt x="1753" y="1734"/>
                      <a:pt x="1754" y="1739"/>
                    </a:cubicBezTo>
                    <a:lnTo>
                      <a:pt x="1754" y="1739"/>
                    </a:lnTo>
                    <a:lnTo>
                      <a:pt x="1763" y="1696"/>
                    </a:lnTo>
                    <a:lnTo>
                      <a:pt x="1765" y="1696"/>
                    </a:lnTo>
                    <a:cubicBezTo>
                      <a:pt x="1751" y="1684"/>
                      <a:pt x="1730" y="1658"/>
                      <a:pt x="1723" y="1647"/>
                    </a:cubicBezTo>
                    <a:cubicBezTo>
                      <a:pt x="1726" y="1646"/>
                      <a:pt x="1728" y="1645"/>
                      <a:pt x="1730" y="1645"/>
                    </a:cubicBezTo>
                    <a:cubicBezTo>
                      <a:pt x="1740" y="1645"/>
                      <a:pt x="1735" y="1658"/>
                      <a:pt x="1746" y="1658"/>
                    </a:cubicBezTo>
                    <a:cubicBezTo>
                      <a:pt x="1742" y="1647"/>
                      <a:pt x="1735" y="1635"/>
                      <a:pt x="1728" y="1626"/>
                    </a:cubicBezTo>
                    <a:cubicBezTo>
                      <a:pt x="1760" y="1626"/>
                      <a:pt x="1781" y="1649"/>
                      <a:pt x="1770" y="1670"/>
                    </a:cubicBezTo>
                    <a:cubicBezTo>
                      <a:pt x="1777" y="1670"/>
                      <a:pt x="1783" y="1671"/>
                      <a:pt x="1789" y="1671"/>
                    </a:cubicBezTo>
                    <a:cubicBezTo>
                      <a:pt x="1865" y="1671"/>
                      <a:pt x="1779" y="1645"/>
                      <a:pt x="1811" y="1619"/>
                    </a:cubicBezTo>
                    <a:lnTo>
                      <a:pt x="1811" y="1619"/>
                    </a:lnTo>
                    <a:cubicBezTo>
                      <a:pt x="1810" y="1619"/>
                      <a:pt x="1809" y="1619"/>
                      <a:pt x="1808" y="1619"/>
                    </a:cubicBezTo>
                    <a:cubicBezTo>
                      <a:pt x="1807" y="1619"/>
                      <a:pt x="1806" y="1619"/>
                      <a:pt x="1804" y="1619"/>
                    </a:cubicBezTo>
                    <a:cubicBezTo>
                      <a:pt x="1761" y="1601"/>
                      <a:pt x="1783" y="1601"/>
                      <a:pt x="1799" y="1592"/>
                    </a:cubicBezTo>
                    <a:lnTo>
                      <a:pt x="1799" y="1592"/>
                    </a:lnTo>
                    <a:cubicBezTo>
                      <a:pt x="1801" y="1593"/>
                      <a:pt x="1802" y="1595"/>
                      <a:pt x="1804" y="1596"/>
                    </a:cubicBezTo>
                    <a:lnTo>
                      <a:pt x="1804" y="1596"/>
                    </a:lnTo>
                    <a:cubicBezTo>
                      <a:pt x="1802" y="1594"/>
                      <a:pt x="1801" y="1593"/>
                      <a:pt x="1800" y="1591"/>
                    </a:cubicBezTo>
                    <a:lnTo>
                      <a:pt x="1800" y="1591"/>
                    </a:lnTo>
                    <a:cubicBezTo>
                      <a:pt x="1800" y="1591"/>
                      <a:pt x="1799" y="1591"/>
                      <a:pt x="1799" y="1592"/>
                    </a:cubicBezTo>
                    <a:lnTo>
                      <a:pt x="1799" y="1592"/>
                    </a:lnTo>
                    <a:cubicBezTo>
                      <a:pt x="1799" y="1591"/>
                      <a:pt x="1798" y="1590"/>
                      <a:pt x="1797" y="1589"/>
                    </a:cubicBezTo>
                    <a:cubicBezTo>
                      <a:pt x="1809" y="1584"/>
                      <a:pt x="1816" y="1575"/>
                      <a:pt x="1797" y="1556"/>
                    </a:cubicBezTo>
                    <a:lnTo>
                      <a:pt x="1797" y="1556"/>
                    </a:lnTo>
                    <a:cubicBezTo>
                      <a:pt x="1806" y="1558"/>
                      <a:pt x="1812" y="1559"/>
                      <a:pt x="1817" y="1559"/>
                    </a:cubicBezTo>
                    <a:cubicBezTo>
                      <a:pt x="1837" y="1559"/>
                      <a:pt x="1833" y="1546"/>
                      <a:pt x="1835" y="1531"/>
                    </a:cubicBezTo>
                    <a:lnTo>
                      <a:pt x="1835" y="1531"/>
                    </a:lnTo>
                    <a:lnTo>
                      <a:pt x="1888" y="1543"/>
                    </a:lnTo>
                    <a:cubicBezTo>
                      <a:pt x="1876" y="1519"/>
                      <a:pt x="1848" y="1515"/>
                      <a:pt x="1830" y="1499"/>
                    </a:cubicBezTo>
                    <a:cubicBezTo>
                      <a:pt x="1836" y="1484"/>
                      <a:pt x="1858" y="1482"/>
                      <a:pt x="1883" y="1482"/>
                    </a:cubicBezTo>
                    <a:cubicBezTo>
                      <a:pt x="1894" y="1482"/>
                      <a:pt x="1905" y="1482"/>
                      <a:pt x="1916" y="1482"/>
                    </a:cubicBezTo>
                    <a:cubicBezTo>
                      <a:pt x="1921" y="1471"/>
                      <a:pt x="1916" y="1468"/>
                      <a:pt x="1907" y="1468"/>
                    </a:cubicBezTo>
                    <a:cubicBezTo>
                      <a:pt x="1897" y="1468"/>
                      <a:pt x="1882" y="1471"/>
                      <a:pt x="1869" y="1471"/>
                    </a:cubicBezTo>
                    <a:cubicBezTo>
                      <a:pt x="1856" y="1471"/>
                      <a:pt x="1845" y="1468"/>
                      <a:pt x="1844" y="1452"/>
                    </a:cubicBezTo>
                    <a:cubicBezTo>
                      <a:pt x="1869" y="1427"/>
                      <a:pt x="1851" y="1401"/>
                      <a:pt x="1821" y="1362"/>
                    </a:cubicBezTo>
                    <a:cubicBezTo>
                      <a:pt x="1826" y="1357"/>
                      <a:pt x="1832" y="1355"/>
                      <a:pt x="1836" y="1355"/>
                    </a:cubicBezTo>
                    <a:cubicBezTo>
                      <a:pt x="1846" y="1355"/>
                      <a:pt x="1854" y="1363"/>
                      <a:pt x="1863" y="1363"/>
                    </a:cubicBezTo>
                    <a:cubicBezTo>
                      <a:pt x="1865" y="1363"/>
                      <a:pt x="1867" y="1363"/>
                      <a:pt x="1869" y="1362"/>
                    </a:cubicBezTo>
                    <a:lnTo>
                      <a:pt x="1828" y="1341"/>
                    </a:lnTo>
                    <a:cubicBezTo>
                      <a:pt x="1828" y="1339"/>
                      <a:pt x="1831" y="1338"/>
                      <a:pt x="1834" y="1338"/>
                    </a:cubicBezTo>
                    <a:cubicBezTo>
                      <a:pt x="1839" y="1338"/>
                      <a:pt x="1846" y="1340"/>
                      <a:pt x="1848" y="1341"/>
                    </a:cubicBezTo>
                    <a:cubicBezTo>
                      <a:pt x="1835" y="1322"/>
                      <a:pt x="1795" y="1336"/>
                      <a:pt x="1781" y="1311"/>
                    </a:cubicBezTo>
                    <a:cubicBezTo>
                      <a:pt x="1723" y="1304"/>
                      <a:pt x="1872" y="1262"/>
                      <a:pt x="1802" y="1232"/>
                    </a:cubicBezTo>
                    <a:cubicBezTo>
                      <a:pt x="1806" y="1230"/>
                      <a:pt x="1810" y="1229"/>
                      <a:pt x="1815" y="1229"/>
                    </a:cubicBezTo>
                    <a:cubicBezTo>
                      <a:pt x="1825" y="1229"/>
                      <a:pt x="1836" y="1232"/>
                      <a:pt x="1848" y="1232"/>
                    </a:cubicBezTo>
                    <a:cubicBezTo>
                      <a:pt x="1851" y="1232"/>
                      <a:pt x="1853" y="1232"/>
                      <a:pt x="1855" y="1232"/>
                    </a:cubicBezTo>
                    <a:cubicBezTo>
                      <a:pt x="1830" y="1204"/>
                      <a:pt x="1795" y="1183"/>
                      <a:pt x="1760" y="1169"/>
                    </a:cubicBezTo>
                    <a:lnTo>
                      <a:pt x="1793" y="1139"/>
                    </a:lnTo>
                    <a:lnTo>
                      <a:pt x="1793" y="1139"/>
                    </a:lnTo>
                    <a:cubicBezTo>
                      <a:pt x="1780" y="1147"/>
                      <a:pt x="1766" y="1150"/>
                      <a:pt x="1752" y="1150"/>
                    </a:cubicBezTo>
                    <a:cubicBezTo>
                      <a:pt x="1722" y="1150"/>
                      <a:pt x="1689" y="1136"/>
                      <a:pt x="1661" y="1125"/>
                    </a:cubicBezTo>
                    <a:cubicBezTo>
                      <a:pt x="1642" y="1135"/>
                      <a:pt x="1626" y="1144"/>
                      <a:pt x="1619" y="1146"/>
                    </a:cubicBezTo>
                    <a:lnTo>
                      <a:pt x="1584" y="1118"/>
                    </a:lnTo>
                    <a:cubicBezTo>
                      <a:pt x="1594" y="1115"/>
                      <a:pt x="1605" y="1114"/>
                      <a:pt x="1616" y="1114"/>
                    </a:cubicBezTo>
                    <a:cubicBezTo>
                      <a:pt x="1622" y="1114"/>
                      <a:pt x="1629" y="1114"/>
                      <a:pt x="1635" y="1116"/>
                    </a:cubicBezTo>
                    <a:cubicBezTo>
                      <a:pt x="1631" y="1114"/>
                      <a:pt x="1626" y="1114"/>
                      <a:pt x="1621" y="1111"/>
                    </a:cubicBezTo>
                    <a:cubicBezTo>
                      <a:pt x="1639" y="1104"/>
                      <a:pt x="1657" y="1099"/>
                      <a:pt x="1676" y="1099"/>
                    </a:cubicBezTo>
                    <a:cubicBezTo>
                      <a:pt x="1685" y="1099"/>
                      <a:pt x="1694" y="1100"/>
                      <a:pt x="1702" y="1102"/>
                    </a:cubicBezTo>
                    <a:lnTo>
                      <a:pt x="1672" y="1121"/>
                    </a:lnTo>
                    <a:cubicBezTo>
                      <a:pt x="1691" y="1123"/>
                      <a:pt x="1711" y="1125"/>
                      <a:pt x="1731" y="1125"/>
                    </a:cubicBezTo>
                    <a:cubicBezTo>
                      <a:pt x="1746" y="1125"/>
                      <a:pt x="1760" y="1124"/>
                      <a:pt x="1774" y="1123"/>
                    </a:cubicBezTo>
                    <a:cubicBezTo>
                      <a:pt x="1767" y="1121"/>
                      <a:pt x="1760" y="1116"/>
                      <a:pt x="1758" y="1111"/>
                    </a:cubicBezTo>
                    <a:lnTo>
                      <a:pt x="1758" y="1111"/>
                    </a:lnTo>
                    <a:cubicBezTo>
                      <a:pt x="1762" y="1113"/>
                      <a:pt x="1765" y="1113"/>
                      <a:pt x="1769" y="1113"/>
                    </a:cubicBezTo>
                    <a:cubicBezTo>
                      <a:pt x="1772" y="1113"/>
                      <a:pt x="1775" y="1113"/>
                      <a:pt x="1779" y="1111"/>
                    </a:cubicBezTo>
                    <a:cubicBezTo>
                      <a:pt x="1786" y="1109"/>
                      <a:pt x="1772" y="1107"/>
                      <a:pt x="1758" y="1104"/>
                    </a:cubicBezTo>
                    <a:lnTo>
                      <a:pt x="1816" y="1088"/>
                    </a:lnTo>
                    <a:lnTo>
                      <a:pt x="1793" y="1088"/>
                    </a:lnTo>
                    <a:lnTo>
                      <a:pt x="1821" y="1033"/>
                    </a:lnTo>
                    <a:cubicBezTo>
                      <a:pt x="1753" y="1009"/>
                      <a:pt x="1661" y="1000"/>
                      <a:pt x="1624" y="958"/>
                    </a:cubicBezTo>
                    <a:cubicBezTo>
                      <a:pt x="1670" y="958"/>
                      <a:pt x="1693" y="944"/>
                      <a:pt x="1744" y="931"/>
                    </a:cubicBezTo>
                    <a:lnTo>
                      <a:pt x="1744" y="931"/>
                    </a:lnTo>
                    <a:cubicBezTo>
                      <a:pt x="1693" y="958"/>
                      <a:pt x="1776" y="965"/>
                      <a:pt x="1772" y="995"/>
                    </a:cubicBezTo>
                    <a:lnTo>
                      <a:pt x="1772" y="995"/>
                    </a:lnTo>
                    <a:cubicBezTo>
                      <a:pt x="1774" y="983"/>
                      <a:pt x="1790" y="978"/>
                      <a:pt x="1802" y="978"/>
                    </a:cubicBezTo>
                    <a:cubicBezTo>
                      <a:pt x="1805" y="978"/>
                      <a:pt x="1807" y="979"/>
                      <a:pt x="1809" y="979"/>
                    </a:cubicBezTo>
                    <a:lnTo>
                      <a:pt x="1779" y="961"/>
                    </a:lnTo>
                    <a:lnTo>
                      <a:pt x="1746" y="942"/>
                    </a:lnTo>
                    <a:cubicBezTo>
                      <a:pt x="1788" y="933"/>
                      <a:pt x="1777" y="924"/>
                      <a:pt x="1788" y="905"/>
                    </a:cubicBezTo>
                    <a:lnTo>
                      <a:pt x="1788" y="905"/>
                    </a:lnTo>
                    <a:cubicBezTo>
                      <a:pt x="1770" y="912"/>
                      <a:pt x="1757" y="915"/>
                      <a:pt x="1747" y="915"/>
                    </a:cubicBezTo>
                    <a:cubicBezTo>
                      <a:pt x="1713" y="915"/>
                      <a:pt x="1716" y="882"/>
                      <a:pt x="1691" y="875"/>
                    </a:cubicBezTo>
                    <a:cubicBezTo>
                      <a:pt x="1702" y="870"/>
                      <a:pt x="1714" y="867"/>
                      <a:pt x="1724" y="867"/>
                    </a:cubicBezTo>
                    <a:cubicBezTo>
                      <a:pt x="1737" y="867"/>
                      <a:pt x="1748" y="872"/>
                      <a:pt x="1749" y="887"/>
                    </a:cubicBezTo>
                    <a:cubicBezTo>
                      <a:pt x="1800" y="840"/>
                      <a:pt x="1644" y="881"/>
                      <a:pt x="1683" y="841"/>
                    </a:cubicBezTo>
                    <a:lnTo>
                      <a:pt x="1683" y="841"/>
                    </a:lnTo>
                    <a:cubicBezTo>
                      <a:pt x="1684" y="842"/>
                      <a:pt x="1685" y="843"/>
                      <a:pt x="1686" y="843"/>
                    </a:cubicBezTo>
                    <a:lnTo>
                      <a:pt x="1686" y="843"/>
                    </a:lnTo>
                    <a:cubicBezTo>
                      <a:pt x="1685" y="842"/>
                      <a:pt x="1685" y="841"/>
                      <a:pt x="1684" y="840"/>
                    </a:cubicBezTo>
                    <a:lnTo>
                      <a:pt x="1684" y="840"/>
                    </a:lnTo>
                    <a:cubicBezTo>
                      <a:pt x="1684" y="840"/>
                      <a:pt x="1683" y="841"/>
                      <a:pt x="1683" y="841"/>
                    </a:cubicBezTo>
                    <a:lnTo>
                      <a:pt x="1683" y="841"/>
                    </a:lnTo>
                    <a:cubicBezTo>
                      <a:pt x="1673" y="828"/>
                      <a:pt x="1680" y="805"/>
                      <a:pt x="1700" y="805"/>
                    </a:cubicBezTo>
                    <a:cubicBezTo>
                      <a:pt x="1701" y="805"/>
                      <a:pt x="1702" y="805"/>
                      <a:pt x="1702" y="805"/>
                    </a:cubicBezTo>
                    <a:lnTo>
                      <a:pt x="1705" y="810"/>
                    </a:lnTo>
                    <a:cubicBezTo>
                      <a:pt x="1701" y="774"/>
                      <a:pt x="1666" y="717"/>
                      <a:pt x="1614" y="717"/>
                    </a:cubicBezTo>
                    <a:cubicBezTo>
                      <a:pt x="1606" y="717"/>
                      <a:pt x="1598" y="718"/>
                      <a:pt x="1590" y="721"/>
                    </a:cubicBezTo>
                    <a:lnTo>
                      <a:pt x="1590" y="721"/>
                    </a:lnTo>
                    <a:cubicBezTo>
                      <a:pt x="1605" y="715"/>
                      <a:pt x="1667" y="691"/>
                      <a:pt x="1682" y="687"/>
                    </a:cubicBezTo>
                    <a:lnTo>
                      <a:pt x="1682" y="687"/>
                    </a:lnTo>
                    <a:cubicBezTo>
                      <a:pt x="1682" y="687"/>
                      <a:pt x="1617" y="696"/>
                      <a:pt x="1556" y="708"/>
                    </a:cubicBezTo>
                    <a:cubicBezTo>
                      <a:pt x="1494" y="720"/>
                      <a:pt x="1434" y="734"/>
                      <a:pt x="1434" y="734"/>
                    </a:cubicBezTo>
                    <a:cubicBezTo>
                      <a:pt x="1487" y="712"/>
                      <a:pt x="1591" y="635"/>
                      <a:pt x="1643" y="635"/>
                    </a:cubicBezTo>
                    <a:cubicBezTo>
                      <a:pt x="1647" y="635"/>
                      <a:pt x="1650" y="635"/>
                      <a:pt x="1654" y="636"/>
                    </a:cubicBezTo>
                    <a:cubicBezTo>
                      <a:pt x="1658" y="625"/>
                      <a:pt x="1661" y="606"/>
                      <a:pt x="1631" y="601"/>
                    </a:cubicBezTo>
                    <a:cubicBezTo>
                      <a:pt x="1626" y="610"/>
                      <a:pt x="1570" y="651"/>
                      <a:pt x="1554" y="651"/>
                    </a:cubicBezTo>
                    <a:cubicBezTo>
                      <a:pt x="1553" y="651"/>
                      <a:pt x="1552" y="651"/>
                      <a:pt x="1552" y="650"/>
                    </a:cubicBezTo>
                    <a:cubicBezTo>
                      <a:pt x="1598" y="600"/>
                      <a:pt x="1575" y="620"/>
                      <a:pt x="1609" y="568"/>
                    </a:cubicBezTo>
                    <a:lnTo>
                      <a:pt x="1609" y="568"/>
                    </a:lnTo>
                    <a:cubicBezTo>
                      <a:pt x="1599" y="581"/>
                      <a:pt x="1538" y="609"/>
                      <a:pt x="1517" y="609"/>
                    </a:cubicBezTo>
                    <a:cubicBezTo>
                      <a:pt x="1513" y="609"/>
                      <a:pt x="1511" y="608"/>
                      <a:pt x="1510" y="606"/>
                    </a:cubicBezTo>
                    <a:cubicBezTo>
                      <a:pt x="1538" y="587"/>
                      <a:pt x="1570" y="571"/>
                      <a:pt x="1600" y="557"/>
                    </a:cubicBezTo>
                    <a:lnTo>
                      <a:pt x="1600" y="557"/>
                    </a:lnTo>
                    <a:lnTo>
                      <a:pt x="1549" y="564"/>
                    </a:lnTo>
                    <a:lnTo>
                      <a:pt x="1498" y="574"/>
                    </a:lnTo>
                    <a:cubicBezTo>
                      <a:pt x="1533" y="560"/>
                      <a:pt x="1563" y="539"/>
                      <a:pt x="1587" y="511"/>
                    </a:cubicBezTo>
                    <a:lnTo>
                      <a:pt x="1587" y="511"/>
                    </a:lnTo>
                    <a:cubicBezTo>
                      <a:pt x="1585" y="513"/>
                      <a:pt x="1583" y="514"/>
                      <a:pt x="1581" y="514"/>
                    </a:cubicBezTo>
                    <a:cubicBezTo>
                      <a:pt x="1571" y="514"/>
                      <a:pt x="1566" y="482"/>
                      <a:pt x="1554" y="479"/>
                    </a:cubicBezTo>
                    <a:lnTo>
                      <a:pt x="1545" y="504"/>
                    </a:lnTo>
                    <a:cubicBezTo>
                      <a:pt x="1542" y="494"/>
                      <a:pt x="1534" y="491"/>
                      <a:pt x="1523" y="491"/>
                    </a:cubicBezTo>
                    <a:cubicBezTo>
                      <a:pt x="1492" y="491"/>
                      <a:pt x="1440" y="517"/>
                      <a:pt x="1409" y="517"/>
                    </a:cubicBezTo>
                    <a:cubicBezTo>
                      <a:pt x="1400" y="517"/>
                      <a:pt x="1393" y="515"/>
                      <a:pt x="1389" y="509"/>
                    </a:cubicBezTo>
                    <a:cubicBezTo>
                      <a:pt x="1408" y="502"/>
                      <a:pt x="1494" y="451"/>
                      <a:pt x="1489" y="425"/>
                    </a:cubicBezTo>
                    <a:lnTo>
                      <a:pt x="1489" y="425"/>
                    </a:lnTo>
                    <a:cubicBezTo>
                      <a:pt x="1443" y="444"/>
                      <a:pt x="1278" y="527"/>
                      <a:pt x="1227" y="530"/>
                    </a:cubicBezTo>
                    <a:lnTo>
                      <a:pt x="1246" y="506"/>
                    </a:lnTo>
                    <a:lnTo>
                      <a:pt x="1246" y="506"/>
                    </a:lnTo>
                    <a:lnTo>
                      <a:pt x="1204" y="509"/>
                    </a:lnTo>
                    <a:cubicBezTo>
                      <a:pt x="1292" y="462"/>
                      <a:pt x="1387" y="425"/>
                      <a:pt x="1485" y="402"/>
                    </a:cubicBezTo>
                    <a:cubicBezTo>
                      <a:pt x="1491" y="374"/>
                      <a:pt x="1508" y="379"/>
                      <a:pt x="1489" y="360"/>
                    </a:cubicBezTo>
                    <a:cubicBezTo>
                      <a:pt x="1495" y="350"/>
                      <a:pt x="1505" y="346"/>
                      <a:pt x="1516" y="346"/>
                    </a:cubicBezTo>
                    <a:cubicBezTo>
                      <a:pt x="1522" y="346"/>
                      <a:pt x="1529" y="347"/>
                      <a:pt x="1536" y="351"/>
                    </a:cubicBezTo>
                    <a:lnTo>
                      <a:pt x="1505" y="295"/>
                    </a:lnTo>
                    <a:cubicBezTo>
                      <a:pt x="1485" y="314"/>
                      <a:pt x="1466" y="315"/>
                      <a:pt x="1448" y="315"/>
                    </a:cubicBezTo>
                    <a:cubicBezTo>
                      <a:pt x="1447" y="315"/>
                      <a:pt x="1446" y="315"/>
                      <a:pt x="1445" y="315"/>
                    </a:cubicBezTo>
                    <a:cubicBezTo>
                      <a:pt x="1428" y="315"/>
                      <a:pt x="1413" y="315"/>
                      <a:pt x="1396" y="330"/>
                    </a:cubicBezTo>
                    <a:lnTo>
                      <a:pt x="1440" y="335"/>
                    </a:lnTo>
                    <a:lnTo>
                      <a:pt x="1485" y="339"/>
                    </a:lnTo>
                    <a:cubicBezTo>
                      <a:pt x="1454" y="366"/>
                      <a:pt x="1392" y="392"/>
                      <a:pt x="1352" y="392"/>
                    </a:cubicBezTo>
                    <a:cubicBezTo>
                      <a:pt x="1337" y="392"/>
                      <a:pt x="1325" y="388"/>
                      <a:pt x="1320" y="379"/>
                    </a:cubicBezTo>
                    <a:cubicBezTo>
                      <a:pt x="1329" y="358"/>
                      <a:pt x="1399" y="321"/>
                      <a:pt x="1413" y="307"/>
                    </a:cubicBezTo>
                    <a:lnTo>
                      <a:pt x="1413" y="307"/>
                    </a:lnTo>
                    <a:cubicBezTo>
                      <a:pt x="1408" y="309"/>
                      <a:pt x="1403" y="310"/>
                      <a:pt x="1398" y="310"/>
                    </a:cubicBezTo>
                    <a:cubicBezTo>
                      <a:pt x="1379" y="310"/>
                      <a:pt x="1359" y="300"/>
                      <a:pt x="1364" y="291"/>
                    </a:cubicBezTo>
                    <a:lnTo>
                      <a:pt x="1399" y="284"/>
                    </a:lnTo>
                    <a:cubicBezTo>
                      <a:pt x="1398" y="276"/>
                      <a:pt x="1393" y="274"/>
                      <a:pt x="1386" y="274"/>
                    </a:cubicBezTo>
                    <a:cubicBezTo>
                      <a:pt x="1375" y="274"/>
                      <a:pt x="1359" y="280"/>
                      <a:pt x="1347" y="280"/>
                    </a:cubicBezTo>
                    <a:cubicBezTo>
                      <a:pt x="1336" y="280"/>
                      <a:pt x="1329" y="274"/>
                      <a:pt x="1336" y="254"/>
                    </a:cubicBezTo>
                    <a:cubicBezTo>
                      <a:pt x="1332" y="246"/>
                      <a:pt x="1357" y="201"/>
                      <a:pt x="1348" y="201"/>
                    </a:cubicBezTo>
                    <a:cubicBezTo>
                      <a:pt x="1347" y="201"/>
                      <a:pt x="1345" y="202"/>
                      <a:pt x="1341" y="205"/>
                    </a:cubicBezTo>
                    <a:cubicBezTo>
                      <a:pt x="1281" y="288"/>
                      <a:pt x="1211" y="360"/>
                      <a:pt x="1132" y="425"/>
                    </a:cubicBezTo>
                    <a:cubicBezTo>
                      <a:pt x="1137" y="393"/>
                      <a:pt x="1144" y="358"/>
                      <a:pt x="1153" y="326"/>
                    </a:cubicBezTo>
                    <a:cubicBezTo>
                      <a:pt x="1176" y="281"/>
                      <a:pt x="1250" y="256"/>
                      <a:pt x="1269" y="217"/>
                    </a:cubicBezTo>
                    <a:lnTo>
                      <a:pt x="1269" y="217"/>
                    </a:lnTo>
                    <a:cubicBezTo>
                      <a:pt x="1260" y="226"/>
                      <a:pt x="1246" y="233"/>
                      <a:pt x="1232" y="237"/>
                    </a:cubicBezTo>
                    <a:cubicBezTo>
                      <a:pt x="1232" y="221"/>
                      <a:pt x="1269" y="205"/>
                      <a:pt x="1246" y="198"/>
                    </a:cubicBezTo>
                    <a:lnTo>
                      <a:pt x="1246" y="198"/>
                    </a:lnTo>
                    <a:cubicBezTo>
                      <a:pt x="1236" y="207"/>
                      <a:pt x="1230" y="210"/>
                      <a:pt x="1225" y="210"/>
                    </a:cubicBezTo>
                    <a:cubicBezTo>
                      <a:pt x="1216" y="210"/>
                      <a:pt x="1214" y="200"/>
                      <a:pt x="1212" y="200"/>
                    </a:cubicBezTo>
                    <a:cubicBezTo>
                      <a:pt x="1210" y="200"/>
                      <a:pt x="1209" y="206"/>
                      <a:pt x="1206" y="226"/>
                    </a:cubicBezTo>
                    <a:cubicBezTo>
                      <a:pt x="1181" y="226"/>
                      <a:pt x="1197" y="205"/>
                      <a:pt x="1176" y="191"/>
                    </a:cubicBezTo>
                    <a:cubicBezTo>
                      <a:pt x="1144" y="230"/>
                      <a:pt x="1102" y="258"/>
                      <a:pt x="1056" y="272"/>
                    </a:cubicBezTo>
                    <a:cubicBezTo>
                      <a:pt x="1063" y="263"/>
                      <a:pt x="1070" y="251"/>
                      <a:pt x="1077" y="237"/>
                    </a:cubicBezTo>
                    <a:cubicBezTo>
                      <a:pt x="1046" y="212"/>
                      <a:pt x="1042" y="179"/>
                      <a:pt x="1009" y="159"/>
                    </a:cubicBezTo>
                    <a:cubicBezTo>
                      <a:pt x="1014" y="145"/>
                      <a:pt x="1007" y="122"/>
                      <a:pt x="1028" y="108"/>
                    </a:cubicBezTo>
                    <a:lnTo>
                      <a:pt x="1028" y="108"/>
                    </a:lnTo>
                    <a:cubicBezTo>
                      <a:pt x="1018" y="111"/>
                      <a:pt x="1007" y="120"/>
                      <a:pt x="998" y="120"/>
                    </a:cubicBezTo>
                    <a:cubicBezTo>
                      <a:pt x="996" y="120"/>
                      <a:pt x="995" y="120"/>
                      <a:pt x="993" y="119"/>
                    </a:cubicBezTo>
                    <a:cubicBezTo>
                      <a:pt x="996" y="99"/>
                      <a:pt x="1000" y="96"/>
                      <a:pt x="1006" y="96"/>
                    </a:cubicBezTo>
                    <a:cubicBezTo>
                      <a:pt x="1009" y="96"/>
                      <a:pt x="1012" y="97"/>
                      <a:pt x="1015" y="97"/>
                    </a:cubicBezTo>
                    <a:cubicBezTo>
                      <a:pt x="1022" y="97"/>
                      <a:pt x="1030" y="93"/>
                      <a:pt x="1037" y="71"/>
                    </a:cubicBezTo>
                    <a:lnTo>
                      <a:pt x="1037" y="71"/>
                    </a:lnTo>
                    <a:cubicBezTo>
                      <a:pt x="1016" y="96"/>
                      <a:pt x="986" y="91"/>
                      <a:pt x="961" y="101"/>
                    </a:cubicBezTo>
                    <a:cubicBezTo>
                      <a:pt x="948" y="122"/>
                      <a:pt x="957" y="129"/>
                      <a:pt x="971" y="129"/>
                    </a:cubicBezTo>
                    <a:cubicBezTo>
                      <a:pt x="983" y="129"/>
                      <a:pt x="1001" y="124"/>
                      <a:pt x="1012" y="119"/>
                    </a:cubicBezTo>
                    <a:lnTo>
                      <a:pt x="1012" y="119"/>
                    </a:lnTo>
                    <a:cubicBezTo>
                      <a:pt x="977" y="175"/>
                      <a:pt x="921" y="212"/>
                      <a:pt x="856" y="224"/>
                    </a:cubicBezTo>
                    <a:cubicBezTo>
                      <a:pt x="821" y="219"/>
                      <a:pt x="865" y="184"/>
                      <a:pt x="860" y="184"/>
                    </a:cubicBezTo>
                    <a:cubicBezTo>
                      <a:pt x="860" y="184"/>
                      <a:pt x="859" y="184"/>
                      <a:pt x="859" y="184"/>
                    </a:cubicBezTo>
                    <a:cubicBezTo>
                      <a:pt x="852" y="177"/>
                      <a:pt x="843" y="174"/>
                      <a:pt x="835" y="174"/>
                    </a:cubicBezTo>
                    <a:cubicBezTo>
                      <a:pt x="806" y="174"/>
                      <a:pt x="772" y="206"/>
                      <a:pt x="751" y="206"/>
                    </a:cubicBezTo>
                    <a:cubicBezTo>
                      <a:pt x="741" y="206"/>
                      <a:pt x="734" y="199"/>
                      <a:pt x="731" y="182"/>
                    </a:cubicBezTo>
                    <a:cubicBezTo>
                      <a:pt x="743" y="135"/>
                      <a:pt x="784" y="115"/>
                      <a:pt x="803" y="87"/>
                    </a:cubicBezTo>
                    <a:cubicBezTo>
                      <a:pt x="833" y="89"/>
                      <a:pt x="817" y="131"/>
                      <a:pt x="831" y="140"/>
                    </a:cubicBezTo>
                    <a:lnTo>
                      <a:pt x="826" y="110"/>
                    </a:lnTo>
                    <a:cubicBezTo>
                      <a:pt x="832" y="107"/>
                      <a:pt x="838" y="106"/>
                      <a:pt x="844" y="106"/>
                    </a:cubicBezTo>
                    <a:cubicBezTo>
                      <a:pt x="855" y="106"/>
                      <a:pt x="863" y="110"/>
                      <a:pt x="863" y="119"/>
                    </a:cubicBezTo>
                    <a:cubicBezTo>
                      <a:pt x="873" y="80"/>
                      <a:pt x="784" y="57"/>
                      <a:pt x="7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29" name="Google Shape;6729;p40"/>
              <p:cNvSpPr/>
              <p:nvPr/>
            </p:nvSpPr>
            <p:spPr>
              <a:xfrm>
                <a:off x="774775" y="1628050"/>
                <a:ext cx="650" cy="450"/>
              </a:xfrm>
              <a:custGeom>
                <a:avLst/>
                <a:gdLst/>
                <a:ahLst/>
                <a:cxnLst/>
                <a:rect l="l" t="t" r="r" b="b"/>
                <a:pathLst>
                  <a:path w="26" h="18" extrusionOk="0">
                    <a:moveTo>
                      <a:pt x="16" y="1"/>
                    </a:moveTo>
                    <a:cubicBezTo>
                      <a:pt x="15" y="1"/>
                      <a:pt x="14" y="1"/>
                      <a:pt x="12" y="1"/>
                    </a:cubicBezTo>
                    <a:cubicBezTo>
                      <a:pt x="8" y="3"/>
                      <a:pt x="3" y="6"/>
                      <a:pt x="1" y="13"/>
                    </a:cubicBezTo>
                    <a:cubicBezTo>
                      <a:pt x="4" y="10"/>
                      <a:pt x="7" y="9"/>
                      <a:pt x="9" y="9"/>
                    </a:cubicBezTo>
                    <a:cubicBezTo>
                      <a:pt x="13" y="9"/>
                      <a:pt x="16" y="13"/>
                      <a:pt x="19" y="17"/>
                    </a:cubicBezTo>
                    <a:cubicBezTo>
                      <a:pt x="24" y="9"/>
                      <a:pt x="2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30" name="Google Shape;6730;p40"/>
              <p:cNvSpPr/>
              <p:nvPr/>
            </p:nvSpPr>
            <p:spPr>
              <a:xfrm>
                <a:off x="802375" y="1651250"/>
                <a:ext cx="550" cy="150"/>
              </a:xfrm>
              <a:custGeom>
                <a:avLst/>
                <a:gdLst/>
                <a:ahLst/>
                <a:cxnLst/>
                <a:rect l="l" t="t" r="r" b="b"/>
                <a:pathLst>
                  <a:path w="22" h="6" extrusionOk="0">
                    <a:moveTo>
                      <a:pt x="21" y="0"/>
                    </a:moveTo>
                    <a:cubicBezTo>
                      <a:pt x="14" y="3"/>
                      <a:pt x="7" y="3"/>
                      <a:pt x="0" y="5"/>
                    </a:cubicBezTo>
                    <a:cubicBezTo>
                      <a:pt x="2" y="6"/>
                      <a:pt x="4" y="6"/>
                      <a:pt x="6" y="6"/>
                    </a:cubicBezTo>
                    <a:cubicBezTo>
                      <a:pt x="11" y="6"/>
                      <a:pt x="16" y="4"/>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31" name="Google Shape;6731;p40"/>
              <p:cNvSpPr/>
              <p:nvPr/>
            </p:nvSpPr>
            <p:spPr>
              <a:xfrm>
                <a:off x="797150" y="1676450"/>
                <a:ext cx="150" cy="150"/>
              </a:xfrm>
              <a:custGeom>
                <a:avLst/>
                <a:gdLst/>
                <a:ahLst/>
                <a:cxnLst/>
                <a:rect l="l" t="t" r="r" b="b"/>
                <a:pathLst>
                  <a:path w="6" h="6" extrusionOk="0">
                    <a:moveTo>
                      <a:pt x="1" y="1"/>
                    </a:moveTo>
                    <a:cubicBezTo>
                      <a:pt x="1" y="3"/>
                      <a:pt x="3" y="3"/>
                      <a:pt x="5" y="5"/>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32" name="Google Shape;6732;p40"/>
              <p:cNvSpPr/>
              <p:nvPr/>
            </p:nvSpPr>
            <p:spPr>
              <a:xfrm>
                <a:off x="789800" y="1628175"/>
                <a:ext cx="250" cy="550"/>
              </a:xfrm>
              <a:custGeom>
                <a:avLst/>
                <a:gdLst/>
                <a:ahLst/>
                <a:cxnLst/>
                <a:rect l="l" t="t" r="r" b="b"/>
                <a:pathLst>
                  <a:path w="10" h="22" extrusionOk="0">
                    <a:moveTo>
                      <a:pt x="5" y="1"/>
                    </a:moveTo>
                    <a:cubicBezTo>
                      <a:pt x="5" y="8"/>
                      <a:pt x="3" y="15"/>
                      <a:pt x="0" y="22"/>
                    </a:cubicBezTo>
                    <a:cubicBezTo>
                      <a:pt x="7" y="17"/>
                      <a:pt x="10" y="8"/>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33" name="Google Shape;6733;p40"/>
              <p:cNvSpPr/>
              <p:nvPr/>
            </p:nvSpPr>
            <p:spPr>
              <a:xfrm>
                <a:off x="770600" y="1626200"/>
                <a:ext cx="625" cy="550"/>
              </a:xfrm>
              <a:custGeom>
                <a:avLst/>
                <a:gdLst/>
                <a:ahLst/>
                <a:cxnLst/>
                <a:rect l="l" t="t" r="r" b="b"/>
                <a:pathLst>
                  <a:path w="25" h="22" extrusionOk="0">
                    <a:moveTo>
                      <a:pt x="19" y="1"/>
                    </a:moveTo>
                    <a:cubicBezTo>
                      <a:pt x="14" y="6"/>
                      <a:pt x="8" y="15"/>
                      <a:pt x="4" y="16"/>
                    </a:cubicBezTo>
                    <a:lnTo>
                      <a:pt x="4" y="16"/>
                    </a:lnTo>
                    <a:lnTo>
                      <a:pt x="1" y="15"/>
                    </a:lnTo>
                    <a:lnTo>
                      <a:pt x="1" y="15"/>
                    </a:lnTo>
                    <a:cubicBezTo>
                      <a:pt x="2" y="16"/>
                      <a:pt x="2" y="16"/>
                      <a:pt x="3" y="16"/>
                    </a:cubicBezTo>
                    <a:cubicBezTo>
                      <a:pt x="4" y="16"/>
                      <a:pt x="4" y="16"/>
                      <a:pt x="4" y="16"/>
                    </a:cubicBezTo>
                    <a:lnTo>
                      <a:pt x="4" y="16"/>
                    </a:lnTo>
                    <a:lnTo>
                      <a:pt x="24" y="22"/>
                    </a:lnTo>
                    <a:cubicBezTo>
                      <a:pt x="15" y="17"/>
                      <a:pt x="19"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34" name="Google Shape;6734;p40"/>
              <p:cNvSpPr/>
              <p:nvPr/>
            </p:nvSpPr>
            <p:spPr>
              <a:xfrm>
                <a:off x="771550" y="1619400"/>
                <a:ext cx="650" cy="475"/>
              </a:xfrm>
              <a:custGeom>
                <a:avLst/>
                <a:gdLst/>
                <a:ahLst/>
                <a:cxnLst/>
                <a:rect l="l" t="t" r="r" b="b"/>
                <a:pathLst>
                  <a:path w="26" h="19" extrusionOk="0">
                    <a:moveTo>
                      <a:pt x="17" y="1"/>
                    </a:moveTo>
                    <a:cubicBezTo>
                      <a:pt x="16" y="1"/>
                      <a:pt x="15" y="1"/>
                      <a:pt x="14" y="2"/>
                    </a:cubicBezTo>
                    <a:lnTo>
                      <a:pt x="0" y="13"/>
                    </a:lnTo>
                    <a:cubicBezTo>
                      <a:pt x="3" y="17"/>
                      <a:pt x="7" y="18"/>
                      <a:pt x="11" y="18"/>
                    </a:cubicBezTo>
                    <a:cubicBezTo>
                      <a:pt x="19" y="18"/>
                      <a:pt x="26" y="13"/>
                      <a:pt x="26" y="4"/>
                    </a:cubicBezTo>
                    <a:cubicBezTo>
                      <a:pt x="20" y="4"/>
                      <a:pt x="20"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35" name="Google Shape;6735;p40"/>
              <p:cNvSpPr/>
              <p:nvPr/>
            </p:nvSpPr>
            <p:spPr>
              <a:xfrm>
                <a:off x="771550" y="1623250"/>
                <a:ext cx="1675" cy="725"/>
              </a:xfrm>
              <a:custGeom>
                <a:avLst/>
                <a:gdLst/>
                <a:ahLst/>
                <a:cxnLst/>
                <a:rect l="l" t="t" r="r" b="b"/>
                <a:pathLst>
                  <a:path w="67" h="29" extrusionOk="0">
                    <a:moveTo>
                      <a:pt x="35" y="1"/>
                    </a:moveTo>
                    <a:cubicBezTo>
                      <a:pt x="35" y="1"/>
                      <a:pt x="36" y="1"/>
                      <a:pt x="37" y="1"/>
                    </a:cubicBezTo>
                    <a:lnTo>
                      <a:pt x="37" y="1"/>
                    </a:lnTo>
                    <a:cubicBezTo>
                      <a:pt x="37" y="1"/>
                      <a:pt x="37" y="1"/>
                      <a:pt x="37" y="1"/>
                    </a:cubicBezTo>
                    <a:close/>
                    <a:moveTo>
                      <a:pt x="37" y="1"/>
                    </a:moveTo>
                    <a:cubicBezTo>
                      <a:pt x="0" y="28"/>
                      <a:pt x="21" y="28"/>
                      <a:pt x="44" y="28"/>
                    </a:cubicBezTo>
                    <a:cubicBezTo>
                      <a:pt x="66" y="6"/>
                      <a:pt x="50" y="3"/>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36" name="Google Shape;6736;p40"/>
              <p:cNvSpPr/>
              <p:nvPr/>
            </p:nvSpPr>
            <p:spPr>
              <a:xfrm>
                <a:off x="771700" y="1622975"/>
                <a:ext cx="675" cy="300"/>
              </a:xfrm>
              <a:custGeom>
                <a:avLst/>
                <a:gdLst/>
                <a:ahLst/>
                <a:cxnLst/>
                <a:rect l="l" t="t" r="r" b="b"/>
                <a:pathLst>
                  <a:path w="27" h="12" extrusionOk="0">
                    <a:moveTo>
                      <a:pt x="17" y="0"/>
                    </a:moveTo>
                    <a:cubicBezTo>
                      <a:pt x="1" y="12"/>
                      <a:pt x="17" y="7"/>
                      <a:pt x="26" y="9"/>
                    </a:cubicBezTo>
                    <a:cubicBezTo>
                      <a:pt x="22" y="7"/>
                      <a:pt x="17"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37" name="Google Shape;6737;p40"/>
              <p:cNvSpPr/>
              <p:nvPr/>
            </p:nvSpPr>
            <p:spPr>
              <a:xfrm>
                <a:off x="773050" y="1627800"/>
                <a:ext cx="1700" cy="725"/>
              </a:xfrm>
              <a:custGeom>
                <a:avLst/>
                <a:gdLst/>
                <a:ahLst/>
                <a:cxnLst/>
                <a:rect l="l" t="t" r="r" b="b"/>
                <a:pathLst>
                  <a:path w="68" h="29" extrusionOk="0">
                    <a:moveTo>
                      <a:pt x="34" y="0"/>
                    </a:moveTo>
                    <a:cubicBezTo>
                      <a:pt x="29" y="0"/>
                      <a:pt x="11" y="21"/>
                      <a:pt x="9" y="21"/>
                    </a:cubicBezTo>
                    <a:cubicBezTo>
                      <a:pt x="8" y="21"/>
                      <a:pt x="8" y="20"/>
                      <a:pt x="10" y="18"/>
                    </a:cubicBezTo>
                    <a:lnTo>
                      <a:pt x="10" y="18"/>
                    </a:lnTo>
                    <a:cubicBezTo>
                      <a:pt x="0" y="25"/>
                      <a:pt x="1" y="28"/>
                      <a:pt x="6" y="28"/>
                    </a:cubicBezTo>
                    <a:cubicBezTo>
                      <a:pt x="20" y="28"/>
                      <a:pt x="67" y="7"/>
                      <a:pt x="35" y="2"/>
                    </a:cubicBezTo>
                    <a:cubicBezTo>
                      <a:pt x="35" y="1"/>
                      <a:pt x="35"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38" name="Google Shape;6738;p40"/>
              <p:cNvSpPr/>
              <p:nvPr/>
            </p:nvSpPr>
            <p:spPr>
              <a:xfrm>
                <a:off x="773750" y="1621875"/>
                <a:ext cx="775" cy="825"/>
              </a:xfrm>
              <a:custGeom>
                <a:avLst/>
                <a:gdLst/>
                <a:ahLst/>
                <a:cxnLst/>
                <a:rect l="l" t="t" r="r" b="b"/>
                <a:pathLst>
                  <a:path w="31" h="33" extrusionOk="0">
                    <a:moveTo>
                      <a:pt x="28" y="0"/>
                    </a:moveTo>
                    <a:lnTo>
                      <a:pt x="0" y="32"/>
                    </a:lnTo>
                    <a:lnTo>
                      <a:pt x="30" y="14"/>
                    </a:lnTo>
                    <a:lnTo>
                      <a:pt x="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39" name="Google Shape;6739;p40"/>
              <p:cNvSpPr/>
              <p:nvPr/>
            </p:nvSpPr>
            <p:spPr>
              <a:xfrm>
                <a:off x="775250" y="1623600"/>
                <a:ext cx="600" cy="625"/>
              </a:xfrm>
              <a:custGeom>
                <a:avLst/>
                <a:gdLst/>
                <a:ahLst/>
                <a:cxnLst/>
                <a:rect l="l" t="t" r="r" b="b"/>
                <a:pathLst>
                  <a:path w="24" h="25" extrusionOk="0">
                    <a:moveTo>
                      <a:pt x="14" y="1"/>
                    </a:moveTo>
                    <a:cubicBezTo>
                      <a:pt x="12" y="3"/>
                      <a:pt x="5" y="5"/>
                      <a:pt x="0" y="5"/>
                    </a:cubicBezTo>
                    <a:cubicBezTo>
                      <a:pt x="8" y="13"/>
                      <a:pt x="14" y="24"/>
                      <a:pt x="19" y="24"/>
                    </a:cubicBezTo>
                    <a:cubicBezTo>
                      <a:pt x="21" y="24"/>
                      <a:pt x="22" y="23"/>
                      <a:pt x="24" y="21"/>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40" name="Google Shape;6740;p40"/>
              <p:cNvSpPr/>
              <p:nvPr/>
            </p:nvSpPr>
            <p:spPr>
              <a:xfrm>
                <a:off x="774850" y="1623575"/>
                <a:ext cx="425" cy="175"/>
              </a:xfrm>
              <a:custGeom>
                <a:avLst/>
                <a:gdLst/>
                <a:ahLst/>
                <a:cxnLst/>
                <a:rect l="l" t="t" r="r" b="b"/>
                <a:pathLst>
                  <a:path w="17" h="7" extrusionOk="0">
                    <a:moveTo>
                      <a:pt x="5" y="1"/>
                    </a:moveTo>
                    <a:cubicBezTo>
                      <a:pt x="3" y="1"/>
                      <a:pt x="1" y="1"/>
                      <a:pt x="0" y="2"/>
                    </a:cubicBezTo>
                    <a:cubicBezTo>
                      <a:pt x="5" y="4"/>
                      <a:pt x="12" y="6"/>
                      <a:pt x="16" y="6"/>
                    </a:cubicBezTo>
                    <a:cubicBezTo>
                      <a:pt x="15" y="3"/>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41" name="Google Shape;6741;p40"/>
              <p:cNvSpPr/>
              <p:nvPr/>
            </p:nvSpPr>
            <p:spPr>
              <a:xfrm>
                <a:off x="775125" y="1622150"/>
                <a:ext cx="275" cy="550"/>
              </a:xfrm>
              <a:custGeom>
                <a:avLst/>
                <a:gdLst/>
                <a:ahLst/>
                <a:cxnLst/>
                <a:rect l="l" t="t" r="r" b="b"/>
                <a:pathLst>
                  <a:path w="11" h="22" extrusionOk="0">
                    <a:moveTo>
                      <a:pt x="1" y="1"/>
                    </a:moveTo>
                    <a:lnTo>
                      <a:pt x="1" y="10"/>
                    </a:lnTo>
                    <a:lnTo>
                      <a:pt x="10" y="2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42" name="Google Shape;6742;p40"/>
              <p:cNvSpPr/>
              <p:nvPr/>
            </p:nvSpPr>
            <p:spPr>
              <a:xfrm>
                <a:off x="780300" y="1627125"/>
                <a:ext cx="950" cy="550"/>
              </a:xfrm>
              <a:custGeom>
                <a:avLst/>
                <a:gdLst/>
                <a:ahLst/>
                <a:cxnLst/>
                <a:rect l="l" t="t" r="r" b="b"/>
                <a:pathLst>
                  <a:path w="38" h="22" extrusionOk="0">
                    <a:moveTo>
                      <a:pt x="28" y="1"/>
                    </a:moveTo>
                    <a:cubicBezTo>
                      <a:pt x="16" y="6"/>
                      <a:pt x="5" y="6"/>
                      <a:pt x="0" y="20"/>
                    </a:cubicBezTo>
                    <a:lnTo>
                      <a:pt x="28" y="22"/>
                    </a:lnTo>
                    <a:cubicBezTo>
                      <a:pt x="37" y="10"/>
                      <a:pt x="37"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43" name="Google Shape;6743;p40"/>
              <p:cNvSpPr/>
              <p:nvPr/>
            </p:nvSpPr>
            <p:spPr>
              <a:xfrm>
                <a:off x="780300" y="1624175"/>
                <a:ext cx="825" cy="1025"/>
              </a:xfrm>
              <a:custGeom>
                <a:avLst/>
                <a:gdLst/>
                <a:ahLst/>
                <a:cxnLst/>
                <a:rect l="l" t="t" r="r" b="b"/>
                <a:pathLst>
                  <a:path w="33" h="41" extrusionOk="0">
                    <a:moveTo>
                      <a:pt x="33" y="1"/>
                    </a:moveTo>
                    <a:lnTo>
                      <a:pt x="12" y="10"/>
                    </a:lnTo>
                    <a:cubicBezTo>
                      <a:pt x="9" y="22"/>
                      <a:pt x="5" y="31"/>
                      <a:pt x="0" y="40"/>
                    </a:cubicBezTo>
                    <a:lnTo>
                      <a:pt x="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44" name="Google Shape;6744;p40"/>
              <p:cNvSpPr/>
              <p:nvPr/>
            </p:nvSpPr>
            <p:spPr>
              <a:xfrm>
                <a:off x="781800" y="1624350"/>
                <a:ext cx="1525" cy="775"/>
              </a:xfrm>
              <a:custGeom>
                <a:avLst/>
                <a:gdLst/>
                <a:ahLst/>
                <a:cxnLst/>
                <a:rect l="l" t="t" r="r" b="b"/>
                <a:pathLst>
                  <a:path w="61" h="31" extrusionOk="0">
                    <a:moveTo>
                      <a:pt x="35" y="1"/>
                    </a:moveTo>
                    <a:lnTo>
                      <a:pt x="35" y="1"/>
                    </a:lnTo>
                    <a:cubicBezTo>
                      <a:pt x="26" y="12"/>
                      <a:pt x="0" y="10"/>
                      <a:pt x="10" y="31"/>
                    </a:cubicBezTo>
                    <a:cubicBezTo>
                      <a:pt x="21" y="19"/>
                      <a:pt x="61" y="15"/>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45" name="Google Shape;6745;p40"/>
              <p:cNvSpPr/>
              <p:nvPr/>
            </p:nvSpPr>
            <p:spPr>
              <a:xfrm>
                <a:off x="786600" y="1631200"/>
                <a:ext cx="1600" cy="1525"/>
              </a:xfrm>
              <a:custGeom>
                <a:avLst/>
                <a:gdLst/>
                <a:ahLst/>
                <a:cxnLst/>
                <a:rect l="l" t="t" r="r" b="b"/>
                <a:pathLst>
                  <a:path w="64" h="61" extrusionOk="0">
                    <a:moveTo>
                      <a:pt x="59" y="0"/>
                    </a:moveTo>
                    <a:lnTo>
                      <a:pt x="1" y="61"/>
                    </a:lnTo>
                    <a:lnTo>
                      <a:pt x="1" y="61"/>
                    </a:lnTo>
                    <a:lnTo>
                      <a:pt x="63" y="3"/>
                    </a:lnTo>
                    <a:lnTo>
                      <a:pt x="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46" name="Google Shape;6746;p40"/>
              <p:cNvSpPr/>
              <p:nvPr/>
            </p:nvSpPr>
            <p:spPr>
              <a:xfrm>
                <a:off x="795925" y="1633575"/>
                <a:ext cx="1650" cy="975"/>
              </a:xfrm>
              <a:custGeom>
                <a:avLst/>
                <a:gdLst/>
                <a:ahLst/>
                <a:cxnLst/>
                <a:rect l="l" t="t" r="r" b="b"/>
                <a:pathLst>
                  <a:path w="66" h="39" extrusionOk="0">
                    <a:moveTo>
                      <a:pt x="22" y="0"/>
                    </a:moveTo>
                    <a:lnTo>
                      <a:pt x="22" y="0"/>
                    </a:lnTo>
                    <a:cubicBezTo>
                      <a:pt x="1" y="7"/>
                      <a:pt x="20" y="30"/>
                      <a:pt x="1" y="35"/>
                    </a:cubicBezTo>
                    <a:cubicBezTo>
                      <a:pt x="15" y="35"/>
                      <a:pt x="21" y="38"/>
                      <a:pt x="28" y="38"/>
                    </a:cubicBezTo>
                    <a:cubicBezTo>
                      <a:pt x="36" y="38"/>
                      <a:pt x="44" y="33"/>
                      <a:pt x="66" y="12"/>
                    </a:cubicBezTo>
                    <a:cubicBezTo>
                      <a:pt x="65" y="3"/>
                      <a:pt x="62" y="1"/>
                      <a:pt x="58" y="1"/>
                    </a:cubicBezTo>
                    <a:cubicBezTo>
                      <a:pt x="49" y="1"/>
                      <a:pt x="35" y="13"/>
                      <a:pt x="28" y="13"/>
                    </a:cubicBezTo>
                    <a:cubicBezTo>
                      <a:pt x="24" y="13"/>
                      <a:pt x="21"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47" name="Google Shape;6747;p40"/>
              <p:cNvSpPr/>
              <p:nvPr/>
            </p:nvSpPr>
            <p:spPr>
              <a:xfrm>
                <a:off x="756525" y="1700925"/>
                <a:ext cx="775" cy="250"/>
              </a:xfrm>
              <a:custGeom>
                <a:avLst/>
                <a:gdLst/>
                <a:ahLst/>
                <a:cxnLst/>
                <a:rect l="l" t="t" r="r" b="b"/>
                <a:pathLst>
                  <a:path w="31" h="10" extrusionOk="0">
                    <a:moveTo>
                      <a:pt x="24" y="0"/>
                    </a:moveTo>
                    <a:lnTo>
                      <a:pt x="1" y="9"/>
                    </a:lnTo>
                    <a:lnTo>
                      <a:pt x="31"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48" name="Google Shape;6748;p40"/>
              <p:cNvSpPr/>
              <p:nvPr/>
            </p:nvSpPr>
            <p:spPr>
              <a:xfrm>
                <a:off x="756925" y="1701850"/>
                <a:ext cx="1300" cy="700"/>
              </a:xfrm>
              <a:custGeom>
                <a:avLst/>
                <a:gdLst/>
                <a:ahLst/>
                <a:cxnLst/>
                <a:rect l="l" t="t" r="r" b="b"/>
                <a:pathLst>
                  <a:path w="52" h="28" extrusionOk="0">
                    <a:moveTo>
                      <a:pt x="1" y="0"/>
                    </a:moveTo>
                    <a:lnTo>
                      <a:pt x="40" y="28"/>
                    </a:lnTo>
                    <a:cubicBezTo>
                      <a:pt x="40" y="24"/>
                      <a:pt x="40" y="18"/>
                      <a:pt x="48" y="18"/>
                    </a:cubicBezTo>
                    <a:cubicBezTo>
                      <a:pt x="49" y="18"/>
                      <a:pt x="50" y="18"/>
                      <a:pt x="52" y="19"/>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49" name="Google Shape;6749;p40"/>
              <p:cNvSpPr/>
              <p:nvPr/>
            </p:nvSpPr>
            <p:spPr>
              <a:xfrm>
                <a:off x="805200" y="1662325"/>
                <a:ext cx="850" cy="375"/>
              </a:xfrm>
              <a:custGeom>
                <a:avLst/>
                <a:gdLst/>
                <a:ahLst/>
                <a:cxnLst/>
                <a:rect l="l" t="t" r="r" b="b"/>
                <a:pathLst>
                  <a:path w="34" h="15" extrusionOk="0">
                    <a:moveTo>
                      <a:pt x="22" y="0"/>
                    </a:moveTo>
                    <a:cubicBezTo>
                      <a:pt x="8" y="2"/>
                      <a:pt x="6" y="5"/>
                      <a:pt x="1" y="14"/>
                    </a:cubicBezTo>
                    <a:lnTo>
                      <a:pt x="33" y="5"/>
                    </a:lnTo>
                    <a:lnTo>
                      <a:pt x="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50" name="Google Shape;6750;p40"/>
              <p:cNvSpPr/>
              <p:nvPr/>
            </p:nvSpPr>
            <p:spPr>
              <a:xfrm>
                <a:off x="801625" y="1668225"/>
                <a:ext cx="1225" cy="425"/>
              </a:xfrm>
              <a:custGeom>
                <a:avLst/>
                <a:gdLst/>
                <a:ahLst/>
                <a:cxnLst/>
                <a:rect l="l" t="t" r="r" b="b"/>
                <a:pathLst>
                  <a:path w="49" h="17" extrusionOk="0">
                    <a:moveTo>
                      <a:pt x="0" y="1"/>
                    </a:moveTo>
                    <a:lnTo>
                      <a:pt x="44" y="17"/>
                    </a:lnTo>
                    <a:lnTo>
                      <a:pt x="49" y="1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51" name="Google Shape;6751;p40"/>
              <p:cNvSpPr/>
              <p:nvPr/>
            </p:nvSpPr>
            <p:spPr>
              <a:xfrm>
                <a:off x="800125" y="1673550"/>
                <a:ext cx="1525" cy="725"/>
              </a:xfrm>
              <a:custGeom>
                <a:avLst/>
                <a:gdLst/>
                <a:ahLst/>
                <a:cxnLst/>
                <a:rect l="l" t="t" r="r" b="b"/>
                <a:pathLst>
                  <a:path w="61" h="29" extrusionOk="0">
                    <a:moveTo>
                      <a:pt x="60" y="1"/>
                    </a:moveTo>
                    <a:cubicBezTo>
                      <a:pt x="59" y="2"/>
                      <a:pt x="58" y="4"/>
                      <a:pt x="57" y="6"/>
                    </a:cubicBezTo>
                    <a:lnTo>
                      <a:pt x="57" y="6"/>
                    </a:lnTo>
                    <a:cubicBezTo>
                      <a:pt x="59" y="5"/>
                      <a:pt x="60" y="3"/>
                      <a:pt x="60" y="1"/>
                    </a:cubicBezTo>
                    <a:close/>
                    <a:moveTo>
                      <a:pt x="57" y="6"/>
                    </a:moveTo>
                    <a:lnTo>
                      <a:pt x="57" y="6"/>
                    </a:lnTo>
                    <a:cubicBezTo>
                      <a:pt x="44" y="18"/>
                      <a:pt x="1" y="4"/>
                      <a:pt x="49" y="29"/>
                    </a:cubicBezTo>
                    <a:cubicBezTo>
                      <a:pt x="56" y="23"/>
                      <a:pt x="55" y="13"/>
                      <a:pt x="5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52" name="Google Shape;6752;p40"/>
              <p:cNvSpPr/>
              <p:nvPr/>
            </p:nvSpPr>
            <p:spPr>
              <a:xfrm>
                <a:off x="755650" y="1701725"/>
                <a:ext cx="1025" cy="550"/>
              </a:xfrm>
              <a:custGeom>
                <a:avLst/>
                <a:gdLst/>
                <a:ahLst/>
                <a:cxnLst/>
                <a:rect l="l" t="t" r="r" b="b"/>
                <a:pathLst>
                  <a:path w="41" h="22" extrusionOk="0">
                    <a:moveTo>
                      <a:pt x="1" y="1"/>
                    </a:moveTo>
                    <a:cubicBezTo>
                      <a:pt x="3" y="15"/>
                      <a:pt x="33" y="22"/>
                      <a:pt x="35" y="22"/>
                    </a:cubicBezTo>
                    <a:cubicBezTo>
                      <a:pt x="35" y="22"/>
                      <a:pt x="34" y="22"/>
                      <a:pt x="33" y="21"/>
                    </a:cubicBezTo>
                    <a:cubicBezTo>
                      <a:pt x="40" y="14"/>
                      <a:pt x="8"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53" name="Google Shape;6753;p40"/>
              <p:cNvSpPr/>
              <p:nvPr/>
            </p:nvSpPr>
            <p:spPr>
              <a:xfrm>
                <a:off x="756825" y="1705775"/>
                <a:ext cx="650" cy="725"/>
              </a:xfrm>
              <a:custGeom>
                <a:avLst/>
                <a:gdLst/>
                <a:ahLst/>
                <a:cxnLst/>
                <a:rect l="l" t="t" r="r" b="b"/>
                <a:pathLst>
                  <a:path w="26" h="29" extrusionOk="0">
                    <a:moveTo>
                      <a:pt x="0" y="1"/>
                    </a:moveTo>
                    <a:lnTo>
                      <a:pt x="26" y="29"/>
                    </a:lnTo>
                    <a:lnTo>
                      <a:pt x="12"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54" name="Google Shape;6754;p40"/>
              <p:cNvSpPr/>
              <p:nvPr/>
            </p:nvSpPr>
            <p:spPr>
              <a:xfrm>
                <a:off x="756075" y="1706700"/>
                <a:ext cx="1350" cy="2075"/>
              </a:xfrm>
              <a:custGeom>
                <a:avLst/>
                <a:gdLst/>
                <a:ahLst/>
                <a:cxnLst/>
                <a:rect l="l" t="t" r="r" b="b"/>
                <a:pathLst>
                  <a:path w="54" h="83" extrusionOk="0">
                    <a:moveTo>
                      <a:pt x="5" y="1"/>
                    </a:moveTo>
                    <a:cubicBezTo>
                      <a:pt x="2" y="29"/>
                      <a:pt x="21" y="70"/>
                      <a:pt x="0" y="82"/>
                    </a:cubicBezTo>
                    <a:cubicBezTo>
                      <a:pt x="4" y="82"/>
                      <a:pt x="7" y="83"/>
                      <a:pt x="10" y="83"/>
                    </a:cubicBezTo>
                    <a:cubicBezTo>
                      <a:pt x="54" y="83"/>
                      <a:pt x="6" y="37"/>
                      <a:pt x="33" y="24"/>
                    </a:cubicBezTo>
                    <a:lnTo>
                      <a:pt x="46" y="24"/>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55" name="Google Shape;6755;p40"/>
              <p:cNvSpPr/>
              <p:nvPr/>
            </p:nvSpPr>
            <p:spPr>
              <a:xfrm>
                <a:off x="752350" y="1709125"/>
                <a:ext cx="475" cy="525"/>
              </a:xfrm>
              <a:custGeom>
                <a:avLst/>
                <a:gdLst/>
                <a:ahLst/>
                <a:cxnLst/>
                <a:rect l="l" t="t" r="r" b="b"/>
                <a:pathLst>
                  <a:path w="19" h="21" extrusionOk="0">
                    <a:moveTo>
                      <a:pt x="12" y="1"/>
                    </a:moveTo>
                    <a:cubicBezTo>
                      <a:pt x="6" y="1"/>
                      <a:pt x="1" y="7"/>
                      <a:pt x="3" y="13"/>
                    </a:cubicBezTo>
                    <a:cubicBezTo>
                      <a:pt x="12" y="14"/>
                      <a:pt x="16" y="17"/>
                      <a:pt x="18" y="19"/>
                    </a:cubicBezTo>
                    <a:lnTo>
                      <a:pt x="18" y="19"/>
                    </a:lnTo>
                    <a:cubicBezTo>
                      <a:pt x="17" y="17"/>
                      <a:pt x="15" y="12"/>
                      <a:pt x="15" y="1"/>
                    </a:cubicBezTo>
                    <a:cubicBezTo>
                      <a:pt x="14" y="1"/>
                      <a:pt x="13" y="1"/>
                      <a:pt x="12" y="1"/>
                    </a:cubicBezTo>
                    <a:close/>
                    <a:moveTo>
                      <a:pt x="18" y="19"/>
                    </a:moveTo>
                    <a:cubicBezTo>
                      <a:pt x="18" y="20"/>
                      <a:pt x="18" y="20"/>
                      <a:pt x="18" y="20"/>
                    </a:cubicBezTo>
                    <a:cubicBezTo>
                      <a:pt x="18" y="20"/>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56" name="Google Shape;6756;p40"/>
              <p:cNvSpPr/>
              <p:nvPr/>
            </p:nvSpPr>
            <p:spPr>
              <a:xfrm>
                <a:off x="752200" y="1709000"/>
                <a:ext cx="375" cy="175"/>
              </a:xfrm>
              <a:custGeom>
                <a:avLst/>
                <a:gdLst/>
                <a:ahLst/>
                <a:cxnLst/>
                <a:rect l="l" t="t" r="r" b="b"/>
                <a:pathLst>
                  <a:path w="15" h="7" extrusionOk="0">
                    <a:moveTo>
                      <a:pt x="11" y="1"/>
                    </a:moveTo>
                    <a:cubicBezTo>
                      <a:pt x="6" y="1"/>
                      <a:pt x="0" y="6"/>
                      <a:pt x="10" y="6"/>
                    </a:cubicBezTo>
                    <a:cubicBezTo>
                      <a:pt x="11" y="6"/>
                      <a:pt x="12" y="6"/>
                      <a:pt x="14" y="6"/>
                    </a:cubicBezTo>
                    <a:cubicBezTo>
                      <a:pt x="14" y="2"/>
                      <a:pt x="13"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57" name="Google Shape;6757;p40"/>
              <p:cNvSpPr/>
              <p:nvPr/>
            </p:nvSpPr>
            <p:spPr>
              <a:xfrm>
                <a:off x="751300" y="1710175"/>
                <a:ext cx="1125" cy="625"/>
              </a:xfrm>
              <a:custGeom>
                <a:avLst/>
                <a:gdLst/>
                <a:ahLst/>
                <a:cxnLst/>
                <a:rect l="l" t="t" r="r" b="b"/>
                <a:pathLst>
                  <a:path w="45" h="25" extrusionOk="0">
                    <a:moveTo>
                      <a:pt x="31" y="1"/>
                    </a:moveTo>
                    <a:cubicBezTo>
                      <a:pt x="18" y="1"/>
                      <a:pt x="11" y="10"/>
                      <a:pt x="5" y="10"/>
                    </a:cubicBezTo>
                    <a:cubicBezTo>
                      <a:pt x="4" y="10"/>
                      <a:pt x="2" y="9"/>
                      <a:pt x="1" y="8"/>
                    </a:cubicBezTo>
                    <a:lnTo>
                      <a:pt x="1" y="8"/>
                    </a:lnTo>
                    <a:cubicBezTo>
                      <a:pt x="4" y="21"/>
                      <a:pt x="10" y="25"/>
                      <a:pt x="21" y="25"/>
                    </a:cubicBezTo>
                    <a:cubicBezTo>
                      <a:pt x="28" y="25"/>
                      <a:pt x="35" y="24"/>
                      <a:pt x="45" y="22"/>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58" name="Google Shape;6758;p40"/>
              <p:cNvSpPr/>
              <p:nvPr/>
            </p:nvSpPr>
            <p:spPr>
              <a:xfrm>
                <a:off x="753000" y="1711125"/>
                <a:ext cx="425" cy="300"/>
              </a:xfrm>
              <a:custGeom>
                <a:avLst/>
                <a:gdLst/>
                <a:ahLst/>
                <a:cxnLst/>
                <a:rect l="l" t="t" r="r" b="b"/>
                <a:pathLst>
                  <a:path w="17" h="12" extrusionOk="0">
                    <a:moveTo>
                      <a:pt x="9" y="0"/>
                    </a:moveTo>
                    <a:cubicBezTo>
                      <a:pt x="2" y="0"/>
                      <a:pt x="0" y="2"/>
                      <a:pt x="16" y="12"/>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59" name="Google Shape;6759;p40"/>
              <p:cNvSpPr/>
              <p:nvPr/>
            </p:nvSpPr>
            <p:spPr>
              <a:xfrm>
                <a:off x="752875" y="1710525"/>
                <a:ext cx="775" cy="625"/>
              </a:xfrm>
              <a:custGeom>
                <a:avLst/>
                <a:gdLst/>
                <a:ahLst/>
                <a:cxnLst/>
                <a:rect l="l" t="t" r="r" b="b"/>
                <a:pathLst>
                  <a:path w="31" h="25" extrusionOk="0">
                    <a:moveTo>
                      <a:pt x="1" y="1"/>
                    </a:moveTo>
                    <a:lnTo>
                      <a:pt x="14" y="24"/>
                    </a:lnTo>
                    <a:cubicBezTo>
                      <a:pt x="18" y="24"/>
                      <a:pt x="23" y="25"/>
                      <a:pt x="26" y="25"/>
                    </a:cubicBezTo>
                    <a:cubicBezTo>
                      <a:pt x="30" y="25"/>
                      <a:pt x="29" y="23"/>
                      <a:pt x="10" y="15"/>
                    </a:cubicBezTo>
                    <a:lnTo>
                      <a:pt x="10" y="15"/>
                    </a:lnTo>
                    <a:cubicBezTo>
                      <a:pt x="13" y="16"/>
                      <a:pt x="15" y="16"/>
                      <a:pt x="16" y="16"/>
                    </a:cubicBezTo>
                    <a:cubicBezTo>
                      <a:pt x="19" y="16"/>
                      <a:pt x="8"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60" name="Google Shape;6760;p40"/>
              <p:cNvSpPr/>
              <p:nvPr/>
            </p:nvSpPr>
            <p:spPr>
              <a:xfrm>
                <a:off x="753225" y="1709775"/>
                <a:ext cx="1075" cy="725"/>
              </a:xfrm>
              <a:custGeom>
                <a:avLst/>
                <a:gdLst/>
                <a:ahLst/>
                <a:cxnLst/>
                <a:rect l="l" t="t" r="r" b="b"/>
                <a:pathLst>
                  <a:path w="43" h="29" extrusionOk="0">
                    <a:moveTo>
                      <a:pt x="19" y="1"/>
                    </a:moveTo>
                    <a:cubicBezTo>
                      <a:pt x="9" y="1"/>
                      <a:pt x="0" y="8"/>
                      <a:pt x="0" y="24"/>
                    </a:cubicBezTo>
                    <a:cubicBezTo>
                      <a:pt x="8" y="20"/>
                      <a:pt x="15" y="16"/>
                      <a:pt x="22" y="16"/>
                    </a:cubicBezTo>
                    <a:cubicBezTo>
                      <a:pt x="28" y="16"/>
                      <a:pt x="35" y="19"/>
                      <a:pt x="42" y="29"/>
                    </a:cubicBezTo>
                    <a:cubicBezTo>
                      <a:pt x="42" y="11"/>
                      <a:pt x="3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61" name="Google Shape;6761;p40"/>
              <p:cNvSpPr/>
              <p:nvPr/>
            </p:nvSpPr>
            <p:spPr>
              <a:xfrm>
                <a:off x="757050" y="1708800"/>
                <a:ext cx="1000" cy="550"/>
              </a:xfrm>
              <a:custGeom>
                <a:avLst/>
                <a:gdLst/>
                <a:ahLst/>
                <a:cxnLst/>
                <a:rect l="l" t="t" r="r" b="b"/>
                <a:pathLst>
                  <a:path w="40" h="22" extrusionOk="0">
                    <a:moveTo>
                      <a:pt x="24" y="0"/>
                    </a:moveTo>
                    <a:cubicBezTo>
                      <a:pt x="31" y="7"/>
                      <a:pt x="0" y="17"/>
                      <a:pt x="19" y="21"/>
                    </a:cubicBezTo>
                    <a:lnTo>
                      <a:pt x="40" y="17"/>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62" name="Google Shape;6762;p40"/>
              <p:cNvSpPr/>
              <p:nvPr/>
            </p:nvSpPr>
            <p:spPr>
              <a:xfrm>
                <a:off x="750975" y="1712975"/>
                <a:ext cx="1350" cy="375"/>
              </a:xfrm>
              <a:custGeom>
                <a:avLst/>
                <a:gdLst/>
                <a:ahLst/>
                <a:cxnLst/>
                <a:rect l="l" t="t" r="r" b="b"/>
                <a:pathLst>
                  <a:path w="54" h="15" extrusionOk="0">
                    <a:moveTo>
                      <a:pt x="42" y="0"/>
                    </a:moveTo>
                    <a:cubicBezTo>
                      <a:pt x="30" y="7"/>
                      <a:pt x="16" y="12"/>
                      <a:pt x="0" y="12"/>
                    </a:cubicBezTo>
                    <a:cubicBezTo>
                      <a:pt x="7" y="14"/>
                      <a:pt x="16" y="15"/>
                      <a:pt x="25" y="15"/>
                    </a:cubicBezTo>
                    <a:cubicBezTo>
                      <a:pt x="34" y="15"/>
                      <a:pt x="44" y="14"/>
                      <a:pt x="53" y="14"/>
                    </a:cubicBezTo>
                    <a:lnTo>
                      <a:pt x="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63" name="Google Shape;6763;p40"/>
              <p:cNvSpPr/>
              <p:nvPr/>
            </p:nvSpPr>
            <p:spPr>
              <a:xfrm>
                <a:off x="752300" y="1713325"/>
                <a:ext cx="600" cy="600"/>
              </a:xfrm>
              <a:custGeom>
                <a:avLst/>
                <a:gdLst/>
                <a:ahLst/>
                <a:cxnLst/>
                <a:rect l="l" t="t" r="r" b="b"/>
                <a:pathLst>
                  <a:path w="24" h="24" extrusionOk="0">
                    <a:moveTo>
                      <a:pt x="0" y="0"/>
                    </a:moveTo>
                    <a:lnTo>
                      <a:pt x="17" y="23"/>
                    </a:lnTo>
                    <a:cubicBezTo>
                      <a:pt x="24" y="7"/>
                      <a:pt x="14"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64" name="Google Shape;6764;p40"/>
              <p:cNvSpPr/>
              <p:nvPr/>
            </p:nvSpPr>
            <p:spPr>
              <a:xfrm>
                <a:off x="754100" y="1710825"/>
                <a:ext cx="875" cy="1175"/>
              </a:xfrm>
              <a:custGeom>
                <a:avLst/>
                <a:gdLst/>
                <a:ahLst/>
                <a:cxnLst/>
                <a:rect l="l" t="t" r="r" b="b"/>
                <a:pathLst>
                  <a:path w="35" h="47" extrusionOk="0">
                    <a:moveTo>
                      <a:pt x="0" y="0"/>
                    </a:moveTo>
                    <a:lnTo>
                      <a:pt x="35" y="47"/>
                    </a:lnTo>
                    <a:lnTo>
                      <a:pt x="35" y="42"/>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65" name="Google Shape;6765;p40"/>
              <p:cNvSpPr/>
              <p:nvPr/>
            </p:nvSpPr>
            <p:spPr>
              <a:xfrm>
                <a:off x="749925" y="1714775"/>
                <a:ext cx="1000" cy="700"/>
              </a:xfrm>
              <a:custGeom>
                <a:avLst/>
                <a:gdLst/>
                <a:ahLst/>
                <a:cxnLst/>
                <a:rect l="l" t="t" r="r" b="b"/>
                <a:pathLst>
                  <a:path w="40" h="28" extrusionOk="0">
                    <a:moveTo>
                      <a:pt x="0" y="0"/>
                    </a:moveTo>
                    <a:lnTo>
                      <a:pt x="40" y="28"/>
                    </a:lnTo>
                    <a:lnTo>
                      <a:pt x="26" y="16"/>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66" name="Google Shape;6766;p40"/>
              <p:cNvSpPr/>
              <p:nvPr/>
            </p:nvSpPr>
            <p:spPr>
              <a:xfrm>
                <a:off x="749050" y="1716325"/>
                <a:ext cx="1475" cy="1075"/>
              </a:xfrm>
              <a:custGeom>
                <a:avLst/>
                <a:gdLst/>
                <a:ahLst/>
                <a:cxnLst/>
                <a:rect l="l" t="t" r="r" b="b"/>
                <a:pathLst>
                  <a:path w="59" h="43" extrusionOk="0">
                    <a:moveTo>
                      <a:pt x="1" y="1"/>
                    </a:moveTo>
                    <a:lnTo>
                      <a:pt x="1" y="1"/>
                    </a:lnTo>
                    <a:cubicBezTo>
                      <a:pt x="3" y="15"/>
                      <a:pt x="21" y="29"/>
                      <a:pt x="40" y="42"/>
                    </a:cubicBezTo>
                    <a:cubicBezTo>
                      <a:pt x="33" y="31"/>
                      <a:pt x="38" y="17"/>
                      <a:pt x="58" y="5"/>
                    </a:cubicBezTo>
                    <a:cubicBezTo>
                      <a:pt x="52" y="2"/>
                      <a:pt x="47" y="1"/>
                      <a:pt x="41" y="1"/>
                    </a:cubicBezTo>
                    <a:cubicBezTo>
                      <a:pt x="31" y="1"/>
                      <a:pt x="22" y="5"/>
                      <a:pt x="14" y="5"/>
                    </a:cubicBezTo>
                    <a:cubicBezTo>
                      <a:pt x="9" y="5"/>
                      <a:pt x="5"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67" name="Google Shape;6767;p40"/>
              <p:cNvSpPr/>
              <p:nvPr/>
            </p:nvSpPr>
            <p:spPr>
              <a:xfrm>
                <a:off x="750100" y="1717375"/>
                <a:ext cx="650" cy="550"/>
              </a:xfrm>
              <a:custGeom>
                <a:avLst/>
                <a:gdLst/>
                <a:ahLst/>
                <a:cxnLst/>
                <a:rect l="l" t="t" r="r" b="b"/>
                <a:pathLst>
                  <a:path w="26" h="22" extrusionOk="0">
                    <a:moveTo>
                      <a:pt x="0" y="0"/>
                    </a:moveTo>
                    <a:lnTo>
                      <a:pt x="0" y="0"/>
                    </a:lnTo>
                    <a:cubicBezTo>
                      <a:pt x="7" y="10"/>
                      <a:pt x="14" y="17"/>
                      <a:pt x="26" y="21"/>
                    </a:cubicBezTo>
                    <a:cubicBezTo>
                      <a:pt x="16" y="12"/>
                      <a:pt x="1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68" name="Google Shape;6768;p40"/>
              <p:cNvSpPr/>
              <p:nvPr/>
            </p:nvSpPr>
            <p:spPr>
              <a:xfrm>
                <a:off x="751425" y="1714700"/>
                <a:ext cx="1000" cy="275"/>
              </a:xfrm>
              <a:custGeom>
                <a:avLst/>
                <a:gdLst/>
                <a:ahLst/>
                <a:cxnLst/>
                <a:rect l="l" t="t" r="r" b="b"/>
                <a:pathLst>
                  <a:path w="40" h="11" extrusionOk="0">
                    <a:moveTo>
                      <a:pt x="33" y="0"/>
                    </a:moveTo>
                    <a:cubicBezTo>
                      <a:pt x="21" y="0"/>
                      <a:pt x="10" y="4"/>
                      <a:pt x="1" y="10"/>
                    </a:cubicBezTo>
                    <a:lnTo>
                      <a:pt x="38" y="8"/>
                    </a:lnTo>
                    <a:cubicBezTo>
                      <a:pt x="38" y="5"/>
                      <a:pt x="38" y="3"/>
                      <a:pt x="40" y="1"/>
                    </a:cubicBezTo>
                    <a:cubicBezTo>
                      <a:pt x="38" y="0"/>
                      <a:pt x="35"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69" name="Google Shape;6769;p40"/>
              <p:cNvSpPr/>
              <p:nvPr/>
            </p:nvSpPr>
            <p:spPr>
              <a:xfrm>
                <a:off x="752250" y="1714875"/>
                <a:ext cx="125" cy="425"/>
              </a:xfrm>
              <a:custGeom>
                <a:avLst/>
                <a:gdLst/>
                <a:ahLst/>
                <a:cxnLst/>
                <a:rect l="l" t="t" r="r" b="b"/>
                <a:pathLst>
                  <a:path w="5" h="17" extrusionOk="0">
                    <a:moveTo>
                      <a:pt x="5" y="1"/>
                    </a:moveTo>
                    <a:cubicBezTo>
                      <a:pt x="2" y="10"/>
                      <a:pt x="0" y="15"/>
                      <a:pt x="0" y="17"/>
                    </a:cubicBezTo>
                    <a:cubicBezTo>
                      <a:pt x="2" y="15"/>
                      <a:pt x="2" y="10"/>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70" name="Google Shape;6770;p40"/>
              <p:cNvSpPr/>
              <p:nvPr/>
            </p:nvSpPr>
            <p:spPr>
              <a:xfrm>
                <a:off x="752400" y="1714650"/>
                <a:ext cx="100" cy="75"/>
              </a:xfrm>
              <a:custGeom>
                <a:avLst/>
                <a:gdLst/>
                <a:ahLst/>
                <a:cxnLst/>
                <a:rect l="l" t="t" r="r" b="b"/>
                <a:pathLst>
                  <a:path w="4" h="3" extrusionOk="0">
                    <a:moveTo>
                      <a:pt x="1" y="0"/>
                    </a:moveTo>
                    <a:lnTo>
                      <a:pt x="1" y="0"/>
                    </a:lnTo>
                    <a:cubicBezTo>
                      <a:pt x="2" y="2"/>
                      <a:pt x="3" y="2"/>
                      <a:pt x="4" y="2"/>
                    </a:cubicBezTo>
                    <a:cubicBezTo>
                      <a:pt x="4" y="2"/>
                      <a:pt x="3"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71" name="Google Shape;6771;p40"/>
              <p:cNvSpPr/>
              <p:nvPr/>
            </p:nvSpPr>
            <p:spPr>
              <a:xfrm>
                <a:off x="753925" y="1712850"/>
                <a:ext cx="1700" cy="825"/>
              </a:xfrm>
              <a:custGeom>
                <a:avLst/>
                <a:gdLst/>
                <a:ahLst/>
                <a:cxnLst/>
                <a:rect l="l" t="t" r="r" b="b"/>
                <a:pathLst>
                  <a:path w="68" h="33" extrusionOk="0">
                    <a:moveTo>
                      <a:pt x="0" y="1"/>
                    </a:moveTo>
                    <a:cubicBezTo>
                      <a:pt x="13" y="14"/>
                      <a:pt x="26" y="32"/>
                      <a:pt x="49" y="32"/>
                    </a:cubicBezTo>
                    <a:cubicBezTo>
                      <a:pt x="54" y="32"/>
                      <a:pt x="60" y="31"/>
                      <a:pt x="68" y="28"/>
                    </a:cubicBezTo>
                    <a:cubicBezTo>
                      <a:pt x="44" y="15"/>
                      <a:pt x="26" y="2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72" name="Google Shape;6772;p40"/>
              <p:cNvSpPr/>
              <p:nvPr/>
            </p:nvSpPr>
            <p:spPr>
              <a:xfrm>
                <a:off x="753050" y="1713950"/>
                <a:ext cx="825" cy="675"/>
              </a:xfrm>
              <a:custGeom>
                <a:avLst/>
                <a:gdLst/>
                <a:ahLst/>
                <a:cxnLst/>
                <a:rect l="l" t="t" r="r" b="b"/>
                <a:pathLst>
                  <a:path w="33" h="27" extrusionOk="0">
                    <a:moveTo>
                      <a:pt x="0" y="1"/>
                    </a:moveTo>
                    <a:lnTo>
                      <a:pt x="21" y="26"/>
                    </a:lnTo>
                    <a:lnTo>
                      <a:pt x="33" y="8"/>
                    </a:lnTo>
                    <a:cubicBezTo>
                      <a:pt x="24" y="8"/>
                      <a:pt x="10" y="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73" name="Google Shape;6773;p40"/>
              <p:cNvSpPr/>
              <p:nvPr/>
            </p:nvSpPr>
            <p:spPr>
              <a:xfrm>
                <a:off x="753450" y="1714600"/>
                <a:ext cx="375" cy="300"/>
              </a:xfrm>
              <a:custGeom>
                <a:avLst/>
                <a:gdLst/>
                <a:ahLst/>
                <a:cxnLst/>
                <a:rect l="l" t="t" r="r" b="b"/>
                <a:pathLst>
                  <a:path w="15" h="12" extrusionOk="0">
                    <a:moveTo>
                      <a:pt x="5" y="0"/>
                    </a:moveTo>
                    <a:lnTo>
                      <a:pt x="1" y="7"/>
                    </a:lnTo>
                    <a:lnTo>
                      <a:pt x="15"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74" name="Google Shape;6774;p40"/>
              <p:cNvSpPr/>
              <p:nvPr/>
            </p:nvSpPr>
            <p:spPr>
              <a:xfrm>
                <a:off x="751650" y="1716900"/>
                <a:ext cx="775" cy="1025"/>
              </a:xfrm>
              <a:custGeom>
                <a:avLst/>
                <a:gdLst/>
                <a:ahLst/>
                <a:cxnLst/>
                <a:rect l="l" t="t" r="r" b="b"/>
                <a:pathLst>
                  <a:path w="31" h="41" extrusionOk="0">
                    <a:moveTo>
                      <a:pt x="9" y="0"/>
                    </a:moveTo>
                    <a:cubicBezTo>
                      <a:pt x="4" y="0"/>
                      <a:pt x="1" y="2"/>
                      <a:pt x="1" y="8"/>
                    </a:cubicBezTo>
                    <a:cubicBezTo>
                      <a:pt x="10" y="15"/>
                      <a:pt x="17" y="26"/>
                      <a:pt x="17" y="40"/>
                    </a:cubicBezTo>
                    <a:cubicBezTo>
                      <a:pt x="24" y="29"/>
                      <a:pt x="29" y="17"/>
                      <a:pt x="31" y="6"/>
                    </a:cubicBezTo>
                    <a:cubicBezTo>
                      <a:pt x="26" y="4"/>
                      <a:pt x="16"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75" name="Google Shape;6775;p40"/>
              <p:cNvSpPr/>
              <p:nvPr/>
            </p:nvSpPr>
            <p:spPr>
              <a:xfrm>
                <a:off x="752075" y="1716050"/>
                <a:ext cx="200" cy="75"/>
              </a:xfrm>
              <a:custGeom>
                <a:avLst/>
                <a:gdLst/>
                <a:ahLst/>
                <a:cxnLst/>
                <a:rect l="l" t="t" r="r" b="b"/>
                <a:pathLst>
                  <a:path w="8" h="3" extrusionOk="0">
                    <a:moveTo>
                      <a:pt x="0" y="0"/>
                    </a:moveTo>
                    <a:lnTo>
                      <a:pt x="0" y="2"/>
                    </a:lnTo>
                    <a:cubicBezTo>
                      <a:pt x="5" y="0"/>
                      <a:pt x="7"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76" name="Google Shape;6776;p40"/>
              <p:cNvSpPr/>
              <p:nvPr/>
            </p:nvSpPr>
            <p:spPr>
              <a:xfrm>
                <a:off x="751825" y="1720550"/>
                <a:ext cx="200" cy="100"/>
              </a:xfrm>
              <a:custGeom>
                <a:avLst/>
                <a:gdLst/>
                <a:ahLst/>
                <a:cxnLst/>
                <a:rect l="l" t="t" r="r" b="b"/>
                <a:pathLst>
                  <a:path w="8" h="4" extrusionOk="0">
                    <a:moveTo>
                      <a:pt x="1" y="1"/>
                    </a:moveTo>
                    <a:lnTo>
                      <a:pt x="1" y="3"/>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77" name="Google Shape;6777;p40"/>
              <p:cNvSpPr/>
              <p:nvPr/>
            </p:nvSpPr>
            <p:spPr>
              <a:xfrm>
                <a:off x="752350" y="1716500"/>
                <a:ext cx="500" cy="600"/>
              </a:xfrm>
              <a:custGeom>
                <a:avLst/>
                <a:gdLst/>
                <a:ahLst/>
                <a:cxnLst/>
                <a:rect l="l" t="t" r="r" b="b"/>
                <a:pathLst>
                  <a:path w="20" h="24" extrusionOk="0">
                    <a:moveTo>
                      <a:pt x="1" y="1"/>
                    </a:moveTo>
                    <a:lnTo>
                      <a:pt x="1" y="1"/>
                    </a:lnTo>
                    <a:cubicBezTo>
                      <a:pt x="3" y="8"/>
                      <a:pt x="5" y="15"/>
                      <a:pt x="3" y="22"/>
                    </a:cubicBezTo>
                    <a:cubicBezTo>
                      <a:pt x="6" y="23"/>
                      <a:pt x="9" y="23"/>
                      <a:pt x="10" y="23"/>
                    </a:cubicBezTo>
                    <a:cubicBezTo>
                      <a:pt x="11" y="23"/>
                      <a:pt x="11" y="23"/>
                      <a:pt x="10" y="22"/>
                    </a:cubicBezTo>
                    <a:cubicBezTo>
                      <a:pt x="19" y="12"/>
                      <a:pt x="10"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78" name="Google Shape;6778;p40"/>
              <p:cNvSpPr/>
              <p:nvPr/>
            </p:nvSpPr>
            <p:spPr>
              <a:xfrm>
                <a:off x="750850" y="1718350"/>
                <a:ext cx="775" cy="375"/>
              </a:xfrm>
              <a:custGeom>
                <a:avLst/>
                <a:gdLst/>
                <a:ahLst/>
                <a:cxnLst/>
                <a:rect l="l" t="t" r="r" b="b"/>
                <a:pathLst>
                  <a:path w="31" h="15" extrusionOk="0">
                    <a:moveTo>
                      <a:pt x="31" y="1"/>
                    </a:moveTo>
                    <a:lnTo>
                      <a:pt x="31" y="1"/>
                    </a:lnTo>
                    <a:cubicBezTo>
                      <a:pt x="19" y="3"/>
                      <a:pt x="0" y="12"/>
                      <a:pt x="10" y="15"/>
                    </a:cubicBezTo>
                    <a:cubicBezTo>
                      <a:pt x="17" y="10"/>
                      <a:pt x="24" y="5"/>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79" name="Google Shape;6779;p40"/>
              <p:cNvSpPr/>
              <p:nvPr/>
            </p:nvSpPr>
            <p:spPr>
              <a:xfrm>
                <a:off x="751675" y="1716100"/>
                <a:ext cx="175" cy="50"/>
              </a:xfrm>
              <a:custGeom>
                <a:avLst/>
                <a:gdLst/>
                <a:ahLst/>
                <a:cxnLst/>
                <a:rect l="l" t="t" r="r" b="b"/>
                <a:pathLst>
                  <a:path w="7" h="2" extrusionOk="0">
                    <a:moveTo>
                      <a:pt x="7" y="0"/>
                    </a:moveTo>
                    <a:cubicBezTo>
                      <a:pt x="1" y="0"/>
                      <a:pt x="2" y="1"/>
                      <a:pt x="4" y="1"/>
                    </a:cubicBezTo>
                    <a:cubicBezTo>
                      <a:pt x="5" y="1"/>
                      <a:pt x="6" y="1"/>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80" name="Google Shape;6780;p40"/>
              <p:cNvSpPr/>
              <p:nvPr/>
            </p:nvSpPr>
            <p:spPr>
              <a:xfrm>
                <a:off x="751825" y="1716100"/>
                <a:ext cx="550" cy="425"/>
              </a:xfrm>
              <a:custGeom>
                <a:avLst/>
                <a:gdLst/>
                <a:ahLst/>
                <a:cxnLst/>
                <a:rect l="l" t="t" r="r" b="b"/>
                <a:pathLst>
                  <a:path w="22" h="17" extrusionOk="0">
                    <a:moveTo>
                      <a:pt x="1" y="0"/>
                    </a:moveTo>
                    <a:cubicBezTo>
                      <a:pt x="8" y="7"/>
                      <a:pt x="15" y="12"/>
                      <a:pt x="22" y="17"/>
                    </a:cubicBezTo>
                    <a:cubicBezTo>
                      <a:pt x="19" y="10"/>
                      <a:pt x="17" y="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81" name="Google Shape;6781;p40"/>
              <p:cNvSpPr/>
              <p:nvPr/>
            </p:nvSpPr>
            <p:spPr>
              <a:xfrm>
                <a:off x="752000" y="1720200"/>
                <a:ext cx="5600" cy="1900"/>
              </a:xfrm>
              <a:custGeom>
                <a:avLst/>
                <a:gdLst/>
                <a:ahLst/>
                <a:cxnLst/>
                <a:rect l="l" t="t" r="r" b="b"/>
                <a:pathLst>
                  <a:path w="224" h="76" extrusionOk="0">
                    <a:moveTo>
                      <a:pt x="121" y="1"/>
                    </a:moveTo>
                    <a:cubicBezTo>
                      <a:pt x="81" y="1"/>
                      <a:pt x="34" y="6"/>
                      <a:pt x="1" y="15"/>
                    </a:cubicBezTo>
                    <a:cubicBezTo>
                      <a:pt x="3" y="15"/>
                      <a:pt x="5" y="15"/>
                      <a:pt x="6" y="15"/>
                    </a:cubicBezTo>
                    <a:cubicBezTo>
                      <a:pt x="23" y="15"/>
                      <a:pt x="37" y="23"/>
                      <a:pt x="47" y="36"/>
                    </a:cubicBezTo>
                    <a:cubicBezTo>
                      <a:pt x="62" y="32"/>
                      <a:pt x="82" y="8"/>
                      <a:pt x="105" y="8"/>
                    </a:cubicBezTo>
                    <a:cubicBezTo>
                      <a:pt x="110" y="8"/>
                      <a:pt x="116" y="10"/>
                      <a:pt x="121" y="13"/>
                    </a:cubicBezTo>
                    <a:cubicBezTo>
                      <a:pt x="138" y="40"/>
                      <a:pt x="110" y="33"/>
                      <a:pt x="91" y="45"/>
                    </a:cubicBezTo>
                    <a:cubicBezTo>
                      <a:pt x="95" y="44"/>
                      <a:pt x="99" y="44"/>
                      <a:pt x="103" y="44"/>
                    </a:cubicBezTo>
                    <a:cubicBezTo>
                      <a:pt x="135" y="44"/>
                      <a:pt x="155" y="76"/>
                      <a:pt x="203" y="76"/>
                    </a:cubicBezTo>
                    <a:cubicBezTo>
                      <a:pt x="206" y="76"/>
                      <a:pt x="209" y="75"/>
                      <a:pt x="212" y="75"/>
                    </a:cubicBezTo>
                    <a:lnTo>
                      <a:pt x="191" y="52"/>
                    </a:lnTo>
                    <a:cubicBezTo>
                      <a:pt x="198" y="52"/>
                      <a:pt x="208" y="57"/>
                      <a:pt x="216" y="57"/>
                    </a:cubicBezTo>
                    <a:cubicBezTo>
                      <a:pt x="219" y="57"/>
                      <a:pt x="221" y="56"/>
                      <a:pt x="223" y="54"/>
                    </a:cubicBezTo>
                    <a:cubicBezTo>
                      <a:pt x="191" y="52"/>
                      <a:pt x="161" y="31"/>
                      <a:pt x="198" y="15"/>
                    </a:cubicBezTo>
                    <a:cubicBezTo>
                      <a:pt x="187" y="5"/>
                      <a:pt x="157" y="1"/>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82" name="Google Shape;6782;p40"/>
              <p:cNvSpPr/>
              <p:nvPr/>
            </p:nvSpPr>
            <p:spPr>
              <a:xfrm>
                <a:off x="750850" y="1719400"/>
                <a:ext cx="1300" cy="1175"/>
              </a:xfrm>
              <a:custGeom>
                <a:avLst/>
                <a:gdLst/>
                <a:ahLst/>
                <a:cxnLst/>
                <a:rect l="l" t="t" r="r" b="b"/>
                <a:pathLst>
                  <a:path w="52" h="47" extrusionOk="0">
                    <a:moveTo>
                      <a:pt x="49" y="1"/>
                    </a:moveTo>
                    <a:cubicBezTo>
                      <a:pt x="42" y="8"/>
                      <a:pt x="28" y="14"/>
                      <a:pt x="0" y="26"/>
                    </a:cubicBezTo>
                    <a:cubicBezTo>
                      <a:pt x="12" y="38"/>
                      <a:pt x="26" y="45"/>
                      <a:pt x="40" y="47"/>
                    </a:cubicBezTo>
                    <a:lnTo>
                      <a:pt x="47" y="5"/>
                    </a:lnTo>
                    <a:lnTo>
                      <a:pt x="51" y="8"/>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83" name="Google Shape;6783;p40"/>
              <p:cNvSpPr/>
              <p:nvPr/>
            </p:nvSpPr>
            <p:spPr>
              <a:xfrm>
                <a:off x="751600" y="1717900"/>
                <a:ext cx="2800" cy="1525"/>
              </a:xfrm>
              <a:custGeom>
                <a:avLst/>
                <a:gdLst/>
                <a:ahLst/>
                <a:cxnLst/>
                <a:rect l="l" t="t" r="r" b="b"/>
                <a:pathLst>
                  <a:path w="112" h="61" extrusionOk="0">
                    <a:moveTo>
                      <a:pt x="19" y="0"/>
                    </a:moveTo>
                    <a:cubicBezTo>
                      <a:pt x="12" y="7"/>
                      <a:pt x="7" y="12"/>
                      <a:pt x="1" y="19"/>
                    </a:cubicBezTo>
                    <a:lnTo>
                      <a:pt x="3" y="19"/>
                    </a:lnTo>
                    <a:lnTo>
                      <a:pt x="17" y="61"/>
                    </a:lnTo>
                    <a:cubicBezTo>
                      <a:pt x="24" y="49"/>
                      <a:pt x="26" y="35"/>
                      <a:pt x="21" y="21"/>
                    </a:cubicBezTo>
                    <a:lnTo>
                      <a:pt x="21" y="21"/>
                    </a:lnTo>
                    <a:cubicBezTo>
                      <a:pt x="18" y="25"/>
                      <a:pt x="16" y="26"/>
                      <a:pt x="15" y="26"/>
                    </a:cubicBezTo>
                    <a:cubicBezTo>
                      <a:pt x="12" y="26"/>
                      <a:pt x="11" y="20"/>
                      <a:pt x="7" y="19"/>
                    </a:cubicBezTo>
                    <a:lnTo>
                      <a:pt x="7" y="19"/>
                    </a:lnTo>
                    <a:lnTo>
                      <a:pt x="21" y="21"/>
                    </a:lnTo>
                    <a:cubicBezTo>
                      <a:pt x="21" y="21"/>
                      <a:pt x="21" y="21"/>
                      <a:pt x="21" y="21"/>
                    </a:cubicBezTo>
                    <a:lnTo>
                      <a:pt x="21" y="21"/>
                    </a:lnTo>
                    <a:cubicBezTo>
                      <a:pt x="53" y="31"/>
                      <a:pt x="66" y="46"/>
                      <a:pt x="95" y="46"/>
                    </a:cubicBezTo>
                    <a:cubicBezTo>
                      <a:pt x="100" y="46"/>
                      <a:pt x="106" y="45"/>
                      <a:pt x="112" y="44"/>
                    </a:cubicBezTo>
                    <a:cubicBezTo>
                      <a:pt x="112" y="21"/>
                      <a:pt x="82" y="26"/>
                      <a:pt x="68" y="10"/>
                    </a:cubicBezTo>
                    <a:lnTo>
                      <a:pt x="68" y="10"/>
                    </a:lnTo>
                    <a:cubicBezTo>
                      <a:pt x="70" y="21"/>
                      <a:pt x="69" y="25"/>
                      <a:pt x="66" y="25"/>
                    </a:cubicBezTo>
                    <a:cubicBezTo>
                      <a:pt x="62" y="25"/>
                      <a:pt x="52" y="14"/>
                      <a:pt x="41" y="14"/>
                    </a:cubicBezTo>
                    <a:cubicBezTo>
                      <a:pt x="36" y="14"/>
                      <a:pt x="31" y="16"/>
                      <a:pt x="26" y="21"/>
                    </a:cubicBezTo>
                    <a:cubicBezTo>
                      <a:pt x="21" y="14"/>
                      <a:pt x="19"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84" name="Google Shape;6784;p40"/>
              <p:cNvSpPr/>
              <p:nvPr/>
            </p:nvSpPr>
            <p:spPr>
              <a:xfrm>
                <a:off x="757225" y="1714350"/>
                <a:ext cx="200" cy="150"/>
              </a:xfrm>
              <a:custGeom>
                <a:avLst/>
                <a:gdLst/>
                <a:ahLst/>
                <a:cxnLst/>
                <a:rect l="l" t="t" r="r" b="b"/>
                <a:pathLst>
                  <a:path w="8" h="6" extrusionOk="0">
                    <a:moveTo>
                      <a:pt x="0" y="1"/>
                    </a:moveTo>
                    <a:cubicBezTo>
                      <a:pt x="2" y="3"/>
                      <a:pt x="3" y="5"/>
                      <a:pt x="4" y="5"/>
                    </a:cubicBezTo>
                    <a:cubicBezTo>
                      <a:pt x="5" y="5"/>
                      <a:pt x="6" y="4"/>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85" name="Google Shape;6785;p40"/>
              <p:cNvSpPr/>
              <p:nvPr/>
            </p:nvSpPr>
            <p:spPr>
              <a:xfrm>
                <a:off x="754550" y="1714000"/>
                <a:ext cx="2700" cy="750"/>
              </a:xfrm>
              <a:custGeom>
                <a:avLst/>
                <a:gdLst/>
                <a:ahLst/>
                <a:cxnLst/>
                <a:rect l="l" t="t" r="r" b="b"/>
                <a:pathLst>
                  <a:path w="108" h="30" extrusionOk="0">
                    <a:moveTo>
                      <a:pt x="79" y="0"/>
                    </a:moveTo>
                    <a:cubicBezTo>
                      <a:pt x="75" y="0"/>
                      <a:pt x="69" y="2"/>
                      <a:pt x="63" y="6"/>
                    </a:cubicBezTo>
                    <a:lnTo>
                      <a:pt x="68" y="8"/>
                    </a:lnTo>
                    <a:cubicBezTo>
                      <a:pt x="47" y="22"/>
                      <a:pt x="24" y="29"/>
                      <a:pt x="1" y="29"/>
                    </a:cubicBezTo>
                    <a:cubicBezTo>
                      <a:pt x="10" y="29"/>
                      <a:pt x="18" y="30"/>
                      <a:pt x="27" y="30"/>
                    </a:cubicBezTo>
                    <a:cubicBezTo>
                      <a:pt x="49" y="30"/>
                      <a:pt x="70" y="28"/>
                      <a:pt x="91" y="26"/>
                    </a:cubicBezTo>
                    <a:cubicBezTo>
                      <a:pt x="87" y="22"/>
                      <a:pt x="73" y="17"/>
                      <a:pt x="77" y="10"/>
                    </a:cubicBezTo>
                    <a:cubicBezTo>
                      <a:pt x="80" y="9"/>
                      <a:pt x="82" y="9"/>
                      <a:pt x="85" y="9"/>
                    </a:cubicBezTo>
                    <a:cubicBezTo>
                      <a:pt x="92" y="9"/>
                      <a:pt x="97" y="13"/>
                      <a:pt x="107" y="15"/>
                    </a:cubicBezTo>
                    <a:cubicBezTo>
                      <a:pt x="101" y="10"/>
                      <a:pt x="92"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86" name="Google Shape;6786;p40"/>
              <p:cNvSpPr/>
              <p:nvPr/>
            </p:nvSpPr>
            <p:spPr>
              <a:xfrm>
                <a:off x="754675" y="1716500"/>
                <a:ext cx="1175" cy="850"/>
              </a:xfrm>
              <a:custGeom>
                <a:avLst/>
                <a:gdLst/>
                <a:ahLst/>
                <a:cxnLst/>
                <a:rect l="l" t="t" r="r" b="b"/>
                <a:pathLst>
                  <a:path w="47" h="34" extrusionOk="0">
                    <a:moveTo>
                      <a:pt x="0" y="1"/>
                    </a:moveTo>
                    <a:lnTo>
                      <a:pt x="12" y="33"/>
                    </a:lnTo>
                    <a:lnTo>
                      <a:pt x="47" y="22"/>
                    </a:lnTo>
                    <a:lnTo>
                      <a:pt x="28" y="22"/>
                    </a:lnTo>
                    <a:cubicBezTo>
                      <a:pt x="38" y="3"/>
                      <a:pt x="14" y="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87" name="Google Shape;6787;p40"/>
              <p:cNvSpPr/>
              <p:nvPr/>
            </p:nvSpPr>
            <p:spPr>
              <a:xfrm>
                <a:off x="750450" y="1720500"/>
                <a:ext cx="1350" cy="600"/>
              </a:xfrm>
              <a:custGeom>
                <a:avLst/>
                <a:gdLst/>
                <a:ahLst/>
                <a:cxnLst/>
                <a:rect l="l" t="t" r="r" b="b"/>
                <a:pathLst>
                  <a:path w="54" h="24" extrusionOk="0">
                    <a:moveTo>
                      <a:pt x="0" y="1"/>
                    </a:moveTo>
                    <a:lnTo>
                      <a:pt x="53" y="24"/>
                    </a:lnTo>
                    <a:lnTo>
                      <a:pt x="37"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88" name="Google Shape;6788;p40"/>
              <p:cNvSpPr/>
              <p:nvPr/>
            </p:nvSpPr>
            <p:spPr>
              <a:xfrm>
                <a:off x="750625" y="1721725"/>
                <a:ext cx="825" cy="300"/>
              </a:xfrm>
              <a:custGeom>
                <a:avLst/>
                <a:gdLst/>
                <a:ahLst/>
                <a:cxnLst/>
                <a:rect l="l" t="t" r="r" b="b"/>
                <a:pathLst>
                  <a:path w="33" h="12" extrusionOk="0">
                    <a:moveTo>
                      <a:pt x="0" y="0"/>
                    </a:moveTo>
                    <a:lnTo>
                      <a:pt x="21" y="12"/>
                    </a:lnTo>
                    <a:lnTo>
                      <a:pt x="33"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89" name="Google Shape;6789;p40"/>
              <p:cNvSpPr/>
              <p:nvPr/>
            </p:nvSpPr>
            <p:spPr>
              <a:xfrm>
                <a:off x="743425" y="1772375"/>
                <a:ext cx="150" cy="375"/>
              </a:xfrm>
              <a:custGeom>
                <a:avLst/>
                <a:gdLst/>
                <a:ahLst/>
                <a:cxnLst/>
                <a:rect l="l" t="t" r="r" b="b"/>
                <a:pathLst>
                  <a:path w="6" h="15" extrusionOk="0">
                    <a:moveTo>
                      <a:pt x="1" y="0"/>
                    </a:moveTo>
                    <a:cubicBezTo>
                      <a:pt x="1" y="10"/>
                      <a:pt x="3" y="14"/>
                      <a:pt x="5" y="14"/>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90" name="Google Shape;6790;p40"/>
              <p:cNvSpPr/>
              <p:nvPr/>
            </p:nvSpPr>
            <p:spPr>
              <a:xfrm>
                <a:off x="751250" y="1744775"/>
                <a:ext cx="2125" cy="500"/>
              </a:xfrm>
              <a:custGeom>
                <a:avLst/>
                <a:gdLst/>
                <a:ahLst/>
                <a:cxnLst/>
                <a:rect l="l" t="t" r="r" b="b"/>
                <a:pathLst>
                  <a:path w="85" h="20" extrusionOk="0">
                    <a:moveTo>
                      <a:pt x="84" y="1"/>
                    </a:moveTo>
                    <a:lnTo>
                      <a:pt x="84" y="1"/>
                    </a:lnTo>
                    <a:cubicBezTo>
                      <a:pt x="52" y="8"/>
                      <a:pt x="1" y="13"/>
                      <a:pt x="38" y="17"/>
                    </a:cubicBezTo>
                    <a:lnTo>
                      <a:pt x="75" y="20"/>
                    </a:lnTo>
                    <a:cubicBezTo>
                      <a:pt x="70" y="10"/>
                      <a:pt x="75" y="6"/>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91" name="Google Shape;6791;p40"/>
              <p:cNvSpPr/>
              <p:nvPr/>
            </p:nvSpPr>
            <p:spPr>
              <a:xfrm>
                <a:off x="752000" y="1759925"/>
                <a:ext cx="600" cy="700"/>
              </a:xfrm>
              <a:custGeom>
                <a:avLst/>
                <a:gdLst/>
                <a:ahLst/>
                <a:cxnLst/>
                <a:rect l="l" t="t" r="r" b="b"/>
                <a:pathLst>
                  <a:path w="24" h="28" extrusionOk="0">
                    <a:moveTo>
                      <a:pt x="1" y="0"/>
                    </a:moveTo>
                    <a:lnTo>
                      <a:pt x="12" y="26"/>
                    </a:lnTo>
                    <a:lnTo>
                      <a:pt x="24"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92" name="Google Shape;6792;p40"/>
              <p:cNvSpPr/>
              <p:nvPr/>
            </p:nvSpPr>
            <p:spPr>
              <a:xfrm>
                <a:off x="731550" y="1776825"/>
                <a:ext cx="550" cy="900"/>
              </a:xfrm>
              <a:custGeom>
                <a:avLst/>
                <a:gdLst/>
                <a:ahLst/>
                <a:cxnLst/>
                <a:rect l="l" t="t" r="r" b="b"/>
                <a:pathLst>
                  <a:path w="22" h="36" extrusionOk="0">
                    <a:moveTo>
                      <a:pt x="7" y="1"/>
                    </a:moveTo>
                    <a:lnTo>
                      <a:pt x="0" y="36"/>
                    </a:lnTo>
                    <a:cubicBezTo>
                      <a:pt x="21" y="33"/>
                      <a:pt x="10" y="17"/>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93" name="Google Shape;6793;p40"/>
              <p:cNvSpPr/>
              <p:nvPr/>
            </p:nvSpPr>
            <p:spPr>
              <a:xfrm>
                <a:off x="752575" y="1732675"/>
                <a:ext cx="1050" cy="900"/>
              </a:xfrm>
              <a:custGeom>
                <a:avLst/>
                <a:gdLst/>
                <a:ahLst/>
                <a:cxnLst/>
                <a:rect l="l" t="t" r="r" b="b"/>
                <a:pathLst>
                  <a:path w="42" h="36" extrusionOk="0">
                    <a:moveTo>
                      <a:pt x="19" y="0"/>
                    </a:moveTo>
                    <a:cubicBezTo>
                      <a:pt x="18" y="0"/>
                      <a:pt x="17" y="0"/>
                      <a:pt x="15" y="0"/>
                    </a:cubicBezTo>
                    <a:cubicBezTo>
                      <a:pt x="6" y="10"/>
                      <a:pt x="1" y="21"/>
                      <a:pt x="1" y="35"/>
                    </a:cubicBezTo>
                    <a:cubicBezTo>
                      <a:pt x="16" y="18"/>
                      <a:pt x="42"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94" name="Google Shape;6794;p40"/>
              <p:cNvSpPr/>
              <p:nvPr/>
            </p:nvSpPr>
            <p:spPr>
              <a:xfrm>
                <a:off x="738550" y="1764725"/>
                <a:ext cx="200" cy="600"/>
              </a:xfrm>
              <a:custGeom>
                <a:avLst/>
                <a:gdLst/>
                <a:ahLst/>
                <a:cxnLst/>
                <a:rect l="l" t="t" r="r" b="b"/>
                <a:pathLst>
                  <a:path w="8" h="24" extrusionOk="0">
                    <a:moveTo>
                      <a:pt x="3" y="0"/>
                    </a:moveTo>
                    <a:lnTo>
                      <a:pt x="3" y="0"/>
                    </a:lnTo>
                    <a:cubicBezTo>
                      <a:pt x="1" y="7"/>
                      <a:pt x="1" y="17"/>
                      <a:pt x="6" y="24"/>
                    </a:cubicBezTo>
                    <a:cubicBezTo>
                      <a:pt x="8" y="14"/>
                      <a:pt x="6" y="7"/>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95" name="Google Shape;6795;p40"/>
              <p:cNvSpPr/>
              <p:nvPr/>
            </p:nvSpPr>
            <p:spPr>
              <a:xfrm>
                <a:off x="752000" y="1733550"/>
                <a:ext cx="900" cy="650"/>
              </a:xfrm>
              <a:custGeom>
                <a:avLst/>
                <a:gdLst/>
                <a:ahLst/>
                <a:cxnLst/>
                <a:rect l="l" t="t" r="r" b="b"/>
                <a:pathLst>
                  <a:path w="36" h="26" extrusionOk="0">
                    <a:moveTo>
                      <a:pt x="24" y="0"/>
                    </a:moveTo>
                    <a:cubicBezTo>
                      <a:pt x="10" y="12"/>
                      <a:pt x="1" y="21"/>
                      <a:pt x="29" y="26"/>
                    </a:cubicBezTo>
                    <a:cubicBezTo>
                      <a:pt x="31" y="23"/>
                      <a:pt x="33" y="21"/>
                      <a:pt x="36" y="19"/>
                    </a:cubicBezTo>
                    <a:cubicBezTo>
                      <a:pt x="29" y="14"/>
                      <a:pt x="24" y="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96" name="Google Shape;6796;p40"/>
              <p:cNvSpPr/>
              <p:nvPr/>
            </p:nvSpPr>
            <p:spPr>
              <a:xfrm>
                <a:off x="698450" y="1774050"/>
                <a:ext cx="100" cy="125"/>
              </a:xfrm>
              <a:custGeom>
                <a:avLst/>
                <a:gdLst/>
                <a:ahLst/>
                <a:cxnLst/>
                <a:rect l="l" t="t" r="r" b="b"/>
                <a:pathLst>
                  <a:path w="4" h="5" extrusionOk="0">
                    <a:moveTo>
                      <a:pt x="1" y="1"/>
                    </a:moveTo>
                    <a:cubicBezTo>
                      <a:pt x="1" y="3"/>
                      <a:pt x="1" y="5"/>
                      <a:pt x="1" y="5"/>
                    </a:cubicBezTo>
                    <a:cubicBezTo>
                      <a:pt x="2" y="5"/>
                      <a:pt x="2" y="4"/>
                      <a:pt x="3" y="3"/>
                    </a:cubicBezTo>
                    <a:cubicBezTo>
                      <a:pt x="3" y="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97" name="Google Shape;6797;p40"/>
              <p:cNvSpPr/>
              <p:nvPr/>
            </p:nvSpPr>
            <p:spPr>
              <a:xfrm>
                <a:off x="687050" y="1767675"/>
                <a:ext cx="350" cy="200"/>
              </a:xfrm>
              <a:custGeom>
                <a:avLst/>
                <a:gdLst/>
                <a:ahLst/>
                <a:cxnLst/>
                <a:rect l="l" t="t" r="r" b="b"/>
                <a:pathLst>
                  <a:path w="14" h="8" extrusionOk="0">
                    <a:moveTo>
                      <a:pt x="14" y="1"/>
                    </a:moveTo>
                    <a:cubicBezTo>
                      <a:pt x="12" y="1"/>
                      <a:pt x="7" y="1"/>
                      <a:pt x="0" y="8"/>
                    </a:cubicBezTo>
                    <a:cubicBezTo>
                      <a:pt x="5" y="5"/>
                      <a:pt x="9" y="3"/>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98" name="Google Shape;6798;p40"/>
              <p:cNvSpPr/>
              <p:nvPr/>
            </p:nvSpPr>
            <p:spPr>
              <a:xfrm>
                <a:off x="751100" y="1726075"/>
                <a:ext cx="125" cy="125"/>
              </a:xfrm>
              <a:custGeom>
                <a:avLst/>
                <a:gdLst/>
                <a:ahLst/>
                <a:cxnLst/>
                <a:rect l="l" t="t" r="r" b="b"/>
                <a:pathLst>
                  <a:path w="5" h="5" extrusionOk="0">
                    <a:moveTo>
                      <a:pt x="1" y="1"/>
                    </a:moveTo>
                    <a:cubicBezTo>
                      <a:pt x="0" y="1"/>
                      <a:pt x="1" y="5"/>
                      <a:pt x="4" y="5"/>
                    </a:cubicBezTo>
                    <a:cubicBezTo>
                      <a:pt x="3" y="2"/>
                      <a:pt x="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799" name="Google Shape;6799;p40"/>
              <p:cNvSpPr/>
              <p:nvPr/>
            </p:nvSpPr>
            <p:spPr>
              <a:xfrm>
                <a:off x="758675" y="1735100"/>
                <a:ext cx="200" cy="100"/>
              </a:xfrm>
              <a:custGeom>
                <a:avLst/>
                <a:gdLst/>
                <a:ahLst/>
                <a:cxnLst/>
                <a:rect l="l" t="t" r="r" b="b"/>
                <a:pathLst>
                  <a:path w="8" h="4" extrusionOk="0">
                    <a:moveTo>
                      <a:pt x="0" y="3"/>
                    </a:moveTo>
                    <a:lnTo>
                      <a:pt x="0" y="3"/>
                    </a:lnTo>
                    <a:cubicBezTo>
                      <a:pt x="7" y="1"/>
                      <a:pt x="7" y="1"/>
                      <a:pt x="0"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00" name="Google Shape;6800;p40"/>
              <p:cNvSpPr/>
              <p:nvPr/>
            </p:nvSpPr>
            <p:spPr>
              <a:xfrm>
                <a:off x="750975" y="1725650"/>
                <a:ext cx="250" cy="275"/>
              </a:xfrm>
              <a:custGeom>
                <a:avLst/>
                <a:gdLst/>
                <a:ahLst/>
                <a:cxnLst/>
                <a:rect l="l" t="t" r="r" b="b"/>
                <a:pathLst>
                  <a:path w="10" h="11" extrusionOk="0">
                    <a:moveTo>
                      <a:pt x="9" y="1"/>
                    </a:moveTo>
                    <a:cubicBezTo>
                      <a:pt x="2" y="1"/>
                      <a:pt x="0" y="1"/>
                      <a:pt x="7" y="10"/>
                    </a:cubicBezTo>
                    <a:lnTo>
                      <a:pt x="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01" name="Google Shape;6801;p40"/>
              <p:cNvSpPr/>
              <p:nvPr/>
            </p:nvSpPr>
            <p:spPr>
              <a:xfrm>
                <a:off x="751200" y="1726125"/>
                <a:ext cx="125" cy="375"/>
              </a:xfrm>
              <a:custGeom>
                <a:avLst/>
                <a:gdLst/>
                <a:ahLst/>
                <a:cxnLst/>
                <a:rect l="l" t="t" r="r" b="b"/>
                <a:pathLst>
                  <a:path w="5" h="15" extrusionOk="0">
                    <a:moveTo>
                      <a:pt x="5" y="0"/>
                    </a:moveTo>
                    <a:cubicBezTo>
                      <a:pt x="3" y="0"/>
                      <a:pt x="3" y="3"/>
                      <a:pt x="0" y="3"/>
                    </a:cubicBezTo>
                    <a:cubicBezTo>
                      <a:pt x="0" y="5"/>
                      <a:pt x="0" y="10"/>
                      <a:pt x="3" y="14"/>
                    </a:cubicBezTo>
                    <a:cubicBezTo>
                      <a:pt x="3"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02" name="Google Shape;6802;p40"/>
              <p:cNvSpPr/>
              <p:nvPr/>
            </p:nvSpPr>
            <p:spPr>
              <a:xfrm>
                <a:off x="714650" y="1772675"/>
                <a:ext cx="225" cy="225"/>
              </a:xfrm>
              <a:custGeom>
                <a:avLst/>
                <a:gdLst/>
                <a:ahLst/>
                <a:cxnLst/>
                <a:rect l="l" t="t" r="r" b="b"/>
                <a:pathLst>
                  <a:path w="9" h="9" extrusionOk="0">
                    <a:moveTo>
                      <a:pt x="9" y="0"/>
                    </a:moveTo>
                    <a:cubicBezTo>
                      <a:pt x="3" y="6"/>
                      <a:pt x="1" y="8"/>
                      <a:pt x="1" y="8"/>
                    </a:cubicBezTo>
                    <a:cubicBezTo>
                      <a:pt x="1" y="8"/>
                      <a:pt x="4" y="6"/>
                      <a:pt x="9" y="2"/>
                    </a:cubicBezTo>
                    <a:cubicBezTo>
                      <a:pt x="9" y="2"/>
                      <a:pt x="9"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03" name="Google Shape;6803;p40"/>
              <p:cNvSpPr/>
              <p:nvPr/>
            </p:nvSpPr>
            <p:spPr>
              <a:xfrm>
                <a:off x="761350" y="1751850"/>
                <a:ext cx="75" cy="25"/>
              </a:xfrm>
              <a:custGeom>
                <a:avLst/>
                <a:gdLst/>
                <a:ahLst/>
                <a:cxnLst/>
                <a:rect l="l" t="t" r="r" b="b"/>
                <a:pathLst>
                  <a:path w="3" h="1" extrusionOk="0">
                    <a:moveTo>
                      <a:pt x="2" y="1"/>
                    </a:moveTo>
                    <a:lnTo>
                      <a:pt x="2"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04" name="Google Shape;6804;p40"/>
              <p:cNvSpPr/>
              <p:nvPr/>
            </p:nvSpPr>
            <p:spPr>
              <a:xfrm>
                <a:off x="758725" y="1751325"/>
                <a:ext cx="3100" cy="1550"/>
              </a:xfrm>
              <a:custGeom>
                <a:avLst/>
                <a:gdLst/>
                <a:ahLst/>
                <a:cxnLst/>
                <a:rect l="l" t="t" r="r" b="b"/>
                <a:pathLst>
                  <a:path w="124" h="62" extrusionOk="0">
                    <a:moveTo>
                      <a:pt x="1" y="1"/>
                    </a:moveTo>
                    <a:lnTo>
                      <a:pt x="124" y="61"/>
                    </a:lnTo>
                    <a:cubicBezTo>
                      <a:pt x="84" y="36"/>
                      <a:pt x="93" y="29"/>
                      <a:pt x="105" y="22"/>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05" name="Google Shape;6805;p40"/>
              <p:cNvSpPr/>
              <p:nvPr/>
            </p:nvSpPr>
            <p:spPr>
              <a:xfrm>
                <a:off x="752175" y="1727750"/>
                <a:ext cx="725" cy="475"/>
              </a:xfrm>
              <a:custGeom>
                <a:avLst/>
                <a:gdLst/>
                <a:ahLst/>
                <a:cxnLst/>
                <a:rect l="l" t="t" r="r" b="b"/>
                <a:pathLst>
                  <a:path w="29" h="19" extrusionOk="0">
                    <a:moveTo>
                      <a:pt x="9" y="1"/>
                    </a:moveTo>
                    <a:cubicBezTo>
                      <a:pt x="6" y="1"/>
                      <a:pt x="3" y="2"/>
                      <a:pt x="1" y="3"/>
                    </a:cubicBezTo>
                    <a:cubicBezTo>
                      <a:pt x="12" y="3"/>
                      <a:pt x="12" y="10"/>
                      <a:pt x="12" y="19"/>
                    </a:cubicBezTo>
                    <a:cubicBezTo>
                      <a:pt x="22" y="14"/>
                      <a:pt x="29" y="10"/>
                      <a:pt x="19" y="3"/>
                    </a:cubicBezTo>
                    <a:cubicBezTo>
                      <a:pt x="16"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06" name="Google Shape;6806;p40"/>
              <p:cNvSpPr/>
              <p:nvPr/>
            </p:nvSpPr>
            <p:spPr>
              <a:xfrm>
                <a:off x="684900" y="1722300"/>
                <a:ext cx="80350" cy="55600"/>
              </a:xfrm>
              <a:custGeom>
                <a:avLst/>
                <a:gdLst/>
                <a:ahLst/>
                <a:cxnLst/>
                <a:rect l="l" t="t" r="r" b="b"/>
                <a:pathLst>
                  <a:path w="3214" h="2224" extrusionOk="0">
                    <a:moveTo>
                      <a:pt x="2700" y="219"/>
                    </a:moveTo>
                    <a:cubicBezTo>
                      <a:pt x="2703" y="219"/>
                      <a:pt x="2707" y="220"/>
                      <a:pt x="2710" y="221"/>
                    </a:cubicBezTo>
                    <a:cubicBezTo>
                      <a:pt x="2720" y="228"/>
                      <a:pt x="2713" y="232"/>
                      <a:pt x="2703" y="237"/>
                    </a:cubicBezTo>
                    <a:cubicBezTo>
                      <a:pt x="2703" y="228"/>
                      <a:pt x="2703" y="221"/>
                      <a:pt x="2692" y="221"/>
                    </a:cubicBezTo>
                    <a:cubicBezTo>
                      <a:pt x="2694" y="220"/>
                      <a:pt x="2697" y="219"/>
                      <a:pt x="2700" y="219"/>
                    </a:cubicBezTo>
                    <a:close/>
                    <a:moveTo>
                      <a:pt x="2699" y="253"/>
                    </a:moveTo>
                    <a:cubicBezTo>
                      <a:pt x="2693" y="260"/>
                      <a:pt x="2690" y="263"/>
                      <a:pt x="2690" y="263"/>
                    </a:cubicBezTo>
                    <a:cubicBezTo>
                      <a:pt x="2689" y="263"/>
                      <a:pt x="2692" y="258"/>
                      <a:pt x="2696" y="253"/>
                    </a:cubicBezTo>
                    <a:close/>
                    <a:moveTo>
                      <a:pt x="3084" y="1104"/>
                    </a:moveTo>
                    <a:lnTo>
                      <a:pt x="3084" y="1104"/>
                    </a:lnTo>
                    <a:cubicBezTo>
                      <a:pt x="3082" y="1104"/>
                      <a:pt x="3081" y="1104"/>
                      <a:pt x="3080" y="1105"/>
                    </a:cubicBezTo>
                    <a:lnTo>
                      <a:pt x="3080" y="1105"/>
                    </a:lnTo>
                    <a:cubicBezTo>
                      <a:pt x="3082" y="1105"/>
                      <a:pt x="3083" y="1104"/>
                      <a:pt x="3084" y="1104"/>
                    </a:cubicBezTo>
                    <a:close/>
                    <a:moveTo>
                      <a:pt x="2875" y="1516"/>
                    </a:moveTo>
                    <a:cubicBezTo>
                      <a:pt x="2875" y="1516"/>
                      <a:pt x="2875" y="1516"/>
                      <a:pt x="2875" y="1517"/>
                    </a:cubicBezTo>
                    <a:cubicBezTo>
                      <a:pt x="2875" y="1516"/>
                      <a:pt x="2875" y="1516"/>
                      <a:pt x="2875" y="1516"/>
                    </a:cubicBezTo>
                    <a:close/>
                    <a:moveTo>
                      <a:pt x="2789" y="1533"/>
                    </a:moveTo>
                    <a:cubicBezTo>
                      <a:pt x="2796" y="1544"/>
                      <a:pt x="2792" y="1548"/>
                      <a:pt x="2781" y="1548"/>
                    </a:cubicBezTo>
                    <a:cubicBezTo>
                      <a:pt x="2778" y="1548"/>
                      <a:pt x="2775" y="1547"/>
                      <a:pt x="2771" y="1547"/>
                    </a:cubicBezTo>
                    <a:cubicBezTo>
                      <a:pt x="2771" y="1540"/>
                      <a:pt x="2777" y="1535"/>
                      <a:pt x="2789" y="1533"/>
                    </a:cubicBezTo>
                    <a:close/>
                    <a:moveTo>
                      <a:pt x="791" y="1688"/>
                    </a:moveTo>
                    <a:cubicBezTo>
                      <a:pt x="791" y="1690"/>
                      <a:pt x="792" y="1692"/>
                      <a:pt x="793" y="1694"/>
                    </a:cubicBezTo>
                    <a:lnTo>
                      <a:pt x="793" y="1694"/>
                    </a:lnTo>
                    <a:cubicBezTo>
                      <a:pt x="792" y="1693"/>
                      <a:pt x="792" y="1690"/>
                      <a:pt x="791" y="1688"/>
                    </a:cubicBezTo>
                    <a:close/>
                    <a:moveTo>
                      <a:pt x="1169" y="1746"/>
                    </a:moveTo>
                    <a:lnTo>
                      <a:pt x="1171" y="1758"/>
                    </a:lnTo>
                    <a:cubicBezTo>
                      <a:pt x="1167" y="1760"/>
                      <a:pt x="1165" y="1761"/>
                      <a:pt x="1163" y="1761"/>
                    </a:cubicBezTo>
                    <a:cubicBezTo>
                      <a:pt x="1160" y="1761"/>
                      <a:pt x="1164" y="1754"/>
                      <a:pt x="1169" y="1746"/>
                    </a:cubicBezTo>
                    <a:close/>
                    <a:moveTo>
                      <a:pt x="2420" y="1945"/>
                    </a:moveTo>
                    <a:cubicBezTo>
                      <a:pt x="2425" y="1945"/>
                      <a:pt x="2433" y="1949"/>
                      <a:pt x="2441" y="1952"/>
                    </a:cubicBezTo>
                    <a:cubicBezTo>
                      <a:pt x="2440" y="1960"/>
                      <a:pt x="2439" y="1979"/>
                      <a:pt x="2432" y="1979"/>
                    </a:cubicBezTo>
                    <a:cubicBezTo>
                      <a:pt x="2429" y="1979"/>
                      <a:pt x="2427" y="1978"/>
                      <a:pt x="2423" y="1973"/>
                    </a:cubicBezTo>
                    <a:cubicBezTo>
                      <a:pt x="2414" y="1951"/>
                      <a:pt x="2415" y="1945"/>
                      <a:pt x="2420" y="1945"/>
                    </a:cubicBezTo>
                    <a:close/>
                    <a:moveTo>
                      <a:pt x="2306" y="2027"/>
                    </a:moveTo>
                    <a:lnTo>
                      <a:pt x="2302" y="2029"/>
                    </a:lnTo>
                    <a:cubicBezTo>
                      <a:pt x="2304" y="2029"/>
                      <a:pt x="2305" y="2028"/>
                      <a:pt x="2306" y="2027"/>
                    </a:cubicBezTo>
                    <a:close/>
                    <a:moveTo>
                      <a:pt x="596" y="2067"/>
                    </a:moveTo>
                    <a:lnTo>
                      <a:pt x="598" y="2068"/>
                    </a:lnTo>
                    <a:cubicBezTo>
                      <a:pt x="598" y="2067"/>
                      <a:pt x="597" y="2067"/>
                      <a:pt x="596" y="2067"/>
                    </a:cubicBezTo>
                    <a:close/>
                    <a:moveTo>
                      <a:pt x="1713" y="2209"/>
                    </a:moveTo>
                    <a:lnTo>
                      <a:pt x="1711" y="2210"/>
                    </a:lnTo>
                    <a:cubicBezTo>
                      <a:pt x="1712" y="2209"/>
                      <a:pt x="1712" y="2209"/>
                      <a:pt x="1713" y="2209"/>
                    </a:cubicBezTo>
                    <a:close/>
                    <a:moveTo>
                      <a:pt x="2692" y="0"/>
                    </a:moveTo>
                    <a:lnTo>
                      <a:pt x="2692" y="0"/>
                    </a:lnTo>
                    <a:cubicBezTo>
                      <a:pt x="2641" y="12"/>
                      <a:pt x="2699" y="7"/>
                      <a:pt x="2638" y="24"/>
                    </a:cubicBezTo>
                    <a:cubicBezTo>
                      <a:pt x="2644" y="23"/>
                      <a:pt x="2649" y="22"/>
                      <a:pt x="2653" y="22"/>
                    </a:cubicBezTo>
                    <a:cubicBezTo>
                      <a:pt x="2694" y="22"/>
                      <a:pt x="2659" y="69"/>
                      <a:pt x="2689" y="69"/>
                    </a:cubicBezTo>
                    <a:cubicBezTo>
                      <a:pt x="2693" y="69"/>
                      <a:pt x="2698" y="68"/>
                      <a:pt x="2705" y="66"/>
                    </a:cubicBezTo>
                    <a:lnTo>
                      <a:pt x="2705" y="66"/>
                    </a:lnTo>
                    <a:cubicBezTo>
                      <a:pt x="2649" y="85"/>
                      <a:pt x="2682" y="97"/>
                      <a:pt x="2627" y="123"/>
                    </a:cubicBezTo>
                    <a:cubicBezTo>
                      <a:pt x="2636" y="123"/>
                      <a:pt x="2643" y="121"/>
                      <a:pt x="2648" y="121"/>
                    </a:cubicBezTo>
                    <a:cubicBezTo>
                      <a:pt x="2654" y="121"/>
                      <a:pt x="2656" y="124"/>
                      <a:pt x="2652" y="135"/>
                    </a:cubicBezTo>
                    <a:cubicBezTo>
                      <a:pt x="2657" y="137"/>
                      <a:pt x="2664" y="137"/>
                      <a:pt x="2669" y="140"/>
                    </a:cubicBezTo>
                    <a:cubicBezTo>
                      <a:pt x="2678" y="133"/>
                      <a:pt x="2685" y="130"/>
                      <a:pt x="2694" y="128"/>
                    </a:cubicBezTo>
                    <a:cubicBezTo>
                      <a:pt x="2736" y="135"/>
                      <a:pt x="2736" y="167"/>
                      <a:pt x="2757" y="179"/>
                    </a:cubicBezTo>
                    <a:cubicBezTo>
                      <a:pt x="2755" y="182"/>
                      <a:pt x="2752" y="183"/>
                      <a:pt x="2749" y="183"/>
                    </a:cubicBezTo>
                    <a:cubicBezTo>
                      <a:pt x="2745" y="183"/>
                      <a:pt x="2739" y="181"/>
                      <a:pt x="2732" y="181"/>
                    </a:cubicBezTo>
                    <a:cubicBezTo>
                      <a:pt x="2728" y="181"/>
                      <a:pt x="2724" y="181"/>
                      <a:pt x="2720" y="184"/>
                    </a:cubicBezTo>
                    <a:lnTo>
                      <a:pt x="2752" y="198"/>
                    </a:lnTo>
                    <a:cubicBezTo>
                      <a:pt x="2725" y="201"/>
                      <a:pt x="2707" y="220"/>
                      <a:pt x="2689" y="220"/>
                    </a:cubicBezTo>
                    <a:cubicBezTo>
                      <a:pt x="2681" y="220"/>
                      <a:pt x="2674" y="217"/>
                      <a:pt x="2666" y="209"/>
                    </a:cubicBezTo>
                    <a:lnTo>
                      <a:pt x="2666" y="209"/>
                    </a:lnTo>
                    <a:lnTo>
                      <a:pt x="2669" y="237"/>
                    </a:lnTo>
                    <a:cubicBezTo>
                      <a:pt x="2650" y="253"/>
                      <a:pt x="2645" y="276"/>
                      <a:pt x="2662" y="288"/>
                    </a:cubicBezTo>
                    <a:cubicBezTo>
                      <a:pt x="2658" y="300"/>
                      <a:pt x="2695" y="310"/>
                      <a:pt x="2687" y="310"/>
                    </a:cubicBezTo>
                    <a:cubicBezTo>
                      <a:pt x="2686" y="310"/>
                      <a:pt x="2683" y="310"/>
                      <a:pt x="2678" y="309"/>
                    </a:cubicBezTo>
                    <a:lnTo>
                      <a:pt x="2678" y="309"/>
                    </a:lnTo>
                    <a:lnTo>
                      <a:pt x="2708" y="346"/>
                    </a:lnTo>
                    <a:lnTo>
                      <a:pt x="2699" y="348"/>
                    </a:lnTo>
                    <a:cubicBezTo>
                      <a:pt x="2699" y="369"/>
                      <a:pt x="2722" y="385"/>
                      <a:pt x="2733" y="406"/>
                    </a:cubicBezTo>
                    <a:cubicBezTo>
                      <a:pt x="2750" y="427"/>
                      <a:pt x="2745" y="457"/>
                      <a:pt x="2720" y="471"/>
                    </a:cubicBezTo>
                    <a:cubicBezTo>
                      <a:pt x="2731" y="478"/>
                      <a:pt x="2745" y="490"/>
                      <a:pt x="2738" y="508"/>
                    </a:cubicBezTo>
                    <a:lnTo>
                      <a:pt x="2706" y="517"/>
                    </a:lnTo>
                    <a:cubicBezTo>
                      <a:pt x="2720" y="529"/>
                      <a:pt x="2680" y="561"/>
                      <a:pt x="2715" y="564"/>
                    </a:cubicBezTo>
                    <a:cubicBezTo>
                      <a:pt x="2629" y="589"/>
                      <a:pt x="2703" y="631"/>
                      <a:pt x="2689" y="657"/>
                    </a:cubicBezTo>
                    <a:lnTo>
                      <a:pt x="2733" y="657"/>
                    </a:lnTo>
                    <a:cubicBezTo>
                      <a:pt x="2733" y="673"/>
                      <a:pt x="2745" y="689"/>
                      <a:pt x="2761" y="710"/>
                    </a:cubicBezTo>
                    <a:lnTo>
                      <a:pt x="2798" y="708"/>
                    </a:lnTo>
                    <a:lnTo>
                      <a:pt x="2798" y="708"/>
                    </a:lnTo>
                    <a:cubicBezTo>
                      <a:pt x="2831" y="724"/>
                      <a:pt x="2773" y="754"/>
                      <a:pt x="2775" y="782"/>
                    </a:cubicBezTo>
                    <a:cubicBezTo>
                      <a:pt x="2761" y="779"/>
                      <a:pt x="2764" y="772"/>
                      <a:pt x="2773" y="768"/>
                    </a:cubicBezTo>
                    <a:lnTo>
                      <a:pt x="2773" y="768"/>
                    </a:lnTo>
                    <a:cubicBezTo>
                      <a:pt x="2687" y="796"/>
                      <a:pt x="2831" y="844"/>
                      <a:pt x="2764" y="872"/>
                    </a:cubicBezTo>
                    <a:cubicBezTo>
                      <a:pt x="2777" y="881"/>
                      <a:pt x="2773" y="886"/>
                      <a:pt x="2761" y="891"/>
                    </a:cubicBezTo>
                    <a:lnTo>
                      <a:pt x="2759" y="888"/>
                    </a:lnTo>
                    <a:cubicBezTo>
                      <a:pt x="2759" y="891"/>
                      <a:pt x="2759" y="891"/>
                      <a:pt x="2759" y="893"/>
                    </a:cubicBezTo>
                    <a:cubicBezTo>
                      <a:pt x="2752" y="895"/>
                      <a:pt x="2745" y="898"/>
                      <a:pt x="2738" y="900"/>
                    </a:cubicBezTo>
                    <a:cubicBezTo>
                      <a:pt x="2745" y="900"/>
                      <a:pt x="2752" y="898"/>
                      <a:pt x="2759" y="895"/>
                    </a:cubicBezTo>
                    <a:cubicBezTo>
                      <a:pt x="2761" y="905"/>
                      <a:pt x="2764" y="914"/>
                      <a:pt x="2771" y="921"/>
                    </a:cubicBezTo>
                    <a:lnTo>
                      <a:pt x="2731" y="919"/>
                    </a:lnTo>
                    <a:lnTo>
                      <a:pt x="2731" y="921"/>
                    </a:lnTo>
                    <a:cubicBezTo>
                      <a:pt x="2718" y="927"/>
                      <a:pt x="2737" y="931"/>
                      <a:pt x="2763" y="931"/>
                    </a:cubicBezTo>
                    <a:cubicBezTo>
                      <a:pt x="2768" y="931"/>
                      <a:pt x="2774" y="931"/>
                      <a:pt x="2780" y="930"/>
                    </a:cubicBezTo>
                    <a:cubicBezTo>
                      <a:pt x="2787" y="937"/>
                      <a:pt x="2794" y="942"/>
                      <a:pt x="2801" y="946"/>
                    </a:cubicBezTo>
                    <a:cubicBezTo>
                      <a:pt x="2798" y="946"/>
                      <a:pt x="2796" y="946"/>
                      <a:pt x="2794" y="946"/>
                    </a:cubicBezTo>
                    <a:cubicBezTo>
                      <a:pt x="2743" y="946"/>
                      <a:pt x="2812" y="974"/>
                      <a:pt x="2754" y="974"/>
                    </a:cubicBezTo>
                    <a:cubicBezTo>
                      <a:pt x="2752" y="974"/>
                      <a:pt x="2750" y="974"/>
                      <a:pt x="2747" y="974"/>
                    </a:cubicBezTo>
                    <a:lnTo>
                      <a:pt x="2747" y="974"/>
                    </a:lnTo>
                    <a:cubicBezTo>
                      <a:pt x="2780" y="986"/>
                      <a:pt x="2764" y="1021"/>
                      <a:pt x="2833" y="1041"/>
                    </a:cubicBezTo>
                    <a:cubicBezTo>
                      <a:pt x="2824" y="1039"/>
                      <a:pt x="2817" y="1041"/>
                      <a:pt x="2819" y="1037"/>
                    </a:cubicBezTo>
                    <a:lnTo>
                      <a:pt x="2819" y="1037"/>
                    </a:lnTo>
                    <a:cubicBezTo>
                      <a:pt x="2808" y="1044"/>
                      <a:pt x="2796" y="1053"/>
                      <a:pt x="2815" y="1067"/>
                    </a:cubicBezTo>
                    <a:lnTo>
                      <a:pt x="2764" y="1058"/>
                    </a:lnTo>
                    <a:lnTo>
                      <a:pt x="2764" y="1058"/>
                    </a:lnTo>
                    <a:lnTo>
                      <a:pt x="2824" y="1099"/>
                    </a:lnTo>
                    <a:cubicBezTo>
                      <a:pt x="2816" y="1101"/>
                      <a:pt x="2808" y="1102"/>
                      <a:pt x="2800" y="1102"/>
                    </a:cubicBezTo>
                    <a:cubicBezTo>
                      <a:pt x="2778" y="1102"/>
                      <a:pt x="2755" y="1095"/>
                      <a:pt x="2736" y="1081"/>
                    </a:cubicBezTo>
                    <a:lnTo>
                      <a:pt x="2736" y="1081"/>
                    </a:lnTo>
                    <a:cubicBezTo>
                      <a:pt x="2784" y="1127"/>
                      <a:pt x="2750" y="1111"/>
                      <a:pt x="2798" y="1157"/>
                    </a:cubicBezTo>
                    <a:lnTo>
                      <a:pt x="2768" y="1146"/>
                    </a:lnTo>
                    <a:lnTo>
                      <a:pt x="2768" y="1146"/>
                    </a:lnTo>
                    <a:cubicBezTo>
                      <a:pt x="2764" y="1154"/>
                      <a:pt x="2796" y="1181"/>
                      <a:pt x="2778" y="1181"/>
                    </a:cubicBezTo>
                    <a:cubicBezTo>
                      <a:pt x="2776" y="1181"/>
                      <a:pt x="2775" y="1181"/>
                      <a:pt x="2773" y="1180"/>
                    </a:cubicBezTo>
                    <a:cubicBezTo>
                      <a:pt x="2738" y="1180"/>
                      <a:pt x="2726" y="1206"/>
                      <a:pt x="2710" y="1236"/>
                    </a:cubicBezTo>
                    <a:cubicBezTo>
                      <a:pt x="2696" y="1266"/>
                      <a:pt x="2678" y="1301"/>
                      <a:pt x="2641" y="1303"/>
                    </a:cubicBezTo>
                    <a:cubicBezTo>
                      <a:pt x="2731" y="1340"/>
                      <a:pt x="2587" y="1306"/>
                      <a:pt x="2652" y="1345"/>
                    </a:cubicBezTo>
                    <a:cubicBezTo>
                      <a:pt x="2629" y="1336"/>
                      <a:pt x="2615" y="1336"/>
                      <a:pt x="2601" y="1320"/>
                    </a:cubicBezTo>
                    <a:lnTo>
                      <a:pt x="2601" y="1320"/>
                    </a:lnTo>
                    <a:cubicBezTo>
                      <a:pt x="2606" y="1354"/>
                      <a:pt x="2546" y="1336"/>
                      <a:pt x="2590" y="1387"/>
                    </a:cubicBezTo>
                    <a:cubicBezTo>
                      <a:pt x="2567" y="1375"/>
                      <a:pt x="2564" y="1364"/>
                      <a:pt x="2550" y="1357"/>
                    </a:cubicBezTo>
                    <a:lnTo>
                      <a:pt x="2550" y="1357"/>
                    </a:lnTo>
                    <a:cubicBezTo>
                      <a:pt x="2552" y="1361"/>
                      <a:pt x="2559" y="1371"/>
                      <a:pt x="2553" y="1371"/>
                    </a:cubicBezTo>
                    <a:cubicBezTo>
                      <a:pt x="2551" y="1371"/>
                      <a:pt x="2550" y="1371"/>
                      <a:pt x="2548" y="1371"/>
                    </a:cubicBezTo>
                    <a:cubicBezTo>
                      <a:pt x="2536" y="1364"/>
                      <a:pt x="2536" y="1357"/>
                      <a:pt x="2529" y="1347"/>
                    </a:cubicBezTo>
                    <a:lnTo>
                      <a:pt x="2529" y="1347"/>
                    </a:lnTo>
                    <a:cubicBezTo>
                      <a:pt x="2516" y="1371"/>
                      <a:pt x="2573" y="1412"/>
                      <a:pt x="2627" y="1452"/>
                    </a:cubicBezTo>
                    <a:cubicBezTo>
                      <a:pt x="2620" y="1451"/>
                      <a:pt x="2615" y="1450"/>
                      <a:pt x="2610" y="1450"/>
                    </a:cubicBezTo>
                    <a:cubicBezTo>
                      <a:pt x="2591" y="1450"/>
                      <a:pt x="2595" y="1460"/>
                      <a:pt x="2618" y="1489"/>
                    </a:cubicBezTo>
                    <a:cubicBezTo>
                      <a:pt x="2597" y="1482"/>
                      <a:pt x="2573" y="1475"/>
                      <a:pt x="2578" y="1456"/>
                    </a:cubicBezTo>
                    <a:lnTo>
                      <a:pt x="2578" y="1456"/>
                    </a:lnTo>
                    <a:cubicBezTo>
                      <a:pt x="2569" y="1463"/>
                      <a:pt x="2513" y="1484"/>
                      <a:pt x="2553" y="1519"/>
                    </a:cubicBezTo>
                    <a:cubicBezTo>
                      <a:pt x="2550" y="1518"/>
                      <a:pt x="2549" y="1517"/>
                      <a:pt x="2547" y="1517"/>
                    </a:cubicBezTo>
                    <a:cubicBezTo>
                      <a:pt x="2540" y="1517"/>
                      <a:pt x="2539" y="1527"/>
                      <a:pt x="2541" y="1533"/>
                    </a:cubicBezTo>
                    <a:cubicBezTo>
                      <a:pt x="2522" y="1547"/>
                      <a:pt x="2518" y="1544"/>
                      <a:pt x="2504" y="1563"/>
                    </a:cubicBezTo>
                    <a:lnTo>
                      <a:pt x="2516" y="1565"/>
                    </a:lnTo>
                    <a:cubicBezTo>
                      <a:pt x="2555" y="1616"/>
                      <a:pt x="2511" y="1588"/>
                      <a:pt x="2502" y="1607"/>
                    </a:cubicBezTo>
                    <a:lnTo>
                      <a:pt x="2497" y="1602"/>
                    </a:lnTo>
                    <a:cubicBezTo>
                      <a:pt x="2491" y="1602"/>
                      <a:pt x="2486" y="1601"/>
                      <a:pt x="2482" y="1601"/>
                    </a:cubicBezTo>
                    <a:cubicBezTo>
                      <a:pt x="2449" y="1601"/>
                      <a:pt x="2478" y="1621"/>
                      <a:pt x="2450" y="1621"/>
                    </a:cubicBezTo>
                    <a:cubicBezTo>
                      <a:pt x="2445" y="1621"/>
                      <a:pt x="2438" y="1620"/>
                      <a:pt x="2427" y="1619"/>
                    </a:cubicBezTo>
                    <a:lnTo>
                      <a:pt x="2427" y="1619"/>
                    </a:lnTo>
                    <a:lnTo>
                      <a:pt x="2455" y="1646"/>
                    </a:lnTo>
                    <a:cubicBezTo>
                      <a:pt x="2471" y="1668"/>
                      <a:pt x="2470" y="1674"/>
                      <a:pt x="2461" y="1674"/>
                    </a:cubicBezTo>
                    <a:cubicBezTo>
                      <a:pt x="2449" y="1674"/>
                      <a:pt x="2420" y="1661"/>
                      <a:pt x="2403" y="1661"/>
                    </a:cubicBezTo>
                    <a:cubicBezTo>
                      <a:pt x="2396" y="1661"/>
                      <a:pt x="2390" y="1663"/>
                      <a:pt x="2390" y="1672"/>
                    </a:cubicBezTo>
                    <a:lnTo>
                      <a:pt x="2411" y="1684"/>
                    </a:lnTo>
                    <a:cubicBezTo>
                      <a:pt x="2412" y="1688"/>
                      <a:pt x="2410" y="1690"/>
                      <a:pt x="2407" y="1690"/>
                    </a:cubicBezTo>
                    <a:cubicBezTo>
                      <a:pt x="2389" y="1690"/>
                      <a:pt x="2309" y="1614"/>
                      <a:pt x="2295" y="1612"/>
                    </a:cubicBezTo>
                    <a:cubicBezTo>
                      <a:pt x="2288" y="1607"/>
                      <a:pt x="2293" y="1600"/>
                      <a:pt x="2293" y="1593"/>
                    </a:cubicBezTo>
                    <a:cubicBezTo>
                      <a:pt x="2285" y="1590"/>
                      <a:pt x="2280" y="1588"/>
                      <a:pt x="2277" y="1588"/>
                    </a:cubicBezTo>
                    <a:cubicBezTo>
                      <a:pt x="2259" y="1588"/>
                      <a:pt x="2316" y="1640"/>
                      <a:pt x="2302" y="1660"/>
                    </a:cubicBezTo>
                    <a:cubicBezTo>
                      <a:pt x="2285" y="1641"/>
                      <a:pt x="2271" y="1602"/>
                      <a:pt x="2254" y="1602"/>
                    </a:cubicBezTo>
                    <a:cubicBezTo>
                      <a:pt x="2253" y="1602"/>
                      <a:pt x="2252" y="1602"/>
                      <a:pt x="2251" y="1602"/>
                    </a:cubicBezTo>
                    <a:cubicBezTo>
                      <a:pt x="2250" y="1601"/>
                      <a:pt x="2249" y="1601"/>
                      <a:pt x="2248" y="1601"/>
                    </a:cubicBezTo>
                    <a:cubicBezTo>
                      <a:pt x="2239" y="1601"/>
                      <a:pt x="2247" y="1674"/>
                      <a:pt x="2221" y="1674"/>
                    </a:cubicBezTo>
                    <a:cubicBezTo>
                      <a:pt x="2217" y="1674"/>
                      <a:pt x="2211" y="1672"/>
                      <a:pt x="2205" y="1667"/>
                    </a:cubicBezTo>
                    <a:lnTo>
                      <a:pt x="2205" y="1667"/>
                    </a:lnTo>
                    <a:cubicBezTo>
                      <a:pt x="2221" y="1684"/>
                      <a:pt x="2235" y="1700"/>
                      <a:pt x="2233" y="1718"/>
                    </a:cubicBezTo>
                    <a:cubicBezTo>
                      <a:pt x="2231" y="1720"/>
                      <a:pt x="2228" y="1721"/>
                      <a:pt x="2225" y="1721"/>
                    </a:cubicBezTo>
                    <a:cubicBezTo>
                      <a:pt x="2211" y="1721"/>
                      <a:pt x="2187" y="1704"/>
                      <a:pt x="2172" y="1704"/>
                    </a:cubicBezTo>
                    <a:cubicBezTo>
                      <a:pt x="2162" y="1704"/>
                      <a:pt x="2157" y="1711"/>
                      <a:pt x="2161" y="1735"/>
                    </a:cubicBezTo>
                    <a:cubicBezTo>
                      <a:pt x="2159" y="1730"/>
                      <a:pt x="2154" y="1725"/>
                      <a:pt x="2152" y="1721"/>
                    </a:cubicBezTo>
                    <a:cubicBezTo>
                      <a:pt x="2145" y="1741"/>
                      <a:pt x="2119" y="1762"/>
                      <a:pt x="2124" y="1799"/>
                    </a:cubicBezTo>
                    <a:cubicBezTo>
                      <a:pt x="2108" y="1772"/>
                      <a:pt x="2097" y="1762"/>
                      <a:pt x="2088" y="1762"/>
                    </a:cubicBezTo>
                    <a:cubicBezTo>
                      <a:pt x="2077" y="1762"/>
                      <a:pt x="2070" y="1773"/>
                      <a:pt x="2061" y="1786"/>
                    </a:cubicBezTo>
                    <a:cubicBezTo>
                      <a:pt x="2054" y="1798"/>
                      <a:pt x="2047" y="1810"/>
                      <a:pt x="2038" y="1810"/>
                    </a:cubicBezTo>
                    <a:cubicBezTo>
                      <a:pt x="2031" y="1810"/>
                      <a:pt x="2024" y="1800"/>
                      <a:pt x="2015" y="1772"/>
                    </a:cubicBezTo>
                    <a:lnTo>
                      <a:pt x="1973" y="1790"/>
                    </a:lnTo>
                    <a:lnTo>
                      <a:pt x="1971" y="1776"/>
                    </a:lnTo>
                    <a:cubicBezTo>
                      <a:pt x="1941" y="1776"/>
                      <a:pt x="1936" y="1806"/>
                      <a:pt x="1931" y="1834"/>
                    </a:cubicBezTo>
                    <a:cubicBezTo>
                      <a:pt x="1924" y="1827"/>
                      <a:pt x="1927" y="1816"/>
                      <a:pt x="1924" y="1811"/>
                    </a:cubicBezTo>
                    <a:cubicBezTo>
                      <a:pt x="1910" y="1806"/>
                      <a:pt x="1899" y="1803"/>
                      <a:pt x="1891" y="1803"/>
                    </a:cubicBezTo>
                    <a:cubicBezTo>
                      <a:pt x="1873" y="1803"/>
                      <a:pt x="1867" y="1819"/>
                      <a:pt x="1848" y="1864"/>
                    </a:cubicBezTo>
                    <a:lnTo>
                      <a:pt x="1839" y="1827"/>
                    </a:lnTo>
                    <a:cubicBezTo>
                      <a:pt x="1837" y="1830"/>
                      <a:pt x="1835" y="1832"/>
                      <a:pt x="1832" y="1832"/>
                    </a:cubicBezTo>
                    <a:cubicBezTo>
                      <a:pt x="1819" y="1832"/>
                      <a:pt x="1790" y="1804"/>
                      <a:pt x="1762" y="1804"/>
                    </a:cubicBezTo>
                    <a:cubicBezTo>
                      <a:pt x="1752" y="1804"/>
                      <a:pt x="1741" y="1808"/>
                      <a:pt x="1732" y="1820"/>
                    </a:cubicBezTo>
                    <a:cubicBezTo>
                      <a:pt x="1732" y="1816"/>
                      <a:pt x="1732" y="1809"/>
                      <a:pt x="1734" y="1802"/>
                    </a:cubicBezTo>
                    <a:lnTo>
                      <a:pt x="1734" y="1802"/>
                    </a:lnTo>
                    <a:cubicBezTo>
                      <a:pt x="1727" y="1809"/>
                      <a:pt x="1720" y="1812"/>
                      <a:pt x="1712" y="1812"/>
                    </a:cubicBezTo>
                    <a:cubicBezTo>
                      <a:pt x="1686" y="1812"/>
                      <a:pt x="1658" y="1778"/>
                      <a:pt x="1636" y="1778"/>
                    </a:cubicBezTo>
                    <a:cubicBezTo>
                      <a:pt x="1622" y="1778"/>
                      <a:pt x="1611" y="1792"/>
                      <a:pt x="1604" y="1839"/>
                    </a:cubicBezTo>
                    <a:lnTo>
                      <a:pt x="1570" y="1874"/>
                    </a:lnTo>
                    <a:cubicBezTo>
                      <a:pt x="1611" y="1885"/>
                      <a:pt x="1560" y="1936"/>
                      <a:pt x="1577" y="1959"/>
                    </a:cubicBezTo>
                    <a:cubicBezTo>
                      <a:pt x="1575" y="1960"/>
                      <a:pt x="1574" y="1960"/>
                      <a:pt x="1572" y="1960"/>
                    </a:cubicBezTo>
                    <a:cubicBezTo>
                      <a:pt x="1555" y="1960"/>
                      <a:pt x="1537" y="1915"/>
                      <a:pt x="1556" y="1908"/>
                    </a:cubicBezTo>
                    <a:lnTo>
                      <a:pt x="1556" y="1908"/>
                    </a:lnTo>
                    <a:lnTo>
                      <a:pt x="1558" y="1915"/>
                    </a:lnTo>
                    <a:cubicBezTo>
                      <a:pt x="1572" y="1841"/>
                      <a:pt x="1507" y="1888"/>
                      <a:pt x="1514" y="1834"/>
                    </a:cubicBezTo>
                    <a:cubicBezTo>
                      <a:pt x="1431" y="1832"/>
                      <a:pt x="1361" y="1776"/>
                      <a:pt x="1292" y="1758"/>
                    </a:cubicBezTo>
                    <a:lnTo>
                      <a:pt x="1285" y="1816"/>
                    </a:lnTo>
                    <a:lnTo>
                      <a:pt x="1254" y="1804"/>
                    </a:lnTo>
                    <a:cubicBezTo>
                      <a:pt x="1252" y="1791"/>
                      <a:pt x="1254" y="1764"/>
                      <a:pt x="1272" y="1764"/>
                    </a:cubicBezTo>
                    <a:cubicBezTo>
                      <a:pt x="1273" y="1764"/>
                      <a:pt x="1275" y="1764"/>
                      <a:pt x="1278" y="1765"/>
                    </a:cubicBezTo>
                    <a:cubicBezTo>
                      <a:pt x="1277" y="1756"/>
                      <a:pt x="1274" y="1753"/>
                      <a:pt x="1270" y="1753"/>
                    </a:cubicBezTo>
                    <a:cubicBezTo>
                      <a:pt x="1258" y="1753"/>
                      <a:pt x="1233" y="1787"/>
                      <a:pt x="1231" y="1797"/>
                    </a:cubicBezTo>
                    <a:cubicBezTo>
                      <a:pt x="1194" y="1762"/>
                      <a:pt x="1264" y="1735"/>
                      <a:pt x="1252" y="1730"/>
                    </a:cubicBezTo>
                    <a:lnTo>
                      <a:pt x="1231" y="1730"/>
                    </a:lnTo>
                    <a:lnTo>
                      <a:pt x="1236" y="1737"/>
                    </a:lnTo>
                    <a:cubicBezTo>
                      <a:pt x="1218" y="1755"/>
                      <a:pt x="1210" y="1775"/>
                      <a:pt x="1191" y="1775"/>
                    </a:cubicBezTo>
                    <a:cubicBezTo>
                      <a:pt x="1189" y="1775"/>
                      <a:pt x="1186" y="1775"/>
                      <a:pt x="1183" y="1774"/>
                    </a:cubicBezTo>
                    <a:cubicBezTo>
                      <a:pt x="1169" y="1758"/>
                      <a:pt x="1183" y="1737"/>
                      <a:pt x="1176" y="1735"/>
                    </a:cubicBezTo>
                    <a:cubicBezTo>
                      <a:pt x="1176" y="1731"/>
                      <a:pt x="1176" y="1729"/>
                      <a:pt x="1172" y="1729"/>
                    </a:cubicBezTo>
                    <a:cubicBezTo>
                      <a:pt x="1171" y="1729"/>
                      <a:pt x="1169" y="1729"/>
                      <a:pt x="1166" y="1730"/>
                    </a:cubicBezTo>
                    <a:lnTo>
                      <a:pt x="1127" y="1716"/>
                    </a:lnTo>
                    <a:lnTo>
                      <a:pt x="1134" y="1765"/>
                    </a:lnTo>
                    <a:cubicBezTo>
                      <a:pt x="1111" y="1783"/>
                      <a:pt x="1097" y="1756"/>
                      <a:pt x="1103" y="1809"/>
                    </a:cubicBezTo>
                    <a:lnTo>
                      <a:pt x="1103" y="1809"/>
                    </a:lnTo>
                    <a:cubicBezTo>
                      <a:pt x="1092" y="1726"/>
                      <a:pt x="965" y="1762"/>
                      <a:pt x="953" y="1737"/>
                    </a:cubicBezTo>
                    <a:cubicBezTo>
                      <a:pt x="938" y="1754"/>
                      <a:pt x="916" y="1764"/>
                      <a:pt x="894" y="1764"/>
                    </a:cubicBezTo>
                    <a:cubicBezTo>
                      <a:pt x="887" y="1764"/>
                      <a:pt x="879" y="1762"/>
                      <a:pt x="872" y="1760"/>
                    </a:cubicBezTo>
                    <a:lnTo>
                      <a:pt x="872" y="1760"/>
                    </a:lnTo>
                    <a:cubicBezTo>
                      <a:pt x="878" y="1769"/>
                      <a:pt x="879" y="1814"/>
                      <a:pt x="860" y="1814"/>
                    </a:cubicBezTo>
                    <a:cubicBezTo>
                      <a:pt x="859" y="1814"/>
                      <a:pt x="857" y="1814"/>
                      <a:pt x="856" y="1813"/>
                    </a:cubicBezTo>
                    <a:cubicBezTo>
                      <a:pt x="869" y="1710"/>
                      <a:pt x="815" y="1764"/>
                      <a:pt x="793" y="1694"/>
                    </a:cubicBezTo>
                    <a:lnTo>
                      <a:pt x="793" y="1694"/>
                    </a:lnTo>
                    <a:cubicBezTo>
                      <a:pt x="801" y="1736"/>
                      <a:pt x="718" y="1705"/>
                      <a:pt x="747" y="1774"/>
                    </a:cubicBezTo>
                    <a:cubicBezTo>
                      <a:pt x="726" y="1765"/>
                      <a:pt x="744" y="1735"/>
                      <a:pt x="728" y="1709"/>
                    </a:cubicBezTo>
                    <a:lnTo>
                      <a:pt x="728" y="1709"/>
                    </a:lnTo>
                    <a:cubicBezTo>
                      <a:pt x="715" y="1720"/>
                      <a:pt x="701" y="1724"/>
                      <a:pt x="686" y="1724"/>
                    </a:cubicBezTo>
                    <a:cubicBezTo>
                      <a:pt x="652" y="1724"/>
                      <a:pt x="615" y="1705"/>
                      <a:pt x="577" y="1705"/>
                    </a:cubicBezTo>
                    <a:cubicBezTo>
                      <a:pt x="567" y="1705"/>
                      <a:pt x="557" y="1706"/>
                      <a:pt x="547" y="1709"/>
                    </a:cubicBezTo>
                    <a:cubicBezTo>
                      <a:pt x="547" y="1723"/>
                      <a:pt x="561" y="1744"/>
                      <a:pt x="550" y="1765"/>
                    </a:cubicBezTo>
                    <a:lnTo>
                      <a:pt x="508" y="1700"/>
                    </a:lnTo>
                    <a:cubicBezTo>
                      <a:pt x="497" y="1707"/>
                      <a:pt x="503" y="1751"/>
                      <a:pt x="493" y="1751"/>
                    </a:cubicBezTo>
                    <a:cubicBezTo>
                      <a:pt x="489" y="1751"/>
                      <a:pt x="485" y="1747"/>
                      <a:pt x="478" y="1737"/>
                    </a:cubicBezTo>
                    <a:lnTo>
                      <a:pt x="478" y="1737"/>
                    </a:lnTo>
                    <a:cubicBezTo>
                      <a:pt x="482" y="1748"/>
                      <a:pt x="492" y="1765"/>
                      <a:pt x="482" y="1772"/>
                    </a:cubicBezTo>
                    <a:cubicBezTo>
                      <a:pt x="462" y="1764"/>
                      <a:pt x="443" y="1761"/>
                      <a:pt x="424" y="1761"/>
                    </a:cubicBezTo>
                    <a:cubicBezTo>
                      <a:pt x="379" y="1761"/>
                      <a:pt x="338" y="1778"/>
                      <a:pt x="297" y="1792"/>
                    </a:cubicBezTo>
                    <a:cubicBezTo>
                      <a:pt x="267" y="1805"/>
                      <a:pt x="235" y="1812"/>
                      <a:pt x="203" y="1812"/>
                    </a:cubicBezTo>
                    <a:cubicBezTo>
                      <a:pt x="167" y="1812"/>
                      <a:pt x="130" y="1803"/>
                      <a:pt x="98" y="1786"/>
                    </a:cubicBezTo>
                    <a:lnTo>
                      <a:pt x="98" y="1786"/>
                    </a:lnTo>
                    <a:cubicBezTo>
                      <a:pt x="123" y="1806"/>
                      <a:pt x="112" y="1811"/>
                      <a:pt x="100" y="1816"/>
                    </a:cubicBezTo>
                    <a:cubicBezTo>
                      <a:pt x="109" y="1820"/>
                      <a:pt x="112" y="1850"/>
                      <a:pt x="118" y="1867"/>
                    </a:cubicBezTo>
                    <a:lnTo>
                      <a:pt x="51" y="1832"/>
                    </a:lnTo>
                    <a:lnTo>
                      <a:pt x="51" y="1832"/>
                    </a:lnTo>
                    <a:cubicBezTo>
                      <a:pt x="63" y="1885"/>
                      <a:pt x="0" y="1853"/>
                      <a:pt x="14" y="1904"/>
                    </a:cubicBezTo>
                    <a:lnTo>
                      <a:pt x="26" y="1888"/>
                    </a:lnTo>
                    <a:cubicBezTo>
                      <a:pt x="28" y="1952"/>
                      <a:pt x="102" y="2003"/>
                      <a:pt x="128" y="2075"/>
                    </a:cubicBezTo>
                    <a:cubicBezTo>
                      <a:pt x="127" y="2060"/>
                      <a:pt x="131" y="2055"/>
                      <a:pt x="137" y="2055"/>
                    </a:cubicBezTo>
                    <a:cubicBezTo>
                      <a:pt x="152" y="2055"/>
                      <a:pt x="181" y="2087"/>
                      <a:pt x="200" y="2087"/>
                    </a:cubicBezTo>
                    <a:cubicBezTo>
                      <a:pt x="210" y="2087"/>
                      <a:pt x="218" y="2078"/>
                      <a:pt x="218" y="2050"/>
                    </a:cubicBezTo>
                    <a:cubicBezTo>
                      <a:pt x="230" y="2064"/>
                      <a:pt x="220" y="2075"/>
                      <a:pt x="230" y="2092"/>
                    </a:cubicBezTo>
                    <a:cubicBezTo>
                      <a:pt x="228" y="2065"/>
                      <a:pt x="233" y="2053"/>
                      <a:pt x="246" y="2053"/>
                    </a:cubicBezTo>
                    <a:cubicBezTo>
                      <a:pt x="250" y="2053"/>
                      <a:pt x="254" y="2055"/>
                      <a:pt x="260" y="2057"/>
                    </a:cubicBezTo>
                    <a:lnTo>
                      <a:pt x="260" y="2066"/>
                    </a:lnTo>
                    <a:cubicBezTo>
                      <a:pt x="277" y="2059"/>
                      <a:pt x="292" y="2056"/>
                      <a:pt x="306" y="2056"/>
                    </a:cubicBezTo>
                    <a:cubicBezTo>
                      <a:pt x="338" y="2056"/>
                      <a:pt x="368" y="2069"/>
                      <a:pt x="411" y="2075"/>
                    </a:cubicBezTo>
                    <a:lnTo>
                      <a:pt x="399" y="2038"/>
                    </a:lnTo>
                    <a:lnTo>
                      <a:pt x="399" y="2038"/>
                    </a:lnTo>
                    <a:cubicBezTo>
                      <a:pt x="413" y="2041"/>
                      <a:pt x="418" y="2052"/>
                      <a:pt x="427" y="2059"/>
                    </a:cubicBezTo>
                    <a:cubicBezTo>
                      <a:pt x="428" y="2035"/>
                      <a:pt x="421" y="2032"/>
                      <a:pt x="414" y="2032"/>
                    </a:cubicBezTo>
                    <a:cubicBezTo>
                      <a:pt x="411" y="2032"/>
                      <a:pt x="408" y="2032"/>
                      <a:pt x="406" y="2032"/>
                    </a:cubicBezTo>
                    <a:cubicBezTo>
                      <a:pt x="397" y="2032"/>
                      <a:pt x="390" y="2029"/>
                      <a:pt x="390" y="2001"/>
                    </a:cubicBezTo>
                    <a:lnTo>
                      <a:pt x="390" y="2001"/>
                    </a:lnTo>
                    <a:cubicBezTo>
                      <a:pt x="402" y="2025"/>
                      <a:pt x="417" y="2030"/>
                      <a:pt x="432" y="2030"/>
                    </a:cubicBezTo>
                    <a:cubicBezTo>
                      <a:pt x="445" y="2030"/>
                      <a:pt x="457" y="2027"/>
                      <a:pt x="469" y="2027"/>
                    </a:cubicBezTo>
                    <a:cubicBezTo>
                      <a:pt x="486" y="2027"/>
                      <a:pt x="502" y="2034"/>
                      <a:pt x="513" y="2066"/>
                    </a:cubicBezTo>
                    <a:cubicBezTo>
                      <a:pt x="533" y="2064"/>
                      <a:pt x="499" y="2024"/>
                      <a:pt x="520" y="2022"/>
                    </a:cubicBezTo>
                    <a:lnTo>
                      <a:pt x="520" y="2022"/>
                    </a:lnTo>
                    <a:lnTo>
                      <a:pt x="529" y="2045"/>
                    </a:lnTo>
                    <a:lnTo>
                      <a:pt x="529" y="2015"/>
                    </a:lnTo>
                    <a:cubicBezTo>
                      <a:pt x="543" y="2020"/>
                      <a:pt x="554" y="2047"/>
                      <a:pt x="557" y="2066"/>
                    </a:cubicBezTo>
                    <a:cubicBezTo>
                      <a:pt x="556" y="2066"/>
                      <a:pt x="556" y="2066"/>
                      <a:pt x="556" y="2066"/>
                    </a:cubicBezTo>
                    <a:cubicBezTo>
                      <a:pt x="553" y="2066"/>
                      <a:pt x="549" y="2073"/>
                      <a:pt x="545" y="2075"/>
                    </a:cubicBezTo>
                    <a:cubicBezTo>
                      <a:pt x="550" y="2081"/>
                      <a:pt x="555" y="2084"/>
                      <a:pt x="561" y="2084"/>
                    </a:cubicBezTo>
                    <a:cubicBezTo>
                      <a:pt x="575" y="2084"/>
                      <a:pt x="589" y="2067"/>
                      <a:pt x="596" y="2067"/>
                    </a:cubicBezTo>
                    <a:cubicBezTo>
                      <a:pt x="596" y="2067"/>
                      <a:pt x="596" y="2067"/>
                      <a:pt x="596" y="2067"/>
                    </a:cubicBezTo>
                    <a:lnTo>
                      <a:pt x="596" y="2067"/>
                    </a:lnTo>
                    <a:lnTo>
                      <a:pt x="577" y="2057"/>
                    </a:lnTo>
                    <a:cubicBezTo>
                      <a:pt x="631" y="2029"/>
                      <a:pt x="698" y="2054"/>
                      <a:pt x="751" y="2006"/>
                    </a:cubicBezTo>
                    <a:lnTo>
                      <a:pt x="747" y="1990"/>
                    </a:lnTo>
                    <a:cubicBezTo>
                      <a:pt x="757" y="1981"/>
                      <a:pt x="765" y="1978"/>
                      <a:pt x="771" y="1978"/>
                    </a:cubicBezTo>
                    <a:cubicBezTo>
                      <a:pt x="786" y="1978"/>
                      <a:pt x="791" y="1997"/>
                      <a:pt x="813" y="1997"/>
                    </a:cubicBezTo>
                    <a:cubicBezTo>
                      <a:pt x="817" y="1997"/>
                      <a:pt x="822" y="1996"/>
                      <a:pt x="828" y="1994"/>
                    </a:cubicBezTo>
                    <a:lnTo>
                      <a:pt x="828" y="1994"/>
                    </a:lnTo>
                    <a:lnTo>
                      <a:pt x="826" y="1999"/>
                    </a:lnTo>
                    <a:cubicBezTo>
                      <a:pt x="834" y="1982"/>
                      <a:pt x="846" y="1973"/>
                      <a:pt x="857" y="1973"/>
                    </a:cubicBezTo>
                    <a:cubicBezTo>
                      <a:pt x="858" y="1973"/>
                      <a:pt x="859" y="1973"/>
                      <a:pt x="860" y="1973"/>
                    </a:cubicBezTo>
                    <a:cubicBezTo>
                      <a:pt x="846" y="1994"/>
                      <a:pt x="879" y="2015"/>
                      <a:pt x="863" y="2038"/>
                    </a:cubicBezTo>
                    <a:cubicBezTo>
                      <a:pt x="909" y="2006"/>
                      <a:pt x="886" y="2013"/>
                      <a:pt x="921" y="1948"/>
                    </a:cubicBezTo>
                    <a:lnTo>
                      <a:pt x="925" y="1978"/>
                    </a:lnTo>
                    <a:cubicBezTo>
                      <a:pt x="939" y="1952"/>
                      <a:pt x="941" y="1939"/>
                      <a:pt x="967" y="1934"/>
                    </a:cubicBezTo>
                    <a:lnTo>
                      <a:pt x="967" y="1934"/>
                    </a:lnTo>
                    <a:cubicBezTo>
                      <a:pt x="944" y="1957"/>
                      <a:pt x="974" y="1980"/>
                      <a:pt x="951" y="2010"/>
                    </a:cubicBezTo>
                    <a:cubicBezTo>
                      <a:pt x="960" y="2026"/>
                      <a:pt x="969" y="2032"/>
                      <a:pt x="978" y="2032"/>
                    </a:cubicBezTo>
                    <a:cubicBezTo>
                      <a:pt x="995" y="2032"/>
                      <a:pt x="1011" y="2013"/>
                      <a:pt x="1022" y="2013"/>
                    </a:cubicBezTo>
                    <a:cubicBezTo>
                      <a:pt x="1030" y="2013"/>
                      <a:pt x="1035" y="2022"/>
                      <a:pt x="1037" y="2052"/>
                    </a:cubicBezTo>
                    <a:cubicBezTo>
                      <a:pt x="1074" y="1973"/>
                      <a:pt x="1004" y="2001"/>
                      <a:pt x="1018" y="1985"/>
                    </a:cubicBezTo>
                    <a:cubicBezTo>
                      <a:pt x="1014" y="1960"/>
                      <a:pt x="1038" y="1936"/>
                      <a:pt x="1054" y="1936"/>
                    </a:cubicBezTo>
                    <a:cubicBezTo>
                      <a:pt x="1057" y="1936"/>
                      <a:pt x="1060" y="1937"/>
                      <a:pt x="1062" y="1939"/>
                    </a:cubicBezTo>
                    <a:cubicBezTo>
                      <a:pt x="1078" y="1941"/>
                      <a:pt x="1069" y="2045"/>
                      <a:pt x="1106" y="2050"/>
                    </a:cubicBezTo>
                    <a:cubicBezTo>
                      <a:pt x="1101" y="2050"/>
                      <a:pt x="1101" y="2054"/>
                      <a:pt x="1097" y="2054"/>
                    </a:cubicBezTo>
                    <a:cubicBezTo>
                      <a:pt x="1099" y="2060"/>
                      <a:pt x="1102" y="2061"/>
                      <a:pt x="1105" y="2061"/>
                    </a:cubicBezTo>
                    <a:cubicBezTo>
                      <a:pt x="1112" y="2061"/>
                      <a:pt x="1121" y="2053"/>
                      <a:pt x="1128" y="2053"/>
                    </a:cubicBezTo>
                    <a:cubicBezTo>
                      <a:pt x="1133" y="2053"/>
                      <a:pt x="1138" y="2057"/>
                      <a:pt x="1141" y="2068"/>
                    </a:cubicBezTo>
                    <a:cubicBezTo>
                      <a:pt x="1149" y="2050"/>
                      <a:pt x="1154" y="2048"/>
                      <a:pt x="1158" y="2048"/>
                    </a:cubicBezTo>
                    <a:cubicBezTo>
                      <a:pt x="1160" y="2048"/>
                      <a:pt x="1161" y="2048"/>
                      <a:pt x="1163" y="2048"/>
                    </a:cubicBezTo>
                    <a:cubicBezTo>
                      <a:pt x="1167" y="2048"/>
                      <a:pt x="1172" y="2045"/>
                      <a:pt x="1180" y="2017"/>
                    </a:cubicBezTo>
                    <a:lnTo>
                      <a:pt x="1180" y="2017"/>
                    </a:lnTo>
                    <a:lnTo>
                      <a:pt x="1143" y="2022"/>
                    </a:lnTo>
                    <a:cubicBezTo>
                      <a:pt x="1161" y="2013"/>
                      <a:pt x="1186" y="1972"/>
                      <a:pt x="1209" y="1972"/>
                    </a:cubicBezTo>
                    <a:cubicBezTo>
                      <a:pt x="1216" y="1972"/>
                      <a:pt x="1223" y="1977"/>
                      <a:pt x="1229" y="1987"/>
                    </a:cubicBezTo>
                    <a:cubicBezTo>
                      <a:pt x="1222" y="1999"/>
                      <a:pt x="1213" y="2010"/>
                      <a:pt x="1201" y="2020"/>
                    </a:cubicBezTo>
                    <a:cubicBezTo>
                      <a:pt x="1203" y="2026"/>
                      <a:pt x="1205" y="2028"/>
                      <a:pt x="1208" y="2028"/>
                    </a:cubicBezTo>
                    <a:cubicBezTo>
                      <a:pt x="1211" y="2028"/>
                      <a:pt x="1215" y="2025"/>
                      <a:pt x="1219" y="2025"/>
                    </a:cubicBezTo>
                    <a:cubicBezTo>
                      <a:pt x="1223" y="2025"/>
                      <a:pt x="1226" y="2027"/>
                      <a:pt x="1229" y="2034"/>
                    </a:cubicBezTo>
                    <a:cubicBezTo>
                      <a:pt x="1219" y="2058"/>
                      <a:pt x="1210" y="2062"/>
                      <a:pt x="1199" y="2062"/>
                    </a:cubicBezTo>
                    <a:cubicBezTo>
                      <a:pt x="1193" y="2062"/>
                      <a:pt x="1187" y="2061"/>
                      <a:pt x="1180" y="2061"/>
                    </a:cubicBezTo>
                    <a:cubicBezTo>
                      <a:pt x="1170" y="2061"/>
                      <a:pt x="1160" y="2064"/>
                      <a:pt x="1148" y="2078"/>
                    </a:cubicBezTo>
                    <a:cubicBezTo>
                      <a:pt x="1149" y="2083"/>
                      <a:pt x="1151" y="2085"/>
                      <a:pt x="1155" y="2085"/>
                    </a:cubicBezTo>
                    <a:cubicBezTo>
                      <a:pt x="1162" y="2085"/>
                      <a:pt x="1173" y="2076"/>
                      <a:pt x="1177" y="2076"/>
                    </a:cubicBezTo>
                    <a:cubicBezTo>
                      <a:pt x="1181" y="2076"/>
                      <a:pt x="1181" y="2083"/>
                      <a:pt x="1171" y="2105"/>
                    </a:cubicBezTo>
                    <a:cubicBezTo>
                      <a:pt x="1183" y="2080"/>
                      <a:pt x="1191" y="2073"/>
                      <a:pt x="1198" y="2073"/>
                    </a:cubicBezTo>
                    <a:cubicBezTo>
                      <a:pt x="1201" y="2073"/>
                      <a:pt x="1205" y="2075"/>
                      <a:pt x="1208" y="2078"/>
                    </a:cubicBezTo>
                    <a:cubicBezTo>
                      <a:pt x="1213" y="2081"/>
                      <a:pt x="1219" y="2086"/>
                      <a:pt x="1227" y="2086"/>
                    </a:cubicBezTo>
                    <a:cubicBezTo>
                      <a:pt x="1235" y="2086"/>
                      <a:pt x="1244" y="2082"/>
                      <a:pt x="1257" y="2068"/>
                    </a:cubicBezTo>
                    <a:lnTo>
                      <a:pt x="1257" y="2068"/>
                    </a:lnTo>
                    <a:lnTo>
                      <a:pt x="1245" y="2105"/>
                    </a:lnTo>
                    <a:cubicBezTo>
                      <a:pt x="1249" y="2099"/>
                      <a:pt x="1264" y="2087"/>
                      <a:pt x="1271" y="2087"/>
                    </a:cubicBezTo>
                    <a:cubicBezTo>
                      <a:pt x="1272" y="2087"/>
                      <a:pt x="1272" y="2087"/>
                      <a:pt x="1273" y="2087"/>
                    </a:cubicBezTo>
                    <a:lnTo>
                      <a:pt x="1245" y="2131"/>
                    </a:lnTo>
                    <a:cubicBezTo>
                      <a:pt x="1251" y="2125"/>
                      <a:pt x="1257" y="2122"/>
                      <a:pt x="1261" y="2122"/>
                    </a:cubicBezTo>
                    <a:cubicBezTo>
                      <a:pt x="1281" y="2122"/>
                      <a:pt x="1290" y="2163"/>
                      <a:pt x="1309" y="2163"/>
                    </a:cubicBezTo>
                    <a:cubicBezTo>
                      <a:pt x="1312" y="2163"/>
                      <a:pt x="1314" y="2163"/>
                      <a:pt x="1317" y="2161"/>
                    </a:cubicBezTo>
                    <a:cubicBezTo>
                      <a:pt x="1264" y="2152"/>
                      <a:pt x="1315" y="2115"/>
                      <a:pt x="1298" y="2082"/>
                    </a:cubicBezTo>
                    <a:cubicBezTo>
                      <a:pt x="1307" y="2077"/>
                      <a:pt x="1314" y="2075"/>
                      <a:pt x="1319" y="2075"/>
                    </a:cubicBezTo>
                    <a:cubicBezTo>
                      <a:pt x="1358" y="2075"/>
                      <a:pt x="1326" y="2180"/>
                      <a:pt x="1386" y="2180"/>
                    </a:cubicBezTo>
                    <a:cubicBezTo>
                      <a:pt x="1387" y="2180"/>
                      <a:pt x="1388" y="2180"/>
                      <a:pt x="1390" y="2180"/>
                    </a:cubicBezTo>
                    <a:lnTo>
                      <a:pt x="1390" y="2180"/>
                    </a:lnTo>
                    <a:cubicBezTo>
                      <a:pt x="1390" y="2180"/>
                      <a:pt x="1390" y="2180"/>
                      <a:pt x="1390" y="2180"/>
                    </a:cubicBezTo>
                    <a:cubicBezTo>
                      <a:pt x="1390" y="2180"/>
                      <a:pt x="1391" y="2180"/>
                      <a:pt x="1391" y="2180"/>
                    </a:cubicBezTo>
                    <a:lnTo>
                      <a:pt x="1391" y="2180"/>
                    </a:lnTo>
                    <a:cubicBezTo>
                      <a:pt x="1391" y="2180"/>
                      <a:pt x="1390" y="2180"/>
                      <a:pt x="1390" y="2180"/>
                    </a:cubicBezTo>
                    <a:lnTo>
                      <a:pt x="1390" y="2180"/>
                    </a:lnTo>
                    <a:cubicBezTo>
                      <a:pt x="1378" y="2179"/>
                      <a:pt x="1357" y="2151"/>
                      <a:pt x="1375" y="2136"/>
                    </a:cubicBezTo>
                    <a:lnTo>
                      <a:pt x="1375" y="2136"/>
                    </a:lnTo>
                    <a:cubicBezTo>
                      <a:pt x="1391" y="2147"/>
                      <a:pt x="1403" y="2166"/>
                      <a:pt x="1410" y="2184"/>
                    </a:cubicBezTo>
                    <a:cubicBezTo>
                      <a:pt x="1458" y="2182"/>
                      <a:pt x="1407" y="2145"/>
                      <a:pt x="1431" y="2124"/>
                    </a:cubicBezTo>
                    <a:lnTo>
                      <a:pt x="1431" y="2124"/>
                    </a:lnTo>
                    <a:cubicBezTo>
                      <a:pt x="1433" y="2136"/>
                      <a:pt x="1436" y="2141"/>
                      <a:pt x="1439" y="2141"/>
                    </a:cubicBezTo>
                    <a:cubicBezTo>
                      <a:pt x="1449" y="2141"/>
                      <a:pt x="1462" y="2104"/>
                      <a:pt x="1477" y="2094"/>
                    </a:cubicBezTo>
                    <a:lnTo>
                      <a:pt x="1477" y="2094"/>
                    </a:lnTo>
                    <a:lnTo>
                      <a:pt x="1475" y="2133"/>
                    </a:lnTo>
                    <a:cubicBezTo>
                      <a:pt x="1481" y="2137"/>
                      <a:pt x="1486" y="2138"/>
                      <a:pt x="1490" y="2138"/>
                    </a:cubicBezTo>
                    <a:cubicBezTo>
                      <a:pt x="1515" y="2138"/>
                      <a:pt x="1505" y="2081"/>
                      <a:pt x="1525" y="2081"/>
                    </a:cubicBezTo>
                    <a:cubicBezTo>
                      <a:pt x="1529" y="2081"/>
                      <a:pt x="1534" y="2083"/>
                      <a:pt x="1540" y="2087"/>
                    </a:cubicBezTo>
                    <a:lnTo>
                      <a:pt x="1514" y="2140"/>
                    </a:lnTo>
                    <a:lnTo>
                      <a:pt x="1542" y="2126"/>
                    </a:lnTo>
                    <a:lnTo>
                      <a:pt x="1542" y="2126"/>
                    </a:lnTo>
                    <a:lnTo>
                      <a:pt x="1533" y="2170"/>
                    </a:lnTo>
                    <a:cubicBezTo>
                      <a:pt x="1548" y="2156"/>
                      <a:pt x="1557" y="2151"/>
                      <a:pt x="1567" y="2151"/>
                    </a:cubicBezTo>
                    <a:cubicBezTo>
                      <a:pt x="1575" y="2151"/>
                      <a:pt x="1584" y="2155"/>
                      <a:pt x="1598" y="2161"/>
                    </a:cubicBezTo>
                    <a:cubicBezTo>
                      <a:pt x="1593" y="2133"/>
                      <a:pt x="1602" y="2092"/>
                      <a:pt x="1628" y="2092"/>
                    </a:cubicBezTo>
                    <a:cubicBezTo>
                      <a:pt x="1639" y="2111"/>
                      <a:pt x="1625" y="2123"/>
                      <a:pt x="1638" y="2123"/>
                    </a:cubicBezTo>
                    <a:cubicBezTo>
                      <a:pt x="1641" y="2123"/>
                      <a:pt x="1645" y="2123"/>
                      <a:pt x="1651" y="2122"/>
                    </a:cubicBezTo>
                    <a:lnTo>
                      <a:pt x="1651" y="2122"/>
                    </a:lnTo>
                    <a:cubicBezTo>
                      <a:pt x="1646" y="2139"/>
                      <a:pt x="1641" y="2158"/>
                      <a:pt x="1633" y="2158"/>
                    </a:cubicBezTo>
                    <a:cubicBezTo>
                      <a:pt x="1630" y="2158"/>
                      <a:pt x="1625" y="2153"/>
                      <a:pt x="1621" y="2140"/>
                    </a:cubicBezTo>
                    <a:cubicBezTo>
                      <a:pt x="1618" y="2154"/>
                      <a:pt x="1611" y="2166"/>
                      <a:pt x="1611" y="2177"/>
                    </a:cubicBezTo>
                    <a:cubicBezTo>
                      <a:pt x="1618" y="2187"/>
                      <a:pt x="1626" y="2191"/>
                      <a:pt x="1635" y="2191"/>
                    </a:cubicBezTo>
                    <a:cubicBezTo>
                      <a:pt x="1648" y="2191"/>
                      <a:pt x="1661" y="2183"/>
                      <a:pt x="1669" y="2182"/>
                    </a:cubicBezTo>
                    <a:cubicBezTo>
                      <a:pt x="1662" y="2182"/>
                      <a:pt x="1658" y="2180"/>
                      <a:pt x="1655" y="2175"/>
                    </a:cubicBezTo>
                    <a:lnTo>
                      <a:pt x="1704" y="2119"/>
                    </a:lnTo>
                    <a:lnTo>
                      <a:pt x="1704" y="2119"/>
                    </a:lnTo>
                    <a:cubicBezTo>
                      <a:pt x="1709" y="2131"/>
                      <a:pt x="1709" y="2147"/>
                      <a:pt x="1700" y="2156"/>
                    </a:cubicBezTo>
                    <a:cubicBezTo>
                      <a:pt x="1711" y="2154"/>
                      <a:pt x="1716" y="2136"/>
                      <a:pt x="1730" y="2131"/>
                    </a:cubicBezTo>
                    <a:lnTo>
                      <a:pt x="1730" y="2131"/>
                    </a:lnTo>
                    <a:cubicBezTo>
                      <a:pt x="1727" y="2163"/>
                      <a:pt x="1730" y="2194"/>
                      <a:pt x="1713" y="2209"/>
                    </a:cubicBezTo>
                    <a:lnTo>
                      <a:pt x="1713" y="2209"/>
                    </a:lnTo>
                    <a:lnTo>
                      <a:pt x="1757" y="2173"/>
                    </a:lnTo>
                    <a:cubicBezTo>
                      <a:pt x="1760" y="2187"/>
                      <a:pt x="1785" y="2210"/>
                      <a:pt x="1778" y="2221"/>
                    </a:cubicBezTo>
                    <a:cubicBezTo>
                      <a:pt x="1781" y="2223"/>
                      <a:pt x="1784" y="2223"/>
                      <a:pt x="1786" y="2223"/>
                    </a:cubicBezTo>
                    <a:cubicBezTo>
                      <a:pt x="1811" y="2223"/>
                      <a:pt x="1835" y="2172"/>
                      <a:pt x="1863" y="2172"/>
                    </a:cubicBezTo>
                    <a:cubicBezTo>
                      <a:pt x="1867" y="2172"/>
                      <a:pt x="1872" y="2173"/>
                      <a:pt x="1876" y="2175"/>
                    </a:cubicBezTo>
                    <a:cubicBezTo>
                      <a:pt x="1878" y="2168"/>
                      <a:pt x="1883" y="2161"/>
                      <a:pt x="1887" y="2156"/>
                    </a:cubicBezTo>
                    <a:cubicBezTo>
                      <a:pt x="1907" y="2158"/>
                      <a:pt x="1927" y="2169"/>
                      <a:pt x="1947" y="2169"/>
                    </a:cubicBezTo>
                    <a:cubicBezTo>
                      <a:pt x="1961" y="2169"/>
                      <a:pt x="1974" y="2163"/>
                      <a:pt x="1987" y="2143"/>
                    </a:cubicBezTo>
                    <a:lnTo>
                      <a:pt x="2019" y="2194"/>
                    </a:lnTo>
                    <a:cubicBezTo>
                      <a:pt x="2047" y="2177"/>
                      <a:pt x="1975" y="2131"/>
                      <a:pt x="2019" y="2101"/>
                    </a:cubicBezTo>
                    <a:cubicBezTo>
                      <a:pt x="2024" y="2097"/>
                      <a:pt x="2028" y="2095"/>
                      <a:pt x="2031" y="2095"/>
                    </a:cubicBezTo>
                    <a:cubicBezTo>
                      <a:pt x="2049" y="2095"/>
                      <a:pt x="2047" y="2147"/>
                      <a:pt x="2061" y="2156"/>
                    </a:cubicBezTo>
                    <a:cubicBezTo>
                      <a:pt x="2070" y="2133"/>
                      <a:pt x="2081" y="2088"/>
                      <a:pt x="2107" y="2088"/>
                    </a:cubicBezTo>
                    <a:cubicBezTo>
                      <a:pt x="2114" y="2088"/>
                      <a:pt x="2122" y="2091"/>
                      <a:pt x="2131" y="2098"/>
                    </a:cubicBezTo>
                    <a:cubicBezTo>
                      <a:pt x="2124" y="2112"/>
                      <a:pt x="2112" y="2105"/>
                      <a:pt x="2103" y="2112"/>
                    </a:cubicBezTo>
                    <a:lnTo>
                      <a:pt x="2138" y="2136"/>
                    </a:lnTo>
                    <a:cubicBezTo>
                      <a:pt x="2121" y="2194"/>
                      <a:pt x="2094" y="2182"/>
                      <a:pt x="2131" y="2217"/>
                    </a:cubicBezTo>
                    <a:cubicBezTo>
                      <a:pt x="2103" y="2115"/>
                      <a:pt x="2228" y="2180"/>
                      <a:pt x="2196" y="2075"/>
                    </a:cubicBezTo>
                    <a:lnTo>
                      <a:pt x="2196" y="2075"/>
                    </a:lnTo>
                    <a:lnTo>
                      <a:pt x="2219" y="2092"/>
                    </a:lnTo>
                    <a:cubicBezTo>
                      <a:pt x="2214" y="2092"/>
                      <a:pt x="2214" y="2098"/>
                      <a:pt x="2210" y="2098"/>
                    </a:cubicBezTo>
                    <a:cubicBezTo>
                      <a:pt x="2217" y="2104"/>
                      <a:pt x="2222" y="2106"/>
                      <a:pt x="2225" y="2106"/>
                    </a:cubicBezTo>
                    <a:cubicBezTo>
                      <a:pt x="2247" y="2106"/>
                      <a:pt x="2211" y="2017"/>
                      <a:pt x="2249" y="2017"/>
                    </a:cubicBezTo>
                    <a:cubicBezTo>
                      <a:pt x="2265" y="2020"/>
                      <a:pt x="2281" y="2031"/>
                      <a:pt x="2277" y="2047"/>
                    </a:cubicBezTo>
                    <a:lnTo>
                      <a:pt x="2295" y="2010"/>
                    </a:lnTo>
                    <a:cubicBezTo>
                      <a:pt x="2303" y="2010"/>
                      <a:pt x="2309" y="2022"/>
                      <a:pt x="2306" y="2027"/>
                    </a:cubicBezTo>
                    <a:lnTo>
                      <a:pt x="2306" y="2027"/>
                    </a:lnTo>
                    <a:lnTo>
                      <a:pt x="2344" y="2001"/>
                    </a:lnTo>
                    <a:lnTo>
                      <a:pt x="2344" y="2001"/>
                    </a:lnTo>
                    <a:cubicBezTo>
                      <a:pt x="2344" y="2003"/>
                      <a:pt x="2344" y="2004"/>
                      <a:pt x="2344" y="2006"/>
                    </a:cubicBezTo>
                    <a:lnTo>
                      <a:pt x="2344" y="2001"/>
                    </a:lnTo>
                    <a:lnTo>
                      <a:pt x="2344" y="2001"/>
                    </a:lnTo>
                    <a:lnTo>
                      <a:pt x="2344" y="2001"/>
                    </a:lnTo>
                    <a:cubicBezTo>
                      <a:pt x="2342" y="1982"/>
                      <a:pt x="2344" y="1963"/>
                      <a:pt x="2344" y="1943"/>
                    </a:cubicBezTo>
                    <a:cubicBezTo>
                      <a:pt x="2363" y="1952"/>
                      <a:pt x="2344" y="1957"/>
                      <a:pt x="2353" y="1966"/>
                    </a:cubicBezTo>
                    <a:lnTo>
                      <a:pt x="2365" y="1932"/>
                    </a:lnTo>
                    <a:lnTo>
                      <a:pt x="2365" y="1932"/>
                    </a:lnTo>
                    <a:cubicBezTo>
                      <a:pt x="2388" y="1952"/>
                      <a:pt x="2383" y="1987"/>
                      <a:pt x="2363" y="1990"/>
                    </a:cubicBezTo>
                    <a:cubicBezTo>
                      <a:pt x="2384" y="2013"/>
                      <a:pt x="2394" y="2021"/>
                      <a:pt x="2399" y="2021"/>
                    </a:cubicBezTo>
                    <a:cubicBezTo>
                      <a:pt x="2410" y="2021"/>
                      <a:pt x="2398" y="1982"/>
                      <a:pt x="2428" y="1982"/>
                    </a:cubicBezTo>
                    <a:cubicBezTo>
                      <a:pt x="2434" y="1982"/>
                      <a:pt x="2441" y="1984"/>
                      <a:pt x="2451" y="1987"/>
                    </a:cubicBezTo>
                    <a:lnTo>
                      <a:pt x="2434" y="2013"/>
                    </a:lnTo>
                    <a:cubicBezTo>
                      <a:pt x="2460" y="2037"/>
                      <a:pt x="2474" y="2039"/>
                      <a:pt x="2489" y="2039"/>
                    </a:cubicBezTo>
                    <a:cubicBezTo>
                      <a:pt x="2493" y="2039"/>
                      <a:pt x="2496" y="2039"/>
                      <a:pt x="2500" y="2039"/>
                    </a:cubicBezTo>
                    <a:cubicBezTo>
                      <a:pt x="2510" y="2039"/>
                      <a:pt x="2521" y="2040"/>
                      <a:pt x="2536" y="2045"/>
                    </a:cubicBezTo>
                    <a:cubicBezTo>
                      <a:pt x="2518" y="2034"/>
                      <a:pt x="2430" y="1992"/>
                      <a:pt x="2444" y="1955"/>
                    </a:cubicBezTo>
                    <a:lnTo>
                      <a:pt x="2444" y="1955"/>
                    </a:lnTo>
                    <a:cubicBezTo>
                      <a:pt x="2446" y="1955"/>
                      <a:pt x="2448" y="1955"/>
                      <a:pt x="2450" y="1955"/>
                    </a:cubicBezTo>
                    <a:cubicBezTo>
                      <a:pt x="2459" y="1955"/>
                      <a:pt x="2467" y="1950"/>
                      <a:pt x="2469" y="1929"/>
                    </a:cubicBezTo>
                    <a:cubicBezTo>
                      <a:pt x="2478" y="1943"/>
                      <a:pt x="2485" y="1948"/>
                      <a:pt x="2491" y="1948"/>
                    </a:cubicBezTo>
                    <a:cubicBezTo>
                      <a:pt x="2498" y="1948"/>
                      <a:pt x="2504" y="1940"/>
                      <a:pt x="2513" y="1934"/>
                    </a:cubicBezTo>
                    <a:lnTo>
                      <a:pt x="2543" y="1978"/>
                    </a:lnTo>
                    <a:cubicBezTo>
                      <a:pt x="2553" y="1955"/>
                      <a:pt x="2536" y="1934"/>
                      <a:pt x="2534" y="1908"/>
                    </a:cubicBezTo>
                    <a:cubicBezTo>
                      <a:pt x="2537" y="1907"/>
                      <a:pt x="2540" y="1907"/>
                      <a:pt x="2543" y="1907"/>
                    </a:cubicBezTo>
                    <a:cubicBezTo>
                      <a:pt x="2564" y="1907"/>
                      <a:pt x="2588" y="1932"/>
                      <a:pt x="2611" y="1952"/>
                    </a:cubicBezTo>
                    <a:cubicBezTo>
                      <a:pt x="2648" y="1936"/>
                      <a:pt x="2548" y="1915"/>
                      <a:pt x="2580" y="1883"/>
                    </a:cubicBezTo>
                    <a:cubicBezTo>
                      <a:pt x="2620" y="1881"/>
                      <a:pt x="2624" y="1850"/>
                      <a:pt x="2631" y="1804"/>
                    </a:cubicBezTo>
                    <a:cubicBezTo>
                      <a:pt x="2662" y="1804"/>
                      <a:pt x="2650" y="1832"/>
                      <a:pt x="2666" y="1837"/>
                    </a:cubicBezTo>
                    <a:lnTo>
                      <a:pt x="2655" y="1795"/>
                    </a:lnTo>
                    <a:cubicBezTo>
                      <a:pt x="2655" y="1795"/>
                      <a:pt x="2656" y="1794"/>
                      <a:pt x="2656" y="1794"/>
                    </a:cubicBezTo>
                    <a:cubicBezTo>
                      <a:pt x="2661" y="1794"/>
                      <a:pt x="2666" y="1802"/>
                      <a:pt x="2669" y="1809"/>
                    </a:cubicBezTo>
                    <a:cubicBezTo>
                      <a:pt x="2671" y="1786"/>
                      <a:pt x="2636" y="1769"/>
                      <a:pt x="2643" y="1741"/>
                    </a:cubicBezTo>
                    <a:cubicBezTo>
                      <a:pt x="2633" y="1730"/>
                      <a:pt x="2637" y="1727"/>
                      <a:pt x="2646" y="1727"/>
                    </a:cubicBezTo>
                    <a:cubicBezTo>
                      <a:pt x="2658" y="1727"/>
                      <a:pt x="2678" y="1731"/>
                      <a:pt x="2695" y="1731"/>
                    </a:cubicBezTo>
                    <a:cubicBezTo>
                      <a:pt x="2713" y="1731"/>
                      <a:pt x="2727" y="1725"/>
                      <a:pt x="2717" y="1700"/>
                    </a:cubicBezTo>
                    <a:lnTo>
                      <a:pt x="2717" y="1700"/>
                    </a:lnTo>
                    <a:cubicBezTo>
                      <a:pt x="2733" y="1704"/>
                      <a:pt x="2740" y="1725"/>
                      <a:pt x="2757" y="1737"/>
                    </a:cubicBezTo>
                    <a:cubicBezTo>
                      <a:pt x="2759" y="1697"/>
                      <a:pt x="2752" y="1660"/>
                      <a:pt x="2736" y="1628"/>
                    </a:cubicBezTo>
                    <a:lnTo>
                      <a:pt x="2782" y="1628"/>
                    </a:lnTo>
                    <a:cubicBezTo>
                      <a:pt x="2736" y="1619"/>
                      <a:pt x="2717" y="1570"/>
                      <a:pt x="2699" y="1533"/>
                    </a:cubicBezTo>
                    <a:cubicBezTo>
                      <a:pt x="2678" y="1526"/>
                      <a:pt x="2662" y="1521"/>
                      <a:pt x="2652" y="1519"/>
                    </a:cubicBezTo>
                    <a:lnTo>
                      <a:pt x="2650" y="1477"/>
                    </a:lnTo>
                    <a:lnTo>
                      <a:pt x="2650" y="1477"/>
                    </a:lnTo>
                    <a:cubicBezTo>
                      <a:pt x="2664" y="1484"/>
                      <a:pt x="2678" y="1496"/>
                      <a:pt x="2687" y="1510"/>
                    </a:cubicBezTo>
                    <a:cubicBezTo>
                      <a:pt x="2685" y="1505"/>
                      <a:pt x="2682" y="1500"/>
                      <a:pt x="2680" y="1498"/>
                    </a:cubicBezTo>
                    <a:lnTo>
                      <a:pt x="2680" y="1498"/>
                    </a:lnTo>
                    <a:cubicBezTo>
                      <a:pt x="2708" y="1503"/>
                      <a:pt x="2731" y="1521"/>
                      <a:pt x="2745" y="1544"/>
                    </a:cubicBezTo>
                    <a:cubicBezTo>
                      <a:pt x="2733" y="1542"/>
                      <a:pt x="2722" y="1540"/>
                      <a:pt x="2710" y="1535"/>
                    </a:cubicBezTo>
                    <a:lnTo>
                      <a:pt x="2710" y="1535"/>
                    </a:lnTo>
                    <a:cubicBezTo>
                      <a:pt x="2731" y="1561"/>
                      <a:pt x="2754" y="1584"/>
                      <a:pt x="2780" y="1605"/>
                    </a:cubicBezTo>
                    <a:cubicBezTo>
                      <a:pt x="2777" y="1600"/>
                      <a:pt x="2777" y="1593"/>
                      <a:pt x="2777" y="1586"/>
                    </a:cubicBezTo>
                    <a:lnTo>
                      <a:pt x="2777" y="1586"/>
                    </a:lnTo>
                    <a:cubicBezTo>
                      <a:pt x="2782" y="1593"/>
                      <a:pt x="2787" y="1598"/>
                      <a:pt x="2794" y="1602"/>
                    </a:cubicBezTo>
                    <a:cubicBezTo>
                      <a:pt x="2794" y="1603"/>
                      <a:pt x="2794" y="1603"/>
                      <a:pt x="2795" y="1603"/>
                    </a:cubicBezTo>
                    <a:cubicBezTo>
                      <a:pt x="2797" y="1603"/>
                      <a:pt x="2791" y="1592"/>
                      <a:pt x="2784" y="1582"/>
                    </a:cubicBezTo>
                    <a:lnTo>
                      <a:pt x="2784" y="1582"/>
                    </a:lnTo>
                    <a:lnTo>
                      <a:pt x="2838" y="1609"/>
                    </a:lnTo>
                    <a:lnTo>
                      <a:pt x="2819" y="1593"/>
                    </a:lnTo>
                    <a:lnTo>
                      <a:pt x="2880" y="1575"/>
                    </a:lnTo>
                    <a:cubicBezTo>
                      <a:pt x="2852" y="1512"/>
                      <a:pt x="2791" y="1445"/>
                      <a:pt x="2796" y="1391"/>
                    </a:cubicBezTo>
                    <a:lnTo>
                      <a:pt x="2796" y="1391"/>
                    </a:lnTo>
                    <a:cubicBezTo>
                      <a:pt x="2829" y="1424"/>
                      <a:pt x="2856" y="1429"/>
                      <a:pt x="2903" y="1454"/>
                    </a:cubicBezTo>
                    <a:cubicBezTo>
                      <a:pt x="2896" y="1452"/>
                      <a:pt x="2891" y="1451"/>
                      <a:pt x="2887" y="1451"/>
                    </a:cubicBezTo>
                    <a:cubicBezTo>
                      <a:pt x="2859" y="1451"/>
                      <a:pt x="2897" y="1499"/>
                      <a:pt x="2875" y="1516"/>
                    </a:cubicBezTo>
                    <a:lnTo>
                      <a:pt x="2875" y="1516"/>
                    </a:lnTo>
                    <a:cubicBezTo>
                      <a:pt x="2878" y="1515"/>
                      <a:pt x="2880" y="1514"/>
                      <a:pt x="2883" y="1514"/>
                    </a:cubicBezTo>
                    <a:cubicBezTo>
                      <a:pt x="2895" y="1514"/>
                      <a:pt x="2908" y="1525"/>
                      <a:pt x="2912" y="1531"/>
                    </a:cubicBezTo>
                    <a:cubicBezTo>
                      <a:pt x="2912" y="1531"/>
                      <a:pt x="2907" y="1514"/>
                      <a:pt x="2905" y="1498"/>
                    </a:cubicBezTo>
                    <a:cubicBezTo>
                      <a:pt x="2903" y="1480"/>
                      <a:pt x="2896" y="1463"/>
                      <a:pt x="2896" y="1463"/>
                    </a:cubicBezTo>
                    <a:lnTo>
                      <a:pt x="2896" y="1463"/>
                    </a:lnTo>
                    <a:cubicBezTo>
                      <a:pt x="2911" y="1472"/>
                      <a:pt x="2920" y="1475"/>
                      <a:pt x="2927" y="1475"/>
                    </a:cubicBezTo>
                    <a:cubicBezTo>
                      <a:pt x="2935" y="1475"/>
                      <a:pt x="2940" y="1470"/>
                      <a:pt x="2954" y="1466"/>
                    </a:cubicBezTo>
                    <a:cubicBezTo>
                      <a:pt x="2873" y="1438"/>
                      <a:pt x="2926" y="1403"/>
                      <a:pt x="2910" y="1375"/>
                    </a:cubicBezTo>
                    <a:lnTo>
                      <a:pt x="2910" y="1375"/>
                    </a:lnTo>
                    <a:cubicBezTo>
                      <a:pt x="2935" y="1387"/>
                      <a:pt x="2961" y="1401"/>
                      <a:pt x="2942" y="1422"/>
                    </a:cubicBezTo>
                    <a:cubicBezTo>
                      <a:pt x="3014" y="1419"/>
                      <a:pt x="2868" y="1350"/>
                      <a:pt x="2928" y="1347"/>
                    </a:cubicBezTo>
                    <a:lnTo>
                      <a:pt x="2928" y="1347"/>
                    </a:lnTo>
                    <a:cubicBezTo>
                      <a:pt x="2928" y="1354"/>
                      <a:pt x="2921" y="1354"/>
                      <a:pt x="2935" y="1361"/>
                    </a:cubicBezTo>
                    <a:cubicBezTo>
                      <a:pt x="2921" y="1345"/>
                      <a:pt x="2937" y="1328"/>
                      <a:pt x="2954" y="1328"/>
                    </a:cubicBezTo>
                    <a:cubicBezTo>
                      <a:pt x="2959" y="1328"/>
                      <a:pt x="2965" y="1330"/>
                      <a:pt x="2970" y="1333"/>
                    </a:cubicBezTo>
                    <a:lnTo>
                      <a:pt x="2968" y="1338"/>
                    </a:lnTo>
                    <a:cubicBezTo>
                      <a:pt x="2993" y="1308"/>
                      <a:pt x="3016" y="1227"/>
                      <a:pt x="2949" y="1199"/>
                    </a:cubicBezTo>
                    <a:lnTo>
                      <a:pt x="2949" y="1199"/>
                    </a:lnTo>
                    <a:cubicBezTo>
                      <a:pt x="2956" y="1201"/>
                      <a:pt x="3028" y="1231"/>
                      <a:pt x="3042" y="1238"/>
                    </a:cubicBezTo>
                    <a:cubicBezTo>
                      <a:pt x="3042" y="1238"/>
                      <a:pt x="2991" y="1201"/>
                      <a:pt x="2937" y="1169"/>
                    </a:cubicBezTo>
                    <a:cubicBezTo>
                      <a:pt x="2886" y="1134"/>
                      <a:pt x="2833" y="1104"/>
                      <a:pt x="2833" y="1104"/>
                    </a:cubicBezTo>
                    <a:lnTo>
                      <a:pt x="2833" y="1104"/>
                    </a:lnTo>
                    <a:cubicBezTo>
                      <a:pt x="2891" y="1127"/>
                      <a:pt x="3039" y="1143"/>
                      <a:pt x="3063" y="1185"/>
                    </a:cubicBezTo>
                    <a:cubicBezTo>
                      <a:pt x="3074" y="1178"/>
                      <a:pt x="3088" y="1169"/>
                      <a:pt x="3072" y="1143"/>
                    </a:cubicBezTo>
                    <a:lnTo>
                      <a:pt x="3072" y="1143"/>
                    </a:lnTo>
                    <a:cubicBezTo>
                      <a:pt x="3070" y="1144"/>
                      <a:pt x="3067" y="1144"/>
                      <a:pt x="3063" y="1144"/>
                    </a:cubicBezTo>
                    <a:cubicBezTo>
                      <a:pt x="3039" y="1144"/>
                      <a:pt x="2981" y="1135"/>
                      <a:pt x="2979" y="1125"/>
                    </a:cubicBezTo>
                    <a:cubicBezTo>
                      <a:pt x="3050" y="1120"/>
                      <a:pt x="3020" y="1120"/>
                      <a:pt x="3080" y="1105"/>
                    </a:cubicBezTo>
                    <a:lnTo>
                      <a:pt x="3080" y="1105"/>
                    </a:lnTo>
                    <a:cubicBezTo>
                      <a:pt x="3079" y="1105"/>
                      <a:pt x="3078" y="1105"/>
                      <a:pt x="3077" y="1105"/>
                    </a:cubicBezTo>
                    <a:cubicBezTo>
                      <a:pt x="3051" y="1105"/>
                      <a:pt x="2978" y="1077"/>
                      <a:pt x="2984" y="1065"/>
                    </a:cubicBezTo>
                    <a:lnTo>
                      <a:pt x="2984" y="1065"/>
                    </a:lnTo>
                    <a:cubicBezTo>
                      <a:pt x="3019" y="1072"/>
                      <a:pt x="3051" y="1081"/>
                      <a:pt x="3086" y="1090"/>
                    </a:cubicBezTo>
                    <a:cubicBezTo>
                      <a:pt x="3086" y="1090"/>
                      <a:pt x="3065" y="1076"/>
                      <a:pt x="3044" y="1062"/>
                    </a:cubicBezTo>
                    <a:lnTo>
                      <a:pt x="3002" y="1036"/>
                    </a:lnTo>
                    <a:lnTo>
                      <a:pt x="3002" y="1036"/>
                    </a:lnTo>
                    <a:cubicBezTo>
                      <a:pt x="3016" y="1043"/>
                      <a:pt x="3051" y="1048"/>
                      <a:pt x="3081" y="1048"/>
                    </a:cubicBezTo>
                    <a:cubicBezTo>
                      <a:pt x="3091" y="1048"/>
                      <a:pt x="3101" y="1047"/>
                      <a:pt x="3109" y="1046"/>
                    </a:cubicBezTo>
                    <a:cubicBezTo>
                      <a:pt x="3088" y="1046"/>
                      <a:pt x="3116" y="1016"/>
                      <a:pt x="3109" y="1004"/>
                    </a:cubicBezTo>
                    <a:lnTo>
                      <a:pt x="3109" y="1004"/>
                    </a:lnTo>
                    <a:lnTo>
                      <a:pt x="3084" y="1016"/>
                    </a:lnTo>
                    <a:cubicBezTo>
                      <a:pt x="3104" y="976"/>
                      <a:pt x="2958" y="953"/>
                      <a:pt x="2970" y="916"/>
                    </a:cubicBezTo>
                    <a:lnTo>
                      <a:pt x="2970" y="916"/>
                    </a:lnTo>
                    <a:cubicBezTo>
                      <a:pt x="2983" y="921"/>
                      <a:pt x="3033" y="933"/>
                      <a:pt x="3068" y="933"/>
                    </a:cubicBezTo>
                    <a:cubicBezTo>
                      <a:pt x="3084" y="933"/>
                      <a:pt x="3098" y="931"/>
                      <a:pt x="3102" y="923"/>
                    </a:cubicBezTo>
                    <a:cubicBezTo>
                      <a:pt x="3056" y="907"/>
                      <a:pt x="2875" y="856"/>
                      <a:pt x="2840" y="823"/>
                    </a:cubicBezTo>
                    <a:lnTo>
                      <a:pt x="2868" y="819"/>
                    </a:lnTo>
                    <a:lnTo>
                      <a:pt x="2840" y="791"/>
                    </a:lnTo>
                    <a:lnTo>
                      <a:pt x="2840" y="791"/>
                    </a:lnTo>
                    <a:cubicBezTo>
                      <a:pt x="2937" y="819"/>
                      <a:pt x="3030" y="856"/>
                      <a:pt x="3118" y="905"/>
                    </a:cubicBezTo>
                    <a:cubicBezTo>
                      <a:pt x="3144" y="891"/>
                      <a:pt x="3153" y="905"/>
                      <a:pt x="3153" y="879"/>
                    </a:cubicBezTo>
                    <a:cubicBezTo>
                      <a:pt x="3156" y="878"/>
                      <a:pt x="3160" y="877"/>
                      <a:pt x="3163" y="877"/>
                    </a:cubicBezTo>
                    <a:cubicBezTo>
                      <a:pt x="3177" y="877"/>
                      <a:pt x="3190" y="887"/>
                      <a:pt x="3190" y="902"/>
                    </a:cubicBezTo>
                    <a:lnTo>
                      <a:pt x="3213" y="844"/>
                    </a:lnTo>
                    <a:cubicBezTo>
                      <a:pt x="3155" y="844"/>
                      <a:pt x="3160" y="796"/>
                      <a:pt x="3111" y="796"/>
                    </a:cubicBezTo>
                    <a:lnTo>
                      <a:pt x="3141" y="828"/>
                    </a:lnTo>
                    <a:lnTo>
                      <a:pt x="3167" y="863"/>
                    </a:lnTo>
                    <a:cubicBezTo>
                      <a:pt x="3109" y="861"/>
                      <a:pt x="3009" y="817"/>
                      <a:pt x="3023" y="779"/>
                    </a:cubicBezTo>
                    <a:cubicBezTo>
                      <a:pt x="3027" y="778"/>
                      <a:pt x="3033" y="777"/>
                      <a:pt x="3041" y="777"/>
                    </a:cubicBezTo>
                    <a:cubicBezTo>
                      <a:pt x="3072" y="777"/>
                      <a:pt x="3127" y="791"/>
                      <a:pt x="3144" y="791"/>
                    </a:cubicBezTo>
                    <a:cubicBezTo>
                      <a:pt x="3123" y="784"/>
                      <a:pt x="3107" y="752"/>
                      <a:pt x="3121" y="747"/>
                    </a:cubicBezTo>
                    <a:lnTo>
                      <a:pt x="3121" y="747"/>
                    </a:lnTo>
                    <a:lnTo>
                      <a:pt x="3151" y="766"/>
                    </a:lnTo>
                    <a:cubicBezTo>
                      <a:pt x="3172" y="742"/>
                      <a:pt x="3074" y="728"/>
                      <a:pt x="3128" y="701"/>
                    </a:cubicBezTo>
                    <a:cubicBezTo>
                      <a:pt x="3132" y="689"/>
                      <a:pt x="3202" y="668"/>
                      <a:pt x="3167" y="668"/>
                    </a:cubicBezTo>
                    <a:cubicBezTo>
                      <a:pt x="3084" y="683"/>
                      <a:pt x="3000" y="690"/>
                      <a:pt x="2917" y="690"/>
                    </a:cubicBezTo>
                    <a:cubicBezTo>
                      <a:pt x="2896" y="690"/>
                      <a:pt x="2875" y="690"/>
                      <a:pt x="2854" y="689"/>
                    </a:cubicBezTo>
                    <a:cubicBezTo>
                      <a:pt x="2882" y="666"/>
                      <a:pt x="2912" y="647"/>
                      <a:pt x="2944" y="631"/>
                    </a:cubicBezTo>
                    <a:cubicBezTo>
                      <a:pt x="2956" y="627"/>
                      <a:pt x="2969" y="625"/>
                      <a:pt x="2982" y="625"/>
                    </a:cubicBezTo>
                    <a:cubicBezTo>
                      <a:pt x="3015" y="625"/>
                      <a:pt x="3053" y="635"/>
                      <a:pt x="3083" y="635"/>
                    </a:cubicBezTo>
                    <a:cubicBezTo>
                      <a:pt x="3092" y="635"/>
                      <a:pt x="3101" y="634"/>
                      <a:pt x="3109" y="631"/>
                    </a:cubicBezTo>
                    <a:cubicBezTo>
                      <a:pt x="3095" y="629"/>
                      <a:pt x="3081" y="626"/>
                      <a:pt x="3067" y="619"/>
                    </a:cubicBezTo>
                    <a:cubicBezTo>
                      <a:pt x="3081" y="610"/>
                      <a:pt x="3116" y="619"/>
                      <a:pt x="3107" y="601"/>
                    </a:cubicBezTo>
                    <a:cubicBezTo>
                      <a:pt x="3067" y="601"/>
                      <a:pt x="3082" y="581"/>
                      <a:pt x="3079" y="581"/>
                    </a:cubicBezTo>
                    <a:cubicBezTo>
                      <a:pt x="3078" y="581"/>
                      <a:pt x="3073" y="585"/>
                      <a:pt x="3058" y="596"/>
                    </a:cubicBezTo>
                    <a:cubicBezTo>
                      <a:pt x="3039" y="578"/>
                      <a:pt x="3067" y="573"/>
                      <a:pt x="3063" y="550"/>
                    </a:cubicBezTo>
                    <a:lnTo>
                      <a:pt x="3063" y="550"/>
                    </a:lnTo>
                    <a:cubicBezTo>
                      <a:pt x="3050" y="552"/>
                      <a:pt x="3038" y="552"/>
                      <a:pt x="3025" y="552"/>
                    </a:cubicBezTo>
                    <a:cubicBezTo>
                      <a:pt x="2987" y="552"/>
                      <a:pt x="2949" y="544"/>
                      <a:pt x="2914" y="527"/>
                    </a:cubicBezTo>
                    <a:cubicBezTo>
                      <a:pt x="2931" y="527"/>
                      <a:pt x="2944" y="522"/>
                      <a:pt x="2956" y="517"/>
                    </a:cubicBezTo>
                    <a:cubicBezTo>
                      <a:pt x="2956" y="478"/>
                      <a:pt x="2977" y="453"/>
                      <a:pt x="2970" y="418"/>
                    </a:cubicBezTo>
                    <a:cubicBezTo>
                      <a:pt x="2983" y="411"/>
                      <a:pt x="2993" y="392"/>
                      <a:pt x="3014" y="392"/>
                    </a:cubicBezTo>
                    <a:cubicBezTo>
                      <a:pt x="3016" y="392"/>
                      <a:pt x="3019" y="392"/>
                      <a:pt x="3021" y="392"/>
                    </a:cubicBezTo>
                    <a:cubicBezTo>
                      <a:pt x="3012" y="388"/>
                      <a:pt x="2991" y="388"/>
                      <a:pt x="2986" y="378"/>
                    </a:cubicBezTo>
                    <a:cubicBezTo>
                      <a:pt x="2997" y="371"/>
                      <a:pt x="3003" y="368"/>
                      <a:pt x="3007" y="368"/>
                    </a:cubicBezTo>
                    <a:cubicBezTo>
                      <a:pt x="3017" y="368"/>
                      <a:pt x="3016" y="380"/>
                      <a:pt x="3029" y="380"/>
                    </a:cubicBezTo>
                    <a:cubicBezTo>
                      <a:pt x="3035" y="380"/>
                      <a:pt x="3043" y="378"/>
                      <a:pt x="3056" y="371"/>
                    </a:cubicBezTo>
                    <a:lnTo>
                      <a:pt x="3056" y="371"/>
                    </a:lnTo>
                    <a:cubicBezTo>
                      <a:pt x="3051" y="372"/>
                      <a:pt x="3047" y="373"/>
                      <a:pt x="3043" y="373"/>
                    </a:cubicBezTo>
                    <a:cubicBezTo>
                      <a:pt x="3016" y="373"/>
                      <a:pt x="2999" y="354"/>
                      <a:pt x="2979" y="344"/>
                    </a:cubicBezTo>
                    <a:lnTo>
                      <a:pt x="2979" y="344"/>
                    </a:lnTo>
                    <a:cubicBezTo>
                      <a:pt x="2931" y="357"/>
                      <a:pt x="2977" y="381"/>
                      <a:pt x="3002" y="390"/>
                    </a:cubicBezTo>
                    <a:cubicBezTo>
                      <a:pt x="2982" y="394"/>
                      <a:pt x="2960" y="396"/>
                      <a:pt x="2940" y="396"/>
                    </a:cubicBezTo>
                    <a:cubicBezTo>
                      <a:pt x="2887" y="396"/>
                      <a:pt x="2838" y="383"/>
                      <a:pt x="2808" y="360"/>
                    </a:cubicBezTo>
                    <a:cubicBezTo>
                      <a:pt x="2782" y="330"/>
                      <a:pt x="2849" y="339"/>
                      <a:pt x="2838" y="334"/>
                    </a:cubicBezTo>
                    <a:cubicBezTo>
                      <a:pt x="2840" y="276"/>
                      <a:pt x="2706" y="306"/>
                      <a:pt x="2750" y="249"/>
                    </a:cubicBezTo>
                    <a:cubicBezTo>
                      <a:pt x="2791" y="223"/>
                      <a:pt x="2840" y="237"/>
                      <a:pt x="2873" y="228"/>
                    </a:cubicBezTo>
                    <a:lnTo>
                      <a:pt x="2873" y="228"/>
                    </a:lnTo>
                    <a:cubicBezTo>
                      <a:pt x="2891" y="251"/>
                      <a:pt x="2847" y="269"/>
                      <a:pt x="2854" y="286"/>
                    </a:cubicBezTo>
                    <a:lnTo>
                      <a:pt x="2870" y="262"/>
                    </a:lnTo>
                    <a:cubicBezTo>
                      <a:pt x="2886" y="267"/>
                      <a:pt x="2900" y="283"/>
                      <a:pt x="2889" y="293"/>
                    </a:cubicBezTo>
                    <a:cubicBezTo>
                      <a:pt x="2926" y="272"/>
                      <a:pt x="2882" y="198"/>
                      <a:pt x="2917" y="151"/>
                    </a:cubicBezTo>
                    <a:cubicBezTo>
                      <a:pt x="2904" y="148"/>
                      <a:pt x="2892" y="139"/>
                      <a:pt x="2879" y="139"/>
                    </a:cubicBezTo>
                    <a:cubicBezTo>
                      <a:pt x="2874" y="139"/>
                      <a:pt x="2870" y="140"/>
                      <a:pt x="2866" y="142"/>
                    </a:cubicBezTo>
                    <a:lnTo>
                      <a:pt x="2875" y="153"/>
                    </a:lnTo>
                    <a:cubicBezTo>
                      <a:pt x="2868" y="157"/>
                      <a:pt x="2862" y="158"/>
                      <a:pt x="2856" y="158"/>
                    </a:cubicBezTo>
                    <a:cubicBezTo>
                      <a:pt x="2838" y="158"/>
                      <a:pt x="2826" y="146"/>
                      <a:pt x="2816" y="146"/>
                    </a:cubicBezTo>
                    <a:cubicBezTo>
                      <a:pt x="2812" y="146"/>
                      <a:pt x="2809" y="147"/>
                      <a:pt x="2805" y="151"/>
                    </a:cubicBezTo>
                    <a:cubicBezTo>
                      <a:pt x="2777" y="135"/>
                      <a:pt x="2736" y="114"/>
                      <a:pt x="2754" y="84"/>
                    </a:cubicBezTo>
                    <a:lnTo>
                      <a:pt x="2803" y="78"/>
                    </a:lnTo>
                    <a:lnTo>
                      <a:pt x="2803" y="78"/>
                    </a:lnTo>
                    <a:cubicBezTo>
                      <a:pt x="2789" y="81"/>
                      <a:pt x="2779" y="99"/>
                      <a:pt x="2794" y="105"/>
                    </a:cubicBezTo>
                    <a:cubicBezTo>
                      <a:pt x="2771" y="93"/>
                      <a:pt x="2861" y="61"/>
                      <a:pt x="2794" y="49"/>
                    </a:cubicBezTo>
                    <a:lnTo>
                      <a:pt x="2794" y="49"/>
                    </a:lnTo>
                    <a:lnTo>
                      <a:pt x="2759" y="70"/>
                    </a:lnTo>
                    <a:cubicBezTo>
                      <a:pt x="2731" y="51"/>
                      <a:pt x="2675" y="26"/>
                      <a:pt x="2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07" name="Google Shape;6807;p40"/>
              <p:cNvSpPr/>
              <p:nvPr/>
            </p:nvSpPr>
            <p:spPr>
              <a:xfrm>
                <a:off x="754375" y="1762350"/>
                <a:ext cx="500" cy="250"/>
              </a:xfrm>
              <a:custGeom>
                <a:avLst/>
                <a:gdLst/>
                <a:ahLst/>
                <a:cxnLst/>
                <a:rect l="l" t="t" r="r" b="b"/>
                <a:pathLst>
                  <a:path w="20" h="10" extrusionOk="0">
                    <a:moveTo>
                      <a:pt x="1" y="0"/>
                    </a:moveTo>
                    <a:lnTo>
                      <a:pt x="1" y="0"/>
                    </a:lnTo>
                    <a:cubicBezTo>
                      <a:pt x="3" y="7"/>
                      <a:pt x="12" y="10"/>
                      <a:pt x="19" y="10"/>
                    </a:cubicBezTo>
                    <a:cubicBezTo>
                      <a:pt x="12" y="7"/>
                      <a:pt x="5"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08" name="Google Shape;6808;p40"/>
              <p:cNvSpPr/>
              <p:nvPr/>
            </p:nvSpPr>
            <p:spPr>
              <a:xfrm>
                <a:off x="731775" y="1776650"/>
                <a:ext cx="25" cy="200"/>
              </a:xfrm>
              <a:custGeom>
                <a:avLst/>
                <a:gdLst/>
                <a:ahLst/>
                <a:cxnLst/>
                <a:rect l="l" t="t" r="r" b="b"/>
                <a:pathLst>
                  <a:path w="1" h="8" extrusionOk="0">
                    <a:moveTo>
                      <a:pt x="1" y="1"/>
                    </a:moveTo>
                    <a:lnTo>
                      <a:pt x="1" y="1"/>
                    </a:lnTo>
                    <a:cubicBezTo>
                      <a:pt x="1" y="1"/>
                      <a:pt x="1" y="6"/>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09" name="Google Shape;6809;p40"/>
              <p:cNvSpPr/>
              <p:nvPr/>
            </p:nvSpPr>
            <p:spPr>
              <a:xfrm>
                <a:off x="762500" y="1737725"/>
                <a:ext cx="550" cy="300"/>
              </a:xfrm>
              <a:custGeom>
                <a:avLst/>
                <a:gdLst/>
                <a:ahLst/>
                <a:cxnLst/>
                <a:rect l="l" t="t" r="r" b="b"/>
                <a:pathLst>
                  <a:path w="22" h="12" extrusionOk="0">
                    <a:moveTo>
                      <a:pt x="21" y="0"/>
                    </a:moveTo>
                    <a:lnTo>
                      <a:pt x="21" y="0"/>
                    </a:lnTo>
                    <a:cubicBezTo>
                      <a:pt x="17" y="5"/>
                      <a:pt x="10" y="9"/>
                      <a:pt x="0" y="12"/>
                    </a:cubicBezTo>
                    <a:cubicBezTo>
                      <a:pt x="12" y="12"/>
                      <a:pt x="19" y="7"/>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10" name="Google Shape;6810;p40"/>
              <p:cNvSpPr/>
              <p:nvPr/>
            </p:nvSpPr>
            <p:spPr>
              <a:xfrm>
                <a:off x="750550" y="1723800"/>
                <a:ext cx="675" cy="500"/>
              </a:xfrm>
              <a:custGeom>
                <a:avLst/>
                <a:gdLst/>
                <a:ahLst/>
                <a:cxnLst/>
                <a:rect l="l" t="t" r="r" b="b"/>
                <a:pathLst>
                  <a:path w="27" h="20" extrusionOk="0">
                    <a:moveTo>
                      <a:pt x="1" y="1"/>
                    </a:moveTo>
                    <a:lnTo>
                      <a:pt x="1" y="1"/>
                    </a:lnTo>
                    <a:cubicBezTo>
                      <a:pt x="1" y="1"/>
                      <a:pt x="1" y="1"/>
                      <a:pt x="1" y="1"/>
                    </a:cubicBezTo>
                    <a:lnTo>
                      <a:pt x="1" y="1"/>
                    </a:lnTo>
                    <a:lnTo>
                      <a:pt x="1" y="1"/>
                    </a:lnTo>
                    <a:close/>
                    <a:moveTo>
                      <a:pt x="26" y="1"/>
                    </a:moveTo>
                    <a:cubicBezTo>
                      <a:pt x="20" y="1"/>
                      <a:pt x="12" y="3"/>
                      <a:pt x="6" y="3"/>
                    </a:cubicBezTo>
                    <a:cubicBezTo>
                      <a:pt x="4" y="3"/>
                      <a:pt x="2" y="2"/>
                      <a:pt x="1" y="1"/>
                    </a:cubicBezTo>
                    <a:lnTo>
                      <a:pt x="1" y="1"/>
                    </a:lnTo>
                    <a:lnTo>
                      <a:pt x="12" y="19"/>
                    </a:lnTo>
                    <a:cubicBezTo>
                      <a:pt x="10" y="10"/>
                      <a:pt x="19" y="5"/>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11" name="Google Shape;6811;p40"/>
              <p:cNvSpPr/>
              <p:nvPr/>
            </p:nvSpPr>
            <p:spPr>
              <a:xfrm>
                <a:off x="756400" y="1719575"/>
                <a:ext cx="625" cy="375"/>
              </a:xfrm>
              <a:custGeom>
                <a:avLst/>
                <a:gdLst/>
                <a:ahLst/>
                <a:cxnLst/>
                <a:rect l="l" t="t" r="r" b="b"/>
                <a:pathLst>
                  <a:path w="25" h="15" extrusionOk="0">
                    <a:moveTo>
                      <a:pt x="1" y="1"/>
                    </a:moveTo>
                    <a:cubicBezTo>
                      <a:pt x="1" y="8"/>
                      <a:pt x="8" y="14"/>
                      <a:pt x="15" y="14"/>
                    </a:cubicBezTo>
                    <a:cubicBezTo>
                      <a:pt x="19" y="14"/>
                      <a:pt x="22" y="13"/>
                      <a:pt x="24" y="10"/>
                    </a:cubicBezTo>
                    <a:cubicBezTo>
                      <a:pt x="20" y="5"/>
                      <a:pt x="24" y="3"/>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12" name="Google Shape;6812;p40"/>
              <p:cNvSpPr/>
              <p:nvPr/>
            </p:nvSpPr>
            <p:spPr>
              <a:xfrm>
                <a:off x="753300" y="1722600"/>
                <a:ext cx="1525" cy="700"/>
              </a:xfrm>
              <a:custGeom>
                <a:avLst/>
                <a:gdLst/>
                <a:ahLst/>
                <a:cxnLst/>
                <a:rect l="l" t="t" r="r" b="b"/>
                <a:pathLst>
                  <a:path w="61" h="28" extrusionOk="0">
                    <a:moveTo>
                      <a:pt x="44" y="0"/>
                    </a:moveTo>
                    <a:lnTo>
                      <a:pt x="44" y="2"/>
                    </a:lnTo>
                    <a:cubicBezTo>
                      <a:pt x="38" y="2"/>
                      <a:pt x="34" y="2"/>
                      <a:pt x="30" y="2"/>
                    </a:cubicBezTo>
                    <a:cubicBezTo>
                      <a:pt x="1" y="2"/>
                      <a:pt x="13" y="16"/>
                      <a:pt x="28" y="28"/>
                    </a:cubicBezTo>
                    <a:cubicBezTo>
                      <a:pt x="60" y="26"/>
                      <a:pt x="48"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13" name="Google Shape;6813;p40"/>
              <p:cNvSpPr/>
              <p:nvPr/>
            </p:nvSpPr>
            <p:spPr>
              <a:xfrm>
                <a:off x="753950" y="1722225"/>
                <a:ext cx="400" cy="325"/>
              </a:xfrm>
              <a:custGeom>
                <a:avLst/>
                <a:gdLst/>
                <a:ahLst/>
                <a:cxnLst/>
                <a:rect l="l" t="t" r="r" b="b"/>
                <a:pathLst>
                  <a:path w="16" h="13" extrusionOk="0">
                    <a:moveTo>
                      <a:pt x="10" y="1"/>
                    </a:moveTo>
                    <a:cubicBezTo>
                      <a:pt x="1" y="1"/>
                      <a:pt x="11" y="7"/>
                      <a:pt x="15" y="13"/>
                    </a:cubicBezTo>
                    <a:cubicBezTo>
                      <a:pt x="15" y="8"/>
                      <a:pt x="15" y="3"/>
                      <a:pt x="15" y="1"/>
                    </a:cubicBezTo>
                    <a:cubicBezTo>
                      <a:pt x="13" y="1"/>
                      <a:pt x="11"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14" name="Google Shape;6814;p40"/>
              <p:cNvSpPr/>
              <p:nvPr/>
            </p:nvSpPr>
            <p:spPr>
              <a:xfrm>
                <a:off x="750550" y="1726750"/>
                <a:ext cx="1600" cy="500"/>
              </a:xfrm>
              <a:custGeom>
                <a:avLst/>
                <a:gdLst/>
                <a:ahLst/>
                <a:cxnLst/>
                <a:rect l="l" t="t" r="r" b="b"/>
                <a:pathLst>
                  <a:path w="64" h="20" extrusionOk="0">
                    <a:moveTo>
                      <a:pt x="21" y="1"/>
                    </a:moveTo>
                    <a:cubicBezTo>
                      <a:pt x="1" y="1"/>
                      <a:pt x="38" y="19"/>
                      <a:pt x="54" y="19"/>
                    </a:cubicBezTo>
                    <a:cubicBezTo>
                      <a:pt x="61" y="19"/>
                      <a:pt x="64" y="16"/>
                      <a:pt x="56" y="6"/>
                    </a:cubicBezTo>
                    <a:cubicBezTo>
                      <a:pt x="59" y="3"/>
                      <a:pt x="53" y="2"/>
                      <a:pt x="46" y="2"/>
                    </a:cubicBezTo>
                    <a:cubicBezTo>
                      <a:pt x="39" y="2"/>
                      <a:pt x="32" y="3"/>
                      <a:pt x="28" y="3"/>
                    </a:cubicBezTo>
                    <a:cubicBezTo>
                      <a:pt x="24" y="3"/>
                      <a:pt x="22" y="2"/>
                      <a:pt x="26" y="1"/>
                    </a:cubicBezTo>
                    <a:cubicBezTo>
                      <a:pt x="24" y="1"/>
                      <a:pt x="22"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15" name="Google Shape;6815;p40"/>
              <p:cNvSpPr/>
              <p:nvPr/>
            </p:nvSpPr>
            <p:spPr>
              <a:xfrm>
                <a:off x="755725" y="1723000"/>
                <a:ext cx="1125" cy="300"/>
              </a:xfrm>
              <a:custGeom>
                <a:avLst/>
                <a:gdLst/>
                <a:ahLst/>
                <a:cxnLst/>
                <a:rect l="l" t="t" r="r" b="b"/>
                <a:pathLst>
                  <a:path w="45" h="12" extrusionOk="0">
                    <a:moveTo>
                      <a:pt x="44" y="0"/>
                    </a:moveTo>
                    <a:lnTo>
                      <a:pt x="0" y="5"/>
                    </a:lnTo>
                    <a:lnTo>
                      <a:pt x="35" y="12"/>
                    </a:lnTo>
                    <a:lnTo>
                      <a:pt x="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16" name="Google Shape;6816;p40"/>
              <p:cNvSpPr/>
              <p:nvPr/>
            </p:nvSpPr>
            <p:spPr>
              <a:xfrm>
                <a:off x="755825" y="1724850"/>
                <a:ext cx="550" cy="650"/>
              </a:xfrm>
              <a:custGeom>
                <a:avLst/>
                <a:gdLst/>
                <a:ahLst/>
                <a:cxnLst/>
                <a:rect l="l" t="t" r="r" b="b"/>
                <a:pathLst>
                  <a:path w="22" h="26" extrusionOk="0">
                    <a:moveTo>
                      <a:pt x="8" y="0"/>
                    </a:moveTo>
                    <a:cubicBezTo>
                      <a:pt x="8" y="12"/>
                      <a:pt x="1" y="26"/>
                      <a:pt x="12" y="26"/>
                    </a:cubicBezTo>
                    <a:lnTo>
                      <a:pt x="22" y="5"/>
                    </a:lnTo>
                    <a:cubicBezTo>
                      <a:pt x="17" y="5"/>
                      <a:pt x="10" y="3"/>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17" name="Google Shape;6817;p40"/>
              <p:cNvSpPr/>
              <p:nvPr/>
            </p:nvSpPr>
            <p:spPr>
              <a:xfrm>
                <a:off x="755825" y="1724450"/>
                <a:ext cx="200" cy="425"/>
              </a:xfrm>
              <a:custGeom>
                <a:avLst/>
                <a:gdLst/>
                <a:ahLst/>
                <a:cxnLst/>
                <a:rect l="l" t="t" r="r" b="b"/>
                <a:pathLst>
                  <a:path w="8" h="17" extrusionOk="0">
                    <a:moveTo>
                      <a:pt x="1" y="0"/>
                    </a:moveTo>
                    <a:cubicBezTo>
                      <a:pt x="1" y="7"/>
                      <a:pt x="3" y="12"/>
                      <a:pt x="8" y="16"/>
                    </a:cubicBezTo>
                    <a:cubicBezTo>
                      <a:pt x="8" y="10"/>
                      <a:pt x="5"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18" name="Google Shape;6818;p40"/>
              <p:cNvSpPr/>
              <p:nvPr/>
            </p:nvSpPr>
            <p:spPr>
              <a:xfrm>
                <a:off x="756875" y="1723625"/>
                <a:ext cx="250" cy="550"/>
              </a:xfrm>
              <a:custGeom>
                <a:avLst/>
                <a:gdLst/>
                <a:ahLst/>
                <a:cxnLst/>
                <a:rect l="l" t="t" r="r" b="b"/>
                <a:pathLst>
                  <a:path w="10" h="22" extrusionOk="0">
                    <a:moveTo>
                      <a:pt x="10" y="1"/>
                    </a:moveTo>
                    <a:lnTo>
                      <a:pt x="3" y="8"/>
                    </a:lnTo>
                    <a:lnTo>
                      <a:pt x="1" y="2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19" name="Google Shape;6819;p40"/>
              <p:cNvSpPr/>
              <p:nvPr/>
            </p:nvSpPr>
            <p:spPr>
              <a:xfrm>
                <a:off x="756700" y="1730850"/>
                <a:ext cx="950" cy="575"/>
              </a:xfrm>
              <a:custGeom>
                <a:avLst/>
                <a:gdLst/>
                <a:ahLst/>
                <a:cxnLst/>
                <a:rect l="l" t="t" r="r" b="b"/>
                <a:pathLst>
                  <a:path w="38" h="23" extrusionOk="0">
                    <a:moveTo>
                      <a:pt x="12" y="0"/>
                    </a:moveTo>
                    <a:cubicBezTo>
                      <a:pt x="9" y="0"/>
                      <a:pt x="5" y="1"/>
                      <a:pt x="1" y="4"/>
                    </a:cubicBezTo>
                    <a:lnTo>
                      <a:pt x="17" y="22"/>
                    </a:lnTo>
                    <a:cubicBezTo>
                      <a:pt x="31" y="22"/>
                      <a:pt x="38" y="15"/>
                      <a:pt x="31" y="9"/>
                    </a:cubicBezTo>
                    <a:cubicBezTo>
                      <a:pt x="26" y="4"/>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20" name="Google Shape;6820;p40"/>
              <p:cNvSpPr/>
              <p:nvPr/>
            </p:nvSpPr>
            <p:spPr>
              <a:xfrm>
                <a:off x="758500" y="1728850"/>
                <a:ext cx="1300" cy="375"/>
              </a:xfrm>
              <a:custGeom>
                <a:avLst/>
                <a:gdLst/>
                <a:ahLst/>
                <a:cxnLst/>
                <a:rect l="l" t="t" r="r" b="b"/>
                <a:pathLst>
                  <a:path w="52" h="15" extrusionOk="0">
                    <a:moveTo>
                      <a:pt x="31" y="0"/>
                    </a:moveTo>
                    <a:cubicBezTo>
                      <a:pt x="21" y="7"/>
                      <a:pt x="10" y="12"/>
                      <a:pt x="0" y="14"/>
                    </a:cubicBezTo>
                    <a:lnTo>
                      <a:pt x="51" y="7"/>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21" name="Google Shape;6821;p40"/>
              <p:cNvSpPr/>
              <p:nvPr/>
            </p:nvSpPr>
            <p:spPr>
              <a:xfrm>
                <a:off x="759825" y="1730050"/>
                <a:ext cx="1050" cy="475"/>
              </a:xfrm>
              <a:custGeom>
                <a:avLst/>
                <a:gdLst/>
                <a:ahLst/>
                <a:cxnLst/>
                <a:rect l="l" t="t" r="r" b="b"/>
                <a:pathLst>
                  <a:path w="42" h="19" extrusionOk="0">
                    <a:moveTo>
                      <a:pt x="12" y="0"/>
                    </a:moveTo>
                    <a:cubicBezTo>
                      <a:pt x="7" y="0"/>
                      <a:pt x="3" y="3"/>
                      <a:pt x="1" y="10"/>
                    </a:cubicBezTo>
                    <a:cubicBezTo>
                      <a:pt x="9" y="10"/>
                      <a:pt x="25" y="18"/>
                      <a:pt x="34" y="18"/>
                    </a:cubicBezTo>
                    <a:cubicBezTo>
                      <a:pt x="39" y="18"/>
                      <a:pt x="41" y="15"/>
                      <a:pt x="38" y="6"/>
                    </a:cubicBezTo>
                    <a:lnTo>
                      <a:pt x="38" y="6"/>
                    </a:lnTo>
                    <a:cubicBezTo>
                      <a:pt x="37" y="6"/>
                      <a:pt x="36" y="6"/>
                      <a:pt x="36" y="6"/>
                    </a:cubicBezTo>
                    <a:cubicBezTo>
                      <a:pt x="29" y="6"/>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22" name="Google Shape;6822;p40"/>
              <p:cNvSpPr/>
              <p:nvPr/>
            </p:nvSpPr>
            <p:spPr>
              <a:xfrm>
                <a:off x="757275" y="1738575"/>
                <a:ext cx="2225" cy="200"/>
              </a:xfrm>
              <a:custGeom>
                <a:avLst/>
                <a:gdLst/>
                <a:ahLst/>
                <a:cxnLst/>
                <a:rect l="l" t="t" r="r" b="b"/>
                <a:pathLst>
                  <a:path w="89" h="8" extrusionOk="0">
                    <a:moveTo>
                      <a:pt x="89" y="1"/>
                    </a:moveTo>
                    <a:lnTo>
                      <a:pt x="1" y="8"/>
                    </a:lnTo>
                    <a:lnTo>
                      <a:pt x="89" y="8"/>
                    </a:lnTo>
                    <a:lnTo>
                      <a:pt x="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23" name="Google Shape;6823;p40"/>
              <p:cNvSpPr/>
              <p:nvPr/>
            </p:nvSpPr>
            <p:spPr>
              <a:xfrm>
                <a:off x="762550" y="1745850"/>
                <a:ext cx="2225" cy="925"/>
              </a:xfrm>
              <a:custGeom>
                <a:avLst/>
                <a:gdLst/>
                <a:ahLst/>
                <a:cxnLst/>
                <a:rect l="l" t="t" r="r" b="b"/>
                <a:pathLst>
                  <a:path w="89" h="37" extrusionOk="0">
                    <a:moveTo>
                      <a:pt x="34" y="0"/>
                    </a:moveTo>
                    <a:cubicBezTo>
                      <a:pt x="22" y="0"/>
                      <a:pt x="17" y="13"/>
                      <a:pt x="7" y="13"/>
                    </a:cubicBezTo>
                    <a:cubicBezTo>
                      <a:pt x="5" y="13"/>
                      <a:pt x="3" y="13"/>
                      <a:pt x="1" y="11"/>
                    </a:cubicBezTo>
                    <a:lnTo>
                      <a:pt x="1" y="11"/>
                    </a:lnTo>
                    <a:cubicBezTo>
                      <a:pt x="19" y="30"/>
                      <a:pt x="5" y="37"/>
                      <a:pt x="63" y="37"/>
                    </a:cubicBezTo>
                    <a:cubicBezTo>
                      <a:pt x="89" y="11"/>
                      <a:pt x="12" y="23"/>
                      <a:pt x="42" y="2"/>
                    </a:cubicBezTo>
                    <a:cubicBezTo>
                      <a:pt x="39" y="1"/>
                      <a:pt x="37"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24" name="Google Shape;6824;p40"/>
              <p:cNvSpPr/>
              <p:nvPr/>
            </p:nvSpPr>
            <p:spPr>
              <a:xfrm>
                <a:off x="684375" y="1767150"/>
                <a:ext cx="650" cy="550"/>
              </a:xfrm>
              <a:custGeom>
                <a:avLst/>
                <a:gdLst/>
                <a:ahLst/>
                <a:cxnLst/>
                <a:rect l="l" t="t" r="r" b="b"/>
                <a:pathLst>
                  <a:path w="26" h="22" extrusionOk="0">
                    <a:moveTo>
                      <a:pt x="0" y="1"/>
                    </a:moveTo>
                    <a:lnTo>
                      <a:pt x="24" y="22"/>
                    </a:lnTo>
                    <a:lnTo>
                      <a:pt x="26" y="1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25" name="Google Shape;6825;p40"/>
              <p:cNvSpPr/>
              <p:nvPr/>
            </p:nvSpPr>
            <p:spPr>
              <a:xfrm>
                <a:off x="684150" y="1767900"/>
                <a:ext cx="600" cy="1200"/>
              </a:xfrm>
              <a:custGeom>
                <a:avLst/>
                <a:gdLst/>
                <a:ahLst/>
                <a:cxnLst/>
                <a:rect l="l" t="t" r="r" b="b"/>
                <a:pathLst>
                  <a:path w="24" h="48" extrusionOk="0">
                    <a:moveTo>
                      <a:pt x="0" y="1"/>
                    </a:moveTo>
                    <a:lnTo>
                      <a:pt x="7" y="47"/>
                    </a:lnTo>
                    <a:cubicBezTo>
                      <a:pt x="9" y="46"/>
                      <a:pt x="12" y="43"/>
                      <a:pt x="16" y="43"/>
                    </a:cubicBezTo>
                    <a:cubicBezTo>
                      <a:pt x="18" y="43"/>
                      <a:pt x="21" y="44"/>
                      <a:pt x="23" y="4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26" name="Google Shape;6826;p40"/>
              <p:cNvSpPr/>
              <p:nvPr/>
            </p:nvSpPr>
            <p:spPr>
              <a:xfrm>
                <a:off x="747825" y="1772150"/>
                <a:ext cx="775" cy="475"/>
              </a:xfrm>
              <a:custGeom>
                <a:avLst/>
                <a:gdLst/>
                <a:ahLst/>
                <a:cxnLst/>
                <a:rect l="l" t="t" r="r" b="b"/>
                <a:pathLst>
                  <a:path w="31" h="19" extrusionOk="0">
                    <a:moveTo>
                      <a:pt x="11" y="0"/>
                    </a:moveTo>
                    <a:cubicBezTo>
                      <a:pt x="7" y="0"/>
                      <a:pt x="4" y="1"/>
                      <a:pt x="1" y="2"/>
                    </a:cubicBezTo>
                    <a:lnTo>
                      <a:pt x="31" y="19"/>
                    </a:lnTo>
                    <a:lnTo>
                      <a:pt x="24" y="7"/>
                    </a:lnTo>
                    <a:cubicBezTo>
                      <a:pt x="21" y="3"/>
                      <a:pt x="16"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27" name="Google Shape;6827;p40"/>
              <p:cNvSpPr/>
              <p:nvPr/>
            </p:nvSpPr>
            <p:spPr>
              <a:xfrm>
                <a:off x="741100" y="1773775"/>
                <a:ext cx="725" cy="1050"/>
              </a:xfrm>
              <a:custGeom>
                <a:avLst/>
                <a:gdLst/>
                <a:ahLst/>
                <a:cxnLst/>
                <a:rect l="l" t="t" r="r" b="b"/>
                <a:pathLst>
                  <a:path w="29" h="42" extrusionOk="0">
                    <a:moveTo>
                      <a:pt x="1" y="0"/>
                    </a:moveTo>
                    <a:lnTo>
                      <a:pt x="22" y="42"/>
                    </a:lnTo>
                    <a:lnTo>
                      <a:pt x="29" y="4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28" name="Google Shape;6828;p40"/>
              <p:cNvSpPr/>
              <p:nvPr/>
            </p:nvSpPr>
            <p:spPr>
              <a:xfrm>
                <a:off x="736150" y="1777250"/>
                <a:ext cx="875" cy="650"/>
              </a:xfrm>
              <a:custGeom>
                <a:avLst/>
                <a:gdLst/>
                <a:ahLst/>
                <a:cxnLst/>
                <a:rect l="l" t="t" r="r" b="b"/>
                <a:pathLst>
                  <a:path w="35" h="26" extrusionOk="0">
                    <a:moveTo>
                      <a:pt x="3" y="0"/>
                    </a:moveTo>
                    <a:cubicBezTo>
                      <a:pt x="0" y="0"/>
                      <a:pt x="1" y="6"/>
                      <a:pt x="7" y="26"/>
                    </a:cubicBezTo>
                    <a:cubicBezTo>
                      <a:pt x="14" y="26"/>
                      <a:pt x="21" y="19"/>
                      <a:pt x="28" y="16"/>
                    </a:cubicBezTo>
                    <a:lnTo>
                      <a:pt x="28" y="16"/>
                    </a:lnTo>
                    <a:cubicBezTo>
                      <a:pt x="28" y="16"/>
                      <a:pt x="28" y="16"/>
                      <a:pt x="29" y="16"/>
                    </a:cubicBezTo>
                    <a:cubicBezTo>
                      <a:pt x="31" y="16"/>
                      <a:pt x="33" y="15"/>
                      <a:pt x="34" y="14"/>
                    </a:cubicBezTo>
                    <a:cubicBezTo>
                      <a:pt x="32" y="14"/>
                      <a:pt x="30" y="15"/>
                      <a:pt x="28" y="16"/>
                    </a:cubicBezTo>
                    <a:lnTo>
                      <a:pt x="28" y="16"/>
                    </a:lnTo>
                    <a:cubicBezTo>
                      <a:pt x="17" y="15"/>
                      <a:pt x="6"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29" name="Google Shape;6829;p40"/>
              <p:cNvSpPr/>
              <p:nvPr/>
            </p:nvSpPr>
            <p:spPr>
              <a:xfrm>
                <a:off x="530275" y="1642300"/>
                <a:ext cx="125" cy="275"/>
              </a:xfrm>
              <a:custGeom>
                <a:avLst/>
                <a:gdLst/>
                <a:ahLst/>
                <a:cxnLst/>
                <a:rect l="l" t="t" r="r" b="b"/>
                <a:pathLst>
                  <a:path w="5" h="11" extrusionOk="0">
                    <a:moveTo>
                      <a:pt x="3" y="0"/>
                    </a:moveTo>
                    <a:cubicBezTo>
                      <a:pt x="2" y="0"/>
                      <a:pt x="1" y="4"/>
                      <a:pt x="0" y="11"/>
                    </a:cubicBezTo>
                    <a:lnTo>
                      <a:pt x="5" y="11"/>
                    </a:lnTo>
                    <a:cubicBezTo>
                      <a:pt x="4" y="4"/>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30" name="Google Shape;6830;p40"/>
              <p:cNvSpPr/>
              <p:nvPr/>
            </p:nvSpPr>
            <p:spPr>
              <a:xfrm>
                <a:off x="520250" y="1654675"/>
                <a:ext cx="24875" cy="21900"/>
              </a:xfrm>
              <a:custGeom>
                <a:avLst/>
                <a:gdLst/>
                <a:ahLst/>
                <a:cxnLst/>
                <a:rect l="l" t="t" r="r" b="b"/>
                <a:pathLst>
                  <a:path w="995" h="876" extrusionOk="0">
                    <a:moveTo>
                      <a:pt x="801" y="0"/>
                    </a:moveTo>
                    <a:cubicBezTo>
                      <a:pt x="796" y="0"/>
                      <a:pt x="786" y="6"/>
                      <a:pt x="767" y="26"/>
                    </a:cubicBezTo>
                    <a:lnTo>
                      <a:pt x="758" y="70"/>
                    </a:lnTo>
                    <a:cubicBezTo>
                      <a:pt x="769" y="59"/>
                      <a:pt x="782" y="49"/>
                      <a:pt x="787" y="49"/>
                    </a:cubicBezTo>
                    <a:cubicBezTo>
                      <a:pt x="790" y="49"/>
                      <a:pt x="791" y="51"/>
                      <a:pt x="791" y="56"/>
                    </a:cubicBezTo>
                    <a:cubicBezTo>
                      <a:pt x="788" y="63"/>
                      <a:pt x="777" y="81"/>
                      <a:pt x="770" y="102"/>
                    </a:cubicBezTo>
                    <a:cubicBezTo>
                      <a:pt x="770" y="103"/>
                      <a:pt x="771" y="103"/>
                      <a:pt x="771" y="103"/>
                    </a:cubicBezTo>
                    <a:cubicBezTo>
                      <a:pt x="777" y="103"/>
                      <a:pt x="796" y="83"/>
                      <a:pt x="805" y="81"/>
                    </a:cubicBezTo>
                    <a:cubicBezTo>
                      <a:pt x="853" y="26"/>
                      <a:pt x="818" y="30"/>
                      <a:pt x="823" y="9"/>
                    </a:cubicBezTo>
                    <a:lnTo>
                      <a:pt x="823" y="9"/>
                    </a:lnTo>
                    <a:cubicBezTo>
                      <a:pt x="820" y="11"/>
                      <a:pt x="818" y="11"/>
                      <a:pt x="817" y="11"/>
                    </a:cubicBezTo>
                    <a:cubicBezTo>
                      <a:pt x="809" y="11"/>
                      <a:pt x="809" y="0"/>
                      <a:pt x="801" y="0"/>
                    </a:cubicBezTo>
                    <a:close/>
                    <a:moveTo>
                      <a:pt x="793" y="454"/>
                    </a:moveTo>
                    <a:lnTo>
                      <a:pt x="749" y="510"/>
                    </a:lnTo>
                    <a:lnTo>
                      <a:pt x="781" y="487"/>
                    </a:lnTo>
                    <a:lnTo>
                      <a:pt x="793" y="454"/>
                    </a:lnTo>
                    <a:close/>
                    <a:moveTo>
                      <a:pt x="953" y="573"/>
                    </a:moveTo>
                    <a:lnTo>
                      <a:pt x="971" y="584"/>
                    </a:lnTo>
                    <a:cubicBezTo>
                      <a:pt x="965" y="591"/>
                      <a:pt x="960" y="598"/>
                      <a:pt x="958" y="607"/>
                    </a:cubicBezTo>
                    <a:cubicBezTo>
                      <a:pt x="959" y="608"/>
                      <a:pt x="960" y="608"/>
                      <a:pt x="961" y="608"/>
                    </a:cubicBezTo>
                    <a:cubicBezTo>
                      <a:pt x="969" y="608"/>
                      <a:pt x="978" y="591"/>
                      <a:pt x="995" y="573"/>
                    </a:cubicBezTo>
                    <a:close/>
                    <a:moveTo>
                      <a:pt x="591" y="649"/>
                    </a:moveTo>
                    <a:cubicBezTo>
                      <a:pt x="590" y="651"/>
                      <a:pt x="588" y="653"/>
                      <a:pt x="587" y="655"/>
                    </a:cubicBezTo>
                    <a:lnTo>
                      <a:pt x="587" y="655"/>
                    </a:lnTo>
                    <a:cubicBezTo>
                      <a:pt x="588" y="653"/>
                      <a:pt x="590" y="651"/>
                      <a:pt x="591" y="649"/>
                    </a:cubicBezTo>
                    <a:close/>
                    <a:moveTo>
                      <a:pt x="723" y="645"/>
                    </a:moveTo>
                    <a:lnTo>
                      <a:pt x="716" y="656"/>
                    </a:lnTo>
                    <a:lnTo>
                      <a:pt x="723" y="670"/>
                    </a:lnTo>
                    <a:lnTo>
                      <a:pt x="723" y="645"/>
                    </a:lnTo>
                    <a:close/>
                    <a:moveTo>
                      <a:pt x="587" y="655"/>
                    </a:moveTo>
                    <a:cubicBezTo>
                      <a:pt x="553" y="703"/>
                      <a:pt x="558" y="708"/>
                      <a:pt x="569" y="708"/>
                    </a:cubicBezTo>
                    <a:cubicBezTo>
                      <a:pt x="572" y="708"/>
                      <a:pt x="575" y="707"/>
                      <a:pt x="579" y="707"/>
                    </a:cubicBezTo>
                    <a:cubicBezTo>
                      <a:pt x="585" y="707"/>
                      <a:pt x="591" y="709"/>
                      <a:pt x="591" y="716"/>
                    </a:cubicBezTo>
                    <a:cubicBezTo>
                      <a:pt x="603" y="698"/>
                      <a:pt x="598" y="677"/>
                      <a:pt x="626" y="661"/>
                    </a:cubicBezTo>
                    <a:cubicBezTo>
                      <a:pt x="626" y="658"/>
                      <a:pt x="624" y="657"/>
                      <a:pt x="621" y="657"/>
                    </a:cubicBezTo>
                    <a:cubicBezTo>
                      <a:pt x="611" y="657"/>
                      <a:pt x="593" y="666"/>
                      <a:pt x="586" y="666"/>
                    </a:cubicBezTo>
                    <a:cubicBezTo>
                      <a:pt x="582" y="666"/>
                      <a:pt x="582" y="663"/>
                      <a:pt x="587" y="655"/>
                    </a:cubicBezTo>
                    <a:close/>
                    <a:moveTo>
                      <a:pt x="635" y="675"/>
                    </a:moveTo>
                    <a:lnTo>
                      <a:pt x="624" y="716"/>
                    </a:lnTo>
                    <a:lnTo>
                      <a:pt x="584" y="735"/>
                    </a:lnTo>
                    <a:cubicBezTo>
                      <a:pt x="570" y="767"/>
                      <a:pt x="596" y="767"/>
                      <a:pt x="580" y="798"/>
                    </a:cubicBezTo>
                    <a:cubicBezTo>
                      <a:pt x="594" y="789"/>
                      <a:pt x="607" y="785"/>
                      <a:pt x="617" y="785"/>
                    </a:cubicBezTo>
                    <a:cubicBezTo>
                      <a:pt x="626" y="785"/>
                      <a:pt x="632" y="789"/>
                      <a:pt x="633" y="798"/>
                    </a:cubicBezTo>
                    <a:cubicBezTo>
                      <a:pt x="649" y="742"/>
                      <a:pt x="635" y="758"/>
                      <a:pt x="624" y="742"/>
                    </a:cubicBezTo>
                    <a:lnTo>
                      <a:pt x="661" y="691"/>
                    </a:lnTo>
                    <a:lnTo>
                      <a:pt x="661" y="691"/>
                    </a:lnTo>
                    <a:cubicBezTo>
                      <a:pt x="650" y="703"/>
                      <a:pt x="644" y="707"/>
                      <a:pt x="640" y="707"/>
                    </a:cubicBezTo>
                    <a:cubicBezTo>
                      <a:pt x="631" y="707"/>
                      <a:pt x="640" y="678"/>
                      <a:pt x="635" y="675"/>
                    </a:cubicBezTo>
                    <a:close/>
                    <a:moveTo>
                      <a:pt x="132" y="693"/>
                    </a:moveTo>
                    <a:lnTo>
                      <a:pt x="107" y="735"/>
                    </a:lnTo>
                    <a:lnTo>
                      <a:pt x="77" y="703"/>
                    </a:lnTo>
                    <a:lnTo>
                      <a:pt x="77" y="703"/>
                    </a:lnTo>
                    <a:cubicBezTo>
                      <a:pt x="58" y="716"/>
                      <a:pt x="84" y="707"/>
                      <a:pt x="72" y="726"/>
                    </a:cubicBezTo>
                    <a:lnTo>
                      <a:pt x="28" y="758"/>
                    </a:lnTo>
                    <a:cubicBezTo>
                      <a:pt x="53" y="705"/>
                      <a:pt x="37" y="737"/>
                      <a:pt x="33" y="710"/>
                    </a:cubicBezTo>
                    <a:lnTo>
                      <a:pt x="33" y="710"/>
                    </a:lnTo>
                    <a:cubicBezTo>
                      <a:pt x="28" y="721"/>
                      <a:pt x="21" y="730"/>
                      <a:pt x="12" y="740"/>
                    </a:cubicBezTo>
                    <a:lnTo>
                      <a:pt x="0" y="749"/>
                    </a:lnTo>
                    <a:cubicBezTo>
                      <a:pt x="17" y="772"/>
                      <a:pt x="25" y="802"/>
                      <a:pt x="61" y="802"/>
                    </a:cubicBezTo>
                    <a:cubicBezTo>
                      <a:pt x="68" y="802"/>
                      <a:pt x="76" y="800"/>
                      <a:pt x="86" y="798"/>
                    </a:cubicBezTo>
                    <a:lnTo>
                      <a:pt x="132" y="693"/>
                    </a:lnTo>
                    <a:close/>
                    <a:moveTo>
                      <a:pt x="76" y="835"/>
                    </a:moveTo>
                    <a:cubicBezTo>
                      <a:pt x="75" y="835"/>
                      <a:pt x="71" y="837"/>
                      <a:pt x="63" y="844"/>
                    </a:cubicBezTo>
                    <a:cubicBezTo>
                      <a:pt x="49" y="868"/>
                      <a:pt x="45" y="875"/>
                      <a:pt x="47" y="875"/>
                    </a:cubicBezTo>
                    <a:cubicBezTo>
                      <a:pt x="49" y="875"/>
                      <a:pt x="57" y="866"/>
                      <a:pt x="63" y="863"/>
                    </a:cubicBezTo>
                    <a:lnTo>
                      <a:pt x="63" y="863"/>
                    </a:lnTo>
                    <a:cubicBezTo>
                      <a:pt x="59" y="867"/>
                      <a:pt x="59" y="872"/>
                      <a:pt x="62" y="872"/>
                    </a:cubicBezTo>
                    <a:cubicBezTo>
                      <a:pt x="63" y="872"/>
                      <a:pt x="65" y="871"/>
                      <a:pt x="67" y="869"/>
                    </a:cubicBezTo>
                    <a:cubicBezTo>
                      <a:pt x="69" y="863"/>
                      <a:pt x="68" y="861"/>
                      <a:pt x="67" y="861"/>
                    </a:cubicBezTo>
                    <a:cubicBezTo>
                      <a:pt x="66" y="861"/>
                      <a:pt x="64" y="862"/>
                      <a:pt x="63" y="863"/>
                    </a:cubicBezTo>
                    <a:cubicBezTo>
                      <a:pt x="68" y="851"/>
                      <a:pt x="80" y="835"/>
                      <a:pt x="76" y="83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31" name="Google Shape;6831;p40"/>
              <p:cNvSpPr/>
              <p:nvPr/>
            </p:nvSpPr>
            <p:spPr>
              <a:xfrm>
                <a:off x="542275" y="1667775"/>
                <a:ext cx="25" cy="175"/>
              </a:xfrm>
              <a:custGeom>
                <a:avLst/>
                <a:gdLst/>
                <a:ahLst/>
                <a:cxnLst/>
                <a:rect l="l" t="t" r="r" b="b"/>
                <a:pathLst>
                  <a:path w="1" h="7" extrusionOk="0">
                    <a:moveTo>
                      <a:pt x="0" y="0"/>
                    </a:moveTo>
                    <a:lnTo>
                      <a:pt x="0" y="0"/>
                    </a:lnTo>
                    <a:cubicBezTo>
                      <a:pt x="0" y="7"/>
                      <a:pt x="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32" name="Google Shape;6832;p40"/>
              <p:cNvSpPr/>
              <p:nvPr/>
            </p:nvSpPr>
            <p:spPr>
              <a:xfrm>
                <a:off x="637775" y="1556250"/>
                <a:ext cx="1125" cy="1025"/>
              </a:xfrm>
              <a:custGeom>
                <a:avLst/>
                <a:gdLst/>
                <a:ahLst/>
                <a:cxnLst/>
                <a:rect l="l" t="t" r="r" b="b"/>
                <a:pathLst>
                  <a:path w="45" h="41" extrusionOk="0">
                    <a:moveTo>
                      <a:pt x="7" y="1"/>
                    </a:moveTo>
                    <a:cubicBezTo>
                      <a:pt x="3" y="15"/>
                      <a:pt x="1" y="26"/>
                      <a:pt x="1" y="40"/>
                    </a:cubicBezTo>
                    <a:cubicBezTo>
                      <a:pt x="17" y="36"/>
                      <a:pt x="31" y="31"/>
                      <a:pt x="45" y="26"/>
                    </a:cubicBezTo>
                    <a:cubicBezTo>
                      <a:pt x="33" y="17"/>
                      <a:pt x="19" y="10"/>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33" name="Google Shape;6833;p40"/>
              <p:cNvSpPr/>
              <p:nvPr/>
            </p:nvSpPr>
            <p:spPr>
              <a:xfrm>
                <a:off x="623125" y="1549300"/>
                <a:ext cx="125" cy="550"/>
              </a:xfrm>
              <a:custGeom>
                <a:avLst/>
                <a:gdLst/>
                <a:ahLst/>
                <a:cxnLst/>
                <a:rect l="l" t="t" r="r" b="b"/>
                <a:pathLst>
                  <a:path w="5" h="22" extrusionOk="0">
                    <a:moveTo>
                      <a:pt x="2" y="1"/>
                    </a:moveTo>
                    <a:lnTo>
                      <a:pt x="2" y="1"/>
                    </a:lnTo>
                    <a:cubicBezTo>
                      <a:pt x="0" y="8"/>
                      <a:pt x="2" y="15"/>
                      <a:pt x="5" y="21"/>
                    </a:cubicBezTo>
                    <a:cubicBezTo>
                      <a:pt x="5" y="15"/>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34" name="Google Shape;6834;p40"/>
              <p:cNvSpPr/>
              <p:nvPr/>
            </p:nvSpPr>
            <p:spPr>
              <a:xfrm>
                <a:off x="622875" y="1550450"/>
                <a:ext cx="425" cy="975"/>
              </a:xfrm>
              <a:custGeom>
                <a:avLst/>
                <a:gdLst/>
                <a:ahLst/>
                <a:cxnLst/>
                <a:rect l="l" t="t" r="r" b="b"/>
                <a:pathLst>
                  <a:path w="17" h="39" extrusionOk="0">
                    <a:moveTo>
                      <a:pt x="17" y="1"/>
                    </a:moveTo>
                    <a:lnTo>
                      <a:pt x="1" y="38"/>
                    </a:lnTo>
                    <a:cubicBezTo>
                      <a:pt x="8" y="24"/>
                      <a:pt x="12" y="15"/>
                      <a:pt x="17" y="6"/>
                    </a:cubicBezTo>
                    <a:cubicBezTo>
                      <a:pt x="17" y="3"/>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35" name="Google Shape;6835;p40"/>
              <p:cNvSpPr/>
              <p:nvPr/>
            </p:nvSpPr>
            <p:spPr>
              <a:xfrm>
                <a:off x="633600" y="1555050"/>
                <a:ext cx="1625" cy="2500"/>
              </a:xfrm>
              <a:custGeom>
                <a:avLst/>
                <a:gdLst/>
                <a:ahLst/>
                <a:cxnLst/>
                <a:rect l="l" t="t" r="r" b="b"/>
                <a:pathLst>
                  <a:path w="65" h="100" extrusionOk="0">
                    <a:moveTo>
                      <a:pt x="53" y="0"/>
                    </a:moveTo>
                    <a:cubicBezTo>
                      <a:pt x="48" y="0"/>
                      <a:pt x="41" y="5"/>
                      <a:pt x="28" y="16"/>
                    </a:cubicBezTo>
                    <a:lnTo>
                      <a:pt x="42" y="30"/>
                    </a:lnTo>
                    <a:lnTo>
                      <a:pt x="5" y="67"/>
                    </a:lnTo>
                    <a:cubicBezTo>
                      <a:pt x="17" y="58"/>
                      <a:pt x="26" y="56"/>
                      <a:pt x="47" y="42"/>
                    </a:cubicBezTo>
                    <a:cubicBezTo>
                      <a:pt x="55" y="30"/>
                      <a:pt x="65" y="0"/>
                      <a:pt x="53" y="0"/>
                    </a:cubicBezTo>
                    <a:close/>
                    <a:moveTo>
                      <a:pt x="29" y="78"/>
                    </a:moveTo>
                    <a:cubicBezTo>
                      <a:pt x="24" y="78"/>
                      <a:pt x="13" y="84"/>
                      <a:pt x="1" y="91"/>
                    </a:cubicBezTo>
                    <a:lnTo>
                      <a:pt x="28" y="100"/>
                    </a:lnTo>
                    <a:cubicBezTo>
                      <a:pt x="35" y="83"/>
                      <a:pt x="34" y="78"/>
                      <a:pt x="29" y="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36" name="Google Shape;6836;p40"/>
              <p:cNvSpPr/>
              <p:nvPr/>
            </p:nvSpPr>
            <p:spPr>
              <a:xfrm>
                <a:off x="539175" y="1719325"/>
                <a:ext cx="4500" cy="8100"/>
              </a:xfrm>
              <a:custGeom>
                <a:avLst/>
                <a:gdLst/>
                <a:ahLst/>
                <a:cxnLst/>
                <a:rect l="l" t="t" r="r" b="b"/>
                <a:pathLst>
                  <a:path w="180" h="324" extrusionOk="0">
                    <a:moveTo>
                      <a:pt x="150" y="0"/>
                    </a:moveTo>
                    <a:cubicBezTo>
                      <a:pt x="145" y="0"/>
                      <a:pt x="133" y="11"/>
                      <a:pt x="124" y="11"/>
                    </a:cubicBezTo>
                    <a:lnTo>
                      <a:pt x="152" y="11"/>
                    </a:lnTo>
                    <a:cubicBezTo>
                      <a:pt x="153" y="3"/>
                      <a:pt x="152" y="0"/>
                      <a:pt x="150" y="0"/>
                    </a:cubicBezTo>
                    <a:close/>
                    <a:moveTo>
                      <a:pt x="52" y="101"/>
                    </a:moveTo>
                    <a:lnTo>
                      <a:pt x="31" y="126"/>
                    </a:lnTo>
                    <a:cubicBezTo>
                      <a:pt x="38" y="119"/>
                      <a:pt x="48" y="110"/>
                      <a:pt x="52" y="101"/>
                    </a:cubicBezTo>
                    <a:close/>
                    <a:moveTo>
                      <a:pt x="1" y="113"/>
                    </a:moveTo>
                    <a:lnTo>
                      <a:pt x="1" y="113"/>
                    </a:lnTo>
                    <a:cubicBezTo>
                      <a:pt x="0" y="119"/>
                      <a:pt x="0" y="124"/>
                      <a:pt x="1" y="127"/>
                    </a:cubicBezTo>
                    <a:lnTo>
                      <a:pt x="1" y="127"/>
                    </a:lnTo>
                    <a:lnTo>
                      <a:pt x="1" y="113"/>
                    </a:lnTo>
                    <a:close/>
                    <a:moveTo>
                      <a:pt x="163" y="101"/>
                    </a:moveTo>
                    <a:lnTo>
                      <a:pt x="163" y="101"/>
                    </a:lnTo>
                    <a:cubicBezTo>
                      <a:pt x="154" y="110"/>
                      <a:pt x="147" y="119"/>
                      <a:pt x="143" y="131"/>
                    </a:cubicBezTo>
                    <a:lnTo>
                      <a:pt x="163" y="101"/>
                    </a:lnTo>
                    <a:close/>
                    <a:moveTo>
                      <a:pt x="31" y="126"/>
                    </a:moveTo>
                    <a:cubicBezTo>
                      <a:pt x="24" y="133"/>
                      <a:pt x="17" y="136"/>
                      <a:pt x="12" y="136"/>
                    </a:cubicBezTo>
                    <a:cubicBezTo>
                      <a:pt x="7" y="136"/>
                      <a:pt x="3" y="133"/>
                      <a:pt x="1" y="127"/>
                    </a:cubicBezTo>
                    <a:lnTo>
                      <a:pt x="1" y="127"/>
                    </a:lnTo>
                    <a:lnTo>
                      <a:pt x="1" y="161"/>
                    </a:lnTo>
                    <a:lnTo>
                      <a:pt x="31" y="126"/>
                    </a:lnTo>
                    <a:close/>
                    <a:moveTo>
                      <a:pt x="119" y="115"/>
                    </a:moveTo>
                    <a:lnTo>
                      <a:pt x="119" y="115"/>
                    </a:lnTo>
                    <a:cubicBezTo>
                      <a:pt x="101" y="133"/>
                      <a:pt x="89" y="161"/>
                      <a:pt x="87" y="187"/>
                    </a:cubicBezTo>
                    <a:lnTo>
                      <a:pt x="106" y="198"/>
                    </a:lnTo>
                    <a:cubicBezTo>
                      <a:pt x="112" y="184"/>
                      <a:pt x="101" y="189"/>
                      <a:pt x="112" y="170"/>
                    </a:cubicBezTo>
                    <a:cubicBezTo>
                      <a:pt x="119" y="175"/>
                      <a:pt x="147" y="166"/>
                      <a:pt x="126" y="194"/>
                    </a:cubicBezTo>
                    <a:cubicBezTo>
                      <a:pt x="180" y="140"/>
                      <a:pt x="133" y="157"/>
                      <a:pt x="143" y="131"/>
                    </a:cubicBezTo>
                    <a:lnTo>
                      <a:pt x="143" y="131"/>
                    </a:lnTo>
                    <a:lnTo>
                      <a:pt x="129" y="154"/>
                    </a:lnTo>
                    <a:cubicBezTo>
                      <a:pt x="124" y="157"/>
                      <a:pt x="121" y="158"/>
                      <a:pt x="119" y="158"/>
                    </a:cubicBezTo>
                    <a:cubicBezTo>
                      <a:pt x="107" y="158"/>
                      <a:pt x="129" y="121"/>
                      <a:pt x="119" y="115"/>
                    </a:cubicBezTo>
                    <a:close/>
                    <a:moveTo>
                      <a:pt x="120" y="233"/>
                    </a:moveTo>
                    <a:cubicBezTo>
                      <a:pt x="118" y="233"/>
                      <a:pt x="114" y="234"/>
                      <a:pt x="110" y="235"/>
                    </a:cubicBezTo>
                    <a:cubicBezTo>
                      <a:pt x="109" y="240"/>
                      <a:pt x="103" y="249"/>
                      <a:pt x="104" y="249"/>
                    </a:cubicBezTo>
                    <a:cubicBezTo>
                      <a:pt x="105" y="249"/>
                      <a:pt x="107" y="247"/>
                      <a:pt x="112" y="242"/>
                    </a:cubicBezTo>
                    <a:lnTo>
                      <a:pt x="112" y="242"/>
                    </a:lnTo>
                    <a:lnTo>
                      <a:pt x="71" y="303"/>
                    </a:lnTo>
                    <a:cubicBezTo>
                      <a:pt x="73" y="302"/>
                      <a:pt x="75" y="302"/>
                      <a:pt x="76" y="302"/>
                    </a:cubicBezTo>
                    <a:cubicBezTo>
                      <a:pt x="92" y="302"/>
                      <a:pt x="85" y="323"/>
                      <a:pt x="95" y="323"/>
                    </a:cubicBezTo>
                    <a:cubicBezTo>
                      <a:pt x="99" y="323"/>
                      <a:pt x="106" y="320"/>
                      <a:pt x="117" y="312"/>
                    </a:cubicBezTo>
                    <a:cubicBezTo>
                      <a:pt x="107" y="299"/>
                      <a:pt x="146" y="233"/>
                      <a:pt x="120" y="2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6840"/>
        <p:cNvGrpSpPr/>
        <p:nvPr/>
      </p:nvGrpSpPr>
      <p:grpSpPr>
        <a:xfrm>
          <a:off x="0" y="0"/>
          <a:ext cx="0" cy="0"/>
          <a:chOff x="0" y="0"/>
          <a:chExt cx="0" cy="0"/>
        </a:xfrm>
      </p:grpSpPr>
      <p:sp>
        <p:nvSpPr>
          <p:cNvPr id="6841" name="Google Shape;6841;p41"/>
          <p:cNvSpPr/>
          <p:nvPr/>
        </p:nvSpPr>
        <p:spPr>
          <a:xfrm>
            <a:off x="713225" y="700050"/>
            <a:ext cx="7717283" cy="3561268"/>
          </a:xfrm>
          <a:custGeom>
            <a:avLst/>
            <a:gdLst/>
            <a:ahLst/>
            <a:cxnLst/>
            <a:rect l="l" t="t" r="r" b="b"/>
            <a:pathLst>
              <a:path w="33327" h="27746" extrusionOk="0">
                <a:moveTo>
                  <a:pt x="28705" y="3485"/>
                </a:moveTo>
                <a:cubicBezTo>
                  <a:pt x="28704" y="3487"/>
                  <a:pt x="28702" y="3488"/>
                  <a:pt x="28700" y="3490"/>
                </a:cubicBezTo>
                <a:cubicBezTo>
                  <a:pt x="28702" y="3488"/>
                  <a:pt x="28704" y="3487"/>
                  <a:pt x="28705" y="3485"/>
                </a:cubicBezTo>
                <a:close/>
                <a:moveTo>
                  <a:pt x="30529" y="3742"/>
                </a:moveTo>
                <a:lnTo>
                  <a:pt x="30529" y="3742"/>
                </a:lnTo>
                <a:cubicBezTo>
                  <a:pt x="30529" y="3742"/>
                  <a:pt x="30529" y="3742"/>
                  <a:pt x="30529" y="3742"/>
                </a:cubicBezTo>
                <a:lnTo>
                  <a:pt x="30529" y="3742"/>
                </a:lnTo>
                <a:cubicBezTo>
                  <a:pt x="30529" y="3742"/>
                  <a:pt x="30529" y="3742"/>
                  <a:pt x="30529" y="3742"/>
                </a:cubicBezTo>
                <a:close/>
                <a:moveTo>
                  <a:pt x="11469" y="26351"/>
                </a:moveTo>
                <a:cubicBezTo>
                  <a:pt x="11470" y="26351"/>
                  <a:pt x="11465" y="26355"/>
                  <a:pt x="11456" y="26361"/>
                </a:cubicBezTo>
                <a:cubicBezTo>
                  <a:pt x="11465" y="26353"/>
                  <a:pt x="11469" y="26351"/>
                  <a:pt x="11469" y="26351"/>
                </a:cubicBezTo>
                <a:close/>
                <a:moveTo>
                  <a:pt x="8636" y="26584"/>
                </a:moveTo>
                <a:cubicBezTo>
                  <a:pt x="8641" y="26584"/>
                  <a:pt x="8645" y="26592"/>
                  <a:pt x="8648" y="26614"/>
                </a:cubicBezTo>
                <a:cubicBezTo>
                  <a:pt x="8636" y="26612"/>
                  <a:pt x="8626" y="26609"/>
                  <a:pt x="8617" y="26607"/>
                </a:cubicBezTo>
                <a:cubicBezTo>
                  <a:pt x="8611" y="26617"/>
                  <a:pt x="8605" y="26628"/>
                  <a:pt x="8599" y="26628"/>
                </a:cubicBezTo>
                <a:cubicBezTo>
                  <a:pt x="8597" y="26628"/>
                  <a:pt x="8595" y="26626"/>
                  <a:pt x="8593" y="26623"/>
                </a:cubicBezTo>
                <a:cubicBezTo>
                  <a:pt x="8589" y="26629"/>
                  <a:pt x="8586" y="26632"/>
                  <a:pt x="8583" y="26632"/>
                </a:cubicBezTo>
                <a:cubicBezTo>
                  <a:pt x="8573" y="26632"/>
                  <a:pt x="8567" y="26609"/>
                  <a:pt x="8569" y="26609"/>
                </a:cubicBezTo>
                <a:lnTo>
                  <a:pt x="8569" y="26609"/>
                </a:lnTo>
                <a:cubicBezTo>
                  <a:pt x="8569" y="26609"/>
                  <a:pt x="8571" y="26612"/>
                  <a:pt x="8574" y="26621"/>
                </a:cubicBezTo>
                <a:cubicBezTo>
                  <a:pt x="8578" y="26607"/>
                  <a:pt x="8585" y="26602"/>
                  <a:pt x="8594" y="26602"/>
                </a:cubicBezTo>
                <a:cubicBezTo>
                  <a:pt x="8601" y="26602"/>
                  <a:pt x="8608" y="26604"/>
                  <a:pt x="8617" y="26607"/>
                </a:cubicBezTo>
                <a:cubicBezTo>
                  <a:pt x="8624" y="26595"/>
                  <a:pt x="8630" y="26584"/>
                  <a:pt x="8636" y="26584"/>
                </a:cubicBezTo>
                <a:close/>
                <a:moveTo>
                  <a:pt x="8654" y="26643"/>
                </a:moveTo>
                <a:lnTo>
                  <a:pt x="8654" y="26643"/>
                </a:lnTo>
                <a:cubicBezTo>
                  <a:pt x="8655" y="26644"/>
                  <a:pt x="8655" y="26644"/>
                  <a:pt x="8655" y="26645"/>
                </a:cubicBezTo>
                <a:cubicBezTo>
                  <a:pt x="8655" y="26644"/>
                  <a:pt x="8655" y="26644"/>
                  <a:pt x="8654" y="26643"/>
                </a:cubicBezTo>
                <a:close/>
                <a:moveTo>
                  <a:pt x="15523" y="26659"/>
                </a:moveTo>
                <a:cubicBezTo>
                  <a:pt x="15519" y="26659"/>
                  <a:pt x="15515" y="26660"/>
                  <a:pt x="15511" y="26660"/>
                </a:cubicBezTo>
                <a:cubicBezTo>
                  <a:pt x="15502" y="26678"/>
                  <a:pt x="15496" y="26688"/>
                  <a:pt x="15492" y="26690"/>
                </a:cubicBezTo>
                <a:lnTo>
                  <a:pt x="15492" y="26690"/>
                </a:lnTo>
                <a:cubicBezTo>
                  <a:pt x="15622" y="26688"/>
                  <a:pt x="15567" y="26659"/>
                  <a:pt x="15523" y="26659"/>
                </a:cubicBezTo>
                <a:close/>
                <a:moveTo>
                  <a:pt x="15492" y="26690"/>
                </a:moveTo>
                <a:cubicBezTo>
                  <a:pt x="15492" y="26690"/>
                  <a:pt x="15491" y="26690"/>
                  <a:pt x="15491" y="26690"/>
                </a:cubicBezTo>
                <a:lnTo>
                  <a:pt x="15491" y="26690"/>
                </a:lnTo>
                <a:cubicBezTo>
                  <a:pt x="15491" y="26690"/>
                  <a:pt x="15491" y="26690"/>
                  <a:pt x="15491" y="26690"/>
                </a:cubicBezTo>
                <a:cubicBezTo>
                  <a:pt x="15492" y="26690"/>
                  <a:pt x="15492" y="26690"/>
                  <a:pt x="15492" y="26690"/>
                </a:cubicBezTo>
                <a:close/>
                <a:moveTo>
                  <a:pt x="6070" y="26928"/>
                </a:moveTo>
                <a:lnTo>
                  <a:pt x="6070" y="26928"/>
                </a:lnTo>
                <a:cubicBezTo>
                  <a:pt x="6072" y="26928"/>
                  <a:pt x="6074" y="26933"/>
                  <a:pt x="6075" y="26947"/>
                </a:cubicBezTo>
                <a:cubicBezTo>
                  <a:pt x="6066" y="26940"/>
                  <a:pt x="6067" y="26928"/>
                  <a:pt x="6070" y="26928"/>
                </a:cubicBezTo>
                <a:close/>
                <a:moveTo>
                  <a:pt x="23157" y="27097"/>
                </a:moveTo>
                <a:cubicBezTo>
                  <a:pt x="23156" y="27101"/>
                  <a:pt x="23156" y="27103"/>
                  <a:pt x="23156" y="27103"/>
                </a:cubicBezTo>
                <a:cubicBezTo>
                  <a:pt x="23156" y="27103"/>
                  <a:pt x="23156" y="27101"/>
                  <a:pt x="23157" y="27097"/>
                </a:cubicBezTo>
                <a:close/>
                <a:moveTo>
                  <a:pt x="25325" y="27631"/>
                </a:moveTo>
                <a:cubicBezTo>
                  <a:pt x="25324" y="27635"/>
                  <a:pt x="25323" y="27636"/>
                  <a:pt x="25323" y="27636"/>
                </a:cubicBezTo>
                <a:cubicBezTo>
                  <a:pt x="25323" y="27636"/>
                  <a:pt x="25324" y="27634"/>
                  <a:pt x="25325" y="27631"/>
                </a:cubicBezTo>
                <a:lnTo>
                  <a:pt x="25325" y="27631"/>
                </a:lnTo>
                <a:cubicBezTo>
                  <a:pt x="25325" y="27631"/>
                  <a:pt x="25325" y="27631"/>
                  <a:pt x="25325" y="27631"/>
                </a:cubicBezTo>
                <a:close/>
                <a:moveTo>
                  <a:pt x="0" y="0"/>
                </a:moveTo>
                <a:lnTo>
                  <a:pt x="83" y="26836"/>
                </a:lnTo>
                <a:cubicBezTo>
                  <a:pt x="83" y="26798"/>
                  <a:pt x="84" y="26758"/>
                  <a:pt x="83" y="26758"/>
                </a:cubicBezTo>
                <a:lnTo>
                  <a:pt x="83" y="26758"/>
                </a:lnTo>
                <a:cubicBezTo>
                  <a:pt x="83" y="26758"/>
                  <a:pt x="83" y="26758"/>
                  <a:pt x="83" y="26759"/>
                </a:cubicBezTo>
                <a:cubicBezTo>
                  <a:pt x="83" y="26737"/>
                  <a:pt x="83" y="26730"/>
                  <a:pt x="84" y="26696"/>
                </a:cubicBezTo>
                <a:cubicBezTo>
                  <a:pt x="90" y="26692"/>
                  <a:pt x="96" y="26690"/>
                  <a:pt x="104" y="26690"/>
                </a:cubicBezTo>
                <a:cubicBezTo>
                  <a:pt x="150" y="26690"/>
                  <a:pt x="225" y="26760"/>
                  <a:pt x="281" y="26760"/>
                </a:cubicBezTo>
                <a:cubicBezTo>
                  <a:pt x="302" y="26760"/>
                  <a:pt x="320" y="26751"/>
                  <a:pt x="333" y="26724"/>
                </a:cubicBezTo>
                <a:cubicBezTo>
                  <a:pt x="371" y="26727"/>
                  <a:pt x="408" y="26764"/>
                  <a:pt x="446" y="26764"/>
                </a:cubicBezTo>
                <a:cubicBezTo>
                  <a:pt x="458" y="26764"/>
                  <a:pt x="469" y="26760"/>
                  <a:pt x="481" y="26751"/>
                </a:cubicBezTo>
                <a:cubicBezTo>
                  <a:pt x="529" y="26767"/>
                  <a:pt x="577" y="26749"/>
                  <a:pt x="623" y="26794"/>
                </a:cubicBezTo>
                <a:cubicBezTo>
                  <a:pt x="628" y="26797"/>
                  <a:pt x="634" y="26798"/>
                  <a:pt x="639" y="26798"/>
                </a:cubicBezTo>
                <a:cubicBezTo>
                  <a:pt x="663" y="26798"/>
                  <a:pt x="686" y="26776"/>
                  <a:pt x="710" y="26776"/>
                </a:cubicBezTo>
                <a:cubicBezTo>
                  <a:pt x="726" y="26776"/>
                  <a:pt x="743" y="26787"/>
                  <a:pt x="760" y="26827"/>
                </a:cubicBezTo>
                <a:cubicBezTo>
                  <a:pt x="780" y="26855"/>
                  <a:pt x="800" y="26862"/>
                  <a:pt x="821" y="26862"/>
                </a:cubicBezTo>
                <a:cubicBezTo>
                  <a:pt x="838" y="26862"/>
                  <a:pt x="855" y="26857"/>
                  <a:pt x="873" y="26857"/>
                </a:cubicBezTo>
                <a:cubicBezTo>
                  <a:pt x="881" y="26857"/>
                  <a:pt x="889" y="26858"/>
                  <a:pt x="898" y="26861"/>
                </a:cubicBezTo>
                <a:cubicBezTo>
                  <a:pt x="914" y="26844"/>
                  <a:pt x="931" y="26823"/>
                  <a:pt x="948" y="26823"/>
                </a:cubicBezTo>
                <a:cubicBezTo>
                  <a:pt x="954" y="26823"/>
                  <a:pt x="961" y="26826"/>
                  <a:pt x="967" y="26835"/>
                </a:cubicBezTo>
                <a:cubicBezTo>
                  <a:pt x="974" y="26867"/>
                  <a:pt x="982" y="26877"/>
                  <a:pt x="989" y="26877"/>
                </a:cubicBezTo>
                <a:cubicBezTo>
                  <a:pt x="1000" y="26877"/>
                  <a:pt x="1011" y="26854"/>
                  <a:pt x="1022" y="26854"/>
                </a:cubicBezTo>
                <a:cubicBezTo>
                  <a:pt x="1028" y="26854"/>
                  <a:pt x="1033" y="26859"/>
                  <a:pt x="1039" y="26877"/>
                </a:cubicBezTo>
                <a:cubicBezTo>
                  <a:pt x="1049" y="26869"/>
                  <a:pt x="1058" y="26867"/>
                  <a:pt x="1067" y="26867"/>
                </a:cubicBezTo>
                <a:cubicBezTo>
                  <a:pt x="1097" y="26867"/>
                  <a:pt x="1118" y="26904"/>
                  <a:pt x="1149" y="26906"/>
                </a:cubicBezTo>
                <a:cubicBezTo>
                  <a:pt x="1170" y="26925"/>
                  <a:pt x="1190" y="26937"/>
                  <a:pt x="1209" y="26937"/>
                </a:cubicBezTo>
                <a:cubicBezTo>
                  <a:pt x="1229" y="26937"/>
                  <a:pt x="1248" y="26925"/>
                  <a:pt x="1268" y="26897"/>
                </a:cubicBezTo>
                <a:cubicBezTo>
                  <a:pt x="1283" y="26875"/>
                  <a:pt x="1297" y="26866"/>
                  <a:pt x="1312" y="26866"/>
                </a:cubicBezTo>
                <a:cubicBezTo>
                  <a:pt x="1332" y="26866"/>
                  <a:pt x="1352" y="26885"/>
                  <a:pt x="1371" y="26912"/>
                </a:cubicBezTo>
                <a:cubicBezTo>
                  <a:pt x="1386" y="26860"/>
                  <a:pt x="1400" y="26845"/>
                  <a:pt x="1413" y="26845"/>
                </a:cubicBezTo>
                <a:cubicBezTo>
                  <a:pt x="1431" y="26845"/>
                  <a:pt x="1448" y="26871"/>
                  <a:pt x="1465" y="26871"/>
                </a:cubicBezTo>
                <a:cubicBezTo>
                  <a:pt x="1473" y="26898"/>
                  <a:pt x="1481" y="26907"/>
                  <a:pt x="1489" y="26907"/>
                </a:cubicBezTo>
                <a:cubicBezTo>
                  <a:pt x="1504" y="26907"/>
                  <a:pt x="1520" y="26876"/>
                  <a:pt x="1535" y="26876"/>
                </a:cubicBezTo>
                <a:cubicBezTo>
                  <a:pt x="1541" y="26876"/>
                  <a:pt x="1546" y="26880"/>
                  <a:pt x="1552" y="26891"/>
                </a:cubicBezTo>
                <a:cubicBezTo>
                  <a:pt x="1559" y="26887"/>
                  <a:pt x="1567" y="26886"/>
                  <a:pt x="1574" y="26886"/>
                </a:cubicBezTo>
                <a:cubicBezTo>
                  <a:pt x="1591" y="26886"/>
                  <a:pt x="1608" y="26891"/>
                  <a:pt x="1624" y="26891"/>
                </a:cubicBezTo>
                <a:cubicBezTo>
                  <a:pt x="1628" y="26891"/>
                  <a:pt x="1631" y="26891"/>
                  <a:pt x="1634" y="26891"/>
                </a:cubicBezTo>
                <a:cubicBezTo>
                  <a:pt x="1644" y="26865"/>
                  <a:pt x="1653" y="26847"/>
                  <a:pt x="1661" y="26847"/>
                </a:cubicBezTo>
                <a:cubicBezTo>
                  <a:pt x="1672" y="26847"/>
                  <a:pt x="1681" y="26874"/>
                  <a:pt x="1690" y="26947"/>
                </a:cubicBezTo>
                <a:cubicBezTo>
                  <a:pt x="1702" y="26963"/>
                  <a:pt x="1720" y="27022"/>
                  <a:pt x="1735" y="27022"/>
                </a:cubicBezTo>
                <a:cubicBezTo>
                  <a:pt x="1740" y="27022"/>
                  <a:pt x="1745" y="27015"/>
                  <a:pt x="1749" y="26996"/>
                </a:cubicBezTo>
                <a:cubicBezTo>
                  <a:pt x="1761" y="26954"/>
                  <a:pt x="1772" y="26941"/>
                  <a:pt x="1782" y="26941"/>
                </a:cubicBezTo>
                <a:cubicBezTo>
                  <a:pt x="1796" y="26941"/>
                  <a:pt x="1809" y="26965"/>
                  <a:pt x="1822" y="26965"/>
                </a:cubicBezTo>
                <a:cubicBezTo>
                  <a:pt x="1824" y="26965"/>
                  <a:pt x="1825" y="26965"/>
                  <a:pt x="1826" y="26964"/>
                </a:cubicBezTo>
                <a:cubicBezTo>
                  <a:pt x="1829" y="26974"/>
                  <a:pt x="1832" y="26978"/>
                  <a:pt x="1835" y="26978"/>
                </a:cubicBezTo>
                <a:cubicBezTo>
                  <a:pt x="1841" y="26978"/>
                  <a:pt x="1848" y="26964"/>
                  <a:pt x="1854" y="26964"/>
                </a:cubicBezTo>
                <a:cubicBezTo>
                  <a:pt x="1857" y="26964"/>
                  <a:pt x="1859" y="26966"/>
                  <a:pt x="1861" y="26969"/>
                </a:cubicBezTo>
                <a:cubicBezTo>
                  <a:pt x="1872" y="26929"/>
                  <a:pt x="1884" y="26944"/>
                  <a:pt x="1896" y="26899"/>
                </a:cubicBezTo>
                <a:cubicBezTo>
                  <a:pt x="1905" y="26816"/>
                  <a:pt x="1914" y="26791"/>
                  <a:pt x="1922" y="26791"/>
                </a:cubicBezTo>
                <a:cubicBezTo>
                  <a:pt x="1926" y="26791"/>
                  <a:pt x="1930" y="26796"/>
                  <a:pt x="1934" y="26804"/>
                </a:cubicBezTo>
                <a:cubicBezTo>
                  <a:pt x="1937" y="26798"/>
                  <a:pt x="1939" y="26795"/>
                  <a:pt x="1941" y="26795"/>
                </a:cubicBezTo>
                <a:cubicBezTo>
                  <a:pt x="1952" y="26795"/>
                  <a:pt x="1964" y="26855"/>
                  <a:pt x="1976" y="26901"/>
                </a:cubicBezTo>
                <a:cubicBezTo>
                  <a:pt x="1979" y="26901"/>
                  <a:pt x="1982" y="26901"/>
                  <a:pt x="1984" y="26901"/>
                </a:cubicBezTo>
                <a:cubicBezTo>
                  <a:pt x="2015" y="26901"/>
                  <a:pt x="2056" y="26876"/>
                  <a:pt x="2103" y="26876"/>
                </a:cubicBezTo>
                <a:cubicBezTo>
                  <a:pt x="2117" y="26876"/>
                  <a:pt x="2131" y="26878"/>
                  <a:pt x="2146" y="26884"/>
                </a:cubicBezTo>
                <a:cubicBezTo>
                  <a:pt x="2151" y="26910"/>
                  <a:pt x="2157" y="26918"/>
                  <a:pt x="2163" y="26918"/>
                </a:cubicBezTo>
                <a:cubicBezTo>
                  <a:pt x="2172" y="26918"/>
                  <a:pt x="2181" y="26899"/>
                  <a:pt x="2190" y="26899"/>
                </a:cubicBezTo>
                <a:cubicBezTo>
                  <a:pt x="2193" y="26899"/>
                  <a:pt x="2195" y="26900"/>
                  <a:pt x="2198" y="26903"/>
                </a:cubicBezTo>
                <a:cubicBezTo>
                  <a:pt x="2212" y="26872"/>
                  <a:pt x="2227" y="26840"/>
                  <a:pt x="2241" y="26840"/>
                </a:cubicBezTo>
                <a:cubicBezTo>
                  <a:pt x="2246" y="26840"/>
                  <a:pt x="2251" y="26843"/>
                  <a:pt x="2255" y="26851"/>
                </a:cubicBezTo>
                <a:cubicBezTo>
                  <a:pt x="2273" y="26902"/>
                  <a:pt x="2292" y="26885"/>
                  <a:pt x="2311" y="26893"/>
                </a:cubicBezTo>
                <a:cubicBezTo>
                  <a:pt x="2312" y="26894"/>
                  <a:pt x="2314" y="26894"/>
                  <a:pt x="2315" y="26894"/>
                </a:cubicBezTo>
                <a:cubicBezTo>
                  <a:pt x="2331" y="26894"/>
                  <a:pt x="2347" y="26843"/>
                  <a:pt x="2362" y="26843"/>
                </a:cubicBezTo>
                <a:cubicBezTo>
                  <a:pt x="2365" y="26843"/>
                  <a:pt x="2368" y="26844"/>
                  <a:pt x="2371" y="26849"/>
                </a:cubicBezTo>
                <a:cubicBezTo>
                  <a:pt x="2389" y="26921"/>
                  <a:pt x="2409" y="26868"/>
                  <a:pt x="2428" y="26941"/>
                </a:cubicBezTo>
                <a:cubicBezTo>
                  <a:pt x="2432" y="26952"/>
                  <a:pt x="2436" y="26957"/>
                  <a:pt x="2440" y="26957"/>
                </a:cubicBezTo>
                <a:cubicBezTo>
                  <a:pt x="2455" y="26957"/>
                  <a:pt x="2472" y="26887"/>
                  <a:pt x="2487" y="26854"/>
                </a:cubicBezTo>
                <a:cubicBezTo>
                  <a:pt x="2511" y="26883"/>
                  <a:pt x="2535" y="26914"/>
                  <a:pt x="2558" y="26914"/>
                </a:cubicBezTo>
                <a:cubicBezTo>
                  <a:pt x="2570" y="26914"/>
                  <a:pt x="2583" y="26906"/>
                  <a:pt x="2595" y="26884"/>
                </a:cubicBezTo>
                <a:cubicBezTo>
                  <a:pt x="2621" y="26874"/>
                  <a:pt x="2642" y="26867"/>
                  <a:pt x="2658" y="26867"/>
                </a:cubicBezTo>
                <a:cubicBezTo>
                  <a:pt x="2685" y="26867"/>
                  <a:pt x="2701" y="26886"/>
                  <a:pt x="2717" y="26939"/>
                </a:cubicBezTo>
                <a:cubicBezTo>
                  <a:pt x="2725" y="26966"/>
                  <a:pt x="2734" y="26974"/>
                  <a:pt x="2744" y="26974"/>
                </a:cubicBezTo>
                <a:cubicBezTo>
                  <a:pt x="2763" y="26974"/>
                  <a:pt x="2788" y="26944"/>
                  <a:pt x="2827" y="26944"/>
                </a:cubicBezTo>
                <a:cubicBezTo>
                  <a:pt x="2828" y="26944"/>
                  <a:pt x="2828" y="26944"/>
                  <a:pt x="2829" y="26944"/>
                </a:cubicBezTo>
                <a:cubicBezTo>
                  <a:pt x="2846" y="26919"/>
                  <a:pt x="2863" y="26919"/>
                  <a:pt x="2885" y="26888"/>
                </a:cubicBezTo>
                <a:cubicBezTo>
                  <a:pt x="2895" y="26932"/>
                  <a:pt x="2905" y="26939"/>
                  <a:pt x="2917" y="26939"/>
                </a:cubicBezTo>
                <a:cubicBezTo>
                  <a:pt x="2923" y="26939"/>
                  <a:pt x="2930" y="26937"/>
                  <a:pt x="2937" y="26937"/>
                </a:cubicBezTo>
                <a:cubicBezTo>
                  <a:pt x="2944" y="26937"/>
                  <a:pt x="2950" y="26939"/>
                  <a:pt x="2957" y="26948"/>
                </a:cubicBezTo>
                <a:cubicBezTo>
                  <a:pt x="2964" y="26951"/>
                  <a:pt x="2972" y="26952"/>
                  <a:pt x="2979" y="26952"/>
                </a:cubicBezTo>
                <a:cubicBezTo>
                  <a:pt x="2987" y="26952"/>
                  <a:pt x="2995" y="26951"/>
                  <a:pt x="3004" y="26951"/>
                </a:cubicBezTo>
                <a:cubicBezTo>
                  <a:pt x="3019" y="26951"/>
                  <a:pt x="3035" y="26954"/>
                  <a:pt x="3052" y="26969"/>
                </a:cubicBezTo>
                <a:cubicBezTo>
                  <a:pt x="3067" y="26984"/>
                  <a:pt x="3083" y="26990"/>
                  <a:pt x="3101" y="26990"/>
                </a:cubicBezTo>
                <a:cubicBezTo>
                  <a:pt x="3123" y="26990"/>
                  <a:pt x="3146" y="26980"/>
                  <a:pt x="3171" y="26966"/>
                </a:cubicBezTo>
                <a:cubicBezTo>
                  <a:pt x="3192" y="27007"/>
                  <a:pt x="3211" y="27020"/>
                  <a:pt x="3230" y="27020"/>
                </a:cubicBezTo>
                <a:cubicBezTo>
                  <a:pt x="3252" y="27020"/>
                  <a:pt x="3273" y="27002"/>
                  <a:pt x="3293" y="26997"/>
                </a:cubicBezTo>
                <a:cubicBezTo>
                  <a:pt x="3302" y="27007"/>
                  <a:pt x="3311" y="27010"/>
                  <a:pt x="3320" y="27010"/>
                </a:cubicBezTo>
                <a:cubicBezTo>
                  <a:pt x="3343" y="27010"/>
                  <a:pt x="3366" y="26984"/>
                  <a:pt x="3386" y="26984"/>
                </a:cubicBezTo>
                <a:cubicBezTo>
                  <a:pt x="3389" y="26984"/>
                  <a:pt x="3392" y="26985"/>
                  <a:pt x="3395" y="26986"/>
                </a:cubicBezTo>
                <a:cubicBezTo>
                  <a:pt x="3414" y="26969"/>
                  <a:pt x="3431" y="26963"/>
                  <a:pt x="3447" y="26963"/>
                </a:cubicBezTo>
                <a:cubicBezTo>
                  <a:pt x="3476" y="26963"/>
                  <a:pt x="3502" y="26982"/>
                  <a:pt x="3527" y="26982"/>
                </a:cubicBezTo>
                <a:cubicBezTo>
                  <a:pt x="3535" y="26982"/>
                  <a:pt x="3544" y="26979"/>
                  <a:pt x="3552" y="26973"/>
                </a:cubicBezTo>
                <a:cubicBezTo>
                  <a:pt x="3575" y="26953"/>
                  <a:pt x="3595" y="26929"/>
                  <a:pt x="3613" y="26903"/>
                </a:cubicBezTo>
                <a:cubicBezTo>
                  <a:pt x="3632" y="26936"/>
                  <a:pt x="3650" y="26915"/>
                  <a:pt x="3666" y="26953"/>
                </a:cubicBezTo>
                <a:cubicBezTo>
                  <a:pt x="3678" y="26975"/>
                  <a:pt x="3689" y="26983"/>
                  <a:pt x="3701" y="26983"/>
                </a:cubicBezTo>
                <a:cubicBezTo>
                  <a:pt x="3723" y="26983"/>
                  <a:pt x="3744" y="26953"/>
                  <a:pt x="3768" y="26939"/>
                </a:cubicBezTo>
                <a:cubicBezTo>
                  <a:pt x="3782" y="26946"/>
                  <a:pt x="3796" y="26949"/>
                  <a:pt x="3812" y="26949"/>
                </a:cubicBezTo>
                <a:cubicBezTo>
                  <a:pt x="3833" y="26949"/>
                  <a:pt x="3857" y="26943"/>
                  <a:pt x="3883" y="26933"/>
                </a:cubicBezTo>
                <a:cubicBezTo>
                  <a:pt x="3890" y="26906"/>
                  <a:pt x="3897" y="26897"/>
                  <a:pt x="3905" y="26897"/>
                </a:cubicBezTo>
                <a:cubicBezTo>
                  <a:pt x="3920" y="26897"/>
                  <a:pt x="3936" y="26932"/>
                  <a:pt x="3952" y="26933"/>
                </a:cubicBezTo>
                <a:cubicBezTo>
                  <a:pt x="3968" y="26909"/>
                  <a:pt x="3983" y="26887"/>
                  <a:pt x="3999" y="26887"/>
                </a:cubicBezTo>
                <a:cubicBezTo>
                  <a:pt x="4012" y="26887"/>
                  <a:pt x="4024" y="26900"/>
                  <a:pt x="4038" y="26936"/>
                </a:cubicBezTo>
                <a:cubicBezTo>
                  <a:pt x="4108" y="26939"/>
                  <a:pt x="4146" y="26950"/>
                  <a:pt x="4168" y="26962"/>
                </a:cubicBezTo>
                <a:cubicBezTo>
                  <a:pt x="4188" y="26972"/>
                  <a:pt x="4190" y="26985"/>
                  <a:pt x="4187" y="26991"/>
                </a:cubicBezTo>
                <a:cubicBezTo>
                  <a:pt x="4187" y="27001"/>
                  <a:pt x="4185" y="27011"/>
                  <a:pt x="4184" y="27022"/>
                </a:cubicBezTo>
                <a:cubicBezTo>
                  <a:pt x="4187" y="27019"/>
                  <a:pt x="4190" y="27018"/>
                  <a:pt x="4193" y="27015"/>
                </a:cubicBezTo>
                <a:cubicBezTo>
                  <a:pt x="4194" y="27016"/>
                  <a:pt x="4195" y="27017"/>
                  <a:pt x="4197" y="27017"/>
                </a:cubicBezTo>
                <a:cubicBezTo>
                  <a:pt x="4208" y="27017"/>
                  <a:pt x="4222" y="26985"/>
                  <a:pt x="4241" y="26985"/>
                </a:cubicBezTo>
                <a:cubicBezTo>
                  <a:pt x="4249" y="26985"/>
                  <a:pt x="4257" y="26990"/>
                  <a:pt x="4265" y="27003"/>
                </a:cubicBezTo>
                <a:cubicBezTo>
                  <a:pt x="4271" y="26999"/>
                  <a:pt x="4277" y="26998"/>
                  <a:pt x="4283" y="26998"/>
                </a:cubicBezTo>
                <a:cubicBezTo>
                  <a:pt x="4300" y="26998"/>
                  <a:pt x="4320" y="27008"/>
                  <a:pt x="4342" y="27008"/>
                </a:cubicBezTo>
                <a:cubicBezTo>
                  <a:pt x="4362" y="27008"/>
                  <a:pt x="4384" y="27001"/>
                  <a:pt x="4409" y="26973"/>
                </a:cubicBezTo>
                <a:cubicBezTo>
                  <a:pt x="4437" y="26975"/>
                  <a:pt x="4462" y="26997"/>
                  <a:pt x="4485" y="26997"/>
                </a:cubicBezTo>
                <a:cubicBezTo>
                  <a:pt x="4495" y="26997"/>
                  <a:pt x="4505" y="26992"/>
                  <a:pt x="4514" y="26980"/>
                </a:cubicBezTo>
                <a:cubicBezTo>
                  <a:pt x="4518" y="26983"/>
                  <a:pt x="4522" y="26985"/>
                  <a:pt x="4526" y="26985"/>
                </a:cubicBezTo>
                <a:cubicBezTo>
                  <a:pt x="4550" y="26985"/>
                  <a:pt x="4570" y="26932"/>
                  <a:pt x="4586" y="26930"/>
                </a:cubicBezTo>
                <a:cubicBezTo>
                  <a:pt x="4601" y="26973"/>
                  <a:pt x="4613" y="26991"/>
                  <a:pt x="4623" y="26991"/>
                </a:cubicBezTo>
                <a:cubicBezTo>
                  <a:pt x="4639" y="26991"/>
                  <a:pt x="4650" y="26947"/>
                  <a:pt x="4657" y="26882"/>
                </a:cubicBezTo>
                <a:cubicBezTo>
                  <a:pt x="4668" y="26852"/>
                  <a:pt x="4671" y="26847"/>
                  <a:pt x="4672" y="26847"/>
                </a:cubicBezTo>
                <a:cubicBezTo>
                  <a:pt x="4673" y="26847"/>
                  <a:pt x="4674" y="26848"/>
                  <a:pt x="4675" y="26848"/>
                </a:cubicBezTo>
                <a:cubicBezTo>
                  <a:pt x="4677" y="26848"/>
                  <a:pt x="4679" y="26846"/>
                  <a:pt x="4685" y="26836"/>
                </a:cubicBezTo>
                <a:cubicBezTo>
                  <a:pt x="4687" y="26856"/>
                  <a:pt x="4689" y="26863"/>
                  <a:pt x="4692" y="26863"/>
                </a:cubicBezTo>
                <a:cubicBezTo>
                  <a:pt x="4700" y="26863"/>
                  <a:pt x="4712" y="26815"/>
                  <a:pt x="4729" y="26815"/>
                </a:cubicBezTo>
                <a:cubicBezTo>
                  <a:pt x="4734" y="26815"/>
                  <a:pt x="4739" y="26819"/>
                  <a:pt x="4745" y="26831"/>
                </a:cubicBezTo>
                <a:cubicBezTo>
                  <a:pt x="4752" y="26786"/>
                  <a:pt x="4759" y="26772"/>
                  <a:pt x="4766" y="26772"/>
                </a:cubicBezTo>
                <a:cubicBezTo>
                  <a:pt x="4778" y="26772"/>
                  <a:pt x="4792" y="26808"/>
                  <a:pt x="4808" y="26808"/>
                </a:cubicBezTo>
                <a:cubicBezTo>
                  <a:pt x="4808" y="26808"/>
                  <a:pt x="4809" y="26808"/>
                  <a:pt x="4810" y="26808"/>
                </a:cubicBezTo>
                <a:cubicBezTo>
                  <a:pt x="4836" y="26812"/>
                  <a:pt x="4867" y="26842"/>
                  <a:pt x="4906" y="26871"/>
                </a:cubicBezTo>
                <a:cubicBezTo>
                  <a:pt x="4913" y="26879"/>
                  <a:pt x="4921" y="26882"/>
                  <a:pt x="4929" y="26882"/>
                </a:cubicBezTo>
                <a:cubicBezTo>
                  <a:pt x="4945" y="26882"/>
                  <a:pt x="4961" y="26869"/>
                  <a:pt x="4977" y="26869"/>
                </a:cubicBezTo>
                <a:cubicBezTo>
                  <a:pt x="4988" y="26869"/>
                  <a:pt x="4999" y="26876"/>
                  <a:pt x="5010" y="26899"/>
                </a:cubicBezTo>
                <a:cubicBezTo>
                  <a:pt x="5032" y="26905"/>
                  <a:pt x="5054" y="26956"/>
                  <a:pt x="5075" y="26956"/>
                </a:cubicBezTo>
                <a:cubicBezTo>
                  <a:pt x="5083" y="26956"/>
                  <a:pt x="5092" y="26947"/>
                  <a:pt x="5100" y="26921"/>
                </a:cubicBezTo>
                <a:cubicBezTo>
                  <a:pt x="5122" y="26912"/>
                  <a:pt x="5142" y="26874"/>
                  <a:pt x="5161" y="26874"/>
                </a:cubicBezTo>
                <a:cubicBezTo>
                  <a:pt x="5166" y="26874"/>
                  <a:pt x="5172" y="26878"/>
                  <a:pt x="5178" y="26887"/>
                </a:cubicBezTo>
                <a:cubicBezTo>
                  <a:pt x="5185" y="26902"/>
                  <a:pt x="5191" y="26906"/>
                  <a:pt x="5198" y="26906"/>
                </a:cubicBezTo>
                <a:cubicBezTo>
                  <a:pt x="5205" y="26906"/>
                  <a:pt x="5213" y="26901"/>
                  <a:pt x="5220" y="26901"/>
                </a:cubicBezTo>
                <a:cubicBezTo>
                  <a:pt x="5228" y="26901"/>
                  <a:pt x="5236" y="26908"/>
                  <a:pt x="5244" y="26938"/>
                </a:cubicBezTo>
                <a:cubicBezTo>
                  <a:pt x="5252" y="26928"/>
                  <a:pt x="5260" y="26925"/>
                  <a:pt x="5268" y="26925"/>
                </a:cubicBezTo>
                <a:cubicBezTo>
                  <a:pt x="5296" y="26925"/>
                  <a:pt x="5321" y="26972"/>
                  <a:pt x="5344" y="26972"/>
                </a:cubicBezTo>
                <a:cubicBezTo>
                  <a:pt x="5347" y="26972"/>
                  <a:pt x="5350" y="26971"/>
                  <a:pt x="5353" y="26969"/>
                </a:cubicBezTo>
                <a:cubicBezTo>
                  <a:pt x="5374" y="26964"/>
                  <a:pt x="5394" y="26955"/>
                  <a:pt x="5414" y="26955"/>
                </a:cubicBezTo>
                <a:cubicBezTo>
                  <a:pt x="5424" y="26955"/>
                  <a:pt x="5435" y="26957"/>
                  <a:pt x="5445" y="26964"/>
                </a:cubicBezTo>
                <a:cubicBezTo>
                  <a:pt x="5446" y="26964"/>
                  <a:pt x="5448" y="26964"/>
                  <a:pt x="5449" y="26964"/>
                </a:cubicBezTo>
                <a:cubicBezTo>
                  <a:pt x="5489" y="26964"/>
                  <a:pt x="5528" y="27007"/>
                  <a:pt x="5575" y="27007"/>
                </a:cubicBezTo>
                <a:cubicBezTo>
                  <a:pt x="5597" y="27007"/>
                  <a:pt x="5621" y="26997"/>
                  <a:pt x="5647" y="26968"/>
                </a:cubicBezTo>
                <a:cubicBezTo>
                  <a:pt x="5712" y="26982"/>
                  <a:pt x="5731" y="26989"/>
                  <a:pt x="5732" y="26989"/>
                </a:cubicBezTo>
                <a:cubicBezTo>
                  <a:pt x="5733" y="26989"/>
                  <a:pt x="5718" y="26983"/>
                  <a:pt x="5708" y="26972"/>
                </a:cubicBezTo>
                <a:cubicBezTo>
                  <a:pt x="5707" y="26973"/>
                  <a:pt x="5707" y="26974"/>
                  <a:pt x="5706" y="26974"/>
                </a:cubicBezTo>
                <a:cubicBezTo>
                  <a:pt x="5700" y="26974"/>
                  <a:pt x="5697" y="26951"/>
                  <a:pt x="5704" y="26951"/>
                </a:cubicBezTo>
                <a:cubicBezTo>
                  <a:pt x="5706" y="26951"/>
                  <a:pt x="5710" y="26955"/>
                  <a:pt x="5716" y="26964"/>
                </a:cubicBezTo>
                <a:cubicBezTo>
                  <a:pt x="5718" y="26967"/>
                  <a:pt x="5720" y="26969"/>
                  <a:pt x="5723" y="26969"/>
                </a:cubicBezTo>
                <a:cubicBezTo>
                  <a:pt x="5741" y="26969"/>
                  <a:pt x="5770" y="26910"/>
                  <a:pt x="5816" y="26910"/>
                </a:cubicBezTo>
                <a:cubicBezTo>
                  <a:pt x="5838" y="26910"/>
                  <a:pt x="5864" y="26924"/>
                  <a:pt x="5894" y="26966"/>
                </a:cubicBezTo>
                <a:cubicBezTo>
                  <a:pt x="5905" y="26966"/>
                  <a:pt x="5915" y="26966"/>
                  <a:pt x="5924" y="26966"/>
                </a:cubicBezTo>
                <a:cubicBezTo>
                  <a:pt x="5949" y="26966"/>
                  <a:pt x="5970" y="26965"/>
                  <a:pt x="5988" y="26965"/>
                </a:cubicBezTo>
                <a:cubicBezTo>
                  <a:pt x="6012" y="26965"/>
                  <a:pt x="6030" y="26968"/>
                  <a:pt x="6043" y="26980"/>
                </a:cubicBezTo>
                <a:cubicBezTo>
                  <a:pt x="6051" y="26987"/>
                  <a:pt x="6057" y="26990"/>
                  <a:pt x="6061" y="26990"/>
                </a:cubicBezTo>
                <a:cubicBezTo>
                  <a:pt x="6072" y="26990"/>
                  <a:pt x="6076" y="26974"/>
                  <a:pt x="6076" y="26954"/>
                </a:cubicBezTo>
                <a:cubicBezTo>
                  <a:pt x="6076" y="26952"/>
                  <a:pt x="6075" y="26949"/>
                  <a:pt x="6075" y="26947"/>
                </a:cubicBezTo>
                <a:lnTo>
                  <a:pt x="6075" y="26947"/>
                </a:lnTo>
                <a:cubicBezTo>
                  <a:pt x="6078" y="26949"/>
                  <a:pt x="6083" y="26951"/>
                  <a:pt x="6087" y="26951"/>
                </a:cubicBezTo>
                <a:cubicBezTo>
                  <a:pt x="6089" y="26951"/>
                  <a:pt x="6090" y="26951"/>
                  <a:pt x="6091" y="26950"/>
                </a:cubicBezTo>
                <a:cubicBezTo>
                  <a:pt x="6096" y="26975"/>
                  <a:pt x="6103" y="26984"/>
                  <a:pt x="6111" y="26984"/>
                </a:cubicBezTo>
                <a:cubicBezTo>
                  <a:pt x="6124" y="26984"/>
                  <a:pt x="6142" y="26958"/>
                  <a:pt x="6164" y="26950"/>
                </a:cubicBezTo>
                <a:cubicBezTo>
                  <a:pt x="6181" y="26961"/>
                  <a:pt x="6201" y="26966"/>
                  <a:pt x="6224" y="26966"/>
                </a:cubicBezTo>
                <a:cubicBezTo>
                  <a:pt x="6248" y="26966"/>
                  <a:pt x="6276" y="26961"/>
                  <a:pt x="6308" y="26952"/>
                </a:cubicBezTo>
                <a:cubicBezTo>
                  <a:pt x="6332" y="26929"/>
                  <a:pt x="6355" y="26921"/>
                  <a:pt x="6374" y="26921"/>
                </a:cubicBezTo>
                <a:cubicBezTo>
                  <a:pt x="6405" y="26921"/>
                  <a:pt x="6430" y="26940"/>
                  <a:pt x="6451" y="26954"/>
                </a:cubicBezTo>
                <a:cubicBezTo>
                  <a:pt x="6457" y="26949"/>
                  <a:pt x="6462" y="26948"/>
                  <a:pt x="6467" y="26948"/>
                </a:cubicBezTo>
                <a:cubicBezTo>
                  <a:pt x="6487" y="26948"/>
                  <a:pt x="6502" y="26978"/>
                  <a:pt x="6514" y="26978"/>
                </a:cubicBezTo>
                <a:cubicBezTo>
                  <a:pt x="6520" y="26978"/>
                  <a:pt x="6525" y="26973"/>
                  <a:pt x="6529" y="26957"/>
                </a:cubicBezTo>
                <a:cubicBezTo>
                  <a:pt x="6543" y="26977"/>
                  <a:pt x="6552" y="26984"/>
                  <a:pt x="6557" y="26984"/>
                </a:cubicBezTo>
                <a:cubicBezTo>
                  <a:pt x="6566" y="26984"/>
                  <a:pt x="6568" y="26969"/>
                  <a:pt x="6570" y="26962"/>
                </a:cubicBezTo>
                <a:cubicBezTo>
                  <a:pt x="6571" y="26960"/>
                  <a:pt x="6573" y="26942"/>
                  <a:pt x="6580" y="26942"/>
                </a:cubicBezTo>
                <a:cubicBezTo>
                  <a:pt x="6584" y="26942"/>
                  <a:pt x="6592" y="26950"/>
                  <a:pt x="6603" y="26976"/>
                </a:cubicBezTo>
                <a:cubicBezTo>
                  <a:pt x="6623" y="26964"/>
                  <a:pt x="6655" y="26902"/>
                  <a:pt x="6709" y="26902"/>
                </a:cubicBezTo>
                <a:cubicBezTo>
                  <a:pt x="6735" y="26902"/>
                  <a:pt x="6765" y="26916"/>
                  <a:pt x="6801" y="26957"/>
                </a:cubicBezTo>
                <a:cubicBezTo>
                  <a:pt x="6841" y="26912"/>
                  <a:pt x="6876" y="26889"/>
                  <a:pt x="6912" y="26889"/>
                </a:cubicBezTo>
                <a:cubicBezTo>
                  <a:pt x="6913" y="26889"/>
                  <a:pt x="6914" y="26889"/>
                  <a:pt x="6915" y="26889"/>
                </a:cubicBezTo>
                <a:cubicBezTo>
                  <a:pt x="6948" y="26889"/>
                  <a:pt x="6982" y="26911"/>
                  <a:pt x="7013" y="26955"/>
                </a:cubicBezTo>
                <a:cubicBezTo>
                  <a:pt x="7035" y="26976"/>
                  <a:pt x="7057" y="26986"/>
                  <a:pt x="7078" y="26986"/>
                </a:cubicBezTo>
                <a:cubicBezTo>
                  <a:pt x="7118" y="26986"/>
                  <a:pt x="7156" y="26953"/>
                  <a:pt x="7192" y="26896"/>
                </a:cubicBezTo>
                <a:cubicBezTo>
                  <a:pt x="7195" y="26897"/>
                  <a:pt x="7198" y="26897"/>
                  <a:pt x="7201" y="26897"/>
                </a:cubicBezTo>
                <a:cubicBezTo>
                  <a:pt x="7239" y="26897"/>
                  <a:pt x="7276" y="26828"/>
                  <a:pt x="7311" y="26828"/>
                </a:cubicBezTo>
                <a:cubicBezTo>
                  <a:pt x="7322" y="26828"/>
                  <a:pt x="7334" y="26836"/>
                  <a:pt x="7345" y="26857"/>
                </a:cubicBezTo>
                <a:cubicBezTo>
                  <a:pt x="7392" y="26807"/>
                  <a:pt x="7434" y="26836"/>
                  <a:pt x="7473" y="26803"/>
                </a:cubicBezTo>
                <a:cubicBezTo>
                  <a:pt x="7497" y="26775"/>
                  <a:pt x="7530" y="26760"/>
                  <a:pt x="7565" y="26760"/>
                </a:cubicBezTo>
                <a:cubicBezTo>
                  <a:pt x="7570" y="26760"/>
                  <a:pt x="7575" y="26760"/>
                  <a:pt x="7580" y="26761"/>
                </a:cubicBezTo>
                <a:cubicBezTo>
                  <a:pt x="7591" y="26741"/>
                  <a:pt x="7601" y="26734"/>
                  <a:pt x="7611" y="26734"/>
                </a:cubicBezTo>
                <a:cubicBezTo>
                  <a:pt x="7632" y="26734"/>
                  <a:pt x="7652" y="26763"/>
                  <a:pt x="7670" y="26768"/>
                </a:cubicBezTo>
                <a:cubicBezTo>
                  <a:pt x="7710" y="26805"/>
                  <a:pt x="7926" y="26977"/>
                  <a:pt x="7973" y="26977"/>
                </a:cubicBezTo>
                <a:cubicBezTo>
                  <a:pt x="7974" y="26977"/>
                  <a:pt x="7975" y="26977"/>
                  <a:pt x="7976" y="26977"/>
                </a:cubicBezTo>
                <a:cubicBezTo>
                  <a:pt x="8016" y="26975"/>
                  <a:pt x="7871" y="26930"/>
                  <a:pt x="7911" y="26875"/>
                </a:cubicBezTo>
                <a:cubicBezTo>
                  <a:pt x="7931" y="26844"/>
                  <a:pt x="8129" y="26661"/>
                  <a:pt x="8155" y="26661"/>
                </a:cubicBezTo>
                <a:cubicBezTo>
                  <a:pt x="8156" y="26661"/>
                  <a:pt x="8156" y="26661"/>
                  <a:pt x="8156" y="26662"/>
                </a:cubicBezTo>
                <a:cubicBezTo>
                  <a:pt x="8165" y="26676"/>
                  <a:pt x="8173" y="26690"/>
                  <a:pt x="8179" y="26705"/>
                </a:cubicBezTo>
                <a:lnTo>
                  <a:pt x="8196" y="26725"/>
                </a:lnTo>
                <a:cubicBezTo>
                  <a:pt x="8204" y="26724"/>
                  <a:pt x="8210" y="26720"/>
                  <a:pt x="8215" y="26715"/>
                </a:cubicBezTo>
                <a:cubicBezTo>
                  <a:pt x="8203" y="26700"/>
                  <a:pt x="8189" y="26682"/>
                  <a:pt x="8173" y="26663"/>
                </a:cubicBezTo>
                <a:lnTo>
                  <a:pt x="8173" y="26663"/>
                </a:lnTo>
                <a:cubicBezTo>
                  <a:pt x="8182" y="26673"/>
                  <a:pt x="8193" y="26676"/>
                  <a:pt x="8204" y="26676"/>
                </a:cubicBezTo>
                <a:cubicBezTo>
                  <a:pt x="8224" y="26676"/>
                  <a:pt x="8246" y="26666"/>
                  <a:pt x="8265" y="26666"/>
                </a:cubicBezTo>
                <a:cubicBezTo>
                  <a:pt x="8274" y="26666"/>
                  <a:pt x="8282" y="26668"/>
                  <a:pt x="8289" y="26673"/>
                </a:cubicBezTo>
                <a:cubicBezTo>
                  <a:pt x="8296" y="26654"/>
                  <a:pt x="8302" y="26647"/>
                  <a:pt x="8307" y="26647"/>
                </a:cubicBezTo>
                <a:cubicBezTo>
                  <a:pt x="8312" y="26647"/>
                  <a:pt x="8315" y="26652"/>
                  <a:pt x="8318" y="26659"/>
                </a:cubicBezTo>
                <a:cubicBezTo>
                  <a:pt x="8321" y="26658"/>
                  <a:pt x="8322" y="26658"/>
                  <a:pt x="8324" y="26655"/>
                </a:cubicBezTo>
                <a:cubicBezTo>
                  <a:pt x="8346" y="26645"/>
                  <a:pt x="8368" y="26631"/>
                  <a:pt x="8394" y="26631"/>
                </a:cubicBezTo>
                <a:cubicBezTo>
                  <a:pt x="8407" y="26631"/>
                  <a:pt x="8420" y="26634"/>
                  <a:pt x="8434" y="26644"/>
                </a:cubicBezTo>
                <a:cubicBezTo>
                  <a:pt x="8445" y="26639"/>
                  <a:pt x="8455" y="26637"/>
                  <a:pt x="8465" y="26637"/>
                </a:cubicBezTo>
                <a:cubicBezTo>
                  <a:pt x="8505" y="26637"/>
                  <a:pt x="8537" y="26670"/>
                  <a:pt x="8564" y="26676"/>
                </a:cubicBezTo>
                <a:cubicBezTo>
                  <a:pt x="8597" y="26665"/>
                  <a:pt x="8618" y="26656"/>
                  <a:pt x="8634" y="26639"/>
                </a:cubicBezTo>
                <a:cubicBezTo>
                  <a:pt x="8636" y="26636"/>
                  <a:pt x="8639" y="26635"/>
                  <a:pt x="8642" y="26635"/>
                </a:cubicBezTo>
                <a:cubicBezTo>
                  <a:pt x="8647" y="26635"/>
                  <a:pt x="8652" y="26638"/>
                  <a:pt x="8654" y="26643"/>
                </a:cubicBezTo>
                <a:lnTo>
                  <a:pt x="8654" y="26643"/>
                </a:lnTo>
                <a:cubicBezTo>
                  <a:pt x="8652" y="26637"/>
                  <a:pt x="8651" y="26633"/>
                  <a:pt x="8650" y="26627"/>
                </a:cubicBezTo>
                <a:cubicBezTo>
                  <a:pt x="8650" y="26621"/>
                  <a:pt x="8649" y="26618"/>
                  <a:pt x="8648" y="26614"/>
                </a:cubicBezTo>
                <a:lnTo>
                  <a:pt x="8648" y="26614"/>
                </a:lnTo>
                <a:cubicBezTo>
                  <a:pt x="8663" y="26618"/>
                  <a:pt x="8679" y="26620"/>
                  <a:pt x="8694" y="26620"/>
                </a:cubicBezTo>
                <a:cubicBezTo>
                  <a:pt x="8697" y="26620"/>
                  <a:pt x="8700" y="26620"/>
                  <a:pt x="8704" y="26620"/>
                </a:cubicBezTo>
                <a:cubicBezTo>
                  <a:pt x="8708" y="26619"/>
                  <a:pt x="8712" y="26618"/>
                  <a:pt x="8716" y="26618"/>
                </a:cubicBezTo>
                <a:cubicBezTo>
                  <a:pt x="8735" y="26618"/>
                  <a:pt x="8755" y="26626"/>
                  <a:pt x="8778" y="26626"/>
                </a:cubicBezTo>
                <a:cubicBezTo>
                  <a:pt x="8802" y="26626"/>
                  <a:pt x="8829" y="26617"/>
                  <a:pt x="8860" y="26580"/>
                </a:cubicBezTo>
                <a:cubicBezTo>
                  <a:pt x="8865" y="26582"/>
                  <a:pt x="8871" y="26583"/>
                  <a:pt x="8876" y="26583"/>
                </a:cubicBezTo>
                <a:cubicBezTo>
                  <a:pt x="8894" y="26583"/>
                  <a:pt x="8914" y="26574"/>
                  <a:pt x="8934" y="26574"/>
                </a:cubicBezTo>
                <a:cubicBezTo>
                  <a:pt x="8944" y="26574"/>
                  <a:pt x="8955" y="26577"/>
                  <a:pt x="8966" y="26584"/>
                </a:cubicBezTo>
                <a:cubicBezTo>
                  <a:pt x="8967" y="26584"/>
                  <a:pt x="8969" y="26584"/>
                  <a:pt x="8971" y="26584"/>
                </a:cubicBezTo>
                <a:cubicBezTo>
                  <a:pt x="9002" y="26584"/>
                  <a:pt x="9035" y="26629"/>
                  <a:pt x="9070" y="26629"/>
                </a:cubicBezTo>
                <a:cubicBezTo>
                  <a:pt x="9077" y="26629"/>
                  <a:pt x="9085" y="26627"/>
                  <a:pt x="9093" y="26622"/>
                </a:cubicBezTo>
                <a:cubicBezTo>
                  <a:pt x="9113" y="26634"/>
                  <a:pt x="9134" y="26638"/>
                  <a:pt x="9154" y="26638"/>
                </a:cubicBezTo>
                <a:cubicBezTo>
                  <a:pt x="9195" y="26638"/>
                  <a:pt x="9234" y="26622"/>
                  <a:pt x="9272" y="26622"/>
                </a:cubicBezTo>
                <a:cubicBezTo>
                  <a:pt x="9278" y="26622"/>
                  <a:pt x="9284" y="26622"/>
                  <a:pt x="9290" y="26623"/>
                </a:cubicBezTo>
                <a:cubicBezTo>
                  <a:pt x="9309" y="26609"/>
                  <a:pt x="9327" y="26605"/>
                  <a:pt x="9344" y="26605"/>
                </a:cubicBezTo>
                <a:cubicBezTo>
                  <a:pt x="9375" y="26605"/>
                  <a:pt x="9405" y="26618"/>
                  <a:pt x="9433" y="26618"/>
                </a:cubicBezTo>
                <a:cubicBezTo>
                  <a:pt x="9435" y="26618"/>
                  <a:pt x="9436" y="26618"/>
                  <a:pt x="9438" y="26618"/>
                </a:cubicBezTo>
                <a:cubicBezTo>
                  <a:pt x="9452" y="26607"/>
                  <a:pt x="9466" y="26603"/>
                  <a:pt x="9479" y="26603"/>
                </a:cubicBezTo>
                <a:cubicBezTo>
                  <a:pt x="9511" y="26603"/>
                  <a:pt x="9542" y="26626"/>
                  <a:pt x="9571" y="26628"/>
                </a:cubicBezTo>
                <a:cubicBezTo>
                  <a:pt x="9601" y="26641"/>
                  <a:pt x="9628" y="26685"/>
                  <a:pt x="9655" y="26685"/>
                </a:cubicBezTo>
                <a:cubicBezTo>
                  <a:pt x="9667" y="26685"/>
                  <a:pt x="9680" y="26676"/>
                  <a:pt x="9692" y="26649"/>
                </a:cubicBezTo>
                <a:cubicBezTo>
                  <a:pt x="9696" y="26654"/>
                  <a:pt x="9698" y="26656"/>
                  <a:pt x="9698" y="26656"/>
                </a:cubicBezTo>
                <a:cubicBezTo>
                  <a:pt x="9700" y="26656"/>
                  <a:pt x="9585" y="26494"/>
                  <a:pt x="9616" y="26467"/>
                </a:cubicBezTo>
                <a:lnTo>
                  <a:pt x="9616" y="26467"/>
                </a:lnTo>
                <a:cubicBezTo>
                  <a:pt x="9634" y="26481"/>
                  <a:pt x="9652" y="26486"/>
                  <a:pt x="9669" y="26486"/>
                </a:cubicBezTo>
                <a:cubicBezTo>
                  <a:pt x="9703" y="26486"/>
                  <a:pt x="9736" y="26466"/>
                  <a:pt x="9766" y="26466"/>
                </a:cubicBezTo>
                <a:cubicBezTo>
                  <a:pt x="9777" y="26466"/>
                  <a:pt x="9787" y="26469"/>
                  <a:pt x="9797" y="26474"/>
                </a:cubicBezTo>
                <a:cubicBezTo>
                  <a:pt x="9808" y="26487"/>
                  <a:pt x="9818" y="26490"/>
                  <a:pt x="9829" y="26490"/>
                </a:cubicBezTo>
                <a:cubicBezTo>
                  <a:pt x="9839" y="26490"/>
                  <a:pt x="9848" y="26488"/>
                  <a:pt x="9858" y="26488"/>
                </a:cubicBezTo>
                <a:cubicBezTo>
                  <a:pt x="9867" y="26488"/>
                  <a:pt x="9877" y="26490"/>
                  <a:pt x="9886" y="26501"/>
                </a:cubicBezTo>
                <a:cubicBezTo>
                  <a:pt x="9891" y="26513"/>
                  <a:pt x="9897" y="26517"/>
                  <a:pt x="9903" y="26517"/>
                </a:cubicBezTo>
                <a:cubicBezTo>
                  <a:pt x="9920" y="26517"/>
                  <a:pt x="9937" y="26480"/>
                  <a:pt x="9953" y="26480"/>
                </a:cubicBezTo>
                <a:cubicBezTo>
                  <a:pt x="9956" y="26480"/>
                  <a:pt x="9958" y="26481"/>
                  <a:pt x="9961" y="26483"/>
                </a:cubicBezTo>
                <a:cubicBezTo>
                  <a:pt x="9991" y="26484"/>
                  <a:pt x="10018" y="26515"/>
                  <a:pt x="10042" y="26515"/>
                </a:cubicBezTo>
                <a:cubicBezTo>
                  <a:pt x="10055" y="26515"/>
                  <a:pt x="10067" y="26506"/>
                  <a:pt x="10079" y="26480"/>
                </a:cubicBezTo>
                <a:cubicBezTo>
                  <a:pt x="10089" y="26458"/>
                  <a:pt x="10099" y="26450"/>
                  <a:pt x="10107" y="26450"/>
                </a:cubicBezTo>
                <a:cubicBezTo>
                  <a:pt x="10128" y="26450"/>
                  <a:pt x="10146" y="26491"/>
                  <a:pt x="10162" y="26496"/>
                </a:cubicBezTo>
                <a:cubicBezTo>
                  <a:pt x="10187" y="26473"/>
                  <a:pt x="10207" y="26463"/>
                  <a:pt x="10225" y="26463"/>
                </a:cubicBezTo>
                <a:cubicBezTo>
                  <a:pt x="10241" y="26463"/>
                  <a:pt x="10256" y="26471"/>
                  <a:pt x="10270" y="26483"/>
                </a:cubicBezTo>
                <a:cubicBezTo>
                  <a:pt x="10322" y="26478"/>
                  <a:pt x="10331" y="26461"/>
                  <a:pt x="10338" y="26461"/>
                </a:cubicBezTo>
                <a:cubicBezTo>
                  <a:pt x="10339" y="26461"/>
                  <a:pt x="10341" y="26462"/>
                  <a:pt x="10342" y="26463"/>
                </a:cubicBezTo>
                <a:cubicBezTo>
                  <a:pt x="10344" y="26468"/>
                  <a:pt x="10345" y="26471"/>
                  <a:pt x="10347" y="26471"/>
                </a:cubicBezTo>
                <a:cubicBezTo>
                  <a:pt x="10353" y="26471"/>
                  <a:pt x="10361" y="26453"/>
                  <a:pt x="10375" y="26411"/>
                </a:cubicBezTo>
                <a:cubicBezTo>
                  <a:pt x="10387" y="26408"/>
                  <a:pt x="10403" y="26398"/>
                  <a:pt x="10424" y="26398"/>
                </a:cubicBezTo>
                <a:cubicBezTo>
                  <a:pt x="10439" y="26398"/>
                  <a:pt x="10457" y="26403"/>
                  <a:pt x="10477" y="26417"/>
                </a:cubicBezTo>
                <a:cubicBezTo>
                  <a:pt x="10528" y="26399"/>
                  <a:pt x="10556" y="26385"/>
                  <a:pt x="10573" y="26384"/>
                </a:cubicBezTo>
                <a:cubicBezTo>
                  <a:pt x="10576" y="26395"/>
                  <a:pt x="10579" y="26399"/>
                  <a:pt x="10581" y="26399"/>
                </a:cubicBezTo>
                <a:cubicBezTo>
                  <a:pt x="10590" y="26399"/>
                  <a:pt x="10594" y="26337"/>
                  <a:pt x="10596" y="26335"/>
                </a:cubicBezTo>
                <a:cubicBezTo>
                  <a:pt x="10596" y="26333"/>
                  <a:pt x="10597" y="26332"/>
                  <a:pt x="10597" y="26332"/>
                </a:cubicBezTo>
                <a:cubicBezTo>
                  <a:pt x="10601" y="26332"/>
                  <a:pt x="10608" y="26351"/>
                  <a:pt x="10647" y="26351"/>
                </a:cubicBezTo>
                <a:cubicBezTo>
                  <a:pt x="10657" y="26351"/>
                  <a:pt x="10669" y="26350"/>
                  <a:pt x="10683" y="26347"/>
                </a:cubicBezTo>
                <a:cubicBezTo>
                  <a:pt x="10710" y="26394"/>
                  <a:pt x="10736" y="26383"/>
                  <a:pt x="10760" y="26387"/>
                </a:cubicBezTo>
                <a:cubicBezTo>
                  <a:pt x="10765" y="26396"/>
                  <a:pt x="10771" y="26399"/>
                  <a:pt x="10776" y="26399"/>
                </a:cubicBezTo>
                <a:cubicBezTo>
                  <a:pt x="10789" y="26399"/>
                  <a:pt x="10801" y="26383"/>
                  <a:pt x="10814" y="26383"/>
                </a:cubicBezTo>
                <a:cubicBezTo>
                  <a:pt x="10819" y="26383"/>
                  <a:pt x="10825" y="26386"/>
                  <a:pt x="10830" y="26394"/>
                </a:cubicBezTo>
                <a:cubicBezTo>
                  <a:pt x="10842" y="26415"/>
                  <a:pt x="10854" y="26425"/>
                  <a:pt x="10867" y="26425"/>
                </a:cubicBezTo>
                <a:cubicBezTo>
                  <a:pt x="10877" y="26425"/>
                  <a:pt x="10888" y="26418"/>
                  <a:pt x="10898" y="26403"/>
                </a:cubicBezTo>
                <a:cubicBezTo>
                  <a:pt x="10907" y="26424"/>
                  <a:pt x="10915" y="26429"/>
                  <a:pt x="10923" y="26429"/>
                </a:cubicBezTo>
                <a:cubicBezTo>
                  <a:pt x="10931" y="26429"/>
                  <a:pt x="10939" y="26424"/>
                  <a:pt x="10947" y="26424"/>
                </a:cubicBezTo>
                <a:cubicBezTo>
                  <a:pt x="10956" y="26424"/>
                  <a:pt x="10966" y="26430"/>
                  <a:pt x="10975" y="26452"/>
                </a:cubicBezTo>
                <a:cubicBezTo>
                  <a:pt x="10993" y="26472"/>
                  <a:pt x="11012" y="26496"/>
                  <a:pt x="11032" y="26496"/>
                </a:cubicBezTo>
                <a:cubicBezTo>
                  <a:pt x="11043" y="26496"/>
                  <a:pt x="11054" y="26490"/>
                  <a:pt x="11065" y="26473"/>
                </a:cubicBezTo>
                <a:cubicBezTo>
                  <a:pt x="11071" y="26477"/>
                  <a:pt x="11077" y="26479"/>
                  <a:pt x="11084" y="26479"/>
                </a:cubicBezTo>
                <a:cubicBezTo>
                  <a:pt x="11107" y="26479"/>
                  <a:pt x="11132" y="26458"/>
                  <a:pt x="11158" y="26458"/>
                </a:cubicBezTo>
                <a:cubicBezTo>
                  <a:pt x="11165" y="26458"/>
                  <a:pt x="11171" y="26459"/>
                  <a:pt x="11177" y="26462"/>
                </a:cubicBezTo>
                <a:cubicBezTo>
                  <a:pt x="11297" y="26442"/>
                  <a:pt x="11311" y="26402"/>
                  <a:pt x="11317" y="26402"/>
                </a:cubicBezTo>
                <a:cubicBezTo>
                  <a:pt x="11317" y="26402"/>
                  <a:pt x="11317" y="26402"/>
                  <a:pt x="11317" y="26402"/>
                </a:cubicBezTo>
                <a:cubicBezTo>
                  <a:pt x="11321" y="26395"/>
                  <a:pt x="11322" y="26379"/>
                  <a:pt x="11358" y="26379"/>
                </a:cubicBezTo>
                <a:cubicBezTo>
                  <a:pt x="11365" y="26379"/>
                  <a:pt x="11373" y="26380"/>
                  <a:pt x="11382" y="26381"/>
                </a:cubicBezTo>
                <a:lnTo>
                  <a:pt x="11382" y="26381"/>
                </a:lnTo>
                <a:cubicBezTo>
                  <a:pt x="11380" y="26380"/>
                  <a:pt x="11377" y="26378"/>
                  <a:pt x="11374" y="26376"/>
                </a:cubicBezTo>
                <a:cubicBezTo>
                  <a:pt x="11373" y="26377"/>
                  <a:pt x="11373" y="26377"/>
                  <a:pt x="11372" y="26377"/>
                </a:cubicBezTo>
                <a:cubicBezTo>
                  <a:pt x="11354" y="26377"/>
                  <a:pt x="11343" y="26356"/>
                  <a:pt x="11351" y="26356"/>
                </a:cubicBezTo>
                <a:cubicBezTo>
                  <a:pt x="11354" y="26356"/>
                  <a:pt x="11360" y="26359"/>
                  <a:pt x="11368" y="26366"/>
                </a:cubicBezTo>
                <a:cubicBezTo>
                  <a:pt x="11386" y="26372"/>
                  <a:pt x="11405" y="26374"/>
                  <a:pt x="11423" y="26374"/>
                </a:cubicBezTo>
                <a:cubicBezTo>
                  <a:pt x="11427" y="26374"/>
                  <a:pt x="11430" y="26374"/>
                  <a:pt x="11434" y="26374"/>
                </a:cubicBezTo>
                <a:lnTo>
                  <a:pt x="11434" y="26374"/>
                </a:lnTo>
                <a:cubicBezTo>
                  <a:pt x="11424" y="26379"/>
                  <a:pt x="11412" y="26384"/>
                  <a:pt x="11400" y="26384"/>
                </a:cubicBezTo>
                <a:lnTo>
                  <a:pt x="11400" y="26384"/>
                </a:lnTo>
                <a:cubicBezTo>
                  <a:pt x="11394" y="26383"/>
                  <a:pt x="11388" y="26382"/>
                  <a:pt x="11382" y="26381"/>
                </a:cubicBezTo>
                <a:lnTo>
                  <a:pt x="11382" y="26381"/>
                </a:lnTo>
                <a:cubicBezTo>
                  <a:pt x="11387" y="26383"/>
                  <a:pt x="11393" y="26384"/>
                  <a:pt x="11398" y="26384"/>
                </a:cubicBezTo>
                <a:cubicBezTo>
                  <a:pt x="11399" y="26384"/>
                  <a:pt x="11400" y="26384"/>
                  <a:pt x="11400" y="26384"/>
                </a:cubicBezTo>
                <a:lnTo>
                  <a:pt x="11400" y="26384"/>
                </a:lnTo>
                <a:cubicBezTo>
                  <a:pt x="11408" y="26385"/>
                  <a:pt x="11416" y="26387"/>
                  <a:pt x="11425" y="26389"/>
                </a:cubicBezTo>
                <a:cubicBezTo>
                  <a:pt x="11433" y="26383"/>
                  <a:pt x="11437" y="26379"/>
                  <a:pt x="11442" y="26374"/>
                </a:cubicBezTo>
                <a:lnTo>
                  <a:pt x="11434" y="26374"/>
                </a:lnTo>
                <a:cubicBezTo>
                  <a:pt x="11442" y="26370"/>
                  <a:pt x="11449" y="26366"/>
                  <a:pt x="11456" y="26361"/>
                </a:cubicBezTo>
                <a:lnTo>
                  <a:pt x="11456" y="26361"/>
                </a:lnTo>
                <a:cubicBezTo>
                  <a:pt x="11453" y="26365"/>
                  <a:pt x="11447" y="26370"/>
                  <a:pt x="11442" y="26374"/>
                </a:cubicBezTo>
                <a:cubicBezTo>
                  <a:pt x="11486" y="26374"/>
                  <a:pt x="11546" y="26375"/>
                  <a:pt x="11631" y="26383"/>
                </a:cubicBezTo>
                <a:cubicBezTo>
                  <a:pt x="11660" y="26399"/>
                  <a:pt x="11688" y="26404"/>
                  <a:pt x="11713" y="26404"/>
                </a:cubicBezTo>
                <a:cubicBezTo>
                  <a:pt x="11756" y="26404"/>
                  <a:pt x="11793" y="26389"/>
                  <a:pt x="11826" y="26389"/>
                </a:cubicBezTo>
                <a:cubicBezTo>
                  <a:pt x="11841" y="26389"/>
                  <a:pt x="11856" y="26393"/>
                  <a:pt x="11869" y="26403"/>
                </a:cubicBezTo>
                <a:cubicBezTo>
                  <a:pt x="11888" y="26395"/>
                  <a:pt x="11905" y="26392"/>
                  <a:pt x="11921" y="26392"/>
                </a:cubicBezTo>
                <a:cubicBezTo>
                  <a:pt x="11952" y="26392"/>
                  <a:pt x="11975" y="26404"/>
                  <a:pt x="11994" y="26406"/>
                </a:cubicBezTo>
                <a:cubicBezTo>
                  <a:pt x="12024" y="26420"/>
                  <a:pt x="12040" y="26425"/>
                  <a:pt x="12052" y="26425"/>
                </a:cubicBezTo>
                <a:cubicBezTo>
                  <a:pt x="12063" y="26425"/>
                  <a:pt x="12070" y="26422"/>
                  <a:pt x="12080" y="26418"/>
                </a:cubicBezTo>
                <a:cubicBezTo>
                  <a:pt x="12085" y="26430"/>
                  <a:pt x="12090" y="26434"/>
                  <a:pt x="12097" y="26434"/>
                </a:cubicBezTo>
                <a:cubicBezTo>
                  <a:pt x="12116" y="26434"/>
                  <a:pt x="12147" y="26396"/>
                  <a:pt x="12202" y="26396"/>
                </a:cubicBezTo>
                <a:cubicBezTo>
                  <a:pt x="12216" y="26396"/>
                  <a:pt x="12232" y="26398"/>
                  <a:pt x="12250" y="26404"/>
                </a:cubicBezTo>
                <a:cubicBezTo>
                  <a:pt x="12269" y="26413"/>
                  <a:pt x="12287" y="26415"/>
                  <a:pt x="12302" y="26415"/>
                </a:cubicBezTo>
                <a:cubicBezTo>
                  <a:pt x="12346" y="26415"/>
                  <a:pt x="12378" y="26393"/>
                  <a:pt x="12400" y="26393"/>
                </a:cubicBezTo>
                <a:cubicBezTo>
                  <a:pt x="12404" y="26393"/>
                  <a:pt x="12408" y="26394"/>
                  <a:pt x="12411" y="26396"/>
                </a:cubicBezTo>
                <a:lnTo>
                  <a:pt x="12437" y="26396"/>
                </a:lnTo>
                <a:cubicBezTo>
                  <a:pt x="12446" y="26382"/>
                  <a:pt x="12454" y="26374"/>
                  <a:pt x="12458" y="26374"/>
                </a:cubicBezTo>
                <a:cubicBezTo>
                  <a:pt x="12461" y="26374"/>
                  <a:pt x="12463" y="26380"/>
                  <a:pt x="12461" y="26394"/>
                </a:cubicBezTo>
                <a:cubicBezTo>
                  <a:pt x="12456" y="26396"/>
                  <a:pt x="12452" y="26396"/>
                  <a:pt x="12447" y="26396"/>
                </a:cubicBezTo>
                <a:cubicBezTo>
                  <a:pt x="12444" y="26396"/>
                  <a:pt x="12440" y="26396"/>
                  <a:pt x="12437" y="26396"/>
                </a:cubicBezTo>
                <a:cubicBezTo>
                  <a:pt x="12378" y="26486"/>
                  <a:pt x="12240" y="26818"/>
                  <a:pt x="12298" y="26818"/>
                </a:cubicBezTo>
                <a:cubicBezTo>
                  <a:pt x="12300" y="26818"/>
                  <a:pt x="12303" y="26817"/>
                  <a:pt x="12307" y="26815"/>
                </a:cubicBezTo>
                <a:cubicBezTo>
                  <a:pt x="12356" y="26851"/>
                  <a:pt x="12372" y="26872"/>
                  <a:pt x="12374" y="26872"/>
                </a:cubicBezTo>
                <a:cubicBezTo>
                  <a:pt x="12375" y="26872"/>
                  <a:pt x="12359" y="26846"/>
                  <a:pt x="12349" y="26785"/>
                </a:cubicBezTo>
                <a:cubicBezTo>
                  <a:pt x="12338" y="26760"/>
                  <a:pt x="12333" y="26752"/>
                  <a:pt x="12356" y="26752"/>
                </a:cubicBezTo>
                <a:cubicBezTo>
                  <a:pt x="12378" y="26752"/>
                  <a:pt x="12424" y="26759"/>
                  <a:pt x="12514" y="26766"/>
                </a:cubicBezTo>
                <a:cubicBezTo>
                  <a:pt x="12566" y="26763"/>
                  <a:pt x="12608" y="26735"/>
                  <a:pt x="12639" y="26735"/>
                </a:cubicBezTo>
                <a:cubicBezTo>
                  <a:pt x="12644" y="26735"/>
                  <a:pt x="12649" y="26736"/>
                  <a:pt x="12654" y="26738"/>
                </a:cubicBezTo>
                <a:cubicBezTo>
                  <a:pt x="12663" y="26724"/>
                  <a:pt x="12670" y="26720"/>
                  <a:pt x="12677" y="26720"/>
                </a:cubicBezTo>
                <a:cubicBezTo>
                  <a:pt x="12690" y="26720"/>
                  <a:pt x="12700" y="26733"/>
                  <a:pt x="12709" y="26733"/>
                </a:cubicBezTo>
                <a:cubicBezTo>
                  <a:pt x="12716" y="26733"/>
                  <a:pt x="12722" y="26725"/>
                  <a:pt x="12728" y="26697"/>
                </a:cubicBezTo>
                <a:cubicBezTo>
                  <a:pt x="12761" y="26647"/>
                  <a:pt x="12778" y="26629"/>
                  <a:pt x="12815" y="26629"/>
                </a:cubicBezTo>
                <a:cubicBezTo>
                  <a:pt x="12818" y="26629"/>
                  <a:pt x="12821" y="26630"/>
                  <a:pt x="12824" y="26630"/>
                </a:cubicBezTo>
                <a:cubicBezTo>
                  <a:pt x="12831" y="26618"/>
                  <a:pt x="12838" y="26614"/>
                  <a:pt x="12847" y="26614"/>
                </a:cubicBezTo>
                <a:cubicBezTo>
                  <a:pt x="12866" y="26614"/>
                  <a:pt x="12889" y="26634"/>
                  <a:pt x="12918" y="26639"/>
                </a:cubicBezTo>
                <a:cubicBezTo>
                  <a:pt x="12933" y="26633"/>
                  <a:pt x="12949" y="26630"/>
                  <a:pt x="12967" y="26630"/>
                </a:cubicBezTo>
                <a:cubicBezTo>
                  <a:pt x="13002" y="26630"/>
                  <a:pt x="13043" y="26641"/>
                  <a:pt x="13093" y="26668"/>
                </a:cubicBezTo>
                <a:cubicBezTo>
                  <a:pt x="13104" y="26656"/>
                  <a:pt x="13114" y="26651"/>
                  <a:pt x="13124" y="26651"/>
                </a:cubicBezTo>
                <a:cubicBezTo>
                  <a:pt x="13162" y="26651"/>
                  <a:pt x="13193" y="26725"/>
                  <a:pt x="13220" y="26725"/>
                </a:cubicBezTo>
                <a:cubicBezTo>
                  <a:pt x="13224" y="26725"/>
                  <a:pt x="13227" y="26724"/>
                  <a:pt x="13231" y="26721"/>
                </a:cubicBezTo>
                <a:cubicBezTo>
                  <a:pt x="13242" y="26706"/>
                  <a:pt x="13252" y="26700"/>
                  <a:pt x="13261" y="26700"/>
                </a:cubicBezTo>
                <a:cubicBezTo>
                  <a:pt x="13283" y="26700"/>
                  <a:pt x="13300" y="26732"/>
                  <a:pt x="13315" y="26737"/>
                </a:cubicBezTo>
                <a:cubicBezTo>
                  <a:pt x="13321" y="26742"/>
                  <a:pt x="13327" y="26744"/>
                  <a:pt x="13333" y="26744"/>
                </a:cubicBezTo>
                <a:cubicBezTo>
                  <a:pt x="13349" y="26744"/>
                  <a:pt x="13360" y="26726"/>
                  <a:pt x="13368" y="26726"/>
                </a:cubicBezTo>
                <a:cubicBezTo>
                  <a:pt x="13374" y="26726"/>
                  <a:pt x="13378" y="26735"/>
                  <a:pt x="13381" y="26767"/>
                </a:cubicBezTo>
                <a:cubicBezTo>
                  <a:pt x="13388" y="26789"/>
                  <a:pt x="13392" y="26795"/>
                  <a:pt x="13402" y="26795"/>
                </a:cubicBezTo>
                <a:cubicBezTo>
                  <a:pt x="13413" y="26795"/>
                  <a:pt x="13431" y="26785"/>
                  <a:pt x="13470" y="26785"/>
                </a:cubicBezTo>
                <a:cubicBezTo>
                  <a:pt x="13489" y="26785"/>
                  <a:pt x="13514" y="26788"/>
                  <a:pt x="13546" y="26795"/>
                </a:cubicBezTo>
                <a:cubicBezTo>
                  <a:pt x="13563" y="26810"/>
                  <a:pt x="13577" y="26829"/>
                  <a:pt x="13588" y="26850"/>
                </a:cubicBezTo>
                <a:cubicBezTo>
                  <a:pt x="13589" y="26849"/>
                  <a:pt x="13592" y="26849"/>
                  <a:pt x="13595" y="26849"/>
                </a:cubicBezTo>
                <a:cubicBezTo>
                  <a:pt x="13595" y="26845"/>
                  <a:pt x="13596" y="26843"/>
                  <a:pt x="13597" y="26838"/>
                </a:cubicBezTo>
                <a:cubicBezTo>
                  <a:pt x="13601" y="26849"/>
                  <a:pt x="13606" y="26860"/>
                  <a:pt x="13612" y="26871"/>
                </a:cubicBezTo>
                <a:cubicBezTo>
                  <a:pt x="13614" y="26871"/>
                  <a:pt x="13615" y="26872"/>
                  <a:pt x="13616" y="26872"/>
                </a:cubicBezTo>
                <a:cubicBezTo>
                  <a:pt x="13617" y="26872"/>
                  <a:pt x="13618" y="26871"/>
                  <a:pt x="13619" y="26870"/>
                </a:cubicBezTo>
                <a:cubicBezTo>
                  <a:pt x="13623" y="26874"/>
                  <a:pt x="13625" y="26880"/>
                  <a:pt x="13626" y="26887"/>
                </a:cubicBezTo>
                <a:cubicBezTo>
                  <a:pt x="13628" y="26886"/>
                  <a:pt x="13629" y="26886"/>
                  <a:pt x="13630" y="26886"/>
                </a:cubicBezTo>
                <a:cubicBezTo>
                  <a:pt x="13631" y="26886"/>
                  <a:pt x="13633" y="26886"/>
                  <a:pt x="13634" y="26885"/>
                </a:cubicBezTo>
                <a:cubicBezTo>
                  <a:pt x="13635" y="26882"/>
                  <a:pt x="13637" y="26878"/>
                  <a:pt x="13637" y="26874"/>
                </a:cubicBezTo>
                <a:lnTo>
                  <a:pt x="13637" y="26884"/>
                </a:lnTo>
                <a:cubicBezTo>
                  <a:pt x="13646" y="26879"/>
                  <a:pt x="13656" y="26871"/>
                  <a:pt x="13667" y="26871"/>
                </a:cubicBezTo>
                <a:cubicBezTo>
                  <a:pt x="13671" y="26871"/>
                  <a:pt x="13676" y="26872"/>
                  <a:pt x="13680" y="26874"/>
                </a:cubicBezTo>
                <a:cubicBezTo>
                  <a:pt x="13703" y="26833"/>
                  <a:pt x="13731" y="26826"/>
                  <a:pt x="13765" y="26826"/>
                </a:cubicBezTo>
                <a:cubicBezTo>
                  <a:pt x="13784" y="26826"/>
                  <a:pt x="13806" y="26828"/>
                  <a:pt x="13829" y="26828"/>
                </a:cubicBezTo>
                <a:cubicBezTo>
                  <a:pt x="13831" y="26828"/>
                  <a:pt x="13833" y="26828"/>
                  <a:pt x="13835" y="26828"/>
                </a:cubicBezTo>
                <a:cubicBezTo>
                  <a:pt x="13847" y="26833"/>
                  <a:pt x="13858" y="26835"/>
                  <a:pt x="13869" y="26835"/>
                </a:cubicBezTo>
                <a:cubicBezTo>
                  <a:pt x="13908" y="26835"/>
                  <a:pt x="13944" y="26812"/>
                  <a:pt x="13977" y="26812"/>
                </a:cubicBezTo>
                <a:cubicBezTo>
                  <a:pt x="13989" y="26812"/>
                  <a:pt x="14001" y="26815"/>
                  <a:pt x="14012" y="26823"/>
                </a:cubicBezTo>
                <a:cubicBezTo>
                  <a:pt x="14030" y="26826"/>
                  <a:pt x="14048" y="26827"/>
                  <a:pt x="14065" y="26827"/>
                </a:cubicBezTo>
                <a:cubicBezTo>
                  <a:pt x="14094" y="26827"/>
                  <a:pt x="14121" y="26823"/>
                  <a:pt x="14144" y="26810"/>
                </a:cubicBezTo>
                <a:cubicBezTo>
                  <a:pt x="14163" y="26828"/>
                  <a:pt x="14180" y="26847"/>
                  <a:pt x="14195" y="26847"/>
                </a:cubicBezTo>
                <a:cubicBezTo>
                  <a:pt x="14211" y="26847"/>
                  <a:pt x="14226" y="26827"/>
                  <a:pt x="14240" y="26763"/>
                </a:cubicBezTo>
                <a:cubicBezTo>
                  <a:pt x="14244" y="26759"/>
                  <a:pt x="14249" y="26758"/>
                  <a:pt x="14253" y="26758"/>
                </a:cubicBezTo>
                <a:cubicBezTo>
                  <a:pt x="14274" y="26758"/>
                  <a:pt x="14291" y="26794"/>
                  <a:pt x="14303" y="26794"/>
                </a:cubicBezTo>
                <a:cubicBezTo>
                  <a:pt x="14331" y="26809"/>
                  <a:pt x="14347" y="26815"/>
                  <a:pt x="14356" y="26815"/>
                </a:cubicBezTo>
                <a:cubicBezTo>
                  <a:pt x="14371" y="26815"/>
                  <a:pt x="14371" y="26802"/>
                  <a:pt x="14371" y="26789"/>
                </a:cubicBezTo>
                <a:lnTo>
                  <a:pt x="14371" y="26789"/>
                </a:lnTo>
                <a:cubicBezTo>
                  <a:pt x="14371" y="26789"/>
                  <a:pt x="14371" y="26789"/>
                  <a:pt x="14371" y="26789"/>
                </a:cubicBezTo>
                <a:cubicBezTo>
                  <a:pt x="14370" y="26789"/>
                  <a:pt x="14356" y="26761"/>
                  <a:pt x="14343" y="26740"/>
                </a:cubicBezTo>
                <a:cubicBezTo>
                  <a:pt x="14325" y="26742"/>
                  <a:pt x="14316" y="26743"/>
                  <a:pt x="14315" y="26758"/>
                </a:cubicBezTo>
                <a:cubicBezTo>
                  <a:pt x="14313" y="26731"/>
                  <a:pt x="14317" y="26721"/>
                  <a:pt x="14323" y="26721"/>
                </a:cubicBezTo>
                <a:cubicBezTo>
                  <a:pt x="14328" y="26721"/>
                  <a:pt x="14335" y="26729"/>
                  <a:pt x="14343" y="26740"/>
                </a:cubicBezTo>
                <a:cubicBezTo>
                  <a:pt x="14358" y="26739"/>
                  <a:pt x="14373" y="26737"/>
                  <a:pt x="14389" y="26733"/>
                </a:cubicBezTo>
                <a:cubicBezTo>
                  <a:pt x="14406" y="26711"/>
                  <a:pt x="14428" y="26704"/>
                  <a:pt x="14453" y="26704"/>
                </a:cubicBezTo>
                <a:cubicBezTo>
                  <a:pt x="14493" y="26704"/>
                  <a:pt x="14542" y="26720"/>
                  <a:pt x="14604" y="26720"/>
                </a:cubicBezTo>
                <a:cubicBezTo>
                  <a:pt x="14622" y="26720"/>
                  <a:pt x="14641" y="26718"/>
                  <a:pt x="14661" y="26715"/>
                </a:cubicBezTo>
                <a:cubicBezTo>
                  <a:pt x="14704" y="26719"/>
                  <a:pt x="14743" y="26733"/>
                  <a:pt x="14777" y="26733"/>
                </a:cubicBezTo>
                <a:cubicBezTo>
                  <a:pt x="14802" y="26733"/>
                  <a:pt x="14825" y="26726"/>
                  <a:pt x="14847" y="26702"/>
                </a:cubicBezTo>
                <a:cubicBezTo>
                  <a:pt x="14870" y="26740"/>
                  <a:pt x="14892" y="26756"/>
                  <a:pt x="14912" y="26756"/>
                </a:cubicBezTo>
                <a:cubicBezTo>
                  <a:pt x="14934" y="26756"/>
                  <a:pt x="14955" y="26737"/>
                  <a:pt x="14973" y="26709"/>
                </a:cubicBezTo>
                <a:cubicBezTo>
                  <a:pt x="15018" y="26709"/>
                  <a:pt x="15051" y="26714"/>
                  <a:pt x="15081" y="26714"/>
                </a:cubicBezTo>
                <a:cubicBezTo>
                  <a:pt x="15096" y="26714"/>
                  <a:pt x="15110" y="26713"/>
                  <a:pt x="15124" y="26709"/>
                </a:cubicBezTo>
                <a:cubicBezTo>
                  <a:pt x="15141" y="26747"/>
                  <a:pt x="15158" y="26761"/>
                  <a:pt x="15178" y="26761"/>
                </a:cubicBezTo>
                <a:cubicBezTo>
                  <a:pt x="15206" y="26761"/>
                  <a:pt x="15238" y="26733"/>
                  <a:pt x="15280" y="26702"/>
                </a:cubicBezTo>
                <a:cubicBezTo>
                  <a:pt x="15283" y="26705"/>
                  <a:pt x="15286" y="26706"/>
                  <a:pt x="15288" y="26706"/>
                </a:cubicBezTo>
                <a:cubicBezTo>
                  <a:pt x="15305" y="26706"/>
                  <a:pt x="15324" y="26660"/>
                  <a:pt x="15344" y="26660"/>
                </a:cubicBezTo>
                <a:cubicBezTo>
                  <a:pt x="15347" y="26660"/>
                  <a:pt x="15350" y="26661"/>
                  <a:pt x="15353" y="26663"/>
                </a:cubicBezTo>
                <a:cubicBezTo>
                  <a:pt x="15362" y="26644"/>
                  <a:pt x="15372" y="26636"/>
                  <a:pt x="15382" y="26636"/>
                </a:cubicBezTo>
                <a:cubicBezTo>
                  <a:pt x="15402" y="26636"/>
                  <a:pt x="15422" y="26662"/>
                  <a:pt x="15445" y="26690"/>
                </a:cubicBezTo>
                <a:cubicBezTo>
                  <a:pt x="15456" y="26690"/>
                  <a:pt x="15467" y="26690"/>
                  <a:pt x="15477" y="26690"/>
                </a:cubicBezTo>
                <a:cubicBezTo>
                  <a:pt x="15482" y="26690"/>
                  <a:pt x="15486" y="26690"/>
                  <a:pt x="15491" y="26690"/>
                </a:cubicBezTo>
                <a:lnTo>
                  <a:pt x="15491" y="26690"/>
                </a:lnTo>
                <a:cubicBezTo>
                  <a:pt x="15489" y="26687"/>
                  <a:pt x="15496" y="26669"/>
                  <a:pt x="15520" y="26639"/>
                </a:cubicBezTo>
                <a:cubicBezTo>
                  <a:pt x="15528" y="26610"/>
                  <a:pt x="15537" y="26601"/>
                  <a:pt x="15549" y="26601"/>
                </a:cubicBezTo>
                <a:cubicBezTo>
                  <a:pt x="15569" y="26601"/>
                  <a:pt x="15596" y="26633"/>
                  <a:pt x="15632" y="26642"/>
                </a:cubicBezTo>
                <a:cubicBezTo>
                  <a:pt x="15636" y="26647"/>
                  <a:pt x="15641" y="26649"/>
                  <a:pt x="15646" y="26649"/>
                </a:cubicBezTo>
                <a:cubicBezTo>
                  <a:pt x="15661" y="26649"/>
                  <a:pt x="15677" y="26634"/>
                  <a:pt x="15694" y="26634"/>
                </a:cubicBezTo>
                <a:cubicBezTo>
                  <a:pt x="15705" y="26634"/>
                  <a:pt x="15716" y="26641"/>
                  <a:pt x="15728" y="26662"/>
                </a:cubicBezTo>
                <a:cubicBezTo>
                  <a:pt x="15736" y="26659"/>
                  <a:pt x="15744" y="26659"/>
                  <a:pt x="15752" y="26659"/>
                </a:cubicBezTo>
                <a:cubicBezTo>
                  <a:pt x="15770" y="26659"/>
                  <a:pt x="15789" y="26662"/>
                  <a:pt x="15810" y="26662"/>
                </a:cubicBezTo>
                <a:cubicBezTo>
                  <a:pt x="15825" y="26662"/>
                  <a:pt x="15840" y="26660"/>
                  <a:pt x="15857" y="26654"/>
                </a:cubicBezTo>
                <a:cubicBezTo>
                  <a:pt x="15923" y="26646"/>
                  <a:pt x="15983" y="26634"/>
                  <a:pt x="16038" y="26626"/>
                </a:cubicBezTo>
                <a:cubicBezTo>
                  <a:pt x="16059" y="26622"/>
                  <a:pt x="16080" y="26620"/>
                  <a:pt x="16101" y="26620"/>
                </a:cubicBezTo>
                <a:cubicBezTo>
                  <a:pt x="16130" y="26620"/>
                  <a:pt x="16159" y="26624"/>
                  <a:pt x="16188" y="26631"/>
                </a:cubicBezTo>
                <a:cubicBezTo>
                  <a:pt x="16210" y="26646"/>
                  <a:pt x="16231" y="26652"/>
                  <a:pt x="16252" y="26652"/>
                </a:cubicBezTo>
                <a:cubicBezTo>
                  <a:pt x="16302" y="26652"/>
                  <a:pt x="16346" y="26617"/>
                  <a:pt x="16385" y="26617"/>
                </a:cubicBezTo>
                <a:cubicBezTo>
                  <a:pt x="16395" y="26617"/>
                  <a:pt x="16404" y="26620"/>
                  <a:pt x="16413" y="26625"/>
                </a:cubicBezTo>
                <a:cubicBezTo>
                  <a:pt x="16469" y="26643"/>
                  <a:pt x="16419" y="26746"/>
                  <a:pt x="16442" y="26746"/>
                </a:cubicBezTo>
                <a:cubicBezTo>
                  <a:pt x="16443" y="26746"/>
                  <a:pt x="16446" y="26746"/>
                  <a:pt x="16449" y="26744"/>
                </a:cubicBezTo>
                <a:cubicBezTo>
                  <a:pt x="16487" y="26710"/>
                  <a:pt x="16515" y="26729"/>
                  <a:pt x="16539" y="26705"/>
                </a:cubicBezTo>
                <a:cubicBezTo>
                  <a:pt x="16565" y="26708"/>
                  <a:pt x="16586" y="26722"/>
                  <a:pt x="16605" y="26722"/>
                </a:cubicBezTo>
                <a:cubicBezTo>
                  <a:pt x="16621" y="26722"/>
                  <a:pt x="16637" y="26713"/>
                  <a:pt x="16656" y="26682"/>
                </a:cubicBezTo>
                <a:cubicBezTo>
                  <a:pt x="16668" y="26704"/>
                  <a:pt x="16682" y="26711"/>
                  <a:pt x="16697" y="26711"/>
                </a:cubicBezTo>
                <a:cubicBezTo>
                  <a:pt x="16718" y="26711"/>
                  <a:pt x="16741" y="26696"/>
                  <a:pt x="16765" y="26688"/>
                </a:cubicBezTo>
                <a:cubicBezTo>
                  <a:pt x="16766" y="26688"/>
                  <a:pt x="16767" y="26688"/>
                  <a:pt x="16768" y="26688"/>
                </a:cubicBezTo>
                <a:cubicBezTo>
                  <a:pt x="16804" y="26688"/>
                  <a:pt x="16809" y="26822"/>
                  <a:pt x="16842" y="26822"/>
                </a:cubicBezTo>
                <a:cubicBezTo>
                  <a:pt x="16844" y="26822"/>
                  <a:pt x="16846" y="26822"/>
                  <a:pt x="16848" y="26821"/>
                </a:cubicBezTo>
                <a:cubicBezTo>
                  <a:pt x="16852" y="26820"/>
                  <a:pt x="16856" y="26820"/>
                  <a:pt x="16860" y="26820"/>
                </a:cubicBezTo>
                <a:cubicBezTo>
                  <a:pt x="16905" y="26820"/>
                  <a:pt x="16944" y="26836"/>
                  <a:pt x="16966" y="26836"/>
                </a:cubicBezTo>
                <a:cubicBezTo>
                  <a:pt x="16979" y="26836"/>
                  <a:pt x="16987" y="26831"/>
                  <a:pt x="16987" y="26814"/>
                </a:cubicBezTo>
                <a:cubicBezTo>
                  <a:pt x="16987" y="26820"/>
                  <a:pt x="16987" y="26822"/>
                  <a:pt x="16988" y="26822"/>
                </a:cubicBezTo>
                <a:cubicBezTo>
                  <a:pt x="16993" y="26822"/>
                  <a:pt x="17009" y="26776"/>
                  <a:pt x="17030" y="26776"/>
                </a:cubicBezTo>
                <a:cubicBezTo>
                  <a:pt x="17035" y="26776"/>
                  <a:pt x="17040" y="26778"/>
                  <a:pt x="17045" y="26784"/>
                </a:cubicBezTo>
                <a:cubicBezTo>
                  <a:pt x="17080" y="26777"/>
                  <a:pt x="17127" y="26776"/>
                  <a:pt x="17173" y="26742"/>
                </a:cubicBezTo>
                <a:cubicBezTo>
                  <a:pt x="17211" y="26721"/>
                  <a:pt x="17249" y="26662"/>
                  <a:pt x="17280" y="26662"/>
                </a:cubicBezTo>
                <a:cubicBezTo>
                  <a:pt x="17288" y="26662"/>
                  <a:pt x="17295" y="26665"/>
                  <a:pt x="17301" y="26673"/>
                </a:cubicBezTo>
                <a:cubicBezTo>
                  <a:pt x="17303" y="26674"/>
                  <a:pt x="17306" y="26674"/>
                  <a:pt x="17308" y="26674"/>
                </a:cubicBezTo>
                <a:cubicBezTo>
                  <a:pt x="17333" y="26674"/>
                  <a:pt x="17351" y="26634"/>
                  <a:pt x="17357" y="26634"/>
                </a:cubicBezTo>
                <a:cubicBezTo>
                  <a:pt x="17359" y="26634"/>
                  <a:pt x="17360" y="26636"/>
                  <a:pt x="17360" y="26642"/>
                </a:cubicBezTo>
                <a:cubicBezTo>
                  <a:pt x="17358" y="26702"/>
                  <a:pt x="17318" y="26706"/>
                  <a:pt x="17284" y="26711"/>
                </a:cubicBezTo>
                <a:cubicBezTo>
                  <a:pt x="17279" y="26742"/>
                  <a:pt x="17274" y="26751"/>
                  <a:pt x="17270" y="26751"/>
                </a:cubicBezTo>
                <a:cubicBezTo>
                  <a:pt x="17263" y="26751"/>
                  <a:pt x="17257" y="26731"/>
                  <a:pt x="17253" y="26731"/>
                </a:cubicBezTo>
                <a:cubicBezTo>
                  <a:pt x="17252" y="26731"/>
                  <a:pt x="17251" y="26734"/>
                  <a:pt x="17250" y="26739"/>
                </a:cubicBezTo>
                <a:cubicBezTo>
                  <a:pt x="17250" y="26738"/>
                  <a:pt x="17250" y="26738"/>
                  <a:pt x="17250" y="26738"/>
                </a:cubicBezTo>
                <a:lnTo>
                  <a:pt x="17250" y="26738"/>
                </a:lnTo>
                <a:cubicBezTo>
                  <a:pt x="17249" y="26738"/>
                  <a:pt x="17246" y="26782"/>
                  <a:pt x="17265" y="26791"/>
                </a:cubicBezTo>
                <a:cubicBezTo>
                  <a:pt x="17266" y="26791"/>
                  <a:pt x="17267" y="26792"/>
                  <a:pt x="17268" y="26792"/>
                </a:cubicBezTo>
                <a:cubicBezTo>
                  <a:pt x="17279" y="26792"/>
                  <a:pt x="17293" y="26782"/>
                  <a:pt x="17313" y="26782"/>
                </a:cubicBezTo>
                <a:cubicBezTo>
                  <a:pt x="17329" y="26782"/>
                  <a:pt x="17349" y="26789"/>
                  <a:pt x="17372" y="26813"/>
                </a:cubicBezTo>
                <a:cubicBezTo>
                  <a:pt x="17379" y="26810"/>
                  <a:pt x="17386" y="26808"/>
                  <a:pt x="17393" y="26808"/>
                </a:cubicBezTo>
                <a:cubicBezTo>
                  <a:pt x="17415" y="26808"/>
                  <a:pt x="17440" y="26821"/>
                  <a:pt x="17470" y="26822"/>
                </a:cubicBezTo>
                <a:cubicBezTo>
                  <a:pt x="17484" y="26805"/>
                  <a:pt x="17498" y="26801"/>
                  <a:pt x="17513" y="26801"/>
                </a:cubicBezTo>
                <a:cubicBezTo>
                  <a:pt x="17528" y="26801"/>
                  <a:pt x="17544" y="26806"/>
                  <a:pt x="17562" y="26806"/>
                </a:cubicBezTo>
                <a:cubicBezTo>
                  <a:pt x="17576" y="26806"/>
                  <a:pt x="17590" y="26803"/>
                  <a:pt x="17605" y="26793"/>
                </a:cubicBezTo>
                <a:cubicBezTo>
                  <a:pt x="17657" y="26719"/>
                  <a:pt x="17702" y="26728"/>
                  <a:pt x="17741" y="26723"/>
                </a:cubicBezTo>
                <a:cubicBezTo>
                  <a:pt x="17747" y="26722"/>
                  <a:pt x="17752" y="26721"/>
                  <a:pt x="17758" y="26721"/>
                </a:cubicBezTo>
                <a:cubicBezTo>
                  <a:pt x="17788" y="26721"/>
                  <a:pt x="17818" y="26733"/>
                  <a:pt x="17841" y="26754"/>
                </a:cubicBezTo>
                <a:cubicBezTo>
                  <a:pt x="17896" y="26745"/>
                  <a:pt x="17933" y="26754"/>
                  <a:pt x="17959" y="26712"/>
                </a:cubicBezTo>
                <a:cubicBezTo>
                  <a:pt x="17978" y="26677"/>
                  <a:pt x="17990" y="26666"/>
                  <a:pt x="17999" y="26666"/>
                </a:cubicBezTo>
                <a:cubicBezTo>
                  <a:pt x="18015" y="26666"/>
                  <a:pt x="18022" y="26699"/>
                  <a:pt x="18036" y="26701"/>
                </a:cubicBezTo>
                <a:cubicBezTo>
                  <a:pt x="18043" y="26677"/>
                  <a:pt x="18051" y="26667"/>
                  <a:pt x="18060" y="26667"/>
                </a:cubicBezTo>
                <a:cubicBezTo>
                  <a:pt x="18069" y="26667"/>
                  <a:pt x="18079" y="26675"/>
                  <a:pt x="18092" y="26686"/>
                </a:cubicBezTo>
                <a:cubicBezTo>
                  <a:pt x="18123" y="26606"/>
                  <a:pt x="18164" y="26589"/>
                  <a:pt x="18226" y="26569"/>
                </a:cubicBezTo>
                <a:cubicBezTo>
                  <a:pt x="18286" y="26589"/>
                  <a:pt x="18376" y="26852"/>
                  <a:pt x="18426" y="26852"/>
                </a:cubicBezTo>
                <a:cubicBezTo>
                  <a:pt x="18427" y="26852"/>
                  <a:pt x="18429" y="26851"/>
                  <a:pt x="18430" y="26851"/>
                </a:cubicBezTo>
                <a:cubicBezTo>
                  <a:pt x="18436" y="26849"/>
                  <a:pt x="18443" y="26848"/>
                  <a:pt x="18450" y="26848"/>
                </a:cubicBezTo>
                <a:cubicBezTo>
                  <a:pt x="18485" y="26848"/>
                  <a:pt x="18517" y="26874"/>
                  <a:pt x="18547" y="26874"/>
                </a:cubicBezTo>
                <a:cubicBezTo>
                  <a:pt x="18552" y="26874"/>
                  <a:pt x="18557" y="26873"/>
                  <a:pt x="18562" y="26871"/>
                </a:cubicBezTo>
                <a:cubicBezTo>
                  <a:pt x="18640" y="26864"/>
                  <a:pt x="18699" y="26832"/>
                  <a:pt x="18750" y="26756"/>
                </a:cubicBezTo>
                <a:cubicBezTo>
                  <a:pt x="18765" y="26763"/>
                  <a:pt x="18779" y="26765"/>
                  <a:pt x="18792" y="26765"/>
                </a:cubicBezTo>
                <a:cubicBezTo>
                  <a:pt x="18811" y="26765"/>
                  <a:pt x="18829" y="26761"/>
                  <a:pt x="18847" y="26761"/>
                </a:cubicBezTo>
                <a:cubicBezTo>
                  <a:pt x="18859" y="26761"/>
                  <a:pt x="18871" y="26763"/>
                  <a:pt x="18883" y="26770"/>
                </a:cubicBezTo>
                <a:cubicBezTo>
                  <a:pt x="18908" y="26811"/>
                  <a:pt x="18912" y="26820"/>
                  <a:pt x="18906" y="26820"/>
                </a:cubicBezTo>
                <a:cubicBezTo>
                  <a:pt x="18902" y="26820"/>
                  <a:pt x="18892" y="26816"/>
                  <a:pt x="18881" y="26816"/>
                </a:cubicBezTo>
                <a:cubicBezTo>
                  <a:pt x="18871" y="26816"/>
                  <a:pt x="18860" y="26820"/>
                  <a:pt x="18851" y="26835"/>
                </a:cubicBezTo>
                <a:cubicBezTo>
                  <a:pt x="18847" y="26821"/>
                  <a:pt x="18843" y="26817"/>
                  <a:pt x="18841" y="26817"/>
                </a:cubicBezTo>
                <a:lnTo>
                  <a:pt x="18841" y="26817"/>
                </a:lnTo>
                <a:cubicBezTo>
                  <a:pt x="18834" y="26817"/>
                  <a:pt x="18833" y="26846"/>
                  <a:pt x="18847" y="26850"/>
                </a:cubicBezTo>
                <a:cubicBezTo>
                  <a:pt x="18849" y="26851"/>
                  <a:pt x="18852" y="26852"/>
                  <a:pt x="18855" y="26852"/>
                </a:cubicBezTo>
                <a:cubicBezTo>
                  <a:pt x="18878" y="26852"/>
                  <a:pt x="18924" y="26819"/>
                  <a:pt x="19006" y="26793"/>
                </a:cubicBezTo>
                <a:cubicBezTo>
                  <a:pt x="19008" y="26792"/>
                  <a:pt x="19011" y="26792"/>
                  <a:pt x="19013" y="26792"/>
                </a:cubicBezTo>
                <a:cubicBezTo>
                  <a:pt x="19084" y="26792"/>
                  <a:pt x="19122" y="26872"/>
                  <a:pt x="19141" y="26872"/>
                </a:cubicBezTo>
                <a:cubicBezTo>
                  <a:pt x="19145" y="26872"/>
                  <a:pt x="19149" y="26868"/>
                  <a:pt x="19151" y="26857"/>
                </a:cubicBezTo>
                <a:cubicBezTo>
                  <a:pt x="19157" y="26849"/>
                  <a:pt x="19159" y="26837"/>
                  <a:pt x="19155" y="26827"/>
                </a:cubicBezTo>
                <a:lnTo>
                  <a:pt x="19155" y="26827"/>
                </a:lnTo>
                <a:cubicBezTo>
                  <a:pt x="19149" y="26838"/>
                  <a:pt x="19146" y="26842"/>
                  <a:pt x="19143" y="26842"/>
                </a:cubicBezTo>
                <a:cubicBezTo>
                  <a:pt x="19138" y="26842"/>
                  <a:pt x="19141" y="26818"/>
                  <a:pt x="19146" y="26807"/>
                </a:cubicBezTo>
                <a:cubicBezTo>
                  <a:pt x="19150" y="26813"/>
                  <a:pt x="19154" y="26819"/>
                  <a:pt x="19155" y="26827"/>
                </a:cubicBezTo>
                <a:cubicBezTo>
                  <a:pt x="19157" y="26822"/>
                  <a:pt x="19159" y="26821"/>
                  <a:pt x="19163" y="26812"/>
                </a:cubicBezTo>
                <a:cubicBezTo>
                  <a:pt x="19179" y="26772"/>
                  <a:pt x="19205" y="26748"/>
                  <a:pt x="19244" y="26748"/>
                </a:cubicBezTo>
                <a:cubicBezTo>
                  <a:pt x="19278" y="26748"/>
                  <a:pt x="19321" y="26765"/>
                  <a:pt x="19378" y="26801"/>
                </a:cubicBezTo>
                <a:cubicBezTo>
                  <a:pt x="19406" y="26786"/>
                  <a:pt x="19432" y="26781"/>
                  <a:pt x="19455" y="26781"/>
                </a:cubicBezTo>
                <a:cubicBezTo>
                  <a:pt x="19481" y="26781"/>
                  <a:pt x="19504" y="26787"/>
                  <a:pt x="19524" y="26791"/>
                </a:cubicBezTo>
                <a:cubicBezTo>
                  <a:pt x="19536" y="26765"/>
                  <a:pt x="19547" y="26755"/>
                  <a:pt x="19557" y="26755"/>
                </a:cubicBezTo>
                <a:cubicBezTo>
                  <a:pt x="19578" y="26755"/>
                  <a:pt x="19593" y="26798"/>
                  <a:pt x="19605" y="26824"/>
                </a:cubicBezTo>
                <a:cubicBezTo>
                  <a:pt x="19634" y="26822"/>
                  <a:pt x="19646" y="26788"/>
                  <a:pt x="19652" y="26788"/>
                </a:cubicBezTo>
                <a:cubicBezTo>
                  <a:pt x="19654" y="26788"/>
                  <a:pt x="19655" y="26791"/>
                  <a:pt x="19656" y="26798"/>
                </a:cubicBezTo>
                <a:cubicBezTo>
                  <a:pt x="19657" y="26795"/>
                  <a:pt x="19658" y="26794"/>
                  <a:pt x="19660" y="26794"/>
                </a:cubicBezTo>
                <a:cubicBezTo>
                  <a:pt x="19664" y="26794"/>
                  <a:pt x="19670" y="26805"/>
                  <a:pt x="19691" y="26810"/>
                </a:cubicBezTo>
                <a:cubicBezTo>
                  <a:pt x="19694" y="26804"/>
                  <a:pt x="19698" y="26801"/>
                  <a:pt x="19702" y="26801"/>
                </a:cubicBezTo>
                <a:cubicBezTo>
                  <a:pt x="19714" y="26801"/>
                  <a:pt x="19731" y="26830"/>
                  <a:pt x="19753" y="26859"/>
                </a:cubicBezTo>
                <a:cubicBezTo>
                  <a:pt x="19758" y="26870"/>
                  <a:pt x="19763" y="26874"/>
                  <a:pt x="19769" y="26874"/>
                </a:cubicBezTo>
                <a:cubicBezTo>
                  <a:pt x="19790" y="26874"/>
                  <a:pt x="19816" y="26812"/>
                  <a:pt x="19847" y="26812"/>
                </a:cubicBezTo>
                <a:cubicBezTo>
                  <a:pt x="19855" y="26812"/>
                  <a:pt x="19864" y="26817"/>
                  <a:pt x="19873" y="26827"/>
                </a:cubicBezTo>
                <a:cubicBezTo>
                  <a:pt x="19896" y="26850"/>
                  <a:pt x="19919" y="26857"/>
                  <a:pt x="19941" y="26857"/>
                </a:cubicBezTo>
                <a:cubicBezTo>
                  <a:pt x="19970" y="26857"/>
                  <a:pt x="19997" y="26845"/>
                  <a:pt x="20022" y="26845"/>
                </a:cubicBezTo>
                <a:cubicBezTo>
                  <a:pt x="20033" y="26845"/>
                  <a:pt x="20042" y="26847"/>
                  <a:pt x="20052" y="26852"/>
                </a:cubicBezTo>
                <a:cubicBezTo>
                  <a:pt x="20070" y="26903"/>
                  <a:pt x="20088" y="26919"/>
                  <a:pt x="20104" y="26919"/>
                </a:cubicBezTo>
                <a:cubicBezTo>
                  <a:pt x="20135" y="26919"/>
                  <a:pt x="20163" y="26865"/>
                  <a:pt x="20188" y="26861"/>
                </a:cubicBezTo>
                <a:cubicBezTo>
                  <a:pt x="20194" y="26857"/>
                  <a:pt x="20200" y="26856"/>
                  <a:pt x="20206" y="26856"/>
                </a:cubicBezTo>
                <a:cubicBezTo>
                  <a:pt x="20279" y="26856"/>
                  <a:pt x="20398" y="27101"/>
                  <a:pt x="20453" y="27101"/>
                </a:cubicBezTo>
                <a:cubicBezTo>
                  <a:pt x="20460" y="27101"/>
                  <a:pt x="20466" y="27098"/>
                  <a:pt x="20471" y="27089"/>
                </a:cubicBezTo>
                <a:cubicBezTo>
                  <a:pt x="20481" y="27093"/>
                  <a:pt x="20492" y="27095"/>
                  <a:pt x="20502" y="27095"/>
                </a:cubicBezTo>
                <a:cubicBezTo>
                  <a:pt x="20505" y="27095"/>
                  <a:pt x="20508" y="27094"/>
                  <a:pt x="20511" y="27094"/>
                </a:cubicBezTo>
                <a:cubicBezTo>
                  <a:pt x="20534" y="27085"/>
                  <a:pt x="20558" y="27081"/>
                  <a:pt x="20582" y="27080"/>
                </a:cubicBezTo>
                <a:cubicBezTo>
                  <a:pt x="20590" y="27066"/>
                  <a:pt x="20597" y="27061"/>
                  <a:pt x="20602" y="27061"/>
                </a:cubicBezTo>
                <a:cubicBezTo>
                  <a:pt x="20608" y="27061"/>
                  <a:pt x="20612" y="27070"/>
                  <a:pt x="20612" y="27078"/>
                </a:cubicBezTo>
                <a:cubicBezTo>
                  <a:pt x="20642" y="27078"/>
                  <a:pt x="20678" y="27078"/>
                  <a:pt x="20719" y="27081"/>
                </a:cubicBezTo>
                <a:cubicBezTo>
                  <a:pt x="20791" y="27110"/>
                  <a:pt x="20851" y="27132"/>
                  <a:pt x="20901" y="27132"/>
                </a:cubicBezTo>
                <a:cubicBezTo>
                  <a:pt x="20922" y="27132"/>
                  <a:pt x="20942" y="27128"/>
                  <a:pt x="20959" y="27120"/>
                </a:cubicBezTo>
                <a:cubicBezTo>
                  <a:pt x="20975" y="27087"/>
                  <a:pt x="20989" y="27076"/>
                  <a:pt x="21001" y="27076"/>
                </a:cubicBezTo>
                <a:cubicBezTo>
                  <a:pt x="21027" y="27076"/>
                  <a:pt x="21047" y="27118"/>
                  <a:pt x="21065" y="27118"/>
                </a:cubicBezTo>
                <a:cubicBezTo>
                  <a:pt x="21074" y="27118"/>
                  <a:pt x="21082" y="27108"/>
                  <a:pt x="21090" y="27078"/>
                </a:cubicBezTo>
                <a:cubicBezTo>
                  <a:pt x="21138" y="27034"/>
                  <a:pt x="21157" y="27019"/>
                  <a:pt x="21174" y="27019"/>
                </a:cubicBezTo>
                <a:cubicBezTo>
                  <a:pt x="21178" y="27019"/>
                  <a:pt x="21182" y="27020"/>
                  <a:pt x="21187" y="27022"/>
                </a:cubicBezTo>
                <a:cubicBezTo>
                  <a:pt x="21191" y="27035"/>
                  <a:pt x="21195" y="27040"/>
                  <a:pt x="21200" y="27040"/>
                </a:cubicBezTo>
                <a:cubicBezTo>
                  <a:pt x="21209" y="27040"/>
                  <a:pt x="21219" y="27027"/>
                  <a:pt x="21233" y="27027"/>
                </a:cubicBezTo>
                <a:cubicBezTo>
                  <a:pt x="21233" y="27027"/>
                  <a:pt x="21234" y="27027"/>
                  <a:pt x="21234" y="27027"/>
                </a:cubicBezTo>
                <a:cubicBezTo>
                  <a:pt x="21241" y="27017"/>
                  <a:pt x="21249" y="27014"/>
                  <a:pt x="21257" y="27014"/>
                </a:cubicBezTo>
                <a:cubicBezTo>
                  <a:pt x="21278" y="27014"/>
                  <a:pt x="21304" y="27034"/>
                  <a:pt x="21337" y="27039"/>
                </a:cubicBezTo>
                <a:cubicBezTo>
                  <a:pt x="21347" y="27014"/>
                  <a:pt x="21356" y="27004"/>
                  <a:pt x="21364" y="27004"/>
                </a:cubicBezTo>
                <a:cubicBezTo>
                  <a:pt x="21389" y="27004"/>
                  <a:pt x="21412" y="27086"/>
                  <a:pt x="21432" y="27111"/>
                </a:cubicBezTo>
                <a:cubicBezTo>
                  <a:pt x="21442" y="27137"/>
                  <a:pt x="21452" y="27148"/>
                  <a:pt x="21461" y="27148"/>
                </a:cubicBezTo>
                <a:cubicBezTo>
                  <a:pt x="21464" y="27148"/>
                  <a:pt x="21467" y="27147"/>
                  <a:pt x="21471" y="27145"/>
                </a:cubicBezTo>
                <a:cubicBezTo>
                  <a:pt x="21473" y="27153"/>
                  <a:pt x="21476" y="27157"/>
                  <a:pt x="21478" y="27157"/>
                </a:cubicBezTo>
                <a:cubicBezTo>
                  <a:pt x="21487" y="27157"/>
                  <a:pt x="21496" y="27110"/>
                  <a:pt x="21504" y="27074"/>
                </a:cubicBezTo>
                <a:cubicBezTo>
                  <a:pt x="21506" y="27079"/>
                  <a:pt x="21509" y="27081"/>
                  <a:pt x="21511" y="27081"/>
                </a:cubicBezTo>
                <a:cubicBezTo>
                  <a:pt x="21515" y="27081"/>
                  <a:pt x="21518" y="27078"/>
                  <a:pt x="21521" y="27078"/>
                </a:cubicBezTo>
                <a:cubicBezTo>
                  <a:pt x="21525" y="27078"/>
                  <a:pt x="21529" y="27083"/>
                  <a:pt x="21532" y="27103"/>
                </a:cubicBezTo>
                <a:cubicBezTo>
                  <a:pt x="21533" y="27109"/>
                  <a:pt x="21534" y="27111"/>
                  <a:pt x="21535" y="27111"/>
                </a:cubicBezTo>
                <a:cubicBezTo>
                  <a:pt x="21542" y="27111"/>
                  <a:pt x="21549" y="27046"/>
                  <a:pt x="21556" y="27028"/>
                </a:cubicBezTo>
                <a:cubicBezTo>
                  <a:pt x="21558" y="27022"/>
                  <a:pt x="21560" y="27020"/>
                  <a:pt x="21563" y="27020"/>
                </a:cubicBezTo>
                <a:cubicBezTo>
                  <a:pt x="21573" y="27020"/>
                  <a:pt x="21582" y="27082"/>
                  <a:pt x="21589" y="27086"/>
                </a:cubicBezTo>
                <a:cubicBezTo>
                  <a:pt x="21592" y="27084"/>
                  <a:pt x="21595" y="27083"/>
                  <a:pt x="21597" y="27083"/>
                </a:cubicBezTo>
                <a:cubicBezTo>
                  <a:pt x="21611" y="27083"/>
                  <a:pt x="21618" y="27112"/>
                  <a:pt x="21621" y="27145"/>
                </a:cubicBezTo>
                <a:cubicBezTo>
                  <a:pt x="21622" y="27132"/>
                  <a:pt x="21623" y="27128"/>
                  <a:pt x="21624" y="27128"/>
                </a:cubicBezTo>
                <a:cubicBezTo>
                  <a:pt x="21625" y="27128"/>
                  <a:pt x="21625" y="27138"/>
                  <a:pt x="21626" y="27138"/>
                </a:cubicBezTo>
                <a:cubicBezTo>
                  <a:pt x="21626" y="27138"/>
                  <a:pt x="21626" y="27129"/>
                  <a:pt x="21626" y="27093"/>
                </a:cubicBezTo>
                <a:cubicBezTo>
                  <a:pt x="21627" y="27113"/>
                  <a:pt x="21633" y="27134"/>
                  <a:pt x="21646" y="27150"/>
                </a:cubicBezTo>
                <a:cubicBezTo>
                  <a:pt x="21646" y="27150"/>
                  <a:pt x="21646" y="27150"/>
                  <a:pt x="21646" y="27150"/>
                </a:cubicBezTo>
                <a:cubicBezTo>
                  <a:pt x="21654" y="27150"/>
                  <a:pt x="21664" y="27211"/>
                  <a:pt x="21677" y="27211"/>
                </a:cubicBezTo>
                <a:cubicBezTo>
                  <a:pt x="21685" y="27211"/>
                  <a:pt x="21695" y="27184"/>
                  <a:pt x="21706" y="27094"/>
                </a:cubicBezTo>
                <a:cubicBezTo>
                  <a:pt x="21711" y="27107"/>
                  <a:pt x="21717" y="27111"/>
                  <a:pt x="21723" y="27111"/>
                </a:cubicBezTo>
                <a:cubicBezTo>
                  <a:pt x="21739" y="27111"/>
                  <a:pt x="21756" y="27083"/>
                  <a:pt x="21775" y="27083"/>
                </a:cubicBezTo>
                <a:cubicBezTo>
                  <a:pt x="21783" y="27083"/>
                  <a:pt x="21792" y="27089"/>
                  <a:pt x="21801" y="27107"/>
                </a:cubicBezTo>
                <a:cubicBezTo>
                  <a:pt x="21809" y="27153"/>
                  <a:pt x="21817" y="27166"/>
                  <a:pt x="21825" y="27166"/>
                </a:cubicBezTo>
                <a:cubicBezTo>
                  <a:pt x="21836" y="27166"/>
                  <a:pt x="21847" y="27142"/>
                  <a:pt x="21859" y="27142"/>
                </a:cubicBezTo>
                <a:cubicBezTo>
                  <a:pt x="21860" y="27142"/>
                  <a:pt x="21861" y="27142"/>
                  <a:pt x="21861" y="27142"/>
                </a:cubicBezTo>
                <a:cubicBezTo>
                  <a:pt x="21870" y="27087"/>
                  <a:pt x="21878" y="27072"/>
                  <a:pt x="21886" y="27072"/>
                </a:cubicBezTo>
                <a:cubicBezTo>
                  <a:pt x="21897" y="27072"/>
                  <a:pt x="21907" y="27098"/>
                  <a:pt x="21919" y="27098"/>
                </a:cubicBezTo>
                <a:cubicBezTo>
                  <a:pt x="21923" y="27098"/>
                  <a:pt x="21927" y="27094"/>
                  <a:pt x="21931" y="27085"/>
                </a:cubicBezTo>
                <a:cubicBezTo>
                  <a:pt x="21950" y="27076"/>
                  <a:pt x="21970" y="27001"/>
                  <a:pt x="21990" y="27001"/>
                </a:cubicBezTo>
                <a:cubicBezTo>
                  <a:pt x="21996" y="27001"/>
                  <a:pt x="22003" y="27009"/>
                  <a:pt x="22009" y="27029"/>
                </a:cubicBezTo>
                <a:cubicBezTo>
                  <a:pt x="22013" y="27022"/>
                  <a:pt x="22017" y="27019"/>
                  <a:pt x="22020" y="27019"/>
                </a:cubicBezTo>
                <a:cubicBezTo>
                  <a:pt x="22039" y="27019"/>
                  <a:pt x="22056" y="27087"/>
                  <a:pt x="22076" y="27087"/>
                </a:cubicBezTo>
                <a:cubicBezTo>
                  <a:pt x="22082" y="27087"/>
                  <a:pt x="22088" y="27080"/>
                  <a:pt x="22094" y="27062"/>
                </a:cubicBezTo>
                <a:cubicBezTo>
                  <a:pt x="22100" y="27172"/>
                  <a:pt x="22106" y="27205"/>
                  <a:pt x="22113" y="27205"/>
                </a:cubicBezTo>
                <a:cubicBezTo>
                  <a:pt x="22121" y="27205"/>
                  <a:pt x="22130" y="27152"/>
                  <a:pt x="22139" y="27137"/>
                </a:cubicBezTo>
                <a:cubicBezTo>
                  <a:pt x="22142" y="27118"/>
                  <a:pt x="22146" y="27111"/>
                  <a:pt x="22149" y="27111"/>
                </a:cubicBezTo>
                <a:cubicBezTo>
                  <a:pt x="22157" y="27111"/>
                  <a:pt x="22165" y="27139"/>
                  <a:pt x="22172" y="27139"/>
                </a:cubicBezTo>
                <a:cubicBezTo>
                  <a:pt x="22177" y="27139"/>
                  <a:pt x="22181" y="27131"/>
                  <a:pt x="22186" y="27103"/>
                </a:cubicBezTo>
                <a:cubicBezTo>
                  <a:pt x="22206" y="27034"/>
                  <a:pt x="22226" y="26997"/>
                  <a:pt x="22246" y="26997"/>
                </a:cubicBezTo>
                <a:cubicBezTo>
                  <a:pt x="22260" y="26997"/>
                  <a:pt x="22273" y="27014"/>
                  <a:pt x="22286" y="27050"/>
                </a:cubicBezTo>
                <a:cubicBezTo>
                  <a:pt x="22306" y="27011"/>
                  <a:pt x="22324" y="26997"/>
                  <a:pt x="22341" y="26997"/>
                </a:cubicBezTo>
                <a:cubicBezTo>
                  <a:pt x="22354" y="26997"/>
                  <a:pt x="22366" y="27006"/>
                  <a:pt x="22378" y="27018"/>
                </a:cubicBezTo>
                <a:cubicBezTo>
                  <a:pt x="22383" y="27025"/>
                  <a:pt x="22389" y="27027"/>
                  <a:pt x="22394" y="27027"/>
                </a:cubicBezTo>
                <a:cubicBezTo>
                  <a:pt x="22410" y="27027"/>
                  <a:pt x="22424" y="27006"/>
                  <a:pt x="22437" y="27006"/>
                </a:cubicBezTo>
                <a:cubicBezTo>
                  <a:pt x="22440" y="27006"/>
                  <a:pt x="22444" y="27008"/>
                  <a:pt x="22448" y="27013"/>
                </a:cubicBezTo>
                <a:cubicBezTo>
                  <a:pt x="22476" y="27013"/>
                  <a:pt x="22499" y="27037"/>
                  <a:pt x="22518" y="27037"/>
                </a:cubicBezTo>
                <a:cubicBezTo>
                  <a:pt x="22533" y="27037"/>
                  <a:pt x="22546" y="27023"/>
                  <a:pt x="22557" y="26975"/>
                </a:cubicBezTo>
                <a:lnTo>
                  <a:pt x="22557" y="26975"/>
                </a:lnTo>
                <a:cubicBezTo>
                  <a:pt x="22551" y="27010"/>
                  <a:pt x="22556" y="27023"/>
                  <a:pt x="22564" y="27023"/>
                </a:cubicBezTo>
                <a:cubicBezTo>
                  <a:pt x="22587" y="27023"/>
                  <a:pt x="22644" y="26927"/>
                  <a:pt x="22633" y="26910"/>
                </a:cubicBezTo>
                <a:lnTo>
                  <a:pt x="22633" y="26910"/>
                </a:lnTo>
                <a:cubicBezTo>
                  <a:pt x="22655" y="26938"/>
                  <a:pt x="22681" y="27027"/>
                  <a:pt x="22720" y="27027"/>
                </a:cubicBezTo>
                <a:cubicBezTo>
                  <a:pt x="22726" y="27027"/>
                  <a:pt x="22732" y="27026"/>
                  <a:pt x="22738" y="27022"/>
                </a:cubicBezTo>
                <a:cubicBezTo>
                  <a:pt x="22745" y="27003"/>
                  <a:pt x="22753" y="26998"/>
                  <a:pt x="22761" y="26998"/>
                </a:cubicBezTo>
                <a:cubicBezTo>
                  <a:pt x="22770" y="26998"/>
                  <a:pt x="22780" y="27005"/>
                  <a:pt x="22791" y="27005"/>
                </a:cubicBezTo>
                <a:cubicBezTo>
                  <a:pt x="22802" y="27005"/>
                  <a:pt x="22813" y="26998"/>
                  <a:pt x="22826" y="26972"/>
                </a:cubicBezTo>
                <a:cubicBezTo>
                  <a:pt x="22829" y="26952"/>
                  <a:pt x="22832" y="26944"/>
                  <a:pt x="22835" y="26944"/>
                </a:cubicBezTo>
                <a:cubicBezTo>
                  <a:pt x="22846" y="26944"/>
                  <a:pt x="22857" y="27038"/>
                  <a:pt x="22870" y="27038"/>
                </a:cubicBezTo>
                <a:cubicBezTo>
                  <a:pt x="22873" y="27038"/>
                  <a:pt x="22877" y="27029"/>
                  <a:pt x="22882" y="27005"/>
                </a:cubicBezTo>
                <a:cubicBezTo>
                  <a:pt x="22902" y="26934"/>
                  <a:pt x="22924" y="26967"/>
                  <a:pt x="22948" y="26943"/>
                </a:cubicBezTo>
                <a:cubicBezTo>
                  <a:pt x="22965" y="26993"/>
                  <a:pt x="22981" y="27017"/>
                  <a:pt x="22996" y="27017"/>
                </a:cubicBezTo>
                <a:cubicBezTo>
                  <a:pt x="23005" y="27017"/>
                  <a:pt x="23014" y="27008"/>
                  <a:pt x="23022" y="26992"/>
                </a:cubicBezTo>
                <a:cubicBezTo>
                  <a:pt x="23027" y="27009"/>
                  <a:pt x="23032" y="27015"/>
                  <a:pt x="23037" y="27015"/>
                </a:cubicBezTo>
                <a:cubicBezTo>
                  <a:pt x="23046" y="27015"/>
                  <a:pt x="23055" y="26994"/>
                  <a:pt x="23063" y="26994"/>
                </a:cubicBezTo>
                <a:cubicBezTo>
                  <a:pt x="23068" y="26994"/>
                  <a:pt x="23072" y="27001"/>
                  <a:pt x="23076" y="27023"/>
                </a:cubicBezTo>
                <a:cubicBezTo>
                  <a:pt x="23081" y="27018"/>
                  <a:pt x="23085" y="27017"/>
                  <a:pt x="23089" y="27017"/>
                </a:cubicBezTo>
                <a:cubicBezTo>
                  <a:pt x="23105" y="27017"/>
                  <a:pt x="23117" y="27047"/>
                  <a:pt x="23127" y="27047"/>
                </a:cubicBezTo>
                <a:cubicBezTo>
                  <a:pt x="23132" y="27047"/>
                  <a:pt x="23136" y="27039"/>
                  <a:pt x="23140" y="27018"/>
                </a:cubicBezTo>
                <a:cubicBezTo>
                  <a:pt x="23152" y="26975"/>
                  <a:pt x="23157" y="26948"/>
                  <a:pt x="23159" y="26948"/>
                </a:cubicBezTo>
                <a:lnTo>
                  <a:pt x="23159" y="26948"/>
                </a:lnTo>
                <a:cubicBezTo>
                  <a:pt x="23162" y="26948"/>
                  <a:pt x="23160" y="26984"/>
                  <a:pt x="23158" y="27072"/>
                </a:cubicBezTo>
                <a:cubicBezTo>
                  <a:pt x="23157" y="27085"/>
                  <a:pt x="23157" y="27093"/>
                  <a:pt x="23157" y="27097"/>
                </a:cubicBezTo>
                <a:lnTo>
                  <a:pt x="23157" y="27097"/>
                </a:lnTo>
                <a:cubicBezTo>
                  <a:pt x="23158" y="27087"/>
                  <a:pt x="23161" y="27067"/>
                  <a:pt x="23168" y="27067"/>
                </a:cubicBezTo>
                <a:cubicBezTo>
                  <a:pt x="23172" y="27067"/>
                  <a:pt x="23178" y="27074"/>
                  <a:pt x="23185" y="27093"/>
                </a:cubicBezTo>
                <a:cubicBezTo>
                  <a:pt x="23188" y="27121"/>
                  <a:pt x="23192" y="27132"/>
                  <a:pt x="23197" y="27132"/>
                </a:cubicBezTo>
                <a:cubicBezTo>
                  <a:pt x="23211" y="27132"/>
                  <a:pt x="23229" y="27048"/>
                  <a:pt x="23253" y="27048"/>
                </a:cubicBezTo>
                <a:cubicBezTo>
                  <a:pt x="23255" y="27048"/>
                  <a:pt x="23256" y="27048"/>
                  <a:pt x="23257" y="27048"/>
                </a:cubicBezTo>
                <a:cubicBezTo>
                  <a:pt x="23291" y="27121"/>
                  <a:pt x="23211" y="27170"/>
                  <a:pt x="23274" y="27230"/>
                </a:cubicBezTo>
                <a:cubicBezTo>
                  <a:pt x="23280" y="27208"/>
                  <a:pt x="23287" y="27199"/>
                  <a:pt x="23293" y="27199"/>
                </a:cubicBezTo>
                <a:cubicBezTo>
                  <a:pt x="23314" y="27199"/>
                  <a:pt x="23333" y="27280"/>
                  <a:pt x="23354" y="27280"/>
                </a:cubicBezTo>
                <a:cubicBezTo>
                  <a:pt x="23358" y="27280"/>
                  <a:pt x="23362" y="27277"/>
                  <a:pt x="23366" y="27268"/>
                </a:cubicBezTo>
                <a:cubicBezTo>
                  <a:pt x="23398" y="27202"/>
                  <a:pt x="23430" y="27248"/>
                  <a:pt x="23462" y="27214"/>
                </a:cubicBezTo>
                <a:cubicBezTo>
                  <a:pt x="23481" y="27195"/>
                  <a:pt x="23506" y="27185"/>
                  <a:pt x="23532" y="27185"/>
                </a:cubicBezTo>
                <a:cubicBezTo>
                  <a:pt x="23541" y="27185"/>
                  <a:pt x="23549" y="27186"/>
                  <a:pt x="23557" y="27188"/>
                </a:cubicBezTo>
                <a:cubicBezTo>
                  <a:pt x="23589" y="27195"/>
                  <a:pt x="23620" y="27209"/>
                  <a:pt x="23650" y="27210"/>
                </a:cubicBezTo>
                <a:cubicBezTo>
                  <a:pt x="23711" y="27272"/>
                  <a:pt x="24247" y="27384"/>
                  <a:pt x="24304" y="27467"/>
                </a:cubicBezTo>
                <a:cubicBezTo>
                  <a:pt x="24318" y="27495"/>
                  <a:pt x="24332" y="27504"/>
                  <a:pt x="24345" y="27504"/>
                </a:cubicBezTo>
                <a:cubicBezTo>
                  <a:pt x="24367" y="27504"/>
                  <a:pt x="24389" y="27481"/>
                  <a:pt x="24410" y="27476"/>
                </a:cubicBezTo>
                <a:cubicBezTo>
                  <a:pt x="24415" y="27465"/>
                  <a:pt x="24437" y="27460"/>
                  <a:pt x="24470" y="27460"/>
                </a:cubicBezTo>
                <a:cubicBezTo>
                  <a:pt x="24634" y="27460"/>
                  <a:pt x="25074" y="27581"/>
                  <a:pt x="25099" y="27631"/>
                </a:cubicBezTo>
                <a:cubicBezTo>
                  <a:pt x="25126" y="27605"/>
                  <a:pt x="25151" y="27588"/>
                  <a:pt x="25175" y="27588"/>
                </a:cubicBezTo>
                <a:cubicBezTo>
                  <a:pt x="25193" y="27588"/>
                  <a:pt x="25210" y="27599"/>
                  <a:pt x="25227" y="27623"/>
                </a:cubicBezTo>
                <a:cubicBezTo>
                  <a:pt x="25227" y="27623"/>
                  <a:pt x="25227" y="27623"/>
                  <a:pt x="25227" y="27623"/>
                </a:cubicBezTo>
                <a:cubicBezTo>
                  <a:pt x="25247" y="27623"/>
                  <a:pt x="25355" y="27422"/>
                  <a:pt x="25373" y="27391"/>
                </a:cubicBezTo>
                <a:lnTo>
                  <a:pt x="25373" y="27391"/>
                </a:lnTo>
                <a:cubicBezTo>
                  <a:pt x="25386" y="27407"/>
                  <a:pt x="25334" y="27597"/>
                  <a:pt x="25325" y="27631"/>
                </a:cubicBezTo>
                <a:lnTo>
                  <a:pt x="25325" y="27631"/>
                </a:lnTo>
                <a:cubicBezTo>
                  <a:pt x="25352" y="27672"/>
                  <a:pt x="25374" y="27693"/>
                  <a:pt x="25389" y="27693"/>
                </a:cubicBezTo>
                <a:cubicBezTo>
                  <a:pt x="25403" y="27693"/>
                  <a:pt x="25411" y="27673"/>
                  <a:pt x="25411" y="27632"/>
                </a:cubicBezTo>
                <a:cubicBezTo>
                  <a:pt x="25423" y="27645"/>
                  <a:pt x="25435" y="27650"/>
                  <a:pt x="25446" y="27650"/>
                </a:cubicBezTo>
                <a:cubicBezTo>
                  <a:pt x="25477" y="27650"/>
                  <a:pt x="25507" y="27617"/>
                  <a:pt x="25536" y="27617"/>
                </a:cubicBezTo>
                <a:cubicBezTo>
                  <a:pt x="25547" y="27617"/>
                  <a:pt x="25557" y="27621"/>
                  <a:pt x="25568" y="27634"/>
                </a:cubicBezTo>
                <a:cubicBezTo>
                  <a:pt x="25604" y="27598"/>
                  <a:pt x="25638" y="27559"/>
                  <a:pt x="25670" y="27559"/>
                </a:cubicBezTo>
                <a:cubicBezTo>
                  <a:pt x="25682" y="27559"/>
                  <a:pt x="25694" y="27564"/>
                  <a:pt x="25705" y="27578"/>
                </a:cubicBezTo>
                <a:cubicBezTo>
                  <a:pt x="25742" y="27555"/>
                  <a:pt x="25783" y="27539"/>
                  <a:pt x="25826" y="27534"/>
                </a:cubicBezTo>
                <a:cubicBezTo>
                  <a:pt x="25845" y="27516"/>
                  <a:pt x="25862" y="27514"/>
                  <a:pt x="25879" y="27514"/>
                </a:cubicBezTo>
                <a:cubicBezTo>
                  <a:pt x="25887" y="27514"/>
                  <a:pt x="25895" y="27514"/>
                  <a:pt x="25903" y="27514"/>
                </a:cubicBezTo>
                <a:cubicBezTo>
                  <a:pt x="25912" y="27514"/>
                  <a:pt x="25921" y="27513"/>
                  <a:pt x="25930" y="27509"/>
                </a:cubicBezTo>
                <a:cubicBezTo>
                  <a:pt x="25946" y="27502"/>
                  <a:pt x="25961" y="27500"/>
                  <a:pt x="25976" y="27500"/>
                </a:cubicBezTo>
                <a:cubicBezTo>
                  <a:pt x="26005" y="27500"/>
                  <a:pt x="26031" y="27509"/>
                  <a:pt x="26056" y="27509"/>
                </a:cubicBezTo>
                <a:cubicBezTo>
                  <a:pt x="26069" y="27509"/>
                  <a:pt x="26081" y="27506"/>
                  <a:pt x="26093" y="27499"/>
                </a:cubicBezTo>
                <a:cubicBezTo>
                  <a:pt x="26102" y="27471"/>
                  <a:pt x="26110" y="27460"/>
                  <a:pt x="26118" y="27460"/>
                </a:cubicBezTo>
                <a:cubicBezTo>
                  <a:pt x="26144" y="27460"/>
                  <a:pt x="26163" y="27585"/>
                  <a:pt x="26181" y="27585"/>
                </a:cubicBezTo>
                <a:cubicBezTo>
                  <a:pt x="26186" y="27585"/>
                  <a:pt x="26190" y="27577"/>
                  <a:pt x="26195" y="27560"/>
                </a:cubicBezTo>
                <a:cubicBezTo>
                  <a:pt x="26203" y="27563"/>
                  <a:pt x="26211" y="27565"/>
                  <a:pt x="26218" y="27565"/>
                </a:cubicBezTo>
                <a:cubicBezTo>
                  <a:pt x="26253" y="27565"/>
                  <a:pt x="26270" y="27527"/>
                  <a:pt x="26272" y="27527"/>
                </a:cubicBezTo>
                <a:cubicBezTo>
                  <a:pt x="26272" y="27527"/>
                  <a:pt x="26273" y="27527"/>
                  <a:pt x="26273" y="27528"/>
                </a:cubicBezTo>
                <a:cubicBezTo>
                  <a:pt x="26273" y="27538"/>
                  <a:pt x="26273" y="27542"/>
                  <a:pt x="26274" y="27542"/>
                </a:cubicBezTo>
                <a:cubicBezTo>
                  <a:pt x="26279" y="27542"/>
                  <a:pt x="26291" y="27493"/>
                  <a:pt x="26309" y="27486"/>
                </a:cubicBezTo>
                <a:cubicBezTo>
                  <a:pt x="26330" y="27492"/>
                  <a:pt x="26356" y="27578"/>
                  <a:pt x="26391" y="27578"/>
                </a:cubicBezTo>
                <a:cubicBezTo>
                  <a:pt x="26396" y="27578"/>
                  <a:pt x="26401" y="27576"/>
                  <a:pt x="26406" y="27573"/>
                </a:cubicBezTo>
                <a:cubicBezTo>
                  <a:pt x="26411" y="27583"/>
                  <a:pt x="26416" y="27586"/>
                  <a:pt x="26421" y="27586"/>
                </a:cubicBezTo>
                <a:cubicBezTo>
                  <a:pt x="26434" y="27586"/>
                  <a:pt x="26447" y="27564"/>
                  <a:pt x="26461" y="27564"/>
                </a:cubicBezTo>
                <a:cubicBezTo>
                  <a:pt x="26465" y="27564"/>
                  <a:pt x="26469" y="27566"/>
                  <a:pt x="26474" y="27571"/>
                </a:cubicBezTo>
                <a:cubicBezTo>
                  <a:pt x="26486" y="27567"/>
                  <a:pt x="26499" y="27559"/>
                  <a:pt x="26513" y="27559"/>
                </a:cubicBezTo>
                <a:cubicBezTo>
                  <a:pt x="26525" y="27559"/>
                  <a:pt x="26537" y="27566"/>
                  <a:pt x="26550" y="27588"/>
                </a:cubicBezTo>
                <a:cubicBezTo>
                  <a:pt x="26568" y="27622"/>
                  <a:pt x="26586" y="27670"/>
                  <a:pt x="26605" y="27670"/>
                </a:cubicBezTo>
                <a:cubicBezTo>
                  <a:pt x="26615" y="27670"/>
                  <a:pt x="26625" y="27657"/>
                  <a:pt x="26635" y="27625"/>
                </a:cubicBezTo>
                <a:cubicBezTo>
                  <a:pt x="26661" y="27608"/>
                  <a:pt x="26687" y="27584"/>
                  <a:pt x="26714" y="27584"/>
                </a:cubicBezTo>
                <a:cubicBezTo>
                  <a:pt x="26718" y="27584"/>
                  <a:pt x="26722" y="27584"/>
                  <a:pt x="26726" y="27585"/>
                </a:cubicBezTo>
                <a:cubicBezTo>
                  <a:pt x="26739" y="27541"/>
                  <a:pt x="26752" y="27529"/>
                  <a:pt x="26764" y="27529"/>
                </a:cubicBezTo>
                <a:cubicBezTo>
                  <a:pt x="26778" y="27529"/>
                  <a:pt x="26792" y="27549"/>
                  <a:pt x="26805" y="27549"/>
                </a:cubicBezTo>
                <a:cubicBezTo>
                  <a:pt x="26805" y="27549"/>
                  <a:pt x="26806" y="27549"/>
                  <a:pt x="26807" y="27548"/>
                </a:cubicBezTo>
                <a:cubicBezTo>
                  <a:pt x="26831" y="27552"/>
                  <a:pt x="26852" y="27589"/>
                  <a:pt x="26868" y="27594"/>
                </a:cubicBezTo>
                <a:cubicBezTo>
                  <a:pt x="26880" y="27532"/>
                  <a:pt x="26890" y="27484"/>
                  <a:pt x="26899" y="27484"/>
                </a:cubicBezTo>
                <a:cubicBezTo>
                  <a:pt x="26904" y="27484"/>
                  <a:pt x="26909" y="27503"/>
                  <a:pt x="26913" y="27548"/>
                </a:cubicBezTo>
                <a:cubicBezTo>
                  <a:pt x="26918" y="27567"/>
                  <a:pt x="26922" y="27570"/>
                  <a:pt x="26927" y="27570"/>
                </a:cubicBezTo>
                <a:cubicBezTo>
                  <a:pt x="26929" y="27570"/>
                  <a:pt x="26932" y="27569"/>
                  <a:pt x="26934" y="27569"/>
                </a:cubicBezTo>
                <a:cubicBezTo>
                  <a:pt x="26937" y="27569"/>
                  <a:pt x="26940" y="27571"/>
                  <a:pt x="26942" y="27578"/>
                </a:cubicBezTo>
                <a:cubicBezTo>
                  <a:pt x="26952" y="27617"/>
                  <a:pt x="26959" y="27631"/>
                  <a:pt x="26964" y="27631"/>
                </a:cubicBezTo>
                <a:cubicBezTo>
                  <a:pt x="26972" y="27631"/>
                  <a:pt x="26974" y="27595"/>
                  <a:pt x="26974" y="27578"/>
                </a:cubicBezTo>
                <a:cubicBezTo>
                  <a:pt x="26977" y="27631"/>
                  <a:pt x="27565" y="27715"/>
                  <a:pt x="27565" y="27715"/>
                </a:cubicBezTo>
                <a:lnTo>
                  <a:pt x="23476" y="27729"/>
                </a:lnTo>
                <a:cubicBezTo>
                  <a:pt x="23462" y="27734"/>
                  <a:pt x="23449" y="27739"/>
                  <a:pt x="23436" y="27746"/>
                </a:cubicBezTo>
                <a:lnTo>
                  <a:pt x="33142" y="27692"/>
                </a:lnTo>
                <a:lnTo>
                  <a:pt x="33245" y="15087"/>
                </a:lnTo>
                <a:lnTo>
                  <a:pt x="33327" y="5023"/>
                </a:lnTo>
                <a:cubicBezTo>
                  <a:pt x="33313" y="5016"/>
                  <a:pt x="33302" y="5002"/>
                  <a:pt x="33300" y="4985"/>
                </a:cubicBezTo>
                <a:cubicBezTo>
                  <a:pt x="33285" y="4952"/>
                  <a:pt x="33271" y="4916"/>
                  <a:pt x="33245" y="4916"/>
                </a:cubicBezTo>
                <a:cubicBezTo>
                  <a:pt x="33237" y="4916"/>
                  <a:pt x="33229" y="4919"/>
                  <a:pt x="33218" y="4927"/>
                </a:cubicBezTo>
                <a:cubicBezTo>
                  <a:pt x="33205" y="4909"/>
                  <a:pt x="33187" y="4909"/>
                  <a:pt x="33167" y="4909"/>
                </a:cubicBezTo>
                <a:cubicBezTo>
                  <a:pt x="33148" y="4909"/>
                  <a:pt x="33128" y="4909"/>
                  <a:pt x="33110" y="4892"/>
                </a:cubicBezTo>
                <a:cubicBezTo>
                  <a:pt x="33074" y="4884"/>
                  <a:pt x="33047" y="4881"/>
                  <a:pt x="33026" y="4881"/>
                </a:cubicBezTo>
                <a:cubicBezTo>
                  <a:pt x="32980" y="4881"/>
                  <a:pt x="32967" y="4895"/>
                  <a:pt x="32964" y="4895"/>
                </a:cubicBezTo>
                <a:cubicBezTo>
                  <a:pt x="32963" y="4895"/>
                  <a:pt x="32963" y="4895"/>
                  <a:pt x="32963" y="4895"/>
                </a:cubicBezTo>
                <a:cubicBezTo>
                  <a:pt x="32959" y="4898"/>
                  <a:pt x="32956" y="4906"/>
                  <a:pt x="32943" y="4906"/>
                </a:cubicBezTo>
                <a:cubicBezTo>
                  <a:pt x="32929" y="4906"/>
                  <a:pt x="32905" y="4897"/>
                  <a:pt x="32857" y="4863"/>
                </a:cubicBezTo>
                <a:lnTo>
                  <a:pt x="32837" y="4872"/>
                </a:lnTo>
                <a:cubicBezTo>
                  <a:pt x="32796" y="4854"/>
                  <a:pt x="32739" y="4829"/>
                  <a:pt x="32659" y="4788"/>
                </a:cubicBezTo>
                <a:cubicBezTo>
                  <a:pt x="32573" y="4693"/>
                  <a:pt x="32481" y="4740"/>
                  <a:pt x="32436" y="4675"/>
                </a:cubicBezTo>
                <a:cubicBezTo>
                  <a:pt x="32435" y="4675"/>
                  <a:pt x="32434" y="4675"/>
                  <a:pt x="32433" y="4675"/>
                </a:cubicBezTo>
                <a:cubicBezTo>
                  <a:pt x="32374" y="4675"/>
                  <a:pt x="32343" y="4635"/>
                  <a:pt x="32318" y="4623"/>
                </a:cubicBezTo>
                <a:cubicBezTo>
                  <a:pt x="32272" y="4575"/>
                  <a:pt x="32262" y="4578"/>
                  <a:pt x="32239" y="4574"/>
                </a:cubicBezTo>
                <a:cubicBezTo>
                  <a:pt x="32232" y="4541"/>
                  <a:pt x="31736" y="4390"/>
                  <a:pt x="31683" y="4341"/>
                </a:cubicBezTo>
                <a:cubicBezTo>
                  <a:pt x="31657" y="4316"/>
                  <a:pt x="31627" y="4289"/>
                  <a:pt x="31593" y="4289"/>
                </a:cubicBezTo>
                <a:cubicBezTo>
                  <a:pt x="31593" y="4289"/>
                  <a:pt x="31592" y="4289"/>
                  <a:pt x="31591" y="4289"/>
                </a:cubicBezTo>
                <a:cubicBezTo>
                  <a:pt x="31557" y="4289"/>
                  <a:pt x="31283" y="4175"/>
                  <a:pt x="31262" y="4007"/>
                </a:cubicBezTo>
                <a:lnTo>
                  <a:pt x="31244" y="4000"/>
                </a:lnTo>
                <a:cubicBezTo>
                  <a:pt x="31241" y="4001"/>
                  <a:pt x="31238" y="4001"/>
                  <a:pt x="31235" y="4001"/>
                </a:cubicBezTo>
                <a:cubicBezTo>
                  <a:pt x="31085" y="4001"/>
                  <a:pt x="30500" y="3764"/>
                  <a:pt x="30529" y="3742"/>
                </a:cubicBezTo>
                <a:lnTo>
                  <a:pt x="30529" y="3742"/>
                </a:lnTo>
                <a:cubicBezTo>
                  <a:pt x="30519" y="3749"/>
                  <a:pt x="30511" y="3752"/>
                  <a:pt x="30505" y="3752"/>
                </a:cubicBezTo>
                <a:cubicBezTo>
                  <a:pt x="30477" y="3752"/>
                  <a:pt x="30467" y="3706"/>
                  <a:pt x="30452" y="3694"/>
                </a:cubicBezTo>
                <a:cubicBezTo>
                  <a:pt x="30450" y="3691"/>
                  <a:pt x="30448" y="3690"/>
                  <a:pt x="30445" y="3690"/>
                </a:cubicBezTo>
                <a:cubicBezTo>
                  <a:pt x="30419" y="3690"/>
                  <a:pt x="30370" y="3827"/>
                  <a:pt x="30344" y="3888"/>
                </a:cubicBezTo>
                <a:cubicBezTo>
                  <a:pt x="30367" y="3896"/>
                  <a:pt x="30403" y="3937"/>
                  <a:pt x="30389" y="3937"/>
                </a:cubicBezTo>
                <a:cubicBezTo>
                  <a:pt x="30383" y="3937"/>
                  <a:pt x="30367" y="3929"/>
                  <a:pt x="30338" y="3909"/>
                </a:cubicBezTo>
                <a:cubicBezTo>
                  <a:pt x="30338" y="3909"/>
                  <a:pt x="30338" y="3907"/>
                  <a:pt x="30337" y="3906"/>
                </a:cubicBezTo>
                <a:cubicBezTo>
                  <a:pt x="30333" y="3913"/>
                  <a:pt x="30331" y="3917"/>
                  <a:pt x="30329" y="3917"/>
                </a:cubicBezTo>
                <a:cubicBezTo>
                  <a:pt x="30328" y="3917"/>
                  <a:pt x="30328" y="3913"/>
                  <a:pt x="30329" y="3904"/>
                </a:cubicBezTo>
                <a:cubicBezTo>
                  <a:pt x="30329" y="3899"/>
                  <a:pt x="30330" y="3897"/>
                  <a:pt x="30331" y="3895"/>
                </a:cubicBezTo>
                <a:cubicBezTo>
                  <a:pt x="30312" y="3859"/>
                  <a:pt x="30305" y="3811"/>
                  <a:pt x="30292" y="3810"/>
                </a:cubicBezTo>
                <a:lnTo>
                  <a:pt x="30292" y="3810"/>
                </a:lnTo>
                <a:cubicBezTo>
                  <a:pt x="30294" y="3821"/>
                  <a:pt x="30296" y="3834"/>
                  <a:pt x="30298" y="3845"/>
                </a:cubicBezTo>
                <a:lnTo>
                  <a:pt x="30298" y="3845"/>
                </a:lnTo>
                <a:cubicBezTo>
                  <a:pt x="30284" y="3793"/>
                  <a:pt x="29841" y="3677"/>
                  <a:pt x="29717" y="3610"/>
                </a:cubicBezTo>
                <a:cubicBezTo>
                  <a:pt x="29704" y="3628"/>
                  <a:pt x="29685" y="3636"/>
                  <a:pt x="29665" y="3636"/>
                </a:cubicBezTo>
                <a:cubicBezTo>
                  <a:pt x="29628" y="3636"/>
                  <a:pt x="29588" y="3609"/>
                  <a:pt x="29579" y="3566"/>
                </a:cubicBezTo>
                <a:cubicBezTo>
                  <a:pt x="29553" y="3598"/>
                  <a:pt x="29553" y="3644"/>
                  <a:pt x="29579" y="3675"/>
                </a:cubicBezTo>
                <a:cubicBezTo>
                  <a:pt x="29487" y="3634"/>
                  <a:pt x="29431" y="3626"/>
                  <a:pt x="29385" y="3626"/>
                </a:cubicBezTo>
                <a:cubicBezTo>
                  <a:pt x="29352" y="3626"/>
                  <a:pt x="29324" y="3630"/>
                  <a:pt x="29292" y="3630"/>
                </a:cubicBezTo>
                <a:cubicBezTo>
                  <a:pt x="29245" y="3630"/>
                  <a:pt x="29189" y="3622"/>
                  <a:pt x="29096" y="3580"/>
                </a:cubicBezTo>
                <a:cubicBezTo>
                  <a:pt x="28995" y="3537"/>
                  <a:pt x="28815" y="3480"/>
                  <a:pt x="28721" y="3467"/>
                </a:cubicBezTo>
                <a:lnTo>
                  <a:pt x="28719" y="3467"/>
                </a:lnTo>
                <a:cubicBezTo>
                  <a:pt x="28714" y="3473"/>
                  <a:pt x="28710" y="3479"/>
                  <a:pt x="28705" y="3485"/>
                </a:cubicBezTo>
                <a:lnTo>
                  <a:pt x="28705" y="3485"/>
                </a:lnTo>
                <a:cubicBezTo>
                  <a:pt x="28716" y="3474"/>
                  <a:pt x="28723" y="3470"/>
                  <a:pt x="28726" y="3470"/>
                </a:cubicBezTo>
                <a:lnTo>
                  <a:pt x="28726" y="3470"/>
                </a:lnTo>
                <a:cubicBezTo>
                  <a:pt x="28731" y="3470"/>
                  <a:pt x="28722" y="3486"/>
                  <a:pt x="28688" y="3508"/>
                </a:cubicBezTo>
                <a:cubicBezTo>
                  <a:pt x="28681" y="3519"/>
                  <a:pt x="28677" y="3523"/>
                  <a:pt x="28673" y="3523"/>
                </a:cubicBezTo>
                <a:cubicBezTo>
                  <a:pt x="28664" y="3523"/>
                  <a:pt x="28663" y="3488"/>
                  <a:pt x="28660" y="3451"/>
                </a:cubicBezTo>
                <a:cubicBezTo>
                  <a:pt x="28644" y="3443"/>
                  <a:pt x="28640" y="3423"/>
                  <a:pt x="28652" y="3411"/>
                </a:cubicBezTo>
                <a:cubicBezTo>
                  <a:pt x="28649" y="3395"/>
                  <a:pt x="28642" y="3381"/>
                  <a:pt x="28629" y="3371"/>
                </a:cubicBezTo>
                <a:cubicBezTo>
                  <a:pt x="28623" y="3358"/>
                  <a:pt x="28613" y="3355"/>
                  <a:pt x="28602" y="3355"/>
                </a:cubicBezTo>
                <a:cubicBezTo>
                  <a:pt x="28597" y="3355"/>
                  <a:pt x="28591" y="3356"/>
                  <a:pt x="28586" y="3356"/>
                </a:cubicBezTo>
                <a:cubicBezTo>
                  <a:pt x="28569" y="3356"/>
                  <a:pt x="28552" y="3351"/>
                  <a:pt x="28541" y="3315"/>
                </a:cubicBezTo>
                <a:cubicBezTo>
                  <a:pt x="28504" y="3308"/>
                  <a:pt x="28469" y="3270"/>
                  <a:pt x="28417" y="3270"/>
                </a:cubicBezTo>
                <a:cubicBezTo>
                  <a:pt x="28353" y="3251"/>
                  <a:pt x="28293" y="3239"/>
                  <a:pt x="28238" y="3224"/>
                </a:cubicBezTo>
                <a:cubicBezTo>
                  <a:pt x="28188" y="3213"/>
                  <a:pt x="28139" y="3190"/>
                  <a:pt x="28096" y="3159"/>
                </a:cubicBezTo>
                <a:cubicBezTo>
                  <a:pt x="28055" y="3103"/>
                  <a:pt x="28006" y="3103"/>
                  <a:pt x="27961" y="3102"/>
                </a:cubicBezTo>
                <a:lnTo>
                  <a:pt x="27961" y="3102"/>
                </a:lnTo>
                <a:cubicBezTo>
                  <a:pt x="27962" y="3109"/>
                  <a:pt x="27957" y="3113"/>
                  <a:pt x="27943" y="3113"/>
                </a:cubicBezTo>
                <a:cubicBezTo>
                  <a:pt x="27928" y="3113"/>
                  <a:pt x="27903" y="3108"/>
                  <a:pt x="27864" y="3097"/>
                </a:cubicBezTo>
                <a:cubicBezTo>
                  <a:pt x="27854" y="3094"/>
                  <a:pt x="27668" y="3050"/>
                  <a:pt x="27623" y="3026"/>
                </a:cubicBezTo>
                <a:cubicBezTo>
                  <a:pt x="27599" y="3013"/>
                  <a:pt x="27575" y="3009"/>
                  <a:pt x="27550" y="3009"/>
                </a:cubicBezTo>
                <a:cubicBezTo>
                  <a:pt x="27506" y="3009"/>
                  <a:pt x="27461" y="3022"/>
                  <a:pt x="27419" y="3022"/>
                </a:cubicBezTo>
                <a:cubicBezTo>
                  <a:pt x="27373" y="3022"/>
                  <a:pt x="27330" y="3007"/>
                  <a:pt x="27294" y="2948"/>
                </a:cubicBezTo>
                <a:cubicBezTo>
                  <a:pt x="27259" y="2939"/>
                  <a:pt x="27233" y="2926"/>
                  <a:pt x="27209" y="2926"/>
                </a:cubicBezTo>
                <a:cubicBezTo>
                  <a:pt x="27196" y="2926"/>
                  <a:pt x="27184" y="2930"/>
                  <a:pt x="27172" y="2940"/>
                </a:cubicBezTo>
                <a:cubicBezTo>
                  <a:pt x="27240" y="2873"/>
                  <a:pt x="27205" y="2849"/>
                  <a:pt x="27158" y="2849"/>
                </a:cubicBezTo>
                <a:cubicBezTo>
                  <a:pt x="27102" y="2849"/>
                  <a:pt x="27028" y="2884"/>
                  <a:pt x="27096" y="2920"/>
                </a:cubicBezTo>
                <a:cubicBezTo>
                  <a:pt x="27089" y="2933"/>
                  <a:pt x="27081" y="2938"/>
                  <a:pt x="27072" y="2938"/>
                </a:cubicBezTo>
                <a:cubicBezTo>
                  <a:pt x="27054" y="2938"/>
                  <a:pt x="27034" y="2914"/>
                  <a:pt x="27019" y="2892"/>
                </a:cubicBezTo>
                <a:cubicBezTo>
                  <a:pt x="27014" y="2899"/>
                  <a:pt x="27010" y="2903"/>
                  <a:pt x="27006" y="2903"/>
                </a:cubicBezTo>
                <a:cubicBezTo>
                  <a:pt x="26976" y="2903"/>
                  <a:pt x="26987" y="2697"/>
                  <a:pt x="26930" y="2691"/>
                </a:cubicBezTo>
                <a:cubicBezTo>
                  <a:pt x="26877" y="2648"/>
                  <a:pt x="26825" y="2621"/>
                  <a:pt x="26775" y="2613"/>
                </a:cubicBezTo>
                <a:cubicBezTo>
                  <a:pt x="26724" y="2608"/>
                  <a:pt x="26731" y="2362"/>
                  <a:pt x="26690" y="2359"/>
                </a:cubicBezTo>
                <a:cubicBezTo>
                  <a:pt x="26663" y="2351"/>
                  <a:pt x="26637" y="2346"/>
                  <a:pt x="26612" y="2346"/>
                </a:cubicBezTo>
                <a:cubicBezTo>
                  <a:pt x="26567" y="2346"/>
                  <a:pt x="26525" y="2361"/>
                  <a:pt x="26483" y="2395"/>
                </a:cubicBezTo>
                <a:cubicBezTo>
                  <a:pt x="26441" y="2351"/>
                  <a:pt x="26393" y="2368"/>
                  <a:pt x="26359" y="2328"/>
                </a:cubicBezTo>
                <a:cubicBezTo>
                  <a:pt x="26345" y="2283"/>
                  <a:pt x="26343" y="2270"/>
                  <a:pt x="26347" y="2270"/>
                </a:cubicBezTo>
                <a:lnTo>
                  <a:pt x="26347" y="2270"/>
                </a:lnTo>
                <a:cubicBezTo>
                  <a:pt x="26352" y="2270"/>
                  <a:pt x="26367" y="2287"/>
                  <a:pt x="26385" y="2287"/>
                </a:cubicBezTo>
                <a:cubicBezTo>
                  <a:pt x="26391" y="2287"/>
                  <a:pt x="26398" y="2285"/>
                  <a:pt x="26405" y="2279"/>
                </a:cubicBezTo>
                <a:cubicBezTo>
                  <a:pt x="26406" y="2295"/>
                  <a:pt x="26408" y="2300"/>
                  <a:pt x="26411" y="2300"/>
                </a:cubicBezTo>
                <a:cubicBezTo>
                  <a:pt x="26417" y="2300"/>
                  <a:pt x="26423" y="2275"/>
                  <a:pt x="26411" y="2266"/>
                </a:cubicBezTo>
                <a:cubicBezTo>
                  <a:pt x="26406" y="2260"/>
                  <a:pt x="26395" y="2258"/>
                  <a:pt x="26379" y="2258"/>
                </a:cubicBezTo>
                <a:cubicBezTo>
                  <a:pt x="26361" y="2258"/>
                  <a:pt x="26337" y="2260"/>
                  <a:pt x="26306" y="2260"/>
                </a:cubicBezTo>
                <a:cubicBezTo>
                  <a:pt x="26288" y="2260"/>
                  <a:pt x="26269" y="2259"/>
                  <a:pt x="26247" y="2257"/>
                </a:cubicBezTo>
                <a:cubicBezTo>
                  <a:pt x="26170" y="2231"/>
                  <a:pt x="26154" y="2128"/>
                  <a:pt x="26135" y="2128"/>
                </a:cubicBezTo>
                <a:cubicBezTo>
                  <a:pt x="26132" y="2128"/>
                  <a:pt x="26129" y="2131"/>
                  <a:pt x="26125" y="2138"/>
                </a:cubicBezTo>
                <a:cubicBezTo>
                  <a:pt x="26116" y="2140"/>
                  <a:pt x="26114" y="2154"/>
                  <a:pt x="26114" y="2166"/>
                </a:cubicBezTo>
                <a:cubicBezTo>
                  <a:pt x="26110" y="2169"/>
                  <a:pt x="26106" y="2173"/>
                  <a:pt x="26102" y="2177"/>
                </a:cubicBezTo>
                <a:cubicBezTo>
                  <a:pt x="26085" y="2199"/>
                  <a:pt x="26066" y="2211"/>
                  <a:pt x="26042" y="2211"/>
                </a:cubicBezTo>
                <a:cubicBezTo>
                  <a:pt x="26004" y="2211"/>
                  <a:pt x="25957" y="2178"/>
                  <a:pt x="25896" y="2101"/>
                </a:cubicBezTo>
                <a:cubicBezTo>
                  <a:pt x="25889" y="2102"/>
                  <a:pt x="25882" y="2102"/>
                  <a:pt x="25875" y="2102"/>
                </a:cubicBezTo>
                <a:cubicBezTo>
                  <a:pt x="25820" y="2102"/>
                  <a:pt x="25783" y="2072"/>
                  <a:pt x="25753" y="2052"/>
                </a:cubicBezTo>
                <a:cubicBezTo>
                  <a:pt x="25739" y="2069"/>
                  <a:pt x="25728" y="2076"/>
                  <a:pt x="25720" y="2076"/>
                </a:cubicBezTo>
                <a:cubicBezTo>
                  <a:pt x="25695" y="2076"/>
                  <a:pt x="25690" y="2022"/>
                  <a:pt x="25683" y="1989"/>
                </a:cubicBezTo>
                <a:cubicBezTo>
                  <a:pt x="25679" y="1987"/>
                  <a:pt x="25675" y="1987"/>
                  <a:pt x="25672" y="1987"/>
                </a:cubicBezTo>
                <a:cubicBezTo>
                  <a:pt x="25651" y="1987"/>
                  <a:pt x="25637" y="2005"/>
                  <a:pt x="25631" y="2005"/>
                </a:cubicBezTo>
                <a:cubicBezTo>
                  <a:pt x="25629" y="2005"/>
                  <a:pt x="25628" y="2002"/>
                  <a:pt x="25629" y="1994"/>
                </a:cubicBezTo>
                <a:lnTo>
                  <a:pt x="25629" y="1994"/>
                </a:lnTo>
                <a:cubicBezTo>
                  <a:pt x="25628" y="1995"/>
                  <a:pt x="25627" y="1996"/>
                  <a:pt x="25626" y="1996"/>
                </a:cubicBezTo>
                <a:cubicBezTo>
                  <a:pt x="25622" y="1996"/>
                  <a:pt x="25620" y="1982"/>
                  <a:pt x="25599" y="1967"/>
                </a:cubicBezTo>
                <a:cubicBezTo>
                  <a:pt x="25583" y="1985"/>
                  <a:pt x="25549" y="2058"/>
                  <a:pt x="25527" y="2058"/>
                </a:cubicBezTo>
                <a:cubicBezTo>
                  <a:pt x="25522" y="2058"/>
                  <a:pt x="25518" y="2054"/>
                  <a:pt x="25514" y="2046"/>
                </a:cubicBezTo>
                <a:cubicBezTo>
                  <a:pt x="25511" y="2030"/>
                  <a:pt x="25505" y="2024"/>
                  <a:pt x="25497" y="2024"/>
                </a:cubicBezTo>
                <a:cubicBezTo>
                  <a:pt x="25479" y="2024"/>
                  <a:pt x="25449" y="2054"/>
                  <a:pt x="25424" y="2054"/>
                </a:cubicBezTo>
                <a:cubicBezTo>
                  <a:pt x="25412" y="2054"/>
                  <a:pt x="25401" y="2048"/>
                  <a:pt x="25392" y="2028"/>
                </a:cubicBezTo>
                <a:cubicBezTo>
                  <a:pt x="25342" y="1938"/>
                  <a:pt x="25270" y="1979"/>
                  <a:pt x="25227" y="1933"/>
                </a:cubicBezTo>
                <a:cubicBezTo>
                  <a:pt x="25222" y="1891"/>
                  <a:pt x="25212" y="1876"/>
                  <a:pt x="25198" y="1876"/>
                </a:cubicBezTo>
                <a:cubicBezTo>
                  <a:pt x="25162" y="1876"/>
                  <a:pt x="25103" y="1980"/>
                  <a:pt x="25074" y="1980"/>
                </a:cubicBezTo>
                <a:cubicBezTo>
                  <a:pt x="25073" y="1980"/>
                  <a:pt x="25072" y="1980"/>
                  <a:pt x="25071" y="1980"/>
                </a:cubicBezTo>
                <a:cubicBezTo>
                  <a:pt x="25065" y="1981"/>
                  <a:pt x="25059" y="1982"/>
                  <a:pt x="25054" y="1982"/>
                </a:cubicBezTo>
                <a:cubicBezTo>
                  <a:pt x="24994" y="1982"/>
                  <a:pt x="24968" y="1903"/>
                  <a:pt x="24928" y="1903"/>
                </a:cubicBezTo>
                <a:cubicBezTo>
                  <a:pt x="24919" y="1903"/>
                  <a:pt x="24910" y="1907"/>
                  <a:pt x="24898" y="1917"/>
                </a:cubicBezTo>
                <a:cubicBezTo>
                  <a:pt x="24888" y="1909"/>
                  <a:pt x="24874" y="1901"/>
                  <a:pt x="24860" y="1898"/>
                </a:cubicBezTo>
                <a:cubicBezTo>
                  <a:pt x="24837" y="1896"/>
                  <a:pt x="24813" y="1891"/>
                  <a:pt x="24790" y="1883"/>
                </a:cubicBezTo>
                <a:cubicBezTo>
                  <a:pt x="24786" y="1882"/>
                  <a:pt x="24781" y="1881"/>
                  <a:pt x="24778" y="1879"/>
                </a:cubicBezTo>
                <a:cubicBezTo>
                  <a:pt x="24774" y="1870"/>
                  <a:pt x="24770" y="1866"/>
                  <a:pt x="24768" y="1866"/>
                </a:cubicBezTo>
                <a:cubicBezTo>
                  <a:pt x="24765" y="1866"/>
                  <a:pt x="24763" y="1870"/>
                  <a:pt x="24762" y="1874"/>
                </a:cubicBezTo>
                <a:cubicBezTo>
                  <a:pt x="24732" y="1863"/>
                  <a:pt x="24699" y="1848"/>
                  <a:pt x="24660" y="1828"/>
                </a:cubicBezTo>
                <a:cubicBezTo>
                  <a:pt x="24574" y="1751"/>
                  <a:pt x="24508" y="1695"/>
                  <a:pt x="24446" y="1695"/>
                </a:cubicBezTo>
                <a:cubicBezTo>
                  <a:pt x="24444" y="1695"/>
                  <a:pt x="24442" y="1695"/>
                  <a:pt x="24440" y="1695"/>
                </a:cubicBezTo>
                <a:cubicBezTo>
                  <a:pt x="24423" y="1714"/>
                  <a:pt x="24410" y="1722"/>
                  <a:pt x="24399" y="1722"/>
                </a:cubicBezTo>
                <a:cubicBezTo>
                  <a:pt x="24366" y="1722"/>
                  <a:pt x="24356" y="1654"/>
                  <a:pt x="24334" y="1654"/>
                </a:cubicBezTo>
                <a:cubicBezTo>
                  <a:pt x="24327" y="1654"/>
                  <a:pt x="24318" y="1662"/>
                  <a:pt x="24305" y="1685"/>
                </a:cubicBezTo>
                <a:cubicBezTo>
                  <a:pt x="24264" y="1701"/>
                  <a:pt x="24242" y="1709"/>
                  <a:pt x="24227" y="1709"/>
                </a:cubicBezTo>
                <a:cubicBezTo>
                  <a:pt x="24216" y="1709"/>
                  <a:pt x="24209" y="1705"/>
                  <a:pt x="24201" y="1699"/>
                </a:cubicBezTo>
                <a:cubicBezTo>
                  <a:pt x="24200" y="1679"/>
                  <a:pt x="24195" y="1676"/>
                  <a:pt x="24187" y="1676"/>
                </a:cubicBezTo>
                <a:cubicBezTo>
                  <a:pt x="24182" y="1676"/>
                  <a:pt x="24176" y="1677"/>
                  <a:pt x="24169" y="1677"/>
                </a:cubicBezTo>
                <a:cubicBezTo>
                  <a:pt x="24165" y="1677"/>
                  <a:pt x="24161" y="1677"/>
                  <a:pt x="24157" y="1674"/>
                </a:cubicBezTo>
                <a:cubicBezTo>
                  <a:pt x="24151" y="1678"/>
                  <a:pt x="24147" y="1680"/>
                  <a:pt x="24142" y="1680"/>
                </a:cubicBezTo>
                <a:cubicBezTo>
                  <a:pt x="24119" y="1680"/>
                  <a:pt x="24097" y="1643"/>
                  <a:pt x="24061" y="1622"/>
                </a:cubicBezTo>
                <a:cubicBezTo>
                  <a:pt x="24049" y="1639"/>
                  <a:pt x="24039" y="1646"/>
                  <a:pt x="24032" y="1646"/>
                </a:cubicBezTo>
                <a:cubicBezTo>
                  <a:pt x="24003" y="1646"/>
                  <a:pt x="24001" y="1550"/>
                  <a:pt x="23986" y="1517"/>
                </a:cubicBezTo>
                <a:cubicBezTo>
                  <a:pt x="23983" y="1481"/>
                  <a:pt x="23974" y="1468"/>
                  <a:pt x="23963" y="1468"/>
                </a:cubicBezTo>
                <a:cubicBezTo>
                  <a:pt x="23961" y="1468"/>
                  <a:pt x="23960" y="1468"/>
                  <a:pt x="23958" y="1468"/>
                </a:cubicBezTo>
                <a:cubicBezTo>
                  <a:pt x="23957" y="1458"/>
                  <a:pt x="23956" y="1454"/>
                  <a:pt x="23953" y="1454"/>
                </a:cubicBezTo>
                <a:cubicBezTo>
                  <a:pt x="23944" y="1454"/>
                  <a:pt x="23925" y="1494"/>
                  <a:pt x="23911" y="1523"/>
                </a:cubicBezTo>
                <a:cubicBezTo>
                  <a:pt x="23909" y="1514"/>
                  <a:pt x="23906" y="1513"/>
                  <a:pt x="23902" y="1513"/>
                </a:cubicBezTo>
                <a:cubicBezTo>
                  <a:pt x="23901" y="1513"/>
                  <a:pt x="23899" y="1513"/>
                  <a:pt x="23898" y="1513"/>
                </a:cubicBezTo>
                <a:cubicBezTo>
                  <a:pt x="23893" y="1513"/>
                  <a:pt x="23889" y="1510"/>
                  <a:pt x="23891" y="1484"/>
                </a:cubicBezTo>
                <a:cubicBezTo>
                  <a:pt x="23891" y="1477"/>
                  <a:pt x="23890" y="1475"/>
                  <a:pt x="23888" y="1475"/>
                </a:cubicBezTo>
                <a:cubicBezTo>
                  <a:pt x="23881" y="1475"/>
                  <a:pt x="23860" y="1532"/>
                  <a:pt x="23850" y="1547"/>
                </a:cubicBezTo>
                <a:cubicBezTo>
                  <a:pt x="23847" y="1551"/>
                  <a:pt x="23845" y="1553"/>
                  <a:pt x="23843" y="1553"/>
                </a:cubicBezTo>
                <a:cubicBezTo>
                  <a:pt x="23831" y="1553"/>
                  <a:pt x="23839" y="1485"/>
                  <a:pt x="23832" y="1479"/>
                </a:cubicBezTo>
                <a:lnTo>
                  <a:pt x="23832" y="1479"/>
                </a:lnTo>
                <a:cubicBezTo>
                  <a:pt x="23831" y="1479"/>
                  <a:pt x="23830" y="1479"/>
                  <a:pt x="23828" y="1479"/>
                </a:cubicBezTo>
                <a:cubicBezTo>
                  <a:pt x="23812" y="1479"/>
                  <a:pt x="23811" y="1445"/>
                  <a:pt x="23816" y="1409"/>
                </a:cubicBezTo>
                <a:lnTo>
                  <a:pt x="23816" y="1409"/>
                </a:lnTo>
                <a:cubicBezTo>
                  <a:pt x="23812" y="1420"/>
                  <a:pt x="23810" y="1424"/>
                  <a:pt x="23809" y="1424"/>
                </a:cubicBezTo>
                <a:cubicBezTo>
                  <a:pt x="23808" y="1424"/>
                  <a:pt x="23810" y="1414"/>
                  <a:pt x="23810" y="1414"/>
                </a:cubicBezTo>
                <a:lnTo>
                  <a:pt x="23810" y="1414"/>
                </a:lnTo>
                <a:cubicBezTo>
                  <a:pt x="23810" y="1414"/>
                  <a:pt x="23808" y="1423"/>
                  <a:pt x="23799" y="1457"/>
                </a:cubicBezTo>
                <a:cubicBezTo>
                  <a:pt x="23803" y="1435"/>
                  <a:pt x="23802" y="1414"/>
                  <a:pt x="23794" y="1395"/>
                </a:cubicBezTo>
                <a:cubicBezTo>
                  <a:pt x="23785" y="1391"/>
                  <a:pt x="23791" y="1323"/>
                  <a:pt x="23777" y="1323"/>
                </a:cubicBezTo>
                <a:cubicBezTo>
                  <a:pt x="23769" y="1323"/>
                  <a:pt x="23753" y="1347"/>
                  <a:pt x="23724" y="1424"/>
                </a:cubicBezTo>
                <a:cubicBezTo>
                  <a:pt x="23713" y="1358"/>
                  <a:pt x="23569" y="1239"/>
                  <a:pt x="23550" y="1158"/>
                </a:cubicBezTo>
                <a:cubicBezTo>
                  <a:pt x="23554" y="1103"/>
                  <a:pt x="23547" y="1090"/>
                  <a:pt x="23537" y="1090"/>
                </a:cubicBezTo>
                <a:cubicBezTo>
                  <a:pt x="23528" y="1090"/>
                  <a:pt x="23515" y="1101"/>
                  <a:pt x="23506" y="1101"/>
                </a:cubicBezTo>
                <a:cubicBezTo>
                  <a:pt x="23504" y="1101"/>
                  <a:pt x="23502" y="1101"/>
                  <a:pt x="23500" y="1099"/>
                </a:cubicBezTo>
                <a:cubicBezTo>
                  <a:pt x="23482" y="1143"/>
                  <a:pt x="23470" y="1157"/>
                  <a:pt x="23463" y="1157"/>
                </a:cubicBezTo>
                <a:cubicBezTo>
                  <a:pt x="23450" y="1157"/>
                  <a:pt x="23446" y="1118"/>
                  <a:pt x="23433" y="1118"/>
                </a:cubicBezTo>
                <a:cubicBezTo>
                  <a:pt x="23430" y="1118"/>
                  <a:pt x="23426" y="1120"/>
                  <a:pt x="23421" y="1126"/>
                </a:cubicBezTo>
                <a:cubicBezTo>
                  <a:pt x="23402" y="1128"/>
                  <a:pt x="23369" y="1184"/>
                  <a:pt x="23349" y="1184"/>
                </a:cubicBezTo>
                <a:cubicBezTo>
                  <a:pt x="23341" y="1184"/>
                  <a:pt x="23335" y="1174"/>
                  <a:pt x="23333" y="1148"/>
                </a:cubicBezTo>
                <a:cubicBezTo>
                  <a:pt x="23329" y="1152"/>
                  <a:pt x="23326" y="1154"/>
                  <a:pt x="23323" y="1154"/>
                </a:cubicBezTo>
                <a:cubicBezTo>
                  <a:pt x="23302" y="1154"/>
                  <a:pt x="23303" y="1066"/>
                  <a:pt x="23280" y="1066"/>
                </a:cubicBezTo>
                <a:cubicBezTo>
                  <a:pt x="23275" y="1066"/>
                  <a:pt x="23268" y="1071"/>
                  <a:pt x="23260" y="1083"/>
                </a:cubicBezTo>
                <a:cubicBezTo>
                  <a:pt x="23281" y="972"/>
                  <a:pt x="23282" y="940"/>
                  <a:pt x="23274" y="940"/>
                </a:cubicBezTo>
                <a:lnTo>
                  <a:pt x="23274" y="940"/>
                </a:lnTo>
                <a:cubicBezTo>
                  <a:pt x="23266" y="940"/>
                  <a:pt x="23246" y="984"/>
                  <a:pt x="23235" y="995"/>
                </a:cubicBezTo>
                <a:cubicBezTo>
                  <a:pt x="23228" y="1010"/>
                  <a:pt x="23223" y="1015"/>
                  <a:pt x="23220" y="1015"/>
                </a:cubicBezTo>
                <a:cubicBezTo>
                  <a:pt x="23211" y="1015"/>
                  <a:pt x="23211" y="979"/>
                  <a:pt x="23202" y="979"/>
                </a:cubicBezTo>
                <a:cubicBezTo>
                  <a:pt x="23198" y="979"/>
                  <a:pt x="23192" y="986"/>
                  <a:pt x="23182" y="1008"/>
                </a:cubicBezTo>
                <a:cubicBezTo>
                  <a:pt x="23151" y="1059"/>
                  <a:pt x="23126" y="1086"/>
                  <a:pt x="23107" y="1086"/>
                </a:cubicBezTo>
                <a:cubicBezTo>
                  <a:pt x="23091" y="1086"/>
                  <a:pt x="23080" y="1065"/>
                  <a:pt x="23074" y="1019"/>
                </a:cubicBezTo>
                <a:cubicBezTo>
                  <a:pt x="23065" y="1028"/>
                  <a:pt x="23047" y="1032"/>
                  <a:pt x="23021" y="1032"/>
                </a:cubicBezTo>
                <a:cubicBezTo>
                  <a:pt x="22820" y="1032"/>
                  <a:pt x="22153" y="782"/>
                  <a:pt x="21856" y="782"/>
                </a:cubicBezTo>
                <a:cubicBezTo>
                  <a:pt x="21786" y="782"/>
                  <a:pt x="21737" y="796"/>
                  <a:pt x="21719" y="830"/>
                </a:cubicBezTo>
                <a:cubicBezTo>
                  <a:pt x="21733" y="757"/>
                  <a:pt x="21660" y="692"/>
                  <a:pt x="21598" y="692"/>
                </a:cubicBezTo>
                <a:cubicBezTo>
                  <a:pt x="21576" y="692"/>
                  <a:pt x="21555" y="700"/>
                  <a:pt x="21539" y="720"/>
                </a:cubicBezTo>
                <a:cubicBezTo>
                  <a:pt x="21537" y="692"/>
                  <a:pt x="21536" y="665"/>
                  <a:pt x="21534" y="637"/>
                </a:cubicBezTo>
                <a:cubicBezTo>
                  <a:pt x="21439" y="659"/>
                  <a:pt x="21366" y="779"/>
                  <a:pt x="21325" y="779"/>
                </a:cubicBezTo>
                <a:cubicBezTo>
                  <a:pt x="21311" y="779"/>
                  <a:pt x="21302" y="764"/>
                  <a:pt x="21296" y="725"/>
                </a:cubicBezTo>
                <a:lnTo>
                  <a:pt x="21235" y="781"/>
                </a:lnTo>
                <a:cubicBezTo>
                  <a:pt x="21169" y="724"/>
                  <a:pt x="21040" y="632"/>
                  <a:pt x="20948" y="632"/>
                </a:cubicBezTo>
                <a:cubicBezTo>
                  <a:pt x="20933" y="632"/>
                  <a:pt x="20919" y="635"/>
                  <a:pt x="20907" y="640"/>
                </a:cubicBezTo>
                <a:cubicBezTo>
                  <a:pt x="20894" y="645"/>
                  <a:pt x="20883" y="647"/>
                  <a:pt x="20872" y="647"/>
                </a:cubicBezTo>
                <a:cubicBezTo>
                  <a:pt x="20849" y="647"/>
                  <a:pt x="20830" y="638"/>
                  <a:pt x="20812" y="626"/>
                </a:cubicBezTo>
                <a:cubicBezTo>
                  <a:pt x="20784" y="607"/>
                  <a:pt x="20756" y="581"/>
                  <a:pt x="20728" y="569"/>
                </a:cubicBezTo>
                <a:cubicBezTo>
                  <a:pt x="20714" y="543"/>
                  <a:pt x="20696" y="536"/>
                  <a:pt x="20676" y="536"/>
                </a:cubicBezTo>
                <a:cubicBezTo>
                  <a:pt x="20654" y="536"/>
                  <a:pt x="20629" y="545"/>
                  <a:pt x="20607" y="545"/>
                </a:cubicBezTo>
                <a:cubicBezTo>
                  <a:pt x="20585" y="545"/>
                  <a:pt x="20566" y="537"/>
                  <a:pt x="20553" y="501"/>
                </a:cubicBezTo>
                <a:cubicBezTo>
                  <a:pt x="20544" y="457"/>
                  <a:pt x="20526" y="447"/>
                  <a:pt x="20506" y="447"/>
                </a:cubicBezTo>
                <a:cubicBezTo>
                  <a:pt x="20492" y="447"/>
                  <a:pt x="20476" y="452"/>
                  <a:pt x="20462" y="452"/>
                </a:cubicBezTo>
                <a:cubicBezTo>
                  <a:pt x="20460" y="452"/>
                  <a:pt x="20458" y="452"/>
                  <a:pt x="20455" y="452"/>
                </a:cubicBezTo>
                <a:cubicBezTo>
                  <a:pt x="20435" y="473"/>
                  <a:pt x="20417" y="484"/>
                  <a:pt x="20403" y="484"/>
                </a:cubicBezTo>
                <a:cubicBezTo>
                  <a:pt x="20383" y="484"/>
                  <a:pt x="20369" y="464"/>
                  <a:pt x="20360" y="424"/>
                </a:cubicBezTo>
                <a:cubicBezTo>
                  <a:pt x="20338" y="434"/>
                  <a:pt x="20318" y="440"/>
                  <a:pt x="20301" y="440"/>
                </a:cubicBezTo>
                <a:cubicBezTo>
                  <a:pt x="20273" y="440"/>
                  <a:pt x="20250" y="424"/>
                  <a:pt x="20236" y="382"/>
                </a:cubicBezTo>
                <a:cubicBezTo>
                  <a:pt x="20231" y="377"/>
                  <a:pt x="20227" y="370"/>
                  <a:pt x="20226" y="363"/>
                </a:cubicBezTo>
                <a:lnTo>
                  <a:pt x="0" y="0"/>
                </a:lnTo>
                <a:close/>
              </a:path>
            </a:pathLst>
          </a:custGeom>
          <a:solidFill>
            <a:schemeClr val="accent4"/>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6842" name="Google Shape;6842;p41"/>
          <p:cNvGrpSpPr/>
          <p:nvPr/>
        </p:nvGrpSpPr>
        <p:grpSpPr>
          <a:xfrm>
            <a:off x="713289" y="4074001"/>
            <a:ext cx="6374221" cy="284301"/>
            <a:chOff x="2836275" y="931700"/>
            <a:chExt cx="688175" cy="55375"/>
          </a:xfrm>
        </p:grpSpPr>
        <p:sp>
          <p:nvSpPr>
            <p:cNvPr id="6843" name="Google Shape;6843;p41"/>
            <p:cNvSpPr/>
            <p:nvPr/>
          </p:nvSpPr>
          <p:spPr>
            <a:xfrm>
              <a:off x="2837275" y="959275"/>
              <a:ext cx="25" cy="25"/>
            </a:xfrm>
            <a:custGeom>
              <a:avLst/>
              <a:gdLst/>
              <a:ahLst/>
              <a:cxnLst/>
              <a:rect l="l" t="t" r="r" b="b"/>
              <a:pathLst>
                <a:path w="1" h="1" extrusionOk="0">
                  <a:moveTo>
                    <a:pt x="0" y="0"/>
                  </a:move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44" name="Google Shape;6844;p41"/>
            <p:cNvSpPr/>
            <p:nvPr/>
          </p:nvSpPr>
          <p:spPr>
            <a:xfrm>
              <a:off x="3509650" y="962550"/>
              <a:ext cx="50" cy="250"/>
            </a:xfrm>
            <a:custGeom>
              <a:avLst/>
              <a:gdLst/>
              <a:ahLst/>
              <a:cxnLst/>
              <a:rect l="l" t="t" r="r" b="b"/>
              <a:pathLst>
                <a:path w="2" h="10" extrusionOk="0">
                  <a:moveTo>
                    <a:pt x="1" y="0"/>
                  </a:moveTo>
                  <a:lnTo>
                    <a:pt x="1" y="0"/>
                  </a:lnTo>
                  <a:cubicBezTo>
                    <a:pt x="1" y="0"/>
                    <a:pt x="1" y="3"/>
                    <a:pt x="1" y="9"/>
                  </a:cubicBezTo>
                  <a:cubicBezTo>
                    <a:pt x="2" y="4"/>
                    <a:pt x="2" y="0"/>
                    <a:pt x="1"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45" name="Google Shape;6845;p41"/>
            <p:cNvSpPr/>
            <p:nvPr/>
          </p:nvSpPr>
          <p:spPr>
            <a:xfrm>
              <a:off x="3313825" y="943500"/>
              <a:ext cx="450" cy="925"/>
            </a:xfrm>
            <a:custGeom>
              <a:avLst/>
              <a:gdLst/>
              <a:ahLst/>
              <a:cxnLst/>
              <a:rect l="l" t="t" r="r" b="b"/>
              <a:pathLst>
                <a:path w="18" h="37" extrusionOk="0">
                  <a:moveTo>
                    <a:pt x="8" y="0"/>
                  </a:moveTo>
                  <a:cubicBezTo>
                    <a:pt x="3" y="13"/>
                    <a:pt x="1" y="36"/>
                    <a:pt x="6" y="36"/>
                  </a:cubicBezTo>
                  <a:cubicBezTo>
                    <a:pt x="8" y="36"/>
                    <a:pt x="12" y="32"/>
                    <a:pt x="18" y="20"/>
                  </a:cubicBezTo>
                  <a:cubicBezTo>
                    <a:pt x="16" y="13"/>
                    <a:pt x="13" y="6"/>
                    <a:pt x="8"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46" name="Google Shape;6846;p41"/>
            <p:cNvSpPr/>
            <p:nvPr/>
          </p:nvSpPr>
          <p:spPr>
            <a:xfrm>
              <a:off x="3050800" y="938000"/>
              <a:ext cx="800" cy="775"/>
            </a:xfrm>
            <a:custGeom>
              <a:avLst/>
              <a:gdLst/>
              <a:ahLst/>
              <a:cxnLst/>
              <a:rect l="l" t="t" r="r" b="b"/>
              <a:pathLst>
                <a:path w="32" h="31" extrusionOk="0">
                  <a:moveTo>
                    <a:pt x="19" y="0"/>
                  </a:moveTo>
                  <a:cubicBezTo>
                    <a:pt x="13" y="0"/>
                    <a:pt x="7" y="11"/>
                    <a:pt x="1" y="23"/>
                  </a:cubicBezTo>
                  <a:cubicBezTo>
                    <a:pt x="10" y="25"/>
                    <a:pt x="19" y="28"/>
                    <a:pt x="31" y="31"/>
                  </a:cubicBezTo>
                  <a:cubicBezTo>
                    <a:pt x="28" y="8"/>
                    <a:pt x="24" y="0"/>
                    <a:pt x="19"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47" name="Google Shape;6847;p41"/>
            <p:cNvSpPr/>
            <p:nvPr/>
          </p:nvSpPr>
          <p:spPr>
            <a:xfrm>
              <a:off x="3049575" y="938450"/>
              <a:ext cx="1250" cy="775"/>
            </a:xfrm>
            <a:custGeom>
              <a:avLst/>
              <a:gdLst/>
              <a:ahLst/>
              <a:cxnLst/>
              <a:rect l="l" t="t" r="r" b="b"/>
              <a:pathLst>
                <a:path w="50" h="31" extrusionOk="0">
                  <a:moveTo>
                    <a:pt x="27" y="0"/>
                  </a:moveTo>
                  <a:cubicBezTo>
                    <a:pt x="17" y="0"/>
                    <a:pt x="10" y="5"/>
                    <a:pt x="7" y="19"/>
                  </a:cubicBezTo>
                  <a:cubicBezTo>
                    <a:pt x="4" y="10"/>
                    <a:pt x="2" y="7"/>
                    <a:pt x="2" y="7"/>
                  </a:cubicBezTo>
                  <a:lnTo>
                    <a:pt x="2" y="7"/>
                  </a:lnTo>
                  <a:cubicBezTo>
                    <a:pt x="0" y="7"/>
                    <a:pt x="6" y="31"/>
                    <a:pt x="16" y="31"/>
                  </a:cubicBezTo>
                  <a:cubicBezTo>
                    <a:pt x="19" y="31"/>
                    <a:pt x="22" y="29"/>
                    <a:pt x="26" y="23"/>
                  </a:cubicBezTo>
                  <a:cubicBezTo>
                    <a:pt x="28" y="25"/>
                    <a:pt x="29" y="26"/>
                    <a:pt x="31" y="26"/>
                  </a:cubicBezTo>
                  <a:cubicBezTo>
                    <a:pt x="37" y="26"/>
                    <a:pt x="43" y="16"/>
                    <a:pt x="50" y="5"/>
                  </a:cubicBezTo>
                  <a:cubicBezTo>
                    <a:pt x="41" y="2"/>
                    <a:pt x="33" y="0"/>
                    <a:pt x="27"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48" name="Google Shape;6848;p41"/>
            <p:cNvSpPr/>
            <p:nvPr/>
          </p:nvSpPr>
          <p:spPr>
            <a:xfrm>
              <a:off x="2986975" y="946625"/>
              <a:ext cx="250" cy="475"/>
            </a:xfrm>
            <a:custGeom>
              <a:avLst/>
              <a:gdLst/>
              <a:ahLst/>
              <a:cxnLst/>
              <a:rect l="l" t="t" r="r" b="b"/>
              <a:pathLst>
                <a:path w="10" h="19" extrusionOk="0">
                  <a:moveTo>
                    <a:pt x="4" y="0"/>
                  </a:moveTo>
                  <a:cubicBezTo>
                    <a:pt x="2" y="0"/>
                    <a:pt x="1" y="12"/>
                    <a:pt x="9" y="19"/>
                  </a:cubicBezTo>
                  <a:cubicBezTo>
                    <a:pt x="8" y="5"/>
                    <a:pt x="6" y="0"/>
                    <a:pt x="4"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49" name="Google Shape;6849;p41"/>
            <p:cNvSpPr/>
            <p:nvPr/>
          </p:nvSpPr>
          <p:spPr>
            <a:xfrm>
              <a:off x="3146300" y="932700"/>
              <a:ext cx="700" cy="625"/>
            </a:xfrm>
            <a:custGeom>
              <a:avLst/>
              <a:gdLst/>
              <a:ahLst/>
              <a:cxnLst/>
              <a:rect l="l" t="t" r="r" b="b"/>
              <a:pathLst>
                <a:path w="28" h="25" extrusionOk="0">
                  <a:moveTo>
                    <a:pt x="22" y="1"/>
                  </a:moveTo>
                  <a:cubicBezTo>
                    <a:pt x="17" y="1"/>
                    <a:pt x="10" y="9"/>
                    <a:pt x="1" y="24"/>
                  </a:cubicBezTo>
                  <a:cubicBezTo>
                    <a:pt x="4" y="24"/>
                    <a:pt x="8" y="24"/>
                    <a:pt x="11" y="24"/>
                  </a:cubicBezTo>
                  <a:cubicBezTo>
                    <a:pt x="16" y="24"/>
                    <a:pt x="21" y="24"/>
                    <a:pt x="26" y="22"/>
                  </a:cubicBezTo>
                  <a:cubicBezTo>
                    <a:pt x="27" y="8"/>
                    <a:pt x="26" y="1"/>
                    <a:pt x="22"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50" name="Google Shape;6850;p41"/>
            <p:cNvSpPr/>
            <p:nvPr/>
          </p:nvSpPr>
          <p:spPr>
            <a:xfrm>
              <a:off x="3193200" y="941400"/>
              <a:ext cx="750" cy="975"/>
            </a:xfrm>
            <a:custGeom>
              <a:avLst/>
              <a:gdLst/>
              <a:ahLst/>
              <a:cxnLst/>
              <a:rect l="l" t="t" r="r" b="b"/>
              <a:pathLst>
                <a:path w="30" h="39" extrusionOk="0">
                  <a:moveTo>
                    <a:pt x="9" y="1"/>
                  </a:moveTo>
                  <a:cubicBezTo>
                    <a:pt x="4" y="1"/>
                    <a:pt x="0" y="10"/>
                    <a:pt x="1" y="38"/>
                  </a:cubicBezTo>
                  <a:cubicBezTo>
                    <a:pt x="3" y="22"/>
                    <a:pt x="12" y="22"/>
                    <a:pt x="29" y="19"/>
                  </a:cubicBezTo>
                  <a:cubicBezTo>
                    <a:pt x="22" y="9"/>
                    <a:pt x="15" y="1"/>
                    <a:pt x="9"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51" name="Google Shape;6851;p41"/>
            <p:cNvSpPr/>
            <p:nvPr/>
          </p:nvSpPr>
          <p:spPr>
            <a:xfrm>
              <a:off x="3121275" y="932400"/>
              <a:ext cx="525" cy="325"/>
            </a:xfrm>
            <a:custGeom>
              <a:avLst/>
              <a:gdLst/>
              <a:ahLst/>
              <a:cxnLst/>
              <a:rect l="l" t="t" r="r" b="b"/>
              <a:pathLst>
                <a:path w="21" h="13" extrusionOk="0">
                  <a:moveTo>
                    <a:pt x="21" y="0"/>
                  </a:moveTo>
                  <a:cubicBezTo>
                    <a:pt x="14" y="5"/>
                    <a:pt x="7" y="9"/>
                    <a:pt x="0" y="13"/>
                  </a:cubicBezTo>
                  <a:lnTo>
                    <a:pt x="8" y="13"/>
                  </a:lnTo>
                  <a:lnTo>
                    <a:pt x="21" y="0"/>
                  </a:ln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52" name="Google Shape;6852;p41"/>
            <p:cNvSpPr/>
            <p:nvPr/>
          </p:nvSpPr>
          <p:spPr>
            <a:xfrm>
              <a:off x="3121775" y="932125"/>
              <a:ext cx="400" cy="300"/>
            </a:xfrm>
            <a:custGeom>
              <a:avLst/>
              <a:gdLst/>
              <a:ahLst/>
              <a:cxnLst/>
              <a:rect l="l" t="t" r="r" b="b"/>
              <a:pathLst>
                <a:path w="16" h="12" extrusionOk="0">
                  <a:moveTo>
                    <a:pt x="14" y="0"/>
                  </a:moveTo>
                  <a:cubicBezTo>
                    <a:pt x="14" y="0"/>
                    <a:pt x="9" y="3"/>
                    <a:pt x="1" y="11"/>
                  </a:cubicBezTo>
                  <a:cubicBezTo>
                    <a:pt x="10" y="5"/>
                    <a:pt x="15" y="0"/>
                    <a:pt x="14"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53" name="Google Shape;6853;p41"/>
            <p:cNvSpPr/>
            <p:nvPr/>
          </p:nvSpPr>
          <p:spPr>
            <a:xfrm>
              <a:off x="3401150" y="946075"/>
              <a:ext cx="75" cy="75"/>
            </a:xfrm>
            <a:custGeom>
              <a:avLst/>
              <a:gdLst/>
              <a:ahLst/>
              <a:cxnLst/>
              <a:rect l="l" t="t" r="r" b="b"/>
              <a:pathLst>
                <a:path w="3" h="3" extrusionOk="0">
                  <a:moveTo>
                    <a:pt x="1" y="0"/>
                  </a:moveTo>
                  <a:cubicBezTo>
                    <a:pt x="1" y="1"/>
                    <a:pt x="2" y="3"/>
                    <a:pt x="2" y="3"/>
                  </a:cubicBezTo>
                  <a:cubicBezTo>
                    <a:pt x="2" y="1"/>
                    <a:pt x="2" y="1"/>
                    <a:pt x="1"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54" name="Google Shape;6854;p41"/>
            <p:cNvSpPr/>
            <p:nvPr/>
          </p:nvSpPr>
          <p:spPr>
            <a:xfrm>
              <a:off x="2836500" y="931700"/>
              <a:ext cx="687950" cy="55375"/>
            </a:xfrm>
            <a:custGeom>
              <a:avLst/>
              <a:gdLst/>
              <a:ahLst/>
              <a:cxnLst/>
              <a:rect l="l" t="t" r="r" b="b"/>
              <a:pathLst>
                <a:path w="27518" h="2215" extrusionOk="0">
                  <a:moveTo>
                    <a:pt x="15478" y="326"/>
                  </a:moveTo>
                  <a:cubicBezTo>
                    <a:pt x="15521" y="326"/>
                    <a:pt x="15577" y="355"/>
                    <a:pt x="15449" y="356"/>
                  </a:cubicBezTo>
                  <a:cubicBezTo>
                    <a:pt x="15456" y="347"/>
                    <a:pt x="15463" y="338"/>
                    <a:pt x="15467" y="327"/>
                  </a:cubicBezTo>
                  <a:cubicBezTo>
                    <a:pt x="15470" y="327"/>
                    <a:pt x="15474" y="326"/>
                    <a:pt x="15478" y="326"/>
                  </a:cubicBezTo>
                  <a:close/>
                  <a:moveTo>
                    <a:pt x="8148" y="355"/>
                  </a:moveTo>
                  <a:lnTo>
                    <a:pt x="8171" y="384"/>
                  </a:lnTo>
                  <a:cubicBezTo>
                    <a:pt x="8164" y="389"/>
                    <a:pt x="8158" y="392"/>
                    <a:pt x="8150" y="393"/>
                  </a:cubicBezTo>
                  <a:lnTo>
                    <a:pt x="8148" y="389"/>
                  </a:lnTo>
                  <a:lnTo>
                    <a:pt x="8148" y="355"/>
                  </a:lnTo>
                  <a:close/>
                  <a:moveTo>
                    <a:pt x="16941" y="481"/>
                  </a:moveTo>
                  <a:cubicBezTo>
                    <a:pt x="16941" y="482"/>
                    <a:pt x="16941" y="483"/>
                    <a:pt x="16941" y="483"/>
                  </a:cubicBezTo>
                  <a:lnTo>
                    <a:pt x="16941" y="483"/>
                  </a:lnTo>
                  <a:cubicBezTo>
                    <a:pt x="16941" y="482"/>
                    <a:pt x="16941" y="482"/>
                    <a:pt x="16941" y="481"/>
                  </a:cubicBezTo>
                  <a:close/>
                  <a:moveTo>
                    <a:pt x="12564" y="1561"/>
                  </a:moveTo>
                  <a:cubicBezTo>
                    <a:pt x="12565" y="1561"/>
                    <a:pt x="12568" y="1572"/>
                    <a:pt x="12571" y="1584"/>
                  </a:cubicBezTo>
                  <a:cubicBezTo>
                    <a:pt x="12570" y="1584"/>
                    <a:pt x="12570" y="1584"/>
                    <a:pt x="12569" y="1584"/>
                  </a:cubicBezTo>
                  <a:cubicBezTo>
                    <a:pt x="12565" y="1584"/>
                    <a:pt x="12563" y="1589"/>
                    <a:pt x="12562" y="1606"/>
                  </a:cubicBezTo>
                  <a:cubicBezTo>
                    <a:pt x="12562" y="1572"/>
                    <a:pt x="12562" y="1561"/>
                    <a:pt x="12564" y="1561"/>
                  </a:cubicBezTo>
                  <a:close/>
                  <a:moveTo>
                    <a:pt x="12598" y="1641"/>
                  </a:moveTo>
                  <a:lnTo>
                    <a:pt x="12598" y="1641"/>
                  </a:lnTo>
                  <a:cubicBezTo>
                    <a:pt x="12598" y="1641"/>
                    <a:pt x="12599" y="1641"/>
                    <a:pt x="12599" y="1641"/>
                  </a:cubicBezTo>
                  <a:cubicBezTo>
                    <a:pt x="12599" y="1641"/>
                    <a:pt x="12598" y="1641"/>
                    <a:pt x="12598" y="1641"/>
                  </a:cubicBezTo>
                  <a:close/>
                  <a:moveTo>
                    <a:pt x="7042" y="1784"/>
                  </a:moveTo>
                  <a:cubicBezTo>
                    <a:pt x="7045" y="1784"/>
                    <a:pt x="7038" y="1810"/>
                    <a:pt x="7026" y="1814"/>
                  </a:cubicBezTo>
                  <a:cubicBezTo>
                    <a:pt x="7035" y="1792"/>
                    <a:pt x="7040" y="1784"/>
                    <a:pt x="7042" y="1784"/>
                  </a:cubicBezTo>
                  <a:close/>
                  <a:moveTo>
                    <a:pt x="10553" y="1"/>
                  </a:moveTo>
                  <a:cubicBezTo>
                    <a:pt x="10553" y="1"/>
                    <a:pt x="10552" y="1"/>
                    <a:pt x="10551" y="3"/>
                  </a:cubicBezTo>
                  <a:cubicBezTo>
                    <a:pt x="10548" y="4"/>
                    <a:pt x="10545" y="67"/>
                    <a:pt x="10536" y="67"/>
                  </a:cubicBezTo>
                  <a:cubicBezTo>
                    <a:pt x="10533" y="67"/>
                    <a:pt x="10531" y="63"/>
                    <a:pt x="10527" y="52"/>
                  </a:cubicBezTo>
                  <a:cubicBezTo>
                    <a:pt x="10512" y="53"/>
                    <a:pt x="10483" y="67"/>
                    <a:pt x="10432" y="85"/>
                  </a:cubicBezTo>
                  <a:cubicBezTo>
                    <a:pt x="10411" y="71"/>
                    <a:pt x="10394" y="66"/>
                    <a:pt x="10379" y="66"/>
                  </a:cubicBezTo>
                  <a:cubicBezTo>
                    <a:pt x="10357" y="66"/>
                    <a:pt x="10341" y="76"/>
                    <a:pt x="10330" y="79"/>
                  </a:cubicBezTo>
                  <a:cubicBezTo>
                    <a:pt x="10316" y="121"/>
                    <a:pt x="10308" y="139"/>
                    <a:pt x="10302" y="139"/>
                  </a:cubicBezTo>
                  <a:cubicBezTo>
                    <a:pt x="10300" y="139"/>
                    <a:pt x="10298" y="136"/>
                    <a:pt x="10297" y="131"/>
                  </a:cubicBezTo>
                  <a:cubicBezTo>
                    <a:pt x="10295" y="130"/>
                    <a:pt x="10294" y="129"/>
                    <a:pt x="10292" y="129"/>
                  </a:cubicBezTo>
                  <a:cubicBezTo>
                    <a:pt x="10285" y="129"/>
                    <a:pt x="10276" y="145"/>
                    <a:pt x="10224" y="151"/>
                  </a:cubicBezTo>
                  <a:cubicBezTo>
                    <a:pt x="10210" y="139"/>
                    <a:pt x="10196" y="131"/>
                    <a:pt x="10179" y="131"/>
                  </a:cubicBezTo>
                  <a:cubicBezTo>
                    <a:pt x="10161" y="131"/>
                    <a:pt x="10141" y="141"/>
                    <a:pt x="10116" y="163"/>
                  </a:cubicBezTo>
                  <a:cubicBezTo>
                    <a:pt x="10100" y="159"/>
                    <a:pt x="10083" y="118"/>
                    <a:pt x="10062" y="118"/>
                  </a:cubicBezTo>
                  <a:cubicBezTo>
                    <a:pt x="10054" y="118"/>
                    <a:pt x="10044" y="126"/>
                    <a:pt x="10034" y="148"/>
                  </a:cubicBezTo>
                  <a:cubicBezTo>
                    <a:pt x="10022" y="174"/>
                    <a:pt x="10010" y="183"/>
                    <a:pt x="9997" y="183"/>
                  </a:cubicBezTo>
                  <a:cubicBezTo>
                    <a:pt x="9973" y="183"/>
                    <a:pt x="9946" y="152"/>
                    <a:pt x="9915" y="151"/>
                  </a:cubicBezTo>
                  <a:cubicBezTo>
                    <a:pt x="9913" y="149"/>
                    <a:pt x="9910" y="148"/>
                    <a:pt x="9908" y="148"/>
                  </a:cubicBezTo>
                  <a:cubicBezTo>
                    <a:pt x="9892" y="148"/>
                    <a:pt x="9875" y="185"/>
                    <a:pt x="9858" y="185"/>
                  </a:cubicBezTo>
                  <a:cubicBezTo>
                    <a:pt x="9852" y="185"/>
                    <a:pt x="9846" y="181"/>
                    <a:pt x="9840" y="169"/>
                  </a:cubicBezTo>
                  <a:cubicBezTo>
                    <a:pt x="9832" y="159"/>
                    <a:pt x="9822" y="156"/>
                    <a:pt x="9813" y="156"/>
                  </a:cubicBezTo>
                  <a:cubicBezTo>
                    <a:pt x="9804" y="156"/>
                    <a:pt x="9794" y="159"/>
                    <a:pt x="9784" y="159"/>
                  </a:cubicBezTo>
                  <a:cubicBezTo>
                    <a:pt x="9773" y="159"/>
                    <a:pt x="9762" y="155"/>
                    <a:pt x="9751" y="143"/>
                  </a:cubicBezTo>
                  <a:cubicBezTo>
                    <a:pt x="9741" y="137"/>
                    <a:pt x="9732" y="134"/>
                    <a:pt x="9721" y="134"/>
                  </a:cubicBezTo>
                  <a:cubicBezTo>
                    <a:pt x="9691" y="134"/>
                    <a:pt x="9659" y="153"/>
                    <a:pt x="9625" y="153"/>
                  </a:cubicBezTo>
                  <a:cubicBezTo>
                    <a:pt x="9607" y="153"/>
                    <a:pt x="9589" y="148"/>
                    <a:pt x="9570" y="134"/>
                  </a:cubicBezTo>
                  <a:lnTo>
                    <a:pt x="9570" y="134"/>
                  </a:lnTo>
                  <a:cubicBezTo>
                    <a:pt x="9541" y="161"/>
                    <a:pt x="9654" y="323"/>
                    <a:pt x="9653" y="323"/>
                  </a:cubicBezTo>
                  <a:cubicBezTo>
                    <a:pt x="9653" y="323"/>
                    <a:pt x="9651" y="321"/>
                    <a:pt x="9647" y="316"/>
                  </a:cubicBezTo>
                  <a:cubicBezTo>
                    <a:pt x="9635" y="343"/>
                    <a:pt x="9622" y="352"/>
                    <a:pt x="9610" y="352"/>
                  </a:cubicBezTo>
                  <a:cubicBezTo>
                    <a:pt x="9583" y="352"/>
                    <a:pt x="9556" y="308"/>
                    <a:pt x="9527" y="295"/>
                  </a:cubicBezTo>
                  <a:cubicBezTo>
                    <a:pt x="9498" y="293"/>
                    <a:pt x="9467" y="271"/>
                    <a:pt x="9435" y="271"/>
                  </a:cubicBezTo>
                  <a:cubicBezTo>
                    <a:pt x="9421" y="271"/>
                    <a:pt x="9408" y="275"/>
                    <a:pt x="9394" y="286"/>
                  </a:cubicBezTo>
                  <a:cubicBezTo>
                    <a:pt x="9393" y="286"/>
                    <a:pt x="9392" y="286"/>
                    <a:pt x="9391" y="286"/>
                  </a:cubicBezTo>
                  <a:cubicBezTo>
                    <a:pt x="9362" y="286"/>
                    <a:pt x="9332" y="272"/>
                    <a:pt x="9301" y="272"/>
                  </a:cubicBezTo>
                  <a:cubicBezTo>
                    <a:pt x="9283" y="272"/>
                    <a:pt x="9265" y="277"/>
                    <a:pt x="9246" y="291"/>
                  </a:cubicBezTo>
                  <a:cubicBezTo>
                    <a:pt x="9240" y="290"/>
                    <a:pt x="9233" y="290"/>
                    <a:pt x="9227" y="290"/>
                  </a:cubicBezTo>
                  <a:cubicBezTo>
                    <a:pt x="9189" y="290"/>
                    <a:pt x="9151" y="305"/>
                    <a:pt x="9111" y="305"/>
                  </a:cubicBezTo>
                  <a:cubicBezTo>
                    <a:pt x="9091" y="305"/>
                    <a:pt x="9070" y="301"/>
                    <a:pt x="9049" y="289"/>
                  </a:cubicBezTo>
                  <a:cubicBezTo>
                    <a:pt x="9040" y="294"/>
                    <a:pt x="9032" y="297"/>
                    <a:pt x="9024" y="297"/>
                  </a:cubicBezTo>
                  <a:cubicBezTo>
                    <a:pt x="8989" y="297"/>
                    <a:pt x="8956" y="252"/>
                    <a:pt x="8926" y="252"/>
                  </a:cubicBezTo>
                  <a:cubicBezTo>
                    <a:pt x="8925" y="252"/>
                    <a:pt x="8923" y="252"/>
                    <a:pt x="8922" y="252"/>
                  </a:cubicBezTo>
                  <a:cubicBezTo>
                    <a:pt x="8910" y="245"/>
                    <a:pt x="8899" y="242"/>
                    <a:pt x="8889" y="242"/>
                  </a:cubicBezTo>
                  <a:cubicBezTo>
                    <a:pt x="8868" y="242"/>
                    <a:pt x="8849" y="251"/>
                    <a:pt x="8831" y="251"/>
                  </a:cubicBezTo>
                  <a:cubicBezTo>
                    <a:pt x="8825" y="251"/>
                    <a:pt x="8820" y="250"/>
                    <a:pt x="8815" y="248"/>
                  </a:cubicBezTo>
                  <a:cubicBezTo>
                    <a:pt x="8784" y="285"/>
                    <a:pt x="8757" y="294"/>
                    <a:pt x="8733" y="294"/>
                  </a:cubicBezTo>
                  <a:cubicBezTo>
                    <a:pt x="8710" y="294"/>
                    <a:pt x="8690" y="286"/>
                    <a:pt x="8672" y="286"/>
                  </a:cubicBezTo>
                  <a:cubicBezTo>
                    <a:pt x="8668" y="286"/>
                    <a:pt x="8663" y="287"/>
                    <a:pt x="8659" y="288"/>
                  </a:cubicBezTo>
                  <a:cubicBezTo>
                    <a:pt x="8640" y="288"/>
                    <a:pt x="8621" y="286"/>
                    <a:pt x="8603" y="283"/>
                  </a:cubicBezTo>
                  <a:lnTo>
                    <a:pt x="8603" y="283"/>
                  </a:lnTo>
                  <a:cubicBezTo>
                    <a:pt x="8603" y="286"/>
                    <a:pt x="8605" y="289"/>
                    <a:pt x="8606" y="295"/>
                  </a:cubicBezTo>
                  <a:cubicBezTo>
                    <a:pt x="8606" y="300"/>
                    <a:pt x="8609" y="307"/>
                    <a:pt x="8610" y="312"/>
                  </a:cubicBezTo>
                  <a:cubicBezTo>
                    <a:pt x="8608" y="307"/>
                    <a:pt x="8603" y="303"/>
                    <a:pt x="8597" y="303"/>
                  </a:cubicBezTo>
                  <a:cubicBezTo>
                    <a:pt x="8594" y="303"/>
                    <a:pt x="8592" y="304"/>
                    <a:pt x="8589" y="305"/>
                  </a:cubicBezTo>
                  <a:cubicBezTo>
                    <a:pt x="8573" y="323"/>
                    <a:pt x="8551" y="333"/>
                    <a:pt x="8518" y="344"/>
                  </a:cubicBezTo>
                  <a:cubicBezTo>
                    <a:pt x="8492" y="338"/>
                    <a:pt x="8460" y="304"/>
                    <a:pt x="8420" y="304"/>
                  </a:cubicBezTo>
                  <a:cubicBezTo>
                    <a:pt x="8410" y="304"/>
                    <a:pt x="8400" y="306"/>
                    <a:pt x="8388" y="312"/>
                  </a:cubicBezTo>
                  <a:cubicBezTo>
                    <a:pt x="8375" y="302"/>
                    <a:pt x="8361" y="299"/>
                    <a:pt x="8348" y="299"/>
                  </a:cubicBezTo>
                  <a:cubicBezTo>
                    <a:pt x="8323" y="299"/>
                    <a:pt x="8300" y="312"/>
                    <a:pt x="8279" y="323"/>
                  </a:cubicBezTo>
                  <a:cubicBezTo>
                    <a:pt x="8278" y="326"/>
                    <a:pt x="8275" y="326"/>
                    <a:pt x="8273" y="327"/>
                  </a:cubicBezTo>
                  <a:cubicBezTo>
                    <a:pt x="8270" y="320"/>
                    <a:pt x="8266" y="315"/>
                    <a:pt x="8262" y="315"/>
                  </a:cubicBezTo>
                  <a:cubicBezTo>
                    <a:pt x="8259" y="315"/>
                    <a:pt x="8254" y="318"/>
                    <a:pt x="8250" y="327"/>
                  </a:cubicBezTo>
                  <a:lnTo>
                    <a:pt x="8170" y="327"/>
                  </a:lnTo>
                  <a:lnTo>
                    <a:pt x="8170" y="344"/>
                  </a:lnTo>
                  <a:cubicBezTo>
                    <a:pt x="8166" y="344"/>
                    <a:pt x="8162" y="345"/>
                    <a:pt x="8159" y="345"/>
                  </a:cubicBezTo>
                  <a:cubicBezTo>
                    <a:pt x="8146" y="345"/>
                    <a:pt x="8134" y="339"/>
                    <a:pt x="8125" y="328"/>
                  </a:cubicBezTo>
                  <a:lnTo>
                    <a:pt x="8125" y="328"/>
                  </a:lnTo>
                  <a:lnTo>
                    <a:pt x="8138" y="345"/>
                  </a:lnTo>
                  <a:lnTo>
                    <a:pt x="8119" y="345"/>
                  </a:lnTo>
                  <a:cubicBezTo>
                    <a:pt x="8116" y="340"/>
                    <a:pt x="8114" y="335"/>
                    <a:pt x="8110" y="330"/>
                  </a:cubicBezTo>
                  <a:cubicBezTo>
                    <a:pt x="8109" y="329"/>
                    <a:pt x="8109" y="329"/>
                    <a:pt x="8109" y="329"/>
                  </a:cubicBezTo>
                  <a:cubicBezTo>
                    <a:pt x="8085" y="329"/>
                    <a:pt x="7884" y="512"/>
                    <a:pt x="7864" y="543"/>
                  </a:cubicBezTo>
                  <a:cubicBezTo>
                    <a:pt x="7825" y="598"/>
                    <a:pt x="7970" y="643"/>
                    <a:pt x="7929" y="646"/>
                  </a:cubicBezTo>
                  <a:cubicBezTo>
                    <a:pt x="7928" y="647"/>
                    <a:pt x="7927" y="647"/>
                    <a:pt x="7926" y="647"/>
                  </a:cubicBezTo>
                  <a:cubicBezTo>
                    <a:pt x="7879" y="647"/>
                    <a:pt x="7664" y="473"/>
                    <a:pt x="7624" y="438"/>
                  </a:cubicBezTo>
                  <a:cubicBezTo>
                    <a:pt x="7605" y="433"/>
                    <a:pt x="7585" y="403"/>
                    <a:pt x="7564" y="403"/>
                  </a:cubicBezTo>
                  <a:cubicBezTo>
                    <a:pt x="7554" y="403"/>
                    <a:pt x="7544" y="410"/>
                    <a:pt x="7533" y="429"/>
                  </a:cubicBezTo>
                  <a:cubicBezTo>
                    <a:pt x="7528" y="428"/>
                    <a:pt x="7524" y="428"/>
                    <a:pt x="7519" y="428"/>
                  </a:cubicBezTo>
                  <a:cubicBezTo>
                    <a:pt x="7483" y="428"/>
                    <a:pt x="7450" y="444"/>
                    <a:pt x="7426" y="471"/>
                  </a:cubicBezTo>
                  <a:cubicBezTo>
                    <a:pt x="7387" y="505"/>
                    <a:pt x="7345" y="475"/>
                    <a:pt x="7298" y="526"/>
                  </a:cubicBezTo>
                  <a:cubicBezTo>
                    <a:pt x="7287" y="504"/>
                    <a:pt x="7276" y="496"/>
                    <a:pt x="7264" y="496"/>
                  </a:cubicBezTo>
                  <a:cubicBezTo>
                    <a:pt x="7230" y="496"/>
                    <a:pt x="7193" y="565"/>
                    <a:pt x="7155" y="565"/>
                  </a:cubicBezTo>
                  <a:cubicBezTo>
                    <a:pt x="7152" y="565"/>
                    <a:pt x="7149" y="565"/>
                    <a:pt x="7145" y="564"/>
                  </a:cubicBezTo>
                  <a:cubicBezTo>
                    <a:pt x="7109" y="621"/>
                    <a:pt x="7071" y="654"/>
                    <a:pt x="7032" y="654"/>
                  </a:cubicBezTo>
                  <a:cubicBezTo>
                    <a:pt x="7010" y="654"/>
                    <a:pt x="6988" y="645"/>
                    <a:pt x="6966" y="624"/>
                  </a:cubicBezTo>
                  <a:cubicBezTo>
                    <a:pt x="6934" y="579"/>
                    <a:pt x="6900" y="557"/>
                    <a:pt x="6865" y="557"/>
                  </a:cubicBezTo>
                  <a:cubicBezTo>
                    <a:pt x="6830" y="557"/>
                    <a:pt x="6794" y="580"/>
                    <a:pt x="6755" y="625"/>
                  </a:cubicBezTo>
                  <a:cubicBezTo>
                    <a:pt x="6719" y="584"/>
                    <a:pt x="6688" y="570"/>
                    <a:pt x="6663" y="570"/>
                  </a:cubicBezTo>
                  <a:cubicBezTo>
                    <a:pt x="6609" y="570"/>
                    <a:pt x="6576" y="632"/>
                    <a:pt x="6556" y="644"/>
                  </a:cubicBezTo>
                  <a:cubicBezTo>
                    <a:pt x="6545" y="618"/>
                    <a:pt x="6538" y="610"/>
                    <a:pt x="6533" y="610"/>
                  </a:cubicBezTo>
                  <a:cubicBezTo>
                    <a:pt x="6526" y="610"/>
                    <a:pt x="6525" y="628"/>
                    <a:pt x="6523" y="630"/>
                  </a:cubicBezTo>
                  <a:cubicBezTo>
                    <a:pt x="6522" y="637"/>
                    <a:pt x="6520" y="653"/>
                    <a:pt x="6510" y="653"/>
                  </a:cubicBezTo>
                  <a:cubicBezTo>
                    <a:pt x="6505" y="653"/>
                    <a:pt x="6496" y="646"/>
                    <a:pt x="6482" y="626"/>
                  </a:cubicBezTo>
                  <a:cubicBezTo>
                    <a:pt x="6478" y="641"/>
                    <a:pt x="6473" y="647"/>
                    <a:pt x="6468" y="647"/>
                  </a:cubicBezTo>
                  <a:cubicBezTo>
                    <a:pt x="6455" y="647"/>
                    <a:pt x="6440" y="616"/>
                    <a:pt x="6420" y="616"/>
                  </a:cubicBezTo>
                  <a:cubicBezTo>
                    <a:pt x="6415" y="616"/>
                    <a:pt x="6410" y="618"/>
                    <a:pt x="6405" y="622"/>
                  </a:cubicBezTo>
                  <a:cubicBezTo>
                    <a:pt x="6383" y="608"/>
                    <a:pt x="6358" y="589"/>
                    <a:pt x="6328" y="589"/>
                  </a:cubicBezTo>
                  <a:cubicBezTo>
                    <a:pt x="6308" y="589"/>
                    <a:pt x="6286" y="597"/>
                    <a:pt x="6261" y="621"/>
                  </a:cubicBezTo>
                  <a:cubicBezTo>
                    <a:pt x="6229" y="629"/>
                    <a:pt x="6202" y="634"/>
                    <a:pt x="6177" y="634"/>
                  </a:cubicBezTo>
                  <a:cubicBezTo>
                    <a:pt x="6154" y="634"/>
                    <a:pt x="6134" y="630"/>
                    <a:pt x="6117" y="620"/>
                  </a:cubicBezTo>
                  <a:cubicBezTo>
                    <a:pt x="6095" y="626"/>
                    <a:pt x="6078" y="652"/>
                    <a:pt x="6064" y="652"/>
                  </a:cubicBezTo>
                  <a:cubicBezTo>
                    <a:pt x="6057" y="652"/>
                    <a:pt x="6050" y="644"/>
                    <a:pt x="6045" y="620"/>
                  </a:cubicBezTo>
                  <a:cubicBezTo>
                    <a:pt x="6043" y="620"/>
                    <a:pt x="6042" y="620"/>
                    <a:pt x="6041" y="620"/>
                  </a:cubicBezTo>
                  <a:cubicBezTo>
                    <a:pt x="6036" y="620"/>
                    <a:pt x="6032" y="619"/>
                    <a:pt x="6028" y="616"/>
                  </a:cubicBezTo>
                  <a:lnTo>
                    <a:pt x="6028" y="616"/>
                  </a:lnTo>
                  <a:cubicBezTo>
                    <a:pt x="6028" y="618"/>
                    <a:pt x="6029" y="621"/>
                    <a:pt x="6029" y="624"/>
                  </a:cubicBezTo>
                  <a:cubicBezTo>
                    <a:pt x="6029" y="642"/>
                    <a:pt x="6026" y="657"/>
                    <a:pt x="6015" y="657"/>
                  </a:cubicBezTo>
                  <a:cubicBezTo>
                    <a:pt x="6011" y="657"/>
                    <a:pt x="6004" y="654"/>
                    <a:pt x="5996" y="648"/>
                  </a:cubicBezTo>
                  <a:cubicBezTo>
                    <a:pt x="5983" y="636"/>
                    <a:pt x="5965" y="634"/>
                    <a:pt x="5941" y="634"/>
                  </a:cubicBezTo>
                  <a:cubicBezTo>
                    <a:pt x="5922" y="634"/>
                    <a:pt x="5898" y="635"/>
                    <a:pt x="5870" y="635"/>
                  </a:cubicBezTo>
                  <a:cubicBezTo>
                    <a:pt x="5863" y="635"/>
                    <a:pt x="5855" y="635"/>
                    <a:pt x="5847" y="635"/>
                  </a:cubicBezTo>
                  <a:cubicBezTo>
                    <a:pt x="5817" y="593"/>
                    <a:pt x="5791" y="579"/>
                    <a:pt x="5769" y="579"/>
                  </a:cubicBezTo>
                  <a:cubicBezTo>
                    <a:pt x="5724" y="579"/>
                    <a:pt x="5694" y="637"/>
                    <a:pt x="5678" y="637"/>
                  </a:cubicBezTo>
                  <a:cubicBezTo>
                    <a:pt x="5675" y="637"/>
                    <a:pt x="5673" y="636"/>
                    <a:pt x="5671" y="632"/>
                  </a:cubicBezTo>
                  <a:cubicBezTo>
                    <a:pt x="5665" y="623"/>
                    <a:pt x="5660" y="620"/>
                    <a:pt x="5658" y="620"/>
                  </a:cubicBezTo>
                  <a:cubicBezTo>
                    <a:pt x="5650" y="620"/>
                    <a:pt x="5653" y="642"/>
                    <a:pt x="5659" y="642"/>
                  </a:cubicBezTo>
                  <a:cubicBezTo>
                    <a:pt x="5660" y="642"/>
                    <a:pt x="5661" y="641"/>
                    <a:pt x="5662" y="640"/>
                  </a:cubicBezTo>
                  <a:cubicBezTo>
                    <a:pt x="5671" y="652"/>
                    <a:pt x="5686" y="657"/>
                    <a:pt x="5685" y="657"/>
                  </a:cubicBezTo>
                  <a:cubicBezTo>
                    <a:pt x="5685" y="657"/>
                    <a:pt x="5665" y="650"/>
                    <a:pt x="5601" y="636"/>
                  </a:cubicBezTo>
                  <a:cubicBezTo>
                    <a:pt x="5574" y="666"/>
                    <a:pt x="5550" y="676"/>
                    <a:pt x="5527" y="676"/>
                  </a:cubicBezTo>
                  <a:cubicBezTo>
                    <a:pt x="5481" y="676"/>
                    <a:pt x="5441" y="632"/>
                    <a:pt x="5402" y="632"/>
                  </a:cubicBezTo>
                  <a:cubicBezTo>
                    <a:pt x="5401" y="632"/>
                    <a:pt x="5399" y="632"/>
                    <a:pt x="5398" y="632"/>
                  </a:cubicBezTo>
                  <a:cubicBezTo>
                    <a:pt x="5388" y="625"/>
                    <a:pt x="5378" y="623"/>
                    <a:pt x="5368" y="623"/>
                  </a:cubicBezTo>
                  <a:cubicBezTo>
                    <a:pt x="5349" y="623"/>
                    <a:pt x="5329" y="632"/>
                    <a:pt x="5307" y="638"/>
                  </a:cubicBezTo>
                  <a:cubicBezTo>
                    <a:pt x="5304" y="639"/>
                    <a:pt x="5300" y="640"/>
                    <a:pt x="5297" y="640"/>
                  </a:cubicBezTo>
                  <a:cubicBezTo>
                    <a:pt x="5273" y="640"/>
                    <a:pt x="5249" y="593"/>
                    <a:pt x="5221" y="593"/>
                  </a:cubicBezTo>
                  <a:cubicBezTo>
                    <a:pt x="5213" y="593"/>
                    <a:pt x="5205" y="597"/>
                    <a:pt x="5197" y="606"/>
                  </a:cubicBezTo>
                  <a:cubicBezTo>
                    <a:pt x="5190" y="576"/>
                    <a:pt x="5182" y="569"/>
                    <a:pt x="5173" y="569"/>
                  </a:cubicBezTo>
                  <a:cubicBezTo>
                    <a:pt x="5166" y="569"/>
                    <a:pt x="5159" y="575"/>
                    <a:pt x="5151" y="575"/>
                  </a:cubicBezTo>
                  <a:cubicBezTo>
                    <a:pt x="5145" y="575"/>
                    <a:pt x="5138" y="571"/>
                    <a:pt x="5131" y="556"/>
                  </a:cubicBezTo>
                  <a:cubicBezTo>
                    <a:pt x="5126" y="547"/>
                    <a:pt x="5120" y="543"/>
                    <a:pt x="5114" y="543"/>
                  </a:cubicBezTo>
                  <a:cubicBezTo>
                    <a:pt x="5095" y="543"/>
                    <a:pt x="5075" y="580"/>
                    <a:pt x="5053" y="589"/>
                  </a:cubicBezTo>
                  <a:cubicBezTo>
                    <a:pt x="5045" y="615"/>
                    <a:pt x="5037" y="624"/>
                    <a:pt x="5028" y="624"/>
                  </a:cubicBezTo>
                  <a:cubicBezTo>
                    <a:pt x="5008" y="624"/>
                    <a:pt x="4987" y="573"/>
                    <a:pt x="4964" y="569"/>
                  </a:cubicBezTo>
                  <a:cubicBezTo>
                    <a:pt x="4954" y="545"/>
                    <a:pt x="4943" y="538"/>
                    <a:pt x="4931" y="538"/>
                  </a:cubicBezTo>
                  <a:cubicBezTo>
                    <a:pt x="4915" y="538"/>
                    <a:pt x="4899" y="551"/>
                    <a:pt x="4882" y="551"/>
                  </a:cubicBezTo>
                  <a:cubicBezTo>
                    <a:pt x="4874" y="551"/>
                    <a:pt x="4866" y="549"/>
                    <a:pt x="4859" y="541"/>
                  </a:cubicBezTo>
                  <a:cubicBezTo>
                    <a:pt x="4821" y="512"/>
                    <a:pt x="4790" y="480"/>
                    <a:pt x="4763" y="477"/>
                  </a:cubicBezTo>
                  <a:cubicBezTo>
                    <a:pt x="4763" y="477"/>
                    <a:pt x="4762" y="477"/>
                    <a:pt x="4761" y="477"/>
                  </a:cubicBezTo>
                  <a:cubicBezTo>
                    <a:pt x="4746" y="477"/>
                    <a:pt x="4732" y="440"/>
                    <a:pt x="4720" y="440"/>
                  </a:cubicBezTo>
                  <a:cubicBezTo>
                    <a:pt x="4713" y="440"/>
                    <a:pt x="4706" y="454"/>
                    <a:pt x="4698" y="499"/>
                  </a:cubicBezTo>
                  <a:cubicBezTo>
                    <a:pt x="4693" y="487"/>
                    <a:pt x="4687" y="483"/>
                    <a:pt x="4682" y="483"/>
                  </a:cubicBezTo>
                  <a:cubicBezTo>
                    <a:pt x="4666" y="483"/>
                    <a:pt x="4654" y="531"/>
                    <a:pt x="4646" y="531"/>
                  </a:cubicBezTo>
                  <a:cubicBezTo>
                    <a:pt x="4643" y="531"/>
                    <a:pt x="4641" y="524"/>
                    <a:pt x="4639" y="504"/>
                  </a:cubicBezTo>
                  <a:cubicBezTo>
                    <a:pt x="4633" y="515"/>
                    <a:pt x="4630" y="517"/>
                    <a:pt x="4628" y="517"/>
                  </a:cubicBezTo>
                  <a:cubicBezTo>
                    <a:pt x="4627" y="517"/>
                    <a:pt x="4627" y="516"/>
                    <a:pt x="4626" y="516"/>
                  </a:cubicBezTo>
                  <a:cubicBezTo>
                    <a:pt x="4624" y="516"/>
                    <a:pt x="4621" y="521"/>
                    <a:pt x="4611" y="551"/>
                  </a:cubicBezTo>
                  <a:cubicBezTo>
                    <a:pt x="4603" y="616"/>
                    <a:pt x="4592" y="659"/>
                    <a:pt x="4576" y="659"/>
                  </a:cubicBezTo>
                  <a:cubicBezTo>
                    <a:pt x="4566" y="659"/>
                    <a:pt x="4554" y="641"/>
                    <a:pt x="4539" y="598"/>
                  </a:cubicBezTo>
                  <a:cubicBezTo>
                    <a:pt x="4523" y="601"/>
                    <a:pt x="4503" y="654"/>
                    <a:pt x="4479" y="654"/>
                  </a:cubicBezTo>
                  <a:cubicBezTo>
                    <a:pt x="4475" y="654"/>
                    <a:pt x="4471" y="652"/>
                    <a:pt x="4467" y="649"/>
                  </a:cubicBezTo>
                  <a:cubicBezTo>
                    <a:pt x="4458" y="661"/>
                    <a:pt x="4449" y="665"/>
                    <a:pt x="4439" y="665"/>
                  </a:cubicBezTo>
                  <a:cubicBezTo>
                    <a:pt x="4416" y="665"/>
                    <a:pt x="4391" y="643"/>
                    <a:pt x="4363" y="643"/>
                  </a:cubicBezTo>
                  <a:cubicBezTo>
                    <a:pt x="4338" y="669"/>
                    <a:pt x="4316" y="677"/>
                    <a:pt x="4297" y="677"/>
                  </a:cubicBezTo>
                  <a:cubicBezTo>
                    <a:pt x="4274" y="677"/>
                    <a:pt x="4253" y="667"/>
                    <a:pt x="4236" y="667"/>
                  </a:cubicBezTo>
                  <a:cubicBezTo>
                    <a:pt x="4230" y="667"/>
                    <a:pt x="4224" y="668"/>
                    <a:pt x="4219" y="671"/>
                  </a:cubicBezTo>
                  <a:cubicBezTo>
                    <a:pt x="4210" y="658"/>
                    <a:pt x="4202" y="653"/>
                    <a:pt x="4195" y="653"/>
                  </a:cubicBezTo>
                  <a:cubicBezTo>
                    <a:pt x="4175" y="653"/>
                    <a:pt x="4161" y="686"/>
                    <a:pt x="4150" y="686"/>
                  </a:cubicBezTo>
                  <a:cubicBezTo>
                    <a:pt x="4149" y="686"/>
                    <a:pt x="4147" y="685"/>
                    <a:pt x="4146" y="685"/>
                  </a:cubicBezTo>
                  <a:cubicBezTo>
                    <a:pt x="4144" y="686"/>
                    <a:pt x="4140" y="687"/>
                    <a:pt x="4137" y="690"/>
                  </a:cubicBezTo>
                  <a:cubicBezTo>
                    <a:pt x="4139" y="679"/>
                    <a:pt x="4140" y="669"/>
                    <a:pt x="4141" y="659"/>
                  </a:cubicBezTo>
                  <a:cubicBezTo>
                    <a:pt x="4144" y="653"/>
                    <a:pt x="4141" y="641"/>
                    <a:pt x="4121" y="630"/>
                  </a:cubicBezTo>
                  <a:cubicBezTo>
                    <a:pt x="4100" y="618"/>
                    <a:pt x="4061" y="608"/>
                    <a:pt x="3991" y="604"/>
                  </a:cubicBezTo>
                  <a:cubicBezTo>
                    <a:pt x="3978" y="568"/>
                    <a:pt x="3965" y="555"/>
                    <a:pt x="3952" y="555"/>
                  </a:cubicBezTo>
                  <a:cubicBezTo>
                    <a:pt x="3936" y="555"/>
                    <a:pt x="3921" y="577"/>
                    <a:pt x="3906" y="601"/>
                  </a:cubicBezTo>
                  <a:cubicBezTo>
                    <a:pt x="3889" y="600"/>
                    <a:pt x="3873" y="565"/>
                    <a:pt x="3858" y="565"/>
                  </a:cubicBezTo>
                  <a:cubicBezTo>
                    <a:pt x="3851" y="565"/>
                    <a:pt x="3843" y="574"/>
                    <a:pt x="3836" y="601"/>
                  </a:cubicBezTo>
                  <a:cubicBezTo>
                    <a:pt x="3809" y="611"/>
                    <a:pt x="3786" y="618"/>
                    <a:pt x="3764" y="618"/>
                  </a:cubicBezTo>
                  <a:cubicBezTo>
                    <a:pt x="3749" y="618"/>
                    <a:pt x="3735" y="615"/>
                    <a:pt x="3721" y="608"/>
                  </a:cubicBezTo>
                  <a:cubicBezTo>
                    <a:pt x="3699" y="622"/>
                    <a:pt x="3676" y="652"/>
                    <a:pt x="3654" y="652"/>
                  </a:cubicBezTo>
                  <a:cubicBezTo>
                    <a:pt x="3643" y="652"/>
                    <a:pt x="3631" y="644"/>
                    <a:pt x="3620" y="622"/>
                  </a:cubicBezTo>
                  <a:cubicBezTo>
                    <a:pt x="3603" y="583"/>
                    <a:pt x="3585" y="604"/>
                    <a:pt x="3566" y="571"/>
                  </a:cubicBezTo>
                  <a:cubicBezTo>
                    <a:pt x="3548" y="598"/>
                    <a:pt x="3528" y="621"/>
                    <a:pt x="3505" y="643"/>
                  </a:cubicBezTo>
                  <a:cubicBezTo>
                    <a:pt x="3497" y="649"/>
                    <a:pt x="3489" y="651"/>
                    <a:pt x="3481" y="651"/>
                  </a:cubicBezTo>
                  <a:cubicBezTo>
                    <a:pt x="3456" y="651"/>
                    <a:pt x="3430" y="631"/>
                    <a:pt x="3400" y="631"/>
                  </a:cubicBezTo>
                  <a:cubicBezTo>
                    <a:pt x="3384" y="631"/>
                    <a:pt x="3368" y="637"/>
                    <a:pt x="3350" y="654"/>
                  </a:cubicBezTo>
                  <a:cubicBezTo>
                    <a:pt x="3347" y="653"/>
                    <a:pt x="3344" y="652"/>
                    <a:pt x="3341" y="652"/>
                  </a:cubicBezTo>
                  <a:cubicBezTo>
                    <a:pt x="3319" y="652"/>
                    <a:pt x="3296" y="679"/>
                    <a:pt x="3272" y="679"/>
                  </a:cubicBezTo>
                  <a:cubicBezTo>
                    <a:pt x="3264" y="679"/>
                    <a:pt x="3255" y="675"/>
                    <a:pt x="3247" y="667"/>
                  </a:cubicBezTo>
                  <a:cubicBezTo>
                    <a:pt x="3227" y="671"/>
                    <a:pt x="3205" y="688"/>
                    <a:pt x="3183" y="688"/>
                  </a:cubicBezTo>
                  <a:cubicBezTo>
                    <a:pt x="3164" y="688"/>
                    <a:pt x="3145" y="676"/>
                    <a:pt x="3125" y="635"/>
                  </a:cubicBezTo>
                  <a:cubicBezTo>
                    <a:pt x="3100" y="650"/>
                    <a:pt x="3077" y="659"/>
                    <a:pt x="3056" y="659"/>
                  </a:cubicBezTo>
                  <a:cubicBezTo>
                    <a:pt x="3038" y="659"/>
                    <a:pt x="3021" y="653"/>
                    <a:pt x="3005" y="639"/>
                  </a:cubicBezTo>
                  <a:cubicBezTo>
                    <a:pt x="2987" y="624"/>
                    <a:pt x="2970" y="621"/>
                    <a:pt x="2955" y="621"/>
                  </a:cubicBezTo>
                  <a:cubicBezTo>
                    <a:pt x="2948" y="621"/>
                    <a:pt x="2942" y="622"/>
                    <a:pt x="2936" y="622"/>
                  </a:cubicBezTo>
                  <a:cubicBezTo>
                    <a:pt x="2927" y="622"/>
                    <a:pt x="2919" y="621"/>
                    <a:pt x="2911" y="617"/>
                  </a:cubicBezTo>
                  <a:cubicBezTo>
                    <a:pt x="2904" y="608"/>
                    <a:pt x="2897" y="606"/>
                    <a:pt x="2890" y="606"/>
                  </a:cubicBezTo>
                  <a:cubicBezTo>
                    <a:pt x="2883" y="606"/>
                    <a:pt x="2876" y="608"/>
                    <a:pt x="2870" y="608"/>
                  </a:cubicBezTo>
                  <a:cubicBezTo>
                    <a:pt x="2858" y="608"/>
                    <a:pt x="2848" y="600"/>
                    <a:pt x="2838" y="557"/>
                  </a:cubicBezTo>
                  <a:cubicBezTo>
                    <a:pt x="2817" y="588"/>
                    <a:pt x="2799" y="588"/>
                    <a:pt x="2782" y="613"/>
                  </a:cubicBezTo>
                  <a:cubicBezTo>
                    <a:pt x="2781" y="613"/>
                    <a:pt x="2780" y="613"/>
                    <a:pt x="2779" y="613"/>
                  </a:cubicBezTo>
                  <a:cubicBezTo>
                    <a:pt x="2740" y="613"/>
                    <a:pt x="2716" y="643"/>
                    <a:pt x="2697" y="643"/>
                  </a:cubicBezTo>
                  <a:cubicBezTo>
                    <a:pt x="2687" y="643"/>
                    <a:pt x="2679" y="634"/>
                    <a:pt x="2670" y="608"/>
                  </a:cubicBezTo>
                  <a:cubicBezTo>
                    <a:pt x="2655" y="554"/>
                    <a:pt x="2638" y="536"/>
                    <a:pt x="2611" y="536"/>
                  </a:cubicBezTo>
                  <a:cubicBezTo>
                    <a:pt x="2595" y="536"/>
                    <a:pt x="2574" y="543"/>
                    <a:pt x="2548" y="552"/>
                  </a:cubicBezTo>
                  <a:cubicBezTo>
                    <a:pt x="2536" y="574"/>
                    <a:pt x="2524" y="583"/>
                    <a:pt x="2511" y="583"/>
                  </a:cubicBezTo>
                  <a:cubicBezTo>
                    <a:pt x="2488" y="583"/>
                    <a:pt x="2464" y="551"/>
                    <a:pt x="2440" y="523"/>
                  </a:cubicBezTo>
                  <a:cubicBezTo>
                    <a:pt x="2425" y="556"/>
                    <a:pt x="2409" y="625"/>
                    <a:pt x="2393" y="625"/>
                  </a:cubicBezTo>
                  <a:cubicBezTo>
                    <a:pt x="2389" y="625"/>
                    <a:pt x="2385" y="620"/>
                    <a:pt x="2381" y="610"/>
                  </a:cubicBezTo>
                  <a:cubicBezTo>
                    <a:pt x="2362" y="537"/>
                    <a:pt x="2342" y="589"/>
                    <a:pt x="2324" y="517"/>
                  </a:cubicBezTo>
                  <a:cubicBezTo>
                    <a:pt x="2322" y="513"/>
                    <a:pt x="2319" y="511"/>
                    <a:pt x="2316" y="511"/>
                  </a:cubicBezTo>
                  <a:cubicBezTo>
                    <a:pt x="2300" y="511"/>
                    <a:pt x="2284" y="563"/>
                    <a:pt x="2269" y="563"/>
                  </a:cubicBezTo>
                  <a:cubicBezTo>
                    <a:pt x="2268" y="563"/>
                    <a:pt x="2267" y="563"/>
                    <a:pt x="2266" y="562"/>
                  </a:cubicBezTo>
                  <a:cubicBezTo>
                    <a:pt x="2247" y="552"/>
                    <a:pt x="2226" y="570"/>
                    <a:pt x="2208" y="520"/>
                  </a:cubicBezTo>
                  <a:cubicBezTo>
                    <a:pt x="2204" y="513"/>
                    <a:pt x="2199" y="509"/>
                    <a:pt x="2194" y="509"/>
                  </a:cubicBezTo>
                  <a:cubicBezTo>
                    <a:pt x="2180" y="509"/>
                    <a:pt x="2166" y="541"/>
                    <a:pt x="2152" y="571"/>
                  </a:cubicBezTo>
                  <a:cubicBezTo>
                    <a:pt x="2150" y="568"/>
                    <a:pt x="2148" y="567"/>
                    <a:pt x="2145" y="567"/>
                  </a:cubicBezTo>
                  <a:cubicBezTo>
                    <a:pt x="2136" y="567"/>
                    <a:pt x="2126" y="587"/>
                    <a:pt x="2116" y="587"/>
                  </a:cubicBezTo>
                  <a:cubicBezTo>
                    <a:pt x="2110" y="587"/>
                    <a:pt x="2105" y="579"/>
                    <a:pt x="2099" y="554"/>
                  </a:cubicBezTo>
                  <a:cubicBezTo>
                    <a:pt x="2084" y="547"/>
                    <a:pt x="2069" y="545"/>
                    <a:pt x="2054" y="545"/>
                  </a:cubicBezTo>
                  <a:cubicBezTo>
                    <a:pt x="2009" y="545"/>
                    <a:pt x="1968" y="569"/>
                    <a:pt x="1938" y="569"/>
                  </a:cubicBezTo>
                  <a:cubicBezTo>
                    <a:pt x="1935" y="569"/>
                    <a:pt x="1932" y="569"/>
                    <a:pt x="1930" y="569"/>
                  </a:cubicBezTo>
                  <a:cubicBezTo>
                    <a:pt x="1917" y="523"/>
                    <a:pt x="1905" y="463"/>
                    <a:pt x="1895" y="463"/>
                  </a:cubicBezTo>
                  <a:cubicBezTo>
                    <a:pt x="1892" y="463"/>
                    <a:pt x="1890" y="466"/>
                    <a:pt x="1888" y="472"/>
                  </a:cubicBezTo>
                  <a:cubicBezTo>
                    <a:pt x="1884" y="465"/>
                    <a:pt x="1880" y="460"/>
                    <a:pt x="1876" y="460"/>
                  </a:cubicBezTo>
                  <a:cubicBezTo>
                    <a:pt x="1867" y="460"/>
                    <a:pt x="1858" y="485"/>
                    <a:pt x="1850" y="568"/>
                  </a:cubicBezTo>
                  <a:cubicBezTo>
                    <a:pt x="1837" y="612"/>
                    <a:pt x="1825" y="597"/>
                    <a:pt x="1814" y="638"/>
                  </a:cubicBezTo>
                  <a:cubicBezTo>
                    <a:pt x="1812" y="634"/>
                    <a:pt x="1810" y="633"/>
                    <a:pt x="1808" y="633"/>
                  </a:cubicBezTo>
                  <a:cubicBezTo>
                    <a:pt x="1802" y="633"/>
                    <a:pt x="1796" y="647"/>
                    <a:pt x="1789" y="647"/>
                  </a:cubicBezTo>
                  <a:cubicBezTo>
                    <a:pt x="1786" y="647"/>
                    <a:pt x="1783" y="643"/>
                    <a:pt x="1780" y="632"/>
                  </a:cubicBezTo>
                  <a:cubicBezTo>
                    <a:pt x="1778" y="633"/>
                    <a:pt x="1777" y="633"/>
                    <a:pt x="1775" y="633"/>
                  </a:cubicBezTo>
                  <a:cubicBezTo>
                    <a:pt x="1762" y="633"/>
                    <a:pt x="1749" y="609"/>
                    <a:pt x="1735" y="609"/>
                  </a:cubicBezTo>
                  <a:cubicBezTo>
                    <a:pt x="1724" y="609"/>
                    <a:pt x="1714" y="622"/>
                    <a:pt x="1702" y="664"/>
                  </a:cubicBezTo>
                  <a:cubicBezTo>
                    <a:pt x="1698" y="683"/>
                    <a:pt x="1693" y="690"/>
                    <a:pt x="1688" y="690"/>
                  </a:cubicBezTo>
                  <a:cubicBezTo>
                    <a:pt x="1674" y="690"/>
                    <a:pt x="1656" y="632"/>
                    <a:pt x="1644" y="616"/>
                  </a:cubicBezTo>
                  <a:cubicBezTo>
                    <a:pt x="1634" y="543"/>
                    <a:pt x="1625" y="516"/>
                    <a:pt x="1615" y="516"/>
                  </a:cubicBezTo>
                  <a:cubicBezTo>
                    <a:pt x="1606" y="516"/>
                    <a:pt x="1597" y="534"/>
                    <a:pt x="1588" y="559"/>
                  </a:cubicBezTo>
                  <a:cubicBezTo>
                    <a:pt x="1583" y="559"/>
                    <a:pt x="1579" y="560"/>
                    <a:pt x="1575" y="560"/>
                  </a:cubicBezTo>
                  <a:cubicBezTo>
                    <a:pt x="1559" y="560"/>
                    <a:pt x="1543" y="555"/>
                    <a:pt x="1527" y="555"/>
                  </a:cubicBezTo>
                  <a:cubicBezTo>
                    <a:pt x="1519" y="555"/>
                    <a:pt x="1512" y="556"/>
                    <a:pt x="1505" y="559"/>
                  </a:cubicBezTo>
                  <a:cubicBezTo>
                    <a:pt x="1500" y="548"/>
                    <a:pt x="1494" y="544"/>
                    <a:pt x="1489" y="544"/>
                  </a:cubicBezTo>
                  <a:cubicBezTo>
                    <a:pt x="1473" y="544"/>
                    <a:pt x="1458" y="576"/>
                    <a:pt x="1442" y="576"/>
                  </a:cubicBezTo>
                  <a:cubicBezTo>
                    <a:pt x="1434" y="576"/>
                    <a:pt x="1426" y="567"/>
                    <a:pt x="1418" y="541"/>
                  </a:cubicBezTo>
                  <a:cubicBezTo>
                    <a:pt x="1401" y="539"/>
                    <a:pt x="1384" y="513"/>
                    <a:pt x="1366" y="513"/>
                  </a:cubicBezTo>
                  <a:cubicBezTo>
                    <a:pt x="1353" y="513"/>
                    <a:pt x="1339" y="528"/>
                    <a:pt x="1324" y="580"/>
                  </a:cubicBezTo>
                  <a:cubicBezTo>
                    <a:pt x="1305" y="554"/>
                    <a:pt x="1286" y="535"/>
                    <a:pt x="1265" y="535"/>
                  </a:cubicBezTo>
                  <a:cubicBezTo>
                    <a:pt x="1251" y="535"/>
                    <a:pt x="1236" y="544"/>
                    <a:pt x="1221" y="566"/>
                  </a:cubicBezTo>
                  <a:cubicBezTo>
                    <a:pt x="1202" y="593"/>
                    <a:pt x="1183" y="605"/>
                    <a:pt x="1163" y="605"/>
                  </a:cubicBezTo>
                  <a:cubicBezTo>
                    <a:pt x="1144" y="605"/>
                    <a:pt x="1124" y="593"/>
                    <a:pt x="1103" y="574"/>
                  </a:cubicBezTo>
                  <a:cubicBezTo>
                    <a:pt x="1070" y="573"/>
                    <a:pt x="1050" y="535"/>
                    <a:pt x="1020" y="535"/>
                  </a:cubicBezTo>
                  <a:cubicBezTo>
                    <a:pt x="1011" y="535"/>
                    <a:pt x="1002" y="538"/>
                    <a:pt x="992" y="546"/>
                  </a:cubicBezTo>
                  <a:cubicBezTo>
                    <a:pt x="986" y="528"/>
                    <a:pt x="981" y="523"/>
                    <a:pt x="975" y="523"/>
                  </a:cubicBezTo>
                  <a:cubicBezTo>
                    <a:pt x="964" y="523"/>
                    <a:pt x="953" y="545"/>
                    <a:pt x="942" y="545"/>
                  </a:cubicBezTo>
                  <a:cubicBezTo>
                    <a:pt x="935" y="545"/>
                    <a:pt x="928" y="536"/>
                    <a:pt x="921" y="503"/>
                  </a:cubicBezTo>
                  <a:cubicBezTo>
                    <a:pt x="914" y="495"/>
                    <a:pt x="908" y="491"/>
                    <a:pt x="901" y="491"/>
                  </a:cubicBezTo>
                  <a:cubicBezTo>
                    <a:pt x="884" y="491"/>
                    <a:pt x="867" y="512"/>
                    <a:pt x="851" y="529"/>
                  </a:cubicBezTo>
                  <a:cubicBezTo>
                    <a:pt x="843" y="527"/>
                    <a:pt x="836" y="526"/>
                    <a:pt x="828" y="526"/>
                  </a:cubicBezTo>
                  <a:cubicBezTo>
                    <a:pt x="810" y="526"/>
                    <a:pt x="792" y="531"/>
                    <a:pt x="774" y="531"/>
                  </a:cubicBezTo>
                  <a:cubicBezTo>
                    <a:pt x="753" y="531"/>
                    <a:pt x="733" y="525"/>
                    <a:pt x="713" y="496"/>
                  </a:cubicBezTo>
                  <a:cubicBezTo>
                    <a:pt x="697" y="456"/>
                    <a:pt x="680" y="445"/>
                    <a:pt x="663" y="445"/>
                  </a:cubicBezTo>
                  <a:cubicBezTo>
                    <a:pt x="639" y="445"/>
                    <a:pt x="616" y="467"/>
                    <a:pt x="592" y="467"/>
                  </a:cubicBezTo>
                  <a:cubicBezTo>
                    <a:pt x="587" y="467"/>
                    <a:pt x="581" y="465"/>
                    <a:pt x="575" y="462"/>
                  </a:cubicBezTo>
                  <a:cubicBezTo>
                    <a:pt x="529" y="417"/>
                    <a:pt x="482" y="436"/>
                    <a:pt x="433" y="419"/>
                  </a:cubicBezTo>
                  <a:cubicBezTo>
                    <a:pt x="422" y="429"/>
                    <a:pt x="410" y="433"/>
                    <a:pt x="399" y="433"/>
                  </a:cubicBezTo>
                  <a:cubicBezTo>
                    <a:pt x="362" y="433"/>
                    <a:pt x="324" y="395"/>
                    <a:pt x="286" y="392"/>
                  </a:cubicBezTo>
                  <a:cubicBezTo>
                    <a:pt x="273" y="419"/>
                    <a:pt x="255" y="429"/>
                    <a:pt x="234" y="429"/>
                  </a:cubicBezTo>
                  <a:cubicBezTo>
                    <a:pt x="178" y="429"/>
                    <a:pt x="103" y="360"/>
                    <a:pt x="57" y="360"/>
                  </a:cubicBezTo>
                  <a:cubicBezTo>
                    <a:pt x="50" y="360"/>
                    <a:pt x="43" y="361"/>
                    <a:pt x="38" y="365"/>
                  </a:cubicBezTo>
                  <a:lnTo>
                    <a:pt x="38" y="429"/>
                  </a:lnTo>
                  <a:cubicBezTo>
                    <a:pt x="38" y="428"/>
                    <a:pt x="38" y="427"/>
                    <a:pt x="38" y="427"/>
                  </a:cubicBezTo>
                  <a:cubicBezTo>
                    <a:pt x="38" y="427"/>
                    <a:pt x="38" y="467"/>
                    <a:pt x="36" y="504"/>
                  </a:cubicBezTo>
                  <a:lnTo>
                    <a:pt x="36" y="514"/>
                  </a:lnTo>
                  <a:lnTo>
                    <a:pt x="36" y="596"/>
                  </a:lnTo>
                  <a:cubicBezTo>
                    <a:pt x="36" y="662"/>
                    <a:pt x="36" y="659"/>
                    <a:pt x="35" y="706"/>
                  </a:cubicBezTo>
                  <a:cubicBezTo>
                    <a:pt x="35" y="735"/>
                    <a:pt x="34" y="805"/>
                    <a:pt x="34" y="833"/>
                  </a:cubicBezTo>
                  <a:cubicBezTo>
                    <a:pt x="34" y="834"/>
                    <a:pt x="34" y="834"/>
                    <a:pt x="34" y="834"/>
                  </a:cubicBezTo>
                  <a:cubicBezTo>
                    <a:pt x="34" y="834"/>
                    <a:pt x="34" y="834"/>
                    <a:pt x="34" y="834"/>
                  </a:cubicBezTo>
                  <a:cubicBezTo>
                    <a:pt x="34" y="834"/>
                    <a:pt x="34" y="843"/>
                    <a:pt x="33" y="954"/>
                  </a:cubicBezTo>
                  <a:cubicBezTo>
                    <a:pt x="31" y="1048"/>
                    <a:pt x="31" y="1057"/>
                    <a:pt x="31" y="1102"/>
                  </a:cubicBezTo>
                  <a:cubicBezTo>
                    <a:pt x="31" y="1070"/>
                    <a:pt x="34" y="924"/>
                    <a:pt x="34" y="879"/>
                  </a:cubicBezTo>
                  <a:lnTo>
                    <a:pt x="34" y="879"/>
                  </a:lnTo>
                  <a:cubicBezTo>
                    <a:pt x="34" y="988"/>
                    <a:pt x="33" y="1089"/>
                    <a:pt x="31" y="1180"/>
                  </a:cubicBezTo>
                  <a:cubicBezTo>
                    <a:pt x="28" y="1365"/>
                    <a:pt x="24" y="1551"/>
                    <a:pt x="21" y="1737"/>
                  </a:cubicBezTo>
                  <a:cubicBezTo>
                    <a:pt x="19" y="1840"/>
                    <a:pt x="14" y="2083"/>
                    <a:pt x="14" y="2083"/>
                  </a:cubicBezTo>
                  <a:cubicBezTo>
                    <a:pt x="31" y="2102"/>
                    <a:pt x="14" y="2115"/>
                    <a:pt x="1" y="2120"/>
                  </a:cubicBezTo>
                  <a:cubicBezTo>
                    <a:pt x="12" y="2116"/>
                    <a:pt x="39" y="2110"/>
                    <a:pt x="95" y="2099"/>
                  </a:cubicBezTo>
                  <a:cubicBezTo>
                    <a:pt x="96" y="2107"/>
                    <a:pt x="128" y="2111"/>
                    <a:pt x="162" y="2111"/>
                  </a:cubicBezTo>
                  <a:cubicBezTo>
                    <a:pt x="196" y="2111"/>
                    <a:pt x="230" y="2107"/>
                    <a:pt x="234" y="2099"/>
                  </a:cubicBezTo>
                  <a:cubicBezTo>
                    <a:pt x="234" y="2099"/>
                    <a:pt x="235" y="2099"/>
                    <a:pt x="237" y="2099"/>
                  </a:cubicBezTo>
                  <a:cubicBezTo>
                    <a:pt x="263" y="2099"/>
                    <a:pt x="410" y="2119"/>
                    <a:pt x="445" y="2157"/>
                  </a:cubicBezTo>
                  <a:cubicBezTo>
                    <a:pt x="465" y="2134"/>
                    <a:pt x="492" y="2127"/>
                    <a:pt x="521" y="2127"/>
                  </a:cubicBezTo>
                  <a:cubicBezTo>
                    <a:pt x="556" y="2127"/>
                    <a:pt x="592" y="2138"/>
                    <a:pt x="618" y="2144"/>
                  </a:cubicBezTo>
                  <a:cubicBezTo>
                    <a:pt x="619" y="2144"/>
                    <a:pt x="619" y="2144"/>
                    <a:pt x="620" y="2144"/>
                  </a:cubicBezTo>
                  <a:cubicBezTo>
                    <a:pt x="635" y="2144"/>
                    <a:pt x="649" y="2165"/>
                    <a:pt x="665" y="2165"/>
                  </a:cubicBezTo>
                  <a:cubicBezTo>
                    <a:pt x="677" y="2165"/>
                    <a:pt x="689" y="2153"/>
                    <a:pt x="703" y="2108"/>
                  </a:cubicBezTo>
                  <a:cubicBezTo>
                    <a:pt x="707" y="2110"/>
                    <a:pt x="711" y="2110"/>
                    <a:pt x="715" y="2110"/>
                  </a:cubicBezTo>
                  <a:cubicBezTo>
                    <a:pt x="742" y="2110"/>
                    <a:pt x="768" y="2087"/>
                    <a:pt x="794" y="2071"/>
                  </a:cubicBezTo>
                  <a:cubicBezTo>
                    <a:pt x="796" y="2065"/>
                    <a:pt x="800" y="2062"/>
                    <a:pt x="806" y="2062"/>
                  </a:cubicBezTo>
                  <a:cubicBezTo>
                    <a:pt x="832" y="2062"/>
                    <a:pt x="896" y="2119"/>
                    <a:pt x="974" y="2119"/>
                  </a:cubicBezTo>
                  <a:cubicBezTo>
                    <a:pt x="998" y="2119"/>
                    <a:pt x="1023" y="2114"/>
                    <a:pt x="1049" y="2099"/>
                  </a:cubicBezTo>
                  <a:cubicBezTo>
                    <a:pt x="1056" y="2096"/>
                    <a:pt x="1064" y="2094"/>
                    <a:pt x="1073" y="2094"/>
                  </a:cubicBezTo>
                  <a:cubicBezTo>
                    <a:pt x="1109" y="2094"/>
                    <a:pt x="1165" y="2116"/>
                    <a:pt x="1216" y="2116"/>
                  </a:cubicBezTo>
                  <a:cubicBezTo>
                    <a:pt x="1259" y="2116"/>
                    <a:pt x="1299" y="2100"/>
                    <a:pt x="1318" y="2041"/>
                  </a:cubicBezTo>
                  <a:cubicBezTo>
                    <a:pt x="1323" y="2038"/>
                    <a:pt x="1329" y="2036"/>
                    <a:pt x="1336" y="2036"/>
                  </a:cubicBezTo>
                  <a:cubicBezTo>
                    <a:pt x="1376" y="2036"/>
                    <a:pt x="1431" y="2090"/>
                    <a:pt x="1481" y="2090"/>
                  </a:cubicBezTo>
                  <a:cubicBezTo>
                    <a:pt x="1489" y="2090"/>
                    <a:pt x="1497" y="2089"/>
                    <a:pt x="1505" y="2085"/>
                  </a:cubicBezTo>
                  <a:cubicBezTo>
                    <a:pt x="1512" y="2082"/>
                    <a:pt x="1520" y="2081"/>
                    <a:pt x="1528" y="2081"/>
                  </a:cubicBezTo>
                  <a:cubicBezTo>
                    <a:pt x="1539" y="2081"/>
                    <a:pt x="1549" y="2083"/>
                    <a:pt x="1560" y="2083"/>
                  </a:cubicBezTo>
                  <a:cubicBezTo>
                    <a:pt x="1576" y="2083"/>
                    <a:pt x="1592" y="2079"/>
                    <a:pt x="1609" y="2063"/>
                  </a:cubicBezTo>
                  <a:cubicBezTo>
                    <a:pt x="1652" y="2057"/>
                    <a:pt x="1694" y="2043"/>
                    <a:pt x="1731" y="2022"/>
                  </a:cubicBezTo>
                  <a:cubicBezTo>
                    <a:pt x="1767" y="2063"/>
                    <a:pt x="1804" y="2173"/>
                    <a:pt x="1845" y="2173"/>
                  </a:cubicBezTo>
                  <a:cubicBezTo>
                    <a:pt x="1852" y="2173"/>
                    <a:pt x="1859" y="2170"/>
                    <a:pt x="1866" y="2163"/>
                  </a:cubicBezTo>
                  <a:cubicBezTo>
                    <a:pt x="1876" y="2176"/>
                    <a:pt x="1887" y="2180"/>
                    <a:pt x="1897" y="2180"/>
                  </a:cubicBezTo>
                  <a:cubicBezTo>
                    <a:pt x="1925" y="2180"/>
                    <a:pt x="1955" y="2148"/>
                    <a:pt x="1986" y="2148"/>
                  </a:cubicBezTo>
                  <a:cubicBezTo>
                    <a:pt x="1998" y="2148"/>
                    <a:pt x="2009" y="2153"/>
                    <a:pt x="2021" y="2167"/>
                  </a:cubicBezTo>
                  <a:cubicBezTo>
                    <a:pt x="2022" y="2126"/>
                    <a:pt x="2030" y="2106"/>
                    <a:pt x="2045" y="2106"/>
                  </a:cubicBezTo>
                  <a:cubicBezTo>
                    <a:pt x="2059" y="2106"/>
                    <a:pt x="2081" y="2127"/>
                    <a:pt x="2108" y="2168"/>
                  </a:cubicBezTo>
                  <a:cubicBezTo>
                    <a:pt x="2119" y="2134"/>
                    <a:pt x="2131" y="2113"/>
                    <a:pt x="2143" y="2113"/>
                  </a:cubicBezTo>
                  <a:cubicBezTo>
                    <a:pt x="2147" y="2113"/>
                    <a:pt x="2151" y="2116"/>
                    <a:pt x="2155" y="2121"/>
                  </a:cubicBezTo>
                  <a:cubicBezTo>
                    <a:pt x="2158" y="2116"/>
                    <a:pt x="2160" y="2114"/>
                    <a:pt x="2163" y="2114"/>
                  </a:cubicBezTo>
                  <a:cubicBezTo>
                    <a:pt x="2177" y="2114"/>
                    <a:pt x="2191" y="2177"/>
                    <a:pt x="2207" y="2178"/>
                  </a:cubicBezTo>
                  <a:cubicBezTo>
                    <a:pt x="2224" y="2204"/>
                    <a:pt x="2241" y="2215"/>
                    <a:pt x="2260" y="2215"/>
                  </a:cubicBezTo>
                  <a:cubicBezTo>
                    <a:pt x="2283" y="2215"/>
                    <a:pt x="2308" y="2198"/>
                    <a:pt x="2334" y="2172"/>
                  </a:cubicBezTo>
                  <a:cubicBezTo>
                    <a:pt x="2348" y="2201"/>
                    <a:pt x="2363" y="2215"/>
                    <a:pt x="2378" y="2215"/>
                  </a:cubicBezTo>
                  <a:cubicBezTo>
                    <a:pt x="2395" y="2215"/>
                    <a:pt x="2414" y="2197"/>
                    <a:pt x="2432" y="2163"/>
                  </a:cubicBezTo>
                  <a:cubicBezTo>
                    <a:pt x="2453" y="2158"/>
                    <a:pt x="2474" y="2135"/>
                    <a:pt x="2496" y="2135"/>
                  </a:cubicBezTo>
                  <a:cubicBezTo>
                    <a:pt x="2509" y="2135"/>
                    <a:pt x="2523" y="2144"/>
                    <a:pt x="2537" y="2173"/>
                  </a:cubicBezTo>
                  <a:cubicBezTo>
                    <a:pt x="2550" y="2193"/>
                    <a:pt x="2563" y="2200"/>
                    <a:pt x="2577" y="2200"/>
                  </a:cubicBezTo>
                  <a:cubicBezTo>
                    <a:pt x="2612" y="2200"/>
                    <a:pt x="2648" y="2155"/>
                    <a:pt x="2684" y="2155"/>
                  </a:cubicBezTo>
                  <a:cubicBezTo>
                    <a:pt x="2695" y="2155"/>
                    <a:pt x="2706" y="2159"/>
                    <a:pt x="2717" y="2171"/>
                  </a:cubicBezTo>
                  <a:cubicBezTo>
                    <a:pt x="2748" y="2172"/>
                    <a:pt x="2780" y="2186"/>
                    <a:pt x="2810" y="2192"/>
                  </a:cubicBezTo>
                  <a:cubicBezTo>
                    <a:pt x="2820" y="2195"/>
                    <a:pt x="2829" y="2196"/>
                    <a:pt x="2839" y="2196"/>
                  </a:cubicBezTo>
                  <a:cubicBezTo>
                    <a:pt x="2863" y="2196"/>
                    <a:pt x="2887" y="2187"/>
                    <a:pt x="2906" y="2169"/>
                  </a:cubicBezTo>
                  <a:cubicBezTo>
                    <a:pt x="2936" y="2142"/>
                    <a:pt x="2981" y="2133"/>
                    <a:pt x="3030" y="2133"/>
                  </a:cubicBezTo>
                  <a:cubicBezTo>
                    <a:pt x="3109" y="2133"/>
                    <a:pt x="3198" y="2158"/>
                    <a:pt x="3252" y="2180"/>
                  </a:cubicBezTo>
                  <a:cubicBezTo>
                    <a:pt x="3268" y="2153"/>
                    <a:pt x="3284" y="2127"/>
                    <a:pt x="3299" y="2102"/>
                  </a:cubicBezTo>
                  <a:cubicBezTo>
                    <a:pt x="3310" y="2131"/>
                    <a:pt x="3320" y="2143"/>
                    <a:pt x="3331" y="2143"/>
                  </a:cubicBezTo>
                  <a:cubicBezTo>
                    <a:pt x="3370" y="2143"/>
                    <a:pt x="3414" y="1987"/>
                    <a:pt x="3505" y="1926"/>
                  </a:cubicBezTo>
                  <a:cubicBezTo>
                    <a:pt x="3513" y="1952"/>
                    <a:pt x="3522" y="1979"/>
                    <a:pt x="3529" y="2004"/>
                  </a:cubicBezTo>
                  <a:cubicBezTo>
                    <a:pt x="3545" y="1964"/>
                    <a:pt x="3582" y="1946"/>
                    <a:pt x="3619" y="1946"/>
                  </a:cubicBezTo>
                  <a:cubicBezTo>
                    <a:pt x="3670" y="1946"/>
                    <a:pt x="3722" y="1981"/>
                    <a:pt x="3725" y="2040"/>
                  </a:cubicBezTo>
                  <a:cubicBezTo>
                    <a:pt x="3782" y="1811"/>
                    <a:pt x="4996" y="1831"/>
                    <a:pt x="5064" y="1702"/>
                  </a:cubicBezTo>
                  <a:cubicBezTo>
                    <a:pt x="5077" y="1739"/>
                    <a:pt x="5090" y="1756"/>
                    <a:pt x="5103" y="1756"/>
                  </a:cubicBezTo>
                  <a:cubicBezTo>
                    <a:pt x="5123" y="1756"/>
                    <a:pt x="5144" y="1719"/>
                    <a:pt x="5164" y="1650"/>
                  </a:cubicBezTo>
                  <a:cubicBezTo>
                    <a:pt x="5169" y="1623"/>
                    <a:pt x="5174" y="1615"/>
                    <a:pt x="5178" y="1615"/>
                  </a:cubicBezTo>
                  <a:cubicBezTo>
                    <a:pt x="5186" y="1615"/>
                    <a:pt x="5193" y="1643"/>
                    <a:pt x="5200" y="1643"/>
                  </a:cubicBezTo>
                  <a:cubicBezTo>
                    <a:pt x="5204" y="1643"/>
                    <a:pt x="5207" y="1636"/>
                    <a:pt x="5211" y="1617"/>
                  </a:cubicBezTo>
                  <a:cubicBezTo>
                    <a:pt x="5221" y="1602"/>
                    <a:pt x="5230" y="1550"/>
                    <a:pt x="5239" y="1550"/>
                  </a:cubicBezTo>
                  <a:cubicBezTo>
                    <a:pt x="5245" y="1550"/>
                    <a:pt x="5251" y="1583"/>
                    <a:pt x="5256" y="1692"/>
                  </a:cubicBezTo>
                  <a:cubicBezTo>
                    <a:pt x="5262" y="1675"/>
                    <a:pt x="5268" y="1668"/>
                    <a:pt x="5274" y="1668"/>
                  </a:cubicBezTo>
                  <a:cubicBezTo>
                    <a:pt x="5294" y="1668"/>
                    <a:pt x="5310" y="1737"/>
                    <a:pt x="5328" y="1737"/>
                  </a:cubicBezTo>
                  <a:cubicBezTo>
                    <a:pt x="5332" y="1737"/>
                    <a:pt x="5336" y="1734"/>
                    <a:pt x="5340" y="1727"/>
                  </a:cubicBezTo>
                  <a:cubicBezTo>
                    <a:pt x="5346" y="1747"/>
                    <a:pt x="5352" y="1755"/>
                    <a:pt x="5359" y="1755"/>
                  </a:cubicBezTo>
                  <a:cubicBezTo>
                    <a:pt x="5379" y="1755"/>
                    <a:pt x="5400" y="1682"/>
                    <a:pt x="5419" y="1672"/>
                  </a:cubicBezTo>
                  <a:cubicBezTo>
                    <a:pt x="5423" y="1663"/>
                    <a:pt x="5427" y="1659"/>
                    <a:pt x="5431" y="1659"/>
                  </a:cubicBezTo>
                  <a:cubicBezTo>
                    <a:pt x="5442" y="1659"/>
                    <a:pt x="5453" y="1686"/>
                    <a:pt x="5464" y="1686"/>
                  </a:cubicBezTo>
                  <a:cubicBezTo>
                    <a:pt x="5472" y="1686"/>
                    <a:pt x="5480" y="1671"/>
                    <a:pt x="5489" y="1616"/>
                  </a:cubicBezTo>
                  <a:cubicBezTo>
                    <a:pt x="5489" y="1616"/>
                    <a:pt x="5490" y="1616"/>
                    <a:pt x="5491" y="1616"/>
                  </a:cubicBezTo>
                  <a:cubicBezTo>
                    <a:pt x="5503" y="1616"/>
                    <a:pt x="5515" y="1592"/>
                    <a:pt x="5526" y="1592"/>
                  </a:cubicBezTo>
                  <a:cubicBezTo>
                    <a:pt x="5534" y="1592"/>
                    <a:pt x="5542" y="1606"/>
                    <a:pt x="5550" y="1653"/>
                  </a:cubicBezTo>
                  <a:cubicBezTo>
                    <a:pt x="5585" y="1724"/>
                    <a:pt x="5749" y="1781"/>
                    <a:pt x="5774" y="1841"/>
                  </a:cubicBezTo>
                  <a:cubicBezTo>
                    <a:pt x="5786" y="1751"/>
                    <a:pt x="5796" y="1725"/>
                    <a:pt x="5805" y="1725"/>
                  </a:cubicBezTo>
                  <a:cubicBezTo>
                    <a:pt x="5817" y="1725"/>
                    <a:pt x="5827" y="1785"/>
                    <a:pt x="5835" y="1785"/>
                  </a:cubicBezTo>
                  <a:cubicBezTo>
                    <a:pt x="5835" y="1785"/>
                    <a:pt x="5835" y="1785"/>
                    <a:pt x="5835" y="1785"/>
                  </a:cubicBezTo>
                  <a:cubicBezTo>
                    <a:pt x="5846" y="1803"/>
                    <a:pt x="5853" y="1822"/>
                    <a:pt x="5854" y="1844"/>
                  </a:cubicBezTo>
                  <a:cubicBezTo>
                    <a:pt x="5854" y="1807"/>
                    <a:pt x="5854" y="1798"/>
                    <a:pt x="5855" y="1798"/>
                  </a:cubicBezTo>
                  <a:cubicBezTo>
                    <a:pt x="5855" y="1798"/>
                    <a:pt x="5855" y="1808"/>
                    <a:pt x="5856" y="1808"/>
                  </a:cubicBezTo>
                  <a:cubicBezTo>
                    <a:pt x="5857" y="1808"/>
                    <a:pt x="5858" y="1804"/>
                    <a:pt x="5859" y="1790"/>
                  </a:cubicBezTo>
                  <a:cubicBezTo>
                    <a:pt x="5862" y="1825"/>
                    <a:pt x="5869" y="1853"/>
                    <a:pt x="5882" y="1853"/>
                  </a:cubicBezTo>
                  <a:cubicBezTo>
                    <a:pt x="5884" y="1853"/>
                    <a:pt x="5887" y="1852"/>
                    <a:pt x="5889" y="1850"/>
                  </a:cubicBezTo>
                  <a:cubicBezTo>
                    <a:pt x="5897" y="1854"/>
                    <a:pt x="5905" y="1918"/>
                    <a:pt x="5916" y="1918"/>
                  </a:cubicBezTo>
                  <a:cubicBezTo>
                    <a:pt x="5918" y="1918"/>
                    <a:pt x="5920" y="1916"/>
                    <a:pt x="5923" y="1910"/>
                  </a:cubicBezTo>
                  <a:cubicBezTo>
                    <a:pt x="5929" y="1891"/>
                    <a:pt x="5936" y="1826"/>
                    <a:pt x="5944" y="1826"/>
                  </a:cubicBezTo>
                  <a:cubicBezTo>
                    <a:pt x="5945" y="1826"/>
                    <a:pt x="5947" y="1828"/>
                    <a:pt x="5948" y="1834"/>
                  </a:cubicBezTo>
                  <a:cubicBezTo>
                    <a:pt x="5951" y="1855"/>
                    <a:pt x="5954" y="1860"/>
                    <a:pt x="5958" y="1860"/>
                  </a:cubicBezTo>
                  <a:cubicBezTo>
                    <a:pt x="5961" y="1860"/>
                    <a:pt x="5964" y="1857"/>
                    <a:pt x="5967" y="1857"/>
                  </a:cubicBezTo>
                  <a:cubicBezTo>
                    <a:pt x="5970" y="1857"/>
                    <a:pt x="5972" y="1858"/>
                    <a:pt x="5975" y="1864"/>
                  </a:cubicBezTo>
                  <a:cubicBezTo>
                    <a:pt x="5984" y="1828"/>
                    <a:pt x="5993" y="1782"/>
                    <a:pt x="6002" y="1782"/>
                  </a:cubicBezTo>
                  <a:cubicBezTo>
                    <a:pt x="6004" y="1782"/>
                    <a:pt x="6007" y="1785"/>
                    <a:pt x="6009" y="1794"/>
                  </a:cubicBezTo>
                  <a:cubicBezTo>
                    <a:pt x="6012" y="1792"/>
                    <a:pt x="6016" y="1790"/>
                    <a:pt x="6019" y="1790"/>
                  </a:cubicBezTo>
                  <a:cubicBezTo>
                    <a:pt x="6028" y="1790"/>
                    <a:pt x="6038" y="1802"/>
                    <a:pt x="6047" y="1828"/>
                  </a:cubicBezTo>
                  <a:cubicBezTo>
                    <a:pt x="6067" y="1853"/>
                    <a:pt x="6088" y="1936"/>
                    <a:pt x="6114" y="1936"/>
                  </a:cubicBezTo>
                  <a:cubicBezTo>
                    <a:pt x="6122" y="1936"/>
                    <a:pt x="6132" y="1926"/>
                    <a:pt x="6141" y="1901"/>
                  </a:cubicBezTo>
                  <a:cubicBezTo>
                    <a:pt x="6175" y="1907"/>
                    <a:pt x="6200" y="1928"/>
                    <a:pt x="6221" y="1928"/>
                  </a:cubicBezTo>
                  <a:cubicBezTo>
                    <a:pt x="6230" y="1928"/>
                    <a:pt x="6237" y="1924"/>
                    <a:pt x="6244" y="1915"/>
                  </a:cubicBezTo>
                  <a:cubicBezTo>
                    <a:pt x="6245" y="1915"/>
                    <a:pt x="6246" y="1915"/>
                    <a:pt x="6247" y="1915"/>
                  </a:cubicBezTo>
                  <a:cubicBezTo>
                    <a:pt x="6260" y="1915"/>
                    <a:pt x="6271" y="1903"/>
                    <a:pt x="6279" y="1903"/>
                  </a:cubicBezTo>
                  <a:cubicBezTo>
                    <a:pt x="6284" y="1903"/>
                    <a:pt x="6288" y="1908"/>
                    <a:pt x="6292" y="1921"/>
                  </a:cubicBezTo>
                  <a:cubicBezTo>
                    <a:pt x="6296" y="1923"/>
                    <a:pt x="6300" y="1924"/>
                    <a:pt x="6304" y="1924"/>
                  </a:cubicBezTo>
                  <a:cubicBezTo>
                    <a:pt x="6322" y="1924"/>
                    <a:pt x="6340" y="1909"/>
                    <a:pt x="6388" y="1867"/>
                  </a:cubicBezTo>
                  <a:cubicBezTo>
                    <a:pt x="6396" y="1836"/>
                    <a:pt x="6404" y="1826"/>
                    <a:pt x="6413" y="1826"/>
                  </a:cubicBezTo>
                  <a:cubicBezTo>
                    <a:pt x="6431" y="1826"/>
                    <a:pt x="6452" y="1869"/>
                    <a:pt x="6478" y="1869"/>
                  </a:cubicBezTo>
                  <a:cubicBezTo>
                    <a:pt x="6491" y="1869"/>
                    <a:pt x="6505" y="1858"/>
                    <a:pt x="6521" y="1826"/>
                  </a:cubicBezTo>
                  <a:cubicBezTo>
                    <a:pt x="6537" y="1818"/>
                    <a:pt x="6555" y="1815"/>
                    <a:pt x="6575" y="1815"/>
                  </a:cubicBezTo>
                  <a:cubicBezTo>
                    <a:pt x="6625" y="1815"/>
                    <a:pt x="6686" y="1838"/>
                    <a:pt x="6760" y="1869"/>
                  </a:cubicBezTo>
                  <a:cubicBezTo>
                    <a:pt x="6802" y="1873"/>
                    <a:pt x="6836" y="1874"/>
                    <a:pt x="6867" y="1874"/>
                  </a:cubicBezTo>
                  <a:cubicBezTo>
                    <a:pt x="6867" y="1869"/>
                    <a:pt x="6868" y="1865"/>
                    <a:pt x="6872" y="1865"/>
                  </a:cubicBezTo>
                  <a:cubicBezTo>
                    <a:pt x="6875" y="1865"/>
                    <a:pt x="6878" y="1867"/>
                    <a:pt x="6883" y="1873"/>
                  </a:cubicBezTo>
                  <a:cubicBezTo>
                    <a:pt x="6887" y="1873"/>
                    <a:pt x="6891" y="1873"/>
                    <a:pt x="6896" y="1872"/>
                  </a:cubicBezTo>
                  <a:cubicBezTo>
                    <a:pt x="6920" y="1872"/>
                    <a:pt x="6943" y="1867"/>
                    <a:pt x="6966" y="1859"/>
                  </a:cubicBezTo>
                  <a:cubicBezTo>
                    <a:pt x="6969" y="1859"/>
                    <a:pt x="6972" y="1859"/>
                    <a:pt x="6976" y="1859"/>
                  </a:cubicBezTo>
                  <a:cubicBezTo>
                    <a:pt x="6986" y="1859"/>
                    <a:pt x="6997" y="1860"/>
                    <a:pt x="7007" y="1864"/>
                  </a:cubicBezTo>
                  <a:cubicBezTo>
                    <a:pt x="7019" y="1843"/>
                    <a:pt x="7032" y="1836"/>
                    <a:pt x="7045" y="1836"/>
                  </a:cubicBezTo>
                  <a:cubicBezTo>
                    <a:pt x="7074" y="1836"/>
                    <a:pt x="7106" y="1871"/>
                    <a:pt x="7146" y="1871"/>
                  </a:cubicBezTo>
                  <a:cubicBezTo>
                    <a:pt x="7158" y="1871"/>
                    <a:pt x="7172" y="1867"/>
                    <a:pt x="7186" y="1858"/>
                  </a:cubicBezTo>
                  <a:cubicBezTo>
                    <a:pt x="7216" y="1853"/>
                    <a:pt x="7252" y="1707"/>
                    <a:pt x="7290" y="1707"/>
                  </a:cubicBezTo>
                  <a:cubicBezTo>
                    <a:pt x="7301" y="1707"/>
                    <a:pt x="7312" y="1720"/>
                    <a:pt x="7323" y="1752"/>
                  </a:cubicBezTo>
                  <a:cubicBezTo>
                    <a:pt x="7333" y="1757"/>
                    <a:pt x="7344" y="1759"/>
                    <a:pt x="7354" y="1759"/>
                  </a:cubicBezTo>
                  <a:cubicBezTo>
                    <a:pt x="7379" y="1759"/>
                    <a:pt x="7406" y="1749"/>
                    <a:pt x="7434" y="1749"/>
                  </a:cubicBezTo>
                  <a:cubicBezTo>
                    <a:pt x="7456" y="1749"/>
                    <a:pt x="7480" y="1756"/>
                    <a:pt x="7504" y="1780"/>
                  </a:cubicBezTo>
                  <a:cubicBezTo>
                    <a:pt x="7513" y="1791"/>
                    <a:pt x="7521" y="1795"/>
                    <a:pt x="7529" y="1795"/>
                  </a:cubicBezTo>
                  <a:cubicBezTo>
                    <a:pt x="7560" y="1795"/>
                    <a:pt x="7586" y="1735"/>
                    <a:pt x="7608" y="1735"/>
                  </a:cubicBezTo>
                  <a:cubicBezTo>
                    <a:pt x="7613" y="1735"/>
                    <a:pt x="7619" y="1740"/>
                    <a:pt x="7624" y="1751"/>
                  </a:cubicBezTo>
                  <a:cubicBezTo>
                    <a:pt x="7628" y="1756"/>
                    <a:pt x="7631" y="1758"/>
                    <a:pt x="7635" y="1758"/>
                  </a:cubicBezTo>
                  <a:cubicBezTo>
                    <a:pt x="7658" y="1758"/>
                    <a:pt x="7676" y="1667"/>
                    <a:pt x="7687" y="1644"/>
                  </a:cubicBezTo>
                  <a:cubicBezTo>
                    <a:pt x="7709" y="1649"/>
                    <a:pt x="7715" y="1660"/>
                    <a:pt x="7718" y="1660"/>
                  </a:cubicBezTo>
                  <a:cubicBezTo>
                    <a:pt x="7720" y="1660"/>
                    <a:pt x="7721" y="1659"/>
                    <a:pt x="7722" y="1657"/>
                  </a:cubicBezTo>
                  <a:cubicBezTo>
                    <a:pt x="7723" y="1664"/>
                    <a:pt x="7724" y="1667"/>
                    <a:pt x="7726" y="1667"/>
                  </a:cubicBezTo>
                  <a:cubicBezTo>
                    <a:pt x="7732" y="1667"/>
                    <a:pt x="7744" y="1633"/>
                    <a:pt x="7773" y="1631"/>
                  </a:cubicBezTo>
                  <a:cubicBezTo>
                    <a:pt x="7785" y="1659"/>
                    <a:pt x="7800" y="1702"/>
                    <a:pt x="7821" y="1702"/>
                  </a:cubicBezTo>
                  <a:cubicBezTo>
                    <a:pt x="7831" y="1702"/>
                    <a:pt x="7842" y="1692"/>
                    <a:pt x="7854" y="1666"/>
                  </a:cubicBezTo>
                  <a:cubicBezTo>
                    <a:pt x="7875" y="1670"/>
                    <a:pt x="7898" y="1677"/>
                    <a:pt x="7926" y="1677"/>
                  </a:cubicBezTo>
                  <a:cubicBezTo>
                    <a:pt x="7948" y="1677"/>
                    <a:pt x="7973" y="1673"/>
                    <a:pt x="8000" y="1658"/>
                  </a:cubicBezTo>
                  <a:cubicBezTo>
                    <a:pt x="8057" y="1696"/>
                    <a:pt x="8101" y="1713"/>
                    <a:pt x="8135" y="1713"/>
                  </a:cubicBezTo>
                  <a:cubicBezTo>
                    <a:pt x="8174" y="1713"/>
                    <a:pt x="8199" y="1690"/>
                    <a:pt x="8215" y="1652"/>
                  </a:cubicBezTo>
                  <a:cubicBezTo>
                    <a:pt x="8218" y="1647"/>
                    <a:pt x="8220" y="1640"/>
                    <a:pt x="8223" y="1635"/>
                  </a:cubicBezTo>
                  <a:cubicBezTo>
                    <a:pt x="8219" y="1625"/>
                    <a:pt x="8220" y="1613"/>
                    <a:pt x="8228" y="1605"/>
                  </a:cubicBezTo>
                  <a:cubicBezTo>
                    <a:pt x="8231" y="1595"/>
                    <a:pt x="8234" y="1591"/>
                    <a:pt x="8238" y="1591"/>
                  </a:cubicBezTo>
                  <a:cubicBezTo>
                    <a:pt x="8256" y="1591"/>
                    <a:pt x="8293" y="1672"/>
                    <a:pt x="8365" y="1672"/>
                  </a:cubicBezTo>
                  <a:cubicBezTo>
                    <a:pt x="8367" y="1672"/>
                    <a:pt x="8369" y="1672"/>
                    <a:pt x="8371" y="1672"/>
                  </a:cubicBezTo>
                  <a:cubicBezTo>
                    <a:pt x="8452" y="1648"/>
                    <a:pt x="8498" y="1616"/>
                    <a:pt x="8521" y="1616"/>
                  </a:cubicBezTo>
                  <a:cubicBezTo>
                    <a:pt x="8524" y="1616"/>
                    <a:pt x="8527" y="1617"/>
                    <a:pt x="8530" y="1619"/>
                  </a:cubicBezTo>
                  <a:cubicBezTo>
                    <a:pt x="8543" y="1622"/>
                    <a:pt x="8543" y="1651"/>
                    <a:pt x="8537" y="1651"/>
                  </a:cubicBezTo>
                  <a:cubicBezTo>
                    <a:pt x="8534" y="1651"/>
                    <a:pt x="8530" y="1646"/>
                    <a:pt x="8526" y="1633"/>
                  </a:cubicBezTo>
                  <a:cubicBezTo>
                    <a:pt x="8517" y="1647"/>
                    <a:pt x="8506" y="1651"/>
                    <a:pt x="8496" y="1651"/>
                  </a:cubicBezTo>
                  <a:cubicBezTo>
                    <a:pt x="8485" y="1651"/>
                    <a:pt x="8475" y="1646"/>
                    <a:pt x="8471" y="1646"/>
                  </a:cubicBezTo>
                  <a:cubicBezTo>
                    <a:pt x="8465" y="1646"/>
                    <a:pt x="8469" y="1655"/>
                    <a:pt x="8494" y="1696"/>
                  </a:cubicBezTo>
                  <a:cubicBezTo>
                    <a:pt x="8507" y="1704"/>
                    <a:pt x="8519" y="1706"/>
                    <a:pt x="8532" y="1706"/>
                  </a:cubicBezTo>
                  <a:cubicBezTo>
                    <a:pt x="8548" y="1706"/>
                    <a:pt x="8565" y="1703"/>
                    <a:pt x="8583" y="1703"/>
                  </a:cubicBezTo>
                  <a:cubicBezTo>
                    <a:pt x="8597" y="1703"/>
                    <a:pt x="8611" y="1705"/>
                    <a:pt x="8626" y="1713"/>
                  </a:cubicBezTo>
                  <a:cubicBezTo>
                    <a:pt x="8679" y="1638"/>
                    <a:pt x="8738" y="1607"/>
                    <a:pt x="8817" y="1599"/>
                  </a:cubicBezTo>
                  <a:cubicBezTo>
                    <a:pt x="8818" y="1599"/>
                    <a:pt x="8819" y="1599"/>
                    <a:pt x="8820" y="1599"/>
                  </a:cubicBezTo>
                  <a:cubicBezTo>
                    <a:pt x="8858" y="1599"/>
                    <a:pt x="8905" y="1810"/>
                    <a:pt x="8952" y="1810"/>
                  </a:cubicBezTo>
                  <a:cubicBezTo>
                    <a:pt x="8953" y="1810"/>
                    <a:pt x="8954" y="1810"/>
                    <a:pt x="8956" y="1809"/>
                  </a:cubicBezTo>
                  <a:cubicBezTo>
                    <a:pt x="8974" y="1806"/>
                    <a:pt x="8993" y="1804"/>
                    <a:pt x="9011" y="1804"/>
                  </a:cubicBezTo>
                  <a:cubicBezTo>
                    <a:pt x="9049" y="1804"/>
                    <a:pt x="9087" y="1811"/>
                    <a:pt x="9121" y="1825"/>
                  </a:cubicBezTo>
                  <a:cubicBezTo>
                    <a:pt x="9124" y="1824"/>
                    <a:pt x="9126" y="1824"/>
                    <a:pt x="9128" y="1824"/>
                  </a:cubicBezTo>
                  <a:cubicBezTo>
                    <a:pt x="9178" y="1824"/>
                    <a:pt x="9210" y="1999"/>
                    <a:pt x="9237" y="1999"/>
                  </a:cubicBezTo>
                  <a:cubicBezTo>
                    <a:pt x="9242" y="1999"/>
                    <a:pt x="9246" y="1994"/>
                    <a:pt x="9250" y="1984"/>
                  </a:cubicBezTo>
                  <a:cubicBezTo>
                    <a:pt x="9266" y="1996"/>
                    <a:pt x="9285" y="2008"/>
                    <a:pt x="9301" y="2008"/>
                  </a:cubicBezTo>
                  <a:cubicBezTo>
                    <a:pt x="9314" y="2008"/>
                    <a:pt x="9324" y="2001"/>
                    <a:pt x="9330" y="1981"/>
                  </a:cubicBezTo>
                  <a:cubicBezTo>
                    <a:pt x="9241" y="1970"/>
                    <a:pt x="9353" y="1881"/>
                    <a:pt x="9406" y="1881"/>
                  </a:cubicBezTo>
                  <a:cubicBezTo>
                    <a:pt x="9433" y="1881"/>
                    <a:pt x="9445" y="1904"/>
                    <a:pt x="9408" y="1971"/>
                  </a:cubicBezTo>
                  <a:cubicBezTo>
                    <a:pt x="9433" y="1930"/>
                    <a:pt x="9470" y="1939"/>
                    <a:pt x="9526" y="1932"/>
                  </a:cubicBezTo>
                  <a:cubicBezTo>
                    <a:pt x="9554" y="1957"/>
                    <a:pt x="9581" y="1966"/>
                    <a:pt x="9607" y="1966"/>
                  </a:cubicBezTo>
                  <a:cubicBezTo>
                    <a:pt x="9686" y="1966"/>
                    <a:pt x="9760" y="1879"/>
                    <a:pt x="9844" y="1879"/>
                  </a:cubicBezTo>
                  <a:cubicBezTo>
                    <a:pt x="9849" y="1879"/>
                    <a:pt x="9853" y="1879"/>
                    <a:pt x="9858" y="1879"/>
                  </a:cubicBezTo>
                  <a:cubicBezTo>
                    <a:pt x="9863" y="1880"/>
                    <a:pt x="9869" y="1880"/>
                    <a:pt x="9877" y="1880"/>
                  </a:cubicBezTo>
                  <a:cubicBezTo>
                    <a:pt x="9943" y="1880"/>
                    <a:pt x="10096" y="1858"/>
                    <a:pt x="10105" y="1856"/>
                  </a:cubicBezTo>
                  <a:cubicBezTo>
                    <a:pt x="10181" y="1848"/>
                    <a:pt x="10203" y="1836"/>
                    <a:pt x="10199" y="1823"/>
                  </a:cubicBezTo>
                  <a:cubicBezTo>
                    <a:pt x="10223" y="1814"/>
                    <a:pt x="10248" y="1804"/>
                    <a:pt x="10274" y="1804"/>
                  </a:cubicBezTo>
                  <a:cubicBezTo>
                    <a:pt x="10295" y="1804"/>
                    <a:pt x="10317" y="1810"/>
                    <a:pt x="10340" y="1827"/>
                  </a:cubicBezTo>
                  <a:cubicBezTo>
                    <a:pt x="10370" y="1835"/>
                    <a:pt x="10400" y="1839"/>
                    <a:pt x="10431" y="1839"/>
                  </a:cubicBezTo>
                  <a:cubicBezTo>
                    <a:pt x="10451" y="1839"/>
                    <a:pt x="10471" y="1837"/>
                    <a:pt x="10490" y="1834"/>
                  </a:cubicBezTo>
                  <a:cubicBezTo>
                    <a:pt x="10545" y="1827"/>
                    <a:pt x="10606" y="1816"/>
                    <a:pt x="10671" y="1809"/>
                  </a:cubicBezTo>
                  <a:cubicBezTo>
                    <a:pt x="10687" y="1803"/>
                    <a:pt x="10701" y="1802"/>
                    <a:pt x="10716" y="1802"/>
                  </a:cubicBezTo>
                  <a:cubicBezTo>
                    <a:pt x="10739" y="1802"/>
                    <a:pt x="10760" y="1806"/>
                    <a:pt x="10780" y="1806"/>
                  </a:cubicBezTo>
                  <a:cubicBezTo>
                    <a:pt x="10787" y="1806"/>
                    <a:pt x="10794" y="1806"/>
                    <a:pt x="10801" y="1804"/>
                  </a:cubicBezTo>
                  <a:cubicBezTo>
                    <a:pt x="10812" y="1825"/>
                    <a:pt x="10824" y="1831"/>
                    <a:pt x="10835" y="1831"/>
                  </a:cubicBezTo>
                  <a:cubicBezTo>
                    <a:pt x="10851" y="1831"/>
                    <a:pt x="10867" y="1817"/>
                    <a:pt x="10882" y="1817"/>
                  </a:cubicBezTo>
                  <a:cubicBezTo>
                    <a:pt x="10887" y="1817"/>
                    <a:pt x="10892" y="1818"/>
                    <a:pt x="10896" y="1823"/>
                  </a:cubicBezTo>
                  <a:cubicBezTo>
                    <a:pt x="10910" y="1830"/>
                    <a:pt x="10920" y="1841"/>
                    <a:pt x="10927" y="1854"/>
                  </a:cubicBezTo>
                  <a:cubicBezTo>
                    <a:pt x="10920" y="1870"/>
                    <a:pt x="10923" y="1886"/>
                    <a:pt x="10942" y="1890"/>
                  </a:cubicBezTo>
                  <a:cubicBezTo>
                    <a:pt x="10955" y="1922"/>
                    <a:pt x="10962" y="1955"/>
                    <a:pt x="10971" y="1955"/>
                  </a:cubicBezTo>
                  <a:cubicBezTo>
                    <a:pt x="10974" y="1955"/>
                    <a:pt x="10978" y="1949"/>
                    <a:pt x="10983" y="1934"/>
                  </a:cubicBezTo>
                  <a:cubicBezTo>
                    <a:pt x="11008" y="1901"/>
                    <a:pt x="11015" y="1882"/>
                    <a:pt x="11011" y="1882"/>
                  </a:cubicBezTo>
                  <a:lnTo>
                    <a:pt x="11011" y="1882"/>
                  </a:lnTo>
                  <a:cubicBezTo>
                    <a:pt x="11009" y="1882"/>
                    <a:pt x="11001" y="1892"/>
                    <a:pt x="10992" y="1912"/>
                  </a:cubicBezTo>
                  <a:cubicBezTo>
                    <a:pt x="10997" y="1901"/>
                    <a:pt x="10999" y="1892"/>
                    <a:pt x="11004" y="1883"/>
                  </a:cubicBezTo>
                  <a:lnTo>
                    <a:pt x="11006" y="1883"/>
                  </a:lnTo>
                  <a:cubicBezTo>
                    <a:pt x="11089" y="1861"/>
                    <a:pt x="11246" y="1847"/>
                    <a:pt x="11355" y="1847"/>
                  </a:cubicBezTo>
                  <a:cubicBezTo>
                    <a:pt x="11367" y="1847"/>
                    <a:pt x="11379" y="1847"/>
                    <a:pt x="11390" y="1848"/>
                  </a:cubicBezTo>
                  <a:cubicBezTo>
                    <a:pt x="11400" y="1848"/>
                    <a:pt x="11409" y="1848"/>
                    <a:pt x="11419" y="1848"/>
                  </a:cubicBezTo>
                  <a:cubicBezTo>
                    <a:pt x="11641" y="1848"/>
                    <a:pt x="11621" y="1752"/>
                    <a:pt x="11844" y="1752"/>
                  </a:cubicBezTo>
                  <a:cubicBezTo>
                    <a:pt x="11853" y="1752"/>
                    <a:pt x="11862" y="1752"/>
                    <a:pt x="11872" y="1752"/>
                  </a:cubicBezTo>
                  <a:cubicBezTo>
                    <a:pt x="11840" y="1734"/>
                    <a:pt x="11829" y="1683"/>
                    <a:pt x="11849" y="1649"/>
                  </a:cubicBezTo>
                  <a:lnTo>
                    <a:pt x="11849" y="1649"/>
                  </a:lnTo>
                  <a:cubicBezTo>
                    <a:pt x="11862" y="1676"/>
                    <a:pt x="11888" y="1688"/>
                    <a:pt x="11914" y="1688"/>
                  </a:cubicBezTo>
                  <a:cubicBezTo>
                    <a:pt x="11945" y="1688"/>
                    <a:pt x="11977" y="1671"/>
                    <a:pt x="11989" y="1638"/>
                  </a:cubicBezTo>
                  <a:cubicBezTo>
                    <a:pt x="12006" y="1639"/>
                    <a:pt x="12027" y="1640"/>
                    <a:pt x="12051" y="1640"/>
                  </a:cubicBezTo>
                  <a:cubicBezTo>
                    <a:pt x="12168" y="1640"/>
                    <a:pt x="12361" y="1623"/>
                    <a:pt x="12484" y="1623"/>
                  </a:cubicBezTo>
                  <a:cubicBezTo>
                    <a:pt x="12547" y="1623"/>
                    <a:pt x="12591" y="1627"/>
                    <a:pt x="12598" y="1641"/>
                  </a:cubicBezTo>
                  <a:lnTo>
                    <a:pt x="12598" y="1641"/>
                  </a:lnTo>
                  <a:cubicBezTo>
                    <a:pt x="12593" y="1631"/>
                    <a:pt x="12590" y="1618"/>
                    <a:pt x="12585" y="1608"/>
                  </a:cubicBezTo>
                  <a:cubicBezTo>
                    <a:pt x="12585" y="1608"/>
                    <a:pt x="12586" y="1608"/>
                    <a:pt x="12586" y="1608"/>
                  </a:cubicBezTo>
                  <a:cubicBezTo>
                    <a:pt x="12599" y="1608"/>
                    <a:pt x="12616" y="1649"/>
                    <a:pt x="12641" y="1676"/>
                  </a:cubicBezTo>
                  <a:cubicBezTo>
                    <a:pt x="12641" y="1678"/>
                    <a:pt x="12641" y="1681"/>
                    <a:pt x="12641" y="1683"/>
                  </a:cubicBezTo>
                  <a:cubicBezTo>
                    <a:pt x="12642" y="1693"/>
                    <a:pt x="12643" y="1697"/>
                    <a:pt x="12644" y="1697"/>
                  </a:cubicBezTo>
                  <a:cubicBezTo>
                    <a:pt x="12646" y="1697"/>
                    <a:pt x="12648" y="1692"/>
                    <a:pt x="12650" y="1683"/>
                  </a:cubicBezTo>
                  <a:cubicBezTo>
                    <a:pt x="12650" y="1683"/>
                    <a:pt x="12650" y="1686"/>
                    <a:pt x="12651" y="1686"/>
                  </a:cubicBezTo>
                  <a:cubicBezTo>
                    <a:pt x="12674" y="1692"/>
                    <a:pt x="12689" y="1694"/>
                    <a:pt x="12698" y="1694"/>
                  </a:cubicBezTo>
                  <a:cubicBezTo>
                    <a:pt x="12731" y="1694"/>
                    <a:pt x="12682" y="1663"/>
                    <a:pt x="12656" y="1663"/>
                  </a:cubicBezTo>
                  <a:cubicBezTo>
                    <a:pt x="12655" y="1663"/>
                    <a:pt x="12654" y="1663"/>
                    <a:pt x="12653" y="1663"/>
                  </a:cubicBezTo>
                  <a:cubicBezTo>
                    <a:pt x="12661" y="1613"/>
                    <a:pt x="12673" y="1521"/>
                    <a:pt x="12688" y="1471"/>
                  </a:cubicBezTo>
                  <a:lnTo>
                    <a:pt x="12758" y="1471"/>
                  </a:lnTo>
                  <a:cubicBezTo>
                    <a:pt x="12761" y="1472"/>
                    <a:pt x="12764" y="1472"/>
                    <a:pt x="12767" y="1472"/>
                  </a:cubicBezTo>
                  <a:cubicBezTo>
                    <a:pt x="12770" y="1472"/>
                    <a:pt x="12773" y="1472"/>
                    <a:pt x="12776" y="1471"/>
                  </a:cubicBezTo>
                  <a:lnTo>
                    <a:pt x="12851" y="1471"/>
                  </a:lnTo>
                  <a:cubicBezTo>
                    <a:pt x="12895" y="1475"/>
                    <a:pt x="12963" y="1477"/>
                    <a:pt x="13039" y="1477"/>
                  </a:cubicBezTo>
                  <a:cubicBezTo>
                    <a:pt x="13125" y="1477"/>
                    <a:pt x="13221" y="1474"/>
                    <a:pt x="13309" y="1468"/>
                  </a:cubicBezTo>
                  <a:lnTo>
                    <a:pt x="13577" y="1468"/>
                  </a:lnTo>
                  <a:lnTo>
                    <a:pt x="13577" y="1466"/>
                  </a:lnTo>
                  <a:cubicBezTo>
                    <a:pt x="13645" y="1554"/>
                    <a:pt x="13801" y="1576"/>
                    <a:pt x="13884" y="1576"/>
                  </a:cubicBezTo>
                  <a:cubicBezTo>
                    <a:pt x="13909" y="1576"/>
                    <a:pt x="13927" y="1574"/>
                    <a:pt x="13933" y="1571"/>
                  </a:cubicBezTo>
                  <a:cubicBezTo>
                    <a:pt x="13943" y="1567"/>
                    <a:pt x="13953" y="1566"/>
                    <a:pt x="13963" y="1566"/>
                  </a:cubicBezTo>
                  <a:cubicBezTo>
                    <a:pt x="13987" y="1566"/>
                    <a:pt x="14011" y="1576"/>
                    <a:pt x="14034" y="1585"/>
                  </a:cubicBezTo>
                  <a:cubicBezTo>
                    <a:pt x="14049" y="1592"/>
                    <a:pt x="14091" y="1594"/>
                    <a:pt x="14146" y="1594"/>
                  </a:cubicBezTo>
                  <a:cubicBezTo>
                    <a:pt x="14256" y="1594"/>
                    <a:pt x="14419" y="1585"/>
                    <a:pt x="14521" y="1585"/>
                  </a:cubicBezTo>
                  <a:cubicBezTo>
                    <a:pt x="14576" y="1585"/>
                    <a:pt x="14613" y="1588"/>
                    <a:pt x="14617" y="1596"/>
                  </a:cubicBezTo>
                  <a:cubicBezTo>
                    <a:pt x="14627" y="1593"/>
                    <a:pt x="14634" y="1591"/>
                    <a:pt x="14643" y="1591"/>
                  </a:cubicBezTo>
                  <a:cubicBezTo>
                    <a:pt x="14656" y="1591"/>
                    <a:pt x="14672" y="1596"/>
                    <a:pt x="14703" y="1612"/>
                  </a:cubicBezTo>
                  <a:cubicBezTo>
                    <a:pt x="14723" y="1614"/>
                    <a:pt x="14748" y="1627"/>
                    <a:pt x="14780" y="1627"/>
                  </a:cubicBezTo>
                  <a:cubicBezTo>
                    <a:pt x="14794" y="1627"/>
                    <a:pt x="14810" y="1625"/>
                    <a:pt x="14828" y="1617"/>
                  </a:cubicBezTo>
                  <a:cubicBezTo>
                    <a:pt x="14842" y="1628"/>
                    <a:pt x="14856" y="1631"/>
                    <a:pt x="14873" y="1631"/>
                  </a:cubicBezTo>
                  <a:cubicBezTo>
                    <a:pt x="14904" y="1631"/>
                    <a:pt x="14941" y="1618"/>
                    <a:pt x="14983" y="1618"/>
                  </a:cubicBezTo>
                  <a:cubicBezTo>
                    <a:pt x="15008" y="1618"/>
                    <a:pt x="15036" y="1623"/>
                    <a:pt x="15066" y="1640"/>
                  </a:cubicBezTo>
                  <a:cubicBezTo>
                    <a:pt x="15151" y="1649"/>
                    <a:pt x="15211" y="1650"/>
                    <a:pt x="15254" y="1652"/>
                  </a:cubicBezTo>
                  <a:lnTo>
                    <a:pt x="15272" y="1636"/>
                  </a:lnTo>
                  <a:cubicBezTo>
                    <a:pt x="15304" y="1645"/>
                    <a:pt x="15326" y="1648"/>
                    <a:pt x="15341" y="1648"/>
                  </a:cubicBezTo>
                  <a:cubicBezTo>
                    <a:pt x="15376" y="1648"/>
                    <a:pt x="15377" y="1632"/>
                    <a:pt x="15380" y="1626"/>
                  </a:cubicBezTo>
                  <a:cubicBezTo>
                    <a:pt x="15380" y="1626"/>
                    <a:pt x="15380" y="1626"/>
                    <a:pt x="15380" y="1626"/>
                  </a:cubicBezTo>
                  <a:cubicBezTo>
                    <a:pt x="15386" y="1626"/>
                    <a:pt x="15399" y="1586"/>
                    <a:pt x="15521" y="1568"/>
                  </a:cubicBezTo>
                  <a:cubicBezTo>
                    <a:pt x="15528" y="1571"/>
                    <a:pt x="15535" y="1572"/>
                    <a:pt x="15541" y="1572"/>
                  </a:cubicBezTo>
                  <a:cubicBezTo>
                    <a:pt x="15567" y="1572"/>
                    <a:pt x="15591" y="1552"/>
                    <a:pt x="15614" y="1552"/>
                  </a:cubicBezTo>
                  <a:cubicBezTo>
                    <a:pt x="15620" y="1552"/>
                    <a:pt x="15626" y="1554"/>
                    <a:pt x="15632" y="1557"/>
                  </a:cubicBezTo>
                  <a:cubicBezTo>
                    <a:pt x="15644" y="1542"/>
                    <a:pt x="15655" y="1535"/>
                    <a:pt x="15665" y="1535"/>
                  </a:cubicBezTo>
                  <a:cubicBezTo>
                    <a:pt x="15686" y="1535"/>
                    <a:pt x="15705" y="1560"/>
                    <a:pt x="15722" y="1582"/>
                  </a:cubicBezTo>
                  <a:cubicBezTo>
                    <a:pt x="15731" y="1603"/>
                    <a:pt x="15747" y="1608"/>
                    <a:pt x="15765" y="1608"/>
                  </a:cubicBezTo>
                  <a:cubicBezTo>
                    <a:pt x="15785" y="1608"/>
                    <a:pt x="15806" y="1602"/>
                    <a:pt x="15825" y="1602"/>
                  </a:cubicBezTo>
                  <a:cubicBezTo>
                    <a:pt x="15843" y="1602"/>
                    <a:pt x="15857" y="1607"/>
                    <a:pt x="15865" y="1627"/>
                  </a:cubicBezTo>
                  <a:cubicBezTo>
                    <a:pt x="15876" y="1613"/>
                    <a:pt x="15887" y="1606"/>
                    <a:pt x="15898" y="1606"/>
                  </a:cubicBezTo>
                  <a:cubicBezTo>
                    <a:pt x="15911" y="1606"/>
                    <a:pt x="15923" y="1617"/>
                    <a:pt x="15935" y="1638"/>
                  </a:cubicBezTo>
                  <a:cubicBezTo>
                    <a:pt x="15940" y="1646"/>
                    <a:pt x="15945" y="1649"/>
                    <a:pt x="15950" y="1649"/>
                  </a:cubicBezTo>
                  <a:cubicBezTo>
                    <a:pt x="15962" y="1649"/>
                    <a:pt x="15975" y="1634"/>
                    <a:pt x="15987" y="1634"/>
                  </a:cubicBezTo>
                  <a:cubicBezTo>
                    <a:pt x="15993" y="1634"/>
                    <a:pt x="15999" y="1637"/>
                    <a:pt x="16005" y="1648"/>
                  </a:cubicBezTo>
                  <a:cubicBezTo>
                    <a:pt x="16029" y="1652"/>
                    <a:pt x="16054" y="1640"/>
                    <a:pt x="16081" y="1687"/>
                  </a:cubicBezTo>
                  <a:cubicBezTo>
                    <a:pt x="16095" y="1685"/>
                    <a:pt x="16106" y="1684"/>
                    <a:pt x="16115" y="1684"/>
                  </a:cubicBezTo>
                  <a:cubicBezTo>
                    <a:pt x="16156" y="1684"/>
                    <a:pt x="16162" y="1703"/>
                    <a:pt x="16166" y="1703"/>
                  </a:cubicBezTo>
                  <a:cubicBezTo>
                    <a:pt x="16167" y="1703"/>
                    <a:pt x="16167" y="1703"/>
                    <a:pt x="16168" y="1701"/>
                  </a:cubicBezTo>
                  <a:cubicBezTo>
                    <a:pt x="16170" y="1700"/>
                    <a:pt x="16174" y="1638"/>
                    <a:pt x="16184" y="1638"/>
                  </a:cubicBezTo>
                  <a:cubicBezTo>
                    <a:pt x="16186" y="1638"/>
                    <a:pt x="16189" y="1642"/>
                    <a:pt x="16192" y="1652"/>
                  </a:cubicBezTo>
                  <a:cubicBezTo>
                    <a:pt x="16207" y="1652"/>
                    <a:pt x="16236" y="1636"/>
                    <a:pt x="16289" y="1620"/>
                  </a:cubicBezTo>
                  <a:cubicBezTo>
                    <a:pt x="16310" y="1636"/>
                    <a:pt x="16328" y="1641"/>
                    <a:pt x="16343" y="1641"/>
                  </a:cubicBezTo>
                  <a:cubicBezTo>
                    <a:pt x="16364" y="1641"/>
                    <a:pt x="16379" y="1632"/>
                    <a:pt x="16390" y="1629"/>
                  </a:cubicBezTo>
                  <a:cubicBezTo>
                    <a:pt x="16393" y="1620"/>
                    <a:pt x="16397" y="1616"/>
                    <a:pt x="16400" y="1616"/>
                  </a:cubicBezTo>
                  <a:cubicBezTo>
                    <a:pt x="16417" y="1616"/>
                    <a:pt x="16432" y="1736"/>
                    <a:pt x="16436" y="1752"/>
                  </a:cubicBezTo>
                  <a:cubicBezTo>
                    <a:pt x="16438" y="1754"/>
                    <a:pt x="16439" y="1754"/>
                    <a:pt x="16441" y="1754"/>
                  </a:cubicBezTo>
                  <a:cubicBezTo>
                    <a:pt x="16448" y="1754"/>
                    <a:pt x="16456" y="1737"/>
                    <a:pt x="16509" y="1732"/>
                  </a:cubicBezTo>
                  <a:cubicBezTo>
                    <a:pt x="16513" y="1735"/>
                    <a:pt x="16523" y="1737"/>
                    <a:pt x="16538" y="1737"/>
                  </a:cubicBezTo>
                  <a:cubicBezTo>
                    <a:pt x="16642" y="1737"/>
                    <a:pt x="16969" y="1665"/>
                    <a:pt x="17010" y="1629"/>
                  </a:cubicBezTo>
                  <a:cubicBezTo>
                    <a:pt x="17026" y="1633"/>
                    <a:pt x="17043" y="1675"/>
                    <a:pt x="17063" y="1675"/>
                  </a:cubicBezTo>
                  <a:cubicBezTo>
                    <a:pt x="17072" y="1675"/>
                    <a:pt x="17082" y="1667"/>
                    <a:pt x="17093" y="1645"/>
                  </a:cubicBezTo>
                  <a:cubicBezTo>
                    <a:pt x="17105" y="1619"/>
                    <a:pt x="17117" y="1610"/>
                    <a:pt x="17130" y="1610"/>
                  </a:cubicBezTo>
                  <a:cubicBezTo>
                    <a:pt x="17154" y="1610"/>
                    <a:pt x="17180" y="1641"/>
                    <a:pt x="17211" y="1641"/>
                  </a:cubicBezTo>
                  <a:cubicBezTo>
                    <a:pt x="17214" y="1644"/>
                    <a:pt x="17216" y="1645"/>
                    <a:pt x="17219" y="1645"/>
                  </a:cubicBezTo>
                  <a:cubicBezTo>
                    <a:pt x="17235" y="1645"/>
                    <a:pt x="17252" y="1610"/>
                    <a:pt x="17268" y="1610"/>
                  </a:cubicBezTo>
                  <a:cubicBezTo>
                    <a:pt x="17274" y="1610"/>
                    <a:pt x="17280" y="1614"/>
                    <a:pt x="17286" y="1626"/>
                  </a:cubicBezTo>
                  <a:cubicBezTo>
                    <a:pt x="17296" y="1637"/>
                    <a:pt x="17305" y="1640"/>
                    <a:pt x="17315" y="1640"/>
                  </a:cubicBezTo>
                  <a:cubicBezTo>
                    <a:pt x="17324" y="1640"/>
                    <a:pt x="17333" y="1638"/>
                    <a:pt x="17342" y="1638"/>
                  </a:cubicBezTo>
                  <a:cubicBezTo>
                    <a:pt x="17353" y="1638"/>
                    <a:pt x="17364" y="1641"/>
                    <a:pt x="17375" y="1654"/>
                  </a:cubicBezTo>
                  <a:cubicBezTo>
                    <a:pt x="17385" y="1660"/>
                    <a:pt x="17395" y="1662"/>
                    <a:pt x="17406" y="1662"/>
                  </a:cubicBezTo>
                  <a:cubicBezTo>
                    <a:pt x="17435" y="1662"/>
                    <a:pt x="17466" y="1645"/>
                    <a:pt x="17500" y="1645"/>
                  </a:cubicBezTo>
                  <a:cubicBezTo>
                    <a:pt x="17518" y="1645"/>
                    <a:pt x="17537" y="1650"/>
                    <a:pt x="17556" y="1666"/>
                  </a:cubicBezTo>
                  <a:cubicBezTo>
                    <a:pt x="17577" y="1647"/>
                    <a:pt x="17599" y="1628"/>
                    <a:pt x="17621" y="1628"/>
                  </a:cubicBezTo>
                  <a:cubicBezTo>
                    <a:pt x="17635" y="1628"/>
                    <a:pt x="17649" y="1636"/>
                    <a:pt x="17663" y="1654"/>
                  </a:cubicBezTo>
                  <a:cubicBezTo>
                    <a:pt x="17691" y="1691"/>
                    <a:pt x="17736" y="1704"/>
                    <a:pt x="17789" y="1704"/>
                  </a:cubicBezTo>
                  <a:cubicBezTo>
                    <a:pt x="17919" y="1704"/>
                    <a:pt x="18100" y="1626"/>
                    <a:pt x="18225" y="1622"/>
                  </a:cubicBezTo>
                  <a:cubicBezTo>
                    <a:pt x="18243" y="1622"/>
                    <a:pt x="18262" y="1624"/>
                    <a:pt x="18280" y="1629"/>
                  </a:cubicBezTo>
                  <a:cubicBezTo>
                    <a:pt x="18280" y="1624"/>
                    <a:pt x="18279" y="1621"/>
                    <a:pt x="18277" y="1616"/>
                  </a:cubicBezTo>
                  <a:cubicBezTo>
                    <a:pt x="18276" y="1610"/>
                    <a:pt x="18275" y="1604"/>
                    <a:pt x="18273" y="1599"/>
                  </a:cubicBezTo>
                  <a:lnTo>
                    <a:pt x="18273" y="1599"/>
                  </a:lnTo>
                  <a:cubicBezTo>
                    <a:pt x="18275" y="1604"/>
                    <a:pt x="18280" y="1607"/>
                    <a:pt x="18285" y="1607"/>
                  </a:cubicBezTo>
                  <a:cubicBezTo>
                    <a:pt x="18288" y="1607"/>
                    <a:pt x="18291" y="1606"/>
                    <a:pt x="18294" y="1605"/>
                  </a:cubicBezTo>
                  <a:cubicBezTo>
                    <a:pt x="18310" y="1588"/>
                    <a:pt x="18332" y="1578"/>
                    <a:pt x="18365" y="1568"/>
                  </a:cubicBezTo>
                  <a:cubicBezTo>
                    <a:pt x="18392" y="1574"/>
                    <a:pt x="18423" y="1609"/>
                    <a:pt x="18464" y="1609"/>
                  </a:cubicBezTo>
                  <a:cubicBezTo>
                    <a:pt x="18474" y="1609"/>
                    <a:pt x="18484" y="1607"/>
                    <a:pt x="18495" y="1602"/>
                  </a:cubicBezTo>
                  <a:cubicBezTo>
                    <a:pt x="18509" y="1612"/>
                    <a:pt x="18523" y="1616"/>
                    <a:pt x="18536" y="1616"/>
                  </a:cubicBezTo>
                  <a:cubicBezTo>
                    <a:pt x="18561" y="1616"/>
                    <a:pt x="18584" y="1603"/>
                    <a:pt x="18604" y="1593"/>
                  </a:cubicBezTo>
                  <a:cubicBezTo>
                    <a:pt x="18606" y="1592"/>
                    <a:pt x="18608" y="1591"/>
                    <a:pt x="18611" y="1589"/>
                  </a:cubicBezTo>
                  <a:cubicBezTo>
                    <a:pt x="18603" y="1568"/>
                    <a:pt x="18602" y="1525"/>
                    <a:pt x="18610" y="1525"/>
                  </a:cubicBezTo>
                  <a:lnTo>
                    <a:pt x="18610" y="1525"/>
                  </a:lnTo>
                  <a:cubicBezTo>
                    <a:pt x="18612" y="1525"/>
                    <a:pt x="18616" y="1529"/>
                    <a:pt x="18620" y="1537"/>
                  </a:cubicBezTo>
                  <a:cubicBezTo>
                    <a:pt x="18636" y="1493"/>
                    <a:pt x="18651" y="1508"/>
                    <a:pt x="18669" y="1482"/>
                  </a:cubicBezTo>
                  <a:cubicBezTo>
                    <a:pt x="18682" y="1502"/>
                    <a:pt x="18695" y="1532"/>
                    <a:pt x="18709" y="1532"/>
                  </a:cubicBezTo>
                  <a:cubicBezTo>
                    <a:pt x="18713" y="1532"/>
                    <a:pt x="18716" y="1530"/>
                    <a:pt x="18720" y="1526"/>
                  </a:cubicBezTo>
                  <a:cubicBezTo>
                    <a:pt x="18723" y="1521"/>
                    <a:pt x="18726" y="1519"/>
                    <a:pt x="18729" y="1519"/>
                  </a:cubicBezTo>
                  <a:cubicBezTo>
                    <a:pt x="18732" y="1519"/>
                    <a:pt x="18735" y="1521"/>
                    <a:pt x="18738" y="1524"/>
                  </a:cubicBezTo>
                  <a:cubicBezTo>
                    <a:pt x="18754" y="1524"/>
                    <a:pt x="18767" y="1543"/>
                    <a:pt x="18776" y="1574"/>
                  </a:cubicBezTo>
                  <a:cubicBezTo>
                    <a:pt x="18784" y="1582"/>
                    <a:pt x="18789" y="1592"/>
                    <a:pt x="18791" y="1603"/>
                  </a:cubicBezTo>
                  <a:cubicBezTo>
                    <a:pt x="18847" y="1649"/>
                    <a:pt x="18983" y="1676"/>
                    <a:pt x="19114" y="1676"/>
                  </a:cubicBezTo>
                  <a:cubicBezTo>
                    <a:pt x="19234" y="1676"/>
                    <a:pt x="19349" y="1654"/>
                    <a:pt x="19397" y="1603"/>
                  </a:cubicBezTo>
                  <a:cubicBezTo>
                    <a:pt x="19408" y="1625"/>
                    <a:pt x="19420" y="1633"/>
                    <a:pt x="19431" y="1633"/>
                  </a:cubicBezTo>
                  <a:cubicBezTo>
                    <a:pt x="19465" y="1633"/>
                    <a:pt x="19502" y="1566"/>
                    <a:pt x="19540" y="1566"/>
                  </a:cubicBezTo>
                  <a:cubicBezTo>
                    <a:pt x="19543" y="1566"/>
                    <a:pt x="19546" y="1567"/>
                    <a:pt x="19550" y="1568"/>
                  </a:cubicBezTo>
                  <a:cubicBezTo>
                    <a:pt x="19587" y="1512"/>
                    <a:pt x="19625" y="1479"/>
                    <a:pt x="19664" y="1479"/>
                  </a:cubicBezTo>
                  <a:cubicBezTo>
                    <a:pt x="19686" y="1479"/>
                    <a:pt x="19708" y="1489"/>
                    <a:pt x="19730" y="1510"/>
                  </a:cubicBezTo>
                  <a:cubicBezTo>
                    <a:pt x="19762" y="1556"/>
                    <a:pt x="19795" y="1579"/>
                    <a:pt x="19831" y="1579"/>
                  </a:cubicBezTo>
                  <a:cubicBezTo>
                    <a:pt x="19867" y="1579"/>
                    <a:pt x="19902" y="1556"/>
                    <a:pt x="19940" y="1513"/>
                  </a:cubicBezTo>
                  <a:cubicBezTo>
                    <a:pt x="19977" y="1555"/>
                    <a:pt x="20008" y="1569"/>
                    <a:pt x="20034" y="1569"/>
                  </a:cubicBezTo>
                  <a:cubicBezTo>
                    <a:pt x="20088" y="1569"/>
                    <a:pt x="20120" y="1509"/>
                    <a:pt x="20140" y="1498"/>
                  </a:cubicBezTo>
                  <a:cubicBezTo>
                    <a:pt x="20151" y="1524"/>
                    <a:pt x="20158" y="1532"/>
                    <a:pt x="20163" y="1532"/>
                  </a:cubicBezTo>
                  <a:cubicBezTo>
                    <a:pt x="20170" y="1532"/>
                    <a:pt x="20171" y="1514"/>
                    <a:pt x="20172" y="1512"/>
                  </a:cubicBezTo>
                  <a:cubicBezTo>
                    <a:pt x="20173" y="1505"/>
                    <a:pt x="20176" y="1489"/>
                    <a:pt x="20185" y="1489"/>
                  </a:cubicBezTo>
                  <a:cubicBezTo>
                    <a:pt x="20191" y="1489"/>
                    <a:pt x="20200" y="1496"/>
                    <a:pt x="20213" y="1517"/>
                  </a:cubicBezTo>
                  <a:cubicBezTo>
                    <a:pt x="20281" y="1626"/>
                    <a:pt x="20770" y="1673"/>
                    <a:pt x="20882" y="1673"/>
                  </a:cubicBezTo>
                  <a:lnTo>
                    <a:pt x="21064" y="1673"/>
                  </a:lnTo>
                  <a:cubicBezTo>
                    <a:pt x="21108" y="1673"/>
                    <a:pt x="21221" y="1478"/>
                    <a:pt x="21256" y="1478"/>
                  </a:cubicBezTo>
                  <a:cubicBezTo>
                    <a:pt x="21260" y="1478"/>
                    <a:pt x="21263" y="1481"/>
                    <a:pt x="21265" y="1487"/>
                  </a:cubicBezTo>
                  <a:cubicBezTo>
                    <a:pt x="21272" y="1515"/>
                    <a:pt x="21279" y="1522"/>
                    <a:pt x="21287" y="1522"/>
                  </a:cubicBezTo>
                  <a:cubicBezTo>
                    <a:pt x="21294" y="1522"/>
                    <a:pt x="21302" y="1517"/>
                    <a:pt x="21309" y="1517"/>
                  </a:cubicBezTo>
                  <a:cubicBezTo>
                    <a:pt x="21316" y="1517"/>
                    <a:pt x="21323" y="1521"/>
                    <a:pt x="21330" y="1536"/>
                  </a:cubicBezTo>
                  <a:cubicBezTo>
                    <a:pt x="21335" y="1545"/>
                    <a:pt x="21341" y="1549"/>
                    <a:pt x="21347" y="1549"/>
                  </a:cubicBezTo>
                  <a:cubicBezTo>
                    <a:pt x="21366" y="1549"/>
                    <a:pt x="21386" y="1513"/>
                    <a:pt x="21407" y="1504"/>
                  </a:cubicBezTo>
                  <a:cubicBezTo>
                    <a:pt x="21416" y="1478"/>
                    <a:pt x="21425" y="1469"/>
                    <a:pt x="21433" y="1469"/>
                  </a:cubicBezTo>
                  <a:cubicBezTo>
                    <a:pt x="21454" y="1469"/>
                    <a:pt x="21474" y="1522"/>
                    <a:pt x="21496" y="1527"/>
                  </a:cubicBezTo>
                  <a:cubicBezTo>
                    <a:pt x="21507" y="1551"/>
                    <a:pt x="21518" y="1557"/>
                    <a:pt x="21529" y="1557"/>
                  </a:cubicBezTo>
                  <a:cubicBezTo>
                    <a:pt x="21545" y="1557"/>
                    <a:pt x="21561" y="1545"/>
                    <a:pt x="21577" y="1545"/>
                  </a:cubicBezTo>
                  <a:cubicBezTo>
                    <a:pt x="21585" y="1545"/>
                    <a:pt x="21593" y="1548"/>
                    <a:pt x="21601" y="1556"/>
                  </a:cubicBezTo>
                  <a:cubicBezTo>
                    <a:pt x="21639" y="1585"/>
                    <a:pt x="21669" y="1617"/>
                    <a:pt x="21696" y="1621"/>
                  </a:cubicBezTo>
                  <a:cubicBezTo>
                    <a:pt x="21697" y="1621"/>
                    <a:pt x="21698" y="1621"/>
                    <a:pt x="21698" y="1621"/>
                  </a:cubicBezTo>
                  <a:cubicBezTo>
                    <a:pt x="21714" y="1621"/>
                    <a:pt x="21727" y="1658"/>
                    <a:pt x="21739" y="1658"/>
                  </a:cubicBezTo>
                  <a:cubicBezTo>
                    <a:pt x="21746" y="1658"/>
                    <a:pt x="21753" y="1644"/>
                    <a:pt x="21760" y="1599"/>
                  </a:cubicBezTo>
                  <a:cubicBezTo>
                    <a:pt x="21766" y="1612"/>
                    <a:pt x="21772" y="1616"/>
                    <a:pt x="21777" y="1616"/>
                  </a:cubicBezTo>
                  <a:cubicBezTo>
                    <a:pt x="21794" y="1616"/>
                    <a:pt x="21806" y="1569"/>
                    <a:pt x="21814" y="1569"/>
                  </a:cubicBezTo>
                  <a:cubicBezTo>
                    <a:pt x="21817" y="1569"/>
                    <a:pt x="21819" y="1576"/>
                    <a:pt x="21821" y="1596"/>
                  </a:cubicBezTo>
                  <a:cubicBezTo>
                    <a:pt x="21827" y="1585"/>
                    <a:pt x="21829" y="1583"/>
                    <a:pt x="21831" y="1583"/>
                  </a:cubicBezTo>
                  <a:cubicBezTo>
                    <a:pt x="21832" y="1583"/>
                    <a:pt x="21833" y="1584"/>
                    <a:pt x="21833" y="1584"/>
                  </a:cubicBezTo>
                  <a:cubicBezTo>
                    <a:pt x="21835" y="1584"/>
                    <a:pt x="21838" y="1579"/>
                    <a:pt x="21849" y="1550"/>
                  </a:cubicBezTo>
                  <a:cubicBezTo>
                    <a:pt x="21857" y="1485"/>
                    <a:pt x="21869" y="1442"/>
                    <a:pt x="21884" y="1442"/>
                  </a:cubicBezTo>
                  <a:cubicBezTo>
                    <a:pt x="21894" y="1442"/>
                    <a:pt x="21906" y="1460"/>
                    <a:pt x="21920" y="1503"/>
                  </a:cubicBezTo>
                  <a:cubicBezTo>
                    <a:pt x="21920" y="1503"/>
                    <a:pt x="21921" y="1503"/>
                    <a:pt x="21921" y="1503"/>
                  </a:cubicBezTo>
                  <a:cubicBezTo>
                    <a:pt x="21941" y="1503"/>
                    <a:pt x="21993" y="1582"/>
                    <a:pt x="22022" y="1607"/>
                  </a:cubicBezTo>
                  <a:cubicBezTo>
                    <a:pt x="22031" y="1595"/>
                    <a:pt x="22040" y="1591"/>
                    <a:pt x="22050" y="1591"/>
                  </a:cubicBezTo>
                  <a:cubicBezTo>
                    <a:pt x="22073" y="1591"/>
                    <a:pt x="22098" y="1613"/>
                    <a:pt x="22126" y="1615"/>
                  </a:cubicBezTo>
                  <a:cubicBezTo>
                    <a:pt x="22190" y="1546"/>
                    <a:pt x="22385" y="1503"/>
                    <a:pt x="22420" y="1482"/>
                  </a:cubicBezTo>
                  <a:cubicBezTo>
                    <a:pt x="22429" y="1496"/>
                    <a:pt x="22437" y="1501"/>
                    <a:pt x="22444" y="1501"/>
                  </a:cubicBezTo>
                  <a:cubicBezTo>
                    <a:pt x="22463" y="1501"/>
                    <a:pt x="22478" y="1470"/>
                    <a:pt x="22488" y="1470"/>
                  </a:cubicBezTo>
                  <a:cubicBezTo>
                    <a:pt x="22489" y="1470"/>
                    <a:pt x="22490" y="1470"/>
                    <a:pt x="22491" y="1471"/>
                  </a:cubicBezTo>
                  <a:cubicBezTo>
                    <a:pt x="22495" y="1470"/>
                    <a:pt x="22499" y="1467"/>
                    <a:pt x="22502" y="1465"/>
                  </a:cubicBezTo>
                  <a:lnTo>
                    <a:pt x="22502" y="1465"/>
                  </a:lnTo>
                  <a:cubicBezTo>
                    <a:pt x="22500" y="1473"/>
                    <a:pt x="22499" y="1484"/>
                    <a:pt x="22498" y="1496"/>
                  </a:cubicBezTo>
                  <a:cubicBezTo>
                    <a:pt x="22494" y="1503"/>
                    <a:pt x="22497" y="1514"/>
                    <a:pt x="22518" y="1526"/>
                  </a:cubicBezTo>
                  <a:cubicBezTo>
                    <a:pt x="22539" y="1537"/>
                    <a:pt x="22578" y="1549"/>
                    <a:pt x="22647" y="1554"/>
                  </a:cubicBezTo>
                  <a:cubicBezTo>
                    <a:pt x="22660" y="1590"/>
                    <a:pt x="22673" y="1604"/>
                    <a:pt x="22685" y="1604"/>
                  </a:cubicBezTo>
                  <a:cubicBezTo>
                    <a:pt x="22701" y="1604"/>
                    <a:pt x="22716" y="1582"/>
                    <a:pt x="22731" y="1559"/>
                  </a:cubicBezTo>
                  <a:cubicBezTo>
                    <a:pt x="22741" y="1559"/>
                    <a:pt x="22795" y="1563"/>
                    <a:pt x="22857" y="1563"/>
                  </a:cubicBezTo>
                  <a:cubicBezTo>
                    <a:pt x="22954" y="1563"/>
                    <a:pt x="23072" y="1554"/>
                    <a:pt x="23087" y="1507"/>
                  </a:cubicBezTo>
                  <a:cubicBezTo>
                    <a:pt x="23112" y="1496"/>
                    <a:pt x="23134" y="1490"/>
                    <a:pt x="23155" y="1490"/>
                  </a:cubicBezTo>
                  <a:cubicBezTo>
                    <a:pt x="23171" y="1490"/>
                    <a:pt x="23187" y="1494"/>
                    <a:pt x="23201" y="1501"/>
                  </a:cubicBezTo>
                  <a:cubicBezTo>
                    <a:pt x="23215" y="1493"/>
                    <a:pt x="23297" y="1452"/>
                    <a:pt x="23388" y="1411"/>
                  </a:cubicBezTo>
                  <a:cubicBezTo>
                    <a:pt x="23401" y="1405"/>
                    <a:pt x="23415" y="1400"/>
                    <a:pt x="23428" y="1395"/>
                  </a:cubicBezTo>
                  <a:lnTo>
                    <a:pt x="27517" y="1381"/>
                  </a:lnTo>
                  <a:cubicBezTo>
                    <a:pt x="27517" y="1381"/>
                    <a:pt x="26931" y="1297"/>
                    <a:pt x="26927" y="1243"/>
                  </a:cubicBezTo>
                  <a:cubicBezTo>
                    <a:pt x="26927" y="1261"/>
                    <a:pt x="26925" y="1297"/>
                    <a:pt x="26917" y="1297"/>
                  </a:cubicBezTo>
                  <a:cubicBezTo>
                    <a:pt x="26912" y="1297"/>
                    <a:pt x="26905" y="1283"/>
                    <a:pt x="26895" y="1243"/>
                  </a:cubicBezTo>
                  <a:cubicBezTo>
                    <a:pt x="26893" y="1236"/>
                    <a:pt x="26891" y="1235"/>
                    <a:pt x="26888" y="1235"/>
                  </a:cubicBezTo>
                  <a:cubicBezTo>
                    <a:pt x="26886" y="1235"/>
                    <a:pt x="26884" y="1236"/>
                    <a:pt x="26881" y="1236"/>
                  </a:cubicBezTo>
                  <a:cubicBezTo>
                    <a:pt x="26877" y="1236"/>
                    <a:pt x="26872" y="1232"/>
                    <a:pt x="26866" y="1214"/>
                  </a:cubicBezTo>
                  <a:cubicBezTo>
                    <a:pt x="26862" y="1168"/>
                    <a:pt x="26857" y="1150"/>
                    <a:pt x="26852" y="1150"/>
                  </a:cubicBezTo>
                  <a:cubicBezTo>
                    <a:pt x="26843" y="1150"/>
                    <a:pt x="26833" y="1198"/>
                    <a:pt x="26821" y="1260"/>
                  </a:cubicBezTo>
                  <a:cubicBezTo>
                    <a:pt x="26805" y="1255"/>
                    <a:pt x="26784" y="1218"/>
                    <a:pt x="26760" y="1214"/>
                  </a:cubicBezTo>
                  <a:cubicBezTo>
                    <a:pt x="26759" y="1214"/>
                    <a:pt x="26759" y="1214"/>
                    <a:pt x="26758" y="1214"/>
                  </a:cubicBezTo>
                  <a:cubicBezTo>
                    <a:pt x="26745" y="1214"/>
                    <a:pt x="26732" y="1195"/>
                    <a:pt x="26717" y="1195"/>
                  </a:cubicBezTo>
                  <a:cubicBezTo>
                    <a:pt x="26705" y="1195"/>
                    <a:pt x="26692" y="1207"/>
                    <a:pt x="26679" y="1251"/>
                  </a:cubicBezTo>
                  <a:cubicBezTo>
                    <a:pt x="26675" y="1250"/>
                    <a:pt x="26672" y="1250"/>
                    <a:pt x="26669" y="1250"/>
                  </a:cubicBezTo>
                  <a:cubicBezTo>
                    <a:pt x="26642" y="1250"/>
                    <a:pt x="26615" y="1274"/>
                    <a:pt x="26589" y="1290"/>
                  </a:cubicBezTo>
                  <a:cubicBezTo>
                    <a:pt x="26578" y="1323"/>
                    <a:pt x="26568" y="1335"/>
                    <a:pt x="26558" y="1335"/>
                  </a:cubicBezTo>
                  <a:cubicBezTo>
                    <a:pt x="26539" y="1335"/>
                    <a:pt x="26521" y="1288"/>
                    <a:pt x="26503" y="1253"/>
                  </a:cubicBezTo>
                  <a:cubicBezTo>
                    <a:pt x="26491" y="1231"/>
                    <a:pt x="26478" y="1225"/>
                    <a:pt x="26466" y="1225"/>
                  </a:cubicBezTo>
                  <a:cubicBezTo>
                    <a:pt x="26453" y="1225"/>
                    <a:pt x="26440" y="1233"/>
                    <a:pt x="26427" y="1237"/>
                  </a:cubicBezTo>
                  <a:cubicBezTo>
                    <a:pt x="26423" y="1231"/>
                    <a:pt x="26418" y="1229"/>
                    <a:pt x="26414" y="1229"/>
                  </a:cubicBezTo>
                  <a:cubicBezTo>
                    <a:pt x="26400" y="1229"/>
                    <a:pt x="26387" y="1252"/>
                    <a:pt x="26374" y="1252"/>
                  </a:cubicBezTo>
                  <a:cubicBezTo>
                    <a:pt x="26369" y="1252"/>
                    <a:pt x="26364" y="1248"/>
                    <a:pt x="26359" y="1238"/>
                  </a:cubicBezTo>
                  <a:cubicBezTo>
                    <a:pt x="26354" y="1242"/>
                    <a:pt x="26349" y="1244"/>
                    <a:pt x="26344" y="1244"/>
                  </a:cubicBezTo>
                  <a:cubicBezTo>
                    <a:pt x="26310" y="1244"/>
                    <a:pt x="26283" y="1157"/>
                    <a:pt x="26263" y="1152"/>
                  </a:cubicBezTo>
                  <a:cubicBezTo>
                    <a:pt x="26244" y="1158"/>
                    <a:pt x="26232" y="1208"/>
                    <a:pt x="26228" y="1208"/>
                  </a:cubicBezTo>
                  <a:cubicBezTo>
                    <a:pt x="26227" y="1208"/>
                    <a:pt x="26226" y="1204"/>
                    <a:pt x="26226" y="1194"/>
                  </a:cubicBezTo>
                  <a:cubicBezTo>
                    <a:pt x="26226" y="1193"/>
                    <a:pt x="26226" y="1193"/>
                    <a:pt x="26226" y="1193"/>
                  </a:cubicBezTo>
                  <a:cubicBezTo>
                    <a:pt x="26223" y="1193"/>
                    <a:pt x="26207" y="1230"/>
                    <a:pt x="26171" y="1230"/>
                  </a:cubicBezTo>
                  <a:cubicBezTo>
                    <a:pt x="26164" y="1230"/>
                    <a:pt x="26157" y="1229"/>
                    <a:pt x="26148" y="1225"/>
                  </a:cubicBezTo>
                  <a:cubicBezTo>
                    <a:pt x="26144" y="1243"/>
                    <a:pt x="26139" y="1250"/>
                    <a:pt x="26135" y="1250"/>
                  </a:cubicBezTo>
                  <a:cubicBezTo>
                    <a:pt x="26116" y="1250"/>
                    <a:pt x="26097" y="1126"/>
                    <a:pt x="26071" y="1126"/>
                  </a:cubicBezTo>
                  <a:cubicBezTo>
                    <a:pt x="26064" y="1126"/>
                    <a:pt x="26056" y="1136"/>
                    <a:pt x="26046" y="1164"/>
                  </a:cubicBezTo>
                  <a:cubicBezTo>
                    <a:pt x="26035" y="1172"/>
                    <a:pt x="26022" y="1174"/>
                    <a:pt x="26009" y="1174"/>
                  </a:cubicBezTo>
                  <a:cubicBezTo>
                    <a:pt x="25985" y="1174"/>
                    <a:pt x="25959" y="1166"/>
                    <a:pt x="25929" y="1166"/>
                  </a:cubicBezTo>
                  <a:cubicBezTo>
                    <a:pt x="25915" y="1166"/>
                    <a:pt x="25900" y="1168"/>
                    <a:pt x="25884" y="1174"/>
                  </a:cubicBezTo>
                  <a:cubicBezTo>
                    <a:pt x="25875" y="1179"/>
                    <a:pt x="25866" y="1180"/>
                    <a:pt x="25856" y="1180"/>
                  </a:cubicBezTo>
                  <a:cubicBezTo>
                    <a:pt x="25848" y="1180"/>
                    <a:pt x="25840" y="1179"/>
                    <a:pt x="25832" y="1179"/>
                  </a:cubicBezTo>
                  <a:cubicBezTo>
                    <a:pt x="25816" y="1179"/>
                    <a:pt x="25798" y="1182"/>
                    <a:pt x="25779" y="1200"/>
                  </a:cubicBezTo>
                  <a:cubicBezTo>
                    <a:pt x="25737" y="1205"/>
                    <a:pt x="25695" y="1220"/>
                    <a:pt x="25658" y="1243"/>
                  </a:cubicBezTo>
                  <a:cubicBezTo>
                    <a:pt x="25647" y="1230"/>
                    <a:pt x="25635" y="1224"/>
                    <a:pt x="25623" y="1224"/>
                  </a:cubicBezTo>
                  <a:cubicBezTo>
                    <a:pt x="25591" y="1224"/>
                    <a:pt x="25557" y="1263"/>
                    <a:pt x="25521" y="1299"/>
                  </a:cubicBezTo>
                  <a:cubicBezTo>
                    <a:pt x="25511" y="1287"/>
                    <a:pt x="25500" y="1282"/>
                    <a:pt x="25490" y="1282"/>
                  </a:cubicBezTo>
                  <a:cubicBezTo>
                    <a:pt x="25461" y="1282"/>
                    <a:pt x="25431" y="1315"/>
                    <a:pt x="25400" y="1315"/>
                  </a:cubicBezTo>
                  <a:cubicBezTo>
                    <a:pt x="25388" y="1315"/>
                    <a:pt x="25376" y="1311"/>
                    <a:pt x="25364" y="1298"/>
                  </a:cubicBezTo>
                  <a:cubicBezTo>
                    <a:pt x="25364" y="1338"/>
                    <a:pt x="25357" y="1358"/>
                    <a:pt x="25342" y="1358"/>
                  </a:cubicBezTo>
                  <a:cubicBezTo>
                    <a:pt x="25327" y="1358"/>
                    <a:pt x="25305" y="1338"/>
                    <a:pt x="25278" y="1298"/>
                  </a:cubicBezTo>
                  <a:cubicBezTo>
                    <a:pt x="25277" y="1301"/>
                    <a:pt x="25276" y="1303"/>
                    <a:pt x="25276" y="1303"/>
                  </a:cubicBezTo>
                  <a:cubicBezTo>
                    <a:pt x="25276" y="1303"/>
                    <a:pt x="25340" y="1074"/>
                    <a:pt x="25326" y="1057"/>
                  </a:cubicBezTo>
                  <a:lnTo>
                    <a:pt x="25326" y="1057"/>
                  </a:lnTo>
                  <a:cubicBezTo>
                    <a:pt x="25309" y="1089"/>
                    <a:pt x="25200" y="1290"/>
                    <a:pt x="25180" y="1290"/>
                  </a:cubicBezTo>
                  <a:cubicBezTo>
                    <a:pt x="25180" y="1290"/>
                    <a:pt x="25180" y="1290"/>
                    <a:pt x="25180" y="1290"/>
                  </a:cubicBezTo>
                  <a:cubicBezTo>
                    <a:pt x="25164" y="1265"/>
                    <a:pt x="25146" y="1254"/>
                    <a:pt x="25128" y="1254"/>
                  </a:cubicBezTo>
                  <a:cubicBezTo>
                    <a:pt x="25104" y="1254"/>
                    <a:pt x="25079" y="1272"/>
                    <a:pt x="25053" y="1298"/>
                  </a:cubicBezTo>
                  <a:cubicBezTo>
                    <a:pt x="25027" y="1248"/>
                    <a:pt x="24586" y="1126"/>
                    <a:pt x="24422" y="1126"/>
                  </a:cubicBezTo>
                  <a:cubicBezTo>
                    <a:pt x="24390" y="1126"/>
                    <a:pt x="24369" y="1131"/>
                    <a:pt x="24363" y="1141"/>
                  </a:cubicBezTo>
                  <a:cubicBezTo>
                    <a:pt x="24342" y="1147"/>
                    <a:pt x="24320" y="1170"/>
                    <a:pt x="24298" y="1170"/>
                  </a:cubicBezTo>
                  <a:cubicBezTo>
                    <a:pt x="24285" y="1170"/>
                    <a:pt x="24271" y="1161"/>
                    <a:pt x="24258" y="1134"/>
                  </a:cubicBezTo>
                  <a:cubicBezTo>
                    <a:pt x="24200" y="1050"/>
                    <a:pt x="23665" y="938"/>
                    <a:pt x="23605" y="875"/>
                  </a:cubicBezTo>
                  <a:cubicBezTo>
                    <a:pt x="23573" y="874"/>
                    <a:pt x="23542" y="860"/>
                    <a:pt x="23512" y="855"/>
                  </a:cubicBezTo>
                  <a:cubicBezTo>
                    <a:pt x="23503" y="852"/>
                    <a:pt x="23494" y="851"/>
                    <a:pt x="23485" y="851"/>
                  </a:cubicBezTo>
                  <a:cubicBezTo>
                    <a:pt x="23459" y="851"/>
                    <a:pt x="23434" y="862"/>
                    <a:pt x="23416" y="881"/>
                  </a:cubicBezTo>
                  <a:cubicBezTo>
                    <a:pt x="23385" y="915"/>
                    <a:pt x="23353" y="868"/>
                    <a:pt x="23321" y="935"/>
                  </a:cubicBezTo>
                  <a:cubicBezTo>
                    <a:pt x="23317" y="943"/>
                    <a:pt x="23313" y="947"/>
                    <a:pt x="23308" y="947"/>
                  </a:cubicBezTo>
                  <a:cubicBezTo>
                    <a:pt x="23288" y="947"/>
                    <a:pt x="23267" y="866"/>
                    <a:pt x="23247" y="866"/>
                  </a:cubicBezTo>
                  <a:cubicBezTo>
                    <a:pt x="23240" y="866"/>
                    <a:pt x="23234" y="874"/>
                    <a:pt x="23227" y="896"/>
                  </a:cubicBezTo>
                  <a:cubicBezTo>
                    <a:pt x="23166" y="837"/>
                    <a:pt x="23246" y="788"/>
                    <a:pt x="23212" y="715"/>
                  </a:cubicBezTo>
                  <a:cubicBezTo>
                    <a:pt x="23210" y="715"/>
                    <a:pt x="23209" y="714"/>
                    <a:pt x="23207" y="714"/>
                  </a:cubicBezTo>
                  <a:cubicBezTo>
                    <a:pt x="23183" y="714"/>
                    <a:pt x="23164" y="798"/>
                    <a:pt x="23150" y="798"/>
                  </a:cubicBezTo>
                  <a:cubicBezTo>
                    <a:pt x="23145" y="798"/>
                    <a:pt x="23141" y="788"/>
                    <a:pt x="23138" y="760"/>
                  </a:cubicBezTo>
                  <a:cubicBezTo>
                    <a:pt x="23131" y="740"/>
                    <a:pt x="23126" y="734"/>
                    <a:pt x="23122" y="734"/>
                  </a:cubicBezTo>
                  <a:cubicBezTo>
                    <a:pt x="23114" y="734"/>
                    <a:pt x="23111" y="758"/>
                    <a:pt x="23110" y="766"/>
                  </a:cubicBezTo>
                  <a:cubicBezTo>
                    <a:pt x="23110" y="762"/>
                    <a:pt x="23110" y="755"/>
                    <a:pt x="23111" y="738"/>
                  </a:cubicBezTo>
                  <a:cubicBezTo>
                    <a:pt x="23114" y="650"/>
                    <a:pt x="23116" y="614"/>
                    <a:pt x="23114" y="614"/>
                  </a:cubicBezTo>
                  <a:lnTo>
                    <a:pt x="23114" y="614"/>
                  </a:lnTo>
                  <a:cubicBezTo>
                    <a:pt x="23111" y="614"/>
                    <a:pt x="23106" y="641"/>
                    <a:pt x="23093" y="683"/>
                  </a:cubicBezTo>
                  <a:cubicBezTo>
                    <a:pt x="23090" y="705"/>
                    <a:pt x="23085" y="713"/>
                    <a:pt x="23081" y="713"/>
                  </a:cubicBezTo>
                  <a:cubicBezTo>
                    <a:pt x="23071" y="713"/>
                    <a:pt x="23058" y="683"/>
                    <a:pt x="23042" y="683"/>
                  </a:cubicBezTo>
                  <a:cubicBezTo>
                    <a:pt x="23038" y="683"/>
                    <a:pt x="23034" y="684"/>
                    <a:pt x="23030" y="688"/>
                  </a:cubicBezTo>
                  <a:cubicBezTo>
                    <a:pt x="23026" y="667"/>
                    <a:pt x="23022" y="661"/>
                    <a:pt x="23017" y="661"/>
                  </a:cubicBezTo>
                  <a:cubicBezTo>
                    <a:pt x="23009" y="661"/>
                    <a:pt x="23000" y="682"/>
                    <a:pt x="22990" y="682"/>
                  </a:cubicBezTo>
                  <a:cubicBezTo>
                    <a:pt x="22985" y="682"/>
                    <a:pt x="22980" y="676"/>
                    <a:pt x="22975" y="659"/>
                  </a:cubicBezTo>
                  <a:cubicBezTo>
                    <a:pt x="22967" y="675"/>
                    <a:pt x="22959" y="684"/>
                    <a:pt x="22950" y="684"/>
                  </a:cubicBezTo>
                  <a:cubicBezTo>
                    <a:pt x="22935" y="684"/>
                    <a:pt x="22919" y="659"/>
                    <a:pt x="22901" y="608"/>
                  </a:cubicBezTo>
                  <a:cubicBezTo>
                    <a:pt x="22877" y="632"/>
                    <a:pt x="22857" y="599"/>
                    <a:pt x="22835" y="672"/>
                  </a:cubicBezTo>
                  <a:cubicBezTo>
                    <a:pt x="22831" y="696"/>
                    <a:pt x="22827" y="705"/>
                    <a:pt x="22823" y="705"/>
                  </a:cubicBezTo>
                  <a:cubicBezTo>
                    <a:pt x="22811" y="705"/>
                    <a:pt x="22800" y="612"/>
                    <a:pt x="22789" y="612"/>
                  </a:cubicBezTo>
                  <a:cubicBezTo>
                    <a:pt x="22786" y="612"/>
                    <a:pt x="22782" y="619"/>
                    <a:pt x="22779" y="639"/>
                  </a:cubicBezTo>
                  <a:cubicBezTo>
                    <a:pt x="22767" y="665"/>
                    <a:pt x="22756" y="672"/>
                    <a:pt x="22745" y="672"/>
                  </a:cubicBezTo>
                  <a:cubicBezTo>
                    <a:pt x="22734" y="672"/>
                    <a:pt x="22724" y="665"/>
                    <a:pt x="22714" y="665"/>
                  </a:cubicBezTo>
                  <a:cubicBezTo>
                    <a:pt x="22706" y="665"/>
                    <a:pt x="22698" y="670"/>
                    <a:pt x="22691" y="688"/>
                  </a:cubicBezTo>
                  <a:cubicBezTo>
                    <a:pt x="22685" y="693"/>
                    <a:pt x="22679" y="694"/>
                    <a:pt x="22674" y="694"/>
                  </a:cubicBezTo>
                  <a:cubicBezTo>
                    <a:pt x="22635" y="694"/>
                    <a:pt x="22610" y="607"/>
                    <a:pt x="22588" y="578"/>
                  </a:cubicBezTo>
                  <a:lnTo>
                    <a:pt x="22588" y="578"/>
                  </a:lnTo>
                  <a:cubicBezTo>
                    <a:pt x="22596" y="597"/>
                    <a:pt x="22541" y="690"/>
                    <a:pt x="22518" y="690"/>
                  </a:cubicBezTo>
                  <a:cubicBezTo>
                    <a:pt x="22510" y="690"/>
                    <a:pt x="22506" y="677"/>
                    <a:pt x="22512" y="641"/>
                  </a:cubicBezTo>
                  <a:lnTo>
                    <a:pt x="22512" y="641"/>
                  </a:lnTo>
                  <a:cubicBezTo>
                    <a:pt x="22500" y="689"/>
                    <a:pt x="22487" y="702"/>
                    <a:pt x="22472" y="702"/>
                  </a:cubicBezTo>
                  <a:cubicBezTo>
                    <a:pt x="22453" y="702"/>
                    <a:pt x="22430" y="678"/>
                    <a:pt x="22400" y="678"/>
                  </a:cubicBezTo>
                  <a:cubicBezTo>
                    <a:pt x="22396" y="673"/>
                    <a:pt x="22393" y="672"/>
                    <a:pt x="22389" y="672"/>
                  </a:cubicBezTo>
                  <a:cubicBezTo>
                    <a:pt x="22376" y="672"/>
                    <a:pt x="22362" y="693"/>
                    <a:pt x="22347" y="693"/>
                  </a:cubicBezTo>
                  <a:cubicBezTo>
                    <a:pt x="22342" y="693"/>
                    <a:pt x="22337" y="690"/>
                    <a:pt x="22331" y="683"/>
                  </a:cubicBezTo>
                  <a:cubicBezTo>
                    <a:pt x="22319" y="672"/>
                    <a:pt x="22307" y="663"/>
                    <a:pt x="22294" y="663"/>
                  </a:cubicBezTo>
                  <a:cubicBezTo>
                    <a:pt x="22277" y="663"/>
                    <a:pt x="22259" y="677"/>
                    <a:pt x="22240" y="715"/>
                  </a:cubicBezTo>
                  <a:cubicBezTo>
                    <a:pt x="22226" y="680"/>
                    <a:pt x="22213" y="663"/>
                    <a:pt x="22200" y="663"/>
                  </a:cubicBezTo>
                  <a:cubicBezTo>
                    <a:pt x="22180" y="663"/>
                    <a:pt x="22160" y="700"/>
                    <a:pt x="22139" y="769"/>
                  </a:cubicBezTo>
                  <a:cubicBezTo>
                    <a:pt x="22134" y="796"/>
                    <a:pt x="22130" y="805"/>
                    <a:pt x="22126" y="805"/>
                  </a:cubicBezTo>
                  <a:cubicBezTo>
                    <a:pt x="22118" y="805"/>
                    <a:pt x="22110" y="777"/>
                    <a:pt x="22103" y="777"/>
                  </a:cubicBezTo>
                  <a:cubicBezTo>
                    <a:pt x="22099" y="777"/>
                    <a:pt x="22096" y="784"/>
                    <a:pt x="22092" y="803"/>
                  </a:cubicBezTo>
                  <a:cubicBezTo>
                    <a:pt x="22083" y="819"/>
                    <a:pt x="22074" y="871"/>
                    <a:pt x="22066" y="871"/>
                  </a:cubicBezTo>
                  <a:cubicBezTo>
                    <a:pt x="22059" y="871"/>
                    <a:pt x="22053" y="838"/>
                    <a:pt x="22047" y="729"/>
                  </a:cubicBezTo>
                  <a:cubicBezTo>
                    <a:pt x="22041" y="747"/>
                    <a:pt x="22035" y="753"/>
                    <a:pt x="22029" y="753"/>
                  </a:cubicBezTo>
                  <a:cubicBezTo>
                    <a:pt x="22010" y="753"/>
                    <a:pt x="21992" y="686"/>
                    <a:pt x="21974" y="686"/>
                  </a:cubicBezTo>
                  <a:cubicBezTo>
                    <a:pt x="21970" y="686"/>
                    <a:pt x="21966" y="689"/>
                    <a:pt x="21962" y="696"/>
                  </a:cubicBezTo>
                  <a:cubicBezTo>
                    <a:pt x="21956" y="675"/>
                    <a:pt x="21950" y="667"/>
                    <a:pt x="21943" y="667"/>
                  </a:cubicBezTo>
                  <a:cubicBezTo>
                    <a:pt x="21924" y="667"/>
                    <a:pt x="21904" y="741"/>
                    <a:pt x="21885" y="752"/>
                  </a:cubicBezTo>
                  <a:cubicBezTo>
                    <a:pt x="21880" y="761"/>
                    <a:pt x="21876" y="765"/>
                    <a:pt x="21872" y="765"/>
                  </a:cubicBezTo>
                  <a:cubicBezTo>
                    <a:pt x="21861" y="765"/>
                    <a:pt x="21850" y="738"/>
                    <a:pt x="21840" y="738"/>
                  </a:cubicBezTo>
                  <a:cubicBezTo>
                    <a:pt x="21832" y="738"/>
                    <a:pt x="21823" y="754"/>
                    <a:pt x="21815" y="809"/>
                  </a:cubicBezTo>
                  <a:cubicBezTo>
                    <a:pt x="21814" y="809"/>
                    <a:pt x="21813" y="809"/>
                    <a:pt x="21813" y="809"/>
                  </a:cubicBezTo>
                  <a:cubicBezTo>
                    <a:pt x="21801" y="809"/>
                    <a:pt x="21789" y="833"/>
                    <a:pt x="21778" y="833"/>
                  </a:cubicBezTo>
                  <a:cubicBezTo>
                    <a:pt x="21770" y="833"/>
                    <a:pt x="21762" y="820"/>
                    <a:pt x="21755" y="774"/>
                  </a:cubicBezTo>
                  <a:cubicBezTo>
                    <a:pt x="21745" y="756"/>
                    <a:pt x="21736" y="750"/>
                    <a:pt x="21727" y="750"/>
                  </a:cubicBezTo>
                  <a:cubicBezTo>
                    <a:pt x="21708" y="750"/>
                    <a:pt x="21691" y="777"/>
                    <a:pt x="21676" y="777"/>
                  </a:cubicBezTo>
                  <a:cubicBezTo>
                    <a:pt x="21670" y="777"/>
                    <a:pt x="21665" y="773"/>
                    <a:pt x="21659" y="760"/>
                  </a:cubicBezTo>
                  <a:cubicBezTo>
                    <a:pt x="21648" y="850"/>
                    <a:pt x="21638" y="877"/>
                    <a:pt x="21630" y="877"/>
                  </a:cubicBezTo>
                  <a:cubicBezTo>
                    <a:pt x="21617" y="877"/>
                    <a:pt x="21607" y="816"/>
                    <a:pt x="21600" y="816"/>
                  </a:cubicBezTo>
                  <a:cubicBezTo>
                    <a:pt x="21587" y="799"/>
                    <a:pt x="21580" y="780"/>
                    <a:pt x="21579" y="760"/>
                  </a:cubicBezTo>
                  <a:cubicBezTo>
                    <a:pt x="21579" y="795"/>
                    <a:pt x="21579" y="804"/>
                    <a:pt x="21579" y="804"/>
                  </a:cubicBezTo>
                  <a:cubicBezTo>
                    <a:pt x="21579" y="804"/>
                    <a:pt x="21578" y="795"/>
                    <a:pt x="21577" y="795"/>
                  </a:cubicBezTo>
                  <a:cubicBezTo>
                    <a:pt x="21576" y="795"/>
                    <a:pt x="21575" y="799"/>
                    <a:pt x="21574" y="812"/>
                  </a:cubicBezTo>
                  <a:cubicBezTo>
                    <a:pt x="21571" y="778"/>
                    <a:pt x="21564" y="749"/>
                    <a:pt x="21550" y="749"/>
                  </a:cubicBezTo>
                  <a:cubicBezTo>
                    <a:pt x="21548" y="749"/>
                    <a:pt x="21545" y="750"/>
                    <a:pt x="21542" y="752"/>
                  </a:cubicBezTo>
                  <a:cubicBezTo>
                    <a:pt x="21535" y="749"/>
                    <a:pt x="21526" y="685"/>
                    <a:pt x="21516" y="685"/>
                  </a:cubicBezTo>
                  <a:cubicBezTo>
                    <a:pt x="21514" y="685"/>
                    <a:pt x="21511" y="688"/>
                    <a:pt x="21509" y="693"/>
                  </a:cubicBezTo>
                  <a:cubicBezTo>
                    <a:pt x="21503" y="712"/>
                    <a:pt x="21495" y="777"/>
                    <a:pt x="21489" y="777"/>
                  </a:cubicBezTo>
                  <a:cubicBezTo>
                    <a:pt x="21487" y="777"/>
                    <a:pt x="21486" y="775"/>
                    <a:pt x="21485" y="770"/>
                  </a:cubicBezTo>
                  <a:cubicBezTo>
                    <a:pt x="21482" y="748"/>
                    <a:pt x="21478" y="744"/>
                    <a:pt x="21474" y="744"/>
                  </a:cubicBezTo>
                  <a:cubicBezTo>
                    <a:pt x="21471" y="744"/>
                    <a:pt x="21468" y="747"/>
                    <a:pt x="21465" y="747"/>
                  </a:cubicBezTo>
                  <a:cubicBezTo>
                    <a:pt x="21462" y="747"/>
                    <a:pt x="21460" y="745"/>
                    <a:pt x="21457" y="739"/>
                  </a:cubicBezTo>
                  <a:cubicBezTo>
                    <a:pt x="21449" y="775"/>
                    <a:pt x="21440" y="823"/>
                    <a:pt x="21431" y="823"/>
                  </a:cubicBezTo>
                  <a:cubicBezTo>
                    <a:pt x="21429" y="823"/>
                    <a:pt x="21426" y="819"/>
                    <a:pt x="21424" y="811"/>
                  </a:cubicBezTo>
                  <a:cubicBezTo>
                    <a:pt x="21421" y="813"/>
                    <a:pt x="21417" y="815"/>
                    <a:pt x="21414" y="815"/>
                  </a:cubicBezTo>
                  <a:cubicBezTo>
                    <a:pt x="21405" y="815"/>
                    <a:pt x="21395" y="803"/>
                    <a:pt x="21386" y="776"/>
                  </a:cubicBezTo>
                  <a:cubicBezTo>
                    <a:pt x="21365" y="753"/>
                    <a:pt x="21343" y="670"/>
                    <a:pt x="21317" y="670"/>
                  </a:cubicBezTo>
                  <a:cubicBezTo>
                    <a:pt x="21309" y="670"/>
                    <a:pt x="21300" y="680"/>
                    <a:pt x="21290" y="705"/>
                  </a:cubicBezTo>
                  <a:cubicBezTo>
                    <a:pt x="21257" y="700"/>
                    <a:pt x="21232" y="680"/>
                    <a:pt x="21211" y="680"/>
                  </a:cubicBezTo>
                  <a:cubicBezTo>
                    <a:pt x="21202" y="680"/>
                    <a:pt x="21195" y="684"/>
                    <a:pt x="21187" y="693"/>
                  </a:cubicBezTo>
                  <a:cubicBezTo>
                    <a:pt x="21186" y="693"/>
                    <a:pt x="21186" y="693"/>
                    <a:pt x="21185" y="693"/>
                  </a:cubicBezTo>
                  <a:cubicBezTo>
                    <a:pt x="21171" y="693"/>
                    <a:pt x="21161" y="706"/>
                    <a:pt x="21153" y="706"/>
                  </a:cubicBezTo>
                  <a:cubicBezTo>
                    <a:pt x="21148" y="706"/>
                    <a:pt x="21144" y="701"/>
                    <a:pt x="21140" y="688"/>
                  </a:cubicBezTo>
                  <a:cubicBezTo>
                    <a:pt x="21136" y="687"/>
                    <a:pt x="21131" y="686"/>
                    <a:pt x="21127" y="686"/>
                  </a:cubicBezTo>
                  <a:cubicBezTo>
                    <a:pt x="21110" y="686"/>
                    <a:pt x="21091" y="700"/>
                    <a:pt x="21043" y="743"/>
                  </a:cubicBezTo>
                  <a:cubicBezTo>
                    <a:pt x="21036" y="774"/>
                    <a:pt x="21027" y="784"/>
                    <a:pt x="21018" y="784"/>
                  </a:cubicBezTo>
                  <a:cubicBezTo>
                    <a:pt x="21000" y="784"/>
                    <a:pt x="20980" y="743"/>
                    <a:pt x="20955" y="743"/>
                  </a:cubicBezTo>
                  <a:cubicBezTo>
                    <a:pt x="20942" y="743"/>
                    <a:pt x="20928" y="754"/>
                    <a:pt x="20912" y="786"/>
                  </a:cubicBezTo>
                  <a:cubicBezTo>
                    <a:pt x="20895" y="795"/>
                    <a:pt x="20876" y="798"/>
                    <a:pt x="20856" y="798"/>
                  </a:cubicBezTo>
                  <a:cubicBezTo>
                    <a:pt x="20805" y="798"/>
                    <a:pt x="20744" y="776"/>
                    <a:pt x="20672" y="747"/>
                  </a:cubicBezTo>
                  <a:cubicBezTo>
                    <a:pt x="20631" y="744"/>
                    <a:pt x="20596" y="743"/>
                    <a:pt x="20565" y="743"/>
                  </a:cubicBezTo>
                  <a:cubicBezTo>
                    <a:pt x="20565" y="736"/>
                    <a:pt x="20561" y="727"/>
                    <a:pt x="20554" y="727"/>
                  </a:cubicBezTo>
                  <a:cubicBezTo>
                    <a:pt x="20550" y="727"/>
                    <a:pt x="20544" y="731"/>
                    <a:pt x="20537" y="743"/>
                  </a:cubicBezTo>
                  <a:lnTo>
                    <a:pt x="20536" y="743"/>
                  </a:lnTo>
                  <a:lnTo>
                    <a:pt x="20536" y="746"/>
                  </a:lnTo>
                  <a:cubicBezTo>
                    <a:pt x="20512" y="747"/>
                    <a:pt x="20487" y="752"/>
                    <a:pt x="20465" y="760"/>
                  </a:cubicBezTo>
                  <a:cubicBezTo>
                    <a:pt x="20460" y="760"/>
                    <a:pt x="20456" y="761"/>
                    <a:pt x="20451" y="761"/>
                  </a:cubicBezTo>
                  <a:cubicBezTo>
                    <a:pt x="20443" y="761"/>
                    <a:pt x="20433" y="759"/>
                    <a:pt x="20424" y="756"/>
                  </a:cubicBezTo>
                  <a:cubicBezTo>
                    <a:pt x="20419" y="764"/>
                    <a:pt x="20413" y="768"/>
                    <a:pt x="20406" y="768"/>
                  </a:cubicBezTo>
                  <a:cubicBezTo>
                    <a:pt x="20351" y="768"/>
                    <a:pt x="20233" y="522"/>
                    <a:pt x="20159" y="522"/>
                  </a:cubicBezTo>
                  <a:cubicBezTo>
                    <a:pt x="20153" y="522"/>
                    <a:pt x="20147" y="524"/>
                    <a:pt x="20141" y="528"/>
                  </a:cubicBezTo>
                  <a:cubicBezTo>
                    <a:pt x="20116" y="532"/>
                    <a:pt x="20088" y="586"/>
                    <a:pt x="20058" y="586"/>
                  </a:cubicBezTo>
                  <a:cubicBezTo>
                    <a:pt x="20041" y="586"/>
                    <a:pt x="20023" y="569"/>
                    <a:pt x="20005" y="518"/>
                  </a:cubicBezTo>
                  <a:cubicBezTo>
                    <a:pt x="19996" y="513"/>
                    <a:pt x="19986" y="511"/>
                    <a:pt x="19976" y="511"/>
                  </a:cubicBezTo>
                  <a:cubicBezTo>
                    <a:pt x="19951" y="511"/>
                    <a:pt x="19924" y="523"/>
                    <a:pt x="19895" y="523"/>
                  </a:cubicBezTo>
                  <a:cubicBezTo>
                    <a:pt x="19873" y="523"/>
                    <a:pt x="19850" y="516"/>
                    <a:pt x="19826" y="492"/>
                  </a:cubicBezTo>
                  <a:cubicBezTo>
                    <a:pt x="19817" y="482"/>
                    <a:pt x="19809" y="478"/>
                    <a:pt x="19801" y="478"/>
                  </a:cubicBezTo>
                  <a:cubicBezTo>
                    <a:pt x="19770" y="478"/>
                    <a:pt x="19743" y="539"/>
                    <a:pt x="19722" y="539"/>
                  </a:cubicBezTo>
                  <a:cubicBezTo>
                    <a:pt x="19716" y="539"/>
                    <a:pt x="19711" y="535"/>
                    <a:pt x="19706" y="524"/>
                  </a:cubicBezTo>
                  <a:cubicBezTo>
                    <a:pt x="19684" y="495"/>
                    <a:pt x="19668" y="467"/>
                    <a:pt x="19655" y="467"/>
                  </a:cubicBezTo>
                  <a:cubicBezTo>
                    <a:pt x="19651" y="467"/>
                    <a:pt x="19647" y="470"/>
                    <a:pt x="19644" y="477"/>
                  </a:cubicBezTo>
                  <a:cubicBezTo>
                    <a:pt x="19623" y="472"/>
                    <a:pt x="19617" y="461"/>
                    <a:pt x="19613" y="461"/>
                  </a:cubicBezTo>
                  <a:cubicBezTo>
                    <a:pt x="19611" y="461"/>
                    <a:pt x="19611" y="461"/>
                    <a:pt x="19610" y="463"/>
                  </a:cubicBezTo>
                  <a:cubicBezTo>
                    <a:pt x="19608" y="456"/>
                    <a:pt x="19607" y="454"/>
                    <a:pt x="19606" y="454"/>
                  </a:cubicBezTo>
                  <a:cubicBezTo>
                    <a:pt x="19600" y="454"/>
                    <a:pt x="19589" y="489"/>
                    <a:pt x="19559" y="491"/>
                  </a:cubicBezTo>
                  <a:cubicBezTo>
                    <a:pt x="19547" y="464"/>
                    <a:pt x="19531" y="421"/>
                    <a:pt x="19511" y="421"/>
                  </a:cubicBezTo>
                  <a:cubicBezTo>
                    <a:pt x="19501" y="421"/>
                    <a:pt x="19490" y="431"/>
                    <a:pt x="19477" y="458"/>
                  </a:cubicBezTo>
                  <a:cubicBezTo>
                    <a:pt x="19457" y="454"/>
                    <a:pt x="19434" y="447"/>
                    <a:pt x="19407" y="447"/>
                  </a:cubicBezTo>
                  <a:cubicBezTo>
                    <a:pt x="19385" y="447"/>
                    <a:pt x="19359" y="452"/>
                    <a:pt x="19331" y="468"/>
                  </a:cubicBezTo>
                  <a:cubicBezTo>
                    <a:pt x="19274" y="431"/>
                    <a:pt x="19231" y="415"/>
                    <a:pt x="19197" y="415"/>
                  </a:cubicBezTo>
                  <a:cubicBezTo>
                    <a:pt x="19158" y="415"/>
                    <a:pt x="19132" y="438"/>
                    <a:pt x="19116" y="477"/>
                  </a:cubicBezTo>
                  <a:cubicBezTo>
                    <a:pt x="19112" y="486"/>
                    <a:pt x="19111" y="487"/>
                    <a:pt x="19108" y="494"/>
                  </a:cubicBezTo>
                  <a:cubicBezTo>
                    <a:pt x="19111" y="505"/>
                    <a:pt x="19112" y="518"/>
                    <a:pt x="19104" y="524"/>
                  </a:cubicBezTo>
                  <a:cubicBezTo>
                    <a:pt x="19102" y="534"/>
                    <a:pt x="19099" y="538"/>
                    <a:pt x="19094" y="538"/>
                  </a:cubicBezTo>
                  <a:cubicBezTo>
                    <a:pt x="19076" y="538"/>
                    <a:pt x="19038" y="459"/>
                    <a:pt x="18967" y="459"/>
                  </a:cubicBezTo>
                  <a:cubicBezTo>
                    <a:pt x="18965" y="459"/>
                    <a:pt x="18962" y="459"/>
                    <a:pt x="18959" y="459"/>
                  </a:cubicBezTo>
                  <a:cubicBezTo>
                    <a:pt x="18878" y="485"/>
                    <a:pt x="18832" y="517"/>
                    <a:pt x="18809" y="517"/>
                  </a:cubicBezTo>
                  <a:cubicBezTo>
                    <a:pt x="18805" y="517"/>
                    <a:pt x="18803" y="517"/>
                    <a:pt x="18800" y="515"/>
                  </a:cubicBezTo>
                  <a:cubicBezTo>
                    <a:pt x="18787" y="512"/>
                    <a:pt x="18787" y="482"/>
                    <a:pt x="18794" y="482"/>
                  </a:cubicBezTo>
                  <a:lnTo>
                    <a:pt x="18794" y="482"/>
                  </a:lnTo>
                  <a:cubicBezTo>
                    <a:pt x="18797" y="482"/>
                    <a:pt x="18801" y="487"/>
                    <a:pt x="18805" y="500"/>
                  </a:cubicBezTo>
                  <a:cubicBezTo>
                    <a:pt x="18814" y="486"/>
                    <a:pt x="18825" y="482"/>
                    <a:pt x="18835" y="482"/>
                  </a:cubicBezTo>
                  <a:cubicBezTo>
                    <a:pt x="18846" y="482"/>
                    <a:pt x="18856" y="486"/>
                    <a:pt x="18860" y="486"/>
                  </a:cubicBezTo>
                  <a:cubicBezTo>
                    <a:pt x="18866" y="486"/>
                    <a:pt x="18862" y="478"/>
                    <a:pt x="18837" y="436"/>
                  </a:cubicBezTo>
                  <a:cubicBezTo>
                    <a:pt x="18825" y="429"/>
                    <a:pt x="18813" y="427"/>
                    <a:pt x="18801" y="427"/>
                  </a:cubicBezTo>
                  <a:cubicBezTo>
                    <a:pt x="18783" y="427"/>
                    <a:pt x="18765" y="432"/>
                    <a:pt x="18746" y="432"/>
                  </a:cubicBezTo>
                  <a:cubicBezTo>
                    <a:pt x="18732" y="432"/>
                    <a:pt x="18718" y="430"/>
                    <a:pt x="18704" y="422"/>
                  </a:cubicBezTo>
                  <a:cubicBezTo>
                    <a:pt x="18653" y="498"/>
                    <a:pt x="18593" y="529"/>
                    <a:pt x="18515" y="538"/>
                  </a:cubicBezTo>
                  <a:cubicBezTo>
                    <a:pt x="18510" y="540"/>
                    <a:pt x="18505" y="541"/>
                    <a:pt x="18500" y="541"/>
                  </a:cubicBezTo>
                  <a:cubicBezTo>
                    <a:pt x="18470" y="541"/>
                    <a:pt x="18438" y="515"/>
                    <a:pt x="18403" y="515"/>
                  </a:cubicBezTo>
                  <a:cubicBezTo>
                    <a:pt x="18396" y="515"/>
                    <a:pt x="18390" y="516"/>
                    <a:pt x="18383" y="518"/>
                  </a:cubicBezTo>
                  <a:cubicBezTo>
                    <a:pt x="18382" y="518"/>
                    <a:pt x="18381" y="518"/>
                    <a:pt x="18380" y="518"/>
                  </a:cubicBezTo>
                  <a:cubicBezTo>
                    <a:pt x="18329" y="518"/>
                    <a:pt x="18240" y="255"/>
                    <a:pt x="18179" y="235"/>
                  </a:cubicBezTo>
                  <a:cubicBezTo>
                    <a:pt x="18117" y="255"/>
                    <a:pt x="18076" y="271"/>
                    <a:pt x="18047" y="351"/>
                  </a:cubicBezTo>
                  <a:cubicBezTo>
                    <a:pt x="18033" y="342"/>
                    <a:pt x="18023" y="335"/>
                    <a:pt x="18014" y="335"/>
                  </a:cubicBezTo>
                  <a:cubicBezTo>
                    <a:pt x="18004" y="335"/>
                    <a:pt x="17997" y="344"/>
                    <a:pt x="17991" y="368"/>
                  </a:cubicBezTo>
                  <a:cubicBezTo>
                    <a:pt x="17976" y="367"/>
                    <a:pt x="17969" y="334"/>
                    <a:pt x="17953" y="334"/>
                  </a:cubicBezTo>
                  <a:cubicBezTo>
                    <a:pt x="17943" y="334"/>
                    <a:pt x="17931" y="345"/>
                    <a:pt x="17912" y="380"/>
                  </a:cubicBezTo>
                  <a:cubicBezTo>
                    <a:pt x="17887" y="421"/>
                    <a:pt x="17850" y="412"/>
                    <a:pt x="17794" y="421"/>
                  </a:cubicBezTo>
                  <a:cubicBezTo>
                    <a:pt x="17771" y="400"/>
                    <a:pt x="17741" y="388"/>
                    <a:pt x="17711" y="388"/>
                  </a:cubicBezTo>
                  <a:cubicBezTo>
                    <a:pt x="17706" y="388"/>
                    <a:pt x="17700" y="389"/>
                    <a:pt x="17695" y="389"/>
                  </a:cubicBezTo>
                  <a:cubicBezTo>
                    <a:pt x="17655" y="394"/>
                    <a:pt x="17611" y="386"/>
                    <a:pt x="17558" y="459"/>
                  </a:cubicBezTo>
                  <a:cubicBezTo>
                    <a:pt x="17543" y="470"/>
                    <a:pt x="17528" y="473"/>
                    <a:pt x="17514" y="473"/>
                  </a:cubicBezTo>
                  <a:cubicBezTo>
                    <a:pt x="17497" y="473"/>
                    <a:pt x="17481" y="469"/>
                    <a:pt x="17466" y="469"/>
                  </a:cubicBezTo>
                  <a:cubicBezTo>
                    <a:pt x="17451" y="469"/>
                    <a:pt x="17437" y="473"/>
                    <a:pt x="17424" y="489"/>
                  </a:cubicBezTo>
                  <a:cubicBezTo>
                    <a:pt x="17394" y="489"/>
                    <a:pt x="17368" y="476"/>
                    <a:pt x="17345" y="476"/>
                  </a:cubicBezTo>
                  <a:cubicBezTo>
                    <a:pt x="17338" y="476"/>
                    <a:pt x="17332" y="477"/>
                    <a:pt x="17326" y="480"/>
                  </a:cubicBezTo>
                  <a:cubicBezTo>
                    <a:pt x="17302" y="456"/>
                    <a:pt x="17283" y="449"/>
                    <a:pt x="17267" y="449"/>
                  </a:cubicBezTo>
                  <a:cubicBezTo>
                    <a:pt x="17248" y="449"/>
                    <a:pt x="17234" y="459"/>
                    <a:pt x="17224" y="459"/>
                  </a:cubicBezTo>
                  <a:cubicBezTo>
                    <a:pt x="17222" y="459"/>
                    <a:pt x="17221" y="458"/>
                    <a:pt x="17220" y="458"/>
                  </a:cubicBezTo>
                  <a:cubicBezTo>
                    <a:pt x="17199" y="449"/>
                    <a:pt x="17202" y="404"/>
                    <a:pt x="17203" y="404"/>
                  </a:cubicBezTo>
                  <a:lnTo>
                    <a:pt x="17203" y="404"/>
                  </a:lnTo>
                  <a:cubicBezTo>
                    <a:pt x="17203" y="404"/>
                    <a:pt x="17203" y="405"/>
                    <a:pt x="17203" y="406"/>
                  </a:cubicBezTo>
                  <a:cubicBezTo>
                    <a:pt x="17204" y="400"/>
                    <a:pt x="17205" y="398"/>
                    <a:pt x="17207" y="398"/>
                  </a:cubicBezTo>
                  <a:cubicBezTo>
                    <a:pt x="17210" y="398"/>
                    <a:pt x="17216" y="419"/>
                    <a:pt x="17223" y="419"/>
                  </a:cubicBezTo>
                  <a:cubicBezTo>
                    <a:pt x="17228" y="419"/>
                    <a:pt x="17233" y="409"/>
                    <a:pt x="17239" y="378"/>
                  </a:cubicBezTo>
                  <a:cubicBezTo>
                    <a:pt x="17271" y="373"/>
                    <a:pt x="17313" y="370"/>
                    <a:pt x="17313" y="310"/>
                  </a:cubicBezTo>
                  <a:cubicBezTo>
                    <a:pt x="17313" y="304"/>
                    <a:pt x="17312" y="301"/>
                    <a:pt x="17310" y="301"/>
                  </a:cubicBezTo>
                  <a:cubicBezTo>
                    <a:pt x="17304" y="301"/>
                    <a:pt x="17286" y="341"/>
                    <a:pt x="17262" y="341"/>
                  </a:cubicBezTo>
                  <a:cubicBezTo>
                    <a:pt x="17259" y="341"/>
                    <a:pt x="17257" y="341"/>
                    <a:pt x="17254" y="340"/>
                  </a:cubicBezTo>
                  <a:cubicBezTo>
                    <a:pt x="17248" y="332"/>
                    <a:pt x="17241" y="329"/>
                    <a:pt x="17234" y="329"/>
                  </a:cubicBezTo>
                  <a:cubicBezTo>
                    <a:pt x="17202" y="329"/>
                    <a:pt x="17164" y="388"/>
                    <a:pt x="17126" y="408"/>
                  </a:cubicBezTo>
                  <a:cubicBezTo>
                    <a:pt x="17080" y="443"/>
                    <a:pt x="17033" y="444"/>
                    <a:pt x="16999" y="450"/>
                  </a:cubicBezTo>
                  <a:cubicBezTo>
                    <a:pt x="16993" y="445"/>
                    <a:pt x="16988" y="442"/>
                    <a:pt x="16983" y="442"/>
                  </a:cubicBezTo>
                  <a:cubicBezTo>
                    <a:pt x="16962" y="442"/>
                    <a:pt x="16947" y="489"/>
                    <a:pt x="16943" y="489"/>
                  </a:cubicBezTo>
                  <a:cubicBezTo>
                    <a:pt x="16942" y="489"/>
                    <a:pt x="16941" y="487"/>
                    <a:pt x="16941" y="483"/>
                  </a:cubicBezTo>
                  <a:lnTo>
                    <a:pt x="16941" y="483"/>
                  </a:lnTo>
                  <a:cubicBezTo>
                    <a:pt x="16941" y="498"/>
                    <a:pt x="16933" y="502"/>
                    <a:pt x="16921" y="502"/>
                  </a:cubicBezTo>
                  <a:cubicBezTo>
                    <a:pt x="16898" y="502"/>
                    <a:pt x="16859" y="487"/>
                    <a:pt x="16814" y="487"/>
                  </a:cubicBezTo>
                  <a:cubicBezTo>
                    <a:pt x="16810" y="487"/>
                    <a:pt x="16806" y="487"/>
                    <a:pt x="16801" y="487"/>
                  </a:cubicBezTo>
                  <a:cubicBezTo>
                    <a:pt x="16799" y="488"/>
                    <a:pt x="16797" y="489"/>
                    <a:pt x="16795" y="489"/>
                  </a:cubicBezTo>
                  <a:cubicBezTo>
                    <a:pt x="16763" y="489"/>
                    <a:pt x="16757" y="355"/>
                    <a:pt x="16722" y="355"/>
                  </a:cubicBezTo>
                  <a:cubicBezTo>
                    <a:pt x="16721" y="355"/>
                    <a:pt x="16721" y="355"/>
                    <a:pt x="16720" y="355"/>
                  </a:cubicBezTo>
                  <a:cubicBezTo>
                    <a:pt x="16696" y="363"/>
                    <a:pt x="16672" y="379"/>
                    <a:pt x="16651" y="379"/>
                  </a:cubicBezTo>
                  <a:cubicBezTo>
                    <a:pt x="16636" y="379"/>
                    <a:pt x="16622" y="371"/>
                    <a:pt x="16609" y="349"/>
                  </a:cubicBezTo>
                  <a:cubicBezTo>
                    <a:pt x="16590" y="380"/>
                    <a:pt x="16574" y="389"/>
                    <a:pt x="16558" y="389"/>
                  </a:cubicBezTo>
                  <a:cubicBezTo>
                    <a:pt x="16539" y="389"/>
                    <a:pt x="16519" y="376"/>
                    <a:pt x="16493" y="373"/>
                  </a:cubicBezTo>
                  <a:cubicBezTo>
                    <a:pt x="16469" y="396"/>
                    <a:pt x="16440" y="377"/>
                    <a:pt x="16402" y="411"/>
                  </a:cubicBezTo>
                  <a:cubicBezTo>
                    <a:pt x="16399" y="412"/>
                    <a:pt x="16397" y="413"/>
                    <a:pt x="16395" y="413"/>
                  </a:cubicBezTo>
                  <a:cubicBezTo>
                    <a:pt x="16372" y="413"/>
                    <a:pt x="16423" y="310"/>
                    <a:pt x="16367" y="293"/>
                  </a:cubicBezTo>
                  <a:cubicBezTo>
                    <a:pt x="16358" y="287"/>
                    <a:pt x="16349" y="285"/>
                    <a:pt x="16339" y="285"/>
                  </a:cubicBezTo>
                  <a:cubicBezTo>
                    <a:pt x="16300" y="285"/>
                    <a:pt x="16256" y="319"/>
                    <a:pt x="16206" y="319"/>
                  </a:cubicBezTo>
                  <a:cubicBezTo>
                    <a:pt x="16186" y="319"/>
                    <a:pt x="16164" y="314"/>
                    <a:pt x="16142" y="298"/>
                  </a:cubicBezTo>
                  <a:cubicBezTo>
                    <a:pt x="16113" y="291"/>
                    <a:pt x="16083" y="287"/>
                    <a:pt x="16053" y="287"/>
                  </a:cubicBezTo>
                  <a:cubicBezTo>
                    <a:pt x="16032" y="287"/>
                    <a:pt x="16012" y="289"/>
                    <a:pt x="15991" y="293"/>
                  </a:cubicBezTo>
                  <a:cubicBezTo>
                    <a:pt x="15936" y="300"/>
                    <a:pt x="15876" y="313"/>
                    <a:pt x="15811" y="321"/>
                  </a:cubicBezTo>
                  <a:cubicBezTo>
                    <a:pt x="15795" y="327"/>
                    <a:pt x="15779" y="329"/>
                    <a:pt x="15764" y="329"/>
                  </a:cubicBezTo>
                  <a:cubicBezTo>
                    <a:pt x="15743" y="329"/>
                    <a:pt x="15723" y="326"/>
                    <a:pt x="15705" y="326"/>
                  </a:cubicBezTo>
                  <a:cubicBezTo>
                    <a:pt x="15697" y="326"/>
                    <a:pt x="15689" y="326"/>
                    <a:pt x="15682" y="328"/>
                  </a:cubicBezTo>
                  <a:cubicBezTo>
                    <a:pt x="15670" y="308"/>
                    <a:pt x="15658" y="302"/>
                    <a:pt x="15647" y="302"/>
                  </a:cubicBezTo>
                  <a:cubicBezTo>
                    <a:pt x="15630" y="302"/>
                    <a:pt x="15614" y="316"/>
                    <a:pt x="15600" y="316"/>
                  </a:cubicBezTo>
                  <a:cubicBezTo>
                    <a:pt x="15595" y="316"/>
                    <a:pt x="15590" y="314"/>
                    <a:pt x="15585" y="309"/>
                  </a:cubicBezTo>
                  <a:cubicBezTo>
                    <a:pt x="15550" y="301"/>
                    <a:pt x="15523" y="268"/>
                    <a:pt x="15502" y="268"/>
                  </a:cubicBezTo>
                  <a:cubicBezTo>
                    <a:pt x="15491" y="268"/>
                    <a:pt x="15482" y="278"/>
                    <a:pt x="15474" y="305"/>
                  </a:cubicBezTo>
                  <a:cubicBezTo>
                    <a:pt x="15451" y="335"/>
                    <a:pt x="15444" y="352"/>
                    <a:pt x="15445" y="356"/>
                  </a:cubicBezTo>
                  <a:lnTo>
                    <a:pt x="15398" y="356"/>
                  </a:lnTo>
                  <a:cubicBezTo>
                    <a:pt x="15376" y="329"/>
                    <a:pt x="15356" y="304"/>
                    <a:pt x="15337" y="304"/>
                  </a:cubicBezTo>
                  <a:cubicBezTo>
                    <a:pt x="15326" y="304"/>
                    <a:pt x="15316" y="311"/>
                    <a:pt x="15306" y="331"/>
                  </a:cubicBezTo>
                  <a:cubicBezTo>
                    <a:pt x="15303" y="329"/>
                    <a:pt x="15300" y="328"/>
                    <a:pt x="15297" y="328"/>
                  </a:cubicBezTo>
                  <a:cubicBezTo>
                    <a:pt x="15278" y="328"/>
                    <a:pt x="15259" y="373"/>
                    <a:pt x="15242" y="373"/>
                  </a:cubicBezTo>
                  <a:cubicBezTo>
                    <a:pt x="15239" y="373"/>
                    <a:pt x="15237" y="372"/>
                    <a:pt x="15234" y="369"/>
                  </a:cubicBezTo>
                  <a:cubicBezTo>
                    <a:pt x="15192" y="400"/>
                    <a:pt x="15160" y="428"/>
                    <a:pt x="15133" y="428"/>
                  </a:cubicBezTo>
                  <a:cubicBezTo>
                    <a:pt x="15113" y="428"/>
                    <a:pt x="15095" y="414"/>
                    <a:pt x="15077" y="375"/>
                  </a:cubicBezTo>
                  <a:cubicBezTo>
                    <a:pt x="15063" y="380"/>
                    <a:pt x="15049" y="382"/>
                    <a:pt x="15035" y="382"/>
                  </a:cubicBezTo>
                  <a:cubicBezTo>
                    <a:pt x="15005" y="382"/>
                    <a:pt x="14972" y="375"/>
                    <a:pt x="14926" y="375"/>
                  </a:cubicBezTo>
                  <a:cubicBezTo>
                    <a:pt x="14908" y="403"/>
                    <a:pt x="14888" y="422"/>
                    <a:pt x="14866" y="422"/>
                  </a:cubicBezTo>
                  <a:cubicBezTo>
                    <a:pt x="14846" y="422"/>
                    <a:pt x="14824" y="407"/>
                    <a:pt x="14800" y="369"/>
                  </a:cubicBezTo>
                  <a:cubicBezTo>
                    <a:pt x="14778" y="393"/>
                    <a:pt x="14755" y="401"/>
                    <a:pt x="14730" y="401"/>
                  </a:cubicBezTo>
                  <a:cubicBezTo>
                    <a:pt x="14696" y="401"/>
                    <a:pt x="14658" y="387"/>
                    <a:pt x="14614" y="383"/>
                  </a:cubicBezTo>
                  <a:cubicBezTo>
                    <a:pt x="14594" y="386"/>
                    <a:pt x="14575" y="388"/>
                    <a:pt x="14557" y="388"/>
                  </a:cubicBezTo>
                  <a:cubicBezTo>
                    <a:pt x="14495" y="388"/>
                    <a:pt x="14445" y="372"/>
                    <a:pt x="14406" y="372"/>
                  </a:cubicBezTo>
                  <a:cubicBezTo>
                    <a:pt x="14381" y="372"/>
                    <a:pt x="14360" y="378"/>
                    <a:pt x="14343" y="400"/>
                  </a:cubicBezTo>
                  <a:cubicBezTo>
                    <a:pt x="14328" y="405"/>
                    <a:pt x="14313" y="407"/>
                    <a:pt x="14297" y="408"/>
                  </a:cubicBezTo>
                  <a:cubicBezTo>
                    <a:pt x="14311" y="428"/>
                    <a:pt x="14323" y="456"/>
                    <a:pt x="14324" y="456"/>
                  </a:cubicBezTo>
                  <a:cubicBezTo>
                    <a:pt x="14324" y="456"/>
                    <a:pt x="14324" y="456"/>
                    <a:pt x="14324" y="456"/>
                  </a:cubicBezTo>
                  <a:lnTo>
                    <a:pt x="14324" y="456"/>
                  </a:lnTo>
                  <a:cubicBezTo>
                    <a:pt x="14324" y="470"/>
                    <a:pt x="14324" y="482"/>
                    <a:pt x="14310" y="482"/>
                  </a:cubicBezTo>
                  <a:cubicBezTo>
                    <a:pt x="14301" y="482"/>
                    <a:pt x="14285" y="476"/>
                    <a:pt x="14258" y="461"/>
                  </a:cubicBezTo>
                  <a:cubicBezTo>
                    <a:pt x="14258" y="461"/>
                    <a:pt x="14257" y="461"/>
                    <a:pt x="14257" y="461"/>
                  </a:cubicBezTo>
                  <a:cubicBezTo>
                    <a:pt x="14244" y="461"/>
                    <a:pt x="14228" y="426"/>
                    <a:pt x="14208" y="426"/>
                  </a:cubicBezTo>
                  <a:cubicBezTo>
                    <a:pt x="14204" y="426"/>
                    <a:pt x="14199" y="427"/>
                    <a:pt x="14194" y="431"/>
                  </a:cubicBezTo>
                  <a:cubicBezTo>
                    <a:pt x="14181" y="494"/>
                    <a:pt x="14165" y="515"/>
                    <a:pt x="14149" y="515"/>
                  </a:cubicBezTo>
                  <a:cubicBezTo>
                    <a:pt x="14133" y="515"/>
                    <a:pt x="14117" y="496"/>
                    <a:pt x="14099" y="478"/>
                  </a:cubicBezTo>
                  <a:cubicBezTo>
                    <a:pt x="14075" y="490"/>
                    <a:pt x="14048" y="495"/>
                    <a:pt x="14019" y="495"/>
                  </a:cubicBezTo>
                  <a:cubicBezTo>
                    <a:pt x="14002" y="495"/>
                    <a:pt x="13984" y="493"/>
                    <a:pt x="13965" y="490"/>
                  </a:cubicBezTo>
                  <a:cubicBezTo>
                    <a:pt x="13954" y="482"/>
                    <a:pt x="13943" y="479"/>
                    <a:pt x="13931" y="479"/>
                  </a:cubicBezTo>
                  <a:cubicBezTo>
                    <a:pt x="13898" y="479"/>
                    <a:pt x="13862" y="502"/>
                    <a:pt x="13823" y="502"/>
                  </a:cubicBezTo>
                  <a:cubicBezTo>
                    <a:pt x="13812" y="502"/>
                    <a:pt x="13800" y="500"/>
                    <a:pt x="13788" y="495"/>
                  </a:cubicBezTo>
                  <a:cubicBezTo>
                    <a:pt x="13786" y="495"/>
                    <a:pt x="13784" y="495"/>
                    <a:pt x="13782" y="495"/>
                  </a:cubicBezTo>
                  <a:cubicBezTo>
                    <a:pt x="13760" y="495"/>
                    <a:pt x="13740" y="493"/>
                    <a:pt x="13721" y="493"/>
                  </a:cubicBezTo>
                  <a:cubicBezTo>
                    <a:pt x="13686" y="493"/>
                    <a:pt x="13657" y="500"/>
                    <a:pt x="13633" y="542"/>
                  </a:cubicBezTo>
                  <a:cubicBezTo>
                    <a:pt x="13629" y="539"/>
                    <a:pt x="13625" y="538"/>
                    <a:pt x="13620" y="538"/>
                  </a:cubicBezTo>
                  <a:cubicBezTo>
                    <a:pt x="13610" y="538"/>
                    <a:pt x="13599" y="545"/>
                    <a:pt x="13591" y="551"/>
                  </a:cubicBezTo>
                  <a:lnTo>
                    <a:pt x="13591" y="541"/>
                  </a:lnTo>
                  <a:cubicBezTo>
                    <a:pt x="13591" y="545"/>
                    <a:pt x="13590" y="548"/>
                    <a:pt x="13589" y="551"/>
                  </a:cubicBezTo>
                  <a:lnTo>
                    <a:pt x="13584" y="551"/>
                  </a:lnTo>
                  <a:lnTo>
                    <a:pt x="13584" y="554"/>
                  </a:lnTo>
                  <a:lnTo>
                    <a:pt x="13581" y="554"/>
                  </a:lnTo>
                  <a:cubicBezTo>
                    <a:pt x="13580" y="547"/>
                    <a:pt x="13577" y="542"/>
                    <a:pt x="13573" y="537"/>
                  </a:cubicBezTo>
                  <a:cubicBezTo>
                    <a:pt x="13572" y="538"/>
                    <a:pt x="13571" y="540"/>
                    <a:pt x="13570" y="540"/>
                  </a:cubicBezTo>
                  <a:lnTo>
                    <a:pt x="13567" y="540"/>
                  </a:lnTo>
                  <a:cubicBezTo>
                    <a:pt x="13567" y="537"/>
                    <a:pt x="13566" y="536"/>
                    <a:pt x="13564" y="534"/>
                  </a:cubicBezTo>
                  <a:lnTo>
                    <a:pt x="13564" y="517"/>
                  </a:lnTo>
                  <a:lnTo>
                    <a:pt x="13557" y="517"/>
                  </a:lnTo>
                  <a:cubicBezTo>
                    <a:pt x="13554" y="513"/>
                    <a:pt x="13553" y="509"/>
                    <a:pt x="13552" y="505"/>
                  </a:cubicBezTo>
                  <a:cubicBezTo>
                    <a:pt x="13550" y="510"/>
                    <a:pt x="13549" y="513"/>
                    <a:pt x="13549" y="517"/>
                  </a:cubicBezTo>
                  <a:cubicBezTo>
                    <a:pt x="13548" y="516"/>
                    <a:pt x="13547" y="516"/>
                    <a:pt x="13546" y="516"/>
                  </a:cubicBezTo>
                  <a:cubicBezTo>
                    <a:pt x="13545" y="516"/>
                    <a:pt x="13544" y="516"/>
                    <a:pt x="13543" y="518"/>
                  </a:cubicBezTo>
                  <a:cubicBezTo>
                    <a:pt x="13531" y="496"/>
                    <a:pt x="13517" y="478"/>
                    <a:pt x="13501" y="462"/>
                  </a:cubicBezTo>
                  <a:cubicBezTo>
                    <a:pt x="13469" y="455"/>
                    <a:pt x="13445" y="452"/>
                    <a:pt x="13425" y="452"/>
                  </a:cubicBezTo>
                  <a:cubicBezTo>
                    <a:pt x="13386" y="452"/>
                    <a:pt x="13368" y="462"/>
                    <a:pt x="13356" y="462"/>
                  </a:cubicBezTo>
                  <a:cubicBezTo>
                    <a:pt x="13347" y="462"/>
                    <a:pt x="13342" y="456"/>
                    <a:pt x="13335" y="434"/>
                  </a:cubicBezTo>
                  <a:cubicBezTo>
                    <a:pt x="13332" y="402"/>
                    <a:pt x="13328" y="393"/>
                    <a:pt x="13323" y="393"/>
                  </a:cubicBezTo>
                  <a:cubicBezTo>
                    <a:pt x="13315" y="393"/>
                    <a:pt x="13303" y="412"/>
                    <a:pt x="13287" y="412"/>
                  </a:cubicBezTo>
                  <a:cubicBezTo>
                    <a:pt x="13282" y="412"/>
                    <a:pt x="13276" y="410"/>
                    <a:pt x="13269" y="405"/>
                  </a:cubicBezTo>
                  <a:cubicBezTo>
                    <a:pt x="13255" y="399"/>
                    <a:pt x="13237" y="368"/>
                    <a:pt x="13215" y="368"/>
                  </a:cubicBezTo>
                  <a:cubicBezTo>
                    <a:pt x="13205" y="368"/>
                    <a:pt x="13196" y="373"/>
                    <a:pt x="13185" y="388"/>
                  </a:cubicBezTo>
                  <a:cubicBezTo>
                    <a:pt x="13182" y="391"/>
                    <a:pt x="13179" y="392"/>
                    <a:pt x="13175" y="392"/>
                  </a:cubicBezTo>
                  <a:cubicBezTo>
                    <a:pt x="13148" y="392"/>
                    <a:pt x="13117" y="319"/>
                    <a:pt x="13079" y="319"/>
                  </a:cubicBezTo>
                  <a:cubicBezTo>
                    <a:pt x="13069" y="319"/>
                    <a:pt x="13059" y="324"/>
                    <a:pt x="13048" y="336"/>
                  </a:cubicBezTo>
                  <a:cubicBezTo>
                    <a:pt x="12998" y="308"/>
                    <a:pt x="12957" y="297"/>
                    <a:pt x="12923" y="297"/>
                  </a:cubicBezTo>
                  <a:cubicBezTo>
                    <a:pt x="12905" y="297"/>
                    <a:pt x="12888" y="300"/>
                    <a:pt x="12874" y="305"/>
                  </a:cubicBezTo>
                  <a:cubicBezTo>
                    <a:pt x="12844" y="301"/>
                    <a:pt x="12821" y="281"/>
                    <a:pt x="12803" y="281"/>
                  </a:cubicBezTo>
                  <a:cubicBezTo>
                    <a:pt x="12794" y="281"/>
                    <a:pt x="12786" y="285"/>
                    <a:pt x="12779" y="298"/>
                  </a:cubicBezTo>
                  <a:cubicBezTo>
                    <a:pt x="12775" y="297"/>
                    <a:pt x="12772" y="297"/>
                    <a:pt x="12768" y="297"/>
                  </a:cubicBezTo>
                  <a:cubicBezTo>
                    <a:pt x="12732" y="297"/>
                    <a:pt x="12716" y="315"/>
                    <a:pt x="12684" y="365"/>
                  </a:cubicBezTo>
                  <a:cubicBezTo>
                    <a:pt x="12678" y="393"/>
                    <a:pt x="12671" y="401"/>
                    <a:pt x="12664" y="401"/>
                  </a:cubicBezTo>
                  <a:cubicBezTo>
                    <a:pt x="12655" y="401"/>
                    <a:pt x="12644" y="387"/>
                    <a:pt x="12632" y="387"/>
                  </a:cubicBezTo>
                  <a:cubicBezTo>
                    <a:pt x="12625" y="387"/>
                    <a:pt x="12617" y="392"/>
                    <a:pt x="12609" y="406"/>
                  </a:cubicBezTo>
                  <a:cubicBezTo>
                    <a:pt x="12604" y="404"/>
                    <a:pt x="12599" y="403"/>
                    <a:pt x="12594" y="403"/>
                  </a:cubicBezTo>
                  <a:cubicBezTo>
                    <a:pt x="12562" y="403"/>
                    <a:pt x="12522" y="431"/>
                    <a:pt x="12469" y="434"/>
                  </a:cubicBezTo>
                  <a:cubicBezTo>
                    <a:pt x="12378" y="427"/>
                    <a:pt x="12332" y="420"/>
                    <a:pt x="12311" y="420"/>
                  </a:cubicBezTo>
                  <a:cubicBezTo>
                    <a:pt x="12289" y="420"/>
                    <a:pt x="12294" y="428"/>
                    <a:pt x="12304" y="452"/>
                  </a:cubicBezTo>
                  <a:cubicBezTo>
                    <a:pt x="12314" y="513"/>
                    <a:pt x="12331" y="539"/>
                    <a:pt x="12329" y="539"/>
                  </a:cubicBezTo>
                  <a:cubicBezTo>
                    <a:pt x="12327" y="539"/>
                    <a:pt x="12311" y="518"/>
                    <a:pt x="12263" y="482"/>
                  </a:cubicBezTo>
                  <a:cubicBezTo>
                    <a:pt x="12259" y="484"/>
                    <a:pt x="12256" y="484"/>
                    <a:pt x="12253" y="484"/>
                  </a:cubicBezTo>
                  <a:cubicBezTo>
                    <a:pt x="12194" y="484"/>
                    <a:pt x="12333" y="152"/>
                    <a:pt x="12391" y="64"/>
                  </a:cubicBezTo>
                  <a:lnTo>
                    <a:pt x="12367" y="64"/>
                  </a:lnTo>
                  <a:cubicBezTo>
                    <a:pt x="12363" y="62"/>
                    <a:pt x="12359" y="61"/>
                    <a:pt x="12355" y="61"/>
                  </a:cubicBezTo>
                  <a:cubicBezTo>
                    <a:pt x="12332" y="61"/>
                    <a:pt x="12300" y="83"/>
                    <a:pt x="12257" y="83"/>
                  </a:cubicBezTo>
                  <a:cubicBezTo>
                    <a:pt x="12241" y="83"/>
                    <a:pt x="12224" y="80"/>
                    <a:pt x="12206" y="73"/>
                  </a:cubicBezTo>
                  <a:cubicBezTo>
                    <a:pt x="12187" y="66"/>
                    <a:pt x="12171" y="63"/>
                    <a:pt x="12157" y="63"/>
                  </a:cubicBezTo>
                  <a:cubicBezTo>
                    <a:pt x="12102" y="63"/>
                    <a:pt x="12072" y="101"/>
                    <a:pt x="12052" y="101"/>
                  </a:cubicBezTo>
                  <a:cubicBezTo>
                    <a:pt x="12045" y="101"/>
                    <a:pt x="12040" y="97"/>
                    <a:pt x="12035" y="85"/>
                  </a:cubicBezTo>
                  <a:cubicBezTo>
                    <a:pt x="12025" y="89"/>
                    <a:pt x="12017" y="93"/>
                    <a:pt x="12007" y="93"/>
                  </a:cubicBezTo>
                  <a:cubicBezTo>
                    <a:pt x="11995" y="93"/>
                    <a:pt x="11978" y="88"/>
                    <a:pt x="11949" y="73"/>
                  </a:cubicBezTo>
                  <a:cubicBezTo>
                    <a:pt x="11929" y="72"/>
                    <a:pt x="11906" y="59"/>
                    <a:pt x="11874" y="59"/>
                  </a:cubicBezTo>
                  <a:cubicBezTo>
                    <a:pt x="11859" y="59"/>
                    <a:pt x="11843" y="62"/>
                    <a:pt x="11824" y="70"/>
                  </a:cubicBezTo>
                  <a:cubicBezTo>
                    <a:pt x="11811" y="60"/>
                    <a:pt x="11797" y="57"/>
                    <a:pt x="11781" y="57"/>
                  </a:cubicBezTo>
                  <a:cubicBezTo>
                    <a:pt x="11749" y="57"/>
                    <a:pt x="11711" y="72"/>
                    <a:pt x="11668" y="72"/>
                  </a:cubicBezTo>
                  <a:cubicBezTo>
                    <a:pt x="11643" y="72"/>
                    <a:pt x="11616" y="67"/>
                    <a:pt x="11587" y="51"/>
                  </a:cubicBezTo>
                  <a:cubicBezTo>
                    <a:pt x="11501" y="43"/>
                    <a:pt x="11441" y="43"/>
                    <a:pt x="11398" y="42"/>
                  </a:cubicBezTo>
                  <a:cubicBezTo>
                    <a:pt x="11392" y="47"/>
                    <a:pt x="11387" y="51"/>
                    <a:pt x="11380" y="57"/>
                  </a:cubicBezTo>
                  <a:cubicBezTo>
                    <a:pt x="11370" y="55"/>
                    <a:pt x="11359" y="53"/>
                    <a:pt x="11352" y="51"/>
                  </a:cubicBezTo>
                  <a:cubicBezTo>
                    <a:pt x="11364" y="51"/>
                    <a:pt x="11378" y="47"/>
                    <a:pt x="11390" y="41"/>
                  </a:cubicBezTo>
                  <a:lnTo>
                    <a:pt x="11390" y="41"/>
                  </a:lnTo>
                  <a:cubicBezTo>
                    <a:pt x="11386" y="41"/>
                    <a:pt x="11382" y="41"/>
                    <a:pt x="11378" y="41"/>
                  </a:cubicBezTo>
                  <a:cubicBezTo>
                    <a:pt x="11359" y="41"/>
                    <a:pt x="11340" y="39"/>
                    <a:pt x="11323" y="34"/>
                  </a:cubicBezTo>
                  <a:cubicBezTo>
                    <a:pt x="11314" y="27"/>
                    <a:pt x="11309" y="24"/>
                    <a:pt x="11306" y="24"/>
                  </a:cubicBezTo>
                  <a:cubicBezTo>
                    <a:pt x="11299" y="24"/>
                    <a:pt x="11309" y="43"/>
                    <a:pt x="11327" y="43"/>
                  </a:cubicBezTo>
                  <a:cubicBezTo>
                    <a:pt x="11327" y="43"/>
                    <a:pt x="11328" y="43"/>
                    <a:pt x="11329" y="43"/>
                  </a:cubicBezTo>
                  <a:cubicBezTo>
                    <a:pt x="11333" y="46"/>
                    <a:pt x="11338" y="48"/>
                    <a:pt x="11342" y="50"/>
                  </a:cubicBezTo>
                  <a:cubicBezTo>
                    <a:pt x="11331" y="48"/>
                    <a:pt x="11321" y="47"/>
                    <a:pt x="11314" y="47"/>
                  </a:cubicBezTo>
                  <a:cubicBezTo>
                    <a:pt x="11277" y="47"/>
                    <a:pt x="11276" y="62"/>
                    <a:pt x="11272" y="69"/>
                  </a:cubicBezTo>
                  <a:cubicBezTo>
                    <a:pt x="11272" y="69"/>
                    <a:pt x="11271" y="69"/>
                    <a:pt x="11271" y="69"/>
                  </a:cubicBezTo>
                  <a:cubicBezTo>
                    <a:pt x="11266" y="69"/>
                    <a:pt x="11254" y="109"/>
                    <a:pt x="11132" y="130"/>
                  </a:cubicBezTo>
                  <a:cubicBezTo>
                    <a:pt x="11125" y="127"/>
                    <a:pt x="11119" y="126"/>
                    <a:pt x="11113" y="126"/>
                  </a:cubicBezTo>
                  <a:cubicBezTo>
                    <a:pt x="11087" y="126"/>
                    <a:pt x="11062" y="147"/>
                    <a:pt x="11039" y="147"/>
                  </a:cubicBezTo>
                  <a:cubicBezTo>
                    <a:pt x="11033" y="147"/>
                    <a:pt x="11027" y="145"/>
                    <a:pt x="11021" y="141"/>
                  </a:cubicBezTo>
                  <a:cubicBezTo>
                    <a:pt x="11009" y="158"/>
                    <a:pt x="10998" y="164"/>
                    <a:pt x="10987" y="164"/>
                  </a:cubicBezTo>
                  <a:cubicBezTo>
                    <a:pt x="10967" y="164"/>
                    <a:pt x="10948" y="141"/>
                    <a:pt x="10931" y="120"/>
                  </a:cubicBezTo>
                  <a:cubicBezTo>
                    <a:pt x="10921" y="98"/>
                    <a:pt x="10912" y="92"/>
                    <a:pt x="10903" y="92"/>
                  </a:cubicBezTo>
                  <a:cubicBezTo>
                    <a:pt x="10895" y="92"/>
                    <a:pt x="10886" y="97"/>
                    <a:pt x="10879" y="97"/>
                  </a:cubicBezTo>
                  <a:cubicBezTo>
                    <a:pt x="10870" y="97"/>
                    <a:pt x="10862" y="92"/>
                    <a:pt x="10854" y="71"/>
                  </a:cubicBezTo>
                  <a:cubicBezTo>
                    <a:pt x="10843" y="86"/>
                    <a:pt x="10832" y="93"/>
                    <a:pt x="10822" y="93"/>
                  </a:cubicBezTo>
                  <a:cubicBezTo>
                    <a:pt x="10809" y="93"/>
                    <a:pt x="10796" y="83"/>
                    <a:pt x="10784" y="62"/>
                  </a:cubicBezTo>
                  <a:cubicBezTo>
                    <a:pt x="10779" y="54"/>
                    <a:pt x="10774" y="51"/>
                    <a:pt x="10769" y="51"/>
                  </a:cubicBezTo>
                  <a:cubicBezTo>
                    <a:pt x="10757" y="51"/>
                    <a:pt x="10744" y="67"/>
                    <a:pt x="10732" y="67"/>
                  </a:cubicBezTo>
                  <a:cubicBezTo>
                    <a:pt x="10726" y="67"/>
                    <a:pt x="10720" y="63"/>
                    <a:pt x="10714" y="53"/>
                  </a:cubicBezTo>
                  <a:cubicBezTo>
                    <a:pt x="10690" y="50"/>
                    <a:pt x="10665" y="62"/>
                    <a:pt x="10638" y="15"/>
                  </a:cubicBezTo>
                  <a:cubicBezTo>
                    <a:pt x="10624" y="18"/>
                    <a:pt x="10612" y="19"/>
                    <a:pt x="10602" y="19"/>
                  </a:cubicBezTo>
                  <a:cubicBezTo>
                    <a:pt x="10563" y="19"/>
                    <a:pt x="10557" y="1"/>
                    <a:pt x="10553"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55" name="Google Shape;6855;p41"/>
            <p:cNvSpPr/>
            <p:nvPr/>
          </p:nvSpPr>
          <p:spPr>
            <a:xfrm>
              <a:off x="2836275" y="984675"/>
              <a:ext cx="225" cy="100"/>
            </a:xfrm>
            <a:custGeom>
              <a:avLst/>
              <a:gdLst/>
              <a:ahLst/>
              <a:cxnLst/>
              <a:rect l="l" t="t" r="r" b="b"/>
              <a:pathLst>
                <a:path w="9" h="4" extrusionOk="0">
                  <a:moveTo>
                    <a:pt x="9" y="1"/>
                  </a:moveTo>
                  <a:cubicBezTo>
                    <a:pt x="2" y="3"/>
                    <a:pt x="0" y="4"/>
                    <a:pt x="1" y="4"/>
                  </a:cubicBezTo>
                  <a:cubicBezTo>
                    <a:pt x="2" y="4"/>
                    <a:pt x="5" y="3"/>
                    <a:pt x="9"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6856" name="Google Shape;6856;p41"/>
          <p:cNvGrpSpPr/>
          <p:nvPr/>
        </p:nvGrpSpPr>
        <p:grpSpPr>
          <a:xfrm>
            <a:off x="5395037" y="749354"/>
            <a:ext cx="3035553" cy="602230"/>
            <a:chOff x="3341050" y="281600"/>
            <a:chExt cx="327725" cy="117300"/>
          </a:xfrm>
        </p:grpSpPr>
        <p:sp>
          <p:nvSpPr>
            <p:cNvPr id="6857" name="Google Shape;6857;p41"/>
            <p:cNvSpPr/>
            <p:nvPr/>
          </p:nvSpPr>
          <p:spPr>
            <a:xfrm>
              <a:off x="3596525" y="329450"/>
              <a:ext cx="750" cy="550"/>
            </a:xfrm>
            <a:custGeom>
              <a:avLst/>
              <a:gdLst/>
              <a:ahLst/>
              <a:cxnLst/>
              <a:rect l="l" t="t" r="r" b="b"/>
              <a:pathLst>
                <a:path w="30" h="22" extrusionOk="0">
                  <a:moveTo>
                    <a:pt x="24" y="1"/>
                  </a:moveTo>
                  <a:lnTo>
                    <a:pt x="24" y="1"/>
                  </a:lnTo>
                  <a:cubicBezTo>
                    <a:pt x="19" y="1"/>
                    <a:pt x="11" y="6"/>
                    <a:pt x="1" y="14"/>
                  </a:cubicBezTo>
                  <a:cubicBezTo>
                    <a:pt x="7" y="19"/>
                    <a:pt x="16" y="22"/>
                    <a:pt x="24" y="22"/>
                  </a:cubicBezTo>
                  <a:cubicBezTo>
                    <a:pt x="30" y="7"/>
                    <a:pt x="29" y="1"/>
                    <a:pt x="24"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58" name="Google Shape;6858;p41"/>
            <p:cNvSpPr/>
            <p:nvPr/>
          </p:nvSpPr>
          <p:spPr>
            <a:xfrm>
              <a:off x="3572675" y="319575"/>
              <a:ext cx="600" cy="175"/>
            </a:xfrm>
            <a:custGeom>
              <a:avLst/>
              <a:gdLst/>
              <a:ahLst/>
              <a:cxnLst/>
              <a:rect l="l" t="t" r="r" b="b"/>
              <a:pathLst>
                <a:path w="24" h="7" extrusionOk="0">
                  <a:moveTo>
                    <a:pt x="23" y="1"/>
                  </a:moveTo>
                  <a:cubicBezTo>
                    <a:pt x="16" y="2"/>
                    <a:pt x="8" y="3"/>
                    <a:pt x="1" y="4"/>
                  </a:cubicBezTo>
                  <a:lnTo>
                    <a:pt x="8" y="7"/>
                  </a:lnTo>
                  <a:cubicBezTo>
                    <a:pt x="13" y="6"/>
                    <a:pt x="20" y="3"/>
                    <a:pt x="23"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59" name="Google Shape;6859;p41"/>
            <p:cNvSpPr/>
            <p:nvPr/>
          </p:nvSpPr>
          <p:spPr>
            <a:xfrm>
              <a:off x="3495725" y="296250"/>
              <a:ext cx="825" cy="525"/>
            </a:xfrm>
            <a:custGeom>
              <a:avLst/>
              <a:gdLst/>
              <a:ahLst/>
              <a:cxnLst/>
              <a:rect l="l" t="t" r="r" b="b"/>
              <a:pathLst>
                <a:path w="33" h="21" extrusionOk="0">
                  <a:moveTo>
                    <a:pt x="22" y="1"/>
                  </a:moveTo>
                  <a:cubicBezTo>
                    <a:pt x="17" y="1"/>
                    <a:pt x="10" y="6"/>
                    <a:pt x="1" y="20"/>
                  </a:cubicBezTo>
                  <a:cubicBezTo>
                    <a:pt x="12" y="20"/>
                    <a:pt x="22" y="20"/>
                    <a:pt x="32" y="17"/>
                  </a:cubicBezTo>
                  <a:cubicBezTo>
                    <a:pt x="31" y="8"/>
                    <a:pt x="28" y="1"/>
                    <a:pt x="22"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60" name="Google Shape;6860;p41"/>
            <p:cNvSpPr/>
            <p:nvPr/>
          </p:nvSpPr>
          <p:spPr>
            <a:xfrm>
              <a:off x="3441100" y="281600"/>
              <a:ext cx="225" cy="500"/>
            </a:xfrm>
            <a:custGeom>
              <a:avLst/>
              <a:gdLst/>
              <a:ahLst/>
              <a:cxnLst/>
              <a:rect l="l" t="t" r="r" b="b"/>
              <a:pathLst>
                <a:path w="9" h="20" extrusionOk="0">
                  <a:moveTo>
                    <a:pt x="6" y="0"/>
                  </a:moveTo>
                  <a:lnTo>
                    <a:pt x="6" y="0"/>
                  </a:lnTo>
                  <a:cubicBezTo>
                    <a:pt x="3" y="0"/>
                    <a:pt x="0" y="10"/>
                    <a:pt x="6" y="19"/>
                  </a:cubicBezTo>
                  <a:cubicBezTo>
                    <a:pt x="9" y="5"/>
                    <a:pt x="7" y="0"/>
                    <a:pt x="6"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61" name="Google Shape;6861;p41"/>
            <p:cNvSpPr/>
            <p:nvPr/>
          </p:nvSpPr>
          <p:spPr>
            <a:xfrm>
              <a:off x="3622425" y="352700"/>
              <a:ext cx="150" cy="275"/>
            </a:xfrm>
            <a:custGeom>
              <a:avLst/>
              <a:gdLst/>
              <a:ahLst/>
              <a:cxnLst/>
              <a:rect l="l" t="t" r="r" b="b"/>
              <a:pathLst>
                <a:path w="6" h="11" extrusionOk="0">
                  <a:moveTo>
                    <a:pt x="6" y="0"/>
                  </a:moveTo>
                  <a:lnTo>
                    <a:pt x="6" y="0"/>
                  </a:lnTo>
                  <a:cubicBezTo>
                    <a:pt x="6" y="4"/>
                    <a:pt x="3" y="6"/>
                    <a:pt x="1" y="10"/>
                  </a:cubicBezTo>
                  <a:lnTo>
                    <a:pt x="3" y="10"/>
                  </a:lnTo>
                  <a:cubicBezTo>
                    <a:pt x="4" y="6"/>
                    <a:pt x="6" y="4"/>
                    <a:pt x="6"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62" name="Google Shape;6862;p41"/>
            <p:cNvSpPr/>
            <p:nvPr/>
          </p:nvSpPr>
          <p:spPr>
            <a:xfrm>
              <a:off x="3503975" y="297925"/>
              <a:ext cx="775" cy="875"/>
            </a:xfrm>
            <a:custGeom>
              <a:avLst/>
              <a:gdLst/>
              <a:ahLst/>
              <a:cxnLst/>
              <a:rect l="l" t="t" r="r" b="b"/>
              <a:pathLst>
                <a:path w="31" h="35" extrusionOk="0">
                  <a:moveTo>
                    <a:pt x="21" y="1"/>
                  </a:moveTo>
                  <a:cubicBezTo>
                    <a:pt x="16" y="1"/>
                    <a:pt x="8" y="8"/>
                    <a:pt x="0" y="15"/>
                  </a:cubicBezTo>
                  <a:cubicBezTo>
                    <a:pt x="8" y="20"/>
                    <a:pt x="18" y="27"/>
                    <a:pt x="28" y="34"/>
                  </a:cubicBezTo>
                  <a:cubicBezTo>
                    <a:pt x="30" y="9"/>
                    <a:pt x="27" y="1"/>
                    <a:pt x="21"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63" name="Google Shape;6863;p41"/>
            <p:cNvSpPr/>
            <p:nvPr/>
          </p:nvSpPr>
          <p:spPr>
            <a:xfrm>
              <a:off x="3502775" y="297875"/>
              <a:ext cx="1225" cy="775"/>
            </a:xfrm>
            <a:custGeom>
              <a:avLst/>
              <a:gdLst/>
              <a:ahLst/>
              <a:cxnLst/>
              <a:rect l="l" t="t" r="r" b="b"/>
              <a:pathLst>
                <a:path w="49" h="31" extrusionOk="0">
                  <a:moveTo>
                    <a:pt x="2" y="1"/>
                  </a:moveTo>
                  <a:cubicBezTo>
                    <a:pt x="1" y="1"/>
                    <a:pt x="1" y="29"/>
                    <a:pt x="13" y="29"/>
                  </a:cubicBezTo>
                  <a:cubicBezTo>
                    <a:pt x="15" y="29"/>
                    <a:pt x="18" y="28"/>
                    <a:pt x="21" y="25"/>
                  </a:cubicBezTo>
                  <a:cubicBezTo>
                    <a:pt x="23" y="29"/>
                    <a:pt x="26" y="31"/>
                    <a:pt x="28" y="31"/>
                  </a:cubicBezTo>
                  <a:cubicBezTo>
                    <a:pt x="34" y="31"/>
                    <a:pt x="41" y="24"/>
                    <a:pt x="48" y="17"/>
                  </a:cubicBezTo>
                  <a:cubicBezTo>
                    <a:pt x="37" y="8"/>
                    <a:pt x="28" y="2"/>
                    <a:pt x="20" y="2"/>
                  </a:cubicBezTo>
                  <a:cubicBezTo>
                    <a:pt x="14" y="2"/>
                    <a:pt x="8" y="6"/>
                    <a:pt x="4" y="14"/>
                  </a:cubicBezTo>
                  <a:cubicBezTo>
                    <a:pt x="3" y="4"/>
                    <a:pt x="2" y="1"/>
                    <a:pt x="2"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64" name="Google Shape;6864;p41"/>
            <p:cNvSpPr/>
            <p:nvPr/>
          </p:nvSpPr>
          <p:spPr>
            <a:xfrm>
              <a:off x="3493000" y="295300"/>
              <a:ext cx="2750" cy="1775"/>
            </a:xfrm>
            <a:custGeom>
              <a:avLst/>
              <a:gdLst/>
              <a:ahLst/>
              <a:cxnLst/>
              <a:rect l="l" t="t" r="r" b="b"/>
              <a:pathLst>
                <a:path w="110" h="71" extrusionOk="0">
                  <a:moveTo>
                    <a:pt x="0" y="1"/>
                  </a:moveTo>
                  <a:cubicBezTo>
                    <a:pt x="0" y="1"/>
                    <a:pt x="0" y="1"/>
                    <a:pt x="0" y="1"/>
                  </a:cubicBezTo>
                  <a:lnTo>
                    <a:pt x="0" y="1"/>
                  </a:lnTo>
                  <a:cubicBezTo>
                    <a:pt x="0" y="1"/>
                    <a:pt x="0" y="1"/>
                    <a:pt x="0" y="1"/>
                  </a:cubicBezTo>
                  <a:close/>
                  <a:moveTo>
                    <a:pt x="0" y="1"/>
                  </a:moveTo>
                  <a:cubicBezTo>
                    <a:pt x="12" y="28"/>
                    <a:pt x="22" y="49"/>
                    <a:pt x="31" y="71"/>
                  </a:cubicBezTo>
                  <a:cubicBezTo>
                    <a:pt x="44" y="64"/>
                    <a:pt x="55" y="58"/>
                    <a:pt x="65" y="48"/>
                  </a:cubicBezTo>
                  <a:cubicBezTo>
                    <a:pt x="79" y="54"/>
                    <a:pt x="94" y="57"/>
                    <a:pt x="110" y="58"/>
                  </a:cubicBezTo>
                  <a:cubicBezTo>
                    <a:pt x="83" y="20"/>
                    <a:pt x="22" y="51"/>
                    <a:pt x="0"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65" name="Google Shape;6865;p41"/>
            <p:cNvSpPr/>
            <p:nvPr/>
          </p:nvSpPr>
          <p:spPr>
            <a:xfrm>
              <a:off x="3492925" y="296450"/>
              <a:ext cx="325" cy="650"/>
            </a:xfrm>
            <a:custGeom>
              <a:avLst/>
              <a:gdLst/>
              <a:ahLst/>
              <a:cxnLst/>
              <a:rect l="l" t="t" r="r" b="b"/>
              <a:pathLst>
                <a:path w="13" h="26" extrusionOk="0">
                  <a:moveTo>
                    <a:pt x="1" y="1"/>
                  </a:moveTo>
                  <a:lnTo>
                    <a:pt x="1" y="1"/>
                  </a:lnTo>
                  <a:cubicBezTo>
                    <a:pt x="2" y="9"/>
                    <a:pt x="5" y="17"/>
                    <a:pt x="8" y="25"/>
                  </a:cubicBezTo>
                  <a:cubicBezTo>
                    <a:pt x="10" y="25"/>
                    <a:pt x="11" y="26"/>
                    <a:pt x="12" y="26"/>
                  </a:cubicBezTo>
                  <a:cubicBezTo>
                    <a:pt x="8" y="18"/>
                    <a:pt x="5" y="9"/>
                    <a:pt x="1"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66" name="Google Shape;6866;p41"/>
            <p:cNvSpPr/>
            <p:nvPr/>
          </p:nvSpPr>
          <p:spPr>
            <a:xfrm>
              <a:off x="3639425" y="355600"/>
              <a:ext cx="800" cy="825"/>
            </a:xfrm>
            <a:custGeom>
              <a:avLst/>
              <a:gdLst/>
              <a:ahLst/>
              <a:cxnLst/>
              <a:rect l="l" t="t" r="r" b="b"/>
              <a:pathLst>
                <a:path w="32" h="33" extrusionOk="0">
                  <a:moveTo>
                    <a:pt x="15" y="0"/>
                  </a:moveTo>
                  <a:cubicBezTo>
                    <a:pt x="10" y="0"/>
                    <a:pt x="5" y="9"/>
                    <a:pt x="0" y="33"/>
                  </a:cubicBezTo>
                  <a:cubicBezTo>
                    <a:pt x="3" y="25"/>
                    <a:pt x="7" y="22"/>
                    <a:pt x="12" y="22"/>
                  </a:cubicBezTo>
                  <a:cubicBezTo>
                    <a:pt x="17" y="22"/>
                    <a:pt x="23" y="24"/>
                    <a:pt x="32" y="27"/>
                  </a:cubicBezTo>
                  <a:cubicBezTo>
                    <a:pt x="26" y="12"/>
                    <a:pt x="21" y="0"/>
                    <a:pt x="15" y="0"/>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67" name="Google Shape;6867;p41"/>
            <p:cNvSpPr/>
            <p:nvPr/>
          </p:nvSpPr>
          <p:spPr>
            <a:xfrm>
              <a:off x="3495725" y="296750"/>
              <a:ext cx="25" cy="25"/>
            </a:xfrm>
            <a:custGeom>
              <a:avLst/>
              <a:gdLst/>
              <a:ahLst/>
              <a:cxnLst/>
              <a:rect l="l" t="t" r="r" b="b"/>
              <a:pathLst>
                <a:path w="1" h="1" extrusionOk="0">
                  <a:moveTo>
                    <a:pt x="1" y="0"/>
                  </a:move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68" name="Google Shape;6868;p41"/>
            <p:cNvSpPr/>
            <p:nvPr/>
          </p:nvSpPr>
          <p:spPr>
            <a:xfrm>
              <a:off x="3621700" y="351450"/>
              <a:ext cx="300" cy="975"/>
            </a:xfrm>
            <a:custGeom>
              <a:avLst/>
              <a:gdLst/>
              <a:ahLst/>
              <a:cxnLst/>
              <a:rect l="l" t="t" r="r" b="b"/>
              <a:pathLst>
                <a:path w="12" h="39" extrusionOk="0">
                  <a:moveTo>
                    <a:pt x="5" y="1"/>
                  </a:moveTo>
                  <a:cubicBezTo>
                    <a:pt x="3" y="3"/>
                    <a:pt x="2" y="7"/>
                    <a:pt x="0" y="9"/>
                  </a:cubicBezTo>
                  <a:cubicBezTo>
                    <a:pt x="3" y="12"/>
                    <a:pt x="5" y="16"/>
                    <a:pt x="7" y="20"/>
                  </a:cubicBezTo>
                  <a:cubicBezTo>
                    <a:pt x="7" y="26"/>
                    <a:pt x="8" y="32"/>
                    <a:pt x="9" y="39"/>
                  </a:cubicBezTo>
                  <a:lnTo>
                    <a:pt x="12" y="39"/>
                  </a:lnTo>
                  <a:cubicBezTo>
                    <a:pt x="9" y="26"/>
                    <a:pt x="7" y="12"/>
                    <a:pt x="5"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69" name="Google Shape;6869;p41"/>
            <p:cNvSpPr/>
            <p:nvPr/>
          </p:nvSpPr>
          <p:spPr>
            <a:xfrm>
              <a:off x="3667900" y="365375"/>
              <a:ext cx="650" cy="675"/>
            </a:xfrm>
            <a:custGeom>
              <a:avLst/>
              <a:gdLst/>
              <a:ahLst/>
              <a:cxnLst/>
              <a:rect l="l" t="t" r="r" b="b"/>
              <a:pathLst>
                <a:path w="26" h="27" extrusionOk="0">
                  <a:moveTo>
                    <a:pt x="25" y="1"/>
                  </a:moveTo>
                  <a:cubicBezTo>
                    <a:pt x="7" y="16"/>
                    <a:pt x="1" y="26"/>
                    <a:pt x="4" y="26"/>
                  </a:cubicBezTo>
                  <a:cubicBezTo>
                    <a:pt x="7" y="26"/>
                    <a:pt x="14" y="21"/>
                    <a:pt x="25" y="10"/>
                  </a:cubicBezTo>
                  <a:lnTo>
                    <a:pt x="25" y="1"/>
                  </a:ln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70" name="Google Shape;6870;p41"/>
            <p:cNvSpPr/>
            <p:nvPr/>
          </p:nvSpPr>
          <p:spPr>
            <a:xfrm>
              <a:off x="3341050" y="282450"/>
              <a:ext cx="327725" cy="116450"/>
            </a:xfrm>
            <a:custGeom>
              <a:avLst/>
              <a:gdLst/>
              <a:ahLst/>
              <a:cxnLst/>
              <a:rect l="l" t="t" r="r" b="b"/>
              <a:pathLst>
                <a:path w="13109" h="4658" extrusionOk="0">
                  <a:moveTo>
                    <a:pt x="0" y="1"/>
                  </a:moveTo>
                  <a:cubicBezTo>
                    <a:pt x="1" y="7"/>
                    <a:pt x="4" y="13"/>
                    <a:pt x="9" y="19"/>
                  </a:cubicBezTo>
                  <a:cubicBezTo>
                    <a:pt x="23" y="61"/>
                    <a:pt x="46" y="77"/>
                    <a:pt x="74" y="77"/>
                  </a:cubicBezTo>
                  <a:cubicBezTo>
                    <a:pt x="92" y="77"/>
                    <a:pt x="111" y="71"/>
                    <a:pt x="132" y="61"/>
                  </a:cubicBezTo>
                  <a:cubicBezTo>
                    <a:pt x="141" y="101"/>
                    <a:pt x="156" y="120"/>
                    <a:pt x="176" y="120"/>
                  </a:cubicBezTo>
                  <a:cubicBezTo>
                    <a:pt x="190" y="120"/>
                    <a:pt x="208" y="110"/>
                    <a:pt x="228" y="88"/>
                  </a:cubicBezTo>
                  <a:cubicBezTo>
                    <a:pt x="230" y="89"/>
                    <a:pt x="233" y="89"/>
                    <a:pt x="235" y="89"/>
                  </a:cubicBezTo>
                  <a:cubicBezTo>
                    <a:pt x="249" y="89"/>
                    <a:pt x="264" y="84"/>
                    <a:pt x="279" y="84"/>
                  </a:cubicBezTo>
                  <a:cubicBezTo>
                    <a:pt x="299" y="84"/>
                    <a:pt x="317" y="94"/>
                    <a:pt x="327" y="139"/>
                  </a:cubicBezTo>
                  <a:cubicBezTo>
                    <a:pt x="339" y="174"/>
                    <a:pt x="358" y="183"/>
                    <a:pt x="379" y="183"/>
                  </a:cubicBezTo>
                  <a:cubicBezTo>
                    <a:pt x="401" y="183"/>
                    <a:pt x="426" y="173"/>
                    <a:pt x="450" y="173"/>
                  </a:cubicBezTo>
                  <a:cubicBezTo>
                    <a:pt x="469" y="173"/>
                    <a:pt x="487" y="180"/>
                    <a:pt x="500" y="206"/>
                  </a:cubicBezTo>
                  <a:cubicBezTo>
                    <a:pt x="529" y="220"/>
                    <a:pt x="556" y="245"/>
                    <a:pt x="584" y="263"/>
                  </a:cubicBezTo>
                  <a:cubicBezTo>
                    <a:pt x="603" y="275"/>
                    <a:pt x="623" y="284"/>
                    <a:pt x="645" y="284"/>
                  </a:cubicBezTo>
                  <a:cubicBezTo>
                    <a:pt x="656" y="284"/>
                    <a:pt x="667" y="282"/>
                    <a:pt x="680" y="277"/>
                  </a:cubicBezTo>
                  <a:cubicBezTo>
                    <a:pt x="692" y="272"/>
                    <a:pt x="706" y="269"/>
                    <a:pt x="720" y="269"/>
                  </a:cubicBezTo>
                  <a:cubicBezTo>
                    <a:pt x="812" y="269"/>
                    <a:pt x="943" y="361"/>
                    <a:pt x="1008" y="418"/>
                  </a:cubicBezTo>
                  <a:lnTo>
                    <a:pt x="1070" y="362"/>
                  </a:lnTo>
                  <a:cubicBezTo>
                    <a:pt x="1075" y="401"/>
                    <a:pt x="1085" y="416"/>
                    <a:pt x="1099" y="416"/>
                  </a:cubicBezTo>
                  <a:cubicBezTo>
                    <a:pt x="1138" y="416"/>
                    <a:pt x="1212" y="296"/>
                    <a:pt x="1307" y="274"/>
                  </a:cubicBezTo>
                  <a:cubicBezTo>
                    <a:pt x="1309" y="302"/>
                    <a:pt x="1311" y="329"/>
                    <a:pt x="1312" y="357"/>
                  </a:cubicBezTo>
                  <a:cubicBezTo>
                    <a:pt x="1328" y="337"/>
                    <a:pt x="1349" y="328"/>
                    <a:pt x="1372" y="328"/>
                  </a:cubicBezTo>
                  <a:cubicBezTo>
                    <a:pt x="1434" y="328"/>
                    <a:pt x="1506" y="394"/>
                    <a:pt x="1493" y="466"/>
                  </a:cubicBezTo>
                  <a:cubicBezTo>
                    <a:pt x="1511" y="433"/>
                    <a:pt x="1560" y="419"/>
                    <a:pt x="1629" y="419"/>
                  </a:cubicBezTo>
                  <a:cubicBezTo>
                    <a:pt x="1926" y="419"/>
                    <a:pt x="2594" y="669"/>
                    <a:pt x="2795" y="669"/>
                  </a:cubicBezTo>
                  <a:cubicBezTo>
                    <a:pt x="2821" y="669"/>
                    <a:pt x="2839" y="665"/>
                    <a:pt x="2848" y="656"/>
                  </a:cubicBezTo>
                  <a:cubicBezTo>
                    <a:pt x="2853" y="702"/>
                    <a:pt x="2864" y="724"/>
                    <a:pt x="2881" y="724"/>
                  </a:cubicBezTo>
                  <a:cubicBezTo>
                    <a:pt x="2899" y="724"/>
                    <a:pt x="2924" y="696"/>
                    <a:pt x="2955" y="645"/>
                  </a:cubicBezTo>
                  <a:cubicBezTo>
                    <a:pt x="2964" y="623"/>
                    <a:pt x="2970" y="616"/>
                    <a:pt x="2974" y="616"/>
                  </a:cubicBezTo>
                  <a:cubicBezTo>
                    <a:pt x="2984" y="616"/>
                    <a:pt x="2984" y="652"/>
                    <a:pt x="2993" y="652"/>
                  </a:cubicBezTo>
                  <a:cubicBezTo>
                    <a:pt x="2996" y="652"/>
                    <a:pt x="3001" y="647"/>
                    <a:pt x="3008" y="632"/>
                  </a:cubicBezTo>
                  <a:cubicBezTo>
                    <a:pt x="3020" y="621"/>
                    <a:pt x="3039" y="577"/>
                    <a:pt x="3048" y="577"/>
                  </a:cubicBezTo>
                  <a:lnTo>
                    <a:pt x="3048" y="577"/>
                  </a:lnTo>
                  <a:cubicBezTo>
                    <a:pt x="3055" y="577"/>
                    <a:pt x="3054" y="609"/>
                    <a:pt x="3033" y="720"/>
                  </a:cubicBezTo>
                  <a:cubicBezTo>
                    <a:pt x="3042" y="708"/>
                    <a:pt x="3048" y="703"/>
                    <a:pt x="3053" y="703"/>
                  </a:cubicBezTo>
                  <a:cubicBezTo>
                    <a:pt x="3075" y="703"/>
                    <a:pt x="3075" y="792"/>
                    <a:pt x="3096" y="792"/>
                  </a:cubicBezTo>
                  <a:cubicBezTo>
                    <a:pt x="3099" y="792"/>
                    <a:pt x="3102" y="790"/>
                    <a:pt x="3106" y="786"/>
                  </a:cubicBezTo>
                  <a:cubicBezTo>
                    <a:pt x="3108" y="812"/>
                    <a:pt x="3114" y="821"/>
                    <a:pt x="3122" y="821"/>
                  </a:cubicBezTo>
                  <a:cubicBezTo>
                    <a:pt x="3142" y="821"/>
                    <a:pt x="3175" y="765"/>
                    <a:pt x="3194" y="763"/>
                  </a:cubicBezTo>
                  <a:cubicBezTo>
                    <a:pt x="3198" y="757"/>
                    <a:pt x="3202" y="755"/>
                    <a:pt x="3205" y="755"/>
                  </a:cubicBezTo>
                  <a:cubicBezTo>
                    <a:pt x="3219" y="755"/>
                    <a:pt x="3222" y="794"/>
                    <a:pt x="3235" y="794"/>
                  </a:cubicBezTo>
                  <a:cubicBezTo>
                    <a:pt x="3243" y="794"/>
                    <a:pt x="3254" y="780"/>
                    <a:pt x="3273" y="736"/>
                  </a:cubicBezTo>
                  <a:cubicBezTo>
                    <a:pt x="3275" y="737"/>
                    <a:pt x="3277" y="738"/>
                    <a:pt x="3279" y="738"/>
                  </a:cubicBezTo>
                  <a:cubicBezTo>
                    <a:pt x="3289" y="738"/>
                    <a:pt x="3301" y="727"/>
                    <a:pt x="3310" y="727"/>
                  </a:cubicBezTo>
                  <a:cubicBezTo>
                    <a:pt x="3320" y="727"/>
                    <a:pt x="3327" y="740"/>
                    <a:pt x="3322" y="795"/>
                  </a:cubicBezTo>
                  <a:cubicBezTo>
                    <a:pt x="3341" y="876"/>
                    <a:pt x="3486" y="994"/>
                    <a:pt x="3497" y="1061"/>
                  </a:cubicBezTo>
                  <a:cubicBezTo>
                    <a:pt x="3527" y="985"/>
                    <a:pt x="3542" y="961"/>
                    <a:pt x="3551" y="961"/>
                  </a:cubicBezTo>
                  <a:cubicBezTo>
                    <a:pt x="3565" y="961"/>
                    <a:pt x="3559" y="1028"/>
                    <a:pt x="3567" y="1031"/>
                  </a:cubicBezTo>
                  <a:cubicBezTo>
                    <a:pt x="3574" y="1050"/>
                    <a:pt x="3577" y="1072"/>
                    <a:pt x="3572" y="1094"/>
                  </a:cubicBezTo>
                  <a:cubicBezTo>
                    <a:pt x="3580" y="1060"/>
                    <a:pt x="3582" y="1051"/>
                    <a:pt x="3583" y="1051"/>
                  </a:cubicBezTo>
                  <a:lnTo>
                    <a:pt x="3583" y="1051"/>
                  </a:lnTo>
                  <a:cubicBezTo>
                    <a:pt x="3583" y="1051"/>
                    <a:pt x="3581" y="1060"/>
                    <a:pt x="3583" y="1060"/>
                  </a:cubicBezTo>
                  <a:cubicBezTo>
                    <a:pt x="3583" y="1060"/>
                    <a:pt x="3585" y="1057"/>
                    <a:pt x="3589" y="1045"/>
                  </a:cubicBezTo>
                  <a:lnTo>
                    <a:pt x="3589" y="1045"/>
                  </a:lnTo>
                  <a:cubicBezTo>
                    <a:pt x="3584" y="1083"/>
                    <a:pt x="3584" y="1116"/>
                    <a:pt x="3601" y="1116"/>
                  </a:cubicBezTo>
                  <a:cubicBezTo>
                    <a:pt x="3602" y="1116"/>
                    <a:pt x="3603" y="1116"/>
                    <a:pt x="3605" y="1115"/>
                  </a:cubicBezTo>
                  <a:lnTo>
                    <a:pt x="3605" y="1115"/>
                  </a:lnTo>
                  <a:cubicBezTo>
                    <a:pt x="3611" y="1122"/>
                    <a:pt x="3605" y="1189"/>
                    <a:pt x="3617" y="1189"/>
                  </a:cubicBezTo>
                  <a:cubicBezTo>
                    <a:pt x="3619" y="1189"/>
                    <a:pt x="3621" y="1188"/>
                    <a:pt x="3624" y="1184"/>
                  </a:cubicBezTo>
                  <a:cubicBezTo>
                    <a:pt x="3633" y="1169"/>
                    <a:pt x="3655" y="1112"/>
                    <a:pt x="3662" y="1112"/>
                  </a:cubicBezTo>
                  <a:cubicBezTo>
                    <a:pt x="3664" y="1112"/>
                    <a:pt x="3665" y="1114"/>
                    <a:pt x="3665" y="1120"/>
                  </a:cubicBezTo>
                  <a:cubicBezTo>
                    <a:pt x="3663" y="1147"/>
                    <a:pt x="3667" y="1150"/>
                    <a:pt x="3672" y="1150"/>
                  </a:cubicBezTo>
                  <a:cubicBezTo>
                    <a:pt x="3673" y="1150"/>
                    <a:pt x="3675" y="1150"/>
                    <a:pt x="3676" y="1150"/>
                  </a:cubicBezTo>
                  <a:cubicBezTo>
                    <a:pt x="3679" y="1150"/>
                    <a:pt x="3682" y="1151"/>
                    <a:pt x="3684" y="1160"/>
                  </a:cubicBezTo>
                  <a:cubicBezTo>
                    <a:pt x="3699" y="1130"/>
                    <a:pt x="3717" y="1091"/>
                    <a:pt x="3726" y="1091"/>
                  </a:cubicBezTo>
                  <a:cubicBezTo>
                    <a:pt x="3729" y="1091"/>
                    <a:pt x="3730" y="1095"/>
                    <a:pt x="3731" y="1105"/>
                  </a:cubicBezTo>
                  <a:cubicBezTo>
                    <a:pt x="3732" y="1105"/>
                    <a:pt x="3734" y="1104"/>
                    <a:pt x="3735" y="1104"/>
                  </a:cubicBezTo>
                  <a:cubicBezTo>
                    <a:pt x="3747" y="1104"/>
                    <a:pt x="3755" y="1118"/>
                    <a:pt x="3760" y="1153"/>
                  </a:cubicBezTo>
                  <a:cubicBezTo>
                    <a:pt x="3775" y="1187"/>
                    <a:pt x="3776" y="1282"/>
                    <a:pt x="3804" y="1282"/>
                  </a:cubicBezTo>
                  <a:cubicBezTo>
                    <a:pt x="3812" y="1282"/>
                    <a:pt x="3821" y="1276"/>
                    <a:pt x="3834" y="1259"/>
                  </a:cubicBezTo>
                  <a:cubicBezTo>
                    <a:pt x="3869" y="1281"/>
                    <a:pt x="3891" y="1317"/>
                    <a:pt x="3914" y="1317"/>
                  </a:cubicBezTo>
                  <a:cubicBezTo>
                    <a:pt x="3919" y="1317"/>
                    <a:pt x="3924" y="1315"/>
                    <a:pt x="3929" y="1311"/>
                  </a:cubicBezTo>
                  <a:cubicBezTo>
                    <a:pt x="3934" y="1314"/>
                    <a:pt x="3938" y="1314"/>
                    <a:pt x="3943" y="1314"/>
                  </a:cubicBezTo>
                  <a:cubicBezTo>
                    <a:pt x="3949" y="1314"/>
                    <a:pt x="3955" y="1313"/>
                    <a:pt x="3960" y="1313"/>
                  </a:cubicBezTo>
                  <a:cubicBezTo>
                    <a:pt x="3968" y="1313"/>
                    <a:pt x="3973" y="1317"/>
                    <a:pt x="3974" y="1335"/>
                  </a:cubicBezTo>
                  <a:cubicBezTo>
                    <a:pt x="3982" y="1342"/>
                    <a:pt x="3989" y="1346"/>
                    <a:pt x="4000" y="1346"/>
                  </a:cubicBezTo>
                  <a:cubicBezTo>
                    <a:pt x="4015" y="1346"/>
                    <a:pt x="4038" y="1338"/>
                    <a:pt x="4079" y="1321"/>
                  </a:cubicBezTo>
                  <a:cubicBezTo>
                    <a:pt x="4091" y="1300"/>
                    <a:pt x="4100" y="1291"/>
                    <a:pt x="4108" y="1291"/>
                  </a:cubicBezTo>
                  <a:cubicBezTo>
                    <a:pt x="4129" y="1291"/>
                    <a:pt x="4139" y="1359"/>
                    <a:pt x="4172" y="1359"/>
                  </a:cubicBezTo>
                  <a:cubicBezTo>
                    <a:pt x="4183" y="1359"/>
                    <a:pt x="4196" y="1352"/>
                    <a:pt x="4213" y="1333"/>
                  </a:cubicBezTo>
                  <a:cubicBezTo>
                    <a:pt x="4215" y="1333"/>
                    <a:pt x="4217" y="1333"/>
                    <a:pt x="4219" y="1333"/>
                  </a:cubicBezTo>
                  <a:cubicBezTo>
                    <a:pt x="4281" y="1333"/>
                    <a:pt x="4348" y="1389"/>
                    <a:pt x="4434" y="1465"/>
                  </a:cubicBezTo>
                  <a:cubicBezTo>
                    <a:pt x="4473" y="1484"/>
                    <a:pt x="4506" y="1500"/>
                    <a:pt x="4535" y="1511"/>
                  </a:cubicBezTo>
                  <a:cubicBezTo>
                    <a:pt x="4535" y="1507"/>
                    <a:pt x="4537" y="1504"/>
                    <a:pt x="4540" y="1504"/>
                  </a:cubicBezTo>
                  <a:cubicBezTo>
                    <a:pt x="4543" y="1504"/>
                    <a:pt x="4547" y="1507"/>
                    <a:pt x="4551" y="1516"/>
                  </a:cubicBezTo>
                  <a:cubicBezTo>
                    <a:pt x="4555" y="1519"/>
                    <a:pt x="4559" y="1520"/>
                    <a:pt x="4563" y="1520"/>
                  </a:cubicBezTo>
                  <a:cubicBezTo>
                    <a:pt x="4586" y="1529"/>
                    <a:pt x="4610" y="1534"/>
                    <a:pt x="4634" y="1535"/>
                  </a:cubicBezTo>
                  <a:cubicBezTo>
                    <a:pt x="4648" y="1539"/>
                    <a:pt x="4661" y="1545"/>
                    <a:pt x="4672" y="1556"/>
                  </a:cubicBezTo>
                  <a:cubicBezTo>
                    <a:pt x="4683" y="1545"/>
                    <a:pt x="4693" y="1540"/>
                    <a:pt x="4703" y="1540"/>
                  </a:cubicBezTo>
                  <a:cubicBezTo>
                    <a:pt x="4742" y="1540"/>
                    <a:pt x="4768" y="1620"/>
                    <a:pt x="4828" y="1620"/>
                  </a:cubicBezTo>
                  <a:cubicBezTo>
                    <a:pt x="4833" y="1620"/>
                    <a:pt x="4839" y="1619"/>
                    <a:pt x="4845" y="1618"/>
                  </a:cubicBezTo>
                  <a:cubicBezTo>
                    <a:pt x="4846" y="1618"/>
                    <a:pt x="4847" y="1618"/>
                    <a:pt x="4848" y="1618"/>
                  </a:cubicBezTo>
                  <a:cubicBezTo>
                    <a:pt x="4877" y="1618"/>
                    <a:pt x="4935" y="1513"/>
                    <a:pt x="4971" y="1513"/>
                  </a:cubicBezTo>
                  <a:cubicBezTo>
                    <a:pt x="4985" y="1513"/>
                    <a:pt x="4995" y="1528"/>
                    <a:pt x="4999" y="1570"/>
                  </a:cubicBezTo>
                  <a:cubicBezTo>
                    <a:pt x="5043" y="1617"/>
                    <a:pt x="5116" y="1576"/>
                    <a:pt x="5166" y="1665"/>
                  </a:cubicBezTo>
                  <a:cubicBezTo>
                    <a:pt x="5175" y="1685"/>
                    <a:pt x="5186" y="1692"/>
                    <a:pt x="5197" y="1692"/>
                  </a:cubicBezTo>
                  <a:cubicBezTo>
                    <a:pt x="5223" y="1692"/>
                    <a:pt x="5252" y="1662"/>
                    <a:pt x="5270" y="1662"/>
                  </a:cubicBezTo>
                  <a:cubicBezTo>
                    <a:pt x="5278" y="1662"/>
                    <a:pt x="5284" y="1667"/>
                    <a:pt x="5287" y="1683"/>
                  </a:cubicBezTo>
                  <a:cubicBezTo>
                    <a:pt x="5290" y="1692"/>
                    <a:pt x="5295" y="1695"/>
                    <a:pt x="5300" y="1695"/>
                  </a:cubicBezTo>
                  <a:cubicBezTo>
                    <a:pt x="5322" y="1695"/>
                    <a:pt x="5357" y="1623"/>
                    <a:pt x="5372" y="1605"/>
                  </a:cubicBezTo>
                  <a:cubicBezTo>
                    <a:pt x="5393" y="1619"/>
                    <a:pt x="5395" y="1633"/>
                    <a:pt x="5400" y="1633"/>
                  </a:cubicBezTo>
                  <a:cubicBezTo>
                    <a:pt x="5401" y="1633"/>
                    <a:pt x="5401" y="1633"/>
                    <a:pt x="5403" y="1632"/>
                  </a:cubicBezTo>
                  <a:lnTo>
                    <a:pt x="5403" y="1632"/>
                  </a:lnTo>
                  <a:cubicBezTo>
                    <a:pt x="5402" y="1640"/>
                    <a:pt x="5403" y="1643"/>
                    <a:pt x="5405" y="1643"/>
                  </a:cubicBezTo>
                  <a:cubicBezTo>
                    <a:pt x="5410" y="1643"/>
                    <a:pt x="5425" y="1624"/>
                    <a:pt x="5446" y="1624"/>
                  </a:cubicBezTo>
                  <a:cubicBezTo>
                    <a:pt x="5450" y="1624"/>
                    <a:pt x="5453" y="1624"/>
                    <a:pt x="5457" y="1626"/>
                  </a:cubicBezTo>
                  <a:cubicBezTo>
                    <a:pt x="5463" y="1659"/>
                    <a:pt x="5468" y="1713"/>
                    <a:pt x="5493" y="1713"/>
                  </a:cubicBezTo>
                  <a:cubicBezTo>
                    <a:pt x="5501" y="1713"/>
                    <a:pt x="5513" y="1706"/>
                    <a:pt x="5527" y="1689"/>
                  </a:cubicBezTo>
                  <a:cubicBezTo>
                    <a:pt x="5557" y="1709"/>
                    <a:pt x="5594" y="1740"/>
                    <a:pt x="5650" y="1740"/>
                  </a:cubicBezTo>
                  <a:cubicBezTo>
                    <a:pt x="5656" y="1740"/>
                    <a:pt x="5662" y="1739"/>
                    <a:pt x="5669" y="1739"/>
                  </a:cubicBezTo>
                  <a:cubicBezTo>
                    <a:pt x="5730" y="1816"/>
                    <a:pt x="5778" y="1849"/>
                    <a:pt x="5816" y="1849"/>
                  </a:cubicBezTo>
                  <a:cubicBezTo>
                    <a:pt x="5839" y="1849"/>
                    <a:pt x="5859" y="1837"/>
                    <a:pt x="5876" y="1815"/>
                  </a:cubicBezTo>
                  <a:cubicBezTo>
                    <a:pt x="5878" y="1810"/>
                    <a:pt x="5882" y="1806"/>
                    <a:pt x="5886" y="1802"/>
                  </a:cubicBezTo>
                  <a:cubicBezTo>
                    <a:pt x="5886" y="1791"/>
                    <a:pt x="5889" y="1778"/>
                    <a:pt x="5898" y="1774"/>
                  </a:cubicBezTo>
                  <a:cubicBezTo>
                    <a:pt x="5901" y="1768"/>
                    <a:pt x="5905" y="1765"/>
                    <a:pt x="5908" y="1765"/>
                  </a:cubicBezTo>
                  <a:cubicBezTo>
                    <a:pt x="5928" y="1765"/>
                    <a:pt x="5944" y="1868"/>
                    <a:pt x="6020" y="1894"/>
                  </a:cubicBezTo>
                  <a:cubicBezTo>
                    <a:pt x="6042" y="1896"/>
                    <a:pt x="6061" y="1897"/>
                    <a:pt x="6079" y="1897"/>
                  </a:cubicBezTo>
                  <a:cubicBezTo>
                    <a:pt x="6108" y="1897"/>
                    <a:pt x="6131" y="1895"/>
                    <a:pt x="6149" y="1895"/>
                  </a:cubicBezTo>
                  <a:cubicBezTo>
                    <a:pt x="6167" y="1895"/>
                    <a:pt x="6179" y="1897"/>
                    <a:pt x="6185" y="1904"/>
                  </a:cubicBezTo>
                  <a:cubicBezTo>
                    <a:pt x="6196" y="1912"/>
                    <a:pt x="6191" y="1938"/>
                    <a:pt x="6185" y="1938"/>
                  </a:cubicBezTo>
                  <a:cubicBezTo>
                    <a:pt x="6182" y="1938"/>
                    <a:pt x="6179" y="1932"/>
                    <a:pt x="6177" y="1916"/>
                  </a:cubicBezTo>
                  <a:cubicBezTo>
                    <a:pt x="6170" y="1922"/>
                    <a:pt x="6163" y="1925"/>
                    <a:pt x="6157" y="1925"/>
                  </a:cubicBezTo>
                  <a:cubicBezTo>
                    <a:pt x="6139" y="1925"/>
                    <a:pt x="6125" y="1908"/>
                    <a:pt x="6121" y="1908"/>
                  </a:cubicBezTo>
                  <a:lnTo>
                    <a:pt x="6121" y="1908"/>
                  </a:lnTo>
                  <a:cubicBezTo>
                    <a:pt x="6117" y="1908"/>
                    <a:pt x="6119" y="1920"/>
                    <a:pt x="6133" y="1965"/>
                  </a:cubicBezTo>
                  <a:cubicBezTo>
                    <a:pt x="6166" y="2005"/>
                    <a:pt x="6213" y="1988"/>
                    <a:pt x="6256" y="2031"/>
                  </a:cubicBezTo>
                  <a:cubicBezTo>
                    <a:pt x="6299" y="1998"/>
                    <a:pt x="6340" y="1984"/>
                    <a:pt x="6384" y="1984"/>
                  </a:cubicBezTo>
                  <a:cubicBezTo>
                    <a:pt x="6409" y="1984"/>
                    <a:pt x="6435" y="1988"/>
                    <a:pt x="6463" y="1997"/>
                  </a:cubicBezTo>
                  <a:cubicBezTo>
                    <a:pt x="6503" y="1998"/>
                    <a:pt x="6498" y="2245"/>
                    <a:pt x="6548" y="2252"/>
                  </a:cubicBezTo>
                  <a:cubicBezTo>
                    <a:pt x="6599" y="2259"/>
                    <a:pt x="6650" y="2285"/>
                    <a:pt x="6704" y="2329"/>
                  </a:cubicBezTo>
                  <a:cubicBezTo>
                    <a:pt x="6761" y="2335"/>
                    <a:pt x="6749" y="2541"/>
                    <a:pt x="6779" y="2541"/>
                  </a:cubicBezTo>
                  <a:cubicBezTo>
                    <a:pt x="6782" y="2541"/>
                    <a:pt x="6787" y="2537"/>
                    <a:pt x="6792" y="2530"/>
                  </a:cubicBezTo>
                  <a:cubicBezTo>
                    <a:pt x="6807" y="2552"/>
                    <a:pt x="6827" y="2576"/>
                    <a:pt x="6845" y="2576"/>
                  </a:cubicBezTo>
                  <a:cubicBezTo>
                    <a:pt x="6854" y="2576"/>
                    <a:pt x="6862" y="2571"/>
                    <a:pt x="6868" y="2558"/>
                  </a:cubicBezTo>
                  <a:cubicBezTo>
                    <a:pt x="6800" y="2522"/>
                    <a:pt x="6875" y="2486"/>
                    <a:pt x="6932" y="2486"/>
                  </a:cubicBezTo>
                  <a:cubicBezTo>
                    <a:pt x="6979" y="2486"/>
                    <a:pt x="7013" y="2510"/>
                    <a:pt x="6946" y="2577"/>
                  </a:cubicBezTo>
                  <a:cubicBezTo>
                    <a:pt x="6957" y="2568"/>
                    <a:pt x="6969" y="2564"/>
                    <a:pt x="6981" y="2564"/>
                  </a:cubicBezTo>
                  <a:cubicBezTo>
                    <a:pt x="7005" y="2564"/>
                    <a:pt x="7031" y="2577"/>
                    <a:pt x="7068" y="2586"/>
                  </a:cubicBezTo>
                  <a:cubicBezTo>
                    <a:pt x="7104" y="2645"/>
                    <a:pt x="7147" y="2659"/>
                    <a:pt x="7192" y="2659"/>
                  </a:cubicBezTo>
                  <a:cubicBezTo>
                    <a:pt x="7235" y="2659"/>
                    <a:pt x="7280" y="2646"/>
                    <a:pt x="7324" y="2646"/>
                  </a:cubicBezTo>
                  <a:cubicBezTo>
                    <a:pt x="7348" y="2646"/>
                    <a:pt x="7372" y="2650"/>
                    <a:pt x="7395" y="2663"/>
                  </a:cubicBezTo>
                  <a:cubicBezTo>
                    <a:pt x="7441" y="2687"/>
                    <a:pt x="7628" y="2733"/>
                    <a:pt x="7637" y="2735"/>
                  </a:cubicBezTo>
                  <a:cubicBezTo>
                    <a:pt x="7675" y="2746"/>
                    <a:pt x="7700" y="2750"/>
                    <a:pt x="7715" y="2750"/>
                  </a:cubicBezTo>
                  <a:cubicBezTo>
                    <a:pt x="7730" y="2750"/>
                    <a:pt x="7736" y="2746"/>
                    <a:pt x="7735" y="2740"/>
                  </a:cubicBezTo>
                  <a:lnTo>
                    <a:pt x="7735" y="2740"/>
                  </a:lnTo>
                  <a:cubicBezTo>
                    <a:pt x="7779" y="2741"/>
                    <a:pt x="7828" y="2741"/>
                    <a:pt x="7870" y="2797"/>
                  </a:cubicBezTo>
                  <a:cubicBezTo>
                    <a:pt x="7912" y="2828"/>
                    <a:pt x="7960" y="2850"/>
                    <a:pt x="8011" y="2861"/>
                  </a:cubicBezTo>
                  <a:cubicBezTo>
                    <a:pt x="8066" y="2878"/>
                    <a:pt x="8126" y="2888"/>
                    <a:pt x="8190" y="2907"/>
                  </a:cubicBezTo>
                  <a:cubicBezTo>
                    <a:pt x="8241" y="2907"/>
                    <a:pt x="8277" y="2945"/>
                    <a:pt x="8315" y="2951"/>
                  </a:cubicBezTo>
                  <a:cubicBezTo>
                    <a:pt x="8325" y="2988"/>
                    <a:pt x="8342" y="2993"/>
                    <a:pt x="8359" y="2993"/>
                  </a:cubicBezTo>
                  <a:cubicBezTo>
                    <a:pt x="8365" y="2993"/>
                    <a:pt x="8370" y="2992"/>
                    <a:pt x="8375" y="2992"/>
                  </a:cubicBezTo>
                  <a:cubicBezTo>
                    <a:pt x="8386" y="2992"/>
                    <a:pt x="8396" y="2994"/>
                    <a:pt x="8403" y="3007"/>
                  </a:cubicBezTo>
                  <a:cubicBezTo>
                    <a:pt x="8414" y="3018"/>
                    <a:pt x="8422" y="3032"/>
                    <a:pt x="8425" y="3048"/>
                  </a:cubicBezTo>
                  <a:cubicBezTo>
                    <a:pt x="8413" y="3060"/>
                    <a:pt x="8417" y="3080"/>
                    <a:pt x="8432" y="3088"/>
                  </a:cubicBezTo>
                  <a:cubicBezTo>
                    <a:pt x="8437" y="3125"/>
                    <a:pt x="8437" y="3160"/>
                    <a:pt x="8446" y="3160"/>
                  </a:cubicBezTo>
                  <a:cubicBezTo>
                    <a:pt x="8449" y="3160"/>
                    <a:pt x="8454" y="3156"/>
                    <a:pt x="8460" y="3145"/>
                  </a:cubicBezTo>
                  <a:cubicBezTo>
                    <a:pt x="8494" y="3123"/>
                    <a:pt x="8505" y="3106"/>
                    <a:pt x="8499" y="3106"/>
                  </a:cubicBezTo>
                  <a:lnTo>
                    <a:pt x="8499" y="3106"/>
                  </a:lnTo>
                  <a:cubicBezTo>
                    <a:pt x="8497" y="3106"/>
                    <a:pt x="8489" y="3111"/>
                    <a:pt x="8479" y="3122"/>
                  </a:cubicBezTo>
                  <a:lnTo>
                    <a:pt x="8479" y="3122"/>
                  </a:lnTo>
                  <a:cubicBezTo>
                    <a:pt x="8484" y="3116"/>
                    <a:pt x="8488" y="3110"/>
                    <a:pt x="8492" y="3104"/>
                  </a:cubicBezTo>
                  <a:lnTo>
                    <a:pt x="8494" y="3104"/>
                  </a:lnTo>
                  <a:cubicBezTo>
                    <a:pt x="8589" y="3117"/>
                    <a:pt x="8768" y="3174"/>
                    <a:pt x="8870" y="3219"/>
                  </a:cubicBezTo>
                  <a:cubicBezTo>
                    <a:pt x="8961" y="3259"/>
                    <a:pt x="9017" y="3267"/>
                    <a:pt x="9063" y="3267"/>
                  </a:cubicBezTo>
                  <a:cubicBezTo>
                    <a:pt x="9097" y="3267"/>
                    <a:pt x="9125" y="3263"/>
                    <a:pt x="9158" y="3263"/>
                  </a:cubicBezTo>
                  <a:cubicBezTo>
                    <a:pt x="9205" y="3263"/>
                    <a:pt x="9260" y="3271"/>
                    <a:pt x="9352" y="3311"/>
                  </a:cubicBezTo>
                  <a:cubicBezTo>
                    <a:pt x="9325" y="3281"/>
                    <a:pt x="9325" y="3235"/>
                    <a:pt x="9352" y="3205"/>
                  </a:cubicBezTo>
                  <a:cubicBezTo>
                    <a:pt x="9360" y="3246"/>
                    <a:pt x="9400" y="3273"/>
                    <a:pt x="9437" y="3273"/>
                  </a:cubicBezTo>
                  <a:cubicBezTo>
                    <a:pt x="9457" y="3273"/>
                    <a:pt x="9477" y="3265"/>
                    <a:pt x="9489" y="3247"/>
                  </a:cubicBezTo>
                  <a:cubicBezTo>
                    <a:pt x="9614" y="3314"/>
                    <a:pt x="10062" y="3431"/>
                    <a:pt x="10071" y="3483"/>
                  </a:cubicBezTo>
                  <a:cubicBezTo>
                    <a:pt x="10070" y="3472"/>
                    <a:pt x="10067" y="3459"/>
                    <a:pt x="10065" y="3446"/>
                  </a:cubicBezTo>
                  <a:lnTo>
                    <a:pt x="10065" y="3446"/>
                  </a:lnTo>
                  <a:cubicBezTo>
                    <a:pt x="10077" y="3448"/>
                    <a:pt x="10085" y="3496"/>
                    <a:pt x="10104" y="3533"/>
                  </a:cubicBezTo>
                  <a:cubicBezTo>
                    <a:pt x="10104" y="3535"/>
                    <a:pt x="10102" y="3535"/>
                    <a:pt x="10102" y="3540"/>
                  </a:cubicBezTo>
                  <a:cubicBezTo>
                    <a:pt x="10100" y="3550"/>
                    <a:pt x="10101" y="3554"/>
                    <a:pt x="10102" y="3554"/>
                  </a:cubicBezTo>
                  <a:cubicBezTo>
                    <a:pt x="10103" y="3554"/>
                    <a:pt x="10106" y="3550"/>
                    <a:pt x="10109" y="3543"/>
                  </a:cubicBezTo>
                  <a:cubicBezTo>
                    <a:pt x="10109" y="3544"/>
                    <a:pt x="10109" y="3546"/>
                    <a:pt x="10110" y="3546"/>
                  </a:cubicBezTo>
                  <a:cubicBezTo>
                    <a:pt x="10140" y="3566"/>
                    <a:pt x="10155" y="3573"/>
                    <a:pt x="10161" y="3573"/>
                  </a:cubicBezTo>
                  <a:cubicBezTo>
                    <a:pt x="10176" y="3573"/>
                    <a:pt x="10139" y="3532"/>
                    <a:pt x="10117" y="3525"/>
                  </a:cubicBezTo>
                  <a:cubicBezTo>
                    <a:pt x="10143" y="3464"/>
                    <a:pt x="10192" y="3327"/>
                    <a:pt x="10218" y="3327"/>
                  </a:cubicBezTo>
                  <a:cubicBezTo>
                    <a:pt x="10220" y="3327"/>
                    <a:pt x="10223" y="3329"/>
                    <a:pt x="10225" y="3332"/>
                  </a:cubicBezTo>
                  <a:cubicBezTo>
                    <a:pt x="10239" y="3343"/>
                    <a:pt x="10249" y="3389"/>
                    <a:pt x="10277" y="3389"/>
                  </a:cubicBezTo>
                  <a:cubicBezTo>
                    <a:pt x="10284" y="3389"/>
                    <a:pt x="10292" y="3386"/>
                    <a:pt x="10301" y="3379"/>
                  </a:cubicBezTo>
                  <a:lnTo>
                    <a:pt x="10301" y="3379"/>
                  </a:lnTo>
                  <a:cubicBezTo>
                    <a:pt x="10271" y="3401"/>
                    <a:pt x="10857" y="3637"/>
                    <a:pt x="11008" y="3637"/>
                  </a:cubicBezTo>
                  <a:cubicBezTo>
                    <a:pt x="11011" y="3637"/>
                    <a:pt x="11014" y="3637"/>
                    <a:pt x="11016" y="3637"/>
                  </a:cubicBezTo>
                  <a:lnTo>
                    <a:pt x="11034" y="3645"/>
                  </a:lnTo>
                  <a:cubicBezTo>
                    <a:pt x="11056" y="3811"/>
                    <a:pt x="11326" y="3926"/>
                    <a:pt x="11363" y="3926"/>
                  </a:cubicBezTo>
                  <a:cubicBezTo>
                    <a:pt x="11363" y="3926"/>
                    <a:pt x="11364" y="3926"/>
                    <a:pt x="11364" y="3926"/>
                  </a:cubicBezTo>
                  <a:cubicBezTo>
                    <a:pt x="11397" y="3926"/>
                    <a:pt x="11429" y="3953"/>
                    <a:pt x="11455" y="3978"/>
                  </a:cubicBezTo>
                  <a:cubicBezTo>
                    <a:pt x="11509" y="4028"/>
                    <a:pt x="12005" y="4178"/>
                    <a:pt x="12011" y="4211"/>
                  </a:cubicBezTo>
                  <a:cubicBezTo>
                    <a:pt x="12036" y="4215"/>
                    <a:pt x="12046" y="4212"/>
                    <a:pt x="12090" y="4261"/>
                  </a:cubicBezTo>
                  <a:cubicBezTo>
                    <a:pt x="12117" y="4272"/>
                    <a:pt x="12147" y="4312"/>
                    <a:pt x="12206" y="4312"/>
                  </a:cubicBezTo>
                  <a:cubicBezTo>
                    <a:pt x="12207" y="4312"/>
                    <a:pt x="12208" y="4312"/>
                    <a:pt x="12209" y="4312"/>
                  </a:cubicBezTo>
                  <a:cubicBezTo>
                    <a:pt x="12253" y="4376"/>
                    <a:pt x="12346" y="4331"/>
                    <a:pt x="12431" y="4425"/>
                  </a:cubicBezTo>
                  <a:cubicBezTo>
                    <a:pt x="12510" y="4467"/>
                    <a:pt x="12569" y="4491"/>
                    <a:pt x="12609" y="4509"/>
                  </a:cubicBezTo>
                  <a:cubicBezTo>
                    <a:pt x="12616" y="4506"/>
                    <a:pt x="12621" y="4504"/>
                    <a:pt x="12630" y="4501"/>
                  </a:cubicBezTo>
                  <a:cubicBezTo>
                    <a:pt x="12678" y="4534"/>
                    <a:pt x="12702" y="4543"/>
                    <a:pt x="12716" y="4543"/>
                  </a:cubicBezTo>
                  <a:cubicBezTo>
                    <a:pt x="12728" y="4543"/>
                    <a:pt x="12732" y="4536"/>
                    <a:pt x="12735" y="4533"/>
                  </a:cubicBezTo>
                  <a:cubicBezTo>
                    <a:pt x="12736" y="4533"/>
                    <a:pt x="12736" y="4533"/>
                    <a:pt x="12736" y="4533"/>
                  </a:cubicBezTo>
                  <a:cubicBezTo>
                    <a:pt x="12740" y="4533"/>
                    <a:pt x="12753" y="4519"/>
                    <a:pt x="12798" y="4519"/>
                  </a:cubicBezTo>
                  <a:cubicBezTo>
                    <a:pt x="12819" y="4519"/>
                    <a:pt x="12846" y="4522"/>
                    <a:pt x="12883" y="4530"/>
                  </a:cubicBezTo>
                  <a:cubicBezTo>
                    <a:pt x="12899" y="4546"/>
                    <a:pt x="12917" y="4547"/>
                    <a:pt x="12935" y="4547"/>
                  </a:cubicBezTo>
                  <a:cubicBezTo>
                    <a:pt x="12939" y="4547"/>
                    <a:pt x="12942" y="4547"/>
                    <a:pt x="12946" y="4547"/>
                  </a:cubicBezTo>
                  <a:cubicBezTo>
                    <a:pt x="12963" y="4547"/>
                    <a:pt x="12979" y="4549"/>
                    <a:pt x="12991" y="4563"/>
                  </a:cubicBezTo>
                  <a:cubicBezTo>
                    <a:pt x="13001" y="4556"/>
                    <a:pt x="13009" y="4553"/>
                    <a:pt x="13017" y="4553"/>
                  </a:cubicBezTo>
                  <a:cubicBezTo>
                    <a:pt x="13043" y="4553"/>
                    <a:pt x="13058" y="4589"/>
                    <a:pt x="13073" y="4621"/>
                  </a:cubicBezTo>
                  <a:cubicBezTo>
                    <a:pt x="13075" y="4637"/>
                    <a:pt x="13085" y="4651"/>
                    <a:pt x="13099" y="4658"/>
                  </a:cubicBezTo>
                  <a:lnTo>
                    <a:pt x="13108" y="3588"/>
                  </a:lnTo>
                  <a:lnTo>
                    <a:pt x="13098" y="3585"/>
                  </a:lnTo>
                  <a:lnTo>
                    <a:pt x="13099" y="3352"/>
                  </a:lnTo>
                  <a:cubicBezTo>
                    <a:pt x="13081" y="3346"/>
                    <a:pt x="13060" y="3337"/>
                    <a:pt x="13032" y="3325"/>
                  </a:cubicBezTo>
                  <a:cubicBezTo>
                    <a:pt x="13014" y="3286"/>
                    <a:pt x="12999" y="3250"/>
                    <a:pt x="12977" y="3250"/>
                  </a:cubicBezTo>
                  <a:cubicBezTo>
                    <a:pt x="12969" y="3250"/>
                    <a:pt x="12960" y="3254"/>
                    <a:pt x="12949" y="3266"/>
                  </a:cubicBezTo>
                  <a:cubicBezTo>
                    <a:pt x="12945" y="3260"/>
                    <a:pt x="12941" y="3258"/>
                    <a:pt x="12936" y="3258"/>
                  </a:cubicBezTo>
                  <a:cubicBezTo>
                    <a:pt x="12919" y="3258"/>
                    <a:pt x="12897" y="3282"/>
                    <a:pt x="12882" y="3282"/>
                  </a:cubicBezTo>
                  <a:cubicBezTo>
                    <a:pt x="12878" y="3282"/>
                    <a:pt x="12874" y="3280"/>
                    <a:pt x="12871" y="3275"/>
                  </a:cubicBezTo>
                  <a:cubicBezTo>
                    <a:pt x="12836" y="3285"/>
                    <a:pt x="12806" y="3296"/>
                    <a:pt x="12783" y="3296"/>
                  </a:cubicBezTo>
                  <a:cubicBezTo>
                    <a:pt x="12753" y="3296"/>
                    <a:pt x="12732" y="3279"/>
                    <a:pt x="12721" y="3221"/>
                  </a:cubicBezTo>
                  <a:cubicBezTo>
                    <a:pt x="12677" y="3217"/>
                    <a:pt x="12641" y="3189"/>
                    <a:pt x="12575" y="3163"/>
                  </a:cubicBezTo>
                  <a:cubicBezTo>
                    <a:pt x="12557" y="3178"/>
                    <a:pt x="12540" y="3188"/>
                    <a:pt x="12523" y="3188"/>
                  </a:cubicBezTo>
                  <a:cubicBezTo>
                    <a:pt x="12498" y="3188"/>
                    <a:pt x="12475" y="3166"/>
                    <a:pt x="12457" y="3108"/>
                  </a:cubicBezTo>
                  <a:cubicBezTo>
                    <a:pt x="12443" y="3116"/>
                    <a:pt x="12430" y="3119"/>
                    <a:pt x="12418" y="3119"/>
                  </a:cubicBezTo>
                  <a:cubicBezTo>
                    <a:pt x="12373" y="3119"/>
                    <a:pt x="12331" y="3077"/>
                    <a:pt x="12276" y="3051"/>
                  </a:cubicBezTo>
                  <a:cubicBezTo>
                    <a:pt x="12165" y="3025"/>
                    <a:pt x="12102" y="2953"/>
                    <a:pt x="12046" y="2953"/>
                  </a:cubicBezTo>
                  <a:cubicBezTo>
                    <a:pt x="12035" y="2953"/>
                    <a:pt x="12024" y="2956"/>
                    <a:pt x="12013" y="2963"/>
                  </a:cubicBezTo>
                  <a:cubicBezTo>
                    <a:pt x="11996" y="2962"/>
                    <a:pt x="11981" y="2958"/>
                    <a:pt x="11967" y="2953"/>
                  </a:cubicBezTo>
                  <a:lnTo>
                    <a:pt x="11967" y="2953"/>
                  </a:lnTo>
                  <a:cubicBezTo>
                    <a:pt x="11975" y="2977"/>
                    <a:pt x="11981" y="3008"/>
                    <a:pt x="11982" y="3009"/>
                  </a:cubicBezTo>
                  <a:lnTo>
                    <a:pt x="11982" y="3009"/>
                  </a:lnTo>
                  <a:cubicBezTo>
                    <a:pt x="11980" y="3020"/>
                    <a:pt x="11977" y="3030"/>
                    <a:pt x="11968" y="3030"/>
                  </a:cubicBezTo>
                  <a:cubicBezTo>
                    <a:pt x="11960" y="3030"/>
                    <a:pt x="11945" y="3020"/>
                    <a:pt x="11917" y="2988"/>
                  </a:cubicBezTo>
                  <a:cubicBezTo>
                    <a:pt x="11903" y="2984"/>
                    <a:pt x="11894" y="2934"/>
                    <a:pt x="11869" y="2934"/>
                  </a:cubicBezTo>
                  <a:cubicBezTo>
                    <a:pt x="11867" y="2934"/>
                    <a:pt x="11865" y="2934"/>
                    <a:pt x="11862" y="2935"/>
                  </a:cubicBezTo>
                  <a:cubicBezTo>
                    <a:pt x="11839" y="2982"/>
                    <a:pt x="11822" y="2999"/>
                    <a:pt x="11808" y="2999"/>
                  </a:cubicBezTo>
                  <a:cubicBezTo>
                    <a:pt x="11790" y="2999"/>
                    <a:pt x="11776" y="2972"/>
                    <a:pt x="11761" y="2944"/>
                  </a:cubicBezTo>
                  <a:cubicBezTo>
                    <a:pt x="11757" y="2944"/>
                    <a:pt x="11753" y="2944"/>
                    <a:pt x="11749" y="2944"/>
                  </a:cubicBezTo>
                  <a:cubicBezTo>
                    <a:pt x="11712" y="2944"/>
                    <a:pt x="11673" y="2929"/>
                    <a:pt x="11631" y="2904"/>
                  </a:cubicBezTo>
                  <a:cubicBezTo>
                    <a:pt x="11590" y="2851"/>
                    <a:pt x="11518" y="2894"/>
                    <a:pt x="11460" y="2841"/>
                  </a:cubicBezTo>
                  <a:cubicBezTo>
                    <a:pt x="11418" y="2825"/>
                    <a:pt x="11385" y="2802"/>
                    <a:pt x="11353" y="2802"/>
                  </a:cubicBezTo>
                  <a:cubicBezTo>
                    <a:pt x="11336" y="2802"/>
                    <a:pt x="11320" y="2809"/>
                    <a:pt x="11303" y="2825"/>
                  </a:cubicBezTo>
                  <a:cubicBezTo>
                    <a:pt x="11295" y="2818"/>
                    <a:pt x="11287" y="2816"/>
                    <a:pt x="11279" y="2816"/>
                  </a:cubicBezTo>
                  <a:cubicBezTo>
                    <a:pt x="11272" y="2816"/>
                    <a:pt x="11265" y="2818"/>
                    <a:pt x="11259" y="2819"/>
                  </a:cubicBezTo>
                  <a:cubicBezTo>
                    <a:pt x="11253" y="2843"/>
                    <a:pt x="11251" y="2851"/>
                    <a:pt x="11250" y="2851"/>
                  </a:cubicBezTo>
                  <a:cubicBezTo>
                    <a:pt x="11248" y="2851"/>
                    <a:pt x="11249" y="2840"/>
                    <a:pt x="11249" y="2827"/>
                  </a:cubicBezTo>
                  <a:lnTo>
                    <a:pt x="11249" y="2827"/>
                  </a:lnTo>
                  <a:cubicBezTo>
                    <a:pt x="11250" y="2827"/>
                    <a:pt x="11250" y="2827"/>
                    <a:pt x="11251" y="2827"/>
                  </a:cubicBezTo>
                  <a:cubicBezTo>
                    <a:pt x="11252" y="2827"/>
                    <a:pt x="11254" y="2824"/>
                    <a:pt x="11257" y="2819"/>
                  </a:cubicBezTo>
                  <a:cubicBezTo>
                    <a:pt x="11253" y="2819"/>
                    <a:pt x="11252" y="2818"/>
                    <a:pt x="11249" y="2818"/>
                  </a:cubicBezTo>
                  <a:cubicBezTo>
                    <a:pt x="11249" y="2811"/>
                    <a:pt x="11248" y="2805"/>
                    <a:pt x="11244" y="2799"/>
                  </a:cubicBezTo>
                  <a:cubicBezTo>
                    <a:pt x="11243" y="2800"/>
                    <a:pt x="11243" y="2800"/>
                    <a:pt x="11242" y="2800"/>
                  </a:cubicBezTo>
                  <a:cubicBezTo>
                    <a:pt x="11241" y="2800"/>
                    <a:pt x="11239" y="2799"/>
                    <a:pt x="11238" y="2799"/>
                  </a:cubicBezTo>
                  <a:lnTo>
                    <a:pt x="11238" y="2799"/>
                  </a:lnTo>
                  <a:cubicBezTo>
                    <a:pt x="11239" y="2805"/>
                    <a:pt x="11240" y="2810"/>
                    <a:pt x="11242" y="2816"/>
                  </a:cubicBezTo>
                  <a:cubicBezTo>
                    <a:pt x="11238" y="2811"/>
                    <a:pt x="11236" y="2805"/>
                    <a:pt x="11235" y="2799"/>
                  </a:cubicBezTo>
                  <a:cubicBezTo>
                    <a:pt x="11229" y="2792"/>
                    <a:pt x="11225" y="2785"/>
                    <a:pt x="11222" y="2776"/>
                  </a:cubicBezTo>
                  <a:cubicBezTo>
                    <a:pt x="11224" y="2774"/>
                    <a:pt x="11225" y="2772"/>
                    <a:pt x="11226" y="2769"/>
                  </a:cubicBezTo>
                  <a:cubicBezTo>
                    <a:pt x="11225" y="2769"/>
                    <a:pt x="11224" y="2768"/>
                    <a:pt x="11223" y="2768"/>
                  </a:cubicBezTo>
                  <a:cubicBezTo>
                    <a:pt x="11222" y="2768"/>
                    <a:pt x="11221" y="2769"/>
                    <a:pt x="11220" y="2769"/>
                  </a:cubicBezTo>
                  <a:cubicBezTo>
                    <a:pt x="11214" y="2745"/>
                    <a:pt x="11205" y="2721"/>
                    <a:pt x="11192" y="2699"/>
                  </a:cubicBezTo>
                  <a:cubicBezTo>
                    <a:pt x="11061" y="2613"/>
                    <a:pt x="11046" y="2678"/>
                    <a:pt x="11041" y="2610"/>
                  </a:cubicBezTo>
                  <a:cubicBezTo>
                    <a:pt x="11045" y="2574"/>
                    <a:pt x="11041" y="2565"/>
                    <a:pt x="11034" y="2565"/>
                  </a:cubicBezTo>
                  <a:cubicBezTo>
                    <a:pt x="11027" y="2565"/>
                    <a:pt x="11018" y="2571"/>
                    <a:pt x="11008" y="2571"/>
                  </a:cubicBezTo>
                  <a:cubicBezTo>
                    <a:pt x="11000" y="2571"/>
                    <a:pt x="10991" y="2567"/>
                    <a:pt x="10983" y="2556"/>
                  </a:cubicBezTo>
                  <a:cubicBezTo>
                    <a:pt x="10969" y="2544"/>
                    <a:pt x="10958" y="2499"/>
                    <a:pt x="10930" y="2499"/>
                  </a:cubicBezTo>
                  <a:cubicBezTo>
                    <a:pt x="10923" y="2499"/>
                    <a:pt x="10915" y="2502"/>
                    <a:pt x="10906" y="2509"/>
                  </a:cubicBezTo>
                  <a:cubicBezTo>
                    <a:pt x="10904" y="2509"/>
                    <a:pt x="10902" y="2509"/>
                    <a:pt x="10901" y="2509"/>
                  </a:cubicBezTo>
                  <a:cubicBezTo>
                    <a:pt x="10868" y="2509"/>
                    <a:pt x="10856" y="2399"/>
                    <a:pt x="10809" y="2399"/>
                  </a:cubicBezTo>
                  <a:cubicBezTo>
                    <a:pt x="10802" y="2399"/>
                    <a:pt x="10795" y="2401"/>
                    <a:pt x="10787" y="2406"/>
                  </a:cubicBezTo>
                  <a:cubicBezTo>
                    <a:pt x="10724" y="2338"/>
                    <a:pt x="10672" y="2311"/>
                    <a:pt x="10627" y="2310"/>
                  </a:cubicBezTo>
                  <a:cubicBezTo>
                    <a:pt x="10596" y="2292"/>
                    <a:pt x="10577" y="2257"/>
                    <a:pt x="10556" y="2257"/>
                  </a:cubicBezTo>
                  <a:cubicBezTo>
                    <a:pt x="10550" y="2257"/>
                    <a:pt x="10544" y="2260"/>
                    <a:pt x="10538" y="2266"/>
                  </a:cubicBezTo>
                  <a:cubicBezTo>
                    <a:pt x="10525" y="2259"/>
                    <a:pt x="10514" y="2256"/>
                    <a:pt x="10503" y="2256"/>
                  </a:cubicBezTo>
                  <a:cubicBezTo>
                    <a:pt x="10482" y="2256"/>
                    <a:pt x="10463" y="2269"/>
                    <a:pt x="10432" y="2295"/>
                  </a:cubicBezTo>
                  <a:cubicBezTo>
                    <a:pt x="10422" y="2315"/>
                    <a:pt x="10415" y="2322"/>
                    <a:pt x="10409" y="2322"/>
                  </a:cubicBezTo>
                  <a:cubicBezTo>
                    <a:pt x="10397" y="2322"/>
                    <a:pt x="10390" y="2295"/>
                    <a:pt x="10372" y="2295"/>
                  </a:cubicBezTo>
                  <a:cubicBezTo>
                    <a:pt x="10367" y="2295"/>
                    <a:pt x="10360" y="2298"/>
                    <a:pt x="10352" y="2305"/>
                  </a:cubicBezTo>
                  <a:cubicBezTo>
                    <a:pt x="10323" y="2280"/>
                    <a:pt x="10273" y="2297"/>
                    <a:pt x="10212" y="2278"/>
                  </a:cubicBezTo>
                  <a:cubicBezTo>
                    <a:pt x="10105" y="2226"/>
                    <a:pt x="10065" y="2201"/>
                    <a:pt x="10052" y="2201"/>
                  </a:cubicBezTo>
                  <a:cubicBezTo>
                    <a:pt x="10044" y="2201"/>
                    <a:pt x="10046" y="2212"/>
                    <a:pt x="10049" y="2232"/>
                  </a:cubicBezTo>
                  <a:cubicBezTo>
                    <a:pt x="10046" y="2294"/>
                    <a:pt x="10056" y="2326"/>
                    <a:pt x="10054" y="2326"/>
                  </a:cubicBezTo>
                  <a:cubicBezTo>
                    <a:pt x="10053" y="2326"/>
                    <a:pt x="10042" y="2299"/>
                    <a:pt x="10004" y="2245"/>
                  </a:cubicBezTo>
                  <a:cubicBezTo>
                    <a:pt x="9918" y="2245"/>
                    <a:pt x="10140" y="1960"/>
                    <a:pt x="10220" y="1894"/>
                  </a:cubicBezTo>
                  <a:cubicBezTo>
                    <a:pt x="10213" y="1891"/>
                    <a:pt x="10207" y="1888"/>
                    <a:pt x="10196" y="1884"/>
                  </a:cubicBezTo>
                  <a:cubicBezTo>
                    <a:pt x="10170" y="1857"/>
                    <a:pt x="10110" y="1894"/>
                    <a:pt x="10039" y="1830"/>
                  </a:cubicBezTo>
                  <a:cubicBezTo>
                    <a:pt x="10005" y="1802"/>
                    <a:pt x="9975" y="1795"/>
                    <a:pt x="9951" y="1795"/>
                  </a:cubicBezTo>
                  <a:cubicBezTo>
                    <a:pt x="9927" y="1795"/>
                    <a:pt x="9908" y="1801"/>
                    <a:pt x="9895" y="1801"/>
                  </a:cubicBezTo>
                  <a:cubicBezTo>
                    <a:pt x="9884" y="1801"/>
                    <a:pt x="9876" y="1796"/>
                    <a:pt x="9874" y="1778"/>
                  </a:cubicBezTo>
                  <a:cubicBezTo>
                    <a:pt x="9850" y="1777"/>
                    <a:pt x="9839" y="1779"/>
                    <a:pt x="9795" y="1732"/>
                  </a:cubicBezTo>
                  <a:cubicBezTo>
                    <a:pt x="9769" y="1721"/>
                    <a:pt x="9739" y="1683"/>
                    <a:pt x="9681" y="1683"/>
                  </a:cubicBezTo>
                  <a:cubicBezTo>
                    <a:pt x="9679" y="1683"/>
                    <a:pt x="9677" y="1683"/>
                    <a:pt x="9675" y="1683"/>
                  </a:cubicBezTo>
                  <a:cubicBezTo>
                    <a:pt x="9631" y="1619"/>
                    <a:pt x="9538" y="1666"/>
                    <a:pt x="9453" y="1573"/>
                  </a:cubicBezTo>
                  <a:cubicBezTo>
                    <a:pt x="9374" y="1533"/>
                    <a:pt x="9315" y="1510"/>
                    <a:pt x="9274" y="1492"/>
                  </a:cubicBezTo>
                  <a:lnTo>
                    <a:pt x="9254" y="1501"/>
                  </a:lnTo>
                  <a:cubicBezTo>
                    <a:pt x="9244" y="1494"/>
                    <a:pt x="9236" y="1488"/>
                    <a:pt x="9227" y="1484"/>
                  </a:cubicBezTo>
                  <a:lnTo>
                    <a:pt x="9227" y="1484"/>
                  </a:lnTo>
                  <a:cubicBezTo>
                    <a:pt x="9237" y="1487"/>
                    <a:pt x="9246" y="1489"/>
                    <a:pt x="9256" y="1489"/>
                  </a:cubicBezTo>
                  <a:cubicBezTo>
                    <a:pt x="9260" y="1489"/>
                    <a:pt x="9263" y="1489"/>
                    <a:pt x="9267" y="1488"/>
                  </a:cubicBezTo>
                  <a:cubicBezTo>
                    <a:pt x="9244" y="1480"/>
                    <a:pt x="9224" y="1470"/>
                    <a:pt x="9204" y="1456"/>
                  </a:cubicBezTo>
                  <a:cubicBezTo>
                    <a:pt x="9197" y="1444"/>
                    <a:pt x="9192" y="1440"/>
                    <a:pt x="9190" y="1440"/>
                  </a:cubicBezTo>
                  <a:lnTo>
                    <a:pt x="9190" y="1440"/>
                  </a:lnTo>
                  <a:cubicBezTo>
                    <a:pt x="9184" y="1440"/>
                    <a:pt x="9190" y="1463"/>
                    <a:pt x="9208" y="1468"/>
                  </a:cubicBezTo>
                  <a:cubicBezTo>
                    <a:pt x="9211" y="1473"/>
                    <a:pt x="9215" y="1477"/>
                    <a:pt x="9218" y="1479"/>
                  </a:cubicBezTo>
                  <a:cubicBezTo>
                    <a:pt x="9193" y="1465"/>
                    <a:pt x="9177" y="1460"/>
                    <a:pt x="9168" y="1460"/>
                  </a:cubicBezTo>
                  <a:cubicBezTo>
                    <a:pt x="9155" y="1460"/>
                    <a:pt x="9151" y="1468"/>
                    <a:pt x="9148" y="1472"/>
                  </a:cubicBezTo>
                  <a:cubicBezTo>
                    <a:pt x="9148" y="1471"/>
                    <a:pt x="9148" y="1471"/>
                    <a:pt x="9148" y="1471"/>
                  </a:cubicBezTo>
                  <a:cubicBezTo>
                    <a:pt x="9143" y="1471"/>
                    <a:pt x="9130" y="1486"/>
                    <a:pt x="9083" y="1486"/>
                  </a:cubicBezTo>
                  <a:cubicBezTo>
                    <a:pt x="9063" y="1486"/>
                    <a:pt x="9036" y="1483"/>
                    <a:pt x="9001" y="1475"/>
                  </a:cubicBezTo>
                  <a:cubicBezTo>
                    <a:pt x="8986" y="1462"/>
                    <a:pt x="8970" y="1460"/>
                    <a:pt x="8953" y="1460"/>
                  </a:cubicBezTo>
                  <a:cubicBezTo>
                    <a:pt x="8947" y="1460"/>
                    <a:pt x="8940" y="1460"/>
                    <a:pt x="8934" y="1460"/>
                  </a:cubicBezTo>
                  <a:cubicBezTo>
                    <a:pt x="8918" y="1460"/>
                    <a:pt x="8903" y="1458"/>
                    <a:pt x="8891" y="1444"/>
                  </a:cubicBezTo>
                  <a:cubicBezTo>
                    <a:pt x="8882" y="1451"/>
                    <a:pt x="8873" y="1455"/>
                    <a:pt x="8865" y="1455"/>
                  </a:cubicBezTo>
                  <a:cubicBezTo>
                    <a:pt x="8840" y="1455"/>
                    <a:pt x="8825" y="1420"/>
                    <a:pt x="8810" y="1389"/>
                  </a:cubicBezTo>
                  <a:cubicBezTo>
                    <a:pt x="8799" y="1318"/>
                    <a:pt x="8757" y="1381"/>
                    <a:pt x="8748" y="1314"/>
                  </a:cubicBezTo>
                  <a:cubicBezTo>
                    <a:pt x="8738" y="1321"/>
                    <a:pt x="8729" y="1324"/>
                    <a:pt x="8721" y="1324"/>
                  </a:cubicBezTo>
                  <a:cubicBezTo>
                    <a:pt x="8705" y="1324"/>
                    <a:pt x="8692" y="1309"/>
                    <a:pt x="8683" y="1278"/>
                  </a:cubicBezTo>
                  <a:cubicBezTo>
                    <a:pt x="8679" y="1264"/>
                    <a:pt x="8672" y="1260"/>
                    <a:pt x="8664" y="1260"/>
                  </a:cubicBezTo>
                  <a:cubicBezTo>
                    <a:pt x="8656" y="1260"/>
                    <a:pt x="8647" y="1264"/>
                    <a:pt x="8639" y="1264"/>
                  </a:cubicBezTo>
                  <a:cubicBezTo>
                    <a:pt x="8630" y="1264"/>
                    <a:pt x="8623" y="1260"/>
                    <a:pt x="8618" y="1244"/>
                  </a:cubicBezTo>
                  <a:cubicBezTo>
                    <a:pt x="8596" y="1231"/>
                    <a:pt x="8570" y="1232"/>
                    <a:pt x="8553" y="1176"/>
                  </a:cubicBezTo>
                  <a:cubicBezTo>
                    <a:pt x="8479" y="1162"/>
                    <a:pt x="8480" y="1130"/>
                    <a:pt x="8475" y="1130"/>
                  </a:cubicBezTo>
                  <a:cubicBezTo>
                    <a:pt x="8474" y="1130"/>
                    <a:pt x="8474" y="1130"/>
                    <a:pt x="8473" y="1131"/>
                  </a:cubicBezTo>
                  <a:cubicBezTo>
                    <a:pt x="8471" y="1131"/>
                    <a:pt x="8454" y="1187"/>
                    <a:pt x="8445" y="1187"/>
                  </a:cubicBezTo>
                  <a:cubicBezTo>
                    <a:pt x="8443" y="1187"/>
                    <a:pt x="8441" y="1182"/>
                    <a:pt x="8440" y="1170"/>
                  </a:cubicBezTo>
                  <a:cubicBezTo>
                    <a:pt x="8423" y="1165"/>
                    <a:pt x="8394" y="1169"/>
                    <a:pt x="8341" y="1165"/>
                  </a:cubicBezTo>
                  <a:cubicBezTo>
                    <a:pt x="8300" y="1110"/>
                    <a:pt x="8264" y="1122"/>
                    <a:pt x="8245" y="1119"/>
                  </a:cubicBezTo>
                  <a:cubicBezTo>
                    <a:pt x="8224" y="1153"/>
                    <a:pt x="8212" y="1167"/>
                    <a:pt x="8206" y="1167"/>
                  </a:cubicBezTo>
                  <a:cubicBezTo>
                    <a:pt x="8204" y="1167"/>
                    <a:pt x="8202" y="1164"/>
                    <a:pt x="8202" y="1157"/>
                  </a:cubicBezTo>
                  <a:cubicBezTo>
                    <a:pt x="8200" y="1154"/>
                    <a:pt x="8198" y="1153"/>
                    <a:pt x="8196" y="1153"/>
                  </a:cubicBezTo>
                  <a:cubicBezTo>
                    <a:pt x="8191" y="1153"/>
                    <a:pt x="8184" y="1156"/>
                    <a:pt x="8170" y="1156"/>
                  </a:cubicBezTo>
                  <a:cubicBezTo>
                    <a:pt x="8160" y="1156"/>
                    <a:pt x="8147" y="1155"/>
                    <a:pt x="8128" y="1150"/>
                  </a:cubicBezTo>
                  <a:cubicBezTo>
                    <a:pt x="8112" y="1124"/>
                    <a:pt x="8094" y="1108"/>
                    <a:pt x="8067" y="1108"/>
                  </a:cubicBezTo>
                  <a:cubicBezTo>
                    <a:pt x="8054" y="1108"/>
                    <a:pt x="8039" y="1112"/>
                    <a:pt x="8021" y="1119"/>
                  </a:cubicBezTo>
                  <a:cubicBezTo>
                    <a:pt x="8006" y="1107"/>
                    <a:pt x="7998" y="1054"/>
                    <a:pt x="7974" y="1054"/>
                  </a:cubicBezTo>
                  <a:cubicBezTo>
                    <a:pt x="7967" y="1054"/>
                    <a:pt x="7958" y="1059"/>
                    <a:pt x="7946" y="1072"/>
                  </a:cubicBezTo>
                  <a:cubicBezTo>
                    <a:pt x="7933" y="1088"/>
                    <a:pt x="7922" y="1094"/>
                    <a:pt x="7912" y="1094"/>
                  </a:cubicBezTo>
                  <a:cubicBezTo>
                    <a:pt x="7884" y="1094"/>
                    <a:pt x="7864" y="1045"/>
                    <a:pt x="7832" y="1031"/>
                  </a:cubicBezTo>
                  <a:cubicBezTo>
                    <a:pt x="7829" y="1026"/>
                    <a:pt x="7825" y="1024"/>
                    <a:pt x="7821" y="1024"/>
                  </a:cubicBezTo>
                  <a:cubicBezTo>
                    <a:pt x="7808" y="1024"/>
                    <a:pt x="7790" y="1043"/>
                    <a:pt x="7775" y="1043"/>
                  </a:cubicBezTo>
                  <a:cubicBezTo>
                    <a:pt x="7767" y="1043"/>
                    <a:pt x="7760" y="1037"/>
                    <a:pt x="7755" y="1019"/>
                  </a:cubicBezTo>
                  <a:cubicBezTo>
                    <a:pt x="7737" y="977"/>
                    <a:pt x="7699" y="1007"/>
                    <a:pt x="7676" y="960"/>
                  </a:cubicBezTo>
                  <a:cubicBezTo>
                    <a:pt x="7633" y="909"/>
                    <a:pt x="7558" y="960"/>
                    <a:pt x="7506" y="882"/>
                  </a:cubicBezTo>
                  <a:lnTo>
                    <a:pt x="7506" y="882"/>
                  </a:lnTo>
                  <a:cubicBezTo>
                    <a:pt x="7471" y="897"/>
                    <a:pt x="7544" y="1095"/>
                    <a:pt x="7542" y="1095"/>
                  </a:cubicBezTo>
                  <a:cubicBezTo>
                    <a:pt x="7542" y="1095"/>
                    <a:pt x="7540" y="1092"/>
                    <a:pt x="7538" y="1086"/>
                  </a:cubicBezTo>
                  <a:cubicBezTo>
                    <a:pt x="7524" y="1102"/>
                    <a:pt x="7513" y="1108"/>
                    <a:pt x="7503" y="1108"/>
                  </a:cubicBezTo>
                  <a:cubicBezTo>
                    <a:pt x="7472" y="1108"/>
                    <a:pt x="7455" y="1046"/>
                    <a:pt x="7427" y="1020"/>
                  </a:cubicBezTo>
                  <a:cubicBezTo>
                    <a:pt x="7392" y="1004"/>
                    <a:pt x="7363" y="957"/>
                    <a:pt x="7320" y="957"/>
                  </a:cubicBezTo>
                  <a:cubicBezTo>
                    <a:pt x="7315" y="957"/>
                    <a:pt x="7309" y="958"/>
                    <a:pt x="7302" y="960"/>
                  </a:cubicBezTo>
                  <a:cubicBezTo>
                    <a:pt x="7263" y="947"/>
                    <a:pt x="7229" y="904"/>
                    <a:pt x="7182" y="904"/>
                  </a:cubicBezTo>
                  <a:cubicBezTo>
                    <a:pt x="7175" y="904"/>
                    <a:pt x="7167" y="905"/>
                    <a:pt x="7158" y="908"/>
                  </a:cubicBezTo>
                  <a:cubicBezTo>
                    <a:pt x="7101" y="875"/>
                    <a:pt x="7027" y="895"/>
                    <a:pt x="6970" y="832"/>
                  </a:cubicBezTo>
                  <a:cubicBezTo>
                    <a:pt x="6967" y="832"/>
                    <a:pt x="6964" y="833"/>
                    <a:pt x="6961" y="833"/>
                  </a:cubicBezTo>
                  <a:cubicBezTo>
                    <a:pt x="6916" y="833"/>
                    <a:pt x="6893" y="755"/>
                    <a:pt x="6857" y="746"/>
                  </a:cubicBezTo>
                  <a:cubicBezTo>
                    <a:pt x="6825" y="707"/>
                    <a:pt x="6783" y="727"/>
                    <a:pt x="6755" y="702"/>
                  </a:cubicBezTo>
                  <a:cubicBezTo>
                    <a:pt x="6734" y="716"/>
                    <a:pt x="6715" y="721"/>
                    <a:pt x="6699" y="721"/>
                  </a:cubicBezTo>
                  <a:cubicBezTo>
                    <a:pt x="6655" y="721"/>
                    <a:pt x="6627" y="684"/>
                    <a:pt x="6597" y="680"/>
                  </a:cubicBezTo>
                  <a:cubicBezTo>
                    <a:pt x="6580" y="674"/>
                    <a:pt x="6562" y="665"/>
                    <a:pt x="6545" y="653"/>
                  </a:cubicBezTo>
                  <a:lnTo>
                    <a:pt x="6545" y="666"/>
                  </a:lnTo>
                  <a:cubicBezTo>
                    <a:pt x="6545" y="673"/>
                    <a:pt x="6546" y="679"/>
                    <a:pt x="6546" y="685"/>
                  </a:cubicBezTo>
                  <a:cubicBezTo>
                    <a:pt x="6545" y="677"/>
                    <a:pt x="6538" y="671"/>
                    <a:pt x="6530" y="671"/>
                  </a:cubicBezTo>
                  <a:cubicBezTo>
                    <a:pt x="6529" y="671"/>
                    <a:pt x="6528" y="671"/>
                    <a:pt x="6527" y="671"/>
                  </a:cubicBezTo>
                  <a:cubicBezTo>
                    <a:pt x="6515" y="679"/>
                    <a:pt x="6500" y="682"/>
                    <a:pt x="6481" y="682"/>
                  </a:cubicBezTo>
                  <a:cubicBezTo>
                    <a:pt x="6472" y="682"/>
                    <a:pt x="6462" y="681"/>
                    <a:pt x="6451" y="680"/>
                  </a:cubicBezTo>
                  <a:cubicBezTo>
                    <a:pt x="6423" y="662"/>
                    <a:pt x="6394" y="600"/>
                    <a:pt x="6339" y="600"/>
                  </a:cubicBezTo>
                  <a:cubicBezTo>
                    <a:pt x="6337" y="600"/>
                    <a:pt x="6336" y="600"/>
                    <a:pt x="6334" y="600"/>
                  </a:cubicBezTo>
                  <a:cubicBezTo>
                    <a:pt x="6313" y="572"/>
                    <a:pt x="6289" y="566"/>
                    <a:pt x="6266" y="566"/>
                  </a:cubicBezTo>
                  <a:cubicBezTo>
                    <a:pt x="6253" y="566"/>
                    <a:pt x="6240" y="568"/>
                    <a:pt x="6227" y="569"/>
                  </a:cubicBezTo>
                  <a:lnTo>
                    <a:pt x="6221" y="569"/>
                  </a:lnTo>
                  <a:cubicBezTo>
                    <a:pt x="6224" y="592"/>
                    <a:pt x="6216" y="632"/>
                    <a:pt x="6208" y="632"/>
                  </a:cubicBezTo>
                  <a:cubicBezTo>
                    <a:pt x="6206" y="632"/>
                    <a:pt x="6203" y="627"/>
                    <a:pt x="6200" y="617"/>
                  </a:cubicBezTo>
                  <a:cubicBezTo>
                    <a:pt x="6175" y="652"/>
                    <a:pt x="6163" y="632"/>
                    <a:pt x="6142" y="651"/>
                  </a:cubicBezTo>
                  <a:cubicBezTo>
                    <a:pt x="6133" y="625"/>
                    <a:pt x="6127" y="592"/>
                    <a:pt x="6111" y="590"/>
                  </a:cubicBezTo>
                  <a:cubicBezTo>
                    <a:pt x="6111" y="587"/>
                    <a:pt x="6110" y="586"/>
                    <a:pt x="6110" y="583"/>
                  </a:cubicBezTo>
                  <a:cubicBezTo>
                    <a:pt x="6106" y="586"/>
                    <a:pt x="6102" y="586"/>
                    <a:pt x="6098" y="586"/>
                  </a:cubicBezTo>
                  <a:cubicBezTo>
                    <a:pt x="6094" y="586"/>
                    <a:pt x="6091" y="586"/>
                    <a:pt x="6088" y="585"/>
                  </a:cubicBezTo>
                  <a:lnTo>
                    <a:pt x="6088" y="585"/>
                  </a:lnTo>
                  <a:cubicBezTo>
                    <a:pt x="6090" y="587"/>
                    <a:pt x="6090" y="589"/>
                    <a:pt x="6091" y="591"/>
                  </a:cubicBezTo>
                  <a:cubicBezTo>
                    <a:pt x="6088" y="590"/>
                    <a:pt x="6086" y="587"/>
                    <a:pt x="6085" y="585"/>
                  </a:cubicBezTo>
                  <a:cubicBezTo>
                    <a:pt x="6069" y="578"/>
                    <a:pt x="6060" y="555"/>
                    <a:pt x="6059" y="522"/>
                  </a:cubicBezTo>
                  <a:lnTo>
                    <a:pt x="6059" y="522"/>
                  </a:lnTo>
                  <a:cubicBezTo>
                    <a:pt x="6066" y="538"/>
                    <a:pt x="6071" y="548"/>
                    <a:pt x="6077" y="561"/>
                  </a:cubicBezTo>
                  <a:cubicBezTo>
                    <a:pt x="6073" y="543"/>
                    <a:pt x="6069" y="526"/>
                    <a:pt x="6064" y="510"/>
                  </a:cubicBezTo>
                  <a:cubicBezTo>
                    <a:pt x="6063" y="509"/>
                    <a:pt x="6061" y="508"/>
                    <a:pt x="6058" y="508"/>
                  </a:cubicBezTo>
                  <a:cubicBezTo>
                    <a:pt x="6018" y="508"/>
                    <a:pt x="5807" y="598"/>
                    <a:pt x="5782" y="620"/>
                  </a:cubicBezTo>
                  <a:cubicBezTo>
                    <a:pt x="5735" y="656"/>
                    <a:pt x="5847" y="745"/>
                    <a:pt x="5827" y="745"/>
                  </a:cubicBezTo>
                  <a:cubicBezTo>
                    <a:pt x="5826" y="745"/>
                    <a:pt x="5824" y="745"/>
                    <a:pt x="5821" y="744"/>
                  </a:cubicBezTo>
                  <a:cubicBezTo>
                    <a:pt x="5782" y="736"/>
                    <a:pt x="5606" y="477"/>
                    <a:pt x="5574" y="427"/>
                  </a:cubicBezTo>
                  <a:cubicBezTo>
                    <a:pt x="5556" y="413"/>
                    <a:pt x="5543" y="370"/>
                    <a:pt x="5518" y="370"/>
                  </a:cubicBezTo>
                  <a:cubicBezTo>
                    <a:pt x="5510" y="370"/>
                    <a:pt x="5501" y="374"/>
                    <a:pt x="5490" y="385"/>
                  </a:cubicBezTo>
                  <a:cubicBezTo>
                    <a:pt x="5473" y="375"/>
                    <a:pt x="5454" y="370"/>
                    <a:pt x="5434" y="370"/>
                  </a:cubicBezTo>
                  <a:cubicBezTo>
                    <a:pt x="5415" y="370"/>
                    <a:pt x="5397" y="374"/>
                    <a:pt x="5380" y="384"/>
                  </a:cubicBezTo>
                  <a:cubicBezTo>
                    <a:pt x="5372" y="386"/>
                    <a:pt x="5365" y="388"/>
                    <a:pt x="5358" y="388"/>
                  </a:cubicBezTo>
                  <a:cubicBezTo>
                    <a:pt x="5333" y="388"/>
                    <a:pt x="5311" y="375"/>
                    <a:pt x="5285" y="375"/>
                  </a:cubicBezTo>
                  <a:cubicBezTo>
                    <a:pt x="5273" y="375"/>
                    <a:pt x="5260" y="378"/>
                    <a:pt x="5245" y="386"/>
                  </a:cubicBezTo>
                  <a:cubicBezTo>
                    <a:pt x="5237" y="354"/>
                    <a:pt x="5224" y="344"/>
                    <a:pt x="5207" y="344"/>
                  </a:cubicBezTo>
                  <a:cubicBezTo>
                    <a:pt x="5180" y="344"/>
                    <a:pt x="5144" y="372"/>
                    <a:pt x="5114" y="372"/>
                  </a:cubicBezTo>
                  <a:cubicBezTo>
                    <a:pt x="5106" y="372"/>
                    <a:pt x="5098" y="370"/>
                    <a:pt x="5091" y="365"/>
                  </a:cubicBezTo>
                  <a:cubicBezTo>
                    <a:pt x="5055" y="396"/>
                    <a:pt x="5021" y="413"/>
                    <a:pt x="4990" y="413"/>
                  </a:cubicBezTo>
                  <a:cubicBezTo>
                    <a:pt x="4958" y="413"/>
                    <a:pt x="4930" y="395"/>
                    <a:pt x="4905" y="353"/>
                  </a:cubicBezTo>
                  <a:cubicBezTo>
                    <a:pt x="4885" y="298"/>
                    <a:pt x="4857" y="264"/>
                    <a:pt x="4824" y="251"/>
                  </a:cubicBezTo>
                  <a:cubicBezTo>
                    <a:pt x="4813" y="247"/>
                    <a:pt x="4802" y="245"/>
                    <a:pt x="4791" y="245"/>
                  </a:cubicBezTo>
                  <a:cubicBezTo>
                    <a:pt x="4765" y="245"/>
                    <a:pt x="4736" y="255"/>
                    <a:pt x="4704" y="274"/>
                  </a:cubicBezTo>
                  <a:cubicBezTo>
                    <a:pt x="4668" y="201"/>
                    <a:pt x="4632" y="181"/>
                    <a:pt x="4600" y="181"/>
                  </a:cubicBezTo>
                  <a:cubicBezTo>
                    <a:pt x="4560" y="181"/>
                    <a:pt x="4526" y="213"/>
                    <a:pt x="4508" y="216"/>
                  </a:cubicBezTo>
                  <a:cubicBezTo>
                    <a:pt x="4503" y="183"/>
                    <a:pt x="4498" y="174"/>
                    <a:pt x="4493" y="174"/>
                  </a:cubicBezTo>
                  <a:cubicBezTo>
                    <a:pt x="4487" y="174"/>
                    <a:pt x="4482" y="188"/>
                    <a:pt x="4480" y="190"/>
                  </a:cubicBezTo>
                  <a:cubicBezTo>
                    <a:pt x="4477" y="196"/>
                    <a:pt x="4473" y="207"/>
                    <a:pt x="4466" y="207"/>
                  </a:cubicBezTo>
                  <a:cubicBezTo>
                    <a:pt x="4460" y="207"/>
                    <a:pt x="4453" y="199"/>
                    <a:pt x="4443" y="170"/>
                  </a:cubicBezTo>
                  <a:cubicBezTo>
                    <a:pt x="4437" y="181"/>
                    <a:pt x="4432" y="186"/>
                    <a:pt x="4427" y="186"/>
                  </a:cubicBezTo>
                  <a:cubicBezTo>
                    <a:pt x="4412" y="186"/>
                    <a:pt x="4404" y="135"/>
                    <a:pt x="4378" y="135"/>
                  </a:cubicBezTo>
                  <a:cubicBezTo>
                    <a:pt x="4375" y="135"/>
                    <a:pt x="4372" y="136"/>
                    <a:pt x="4369" y="137"/>
                  </a:cubicBezTo>
                  <a:cubicBezTo>
                    <a:pt x="4366" y="133"/>
                    <a:pt x="4362" y="128"/>
                    <a:pt x="4358" y="123"/>
                  </a:cubicBezTo>
                  <a:lnTo>
                    <a:pt x="2059" y="67"/>
                  </a:lnTo>
                  <a:lnTo>
                    <a:pt x="1972" y="35"/>
                  </a:lnTo>
                  <a:lnTo>
                    <a:pt x="0" y="1"/>
                  </a:ln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
        <p:nvSpPr>
          <p:cNvPr id="6871" name="Google Shape;6871;p41"/>
          <p:cNvSpPr txBox="1">
            <a:spLocks noGrp="1"/>
          </p:cNvSpPr>
          <p:nvPr>
            <p:ph type="title"/>
          </p:nvPr>
        </p:nvSpPr>
        <p:spPr>
          <a:xfrm>
            <a:off x="2745300" y="3301413"/>
            <a:ext cx="3653400" cy="5319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—Someone famous</a:t>
            </a:r>
          </a:p>
        </p:txBody>
      </p:sp>
      <p:sp>
        <p:nvSpPr>
          <p:cNvPr id="6872" name="Google Shape;6872;p41"/>
          <p:cNvSpPr txBox="1">
            <a:spLocks noGrp="1"/>
          </p:cNvSpPr>
          <p:nvPr>
            <p:ph type="subTitle" idx="1"/>
          </p:nvPr>
        </p:nvSpPr>
        <p:spPr>
          <a:xfrm>
            <a:off x="1186950" y="1310175"/>
            <a:ext cx="6770100" cy="1880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“This is a quote, words full of wisdom that someone important said and can make the reader get inspired.”</a:t>
            </a:r>
          </a:p>
        </p:txBody>
      </p:sp>
      <p:grpSp>
        <p:nvGrpSpPr>
          <p:cNvPr id="6873" name="Google Shape;6873;p41"/>
          <p:cNvGrpSpPr/>
          <p:nvPr/>
        </p:nvGrpSpPr>
        <p:grpSpPr>
          <a:xfrm rot="-870585">
            <a:off x="440774" y="351813"/>
            <a:ext cx="1309253" cy="978137"/>
            <a:chOff x="3355075" y="3306025"/>
            <a:chExt cx="1749475" cy="1307025"/>
          </a:xfrm>
        </p:grpSpPr>
        <p:sp>
          <p:nvSpPr>
            <p:cNvPr id="6874" name="Google Shape;6874;p41"/>
            <p:cNvSpPr/>
            <p:nvPr/>
          </p:nvSpPr>
          <p:spPr>
            <a:xfrm>
              <a:off x="3355075" y="4328500"/>
              <a:ext cx="1500" cy="1225"/>
            </a:xfrm>
            <a:custGeom>
              <a:avLst/>
              <a:gdLst/>
              <a:ahLst/>
              <a:cxnLst/>
              <a:rect l="l" t="t" r="r" b="b"/>
              <a:pathLst>
                <a:path w="60" h="49" extrusionOk="0">
                  <a:moveTo>
                    <a:pt x="1" y="0"/>
                  </a:moveTo>
                  <a:lnTo>
                    <a:pt x="1" y="0"/>
                  </a:lnTo>
                  <a:cubicBezTo>
                    <a:pt x="13" y="21"/>
                    <a:pt x="32" y="38"/>
                    <a:pt x="55" y="49"/>
                  </a:cubicBezTo>
                  <a:cubicBezTo>
                    <a:pt x="55" y="34"/>
                    <a:pt x="58" y="21"/>
                    <a:pt x="60" y="9"/>
                  </a:cubicBezTo>
                  <a:lnTo>
                    <a:pt x="60" y="9"/>
                  </a:lnTo>
                  <a:cubicBezTo>
                    <a:pt x="56" y="9"/>
                    <a:pt x="52" y="9"/>
                    <a:pt x="49" y="9"/>
                  </a:cubicBezTo>
                  <a:cubicBezTo>
                    <a:pt x="32" y="9"/>
                    <a:pt x="16" y="5"/>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75" name="Google Shape;6875;p41"/>
            <p:cNvSpPr/>
            <p:nvPr/>
          </p:nvSpPr>
          <p:spPr>
            <a:xfrm>
              <a:off x="5072925" y="3724250"/>
              <a:ext cx="4325" cy="3875"/>
            </a:xfrm>
            <a:custGeom>
              <a:avLst/>
              <a:gdLst/>
              <a:ahLst/>
              <a:cxnLst/>
              <a:rect l="l" t="t" r="r" b="b"/>
              <a:pathLst>
                <a:path w="173" h="155" extrusionOk="0">
                  <a:moveTo>
                    <a:pt x="173" y="1"/>
                  </a:moveTo>
                  <a:lnTo>
                    <a:pt x="173" y="1"/>
                  </a:lnTo>
                  <a:cubicBezTo>
                    <a:pt x="51" y="36"/>
                    <a:pt x="0" y="80"/>
                    <a:pt x="145" y="154"/>
                  </a:cubicBezTo>
                  <a:cubicBezTo>
                    <a:pt x="154" y="101"/>
                    <a:pt x="164" y="51"/>
                    <a:pt x="1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76" name="Google Shape;6876;p41"/>
            <p:cNvSpPr/>
            <p:nvPr/>
          </p:nvSpPr>
          <p:spPr>
            <a:xfrm>
              <a:off x="3355250" y="4329700"/>
              <a:ext cx="1342900" cy="254500"/>
            </a:xfrm>
            <a:custGeom>
              <a:avLst/>
              <a:gdLst/>
              <a:ahLst/>
              <a:cxnLst/>
              <a:rect l="l" t="t" r="r" b="b"/>
              <a:pathLst>
                <a:path w="53716" h="10180" extrusionOk="0">
                  <a:moveTo>
                    <a:pt x="17232" y="3839"/>
                  </a:moveTo>
                  <a:lnTo>
                    <a:pt x="17672" y="3967"/>
                  </a:lnTo>
                  <a:lnTo>
                    <a:pt x="17653" y="4116"/>
                  </a:lnTo>
                  <a:lnTo>
                    <a:pt x="17232" y="3839"/>
                  </a:lnTo>
                  <a:close/>
                  <a:moveTo>
                    <a:pt x="39148" y="7083"/>
                  </a:moveTo>
                  <a:lnTo>
                    <a:pt x="39673" y="7258"/>
                  </a:lnTo>
                  <a:lnTo>
                    <a:pt x="39269" y="7275"/>
                  </a:lnTo>
                  <a:lnTo>
                    <a:pt x="39299" y="7323"/>
                  </a:lnTo>
                  <a:lnTo>
                    <a:pt x="39299" y="7323"/>
                  </a:lnTo>
                  <a:lnTo>
                    <a:pt x="39211" y="7277"/>
                  </a:lnTo>
                  <a:lnTo>
                    <a:pt x="39267" y="7275"/>
                  </a:lnTo>
                  <a:lnTo>
                    <a:pt x="39148" y="7083"/>
                  </a:lnTo>
                  <a:close/>
                  <a:moveTo>
                    <a:pt x="41552" y="7693"/>
                  </a:moveTo>
                  <a:cubicBezTo>
                    <a:pt x="41566" y="7693"/>
                    <a:pt x="41589" y="7698"/>
                    <a:pt x="41625" y="7710"/>
                  </a:cubicBezTo>
                  <a:cubicBezTo>
                    <a:pt x="41554" y="7748"/>
                    <a:pt x="41746" y="7925"/>
                    <a:pt x="41603" y="7925"/>
                  </a:cubicBezTo>
                  <a:cubicBezTo>
                    <a:pt x="41547" y="7925"/>
                    <a:pt x="41439" y="7898"/>
                    <a:pt x="41242" y="7824"/>
                  </a:cubicBezTo>
                  <a:lnTo>
                    <a:pt x="41242" y="7824"/>
                  </a:lnTo>
                  <a:cubicBezTo>
                    <a:pt x="41309" y="7833"/>
                    <a:pt x="41361" y="7837"/>
                    <a:pt x="41402" y="7837"/>
                  </a:cubicBezTo>
                  <a:cubicBezTo>
                    <a:pt x="41646" y="7837"/>
                    <a:pt x="41475" y="7693"/>
                    <a:pt x="41552" y="7693"/>
                  </a:cubicBezTo>
                  <a:close/>
                  <a:moveTo>
                    <a:pt x="40769" y="7944"/>
                  </a:moveTo>
                  <a:cubicBezTo>
                    <a:pt x="40908" y="7944"/>
                    <a:pt x="41047" y="7963"/>
                    <a:pt x="41181" y="8000"/>
                  </a:cubicBezTo>
                  <a:cubicBezTo>
                    <a:pt x="41068" y="7984"/>
                    <a:pt x="40935" y="7967"/>
                    <a:pt x="40769" y="7944"/>
                  </a:cubicBezTo>
                  <a:close/>
                  <a:moveTo>
                    <a:pt x="41181" y="8000"/>
                  </a:moveTo>
                  <a:cubicBezTo>
                    <a:pt x="41619" y="8068"/>
                    <a:pt x="41715" y="8120"/>
                    <a:pt x="41898" y="8383"/>
                  </a:cubicBezTo>
                  <a:cubicBezTo>
                    <a:pt x="41892" y="8383"/>
                    <a:pt x="41885" y="8384"/>
                    <a:pt x="41879" y="8384"/>
                  </a:cubicBezTo>
                  <a:cubicBezTo>
                    <a:pt x="41602" y="8384"/>
                    <a:pt x="41570" y="8120"/>
                    <a:pt x="41181" y="8000"/>
                  </a:cubicBezTo>
                  <a:close/>
                  <a:moveTo>
                    <a:pt x="51975" y="9100"/>
                  </a:moveTo>
                  <a:cubicBezTo>
                    <a:pt x="52006" y="9100"/>
                    <a:pt x="52038" y="9103"/>
                    <a:pt x="52068" y="9111"/>
                  </a:cubicBezTo>
                  <a:lnTo>
                    <a:pt x="51932" y="9409"/>
                  </a:lnTo>
                  <a:lnTo>
                    <a:pt x="51505" y="9182"/>
                  </a:lnTo>
                  <a:cubicBezTo>
                    <a:pt x="51655" y="9175"/>
                    <a:pt x="51820" y="9100"/>
                    <a:pt x="51975" y="9100"/>
                  </a:cubicBezTo>
                  <a:close/>
                  <a:moveTo>
                    <a:pt x="51" y="1"/>
                  </a:moveTo>
                  <a:lnTo>
                    <a:pt x="51" y="1"/>
                  </a:lnTo>
                  <a:cubicBezTo>
                    <a:pt x="1" y="602"/>
                    <a:pt x="14" y="933"/>
                    <a:pt x="105" y="933"/>
                  </a:cubicBezTo>
                  <a:cubicBezTo>
                    <a:pt x="115" y="933"/>
                    <a:pt x="127" y="928"/>
                    <a:pt x="140" y="919"/>
                  </a:cubicBezTo>
                  <a:lnTo>
                    <a:pt x="140" y="919"/>
                  </a:lnTo>
                  <a:cubicBezTo>
                    <a:pt x="5" y="1151"/>
                    <a:pt x="15089" y="3924"/>
                    <a:pt x="30376" y="6551"/>
                  </a:cubicBezTo>
                  <a:cubicBezTo>
                    <a:pt x="30367" y="6530"/>
                    <a:pt x="30396" y="6516"/>
                    <a:pt x="30498" y="6516"/>
                  </a:cubicBezTo>
                  <a:cubicBezTo>
                    <a:pt x="30547" y="6516"/>
                    <a:pt x="30612" y="6519"/>
                    <a:pt x="30698" y="6526"/>
                  </a:cubicBezTo>
                  <a:cubicBezTo>
                    <a:pt x="31028" y="6753"/>
                    <a:pt x="31413" y="6598"/>
                    <a:pt x="31663" y="6772"/>
                  </a:cubicBezTo>
                  <a:cubicBezTo>
                    <a:pt x="34948" y="7336"/>
                    <a:pt x="38226" y="7887"/>
                    <a:pt x="41343" y="8402"/>
                  </a:cubicBezTo>
                  <a:cubicBezTo>
                    <a:pt x="41179" y="8316"/>
                    <a:pt x="41002" y="8259"/>
                    <a:pt x="40817" y="8234"/>
                  </a:cubicBezTo>
                  <a:lnTo>
                    <a:pt x="40840" y="8087"/>
                  </a:lnTo>
                  <a:cubicBezTo>
                    <a:pt x="41284" y="8215"/>
                    <a:pt x="40979" y="8375"/>
                    <a:pt x="41709" y="8442"/>
                  </a:cubicBezTo>
                  <a:cubicBezTo>
                    <a:pt x="41692" y="8446"/>
                    <a:pt x="41675" y="8450"/>
                    <a:pt x="41658" y="8455"/>
                  </a:cubicBezTo>
                  <a:cubicBezTo>
                    <a:pt x="42897" y="8659"/>
                    <a:pt x="44108" y="8856"/>
                    <a:pt x="45286" y="9048"/>
                  </a:cubicBezTo>
                  <a:lnTo>
                    <a:pt x="45385" y="9014"/>
                  </a:lnTo>
                  <a:cubicBezTo>
                    <a:pt x="45480" y="9039"/>
                    <a:pt x="45572" y="9071"/>
                    <a:pt x="45665" y="9109"/>
                  </a:cubicBezTo>
                  <a:cubicBezTo>
                    <a:pt x="47690" y="9437"/>
                    <a:pt x="49604" y="9740"/>
                    <a:pt x="51360" y="10011"/>
                  </a:cubicBezTo>
                  <a:lnTo>
                    <a:pt x="51475" y="10017"/>
                  </a:lnTo>
                  <a:cubicBezTo>
                    <a:pt x="51482" y="10023"/>
                    <a:pt x="51488" y="10026"/>
                    <a:pt x="51492" y="10030"/>
                  </a:cubicBezTo>
                  <a:cubicBezTo>
                    <a:pt x="51820" y="10080"/>
                    <a:pt x="52140" y="10131"/>
                    <a:pt x="52455" y="10179"/>
                  </a:cubicBezTo>
                  <a:cubicBezTo>
                    <a:pt x="52302" y="10070"/>
                    <a:pt x="52129" y="9992"/>
                    <a:pt x="51946" y="9948"/>
                  </a:cubicBezTo>
                  <a:cubicBezTo>
                    <a:pt x="52616" y="9919"/>
                    <a:pt x="52457" y="9410"/>
                    <a:pt x="53415" y="9410"/>
                  </a:cubicBezTo>
                  <a:cubicBezTo>
                    <a:pt x="53505" y="9410"/>
                    <a:pt x="53604" y="9414"/>
                    <a:pt x="53715" y="9424"/>
                  </a:cubicBezTo>
                  <a:lnTo>
                    <a:pt x="53715" y="9409"/>
                  </a:lnTo>
                  <a:cubicBezTo>
                    <a:pt x="53595" y="9365"/>
                    <a:pt x="53494" y="9327"/>
                    <a:pt x="53404" y="9292"/>
                  </a:cubicBezTo>
                  <a:cubicBezTo>
                    <a:pt x="48161" y="8503"/>
                    <a:pt x="41162" y="7397"/>
                    <a:pt x="33959" y="6219"/>
                  </a:cubicBezTo>
                  <a:cubicBezTo>
                    <a:pt x="33926" y="6263"/>
                    <a:pt x="33888" y="6303"/>
                    <a:pt x="33842" y="6339"/>
                  </a:cubicBezTo>
                  <a:cubicBezTo>
                    <a:pt x="33843" y="6339"/>
                    <a:pt x="33844" y="6339"/>
                    <a:pt x="33845" y="6339"/>
                  </a:cubicBezTo>
                  <a:cubicBezTo>
                    <a:pt x="33939" y="6339"/>
                    <a:pt x="34183" y="6569"/>
                    <a:pt x="34529" y="6650"/>
                  </a:cubicBezTo>
                  <a:cubicBezTo>
                    <a:pt x="34222" y="6909"/>
                    <a:pt x="33146" y="6713"/>
                    <a:pt x="32843" y="6922"/>
                  </a:cubicBezTo>
                  <a:cubicBezTo>
                    <a:pt x="32337" y="6746"/>
                    <a:pt x="32487" y="6722"/>
                    <a:pt x="32722" y="6722"/>
                  </a:cubicBezTo>
                  <a:cubicBezTo>
                    <a:pt x="32810" y="6722"/>
                    <a:pt x="32911" y="6725"/>
                    <a:pt x="32992" y="6725"/>
                  </a:cubicBezTo>
                  <a:cubicBezTo>
                    <a:pt x="33067" y="6725"/>
                    <a:pt x="33126" y="6722"/>
                    <a:pt x="33146" y="6711"/>
                  </a:cubicBezTo>
                  <a:lnTo>
                    <a:pt x="33146" y="6711"/>
                  </a:lnTo>
                  <a:cubicBezTo>
                    <a:pt x="33144" y="6711"/>
                    <a:pt x="33143" y="6711"/>
                    <a:pt x="33141" y="6711"/>
                  </a:cubicBezTo>
                  <a:cubicBezTo>
                    <a:pt x="33066" y="6711"/>
                    <a:pt x="32648" y="6644"/>
                    <a:pt x="32376" y="6644"/>
                  </a:cubicBezTo>
                  <a:cubicBezTo>
                    <a:pt x="32243" y="6644"/>
                    <a:pt x="32146" y="6660"/>
                    <a:pt x="32138" y="6707"/>
                  </a:cubicBezTo>
                  <a:cubicBezTo>
                    <a:pt x="31537" y="6440"/>
                    <a:pt x="30660" y="6135"/>
                    <a:pt x="31493" y="6099"/>
                  </a:cubicBezTo>
                  <a:cubicBezTo>
                    <a:pt x="31318" y="5960"/>
                    <a:pt x="31259" y="5857"/>
                    <a:pt x="31268" y="5775"/>
                  </a:cubicBezTo>
                  <a:cubicBezTo>
                    <a:pt x="16191" y="3290"/>
                    <a:pt x="1075" y="625"/>
                    <a:pt x="5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77" name="Google Shape;6877;p41"/>
            <p:cNvSpPr/>
            <p:nvPr/>
          </p:nvSpPr>
          <p:spPr>
            <a:xfrm>
              <a:off x="4944950" y="4108200"/>
              <a:ext cx="65600" cy="250925"/>
            </a:xfrm>
            <a:custGeom>
              <a:avLst/>
              <a:gdLst/>
              <a:ahLst/>
              <a:cxnLst/>
              <a:rect l="l" t="t" r="r" b="b"/>
              <a:pathLst>
                <a:path w="2624" h="10037" extrusionOk="0">
                  <a:moveTo>
                    <a:pt x="1872" y="1"/>
                  </a:moveTo>
                  <a:cubicBezTo>
                    <a:pt x="1538" y="1685"/>
                    <a:pt x="1210" y="3359"/>
                    <a:pt x="899" y="4981"/>
                  </a:cubicBezTo>
                  <a:cubicBezTo>
                    <a:pt x="984" y="4970"/>
                    <a:pt x="1084" y="4954"/>
                    <a:pt x="1200" y="4954"/>
                  </a:cubicBezTo>
                  <a:cubicBezTo>
                    <a:pt x="1324" y="4954"/>
                    <a:pt x="1467" y="4973"/>
                    <a:pt x="1628" y="5039"/>
                  </a:cubicBezTo>
                  <a:cubicBezTo>
                    <a:pt x="1592" y="5037"/>
                    <a:pt x="1556" y="5036"/>
                    <a:pt x="1521" y="5036"/>
                  </a:cubicBezTo>
                  <a:cubicBezTo>
                    <a:pt x="1283" y="5036"/>
                    <a:pt x="1064" y="5081"/>
                    <a:pt x="875" y="5103"/>
                  </a:cubicBezTo>
                  <a:cubicBezTo>
                    <a:pt x="625" y="6400"/>
                    <a:pt x="388" y="7662"/>
                    <a:pt x="165" y="8865"/>
                  </a:cubicBezTo>
                  <a:cubicBezTo>
                    <a:pt x="194" y="8869"/>
                    <a:pt x="224" y="8871"/>
                    <a:pt x="249" y="8873"/>
                  </a:cubicBezTo>
                  <a:cubicBezTo>
                    <a:pt x="221" y="8884"/>
                    <a:pt x="190" y="8890"/>
                    <a:pt x="160" y="8892"/>
                  </a:cubicBezTo>
                  <a:cubicBezTo>
                    <a:pt x="144" y="8987"/>
                    <a:pt x="125" y="9079"/>
                    <a:pt x="108" y="9172"/>
                  </a:cubicBezTo>
                  <a:cubicBezTo>
                    <a:pt x="173" y="9210"/>
                    <a:pt x="270" y="9252"/>
                    <a:pt x="461" y="9304"/>
                  </a:cubicBezTo>
                  <a:cubicBezTo>
                    <a:pt x="394" y="9382"/>
                    <a:pt x="249" y="9433"/>
                    <a:pt x="53" y="9462"/>
                  </a:cubicBezTo>
                  <a:cubicBezTo>
                    <a:pt x="36" y="9561"/>
                    <a:pt x="20" y="9658"/>
                    <a:pt x="1" y="9756"/>
                  </a:cubicBezTo>
                  <a:cubicBezTo>
                    <a:pt x="312" y="9836"/>
                    <a:pt x="629" y="9952"/>
                    <a:pt x="918" y="10036"/>
                  </a:cubicBezTo>
                  <a:cubicBezTo>
                    <a:pt x="1466" y="7046"/>
                    <a:pt x="2047" y="3645"/>
                    <a:pt x="2623" y="209"/>
                  </a:cubicBezTo>
                  <a:cubicBezTo>
                    <a:pt x="2375" y="144"/>
                    <a:pt x="2114" y="66"/>
                    <a:pt x="187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78" name="Google Shape;6878;p41"/>
            <p:cNvSpPr/>
            <p:nvPr/>
          </p:nvSpPr>
          <p:spPr>
            <a:xfrm>
              <a:off x="5034200" y="3902975"/>
              <a:ext cx="11150" cy="8575"/>
            </a:xfrm>
            <a:custGeom>
              <a:avLst/>
              <a:gdLst/>
              <a:ahLst/>
              <a:cxnLst/>
              <a:rect l="l" t="t" r="r" b="b"/>
              <a:pathLst>
                <a:path w="446" h="343" extrusionOk="0">
                  <a:moveTo>
                    <a:pt x="111" y="1"/>
                  </a:moveTo>
                  <a:cubicBezTo>
                    <a:pt x="38" y="1"/>
                    <a:pt x="1" y="40"/>
                    <a:pt x="14" y="128"/>
                  </a:cubicBezTo>
                  <a:cubicBezTo>
                    <a:pt x="170" y="296"/>
                    <a:pt x="277" y="305"/>
                    <a:pt x="407" y="342"/>
                  </a:cubicBezTo>
                  <a:cubicBezTo>
                    <a:pt x="420" y="271"/>
                    <a:pt x="433" y="197"/>
                    <a:pt x="445" y="126"/>
                  </a:cubicBezTo>
                  <a:cubicBezTo>
                    <a:pt x="306" y="46"/>
                    <a:pt x="189" y="1"/>
                    <a:pt x="11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79" name="Google Shape;6879;p41"/>
            <p:cNvSpPr/>
            <p:nvPr/>
          </p:nvSpPr>
          <p:spPr>
            <a:xfrm>
              <a:off x="5090800" y="3594925"/>
              <a:ext cx="13750" cy="48875"/>
            </a:xfrm>
            <a:custGeom>
              <a:avLst/>
              <a:gdLst/>
              <a:ahLst/>
              <a:cxnLst/>
              <a:rect l="l" t="t" r="r" b="b"/>
              <a:pathLst>
                <a:path w="550" h="1955" extrusionOk="0">
                  <a:moveTo>
                    <a:pt x="522" y="0"/>
                  </a:moveTo>
                  <a:cubicBezTo>
                    <a:pt x="408" y="332"/>
                    <a:pt x="230" y="1007"/>
                    <a:pt x="0" y="1954"/>
                  </a:cubicBezTo>
                  <a:cubicBezTo>
                    <a:pt x="8" y="1954"/>
                    <a:pt x="15" y="1955"/>
                    <a:pt x="23" y="1955"/>
                  </a:cubicBezTo>
                  <a:cubicBezTo>
                    <a:pt x="47" y="1955"/>
                    <a:pt x="71" y="1952"/>
                    <a:pt x="95" y="1945"/>
                  </a:cubicBezTo>
                  <a:cubicBezTo>
                    <a:pt x="116" y="1847"/>
                    <a:pt x="137" y="1750"/>
                    <a:pt x="156" y="1657"/>
                  </a:cubicBezTo>
                  <a:lnTo>
                    <a:pt x="108" y="1603"/>
                  </a:lnTo>
                  <a:cubicBezTo>
                    <a:pt x="106" y="1447"/>
                    <a:pt x="150" y="1369"/>
                    <a:pt x="225" y="1346"/>
                  </a:cubicBezTo>
                  <a:cubicBezTo>
                    <a:pt x="341" y="833"/>
                    <a:pt x="448" y="387"/>
                    <a:pt x="549" y="11"/>
                  </a:cubicBezTo>
                  <a:lnTo>
                    <a:pt x="522"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80" name="Google Shape;6880;p41"/>
            <p:cNvSpPr/>
            <p:nvPr/>
          </p:nvSpPr>
          <p:spPr>
            <a:xfrm>
              <a:off x="4992475" y="4078925"/>
              <a:ext cx="13900" cy="12800"/>
            </a:xfrm>
            <a:custGeom>
              <a:avLst/>
              <a:gdLst/>
              <a:ahLst/>
              <a:cxnLst/>
              <a:rect l="l" t="t" r="r" b="b"/>
              <a:pathLst>
                <a:path w="556" h="512" extrusionOk="0">
                  <a:moveTo>
                    <a:pt x="535" y="0"/>
                  </a:moveTo>
                  <a:lnTo>
                    <a:pt x="205" y="15"/>
                  </a:lnTo>
                  <a:cubicBezTo>
                    <a:pt x="171" y="179"/>
                    <a:pt x="137" y="345"/>
                    <a:pt x="104" y="511"/>
                  </a:cubicBezTo>
                  <a:cubicBezTo>
                    <a:pt x="556" y="482"/>
                    <a:pt x="1" y="114"/>
                    <a:pt x="53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81" name="Google Shape;6881;p41"/>
            <p:cNvSpPr/>
            <p:nvPr/>
          </p:nvSpPr>
          <p:spPr>
            <a:xfrm>
              <a:off x="4993000" y="4092325"/>
              <a:ext cx="12625" cy="10025"/>
            </a:xfrm>
            <a:custGeom>
              <a:avLst/>
              <a:gdLst/>
              <a:ahLst/>
              <a:cxnLst/>
              <a:rect l="l" t="t" r="r" b="b"/>
              <a:pathLst>
                <a:path w="505" h="401" extrusionOk="0">
                  <a:moveTo>
                    <a:pt x="79" y="1"/>
                  </a:moveTo>
                  <a:lnTo>
                    <a:pt x="1" y="400"/>
                  </a:lnTo>
                  <a:cubicBezTo>
                    <a:pt x="15" y="401"/>
                    <a:pt x="30" y="401"/>
                    <a:pt x="44" y="401"/>
                  </a:cubicBezTo>
                  <a:cubicBezTo>
                    <a:pt x="397" y="401"/>
                    <a:pt x="505" y="225"/>
                    <a:pt x="333" y="59"/>
                  </a:cubicBezTo>
                  <a:lnTo>
                    <a:pt x="79"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82" name="Google Shape;6882;p41"/>
            <p:cNvSpPr/>
            <p:nvPr/>
          </p:nvSpPr>
          <p:spPr>
            <a:xfrm>
              <a:off x="4756950" y="4355400"/>
              <a:ext cx="210575" cy="257650"/>
            </a:xfrm>
            <a:custGeom>
              <a:avLst/>
              <a:gdLst/>
              <a:ahLst/>
              <a:cxnLst/>
              <a:rect l="l" t="t" r="r" b="b"/>
              <a:pathLst>
                <a:path w="8423" h="10306" extrusionOk="0">
                  <a:moveTo>
                    <a:pt x="7497" y="1"/>
                  </a:moveTo>
                  <a:cubicBezTo>
                    <a:pt x="6526" y="5324"/>
                    <a:pt x="5922" y="9248"/>
                    <a:pt x="6179" y="9450"/>
                  </a:cubicBezTo>
                  <a:cubicBezTo>
                    <a:pt x="6168" y="9450"/>
                    <a:pt x="6155" y="9450"/>
                    <a:pt x="6141" y="9450"/>
                  </a:cubicBezTo>
                  <a:cubicBezTo>
                    <a:pt x="5899" y="9450"/>
                    <a:pt x="5245" y="9381"/>
                    <a:pt x="4255" y="9254"/>
                  </a:cubicBezTo>
                  <a:lnTo>
                    <a:pt x="4051" y="9490"/>
                  </a:lnTo>
                  <a:lnTo>
                    <a:pt x="4028" y="9225"/>
                  </a:lnTo>
                  <a:cubicBezTo>
                    <a:pt x="3853" y="9202"/>
                    <a:pt x="3668" y="9178"/>
                    <a:pt x="3474" y="9151"/>
                  </a:cubicBezTo>
                  <a:cubicBezTo>
                    <a:pt x="3436" y="9195"/>
                    <a:pt x="3385" y="9232"/>
                    <a:pt x="3279" y="9232"/>
                  </a:cubicBezTo>
                  <a:cubicBezTo>
                    <a:pt x="3197" y="9232"/>
                    <a:pt x="3081" y="9209"/>
                    <a:pt x="2911" y="9149"/>
                  </a:cubicBezTo>
                  <a:lnTo>
                    <a:pt x="3323" y="9132"/>
                  </a:lnTo>
                  <a:cubicBezTo>
                    <a:pt x="2701" y="9048"/>
                    <a:pt x="1990" y="8947"/>
                    <a:pt x="1201" y="8834"/>
                  </a:cubicBezTo>
                  <a:cubicBezTo>
                    <a:pt x="1012" y="8926"/>
                    <a:pt x="791" y="9017"/>
                    <a:pt x="892" y="9138"/>
                  </a:cubicBezTo>
                  <a:cubicBezTo>
                    <a:pt x="812" y="9096"/>
                    <a:pt x="650" y="9012"/>
                    <a:pt x="473" y="9012"/>
                  </a:cubicBezTo>
                  <a:cubicBezTo>
                    <a:pt x="465" y="9012"/>
                    <a:pt x="456" y="9012"/>
                    <a:pt x="448" y="9012"/>
                  </a:cubicBezTo>
                  <a:cubicBezTo>
                    <a:pt x="442" y="9056"/>
                    <a:pt x="423" y="9099"/>
                    <a:pt x="394" y="9132"/>
                  </a:cubicBezTo>
                  <a:cubicBezTo>
                    <a:pt x="434" y="9138"/>
                    <a:pt x="476" y="9145"/>
                    <a:pt x="526" y="9157"/>
                  </a:cubicBezTo>
                  <a:cubicBezTo>
                    <a:pt x="646" y="9260"/>
                    <a:pt x="431" y="9244"/>
                    <a:pt x="269" y="9250"/>
                  </a:cubicBezTo>
                  <a:cubicBezTo>
                    <a:pt x="137" y="9359"/>
                    <a:pt x="0" y="9471"/>
                    <a:pt x="101" y="9700"/>
                  </a:cubicBezTo>
                  <a:cubicBezTo>
                    <a:pt x="2793" y="10080"/>
                    <a:pt x="4691" y="10305"/>
                    <a:pt x="5430" y="10305"/>
                  </a:cubicBezTo>
                  <a:cubicBezTo>
                    <a:pt x="5673" y="10305"/>
                    <a:pt x="5791" y="10281"/>
                    <a:pt x="5771" y="10230"/>
                  </a:cubicBezTo>
                  <a:lnTo>
                    <a:pt x="5771" y="10230"/>
                  </a:lnTo>
                  <a:cubicBezTo>
                    <a:pt x="5788" y="10238"/>
                    <a:pt x="5806" y="10242"/>
                    <a:pt x="5823" y="10242"/>
                  </a:cubicBezTo>
                  <a:cubicBezTo>
                    <a:pt x="6297" y="10242"/>
                    <a:pt x="7007" y="7489"/>
                    <a:pt x="7821" y="3393"/>
                  </a:cubicBezTo>
                  <a:lnTo>
                    <a:pt x="7821" y="3393"/>
                  </a:lnTo>
                  <a:lnTo>
                    <a:pt x="7687" y="3399"/>
                  </a:lnTo>
                  <a:lnTo>
                    <a:pt x="7809" y="3198"/>
                  </a:lnTo>
                  <a:lnTo>
                    <a:pt x="7857" y="3210"/>
                  </a:lnTo>
                  <a:cubicBezTo>
                    <a:pt x="8040" y="2279"/>
                    <a:pt x="8231" y="1282"/>
                    <a:pt x="8423" y="230"/>
                  </a:cubicBezTo>
                  <a:cubicBezTo>
                    <a:pt x="8133" y="169"/>
                    <a:pt x="7807" y="79"/>
                    <a:pt x="749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83" name="Google Shape;6883;p41"/>
            <p:cNvSpPr/>
            <p:nvPr/>
          </p:nvSpPr>
          <p:spPr>
            <a:xfrm>
              <a:off x="5076350" y="3665675"/>
              <a:ext cx="12150" cy="40150"/>
            </a:xfrm>
            <a:custGeom>
              <a:avLst/>
              <a:gdLst/>
              <a:ahLst/>
              <a:cxnLst/>
              <a:rect l="l" t="t" r="r" b="b"/>
              <a:pathLst>
                <a:path w="486" h="1606" extrusionOk="0">
                  <a:moveTo>
                    <a:pt x="368" y="1"/>
                  </a:moveTo>
                  <a:cubicBezTo>
                    <a:pt x="257" y="487"/>
                    <a:pt x="133" y="1025"/>
                    <a:pt x="0" y="1605"/>
                  </a:cubicBezTo>
                  <a:lnTo>
                    <a:pt x="175" y="1597"/>
                  </a:lnTo>
                  <a:cubicBezTo>
                    <a:pt x="282" y="1035"/>
                    <a:pt x="385" y="506"/>
                    <a:pt x="486" y="11"/>
                  </a:cubicBezTo>
                  <a:cubicBezTo>
                    <a:pt x="448" y="7"/>
                    <a:pt x="408" y="3"/>
                    <a:pt x="36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84" name="Google Shape;6884;p41"/>
            <p:cNvSpPr/>
            <p:nvPr/>
          </p:nvSpPr>
          <p:spPr>
            <a:xfrm>
              <a:off x="5046475" y="3784500"/>
              <a:ext cx="19850" cy="58025"/>
            </a:xfrm>
            <a:custGeom>
              <a:avLst/>
              <a:gdLst/>
              <a:ahLst/>
              <a:cxnLst/>
              <a:rect l="l" t="t" r="r" b="b"/>
              <a:pathLst>
                <a:path w="794" h="2321" extrusionOk="0">
                  <a:moveTo>
                    <a:pt x="793" y="1"/>
                  </a:moveTo>
                  <a:lnTo>
                    <a:pt x="793" y="1"/>
                  </a:lnTo>
                  <a:cubicBezTo>
                    <a:pt x="690" y="9"/>
                    <a:pt x="589" y="13"/>
                    <a:pt x="495" y="17"/>
                  </a:cubicBezTo>
                  <a:cubicBezTo>
                    <a:pt x="337" y="753"/>
                    <a:pt x="171" y="1523"/>
                    <a:pt x="1" y="2320"/>
                  </a:cubicBezTo>
                  <a:lnTo>
                    <a:pt x="396" y="2272"/>
                  </a:lnTo>
                  <a:lnTo>
                    <a:pt x="415" y="2171"/>
                  </a:lnTo>
                  <a:cubicBezTo>
                    <a:pt x="385" y="2045"/>
                    <a:pt x="453" y="1904"/>
                    <a:pt x="387" y="1868"/>
                  </a:cubicBezTo>
                  <a:lnTo>
                    <a:pt x="387" y="1868"/>
                  </a:lnTo>
                  <a:cubicBezTo>
                    <a:pt x="413" y="1876"/>
                    <a:pt x="438" y="1887"/>
                    <a:pt x="461" y="1900"/>
                  </a:cubicBezTo>
                  <a:cubicBezTo>
                    <a:pt x="573" y="1248"/>
                    <a:pt x="684" y="615"/>
                    <a:pt x="7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85" name="Google Shape;6885;p41"/>
            <p:cNvSpPr/>
            <p:nvPr/>
          </p:nvSpPr>
          <p:spPr>
            <a:xfrm>
              <a:off x="5036275" y="3843225"/>
              <a:ext cx="19000" cy="59750"/>
            </a:xfrm>
            <a:custGeom>
              <a:avLst/>
              <a:gdLst/>
              <a:ahLst/>
              <a:cxnLst/>
              <a:rect l="l" t="t" r="r" b="b"/>
              <a:pathLst>
                <a:path w="760" h="2390" extrusionOk="0">
                  <a:moveTo>
                    <a:pt x="402" y="1"/>
                  </a:moveTo>
                  <a:cubicBezTo>
                    <a:pt x="282" y="560"/>
                    <a:pt x="162" y="1134"/>
                    <a:pt x="38" y="1721"/>
                  </a:cubicBezTo>
                  <a:lnTo>
                    <a:pt x="87" y="1702"/>
                  </a:lnTo>
                  <a:lnTo>
                    <a:pt x="87" y="1702"/>
                  </a:lnTo>
                  <a:cubicBezTo>
                    <a:pt x="72" y="1723"/>
                    <a:pt x="53" y="1740"/>
                    <a:pt x="32" y="1752"/>
                  </a:cubicBezTo>
                  <a:cubicBezTo>
                    <a:pt x="22" y="1803"/>
                    <a:pt x="11" y="1853"/>
                    <a:pt x="1" y="1906"/>
                  </a:cubicBezTo>
                  <a:cubicBezTo>
                    <a:pt x="524" y="2356"/>
                    <a:pt x="148" y="2026"/>
                    <a:pt x="383" y="2390"/>
                  </a:cubicBezTo>
                  <a:cubicBezTo>
                    <a:pt x="421" y="2165"/>
                    <a:pt x="459" y="1940"/>
                    <a:pt x="499" y="1715"/>
                  </a:cubicBezTo>
                  <a:lnTo>
                    <a:pt x="387" y="1515"/>
                  </a:lnTo>
                  <a:lnTo>
                    <a:pt x="507" y="1660"/>
                  </a:lnTo>
                  <a:cubicBezTo>
                    <a:pt x="594" y="1159"/>
                    <a:pt x="678" y="665"/>
                    <a:pt x="760" y="181"/>
                  </a:cubicBezTo>
                  <a:cubicBezTo>
                    <a:pt x="636" y="118"/>
                    <a:pt x="514" y="59"/>
                    <a:pt x="40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86" name="Google Shape;6886;p41"/>
            <p:cNvSpPr/>
            <p:nvPr/>
          </p:nvSpPr>
          <p:spPr>
            <a:xfrm>
              <a:off x="4997850" y="4025075"/>
              <a:ext cx="25050" cy="52975"/>
            </a:xfrm>
            <a:custGeom>
              <a:avLst/>
              <a:gdLst/>
              <a:ahLst/>
              <a:cxnLst/>
              <a:rect l="l" t="t" r="r" b="b"/>
              <a:pathLst>
                <a:path w="1002" h="2119" extrusionOk="0">
                  <a:moveTo>
                    <a:pt x="427" y="1"/>
                  </a:moveTo>
                  <a:cubicBezTo>
                    <a:pt x="284" y="703"/>
                    <a:pt x="141" y="1410"/>
                    <a:pt x="0" y="2119"/>
                  </a:cubicBezTo>
                  <a:lnTo>
                    <a:pt x="692" y="2087"/>
                  </a:lnTo>
                  <a:cubicBezTo>
                    <a:pt x="713" y="2093"/>
                    <a:pt x="730" y="2100"/>
                    <a:pt x="749" y="2106"/>
                  </a:cubicBezTo>
                  <a:cubicBezTo>
                    <a:pt x="833" y="1601"/>
                    <a:pt x="917" y="1097"/>
                    <a:pt x="1001" y="592"/>
                  </a:cubicBezTo>
                  <a:lnTo>
                    <a:pt x="427"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87" name="Google Shape;6887;p41"/>
            <p:cNvSpPr/>
            <p:nvPr/>
          </p:nvSpPr>
          <p:spPr>
            <a:xfrm>
              <a:off x="5011100" y="4104100"/>
              <a:ext cx="1075" cy="1775"/>
            </a:xfrm>
            <a:custGeom>
              <a:avLst/>
              <a:gdLst/>
              <a:ahLst/>
              <a:cxnLst/>
              <a:rect l="l" t="t" r="r" b="b"/>
              <a:pathLst>
                <a:path w="43" h="71" extrusionOk="0">
                  <a:moveTo>
                    <a:pt x="42" y="1"/>
                  </a:moveTo>
                  <a:cubicBezTo>
                    <a:pt x="23" y="17"/>
                    <a:pt x="9" y="39"/>
                    <a:pt x="0" y="62"/>
                  </a:cubicBezTo>
                  <a:cubicBezTo>
                    <a:pt x="11" y="64"/>
                    <a:pt x="19" y="68"/>
                    <a:pt x="30" y="70"/>
                  </a:cubicBezTo>
                  <a:cubicBezTo>
                    <a:pt x="34" y="47"/>
                    <a:pt x="38" y="24"/>
                    <a:pt x="4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88" name="Google Shape;6888;p41"/>
            <p:cNvSpPr/>
            <p:nvPr/>
          </p:nvSpPr>
          <p:spPr>
            <a:xfrm>
              <a:off x="5012450" y="4094050"/>
              <a:ext cx="1400" cy="3075"/>
            </a:xfrm>
            <a:custGeom>
              <a:avLst/>
              <a:gdLst/>
              <a:ahLst/>
              <a:cxnLst/>
              <a:rect l="l" t="t" r="r" b="b"/>
              <a:pathLst>
                <a:path w="56" h="123" extrusionOk="0">
                  <a:moveTo>
                    <a:pt x="56" y="1"/>
                  </a:moveTo>
                  <a:cubicBezTo>
                    <a:pt x="14" y="35"/>
                    <a:pt x="1" y="75"/>
                    <a:pt x="35" y="123"/>
                  </a:cubicBezTo>
                  <a:cubicBezTo>
                    <a:pt x="41" y="83"/>
                    <a:pt x="47" y="41"/>
                    <a:pt x="5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89" name="Google Shape;6889;p41"/>
            <p:cNvSpPr/>
            <p:nvPr/>
          </p:nvSpPr>
          <p:spPr>
            <a:xfrm>
              <a:off x="5075075" y="3707050"/>
              <a:ext cx="5025" cy="4450"/>
            </a:xfrm>
            <a:custGeom>
              <a:avLst/>
              <a:gdLst/>
              <a:ahLst/>
              <a:cxnLst/>
              <a:rect l="l" t="t" r="r" b="b"/>
              <a:pathLst>
                <a:path w="201" h="178" extrusionOk="0">
                  <a:moveTo>
                    <a:pt x="41" y="1"/>
                  </a:moveTo>
                  <a:lnTo>
                    <a:pt x="41" y="1"/>
                  </a:lnTo>
                  <a:cubicBezTo>
                    <a:pt x="28" y="60"/>
                    <a:pt x="15" y="119"/>
                    <a:pt x="1" y="177"/>
                  </a:cubicBezTo>
                  <a:cubicBezTo>
                    <a:pt x="139" y="131"/>
                    <a:pt x="200" y="79"/>
                    <a:pt x="4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90" name="Google Shape;6890;p41"/>
            <p:cNvSpPr/>
            <p:nvPr/>
          </p:nvSpPr>
          <p:spPr>
            <a:xfrm>
              <a:off x="4698050" y="4563125"/>
              <a:ext cx="68900" cy="33725"/>
            </a:xfrm>
            <a:custGeom>
              <a:avLst/>
              <a:gdLst/>
              <a:ahLst/>
              <a:cxnLst/>
              <a:rect l="l" t="t" r="r" b="b"/>
              <a:pathLst>
                <a:path w="2756" h="1349" extrusionOk="0">
                  <a:moveTo>
                    <a:pt x="703" y="649"/>
                  </a:moveTo>
                  <a:lnTo>
                    <a:pt x="703" y="649"/>
                  </a:lnTo>
                  <a:cubicBezTo>
                    <a:pt x="829" y="665"/>
                    <a:pt x="954" y="689"/>
                    <a:pt x="1076" y="720"/>
                  </a:cubicBezTo>
                  <a:lnTo>
                    <a:pt x="703" y="649"/>
                  </a:lnTo>
                  <a:close/>
                  <a:moveTo>
                    <a:pt x="1444" y="615"/>
                  </a:moveTo>
                  <a:lnTo>
                    <a:pt x="1444" y="615"/>
                  </a:lnTo>
                  <a:cubicBezTo>
                    <a:pt x="1654" y="655"/>
                    <a:pt x="1770" y="699"/>
                    <a:pt x="1841" y="745"/>
                  </a:cubicBezTo>
                  <a:lnTo>
                    <a:pt x="1444" y="615"/>
                  </a:lnTo>
                  <a:close/>
                  <a:moveTo>
                    <a:pt x="1076" y="720"/>
                  </a:moveTo>
                  <a:lnTo>
                    <a:pt x="1330" y="768"/>
                  </a:lnTo>
                  <a:cubicBezTo>
                    <a:pt x="1322" y="777"/>
                    <a:pt x="1315" y="787"/>
                    <a:pt x="1311" y="798"/>
                  </a:cubicBezTo>
                  <a:cubicBezTo>
                    <a:pt x="1235" y="766"/>
                    <a:pt x="1155" y="741"/>
                    <a:pt x="1076" y="720"/>
                  </a:cubicBezTo>
                  <a:close/>
                  <a:moveTo>
                    <a:pt x="9" y="1"/>
                  </a:moveTo>
                  <a:cubicBezTo>
                    <a:pt x="5" y="24"/>
                    <a:pt x="1" y="47"/>
                    <a:pt x="1" y="72"/>
                  </a:cubicBezTo>
                  <a:lnTo>
                    <a:pt x="51" y="89"/>
                  </a:lnTo>
                  <a:cubicBezTo>
                    <a:pt x="32" y="87"/>
                    <a:pt x="18" y="87"/>
                    <a:pt x="1" y="87"/>
                  </a:cubicBezTo>
                  <a:cubicBezTo>
                    <a:pt x="5" y="356"/>
                    <a:pt x="232" y="676"/>
                    <a:pt x="5" y="1033"/>
                  </a:cubicBezTo>
                  <a:cubicBezTo>
                    <a:pt x="771" y="1147"/>
                    <a:pt x="1494" y="1252"/>
                    <a:pt x="2169" y="1349"/>
                  </a:cubicBezTo>
                  <a:cubicBezTo>
                    <a:pt x="2358" y="1261"/>
                    <a:pt x="2377" y="1130"/>
                    <a:pt x="2018" y="1082"/>
                  </a:cubicBezTo>
                  <a:cubicBezTo>
                    <a:pt x="1813" y="1018"/>
                    <a:pt x="1685" y="995"/>
                    <a:pt x="1601" y="995"/>
                  </a:cubicBezTo>
                  <a:cubicBezTo>
                    <a:pt x="1384" y="995"/>
                    <a:pt x="1463" y="1149"/>
                    <a:pt x="1275" y="1149"/>
                  </a:cubicBezTo>
                  <a:cubicBezTo>
                    <a:pt x="1193" y="1149"/>
                    <a:pt x="1062" y="1120"/>
                    <a:pt x="836" y="1038"/>
                  </a:cubicBezTo>
                  <a:lnTo>
                    <a:pt x="836" y="1038"/>
                  </a:lnTo>
                  <a:cubicBezTo>
                    <a:pt x="972" y="1069"/>
                    <a:pt x="1070" y="1082"/>
                    <a:pt x="1140" y="1082"/>
                  </a:cubicBezTo>
                  <a:cubicBezTo>
                    <a:pt x="1405" y="1082"/>
                    <a:pt x="1278" y="896"/>
                    <a:pt x="1311" y="798"/>
                  </a:cubicBezTo>
                  <a:lnTo>
                    <a:pt x="1311" y="798"/>
                  </a:lnTo>
                  <a:cubicBezTo>
                    <a:pt x="1542" y="890"/>
                    <a:pt x="1664" y="985"/>
                    <a:pt x="2121" y="1027"/>
                  </a:cubicBezTo>
                  <a:cubicBezTo>
                    <a:pt x="1950" y="937"/>
                    <a:pt x="1982" y="838"/>
                    <a:pt x="1841" y="745"/>
                  </a:cubicBezTo>
                  <a:lnTo>
                    <a:pt x="1841" y="745"/>
                  </a:lnTo>
                  <a:lnTo>
                    <a:pt x="2493" y="962"/>
                  </a:lnTo>
                  <a:cubicBezTo>
                    <a:pt x="2531" y="949"/>
                    <a:pt x="2572" y="941"/>
                    <a:pt x="2612" y="941"/>
                  </a:cubicBezTo>
                  <a:cubicBezTo>
                    <a:pt x="2616" y="941"/>
                    <a:pt x="2621" y="941"/>
                    <a:pt x="2625" y="941"/>
                  </a:cubicBezTo>
                  <a:cubicBezTo>
                    <a:pt x="2670" y="905"/>
                    <a:pt x="2712" y="865"/>
                    <a:pt x="2747" y="823"/>
                  </a:cubicBezTo>
                  <a:cubicBezTo>
                    <a:pt x="2683" y="816"/>
                    <a:pt x="2618" y="812"/>
                    <a:pt x="2553" y="812"/>
                  </a:cubicBezTo>
                  <a:cubicBezTo>
                    <a:pt x="2509" y="812"/>
                    <a:pt x="2465" y="814"/>
                    <a:pt x="2421" y="817"/>
                  </a:cubicBezTo>
                  <a:lnTo>
                    <a:pt x="2720" y="657"/>
                  </a:lnTo>
                  <a:cubicBezTo>
                    <a:pt x="2575" y="610"/>
                    <a:pt x="2488" y="593"/>
                    <a:pt x="2431" y="593"/>
                  </a:cubicBezTo>
                  <a:cubicBezTo>
                    <a:pt x="2295" y="593"/>
                    <a:pt x="2327" y="688"/>
                    <a:pt x="2139" y="688"/>
                  </a:cubicBezTo>
                  <a:cubicBezTo>
                    <a:pt x="2120" y="688"/>
                    <a:pt x="2097" y="687"/>
                    <a:pt x="2072" y="684"/>
                  </a:cubicBezTo>
                  <a:lnTo>
                    <a:pt x="2293" y="430"/>
                  </a:lnTo>
                  <a:lnTo>
                    <a:pt x="1675" y="262"/>
                  </a:lnTo>
                  <a:lnTo>
                    <a:pt x="2756" y="409"/>
                  </a:lnTo>
                  <a:lnTo>
                    <a:pt x="2756" y="409"/>
                  </a:lnTo>
                  <a:lnTo>
                    <a:pt x="2754" y="407"/>
                  </a:lnTo>
                  <a:cubicBezTo>
                    <a:pt x="1910" y="285"/>
                    <a:pt x="991" y="148"/>
                    <a:pt x="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91" name="Google Shape;6891;p41"/>
            <p:cNvSpPr/>
            <p:nvPr/>
          </p:nvSpPr>
          <p:spPr>
            <a:xfrm>
              <a:off x="5059875" y="3779925"/>
              <a:ext cx="600" cy="350"/>
            </a:xfrm>
            <a:custGeom>
              <a:avLst/>
              <a:gdLst/>
              <a:ahLst/>
              <a:cxnLst/>
              <a:rect l="l" t="t" r="r" b="b"/>
              <a:pathLst>
                <a:path w="24" h="14" extrusionOk="0">
                  <a:moveTo>
                    <a:pt x="3" y="1"/>
                  </a:moveTo>
                  <a:lnTo>
                    <a:pt x="1" y="13"/>
                  </a:lnTo>
                  <a:cubicBezTo>
                    <a:pt x="7" y="9"/>
                    <a:pt x="16" y="7"/>
                    <a:pt x="24" y="3"/>
                  </a:cubicBezTo>
                  <a:lnTo>
                    <a:pt x="3"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92" name="Google Shape;6892;p41"/>
            <p:cNvSpPr/>
            <p:nvPr/>
          </p:nvSpPr>
          <p:spPr>
            <a:xfrm>
              <a:off x="5010350" y="3935375"/>
              <a:ext cx="36375" cy="84325"/>
            </a:xfrm>
            <a:custGeom>
              <a:avLst/>
              <a:gdLst/>
              <a:ahLst/>
              <a:cxnLst/>
              <a:rect l="l" t="t" r="r" b="b"/>
              <a:pathLst>
                <a:path w="1455" h="3373" extrusionOk="0">
                  <a:moveTo>
                    <a:pt x="567" y="2528"/>
                  </a:moveTo>
                  <a:cubicBezTo>
                    <a:pt x="601" y="2528"/>
                    <a:pt x="637" y="2534"/>
                    <a:pt x="676" y="2548"/>
                  </a:cubicBezTo>
                  <a:lnTo>
                    <a:pt x="335" y="2592"/>
                  </a:lnTo>
                  <a:cubicBezTo>
                    <a:pt x="409" y="2563"/>
                    <a:pt x="481" y="2528"/>
                    <a:pt x="567" y="2528"/>
                  </a:cubicBezTo>
                  <a:close/>
                  <a:moveTo>
                    <a:pt x="169" y="2868"/>
                  </a:moveTo>
                  <a:lnTo>
                    <a:pt x="320" y="2912"/>
                  </a:lnTo>
                  <a:cubicBezTo>
                    <a:pt x="312" y="2948"/>
                    <a:pt x="298" y="2963"/>
                    <a:pt x="281" y="2963"/>
                  </a:cubicBezTo>
                  <a:cubicBezTo>
                    <a:pt x="253" y="2963"/>
                    <a:pt x="214" y="2921"/>
                    <a:pt x="169" y="2868"/>
                  </a:cubicBezTo>
                  <a:close/>
                  <a:moveTo>
                    <a:pt x="933" y="1"/>
                  </a:moveTo>
                  <a:cubicBezTo>
                    <a:pt x="816" y="1"/>
                    <a:pt x="717" y="22"/>
                    <a:pt x="653" y="60"/>
                  </a:cubicBezTo>
                  <a:cubicBezTo>
                    <a:pt x="642" y="111"/>
                    <a:pt x="632" y="159"/>
                    <a:pt x="621" y="209"/>
                  </a:cubicBezTo>
                  <a:cubicBezTo>
                    <a:pt x="632" y="249"/>
                    <a:pt x="646" y="289"/>
                    <a:pt x="663" y="327"/>
                  </a:cubicBezTo>
                  <a:cubicBezTo>
                    <a:pt x="642" y="308"/>
                    <a:pt x="625" y="289"/>
                    <a:pt x="611" y="266"/>
                  </a:cubicBezTo>
                  <a:cubicBezTo>
                    <a:pt x="592" y="357"/>
                    <a:pt x="573" y="445"/>
                    <a:pt x="554" y="535"/>
                  </a:cubicBezTo>
                  <a:cubicBezTo>
                    <a:pt x="695" y="609"/>
                    <a:pt x="846" y="661"/>
                    <a:pt x="1002" y="689"/>
                  </a:cubicBezTo>
                  <a:cubicBezTo>
                    <a:pt x="835" y="670"/>
                    <a:pt x="723" y="663"/>
                    <a:pt x="651" y="663"/>
                  </a:cubicBezTo>
                  <a:cubicBezTo>
                    <a:pt x="184" y="663"/>
                    <a:pt x="1454" y="1002"/>
                    <a:pt x="605" y="1002"/>
                  </a:cubicBezTo>
                  <a:cubicBezTo>
                    <a:pt x="601" y="1002"/>
                    <a:pt x="596" y="1002"/>
                    <a:pt x="592" y="1002"/>
                  </a:cubicBezTo>
                  <a:cubicBezTo>
                    <a:pt x="545" y="990"/>
                    <a:pt x="503" y="977"/>
                    <a:pt x="466" y="966"/>
                  </a:cubicBezTo>
                  <a:cubicBezTo>
                    <a:pt x="421" y="1179"/>
                    <a:pt x="377" y="1391"/>
                    <a:pt x="333" y="1606"/>
                  </a:cubicBezTo>
                  <a:lnTo>
                    <a:pt x="489" y="1688"/>
                  </a:lnTo>
                  <a:lnTo>
                    <a:pt x="291" y="1810"/>
                  </a:lnTo>
                  <a:lnTo>
                    <a:pt x="125" y="2621"/>
                  </a:lnTo>
                  <a:lnTo>
                    <a:pt x="335" y="2592"/>
                  </a:lnTo>
                  <a:lnTo>
                    <a:pt x="335" y="2592"/>
                  </a:lnTo>
                  <a:cubicBezTo>
                    <a:pt x="283" y="2619"/>
                    <a:pt x="225" y="2632"/>
                    <a:pt x="167" y="2632"/>
                  </a:cubicBezTo>
                  <a:cubicBezTo>
                    <a:pt x="152" y="2632"/>
                    <a:pt x="137" y="2632"/>
                    <a:pt x="123" y="2630"/>
                  </a:cubicBezTo>
                  <a:lnTo>
                    <a:pt x="93" y="2777"/>
                  </a:lnTo>
                  <a:cubicBezTo>
                    <a:pt x="119" y="2809"/>
                    <a:pt x="146" y="2838"/>
                    <a:pt x="169" y="2868"/>
                  </a:cubicBezTo>
                  <a:lnTo>
                    <a:pt x="81" y="2840"/>
                  </a:lnTo>
                  <a:cubicBezTo>
                    <a:pt x="53" y="2968"/>
                    <a:pt x="28" y="3099"/>
                    <a:pt x="1" y="3227"/>
                  </a:cubicBezTo>
                  <a:lnTo>
                    <a:pt x="53" y="3324"/>
                  </a:lnTo>
                  <a:cubicBezTo>
                    <a:pt x="95" y="3280"/>
                    <a:pt x="153" y="3262"/>
                    <a:pt x="222" y="3262"/>
                  </a:cubicBezTo>
                  <a:cubicBezTo>
                    <a:pt x="338" y="3262"/>
                    <a:pt x="484" y="3312"/>
                    <a:pt x="638" y="3372"/>
                  </a:cubicBezTo>
                  <a:cubicBezTo>
                    <a:pt x="825" y="2245"/>
                    <a:pt x="1012" y="1126"/>
                    <a:pt x="1197" y="33"/>
                  </a:cubicBezTo>
                  <a:cubicBezTo>
                    <a:pt x="1105" y="11"/>
                    <a:pt x="1015" y="1"/>
                    <a:pt x="93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93" name="Google Shape;6893;p41"/>
            <p:cNvSpPr/>
            <p:nvPr/>
          </p:nvSpPr>
          <p:spPr>
            <a:xfrm>
              <a:off x="5063025" y="3726975"/>
              <a:ext cx="13450" cy="38875"/>
            </a:xfrm>
            <a:custGeom>
              <a:avLst/>
              <a:gdLst/>
              <a:ahLst/>
              <a:cxnLst/>
              <a:rect l="l" t="t" r="r" b="b"/>
              <a:pathLst>
                <a:path w="538" h="1555" extrusionOk="0">
                  <a:moveTo>
                    <a:pt x="344" y="1"/>
                  </a:moveTo>
                  <a:cubicBezTo>
                    <a:pt x="270" y="329"/>
                    <a:pt x="194" y="670"/>
                    <a:pt x="117" y="1023"/>
                  </a:cubicBezTo>
                  <a:lnTo>
                    <a:pt x="142" y="1031"/>
                  </a:lnTo>
                  <a:lnTo>
                    <a:pt x="117" y="1033"/>
                  </a:lnTo>
                  <a:cubicBezTo>
                    <a:pt x="79" y="1204"/>
                    <a:pt x="39" y="1378"/>
                    <a:pt x="1" y="1555"/>
                  </a:cubicBezTo>
                  <a:cubicBezTo>
                    <a:pt x="81" y="1549"/>
                    <a:pt x="169" y="1544"/>
                    <a:pt x="268" y="1544"/>
                  </a:cubicBezTo>
                  <a:cubicBezTo>
                    <a:pt x="358" y="1036"/>
                    <a:pt x="449" y="543"/>
                    <a:pt x="537" y="68"/>
                  </a:cubicBezTo>
                  <a:cubicBezTo>
                    <a:pt x="455" y="43"/>
                    <a:pt x="392" y="20"/>
                    <a:pt x="34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94" name="Google Shape;6894;p41"/>
            <p:cNvSpPr/>
            <p:nvPr/>
          </p:nvSpPr>
          <p:spPr>
            <a:xfrm>
              <a:off x="3548825" y="3306025"/>
              <a:ext cx="811725" cy="142525"/>
            </a:xfrm>
            <a:custGeom>
              <a:avLst/>
              <a:gdLst/>
              <a:ahLst/>
              <a:cxnLst/>
              <a:rect l="l" t="t" r="r" b="b"/>
              <a:pathLst>
                <a:path w="32469" h="5701" extrusionOk="0">
                  <a:moveTo>
                    <a:pt x="467" y="1"/>
                  </a:moveTo>
                  <a:cubicBezTo>
                    <a:pt x="435" y="1"/>
                    <a:pt x="435" y="6"/>
                    <a:pt x="469" y="17"/>
                  </a:cubicBezTo>
                  <a:cubicBezTo>
                    <a:pt x="471" y="16"/>
                    <a:pt x="472" y="16"/>
                    <a:pt x="473" y="16"/>
                  </a:cubicBezTo>
                  <a:cubicBezTo>
                    <a:pt x="476" y="16"/>
                    <a:pt x="478" y="18"/>
                    <a:pt x="480" y="19"/>
                  </a:cubicBezTo>
                  <a:lnTo>
                    <a:pt x="469" y="17"/>
                  </a:lnTo>
                  <a:cubicBezTo>
                    <a:pt x="408" y="32"/>
                    <a:pt x="242" y="583"/>
                    <a:pt x="0" y="1548"/>
                  </a:cubicBezTo>
                  <a:cubicBezTo>
                    <a:pt x="63" y="1556"/>
                    <a:pt x="122" y="1561"/>
                    <a:pt x="175" y="1565"/>
                  </a:cubicBezTo>
                  <a:cubicBezTo>
                    <a:pt x="349" y="992"/>
                    <a:pt x="498" y="676"/>
                    <a:pt x="618" y="676"/>
                  </a:cubicBezTo>
                  <a:cubicBezTo>
                    <a:pt x="622" y="676"/>
                    <a:pt x="627" y="676"/>
                    <a:pt x="631" y="677"/>
                  </a:cubicBezTo>
                  <a:cubicBezTo>
                    <a:pt x="613" y="664"/>
                    <a:pt x="632" y="657"/>
                    <a:pt x="688" y="657"/>
                  </a:cubicBezTo>
                  <a:cubicBezTo>
                    <a:pt x="1073" y="657"/>
                    <a:pt x="3173" y="972"/>
                    <a:pt x="6381" y="1491"/>
                  </a:cubicBezTo>
                  <a:lnTo>
                    <a:pt x="6507" y="1468"/>
                  </a:lnTo>
                  <a:cubicBezTo>
                    <a:pt x="6499" y="1462"/>
                    <a:pt x="6492" y="1455"/>
                    <a:pt x="6484" y="1451"/>
                  </a:cubicBezTo>
                  <a:lnTo>
                    <a:pt x="6484" y="1451"/>
                  </a:lnTo>
                  <a:lnTo>
                    <a:pt x="6553" y="1460"/>
                  </a:lnTo>
                  <a:cubicBezTo>
                    <a:pt x="6861" y="1398"/>
                    <a:pt x="7047" y="1352"/>
                    <a:pt x="7287" y="1352"/>
                  </a:cubicBezTo>
                  <a:cubicBezTo>
                    <a:pt x="7459" y="1352"/>
                    <a:pt x="7657" y="1376"/>
                    <a:pt x="7948" y="1434"/>
                  </a:cubicBezTo>
                  <a:cubicBezTo>
                    <a:pt x="7934" y="1533"/>
                    <a:pt x="7797" y="1567"/>
                    <a:pt x="7597" y="1567"/>
                  </a:cubicBezTo>
                  <a:cubicBezTo>
                    <a:pt x="7317" y="1567"/>
                    <a:pt x="6913" y="1501"/>
                    <a:pt x="6553" y="1460"/>
                  </a:cubicBezTo>
                  <a:lnTo>
                    <a:pt x="6507" y="1468"/>
                  </a:lnTo>
                  <a:cubicBezTo>
                    <a:pt x="6528" y="1485"/>
                    <a:pt x="6551" y="1502"/>
                    <a:pt x="6572" y="1521"/>
                  </a:cubicBezTo>
                  <a:cubicBezTo>
                    <a:pt x="9056" y="1924"/>
                    <a:pt x="12179" y="2446"/>
                    <a:pt x="15674" y="3041"/>
                  </a:cubicBezTo>
                  <a:cubicBezTo>
                    <a:pt x="15486" y="2930"/>
                    <a:pt x="15158" y="2802"/>
                    <a:pt x="15492" y="2802"/>
                  </a:cubicBezTo>
                  <a:cubicBezTo>
                    <a:pt x="15531" y="2802"/>
                    <a:pt x="15580" y="2804"/>
                    <a:pt x="15638" y="2808"/>
                  </a:cubicBezTo>
                  <a:cubicBezTo>
                    <a:pt x="15483" y="2867"/>
                    <a:pt x="15664" y="2968"/>
                    <a:pt x="15889" y="3077"/>
                  </a:cubicBezTo>
                  <a:cubicBezTo>
                    <a:pt x="18805" y="3573"/>
                    <a:pt x="21973" y="4118"/>
                    <a:pt x="25238" y="4684"/>
                  </a:cubicBezTo>
                  <a:lnTo>
                    <a:pt x="25930" y="4608"/>
                  </a:lnTo>
                  <a:lnTo>
                    <a:pt x="25930" y="4608"/>
                  </a:lnTo>
                  <a:cubicBezTo>
                    <a:pt x="26011" y="4704"/>
                    <a:pt x="25883" y="4733"/>
                    <a:pt x="25704" y="4733"/>
                  </a:cubicBezTo>
                  <a:cubicBezTo>
                    <a:pt x="25625" y="4733"/>
                    <a:pt x="25535" y="4727"/>
                    <a:pt x="25449" y="4719"/>
                  </a:cubicBezTo>
                  <a:lnTo>
                    <a:pt x="25449" y="4719"/>
                  </a:lnTo>
                  <a:cubicBezTo>
                    <a:pt x="27022" y="4993"/>
                    <a:pt x="28616" y="5270"/>
                    <a:pt x="30216" y="5548"/>
                  </a:cubicBezTo>
                  <a:cubicBezTo>
                    <a:pt x="30218" y="5506"/>
                    <a:pt x="30239" y="5468"/>
                    <a:pt x="30305" y="5443"/>
                  </a:cubicBezTo>
                  <a:lnTo>
                    <a:pt x="31186" y="5699"/>
                  </a:lnTo>
                  <a:cubicBezTo>
                    <a:pt x="31208" y="5700"/>
                    <a:pt x="31229" y="5700"/>
                    <a:pt x="31249" y="5700"/>
                  </a:cubicBezTo>
                  <a:cubicBezTo>
                    <a:pt x="31821" y="5700"/>
                    <a:pt x="31765" y="5422"/>
                    <a:pt x="31434" y="5247"/>
                  </a:cubicBezTo>
                  <a:lnTo>
                    <a:pt x="31434" y="5247"/>
                  </a:lnTo>
                  <a:cubicBezTo>
                    <a:pt x="31298" y="5253"/>
                    <a:pt x="31246" y="5360"/>
                    <a:pt x="31201" y="5360"/>
                  </a:cubicBezTo>
                  <a:cubicBezTo>
                    <a:pt x="31184" y="5360"/>
                    <a:pt x="31169" y="5346"/>
                    <a:pt x="31150" y="5308"/>
                  </a:cubicBezTo>
                  <a:lnTo>
                    <a:pt x="31278" y="5058"/>
                  </a:lnTo>
                  <a:lnTo>
                    <a:pt x="31613" y="5289"/>
                  </a:lnTo>
                  <a:cubicBezTo>
                    <a:pt x="31662" y="5291"/>
                    <a:pt x="31709" y="5291"/>
                    <a:pt x="31754" y="5291"/>
                  </a:cubicBezTo>
                  <a:cubicBezTo>
                    <a:pt x="32333" y="5291"/>
                    <a:pt x="32469" y="5167"/>
                    <a:pt x="32445" y="4997"/>
                  </a:cubicBezTo>
                  <a:cubicBezTo>
                    <a:pt x="23018" y="3466"/>
                    <a:pt x="13489" y="1950"/>
                    <a:pt x="7310" y="997"/>
                  </a:cubicBezTo>
                  <a:lnTo>
                    <a:pt x="7310" y="997"/>
                  </a:lnTo>
                  <a:cubicBezTo>
                    <a:pt x="7420" y="1024"/>
                    <a:pt x="7527" y="1062"/>
                    <a:pt x="7632" y="1106"/>
                  </a:cubicBezTo>
                  <a:lnTo>
                    <a:pt x="7127" y="968"/>
                  </a:lnTo>
                  <a:lnTo>
                    <a:pt x="7092" y="961"/>
                  </a:lnTo>
                  <a:cubicBezTo>
                    <a:pt x="7084" y="961"/>
                    <a:pt x="7077" y="961"/>
                    <a:pt x="7070" y="961"/>
                  </a:cubicBezTo>
                  <a:cubicBezTo>
                    <a:pt x="6878" y="961"/>
                    <a:pt x="6774" y="1035"/>
                    <a:pt x="6529" y="1035"/>
                  </a:cubicBezTo>
                  <a:cubicBezTo>
                    <a:pt x="6419" y="1035"/>
                    <a:pt x="6280" y="1020"/>
                    <a:pt x="6091" y="976"/>
                  </a:cubicBezTo>
                  <a:cubicBezTo>
                    <a:pt x="6090" y="976"/>
                    <a:pt x="6089" y="976"/>
                    <a:pt x="6088" y="976"/>
                  </a:cubicBezTo>
                  <a:cubicBezTo>
                    <a:pt x="6031" y="976"/>
                    <a:pt x="5805" y="836"/>
                    <a:pt x="5533" y="724"/>
                  </a:cubicBezTo>
                  <a:cubicBezTo>
                    <a:pt x="2569" y="270"/>
                    <a:pt x="697" y="1"/>
                    <a:pt x="46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95" name="Google Shape;6895;p41"/>
            <p:cNvSpPr/>
            <p:nvPr/>
          </p:nvSpPr>
          <p:spPr>
            <a:xfrm>
              <a:off x="3472000" y="3681975"/>
              <a:ext cx="15900" cy="13850"/>
            </a:xfrm>
            <a:custGeom>
              <a:avLst/>
              <a:gdLst/>
              <a:ahLst/>
              <a:cxnLst/>
              <a:rect l="l" t="t" r="r" b="b"/>
              <a:pathLst>
                <a:path w="636" h="554" extrusionOk="0">
                  <a:moveTo>
                    <a:pt x="114" y="1"/>
                  </a:moveTo>
                  <a:cubicBezTo>
                    <a:pt x="77" y="184"/>
                    <a:pt x="39" y="369"/>
                    <a:pt x="1" y="554"/>
                  </a:cubicBezTo>
                  <a:cubicBezTo>
                    <a:pt x="105" y="527"/>
                    <a:pt x="211" y="514"/>
                    <a:pt x="318" y="514"/>
                  </a:cubicBezTo>
                  <a:cubicBezTo>
                    <a:pt x="404" y="514"/>
                    <a:pt x="490" y="522"/>
                    <a:pt x="575" y="539"/>
                  </a:cubicBezTo>
                  <a:lnTo>
                    <a:pt x="611" y="318"/>
                  </a:lnTo>
                  <a:cubicBezTo>
                    <a:pt x="590" y="314"/>
                    <a:pt x="575" y="304"/>
                    <a:pt x="577" y="287"/>
                  </a:cubicBezTo>
                  <a:cubicBezTo>
                    <a:pt x="592" y="280"/>
                    <a:pt x="607" y="274"/>
                    <a:pt x="619" y="266"/>
                  </a:cubicBezTo>
                  <a:lnTo>
                    <a:pt x="636" y="177"/>
                  </a:lnTo>
                  <a:cubicBezTo>
                    <a:pt x="560" y="114"/>
                    <a:pt x="329" y="51"/>
                    <a:pt x="11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96" name="Google Shape;6896;p41"/>
            <p:cNvSpPr/>
            <p:nvPr/>
          </p:nvSpPr>
          <p:spPr>
            <a:xfrm>
              <a:off x="3440525" y="3959475"/>
              <a:ext cx="1375" cy="400"/>
            </a:xfrm>
            <a:custGeom>
              <a:avLst/>
              <a:gdLst/>
              <a:ahLst/>
              <a:cxnLst/>
              <a:rect l="l" t="t" r="r" b="b"/>
              <a:pathLst>
                <a:path w="55" h="16" extrusionOk="0">
                  <a:moveTo>
                    <a:pt x="0" y="0"/>
                  </a:moveTo>
                  <a:cubicBezTo>
                    <a:pt x="21" y="5"/>
                    <a:pt x="36" y="11"/>
                    <a:pt x="53" y="15"/>
                  </a:cubicBezTo>
                  <a:cubicBezTo>
                    <a:pt x="53" y="11"/>
                    <a:pt x="55" y="7"/>
                    <a:pt x="55" y="5"/>
                  </a:cubicBezTo>
                  <a:cubicBezTo>
                    <a:pt x="36" y="2"/>
                    <a:pt x="21" y="2"/>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97" name="Google Shape;6897;p41"/>
            <p:cNvSpPr/>
            <p:nvPr/>
          </p:nvSpPr>
          <p:spPr>
            <a:xfrm>
              <a:off x="3391975" y="3964050"/>
              <a:ext cx="47200" cy="127675"/>
            </a:xfrm>
            <a:custGeom>
              <a:avLst/>
              <a:gdLst/>
              <a:ahLst/>
              <a:cxnLst/>
              <a:rect l="l" t="t" r="r" b="b"/>
              <a:pathLst>
                <a:path w="1888" h="5107" extrusionOk="0">
                  <a:moveTo>
                    <a:pt x="1088" y="0"/>
                  </a:moveTo>
                  <a:cubicBezTo>
                    <a:pt x="1332" y="129"/>
                    <a:pt x="1193" y="177"/>
                    <a:pt x="1021" y="204"/>
                  </a:cubicBezTo>
                  <a:cubicBezTo>
                    <a:pt x="699" y="1868"/>
                    <a:pt x="396" y="3483"/>
                    <a:pt x="117" y="4999"/>
                  </a:cubicBezTo>
                  <a:lnTo>
                    <a:pt x="449" y="5077"/>
                  </a:lnTo>
                  <a:cubicBezTo>
                    <a:pt x="534" y="5029"/>
                    <a:pt x="371" y="4808"/>
                    <a:pt x="562" y="4808"/>
                  </a:cubicBezTo>
                  <a:cubicBezTo>
                    <a:pt x="589" y="4808"/>
                    <a:pt x="624" y="4812"/>
                    <a:pt x="668" y="4822"/>
                  </a:cubicBezTo>
                  <a:cubicBezTo>
                    <a:pt x="268" y="4839"/>
                    <a:pt x="609" y="5010"/>
                    <a:pt x="996" y="5106"/>
                  </a:cubicBezTo>
                  <a:lnTo>
                    <a:pt x="937" y="5050"/>
                  </a:lnTo>
                  <a:lnTo>
                    <a:pt x="1078" y="4801"/>
                  </a:lnTo>
                  <a:lnTo>
                    <a:pt x="1101" y="4877"/>
                  </a:lnTo>
                  <a:cubicBezTo>
                    <a:pt x="1128" y="4728"/>
                    <a:pt x="1156" y="4576"/>
                    <a:pt x="1183" y="4425"/>
                  </a:cubicBezTo>
                  <a:lnTo>
                    <a:pt x="1095" y="4412"/>
                  </a:lnTo>
                  <a:cubicBezTo>
                    <a:pt x="1447" y="4306"/>
                    <a:pt x="1" y="3871"/>
                    <a:pt x="660" y="3871"/>
                  </a:cubicBezTo>
                  <a:cubicBezTo>
                    <a:pt x="721" y="3871"/>
                    <a:pt x="800" y="3874"/>
                    <a:pt x="899" y="3882"/>
                  </a:cubicBezTo>
                  <a:cubicBezTo>
                    <a:pt x="1179" y="4032"/>
                    <a:pt x="1065" y="4156"/>
                    <a:pt x="1210" y="4282"/>
                  </a:cubicBezTo>
                  <a:cubicBezTo>
                    <a:pt x="1431" y="3062"/>
                    <a:pt x="1658" y="1777"/>
                    <a:pt x="1887" y="457"/>
                  </a:cubicBezTo>
                  <a:cubicBezTo>
                    <a:pt x="1719" y="320"/>
                    <a:pt x="1587" y="137"/>
                    <a:pt x="108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98" name="Google Shape;6898;p41"/>
            <p:cNvSpPr/>
            <p:nvPr/>
          </p:nvSpPr>
          <p:spPr>
            <a:xfrm>
              <a:off x="3475325" y="3673525"/>
              <a:ext cx="2975" cy="6175"/>
            </a:xfrm>
            <a:custGeom>
              <a:avLst/>
              <a:gdLst/>
              <a:ahLst/>
              <a:cxnLst/>
              <a:rect l="l" t="t" r="r" b="b"/>
              <a:pathLst>
                <a:path w="119" h="247" extrusionOk="0">
                  <a:moveTo>
                    <a:pt x="51" y="0"/>
                  </a:moveTo>
                  <a:lnTo>
                    <a:pt x="0" y="246"/>
                  </a:lnTo>
                  <a:cubicBezTo>
                    <a:pt x="74" y="189"/>
                    <a:pt x="118" y="99"/>
                    <a:pt x="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899" name="Google Shape;6899;p41"/>
            <p:cNvSpPr/>
            <p:nvPr/>
          </p:nvSpPr>
          <p:spPr>
            <a:xfrm>
              <a:off x="3441250" y="3844425"/>
              <a:ext cx="5400" cy="3450"/>
            </a:xfrm>
            <a:custGeom>
              <a:avLst/>
              <a:gdLst/>
              <a:ahLst/>
              <a:cxnLst/>
              <a:rect l="l" t="t" r="r" b="b"/>
              <a:pathLst>
                <a:path w="216" h="138" extrusionOk="0">
                  <a:moveTo>
                    <a:pt x="28" y="1"/>
                  </a:moveTo>
                  <a:cubicBezTo>
                    <a:pt x="17" y="45"/>
                    <a:pt x="9" y="91"/>
                    <a:pt x="1" y="138"/>
                  </a:cubicBezTo>
                  <a:cubicBezTo>
                    <a:pt x="215" y="108"/>
                    <a:pt x="173" y="58"/>
                    <a:pt x="2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00" name="Google Shape;6900;p41"/>
            <p:cNvSpPr/>
            <p:nvPr/>
          </p:nvSpPr>
          <p:spPr>
            <a:xfrm>
              <a:off x="4503325" y="3476200"/>
              <a:ext cx="24000" cy="7225"/>
            </a:xfrm>
            <a:custGeom>
              <a:avLst/>
              <a:gdLst/>
              <a:ahLst/>
              <a:cxnLst/>
              <a:rect l="l" t="t" r="r" b="b"/>
              <a:pathLst>
                <a:path w="960" h="289" extrusionOk="0">
                  <a:moveTo>
                    <a:pt x="93" y="1"/>
                  </a:moveTo>
                  <a:cubicBezTo>
                    <a:pt x="7" y="32"/>
                    <a:pt x="0" y="83"/>
                    <a:pt x="49" y="146"/>
                  </a:cubicBezTo>
                  <a:lnTo>
                    <a:pt x="856" y="289"/>
                  </a:lnTo>
                  <a:lnTo>
                    <a:pt x="959" y="276"/>
                  </a:lnTo>
                  <a:cubicBezTo>
                    <a:pt x="926" y="118"/>
                    <a:pt x="415" y="171"/>
                    <a:pt x="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01" name="Google Shape;6901;p41"/>
            <p:cNvSpPr/>
            <p:nvPr/>
          </p:nvSpPr>
          <p:spPr>
            <a:xfrm>
              <a:off x="3477325" y="3631350"/>
              <a:ext cx="19050" cy="41250"/>
            </a:xfrm>
            <a:custGeom>
              <a:avLst/>
              <a:gdLst/>
              <a:ahLst/>
              <a:cxnLst/>
              <a:rect l="l" t="t" r="r" b="b"/>
              <a:pathLst>
                <a:path w="762" h="1650" extrusionOk="0">
                  <a:moveTo>
                    <a:pt x="322" y="1"/>
                  </a:moveTo>
                  <a:cubicBezTo>
                    <a:pt x="215" y="507"/>
                    <a:pt x="107" y="1023"/>
                    <a:pt x="0" y="1546"/>
                  </a:cubicBezTo>
                  <a:lnTo>
                    <a:pt x="515" y="1649"/>
                  </a:lnTo>
                  <a:cubicBezTo>
                    <a:pt x="524" y="1601"/>
                    <a:pt x="532" y="1550"/>
                    <a:pt x="539" y="1502"/>
                  </a:cubicBezTo>
                  <a:lnTo>
                    <a:pt x="484" y="1473"/>
                  </a:lnTo>
                  <a:cubicBezTo>
                    <a:pt x="505" y="1458"/>
                    <a:pt x="526" y="1447"/>
                    <a:pt x="549" y="1441"/>
                  </a:cubicBezTo>
                  <a:cubicBezTo>
                    <a:pt x="597" y="1153"/>
                    <a:pt x="646" y="869"/>
                    <a:pt x="694" y="585"/>
                  </a:cubicBezTo>
                  <a:cubicBezTo>
                    <a:pt x="642" y="570"/>
                    <a:pt x="589" y="556"/>
                    <a:pt x="528" y="539"/>
                  </a:cubicBezTo>
                  <a:lnTo>
                    <a:pt x="715" y="461"/>
                  </a:lnTo>
                  <a:cubicBezTo>
                    <a:pt x="732" y="369"/>
                    <a:pt x="747" y="276"/>
                    <a:pt x="762" y="183"/>
                  </a:cubicBezTo>
                  <a:cubicBezTo>
                    <a:pt x="612" y="131"/>
                    <a:pt x="465" y="70"/>
                    <a:pt x="32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02" name="Google Shape;6902;p41"/>
            <p:cNvSpPr/>
            <p:nvPr/>
          </p:nvSpPr>
          <p:spPr>
            <a:xfrm>
              <a:off x="3420900" y="3934075"/>
              <a:ext cx="24700" cy="19475"/>
            </a:xfrm>
            <a:custGeom>
              <a:avLst/>
              <a:gdLst/>
              <a:ahLst/>
              <a:cxnLst/>
              <a:rect l="l" t="t" r="r" b="b"/>
              <a:pathLst>
                <a:path w="988" h="779" extrusionOk="0">
                  <a:moveTo>
                    <a:pt x="135" y="1"/>
                  </a:moveTo>
                  <a:cubicBezTo>
                    <a:pt x="89" y="232"/>
                    <a:pt x="45" y="461"/>
                    <a:pt x="1" y="690"/>
                  </a:cubicBezTo>
                  <a:cubicBezTo>
                    <a:pt x="64" y="701"/>
                    <a:pt x="125" y="720"/>
                    <a:pt x="182" y="747"/>
                  </a:cubicBezTo>
                  <a:cubicBezTo>
                    <a:pt x="392" y="756"/>
                    <a:pt x="640" y="770"/>
                    <a:pt x="882" y="779"/>
                  </a:cubicBezTo>
                  <a:lnTo>
                    <a:pt x="928" y="507"/>
                  </a:lnTo>
                  <a:lnTo>
                    <a:pt x="608" y="337"/>
                  </a:lnTo>
                  <a:lnTo>
                    <a:pt x="608" y="337"/>
                  </a:lnTo>
                  <a:lnTo>
                    <a:pt x="937" y="455"/>
                  </a:lnTo>
                  <a:cubicBezTo>
                    <a:pt x="953" y="356"/>
                    <a:pt x="970" y="257"/>
                    <a:pt x="987" y="156"/>
                  </a:cubicBezTo>
                  <a:cubicBezTo>
                    <a:pt x="733" y="68"/>
                    <a:pt x="465" y="20"/>
                    <a:pt x="196" y="13"/>
                  </a:cubicBezTo>
                  <a:cubicBezTo>
                    <a:pt x="175" y="9"/>
                    <a:pt x="156" y="5"/>
                    <a:pt x="13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03" name="Google Shape;6903;p41"/>
            <p:cNvSpPr/>
            <p:nvPr/>
          </p:nvSpPr>
          <p:spPr>
            <a:xfrm>
              <a:off x="3418700" y="3954425"/>
              <a:ext cx="25900" cy="9325"/>
            </a:xfrm>
            <a:custGeom>
              <a:avLst/>
              <a:gdLst/>
              <a:ahLst/>
              <a:cxnLst/>
              <a:rect l="l" t="t" r="r" b="b"/>
              <a:pathLst>
                <a:path w="1036" h="373" extrusionOk="0">
                  <a:moveTo>
                    <a:pt x="66" y="0"/>
                  </a:moveTo>
                  <a:cubicBezTo>
                    <a:pt x="45" y="114"/>
                    <a:pt x="21" y="228"/>
                    <a:pt x="0" y="341"/>
                  </a:cubicBezTo>
                  <a:cubicBezTo>
                    <a:pt x="467" y="335"/>
                    <a:pt x="1035" y="373"/>
                    <a:pt x="535" y="21"/>
                  </a:cubicBezTo>
                  <a:cubicBezTo>
                    <a:pt x="377" y="13"/>
                    <a:pt x="219" y="9"/>
                    <a:pt x="6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04" name="Google Shape;6904;p41"/>
            <p:cNvSpPr/>
            <p:nvPr/>
          </p:nvSpPr>
          <p:spPr>
            <a:xfrm>
              <a:off x="3437475" y="3853150"/>
              <a:ext cx="22100" cy="14050"/>
            </a:xfrm>
            <a:custGeom>
              <a:avLst/>
              <a:gdLst/>
              <a:ahLst/>
              <a:cxnLst/>
              <a:rect l="l" t="t" r="r" b="b"/>
              <a:pathLst>
                <a:path w="884" h="562" extrusionOk="0">
                  <a:moveTo>
                    <a:pt x="525" y="1"/>
                  </a:moveTo>
                  <a:cubicBezTo>
                    <a:pt x="417" y="1"/>
                    <a:pt x="310" y="19"/>
                    <a:pt x="173" y="19"/>
                  </a:cubicBezTo>
                  <a:cubicBezTo>
                    <a:pt x="151" y="19"/>
                    <a:pt x="129" y="19"/>
                    <a:pt x="105" y="18"/>
                  </a:cubicBezTo>
                  <a:cubicBezTo>
                    <a:pt x="70" y="195"/>
                    <a:pt x="34" y="369"/>
                    <a:pt x="0" y="546"/>
                  </a:cubicBezTo>
                  <a:cubicBezTo>
                    <a:pt x="88" y="555"/>
                    <a:pt x="191" y="562"/>
                    <a:pt x="288" y="562"/>
                  </a:cubicBezTo>
                  <a:cubicBezTo>
                    <a:pt x="502" y="562"/>
                    <a:pt x="683" y="528"/>
                    <a:pt x="587" y="409"/>
                  </a:cubicBezTo>
                  <a:lnTo>
                    <a:pt x="135" y="331"/>
                  </a:lnTo>
                  <a:cubicBezTo>
                    <a:pt x="224" y="316"/>
                    <a:pt x="304" y="309"/>
                    <a:pt x="375" y="309"/>
                  </a:cubicBezTo>
                  <a:cubicBezTo>
                    <a:pt x="565" y="309"/>
                    <a:pt x="700" y="357"/>
                    <a:pt x="829" y="413"/>
                  </a:cubicBezTo>
                  <a:cubicBezTo>
                    <a:pt x="848" y="306"/>
                    <a:pt x="865" y="199"/>
                    <a:pt x="883" y="91"/>
                  </a:cubicBezTo>
                  <a:cubicBezTo>
                    <a:pt x="741" y="19"/>
                    <a:pt x="632" y="1"/>
                    <a:pt x="52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05" name="Google Shape;6905;p41"/>
            <p:cNvSpPr/>
            <p:nvPr/>
          </p:nvSpPr>
          <p:spPr>
            <a:xfrm>
              <a:off x="3451925" y="3700275"/>
              <a:ext cx="33450" cy="94025"/>
            </a:xfrm>
            <a:custGeom>
              <a:avLst/>
              <a:gdLst/>
              <a:ahLst/>
              <a:cxnLst/>
              <a:rect l="l" t="t" r="r" b="b"/>
              <a:pathLst>
                <a:path w="1338" h="3761" extrusionOk="0">
                  <a:moveTo>
                    <a:pt x="1222" y="1"/>
                  </a:moveTo>
                  <a:lnTo>
                    <a:pt x="926" y="162"/>
                  </a:lnTo>
                  <a:cubicBezTo>
                    <a:pt x="848" y="133"/>
                    <a:pt x="791" y="110"/>
                    <a:pt x="747" y="89"/>
                  </a:cubicBezTo>
                  <a:cubicBezTo>
                    <a:pt x="623" y="697"/>
                    <a:pt x="497" y="1309"/>
                    <a:pt x="373" y="1927"/>
                  </a:cubicBezTo>
                  <a:cubicBezTo>
                    <a:pt x="543" y="2007"/>
                    <a:pt x="629" y="2095"/>
                    <a:pt x="543" y="2188"/>
                  </a:cubicBezTo>
                  <a:lnTo>
                    <a:pt x="329" y="2146"/>
                  </a:lnTo>
                  <a:cubicBezTo>
                    <a:pt x="219" y="2682"/>
                    <a:pt x="110" y="3220"/>
                    <a:pt x="0" y="3761"/>
                  </a:cubicBezTo>
                  <a:lnTo>
                    <a:pt x="737" y="3624"/>
                  </a:lnTo>
                  <a:cubicBezTo>
                    <a:pt x="941" y="2415"/>
                    <a:pt x="1140" y="1212"/>
                    <a:pt x="1338" y="34"/>
                  </a:cubicBezTo>
                  <a:cubicBezTo>
                    <a:pt x="1300" y="22"/>
                    <a:pt x="1260" y="11"/>
                    <a:pt x="122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06" name="Google Shape;6906;p41"/>
            <p:cNvSpPr/>
            <p:nvPr/>
          </p:nvSpPr>
          <p:spPr>
            <a:xfrm>
              <a:off x="3400250" y="4182275"/>
              <a:ext cx="700" cy="1725"/>
            </a:xfrm>
            <a:custGeom>
              <a:avLst/>
              <a:gdLst/>
              <a:ahLst/>
              <a:cxnLst/>
              <a:rect l="l" t="t" r="r" b="b"/>
              <a:pathLst>
                <a:path w="28" h="69" extrusionOk="0">
                  <a:moveTo>
                    <a:pt x="28" y="1"/>
                  </a:moveTo>
                  <a:cubicBezTo>
                    <a:pt x="7" y="18"/>
                    <a:pt x="0" y="45"/>
                    <a:pt x="13" y="68"/>
                  </a:cubicBezTo>
                  <a:lnTo>
                    <a:pt x="28"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07" name="Google Shape;6907;p41"/>
            <p:cNvSpPr/>
            <p:nvPr/>
          </p:nvSpPr>
          <p:spPr>
            <a:xfrm>
              <a:off x="3391300" y="4092225"/>
              <a:ext cx="26050" cy="29200"/>
            </a:xfrm>
            <a:custGeom>
              <a:avLst/>
              <a:gdLst/>
              <a:ahLst/>
              <a:cxnLst/>
              <a:rect l="l" t="t" r="r" b="b"/>
              <a:pathLst>
                <a:path w="1042" h="1168" extrusionOk="0">
                  <a:moveTo>
                    <a:pt x="463" y="0"/>
                  </a:moveTo>
                  <a:lnTo>
                    <a:pt x="463" y="0"/>
                  </a:lnTo>
                  <a:cubicBezTo>
                    <a:pt x="438" y="196"/>
                    <a:pt x="678" y="482"/>
                    <a:pt x="383" y="593"/>
                  </a:cubicBezTo>
                  <a:cubicBezTo>
                    <a:pt x="243" y="562"/>
                    <a:pt x="125" y="532"/>
                    <a:pt x="28" y="507"/>
                  </a:cubicBezTo>
                  <a:lnTo>
                    <a:pt x="1" y="646"/>
                  </a:lnTo>
                  <a:cubicBezTo>
                    <a:pt x="32" y="730"/>
                    <a:pt x="62" y="816"/>
                    <a:pt x="93" y="911"/>
                  </a:cubicBezTo>
                  <a:cubicBezTo>
                    <a:pt x="114" y="907"/>
                    <a:pt x="133" y="900"/>
                    <a:pt x="156" y="896"/>
                  </a:cubicBezTo>
                  <a:lnTo>
                    <a:pt x="156" y="896"/>
                  </a:lnTo>
                  <a:cubicBezTo>
                    <a:pt x="320" y="1035"/>
                    <a:pt x="127" y="1092"/>
                    <a:pt x="667" y="1168"/>
                  </a:cubicBezTo>
                  <a:cubicBezTo>
                    <a:pt x="681" y="1076"/>
                    <a:pt x="864" y="892"/>
                    <a:pt x="321" y="774"/>
                  </a:cubicBezTo>
                  <a:lnTo>
                    <a:pt x="321" y="774"/>
                  </a:lnTo>
                  <a:cubicBezTo>
                    <a:pt x="438" y="793"/>
                    <a:pt x="537" y="801"/>
                    <a:pt x="621" y="801"/>
                  </a:cubicBezTo>
                  <a:cubicBezTo>
                    <a:pt x="760" y="801"/>
                    <a:pt x="861" y="779"/>
                    <a:pt x="941" y="747"/>
                  </a:cubicBezTo>
                  <a:cubicBezTo>
                    <a:pt x="974" y="568"/>
                    <a:pt x="1008" y="387"/>
                    <a:pt x="1042" y="204"/>
                  </a:cubicBezTo>
                  <a:lnTo>
                    <a:pt x="463"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08" name="Google Shape;6908;p41"/>
            <p:cNvSpPr/>
            <p:nvPr/>
          </p:nvSpPr>
          <p:spPr>
            <a:xfrm>
              <a:off x="3402450" y="4143700"/>
              <a:ext cx="6025" cy="5125"/>
            </a:xfrm>
            <a:custGeom>
              <a:avLst/>
              <a:gdLst/>
              <a:ahLst/>
              <a:cxnLst/>
              <a:rect l="l" t="t" r="r" b="b"/>
              <a:pathLst>
                <a:path w="241" h="205" extrusionOk="0">
                  <a:moveTo>
                    <a:pt x="1" y="0"/>
                  </a:moveTo>
                  <a:cubicBezTo>
                    <a:pt x="74" y="63"/>
                    <a:pt x="144" y="131"/>
                    <a:pt x="207" y="204"/>
                  </a:cubicBezTo>
                  <a:cubicBezTo>
                    <a:pt x="217" y="147"/>
                    <a:pt x="230" y="91"/>
                    <a:pt x="240" y="32"/>
                  </a:cubicBezTo>
                  <a:cubicBezTo>
                    <a:pt x="160" y="23"/>
                    <a:pt x="83" y="13"/>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09" name="Google Shape;6909;p41"/>
            <p:cNvSpPr/>
            <p:nvPr/>
          </p:nvSpPr>
          <p:spPr>
            <a:xfrm>
              <a:off x="3471175" y="3695975"/>
              <a:ext cx="16200" cy="4325"/>
            </a:xfrm>
            <a:custGeom>
              <a:avLst/>
              <a:gdLst/>
              <a:ahLst/>
              <a:cxnLst/>
              <a:rect l="l" t="t" r="r" b="b"/>
              <a:pathLst>
                <a:path w="648" h="173" extrusionOk="0">
                  <a:moveTo>
                    <a:pt x="32" y="0"/>
                  </a:moveTo>
                  <a:lnTo>
                    <a:pt x="0" y="149"/>
                  </a:lnTo>
                  <a:cubicBezTo>
                    <a:pt x="234" y="135"/>
                    <a:pt x="648" y="173"/>
                    <a:pt x="3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10" name="Google Shape;6910;p41"/>
            <p:cNvSpPr/>
            <p:nvPr/>
          </p:nvSpPr>
          <p:spPr>
            <a:xfrm>
              <a:off x="3442400" y="3794850"/>
              <a:ext cx="26700" cy="55775"/>
            </a:xfrm>
            <a:custGeom>
              <a:avLst/>
              <a:gdLst/>
              <a:ahLst/>
              <a:cxnLst/>
              <a:rect l="l" t="t" r="r" b="b"/>
              <a:pathLst>
                <a:path w="1068" h="2231" extrusionOk="0">
                  <a:moveTo>
                    <a:pt x="377" y="1"/>
                  </a:moveTo>
                  <a:cubicBezTo>
                    <a:pt x="327" y="251"/>
                    <a:pt x="276" y="501"/>
                    <a:pt x="226" y="754"/>
                  </a:cubicBezTo>
                  <a:cubicBezTo>
                    <a:pt x="508" y="859"/>
                    <a:pt x="327" y="932"/>
                    <a:pt x="175" y="1000"/>
                  </a:cubicBezTo>
                  <a:cubicBezTo>
                    <a:pt x="117" y="1292"/>
                    <a:pt x="60" y="1584"/>
                    <a:pt x="1" y="1879"/>
                  </a:cubicBezTo>
                  <a:lnTo>
                    <a:pt x="411" y="1957"/>
                  </a:lnTo>
                  <a:cubicBezTo>
                    <a:pt x="638" y="2032"/>
                    <a:pt x="384" y="2127"/>
                    <a:pt x="720" y="2230"/>
                  </a:cubicBezTo>
                  <a:cubicBezTo>
                    <a:pt x="811" y="1681"/>
                    <a:pt x="903" y="1134"/>
                    <a:pt x="996" y="585"/>
                  </a:cubicBezTo>
                  <a:lnTo>
                    <a:pt x="968" y="583"/>
                  </a:lnTo>
                  <a:cubicBezTo>
                    <a:pt x="909" y="583"/>
                    <a:pt x="850" y="577"/>
                    <a:pt x="792" y="567"/>
                  </a:cubicBezTo>
                  <a:lnTo>
                    <a:pt x="792" y="567"/>
                  </a:lnTo>
                  <a:lnTo>
                    <a:pt x="968" y="583"/>
                  </a:lnTo>
                  <a:cubicBezTo>
                    <a:pt x="979" y="583"/>
                    <a:pt x="987" y="583"/>
                    <a:pt x="996" y="581"/>
                  </a:cubicBezTo>
                  <a:lnTo>
                    <a:pt x="1067" y="142"/>
                  </a:lnTo>
                  <a:cubicBezTo>
                    <a:pt x="829" y="77"/>
                    <a:pt x="575" y="11"/>
                    <a:pt x="37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11" name="Google Shape;6911;p41"/>
            <p:cNvSpPr/>
            <p:nvPr/>
          </p:nvSpPr>
          <p:spPr>
            <a:xfrm>
              <a:off x="4516950" y="3459175"/>
              <a:ext cx="251475" cy="67475"/>
            </a:xfrm>
            <a:custGeom>
              <a:avLst/>
              <a:gdLst/>
              <a:ahLst/>
              <a:cxnLst/>
              <a:rect l="l" t="t" r="r" b="b"/>
              <a:pathLst>
                <a:path w="10059" h="2699" extrusionOk="0">
                  <a:moveTo>
                    <a:pt x="1834" y="467"/>
                  </a:moveTo>
                  <a:lnTo>
                    <a:pt x="1834" y="467"/>
                  </a:lnTo>
                  <a:cubicBezTo>
                    <a:pt x="1815" y="473"/>
                    <a:pt x="1798" y="478"/>
                    <a:pt x="1777" y="482"/>
                  </a:cubicBezTo>
                  <a:cubicBezTo>
                    <a:pt x="1777" y="473"/>
                    <a:pt x="1802" y="469"/>
                    <a:pt x="1834" y="467"/>
                  </a:cubicBezTo>
                  <a:close/>
                  <a:moveTo>
                    <a:pt x="3438" y="1350"/>
                  </a:moveTo>
                  <a:lnTo>
                    <a:pt x="3438" y="1350"/>
                  </a:lnTo>
                  <a:cubicBezTo>
                    <a:pt x="3394" y="1371"/>
                    <a:pt x="3346" y="1386"/>
                    <a:pt x="3298" y="1395"/>
                  </a:cubicBezTo>
                  <a:cubicBezTo>
                    <a:pt x="3344" y="1382"/>
                    <a:pt x="3394" y="1367"/>
                    <a:pt x="3438" y="1350"/>
                  </a:cubicBezTo>
                  <a:close/>
                  <a:moveTo>
                    <a:pt x="5075" y="1550"/>
                  </a:moveTo>
                  <a:lnTo>
                    <a:pt x="5075" y="1550"/>
                  </a:lnTo>
                  <a:cubicBezTo>
                    <a:pt x="5076" y="1550"/>
                    <a:pt x="5090" y="1555"/>
                    <a:pt x="5115" y="1563"/>
                  </a:cubicBezTo>
                  <a:lnTo>
                    <a:pt x="5110" y="1563"/>
                  </a:lnTo>
                  <a:cubicBezTo>
                    <a:pt x="5086" y="1554"/>
                    <a:pt x="5075" y="1550"/>
                    <a:pt x="5075" y="1550"/>
                  </a:cubicBezTo>
                  <a:close/>
                  <a:moveTo>
                    <a:pt x="5118" y="1563"/>
                  </a:moveTo>
                  <a:lnTo>
                    <a:pt x="6105" y="1666"/>
                  </a:lnTo>
                  <a:cubicBezTo>
                    <a:pt x="6117" y="1720"/>
                    <a:pt x="6061" y="1740"/>
                    <a:pt x="5970" y="1740"/>
                  </a:cubicBezTo>
                  <a:cubicBezTo>
                    <a:pt x="5733" y="1740"/>
                    <a:pt x="5259" y="1604"/>
                    <a:pt x="5118" y="1563"/>
                  </a:cubicBezTo>
                  <a:close/>
                  <a:moveTo>
                    <a:pt x="7218" y="1567"/>
                  </a:moveTo>
                  <a:cubicBezTo>
                    <a:pt x="7306" y="1573"/>
                    <a:pt x="7392" y="1590"/>
                    <a:pt x="7476" y="1622"/>
                  </a:cubicBezTo>
                  <a:lnTo>
                    <a:pt x="8553" y="1851"/>
                  </a:lnTo>
                  <a:cubicBezTo>
                    <a:pt x="8524" y="1890"/>
                    <a:pt x="8393" y="1901"/>
                    <a:pt x="8224" y="1901"/>
                  </a:cubicBezTo>
                  <a:cubicBezTo>
                    <a:pt x="7974" y="1901"/>
                    <a:pt x="7643" y="1876"/>
                    <a:pt x="7442" y="1876"/>
                  </a:cubicBezTo>
                  <a:cubicBezTo>
                    <a:pt x="7374" y="1876"/>
                    <a:pt x="7321" y="1879"/>
                    <a:pt x="7291" y="1887"/>
                  </a:cubicBezTo>
                  <a:cubicBezTo>
                    <a:pt x="7373" y="1838"/>
                    <a:pt x="7880" y="1889"/>
                    <a:pt x="7827" y="1784"/>
                  </a:cubicBezTo>
                  <a:cubicBezTo>
                    <a:pt x="7705" y="1756"/>
                    <a:pt x="7630" y="1676"/>
                    <a:pt x="7474" y="1622"/>
                  </a:cubicBezTo>
                  <a:lnTo>
                    <a:pt x="7218" y="1567"/>
                  </a:lnTo>
                  <a:close/>
                  <a:moveTo>
                    <a:pt x="6567" y="1719"/>
                  </a:moveTo>
                  <a:cubicBezTo>
                    <a:pt x="6605" y="1719"/>
                    <a:pt x="6659" y="1723"/>
                    <a:pt x="6732" y="1733"/>
                  </a:cubicBezTo>
                  <a:cubicBezTo>
                    <a:pt x="6971" y="1860"/>
                    <a:pt x="6674" y="1883"/>
                    <a:pt x="6550" y="1930"/>
                  </a:cubicBezTo>
                  <a:lnTo>
                    <a:pt x="6550" y="1930"/>
                  </a:lnTo>
                  <a:cubicBezTo>
                    <a:pt x="6643" y="1868"/>
                    <a:pt x="6342" y="1719"/>
                    <a:pt x="6567" y="1719"/>
                  </a:cubicBezTo>
                  <a:close/>
                  <a:moveTo>
                    <a:pt x="7291" y="1887"/>
                  </a:moveTo>
                  <a:lnTo>
                    <a:pt x="7291" y="1887"/>
                  </a:lnTo>
                  <a:cubicBezTo>
                    <a:pt x="7262" y="1906"/>
                    <a:pt x="7289" y="1937"/>
                    <a:pt x="7432" y="1998"/>
                  </a:cubicBezTo>
                  <a:cubicBezTo>
                    <a:pt x="7262" y="1933"/>
                    <a:pt x="7234" y="1901"/>
                    <a:pt x="7291" y="1887"/>
                  </a:cubicBezTo>
                  <a:close/>
                  <a:moveTo>
                    <a:pt x="639" y="0"/>
                  </a:moveTo>
                  <a:lnTo>
                    <a:pt x="639" y="0"/>
                  </a:lnTo>
                  <a:cubicBezTo>
                    <a:pt x="450" y="57"/>
                    <a:pt x="406" y="141"/>
                    <a:pt x="1153" y="364"/>
                  </a:cubicBezTo>
                  <a:cubicBezTo>
                    <a:pt x="792" y="429"/>
                    <a:pt x="566" y="710"/>
                    <a:pt x="60" y="710"/>
                  </a:cubicBezTo>
                  <a:cubicBezTo>
                    <a:pt x="40" y="710"/>
                    <a:pt x="20" y="710"/>
                    <a:pt x="0" y="709"/>
                  </a:cubicBezTo>
                  <a:lnTo>
                    <a:pt x="0" y="709"/>
                  </a:lnTo>
                  <a:lnTo>
                    <a:pt x="1268" y="852"/>
                  </a:lnTo>
                  <a:lnTo>
                    <a:pt x="414" y="957"/>
                  </a:lnTo>
                  <a:cubicBezTo>
                    <a:pt x="416" y="968"/>
                    <a:pt x="425" y="976"/>
                    <a:pt x="423" y="987"/>
                  </a:cubicBezTo>
                  <a:lnTo>
                    <a:pt x="406" y="987"/>
                  </a:lnTo>
                  <a:lnTo>
                    <a:pt x="2532" y="1363"/>
                  </a:lnTo>
                  <a:cubicBezTo>
                    <a:pt x="2515" y="1352"/>
                    <a:pt x="2503" y="1344"/>
                    <a:pt x="2482" y="1336"/>
                  </a:cubicBezTo>
                  <a:lnTo>
                    <a:pt x="2482" y="1336"/>
                  </a:lnTo>
                  <a:cubicBezTo>
                    <a:pt x="2658" y="1359"/>
                    <a:pt x="2835" y="1397"/>
                    <a:pt x="3005" y="1445"/>
                  </a:cubicBezTo>
                  <a:lnTo>
                    <a:pt x="4248" y="1666"/>
                  </a:lnTo>
                  <a:cubicBezTo>
                    <a:pt x="4254" y="1655"/>
                    <a:pt x="4273" y="1649"/>
                    <a:pt x="4320" y="1649"/>
                  </a:cubicBezTo>
                  <a:cubicBezTo>
                    <a:pt x="4376" y="1649"/>
                    <a:pt x="4472" y="1659"/>
                    <a:pt x="4631" y="1681"/>
                  </a:cubicBezTo>
                  <a:lnTo>
                    <a:pt x="4574" y="1723"/>
                  </a:lnTo>
                  <a:cubicBezTo>
                    <a:pt x="6486" y="2061"/>
                    <a:pt x="8326" y="2389"/>
                    <a:pt x="10059" y="2698"/>
                  </a:cubicBezTo>
                  <a:cubicBezTo>
                    <a:pt x="10029" y="2503"/>
                    <a:pt x="9287" y="2265"/>
                    <a:pt x="9167" y="2067"/>
                  </a:cubicBezTo>
                  <a:lnTo>
                    <a:pt x="9903" y="2034"/>
                  </a:lnTo>
                  <a:cubicBezTo>
                    <a:pt x="8934" y="1746"/>
                    <a:pt x="9844" y="1689"/>
                    <a:pt x="9499" y="1468"/>
                  </a:cubicBezTo>
                  <a:cubicBezTo>
                    <a:pt x="8921" y="1371"/>
                    <a:pt x="8334" y="1273"/>
                    <a:pt x="7737" y="1174"/>
                  </a:cubicBezTo>
                  <a:cubicBezTo>
                    <a:pt x="7733" y="1182"/>
                    <a:pt x="7731" y="1191"/>
                    <a:pt x="7731" y="1201"/>
                  </a:cubicBezTo>
                  <a:lnTo>
                    <a:pt x="8265" y="1273"/>
                  </a:lnTo>
                  <a:lnTo>
                    <a:pt x="7787" y="1443"/>
                  </a:lnTo>
                  <a:lnTo>
                    <a:pt x="7964" y="1483"/>
                  </a:lnTo>
                  <a:lnTo>
                    <a:pt x="7501" y="1504"/>
                  </a:lnTo>
                  <a:cubicBezTo>
                    <a:pt x="7424" y="1411"/>
                    <a:pt x="7609" y="1403"/>
                    <a:pt x="7623" y="1302"/>
                  </a:cubicBezTo>
                  <a:lnTo>
                    <a:pt x="7623" y="1302"/>
                  </a:lnTo>
                  <a:cubicBezTo>
                    <a:pt x="7622" y="1302"/>
                    <a:pt x="7620" y="1302"/>
                    <a:pt x="7619" y="1302"/>
                  </a:cubicBezTo>
                  <a:cubicBezTo>
                    <a:pt x="7535" y="1302"/>
                    <a:pt x="7289" y="1216"/>
                    <a:pt x="7150" y="1216"/>
                  </a:cubicBezTo>
                  <a:cubicBezTo>
                    <a:pt x="7122" y="1216"/>
                    <a:pt x="7098" y="1220"/>
                    <a:pt x="7081" y="1228"/>
                  </a:cubicBezTo>
                  <a:lnTo>
                    <a:pt x="7154" y="1077"/>
                  </a:lnTo>
                  <a:lnTo>
                    <a:pt x="5060" y="730"/>
                  </a:lnTo>
                  <a:lnTo>
                    <a:pt x="5060" y="730"/>
                  </a:lnTo>
                  <a:cubicBezTo>
                    <a:pt x="4990" y="827"/>
                    <a:pt x="4925" y="917"/>
                    <a:pt x="5459" y="1056"/>
                  </a:cubicBezTo>
                  <a:cubicBezTo>
                    <a:pt x="5600" y="1192"/>
                    <a:pt x="5552" y="1233"/>
                    <a:pt x="5423" y="1233"/>
                  </a:cubicBezTo>
                  <a:cubicBezTo>
                    <a:pt x="5229" y="1233"/>
                    <a:pt x="4851" y="1140"/>
                    <a:pt x="4659" y="1140"/>
                  </a:cubicBezTo>
                  <a:cubicBezTo>
                    <a:pt x="4540" y="1140"/>
                    <a:pt x="4492" y="1175"/>
                    <a:pt x="4599" y="1289"/>
                  </a:cubicBezTo>
                  <a:cubicBezTo>
                    <a:pt x="4734" y="1322"/>
                    <a:pt x="4976" y="1377"/>
                    <a:pt x="5127" y="1377"/>
                  </a:cubicBezTo>
                  <a:cubicBezTo>
                    <a:pt x="5171" y="1377"/>
                    <a:pt x="5207" y="1372"/>
                    <a:pt x="5230" y="1361"/>
                  </a:cubicBezTo>
                  <a:cubicBezTo>
                    <a:pt x="5390" y="1421"/>
                    <a:pt x="5381" y="1437"/>
                    <a:pt x="5315" y="1437"/>
                  </a:cubicBezTo>
                  <a:cubicBezTo>
                    <a:pt x="5242" y="1437"/>
                    <a:pt x="5101" y="1417"/>
                    <a:pt x="5045" y="1417"/>
                  </a:cubicBezTo>
                  <a:cubicBezTo>
                    <a:pt x="5042" y="1417"/>
                    <a:pt x="5039" y="1418"/>
                    <a:pt x="5037" y="1418"/>
                  </a:cubicBezTo>
                  <a:cubicBezTo>
                    <a:pt x="5033" y="1418"/>
                    <a:pt x="5030" y="1418"/>
                    <a:pt x="5026" y="1418"/>
                  </a:cubicBezTo>
                  <a:cubicBezTo>
                    <a:pt x="4827" y="1418"/>
                    <a:pt x="4154" y="1209"/>
                    <a:pt x="4172" y="1064"/>
                  </a:cubicBezTo>
                  <a:lnTo>
                    <a:pt x="4172" y="1064"/>
                  </a:lnTo>
                  <a:cubicBezTo>
                    <a:pt x="4434" y="1113"/>
                    <a:pt x="4597" y="1133"/>
                    <a:pt x="4689" y="1133"/>
                  </a:cubicBezTo>
                  <a:cubicBezTo>
                    <a:pt x="5107" y="1133"/>
                    <a:pt x="4109" y="721"/>
                    <a:pt x="4238" y="593"/>
                  </a:cubicBezTo>
                  <a:lnTo>
                    <a:pt x="3287" y="436"/>
                  </a:lnTo>
                  <a:cubicBezTo>
                    <a:pt x="2993" y="440"/>
                    <a:pt x="2864" y="505"/>
                    <a:pt x="3211" y="713"/>
                  </a:cubicBezTo>
                  <a:lnTo>
                    <a:pt x="3457" y="740"/>
                  </a:lnTo>
                  <a:cubicBezTo>
                    <a:pt x="3480" y="734"/>
                    <a:pt x="3508" y="730"/>
                    <a:pt x="3543" y="730"/>
                  </a:cubicBezTo>
                  <a:cubicBezTo>
                    <a:pt x="3611" y="730"/>
                    <a:pt x="3708" y="745"/>
                    <a:pt x="3849" y="783"/>
                  </a:cubicBezTo>
                  <a:lnTo>
                    <a:pt x="3457" y="740"/>
                  </a:lnTo>
                  <a:cubicBezTo>
                    <a:pt x="3327" y="776"/>
                    <a:pt x="3365" y="902"/>
                    <a:pt x="3184" y="911"/>
                  </a:cubicBezTo>
                  <a:lnTo>
                    <a:pt x="3706" y="1081"/>
                  </a:lnTo>
                  <a:cubicBezTo>
                    <a:pt x="3817" y="1140"/>
                    <a:pt x="3659" y="1249"/>
                    <a:pt x="3506" y="1321"/>
                  </a:cubicBezTo>
                  <a:cubicBezTo>
                    <a:pt x="3588" y="1275"/>
                    <a:pt x="3573" y="1209"/>
                    <a:pt x="3251" y="1104"/>
                  </a:cubicBezTo>
                  <a:cubicBezTo>
                    <a:pt x="3047" y="1076"/>
                    <a:pt x="2692" y="1027"/>
                    <a:pt x="2485" y="1027"/>
                  </a:cubicBezTo>
                  <a:cubicBezTo>
                    <a:pt x="2416" y="1027"/>
                    <a:pt x="2364" y="1032"/>
                    <a:pt x="2339" y="1045"/>
                  </a:cubicBezTo>
                  <a:cubicBezTo>
                    <a:pt x="2269" y="902"/>
                    <a:pt x="2549" y="839"/>
                    <a:pt x="2126" y="614"/>
                  </a:cubicBezTo>
                  <a:lnTo>
                    <a:pt x="2126" y="614"/>
                  </a:lnTo>
                  <a:lnTo>
                    <a:pt x="2726" y="881"/>
                  </a:lnTo>
                  <a:lnTo>
                    <a:pt x="2681" y="589"/>
                  </a:lnTo>
                  <a:cubicBezTo>
                    <a:pt x="2403" y="525"/>
                    <a:pt x="2016" y="467"/>
                    <a:pt x="1856" y="467"/>
                  </a:cubicBezTo>
                  <a:cubicBezTo>
                    <a:pt x="1848" y="467"/>
                    <a:pt x="1841" y="467"/>
                    <a:pt x="1834" y="467"/>
                  </a:cubicBezTo>
                  <a:cubicBezTo>
                    <a:pt x="2017" y="425"/>
                    <a:pt x="2097" y="343"/>
                    <a:pt x="2135" y="246"/>
                  </a:cubicBezTo>
                  <a:lnTo>
                    <a:pt x="639"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12" name="Google Shape;6912;p41"/>
            <p:cNvSpPr/>
            <p:nvPr/>
          </p:nvSpPr>
          <p:spPr>
            <a:xfrm>
              <a:off x="3560550" y="3306425"/>
              <a:ext cx="275" cy="100"/>
            </a:xfrm>
            <a:custGeom>
              <a:avLst/>
              <a:gdLst/>
              <a:ahLst/>
              <a:cxnLst/>
              <a:rect l="l" t="t" r="r" b="b"/>
              <a:pathLst>
                <a:path w="11" h="4" extrusionOk="0">
                  <a:moveTo>
                    <a:pt x="4" y="0"/>
                  </a:moveTo>
                  <a:cubicBezTo>
                    <a:pt x="3" y="0"/>
                    <a:pt x="2" y="0"/>
                    <a:pt x="0" y="1"/>
                  </a:cubicBezTo>
                  <a:lnTo>
                    <a:pt x="11" y="3"/>
                  </a:lnTo>
                  <a:cubicBezTo>
                    <a:pt x="9" y="2"/>
                    <a:pt x="7" y="0"/>
                    <a:pt x="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13" name="Google Shape;6913;p41"/>
            <p:cNvSpPr/>
            <p:nvPr/>
          </p:nvSpPr>
          <p:spPr>
            <a:xfrm>
              <a:off x="3426100" y="3867100"/>
              <a:ext cx="31150" cy="65375"/>
            </a:xfrm>
            <a:custGeom>
              <a:avLst/>
              <a:gdLst/>
              <a:ahLst/>
              <a:cxnLst/>
              <a:rect l="l" t="t" r="r" b="b"/>
              <a:pathLst>
                <a:path w="1246" h="2615" extrusionOk="0">
                  <a:moveTo>
                    <a:pt x="453" y="0"/>
                  </a:moveTo>
                  <a:cubicBezTo>
                    <a:pt x="300" y="772"/>
                    <a:pt x="148" y="1540"/>
                    <a:pt x="1" y="2303"/>
                  </a:cubicBezTo>
                  <a:cubicBezTo>
                    <a:pt x="249" y="2398"/>
                    <a:pt x="543" y="2505"/>
                    <a:pt x="817" y="2614"/>
                  </a:cubicBezTo>
                  <a:cubicBezTo>
                    <a:pt x="960" y="1779"/>
                    <a:pt x="1103" y="934"/>
                    <a:pt x="1246" y="82"/>
                  </a:cubicBezTo>
                  <a:cubicBezTo>
                    <a:pt x="1107" y="82"/>
                    <a:pt x="1006" y="97"/>
                    <a:pt x="1000" y="148"/>
                  </a:cubicBezTo>
                  <a:cubicBezTo>
                    <a:pt x="995" y="148"/>
                    <a:pt x="990" y="148"/>
                    <a:pt x="985" y="148"/>
                  </a:cubicBezTo>
                  <a:cubicBezTo>
                    <a:pt x="825" y="148"/>
                    <a:pt x="618" y="53"/>
                    <a:pt x="45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14" name="Google Shape;6914;p41"/>
            <p:cNvSpPr/>
            <p:nvPr/>
          </p:nvSpPr>
          <p:spPr>
            <a:xfrm>
              <a:off x="4755700" y="3498700"/>
              <a:ext cx="239125" cy="59750"/>
            </a:xfrm>
            <a:custGeom>
              <a:avLst/>
              <a:gdLst/>
              <a:ahLst/>
              <a:cxnLst/>
              <a:rect l="l" t="t" r="r" b="b"/>
              <a:pathLst>
                <a:path w="9565" h="2390" extrusionOk="0">
                  <a:moveTo>
                    <a:pt x="639" y="1"/>
                  </a:moveTo>
                  <a:lnTo>
                    <a:pt x="639" y="1"/>
                  </a:lnTo>
                  <a:cubicBezTo>
                    <a:pt x="484" y="60"/>
                    <a:pt x="686" y="239"/>
                    <a:pt x="543" y="239"/>
                  </a:cubicBezTo>
                  <a:cubicBezTo>
                    <a:pt x="483" y="239"/>
                    <a:pt x="361" y="207"/>
                    <a:pt x="124" y="121"/>
                  </a:cubicBezTo>
                  <a:lnTo>
                    <a:pt x="124" y="121"/>
                  </a:lnTo>
                  <a:cubicBezTo>
                    <a:pt x="260" y="239"/>
                    <a:pt x="770" y="442"/>
                    <a:pt x="1051" y="442"/>
                  </a:cubicBezTo>
                  <a:cubicBezTo>
                    <a:pt x="1105" y="442"/>
                    <a:pt x="1151" y="434"/>
                    <a:pt x="1184" y="417"/>
                  </a:cubicBezTo>
                  <a:lnTo>
                    <a:pt x="1184" y="417"/>
                  </a:lnTo>
                  <a:cubicBezTo>
                    <a:pt x="1252" y="536"/>
                    <a:pt x="1155" y="568"/>
                    <a:pt x="993" y="568"/>
                  </a:cubicBezTo>
                  <a:cubicBezTo>
                    <a:pt x="811" y="568"/>
                    <a:pt x="548" y="528"/>
                    <a:pt x="343" y="528"/>
                  </a:cubicBezTo>
                  <a:cubicBezTo>
                    <a:pt x="144" y="528"/>
                    <a:pt x="0" y="566"/>
                    <a:pt x="42" y="714"/>
                  </a:cubicBezTo>
                  <a:cubicBezTo>
                    <a:pt x="271" y="795"/>
                    <a:pt x="419" y="811"/>
                    <a:pt x="552" y="811"/>
                  </a:cubicBezTo>
                  <a:cubicBezTo>
                    <a:pt x="642" y="811"/>
                    <a:pt x="725" y="804"/>
                    <a:pt x="820" y="804"/>
                  </a:cubicBezTo>
                  <a:cubicBezTo>
                    <a:pt x="961" y="804"/>
                    <a:pt x="1129" y="820"/>
                    <a:pt x="1388" y="899"/>
                  </a:cubicBezTo>
                  <a:cubicBezTo>
                    <a:pt x="1381" y="953"/>
                    <a:pt x="1348" y="972"/>
                    <a:pt x="1300" y="972"/>
                  </a:cubicBezTo>
                  <a:cubicBezTo>
                    <a:pt x="1170" y="972"/>
                    <a:pt x="929" y="827"/>
                    <a:pt x="813" y="827"/>
                  </a:cubicBezTo>
                  <a:cubicBezTo>
                    <a:pt x="777" y="827"/>
                    <a:pt x="754" y="841"/>
                    <a:pt x="748" y="878"/>
                  </a:cubicBezTo>
                  <a:lnTo>
                    <a:pt x="1077" y="1157"/>
                  </a:lnTo>
                  <a:lnTo>
                    <a:pt x="1262" y="1149"/>
                  </a:lnTo>
                  <a:lnTo>
                    <a:pt x="1262" y="1149"/>
                  </a:lnTo>
                  <a:lnTo>
                    <a:pt x="896" y="1185"/>
                  </a:lnTo>
                  <a:cubicBezTo>
                    <a:pt x="2252" y="1429"/>
                    <a:pt x="3539" y="1658"/>
                    <a:pt x="4740" y="1877"/>
                  </a:cubicBezTo>
                  <a:lnTo>
                    <a:pt x="5653" y="1837"/>
                  </a:lnTo>
                  <a:lnTo>
                    <a:pt x="5552" y="1940"/>
                  </a:lnTo>
                  <a:cubicBezTo>
                    <a:pt x="5588" y="1938"/>
                    <a:pt x="5624" y="1937"/>
                    <a:pt x="5659" y="1937"/>
                  </a:cubicBezTo>
                  <a:cubicBezTo>
                    <a:pt x="6084" y="1937"/>
                    <a:pt x="6351" y="2064"/>
                    <a:pt x="6483" y="2192"/>
                  </a:cubicBezTo>
                  <a:lnTo>
                    <a:pt x="7571" y="2390"/>
                  </a:lnTo>
                  <a:cubicBezTo>
                    <a:pt x="7283" y="2232"/>
                    <a:pt x="6900" y="2064"/>
                    <a:pt x="7026" y="1874"/>
                  </a:cubicBezTo>
                  <a:lnTo>
                    <a:pt x="7026" y="1874"/>
                  </a:lnTo>
                  <a:lnTo>
                    <a:pt x="7575" y="1900"/>
                  </a:lnTo>
                  <a:lnTo>
                    <a:pt x="7062" y="1626"/>
                  </a:lnTo>
                  <a:lnTo>
                    <a:pt x="7718" y="1548"/>
                  </a:lnTo>
                  <a:lnTo>
                    <a:pt x="7718" y="1548"/>
                  </a:lnTo>
                  <a:cubicBezTo>
                    <a:pt x="9209" y="2022"/>
                    <a:pt x="7320" y="1763"/>
                    <a:pt x="8000" y="2125"/>
                  </a:cubicBezTo>
                  <a:cubicBezTo>
                    <a:pt x="8302" y="1801"/>
                    <a:pt x="9114" y="1721"/>
                    <a:pt x="9564" y="1534"/>
                  </a:cubicBezTo>
                  <a:lnTo>
                    <a:pt x="9272" y="1481"/>
                  </a:lnTo>
                  <a:cubicBezTo>
                    <a:pt x="9157" y="1491"/>
                    <a:pt x="9030" y="1571"/>
                    <a:pt x="8870" y="1571"/>
                  </a:cubicBezTo>
                  <a:cubicBezTo>
                    <a:pt x="8778" y="1571"/>
                    <a:pt x="8675" y="1544"/>
                    <a:pt x="8557" y="1462"/>
                  </a:cubicBezTo>
                  <a:cubicBezTo>
                    <a:pt x="8544" y="1427"/>
                    <a:pt x="8540" y="1389"/>
                    <a:pt x="8546" y="1353"/>
                  </a:cubicBezTo>
                  <a:cubicBezTo>
                    <a:pt x="6347" y="966"/>
                    <a:pt x="3651" y="508"/>
                    <a:pt x="63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15" name="Google Shape;6915;p41"/>
            <p:cNvSpPr/>
            <p:nvPr/>
          </p:nvSpPr>
          <p:spPr>
            <a:xfrm>
              <a:off x="4879925" y="3546650"/>
              <a:ext cx="8050" cy="1450"/>
            </a:xfrm>
            <a:custGeom>
              <a:avLst/>
              <a:gdLst/>
              <a:ahLst/>
              <a:cxnLst/>
              <a:rect l="l" t="t" r="r" b="b"/>
              <a:pathLst>
                <a:path w="322" h="58" extrusionOk="0">
                  <a:moveTo>
                    <a:pt x="0" y="1"/>
                  </a:moveTo>
                  <a:lnTo>
                    <a:pt x="322" y="57"/>
                  </a:lnTo>
                  <a:cubicBezTo>
                    <a:pt x="316" y="49"/>
                    <a:pt x="311" y="43"/>
                    <a:pt x="303" y="34"/>
                  </a:cubicBezTo>
                  <a:lnTo>
                    <a:pt x="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16" name="Google Shape;6916;p41"/>
            <p:cNvSpPr/>
            <p:nvPr/>
          </p:nvSpPr>
          <p:spPr>
            <a:xfrm>
              <a:off x="3356500" y="4182400"/>
              <a:ext cx="43350" cy="146325"/>
            </a:xfrm>
            <a:custGeom>
              <a:avLst/>
              <a:gdLst/>
              <a:ahLst/>
              <a:cxnLst/>
              <a:rect l="l" t="t" r="r" b="b"/>
              <a:pathLst>
                <a:path w="1734" h="5853" extrusionOk="0">
                  <a:moveTo>
                    <a:pt x="867" y="0"/>
                  </a:moveTo>
                  <a:cubicBezTo>
                    <a:pt x="657" y="1228"/>
                    <a:pt x="476" y="2334"/>
                    <a:pt x="331" y="3283"/>
                  </a:cubicBezTo>
                  <a:cubicBezTo>
                    <a:pt x="392" y="3373"/>
                    <a:pt x="461" y="3455"/>
                    <a:pt x="537" y="3533"/>
                  </a:cubicBezTo>
                  <a:cubicBezTo>
                    <a:pt x="457" y="3720"/>
                    <a:pt x="360" y="3788"/>
                    <a:pt x="249" y="3844"/>
                  </a:cubicBezTo>
                  <a:cubicBezTo>
                    <a:pt x="129" y="4673"/>
                    <a:pt x="45" y="5352"/>
                    <a:pt x="1" y="5853"/>
                  </a:cubicBezTo>
                  <a:cubicBezTo>
                    <a:pt x="295" y="5836"/>
                    <a:pt x="674" y="4772"/>
                    <a:pt x="1111" y="3001"/>
                  </a:cubicBezTo>
                  <a:lnTo>
                    <a:pt x="1111" y="3001"/>
                  </a:lnTo>
                  <a:cubicBezTo>
                    <a:pt x="1082" y="3004"/>
                    <a:pt x="1056" y="3005"/>
                    <a:pt x="1032" y="3005"/>
                  </a:cubicBezTo>
                  <a:cubicBezTo>
                    <a:pt x="637" y="3005"/>
                    <a:pt x="843" y="2654"/>
                    <a:pt x="688" y="2164"/>
                  </a:cubicBezTo>
                  <a:cubicBezTo>
                    <a:pt x="696" y="2163"/>
                    <a:pt x="705" y="2162"/>
                    <a:pt x="714" y="2162"/>
                  </a:cubicBezTo>
                  <a:cubicBezTo>
                    <a:pt x="872" y="2162"/>
                    <a:pt x="1133" y="2319"/>
                    <a:pt x="1218" y="2559"/>
                  </a:cubicBezTo>
                  <a:cubicBezTo>
                    <a:pt x="1382" y="1863"/>
                    <a:pt x="1555" y="1075"/>
                    <a:pt x="1733" y="208"/>
                  </a:cubicBezTo>
                  <a:cubicBezTo>
                    <a:pt x="1456" y="151"/>
                    <a:pt x="1140" y="61"/>
                    <a:pt x="86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17" name="Google Shape;6917;p41"/>
            <p:cNvSpPr/>
            <p:nvPr/>
          </p:nvSpPr>
          <p:spPr>
            <a:xfrm>
              <a:off x="3485675" y="3344825"/>
              <a:ext cx="67325" cy="284775"/>
            </a:xfrm>
            <a:custGeom>
              <a:avLst/>
              <a:gdLst/>
              <a:ahLst/>
              <a:cxnLst/>
              <a:rect l="l" t="t" r="r" b="b"/>
              <a:pathLst>
                <a:path w="2693" h="11391" extrusionOk="0">
                  <a:moveTo>
                    <a:pt x="2524" y="0"/>
                  </a:moveTo>
                  <a:cubicBezTo>
                    <a:pt x="1977" y="2168"/>
                    <a:pt x="1040" y="6427"/>
                    <a:pt x="1" y="11390"/>
                  </a:cubicBezTo>
                  <a:lnTo>
                    <a:pt x="501" y="11209"/>
                  </a:lnTo>
                  <a:cubicBezTo>
                    <a:pt x="1372" y="6109"/>
                    <a:pt x="2152" y="1834"/>
                    <a:pt x="2692" y="36"/>
                  </a:cubicBezTo>
                  <a:cubicBezTo>
                    <a:pt x="2644" y="23"/>
                    <a:pt x="2587" y="11"/>
                    <a:pt x="252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18" name="Google Shape;6918;p41"/>
            <p:cNvSpPr/>
            <p:nvPr/>
          </p:nvSpPr>
          <p:spPr>
            <a:xfrm>
              <a:off x="4429975" y="4364150"/>
              <a:ext cx="47250" cy="10525"/>
            </a:xfrm>
            <a:custGeom>
              <a:avLst/>
              <a:gdLst/>
              <a:ahLst/>
              <a:cxnLst/>
              <a:rect l="l" t="t" r="r" b="b"/>
              <a:pathLst>
                <a:path w="1890" h="421" extrusionOk="0">
                  <a:moveTo>
                    <a:pt x="440" y="0"/>
                  </a:moveTo>
                  <a:lnTo>
                    <a:pt x="440" y="0"/>
                  </a:lnTo>
                  <a:cubicBezTo>
                    <a:pt x="501" y="19"/>
                    <a:pt x="566" y="42"/>
                    <a:pt x="640" y="67"/>
                  </a:cubicBezTo>
                  <a:lnTo>
                    <a:pt x="1" y="97"/>
                  </a:lnTo>
                  <a:cubicBezTo>
                    <a:pt x="421" y="322"/>
                    <a:pt x="890" y="252"/>
                    <a:pt x="1509" y="421"/>
                  </a:cubicBezTo>
                  <a:cubicBezTo>
                    <a:pt x="1889" y="339"/>
                    <a:pt x="1527" y="244"/>
                    <a:pt x="1229" y="133"/>
                  </a:cubicBezTo>
                  <a:lnTo>
                    <a:pt x="44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19" name="Google Shape;6919;p41"/>
            <p:cNvSpPr/>
            <p:nvPr/>
          </p:nvSpPr>
          <p:spPr>
            <a:xfrm>
              <a:off x="3843625" y="4263450"/>
              <a:ext cx="93550" cy="22950"/>
            </a:xfrm>
            <a:custGeom>
              <a:avLst/>
              <a:gdLst/>
              <a:ahLst/>
              <a:cxnLst/>
              <a:rect l="l" t="t" r="r" b="b"/>
              <a:pathLst>
                <a:path w="3742" h="918" extrusionOk="0">
                  <a:moveTo>
                    <a:pt x="2" y="1"/>
                  </a:moveTo>
                  <a:lnTo>
                    <a:pt x="2" y="1"/>
                  </a:lnTo>
                  <a:cubicBezTo>
                    <a:pt x="1" y="1"/>
                    <a:pt x="17" y="4"/>
                    <a:pt x="51" y="10"/>
                  </a:cubicBezTo>
                  <a:lnTo>
                    <a:pt x="51" y="10"/>
                  </a:lnTo>
                  <a:cubicBezTo>
                    <a:pt x="36" y="7"/>
                    <a:pt x="19" y="4"/>
                    <a:pt x="2" y="1"/>
                  </a:cubicBezTo>
                  <a:close/>
                  <a:moveTo>
                    <a:pt x="51" y="10"/>
                  </a:moveTo>
                  <a:lnTo>
                    <a:pt x="51" y="10"/>
                  </a:lnTo>
                  <a:cubicBezTo>
                    <a:pt x="642" y="124"/>
                    <a:pt x="74" y="312"/>
                    <a:pt x="580" y="405"/>
                  </a:cubicBezTo>
                  <a:lnTo>
                    <a:pt x="3636" y="918"/>
                  </a:lnTo>
                  <a:cubicBezTo>
                    <a:pt x="3657" y="817"/>
                    <a:pt x="3693" y="722"/>
                    <a:pt x="3741" y="634"/>
                  </a:cubicBezTo>
                  <a:cubicBezTo>
                    <a:pt x="1725" y="293"/>
                    <a:pt x="325" y="57"/>
                    <a:pt x="51" y="1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20" name="Google Shape;6920;p41"/>
            <p:cNvSpPr/>
            <p:nvPr/>
          </p:nvSpPr>
          <p:spPr>
            <a:xfrm>
              <a:off x="4170575" y="4320925"/>
              <a:ext cx="249450" cy="45600"/>
            </a:xfrm>
            <a:custGeom>
              <a:avLst/>
              <a:gdLst/>
              <a:ahLst/>
              <a:cxnLst/>
              <a:rect l="l" t="t" r="r" b="b"/>
              <a:pathLst>
                <a:path w="9978" h="1824" extrusionOk="0">
                  <a:moveTo>
                    <a:pt x="619" y="45"/>
                  </a:moveTo>
                  <a:lnTo>
                    <a:pt x="619" y="45"/>
                  </a:lnTo>
                  <a:cubicBezTo>
                    <a:pt x="652" y="47"/>
                    <a:pt x="688" y="47"/>
                    <a:pt x="724" y="49"/>
                  </a:cubicBezTo>
                  <a:lnTo>
                    <a:pt x="629" y="53"/>
                  </a:lnTo>
                  <a:lnTo>
                    <a:pt x="619" y="45"/>
                  </a:lnTo>
                  <a:close/>
                  <a:moveTo>
                    <a:pt x="7698" y="1249"/>
                  </a:moveTo>
                  <a:cubicBezTo>
                    <a:pt x="7910" y="1249"/>
                    <a:pt x="8246" y="1394"/>
                    <a:pt x="8314" y="1475"/>
                  </a:cubicBezTo>
                  <a:cubicBezTo>
                    <a:pt x="8217" y="1499"/>
                    <a:pt x="8160" y="1509"/>
                    <a:pt x="8125" y="1509"/>
                  </a:cubicBezTo>
                  <a:cubicBezTo>
                    <a:pt x="7988" y="1509"/>
                    <a:pt x="8186" y="1352"/>
                    <a:pt x="7611" y="1260"/>
                  </a:cubicBezTo>
                  <a:cubicBezTo>
                    <a:pt x="7636" y="1253"/>
                    <a:pt x="7666" y="1249"/>
                    <a:pt x="7698" y="1249"/>
                  </a:cubicBezTo>
                  <a:close/>
                  <a:moveTo>
                    <a:pt x="554" y="0"/>
                  </a:moveTo>
                  <a:lnTo>
                    <a:pt x="554" y="0"/>
                  </a:lnTo>
                  <a:cubicBezTo>
                    <a:pt x="575" y="15"/>
                    <a:pt x="596" y="30"/>
                    <a:pt x="619" y="45"/>
                  </a:cubicBezTo>
                  <a:cubicBezTo>
                    <a:pt x="597" y="44"/>
                    <a:pt x="576" y="44"/>
                    <a:pt x="555" y="44"/>
                  </a:cubicBezTo>
                  <a:cubicBezTo>
                    <a:pt x="213" y="44"/>
                    <a:pt x="62" y="109"/>
                    <a:pt x="0" y="204"/>
                  </a:cubicBezTo>
                  <a:cubicBezTo>
                    <a:pt x="3294" y="760"/>
                    <a:pt x="6577" y="1311"/>
                    <a:pt x="8930" y="1708"/>
                  </a:cubicBezTo>
                  <a:lnTo>
                    <a:pt x="8924" y="1693"/>
                  </a:lnTo>
                  <a:lnTo>
                    <a:pt x="8924" y="1693"/>
                  </a:lnTo>
                  <a:cubicBezTo>
                    <a:pt x="8957" y="1704"/>
                    <a:pt x="8987" y="1712"/>
                    <a:pt x="9018" y="1723"/>
                  </a:cubicBezTo>
                  <a:lnTo>
                    <a:pt x="9622" y="1824"/>
                  </a:lnTo>
                  <a:cubicBezTo>
                    <a:pt x="9840" y="1811"/>
                    <a:pt x="9914" y="1706"/>
                    <a:pt x="9977" y="1588"/>
                  </a:cubicBezTo>
                  <a:cubicBezTo>
                    <a:pt x="7666" y="1197"/>
                    <a:pt x="4150" y="606"/>
                    <a:pt x="55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21" name="Google Shape;6921;p41"/>
            <p:cNvSpPr/>
            <p:nvPr/>
          </p:nvSpPr>
          <p:spPr>
            <a:xfrm>
              <a:off x="3952075" y="4283800"/>
              <a:ext cx="196225" cy="35675"/>
            </a:xfrm>
            <a:custGeom>
              <a:avLst/>
              <a:gdLst/>
              <a:ahLst/>
              <a:cxnLst/>
              <a:rect l="l" t="t" r="r" b="b"/>
              <a:pathLst>
                <a:path w="7849" h="1427" extrusionOk="0">
                  <a:moveTo>
                    <a:pt x="2445" y="449"/>
                  </a:moveTo>
                  <a:cubicBezTo>
                    <a:pt x="2540" y="449"/>
                    <a:pt x="2683" y="475"/>
                    <a:pt x="2909" y="550"/>
                  </a:cubicBezTo>
                  <a:cubicBezTo>
                    <a:pt x="2721" y="498"/>
                    <a:pt x="2596" y="480"/>
                    <a:pt x="2505" y="480"/>
                  </a:cubicBezTo>
                  <a:cubicBezTo>
                    <a:pt x="2352" y="480"/>
                    <a:pt x="2296" y="532"/>
                    <a:pt x="2202" y="562"/>
                  </a:cubicBezTo>
                  <a:cubicBezTo>
                    <a:pt x="2260" y="523"/>
                    <a:pt x="2285" y="449"/>
                    <a:pt x="2445" y="449"/>
                  </a:cubicBezTo>
                  <a:close/>
                  <a:moveTo>
                    <a:pt x="474" y="1"/>
                  </a:moveTo>
                  <a:lnTo>
                    <a:pt x="474" y="1"/>
                  </a:lnTo>
                  <a:cubicBezTo>
                    <a:pt x="492" y="85"/>
                    <a:pt x="574" y="211"/>
                    <a:pt x="385" y="217"/>
                  </a:cubicBezTo>
                  <a:cubicBezTo>
                    <a:pt x="342" y="195"/>
                    <a:pt x="295" y="187"/>
                    <a:pt x="244" y="187"/>
                  </a:cubicBezTo>
                  <a:cubicBezTo>
                    <a:pt x="169" y="187"/>
                    <a:pt x="87" y="204"/>
                    <a:pt x="0" y="222"/>
                  </a:cubicBezTo>
                  <a:lnTo>
                    <a:pt x="2127" y="579"/>
                  </a:lnTo>
                  <a:cubicBezTo>
                    <a:pt x="2152" y="575"/>
                    <a:pt x="2177" y="571"/>
                    <a:pt x="2202" y="562"/>
                  </a:cubicBezTo>
                  <a:lnTo>
                    <a:pt x="2202" y="562"/>
                  </a:lnTo>
                  <a:cubicBezTo>
                    <a:pt x="2188" y="573"/>
                    <a:pt x="2171" y="579"/>
                    <a:pt x="2152" y="583"/>
                  </a:cubicBezTo>
                  <a:lnTo>
                    <a:pt x="7174" y="1427"/>
                  </a:lnTo>
                  <a:cubicBezTo>
                    <a:pt x="7216" y="1363"/>
                    <a:pt x="7308" y="1311"/>
                    <a:pt x="7481" y="1277"/>
                  </a:cubicBezTo>
                  <a:cubicBezTo>
                    <a:pt x="7523" y="1280"/>
                    <a:pt x="7561" y="1281"/>
                    <a:pt x="7596" y="1281"/>
                  </a:cubicBezTo>
                  <a:cubicBezTo>
                    <a:pt x="7714" y="1281"/>
                    <a:pt x="7792" y="1266"/>
                    <a:pt x="7849" y="1241"/>
                  </a:cubicBezTo>
                  <a:lnTo>
                    <a:pt x="474"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22" name="Google Shape;6922;p41"/>
            <p:cNvSpPr/>
            <p:nvPr/>
          </p:nvSpPr>
          <p:spPr>
            <a:xfrm>
              <a:off x="4366050" y="4173350"/>
              <a:ext cx="5800" cy="1900"/>
            </a:xfrm>
            <a:custGeom>
              <a:avLst/>
              <a:gdLst/>
              <a:ahLst/>
              <a:cxnLst/>
              <a:rect l="l" t="t" r="r" b="b"/>
              <a:pathLst>
                <a:path w="232" h="76" extrusionOk="0">
                  <a:moveTo>
                    <a:pt x="0" y="0"/>
                  </a:moveTo>
                  <a:lnTo>
                    <a:pt x="0" y="0"/>
                  </a:lnTo>
                  <a:cubicBezTo>
                    <a:pt x="26" y="15"/>
                    <a:pt x="51" y="30"/>
                    <a:pt x="76" y="49"/>
                  </a:cubicBezTo>
                  <a:lnTo>
                    <a:pt x="232" y="76"/>
                  </a:lnTo>
                  <a:cubicBezTo>
                    <a:pt x="158" y="36"/>
                    <a:pt x="80" y="11"/>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23" name="Google Shape;6923;p41"/>
            <p:cNvSpPr/>
            <p:nvPr/>
          </p:nvSpPr>
          <p:spPr>
            <a:xfrm>
              <a:off x="4140600" y="4130650"/>
              <a:ext cx="384875" cy="68000"/>
            </a:xfrm>
            <a:custGeom>
              <a:avLst/>
              <a:gdLst/>
              <a:ahLst/>
              <a:cxnLst/>
              <a:rect l="l" t="t" r="r" b="b"/>
              <a:pathLst>
                <a:path w="15395" h="2720" extrusionOk="0">
                  <a:moveTo>
                    <a:pt x="1" y="1"/>
                  </a:moveTo>
                  <a:lnTo>
                    <a:pt x="1" y="1"/>
                  </a:lnTo>
                  <a:cubicBezTo>
                    <a:pt x="34" y="8"/>
                    <a:pt x="67" y="15"/>
                    <a:pt x="100" y="21"/>
                  </a:cubicBezTo>
                  <a:lnTo>
                    <a:pt x="100" y="21"/>
                  </a:lnTo>
                  <a:cubicBezTo>
                    <a:pt x="71" y="14"/>
                    <a:pt x="38" y="8"/>
                    <a:pt x="1" y="1"/>
                  </a:cubicBezTo>
                  <a:close/>
                  <a:moveTo>
                    <a:pt x="15391" y="2522"/>
                  </a:moveTo>
                  <a:lnTo>
                    <a:pt x="15391" y="2522"/>
                  </a:lnTo>
                  <a:cubicBezTo>
                    <a:pt x="15393" y="2522"/>
                    <a:pt x="15394" y="2522"/>
                    <a:pt x="15394" y="2522"/>
                  </a:cubicBezTo>
                  <a:lnTo>
                    <a:pt x="15394" y="2522"/>
                  </a:lnTo>
                  <a:cubicBezTo>
                    <a:pt x="15393" y="2522"/>
                    <a:pt x="15392" y="2522"/>
                    <a:pt x="15391" y="2522"/>
                  </a:cubicBezTo>
                  <a:close/>
                  <a:moveTo>
                    <a:pt x="15394" y="2522"/>
                  </a:moveTo>
                  <a:cubicBezTo>
                    <a:pt x="15395" y="2522"/>
                    <a:pt x="15395" y="2522"/>
                    <a:pt x="15395" y="2522"/>
                  </a:cubicBezTo>
                  <a:cubicBezTo>
                    <a:pt x="15395" y="2522"/>
                    <a:pt x="15395" y="2522"/>
                    <a:pt x="15394" y="2522"/>
                  </a:cubicBezTo>
                  <a:close/>
                  <a:moveTo>
                    <a:pt x="100" y="21"/>
                  </a:moveTo>
                  <a:cubicBezTo>
                    <a:pt x="430" y="97"/>
                    <a:pt x="266" y="155"/>
                    <a:pt x="144" y="217"/>
                  </a:cubicBezTo>
                  <a:cubicBezTo>
                    <a:pt x="198" y="234"/>
                    <a:pt x="230" y="251"/>
                    <a:pt x="219" y="264"/>
                  </a:cubicBezTo>
                  <a:lnTo>
                    <a:pt x="1075" y="409"/>
                  </a:lnTo>
                  <a:lnTo>
                    <a:pt x="966" y="299"/>
                  </a:lnTo>
                  <a:lnTo>
                    <a:pt x="966" y="299"/>
                  </a:lnTo>
                  <a:cubicBezTo>
                    <a:pt x="1069" y="339"/>
                    <a:pt x="1168" y="388"/>
                    <a:pt x="1265" y="440"/>
                  </a:cubicBezTo>
                  <a:lnTo>
                    <a:pt x="8857" y="1717"/>
                  </a:lnTo>
                  <a:cubicBezTo>
                    <a:pt x="8934" y="1706"/>
                    <a:pt x="9014" y="1699"/>
                    <a:pt x="9097" y="1699"/>
                  </a:cubicBezTo>
                  <a:cubicBezTo>
                    <a:pt x="9241" y="1699"/>
                    <a:pt x="9393" y="1720"/>
                    <a:pt x="9555" y="1782"/>
                  </a:cubicBezTo>
                  <a:lnTo>
                    <a:pt x="9574" y="1837"/>
                  </a:lnTo>
                  <a:cubicBezTo>
                    <a:pt x="12547" y="2337"/>
                    <a:pt x="14641" y="2689"/>
                    <a:pt x="14648" y="2689"/>
                  </a:cubicBezTo>
                  <a:cubicBezTo>
                    <a:pt x="14649" y="2689"/>
                    <a:pt x="14644" y="2688"/>
                    <a:pt x="14633" y="2686"/>
                  </a:cubicBezTo>
                  <a:lnTo>
                    <a:pt x="14633" y="2686"/>
                  </a:lnTo>
                  <a:cubicBezTo>
                    <a:pt x="14777" y="2710"/>
                    <a:pt x="14890" y="2719"/>
                    <a:pt x="14980" y="2719"/>
                  </a:cubicBezTo>
                  <a:cubicBezTo>
                    <a:pt x="15388" y="2719"/>
                    <a:pt x="15315" y="2521"/>
                    <a:pt x="15385" y="2521"/>
                  </a:cubicBezTo>
                  <a:cubicBezTo>
                    <a:pt x="15387" y="2521"/>
                    <a:pt x="15389" y="2521"/>
                    <a:pt x="15391" y="2522"/>
                  </a:cubicBezTo>
                  <a:lnTo>
                    <a:pt x="15391" y="2522"/>
                  </a:lnTo>
                  <a:cubicBezTo>
                    <a:pt x="15285" y="2502"/>
                    <a:pt x="12700" y="2068"/>
                    <a:pt x="9195" y="1479"/>
                  </a:cubicBezTo>
                  <a:lnTo>
                    <a:pt x="9195" y="1479"/>
                  </a:lnTo>
                  <a:cubicBezTo>
                    <a:pt x="9269" y="1506"/>
                    <a:pt x="9292" y="1546"/>
                    <a:pt x="9218" y="1603"/>
                  </a:cubicBezTo>
                  <a:lnTo>
                    <a:pt x="8886" y="1427"/>
                  </a:lnTo>
                  <a:lnTo>
                    <a:pt x="8819" y="1414"/>
                  </a:lnTo>
                  <a:lnTo>
                    <a:pt x="8819" y="1414"/>
                  </a:lnTo>
                  <a:cubicBezTo>
                    <a:pt x="8747" y="1420"/>
                    <a:pt x="8848" y="1519"/>
                    <a:pt x="8770" y="1523"/>
                  </a:cubicBezTo>
                  <a:lnTo>
                    <a:pt x="8608" y="1384"/>
                  </a:lnTo>
                  <a:lnTo>
                    <a:pt x="8608" y="1384"/>
                  </a:lnTo>
                  <a:cubicBezTo>
                    <a:pt x="8640" y="1389"/>
                    <a:pt x="8676" y="1393"/>
                    <a:pt x="8716" y="1397"/>
                  </a:cubicBezTo>
                  <a:lnTo>
                    <a:pt x="1014" y="102"/>
                  </a:lnTo>
                  <a:cubicBezTo>
                    <a:pt x="966" y="104"/>
                    <a:pt x="915" y="106"/>
                    <a:pt x="861" y="106"/>
                  </a:cubicBezTo>
                  <a:cubicBezTo>
                    <a:pt x="658" y="106"/>
                    <a:pt x="414" y="84"/>
                    <a:pt x="100" y="2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24" name="Google Shape;6924;p41"/>
            <p:cNvSpPr/>
            <p:nvPr/>
          </p:nvSpPr>
          <p:spPr>
            <a:xfrm>
              <a:off x="3890975" y="4086900"/>
              <a:ext cx="9600" cy="1850"/>
            </a:xfrm>
            <a:custGeom>
              <a:avLst/>
              <a:gdLst/>
              <a:ahLst/>
              <a:cxnLst/>
              <a:rect l="l" t="t" r="r" b="b"/>
              <a:pathLst>
                <a:path w="384" h="74" extrusionOk="0">
                  <a:moveTo>
                    <a:pt x="1" y="1"/>
                  </a:moveTo>
                  <a:cubicBezTo>
                    <a:pt x="155" y="52"/>
                    <a:pt x="255" y="73"/>
                    <a:pt x="321" y="73"/>
                  </a:cubicBezTo>
                  <a:cubicBezTo>
                    <a:pt x="347" y="73"/>
                    <a:pt x="367" y="70"/>
                    <a:pt x="383" y="64"/>
                  </a:cubicBezTo>
                  <a:lnTo>
                    <a:pt x="1"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25" name="Google Shape;6925;p41"/>
            <p:cNvSpPr/>
            <p:nvPr/>
          </p:nvSpPr>
          <p:spPr>
            <a:xfrm>
              <a:off x="3982925" y="4102375"/>
              <a:ext cx="161275" cy="34350"/>
            </a:xfrm>
            <a:custGeom>
              <a:avLst/>
              <a:gdLst/>
              <a:ahLst/>
              <a:cxnLst/>
              <a:rect l="l" t="t" r="r" b="b"/>
              <a:pathLst>
                <a:path w="6451" h="1374" extrusionOk="0">
                  <a:moveTo>
                    <a:pt x="1" y="0"/>
                  </a:moveTo>
                  <a:lnTo>
                    <a:pt x="1" y="0"/>
                  </a:lnTo>
                  <a:cubicBezTo>
                    <a:pt x="135" y="126"/>
                    <a:pt x="285" y="259"/>
                    <a:pt x="325" y="351"/>
                  </a:cubicBezTo>
                  <a:lnTo>
                    <a:pt x="6402" y="1374"/>
                  </a:lnTo>
                  <a:cubicBezTo>
                    <a:pt x="6417" y="1365"/>
                    <a:pt x="6432" y="1357"/>
                    <a:pt x="6451" y="1348"/>
                  </a:cubicBezTo>
                  <a:cubicBezTo>
                    <a:pt x="6235" y="1279"/>
                    <a:pt x="5643" y="1192"/>
                    <a:pt x="5647" y="1192"/>
                  </a:cubicBezTo>
                  <a:lnTo>
                    <a:pt x="5647" y="1192"/>
                  </a:lnTo>
                  <a:cubicBezTo>
                    <a:pt x="5648" y="1192"/>
                    <a:pt x="5677" y="1196"/>
                    <a:pt x="5744" y="1205"/>
                  </a:cubicBezTo>
                  <a:cubicBezTo>
                    <a:pt x="5765" y="1083"/>
                    <a:pt x="6369" y="1201"/>
                    <a:pt x="6201" y="1043"/>
                  </a:cubicBezTo>
                  <a:lnTo>
                    <a:pt x="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26" name="Google Shape;6926;p41"/>
            <p:cNvSpPr/>
            <p:nvPr/>
          </p:nvSpPr>
          <p:spPr>
            <a:xfrm>
              <a:off x="3872375" y="4083750"/>
              <a:ext cx="39975" cy="11750"/>
            </a:xfrm>
            <a:custGeom>
              <a:avLst/>
              <a:gdLst/>
              <a:ahLst/>
              <a:cxnLst/>
              <a:rect l="l" t="t" r="r" b="b"/>
              <a:pathLst>
                <a:path w="1599" h="470" extrusionOk="0">
                  <a:moveTo>
                    <a:pt x="0" y="1"/>
                  </a:moveTo>
                  <a:lnTo>
                    <a:pt x="0" y="1"/>
                  </a:lnTo>
                  <a:cubicBezTo>
                    <a:pt x="0" y="1"/>
                    <a:pt x="0" y="1"/>
                    <a:pt x="0" y="1"/>
                  </a:cubicBezTo>
                  <a:cubicBezTo>
                    <a:pt x="694" y="118"/>
                    <a:pt x="766" y="367"/>
                    <a:pt x="455" y="367"/>
                  </a:cubicBezTo>
                  <a:cubicBezTo>
                    <a:pt x="419" y="367"/>
                    <a:pt x="378" y="363"/>
                    <a:pt x="332" y="356"/>
                  </a:cubicBezTo>
                  <a:lnTo>
                    <a:pt x="332" y="356"/>
                  </a:lnTo>
                  <a:lnTo>
                    <a:pt x="1012" y="470"/>
                  </a:lnTo>
                  <a:cubicBezTo>
                    <a:pt x="1281" y="445"/>
                    <a:pt x="1599" y="428"/>
                    <a:pt x="736" y="125"/>
                  </a:cubicBezTo>
                  <a:cubicBezTo>
                    <a:pt x="271" y="47"/>
                    <a:pt x="6" y="1"/>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27" name="Google Shape;6927;p41"/>
            <p:cNvSpPr/>
            <p:nvPr/>
          </p:nvSpPr>
          <p:spPr>
            <a:xfrm>
              <a:off x="3880400" y="4092600"/>
              <a:ext cx="300" cy="75"/>
            </a:xfrm>
            <a:custGeom>
              <a:avLst/>
              <a:gdLst/>
              <a:ahLst/>
              <a:cxnLst/>
              <a:rect l="l" t="t" r="r" b="b"/>
              <a:pathLst>
                <a:path w="12" h="3" extrusionOk="0">
                  <a:moveTo>
                    <a:pt x="2" y="1"/>
                  </a:moveTo>
                  <a:cubicBezTo>
                    <a:pt x="0" y="1"/>
                    <a:pt x="2" y="1"/>
                    <a:pt x="7" y="2"/>
                  </a:cubicBezTo>
                  <a:lnTo>
                    <a:pt x="11" y="2"/>
                  </a:lnTo>
                  <a:cubicBezTo>
                    <a:pt x="6" y="1"/>
                    <a:pt x="3" y="1"/>
                    <a:pt x="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28" name="Google Shape;6928;p41"/>
            <p:cNvSpPr/>
            <p:nvPr/>
          </p:nvSpPr>
          <p:spPr>
            <a:xfrm>
              <a:off x="3904025" y="3904225"/>
              <a:ext cx="650050" cy="115000"/>
            </a:xfrm>
            <a:custGeom>
              <a:avLst/>
              <a:gdLst/>
              <a:ahLst/>
              <a:cxnLst/>
              <a:rect l="l" t="t" r="r" b="b"/>
              <a:pathLst>
                <a:path w="26002" h="4600" extrusionOk="0">
                  <a:moveTo>
                    <a:pt x="0" y="0"/>
                  </a:moveTo>
                  <a:cubicBezTo>
                    <a:pt x="63" y="19"/>
                    <a:pt x="654" y="408"/>
                    <a:pt x="598" y="408"/>
                  </a:cubicBezTo>
                  <a:cubicBezTo>
                    <a:pt x="598" y="408"/>
                    <a:pt x="598" y="408"/>
                    <a:pt x="597" y="408"/>
                  </a:cubicBezTo>
                  <a:lnTo>
                    <a:pt x="597" y="408"/>
                  </a:lnTo>
                  <a:cubicBezTo>
                    <a:pt x="654" y="421"/>
                    <a:pt x="25442" y="4581"/>
                    <a:pt x="25450" y="4581"/>
                  </a:cubicBezTo>
                  <a:cubicBezTo>
                    <a:pt x="25450" y="4581"/>
                    <a:pt x="25445" y="4580"/>
                    <a:pt x="25436" y="4578"/>
                  </a:cubicBezTo>
                  <a:lnTo>
                    <a:pt x="25436" y="4578"/>
                  </a:lnTo>
                  <a:cubicBezTo>
                    <a:pt x="25525" y="4593"/>
                    <a:pt x="25596" y="4600"/>
                    <a:pt x="25651" y="4600"/>
                  </a:cubicBezTo>
                  <a:cubicBezTo>
                    <a:pt x="26002" y="4600"/>
                    <a:pt x="25696" y="4330"/>
                    <a:pt x="25444" y="4286"/>
                  </a:cubicBezTo>
                  <a:lnTo>
                    <a:pt x="25444" y="4286"/>
                  </a:lnTo>
                  <a:cubicBezTo>
                    <a:pt x="25445" y="4286"/>
                    <a:pt x="25446" y="4286"/>
                    <a:pt x="25446" y="4286"/>
                  </a:cubicBezTo>
                  <a:cubicBezTo>
                    <a:pt x="25425" y="4286"/>
                    <a:pt x="444" y="8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29" name="Google Shape;6929;p41"/>
            <p:cNvSpPr/>
            <p:nvPr/>
          </p:nvSpPr>
          <p:spPr>
            <a:xfrm>
              <a:off x="4151025" y="3765950"/>
              <a:ext cx="19100" cy="6000"/>
            </a:xfrm>
            <a:custGeom>
              <a:avLst/>
              <a:gdLst/>
              <a:ahLst/>
              <a:cxnLst/>
              <a:rect l="l" t="t" r="r" b="b"/>
              <a:pathLst>
                <a:path w="764" h="240" extrusionOk="0">
                  <a:moveTo>
                    <a:pt x="309" y="0"/>
                  </a:moveTo>
                  <a:cubicBezTo>
                    <a:pt x="276" y="2"/>
                    <a:pt x="240" y="7"/>
                    <a:pt x="206" y="11"/>
                  </a:cubicBezTo>
                  <a:cubicBezTo>
                    <a:pt x="212" y="56"/>
                    <a:pt x="180" y="87"/>
                    <a:pt x="71" y="87"/>
                  </a:cubicBezTo>
                  <a:cubicBezTo>
                    <a:pt x="53" y="87"/>
                    <a:pt x="33" y="86"/>
                    <a:pt x="11" y="84"/>
                  </a:cubicBezTo>
                  <a:cubicBezTo>
                    <a:pt x="4" y="93"/>
                    <a:pt x="0" y="101"/>
                    <a:pt x="0" y="112"/>
                  </a:cubicBezTo>
                  <a:lnTo>
                    <a:pt x="764" y="240"/>
                  </a:lnTo>
                  <a:lnTo>
                    <a:pt x="309"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30" name="Google Shape;6930;p41"/>
            <p:cNvSpPr/>
            <p:nvPr/>
          </p:nvSpPr>
          <p:spPr>
            <a:xfrm>
              <a:off x="3967275" y="3731300"/>
              <a:ext cx="86300" cy="19800"/>
            </a:xfrm>
            <a:custGeom>
              <a:avLst/>
              <a:gdLst/>
              <a:ahLst/>
              <a:cxnLst/>
              <a:rect l="l" t="t" r="r" b="b"/>
              <a:pathLst>
                <a:path w="3452" h="792" extrusionOk="0">
                  <a:moveTo>
                    <a:pt x="229" y="0"/>
                  </a:moveTo>
                  <a:cubicBezTo>
                    <a:pt x="185" y="84"/>
                    <a:pt x="0" y="131"/>
                    <a:pt x="55" y="272"/>
                  </a:cubicBezTo>
                  <a:lnTo>
                    <a:pt x="2469" y="677"/>
                  </a:lnTo>
                  <a:cubicBezTo>
                    <a:pt x="2438" y="633"/>
                    <a:pt x="2381" y="589"/>
                    <a:pt x="2278" y="545"/>
                  </a:cubicBezTo>
                  <a:lnTo>
                    <a:pt x="2278" y="545"/>
                  </a:lnTo>
                  <a:lnTo>
                    <a:pt x="3436" y="791"/>
                  </a:lnTo>
                  <a:cubicBezTo>
                    <a:pt x="3451" y="692"/>
                    <a:pt x="3102" y="560"/>
                    <a:pt x="2663" y="431"/>
                  </a:cubicBezTo>
                  <a:lnTo>
                    <a:pt x="2663" y="431"/>
                  </a:lnTo>
                  <a:lnTo>
                    <a:pt x="3201" y="507"/>
                  </a:lnTo>
                  <a:cubicBezTo>
                    <a:pt x="3157" y="499"/>
                    <a:pt x="3117" y="488"/>
                    <a:pt x="3073" y="478"/>
                  </a:cubicBezTo>
                  <a:cubicBezTo>
                    <a:pt x="2196" y="330"/>
                    <a:pt x="1405" y="198"/>
                    <a:pt x="736" y="84"/>
                  </a:cubicBezTo>
                  <a:lnTo>
                    <a:pt x="736" y="84"/>
                  </a:lnTo>
                  <a:lnTo>
                    <a:pt x="772" y="173"/>
                  </a:lnTo>
                  <a:cubicBezTo>
                    <a:pt x="746" y="178"/>
                    <a:pt x="723" y="181"/>
                    <a:pt x="702" y="181"/>
                  </a:cubicBezTo>
                  <a:cubicBezTo>
                    <a:pt x="595" y="181"/>
                    <a:pt x="544" y="114"/>
                    <a:pt x="475" y="40"/>
                  </a:cubicBezTo>
                  <a:lnTo>
                    <a:pt x="229"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31" name="Google Shape;6931;p41"/>
            <p:cNvSpPr/>
            <p:nvPr/>
          </p:nvSpPr>
          <p:spPr>
            <a:xfrm>
              <a:off x="4057750" y="3745550"/>
              <a:ext cx="36150" cy="12000"/>
            </a:xfrm>
            <a:custGeom>
              <a:avLst/>
              <a:gdLst/>
              <a:ahLst/>
              <a:cxnLst/>
              <a:rect l="l" t="t" r="r" b="b"/>
              <a:pathLst>
                <a:path w="1446" h="480" extrusionOk="0">
                  <a:moveTo>
                    <a:pt x="0" y="0"/>
                  </a:moveTo>
                  <a:lnTo>
                    <a:pt x="0" y="0"/>
                  </a:lnTo>
                  <a:cubicBezTo>
                    <a:pt x="196" y="131"/>
                    <a:pt x="371" y="259"/>
                    <a:pt x="478" y="381"/>
                  </a:cubicBezTo>
                  <a:lnTo>
                    <a:pt x="1071" y="480"/>
                  </a:lnTo>
                  <a:cubicBezTo>
                    <a:pt x="1117" y="387"/>
                    <a:pt x="1311" y="320"/>
                    <a:pt x="1445" y="244"/>
                  </a:cubicBezTo>
                  <a:lnTo>
                    <a:pt x="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32" name="Google Shape;6932;p41"/>
            <p:cNvSpPr/>
            <p:nvPr/>
          </p:nvSpPr>
          <p:spPr>
            <a:xfrm>
              <a:off x="4127350" y="3758225"/>
              <a:ext cx="28850" cy="9850"/>
            </a:xfrm>
            <a:custGeom>
              <a:avLst/>
              <a:gdLst/>
              <a:ahLst/>
              <a:cxnLst/>
              <a:rect l="l" t="t" r="r" b="b"/>
              <a:pathLst>
                <a:path w="1154" h="394" extrusionOk="0">
                  <a:moveTo>
                    <a:pt x="226" y="0"/>
                  </a:moveTo>
                  <a:lnTo>
                    <a:pt x="226" y="0"/>
                  </a:lnTo>
                  <a:cubicBezTo>
                    <a:pt x="1" y="46"/>
                    <a:pt x="325" y="271"/>
                    <a:pt x="613" y="339"/>
                  </a:cubicBezTo>
                  <a:cubicBezTo>
                    <a:pt x="726" y="364"/>
                    <a:pt x="842" y="383"/>
                    <a:pt x="958" y="393"/>
                  </a:cubicBezTo>
                  <a:cubicBezTo>
                    <a:pt x="989" y="360"/>
                    <a:pt x="1065" y="334"/>
                    <a:pt x="1153" y="320"/>
                  </a:cubicBezTo>
                  <a:cubicBezTo>
                    <a:pt x="1147" y="271"/>
                    <a:pt x="1099" y="206"/>
                    <a:pt x="1057" y="141"/>
                  </a:cubicBezTo>
                  <a:lnTo>
                    <a:pt x="226"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33" name="Google Shape;6933;p41"/>
            <p:cNvSpPr/>
            <p:nvPr/>
          </p:nvSpPr>
          <p:spPr>
            <a:xfrm>
              <a:off x="3928475" y="3723725"/>
              <a:ext cx="17250" cy="7650"/>
            </a:xfrm>
            <a:custGeom>
              <a:avLst/>
              <a:gdLst/>
              <a:ahLst/>
              <a:cxnLst/>
              <a:rect l="l" t="t" r="r" b="b"/>
              <a:pathLst>
                <a:path w="690" h="306" extrusionOk="0">
                  <a:moveTo>
                    <a:pt x="0" y="0"/>
                  </a:moveTo>
                  <a:lnTo>
                    <a:pt x="0" y="0"/>
                  </a:lnTo>
                  <a:cubicBezTo>
                    <a:pt x="168" y="34"/>
                    <a:pt x="356" y="198"/>
                    <a:pt x="469" y="305"/>
                  </a:cubicBezTo>
                  <a:cubicBezTo>
                    <a:pt x="549" y="242"/>
                    <a:pt x="633" y="179"/>
                    <a:pt x="690" y="118"/>
                  </a:cubicBezTo>
                  <a:lnTo>
                    <a:pt x="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34" name="Google Shape;6934;p41"/>
            <p:cNvSpPr/>
            <p:nvPr/>
          </p:nvSpPr>
          <p:spPr>
            <a:xfrm>
              <a:off x="4171825" y="3765150"/>
              <a:ext cx="87000" cy="19325"/>
            </a:xfrm>
            <a:custGeom>
              <a:avLst/>
              <a:gdLst/>
              <a:ahLst/>
              <a:cxnLst/>
              <a:rect l="l" t="t" r="r" b="b"/>
              <a:pathLst>
                <a:path w="3480" h="773" extrusionOk="0">
                  <a:moveTo>
                    <a:pt x="98" y="1"/>
                  </a:moveTo>
                  <a:lnTo>
                    <a:pt x="1" y="282"/>
                  </a:lnTo>
                  <a:lnTo>
                    <a:pt x="2091" y="634"/>
                  </a:lnTo>
                  <a:cubicBezTo>
                    <a:pt x="2114" y="635"/>
                    <a:pt x="2136" y="635"/>
                    <a:pt x="2157" y="635"/>
                  </a:cubicBezTo>
                  <a:cubicBezTo>
                    <a:pt x="2347" y="635"/>
                    <a:pt x="2427" y="589"/>
                    <a:pt x="2266" y="449"/>
                  </a:cubicBezTo>
                  <a:lnTo>
                    <a:pt x="2266" y="449"/>
                  </a:lnTo>
                  <a:lnTo>
                    <a:pt x="3134" y="754"/>
                  </a:lnTo>
                  <a:cubicBezTo>
                    <a:pt x="3212" y="767"/>
                    <a:pt x="3266" y="773"/>
                    <a:pt x="3303" y="773"/>
                  </a:cubicBezTo>
                  <a:cubicBezTo>
                    <a:pt x="3480" y="773"/>
                    <a:pt x="3260" y="641"/>
                    <a:pt x="3341" y="596"/>
                  </a:cubicBezTo>
                  <a:cubicBezTo>
                    <a:pt x="3143" y="543"/>
                    <a:pt x="2970" y="499"/>
                    <a:pt x="2823" y="459"/>
                  </a:cubicBezTo>
                  <a:lnTo>
                    <a:pt x="98"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35" name="Google Shape;6935;p41"/>
            <p:cNvSpPr/>
            <p:nvPr/>
          </p:nvSpPr>
          <p:spPr>
            <a:xfrm>
              <a:off x="4273525" y="3781925"/>
              <a:ext cx="109325" cy="23900"/>
            </a:xfrm>
            <a:custGeom>
              <a:avLst/>
              <a:gdLst/>
              <a:ahLst/>
              <a:cxnLst/>
              <a:rect l="l" t="t" r="r" b="b"/>
              <a:pathLst>
                <a:path w="4373" h="956" extrusionOk="0">
                  <a:moveTo>
                    <a:pt x="17" y="1"/>
                  </a:moveTo>
                  <a:lnTo>
                    <a:pt x="17" y="1"/>
                  </a:lnTo>
                  <a:cubicBezTo>
                    <a:pt x="0" y="106"/>
                    <a:pt x="15" y="211"/>
                    <a:pt x="55" y="305"/>
                  </a:cubicBezTo>
                  <a:lnTo>
                    <a:pt x="3914" y="955"/>
                  </a:lnTo>
                  <a:cubicBezTo>
                    <a:pt x="4061" y="871"/>
                    <a:pt x="4215" y="798"/>
                    <a:pt x="4372" y="734"/>
                  </a:cubicBezTo>
                  <a:lnTo>
                    <a:pt x="2459" y="413"/>
                  </a:lnTo>
                  <a:lnTo>
                    <a:pt x="2459" y="413"/>
                  </a:lnTo>
                  <a:cubicBezTo>
                    <a:pt x="2463" y="421"/>
                    <a:pt x="2467" y="429"/>
                    <a:pt x="2472" y="436"/>
                  </a:cubicBezTo>
                  <a:lnTo>
                    <a:pt x="2472" y="436"/>
                  </a:lnTo>
                  <a:lnTo>
                    <a:pt x="2450" y="411"/>
                  </a:lnTo>
                  <a:lnTo>
                    <a:pt x="17"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36" name="Google Shape;6936;p41"/>
            <p:cNvSpPr/>
            <p:nvPr/>
          </p:nvSpPr>
          <p:spPr>
            <a:xfrm>
              <a:off x="4393600" y="3802125"/>
              <a:ext cx="142350" cy="31350"/>
            </a:xfrm>
            <a:custGeom>
              <a:avLst/>
              <a:gdLst/>
              <a:ahLst/>
              <a:cxnLst/>
              <a:rect l="l" t="t" r="r" b="b"/>
              <a:pathLst>
                <a:path w="5694" h="1254" extrusionOk="0">
                  <a:moveTo>
                    <a:pt x="0" y="0"/>
                  </a:moveTo>
                  <a:lnTo>
                    <a:pt x="0" y="0"/>
                  </a:lnTo>
                  <a:cubicBezTo>
                    <a:pt x="68" y="99"/>
                    <a:pt x="211" y="229"/>
                    <a:pt x="301" y="347"/>
                  </a:cubicBezTo>
                  <a:lnTo>
                    <a:pt x="2225" y="669"/>
                  </a:lnTo>
                  <a:cubicBezTo>
                    <a:pt x="2243" y="656"/>
                    <a:pt x="2270" y="650"/>
                    <a:pt x="2304" y="650"/>
                  </a:cubicBezTo>
                  <a:cubicBezTo>
                    <a:pt x="2408" y="650"/>
                    <a:pt x="2579" y="704"/>
                    <a:pt x="2764" y="759"/>
                  </a:cubicBezTo>
                  <a:lnTo>
                    <a:pt x="3460" y="877"/>
                  </a:lnTo>
                  <a:lnTo>
                    <a:pt x="3483" y="877"/>
                  </a:lnTo>
                  <a:cubicBezTo>
                    <a:pt x="3480" y="878"/>
                    <a:pt x="3476" y="878"/>
                    <a:pt x="3473" y="878"/>
                  </a:cubicBezTo>
                  <a:cubicBezTo>
                    <a:pt x="3469" y="878"/>
                    <a:pt x="3466" y="878"/>
                    <a:pt x="3464" y="879"/>
                  </a:cubicBezTo>
                  <a:lnTo>
                    <a:pt x="4036" y="974"/>
                  </a:lnTo>
                  <a:cubicBezTo>
                    <a:pt x="3822" y="864"/>
                    <a:pt x="4049" y="778"/>
                    <a:pt x="4059" y="705"/>
                  </a:cubicBezTo>
                  <a:lnTo>
                    <a:pt x="4591" y="827"/>
                  </a:lnTo>
                  <a:lnTo>
                    <a:pt x="4410" y="1037"/>
                  </a:lnTo>
                  <a:lnTo>
                    <a:pt x="5693" y="1253"/>
                  </a:lnTo>
                  <a:cubicBezTo>
                    <a:pt x="5500" y="1150"/>
                    <a:pt x="5296" y="1047"/>
                    <a:pt x="5567" y="938"/>
                  </a:cubicBezTo>
                  <a:lnTo>
                    <a:pt x="5439" y="915"/>
                  </a:lnTo>
                  <a:cubicBezTo>
                    <a:pt x="5287" y="925"/>
                    <a:pt x="5109" y="930"/>
                    <a:pt x="5029" y="953"/>
                  </a:cubicBezTo>
                  <a:cubicBezTo>
                    <a:pt x="5035" y="906"/>
                    <a:pt x="5100" y="881"/>
                    <a:pt x="5193" y="873"/>
                  </a:cubicBezTo>
                  <a:lnTo>
                    <a:pt x="0"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37" name="Google Shape;6937;p41"/>
            <p:cNvSpPr/>
            <p:nvPr/>
          </p:nvSpPr>
          <p:spPr>
            <a:xfrm>
              <a:off x="3976725" y="3547175"/>
              <a:ext cx="102600" cy="24225"/>
            </a:xfrm>
            <a:custGeom>
              <a:avLst/>
              <a:gdLst/>
              <a:ahLst/>
              <a:cxnLst/>
              <a:rect l="l" t="t" r="r" b="b"/>
              <a:pathLst>
                <a:path w="4104" h="969" extrusionOk="0">
                  <a:moveTo>
                    <a:pt x="1" y="1"/>
                  </a:moveTo>
                  <a:lnTo>
                    <a:pt x="5" y="55"/>
                  </a:lnTo>
                  <a:lnTo>
                    <a:pt x="545" y="131"/>
                  </a:lnTo>
                  <a:cubicBezTo>
                    <a:pt x="709" y="217"/>
                    <a:pt x="857" y="331"/>
                    <a:pt x="981" y="468"/>
                  </a:cubicBezTo>
                  <a:lnTo>
                    <a:pt x="3944" y="968"/>
                  </a:lnTo>
                  <a:cubicBezTo>
                    <a:pt x="3994" y="941"/>
                    <a:pt x="4049" y="918"/>
                    <a:pt x="4104" y="903"/>
                  </a:cubicBezTo>
                  <a:lnTo>
                    <a:pt x="3569" y="779"/>
                  </a:lnTo>
                  <a:cubicBezTo>
                    <a:pt x="3521" y="703"/>
                    <a:pt x="3612" y="661"/>
                    <a:pt x="3721" y="627"/>
                  </a:cubicBezTo>
                  <a:lnTo>
                    <a:pt x="1124" y="190"/>
                  </a:lnTo>
                  <a:cubicBezTo>
                    <a:pt x="1111" y="194"/>
                    <a:pt x="1098" y="198"/>
                    <a:pt x="1086" y="205"/>
                  </a:cubicBezTo>
                  <a:lnTo>
                    <a:pt x="1031" y="175"/>
                  </a:lnTo>
                  <a:lnTo>
                    <a:pt x="1"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38" name="Google Shape;6938;p41"/>
            <p:cNvSpPr/>
            <p:nvPr/>
          </p:nvSpPr>
          <p:spPr>
            <a:xfrm>
              <a:off x="4085625" y="3565525"/>
              <a:ext cx="20300" cy="4700"/>
            </a:xfrm>
            <a:custGeom>
              <a:avLst/>
              <a:gdLst/>
              <a:ahLst/>
              <a:cxnLst/>
              <a:rect l="l" t="t" r="r" b="b"/>
              <a:pathLst>
                <a:path w="812" h="188" extrusionOk="0">
                  <a:moveTo>
                    <a:pt x="0" y="1"/>
                  </a:moveTo>
                  <a:lnTo>
                    <a:pt x="0" y="1"/>
                  </a:lnTo>
                  <a:cubicBezTo>
                    <a:pt x="48" y="85"/>
                    <a:pt x="183" y="160"/>
                    <a:pt x="479" y="186"/>
                  </a:cubicBezTo>
                  <a:cubicBezTo>
                    <a:pt x="501" y="187"/>
                    <a:pt x="522" y="187"/>
                    <a:pt x="542" y="187"/>
                  </a:cubicBezTo>
                  <a:cubicBezTo>
                    <a:pt x="670" y="187"/>
                    <a:pt x="750" y="165"/>
                    <a:pt x="812" y="137"/>
                  </a:cubicBezTo>
                  <a:lnTo>
                    <a:pt x="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39" name="Google Shape;6939;p41"/>
            <p:cNvSpPr/>
            <p:nvPr/>
          </p:nvSpPr>
          <p:spPr>
            <a:xfrm>
              <a:off x="4106550" y="3569675"/>
              <a:ext cx="234550" cy="44150"/>
            </a:xfrm>
            <a:custGeom>
              <a:avLst/>
              <a:gdLst/>
              <a:ahLst/>
              <a:cxnLst/>
              <a:rect l="l" t="t" r="r" b="b"/>
              <a:pathLst>
                <a:path w="9382" h="1766" extrusionOk="0">
                  <a:moveTo>
                    <a:pt x="145" y="1"/>
                  </a:moveTo>
                  <a:cubicBezTo>
                    <a:pt x="0" y="64"/>
                    <a:pt x="46" y="190"/>
                    <a:pt x="44" y="287"/>
                  </a:cubicBezTo>
                  <a:lnTo>
                    <a:pt x="458" y="356"/>
                  </a:lnTo>
                  <a:cubicBezTo>
                    <a:pt x="468" y="340"/>
                    <a:pt x="494" y="331"/>
                    <a:pt x="545" y="331"/>
                  </a:cubicBezTo>
                  <a:cubicBezTo>
                    <a:pt x="597" y="331"/>
                    <a:pt x="673" y="340"/>
                    <a:pt x="782" y="362"/>
                  </a:cubicBezTo>
                  <a:cubicBezTo>
                    <a:pt x="799" y="381"/>
                    <a:pt x="816" y="400"/>
                    <a:pt x="833" y="419"/>
                  </a:cubicBezTo>
                  <a:lnTo>
                    <a:pt x="8824" y="1765"/>
                  </a:lnTo>
                  <a:cubicBezTo>
                    <a:pt x="8986" y="1643"/>
                    <a:pt x="9180" y="1572"/>
                    <a:pt x="9382" y="1555"/>
                  </a:cubicBezTo>
                  <a:lnTo>
                    <a:pt x="145"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40" name="Google Shape;6940;p41"/>
            <p:cNvSpPr/>
            <p:nvPr/>
          </p:nvSpPr>
          <p:spPr>
            <a:xfrm>
              <a:off x="4091075" y="3574025"/>
              <a:ext cx="14125" cy="2400"/>
            </a:xfrm>
            <a:custGeom>
              <a:avLst/>
              <a:gdLst/>
              <a:ahLst/>
              <a:cxnLst/>
              <a:rect l="l" t="t" r="r" b="b"/>
              <a:pathLst>
                <a:path w="565" h="96" extrusionOk="0">
                  <a:moveTo>
                    <a:pt x="54" y="0"/>
                  </a:moveTo>
                  <a:cubicBezTo>
                    <a:pt x="36" y="0"/>
                    <a:pt x="18" y="1"/>
                    <a:pt x="1" y="1"/>
                  </a:cubicBezTo>
                  <a:lnTo>
                    <a:pt x="564" y="96"/>
                  </a:lnTo>
                  <a:cubicBezTo>
                    <a:pt x="516" y="71"/>
                    <a:pt x="468" y="50"/>
                    <a:pt x="415" y="35"/>
                  </a:cubicBezTo>
                  <a:cubicBezTo>
                    <a:pt x="296" y="13"/>
                    <a:pt x="175" y="0"/>
                    <a:pt x="5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41" name="Google Shape;6941;p41"/>
            <p:cNvSpPr/>
            <p:nvPr/>
          </p:nvSpPr>
          <p:spPr>
            <a:xfrm>
              <a:off x="4367725" y="3613000"/>
              <a:ext cx="239975" cy="46125"/>
            </a:xfrm>
            <a:custGeom>
              <a:avLst/>
              <a:gdLst/>
              <a:ahLst/>
              <a:cxnLst/>
              <a:rect l="l" t="t" r="r" b="b"/>
              <a:pathLst>
                <a:path w="9599" h="1845" extrusionOk="0">
                  <a:moveTo>
                    <a:pt x="1" y="1"/>
                  </a:moveTo>
                  <a:lnTo>
                    <a:pt x="1" y="1"/>
                  </a:lnTo>
                  <a:cubicBezTo>
                    <a:pt x="255" y="95"/>
                    <a:pt x="499" y="179"/>
                    <a:pt x="705" y="226"/>
                  </a:cubicBezTo>
                  <a:cubicBezTo>
                    <a:pt x="802" y="236"/>
                    <a:pt x="907" y="249"/>
                    <a:pt x="1019" y="263"/>
                  </a:cubicBezTo>
                  <a:cubicBezTo>
                    <a:pt x="911" y="263"/>
                    <a:pt x="806" y="251"/>
                    <a:pt x="703" y="226"/>
                  </a:cubicBezTo>
                  <a:cubicBezTo>
                    <a:pt x="590" y="215"/>
                    <a:pt x="488" y="208"/>
                    <a:pt x="404" y="208"/>
                  </a:cubicBezTo>
                  <a:cubicBezTo>
                    <a:pt x="213" y="208"/>
                    <a:pt x="112" y="242"/>
                    <a:pt x="173" y="335"/>
                  </a:cubicBezTo>
                  <a:cubicBezTo>
                    <a:pt x="5053" y="1156"/>
                    <a:pt x="9147" y="1845"/>
                    <a:pt x="9153" y="1845"/>
                  </a:cubicBezTo>
                  <a:cubicBezTo>
                    <a:pt x="9153" y="1845"/>
                    <a:pt x="9149" y="1844"/>
                    <a:pt x="9140" y="1843"/>
                  </a:cubicBezTo>
                  <a:lnTo>
                    <a:pt x="9140" y="1843"/>
                  </a:lnTo>
                  <a:cubicBezTo>
                    <a:pt x="9144" y="1843"/>
                    <a:pt x="9147" y="1843"/>
                    <a:pt x="9151" y="1843"/>
                  </a:cubicBezTo>
                  <a:cubicBezTo>
                    <a:pt x="9202" y="1843"/>
                    <a:pt x="9276" y="1804"/>
                    <a:pt x="9351" y="1759"/>
                  </a:cubicBezTo>
                  <a:lnTo>
                    <a:pt x="9338" y="1759"/>
                  </a:lnTo>
                  <a:lnTo>
                    <a:pt x="9355" y="1757"/>
                  </a:lnTo>
                  <a:cubicBezTo>
                    <a:pt x="9435" y="1710"/>
                    <a:pt x="9508" y="1656"/>
                    <a:pt x="9557" y="1633"/>
                  </a:cubicBezTo>
                  <a:lnTo>
                    <a:pt x="9452" y="1607"/>
                  </a:lnTo>
                  <a:lnTo>
                    <a:pt x="9557" y="1630"/>
                  </a:lnTo>
                  <a:cubicBezTo>
                    <a:pt x="9569" y="1622"/>
                    <a:pt x="9584" y="1618"/>
                    <a:pt x="9599" y="1616"/>
                  </a:cubicBezTo>
                  <a:cubicBezTo>
                    <a:pt x="9534" y="1605"/>
                    <a:pt x="5136" y="865"/>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6942" name="Google Shape;6942;p41"/>
          <p:cNvGrpSpPr/>
          <p:nvPr/>
        </p:nvGrpSpPr>
        <p:grpSpPr>
          <a:xfrm>
            <a:off x="1455977" y="505448"/>
            <a:ext cx="550217" cy="500564"/>
            <a:chOff x="560994" y="2900409"/>
            <a:chExt cx="713918" cy="649325"/>
          </a:xfrm>
        </p:grpSpPr>
        <p:sp>
          <p:nvSpPr>
            <p:cNvPr id="6943" name="Google Shape;6943;p41"/>
            <p:cNvSpPr/>
            <p:nvPr/>
          </p:nvSpPr>
          <p:spPr>
            <a:xfrm>
              <a:off x="560994" y="2907216"/>
              <a:ext cx="713918" cy="635754"/>
            </a:xfrm>
            <a:custGeom>
              <a:avLst/>
              <a:gdLst/>
              <a:ahLst/>
              <a:cxnLst/>
              <a:rect l="l" t="t" r="r" b="b"/>
              <a:pathLst>
                <a:path w="14100" h="12555" extrusionOk="0">
                  <a:moveTo>
                    <a:pt x="7253" y="1"/>
                  </a:moveTo>
                  <a:cubicBezTo>
                    <a:pt x="6735" y="1"/>
                    <a:pt x="6217" y="264"/>
                    <a:pt x="5986" y="802"/>
                  </a:cubicBezTo>
                  <a:cubicBezTo>
                    <a:pt x="5770" y="1306"/>
                    <a:pt x="5255" y="1603"/>
                    <a:pt x="4716" y="1603"/>
                  </a:cubicBezTo>
                  <a:cubicBezTo>
                    <a:pt x="4498" y="1603"/>
                    <a:pt x="4277" y="1555"/>
                    <a:pt x="4069" y="1451"/>
                  </a:cubicBezTo>
                  <a:cubicBezTo>
                    <a:pt x="3852" y="1344"/>
                    <a:pt x="3631" y="1296"/>
                    <a:pt x="3418" y="1296"/>
                  </a:cubicBezTo>
                  <a:cubicBezTo>
                    <a:pt x="2505" y="1296"/>
                    <a:pt x="1750" y="2182"/>
                    <a:pt x="2163" y="3088"/>
                  </a:cubicBezTo>
                  <a:cubicBezTo>
                    <a:pt x="2483" y="3790"/>
                    <a:pt x="2085" y="4595"/>
                    <a:pt x="1306" y="4817"/>
                  </a:cubicBezTo>
                  <a:cubicBezTo>
                    <a:pt x="70" y="5172"/>
                    <a:pt x="0" y="6783"/>
                    <a:pt x="1201" y="7242"/>
                  </a:cubicBezTo>
                  <a:cubicBezTo>
                    <a:pt x="1959" y="7530"/>
                    <a:pt x="2286" y="8364"/>
                    <a:pt x="1908" y="9039"/>
                  </a:cubicBezTo>
                  <a:cubicBezTo>
                    <a:pt x="1398" y="9941"/>
                    <a:pt x="2159" y="10935"/>
                    <a:pt x="3127" y="10935"/>
                  </a:cubicBezTo>
                  <a:cubicBezTo>
                    <a:pt x="3302" y="10935"/>
                    <a:pt x="3485" y="10903"/>
                    <a:pt x="3668" y="10831"/>
                  </a:cubicBezTo>
                  <a:cubicBezTo>
                    <a:pt x="3842" y="10762"/>
                    <a:pt x="4023" y="10729"/>
                    <a:pt x="4200" y="10729"/>
                  </a:cubicBezTo>
                  <a:cubicBezTo>
                    <a:pt x="4785" y="10729"/>
                    <a:pt x="5336" y="11082"/>
                    <a:pt x="5522" y="11642"/>
                  </a:cubicBezTo>
                  <a:cubicBezTo>
                    <a:pt x="5723" y="12245"/>
                    <a:pt x="6286" y="12555"/>
                    <a:pt x="6848" y="12555"/>
                  </a:cubicBezTo>
                  <a:cubicBezTo>
                    <a:pt x="7366" y="12555"/>
                    <a:pt x="7883" y="12292"/>
                    <a:pt x="8114" y="11753"/>
                  </a:cubicBezTo>
                  <a:cubicBezTo>
                    <a:pt x="8331" y="11249"/>
                    <a:pt x="8846" y="10951"/>
                    <a:pt x="9385" y="10951"/>
                  </a:cubicBezTo>
                  <a:cubicBezTo>
                    <a:pt x="9603" y="10951"/>
                    <a:pt x="9824" y="11000"/>
                    <a:pt x="10031" y="11102"/>
                  </a:cubicBezTo>
                  <a:cubicBezTo>
                    <a:pt x="10249" y="11210"/>
                    <a:pt x="10471" y="11259"/>
                    <a:pt x="10685" y="11259"/>
                  </a:cubicBezTo>
                  <a:cubicBezTo>
                    <a:pt x="11596" y="11259"/>
                    <a:pt x="12350" y="10373"/>
                    <a:pt x="11937" y="9468"/>
                  </a:cubicBezTo>
                  <a:cubicBezTo>
                    <a:pt x="11617" y="8765"/>
                    <a:pt x="12016" y="7959"/>
                    <a:pt x="12795" y="7736"/>
                  </a:cubicBezTo>
                  <a:cubicBezTo>
                    <a:pt x="14030" y="7384"/>
                    <a:pt x="14100" y="5770"/>
                    <a:pt x="12897" y="5313"/>
                  </a:cubicBezTo>
                  <a:cubicBezTo>
                    <a:pt x="12141" y="5026"/>
                    <a:pt x="11812" y="4189"/>
                    <a:pt x="12192" y="3517"/>
                  </a:cubicBezTo>
                  <a:cubicBezTo>
                    <a:pt x="12702" y="2613"/>
                    <a:pt x="11943" y="1619"/>
                    <a:pt x="10976" y="1619"/>
                  </a:cubicBezTo>
                  <a:cubicBezTo>
                    <a:pt x="10799" y="1619"/>
                    <a:pt x="10616" y="1652"/>
                    <a:pt x="10432" y="1725"/>
                  </a:cubicBezTo>
                  <a:cubicBezTo>
                    <a:pt x="10258" y="1793"/>
                    <a:pt x="10078" y="1825"/>
                    <a:pt x="9901" y="1825"/>
                  </a:cubicBezTo>
                  <a:cubicBezTo>
                    <a:pt x="9316" y="1825"/>
                    <a:pt x="8765" y="1474"/>
                    <a:pt x="8578" y="913"/>
                  </a:cubicBezTo>
                  <a:cubicBezTo>
                    <a:pt x="8378" y="310"/>
                    <a:pt x="7815" y="1"/>
                    <a:pt x="7253" y="1"/>
                  </a:cubicBezTo>
                  <a:close/>
                </a:path>
              </a:pathLst>
            </a:custGeom>
            <a:solidFill>
              <a:schemeClr val="dk2"/>
            </a:solidFill>
            <a:ln w="114300" cap="flat" cmpd="sng">
              <a:solidFill>
                <a:schemeClr val="dk2"/>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6944" name="Google Shape;6944;p41"/>
            <p:cNvGrpSpPr/>
            <p:nvPr/>
          </p:nvGrpSpPr>
          <p:grpSpPr>
            <a:xfrm>
              <a:off x="571918" y="2900409"/>
              <a:ext cx="692096" cy="649325"/>
              <a:chOff x="464600" y="1492275"/>
              <a:chExt cx="341725" cy="320575"/>
            </a:xfrm>
          </p:grpSpPr>
          <p:sp>
            <p:nvSpPr>
              <p:cNvPr id="6945" name="Google Shape;6945;p41"/>
              <p:cNvSpPr/>
              <p:nvPr/>
            </p:nvSpPr>
            <p:spPr>
              <a:xfrm>
                <a:off x="683125" y="1767050"/>
                <a:ext cx="700" cy="925"/>
              </a:xfrm>
              <a:custGeom>
                <a:avLst/>
                <a:gdLst/>
                <a:ahLst/>
                <a:cxnLst/>
                <a:rect l="l" t="t" r="r" b="b"/>
                <a:pathLst>
                  <a:path w="28" h="37" extrusionOk="0">
                    <a:moveTo>
                      <a:pt x="9" y="0"/>
                    </a:moveTo>
                    <a:lnTo>
                      <a:pt x="9" y="0"/>
                    </a:lnTo>
                    <a:cubicBezTo>
                      <a:pt x="1" y="10"/>
                      <a:pt x="17" y="37"/>
                      <a:pt x="19" y="37"/>
                    </a:cubicBezTo>
                    <a:cubicBezTo>
                      <a:pt x="19" y="37"/>
                      <a:pt x="19" y="36"/>
                      <a:pt x="18" y="35"/>
                    </a:cubicBezTo>
                    <a:cubicBezTo>
                      <a:pt x="27" y="35"/>
                      <a:pt x="11" y="7"/>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46" name="Google Shape;6946;p41"/>
              <p:cNvSpPr/>
              <p:nvPr/>
            </p:nvSpPr>
            <p:spPr>
              <a:xfrm>
                <a:off x="681000" y="1770625"/>
                <a:ext cx="200" cy="950"/>
              </a:xfrm>
              <a:custGeom>
                <a:avLst/>
                <a:gdLst/>
                <a:ahLst/>
                <a:cxnLst/>
                <a:rect l="l" t="t" r="r" b="b"/>
                <a:pathLst>
                  <a:path w="8" h="38" extrusionOk="0">
                    <a:moveTo>
                      <a:pt x="3" y="1"/>
                    </a:moveTo>
                    <a:lnTo>
                      <a:pt x="1" y="38"/>
                    </a:lnTo>
                    <a:lnTo>
                      <a:pt x="8" y="12"/>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47" name="Google Shape;6947;p41"/>
              <p:cNvSpPr/>
              <p:nvPr/>
            </p:nvSpPr>
            <p:spPr>
              <a:xfrm>
                <a:off x="678275" y="1770875"/>
                <a:ext cx="1950" cy="1750"/>
              </a:xfrm>
              <a:custGeom>
                <a:avLst/>
                <a:gdLst/>
                <a:ahLst/>
                <a:cxnLst/>
                <a:rect l="l" t="t" r="r" b="b"/>
                <a:pathLst>
                  <a:path w="78" h="70" extrusionOk="0">
                    <a:moveTo>
                      <a:pt x="66" y="0"/>
                    </a:moveTo>
                    <a:cubicBezTo>
                      <a:pt x="46" y="18"/>
                      <a:pt x="28" y="56"/>
                      <a:pt x="5" y="56"/>
                    </a:cubicBezTo>
                    <a:cubicBezTo>
                      <a:pt x="4" y="56"/>
                      <a:pt x="2" y="56"/>
                      <a:pt x="1" y="56"/>
                    </a:cubicBezTo>
                    <a:lnTo>
                      <a:pt x="1" y="56"/>
                    </a:lnTo>
                    <a:cubicBezTo>
                      <a:pt x="10" y="66"/>
                      <a:pt x="17" y="70"/>
                      <a:pt x="23" y="70"/>
                    </a:cubicBezTo>
                    <a:cubicBezTo>
                      <a:pt x="39" y="70"/>
                      <a:pt x="44" y="36"/>
                      <a:pt x="62" y="36"/>
                    </a:cubicBezTo>
                    <a:cubicBezTo>
                      <a:pt x="64" y="36"/>
                      <a:pt x="66" y="36"/>
                      <a:pt x="68" y="37"/>
                    </a:cubicBezTo>
                    <a:lnTo>
                      <a:pt x="77" y="47"/>
                    </a:lnTo>
                    <a:lnTo>
                      <a:pt x="77" y="47"/>
                    </a:lnTo>
                    <a:lnTo>
                      <a:pt x="6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48" name="Google Shape;6948;p41"/>
              <p:cNvSpPr/>
              <p:nvPr/>
            </p:nvSpPr>
            <p:spPr>
              <a:xfrm>
                <a:off x="675225" y="1770225"/>
                <a:ext cx="475" cy="500"/>
              </a:xfrm>
              <a:custGeom>
                <a:avLst/>
                <a:gdLst/>
                <a:ahLst/>
                <a:cxnLst/>
                <a:rect l="l" t="t" r="r" b="b"/>
                <a:pathLst>
                  <a:path w="19" h="20" extrusionOk="0">
                    <a:moveTo>
                      <a:pt x="14" y="1"/>
                    </a:moveTo>
                    <a:cubicBezTo>
                      <a:pt x="9" y="3"/>
                      <a:pt x="5" y="3"/>
                      <a:pt x="0" y="5"/>
                    </a:cubicBezTo>
                    <a:cubicBezTo>
                      <a:pt x="7" y="14"/>
                      <a:pt x="6" y="20"/>
                      <a:pt x="6" y="20"/>
                    </a:cubicBezTo>
                    <a:cubicBezTo>
                      <a:pt x="6" y="20"/>
                      <a:pt x="8" y="15"/>
                      <a:pt x="19" y="3"/>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49" name="Google Shape;6949;p41"/>
              <p:cNvSpPr/>
              <p:nvPr/>
            </p:nvSpPr>
            <p:spPr>
              <a:xfrm>
                <a:off x="675325" y="1770000"/>
                <a:ext cx="375" cy="250"/>
              </a:xfrm>
              <a:custGeom>
                <a:avLst/>
                <a:gdLst/>
                <a:ahLst/>
                <a:cxnLst/>
                <a:rect l="l" t="t" r="r" b="b"/>
                <a:pathLst>
                  <a:path w="15" h="10" extrusionOk="0">
                    <a:moveTo>
                      <a:pt x="5" y="1"/>
                    </a:moveTo>
                    <a:cubicBezTo>
                      <a:pt x="2" y="1"/>
                      <a:pt x="0" y="3"/>
                      <a:pt x="8" y="10"/>
                    </a:cubicBezTo>
                    <a:cubicBezTo>
                      <a:pt x="14" y="5"/>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50" name="Google Shape;6950;p41"/>
              <p:cNvSpPr/>
              <p:nvPr/>
            </p:nvSpPr>
            <p:spPr>
              <a:xfrm>
                <a:off x="673475" y="1770225"/>
                <a:ext cx="950" cy="1075"/>
              </a:xfrm>
              <a:custGeom>
                <a:avLst/>
                <a:gdLst/>
                <a:ahLst/>
                <a:cxnLst/>
                <a:rect l="l" t="t" r="r" b="b"/>
                <a:pathLst>
                  <a:path w="38" h="43" extrusionOk="0">
                    <a:moveTo>
                      <a:pt x="10" y="1"/>
                    </a:moveTo>
                    <a:cubicBezTo>
                      <a:pt x="1" y="19"/>
                      <a:pt x="10" y="28"/>
                      <a:pt x="31" y="42"/>
                    </a:cubicBezTo>
                    <a:lnTo>
                      <a:pt x="38" y="15"/>
                    </a:lnTo>
                    <a:cubicBezTo>
                      <a:pt x="26" y="5"/>
                      <a:pt x="10" y="12"/>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51" name="Google Shape;6951;p41"/>
              <p:cNvSpPr/>
              <p:nvPr/>
            </p:nvSpPr>
            <p:spPr>
              <a:xfrm>
                <a:off x="674375" y="1772000"/>
                <a:ext cx="175" cy="400"/>
              </a:xfrm>
              <a:custGeom>
                <a:avLst/>
                <a:gdLst/>
                <a:ahLst/>
                <a:cxnLst/>
                <a:rect l="l" t="t" r="r" b="b"/>
                <a:pathLst>
                  <a:path w="7" h="16" extrusionOk="0">
                    <a:moveTo>
                      <a:pt x="3" y="0"/>
                    </a:moveTo>
                    <a:cubicBezTo>
                      <a:pt x="1" y="0"/>
                      <a:pt x="1" y="4"/>
                      <a:pt x="4" y="15"/>
                    </a:cubicBezTo>
                    <a:lnTo>
                      <a:pt x="6" y="2"/>
                    </a:lnTo>
                    <a:cubicBezTo>
                      <a:pt x="5" y="1"/>
                      <a:pt x="4"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52" name="Google Shape;6952;p41"/>
              <p:cNvSpPr/>
              <p:nvPr/>
            </p:nvSpPr>
            <p:spPr>
              <a:xfrm>
                <a:off x="674525" y="1771450"/>
                <a:ext cx="325" cy="850"/>
              </a:xfrm>
              <a:custGeom>
                <a:avLst/>
                <a:gdLst/>
                <a:ahLst/>
                <a:cxnLst/>
                <a:rect l="l" t="t" r="r" b="b"/>
                <a:pathLst>
                  <a:path w="13" h="34" extrusionOk="0">
                    <a:moveTo>
                      <a:pt x="10" y="0"/>
                    </a:moveTo>
                    <a:lnTo>
                      <a:pt x="0" y="24"/>
                    </a:lnTo>
                    <a:cubicBezTo>
                      <a:pt x="4" y="27"/>
                      <a:pt x="9" y="34"/>
                      <a:pt x="11" y="34"/>
                    </a:cubicBezTo>
                    <a:cubicBezTo>
                      <a:pt x="12" y="34"/>
                      <a:pt x="11" y="29"/>
                      <a:pt x="5" y="14"/>
                    </a:cubicBezTo>
                    <a:lnTo>
                      <a:pt x="5" y="14"/>
                    </a:lnTo>
                    <a:cubicBezTo>
                      <a:pt x="7" y="19"/>
                      <a:pt x="8" y="21"/>
                      <a:pt x="9" y="21"/>
                    </a:cubicBezTo>
                    <a:cubicBezTo>
                      <a:pt x="10" y="21"/>
                      <a:pt x="8" y="1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53" name="Google Shape;6953;p41"/>
              <p:cNvSpPr/>
              <p:nvPr/>
            </p:nvSpPr>
            <p:spPr>
              <a:xfrm>
                <a:off x="675100" y="1771300"/>
                <a:ext cx="1150" cy="975"/>
              </a:xfrm>
              <a:custGeom>
                <a:avLst/>
                <a:gdLst/>
                <a:ahLst/>
                <a:cxnLst/>
                <a:rect l="l" t="t" r="r" b="b"/>
                <a:pathLst>
                  <a:path w="46" h="39" extrusionOk="0">
                    <a:moveTo>
                      <a:pt x="19" y="0"/>
                    </a:moveTo>
                    <a:cubicBezTo>
                      <a:pt x="13" y="0"/>
                      <a:pt x="7" y="3"/>
                      <a:pt x="0" y="9"/>
                    </a:cubicBezTo>
                    <a:cubicBezTo>
                      <a:pt x="17" y="13"/>
                      <a:pt x="31" y="13"/>
                      <a:pt x="26" y="39"/>
                    </a:cubicBezTo>
                    <a:cubicBezTo>
                      <a:pt x="45" y="21"/>
                      <a:pt x="3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54" name="Google Shape;6954;p41"/>
              <p:cNvSpPr/>
              <p:nvPr/>
            </p:nvSpPr>
            <p:spPr>
              <a:xfrm>
                <a:off x="678775" y="1773300"/>
                <a:ext cx="650" cy="550"/>
              </a:xfrm>
              <a:custGeom>
                <a:avLst/>
                <a:gdLst/>
                <a:ahLst/>
                <a:cxnLst/>
                <a:rect l="l" t="t" r="r" b="b"/>
                <a:pathLst>
                  <a:path w="26" h="22" extrusionOk="0">
                    <a:moveTo>
                      <a:pt x="25" y="1"/>
                    </a:moveTo>
                    <a:cubicBezTo>
                      <a:pt x="25" y="5"/>
                      <a:pt x="21" y="6"/>
                      <a:pt x="16" y="6"/>
                    </a:cubicBezTo>
                    <a:cubicBezTo>
                      <a:pt x="13" y="6"/>
                      <a:pt x="10" y="5"/>
                      <a:pt x="8" y="5"/>
                    </a:cubicBezTo>
                    <a:cubicBezTo>
                      <a:pt x="3" y="5"/>
                      <a:pt x="0" y="6"/>
                      <a:pt x="4" y="12"/>
                    </a:cubicBezTo>
                    <a:lnTo>
                      <a:pt x="25" y="21"/>
                    </a:lnTo>
                    <a:lnTo>
                      <a:pt x="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55" name="Google Shape;6955;p41"/>
              <p:cNvSpPr/>
              <p:nvPr/>
            </p:nvSpPr>
            <p:spPr>
              <a:xfrm>
                <a:off x="671325" y="1772075"/>
                <a:ext cx="950" cy="950"/>
              </a:xfrm>
              <a:custGeom>
                <a:avLst/>
                <a:gdLst/>
                <a:ahLst/>
                <a:cxnLst/>
                <a:rect l="l" t="t" r="r" b="b"/>
                <a:pathLst>
                  <a:path w="38" h="38" extrusionOk="0">
                    <a:moveTo>
                      <a:pt x="1" y="1"/>
                    </a:moveTo>
                    <a:cubicBezTo>
                      <a:pt x="2" y="3"/>
                      <a:pt x="4" y="5"/>
                      <a:pt x="5" y="6"/>
                    </a:cubicBezTo>
                    <a:lnTo>
                      <a:pt x="5" y="6"/>
                    </a:lnTo>
                    <a:cubicBezTo>
                      <a:pt x="4" y="5"/>
                      <a:pt x="2" y="3"/>
                      <a:pt x="1" y="1"/>
                    </a:cubicBezTo>
                    <a:close/>
                    <a:moveTo>
                      <a:pt x="5" y="6"/>
                    </a:moveTo>
                    <a:lnTo>
                      <a:pt x="5" y="6"/>
                    </a:lnTo>
                    <a:cubicBezTo>
                      <a:pt x="16" y="18"/>
                      <a:pt x="26" y="28"/>
                      <a:pt x="36" y="38"/>
                    </a:cubicBezTo>
                    <a:lnTo>
                      <a:pt x="38" y="19"/>
                    </a:lnTo>
                    <a:cubicBezTo>
                      <a:pt x="30" y="17"/>
                      <a:pt x="16" y="17"/>
                      <a:pt x="5"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56" name="Google Shape;6956;p41"/>
              <p:cNvSpPr/>
              <p:nvPr/>
            </p:nvSpPr>
            <p:spPr>
              <a:xfrm>
                <a:off x="672025" y="1773000"/>
                <a:ext cx="500" cy="725"/>
              </a:xfrm>
              <a:custGeom>
                <a:avLst/>
                <a:gdLst/>
                <a:ahLst/>
                <a:cxnLst/>
                <a:rect l="l" t="t" r="r" b="b"/>
                <a:pathLst>
                  <a:path w="20" h="29" extrusionOk="0">
                    <a:moveTo>
                      <a:pt x="8" y="1"/>
                    </a:moveTo>
                    <a:lnTo>
                      <a:pt x="1" y="29"/>
                    </a:lnTo>
                    <a:cubicBezTo>
                      <a:pt x="19" y="22"/>
                      <a:pt x="15" y="10"/>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57" name="Google Shape;6957;p41"/>
              <p:cNvSpPr/>
              <p:nvPr/>
            </p:nvSpPr>
            <p:spPr>
              <a:xfrm>
                <a:off x="675100" y="1772425"/>
                <a:ext cx="250" cy="1425"/>
              </a:xfrm>
              <a:custGeom>
                <a:avLst/>
                <a:gdLst/>
                <a:ahLst/>
                <a:cxnLst/>
                <a:rect l="l" t="t" r="r" b="b"/>
                <a:pathLst>
                  <a:path w="10" h="57" extrusionOk="0">
                    <a:moveTo>
                      <a:pt x="10" y="1"/>
                    </a:moveTo>
                    <a:lnTo>
                      <a:pt x="0" y="56"/>
                    </a:lnTo>
                    <a:lnTo>
                      <a:pt x="5" y="5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58" name="Google Shape;6958;p41"/>
              <p:cNvSpPr/>
              <p:nvPr/>
            </p:nvSpPr>
            <p:spPr>
              <a:xfrm>
                <a:off x="669425" y="1772425"/>
                <a:ext cx="250" cy="1200"/>
              </a:xfrm>
              <a:custGeom>
                <a:avLst/>
                <a:gdLst/>
                <a:ahLst/>
                <a:cxnLst/>
                <a:rect l="l" t="t" r="r" b="b"/>
                <a:pathLst>
                  <a:path w="10" h="48" extrusionOk="0">
                    <a:moveTo>
                      <a:pt x="0" y="1"/>
                    </a:moveTo>
                    <a:lnTo>
                      <a:pt x="10" y="47"/>
                    </a:lnTo>
                    <a:lnTo>
                      <a:pt x="7" y="29"/>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59" name="Google Shape;6959;p41"/>
              <p:cNvSpPr/>
              <p:nvPr/>
            </p:nvSpPr>
            <p:spPr>
              <a:xfrm>
                <a:off x="667450" y="1773000"/>
                <a:ext cx="1175" cy="1425"/>
              </a:xfrm>
              <a:custGeom>
                <a:avLst/>
                <a:gdLst/>
                <a:ahLst/>
                <a:cxnLst/>
                <a:rect l="l" t="t" r="r" b="b"/>
                <a:pathLst>
                  <a:path w="47" h="57" extrusionOk="0">
                    <a:moveTo>
                      <a:pt x="10" y="1"/>
                    </a:moveTo>
                    <a:cubicBezTo>
                      <a:pt x="3" y="17"/>
                      <a:pt x="0" y="38"/>
                      <a:pt x="5" y="57"/>
                    </a:cubicBezTo>
                    <a:cubicBezTo>
                      <a:pt x="7" y="44"/>
                      <a:pt x="16" y="40"/>
                      <a:pt x="32" y="40"/>
                    </a:cubicBezTo>
                    <a:cubicBezTo>
                      <a:pt x="37" y="40"/>
                      <a:pt x="42" y="40"/>
                      <a:pt x="47" y="40"/>
                    </a:cubicBezTo>
                    <a:cubicBezTo>
                      <a:pt x="40" y="17"/>
                      <a:pt x="12" y="1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60" name="Google Shape;6960;p41"/>
              <p:cNvSpPr/>
              <p:nvPr/>
            </p:nvSpPr>
            <p:spPr>
              <a:xfrm>
                <a:off x="667575" y="1774400"/>
                <a:ext cx="125" cy="775"/>
              </a:xfrm>
              <a:custGeom>
                <a:avLst/>
                <a:gdLst/>
                <a:ahLst/>
                <a:cxnLst/>
                <a:rect l="l" t="t" r="r" b="b"/>
                <a:pathLst>
                  <a:path w="5" h="31" extrusionOk="0">
                    <a:moveTo>
                      <a:pt x="0" y="1"/>
                    </a:moveTo>
                    <a:cubicBezTo>
                      <a:pt x="0" y="10"/>
                      <a:pt x="0" y="21"/>
                      <a:pt x="2" y="31"/>
                    </a:cubicBezTo>
                    <a:cubicBezTo>
                      <a:pt x="5" y="21"/>
                      <a:pt x="2" y="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61" name="Google Shape;6961;p41"/>
              <p:cNvSpPr/>
              <p:nvPr/>
            </p:nvSpPr>
            <p:spPr>
              <a:xfrm>
                <a:off x="670350" y="1773525"/>
                <a:ext cx="900" cy="600"/>
              </a:xfrm>
              <a:custGeom>
                <a:avLst/>
                <a:gdLst/>
                <a:ahLst/>
                <a:cxnLst/>
                <a:rect l="l" t="t" r="r" b="b"/>
                <a:pathLst>
                  <a:path w="36" h="24" extrusionOk="0">
                    <a:moveTo>
                      <a:pt x="0" y="1"/>
                    </a:moveTo>
                    <a:lnTo>
                      <a:pt x="28" y="24"/>
                    </a:lnTo>
                    <a:lnTo>
                      <a:pt x="35" y="22"/>
                    </a:lnTo>
                    <a:cubicBezTo>
                      <a:pt x="26" y="10"/>
                      <a:pt x="14"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62" name="Google Shape;6962;p41"/>
              <p:cNvSpPr/>
              <p:nvPr/>
            </p:nvSpPr>
            <p:spPr>
              <a:xfrm>
                <a:off x="670700" y="1774175"/>
                <a:ext cx="425" cy="200"/>
              </a:xfrm>
              <a:custGeom>
                <a:avLst/>
                <a:gdLst/>
                <a:ahLst/>
                <a:cxnLst/>
                <a:rect l="l" t="t" r="r" b="b"/>
                <a:pathLst>
                  <a:path w="17" h="8" extrusionOk="0">
                    <a:moveTo>
                      <a:pt x="17" y="0"/>
                    </a:moveTo>
                    <a:lnTo>
                      <a:pt x="17" y="0"/>
                    </a:lnTo>
                    <a:lnTo>
                      <a:pt x="0" y="7"/>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63" name="Google Shape;6963;p41"/>
              <p:cNvSpPr/>
              <p:nvPr/>
            </p:nvSpPr>
            <p:spPr>
              <a:xfrm>
                <a:off x="671225" y="1774050"/>
                <a:ext cx="125" cy="75"/>
              </a:xfrm>
              <a:custGeom>
                <a:avLst/>
                <a:gdLst/>
                <a:ahLst/>
                <a:cxnLst/>
                <a:rect l="l" t="t" r="r" b="b"/>
                <a:pathLst>
                  <a:path w="5" h="3" extrusionOk="0">
                    <a:moveTo>
                      <a:pt x="0" y="1"/>
                    </a:moveTo>
                    <a:cubicBezTo>
                      <a:pt x="2" y="2"/>
                      <a:pt x="4" y="2"/>
                      <a:pt x="4" y="2"/>
                    </a:cubicBezTo>
                    <a:cubicBezTo>
                      <a:pt x="4" y="2"/>
                      <a:pt x="4" y="2"/>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64" name="Google Shape;6964;p41"/>
              <p:cNvSpPr/>
              <p:nvPr/>
            </p:nvSpPr>
            <p:spPr>
              <a:xfrm>
                <a:off x="673575" y="1773775"/>
                <a:ext cx="850" cy="1625"/>
              </a:xfrm>
              <a:custGeom>
                <a:avLst/>
                <a:gdLst/>
                <a:ahLst/>
                <a:cxnLst/>
                <a:rect l="l" t="t" r="r" b="b"/>
                <a:pathLst>
                  <a:path w="34" h="65" extrusionOk="0">
                    <a:moveTo>
                      <a:pt x="4" y="0"/>
                    </a:moveTo>
                    <a:lnTo>
                      <a:pt x="4" y="0"/>
                    </a:lnTo>
                    <a:cubicBezTo>
                      <a:pt x="4" y="1"/>
                      <a:pt x="4" y="2"/>
                      <a:pt x="4" y="3"/>
                    </a:cubicBezTo>
                    <a:lnTo>
                      <a:pt x="4" y="3"/>
                    </a:lnTo>
                    <a:cubicBezTo>
                      <a:pt x="4" y="2"/>
                      <a:pt x="4" y="1"/>
                      <a:pt x="4" y="0"/>
                    </a:cubicBezTo>
                    <a:close/>
                    <a:moveTo>
                      <a:pt x="4" y="3"/>
                    </a:moveTo>
                    <a:cubicBezTo>
                      <a:pt x="5" y="23"/>
                      <a:pt x="0" y="50"/>
                      <a:pt x="34" y="65"/>
                    </a:cubicBezTo>
                    <a:cubicBezTo>
                      <a:pt x="27" y="40"/>
                      <a:pt x="7" y="33"/>
                      <a:pt x="4"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65" name="Google Shape;6965;p41"/>
              <p:cNvSpPr/>
              <p:nvPr/>
            </p:nvSpPr>
            <p:spPr>
              <a:xfrm>
                <a:off x="672150" y="1773950"/>
                <a:ext cx="600" cy="825"/>
              </a:xfrm>
              <a:custGeom>
                <a:avLst/>
                <a:gdLst/>
                <a:ahLst/>
                <a:cxnLst/>
                <a:rect l="l" t="t" r="r" b="b"/>
                <a:pathLst>
                  <a:path w="24" h="33" extrusionOk="0">
                    <a:moveTo>
                      <a:pt x="5" y="0"/>
                    </a:moveTo>
                    <a:lnTo>
                      <a:pt x="0" y="32"/>
                    </a:lnTo>
                    <a:lnTo>
                      <a:pt x="23" y="28"/>
                    </a:lnTo>
                    <a:cubicBezTo>
                      <a:pt x="16" y="21"/>
                      <a:pt x="5"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66" name="Google Shape;6966;p41"/>
              <p:cNvSpPr/>
              <p:nvPr/>
            </p:nvSpPr>
            <p:spPr>
              <a:xfrm>
                <a:off x="671900" y="1774750"/>
                <a:ext cx="275" cy="375"/>
              </a:xfrm>
              <a:custGeom>
                <a:avLst/>
                <a:gdLst/>
                <a:ahLst/>
                <a:cxnLst/>
                <a:rect l="l" t="t" r="r" b="b"/>
                <a:pathLst>
                  <a:path w="11" h="15" extrusionOk="0">
                    <a:moveTo>
                      <a:pt x="10" y="0"/>
                    </a:moveTo>
                    <a:lnTo>
                      <a:pt x="1" y="3"/>
                    </a:lnTo>
                    <a:lnTo>
                      <a:pt x="8" y="14"/>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67" name="Google Shape;6967;p41"/>
              <p:cNvSpPr/>
              <p:nvPr/>
            </p:nvSpPr>
            <p:spPr>
              <a:xfrm>
                <a:off x="668600" y="1775175"/>
                <a:ext cx="950" cy="925"/>
              </a:xfrm>
              <a:custGeom>
                <a:avLst/>
                <a:gdLst/>
                <a:ahLst/>
                <a:cxnLst/>
                <a:rect l="l" t="t" r="r" b="b"/>
                <a:pathLst>
                  <a:path w="38" h="37" extrusionOk="0">
                    <a:moveTo>
                      <a:pt x="17" y="0"/>
                    </a:moveTo>
                    <a:cubicBezTo>
                      <a:pt x="16" y="0"/>
                      <a:pt x="14" y="1"/>
                      <a:pt x="12" y="2"/>
                    </a:cubicBezTo>
                    <a:cubicBezTo>
                      <a:pt x="15" y="16"/>
                      <a:pt x="10" y="28"/>
                      <a:pt x="1" y="37"/>
                    </a:cubicBezTo>
                    <a:cubicBezTo>
                      <a:pt x="15" y="34"/>
                      <a:pt x="26" y="30"/>
                      <a:pt x="38" y="23"/>
                    </a:cubicBezTo>
                    <a:cubicBezTo>
                      <a:pt x="32" y="15"/>
                      <a:pt x="26"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68" name="Google Shape;6968;p41"/>
              <p:cNvSpPr/>
              <p:nvPr/>
            </p:nvSpPr>
            <p:spPr>
              <a:xfrm>
                <a:off x="670000" y="1774750"/>
                <a:ext cx="100" cy="125"/>
              </a:xfrm>
              <a:custGeom>
                <a:avLst/>
                <a:gdLst/>
                <a:ahLst/>
                <a:cxnLst/>
                <a:rect l="l" t="t" r="r" b="b"/>
                <a:pathLst>
                  <a:path w="4" h="5" extrusionOk="0">
                    <a:moveTo>
                      <a:pt x="0" y="0"/>
                    </a:moveTo>
                    <a:lnTo>
                      <a:pt x="0" y="3"/>
                    </a:lnTo>
                    <a:cubicBezTo>
                      <a:pt x="1" y="4"/>
                      <a:pt x="2" y="4"/>
                      <a:pt x="3" y="4"/>
                    </a:cubicBezTo>
                    <a:cubicBezTo>
                      <a:pt x="4" y="4"/>
                      <a:pt x="3"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69" name="Google Shape;6969;p41"/>
              <p:cNvSpPr/>
              <p:nvPr/>
            </p:nvSpPr>
            <p:spPr>
              <a:xfrm>
                <a:off x="666475" y="1777825"/>
                <a:ext cx="75" cy="125"/>
              </a:xfrm>
              <a:custGeom>
                <a:avLst/>
                <a:gdLst/>
                <a:ahLst/>
                <a:cxnLst/>
                <a:rect l="l" t="t" r="r" b="b"/>
                <a:pathLst>
                  <a:path w="3" h="5" extrusionOk="0">
                    <a:moveTo>
                      <a:pt x="2" y="5"/>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70" name="Google Shape;6970;p41"/>
              <p:cNvSpPr/>
              <p:nvPr/>
            </p:nvSpPr>
            <p:spPr>
              <a:xfrm>
                <a:off x="669525" y="1775275"/>
                <a:ext cx="450" cy="600"/>
              </a:xfrm>
              <a:custGeom>
                <a:avLst/>
                <a:gdLst/>
                <a:ahLst/>
                <a:cxnLst/>
                <a:rect l="l" t="t" r="r" b="b"/>
                <a:pathLst>
                  <a:path w="18" h="24" extrusionOk="0">
                    <a:moveTo>
                      <a:pt x="15" y="0"/>
                    </a:moveTo>
                    <a:lnTo>
                      <a:pt x="15" y="0"/>
                    </a:lnTo>
                    <a:cubicBezTo>
                      <a:pt x="10" y="7"/>
                      <a:pt x="6" y="14"/>
                      <a:pt x="1" y="17"/>
                    </a:cubicBezTo>
                    <a:cubicBezTo>
                      <a:pt x="3" y="20"/>
                      <a:pt x="4" y="23"/>
                      <a:pt x="5" y="23"/>
                    </a:cubicBezTo>
                    <a:cubicBezTo>
                      <a:pt x="5" y="23"/>
                      <a:pt x="6" y="23"/>
                      <a:pt x="6" y="21"/>
                    </a:cubicBezTo>
                    <a:cubicBezTo>
                      <a:pt x="17" y="21"/>
                      <a:pt x="17" y="12"/>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71" name="Google Shape;6971;p41"/>
              <p:cNvSpPr/>
              <p:nvPr/>
            </p:nvSpPr>
            <p:spPr>
              <a:xfrm>
                <a:off x="667250" y="1775900"/>
                <a:ext cx="700" cy="200"/>
              </a:xfrm>
              <a:custGeom>
                <a:avLst/>
                <a:gdLst/>
                <a:ahLst/>
                <a:cxnLst/>
                <a:rect l="l" t="t" r="r" b="b"/>
                <a:pathLst>
                  <a:path w="28" h="8" extrusionOk="0">
                    <a:moveTo>
                      <a:pt x="3" y="0"/>
                    </a:moveTo>
                    <a:cubicBezTo>
                      <a:pt x="1" y="0"/>
                      <a:pt x="0" y="1"/>
                      <a:pt x="2" y="3"/>
                    </a:cubicBezTo>
                    <a:cubicBezTo>
                      <a:pt x="11" y="5"/>
                      <a:pt x="18" y="8"/>
                      <a:pt x="27" y="8"/>
                    </a:cubicBezTo>
                    <a:cubicBezTo>
                      <a:pt x="19" y="5"/>
                      <a:pt x="8"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72" name="Google Shape;6972;p41"/>
              <p:cNvSpPr/>
              <p:nvPr/>
            </p:nvSpPr>
            <p:spPr>
              <a:xfrm>
                <a:off x="669675" y="1774575"/>
                <a:ext cx="125" cy="150"/>
              </a:xfrm>
              <a:custGeom>
                <a:avLst/>
                <a:gdLst/>
                <a:ahLst/>
                <a:cxnLst/>
                <a:rect l="l" t="t" r="r" b="b"/>
                <a:pathLst>
                  <a:path w="5" h="6" extrusionOk="0">
                    <a:moveTo>
                      <a:pt x="2" y="1"/>
                    </a:moveTo>
                    <a:cubicBezTo>
                      <a:pt x="1" y="1"/>
                      <a:pt x="3" y="4"/>
                      <a:pt x="4" y="5"/>
                    </a:cubicBezTo>
                    <a:lnTo>
                      <a:pt x="4" y="3"/>
                    </a:lnTo>
                    <a:cubicBezTo>
                      <a:pt x="3" y="1"/>
                      <a:pt x="2"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73" name="Google Shape;6973;p41"/>
              <p:cNvSpPr/>
              <p:nvPr/>
            </p:nvSpPr>
            <p:spPr>
              <a:xfrm>
                <a:off x="669775" y="1774700"/>
                <a:ext cx="250" cy="600"/>
              </a:xfrm>
              <a:custGeom>
                <a:avLst/>
                <a:gdLst/>
                <a:ahLst/>
                <a:cxnLst/>
                <a:rect l="l" t="t" r="r" b="b"/>
                <a:pathLst>
                  <a:path w="10" h="24" extrusionOk="0">
                    <a:moveTo>
                      <a:pt x="0" y="0"/>
                    </a:moveTo>
                    <a:cubicBezTo>
                      <a:pt x="0" y="7"/>
                      <a:pt x="3" y="16"/>
                      <a:pt x="5" y="23"/>
                    </a:cubicBezTo>
                    <a:cubicBezTo>
                      <a:pt x="7" y="19"/>
                      <a:pt x="9" y="12"/>
                      <a:pt x="9"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74" name="Google Shape;6974;p41"/>
              <p:cNvSpPr/>
              <p:nvPr/>
            </p:nvSpPr>
            <p:spPr>
              <a:xfrm>
                <a:off x="666525" y="1777925"/>
                <a:ext cx="3500" cy="4625"/>
              </a:xfrm>
              <a:custGeom>
                <a:avLst/>
                <a:gdLst/>
                <a:ahLst/>
                <a:cxnLst/>
                <a:rect l="l" t="t" r="r" b="b"/>
                <a:pathLst>
                  <a:path w="140" h="185" extrusionOk="0">
                    <a:moveTo>
                      <a:pt x="0" y="1"/>
                    </a:moveTo>
                    <a:lnTo>
                      <a:pt x="0" y="1"/>
                    </a:lnTo>
                    <a:cubicBezTo>
                      <a:pt x="12" y="13"/>
                      <a:pt x="19" y="31"/>
                      <a:pt x="17" y="47"/>
                    </a:cubicBezTo>
                    <a:cubicBezTo>
                      <a:pt x="35" y="54"/>
                      <a:pt x="82" y="47"/>
                      <a:pt x="88" y="80"/>
                    </a:cubicBezTo>
                    <a:cubicBezTo>
                      <a:pt x="85" y="90"/>
                      <a:pt x="81" y="93"/>
                      <a:pt x="76" y="93"/>
                    </a:cubicBezTo>
                    <a:cubicBezTo>
                      <a:pt x="67" y="93"/>
                      <a:pt x="55" y="84"/>
                      <a:pt x="42" y="82"/>
                    </a:cubicBezTo>
                    <a:lnTo>
                      <a:pt x="42" y="82"/>
                    </a:lnTo>
                    <a:cubicBezTo>
                      <a:pt x="79" y="103"/>
                      <a:pt x="58" y="145"/>
                      <a:pt x="107" y="184"/>
                    </a:cubicBezTo>
                    <a:lnTo>
                      <a:pt x="107" y="154"/>
                    </a:lnTo>
                    <a:cubicBezTo>
                      <a:pt x="114" y="161"/>
                      <a:pt x="119" y="175"/>
                      <a:pt x="128" y="177"/>
                    </a:cubicBezTo>
                    <a:cubicBezTo>
                      <a:pt x="108" y="157"/>
                      <a:pt x="103" y="129"/>
                      <a:pt x="126" y="129"/>
                    </a:cubicBezTo>
                    <a:cubicBezTo>
                      <a:pt x="130" y="129"/>
                      <a:pt x="134" y="129"/>
                      <a:pt x="139" y="131"/>
                    </a:cubicBezTo>
                    <a:cubicBezTo>
                      <a:pt x="137" y="103"/>
                      <a:pt x="56" y="3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75" name="Google Shape;6975;p41"/>
              <p:cNvSpPr/>
              <p:nvPr/>
            </p:nvSpPr>
            <p:spPr>
              <a:xfrm>
                <a:off x="666125" y="1776825"/>
                <a:ext cx="1350" cy="1025"/>
              </a:xfrm>
              <a:custGeom>
                <a:avLst/>
                <a:gdLst/>
                <a:ahLst/>
                <a:cxnLst/>
                <a:rect l="l" t="t" r="r" b="b"/>
                <a:pathLst>
                  <a:path w="54" h="41" extrusionOk="0">
                    <a:moveTo>
                      <a:pt x="2" y="1"/>
                    </a:moveTo>
                    <a:lnTo>
                      <a:pt x="2" y="1"/>
                    </a:lnTo>
                    <a:cubicBezTo>
                      <a:pt x="0" y="15"/>
                      <a:pt x="5" y="29"/>
                      <a:pt x="14" y="40"/>
                    </a:cubicBezTo>
                    <a:lnTo>
                      <a:pt x="49" y="15"/>
                    </a:lnTo>
                    <a:lnTo>
                      <a:pt x="49" y="22"/>
                    </a:lnTo>
                    <a:lnTo>
                      <a:pt x="53" y="13"/>
                    </a:lnTo>
                    <a:cubicBezTo>
                      <a:pt x="35" y="13"/>
                      <a:pt x="19"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76" name="Google Shape;6976;p41"/>
              <p:cNvSpPr/>
              <p:nvPr/>
            </p:nvSpPr>
            <p:spPr>
              <a:xfrm>
                <a:off x="667450" y="1776025"/>
                <a:ext cx="2450" cy="2400"/>
              </a:xfrm>
              <a:custGeom>
                <a:avLst/>
                <a:gdLst/>
                <a:ahLst/>
                <a:cxnLst/>
                <a:rect l="l" t="t" r="r" b="b"/>
                <a:pathLst>
                  <a:path w="98" h="96" extrusionOk="0">
                    <a:moveTo>
                      <a:pt x="23" y="3"/>
                    </a:moveTo>
                    <a:cubicBezTo>
                      <a:pt x="24" y="4"/>
                      <a:pt x="26" y="5"/>
                      <a:pt x="24" y="5"/>
                    </a:cubicBezTo>
                    <a:lnTo>
                      <a:pt x="23" y="3"/>
                    </a:lnTo>
                    <a:close/>
                    <a:moveTo>
                      <a:pt x="24" y="5"/>
                    </a:moveTo>
                    <a:lnTo>
                      <a:pt x="24" y="5"/>
                    </a:lnTo>
                    <a:cubicBezTo>
                      <a:pt x="26" y="7"/>
                      <a:pt x="28" y="12"/>
                      <a:pt x="31" y="17"/>
                    </a:cubicBezTo>
                    <a:cubicBezTo>
                      <a:pt x="17" y="17"/>
                      <a:pt x="24" y="10"/>
                      <a:pt x="24" y="5"/>
                    </a:cubicBezTo>
                    <a:close/>
                    <a:moveTo>
                      <a:pt x="21" y="0"/>
                    </a:moveTo>
                    <a:lnTo>
                      <a:pt x="0" y="40"/>
                    </a:lnTo>
                    <a:cubicBezTo>
                      <a:pt x="2" y="40"/>
                      <a:pt x="3" y="40"/>
                      <a:pt x="5" y="40"/>
                    </a:cubicBezTo>
                    <a:cubicBezTo>
                      <a:pt x="14" y="40"/>
                      <a:pt x="21" y="33"/>
                      <a:pt x="33" y="19"/>
                    </a:cubicBezTo>
                    <a:cubicBezTo>
                      <a:pt x="49" y="51"/>
                      <a:pt x="45" y="75"/>
                      <a:pt x="79" y="96"/>
                    </a:cubicBezTo>
                    <a:cubicBezTo>
                      <a:pt x="98" y="79"/>
                      <a:pt x="72" y="63"/>
                      <a:pt x="75" y="42"/>
                    </a:cubicBezTo>
                    <a:lnTo>
                      <a:pt x="75" y="42"/>
                    </a:lnTo>
                    <a:cubicBezTo>
                      <a:pt x="69" y="49"/>
                      <a:pt x="66" y="51"/>
                      <a:pt x="64" y="51"/>
                    </a:cubicBezTo>
                    <a:cubicBezTo>
                      <a:pt x="57" y="51"/>
                      <a:pt x="64" y="21"/>
                      <a:pt x="38" y="21"/>
                    </a:cubicBezTo>
                    <a:cubicBezTo>
                      <a:pt x="37" y="21"/>
                      <a:pt x="36" y="21"/>
                      <a:pt x="35" y="21"/>
                    </a:cubicBezTo>
                    <a:cubicBezTo>
                      <a:pt x="38" y="14"/>
                      <a:pt x="42" y="7"/>
                      <a:pt x="47" y="3"/>
                    </a:cubicBezTo>
                    <a:lnTo>
                      <a:pt x="22" y="3"/>
                    </a:ln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77" name="Google Shape;6977;p41"/>
              <p:cNvSpPr/>
              <p:nvPr/>
            </p:nvSpPr>
            <p:spPr>
              <a:xfrm>
                <a:off x="674875" y="1776950"/>
                <a:ext cx="200" cy="225"/>
              </a:xfrm>
              <a:custGeom>
                <a:avLst/>
                <a:gdLst/>
                <a:ahLst/>
                <a:cxnLst/>
                <a:rect l="l" t="t" r="r" b="b"/>
                <a:pathLst>
                  <a:path w="8" h="9" extrusionOk="0">
                    <a:moveTo>
                      <a:pt x="0" y="1"/>
                    </a:moveTo>
                    <a:cubicBezTo>
                      <a:pt x="0" y="6"/>
                      <a:pt x="3" y="8"/>
                      <a:pt x="5" y="8"/>
                    </a:cubicBezTo>
                    <a:cubicBezTo>
                      <a:pt x="6" y="8"/>
                      <a:pt x="7" y="8"/>
                      <a:pt x="7" y="8"/>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78" name="Google Shape;6978;p41"/>
              <p:cNvSpPr/>
              <p:nvPr/>
            </p:nvSpPr>
            <p:spPr>
              <a:xfrm>
                <a:off x="672775" y="1775450"/>
                <a:ext cx="2225" cy="1525"/>
              </a:xfrm>
              <a:custGeom>
                <a:avLst/>
                <a:gdLst/>
                <a:ahLst/>
                <a:cxnLst/>
                <a:rect l="l" t="t" r="r" b="b"/>
                <a:pathLst>
                  <a:path w="89" h="61" extrusionOk="0">
                    <a:moveTo>
                      <a:pt x="1" y="0"/>
                    </a:moveTo>
                    <a:lnTo>
                      <a:pt x="1" y="0"/>
                    </a:lnTo>
                    <a:cubicBezTo>
                      <a:pt x="22" y="21"/>
                      <a:pt x="42" y="42"/>
                      <a:pt x="66" y="58"/>
                    </a:cubicBezTo>
                    <a:cubicBezTo>
                      <a:pt x="66" y="54"/>
                      <a:pt x="61" y="40"/>
                      <a:pt x="70" y="40"/>
                    </a:cubicBezTo>
                    <a:cubicBezTo>
                      <a:pt x="82" y="42"/>
                      <a:pt x="80" y="51"/>
                      <a:pt x="87" y="61"/>
                    </a:cubicBezTo>
                    <a:cubicBezTo>
                      <a:pt x="87" y="51"/>
                      <a:pt x="89" y="33"/>
                      <a:pt x="63" y="26"/>
                    </a:cubicBezTo>
                    <a:lnTo>
                      <a:pt x="63" y="30"/>
                    </a:lnTo>
                    <a:cubicBezTo>
                      <a:pt x="40" y="26"/>
                      <a:pt x="19" y="1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79" name="Google Shape;6979;p41"/>
              <p:cNvSpPr/>
              <p:nvPr/>
            </p:nvSpPr>
            <p:spPr>
              <a:xfrm>
                <a:off x="671100" y="1776775"/>
                <a:ext cx="1000" cy="1175"/>
              </a:xfrm>
              <a:custGeom>
                <a:avLst/>
                <a:gdLst/>
                <a:ahLst/>
                <a:cxnLst/>
                <a:rect l="l" t="t" r="r" b="b"/>
                <a:pathLst>
                  <a:path w="40" h="47" extrusionOk="0">
                    <a:moveTo>
                      <a:pt x="17" y="1"/>
                    </a:moveTo>
                    <a:lnTo>
                      <a:pt x="1" y="33"/>
                    </a:lnTo>
                    <a:lnTo>
                      <a:pt x="33" y="47"/>
                    </a:lnTo>
                    <a:lnTo>
                      <a:pt x="21" y="35"/>
                    </a:lnTo>
                    <a:cubicBezTo>
                      <a:pt x="40" y="28"/>
                      <a:pt x="24" y="15"/>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80" name="Google Shape;6980;p41"/>
              <p:cNvSpPr/>
              <p:nvPr/>
            </p:nvSpPr>
            <p:spPr>
              <a:xfrm>
                <a:off x="665475" y="1776825"/>
                <a:ext cx="550" cy="1300"/>
              </a:xfrm>
              <a:custGeom>
                <a:avLst/>
                <a:gdLst/>
                <a:ahLst/>
                <a:cxnLst/>
                <a:rect l="l" t="t" r="r" b="b"/>
                <a:pathLst>
                  <a:path w="22" h="52" extrusionOk="0">
                    <a:moveTo>
                      <a:pt x="1" y="1"/>
                    </a:moveTo>
                    <a:lnTo>
                      <a:pt x="22" y="52"/>
                    </a:lnTo>
                    <a:lnTo>
                      <a:pt x="22" y="3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81" name="Google Shape;6981;p41"/>
              <p:cNvSpPr/>
              <p:nvPr/>
            </p:nvSpPr>
            <p:spPr>
              <a:xfrm>
                <a:off x="664725" y="1777825"/>
                <a:ext cx="550" cy="600"/>
              </a:xfrm>
              <a:custGeom>
                <a:avLst/>
                <a:gdLst/>
                <a:ahLst/>
                <a:cxnLst/>
                <a:rect l="l" t="t" r="r" b="b"/>
                <a:pathLst>
                  <a:path w="22" h="24" extrusionOk="0">
                    <a:moveTo>
                      <a:pt x="1" y="0"/>
                    </a:moveTo>
                    <a:lnTo>
                      <a:pt x="5" y="21"/>
                    </a:lnTo>
                    <a:lnTo>
                      <a:pt x="21" y="24"/>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82" name="Google Shape;6982;p41"/>
              <p:cNvSpPr/>
              <p:nvPr/>
            </p:nvSpPr>
            <p:spPr>
              <a:xfrm>
                <a:off x="621075" y="1808825"/>
                <a:ext cx="325" cy="375"/>
              </a:xfrm>
              <a:custGeom>
                <a:avLst/>
                <a:gdLst/>
                <a:ahLst/>
                <a:cxnLst/>
                <a:rect l="l" t="t" r="r" b="b"/>
                <a:pathLst>
                  <a:path w="13" h="15" extrusionOk="0">
                    <a:moveTo>
                      <a:pt x="12" y="1"/>
                    </a:moveTo>
                    <a:lnTo>
                      <a:pt x="12" y="1"/>
                    </a:lnTo>
                    <a:cubicBezTo>
                      <a:pt x="3" y="8"/>
                      <a:pt x="1" y="12"/>
                      <a:pt x="3" y="15"/>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83" name="Google Shape;6983;p41"/>
              <p:cNvSpPr/>
              <p:nvPr/>
            </p:nvSpPr>
            <p:spPr>
              <a:xfrm>
                <a:off x="647950" y="1795150"/>
                <a:ext cx="1325" cy="950"/>
              </a:xfrm>
              <a:custGeom>
                <a:avLst/>
                <a:gdLst/>
                <a:ahLst/>
                <a:cxnLst/>
                <a:rect l="l" t="t" r="r" b="b"/>
                <a:pathLst>
                  <a:path w="53" h="38" extrusionOk="0">
                    <a:moveTo>
                      <a:pt x="2" y="1"/>
                    </a:moveTo>
                    <a:cubicBezTo>
                      <a:pt x="0" y="1"/>
                      <a:pt x="2" y="4"/>
                      <a:pt x="8" y="12"/>
                    </a:cubicBezTo>
                    <a:lnTo>
                      <a:pt x="34" y="38"/>
                    </a:lnTo>
                    <a:cubicBezTo>
                      <a:pt x="35" y="32"/>
                      <a:pt x="38" y="30"/>
                      <a:pt x="42" y="30"/>
                    </a:cubicBezTo>
                    <a:cubicBezTo>
                      <a:pt x="45" y="30"/>
                      <a:pt x="49" y="31"/>
                      <a:pt x="53" y="33"/>
                    </a:cubicBezTo>
                    <a:cubicBezTo>
                      <a:pt x="31" y="20"/>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84" name="Google Shape;6984;p41"/>
              <p:cNvSpPr/>
              <p:nvPr/>
            </p:nvSpPr>
            <p:spPr>
              <a:xfrm>
                <a:off x="636625" y="1805750"/>
                <a:ext cx="250" cy="900"/>
              </a:xfrm>
              <a:custGeom>
                <a:avLst/>
                <a:gdLst/>
                <a:ahLst/>
                <a:cxnLst/>
                <a:rect l="l" t="t" r="r" b="b"/>
                <a:pathLst>
                  <a:path w="10" h="36" extrusionOk="0">
                    <a:moveTo>
                      <a:pt x="9" y="1"/>
                    </a:moveTo>
                    <a:lnTo>
                      <a:pt x="0" y="24"/>
                    </a:lnTo>
                    <a:cubicBezTo>
                      <a:pt x="0" y="29"/>
                      <a:pt x="2" y="31"/>
                      <a:pt x="5" y="36"/>
                    </a:cubicBezTo>
                    <a:cubicBezTo>
                      <a:pt x="5" y="22"/>
                      <a:pt x="7" y="12"/>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85" name="Google Shape;6985;p41"/>
              <p:cNvSpPr/>
              <p:nvPr/>
            </p:nvSpPr>
            <p:spPr>
              <a:xfrm>
                <a:off x="608925" y="1804200"/>
                <a:ext cx="875" cy="625"/>
              </a:xfrm>
              <a:custGeom>
                <a:avLst/>
                <a:gdLst/>
                <a:ahLst/>
                <a:cxnLst/>
                <a:rect l="l" t="t" r="r" b="b"/>
                <a:pathLst>
                  <a:path w="35" h="25" extrusionOk="0">
                    <a:moveTo>
                      <a:pt x="35" y="0"/>
                    </a:moveTo>
                    <a:lnTo>
                      <a:pt x="0" y="21"/>
                    </a:lnTo>
                    <a:cubicBezTo>
                      <a:pt x="4" y="24"/>
                      <a:pt x="7" y="25"/>
                      <a:pt x="9" y="25"/>
                    </a:cubicBezTo>
                    <a:cubicBezTo>
                      <a:pt x="19" y="25"/>
                      <a:pt x="24" y="11"/>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86" name="Google Shape;6986;p41"/>
              <p:cNvSpPr/>
              <p:nvPr/>
            </p:nvSpPr>
            <p:spPr>
              <a:xfrm>
                <a:off x="657125" y="1787100"/>
                <a:ext cx="1350" cy="375"/>
              </a:xfrm>
              <a:custGeom>
                <a:avLst/>
                <a:gdLst/>
                <a:ahLst/>
                <a:cxnLst/>
                <a:rect l="l" t="t" r="r" b="b"/>
                <a:pathLst>
                  <a:path w="54" h="15" extrusionOk="0">
                    <a:moveTo>
                      <a:pt x="38" y="0"/>
                    </a:moveTo>
                    <a:cubicBezTo>
                      <a:pt x="24" y="3"/>
                      <a:pt x="12" y="7"/>
                      <a:pt x="1" y="14"/>
                    </a:cubicBezTo>
                    <a:cubicBezTo>
                      <a:pt x="10" y="14"/>
                      <a:pt x="20" y="15"/>
                      <a:pt x="28" y="15"/>
                    </a:cubicBezTo>
                    <a:cubicBezTo>
                      <a:pt x="44" y="15"/>
                      <a:pt x="53" y="13"/>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87" name="Google Shape;6987;p41"/>
              <p:cNvSpPr/>
              <p:nvPr/>
            </p:nvSpPr>
            <p:spPr>
              <a:xfrm>
                <a:off x="623400" y="1800300"/>
                <a:ext cx="425" cy="450"/>
              </a:xfrm>
              <a:custGeom>
                <a:avLst/>
                <a:gdLst/>
                <a:ahLst/>
                <a:cxnLst/>
                <a:rect l="l" t="t" r="r" b="b"/>
                <a:pathLst>
                  <a:path w="17" h="18" extrusionOk="0">
                    <a:moveTo>
                      <a:pt x="17" y="1"/>
                    </a:moveTo>
                    <a:cubicBezTo>
                      <a:pt x="10" y="3"/>
                      <a:pt x="5" y="10"/>
                      <a:pt x="1" y="17"/>
                    </a:cubicBezTo>
                    <a:cubicBezTo>
                      <a:pt x="10" y="12"/>
                      <a:pt x="15"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88" name="Google Shape;6988;p41"/>
              <p:cNvSpPr/>
              <p:nvPr/>
            </p:nvSpPr>
            <p:spPr>
              <a:xfrm>
                <a:off x="656375" y="1787450"/>
                <a:ext cx="775" cy="600"/>
              </a:xfrm>
              <a:custGeom>
                <a:avLst/>
                <a:gdLst/>
                <a:ahLst/>
                <a:cxnLst/>
                <a:rect l="l" t="t" r="r" b="b"/>
                <a:pathLst>
                  <a:path w="31" h="24" extrusionOk="0">
                    <a:moveTo>
                      <a:pt x="31" y="0"/>
                    </a:moveTo>
                    <a:cubicBezTo>
                      <a:pt x="12" y="0"/>
                      <a:pt x="1" y="2"/>
                      <a:pt x="17" y="23"/>
                    </a:cubicBezTo>
                    <a:lnTo>
                      <a:pt x="26" y="23"/>
                    </a:lnTo>
                    <a:cubicBezTo>
                      <a:pt x="24" y="16"/>
                      <a:pt x="26" y="7"/>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89" name="Google Shape;6989;p41"/>
              <p:cNvSpPr/>
              <p:nvPr/>
            </p:nvSpPr>
            <p:spPr>
              <a:xfrm>
                <a:off x="588275" y="1780200"/>
                <a:ext cx="100" cy="150"/>
              </a:xfrm>
              <a:custGeom>
                <a:avLst/>
                <a:gdLst/>
                <a:ahLst/>
                <a:cxnLst/>
                <a:rect l="l" t="t" r="r" b="b"/>
                <a:pathLst>
                  <a:path w="4" h="6" extrusionOk="0">
                    <a:moveTo>
                      <a:pt x="3" y="0"/>
                    </a:moveTo>
                    <a:cubicBezTo>
                      <a:pt x="1" y="5"/>
                      <a:pt x="1" y="5"/>
                      <a:pt x="3" y="5"/>
                    </a:cubicBezTo>
                    <a:cubicBezTo>
                      <a:pt x="3" y="3"/>
                      <a:pt x="3" y="3"/>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90" name="Google Shape;6990;p41"/>
              <p:cNvSpPr/>
              <p:nvPr/>
            </p:nvSpPr>
            <p:spPr>
              <a:xfrm>
                <a:off x="584925" y="1768250"/>
                <a:ext cx="425" cy="150"/>
              </a:xfrm>
              <a:custGeom>
                <a:avLst/>
                <a:gdLst/>
                <a:ahLst/>
                <a:cxnLst/>
                <a:rect l="l" t="t" r="r" b="b"/>
                <a:pathLst>
                  <a:path w="17" h="6" extrusionOk="0">
                    <a:moveTo>
                      <a:pt x="0" y="1"/>
                    </a:moveTo>
                    <a:cubicBezTo>
                      <a:pt x="5" y="3"/>
                      <a:pt x="10" y="3"/>
                      <a:pt x="17" y="5"/>
                    </a:cubicBezTo>
                    <a:cubicBezTo>
                      <a:pt x="14" y="3"/>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91" name="Google Shape;6991;p41"/>
              <p:cNvSpPr/>
              <p:nvPr/>
            </p:nvSpPr>
            <p:spPr>
              <a:xfrm>
                <a:off x="661725" y="1781225"/>
                <a:ext cx="100" cy="150"/>
              </a:xfrm>
              <a:custGeom>
                <a:avLst/>
                <a:gdLst/>
                <a:ahLst/>
                <a:cxnLst/>
                <a:rect l="l" t="t" r="r" b="b"/>
                <a:pathLst>
                  <a:path w="4" h="6" extrusionOk="0">
                    <a:moveTo>
                      <a:pt x="3" y="0"/>
                    </a:moveTo>
                    <a:cubicBezTo>
                      <a:pt x="2" y="0"/>
                      <a:pt x="1" y="3"/>
                      <a:pt x="2" y="6"/>
                    </a:cubicBez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92" name="Google Shape;6992;p41"/>
              <p:cNvSpPr/>
              <p:nvPr/>
            </p:nvSpPr>
            <p:spPr>
              <a:xfrm>
                <a:off x="665250" y="1782750"/>
                <a:ext cx="300" cy="375"/>
              </a:xfrm>
              <a:custGeom>
                <a:avLst/>
                <a:gdLst/>
                <a:ahLst/>
                <a:cxnLst/>
                <a:rect l="l" t="t" r="r" b="b"/>
                <a:pathLst>
                  <a:path w="12" h="15" extrusionOk="0">
                    <a:moveTo>
                      <a:pt x="0" y="0"/>
                    </a:moveTo>
                    <a:lnTo>
                      <a:pt x="0" y="0"/>
                    </a:lnTo>
                    <a:cubicBezTo>
                      <a:pt x="3" y="7"/>
                      <a:pt x="7" y="12"/>
                      <a:pt x="12" y="14"/>
                    </a:cubicBezTo>
                    <a:cubicBezTo>
                      <a:pt x="7" y="12"/>
                      <a:pt x="5"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93" name="Google Shape;6993;p41"/>
              <p:cNvSpPr/>
              <p:nvPr/>
            </p:nvSpPr>
            <p:spPr>
              <a:xfrm>
                <a:off x="660275" y="1792650"/>
                <a:ext cx="150" cy="125"/>
              </a:xfrm>
              <a:custGeom>
                <a:avLst/>
                <a:gdLst/>
                <a:ahLst/>
                <a:cxnLst/>
                <a:rect l="l" t="t" r="r" b="b"/>
                <a:pathLst>
                  <a:path w="6" h="5" extrusionOk="0">
                    <a:moveTo>
                      <a:pt x="0" y="1"/>
                    </a:moveTo>
                    <a:cubicBezTo>
                      <a:pt x="2" y="3"/>
                      <a:pt x="5" y="4"/>
                      <a:pt x="5" y="4"/>
                    </a:cubicBezTo>
                    <a:cubicBezTo>
                      <a:pt x="6"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94" name="Google Shape;6994;p41"/>
              <p:cNvSpPr/>
              <p:nvPr/>
            </p:nvSpPr>
            <p:spPr>
              <a:xfrm>
                <a:off x="661950" y="1780925"/>
                <a:ext cx="200" cy="225"/>
              </a:xfrm>
              <a:custGeom>
                <a:avLst/>
                <a:gdLst/>
                <a:ahLst/>
                <a:cxnLst/>
                <a:rect l="l" t="t" r="r" b="b"/>
                <a:pathLst>
                  <a:path w="8" h="9" extrusionOk="0">
                    <a:moveTo>
                      <a:pt x="3" y="0"/>
                    </a:moveTo>
                    <a:cubicBezTo>
                      <a:pt x="2" y="0"/>
                      <a:pt x="0" y="2"/>
                      <a:pt x="0" y="8"/>
                    </a:cubicBezTo>
                    <a:lnTo>
                      <a:pt x="7" y="4"/>
                    </a:lnTo>
                    <a:cubicBezTo>
                      <a:pt x="6" y="2"/>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95" name="Google Shape;6995;p41"/>
              <p:cNvSpPr/>
              <p:nvPr/>
            </p:nvSpPr>
            <p:spPr>
              <a:xfrm>
                <a:off x="661550" y="1781350"/>
                <a:ext cx="350" cy="275"/>
              </a:xfrm>
              <a:custGeom>
                <a:avLst/>
                <a:gdLst/>
                <a:ahLst/>
                <a:cxnLst/>
                <a:rect l="l" t="t" r="r" b="b"/>
                <a:pathLst>
                  <a:path w="14" h="11" extrusionOk="0">
                    <a:moveTo>
                      <a:pt x="9" y="1"/>
                    </a:moveTo>
                    <a:lnTo>
                      <a:pt x="0" y="10"/>
                    </a:lnTo>
                    <a:cubicBezTo>
                      <a:pt x="5" y="8"/>
                      <a:pt x="9" y="3"/>
                      <a:pt x="14" y="3"/>
                    </a:cubicBezTo>
                    <a:cubicBezTo>
                      <a:pt x="12" y="3"/>
                      <a:pt x="9" y="3"/>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96" name="Google Shape;6996;p41"/>
              <p:cNvSpPr/>
              <p:nvPr/>
            </p:nvSpPr>
            <p:spPr>
              <a:xfrm>
                <a:off x="600575" y="1790100"/>
                <a:ext cx="425" cy="100"/>
              </a:xfrm>
              <a:custGeom>
                <a:avLst/>
                <a:gdLst/>
                <a:ahLst/>
                <a:cxnLst/>
                <a:rect l="l" t="t" r="r" b="b"/>
                <a:pathLst>
                  <a:path w="17" h="4" extrusionOk="0">
                    <a:moveTo>
                      <a:pt x="16" y="1"/>
                    </a:moveTo>
                    <a:cubicBezTo>
                      <a:pt x="0" y="1"/>
                      <a:pt x="3" y="3"/>
                      <a:pt x="14" y="3"/>
                    </a:cubicBezTo>
                    <a:cubicBezTo>
                      <a:pt x="14" y="3"/>
                      <a:pt x="1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97" name="Google Shape;6997;p41"/>
              <p:cNvSpPr/>
              <p:nvPr/>
            </p:nvSpPr>
            <p:spPr>
              <a:xfrm>
                <a:off x="649600" y="1806225"/>
                <a:ext cx="25" cy="75"/>
              </a:xfrm>
              <a:custGeom>
                <a:avLst/>
                <a:gdLst/>
                <a:ahLst/>
                <a:cxnLst/>
                <a:rect l="l" t="t" r="r" b="b"/>
                <a:pathLst>
                  <a:path w="1" h="3" extrusionOk="0">
                    <a:moveTo>
                      <a:pt x="0" y="3"/>
                    </a:moveTo>
                    <a:cubicBezTo>
                      <a:pt x="0" y="3"/>
                      <a:pt x="0" y="0"/>
                      <a:pt x="0" y="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98" name="Google Shape;6998;p41"/>
              <p:cNvSpPr/>
              <p:nvPr/>
            </p:nvSpPr>
            <p:spPr>
              <a:xfrm>
                <a:off x="648100" y="1804125"/>
                <a:ext cx="1525" cy="3150"/>
              </a:xfrm>
              <a:custGeom>
                <a:avLst/>
                <a:gdLst/>
                <a:ahLst/>
                <a:cxnLst/>
                <a:rect l="l" t="t" r="r" b="b"/>
                <a:pathLst>
                  <a:path w="61" h="126" extrusionOk="0">
                    <a:moveTo>
                      <a:pt x="0" y="1"/>
                    </a:moveTo>
                    <a:lnTo>
                      <a:pt x="42" y="126"/>
                    </a:lnTo>
                    <a:cubicBezTo>
                      <a:pt x="36" y="90"/>
                      <a:pt x="41" y="83"/>
                      <a:pt x="51" y="83"/>
                    </a:cubicBezTo>
                    <a:cubicBezTo>
                      <a:pt x="54" y="83"/>
                      <a:pt x="57" y="84"/>
                      <a:pt x="60" y="84"/>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6999" name="Google Shape;6999;p41"/>
              <p:cNvSpPr/>
              <p:nvPr/>
            </p:nvSpPr>
            <p:spPr>
              <a:xfrm>
                <a:off x="580975" y="1767850"/>
                <a:ext cx="85725" cy="45000"/>
              </a:xfrm>
              <a:custGeom>
                <a:avLst/>
                <a:gdLst/>
                <a:ahLst/>
                <a:cxnLst/>
                <a:rect l="l" t="t" r="r" b="b"/>
                <a:pathLst>
                  <a:path w="3429" h="1800" extrusionOk="0">
                    <a:moveTo>
                      <a:pt x="212" y="212"/>
                    </a:moveTo>
                    <a:lnTo>
                      <a:pt x="188" y="272"/>
                    </a:lnTo>
                    <a:cubicBezTo>
                      <a:pt x="179" y="260"/>
                      <a:pt x="165" y="274"/>
                      <a:pt x="168" y="253"/>
                    </a:cubicBezTo>
                    <a:cubicBezTo>
                      <a:pt x="184" y="239"/>
                      <a:pt x="200" y="228"/>
                      <a:pt x="212" y="212"/>
                    </a:cubicBezTo>
                    <a:close/>
                    <a:moveTo>
                      <a:pt x="761" y="395"/>
                    </a:moveTo>
                    <a:cubicBezTo>
                      <a:pt x="760" y="396"/>
                      <a:pt x="759" y="398"/>
                      <a:pt x="758" y="399"/>
                    </a:cubicBezTo>
                    <a:lnTo>
                      <a:pt x="758" y="399"/>
                    </a:lnTo>
                    <a:cubicBezTo>
                      <a:pt x="759" y="398"/>
                      <a:pt x="760" y="396"/>
                      <a:pt x="761" y="395"/>
                    </a:cubicBezTo>
                    <a:close/>
                    <a:moveTo>
                      <a:pt x="341" y="533"/>
                    </a:moveTo>
                    <a:lnTo>
                      <a:pt x="341" y="534"/>
                    </a:lnTo>
                    <a:cubicBezTo>
                      <a:pt x="341" y="533"/>
                      <a:pt x="341" y="533"/>
                      <a:pt x="341" y="533"/>
                    </a:cubicBezTo>
                    <a:close/>
                    <a:moveTo>
                      <a:pt x="3253" y="543"/>
                    </a:moveTo>
                    <a:cubicBezTo>
                      <a:pt x="3253" y="544"/>
                      <a:pt x="3254" y="545"/>
                      <a:pt x="3254" y="545"/>
                    </a:cubicBezTo>
                    <a:cubicBezTo>
                      <a:pt x="3254" y="545"/>
                      <a:pt x="3254" y="544"/>
                      <a:pt x="3253" y="543"/>
                    </a:cubicBezTo>
                    <a:close/>
                    <a:moveTo>
                      <a:pt x="556" y="630"/>
                    </a:moveTo>
                    <a:cubicBezTo>
                      <a:pt x="555" y="631"/>
                      <a:pt x="554" y="631"/>
                      <a:pt x="552" y="631"/>
                    </a:cubicBezTo>
                    <a:lnTo>
                      <a:pt x="557" y="631"/>
                    </a:lnTo>
                    <a:cubicBezTo>
                      <a:pt x="557" y="631"/>
                      <a:pt x="556" y="631"/>
                      <a:pt x="556" y="630"/>
                    </a:cubicBezTo>
                    <a:close/>
                    <a:moveTo>
                      <a:pt x="3188" y="638"/>
                    </a:moveTo>
                    <a:cubicBezTo>
                      <a:pt x="3179" y="640"/>
                      <a:pt x="3176" y="641"/>
                      <a:pt x="3176" y="641"/>
                    </a:cubicBezTo>
                    <a:cubicBezTo>
                      <a:pt x="3176" y="641"/>
                      <a:pt x="3182" y="639"/>
                      <a:pt x="3188" y="638"/>
                    </a:cubicBezTo>
                    <a:close/>
                    <a:moveTo>
                      <a:pt x="981" y="682"/>
                    </a:moveTo>
                    <a:lnTo>
                      <a:pt x="977" y="694"/>
                    </a:lnTo>
                    <a:cubicBezTo>
                      <a:pt x="958" y="687"/>
                      <a:pt x="970" y="684"/>
                      <a:pt x="981" y="682"/>
                    </a:cubicBezTo>
                    <a:close/>
                    <a:moveTo>
                      <a:pt x="713" y="939"/>
                    </a:moveTo>
                    <a:cubicBezTo>
                      <a:pt x="713" y="939"/>
                      <a:pt x="713" y="939"/>
                      <a:pt x="712" y="939"/>
                    </a:cubicBezTo>
                    <a:cubicBezTo>
                      <a:pt x="713" y="939"/>
                      <a:pt x="713" y="939"/>
                      <a:pt x="713" y="939"/>
                    </a:cubicBezTo>
                    <a:close/>
                    <a:moveTo>
                      <a:pt x="2734" y="1125"/>
                    </a:moveTo>
                    <a:cubicBezTo>
                      <a:pt x="2741" y="1130"/>
                      <a:pt x="2748" y="1132"/>
                      <a:pt x="2755" y="1134"/>
                    </a:cubicBezTo>
                    <a:cubicBezTo>
                      <a:pt x="2748" y="1130"/>
                      <a:pt x="2741" y="1127"/>
                      <a:pt x="2734" y="1125"/>
                    </a:cubicBezTo>
                    <a:close/>
                    <a:moveTo>
                      <a:pt x="810" y="1133"/>
                    </a:moveTo>
                    <a:cubicBezTo>
                      <a:pt x="811" y="1135"/>
                      <a:pt x="813" y="1136"/>
                      <a:pt x="814" y="1137"/>
                    </a:cubicBezTo>
                    <a:cubicBezTo>
                      <a:pt x="813" y="1135"/>
                      <a:pt x="812" y="1134"/>
                      <a:pt x="810" y="1133"/>
                    </a:cubicBezTo>
                    <a:close/>
                    <a:moveTo>
                      <a:pt x="2689" y="1274"/>
                    </a:moveTo>
                    <a:cubicBezTo>
                      <a:pt x="2690" y="1278"/>
                      <a:pt x="2692" y="1281"/>
                      <a:pt x="2694" y="1285"/>
                    </a:cubicBezTo>
                    <a:cubicBezTo>
                      <a:pt x="2690" y="1279"/>
                      <a:pt x="2686" y="1276"/>
                      <a:pt x="2689" y="1274"/>
                    </a:cubicBezTo>
                    <a:close/>
                    <a:moveTo>
                      <a:pt x="2819" y="1492"/>
                    </a:moveTo>
                    <a:cubicBezTo>
                      <a:pt x="2820" y="1493"/>
                      <a:pt x="2821" y="1493"/>
                      <a:pt x="2822" y="1494"/>
                    </a:cubicBezTo>
                    <a:cubicBezTo>
                      <a:pt x="2821" y="1493"/>
                      <a:pt x="2820" y="1492"/>
                      <a:pt x="2819" y="1492"/>
                    </a:cubicBezTo>
                    <a:close/>
                    <a:moveTo>
                      <a:pt x="2273" y="1599"/>
                    </a:moveTo>
                    <a:cubicBezTo>
                      <a:pt x="2276" y="1599"/>
                      <a:pt x="2281" y="1602"/>
                      <a:pt x="2286" y="1607"/>
                    </a:cubicBezTo>
                    <a:cubicBezTo>
                      <a:pt x="2286" y="1612"/>
                      <a:pt x="2283" y="1614"/>
                      <a:pt x="2281" y="1614"/>
                    </a:cubicBezTo>
                    <a:cubicBezTo>
                      <a:pt x="2277" y="1614"/>
                      <a:pt x="2271" y="1609"/>
                      <a:pt x="2266" y="1603"/>
                    </a:cubicBezTo>
                    <a:cubicBezTo>
                      <a:pt x="2267" y="1601"/>
                      <a:pt x="2270" y="1599"/>
                      <a:pt x="2273" y="1599"/>
                    </a:cubicBezTo>
                    <a:close/>
                    <a:moveTo>
                      <a:pt x="1568" y="1628"/>
                    </a:moveTo>
                    <a:lnTo>
                      <a:pt x="1568" y="1628"/>
                    </a:lnTo>
                    <a:cubicBezTo>
                      <a:pt x="1569" y="1629"/>
                      <a:pt x="1570" y="1630"/>
                      <a:pt x="1571" y="1630"/>
                    </a:cubicBezTo>
                    <a:cubicBezTo>
                      <a:pt x="1572" y="1630"/>
                      <a:pt x="1573" y="1629"/>
                      <a:pt x="1573" y="1629"/>
                    </a:cubicBezTo>
                    <a:lnTo>
                      <a:pt x="1573" y="1629"/>
                    </a:lnTo>
                    <a:lnTo>
                      <a:pt x="1568" y="1628"/>
                    </a:lnTo>
                    <a:close/>
                    <a:moveTo>
                      <a:pt x="2363" y="1651"/>
                    </a:moveTo>
                    <a:cubicBezTo>
                      <a:pt x="2363" y="1651"/>
                      <a:pt x="2364" y="1651"/>
                      <a:pt x="2364" y="1651"/>
                    </a:cubicBezTo>
                    <a:lnTo>
                      <a:pt x="2364" y="1651"/>
                    </a:lnTo>
                    <a:cubicBezTo>
                      <a:pt x="2364" y="1651"/>
                      <a:pt x="2363" y="1651"/>
                      <a:pt x="2363" y="1651"/>
                    </a:cubicBezTo>
                    <a:close/>
                    <a:moveTo>
                      <a:pt x="1698" y="1681"/>
                    </a:moveTo>
                    <a:cubicBezTo>
                      <a:pt x="1699" y="1683"/>
                      <a:pt x="1701" y="1685"/>
                      <a:pt x="1703" y="1685"/>
                    </a:cubicBezTo>
                    <a:lnTo>
                      <a:pt x="1703" y="1685"/>
                    </a:lnTo>
                    <a:cubicBezTo>
                      <a:pt x="1701" y="1683"/>
                      <a:pt x="1700" y="1682"/>
                      <a:pt x="1698" y="1681"/>
                    </a:cubicBezTo>
                    <a:close/>
                    <a:moveTo>
                      <a:pt x="198" y="1"/>
                    </a:moveTo>
                    <a:lnTo>
                      <a:pt x="198" y="1"/>
                    </a:lnTo>
                    <a:cubicBezTo>
                      <a:pt x="199" y="23"/>
                      <a:pt x="194" y="29"/>
                      <a:pt x="187" y="29"/>
                    </a:cubicBezTo>
                    <a:cubicBezTo>
                      <a:pt x="184" y="29"/>
                      <a:pt x="180" y="28"/>
                      <a:pt x="177" y="26"/>
                    </a:cubicBezTo>
                    <a:lnTo>
                      <a:pt x="177" y="26"/>
                    </a:lnTo>
                    <a:cubicBezTo>
                      <a:pt x="181" y="35"/>
                      <a:pt x="161" y="56"/>
                      <a:pt x="151" y="75"/>
                    </a:cubicBezTo>
                    <a:lnTo>
                      <a:pt x="130" y="5"/>
                    </a:lnTo>
                    <a:cubicBezTo>
                      <a:pt x="121" y="18"/>
                      <a:pt x="113" y="22"/>
                      <a:pt x="105" y="22"/>
                    </a:cubicBezTo>
                    <a:cubicBezTo>
                      <a:pt x="94" y="22"/>
                      <a:pt x="84" y="14"/>
                      <a:pt x="74" y="14"/>
                    </a:cubicBezTo>
                    <a:cubicBezTo>
                      <a:pt x="67" y="14"/>
                      <a:pt x="60" y="18"/>
                      <a:pt x="52" y="31"/>
                    </a:cubicBezTo>
                    <a:lnTo>
                      <a:pt x="70" y="31"/>
                    </a:lnTo>
                    <a:cubicBezTo>
                      <a:pt x="24" y="75"/>
                      <a:pt x="38" y="161"/>
                      <a:pt x="1" y="228"/>
                    </a:cubicBezTo>
                    <a:cubicBezTo>
                      <a:pt x="8" y="221"/>
                      <a:pt x="13" y="218"/>
                      <a:pt x="17" y="218"/>
                    </a:cubicBezTo>
                    <a:cubicBezTo>
                      <a:pt x="29" y="218"/>
                      <a:pt x="28" y="250"/>
                      <a:pt x="35" y="272"/>
                    </a:cubicBezTo>
                    <a:cubicBezTo>
                      <a:pt x="47" y="260"/>
                      <a:pt x="56" y="249"/>
                      <a:pt x="66" y="235"/>
                    </a:cubicBezTo>
                    <a:lnTo>
                      <a:pt x="61" y="232"/>
                    </a:lnTo>
                    <a:cubicBezTo>
                      <a:pt x="76" y="221"/>
                      <a:pt x="85" y="216"/>
                      <a:pt x="90" y="216"/>
                    </a:cubicBezTo>
                    <a:cubicBezTo>
                      <a:pt x="104" y="216"/>
                      <a:pt x="90" y="249"/>
                      <a:pt x="75" y="279"/>
                    </a:cubicBezTo>
                    <a:cubicBezTo>
                      <a:pt x="77" y="276"/>
                      <a:pt x="79" y="274"/>
                      <a:pt x="84" y="270"/>
                    </a:cubicBezTo>
                    <a:lnTo>
                      <a:pt x="84" y="270"/>
                    </a:lnTo>
                    <a:cubicBezTo>
                      <a:pt x="84" y="288"/>
                      <a:pt x="66" y="290"/>
                      <a:pt x="61" y="307"/>
                    </a:cubicBezTo>
                    <a:cubicBezTo>
                      <a:pt x="73" y="293"/>
                      <a:pt x="83" y="287"/>
                      <a:pt x="91" y="287"/>
                    </a:cubicBezTo>
                    <a:cubicBezTo>
                      <a:pt x="98" y="287"/>
                      <a:pt x="104" y="292"/>
                      <a:pt x="110" y="302"/>
                    </a:cubicBezTo>
                    <a:lnTo>
                      <a:pt x="103" y="309"/>
                    </a:lnTo>
                    <a:cubicBezTo>
                      <a:pt x="158" y="327"/>
                      <a:pt x="163" y="367"/>
                      <a:pt x="202" y="416"/>
                    </a:cubicBezTo>
                    <a:lnTo>
                      <a:pt x="221" y="381"/>
                    </a:lnTo>
                    <a:cubicBezTo>
                      <a:pt x="228" y="392"/>
                      <a:pt x="223" y="404"/>
                      <a:pt x="223" y="416"/>
                    </a:cubicBezTo>
                    <a:cubicBezTo>
                      <a:pt x="270" y="374"/>
                      <a:pt x="195" y="392"/>
                      <a:pt x="242" y="348"/>
                    </a:cubicBezTo>
                    <a:lnTo>
                      <a:pt x="242" y="348"/>
                    </a:lnTo>
                    <a:cubicBezTo>
                      <a:pt x="214" y="420"/>
                      <a:pt x="323" y="399"/>
                      <a:pt x="279" y="476"/>
                    </a:cubicBezTo>
                    <a:cubicBezTo>
                      <a:pt x="281" y="477"/>
                      <a:pt x="282" y="478"/>
                      <a:pt x="284" y="478"/>
                    </a:cubicBezTo>
                    <a:cubicBezTo>
                      <a:pt x="295" y="478"/>
                      <a:pt x="302" y="448"/>
                      <a:pt x="313" y="448"/>
                    </a:cubicBezTo>
                    <a:cubicBezTo>
                      <a:pt x="314" y="448"/>
                      <a:pt x="316" y="449"/>
                      <a:pt x="318" y="450"/>
                    </a:cubicBezTo>
                    <a:lnTo>
                      <a:pt x="307" y="471"/>
                    </a:lnTo>
                    <a:lnTo>
                      <a:pt x="307" y="471"/>
                    </a:lnTo>
                    <a:lnTo>
                      <a:pt x="330" y="450"/>
                    </a:lnTo>
                    <a:lnTo>
                      <a:pt x="330" y="450"/>
                    </a:lnTo>
                    <a:cubicBezTo>
                      <a:pt x="339" y="462"/>
                      <a:pt x="325" y="490"/>
                      <a:pt x="314" y="506"/>
                    </a:cubicBezTo>
                    <a:cubicBezTo>
                      <a:pt x="314" y="504"/>
                      <a:pt x="312" y="504"/>
                      <a:pt x="310" y="504"/>
                    </a:cubicBezTo>
                    <a:cubicBezTo>
                      <a:pt x="307" y="504"/>
                      <a:pt x="300" y="506"/>
                      <a:pt x="297" y="506"/>
                    </a:cubicBezTo>
                    <a:cubicBezTo>
                      <a:pt x="293" y="535"/>
                      <a:pt x="336" y="526"/>
                      <a:pt x="341" y="533"/>
                    </a:cubicBezTo>
                    <a:lnTo>
                      <a:pt x="341" y="533"/>
                    </a:lnTo>
                    <a:lnTo>
                      <a:pt x="334" y="511"/>
                    </a:lnTo>
                    <a:lnTo>
                      <a:pt x="334" y="511"/>
                    </a:lnTo>
                    <a:cubicBezTo>
                      <a:pt x="392" y="527"/>
                      <a:pt x="423" y="589"/>
                      <a:pt x="494" y="589"/>
                    </a:cubicBezTo>
                    <a:lnTo>
                      <a:pt x="506" y="576"/>
                    </a:lnTo>
                    <a:cubicBezTo>
                      <a:pt x="561" y="578"/>
                      <a:pt x="516" y="610"/>
                      <a:pt x="556" y="630"/>
                    </a:cubicBezTo>
                    <a:lnTo>
                      <a:pt x="556" y="630"/>
                    </a:lnTo>
                    <a:cubicBezTo>
                      <a:pt x="562" y="629"/>
                      <a:pt x="569" y="628"/>
                      <a:pt x="574" y="628"/>
                    </a:cubicBezTo>
                    <a:cubicBezTo>
                      <a:pt x="584" y="628"/>
                      <a:pt x="592" y="631"/>
                      <a:pt x="596" y="638"/>
                    </a:cubicBezTo>
                    <a:cubicBezTo>
                      <a:pt x="571" y="645"/>
                      <a:pt x="578" y="680"/>
                      <a:pt x="550" y="684"/>
                    </a:cubicBezTo>
                    <a:cubicBezTo>
                      <a:pt x="564" y="687"/>
                      <a:pt x="573" y="688"/>
                      <a:pt x="580" y="688"/>
                    </a:cubicBezTo>
                    <a:cubicBezTo>
                      <a:pt x="603" y="688"/>
                      <a:pt x="603" y="677"/>
                      <a:pt x="659" y="661"/>
                    </a:cubicBezTo>
                    <a:lnTo>
                      <a:pt x="659" y="661"/>
                    </a:lnTo>
                    <a:lnTo>
                      <a:pt x="640" y="684"/>
                    </a:lnTo>
                    <a:cubicBezTo>
                      <a:pt x="658" y="679"/>
                      <a:pt x="669" y="674"/>
                      <a:pt x="680" y="674"/>
                    </a:cubicBezTo>
                    <a:cubicBezTo>
                      <a:pt x="686" y="674"/>
                      <a:pt x="693" y="676"/>
                      <a:pt x="701" y="680"/>
                    </a:cubicBezTo>
                    <a:cubicBezTo>
                      <a:pt x="668" y="680"/>
                      <a:pt x="673" y="719"/>
                      <a:pt x="631" y="724"/>
                    </a:cubicBezTo>
                    <a:cubicBezTo>
                      <a:pt x="608" y="798"/>
                      <a:pt x="731" y="740"/>
                      <a:pt x="664" y="812"/>
                    </a:cubicBezTo>
                    <a:cubicBezTo>
                      <a:pt x="747" y="782"/>
                      <a:pt x="678" y="754"/>
                      <a:pt x="701" y="754"/>
                    </a:cubicBezTo>
                    <a:cubicBezTo>
                      <a:pt x="709" y="741"/>
                      <a:pt x="725" y="735"/>
                      <a:pt x="740" y="735"/>
                    </a:cubicBezTo>
                    <a:cubicBezTo>
                      <a:pt x="753" y="735"/>
                      <a:pt x="765" y="740"/>
                      <a:pt x="766" y="749"/>
                    </a:cubicBezTo>
                    <a:cubicBezTo>
                      <a:pt x="775" y="761"/>
                      <a:pt x="692" y="826"/>
                      <a:pt x="711" y="857"/>
                    </a:cubicBezTo>
                    <a:lnTo>
                      <a:pt x="711" y="857"/>
                    </a:lnTo>
                    <a:cubicBezTo>
                      <a:pt x="710" y="856"/>
                      <a:pt x="709" y="856"/>
                      <a:pt x="708" y="856"/>
                    </a:cubicBezTo>
                    <a:cubicBezTo>
                      <a:pt x="706" y="856"/>
                      <a:pt x="704" y="856"/>
                      <a:pt x="703" y="854"/>
                    </a:cubicBezTo>
                    <a:lnTo>
                      <a:pt x="703" y="854"/>
                    </a:lnTo>
                    <a:cubicBezTo>
                      <a:pt x="691" y="877"/>
                      <a:pt x="745" y="861"/>
                      <a:pt x="722" y="893"/>
                    </a:cubicBezTo>
                    <a:cubicBezTo>
                      <a:pt x="732" y="890"/>
                      <a:pt x="738" y="889"/>
                      <a:pt x="742" y="889"/>
                    </a:cubicBezTo>
                    <a:cubicBezTo>
                      <a:pt x="753" y="889"/>
                      <a:pt x="751" y="896"/>
                      <a:pt x="759" y="896"/>
                    </a:cubicBezTo>
                    <a:cubicBezTo>
                      <a:pt x="764" y="896"/>
                      <a:pt x="772" y="893"/>
                      <a:pt x="791" y="884"/>
                    </a:cubicBezTo>
                    <a:lnTo>
                      <a:pt x="759" y="861"/>
                    </a:lnTo>
                    <a:lnTo>
                      <a:pt x="759" y="861"/>
                    </a:lnTo>
                    <a:cubicBezTo>
                      <a:pt x="764" y="863"/>
                      <a:pt x="772" y="863"/>
                      <a:pt x="781" y="863"/>
                    </a:cubicBezTo>
                    <a:cubicBezTo>
                      <a:pt x="789" y="863"/>
                      <a:pt x="798" y="863"/>
                      <a:pt x="807" y="863"/>
                    </a:cubicBezTo>
                    <a:cubicBezTo>
                      <a:pt x="832" y="863"/>
                      <a:pt x="854" y="866"/>
                      <a:pt x="845" y="893"/>
                    </a:cubicBezTo>
                    <a:cubicBezTo>
                      <a:pt x="831" y="898"/>
                      <a:pt x="814" y="898"/>
                      <a:pt x="800" y="898"/>
                    </a:cubicBezTo>
                    <a:cubicBezTo>
                      <a:pt x="789" y="916"/>
                      <a:pt x="821" y="905"/>
                      <a:pt x="810" y="926"/>
                    </a:cubicBezTo>
                    <a:cubicBezTo>
                      <a:pt x="798" y="931"/>
                      <a:pt x="789" y="933"/>
                      <a:pt x="782" y="933"/>
                    </a:cubicBezTo>
                    <a:cubicBezTo>
                      <a:pt x="758" y="933"/>
                      <a:pt x="763" y="904"/>
                      <a:pt x="728" y="904"/>
                    </a:cubicBezTo>
                    <a:cubicBezTo>
                      <a:pt x="726" y="904"/>
                      <a:pt x="723" y="904"/>
                      <a:pt x="719" y="905"/>
                    </a:cubicBezTo>
                    <a:cubicBezTo>
                      <a:pt x="701" y="926"/>
                      <a:pt x="781" y="914"/>
                      <a:pt x="713" y="939"/>
                    </a:cubicBezTo>
                    <a:lnTo>
                      <a:pt x="713" y="939"/>
                    </a:lnTo>
                    <a:cubicBezTo>
                      <a:pt x="730" y="933"/>
                      <a:pt x="740" y="931"/>
                      <a:pt x="747" y="931"/>
                    </a:cubicBezTo>
                    <a:cubicBezTo>
                      <a:pt x="758" y="931"/>
                      <a:pt x="760" y="937"/>
                      <a:pt x="761" y="944"/>
                    </a:cubicBezTo>
                    <a:cubicBezTo>
                      <a:pt x="761" y="954"/>
                      <a:pt x="763" y="970"/>
                      <a:pt x="790" y="970"/>
                    </a:cubicBezTo>
                    <a:cubicBezTo>
                      <a:pt x="793" y="970"/>
                      <a:pt x="796" y="970"/>
                      <a:pt x="800" y="970"/>
                    </a:cubicBezTo>
                    <a:lnTo>
                      <a:pt x="800" y="970"/>
                    </a:lnTo>
                    <a:lnTo>
                      <a:pt x="766" y="988"/>
                    </a:lnTo>
                    <a:cubicBezTo>
                      <a:pt x="775" y="988"/>
                      <a:pt x="796" y="988"/>
                      <a:pt x="800" y="995"/>
                    </a:cubicBezTo>
                    <a:lnTo>
                      <a:pt x="747" y="1009"/>
                    </a:lnTo>
                    <a:cubicBezTo>
                      <a:pt x="748" y="1009"/>
                      <a:pt x="749" y="1009"/>
                      <a:pt x="750" y="1009"/>
                    </a:cubicBezTo>
                    <a:cubicBezTo>
                      <a:pt x="796" y="1009"/>
                      <a:pt x="743" y="1067"/>
                      <a:pt x="777" y="1074"/>
                    </a:cubicBezTo>
                    <a:cubicBezTo>
                      <a:pt x="745" y="1035"/>
                      <a:pt x="810" y="1041"/>
                      <a:pt x="821" y="1009"/>
                    </a:cubicBezTo>
                    <a:lnTo>
                      <a:pt x="821" y="1009"/>
                    </a:lnTo>
                    <a:cubicBezTo>
                      <a:pt x="898" y="1027"/>
                      <a:pt x="763" y="1089"/>
                      <a:pt x="810" y="1133"/>
                    </a:cubicBezTo>
                    <a:lnTo>
                      <a:pt x="810" y="1133"/>
                    </a:lnTo>
                    <a:cubicBezTo>
                      <a:pt x="806" y="1124"/>
                      <a:pt x="816" y="1097"/>
                      <a:pt x="835" y="1097"/>
                    </a:cubicBezTo>
                    <a:cubicBezTo>
                      <a:pt x="838" y="1116"/>
                      <a:pt x="833" y="1137"/>
                      <a:pt x="824" y="1153"/>
                    </a:cubicBezTo>
                    <a:cubicBezTo>
                      <a:pt x="831" y="1159"/>
                      <a:pt x="837" y="1161"/>
                      <a:pt x="841" y="1161"/>
                    </a:cubicBezTo>
                    <a:cubicBezTo>
                      <a:pt x="859" y="1161"/>
                      <a:pt x="860" y="1123"/>
                      <a:pt x="884" y="1123"/>
                    </a:cubicBezTo>
                    <a:cubicBezTo>
                      <a:pt x="873" y="1139"/>
                      <a:pt x="875" y="1143"/>
                      <a:pt x="883" y="1143"/>
                    </a:cubicBezTo>
                    <a:cubicBezTo>
                      <a:pt x="895" y="1143"/>
                      <a:pt x="918" y="1134"/>
                      <a:pt x="934" y="1134"/>
                    </a:cubicBezTo>
                    <a:cubicBezTo>
                      <a:pt x="936" y="1134"/>
                      <a:pt x="938" y="1134"/>
                      <a:pt x="940" y="1134"/>
                    </a:cubicBezTo>
                    <a:lnTo>
                      <a:pt x="907" y="1157"/>
                    </a:lnTo>
                    <a:cubicBezTo>
                      <a:pt x="910" y="1171"/>
                      <a:pt x="917" y="1176"/>
                      <a:pt x="924" y="1176"/>
                    </a:cubicBezTo>
                    <a:cubicBezTo>
                      <a:pt x="940" y="1176"/>
                      <a:pt x="963" y="1153"/>
                      <a:pt x="976" y="1153"/>
                    </a:cubicBezTo>
                    <a:cubicBezTo>
                      <a:pt x="982" y="1153"/>
                      <a:pt x="987" y="1157"/>
                      <a:pt x="988" y="1169"/>
                    </a:cubicBezTo>
                    <a:lnTo>
                      <a:pt x="930" y="1190"/>
                    </a:lnTo>
                    <a:lnTo>
                      <a:pt x="958" y="1199"/>
                    </a:lnTo>
                    <a:lnTo>
                      <a:pt x="921" y="1225"/>
                    </a:lnTo>
                    <a:cubicBezTo>
                      <a:pt x="965" y="1225"/>
                      <a:pt x="965" y="1234"/>
                      <a:pt x="974" y="1262"/>
                    </a:cubicBezTo>
                    <a:cubicBezTo>
                      <a:pt x="987" y="1244"/>
                      <a:pt x="1014" y="1227"/>
                      <a:pt x="1032" y="1227"/>
                    </a:cubicBezTo>
                    <a:cubicBezTo>
                      <a:pt x="1038" y="1227"/>
                      <a:pt x="1043" y="1228"/>
                      <a:pt x="1046" y="1232"/>
                    </a:cubicBezTo>
                    <a:cubicBezTo>
                      <a:pt x="1042" y="1257"/>
                      <a:pt x="1014" y="1250"/>
                      <a:pt x="1042" y="1269"/>
                    </a:cubicBezTo>
                    <a:cubicBezTo>
                      <a:pt x="1029" y="1276"/>
                      <a:pt x="1014" y="1284"/>
                      <a:pt x="1006" y="1284"/>
                    </a:cubicBezTo>
                    <a:cubicBezTo>
                      <a:pt x="999" y="1284"/>
                      <a:pt x="997" y="1279"/>
                      <a:pt x="1004" y="1262"/>
                    </a:cubicBezTo>
                    <a:lnTo>
                      <a:pt x="1004" y="1262"/>
                    </a:lnTo>
                    <a:cubicBezTo>
                      <a:pt x="995" y="1271"/>
                      <a:pt x="981" y="1273"/>
                      <a:pt x="972" y="1283"/>
                    </a:cubicBezTo>
                    <a:cubicBezTo>
                      <a:pt x="963" y="1313"/>
                      <a:pt x="1000" y="1317"/>
                      <a:pt x="1009" y="1324"/>
                    </a:cubicBezTo>
                    <a:cubicBezTo>
                      <a:pt x="1004" y="1320"/>
                      <a:pt x="1004" y="1315"/>
                      <a:pt x="1004" y="1308"/>
                    </a:cubicBezTo>
                    <a:lnTo>
                      <a:pt x="1042" y="1306"/>
                    </a:lnTo>
                    <a:lnTo>
                      <a:pt x="1079" y="1301"/>
                    </a:lnTo>
                    <a:lnTo>
                      <a:pt x="1079" y="1301"/>
                    </a:lnTo>
                    <a:cubicBezTo>
                      <a:pt x="1074" y="1317"/>
                      <a:pt x="1062" y="1322"/>
                      <a:pt x="1051" y="1327"/>
                    </a:cubicBezTo>
                    <a:cubicBezTo>
                      <a:pt x="1052" y="1327"/>
                      <a:pt x="1054" y="1327"/>
                      <a:pt x="1056" y="1327"/>
                    </a:cubicBezTo>
                    <a:cubicBezTo>
                      <a:pt x="1063" y="1327"/>
                      <a:pt x="1072" y="1325"/>
                      <a:pt x="1081" y="1325"/>
                    </a:cubicBezTo>
                    <a:cubicBezTo>
                      <a:pt x="1085" y="1325"/>
                      <a:pt x="1089" y="1325"/>
                      <a:pt x="1093" y="1327"/>
                    </a:cubicBezTo>
                    <a:cubicBezTo>
                      <a:pt x="1069" y="1346"/>
                      <a:pt x="1048" y="1368"/>
                      <a:pt x="1025" y="1369"/>
                    </a:cubicBezTo>
                    <a:lnTo>
                      <a:pt x="1025" y="1369"/>
                    </a:lnTo>
                    <a:lnTo>
                      <a:pt x="1018" y="1368"/>
                    </a:lnTo>
                    <a:lnTo>
                      <a:pt x="1018" y="1368"/>
                    </a:lnTo>
                    <a:cubicBezTo>
                      <a:pt x="1020" y="1369"/>
                      <a:pt x="1022" y="1369"/>
                      <a:pt x="1024" y="1369"/>
                    </a:cubicBezTo>
                    <a:cubicBezTo>
                      <a:pt x="1025" y="1369"/>
                      <a:pt x="1025" y="1369"/>
                      <a:pt x="1025" y="1369"/>
                    </a:cubicBezTo>
                    <a:lnTo>
                      <a:pt x="1025" y="1369"/>
                    </a:lnTo>
                    <a:lnTo>
                      <a:pt x="1079" y="1373"/>
                    </a:lnTo>
                    <a:cubicBezTo>
                      <a:pt x="1072" y="1385"/>
                      <a:pt x="1072" y="1417"/>
                      <a:pt x="1058" y="1422"/>
                    </a:cubicBezTo>
                    <a:cubicBezTo>
                      <a:pt x="1061" y="1433"/>
                      <a:pt x="1074" y="1435"/>
                      <a:pt x="1089" y="1435"/>
                    </a:cubicBezTo>
                    <a:cubicBezTo>
                      <a:pt x="1099" y="1435"/>
                      <a:pt x="1110" y="1434"/>
                      <a:pt x="1120" y="1434"/>
                    </a:cubicBezTo>
                    <a:cubicBezTo>
                      <a:pt x="1139" y="1434"/>
                      <a:pt x="1155" y="1437"/>
                      <a:pt x="1160" y="1452"/>
                    </a:cubicBezTo>
                    <a:cubicBezTo>
                      <a:pt x="1167" y="1447"/>
                      <a:pt x="1174" y="1447"/>
                      <a:pt x="1181" y="1447"/>
                    </a:cubicBezTo>
                    <a:cubicBezTo>
                      <a:pt x="1199" y="1468"/>
                      <a:pt x="1199" y="1507"/>
                      <a:pt x="1244" y="1507"/>
                    </a:cubicBezTo>
                    <a:cubicBezTo>
                      <a:pt x="1249" y="1507"/>
                      <a:pt x="1255" y="1506"/>
                      <a:pt x="1262" y="1505"/>
                    </a:cubicBezTo>
                    <a:lnTo>
                      <a:pt x="1262" y="1505"/>
                    </a:lnTo>
                    <a:lnTo>
                      <a:pt x="1250" y="1563"/>
                    </a:lnTo>
                    <a:cubicBezTo>
                      <a:pt x="1251" y="1563"/>
                      <a:pt x="1252" y="1563"/>
                      <a:pt x="1253" y="1563"/>
                    </a:cubicBezTo>
                    <a:cubicBezTo>
                      <a:pt x="1280" y="1563"/>
                      <a:pt x="1267" y="1495"/>
                      <a:pt x="1313" y="1495"/>
                    </a:cubicBezTo>
                    <a:cubicBezTo>
                      <a:pt x="1315" y="1495"/>
                      <a:pt x="1317" y="1496"/>
                      <a:pt x="1320" y="1496"/>
                    </a:cubicBezTo>
                    <a:cubicBezTo>
                      <a:pt x="1359" y="1498"/>
                      <a:pt x="1304" y="1545"/>
                      <a:pt x="1306" y="1563"/>
                    </a:cubicBezTo>
                    <a:cubicBezTo>
                      <a:pt x="1325" y="1555"/>
                      <a:pt x="1353" y="1538"/>
                      <a:pt x="1374" y="1538"/>
                    </a:cubicBezTo>
                    <a:cubicBezTo>
                      <a:pt x="1388" y="1538"/>
                      <a:pt x="1398" y="1545"/>
                      <a:pt x="1401" y="1568"/>
                    </a:cubicBezTo>
                    <a:cubicBezTo>
                      <a:pt x="1398" y="1568"/>
                      <a:pt x="1396" y="1569"/>
                      <a:pt x="1394" y="1569"/>
                    </a:cubicBezTo>
                    <a:cubicBezTo>
                      <a:pt x="1384" y="1569"/>
                      <a:pt x="1380" y="1560"/>
                      <a:pt x="1371" y="1558"/>
                    </a:cubicBezTo>
                    <a:lnTo>
                      <a:pt x="1371" y="1558"/>
                    </a:lnTo>
                    <a:lnTo>
                      <a:pt x="1378" y="1598"/>
                    </a:lnTo>
                    <a:cubicBezTo>
                      <a:pt x="1322" y="1628"/>
                      <a:pt x="1310" y="1600"/>
                      <a:pt x="1308" y="1651"/>
                    </a:cubicBezTo>
                    <a:cubicBezTo>
                      <a:pt x="1326" y="1623"/>
                      <a:pt x="1342" y="1615"/>
                      <a:pt x="1357" y="1615"/>
                    </a:cubicBezTo>
                    <a:cubicBezTo>
                      <a:pt x="1376" y="1615"/>
                      <a:pt x="1394" y="1628"/>
                      <a:pt x="1413" y="1628"/>
                    </a:cubicBezTo>
                    <a:cubicBezTo>
                      <a:pt x="1428" y="1628"/>
                      <a:pt x="1444" y="1620"/>
                      <a:pt x="1461" y="1591"/>
                    </a:cubicBezTo>
                    <a:lnTo>
                      <a:pt x="1463" y="1619"/>
                    </a:lnTo>
                    <a:cubicBezTo>
                      <a:pt x="1463" y="1618"/>
                      <a:pt x="1462" y="1617"/>
                      <a:pt x="1461" y="1617"/>
                    </a:cubicBezTo>
                    <a:cubicBezTo>
                      <a:pt x="1459" y="1617"/>
                      <a:pt x="1457" y="1619"/>
                      <a:pt x="1455" y="1619"/>
                    </a:cubicBezTo>
                    <a:cubicBezTo>
                      <a:pt x="1455" y="1619"/>
                      <a:pt x="1455" y="1619"/>
                      <a:pt x="1454" y="1619"/>
                    </a:cubicBezTo>
                    <a:lnTo>
                      <a:pt x="1454" y="1619"/>
                    </a:lnTo>
                    <a:cubicBezTo>
                      <a:pt x="1455" y="1630"/>
                      <a:pt x="1458" y="1635"/>
                      <a:pt x="1462" y="1635"/>
                    </a:cubicBezTo>
                    <a:cubicBezTo>
                      <a:pt x="1477" y="1635"/>
                      <a:pt x="1507" y="1581"/>
                      <a:pt x="1530" y="1581"/>
                    </a:cubicBezTo>
                    <a:cubicBezTo>
                      <a:pt x="1533" y="1581"/>
                      <a:pt x="1537" y="1583"/>
                      <a:pt x="1540" y="1586"/>
                    </a:cubicBezTo>
                    <a:cubicBezTo>
                      <a:pt x="1549" y="1598"/>
                      <a:pt x="1552" y="1616"/>
                      <a:pt x="1538" y="1626"/>
                    </a:cubicBezTo>
                    <a:lnTo>
                      <a:pt x="1577" y="1612"/>
                    </a:lnTo>
                    <a:lnTo>
                      <a:pt x="1577" y="1612"/>
                    </a:lnTo>
                    <a:cubicBezTo>
                      <a:pt x="1582" y="1615"/>
                      <a:pt x="1578" y="1626"/>
                      <a:pt x="1573" y="1629"/>
                    </a:cubicBezTo>
                    <a:lnTo>
                      <a:pt x="1573" y="1629"/>
                    </a:lnTo>
                    <a:lnTo>
                      <a:pt x="1616" y="1637"/>
                    </a:lnTo>
                    <a:lnTo>
                      <a:pt x="1616" y="1640"/>
                    </a:lnTo>
                    <a:cubicBezTo>
                      <a:pt x="1630" y="1628"/>
                      <a:pt x="1656" y="1609"/>
                      <a:pt x="1667" y="1600"/>
                    </a:cubicBezTo>
                    <a:lnTo>
                      <a:pt x="1667" y="1600"/>
                    </a:lnTo>
                    <a:cubicBezTo>
                      <a:pt x="1677" y="1619"/>
                      <a:pt x="1658" y="1609"/>
                      <a:pt x="1656" y="1623"/>
                    </a:cubicBezTo>
                    <a:cubicBezTo>
                      <a:pt x="1670" y="1619"/>
                      <a:pt x="1681" y="1612"/>
                      <a:pt x="1693" y="1605"/>
                    </a:cubicBezTo>
                    <a:lnTo>
                      <a:pt x="1693" y="1605"/>
                    </a:lnTo>
                    <a:cubicBezTo>
                      <a:pt x="1693" y="1629"/>
                      <a:pt x="1676" y="1647"/>
                      <a:pt x="1658" y="1647"/>
                    </a:cubicBezTo>
                    <a:cubicBezTo>
                      <a:pt x="1653" y="1647"/>
                      <a:pt x="1649" y="1646"/>
                      <a:pt x="1644" y="1644"/>
                    </a:cubicBezTo>
                    <a:lnTo>
                      <a:pt x="1644" y="1644"/>
                    </a:lnTo>
                    <a:cubicBezTo>
                      <a:pt x="1643" y="1681"/>
                      <a:pt x="1646" y="1692"/>
                      <a:pt x="1652" y="1692"/>
                    </a:cubicBezTo>
                    <a:cubicBezTo>
                      <a:pt x="1660" y="1692"/>
                      <a:pt x="1672" y="1676"/>
                      <a:pt x="1686" y="1676"/>
                    </a:cubicBezTo>
                    <a:cubicBezTo>
                      <a:pt x="1690" y="1676"/>
                      <a:pt x="1694" y="1677"/>
                      <a:pt x="1698" y="1681"/>
                    </a:cubicBezTo>
                    <a:lnTo>
                      <a:pt x="1698" y="1681"/>
                    </a:lnTo>
                    <a:cubicBezTo>
                      <a:pt x="1698" y="1679"/>
                      <a:pt x="1698" y="1677"/>
                      <a:pt x="1698" y="1674"/>
                    </a:cubicBezTo>
                    <a:cubicBezTo>
                      <a:pt x="1707" y="1658"/>
                      <a:pt x="1713" y="1652"/>
                      <a:pt x="1717" y="1652"/>
                    </a:cubicBezTo>
                    <a:cubicBezTo>
                      <a:pt x="1722" y="1652"/>
                      <a:pt x="1724" y="1663"/>
                      <a:pt x="1728" y="1672"/>
                    </a:cubicBezTo>
                    <a:cubicBezTo>
                      <a:pt x="1722" y="1675"/>
                      <a:pt x="1711" y="1685"/>
                      <a:pt x="1704" y="1685"/>
                    </a:cubicBezTo>
                    <a:cubicBezTo>
                      <a:pt x="1703" y="1685"/>
                      <a:pt x="1703" y="1685"/>
                      <a:pt x="1703" y="1685"/>
                    </a:cubicBezTo>
                    <a:lnTo>
                      <a:pt x="1703" y="1685"/>
                    </a:lnTo>
                    <a:cubicBezTo>
                      <a:pt x="1706" y="1689"/>
                      <a:pt x="1709" y="1694"/>
                      <a:pt x="1712" y="1700"/>
                    </a:cubicBezTo>
                    <a:lnTo>
                      <a:pt x="1681" y="1707"/>
                    </a:lnTo>
                    <a:cubicBezTo>
                      <a:pt x="1679" y="1769"/>
                      <a:pt x="1705" y="1756"/>
                      <a:pt x="1725" y="1800"/>
                    </a:cubicBezTo>
                    <a:cubicBezTo>
                      <a:pt x="1723" y="1776"/>
                      <a:pt x="1693" y="1691"/>
                      <a:pt x="1730" y="1672"/>
                    </a:cubicBezTo>
                    <a:cubicBezTo>
                      <a:pt x="1733" y="1677"/>
                      <a:pt x="1737" y="1682"/>
                      <a:pt x="1744" y="1682"/>
                    </a:cubicBezTo>
                    <a:cubicBezTo>
                      <a:pt x="1749" y="1682"/>
                      <a:pt x="1756" y="1679"/>
                      <a:pt x="1765" y="1672"/>
                    </a:cubicBezTo>
                    <a:lnTo>
                      <a:pt x="1765" y="1672"/>
                    </a:lnTo>
                    <a:cubicBezTo>
                      <a:pt x="1756" y="1709"/>
                      <a:pt x="1774" y="1705"/>
                      <a:pt x="1795" y="1707"/>
                    </a:cubicBezTo>
                    <a:lnTo>
                      <a:pt x="1781" y="1756"/>
                    </a:lnTo>
                    <a:cubicBezTo>
                      <a:pt x="1807" y="1746"/>
                      <a:pt x="1811" y="1721"/>
                      <a:pt x="1827" y="1700"/>
                    </a:cubicBezTo>
                    <a:cubicBezTo>
                      <a:pt x="1851" y="1709"/>
                      <a:pt x="1846" y="1749"/>
                      <a:pt x="1846" y="1783"/>
                    </a:cubicBezTo>
                    <a:cubicBezTo>
                      <a:pt x="1849" y="1784"/>
                      <a:pt x="1852" y="1785"/>
                      <a:pt x="1854" y="1785"/>
                    </a:cubicBezTo>
                    <a:cubicBezTo>
                      <a:pt x="1878" y="1785"/>
                      <a:pt x="1836" y="1716"/>
                      <a:pt x="1878" y="1714"/>
                    </a:cubicBezTo>
                    <a:cubicBezTo>
                      <a:pt x="1888" y="1722"/>
                      <a:pt x="1898" y="1725"/>
                      <a:pt x="1908" y="1725"/>
                    </a:cubicBezTo>
                    <a:cubicBezTo>
                      <a:pt x="1927" y="1725"/>
                      <a:pt x="1948" y="1711"/>
                      <a:pt x="1976" y="1693"/>
                    </a:cubicBezTo>
                    <a:lnTo>
                      <a:pt x="1976" y="1693"/>
                    </a:lnTo>
                    <a:cubicBezTo>
                      <a:pt x="1997" y="1711"/>
                      <a:pt x="1969" y="1723"/>
                      <a:pt x="1976" y="1739"/>
                    </a:cubicBezTo>
                    <a:lnTo>
                      <a:pt x="1999" y="1700"/>
                    </a:lnTo>
                    <a:cubicBezTo>
                      <a:pt x="2004" y="1702"/>
                      <a:pt x="2001" y="1714"/>
                      <a:pt x="1999" y="1721"/>
                    </a:cubicBezTo>
                    <a:cubicBezTo>
                      <a:pt x="2018" y="1705"/>
                      <a:pt x="2004" y="1670"/>
                      <a:pt x="2029" y="1656"/>
                    </a:cubicBezTo>
                    <a:cubicBezTo>
                      <a:pt x="2031" y="1646"/>
                      <a:pt x="2033" y="1642"/>
                      <a:pt x="2037" y="1642"/>
                    </a:cubicBezTo>
                    <a:cubicBezTo>
                      <a:pt x="2049" y="1642"/>
                      <a:pt x="2072" y="1692"/>
                      <a:pt x="2094" y="1692"/>
                    </a:cubicBezTo>
                    <a:cubicBezTo>
                      <a:pt x="2100" y="1692"/>
                      <a:pt x="2107" y="1687"/>
                      <a:pt x="2113" y="1674"/>
                    </a:cubicBezTo>
                    <a:lnTo>
                      <a:pt x="2113" y="1674"/>
                    </a:lnTo>
                    <a:cubicBezTo>
                      <a:pt x="2122" y="1688"/>
                      <a:pt x="2110" y="1707"/>
                      <a:pt x="2113" y="1725"/>
                    </a:cubicBezTo>
                    <a:cubicBezTo>
                      <a:pt x="2143" y="1702"/>
                      <a:pt x="2166" y="1670"/>
                      <a:pt x="2180" y="1635"/>
                    </a:cubicBezTo>
                    <a:lnTo>
                      <a:pt x="2215" y="1665"/>
                    </a:lnTo>
                    <a:cubicBezTo>
                      <a:pt x="2187" y="1630"/>
                      <a:pt x="2210" y="1582"/>
                      <a:pt x="2226" y="1542"/>
                    </a:cubicBezTo>
                    <a:cubicBezTo>
                      <a:pt x="2217" y="1526"/>
                      <a:pt x="2210" y="1510"/>
                      <a:pt x="2205" y="1503"/>
                    </a:cubicBezTo>
                    <a:lnTo>
                      <a:pt x="2233" y="1473"/>
                    </a:lnTo>
                    <a:cubicBezTo>
                      <a:pt x="2238" y="1487"/>
                      <a:pt x="2240" y="1503"/>
                      <a:pt x="2235" y="1519"/>
                    </a:cubicBezTo>
                    <a:cubicBezTo>
                      <a:pt x="2238" y="1514"/>
                      <a:pt x="2240" y="1510"/>
                      <a:pt x="2240" y="1507"/>
                    </a:cubicBezTo>
                    <a:cubicBezTo>
                      <a:pt x="2254" y="1528"/>
                      <a:pt x="2256" y="1556"/>
                      <a:pt x="2249" y="1582"/>
                    </a:cubicBezTo>
                    <a:lnTo>
                      <a:pt x="2231" y="1554"/>
                    </a:lnTo>
                    <a:cubicBezTo>
                      <a:pt x="2226" y="1584"/>
                      <a:pt x="2226" y="1616"/>
                      <a:pt x="2228" y="1649"/>
                    </a:cubicBezTo>
                    <a:cubicBezTo>
                      <a:pt x="2231" y="1642"/>
                      <a:pt x="2235" y="1637"/>
                      <a:pt x="2240" y="1635"/>
                    </a:cubicBezTo>
                    <a:lnTo>
                      <a:pt x="2240" y="1635"/>
                    </a:lnTo>
                    <a:cubicBezTo>
                      <a:pt x="2238" y="1642"/>
                      <a:pt x="2238" y="1649"/>
                      <a:pt x="2240" y="1656"/>
                    </a:cubicBezTo>
                    <a:cubicBezTo>
                      <a:pt x="2240" y="1657"/>
                      <a:pt x="2241" y="1657"/>
                      <a:pt x="2241" y="1657"/>
                    </a:cubicBezTo>
                    <a:cubicBezTo>
                      <a:pt x="2243" y="1657"/>
                      <a:pt x="2245" y="1647"/>
                      <a:pt x="2249" y="1635"/>
                    </a:cubicBezTo>
                    <a:lnTo>
                      <a:pt x="2266" y="1691"/>
                    </a:lnTo>
                    <a:lnTo>
                      <a:pt x="2266" y="1667"/>
                    </a:lnTo>
                    <a:lnTo>
                      <a:pt x="2324" y="1693"/>
                    </a:lnTo>
                    <a:cubicBezTo>
                      <a:pt x="2349" y="1630"/>
                      <a:pt x="2358" y="1545"/>
                      <a:pt x="2402" y="1507"/>
                    </a:cubicBezTo>
                    <a:cubicBezTo>
                      <a:pt x="2402" y="1552"/>
                      <a:pt x="2419" y="1575"/>
                      <a:pt x="2432" y="1621"/>
                    </a:cubicBezTo>
                    <a:cubicBezTo>
                      <a:pt x="2426" y="1610"/>
                      <a:pt x="2420" y="1606"/>
                      <a:pt x="2415" y="1606"/>
                    </a:cubicBezTo>
                    <a:cubicBezTo>
                      <a:pt x="2398" y="1606"/>
                      <a:pt x="2388" y="1651"/>
                      <a:pt x="2364" y="1651"/>
                    </a:cubicBezTo>
                    <a:cubicBezTo>
                      <a:pt x="2364" y="1651"/>
                      <a:pt x="2364" y="1651"/>
                      <a:pt x="2364" y="1651"/>
                    </a:cubicBezTo>
                    <a:lnTo>
                      <a:pt x="2364" y="1651"/>
                    </a:lnTo>
                    <a:cubicBezTo>
                      <a:pt x="2379" y="1652"/>
                      <a:pt x="2381" y="1677"/>
                      <a:pt x="2379" y="1684"/>
                    </a:cubicBezTo>
                    <a:lnTo>
                      <a:pt x="2400" y="1656"/>
                    </a:lnTo>
                    <a:lnTo>
                      <a:pt x="2421" y="1626"/>
                    </a:lnTo>
                    <a:cubicBezTo>
                      <a:pt x="2430" y="1665"/>
                      <a:pt x="2439" y="1654"/>
                      <a:pt x="2458" y="1665"/>
                    </a:cubicBezTo>
                    <a:cubicBezTo>
                      <a:pt x="2423" y="1591"/>
                      <a:pt x="2481" y="1603"/>
                      <a:pt x="2493" y="1575"/>
                    </a:cubicBezTo>
                    <a:lnTo>
                      <a:pt x="2493" y="1575"/>
                    </a:lnTo>
                    <a:cubicBezTo>
                      <a:pt x="2502" y="1598"/>
                      <a:pt x="2507" y="1626"/>
                      <a:pt x="2479" y="1628"/>
                    </a:cubicBezTo>
                    <a:cubicBezTo>
                      <a:pt x="2486" y="1635"/>
                      <a:pt x="2491" y="1638"/>
                      <a:pt x="2495" y="1638"/>
                    </a:cubicBezTo>
                    <a:cubicBezTo>
                      <a:pt x="2514" y="1638"/>
                      <a:pt x="2496" y="1561"/>
                      <a:pt x="2515" y="1561"/>
                    </a:cubicBezTo>
                    <a:cubicBezTo>
                      <a:pt x="2518" y="1561"/>
                      <a:pt x="2522" y="1563"/>
                      <a:pt x="2528" y="1568"/>
                    </a:cubicBezTo>
                    <a:cubicBezTo>
                      <a:pt x="2521" y="1570"/>
                      <a:pt x="2516" y="1568"/>
                      <a:pt x="2518" y="1582"/>
                    </a:cubicBezTo>
                    <a:cubicBezTo>
                      <a:pt x="2523" y="1569"/>
                      <a:pt x="2533" y="1564"/>
                      <a:pt x="2543" y="1564"/>
                    </a:cubicBezTo>
                    <a:cubicBezTo>
                      <a:pt x="2554" y="1564"/>
                      <a:pt x="2565" y="1571"/>
                      <a:pt x="2567" y="1584"/>
                    </a:cubicBezTo>
                    <a:lnTo>
                      <a:pt x="2560" y="1586"/>
                    </a:lnTo>
                    <a:cubicBezTo>
                      <a:pt x="2604" y="1582"/>
                      <a:pt x="2681" y="1538"/>
                      <a:pt x="2655" y="1475"/>
                    </a:cubicBezTo>
                    <a:lnTo>
                      <a:pt x="2655" y="1475"/>
                    </a:lnTo>
                    <a:cubicBezTo>
                      <a:pt x="2660" y="1482"/>
                      <a:pt x="2687" y="1549"/>
                      <a:pt x="2692" y="1561"/>
                    </a:cubicBezTo>
                    <a:cubicBezTo>
                      <a:pt x="2692" y="1561"/>
                      <a:pt x="2683" y="1503"/>
                      <a:pt x="2671" y="1445"/>
                    </a:cubicBezTo>
                    <a:cubicBezTo>
                      <a:pt x="2657" y="1387"/>
                      <a:pt x="2643" y="1329"/>
                      <a:pt x="2643" y="1329"/>
                    </a:cubicBezTo>
                    <a:lnTo>
                      <a:pt x="2643" y="1329"/>
                    </a:lnTo>
                    <a:cubicBezTo>
                      <a:pt x="2667" y="1385"/>
                      <a:pt x="2762" y="1494"/>
                      <a:pt x="2748" y="1538"/>
                    </a:cubicBezTo>
                    <a:cubicBezTo>
                      <a:pt x="2751" y="1538"/>
                      <a:pt x="2755" y="1539"/>
                      <a:pt x="2758" y="1539"/>
                    </a:cubicBezTo>
                    <a:cubicBezTo>
                      <a:pt x="2768" y="1539"/>
                      <a:pt x="2778" y="1535"/>
                      <a:pt x="2785" y="1514"/>
                    </a:cubicBezTo>
                    <a:cubicBezTo>
                      <a:pt x="2773" y="1510"/>
                      <a:pt x="2727" y="1450"/>
                      <a:pt x="2732" y="1440"/>
                    </a:cubicBezTo>
                    <a:lnTo>
                      <a:pt x="2732" y="1440"/>
                    </a:lnTo>
                    <a:cubicBezTo>
                      <a:pt x="2786" y="1483"/>
                      <a:pt x="2765" y="1464"/>
                      <a:pt x="2819" y="1492"/>
                    </a:cubicBezTo>
                    <a:lnTo>
                      <a:pt x="2819" y="1492"/>
                    </a:lnTo>
                    <a:cubicBezTo>
                      <a:pt x="2801" y="1479"/>
                      <a:pt x="2765" y="1405"/>
                      <a:pt x="2780" y="1401"/>
                    </a:cubicBezTo>
                    <a:lnTo>
                      <a:pt x="2780" y="1401"/>
                    </a:lnTo>
                    <a:cubicBezTo>
                      <a:pt x="2799" y="1429"/>
                      <a:pt x="2817" y="1456"/>
                      <a:pt x="2831" y="1487"/>
                    </a:cubicBezTo>
                    <a:cubicBezTo>
                      <a:pt x="2831" y="1487"/>
                      <a:pt x="2829" y="1463"/>
                      <a:pt x="2824" y="1440"/>
                    </a:cubicBezTo>
                    <a:cubicBezTo>
                      <a:pt x="2821" y="1423"/>
                      <a:pt x="2818" y="1407"/>
                      <a:pt x="2816" y="1398"/>
                    </a:cubicBezTo>
                    <a:lnTo>
                      <a:pt x="2816" y="1398"/>
                    </a:lnTo>
                    <a:cubicBezTo>
                      <a:pt x="2824" y="1420"/>
                      <a:pt x="2859" y="1458"/>
                      <a:pt x="2880" y="1473"/>
                    </a:cubicBezTo>
                    <a:cubicBezTo>
                      <a:pt x="2866" y="1461"/>
                      <a:pt x="2908" y="1456"/>
                      <a:pt x="2915" y="1443"/>
                    </a:cubicBezTo>
                    <a:lnTo>
                      <a:pt x="2887" y="1436"/>
                    </a:lnTo>
                    <a:cubicBezTo>
                      <a:pt x="2933" y="1422"/>
                      <a:pt x="2847" y="1308"/>
                      <a:pt x="2882" y="1290"/>
                    </a:cubicBezTo>
                    <a:lnTo>
                      <a:pt x="2882" y="1290"/>
                    </a:lnTo>
                    <a:cubicBezTo>
                      <a:pt x="2891" y="1308"/>
                      <a:pt x="2942" y="1382"/>
                      <a:pt x="2970" y="1382"/>
                    </a:cubicBezTo>
                    <a:cubicBezTo>
                      <a:pt x="2971" y="1382"/>
                      <a:pt x="2972" y="1382"/>
                      <a:pt x="2973" y="1382"/>
                    </a:cubicBezTo>
                    <a:cubicBezTo>
                      <a:pt x="2952" y="1341"/>
                      <a:pt x="2861" y="1185"/>
                      <a:pt x="2861" y="1139"/>
                    </a:cubicBezTo>
                    <a:lnTo>
                      <a:pt x="2861" y="1139"/>
                    </a:lnTo>
                    <a:lnTo>
                      <a:pt x="2885" y="1153"/>
                    </a:lnTo>
                    <a:lnTo>
                      <a:pt x="2885" y="1116"/>
                    </a:lnTo>
                    <a:cubicBezTo>
                      <a:pt x="2933" y="1197"/>
                      <a:pt x="2973" y="1285"/>
                      <a:pt x="2998" y="1378"/>
                    </a:cubicBezTo>
                    <a:cubicBezTo>
                      <a:pt x="3018" y="1382"/>
                      <a:pt x="3023" y="1390"/>
                      <a:pt x="3029" y="1390"/>
                    </a:cubicBezTo>
                    <a:cubicBezTo>
                      <a:pt x="3032" y="1390"/>
                      <a:pt x="3036" y="1388"/>
                      <a:pt x="3042" y="1382"/>
                    </a:cubicBezTo>
                    <a:cubicBezTo>
                      <a:pt x="3058" y="1389"/>
                      <a:pt x="3063" y="1410"/>
                      <a:pt x="3051" y="1426"/>
                    </a:cubicBezTo>
                    <a:lnTo>
                      <a:pt x="3109" y="1398"/>
                    </a:lnTo>
                    <a:cubicBezTo>
                      <a:pt x="3070" y="1359"/>
                      <a:pt x="3107" y="1329"/>
                      <a:pt x="3072" y="1296"/>
                    </a:cubicBezTo>
                    <a:lnTo>
                      <a:pt x="3072" y="1296"/>
                    </a:lnTo>
                    <a:cubicBezTo>
                      <a:pt x="3072" y="1297"/>
                      <a:pt x="3070" y="1317"/>
                      <a:pt x="3068" y="1338"/>
                    </a:cubicBezTo>
                    <a:lnTo>
                      <a:pt x="3063" y="1380"/>
                    </a:lnTo>
                    <a:cubicBezTo>
                      <a:pt x="3024" y="1341"/>
                      <a:pt x="2987" y="1243"/>
                      <a:pt x="3021" y="1225"/>
                    </a:cubicBezTo>
                    <a:lnTo>
                      <a:pt x="3021" y="1225"/>
                    </a:lnTo>
                    <a:cubicBezTo>
                      <a:pt x="3045" y="1234"/>
                      <a:pt x="3084" y="1299"/>
                      <a:pt x="3098" y="1310"/>
                    </a:cubicBezTo>
                    <a:cubicBezTo>
                      <a:pt x="3089" y="1296"/>
                      <a:pt x="3100" y="1265"/>
                      <a:pt x="3111" y="1265"/>
                    </a:cubicBezTo>
                    <a:cubicBezTo>
                      <a:pt x="3112" y="1265"/>
                      <a:pt x="3113" y="1266"/>
                      <a:pt x="3114" y="1266"/>
                    </a:cubicBezTo>
                    <a:lnTo>
                      <a:pt x="3121" y="1299"/>
                    </a:lnTo>
                    <a:cubicBezTo>
                      <a:pt x="3150" y="1297"/>
                      <a:pt x="3109" y="1238"/>
                      <a:pt x="3140" y="1238"/>
                    </a:cubicBezTo>
                    <a:cubicBezTo>
                      <a:pt x="3144" y="1238"/>
                      <a:pt x="3149" y="1239"/>
                      <a:pt x="3156" y="1241"/>
                    </a:cubicBezTo>
                    <a:cubicBezTo>
                      <a:pt x="3156" y="1241"/>
                      <a:pt x="3157" y="1240"/>
                      <a:pt x="3158" y="1240"/>
                    </a:cubicBezTo>
                    <a:cubicBezTo>
                      <a:pt x="3169" y="1240"/>
                      <a:pt x="3200" y="1254"/>
                      <a:pt x="3209" y="1254"/>
                    </a:cubicBezTo>
                    <a:cubicBezTo>
                      <a:pt x="3213" y="1254"/>
                      <a:pt x="3213" y="1252"/>
                      <a:pt x="3207" y="1245"/>
                    </a:cubicBezTo>
                    <a:cubicBezTo>
                      <a:pt x="3121" y="1190"/>
                      <a:pt x="3042" y="1123"/>
                      <a:pt x="2970" y="1048"/>
                    </a:cubicBezTo>
                    <a:lnTo>
                      <a:pt x="2970" y="1048"/>
                    </a:lnTo>
                    <a:cubicBezTo>
                      <a:pt x="3007" y="1053"/>
                      <a:pt x="3042" y="1060"/>
                      <a:pt x="3077" y="1069"/>
                    </a:cubicBezTo>
                    <a:cubicBezTo>
                      <a:pt x="3126" y="1090"/>
                      <a:pt x="3153" y="1162"/>
                      <a:pt x="3193" y="1181"/>
                    </a:cubicBezTo>
                    <a:cubicBezTo>
                      <a:pt x="3184" y="1169"/>
                      <a:pt x="3177" y="1157"/>
                      <a:pt x="3172" y="1146"/>
                    </a:cubicBezTo>
                    <a:cubicBezTo>
                      <a:pt x="3184" y="1146"/>
                      <a:pt x="3197" y="1164"/>
                      <a:pt x="3206" y="1164"/>
                    </a:cubicBezTo>
                    <a:cubicBezTo>
                      <a:pt x="3209" y="1164"/>
                      <a:pt x="3211" y="1162"/>
                      <a:pt x="3214" y="1157"/>
                    </a:cubicBezTo>
                    <a:cubicBezTo>
                      <a:pt x="3172" y="1120"/>
                      <a:pt x="3246" y="1130"/>
                      <a:pt x="3184" y="1120"/>
                    </a:cubicBezTo>
                    <a:cubicBezTo>
                      <a:pt x="3184" y="1095"/>
                      <a:pt x="3207" y="1111"/>
                      <a:pt x="3221" y="1092"/>
                    </a:cubicBezTo>
                    <a:cubicBezTo>
                      <a:pt x="3181" y="1065"/>
                      <a:pt x="3151" y="1023"/>
                      <a:pt x="3135" y="979"/>
                    </a:cubicBezTo>
                    <a:lnTo>
                      <a:pt x="3135" y="979"/>
                    </a:lnTo>
                    <a:cubicBezTo>
                      <a:pt x="3147" y="986"/>
                      <a:pt x="3158" y="993"/>
                      <a:pt x="3172" y="997"/>
                    </a:cubicBezTo>
                    <a:cubicBezTo>
                      <a:pt x="3200" y="970"/>
                      <a:pt x="3235" y="967"/>
                      <a:pt x="3255" y="935"/>
                    </a:cubicBezTo>
                    <a:cubicBezTo>
                      <a:pt x="3269" y="939"/>
                      <a:pt x="3295" y="933"/>
                      <a:pt x="3311" y="951"/>
                    </a:cubicBezTo>
                    <a:cubicBezTo>
                      <a:pt x="3306" y="942"/>
                      <a:pt x="3293" y="930"/>
                      <a:pt x="3297" y="919"/>
                    </a:cubicBezTo>
                    <a:lnTo>
                      <a:pt x="3297" y="919"/>
                    </a:lnTo>
                    <a:cubicBezTo>
                      <a:pt x="3351" y="928"/>
                      <a:pt x="3290" y="944"/>
                      <a:pt x="3351" y="960"/>
                    </a:cubicBezTo>
                    <a:cubicBezTo>
                      <a:pt x="3320" y="942"/>
                      <a:pt x="3327" y="914"/>
                      <a:pt x="3318" y="891"/>
                    </a:cubicBezTo>
                    <a:cubicBezTo>
                      <a:pt x="3310" y="887"/>
                      <a:pt x="3303" y="885"/>
                      <a:pt x="3299" y="885"/>
                    </a:cubicBezTo>
                    <a:cubicBezTo>
                      <a:pt x="3278" y="885"/>
                      <a:pt x="3292" y="921"/>
                      <a:pt x="3297" y="939"/>
                    </a:cubicBezTo>
                    <a:cubicBezTo>
                      <a:pt x="3237" y="902"/>
                      <a:pt x="3191" y="842"/>
                      <a:pt x="3186" y="791"/>
                    </a:cubicBezTo>
                    <a:cubicBezTo>
                      <a:pt x="3187" y="782"/>
                      <a:pt x="3191" y="778"/>
                      <a:pt x="3196" y="778"/>
                    </a:cubicBezTo>
                    <a:cubicBezTo>
                      <a:pt x="3208" y="778"/>
                      <a:pt x="3226" y="797"/>
                      <a:pt x="3228" y="797"/>
                    </a:cubicBezTo>
                    <a:cubicBezTo>
                      <a:pt x="3228" y="797"/>
                      <a:pt x="3228" y="797"/>
                      <a:pt x="3228" y="796"/>
                    </a:cubicBezTo>
                    <a:cubicBezTo>
                      <a:pt x="3274" y="756"/>
                      <a:pt x="3156" y="684"/>
                      <a:pt x="3230" y="675"/>
                    </a:cubicBezTo>
                    <a:lnTo>
                      <a:pt x="3230" y="675"/>
                    </a:lnTo>
                    <a:cubicBezTo>
                      <a:pt x="3279" y="684"/>
                      <a:pt x="3302" y="726"/>
                      <a:pt x="3332" y="740"/>
                    </a:cubicBezTo>
                    <a:cubicBezTo>
                      <a:pt x="3330" y="770"/>
                      <a:pt x="3283" y="754"/>
                      <a:pt x="3274" y="770"/>
                    </a:cubicBezTo>
                    <a:lnTo>
                      <a:pt x="3302" y="766"/>
                    </a:lnTo>
                    <a:lnTo>
                      <a:pt x="3302" y="766"/>
                    </a:lnTo>
                    <a:cubicBezTo>
                      <a:pt x="3311" y="780"/>
                      <a:pt x="3309" y="800"/>
                      <a:pt x="3293" y="800"/>
                    </a:cubicBezTo>
                    <a:cubicBezTo>
                      <a:pt x="3295" y="801"/>
                      <a:pt x="3297" y="801"/>
                      <a:pt x="3299" y="801"/>
                    </a:cubicBezTo>
                    <a:cubicBezTo>
                      <a:pt x="3337" y="801"/>
                      <a:pt x="3363" y="726"/>
                      <a:pt x="3418" y="717"/>
                    </a:cubicBezTo>
                    <a:cubicBezTo>
                      <a:pt x="3413" y="703"/>
                      <a:pt x="3411" y="682"/>
                      <a:pt x="3392" y="678"/>
                    </a:cubicBezTo>
                    <a:lnTo>
                      <a:pt x="3388" y="691"/>
                    </a:lnTo>
                    <a:cubicBezTo>
                      <a:pt x="3352" y="678"/>
                      <a:pt x="3366" y="643"/>
                      <a:pt x="3343" y="643"/>
                    </a:cubicBezTo>
                    <a:cubicBezTo>
                      <a:pt x="3343" y="643"/>
                      <a:pt x="3342" y="643"/>
                      <a:pt x="3341" y="643"/>
                    </a:cubicBezTo>
                    <a:cubicBezTo>
                      <a:pt x="3334" y="615"/>
                      <a:pt x="3320" y="571"/>
                      <a:pt x="3355" y="564"/>
                    </a:cubicBezTo>
                    <a:lnTo>
                      <a:pt x="3394" y="590"/>
                    </a:lnTo>
                    <a:lnTo>
                      <a:pt x="3394" y="590"/>
                    </a:lnTo>
                    <a:cubicBezTo>
                      <a:pt x="3390" y="587"/>
                      <a:pt x="3385" y="586"/>
                      <a:pt x="3381" y="586"/>
                    </a:cubicBezTo>
                    <a:cubicBezTo>
                      <a:pt x="3372" y="586"/>
                      <a:pt x="3365" y="591"/>
                      <a:pt x="3369" y="601"/>
                    </a:cubicBezTo>
                    <a:cubicBezTo>
                      <a:pt x="3366" y="594"/>
                      <a:pt x="3372" y="593"/>
                      <a:pt x="3380" y="593"/>
                    </a:cubicBezTo>
                    <a:cubicBezTo>
                      <a:pt x="3387" y="593"/>
                      <a:pt x="3395" y="594"/>
                      <a:pt x="3403" y="594"/>
                    </a:cubicBezTo>
                    <a:cubicBezTo>
                      <a:pt x="3418" y="594"/>
                      <a:pt x="3429" y="590"/>
                      <a:pt x="3408" y="564"/>
                    </a:cubicBezTo>
                    <a:lnTo>
                      <a:pt x="3369" y="555"/>
                    </a:lnTo>
                    <a:cubicBezTo>
                      <a:pt x="3364" y="522"/>
                      <a:pt x="3344" y="469"/>
                      <a:pt x="3376" y="462"/>
                    </a:cubicBezTo>
                    <a:cubicBezTo>
                      <a:pt x="3362" y="454"/>
                      <a:pt x="3356" y="452"/>
                      <a:pt x="3354" y="452"/>
                    </a:cubicBezTo>
                    <a:cubicBezTo>
                      <a:pt x="3351" y="452"/>
                      <a:pt x="3352" y="455"/>
                      <a:pt x="3348" y="455"/>
                    </a:cubicBezTo>
                    <a:cubicBezTo>
                      <a:pt x="3345" y="455"/>
                      <a:pt x="3337" y="453"/>
                      <a:pt x="3318" y="443"/>
                    </a:cubicBezTo>
                    <a:lnTo>
                      <a:pt x="3318" y="443"/>
                    </a:lnTo>
                    <a:cubicBezTo>
                      <a:pt x="3381" y="479"/>
                      <a:pt x="3274" y="487"/>
                      <a:pt x="3337" y="517"/>
                    </a:cubicBezTo>
                    <a:lnTo>
                      <a:pt x="3337" y="517"/>
                    </a:lnTo>
                    <a:cubicBezTo>
                      <a:pt x="3319" y="509"/>
                      <a:pt x="3309" y="507"/>
                      <a:pt x="3300" y="507"/>
                    </a:cubicBezTo>
                    <a:cubicBezTo>
                      <a:pt x="3289" y="507"/>
                      <a:pt x="3282" y="512"/>
                      <a:pt x="3268" y="512"/>
                    </a:cubicBezTo>
                    <a:cubicBezTo>
                      <a:pt x="3261" y="512"/>
                      <a:pt x="3251" y="510"/>
                      <a:pt x="3237" y="506"/>
                    </a:cubicBezTo>
                    <a:lnTo>
                      <a:pt x="3237" y="506"/>
                    </a:lnTo>
                    <a:cubicBezTo>
                      <a:pt x="3249" y="515"/>
                      <a:pt x="3267" y="520"/>
                      <a:pt x="3244" y="531"/>
                    </a:cubicBezTo>
                    <a:cubicBezTo>
                      <a:pt x="3249" y="536"/>
                      <a:pt x="3251" y="538"/>
                      <a:pt x="3253" y="543"/>
                    </a:cubicBezTo>
                    <a:cubicBezTo>
                      <a:pt x="3262" y="545"/>
                      <a:pt x="3272" y="548"/>
                      <a:pt x="3281" y="552"/>
                    </a:cubicBezTo>
                    <a:cubicBezTo>
                      <a:pt x="3302" y="585"/>
                      <a:pt x="3279" y="610"/>
                      <a:pt x="3288" y="629"/>
                    </a:cubicBezTo>
                    <a:cubicBezTo>
                      <a:pt x="3286" y="629"/>
                      <a:pt x="3285" y="630"/>
                      <a:pt x="3284" y="630"/>
                    </a:cubicBezTo>
                    <a:cubicBezTo>
                      <a:pt x="3272" y="630"/>
                      <a:pt x="3274" y="612"/>
                      <a:pt x="3258" y="608"/>
                    </a:cubicBezTo>
                    <a:lnTo>
                      <a:pt x="3258" y="608"/>
                    </a:lnTo>
                    <a:lnTo>
                      <a:pt x="3269" y="638"/>
                    </a:lnTo>
                    <a:cubicBezTo>
                      <a:pt x="3253" y="626"/>
                      <a:pt x="3233" y="624"/>
                      <a:pt x="3218" y="618"/>
                    </a:cubicBezTo>
                    <a:lnTo>
                      <a:pt x="3218" y="618"/>
                    </a:lnTo>
                    <a:cubicBezTo>
                      <a:pt x="3220" y="620"/>
                      <a:pt x="3222" y="622"/>
                      <a:pt x="3223" y="624"/>
                    </a:cubicBezTo>
                    <a:cubicBezTo>
                      <a:pt x="3223" y="631"/>
                      <a:pt x="3220" y="634"/>
                      <a:pt x="3216" y="634"/>
                    </a:cubicBezTo>
                    <a:cubicBezTo>
                      <a:pt x="3214" y="634"/>
                      <a:pt x="3210" y="633"/>
                      <a:pt x="3207" y="631"/>
                    </a:cubicBezTo>
                    <a:cubicBezTo>
                      <a:pt x="3213" y="627"/>
                      <a:pt x="3217" y="621"/>
                      <a:pt x="3214" y="615"/>
                    </a:cubicBezTo>
                    <a:lnTo>
                      <a:pt x="3214" y="615"/>
                    </a:lnTo>
                    <a:cubicBezTo>
                      <a:pt x="3215" y="616"/>
                      <a:pt x="3217" y="617"/>
                      <a:pt x="3218" y="618"/>
                    </a:cubicBezTo>
                    <a:lnTo>
                      <a:pt x="3218" y="618"/>
                    </a:lnTo>
                    <a:cubicBezTo>
                      <a:pt x="3216" y="616"/>
                      <a:pt x="3214" y="614"/>
                      <a:pt x="3211" y="613"/>
                    </a:cubicBezTo>
                    <a:lnTo>
                      <a:pt x="3211" y="613"/>
                    </a:lnTo>
                    <a:cubicBezTo>
                      <a:pt x="3212" y="614"/>
                      <a:pt x="3213" y="614"/>
                      <a:pt x="3214" y="615"/>
                    </a:cubicBezTo>
                    <a:lnTo>
                      <a:pt x="3214" y="615"/>
                    </a:lnTo>
                    <a:cubicBezTo>
                      <a:pt x="3206" y="611"/>
                      <a:pt x="3201" y="604"/>
                      <a:pt x="3202" y="592"/>
                    </a:cubicBezTo>
                    <a:lnTo>
                      <a:pt x="3202" y="592"/>
                    </a:lnTo>
                    <a:lnTo>
                      <a:pt x="3181" y="610"/>
                    </a:lnTo>
                    <a:cubicBezTo>
                      <a:pt x="3156" y="610"/>
                      <a:pt x="3133" y="624"/>
                      <a:pt x="3137" y="645"/>
                    </a:cubicBezTo>
                    <a:cubicBezTo>
                      <a:pt x="3126" y="649"/>
                      <a:pt x="3141" y="676"/>
                      <a:pt x="3140" y="676"/>
                    </a:cubicBezTo>
                    <a:cubicBezTo>
                      <a:pt x="3140" y="676"/>
                      <a:pt x="3139" y="674"/>
                      <a:pt x="3135" y="668"/>
                    </a:cubicBezTo>
                    <a:lnTo>
                      <a:pt x="3128" y="715"/>
                    </a:lnTo>
                    <a:lnTo>
                      <a:pt x="3123" y="708"/>
                    </a:lnTo>
                    <a:cubicBezTo>
                      <a:pt x="3107" y="722"/>
                      <a:pt x="3109" y="747"/>
                      <a:pt x="3102" y="770"/>
                    </a:cubicBezTo>
                    <a:cubicBezTo>
                      <a:pt x="3098" y="792"/>
                      <a:pt x="3078" y="809"/>
                      <a:pt x="3056" y="809"/>
                    </a:cubicBezTo>
                    <a:cubicBezTo>
                      <a:pt x="3052" y="809"/>
                      <a:pt x="3048" y="808"/>
                      <a:pt x="3045" y="807"/>
                    </a:cubicBezTo>
                    <a:lnTo>
                      <a:pt x="3045" y="807"/>
                    </a:lnTo>
                    <a:cubicBezTo>
                      <a:pt x="3047" y="821"/>
                      <a:pt x="3049" y="837"/>
                      <a:pt x="3028" y="847"/>
                    </a:cubicBezTo>
                    <a:lnTo>
                      <a:pt x="3000" y="833"/>
                    </a:lnTo>
                    <a:cubicBezTo>
                      <a:pt x="3000" y="849"/>
                      <a:pt x="2947" y="847"/>
                      <a:pt x="2970" y="870"/>
                    </a:cubicBezTo>
                    <a:cubicBezTo>
                      <a:pt x="2955" y="862"/>
                      <a:pt x="2943" y="859"/>
                      <a:pt x="2934" y="859"/>
                    </a:cubicBezTo>
                    <a:cubicBezTo>
                      <a:pt x="2898" y="859"/>
                      <a:pt x="2907" y="911"/>
                      <a:pt x="2885" y="919"/>
                    </a:cubicBezTo>
                    <a:lnTo>
                      <a:pt x="2915" y="946"/>
                    </a:lnTo>
                    <a:cubicBezTo>
                      <a:pt x="2901" y="958"/>
                      <a:pt x="2898" y="977"/>
                      <a:pt x="2896" y="1004"/>
                    </a:cubicBezTo>
                    <a:lnTo>
                      <a:pt x="2924" y="1028"/>
                    </a:lnTo>
                    <a:cubicBezTo>
                      <a:pt x="2933" y="1062"/>
                      <a:pt x="2868" y="1044"/>
                      <a:pt x="2850" y="1067"/>
                    </a:cubicBezTo>
                    <a:cubicBezTo>
                      <a:pt x="2843" y="1058"/>
                      <a:pt x="2847" y="1055"/>
                      <a:pt x="2853" y="1055"/>
                    </a:cubicBezTo>
                    <a:cubicBezTo>
                      <a:pt x="2855" y="1055"/>
                      <a:pt x="2857" y="1055"/>
                      <a:pt x="2859" y="1055"/>
                    </a:cubicBezTo>
                    <a:cubicBezTo>
                      <a:pt x="2848" y="1051"/>
                      <a:pt x="2840" y="1049"/>
                      <a:pt x="2834" y="1049"/>
                    </a:cubicBezTo>
                    <a:cubicBezTo>
                      <a:pt x="2795" y="1049"/>
                      <a:pt x="2826" y="1126"/>
                      <a:pt x="2789" y="1126"/>
                    </a:cubicBezTo>
                    <a:cubicBezTo>
                      <a:pt x="2785" y="1126"/>
                      <a:pt x="2780" y="1125"/>
                      <a:pt x="2773" y="1123"/>
                    </a:cubicBezTo>
                    <a:lnTo>
                      <a:pt x="2773" y="1123"/>
                    </a:lnTo>
                    <a:cubicBezTo>
                      <a:pt x="2775" y="1133"/>
                      <a:pt x="2772" y="1137"/>
                      <a:pt x="2768" y="1137"/>
                    </a:cubicBezTo>
                    <a:cubicBezTo>
                      <a:pt x="2766" y="1137"/>
                      <a:pt x="2763" y="1136"/>
                      <a:pt x="2759" y="1134"/>
                    </a:cubicBezTo>
                    <a:cubicBezTo>
                      <a:pt x="2759" y="1134"/>
                      <a:pt x="2759" y="1132"/>
                      <a:pt x="2759" y="1132"/>
                    </a:cubicBezTo>
                    <a:cubicBezTo>
                      <a:pt x="2757" y="1132"/>
                      <a:pt x="2757" y="1132"/>
                      <a:pt x="2755" y="1134"/>
                    </a:cubicBezTo>
                    <a:cubicBezTo>
                      <a:pt x="2748" y="1141"/>
                      <a:pt x="2743" y="1150"/>
                      <a:pt x="2743" y="1160"/>
                    </a:cubicBezTo>
                    <a:lnTo>
                      <a:pt x="2715" y="1132"/>
                    </a:lnTo>
                    <a:lnTo>
                      <a:pt x="2715" y="1134"/>
                    </a:lnTo>
                    <a:cubicBezTo>
                      <a:pt x="2713" y="1133"/>
                      <a:pt x="2712" y="1133"/>
                      <a:pt x="2711" y="1133"/>
                    </a:cubicBezTo>
                    <a:cubicBezTo>
                      <a:pt x="2704" y="1133"/>
                      <a:pt x="2723" y="1155"/>
                      <a:pt x="2743" y="1174"/>
                    </a:cubicBezTo>
                    <a:cubicBezTo>
                      <a:pt x="2743" y="1183"/>
                      <a:pt x="2745" y="1190"/>
                      <a:pt x="2748" y="1199"/>
                    </a:cubicBezTo>
                    <a:cubicBezTo>
                      <a:pt x="2737" y="1187"/>
                      <a:pt x="2731" y="1184"/>
                      <a:pt x="2727" y="1184"/>
                    </a:cubicBezTo>
                    <a:cubicBezTo>
                      <a:pt x="2720" y="1184"/>
                      <a:pt x="2722" y="1198"/>
                      <a:pt x="2714" y="1198"/>
                    </a:cubicBezTo>
                    <a:cubicBezTo>
                      <a:pt x="2710" y="1198"/>
                      <a:pt x="2703" y="1193"/>
                      <a:pt x="2690" y="1181"/>
                    </a:cubicBezTo>
                    <a:lnTo>
                      <a:pt x="2690" y="1181"/>
                    </a:lnTo>
                    <a:cubicBezTo>
                      <a:pt x="2703" y="1206"/>
                      <a:pt x="2666" y="1224"/>
                      <a:pt x="2688" y="1273"/>
                    </a:cubicBezTo>
                    <a:lnTo>
                      <a:pt x="2688" y="1273"/>
                    </a:lnTo>
                    <a:cubicBezTo>
                      <a:pt x="2686" y="1273"/>
                      <a:pt x="2684" y="1273"/>
                      <a:pt x="2682" y="1273"/>
                    </a:cubicBezTo>
                    <a:cubicBezTo>
                      <a:pt x="2671" y="1273"/>
                      <a:pt x="2660" y="1275"/>
                      <a:pt x="2662" y="1292"/>
                    </a:cubicBezTo>
                    <a:lnTo>
                      <a:pt x="2634" y="1252"/>
                    </a:lnTo>
                    <a:lnTo>
                      <a:pt x="2646" y="1322"/>
                    </a:lnTo>
                    <a:cubicBezTo>
                      <a:pt x="2620" y="1308"/>
                      <a:pt x="2602" y="1280"/>
                      <a:pt x="2597" y="1250"/>
                    </a:cubicBezTo>
                    <a:cubicBezTo>
                      <a:pt x="2597" y="1315"/>
                      <a:pt x="2585" y="1283"/>
                      <a:pt x="2585" y="1345"/>
                    </a:cubicBezTo>
                    <a:lnTo>
                      <a:pt x="2572" y="1315"/>
                    </a:lnTo>
                    <a:cubicBezTo>
                      <a:pt x="2564" y="1321"/>
                      <a:pt x="2566" y="1351"/>
                      <a:pt x="2557" y="1351"/>
                    </a:cubicBezTo>
                    <a:cubicBezTo>
                      <a:pt x="2555" y="1351"/>
                      <a:pt x="2552" y="1349"/>
                      <a:pt x="2548" y="1345"/>
                    </a:cubicBezTo>
                    <a:cubicBezTo>
                      <a:pt x="2538" y="1335"/>
                      <a:pt x="2526" y="1332"/>
                      <a:pt x="2514" y="1332"/>
                    </a:cubicBezTo>
                    <a:cubicBezTo>
                      <a:pt x="2481" y="1332"/>
                      <a:pt x="2443" y="1355"/>
                      <a:pt x="2401" y="1355"/>
                    </a:cubicBezTo>
                    <a:cubicBezTo>
                      <a:pt x="2387" y="1355"/>
                      <a:pt x="2373" y="1352"/>
                      <a:pt x="2358" y="1345"/>
                    </a:cubicBezTo>
                    <a:lnTo>
                      <a:pt x="2358" y="1345"/>
                    </a:lnTo>
                    <a:cubicBezTo>
                      <a:pt x="2369" y="1370"/>
                      <a:pt x="2370" y="1378"/>
                      <a:pt x="2367" y="1378"/>
                    </a:cubicBezTo>
                    <a:cubicBezTo>
                      <a:pt x="2362" y="1378"/>
                      <a:pt x="2347" y="1359"/>
                      <a:pt x="2339" y="1359"/>
                    </a:cubicBezTo>
                    <a:cubicBezTo>
                      <a:pt x="2335" y="1359"/>
                      <a:pt x="2333" y="1365"/>
                      <a:pt x="2337" y="1382"/>
                    </a:cubicBezTo>
                    <a:cubicBezTo>
                      <a:pt x="2328" y="1361"/>
                      <a:pt x="2317" y="1352"/>
                      <a:pt x="2321" y="1331"/>
                    </a:cubicBezTo>
                    <a:lnTo>
                      <a:pt x="2321" y="1331"/>
                    </a:lnTo>
                    <a:cubicBezTo>
                      <a:pt x="2316" y="1338"/>
                      <a:pt x="2310" y="1340"/>
                      <a:pt x="2304" y="1340"/>
                    </a:cubicBezTo>
                    <a:cubicBezTo>
                      <a:pt x="2296" y="1340"/>
                      <a:pt x="2289" y="1336"/>
                      <a:pt x="2282" y="1336"/>
                    </a:cubicBezTo>
                    <a:cubicBezTo>
                      <a:pt x="2274" y="1336"/>
                      <a:pt x="2267" y="1342"/>
                      <a:pt x="2263" y="1368"/>
                    </a:cubicBezTo>
                    <a:cubicBezTo>
                      <a:pt x="2256" y="1347"/>
                      <a:pt x="2263" y="1336"/>
                      <a:pt x="2256" y="1324"/>
                    </a:cubicBezTo>
                    <a:cubicBezTo>
                      <a:pt x="2256" y="1328"/>
                      <a:pt x="2254" y="1337"/>
                      <a:pt x="2251" y="1337"/>
                    </a:cubicBezTo>
                    <a:cubicBezTo>
                      <a:pt x="2250" y="1337"/>
                      <a:pt x="2248" y="1335"/>
                      <a:pt x="2247" y="1331"/>
                    </a:cubicBezTo>
                    <a:cubicBezTo>
                      <a:pt x="2240" y="1320"/>
                      <a:pt x="2247" y="1313"/>
                      <a:pt x="2249" y="1303"/>
                    </a:cubicBezTo>
                    <a:lnTo>
                      <a:pt x="2249" y="1303"/>
                    </a:lnTo>
                    <a:cubicBezTo>
                      <a:pt x="2224" y="1310"/>
                      <a:pt x="2231" y="1378"/>
                      <a:pt x="2240" y="1440"/>
                    </a:cubicBezTo>
                    <a:cubicBezTo>
                      <a:pt x="2232" y="1430"/>
                      <a:pt x="2225" y="1425"/>
                      <a:pt x="2220" y="1425"/>
                    </a:cubicBezTo>
                    <a:cubicBezTo>
                      <a:pt x="2212" y="1425"/>
                      <a:pt x="2208" y="1436"/>
                      <a:pt x="2205" y="1461"/>
                    </a:cubicBezTo>
                    <a:cubicBezTo>
                      <a:pt x="2196" y="1443"/>
                      <a:pt x="2184" y="1422"/>
                      <a:pt x="2203" y="1412"/>
                    </a:cubicBezTo>
                    <a:cubicBezTo>
                      <a:pt x="2197" y="1412"/>
                      <a:pt x="2180" y="1406"/>
                      <a:pt x="2165" y="1406"/>
                    </a:cubicBezTo>
                    <a:cubicBezTo>
                      <a:pt x="2150" y="1406"/>
                      <a:pt x="2137" y="1412"/>
                      <a:pt x="2138" y="1438"/>
                    </a:cubicBezTo>
                    <a:cubicBezTo>
                      <a:pt x="2136" y="1433"/>
                      <a:pt x="2134" y="1431"/>
                      <a:pt x="2131" y="1431"/>
                    </a:cubicBezTo>
                    <a:cubicBezTo>
                      <a:pt x="2126" y="1431"/>
                      <a:pt x="2121" y="1437"/>
                      <a:pt x="2120" y="1440"/>
                    </a:cubicBezTo>
                    <a:cubicBezTo>
                      <a:pt x="2100" y="1440"/>
                      <a:pt x="2094" y="1436"/>
                      <a:pt x="2082" y="1436"/>
                    </a:cubicBezTo>
                    <a:cubicBezTo>
                      <a:pt x="2078" y="1436"/>
                      <a:pt x="2073" y="1437"/>
                      <a:pt x="2066" y="1438"/>
                    </a:cubicBezTo>
                    <a:lnTo>
                      <a:pt x="2073" y="1447"/>
                    </a:lnTo>
                    <a:cubicBezTo>
                      <a:pt x="2069" y="1472"/>
                      <a:pt x="2065" y="1480"/>
                      <a:pt x="2061" y="1480"/>
                    </a:cubicBezTo>
                    <a:cubicBezTo>
                      <a:pt x="2054" y="1480"/>
                      <a:pt x="2047" y="1467"/>
                      <a:pt x="2038" y="1467"/>
                    </a:cubicBezTo>
                    <a:cubicBezTo>
                      <a:pt x="2036" y="1467"/>
                      <a:pt x="2035" y="1468"/>
                      <a:pt x="2034" y="1468"/>
                    </a:cubicBezTo>
                    <a:lnTo>
                      <a:pt x="2034" y="1461"/>
                    </a:lnTo>
                    <a:cubicBezTo>
                      <a:pt x="2021" y="1447"/>
                      <a:pt x="2014" y="1444"/>
                      <a:pt x="2010" y="1444"/>
                    </a:cubicBezTo>
                    <a:cubicBezTo>
                      <a:pt x="2004" y="1444"/>
                      <a:pt x="2001" y="1450"/>
                      <a:pt x="1996" y="1450"/>
                    </a:cubicBezTo>
                    <a:cubicBezTo>
                      <a:pt x="1992" y="1450"/>
                      <a:pt x="1986" y="1445"/>
                      <a:pt x="1973" y="1426"/>
                    </a:cubicBezTo>
                    <a:lnTo>
                      <a:pt x="1971" y="1466"/>
                    </a:lnTo>
                    <a:cubicBezTo>
                      <a:pt x="1967" y="1485"/>
                      <a:pt x="1963" y="1492"/>
                      <a:pt x="1959" y="1492"/>
                    </a:cubicBezTo>
                    <a:cubicBezTo>
                      <a:pt x="1947" y="1492"/>
                      <a:pt x="1933" y="1435"/>
                      <a:pt x="1914" y="1435"/>
                    </a:cubicBezTo>
                    <a:cubicBezTo>
                      <a:pt x="1912" y="1435"/>
                      <a:pt x="1909" y="1436"/>
                      <a:pt x="1906" y="1438"/>
                    </a:cubicBezTo>
                    <a:lnTo>
                      <a:pt x="1911" y="1461"/>
                    </a:lnTo>
                    <a:cubicBezTo>
                      <a:pt x="1909" y="1463"/>
                      <a:pt x="1908" y="1464"/>
                      <a:pt x="1906" y="1464"/>
                    </a:cubicBezTo>
                    <a:cubicBezTo>
                      <a:pt x="1891" y="1464"/>
                      <a:pt x="1894" y="1344"/>
                      <a:pt x="1885" y="1334"/>
                    </a:cubicBezTo>
                    <a:cubicBezTo>
                      <a:pt x="1885" y="1324"/>
                      <a:pt x="1892" y="1322"/>
                      <a:pt x="1897" y="1317"/>
                    </a:cubicBezTo>
                    <a:cubicBezTo>
                      <a:pt x="1892" y="1306"/>
                      <a:pt x="1889" y="1302"/>
                      <a:pt x="1886" y="1302"/>
                    </a:cubicBezTo>
                    <a:cubicBezTo>
                      <a:pt x="1875" y="1302"/>
                      <a:pt x="1875" y="1367"/>
                      <a:pt x="1853" y="1371"/>
                    </a:cubicBezTo>
                    <a:cubicBezTo>
                      <a:pt x="1853" y="1345"/>
                      <a:pt x="1874" y="1306"/>
                      <a:pt x="1860" y="1299"/>
                    </a:cubicBezTo>
                    <a:cubicBezTo>
                      <a:pt x="1860" y="1296"/>
                      <a:pt x="1859" y="1295"/>
                      <a:pt x="1857" y="1295"/>
                    </a:cubicBezTo>
                    <a:cubicBezTo>
                      <a:pt x="1847" y="1295"/>
                      <a:pt x="1812" y="1331"/>
                      <a:pt x="1791" y="1331"/>
                    </a:cubicBezTo>
                    <a:cubicBezTo>
                      <a:pt x="1784" y="1331"/>
                      <a:pt x="1778" y="1326"/>
                      <a:pt x="1776" y="1313"/>
                    </a:cubicBezTo>
                    <a:cubicBezTo>
                      <a:pt x="1774" y="1334"/>
                      <a:pt x="1772" y="1354"/>
                      <a:pt x="1756" y="1366"/>
                    </a:cubicBezTo>
                    <a:cubicBezTo>
                      <a:pt x="1746" y="1366"/>
                      <a:pt x="1742" y="1345"/>
                      <a:pt x="1737" y="1331"/>
                    </a:cubicBezTo>
                    <a:cubicBezTo>
                      <a:pt x="1735" y="1323"/>
                      <a:pt x="1730" y="1316"/>
                      <a:pt x="1723" y="1316"/>
                    </a:cubicBezTo>
                    <a:cubicBezTo>
                      <a:pt x="1717" y="1316"/>
                      <a:pt x="1710" y="1321"/>
                      <a:pt x="1700" y="1334"/>
                    </a:cubicBezTo>
                    <a:cubicBezTo>
                      <a:pt x="1700" y="1327"/>
                      <a:pt x="1700" y="1322"/>
                      <a:pt x="1702" y="1317"/>
                    </a:cubicBezTo>
                    <a:lnTo>
                      <a:pt x="1702" y="1317"/>
                    </a:lnTo>
                    <a:cubicBezTo>
                      <a:pt x="1681" y="1327"/>
                      <a:pt x="1644" y="1324"/>
                      <a:pt x="1621" y="1352"/>
                    </a:cubicBezTo>
                    <a:cubicBezTo>
                      <a:pt x="1638" y="1308"/>
                      <a:pt x="1627" y="1297"/>
                      <a:pt x="1609" y="1297"/>
                    </a:cubicBezTo>
                    <a:cubicBezTo>
                      <a:pt x="1594" y="1297"/>
                      <a:pt x="1574" y="1305"/>
                      <a:pt x="1562" y="1305"/>
                    </a:cubicBezTo>
                    <a:cubicBezTo>
                      <a:pt x="1548" y="1305"/>
                      <a:pt x="1543" y="1296"/>
                      <a:pt x="1563" y="1259"/>
                    </a:cubicBezTo>
                    <a:lnTo>
                      <a:pt x="1519" y="1245"/>
                    </a:lnTo>
                    <a:lnTo>
                      <a:pt x="1526" y="1234"/>
                    </a:lnTo>
                    <a:cubicBezTo>
                      <a:pt x="1520" y="1228"/>
                      <a:pt x="1513" y="1225"/>
                      <a:pt x="1507" y="1225"/>
                    </a:cubicBezTo>
                    <a:cubicBezTo>
                      <a:pt x="1491" y="1225"/>
                      <a:pt x="1474" y="1239"/>
                      <a:pt x="1457" y="1252"/>
                    </a:cubicBezTo>
                    <a:cubicBezTo>
                      <a:pt x="1457" y="1241"/>
                      <a:pt x="1466" y="1234"/>
                      <a:pt x="1470" y="1229"/>
                    </a:cubicBezTo>
                    <a:cubicBezTo>
                      <a:pt x="1460" y="1208"/>
                      <a:pt x="1454" y="1198"/>
                      <a:pt x="1439" y="1198"/>
                    </a:cubicBezTo>
                    <a:cubicBezTo>
                      <a:pt x="1426" y="1198"/>
                      <a:pt x="1407" y="1205"/>
                      <a:pt x="1375" y="1218"/>
                    </a:cubicBezTo>
                    <a:lnTo>
                      <a:pt x="1399" y="1183"/>
                    </a:lnTo>
                    <a:lnTo>
                      <a:pt x="1399" y="1183"/>
                    </a:lnTo>
                    <a:cubicBezTo>
                      <a:pt x="1397" y="1184"/>
                      <a:pt x="1396" y="1184"/>
                      <a:pt x="1395" y="1184"/>
                    </a:cubicBezTo>
                    <a:cubicBezTo>
                      <a:pt x="1376" y="1184"/>
                      <a:pt x="1385" y="1108"/>
                      <a:pt x="1333" y="1108"/>
                    </a:cubicBezTo>
                    <a:cubicBezTo>
                      <a:pt x="1330" y="1108"/>
                      <a:pt x="1327" y="1108"/>
                      <a:pt x="1324" y="1109"/>
                    </a:cubicBezTo>
                    <a:cubicBezTo>
                      <a:pt x="1329" y="1104"/>
                      <a:pt x="1336" y="1099"/>
                      <a:pt x="1341" y="1097"/>
                    </a:cubicBezTo>
                    <a:lnTo>
                      <a:pt x="1341" y="1097"/>
                    </a:lnTo>
                    <a:cubicBezTo>
                      <a:pt x="1340" y="1097"/>
                      <a:pt x="1340" y="1097"/>
                      <a:pt x="1339" y="1097"/>
                    </a:cubicBezTo>
                    <a:cubicBezTo>
                      <a:pt x="1286" y="1097"/>
                      <a:pt x="1315" y="1009"/>
                      <a:pt x="1276" y="1009"/>
                    </a:cubicBezTo>
                    <a:cubicBezTo>
                      <a:pt x="1265" y="1009"/>
                      <a:pt x="1247" y="1017"/>
                      <a:pt x="1220" y="1037"/>
                    </a:cubicBezTo>
                    <a:lnTo>
                      <a:pt x="1171" y="1039"/>
                    </a:lnTo>
                    <a:cubicBezTo>
                      <a:pt x="1190" y="1076"/>
                      <a:pt x="1118" y="1076"/>
                      <a:pt x="1111" y="1104"/>
                    </a:cubicBezTo>
                    <a:cubicBezTo>
                      <a:pt x="1094" y="1098"/>
                      <a:pt x="1112" y="1054"/>
                      <a:pt x="1130" y="1054"/>
                    </a:cubicBezTo>
                    <a:cubicBezTo>
                      <a:pt x="1133" y="1054"/>
                      <a:pt x="1135" y="1054"/>
                      <a:pt x="1137" y="1055"/>
                    </a:cubicBezTo>
                    <a:lnTo>
                      <a:pt x="1132" y="1062"/>
                    </a:lnTo>
                    <a:cubicBezTo>
                      <a:pt x="1197" y="1018"/>
                      <a:pt x="1118" y="1007"/>
                      <a:pt x="1162" y="974"/>
                    </a:cubicBezTo>
                    <a:cubicBezTo>
                      <a:pt x="1104" y="916"/>
                      <a:pt x="1095" y="831"/>
                      <a:pt x="1062" y="773"/>
                    </a:cubicBezTo>
                    <a:lnTo>
                      <a:pt x="1014" y="810"/>
                    </a:lnTo>
                    <a:lnTo>
                      <a:pt x="1002" y="782"/>
                    </a:lnTo>
                    <a:cubicBezTo>
                      <a:pt x="1007" y="774"/>
                      <a:pt x="1022" y="762"/>
                      <a:pt x="1034" y="762"/>
                    </a:cubicBezTo>
                    <a:cubicBezTo>
                      <a:pt x="1039" y="762"/>
                      <a:pt x="1043" y="765"/>
                      <a:pt x="1046" y="770"/>
                    </a:cubicBezTo>
                    <a:cubicBezTo>
                      <a:pt x="1059" y="758"/>
                      <a:pt x="1048" y="753"/>
                      <a:pt x="1032" y="753"/>
                    </a:cubicBezTo>
                    <a:cubicBezTo>
                      <a:pt x="1017" y="753"/>
                      <a:pt x="996" y="758"/>
                      <a:pt x="991" y="761"/>
                    </a:cubicBezTo>
                    <a:cubicBezTo>
                      <a:pt x="991" y="734"/>
                      <a:pt x="1012" y="730"/>
                      <a:pt x="1030" y="730"/>
                    </a:cubicBezTo>
                    <a:cubicBezTo>
                      <a:pt x="1038" y="730"/>
                      <a:pt x="1046" y="731"/>
                      <a:pt x="1051" y="731"/>
                    </a:cubicBezTo>
                    <a:cubicBezTo>
                      <a:pt x="1055" y="731"/>
                      <a:pt x="1056" y="730"/>
                      <a:pt x="1055" y="729"/>
                    </a:cubicBezTo>
                    <a:lnTo>
                      <a:pt x="1042" y="715"/>
                    </a:lnTo>
                    <a:lnTo>
                      <a:pt x="1037" y="722"/>
                    </a:lnTo>
                    <a:cubicBezTo>
                      <a:pt x="1022" y="722"/>
                      <a:pt x="1008" y="726"/>
                      <a:pt x="997" y="726"/>
                    </a:cubicBezTo>
                    <a:cubicBezTo>
                      <a:pt x="987" y="726"/>
                      <a:pt x="980" y="723"/>
                      <a:pt x="974" y="712"/>
                    </a:cubicBezTo>
                    <a:cubicBezTo>
                      <a:pt x="974" y="694"/>
                      <a:pt x="1000" y="687"/>
                      <a:pt x="1000" y="680"/>
                    </a:cubicBezTo>
                    <a:cubicBezTo>
                      <a:pt x="1002" y="678"/>
                      <a:pt x="1004" y="675"/>
                      <a:pt x="995" y="671"/>
                    </a:cubicBezTo>
                    <a:lnTo>
                      <a:pt x="977" y="636"/>
                    </a:lnTo>
                    <a:lnTo>
                      <a:pt x="944" y="675"/>
                    </a:lnTo>
                    <a:cubicBezTo>
                      <a:pt x="928" y="675"/>
                      <a:pt x="925" y="665"/>
                      <a:pt x="918" y="665"/>
                    </a:cubicBezTo>
                    <a:cubicBezTo>
                      <a:pt x="913" y="665"/>
                      <a:pt x="906" y="670"/>
                      <a:pt x="891" y="687"/>
                    </a:cubicBezTo>
                    <a:cubicBezTo>
                      <a:pt x="947" y="622"/>
                      <a:pt x="831" y="559"/>
                      <a:pt x="840" y="534"/>
                    </a:cubicBezTo>
                    <a:lnTo>
                      <a:pt x="840" y="534"/>
                    </a:lnTo>
                    <a:cubicBezTo>
                      <a:pt x="836" y="534"/>
                      <a:pt x="832" y="535"/>
                      <a:pt x="828" y="535"/>
                    </a:cubicBezTo>
                    <a:cubicBezTo>
                      <a:pt x="802" y="535"/>
                      <a:pt x="778" y="521"/>
                      <a:pt x="766" y="497"/>
                    </a:cubicBezTo>
                    <a:cubicBezTo>
                      <a:pt x="764" y="506"/>
                      <a:pt x="739" y="531"/>
                      <a:pt x="723" y="531"/>
                    </a:cubicBezTo>
                    <a:cubicBezTo>
                      <a:pt x="719" y="531"/>
                      <a:pt x="715" y="529"/>
                      <a:pt x="712" y="525"/>
                    </a:cubicBezTo>
                    <a:cubicBezTo>
                      <a:pt x="801" y="461"/>
                      <a:pt x="721" y="462"/>
                      <a:pt x="758" y="399"/>
                    </a:cubicBezTo>
                    <a:lnTo>
                      <a:pt x="758" y="399"/>
                    </a:lnTo>
                    <a:cubicBezTo>
                      <a:pt x="753" y="406"/>
                      <a:pt x="748" y="409"/>
                      <a:pt x="742" y="409"/>
                    </a:cubicBezTo>
                    <a:cubicBezTo>
                      <a:pt x="728" y="409"/>
                      <a:pt x="713" y="395"/>
                      <a:pt x="698" y="395"/>
                    </a:cubicBezTo>
                    <a:cubicBezTo>
                      <a:pt x="687" y="395"/>
                      <a:pt x="676" y="402"/>
                      <a:pt x="666" y="425"/>
                    </a:cubicBezTo>
                    <a:cubicBezTo>
                      <a:pt x="657" y="404"/>
                      <a:pt x="696" y="395"/>
                      <a:pt x="701" y="367"/>
                    </a:cubicBezTo>
                    <a:cubicBezTo>
                      <a:pt x="634" y="362"/>
                      <a:pt x="636" y="274"/>
                      <a:pt x="573" y="246"/>
                    </a:cubicBezTo>
                    <a:cubicBezTo>
                      <a:pt x="564" y="256"/>
                      <a:pt x="559" y="279"/>
                      <a:pt x="534" y="288"/>
                    </a:cubicBezTo>
                    <a:lnTo>
                      <a:pt x="552" y="214"/>
                    </a:lnTo>
                    <a:cubicBezTo>
                      <a:pt x="552" y="214"/>
                      <a:pt x="552" y="214"/>
                      <a:pt x="552" y="214"/>
                    </a:cubicBezTo>
                    <a:cubicBezTo>
                      <a:pt x="541" y="214"/>
                      <a:pt x="517" y="241"/>
                      <a:pt x="507" y="241"/>
                    </a:cubicBezTo>
                    <a:cubicBezTo>
                      <a:pt x="502" y="241"/>
                      <a:pt x="500" y="235"/>
                      <a:pt x="504" y="219"/>
                    </a:cubicBezTo>
                    <a:lnTo>
                      <a:pt x="504" y="219"/>
                    </a:lnTo>
                    <a:cubicBezTo>
                      <a:pt x="499" y="229"/>
                      <a:pt x="493" y="247"/>
                      <a:pt x="484" y="247"/>
                    </a:cubicBezTo>
                    <a:cubicBezTo>
                      <a:pt x="484" y="247"/>
                      <a:pt x="483" y="246"/>
                      <a:pt x="483" y="246"/>
                    </a:cubicBezTo>
                    <a:cubicBezTo>
                      <a:pt x="453" y="184"/>
                      <a:pt x="392" y="163"/>
                      <a:pt x="334" y="137"/>
                    </a:cubicBezTo>
                    <a:cubicBezTo>
                      <a:pt x="283" y="121"/>
                      <a:pt x="239" y="84"/>
                      <a:pt x="212" y="38"/>
                    </a:cubicBezTo>
                    <a:lnTo>
                      <a:pt x="161" y="91"/>
                    </a:lnTo>
                    <a:lnTo>
                      <a:pt x="198" y="45"/>
                    </a:lnTo>
                    <a:cubicBezTo>
                      <a:pt x="193" y="45"/>
                      <a:pt x="181" y="45"/>
                      <a:pt x="198" y="21"/>
                    </a:cubicBezTo>
                    <a:lnTo>
                      <a:pt x="207" y="24"/>
                    </a:lnTo>
                    <a:cubicBezTo>
                      <a:pt x="202" y="17"/>
                      <a:pt x="200" y="10"/>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00" name="Google Shape;7000;p41"/>
              <p:cNvSpPr/>
              <p:nvPr/>
            </p:nvSpPr>
            <p:spPr>
              <a:xfrm>
                <a:off x="661125" y="1783150"/>
                <a:ext cx="475" cy="575"/>
              </a:xfrm>
              <a:custGeom>
                <a:avLst/>
                <a:gdLst/>
                <a:ahLst/>
                <a:cxnLst/>
                <a:rect l="l" t="t" r="r" b="b"/>
                <a:pathLst>
                  <a:path w="19" h="23" extrusionOk="0">
                    <a:moveTo>
                      <a:pt x="5" y="1"/>
                    </a:moveTo>
                    <a:lnTo>
                      <a:pt x="5" y="1"/>
                    </a:lnTo>
                    <a:cubicBezTo>
                      <a:pt x="12" y="8"/>
                      <a:pt x="8" y="15"/>
                      <a:pt x="1" y="19"/>
                    </a:cubicBezTo>
                    <a:cubicBezTo>
                      <a:pt x="4" y="21"/>
                      <a:pt x="8" y="22"/>
                      <a:pt x="11" y="22"/>
                    </a:cubicBezTo>
                    <a:cubicBezTo>
                      <a:pt x="15" y="22"/>
                      <a:pt x="18" y="19"/>
                      <a:pt x="17" y="12"/>
                    </a:cubicBezTo>
                    <a:cubicBezTo>
                      <a:pt x="15" y="8"/>
                      <a:pt x="10"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01" name="Google Shape;7001;p41"/>
              <p:cNvSpPr/>
              <p:nvPr/>
            </p:nvSpPr>
            <p:spPr>
              <a:xfrm>
                <a:off x="636625" y="1809000"/>
                <a:ext cx="250" cy="550"/>
              </a:xfrm>
              <a:custGeom>
                <a:avLst/>
                <a:gdLst/>
                <a:ahLst/>
                <a:cxnLst/>
                <a:rect l="l" t="t" r="r" b="b"/>
                <a:pathLst>
                  <a:path w="10" h="22" extrusionOk="0">
                    <a:moveTo>
                      <a:pt x="2" y="1"/>
                    </a:moveTo>
                    <a:lnTo>
                      <a:pt x="2" y="1"/>
                    </a:lnTo>
                    <a:cubicBezTo>
                      <a:pt x="0" y="8"/>
                      <a:pt x="2" y="17"/>
                      <a:pt x="9" y="21"/>
                    </a:cubicBezTo>
                    <a:cubicBezTo>
                      <a:pt x="5" y="14"/>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02" name="Google Shape;7002;p41"/>
              <p:cNvSpPr/>
              <p:nvPr/>
            </p:nvSpPr>
            <p:spPr>
              <a:xfrm>
                <a:off x="609775" y="1804125"/>
                <a:ext cx="150" cy="150"/>
              </a:xfrm>
              <a:custGeom>
                <a:avLst/>
                <a:gdLst/>
                <a:ahLst/>
                <a:cxnLst/>
                <a:rect l="l" t="t" r="r" b="b"/>
                <a:pathLst>
                  <a:path w="6" h="6" extrusionOk="0">
                    <a:moveTo>
                      <a:pt x="5" y="1"/>
                    </a:moveTo>
                    <a:lnTo>
                      <a:pt x="5" y="1"/>
                    </a:lnTo>
                    <a:lnTo>
                      <a:pt x="1" y="5"/>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03" name="Google Shape;7003;p41"/>
              <p:cNvSpPr/>
              <p:nvPr/>
            </p:nvSpPr>
            <p:spPr>
              <a:xfrm>
                <a:off x="660850" y="1797225"/>
                <a:ext cx="600" cy="175"/>
              </a:xfrm>
              <a:custGeom>
                <a:avLst/>
                <a:gdLst/>
                <a:ahLst/>
                <a:cxnLst/>
                <a:rect l="l" t="t" r="r" b="b"/>
                <a:pathLst>
                  <a:path w="24" h="7" extrusionOk="0">
                    <a:moveTo>
                      <a:pt x="0" y="1"/>
                    </a:moveTo>
                    <a:lnTo>
                      <a:pt x="0" y="1"/>
                    </a:lnTo>
                    <a:cubicBezTo>
                      <a:pt x="3" y="5"/>
                      <a:pt x="7" y="6"/>
                      <a:pt x="12" y="6"/>
                    </a:cubicBezTo>
                    <a:cubicBezTo>
                      <a:pt x="16" y="6"/>
                      <a:pt x="20" y="5"/>
                      <a:pt x="23" y="3"/>
                    </a:cubicBezTo>
                    <a:lnTo>
                      <a:pt x="23" y="3"/>
                    </a:lnTo>
                    <a:cubicBezTo>
                      <a:pt x="21" y="4"/>
                      <a:pt x="19" y="4"/>
                      <a:pt x="17" y="4"/>
                    </a:cubicBezTo>
                    <a:cubicBezTo>
                      <a:pt x="11"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04" name="Google Shape;7004;p41"/>
              <p:cNvSpPr/>
              <p:nvPr/>
            </p:nvSpPr>
            <p:spPr>
              <a:xfrm>
                <a:off x="662925" y="1779275"/>
                <a:ext cx="600" cy="550"/>
              </a:xfrm>
              <a:custGeom>
                <a:avLst/>
                <a:gdLst/>
                <a:ahLst/>
                <a:cxnLst/>
                <a:rect l="l" t="t" r="r" b="b"/>
                <a:pathLst>
                  <a:path w="24" h="22" extrusionOk="0">
                    <a:moveTo>
                      <a:pt x="8" y="0"/>
                    </a:moveTo>
                    <a:lnTo>
                      <a:pt x="8" y="0"/>
                    </a:lnTo>
                    <a:cubicBezTo>
                      <a:pt x="7" y="1"/>
                      <a:pt x="7" y="1"/>
                      <a:pt x="7" y="1"/>
                    </a:cubicBezTo>
                    <a:lnTo>
                      <a:pt x="7" y="1"/>
                    </a:lnTo>
                    <a:lnTo>
                      <a:pt x="8" y="0"/>
                    </a:lnTo>
                    <a:close/>
                    <a:moveTo>
                      <a:pt x="7" y="1"/>
                    </a:moveTo>
                    <a:lnTo>
                      <a:pt x="1" y="21"/>
                    </a:lnTo>
                    <a:cubicBezTo>
                      <a:pt x="4" y="17"/>
                      <a:pt x="8" y="15"/>
                      <a:pt x="12" y="15"/>
                    </a:cubicBezTo>
                    <a:cubicBezTo>
                      <a:pt x="16" y="15"/>
                      <a:pt x="20" y="17"/>
                      <a:pt x="24" y="17"/>
                    </a:cubicBezTo>
                    <a:cubicBezTo>
                      <a:pt x="17" y="10"/>
                      <a:pt x="7" y="5"/>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05" name="Google Shape;7005;p41"/>
              <p:cNvSpPr/>
              <p:nvPr/>
            </p:nvSpPr>
            <p:spPr>
              <a:xfrm>
                <a:off x="670175" y="1780150"/>
                <a:ext cx="600" cy="600"/>
              </a:xfrm>
              <a:custGeom>
                <a:avLst/>
                <a:gdLst/>
                <a:ahLst/>
                <a:cxnLst/>
                <a:rect l="l" t="t" r="r" b="b"/>
                <a:pathLst>
                  <a:path w="24" h="24" extrusionOk="0">
                    <a:moveTo>
                      <a:pt x="10" y="0"/>
                    </a:moveTo>
                    <a:lnTo>
                      <a:pt x="10" y="0"/>
                    </a:lnTo>
                    <a:cubicBezTo>
                      <a:pt x="0" y="7"/>
                      <a:pt x="7" y="23"/>
                      <a:pt x="21" y="23"/>
                    </a:cubicBezTo>
                    <a:cubicBezTo>
                      <a:pt x="21" y="16"/>
                      <a:pt x="24" y="19"/>
                      <a:pt x="24" y="12"/>
                    </a:cubicBez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06" name="Google Shape;7006;p41"/>
              <p:cNvSpPr/>
              <p:nvPr/>
            </p:nvSpPr>
            <p:spPr>
              <a:xfrm>
                <a:off x="665900" y="1780525"/>
                <a:ext cx="825" cy="900"/>
              </a:xfrm>
              <a:custGeom>
                <a:avLst/>
                <a:gdLst/>
                <a:ahLst/>
                <a:cxnLst/>
                <a:rect l="l" t="t" r="r" b="b"/>
                <a:pathLst>
                  <a:path w="33" h="36" extrusionOk="0">
                    <a:moveTo>
                      <a:pt x="6" y="0"/>
                    </a:moveTo>
                    <a:cubicBezTo>
                      <a:pt x="0" y="0"/>
                      <a:pt x="1" y="12"/>
                      <a:pt x="2" y="24"/>
                    </a:cubicBezTo>
                    <a:cubicBezTo>
                      <a:pt x="11" y="32"/>
                      <a:pt x="16" y="35"/>
                      <a:pt x="20" y="35"/>
                    </a:cubicBezTo>
                    <a:cubicBezTo>
                      <a:pt x="27" y="35"/>
                      <a:pt x="29" y="26"/>
                      <a:pt x="32" y="18"/>
                    </a:cubicBezTo>
                    <a:lnTo>
                      <a:pt x="32" y="18"/>
                    </a:lnTo>
                    <a:lnTo>
                      <a:pt x="30" y="20"/>
                    </a:lnTo>
                    <a:cubicBezTo>
                      <a:pt x="18" y="6"/>
                      <a:pt x="11"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07" name="Google Shape;7007;p41"/>
              <p:cNvSpPr/>
              <p:nvPr/>
            </p:nvSpPr>
            <p:spPr>
              <a:xfrm>
                <a:off x="666725" y="1780500"/>
                <a:ext cx="225" cy="350"/>
              </a:xfrm>
              <a:custGeom>
                <a:avLst/>
                <a:gdLst/>
                <a:ahLst/>
                <a:cxnLst/>
                <a:rect l="l" t="t" r="r" b="b"/>
                <a:pathLst>
                  <a:path w="9" h="14" extrusionOk="0">
                    <a:moveTo>
                      <a:pt x="2" y="1"/>
                    </a:moveTo>
                    <a:cubicBezTo>
                      <a:pt x="1" y="1"/>
                      <a:pt x="3" y="8"/>
                      <a:pt x="2" y="13"/>
                    </a:cubicBezTo>
                    <a:lnTo>
                      <a:pt x="2" y="13"/>
                    </a:lnTo>
                    <a:cubicBezTo>
                      <a:pt x="3" y="10"/>
                      <a:pt x="7" y="7"/>
                      <a:pt x="9" y="7"/>
                    </a:cubicBezTo>
                    <a:cubicBezTo>
                      <a:pt x="5" y="3"/>
                      <a:pt x="3" y="1"/>
                      <a:pt x="2" y="1"/>
                    </a:cubicBezTo>
                    <a:close/>
                    <a:moveTo>
                      <a:pt x="2" y="13"/>
                    </a:moveTo>
                    <a:lnTo>
                      <a:pt x="2" y="13"/>
                    </a:lnTo>
                    <a:cubicBezTo>
                      <a:pt x="2" y="13"/>
                      <a:pt x="2" y="14"/>
                      <a:pt x="2" y="14"/>
                    </a:cubicBezTo>
                    <a:cubicBezTo>
                      <a:pt x="2" y="14"/>
                      <a:pt x="2" y="13"/>
                      <a:pt x="2" y="1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08" name="Google Shape;7008;p41"/>
              <p:cNvSpPr/>
              <p:nvPr/>
            </p:nvSpPr>
            <p:spPr>
              <a:xfrm>
                <a:off x="660925" y="1781600"/>
                <a:ext cx="1125" cy="1025"/>
              </a:xfrm>
              <a:custGeom>
                <a:avLst/>
                <a:gdLst/>
                <a:ahLst/>
                <a:cxnLst/>
                <a:rect l="l" t="t" r="r" b="b"/>
                <a:pathLst>
                  <a:path w="45" h="41" extrusionOk="0">
                    <a:moveTo>
                      <a:pt x="7" y="0"/>
                    </a:moveTo>
                    <a:cubicBezTo>
                      <a:pt x="1" y="0"/>
                      <a:pt x="17" y="41"/>
                      <a:pt x="28" y="41"/>
                    </a:cubicBezTo>
                    <a:cubicBezTo>
                      <a:pt x="31" y="41"/>
                      <a:pt x="33" y="38"/>
                      <a:pt x="34" y="30"/>
                    </a:cubicBezTo>
                    <a:cubicBezTo>
                      <a:pt x="45" y="30"/>
                      <a:pt x="8" y="6"/>
                      <a:pt x="14" y="6"/>
                    </a:cubicBezTo>
                    <a:cubicBezTo>
                      <a:pt x="14" y="6"/>
                      <a:pt x="15" y="7"/>
                      <a:pt x="16" y="7"/>
                    </a:cubicBezTo>
                    <a:cubicBezTo>
                      <a:pt x="12" y="2"/>
                      <a:pt x="9"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09" name="Google Shape;7009;p41"/>
              <p:cNvSpPr/>
              <p:nvPr/>
            </p:nvSpPr>
            <p:spPr>
              <a:xfrm>
                <a:off x="667275" y="1782175"/>
                <a:ext cx="900" cy="725"/>
              </a:xfrm>
              <a:custGeom>
                <a:avLst/>
                <a:gdLst/>
                <a:ahLst/>
                <a:cxnLst/>
                <a:rect l="l" t="t" r="r" b="b"/>
                <a:pathLst>
                  <a:path w="36" h="29" extrusionOk="0">
                    <a:moveTo>
                      <a:pt x="1" y="0"/>
                    </a:moveTo>
                    <a:lnTo>
                      <a:pt x="19" y="28"/>
                    </a:lnTo>
                    <a:lnTo>
                      <a:pt x="35"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10" name="Google Shape;7010;p41"/>
              <p:cNvSpPr/>
              <p:nvPr/>
            </p:nvSpPr>
            <p:spPr>
              <a:xfrm>
                <a:off x="665525" y="1783625"/>
                <a:ext cx="850" cy="550"/>
              </a:xfrm>
              <a:custGeom>
                <a:avLst/>
                <a:gdLst/>
                <a:ahLst/>
                <a:cxnLst/>
                <a:rect l="l" t="t" r="r" b="b"/>
                <a:pathLst>
                  <a:path w="34" h="22" extrusionOk="0">
                    <a:moveTo>
                      <a:pt x="26" y="0"/>
                    </a:moveTo>
                    <a:cubicBezTo>
                      <a:pt x="15" y="7"/>
                      <a:pt x="1" y="14"/>
                      <a:pt x="10" y="21"/>
                    </a:cubicBezTo>
                    <a:lnTo>
                      <a:pt x="33" y="12"/>
                    </a:lnTo>
                    <a:cubicBezTo>
                      <a:pt x="29" y="9"/>
                      <a:pt x="26" y="5"/>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11" name="Google Shape;7011;p41"/>
              <p:cNvSpPr/>
              <p:nvPr/>
            </p:nvSpPr>
            <p:spPr>
              <a:xfrm>
                <a:off x="666175" y="1783200"/>
                <a:ext cx="250" cy="450"/>
              </a:xfrm>
              <a:custGeom>
                <a:avLst/>
                <a:gdLst/>
                <a:ahLst/>
                <a:cxnLst/>
                <a:rect l="l" t="t" r="r" b="b"/>
                <a:pathLst>
                  <a:path w="10" h="18" extrusionOk="0">
                    <a:moveTo>
                      <a:pt x="7" y="1"/>
                    </a:moveTo>
                    <a:cubicBezTo>
                      <a:pt x="3" y="6"/>
                      <a:pt x="0" y="10"/>
                      <a:pt x="0" y="17"/>
                    </a:cubicBezTo>
                    <a:cubicBezTo>
                      <a:pt x="5" y="13"/>
                      <a:pt x="10" y="8"/>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12" name="Google Shape;7012;p41"/>
              <p:cNvSpPr/>
              <p:nvPr/>
            </p:nvSpPr>
            <p:spPr>
              <a:xfrm>
                <a:off x="667275" y="1783450"/>
                <a:ext cx="600" cy="250"/>
              </a:xfrm>
              <a:custGeom>
                <a:avLst/>
                <a:gdLst/>
                <a:ahLst/>
                <a:cxnLst/>
                <a:rect l="l" t="t" r="r" b="b"/>
                <a:pathLst>
                  <a:path w="24" h="10" extrusionOk="0">
                    <a:moveTo>
                      <a:pt x="12" y="0"/>
                    </a:moveTo>
                    <a:lnTo>
                      <a:pt x="1" y="9"/>
                    </a:lnTo>
                    <a:lnTo>
                      <a:pt x="24" y="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13" name="Google Shape;7013;p41"/>
              <p:cNvSpPr/>
              <p:nvPr/>
            </p:nvSpPr>
            <p:spPr>
              <a:xfrm>
                <a:off x="661950" y="1788375"/>
                <a:ext cx="600" cy="775"/>
              </a:xfrm>
              <a:custGeom>
                <a:avLst/>
                <a:gdLst/>
                <a:ahLst/>
                <a:cxnLst/>
                <a:rect l="l" t="t" r="r" b="b"/>
                <a:pathLst>
                  <a:path w="24" h="31" extrusionOk="0">
                    <a:moveTo>
                      <a:pt x="5" y="0"/>
                    </a:moveTo>
                    <a:lnTo>
                      <a:pt x="0" y="23"/>
                    </a:lnTo>
                    <a:cubicBezTo>
                      <a:pt x="6" y="28"/>
                      <a:pt x="12" y="30"/>
                      <a:pt x="16" y="30"/>
                    </a:cubicBezTo>
                    <a:cubicBezTo>
                      <a:pt x="21" y="30"/>
                      <a:pt x="23" y="28"/>
                      <a:pt x="23" y="23"/>
                    </a:cubicBezTo>
                    <a:cubicBezTo>
                      <a:pt x="16" y="14"/>
                      <a:pt x="19"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14" name="Google Shape;7014;p41"/>
              <p:cNvSpPr/>
              <p:nvPr/>
            </p:nvSpPr>
            <p:spPr>
              <a:xfrm>
                <a:off x="664600" y="1788300"/>
                <a:ext cx="1075" cy="800"/>
              </a:xfrm>
              <a:custGeom>
                <a:avLst/>
                <a:gdLst/>
                <a:ahLst/>
                <a:cxnLst/>
                <a:rect l="l" t="t" r="r" b="b"/>
                <a:pathLst>
                  <a:path w="43" h="32" extrusionOk="0">
                    <a:moveTo>
                      <a:pt x="1" y="1"/>
                    </a:moveTo>
                    <a:lnTo>
                      <a:pt x="43" y="31"/>
                    </a:lnTo>
                    <a:lnTo>
                      <a:pt x="33" y="13"/>
                    </a:lnTo>
                    <a:cubicBezTo>
                      <a:pt x="22" y="10"/>
                      <a:pt x="10"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15" name="Google Shape;7015;p41"/>
              <p:cNvSpPr/>
              <p:nvPr/>
            </p:nvSpPr>
            <p:spPr>
              <a:xfrm>
                <a:off x="664725" y="1789950"/>
                <a:ext cx="775" cy="825"/>
              </a:xfrm>
              <a:custGeom>
                <a:avLst/>
                <a:gdLst/>
                <a:ahLst/>
                <a:cxnLst/>
                <a:rect l="l" t="t" r="r" b="b"/>
                <a:pathLst>
                  <a:path w="31" h="33" extrusionOk="0">
                    <a:moveTo>
                      <a:pt x="9" y="0"/>
                    </a:moveTo>
                    <a:cubicBezTo>
                      <a:pt x="7" y="0"/>
                      <a:pt x="4" y="1"/>
                      <a:pt x="1" y="2"/>
                    </a:cubicBezTo>
                    <a:cubicBezTo>
                      <a:pt x="9" y="9"/>
                      <a:pt x="16" y="33"/>
                      <a:pt x="23" y="33"/>
                    </a:cubicBezTo>
                    <a:cubicBezTo>
                      <a:pt x="26" y="33"/>
                      <a:pt x="28" y="31"/>
                      <a:pt x="31" y="25"/>
                    </a:cubicBezTo>
                    <a:cubicBezTo>
                      <a:pt x="21" y="18"/>
                      <a:pt x="2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16" name="Google Shape;7016;p41"/>
              <p:cNvSpPr/>
              <p:nvPr/>
            </p:nvSpPr>
            <p:spPr>
              <a:xfrm>
                <a:off x="656600" y="1794275"/>
                <a:ext cx="1600" cy="1475"/>
              </a:xfrm>
              <a:custGeom>
                <a:avLst/>
                <a:gdLst/>
                <a:ahLst/>
                <a:cxnLst/>
                <a:rect l="l" t="t" r="r" b="b"/>
                <a:pathLst>
                  <a:path w="64" h="59" extrusionOk="0">
                    <a:moveTo>
                      <a:pt x="1" y="1"/>
                    </a:moveTo>
                    <a:lnTo>
                      <a:pt x="61" y="59"/>
                    </a:lnTo>
                    <a:lnTo>
                      <a:pt x="64" y="5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17" name="Google Shape;7017;p41"/>
              <p:cNvSpPr/>
              <p:nvPr/>
            </p:nvSpPr>
            <p:spPr>
              <a:xfrm>
                <a:off x="654350" y="1802975"/>
                <a:ext cx="1900" cy="1600"/>
              </a:xfrm>
              <a:custGeom>
                <a:avLst/>
                <a:gdLst/>
                <a:ahLst/>
                <a:cxnLst/>
                <a:rect l="l" t="t" r="r" b="b"/>
                <a:pathLst>
                  <a:path w="76" h="64" extrusionOk="0">
                    <a:moveTo>
                      <a:pt x="17" y="0"/>
                    </a:moveTo>
                    <a:lnTo>
                      <a:pt x="17" y="0"/>
                    </a:lnTo>
                    <a:cubicBezTo>
                      <a:pt x="14" y="28"/>
                      <a:pt x="1" y="24"/>
                      <a:pt x="40" y="63"/>
                    </a:cubicBezTo>
                    <a:cubicBezTo>
                      <a:pt x="75" y="61"/>
                      <a:pt x="20" y="21"/>
                      <a:pt x="47" y="21"/>
                    </a:cubicBezTo>
                    <a:cubicBezTo>
                      <a:pt x="48" y="21"/>
                      <a:pt x="50" y="21"/>
                      <a:pt x="52" y="21"/>
                    </a:cubicBezTo>
                    <a:cubicBezTo>
                      <a:pt x="47" y="3"/>
                      <a:pt x="21" y="19"/>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18" name="Google Shape;7018;p41"/>
              <p:cNvSpPr/>
              <p:nvPr/>
            </p:nvSpPr>
            <p:spPr>
              <a:xfrm>
                <a:off x="583575" y="1766050"/>
                <a:ext cx="275" cy="725"/>
              </a:xfrm>
              <a:custGeom>
                <a:avLst/>
                <a:gdLst/>
                <a:ahLst/>
                <a:cxnLst/>
                <a:rect l="l" t="t" r="r" b="b"/>
                <a:pathLst>
                  <a:path w="11" h="29" extrusionOk="0">
                    <a:moveTo>
                      <a:pt x="1" y="1"/>
                    </a:moveTo>
                    <a:lnTo>
                      <a:pt x="1" y="29"/>
                    </a:lnTo>
                    <a:lnTo>
                      <a:pt x="10" y="2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19" name="Google Shape;7019;p41"/>
              <p:cNvSpPr/>
              <p:nvPr/>
            </p:nvSpPr>
            <p:spPr>
              <a:xfrm>
                <a:off x="582075" y="1766400"/>
                <a:ext cx="775" cy="1250"/>
              </a:xfrm>
              <a:custGeom>
                <a:avLst/>
                <a:gdLst/>
                <a:ahLst/>
                <a:cxnLst/>
                <a:rect l="l" t="t" r="r" b="b"/>
                <a:pathLst>
                  <a:path w="31" h="50" extrusionOk="0">
                    <a:moveTo>
                      <a:pt x="31" y="1"/>
                    </a:moveTo>
                    <a:lnTo>
                      <a:pt x="1" y="38"/>
                    </a:lnTo>
                    <a:cubicBezTo>
                      <a:pt x="8" y="38"/>
                      <a:pt x="15" y="38"/>
                      <a:pt x="12" y="49"/>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20" name="Google Shape;7020;p41"/>
              <p:cNvSpPr/>
              <p:nvPr/>
            </p:nvSpPr>
            <p:spPr>
              <a:xfrm>
                <a:off x="624625" y="1811675"/>
                <a:ext cx="375" cy="825"/>
              </a:xfrm>
              <a:custGeom>
                <a:avLst/>
                <a:gdLst/>
                <a:ahLst/>
                <a:cxnLst/>
                <a:rect l="l" t="t" r="r" b="b"/>
                <a:pathLst>
                  <a:path w="15" h="33" extrusionOk="0">
                    <a:moveTo>
                      <a:pt x="0" y="0"/>
                    </a:moveTo>
                    <a:lnTo>
                      <a:pt x="10" y="33"/>
                    </a:lnTo>
                    <a:lnTo>
                      <a:pt x="14" y="21"/>
                    </a:lnTo>
                    <a:cubicBezTo>
                      <a:pt x="14" y="7"/>
                      <a:pt x="10"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21" name="Google Shape;7021;p41"/>
              <p:cNvSpPr/>
              <p:nvPr/>
            </p:nvSpPr>
            <p:spPr>
              <a:xfrm>
                <a:off x="618250" y="1808300"/>
                <a:ext cx="425" cy="1200"/>
              </a:xfrm>
              <a:custGeom>
                <a:avLst/>
                <a:gdLst/>
                <a:ahLst/>
                <a:cxnLst/>
                <a:rect l="l" t="t" r="r" b="b"/>
                <a:pathLst>
                  <a:path w="17" h="48" extrusionOk="0">
                    <a:moveTo>
                      <a:pt x="17" y="1"/>
                    </a:moveTo>
                    <a:lnTo>
                      <a:pt x="0" y="42"/>
                    </a:lnTo>
                    <a:lnTo>
                      <a:pt x="5" y="47"/>
                    </a:ln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22" name="Google Shape;7022;p41"/>
              <p:cNvSpPr/>
              <p:nvPr/>
            </p:nvSpPr>
            <p:spPr>
              <a:xfrm>
                <a:off x="612225" y="1807550"/>
                <a:ext cx="825" cy="775"/>
              </a:xfrm>
              <a:custGeom>
                <a:avLst/>
                <a:gdLst/>
                <a:ahLst/>
                <a:cxnLst/>
                <a:rect l="l" t="t" r="r" b="b"/>
                <a:pathLst>
                  <a:path w="33" h="31" extrusionOk="0">
                    <a:moveTo>
                      <a:pt x="17" y="1"/>
                    </a:moveTo>
                    <a:cubicBezTo>
                      <a:pt x="15" y="1"/>
                      <a:pt x="10" y="6"/>
                      <a:pt x="0" y="21"/>
                    </a:cubicBezTo>
                    <a:cubicBezTo>
                      <a:pt x="7" y="27"/>
                      <a:pt x="18" y="25"/>
                      <a:pt x="26" y="27"/>
                    </a:cubicBezTo>
                    <a:lnTo>
                      <a:pt x="26" y="27"/>
                    </a:lnTo>
                    <a:cubicBezTo>
                      <a:pt x="18" y="19"/>
                      <a:pt x="22" y="1"/>
                      <a:pt x="17" y="1"/>
                    </a:cubicBezTo>
                    <a:close/>
                    <a:moveTo>
                      <a:pt x="26" y="27"/>
                    </a:moveTo>
                    <a:cubicBezTo>
                      <a:pt x="27" y="29"/>
                      <a:pt x="30" y="30"/>
                      <a:pt x="33" y="31"/>
                    </a:cubicBezTo>
                    <a:cubicBezTo>
                      <a:pt x="31" y="29"/>
                      <a:pt x="28" y="28"/>
                      <a:pt x="26" y="2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23" name="Google Shape;7023;p41"/>
              <p:cNvSpPr/>
              <p:nvPr/>
            </p:nvSpPr>
            <p:spPr>
              <a:xfrm>
                <a:off x="582375" y="1765250"/>
                <a:ext cx="600" cy="800"/>
              </a:xfrm>
              <a:custGeom>
                <a:avLst/>
                <a:gdLst/>
                <a:ahLst/>
                <a:cxnLst/>
                <a:rect l="l" t="t" r="r" b="b"/>
                <a:pathLst>
                  <a:path w="24" h="32" extrusionOk="0">
                    <a:moveTo>
                      <a:pt x="23" y="0"/>
                    </a:moveTo>
                    <a:lnTo>
                      <a:pt x="23" y="0"/>
                    </a:lnTo>
                    <a:cubicBezTo>
                      <a:pt x="9" y="2"/>
                      <a:pt x="0" y="32"/>
                      <a:pt x="2" y="32"/>
                    </a:cubicBezTo>
                    <a:cubicBezTo>
                      <a:pt x="2" y="32"/>
                      <a:pt x="2" y="31"/>
                      <a:pt x="3" y="30"/>
                    </a:cubicBezTo>
                    <a:cubicBezTo>
                      <a:pt x="3" y="31"/>
                      <a:pt x="4" y="31"/>
                      <a:pt x="4" y="31"/>
                    </a:cubicBezTo>
                    <a:cubicBezTo>
                      <a:pt x="9" y="31"/>
                      <a:pt x="19" y="4"/>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24" name="Google Shape;7024;p41"/>
              <p:cNvSpPr/>
              <p:nvPr/>
            </p:nvSpPr>
            <p:spPr>
              <a:xfrm>
                <a:off x="577850" y="1766300"/>
                <a:ext cx="825" cy="650"/>
              </a:xfrm>
              <a:custGeom>
                <a:avLst/>
                <a:gdLst/>
                <a:ahLst/>
                <a:cxnLst/>
                <a:rect l="l" t="t" r="r" b="b"/>
                <a:pathLst>
                  <a:path w="33" h="26" extrusionOk="0">
                    <a:moveTo>
                      <a:pt x="33" y="0"/>
                    </a:moveTo>
                    <a:lnTo>
                      <a:pt x="0" y="26"/>
                    </a:lnTo>
                    <a:lnTo>
                      <a:pt x="26" y="12"/>
                    </a:ln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25" name="Google Shape;7025;p41"/>
              <p:cNvSpPr/>
              <p:nvPr/>
            </p:nvSpPr>
            <p:spPr>
              <a:xfrm>
                <a:off x="575400" y="1765600"/>
                <a:ext cx="2250" cy="1125"/>
              </a:xfrm>
              <a:custGeom>
                <a:avLst/>
                <a:gdLst/>
                <a:ahLst/>
                <a:cxnLst/>
                <a:rect l="l" t="t" r="r" b="b"/>
                <a:pathLst>
                  <a:path w="90" h="45" extrusionOk="0">
                    <a:moveTo>
                      <a:pt x="3" y="0"/>
                    </a:moveTo>
                    <a:lnTo>
                      <a:pt x="3" y="0"/>
                    </a:lnTo>
                    <a:cubicBezTo>
                      <a:pt x="1" y="23"/>
                      <a:pt x="7" y="29"/>
                      <a:pt x="17" y="29"/>
                    </a:cubicBezTo>
                    <a:cubicBezTo>
                      <a:pt x="27" y="29"/>
                      <a:pt x="40" y="23"/>
                      <a:pt x="50" y="23"/>
                    </a:cubicBezTo>
                    <a:cubicBezTo>
                      <a:pt x="56" y="23"/>
                      <a:pt x="61" y="25"/>
                      <a:pt x="64" y="30"/>
                    </a:cubicBezTo>
                    <a:lnTo>
                      <a:pt x="64" y="44"/>
                    </a:lnTo>
                    <a:lnTo>
                      <a:pt x="89" y="5"/>
                    </a:lnTo>
                    <a:cubicBezTo>
                      <a:pt x="88" y="5"/>
                      <a:pt x="86" y="5"/>
                      <a:pt x="84" y="5"/>
                    </a:cubicBezTo>
                    <a:cubicBezTo>
                      <a:pt x="67" y="5"/>
                      <a:pt x="46" y="10"/>
                      <a:pt x="29" y="10"/>
                    </a:cubicBezTo>
                    <a:cubicBezTo>
                      <a:pt x="18" y="10"/>
                      <a:pt x="9" y="8"/>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26" name="Google Shape;7026;p41"/>
              <p:cNvSpPr/>
              <p:nvPr/>
            </p:nvSpPr>
            <p:spPr>
              <a:xfrm>
                <a:off x="572625" y="1762850"/>
                <a:ext cx="325" cy="275"/>
              </a:xfrm>
              <a:custGeom>
                <a:avLst/>
                <a:gdLst/>
                <a:ahLst/>
                <a:cxnLst/>
                <a:rect l="l" t="t" r="r" b="b"/>
                <a:pathLst>
                  <a:path w="13" h="11" extrusionOk="0">
                    <a:moveTo>
                      <a:pt x="10" y="0"/>
                    </a:moveTo>
                    <a:cubicBezTo>
                      <a:pt x="9" y="0"/>
                      <a:pt x="6" y="3"/>
                      <a:pt x="1" y="11"/>
                    </a:cubicBezTo>
                    <a:lnTo>
                      <a:pt x="12" y="6"/>
                    </a:lnTo>
                    <a:cubicBezTo>
                      <a:pt x="12" y="3"/>
                      <a:pt x="12"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27" name="Google Shape;7027;p41"/>
              <p:cNvSpPr/>
              <p:nvPr/>
            </p:nvSpPr>
            <p:spPr>
              <a:xfrm>
                <a:off x="572875" y="1762800"/>
                <a:ext cx="475" cy="525"/>
              </a:xfrm>
              <a:custGeom>
                <a:avLst/>
                <a:gdLst/>
                <a:ahLst/>
                <a:cxnLst/>
                <a:rect l="l" t="t" r="r" b="b"/>
                <a:pathLst>
                  <a:path w="19" h="21" extrusionOk="0">
                    <a:moveTo>
                      <a:pt x="16" y="1"/>
                    </a:moveTo>
                    <a:lnTo>
                      <a:pt x="2" y="8"/>
                    </a:lnTo>
                    <a:cubicBezTo>
                      <a:pt x="2" y="13"/>
                      <a:pt x="1" y="21"/>
                      <a:pt x="3" y="21"/>
                    </a:cubicBezTo>
                    <a:cubicBezTo>
                      <a:pt x="4" y="21"/>
                      <a:pt x="7" y="16"/>
                      <a:pt x="14" y="3"/>
                    </a:cubicBezTo>
                    <a:lnTo>
                      <a:pt x="14" y="3"/>
                    </a:lnTo>
                    <a:cubicBezTo>
                      <a:pt x="12" y="8"/>
                      <a:pt x="12" y="10"/>
                      <a:pt x="12" y="10"/>
                    </a:cubicBezTo>
                    <a:cubicBezTo>
                      <a:pt x="13" y="10"/>
                      <a:pt x="16" y="7"/>
                      <a:pt x="19" y="3"/>
                    </a:cubicBezTo>
                    <a:lnTo>
                      <a:pt x="1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28" name="Google Shape;7028;p41"/>
              <p:cNvSpPr/>
              <p:nvPr/>
            </p:nvSpPr>
            <p:spPr>
              <a:xfrm>
                <a:off x="573800" y="1763750"/>
                <a:ext cx="200" cy="125"/>
              </a:xfrm>
              <a:custGeom>
                <a:avLst/>
                <a:gdLst/>
                <a:ahLst/>
                <a:cxnLst/>
                <a:rect l="l" t="t" r="r" b="b"/>
                <a:pathLst>
                  <a:path w="8" h="5" extrusionOk="0">
                    <a:moveTo>
                      <a:pt x="3" y="0"/>
                    </a:moveTo>
                    <a:lnTo>
                      <a:pt x="0" y="5"/>
                    </a:lnTo>
                    <a:lnTo>
                      <a:pt x="7" y="5"/>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29" name="Google Shape;7029;p41"/>
              <p:cNvSpPr/>
              <p:nvPr/>
            </p:nvSpPr>
            <p:spPr>
              <a:xfrm>
                <a:off x="574825" y="1766800"/>
                <a:ext cx="625" cy="675"/>
              </a:xfrm>
              <a:custGeom>
                <a:avLst/>
                <a:gdLst/>
                <a:ahLst/>
                <a:cxnLst/>
                <a:rect l="l" t="t" r="r" b="b"/>
                <a:pathLst>
                  <a:path w="25" h="27" extrusionOk="0">
                    <a:moveTo>
                      <a:pt x="5" y="1"/>
                    </a:moveTo>
                    <a:cubicBezTo>
                      <a:pt x="3" y="1"/>
                      <a:pt x="2" y="2"/>
                      <a:pt x="1" y="6"/>
                    </a:cubicBezTo>
                    <a:lnTo>
                      <a:pt x="8" y="26"/>
                    </a:lnTo>
                    <a:lnTo>
                      <a:pt x="24" y="10"/>
                    </a:lnTo>
                    <a:lnTo>
                      <a:pt x="24" y="10"/>
                    </a:lnTo>
                    <a:cubicBezTo>
                      <a:pt x="23" y="11"/>
                      <a:pt x="22" y="12"/>
                      <a:pt x="20" y="12"/>
                    </a:cubicBezTo>
                    <a:cubicBezTo>
                      <a:pt x="14" y="12"/>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30" name="Google Shape;7030;p41"/>
              <p:cNvSpPr/>
              <p:nvPr/>
            </p:nvSpPr>
            <p:spPr>
              <a:xfrm>
                <a:off x="570550" y="1760900"/>
                <a:ext cx="425" cy="1175"/>
              </a:xfrm>
              <a:custGeom>
                <a:avLst/>
                <a:gdLst/>
                <a:ahLst/>
                <a:cxnLst/>
                <a:rect l="l" t="t" r="r" b="b"/>
                <a:pathLst>
                  <a:path w="17" h="47" extrusionOk="0">
                    <a:moveTo>
                      <a:pt x="5" y="0"/>
                    </a:moveTo>
                    <a:cubicBezTo>
                      <a:pt x="4" y="3"/>
                      <a:pt x="4" y="5"/>
                      <a:pt x="4" y="7"/>
                    </a:cubicBezTo>
                    <a:lnTo>
                      <a:pt x="4" y="7"/>
                    </a:lnTo>
                    <a:cubicBezTo>
                      <a:pt x="4" y="5"/>
                      <a:pt x="5" y="3"/>
                      <a:pt x="5" y="0"/>
                    </a:cubicBezTo>
                    <a:close/>
                    <a:moveTo>
                      <a:pt x="4" y="7"/>
                    </a:moveTo>
                    <a:lnTo>
                      <a:pt x="4" y="7"/>
                    </a:lnTo>
                    <a:cubicBezTo>
                      <a:pt x="2" y="19"/>
                      <a:pt x="0" y="33"/>
                      <a:pt x="0" y="47"/>
                    </a:cubicBezTo>
                    <a:lnTo>
                      <a:pt x="17" y="38"/>
                    </a:lnTo>
                    <a:cubicBezTo>
                      <a:pt x="13" y="28"/>
                      <a:pt x="4" y="19"/>
                      <a:pt x="4"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31" name="Google Shape;7031;p41"/>
              <p:cNvSpPr/>
              <p:nvPr/>
            </p:nvSpPr>
            <p:spPr>
              <a:xfrm>
                <a:off x="569975" y="1762050"/>
                <a:ext cx="600" cy="475"/>
              </a:xfrm>
              <a:custGeom>
                <a:avLst/>
                <a:gdLst/>
                <a:ahLst/>
                <a:cxnLst/>
                <a:rect l="l" t="t" r="r" b="b"/>
                <a:pathLst>
                  <a:path w="24" h="19" extrusionOk="0">
                    <a:moveTo>
                      <a:pt x="23" y="1"/>
                    </a:moveTo>
                    <a:lnTo>
                      <a:pt x="0" y="17"/>
                    </a:lnTo>
                    <a:cubicBezTo>
                      <a:pt x="4" y="18"/>
                      <a:pt x="7" y="18"/>
                      <a:pt x="9" y="18"/>
                    </a:cubicBezTo>
                    <a:cubicBezTo>
                      <a:pt x="19" y="18"/>
                      <a:pt x="23" y="12"/>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32" name="Google Shape;7032;p41"/>
              <p:cNvSpPr/>
              <p:nvPr/>
            </p:nvSpPr>
            <p:spPr>
              <a:xfrm>
                <a:off x="572000" y="1763750"/>
                <a:ext cx="1300" cy="875"/>
              </a:xfrm>
              <a:custGeom>
                <a:avLst/>
                <a:gdLst/>
                <a:ahLst/>
                <a:cxnLst/>
                <a:rect l="l" t="t" r="r" b="b"/>
                <a:pathLst>
                  <a:path w="52" h="35" extrusionOk="0">
                    <a:moveTo>
                      <a:pt x="51" y="0"/>
                    </a:moveTo>
                    <a:lnTo>
                      <a:pt x="0" y="35"/>
                    </a:lnTo>
                    <a:lnTo>
                      <a:pt x="7" y="35"/>
                    </a:lnTo>
                    <a:lnTo>
                      <a:pt x="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33" name="Google Shape;7033;p41"/>
              <p:cNvSpPr/>
              <p:nvPr/>
            </p:nvSpPr>
            <p:spPr>
              <a:xfrm>
                <a:off x="568350" y="1759850"/>
                <a:ext cx="725" cy="950"/>
              </a:xfrm>
              <a:custGeom>
                <a:avLst/>
                <a:gdLst/>
                <a:ahLst/>
                <a:cxnLst/>
                <a:rect l="l" t="t" r="r" b="b"/>
                <a:pathLst>
                  <a:path w="29" h="38" extrusionOk="0">
                    <a:moveTo>
                      <a:pt x="28" y="1"/>
                    </a:moveTo>
                    <a:lnTo>
                      <a:pt x="0" y="38"/>
                    </a:lnTo>
                    <a:lnTo>
                      <a:pt x="12" y="26"/>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34" name="Google Shape;7034;p41"/>
              <p:cNvSpPr/>
              <p:nvPr/>
            </p:nvSpPr>
            <p:spPr>
              <a:xfrm>
                <a:off x="566325" y="1759100"/>
                <a:ext cx="1300" cy="1300"/>
              </a:xfrm>
              <a:custGeom>
                <a:avLst/>
                <a:gdLst/>
                <a:ahLst/>
                <a:cxnLst/>
                <a:rect l="l" t="t" r="r" b="b"/>
                <a:pathLst>
                  <a:path w="52" h="52" extrusionOk="0">
                    <a:moveTo>
                      <a:pt x="44" y="1"/>
                    </a:moveTo>
                    <a:cubicBezTo>
                      <a:pt x="28" y="1"/>
                      <a:pt x="12" y="19"/>
                      <a:pt x="0" y="35"/>
                    </a:cubicBezTo>
                    <a:cubicBezTo>
                      <a:pt x="4" y="33"/>
                      <a:pt x="7" y="32"/>
                      <a:pt x="11" y="32"/>
                    </a:cubicBezTo>
                    <a:cubicBezTo>
                      <a:pt x="20" y="32"/>
                      <a:pt x="30" y="38"/>
                      <a:pt x="40" y="52"/>
                    </a:cubicBezTo>
                    <a:cubicBezTo>
                      <a:pt x="51" y="31"/>
                      <a:pt x="33" y="12"/>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35" name="Google Shape;7035;p41"/>
              <p:cNvSpPr/>
              <p:nvPr/>
            </p:nvSpPr>
            <p:spPr>
              <a:xfrm>
                <a:off x="565725" y="1759975"/>
                <a:ext cx="550" cy="650"/>
              </a:xfrm>
              <a:custGeom>
                <a:avLst/>
                <a:gdLst/>
                <a:ahLst/>
                <a:cxnLst/>
                <a:rect l="l" t="t" r="r" b="b"/>
                <a:pathLst>
                  <a:path w="22" h="26" extrusionOk="0">
                    <a:moveTo>
                      <a:pt x="22" y="0"/>
                    </a:moveTo>
                    <a:lnTo>
                      <a:pt x="22" y="0"/>
                    </a:lnTo>
                    <a:cubicBezTo>
                      <a:pt x="13" y="7"/>
                      <a:pt x="6" y="17"/>
                      <a:pt x="1" y="26"/>
                    </a:cubicBezTo>
                    <a:cubicBezTo>
                      <a:pt x="8" y="19"/>
                      <a:pt x="15"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36" name="Google Shape;7036;p41"/>
              <p:cNvSpPr/>
              <p:nvPr/>
            </p:nvSpPr>
            <p:spPr>
              <a:xfrm>
                <a:off x="568875" y="1761250"/>
                <a:ext cx="300" cy="950"/>
              </a:xfrm>
              <a:custGeom>
                <a:avLst/>
                <a:gdLst/>
                <a:ahLst/>
                <a:cxnLst/>
                <a:rect l="l" t="t" r="r" b="b"/>
                <a:pathLst>
                  <a:path w="12" h="38" extrusionOk="0">
                    <a:moveTo>
                      <a:pt x="0" y="0"/>
                    </a:moveTo>
                    <a:lnTo>
                      <a:pt x="2" y="35"/>
                    </a:lnTo>
                    <a:cubicBezTo>
                      <a:pt x="5" y="35"/>
                      <a:pt x="7" y="37"/>
                      <a:pt x="9" y="37"/>
                    </a:cubicBezTo>
                    <a:cubicBezTo>
                      <a:pt x="12" y="24"/>
                      <a:pt x="7"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37" name="Google Shape;7037;p41"/>
              <p:cNvSpPr/>
              <p:nvPr/>
            </p:nvSpPr>
            <p:spPr>
              <a:xfrm>
                <a:off x="568525" y="1762000"/>
                <a:ext cx="425" cy="200"/>
              </a:xfrm>
              <a:custGeom>
                <a:avLst/>
                <a:gdLst/>
                <a:ahLst/>
                <a:cxnLst/>
                <a:rect l="l" t="t" r="r" b="b"/>
                <a:pathLst>
                  <a:path w="17" h="8" extrusionOk="0">
                    <a:moveTo>
                      <a:pt x="0" y="0"/>
                    </a:moveTo>
                    <a:lnTo>
                      <a:pt x="16" y="7"/>
                    </a:lnTo>
                    <a:lnTo>
                      <a:pt x="16" y="5"/>
                    </a:lnTo>
                    <a:cubicBezTo>
                      <a:pt x="7" y="3"/>
                      <a:pt x="3"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38" name="Google Shape;7038;p41"/>
              <p:cNvSpPr/>
              <p:nvPr/>
            </p:nvSpPr>
            <p:spPr>
              <a:xfrm>
                <a:off x="569100" y="1762175"/>
                <a:ext cx="150" cy="125"/>
              </a:xfrm>
              <a:custGeom>
                <a:avLst/>
                <a:gdLst/>
                <a:ahLst/>
                <a:cxnLst/>
                <a:rect l="l" t="t" r="r" b="b"/>
                <a:pathLst>
                  <a:path w="6" h="5" extrusionOk="0">
                    <a:moveTo>
                      <a:pt x="3" y="0"/>
                    </a:moveTo>
                    <a:cubicBezTo>
                      <a:pt x="1" y="2"/>
                      <a:pt x="1" y="4"/>
                      <a:pt x="2" y="4"/>
                    </a:cubicBezTo>
                    <a:cubicBezTo>
                      <a:pt x="2" y="4"/>
                      <a:pt x="3"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39" name="Google Shape;7039;p41"/>
              <p:cNvSpPr/>
              <p:nvPr/>
            </p:nvSpPr>
            <p:spPr>
              <a:xfrm>
                <a:off x="569975" y="1763575"/>
                <a:ext cx="1125" cy="1625"/>
              </a:xfrm>
              <a:custGeom>
                <a:avLst/>
                <a:gdLst/>
                <a:ahLst/>
                <a:cxnLst/>
                <a:rect l="l" t="t" r="r" b="b"/>
                <a:pathLst>
                  <a:path w="45" h="65" extrusionOk="0">
                    <a:moveTo>
                      <a:pt x="44" y="0"/>
                    </a:moveTo>
                    <a:cubicBezTo>
                      <a:pt x="28" y="16"/>
                      <a:pt x="0" y="33"/>
                      <a:pt x="16" y="65"/>
                    </a:cubicBezTo>
                    <a:cubicBezTo>
                      <a:pt x="30" y="44"/>
                      <a:pt x="21" y="26"/>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40" name="Google Shape;7040;p41"/>
              <p:cNvSpPr/>
              <p:nvPr/>
            </p:nvSpPr>
            <p:spPr>
              <a:xfrm>
                <a:off x="569225" y="1762800"/>
                <a:ext cx="650" cy="800"/>
              </a:xfrm>
              <a:custGeom>
                <a:avLst/>
                <a:gdLst/>
                <a:ahLst/>
                <a:cxnLst/>
                <a:rect l="l" t="t" r="r" b="b"/>
                <a:pathLst>
                  <a:path w="26" h="32" extrusionOk="0">
                    <a:moveTo>
                      <a:pt x="26" y="1"/>
                    </a:moveTo>
                    <a:lnTo>
                      <a:pt x="0" y="19"/>
                    </a:lnTo>
                    <a:lnTo>
                      <a:pt x="19" y="31"/>
                    </a:lnTo>
                    <a:cubicBezTo>
                      <a:pt x="19" y="22"/>
                      <a:pt x="19" y="8"/>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41" name="Google Shape;7041;p41"/>
              <p:cNvSpPr/>
              <p:nvPr/>
            </p:nvSpPr>
            <p:spPr>
              <a:xfrm>
                <a:off x="568925" y="1763150"/>
                <a:ext cx="325" cy="375"/>
              </a:xfrm>
              <a:custGeom>
                <a:avLst/>
                <a:gdLst/>
                <a:ahLst/>
                <a:cxnLst/>
                <a:rect l="l" t="t" r="r" b="b"/>
                <a:pathLst>
                  <a:path w="13" h="15" extrusionOk="0">
                    <a:moveTo>
                      <a:pt x="5" y="1"/>
                    </a:moveTo>
                    <a:lnTo>
                      <a:pt x="0" y="15"/>
                    </a:lnTo>
                    <a:lnTo>
                      <a:pt x="12"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42" name="Google Shape;7042;p41"/>
              <p:cNvSpPr/>
              <p:nvPr/>
            </p:nvSpPr>
            <p:spPr>
              <a:xfrm>
                <a:off x="565725" y="1761475"/>
                <a:ext cx="1200" cy="775"/>
              </a:xfrm>
              <a:custGeom>
                <a:avLst/>
                <a:gdLst/>
                <a:ahLst/>
                <a:cxnLst/>
                <a:rect l="l" t="t" r="r" b="b"/>
                <a:pathLst>
                  <a:path w="48" h="31" extrusionOk="0">
                    <a:moveTo>
                      <a:pt x="33" y="1"/>
                    </a:moveTo>
                    <a:cubicBezTo>
                      <a:pt x="26" y="10"/>
                      <a:pt x="13" y="17"/>
                      <a:pt x="1" y="17"/>
                    </a:cubicBezTo>
                    <a:cubicBezTo>
                      <a:pt x="10" y="24"/>
                      <a:pt x="24" y="28"/>
                      <a:pt x="36" y="31"/>
                    </a:cubicBezTo>
                    <a:cubicBezTo>
                      <a:pt x="40" y="19"/>
                      <a:pt x="47"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43" name="Google Shape;7043;p41"/>
              <p:cNvSpPr/>
              <p:nvPr/>
            </p:nvSpPr>
            <p:spPr>
              <a:xfrm>
                <a:off x="567650" y="1761875"/>
                <a:ext cx="150" cy="125"/>
              </a:xfrm>
              <a:custGeom>
                <a:avLst/>
                <a:gdLst/>
                <a:ahLst/>
                <a:cxnLst/>
                <a:rect l="l" t="t" r="r" b="b"/>
                <a:pathLst>
                  <a:path w="6" h="5" extrusionOk="0">
                    <a:moveTo>
                      <a:pt x="0" y="1"/>
                    </a:moveTo>
                    <a:cubicBezTo>
                      <a:pt x="0" y="3"/>
                      <a:pt x="1" y="4"/>
                      <a:pt x="2" y="4"/>
                    </a:cubicBezTo>
                    <a:cubicBezTo>
                      <a:pt x="3" y="4"/>
                      <a:pt x="4"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44" name="Google Shape;7044;p41"/>
              <p:cNvSpPr/>
              <p:nvPr/>
            </p:nvSpPr>
            <p:spPr>
              <a:xfrm>
                <a:off x="562850" y="1761650"/>
                <a:ext cx="75" cy="200"/>
              </a:xfrm>
              <a:custGeom>
                <a:avLst/>
                <a:gdLst/>
                <a:ahLst/>
                <a:cxnLst/>
                <a:rect l="l" t="t" r="r" b="b"/>
                <a:pathLst>
                  <a:path w="3" h="8" extrusionOk="0">
                    <a:moveTo>
                      <a:pt x="0" y="1"/>
                    </a:moveTo>
                    <a:lnTo>
                      <a:pt x="2" y="8"/>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45" name="Google Shape;7045;p41"/>
              <p:cNvSpPr/>
              <p:nvPr/>
            </p:nvSpPr>
            <p:spPr>
              <a:xfrm>
                <a:off x="566600" y="1762175"/>
                <a:ext cx="600" cy="300"/>
              </a:xfrm>
              <a:custGeom>
                <a:avLst/>
                <a:gdLst/>
                <a:ahLst/>
                <a:cxnLst/>
                <a:rect l="l" t="t" r="r" b="b"/>
                <a:pathLst>
                  <a:path w="24" h="12" extrusionOk="0">
                    <a:moveTo>
                      <a:pt x="24" y="0"/>
                    </a:moveTo>
                    <a:cubicBezTo>
                      <a:pt x="17" y="0"/>
                      <a:pt x="10" y="3"/>
                      <a:pt x="3" y="3"/>
                    </a:cubicBezTo>
                    <a:cubicBezTo>
                      <a:pt x="1" y="6"/>
                      <a:pt x="1" y="8"/>
                      <a:pt x="2" y="8"/>
                    </a:cubicBezTo>
                    <a:cubicBezTo>
                      <a:pt x="2" y="8"/>
                      <a:pt x="2" y="8"/>
                      <a:pt x="3" y="7"/>
                    </a:cubicBezTo>
                    <a:cubicBezTo>
                      <a:pt x="5" y="10"/>
                      <a:pt x="7" y="11"/>
                      <a:pt x="9" y="11"/>
                    </a:cubicBezTo>
                    <a:cubicBezTo>
                      <a:pt x="14" y="11"/>
                      <a:pt x="19" y="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46" name="Google Shape;7046;p41"/>
              <p:cNvSpPr/>
              <p:nvPr/>
            </p:nvSpPr>
            <p:spPr>
              <a:xfrm>
                <a:off x="564875" y="1760850"/>
                <a:ext cx="375" cy="600"/>
              </a:xfrm>
              <a:custGeom>
                <a:avLst/>
                <a:gdLst/>
                <a:ahLst/>
                <a:cxnLst/>
                <a:rect l="l" t="t" r="r" b="b"/>
                <a:pathLst>
                  <a:path w="15" h="24" extrusionOk="0">
                    <a:moveTo>
                      <a:pt x="2" y="1"/>
                    </a:moveTo>
                    <a:cubicBezTo>
                      <a:pt x="1" y="1"/>
                      <a:pt x="1" y="1"/>
                      <a:pt x="0" y="2"/>
                    </a:cubicBezTo>
                    <a:cubicBezTo>
                      <a:pt x="3" y="9"/>
                      <a:pt x="7" y="16"/>
                      <a:pt x="14" y="23"/>
                    </a:cubicBezTo>
                    <a:cubicBezTo>
                      <a:pt x="10" y="1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47" name="Google Shape;7047;p41"/>
              <p:cNvSpPr/>
              <p:nvPr/>
            </p:nvSpPr>
            <p:spPr>
              <a:xfrm>
                <a:off x="567600" y="1761525"/>
                <a:ext cx="75" cy="150"/>
              </a:xfrm>
              <a:custGeom>
                <a:avLst/>
                <a:gdLst/>
                <a:ahLst/>
                <a:cxnLst/>
                <a:rect l="l" t="t" r="r" b="b"/>
                <a:pathLst>
                  <a:path w="3" h="6" extrusionOk="0">
                    <a:moveTo>
                      <a:pt x="1" y="0"/>
                    </a:moveTo>
                    <a:cubicBezTo>
                      <a:pt x="0" y="0"/>
                      <a:pt x="0" y="3"/>
                      <a:pt x="0" y="6"/>
                    </a:cubicBezTo>
                    <a:lnTo>
                      <a:pt x="2" y="6"/>
                    </a:lnTo>
                    <a:cubicBezTo>
                      <a:pt x="1" y="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48" name="Google Shape;7048;p41"/>
              <p:cNvSpPr/>
              <p:nvPr/>
            </p:nvSpPr>
            <p:spPr>
              <a:xfrm>
                <a:off x="567250" y="1761650"/>
                <a:ext cx="425" cy="550"/>
              </a:xfrm>
              <a:custGeom>
                <a:avLst/>
                <a:gdLst/>
                <a:ahLst/>
                <a:cxnLst/>
                <a:rect l="l" t="t" r="r" b="b"/>
                <a:pathLst>
                  <a:path w="17" h="22" extrusionOk="0">
                    <a:moveTo>
                      <a:pt x="14" y="1"/>
                    </a:moveTo>
                    <a:cubicBezTo>
                      <a:pt x="10" y="8"/>
                      <a:pt x="3" y="12"/>
                      <a:pt x="0" y="21"/>
                    </a:cubicBezTo>
                    <a:cubicBezTo>
                      <a:pt x="5" y="19"/>
                      <a:pt x="12" y="14"/>
                      <a:pt x="16" y="10"/>
                    </a:cubicBezTo>
                    <a:cubicBezTo>
                      <a:pt x="16" y="8"/>
                      <a:pt x="14" y="5"/>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49" name="Google Shape;7049;p41"/>
              <p:cNvSpPr/>
              <p:nvPr/>
            </p:nvSpPr>
            <p:spPr>
              <a:xfrm>
                <a:off x="561150" y="1761775"/>
                <a:ext cx="2300" cy="5300"/>
              </a:xfrm>
              <a:custGeom>
                <a:avLst/>
                <a:gdLst/>
                <a:ahLst/>
                <a:cxnLst/>
                <a:rect l="l" t="t" r="r" b="b"/>
                <a:pathLst>
                  <a:path w="92" h="212" extrusionOk="0">
                    <a:moveTo>
                      <a:pt x="70" y="0"/>
                    </a:moveTo>
                    <a:cubicBezTo>
                      <a:pt x="70" y="19"/>
                      <a:pt x="61" y="35"/>
                      <a:pt x="45" y="44"/>
                    </a:cubicBezTo>
                    <a:cubicBezTo>
                      <a:pt x="52" y="63"/>
                      <a:pt x="91" y="88"/>
                      <a:pt x="70" y="116"/>
                    </a:cubicBezTo>
                    <a:cubicBezTo>
                      <a:pt x="65" y="118"/>
                      <a:pt x="62" y="119"/>
                      <a:pt x="59" y="119"/>
                    </a:cubicBezTo>
                    <a:cubicBezTo>
                      <a:pt x="55" y="119"/>
                      <a:pt x="53" y="117"/>
                      <a:pt x="52" y="116"/>
                    </a:cubicBezTo>
                    <a:lnTo>
                      <a:pt x="24" y="151"/>
                    </a:lnTo>
                    <a:lnTo>
                      <a:pt x="29" y="128"/>
                    </a:lnTo>
                    <a:lnTo>
                      <a:pt x="47" y="111"/>
                    </a:lnTo>
                    <a:cubicBezTo>
                      <a:pt x="45" y="102"/>
                      <a:pt x="40" y="93"/>
                      <a:pt x="36" y="86"/>
                    </a:cubicBezTo>
                    <a:lnTo>
                      <a:pt x="36" y="86"/>
                    </a:lnTo>
                    <a:cubicBezTo>
                      <a:pt x="45" y="125"/>
                      <a:pt x="1" y="144"/>
                      <a:pt x="5" y="200"/>
                    </a:cubicBezTo>
                    <a:lnTo>
                      <a:pt x="29" y="179"/>
                    </a:lnTo>
                    <a:lnTo>
                      <a:pt x="29" y="179"/>
                    </a:lnTo>
                    <a:cubicBezTo>
                      <a:pt x="29" y="188"/>
                      <a:pt x="19" y="202"/>
                      <a:pt x="26" y="211"/>
                    </a:cubicBezTo>
                    <a:cubicBezTo>
                      <a:pt x="28" y="189"/>
                      <a:pt x="39" y="171"/>
                      <a:pt x="52" y="171"/>
                    </a:cubicBezTo>
                    <a:cubicBezTo>
                      <a:pt x="58" y="171"/>
                      <a:pt x="64" y="175"/>
                      <a:pt x="70" y="186"/>
                    </a:cubicBezTo>
                    <a:cubicBezTo>
                      <a:pt x="89" y="162"/>
                      <a:pt x="84" y="60"/>
                      <a:pt x="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50" name="Google Shape;7050;p41"/>
              <p:cNvSpPr/>
              <p:nvPr/>
            </p:nvSpPr>
            <p:spPr>
              <a:xfrm>
                <a:off x="562900" y="1760725"/>
                <a:ext cx="1250" cy="1250"/>
              </a:xfrm>
              <a:custGeom>
                <a:avLst/>
                <a:gdLst/>
                <a:ahLst/>
                <a:cxnLst/>
                <a:rect l="l" t="t" r="r" b="b"/>
                <a:pathLst>
                  <a:path w="50" h="50" extrusionOk="0">
                    <a:moveTo>
                      <a:pt x="21" y="0"/>
                    </a:moveTo>
                    <a:cubicBezTo>
                      <a:pt x="10" y="10"/>
                      <a:pt x="3" y="24"/>
                      <a:pt x="0" y="38"/>
                    </a:cubicBezTo>
                    <a:lnTo>
                      <a:pt x="44" y="45"/>
                    </a:lnTo>
                    <a:lnTo>
                      <a:pt x="40" y="49"/>
                    </a:lnTo>
                    <a:lnTo>
                      <a:pt x="40" y="49"/>
                    </a:lnTo>
                    <a:lnTo>
                      <a:pt x="49" y="45"/>
                    </a:lnTo>
                    <a:cubicBezTo>
                      <a:pt x="40" y="40"/>
                      <a:pt x="33" y="26"/>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51" name="Google Shape;7051;p41"/>
              <p:cNvSpPr/>
              <p:nvPr/>
            </p:nvSpPr>
            <p:spPr>
              <a:xfrm>
                <a:off x="564125" y="1761425"/>
                <a:ext cx="1675" cy="2625"/>
              </a:xfrm>
              <a:custGeom>
                <a:avLst/>
                <a:gdLst/>
                <a:ahLst/>
                <a:cxnLst/>
                <a:rect l="l" t="t" r="r" b="b"/>
                <a:pathLst>
                  <a:path w="67" h="105" extrusionOk="0">
                    <a:moveTo>
                      <a:pt x="44" y="7"/>
                    </a:moveTo>
                    <a:cubicBezTo>
                      <a:pt x="44" y="10"/>
                      <a:pt x="42" y="14"/>
                      <a:pt x="42" y="19"/>
                    </a:cubicBezTo>
                    <a:cubicBezTo>
                      <a:pt x="30" y="12"/>
                      <a:pt x="42" y="10"/>
                      <a:pt x="44" y="7"/>
                    </a:cubicBezTo>
                    <a:close/>
                    <a:moveTo>
                      <a:pt x="44" y="0"/>
                    </a:moveTo>
                    <a:lnTo>
                      <a:pt x="44" y="3"/>
                    </a:lnTo>
                    <a:cubicBezTo>
                      <a:pt x="46" y="6"/>
                      <a:pt x="46" y="8"/>
                      <a:pt x="45" y="8"/>
                    </a:cubicBezTo>
                    <a:cubicBezTo>
                      <a:pt x="45" y="8"/>
                      <a:pt x="45" y="8"/>
                      <a:pt x="44" y="7"/>
                    </a:cubicBezTo>
                    <a:lnTo>
                      <a:pt x="44" y="3"/>
                    </a:lnTo>
                    <a:lnTo>
                      <a:pt x="0" y="17"/>
                    </a:lnTo>
                    <a:cubicBezTo>
                      <a:pt x="9" y="19"/>
                      <a:pt x="17" y="21"/>
                      <a:pt x="26" y="21"/>
                    </a:cubicBezTo>
                    <a:cubicBezTo>
                      <a:pt x="31" y="21"/>
                      <a:pt x="36" y="21"/>
                      <a:pt x="42" y="19"/>
                    </a:cubicBezTo>
                    <a:lnTo>
                      <a:pt x="42" y="19"/>
                    </a:lnTo>
                    <a:cubicBezTo>
                      <a:pt x="30" y="54"/>
                      <a:pt x="9" y="65"/>
                      <a:pt x="16" y="105"/>
                    </a:cubicBezTo>
                    <a:cubicBezTo>
                      <a:pt x="42" y="105"/>
                      <a:pt x="37" y="77"/>
                      <a:pt x="53" y="63"/>
                    </a:cubicBezTo>
                    <a:lnTo>
                      <a:pt x="53" y="63"/>
                    </a:lnTo>
                    <a:cubicBezTo>
                      <a:pt x="49" y="63"/>
                      <a:pt x="46" y="64"/>
                      <a:pt x="44" y="64"/>
                    </a:cubicBezTo>
                    <a:cubicBezTo>
                      <a:pt x="22" y="64"/>
                      <a:pt x="67" y="44"/>
                      <a:pt x="42" y="23"/>
                    </a:cubicBezTo>
                    <a:cubicBezTo>
                      <a:pt x="49" y="19"/>
                      <a:pt x="56" y="17"/>
                      <a:pt x="65" y="17"/>
                    </a:cubicBezTo>
                    <a:cubicBezTo>
                      <a:pt x="56" y="12"/>
                      <a:pt x="51" y="5"/>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52" name="Google Shape;7052;p41"/>
              <p:cNvSpPr/>
              <p:nvPr/>
            </p:nvSpPr>
            <p:spPr>
              <a:xfrm>
                <a:off x="569325" y="1766700"/>
                <a:ext cx="150" cy="200"/>
              </a:xfrm>
              <a:custGeom>
                <a:avLst/>
                <a:gdLst/>
                <a:ahLst/>
                <a:cxnLst/>
                <a:rect l="l" t="t" r="r" b="b"/>
                <a:pathLst>
                  <a:path w="6" h="8" extrusionOk="0">
                    <a:moveTo>
                      <a:pt x="5" y="0"/>
                    </a:moveTo>
                    <a:cubicBezTo>
                      <a:pt x="3" y="3"/>
                      <a:pt x="1" y="5"/>
                      <a:pt x="5" y="7"/>
                    </a:cubicBezTo>
                    <a:cubicBezTo>
                      <a:pt x="5" y="5"/>
                      <a:pt x="5"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53" name="Google Shape;7053;p41"/>
              <p:cNvSpPr/>
              <p:nvPr/>
            </p:nvSpPr>
            <p:spPr>
              <a:xfrm>
                <a:off x="569050" y="1764200"/>
                <a:ext cx="1050" cy="2525"/>
              </a:xfrm>
              <a:custGeom>
                <a:avLst/>
                <a:gdLst/>
                <a:ahLst/>
                <a:cxnLst/>
                <a:rect l="l" t="t" r="r" b="b"/>
                <a:pathLst>
                  <a:path w="42" h="101" extrusionOk="0">
                    <a:moveTo>
                      <a:pt x="2" y="1"/>
                    </a:moveTo>
                    <a:lnTo>
                      <a:pt x="2" y="1"/>
                    </a:lnTo>
                    <a:cubicBezTo>
                      <a:pt x="0" y="28"/>
                      <a:pt x="2" y="56"/>
                      <a:pt x="5" y="84"/>
                    </a:cubicBezTo>
                    <a:cubicBezTo>
                      <a:pt x="9" y="80"/>
                      <a:pt x="13" y="71"/>
                      <a:pt x="19" y="71"/>
                    </a:cubicBezTo>
                    <a:cubicBezTo>
                      <a:pt x="20" y="71"/>
                      <a:pt x="22" y="72"/>
                      <a:pt x="23" y="72"/>
                    </a:cubicBezTo>
                    <a:cubicBezTo>
                      <a:pt x="28" y="84"/>
                      <a:pt x="19" y="89"/>
                      <a:pt x="16" y="100"/>
                    </a:cubicBezTo>
                    <a:cubicBezTo>
                      <a:pt x="26" y="91"/>
                      <a:pt x="42" y="79"/>
                      <a:pt x="28" y="59"/>
                    </a:cubicBezTo>
                    <a:lnTo>
                      <a:pt x="28" y="59"/>
                    </a:lnTo>
                    <a:lnTo>
                      <a:pt x="26" y="63"/>
                    </a:lnTo>
                    <a:cubicBezTo>
                      <a:pt x="12" y="45"/>
                      <a:pt x="5" y="2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54" name="Google Shape;7054;p41"/>
              <p:cNvSpPr/>
              <p:nvPr/>
            </p:nvSpPr>
            <p:spPr>
              <a:xfrm>
                <a:off x="566325" y="1764325"/>
                <a:ext cx="875" cy="1050"/>
              </a:xfrm>
              <a:custGeom>
                <a:avLst/>
                <a:gdLst/>
                <a:ahLst/>
                <a:cxnLst/>
                <a:rect l="l" t="t" r="r" b="b"/>
                <a:pathLst>
                  <a:path w="35" h="42" extrusionOk="0">
                    <a:moveTo>
                      <a:pt x="35" y="0"/>
                    </a:moveTo>
                    <a:lnTo>
                      <a:pt x="0" y="12"/>
                    </a:lnTo>
                    <a:lnTo>
                      <a:pt x="12" y="42"/>
                    </a:lnTo>
                    <a:lnTo>
                      <a:pt x="14" y="26"/>
                    </a:lnTo>
                    <a:cubicBezTo>
                      <a:pt x="17" y="27"/>
                      <a:pt x="19" y="28"/>
                      <a:pt x="21" y="28"/>
                    </a:cubicBezTo>
                    <a:cubicBezTo>
                      <a:pt x="32" y="28"/>
                      <a:pt x="31" y="1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55" name="Google Shape;7055;p41"/>
              <p:cNvSpPr/>
              <p:nvPr/>
            </p:nvSpPr>
            <p:spPr>
              <a:xfrm>
                <a:off x="562325" y="1760325"/>
                <a:ext cx="600" cy="1225"/>
              </a:xfrm>
              <a:custGeom>
                <a:avLst/>
                <a:gdLst/>
                <a:ahLst/>
                <a:cxnLst/>
                <a:rect l="l" t="t" r="r" b="b"/>
                <a:pathLst>
                  <a:path w="24" h="49" extrusionOk="0">
                    <a:moveTo>
                      <a:pt x="23" y="0"/>
                    </a:moveTo>
                    <a:lnTo>
                      <a:pt x="0" y="49"/>
                    </a:lnTo>
                    <a:lnTo>
                      <a:pt x="16" y="35"/>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56" name="Google Shape;7056;p41"/>
              <p:cNvSpPr/>
              <p:nvPr/>
            </p:nvSpPr>
            <p:spPr>
              <a:xfrm>
                <a:off x="561325" y="1760500"/>
                <a:ext cx="325" cy="825"/>
              </a:xfrm>
              <a:custGeom>
                <a:avLst/>
                <a:gdLst/>
                <a:ahLst/>
                <a:cxnLst/>
                <a:rect l="l" t="t" r="r" b="b"/>
                <a:pathLst>
                  <a:path w="13" h="33" extrusionOk="0">
                    <a:moveTo>
                      <a:pt x="12" y="0"/>
                    </a:moveTo>
                    <a:lnTo>
                      <a:pt x="1" y="19"/>
                    </a:lnTo>
                    <a:lnTo>
                      <a:pt x="10" y="3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57" name="Google Shape;7057;p41"/>
              <p:cNvSpPr/>
              <p:nvPr/>
            </p:nvSpPr>
            <p:spPr>
              <a:xfrm>
                <a:off x="507200" y="1753775"/>
                <a:ext cx="425" cy="125"/>
              </a:xfrm>
              <a:custGeom>
                <a:avLst/>
                <a:gdLst/>
                <a:ahLst/>
                <a:cxnLst/>
                <a:rect l="l" t="t" r="r" b="b"/>
                <a:pathLst>
                  <a:path w="17" h="5" extrusionOk="0">
                    <a:moveTo>
                      <a:pt x="17" y="0"/>
                    </a:moveTo>
                    <a:cubicBezTo>
                      <a:pt x="8" y="0"/>
                      <a:pt x="1" y="3"/>
                      <a:pt x="1" y="5"/>
                    </a:cubicBezTo>
                    <a:lnTo>
                      <a:pt x="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58" name="Google Shape;7058;p41"/>
              <p:cNvSpPr/>
              <p:nvPr/>
            </p:nvSpPr>
            <p:spPr>
              <a:xfrm>
                <a:off x="536525" y="1761700"/>
                <a:ext cx="550" cy="1375"/>
              </a:xfrm>
              <a:custGeom>
                <a:avLst/>
                <a:gdLst/>
                <a:ahLst/>
                <a:cxnLst/>
                <a:rect l="l" t="t" r="r" b="b"/>
                <a:pathLst>
                  <a:path w="22" h="55" extrusionOk="0">
                    <a:moveTo>
                      <a:pt x="6" y="0"/>
                    </a:moveTo>
                    <a:cubicBezTo>
                      <a:pt x="5" y="0"/>
                      <a:pt x="4" y="4"/>
                      <a:pt x="3" y="12"/>
                    </a:cubicBezTo>
                    <a:lnTo>
                      <a:pt x="1" y="47"/>
                    </a:lnTo>
                    <a:cubicBezTo>
                      <a:pt x="3" y="46"/>
                      <a:pt x="6" y="45"/>
                      <a:pt x="8" y="45"/>
                    </a:cubicBezTo>
                    <a:cubicBezTo>
                      <a:pt x="14" y="45"/>
                      <a:pt x="18" y="49"/>
                      <a:pt x="21" y="54"/>
                    </a:cubicBezTo>
                    <a:cubicBezTo>
                      <a:pt x="14" y="33"/>
                      <a:pt x="10"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59" name="Google Shape;7059;p41"/>
              <p:cNvSpPr/>
              <p:nvPr/>
            </p:nvSpPr>
            <p:spPr>
              <a:xfrm>
                <a:off x="520125" y="1761825"/>
                <a:ext cx="775" cy="550"/>
              </a:xfrm>
              <a:custGeom>
                <a:avLst/>
                <a:gdLst/>
                <a:ahLst/>
                <a:cxnLst/>
                <a:rect l="l" t="t" r="r" b="b"/>
                <a:pathLst>
                  <a:path w="31" h="22" extrusionOk="0">
                    <a:moveTo>
                      <a:pt x="31" y="1"/>
                    </a:moveTo>
                    <a:lnTo>
                      <a:pt x="5" y="12"/>
                    </a:lnTo>
                    <a:cubicBezTo>
                      <a:pt x="5" y="14"/>
                      <a:pt x="3" y="19"/>
                      <a:pt x="1" y="21"/>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60" name="Google Shape;7060;p41"/>
              <p:cNvSpPr/>
              <p:nvPr/>
            </p:nvSpPr>
            <p:spPr>
              <a:xfrm>
                <a:off x="501925" y="1742650"/>
                <a:ext cx="950" cy="275"/>
              </a:xfrm>
              <a:custGeom>
                <a:avLst/>
                <a:gdLst/>
                <a:ahLst/>
                <a:cxnLst/>
                <a:rect l="l" t="t" r="r" b="b"/>
                <a:pathLst>
                  <a:path w="38" h="11" extrusionOk="0">
                    <a:moveTo>
                      <a:pt x="1" y="0"/>
                    </a:moveTo>
                    <a:cubicBezTo>
                      <a:pt x="2" y="8"/>
                      <a:pt x="5" y="11"/>
                      <a:pt x="11" y="11"/>
                    </a:cubicBezTo>
                    <a:cubicBezTo>
                      <a:pt x="18" y="11"/>
                      <a:pt x="27" y="7"/>
                      <a:pt x="38" y="7"/>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61" name="Google Shape;7061;p41"/>
              <p:cNvSpPr/>
              <p:nvPr/>
            </p:nvSpPr>
            <p:spPr>
              <a:xfrm>
                <a:off x="549050" y="1762350"/>
                <a:ext cx="900" cy="675"/>
              </a:xfrm>
              <a:custGeom>
                <a:avLst/>
                <a:gdLst/>
                <a:ahLst/>
                <a:cxnLst/>
                <a:rect l="l" t="t" r="r" b="b"/>
                <a:pathLst>
                  <a:path w="36" h="27" extrusionOk="0">
                    <a:moveTo>
                      <a:pt x="0" y="0"/>
                    </a:moveTo>
                    <a:cubicBezTo>
                      <a:pt x="13" y="11"/>
                      <a:pt x="25" y="27"/>
                      <a:pt x="32" y="27"/>
                    </a:cubicBezTo>
                    <a:cubicBezTo>
                      <a:pt x="34" y="27"/>
                      <a:pt x="36" y="23"/>
                      <a:pt x="35" y="14"/>
                    </a:cubicBezTo>
                    <a:cubicBezTo>
                      <a:pt x="26" y="5"/>
                      <a:pt x="12"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62" name="Google Shape;7062;p41"/>
              <p:cNvSpPr/>
              <p:nvPr/>
            </p:nvSpPr>
            <p:spPr>
              <a:xfrm>
                <a:off x="515150" y="1749200"/>
                <a:ext cx="600" cy="150"/>
              </a:xfrm>
              <a:custGeom>
                <a:avLst/>
                <a:gdLst/>
                <a:ahLst/>
                <a:cxnLst/>
                <a:rect l="l" t="t" r="r" b="b"/>
                <a:pathLst>
                  <a:path w="24" h="6" extrusionOk="0">
                    <a:moveTo>
                      <a:pt x="14" y="1"/>
                    </a:moveTo>
                    <a:cubicBezTo>
                      <a:pt x="9" y="1"/>
                      <a:pt x="4" y="2"/>
                      <a:pt x="0" y="5"/>
                    </a:cubicBezTo>
                    <a:cubicBezTo>
                      <a:pt x="3" y="5"/>
                      <a:pt x="5" y="6"/>
                      <a:pt x="8" y="6"/>
                    </a:cubicBezTo>
                    <a:cubicBezTo>
                      <a:pt x="14" y="6"/>
                      <a:pt x="18" y="4"/>
                      <a:pt x="23" y="2"/>
                    </a:cubicBezTo>
                    <a:cubicBezTo>
                      <a:pt x="20"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63" name="Google Shape;7063;p41"/>
              <p:cNvSpPr/>
              <p:nvPr/>
            </p:nvSpPr>
            <p:spPr>
              <a:xfrm>
                <a:off x="548300" y="1762025"/>
                <a:ext cx="775" cy="625"/>
              </a:xfrm>
              <a:custGeom>
                <a:avLst/>
                <a:gdLst/>
                <a:ahLst/>
                <a:cxnLst/>
                <a:rect l="l" t="t" r="r" b="b"/>
                <a:pathLst>
                  <a:path w="31" h="25" extrusionOk="0">
                    <a:moveTo>
                      <a:pt x="12" y="1"/>
                    </a:moveTo>
                    <a:cubicBezTo>
                      <a:pt x="7" y="1"/>
                      <a:pt x="4" y="6"/>
                      <a:pt x="0" y="18"/>
                    </a:cubicBezTo>
                    <a:cubicBezTo>
                      <a:pt x="3" y="20"/>
                      <a:pt x="5" y="23"/>
                      <a:pt x="7" y="25"/>
                    </a:cubicBezTo>
                    <a:cubicBezTo>
                      <a:pt x="16" y="18"/>
                      <a:pt x="19" y="13"/>
                      <a:pt x="30" y="13"/>
                    </a:cubicBezTo>
                    <a:cubicBezTo>
                      <a:pt x="23" y="6"/>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64" name="Google Shape;7064;p41"/>
              <p:cNvSpPr/>
              <p:nvPr/>
            </p:nvSpPr>
            <p:spPr>
              <a:xfrm>
                <a:off x="505700" y="1711575"/>
                <a:ext cx="125" cy="150"/>
              </a:xfrm>
              <a:custGeom>
                <a:avLst/>
                <a:gdLst/>
                <a:ahLst/>
                <a:cxnLst/>
                <a:rect l="l" t="t" r="r" b="b"/>
                <a:pathLst>
                  <a:path w="5" h="6" extrusionOk="0">
                    <a:moveTo>
                      <a:pt x="5" y="1"/>
                    </a:moveTo>
                    <a:cubicBezTo>
                      <a:pt x="0" y="3"/>
                      <a:pt x="0" y="3"/>
                      <a:pt x="0" y="5"/>
                    </a:cubicBezTo>
                    <a:cubicBezTo>
                      <a:pt x="3" y="3"/>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65" name="Google Shape;7065;p41"/>
              <p:cNvSpPr/>
              <p:nvPr/>
            </p:nvSpPr>
            <p:spPr>
              <a:xfrm>
                <a:off x="512350" y="1700850"/>
                <a:ext cx="275" cy="375"/>
              </a:xfrm>
              <a:custGeom>
                <a:avLst/>
                <a:gdLst/>
                <a:ahLst/>
                <a:cxnLst/>
                <a:rect l="l" t="t" r="r" b="b"/>
                <a:pathLst>
                  <a:path w="11" h="15" extrusionOk="0">
                    <a:moveTo>
                      <a:pt x="1" y="1"/>
                    </a:moveTo>
                    <a:cubicBezTo>
                      <a:pt x="6" y="5"/>
                      <a:pt x="8" y="10"/>
                      <a:pt x="10" y="15"/>
                    </a:cubicBezTo>
                    <a:cubicBezTo>
                      <a:pt x="10" y="12"/>
                      <a:pt x="10" y="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66" name="Google Shape;7066;p41"/>
              <p:cNvSpPr/>
              <p:nvPr/>
            </p:nvSpPr>
            <p:spPr>
              <a:xfrm>
                <a:off x="556875" y="1760975"/>
                <a:ext cx="150" cy="75"/>
              </a:xfrm>
              <a:custGeom>
                <a:avLst/>
                <a:gdLst/>
                <a:ahLst/>
                <a:cxnLst/>
                <a:rect l="l" t="t" r="r" b="b"/>
                <a:pathLst>
                  <a:path w="6" h="3" extrusionOk="0">
                    <a:moveTo>
                      <a:pt x="5" y="0"/>
                    </a:moveTo>
                    <a:cubicBezTo>
                      <a:pt x="4" y="0"/>
                      <a:pt x="1" y="1"/>
                      <a:pt x="0" y="2"/>
                    </a:cubicBezTo>
                    <a:cubicBezTo>
                      <a:pt x="5" y="1"/>
                      <a:pt x="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67" name="Google Shape;7067;p41"/>
              <p:cNvSpPr/>
              <p:nvPr/>
            </p:nvSpPr>
            <p:spPr>
              <a:xfrm>
                <a:off x="547300" y="1768075"/>
                <a:ext cx="100" cy="150"/>
              </a:xfrm>
              <a:custGeom>
                <a:avLst/>
                <a:gdLst/>
                <a:ahLst/>
                <a:cxnLst/>
                <a:rect l="l" t="t" r="r" b="b"/>
                <a:pathLst>
                  <a:path w="4" h="6" extrusionOk="0">
                    <a:moveTo>
                      <a:pt x="1" y="1"/>
                    </a:moveTo>
                    <a:lnTo>
                      <a:pt x="1" y="1"/>
                    </a:lnTo>
                    <a:cubicBezTo>
                      <a:pt x="3" y="6"/>
                      <a:pt x="3"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68" name="Google Shape;7068;p41"/>
              <p:cNvSpPr/>
              <p:nvPr/>
            </p:nvSpPr>
            <p:spPr>
              <a:xfrm>
                <a:off x="557225" y="1760900"/>
                <a:ext cx="250" cy="200"/>
              </a:xfrm>
              <a:custGeom>
                <a:avLst/>
                <a:gdLst/>
                <a:ahLst/>
                <a:cxnLst/>
                <a:rect l="l" t="t" r="r" b="b"/>
                <a:pathLst>
                  <a:path w="10" h="8" extrusionOk="0">
                    <a:moveTo>
                      <a:pt x="7" y="1"/>
                    </a:moveTo>
                    <a:cubicBezTo>
                      <a:pt x="5" y="1"/>
                      <a:pt x="3" y="2"/>
                      <a:pt x="0" y="5"/>
                    </a:cubicBezTo>
                    <a:lnTo>
                      <a:pt x="9" y="7"/>
                    </a:lnTo>
                    <a:cubicBezTo>
                      <a:pt x="9" y="3"/>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69" name="Google Shape;7069;p41"/>
              <p:cNvSpPr/>
              <p:nvPr/>
            </p:nvSpPr>
            <p:spPr>
              <a:xfrm>
                <a:off x="556525" y="1761025"/>
                <a:ext cx="425" cy="200"/>
              </a:xfrm>
              <a:custGeom>
                <a:avLst/>
                <a:gdLst/>
                <a:ahLst/>
                <a:cxnLst/>
                <a:rect l="l" t="t" r="r" b="b"/>
                <a:pathLst>
                  <a:path w="17" h="8" extrusionOk="0">
                    <a:moveTo>
                      <a:pt x="14" y="0"/>
                    </a:moveTo>
                    <a:lnTo>
                      <a:pt x="0" y="2"/>
                    </a:lnTo>
                    <a:cubicBezTo>
                      <a:pt x="7" y="2"/>
                      <a:pt x="12" y="5"/>
                      <a:pt x="17" y="7"/>
                    </a:cubicBezTo>
                    <a:cubicBezTo>
                      <a:pt x="14" y="5"/>
                      <a:pt x="14" y="2"/>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70" name="Google Shape;7070;p41"/>
              <p:cNvSpPr/>
              <p:nvPr/>
            </p:nvSpPr>
            <p:spPr>
              <a:xfrm>
                <a:off x="507050" y="1726825"/>
                <a:ext cx="300" cy="200"/>
              </a:xfrm>
              <a:custGeom>
                <a:avLst/>
                <a:gdLst/>
                <a:ahLst/>
                <a:cxnLst/>
                <a:rect l="l" t="t" r="r" b="b"/>
                <a:pathLst>
                  <a:path w="12" h="8" extrusionOk="0">
                    <a:moveTo>
                      <a:pt x="1" y="0"/>
                    </a:moveTo>
                    <a:cubicBezTo>
                      <a:pt x="0" y="0"/>
                      <a:pt x="3" y="3"/>
                      <a:pt x="7" y="7"/>
                    </a:cubicBezTo>
                    <a:lnTo>
                      <a:pt x="11" y="7"/>
                    </a:lnTo>
                    <a:cubicBezTo>
                      <a:pt x="5" y="2"/>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71" name="Google Shape;7071;p41"/>
              <p:cNvSpPr/>
              <p:nvPr/>
            </p:nvSpPr>
            <p:spPr>
              <a:xfrm>
                <a:off x="529450" y="1770575"/>
                <a:ext cx="100" cy="75"/>
              </a:xfrm>
              <a:custGeom>
                <a:avLst/>
                <a:gdLst/>
                <a:ahLst/>
                <a:cxnLst/>
                <a:rect l="l" t="t" r="r" b="b"/>
                <a:pathLst>
                  <a:path w="4" h="3" extrusionOk="0">
                    <a:moveTo>
                      <a:pt x="1" y="1"/>
                    </a:moveTo>
                    <a:lnTo>
                      <a:pt x="1" y="3"/>
                    </a:lnTo>
                    <a:lnTo>
                      <a:pt x="3" y="3"/>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72" name="Google Shape;7072;p41"/>
              <p:cNvSpPr/>
              <p:nvPr/>
            </p:nvSpPr>
            <p:spPr>
              <a:xfrm>
                <a:off x="528425" y="1768150"/>
                <a:ext cx="1575" cy="2925"/>
              </a:xfrm>
              <a:custGeom>
                <a:avLst/>
                <a:gdLst/>
                <a:ahLst/>
                <a:cxnLst/>
                <a:rect l="l" t="t" r="r" b="b"/>
                <a:pathLst>
                  <a:path w="63" h="117" extrusionOk="0">
                    <a:moveTo>
                      <a:pt x="63" y="0"/>
                    </a:moveTo>
                    <a:lnTo>
                      <a:pt x="0" y="116"/>
                    </a:lnTo>
                    <a:cubicBezTo>
                      <a:pt x="17" y="95"/>
                      <a:pt x="26" y="88"/>
                      <a:pt x="32" y="88"/>
                    </a:cubicBezTo>
                    <a:cubicBezTo>
                      <a:pt x="36" y="88"/>
                      <a:pt x="39" y="92"/>
                      <a:pt x="42" y="98"/>
                    </a:cubicBezTo>
                    <a:lnTo>
                      <a:pt x="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73" name="Google Shape;7073;p41"/>
              <p:cNvSpPr/>
              <p:nvPr/>
            </p:nvSpPr>
            <p:spPr>
              <a:xfrm>
                <a:off x="509100" y="1699525"/>
                <a:ext cx="1550" cy="1125"/>
              </a:xfrm>
              <a:custGeom>
                <a:avLst/>
                <a:gdLst/>
                <a:ahLst/>
                <a:cxnLst/>
                <a:rect l="l" t="t" r="r" b="b"/>
                <a:pathLst>
                  <a:path w="62" h="45" extrusionOk="0">
                    <a:moveTo>
                      <a:pt x="61" y="0"/>
                    </a:moveTo>
                    <a:lnTo>
                      <a:pt x="61" y="0"/>
                    </a:lnTo>
                    <a:cubicBezTo>
                      <a:pt x="45" y="3"/>
                      <a:pt x="31" y="5"/>
                      <a:pt x="17" y="12"/>
                    </a:cubicBezTo>
                    <a:cubicBezTo>
                      <a:pt x="13" y="17"/>
                      <a:pt x="8" y="21"/>
                      <a:pt x="6" y="26"/>
                    </a:cubicBezTo>
                    <a:cubicBezTo>
                      <a:pt x="0" y="40"/>
                      <a:pt x="1" y="45"/>
                      <a:pt x="5" y="45"/>
                    </a:cubicBezTo>
                    <a:cubicBezTo>
                      <a:pt x="14" y="45"/>
                      <a:pt x="43" y="15"/>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74" name="Google Shape;7074;p41"/>
              <p:cNvSpPr/>
              <p:nvPr/>
            </p:nvSpPr>
            <p:spPr>
              <a:xfrm>
                <a:off x="554725" y="1762000"/>
                <a:ext cx="500" cy="550"/>
              </a:xfrm>
              <a:custGeom>
                <a:avLst/>
                <a:gdLst/>
                <a:ahLst/>
                <a:cxnLst/>
                <a:rect l="l" t="t" r="r" b="b"/>
                <a:pathLst>
                  <a:path w="20" h="22" extrusionOk="0">
                    <a:moveTo>
                      <a:pt x="17" y="0"/>
                    </a:moveTo>
                    <a:cubicBezTo>
                      <a:pt x="17" y="8"/>
                      <a:pt x="13" y="11"/>
                      <a:pt x="7" y="11"/>
                    </a:cubicBezTo>
                    <a:cubicBezTo>
                      <a:pt x="5" y="11"/>
                      <a:pt x="3" y="10"/>
                      <a:pt x="1" y="10"/>
                    </a:cubicBezTo>
                    <a:lnTo>
                      <a:pt x="1" y="10"/>
                    </a:lnTo>
                    <a:cubicBezTo>
                      <a:pt x="2" y="16"/>
                      <a:pt x="5" y="21"/>
                      <a:pt x="9" y="21"/>
                    </a:cubicBezTo>
                    <a:cubicBezTo>
                      <a:pt x="11" y="21"/>
                      <a:pt x="14" y="20"/>
                      <a:pt x="17" y="17"/>
                    </a:cubicBezTo>
                    <a:cubicBezTo>
                      <a:pt x="19" y="10"/>
                      <a:pt x="19"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75" name="Google Shape;7075;p41"/>
              <p:cNvSpPr/>
              <p:nvPr/>
            </p:nvSpPr>
            <p:spPr>
              <a:xfrm>
                <a:off x="503600" y="1700625"/>
                <a:ext cx="4500" cy="5825"/>
              </a:xfrm>
              <a:custGeom>
                <a:avLst/>
                <a:gdLst/>
                <a:ahLst/>
                <a:cxnLst/>
                <a:rect l="l" t="t" r="r" b="b"/>
                <a:pathLst>
                  <a:path w="180" h="233" extrusionOk="0">
                    <a:moveTo>
                      <a:pt x="179" y="0"/>
                    </a:moveTo>
                    <a:lnTo>
                      <a:pt x="179" y="0"/>
                    </a:lnTo>
                    <a:cubicBezTo>
                      <a:pt x="149" y="21"/>
                      <a:pt x="117" y="38"/>
                      <a:pt x="84" y="49"/>
                    </a:cubicBezTo>
                    <a:cubicBezTo>
                      <a:pt x="161" y="49"/>
                      <a:pt x="1" y="135"/>
                      <a:pt x="110" y="137"/>
                    </a:cubicBezTo>
                    <a:cubicBezTo>
                      <a:pt x="105" y="142"/>
                      <a:pt x="100" y="143"/>
                      <a:pt x="94" y="143"/>
                    </a:cubicBezTo>
                    <a:cubicBezTo>
                      <a:pt x="91" y="143"/>
                      <a:pt x="88" y="143"/>
                      <a:pt x="85" y="143"/>
                    </a:cubicBezTo>
                    <a:cubicBezTo>
                      <a:pt x="79" y="143"/>
                      <a:pt x="74" y="143"/>
                      <a:pt x="68" y="147"/>
                    </a:cubicBezTo>
                    <a:cubicBezTo>
                      <a:pt x="103" y="147"/>
                      <a:pt x="112" y="153"/>
                      <a:pt x="105" y="177"/>
                    </a:cubicBezTo>
                    <a:lnTo>
                      <a:pt x="96" y="177"/>
                    </a:lnTo>
                    <a:cubicBezTo>
                      <a:pt x="103" y="193"/>
                      <a:pt x="107" y="214"/>
                      <a:pt x="103" y="232"/>
                    </a:cubicBezTo>
                    <a:cubicBezTo>
                      <a:pt x="107" y="230"/>
                      <a:pt x="112" y="228"/>
                      <a:pt x="119" y="225"/>
                    </a:cubicBezTo>
                    <a:cubicBezTo>
                      <a:pt x="133" y="207"/>
                      <a:pt x="147" y="188"/>
                      <a:pt x="158" y="165"/>
                    </a:cubicBezTo>
                    <a:lnTo>
                      <a:pt x="158" y="165"/>
                    </a:lnTo>
                    <a:lnTo>
                      <a:pt x="126" y="179"/>
                    </a:lnTo>
                    <a:cubicBezTo>
                      <a:pt x="138" y="128"/>
                      <a:pt x="161" y="42"/>
                      <a:pt x="149" y="28"/>
                    </a:cubicBezTo>
                    <a:lnTo>
                      <a:pt x="172" y="26"/>
                    </a:lnTo>
                    <a:cubicBezTo>
                      <a:pt x="175" y="17"/>
                      <a:pt x="177" y="7"/>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76" name="Google Shape;7076;p41"/>
              <p:cNvSpPr/>
              <p:nvPr/>
            </p:nvSpPr>
            <p:spPr>
              <a:xfrm>
                <a:off x="503200" y="1728900"/>
                <a:ext cx="950" cy="850"/>
              </a:xfrm>
              <a:custGeom>
                <a:avLst/>
                <a:gdLst/>
                <a:ahLst/>
                <a:cxnLst/>
                <a:rect l="l" t="t" r="r" b="b"/>
                <a:pathLst>
                  <a:path w="38" h="34" extrusionOk="0">
                    <a:moveTo>
                      <a:pt x="33" y="1"/>
                    </a:moveTo>
                    <a:cubicBezTo>
                      <a:pt x="17" y="10"/>
                      <a:pt x="1" y="19"/>
                      <a:pt x="10" y="33"/>
                    </a:cubicBezTo>
                    <a:cubicBezTo>
                      <a:pt x="15" y="12"/>
                      <a:pt x="24" y="10"/>
                      <a:pt x="35" y="10"/>
                    </a:cubicBezTo>
                    <a:cubicBezTo>
                      <a:pt x="38" y="5"/>
                      <a:pt x="35" y="3"/>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77" name="Google Shape;7077;p41"/>
              <p:cNvSpPr/>
              <p:nvPr/>
            </p:nvSpPr>
            <p:spPr>
              <a:xfrm>
                <a:off x="501475" y="1699300"/>
                <a:ext cx="59600" cy="74725"/>
              </a:xfrm>
              <a:custGeom>
                <a:avLst/>
                <a:gdLst/>
                <a:ahLst/>
                <a:cxnLst/>
                <a:rect l="l" t="t" r="r" b="b"/>
                <a:pathLst>
                  <a:path w="2384" h="2989" extrusionOk="0">
                    <a:moveTo>
                      <a:pt x="341" y="121"/>
                    </a:moveTo>
                    <a:cubicBezTo>
                      <a:pt x="341" y="125"/>
                      <a:pt x="341" y="132"/>
                      <a:pt x="341" y="137"/>
                    </a:cubicBezTo>
                    <a:cubicBezTo>
                      <a:pt x="336" y="135"/>
                      <a:pt x="334" y="130"/>
                      <a:pt x="341" y="121"/>
                    </a:cubicBezTo>
                    <a:close/>
                    <a:moveTo>
                      <a:pt x="340" y="138"/>
                    </a:moveTo>
                    <a:cubicBezTo>
                      <a:pt x="340" y="142"/>
                      <a:pt x="347" y="147"/>
                      <a:pt x="339" y="160"/>
                    </a:cubicBezTo>
                    <a:cubicBezTo>
                      <a:pt x="339" y="154"/>
                      <a:pt x="339" y="145"/>
                      <a:pt x="340" y="138"/>
                    </a:cubicBezTo>
                    <a:close/>
                    <a:moveTo>
                      <a:pt x="445" y="88"/>
                    </a:moveTo>
                    <a:lnTo>
                      <a:pt x="436" y="125"/>
                    </a:lnTo>
                    <a:cubicBezTo>
                      <a:pt x="434" y="125"/>
                      <a:pt x="432" y="124"/>
                      <a:pt x="430" y="124"/>
                    </a:cubicBezTo>
                    <a:cubicBezTo>
                      <a:pt x="406" y="124"/>
                      <a:pt x="407" y="178"/>
                      <a:pt x="362" y="206"/>
                    </a:cubicBezTo>
                    <a:cubicBezTo>
                      <a:pt x="371" y="190"/>
                      <a:pt x="373" y="172"/>
                      <a:pt x="371" y="153"/>
                    </a:cubicBezTo>
                    <a:cubicBezTo>
                      <a:pt x="376" y="139"/>
                      <a:pt x="379" y="135"/>
                      <a:pt x="382" y="135"/>
                    </a:cubicBezTo>
                    <a:cubicBezTo>
                      <a:pt x="385" y="135"/>
                      <a:pt x="388" y="139"/>
                      <a:pt x="392" y="139"/>
                    </a:cubicBezTo>
                    <a:cubicBezTo>
                      <a:pt x="396" y="139"/>
                      <a:pt x="401" y="136"/>
                      <a:pt x="408" y="125"/>
                    </a:cubicBezTo>
                    <a:cubicBezTo>
                      <a:pt x="415" y="109"/>
                      <a:pt x="429" y="98"/>
                      <a:pt x="445" y="88"/>
                    </a:cubicBezTo>
                    <a:close/>
                    <a:moveTo>
                      <a:pt x="380" y="325"/>
                    </a:moveTo>
                    <a:lnTo>
                      <a:pt x="366" y="364"/>
                    </a:lnTo>
                    <a:lnTo>
                      <a:pt x="362" y="339"/>
                    </a:lnTo>
                    <a:lnTo>
                      <a:pt x="380" y="325"/>
                    </a:lnTo>
                    <a:close/>
                    <a:moveTo>
                      <a:pt x="180" y="545"/>
                    </a:moveTo>
                    <a:lnTo>
                      <a:pt x="179" y="547"/>
                    </a:lnTo>
                    <a:cubicBezTo>
                      <a:pt x="179" y="547"/>
                      <a:pt x="180" y="546"/>
                      <a:pt x="180" y="545"/>
                    </a:cubicBezTo>
                    <a:close/>
                    <a:moveTo>
                      <a:pt x="582" y="730"/>
                    </a:moveTo>
                    <a:cubicBezTo>
                      <a:pt x="580" y="731"/>
                      <a:pt x="578" y="731"/>
                      <a:pt x="576" y="732"/>
                    </a:cubicBezTo>
                    <a:lnTo>
                      <a:pt x="576" y="732"/>
                    </a:lnTo>
                    <a:cubicBezTo>
                      <a:pt x="578" y="732"/>
                      <a:pt x="580" y="731"/>
                      <a:pt x="582" y="730"/>
                    </a:cubicBezTo>
                    <a:close/>
                    <a:moveTo>
                      <a:pt x="505" y="1074"/>
                    </a:moveTo>
                    <a:cubicBezTo>
                      <a:pt x="508" y="1074"/>
                      <a:pt x="513" y="1077"/>
                      <a:pt x="519" y="1080"/>
                    </a:cubicBezTo>
                    <a:lnTo>
                      <a:pt x="508" y="1083"/>
                    </a:lnTo>
                    <a:cubicBezTo>
                      <a:pt x="503" y="1076"/>
                      <a:pt x="503" y="1074"/>
                      <a:pt x="505" y="1074"/>
                    </a:cubicBezTo>
                    <a:close/>
                    <a:moveTo>
                      <a:pt x="111" y="1150"/>
                    </a:moveTo>
                    <a:lnTo>
                      <a:pt x="112" y="1150"/>
                    </a:lnTo>
                    <a:lnTo>
                      <a:pt x="112" y="1150"/>
                    </a:lnTo>
                    <a:cubicBezTo>
                      <a:pt x="112" y="1150"/>
                      <a:pt x="112" y="1150"/>
                      <a:pt x="111" y="1150"/>
                    </a:cubicBezTo>
                    <a:close/>
                    <a:moveTo>
                      <a:pt x="129" y="1160"/>
                    </a:moveTo>
                    <a:lnTo>
                      <a:pt x="131" y="1161"/>
                    </a:lnTo>
                    <a:lnTo>
                      <a:pt x="131" y="1161"/>
                    </a:lnTo>
                    <a:cubicBezTo>
                      <a:pt x="130" y="1160"/>
                      <a:pt x="130" y="1160"/>
                      <a:pt x="129" y="1160"/>
                    </a:cubicBezTo>
                    <a:close/>
                    <a:moveTo>
                      <a:pt x="112" y="1150"/>
                    </a:moveTo>
                    <a:cubicBezTo>
                      <a:pt x="116" y="1153"/>
                      <a:pt x="118" y="1159"/>
                      <a:pt x="118" y="1164"/>
                    </a:cubicBezTo>
                    <a:cubicBezTo>
                      <a:pt x="123" y="1162"/>
                      <a:pt x="127" y="1160"/>
                      <a:pt x="129" y="1160"/>
                    </a:cubicBezTo>
                    <a:cubicBezTo>
                      <a:pt x="129" y="1160"/>
                      <a:pt x="129" y="1160"/>
                      <a:pt x="129" y="1160"/>
                    </a:cubicBezTo>
                    <a:lnTo>
                      <a:pt x="129" y="1160"/>
                    </a:lnTo>
                    <a:lnTo>
                      <a:pt x="112" y="1150"/>
                    </a:lnTo>
                    <a:close/>
                    <a:moveTo>
                      <a:pt x="60" y="1283"/>
                    </a:moveTo>
                    <a:cubicBezTo>
                      <a:pt x="60" y="1284"/>
                      <a:pt x="60" y="1284"/>
                      <a:pt x="60" y="1284"/>
                    </a:cubicBezTo>
                    <a:cubicBezTo>
                      <a:pt x="60" y="1284"/>
                      <a:pt x="60" y="1284"/>
                      <a:pt x="60" y="1283"/>
                    </a:cubicBezTo>
                    <a:close/>
                    <a:moveTo>
                      <a:pt x="30" y="1584"/>
                    </a:moveTo>
                    <a:cubicBezTo>
                      <a:pt x="30" y="1584"/>
                      <a:pt x="31" y="1584"/>
                      <a:pt x="31" y="1584"/>
                    </a:cubicBezTo>
                    <a:lnTo>
                      <a:pt x="31" y="1584"/>
                    </a:lnTo>
                    <a:lnTo>
                      <a:pt x="30" y="1584"/>
                    </a:lnTo>
                    <a:close/>
                    <a:moveTo>
                      <a:pt x="225" y="2138"/>
                    </a:moveTo>
                    <a:cubicBezTo>
                      <a:pt x="225" y="2139"/>
                      <a:pt x="226" y="2141"/>
                      <a:pt x="228" y="2142"/>
                    </a:cubicBezTo>
                    <a:lnTo>
                      <a:pt x="228" y="2142"/>
                    </a:lnTo>
                    <a:lnTo>
                      <a:pt x="225" y="2138"/>
                    </a:lnTo>
                    <a:close/>
                    <a:moveTo>
                      <a:pt x="274" y="2259"/>
                    </a:moveTo>
                    <a:cubicBezTo>
                      <a:pt x="271" y="2262"/>
                      <a:pt x="271" y="2265"/>
                      <a:pt x="273" y="2267"/>
                    </a:cubicBezTo>
                    <a:lnTo>
                      <a:pt x="273" y="2267"/>
                    </a:lnTo>
                    <a:cubicBezTo>
                      <a:pt x="274" y="2264"/>
                      <a:pt x="274" y="2261"/>
                      <a:pt x="274" y="2259"/>
                    </a:cubicBezTo>
                    <a:close/>
                    <a:moveTo>
                      <a:pt x="2101" y="2504"/>
                    </a:moveTo>
                    <a:cubicBezTo>
                      <a:pt x="2102" y="2504"/>
                      <a:pt x="2106" y="2507"/>
                      <a:pt x="2112" y="2511"/>
                    </a:cubicBezTo>
                    <a:cubicBezTo>
                      <a:pt x="2112" y="2511"/>
                      <a:pt x="2112" y="2513"/>
                      <a:pt x="2112" y="2513"/>
                    </a:cubicBezTo>
                    <a:cubicBezTo>
                      <a:pt x="2104" y="2507"/>
                      <a:pt x="2101" y="2504"/>
                      <a:pt x="2101" y="2504"/>
                    </a:cubicBezTo>
                    <a:close/>
                    <a:moveTo>
                      <a:pt x="2147" y="2508"/>
                    </a:moveTo>
                    <a:cubicBezTo>
                      <a:pt x="2149" y="2513"/>
                      <a:pt x="2149" y="2517"/>
                      <a:pt x="2149" y="2522"/>
                    </a:cubicBezTo>
                    <a:lnTo>
                      <a:pt x="2149" y="2522"/>
                    </a:lnTo>
                    <a:cubicBezTo>
                      <a:pt x="2146" y="2527"/>
                      <a:pt x="2143" y="2528"/>
                      <a:pt x="2140" y="2528"/>
                    </a:cubicBezTo>
                    <a:cubicBezTo>
                      <a:pt x="2136" y="2528"/>
                      <a:pt x="2133" y="2524"/>
                      <a:pt x="2131" y="2518"/>
                    </a:cubicBezTo>
                    <a:cubicBezTo>
                      <a:pt x="2140" y="2518"/>
                      <a:pt x="2147" y="2518"/>
                      <a:pt x="2147" y="2508"/>
                    </a:cubicBezTo>
                    <a:close/>
                    <a:moveTo>
                      <a:pt x="1231" y="2550"/>
                    </a:moveTo>
                    <a:lnTo>
                      <a:pt x="1231" y="2550"/>
                    </a:lnTo>
                    <a:cubicBezTo>
                      <a:pt x="1231" y="2550"/>
                      <a:pt x="1231" y="2550"/>
                      <a:pt x="1231" y="2551"/>
                    </a:cubicBezTo>
                    <a:lnTo>
                      <a:pt x="1231" y="2551"/>
                    </a:lnTo>
                    <a:cubicBezTo>
                      <a:pt x="1231" y="2550"/>
                      <a:pt x="1231" y="2550"/>
                      <a:pt x="1231" y="2550"/>
                    </a:cubicBezTo>
                    <a:close/>
                    <a:moveTo>
                      <a:pt x="2276" y="2597"/>
                    </a:moveTo>
                    <a:lnTo>
                      <a:pt x="2276" y="2597"/>
                    </a:lnTo>
                    <a:cubicBezTo>
                      <a:pt x="2275" y="2597"/>
                      <a:pt x="2275" y="2598"/>
                      <a:pt x="2274" y="2599"/>
                    </a:cubicBezTo>
                    <a:cubicBezTo>
                      <a:pt x="2275" y="2598"/>
                      <a:pt x="2275" y="2597"/>
                      <a:pt x="2276" y="2597"/>
                    </a:cubicBezTo>
                    <a:close/>
                    <a:moveTo>
                      <a:pt x="733" y="2580"/>
                    </a:moveTo>
                    <a:cubicBezTo>
                      <a:pt x="740" y="2580"/>
                      <a:pt x="744" y="2587"/>
                      <a:pt x="747" y="2599"/>
                    </a:cubicBezTo>
                    <a:cubicBezTo>
                      <a:pt x="743" y="2601"/>
                      <a:pt x="740" y="2602"/>
                      <a:pt x="738" y="2602"/>
                    </a:cubicBezTo>
                    <a:cubicBezTo>
                      <a:pt x="732" y="2602"/>
                      <a:pt x="731" y="2593"/>
                      <a:pt x="733" y="2580"/>
                    </a:cubicBezTo>
                    <a:close/>
                    <a:moveTo>
                      <a:pt x="1274" y="2629"/>
                    </a:moveTo>
                    <a:cubicBezTo>
                      <a:pt x="1274" y="2629"/>
                      <a:pt x="1274" y="2629"/>
                      <a:pt x="1275" y="2629"/>
                    </a:cubicBezTo>
                    <a:lnTo>
                      <a:pt x="1275" y="2629"/>
                    </a:lnTo>
                    <a:cubicBezTo>
                      <a:pt x="1273" y="2632"/>
                      <a:pt x="1272" y="2636"/>
                      <a:pt x="1271" y="2640"/>
                    </a:cubicBezTo>
                    <a:lnTo>
                      <a:pt x="1271" y="2640"/>
                    </a:lnTo>
                    <a:cubicBezTo>
                      <a:pt x="1272" y="2634"/>
                      <a:pt x="1271" y="2629"/>
                      <a:pt x="1274" y="2629"/>
                    </a:cubicBezTo>
                    <a:close/>
                    <a:moveTo>
                      <a:pt x="950" y="2724"/>
                    </a:moveTo>
                    <a:cubicBezTo>
                      <a:pt x="950" y="2724"/>
                      <a:pt x="950" y="2724"/>
                      <a:pt x="951" y="2724"/>
                    </a:cubicBezTo>
                    <a:cubicBezTo>
                      <a:pt x="951" y="2724"/>
                      <a:pt x="951" y="2724"/>
                      <a:pt x="951" y="2724"/>
                    </a:cubicBezTo>
                    <a:lnTo>
                      <a:pt x="951" y="2724"/>
                    </a:lnTo>
                    <a:cubicBezTo>
                      <a:pt x="950" y="2724"/>
                      <a:pt x="950" y="2724"/>
                      <a:pt x="950" y="2724"/>
                    </a:cubicBezTo>
                    <a:close/>
                    <a:moveTo>
                      <a:pt x="944" y="2721"/>
                    </a:moveTo>
                    <a:cubicBezTo>
                      <a:pt x="942" y="2721"/>
                      <a:pt x="940" y="2723"/>
                      <a:pt x="937" y="2729"/>
                    </a:cubicBezTo>
                    <a:cubicBezTo>
                      <a:pt x="941" y="2725"/>
                      <a:pt x="946" y="2724"/>
                      <a:pt x="950" y="2724"/>
                    </a:cubicBezTo>
                    <a:cubicBezTo>
                      <a:pt x="950" y="2724"/>
                      <a:pt x="950" y="2724"/>
                      <a:pt x="950" y="2724"/>
                    </a:cubicBezTo>
                    <a:lnTo>
                      <a:pt x="950" y="2724"/>
                    </a:lnTo>
                    <a:cubicBezTo>
                      <a:pt x="948" y="2723"/>
                      <a:pt x="946" y="2721"/>
                      <a:pt x="944" y="2721"/>
                    </a:cubicBezTo>
                    <a:close/>
                    <a:moveTo>
                      <a:pt x="1210" y="2867"/>
                    </a:moveTo>
                    <a:lnTo>
                      <a:pt x="1210" y="2867"/>
                    </a:lnTo>
                    <a:cubicBezTo>
                      <a:pt x="1210" y="2867"/>
                      <a:pt x="1210" y="2868"/>
                      <a:pt x="1210" y="2868"/>
                    </a:cubicBezTo>
                    <a:cubicBezTo>
                      <a:pt x="1210" y="2868"/>
                      <a:pt x="1210" y="2867"/>
                      <a:pt x="1210" y="2867"/>
                    </a:cubicBezTo>
                    <a:close/>
                    <a:moveTo>
                      <a:pt x="369" y="0"/>
                    </a:moveTo>
                    <a:cubicBezTo>
                      <a:pt x="365" y="0"/>
                      <a:pt x="360" y="1"/>
                      <a:pt x="355" y="2"/>
                    </a:cubicBezTo>
                    <a:lnTo>
                      <a:pt x="369" y="12"/>
                    </a:lnTo>
                    <a:lnTo>
                      <a:pt x="366" y="12"/>
                    </a:lnTo>
                    <a:cubicBezTo>
                      <a:pt x="339" y="44"/>
                      <a:pt x="311" y="74"/>
                      <a:pt x="276" y="100"/>
                    </a:cubicBezTo>
                    <a:lnTo>
                      <a:pt x="269" y="169"/>
                    </a:lnTo>
                    <a:cubicBezTo>
                      <a:pt x="278" y="142"/>
                      <a:pt x="306" y="132"/>
                      <a:pt x="315" y="104"/>
                    </a:cubicBezTo>
                    <a:lnTo>
                      <a:pt x="315" y="104"/>
                    </a:lnTo>
                    <a:cubicBezTo>
                      <a:pt x="322" y="132"/>
                      <a:pt x="296" y="166"/>
                      <a:pt x="323" y="166"/>
                    </a:cubicBezTo>
                    <a:cubicBezTo>
                      <a:pt x="326" y="166"/>
                      <a:pt x="329" y="166"/>
                      <a:pt x="334" y="165"/>
                    </a:cubicBezTo>
                    <a:cubicBezTo>
                      <a:pt x="334" y="162"/>
                      <a:pt x="336" y="162"/>
                      <a:pt x="339" y="160"/>
                    </a:cubicBezTo>
                    <a:lnTo>
                      <a:pt x="339" y="160"/>
                    </a:lnTo>
                    <a:cubicBezTo>
                      <a:pt x="332" y="218"/>
                      <a:pt x="327" y="276"/>
                      <a:pt x="327" y="327"/>
                    </a:cubicBezTo>
                    <a:cubicBezTo>
                      <a:pt x="323" y="319"/>
                      <a:pt x="317" y="317"/>
                      <a:pt x="309" y="317"/>
                    </a:cubicBezTo>
                    <a:cubicBezTo>
                      <a:pt x="295" y="317"/>
                      <a:pt x="276" y="328"/>
                      <a:pt x="262" y="328"/>
                    </a:cubicBezTo>
                    <a:cubicBezTo>
                      <a:pt x="261" y="328"/>
                      <a:pt x="259" y="327"/>
                      <a:pt x="257" y="327"/>
                    </a:cubicBezTo>
                    <a:cubicBezTo>
                      <a:pt x="271" y="320"/>
                      <a:pt x="283" y="308"/>
                      <a:pt x="292" y="297"/>
                    </a:cubicBezTo>
                    <a:cubicBezTo>
                      <a:pt x="292" y="281"/>
                      <a:pt x="301" y="262"/>
                      <a:pt x="288" y="262"/>
                    </a:cubicBezTo>
                    <a:cubicBezTo>
                      <a:pt x="255" y="297"/>
                      <a:pt x="240" y="308"/>
                      <a:pt x="232" y="308"/>
                    </a:cubicBezTo>
                    <a:cubicBezTo>
                      <a:pt x="219" y="308"/>
                      <a:pt x="225" y="278"/>
                      <a:pt x="207" y="278"/>
                    </a:cubicBezTo>
                    <a:cubicBezTo>
                      <a:pt x="206" y="278"/>
                      <a:pt x="205" y="278"/>
                      <a:pt x="204" y="278"/>
                    </a:cubicBezTo>
                    <a:cubicBezTo>
                      <a:pt x="199" y="283"/>
                      <a:pt x="195" y="285"/>
                      <a:pt x="188" y="285"/>
                    </a:cubicBezTo>
                    <a:cubicBezTo>
                      <a:pt x="186" y="308"/>
                      <a:pt x="176" y="334"/>
                      <a:pt x="169" y="371"/>
                    </a:cubicBezTo>
                    <a:lnTo>
                      <a:pt x="209" y="359"/>
                    </a:lnTo>
                    <a:lnTo>
                      <a:pt x="209" y="359"/>
                    </a:lnTo>
                    <a:cubicBezTo>
                      <a:pt x="206" y="373"/>
                      <a:pt x="195" y="378"/>
                      <a:pt x="186" y="385"/>
                    </a:cubicBezTo>
                    <a:cubicBezTo>
                      <a:pt x="187" y="385"/>
                      <a:pt x="189" y="385"/>
                      <a:pt x="191" y="385"/>
                    </a:cubicBezTo>
                    <a:cubicBezTo>
                      <a:pt x="244" y="385"/>
                      <a:pt x="183" y="350"/>
                      <a:pt x="250" y="348"/>
                    </a:cubicBezTo>
                    <a:lnTo>
                      <a:pt x="250" y="348"/>
                    </a:lnTo>
                    <a:cubicBezTo>
                      <a:pt x="174" y="383"/>
                      <a:pt x="267" y="438"/>
                      <a:pt x="179" y="464"/>
                    </a:cubicBezTo>
                    <a:cubicBezTo>
                      <a:pt x="179" y="469"/>
                      <a:pt x="183" y="471"/>
                      <a:pt x="187" y="471"/>
                    </a:cubicBezTo>
                    <a:cubicBezTo>
                      <a:pt x="196" y="471"/>
                      <a:pt x="209" y="465"/>
                      <a:pt x="217" y="465"/>
                    </a:cubicBezTo>
                    <a:cubicBezTo>
                      <a:pt x="222" y="465"/>
                      <a:pt x="224" y="466"/>
                      <a:pt x="225" y="471"/>
                    </a:cubicBezTo>
                    <a:lnTo>
                      <a:pt x="202" y="480"/>
                    </a:lnTo>
                    <a:lnTo>
                      <a:pt x="234" y="480"/>
                    </a:lnTo>
                    <a:cubicBezTo>
                      <a:pt x="232" y="494"/>
                      <a:pt x="202" y="503"/>
                      <a:pt x="181" y="508"/>
                    </a:cubicBezTo>
                    <a:cubicBezTo>
                      <a:pt x="183" y="503"/>
                      <a:pt x="174" y="499"/>
                      <a:pt x="172" y="496"/>
                    </a:cubicBezTo>
                    <a:lnTo>
                      <a:pt x="172" y="496"/>
                    </a:lnTo>
                    <a:cubicBezTo>
                      <a:pt x="146" y="516"/>
                      <a:pt x="182" y="537"/>
                      <a:pt x="180" y="545"/>
                    </a:cubicBezTo>
                    <a:lnTo>
                      <a:pt x="180" y="545"/>
                    </a:lnTo>
                    <a:lnTo>
                      <a:pt x="192" y="526"/>
                    </a:lnTo>
                    <a:cubicBezTo>
                      <a:pt x="204" y="559"/>
                      <a:pt x="211" y="591"/>
                      <a:pt x="213" y="624"/>
                    </a:cubicBezTo>
                    <a:cubicBezTo>
                      <a:pt x="220" y="626"/>
                      <a:pt x="227" y="631"/>
                      <a:pt x="218" y="645"/>
                    </a:cubicBezTo>
                    <a:cubicBezTo>
                      <a:pt x="223" y="661"/>
                      <a:pt x="232" y="677"/>
                      <a:pt x="246" y="689"/>
                    </a:cubicBezTo>
                    <a:lnTo>
                      <a:pt x="264" y="684"/>
                    </a:lnTo>
                    <a:lnTo>
                      <a:pt x="264" y="684"/>
                    </a:lnTo>
                    <a:cubicBezTo>
                      <a:pt x="299" y="723"/>
                      <a:pt x="243" y="716"/>
                      <a:pt x="257" y="758"/>
                    </a:cubicBezTo>
                    <a:lnTo>
                      <a:pt x="253" y="758"/>
                    </a:lnTo>
                    <a:cubicBezTo>
                      <a:pt x="274" y="765"/>
                      <a:pt x="283" y="779"/>
                      <a:pt x="278" y="791"/>
                    </a:cubicBezTo>
                    <a:cubicBezTo>
                      <a:pt x="275" y="789"/>
                      <a:pt x="271" y="788"/>
                      <a:pt x="267" y="788"/>
                    </a:cubicBezTo>
                    <a:cubicBezTo>
                      <a:pt x="254" y="788"/>
                      <a:pt x="240" y="798"/>
                      <a:pt x="226" y="798"/>
                    </a:cubicBezTo>
                    <a:cubicBezTo>
                      <a:pt x="221" y="798"/>
                      <a:pt x="216" y="797"/>
                      <a:pt x="211" y="793"/>
                    </a:cubicBezTo>
                    <a:lnTo>
                      <a:pt x="211" y="793"/>
                    </a:lnTo>
                    <a:cubicBezTo>
                      <a:pt x="246" y="837"/>
                      <a:pt x="239" y="814"/>
                      <a:pt x="306" y="849"/>
                    </a:cubicBezTo>
                    <a:lnTo>
                      <a:pt x="274" y="853"/>
                    </a:lnTo>
                    <a:cubicBezTo>
                      <a:pt x="301" y="865"/>
                      <a:pt x="318" y="867"/>
                      <a:pt x="322" y="890"/>
                    </a:cubicBezTo>
                    <a:cubicBezTo>
                      <a:pt x="315" y="884"/>
                      <a:pt x="308" y="883"/>
                      <a:pt x="300" y="883"/>
                    </a:cubicBezTo>
                    <a:cubicBezTo>
                      <a:pt x="290" y="883"/>
                      <a:pt x="280" y="886"/>
                      <a:pt x="269" y="886"/>
                    </a:cubicBezTo>
                    <a:cubicBezTo>
                      <a:pt x="259" y="886"/>
                      <a:pt x="250" y="884"/>
                      <a:pt x="239" y="876"/>
                    </a:cubicBezTo>
                    <a:lnTo>
                      <a:pt x="239" y="876"/>
                    </a:lnTo>
                    <a:cubicBezTo>
                      <a:pt x="167" y="911"/>
                      <a:pt x="297" y="951"/>
                      <a:pt x="197" y="958"/>
                    </a:cubicBezTo>
                    <a:cubicBezTo>
                      <a:pt x="214" y="965"/>
                      <a:pt x="226" y="968"/>
                      <a:pt x="235" y="968"/>
                    </a:cubicBezTo>
                    <a:cubicBezTo>
                      <a:pt x="264" y="968"/>
                      <a:pt x="257" y="939"/>
                      <a:pt x="263" y="939"/>
                    </a:cubicBezTo>
                    <a:cubicBezTo>
                      <a:pt x="264" y="939"/>
                      <a:pt x="265" y="940"/>
                      <a:pt x="267" y="941"/>
                    </a:cubicBezTo>
                    <a:cubicBezTo>
                      <a:pt x="269" y="941"/>
                      <a:pt x="272" y="940"/>
                      <a:pt x="275" y="940"/>
                    </a:cubicBezTo>
                    <a:cubicBezTo>
                      <a:pt x="300" y="940"/>
                      <a:pt x="326" y="968"/>
                      <a:pt x="318" y="981"/>
                    </a:cubicBezTo>
                    <a:cubicBezTo>
                      <a:pt x="313" y="995"/>
                      <a:pt x="202" y="988"/>
                      <a:pt x="197" y="1022"/>
                    </a:cubicBezTo>
                    <a:cubicBezTo>
                      <a:pt x="197" y="1020"/>
                      <a:pt x="190" y="1018"/>
                      <a:pt x="192" y="1013"/>
                    </a:cubicBezTo>
                    <a:lnTo>
                      <a:pt x="192" y="1013"/>
                    </a:lnTo>
                    <a:cubicBezTo>
                      <a:pt x="167" y="1022"/>
                      <a:pt x="216" y="1046"/>
                      <a:pt x="176" y="1055"/>
                    </a:cubicBezTo>
                    <a:cubicBezTo>
                      <a:pt x="225" y="1076"/>
                      <a:pt x="169" y="1076"/>
                      <a:pt x="234" y="1092"/>
                    </a:cubicBezTo>
                    <a:lnTo>
                      <a:pt x="227" y="1057"/>
                    </a:lnTo>
                    <a:lnTo>
                      <a:pt x="227" y="1057"/>
                    </a:lnTo>
                    <a:cubicBezTo>
                      <a:pt x="239" y="1078"/>
                      <a:pt x="311" y="1115"/>
                      <a:pt x="264" y="1136"/>
                    </a:cubicBezTo>
                    <a:cubicBezTo>
                      <a:pt x="253" y="1129"/>
                      <a:pt x="239" y="1120"/>
                      <a:pt x="230" y="1108"/>
                    </a:cubicBezTo>
                    <a:lnTo>
                      <a:pt x="230" y="1108"/>
                    </a:lnTo>
                    <a:cubicBezTo>
                      <a:pt x="209" y="1113"/>
                      <a:pt x="239" y="1127"/>
                      <a:pt x="216" y="1134"/>
                    </a:cubicBezTo>
                    <a:cubicBezTo>
                      <a:pt x="153" y="1113"/>
                      <a:pt x="211" y="1090"/>
                      <a:pt x="167" y="1057"/>
                    </a:cubicBezTo>
                    <a:lnTo>
                      <a:pt x="167" y="1057"/>
                    </a:lnTo>
                    <a:cubicBezTo>
                      <a:pt x="145" y="1061"/>
                      <a:pt x="181" y="1088"/>
                      <a:pt x="167" y="1088"/>
                    </a:cubicBezTo>
                    <a:cubicBezTo>
                      <a:pt x="162" y="1088"/>
                      <a:pt x="154" y="1086"/>
                      <a:pt x="139" y="1080"/>
                    </a:cubicBezTo>
                    <a:lnTo>
                      <a:pt x="139" y="1080"/>
                    </a:lnTo>
                    <a:cubicBezTo>
                      <a:pt x="181" y="1097"/>
                      <a:pt x="176" y="1106"/>
                      <a:pt x="167" y="1115"/>
                    </a:cubicBezTo>
                    <a:cubicBezTo>
                      <a:pt x="160" y="1122"/>
                      <a:pt x="148" y="1136"/>
                      <a:pt x="179" y="1159"/>
                    </a:cubicBezTo>
                    <a:lnTo>
                      <a:pt x="139" y="1148"/>
                    </a:lnTo>
                    <a:lnTo>
                      <a:pt x="139" y="1148"/>
                    </a:lnTo>
                    <a:cubicBezTo>
                      <a:pt x="144" y="1155"/>
                      <a:pt x="160" y="1169"/>
                      <a:pt x="158" y="1175"/>
                    </a:cubicBezTo>
                    <a:lnTo>
                      <a:pt x="131" y="1161"/>
                    </a:lnTo>
                    <a:lnTo>
                      <a:pt x="131" y="1161"/>
                    </a:lnTo>
                    <a:cubicBezTo>
                      <a:pt x="132" y="1163"/>
                      <a:pt x="126" y="1172"/>
                      <a:pt x="107" y="1194"/>
                    </a:cubicBezTo>
                    <a:cubicBezTo>
                      <a:pt x="118" y="1196"/>
                      <a:pt x="133" y="1202"/>
                      <a:pt x="147" y="1202"/>
                    </a:cubicBezTo>
                    <a:cubicBezTo>
                      <a:pt x="153" y="1202"/>
                      <a:pt x="159" y="1201"/>
                      <a:pt x="165" y="1199"/>
                    </a:cubicBezTo>
                    <a:lnTo>
                      <a:pt x="165" y="1199"/>
                    </a:lnTo>
                    <a:cubicBezTo>
                      <a:pt x="206" y="1265"/>
                      <a:pt x="55" y="1213"/>
                      <a:pt x="60" y="1283"/>
                    </a:cubicBezTo>
                    <a:lnTo>
                      <a:pt x="60" y="1283"/>
                    </a:lnTo>
                    <a:cubicBezTo>
                      <a:pt x="61" y="1276"/>
                      <a:pt x="77" y="1265"/>
                      <a:pt x="91" y="1265"/>
                    </a:cubicBezTo>
                    <a:cubicBezTo>
                      <a:pt x="97" y="1265"/>
                      <a:pt x="102" y="1266"/>
                      <a:pt x="107" y="1271"/>
                    </a:cubicBezTo>
                    <a:cubicBezTo>
                      <a:pt x="93" y="1287"/>
                      <a:pt x="77" y="1296"/>
                      <a:pt x="56" y="1303"/>
                    </a:cubicBezTo>
                    <a:cubicBezTo>
                      <a:pt x="56" y="1319"/>
                      <a:pt x="62" y="1324"/>
                      <a:pt x="69" y="1324"/>
                    </a:cubicBezTo>
                    <a:cubicBezTo>
                      <a:pt x="79" y="1324"/>
                      <a:pt x="93" y="1316"/>
                      <a:pt x="106" y="1316"/>
                    </a:cubicBezTo>
                    <a:cubicBezTo>
                      <a:pt x="111" y="1316"/>
                      <a:pt x="116" y="1317"/>
                      <a:pt x="121" y="1322"/>
                    </a:cubicBezTo>
                    <a:cubicBezTo>
                      <a:pt x="70" y="1333"/>
                      <a:pt x="137" y="1347"/>
                      <a:pt x="151" y="1366"/>
                    </a:cubicBezTo>
                    <a:lnTo>
                      <a:pt x="111" y="1363"/>
                    </a:lnTo>
                    <a:lnTo>
                      <a:pt x="111" y="1363"/>
                    </a:lnTo>
                    <a:cubicBezTo>
                      <a:pt x="79" y="1412"/>
                      <a:pt x="192" y="1382"/>
                      <a:pt x="158" y="1424"/>
                    </a:cubicBezTo>
                    <a:lnTo>
                      <a:pt x="104" y="1403"/>
                    </a:lnTo>
                    <a:lnTo>
                      <a:pt x="104" y="1403"/>
                    </a:lnTo>
                    <a:lnTo>
                      <a:pt x="116" y="1426"/>
                    </a:lnTo>
                    <a:lnTo>
                      <a:pt x="70" y="1419"/>
                    </a:lnTo>
                    <a:lnTo>
                      <a:pt x="70" y="1419"/>
                    </a:lnTo>
                    <a:cubicBezTo>
                      <a:pt x="102" y="1449"/>
                      <a:pt x="95" y="1454"/>
                      <a:pt x="81" y="1479"/>
                    </a:cubicBezTo>
                    <a:cubicBezTo>
                      <a:pt x="86" y="1478"/>
                      <a:pt x="91" y="1478"/>
                      <a:pt x="96" y="1478"/>
                    </a:cubicBezTo>
                    <a:cubicBezTo>
                      <a:pt x="123" y="1478"/>
                      <a:pt x="153" y="1488"/>
                      <a:pt x="155" y="1507"/>
                    </a:cubicBezTo>
                    <a:cubicBezTo>
                      <a:pt x="148" y="1511"/>
                      <a:pt x="142" y="1512"/>
                      <a:pt x="136" y="1512"/>
                    </a:cubicBezTo>
                    <a:cubicBezTo>
                      <a:pt x="132" y="1512"/>
                      <a:pt x="128" y="1511"/>
                      <a:pt x="126" y="1511"/>
                    </a:cubicBezTo>
                    <a:cubicBezTo>
                      <a:pt x="120" y="1511"/>
                      <a:pt x="118" y="1514"/>
                      <a:pt x="121" y="1528"/>
                    </a:cubicBezTo>
                    <a:cubicBezTo>
                      <a:pt x="95" y="1521"/>
                      <a:pt x="63" y="1514"/>
                      <a:pt x="102" y="1500"/>
                    </a:cubicBezTo>
                    <a:cubicBezTo>
                      <a:pt x="88" y="1498"/>
                      <a:pt x="77" y="1493"/>
                      <a:pt x="63" y="1491"/>
                    </a:cubicBezTo>
                    <a:cubicBezTo>
                      <a:pt x="35" y="1507"/>
                      <a:pt x="56" y="1532"/>
                      <a:pt x="58" y="1544"/>
                    </a:cubicBezTo>
                    <a:cubicBezTo>
                      <a:pt x="58" y="1539"/>
                      <a:pt x="63" y="1535"/>
                      <a:pt x="67" y="1532"/>
                    </a:cubicBezTo>
                    <a:lnTo>
                      <a:pt x="125" y="1577"/>
                    </a:lnTo>
                    <a:cubicBezTo>
                      <a:pt x="119" y="1579"/>
                      <a:pt x="113" y="1580"/>
                      <a:pt x="107" y="1580"/>
                    </a:cubicBezTo>
                    <a:cubicBezTo>
                      <a:pt x="99" y="1580"/>
                      <a:pt x="92" y="1578"/>
                      <a:pt x="86" y="1574"/>
                    </a:cubicBezTo>
                    <a:lnTo>
                      <a:pt x="86" y="1574"/>
                    </a:lnTo>
                    <a:cubicBezTo>
                      <a:pt x="90" y="1584"/>
                      <a:pt x="109" y="1588"/>
                      <a:pt x="114" y="1602"/>
                    </a:cubicBezTo>
                    <a:cubicBezTo>
                      <a:pt x="82" y="1600"/>
                      <a:pt x="47" y="1602"/>
                      <a:pt x="31" y="1584"/>
                    </a:cubicBezTo>
                    <a:lnTo>
                      <a:pt x="31" y="1584"/>
                    </a:lnTo>
                    <a:lnTo>
                      <a:pt x="70" y="1628"/>
                    </a:lnTo>
                    <a:cubicBezTo>
                      <a:pt x="55" y="1630"/>
                      <a:pt x="34" y="1649"/>
                      <a:pt x="22" y="1649"/>
                    </a:cubicBezTo>
                    <a:cubicBezTo>
                      <a:pt x="21" y="1649"/>
                      <a:pt x="20" y="1649"/>
                      <a:pt x="19" y="1648"/>
                    </a:cubicBezTo>
                    <a:lnTo>
                      <a:pt x="19" y="1648"/>
                    </a:lnTo>
                    <a:cubicBezTo>
                      <a:pt x="0" y="1676"/>
                      <a:pt x="88" y="1704"/>
                      <a:pt x="67" y="1739"/>
                    </a:cubicBezTo>
                    <a:cubicBezTo>
                      <a:pt x="74" y="1741"/>
                      <a:pt x="81" y="1743"/>
                      <a:pt x="86" y="1750"/>
                    </a:cubicBezTo>
                    <a:cubicBezTo>
                      <a:pt x="84" y="1781"/>
                      <a:pt x="49" y="1815"/>
                      <a:pt x="100" y="1843"/>
                    </a:cubicBezTo>
                    <a:lnTo>
                      <a:pt x="46" y="1873"/>
                    </a:lnTo>
                    <a:cubicBezTo>
                      <a:pt x="50" y="1878"/>
                      <a:pt x="54" y="1879"/>
                      <a:pt x="58" y="1879"/>
                    </a:cubicBezTo>
                    <a:cubicBezTo>
                      <a:pt x="74" y="1879"/>
                      <a:pt x="98" y="1859"/>
                      <a:pt x="120" y="1859"/>
                    </a:cubicBezTo>
                    <a:cubicBezTo>
                      <a:pt x="129" y="1859"/>
                      <a:pt x="138" y="1863"/>
                      <a:pt x="146" y="1873"/>
                    </a:cubicBezTo>
                    <a:cubicBezTo>
                      <a:pt x="174" y="1903"/>
                      <a:pt x="100" y="1896"/>
                      <a:pt x="86" y="1913"/>
                    </a:cubicBezTo>
                    <a:cubicBezTo>
                      <a:pt x="121" y="1924"/>
                      <a:pt x="188" y="1936"/>
                      <a:pt x="148" y="1978"/>
                    </a:cubicBezTo>
                    <a:cubicBezTo>
                      <a:pt x="135" y="1971"/>
                      <a:pt x="141" y="1961"/>
                      <a:pt x="135" y="1952"/>
                    </a:cubicBezTo>
                    <a:lnTo>
                      <a:pt x="109" y="1985"/>
                    </a:lnTo>
                    <a:cubicBezTo>
                      <a:pt x="70" y="1976"/>
                      <a:pt x="61" y="1961"/>
                      <a:pt x="50" y="1961"/>
                    </a:cubicBezTo>
                    <a:cubicBezTo>
                      <a:pt x="43" y="1961"/>
                      <a:pt x="36" y="1965"/>
                      <a:pt x="23" y="1978"/>
                    </a:cubicBezTo>
                    <a:cubicBezTo>
                      <a:pt x="34" y="1975"/>
                      <a:pt x="43" y="1974"/>
                      <a:pt x="51" y="1974"/>
                    </a:cubicBezTo>
                    <a:cubicBezTo>
                      <a:pt x="113" y="1974"/>
                      <a:pt x="86" y="2044"/>
                      <a:pt x="141" y="2044"/>
                    </a:cubicBezTo>
                    <a:cubicBezTo>
                      <a:pt x="150" y="2044"/>
                      <a:pt x="161" y="2042"/>
                      <a:pt x="174" y="2038"/>
                    </a:cubicBezTo>
                    <a:lnTo>
                      <a:pt x="174" y="2038"/>
                    </a:lnTo>
                    <a:lnTo>
                      <a:pt x="158" y="2061"/>
                    </a:lnTo>
                    <a:cubicBezTo>
                      <a:pt x="158" y="2056"/>
                      <a:pt x="151" y="2056"/>
                      <a:pt x="151" y="2052"/>
                    </a:cubicBezTo>
                    <a:lnTo>
                      <a:pt x="151" y="2052"/>
                    </a:lnTo>
                    <a:cubicBezTo>
                      <a:pt x="135" y="2070"/>
                      <a:pt x="143" y="2074"/>
                      <a:pt x="159" y="2074"/>
                    </a:cubicBezTo>
                    <a:cubicBezTo>
                      <a:pt x="172" y="2074"/>
                      <a:pt x="189" y="2072"/>
                      <a:pt x="204" y="2072"/>
                    </a:cubicBezTo>
                    <a:cubicBezTo>
                      <a:pt x="222" y="2072"/>
                      <a:pt x="237" y="2075"/>
                      <a:pt x="237" y="2089"/>
                    </a:cubicBezTo>
                    <a:cubicBezTo>
                      <a:pt x="234" y="2104"/>
                      <a:pt x="225" y="2115"/>
                      <a:pt x="210" y="2115"/>
                    </a:cubicBezTo>
                    <a:cubicBezTo>
                      <a:pt x="209" y="2115"/>
                      <a:pt x="208" y="2115"/>
                      <a:pt x="206" y="2114"/>
                    </a:cubicBezTo>
                    <a:lnTo>
                      <a:pt x="206" y="2114"/>
                    </a:lnTo>
                    <a:lnTo>
                      <a:pt x="243" y="2133"/>
                    </a:lnTo>
                    <a:cubicBezTo>
                      <a:pt x="245" y="2139"/>
                      <a:pt x="238" y="2143"/>
                      <a:pt x="233" y="2143"/>
                    </a:cubicBezTo>
                    <a:cubicBezTo>
                      <a:pt x="231" y="2143"/>
                      <a:pt x="229" y="2142"/>
                      <a:pt x="228" y="2142"/>
                    </a:cubicBezTo>
                    <a:lnTo>
                      <a:pt x="228" y="2142"/>
                    </a:lnTo>
                    <a:lnTo>
                      <a:pt x="255" y="2177"/>
                    </a:lnTo>
                    <a:lnTo>
                      <a:pt x="250" y="2177"/>
                    </a:lnTo>
                    <a:cubicBezTo>
                      <a:pt x="274" y="2177"/>
                      <a:pt x="294" y="2177"/>
                      <a:pt x="315" y="2179"/>
                    </a:cubicBezTo>
                    <a:cubicBezTo>
                      <a:pt x="312" y="2185"/>
                      <a:pt x="309" y="2187"/>
                      <a:pt x="307" y="2187"/>
                    </a:cubicBezTo>
                    <a:cubicBezTo>
                      <a:pt x="303" y="2187"/>
                      <a:pt x="300" y="2184"/>
                      <a:pt x="296" y="2184"/>
                    </a:cubicBezTo>
                    <a:cubicBezTo>
                      <a:pt x="294" y="2184"/>
                      <a:pt x="292" y="2185"/>
                      <a:pt x="290" y="2186"/>
                    </a:cubicBezTo>
                    <a:lnTo>
                      <a:pt x="327" y="2198"/>
                    </a:lnTo>
                    <a:cubicBezTo>
                      <a:pt x="318" y="2208"/>
                      <a:pt x="305" y="2213"/>
                      <a:pt x="294" y="2213"/>
                    </a:cubicBezTo>
                    <a:cubicBezTo>
                      <a:pt x="280" y="2213"/>
                      <a:pt x="268" y="2206"/>
                      <a:pt x="267" y="2196"/>
                    </a:cubicBezTo>
                    <a:lnTo>
                      <a:pt x="267" y="2196"/>
                    </a:lnTo>
                    <a:cubicBezTo>
                      <a:pt x="185" y="2258"/>
                      <a:pt x="279" y="2213"/>
                      <a:pt x="274" y="2259"/>
                    </a:cubicBezTo>
                    <a:lnTo>
                      <a:pt x="274" y="2259"/>
                    </a:lnTo>
                    <a:cubicBezTo>
                      <a:pt x="275" y="2258"/>
                      <a:pt x="277" y="2257"/>
                      <a:pt x="278" y="2256"/>
                    </a:cubicBezTo>
                    <a:cubicBezTo>
                      <a:pt x="291" y="2252"/>
                      <a:pt x="298" y="2250"/>
                      <a:pt x="303" y="2250"/>
                    </a:cubicBezTo>
                    <a:cubicBezTo>
                      <a:pt x="313" y="2250"/>
                      <a:pt x="305" y="2259"/>
                      <a:pt x="300" y="2271"/>
                    </a:cubicBezTo>
                    <a:lnTo>
                      <a:pt x="300" y="2271"/>
                    </a:lnTo>
                    <a:cubicBezTo>
                      <a:pt x="299" y="2271"/>
                      <a:pt x="297" y="2271"/>
                      <a:pt x="296" y="2271"/>
                    </a:cubicBezTo>
                    <a:cubicBezTo>
                      <a:pt x="294" y="2271"/>
                      <a:pt x="292" y="2271"/>
                      <a:pt x="290" y="2272"/>
                    </a:cubicBezTo>
                    <a:lnTo>
                      <a:pt x="290" y="2272"/>
                    </a:lnTo>
                    <a:cubicBezTo>
                      <a:pt x="283" y="2271"/>
                      <a:pt x="276" y="2269"/>
                      <a:pt x="273" y="2267"/>
                    </a:cubicBezTo>
                    <a:lnTo>
                      <a:pt x="273" y="2267"/>
                    </a:lnTo>
                    <a:cubicBezTo>
                      <a:pt x="272" y="2270"/>
                      <a:pt x="271" y="2273"/>
                      <a:pt x="269" y="2277"/>
                    </a:cubicBezTo>
                    <a:lnTo>
                      <a:pt x="243" y="2263"/>
                    </a:lnTo>
                    <a:cubicBezTo>
                      <a:pt x="195" y="2307"/>
                      <a:pt x="225" y="2314"/>
                      <a:pt x="206" y="2358"/>
                    </a:cubicBezTo>
                    <a:cubicBezTo>
                      <a:pt x="219" y="2343"/>
                      <a:pt x="254" y="2279"/>
                      <a:pt x="290" y="2272"/>
                    </a:cubicBezTo>
                    <a:lnTo>
                      <a:pt x="290" y="2272"/>
                    </a:lnTo>
                    <a:cubicBezTo>
                      <a:pt x="293" y="2272"/>
                      <a:pt x="297" y="2272"/>
                      <a:pt x="299" y="2272"/>
                    </a:cubicBezTo>
                    <a:lnTo>
                      <a:pt x="299" y="2274"/>
                    </a:lnTo>
                    <a:cubicBezTo>
                      <a:pt x="299" y="2273"/>
                      <a:pt x="300" y="2272"/>
                      <a:pt x="300" y="2271"/>
                    </a:cubicBezTo>
                    <a:lnTo>
                      <a:pt x="300" y="2271"/>
                    </a:lnTo>
                    <a:cubicBezTo>
                      <a:pt x="301" y="2271"/>
                      <a:pt x="303" y="2272"/>
                      <a:pt x="304" y="2272"/>
                    </a:cubicBezTo>
                    <a:cubicBezTo>
                      <a:pt x="301" y="2281"/>
                      <a:pt x="304" y="2293"/>
                      <a:pt x="332" y="2295"/>
                    </a:cubicBezTo>
                    <a:cubicBezTo>
                      <a:pt x="297" y="2314"/>
                      <a:pt x="313" y="2323"/>
                      <a:pt x="325" y="2337"/>
                    </a:cubicBezTo>
                    <a:lnTo>
                      <a:pt x="278" y="2365"/>
                    </a:lnTo>
                    <a:cubicBezTo>
                      <a:pt x="284" y="2367"/>
                      <a:pt x="289" y="2368"/>
                      <a:pt x="295" y="2368"/>
                    </a:cubicBezTo>
                    <a:cubicBezTo>
                      <a:pt x="314" y="2368"/>
                      <a:pt x="333" y="2357"/>
                      <a:pt x="355" y="2355"/>
                    </a:cubicBezTo>
                    <a:lnTo>
                      <a:pt x="355" y="2355"/>
                    </a:lnTo>
                    <a:cubicBezTo>
                      <a:pt x="362" y="2376"/>
                      <a:pt x="332" y="2402"/>
                      <a:pt x="306" y="2427"/>
                    </a:cubicBezTo>
                    <a:cubicBezTo>
                      <a:pt x="309" y="2433"/>
                      <a:pt x="311" y="2435"/>
                      <a:pt x="315" y="2435"/>
                    </a:cubicBezTo>
                    <a:cubicBezTo>
                      <a:pt x="328" y="2435"/>
                      <a:pt x="345" y="2392"/>
                      <a:pt x="367" y="2392"/>
                    </a:cubicBezTo>
                    <a:cubicBezTo>
                      <a:pt x="371" y="2392"/>
                      <a:pt x="376" y="2393"/>
                      <a:pt x="380" y="2397"/>
                    </a:cubicBezTo>
                    <a:cubicBezTo>
                      <a:pt x="383" y="2434"/>
                      <a:pt x="415" y="2439"/>
                      <a:pt x="464" y="2446"/>
                    </a:cubicBezTo>
                    <a:cubicBezTo>
                      <a:pt x="464" y="2474"/>
                      <a:pt x="434" y="2462"/>
                      <a:pt x="429" y="2478"/>
                    </a:cubicBezTo>
                    <a:lnTo>
                      <a:pt x="475" y="2467"/>
                    </a:lnTo>
                    <a:lnTo>
                      <a:pt x="475" y="2467"/>
                    </a:lnTo>
                    <a:cubicBezTo>
                      <a:pt x="478" y="2469"/>
                      <a:pt x="466" y="2476"/>
                      <a:pt x="461" y="2481"/>
                    </a:cubicBezTo>
                    <a:cubicBezTo>
                      <a:pt x="482" y="2481"/>
                      <a:pt x="498" y="2456"/>
                      <a:pt x="521" y="2456"/>
                    </a:cubicBezTo>
                    <a:cubicBezTo>
                      <a:pt x="524" y="2456"/>
                      <a:pt x="527" y="2456"/>
                      <a:pt x="531" y="2457"/>
                    </a:cubicBezTo>
                    <a:cubicBezTo>
                      <a:pt x="537" y="2453"/>
                      <a:pt x="540" y="2451"/>
                      <a:pt x="543" y="2451"/>
                    </a:cubicBezTo>
                    <a:cubicBezTo>
                      <a:pt x="559" y="2451"/>
                      <a:pt x="521" y="2528"/>
                      <a:pt x="559" y="2528"/>
                    </a:cubicBezTo>
                    <a:cubicBezTo>
                      <a:pt x="563" y="2528"/>
                      <a:pt x="568" y="2527"/>
                      <a:pt x="575" y="2525"/>
                    </a:cubicBezTo>
                    <a:lnTo>
                      <a:pt x="575" y="2525"/>
                    </a:lnTo>
                    <a:cubicBezTo>
                      <a:pt x="570" y="2541"/>
                      <a:pt x="549" y="2546"/>
                      <a:pt x="538" y="2562"/>
                    </a:cubicBezTo>
                    <a:cubicBezTo>
                      <a:pt x="543" y="2562"/>
                      <a:pt x="548" y="2562"/>
                      <a:pt x="553" y="2562"/>
                    </a:cubicBezTo>
                    <a:cubicBezTo>
                      <a:pt x="587" y="2562"/>
                      <a:pt x="621" y="2555"/>
                      <a:pt x="654" y="2543"/>
                    </a:cubicBezTo>
                    <a:lnTo>
                      <a:pt x="654" y="2587"/>
                    </a:lnTo>
                    <a:cubicBezTo>
                      <a:pt x="661" y="2543"/>
                      <a:pt x="714" y="2525"/>
                      <a:pt x="753" y="2508"/>
                    </a:cubicBezTo>
                    <a:cubicBezTo>
                      <a:pt x="760" y="2490"/>
                      <a:pt x="767" y="2474"/>
                      <a:pt x="770" y="2464"/>
                    </a:cubicBezTo>
                    <a:lnTo>
                      <a:pt x="814" y="2462"/>
                    </a:lnTo>
                    <a:lnTo>
                      <a:pt x="814" y="2462"/>
                    </a:lnTo>
                    <a:cubicBezTo>
                      <a:pt x="804" y="2476"/>
                      <a:pt x="793" y="2488"/>
                      <a:pt x="779" y="2497"/>
                    </a:cubicBezTo>
                    <a:lnTo>
                      <a:pt x="793" y="2490"/>
                    </a:lnTo>
                    <a:lnTo>
                      <a:pt x="793" y="2490"/>
                    </a:lnTo>
                    <a:cubicBezTo>
                      <a:pt x="791" y="2513"/>
                      <a:pt x="767" y="2534"/>
                      <a:pt x="742" y="2550"/>
                    </a:cubicBezTo>
                    <a:cubicBezTo>
                      <a:pt x="744" y="2541"/>
                      <a:pt x="749" y="2529"/>
                      <a:pt x="751" y="2518"/>
                    </a:cubicBezTo>
                    <a:lnTo>
                      <a:pt x="751" y="2518"/>
                    </a:lnTo>
                    <a:cubicBezTo>
                      <a:pt x="723" y="2536"/>
                      <a:pt x="698" y="2559"/>
                      <a:pt x="677" y="2585"/>
                    </a:cubicBezTo>
                    <a:cubicBezTo>
                      <a:pt x="684" y="2583"/>
                      <a:pt x="689" y="2580"/>
                      <a:pt x="696" y="2580"/>
                    </a:cubicBezTo>
                    <a:cubicBezTo>
                      <a:pt x="691" y="2585"/>
                      <a:pt x="684" y="2590"/>
                      <a:pt x="682" y="2597"/>
                    </a:cubicBezTo>
                    <a:cubicBezTo>
                      <a:pt x="681" y="2598"/>
                      <a:pt x="680" y="2598"/>
                      <a:pt x="681" y="2598"/>
                    </a:cubicBezTo>
                    <a:cubicBezTo>
                      <a:pt x="682" y="2598"/>
                      <a:pt x="692" y="2593"/>
                      <a:pt x="702" y="2587"/>
                    </a:cubicBezTo>
                    <a:lnTo>
                      <a:pt x="702" y="2587"/>
                    </a:lnTo>
                    <a:lnTo>
                      <a:pt x="672" y="2638"/>
                    </a:lnTo>
                    <a:lnTo>
                      <a:pt x="672" y="2638"/>
                    </a:lnTo>
                    <a:lnTo>
                      <a:pt x="689" y="2622"/>
                    </a:lnTo>
                    <a:lnTo>
                      <a:pt x="709" y="2680"/>
                    </a:lnTo>
                    <a:cubicBezTo>
                      <a:pt x="772" y="2651"/>
                      <a:pt x="843" y="2599"/>
                      <a:pt x="897" y="2599"/>
                    </a:cubicBezTo>
                    <a:cubicBezTo>
                      <a:pt x="900" y="2599"/>
                      <a:pt x="902" y="2599"/>
                      <a:pt x="904" y="2599"/>
                    </a:cubicBezTo>
                    <a:cubicBezTo>
                      <a:pt x="872" y="2629"/>
                      <a:pt x="865" y="2657"/>
                      <a:pt x="839" y="2699"/>
                    </a:cubicBezTo>
                    <a:cubicBezTo>
                      <a:pt x="844" y="2680"/>
                      <a:pt x="839" y="2675"/>
                      <a:pt x="829" y="2675"/>
                    </a:cubicBezTo>
                    <a:cubicBezTo>
                      <a:pt x="819" y="2675"/>
                      <a:pt x="803" y="2681"/>
                      <a:pt x="789" y="2681"/>
                    </a:cubicBezTo>
                    <a:cubicBezTo>
                      <a:pt x="781" y="2681"/>
                      <a:pt x="774" y="2679"/>
                      <a:pt x="770" y="2673"/>
                    </a:cubicBezTo>
                    <a:lnTo>
                      <a:pt x="770" y="2673"/>
                    </a:lnTo>
                    <a:cubicBezTo>
                      <a:pt x="779" y="2687"/>
                      <a:pt x="765" y="2703"/>
                      <a:pt x="756" y="2710"/>
                    </a:cubicBezTo>
                    <a:lnTo>
                      <a:pt x="793" y="2703"/>
                    </a:lnTo>
                    <a:lnTo>
                      <a:pt x="828" y="2694"/>
                    </a:lnTo>
                    <a:lnTo>
                      <a:pt x="828" y="2694"/>
                    </a:lnTo>
                    <a:cubicBezTo>
                      <a:pt x="804" y="2729"/>
                      <a:pt x="818" y="2724"/>
                      <a:pt x="825" y="2747"/>
                    </a:cubicBezTo>
                    <a:cubicBezTo>
                      <a:pt x="839" y="2713"/>
                      <a:pt x="855" y="2705"/>
                      <a:pt x="871" y="2705"/>
                    </a:cubicBezTo>
                    <a:cubicBezTo>
                      <a:pt x="884" y="2705"/>
                      <a:pt x="897" y="2711"/>
                      <a:pt x="910" y="2711"/>
                    </a:cubicBezTo>
                    <a:cubicBezTo>
                      <a:pt x="914" y="2711"/>
                      <a:pt x="918" y="2710"/>
                      <a:pt x="923" y="2708"/>
                    </a:cubicBezTo>
                    <a:lnTo>
                      <a:pt x="923" y="2708"/>
                    </a:lnTo>
                    <a:cubicBezTo>
                      <a:pt x="914" y="2725"/>
                      <a:pt x="903" y="2742"/>
                      <a:pt x="888" y="2742"/>
                    </a:cubicBezTo>
                    <a:cubicBezTo>
                      <a:pt x="883" y="2742"/>
                      <a:pt x="878" y="2740"/>
                      <a:pt x="872" y="2736"/>
                    </a:cubicBezTo>
                    <a:lnTo>
                      <a:pt x="872" y="2736"/>
                    </a:lnTo>
                    <a:cubicBezTo>
                      <a:pt x="872" y="2750"/>
                      <a:pt x="876" y="2755"/>
                      <a:pt x="881" y="2755"/>
                    </a:cubicBezTo>
                    <a:cubicBezTo>
                      <a:pt x="897" y="2755"/>
                      <a:pt x="928" y="2709"/>
                      <a:pt x="943" y="2709"/>
                    </a:cubicBezTo>
                    <a:cubicBezTo>
                      <a:pt x="947" y="2709"/>
                      <a:pt x="950" y="2713"/>
                      <a:pt x="951" y="2724"/>
                    </a:cubicBezTo>
                    <a:lnTo>
                      <a:pt x="951" y="2724"/>
                    </a:lnTo>
                    <a:cubicBezTo>
                      <a:pt x="967" y="2724"/>
                      <a:pt x="979" y="2745"/>
                      <a:pt x="967" y="2761"/>
                    </a:cubicBezTo>
                    <a:lnTo>
                      <a:pt x="960" y="2759"/>
                    </a:lnTo>
                    <a:lnTo>
                      <a:pt x="960" y="2759"/>
                    </a:lnTo>
                    <a:cubicBezTo>
                      <a:pt x="977" y="2772"/>
                      <a:pt x="1008" y="2783"/>
                      <a:pt x="1038" y="2783"/>
                    </a:cubicBezTo>
                    <a:cubicBezTo>
                      <a:pt x="1067" y="2783"/>
                      <a:pt x="1094" y="2772"/>
                      <a:pt x="1108" y="2740"/>
                    </a:cubicBezTo>
                    <a:lnTo>
                      <a:pt x="1108" y="2740"/>
                    </a:lnTo>
                    <a:cubicBezTo>
                      <a:pt x="1106" y="2750"/>
                      <a:pt x="1076" y="2817"/>
                      <a:pt x="1069" y="2828"/>
                    </a:cubicBezTo>
                    <a:cubicBezTo>
                      <a:pt x="1069" y="2828"/>
                      <a:pt x="1106" y="2780"/>
                      <a:pt x="1143" y="2731"/>
                    </a:cubicBezTo>
                    <a:cubicBezTo>
                      <a:pt x="1178" y="2682"/>
                      <a:pt x="1210" y="2634"/>
                      <a:pt x="1210" y="2634"/>
                    </a:cubicBezTo>
                    <a:lnTo>
                      <a:pt x="1210" y="2634"/>
                    </a:lnTo>
                    <a:cubicBezTo>
                      <a:pt x="1187" y="2687"/>
                      <a:pt x="1171" y="2826"/>
                      <a:pt x="1124" y="2847"/>
                    </a:cubicBezTo>
                    <a:cubicBezTo>
                      <a:pt x="1131" y="2855"/>
                      <a:pt x="1137" y="2864"/>
                      <a:pt x="1149" y="2864"/>
                    </a:cubicBezTo>
                    <a:cubicBezTo>
                      <a:pt x="1155" y="2864"/>
                      <a:pt x="1162" y="2862"/>
                      <a:pt x="1171" y="2856"/>
                    </a:cubicBezTo>
                    <a:cubicBezTo>
                      <a:pt x="1164" y="2847"/>
                      <a:pt x="1178" y="2773"/>
                      <a:pt x="1187" y="2770"/>
                    </a:cubicBezTo>
                    <a:cubicBezTo>
                      <a:pt x="1194" y="2837"/>
                      <a:pt x="1194" y="2808"/>
                      <a:pt x="1210" y="2867"/>
                    </a:cubicBezTo>
                    <a:lnTo>
                      <a:pt x="1210" y="2867"/>
                    </a:lnTo>
                    <a:cubicBezTo>
                      <a:pt x="1207" y="2852"/>
                      <a:pt x="1238" y="2775"/>
                      <a:pt x="1253" y="2775"/>
                    </a:cubicBezTo>
                    <a:cubicBezTo>
                      <a:pt x="1253" y="2775"/>
                      <a:pt x="1254" y="2775"/>
                      <a:pt x="1254" y="2775"/>
                    </a:cubicBezTo>
                    <a:cubicBezTo>
                      <a:pt x="1245" y="2808"/>
                      <a:pt x="1236" y="2840"/>
                      <a:pt x="1224" y="2870"/>
                    </a:cubicBezTo>
                    <a:cubicBezTo>
                      <a:pt x="1224" y="2870"/>
                      <a:pt x="1240" y="2852"/>
                      <a:pt x="1257" y="2831"/>
                    </a:cubicBezTo>
                    <a:lnTo>
                      <a:pt x="1283" y="2793"/>
                    </a:lnTo>
                    <a:lnTo>
                      <a:pt x="1283" y="2793"/>
                    </a:lnTo>
                    <a:cubicBezTo>
                      <a:pt x="1272" y="2811"/>
                      <a:pt x="1268" y="2867"/>
                      <a:pt x="1270" y="2891"/>
                    </a:cubicBezTo>
                    <a:cubicBezTo>
                      <a:pt x="1270" y="2886"/>
                      <a:pt x="1273" y="2884"/>
                      <a:pt x="1277" y="2884"/>
                    </a:cubicBezTo>
                    <a:cubicBezTo>
                      <a:pt x="1286" y="2884"/>
                      <a:pt x="1302" y="2892"/>
                      <a:pt x="1311" y="2892"/>
                    </a:cubicBezTo>
                    <a:cubicBezTo>
                      <a:pt x="1314" y="2892"/>
                      <a:pt x="1315" y="2892"/>
                      <a:pt x="1317" y="2891"/>
                    </a:cubicBezTo>
                    <a:lnTo>
                      <a:pt x="1305" y="2868"/>
                    </a:lnTo>
                    <a:lnTo>
                      <a:pt x="1305" y="2868"/>
                    </a:lnTo>
                    <a:cubicBezTo>
                      <a:pt x="1308" y="2869"/>
                      <a:pt x="1311" y="2870"/>
                      <a:pt x="1314" y="2870"/>
                    </a:cubicBezTo>
                    <a:cubicBezTo>
                      <a:pt x="1349" y="2870"/>
                      <a:pt x="1371" y="2761"/>
                      <a:pt x="1406" y="2761"/>
                    </a:cubicBezTo>
                    <a:cubicBezTo>
                      <a:pt x="1407" y="2761"/>
                      <a:pt x="1408" y="2761"/>
                      <a:pt x="1410" y="2761"/>
                    </a:cubicBezTo>
                    <a:cubicBezTo>
                      <a:pt x="1403" y="2780"/>
                      <a:pt x="1382" y="2872"/>
                      <a:pt x="1403" y="2886"/>
                    </a:cubicBezTo>
                    <a:cubicBezTo>
                      <a:pt x="1421" y="2842"/>
                      <a:pt x="1474" y="2673"/>
                      <a:pt x="1512" y="2641"/>
                    </a:cubicBezTo>
                    <a:lnTo>
                      <a:pt x="1514" y="2666"/>
                    </a:lnTo>
                    <a:lnTo>
                      <a:pt x="1544" y="2638"/>
                    </a:lnTo>
                    <a:lnTo>
                      <a:pt x="1544" y="2638"/>
                    </a:lnTo>
                    <a:cubicBezTo>
                      <a:pt x="1514" y="2729"/>
                      <a:pt x="1474" y="2817"/>
                      <a:pt x="1423" y="2898"/>
                    </a:cubicBezTo>
                    <a:cubicBezTo>
                      <a:pt x="1440" y="2921"/>
                      <a:pt x="1426" y="2930"/>
                      <a:pt x="1454" y="2930"/>
                    </a:cubicBezTo>
                    <a:cubicBezTo>
                      <a:pt x="1458" y="2947"/>
                      <a:pt x="1444" y="2965"/>
                      <a:pt x="1426" y="2967"/>
                    </a:cubicBezTo>
                    <a:lnTo>
                      <a:pt x="1488" y="2988"/>
                    </a:lnTo>
                    <a:cubicBezTo>
                      <a:pt x="1491" y="2935"/>
                      <a:pt x="1539" y="2937"/>
                      <a:pt x="1539" y="2893"/>
                    </a:cubicBezTo>
                    <a:lnTo>
                      <a:pt x="1539" y="2893"/>
                    </a:lnTo>
                    <a:lnTo>
                      <a:pt x="1505" y="2919"/>
                    </a:lnTo>
                    <a:lnTo>
                      <a:pt x="1470" y="2944"/>
                    </a:lnTo>
                    <a:cubicBezTo>
                      <a:pt x="1472" y="2893"/>
                      <a:pt x="1516" y="2805"/>
                      <a:pt x="1553" y="2805"/>
                    </a:cubicBezTo>
                    <a:cubicBezTo>
                      <a:pt x="1554" y="2805"/>
                      <a:pt x="1556" y="2805"/>
                      <a:pt x="1558" y="2805"/>
                    </a:cubicBezTo>
                    <a:cubicBezTo>
                      <a:pt x="1567" y="2828"/>
                      <a:pt x="1546" y="2900"/>
                      <a:pt x="1546" y="2919"/>
                    </a:cubicBezTo>
                    <a:cubicBezTo>
                      <a:pt x="1551" y="2905"/>
                      <a:pt x="1572" y="2893"/>
                      <a:pt x="1584" y="2893"/>
                    </a:cubicBezTo>
                    <a:cubicBezTo>
                      <a:pt x="1588" y="2893"/>
                      <a:pt x="1591" y="2894"/>
                      <a:pt x="1593" y="2898"/>
                    </a:cubicBezTo>
                    <a:lnTo>
                      <a:pt x="1572" y="2928"/>
                    </a:lnTo>
                    <a:cubicBezTo>
                      <a:pt x="1574" y="2930"/>
                      <a:pt x="1577" y="2931"/>
                      <a:pt x="1579" y="2931"/>
                    </a:cubicBezTo>
                    <a:cubicBezTo>
                      <a:pt x="1595" y="2931"/>
                      <a:pt x="1608" y="2891"/>
                      <a:pt x="1625" y="2891"/>
                    </a:cubicBezTo>
                    <a:cubicBezTo>
                      <a:pt x="1631" y="2891"/>
                      <a:pt x="1637" y="2896"/>
                      <a:pt x="1644" y="2907"/>
                    </a:cubicBezTo>
                    <a:cubicBezTo>
                      <a:pt x="1651" y="2909"/>
                      <a:pt x="1668" y="2952"/>
                      <a:pt x="1674" y="2952"/>
                    </a:cubicBezTo>
                    <a:cubicBezTo>
                      <a:pt x="1675" y="2952"/>
                      <a:pt x="1676" y="2950"/>
                      <a:pt x="1676" y="2944"/>
                    </a:cubicBezTo>
                    <a:cubicBezTo>
                      <a:pt x="1658" y="2847"/>
                      <a:pt x="1651" y="2747"/>
                      <a:pt x="1655" y="2650"/>
                    </a:cubicBezTo>
                    <a:lnTo>
                      <a:pt x="1655" y="2650"/>
                    </a:lnTo>
                    <a:cubicBezTo>
                      <a:pt x="1678" y="2675"/>
                      <a:pt x="1699" y="2706"/>
                      <a:pt x="1716" y="2736"/>
                    </a:cubicBezTo>
                    <a:cubicBezTo>
                      <a:pt x="1734" y="2782"/>
                      <a:pt x="1702" y="2852"/>
                      <a:pt x="1716" y="2891"/>
                    </a:cubicBezTo>
                    <a:cubicBezTo>
                      <a:pt x="1716" y="2877"/>
                      <a:pt x="1720" y="2863"/>
                      <a:pt x="1727" y="2852"/>
                    </a:cubicBezTo>
                    <a:cubicBezTo>
                      <a:pt x="1735" y="2862"/>
                      <a:pt x="1729" y="2890"/>
                      <a:pt x="1742" y="2890"/>
                    </a:cubicBezTo>
                    <a:cubicBezTo>
                      <a:pt x="1744" y="2890"/>
                      <a:pt x="1746" y="2890"/>
                      <a:pt x="1748" y="2889"/>
                    </a:cubicBezTo>
                    <a:cubicBezTo>
                      <a:pt x="1748" y="2866"/>
                      <a:pt x="1756" y="2863"/>
                      <a:pt x="1762" y="2863"/>
                    </a:cubicBezTo>
                    <a:cubicBezTo>
                      <a:pt x="1765" y="2863"/>
                      <a:pt x="1767" y="2863"/>
                      <a:pt x="1768" y="2863"/>
                    </a:cubicBezTo>
                    <a:cubicBezTo>
                      <a:pt x="1771" y="2863"/>
                      <a:pt x="1768" y="2860"/>
                      <a:pt x="1753" y="2842"/>
                    </a:cubicBezTo>
                    <a:cubicBezTo>
                      <a:pt x="1758" y="2838"/>
                      <a:pt x="1762" y="2837"/>
                      <a:pt x="1765" y="2837"/>
                    </a:cubicBezTo>
                    <a:cubicBezTo>
                      <a:pt x="1775" y="2837"/>
                      <a:pt x="1781" y="2848"/>
                      <a:pt x="1795" y="2848"/>
                    </a:cubicBezTo>
                    <a:cubicBezTo>
                      <a:pt x="1797" y="2848"/>
                      <a:pt x="1799" y="2847"/>
                      <a:pt x="1801" y="2847"/>
                    </a:cubicBezTo>
                    <a:cubicBezTo>
                      <a:pt x="1794" y="2798"/>
                      <a:pt x="1801" y="2752"/>
                      <a:pt x="1824" y="2708"/>
                    </a:cubicBezTo>
                    <a:cubicBezTo>
                      <a:pt x="1827" y="2722"/>
                      <a:pt x="1831" y="2736"/>
                      <a:pt x="1836" y="2747"/>
                    </a:cubicBezTo>
                    <a:cubicBezTo>
                      <a:pt x="1872" y="2747"/>
                      <a:pt x="1897" y="2763"/>
                      <a:pt x="1927" y="2763"/>
                    </a:cubicBezTo>
                    <a:cubicBezTo>
                      <a:pt x="1932" y="2763"/>
                      <a:pt x="1937" y="2762"/>
                      <a:pt x="1943" y="2761"/>
                    </a:cubicBezTo>
                    <a:cubicBezTo>
                      <a:pt x="1950" y="2773"/>
                      <a:pt x="1973" y="2784"/>
                      <a:pt x="1971" y="2808"/>
                    </a:cubicBezTo>
                    <a:cubicBezTo>
                      <a:pt x="1973" y="2798"/>
                      <a:pt x="1973" y="2780"/>
                      <a:pt x="1984" y="2775"/>
                    </a:cubicBezTo>
                    <a:lnTo>
                      <a:pt x="1984" y="2775"/>
                    </a:lnTo>
                    <a:cubicBezTo>
                      <a:pt x="2017" y="2817"/>
                      <a:pt x="1961" y="2789"/>
                      <a:pt x="1991" y="2840"/>
                    </a:cubicBezTo>
                    <a:cubicBezTo>
                      <a:pt x="1984" y="2808"/>
                      <a:pt x="2010" y="2791"/>
                      <a:pt x="2022" y="2768"/>
                    </a:cubicBezTo>
                    <a:cubicBezTo>
                      <a:pt x="2016" y="2754"/>
                      <a:pt x="2011" y="2748"/>
                      <a:pt x="2005" y="2748"/>
                    </a:cubicBezTo>
                    <a:cubicBezTo>
                      <a:pt x="1992" y="2748"/>
                      <a:pt x="1979" y="2775"/>
                      <a:pt x="1971" y="2789"/>
                    </a:cubicBezTo>
                    <a:cubicBezTo>
                      <a:pt x="1954" y="2724"/>
                      <a:pt x="1968" y="2650"/>
                      <a:pt x="2003" y="2610"/>
                    </a:cubicBezTo>
                    <a:cubicBezTo>
                      <a:pt x="2007" y="2607"/>
                      <a:pt x="2010" y="2606"/>
                      <a:pt x="2013" y="2606"/>
                    </a:cubicBezTo>
                    <a:cubicBezTo>
                      <a:pt x="2028" y="2606"/>
                      <a:pt x="2027" y="2642"/>
                      <a:pt x="2028" y="2642"/>
                    </a:cubicBezTo>
                    <a:cubicBezTo>
                      <a:pt x="2028" y="2642"/>
                      <a:pt x="2028" y="2642"/>
                      <a:pt x="2029" y="2641"/>
                    </a:cubicBezTo>
                    <a:cubicBezTo>
                      <a:pt x="2029" y="2641"/>
                      <a:pt x="2030" y="2641"/>
                      <a:pt x="2030" y="2641"/>
                    </a:cubicBezTo>
                    <a:cubicBezTo>
                      <a:pt x="2082" y="2641"/>
                      <a:pt x="2068" y="2549"/>
                      <a:pt x="2101" y="2549"/>
                    </a:cubicBezTo>
                    <a:cubicBezTo>
                      <a:pt x="2106" y="2549"/>
                      <a:pt x="2113" y="2551"/>
                      <a:pt x="2121" y="2557"/>
                    </a:cubicBezTo>
                    <a:cubicBezTo>
                      <a:pt x="2149" y="2597"/>
                      <a:pt x="2135" y="2641"/>
                      <a:pt x="2144" y="2671"/>
                    </a:cubicBezTo>
                    <a:cubicBezTo>
                      <a:pt x="2140" y="2674"/>
                      <a:pt x="2135" y="2676"/>
                      <a:pt x="2130" y="2676"/>
                    </a:cubicBezTo>
                    <a:cubicBezTo>
                      <a:pt x="2113" y="2676"/>
                      <a:pt x="2099" y="2654"/>
                      <a:pt x="2085" y="2654"/>
                    </a:cubicBezTo>
                    <a:cubicBezTo>
                      <a:pt x="2084" y="2654"/>
                      <a:pt x="2083" y="2654"/>
                      <a:pt x="2082" y="2655"/>
                    </a:cubicBezTo>
                    <a:lnTo>
                      <a:pt x="2107" y="2671"/>
                    </a:lnTo>
                    <a:cubicBezTo>
                      <a:pt x="2102" y="2683"/>
                      <a:pt x="2093" y="2693"/>
                      <a:pt x="2084" y="2693"/>
                    </a:cubicBezTo>
                    <a:cubicBezTo>
                      <a:pt x="2081" y="2693"/>
                      <a:pt x="2078" y="2692"/>
                      <a:pt x="2075" y="2689"/>
                    </a:cubicBezTo>
                    <a:lnTo>
                      <a:pt x="2075" y="2689"/>
                    </a:lnTo>
                    <a:cubicBezTo>
                      <a:pt x="2082" y="2701"/>
                      <a:pt x="2096" y="2704"/>
                      <a:pt x="2114" y="2704"/>
                    </a:cubicBezTo>
                    <a:cubicBezTo>
                      <a:pt x="2131" y="2704"/>
                      <a:pt x="2151" y="2701"/>
                      <a:pt x="2170" y="2701"/>
                    </a:cubicBezTo>
                    <a:cubicBezTo>
                      <a:pt x="2190" y="2701"/>
                      <a:pt x="2210" y="2704"/>
                      <a:pt x="2226" y="2715"/>
                    </a:cubicBezTo>
                    <a:cubicBezTo>
                      <a:pt x="2233" y="2699"/>
                      <a:pt x="2244" y="2682"/>
                      <a:pt x="2237" y="2666"/>
                    </a:cubicBezTo>
                    <a:lnTo>
                      <a:pt x="2237" y="2666"/>
                    </a:lnTo>
                    <a:lnTo>
                      <a:pt x="2223" y="2673"/>
                    </a:lnTo>
                    <a:cubicBezTo>
                      <a:pt x="2205" y="2641"/>
                      <a:pt x="2246" y="2624"/>
                      <a:pt x="2226" y="2610"/>
                    </a:cubicBezTo>
                    <a:cubicBezTo>
                      <a:pt x="2241" y="2588"/>
                      <a:pt x="2258" y="2557"/>
                      <a:pt x="2280" y="2557"/>
                    </a:cubicBezTo>
                    <a:cubicBezTo>
                      <a:pt x="2285" y="2557"/>
                      <a:pt x="2290" y="2558"/>
                      <a:pt x="2295" y="2562"/>
                    </a:cubicBezTo>
                    <a:lnTo>
                      <a:pt x="2304" y="2610"/>
                    </a:lnTo>
                    <a:lnTo>
                      <a:pt x="2304" y="2610"/>
                    </a:lnTo>
                    <a:cubicBezTo>
                      <a:pt x="2302" y="2600"/>
                      <a:pt x="2293" y="2592"/>
                      <a:pt x="2285" y="2592"/>
                    </a:cubicBezTo>
                    <a:cubicBezTo>
                      <a:pt x="2282" y="2592"/>
                      <a:pt x="2279" y="2593"/>
                      <a:pt x="2276" y="2597"/>
                    </a:cubicBezTo>
                    <a:lnTo>
                      <a:pt x="2276" y="2597"/>
                    </a:lnTo>
                    <a:cubicBezTo>
                      <a:pt x="2277" y="2595"/>
                      <a:pt x="2278" y="2595"/>
                      <a:pt x="2280" y="2595"/>
                    </a:cubicBezTo>
                    <a:cubicBezTo>
                      <a:pt x="2290" y="2595"/>
                      <a:pt x="2306" y="2622"/>
                      <a:pt x="2318" y="2622"/>
                    </a:cubicBezTo>
                    <a:cubicBezTo>
                      <a:pt x="2324" y="2622"/>
                      <a:pt x="2329" y="2616"/>
                      <a:pt x="2332" y="2599"/>
                    </a:cubicBezTo>
                    <a:lnTo>
                      <a:pt x="2311" y="2564"/>
                    </a:lnTo>
                    <a:cubicBezTo>
                      <a:pt x="2325" y="2546"/>
                      <a:pt x="2348" y="2505"/>
                      <a:pt x="2372" y="2505"/>
                    </a:cubicBezTo>
                    <a:cubicBezTo>
                      <a:pt x="2376" y="2505"/>
                      <a:pt x="2379" y="2506"/>
                      <a:pt x="2383" y="2508"/>
                    </a:cubicBezTo>
                    <a:cubicBezTo>
                      <a:pt x="2378" y="2488"/>
                      <a:pt x="2376" y="2485"/>
                      <a:pt x="2374" y="2485"/>
                    </a:cubicBezTo>
                    <a:cubicBezTo>
                      <a:pt x="2374" y="2485"/>
                      <a:pt x="2373" y="2486"/>
                      <a:pt x="2372" y="2486"/>
                    </a:cubicBezTo>
                    <a:cubicBezTo>
                      <a:pt x="2370" y="2486"/>
                      <a:pt x="2366" y="2483"/>
                      <a:pt x="2358" y="2457"/>
                    </a:cubicBezTo>
                    <a:lnTo>
                      <a:pt x="2358" y="2457"/>
                    </a:lnTo>
                    <a:cubicBezTo>
                      <a:pt x="2365" y="2489"/>
                      <a:pt x="2351" y="2491"/>
                      <a:pt x="2336" y="2491"/>
                    </a:cubicBezTo>
                    <a:cubicBezTo>
                      <a:pt x="2333" y="2491"/>
                      <a:pt x="2331" y="2491"/>
                      <a:pt x="2328" y="2491"/>
                    </a:cubicBezTo>
                    <a:cubicBezTo>
                      <a:pt x="2314" y="2491"/>
                      <a:pt x="2304" y="2494"/>
                      <a:pt x="2313" y="2520"/>
                    </a:cubicBezTo>
                    <a:lnTo>
                      <a:pt x="2313" y="2520"/>
                    </a:lnTo>
                    <a:cubicBezTo>
                      <a:pt x="2292" y="2467"/>
                      <a:pt x="2280" y="2499"/>
                      <a:pt x="2251" y="2448"/>
                    </a:cubicBezTo>
                    <a:lnTo>
                      <a:pt x="2251" y="2448"/>
                    </a:lnTo>
                    <a:cubicBezTo>
                      <a:pt x="2253" y="2460"/>
                      <a:pt x="2260" y="2472"/>
                      <a:pt x="2247" y="2472"/>
                    </a:cubicBezTo>
                    <a:cubicBezTo>
                      <a:pt x="2245" y="2472"/>
                      <a:pt x="2243" y="2472"/>
                      <a:pt x="2239" y="2471"/>
                    </a:cubicBezTo>
                    <a:cubicBezTo>
                      <a:pt x="2237" y="2476"/>
                      <a:pt x="2237" y="2481"/>
                      <a:pt x="2235" y="2485"/>
                    </a:cubicBezTo>
                    <a:lnTo>
                      <a:pt x="2233" y="2485"/>
                    </a:lnTo>
                    <a:lnTo>
                      <a:pt x="2235" y="2488"/>
                    </a:lnTo>
                    <a:cubicBezTo>
                      <a:pt x="2239" y="2495"/>
                      <a:pt x="2244" y="2502"/>
                      <a:pt x="2246" y="2511"/>
                    </a:cubicBezTo>
                    <a:cubicBezTo>
                      <a:pt x="2239" y="2548"/>
                      <a:pt x="2202" y="2550"/>
                      <a:pt x="2193" y="2569"/>
                    </a:cubicBezTo>
                    <a:cubicBezTo>
                      <a:pt x="2179" y="2562"/>
                      <a:pt x="2198" y="2550"/>
                      <a:pt x="2188" y="2534"/>
                    </a:cubicBezTo>
                    <a:lnTo>
                      <a:pt x="2188" y="2534"/>
                    </a:lnTo>
                    <a:lnTo>
                      <a:pt x="2172" y="2562"/>
                    </a:lnTo>
                    <a:cubicBezTo>
                      <a:pt x="2168" y="2527"/>
                      <a:pt x="2131" y="2506"/>
                      <a:pt x="2161" y="2483"/>
                    </a:cubicBezTo>
                    <a:lnTo>
                      <a:pt x="2131" y="2483"/>
                    </a:lnTo>
                    <a:cubicBezTo>
                      <a:pt x="2120" y="2474"/>
                      <a:pt x="2107" y="2467"/>
                      <a:pt x="2095" y="2467"/>
                    </a:cubicBezTo>
                    <a:cubicBezTo>
                      <a:pt x="2087" y="2467"/>
                      <a:pt x="2080" y="2471"/>
                      <a:pt x="2075" y="2478"/>
                    </a:cubicBezTo>
                    <a:cubicBezTo>
                      <a:pt x="2074" y="2478"/>
                      <a:pt x="2073" y="2478"/>
                      <a:pt x="2072" y="2478"/>
                    </a:cubicBezTo>
                    <a:cubicBezTo>
                      <a:pt x="2062" y="2478"/>
                      <a:pt x="2053" y="2502"/>
                      <a:pt x="2052" y="2502"/>
                    </a:cubicBezTo>
                    <a:cubicBezTo>
                      <a:pt x="2052" y="2502"/>
                      <a:pt x="2052" y="2499"/>
                      <a:pt x="2054" y="2492"/>
                    </a:cubicBezTo>
                    <a:lnTo>
                      <a:pt x="2054" y="2492"/>
                    </a:lnTo>
                    <a:lnTo>
                      <a:pt x="2015" y="2522"/>
                    </a:lnTo>
                    <a:lnTo>
                      <a:pt x="2012" y="2513"/>
                    </a:lnTo>
                    <a:cubicBezTo>
                      <a:pt x="1989" y="2513"/>
                      <a:pt x="1971" y="2534"/>
                      <a:pt x="1950" y="2546"/>
                    </a:cubicBezTo>
                    <a:cubicBezTo>
                      <a:pt x="1942" y="2551"/>
                      <a:pt x="1932" y="2553"/>
                      <a:pt x="1923" y="2553"/>
                    </a:cubicBezTo>
                    <a:cubicBezTo>
                      <a:pt x="1907" y="2553"/>
                      <a:pt x="1890" y="2546"/>
                      <a:pt x="1880" y="2532"/>
                    </a:cubicBezTo>
                    <a:cubicBezTo>
                      <a:pt x="1873" y="2541"/>
                      <a:pt x="1865" y="2552"/>
                      <a:pt x="1851" y="2552"/>
                    </a:cubicBezTo>
                    <a:cubicBezTo>
                      <a:pt x="1848" y="2552"/>
                      <a:pt x="1845" y="2551"/>
                      <a:pt x="1841" y="2550"/>
                    </a:cubicBezTo>
                    <a:lnTo>
                      <a:pt x="1831" y="2520"/>
                    </a:lnTo>
                    <a:cubicBezTo>
                      <a:pt x="1829" y="2522"/>
                      <a:pt x="1827" y="2523"/>
                      <a:pt x="1824" y="2523"/>
                    </a:cubicBezTo>
                    <a:cubicBezTo>
                      <a:pt x="1814" y="2523"/>
                      <a:pt x="1801" y="2516"/>
                      <a:pt x="1792" y="2516"/>
                    </a:cubicBezTo>
                    <a:cubicBezTo>
                      <a:pt x="1787" y="2516"/>
                      <a:pt x="1783" y="2519"/>
                      <a:pt x="1783" y="2529"/>
                    </a:cubicBezTo>
                    <a:cubicBezTo>
                      <a:pt x="1772" y="2498"/>
                      <a:pt x="1759" y="2489"/>
                      <a:pt x="1745" y="2489"/>
                    </a:cubicBezTo>
                    <a:cubicBezTo>
                      <a:pt x="1726" y="2489"/>
                      <a:pt x="1705" y="2506"/>
                      <a:pt x="1689" y="2506"/>
                    </a:cubicBezTo>
                    <a:cubicBezTo>
                      <a:pt x="1686" y="2506"/>
                      <a:pt x="1683" y="2505"/>
                      <a:pt x="1681" y="2504"/>
                    </a:cubicBezTo>
                    <a:lnTo>
                      <a:pt x="1681" y="2504"/>
                    </a:lnTo>
                    <a:lnTo>
                      <a:pt x="1683" y="2546"/>
                    </a:lnTo>
                    <a:cubicBezTo>
                      <a:pt x="1662" y="2548"/>
                      <a:pt x="1641" y="2557"/>
                      <a:pt x="1625" y="2573"/>
                    </a:cubicBezTo>
                    <a:lnTo>
                      <a:pt x="1627" y="2610"/>
                    </a:lnTo>
                    <a:cubicBezTo>
                      <a:pt x="1624" y="2616"/>
                      <a:pt x="1619" y="2619"/>
                      <a:pt x="1614" y="2619"/>
                    </a:cubicBezTo>
                    <a:cubicBezTo>
                      <a:pt x="1597" y="2619"/>
                      <a:pt x="1574" y="2587"/>
                      <a:pt x="1551" y="2587"/>
                    </a:cubicBezTo>
                    <a:cubicBezTo>
                      <a:pt x="1550" y="2587"/>
                      <a:pt x="1549" y="2587"/>
                      <a:pt x="1549" y="2587"/>
                    </a:cubicBezTo>
                    <a:cubicBezTo>
                      <a:pt x="1550" y="2581"/>
                      <a:pt x="1552" y="2579"/>
                      <a:pt x="1554" y="2579"/>
                    </a:cubicBezTo>
                    <a:cubicBezTo>
                      <a:pt x="1557" y="2579"/>
                      <a:pt x="1560" y="2582"/>
                      <a:pt x="1563" y="2587"/>
                    </a:cubicBezTo>
                    <a:cubicBezTo>
                      <a:pt x="1556" y="2567"/>
                      <a:pt x="1547" y="2560"/>
                      <a:pt x="1538" y="2560"/>
                    </a:cubicBezTo>
                    <a:cubicBezTo>
                      <a:pt x="1517" y="2560"/>
                      <a:pt x="1493" y="2595"/>
                      <a:pt x="1472" y="2595"/>
                    </a:cubicBezTo>
                    <a:cubicBezTo>
                      <a:pt x="1464" y="2595"/>
                      <a:pt x="1457" y="2591"/>
                      <a:pt x="1451" y="2578"/>
                    </a:cubicBezTo>
                    <a:cubicBezTo>
                      <a:pt x="1447" y="2583"/>
                      <a:pt x="1444" y="2585"/>
                      <a:pt x="1441" y="2585"/>
                    </a:cubicBezTo>
                    <a:cubicBezTo>
                      <a:pt x="1437" y="2585"/>
                      <a:pt x="1433" y="2581"/>
                      <a:pt x="1430" y="2576"/>
                    </a:cubicBezTo>
                    <a:cubicBezTo>
                      <a:pt x="1430" y="2576"/>
                      <a:pt x="1433" y="2576"/>
                      <a:pt x="1433" y="2573"/>
                    </a:cubicBezTo>
                    <a:lnTo>
                      <a:pt x="1430" y="2573"/>
                    </a:lnTo>
                    <a:cubicBezTo>
                      <a:pt x="1428" y="2566"/>
                      <a:pt x="1423" y="2559"/>
                      <a:pt x="1421" y="2553"/>
                    </a:cubicBezTo>
                    <a:lnTo>
                      <a:pt x="1421" y="2553"/>
                    </a:lnTo>
                    <a:cubicBezTo>
                      <a:pt x="1423" y="2559"/>
                      <a:pt x="1426" y="2566"/>
                      <a:pt x="1428" y="2573"/>
                    </a:cubicBezTo>
                    <a:cubicBezTo>
                      <a:pt x="1419" y="2573"/>
                      <a:pt x="1407" y="2578"/>
                      <a:pt x="1400" y="2585"/>
                    </a:cubicBezTo>
                    <a:lnTo>
                      <a:pt x="1403" y="2546"/>
                    </a:lnTo>
                    <a:lnTo>
                      <a:pt x="1400" y="2546"/>
                    </a:lnTo>
                    <a:cubicBezTo>
                      <a:pt x="1399" y="2543"/>
                      <a:pt x="1398" y="2541"/>
                      <a:pt x="1397" y="2541"/>
                    </a:cubicBezTo>
                    <a:cubicBezTo>
                      <a:pt x="1392" y="2541"/>
                      <a:pt x="1389" y="2567"/>
                      <a:pt x="1389" y="2592"/>
                    </a:cubicBezTo>
                    <a:cubicBezTo>
                      <a:pt x="1382" y="2597"/>
                      <a:pt x="1377" y="2604"/>
                      <a:pt x="1372" y="2613"/>
                    </a:cubicBezTo>
                    <a:cubicBezTo>
                      <a:pt x="1373" y="2592"/>
                      <a:pt x="1370" y="2587"/>
                      <a:pt x="1366" y="2587"/>
                    </a:cubicBezTo>
                    <a:cubicBezTo>
                      <a:pt x="1361" y="2587"/>
                      <a:pt x="1356" y="2591"/>
                      <a:pt x="1351" y="2591"/>
                    </a:cubicBezTo>
                    <a:cubicBezTo>
                      <a:pt x="1346" y="2591"/>
                      <a:pt x="1342" y="2585"/>
                      <a:pt x="1342" y="2562"/>
                    </a:cubicBezTo>
                    <a:cubicBezTo>
                      <a:pt x="1329" y="2590"/>
                      <a:pt x="1296" y="2578"/>
                      <a:pt x="1275" y="2629"/>
                    </a:cubicBezTo>
                    <a:lnTo>
                      <a:pt x="1275" y="2629"/>
                    </a:lnTo>
                    <a:cubicBezTo>
                      <a:pt x="1269" y="2623"/>
                      <a:pt x="1264" y="2616"/>
                      <a:pt x="1257" y="2616"/>
                    </a:cubicBezTo>
                    <a:cubicBezTo>
                      <a:pt x="1253" y="2616"/>
                      <a:pt x="1249" y="2618"/>
                      <a:pt x="1243" y="2624"/>
                    </a:cubicBezTo>
                    <a:lnTo>
                      <a:pt x="1252" y="2576"/>
                    </a:lnTo>
                    <a:lnTo>
                      <a:pt x="1210" y="2634"/>
                    </a:lnTo>
                    <a:cubicBezTo>
                      <a:pt x="1201" y="2604"/>
                      <a:pt x="1208" y="2572"/>
                      <a:pt x="1231" y="2551"/>
                    </a:cubicBezTo>
                    <a:lnTo>
                      <a:pt x="1231" y="2551"/>
                    </a:lnTo>
                    <a:cubicBezTo>
                      <a:pt x="1180" y="2596"/>
                      <a:pt x="1198" y="2564"/>
                      <a:pt x="1150" y="2608"/>
                    </a:cubicBezTo>
                    <a:lnTo>
                      <a:pt x="1161" y="2580"/>
                    </a:lnTo>
                    <a:cubicBezTo>
                      <a:pt x="1161" y="2580"/>
                      <a:pt x="1161" y="2580"/>
                      <a:pt x="1160" y="2580"/>
                    </a:cubicBezTo>
                    <a:cubicBezTo>
                      <a:pt x="1153" y="2580"/>
                      <a:pt x="1136" y="2595"/>
                      <a:pt x="1127" y="2595"/>
                    </a:cubicBezTo>
                    <a:cubicBezTo>
                      <a:pt x="1124" y="2595"/>
                      <a:pt x="1121" y="2592"/>
                      <a:pt x="1122" y="2585"/>
                    </a:cubicBezTo>
                    <a:cubicBezTo>
                      <a:pt x="1122" y="2553"/>
                      <a:pt x="1097" y="2541"/>
                      <a:pt x="1064" y="2527"/>
                    </a:cubicBezTo>
                    <a:cubicBezTo>
                      <a:pt x="1034" y="2513"/>
                      <a:pt x="997" y="2495"/>
                      <a:pt x="992" y="2460"/>
                    </a:cubicBezTo>
                    <a:cubicBezTo>
                      <a:pt x="982" y="2483"/>
                      <a:pt x="977" y="2490"/>
                      <a:pt x="974" y="2490"/>
                    </a:cubicBezTo>
                    <a:cubicBezTo>
                      <a:pt x="969" y="2490"/>
                      <a:pt x="974" y="2455"/>
                      <a:pt x="965" y="2455"/>
                    </a:cubicBezTo>
                    <a:cubicBezTo>
                      <a:pt x="961" y="2455"/>
                      <a:pt x="956" y="2460"/>
                      <a:pt x="948" y="2471"/>
                    </a:cubicBezTo>
                    <a:cubicBezTo>
                      <a:pt x="957" y="2451"/>
                      <a:pt x="957" y="2437"/>
                      <a:pt x="978" y="2425"/>
                    </a:cubicBezTo>
                    <a:lnTo>
                      <a:pt x="978" y="2425"/>
                    </a:lnTo>
                    <a:cubicBezTo>
                      <a:pt x="977" y="2425"/>
                      <a:pt x="977" y="2425"/>
                      <a:pt x="976" y="2425"/>
                    </a:cubicBezTo>
                    <a:cubicBezTo>
                      <a:pt x="950" y="2425"/>
                      <a:pt x="952" y="2399"/>
                      <a:pt x="936" y="2399"/>
                    </a:cubicBezTo>
                    <a:cubicBezTo>
                      <a:pt x="930" y="2399"/>
                      <a:pt x="921" y="2403"/>
                      <a:pt x="906" y="2413"/>
                    </a:cubicBezTo>
                    <a:cubicBezTo>
                      <a:pt x="918" y="2393"/>
                      <a:pt x="932" y="2390"/>
                      <a:pt x="937" y="2376"/>
                    </a:cubicBezTo>
                    <a:lnTo>
                      <a:pt x="937" y="2376"/>
                    </a:lnTo>
                    <a:cubicBezTo>
                      <a:pt x="934" y="2378"/>
                      <a:pt x="926" y="2382"/>
                      <a:pt x="923" y="2382"/>
                    </a:cubicBezTo>
                    <a:cubicBezTo>
                      <a:pt x="921" y="2382"/>
                      <a:pt x="920" y="2381"/>
                      <a:pt x="923" y="2376"/>
                    </a:cubicBezTo>
                    <a:cubicBezTo>
                      <a:pt x="927" y="2362"/>
                      <a:pt x="937" y="2362"/>
                      <a:pt x="946" y="2358"/>
                    </a:cubicBezTo>
                    <a:cubicBezTo>
                      <a:pt x="943" y="2357"/>
                      <a:pt x="941" y="2356"/>
                      <a:pt x="938" y="2356"/>
                    </a:cubicBezTo>
                    <a:cubicBezTo>
                      <a:pt x="912" y="2356"/>
                      <a:pt x="872" y="2402"/>
                      <a:pt x="835" y="2448"/>
                    </a:cubicBezTo>
                    <a:cubicBezTo>
                      <a:pt x="837" y="2429"/>
                      <a:pt x="836" y="2421"/>
                      <a:pt x="828" y="2421"/>
                    </a:cubicBezTo>
                    <a:cubicBezTo>
                      <a:pt x="822" y="2421"/>
                      <a:pt x="811" y="2427"/>
                      <a:pt x="795" y="2439"/>
                    </a:cubicBezTo>
                    <a:cubicBezTo>
                      <a:pt x="802" y="2422"/>
                      <a:pt x="810" y="2401"/>
                      <a:pt x="825" y="2401"/>
                    </a:cubicBezTo>
                    <a:cubicBezTo>
                      <a:pt x="827" y="2401"/>
                      <a:pt x="828" y="2401"/>
                      <a:pt x="830" y="2402"/>
                    </a:cubicBezTo>
                    <a:cubicBezTo>
                      <a:pt x="825" y="2397"/>
                      <a:pt x="812" y="2366"/>
                      <a:pt x="789" y="2366"/>
                    </a:cubicBezTo>
                    <a:cubicBezTo>
                      <a:pt x="782" y="2366"/>
                      <a:pt x="773" y="2369"/>
                      <a:pt x="763" y="2379"/>
                    </a:cubicBezTo>
                    <a:cubicBezTo>
                      <a:pt x="768" y="2371"/>
                      <a:pt x="762" y="2368"/>
                      <a:pt x="756" y="2368"/>
                    </a:cubicBezTo>
                    <a:cubicBezTo>
                      <a:pt x="754" y="2368"/>
                      <a:pt x="751" y="2369"/>
                      <a:pt x="749" y="2369"/>
                    </a:cubicBezTo>
                    <a:cubicBezTo>
                      <a:pt x="733" y="2351"/>
                      <a:pt x="735" y="2346"/>
                      <a:pt x="714" y="2332"/>
                    </a:cubicBezTo>
                    <a:lnTo>
                      <a:pt x="714" y="2344"/>
                    </a:lnTo>
                    <a:cubicBezTo>
                      <a:pt x="697" y="2355"/>
                      <a:pt x="689" y="2359"/>
                      <a:pt x="684" y="2359"/>
                    </a:cubicBezTo>
                    <a:cubicBezTo>
                      <a:pt x="672" y="2359"/>
                      <a:pt x="683" y="2336"/>
                      <a:pt x="670" y="2330"/>
                    </a:cubicBezTo>
                    <a:lnTo>
                      <a:pt x="675" y="2328"/>
                    </a:lnTo>
                    <a:cubicBezTo>
                      <a:pt x="679" y="2265"/>
                      <a:pt x="645" y="2328"/>
                      <a:pt x="656" y="2260"/>
                    </a:cubicBezTo>
                    <a:lnTo>
                      <a:pt x="656" y="2260"/>
                    </a:lnTo>
                    <a:lnTo>
                      <a:pt x="626" y="2286"/>
                    </a:lnTo>
                    <a:cubicBezTo>
                      <a:pt x="613" y="2295"/>
                      <a:pt x="605" y="2298"/>
                      <a:pt x="601" y="2298"/>
                    </a:cubicBezTo>
                    <a:cubicBezTo>
                      <a:pt x="582" y="2298"/>
                      <a:pt x="635" y="2226"/>
                      <a:pt x="600" y="2226"/>
                    </a:cubicBezTo>
                    <a:lnTo>
                      <a:pt x="587" y="2247"/>
                    </a:lnTo>
                    <a:cubicBezTo>
                      <a:pt x="586" y="2247"/>
                      <a:pt x="585" y="2247"/>
                      <a:pt x="585" y="2247"/>
                    </a:cubicBezTo>
                    <a:cubicBezTo>
                      <a:pt x="559" y="2247"/>
                      <a:pt x="663" y="2151"/>
                      <a:pt x="665" y="2138"/>
                    </a:cubicBezTo>
                    <a:cubicBezTo>
                      <a:pt x="667" y="2135"/>
                      <a:pt x="670" y="2134"/>
                      <a:pt x="673" y="2134"/>
                    </a:cubicBezTo>
                    <a:cubicBezTo>
                      <a:pt x="676" y="2134"/>
                      <a:pt x="681" y="2135"/>
                      <a:pt x="686" y="2135"/>
                    </a:cubicBezTo>
                    <a:cubicBezTo>
                      <a:pt x="692" y="2121"/>
                      <a:pt x="692" y="2116"/>
                      <a:pt x="687" y="2116"/>
                    </a:cubicBezTo>
                    <a:cubicBezTo>
                      <a:pt x="676" y="2116"/>
                      <a:pt x="642" y="2145"/>
                      <a:pt x="621" y="2145"/>
                    </a:cubicBezTo>
                    <a:cubicBezTo>
                      <a:pt x="618" y="2145"/>
                      <a:pt x="615" y="2144"/>
                      <a:pt x="612" y="2142"/>
                    </a:cubicBezTo>
                    <a:cubicBezTo>
                      <a:pt x="635" y="2126"/>
                      <a:pt x="679" y="2112"/>
                      <a:pt x="675" y="2096"/>
                    </a:cubicBezTo>
                    <a:cubicBezTo>
                      <a:pt x="691" y="2080"/>
                      <a:pt x="568" y="2098"/>
                      <a:pt x="605" y="2052"/>
                    </a:cubicBezTo>
                    <a:lnTo>
                      <a:pt x="605" y="2052"/>
                    </a:lnTo>
                    <a:cubicBezTo>
                      <a:pt x="591" y="2064"/>
                      <a:pt x="575" y="2078"/>
                      <a:pt x="558" y="2078"/>
                    </a:cubicBezTo>
                    <a:cubicBezTo>
                      <a:pt x="556" y="2078"/>
                      <a:pt x="554" y="2078"/>
                      <a:pt x="552" y="2077"/>
                    </a:cubicBezTo>
                    <a:cubicBezTo>
                      <a:pt x="535" y="2065"/>
                      <a:pt x="594" y="2011"/>
                      <a:pt x="548" y="2011"/>
                    </a:cubicBezTo>
                    <a:cubicBezTo>
                      <a:pt x="544" y="2011"/>
                      <a:pt x="539" y="2011"/>
                      <a:pt x="533" y="2012"/>
                    </a:cubicBezTo>
                    <a:cubicBezTo>
                      <a:pt x="538" y="2008"/>
                      <a:pt x="543" y="2005"/>
                      <a:pt x="549" y="2003"/>
                    </a:cubicBezTo>
                    <a:cubicBezTo>
                      <a:pt x="528" y="1997"/>
                      <a:pt x="507" y="1975"/>
                      <a:pt x="473" y="1975"/>
                    </a:cubicBezTo>
                    <a:cubicBezTo>
                      <a:pt x="470" y="1975"/>
                      <a:pt x="467" y="1975"/>
                      <a:pt x="464" y="1975"/>
                    </a:cubicBezTo>
                    <a:cubicBezTo>
                      <a:pt x="526" y="1945"/>
                      <a:pt x="503" y="1931"/>
                      <a:pt x="480" y="1917"/>
                    </a:cubicBezTo>
                    <a:cubicBezTo>
                      <a:pt x="454" y="1903"/>
                      <a:pt x="431" y="1887"/>
                      <a:pt x="494" y="1873"/>
                    </a:cubicBezTo>
                    <a:lnTo>
                      <a:pt x="475" y="1834"/>
                    </a:lnTo>
                    <a:lnTo>
                      <a:pt x="487" y="1834"/>
                    </a:lnTo>
                    <a:cubicBezTo>
                      <a:pt x="489" y="1804"/>
                      <a:pt x="457" y="1801"/>
                      <a:pt x="424" y="1797"/>
                    </a:cubicBezTo>
                    <a:cubicBezTo>
                      <a:pt x="428" y="1793"/>
                      <a:pt x="435" y="1792"/>
                      <a:pt x="441" y="1792"/>
                    </a:cubicBezTo>
                    <a:cubicBezTo>
                      <a:pt x="445" y="1792"/>
                      <a:pt x="449" y="1792"/>
                      <a:pt x="452" y="1792"/>
                    </a:cubicBezTo>
                    <a:cubicBezTo>
                      <a:pt x="468" y="1746"/>
                      <a:pt x="461" y="1743"/>
                      <a:pt x="394" y="1718"/>
                    </a:cubicBezTo>
                    <a:lnTo>
                      <a:pt x="434" y="1709"/>
                    </a:lnTo>
                    <a:cubicBezTo>
                      <a:pt x="408" y="1702"/>
                      <a:pt x="492" y="1644"/>
                      <a:pt x="441" y="1609"/>
                    </a:cubicBezTo>
                    <a:cubicBezTo>
                      <a:pt x="447" y="1609"/>
                      <a:pt x="454" y="1611"/>
                      <a:pt x="459" y="1614"/>
                    </a:cubicBezTo>
                    <a:cubicBezTo>
                      <a:pt x="406" y="1567"/>
                      <a:pt x="573" y="1509"/>
                      <a:pt x="422" y="1491"/>
                    </a:cubicBezTo>
                    <a:lnTo>
                      <a:pt x="385" y="1458"/>
                    </a:lnTo>
                    <a:cubicBezTo>
                      <a:pt x="381" y="1470"/>
                      <a:pt x="373" y="1474"/>
                      <a:pt x="363" y="1474"/>
                    </a:cubicBezTo>
                    <a:cubicBezTo>
                      <a:pt x="346" y="1474"/>
                      <a:pt x="323" y="1462"/>
                      <a:pt x="306" y="1462"/>
                    </a:cubicBezTo>
                    <a:cubicBezTo>
                      <a:pt x="301" y="1462"/>
                      <a:pt x="296" y="1463"/>
                      <a:pt x="292" y="1465"/>
                    </a:cubicBezTo>
                    <a:cubicBezTo>
                      <a:pt x="287" y="1452"/>
                      <a:pt x="315" y="1436"/>
                      <a:pt x="333" y="1436"/>
                    </a:cubicBezTo>
                    <a:cubicBezTo>
                      <a:pt x="340" y="1436"/>
                      <a:pt x="346" y="1439"/>
                      <a:pt x="348" y="1444"/>
                    </a:cubicBezTo>
                    <a:lnTo>
                      <a:pt x="341" y="1447"/>
                    </a:lnTo>
                    <a:cubicBezTo>
                      <a:pt x="348" y="1448"/>
                      <a:pt x="354" y="1448"/>
                      <a:pt x="359" y="1448"/>
                    </a:cubicBezTo>
                    <a:cubicBezTo>
                      <a:pt x="409" y="1448"/>
                      <a:pt x="379" y="1405"/>
                      <a:pt x="421" y="1405"/>
                    </a:cubicBezTo>
                    <a:cubicBezTo>
                      <a:pt x="422" y="1405"/>
                      <a:pt x="424" y="1405"/>
                      <a:pt x="427" y="1405"/>
                    </a:cubicBezTo>
                    <a:cubicBezTo>
                      <a:pt x="431" y="1326"/>
                      <a:pt x="489" y="1261"/>
                      <a:pt x="510" y="1196"/>
                    </a:cubicBezTo>
                    <a:lnTo>
                      <a:pt x="447" y="1189"/>
                    </a:lnTo>
                    <a:lnTo>
                      <a:pt x="459" y="1164"/>
                    </a:lnTo>
                    <a:cubicBezTo>
                      <a:pt x="463" y="1163"/>
                      <a:pt x="467" y="1162"/>
                      <a:pt x="472" y="1162"/>
                    </a:cubicBezTo>
                    <a:cubicBezTo>
                      <a:pt x="488" y="1162"/>
                      <a:pt x="506" y="1169"/>
                      <a:pt x="501" y="1185"/>
                    </a:cubicBezTo>
                    <a:cubicBezTo>
                      <a:pt x="538" y="1182"/>
                      <a:pt x="480" y="1143"/>
                      <a:pt x="468" y="1141"/>
                    </a:cubicBezTo>
                    <a:cubicBezTo>
                      <a:pt x="476" y="1133"/>
                      <a:pt x="483" y="1130"/>
                      <a:pt x="490" y="1130"/>
                    </a:cubicBezTo>
                    <a:cubicBezTo>
                      <a:pt x="512" y="1130"/>
                      <a:pt x="530" y="1161"/>
                      <a:pt x="536" y="1161"/>
                    </a:cubicBezTo>
                    <a:cubicBezTo>
                      <a:pt x="537" y="1161"/>
                      <a:pt x="537" y="1160"/>
                      <a:pt x="538" y="1159"/>
                    </a:cubicBezTo>
                    <a:lnTo>
                      <a:pt x="538" y="1143"/>
                    </a:lnTo>
                    <a:lnTo>
                      <a:pt x="531" y="1145"/>
                    </a:lnTo>
                    <a:cubicBezTo>
                      <a:pt x="510" y="1124"/>
                      <a:pt x="485" y="1120"/>
                      <a:pt x="492" y="1094"/>
                    </a:cubicBezTo>
                    <a:cubicBezTo>
                      <a:pt x="498" y="1090"/>
                      <a:pt x="505" y="1089"/>
                      <a:pt x="512" y="1089"/>
                    </a:cubicBezTo>
                    <a:cubicBezTo>
                      <a:pt x="518" y="1089"/>
                      <a:pt x="524" y="1090"/>
                      <a:pt x="528" y="1090"/>
                    </a:cubicBezTo>
                    <a:cubicBezTo>
                      <a:pt x="532" y="1090"/>
                      <a:pt x="534" y="1089"/>
                      <a:pt x="536" y="1087"/>
                    </a:cubicBezTo>
                    <a:cubicBezTo>
                      <a:pt x="540" y="1087"/>
                      <a:pt x="543" y="1087"/>
                      <a:pt x="538" y="1080"/>
                    </a:cubicBezTo>
                    <a:lnTo>
                      <a:pt x="552" y="1043"/>
                    </a:lnTo>
                    <a:lnTo>
                      <a:pt x="501" y="1050"/>
                    </a:lnTo>
                    <a:cubicBezTo>
                      <a:pt x="484" y="1033"/>
                      <a:pt x="501" y="1021"/>
                      <a:pt x="475" y="1021"/>
                    </a:cubicBezTo>
                    <a:cubicBezTo>
                      <a:pt x="470" y="1021"/>
                      <a:pt x="464" y="1021"/>
                      <a:pt x="455" y="1022"/>
                    </a:cubicBezTo>
                    <a:lnTo>
                      <a:pt x="455" y="1022"/>
                    </a:lnTo>
                    <a:cubicBezTo>
                      <a:pt x="542" y="1011"/>
                      <a:pt x="506" y="893"/>
                      <a:pt x="531" y="881"/>
                    </a:cubicBezTo>
                    <a:cubicBezTo>
                      <a:pt x="505" y="865"/>
                      <a:pt x="496" y="832"/>
                      <a:pt x="508" y="805"/>
                    </a:cubicBezTo>
                    <a:lnTo>
                      <a:pt x="508" y="805"/>
                    </a:lnTo>
                    <a:cubicBezTo>
                      <a:pt x="504" y="807"/>
                      <a:pt x="494" y="809"/>
                      <a:pt x="484" y="809"/>
                    </a:cubicBezTo>
                    <a:cubicBezTo>
                      <a:pt x="465" y="809"/>
                      <a:pt x="444" y="803"/>
                      <a:pt x="450" y="788"/>
                    </a:cubicBezTo>
                    <a:lnTo>
                      <a:pt x="450" y="788"/>
                    </a:lnTo>
                    <a:cubicBezTo>
                      <a:pt x="462" y="790"/>
                      <a:pt x="473" y="791"/>
                      <a:pt x="481" y="791"/>
                    </a:cubicBezTo>
                    <a:cubicBezTo>
                      <a:pt x="547" y="791"/>
                      <a:pt x="510" y="749"/>
                      <a:pt x="576" y="732"/>
                    </a:cubicBezTo>
                    <a:lnTo>
                      <a:pt x="576" y="732"/>
                    </a:lnTo>
                    <a:cubicBezTo>
                      <a:pt x="574" y="732"/>
                      <a:pt x="572" y="732"/>
                      <a:pt x="570" y="732"/>
                    </a:cubicBezTo>
                    <a:cubicBezTo>
                      <a:pt x="540" y="732"/>
                      <a:pt x="554" y="682"/>
                      <a:pt x="519" y="682"/>
                    </a:cubicBezTo>
                    <a:cubicBezTo>
                      <a:pt x="512" y="682"/>
                      <a:pt x="503" y="684"/>
                      <a:pt x="492" y="689"/>
                    </a:cubicBezTo>
                    <a:cubicBezTo>
                      <a:pt x="496" y="678"/>
                      <a:pt x="507" y="678"/>
                      <a:pt x="519" y="678"/>
                    </a:cubicBezTo>
                    <a:cubicBezTo>
                      <a:pt x="521" y="678"/>
                      <a:pt x="522" y="678"/>
                      <a:pt x="524" y="678"/>
                    </a:cubicBezTo>
                    <a:cubicBezTo>
                      <a:pt x="535" y="678"/>
                      <a:pt x="548" y="677"/>
                      <a:pt x="559" y="670"/>
                    </a:cubicBezTo>
                    <a:cubicBezTo>
                      <a:pt x="515" y="624"/>
                      <a:pt x="584" y="561"/>
                      <a:pt x="559" y="501"/>
                    </a:cubicBezTo>
                    <a:cubicBezTo>
                      <a:pt x="549" y="501"/>
                      <a:pt x="536" y="508"/>
                      <a:pt x="521" y="508"/>
                    </a:cubicBezTo>
                    <a:cubicBezTo>
                      <a:pt x="514" y="508"/>
                      <a:pt x="508" y="507"/>
                      <a:pt x="501" y="503"/>
                    </a:cubicBezTo>
                    <a:lnTo>
                      <a:pt x="570" y="464"/>
                    </a:lnTo>
                    <a:cubicBezTo>
                      <a:pt x="561" y="452"/>
                      <a:pt x="482" y="464"/>
                      <a:pt x="531" y="434"/>
                    </a:cubicBezTo>
                    <a:lnTo>
                      <a:pt x="531" y="434"/>
                    </a:lnTo>
                    <a:cubicBezTo>
                      <a:pt x="523" y="437"/>
                      <a:pt x="511" y="441"/>
                      <a:pt x="503" y="441"/>
                    </a:cubicBezTo>
                    <a:cubicBezTo>
                      <a:pt x="499" y="441"/>
                      <a:pt x="496" y="440"/>
                      <a:pt x="494" y="438"/>
                    </a:cubicBezTo>
                    <a:cubicBezTo>
                      <a:pt x="522" y="376"/>
                      <a:pt x="494" y="320"/>
                      <a:pt x="473" y="264"/>
                    </a:cubicBezTo>
                    <a:cubicBezTo>
                      <a:pt x="450" y="211"/>
                      <a:pt x="434" y="153"/>
                      <a:pt x="480" y="79"/>
                    </a:cubicBezTo>
                    <a:lnTo>
                      <a:pt x="480" y="79"/>
                    </a:lnTo>
                    <a:cubicBezTo>
                      <a:pt x="469" y="89"/>
                      <a:pt x="462" y="93"/>
                      <a:pt x="457" y="93"/>
                    </a:cubicBezTo>
                    <a:cubicBezTo>
                      <a:pt x="451" y="93"/>
                      <a:pt x="448" y="88"/>
                      <a:pt x="445" y="81"/>
                    </a:cubicBezTo>
                    <a:cubicBezTo>
                      <a:pt x="441" y="91"/>
                      <a:pt x="410" y="91"/>
                      <a:pt x="392" y="100"/>
                    </a:cubicBezTo>
                    <a:lnTo>
                      <a:pt x="429" y="37"/>
                    </a:lnTo>
                    <a:lnTo>
                      <a:pt x="429" y="37"/>
                    </a:lnTo>
                    <a:cubicBezTo>
                      <a:pt x="425" y="38"/>
                      <a:pt x="421" y="38"/>
                      <a:pt x="418" y="38"/>
                    </a:cubicBezTo>
                    <a:cubicBezTo>
                      <a:pt x="382" y="38"/>
                      <a:pt x="397"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78" name="Google Shape;7078;p41"/>
              <p:cNvSpPr/>
              <p:nvPr/>
            </p:nvSpPr>
            <p:spPr>
              <a:xfrm>
                <a:off x="518050" y="1764025"/>
                <a:ext cx="300" cy="500"/>
              </a:xfrm>
              <a:custGeom>
                <a:avLst/>
                <a:gdLst/>
                <a:ahLst/>
                <a:cxnLst/>
                <a:rect l="l" t="t" r="r" b="b"/>
                <a:pathLst>
                  <a:path w="12" h="20" extrusionOk="0">
                    <a:moveTo>
                      <a:pt x="12" y="1"/>
                    </a:moveTo>
                    <a:lnTo>
                      <a:pt x="12" y="1"/>
                    </a:lnTo>
                    <a:cubicBezTo>
                      <a:pt x="2" y="5"/>
                      <a:pt x="0" y="12"/>
                      <a:pt x="0" y="19"/>
                    </a:cubicBezTo>
                    <a:cubicBezTo>
                      <a:pt x="2" y="12"/>
                      <a:pt x="7" y="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79" name="Google Shape;7079;p41"/>
              <p:cNvSpPr/>
              <p:nvPr/>
            </p:nvSpPr>
            <p:spPr>
              <a:xfrm>
                <a:off x="502850" y="1742875"/>
                <a:ext cx="200" cy="25"/>
              </a:xfrm>
              <a:custGeom>
                <a:avLst/>
                <a:gdLst/>
                <a:ahLst/>
                <a:cxnLst/>
                <a:rect l="l" t="t" r="r" b="b"/>
                <a:pathLst>
                  <a:path w="8" h="1" extrusionOk="0">
                    <a:moveTo>
                      <a:pt x="8" y="0"/>
                    </a:moveTo>
                    <a:lnTo>
                      <a:pt x="8"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80" name="Google Shape;7080;p41"/>
              <p:cNvSpPr/>
              <p:nvPr/>
            </p:nvSpPr>
            <p:spPr>
              <a:xfrm>
                <a:off x="544225" y="1771675"/>
                <a:ext cx="450" cy="500"/>
              </a:xfrm>
              <a:custGeom>
                <a:avLst/>
                <a:gdLst/>
                <a:ahLst/>
                <a:cxnLst/>
                <a:rect l="l" t="t" r="r" b="b"/>
                <a:pathLst>
                  <a:path w="18" h="20" extrusionOk="0">
                    <a:moveTo>
                      <a:pt x="3" y="1"/>
                    </a:moveTo>
                    <a:lnTo>
                      <a:pt x="3" y="1"/>
                    </a:lnTo>
                    <a:cubicBezTo>
                      <a:pt x="1" y="10"/>
                      <a:pt x="8" y="17"/>
                      <a:pt x="17" y="19"/>
                    </a:cubicBezTo>
                    <a:cubicBezTo>
                      <a:pt x="10" y="15"/>
                      <a:pt x="6" y="8"/>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81" name="Google Shape;7081;p41"/>
              <p:cNvSpPr/>
              <p:nvPr/>
            </p:nvSpPr>
            <p:spPr>
              <a:xfrm>
                <a:off x="558850" y="1760500"/>
                <a:ext cx="600" cy="550"/>
              </a:xfrm>
              <a:custGeom>
                <a:avLst/>
                <a:gdLst/>
                <a:ahLst/>
                <a:cxnLst/>
                <a:rect l="l" t="t" r="r" b="b"/>
                <a:pathLst>
                  <a:path w="24" h="22" extrusionOk="0">
                    <a:moveTo>
                      <a:pt x="23" y="0"/>
                    </a:moveTo>
                    <a:cubicBezTo>
                      <a:pt x="22" y="0"/>
                      <a:pt x="21" y="1"/>
                      <a:pt x="21" y="1"/>
                    </a:cubicBezTo>
                    <a:lnTo>
                      <a:pt x="21" y="1"/>
                    </a:lnTo>
                    <a:lnTo>
                      <a:pt x="23" y="0"/>
                    </a:lnTo>
                    <a:close/>
                    <a:moveTo>
                      <a:pt x="21" y="1"/>
                    </a:moveTo>
                    <a:lnTo>
                      <a:pt x="0" y="9"/>
                    </a:lnTo>
                    <a:cubicBezTo>
                      <a:pt x="2" y="9"/>
                      <a:pt x="3" y="9"/>
                      <a:pt x="4" y="9"/>
                    </a:cubicBezTo>
                    <a:cubicBezTo>
                      <a:pt x="15" y="9"/>
                      <a:pt x="17" y="17"/>
                      <a:pt x="23" y="21"/>
                    </a:cubicBezTo>
                    <a:cubicBezTo>
                      <a:pt x="23" y="15"/>
                      <a:pt x="18" y="4"/>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82" name="Google Shape;7082;p41"/>
              <p:cNvSpPr/>
              <p:nvPr/>
            </p:nvSpPr>
            <p:spPr>
              <a:xfrm>
                <a:off x="563350" y="1765950"/>
                <a:ext cx="625" cy="525"/>
              </a:xfrm>
              <a:custGeom>
                <a:avLst/>
                <a:gdLst/>
                <a:ahLst/>
                <a:cxnLst/>
                <a:rect l="l" t="t" r="r" b="b"/>
                <a:pathLst>
                  <a:path w="25" h="21" extrusionOk="0">
                    <a:moveTo>
                      <a:pt x="24" y="0"/>
                    </a:moveTo>
                    <a:cubicBezTo>
                      <a:pt x="10" y="0"/>
                      <a:pt x="1" y="14"/>
                      <a:pt x="13" y="21"/>
                    </a:cubicBezTo>
                    <a:cubicBezTo>
                      <a:pt x="15" y="20"/>
                      <a:pt x="17" y="20"/>
                      <a:pt x="18" y="20"/>
                    </a:cubicBezTo>
                    <a:cubicBezTo>
                      <a:pt x="20" y="20"/>
                      <a:pt x="22" y="20"/>
                      <a:pt x="24" y="19"/>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83" name="Google Shape;7083;p41"/>
              <p:cNvSpPr/>
              <p:nvPr/>
            </p:nvSpPr>
            <p:spPr>
              <a:xfrm>
                <a:off x="560000" y="1763275"/>
                <a:ext cx="725" cy="950"/>
              </a:xfrm>
              <a:custGeom>
                <a:avLst/>
                <a:gdLst/>
                <a:ahLst/>
                <a:cxnLst/>
                <a:rect l="l" t="t" r="r" b="b"/>
                <a:pathLst>
                  <a:path w="29" h="38" extrusionOk="0">
                    <a:moveTo>
                      <a:pt x="20" y="1"/>
                    </a:moveTo>
                    <a:cubicBezTo>
                      <a:pt x="15" y="1"/>
                      <a:pt x="7" y="8"/>
                      <a:pt x="0" y="14"/>
                    </a:cubicBezTo>
                    <a:cubicBezTo>
                      <a:pt x="2" y="32"/>
                      <a:pt x="6" y="37"/>
                      <a:pt x="11" y="37"/>
                    </a:cubicBezTo>
                    <a:cubicBezTo>
                      <a:pt x="16" y="37"/>
                      <a:pt x="22" y="34"/>
                      <a:pt x="28" y="31"/>
                    </a:cubicBezTo>
                    <a:lnTo>
                      <a:pt x="26" y="31"/>
                    </a:lnTo>
                    <a:cubicBezTo>
                      <a:pt x="28" y="8"/>
                      <a:pt x="25"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84" name="Google Shape;7084;p41"/>
              <p:cNvSpPr/>
              <p:nvPr/>
            </p:nvSpPr>
            <p:spPr>
              <a:xfrm>
                <a:off x="560750" y="1763800"/>
                <a:ext cx="400" cy="250"/>
              </a:xfrm>
              <a:custGeom>
                <a:avLst/>
                <a:gdLst/>
                <a:ahLst/>
                <a:cxnLst/>
                <a:rect l="l" t="t" r="r" b="b"/>
                <a:pathLst>
                  <a:path w="16" h="10" extrusionOk="0">
                    <a:moveTo>
                      <a:pt x="14" y="0"/>
                    </a:moveTo>
                    <a:cubicBezTo>
                      <a:pt x="11" y="0"/>
                      <a:pt x="6" y="7"/>
                      <a:pt x="1" y="10"/>
                    </a:cubicBezTo>
                    <a:cubicBezTo>
                      <a:pt x="3" y="8"/>
                      <a:pt x="5" y="8"/>
                      <a:pt x="8" y="8"/>
                    </a:cubicBezTo>
                    <a:cubicBezTo>
                      <a:pt x="10" y="8"/>
                      <a:pt x="12" y="8"/>
                      <a:pt x="15" y="10"/>
                    </a:cubicBezTo>
                    <a:cubicBezTo>
                      <a:pt x="15" y="3"/>
                      <a:pt x="15"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85" name="Google Shape;7085;p41"/>
              <p:cNvSpPr/>
              <p:nvPr/>
            </p:nvSpPr>
            <p:spPr>
              <a:xfrm>
                <a:off x="555575" y="1760775"/>
                <a:ext cx="750" cy="1100"/>
              </a:xfrm>
              <a:custGeom>
                <a:avLst/>
                <a:gdLst/>
                <a:ahLst/>
                <a:cxnLst/>
                <a:rect l="l" t="t" r="r" b="b"/>
                <a:pathLst>
                  <a:path w="30" h="44" extrusionOk="0">
                    <a:moveTo>
                      <a:pt x="27" y="0"/>
                    </a:moveTo>
                    <a:cubicBezTo>
                      <a:pt x="19" y="0"/>
                      <a:pt x="0" y="44"/>
                      <a:pt x="13" y="44"/>
                    </a:cubicBezTo>
                    <a:cubicBezTo>
                      <a:pt x="15" y="44"/>
                      <a:pt x="18" y="43"/>
                      <a:pt x="22" y="40"/>
                    </a:cubicBezTo>
                    <a:cubicBezTo>
                      <a:pt x="23" y="41"/>
                      <a:pt x="23" y="41"/>
                      <a:pt x="24" y="41"/>
                    </a:cubicBezTo>
                    <a:cubicBezTo>
                      <a:pt x="30" y="41"/>
                      <a:pt x="26" y="8"/>
                      <a:pt x="28" y="8"/>
                    </a:cubicBezTo>
                    <a:cubicBezTo>
                      <a:pt x="28" y="8"/>
                      <a:pt x="29" y="9"/>
                      <a:pt x="29" y="10"/>
                    </a:cubicBezTo>
                    <a:cubicBezTo>
                      <a:pt x="30" y="3"/>
                      <a:pt x="28"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86" name="Google Shape;7086;p41"/>
              <p:cNvSpPr/>
              <p:nvPr/>
            </p:nvSpPr>
            <p:spPr>
              <a:xfrm>
                <a:off x="560000" y="1765300"/>
                <a:ext cx="325" cy="1025"/>
              </a:xfrm>
              <a:custGeom>
                <a:avLst/>
                <a:gdLst/>
                <a:ahLst/>
                <a:cxnLst/>
                <a:rect l="l" t="t" r="r" b="b"/>
                <a:pathLst>
                  <a:path w="13" h="41" extrusionOk="0">
                    <a:moveTo>
                      <a:pt x="7" y="1"/>
                    </a:moveTo>
                    <a:lnTo>
                      <a:pt x="0" y="33"/>
                    </a:lnTo>
                    <a:lnTo>
                      <a:pt x="12" y="40"/>
                    </a:lnTo>
                    <a:lnTo>
                      <a:pt x="12"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87" name="Google Shape;7087;p41"/>
              <p:cNvSpPr/>
              <p:nvPr/>
            </p:nvSpPr>
            <p:spPr>
              <a:xfrm>
                <a:off x="557625" y="1765475"/>
                <a:ext cx="650" cy="425"/>
              </a:xfrm>
              <a:custGeom>
                <a:avLst/>
                <a:gdLst/>
                <a:ahLst/>
                <a:cxnLst/>
                <a:rect l="l" t="t" r="r" b="b"/>
                <a:pathLst>
                  <a:path w="26" h="17" extrusionOk="0">
                    <a:moveTo>
                      <a:pt x="8" y="1"/>
                    </a:moveTo>
                    <a:cubicBezTo>
                      <a:pt x="3" y="1"/>
                      <a:pt x="0" y="2"/>
                      <a:pt x="0" y="8"/>
                    </a:cubicBezTo>
                    <a:lnTo>
                      <a:pt x="21" y="17"/>
                    </a:lnTo>
                    <a:cubicBezTo>
                      <a:pt x="21" y="12"/>
                      <a:pt x="24" y="8"/>
                      <a:pt x="26" y="3"/>
                    </a:cubicBezTo>
                    <a:cubicBezTo>
                      <a:pt x="20" y="3"/>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88" name="Google Shape;7088;p41"/>
              <p:cNvSpPr/>
              <p:nvPr/>
            </p:nvSpPr>
            <p:spPr>
              <a:xfrm>
                <a:off x="558325" y="1765350"/>
                <a:ext cx="425" cy="200"/>
              </a:xfrm>
              <a:custGeom>
                <a:avLst/>
                <a:gdLst/>
                <a:ahLst/>
                <a:cxnLst/>
                <a:rect l="l" t="t" r="r" b="b"/>
                <a:pathLst>
                  <a:path w="17" h="8" extrusionOk="0">
                    <a:moveTo>
                      <a:pt x="16" y="1"/>
                    </a:moveTo>
                    <a:cubicBezTo>
                      <a:pt x="12" y="3"/>
                      <a:pt x="5" y="6"/>
                      <a:pt x="0" y="8"/>
                    </a:cubicBezTo>
                    <a:cubicBezTo>
                      <a:pt x="7" y="8"/>
                      <a:pt x="14" y="8"/>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89" name="Google Shape;7089;p41"/>
              <p:cNvSpPr/>
              <p:nvPr/>
            </p:nvSpPr>
            <p:spPr>
              <a:xfrm>
                <a:off x="559025" y="1766350"/>
                <a:ext cx="600" cy="300"/>
              </a:xfrm>
              <a:custGeom>
                <a:avLst/>
                <a:gdLst/>
                <a:ahLst/>
                <a:cxnLst/>
                <a:rect l="l" t="t" r="r" b="b"/>
                <a:pathLst>
                  <a:path w="24" h="12" extrusionOk="0">
                    <a:moveTo>
                      <a:pt x="0" y="0"/>
                    </a:moveTo>
                    <a:lnTo>
                      <a:pt x="23" y="12"/>
                    </a:lnTo>
                    <a:lnTo>
                      <a:pt x="16"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90" name="Google Shape;7090;p41"/>
              <p:cNvSpPr/>
              <p:nvPr/>
            </p:nvSpPr>
            <p:spPr>
              <a:xfrm>
                <a:off x="551300" y="1766175"/>
                <a:ext cx="725" cy="850"/>
              </a:xfrm>
              <a:custGeom>
                <a:avLst/>
                <a:gdLst/>
                <a:ahLst/>
                <a:cxnLst/>
                <a:rect l="l" t="t" r="r" b="b"/>
                <a:pathLst>
                  <a:path w="29" h="34" extrusionOk="0">
                    <a:moveTo>
                      <a:pt x="22" y="0"/>
                    </a:moveTo>
                    <a:lnTo>
                      <a:pt x="1" y="17"/>
                    </a:lnTo>
                    <a:cubicBezTo>
                      <a:pt x="1" y="27"/>
                      <a:pt x="6" y="33"/>
                      <a:pt x="11" y="33"/>
                    </a:cubicBezTo>
                    <a:cubicBezTo>
                      <a:pt x="13" y="33"/>
                      <a:pt x="15" y="32"/>
                      <a:pt x="17" y="31"/>
                    </a:cubicBezTo>
                    <a:cubicBezTo>
                      <a:pt x="24" y="24"/>
                      <a:pt x="29" y="12"/>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91" name="Google Shape;7091;p41"/>
              <p:cNvSpPr/>
              <p:nvPr/>
            </p:nvSpPr>
            <p:spPr>
              <a:xfrm>
                <a:off x="553675" y="1767850"/>
                <a:ext cx="375" cy="1250"/>
              </a:xfrm>
              <a:custGeom>
                <a:avLst/>
                <a:gdLst/>
                <a:ahLst/>
                <a:cxnLst/>
                <a:rect l="l" t="t" r="r" b="b"/>
                <a:pathLst>
                  <a:path w="15" h="50" extrusionOk="0">
                    <a:moveTo>
                      <a:pt x="1" y="1"/>
                    </a:moveTo>
                    <a:lnTo>
                      <a:pt x="8" y="49"/>
                    </a:lnTo>
                    <a:lnTo>
                      <a:pt x="15" y="31"/>
                    </a:lnTo>
                    <a:cubicBezTo>
                      <a:pt x="8" y="21"/>
                      <a:pt x="3" y="1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92" name="Google Shape;7092;p41"/>
              <p:cNvSpPr/>
              <p:nvPr/>
            </p:nvSpPr>
            <p:spPr>
              <a:xfrm>
                <a:off x="552000" y="1769125"/>
                <a:ext cx="1075" cy="975"/>
              </a:xfrm>
              <a:custGeom>
                <a:avLst/>
                <a:gdLst/>
                <a:ahLst/>
                <a:cxnLst/>
                <a:rect l="l" t="t" r="r" b="b"/>
                <a:pathLst>
                  <a:path w="43" h="39" extrusionOk="0">
                    <a:moveTo>
                      <a:pt x="19" y="1"/>
                    </a:moveTo>
                    <a:cubicBezTo>
                      <a:pt x="21" y="13"/>
                      <a:pt x="1" y="39"/>
                      <a:pt x="17" y="39"/>
                    </a:cubicBezTo>
                    <a:cubicBezTo>
                      <a:pt x="19" y="39"/>
                      <a:pt x="21" y="38"/>
                      <a:pt x="24" y="38"/>
                    </a:cubicBezTo>
                    <a:cubicBezTo>
                      <a:pt x="24" y="24"/>
                      <a:pt x="42"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93" name="Google Shape;7093;p41"/>
              <p:cNvSpPr/>
              <p:nvPr/>
            </p:nvSpPr>
            <p:spPr>
              <a:xfrm>
                <a:off x="543475" y="1766750"/>
                <a:ext cx="150" cy="2050"/>
              </a:xfrm>
              <a:custGeom>
                <a:avLst/>
                <a:gdLst/>
                <a:ahLst/>
                <a:cxnLst/>
                <a:rect l="l" t="t" r="r" b="b"/>
                <a:pathLst>
                  <a:path w="6" h="82" extrusionOk="0">
                    <a:moveTo>
                      <a:pt x="1" y="1"/>
                    </a:moveTo>
                    <a:lnTo>
                      <a:pt x="1" y="82"/>
                    </a:lnTo>
                    <a:lnTo>
                      <a:pt x="5" y="8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94" name="Google Shape;7094;p41"/>
              <p:cNvSpPr/>
              <p:nvPr/>
            </p:nvSpPr>
            <p:spPr>
              <a:xfrm>
                <a:off x="534900" y="1771725"/>
                <a:ext cx="1250" cy="1600"/>
              </a:xfrm>
              <a:custGeom>
                <a:avLst/>
                <a:gdLst/>
                <a:ahLst/>
                <a:cxnLst/>
                <a:rect l="l" t="t" r="r" b="b"/>
                <a:pathLst>
                  <a:path w="50" h="64" extrusionOk="0">
                    <a:moveTo>
                      <a:pt x="28" y="1"/>
                    </a:moveTo>
                    <a:lnTo>
                      <a:pt x="28" y="1"/>
                    </a:lnTo>
                    <a:cubicBezTo>
                      <a:pt x="10" y="17"/>
                      <a:pt x="1" y="6"/>
                      <a:pt x="1" y="59"/>
                    </a:cubicBezTo>
                    <a:cubicBezTo>
                      <a:pt x="5" y="62"/>
                      <a:pt x="8" y="64"/>
                      <a:pt x="10" y="64"/>
                    </a:cubicBezTo>
                    <a:cubicBezTo>
                      <a:pt x="22" y="64"/>
                      <a:pt x="20" y="32"/>
                      <a:pt x="30" y="32"/>
                    </a:cubicBezTo>
                    <a:cubicBezTo>
                      <a:pt x="33" y="32"/>
                      <a:pt x="36" y="33"/>
                      <a:pt x="40" y="38"/>
                    </a:cubicBezTo>
                    <a:cubicBezTo>
                      <a:pt x="49" y="19"/>
                      <a:pt x="19" y="15"/>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95" name="Google Shape;7095;p41"/>
              <p:cNvSpPr/>
              <p:nvPr/>
            </p:nvSpPr>
            <p:spPr>
              <a:xfrm>
                <a:off x="512600" y="1698425"/>
                <a:ext cx="600" cy="600"/>
              </a:xfrm>
              <a:custGeom>
                <a:avLst/>
                <a:gdLst/>
                <a:ahLst/>
                <a:cxnLst/>
                <a:rect l="l" t="t" r="r" b="b"/>
                <a:pathLst>
                  <a:path w="24" h="24" extrusionOk="0">
                    <a:moveTo>
                      <a:pt x="23" y="0"/>
                    </a:moveTo>
                    <a:lnTo>
                      <a:pt x="0" y="21"/>
                    </a:lnTo>
                    <a:lnTo>
                      <a:pt x="14" y="24"/>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96" name="Google Shape;7096;p41"/>
              <p:cNvSpPr/>
              <p:nvPr/>
            </p:nvSpPr>
            <p:spPr>
              <a:xfrm>
                <a:off x="511075" y="1698200"/>
                <a:ext cx="1300" cy="525"/>
              </a:xfrm>
              <a:custGeom>
                <a:avLst/>
                <a:gdLst/>
                <a:ahLst/>
                <a:cxnLst/>
                <a:rect l="l" t="t" r="r" b="b"/>
                <a:pathLst>
                  <a:path w="52" h="21" extrusionOk="0">
                    <a:moveTo>
                      <a:pt x="52" y="0"/>
                    </a:moveTo>
                    <a:lnTo>
                      <a:pt x="1" y="7"/>
                    </a:lnTo>
                    <a:cubicBezTo>
                      <a:pt x="6" y="9"/>
                      <a:pt x="12" y="14"/>
                      <a:pt x="1" y="21"/>
                    </a:cubicBez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97" name="Google Shape;7097;p41"/>
              <p:cNvSpPr/>
              <p:nvPr/>
            </p:nvSpPr>
            <p:spPr>
              <a:xfrm>
                <a:off x="507325" y="1757875"/>
                <a:ext cx="600" cy="800"/>
              </a:xfrm>
              <a:custGeom>
                <a:avLst/>
                <a:gdLst/>
                <a:ahLst/>
                <a:cxnLst/>
                <a:rect l="l" t="t" r="r" b="b"/>
                <a:pathLst>
                  <a:path w="24" h="32" extrusionOk="0">
                    <a:moveTo>
                      <a:pt x="19" y="1"/>
                    </a:moveTo>
                    <a:lnTo>
                      <a:pt x="0" y="31"/>
                    </a:lnTo>
                    <a:lnTo>
                      <a:pt x="12" y="24"/>
                    </a:lnTo>
                    <a:cubicBezTo>
                      <a:pt x="23" y="15"/>
                      <a:pt x="21" y="10"/>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98" name="Google Shape;7098;p41"/>
              <p:cNvSpPr/>
              <p:nvPr/>
            </p:nvSpPr>
            <p:spPr>
              <a:xfrm>
                <a:off x="505000" y="1751575"/>
                <a:ext cx="1125" cy="650"/>
              </a:xfrm>
              <a:custGeom>
                <a:avLst/>
                <a:gdLst/>
                <a:ahLst/>
                <a:cxnLst/>
                <a:rect l="l" t="t" r="r" b="b"/>
                <a:pathLst>
                  <a:path w="45" h="26" extrusionOk="0">
                    <a:moveTo>
                      <a:pt x="45" y="0"/>
                    </a:moveTo>
                    <a:lnTo>
                      <a:pt x="0" y="21"/>
                    </a:lnTo>
                    <a:lnTo>
                      <a:pt x="0" y="26"/>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099" name="Google Shape;7099;p41"/>
              <p:cNvSpPr/>
              <p:nvPr/>
            </p:nvSpPr>
            <p:spPr>
              <a:xfrm>
                <a:off x="501700" y="1746975"/>
                <a:ext cx="900" cy="900"/>
              </a:xfrm>
              <a:custGeom>
                <a:avLst/>
                <a:gdLst/>
                <a:ahLst/>
                <a:cxnLst/>
                <a:rect l="l" t="t" r="r" b="b"/>
                <a:pathLst>
                  <a:path w="36" h="36" extrusionOk="0">
                    <a:moveTo>
                      <a:pt x="25" y="1"/>
                    </a:moveTo>
                    <a:cubicBezTo>
                      <a:pt x="21" y="1"/>
                      <a:pt x="14" y="2"/>
                      <a:pt x="0" y="6"/>
                    </a:cubicBezTo>
                    <a:cubicBezTo>
                      <a:pt x="0" y="13"/>
                      <a:pt x="8" y="20"/>
                      <a:pt x="12" y="28"/>
                    </a:cubicBezTo>
                    <a:lnTo>
                      <a:pt x="12" y="28"/>
                    </a:lnTo>
                    <a:cubicBezTo>
                      <a:pt x="13" y="14"/>
                      <a:pt x="35" y="1"/>
                      <a:pt x="25" y="1"/>
                    </a:cubicBezTo>
                    <a:close/>
                    <a:moveTo>
                      <a:pt x="12" y="28"/>
                    </a:moveTo>
                    <a:cubicBezTo>
                      <a:pt x="12" y="30"/>
                      <a:pt x="12" y="33"/>
                      <a:pt x="14" y="36"/>
                    </a:cubicBezTo>
                    <a:cubicBezTo>
                      <a:pt x="14" y="33"/>
                      <a:pt x="13" y="30"/>
                      <a:pt x="12"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00" name="Google Shape;7100;p41"/>
              <p:cNvSpPr/>
              <p:nvPr/>
            </p:nvSpPr>
            <p:spPr>
              <a:xfrm>
                <a:off x="512275" y="1697375"/>
                <a:ext cx="1025" cy="325"/>
              </a:xfrm>
              <a:custGeom>
                <a:avLst/>
                <a:gdLst/>
                <a:ahLst/>
                <a:cxnLst/>
                <a:rect l="l" t="t" r="r" b="b"/>
                <a:pathLst>
                  <a:path w="41" h="13" extrusionOk="0">
                    <a:moveTo>
                      <a:pt x="33" y="1"/>
                    </a:moveTo>
                    <a:cubicBezTo>
                      <a:pt x="21" y="1"/>
                      <a:pt x="6" y="8"/>
                      <a:pt x="2" y="10"/>
                    </a:cubicBezTo>
                    <a:lnTo>
                      <a:pt x="2" y="10"/>
                    </a:lnTo>
                    <a:cubicBezTo>
                      <a:pt x="2" y="10"/>
                      <a:pt x="2" y="10"/>
                      <a:pt x="2" y="10"/>
                    </a:cubicBezTo>
                    <a:cubicBezTo>
                      <a:pt x="1" y="10"/>
                      <a:pt x="1" y="11"/>
                      <a:pt x="1" y="11"/>
                    </a:cubicBezTo>
                    <a:cubicBezTo>
                      <a:pt x="1" y="11"/>
                      <a:pt x="1" y="10"/>
                      <a:pt x="2" y="10"/>
                    </a:cubicBezTo>
                    <a:lnTo>
                      <a:pt x="2" y="10"/>
                    </a:lnTo>
                    <a:cubicBezTo>
                      <a:pt x="2" y="12"/>
                      <a:pt x="3" y="13"/>
                      <a:pt x="6" y="13"/>
                    </a:cubicBezTo>
                    <a:cubicBezTo>
                      <a:pt x="15" y="13"/>
                      <a:pt x="36" y="3"/>
                      <a:pt x="41" y="3"/>
                    </a:cubicBezTo>
                    <a:cubicBezTo>
                      <a:pt x="39" y="1"/>
                      <a:pt x="36"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01" name="Google Shape;7101;p41"/>
              <p:cNvSpPr/>
              <p:nvPr/>
            </p:nvSpPr>
            <p:spPr>
              <a:xfrm>
                <a:off x="508475" y="1695225"/>
                <a:ext cx="1000" cy="200"/>
              </a:xfrm>
              <a:custGeom>
                <a:avLst/>
                <a:gdLst/>
                <a:ahLst/>
                <a:cxnLst/>
                <a:rect l="l" t="t" r="r" b="b"/>
                <a:pathLst>
                  <a:path w="40" h="8" extrusionOk="0">
                    <a:moveTo>
                      <a:pt x="1" y="1"/>
                    </a:moveTo>
                    <a:lnTo>
                      <a:pt x="26" y="8"/>
                    </a:lnTo>
                    <a:lnTo>
                      <a:pt x="40"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02" name="Google Shape;7102;p41"/>
              <p:cNvSpPr/>
              <p:nvPr/>
            </p:nvSpPr>
            <p:spPr>
              <a:xfrm>
                <a:off x="506575" y="1692675"/>
                <a:ext cx="2625" cy="1825"/>
              </a:xfrm>
              <a:custGeom>
                <a:avLst/>
                <a:gdLst/>
                <a:ahLst/>
                <a:cxnLst/>
                <a:rect l="l" t="t" r="r" b="b"/>
                <a:pathLst>
                  <a:path w="105" h="73" extrusionOk="0">
                    <a:moveTo>
                      <a:pt x="46" y="1"/>
                    </a:moveTo>
                    <a:cubicBezTo>
                      <a:pt x="0" y="38"/>
                      <a:pt x="77" y="36"/>
                      <a:pt x="67" y="66"/>
                    </a:cubicBezTo>
                    <a:lnTo>
                      <a:pt x="56" y="73"/>
                    </a:lnTo>
                    <a:lnTo>
                      <a:pt x="104" y="61"/>
                    </a:lnTo>
                    <a:cubicBezTo>
                      <a:pt x="86" y="43"/>
                      <a:pt x="42" y="24"/>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03" name="Google Shape;7103;p41"/>
              <p:cNvSpPr/>
              <p:nvPr/>
            </p:nvSpPr>
            <p:spPr>
              <a:xfrm>
                <a:off x="509350" y="1689775"/>
                <a:ext cx="600" cy="500"/>
              </a:xfrm>
              <a:custGeom>
                <a:avLst/>
                <a:gdLst/>
                <a:ahLst/>
                <a:cxnLst/>
                <a:rect l="l" t="t" r="r" b="b"/>
                <a:pathLst>
                  <a:path w="24" h="20" extrusionOk="0">
                    <a:moveTo>
                      <a:pt x="17" y="1"/>
                    </a:moveTo>
                    <a:cubicBezTo>
                      <a:pt x="8" y="8"/>
                      <a:pt x="3" y="9"/>
                      <a:pt x="2" y="9"/>
                    </a:cubicBezTo>
                    <a:cubicBezTo>
                      <a:pt x="1" y="9"/>
                      <a:pt x="1" y="9"/>
                      <a:pt x="1" y="9"/>
                    </a:cubicBezTo>
                    <a:cubicBezTo>
                      <a:pt x="1" y="9"/>
                      <a:pt x="6" y="9"/>
                      <a:pt x="19" y="20"/>
                    </a:cubicBezTo>
                    <a:lnTo>
                      <a:pt x="24" y="13"/>
                    </a:lnTo>
                    <a:cubicBezTo>
                      <a:pt x="21" y="10"/>
                      <a:pt x="19" y="6"/>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04" name="Google Shape;7104;p41"/>
              <p:cNvSpPr/>
              <p:nvPr/>
            </p:nvSpPr>
            <p:spPr>
              <a:xfrm>
                <a:off x="509925" y="1689950"/>
                <a:ext cx="225" cy="225"/>
              </a:xfrm>
              <a:custGeom>
                <a:avLst/>
                <a:gdLst/>
                <a:ahLst/>
                <a:cxnLst/>
                <a:rect l="l" t="t" r="r" b="b"/>
                <a:pathLst>
                  <a:path w="9" h="9" extrusionOk="0">
                    <a:moveTo>
                      <a:pt x="6" y="0"/>
                    </a:moveTo>
                    <a:cubicBezTo>
                      <a:pt x="5" y="0"/>
                      <a:pt x="3" y="2"/>
                      <a:pt x="1" y="6"/>
                    </a:cubicBezTo>
                    <a:cubicBezTo>
                      <a:pt x="2" y="8"/>
                      <a:pt x="3" y="8"/>
                      <a:pt x="4" y="8"/>
                    </a:cubicBezTo>
                    <a:cubicBezTo>
                      <a:pt x="7" y="8"/>
                      <a:pt x="9"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05" name="Google Shape;7105;p41"/>
              <p:cNvSpPr/>
              <p:nvPr/>
            </p:nvSpPr>
            <p:spPr>
              <a:xfrm>
                <a:off x="508775" y="1688350"/>
                <a:ext cx="1175" cy="700"/>
              </a:xfrm>
              <a:custGeom>
                <a:avLst/>
                <a:gdLst/>
                <a:ahLst/>
                <a:cxnLst/>
                <a:rect l="l" t="t" r="r" b="b"/>
                <a:pathLst>
                  <a:path w="47" h="28" extrusionOk="0">
                    <a:moveTo>
                      <a:pt x="31" y="0"/>
                    </a:moveTo>
                    <a:cubicBezTo>
                      <a:pt x="20" y="0"/>
                      <a:pt x="12" y="10"/>
                      <a:pt x="0" y="23"/>
                    </a:cubicBezTo>
                    <a:lnTo>
                      <a:pt x="30" y="28"/>
                    </a:lnTo>
                    <a:cubicBezTo>
                      <a:pt x="40" y="19"/>
                      <a:pt x="35" y="5"/>
                      <a:pt x="47" y="5"/>
                    </a:cubicBezTo>
                    <a:cubicBezTo>
                      <a:pt x="41" y="1"/>
                      <a:pt x="36"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06" name="Google Shape;7106;p41"/>
              <p:cNvSpPr/>
              <p:nvPr/>
            </p:nvSpPr>
            <p:spPr>
              <a:xfrm>
                <a:off x="507600" y="1689050"/>
                <a:ext cx="450" cy="125"/>
              </a:xfrm>
              <a:custGeom>
                <a:avLst/>
                <a:gdLst/>
                <a:ahLst/>
                <a:cxnLst/>
                <a:rect l="l" t="t" r="r" b="b"/>
                <a:pathLst>
                  <a:path w="18" h="5" extrusionOk="0">
                    <a:moveTo>
                      <a:pt x="13" y="0"/>
                    </a:moveTo>
                    <a:cubicBezTo>
                      <a:pt x="10" y="0"/>
                      <a:pt x="7" y="1"/>
                      <a:pt x="1" y="2"/>
                    </a:cubicBezTo>
                    <a:lnTo>
                      <a:pt x="12" y="4"/>
                    </a:lnTo>
                    <a:cubicBezTo>
                      <a:pt x="16" y="3"/>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07" name="Google Shape;7107;p41"/>
              <p:cNvSpPr/>
              <p:nvPr/>
            </p:nvSpPr>
            <p:spPr>
              <a:xfrm>
                <a:off x="507600" y="1689150"/>
                <a:ext cx="1025" cy="300"/>
              </a:xfrm>
              <a:custGeom>
                <a:avLst/>
                <a:gdLst/>
                <a:ahLst/>
                <a:cxnLst/>
                <a:rect l="l" t="t" r="r" b="b"/>
                <a:pathLst>
                  <a:path w="41" h="12" extrusionOk="0">
                    <a:moveTo>
                      <a:pt x="15" y="0"/>
                    </a:moveTo>
                    <a:cubicBezTo>
                      <a:pt x="10" y="5"/>
                      <a:pt x="1" y="12"/>
                      <a:pt x="4" y="12"/>
                    </a:cubicBezTo>
                    <a:cubicBezTo>
                      <a:pt x="6" y="12"/>
                      <a:pt x="12" y="10"/>
                      <a:pt x="24" y="5"/>
                    </a:cubicBezTo>
                    <a:lnTo>
                      <a:pt x="24" y="5"/>
                    </a:lnTo>
                    <a:cubicBezTo>
                      <a:pt x="16" y="9"/>
                      <a:pt x="16" y="9"/>
                      <a:pt x="20" y="9"/>
                    </a:cubicBezTo>
                    <a:cubicBezTo>
                      <a:pt x="22" y="9"/>
                      <a:pt x="25" y="9"/>
                      <a:pt x="29" y="9"/>
                    </a:cubicBezTo>
                    <a:cubicBezTo>
                      <a:pt x="32" y="9"/>
                      <a:pt x="36" y="9"/>
                      <a:pt x="40" y="10"/>
                    </a:cubicBezTo>
                    <a:lnTo>
                      <a:pt x="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08" name="Google Shape;7108;p41"/>
              <p:cNvSpPr/>
              <p:nvPr/>
            </p:nvSpPr>
            <p:spPr>
              <a:xfrm>
                <a:off x="507675" y="1689725"/>
                <a:ext cx="1325" cy="850"/>
              </a:xfrm>
              <a:custGeom>
                <a:avLst/>
                <a:gdLst/>
                <a:ahLst/>
                <a:cxnLst/>
                <a:rect l="l" t="t" r="r" b="b"/>
                <a:pathLst>
                  <a:path w="53" h="34" extrusionOk="0">
                    <a:moveTo>
                      <a:pt x="35" y="1"/>
                    </a:moveTo>
                    <a:cubicBezTo>
                      <a:pt x="31" y="13"/>
                      <a:pt x="29" y="25"/>
                      <a:pt x="10" y="25"/>
                    </a:cubicBezTo>
                    <a:cubicBezTo>
                      <a:pt x="7" y="25"/>
                      <a:pt x="4" y="24"/>
                      <a:pt x="0" y="24"/>
                    </a:cubicBezTo>
                    <a:lnTo>
                      <a:pt x="0" y="24"/>
                    </a:lnTo>
                    <a:cubicBezTo>
                      <a:pt x="8" y="31"/>
                      <a:pt x="16" y="33"/>
                      <a:pt x="23" y="33"/>
                    </a:cubicBezTo>
                    <a:cubicBezTo>
                      <a:pt x="41" y="33"/>
                      <a:pt x="53" y="17"/>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09" name="Google Shape;7109;p41"/>
              <p:cNvSpPr/>
              <p:nvPr/>
            </p:nvSpPr>
            <p:spPr>
              <a:xfrm>
                <a:off x="506050" y="1693225"/>
                <a:ext cx="600" cy="525"/>
              </a:xfrm>
              <a:custGeom>
                <a:avLst/>
                <a:gdLst/>
                <a:ahLst/>
                <a:cxnLst/>
                <a:rect l="l" t="t" r="r" b="b"/>
                <a:pathLst>
                  <a:path w="24" h="21" extrusionOk="0">
                    <a:moveTo>
                      <a:pt x="15" y="0"/>
                    </a:moveTo>
                    <a:cubicBezTo>
                      <a:pt x="13" y="0"/>
                      <a:pt x="12" y="1"/>
                      <a:pt x="9" y="2"/>
                    </a:cubicBezTo>
                    <a:lnTo>
                      <a:pt x="0" y="21"/>
                    </a:lnTo>
                    <a:lnTo>
                      <a:pt x="23" y="21"/>
                    </a:lnTo>
                    <a:cubicBezTo>
                      <a:pt x="13" y="21"/>
                      <a:pt x="22"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10" name="Google Shape;7110;p41"/>
              <p:cNvSpPr/>
              <p:nvPr/>
            </p:nvSpPr>
            <p:spPr>
              <a:xfrm>
                <a:off x="506150" y="1686825"/>
                <a:ext cx="775" cy="325"/>
              </a:xfrm>
              <a:custGeom>
                <a:avLst/>
                <a:gdLst/>
                <a:ahLst/>
                <a:cxnLst/>
                <a:rect l="l" t="t" r="r" b="b"/>
                <a:pathLst>
                  <a:path w="31" h="13" extrusionOk="0">
                    <a:moveTo>
                      <a:pt x="1" y="1"/>
                    </a:moveTo>
                    <a:lnTo>
                      <a:pt x="1" y="1"/>
                    </a:lnTo>
                    <a:cubicBezTo>
                      <a:pt x="5" y="10"/>
                      <a:pt x="10" y="13"/>
                      <a:pt x="16" y="13"/>
                    </a:cubicBezTo>
                    <a:cubicBezTo>
                      <a:pt x="21" y="13"/>
                      <a:pt x="26" y="11"/>
                      <a:pt x="31" y="8"/>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11" name="Google Shape;7111;p41"/>
              <p:cNvSpPr/>
              <p:nvPr/>
            </p:nvSpPr>
            <p:spPr>
              <a:xfrm>
                <a:off x="506850" y="1689850"/>
                <a:ext cx="725" cy="125"/>
              </a:xfrm>
              <a:custGeom>
                <a:avLst/>
                <a:gdLst/>
                <a:ahLst/>
                <a:cxnLst/>
                <a:rect l="l" t="t" r="r" b="b"/>
                <a:pathLst>
                  <a:path w="29" h="5" extrusionOk="0">
                    <a:moveTo>
                      <a:pt x="1" y="0"/>
                    </a:moveTo>
                    <a:lnTo>
                      <a:pt x="1" y="3"/>
                    </a:lnTo>
                    <a:lnTo>
                      <a:pt x="28" y="5"/>
                    </a:lnTo>
                    <a:lnTo>
                      <a:pt x="28"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12" name="Google Shape;7112;p41"/>
              <p:cNvSpPr/>
              <p:nvPr/>
            </p:nvSpPr>
            <p:spPr>
              <a:xfrm>
                <a:off x="506325" y="1684400"/>
                <a:ext cx="1250" cy="200"/>
              </a:xfrm>
              <a:custGeom>
                <a:avLst/>
                <a:gdLst/>
                <a:ahLst/>
                <a:cxnLst/>
                <a:rect l="l" t="t" r="r" b="b"/>
                <a:pathLst>
                  <a:path w="50" h="8" extrusionOk="0">
                    <a:moveTo>
                      <a:pt x="49" y="0"/>
                    </a:moveTo>
                    <a:lnTo>
                      <a:pt x="1" y="7"/>
                    </a:lnTo>
                    <a:lnTo>
                      <a:pt x="17" y="7"/>
                    </a:lnTo>
                    <a:lnTo>
                      <a:pt x="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13" name="Google Shape;7113;p41"/>
              <p:cNvSpPr/>
              <p:nvPr/>
            </p:nvSpPr>
            <p:spPr>
              <a:xfrm>
                <a:off x="505475" y="1682575"/>
                <a:ext cx="1450" cy="1100"/>
              </a:xfrm>
              <a:custGeom>
                <a:avLst/>
                <a:gdLst/>
                <a:ahLst/>
                <a:cxnLst/>
                <a:rect l="l" t="t" r="r" b="b"/>
                <a:pathLst>
                  <a:path w="58" h="44" extrusionOk="0">
                    <a:moveTo>
                      <a:pt x="24" y="1"/>
                    </a:moveTo>
                    <a:cubicBezTo>
                      <a:pt x="16" y="1"/>
                      <a:pt x="8" y="2"/>
                      <a:pt x="0" y="4"/>
                    </a:cubicBezTo>
                    <a:cubicBezTo>
                      <a:pt x="16" y="6"/>
                      <a:pt x="21" y="18"/>
                      <a:pt x="14" y="43"/>
                    </a:cubicBezTo>
                    <a:cubicBezTo>
                      <a:pt x="39" y="34"/>
                      <a:pt x="39" y="8"/>
                      <a:pt x="58" y="8"/>
                    </a:cubicBezTo>
                    <a:cubicBezTo>
                      <a:pt x="47" y="3"/>
                      <a:pt x="3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14" name="Google Shape;7114;p41"/>
              <p:cNvSpPr/>
              <p:nvPr/>
            </p:nvSpPr>
            <p:spPr>
              <a:xfrm>
                <a:off x="504600" y="1682650"/>
                <a:ext cx="900" cy="100"/>
              </a:xfrm>
              <a:custGeom>
                <a:avLst/>
                <a:gdLst/>
                <a:ahLst/>
                <a:cxnLst/>
                <a:rect l="l" t="t" r="r" b="b"/>
                <a:pathLst>
                  <a:path w="36" h="4" extrusionOk="0">
                    <a:moveTo>
                      <a:pt x="35" y="1"/>
                    </a:moveTo>
                    <a:cubicBezTo>
                      <a:pt x="23" y="1"/>
                      <a:pt x="12" y="1"/>
                      <a:pt x="0" y="3"/>
                    </a:cubicBezTo>
                    <a:cubicBezTo>
                      <a:pt x="12" y="3"/>
                      <a:pt x="23" y="3"/>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15" name="Google Shape;7115;p41"/>
              <p:cNvSpPr/>
              <p:nvPr/>
            </p:nvSpPr>
            <p:spPr>
              <a:xfrm>
                <a:off x="505700" y="1685275"/>
                <a:ext cx="650" cy="825"/>
              </a:xfrm>
              <a:custGeom>
                <a:avLst/>
                <a:gdLst/>
                <a:ahLst/>
                <a:cxnLst/>
                <a:rect l="l" t="t" r="r" b="b"/>
                <a:pathLst>
                  <a:path w="26" h="33" extrusionOk="0">
                    <a:moveTo>
                      <a:pt x="26" y="0"/>
                    </a:moveTo>
                    <a:lnTo>
                      <a:pt x="0" y="26"/>
                    </a:lnTo>
                    <a:lnTo>
                      <a:pt x="5" y="33"/>
                    </a:lnTo>
                    <a:cubicBezTo>
                      <a:pt x="12" y="28"/>
                      <a:pt x="26" y="14"/>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16" name="Google Shape;7116;p41"/>
              <p:cNvSpPr/>
              <p:nvPr/>
            </p:nvSpPr>
            <p:spPr>
              <a:xfrm>
                <a:off x="505475" y="1685550"/>
                <a:ext cx="250" cy="425"/>
              </a:xfrm>
              <a:custGeom>
                <a:avLst/>
                <a:gdLst/>
                <a:ahLst/>
                <a:cxnLst/>
                <a:rect l="l" t="t" r="r" b="b"/>
                <a:pathLst>
                  <a:path w="10" h="17" extrusionOk="0">
                    <a:moveTo>
                      <a:pt x="0" y="1"/>
                    </a:moveTo>
                    <a:lnTo>
                      <a:pt x="9" y="17"/>
                    </a:lnTo>
                    <a:cubicBezTo>
                      <a:pt x="5" y="8"/>
                      <a:pt x="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17" name="Google Shape;7117;p41"/>
              <p:cNvSpPr/>
              <p:nvPr/>
            </p:nvSpPr>
            <p:spPr>
              <a:xfrm>
                <a:off x="505750" y="1686075"/>
                <a:ext cx="150" cy="100"/>
              </a:xfrm>
              <a:custGeom>
                <a:avLst/>
                <a:gdLst/>
                <a:ahLst/>
                <a:cxnLst/>
                <a:rect l="l" t="t" r="r" b="b"/>
                <a:pathLst>
                  <a:path w="6" h="4" extrusionOk="0">
                    <a:moveTo>
                      <a:pt x="5" y="1"/>
                    </a:moveTo>
                    <a:cubicBezTo>
                      <a:pt x="2" y="2"/>
                      <a:pt x="1" y="4"/>
                      <a:pt x="2" y="4"/>
                    </a:cubicBezTo>
                    <a:cubicBezTo>
                      <a:pt x="3" y="4"/>
                      <a:pt x="4" y="4"/>
                      <a:pt x="5"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18" name="Google Shape;7118;p41"/>
              <p:cNvSpPr/>
              <p:nvPr/>
            </p:nvSpPr>
            <p:spPr>
              <a:xfrm>
                <a:off x="504425" y="1688400"/>
                <a:ext cx="1525" cy="650"/>
              </a:xfrm>
              <a:custGeom>
                <a:avLst/>
                <a:gdLst/>
                <a:ahLst/>
                <a:cxnLst/>
                <a:rect l="l" t="t" r="r" b="b"/>
                <a:pathLst>
                  <a:path w="61" h="26" extrusionOk="0">
                    <a:moveTo>
                      <a:pt x="51" y="0"/>
                    </a:moveTo>
                    <a:cubicBezTo>
                      <a:pt x="30" y="0"/>
                      <a:pt x="10" y="2"/>
                      <a:pt x="0" y="26"/>
                    </a:cubicBezTo>
                    <a:cubicBezTo>
                      <a:pt x="23" y="21"/>
                      <a:pt x="33" y="7"/>
                      <a:pt x="58" y="3"/>
                    </a:cubicBezTo>
                    <a:lnTo>
                      <a:pt x="61" y="0"/>
                    </a:lnTo>
                    <a:cubicBezTo>
                      <a:pt x="57" y="0"/>
                      <a:pt x="54"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19" name="Google Shape;7119;p41"/>
              <p:cNvSpPr/>
              <p:nvPr/>
            </p:nvSpPr>
            <p:spPr>
              <a:xfrm>
                <a:off x="505050" y="1686950"/>
                <a:ext cx="900" cy="550"/>
              </a:xfrm>
              <a:custGeom>
                <a:avLst/>
                <a:gdLst/>
                <a:ahLst/>
                <a:cxnLst/>
                <a:rect l="l" t="t" r="r" b="b"/>
                <a:pathLst>
                  <a:path w="36" h="22" extrusionOk="0">
                    <a:moveTo>
                      <a:pt x="1" y="0"/>
                    </a:moveTo>
                    <a:lnTo>
                      <a:pt x="5" y="21"/>
                    </a:lnTo>
                    <a:cubicBezTo>
                      <a:pt x="15" y="17"/>
                      <a:pt x="24" y="5"/>
                      <a:pt x="36" y="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20" name="Google Shape;7120;p41"/>
              <p:cNvSpPr/>
              <p:nvPr/>
            </p:nvSpPr>
            <p:spPr>
              <a:xfrm>
                <a:off x="504650" y="1686725"/>
                <a:ext cx="425" cy="250"/>
              </a:xfrm>
              <a:custGeom>
                <a:avLst/>
                <a:gdLst/>
                <a:ahLst/>
                <a:cxnLst/>
                <a:rect l="l" t="t" r="r" b="b"/>
                <a:pathLst>
                  <a:path w="17" h="10" extrusionOk="0">
                    <a:moveTo>
                      <a:pt x="14" y="0"/>
                    </a:moveTo>
                    <a:lnTo>
                      <a:pt x="1" y="7"/>
                    </a:lnTo>
                    <a:lnTo>
                      <a:pt x="17" y="9"/>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21" name="Google Shape;7121;p41"/>
              <p:cNvSpPr/>
              <p:nvPr/>
            </p:nvSpPr>
            <p:spPr>
              <a:xfrm>
                <a:off x="503675" y="1683650"/>
                <a:ext cx="300" cy="375"/>
              </a:xfrm>
              <a:custGeom>
                <a:avLst/>
                <a:gdLst/>
                <a:ahLst/>
                <a:cxnLst/>
                <a:rect l="l" t="t" r="r" b="b"/>
                <a:pathLst>
                  <a:path w="12" h="15" extrusionOk="0">
                    <a:moveTo>
                      <a:pt x="0" y="0"/>
                    </a:moveTo>
                    <a:cubicBezTo>
                      <a:pt x="0" y="5"/>
                      <a:pt x="2" y="10"/>
                      <a:pt x="7" y="14"/>
                    </a:cubicBezTo>
                    <a:lnTo>
                      <a:pt x="12" y="7"/>
                    </a:lnTo>
                    <a:cubicBezTo>
                      <a:pt x="7" y="5"/>
                      <a:pt x="2"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22" name="Google Shape;7122;p41"/>
              <p:cNvSpPr/>
              <p:nvPr/>
            </p:nvSpPr>
            <p:spPr>
              <a:xfrm>
                <a:off x="503850" y="1683925"/>
                <a:ext cx="300" cy="375"/>
              </a:xfrm>
              <a:custGeom>
                <a:avLst/>
                <a:gdLst/>
                <a:ahLst/>
                <a:cxnLst/>
                <a:rect l="l" t="t" r="r" b="b"/>
                <a:pathLst>
                  <a:path w="12" h="15" extrusionOk="0">
                    <a:moveTo>
                      <a:pt x="9" y="0"/>
                    </a:moveTo>
                    <a:cubicBezTo>
                      <a:pt x="6" y="0"/>
                      <a:pt x="1" y="3"/>
                      <a:pt x="0" y="3"/>
                    </a:cubicBezTo>
                    <a:cubicBezTo>
                      <a:pt x="0" y="8"/>
                      <a:pt x="2" y="10"/>
                      <a:pt x="5" y="15"/>
                    </a:cubicBezTo>
                    <a:cubicBezTo>
                      <a:pt x="12" y="3"/>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23" name="Google Shape;7123;p41"/>
              <p:cNvSpPr/>
              <p:nvPr/>
            </p:nvSpPr>
            <p:spPr>
              <a:xfrm>
                <a:off x="504950" y="1684975"/>
                <a:ext cx="125" cy="50"/>
              </a:xfrm>
              <a:custGeom>
                <a:avLst/>
                <a:gdLst/>
                <a:ahLst/>
                <a:cxnLst/>
                <a:rect l="l" t="t" r="r" b="b"/>
                <a:pathLst>
                  <a:path w="5" h="2" extrusionOk="0">
                    <a:moveTo>
                      <a:pt x="2" y="1"/>
                    </a:moveTo>
                    <a:cubicBezTo>
                      <a:pt x="1" y="1"/>
                      <a:pt x="0" y="2"/>
                      <a:pt x="2" y="2"/>
                    </a:cubicBezTo>
                    <a:cubicBezTo>
                      <a:pt x="2" y="2"/>
                      <a:pt x="3"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24" name="Google Shape;7124;p41"/>
              <p:cNvSpPr/>
              <p:nvPr/>
            </p:nvSpPr>
            <p:spPr>
              <a:xfrm>
                <a:off x="501700" y="1681550"/>
                <a:ext cx="125" cy="150"/>
              </a:xfrm>
              <a:custGeom>
                <a:avLst/>
                <a:gdLst/>
                <a:ahLst/>
                <a:cxnLst/>
                <a:rect l="l" t="t" r="r" b="b"/>
                <a:pathLst>
                  <a:path w="5" h="6" extrusionOk="0">
                    <a:moveTo>
                      <a:pt x="3" y="1"/>
                    </a:moveTo>
                    <a:lnTo>
                      <a:pt x="0" y="5"/>
                    </a:lnTo>
                    <a:lnTo>
                      <a:pt x="5"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25" name="Google Shape;7125;p41"/>
              <p:cNvSpPr/>
              <p:nvPr/>
            </p:nvSpPr>
            <p:spPr>
              <a:xfrm>
                <a:off x="504025" y="1684575"/>
                <a:ext cx="200" cy="300"/>
              </a:xfrm>
              <a:custGeom>
                <a:avLst/>
                <a:gdLst/>
                <a:ahLst/>
                <a:cxnLst/>
                <a:rect l="l" t="t" r="r" b="b"/>
                <a:pathLst>
                  <a:path w="8" h="12" extrusionOk="0">
                    <a:moveTo>
                      <a:pt x="7" y="0"/>
                    </a:moveTo>
                    <a:lnTo>
                      <a:pt x="0" y="7"/>
                    </a:lnTo>
                    <a:cubicBezTo>
                      <a:pt x="0" y="7"/>
                      <a:pt x="2" y="12"/>
                      <a:pt x="5" y="12"/>
                    </a:cubicBezTo>
                    <a:lnTo>
                      <a:pt x="7" y="3"/>
                    </a:lnTo>
                    <a:cubicBezTo>
                      <a:pt x="7" y="3"/>
                      <a:pt x="7"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26" name="Google Shape;7126;p41"/>
              <p:cNvSpPr/>
              <p:nvPr/>
            </p:nvSpPr>
            <p:spPr>
              <a:xfrm>
                <a:off x="504250" y="1684675"/>
                <a:ext cx="250" cy="150"/>
              </a:xfrm>
              <a:custGeom>
                <a:avLst/>
                <a:gdLst/>
                <a:ahLst/>
                <a:cxnLst/>
                <a:rect l="l" t="t" r="r" b="b"/>
                <a:pathLst>
                  <a:path w="10" h="6" extrusionOk="0">
                    <a:moveTo>
                      <a:pt x="5" y="1"/>
                    </a:moveTo>
                    <a:lnTo>
                      <a:pt x="0" y="6"/>
                    </a:lnTo>
                    <a:lnTo>
                      <a:pt x="10" y="6"/>
                    </a:lnTo>
                    <a:cubicBezTo>
                      <a:pt x="7" y="6"/>
                      <a:pt x="7"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27" name="Google Shape;7127;p41"/>
              <p:cNvSpPr/>
              <p:nvPr/>
            </p:nvSpPr>
            <p:spPr>
              <a:xfrm>
                <a:off x="503600" y="1682350"/>
                <a:ext cx="400" cy="675"/>
              </a:xfrm>
              <a:custGeom>
                <a:avLst/>
                <a:gdLst/>
                <a:ahLst/>
                <a:cxnLst/>
                <a:rect l="l" t="t" r="r" b="b"/>
                <a:pathLst>
                  <a:path w="16" h="27" extrusionOk="0">
                    <a:moveTo>
                      <a:pt x="9" y="1"/>
                    </a:moveTo>
                    <a:cubicBezTo>
                      <a:pt x="8" y="1"/>
                      <a:pt x="7" y="1"/>
                      <a:pt x="5" y="1"/>
                    </a:cubicBezTo>
                    <a:cubicBezTo>
                      <a:pt x="3" y="11"/>
                      <a:pt x="3" y="17"/>
                      <a:pt x="1" y="27"/>
                    </a:cubicBezTo>
                    <a:cubicBezTo>
                      <a:pt x="7" y="16"/>
                      <a:pt x="15"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28" name="Google Shape;7128;p41"/>
              <p:cNvSpPr/>
              <p:nvPr/>
            </p:nvSpPr>
            <p:spPr>
              <a:xfrm>
                <a:off x="505125" y="1684675"/>
                <a:ext cx="75" cy="100"/>
              </a:xfrm>
              <a:custGeom>
                <a:avLst/>
                <a:gdLst/>
                <a:ahLst/>
                <a:cxnLst/>
                <a:rect l="l" t="t" r="r" b="b"/>
                <a:pathLst>
                  <a:path w="3" h="4" extrusionOk="0">
                    <a:moveTo>
                      <a:pt x="2" y="1"/>
                    </a:moveTo>
                    <a:lnTo>
                      <a:pt x="0" y="3"/>
                    </a:lnTo>
                    <a:lnTo>
                      <a:pt x="2" y="3"/>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29" name="Google Shape;7129;p41"/>
              <p:cNvSpPr/>
              <p:nvPr/>
            </p:nvSpPr>
            <p:spPr>
              <a:xfrm>
                <a:off x="504475" y="1684750"/>
                <a:ext cx="675" cy="200"/>
              </a:xfrm>
              <a:custGeom>
                <a:avLst/>
                <a:gdLst/>
                <a:ahLst/>
                <a:cxnLst/>
                <a:rect l="l" t="t" r="r" b="b"/>
                <a:pathLst>
                  <a:path w="27" h="8" extrusionOk="0">
                    <a:moveTo>
                      <a:pt x="26" y="0"/>
                    </a:moveTo>
                    <a:cubicBezTo>
                      <a:pt x="17" y="0"/>
                      <a:pt x="10" y="0"/>
                      <a:pt x="1" y="3"/>
                    </a:cubicBezTo>
                    <a:cubicBezTo>
                      <a:pt x="8" y="5"/>
                      <a:pt x="15" y="7"/>
                      <a:pt x="21" y="7"/>
                    </a:cubicBezTo>
                    <a:cubicBezTo>
                      <a:pt x="21" y="5"/>
                      <a:pt x="24" y="3"/>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30" name="Google Shape;7130;p41"/>
              <p:cNvSpPr/>
              <p:nvPr/>
            </p:nvSpPr>
            <p:spPr>
              <a:xfrm>
                <a:off x="496825" y="1681675"/>
                <a:ext cx="4900" cy="3325"/>
              </a:xfrm>
              <a:custGeom>
                <a:avLst/>
                <a:gdLst/>
                <a:ahLst/>
                <a:cxnLst/>
                <a:rect l="l" t="t" r="r" b="b"/>
                <a:pathLst>
                  <a:path w="196" h="133" extrusionOk="0">
                    <a:moveTo>
                      <a:pt x="195" y="0"/>
                    </a:moveTo>
                    <a:cubicBezTo>
                      <a:pt x="184" y="12"/>
                      <a:pt x="169" y="17"/>
                      <a:pt x="153" y="17"/>
                    </a:cubicBezTo>
                    <a:cubicBezTo>
                      <a:pt x="150" y="17"/>
                      <a:pt x="147" y="17"/>
                      <a:pt x="144" y="17"/>
                    </a:cubicBezTo>
                    <a:cubicBezTo>
                      <a:pt x="137" y="33"/>
                      <a:pt x="144" y="77"/>
                      <a:pt x="110" y="82"/>
                    </a:cubicBezTo>
                    <a:cubicBezTo>
                      <a:pt x="79" y="75"/>
                      <a:pt x="105" y="61"/>
                      <a:pt x="107" y="40"/>
                    </a:cubicBezTo>
                    <a:lnTo>
                      <a:pt x="107" y="40"/>
                    </a:lnTo>
                    <a:cubicBezTo>
                      <a:pt x="84" y="72"/>
                      <a:pt x="40" y="56"/>
                      <a:pt x="1" y="100"/>
                    </a:cubicBezTo>
                    <a:lnTo>
                      <a:pt x="31" y="100"/>
                    </a:lnTo>
                    <a:cubicBezTo>
                      <a:pt x="24" y="107"/>
                      <a:pt x="8" y="112"/>
                      <a:pt x="5" y="121"/>
                    </a:cubicBezTo>
                    <a:cubicBezTo>
                      <a:pt x="17" y="111"/>
                      <a:pt x="32" y="105"/>
                      <a:pt x="43" y="105"/>
                    </a:cubicBezTo>
                    <a:cubicBezTo>
                      <a:pt x="56" y="105"/>
                      <a:pt x="64" y="113"/>
                      <a:pt x="56" y="133"/>
                    </a:cubicBezTo>
                    <a:cubicBezTo>
                      <a:pt x="86" y="130"/>
                      <a:pt x="161" y="54"/>
                      <a:pt x="1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31" name="Google Shape;7131;p41"/>
              <p:cNvSpPr/>
              <p:nvPr/>
            </p:nvSpPr>
            <p:spPr>
              <a:xfrm>
                <a:off x="501800" y="1681300"/>
                <a:ext cx="1075" cy="1275"/>
              </a:xfrm>
              <a:custGeom>
                <a:avLst/>
                <a:gdLst/>
                <a:ahLst/>
                <a:cxnLst/>
                <a:rect l="l" t="t" r="r" b="b"/>
                <a:pathLst>
                  <a:path w="43" h="51" extrusionOk="0">
                    <a:moveTo>
                      <a:pt x="35" y="1"/>
                    </a:moveTo>
                    <a:cubicBezTo>
                      <a:pt x="23" y="1"/>
                      <a:pt x="11" y="5"/>
                      <a:pt x="1" y="13"/>
                    </a:cubicBezTo>
                    <a:lnTo>
                      <a:pt x="26" y="46"/>
                    </a:lnTo>
                    <a:lnTo>
                      <a:pt x="22" y="48"/>
                    </a:lnTo>
                    <a:lnTo>
                      <a:pt x="31" y="50"/>
                    </a:lnTo>
                    <a:cubicBezTo>
                      <a:pt x="29" y="34"/>
                      <a:pt x="33" y="15"/>
                      <a:pt x="43" y="2"/>
                    </a:cubicBezTo>
                    <a:cubicBezTo>
                      <a:pt x="40" y="1"/>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32" name="Google Shape;7132;p41"/>
              <p:cNvSpPr/>
              <p:nvPr/>
            </p:nvSpPr>
            <p:spPr>
              <a:xfrm>
                <a:off x="501175" y="1682550"/>
                <a:ext cx="2525" cy="2025"/>
              </a:xfrm>
              <a:custGeom>
                <a:avLst/>
                <a:gdLst/>
                <a:ahLst/>
                <a:cxnLst/>
                <a:rect l="l" t="t" r="r" b="b"/>
                <a:pathLst>
                  <a:path w="101" h="81" extrusionOk="0">
                    <a:moveTo>
                      <a:pt x="58" y="0"/>
                    </a:moveTo>
                    <a:cubicBezTo>
                      <a:pt x="56" y="12"/>
                      <a:pt x="65" y="19"/>
                      <a:pt x="82" y="30"/>
                    </a:cubicBezTo>
                    <a:cubicBezTo>
                      <a:pt x="49" y="47"/>
                      <a:pt x="24" y="42"/>
                      <a:pt x="0" y="74"/>
                    </a:cubicBezTo>
                    <a:cubicBezTo>
                      <a:pt x="6" y="79"/>
                      <a:pt x="11" y="81"/>
                      <a:pt x="16" y="81"/>
                    </a:cubicBezTo>
                    <a:cubicBezTo>
                      <a:pt x="29" y="81"/>
                      <a:pt x="42" y="70"/>
                      <a:pt x="58" y="70"/>
                    </a:cubicBezTo>
                    <a:cubicBezTo>
                      <a:pt x="24" y="47"/>
                      <a:pt x="82" y="67"/>
                      <a:pt x="77" y="33"/>
                    </a:cubicBezTo>
                    <a:lnTo>
                      <a:pt x="77" y="33"/>
                    </a:lnTo>
                    <a:cubicBezTo>
                      <a:pt x="86" y="35"/>
                      <a:pt x="93" y="37"/>
                      <a:pt x="100" y="44"/>
                    </a:cubicBezTo>
                    <a:cubicBezTo>
                      <a:pt x="98" y="36"/>
                      <a:pt x="98" y="28"/>
                      <a:pt x="99" y="20"/>
                    </a:cubicBezTo>
                    <a:lnTo>
                      <a:pt x="99" y="20"/>
                    </a:lnTo>
                    <a:cubicBezTo>
                      <a:pt x="98" y="23"/>
                      <a:pt x="97" y="24"/>
                      <a:pt x="96" y="24"/>
                    </a:cubicBezTo>
                    <a:cubicBezTo>
                      <a:pt x="96" y="24"/>
                      <a:pt x="96" y="24"/>
                      <a:pt x="96" y="23"/>
                    </a:cubicBezTo>
                    <a:cubicBezTo>
                      <a:pt x="91" y="26"/>
                      <a:pt x="86" y="28"/>
                      <a:pt x="84" y="30"/>
                    </a:cubicBezTo>
                    <a:cubicBezTo>
                      <a:pt x="83" y="23"/>
                      <a:pt x="84" y="21"/>
                      <a:pt x="87" y="21"/>
                    </a:cubicBezTo>
                    <a:cubicBezTo>
                      <a:pt x="89" y="21"/>
                      <a:pt x="92" y="22"/>
                      <a:pt x="96" y="23"/>
                    </a:cubicBezTo>
                    <a:lnTo>
                      <a:pt x="99" y="19"/>
                    </a:lnTo>
                    <a:lnTo>
                      <a:pt x="99" y="19"/>
                    </a:lnTo>
                    <a:cubicBezTo>
                      <a:pt x="99" y="20"/>
                      <a:pt x="99" y="20"/>
                      <a:pt x="99" y="20"/>
                    </a:cubicBezTo>
                    <a:lnTo>
                      <a:pt x="99" y="20"/>
                    </a:lnTo>
                    <a:cubicBezTo>
                      <a:pt x="100" y="20"/>
                      <a:pt x="100" y="19"/>
                      <a:pt x="100" y="19"/>
                    </a:cubicBezTo>
                    <a:lnTo>
                      <a:pt x="100" y="19"/>
                    </a:lnTo>
                    <a:lnTo>
                      <a:pt x="99" y="19"/>
                    </a:lnTo>
                    <a:lnTo>
                      <a:pt x="99" y="19"/>
                    </a:lnTo>
                    <a:cubicBezTo>
                      <a:pt x="100" y="19"/>
                      <a:pt x="100" y="19"/>
                      <a:pt x="100" y="19"/>
                    </a:cubicBezTo>
                    <a:lnTo>
                      <a:pt x="100" y="19"/>
                    </a:lnTo>
                    <a:lnTo>
                      <a:pt x="100" y="19"/>
                    </a:lnTo>
                    <a:lnTo>
                      <a:pt x="100" y="16"/>
                    </a:lnTo>
                    <a:cubicBezTo>
                      <a:pt x="100" y="17"/>
                      <a:pt x="100" y="18"/>
                      <a:pt x="100" y="19"/>
                    </a:cubicBezTo>
                    <a:lnTo>
                      <a:pt x="100" y="19"/>
                    </a:lnTo>
                    <a:lnTo>
                      <a:pt x="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33" name="Google Shape;7133;p41"/>
              <p:cNvSpPr/>
              <p:nvPr/>
            </p:nvSpPr>
            <p:spPr>
              <a:xfrm>
                <a:off x="502450" y="1689500"/>
                <a:ext cx="250" cy="200"/>
              </a:xfrm>
              <a:custGeom>
                <a:avLst/>
                <a:gdLst/>
                <a:ahLst/>
                <a:cxnLst/>
                <a:rect l="l" t="t" r="r" b="b"/>
                <a:pathLst>
                  <a:path w="10" h="8" extrusionOk="0">
                    <a:moveTo>
                      <a:pt x="10" y="0"/>
                    </a:moveTo>
                    <a:lnTo>
                      <a:pt x="10" y="0"/>
                    </a:lnTo>
                    <a:cubicBezTo>
                      <a:pt x="5" y="3"/>
                      <a:pt x="0" y="3"/>
                      <a:pt x="5" y="7"/>
                    </a:cubicBezTo>
                    <a:cubicBezTo>
                      <a:pt x="5" y="5"/>
                      <a:pt x="7" y="3"/>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34" name="Google Shape;7134;p41"/>
              <p:cNvSpPr/>
              <p:nvPr/>
            </p:nvSpPr>
            <p:spPr>
              <a:xfrm>
                <a:off x="502675" y="1687525"/>
                <a:ext cx="1650" cy="2000"/>
              </a:xfrm>
              <a:custGeom>
                <a:avLst/>
                <a:gdLst/>
                <a:ahLst/>
                <a:cxnLst/>
                <a:rect l="l" t="t" r="r" b="b"/>
                <a:pathLst>
                  <a:path w="66" h="80" extrusionOk="0">
                    <a:moveTo>
                      <a:pt x="66" y="1"/>
                    </a:moveTo>
                    <a:lnTo>
                      <a:pt x="66" y="1"/>
                    </a:lnTo>
                    <a:cubicBezTo>
                      <a:pt x="42" y="19"/>
                      <a:pt x="22" y="40"/>
                      <a:pt x="3" y="61"/>
                    </a:cubicBezTo>
                    <a:cubicBezTo>
                      <a:pt x="7" y="61"/>
                      <a:pt x="12" y="60"/>
                      <a:pt x="16" y="60"/>
                    </a:cubicBezTo>
                    <a:cubicBezTo>
                      <a:pt x="20" y="60"/>
                      <a:pt x="24" y="61"/>
                      <a:pt x="24" y="65"/>
                    </a:cubicBezTo>
                    <a:cubicBezTo>
                      <a:pt x="22" y="77"/>
                      <a:pt x="10" y="72"/>
                      <a:pt x="1" y="79"/>
                    </a:cubicBezTo>
                    <a:cubicBezTo>
                      <a:pt x="3" y="79"/>
                      <a:pt x="5" y="79"/>
                      <a:pt x="7" y="79"/>
                    </a:cubicBezTo>
                    <a:cubicBezTo>
                      <a:pt x="19" y="79"/>
                      <a:pt x="34" y="78"/>
                      <a:pt x="38" y="59"/>
                    </a:cubicBezTo>
                    <a:lnTo>
                      <a:pt x="33" y="59"/>
                    </a:lnTo>
                    <a:cubicBezTo>
                      <a:pt x="38" y="38"/>
                      <a:pt x="49" y="17"/>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35" name="Google Shape;7135;p41"/>
              <p:cNvSpPr/>
              <p:nvPr/>
            </p:nvSpPr>
            <p:spPr>
              <a:xfrm>
                <a:off x="501650" y="1685950"/>
                <a:ext cx="1225" cy="800"/>
              </a:xfrm>
              <a:custGeom>
                <a:avLst/>
                <a:gdLst/>
                <a:ahLst/>
                <a:cxnLst/>
                <a:rect l="l" t="t" r="r" b="b"/>
                <a:pathLst>
                  <a:path w="49" h="32" extrusionOk="0">
                    <a:moveTo>
                      <a:pt x="14" y="1"/>
                    </a:moveTo>
                    <a:lnTo>
                      <a:pt x="0" y="31"/>
                    </a:lnTo>
                    <a:lnTo>
                      <a:pt x="0" y="31"/>
                    </a:lnTo>
                    <a:lnTo>
                      <a:pt x="14" y="20"/>
                    </a:lnTo>
                    <a:cubicBezTo>
                      <a:pt x="16" y="26"/>
                      <a:pt x="20" y="28"/>
                      <a:pt x="24" y="28"/>
                    </a:cubicBezTo>
                    <a:cubicBezTo>
                      <a:pt x="31" y="28"/>
                      <a:pt x="41" y="19"/>
                      <a:pt x="49" y="15"/>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36" name="Google Shape;7136;p41"/>
              <p:cNvSpPr/>
              <p:nvPr/>
            </p:nvSpPr>
            <p:spPr>
              <a:xfrm>
                <a:off x="501475" y="1680700"/>
                <a:ext cx="1400" cy="525"/>
              </a:xfrm>
              <a:custGeom>
                <a:avLst/>
                <a:gdLst/>
                <a:ahLst/>
                <a:cxnLst/>
                <a:rect l="l" t="t" r="r" b="b"/>
                <a:pathLst>
                  <a:path w="56" h="21" extrusionOk="0">
                    <a:moveTo>
                      <a:pt x="56" y="0"/>
                    </a:moveTo>
                    <a:lnTo>
                      <a:pt x="0" y="19"/>
                    </a:lnTo>
                    <a:lnTo>
                      <a:pt x="23" y="21"/>
                    </a:lnTo>
                    <a:lnTo>
                      <a:pt x="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37" name="Google Shape;7137;p41"/>
              <p:cNvSpPr/>
              <p:nvPr/>
            </p:nvSpPr>
            <p:spPr>
              <a:xfrm>
                <a:off x="501175" y="1680000"/>
                <a:ext cx="650" cy="475"/>
              </a:xfrm>
              <a:custGeom>
                <a:avLst/>
                <a:gdLst/>
                <a:ahLst/>
                <a:cxnLst/>
                <a:rect l="l" t="t" r="r" b="b"/>
                <a:pathLst>
                  <a:path w="26" h="19" extrusionOk="0">
                    <a:moveTo>
                      <a:pt x="26" y="0"/>
                    </a:moveTo>
                    <a:lnTo>
                      <a:pt x="3" y="5"/>
                    </a:lnTo>
                    <a:lnTo>
                      <a:pt x="0" y="19"/>
                    </a:ln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38" name="Google Shape;7138;p41"/>
              <p:cNvSpPr/>
              <p:nvPr/>
            </p:nvSpPr>
            <p:spPr>
              <a:xfrm>
                <a:off x="468325" y="1639100"/>
                <a:ext cx="350" cy="225"/>
              </a:xfrm>
              <a:custGeom>
                <a:avLst/>
                <a:gdLst/>
                <a:ahLst/>
                <a:cxnLst/>
                <a:rect l="l" t="t" r="r" b="b"/>
                <a:pathLst>
                  <a:path w="14" h="9" extrusionOk="0">
                    <a:moveTo>
                      <a:pt x="2" y="1"/>
                    </a:moveTo>
                    <a:cubicBezTo>
                      <a:pt x="1" y="1"/>
                      <a:pt x="1" y="1"/>
                      <a:pt x="0" y="2"/>
                    </a:cubicBezTo>
                    <a:lnTo>
                      <a:pt x="14" y="9"/>
                    </a:lnTo>
                    <a:cubicBezTo>
                      <a:pt x="9" y="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39" name="Google Shape;7139;p41"/>
              <p:cNvSpPr/>
              <p:nvPr/>
            </p:nvSpPr>
            <p:spPr>
              <a:xfrm>
                <a:off x="482275" y="1664300"/>
                <a:ext cx="1150" cy="1175"/>
              </a:xfrm>
              <a:custGeom>
                <a:avLst/>
                <a:gdLst/>
                <a:ahLst/>
                <a:cxnLst/>
                <a:rect l="l" t="t" r="r" b="b"/>
                <a:pathLst>
                  <a:path w="46" h="47" extrusionOk="0">
                    <a:moveTo>
                      <a:pt x="40" y="1"/>
                    </a:moveTo>
                    <a:cubicBezTo>
                      <a:pt x="39" y="1"/>
                      <a:pt x="35" y="2"/>
                      <a:pt x="29" y="7"/>
                    </a:cubicBezTo>
                    <a:lnTo>
                      <a:pt x="1" y="30"/>
                    </a:lnTo>
                    <a:cubicBezTo>
                      <a:pt x="10" y="32"/>
                      <a:pt x="12" y="39"/>
                      <a:pt x="8" y="46"/>
                    </a:cubicBezTo>
                    <a:cubicBezTo>
                      <a:pt x="22" y="26"/>
                      <a:pt x="4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40" name="Google Shape;7140;p41"/>
              <p:cNvSpPr/>
              <p:nvPr/>
            </p:nvSpPr>
            <p:spPr>
              <a:xfrm>
                <a:off x="471100" y="1653675"/>
                <a:ext cx="900" cy="250"/>
              </a:xfrm>
              <a:custGeom>
                <a:avLst/>
                <a:gdLst/>
                <a:ahLst/>
                <a:cxnLst/>
                <a:rect l="l" t="t" r="r" b="b"/>
                <a:pathLst>
                  <a:path w="36" h="10" extrusionOk="0">
                    <a:moveTo>
                      <a:pt x="10" y="1"/>
                    </a:moveTo>
                    <a:cubicBezTo>
                      <a:pt x="7" y="1"/>
                      <a:pt x="3" y="3"/>
                      <a:pt x="0" y="5"/>
                    </a:cubicBezTo>
                    <a:lnTo>
                      <a:pt x="35" y="10"/>
                    </a:lnTo>
                    <a:cubicBezTo>
                      <a:pt x="28" y="5"/>
                      <a:pt x="19"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41" name="Google Shape;7141;p41"/>
              <p:cNvSpPr/>
              <p:nvPr/>
            </p:nvSpPr>
            <p:spPr>
              <a:xfrm>
                <a:off x="472775" y="1627725"/>
                <a:ext cx="900" cy="775"/>
              </a:xfrm>
              <a:custGeom>
                <a:avLst/>
                <a:gdLst/>
                <a:ahLst/>
                <a:cxnLst/>
                <a:rect l="l" t="t" r="r" b="b"/>
                <a:pathLst>
                  <a:path w="36" h="31" extrusionOk="0">
                    <a:moveTo>
                      <a:pt x="14" y="0"/>
                    </a:moveTo>
                    <a:cubicBezTo>
                      <a:pt x="1" y="14"/>
                      <a:pt x="21" y="19"/>
                      <a:pt x="35" y="30"/>
                    </a:cubicBez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42" name="Google Shape;7142;p41"/>
              <p:cNvSpPr/>
              <p:nvPr/>
            </p:nvSpPr>
            <p:spPr>
              <a:xfrm>
                <a:off x="491450" y="1672875"/>
                <a:ext cx="475" cy="1075"/>
              </a:xfrm>
              <a:custGeom>
                <a:avLst/>
                <a:gdLst/>
                <a:ahLst/>
                <a:cxnLst/>
                <a:rect l="l" t="t" r="r" b="b"/>
                <a:pathLst>
                  <a:path w="19" h="43" extrusionOk="0">
                    <a:moveTo>
                      <a:pt x="2" y="0"/>
                    </a:moveTo>
                    <a:cubicBezTo>
                      <a:pt x="4" y="19"/>
                      <a:pt x="0" y="43"/>
                      <a:pt x="8" y="43"/>
                    </a:cubicBezTo>
                    <a:cubicBezTo>
                      <a:pt x="10" y="43"/>
                      <a:pt x="14" y="40"/>
                      <a:pt x="19" y="35"/>
                    </a:cubicBezTo>
                    <a:cubicBezTo>
                      <a:pt x="16" y="23"/>
                      <a:pt x="12" y="9"/>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43" name="Google Shape;7143;p41"/>
              <p:cNvSpPr/>
              <p:nvPr/>
            </p:nvSpPr>
            <p:spPr>
              <a:xfrm>
                <a:off x="477350" y="1641275"/>
                <a:ext cx="500" cy="375"/>
              </a:xfrm>
              <a:custGeom>
                <a:avLst/>
                <a:gdLst/>
                <a:ahLst/>
                <a:cxnLst/>
                <a:rect l="l" t="t" r="r" b="b"/>
                <a:pathLst>
                  <a:path w="20" h="15" extrusionOk="0">
                    <a:moveTo>
                      <a:pt x="1" y="1"/>
                    </a:moveTo>
                    <a:lnTo>
                      <a:pt x="1" y="1"/>
                    </a:lnTo>
                    <a:cubicBezTo>
                      <a:pt x="5" y="8"/>
                      <a:pt x="12" y="12"/>
                      <a:pt x="19" y="15"/>
                    </a:cubicBezTo>
                    <a:cubicBezTo>
                      <a:pt x="15" y="8"/>
                      <a:pt x="10" y="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44" name="Google Shape;7144;p41"/>
              <p:cNvSpPr/>
              <p:nvPr/>
            </p:nvSpPr>
            <p:spPr>
              <a:xfrm>
                <a:off x="490925" y="1672350"/>
                <a:ext cx="600" cy="550"/>
              </a:xfrm>
              <a:custGeom>
                <a:avLst/>
                <a:gdLst/>
                <a:ahLst/>
                <a:cxnLst/>
                <a:rect l="l" t="t" r="r" b="b"/>
                <a:pathLst>
                  <a:path w="24" h="22" extrusionOk="0">
                    <a:moveTo>
                      <a:pt x="15" y="1"/>
                    </a:moveTo>
                    <a:cubicBezTo>
                      <a:pt x="11" y="1"/>
                      <a:pt x="7" y="3"/>
                      <a:pt x="0" y="7"/>
                    </a:cubicBezTo>
                    <a:lnTo>
                      <a:pt x="0" y="16"/>
                    </a:lnTo>
                    <a:cubicBezTo>
                      <a:pt x="4" y="16"/>
                      <a:pt x="7" y="16"/>
                      <a:pt x="10" y="16"/>
                    </a:cubicBezTo>
                    <a:cubicBezTo>
                      <a:pt x="15" y="16"/>
                      <a:pt x="19" y="17"/>
                      <a:pt x="23" y="21"/>
                    </a:cubicBezTo>
                    <a:cubicBezTo>
                      <a:pt x="23" y="10"/>
                      <a:pt x="22"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45" name="Google Shape;7145;p41"/>
              <p:cNvSpPr/>
              <p:nvPr/>
            </p:nvSpPr>
            <p:spPr>
              <a:xfrm>
                <a:off x="499100" y="1608325"/>
                <a:ext cx="175" cy="50"/>
              </a:xfrm>
              <a:custGeom>
                <a:avLst/>
                <a:gdLst/>
                <a:ahLst/>
                <a:cxnLst/>
                <a:rect l="l" t="t" r="r" b="b"/>
                <a:pathLst>
                  <a:path w="7" h="2" extrusionOk="0">
                    <a:moveTo>
                      <a:pt x="4" y="1"/>
                    </a:moveTo>
                    <a:cubicBezTo>
                      <a:pt x="2" y="1"/>
                      <a:pt x="2" y="2"/>
                      <a:pt x="0" y="2"/>
                    </a:cubicBezTo>
                    <a:lnTo>
                      <a:pt x="7" y="2"/>
                    </a:lnTo>
                    <a:cubicBezTo>
                      <a:pt x="5" y="1"/>
                      <a:pt x="4" y="1"/>
                      <a:pt x="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46" name="Google Shape;7146;p41"/>
              <p:cNvSpPr/>
              <p:nvPr/>
            </p:nvSpPr>
            <p:spPr>
              <a:xfrm>
                <a:off x="511850" y="1605175"/>
                <a:ext cx="125" cy="375"/>
              </a:xfrm>
              <a:custGeom>
                <a:avLst/>
                <a:gdLst/>
                <a:ahLst/>
                <a:cxnLst/>
                <a:rect l="l" t="t" r="r" b="b"/>
                <a:pathLst>
                  <a:path w="5" h="15" extrusionOk="0">
                    <a:moveTo>
                      <a:pt x="5" y="0"/>
                    </a:moveTo>
                    <a:cubicBezTo>
                      <a:pt x="5" y="5"/>
                      <a:pt x="2" y="10"/>
                      <a:pt x="0" y="14"/>
                    </a:cubicBezTo>
                    <a:cubicBezTo>
                      <a:pt x="2" y="14"/>
                      <a:pt x="5" y="1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47" name="Google Shape;7147;p41"/>
              <p:cNvSpPr/>
              <p:nvPr/>
            </p:nvSpPr>
            <p:spPr>
              <a:xfrm>
                <a:off x="498050" y="1677200"/>
                <a:ext cx="150" cy="75"/>
              </a:xfrm>
              <a:custGeom>
                <a:avLst/>
                <a:gdLst/>
                <a:ahLst/>
                <a:cxnLst/>
                <a:rect l="l" t="t" r="r" b="b"/>
                <a:pathLst>
                  <a:path w="6" h="3" extrusionOk="0">
                    <a:moveTo>
                      <a:pt x="2" y="0"/>
                    </a:moveTo>
                    <a:cubicBezTo>
                      <a:pt x="1" y="0"/>
                      <a:pt x="1" y="1"/>
                      <a:pt x="0" y="1"/>
                    </a:cubicBezTo>
                    <a:cubicBezTo>
                      <a:pt x="3" y="2"/>
                      <a:pt x="4" y="3"/>
                      <a:pt x="5" y="3"/>
                    </a:cubicBezTo>
                    <a:cubicBezTo>
                      <a:pt x="6" y="3"/>
                      <a:pt x="3"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48" name="Google Shape;7148;p41"/>
              <p:cNvSpPr/>
              <p:nvPr/>
            </p:nvSpPr>
            <p:spPr>
              <a:xfrm>
                <a:off x="496125" y="1680450"/>
                <a:ext cx="375" cy="250"/>
              </a:xfrm>
              <a:custGeom>
                <a:avLst/>
                <a:gdLst/>
                <a:ahLst/>
                <a:cxnLst/>
                <a:rect l="l" t="t" r="r" b="b"/>
                <a:pathLst>
                  <a:path w="15" h="10" extrusionOk="0">
                    <a:moveTo>
                      <a:pt x="15" y="1"/>
                    </a:moveTo>
                    <a:cubicBezTo>
                      <a:pt x="10" y="3"/>
                      <a:pt x="5" y="5"/>
                      <a:pt x="1" y="10"/>
                    </a:cubicBezTo>
                    <a:cubicBezTo>
                      <a:pt x="5" y="5"/>
                      <a:pt x="10" y="3"/>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49" name="Google Shape;7149;p41"/>
              <p:cNvSpPr/>
              <p:nvPr/>
            </p:nvSpPr>
            <p:spPr>
              <a:xfrm>
                <a:off x="485875" y="1675825"/>
                <a:ext cx="75" cy="125"/>
              </a:xfrm>
              <a:custGeom>
                <a:avLst/>
                <a:gdLst/>
                <a:ahLst/>
                <a:cxnLst/>
                <a:rect l="l" t="t" r="r" b="b"/>
                <a:pathLst>
                  <a:path w="3" h="5" extrusionOk="0">
                    <a:moveTo>
                      <a:pt x="3" y="0"/>
                    </a:moveTo>
                    <a:lnTo>
                      <a:pt x="3" y="0"/>
                    </a:lnTo>
                    <a:cubicBezTo>
                      <a:pt x="0" y="5"/>
                      <a:pt x="0"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50" name="Google Shape;7150;p41"/>
              <p:cNvSpPr/>
              <p:nvPr/>
            </p:nvSpPr>
            <p:spPr>
              <a:xfrm>
                <a:off x="498275" y="1677375"/>
                <a:ext cx="325" cy="200"/>
              </a:xfrm>
              <a:custGeom>
                <a:avLst/>
                <a:gdLst/>
                <a:ahLst/>
                <a:cxnLst/>
                <a:rect l="l" t="t" r="r" b="b"/>
                <a:pathLst>
                  <a:path w="13" h="8" extrusionOk="0">
                    <a:moveTo>
                      <a:pt x="1" y="1"/>
                    </a:moveTo>
                    <a:cubicBezTo>
                      <a:pt x="3" y="3"/>
                      <a:pt x="5" y="6"/>
                      <a:pt x="5" y="8"/>
                    </a:cubicBezTo>
                    <a:cubicBezTo>
                      <a:pt x="10" y="6"/>
                      <a:pt x="1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51" name="Google Shape;7151;p41"/>
              <p:cNvSpPr/>
              <p:nvPr/>
            </p:nvSpPr>
            <p:spPr>
              <a:xfrm>
                <a:off x="497750" y="1677025"/>
                <a:ext cx="325" cy="325"/>
              </a:xfrm>
              <a:custGeom>
                <a:avLst/>
                <a:gdLst/>
                <a:ahLst/>
                <a:cxnLst/>
                <a:rect l="l" t="t" r="r" b="b"/>
                <a:pathLst>
                  <a:path w="13" h="13" extrusionOk="0">
                    <a:moveTo>
                      <a:pt x="1" y="1"/>
                    </a:moveTo>
                    <a:lnTo>
                      <a:pt x="2" y="2"/>
                    </a:lnTo>
                    <a:lnTo>
                      <a:pt x="2" y="2"/>
                    </a:lnTo>
                    <a:cubicBezTo>
                      <a:pt x="2" y="2"/>
                      <a:pt x="1" y="1"/>
                      <a:pt x="1" y="1"/>
                    </a:cubicBezTo>
                    <a:close/>
                    <a:moveTo>
                      <a:pt x="2" y="2"/>
                    </a:moveTo>
                    <a:cubicBezTo>
                      <a:pt x="6" y="4"/>
                      <a:pt x="8" y="9"/>
                      <a:pt x="10" y="13"/>
                    </a:cubicBezTo>
                    <a:cubicBezTo>
                      <a:pt x="10" y="10"/>
                      <a:pt x="10" y="8"/>
                      <a:pt x="12" y="8"/>
                    </a:cubicBezTo>
                    <a:lnTo>
                      <a:pt x="2" y="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52" name="Google Shape;7152;p41"/>
              <p:cNvSpPr/>
              <p:nvPr/>
            </p:nvSpPr>
            <p:spPr>
              <a:xfrm>
                <a:off x="488600" y="1619950"/>
                <a:ext cx="150" cy="325"/>
              </a:xfrm>
              <a:custGeom>
                <a:avLst/>
                <a:gdLst/>
                <a:ahLst/>
                <a:cxnLst/>
                <a:rect l="l" t="t" r="r" b="b"/>
                <a:pathLst>
                  <a:path w="6" h="13" extrusionOk="0">
                    <a:moveTo>
                      <a:pt x="3" y="1"/>
                    </a:moveTo>
                    <a:cubicBezTo>
                      <a:pt x="2" y="1"/>
                      <a:pt x="2" y="4"/>
                      <a:pt x="0" y="10"/>
                    </a:cubicBezTo>
                    <a:lnTo>
                      <a:pt x="5" y="12"/>
                    </a:lnTo>
                    <a:cubicBezTo>
                      <a:pt x="4" y="4"/>
                      <a:pt x="3"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53" name="Google Shape;7153;p41"/>
              <p:cNvSpPr/>
              <p:nvPr/>
            </p:nvSpPr>
            <p:spPr>
              <a:xfrm>
                <a:off x="471450" y="1665800"/>
                <a:ext cx="75" cy="75"/>
              </a:xfrm>
              <a:custGeom>
                <a:avLst/>
                <a:gdLst/>
                <a:ahLst/>
                <a:cxnLst/>
                <a:rect l="l" t="t" r="r" b="b"/>
                <a:pathLst>
                  <a:path w="3" h="3" extrusionOk="0">
                    <a:moveTo>
                      <a:pt x="3" y="0"/>
                    </a:moveTo>
                    <a:lnTo>
                      <a:pt x="0" y="3"/>
                    </a:lnTo>
                    <a:lnTo>
                      <a:pt x="3" y="3"/>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54" name="Google Shape;7154;p41"/>
              <p:cNvSpPr/>
              <p:nvPr/>
            </p:nvSpPr>
            <p:spPr>
              <a:xfrm>
                <a:off x="470400" y="1664400"/>
                <a:ext cx="3325" cy="1425"/>
              </a:xfrm>
              <a:custGeom>
                <a:avLst/>
                <a:gdLst/>
                <a:ahLst/>
                <a:cxnLst/>
                <a:rect l="l" t="t" r="r" b="b"/>
                <a:pathLst>
                  <a:path w="133" h="57" extrusionOk="0">
                    <a:moveTo>
                      <a:pt x="133" y="1"/>
                    </a:moveTo>
                    <a:lnTo>
                      <a:pt x="0" y="40"/>
                    </a:lnTo>
                    <a:cubicBezTo>
                      <a:pt x="12" y="38"/>
                      <a:pt x="20" y="38"/>
                      <a:pt x="27" y="38"/>
                    </a:cubicBezTo>
                    <a:cubicBezTo>
                      <a:pt x="48" y="38"/>
                      <a:pt x="46" y="46"/>
                      <a:pt x="45" y="56"/>
                    </a:cubicBezTo>
                    <a:lnTo>
                      <a:pt x="1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55" name="Google Shape;7155;p41"/>
              <p:cNvSpPr/>
              <p:nvPr/>
            </p:nvSpPr>
            <p:spPr>
              <a:xfrm>
                <a:off x="495500" y="1676575"/>
                <a:ext cx="600" cy="450"/>
              </a:xfrm>
              <a:custGeom>
                <a:avLst/>
                <a:gdLst/>
                <a:ahLst/>
                <a:cxnLst/>
                <a:rect l="l" t="t" r="r" b="b"/>
                <a:pathLst>
                  <a:path w="24" h="18" extrusionOk="0">
                    <a:moveTo>
                      <a:pt x="5" y="0"/>
                    </a:moveTo>
                    <a:lnTo>
                      <a:pt x="5" y="0"/>
                    </a:lnTo>
                    <a:cubicBezTo>
                      <a:pt x="1" y="11"/>
                      <a:pt x="0" y="17"/>
                      <a:pt x="8" y="17"/>
                    </a:cubicBezTo>
                    <a:cubicBezTo>
                      <a:pt x="9" y="17"/>
                      <a:pt x="10" y="17"/>
                      <a:pt x="12" y="17"/>
                    </a:cubicBezTo>
                    <a:cubicBezTo>
                      <a:pt x="19" y="14"/>
                      <a:pt x="21" y="12"/>
                      <a:pt x="23" y="5"/>
                    </a:cubicBezTo>
                    <a:lnTo>
                      <a:pt x="23" y="5"/>
                    </a:lnTo>
                    <a:cubicBezTo>
                      <a:pt x="21" y="7"/>
                      <a:pt x="19" y="8"/>
                      <a:pt x="16" y="8"/>
                    </a:cubicBezTo>
                    <a:cubicBezTo>
                      <a:pt x="12" y="8"/>
                      <a:pt x="8"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56" name="Google Shape;7156;p41"/>
              <p:cNvSpPr/>
              <p:nvPr/>
            </p:nvSpPr>
            <p:spPr>
              <a:xfrm>
                <a:off x="464600" y="1601300"/>
                <a:ext cx="48300" cy="80400"/>
              </a:xfrm>
              <a:custGeom>
                <a:avLst/>
                <a:gdLst/>
                <a:ahLst/>
                <a:cxnLst/>
                <a:rect l="l" t="t" r="r" b="b"/>
                <a:pathLst>
                  <a:path w="1932" h="3216" extrusionOk="0">
                    <a:moveTo>
                      <a:pt x="1352" y="319"/>
                    </a:moveTo>
                    <a:lnTo>
                      <a:pt x="1350" y="320"/>
                    </a:lnTo>
                    <a:cubicBezTo>
                      <a:pt x="1350" y="320"/>
                      <a:pt x="1350" y="320"/>
                      <a:pt x="1351" y="320"/>
                    </a:cubicBezTo>
                    <a:cubicBezTo>
                      <a:pt x="1351" y="320"/>
                      <a:pt x="1352" y="320"/>
                      <a:pt x="1352" y="319"/>
                    </a:cubicBezTo>
                    <a:close/>
                    <a:moveTo>
                      <a:pt x="1493" y="711"/>
                    </a:moveTo>
                    <a:cubicBezTo>
                      <a:pt x="1494" y="712"/>
                      <a:pt x="1496" y="713"/>
                      <a:pt x="1498" y="714"/>
                    </a:cubicBezTo>
                    <a:cubicBezTo>
                      <a:pt x="1496" y="713"/>
                      <a:pt x="1495" y="712"/>
                      <a:pt x="1493" y="711"/>
                    </a:cubicBezTo>
                    <a:close/>
                    <a:moveTo>
                      <a:pt x="709" y="765"/>
                    </a:moveTo>
                    <a:cubicBezTo>
                      <a:pt x="709" y="766"/>
                      <a:pt x="708" y="767"/>
                      <a:pt x="708" y="767"/>
                    </a:cubicBezTo>
                    <a:cubicBezTo>
                      <a:pt x="708" y="767"/>
                      <a:pt x="709" y="766"/>
                      <a:pt x="709" y="765"/>
                    </a:cubicBezTo>
                    <a:close/>
                    <a:moveTo>
                      <a:pt x="1177" y="921"/>
                    </a:moveTo>
                    <a:lnTo>
                      <a:pt x="1177" y="921"/>
                    </a:lnTo>
                    <a:cubicBezTo>
                      <a:pt x="1176" y="921"/>
                      <a:pt x="1176" y="922"/>
                      <a:pt x="1176" y="923"/>
                    </a:cubicBezTo>
                    <a:lnTo>
                      <a:pt x="1180" y="924"/>
                    </a:lnTo>
                    <a:lnTo>
                      <a:pt x="1180" y="924"/>
                    </a:lnTo>
                    <a:cubicBezTo>
                      <a:pt x="1179" y="923"/>
                      <a:pt x="1178" y="922"/>
                      <a:pt x="1177" y="921"/>
                    </a:cubicBezTo>
                    <a:close/>
                    <a:moveTo>
                      <a:pt x="460" y="960"/>
                    </a:moveTo>
                    <a:lnTo>
                      <a:pt x="460" y="960"/>
                    </a:lnTo>
                    <a:cubicBezTo>
                      <a:pt x="460" y="960"/>
                      <a:pt x="460" y="961"/>
                      <a:pt x="460" y="961"/>
                    </a:cubicBezTo>
                    <a:lnTo>
                      <a:pt x="460" y="961"/>
                    </a:lnTo>
                    <a:lnTo>
                      <a:pt x="460" y="960"/>
                    </a:lnTo>
                    <a:close/>
                    <a:moveTo>
                      <a:pt x="181" y="1477"/>
                    </a:moveTo>
                    <a:lnTo>
                      <a:pt x="181" y="1477"/>
                    </a:lnTo>
                    <a:cubicBezTo>
                      <a:pt x="180" y="1478"/>
                      <a:pt x="180" y="1480"/>
                      <a:pt x="180" y="1482"/>
                    </a:cubicBezTo>
                    <a:lnTo>
                      <a:pt x="180" y="1482"/>
                    </a:lnTo>
                    <a:lnTo>
                      <a:pt x="181" y="1477"/>
                    </a:lnTo>
                    <a:close/>
                    <a:moveTo>
                      <a:pt x="120" y="1601"/>
                    </a:moveTo>
                    <a:lnTo>
                      <a:pt x="120" y="1601"/>
                    </a:lnTo>
                    <a:cubicBezTo>
                      <a:pt x="118" y="1601"/>
                      <a:pt x="117" y="1602"/>
                      <a:pt x="117" y="1603"/>
                    </a:cubicBezTo>
                    <a:lnTo>
                      <a:pt x="117" y="1603"/>
                    </a:lnTo>
                    <a:cubicBezTo>
                      <a:pt x="118" y="1602"/>
                      <a:pt x="119" y="1601"/>
                      <a:pt x="120" y="1601"/>
                    </a:cubicBezTo>
                    <a:close/>
                    <a:moveTo>
                      <a:pt x="90" y="1581"/>
                    </a:moveTo>
                    <a:cubicBezTo>
                      <a:pt x="30" y="1581"/>
                      <a:pt x="45" y="1605"/>
                      <a:pt x="1" y="1623"/>
                    </a:cubicBezTo>
                    <a:cubicBezTo>
                      <a:pt x="12" y="1621"/>
                      <a:pt x="51" y="1610"/>
                      <a:pt x="85" y="1610"/>
                    </a:cubicBezTo>
                    <a:cubicBezTo>
                      <a:pt x="101" y="1610"/>
                      <a:pt x="116" y="1613"/>
                      <a:pt x="125" y="1621"/>
                    </a:cubicBezTo>
                    <a:lnTo>
                      <a:pt x="125" y="1621"/>
                    </a:lnTo>
                    <a:cubicBezTo>
                      <a:pt x="120" y="1615"/>
                      <a:pt x="114" y="1607"/>
                      <a:pt x="117" y="1603"/>
                    </a:cubicBezTo>
                    <a:lnTo>
                      <a:pt x="117" y="1603"/>
                    </a:lnTo>
                    <a:cubicBezTo>
                      <a:pt x="113" y="1605"/>
                      <a:pt x="110" y="1607"/>
                      <a:pt x="105" y="1609"/>
                    </a:cubicBezTo>
                    <a:lnTo>
                      <a:pt x="98" y="1581"/>
                    </a:lnTo>
                    <a:cubicBezTo>
                      <a:pt x="95" y="1581"/>
                      <a:pt x="92" y="1581"/>
                      <a:pt x="90" y="1581"/>
                    </a:cubicBezTo>
                    <a:close/>
                    <a:moveTo>
                      <a:pt x="125" y="1621"/>
                    </a:moveTo>
                    <a:cubicBezTo>
                      <a:pt x="127" y="1623"/>
                      <a:pt x="129" y="1626"/>
                      <a:pt x="130" y="1627"/>
                    </a:cubicBezTo>
                    <a:cubicBezTo>
                      <a:pt x="129" y="1625"/>
                      <a:pt x="127" y="1623"/>
                      <a:pt x="125" y="1621"/>
                    </a:cubicBezTo>
                    <a:close/>
                    <a:moveTo>
                      <a:pt x="205" y="2130"/>
                    </a:moveTo>
                    <a:lnTo>
                      <a:pt x="205" y="2130"/>
                    </a:lnTo>
                    <a:cubicBezTo>
                      <a:pt x="209" y="2135"/>
                      <a:pt x="209" y="2142"/>
                      <a:pt x="200" y="2154"/>
                    </a:cubicBezTo>
                    <a:lnTo>
                      <a:pt x="200" y="2151"/>
                    </a:lnTo>
                    <a:cubicBezTo>
                      <a:pt x="186" y="2149"/>
                      <a:pt x="191" y="2140"/>
                      <a:pt x="205" y="2130"/>
                    </a:cubicBezTo>
                    <a:close/>
                    <a:moveTo>
                      <a:pt x="556" y="2520"/>
                    </a:moveTo>
                    <a:cubicBezTo>
                      <a:pt x="557" y="2520"/>
                      <a:pt x="557" y="2521"/>
                      <a:pt x="559" y="2522"/>
                    </a:cubicBezTo>
                    <a:lnTo>
                      <a:pt x="559" y="2522"/>
                    </a:lnTo>
                    <a:cubicBezTo>
                      <a:pt x="554" y="2523"/>
                      <a:pt x="550" y="2525"/>
                      <a:pt x="545" y="2527"/>
                    </a:cubicBezTo>
                    <a:cubicBezTo>
                      <a:pt x="550" y="2524"/>
                      <a:pt x="553" y="2520"/>
                      <a:pt x="556" y="2520"/>
                    </a:cubicBezTo>
                    <a:close/>
                    <a:moveTo>
                      <a:pt x="717" y="2564"/>
                    </a:moveTo>
                    <a:lnTo>
                      <a:pt x="717" y="2564"/>
                    </a:lnTo>
                    <a:cubicBezTo>
                      <a:pt x="712" y="2571"/>
                      <a:pt x="710" y="2578"/>
                      <a:pt x="708" y="2585"/>
                    </a:cubicBezTo>
                    <a:cubicBezTo>
                      <a:pt x="710" y="2578"/>
                      <a:pt x="715" y="2571"/>
                      <a:pt x="717" y="2564"/>
                    </a:cubicBezTo>
                    <a:close/>
                    <a:moveTo>
                      <a:pt x="320" y="2649"/>
                    </a:moveTo>
                    <a:lnTo>
                      <a:pt x="320" y="2649"/>
                    </a:lnTo>
                    <a:cubicBezTo>
                      <a:pt x="319" y="2650"/>
                      <a:pt x="319" y="2651"/>
                      <a:pt x="318" y="2652"/>
                    </a:cubicBezTo>
                    <a:cubicBezTo>
                      <a:pt x="319" y="2651"/>
                      <a:pt x="320" y="2650"/>
                      <a:pt x="320" y="2649"/>
                    </a:cubicBezTo>
                    <a:close/>
                    <a:moveTo>
                      <a:pt x="328" y="2661"/>
                    </a:moveTo>
                    <a:cubicBezTo>
                      <a:pt x="326" y="2661"/>
                      <a:pt x="325" y="2661"/>
                      <a:pt x="325" y="2661"/>
                    </a:cubicBezTo>
                    <a:cubicBezTo>
                      <a:pt x="326" y="2661"/>
                      <a:pt x="327" y="2661"/>
                      <a:pt x="328" y="2661"/>
                    </a:cubicBezTo>
                    <a:close/>
                    <a:moveTo>
                      <a:pt x="1230" y="2985"/>
                    </a:moveTo>
                    <a:cubicBezTo>
                      <a:pt x="1230" y="2985"/>
                      <a:pt x="1231" y="2991"/>
                      <a:pt x="1234" y="2998"/>
                    </a:cubicBezTo>
                    <a:lnTo>
                      <a:pt x="1232" y="2998"/>
                    </a:lnTo>
                    <a:cubicBezTo>
                      <a:pt x="1231" y="2988"/>
                      <a:pt x="1230" y="2985"/>
                      <a:pt x="1230" y="2985"/>
                    </a:cubicBezTo>
                    <a:close/>
                    <a:moveTo>
                      <a:pt x="1241" y="3011"/>
                    </a:moveTo>
                    <a:lnTo>
                      <a:pt x="1241" y="3011"/>
                    </a:lnTo>
                    <a:cubicBezTo>
                      <a:pt x="1244" y="3016"/>
                      <a:pt x="1248" y="3019"/>
                      <a:pt x="1252" y="3019"/>
                    </a:cubicBezTo>
                    <a:cubicBezTo>
                      <a:pt x="1255" y="3019"/>
                      <a:pt x="1257" y="3018"/>
                      <a:pt x="1259" y="3016"/>
                    </a:cubicBezTo>
                    <a:lnTo>
                      <a:pt x="1259" y="3016"/>
                    </a:lnTo>
                    <a:cubicBezTo>
                      <a:pt x="1257" y="3023"/>
                      <a:pt x="1255" y="3025"/>
                      <a:pt x="1248" y="3028"/>
                    </a:cubicBezTo>
                    <a:cubicBezTo>
                      <a:pt x="1246" y="3028"/>
                      <a:pt x="1245" y="3028"/>
                      <a:pt x="1244" y="3028"/>
                    </a:cubicBezTo>
                    <a:cubicBezTo>
                      <a:pt x="1236" y="3028"/>
                      <a:pt x="1237" y="3022"/>
                      <a:pt x="1241" y="3011"/>
                    </a:cubicBezTo>
                    <a:close/>
                    <a:moveTo>
                      <a:pt x="1677" y="0"/>
                    </a:moveTo>
                    <a:lnTo>
                      <a:pt x="1677" y="0"/>
                    </a:lnTo>
                    <a:cubicBezTo>
                      <a:pt x="1730" y="51"/>
                      <a:pt x="1554" y="7"/>
                      <a:pt x="1630" y="79"/>
                    </a:cubicBezTo>
                    <a:cubicBezTo>
                      <a:pt x="1612" y="79"/>
                      <a:pt x="1610" y="63"/>
                      <a:pt x="1591" y="58"/>
                    </a:cubicBezTo>
                    <a:lnTo>
                      <a:pt x="1591" y="58"/>
                    </a:lnTo>
                    <a:cubicBezTo>
                      <a:pt x="1619" y="81"/>
                      <a:pt x="1621" y="93"/>
                      <a:pt x="1596" y="102"/>
                    </a:cubicBezTo>
                    <a:lnTo>
                      <a:pt x="1589" y="97"/>
                    </a:lnTo>
                    <a:cubicBezTo>
                      <a:pt x="1570" y="148"/>
                      <a:pt x="1528" y="153"/>
                      <a:pt x="1475" y="190"/>
                    </a:cubicBezTo>
                    <a:lnTo>
                      <a:pt x="1512" y="206"/>
                    </a:lnTo>
                    <a:cubicBezTo>
                      <a:pt x="1506" y="211"/>
                      <a:pt x="1501" y="212"/>
                      <a:pt x="1495" y="212"/>
                    </a:cubicBezTo>
                    <a:cubicBezTo>
                      <a:pt x="1489" y="212"/>
                      <a:pt x="1483" y="211"/>
                      <a:pt x="1477" y="211"/>
                    </a:cubicBezTo>
                    <a:cubicBezTo>
                      <a:pt x="1488" y="222"/>
                      <a:pt x="1495" y="226"/>
                      <a:pt x="1499" y="226"/>
                    </a:cubicBezTo>
                    <a:cubicBezTo>
                      <a:pt x="1508" y="226"/>
                      <a:pt x="1511" y="212"/>
                      <a:pt x="1522" y="212"/>
                    </a:cubicBezTo>
                    <a:cubicBezTo>
                      <a:pt x="1528" y="212"/>
                      <a:pt x="1536" y="216"/>
                      <a:pt x="1549" y="227"/>
                    </a:cubicBezTo>
                    <a:cubicBezTo>
                      <a:pt x="1540" y="224"/>
                      <a:pt x="1533" y="223"/>
                      <a:pt x="1526" y="223"/>
                    </a:cubicBezTo>
                    <a:cubicBezTo>
                      <a:pt x="1484" y="223"/>
                      <a:pt x="1483" y="272"/>
                      <a:pt x="1445" y="272"/>
                    </a:cubicBezTo>
                    <a:cubicBezTo>
                      <a:pt x="1436" y="272"/>
                      <a:pt x="1425" y="269"/>
                      <a:pt x="1410" y="262"/>
                    </a:cubicBezTo>
                    <a:lnTo>
                      <a:pt x="1410" y="262"/>
                    </a:lnTo>
                    <a:cubicBezTo>
                      <a:pt x="1399" y="278"/>
                      <a:pt x="1452" y="283"/>
                      <a:pt x="1440" y="299"/>
                    </a:cubicBezTo>
                    <a:lnTo>
                      <a:pt x="1417" y="290"/>
                    </a:lnTo>
                    <a:lnTo>
                      <a:pt x="1440" y="311"/>
                    </a:lnTo>
                    <a:cubicBezTo>
                      <a:pt x="1437" y="312"/>
                      <a:pt x="1434" y="313"/>
                      <a:pt x="1430" y="313"/>
                    </a:cubicBezTo>
                    <a:cubicBezTo>
                      <a:pt x="1415" y="313"/>
                      <a:pt x="1395" y="304"/>
                      <a:pt x="1382" y="294"/>
                    </a:cubicBezTo>
                    <a:cubicBezTo>
                      <a:pt x="1385" y="294"/>
                      <a:pt x="1382" y="283"/>
                      <a:pt x="1382" y="281"/>
                    </a:cubicBezTo>
                    <a:cubicBezTo>
                      <a:pt x="1381" y="280"/>
                      <a:pt x="1379" y="280"/>
                      <a:pt x="1378" y="280"/>
                    </a:cubicBezTo>
                    <a:cubicBezTo>
                      <a:pt x="1352" y="280"/>
                      <a:pt x="1359" y="314"/>
                      <a:pt x="1352" y="319"/>
                    </a:cubicBezTo>
                    <a:lnTo>
                      <a:pt x="1352" y="319"/>
                    </a:lnTo>
                    <a:lnTo>
                      <a:pt x="1373" y="315"/>
                    </a:lnTo>
                    <a:lnTo>
                      <a:pt x="1373" y="315"/>
                    </a:lnTo>
                    <a:cubicBezTo>
                      <a:pt x="1357" y="369"/>
                      <a:pt x="1290" y="396"/>
                      <a:pt x="1290" y="466"/>
                    </a:cubicBezTo>
                    <a:lnTo>
                      <a:pt x="1306" y="475"/>
                    </a:lnTo>
                    <a:cubicBezTo>
                      <a:pt x="1301" y="526"/>
                      <a:pt x="1266" y="485"/>
                      <a:pt x="1246" y="524"/>
                    </a:cubicBezTo>
                    <a:lnTo>
                      <a:pt x="1243" y="519"/>
                    </a:lnTo>
                    <a:lnTo>
                      <a:pt x="1243" y="519"/>
                    </a:lnTo>
                    <a:cubicBezTo>
                      <a:pt x="1250" y="538"/>
                      <a:pt x="1248" y="554"/>
                      <a:pt x="1236" y="559"/>
                    </a:cubicBezTo>
                    <a:cubicBezTo>
                      <a:pt x="1232" y="538"/>
                      <a:pt x="1192" y="543"/>
                      <a:pt x="1188" y="517"/>
                    </a:cubicBezTo>
                    <a:lnTo>
                      <a:pt x="1188" y="517"/>
                    </a:lnTo>
                    <a:cubicBezTo>
                      <a:pt x="1178" y="570"/>
                      <a:pt x="1190" y="549"/>
                      <a:pt x="1213" y="619"/>
                    </a:cubicBezTo>
                    <a:lnTo>
                      <a:pt x="1188" y="600"/>
                    </a:lnTo>
                    <a:lnTo>
                      <a:pt x="1188" y="600"/>
                    </a:lnTo>
                    <a:cubicBezTo>
                      <a:pt x="1197" y="628"/>
                      <a:pt x="1206" y="640"/>
                      <a:pt x="1192" y="658"/>
                    </a:cubicBezTo>
                    <a:cubicBezTo>
                      <a:pt x="1190" y="628"/>
                      <a:pt x="1150" y="633"/>
                      <a:pt x="1146" y="594"/>
                    </a:cubicBezTo>
                    <a:cubicBezTo>
                      <a:pt x="1139" y="591"/>
                      <a:pt x="1132" y="590"/>
                      <a:pt x="1127" y="590"/>
                    </a:cubicBezTo>
                    <a:cubicBezTo>
                      <a:pt x="1090" y="590"/>
                      <a:pt x="1106" y="641"/>
                      <a:pt x="1087" y="641"/>
                    </a:cubicBezTo>
                    <a:cubicBezTo>
                      <a:pt x="1080" y="641"/>
                      <a:pt x="1070" y="636"/>
                      <a:pt x="1053" y="621"/>
                    </a:cubicBezTo>
                    <a:lnTo>
                      <a:pt x="1053" y="621"/>
                    </a:lnTo>
                    <a:cubicBezTo>
                      <a:pt x="1066" y="653"/>
                      <a:pt x="1079" y="662"/>
                      <a:pt x="1090" y="662"/>
                    </a:cubicBezTo>
                    <a:cubicBezTo>
                      <a:pt x="1101" y="662"/>
                      <a:pt x="1110" y="652"/>
                      <a:pt x="1114" y="652"/>
                    </a:cubicBezTo>
                    <a:cubicBezTo>
                      <a:pt x="1115" y="652"/>
                      <a:pt x="1116" y="653"/>
                      <a:pt x="1116" y="656"/>
                    </a:cubicBezTo>
                    <a:cubicBezTo>
                      <a:pt x="1141" y="672"/>
                      <a:pt x="1139" y="716"/>
                      <a:pt x="1120" y="719"/>
                    </a:cubicBezTo>
                    <a:cubicBezTo>
                      <a:pt x="1120" y="719"/>
                      <a:pt x="1119" y="719"/>
                      <a:pt x="1118" y="719"/>
                    </a:cubicBezTo>
                    <a:cubicBezTo>
                      <a:pt x="1102" y="719"/>
                      <a:pt x="1047" y="664"/>
                      <a:pt x="1016" y="664"/>
                    </a:cubicBezTo>
                    <a:cubicBezTo>
                      <a:pt x="1012" y="664"/>
                      <a:pt x="1008" y="665"/>
                      <a:pt x="1005" y="667"/>
                    </a:cubicBezTo>
                    <a:lnTo>
                      <a:pt x="1005" y="667"/>
                    </a:lnTo>
                    <a:cubicBezTo>
                      <a:pt x="1006" y="665"/>
                      <a:pt x="1005" y="661"/>
                      <a:pt x="1007" y="661"/>
                    </a:cubicBezTo>
                    <a:cubicBezTo>
                      <a:pt x="1004" y="659"/>
                      <a:pt x="1002" y="659"/>
                      <a:pt x="1000" y="659"/>
                    </a:cubicBezTo>
                    <a:cubicBezTo>
                      <a:pt x="989" y="659"/>
                      <a:pt x="993" y="682"/>
                      <a:pt x="979" y="682"/>
                    </a:cubicBezTo>
                    <a:cubicBezTo>
                      <a:pt x="976" y="682"/>
                      <a:pt x="971" y="681"/>
                      <a:pt x="965" y="677"/>
                    </a:cubicBezTo>
                    <a:lnTo>
                      <a:pt x="965" y="677"/>
                    </a:lnTo>
                    <a:cubicBezTo>
                      <a:pt x="984" y="726"/>
                      <a:pt x="944" y="686"/>
                      <a:pt x="977" y="742"/>
                    </a:cubicBezTo>
                    <a:lnTo>
                      <a:pt x="1000" y="714"/>
                    </a:lnTo>
                    <a:lnTo>
                      <a:pt x="1000" y="714"/>
                    </a:lnTo>
                    <a:cubicBezTo>
                      <a:pt x="993" y="735"/>
                      <a:pt x="1012" y="797"/>
                      <a:pt x="977" y="797"/>
                    </a:cubicBezTo>
                    <a:cubicBezTo>
                      <a:pt x="973" y="797"/>
                      <a:pt x="969" y="796"/>
                      <a:pt x="965" y="795"/>
                    </a:cubicBezTo>
                    <a:cubicBezTo>
                      <a:pt x="963" y="781"/>
                      <a:pt x="960" y="767"/>
                      <a:pt x="963" y="753"/>
                    </a:cubicBezTo>
                    <a:cubicBezTo>
                      <a:pt x="960" y="752"/>
                      <a:pt x="957" y="751"/>
                      <a:pt x="956" y="751"/>
                    </a:cubicBezTo>
                    <a:cubicBezTo>
                      <a:pt x="948" y="751"/>
                      <a:pt x="949" y="765"/>
                      <a:pt x="940" y="765"/>
                    </a:cubicBezTo>
                    <a:cubicBezTo>
                      <a:pt x="938" y="765"/>
                      <a:pt x="935" y="764"/>
                      <a:pt x="933" y="763"/>
                    </a:cubicBezTo>
                    <a:cubicBezTo>
                      <a:pt x="905" y="705"/>
                      <a:pt x="965" y="728"/>
                      <a:pt x="956" y="677"/>
                    </a:cubicBezTo>
                    <a:cubicBezTo>
                      <a:pt x="953" y="675"/>
                      <a:pt x="951" y="674"/>
                      <a:pt x="949" y="674"/>
                    </a:cubicBezTo>
                    <a:cubicBezTo>
                      <a:pt x="940" y="674"/>
                      <a:pt x="940" y="697"/>
                      <a:pt x="935" y="697"/>
                    </a:cubicBezTo>
                    <a:cubicBezTo>
                      <a:pt x="932" y="697"/>
                      <a:pt x="927" y="691"/>
                      <a:pt x="919" y="672"/>
                    </a:cubicBezTo>
                    <a:lnTo>
                      <a:pt x="919" y="672"/>
                    </a:lnTo>
                    <a:cubicBezTo>
                      <a:pt x="935" y="712"/>
                      <a:pt x="926" y="714"/>
                      <a:pt x="914" y="716"/>
                    </a:cubicBezTo>
                    <a:cubicBezTo>
                      <a:pt x="900" y="716"/>
                      <a:pt x="882" y="719"/>
                      <a:pt x="886" y="753"/>
                    </a:cubicBezTo>
                    <a:lnTo>
                      <a:pt x="868" y="721"/>
                    </a:lnTo>
                    <a:cubicBezTo>
                      <a:pt x="868" y="728"/>
                      <a:pt x="868" y="751"/>
                      <a:pt x="861" y="753"/>
                    </a:cubicBezTo>
                    <a:lnTo>
                      <a:pt x="847" y="702"/>
                    </a:lnTo>
                    <a:cubicBezTo>
                      <a:pt x="847" y="720"/>
                      <a:pt x="838" y="724"/>
                      <a:pt x="827" y="724"/>
                    </a:cubicBezTo>
                    <a:cubicBezTo>
                      <a:pt x="817" y="724"/>
                      <a:pt x="803" y="720"/>
                      <a:pt x="792" y="720"/>
                    </a:cubicBezTo>
                    <a:cubicBezTo>
                      <a:pt x="784" y="720"/>
                      <a:pt x="777" y="723"/>
                      <a:pt x="775" y="733"/>
                    </a:cubicBezTo>
                    <a:cubicBezTo>
                      <a:pt x="783" y="727"/>
                      <a:pt x="790" y="724"/>
                      <a:pt x="795" y="724"/>
                    </a:cubicBezTo>
                    <a:cubicBezTo>
                      <a:pt x="816" y="724"/>
                      <a:pt x="819" y="765"/>
                      <a:pt x="847" y="774"/>
                    </a:cubicBezTo>
                    <a:cubicBezTo>
                      <a:pt x="842" y="791"/>
                      <a:pt x="835" y="797"/>
                      <a:pt x="826" y="797"/>
                    </a:cubicBezTo>
                    <a:cubicBezTo>
                      <a:pt x="803" y="797"/>
                      <a:pt x="768" y="754"/>
                      <a:pt x="735" y="754"/>
                    </a:cubicBezTo>
                    <a:cubicBezTo>
                      <a:pt x="726" y="754"/>
                      <a:pt x="718" y="757"/>
                      <a:pt x="709" y="765"/>
                    </a:cubicBezTo>
                    <a:lnTo>
                      <a:pt x="709" y="765"/>
                    </a:lnTo>
                    <a:cubicBezTo>
                      <a:pt x="711" y="764"/>
                      <a:pt x="715" y="763"/>
                      <a:pt x="718" y="763"/>
                    </a:cubicBezTo>
                    <a:cubicBezTo>
                      <a:pt x="731" y="763"/>
                      <a:pt x="751" y="772"/>
                      <a:pt x="749" y="788"/>
                    </a:cubicBezTo>
                    <a:cubicBezTo>
                      <a:pt x="731" y="788"/>
                      <a:pt x="710" y="786"/>
                      <a:pt x="691" y="777"/>
                    </a:cubicBezTo>
                    <a:lnTo>
                      <a:pt x="691" y="777"/>
                    </a:lnTo>
                    <a:cubicBezTo>
                      <a:pt x="659" y="811"/>
                      <a:pt x="724" y="804"/>
                      <a:pt x="724" y="835"/>
                    </a:cubicBezTo>
                    <a:cubicBezTo>
                      <a:pt x="716" y="829"/>
                      <a:pt x="710" y="827"/>
                      <a:pt x="707" y="827"/>
                    </a:cubicBezTo>
                    <a:cubicBezTo>
                      <a:pt x="692" y="827"/>
                      <a:pt x="716" y="869"/>
                      <a:pt x="712" y="886"/>
                    </a:cubicBezTo>
                    <a:lnTo>
                      <a:pt x="685" y="858"/>
                    </a:lnTo>
                    <a:lnTo>
                      <a:pt x="685" y="858"/>
                    </a:lnTo>
                    <a:cubicBezTo>
                      <a:pt x="627" y="869"/>
                      <a:pt x="729" y="927"/>
                      <a:pt x="673" y="932"/>
                    </a:cubicBezTo>
                    <a:lnTo>
                      <a:pt x="652" y="879"/>
                    </a:lnTo>
                    <a:lnTo>
                      <a:pt x="643" y="904"/>
                    </a:lnTo>
                    <a:lnTo>
                      <a:pt x="615" y="869"/>
                    </a:lnTo>
                    <a:lnTo>
                      <a:pt x="615" y="869"/>
                    </a:lnTo>
                    <a:cubicBezTo>
                      <a:pt x="617" y="911"/>
                      <a:pt x="603" y="911"/>
                      <a:pt x="576" y="920"/>
                    </a:cubicBezTo>
                    <a:cubicBezTo>
                      <a:pt x="599" y="934"/>
                      <a:pt x="624" y="971"/>
                      <a:pt x="608" y="988"/>
                    </a:cubicBezTo>
                    <a:cubicBezTo>
                      <a:pt x="588" y="984"/>
                      <a:pt x="585" y="971"/>
                      <a:pt x="579" y="971"/>
                    </a:cubicBezTo>
                    <a:cubicBezTo>
                      <a:pt x="577" y="971"/>
                      <a:pt x="573" y="974"/>
                      <a:pt x="566" y="983"/>
                    </a:cubicBezTo>
                    <a:cubicBezTo>
                      <a:pt x="557" y="964"/>
                      <a:pt x="545" y="944"/>
                      <a:pt x="559" y="944"/>
                    </a:cubicBezTo>
                    <a:cubicBezTo>
                      <a:pt x="563" y="944"/>
                      <a:pt x="568" y="945"/>
                      <a:pt x="576" y="948"/>
                    </a:cubicBezTo>
                    <a:cubicBezTo>
                      <a:pt x="566" y="939"/>
                      <a:pt x="562" y="927"/>
                      <a:pt x="555" y="916"/>
                    </a:cubicBezTo>
                    <a:cubicBezTo>
                      <a:pt x="552" y="915"/>
                      <a:pt x="549" y="915"/>
                      <a:pt x="547" y="915"/>
                    </a:cubicBezTo>
                    <a:cubicBezTo>
                      <a:pt x="521" y="915"/>
                      <a:pt x="517" y="944"/>
                      <a:pt x="508" y="951"/>
                    </a:cubicBezTo>
                    <a:cubicBezTo>
                      <a:pt x="512" y="949"/>
                      <a:pt x="516" y="947"/>
                      <a:pt x="520" y="947"/>
                    </a:cubicBezTo>
                    <a:cubicBezTo>
                      <a:pt x="522" y="947"/>
                      <a:pt x="523" y="948"/>
                      <a:pt x="525" y="948"/>
                    </a:cubicBezTo>
                    <a:cubicBezTo>
                      <a:pt x="525" y="948"/>
                      <a:pt x="527" y="967"/>
                      <a:pt x="529" y="983"/>
                    </a:cubicBezTo>
                    <a:lnTo>
                      <a:pt x="532" y="1018"/>
                    </a:lnTo>
                    <a:cubicBezTo>
                      <a:pt x="520" y="1013"/>
                      <a:pt x="508" y="1004"/>
                      <a:pt x="506" y="990"/>
                    </a:cubicBezTo>
                    <a:lnTo>
                      <a:pt x="506" y="990"/>
                    </a:lnTo>
                    <a:cubicBezTo>
                      <a:pt x="504" y="999"/>
                      <a:pt x="513" y="1015"/>
                      <a:pt x="506" y="1027"/>
                    </a:cubicBezTo>
                    <a:cubicBezTo>
                      <a:pt x="485" y="1004"/>
                      <a:pt x="458" y="984"/>
                      <a:pt x="460" y="961"/>
                    </a:cubicBezTo>
                    <a:lnTo>
                      <a:pt x="460" y="961"/>
                    </a:lnTo>
                    <a:lnTo>
                      <a:pt x="455" y="1018"/>
                    </a:lnTo>
                    <a:cubicBezTo>
                      <a:pt x="443" y="1011"/>
                      <a:pt x="411" y="1011"/>
                      <a:pt x="404" y="999"/>
                    </a:cubicBezTo>
                    <a:lnTo>
                      <a:pt x="404" y="999"/>
                    </a:lnTo>
                    <a:cubicBezTo>
                      <a:pt x="372" y="1006"/>
                      <a:pt x="413" y="1085"/>
                      <a:pt x="372" y="1094"/>
                    </a:cubicBezTo>
                    <a:cubicBezTo>
                      <a:pt x="376" y="1099"/>
                      <a:pt x="379" y="1106"/>
                      <a:pt x="379" y="1113"/>
                    </a:cubicBezTo>
                    <a:cubicBezTo>
                      <a:pt x="353" y="1134"/>
                      <a:pt x="302" y="1131"/>
                      <a:pt x="316" y="1189"/>
                    </a:cubicBezTo>
                    <a:lnTo>
                      <a:pt x="253" y="1178"/>
                    </a:lnTo>
                    <a:lnTo>
                      <a:pt x="253" y="1178"/>
                    </a:lnTo>
                    <a:cubicBezTo>
                      <a:pt x="246" y="1208"/>
                      <a:pt x="332" y="1192"/>
                      <a:pt x="323" y="1243"/>
                    </a:cubicBezTo>
                    <a:cubicBezTo>
                      <a:pt x="322" y="1253"/>
                      <a:pt x="318" y="1256"/>
                      <a:pt x="313" y="1256"/>
                    </a:cubicBezTo>
                    <a:cubicBezTo>
                      <a:pt x="298" y="1256"/>
                      <a:pt x="270" y="1231"/>
                      <a:pt x="255" y="1231"/>
                    </a:cubicBezTo>
                    <a:cubicBezTo>
                      <a:pt x="254" y="1231"/>
                      <a:pt x="254" y="1231"/>
                      <a:pt x="253" y="1231"/>
                    </a:cubicBezTo>
                    <a:cubicBezTo>
                      <a:pt x="270" y="1261"/>
                      <a:pt x="307" y="1312"/>
                      <a:pt x="249" y="1319"/>
                    </a:cubicBezTo>
                    <a:cubicBezTo>
                      <a:pt x="244" y="1305"/>
                      <a:pt x="256" y="1301"/>
                      <a:pt x="258" y="1289"/>
                    </a:cubicBezTo>
                    <a:lnTo>
                      <a:pt x="258" y="1289"/>
                    </a:lnTo>
                    <a:lnTo>
                      <a:pt x="216" y="1296"/>
                    </a:lnTo>
                    <a:cubicBezTo>
                      <a:pt x="184" y="1245"/>
                      <a:pt x="212" y="1233"/>
                      <a:pt x="158" y="1233"/>
                    </a:cubicBezTo>
                    <a:cubicBezTo>
                      <a:pt x="256" y="1289"/>
                      <a:pt x="119" y="1324"/>
                      <a:pt x="221" y="1375"/>
                    </a:cubicBezTo>
                    <a:lnTo>
                      <a:pt x="193" y="1379"/>
                    </a:lnTo>
                    <a:cubicBezTo>
                      <a:pt x="195" y="1377"/>
                      <a:pt x="188" y="1372"/>
                      <a:pt x="193" y="1368"/>
                    </a:cubicBezTo>
                    <a:lnTo>
                      <a:pt x="193" y="1368"/>
                    </a:lnTo>
                    <a:cubicBezTo>
                      <a:pt x="128" y="1375"/>
                      <a:pt x="256" y="1423"/>
                      <a:pt x="226" y="1449"/>
                    </a:cubicBezTo>
                    <a:cubicBezTo>
                      <a:pt x="219" y="1454"/>
                      <a:pt x="210" y="1456"/>
                      <a:pt x="203" y="1456"/>
                    </a:cubicBezTo>
                    <a:cubicBezTo>
                      <a:pt x="195" y="1456"/>
                      <a:pt x="188" y="1454"/>
                      <a:pt x="184" y="1447"/>
                    </a:cubicBezTo>
                    <a:lnTo>
                      <a:pt x="184" y="1447"/>
                    </a:lnTo>
                    <a:lnTo>
                      <a:pt x="198" y="1486"/>
                    </a:lnTo>
                    <a:cubicBezTo>
                      <a:pt x="197" y="1488"/>
                      <a:pt x="195" y="1488"/>
                      <a:pt x="192" y="1488"/>
                    </a:cubicBezTo>
                    <a:cubicBezTo>
                      <a:pt x="187" y="1488"/>
                      <a:pt x="182" y="1485"/>
                      <a:pt x="180" y="1482"/>
                    </a:cubicBezTo>
                    <a:lnTo>
                      <a:pt x="180" y="1482"/>
                    </a:lnTo>
                    <a:lnTo>
                      <a:pt x="170" y="1523"/>
                    </a:lnTo>
                    <a:lnTo>
                      <a:pt x="168" y="1521"/>
                    </a:lnTo>
                    <a:lnTo>
                      <a:pt x="168" y="1521"/>
                    </a:lnTo>
                    <a:cubicBezTo>
                      <a:pt x="181" y="1535"/>
                      <a:pt x="202" y="1558"/>
                      <a:pt x="212" y="1569"/>
                    </a:cubicBezTo>
                    <a:cubicBezTo>
                      <a:pt x="208" y="1571"/>
                      <a:pt x="205" y="1571"/>
                      <a:pt x="203" y="1571"/>
                    </a:cubicBezTo>
                    <a:cubicBezTo>
                      <a:pt x="193" y="1571"/>
                      <a:pt x="198" y="1560"/>
                      <a:pt x="186" y="1558"/>
                    </a:cubicBezTo>
                    <a:lnTo>
                      <a:pt x="186" y="1558"/>
                    </a:lnTo>
                    <a:cubicBezTo>
                      <a:pt x="191" y="1569"/>
                      <a:pt x="198" y="1581"/>
                      <a:pt x="205" y="1590"/>
                    </a:cubicBezTo>
                    <a:cubicBezTo>
                      <a:pt x="175" y="1590"/>
                      <a:pt x="151" y="1567"/>
                      <a:pt x="163" y="1546"/>
                    </a:cubicBezTo>
                    <a:cubicBezTo>
                      <a:pt x="156" y="1546"/>
                      <a:pt x="149" y="1546"/>
                      <a:pt x="144" y="1546"/>
                    </a:cubicBezTo>
                    <a:cubicBezTo>
                      <a:pt x="66" y="1546"/>
                      <a:pt x="157" y="1573"/>
                      <a:pt x="120" y="1601"/>
                    </a:cubicBezTo>
                    <a:lnTo>
                      <a:pt x="120" y="1601"/>
                    </a:lnTo>
                    <a:cubicBezTo>
                      <a:pt x="122" y="1600"/>
                      <a:pt x="125" y="1600"/>
                      <a:pt x="128" y="1600"/>
                    </a:cubicBezTo>
                    <a:cubicBezTo>
                      <a:pt x="170" y="1618"/>
                      <a:pt x="147" y="1618"/>
                      <a:pt x="130" y="1627"/>
                    </a:cubicBezTo>
                    <a:cubicBezTo>
                      <a:pt x="119" y="1632"/>
                      <a:pt x="112" y="1641"/>
                      <a:pt x="130" y="1660"/>
                    </a:cubicBezTo>
                    <a:cubicBezTo>
                      <a:pt x="124" y="1659"/>
                      <a:pt x="119" y="1658"/>
                      <a:pt x="115" y="1658"/>
                    </a:cubicBezTo>
                    <a:cubicBezTo>
                      <a:pt x="92" y="1658"/>
                      <a:pt x="96" y="1672"/>
                      <a:pt x="96" y="1688"/>
                    </a:cubicBezTo>
                    <a:lnTo>
                      <a:pt x="42" y="1674"/>
                    </a:lnTo>
                    <a:lnTo>
                      <a:pt x="42" y="1674"/>
                    </a:lnTo>
                    <a:cubicBezTo>
                      <a:pt x="52" y="1697"/>
                      <a:pt x="79" y="1702"/>
                      <a:pt x="100" y="1718"/>
                    </a:cubicBezTo>
                    <a:cubicBezTo>
                      <a:pt x="93" y="1735"/>
                      <a:pt x="62" y="1736"/>
                      <a:pt x="32" y="1736"/>
                    </a:cubicBezTo>
                    <a:cubicBezTo>
                      <a:pt x="25" y="1736"/>
                      <a:pt x="19" y="1736"/>
                      <a:pt x="12" y="1736"/>
                    </a:cubicBezTo>
                    <a:cubicBezTo>
                      <a:pt x="8" y="1747"/>
                      <a:pt x="13" y="1750"/>
                      <a:pt x="23" y="1750"/>
                    </a:cubicBezTo>
                    <a:cubicBezTo>
                      <a:pt x="32" y="1750"/>
                      <a:pt x="47" y="1747"/>
                      <a:pt x="60" y="1747"/>
                    </a:cubicBezTo>
                    <a:cubicBezTo>
                      <a:pt x="74" y="1747"/>
                      <a:pt x="86" y="1751"/>
                      <a:pt x="86" y="1767"/>
                    </a:cubicBezTo>
                    <a:cubicBezTo>
                      <a:pt x="61" y="1792"/>
                      <a:pt x="79" y="1818"/>
                      <a:pt x="107" y="1857"/>
                    </a:cubicBezTo>
                    <a:cubicBezTo>
                      <a:pt x="102" y="1862"/>
                      <a:pt x="96" y="1864"/>
                      <a:pt x="92" y="1864"/>
                    </a:cubicBezTo>
                    <a:cubicBezTo>
                      <a:pt x="82" y="1864"/>
                      <a:pt x="74" y="1856"/>
                      <a:pt x="65" y="1856"/>
                    </a:cubicBezTo>
                    <a:cubicBezTo>
                      <a:pt x="63" y="1856"/>
                      <a:pt x="61" y="1856"/>
                      <a:pt x="59" y="1857"/>
                    </a:cubicBezTo>
                    <a:lnTo>
                      <a:pt x="100" y="1878"/>
                    </a:lnTo>
                    <a:cubicBezTo>
                      <a:pt x="100" y="1880"/>
                      <a:pt x="98" y="1880"/>
                      <a:pt x="94" y="1880"/>
                    </a:cubicBezTo>
                    <a:cubicBezTo>
                      <a:pt x="90" y="1880"/>
                      <a:pt x="83" y="1879"/>
                      <a:pt x="79" y="1878"/>
                    </a:cubicBezTo>
                    <a:lnTo>
                      <a:pt x="79" y="1878"/>
                    </a:lnTo>
                    <a:cubicBezTo>
                      <a:pt x="96" y="1894"/>
                      <a:pt x="133" y="1882"/>
                      <a:pt x="147" y="1908"/>
                    </a:cubicBezTo>
                    <a:cubicBezTo>
                      <a:pt x="205" y="1913"/>
                      <a:pt x="59" y="1957"/>
                      <a:pt x="126" y="1984"/>
                    </a:cubicBezTo>
                    <a:cubicBezTo>
                      <a:pt x="122" y="1987"/>
                      <a:pt x="117" y="1988"/>
                      <a:pt x="112" y="1988"/>
                    </a:cubicBezTo>
                    <a:cubicBezTo>
                      <a:pt x="102" y="1988"/>
                      <a:pt x="91" y="1984"/>
                      <a:pt x="78" y="1984"/>
                    </a:cubicBezTo>
                    <a:cubicBezTo>
                      <a:pt x="76" y="1984"/>
                      <a:pt x="74" y="1984"/>
                      <a:pt x="73" y="1984"/>
                    </a:cubicBezTo>
                    <a:cubicBezTo>
                      <a:pt x="100" y="2015"/>
                      <a:pt x="133" y="2035"/>
                      <a:pt x="170" y="2049"/>
                    </a:cubicBezTo>
                    <a:lnTo>
                      <a:pt x="137" y="2079"/>
                    </a:lnTo>
                    <a:cubicBezTo>
                      <a:pt x="149" y="2072"/>
                      <a:pt x="163" y="2069"/>
                      <a:pt x="177" y="2069"/>
                    </a:cubicBezTo>
                    <a:cubicBezTo>
                      <a:pt x="207" y="2069"/>
                      <a:pt x="239" y="2082"/>
                      <a:pt x="267" y="2091"/>
                    </a:cubicBezTo>
                    <a:cubicBezTo>
                      <a:pt x="286" y="2084"/>
                      <a:pt x="302" y="2075"/>
                      <a:pt x="311" y="2070"/>
                    </a:cubicBezTo>
                    <a:lnTo>
                      <a:pt x="344" y="2100"/>
                    </a:lnTo>
                    <a:cubicBezTo>
                      <a:pt x="334" y="2103"/>
                      <a:pt x="324" y="2104"/>
                      <a:pt x="314" y="2104"/>
                    </a:cubicBezTo>
                    <a:cubicBezTo>
                      <a:pt x="307" y="2104"/>
                      <a:pt x="299" y="2104"/>
                      <a:pt x="293" y="2103"/>
                    </a:cubicBezTo>
                    <a:lnTo>
                      <a:pt x="293" y="2103"/>
                    </a:lnTo>
                    <a:cubicBezTo>
                      <a:pt x="297" y="2105"/>
                      <a:pt x="302" y="2105"/>
                      <a:pt x="307" y="2107"/>
                    </a:cubicBezTo>
                    <a:cubicBezTo>
                      <a:pt x="291" y="2115"/>
                      <a:pt x="274" y="2118"/>
                      <a:pt x="257" y="2118"/>
                    </a:cubicBezTo>
                    <a:cubicBezTo>
                      <a:pt x="246" y="2118"/>
                      <a:pt x="236" y="2117"/>
                      <a:pt x="226" y="2114"/>
                    </a:cubicBezTo>
                    <a:lnTo>
                      <a:pt x="258" y="2098"/>
                    </a:lnTo>
                    <a:cubicBezTo>
                      <a:pt x="236" y="2095"/>
                      <a:pt x="215" y="2093"/>
                      <a:pt x="194" y="2093"/>
                    </a:cubicBezTo>
                    <a:cubicBezTo>
                      <a:pt x="180" y="2093"/>
                      <a:pt x="167" y="2094"/>
                      <a:pt x="154" y="2096"/>
                    </a:cubicBezTo>
                    <a:cubicBezTo>
                      <a:pt x="161" y="2098"/>
                      <a:pt x="168" y="2100"/>
                      <a:pt x="172" y="2105"/>
                    </a:cubicBezTo>
                    <a:lnTo>
                      <a:pt x="149" y="2105"/>
                    </a:lnTo>
                    <a:cubicBezTo>
                      <a:pt x="142" y="2107"/>
                      <a:pt x="156" y="2110"/>
                      <a:pt x="170" y="2114"/>
                    </a:cubicBezTo>
                    <a:lnTo>
                      <a:pt x="112" y="2130"/>
                    </a:lnTo>
                    <a:lnTo>
                      <a:pt x="135" y="2130"/>
                    </a:lnTo>
                    <a:lnTo>
                      <a:pt x="107" y="2186"/>
                    </a:lnTo>
                    <a:cubicBezTo>
                      <a:pt x="175" y="2209"/>
                      <a:pt x="267" y="2219"/>
                      <a:pt x="307" y="2258"/>
                    </a:cubicBezTo>
                    <a:cubicBezTo>
                      <a:pt x="260" y="2258"/>
                      <a:pt x="235" y="2274"/>
                      <a:pt x="186" y="2288"/>
                    </a:cubicBezTo>
                    <a:cubicBezTo>
                      <a:pt x="235" y="2258"/>
                      <a:pt x="151" y="2253"/>
                      <a:pt x="154" y="2223"/>
                    </a:cubicBezTo>
                    <a:lnTo>
                      <a:pt x="154" y="2223"/>
                    </a:lnTo>
                    <a:cubicBezTo>
                      <a:pt x="151" y="2237"/>
                      <a:pt x="128" y="2239"/>
                      <a:pt x="119" y="2239"/>
                    </a:cubicBezTo>
                    <a:lnTo>
                      <a:pt x="149" y="2258"/>
                    </a:lnTo>
                    <a:lnTo>
                      <a:pt x="179" y="2277"/>
                    </a:lnTo>
                    <a:cubicBezTo>
                      <a:pt x="137" y="2286"/>
                      <a:pt x="151" y="2295"/>
                      <a:pt x="140" y="2311"/>
                    </a:cubicBezTo>
                    <a:cubicBezTo>
                      <a:pt x="157" y="2305"/>
                      <a:pt x="169" y="2302"/>
                      <a:pt x="179" y="2302"/>
                    </a:cubicBezTo>
                    <a:cubicBezTo>
                      <a:pt x="213" y="2302"/>
                      <a:pt x="212" y="2335"/>
                      <a:pt x="237" y="2344"/>
                    </a:cubicBezTo>
                    <a:cubicBezTo>
                      <a:pt x="225" y="2348"/>
                      <a:pt x="212" y="2351"/>
                      <a:pt x="202" y="2351"/>
                    </a:cubicBezTo>
                    <a:cubicBezTo>
                      <a:pt x="189" y="2351"/>
                      <a:pt x="180" y="2346"/>
                      <a:pt x="179" y="2332"/>
                    </a:cubicBezTo>
                    <a:lnTo>
                      <a:pt x="179" y="2332"/>
                    </a:lnTo>
                    <a:cubicBezTo>
                      <a:pt x="126" y="2379"/>
                      <a:pt x="283" y="2337"/>
                      <a:pt x="242" y="2376"/>
                    </a:cubicBezTo>
                    <a:cubicBezTo>
                      <a:pt x="240" y="2372"/>
                      <a:pt x="241" y="2369"/>
                      <a:pt x="234" y="2369"/>
                    </a:cubicBezTo>
                    <a:cubicBezTo>
                      <a:pt x="232" y="2369"/>
                      <a:pt x="230" y="2369"/>
                      <a:pt x="228" y="2369"/>
                    </a:cubicBezTo>
                    <a:cubicBezTo>
                      <a:pt x="256" y="2374"/>
                      <a:pt x="253" y="2413"/>
                      <a:pt x="226" y="2413"/>
                    </a:cubicBezTo>
                    <a:lnTo>
                      <a:pt x="221" y="2409"/>
                    </a:lnTo>
                    <a:lnTo>
                      <a:pt x="221" y="2409"/>
                    </a:lnTo>
                    <a:cubicBezTo>
                      <a:pt x="227" y="2444"/>
                      <a:pt x="261" y="2501"/>
                      <a:pt x="312" y="2501"/>
                    </a:cubicBezTo>
                    <a:cubicBezTo>
                      <a:pt x="321" y="2501"/>
                      <a:pt x="331" y="2499"/>
                      <a:pt x="341" y="2494"/>
                    </a:cubicBezTo>
                    <a:lnTo>
                      <a:pt x="341" y="2494"/>
                    </a:lnTo>
                    <a:cubicBezTo>
                      <a:pt x="332" y="2499"/>
                      <a:pt x="260" y="2527"/>
                      <a:pt x="246" y="2529"/>
                    </a:cubicBezTo>
                    <a:cubicBezTo>
                      <a:pt x="246" y="2529"/>
                      <a:pt x="309" y="2522"/>
                      <a:pt x="372" y="2511"/>
                    </a:cubicBezTo>
                    <a:cubicBezTo>
                      <a:pt x="434" y="2499"/>
                      <a:pt x="494" y="2485"/>
                      <a:pt x="494" y="2485"/>
                    </a:cubicBezTo>
                    <a:lnTo>
                      <a:pt x="494" y="2485"/>
                    </a:lnTo>
                    <a:cubicBezTo>
                      <a:pt x="441" y="2507"/>
                      <a:pt x="337" y="2584"/>
                      <a:pt x="283" y="2584"/>
                    </a:cubicBezTo>
                    <a:cubicBezTo>
                      <a:pt x="279" y="2584"/>
                      <a:pt x="275" y="2584"/>
                      <a:pt x="272" y="2583"/>
                    </a:cubicBezTo>
                    <a:lnTo>
                      <a:pt x="272" y="2583"/>
                    </a:lnTo>
                    <a:cubicBezTo>
                      <a:pt x="270" y="2594"/>
                      <a:pt x="267" y="2610"/>
                      <a:pt x="297" y="2617"/>
                    </a:cubicBezTo>
                    <a:cubicBezTo>
                      <a:pt x="302" y="2608"/>
                      <a:pt x="361" y="2566"/>
                      <a:pt x="375" y="2566"/>
                    </a:cubicBezTo>
                    <a:cubicBezTo>
                      <a:pt x="375" y="2566"/>
                      <a:pt x="376" y="2566"/>
                      <a:pt x="376" y="2566"/>
                    </a:cubicBezTo>
                    <a:cubicBezTo>
                      <a:pt x="331" y="2619"/>
                      <a:pt x="352" y="2600"/>
                      <a:pt x="320" y="2649"/>
                    </a:cubicBezTo>
                    <a:lnTo>
                      <a:pt x="320" y="2649"/>
                    </a:lnTo>
                    <a:cubicBezTo>
                      <a:pt x="332" y="2636"/>
                      <a:pt x="390" y="2610"/>
                      <a:pt x="411" y="2610"/>
                    </a:cubicBezTo>
                    <a:cubicBezTo>
                      <a:pt x="415" y="2610"/>
                      <a:pt x="417" y="2611"/>
                      <a:pt x="418" y="2613"/>
                    </a:cubicBezTo>
                    <a:cubicBezTo>
                      <a:pt x="405" y="2617"/>
                      <a:pt x="345" y="2656"/>
                      <a:pt x="328" y="2661"/>
                    </a:cubicBezTo>
                    <a:lnTo>
                      <a:pt x="328" y="2661"/>
                    </a:lnTo>
                    <a:cubicBezTo>
                      <a:pt x="335" y="2660"/>
                      <a:pt x="356" y="2656"/>
                      <a:pt x="376" y="2654"/>
                    </a:cubicBezTo>
                    <a:lnTo>
                      <a:pt x="420" y="2646"/>
                    </a:lnTo>
                    <a:lnTo>
                      <a:pt x="420" y="2646"/>
                    </a:lnTo>
                    <a:cubicBezTo>
                      <a:pt x="398" y="2653"/>
                      <a:pt x="356" y="2687"/>
                      <a:pt x="341" y="2705"/>
                    </a:cubicBezTo>
                    <a:cubicBezTo>
                      <a:pt x="343" y="2704"/>
                      <a:pt x="344" y="2703"/>
                      <a:pt x="345" y="2703"/>
                    </a:cubicBezTo>
                    <a:cubicBezTo>
                      <a:pt x="354" y="2703"/>
                      <a:pt x="360" y="2736"/>
                      <a:pt x="374" y="2738"/>
                    </a:cubicBezTo>
                    <a:lnTo>
                      <a:pt x="381" y="2712"/>
                    </a:lnTo>
                    <a:cubicBezTo>
                      <a:pt x="384" y="2722"/>
                      <a:pt x="393" y="2726"/>
                      <a:pt x="405" y="2726"/>
                    </a:cubicBezTo>
                    <a:cubicBezTo>
                      <a:pt x="436" y="2726"/>
                      <a:pt x="486" y="2701"/>
                      <a:pt x="516" y="2701"/>
                    </a:cubicBezTo>
                    <a:cubicBezTo>
                      <a:pt x="525" y="2701"/>
                      <a:pt x="532" y="2704"/>
                      <a:pt x="536" y="2710"/>
                    </a:cubicBezTo>
                    <a:cubicBezTo>
                      <a:pt x="520" y="2717"/>
                      <a:pt x="432" y="2768"/>
                      <a:pt x="439" y="2793"/>
                    </a:cubicBezTo>
                    <a:cubicBezTo>
                      <a:pt x="483" y="2773"/>
                      <a:pt x="650" y="2689"/>
                      <a:pt x="698" y="2689"/>
                    </a:cubicBezTo>
                    <a:lnTo>
                      <a:pt x="682" y="2712"/>
                    </a:lnTo>
                    <a:lnTo>
                      <a:pt x="724" y="2712"/>
                    </a:lnTo>
                    <a:cubicBezTo>
                      <a:pt x="634" y="2759"/>
                      <a:pt x="541" y="2793"/>
                      <a:pt x="441" y="2819"/>
                    </a:cubicBezTo>
                    <a:cubicBezTo>
                      <a:pt x="436" y="2845"/>
                      <a:pt x="420" y="2842"/>
                      <a:pt x="439" y="2858"/>
                    </a:cubicBezTo>
                    <a:cubicBezTo>
                      <a:pt x="432" y="2869"/>
                      <a:pt x="421" y="2874"/>
                      <a:pt x="410" y="2874"/>
                    </a:cubicBezTo>
                    <a:cubicBezTo>
                      <a:pt x="404" y="2874"/>
                      <a:pt x="398" y="2872"/>
                      <a:pt x="392" y="2868"/>
                    </a:cubicBezTo>
                    <a:lnTo>
                      <a:pt x="392" y="2868"/>
                    </a:lnTo>
                    <a:lnTo>
                      <a:pt x="420" y="2923"/>
                    </a:lnTo>
                    <a:cubicBezTo>
                      <a:pt x="441" y="2905"/>
                      <a:pt x="460" y="2904"/>
                      <a:pt x="477" y="2904"/>
                    </a:cubicBezTo>
                    <a:cubicBezTo>
                      <a:pt x="479" y="2904"/>
                      <a:pt x="480" y="2904"/>
                      <a:pt x="481" y="2904"/>
                    </a:cubicBezTo>
                    <a:cubicBezTo>
                      <a:pt x="497" y="2904"/>
                      <a:pt x="513" y="2904"/>
                      <a:pt x="529" y="2889"/>
                    </a:cubicBezTo>
                    <a:lnTo>
                      <a:pt x="485" y="2884"/>
                    </a:lnTo>
                    <a:lnTo>
                      <a:pt x="446" y="2877"/>
                    </a:lnTo>
                    <a:cubicBezTo>
                      <a:pt x="476" y="2852"/>
                      <a:pt x="540" y="2825"/>
                      <a:pt x="580" y="2825"/>
                    </a:cubicBezTo>
                    <a:cubicBezTo>
                      <a:pt x="595" y="2825"/>
                      <a:pt x="607" y="2829"/>
                      <a:pt x="613" y="2838"/>
                    </a:cubicBezTo>
                    <a:cubicBezTo>
                      <a:pt x="603" y="2861"/>
                      <a:pt x="534" y="2896"/>
                      <a:pt x="520" y="2912"/>
                    </a:cubicBezTo>
                    <a:cubicBezTo>
                      <a:pt x="525" y="2909"/>
                      <a:pt x="530" y="2908"/>
                      <a:pt x="536" y="2908"/>
                    </a:cubicBezTo>
                    <a:cubicBezTo>
                      <a:pt x="553" y="2908"/>
                      <a:pt x="571" y="2917"/>
                      <a:pt x="566" y="2926"/>
                    </a:cubicBezTo>
                    <a:lnTo>
                      <a:pt x="532" y="2933"/>
                    </a:lnTo>
                    <a:cubicBezTo>
                      <a:pt x="532" y="2941"/>
                      <a:pt x="538" y="2944"/>
                      <a:pt x="546" y="2944"/>
                    </a:cubicBezTo>
                    <a:cubicBezTo>
                      <a:pt x="557" y="2944"/>
                      <a:pt x="572" y="2939"/>
                      <a:pt x="583" y="2939"/>
                    </a:cubicBezTo>
                    <a:cubicBezTo>
                      <a:pt x="595" y="2939"/>
                      <a:pt x="603" y="2944"/>
                      <a:pt x="596" y="2965"/>
                    </a:cubicBezTo>
                    <a:cubicBezTo>
                      <a:pt x="600" y="2973"/>
                      <a:pt x="576" y="3017"/>
                      <a:pt x="584" y="3017"/>
                    </a:cubicBezTo>
                    <a:cubicBezTo>
                      <a:pt x="585" y="3017"/>
                      <a:pt x="588" y="3015"/>
                      <a:pt x="592" y="3011"/>
                    </a:cubicBezTo>
                    <a:cubicBezTo>
                      <a:pt x="624" y="2956"/>
                      <a:pt x="761" y="2819"/>
                      <a:pt x="800" y="2791"/>
                    </a:cubicBezTo>
                    <a:lnTo>
                      <a:pt x="800" y="2791"/>
                    </a:lnTo>
                    <a:cubicBezTo>
                      <a:pt x="796" y="2826"/>
                      <a:pt x="789" y="2858"/>
                      <a:pt x="777" y="2891"/>
                    </a:cubicBezTo>
                    <a:cubicBezTo>
                      <a:pt x="756" y="2937"/>
                      <a:pt x="680" y="2963"/>
                      <a:pt x="661" y="3002"/>
                    </a:cubicBezTo>
                    <a:cubicBezTo>
                      <a:pt x="673" y="2993"/>
                      <a:pt x="685" y="2986"/>
                      <a:pt x="698" y="2981"/>
                    </a:cubicBezTo>
                    <a:lnTo>
                      <a:pt x="698" y="2981"/>
                    </a:lnTo>
                    <a:cubicBezTo>
                      <a:pt x="698" y="2998"/>
                      <a:pt x="664" y="3011"/>
                      <a:pt x="685" y="3021"/>
                    </a:cubicBezTo>
                    <a:cubicBezTo>
                      <a:pt x="695" y="3011"/>
                      <a:pt x="702" y="3008"/>
                      <a:pt x="707" y="3008"/>
                    </a:cubicBezTo>
                    <a:cubicBezTo>
                      <a:pt x="716" y="3008"/>
                      <a:pt x="718" y="3017"/>
                      <a:pt x="720" y="3017"/>
                    </a:cubicBezTo>
                    <a:cubicBezTo>
                      <a:pt x="721" y="3017"/>
                      <a:pt x="722" y="3012"/>
                      <a:pt x="724" y="2993"/>
                    </a:cubicBezTo>
                    <a:cubicBezTo>
                      <a:pt x="752" y="2993"/>
                      <a:pt x="736" y="3014"/>
                      <a:pt x="756" y="3028"/>
                    </a:cubicBezTo>
                    <a:cubicBezTo>
                      <a:pt x="787" y="2988"/>
                      <a:pt x="828" y="2960"/>
                      <a:pt x="877" y="2944"/>
                    </a:cubicBezTo>
                    <a:lnTo>
                      <a:pt x="877" y="2944"/>
                    </a:lnTo>
                    <a:cubicBezTo>
                      <a:pt x="868" y="2956"/>
                      <a:pt x="861" y="2967"/>
                      <a:pt x="856" y="2979"/>
                    </a:cubicBezTo>
                    <a:cubicBezTo>
                      <a:pt x="884" y="3007"/>
                      <a:pt x="889" y="3037"/>
                      <a:pt x="921" y="3060"/>
                    </a:cubicBezTo>
                    <a:cubicBezTo>
                      <a:pt x="916" y="3072"/>
                      <a:pt x="923" y="3095"/>
                      <a:pt x="905" y="3111"/>
                    </a:cubicBezTo>
                    <a:cubicBezTo>
                      <a:pt x="913" y="3107"/>
                      <a:pt x="924" y="3096"/>
                      <a:pt x="935" y="3096"/>
                    </a:cubicBezTo>
                    <a:cubicBezTo>
                      <a:pt x="936" y="3096"/>
                      <a:pt x="938" y="3097"/>
                      <a:pt x="940" y="3097"/>
                    </a:cubicBezTo>
                    <a:cubicBezTo>
                      <a:pt x="936" y="3117"/>
                      <a:pt x="931" y="3120"/>
                      <a:pt x="926" y="3120"/>
                    </a:cubicBezTo>
                    <a:cubicBezTo>
                      <a:pt x="923" y="3120"/>
                      <a:pt x="920" y="3119"/>
                      <a:pt x="917" y="3119"/>
                    </a:cubicBezTo>
                    <a:cubicBezTo>
                      <a:pt x="910" y="3119"/>
                      <a:pt x="903" y="3123"/>
                      <a:pt x="895" y="3146"/>
                    </a:cubicBezTo>
                    <a:cubicBezTo>
                      <a:pt x="914" y="3120"/>
                      <a:pt x="944" y="3125"/>
                      <a:pt x="970" y="3118"/>
                    </a:cubicBezTo>
                    <a:cubicBezTo>
                      <a:pt x="983" y="3096"/>
                      <a:pt x="976" y="3089"/>
                      <a:pt x="962" y="3089"/>
                    </a:cubicBezTo>
                    <a:cubicBezTo>
                      <a:pt x="950" y="3089"/>
                      <a:pt x="931" y="3095"/>
                      <a:pt x="919" y="3100"/>
                    </a:cubicBezTo>
                    <a:cubicBezTo>
                      <a:pt x="953" y="3044"/>
                      <a:pt x="1011" y="3004"/>
                      <a:pt x="1076" y="2995"/>
                    </a:cubicBezTo>
                    <a:lnTo>
                      <a:pt x="1076" y="2995"/>
                    </a:lnTo>
                    <a:cubicBezTo>
                      <a:pt x="1111" y="2997"/>
                      <a:pt x="1068" y="3033"/>
                      <a:pt x="1071" y="3033"/>
                    </a:cubicBezTo>
                    <a:cubicBezTo>
                      <a:pt x="1071" y="3033"/>
                      <a:pt x="1071" y="3033"/>
                      <a:pt x="1072" y="3032"/>
                    </a:cubicBezTo>
                    <a:cubicBezTo>
                      <a:pt x="1079" y="3040"/>
                      <a:pt x="1088" y="3043"/>
                      <a:pt x="1097" y="3043"/>
                    </a:cubicBezTo>
                    <a:cubicBezTo>
                      <a:pt x="1126" y="3043"/>
                      <a:pt x="1160" y="3013"/>
                      <a:pt x="1182" y="3013"/>
                    </a:cubicBezTo>
                    <a:cubicBezTo>
                      <a:pt x="1191" y="3013"/>
                      <a:pt x="1199" y="3019"/>
                      <a:pt x="1201" y="3037"/>
                    </a:cubicBezTo>
                    <a:cubicBezTo>
                      <a:pt x="1190" y="3083"/>
                      <a:pt x="1146" y="3104"/>
                      <a:pt x="1130" y="3130"/>
                    </a:cubicBezTo>
                    <a:cubicBezTo>
                      <a:pt x="1099" y="3130"/>
                      <a:pt x="1116" y="3086"/>
                      <a:pt x="1099" y="3079"/>
                    </a:cubicBezTo>
                    <a:lnTo>
                      <a:pt x="1099" y="3079"/>
                    </a:lnTo>
                    <a:lnTo>
                      <a:pt x="1106" y="3106"/>
                    </a:lnTo>
                    <a:cubicBezTo>
                      <a:pt x="1100" y="3109"/>
                      <a:pt x="1093" y="3111"/>
                      <a:pt x="1087" y="3111"/>
                    </a:cubicBezTo>
                    <a:cubicBezTo>
                      <a:pt x="1077" y="3111"/>
                      <a:pt x="1069" y="3107"/>
                      <a:pt x="1069" y="3097"/>
                    </a:cubicBezTo>
                    <a:lnTo>
                      <a:pt x="1069" y="3097"/>
                    </a:lnTo>
                    <a:cubicBezTo>
                      <a:pt x="1058" y="3137"/>
                      <a:pt x="1146" y="3160"/>
                      <a:pt x="1155" y="3215"/>
                    </a:cubicBezTo>
                    <a:cubicBezTo>
                      <a:pt x="1171" y="3208"/>
                      <a:pt x="1192" y="3206"/>
                      <a:pt x="1199" y="3190"/>
                    </a:cubicBezTo>
                    <a:lnTo>
                      <a:pt x="1183" y="3185"/>
                    </a:lnTo>
                    <a:cubicBezTo>
                      <a:pt x="1197" y="3151"/>
                      <a:pt x="1239" y="3167"/>
                      <a:pt x="1234" y="3141"/>
                    </a:cubicBezTo>
                    <a:cubicBezTo>
                      <a:pt x="1250" y="3139"/>
                      <a:pt x="1270" y="3134"/>
                      <a:pt x="1286" y="3134"/>
                    </a:cubicBezTo>
                    <a:cubicBezTo>
                      <a:pt x="1303" y="3134"/>
                      <a:pt x="1316" y="3139"/>
                      <a:pt x="1320" y="3155"/>
                    </a:cubicBezTo>
                    <a:lnTo>
                      <a:pt x="1288" y="3196"/>
                    </a:lnTo>
                    <a:lnTo>
                      <a:pt x="1288" y="3196"/>
                    </a:lnTo>
                    <a:cubicBezTo>
                      <a:pt x="1296" y="3186"/>
                      <a:pt x="1292" y="3166"/>
                      <a:pt x="1280" y="3166"/>
                    </a:cubicBezTo>
                    <a:cubicBezTo>
                      <a:pt x="1278" y="3166"/>
                      <a:pt x="1277" y="3166"/>
                      <a:pt x="1276" y="3167"/>
                    </a:cubicBezTo>
                    <a:cubicBezTo>
                      <a:pt x="1277" y="3166"/>
                      <a:pt x="1278" y="3166"/>
                      <a:pt x="1278" y="3166"/>
                    </a:cubicBezTo>
                    <a:cubicBezTo>
                      <a:pt x="1294" y="3166"/>
                      <a:pt x="1275" y="3216"/>
                      <a:pt x="1295" y="3216"/>
                    </a:cubicBezTo>
                    <a:cubicBezTo>
                      <a:pt x="1300" y="3216"/>
                      <a:pt x="1307" y="3213"/>
                      <a:pt x="1317" y="3206"/>
                    </a:cubicBezTo>
                    <a:lnTo>
                      <a:pt x="1327" y="3167"/>
                    </a:lnTo>
                    <a:cubicBezTo>
                      <a:pt x="1345" y="3164"/>
                      <a:pt x="1372" y="3157"/>
                      <a:pt x="1393" y="3157"/>
                    </a:cubicBezTo>
                    <a:cubicBezTo>
                      <a:pt x="1409" y="3157"/>
                      <a:pt x="1421" y="3161"/>
                      <a:pt x="1424" y="3174"/>
                    </a:cubicBezTo>
                    <a:cubicBezTo>
                      <a:pt x="1454" y="3132"/>
                      <a:pt x="1417" y="3174"/>
                      <a:pt x="1445" y="3120"/>
                    </a:cubicBezTo>
                    <a:lnTo>
                      <a:pt x="1445" y="3120"/>
                    </a:lnTo>
                    <a:cubicBezTo>
                      <a:pt x="1436" y="3135"/>
                      <a:pt x="1428" y="3139"/>
                      <a:pt x="1421" y="3139"/>
                    </a:cubicBezTo>
                    <a:cubicBezTo>
                      <a:pt x="1407" y="3139"/>
                      <a:pt x="1397" y="3118"/>
                      <a:pt x="1385" y="3118"/>
                    </a:cubicBezTo>
                    <a:cubicBezTo>
                      <a:pt x="1380" y="3118"/>
                      <a:pt x="1374" y="3122"/>
                      <a:pt x="1368" y="3132"/>
                    </a:cubicBezTo>
                    <a:lnTo>
                      <a:pt x="1368" y="3132"/>
                    </a:lnTo>
                    <a:cubicBezTo>
                      <a:pt x="1391" y="3085"/>
                      <a:pt x="1358" y="3098"/>
                      <a:pt x="1378" y="3044"/>
                    </a:cubicBezTo>
                    <a:lnTo>
                      <a:pt x="1378" y="3044"/>
                    </a:lnTo>
                    <a:cubicBezTo>
                      <a:pt x="1372" y="3051"/>
                      <a:pt x="1368" y="3061"/>
                      <a:pt x="1362" y="3061"/>
                    </a:cubicBezTo>
                    <a:cubicBezTo>
                      <a:pt x="1359" y="3061"/>
                      <a:pt x="1356" y="3058"/>
                      <a:pt x="1352" y="3051"/>
                    </a:cubicBezTo>
                    <a:cubicBezTo>
                      <a:pt x="1348" y="3053"/>
                      <a:pt x="1343" y="3058"/>
                      <a:pt x="1338" y="3060"/>
                    </a:cubicBezTo>
                    <a:cubicBezTo>
                      <a:pt x="1338" y="3069"/>
                      <a:pt x="1334" y="3076"/>
                      <a:pt x="1329" y="3086"/>
                    </a:cubicBezTo>
                    <a:cubicBezTo>
                      <a:pt x="1318" y="3092"/>
                      <a:pt x="1307" y="3095"/>
                      <a:pt x="1298" y="3095"/>
                    </a:cubicBezTo>
                    <a:cubicBezTo>
                      <a:pt x="1282" y="3095"/>
                      <a:pt x="1269" y="3089"/>
                      <a:pt x="1257" y="3089"/>
                    </a:cubicBezTo>
                    <a:cubicBezTo>
                      <a:pt x="1254" y="3089"/>
                      <a:pt x="1251" y="3089"/>
                      <a:pt x="1248" y="3090"/>
                    </a:cubicBezTo>
                    <a:cubicBezTo>
                      <a:pt x="1243" y="3076"/>
                      <a:pt x="1264" y="3079"/>
                      <a:pt x="1271" y="3062"/>
                    </a:cubicBezTo>
                    <a:lnTo>
                      <a:pt x="1271" y="3062"/>
                    </a:lnTo>
                    <a:lnTo>
                      <a:pt x="1236" y="3074"/>
                    </a:lnTo>
                    <a:cubicBezTo>
                      <a:pt x="1259" y="3045"/>
                      <a:pt x="1251" y="3009"/>
                      <a:pt x="1284" y="3009"/>
                    </a:cubicBezTo>
                    <a:cubicBezTo>
                      <a:pt x="1285" y="3009"/>
                      <a:pt x="1286" y="3009"/>
                      <a:pt x="1287" y="3009"/>
                    </a:cubicBezTo>
                    <a:lnTo>
                      <a:pt x="1266" y="2991"/>
                    </a:lnTo>
                    <a:cubicBezTo>
                      <a:pt x="1266" y="2967"/>
                      <a:pt x="1255" y="2948"/>
                      <a:pt x="1237" y="2948"/>
                    </a:cubicBezTo>
                    <a:cubicBezTo>
                      <a:pt x="1236" y="2948"/>
                      <a:pt x="1234" y="2948"/>
                      <a:pt x="1232" y="2949"/>
                    </a:cubicBezTo>
                    <a:cubicBezTo>
                      <a:pt x="1230" y="2946"/>
                      <a:pt x="1227" y="2945"/>
                      <a:pt x="1223" y="2945"/>
                    </a:cubicBezTo>
                    <a:cubicBezTo>
                      <a:pt x="1213" y="2945"/>
                      <a:pt x="1198" y="2952"/>
                      <a:pt x="1197" y="2952"/>
                    </a:cubicBezTo>
                    <a:cubicBezTo>
                      <a:pt x="1197" y="2952"/>
                      <a:pt x="1199" y="2950"/>
                      <a:pt x="1206" y="2947"/>
                    </a:cubicBezTo>
                    <a:lnTo>
                      <a:pt x="1155" y="2940"/>
                    </a:lnTo>
                    <a:lnTo>
                      <a:pt x="1160" y="2933"/>
                    </a:lnTo>
                    <a:cubicBezTo>
                      <a:pt x="1146" y="2916"/>
                      <a:pt x="1116" y="2919"/>
                      <a:pt x="1093" y="2912"/>
                    </a:cubicBezTo>
                    <a:cubicBezTo>
                      <a:pt x="1067" y="2909"/>
                      <a:pt x="1046" y="2884"/>
                      <a:pt x="1053" y="2858"/>
                    </a:cubicBezTo>
                    <a:cubicBezTo>
                      <a:pt x="1050" y="2858"/>
                      <a:pt x="1047" y="2859"/>
                      <a:pt x="1043" y="2859"/>
                    </a:cubicBezTo>
                    <a:cubicBezTo>
                      <a:pt x="1031" y="2859"/>
                      <a:pt x="1019" y="2857"/>
                      <a:pt x="1011" y="2842"/>
                    </a:cubicBezTo>
                    <a:lnTo>
                      <a:pt x="1028" y="2817"/>
                    </a:lnTo>
                    <a:cubicBezTo>
                      <a:pt x="1012" y="2817"/>
                      <a:pt x="1011" y="2784"/>
                      <a:pt x="997" y="2784"/>
                    </a:cubicBezTo>
                    <a:cubicBezTo>
                      <a:pt x="994" y="2784"/>
                      <a:pt x="990" y="2785"/>
                      <a:pt x="986" y="2789"/>
                    </a:cubicBezTo>
                    <a:cubicBezTo>
                      <a:pt x="1028" y="2715"/>
                      <a:pt x="944" y="2733"/>
                      <a:pt x="935" y="2705"/>
                    </a:cubicBezTo>
                    <a:lnTo>
                      <a:pt x="905" y="2736"/>
                    </a:lnTo>
                    <a:cubicBezTo>
                      <a:pt x="893" y="2722"/>
                      <a:pt x="872" y="2719"/>
                      <a:pt x="844" y="2717"/>
                    </a:cubicBezTo>
                    <a:lnTo>
                      <a:pt x="819" y="2742"/>
                    </a:lnTo>
                    <a:cubicBezTo>
                      <a:pt x="816" y="2743"/>
                      <a:pt x="814" y="2743"/>
                      <a:pt x="812" y="2743"/>
                    </a:cubicBezTo>
                    <a:cubicBezTo>
                      <a:pt x="785" y="2743"/>
                      <a:pt x="801" y="2690"/>
                      <a:pt x="780" y="2673"/>
                    </a:cubicBezTo>
                    <a:cubicBezTo>
                      <a:pt x="783" y="2671"/>
                      <a:pt x="785" y="2670"/>
                      <a:pt x="787" y="2670"/>
                    </a:cubicBezTo>
                    <a:cubicBezTo>
                      <a:pt x="792" y="2670"/>
                      <a:pt x="793" y="2676"/>
                      <a:pt x="791" y="2682"/>
                    </a:cubicBezTo>
                    <a:cubicBezTo>
                      <a:pt x="831" y="2603"/>
                      <a:pt x="691" y="2666"/>
                      <a:pt x="717" y="2603"/>
                    </a:cubicBezTo>
                    <a:lnTo>
                      <a:pt x="717" y="2603"/>
                    </a:lnTo>
                    <a:cubicBezTo>
                      <a:pt x="715" y="2604"/>
                      <a:pt x="713" y="2604"/>
                      <a:pt x="711" y="2604"/>
                    </a:cubicBezTo>
                    <a:cubicBezTo>
                      <a:pt x="701" y="2604"/>
                      <a:pt x="701" y="2597"/>
                      <a:pt x="705" y="2587"/>
                    </a:cubicBezTo>
                    <a:lnTo>
                      <a:pt x="705" y="2587"/>
                    </a:lnTo>
                    <a:cubicBezTo>
                      <a:pt x="705" y="2588"/>
                      <a:pt x="706" y="2589"/>
                      <a:pt x="707" y="2589"/>
                    </a:cubicBezTo>
                    <a:cubicBezTo>
                      <a:pt x="707" y="2589"/>
                      <a:pt x="708" y="2588"/>
                      <a:pt x="708" y="2587"/>
                    </a:cubicBezTo>
                    <a:cubicBezTo>
                      <a:pt x="708" y="2587"/>
                      <a:pt x="708" y="2585"/>
                      <a:pt x="708" y="2585"/>
                    </a:cubicBezTo>
                    <a:cubicBezTo>
                      <a:pt x="698" y="2578"/>
                      <a:pt x="689" y="2573"/>
                      <a:pt x="680" y="2573"/>
                    </a:cubicBezTo>
                    <a:lnTo>
                      <a:pt x="710" y="2548"/>
                    </a:lnTo>
                    <a:lnTo>
                      <a:pt x="708" y="2548"/>
                    </a:lnTo>
                    <a:cubicBezTo>
                      <a:pt x="709" y="2544"/>
                      <a:pt x="709" y="2542"/>
                      <a:pt x="707" y="2542"/>
                    </a:cubicBezTo>
                    <a:cubicBezTo>
                      <a:pt x="702" y="2542"/>
                      <a:pt x="683" y="2558"/>
                      <a:pt x="666" y="2573"/>
                    </a:cubicBezTo>
                    <a:cubicBezTo>
                      <a:pt x="657" y="2573"/>
                      <a:pt x="647" y="2573"/>
                      <a:pt x="638" y="2576"/>
                    </a:cubicBezTo>
                    <a:cubicBezTo>
                      <a:pt x="689" y="2536"/>
                      <a:pt x="606" y="2569"/>
                      <a:pt x="659" y="2522"/>
                    </a:cubicBezTo>
                    <a:lnTo>
                      <a:pt x="659" y="2522"/>
                    </a:lnTo>
                    <a:cubicBezTo>
                      <a:pt x="654" y="2524"/>
                      <a:pt x="649" y="2525"/>
                      <a:pt x="644" y="2525"/>
                    </a:cubicBezTo>
                    <a:cubicBezTo>
                      <a:pt x="629" y="2525"/>
                      <a:pt x="614" y="2515"/>
                      <a:pt x="591" y="2515"/>
                    </a:cubicBezTo>
                    <a:cubicBezTo>
                      <a:pt x="582" y="2515"/>
                      <a:pt x="572" y="2517"/>
                      <a:pt x="559" y="2521"/>
                    </a:cubicBezTo>
                    <a:lnTo>
                      <a:pt x="559" y="2521"/>
                    </a:lnTo>
                    <a:cubicBezTo>
                      <a:pt x="559" y="2509"/>
                      <a:pt x="561" y="2499"/>
                      <a:pt x="544" y="2499"/>
                    </a:cubicBezTo>
                    <a:cubicBezTo>
                      <a:pt x="542" y="2499"/>
                      <a:pt x="540" y="2499"/>
                      <a:pt x="538" y="2499"/>
                    </a:cubicBezTo>
                    <a:lnTo>
                      <a:pt x="580" y="2469"/>
                    </a:lnTo>
                    <a:lnTo>
                      <a:pt x="508" y="2483"/>
                    </a:lnTo>
                    <a:cubicBezTo>
                      <a:pt x="525" y="2455"/>
                      <a:pt x="552" y="2439"/>
                      <a:pt x="583" y="2436"/>
                    </a:cubicBezTo>
                    <a:cubicBezTo>
                      <a:pt x="513" y="2436"/>
                      <a:pt x="550" y="2423"/>
                      <a:pt x="483" y="2423"/>
                    </a:cubicBezTo>
                    <a:lnTo>
                      <a:pt x="513" y="2411"/>
                    </a:lnTo>
                    <a:cubicBezTo>
                      <a:pt x="508" y="2402"/>
                      <a:pt x="460" y="2406"/>
                      <a:pt x="481" y="2390"/>
                    </a:cubicBezTo>
                    <a:cubicBezTo>
                      <a:pt x="529" y="2346"/>
                      <a:pt x="441" y="2281"/>
                      <a:pt x="483" y="2212"/>
                    </a:cubicBezTo>
                    <a:lnTo>
                      <a:pt x="483" y="2212"/>
                    </a:lnTo>
                    <a:cubicBezTo>
                      <a:pt x="465" y="2219"/>
                      <a:pt x="455" y="2221"/>
                      <a:pt x="451" y="2221"/>
                    </a:cubicBezTo>
                    <a:cubicBezTo>
                      <a:pt x="437" y="2221"/>
                      <a:pt x="486" y="2188"/>
                      <a:pt x="461" y="2188"/>
                    </a:cubicBezTo>
                    <a:cubicBezTo>
                      <a:pt x="457" y="2188"/>
                      <a:pt x="451" y="2189"/>
                      <a:pt x="443" y="2191"/>
                    </a:cubicBezTo>
                    <a:cubicBezTo>
                      <a:pt x="463" y="2185"/>
                      <a:pt x="474" y="2176"/>
                      <a:pt x="490" y="2176"/>
                    </a:cubicBezTo>
                    <a:cubicBezTo>
                      <a:pt x="493" y="2176"/>
                      <a:pt x="496" y="2176"/>
                      <a:pt x="499" y="2177"/>
                    </a:cubicBezTo>
                    <a:cubicBezTo>
                      <a:pt x="471" y="2154"/>
                      <a:pt x="525" y="2130"/>
                      <a:pt x="457" y="2124"/>
                    </a:cubicBezTo>
                    <a:cubicBezTo>
                      <a:pt x="469" y="2120"/>
                      <a:pt x="478" y="2120"/>
                      <a:pt x="485" y="2120"/>
                    </a:cubicBezTo>
                    <a:cubicBezTo>
                      <a:pt x="493" y="2120"/>
                      <a:pt x="499" y="2120"/>
                      <a:pt x="506" y="2117"/>
                    </a:cubicBezTo>
                    <a:cubicBezTo>
                      <a:pt x="501" y="2117"/>
                      <a:pt x="483" y="2112"/>
                      <a:pt x="497" y="2107"/>
                    </a:cubicBezTo>
                    <a:cubicBezTo>
                      <a:pt x="501" y="2106"/>
                      <a:pt x="505" y="2105"/>
                      <a:pt x="508" y="2105"/>
                    </a:cubicBezTo>
                    <a:cubicBezTo>
                      <a:pt x="515" y="2105"/>
                      <a:pt x="521" y="2108"/>
                      <a:pt x="529" y="2110"/>
                    </a:cubicBezTo>
                    <a:cubicBezTo>
                      <a:pt x="524" y="2098"/>
                      <a:pt x="503" y="2094"/>
                      <a:pt x="473" y="2094"/>
                    </a:cubicBezTo>
                    <a:cubicBezTo>
                      <a:pt x="447" y="2094"/>
                      <a:pt x="413" y="2097"/>
                      <a:pt x="381" y="2100"/>
                    </a:cubicBezTo>
                    <a:cubicBezTo>
                      <a:pt x="409" y="2082"/>
                      <a:pt x="404" y="2075"/>
                      <a:pt x="360" y="2068"/>
                    </a:cubicBezTo>
                    <a:cubicBezTo>
                      <a:pt x="372" y="2064"/>
                      <a:pt x="385" y="2058"/>
                      <a:pt x="396" y="2058"/>
                    </a:cubicBezTo>
                    <a:cubicBezTo>
                      <a:pt x="403" y="2058"/>
                      <a:pt x="409" y="2060"/>
                      <a:pt x="413" y="2068"/>
                    </a:cubicBezTo>
                    <a:cubicBezTo>
                      <a:pt x="413" y="2057"/>
                      <a:pt x="438" y="2005"/>
                      <a:pt x="387" y="2005"/>
                    </a:cubicBezTo>
                    <a:cubicBezTo>
                      <a:pt x="385" y="2005"/>
                      <a:pt x="384" y="2005"/>
                      <a:pt x="383" y="2005"/>
                    </a:cubicBezTo>
                    <a:cubicBezTo>
                      <a:pt x="397" y="2001"/>
                      <a:pt x="388" y="1989"/>
                      <a:pt x="381" y="1987"/>
                    </a:cubicBezTo>
                    <a:cubicBezTo>
                      <a:pt x="383" y="1964"/>
                      <a:pt x="388" y="1961"/>
                      <a:pt x="383" y="1940"/>
                    </a:cubicBezTo>
                    <a:lnTo>
                      <a:pt x="383" y="1940"/>
                    </a:lnTo>
                    <a:lnTo>
                      <a:pt x="374" y="1945"/>
                    </a:lnTo>
                    <a:cubicBezTo>
                      <a:pt x="309" y="1936"/>
                      <a:pt x="360" y="1926"/>
                      <a:pt x="353" y="1908"/>
                    </a:cubicBezTo>
                    <a:lnTo>
                      <a:pt x="358" y="1908"/>
                    </a:lnTo>
                    <a:cubicBezTo>
                      <a:pt x="409" y="1869"/>
                      <a:pt x="337" y="1887"/>
                      <a:pt x="395" y="1850"/>
                    </a:cubicBezTo>
                    <a:lnTo>
                      <a:pt x="355" y="1848"/>
                    </a:lnTo>
                    <a:cubicBezTo>
                      <a:pt x="267" y="1834"/>
                      <a:pt x="411" y="1815"/>
                      <a:pt x="383" y="1787"/>
                    </a:cubicBezTo>
                    <a:lnTo>
                      <a:pt x="383" y="1787"/>
                    </a:lnTo>
                    <a:lnTo>
                      <a:pt x="360" y="1792"/>
                    </a:lnTo>
                    <a:cubicBezTo>
                      <a:pt x="332" y="1773"/>
                      <a:pt x="483" y="1776"/>
                      <a:pt x="497" y="1767"/>
                    </a:cubicBezTo>
                    <a:cubicBezTo>
                      <a:pt x="504" y="1767"/>
                      <a:pt x="508" y="1773"/>
                      <a:pt x="513" y="1778"/>
                    </a:cubicBezTo>
                    <a:cubicBezTo>
                      <a:pt x="571" y="1757"/>
                      <a:pt x="462" y="1764"/>
                      <a:pt x="455" y="1736"/>
                    </a:cubicBezTo>
                    <a:lnTo>
                      <a:pt x="455" y="1736"/>
                    </a:lnTo>
                    <a:cubicBezTo>
                      <a:pt x="475" y="1738"/>
                      <a:pt x="503" y="1749"/>
                      <a:pt x="520" y="1749"/>
                    </a:cubicBezTo>
                    <a:cubicBezTo>
                      <a:pt x="526" y="1749"/>
                      <a:pt x="531" y="1748"/>
                      <a:pt x="534" y="1743"/>
                    </a:cubicBezTo>
                    <a:cubicBezTo>
                      <a:pt x="557" y="1743"/>
                      <a:pt x="457" y="1671"/>
                      <a:pt x="518" y="1665"/>
                    </a:cubicBezTo>
                    <a:cubicBezTo>
                      <a:pt x="494" y="1662"/>
                      <a:pt x="471" y="1662"/>
                      <a:pt x="460" y="1646"/>
                    </a:cubicBezTo>
                    <a:cubicBezTo>
                      <a:pt x="457" y="1639"/>
                      <a:pt x="481" y="1634"/>
                      <a:pt x="497" y="1630"/>
                    </a:cubicBezTo>
                    <a:cubicBezTo>
                      <a:pt x="513" y="1625"/>
                      <a:pt x="525" y="1614"/>
                      <a:pt x="494" y="1593"/>
                    </a:cubicBezTo>
                    <a:cubicBezTo>
                      <a:pt x="501" y="1593"/>
                      <a:pt x="508" y="1595"/>
                      <a:pt x="513" y="1597"/>
                    </a:cubicBezTo>
                    <a:cubicBezTo>
                      <a:pt x="501" y="1576"/>
                      <a:pt x="506" y="1542"/>
                      <a:pt x="476" y="1518"/>
                    </a:cubicBezTo>
                    <a:lnTo>
                      <a:pt x="476" y="1518"/>
                    </a:lnTo>
                    <a:cubicBezTo>
                      <a:pt x="493" y="1525"/>
                      <a:pt x="506" y="1527"/>
                      <a:pt x="514" y="1527"/>
                    </a:cubicBezTo>
                    <a:cubicBezTo>
                      <a:pt x="561" y="1527"/>
                      <a:pt x="503" y="1453"/>
                      <a:pt x="536" y="1453"/>
                    </a:cubicBezTo>
                    <a:cubicBezTo>
                      <a:pt x="544" y="1453"/>
                      <a:pt x="555" y="1457"/>
                      <a:pt x="573" y="1465"/>
                    </a:cubicBezTo>
                    <a:lnTo>
                      <a:pt x="589" y="1426"/>
                    </a:lnTo>
                    <a:lnTo>
                      <a:pt x="601" y="1433"/>
                    </a:lnTo>
                    <a:cubicBezTo>
                      <a:pt x="622" y="1414"/>
                      <a:pt x="601" y="1391"/>
                      <a:pt x="583" y="1365"/>
                    </a:cubicBezTo>
                    <a:cubicBezTo>
                      <a:pt x="592" y="1365"/>
                      <a:pt x="601" y="1375"/>
                      <a:pt x="606" y="1379"/>
                    </a:cubicBezTo>
                    <a:cubicBezTo>
                      <a:pt x="650" y="1361"/>
                      <a:pt x="647" y="1356"/>
                      <a:pt x="620" y="1291"/>
                    </a:cubicBezTo>
                    <a:lnTo>
                      <a:pt x="620" y="1291"/>
                    </a:lnTo>
                    <a:lnTo>
                      <a:pt x="654" y="1312"/>
                    </a:lnTo>
                    <a:cubicBezTo>
                      <a:pt x="643" y="1289"/>
                      <a:pt x="745" y="1303"/>
                      <a:pt x="736" y="1243"/>
                    </a:cubicBezTo>
                    <a:lnTo>
                      <a:pt x="736" y="1243"/>
                    </a:lnTo>
                    <a:cubicBezTo>
                      <a:pt x="740" y="1247"/>
                      <a:pt x="745" y="1252"/>
                      <a:pt x="747" y="1259"/>
                    </a:cubicBezTo>
                    <a:cubicBezTo>
                      <a:pt x="742" y="1192"/>
                      <a:pt x="905" y="1259"/>
                      <a:pt x="812" y="1145"/>
                    </a:cubicBezTo>
                    <a:lnTo>
                      <a:pt x="810" y="1099"/>
                    </a:lnTo>
                    <a:cubicBezTo>
                      <a:pt x="805" y="1101"/>
                      <a:pt x="801" y="1102"/>
                      <a:pt x="797" y="1102"/>
                    </a:cubicBezTo>
                    <a:cubicBezTo>
                      <a:pt x="769" y="1102"/>
                      <a:pt x="765" y="1049"/>
                      <a:pt x="740" y="1041"/>
                    </a:cubicBezTo>
                    <a:cubicBezTo>
                      <a:pt x="742" y="1037"/>
                      <a:pt x="747" y="1035"/>
                      <a:pt x="753" y="1035"/>
                    </a:cubicBezTo>
                    <a:cubicBezTo>
                      <a:pt x="771" y="1035"/>
                      <a:pt x="800" y="1050"/>
                      <a:pt x="791" y="1064"/>
                    </a:cubicBezTo>
                    <a:lnTo>
                      <a:pt x="784" y="1062"/>
                    </a:lnTo>
                    <a:lnTo>
                      <a:pt x="784" y="1062"/>
                    </a:lnTo>
                    <a:cubicBezTo>
                      <a:pt x="799" y="1081"/>
                      <a:pt x="810" y="1087"/>
                      <a:pt x="820" y="1087"/>
                    </a:cubicBezTo>
                    <a:cubicBezTo>
                      <a:pt x="834" y="1087"/>
                      <a:pt x="844" y="1076"/>
                      <a:pt x="856" y="1076"/>
                    </a:cubicBezTo>
                    <a:cubicBezTo>
                      <a:pt x="862" y="1076"/>
                      <a:pt x="869" y="1079"/>
                      <a:pt x="877" y="1090"/>
                    </a:cubicBezTo>
                    <a:cubicBezTo>
                      <a:pt x="940" y="1036"/>
                      <a:pt x="1030" y="1027"/>
                      <a:pt x="1095" y="997"/>
                    </a:cubicBezTo>
                    <a:lnTo>
                      <a:pt x="1055" y="951"/>
                    </a:lnTo>
                    <a:lnTo>
                      <a:pt x="1083" y="939"/>
                    </a:lnTo>
                    <a:cubicBezTo>
                      <a:pt x="1097" y="946"/>
                      <a:pt x="1118" y="974"/>
                      <a:pt x="1097" y="981"/>
                    </a:cubicBezTo>
                    <a:cubicBezTo>
                      <a:pt x="1101" y="984"/>
                      <a:pt x="1105" y="986"/>
                      <a:pt x="1107" y="986"/>
                    </a:cubicBezTo>
                    <a:cubicBezTo>
                      <a:pt x="1122" y="986"/>
                      <a:pt x="1112" y="938"/>
                      <a:pt x="1106" y="930"/>
                    </a:cubicBezTo>
                    <a:cubicBezTo>
                      <a:pt x="1156" y="930"/>
                      <a:pt x="1131" y="990"/>
                      <a:pt x="1140" y="990"/>
                    </a:cubicBezTo>
                    <a:cubicBezTo>
                      <a:pt x="1140" y="990"/>
                      <a:pt x="1141" y="990"/>
                      <a:pt x="1141" y="990"/>
                    </a:cubicBezTo>
                    <a:lnTo>
                      <a:pt x="1155" y="976"/>
                    </a:lnTo>
                    <a:lnTo>
                      <a:pt x="1148" y="974"/>
                    </a:lnTo>
                    <a:cubicBezTo>
                      <a:pt x="1148" y="946"/>
                      <a:pt x="1134" y="925"/>
                      <a:pt x="1160" y="913"/>
                    </a:cubicBezTo>
                    <a:cubicBezTo>
                      <a:pt x="1166" y="913"/>
                      <a:pt x="1172" y="917"/>
                      <a:pt x="1177" y="921"/>
                    </a:cubicBezTo>
                    <a:lnTo>
                      <a:pt x="1177" y="921"/>
                    </a:lnTo>
                    <a:cubicBezTo>
                      <a:pt x="1178" y="916"/>
                      <a:pt x="1179" y="914"/>
                      <a:pt x="1181" y="914"/>
                    </a:cubicBezTo>
                    <a:cubicBezTo>
                      <a:pt x="1183" y="914"/>
                      <a:pt x="1185" y="920"/>
                      <a:pt x="1188" y="927"/>
                    </a:cubicBezTo>
                    <a:lnTo>
                      <a:pt x="1180" y="924"/>
                    </a:lnTo>
                    <a:lnTo>
                      <a:pt x="1180" y="924"/>
                    </a:lnTo>
                    <a:cubicBezTo>
                      <a:pt x="1186" y="930"/>
                      <a:pt x="1190" y="937"/>
                      <a:pt x="1194" y="937"/>
                    </a:cubicBezTo>
                    <a:cubicBezTo>
                      <a:pt x="1194" y="937"/>
                      <a:pt x="1194" y="937"/>
                      <a:pt x="1195" y="937"/>
                    </a:cubicBezTo>
                    <a:cubicBezTo>
                      <a:pt x="1196" y="939"/>
                      <a:pt x="1196" y="940"/>
                      <a:pt x="1198" y="940"/>
                    </a:cubicBezTo>
                    <a:cubicBezTo>
                      <a:pt x="1199" y="940"/>
                      <a:pt x="1201" y="937"/>
                      <a:pt x="1204" y="932"/>
                    </a:cubicBezTo>
                    <a:lnTo>
                      <a:pt x="1241" y="916"/>
                    </a:lnTo>
                    <a:lnTo>
                      <a:pt x="1199" y="888"/>
                    </a:lnTo>
                    <a:cubicBezTo>
                      <a:pt x="1199" y="859"/>
                      <a:pt x="1229" y="869"/>
                      <a:pt x="1190" y="841"/>
                    </a:cubicBezTo>
                    <a:lnTo>
                      <a:pt x="1190" y="841"/>
                    </a:lnTo>
                    <a:cubicBezTo>
                      <a:pt x="1202" y="848"/>
                      <a:pt x="1214" y="851"/>
                      <a:pt x="1225" y="851"/>
                    </a:cubicBezTo>
                    <a:cubicBezTo>
                      <a:pt x="1276" y="851"/>
                      <a:pt x="1320" y="788"/>
                      <a:pt x="1344" y="788"/>
                    </a:cubicBezTo>
                    <a:cubicBezTo>
                      <a:pt x="1345" y="788"/>
                      <a:pt x="1346" y="788"/>
                      <a:pt x="1348" y="788"/>
                    </a:cubicBezTo>
                    <a:cubicBezTo>
                      <a:pt x="1343" y="758"/>
                      <a:pt x="1359" y="730"/>
                      <a:pt x="1389" y="719"/>
                    </a:cubicBezTo>
                    <a:cubicBezTo>
                      <a:pt x="1375" y="716"/>
                      <a:pt x="1336" y="679"/>
                      <a:pt x="1359" y="670"/>
                    </a:cubicBezTo>
                    <a:lnTo>
                      <a:pt x="1359" y="670"/>
                    </a:lnTo>
                    <a:cubicBezTo>
                      <a:pt x="1386" y="702"/>
                      <a:pt x="1402" y="710"/>
                      <a:pt x="1416" y="710"/>
                    </a:cubicBezTo>
                    <a:cubicBezTo>
                      <a:pt x="1430" y="710"/>
                      <a:pt x="1441" y="702"/>
                      <a:pt x="1459" y="702"/>
                    </a:cubicBezTo>
                    <a:cubicBezTo>
                      <a:pt x="1468" y="702"/>
                      <a:pt x="1479" y="704"/>
                      <a:pt x="1493" y="711"/>
                    </a:cubicBezTo>
                    <a:lnTo>
                      <a:pt x="1493" y="711"/>
                    </a:lnTo>
                    <a:cubicBezTo>
                      <a:pt x="1454" y="688"/>
                      <a:pt x="1539" y="655"/>
                      <a:pt x="1466" y="626"/>
                    </a:cubicBezTo>
                    <a:cubicBezTo>
                      <a:pt x="1468" y="625"/>
                      <a:pt x="1471" y="624"/>
                      <a:pt x="1473" y="624"/>
                    </a:cubicBezTo>
                    <a:cubicBezTo>
                      <a:pt x="1490" y="624"/>
                      <a:pt x="1502" y="652"/>
                      <a:pt x="1528" y="658"/>
                    </a:cubicBezTo>
                    <a:cubicBezTo>
                      <a:pt x="1533" y="596"/>
                      <a:pt x="1628" y="596"/>
                      <a:pt x="1656" y="540"/>
                    </a:cubicBezTo>
                    <a:cubicBezTo>
                      <a:pt x="1644" y="531"/>
                      <a:pt x="1621" y="524"/>
                      <a:pt x="1612" y="501"/>
                    </a:cubicBezTo>
                    <a:lnTo>
                      <a:pt x="1612" y="501"/>
                    </a:lnTo>
                    <a:lnTo>
                      <a:pt x="1691" y="519"/>
                    </a:lnTo>
                    <a:cubicBezTo>
                      <a:pt x="1693" y="507"/>
                      <a:pt x="1644" y="471"/>
                      <a:pt x="1670" y="471"/>
                    </a:cubicBezTo>
                    <a:cubicBezTo>
                      <a:pt x="1673" y="471"/>
                      <a:pt x="1678" y="472"/>
                      <a:pt x="1684" y="473"/>
                    </a:cubicBezTo>
                    <a:cubicBezTo>
                      <a:pt x="1672" y="468"/>
                      <a:pt x="1656" y="461"/>
                      <a:pt x="1656" y="454"/>
                    </a:cubicBezTo>
                    <a:cubicBezTo>
                      <a:pt x="1721" y="427"/>
                      <a:pt x="1744" y="366"/>
                      <a:pt x="1772" y="315"/>
                    </a:cubicBezTo>
                    <a:cubicBezTo>
                      <a:pt x="1795" y="250"/>
                      <a:pt x="1851" y="202"/>
                      <a:pt x="1916" y="185"/>
                    </a:cubicBezTo>
                    <a:lnTo>
                      <a:pt x="1916" y="185"/>
                    </a:lnTo>
                    <a:cubicBezTo>
                      <a:pt x="1912" y="186"/>
                      <a:pt x="1909" y="186"/>
                      <a:pt x="1906" y="186"/>
                    </a:cubicBezTo>
                    <a:cubicBezTo>
                      <a:pt x="1884" y="186"/>
                      <a:pt x="1886" y="177"/>
                      <a:pt x="1890" y="167"/>
                    </a:cubicBezTo>
                    <a:lnTo>
                      <a:pt x="1890" y="167"/>
                    </a:lnTo>
                    <a:cubicBezTo>
                      <a:pt x="1889" y="167"/>
                      <a:pt x="1888" y="168"/>
                      <a:pt x="1887" y="168"/>
                    </a:cubicBezTo>
                    <a:cubicBezTo>
                      <a:pt x="1876" y="168"/>
                      <a:pt x="1856" y="150"/>
                      <a:pt x="1839" y="144"/>
                    </a:cubicBezTo>
                    <a:lnTo>
                      <a:pt x="1913" y="123"/>
                    </a:lnTo>
                    <a:cubicBezTo>
                      <a:pt x="1865" y="93"/>
                      <a:pt x="1932" y="74"/>
                      <a:pt x="1885" y="49"/>
                    </a:cubicBezTo>
                    <a:lnTo>
                      <a:pt x="1885" y="49"/>
                    </a:lnTo>
                    <a:lnTo>
                      <a:pt x="1888" y="67"/>
                    </a:lnTo>
                    <a:cubicBezTo>
                      <a:pt x="1839" y="23"/>
                      <a:pt x="1749" y="37"/>
                      <a:pt x="16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57" name="Google Shape;7157;p41"/>
              <p:cNvSpPr/>
              <p:nvPr/>
            </p:nvSpPr>
            <p:spPr>
              <a:xfrm>
                <a:off x="467975" y="1653650"/>
                <a:ext cx="525" cy="225"/>
              </a:xfrm>
              <a:custGeom>
                <a:avLst/>
                <a:gdLst/>
                <a:ahLst/>
                <a:cxnLst/>
                <a:rect l="l" t="t" r="r" b="b"/>
                <a:pathLst>
                  <a:path w="21" h="9" extrusionOk="0">
                    <a:moveTo>
                      <a:pt x="16" y="1"/>
                    </a:moveTo>
                    <a:cubicBezTo>
                      <a:pt x="11" y="1"/>
                      <a:pt x="5" y="3"/>
                      <a:pt x="0" y="9"/>
                    </a:cubicBezTo>
                    <a:cubicBezTo>
                      <a:pt x="7" y="4"/>
                      <a:pt x="14" y="4"/>
                      <a:pt x="21" y="2"/>
                    </a:cubicBezTo>
                    <a:cubicBezTo>
                      <a:pt x="19" y="1"/>
                      <a:pt x="1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58" name="Google Shape;7158;p41"/>
              <p:cNvSpPr/>
              <p:nvPr/>
            </p:nvSpPr>
            <p:spPr>
              <a:xfrm>
                <a:off x="473650" y="1628475"/>
                <a:ext cx="125" cy="125"/>
              </a:xfrm>
              <a:custGeom>
                <a:avLst/>
                <a:gdLst/>
                <a:ahLst/>
                <a:cxnLst/>
                <a:rect l="l" t="t" r="r" b="b"/>
                <a:pathLst>
                  <a:path w="5" h="5" extrusionOk="0">
                    <a:moveTo>
                      <a:pt x="0" y="0"/>
                    </a:moveTo>
                    <a:cubicBezTo>
                      <a:pt x="0" y="3"/>
                      <a:pt x="3" y="5"/>
                      <a:pt x="5"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59" name="Google Shape;7159;p41"/>
              <p:cNvSpPr/>
              <p:nvPr/>
            </p:nvSpPr>
            <p:spPr>
              <a:xfrm>
                <a:off x="480825" y="1676350"/>
                <a:ext cx="325" cy="600"/>
              </a:xfrm>
              <a:custGeom>
                <a:avLst/>
                <a:gdLst/>
                <a:ahLst/>
                <a:cxnLst/>
                <a:rect l="l" t="t" r="r" b="b"/>
                <a:pathLst>
                  <a:path w="13" h="24" extrusionOk="0">
                    <a:moveTo>
                      <a:pt x="12" y="0"/>
                    </a:moveTo>
                    <a:lnTo>
                      <a:pt x="12" y="0"/>
                    </a:lnTo>
                    <a:cubicBezTo>
                      <a:pt x="5" y="7"/>
                      <a:pt x="1" y="14"/>
                      <a:pt x="8" y="23"/>
                    </a:cubicBezTo>
                    <a:cubicBezTo>
                      <a:pt x="5" y="14"/>
                      <a:pt x="8"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60" name="Google Shape;7160;p41"/>
              <p:cNvSpPr/>
              <p:nvPr/>
            </p:nvSpPr>
            <p:spPr>
              <a:xfrm>
                <a:off x="499675" y="1678300"/>
                <a:ext cx="600" cy="625"/>
              </a:xfrm>
              <a:custGeom>
                <a:avLst/>
                <a:gdLst/>
                <a:ahLst/>
                <a:cxnLst/>
                <a:rect l="l" t="t" r="r" b="b"/>
                <a:pathLst>
                  <a:path w="24" h="25" extrusionOk="0">
                    <a:moveTo>
                      <a:pt x="0" y="1"/>
                    </a:moveTo>
                    <a:lnTo>
                      <a:pt x="0" y="1"/>
                    </a:lnTo>
                    <a:cubicBezTo>
                      <a:pt x="9" y="8"/>
                      <a:pt x="5" y="15"/>
                      <a:pt x="5" y="24"/>
                    </a:cubicBezTo>
                    <a:cubicBezTo>
                      <a:pt x="10" y="18"/>
                      <a:pt x="16" y="8"/>
                      <a:pt x="21" y="7"/>
                    </a:cubicBezTo>
                    <a:lnTo>
                      <a:pt x="21" y="7"/>
                    </a:lnTo>
                    <a:lnTo>
                      <a:pt x="23" y="8"/>
                    </a:lnTo>
                    <a:cubicBezTo>
                      <a:pt x="23" y="7"/>
                      <a:pt x="22" y="7"/>
                      <a:pt x="21" y="7"/>
                    </a:cubicBezTo>
                    <a:cubicBezTo>
                      <a:pt x="21" y="7"/>
                      <a:pt x="21" y="7"/>
                      <a:pt x="21" y="7"/>
                    </a:cubicBezTo>
                    <a:lnTo>
                      <a:pt x="21" y="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61" name="Google Shape;7161;p41"/>
              <p:cNvSpPr/>
              <p:nvPr/>
            </p:nvSpPr>
            <p:spPr>
              <a:xfrm>
                <a:off x="498700" y="1685225"/>
                <a:ext cx="650" cy="425"/>
              </a:xfrm>
              <a:custGeom>
                <a:avLst/>
                <a:gdLst/>
                <a:ahLst/>
                <a:cxnLst/>
                <a:rect l="l" t="t" r="r" b="b"/>
                <a:pathLst>
                  <a:path w="26" h="17" extrusionOk="0">
                    <a:moveTo>
                      <a:pt x="14" y="1"/>
                    </a:moveTo>
                    <a:cubicBezTo>
                      <a:pt x="7" y="1"/>
                      <a:pt x="1" y="5"/>
                      <a:pt x="2" y="14"/>
                    </a:cubicBezTo>
                    <a:cubicBezTo>
                      <a:pt x="6" y="14"/>
                      <a:pt x="7" y="17"/>
                      <a:pt x="9" y="17"/>
                    </a:cubicBezTo>
                    <a:cubicBezTo>
                      <a:pt x="10" y="17"/>
                      <a:pt x="10" y="17"/>
                      <a:pt x="11" y="16"/>
                    </a:cubicBezTo>
                    <a:lnTo>
                      <a:pt x="25" y="4"/>
                    </a:lnTo>
                    <a:cubicBezTo>
                      <a:pt x="22" y="2"/>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62" name="Google Shape;7162;p41"/>
              <p:cNvSpPr/>
              <p:nvPr/>
            </p:nvSpPr>
            <p:spPr>
              <a:xfrm>
                <a:off x="497725" y="1681100"/>
                <a:ext cx="1625" cy="725"/>
              </a:xfrm>
              <a:custGeom>
                <a:avLst/>
                <a:gdLst/>
                <a:ahLst/>
                <a:cxnLst/>
                <a:rect l="l" t="t" r="r" b="b"/>
                <a:pathLst>
                  <a:path w="65" h="29" extrusionOk="0">
                    <a:moveTo>
                      <a:pt x="23" y="0"/>
                    </a:moveTo>
                    <a:cubicBezTo>
                      <a:pt x="0" y="23"/>
                      <a:pt x="14" y="23"/>
                      <a:pt x="28" y="28"/>
                    </a:cubicBezTo>
                    <a:lnTo>
                      <a:pt x="28" y="28"/>
                    </a:lnTo>
                    <a:cubicBezTo>
                      <a:pt x="64" y="0"/>
                      <a:pt x="43" y="0"/>
                      <a:pt x="23" y="0"/>
                    </a:cubicBezTo>
                    <a:close/>
                    <a:moveTo>
                      <a:pt x="28" y="28"/>
                    </a:moveTo>
                    <a:cubicBezTo>
                      <a:pt x="28" y="28"/>
                      <a:pt x="27" y="28"/>
                      <a:pt x="27" y="28"/>
                    </a:cubicBezTo>
                    <a:lnTo>
                      <a:pt x="30" y="28"/>
                    </a:lnTo>
                    <a:cubicBezTo>
                      <a:pt x="29" y="28"/>
                      <a:pt x="28" y="28"/>
                      <a:pt x="28"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63" name="Google Shape;7163;p41"/>
              <p:cNvSpPr/>
              <p:nvPr/>
            </p:nvSpPr>
            <p:spPr>
              <a:xfrm>
                <a:off x="498575" y="1681800"/>
                <a:ext cx="600" cy="300"/>
              </a:xfrm>
              <a:custGeom>
                <a:avLst/>
                <a:gdLst/>
                <a:ahLst/>
                <a:cxnLst/>
                <a:rect l="l" t="t" r="r" b="b"/>
                <a:pathLst>
                  <a:path w="24" h="12" extrusionOk="0">
                    <a:moveTo>
                      <a:pt x="0" y="2"/>
                    </a:moveTo>
                    <a:lnTo>
                      <a:pt x="0" y="2"/>
                    </a:lnTo>
                    <a:cubicBezTo>
                      <a:pt x="2" y="5"/>
                      <a:pt x="7" y="7"/>
                      <a:pt x="9" y="12"/>
                    </a:cubicBezTo>
                    <a:cubicBezTo>
                      <a:pt x="23" y="0"/>
                      <a:pt x="9" y="5"/>
                      <a:pt x="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64" name="Google Shape;7164;p41"/>
              <p:cNvSpPr/>
              <p:nvPr/>
            </p:nvSpPr>
            <p:spPr>
              <a:xfrm>
                <a:off x="496125" y="1676550"/>
                <a:ext cx="1700" cy="725"/>
              </a:xfrm>
              <a:custGeom>
                <a:avLst/>
                <a:gdLst/>
                <a:ahLst/>
                <a:cxnLst/>
                <a:rect l="l" t="t" r="r" b="b"/>
                <a:pathLst>
                  <a:path w="68" h="29" extrusionOk="0">
                    <a:moveTo>
                      <a:pt x="62" y="0"/>
                    </a:moveTo>
                    <a:cubicBezTo>
                      <a:pt x="48" y="0"/>
                      <a:pt x="1" y="22"/>
                      <a:pt x="33" y="27"/>
                    </a:cubicBezTo>
                    <a:cubicBezTo>
                      <a:pt x="33" y="28"/>
                      <a:pt x="34" y="28"/>
                      <a:pt x="34" y="28"/>
                    </a:cubicBezTo>
                    <a:cubicBezTo>
                      <a:pt x="39" y="28"/>
                      <a:pt x="57" y="8"/>
                      <a:pt x="59" y="8"/>
                    </a:cubicBezTo>
                    <a:cubicBezTo>
                      <a:pt x="60" y="8"/>
                      <a:pt x="60" y="9"/>
                      <a:pt x="59" y="11"/>
                    </a:cubicBezTo>
                    <a:cubicBezTo>
                      <a:pt x="68" y="3"/>
                      <a:pt x="67"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65" name="Google Shape;7165;p41"/>
              <p:cNvSpPr/>
              <p:nvPr/>
            </p:nvSpPr>
            <p:spPr>
              <a:xfrm>
                <a:off x="496375" y="1682375"/>
                <a:ext cx="775" cy="825"/>
              </a:xfrm>
              <a:custGeom>
                <a:avLst/>
                <a:gdLst/>
                <a:ahLst/>
                <a:cxnLst/>
                <a:rect l="l" t="t" r="r" b="b"/>
                <a:pathLst>
                  <a:path w="31" h="33" extrusionOk="0">
                    <a:moveTo>
                      <a:pt x="30" y="0"/>
                    </a:moveTo>
                    <a:lnTo>
                      <a:pt x="0" y="19"/>
                    </a:lnTo>
                    <a:lnTo>
                      <a:pt x="5" y="33"/>
                    </a:lnTo>
                    <a:lnTo>
                      <a:pt x="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66" name="Google Shape;7166;p41"/>
              <p:cNvSpPr/>
              <p:nvPr/>
            </p:nvSpPr>
            <p:spPr>
              <a:xfrm>
                <a:off x="495025" y="1680900"/>
                <a:ext cx="600" cy="625"/>
              </a:xfrm>
              <a:custGeom>
                <a:avLst/>
                <a:gdLst/>
                <a:ahLst/>
                <a:cxnLst/>
                <a:rect l="l" t="t" r="r" b="b"/>
                <a:pathLst>
                  <a:path w="24" h="25" extrusionOk="0">
                    <a:moveTo>
                      <a:pt x="7" y="1"/>
                    </a:moveTo>
                    <a:cubicBezTo>
                      <a:pt x="5" y="1"/>
                      <a:pt x="3" y="1"/>
                      <a:pt x="1" y="4"/>
                    </a:cubicBezTo>
                    <a:lnTo>
                      <a:pt x="10" y="24"/>
                    </a:lnTo>
                    <a:cubicBezTo>
                      <a:pt x="12" y="20"/>
                      <a:pt x="19" y="18"/>
                      <a:pt x="24" y="18"/>
                    </a:cubicBezTo>
                    <a:cubicBezTo>
                      <a:pt x="17" y="10"/>
                      <a:pt x="12"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67" name="Google Shape;7167;p41"/>
              <p:cNvSpPr/>
              <p:nvPr/>
            </p:nvSpPr>
            <p:spPr>
              <a:xfrm>
                <a:off x="495550" y="1681325"/>
                <a:ext cx="500" cy="200"/>
              </a:xfrm>
              <a:custGeom>
                <a:avLst/>
                <a:gdLst/>
                <a:ahLst/>
                <a:cxnLst/>
                <a:rect l="l" t="t" r="r" b="b"/>
                <a:pathLst>
                  <a:path w="20" h="8" extrusionOk="0">
                    <a:moveTo>
                      <a:pt x="1" y="1"/>
                    </a:moveTo>
                    <a:cubicBezTo>
                      <a:pt x="5" y="5"/>
                      <a:pt x="12" y="7"/>
                      <a:pt x="19" y="7"/>
                    </a:cubicBezTo>
                    <a:cubicBezTo>
                      <a:pt x="15" y="3"/>
                      <a:pt x="8"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68" name="Google Shape;7168;p41"/>
              <p:cNvSpPr/>
              <p:nvPr/>
            </p:nvSpPr>
            <p:spPr>
              <a:xfrm>
                <a:off x="495550" y="1682375"/>
                <a:ext cx="250" cy="550"/>
              </a:xfrm>
              <a:custGeom>
                <a:avLst/>
                <a:gdLst/>
                <a:ahLst/>
                <a:cxnLst/>
                <a:rect l="l" t="t" r="r" b="b"/>
                <a:pathLst>
                  <a:path w="10" h="22" extrusionOk="0">
                    <a:moveTo>
                      <a:pt x="1" y="0"/>
                    </a:moveTo>
                    <a:lnTo>
                      <a:pt x="8" y="21"/>
                    </a:lnTo>
                    <a:lnTo>
                      <a:pt x="10" y="1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69" name="Google Shape;7169;p41"/>
              <p:cNvSpPr/>
              <p:nvPr/>
            </p:nvSpPr>
            <p:spPr>
              <a:xfrm>
                <a:off x="489650" y="1677375"/>
                <a:ext cx="950" cy="550"/>
              </a:xfrm>
              <a:custGeom>
                <a:avLst/>
                <a:gdLst/>
                <a:ahLst/>
                <a:cxnLst/>
                <a:rect l="l" t="t" r="r" b="b"/>
                <a:pathLst>
                  <a:path w="38" h="22" extrusionOk="0">
                    <a:moveTo>
                      <a:pt x="12" y="1"/>
                    </a:moveTo>
                    <a:cubicBezTo>
                      <a:pt x="0" y="12"/>
                      <a:pt x="2" y="22"/>
                      <a:pt x="12" y="22"/>
                    </a:cubicBezTo>
                    <a:cubicBezTo>
                      <a:pt x="23" y="17"/>
                      <a:pt x="33" y="17"/>
                      <a:pt x="37" y="3"/>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70" name="Google Shape;7170;p41"/>
              <p:cNvSpPr/>
              <p:nvPr/>
            </p:nvSpPr>
            <p:spPr>
              <a:xfrm>
                <a:off x="489825" y="1679925"/>
                <a:ext cx="775" cy="1025"/>
              </a:xfrm>
              <a:custGeom>
                <a:avLst/>
                <a:gdLst/>
                <a:ahLst/>
                <a:cxnLst/>
                <a:rect l="l" t="t" r="r" b="b"/>
                <a:pathLst>
                  <a:path w="31" h="41" extrusionOk="0">
                    <a:moveTo>
                      <a:pt x="30" y="1"/>
                    </a:moveTo>
                    <a:lnTo>
                      <a:pt x="0" y="40"/>
                    </a:lnTo>
                    <a:lnTo>
                      <a:pt x="21" y="29"/>
                    </a:lnTo>
                    <a:cubicBezTo>
                      <a:pt x="21" y="19"/>
                      <a:pt x="26" y="8"/>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71" name="Google Shape;7171;p41"/>
              <p:cNvSpPr/>
              <p:nvPr/>
            </p:nvSpPr>
            <p:spPr>
              <a:xfrm>
                <a:off x="487550" y="1680000"/>
                <a:ext cx="1525" cy="700"/>
              </a:xfrm>
              <a:custGeom>
                <a:avLst/>
                <a:gdLst/>
                <a:ahLst/>
                <a:cxnLst/>
                <a:rect l="l" t="t" r="r" b="b"/>
                <a:pathLst>
                  <a:path w="61" h="28" extrusionOk="0">
                    <a:moveTo>
                      <a:pt x="52" y="0"/>
                    </a:moveTo>
                    <a:lnTo>
                      <a:pt x="52" y="0"/>
                    </a:lnTo>
                    <a:cubicBezTo>
                      <a:pt x="40" y="9"/>
                      <a:pt x="1" y="16"/>
                      <a:pt x="26" y="28"/>
                    </a:cubicBezTo>
                    <a:cubicBezTo>
                      <a:pt x="35" y="19"/>
                      <a:pt x="61" y="19"/>
                      <a:pt x="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72" name="Google Shape;7172;p41"/>
              <p:cNvSpPr/>
              <p:nvPr/>
            </p:nvSpPr>
            <p:spPr>
              <a:xfrm>
                <a:off x="482675" y="1672350"/>
                <a:ext cx="1600" cy="1525"/>
              </a:xfrm>
              <a:custGeom>
                <a:avLst/>
                <a:gdLst/>
                <a:ahLst/>
                <a:cxnLst/>
                <a:rect l="l" t="t" r="r" b="b"/>
                <a:pathLst>
                  <a:path w="64" h="61" extrusionOk="0">
                    <a:moveTo>
                      <a:pt x="64" y="0"/>
                    </a:moveTo>
                    <a:lnTo>
                      <a:pt x="1" y="58"/>
                    </a:lnTo>
                    <a:lnTo>
                      <a:pt x="6" y="60"/>
                    </a:lnTo>
                    <a:lnTo>
                      <a:pt x="6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73" name="Google Shape;7173;p41"/>
              <p:cNvSpPr/>
              <p:nvPr/>
            </p:nvSpPr>
            <p:spPr>
              <a:xfrm>
                <a:off x="473300" y="1670550"/>
                <a:ext cx="1650" cy="950"/>
              </a:xfrm>
              <a:custGeom>
                <a:avLst/>
                <a:gdLst/>
                <a:ahLst/>
                <a:cxnLst/>
                <a:rect l="l" t="t" r="r" b="b"/>
                <a:pathLst>
                  <a:path w="66" h="38" extrusionOk="0">
                    <a:moveTo>
                      <a:pt x="40" y="0"/>
                    </a:moveTo>
                    <a:cubicBezTo>
                      <a:pt x="32" y="0"/>
                      <a:pt x="23" y="6"/>
                      <a:pt x="0" y="26"/>
                    </a:cubicBezTo>
                    <a:cubicBezTo>
                      <a:pt x="1" y="35"/>
                      <a:pt x="4" y="37"/>
                      <a:pt x="9" y="37"/>
                    </a:cubicBezTo>
                    <a:cubicBezTo>
                      <a:pt x="18" y="37"/>
                      <a:pt x="32" y="26"/>
                      <a:pt x="40" y="26"/>
                    </a:cubicBezTo>
                    <a:cubicBezTo>
                      <a:pt x="44" y="26"/>
                      <a:pt x="46" y="29"/>
                      <a:pt x="44" y="37"/>
                    </a:cubicBezTo>
                    <a:cubicBezTo>
                      <a:pt x="65" y="30"/>
                      <a:pt x="47" y="10"/>
                      <a:pt x="65" y="5"/>
                    </a:cubicBezTo>
                    <a:cubicBezTo>
                      <a:pt x="53" y="4"/>
                      <a:pt x="47"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74" name="Google Shape;7174;p41"/>
              <p:cNvSpPr/>
              <p:nvPr/>
            </p:nvSpPr>
            <p:spPr>
              <a:xfrm>
                <a:off x="513575" y="1603900"/>
                <a:ext cx="775" cy="300"/>
              </a:xfrm>
              <a:custGeom>
                <a:avLst/>
                <a:gdLst/>
                <a:ahLst/>
                <a:cxnLst/>
                <a:rect l="l" t="t" r="r" b="b"/>
                <a:pathLst>
                  <a:path w="31" h="12" extrusionOk="0">
                    <a:moveTo>
                      <a:pt x="1" y="0"/>
                    </a:moveTo>
                    <a:lnTo>
                      <a:pt x="8" y="12"/>
                    </a:lnTo>
                    <a:lnTo>
                      <a:pt x="31"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75" name="Google Shape;7175;p41"/>
              <p:cNvSpPr/>
              <p:nvPr/>
            </p:nvSpPr>
            <p:spPr>
              <a:xfrm>
                <a:off x="512650" y="1602500"/>
                <a:ext cx="1350" cy="725"/>
              </a:xfrm>
              <a:custGeom>
                <a:avLst/>
                <a:gdLst/>
                <a:ahLst/>
                <a:cxnLst/>
                <a:rect l="l" t="t" r="r" b="b"/>
                <a:pathLst>
                  <a:path w="54" h="29" extrusionOk="0">
                    <a:moveTo>
                      <a:pt x="12" y="1"/>
                    </a:moveTo>
                    <a:cubicBezTo>
                      <a:pt x="12" y="5"/>
                      <a:pt x="14" y="10"/>
                      <a:pt x="5" y="10"/>
                    </a:cubicBezTo>
                    <a:cubicBezTo>
                      <a:pt x="4" y="10"/>
                      <a:pt x="2" y="10"/>
                      <a:pt x="0" y="10"/>
                    </a:cubicBezTo>
                    <a:lnTo>
                      <a:pt x="0" y="10"/>
                    </a:lnTo>
                    <a:lnTo>
                      <a:pt x="54" y="29"/>
                    </a:lnTo>
                    <a:lnTo>
                      <a:pt x="54" y="29"/>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76" name="Google Shape;7176;p41"/>
              <p:cNvSpPr/>
              <p:nvPr/>
            </p:nvSpPr>
            <p:spPr>
              <a:xfrm>
                <a:off x="464825" y="1642425"/>
                <a:ext cx="900" cy="325"/>
              </a:xfrm>
              <a:custGeom>
                <a:avLst/>
                <a:gdLst/>
                <a:ahLst/>
                <a:cxnLst/>
                <a:rect l="l" t="t" r="r" b="b"/>
                <a:pathLst>
                  <a:path w="36" h="13" extrusionOk="0">
                    <a:moveTo>
                      <a:pt x="36" y="1"/>
                    </a:moveTo>
                    <a:lnTo>
                      <a:pt x="1" y="8"/>
                    </a:lnTo>
                    <a:lnTo>
                      <a:pt x="13" y="13"/>
                    </a:lnTo>
                    <a:cubicBezTo>
                      <a:pt x="29" y="13"/>
                      <a:pt x="31" y="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77" name="Google Shape;7177;p41"/>
              <p:cNvSpPr/>
              <p:nvPr/>
            </p:nvSpPr>
            <p:spPr>
              <a:xfrm>
                <a:off x="468075" y="1636400"/>
                <a:ext cx="1250" cy="450"/>
              </a:xfrm>
              <a:custGeom>
                <a:avLst/>
                <a:gdLst/>
                <a:ahLst/>
                <a:cxnLst/>
                <a:rect l="l" t="t" r="r" b="b"/>
                <a:pathLst>
                  <a:path w="50" h="18" extrusionOk="0">
                    <a:moveTo>
                      <a:pt x="3" y="1"/>
                    </a:moveTo>
                    <a:lnTo>
                      <a:pt x="1" y="6"/>
                    </a:lnTo>
                    <a:lnTo>
                      <a:pt x="49" y="17"/>
                    </a:lnTo>
                    <a:lnTo>
                      <a:pt x="49" y="17"/>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78" name="Google Shape;7178;p41"/>
              <p:cNvSpPr/>
              <p:nvPr/>
            </p:nvSpPr>
            <p:spPr>
              <a:xfrm>
                <a:off x="469250" y="1630800"/>
                <a:ext cx="1475" cy="775"/>
              </a:xfrm>
              <a:custGeom>
                <a:avLst/>
                <a:gdLst/>
                <a:ahLst/>
                <a:cxnLst/>
                <a:rect l="l" t="t" r="r" b="b"/>
                <a:pathLst>
                  <a:path w="59" h="31" extrusionOk="0">
                    <a:moveTo>
                      <a:pt x="12" y="0"/>
                    </a:moveTo>
                    <a:lnTo>
                      <a:pt x="12" y="0"/>
                    </a:lnTo>
                    <a:cubicBezTo>
                      <a:pt x="6" y="5"/>
                      <a:pt x="6" y="16"/>
                      <a:pt x="4" y="24"/>
                    </a:cubicBezTo>
                    <a:lnTo>
                      <a:pt x="4" y="24"/>
                    </a:lnTo>
                    <a:cubicBezTo>
                      <a:pt x="17" y="11"/>
                      <a:pt x="59" y="25"/>
                      <a:pt x="12" y="0"/>
                    </a:cubicBezTo>
                    <a:close/>
                    <a:moveTo>
                      <a:pt x="4" y="24"/>
                    </a:moveTo>
                    <a:cubicBezTo>
                      <a:pt x="2" y="25"/>
                      <a:pt x="1" y="27"/>
                      <a:pt x="0" y="30"/>
                    </a:cubicBezTo>
                    <a:cubicBezTo>
                      <a:pt x="2" y="28"/>
                      <a:pt x="3" y="26"/>
                      <a:pt x="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79" name="Google Shape;7179;p41"/>
              <p:cNvSpPr/>
              <p:nvPr/>
            </p:nvSpPr>
            <p:spPr>
              <a:xfrm>
                <a:off x="514225" y="1602775"/>
                <a:ext cx="1000" cy="575"/>
              </a:xfrm>
              <a:custGeom>
                <a:avLst/>
                <a:gdLst/>
                <a:ahLst/>
                <a:cxnLst/>
                <a:rect l="l" t="t" r="r" b="b"/>
                <a:pathLst>
                  <a:path w="40" h="23" extrusionOk="0">
                    <a:moveTo>
                      <a:pt x="6" y="1"/>
                    </a:moveTo>
                    <a:cubicBezTo>
                      <a:pt x="6" y="1"/>
                      <a:pt x="6" y="1"/>
                      <a:pt x="7" y="1"/>
                    </a:cubicBezTo>
                    <a:lnTo>
                      <a:pt x="7" y="1"/>
                    </a:lnTo>
                    <a:cubicBezTo>
                      <a:pt x="7" y="1"/>
                      <a:pt x="7" y="1"/>
                      <a:pt x="7" y="1"/>
                    </a:cubicBezTo>
                    <a:cubicBezTo>
                      <a:pt x="6" y="1"/>
                      <a:pt x="6" y="1"/>
                      <a:pt x="6" y="1"/>
                    </a:cubicBezTo>
                    <a:close/>
                    <a:moveTo>
                      <a:pt x="7" y="1"/>
                    </a:moveTo>
                    <a:lnTo>
                      <a:pt x="7" y="1"/>
                    </a:lnTo>
                    <a:cubicBezTo>
                      <a:pt x="0" y="8"/>
                      <a:pt x="35" y="18"/>
                      <a:pt x="39" y="22"/>
                    </a:cubicBezTo>
                    <a:cubicBezTo>
                      <a:pt x="38" y="11"/>
                      <a:pt x="13"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80" name="Google Shape;7180;p41"/>
              <p:cNvSpPr/>
              <p:nvPr/>
            </p:nvSpPr>
            <p:spPr>
              <a:xfrm>
                <a:off x="513450" y="1598575"/>
                <a:ext cx="675" cy="700"/>
              </a:xfrm>
              <a:custGeom>
                <a:avLst/>
                <a:gdLst/>
                <a:ahLst/>
                <a:cxnLst/>
                <a:rect l="l" t="t" r="r" b="b"/>
                <a:pathLst>
                  <a:path w="27" h="28" extrusionOk="0">
                    <a:moveTo>
                      <a:pt x="1" y="0"/>
                    </a:moveTo>
                    <a:lnTo>
                      <a:pt x="13" y="23"/>
                    </a:lnTo>
                    <a:lnTo>
                      <a:pt x="26"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81" name="Google Shape;7181;p41"/>
              <p:cNvSpPr/>
              <p:nvPr/>
            </p:nvSpPr>
            <p:spPr>
              <a:xfrm>
                <a:off x="513500" y="1596300"/>
                <a:ext cx="1375" cy="2050"/>
              </a:xfrm>
              <a:custGeom>
                <a:avLst/>
                <a:gdLst/>
                <a:ahLst/>
                <a:cxnLst/>
                <a:rect l="l" t="t" r="r" b="b"/>
                <a:pathLst>
                  <a:path w="55" h="82" extrusionOk="0">
                    <a:moveTo>
                      <a:pt x="44" y="0"/>
                    </a:moveTo>
                    <a:cubicBezTo>
                      <a:pt x="1" y="0"/>
                      <a:pt x="48" y="46"/>
                      <a:pt x="22" y="59"/>
                    </a:cubicBezTo>
                    <a:lnTo>
                      <a:pt x="8" y="59"/>
                    </a:lnTo>
                    <a:lnTo>
                      <a:pt x="50" y="82"/>
                    </a:lnTo>
                    <a:cubicBezTo>
                      <a:pt x="50" y="54"/>
                      <a:pt x="31" y="12"/>
                      <a:pt x="55" y="1"/>
                    </a:cubicBezTo>
                    <a:cubicBezTo>
                      <a:pt x="51" y="0"/>
                      <a:pt x="47"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82" name="Google Shape;7182;p41"/>
              <p:cNvSpPr/>
              <p:nvPr/>
            </p:nvSpPr>
            <p:spPr>
              <a:xfrm>
                <a:off x="518050" y="1595425"/>
                <a:ext cx="425" cy="550"/>
              </a:xfrm>
              <a:custGeom>
                <a:avLst/>
                <a:gdLst/>
                <a:ahLst/>
                <a:cxnLst/>
                <a:rect l="l" t="t" r="r" b="b"/>
                <a:pathLst>
                  <a:path w="17" h="22" extrusionOk="0">
                    <a:moveTo>
                      <a:pt x="1" y="1"/>
                    </a:moveTo>
                    <a:lnTo>
                      <a:pt x="1" y="1"/>
                    </a:lnTo>
                    <a:cubicBezTo>
                      <a:pt x="1" y="1"/>
                      <a:pt x="1" y="1"/>
                      <a:pt x="1" y="1"/>
                    </a:cubicBezTo>
                    <a:lnTo>
                      <a:pt x="1" y="1"/>
                    </a:lnTo>
                    <a:cubicBezTo>
                      <a:pt x="1" y="1"/>
                      <a:pt x="1" y="1"/>
                      <a:pt x="1" y="1"/>
                    </a:cubicBezTo>
                    <a:close/>
                    <a:moveTo>
                      <a:pt x="1" y="1"/>
                    </a:moveTo>
                    <a:cubicBezTo>
                      <a:pt x="2" y="2"/>
                      <a:pt x="4" y="8"/>
                      <a:pt x="5" y="22"/>
                    </a:cubicBezTo>
                    <a:cubicBezTo>
                      <a:pt x="6" y="21"/>
                      <a:pt x="7" y="20"/>
                      <a:pt x="8" y="20"/>
                    </a:cubicBezTo>
                    <a:cubicBezTo>
                      <a:pt x="9" y="20"/>
                      <a:pt x="10" y="21"/>
                      <a:pt x="12" y="22"/>
                    </a:cubicBezTo>
                    <a:cubicBezTo>
                      <a:pt x="12" y="17"/>
                      <a:pt x="14" y="12"/>
                      <a:pt x="16" y="8"/>
                    </a:cubicBezTo>
                    <a:cubicBezTo>
                      <a:pt x="6" y="7"/>
                      <a:pt x="2" y="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83" name="Google Shape;7183;p41"/>
              <p:cNvSpPr/>
              <p:nvPr/>
            </p:nvSpPr>
            <p:spPr>
              <a:xfrm>
                <a:off x="518300" y="1595900"/>
                <a:ext cx="375" cy="175"/>
              </a:xfrm>
              <a:custGeom>
                <a:avLst/>
                <a:gdLst/>
                <a:ahLst/>
                <a:cxnLst/>
                <a:rect l="l" t="t" r="r" b="b"/>
                <a:pathLst>
                  <a:path w="15" h="7" extrusionOk="0">
                    <a:moveTo>
                      <a:pt x="5" y="0"/>
                    </a:moveTo>
                    <a:cubicBezTo>
                      <a:pt x="4" y="0"/>
                      <a:pt x="3" y="0"/>
                      <a:pt x="2" y="0"/>
                    </a:cubicBezTo>
                    <a:cubicBezTo>
                      <a:pt x="1" y="5"/>
                      <a:pt x="3" y="6"/>
                      <a:pt x="5" y="6"/>
                    </a:cubicBezTo>
                    <a:cubicBezTo>
                      <a:pt x="9" y="6"/>
                      <a:pt x="1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84" name="Google Shape;7184;p41"/>
              <p:cNvSpPr/>
              <p:nvPr/>
            </p:nvSpPr>
            <p:spPr>
              <a:xfrm>
                <a:off x="518500" y="1594300"/>
                <a:ext cx="1125" cy="575"/>
              </a:xfrm>
              <a:custGeom>
                <a:avLst/>
                <a:gdLst/>
                <a:ahLst/>
                <a:cxnLst/>
                <a:rect l="l" t="t" r="r" b="b"/>
                <a:pathLst>
                  <a:path w="45" h="23" extrusionOk="0">
                    <a:moveTo>
                      <a:pt x="21" y="0"/>
                    </a:moveTo>
                    <a:cubicBezTo>
                      <a:pt x="15" y="0"/>
                      <a:pt x="8" y="1"/>
                      <a:pt x="1" y="2"/>
                    </a:cubicBezTo>
                    <a:lnTo>
                      <a:pt x="15" y="23"/>
                    </a:lnTo>
                    <a:cubicBezTo>
                      <a:pt x="26" y="23"/>
                      <a:pt x="34" y="14"/>
                      <a:pt x="40" y="14"/>
                    </a:cubicBezTo>
                    <a:cubicBezTo>
                      <a:pt x="42" y="14"/>
                      <a:pt x="43" y="14"/>
                      <a:pt x="45" y="16"/>
                    </a:cubicBezTo>
                    <a:cubicBezTo>
                      <a:pt x="40" y="3"/>
                      <a:pt x="32"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85" name="Google Shape;7185;p41"/>
              <p:cNvSpPr/>
              <p:nvPr/>
            </p:nvSpPr>
            <p:spPr>
              <a:xfrm>
                <a:off x="517525" y="1593650"/>
                <a:ext cx="375" cy="300"/>
              </a:xfrm>
              <a:custGeom>
                <a:avLst/>
                <a:gdLst/>
                <a:ahLst/>
                <a:cxnLst/>
                <a:rect l="l" t="t" r="r" b="b"/>
                <a:pathLst>
                  <a:path w="15" h="12" extrusionOk="0">
                    <a:moveTo>
                      <a:pt x="0" y="0"/>
                    </a:moveTo>
                    <a:lnTo>
                      <a:pt x="5" y="12"/>
                    </a:lnTo>
                    <a:cubicBezTo>
                      <a:pt x="12" y="12"/>
                      <a:pt x="14" y="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86" name="Google Shape;7186;p41"/>
              <p:cNvSpPr/>
              <p:nvPr/>
            </p:nvSpPr>
            <p:spPr>
              <a:xfrm>
                <a:off x="517225" y="1593900"/>
                <a:ext cx="775" cy="625"/>
              </a:xfrm>
              <a:custGeom>
                <a:avLst/>
                <a:gdLst/>
                <a:ahLst/>
                <a:cxnLst/>
                <a:rect l="l" t="t" r="r" b="b"/>
                <a:pathLst>
                  <a:path w="31" h="25" extrusionOk="0">
                    <a:moveTo>
                      <a:pt x="5" y="1"/>
                    </a:moveTo>
                    <a:cubicBezTo>
                      <a:pt x="1" y="1"/>
                      <a:pt x="2" y="3"/>
                      <a:pt x="21" y="11"/>
                    </a:cubicBezTo>
                    <a:cubicBezTo>
                      <a:pt x="18" y="10"/>
                      <a:pt x="17" y="10"/>
                      <a:pt x="16" y="10"/>
                    </a:cubicBezTo>
                    <a:cubicBezTo>
                      <a:pt x="11" y="10"/>
                      <a:pt x="23" y="17"/>
                      <a:pt x="31" y="25"/>
                    </a:cubicBezTo>
                    <a:lnTo>
                      <a:pt x="17" y="2"/>
                    </a:lnTo>
                    <a:cubicBezTo>
                      <a:pt x="13" y="2"/>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87" name="Google Shape;7187;p41"/>
              <p:cNvSpPr/>
              <p:nvPr/>
            </p:nvSpPr>
            <p:spPr>
              <a:xfrm>
                <a:off x="516600" y="1594575"/>
                <a:ext cx="1125" cy="750"/>
              </a:xfrm>
              <a:custGeom>
                <a:avLst/>
                <a:gdLst/>
                <a:ahLst/>
                <a:cxnLst/>
                <a:rect l="l" t="t" r="r" b="b"/>
                <a:pathLst>
                  <a:path w="45" h="30" extrusionOk="0">
                    <a:moveTo>
                      <a:pt x="0" y="0"/>
                    </a:moveTo>
                    <a:cubicBezTo>
                      <a:pt x="0" y="19"/>
                      <a:pt x="13" y="30"/>
                      <a:pt x="24" y="30"/>
                    </a:cubicBezTo>
                    <a:cubicBezTo>
                      <a:pt x="34" y="30"/>
                      <a:pt x="43" y="23"/>
                      <a:pt x="44" y="7"/>
                    </a:cubicBezTo>
                    <a:lnTo>
                      <a:pt x="44" y="7"/>
                    </a:lnTo>
                    <a:cubicBezTo>
                      <a:pt x="36" y="10"/>
                      <a:pt x="29" y="13"/>
                      <a:pt x="22" y="13"/>
                    </a:cubicBezTo>
                    <a:cubicBezTo>
                      <a:pt x="16" y="13"/>
                      <a:pt x="9" y="1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88" name="Google Shape;7188;p41"/>
              <p:cNvSpPr/>
              <p:nvPr/>
            </p:nvSpPr>
            <p:spPr>
              <a:xfrm>
                <a:off x="512875" y="1595725"/>
                <a:ext cx="950" cy="550"/>
              </a:xfrm>
              <a:custGeom>
                <a:avLst/>
                <a:gdLst/>
                <a:ahLst/>
                <a:cxnLst/>
                <a:rect l="l" t="t" r="r" b="b"/>
                <a:pathLst>
                  <a:path w="38" h="22" extrusionOk="0">
                    <a:moveTo>
                      <a:pt x="22" y="0"/>
                    </a:moveTo>
                    <a:lnTo>
                      <a:pt x="1" y="7"/>
                    </a:lnTo>
                    <a:lnTo>
                      <a:pt x="16" y="21"/>
                    </a:lnTo>
                    <a:lnTo>
                      <a:pt x="16" y="21"/>
                    </a:lnTo>
                    <a:cubicBezTo>
                      <a:pt x="9" y="14"/>
                      <a:pt x="37" y="5"/>
                      <a:pt x="22" y="0"/>
                    </a:cubicBezTo>
                    <a:close/>
                    <a:moveTo>
                      <a:pt x="16" y="21"/>
                    </a:moveTo>
                    <a:cubicBezTo>
                      <a:pt x="16" y="21"/>
                      <a:pt x="17" y="21"/>
                      <a:pt x="17" y="21"/>
                    </a:cubicBezTo>
                    <a:lnTo>
                      <a:pt x="16" y="2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89" name="Google Shape;7189;p41"/>
              <p:cNvSpPr/>
              <p:nvPr/>
            </p:nvSpPr>
            <p:spPr>
              <a:xfrm>
                <a:off x="518625" y="1591725"/>
                <a:ext cx="1300" cy="425"/>
              </a:xfrm>
              <a:custGeom>
                <a:avLst/>
                <a:gdLst/>
                <a:ahLst/>
                <a:cxnLst/>
                <a:rect l="l" t="t" r="r" b="b"/>
                <a:pathLst>
                  <a:path w="52" h="17" extrusionOk="0">
                    <a:moveTo>
                      <a:pt x="0" y="1"/>
                    </a:moveTo>
                    <a:lnTo>
                      <a:pt x="12" y="17"/>
                    </a:lnTo>
                    <a:cubicBezTo>
                      <a:pt x="23" y="7"/>
                      <a:pt x="37" y="3"/>
                      <a:pt x="51" y="3"/>
                    </a:cubicBezTo>
                    <a:cubicBezTo>
                      <a:pt x="33" y="1"/>
                      <a:pt x="1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90" name="Google Shape;7190;p41"/>
              <p:cNvSpPr/>
              <p:nvPr/>
            </p:nvSpPr>
            <p:spPr>
              <a:xfrm>
                <a:off x="518050" y="1591150"/>
                <a:ext cx="600" cy="600"/>
              </a:xfrm>
              <a:custGeom>
                <a:avLst/>
                <a:gdLst/>
                <a:ahLst/>
                <a:cxnLst/>
                <a:rect l="l" t="t" r="r" b="b"/>
                <a:pathLst>
                  <a:path w="24" h="24" extrusionOk="0">
                    <a:moveTo>
                      <a:pt x="5" y="0"/>
                    </a:moveTo>
                    <a:lnTo>
                      <a:pt x="5" y="0"/>
                    </a:lnTo>
                    <a:cubicBezTo>
                      <a:pt x="0" y="17"/>
                      <a:pt x="9" y="21"/>
                      <a:pt x="23" y="24"/>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91" name="Google Shape;7191;p41"/>
              <p:cNvSpPr/>
              <p:nvPr/>
            </p:nvSpPr>
            <p:spPr>
              <a:xfrm>
                <a:off x="515900" y="1593050"/>
                <a:ext cx="900" cy="1200"/>
              </a:xfrm>
              <a:custGeom>
                <a:avLst/>
                <a:gdLst/>
                <a:ahLst/>
                <a:cxnLst/>
                <a:rect l="l" t="t" r="r" b="b"/>
                <a:pathLst>
                  <a:path w="36" h="48" extrusionOk="0">
                    <a:moveTo>
                      <a:pt x="0" y="1"/>
                    </a:moveTo>
                    <a:lnTo>
                      <a:pt x="0" y="8"/>
                    </a:lnTo>
                    <a:lnTo>
                      <a:pt x="35" y="4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92" name="Google Shape;7192;p41"/>
              <p:cNvSpPr/>
              <p:nvPr/>
            </p:nvSpPr>
            <p:spPr>
              <a:xfrm>
                <a:off x="519950" y="1589650"/>
                <a:ext cx="1075" cy="650"/>
              </a:xfrm>
              <a:custGeom>
                <a:avLst/>
                <a:gdLst/>
                <a:ahLst/>
                <a:cxnLst/>
                <a:rect l="l" t="t" r="r" b="b"/>
                <a:pathLst>
                  <a:path w="43" h="26" extrusionOk="0">
                    <a:moveTo>
                      <a:pt x="1" y="0"/>
                    </a:moveTo>
                    <a:lnTo>
                      <a:pt x="14" y="12"/>
                    </a:lnTo>
                    <a:lnTo>
                      <a:pt x="42" y="26"/>
                    </a:lnTo>
                    <a:lnTo>
                      <a:pt x="42"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93" name="Google Shape;7193;p41"/>
              <p:cNvSpPr/>
              <p:nvPr/>
            </p:nvSpPr>
            <p:spPr>
              <a:xfrm>
                <a:off x="520350" y="1587675"/>
                <a:ext cx="1475" cy="1050"/>
              </a:xfrm>
              <a:custGeom>
                <a:avLst/>
                <a:gdLst/>
                <a:ahLst/>
                <a:cxnLst/>
                <a:rect l="l" t="t" r="r" b="b"/>
                <a:pathLst>
                  <a:path w="59" h="42" extrusionOk="0">
                    <a:moveTo>
                      <a:pt x="19" y="0"/>
                    </a:moveTo>
                    <a:lnTo>
                      <a:pt x="19" y="0"/>
                    </a:lnTo>
                    <a:cubicBezTo>
                      <a:pt x="29" y="14"/>
                      <a:pt x="24" y="26"/>
                      <a:pt x="1" y="37"/>
                    </a:cubicBezTo>
                    <a:cubicBezTo>
                      <a:pt x="7" y="41"/>
                      <a:pt x="14" y="42"/>
                      <a:pt x="20" y="42"/>
                    </a:cubicBezTo>
                    <a:cubicBezTo>
                      <a:pt x="30" y="42"/>
                      <a:pt x="39" y="39"/>
                      <a:pt x="47" y="39"/>
                    </a:cubicBezTo>
                    <a:cubicBezTo>
                      <a:pt x="52" y="39"/>
                      <a:pt x="55" y="40"/>
                      <a:pt x="59" y="42"/>
                    </a:cubicBezTo>
                    <a:cubicBezTo>
                      <a:pt x="56" y="28"/>
                      <a:pt x="36" y="14"/>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94" name="Google Shape;7194;p41"/>
              <p:cNvSpPr/>
              <p:nvPr/>
            </p:nvSpPr>
            <p:spPr>
              <a:xfrm>
                <a:off x="520175" y="1587150"/>
                <a:ext cx="675" cy="550"/>
              </a:xfrm>
              <a:custGeom>
                <a:avLst/>
                <a:gdLst/>
                <a:ahLst/>
                <a:cxnLst/>
                <a:rect l="l" t="t" r="r" b="b"/>
                <a:pathLst>
                  <a:path w="27" h="22" extrusionOk="0">
                    <a:moveTo>
                      <a:pt x="1" y="0"/>
                    </a:moveTo>
                    <a:lnTo>
                      <a:pt x="1" y="0"/>
                    </a:lnTo>
                    <a:cubicBezTo>
                      <a:pt x="8" y="10"/>
                      <a:pt x="17" y="17"/>
                      <a:pt x="26" y="21"/>
                    </a:cubicBezTo>
                    <a:cubicBezTo>
                      <a:pt x="19" y="12"/>
                      <a:pt x="10"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95" name="Google Shape;7195;p41"/>
              <p:cNvSpPr/>
              <p:nvPr/>
            </p:nvSpPr>
            <p:spPr>
              <a:xfrm>
                <a:off x="518500" y="1590100"/>
                <a:ext cx="950" cy="250"/>
              </a:xfrm>
              <a:custGeom>
                <a:avLst/>
                <a:gdLst/>
                <a:ahLst/>
                <a:cxnLst/>
                <a:rect l="l" t="t" r="r" b="b"/>
                <a:pathLst>
                  <a:path w="38" h="10" extrusionOk="0">
                    <a:moveTo>
                      <a:pt x="1" y="1"/>
                    </a:moveTo>
                    <a:cubicBezTo>
                      <a:pt x="1" y="5"/>
                      <a:pt x="1" y="8"/>
                      <a:pt x="1" y="10"/>
                    </a:cubicBezTo>
                    <a:cubicBezTo>
                      <a:pt x="12" y="10"/>
                      <a:pt x="26" y="8"/>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96" name="Google Shape;7196;p41"/>
              <p:cNvSpPr/>
              <p:nvPr/>
            </p:nvSpPr>
            <p:spPr>
              <a:xfrm>
                <a:off x="518500" y="1589750"/>
                <a:ext cx="150" cy="425"/>
              </a:xfrm>
              <a:custGeom>
                <a:avLst/>
                <a:gdLst/>
                <a:ahLst/>
                <a:cxnLst/>
                <a:rect l="l" t="t" r="r" b="b"/>
                <a:pathLst>
                  <a:path w="6" h="17" extrusionOk="0">
                    <a:moveTo>
                      <a:pt x="5" y="1"/>
                    </a:moveTo>
                    <a:lnTo>
                      <a:pt x="1" y="17"/>
                    </a:lnTo>
                    <a:cubicBezTo>
                      <a:pt x="3" y="10"/>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97" name="Google Shape;7197;p41"/>
              <p:cNvSpPr/>
              <p:nvPr/>
            </p:nvSpPr>
            <p:spPr>
              <a:xfrm>
                <a:off x="518325" y="1590325"/>
                <a:ext cx="200" cy="100"/>
              </a:xfrm>
              <a:custGeom>
                <a:avLst/>
                <a:gdLst/>
                <a:ahLst/>
                <a:cxnLst/>
                <a:rect l="l" t="t" r="r" b="b"/>
                <a:pathLst>
                  <a:path w="8" h="4" extrusionOk="0">
                    <a:moveTo>
                      <a:pt x="8" y="1"/>
                    </a:moveTo>
                    <a:cubicBezTo>
                      <a:pt x="3" y="1"/>
                      <a:pt x="1" y="3"/>
                      <a:pt x="8" y="3"/>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98" name="Google Shape;7198;p41"/>
              <p:cNvSpPr/>
              <p:nvPr/>
            </p:nvSpPr>
            <p:spPr>
              <a:xfrm>
                <a:off x="515250" y="1591425"/>
                <a:ext cx="1775" cy="800"/>
              </a:xfrm>
              <a:custGeom>
                <a:avLst/>
                <a:gdLst/>
                <a:ahLst/>
                <a:cxnLst/>
                <a:rect l="l" t="t" r="r" b="b"/>
                <a:pathLst>
                  <a:path w="71" h="32" extrusionOk="0">
                    <a:moveTo>
                      <a:pt x="22" y="0"/>
                    </a:moveTo>
                    <a:cubicBezTo>
                      <a:pt x="16" y="0"/>
                      <a:pt x="9" y="2"/>
                      <a:pt x="1" y="6"/>
                    </a:cubicBezTo>
                    <a:cubicBezTo>
                      <a:pt x="24" y="17"/>
                      <a:pt x="44" y="8"/>
                      <a:pt x="69" y="30"/>
                    </a:cubicBezTo>
                    <a:lnTo>
                      <a:pt x="69" y="30"/>
                    </a:lnTo>
                    <a:cubicBezTo>
                      <a:pt x="55" y="17"/>
                      <a:pt x="42" y="0"/>
                      <a:pt x="22" y="0"/>
                    </a:cubicBezTo>
                    <a:close/>
                    <a:moveTo>
                      <a:pt x="69" y="30"/>
                    </a:moveTo>
                    <a:cubicBezTo>
                      <a:pt x="69" y="30"/>
                      <a:pt x="70" y="31"/>
                      <a:pt x="70" y="31"/>
                    </a:cubicBezTo>
                    <a:cubicBezTo>
                      <a:pt x="70" y="31"/>
                      <a:pt x="69" y="30"/>
                      <a:pt x="69" y="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199" name="Google Shape;7199;p41"/>
              <p:cNvSpPr/>
              <p:nvPr/>
            </p:nvSpPr>
            <p:spPr>
              <a:xfrm>
                <a:off x="517000" y="1590450"/>
                <a:ext cx="825" cy="675"/>
              </a:xfrm>
              <a:custGeom>
                <a:avLst/>
                <a:gdLst/>
                <a:ahLst/>
                <a:cxnLst/>
                <a:rect l="l" t="t" r="r" b="b"/>
                <a:pathLst>
                  <a:path w="33" h="27" extrusionOk="0">
                    <a:moveTo>
                      <a:pt x="12" y="1"/>
                    </a:moveTo>
                    <a:lnTo>
                      <a:pt x="0" y="19"/>
                    </a:lnTo>
                    <a:cubicBezTo>
                      <a:pt x="10" y="19"/>
                      <a:pt x="24" y="19"/>
                      <a:pt x="33" y="26"/>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00" name="Google Shape;7200;p41"/>
              <p:cNvSpPr/>
              <p:nvPr/>
            </p:nvSpPr>
            <p:spPr>
              <a:xfrm>
                <a:off x="517050" y="1590150"/>
                <a:ext cx="375" cy="325"/>
              </a:xfrm>
              <a:custGeom>
                <a:avLst/>
                <a:gdLst/>
                <a:ahLst/>
                <a:cxnLst/>
                <a:rect l="l" t="t" r="r" b="b"/>
                <a:pathLst>
                  <a:path w="15" h="13" extrusionOk="0">
                    <a:moveTo>
                      <a:pt x="1" y="1"/>
                    </a:moveTo>
                    <a:lnTo>
                      <a:pt x="10" y="13"/>
                    </a:lnTo>
                    <a:lnTo>
                      <a:pt x="15"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01" name="Google Shape;7201;p41"/>
              <p:cNvSpPr/>
              <p:nvPr/>
            </p:nvSpPr>
            <p:spPr>
              <a:xfrm>
                <a:off x="518450" y="1587150"/>
                <a:ext cx="775" cy="1025"/>
              </a:xfrm>
              <a:custGeom>
                <a:avLst/>
                <a:gdLst/>
                <a:ahLst/>
                <a:cxnLst/>
                <a:rect l="l" t="t" r="r" b="b"/>
                <a:pathLst>
                  <a:path w="31" h="41" extrusionOk="0">
                    <a:moveTo>
                      <a:pt x="14" y="0"/>
                    </a:moveTo>
                    <a:cubicBezTo>
                      <a:pt x="7" y="12"/>
                      <a:pt x="3" y="24"/>
                      <a:pt x="0" y="35"/>
                    </a:cubicBezTo>
                    <a:cubicBezTo>
                      <a:pt x="7" y="37"/>
                      <a:pt x="16" y="40"/>
                      <a:pt x="23" y="40"/>
                    </a:cubicBezTo>
                    <a:cubicBezTo>
                      <a:pt x="27" y="40"/>
                      <a:pt x="30" y="39"/>
                      <a:pt x="30" y="33"/>
                    </a:cubicBezTo>
                    <a:cubicBezTo>
                      <a:pt x="21" y="26"/>
                      <a:pt x="14" y="14"/>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02" name="Google Shape;7202;p41"/>
              <p:cNvSpPr/>
              <p:nvPr/>
            </p:nvSpPr>
            <p:spPr>
              <a:xfrm>
                <a:off x="518625" y="1589000"/>
                <a:ext cx="200" cy="75"/>
              </a:xfrm>
              <a:custGeom>
                <a:avLst/>
                <a:gdLst/>
                <a:ahLst/>
                <a:cxnLst/>
                <a:rect l="l" t="t" r="r" b="b"/>
                <a:pathLst>
                  <a:path w="8" h="3" extrusionOk="0">
                    <a:moveTo>
                      <a:pt x="5" y="1"/>
                    </a:moveTo>
                    <a:cubicBezTo>
                      <a:pt x="3" y="1"/>
                      <a:pt x="0" y="1"/>
                      <a:pt x="7"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03" name="Google Shape;7203;p41"/>
              <p:cNvSpPr/>
              <p:nvPr/>
            </p:nvSpPr>
            <p:spPr>
              <a:xfrm>
                <a:off x="518900" y="1584475"/>
                <a:ext cx="150" cy="25"/>
              </a:xfrm>
              <a:custGeom>
                <a:avLst/>
                <a:gdLst/>
                <a:ahLst/>
                <a:cxnLst/>
                <a:rect l="l" t="t" r="r" b="b"/>
                <a:pathLst>
                  <a:path w="6" h="1" extrusionOk="0">
                    <a:moveTo>
                      <a:pt x="5" y="1"/>
                    </a:moveTo>
                    <a:lnTo>
                      <a:pt x="1" y="1"/>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04" name="Google Shape;7204;p41"/>
              <p:cNvSpPr/>
              <p:nvPr/>
            </p:nvSpPr>
            <p:spPr>
              <a:xfrm>
                <a:off x="518050" y="1588000"/>
                <a:ext cx="475" cy="625"/>
              </a:xfrm>
              <a:custGeom>
                <a:avLst/>
                <a:gdLst/>
                <a:ahLst/>
                <a:cxnLst/>
                <a:rect l="l" t="t" r="r" b="b"/>
                <a:pathLst>
                  <a:path w="19" h="25" extrusionOk="0">
                    <a:moveTo>
                      <a:pt x="10" y="1"/>
                    </a:moveTo>
                    <a:cubicBezTo>
                      <a:pt x="9" y="1"/>
                      <a:pt x="8" y="1"/>
                      <a:pt x="9" y="3"/>
                    </a:cubicBezTo>
                    <a:cubicBezTo>
                      <a:pt x="0" y="10"/>
                      <a:pt x="9" y="17"/>
                      <a:pt x="19" y="24"/>
                    </a:cubicBezTo>
                    <a:cubicBezTo>
                      <a:pt x="16" y="17"/>
                      <a:pt x="14" y="8"/>
                      <a:pt x="16" y="1"/>
                    </a:cubicBezTo>
                    <a:cubicBezTo>
                      <a:pt x="14" y="1"/>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05" name="Google Shape;7205;p41"/>
              <p:cNvSpPr/>
              <p:nvPr/>
            </p:nvSpPr>
            <p:spPr>
              <a:xfrm>
                <a:off x="519250" y="1586325"/>
                <a:ext cx="850" cy="375"/>
              </a:xfrm>
              <a:custGeom>
                <a:avLst/>
                <a:gdLst/>
                <a:ahLst/>
                <a:cxnLst/>
                <a:rect l="l" t="t" r="r" b="b"/>
                <a:pathLst>
                  <a:path w="34" h="15" extrusionOk="0">
                    <a:moveTo>
                      <a:pt x="24" y="1"/>
                    </a:moveTo>
                    <a:lnTo>
                      <a:pt x="24" y="1"/>
                    </a:lnTo>
                    <a:cubicBezTo>
                      <a:pt x="15" y="6"/>
                      <a:pt x="8" y="10"/>
                      <a:pt x="1" y="15"/>
                    </a:cubicBezTo>
                    <a:cubicBezTo>
                      <a:pt x="15" y="13"/>
                      <a:pt x="33" y="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06" name="Google Shape;7206;p41"/>
              <p:cNvSpPr/>
              <p:nvPr/>
            </p:nvSpPr>
            <p:spPr>
              <a:xfrm>
                <a:off x="519025" y="1588950"/>
                <a:ext cx="250" cy="25"/>
              </a:xfrm>
              <a:custGeom>
                <a:avLst/>
                <a:gdLst/>
                <a:ahLst/>
                <a:cxnLst/>
                <a:rect l="l" t="t" r="r" b="b"/>
                <a:pathLst>
                  <a:path w="10" h="1" extrusionOk="0">
                    <a:moveTo>
                      <a:pt x="0" y="0"/>
                    </a:moveTo>
                    <a:lnTo>
                      <a:pt x="0" y="0"/>
                    </a:lnTo>
                    <a:cubicBezTo>
                      <a:pt x="10" y="0"/>
                      <a:pt x="5"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07" name="Google Shape;7207;p41"/>
              <p:cNvSpPr/>
              <p:nvPr/>
            </p:nvSpPr>
            <p:spPr>
              <a:xfrm>
                <a:off x="518500" y="1588600"/>
                <a:ext cx="550" cy="425"/>
              </a:xfrm>
              <a:custGeom>
                <a:avLst/>
                <a:gdLst/>
                <a:ahLst/>
                <a:cxnLst/>
                <a:rect l="l" t="t" r="r" b="b"/>
                <a:pathLst>
                  <a:path w="22" h="17" extrusionOk="0">
                    <a:moveTo>
                      <a:pt x="1" y="0"/>
                    </a:moveTo>
                    <a:lnTo>
                      <a:pt x="1" y="0"/>
                    </a:lnTo>
                    <a:cubicBezTo>
                      <a:pt x="3" y="5"/>
                      <a:pt x="5" y="10"/>
                      <a:pt x="10" y="17"/>
                    </a:cubicBezTo>
                    <a:cubicBezTo>
                      <a:pt x="15" y="14"/>
                      <a:pt x="17" y="14"/>
                      <a:pt x="21" y="14"/>
                    </a:cubicBezTo>
                    <a:cubicBezTo>
                      <a:pt x="15" y="7"/>
                      <a:pt x="8"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08" name="Google Shape;7208;p41"/>
              <p:cNvSpPr/>
              <p:nvPr/>
            </p:nvSpPr>
            <p:spPr>
              <a:xfrm>
                <a:off x="513275" y="1583025"/>
                <a:ext cx="5650" cy="1825"/>
              </a:xfrm>
              <a:custGeom>
                <a:avLst/>
                <a:gdLst/>
                <a:ahLst/>
                <a:cxnLst/>
                <a:rect l="l" t="t" r="r" b="b"/>
                <a:pathLst>
                  <a:path w="226" h="73" extrusionOk="0">
                    <a:moveTo>
                      <a:pt x="25" y="0"/>
                    </a:moveTo>
                    <a:cubicBezTo>
                      <a:pt x="21" y="0"/>
                      <a:pt x="17" y="0"/>
                      <a:pt x="13" y="1"/>
                    </a:cubicBezTo>
                    <a:lnTo>
                      <a:pt x="33" y="22"/>
                    </a:lnTo>
                    <a:cubicBezTo>
                      <a:pt x="27" y="22"/>
                      <a:pt x="17" y="17"/>
                      <a:pt x="9" y="17"/>
                    </a:cubicBezTo>
                    <a:cubicBezTo>
                      <a:pt x="6" y="17"/>
                      <a:pt x="3" y="17"/>
                      <a:pt x="1" y="19"/>
                    </a:cubicBezTo>
                    <a:cubicBezTo>
                      <a:pt x="33" y="22"/>
                      <a:pt x="64" y="43"/>
                      <a:pt x="26" y="59"/>
                    </a:cubicBezTo>
                    <a:cubicBezTo>
                      <a:pt x="38" y="69"/>
                      <a:pt x="69" y="73"/>
                      <a:pt x="104" y="73"/>
                    </a:cubicBezTo>
                    <a:cubicBezTo>
                      <a:pt x="145" y="73"/>
                      <a:pt x="191" y="67"/>
                      <a:pt x="226" y="59"/>
                    </a:cubicBezTo>
                    <a:cubicBezTo>
                      <a:pt x="207" y="59"/>
                      <a:pt x="189" y="52"/>
                      <a:pt x="177" y="38"/>
                    </a:cubicBezTo>
                    <a:cubicBezTo>
                      <a:pt x="162" y="42"/>
                      <a:pt x="143" y="66"/>
                      <a:pt x="120" y="66"/>
                    </a:cubicBezTo>
                    <a:cubicBezTo>
                      <a:pt x="115" y="66"/>
                      <a:pt x="109" y="65"/>
                      <a:pt x="103" y="61"/>
                    </a:cubicBezTo>
                    <a:cubicBezTo>
                      <a:pt x="87" y="36"/>
                      <a:pt x="117" y="40"/>
                      <a:pt x="135" y="29"/>
                    </a:cubicBezTo>
                    <a:lnTo>
                      <a:pt x="135" y="29"/>
                    </a:lnTo>
                    <a:cubicBezTo>
                      <a:pt x="131" y="30"/>
                      <a:pt x="128" y="30"/>
                      <a:pt x="124" y="30"/>
                    </a:cubicBezTo>
                    <a:cubicBezTo>
                      <a:pt x="92" y="30"/>
                      <a:pt x="71"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09" name="Google Shape;7209;p41"/>
              <p:cNvSpPr/>
              <p:nvPr/>
            </p:nvSpPr>
            <p:spPr>
              <a:xfrm>
                <a:off x="518725" y="1584550"/>
                <a:ext cx="1300" cy="1175"/>
              </a:xfrm>
              <a:custGeom>
                <a:avLst/>
                <a:gdLst/>
                <a:ahLst/>
                <a:cxnLst/>
                <a:rect l="l" t="t" r="r" b="b"/>
                <a:pathLst>
                  <a:path w="52" h="47" extrusionOk="0">
                    <a:moveTo>
                      <a:pt x="12" y="0"/>
                    </a:moveTo>
                    <a:lnTo>
                      <a:pt x="6" y="39"/>
                    </a:lnTo>
                    <a:lnTo>
                      <a:pt x="1" y="37"/>
                    </a:lnTo>
                    <a:lnTo>
                      <a:pt x="6" y="46"/>
                    </a:lnTo>
                    <a:cubicBezTo>
                      <a:pt x="10" y="37"/>
                      <a:pt x="24" y="30"/>
                      <a:pt x="52" y="19"/>
                    </a:cubicBezTo>
                    <a:cubicBezTo>
                      <a:pt x="43" y="7"/>
                      <a:pt x="29"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10" name="Google Shape;7210;p41"/>
              <p:cNvSpPr/>
              <p:nvPr/>
            </p:nvSpPr>
            <p:spPr>
              <a:xfrm>
                <a:off x="516475" y="1585650"/>
                <a:ext cx="2800" cy="1525"/>
              </a:xfrm>
              <a:custGeom>
                <a:avLst/>
                <a:gdLst/>
                <a:ahLst/>
                <a:cxnLst/>
                <a:rect l="l" t="t" r="r" b="b"/>
                <a:pathLst>
                  <a:path w="112" h="61" extrusionOk="0">
                    <a:moveTo>
                      <a:pt x="96" y="0"/>
                    </a:moveTo>
                    <a:cubicBezTo>
                      <a:pt x="89" y="12"/>
                      <a:pt x="89" y="26"/>
                      <a:pt x="91" y="40"/>
                    </a:cubicBezTo>
                    <a:cubicBezTo>
                      <a:pt x="94" y="36"/>
                      <a:pt x="96" y="34"/>
                      <a:pt x="98" y="34"/>
                    </a:cubicBezTo>
                    <a:cubicBezTo>
                      <a:pt x="102" y="34"/>
                      <a:pt x="103" y="40"/>
                      <a:pt x="105" y="42"/>
                    </a:cubicBezTo>
                    <a:lnTo>
                      <a:pt x="109" y="42"/>
                    </a:lnTo>
                    <a:cubicBezTo>
                      <a:pt x="107" y="43"/>
                      <a:pt x="105" y="44"/>
                      <a:pt x="105" y="44"/>
                    </a:cubicBezTo>
                    <a:cubicBezTo>
                      <a:pt x="104" y="44"/>
                      <a:pt x="104" y="43"/>
                      <a:pt x="105" y="42"/>
                    </a:cubicBezTo>
                    <a:lnTo>
                      <a:pt x="91" y="40"/>
                    </a:lnTo>
                    <a:cubicBezTo>
                      <a:pt x="61" y="32"/>
                      <a:pt x="46" y="15"/>
                      <a:pt x="16" y="15"/>
                    </a:cubicBezTo>
                    <a:cubicBezTo>
                      <a:pt x="12" y="15"/>
                      <a:pt x="6" y="15"/>
                      <a:pt x="0" y="16"/>
                    </a:cubicBezTo>
                    <a:cubicBezTo>
                      <a:pt x="0" y="42"/>
                      <a:pt x="31" y="37"/>
                      <a:pt x="45" y="53"/>
                    </a:cubicBezTo>
                    <a:cubicBezTo>
                      <a:pt x="43" y="41"/>
                      <a:pt x="44" y="37"/>
                      <a:pt x="47" y="37"/>
                    </a:cubicBezTo>
                    <a:cubicBezTo>
                      <a:pt x="52" y="37"/>
                      <a:pt x="61" y="47"/>
                      <a:pt x="72" y="47"/>
                    </a:cubicBezTo>
                    <a:cubicBezTo>
                      <a:pt x="76" y="47"/>
                      <a:pt x="81" y="45"/>
                      <a:pt x="86" y="40"/>
                    </a:cubicBezTo>
                    <a:cubicBezTo>
                      <a:pt x="91" y="46"/>
                      <a:pt x="93" y="53"/>
                      <a:pt x="93" y="60"/>
                    </a:cubicBezTo>
                    <a:cubicBezTo>
                      <a:pt x="100" y="53"/>
                      <a:pt x="105" y="49"/>
                      <a:pt x="112" y="42"/>
                    </a:cubicBezTo>
                    <a:lnTo>
                      <a:pt x="9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11" name="Google Shape;7211;p41"/>
              <p:cNvSpPr/>
              <p:nvPr/>
            </p:nvSpPr>
            <p:spPr>
              <a:xfrm>
                <a:off x="513450" y="1590625"/>
                <a:ext cx="275" cy="75"/>
              </a:xfrm>
              <a:custGeom>
                <a:avLst/>
                <a:gdLst/>
                <a:ahLst/>
                <a:cxnLst/>
                <a:rect l="l" t="t" r="r" b="b"/>
                <a:pathLst>
                  <a:path w="11" h="3" extrusionOk="0">
                    <a:moveTo>
                      <a:pt x="4" y="0"/>
                    </a:moveTo>
                    <a:cubicBezTo>
                      <a:pt x="3" y="0"/>
                      <a:pt x="2" y="1"/>
                      <a:pt x="1" y="3"/>
                    </a:cubicBezTo>
                    <a:lnTo>
                      <a:pt x="10" y="3"/>
                    </a:lnTo>
                    <a:cubicBezTo>
                      <a:pt x="8" y="1"/>
                      <a:pt x="6" y="0"/>
                      <a:pt x="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12" name="Google Shape;7212;p41"/>
              <p:cNvSpPr/>
              <p:nvPr/>
            </p:nvSpPr>
            <p:spPr>
              <a:xfrm>
                <a:off x="513700" y="1590300"/>
                <a:ext cx="2675" cy="800"/>
              </a:xfrm>
              <a:custGeom>
                <a:avLst/>
                <a:gdLst/>
                <a:ahLst/>
                <a:cxnLst/>
                <a:rect l="l" t="t" r="r" b="b"/>
                <a:pathLst>
                  <a:path w="107" h="32" extrusionOk="0">
                    <a:moveTo>
                      <a:pt x="80" y="1"/>
                    </a:moveTo>
                    <a:cubicBezTo>
                      <a:pt x="59" y="1"/>
                      <a:pt x="38" y="3"/>
                      <a:pt x="16" y="4"/>
                    </a:cubicBezTo>
                    <a:cubicBezTo>
                      <a:pt x="21" y="9"/>
                      <a:pt x="33" y="13"/>
                      <a:pt x="28" y="20"/>
                    </a:cubicBezTo>
                    <a:cubicBezTo>
                      <a:pt x="25" y="22"/>
                      <a:pt x="23" y="22"/>
                      <a:pt x="21" y="22"/>
                    </a:cubicBezTo>
                    <a:cubicBezTo>
                      <a:pt x="14" y="22"/>
                      <a:pt x="9" y="18"/>
                      <a:pt x="0" y="16"/>
                    </a:cubicBezTo>
                    <a:lnTo>
                      <a:pt x="0" y="16"/>
                    </a:lnTo>
                    <a:cubicBezTo>
                      <a:pt x="5" y="21"/>
                      <a:pt x="15" y="31"/>
                      <a:pt x="28" y="31"/>
                    </a:cubicBezTo>
                    <a:cubicBezTo>
                      <a:pt x="32" y="31"/>
                      <a:pt x="37" y="30"/>
                      <a:pt x="42" y="27"/>
                    </a:cubicBezTo>
                    <a:lnTo>
                      <a:pt x="37" y="23"/>
                    </a:lnTo>
                    <a:cubicBezTo>
                      <a:pt x="58" y="11"/>
                      <a:pt x="81" y="4"/>
                      <a:pt x="107" y="2"/>
                    </a:cubicBezTo>
                    <a:cubicBezTo>
                      <a:pt x="98" y="1"/>
                      <a:pt x="89" y="1"/>
                      <a:pt x="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13" name="Google Shape;7213;p41"/>
              <p:cNvSpPr/>
              <p:nvPr/>
            </p:nvSpPr>
            <p:spPr>
              <a:xfrm>
                <a:off x="515025" y="1587725"/>
                <a:ext cx="1250" cy="850"/>
              </a:xfrm>
              <a:custGeom>
                <a:avLst/>
                <a:gdLst/>
                <a:ahLst/>
                <a:cxnLst/>
                <a:rect l="l" t="t" r="r" b="b"/>
                <a:pathLst>
                  <a:path w="50" h="34" extrusionOk="0">
                    <a:moveTo>
                      <a:pt x="35" y="1"/>
                    </a:moveTo>
                    <a:lnTo>
                      <a:pt x="1" y="12"/>
                    </a:lnTo>
                    <a:lnTo>
                      <a:pt x="21" y="12"/>
                    </a:lnTo>
                    <a:cubicBezTo>
                      <a:pt x="10" y="31"/>
                      <a:pt x="35" y="31"/>
                      <a:pt x="49" y="33"/>
                    </a:cubicBezTo>
                    <a:lnTo>
                      <a:pt x="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14" name="Google Shape;7214;p41"/>
              <p:cNvSpPr/>
              <p:nvPr/>
            </p:nvSpPr>
            <p:spPr>
              <a:xfrm>
                <a:off x="519150" y="1584025"/>
                <a:ext cx="1350" cy="550"/>
              </a:xfrm>
              <a:custGeom>
                <a:avLst/>
                <a:gdLst/>
                <a:ahLst/>
                <a:cxnLst/>
                <a:rect l="l" t="t" r="r" b="b"/>
                <a:pathLst>
                  <a:path w="54" h="22" extrusionOk="0">
                    <a:moveTo>
                      <a:pt x="0" y="0"/>
                    </a:moveTo>
                    <a:lnTo>
                      <a:pt x="14" y="14"/>
                    </a:lnTo>
                    <a:lnTo>
                      <a:pt x="53" y="21"/>
                    </a:lnTo>
                    <a:lnTo>
                      <a:pt x="53" y="21"/>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15" name="Google Shape;7215;p41"/>
              <p:cNvSpPr/>
              <p:nvPr/>
            </p:nvSpPr>
            <p:spPr>
              <a:xfrm>
                <a:off x="519425" y="1583025"/>
                <a:ext cx="850" cy="325"/>
              </a:xfrm>
              <a:custGeom>
                <a:avLst/>
                <a:gdLst/>
                <a:ahLst/>
                <a:cxnLst/>
                <a:rect l="l" t="t" r="r" b="b"/>
                <a:pathLst>
                  <a:path w="34" h="13" extrusionOk="0">
                    <a:moveTo>
                      <a:pt x="15" y="1"/>
                    </a:moveTo>
                    <a:lnTo>
                      <a:pt x="1" y="10"/>
                    </a:lnTo>
                    <a:lnTo>
                      <a:pt x="33" y="12"/>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16" name="Google Shape;7216;p41"/>
              <p:cNvSpPr/>
              <p:nvPr/>
            </p:nvSpPr>
            <p:spPr>
              <a:xfrm>
                <a:off x="527300" y="1532300"/>
                <a:ext cx="150" cy="400"/>
              </a:xfrm>
              <a:custGeom>
                <a:avLst/>
                <a:gdLst/>
                <a:ahLst/>
                <a:cxnLst/>
                <a:rect l="l" t="t" r="r" b="b"/>
                <a:pathLst>
                  <a:path w="6" h="16" extrusionOk="0">
                    <a:moveTo>
                      <a:pt x="2" y="1"/>
                    </a:moveTo>
                    <a:cubicBezTo>
                      <a:pt x="2" y="1"/>
                      <a:pt x="1" y="1"/>
                      <a:pt x="1" y="1"/>
                    </a:cubicBezTo>
                    <a:lnTo>
                      <a:pt x="6" y="15"/>
                    </a:lnTo>
                    <a:cubicBezTo>
                      <a:pt x="6" y="7"/>
                      <a:pt x="4"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17" name="Google Shape;7217;p41"/>
              <p:cNvSpPr/>
              <p:nvPr/>
            </p:nvSpPr>
            <p:spPr>
              <a:xfrm>
                <a:off x="517525" y="1559800"/>
                <a:ext cx="2100" cy="475"/>
              </a:xfrm>
              <a:custGeom>
                <a:avLst/>
                <a:gdLst/>
                <a:ahLst/>
                <a:cxnLst/>
                <a:rect l="l" t="t" r="r" b="b"/>
                <a:pathLst>
                  <a:path w="84" h="19" extrusionOk="0">
                    <a:moveTo>
                      <a:pt x="9" y="0"/>
                    </a:moveTo>
                    <a:cubicBezTo>
                      <a:pt x="14" y="9"/>
                      <a:pt x="9" y="16"/>
                      <a:pt x="0" y="19"/>
                    </a:cubicBezTo>
                    <a:cubicBezTo>
                      <a:pt x="33" y="12"/>
                      <a:pt x="84" y="7"/>
                      <a:pt x="47" y="3"/>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18" name="Google Shape;7218;p41"/>
              <p:cNvSpPr/>
              <p:nvPr/>
            </p:nvSpPr>
            <p:spPr>
              <a:xfrm>
                <a:off x="518275" y="1544425"/>
                <a:ext cx="600" cy="725"/>
              </a:xfrm>
              <a:custGeom>
                <a:avLst/>
                <a:gdLst/>
                <a:ahLst/>
                <a:cxnLst/>
                <a:rect l="l" t="t" r="r" b="b"/>
                <a:pathLst>
                  <a:path w="24" h="29" extrusionOk="0">
                    <a:moveTo>
                      <a:pt x="0" y="1"/>
                    </a:moveTo>
                    <a:lnTo>
                      <a:pt x="0" y="1"/>
                    </a:lnTo>
                    <a:cubicBezTo>
                      <a:pt x="10" y="10"/>
                      <a:pt x="17" y="19"/>
                      <a:pt x="24" y="29"/>
                    </a:cubicBezTo>
                    <a:lnTo>
                      <a:pt x="12" y="6"/>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19" name="Google Shape;7219;p41"/>
              <p:cNvSpPr/>
              <p:nvPr/>
            </p:nvSpPr>
            <p:spPr>
              <a:xfrm>
                <a:off x="538775" y="1527325"/>
                <a:ext cx="550" cy="975"/>
              </a:xfrm>
              <a:custGeom>
                <a:avLst/>
                <a:gdLst/>
                <a:ahLst/>
                <a:cxnLst/>
                <a:rect l="l" t="t" r="r" b="b"/>
                <a:pathLst>
                  <a:path w="22" h="39" extrusionOk="0">
                    <a:moveTo>
                      <a:pt x="22" y="1"/>
                    </a:moveTo>
                    <a:cubicBezTo>
                      <a:pt x="1" y="3"/>
                      <a:pt x="13" y="20"/>
                      <a:pt x="15" y="38"/>
                    </a:cubicBezTo>
                    <a:lnTo>
                      <a:pt x="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20" name="Google Shape;7220;p41"/>
              <p:cNvSpPr/>
              <p:nvPr/>
            </p:nvSpPr>
            <p:spPr>
              <a:xfrm>
                <a:off x="517250" y="1571500"/>
                <a:ext cx="1100" cy="900"/>
              </a:xfrm>
              <a:custGeom>
                <a:avLst/>
                <a:gdLst/>
                <a:ahLst/>
                <a:cxnLst/>
                <a:rect l="l" t="t" r="r" b="b"/>
                <a:pathLst>
                  <a:path w="44" h="36" extrusionOk="0">
                    <a:moveTo>
                      <a:pt x="44" y="0"/>
                    </a:moveTo>
                    <a:lnTo>
                      <a:pt x="44" y="0"/>
                    </a:lnTo>
                    <a:cubicBezTo>
                      <a:pt x="26" y="20"/>
                      <a:pt x="1" y="35"/>
                      <a:pt x="22" y="35"/>
                    </a:cubicBezTo>
                    <a:cubicBezTo>
                      <a:pt x="24" y="35"/>
                      <a:pt x="25" y="35"/>
                      <a:pt x="27" y="35"/>
                    </a:cubicBezTo>
                    <a:cubicBezTo>
                      <a:pt x="37" y="26"/>
                      <a:pt x="41"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21" name="Google Shape;7221;p41"/>
              <p:cNvSpPr/>
              <p:nvPr/>
            </p:nvSpPr>
            <p:spPr>
              <a:xfrm>
                <a:off x="532125" y="1539800"/>
                <a:ext cx="200" cy="550"/>
              </a:xfrm>
              <a:custGeom>
                <a:avLst/>
                <a:gdLst/>
                <a:ahLst/>
                <a:cxnLst/>
                <a:rect l="l" t="t" r="r" b="b"/>
                <a:pathLst>
                  <a:path w="8" h="22" extrusionOk="0">
                    <a:moveTo>
                      <a:pt x="5" y="0"/>
                    </a:moveTo>
                    <a:lnTo>
                      <a:pt x="5" y="0"/>
                    </a:lnTo>
                    <a:cubicBezTo>
                      <a:pt x="0" y="7"/>
                      <a:pt x="3" y="14"/>
                      <a:pt x="7" y="21"/>
                    </a:cubicBezTo>
                    <a:cubicBezTo>
                      <a:pt x="7" y="14"/>
                      <a:pt x="7"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22" name="Google Shape;7222;p41"/>
              <p:cNvSpPr/>
              <p:nvPr/>
            </p:nvSpPr>
            <p:spPr>
              <a:xfrm>
                <a:off x="517975" y="1570850"/>
                <a:ext cx="900" cy="675"/>
              </a:xfrm>
              <a:custGeom>
                <a:avLst/>
                <a:gdLst/>
                <a:ahLst/>
                <a:cxnLst/>
                <a:rect l="l" t="t" r="r" b="b"/>
                <a:pathLst>
                  <a:path w="36" h="27" extrusionOk="0">
                    <a:moveTo>
                      <a:pt x="8" y="1"/>
                    </a:moveTo>
                    <a:cubicBezTo>
                      <a:pt x="5" y="3"/>
                      <a:pt x="3" y="6"/>
                      <a:pt x="1" y="8"/>
                    </a:cubicBezTo>
                    <a:cubicBezTo>
                      <a:pt x="8" y="15"/>
                      <a:pt x="15" y="17"/>
                      <a:pt x="15" y="26"/>
                    </a:cubicBezTo>
                    <a:cubicBezTo>
                      <a:pt x="26" y="15"/>
                      <a:pt x="36" y="6"/>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23" name="Google Shape;7223;p41"/>
              <p:cNvSpPr/>
              <p:nvPr/>
            </p:nvSpPr>
            <p:spPr>
              <a:xfrm>
                <a:off x="572350" y="1530925"/>
                <a:ext cx="75" cy="150"/>
              </a:xfrm>
              <a:custGeom>
                <a:avLst/>
                <a:gdLst/>
                <a:ahLst/>
                <a:cxnLst/>
                <a:rect l="l" t="t" r="r" b="b"/>
                <a:pathLst>
                  <a:path w="3" h="6" extrusionOk="0">
                    <a:moveTo>
                      <a:pt x="0" y="1"/>
                    </a:moveTo>
                    <a:cubicBezTo>
                      <a:pt x="0" y="3"/>
                      <a:pt x="3" y="3"/>
                      <a:pt x="3" y="5"/>
                    </a:cubicBezTo>
                    <a:cubicBezTo>
                      <a:pt x="3" y="1"/>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24" name="Google Shape;7224;p41"/>
              <p:cNvSpPr/>
              <p:nvPr/>
            </p:nvSpPr>
            <p:spPr>
              <a:xfrm>
                <a:off x="583475" y="1537200"/>
                <a:ext cx="425" cy="200"/>
              </a:xfrm>
              <a:custGeom>
                <a:avLst/>
                <a:gdLst/>
                <a:ahLst/>
                <a:cxnLst/>
                <a:rect l="l" t="t" r="r" b="b"/>
                <a:pathLst>
                  <a:path w="17" h="8" extrusionOk="0">
                    <a:moveTo>
                      <a:pt x="17" y="0"/>
                    </a:moveTo>
                    <a:lnTo>
                      <a:pt x="17" y="0"/>
                    </a:lnTo>
                    <a:cubicBezTo>
                      <a:pt x="12" y="2"/>
                      <a:pt x="5" y="5"/>
                      <a:pt x="0" y="7"/>
                    </a:cubicBezTo>
                    <a:cubicBezTo>
                      <a:pt x="2" y="8"/>
                      <a:pt x="3" y="8"/>
                      <a:pt x="4" y="8"/>
                    </a:cubicBezTo>
                    <a:cubicBezTo>
                      <a:pt x="7" y="8"/>
                      <a:pt x="11"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25" name="Google Shape;7225;p41"/>
              <p:cNvSpPr/>
              <p:nvPr/>
            </p:nvSpPr>
            <p:spPr>
              <a:xfrm>
                <a:off x="519725" y="1578850"/>
                <a:ext cx="75" cy="150"/>
              </a:xfrm>
              <a:custGeom>
                <a:avLst/>
                <a:gdLst/>
                <a:ahLst/>
                <a:cxnLst/>
                <a:rect l="l" t="t" r="r" b="b"/>
                <a:pathLst>
                  <a:path w="3" h="6" extrusionOk="0">
                    <a:moveTo>
                      <a:pt x="0" y="1"/>
                    </a:moveTo>
                    <a:cubicBezTo>
                      <a:pt x="1" y="4"/>
                      <a:pt x="2" y="5"/>
                      <a:pt x="2" y="5"/>
                    </a:cubicBezTo>
                    <a:cubicBezTo>
                      <a:pt x="2" y="5"/>
                      <a:pt x="2"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26" name="Google Shape;7226;p41"/>
              <p:cNvSpPr/>
              <p:nvPr/>
            </p:nvSpPr>
            <p:spPr>
              <a:xfrm>
                <a:off x="512075" y="1569875"/>
                <a:ext cx="125" cy="75"/>
              </a:xfrm>
              <a:custGeom>
                <a:avLst/>
                <a:gdLst/>
                <a:ahLst/>
                <a:cxnLst/>
                <a:rect l="l" t="t" r="r" b="b"/>
                <a:pathLst>
                  <a:path w="5" h="3" extrusionOk="0">
                    <a:moveTo>
                      <a:pt x="5" y="1"/>
                    </a:moveTo>
                    <a:cubicBezTo>
                      <a:pt x="1" y="2"/>
                      <a:pt x="0" y="2"/>
                      <a:pt x="1" y="2"/>
                    </a:cubicBezTo>
                    <a:cubicBezTo>
                      <a:pt x="1" y="2"/>
                      <a:pt x="3"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27" name="Google Shape;7227;p41"/>
              <p:cNvSpPr/>
              <p:nvPr/>
            </p:nvSpPr>
            <p:spPr>
              <a:xfrm>
                <a:off x="519650" y="1579200"/>
                <a:ext cx="275" cy="225"/>
              </a:xfrm>
              <a:custGeom>
                <a:avLst/>
                <a:gdLst/>
                <a:ahLst/>
                <a:cxnLst/>
                <a:rect l="l" t="t" r="r" b="b"/>
                <a:pathLst>
                  <a:path w="11" h="9" extrusionOk="0">
                    <a:moveTo>
                      <a:pt x="3" y="1"/>
                    </a:moveTo>
                    <a:lnTo>
                      <a:pt x="1" y="8"/>
                    </a:lnTo>
                    <a:cubicBezTo>
                      <a:pt x="3" y="8"/>
                      <a:pt x="4" y="9"/>
                      <a:pt x="6" y="9"/>
                    </a:cubicBezTo>
                    <a:cubicBezTo>
                      <a:pt x="9" y="9"/>
                      <a:pt x="10" y="6"/>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28" name="Google Shape;7228;p41"/>
              <p:cNvSpPr/>
              <p:nvPr/>
            </p:nvSpPr>
            <p:spPr>
              <a:xfrm>
                <a:off x="519550" y="1578575"/>
                <a:ext cx="200" cy="375"/>
              </a:xfrm>
              <a:custGeom>
                <a:avLst/>
                <a:gdLst/>
                <a:ahLst/>
                <a:cxnLst/>
                <a:rect l="l" t="t" r="r" b="b"/>
                <a:pathLst>
                  <a:path w="8" h="15" extrusionOk="0">
                    <a:moveTo>
                      <a:pt x="3" y="0"/>
                    </a:moveTo>
                    <a:cubicBezTo>
                      <a:pt x="3" y="1"/>
                      <a:pt x="3" y="2"/>
                      <a:pt x="3" y="3"/>
                    </a:cubicBezTo>
                    <a:lnTo>
                      <a:pt x="3" y="3"/>
                    </a:lnTo>
                    <a:cubicBezTo>
                      <a:pt x="3" y="2"/>
                      <a:pt x="3" y="1"/>
                      <a:pt x="3" y="0"/>
                    </a:cubicBezTo>
                    <a:close/>
                    <a:moveTo>
                      <a:pt x="7" y="12"/>
                    </a:moveTo>
                    <a:cubicBezTo>
                      <a:pt x="7" y="12"/>
                      <a:pt x="7" y="12"/>
                      <a:pt x="7" y="12"/>
                    </a:cubicBezTo>
                    <a:lnTo>
                      <a:pt x="7" y="12"/>
                    </a:lnTo>
                    <a:cubicBezTo>
                      <a:pt x="7" y="12"/>
                      <a:pt x="7" y="12"/>
                      <a:pt x="7" y="12"/>
                    </a:cubicBezTo>
                    <a:cubicBezTo>
                      <a:pt x="7" y="12"/>
                      <a:pt x="7" y="12"/>
                      <a:pt x="7" y="12"/>
                    </a:cubicBezTo>
                    <a:close/>
                    <a:moveTo>
                      <a:pt x="3" y="3"/>
                    </a:moveTo>
                    <a:cubicBezTo>
                      <a:pt x="4" y="7"/>
                      <a:pt x="2" y="10"/>
                      <a:pt x="0" y="14"/>
                    </a:cubicBezTo>
                    <a:cubicBezTo>
                      <a:pt x="3" y="14"/>
                      <a:pt x="5" y="12"/>
                      <a:pt x="7" y="12"/>
                    </a:cubicBezTo>
                    <a:lnTo>
                      <a:pt x="7" y="12"/>
                    </a:lnTo>
                    <a:cubicBezTo>
                      <a:pt x="6" y="11"/>
                      <a:pt x="5" y="7"/>
                      <a:pt x="3"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29" name="Google Shape;7229;p41"/>
              <p:cNvSpPr/>
              <p:nvPr/>
            </p:nvSpPr>
            <p:spPr>
              <a:xfrm>
                <a:off x="556000" y="1532175"/>
                <a:ext cx="250" cy="225"/>
              </a:xfrm>
              <a:custGeom>
                <a:avLst/>
                <a:gdLst/>
                <a:ahLst/>
                <a:cxnLst/>
                <a:rect l="l" t="t" r="r" b="b"/>
                <a:pathLst>
                  <a:path w="10" h="9" extrusionOk="0">
                    <a:moveTo>
                      <a:pt x="9" y="1"/>
                    </a:moveTo>
                    <a:cubicBezTo>
                      <a:pt x="9" y="1"/>
                      <a:pt x="5" y="3"/>
                      <a:pt x="1" y="6"/>
                    </a:cubicBezTo>
                    <a:cubicBezTo>
                      <a:pt x="1" y="6"/>
                      <a:pt x="1" y="9"/>
                      <a:pt x="1" y="9"/>
                    </a:cubicBezTo>
                    <a:cubicBezTo>
                      <a:pt x="7" y="3"/>
                      <a:pt x="10"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30" name="Google Shape;7230;p41"/>
              <p:cNvSpPr/>
              <p:nvPr/>
            </p:nvSpPr>
            <p:spPr>
              <a:xfrm>
                <a:off x="509450" y="1553175"/>
                <a:ext cx="100" cy="100"/>
              </a:xfrm>
              <a:custGeom>
                <a:avLst/>
                <a:gdLst/>
                <a:ahLst/>
                <a:cxnLst/>
                <a:rect l="l" t="t" r="r" b="b"/>
                <a:pathLst>
                  <a:path w="4" h="4" extrusionOk="0">
                    <a:moveTo>
                      <a:pt x="1" y="1"/>
                    </a:moveTo>
                    <a:lnTo>
                      <a:pt x="1"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31" name="Google Shape;7231;p41"/>
              <p:cNvSpPr/>
              <p:nvPr/>
            </p:nvSpPr>
            <p:spPr>
              <a:xfrm>
                <a:off x="509050" y="1552250"/>
                <a:ext cx="3100" cy="1475"/>
              </a:xfrm>
              <a:custGeom>
                <a:avLst/>
                <a:gdLst/>
                <a:ahLst/>
                <a:cxnLst/>
                <a:rect l="l" t="t" r="r" b="b"/>
                <a:pathLst>
                  <a:path w="124" h="59" extrusionOk="0">
                    <a:moveTo>
                      <a:pt x="1" y="1"/>
                    </a:moveTo>
                    <a:cubicBezTo>
                      <a:pt x="40" y="26"/>
                      <a:pt x="31" y="31"/>
                      <a:pt x="19" y="40"/>
                    </a:cubicBezTo>
                    <a:lnTo>
                      <a:pt x="124" y="59"/>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32" name="Google Shape;7232;p41"/>
              <p:cNvSpPr/>
              <p:nvPr/>
            </p:nvSpPr>
            <p:spPr>
              <a:xfrm>
                <a:off x="517975" y="1576900"/>
                <a:ext cx="725" cy="425"/>
              </a:xfrm>
              <a:custGeom>
                <a:avLst/>
                <a:gdLst/>
                <a:ahLst/>
                <a:cxnLst/>
                <a:rect l="l" t="t" r="r" b="b"/>
                <a:pathLst>
                  <a:path w="29" h="17" extrusionOk="0">
                    <a:moveTo>
                      <a:pt x="19" y="0"/>
                    </a:moveTo>
                    <a:lnTo>
                      <a:pt x="19" y="0"/>
                    </a:lnTo>
                    <a:cubicBezTo>
                      <a:pt x="8" y="2"/>
                      <a:pt x="1" y="7"/>
                      <a:pt x="12" y="16"/>
                    </a:cubicBezTo>
                    <a:cubicBezTo>
                      <a:pt x="17" y="16"/>
                      <a:pt x="24" y="16"/>
                      <a:pt x="29" y="14"/>
                    </a:cubicBezTo>
                    <a:cubicBezTo>
                      <a:pt x="17" y="14"/>
                      <a:pt x="17"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33" name="Google Shape;7233;p41"/>
              <p:cNvSpPr/>
              <p:nvPr/>
            </p:nvSpPr>
            <p:spPr>
              <a:xfrm>
                <a:off x="505525" y="1527225"/>
                <a:ext cx="80400" cy="55550"/>
              </a:xfrm>
              <a:custGeom>
                <a:avLst/>
                <a:gdLst/>
                <a:ahLst/>
                <a:cxnLst/>
                <a:rect l="l" t="t" r="r" b="b"/>
                <a:pathLst>
                  <a:path w="3216" h="2222" extrusionOk="0">
                    <a:moveTo>
                      <a:pt x="1505" y="14"/>
                    </a:moveTo>
                    <a:cubicBezTo>
                      <a:pt x="1503" y="15"/>
                      <a:pt x="1502" y="17"/>
                      <a:pt x="1500" y="18"/>
                    </a:cubicBezTo>
                    <a:lnTo>
                      <a:pt x="1500" y="18"/>
                    </a:lnTo>
                    <a:lnTo>
                      <a:pt x="1505" y="14"/>
                    </a:lnTo>
                    <a:close/>
                    <a:moveTo>
                      <a:pt x="2618" y="156"/>
                    </a:moveTo>
                    <a:lnTo>
                      <a:pt x="2618" y="156"/>
                    </a:lnTo>
                    <a:cubicBezTo>
                      <a:pt x="2618" y="157"/>
                      <a:pt x="2619" y="157"/>
                      <a:pt x="2620" y="157"/>
                    </a:cubicBezTo>
                    <a:lnTo>
                      <a:pt x="2620" y="157"/>
                    </a:lnTo>
                    <a:lnTo>
                      <a:pt x="2618" y="156"/>
                    </a:lnTo>
                    <a:close/>
                    <a:moveTo>
                      <a:pt x="914" y="195"/>
                    </a:moveTo>
                    <a:cubicBezTo>
                      <a:pt x="912" y="196"/>
                      <a:pt x="911" y="196"/>
                      <a:pt x="910" y="198"/>
                    </a:cubicBezTo>
                    <a:lnTo>
                      <a:pt x="910" y="198"/>
                    </a:lnTo>
                    <a:lnTo>
                      <a:pt x="914" y="195"/>
                    </a:lnTo>
                    <a:close/>
                    <a:moveTo>
                      <a:pt x="787" y="242"/>
                    </a:moveTo>
                    <a:cubicBezTo>
                      <a:pt x="789" y="242"/>
                      <a:pt x="792" y="244"/>
                      <a:pt x="795" y="248"/>
                    </a:cubicBezTo>
                    <a:cubicBezTo>
                      <a:pt x="804" y="271"/>
                      <a:pt x="804" y="277"/>
                      <a:pt x="798" y="277"/>
                    </a:cubicBezTo>
                    <a:cubicBezTo>
                      <a:pt x="794" y="277"/>
                      <a:pt x="786" y="272"/>
                      <a:pt x="777" y="269"/>
                    </a:cubicBezTo>
                    <a:cubicBezTo>
                      <a:pt x="779" y="262"/>
                      <a:pt x="779" y="242"/>
                      <a:pt x="787" y="242"/>
                    </a:cubicBezTo>
                    <a:close/>
                    <a:moveTo>
                      <a:pt x="2056" y="461"/>
                    </a:moveTo>
                    <a:cubicBezTo>
                      <a:pt x="2060" y="461"/>
                      <a:pt x="2055" y="467"/>
                      <a:pt x="2050" y="476"/>
                    </a:cubicBezTo>
                    <a:lnTo>
                      <a:pt x="2047" y="464"/>
                    </a:lnTo>
                    <a:cubicBezTo>
                      <a:pt x="2052" y="462"/>
                      <a:pt x="2055" y="461"/>
                      <a:pt x="2056" y="461"/>
                    </a:cubicBezTo>
                    <a:close/>
                    <a:moveTo>
                      <a:pt x="2423" y="526"/>
                    </a:moveTo>
                    <a:cubicBezTo>
                      <a:pt x="2424" y="528"/>
                      <a:pt x="2424" y="531"/>
                      <a:pt x="2425" y="534"/>
                    </a:cubicBezTo>
                    <a:cubicBezTo>
                      <a:pt x="2425" y="531"/>
                      <a:pt x="2424" y="528"/>
                      <a:pt x="2423" y="526"/>
                    </a:cubicBezTo>
                    <a:close/>
                    <a:moveTo>
                      <a:pt x="448" y="675"/>
                    </a:moveTo>
                    <a:cubicBezTo>
                      <a:pt x="448" y="682"/>
                      <a:pt x="441" y="687"/>
                      <a:pt x="429" y="687"/>
                    </a:cubicBezTo>
                    <a:cubicBezTo>
                      <a:pt x="420" y="677"/>
                      <a:pt x="432" y="675"/>
                      <a:pt x="448" y="675"/>
                    </a:cubicBezTo>
                    <a:close/>
                    <a:moveTo>
                      <a:pt x="339" y="705"/>
                    </a:moveTo>
                    <a:cubicBezTo>
                      <a:pt x="339" y="705"/>
                      <a:pt x="338" y="705"/>
                      <a:pt x="338" y="706"/>
                    </a:cubicBezTo>
                    <a:lnTo>
                      <a:pt x="338" y="706"/>
                    </a:lnTo>
                    <a:cubicBezTo>
                      <a:pt x="338" y="705"/>
                      <a:pt x="339" y="705"/>
                      <a:pt x="339" y="705"/>
                    </a:cubicBezTo>
                    <a:close/>
                    <a:moveTo>
                      <a:pt x="133" y="1119"/>
                    </a:moveTo>
                    <a:cubicBezTo>
                      <a:pt x="132" y="1119"/>
                      <a:pt x="131" y="1120"/>
                      <a:pt x="130" y="1120"/>
                    </a:cubicBezTo>
                    <a:cubicBezTo>
                      <a:pt x="131" y="1120"/>
                      <a:pt x="132" y="1120"/>
                      <a:pt x="133" y="1119"/>
                    </a:cubicBezTo>
                    <a:close/>
                    <a:moveTo>
                      <a:pt x="385" y="1178"/>
                    </a:moveTo>
                    <a:cubicBezTo>
                      <a:pt x="394" y="1178"/>
                      <a:pt x="399" y="1178"/>
                      <a:pt x="399" y="1182"/>
                    </a:cubicBezTo>
                    <a:lnTo>
                      <a:pt x="399" y="1182"/>
                    </a:lnTo>
                    <a:cubicBezTo>
                      <a:pt x="395" y="1181"/>
                      <a:pt x="390" y="1179"/>
                      <a:pt x="385" y="1178"/>
                    </a:cubicBezTo>
                    <a:close/>
                    <a:moveTo>
                      <a:pt x="530" y="1960"/>
                    </a:moveTo>
                    <a:cubicBezTo>
                      <a:pt x="529" y="1962"/>
                      <a:pt x="526" y="1966"/>
                      <a:pt x="524" y="1971"/>
                    </a:cubicBezTo>
                    <a:lnTo>
                      <a:pt x="522" y="1971"/>
                    </a:lnTo>
                    <a:cubicBezTo>
                      <a:pt x="526" y="1965"/>
                      <a:pt x="529" y="1962"/>
                      <a:pt x="530" y="1960"/>
                    </a:cubicBezTo>
                    <a:close/>
                    <a:moveTo>
                      <a:pt x="517" y="1987"/>
                    </a:moveTo>
                    <a:lnTo>
                      <a:pt x="517" y="1987"/>
                    </a:lnTo>
                    <a:cubicBezTo>
                      <a:pt x="515" y="1994"/>
                      <a:pt x="517" y="2001"/>
                      <a:pt x="527" y="2001"/>
                    </a:cubicBezTo>
                    <a:cubicBezTo>
                      <a:pt x="524" y="2002"/>
                      <a:pt x="521" y="2003"/>
                      <a:pt x="518" y="2003"/>
                    </a:cubicBezTo>
                    <a:cubicBezTo>
                      <a:pt x="516" y="2003"/>
                      <a:pt x="513" y="2002"/>
                      <a:pt x="510" y="2001"/>
                    </a:cubicBezTo>
                    <a:cubicBezTo>
                      <a:pt x="499" y="1994"/>
                      <a:pt x="506" y="1989"/>
                      <a:pt x="517" y="1987"/>
                    </a:cubicBezTo>
                    <a:close/>
                    <a:moveTo>
                      <a:pt x="427" y="2117"/>
                    </a:moveTo>
                    <a:lnTo>
                      <a:pt x="427" y="2117"/>
                    </a:lnTo>
                    <a:cubicBezTo>
                      <a:pt x="428" y="2117"/>
                      <a:pt x="428" y="2118"/>
                      <a:pt x="429" y="2118"/>
                    </a:cubicBezTo>
                    <a:lnTo>
                      <a:pt x="429" y="2118"/>
                    </a:lnTo>
                    <a:cubicBezTo>
                      <a:pt x="429" y="2118"/>
                      <a:pt x="428" y="2117"/>
                      <a:pt x="427" y="2117"/>
                    </a:cubicBezTo>
                    <a:close/>
                    <a:moveTo>
                      <a:pt x="1430" y="1"/>
                    </a:moveTo>
                    <a:cubicBezTo>
                      <a:pt x="1405" y="1"/>
                      <a:pt x="1381" y="52"/>
                      <a:pt x="1351" y="52"/>
                    </a:cubicBezTo>
                    <a:cubicBezTo>
                      <a:pt x="1347" y="52"/>
                      <a:pt x="1342" y="51"/>
                      <a:pt x="1338" y="49"/>
                    </a:cubicBezTo>
                    <a:cubicBezTo>
                      <a:pt x="1338" y="56"/>
                      <a:pt x="1333" y="63"/>
                      <a:pt x="1329" y="68"/>
                    </a:cubicBezTo>
                    <a:cubicBezTo>
                      <a:pt x="1309" y="66"/>
                      <a:pt x="1288" y="55"/>
                      <a:pt x="1269" y="55"/>
                    </a:cubicBezTo>
                    <a:cubicBezTo>
                      <a:pt x="1255" y="55"/>
                      <a:pt x="1242" y="61"/>
                      <a:pt x="1229" y="81"/>
                    </a:cubicBezTo>
                    <a:lnTo>
                      <a:pt x="1197" y="30"/>
                    </a:lnTo>
                    <a:lnTo>
                      <a:pt x="1197" y="30"/>
                    </a:lnTo>
                    <a:cubicBezTo>
                      <a:pt x="1169" y="49"/>
                      <a:pt x="1241" y="93"/>
                      <a:pt x="1197" y="123"/>
                    </a:cubicBezTo>
                    <a:cubicBezTo>
                      <a:pt x="1192" y="127"/>
                      <a:pt x="1188" y="129"/>
                      <a:pt x="1184" y="129"/>
                    </a:cubicBezTo>
                    <a:cubicBezTo>
                      <a:pt x="1166" y="129"/>
                      <a:pt x="1169" y="77"/>
                      <a:pt x="1155" y="68"/>
                    </a:cubicBezTo>
                    <a:cubicBezTo>
                      <a:pt x="1146" y="91"/>
                      <a:pt x="1135" y="136"/>
                      <a:pt x="1109" y="136"/>
                    </a:cubicBezTo>
                    <a:cubicBezTo>
                      <a:pt x="1102" y="136"/>
                      <a:pt x="1094" y="133"/>
                      <a:pt x="1085" y="126"/>
                    </a:cubicBezTo>
                    <a:cubicBezTo>
                      <a:pt x="1092" y="112"/>
                      <a:pt x="1104" y="119"/>
                      <a:pt x="1111" y="112"/>
                    </a:cubicBezTo>
                    <a:lnTo>
                      <a:pt x="1078" y="88"/>
                    </a:lnTo>
                    <a:cubicBezTo>
                      <a:pt x="1092" y="30"/>
                      <a:pt x="1122" y="42"/>
                      <a:pt x="1085" y="5"/>
                    </a:cubicBezTo>
                    <a:lnTo>
                      <a:pt x="1085" y="5"/>
                    </a:lnTo>
                    <a:cubicBezTo>
                      <a:pt x="1113" y="109"/>
                      <a:pt x="988" y="44"/>
                      <a:pt x="1020" y="149"/>
                    </a:cubicBezTo>
                    <a:lnTo>
                      <a:pt x="997" y="132"/>
                    </a:lnTo>
                    <a:cubicBezTo>
                      <a:pt x="1002" y="132"/>
                      <a:pt x="999" y="126"/>
                      <a:pt x="1004" y="126"/>
                    </a:cubicBezTo>
                    <a:cubicBezTo>
                      <a:pt x="997" y="120"/>
                      <a:pt x="993" y="118"/>
                      <a:pt x="989" y="118"/>
                    </a:cubicBezTo>
                    <a:cubicBezTo>
                      <a:pt x="969" y="118"/>
                      <a:pt x="1005" y="207"/>
                      <a:pt x="967" y="207"/>
                    </a:cubicBezTo>
                    <a:cubicBezTo>
                      <a:pt x="951" y="202"/>
                      <a:pt x="935" y="193"/>
                      <a:pt x="937" y="177"/>
                    </a:cubicBezTo>
                    <a:lnTo>
                      <a:pt x="937" y="177"/>
                    </a:lnTo>
                    <a:lnTo>
                      <a:pt x="918" y="214"/>
                    </a:lnTo>
                    <a:cubicBezTo>
                      <a:pt x="911" y="214"/>
                      <a:pt x="906" y="203"/>
                      <a:pt x="910" y="198"/>
                    </a:cubicBezTo>
                    <a:lnTo>
                      <a:pt x="910" y="198"/>
                    </a:lnTo>
                    <a:lnTo>
                      <a:pt x="872" y="223"/>
                    </a:lnTo>
                    <a:lnTo>
                      <a:pt x="872" y="218"/>
                    </a:lnTo>
                    <a:cubicBezTo>
                      <a:pt x="872" y="239"/>
                      <a:pt x="872" y="260"/>
                      <a:pt x="870" y="281"/>
                    </a:cubicBezTo>
                    <a:cubicBezTo>
                      <a:pt x="851" y="272"/>
                      <a:pt x="870" y="267"/>
                      <a:pt x="860" y="255"/>
                    </a:cubicBezTo>
                    <a:lnTo>
                      <a:pt x="860" y="255"/>
                    </a:lnTo>
                    <a:lnTo>
                      <a:pt x="849" y="290"/>
                    </a:lnTo>
                    <a:cubicBezTo>
                      <a:pt x="826" y="272"/>
                      <a:pt x="833" y="237"/>
                      <a:pt x="851" y="232"/>
                    </a:cubicBezTo>
                    <a:cubicBezTo>
                      <a:pt x="831" y="209"/>
                      <a:pt x="821" y="201"/>
                      <a:pt x="816" y="201"/>
                    </a:cubicBezTo>
                    <a:cubicBezTo>
                      <a:pt x="805" y="201"/>
                      <a:pt x="817" y="241"/>
                      <a:pt x="787" y="241"/>
                    </a:cubicBezTo>
                    <a:cubicBezTo>
                      <a:pt x="781" y="241"/>
                      <a:pt x="774" y="240"/>
                      <a:pt x="765" y="237"/>
                    </a:cubicBezTo>
                    <a:lnTo>
                      <a:pt x="782" y="211"/>
                    </a:lnTo>
                    <a:cubicBezTo>
                      <a:pt x="735" y="167"/>
                      <a:pt x="728" y="195"/>
                      <a:pt x="680" y="177"/>
                    </a:cubicBezTo>
                    <a:lnTo>
                      <a:pt x="680" y="177"/>
                    </a:lnTo>
                    <a:cubicBezTo>
                      <a:pt x="698" y="190"/>
                      <a:pt x="784" y="232"/>
                      <a:pt x="772" y="269"/>
                    </a:cubicBezTo>
                    <a:cubicBezTo>
                      <a:pt x="770" y="268"/>
                      <a:pt x="767" y="268"/>
                      <a:pt x="765" y="268"/>
                    </a:cubicBezTo>
                    <a:cubicBezTo>
                      <a:pt x="756" y="268"/>
                      <a:pt x="749" y="275"/>
                      <a:pt x="747" y="295"/>
                    </a:cubicBezTo>
                    <a:cubicBezTo>
                      <a:pt x="737" y="280"/>
                      <a:pt x="730" y="275"/>
                      <a:pt x="724" y="275"/>
                    </a:cubicBezTo>
                    <a:cubicBezTo>
                      <a:pt x="716" y="275"/>
                      <a:pt x="709" y="283"/>
                      <a:pt x="700" y="290"/>
                    </a:cubicBezTo>
                    <a:lnTo>
                      <a:pt x="673" y="246"/>
                    </a:lnTo>
                    <a:lnTo>
                      <a:pt x="673" y="246"/>
                    </a:lnTo>
                    <a:cubicBezTo>
                      <a:pt x="661" y="269"/>
                      <a:pt x="677" y="290"/>
                      <a:pt x="682" y="316"/>
                    </a:cubicBezTo>
                    <a:cubicBezTo>
                      <a:pt x="679" y="317"/>
                      <a:pt x="676" y="317"/>
                      <a:pt x="673" y="317"/>
                    </a:cubicBezTo>
                    <a:cubicBezTo>
                      <a:pt x="652" y="317"/>
                      <a:pt x="628" y="292"/>
                      <a:pt x="605" y="272"/>
                    </a:cubicBezTo>
                    <a:lnTo>
                      <a:pt x="605" y="272"/>
                    </a:lnTo>
                    <a:cubicBezTo>
                      <a:pt x="566" y="285"/>
                      <a:pt x="666" y="309"/>
                      <a:pt x="633" y="341"/>
                    </a:cubicBezTo>
                    <a:cubicBezTo>
                      <a:pt x="596" y="343"/>
                      <a:pt x="589" y="374"/>
                      <a:pt x="582" y="420"/>
                    </a:cubicBezTo>
                    <a:cubicBezTo>
                      <a:pt x="552" y="420"/>
                      <a:pt x="564" y="392"/>
                      <a:pt x="547" y="385"/>
                    </a:cubicBezTo>
                    <a:lnTo>
                      <a:pt x="547" y="385"/>
                    </a:lnTo>
                    <a:lnTo>
                      <a:pt x="561" y="429"/>
                    </a:lnTo>
                    <a:cubicBezTo>
                      <a:pt x="561" y="429"/>
                      <a:pt x="560" y="430"/>
                      <a:pt x="560" y="430"/>
                    </a:cubicBezTo>
                    <a:cubicBezTo>
                      <a:pt x="555" y="430"/>
                      <a:pt x="549" y="420"/>
                      <a:pt x="545" y="415"/>
                    </a:cubicBezTo>
                    <a:lnTo>
                      <a:pt x="545" y="415"/>
                    </a:lnTo>
                    <a:cubicBezTo>
                      <a:pt x="543" y="438"/>
                      <a:pt x="580" y="455"/>
                      <a:pt x="571" y="480"/>
                    </a:cubicBezTo>
                    <a:cubicBezTo>
                      <a:pt x="581" y="493"/>
                      <a:pt x="578" y="496"/>
                      <a:pt x="568" y="496"/>
                    </a:cubicBezTo>
                    <a:cubicBezTo>
                      <a:pt x="557" y="496"/>
                      <a:pt x="536" y="491"/>
                      <a:pt x="520" y="491"/>
                    </a:cubicBezTo>
                    <a:cubicBezTo>
                      <a:pt x="501" y="491"/>
                      <a:pt x="487" y="498"/>
                      <a:pt x="496" y="524"/>
                    </a:cubicBezTo>
                    <a:cubicBezTo>
                      <a:pt x="480" y="520"/>
                      <a:pt x="476" y="499"/>
                      <a:pt x="459" y="487"/>
                    </a:cubicBezTo>
                    <a:lnTo>
                      <a:pt x="459" y="487"/>
                    </a:lnTo>
                    <a:cubicBezTo>
                      <a:pt x="455" y="524"/>
                      <a:pt x="462" y="564"/>
                      <a:pt x="478" y="596"/>
                    </a:cubicBezTo>
                    <a:lnTo>
                      <a:pt x="432" y="596"/>
                    </a:lnTo>
                    <a:cubicBezTo>
                      <a:pt x="478" y="603"/>
                      <a:pt x="499" y="654"/>
                      <a:pt x="515" y="691"/>
                    </a:cubicBezTo>
                    <a:cubicBezTo>
                      <a:pt x="536" y="698"/>
                      <a:pt x="554" y="703"/>
                      <a:pt x="561" y="705"/>
                    </a:cubicBezTo>
                    <a:lnTo>
                      <a:pt x="566" y="747"/>
                    </a:lnTo>
                    <a:cubicBezTo>
                      <a:pt x="550" y="740"/>
                      <a:pt x="538" y="728"/>
                      <a:pt x="527" y="714"/>
                    </a:cubicBezTo>
                    <a:lnTo>
                      <a:pt x="527" y="714"/>
                    </a:lnTo>
                    <a:cubicBezTo>
                      <a:pt x="529" y="719"/>
                      <a:pt x="531" y="724"/>
                      <a:pt x="534" y="726"/>
                    </a:cubicBezTo>
                    <a:cubicBezTo>
                      <a:pt x="508" y="719"/>
                      <a:pt x="485" y="703"/>
                      <a:pt x="471" y="680"/>
                    </a:cubicBezTo>
                    <a:lnTo>
                      <a:pt x="471" y="680"/>
                    </a:lnTo>
                    <a:lnTo>
                      <a:pt x="506" y="689"/>
                    </a:lnTo>
                    <a:cubicBezTo>
                      <a:pt x="485" y="661"/>
                      <a:pt x="462" y="638"/>
                      <a:pt x="434" y="619"/>
                    </a:cubicBezTo>
                    <a:lnTo>
                      <a:pt x="434" y="619"/>
                    </a:lnTo>
                    <a:cubicBezTo>
                      <a:pt x="436" y="624"/>
                      <a:pt x="438" y="631"/>
                      <a:pt x="438" y="638"/>
                    </a:cubicBezTo>
                    <a:cubicBezTo>
                      <a:pt x="434" y="631"/>
                      <a:pt x="429" y="626"/>
                      <a:pt x="422" y="622"/>
                    </a:cubicBezTo>
                    <a:cubicBezTo>
                      <a:pt x="422" y="621"/>
                      <a:pt x="421" y="621"/>
                      <a:pt x="421" y="621"/>
                    </a:cubicBezTo>
                    <a:cubicBezTo>
                      <a:pt x="419" y="621"/>
                      <a:pt x="425" y="630"/>
                      <a:pt x="432" y="642"/>
                    </a:cubicBezTo>
                    <a:lnTo>
                      <a:pt x="376" y="615"/>
                    </a:lnTo>
                    <a:lnTo>
                      <a:pt x="376" y="615"/>
                    </a:lnTo>
                    <a:lnTo>
                      <a:pt x="394" y="631"/>
                    </a:lnTo>
                    <a:lnTo>
                      <a:pt x="334" y="649"/>
                    </a:lnTo>
                    <a:cubicBezTo>
                      <a:pt x="364" y="710"/>
                      <a:pt x="425" y="779"/>
                      <a:pt x="420" y="833"/>
                    </a:cubicBezTo>
                    <a:cubicBezTo>
                      <a:pt x="387" y="800"/>
                      <a:pt x="357" y="796"/>
                      <a:pt x="313" y="770"/>
                    </a:cubicBezTo>
                    <a:lnTo>
                      <a:pt x="313" y="770"/>
                    </a:lnTo>
                    <a:cubicBezTo>
                      <a:pt x="319" y="771"/>
                      <a:pt x="323" y="772"/>
                      <a:pt x="327" y="772"/>
                    </a:cubicBezTo>
                    <a:cubicBezTo>
                      <a:pt x="358" y="772"/>
                      <a:pt x="317" y="723"/>
                      <a:pt x="338" y="706"/>
                    </a:cubicBezTo>
                    <a:lnTo>
                      <a:pt x="338" y="706"/>
                    </a:lnTo>
                    <a:cubicBezTo>
                      <a:pt x="336" y="707"/>
                      <a:pt x="333" y="708"/>
                      <a:pt x="329" y="708"/>
                    </a:cubicBezTo>
                    <a:cubicBezTo>
                      <a:pt x="318" y="708"/>
                      <a:pt x="305" y="699"/>
                      <a:pt x="302" y="694"/>
                    </a:cubicBezTo>
                    <a:lnTo>
                      <a:pt x="302" y="694"/>
                    </a:lnTo>
                    <a:cubicBezTo>
                      <a:pt x="302" y="694"/>
                      <a:pt x="306" y="710"/>
                      <a:pt x="309" y="726"/>
                    </a:cubicBezTo>
                    <a:cubicBezTo>
                      <a:pt x="313" y="745"/>
                      <a:pt x="318" y="761"/>
                      <a:pt x="318" y="761"/>
                    </a:cubicBezTo>
                    <a:cubicBezTo>
                      <a:pt x="302" y="752"/>
                      <a:pt x="294" y="749"/>
                      <a:pt x="288" y="749"/>
                    </a:cubicBezTo>
                    <a:cubicBezTo>
                      <a:pt x="280" y="749"/>
                      <a:pt x="276" y="754"/>
                      <a:pt x="262" y="758"/>
                    </a:cubicBezTo>
                    <a:cubicBezTo>
                      <a:pt x="341" y="786"/>
                      <a:pt x="288" y="821"/>
                      <a:pt x="304" y="849"/>
                    </a:cubicBezTo>
                    <a:cubicBezTo>
                      <a:pt x="279" y="837"/>
                      <a:pt x="253" y="823"/>
                      <a:pt x="272" y="800"/>
                    </a:cubicBezTo>
                    <a:lnTo>
                      <a:pt x="272" y="800"/>
                    </a:lnTo>
                    <a:cubicBezTo>
                      <a:pt x="200" y="802"/>
                      <a:pt x="346" y="874"/>
                      <a:pt x="285" y="877"/>
                    </a:cubicBezTo>
                    <a:cubicBezTo>
                      <a:pt x="288" y="870"/>
                      <a:pt x="292" y="870"/>
                      <a:pt x="281" y="860"/>
                    </a:cubicBezTo>
                    <a:lnTo>
                      <a:pt x="281" y="860"/>
                    </a:lnTo>
                    <a:cubicBezTo>
                      <a:pt x="293" y="878"/>
                      <a:pt x="277" y="896"/>
                      <a:pt x="260" y="896"/>
                    </a:cubicBezTo>
                    <a:cubicBezTo>
                      <a:pt x="255" y="896"/>
                      <a:pt x="250" y="894"/>
                      <a:pt x="246" y="891"/>
                    </a:cubicBezTo>
                    <a:lnTo>
                      <a:pt x="248" y="886"/>
                    </a:lnTo>
                    <a:lnTo>
                      <a:pt x="248" y="886"/>
                    </a:lnTo>
                    <a:cubicBezTo>
                      <a:pt x="221" y="916"/>
                      <a:pt x="200" y="997"/>
                      <a:pt x="267" y="1025"/>
                    </a:cubicBezTo>
                    <a:cubicBezTo>
                      <a:pt x="258" y="1023"/>
                      <a:pt x="186" y="993"/>
                      <a:pt x="174" y="986"/>
                    </a:cubicBezTo>
                    <a:lnTo>
                      <a:pt x="174" y="986"/>
                    </a:lnTo>
                    <a:cubicBezTo>
                      <a:pt x="174" y="986"/>
                      <a:pt x="223" y="1023"/>
                      <a:pt x="276" y="1055"/>
                    </a:cubicBezTo>
                    <a:cubicBezTo>
                      <a:pt x="327" y="1088"/>
                      <a:pt x="383" y="1120"/>
                      <a:pt x="383" y="1120"/>
                    </a:cubicBezTo>
                    <a:cubicBezTo>
                      <a:pt x="325" y="1097"/>
                      <a:pt x="177" y="1081"/>
                      <a:pt x="153" y="1039"/>
                    </a:cubicBezTo>
                    <a:cubicBezTo>
                      <a:pt x="142" y="1046"/>
                      <a:pt x="128" y="1055"/>
                      <a:pt x="142" y="1081"/>
                    </a:cubicBezTo>
                    <a:cubicBezTo>
                      <a:pt x="144" y="1080"/>
                      <a:pt x="147" y="1080"/>
                      <a:pt x="152" y="1080"/>
                    </a:cubicBezTo>
                    <a:cubicBezTo>
                      <a:pt x="177" y="1080"/>
                      <a:pt x="235" y="1089"/>
                      <a:pt x="237" y="1097"/>
                    </a:cubicBezTo>
                    <a:cubicBezTo>
                      <a:pt x="164" y="1104"/>
                      <a:pt x="194" y="1104"/>
                      <a:pt x="133" y="1119"/>
                    </a:cubicBezTo>
                    <a:lnTo>
                      <a:pt x="133" y="1119"/>
                    </a:lnTo>
                    <a:cubicBezTo>
                      <a:pt x="134" y="1119"/>
                      <a:pt x="135" y="1119"/>
                      <a:pt x="137" y="1119"/>
                    </a:cubicBezTo>
                    <a:cubicBezTo>
                      <a:pt x="163" y="1119"/>
                      <a:pt x="236" y="1147"/>
                      <a:pt x="232" y="1159"/>
                    </a:cubicBezTo>
                    <a:cubicBezTo>
                      <a:pt x="197" y="1153"/>
                      <a:pt x="163" y="1143"/>
                      <a:pt x="130" y="1134"/>
                    </a:cubicBezTo>
                    <a:lnTo>
                      <a:pt x="130" y="1134"/>
                    </a:lnTo>
                    <a:cubicBezTo>
                      <a:pt x="130" y="1134"/>
                      <a:pt x="149" y="1148"/>
                      <a:pt x="172" y="1162"/>
                    </a:cubicBezTo>
                    <a:lnTo>
                      <a:pt x="209" y="1189"/>
                    </a:lnTo>
                    <a:lnTo>
                      <a:pt x="209" y="1189"/>
                    </a:lnTo>
                    <a:cubicBezTo>
                      <a:pt x="194" y="1180"/>
                      <a:pt x="157" y="1177"/>
                      <a:pt x="129" y="1177"/>
                    </a:cubicBezTo>
                    <a:cubicBezTo>
                      <a:pt x="121" y="1177"/>
                      <a:pt x="113" y="1178"/>
                      <a:pt x="107" y="1178"/>
                    </a:cubicBezTo>
                    <a:cubicBezTo>
                      <a:pt x="126" y="1178"/>
                      <a:pt x="98" y="1210"/>
                      <a:pt x="107" y="1222"/>
                    </a:cubicBezTo>
                    <a:lnTo>
                      <a:pt x="130" y="1210"/>
                    </a:lnTo>
                    <a:lnTo>
                      <a:pt x="130" y="1210"/>
                    </a:lnTo>
                    <a:cubicBezTo>
                      <a:pt x="109" y="1250"/>
                      <a:pt x="255" y="1271"/>
                      <a:pt x="246" y="1310"/>
                    </a:cubicBezTo>
                    <a:cubicBezTo>
                      <a:pt x="233" y="1305"/>
                      <a:pt x="180" y="1292"/>
                      <a:pt x="144" y="1292"/>
                    </a:cubicBezTo>
                    <a:cubicBezTo>
                      <a:pt x="129" y="1292"/>
                      <a:pt x="116" y="1295"/>
                      <a:pt x="112" y="1301"/>
                    </a:cubicBezTo>
                    <a:cubicBezTo>
                      <a:pt x="158" y="1317"/>
                      <a:pt x="339" y="1370"/>
                      <a:pt x="374" y="1403"/>
                    </a:cubicBezTo>
                    <a:lnTo>
                      <a:pt x="346" y="1408"/>
                    </a:lnTo>
                    <a:lnTo>
                      <a:pt x="374" y="1433"/>
                    </a:lnTo>
                    <a:cubicBezTo>
                      <a:pt x="279" y="1408"/>
                      <a:pt x="183" y="1370"/>
                      <a:pt x="95" y="1322"/>
                    </a:cubicBezTo>
                    <a:cubicBezTo>
                      <a:pt x="72" y="1336"/>
                      <a:pt x="63" y="1322"/>
                      <a:pt x="63" y="1347"/>
                    </a:cubicBezTo>
                    <a:cubicBezTo>
                      <a:pt x="60" y="1348"/>
                      <a:pt x="57" y="1348"/>
                      <a:pt x="55" y="1348"/>
                    </a:cubicBezTo>
                    <a:cubicBezTo>
                      <a:pt x="39" y="1348"/>
                      <a:pt x="25" y="1338"/>
                      <a:pt x="24" y="1322"/>
                    </a:cubicBezTo>
                    <a:lnTo>
                      <a:pt x="0" y="1380"/>
                    </a:lnTo>
                    <a:cubicBezTo>
                      <a:pt x="65" y="1382"/>
                      <a:pt x="63" y="1428"/>
                      <a:pt x="109" y="1428"/>
                    </a:cubicBezTo>
                    <a:lnTo>
                      <a:pt x="84" y="1396"/>
                    </a:lnTo>
                    <a:cubicBezTo>
                      <a:pt x="70" y="1380"/>
                      <a:pt x="56" y="1361"/>
                      <a:pt x="56" y="1361"/>
                    </a:cubicBezTo>
                    <a:lnTo>
                      <a:pt x="56" y="1361"/>
                    </a:lnTo>
                    <a:cubicBezTo>
                      <a:pt x="114" y="1363"/>
                      <a:pt x="214" y="1410"/>
                      <a:pt x="200" y="1445"/>
                    </a:cubicBezTo>
                    <a:cubicBezTo>
                      <a:pt x="195" y="1446"/>
                      <a:pt x="190" y="1447"/>
                      <a:pt x="182" y="1447"/>
                    </a:cubicBezTo>
                    <a:cubicBezTo>
                      <a:pt x="151" y="1447"/>
                      <a:pt x="97" y="1433"/>
                      <a:pt x="81" y="1433"/>
                    </a:cubicBezTo>
                    <a:cubicBezTo>
                      <a:pt x="100" y="1440"/>
                      <a:pt x="116" y="1472"/>
                      <a:pt x="102" y="1477"/>
                    </a:cubicBezTo>
                    <a:lnTo>
                      <a:pt x="75" y="1459"/>
                    </a:lnTo>
                    <a:lnTo>
                      <a:pt x="75" y="1459"/>
                    </a:lnTo>
                    <a:cubicBezTo>
                      <a:pt x="51" y="1482"/>
                      <a:pt x="149" y="1498"/>
                      <a:pt x="95" y="1526"/>
                    </a:cubicBezTo>
                    <a:cubicBezTo>
                      <a:pt x="91" y="1535"/>
                      <a:pt x="24" y="1556"/>
                      <a:pt x="56" y="1556"/>
                    </a:cubicBezTo>
                    <a:cubicBezTo>
                      <a:pt x="134" y="1542"/>
                      <a:pt x="211" y="1535"/>
                      <a:pt x="290" y="1535"/>
                    </a:cubicBezTo>
                    <a:cubicBezTo>
                      <a:pt x="317" y="1535"/>
                      <a:pt x="344" y="1536"/>
                      <a:pt x="371" y="1537"/>
                    </a:cubicBezTo>
                    <a:cubicBezTo>
                      <a:pt x="341" y="1558"/>
                      <a:pt x="311" y="1577"/>
                      <a:pt x="279" y="1595"/>
                    </a:cubicBezTo>
                    <a:cubicBezTo>
                      <a:pt x="268" y="1599"/>
                      <a:pt x="255" y="1600"/>
                      <a:pt x="243" y="1600"/>
                    </a:cubicBezTo>
                    <a:cubicBezTo>
                      <a:pt x="210" y="1600"/>
                      <a:pt x="172" y="1592"/>
                      <a:pt x="142" y="1592"/>
                    </a:cubicBezTo>
                    <a:cubicBezTo>
                      <a:pt x="132" y="1592"/>
                      <a:pt x="122" y="1593"/>
                      <a:pt x="114" y="1595"/>
                    </a:cubicBezTo>
                    <a:cubicBezTo>
                      <a:pt x="128" y="1595"/>
                      <a:pt x="142" y="1598"/>
                      <a:pt x="156" y="1605"/>
                    </a:cubicBezTo>
                    <a:cubicBezTo>
                      <a:pt x="144" y="1614"/>
                      <a:pt x="107" y="1605"/>
                      <a:pt x="116" y="1623"/>
                    </a:cubicBezTo>
                    <a:cubicBezTo>
                      <a:pt x="157" y="1623"/>
                      <a:pt x="140" y="1644"/>
                      <a:pt x="144" y="1644"/>
                    </a:cubicBezTo>
                    <a:cubicBezTo>
                      <a:pt x="146" y="1644"/>
                      <a:pt x="151" y="1640"/>
                      <a:pt x="165" y="1630"/>
                    </a:cubicBezTo>
                    <a:lnTo>
                      <a:pt x="165" y="1630"/>
                    </a:lnTo>
                    <a:cubicBezTo>
                      <a:pt x="183" y="1649"/>
                      <a:pt x="156" y="1651"/>
                      <a:pt x="160" y="1674"/>
                    </a:cubicBezTo>
                    <a:cubicBezTo>
                      <a:pt x="172" y="1673"/>
                      <a:pt x="183" y="1672"/>
                      <a:pt x="194" y="1672"/>
                    </a:cubicBezTo>
                    <a:cubicBezTo>
                      <a:pt x="234" y="1672"/>
                      <a:pt x="273" y="1681"/>
                      <a:pt x="309" y="1697"/>
                    </a:cubicBezTo>
                    <a:cubicBezTo>
                      <a:pt x="295" y="1700"/>
                      <a:pt x="281" y="1702"/>
                      <a:pt x="267" y="1707"/>
                    </a:cubicBezTo>
                    <a:cubicBezTo>
                      <a:pt x="267" y="1746"/>
                      <a:pt x="246" y="1771"/>
                      <a:pt x="253" y="1809"/>
                    </a:cubicBezTo>
                    <a:cubicBezTo>
                      <a:pt x="242" y="1813"/>
                      <a:pt x="229" y="1832"/>
                      <a:pt x="206" y="1832"/>
                    </a:cubicBezTo>
                    <a:cubicBezTo>
                      <a:pt x="205" y="1832"/>
                      <a:pt x="203" y="1832"/>
                      <a:pt x="202" y="1832"/>
                    </a:cubicBezTo>
                    <a:lnTo>
                      <a:pt x="202" y="1832"/>
                    </a:lnTo>
                    <a:cubicBezTo>
                      <a:pt x="214" y="1836"/>
                      <a:pt x="232" y="1836"/>
                      <a:pt x="237" y="1846"/>
                    </a:cubicBezTo>
                    <a:cubicBezTo>
                      <a:pt x="226" y="1853"/>
                      <a:pt x="220" y="1856"/>
                      <a:pt x="215" y="1856"/>
                    </a:cubicBezTo>
                    <a:cubicBezTo>
                      <a:pt x="206" y="1856"/>
                      <a:pt x="207" y="1844"/>
                      <a:pt x="195" y="1844"/>
                    </a:cubicBezTo>
                    <a:cubicBezTo>
                      <a:pt x="190" y="1844"/>
                      <a:pt x="182" y="1846"/>
                      <a:pt x="170" y="1853"/>
                    </a:cubicBezTo>
                    <a:cubicBezTo>
                      <a:pt x="174" y="1852"/>
                      <a:pt x="178" y="1851"/>
                      <a:pt x="181" y="1851"/>
                    </a:cubicBezTo>
                    <a:cubicBezTo>
                      <a:pt x="207" y="1851"/>
                      <a:pt x="223" y="1870"/>
                      <a:pt x="244" y="1880"/>
                    </a:cubicBezTo>
                    <a:cubicBezTo>
                      <a:pt x="295" y="1867"/>
                      <a:pt x="246" y="1843"/>
                      <a:pt x="223" y="1834"/>
                    </a:cubicBezTo>
                    <a:cubicBezTo>
                      <a:pt x="244" y="1829"/>
                      <a:pt x="266" y="1827"/>
                      <a:pt x="287" y="1827"/>
                    </a:cubicBezTo>
                    <a:cubicBezTo>
                      <a:pt x="337" y="1827"/>
                      <a:pt x="384" y="1839"/>
                      <a:pt x="413" y="1862"/>
                    </a:cubicBezTo>
                    <a:cubicBezTo>
                      <a:pt x="436" y="1892"/>
                      <a:pt x="369" y="1883"/>
                      <a:pt x="381" y="1887"/>
                    </a:cubicBezTo>
                    <a:cubicBezTo>
                      <a:pt x="378" y="1945"/>
                      <a:pt x="515" y="1918"/>
                      <a:pt x="469" y="1973"/>
                    </a:cubicBezTo>
                    <a:cubicBezTo>
                      <a:pt x="427" y="1999"/>
                      <a:pt x="381" y="1985"/>
                      <a:pt x="348" y="1994"/>
                    </a:cubicBezTo>
                    <a:cubicBezTo>
                      <a:pt x="327" y="1971"/>
                      <a:pt x="371" y="1952"/>
                      <a:pt x="367" y="1936"/>
                    </a:cubicBezTo>
                    <a:lnTo>
                      <a:pt x="367" y="1936"/>
                    </a:lnTo>
                    <a:lnTo>
                      <a:pt x="348" y="1959"/>
                    </a:lnTo>
                    <a:cubicBezTo>
                      <a:pt x="332" y="1955"/>
                      <a:pt x="318" y="1938"/>
                      <a:pt x="330" y="1929"/>
                    </a:cubicBezTo>
                    <a:lnTo>
                      <a:pt x="330" y="1929"/>
                    </a:lnTo>
                    <a:cubicBezTo>
                      <a:pt x="292" y="1950"/>
                      <a:pt x="336" y="2024"/>
                      <a:pt x="302" y="2071"/>
                    </a:cubicBezTo>
                    <a:cubicBezTo>
                      <a:pt x="314" y="2076"/>
                      <a:pt x="326" y="2083"/>
                      <a:pt x="338" y="2083"/>
                    </a:cubicBezTo>
                    <a:cubicBezTo>
                      <a:pt x="343" y="2083"/>
                      <a:pt x="348" y="2082"/>
                      <a:pt x="353" y="2080"/>
                    </a:cubicBezTo>
                    <a:lnTo>
                      <a:pt x="346" y="2068"/>
                    </a:lnTo>
                    <a:cubicBezTo>
                      <a:pt x="352" y="2065"/>
                      <a:pt x="358" y="2064"/>
                      <a:pt x="364" y="2064"/>
                    </a:cubicBezTo>
                    <a:cubicBezTo>
                      <a:pt x="381" y="2064"/>
                      <a:pt x="394" y="2076"/>
                      <a:pt x="404" y="2076"/>
                    </a:cubicBezTo>
                    <a:cubicBezTo>
                      <a:pt x="407" y="2076"/>
                      <a:pt x="410" y="2074"/>
                      <a:pt x="413" y="2071"/>
                    </a:cubicBezTo>
                    <a:cubicBezTo>
                      <a:pt x="441" y="2089"/>
                      <a:pt x="485" y="2108"/>
                      <a:pt x="464" y="2138"/>
                    </a:cubicBezTo>
                    <a:lnTo>
                      <a:pt x="416" y="2144"/>
                    </a:lnTo>
                    <a:lnTo>
                      <a:pt x="416" y="2144"/>
                    </a:lnTo>
                    <a:cubicBezTo>
                      <a:pt x="429" y="2141"/>
                      <a:pt x="440" y="2127"/>
                      <a:pt x="429" y="2118"/>
                    </a:cubicBezTo>
                    <a:lnTo>
                      <a:pt x="429" y="2118"/>
                    </a:lnTo>
                    <a:cubicBezTo>
                      <a:pt x="443" y="2131"/>
                      <a:pt x="360" y="2161"/>
                      <a:pt x="427" y="2173"/>
                    </a:cubicBezTo>
                    <a:lnTo>
                      <a:pt x="462" y="2152"/>
                    </a:lnTo>
                    <a:cubicBezTo>
                      <a:pt x="489" y="2170"/>
                      <a:pt x="545" y="2196"/>
                      <a:pt x="527" y="2221"/>
                    </a:cubicBezTo>
                    <a:cubicBezTo>
                      <a:pt x="578" y="2210"/>
                      <a:pt x="522" y="2214"/>
                      <a:pt x="582" y="2198"/>
                    </a:cubicBezTo>
                    <a:lnTo>
                      <a:pt x="582" y="2198"/>
                    </a:lnTo>
                    <a:cubicBezTo>
                      <a:pt x="576" y="2199"/>
                      <a:pt x="570" y="2200"/>
                      <a:pt x="566" y="2200"/>
                    </a:cubicBezTo>
                    <a:cubicBezTo>
                      <a:pt x="527" y="2200"/>
                      <a:pt x="560" y="2153"/>
                      <a:pt x="530" y="2153"/>
                    </a:cubicBezTo>
                    <a:cubicBezTo>
                      <a:pt x="527" y="2153"/>
                      <a:pt x="522" y="2154"/>
                      <a:pt x="517" y="2155"/>
                    </a:cubicBezTo>
                    <a:lnTo>
                      <a:pt x="517" y="2155"/>
                    </a:lnTo>
                    <a:cubicBezTo>
                      <a:pt x="571" y="2136"/>
                      <a:pt x="537" y="2125"/>
                      <a:pt x="591" y="2098"/>
                    </a:cubicBezTo>
                    <a:cubicBezTo>
                      <a:pt x="584" y="2098"/>
                      <a:pt x="577" y="2100"/>
                      <a:pt x="572" y="2100"/>
                    </a:cubicBezTo>
                    <a:cubicBezTo>
                      <a:pt x="566" y="2100"/>
                      <a:pt x="564" y="2098"/>
                      <a:pt x="566" y="2087"/>
                    </a:cubicBezTo>
                    <a:cubicBezTo>
                      <a:pt x="561" y="2084"/>
                      <a:pt x="557" y="2084"/>
                      <a:pt x="552" y="2082"/>
                    </a:cubicBezTo>
                    <a:lnTo>
                      <a:pt x="552" y="2080"/>
                    </a:lnTo>
                    <a:lnTo>
                      <a:pt x="550" y="2080"/>
                    </a:lnTo>
                    <a:cubicBezTo>
                      <a:pt x="543" y="2087"/>
                      <a:pt x="534" y="2091"/>
                      <a:pt x="524" y="2094"/>
                    </a:cubicBezTo>
                    <a:cubicBezTo>
                      <a:pt x="485" y="2084"/>
                      <a:pt x="483" y="2052"/>
                      <a:pt x="462" y="2043"/>
                    </a:cubicBezTo>
                    <a:cubicBezTo>
                      <a:pt x="464" y="2038"/>
                      <a:pt x="467" y="2037"/>
                      <a:pt x="470" y="2037"/>
                    </a:cubicBezTo>
                    <a:cubicBezTo>
                      <a:pt x="476" y="2037"/>
                      <a:pt x="482" y="2040"/>
                      <a:pt x="490" y="2040"/>
                    </a:cubicBezTo>
                    <a:cubicBezTo>
                      <a:pt x="493" y="2040"/>
                      <a:pt x="496" y="2039"/>
                      <a:pt x="499" y="2038"/>
                    </a:cubicBezTo>
                    <a:lnTo>
                      <a:pt x="466" y="2024"/>
                    </a:lnTo>
                    <a:cubicBezTo>
                      <a:pt x="495" y="2021"/>
                      <a:pt x="512" y="2002"/>
                      <a:pt x="530" y="2002"/>
                    </a:cubicBezTo>
                    <a:cubicBezTo>
                      <a:pt x="537" y="2002"/>
                      <a:pt x="544" y="2005"/>
                      <a:pt x="552" y="2013"/>
                    </a:cubicBezTo>
                    <a:lnTo>
                      <a:pt x="550" y="1985"/>
                    </a:lnTo>
                    <a:cubicBezTo>
                      <a:pt x="571" y="1966"/>
                      <a:pt x="575" y="1943"/>
                      <a:pt x="557" y="1931"/>
                    </a:cubicBezTo>
                    <a:cubicBezTo>
                      <a:pt x="562" y="1920"/>
                      <a:pt x="530" y="1911"/>
                      <a:pt x="531" y="1911"/>
                    </a:cubicBezTo>
                    <a:cubicBezTo>
                      <a:pt x="532" y="1911"/>
                      <a:pt x="534" y="1911"/>
                      <a:pt x="540" y="1913"/>
                    </a:cubicBezTo>
                    <a:lnTo>
                      <a:pt x="510" y="1876"/>
                    </a:lnTo>
                    <a:lnTo>
                      <a:pt x="520" y="1873"/>
                    </a:lnTo>
                    <a:cubicBezTo>
                      <a:pt x="520" y="1853"/>
                      <a:pt x="499" y="1834"/>
                      <a:pt x="487" y="1816"/>
                    </a:cubicBezTo>
                    <a:cubicBezTo>
                      <a:pt x="469" y="1795"/>
                      <a:pt x="476" y="1762"/>
                      <a:pt x="499" y="1751"/>
                    </a:cubicBezTo>
                    <a:cubicBezTo>
                      <a:pt x="487" y="1741"/>
                      <a:pt x="473" y="1732"/>
                      <a:pt x="480" y="1711"/>
                    </a:cubicBezTo>
                    <a:lnTo>
                      <a:pt x="513" y="1704"/>
                    </a:lnTo>
                    <a:cubicBezTo>
                      <a:pt x="499" y="1690"/>
                      <a:pt x="538" y="1658"/>
                      <a:pt x="503" y="1658"/>
                    </a:cubicBezTo>
                    <a:cubicBezTo>
                      <a:pt x="589" y="1632"/>
                      <a:pt x="515" y="1588"/>
                      <a:pt x="529" y="1563"/>
                    </a:cubicBezTo>
                    <a:lnTo>
                      <a:pt x="487" y="1563"/>
                    </a:lnTo>
                    <a:cubicBezTo>
                      <a:pt x="487" y="1547"/>
                      <a:pt x="476" y="1530"/>
                      <a:pt x="457" y="1510"/>
                    </a:cubicBezTo>
                    <a:lnTo>
                      <a:pt x="420" y="1512"/>
                    </a:lnTo>
                    <a:cubicBezTo>
                      <a:pt x="387" y="1493"/>
                      <a:pt x="445" y="1465"/>
                      <a:pt x="443" y="1438"/>
                    </a:cubicBezTo>
                    <a:lnTo>
                      <a:pt x="443" y="1438"/>
                    </a:lnTo>
                    <a:cubicBezTo>
                      <a:pt x="459" y="1440"/>
                      <a:pt x="455" y="1447"/>
                      <a:pt x="443" y="1452"/>
                    </a:cubicBezTo>
                    <a:cubicBezTo>
                      <a:pt x="531" y="1424"/>
                      <a:pt x="385" y="1375"/>
                      <a:pt x="452" y="1347"/>
                    </a:cubicBezTo>
                    <a:cubicBezTo>
                      <a:pt x="441" y="1338"/>
                      <a:pt x="445" y="1331"/>
                      <a:pt x="457" y="1329"/>
                    </a:cubicBezTo>
                    <a:cubicBezTo>
                      <a:pt x="457" y="1329"/>
                      <a:pt x="457" y="1329"/>
                      <a:pt x="457" y="1326"/>
                    </a:cubicBezTo>
                    <a:cubicBezTo>
                      <a:pt x="464" y="1324"/>
                      <a:pt x="473" y="1322"/>
                      <a:pt x="480" y="1317"/>
                    </a:cubicBezTo>
                    <a:lnTo>
                      <a:pt x="480" y="1317"/>
                    </a:lnTo>
                    <a:cubicBezTo>
                      <a:pt x="471" y="1319"/>
                      <a:pt x="464" y="1322"/>
                      <a:pt x="457" y="1324"/>
                    </a:cubicBezTo>
                    <a:cubicBezTo>
                      <a:pt x="457" y="1315"/>
                      <a:pt x="452" y="1306"/>
                      <a:pt x="448" y="1299"/>
                    </a:cubicBezTo>
                    <a:lnTo>
                      <a:pt x="448" y="1299"/>
                    </a:lnTo>
                    <a:lnTo>
                      <a:pt x="487" y="1301"/>
                    </a:lnTo>
                    <a:cubicBezTo>
                      <a:pt x="487" y="1299"/>
                      <a:pt x="487" y="1299"/>
                      <a:pt x="487" y="1299"/>
                    </a:cubicBezTo>
                    <a:cubicBezTo>
                      <a:pt x="503" y="1292"/>
                      <a:pt x="469" y="1287"/>
                      <a:pt x="438" y="1287"/>
                    </a:cubicBezTo>
                    <a:cubicBezTo>
                      <a:pt x="432" y="1282"/>
                      <a:pt x="425" y="1278"/>
                      <a:pt x="415" y="1273"/>
                    </a:cubicBezTo>
                    <a:lnTo>
                      <a:pt x="415" y="1273"/>
                    </a:lnTo>
                    <a:cubicBezTo>
                      <a:pt x="418" y="1273"/>
                      <a:pt x="420" y="1273"/>
                      <a:pt x="422" y="1273"/>
                    </a:cubicBezTo>
                    <a:cubicBezTo>
                      <a:pt x="475" y="1273"/>
                      <a:pt x="407" y="1245"/>
                      <a:pt x="464" y="1245"/>
                    </a:cubicBezTo>
                    <a:cubicBezTo>
                      <a:pt x="466" y="1245"/>
                      <a:pt x="468" y="1245"/>
                      <a:pt x="471" y="1245"/>
                    </a:cubicBezTo>
                    <a:cubicBezTo>
                      <a:pt x="441" y="1232"/>
                      <a:pt x="453" y="1202"/>
                      <a:pt x="399" y="1182"/>
                    </a:cubicBezTo>
                    <a:lnTo>
                      <a:pt x="399" y="1182"/>
                    </a:lnTo>
                    <a:cubicBezTo>
                      <a:pt x="409" y="1173"/>
                      <a:pt x="420" y="1166"/>
                      <a:pt x="404" y="1153"/>
                    </a:cubicBezTo>
                    <a:lnTo>
                      <a:pt x="404" y="1153"/>
                    </a:lnTo>
                    <a:lnTo>
                      <a:pt x="455" y="1162"/>
                    </a:lnTo>
                    <a:lnTo>
                      <a:pt x="455" y="1162"/>
                    </a:lnTo>
                    <a:lnTo>
                      <a:pt x="394" y="1120"/>
                    </a:lnTo>
                    <a:cubicBezTo>
                      <a:pt x="402" y="1118"/>
                      <a:pt x="410" y="1117"/>
                      <a:pt x="418" y="1117"/>
                    </a:cubicBezTo>
                    <a:cubicBezTo>
                      <a:pt x="441" y="1117"/>
                      <a:pt x="463" y="1125"/>
                      <a:pt x="480" y="1139"/>
                    </a:cubicBezTo>
                    <a:cubicBezTo>
                      <a:pt x="432" y="1092"/>
                      <a:pt x="466" y="1108"/>
                      <a:pt x="420" y="1062"/>
                    </a:cubicBezTo>
                    <a:lnTo>
                      <a:pt x="420" y="1062"/>
                    </a:lnTo>
                    <a:lnTo>
                      <a:pt x="450" y="1074"/>
                    </a:lnTo>
                    <a:cubicBezTo>
                      <a:pt x="452" y="1065"/>
                      <a:pt x="418" y="1036"/>
                      <a:pt x="442" y="1036"/>
                    </a:cubicBezTo>
                    <a:cubicBezTo>
                      <a:pt x="443" y="1036"/>
                      <a:pt x="444" y="1037"/>
                      <a:pt x="445" y="1037"/>
                    </a:cubicBezTo>
                    <a:cubicBezTo>
                      <a:pt x="478" y="1037"/>
                      <a:pt x="492" y="1011"/>
                      <a:pt x="506" y="983"/>
                    </a:cubicBezTo>
                    <a:cubicBezTo>
                      <a:pt x="522" y="953"/>
                      <a:pt x="540" y="918"/>
                      <a:pt x="578" y="914"/>
                    </a:cubicBezTo>
                    <a:cubicBezTo>
                      <a:pt x="487" y="877"/>
                      <a:pt x="629" y="914"/>
                      <a:pt x="566" y="874"/>
                    </a:cubicBezTo>
                    <a:lnTo>
                      <a:pt x="566" y="874"/>
                    </a:lnTo>
                    <a:cubicBezTo>
                      <a:pt x="587" y="884"/>
                      <a:pt x="603" y="881"/>
                      <a:pt x="615" y="900"/>
                    </a:cubicBezTo>
                    <a:cubicBezTo>
                      <a:pt x="612" y="863"/>
                      <a:pt x="670" y="884"/>
                      <a:pt x="629" y="833"/>
                    </a:cubicBezTo>
                    <a:lnTo>
                      <a:pt x="629" y="833"/>
                    </a:lnTo>
                    <a:cubicBezTo>
                      <a:pt x="649" y="844"/>
                      <a:pt x="654" y="856"/>
                      <a:pt x="666" y="863"/>
                    </a:cubicBezTo>
                    <a:cubicBezTo>
                      <a:pt x="664" y="859"/>
                      <a:pt x="657" y="848"/>
                      <a:pt x="663" y="848"/>
                    </a:cubicBezTo>
                    <a:cubicBezTo>
                      <a:pt x="665" y="848"/>
                      <a:pt x="666" y="848"/>
                      <a:pt x="668" y="849"/>
                    </a:cubicBezTo>
                    <a:cubicBezTo>
                      <a:pt x="682" y="853"/>
                      <a:pt x="682" y="863"/>
                      <a:pt x="687" y="872"/>
                    </a:cubicBezTo>
                    <a:cubicBezTo>
                      <a:pt x="700" y="847"/>
                      <a:pt x="645" y="805"/>
                      <a:pt x="591" y="768"/>
                    </a:cubicBezTo>
                    <a:lnTo>
                      <a:pt x="591" y="768"/>
                    </a:lnTo>
                    <a:cubicBezTo>
                      <a:pt x="597" y="768"/>
                      <a:pt x="602" y="769"/>
                      <a:pt x="605" y="769"/>
                    </a:cubicBezTo>
                    <a:cubicBezTo>
                      <a:pt x="626" y="769"/>
                      <a:pt x="622" y="758"/>
                      <a:pt x="598" y="731"/>
                    </a:cubicBezTo>
                    <a:lnTo>
                      <a:pt x="598" y="731"/>
                    </a:lnTo>
                    <a:cubicBezTo>
                      <a:pt x="619" y="738"/>
                      <a:pt x="645" y="745"/>
                      <a:pt x="638" y="763"/>
                    </a:cubicBezTo>
                    <a:cubicBezTo>
                      <a:pt x="647" y="756"/>
                      <a:pt x="705" y="735"/>
                      <a:pt x="666" y="700"/>
                    </a:cubicBezTo>
                    <a:lnTo>
                      <a:pt x="666" y="700"/>
                    </a:lnTo>
                    <a:cubicBezTo>
                      <a:pt x="668" y="702"/>
                      <a:pt x="670" y="702"/>
                      <a:pt x="671" y="702"/>
                    </a:cubicBezTo>
                    <a:cubicBezTo>
                      <a:pt x="677" y="702"/>
                      <a:pt x="677" y="692"/>
                      <a:pt x="675" y="687"/>
                    </a:cubicBezTo>
                    <a:cubicBezTo>
                      <a:pt x="693" y="673"/>
                      <a:pt x="700" y="675"/>
                      <a:pt x="712" y="654"/>
                    </a:cubicBezTo>
                    <a:lnTo>
                      <a:pt x="700" y="654"/>
                    </a:lnTo>
                    <a:cubicBezTo>
                      <a:pt x="663" y="605"/>
                      <a:pt x="707" y="631"/>
                      <a:pt x="717" y="615"/>
                    </a:cubicBezTo>
                    <a:lnTo>
                      <a:pt x="719" y="619"/>
                    </a:lnTo>
                    <a:cubicBezTo>
                      <a:pt x="723" y="620"/>
                      <a:pt x="727" y="620"/>
                      <a:pt x="730" y="620"/>
                    </a:cubicBezTo>
                    <a:cubicBezTo>
                      <a:pt x="770" y="620"/>
                      <a:pt x="740" y="600"/>
                      <a:pt x="764" y="600"/>
                    </a:cubicBezTo>
                    <a:cubicBezTo>
                      <a:pt x="769" y="600"/>
                      <a:pt x="777" y="601"/>
                      <a:pt x="789" y="603"/>
                    </a:cubicBezTo>
                    <a:lnTo>
                      <a:pt x="763" y="573"/>
                    </a:lnTo>
                    <a:cubicBezTo>
                      <a:pt x="747" y="552"/>
                      <a:pt x="747" y="545"/>
                      <a:pt x="755" y="545"/>
                    </a:cubicBezTo>
                    <a:cubicBezTo>
                      <a:pt x="768" y="545"/>
                      <a:pt x="798" y="560"/>
                      <a:pt x="815" y="560"/>
                    </a:cubicBezTo>
                    <a:cubicBezTo>
                      <a:pt x="822" y="560"/>
                      <a:pt x="827" y="557"/>
                      <a:pt x="828" y="550"/>
                    </a:cubicBezTo>
                    <a:lnTo>
                      <a:pt x="805" y="536"/>
                    </a:lnTo>
                    <a:cubicBezTo>
                      <a:pt x="804" y="532"/>
                      <a:pt x="806" y="530"/>
                      <a:pt x="809" y="530"/>
                    </a:cubicBezTo>
                    <a:cubicBezTo>
                      <a:pt x="828" y="530"/>
                      <a:pt x="909" y="608"/>
                      <a:pt x="921" y="610"/>
                    </a:cubicBezTo>
                    <a:cubicBezTo>
                      <a:pt x="928" y="615"/>
                      <a:pt x="925" y="622"/>
                      <a:pt x="925" y="629"/>
                    </a:cubicBezTo>
                    <a:cubicBezTo>
                      <a:pt x="933" y="632"/>
                      <a:pt x="938" y="633"/>
                      <a:pt x="941" y="633"/>
                    </a:cubicBezTo>
                    <a:cubicBezTo>
                      <a:pt x="960" y="633"/>
                      <a:pt x="902" y="581"/>
                      <a:pt x="916" y="561"/>
                    </a:cubicBezTo>
                    <a:lnTo>
                      <a:pt x="916" y="561"/>
                    </a:lnTo>
                    <a:cubicBezTo>
                      <a:pt x="934" y="582"/>
                      <a:pt x="948" y="619"/>
                      <a:pt x="963" y="619"/>
                    </a:cubicBezTo>
                    <a:cubicBezTo>
                      <a:pt x="964" y="619"/>
                      <a:pt x="964" y="619"/>
                      <a:pt x="965" y="619"/>
                    </a:cubicBezTo>
                    <a:cubicBezTo>
                      <a:pt x="966" y="620"/>
                      <a:pt x="967" y="621"/>
                      <a:pt x="968" y="621"/>
                    </a:cubicBezTo>
                    <a:cubicBezTo>
                      <a:pt x="979" y="621"/>
                      <a:pt x="969" y="548"/>
                      <a:pt x="995" y="548"/>
                    </a:cubicBezTo>
                    <a:cubicBezTo>
                      <a:pt x="999" y="548"/>
                      <a:pt x="1005" y="550"/>
                      <a:pt x="1011" y="554"/>
                    </a:cubicBezTo>
                    <a:cubicBezTo>
                      <a:pt x="997" y="538"/>
                      <a:pt x="983" y="522"/>
                      <a:pt x="986" y="503"/>
                    </a:cubicBezTo>
                    <a:cubicBezTo>
                      <a:pt x="987" y="501"/>
                      <a:pt x="990" y="501"/>
                      <a:pt x="993" y="501"/>
                    </a:cubicBezTo>
                    <a:cubicBezTo>
                      <a:pt x="1006" y="501"/>
                      <a:pt x="1030" y="517"/>
                      <a:pt x="1044" y="517"/>
                    </a:cubicBezTo>
                    <a:cubicBezTo>
                      <a:pt x="1054" y="517"/>
                      <a:pt x="1059" y="510"/>
                      <a:pt x="1055" y="487"/>
                    </a:cubicBezTo>
                    <a:lnTo>
                      <a:pt x="1055" y="487"/>
                    </a:lnTo>
                    <a:cubicBezTo>
                      <a:pt x="1060" y="489"/>
                      <a:pt x="1062" y="494"/>
                      <a:pt x="1064" y="501"/>
                    </a:cubicBezTo>
                    <a:cubicBezTo>
                      <a:pt x="1071" y="480"/>
                      <a:pt x="1099" y="457"/>
                      <a:pt x="1095" y="422"/>
                    </a:cubicBezTo>
                    <a:lnTo>
                      <a:pt x="1095" y="422"/>
                    </a:lnTo>
                    <a:cubicBezTo>
                      <a:pt x="1109" y="450"/>
                      <a:pt x="1120" y="460"/>
                      <a:pt x="1130" y="460"/>
                    </a:cubicBezTo>
                    <a:cubicBezTo>
                      <a:pt x="1140" y="460"/>
                      <a:pt x="1148" y="448"/>
                      <a:pt x="1155" y="436"/>
                    </a:cubicBezTo>
                    <a:cubicBezTo>
                      <a:pt x="1163" y="424"/>
                      <a:pt x="1171" y="411"/>
                      <a:pt x="1180" y="411"/>
                    </a:cubicBezTo>
                    <a:cubicBezTo>
                      <a:pt x="1187" y="411"/>
                      <a:pt x="1195" y="421"/>
                      <a:pt x="1203" y="448"/>
                    </a:cubicBezTo>
                    <a:lnTo>
                      <a:pt x="1245" y="432"/>
                    </a:lnTo>
                    <a:lnTo>
                      <a:pt x="1248" y="443"/>
                    </a:lnTo>
                    <a:cubicBezTo>
                      <a:pt x="1249" y="443"/>
                      <a:pt x="1250" y="443"/>
                      <a:pt x="1250" y="443"/>
                    </a:cubicBezTo>
                    <a:cubicBezTo>
                      <a:pt x="1276" y="443"/>
                      <a:pt x="1280" y="414"/>
                      <a:pt x="1285" y="385"/>
                    </a:cubicBezTo>
                    <a:cubicBezTo>
                      <a:pt x="1294" y="392"/>
                      <a:pt x="1292" y="404"/>
                      <a:pt x="1292" y="411"/>
                    </a:cubicBezTo>
                    <a:cubicBezTo>
                      <a:pt x="1306" y="415"/>
                      <a:pt x="1316" y="418"/>
                      <a:pt x="1324" y="418"/>
                    </a:cubicBezTo>
                    <a:cubicBezTo>
                      <a:pt x="1344" y="418"/>
                      <a:pt x="1351" y="401"/>
                      <a:pt x="1370" y="355"/>
                    </a:cubicBezTo>
                    <a:lnTo>
                      <a:pt x="1380" y="394"/>
                    </a:lnTo>
                    <a:cubicBezTo>
                      <a:pt x="1381" y="391"/>
                      <a:pt x="1383" y="389"/>
                      <a:pt x="1386" y="389"/>
                    </a:cubicBezTo>
                    <a:cubicBezTo>
                      <a:pt x="1399" y="389"/>
                      <a:pt x="1428" y="415"/>
                      <a:pt x="1456" y="415"/>
                    </a:cubicBezTo>
                    <a:cubicBezTo>
                      <a:pt x="1467" y="415"/>
                      <a:pt x="1477" y="411"/>
                      <a:pt x="1486" y="399"/>
                    </a:cubicBezTo>
                    <a:lnTo>
                      <a:pt x="1486" y="399"/>
                    </a:lnTo>
                    <a:cubicBezTo>
                      <a:pt x="1486" y="406"/>
                      <a:pt x="1484" y="413"/>
                      <a:pt x="1482" y="418"/>
                    </a:cubicBezTo>
                    <a:cubicBezTo>
                      <a:pt x="1489" y="411"/>
                      <a:pt x="1496" y="408"/>
                      <a:pt x="1504" y="408"/>
                    </a:cubicBezTo>
                    <a:cubicBezTo>
                      <a:pt x="1531" y="408"/>
                      <a:pt x="1559" y="444"/>
                      <a:pt x="1581" y="444"/>
                    </a:cubicBezTo>
                    <a:cubicBezTo>
                      <a:pt x="1595" y="444"/>
                      <a:pt x="1607" y="430"/>
                      <a:pt x="1614" y="383"/>
                    </a:cubicBezTo>
                    <a:lnTo>
                      <a:pt x="1646" y="348"/>
                    </a:lnTo>
                    <a:cubicBezTo>
                      <a:pt x="1605" y="334"/>
                      <a:pt x="1658" y="285"/>
                      <a:pt x="1639" y="260"/>
                    </a:cubicBezTo>
                    <a:cubicBezTo>
                      <a:pt x="1640" y="260"/>
                      <a:pt x="1642" y="259"/>
                      <a:pt x="1643" y="259"/>
                    </a:cubicBezTo>
                    <a:cubicBezTo>
                      <a:pt x="1661" y="259"/>
                      <a:pt x="1682" y="307"/>
                      <a:pt x="1660" y="313"/>
                    </a:cubicBezTo>
                    <a:lnTo>
                      <a:pt x="1658" y="304"/>
                    </a:lnTo>
                    <a:lnTo>
                      <a:pt x="1658" y="304"/>
                    </a:lnTo>
                    <a:cubicBezTo>
                      <a:pt x="1646" y="378"/>
                      <a:pt x="1709" y="334"/>
                      <a:pt x="1704" y="385"/>
                    </a:cubicBezTo>
                    <a:cubicBezTo>
                      <a:pt x="1788" y="390"/>
                      <a:pt x="1855" y="443"/>
                      <a:pt x="1927" y="464"/>
                    </a:cubicBezTo>
                    <a:lnTo>
                      <a:pt x="1931" y="406"/>
                    </a:lnTo>
                    <a:lnTo>
                      <a:pt x="1962" y="415"/>
                    </a:lnTo>
                    <a:cubicBezTo>
                      <a:pt x="1966" y="430"/>
                      <a:pt x="1962" y="456"/>
                      <a:pt x="1945" y="456"/>
                    </a:cubicBezTo>
                    <a:cubicBezTo>
                      <a:pt x="1943" y="456"/>
                      <a:pt x="1941" y="455"/>
                      <a:pt x="1938" y="455"/>
                    </a:cubicBezTo>
                    <a:lnTo>
                      <a:pt x="1938" y="455"/>
                    </a:lnTo>
                    <a:cubicBezTo>
                      <a:pt x="1939" y="463"/>
                      <a:pt x="1943" y="466"/>
                      <a:pt x="1947" y="466"/>
                    </a:cubicBezTo>
                    <a:cubicBezTo>
                      <a:pt x="1960" y="466"/>
                      <a:pt x="1984" y="434"/>
                      <a:pt x="1987" y="427"/>
                    </a:cubicBezTo>
                    <a:lnTo>
                      <a:pt x="1987" y="427"/>
                    </a:lnTo>
                    <a:cubicBezTo>
                      <a:pt x="2022" y="459"/>
                      <a:pt x="1952" y="487"/>
                      <a:pt x="1966" y="492"/>
                    </a:cubicBezTo>
                    <a:lnTo>
                      <a:pt x="1985" y="492"/>
                    </a:lnTo>
                    <a:lnTo>
                      <a:pt x="1982" y="485"/>
                    </a:lnTo>
                    <a:cubicBezTo>
                      <a:pt x="2000" y="467"/>
                      <a:pt x="2008" y="448"/>
                      <a:pt x="2025" y="448"/>
                    </a:cubicBezTo>
                    <a:cubicBezTo>
                      <a:pt x="2028" y="448"/>
                      <a:pt x="2032" y="449"/>
                      <a:pt x="2036" y="450"/>
                    </a:cubicBezTo>
                    <a:cubicBezTo>
                      <a:pt x="2050" y="464"/>
                      <a:pt x="2036" y="485"/>
                      <a:pt x="2043" y="489"/>
                    </a:cubicBezTo>
                    <a:cubicBezTo>
                      <a:pt x="2043" y="492"/>
                      <a:pt x="2043" y="494"/>
                      <a:pt x="2045" y="494"/>
                    </a:cubicBezTo>
                    <a:cubicBezTo>
                      <a:pt x="2046" y="494"/>
                      <a:pt x="2048" y="494"/>
                      <a:pt x="2052" y="492"/>
                    </a:cubicBezTo>
                    <a:lnTo>
                      <a:pt x="2089" y="506"/>
                    </a:lnTo>
                    <a:lnTo>
                      <a:pt x="2084" y="457"/>
                    </a:lnTo>
                    <a:cubicBezTo>
                      <a:pt x="2105" y="438"/>
                      <a:pt x="2119" y="466"/>
                      <a:pt x="2112" y="413"/>
                    </a:cubicBezTo>
                    <a:lnTo>
                      <a:pt x="2112" y="413"/>
                    </a:lnTo>
                    <a:cubicBezTo>
                      <a:pt x="2124" y="496"/>
                      <a:pt x="2251" y="462"/>
                      <a:pt x="2265" y="487"/>
                    </a:cubicBezTo>
                    <a:cubicBezTo>
                      <a:pt x="2278" y="469"/>
                      <a:pt x="2299" y="459"/>
                      <a:pt x="2319" y="459"/>
                    </a:cubicBezTo>
                    <a:cubicBezTo>
                      <a:pt x="2328" y="459"/>
                      <a:pt x="2336" y="461"/>
                      <a:pt x="2344" y="464"/>
                    </a:cubicBezTo>
                    <a:cubicBezTo>
                      <a:pt x="2340" y="453"/>
                      <a:pt x="2337" y="408"/>
                      <a:pt x="2358" y="408"/>
                    </a:cubicBezTo>
                    <a:cubicBezTo>
                      <a:pt x="2359" y="408"/>
                      <a:pt x="2361" y="408"/>
                      <a:pt x="2363" y="408"/>
                    </a:cubicBezTo>
                    <a:cubicBezTo>
                      <a:pt x="2347" y="511"/>
                      <a:pt x="2403" y="461"/>
                      <a:pt x="2423" y="526"/>
                    </a:cubicBezTo>
                    <a:lnTo>
                      <a:pt x="2423" y="526"/>
                    </a:lnTo>
                    <a:cubicBezTo>
                      <a:pt x="2416" y="486"/>
                      <a:pt x="2498" y="516"/>
                      <a:pt x="2469" y="448"/>
                    </a:cubicBezTo>
                    <a:lnTo>
                      <a:pt x="2469" y="448"/>
                    </a:lnTo>
                    <a:cubicBezTo>
                      <a:pt x="2492" y="457"/>
                      <a:pt x="2472" y="487"/>
                      <a:pt x="2488" y="513"/>
                    </a:cubicBezTo>
                    <a:cubicBezTo>
                      <a:pt x="2501" y="502"/>
                      <a:pt x="2515" y="498"/>
                      <a:pt x="2529" y="498"/>
                    </a:cubicBezTo>
                    <a:cubicBezTo>
                      <a:pt x="2563" y="498"/>
                      <a:pt x="2600" y="518"/>
                      <a:pt x="2639" y="518"/>
                    </a:cubicBezTo>
                    <a:cubicBezTo>
                      <a:pt x="2650" y="518"/>
                      <a:pt x="2660" y="516"/>
                      <a:pt x="2671" y="513"/>
                    </a:cubicBezTo>
                    <a:cubicBezTo>
                      <a:pt x="2671" y="499"/>
                      <a:pt x="2655" y="478"/>
                      <a:pt x="2666" y="457"/>
                    </a:cubicBezTo>
                    <a:lnTo>
                      <a:pt x="2666" y="457"/>
                    </a:lnTo>
                    <a:lnTo>
                      <a:pt x="2710" y="522"/>
                    </a:lnTo>
                    <a:cubicBezTo>
                      <a:pt x="2719" y="515"/>
                      <a:pt x="2714" y="471"/>
                      <a:pt x="2724" y="471"/>
                    </a:cubicBezTo>
                    <a:cubicBezTo>
                      <a:pt x="2727" y="471"/>
                      <a:pt x="2732" y="475"/>
                      <a:pt x="2738" y="485"/>
                    </a:cubicBezTo>
                    <a:cubicBezTo>
                      <a:pt x="2734" y="473"/>
                      <a:pt x="2727" y="457"/>
                      <a:pt x="2734" y="452"/>
                    </a:cubicBezTo>
                    <a:lnTo>
                      <a:pt x="2734" y="452"/>
                    </a:lnTo>
                    <a:cubicBezTo>
                      <a:pt x="2754" y="460"/>
                      <a:pt x="2773" y="463"/>
                      <a:pt x="2792" y="463"/>
                    </a:cubicBezTo>
                    <a:cubicBezTo>
                      <a:pt x="2837" y="463"/>
                      <a:pt x="2879" y="446"/>
                      <a:pt x="2921" y="432"/>
                    </a:cubicBezTo>
                    <a:cubicBezTo>
                      <a:pt x="2951" y="417"/>
                      <a:pt x="2983" y="410"/>
                      <a:pt x="3015" y="410"/>
                    </a:cubicBezTo>
                    <a:cubicBezTo>
                      <a:pt x="3051" y="410"/>
                      <a:pt x="3088" y="419"/>
                      <a:pt x="3121" y="436"/>
                    </a:cubicBezTo>
                    <a:cubicBezTo>
                      <a:pt x="3095" y="418"/>
                      <a:pt x="3104" y="411"/>
                      <a:pt x="3116" y="406"/>
                    </a:cubicBezTo>
                    <a:cubicBezTo>
                      <a:pt x="3107" y="401"/>
                      <a:pt x="3104" y="374"/>
                      <a:pt x="3097" y="355"/>
                    </a:cubicBezTo>
                    <a:lnTo>
                      <a:pt x="3097" y="355"/>
                    </a:lnTo>
                    <a:lnTo>
                      <a:pt x="3165" y="390"/>
                    </a:lnTo>
                    <a:cubicBezTo>
                      <a:pt x="3155" y="336"/>
                      <a:pt x="3216" y="369"/>
                      <a:pt x="3202" y="320"/>
                    </a:cubicBezTo>
                    <a:lnTo>
                      <a:pt x="3202" y="320"/>
                    </a:lnTo>
                    <a:lnTo>
                      <a:pt x="3190" y="334"/>
                    </a:lnTo>
                    <a:cubicBezTo>
                      <a:pt x="3188" y="272"/>
                      <a:pt x="3114" y="218"/>
                      <a:pt x="3091" y="146"/>
                    </a:cubicBezTo>
                    <a:lnTo>
                      <a:pt x="3091" y="146"/>
                    </a:lnTo>
                    <a:cubicBezTo>
                      <a:pt x="3091" y="162"/>
                      <a:pt x="3087" y="167"/>
                      <a:pt x="3081" y="167"/>
                    </a:cubicBezTo>
                    <a:cubicBezTo>
                      <a:pt x="3066" y="167"/>
                      <a:pt x="3036" y="135"/>
                      <a:pt x="3016" y="135"/>
                    </a:cubicBezTo>
                    <a:cubicBezTo>
                      <a:pt x="3006" y="135"/>
                      <a:pt x="2998" y="144"/>
                      <a:pt x="2998" y="172"/>
                    </a:cubicBezTo>
                    <a:cubicBezTo>
                      <a:pt x="2986" y="160"/>
                      <a:pt x="2998" y="146"/>
                      <a:pt x="2989" y="132"/>
                    </a:cubicBezTo>
                    <a:lnTo>
                      <a:pt x="2989" y="132"/>
                    </a:lnTo>
                    <a:cubicBezTo>
                      <a:pt x="2989" y="157"/>
                      <a:pt x="2985" y="168"/>
                      <a:pt x="2972" y="168"/>
                    </a:cubicBezTo>
                    <a:cubicBezTo>
                      <a:pt x="2967" y="168"/>
                      <a:pt x="2962" y="167"/>
                      <a:pt x="2956" y="165"/>
                    </a:cubicBezTo>
                    <a:lnTo>
                      <a:pt x="2956" y="158"/>
                    </a:lnTo>
                    <a:cubicBezTo>
                      <a:pt x="2941" y="165"/>
                      <a:pt x="2927" y="168"/>
                      <a:pt x="2913" y="168"/>
                    </a:cubicBezTo>
                    <a:cubicBezTo>
                      <a:pt x="2881" y="168"/>
                      <a:pt x="2851" y="154"/>
                      <a:pt x="2805" y="149"/>
                    </a:cubicBezTo>
                    <a:lnTo>
                      <a:pt x="2805" y="149"/>
                    </a:lnTo>
                    <a:lnTo>
                      <a:pt x="2819" y="183"/>
                    </a:lnTo>
                    <a:cubicBezTo>
                      <a:pt x="2805" y="181"/>
                      <a:pt x="2798" y="170"/>
                      <a:pt x="2789" y="163"/>
                    </a:cubicBezTo>
                    <a:lnTo>
                      <a:pt x="2789" y="163"/>
                    </a:lnTo>
                    <a:cubicBezTo>
                      <a:pt x="2788" y="188"/>
                      <a:pt x="2796" y="190"/>
                      <a:pt x="2804" y="190"/>
                    </a:cubicBezTo>
                    <a:cubicBezTo>
                      <a:pt x="2806" y="190"/>
                      <a:pt x="2808" y="190"/>
                      <a:pt x="2810" y="190"/>
                    </a:cubicBezTo>
                    <a:cubicBezTo>
                      <a:pt x="2820" y="190"/>
                      <a:pt x="2829" y="193"/>
                      <a:pt x="2829" y="223"/>
                    </a:cubicBezTo>
                    <a:cubicBezTo>
                      <a:pt x="2816" y="197"/>
                      <a:pt x="2801" y="192"/>
                      <a:pt x="2784" y="192"/>
                    </a:cubicBezTo>
                    <a:cubicBezTo>
                      <a:pt x="2773" y="192"/>
                      <a:pt x="2761" y="195"/>
                      <a:pt x="2750" y="195"/>
                    </a:cubicBezTo>
                    <a:cubicBezTo>
                      <a:pt x="2732" y="195"/>
                      <a:pt x="2717" y="188"/>
                      <a:pt x="2706" y="156"/>
                    </a:cubicBezTo>
                    <a:lnTo>
                      <a:pt x="2706" y="156"/>
                    </a:lnTo>
                    <a:cubicBezTo>
                      <a:pt x="2685" y="158"/>
                      <a:pt x="2720" y="197"/>
                      <a:pt x="2699" y="200"/>
                    </a:cubicBezTo>
                    <a:lnTo>
                      <a:pt x="2689" y="177"/>
                    </a:lnTo>
                    <a:lnTo>
                      <a:pt x="2689" y="209"/>
                    </a:lnTo>
                    <a:cubicBezTo>
                      <a:pt x="2676" y="204"/>
                      <a:pt x="2664" y="177"/>
                      <a:pt x="2659" y="158"/>
                    </a:cubicBezTo>
                    <a:lnTo>
                      <a:pt x="2659" y="158"/>
                    </a:lnTo>
                    <a:cubicBezTo>
                      <a:pt x="2660" y="158"/>
                      <a:pt x="2660" y="158"/>
                      <a:pt x="2661" y="158"/>
                    </a:cubicBezTo>
                    <a:cubicBezTo>
                      <a:pt x="2665" y="158"/>
                      <a:pt x="2669" y="151"/>
                      <a:pt x="2671" y="149"/>
                    </a:cubicBezTo>
                    <a:cubicBezTo>
                      <a:pt x="2666" y="143"/>
                      <a:pt x="2661" y="140"/>
                      <a:pt x="2655" y="140"/>
                    </a:cubicBezTo>
                    <a:cubicBezTo>
                      <a:pt x="2641" y="140"/>
                      <a:pt x="2627" y="157"/>
                      <a:pt x="2620" y="157"/>
                    </a:cubicBezTo>
                    <a:cubicBezTo>
                      <a:pt x="2620" y="157"/>
                      <a:pt x="2620" y="157"/>
                      <a:pt x="2620" y="157"/>
                    </a:cubicBezTo>
                    <a:lnTo>
                      <a:pt x="2620" y="157"/>
                    </a:lnTo>
                    <a:lnTo>
                      <a:pt x="2638" y="167"/>
                    </a:lnTo>
                    <a:cubicBezTo>
                      <a:pt x="2585" y="195"/>
                      <a:pt x="2518" y="170"/>
                      <a:pt x="2465" y="218"/>
                    </a:cubicBezTo>
                    <a:lnTo>
                      <a:pt x="2469" y="234"/>
                    </a:lnTo>
                    <a:cubicBezTo>
                      <a:pt x="2459" y="243"/>
                      <a:pt x="2451" y="246"/>
                      <a:pt x="2446" y="246"/>
                    </a:cubicBezTo>
                    <a:cubicBezTo>
                      <a:pt x="2431" y="246"/>
                      <a:pt x="2427" y="227"/>
                      <a:pt x="2405" y="227"/>
                    </a:cubicBezTo>
                    <a:cubicBezTo>
                      <a:pt x="2401" y="227"/>
                      <a:pt x="2396" y="228"/>
                      <a:pt x="2390" y="230"/>
                    </a:cubicBezTo>
                    <a:lnTo>
                      <a:pt x="2393" y="225"/>
                    </a:lnTo>
                    <a:lnTo>
                      <a:pt x="2393" y="225"/>
                    </a:lnTo>
                    <a:cubicBezTo>
                      <a:pt x="2382" y="242"/>
                      <a:pt x="2372" y="251"/>
                      <a:pt x="2360" y="251"/>
                    </a:cubicBezTo>
                    <a:cubicBezTo>
                      <a:pt x="2358" y="251"/>
                      <a:pt x="2357" y="251"/>
                      <a:pt x="2356" y="251"/>
                    </a:cubicBezTo>
                    <a:cubicBezTo>
                      <a:pt x="2370" y="230"/>
                      <a:pt x="2337" y="207"/>
                      <a:pt x="2353" y="186"/>
                    </a:cubicBezTo>
                    <a:lnTo>
                      <a:pt x="2353" y="186"/>
                    </a:lnTo>
                    <a:cubicBezTo>
                      <a:pt x="2307" y="218"/>
                      <a:pt x="2330" y="211"/>
                      <a:pt x="2293" y="276"/>
                    </a:cubicBezTo>
                    <a:lnTo>
                      <a:pt x="2291" y="246"/>
                    </a:lnTo>
                    <a:cubicBezTo>
                      <a:pt x="2277" y="272"/>
                      <a:pt x="2275" y="285"/>
                      <a:pt x="2249" y="290"/>
                    </a:cubicBezTo>
                    <a:cubicBezTo>
                      <a:pt x="2272" y="267"/>
                      <a:pt x="2240" y="246"/>
                      <a:pt x="2265" y="214"/>
                    </a:cubicBezTo>
                    <a:cubicBezTo>
                      <a:pt x="2256" y="198"/>
                      <a:pt x="2247" y="192"/>
                      <a:pt x="2238" y="192"/>
                    </a:cubicBezTo>
                    <a:cubicBezTo>
                      <a:pt x="2221" y="192"/>
                      <a:pt x="2205" y="212"/>
                      <a:pt x="2193" y="212"/>
                    </a:cubicBezTo>
                    <a:cubicBezTo>
                      <a:pt x="2186" y="212"/>
                      <a:pt x="2181" y="203"/>
                      <a:pt x="2179" y="174"/>
                    </a:cubicBezTo>
                    <a:lnTo>
                      <a:pt x="2179" y="174"/>
                    </a:lnTo>
                    <a:cubicBezTo>
                      <a:pt x="2142" y="251"/>
                      <a:pt x="2212" y="223"/>
                      <a:pt x="2198" y="239"/>
                    </a:cubicBezTo>
                    <a:cubicBezTo>
                      <a:pt x="2202" y="264"/>
                      <a:pt x="2178" y="288"/>
                      <a:pt x="2162" y="288"/>
                    </a:cubicBezTo>
                    <a:cubicBezTo>
                      <a:pt x="2159" y="288"/>
                      <a:pt x="2156" y="287"/>
                      <a:pt x="2154" y="285"/>
                    </a:cubicBezTo>
                    <a:cubicBezTo>
                      <a:pt x="2138" y="283"/>
                      <a:pt x="2147" y="179"/>
                      <a:pt x="2110" y="174"/>
                    </a:cubicBezTo>
                    <a:cubicBezTo>
                      <a:pt x="2112" y="174"/>
                      <a:pt x="2115" y="170"/>
                      <a:pt x="2119" y="170"/>
                    </a:cubicBezTo>
                    <a:cubicBezTo>
                      <a:pt x="2117" y="164"/>
                      <a:pt x="2114" y="163"/>
                      <a:pt x="2111" y="163"/>
                    </a:cubicBezTo>
                    <a:cubicBezTo>
                      <a:pt x="2104" y="163"/>
                      <a:pt x="2095" y="171"/>
                      <a:pt x="2088" y="171"/>
                    </a:cubicBezTo>
                    <a:cubicBezTo>
                      <a:pt x="2082" y="171"/>
                      <a:pt x="2078" y="167"/>
                      <a:pt x="2075" y="156"/>
                    </a:cubicBezTo>
                    <a:cubicBezTo>
                      <a:pt x="2067" y="174"/>
                      <a:pt x="2062" y="176"/>
                      <a:pt x="2058" y="176"/>
                    </a:cubicBezTo>
                    <a:cubicBezTo>
                      <a:pt x="2056" y="176"/>
                      <a:pt x="2055" y="176"/>
                      <a:pt x="2054" y="176"/>
                    </a:cubicBezTo>
                    <a:cubicBezTo>
                      <a:pt x="2049" y="176"/>
                      <a:pt x="2045" y="179"/>
                      <a:pt x="2036" y="209"/>
                    </a:cubicBezTo>
                    <a:lnTo>
                      <a:pt x="2073" y="202"/>
                    </a:lnTo>
                    <a:lnTo>
                      <a:pt x="2073" y="202"/>
                    </a:lnTo>
                    <a:cubicBezTo>
                      <a:pt x="2055" y="211"/>
                      <a:pt x="2030" y="252"/>
                      <a:pt x="2007" y="252"/>
                    </a:cubicBezTo>
                    <a:cubicBezTo>
                      <a:pt x="2000" y="252"/>
                      <a:pt x="1993" y="247"/>
                      <a:pt x="1987" y="237"/>
                    </a:cubicBezTo>
                    <a:cubicBezTo>
                      <a:pt x="1994" y="225"/>
                      <a:pt x="2003" y="214"/>
                      <a:pt x="2015" y="204"/>
                    </a:cubicBezTo>
                    <a:cubicBezTo>
                      <a:pt x="2014" y="199"/>
                      <a:pt x="2011" y="198"/>
                      <a:pt x="2009" y="198"/>
                    </a:cubicBezTo>
                    <a:cubicBezTo>
                      <a:pt x="2005" y="198"/>
                      <a:pt x="2000" y="200"/>
                      <a:pt x="1996" y="200"/>
                    </a:cubicBezTo>
                    <a:cubicBezTo>
                      <a:pt x="1993" y="200"/>
                      <a:pt x="1989" y="198"/>
                      <a:pt x="1987" y="190"/>
                    </a:cubicBezTo>
                    <a:cubicBezTo>
                      <a:pt x="1996" y="166"/>
                      <a:pt x="2005" y="162"/>
                      <a:pt x="2016" y="162"/>
                    </a:cubicBezTo>
                    <a:cubicBezTo>
                      <a:pt x="2022" y="162"/>
                      <a:pt x="2028" y="163"/>
                      <a:pt x="2035" y="163"/>
                    </a:cubicBezTo>
                    <a:cubicBezTo>
                      <a:pt x="2045" y="163"/>
                      <a:pt x="2055" y="161"/>
                      <a:pt x="2066" y="146"/>
                    </a:cubicBezTo>
                    <a:cubicBezTo>
                      <a:pt x="2065" y="141"/>
                      <a:pt x="2063" y="139"/>
                      <a:pt x="2060" y="139"/>
                    </a:cubicBezTo>
                    <a:cubicBezTo>
                      <a:pt x="2053" y="139"/>
                      <a:pt x="2042" y="148"/>
                      <a:pt x="2037" y="148"/>
                    </a:cubicBezTo>
                    <a:cubicBezTo>
                      <a:pt x="2033" y="148"/>
                      <a:pt x="2033" y="141"/>
                      <a:pt x="2043" y="119"/>
                    </a:cubicBezTo>
                    <a:lnTo>
                      <a:pt x="2043" y="119"/>
                    </a:lnTo>
                    <a:cubicBezTo>
                      <a:pt x="2031" y="144"/>
                      <a:pt x="2024" y="151"/>
                      <a:pt x="2017" y="151"/>
                    </a:cubicBezTo>
                    <a:cubicBezTo>
                      <a:pt x="2013" y="151"/>
                      <a:pt x="2010" y="149"/>
                      <a:pt x="2006" y="146"/>
                    </a:cubicBezTo>
                    <a:cubicBezTo>
                      <a:pt x="2001" y="143"/>
                      <a:pt x="1995" y="138"/>
                      <a:pt x="1987" y="138"/>
                    </a:cubicBezTo>
                    <a:cubicBezTo>
                      <a:pt x="1979" y="138"/>
                      <a:pt x="1970" y="142"/>
                      <a:pt x="1959" y="156"/>
                    </a:cubicBezTo>
                    <a:lnTo>
                      <a:pt x="1971" y="121"/>
                    </a:lnTo>
                    <a:lnTo>
                      <a:pt x="1971" y="121"/>
                    </a:lnTo>
                    <a:cubicBezTo>
                      <a:pt x="1964" y="125"/>
                      <a:pt x="1952" y="137"/>
                      <a:pt x="1943" y="137"/>
                    </a:cubicBezTo>
                    <a:cubicBezTo>
                      <a:pt x="1942" y="137"/>
                      <a:pt x="1941" y="137"/>
                      <a:pt x="1941" y="137"/>
                    </a:cubicBezTo>
                    <a:lnTo>
                      <a:pt x="1971" y="93"/>
                    </a:lnTo>
                    <a:lnTo>
                      <a:pt x="1971" y="93"/>
                    </a:lnTo>
                    <a:cubicBezTo>
                      <a:pt x="1965" y="99"/>
                      <a:pt x="1959" y="102"/>
                      <a:pt x="1954" y="102"/>
                    </a:cubicBezTo>
                    <a:cubicBezTo>
                      <a:pt x="1935" y="102"/>
                      <a:pt x="1926" y="61"/>
                      <a:pt x="1907" y="61"/>
                    </a:cubicBezTo>
                    <a:cubicBezTo>
                      <a:pt x="1904" y="61"/>
                      <a:pt x="1902" y="61"/>
                      <a:pt x="1899" y="63"/>
                    </a:cubicBezTo>
                    <a:cubicBezTo>
                      <a:pt x="1950" y="72"/>
                      <a:pt x="1901" y="109"/>
                      <a:pt x="1918" y="142"/>
                    </a:cubicBezTo>
                    <a:cubicBezTo>
                      <a:pt x="1909" y="147"/>
                      <a:pt x="1902" y="149"/>
                      <a:pt x="1897" y="149"/>
                    </a:cubicBezTo>
                    <a:cubicBezTo>
                      <a:pt x="1858" y="149"/>
                      <a:pt x="1890" y="44"/>
                      <a:pt x="1830" y="44"/>
                    </a:cubicBezTo>
                    <a:cubicBezTo>
                      <a:pt x="1829" y="44"/>
                      <a:pt x="1829" y="44"/>
                      <a:pt x="1828" y="44"/>
                    </a:cubicBezTo>
                    <a:lnTo>
                      <a:pt x="1828" y="44"/>
                    </a:lnTo>
                    <a:cubicBezTo>
                      <a:pt x="1828" y="44"/>
                      <a:pt x="1827" y="44"/>
                      <a:pt x="1827" y="44"/>
                    </a:cubicBezTo>
                    <a:cubicBezTo>
                      <a:pt x="1826" y="44"/>
                      <a:pt x="1825" y="44"/>
                      <a:pt x="1825" y="44"/>
                    </a:cubicBezTo>
                    <a:cubicBezTo>
                      <a:pt x="1826" y="44"/>
                      <a:pt x="1827" y="44"/>
                      <a:pt x="1828" y="44"/>
                    </a:cubicBezTo>
                    <a:lnTo>
                      <a:pt x="1828" y="44"/>
                    </a:lnTo>
                    <a:cubicBezTo>
                      <a:pt x="1839" y="47"/>
                      <a:pt x="1855" y="76"/>
                      <a:pt x="1839" y="86"/>
                    </a:cubicBezTo>
                    <a:cubicBezTo>
                      <a:pt x="1825" y="75"/>
                      <a:pt x="1811" y="58"/>
                      <a:pt x="1806" y="40"/>
                    </a:cubicBezTo>
                    <a:lnTo>
                      <a:pt x="1806" y="40"/>
                    </a:lnTo>
                    <a:cubicBezTo>
                      <a:pt x="1758" y="42"/>
                      <a:pt x="1809" y="79"/>
                      <a:pt x="1785" y="100"/>
                    </a:cubicBezTo>
                    <a:cubicBezTo>
                      <a:pt x="1782" y="88"/>
                      <a:pt x="1779" y="83"/>
                      <a:pt x="1775" y="83"/>
                    </a:cubicBezTo>
                    <a:cubicBezTo>
                      <a:pt x="1765" y="83"/>
                      <a:pt x="1752" y="120"/>
                      <a:pt x="1737" y="130"/>
                    </a:cubicBezTo>
                    <a:lnTo>
                      <a:pt x="1741" y="91"/>
                    </a:lnTo>
                    <a:cubicBezTo>
                      <a:pt x="1735" y="87"/>
                      <a:pt x="1730" y="86"/>
                      <a:pt x="1726" y="86"/>
                    </a:cubicBezTo>
                    <a:cubicBezTo>
                      <a:pt x="1701" y="86"/>
                      <a:pt x="1711" y="143"/>
                      <a:pt x="1691" y="143"/>
                    </a:cubicBezTo>
                    <a:cubicBezTo>
                      <a:pt x="1687" y="143"/>
                      <a:pt x="1682" y="141"/>
                      <a:pt x="1676" y="137"/>
                    </a:cubicBezTo>
                    <a:lnTo>
                      <a:pt x="1700" y="84"/>
                    </a:lnTo>
                    <a:lnTo>
                      <a:pt x="1674" y="98"/>
                    </a:lnTo>
                    <a:lnTo>
                      <a:pt x="1681" y="54"/>
                    </a:lnTo>
                    <a:lnTo>
                      <a:pt x="1681" y="54"/>
                    </a:lnTo>
                    <a:cubicBezTo>
                      <a:pt x="1667" y="69"/>
                      <a:pt x="1658" y="74"/>
                      <a:pt x="1649" y="74"/>
                    </a:cubicBezTo>
                    <a:cubicBezTo>
                      <a:pt x="1640" y="74"/>
                      <a:pt x="1631" y="69"/>
                      <a:pt x="1618" y="63"/>
                    </a:cubicBezTo>
                    <a:lnTo>
                      <a:pt x="1618" y="63"/>
                    </a:lnTo>
                    <a:cubicBezTo>
                      <a:pt x="1623" y="91"/>
                      <a:pt x="1611" y="132"/>
                      <a:pt x="1588" y="132"/>
                    </a:cubicBezTo>
                    <a:cubicBezTo>
                      <a:pt x="1575" y="113"/>
                      <a:pt x="1590" y="101"/>
                      <a:pt x="1577" y="101"/>
                    </a:cubicBezTo>
                    <a:cubicBezTo>
                      <a:pt x="1575" y="101"/>
                      <a:pt x="1571" y="101"/>
                      <a:pt x="1565" y="102"/>
                    </a:cubicBezTo>
                    <a:cubicBezTo>
                      <a:pt x="1570" y="85"/>
                      <a:pt x="1575" y="66"/>
                      <a:pt x="1583" y="66"/>
                    </a:cubicBezTo>
                    <a:cubicBezTo>
                      <a:pt x="1586" y="66"/>
                      <a:pt x="1591" y="71"/>
                      <a:pt x="1595" y="84"/>
                    </a:cubicBezTo>
                    <a:cubicBezTo>
                      <a:pt x="1598" y="70"/>
                      <a:pt x="1602" y="58"/>
                      <a:pt x="1605" y="47"/>
                    </a:cubicBezTo>
                    <a:cubicBezTo>
                      <a:pt x="1598" y="36"/>
                      <a:pt x="1589" y="33"/>
                      <a:pt x="1581" y="33"/>
                    </a:cubicBezTo>
                    <a:cubicBezTo>
                      <a:pt x="1568" y="33"/>
                      <a:pt x="1555" y="40"/>
                      <a:pt x="1547" y="40"/>
                    </a:cubicBezTo>
                    <a:cubicBezTo>
                      <a:pt x="1554" y="42"/>
                      <a:pt x="1558" y="44"/>
                      <a:pt x="1560" y="49"/>
                    </a:cubicBezTo>
                    <a:lnTo>
                      <a:pt x="1512" y="105"/>
                    </a:lnTo>
                    <a:cubicBezTo>
                      <a:pt x="1507" y="93"/>
                      <a:pt x="1507" y="77"/>
                      <a:pt x="1516" y="68"/>
                    </a:cubicBezTo>
                    <a:lnTo>
                      <a:pt x="1516" y="68"/>
                    </a:lnTo>
                    <a:cubicBezTo>
                      <a:pt x="1505" y="70"/>
                      <a:pt x="1500" y="88"/>
                      <a:pt x="1484" y="93"/>
                    </a:cubicBezTo>
                    <a:cubicBezTo>
                      <a:pt x="1486" y="63"/>
                      <a:pt x="1484" y="33"/>
                      <a:pt x="1500" y="18"/>
                    </a:cubicBezTo>
                    <a:lnTo>
                      <a:pt x="1500" y="18"/>
                    </a:lnTo>
                    <a:lnTo>
                      <a:pt x="1458" y="51"/>
                    </a:lnTo>
                    <a:cubicBezTo>
                      <a:pt x="1456" y="37"/>
                      <a:pt x="1431" y="14"/>
                      <a:pt x="1438" y="3"/>
                    </a:cubicBezTo>
                    <a:cubicBezTo>
                      <a:pt x="1435" y="1"/>
                      <a:pt x="1432" y="1"/>
                      <a:pt x="1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34" name="Google Shape;7234;p41"/>
              <p:cNvSpPr/>
              <p:nvPr/>
            </p:nvSpPr>
            <p:spPr>
              <a:xfrm>
                <a:off x="516000" y="1542475"/>
                <a:ext cx="550" cy="250"/>
              </a:xfrm>
              <a:custGeom>
                <a:avLst/>
                <a:gdLst/>
                <a:ahLst/>
                <a:cxnLst/>
                <a:rect l="l" t="t" r="r" b="b"/>
                <a:pathLst>
                  <a:path w="22" h="10" extrusionOk="0">
                    <a:moveTo>
                      <a:pt x="1" y="0"/>
                    </a:moveTo>
                    <a:cubicBezTo>
                      <a:pt x="8" y="2"/>
                      <a:pt x="15" y="7"/>
                      <a:pt x="22" y="9"/>
                    </a:cubicBezTo>
                    <a:cubicBezTo>
                      <a:pt x="17" y="2"/>
                      <a:pt x="10"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35" name="Google Shape;7235;p41"/>
              <p:cNvSpPr/>
              <p:nvPr/>
            </p:nvSpPr>
            <p:spPr>
              <a:xfrm>
                <a:off x="539075" y="1528275"/>
                <a:ext cx="25" cy="200"/>
              </a:xfrm>
              <a:custGeom>
                <a:avLst/>
                <a:gdLst/>
                <a:ahLst/>
                <a:cxnLst/>
                <a:rect l="l" t="t" r="r" b="b"/>
                <a:pathLst>
                  <a:path w="1" h="8" extrusionOk="0">
                    <a:moveTo>
                      <a:pt x="1" y="7"/>
                    </a:moveTo>
                    <a:lnTo>
                      <a:pt x="1" y="7"/>
                    </a:lnTo>
                    <a:cubicBezTo>
                      <a:pt x="1" y="5"/>
                      <a:pt x="1"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36" name="Google Shape;7236;p41"/>
              <p:cNvSpPr/>
              <p:nvPr/>
            </p:nvSpPr>
            <p:spPr>
              <a:xfrm>
                <a:off x="507850" y="1567100"/>
                <a:ext cx="525" cy="300"/>
              </a:xfrm>
              <a:custGeom>
                <a:avLst/>
                <a:gdLst/>
                <a:ahLst/>
                <a:cxnLst/>
                <a:rect l="l" t="t" r="r" b="b"/>
                <a:pathLst>
                  <a:path w="21" h="12" extrusionOk="0">
                    <a:moveTo>
                      <a:pt x="21" y="0"/>
                    </a:moveTo>
                    <a:cubicBezTo>
                      <a:pt x="12" y="0"/>
                      <a:pt x="2" y="3"/>
                      <a:pt x="0" y="12"/>
                    </a:cubicBezTo>
                    <a:cubicBezTo>
                      <a:pt x="7" y="7"/>
                      <a:pt x="14" y="3"/>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37" name="Google Shape;7237;p41"/>
              <p:cNvSpPr/>
              <p:nvPr/>
            </p:nvSpPr>
            <p:spPr>
              <a:xfrm>
                <a:off x="519650" y="1580775"/>
                <a:ext cx="675" cy="475"/>
              </a:xfrm>
              <a:custGeom>
                <a:avLst/>
                <a:gdLst/>
                <a:ahLst/>
                <a:cxnLst/>
                <a:rect l="l" t="t" r="r" b="b"/>
                <a:pathLst>
                  <a:path w="27" h="19" extrusionOk="0">
                    <a:moveTo>
                      <a:pt x="15" y="0"/>
                    </a:moveTo>
                    <a:lnTo>
                      <a:pt x="15" y="0"/>
                    </a:lnTo>
                    <a:cubicBezTo>
                      <a:pt x="17" y="10"/>
                      <a:pt x="8" y="14"/>
                      <a:pt x="1" y="19"/>
                    </a:cubicBezTo>
                    <a:cubicBezTo>
                      <a:pt x="9" y="19"/>
                      <a:pt x="16" y="17"/>
                      <a:pt x="21" y="17"/>
                    </a:cubicBezTo>
                    <a:cubicBezTo>
                      <a:pt x="24" y="17"/>
                      <a:pt x="25" y="17"/>
                      <a:pt x="26" y="18"/>
                    </a:cubicBezTo>
                    <a:lnTo>
                      <a:pt x="26" y="18"/>
                    </a:lnTo>
                    <a:lnTo>
                      <a:pt x="15" y="0"/>
                    </a:lnTo>
                    <a:close/>
                    <a:moveTo>
                      <a:pt x="26" y="18"/>
                    </a:moveTo>
                    <a:lnTo>
                      <a:pt x="26" y="19"/>
                    </a:lnTo>
                    <a:cubicBezTo>
                      <a:pt x="26" y="19"/>
                      <a:pt x="26" y="19"/>
                      <a:pt x="2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38" name="Google Shape;7238;p41"/>
              <p:cNvSpPr/>
              <p:nvPr/>
            </p:nvSpPr>
            <p:spPr>
              <a:xfrm>
                <a:off x="513875" y="1585150"/>
                <a:ext cx="600" cy="350"/>
              </a:xfrm>
              <a:custGeom>
                <a:avLst/>
                <a:gdLst/>
                <a:ahLst/>
                <a:cxnLst/>
                <a:rect l="l" t="t" r="r" b="b"/>
                <a:pathLst>
                  <a:path w="24" h="14" extrusionOk="0">
                    <a:moveTo>
                      <a:pt x="11" y="0"/>
                    </a:moveTo>
                    <a:cubicBezTo>
                      <a:pt x="7" y="0"/>
                      <a:pt x="4" y="2"/>
                      <a:pt x="0" y="6"/>
                    </a:cubicBezTo>
                    <a:cubicBezTo>
                      <a:pt x="5" y="9"/>
                      <a:pt x="0" y="11"/>
                      <a:pt x="5" y="13"/>
                    </a:cubicBezTo>
                    <a:lnTo>
                      <a:pt x="23" y="13"/>
                    </a:lnTo>
                    <a:cubicBezTo>
                      <a:pt x="23" y="6"/>
                      <a:pt x="18"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39" name="Google Shape;7239;p41"/>
              <p:cNvSpPr/>
              <p:nvPr/>
            </p:nvSpPr>
            <p:spPr>
              <a:xfrm>
                <a:off x="516075" y="1581825"/>
                <a:ext cx="1525" cy="650"/>
              </a:xfrm>
              <a:custGeom>
                <a:avLst/>
                <a:gdLst/>
                <a:ahLst/>
                <a:cxnLst/>
                <a:rect l="l" t="t" r="r" b="b"/>
                <a:pathLst>
                  <a:path w="61" h="26" extrusionOk="0">
                    <a:moveTo>
                      <a:pt x="35" y="0"/>
                    </a:moveTo>
                    <a:cubicBezTo>
                      <a:pt x="0" y="0"/>
                      <a:pt x="12" y="12"/>
                      <a:pt x="19" y="26"/>
                    </a:cubicBezTo>
                    <a:lnTo>
                      <a:pt x="19" y="23"/>
                    </a:lnTo>
                    <a:cubicBezTo>
                      <a:pt x="25" y="24"/>
                      <a:pt x="30" y="24"/>
                      <a:pt x="34" y="24"/>
                    </a:cubicBezTo>
                    <a:cubicBezTo>
                      <a:pt x="61" y="24"/>
                      <a:pt x="47" y="12"/>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40" name="Google Shape;7240;p41"/>
              <p:cNvSpPr/>
              <p:nvPr/>
            </p:nvSpPr>
            <p:spPr>
              <a:xfrm>
                <a:off x="516525" y="1582500"/>
                <a:ext cx="550" cy="375"/>
              </a:xfrm>
              <a:custGeom>
                <a:avLst/>
                <a:gdLst/>
                <a:ahLst/>
                <a:cxnLst/>
                <a:rect l="l" t="t" r="r" b="b"/>
                <a:pathLst>
                  <a:path w="22" h="15" extrusionOk="0">
                    <a:moveTo>
                      <a:pt x="1" y="1"/>
                    </a:moveTo>
                    <a:lnTo>
                      <a:pt x="1" y="1"/>
                    </a:lnTo>
                    <a:cubicBezTo>
                      <a:pt x="3" y="6"/>
                      <a:pt x="3" y="10"/>
                      <a:pt x="1" y="15"/>
                    </a:cubicBezTo>
                    <a:cubicBezTo>
                      <a:pt x="22" y="15"/>
                      <a:pt x="5"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41" name="Google Shape;7241;p41"/>
              <p:cNvSpPr/>
              <p:nvPr/>
            </p:nvSpPr>
            <p:spPr>
              <a:xfrm>
                <a:off x="518725" y="1577850"/>
                <a:ext cx="1725" cy="525"/>
              </a:xfrm>
              <a:custGeom>
                <a:avLst/>
                <a:gdLst/>
                <a:ahLst/>
                <a:cxnLst/>
                <a:rect l="l" t="t" r="r" b="b"/>
                <a:pathLst>
                  <a:path w="69" h="21" extrusionOk="0">
                    <a:moveTo>
                      <a:pt x="11" y="1"/>
                    </a:moveTo>
                    <a:cubicBezTo>
                      <a:pt x="4" y="1"/>
                      <a:pt x="1" y="4"/>
                      <a:pt x="8" y="13"/>
                    </a:cubicBezTo>
                    <a:cubicBezTo>
                      <a:pt x="4" y="17"/>
                      <a:pt x="15" y="17"/>
                      <a:pt x="26" y="17"/>
                    </a:cubicBezTo>
                    <a:cubicBezTo>
                      <a:pt x="36" y="17"/>
                      <a:pt x="46" y="17"/>
                      <a:pt x="40" y="20"/>
                    </a:cubicBezTo>
                    <a:cubicBezTo>
                      <a:pt x="41" y="20"/>
                      <a:pt x="43" y="20"/>
                      <a:pt x="44" y="20"/>
                    </a:cubicBezTo>
                    <a:cubicBezTo>
                      <a:pt x="69" y="20"/>
                      <a:pt x="28"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42" name="Google Shape;7242;p41"/>
              <p:cNvSpPr/>
              <p:nvPr/>
            </p:nvSpPr>
            <p:spPr>
              <a:xfrm>
                <a:off x="514100" y="1581825"/>
                <a:ext cx="1075" cy="300"/>
              </a:xfrm>
              <a:custGeom>
                <a:avLst/>
                <a:gdLst/>
                <a:ahLst/>
                <a:cxnLst/>
                <a:rect l="l" t="t" r="r" b="b"/>
                <a:pathLst>
                  <a:path w="43" h="12" extrusionOk="0">
                    <a:moveTo>
                      <a:pt x="7" y="0"/>
                    </a:moveTo>
                    <a:lnTo>
                      <a:pt x="0" y="12"/>
                    </a:lnTo>
                    <a:lnTo>
                      <a:pt x="42" y="5"/>
                    </a:lnTo>
                    <a:lnTo>
                      <a:pt x="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43" name="Google Shape;7243;p41"/>
              <p:cNvSpPr/>
              <p:nvPr/>
            </p:nvSpPr>
            <p:spPr>
              <a:xfrm>
                <a:off x="514500" y="1579550"/>
                <a:ext cx="600" cy="675"/>
              </a:xfrm>
              <a:custGeom>
                <a:avLst/>
                <a:gdLst/>
                <a:ahLst/>
                <a:cxnLst/>
                <a:rect l="l" t="t" r="r" b="b"/>
                <a:pathLst>
                  <a:path w="24" h="27" extrusionOk="0">
                    <a:moveTo>
                      <a:pt x="10" y="1"/>
                    </a:moveTo>
                    <a:lnTo>
                      <a:pt x="1" y="22"/>
                    </a:lnTo>
                    <a:cubicBezTo>
                      <a:pt x="5" y="22"/>
                      <a:pt x="10" y="24"/>
                      <a:pt x="15" y="26"/>
                    </a:cubicBezTo>
                    <a:cubicBezTo>
                      <a:pt x="17" y="15"/>
                      <a:pt x="2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44" name="Google Shape;7244;p41"/>
              <p:cNvSpPr/>
              <p:nvPr/>
            </p:nvSpPr>
            <p:spPr>
              <a:xfrm>
                <a:off x="514800" y="1580200"/>
                <a:ext cx="250" cy="425"/>
              </a:xfrm>
              <a:custGeom>
                <a:avLst/>
                <a:gdLst/>
                <a:ahLst/>
                <a:cxnLst/>
                <a:rect l="l" t="t" r="r" b="b"/>
                <a:pathLst>
                  <a:path w="10" h="17" extrusionOk="0">
                    <a:moveTo>
                      <a:pt x="3" y="0"/>
                    </a:moveTo>
                    <a:lnTo>
                      <a:pt x="3" y="0"/>
                    </a:lnTo>
                    <a:cubicBezTo>
                      <a:pt x="0" y="7"/>
                      <a:pt x="5" y="14"/>
                      <a:pt x="10" y="16"/>
                    </a:cubicBezTo>
                    <a:cubicBezTo>
                      <a:pt x="10" y="12"/>
                      <a:pt x="7"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45" name="Google Shape;7245;p41"/>
              <p:cNvSpPr/>
              <p:nvPr/>
            </p:nvSpPr>
            <p:spPr>
              <a:xfrm>
                <a:off x="513750" y="1580900"/>
                <a:ext cx="325" cy="525"/>
              </a:xfrm>
              <a:custGeom>
                <a:avLst/>
                <a:gdLst/>
                <a:ahLst/>
                <a:cxnLst/>
                <a:rect l="l" t="t" r="r" b="b"/>
                <a:pathLst>
                  <a:path w="13" h="21" extrusionOk="0">
                    <a:moveTo>
                      <a:pt x="12" y="0"/>
                    </a:moveTo>
                    <a:lnTo>
                      <a:pt x="1" y="21"/>
                    </a:lnTo>
                    <a:lnTo>
                      <a:pt x="10" y="14"/>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46" name="Google Shape;7246;p41"/>
              <p:cNvSpPr/>
              <p:nvPr/>
            </p:nvSpPr>
            <p:spPr>
              <a:xfrm>
                <a:off x="513225" y="1573650"/>
                <a:ext cx="1025" cy="600"/>
              </a:xfrm>
              <a:custGeom>
                <a:avLst/>
                <a:gdLst/>
                <a:ahLst/>
                <a:cxnLst/>
                <a:rect l="l" t="t" r="r" b="b"/>
                <a:pathLst>
                  <a:path w="41" h="24" extrusionOk="0">
                    <a:moveTo>
                      <a:pt x="24" y="0"/>
                    </a:moveTo>
                    <a:cubicBezTo>
                      <a:pt x="8" y="0"/>
                      <a:pt x="1" y="10"/>
                      <a:pt x="8" y="16"/>
                    </a:cubicBezTo>
                    <a:cubicBezTo>
                      <a:pt x="12" y="21"/>
                      <a:pt x="19" y="24"/>
                      <a:pt x="26" y="24"/>
                    </a:cubicBezTo>
                    <a:cubicBezTo>
                      <a:pt x="30" y="24"/>
                      <a:pt x="35" y="23"/>
                      <a:pt x="40" y="21"/>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47" name="Google Shape;7247;p41"/>
              <p:cNvSpPr/>
              <p:nvPr/>
            </p:nvSpPr>
            <p:spPr>
              <a:xfrm>
                <a:off x="511075" y="1575850"/>
                <a:ext cx="1375" cy="375"/>
              </a:xfrm>
              <a:custGeom>
                <a:avLst/>
                <a:gdLst/>
                <a:ahLst/>
                <a:cxnLst/>
                <a:rect l="l" t="t" r="r" b="b"/>
                <a:pathLst>
                  <a:path w="55" h="15" extrusionOk="0">
                    <a:moveTo>
                      <a:pt x="54" y="0"/>
                    </a:moveTo>
                    <a:lnTo>
                      <a:pt x="1" y="10"/>
                    </a:lnTo>
                    <a:lnTo>
                      <a:pt x="22" y="14"/>
                    </a:lnTo>
                    <a:cubicBezTo>
                      <a:pt x="31" y="7"/>
                      <a:pt x="43" y="5"/>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48" name="Google Shape;7248;p41"/>
              <p:cNvSpPr/>
              <p:nvPr/>
            </p:nvSpPr>
            <p:spPr>
              <a:xfrm>
                <a:off x="510000" y="1574550"/>
                <a:ext cx="1100" cy="475"/>
              </a:xfrm>
              <a:custGeom>
                <a:avLst/>
                <a:gdLst/>
                <a:ahLst/>
                <a:cxnLst/>
                <a:rect l="l" t="t" r="r" b="b"/>
                <a:pathLst>
                  <a:path w="44" h="19" extrusionOk="0">
                    <a:moveTo>
                      <a:pt x="9" y="0"/>
                    </a:moveTo>
                    <a:cubicBezTo>
                      <a:pt x="3" y="0"/>
                      <a:pt x="1" y="3"/>
                      <a:pt x="4" y="13"/>
                    </a:cubicBezTo>
                    <a:cubicBezTo>
                      <a:pt x="13" y="13"/>
                      <a:pt x="22" y="19"/>
                      <a:pt x="30" y="19"/>
                    </a:cubicBezTo>
                    <a:cubicBezTo>
                      <a:pt x="36" y="19"/>
                      <a:pt x="40" y="16"/>
                      <a:pt x="44" y="8"/>
                    </a:cubicBezTo>
                    <a:cubicBezTo>
                      <a:pt x="34" y="8"/>
                      <a:pt x="17"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49" name="Google Shape;7249;p41"/>
              <p:cNvSpPr/>
              <p:nvPr/>
            </p:nvSpPr>
            <p:spPr>
              <a:xfrm>
                <a:off x="511375" y="1566275"/>
                <a:ext cx="2225" cy="200"/>
              </a:xfrm>
              <a:custGeom>
                <a:avLst/>
                <a:gdLst/>
                <a:ahLst/>
                <a:cxnLst/>
                <a:rect l="l" t="t" r="r" b="b"/>
                <a:pathLst>
                  <a:path w="89" h="8" extrusionOk="0">
                    <a:moveTo>
                      <a:pt x="0" y="1"/>
                    </a:moveTo>
                    <a:lnTo>
                      <a:pt x="3" y="8"/>
                    </a:lnTo>
                    <a:lnTo>
                      <a:pt x="89" y="3"/>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50" name="Google Shape;7250;p41"/>
              <p:cNvSpPr/>
              <p:nvPr/>
            </p:nvSpPr>
            <p:spPr>
              <a:xfrm>
                <a:off x="506100" y="1558275"/>
                <a:ext cx="2225" cy="1000"/>
              </a:xfrm>
              <a:custGeom>
                <a:avLst/>
                <a:gdLst/>
                <a:ahLst/>
                <a:cxnLst/>
                <a:rect l="l" t="t" r="r" b="b"/>
                <a:pathLst>
                  <a:path w="89" h="40" extrusionOk="0">
                    <a:moveTo>
                      <a:pt x="26" y="1"/>
                    </a:moveTo>
                    <a:cubicBezTo>
                      <a:pt x="1" y="26"/>
                      <a:pt x="77" y="15"/>
                      <a:pt x="49" y="38"/>
                    </a:cubicBezTo>
                    <a:cubicBezTo>
                      <a:pt x="51" y="39"/>
                      <a:pt x="53" y="39"/>
                      <a:pt x="55" y="39"/>
                    </a:cubicBezTo>
                    <a:cubicBezTo>
                      <a:pt x="66" y="39"/>
                      <a:pt x="72" y="26"/>
                      <a:pt x="81" y="26"/>
                    </a:cubicBezTo>
                    <a:cubicBezTo>
                      <a:pt x="83" y="26"/>
                      <a:pt x="86" y="27"/>
                      <a:pt x="89" y="29"/>
                    </a:cubicBezTo>
                    <a:cubicBezTo>
                      <a:pt x="70" y="8"/>
                      <a:pt x="84"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51" name="Google Shape;7251;p41"/>
              <p:cNvSpPr/>
              <p:nvPr/>
            </p:nvSpPr>
            <p:spPr>
              <a:xfrm>
                <a:off x="585850" y="1537375"/>
                <a:ext cx="650" cy="525"/>
              </a:xfrm>
              <a:custGeom>
                <a:avLst/>
                <a:gdLst/>
                <a:ahLst/>
                <a:cxnLst/>
                <a:rect l="l" t="t" r="r" b="b"/>
                <a:pathLst>
                  <a:path w="26" h="21" extrusionOk="0">
                    <a:moveTo>
                      <a:pt x="5" y="0"/>
                    </a:moveTo>
                    <a:lnTo>
                      <a:pt x="0" y="12"/>
                    </a:lnTo>
                    <a:lnTo>
                      <a:pt x="26" y="21"/>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52" name="Google Shape;7252;p41"/>
              <p:cNvSpPr/>
              <p:nvPr/>
            </p:nvSpPr>
            <p:spPr>
              <a:xfrm>
                <a:off x="586125" y="1535975"/>
                <a:ext cx="675" cy="1175"/>
              </a:xfrm>
              <a:custGeom>
                <a:avLst/>
                <a:gdLst/>
                <a:ahLst/>
                <a:cxnLst/>
                <a:rect l="l" t="t" r="r" b="b"/>
                <a:pathLst>
                  <a:path w="27" h="47" extrusionOk="0">
                    <a:moveTo>
                      <a:pt x="20" y="0"/>
                    </a:moveTo>
                    <a:cubicBezTo>
                      <a:pt x="17" y="2"/>
                      <a:pt x="14" y="5"/>
                      <a:pt x="10" y="5"/>
                    </a:cubicBezTo>
                    <a:cubicBezTo>
                      <a:pt x="7" y="5"/>
                      <a:pt x="4" y="4"/>
                      <a:pt x="1" y="0"/>
                    </a:cubicBezTo>
                    <a:lnTo>
                      <a:pt x="1" y="0"/>
                    </a:lnTo>
                    <a:lnTo>
                      <a:pt x="26" y="47"/>
                    </a:lnTo>
                    <a:lnTo>
                      <a:pt x="2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53" name="Google Shape;7253;p41"/>
              <p:cNvSpPr/>
              <p:nvPr/>
            </p:nvSpPr>
            <p:spPr>
              <a:xfrm>
                <a:off x="522275" y="1532425"/>
                <a:ext cx="775" cy="500"/>
              </a:xfrm>
              <a:custGeom>
                <a:avLst/>
                <a:gdLst/>
                <a:ahLst/>
                <a:cxnLst/>
                <a:rect l="l" t="t" r="r" b="b"/>
                <a:pathLst>
                  <a:path w="31" h="20" extrusionOk="0">
                    <a:moveTo>
                      <a:pt x="0" y="1"/>
                    </a:moveTo>
                    <a:lnTo>
                      <a:pt x="5" y="13"/>
                    </a:lnTo>
                    <a:cubicBezTo>
                      <a:pt x="9" y="17"/>
                      <a:pt x="15" y="20"/>
                      <a:pt x="21" y="20"/>
                    </a:cubicBezTo>
                    <a:cubicBezTo>
                      <a:pt x="24" y="20"/>
                      <a:pt x="27" y="19"/>
                      <a:pt x="30" y="1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54" name="Google Shape;7254;p41"/>
              <p:cNvSpPr/>
              <p:nvPr/>
            </p:nvSpPr>
            <p:spPr>
              <a:xfrm>
                <a:off x="529100" y="1530225"/>
                <a:ext cx="675" cy="1075"/>
              </a:xfrm>
              <a:custGeom>
                <a:avLst/>
                <a:gdLst/>
                <a:ahLst/>
                <a:cxnLst/>
                <a:rect l="l" t="t" r="r" b="b"/>
                <a:pathLst>
                  <a:path w="27" h="43" extrusionOk="0">
                    <a:moveTo>
                      <a:pt x="1" y="1"/>
                    </a:moveTo>
                    <a:lnTo>
                      <a:pt x="26" y="43"/>
                    </a:lnTo>
                    <a:lnTo>
                      <a:pt x="26" y="43"/>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55" name="Google Shape;7255;p41"/>
              <p:cNvSpPr/>
              <p:nvPr/>
            </p:nvSpPr>
            <p:spPr>
              <a:xfrm>
                <a:off x="533850" y="1527175"/>
                <a:ext cx="900" cy="650"/>
              </a:xfrm>
              <a:custGeom>
                <a:avLst/>
                <a:gdLst/>
                <a:ahLst/>
                <a:cxnLst/>
                <a:rect l="l" t="t" r="r" b="b"/>
                <a:pathLst>
                  <a:path w="36" h="26" extrusionOk="0">
                    <a:moveTo>
                      <a:pt x="8" y="12"/>
                    </a:moveTo>
                    <a:cubicBezTo>
                      <a:pt x="5" y="12"/>
                      <a:pt x="3" y="12"/>
                      <a:pt x="1" y="14"/>
                    </a:cubicBezTo>
                    <a:cubicBezTo>
                      <a:pt x="3" y="14"/>
                      <a:pt x="6" y="13"/>
                      <a:pt x="8" y="12"/>
                    </a:cubicBezTo>
                    <a:lnTo>
                      <a:pt x="8" y="12"/>
                    </a:lnTo>
                    <a:cubicBezTo>
                      <a:pt x="8" y="12"/>
                      <a:pt x="8" y="12"/>
                      <a:pt x="8" y="12"/>
                    </a:cubicBezTo>
                    <a:close/>
                    <a:moveTo>
                      <a:pt x="29" y="0"/>
                    </a:moveTo>
                    <a:cubicBezTo>
                      <a:pt x="22" y="0"/>
                      <a:pt x="15" y="8"/>
                      <a:pt x="8" y="12"/>
                    </a:cubicBezTo>
                    <a:lnTo>
                      <a:pt x="8" y="12"/>
                    </a:lnTo>
                    <a:cubicBezTo>
                      <a:pt x="18" y="12"/>
                      <a:pt x="29" y="25"/>
                      <a:pt x="33" y="25"/>
                    </a:cubicBezTo>
                    <a:cubicBezTo>
                      <a:pt x="35" y="25"/>
                      <a:pt x="34" y="19"/>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56" name="Google Shape;7256;p41"/>
              <p:cNvSpPr/>
              <p:nvPr/>
            </p:nvSpPr>
            <p:spPr>
              <a:xfrm>
                <a:off x="587125" y="1537100"/>
                <a:ext cx="675" cy="925"/>
              </a:xfrm>
              <a:custGeom>
                <a:avLst/>
                <a:gdLst/>
                <a:ahLst/>
                <a:cxnLst/>
                <a:rect l="l" t="t" r="r" b="b"/>
                <a:pathLst>
                  <a:path w="27" h="37" extrusionOk="0">
                    <a:moveTo>
                      <a:pt x="9" y="0"/>
                    </a:moveTo>
                    <a:cubicBezTo>
                      <a:pt x="9" y="0"/>
                      <a:pt x="9" y="1"/>
                      <a:pt x="10" y="2"/>
                    </a:cubicBezTo>
                    <a:cubicBezTo>
                      <a:pt x="0" y="2"/>
                      <a:pt x="17" y="30"/>
                      <a:pt x="17" y="37"/>
                    </a:cubicBezTo>
                    <a:cubicBezTo>
                      <a:pt x="27" y="28"/>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57" name="Google Shape;7257;p41"/>
              <p:cNvSpPr/>
              <p:nvPr/>
            </p:nvSpPr>
            <p:spPr>
              <a:xfrm>
                <a:off x="589675" y="1533475"/>
                <a:ext cx="200" cy="1025"/>
              </a:xfrm>
              <a:custGeom>
                <a:avLst/>
                <a:gdLst/>
                <a:ahLst/>
                <a:cxnLst/>
                <a:rect l="l" t="t" r="r" b="b"/>
                <a:pathLst>
                  <a:path w="8" h="41" extrusionOk="0">
                    <a:moveTo>
                      <a:pt x="7" y="1"/>
                    </a:moveTo>
                    <a:lnTo>
                      <a:pt x="0" y="26"/>
                    </a:lnTo>
                    <a:lnTo>
                      <a:pt x="5"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58" name="Google Shape;7258;p41"/>
              <p:cNvSpPr/>
              <p:nvPr/>
            </p:nvSpPr>
            <p:spPr>
              <a:xfrm>
                <a:off x="590650" y="1532425"/>
                <a:ext cx="1950" cy="1775"/>
              </a:xfrm>
              <a:custGeom>
                <a:avLst/>
                <a:gdLst/>
                <a:ahLst/>
                <a:cxnLst/>
                <a:rect l="l" t="t" r="r" b="b"/>
                <a:pathLst>
                  <a:path w="78" h="71" extrusionOk="0">
                    <a:moveTo>
                      <a:pt x="56" y="1"/>
                    </a:moveTo>
                    <a:cubicBezTo>
                      <a:pt x="39" y="1"/>
                      <a:pt x="34" y="37"/>
                      <a:pt x="15" y="37"/>
                    </a:cubicBezTo>
                    <a:cubicBezTo>
                      <a:pt x="14" y="37"/>
                      <a:pt x="12" y="36"/>
                      <a:pt x="10" y="36"/>
                    </a:cubicBezTo>
                    <a:lnTo>
                      <a:pt x="1" y="24"/>
                    </a:lnTo>
                    <a:lnTo>
                      <a:pt x="1" y="24"/>
                    </a:lnTo>
                    <a:lnTo>
                      <a:pt x="12" y="71"/>
                    </a:lnTo>
                    <a:cubicBezTo>
                      <a:pt x="34" y="53"/>
                      <a:pt x="50" y="15"/>
                      <a:pt x="73" y="15"/>
                    </a:cubicBezTo>
                    <a:cubicBezTo>
                      <a:pt x="75" y="15"/>
                      <a:pt x="76" y="15"/>
                      <a:pt x="77" y="15"/>
                    </a:cubicBezTo>
                    <a:cubicBezTo>
                      <a:pt x="68" y="5"/>
                      <a:pt x="61"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59" name="Google Shape;7259;p41"/>
              <p:cNvSpPr/>
              <p:nvPr/>
            </p:nvSpPr>
            <p:spPr>
              <a:xfrm>
                <a:off x="595225" y="1534325"/>
                <a:ext cx="500" cy="575"/>
              </a:xfrm>
              <a:custGeom>
                <a:avLst/>
                <a:gdLst/>
                <a:ahLst/>
                <a:cxnLst/>
                <a:rect l="l" t="t" r="r" b="b"/>
                <a:pathLst>
                  <a:path w="20" h="23" extrusionOk="0">
                    <a:moveTo>
                      <a:pt x="12" y="1"/>
                    </a:moveTo>
                    <a:cubicBezTo>
                      <a:pt x="12" y="1"/>
                      <a:pt x="11" y="6"/>
                      <a:pt x="1" y="18"/>
                    </a:cubicBezTo>
                    <a:lnTo>
                      <a:pt x="6" y="22"/>
                    </a:lnTo>
                    <a:cubicBezTo>
                      <a:pt x="10" y="20"/>
                      <a:pt x="15" y="18"/>
                      <a:pt x="19" y="15"/>
                    </a:cubicBezTo>
                    <a:cubicBezTo>
                      <a:pt x="11" y="7"/>
                      <a:pt x="12"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60" name="Google Shape;7260;p41"/>
              <p:cNvSpPr/>
              <p:nvPr/>
            </p:nvSpPr>
            <p:spPr>
              <a:xfrm>
                <a:off x="595200" y="1534875"/>
                <a:ext cx="375" cy="200"/>
              </a:xfrm>
              <a:custGeom>
                <a:avLst/>
                <a:gdLst/>
                <a:ahLst/>
                <a:cxnLst/>
                <a:rect l="l" t="t" r="r" b="b"/>
                <a:pathLst>
                  <a:path w="15" h="8" extrusionOk="0">
                    <a:moveTo>
                      <a:pt x="7" y="0"/>
                    </a:moveTo>
                    <a:lnTo>
                      <a:pt x="7" y="0"/>
                    </a:lnTo>
                    <a:cubicBezTo>
                      <a:pt x="0" y="4"/>
                      <a:pt x="7" y="7"/>
                      <a:pt x="10" y="7"/>
                    </a:cubicBezTo>
                    <a:cubicBezTo>
                      <a:pt x="13" y="7"/>
                      <a:pt x="15" y="5"/>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61" name="Google Shape;7261;p41"/>
              <p:cNvSpPr/>
              <p:nvPr/>
            </p:nvSpPr>
            <p:spPr>
              <a:xfrm>
                <a:off x="596450" y="1533825"/>
                <a:ext cx="1025" cy="1075"/>
              </a:xfrm>
              <a:custGeom>
                <a:avLst/>
                <a:gdLst/>
                <a:ahLst/>
                <a:cxnLst/>
                <a:rect l="l" t="t" r="r" b="b"/>
                <a:pathLst>
                  <a:path w="41" h="43" extrusionOk="0">
                    <a:moveTo>
                      <a:pt x="8" y="1"/>
                    </a:moveTo>
                    <a:lnTo>
                      <a:pt x="1" y="26"/>
                    </a:lnTo>
                    <a:cubicBezTo>
                      <a:pt x="12" y="35"/>
                      <a:pt x="28" y="28"/>
                      <a:pt x="28" y="42"/>
                    </a:cubicBezTo>
                    <a:cubicBezTo>
                      <a:pt x="40" y="21"/>
                      <a:pt x="28" y="12"/>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62" name="Google Shape;7262;p41"/>
              <p:cNvSpPr/>
              <p:nvPr/>
            </p:nvSpPr>
            <p:spPr>
              <a:xfrm>
                <a:off x="596325" y="1532725"/>
                <a:ext cx="200" cy="350"/>
              </a:xfrm>
              <a:custGeom>
                <a:avLst/>
                <a:gdLst/>
                <a:ahLst/>
                <a:cxnLst/>
                <a:rect l="l" t="t" r="r" b="b"/>
                <a:pathLst>
                  <a:path w="8" h="14" extrusionOk="0">
                    <a:moveTo>
                      <a:pt x="6" y="1"/>
                    </a:moveTo>
                    <a:lnTo>
                      <a:pt x="1" y="12"/>
                    </a:lnTo>
                    <a:cubicBezTo>
                      <a:pt x="3" y="13"/>
                      <a:pt x="4" y="14"/>
                      <a:pt x="5" y="14"/>
                    </a:cubicBezTo>
                    <a:cubicBezTo>
                      <a:pt x="7" y="14"/>
                      <a:pt x="7" y="1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63" name="Google Shape;7263;p41"/>
              <p:cNvSpPr/>
              <p:nvPr/>
            </p:nvSpPr>
            <p:spPr>
              <a:xfrm>
                <a:off x="596075" y="1532750"/>
                <a:ext cx="275" cy="875"/>
              </a:xfrm>
              <a:custGeom>
                <a:avLst/>
                <a:gdLst/>
                <a:ahLst/>
                <a:cxnLst/>
                <a:rect l="l" t="t" r="r" b="b"/>
                <a:pathLst>
                  <a:path w="11" h="35" extrusionOk="0">
                    <a:moveTo>
                      <a:pt x="1" y="1"/>
                    </a:moveTo>
                    <a:cubicBezTo>
                      <a:pt x="0" y="1"/>
                      <a:pt x="1" y="6"/>
                      <a:pt x="6" y="20"/>
                    </a:cubicBezTo>
                    <a:cubicBezTo>
                      <a:pt x="4" y="16"/>
                      <a:pt x="3" y="14"/>
                      <a:pt x="3" y="14"/>
                    </a:cubicBezTo>
                    <a:cubicBezTo>
                      <a:pt x="2" y="14"/>
                      <a:pt x="4" y="25"/>
                      <a:pt x="4" y="34"/>
                    </a:cubicBezTo>
                    <a:lnTo>
                      <a:pt x="11" y="11"/>
                    </a:lnTo>
                    <a:cubicBezTo>
                      <a:pt x="7" y="7"/>
                      <a:pt x="3"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64" name="Google Shape;7264;p41"/>
              <p:cNvSpPr/>
              <p:nvPr/>
            </p:nvSpPr>
            <p:spPr>
              <a:xfrm>
                <a:off x="594650" y="1532775"/>
                <a:ext cx="1125" cy="1050"/>
              </a:xfrm>
              <a:custGeom>
                <a:avLst/>
                <a:gdLst/>
                <a:ahLst/>
                <a:cxnLst/>
                <a:rect l="l" t="t" r="r" b="b"/>
                <a:pathLst>
                  <a:path w="45" h="42" extrusionOk="0">
                    <a:moveTo>
                      <a:pt x="19" y="1"/>
                    </a:moveTo>
                    <a:cubicBezTo>
                      <a:pt x="0" y="18"/>
                      <a:pt x="10" y="41"/>
                      <a:pt x="27" y="41"/>
                    </a:cubicBezTo>
                    <a:cubicBezTo>
                      <a:pt x="32" y="41"/>
                      <a:pt x="39" y="39"/>
                      <a:pt x="45" y="33"/>
                    </a:cubicBezTo>
                    <a:cubicBezTo>
                      <a:pt x="31" y="26"/>
                      <a:pt x="15" y="26"/>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65" name="Google Shape;7265;p41"/>
              <p:cNvSpPr/>
              <p:nvPr/>
            </p:nvSpPr>
            <p:spPr>
              <a:xfrm>
                <a:off x="591475" y="1531225"/>
                <a:ext cx="650" cy="550"/>
              </a:xfrm>
              <a:custGeom>
                <a:avLst/>
                <a:gdLst/>
                <a:ahLst/>
                <a:cxnLst/>
                <a:rect l="l" t="t" r="r" b="b"/>
                <a:pathLst>
                  <a:path w="26" h="22" extrusionOk="0">
                    <a:moveTo>
                      <a:pt x="0" y="0"/>
                    </a:moveTo>
                    <a:lnTo>
                      <a:pt x="0" y="21"/>
                    </a:lnTo>
                    <a:cubicBezTo>
                      <a:pt x="0" y="17"/>
                      <a:pt x="5" y="17"/>
                      <a:pt x="10" y="17"/>
                    </a:cubicBezTo>
                    <a:cubicBezTo>
                      <a:pt x="12" y="17"/>
                      <a:pt x="13" y="17"/>
                      <a:pt x="14" y="17"/>
                    </a:cubicBezTo>
                    <a:cubicBezTo>
                      <a:pt x="21" y="17"/>
                      <a:pt x="26" y="17"/>
                      <a:pt x="21" y="1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66" name="Google Shape;7266;p41"/>
              <p:cNvSpPr/>
              <p:nvPr/>
            </p:nvSpPr>
            <p:spPr>
              <a:xfrm>
                <a:off x="598600" y="1532100"/>
                <a:ext cx="1000" cy="875"/>
              </a:xfrm>
              <a:custGeom>
                <a:avLst/>
                <a:gdLst/>
                <a:ahLst/>
                <a:cxnLst/>
                <a:rect l="l" t="t" r="r" b="b"/>
                <a:pathLst>
                  <a:path w="40" h="35" extrusionOk="0">
                    <a:moveTo>
                      <a:pt x="5" y="0"/>
                    </a:moveTo>
                    <a:lnTo>
                      <a:pt x="0" y="19"/>
                    </a:lnTo>
                    <a:cubicBezTo>
                      <a:pt x="14" y="19"/>
                      <a:pt x="28" y="26"/>
                      <a:pt x="40" y="35"/>
                    </a:cubicBezTo>
                    <a:cubicBezTo>
                      <a:pt x="33" y="23"/>
                      <a:pt x="14"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67" name="Google Shape;7267;p41"/>
              <p:cNvSpPr/>
              <p:nvPr/>
            </p:nvSpPr>
            <p:spPr>
              <a:xfrm>
                <a:off x="598425" y="1531325"/>
                <a:ext cx="425" cy="800"/>
              </a:xfrm>
              <a:custGeom>
                <a:avLst/>
                <a:gdLst/>
                <a:ahLst/>
                <a:cxnLst/>
                <a:rect l="l" t="t" r="r" b="b"/>
                <a:pathLst>
                  <a:path w="17" h="32" extrusionOk="0">
                    <a:moveTo>
                      <a:pt x="17" y="1"/>
                    </a:moveTo>
                    <a:cubicBezTo>
                      <a:pt x="0" y="10"/>
                      <a:pt x="3" y="19"/>
                      <a:pt x="12" y="31"/>
                    </a:cubicBez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68" name="Google Shape;7268;p41"/>
              <p:cNvSpPr/>
              <p:nvPr/>
            </p:nvSpPr>
            <p:spPr>
              <a:xfrm>
                <a:off x="595525" y="1531225"/>
                <a:ext cx="250" cy="1475"/>
              </a:xfrm>
              <a:custGeom>
                <a:avLst/>
                <a:gdLst/>
                <a:ahLst/>
                <a:cxnLst/>
                <a:rect l="l" t="t" r="r" b="b"/>
                <a:pathLst>
                  <a:path w="10" h="59" extrusionOk="0">
                    <a:moveTo>
                      <a:pt x="10" y="0"/>
                    </a:moveTo>
                    <a:lnTo>
                      <a:pt x="5" y="5"/>
                    </a:lnTo>
                    <a:lnTo>
                      <a:pt x="1" y="58"/>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69" name="Google Shape;7269;p41"/>
              <p:cNvSpPr/>
              <p:nvPr/>
            </p:nvSpPr>
            <p:spPr>
              <a:xfrm>
                <a:off x="601200" y="1531450"/>
                <a:ext cx="250" cy="1175"/>
              </a:xfrm>
              <a:custGeom>
                <a:avLst/>
                <a:gdLst/>
                <a:ahLst/>
                <a:cxnLst/>
                <a:rect l="l" t="t" r="r" b="b"/>
                <a:pathLst>
                  <a:path w="10" h="47" extrusionOk="0">
                    <a:moveTo>
                      <a:pt x="1" y="1"/>
                    </a:moveTo>
                    <a:lnTo>
                      <a:pt x="3" y="19"/>
                    </a:lnTo>
                    <a:lnTo>
                      <a:pt x="10" y="47"/>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70" name="Google Shape;7270;p41"/>
              <p:cNvSpPr/>
              <p:nvPr/>
            </p:nvSpPr>
            <p:spPr>
              <a:xfrm>
                <a:off x="602250" y="1530650"/>
                <a:ext cx="1175" cy="1400"/>
              </a:xfrm>
              <a:custGeom>
                <a:avLst/>
                <a:gdLst/>
                <a:ahLst/>
                <a:cxnLst/>
                <a:rect l="l" t="t" r="r" b="b"/>
                <a:pathLst>
                  <a:path w="47" h="56" extrusionOk="0">
                    <a:moveTo>
                      <a:pt x="42" y="0"/>
                    </a:moveTo>
                    <a:cubicBezTo>
                      <a:pt x="40" y="12"/>
                      <a:pt x="32" y="18"/>
                      <a:pt x="17" y="18"/>
                    </a:cubicBezTo>
                    <a:cubicBezTo>
                      <a:pt x="12" y="18"/>
                      <a:pt x="7" y="17"/>
                      <a:pt x="0" y="16"/>
                    </a:cubicBezTo>
                    <a:lnTo>
                      <a:pt x="0" y="16"/>
                    </a:lnTo>
                    <a:cubicBezTo>
                      <a:pt x="10" y="40"/>
                      <a:pt x="38" y="40"/>
                      <a:pt x="38" y="56"/>
                    </a:cubicBezTo>
                    <a:cubicBezTo>
                      <a:pt x="47" y="40"/>
                      <a:pt x="47" y="19"/>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71" name="Google Shape;7271;p41"/>
              <p:cNvSpPr/>
              <p:nvPr/>
            </p:nvSpPr>
            <p:spPr>
              <a:xfrm>
                <a:off x="603225" y="1529875"/>
                <a:ext cx="150" cy="800"/>
              </a:xfrm>
              <a:custGeom>
                <a:avLst/>
                <a:gdLst/>
                <a:ahLst/>
                <a:cxnLst/>
                <a:rect l="l" t="t" r="r" b="b"/>
                <a:pathLst>
                  <a:path w="6" h="32" extrusionOk="0">
                    <a:moveTo>
                      <a:pt x="1" y="1"/>
                    </a:moveTo>
                    <a:cubicBezTo>
                      <a:pt x="1" y="10"/>
                      <a:pt x="1" y="22"/>
                      <a:pt x="3" y="31"/>
                    </a:cubicBezTo>
                    <a:cubicBezTo>
                      <a:pt x="6" y="22"/>
                      <a:pt x="3"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72" name="Google Shape;7272;p41"/>
              <p:cNvSpPr/>
              <p:nvPr/>
            </p:nvSpPr>
            <p:spPr>
              <a:xfrm>
                <a:off x="599575" y="1530925"/>
                <a:ext cx="950" cy="600"/>
              </a:xfrm>
              <a:custGeom>
                <a:avLst/>
                <a:gdLst/>
                <a:ahLst/>
                <a:cxnLst/>
                <a:rect l="l" t="t" r="r" b="b"/>
                <a:pathLst>
                  <a:path w="38" h="24" extrusionOk="0">
                    <a:moveTo>
                      <a:pt x="8" y="1"/>
                    </a:moveTo>
                    <a:lnTo>
                      <a:pt x="1" y="3"/>
                    </a:lnTo>
                    <a:cubicBezTo>
                      <a:pt x="10" y="15"/>
                      <a:pt x="24" y="22"/>
                      <a:pt x="38" y="24"/>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73" name="Google Shape;7273;p41"/>
              <p:cNvSpPr/>
              <p:nvPr/>
            </p:nvSpPr>
            <p:spPr>
              <a:xfrm>
                <a:off x="599750" y="1530700"/>
                <a:ext cx="500" cy="250"/>
              </a:xfrm>
              <a:custGeom>
                <a:avLst/>
                <a:gdLst/>
                <a:ahLst/>
                <a:cxnLst/>
                <a:rect l="l" t="t" r="r" b="b"/>
                <a:pathLst>
                  <a:path w="20" h="10" extrusionOk="0">
                    <a:moveTo>
                      <a:pt x="19" y="0"/>
                    </a:moveTo>
                    <a:lnTo>
                      <a:pt x="1" y="10"/>
                    </a:lnTo>
                    <a:lnTo>
                      <a:pt x="1" y="1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74" name="Google Shape;7274;p41"/>
              <p:cNvSpPr/>
              <p:nvPr/>
            </p:nvSpPr>
            <p:spPr>
              <a:xfrm>
                <a:off x="599575" y="1530950"/>
                <a:ext cx="100" cy="125"/>
              </a:xfrm>
              <a:custGeom>
                <a:avLst/>
                <a:gdLst/>
                <a:ahLst/>
                <a:cxnLst/>
                <a:rect l="l" t="t" r="r" b="b"/>
                <a:pathLst>
                  <a:path w="4" h="5" extrusionOk="0">
                    <a:moveTo>
                      <a:pt x="1" y="1"/>
                    </a:moveTo>
                    <a:cubicBezTo>
                      <a:pt x="0" y="1"/>
                      <a:pt x="1" y="2"/>
                      <a:pt x="3" y="4"/>
                    </a:cubicBezTo>
                    <a:cubicBezTo>
                      <a:pt x="2" y="2"/>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75" name="Google Shape;7275;p41"/>
              <p:cNvSpPr/>
              <p:nvPr/>
            </p:nvSpPr>
            <p:spPr>
              <a:xfrm>
                <a:off x="596450" y="1529725"/>
                <a:ext cx="925" cy="1625"/>
              </a:xfrm>
              <a:custGeom>
                <a:avLst/>
                <a:gdLst/>
                <a:ahLst/>
                <a:cxnLst/>
                <a:rect l="l" t="t" r="r" b="b"/>
                <a:pathLst>
                  <a:path w="37" h="65" extrusionOk="0">
                    <a:moveTo>
                      <a:pt x="1" y="0"/>
                    </a:moveTo>
                    <a:lnTo>
                      <a:pt x="1" y="0"/>
                    </a:lnTo>
                    <a:cubicBezTo>
                      <a:pt x="7" y="25"/>
                      <a:pt x="27" y="30"/>
                      <a:pt x="31" y="62"/>
                    </a:cubicBezTo>
                    <a:lnTo>
                      <a:pt x="31" y="62"/>
                    </a:lnTo>
                    <a:cubicBezTo>
                      <a:pt x="29" y="40"/>
                      <a:pt x="36" y="13"/>
                      <a:pt x="1" y="0"/>
                    </a:cubicBezTo>
                    <a:close/>
                    <a:moveTo>
                      <a:pt x="31" y="62"/>
                    </a:moveTo>
                    <a:lnTo>
                      <a:pt x="31" y="62"/>
                    </a:lnTo>
                    <a:cubicBezTo>
                      <a:pt x="31" y="63"/>
                      <a:pt x="31" y="64"/>
                      <a:pt x="31" y="65"/>
                    </a:cubicBezTo>
                    <a:cubicBezTo>
                      <a:pt x="31" y="64"/>
                      <a:pt x="31" y="63"/>
                      <a:pt x="31" y="6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76" name="Google Shape;7276;p41"/>
              <p:cNvSpPr/>
              <p:nvPr/>
            </p:nvSpPr>
            <p:spPr>
              <a:xfrm>
                <a:off x="598200" y="1530300"/>
                <a:ext cx="550" cy="825"/>
              </a:xfrm>
              <a:custGeom>
                <a:avLst/>
                <a:gdLst/>
                <a:ahLst/>
                <a:cxnLst/>
                <a:rect l="l" t="t" r="r" b="b"/>
                <a:pathLst>
                  <a:path w="22" h="33" extrusionOk="0">
                    <a:moveTo>
                      <a:pt x="21" y="0"/>
                    </a:moveTo>
                    <a:lnTo>
                      <a:pt x="0" y="5"/>
                    </a:lnTo>
                    <a:cubicBezTo>
                      <a:pt x="5" y="12"/>
                      <a:pt x="16" y="21"/>
                      <a:pt x="16" y="33"/>
                    </a:cubicBez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77" name="Google Shape;7277;p41"/>
              <p:cNvSpPr/>
              <p:nvPr/>
            </p:nvSpPr>
            <p:spPr>
              <a:xfrm>
                <a:off x="598725" y="1529950"/>
                <a:ext cx="250" cy="375"/>
              </a:xfrm>
              <a:custGeom>
                <a:avLst/>
                <a:gdLst/>
                <a:ahLst/>
                <a:cxnLst/>
                <a:rect l="l" t="t" r="r" b="b"/>
                <a:pathLst>
                  <a:path w="10" h="15" extrusionOk="0">
                    <a:moveTo>
                      <a:pt x="2" y="0"/>
                    </a:moveTo>
                    <a:lnTo>
                      <a:pt x="0" y="14"/>
                    </a:lnTo>
                    <a:lnTo>
                      <a:pt x="9" y="12"/>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78" name="Google Shape;7278;p41"/>
              <p:cNvSpPr/>
              <p:nvPr/>
            </p:nvSpPr>
            <p:spPr>
              <a:xfrm>
                <a:off x="601325" y="1528950"/>
                <a:ext cx="950" cy="975"/>
              </a:xfrm>
              <a:custGeom>
                <a:avLst/>
                <a:gdLst/>
                <a:ahLst/>
                <a:cxnLst/>
                <a:rect l="l" t="t" r="r" b="b"/>
                <a:pathLst>
                  <a:path w="38" h="39" extrusionOk="0">
                    <a:moveTo>
                      <a:pt x="37" y="1"/>
                    </a:moveTo>
                    <a:lnTo>
                      <a:pt x="37" y="1"/>
                    </a:lnTo>
                    <a:cubicBezTo>
                      <a:pt x="24" y="3"/>
                      <a:pt x="12" y="8"/>
                      <a:pt x="0" y="17"/>
                    </a:cubicBezTo>
                    <a:cubicBezTo>
                      <a:pt x="6" y="25"/>
                      <a:pt x="12" y="38"/>
                      <a:pt x="20" y="38"/>
                    </a:cubicBezTo>
                    <a:cubicBezTo>
                      <a:pt x="22" y="38"/>
                      <a:pt x="24" y="37"/>
                      <a:pt x="26" y="36"/>
                    </a:cubicBezTo>
                    <a:cubicBezTo>
                      <a:pt x="24" y="22"/>
                      <a:pt x="28" y="1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79" name="Google Shape;7279;p41"/>
              <p:cNvSpPr/>
              <p:nvPr/>
            </p:nvSpPr>
            <p:spPr>
              <a:xfrm>
                <a:off x="600775" y="1530200"/>
                <a:ext cx="100" cy="125"/>
              </a:xfrm>
              <a:custGeom>
                <a:avLst/>
                <a:gdLst/>
                <a:ahLst/>
                <a:cxnLst/>
                <a:rect l="l" t="t" r="r" b="b"/>
                <a:pathLst>
                  <a:path w="4" h="5" extrusionOk="0">
                    <a:moveTo>
                      <a:pt x="1" y="0"/>
                    </a:moveTo>
                    <a:cubicBezTo>
                      <a:pt x="1" y="0"/>
                      <a:pt x="1" y="2"/>
                      <a:pt x="4" y="4"/>
                    </a:cubicBezTo>
                    <a:lnTo>
                      <a:pt x="4" y="2"/>
                    </a:ln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80" name="Google Shape;7280;p41"/>
              <p:cNvSpPr/>
              <p:nvPr/>
            </p:nvSpPr>
            <p:spPr>
              <a:xfrm>
                <a:off x="604325" y="1527100"/>
                <a:ext cx="150" cy="200"/>
              </a:xfrm>
              <a:custGeom>
                <a:avLst/>
                <a:gdLst/>
                <a:ahLst/>
                <a:cxnLst/>
                <a:rect l="l" t="t" r="r" b="b"/>
                <a:pathLst>
                  <a:path w="6" h="8" extrusionOk="0">
                    <a:moveTo>
                      <a:pt x="1" y="1"/>
                    </a:moveTo>
                    <a:lnTo>
                      <a:pt x="3" y="8"/>
                    </a:lnTo>
                    <a:lnTo>
                      <a:pt x="6" y="8"/>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81" name="Google Shape;7281;p41"/>
              <p:cNvSpPr/>
              <p:nvPr/>
            </p:nvSpPr>
            <p:spPr>
              <a:xfrm>
                <a:off x="600925" y="1529225"/>
                <a:ext cx="425" cy="575"/>
              </a:xfrm>
              <a:custGeom>
                <a:avLst/>
                <a:gdLst/>
                <a:ahLst/>
                <a:cxnLst/>
                <a:rect l="l" t="t" r="r" b="b"/>
                <a:pathLst>
                  <a:path w="17" h="23" extrusionOk="0">
                    <a:moveTo>
                      <a:pt x="13" y="1"/>
                    </a:moveTo>
                    <a:cubicBezTo>
                      <a:pt x="13" y="1"/>
                      <a:pt x="12" y="1"/>
                      <a:pt x="12" y="1"/>
                    </a:cubicBezTo>
                    <a:cubicBezTo>
                      <a:pt x="0" y="1"/>
                      <a:pt x="0" y="11"/>
                      <a:pt x="2" y="22"/>
                    </a:cubicBezTo>
                    <a:cubicBezTo>
                      <a:pt x="7" y="15"/>
                      <a:pt x="12" y="11"/>
                      <a:pt x="16" y="6"/>
                    </a:cubicBezTo>
                    <a:cubicBezTo>
                      <a:pt x="15" y="3"/>
                      <a:pt x="14"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82" name="Google Shape;7282;p41"/>
              <p:cNvSpPr/>
              <p:nvPr/>
            </p:nvSpPr>
            <p:spPr>
              <a:xfrm>
                <a:off x="602950" y="1528950"/>
                <a:ext cx="700" cy="225"/>
              </a:xfrm>
              <a:custGeom>
                <a:avLst/>
                <a:gdLst/>
                <a:ahLst/>
                <a:cxnLst/>
                <a:rect l="l" t="t" r="r" b="b"/>
                <a:pathLst>
                  <a:path w="28" h="9" extrusionOk="0">
                    <a:moveTo>
                      <a:pt x="0" y="1"/>
                    </a:moveTo>
                    <a:cubicBezTo>
                      <a:pt x="8" y="4"/>
                      <a:pt x="20" y="8"/>
                      <a:pt x="24" y="8"/>
                    </a:cubicBezTo>
                    <a:cubicBezTo>
                      <a:pt x="26" y="8"/>
                      <a:pt x="27" y="8"/>
                      <a:pt x="26" y="6"/>
                    </a:cubicBezTo>
                    <a:cubicBezTo>
                      <a:pt x="19" y="1"/>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83" name="Google Shape;7283;p41"/>
              <p:cNvSpPr/>
              <p:nvPr/>
            </p:nvSpPr>
            <p:spPr>
              <a:xfrm>
                <a:off x="601100" y="1530350"/>
                <a:ext cx="125" cy="150"/>
              </a:xfrm>
              <a:custGeom>
                <a:avLst/>
                <a:gdLst/>
                <a:ahLst/>
                <a:cxnLst/>
                <a:rect l="l" t="t" r="r" b="b"/>
                <a:pathLst>
                  <a:path w="5" h="6" extrusionOk="0">
                    <a:moveTo>
                      <a:pt x="0" y="1"/>
                    </a:moveTo>
                    <a:lnTo>
                      <a:pt x="0" y="3"/>
                    </a:lnTo>
                    <a:cubicBezTo>
                      <a:pt x="3" y="5"/>
                      <a:pt x="4" y="5"/>
                      <a:pt x="4" y="5"/>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84" name="Google Shape;7284;p41"/>
              <p:cNvSpPr/>
              <p:nvPr/>
            </p:nvSpPr>
            <p:spPr>
              <a:xfrm>
                <a:off x="600850" y="1529775"/>
                <a:ext cx="275" cy="600"/>
              </a:xfrm>
              <a:custGeom>
                <a:avLst/>
                <a:gdLst/>
                <a:ahLst/>
                <a:cxnLst/>
                <a:rect l="l" t="t" r="r" b="b"/>
                <a:pathLst>
                  <a:path w="11" h="24" extrusionOk="0">
                    <a:moveTo>
                      <a:pt x="5" y="0"/>
                    </a:moveTo>
                    <a:cubicBezTo>
                      <a:pt x="3" y="5"/>
                      <a:pt x="1" y="12"/>
                      <a:pt x="1" y="19"/>
                    </a:cubicBezTo>
                    <a:lnTo>
                      <a:pt x="10" y="24"/>
                    </a:lnTo>
                    <a:cubicBezTo>
                      <a:pt x="10" y="17"/>
                      <a:pt x="8" y="7"/>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85" name="Google Shape;7285;p41"/>
              <p:cNvSpPr/>
              <p:nvPr/>
            </p:nvSpPr>
            <p:spPr>
              <a:xfrm>
                <a:off x="600850" y="1522575"/>
                <a:ext cx="3500" cy="4550"/>
              </a:xfrm>
              <a:custGeom>
                <a:avLst/>
                <a:gdLst/>
                <a:ahLst/>
                <a:cxnLst/>
                <a:rect l="l" t="t" r="r" b="b"/>
                <a:pathLst>
                  <a:path w="140" h="182" extrusionOk="0">
                    <a:moveTo>
                      <a:pt x="36" y="1"/>
                    </a:moveTo>
                    <a:lnTo>
                      <a:pt x="36" y="29"/>
                    </a:lnTo>
                    <a:cubicBezTo>
                      <a:pt x="29" y="24"/>
                      <a:pt x="24" y="8"/>
                      <a:pt x="12" y="6"/>
                    </a:cubicBezTo>
                    <a:lnTo>
                      <a:pt x="12" y="6"/>
                    </a:lnTo>
                    <a:cubicBezTo>
                      <a:pt x="32" y="26"/>
                      <a:pt x="37" y="54"/>
                      <a:pt x="14" y="54"/>
                    </a:cubicBezTo>
                    <a:cubicBezTo>
                      <a:pt x="10" y="54"/>
                      <a:pt x="6" y="53"/>
                      <a:pt x="1" y="52"/>
                    </a:cubicBezTo>
                    <a:lnTo>
                      <a:pt x="1" y="52"/>
                    </a:lnTo>
                    <a:cubicBezTo>
                      <a:pt x="3" y="82"/>
                      <a:pt x="84" y="152"/>
                      <a:pt x="140" y="182"/>
                    </a:cubicBezTo>
                    <a:cubicBezTo>
                      <a:pt x="128" y="170"/>
                      <a:pt x="121" y="154"/>
                      <a:pt x="124" y="135"/>
                    </a:cubicBezTo>
                    <a:cubicBezTo>
                      <a:pt x="105" y="128"/>
                      <a:pt x="61" y="135"/>
                      <a:pt x="52" y="103"/>
                    </a:cubicBezTo>
                    <a:cubicBezTo>
                      <a:pt x="55" y="93"/>
                      <a:pt x="60" y="89"/>
                      <a:pt x="65" y="89"/>
                    </a:cubicBezTo>
                    <a:cubicBezTo>
                      <a:pt x="74" y="89"/>
                      <a:pt x="85" y="99"/>
                      <a:pt x="98" y="101"/>
                    </a:cubicBezTo>
                    <a:cubicBezTo>
                      <a:pt x="63" y="80"/>
                      <a:pt x="82" y="3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86" name="Google Shape;7286;p41"/>
              <p:cNvSpPr/>
              <p:nvPr/>
            </p:nvSpPr>
            <p:spPr>
              <a:xfrm>
                <a:off x="603400" y="1527275"/>
                <a:ext cx="1375" cy="1025"/>
              </a:xfrm>
              <a:custGeom>
                <a:avLst/>
                <a:gdLst/>
                <a:ahLst/>
                <a:cxnLst/>
                <a:rect l="l" t="t" r="r" b="b"/>
                <a:pathLst>
                  <a:path w="55" h="41" extrusionOk="0">
                    <a:moveTo>
                      <a:pt x="40" y="1"/>
                    </a:moveTo>
                    <a:lnTo>
                      <a:pt x="5" y="24"/>
                    </a:lnTo>
                    <a:lnTo>
                      <a:pt x="5" y="19"/>
                    </a:lnTo>
                    <a:lnTo>
                      <a:pt x="1" y="26"/>
                    </a:lnTo>
                    <a:cubicBezTo>
                      <a:pt x="19" y="26"/>
                      <a:pt x="38" y="31"/>
                      <a:pt x="54" y="40"/>
                    </a:cubicBezTo>
                    <a:cubicBezTo>
                      <a:pt x="54" y="26"/>
                      <a:pt x="50" y="10"/>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87" name="Google Shape;7287;p41"/>
              <p:cNvSpPr/>
              <p:nvPr/>
            </p:nvSpPr>
            <p:spPr>
              <a:xfrm>
                <a:off x="601025" y="1526700"/>
                <a:ext cx="2400" cy="2350"/>
              </a:xfrm>
              <a:custGeom>
                <a:avLst/>
                <a:gdLst/>
                <a:ahLst/>
                <a:cxnLst/>
                <a:rect l="l" t="t" r="r" b="b"/>
                <a:pathLst>
                  <a:path w="96" h="94" extrusionOk="0">
                    <a:moveTo>
                      <a:pt x="17" y="0"/>
                    </a:moveTo>
                    <a:lnTo>
                      <a:pt x="17" y="0"/>
                    </a:lnTo>
                    <a:cubicBezTo>
                      <a:pt x="1" y="17"/>
                      <a:pt x="24" y="33"/>
                      <a:pt x="22" y="54"/>
                    </a:cubicBezTo>
                    <a:cubicBezTo>
                      <a:pt x="27" y="47"/>
                      <a:pt x="31" y="44"/>
                      <a:pt x="33" y="44"/>
                    </a:cubicBezTo>
                    <a:cubicBezTo>
                      <a:pt x="39" y="44"/>
                      <a:pt x="33" y="72"/>
                      <a:pt x="59" y="72"/>
                    </a:cubicBezTo>
                    <a:cubicBezTo>
                      <a:pt x="59" y="72"/>
                      <a:pt x="60" y="72"/>
                      <a:pt x="61" y="72"/>
                    </a:cubicBezTo>
                    <a:lnTo>
                      <a:pt x="61" y="72"/>
                    </a:lnTo>
                    <a:cubicBezTo>
                      <a:pt x="59" y="82"/>
                      <a:pt x="56" y="89"/>
                      <a:pt x="49" y="93"/>
                    </a:cubicBezTo>
                    <a:lnTo>
                      <a:pt x="80" y="93"/>
                    </a:lnTo>
                    <a:lnTo>
                      <a:pt x="75" y="91"/>
                    </a:lnTo>
                    <a:cubicBezTo>
                      <a:pt x="70" y="89"/>
                      <a:pt x="68" y="86"/>
                      <a:pt x="73" y="86"/>
                    </a:cubicBezTo>
                    <a:cubicBezTo>
                      <a:pt x="70" y="84"/>
                      <a:pt x="68" y="79"/>
                      <a:pt x="66" y="77"/>
                    </a:cubicBezTo>
                    <a:cubicBezTo>
                      <a:pt x="68" y="77"/>
                      <a:pt x="69" y="77"/>
                      <a:pt x="70" y="77"/>
                    </a:cubicBezTo>
                    <a:cubicBezTo>
                      <a:pt x="78" y="77"/>
                      <a:pt x="73" y="82"/>
                      <a:pt x="73" y="86"/>
                    </a:cubicBezTo>
                    <a:lnTo>
                      <a:pt x="75" y="91"/>
                    </a:lnTo>
                    <a:lnTo>
                      <a:pt x="96" y="51"/>
                    </a:lnTo>
                    <a:lnTo>
                      <a:pt x="96" y="51"/>
                    </a:lnTo>
                    <a:cubicBezTo>
                      <a:pt x="84" y="54"/>
                      <a:pt x="77" y="61"/>
                      <a:pt x="66" y="75"/>
                    </a:cubicBezTo>
                    <a:cubicBezTo>
                      <a:pt x="47" y="47"/>
                      <a:pt x="52"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88" name="Google Shape;7288;p41"/>
              <p:cNvSpPr/>
              <p:nvPr/>
            </p:nvSpPr>
            <p:spPr>
              <a:xfrm>
                <a:off x="595825" y="1527900"/>
                <a:ext cx="200" cy="225"/>
              </a:xfrm>
              <a:custGeom>
                <a:avLst/>
                <a:gdLst/>
                <a:ahLst/>
                <a:cxnLst/>
                <a:rect l="l" t="t" r="r" b="b"/>
                <a:pathLst>
                  <a:path w="8" h="9" extrusionOk="0">
                    <a:moveTo>
                      <a:pt x="2" y="1"/>
                    </a:moveTo>
                    <a:cubicBezTo>
                      <a:pt x="2" y="1"/>
                      <a:pt x="1" y="1"/>
                      <a:pt x="0" y="1"/>
                    </a:cubicBezTo>
                    <a:cubicBezTo>
                      <a:pt x="2" y="3"/>
                      <a:pt x="5" y="6"/>
                      <a:pt x="7" y="8"/>
                    </a:cubicBezTo>
                    <a:cubicBezTo>
                      <a:pt x="7" y="4"/>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89" name="Google Shape;7289;p41"/>
              <p:cNvSpPr/>
              <p:nvPr/>
            </p:nvSpPr>
            <p:spPr>
              <a:xfrm>
                <a:off x="595925" y="1528100"/>
                <a:ext cx="2225" cy="1525"/>
              </a:xfrm>
              <a:custGeom>
                <a:avLst/>
                <a:gdLst/>
                <a:ahLst/>
                <a:cxnLst/>
                <a:rect l="l" t="t" r="r" b="b"/>
                <a:pathLst>
                  <a:path w="89" h="61" extrusionOk="0">
                    <a:moveTo>
                      <a:pt x="3" y="0"/>
                    </a:moveTo>
                    <a:cubicBezTo>
                      <a:pt x="3" y="9"/>
                      <a:pt x="1" y="30"/>
                      <a:pt x="26" y="35"/>
                    </a:cubicBezTo>
                    <a:lnTo>
                      <a:pt x="26" y="30"/>
                    </a:lnTo>
                    <a:cubicBezTo>
                      <a:pt x="49" y="35"/>
                      <a:pt x="70" y="44"/>
                      <a:pt x="89" y="60"/>
                    </a:cubicBezTo>
                    <a:cubicBezTo>
                      <a:pt x="68" y="40"/>
                      <a:pt x="47" y="21"/>
                      <a:pt x="24" y="2"/>
                    </a:cubicBezTo>
                    <a:lnTo>
                      <a:pt x="24" y="2"/>
                    </a:lnTo>
                    <a:cubicBezTo>
                      <a:pt x="24" y="9"/>
                      <a:pt x="29" y="21"/>
                      <a:pt x="19" y="23"/>
                    </a:cubicBezTo>
                    <a:cubicBezTo>
                      <a:pt x="8" y="19"/>
                      <a:pt x="10" y="9"/>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90" name="Google Shape;7290;p41"/>
              <p:cNvSpPr/>
              <p:nvPr/>
            </p:nvSpPr>
            <p:spPr>
              <a:xfrm>
                <a:off x="598775" y="1527100"/>
                <a:ext cx="1000" cy="1200"/>
              </a:xfrm>
              <a:custGeom>
                <a:avLst/>
                <a:gdLst/>
                <a:ahLst/>
                <a:cxnLst/>
                <a:rect l="l" t="t" r="r" b="b"/>
                <a:pathLst>
                  <a:path w="40" h="48" extrusionOk="0">
                    <a:moveTo>
                      <a:pt x="7" y="1"/>
                    </a:moveTo>
                    <a:lnTo>
                      <a:pt x="21" y="15"/>
                    </a:lnTo>
                    <a:cubicBezTo>
                      <a:pt x="0" y="22"/>
                      <a:pt x="19" y="33"/>
                      <a:pt x="26" y="47"/>
                    </a:cubicBezTo>
                    <a:lnTo>
                      <a:pt x="40" y="15"/>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91" name="Google Shape;7291;p41"/>
              <p:cNvSpPr/>
              <p:nvPr/>
            </p:nvSpPr>
            <p:spPr>
              <a:xfrm>
                <a:off x="604850" y="1526925"/>
                <a:ext cx="600" cy="1300"/>
              </a:xfrm>
              <a:custGeom>
                <a:avLst/>
                <a:gdLst/>
                <a:ahLst/>
                <a:cxnLst/>
                <a:rect l="l" t="t" r="r" b="b"/>
                <a:pathLst>
                  <a:path w="24" h="52" extrusionOk="0">
                    <a:moveTo>
                      <a:pt x="1" y="1"/>
                    </a:moveTo>
                    <a:lnTo>
                      <a:pt x="1" y="22"/>
                    </a:lnTo>
                    <a:lnTo>
                      <a:pt x="24" y="5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92" name="Google Shape;7292;p41"/>
              <p:cNvSpPr/>
              <p:nvPr/>
            </p:nvSpPr>
            <p:spPr>
              <a:xfrm>
                <a:off x="605600" y="1526650"/>
                <a:ext cx="625" cy="600"/>
              </a:xfrm>
              <a:custGeom>
                <a:avLst/>
                <a:gdLst/>
                <a:ahLst/>
                <a:cxnLst/>
                <a:rect l="l" t="t" r="r" b="b"/>
                <a:pathLst>
                  <a:path w="25" h="24" extrusionOk="0">
                    <a:moveTo>
                      <a:pt x="1" y="0"/>
                    </a:moveTo>
                    <a:lnTo>
                      <a:pt x="24" y="23"/>
                    </a:lnTo>
                    <a:lnTo>
                      <a:pt x="24" y="23"/>
                    </a:lnTo>
                    <a:lnTo>
                      <a:pt x="17"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93" name="Google Shape;7293;p41"/>
              <p:cNvSpPr/>
              <p:nvPr/>
            </p:nvSpPr>
            <p:spPr>
              <a:xfrm>
                <a:off x="649550" y="1495875"/>
                <a:ext cx="300" cy="375"/>
              </a:xfrm>
              <a:custGeom>
                <a:avLst/>
                <a:gdLst/>
                <a:ahLst/>
                <a:cxnLst/>
                <a:rect l="l" t="t" r="r" b="b"/>
                <a:pathLst>
                  <a:path w="12" h="15" extrusionOk="0">
                    <a:moveTo>
                      <a:pt x="7" y="0"/>
                    </a:moveTo>
                    <a:lnTo>
                      <a:pt x="0" y="14"/>
                    </a:lnTo>
                    <a:cubicBezTo>
                      <a:pt x="7" y="7"/>
                      <a:pt x="12"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94" name="Google Shape;7294;p41"/>
              <p:cNvSpPr/>
              <p:nvPr/>
            </p:nvSpPr>
            <p:spPr>
              <a:xfrm>
                <a:off x="621675" y="1508975"/>
                <a:ext cx="1275" cy="925"/>
              </a:xfrm>
              <a:custGeom>
                <a:avLst/>
                <a:gdLst/>
                <a:ahLst/>
                <a:cxnLst/>
                <a:rect l="l" t="t" r="r" b="b"/>
                <a:pathLst>
                  <a:path w="51" h="37" extrusionOk="0">
                    <a:moveTo>
                      <a:pt x="19" y="0"/>
                    </a:moveTo>
                    <a:cubicBezTo>
                      <a:pt x="17" y="6"/>
                      <a:pt x="12" y="8"/>
                      <a:pt x="7" y="8"/>
                    </a:cubicBezTo>
                    <a:cubicBezTo>
                      <a:pt x="5" y="8"/>
                      <a:pt x="2" y="8"/>
                      <a:pt x="0" y="7"/>
                    </a:cubicBezTo>
                    <a:lnTo>
                      <a:pt x="0" y="7"/>
                    </a:lnTo>
                    <a:cubicBezTo>
                      <a:pt x="20" y="19"/>
                      <a:pt x="44" y="37"/>
                      <a:pt x="48" y="37"/>
                    </a:cubicBezTo>
                    <a:cubicBezTo>
                      <a:pt x="50" y="37"/>
                      <a:pt x="49" y="34"/>
                      <a:pt x="42" y="26"/>
                    </a:cubicBez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95" name="Google Shape;7295;p41"/>
              <p:cNvSpPr/>
              <p:nvPr/>
            </p:nvSpPr>
            <p:spPr>
              <a:xfrm>
                <a:off x="634000" y="1498425"/>
                <a:ext cx="275" cy="875"/>
              </a:xfrm>
              <a:custGeom>
                <a:avLst/>
                <a:gdLst/>
                <a:ahLst/>
                <a:cxnLst/>
                <a:rect l="l" t="t" r="r" b="b"/>
                <a:pathLst>
                  <a:path w="11" h="35" extrusionOk="0">
                    <a:moveTo>
                      <a:pt x="5" y="0"/>
                    </a:moveTo>
                    <a:cubicBezTo>
                      <a:pt x="3" y="14"/>
                      <a:pt x="3" y="26"/>
                      <a:pt x="1" y="35"/>
                    </a:cubicBezTo>
                    <a:lnTo>
                      <a:pt x="10"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96" name="Google Shape;7296;p41"/>
              <p:cNvSpPr/>
              <p:nvPr/>
            </p:nvSpPr>
            <p:spPr>
              <a:xfrm>
                <a:off x="661125" y="1500275"/>
                <a:ext cx="850" cy="600"/>
              </a:xfrm>
              <a:custGeom>
                <a:avLst/>
                <a:gdLst/>
                <a:ahLst/>
                <a:cxnLst/>
                <a:rect l="l" t="t" r="r" b="b"/>
                <a:pathLst>
                  <a:path w="34" h="24" extrusionOk="0">
                    <a:moveTo>
                      <a:pt x="25" y="0"/>
                    </a:moveTo>
                    <a:cubicBezTo>
                      <a:pt x="15" y="0"/>
                      <a:pt x="10" y="14"/>
                      <a:pt x="1" y="24"/>
                    </a:cubicBezTo>
                    <a:lnTo>
                      <a:pt x="33" y="3"/>
                    </a:lnTo>
                    <a:cubicBezTo>
                      <a:pt x="30"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97" name="Google Shape;7297;p41"/>
              <p:cNvSpPr/>
              <p:nvPr/>
            </p:nvSpPr>
            <p:spPr>
              <a:xfrm>
                <a:off x="612400" y="1517600"/>
                <a:ext cx="1350" cy="375"/>
              </a:xfrm>
              <a:custGeom>
                <a:avLst/>
                <a:gdLst/>
                <a:ahLst/>
                <a:cxnLst/>
                <a:rect l="l" t="t" r="r" b="b"/>
                <a:pathLst>
                  <a:path w="54" h="15" extrusionOk="0">
                    <a:moveTo>
                      <a:pt x="53" y="1"/>
                    </a:moveTo>
                    <a:lnTo>
                      <a:pt x="53" y="1"/>
                    </a:lnTo>
                    <a:cubicBezTo>
                      <a:pt x="48" y="1"/>
                      <a:pt x="42" y="1"/>
                      <a:pt x="37" y="1"/>
                    </a:cubicBezTo>
                    <a:cubicBezTo>
                      <a:pt x="33" y="1"/>
                      <a:pt x="30" y="1"/>
                      <a:pt x="26" y="1"/>
                    </a:cubicBezTo>
                    <a:cubicBezTo>
                      <a:pt x="10" y="1"/>
                      <a:pt x="1" y="2"/>
                      <a:pt x="16" y="14"/>
                    </a:cubicBezTo>
                    <a:cubicBezTo>
                      <a:pt x="30" y="14"/>
                      <a:pt x="42" y="10"/>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98" name="Google Shape;7298;p41"/>
              <p:cNvSpPr/>
              <p:nvPr/>
            </p:nvSpPr>
            <p:spPr>
              <a:xfrm>
                <a:off x="647050" y="1504325"/>
                <a:ext cx="425" cy="500"/>
              </a:xfrm>
              <a:custGeom>
                <a:avLst/>
                <a:gdLst/>
                <a:ahLst/>
                <a:cxnLst/>
                <a:rect l="l" t="t" r="r" b="b"/>
                <a:pathLst>
                  <a:path w="17" h="20" extrusionOk="0">
                    <a:moveTo>
                      <a:pt x="17" y="1"/>
                    </a:moveTo>
                    <a:cubicBezTo>
                      <a:pt x="10" y="5"/>
                      <a:pt x="3" y="10"/>
                      <a:pt x="0" y="19"/>
                    </a:cubicBezTo>
                    <a:cubicBezTo>
                      <a:pt x="7" y="15"/>
                      <a:pt x="12"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299" name="Google Shape;7299;p41"/>
              <p:cNvSpPr/>
              <p:nvPr/>
            </p:nvSpPr>
            <p:spPr>
              <a:xfrm>
                <a:off x="613725" y="1517025"/>
                <a:ext cx="825" cy="600"/>
              </a:xfrm>
              <a:custGeom>
                <a:avLst/>
                <a:gdLst/>
                <a:ahLst/>
                <a:cxnLst/>
                <a:rect l="l" t="t" r="r" b="b"/>
                <a:pathLst>
                  <a:path w="33" h="24" extrusionOk="0">
                    <a:moveTo>
                      <a:pt x="5" y="0"/>
                    </a:moveTo>
                    <a:cubicBezTo>
                      <a:pt x="7" y="10"/>
                      <a:pt x="5" y="17"/>
                      <a:pt x="0" y="24"/>
                    </a:cubicBezTo>
                    <a:cubicBezTo>
                      <a:pt x="19" y="24"/>
                      <a:pt x="33"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00" name="Google Shape;7300;p41"/>
              <p:cNvSpPr/>
              <p:nvPr/>
            </p:nvSpPr>
            <p:spPr>
              <a:xfrm>
                <a:off x="682525" y="1524725"/>
                <a:ext cx="75" cy="150"/>
              </a:xfrm>
              <a:custGeom>
                <a:avLst/>
                <a:gdLst/>
                <a:ahLst/>
                <a:cxnLst/>
                <a:rect l="l" t="t" r="r" b="b"/>
                <a:pathLst>
                  <a:path w="3" h="6" extrusionOk="0">
                    <a:moveTo>
                      <a:pt x="0" y="1"/>
                    </a:moveTo>
                    <a:cubicBezTo>
                      <a:pt x="0" y="1"/>
                      <a:pt x="0" y="3"/>
                      <a:pt x="0" y="5"/>
                    </a:cubicBezTo>
                    <a:cubicBezTo>
                      <a:pt x="3" y="3"/>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01" name="Google Shape;7301;p41"/>
              <p:cNvSpPr/>
              <p:nvPr/>
            </p:nvSpPr>
            <p:spPr>
              <a:xfrm>
                <a:off x="685600" y="1536675"/>
                <a:ext cx="425" cy="125"/>
              </a:xfrm>
              <a:custGeom>
                <a:avLst/>
                <a:gdLst/>
                <a:ahLst/>
                <a:cxnLst/>
                <a:rect l="l" t="t" r="r" b="b"/>
                <a:pathLst>
                  <a:path w="17" h="5" extrusionOk="0">
                    <a:moveTo>
                      <a:pt x="0" y="0"/>
                    </a:moveTo>
                    <a:cubicBezTo>
                      <a:pt x="0" y="3"/>
                      <a:pt x="5" y="5"/>
                      <a:pt x="16" y="5"/>
                    </a:cubicBezTo>
                    <a:cubicBezTo>
                      <a:pt x="9" y="5"/>
                      <a:pt x="5"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02" name="Google Shape;7302;p41"/>
              <p:cNvSpPr/>
              <p:nvPr/>
            </p:nvSpPr>
            <p:spPr>
              <a:xfrm>
                <a:off x="609100" y="1523750"/>
                <a:ext cx="100" cy="100"/>
              </a:xfrm>
              <a:custGeom>
                <a:avLst/>
                <a:gdLst/>
                <a:ahLst/>
                <a:cxnLst/>
                <a:rect l="l" t="t" r="r" b="b"/>
                <a:pathLst>
                  <a:path w="4" h="4" extrusionOk="0">
                    <a:moveTo>
                      <a:pt x="2" y="0"/>
                    </a:moveTo>
                    <a:lnTo>
                      <a:pt x="2" y="0"/>
                    </a:lnTo>
                    <a:cubicBezTo>
                      <a:pt x="1" y="3"/>
                      <a:pt x="0" y="4"/>
                      <a:pt x="1" y="4"/>
                    </a:cubicBezTo>
                    <a:cubicBezTo>
                      <a:pt x="2" y="4"/>
                      <a:pt x="4" y="2"/>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03" name="Google Shape;7303;p41"/>
              <p:cNvSpPr/>
              <p:nvPr/>
            </p:nvSpPr>
            <p:spPr>
              <a:xfrm>
                <a:off x="605425" y="1521950"/>
                <a:ext cx="275" cy="375"/>
              </a:xfrm>
              <a:custGeom>
                <a:avLst/>
                <a:gdLst/>
                <a:ahLst/>
                <a:cxnLst/>
                <a:rect l="l" t="t" r="r" b="b"/>
                <a:pathLst>
                  <a:path w="11" h="15" extrusionOk="0">
                    <a:moveTo>
                      <a:pt x="1" y="0"/>
                    </a:moveTo>
                    <a:cubicBezTo>
                      <a:pt x="3" y="3"/>
                      <a:pt x="8" y="7"/>
                      <a:pt x="10" y="14"/>
                    </a:cubicBezTo>
                    <a:cubicBezTo>
                      <a:pt x="8" y="7"/>
                      <a:pt x="3"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04" name="Google Shape;7304;p41"/>
              <p:cNvSpPr/>
              <p:nvPr/>
            </p:nvSpPr>
            <p:spPr>
              <a:xfrm>
                <a:off x="610475" y="1512350"/>
                <a:ext cx="150" cy="50"/>
              </a:xfrm>
              <a:custGeom>
                <a:avLst/>
                <a:gdLst/>
                <a:ahLst/>
                <a:cxnLst/>
                <a:rect l="l" t="t" r="r" b="b"/>
                <a:pathLst>
                  <a:path w="6" h="2" extrusionOk="0">
                    <a:moveTo>
                      <a:pt x="1" y="0"/>
                    </a:moveTo>
                    <a:cubicBezTo>
                      <a:pt x="1" y="0"/>
                      <a:pt x="2" y="1"/>
                      <a:pt x="5" y="2"/>
                    </a:cubicBezTo>
                    <a:cubicBezTo>
                      <a:pt x="3" y="1"/>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05" name="Google Shape;7305;p41"/>
              <p:cNvSpPr/>
              <p:nvPr/>
            </p:nvSpPr>
            <p:spPr>
              <a:xfrm>
                <a:off x="608750" y="1523975"/>
                <a:ext cx="200" cy="200"/>
              </a:xfrm>
              <a:custGeom>
                <a:avLst/>
                <a:gdLst/>
                <a:ahLst/>
                <a:cxnLst/>
                <a:rect l="l" t="t" r="r" b="b"/>
                <a:pathLst>
                  <a:path w="8" h="8" extrusionOk="0">
                    <a:moveTo>
                      <a:pt x="7" y="1"/>
                    </a:moveTo>
                    <a:lnTo>
                      <a:pt x="0" y="5"/>
                    </a:lnTo>
                    <a:cubicBezTo>
                      <a:pt x="1" y="6"/>
                      <a:pt x="3" y="7"/>
                      <a:pt x="4" y="7"/>
                    </a:cubicBezTo>
                    <a:cubicBezTo>
                      <a:pt x="6" y="7"/>
                      <a:pt x="7" y="6"/>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06" name="Google Shape;7306;p41"/>
              <p:cNvSpPr/>
              <p:nvPr/>
            </p:nvSpPr>
            <p:spPr>
              <a:xfrm>
                <a:off x="608975" y="1523450"/>
                <a:ext cx="375" cy="325"/>
              </a:xfrm>
              <a:custGeom>
                <a:avLst/>
                <a:gdLst/>
                <a:ahLst/>
                <a:cxnLst/>
                <a:rect l="l" t="t" r="r" b="b"/>
                <a:pathLst>
                  <a:path w="15" h="13" extrusionOk="0">
                    <a:moveTo>
                      <a:pt x="14" y="1"/>
                    </a:moveTo>
                    <a:cubicBezTo>
                      <a:pt x="10" y="5"/>
                      <a:pt x="5" y="8"/>
                      <a:pt x="0" y="10"/>
                    </a:cubicBezTo>
                    <a:cubicBezTo>
                      <a:pt x="5" y="10"/>
                      <a:pt x="5" y="10"/>
                      <a:pt x="7" y="12"/>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07" name="Google Shape;7307;p41"/>
              <p:cNvSpPr/>
              <p:nvPr/>
            </p:nvSpPr>
            <p:spPr>
              <a:xfrm>
                <a:off x="669875" y="1514875"/>
                <a:ext cx="500" cy="150"/>
              </a:xfrm>
              <a:custGeom>
                <a:avLst/>
                <a:gdLst/>
                <a:ahLst/>
                <a:cxnLst/>
                <a:rect l="l" t="t" r="r" b="b"/>
                <a:pathLst>
                  <a:path w="20" h="6" extrusionOk="0">
                    <a:moveTo>
                      <a:pt x="3" y="1"/>
                    </a:moveTo>
                    <a:cubicBezTo>
                      <a:pt x="3" y="3"/>
                      <a:pt x="3" y="3"/>
                      <a:pt x="1" y="5"/>
                    </a:cubicBezTo>
                    <a:cubicBezTo>
                      <a:pt x="19" y="3"/>
                      <a:pt x="15"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08" name="Google Shape;7308;p41"/>
              <p:cNvSpPr/>
              <p:nvPr/>
            </p:nvSpPr>
            <p:spPr>
              <a:xfrm>
                <a:off x="621250" y="1498775"/>
                <a:ext cx="100" cy="75"/>
              </a:xfrm>
              <a:custGeom>
                <a:avLst/>
                <a:gdLst/>
                <a:ahLst/>
                <a:cxnLst/>
                <a:rect l="l" t="t" r="r" b="b"/>
                <a:pathLst>
                  <a:path w="4" h="3" extrusionOk="0">
                    <a:moveTo>
                      <a:pt x="1" y="0"/>
                    </a:moveTo>
                    <a:lnTo>
                      <a:pt x="1" y="2"/>
                    </a:lnTo>
                    <a:lnTo>
                      <a:pt x="3"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09" name="Google Shape;7309;p41"/>
              <p:cNvSpPr/>
              <p:nvPr/>
            </p:nvSpPr>
            <p:spPr>
              <a:xfrm>
                <a:off x="621250" y="1497850"/>
                <a:ext cx="1550" cy="3075"/>
              </a:xfrm>
              <a:custGeom>
                <a:avLst/>
                <a:gdLst/>
                <a:ahLst/>
                <a:cxnLst/>
                <a:rect l="l" t="t" r="r" b="b"/>
                <a:pathLst>
                  <a:path w="62" h="123" extrusionOk="0">
                    <a:moveTo>
                      <a:pt x="19" y="0"/>
                    </a:moveTo>
                    <a:cubicBezTo>
                      <a:pt x="25" y="34"/>
                      <a:pt x="20" y="40"/>
                      <a:pt x="11" y="40"/>
                    </a:cubicBezTo>
                    <a:cubicBezTo>
                      <a:pt x="8" y="40"/>
                      <a:pt x="4" y="40"/>
                      <a:pt x="1" y="39"/>
                    </a:cubicBezTo>
                    <a:lnTo>
                      <a:pt x="1" y="39"/>
                    </a:lnTo>
                    <a:lnTo>
                      <a:pt x="61" y="123"/>
                    </a:ln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10" name="Google Shape;7310;p41"/>
              <p:cNvSpPr/>
              <p:nvPr/>
            </p:nvSpPr>
            <p:spPr>
              <a:xfrm>
                <a:off x="609325" y="1521375"/>
                <a:ext cx="475" cy="550"/>
              </a:xfrm>
              <a:custGeom>
                <a:avLst/>
                <a:gdLst/>
                <a:ahLst/>
                <a:cxnLst/>
                <a:rect l="l" t="t" r="r" b="b"/>
                <a:pathLst>
                  <a:path w="19" h="22" extrusionOk="0">
                    <a:moveTo>
                      <a:pt x="7" y="1"/>
                    </a:moveTo>
                    <a:cubicBezTo>
                      <a:pt x="3" y="1"/>
                      <a:pt x="0" y="3"/>
                      <a:pt x="0" y="9"/>
                    </a:cubicBezTo>
                    <a:cubicBezTo>
                      <a:pt x="3" y="16"/>
                      <a:pt x="7" y="19"/>
                      <a:pt x="12" y="21"/>
                    </a:cubicBezTo>
                    <a:cubicBezTo>
                      <a:pt x="7" y="14"/>
                      <a:pt x="10" y="7"/>
                      <a:pt x="19" y="3"/>
                    </a:cubicBezTo>
                    <a:cubicBezTo>
                      <a:pt x="14" y="2"/>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11" name="Google Shape;7311;p41"/>
              <p:cNvSpPr/>
              <p:nvPr/>
            </p:nvSpPr>
            <p:spPr>
              <a:xfrm>
                <a:off x="604075" y="1492275"/>
                <a:ext cx="85875" cy="45000"/>
              </a:xfrm>
              <a:custGeom>
                <a:avLst/>
                <a:gdLst/>
                <a:ahLst/>
                <a:cxnLst/>
                <a:rect l="l" t="t" r="r" b="b"/>
                <a:pathLst>
                  <a:path w="3435" h="1800" extrusionOk="0">
                    <a:moveTo>
                      <a:pt x="1731" y="113"/>
                    </a:moveTo>
                    <a:cubicBezTo>
                      <a:pt x="1733" y="115"/>
                      <a:pt x="1734" y="116"/>
                      <a:pt x="1735" y="117"/>
                    </a:cubicBezTo>
                    <a:lnTo>
                      <a:pt x="1735" y="117"/>
                    </a:lnTo>
                    <a:cubicBezTo>
                      <a:pt x="1734" y="115"/>
                      <a:pt x="1733" y="113"/>
                      <a:pt x="1731" y="113"/>
                    </a:cubicBezTo>
                    <a:close/>
                    <a:moveTo>
                      <a:pt x="1710" y="0"/>
                    </a:moveTo>
                    <a:cubicBezTo>
                      <a:pt x="1712" y="21"/>
                      <a:pt x="1737" y="93"/>
                      <a:pt x="1715" y="121"/>
                    </a:cubicBezTo>
                    <a:lnTo>
                      <a:pt x="1715" y="121"/>
                    </a:lnTo>
                    <a:cubicBezTo>
                      <a:pt x="1720" y="117"/>
                      <a:pt x="1726" y="113"/>
                      <a:pt x="1730" y="113"/>
                    </a:cubicBezTo>
                    <a:cubicBezTo>
                      <a:pt x="1730" y="113"/>
                      <a:pt x="1731" y="113"/>
                      <a:pt x="1731" y="113"/>
                    </a:cubicBezTo>
                    <a:lnTo>
                      <a:pt x="1731" y="113"/>
                    </a:lnTo>
                    <a:cubicBezTo>
                      <a:pt x="1729" y="110"/>
                      <a:pt x="1727" y="105"/>
                      <a:pt x="1724" y="100"/>
                    </a:cubicBezTo>
                    <a:lnTo>
                      <a:pt x="1754" y="93"/>
                    </a:lnTo>
                    <a:cubicBezTo>
                      <a:pt x="1757" y="28"/>
                      <a:pt x="1729" y="45"/>
                      <a:pt x="1710" y="0"/>
                    </a:cubicBezTo>
                    <a:close/>
                    <a:moveTo>
                      <a:pt x="1715" y="121"/>
                    </a:moveTo>
                    <a:cubicBezTo>
                      <a:pt x="1711" y="123"/>
                      <a:pt x="1708" y="126"/>
                      <a:pt x="1706" y="128"/>
                    </a:cubicBezTo>
                    <a:cubicBezTo>
                      <a:pt x="1709" y="126"/>
                      <a:pt x="1712" y="124"/>
                      <a:pt x="1715" y="121"/>
                    </a:cubicBezTo>
                    <a:close/>
                    <a:moveTo>
                      <a:pt x="1152" y="184"/>
                    </a:moveTo>
                    <a:cubicBezTo>
                      <a:pt x="1156" y="184"/>
                      <a:pt x="1162" y="188"/>
                      <a:pt x="1169" y="196"/>
                    </a:cubicBezTo>
                    <a:lnTo>
                      <a:pt x="1169" y="196"/>
                    </a:lnTo>
                    <a:cubicBezTo>
                      <a:pt x="1166" y="197"/>
                      <a:pt x="1164" y="198"/>
                      <a:pt x="1161" y="198"/>
                    </a:cubicBezTo>
                    <a:cubicBezTo>
                      <a:pt x="1157" y="198"/>
                      <a:pt x="1152" y="196"/>
                      <a:pt x="1147" y="191"/>
                    </a:cubicBezTo>
                    <a:cubicBezTo>
                      <a:pt x="1148" y="186"/>
                      <a:pt x="1150" y="184"/>
                      <a:pt x="1152" y="184"/>
                    </a:cubicBezTo>
                    <a:close/>
                    <a:moveTo>
                      <a:pt x="915" y="221"/>
                    </a:moveTo>
                    <a:cubicBezTo>
                      <a:pt x="913" y="225"/>
                      <a:pt x="911" y="229"/>
                      <a:pt x="908" y="232"/>
                    </a:cubicBezTo>
                    <a:lnTo>
                      <a:pt x="908" y="232"/>
                    </a:lnTo>
                    <a:cubicBezTo>
                      <a:pt x="914" y="230"/>
                      <a:pt x="917" y="231"/>
                      <a:pt x="915" y="221"/>
                    </a:cubicBezTo>
                    <a:close/>
                    <a:moveTo>
                      <a:pt x="908" y="232"/>
                    </a:moveTo>
                    <a:cubicBezTo>
                      <a:pt x="907" y="232"/>
                      <a:pt x="906" y="232"/>
                      <a:pt x="906" y="232"/>
                    </a:cubicBezTo>
                    <a:cubicBezTo>
                      <a:pt x="906" y="232"/>
                      <a:pt x="906" y="233"/>
                      <a:pt x="906" y="233"/>
                    </a:cubicBezTo>
                    <a:lnTo>
                      <a:pt x="906" y="233"/>
                    </a:lnTo>
                    <a:cubicBezTo>
                      <a:pt x="907" y="232"/>
                      <a:pt x="907" y="232"/>
                      <a:pt x="908" y="232"/>
                    </a:cubicBezTo>
                    <a:close/>
                    <a:moveTo>
                      <a:pt x="611" y="304"/>
                    </a:moveTo>
                    <a:cubicBezTo>
                      <a:pt x="613" y="305"/>
                      <a:pt x="614" y="306"/>
                      <a:pt x="615" y="306"/>
                    </a:cubicBezTo>
                    <a:lnTo>
                      <a:pt x="615" y="306"/>
                    </a:lnTo>
                    <a:cubicBezTo>
                      <a:pt x="614" y="305"/>
                      <a:pt x="612" y="304"/>
                      <a:pt x="611" y="304"/>
                    </a:cubicBezTo>
                    <a:close/>
                    <a:moveTo>
                      <a:pt x="2419" y="432"/>
                    </a:moveTo>
                    <a:lnTo>
                      <a:pt x="2420" y="432"/>
                    </a:lnTo>
                    <a:cubicBezTo>
                      <a:pt x="2419" y="432"/>
                      <a:pt x="2419" y="432"/>
                      <a:pt x="2419" y="432"/>
                    </a:cubicBezTo>
                    <a:close/>
                    <a:moveTo>
                      <a:pt x="741" y="513"/>
                    </a:moveTo>
                    <a:lnTo>
                      <a:pt x="741" y="513"/>
                    </a:lnTo>
                    <a:cubicBezTo>
                      <a:pt x="745" y="519"/>
                      <a:pt x="749" y="521"/>
                      <a:pt x="747" y="525"/>
                    </a:cubicBezTo>
                    <a:lnTo>
                      <a:pt x="747" y="525"/>
                    </a:lnTo>
                    <a:cubicBezTo>
                      <a:pt x="746" y="521"/>
                      <a:pt x="744" y="517"/>
                      <a:pt x="741" y="513"/>
                    </a:cubicBezTo>
                    <a:close/>
                    <a:moveTo>
                      <a:pt x="2621" y="663"/>
                    </a:moveTo>
                    <a:lnTo>
                      <a:pt x="2621" y="663"/>
                    </a:lnTo>
                    <a:cubicBezTo>
                      <a:pt x="2622" y="664"/>
                      <a:pt x="2623" y="665"/>
                      <a:pt x="2624" y="666"/>
                    </a:cubicBezTo>
                    <a:lnTo>
                      <a:pt x="2624" y="666"/>
                    </a:lnTo>
                    <a:cubicBezTo>
                      <a:pt x="2623" y="665"/>
                      <a:pt x="2622" y="664"/>
                      <a:pt x="2621" y="663"/>
                    </a:cubicBezTo>
                    <a:close/>
                    <a:moveTo>
                      <a:pt x="679" y="666"/>
                    </a:moveTo>
                    <a:cubicBezTo>
                      <a:pt x="686" y="668"/>
                      <a:pt x="692" y="673"/>
                      <a:pt x="699" y="675"/>
                    </a:cubicBezTo>
                    <a:cubicBezTo>
                      <a:pt x="692" y="670"/>
                      <a:pt x="688" y="666"/>
                      <a:pt x="679" y="666"/>
                    </a:cubicBezTo>
                    <a:close/>
                    <a:moveTo>
                      <a:pt x="2457" y="1106"/>
                    </a:moveTo>
                    <a:lnTo>
                      <a:pt x="2457" y="1106"/>
                    </a:lnTo>
                    <a:cubicBezTo>
                      <a:pt x="2475" y="1111"/>
                      <a:pt x="2464" y="1113"/>
                      <a:pt x="2452" y="1116"/>
                    </a:cubicBezTo>
                    <a:lnTo>
                      <a:pt x="2457" y="1106"/>
                    </a:lnTo>
                    <a:close/>
                    <a:moveTo>
                      <a:pt x="248" y="1159"/>
                    </a:moveTo>
                    <a:lnTo>
                      <a:pt x="248" y="1159"/>
                    </a:lnTo>
                    <a:cubicBezTo>
                      <a:pt x="247" y="1159"/>
                      <a:pt x="246" y="1159"/>
                      <a:pt x="245" y="1160"/>
                    </a:cubicBezTo>
                    <a:lnTo>
                      <a:pt x="243" y="1160"/>
                    </a:lnTo>
                    <a:cubicBezTo>
                      <a:pt x="245" y="1159"/>
                      <a:pt x="246" y="1159"/>
                      <a:pt x="248" y="1159"/>
                    </a:cubicBezTo>
                    <a:close/>
                    <a:moveTo>
                      <a:pt x="2879" y="1171"/>
                    </a:moveTo>
                    <a:cubicBezTo>
                      <a:pt x="2879" y="1171"/>
                      <a:pt x="2879" y="1172"/>
                      <a:pt x="2880" y="1172"/>
                    </a:cubicBezTo>
                    <a:lnTo>
                      <a:pt x="2880" y="1172"/>
                    </a:lnTo>
                    <a:cubicBezTo>
                      <a:pt x="2881" y="1172"/>
                      <a:pt x="2882" y="1171"/>
                      <a:pt x="2883" y="1171"/>
                    </a:cubicBezTo>
                    <a:close/>
                    <a:moveTo>
                      <a:pt x="217" y="1165"/>
                    </a:moveTo>
                    <a:cubicBezTo>
                      <a:pt x="220" y="1165"/>
                      <a:pt x="224" y="1166"/>
                      <a:pt x="229" y="1167"/>
                    </a:cubicBezTo>
                    <a:lnTo>
                      <a:pt x="227" y="1167"/>
                    </a:lnTo>
                    <a:cubicBezTo>
                      <a:pt x="220" y="1171"/>
                      <a:pt x="217" y="1178"/>
                      <a:pt x="222" y="1185"/>
                    </a:cubicBezTo>
                    <a:cubicBezTo>
                      <a:pt x="217" y="1183"/>
                      <a:pt x="213" y="1180"/>
                      <a:pt x="210" y="1173"/>
                    </a:cubicBezTo>
                    <a:cubicBezTo>
                      <a:pt x="210" y="1167"/>
                      <a:pt x="213" y="1165"/>
                      <a:pt x="217" y="1165"/>
                    </a:cubicBezTo>
                    <a:close/>
                    <a:moveTo>
                      <a:pt x="3094" y="1269"/>
                    </a:moveTo>
                    <a:cubicBezTo>
                      <a:pt x="3094" y="1269"/>
                      <a:pt x="3094" y="1269"/>
                      <a:pt x="3095" y="1270"/>
                    </a:cubicBezTo>
                    <a:lnTo>
                      <a:pt x="3095" y="1270"/>
                    </a:lnTo>
                    <a:lnTo>
                      <a:pt x="3094" y="1269"/>
                    </a:lnTo>
                    <a:close/>
                    <a:moveTo>
                      <a:pt x="2678" y="1403"/>
                    </a:moveTo>
                    <a:lnTo>
                      <a:pt x="2678" y="1403"/>
                    </a:lnTo>
                    <a:cubicBezTo>
                      <a:pt x="2677" y="1404"/>
                      <a:pt x="2676" y="1406"/>
                      <a:pt x="2675" y="1408"/>
                    </a:cubicBezTo>
                    <a:cubicBezTo>
                      <a:pt x="2676" y="1406"/>
                      <a:pt x="2677" y="1404"/>
                      <a:pt x="2678" y="1403"/>
                    </a:cubicBezTo>
                    <a:close/>
                    <a:moveTo>
                      <a:pt x="1579" y="17"/>
                    </a:moveTo>
                    <a:cubicBezTo>
                      <a:pt x="1559" y="17"/>
                      <a:pt x="1599" y="84"/>
                      <a:pt x="1557" y="86"/>
                    </a:cubicBezTo>
                    <a:cubicBezTo>
                      <a:pt x="1547" y="79"/>
                      <a:pt x="1538" y="75"/>
                      <a:pt x="1528" y="75"/>
                    </a:cubicBezTo>
                    <a:cubicBezTo>
                      <a:pt x="1508" y="75"/>
                      <a:pt x="1488" y="89"/>
                      <a:pt x="1460" y="107"/>
                    </a:cubicBezTo>
                    <a:cubicBezTo>
                      <a:pt x="1439" y="89"/>
                      <a:pt x="1467" y="77"/>
                      <a:pt x="1460" y="61"/>
                    </a:cubicBezTo>
                    <a:lnTo>
                      <a:pt x="1460" y="61"/>
                    </a:lnTo>
                    <a:lnTo>
                      <a:pt x="1437" y="100"/>
                    </a:lnTo>
                    <a:cubicBezTo>
                      <a:pt x="1432" y="98"/>
                      <a:pt x="1434" y="86"/>
                      <a:pt x="1437" y="82"/>
                    </a:cubicBezTo>
                    <a:lnTo>
                      <a:pt x="1437" y="82"/>
                    </a:lnTo>
                    <a:cubicBezTo>
                      <a:pt x="1418" y="96"/>
                      <a:pt x="1432" y="130"/>
                      <a:pt x="1404" y="144"/>
                    </a:cubicBezTo>
                    <a:cubicBezTo>
                      <a:pt x="1403" y="154"/>
                      <a:pt x="1401" y="158"/>
                      <a:pt x="1397" y="158"/>
                    </a:cubicBezTo>
                    <a:cubicBezTo>
                      <a:pt x="1386" y="158"/>
                      <a:pt x="1363" y="108"/>
                      <a:pt x="1341" y="108"/>
                    </a:cubicBezTo>
                    <a:cubicBezTo>
                      <a:pt x="1334" y="108"/>
                      <a:pt x="1327" y="113"/>
                      <a:pt x="1321" y="126"/>
                    </a:cubicBezTo>
                    <a:cubicBezTo>
                      <a:pt x="1314" y="112"/>
                      <a:pt x="1323" y="93"/>
                      <a:pt x="1321" y="75"/>
                    </a:cubicBezTo>
                    <a:lnTo>
                      <a:pt x="1321" y="75"/>
                    </a:lnTo>
                    <a:cubicBezTo>
                      <a:pt x="1291" y="98"/>
                      <a:pt x="1270" y="130"/>
                      <a:pt x="1253" y="165"/>
                    </a:cubicBezTo>
                    <a:lnTo>
                      <a:pt x="1221" y="135"/>
                    </a:lnTo>
                    <a:lnTo>
                      <a:pt x="1221" y="135"/>
                    </a:lnTo>
                    <a:cubicBezTo>
                      <a:pt x="1247" y="170"/>
                      <a:pt x="1223" y="218"/>
                      <a:pt x="1207" y="258"/>
                    </a:cubicBezTo>
                    <a:cubicBezTo>
                      <a:pt x="1219" y="274"/>
                      <a:pt x="1226" y="290"/>
                      <a:pt x="1230" y="297"/>
                    </a:cubicBezTo>
                    <a:lnTo>
                      <a:pt x="1202" y="327"/>
                    </a:lnTo>
                    <a:cubicBezTo>
                      <a:pt x="1196" y="313"/>
                      <a:pt x="1196" y="297"/>
                      <a:pt x="1200" y="281"/>
                    </a:cubicBezTo>
                    <a:lnTo>
                      <a:pt x="1200" y="281"/>
                    </a:lnTo>
                    <a:lnTo>
                      <a:pt x="1196" y="295"/>
                    </a:lnTo>
                    <a:cubicBezTo>
                      <a:pt x="1182" y="272"/>
                      <a:pt x="1177" y="244"/>
                      <a:pt x="1186" y="218"/>
                    </a:cubicBezTo>
                    <a:lnTo>
                      <a:pt x="1186" y="218"/>
                    </a:lnTo>
                    <a:cubicBezTo>
                      <a:pt x="1191" y="228"/>
                      <a:pt x="1198" y="237"/>
                      <a:pt x="1202" y="246"/>
                    </a:cubicBezTo>
                    <a:cubicBezTo>
                      <a:pt x="1209" y="216"/>
                      <a:pt x="1209" y="184"/>
                      <a:pt x="1205" y="151"/>
                    </a:cubicBezTo>
                    <a:lnTo>
                      <a:pt x="1205" y="151"/>
                    </a:lnTo>
                    <a:cubicBezTo>
                      <a:pt x="1205" y="158"/>
                      <a:pt x="1200" y="163"/>
                      <a:pt x="1196" y="167"/>
                    </a:cubicBezTo>
                    <a:cubicBezTo>
                      <a:pt x="1196" y="160"/>
                      <a:pt x="1196" y="153"/>
                      <a:pt x="1196" y="147"/>
                    </a:cubicBezTo>
                    <a:cubicBezTo>
                      <a:pt x="1195" y="145"/>
                      <a:pt x="1195" y="144"/>
                      <a:pt x="1194" y="144"/>
                    </a:cubicBezTo>
                    <a:cubicBezTo>
                      <a:pt x="1192" y="144"/>
                      <a:pt x="1190" y="154"/>
                      <a:pt x="1186" y="165"/>
                    </a:cubicBezTo>
                    <a:lnTo>
                      <a:pt x="1168" y="109"/>
                    </a:lnTo>
                    <a:lnTo>
                      <a:pt x="1168" y="133"/>
                    </a:lnTo>
                    <a:lnTo>
                      <a:pt x="1110" y="107"/>
                    </a:lnTo>
                    <a:cubicBezTo>
                      <a:pt x="1084" y="170"/>
                      <a:pt x="1075" y="258"/>
                      <a:pt x="1031" y="293"/>
                    </a:cubicBezTo>
                    <a:cubicBezTo>
                      <a:pt x="1031" y="249"/>
                      <a:pt x="1015" y="228"/>
                      <a:pt x="1001" y="179"/>
                    </a:cubicBezTo>
                    <a:lnTo>
                      <a:pt x="1001" y="179"/>
                    </a:lnTo>
                    <a:cubicBezTo>
                      <a:pt x="1008" y="190"/>
                      <a:pt x="1013" y="194"/>
                      <a:pt x="1018" y="194"/>
                    </a:cubicBezTo>
                    <a:cubicBezTo>
                      <a:pt x="1035" y="194"/>
                      <a:pt x="1045" y="151"/>
                      <a:pt x="1068" y="151"/>
                    </a:cubicBezTo>
                    <a:cubicBezTo>
                      <a:pt x="1068" y="151"/>
                      <a:pt x="1069" y="151"/>
                      <a:pt x="1070" y="151"/>
                    </a:cubicBezTo>
                    <a:cubicBezTo>
                      <a:pt x="1054" y="149"/>
                      <a:pt x="1052" y="126"/>
                      <a:pt x="1054" y="116"/>
                    </a:cubicBezTo>
                    <a:lnTo>
                      <a:pt x="1054" y="116"/>
                    </a:lnTo>
                    <a:cubicBezTo>
                      <a:pt x="1054" y="116"/>
                      <a:pt x="1043" y="130"/>
                      <a:pt x="1033" y="144"/>
                    </a:cubicBezTo>
                    <a:lnTo>
                      <a:pt x="1012" y="174"/>
                    </a:lnTo>
                    <a:cubicBezTo>
                      <a:pt x="1003" y="135"/>
                      <a:pt x="994" y="149"/>
                      <a:pt x="975" y="135"/>
                    </a:cubicBezTo>
                    <a:lnTo>
                      <a:pt x="975" y="135"/>
                    </a:lnTo>
                    <a:cubicBezTo>
                      <a:pt x="1008" y="209"/>
                      <a:pt x="952" y="198"/>
                      <a:pt x="941" y="228"/>
                    </a:cubicBezTo>
                    <a:cubicBezTo>
                      <a:pt x="931" y="202"/>
                      <a:pt x="927" y="174"/>
                      <a:pt x="954" y="172"/>
                    </a:cubicBezTo>
                    <a:cubicBezTo>
                      <a:pt x="948" y="166"/>
                      <a:pt x="943" y="163"/>
                      <a:pt x="939" y="163"/>
                    </a:cubicBezTo>
                    <a:cubicBezTo>
                      <a:pt x="920" y="163"/>
                      <a:pt x="937" y="239"/>
                      <a:pt x="918" y="239"/>
                    </a:cubicBezTo>
                    <a:cubicBezTo>
                      <a:pt x="915" y="239"/>
                      <a:pt x="911" y="237"/>
                      <a:pt x="906" y="233"/>
                    </a:cubicBezTo>
                    <a:lnTo>
                      <a:pt x="906" y="233"/>
                    </a:lnTo>
                    <a:cubicBezTo>
                      <a:pt x="902" y="236"/>
                      <a:pt x="897" y="238"/>
                      <a:pt x="892" y="238"/>
                    </a:cubicBezTo>
                    <a:cubicBezTo>
                      <a:pt x="880" y="238"/>
                      <a:pt x="869" y="230"/>
                      <a:pt x="866" y="216"/>
                    </a:cubicBezTo>
                    <a:lnTo>
                      <a:pt x="873" y="214"/>
                    </a:lnTo>
                    <a:lnTo>
                      <a:pt x="873" y="214"/>
                    </a:lnTo>
                    <a:cubicBezTo>
                      <a:pt x="829" y="218"/>
                      <a:pt x="753" y="262"/>
                      <a:pt x="778" y="325"/>
                    </a:cubicBezTo>
                    <a:cubicBezTo>
                      <a:pt x="774" y="318"/>
                      <a:pt x="746" y="251"/>
                      <a:pt x="741" y="237"/>
                    </a:cubicBezTo>
                    <a:lnTo>
                      <a:pt x="741" y="237"/>
                    </a:lnTo>
                    <a:cubicBezTo>
                      <a:pt x="741" y="237"/>
                      <a:pt x="750" y="295"/>
                      <a:pt x="762" y="353"/>
                    </a:cubicBezTo>
                    <a:cubicBezTo>
                      <a:pt x="776" y="411"/>
                      <a:pt x="790" y="469"/>
                      <a:pt x="790" y="469"/>
                    </a:cubicBezTo>
                    <a:cubicBezTo>
                      <a:pt x="767" y="415"/>
                      <a:pt x="672" y="306"/>
                      <a:pt x="686" y="260"/>
                    </a:cubicBezTo>
                    <a:cubicBezTo>
                      <a:pt x="682" y="259"/>
                      <a:pt x="679" y="259"/>
                      <a:pt x="675" y="259"/>
                    </a:cubicBezTo>
                    <a:cubicBezTo>
                      <a:pt x="665" y="259"/>
                      <a:pt x="655" y="263"/>
                      <a:pt x="648" y="283"/>
                    </a:cubicBezTo>
                    <a:cubicBezTo>
                      <a:pt x="658" y="288"/>
                      <a:pt x="706" y="348"/>
                      <a:pt x="702" y="357"/>
                    </a:cubicBezTo>
                    <a:cubicBezTo>
                      <a:pt x="647" y="314"/>
                      <a:pt x="668" y="336"/>
                      <a:pt x="615" y="306"/>
                    </a:cubicBezTo>
                    <a:lnTo>
                      <a:pt x="615" y="306"/>
                    </a:lnTo>
                    <a:cubicBezTo>
                      <a:pt x="633" y="320"/>
                      <a:pt x="666" y="393"/>
                      <a:pt x="653" y="399"/>
                    </a:cubicBezTo>
                    <a:cubicBezTo>
                      <a:pt x="635" y="369"/>
                      <a:pt x="616" y="341"/>
                      <a:pt x="602" y="311"/>
                    </a:cubicBezTo>
                    <a:lnTo>
                      <a:pt x="602" y="311"/>
                    </a:lnTo>
                    <a:lnTo>
                      <a:pt x="609" y="360"/>
                    </a:lnTo>
                    <a:lnTo>
                      <a:pt x="617" y="399"/>
                    </a:lnTo>
                    <a:lnTo>
                      <a:pt x="617" y="399"/>
                    </a:lnTo>
                    <a:cubicBezTo>
                      <a:pt x="610" y="378"/>
                      <a:pt x="574" y="339"/>
                      <a:pt x="553" y="325"/>
                    </a:cubicBezTo>
                    <a:lnTo>
                      <a:pt x="553" y="325"/>
                    </a:lnTo>
                    <a:cubicBezTo>
                      <a:pt x="567" y="339"/>
                      <a:pt x="523" y="344"/>
                      <a:pt x="519" y="355"/>
                    </a:cubicBezTo>
                    <a:lnTo>
                      <a:pt x="546" y="362"/>
                    </a:lnTo>
                    <a:cubicBezTo>
                      <a:pt x="500" y="376"/>
                      <a:pt x="586" y="490"/>
                      <a:pt x="551" y="508"/>
                    </a:cubicBezTo>
                    <a:cubicBezTo>
                      <a:pt x="542" y="492"/>
                      <a:pt x="491" y="415"/>
                      <a:pt x="463" y="415"/>
                    </a:cubicBezTo>
                    <a:cubicBezTo>
                      <a:pt x="462" y="415"/>
                      <a:pt x="461" y="415"/>
                      <a:pt x="461" y="415"/>
                    </a:cubicBezTo>
                    <a:cubicBezTo>
                      <a:pt x="482" y="459"/>
                      <a:pt x="572" y="615"/>
                      <a:pt x="572" y="661"/>
                    </a:cubicBezTo>
                    <a:lnTo>
                      <a:pt x="549" y="645"/>
                    </a:lnTo>
                    <a:lnTo>
                      <a:pt x="549" y="684"/>
                    </a:lnTo>
                    <a:cubicBezTo>
                      <a:pt x="500" y="601"/>
                      <a:pt x="461" y="513"/>
                      <a:pt x="435" y="420"/>
                    </a:cubicBezTo>
                    <a:cubicBezTo>
                      <a:pt x="415" y="417"/>
                      <a:pt x="411" y="409"/>
                      <a:pt x="404" y="409"/>
                    </a:cubicBezTo>
                    <a:cubicBezTo>
                      <a:pt x="401" y="409"/>
                      <a:pt x="398" y="411"/>
                      <a:pt x="391" y="418"/>
                    </a:cubicBezTo>
                    <a:cubicBezTo>
                      <a:pt x="375" y="408"/>
                      <a:pt x="370" y="388"/>
                      <a:pt x="382" y="374"/>
                    </a:cubicBezTo>
                    <a:lnTo>
                      <a:pt x="382" y="374"/>
                    </a:lnTo>
                    <a:lnTo>
                      <a:pt x="322" y="399"/>
                    </a:lnTo>
                    <a:cubicBezTo>
                      <a:pt x="361" y="439"/>
                      <a:pt x="324" y="469"/>
                      <a:pt x="359" y="501"/>
                    </a:cubicBezTo>
                    <a:cubicBezTo>
                      <a:pt x="359" y="501"/>
                      <a:pt x="361" y="480"/>
                      <a:pt x="363" y="459"/>
                    </a:cubicBezTo>
                    <a:cubicBezTo>
                      <a:pt x="366" y="441"/>
                      <a:pt x="370" y="418"/>
                      <a:pt x="370" y="418"/>
                    </a:cubicBezTo>
                    <a:cubicBezTo>
                      <a:pt x="407" y="457"/>
                      <a:pt x="447" y="557"/>
                      <a:pt x="412" y="575"/>
                    </a:cubicBezTo>
                    <a:cubicBezTo>
                      <a:pt x="389" y="566"/>
                      <a:pt x="347" y="499"/>
                      <a:pt x="333" y="487"/>
                    </a:cubicBezTo>
                    <a:lnTo>
                      <a:pt x="333" y="487"/>
                    </a:lnTo>
                    <a:cubicBezTo>
                      <a:pt x="342" y="504"/>
                      <a:pt x="333" y="532"/>
                      <a:pt x="321" y="532"/>
                    </a:cubicBezTo>
                    <a:cubicBezTo>
                      <a:pt x="320" y="532"/>
                      <a:pt x="318" y="532"/>
                      <a:pt x="317" y="531"/>
                    </a:cubicBezTo>
                    <a:lnTo>
                      <a:pt x="310" y="499"/>
                    </a:lnTo>
                    <a:lnTo>
                      <a:pt x="310" y="499"/>
                    </a:lnTo>
                    <a:cubicBezTo>
                      <a:pt x="281" y="501"/>
                      <a:pt x="324" y="560"/>
                      <a:pt x="293" y="560"/>
                    </a:cubicBezTo>
                    <a:cubicBezTo>
                      <a:pt x="289" y="560"/>
                      <a:pt x="284" y="559"/>
                      <a:pt x="278" y="557"/>
                    </a:cubicBezTo>
                    <a:cubicBezTo>
                      <a:pt x="277" y="557"/>
                      <a:pt x="276" y="557"/>
                      <a:pt x="275" y="557"/>
                    </a:cubicBezTo>
                    <a:cubicBezTo>
                      <a:pt x="264" y="557"/>
                      <a:pt x="235" y="546"/>
                      <a:pt x="225" y="546"/>
                    </a:cubicBezTo>
                    <a:cubicBezTo>
                      <a:pt x="220" y="546"/>
                      <a:pt x="220" y="548"/>
                      <a:pt x="227" y="555"/>
                    </a:cubicBezTo>
                    <a:cubicBezTo>
                      <a:pt x="312" y="610"/>
                      <a:pt x="391" y="675"/>
                      <a:pt x="461" y="749"/>
                    </a:cubicBezTo>
                    <a:cubicBezTo>
                      <a:pt x="424" y="747"/>
                      <a:pt x="389" y="740"/>
                      <a:pt x="354" y="728"/>
                    </a:cubicBezTo>
                    <a:cubicBezTo>
                      <a:pt x="305" y="708"/>
                      <a:pt x="278" y="638"/>
                      <a:pt x="238" y="619"/>
                    </a:cubicBezTo>
                    <a:lnTo>
                      <a:pt x="238" y="619"/>
                    </a:lnTo>
                    <a:cubicBezTo>
                      <a:pt x="247" y="629"/>
                      <a:pt x="254" y="640"/>
                      <a:pt x="259" y="654"/>
                    </a:cubicBezTo>
                    <a:cubicBezTo>
                      <a:pt x="247" y="654"/>
                      <a:pt x="234" y="636"/>
                      <a:pt x="225" y="636"/>
                    </a:cubicBezTo>
                    <a:cubicBezTo>
                      <a:pt x="222" y="636"/>
                      <a:pt x="219" y="638"/>
                      <a:pt x="217" y="643"/>
                    </a:cubicBezTo>
                    <a:cubicBezTo>
                      <a:pt x="259" y="680"/>
                      <a:pt x="185" y="670"/>
                      <a:pt x="245" y="680"/>
                    </a:cubicBezTo>
                    <a:cubicBezTo>
                      <a:pt x="245" y="703"/>
                      <a:pt x="222" y="689"/>
                      <a:pt x="208" y="708"/>
                    </a:cubicBezTo>
                    <a:cubicBezTo>
                      <a:pt x="247" y="735"/>
                      <a:pt x="280" y="775"/>
                      <a:pt x="296" y="821"/>
                    </a:cubicBezTo>
                    <a:cubicBezTo>
                      <a:pt x="284" y="812"/>
                      <a:pt x="271" y="807"/>
                      <a:pt x="259" y="803"/>
                    </a:cubicBezTo>
                    <a:cubicBezTo>
                      <a:pt x="229" y="830"/>
                      <a:pt x="194" y="833"/>
                      <a:pt x="173" y="863"/>
                    </a:cubicBezTo>
                    <a:cubicBezTo>
                      <a:pt x="159" y="858"/>
                      <a:pt x="134" y="865"/>
                      <a:pt x="118" y="847"/>
                    </a:cubicBezTo>
                    <a:lnTo>
                      <a:pt x="118" y="847"/>
                    </a:lnTo>
                    <a:cubicBezTo>
                      <a:pt x="125" y="856"/>
                      <a:pt x="138" y="870"/>
                      <a:pt x="131" y="879"/>
                    </a:cubicBezTo>
                    <a:cubicBezTo>
                      <a:pt x="78" y="872"/>
                      <a:pt x="141" y="856"/>
                      <a:pt x="80" y="840"/>
                    </a:cubicBezTo>
                    <a:lnTo>
                      <a:pt x="80" y="840"/>
                    </a:lnTo>
                    <a:cubicBezTo>
                      <a:pt x="108" y="856"/>
                      <a:pt x="104" y="886"/>
                      <a:pt x="111" y="909"/>
                    </a:cubicBezTo>
                    <a:cubicBezTo>
                      <a:pt x="119" y="913"/>
                      <a:pt x="126" y="915"/>
                      <a:pt x="130" y="915"/>
                    </a:cubicBezTo>
                    <a:cubicBezTo>
                      <a:pt x="151" y="915"/>
                      <a:pt x="139" y="879"/>
                      <a:pt x="131" y="861"/>
                    </a:cubicBezTo>
                    <a:lnTo>
                      <a:pt x="131" y="861"/>
                    </a:lnTo>
                    <a:cubicBezTo>
                      <a:pt x="192" y="895"/>
                      <a:pt x="240" y="958"/>
                      <a:pt x="243" y="1007"/>
                    </a:cubicBezTo>
                    <a:cubicBezTo>
                      <a:pt x="242" y="1017"/>
                      <a:pt x="238" y="1021"/>
                      <a:pt x="233" y="1021"/>
                    </a:cubicBezTo>
                    <a:cubicBezTo>
                      <a:pt x="221" y="1021"/>
                      <a:pt x="204" y="1003"/>
                      <a:pt x="203" y="1003"/>
                    </a:cubicBezTo>
                    <a:lnTo>
                      <a:pt x="203" y="1003"/>
                    </a:lnTo>
                    <a:cubicBezTo>
                      <a:pt x="202" y="1003"/>
                      <a:pt x="203" y="1003"/>
                      <a:pt x="203" y="1004"/>
                    </a:cubicBezTo>
                    <a:cubicBezTo>
                      <a:pt x="157" y="1044"/>
                      <a:pt x="273" y="1113"/>
                      <a:pt x="199" y="1125"/>
                    </a:cubicBezTo>
                    <a:cubicBezTo>
                      <a:pt x="150" y="1113"/>
                      <a:pt x="127" y="1074"/>
                      <a:pt x="97" y="1058"/>
                    </a:cubicBezTo>
                    <a:cubicBezTo>
                      <a:pt x="101" y="1030"/>
                      <a:pt x="145" y="1044"/>
                      <a:pt x="155" y="1030"/>
                    </a:cubicBezTo>
                    <a:lnTo>
                      <a:pt x="155" y="1030"/>
                    </a:lnTo>
                    <a:lnTo>
                      <a:pt x="125" y="1034"/>
                    </a:lnTo>
                    <a:cubicBezTo>
                      <a:pt x="118" y="1018"/>
                      <a:pt x="118" y="1000"/>
                      <a:pt x="136" y="1000"/>
                    </a:cubicBezTo>
                    <a:cubicBezTo>
                      <a:pt x="134" y="999"/>
                      <a:pt x="131" y="999"/>
                      <a:pt x="129" y="999"/>
                    </a:cubicBezTo>
                    <a:cubicBezTo>
                      <a:pt x="89" y="999"/>
                      <a:pt x="66" y="1072"/>
                      <a:pt x="9" y="1081"/>
                    </a:cubicBezTo>
                    <a:cubicBezTo>
                      <a:pt x="18" y="1099"/>
                      <a:pt x="20" y="1120"/>
                      <a:pt x="39" y="1127"/>
                    </a:cubicBezTo>
                    <a:lnTo>
                      <a:pt x="43" y="1113"/>
                    </a:lnTo>
                    <a:cubicBezTo>
                      <a:pt x="78" y="1124"/>
                      <a:pt x="66" y="1160"/>
                      <a:pt x="86" y="1160"/>
                    </a:cubicBezTo>
                    <a:cubicBezTo>
                      <a:pt x="87" y="1160"/>
                      <a:pt x="88" y="1160"/>
                      <a:pt x="90" y="1160"/>
                    </a:cubicBezTo>
                    <a:lnTo>
                      <a:pt x="90" y="1160"/>
                    </a:lnTo>
                    <a:cubicBezTo>
                      <a:pt x="97" y="1190"/>
                      <a:pt x="111" y="1231"/>
                      <a:pt x="76" y="1238"/>
                    </a:cubicBezTo>
                    <a:lnTo>
                      <a:pt x="37" y="1213"/>
                    </a:lnTo>
                    <a:lnTo>
                      <a:pt x="37" y="1213"/>
                    </a:lnTo>
                    <a:cubicBezTo>
                      <a:pt x="41" y="1215"/>
                      <a:pt x="46" y="1216"/>
                      <a:pt x="50" y="1216"/>
                    </a:cubicBezTo>
                    <a:cubicBezTo>
                      <a:pt x="59" y="1216"/>
                      <a:pt x="66" y="1211"/>
                      <a:pt x="62" y="1201"/>
                    </a:cubicBezTo>
                    <a:lnTo>
                      <a:pt x="62" y="1201"/>
                    </a:lnTo>
                    <a:cubicBezTo>
                      <a:pt x="65" y="1209"/>
                      <a:pt x="58" y="1210"/>
                      <a:pt x="48" y="1210"/>
                    </a:cubicBezTo>
                    <a:cubicBezTo>
                      <a:pt x="43" y="1210"/>
                      <a:pt x="37" y="1210"/>
                      <a:pt x="32" y="1210"/>
                    </a:cubicBezTo>
                    <a:cubicBezTo>
                      <a:pt x="15" y="1210"/>
                      <a:pt x="1" y="1213"/>
                      <a:pt x="23" y="1241"/>
                    </a:cubicBezTo>
                    <a:lnTo>
                      <a:pt x="62" y="1250"/>
                    </a:lnTo>
                    <a:cubicBezTo>
                      <a:pt x="67" y="1280"/>
                      <a:pt x="87" y="1333"/>
                      <a:pt x="57" y="1340"/>
                    </a:cubicBezTo>
                    <a:cubicBezTo>
                      <a:pt x="72" y="1350"/>
                      <a:pt x="77" y="1352"/>
                      <a:pt x="79" y="1352"/>
                    </a:cubicBezTo>
                    <a:cubicBezTo>
                      <a:pt x="81" y="1352"/>
                      <a:pt x="80" y="1349"/>
                      <a:pt x="84" y="1349"/>
                    </a:cubicBezTo>
                    <a:cubicBezTo>
                      <a:pt x="88" y="1349"/>
                      <a:pt x="96" y="1351"/>
                      <a:pt x="113" y="1359"/>
                    </a:cubicBezTo>
                    <a:cubicBezTo>
                      <a:pt x="50" y="1323"/>
                      <a:pt x="156" y="1315"/>
                      <a:pt x="97" y="1286"/>
                    </a:cubicBezTo>
                    <a:lnTo>
                      <a:pt x="97" y="1286"/>
                    </a:lnTo>
                    <a:cubicBezTo>
                      <a:pt x="113" y="1293"/>
                      <a:pt x="123" y="1295"/>
                      <a:pt x="131" y="1295"/>
                    </a:cubicBezTo>
                    <a:cubicBezTo>
                      <a:pt x="143" y="1295"/>
                      <a:pt x="149" y="1291"/>
                      <a:pt x="164" y="1291"/>
                    </a:cubicBezTo>
                    <a:cubicBezTo>
                      <a:pt x="171" y="1291"/>
                      <a:pt x="182" y="1292"/>
                      <a:pt x="196" y="1296"/>
                    </a:cubicBezTo>
                    <a:cubicBezTo>
                      <a:pt x="182" y="1287"/>
                      <a:pt x="164" y="1282"/>
                      <a:pt x="187" y="1271"/>
                    </a:cubicBezTo>
                    <a:cubicBezTo>
                      <a:pt x="182" y="1269"/>
                      <a:pt x="180" y="1264"/>
                      <a:pt x="178" y="1259"/>
                    </a:cubicBezTo>
                    <a:cubicBezTo>
                      <a:pt x="169" y="1259"/>
                      <a:pt x="159" y="1257"/>
                      <a:pt x="150" y="1252"/>
                    </a:cubicBezTo>
                    <a:cubicBezTo>
                      <a:pt x="129" y="1220"/>
                      <a:pt x="152" y="1194"/>
                      <a:pt x="145" y="1173"/>
                    </a:cubicBezTo>
                    <a:cubicBezTo>
                      <a:pt x="147" y="1173"/>
                      <a:pt x="148" y="1173"/>
                      <a:pt x="149" y="1173"/>
                    </a:cubicBezTo>
                    <a:cubicBezTo>
                      <a:pt x="159" y="1173"/>
                      <a:pt x="159" y="1190"/>
                      <a:pt x="173" y="1194"/>
                    </a:cubicBezTo>
                    <a:lnTo>
                      <a:pt x="162" y="1164"/>
                    </a:lnTo>
                    <a:lnTo>
                      <a:pt x="162" y="1164"/>
                    </a:lnTo>
                    <a:cubicBezTo>
                      <a:pt x="189" y="1185"/>
                      <a:pt x="231" y="1176"/>
                      <a:pt x="229" y="1213"/>
                    </a:cubicBezTo>
                    <a:lnTo>
                      <a:pt x="250" y="1192"/>
                    </a:lnTo>
                    <a:cubicBezTo>
                      <a:pt x="275" y="1192"/>
                      <a:pt x="298" y="1178"/>
                      <a:pt x="294" y="1160"/>
                    </a:cubicBezTo>
                    <a:cubicBezTo>
                      <a:pt x="304" y="1154"/>
                      <a:pt x="291" y="1127"/>
                      <a:pt x="291" y="1127"/>
                    </a:cubicBezTo>
                    <a:lnTo>
                      <a:pt x="291" y="1127"/>
                    </a:lnTo>
                    <a:cubicBezTo>
                      <a:pt x="291" y="1127"/>
                      <a:pt x="292" y="1130"/>
                      <a:pt x="296" y="1136"/>
                    </a:cubicBezTo>
                    <a:lnTo>
                      <a:pt x="303" y="1088"/>
                    </a:lnTo>
                    <a:lnTo>
                      <a:pt x="312" y="1092"/>
                    </a:lnTo>
                    <a:cubicBezTo>
                      <a:pt x="326" y="1078"/>
                      <a:pt x="326" y="1051"/>
                      <a:pt x="333" y="1030"/>
                    </a:cubicBezTo>
                    <a:cubicBezTo>
                      <a:pt x="337" y="1005"/>
                      <a:pt x="358" y="990"/>
                      <a:pt x="382" y="990"/>
                    </a:cubicBezTo>
                    <a:cubicBezTo>
                      <a:pt x="385" y="990"/>
                      <a:pt x="388" y="990"/>
                      <a:pt x="391" y="990"/>
                    </a:cubicBezTo>
                    <a:cubicBezTo>
                      <a:pt x="389" y="976"/>
                      <a:pt x="386" y="963"/>
                      <a:pt x="405" y="953"/>
                    </a:cubicBezTo>
                    <a:lnTo>
                      <a:pt x="435" y="967"/>
                    </a:lnTo>
                    <a:cubicBezTo>
                      <a:pt x="435" y="951"/>
                      <a:pt x="486" y="953"/>
                      <a:pt x="463" y="930"/>
                    </a:cubicBezTo>
                    <a:lnTo>
                      <a:pt x="463" y="930"/>
                    </a:lnTo>
                    <a:cubicBezTo>
                      <a:pt x="478" y="937"/>
                      <a:pt x="490" y="940"/>
                      <a:pt x="499" y="940"/>
                    </a:cubicBezTo>
                    <a:cubicBezTo>
                      <a:pt x="536" y="940"/>
                      <a:pt x="527" y="889"/>
                      <a:pt x="551" y="881"/>
                    </a:cubicBezTo>
                    <a:lnTo>
                      <a:pt x="519" y="854"/>
                    </a:lnTo>
                    <a:cubicBezTo>
                      <a:pt x="533" y="842"/>
                      <a:pt x="535" y="823"/>
                      <a:pt x="539" y="796"/>
                    </a:cubicBezTo>
                    <a:lnTo>
                      <a:pt x="509" y="772"/>
                    </a:lnTo>
                    <a:cubicBezTo>
                      <a:pt x="502" y="738"/>
                      <a:pt x="565" y="754"/>
                      <a:pt x="586" y="733"/>
                    </a:cubicBezTo>
                    <a:lnTo>
                      <a:pt x="586" y="733"/>
                    </a:lnTo>
                    <a:cubicBezTo>
                      <a:pt x="591" y="742"/>
                      <a:pt x="588" y="745"/>
                      <a:pt x="581" y="745"/>
                    </a:cubicBezTo>
                    <a:cubicBezTo>
                      <a:pt x="579" y="745"/>
                      <a:pt x="577" y="745"/>
                      <a:pt x="574" y="745"/>
                    </a:cubicBezTo>
                    <a:lnTo>
                      <a:pt x="574" y="745"/>
                    </a:lnTo>
                    <a:cubicBezTo>
                      <a:pt x="585" y="749"/>
                      <a:pt x="593" y="751"/>
                      <a:pt x="599" y="751"/>
                    </a:cubicBezTo>
                    <a:cubicBezTo>
                      <a:pt x="639" y="751"/>
                      <a:pt x="609" y="672"/>
                      <a:pt x="646" y="672"/>
                    </a:cubicBezTo>
                    <a:cubicBezTo>
                      <a:pt x="650" y="672"/>
                      <a:pt x="654" y="673"/>
                      <a:pt x="660" y="675"/>
                    </a:cubicBezTo>
                    <a:cubicBezTo>
                      <a:pt x="659" y="666"/>
                      <a:pt x="661" y="663"/>
                      <a:pt x="666" y="663"/>
                    </a:cubicBezTo>
                    <a:cubicBezTo>
                      <a:pt x="668" y="663"/>
                      <a:pt x="672" y="664"/>
                      <a:pt x="676" y="666"/>
                    </a:cubicBezTo>
                    <a:lnTo>
                      <a:pt x="676" y="668"/>
                    </a:lnTo>
                    <a:cubicBezTo>
                      <a:pt x="676" y="668"/>
                      <a:pt x="676" y="666"/>
                      <a:pt x="679" y="666"/>
                    </a:cubicBezTo>
                    <a:cubicBezTo>
                      <a:pt x="686" y="657"/>
                      <a:pt x="690" y="650"/>
                      <a:pt x="692" y="638"/>
                    </a:cubicBezTo>
                    <a:lnTo>
                      <a:pt x="718" y="668"/>
                    </a:lnTo>
                    <a:lnTo>
                      <a:pt x="718" y="666"/>
                    </a:lnTo>
                    <a:cubicBezTo>
                      <a:pt x="720" y="667"/>
                      <a:pt x="721" y="667"/>
                      <a:pt x="722" y="667"/>
                    </a:cubicBezTo>
                    <a:cubicBezTo>
                      <a:pt x="729" y="667"/>
                      <a:pt x="711" y="645"/>
                      <a:pt x="692" y="626"/>
                    </a:cubicBezTo>
                    <a:cubicBezTo>
                      <a:pt x="692" y="617"/>
                      <a:pt x="690" y="608"/>
                      <a:pt x="688" y="601"/>
                    </a:cubicBezTo>
                    <a:lnTo>
                      <a:pt x="688" y="601"/>
                    </a:lnTo>
                    <a:cubicBezTo>
                      <a:pt x="699" y="613"/>
                      <a:pt x="705" y="616"/>
                      <a:pt x="709" y="616"/>
                    </a:cubicBezTo>
                    <a:cubicBezTo>
                      <a:pt x="716" y="616"/>
                      <a:pt x="714" y="602"/>
                      <a:pt x="722" y="602"/>
                    </a:cubicBezTo>
                    <a:cubicBezTo>
                      <a:pt x="726" y="602"/>
                      <a:pt x="733" y="607"/>
                      <a:pt x="746" y="619"/>
                    </a:cubicBezTo>
                    <a:cubicBezTo>
                      <a:pt x="733" y="592"/>
                      <a:pt x="769" y="576"/>
                      <a:pt x="748" y="527"/>
                    </a:cubicBezTo>
                    <a:lnTo>
                      <a:pt x="748" y="527"/>
                    </a:lnTo>
                    <a:cubicBezTo>
                      <a:pt x="761" y="527"/>
                      <a:pt x="776" y="526"/>
                      <a:pt x="774" y="506"/>
                    </a:cubicBezTo>
                    <a:lnTo>
                      <a:pt x="774" y="506"/>
                    </a:lnTo>
                    <a:lnTo>
                      <a:pt x="801" y="545"/>
                    </a:lnTo>
                    <a:lnTo>
                      <a:pt x="801" y="545"/>
                    </a:lnTo>
                    <a:lnTo>
                      <a:pt x="790" y="478"/>
                    </a:lnTo>
                    <a:lnTo>
                      <a:pt x="790" y="478"/>
                    </a:lnTo>
                    <a:cubicBezTo>
                      <a:pt x="815" y="492"/>
                      <a:pt x="834" y="520"/>
                      <a:pt x="839" y="550"/>
                    </a:cubicBezTo>
                    <a:cubicBezTo>
                      <a:pt x="839" y="483"/>
                      <a:pt x="850" y="517"/>
                      <a:pt x="850" y="455"/>
                    </a:cubicBezTo>
                    <a:lnTo>
                      <a:pt x="864" y="483"/>
                    </a:lnTo>
                    <a:cubicBezTo>
                      <a:pt x="871" y="479"/>
                      <a:pt x="871" y="448"/>
                      <a:pt x="880" y="448"/>
                    </a:cubicBezTo>
                    <a:cubicBezTo>
                      <a:pt x="882" y="448"/>
                      <a:pt x="884" y="450"/>
                      <a:pt x="887" y="455"/>
                    </a:cubicBezTo>
                    <a:cubicBezTo>
                      <a:pt x="898" y="465"/>
                      <a:pt x="909" y="468"/>
                      <a:pt x="922" y="468"/>
                    </a:cubicBezTo>
                    <a:cubicBezTo>
                      <a:pt x="954" y="468"/>
                      <a:pt x="991" y="446"/>
                      <a:pt x="1032" y="446"/>
                    </a:cubicBezTo>
                    <a:cubicBezTo>
                      <a:pt x="1047" y="446"/>
                      <a:pt x="1062" y="449"/>
                      <a:pt x="1077" y="457"/>
                    </a:cubicBezTo>
                    <a:cubicBezTo>
                      <a:pt x="1066" y="431"/>
                      <a:pt x="1065" y="423"/>
                      <a:pt x="1068" y="423"/>
                    </a:cubicBezTo>
                    <a:cubicBezTo>
                      <a:pt x="1073" y="423"/>
                      <a:pt x="1089" y="443"/>
                      <a:pt x="1097" y="443"/>
                    </a:cubicBezTo>
                    <a:cubicBezTo>
                      <a:pt x="1101" y="443"/>
                      <a:pt x="1102" y="437"/>
                      <a:pt x="1098" y="420"/>
                    </a:cubicBezTo>
                    <a:lnTo>
                      <a:pt x="1098" y="420"/>
                    </a:lnTo>
                    <a:cubicBezTo>
                      <a:pt x="1107" y="441"/>
                      <a:pt x="1119" y="448"/>
                      <a:pt x="1114" y="471"/>
                    </a:cubicBezTo>
                    <a:cubicBezTo>
                      <a:pt x="1120" y="463"/>
                      <a:pt x="1126" y="461"/>
                      <a:pt x="1132" y="461"/>
                    </a:cubicBezTo>
                    <a:cubicBezTo>
                      <a:pt x="1140" y="461"/>
                      <a:pt x="1147" y="465"/>
                      <a:pt x="1153" y="465"/>
                    </a:cubicBezTo>
                    <a:cubicBezTo>
                      <a:pt x="1162" y="465"/>
                      <a:pt x="1168" y="459"/>
                      <a:pt x="1172" y="432"/>
                    </a:cubicBezTo>
                    <a:cubicBezTo>
                      <a:pt x="1179" y="453"/>
                      <a:pt x="1172" y="464"/>
                      <a:pt x="1177" y="478"/>
                    </a:cubicBezTo>
                    <a:cubicBezTo>
                      <a:pt x="1177" y="473"/>
                      <a:pt x="1181" y="464"/>
                      <a:pt x="1184" y="464"/>
                    </a:cubicBezTo>
                    <a:cubicBezTo>
                      <a:pt x="1186" y="464"/>
                      <a:pt x="1187" y="466"/>
                      <a:pt x="1189" y="469"/>
                    </a:cubicBezTo>
                    <a:cubicBezTo>
                      <a:pt x="1193" y="483"/>
                      <a:pt x="1189" y="487"/>
                      <a:pt x="1186" y="499"/>
                    </a:cubicBezTo>
                    <a:cubicBezTo>
                      <a:pt x="1212" y="490"/>
                      <a:pt x="1205" y="422"/>
                      <a:pt x="1196" y="360"/>
                    </a:cubicBezTo>
                    <a:lnTo>
                      <a:pt x="1196" y="360"/>
                    </a:lnTo>
                    <a:cubicBezTo>
                      <a:pt x="1204" y="371"/>
                      <a:pt x="1211" y="377"/>
                      <a:pt x="1216" y="377"/>
                    </a:cubicBezTo>
                    <a:cubicBezTo>
                      <a:pt x="1223" y="377"/>
                      <a:pt x="1228" y="365"/>
                      <a:pt x="1230" y="339"/>
                    </a:cubicBezTo>
                    <a:cubicBezTo>
                      <a:pt x="1240" y="360"/>
                      <a:pt x="1251" y="381"/>
                      <a:pt x="1233" y="390"/>
                    </a:cubicBezTo>
                    <a:cubicBezTo>
                      <a:pt x="1238" y="390"/>
                      <a:pt x="1254" y="395"/>
                      <a:pt x="1269" y="395"/>
                    </a:cubicBezTo>
                    <a:cubicBezTo>
                      <a:pt x="1285" y="395"/>
                      <a:pt x="1299" y="389"/>
                      <a:pt x="1298" y="364"/>
                    </a:cubicBezTo>
                    <a:lnTo>
                      <a:pt x="1298" y="364"/>
                    </a:lnTo>
                    <a:cubicBezTo>
                      <a:pt x="1299" y="368"/>
                      <a:pt x="1302" y="370"/>
                      <a:pt x="1304" y="370"/>
                    </a:cubicBezTo>
                    <a:cubicBezTo>
                      <a:pt x="1309" y="370"/>
                      <a:pt x="1315" y="364"/>
                      <a:pt x="1316" y="360"/>
                    </a:cubicBezTo>
                    <a:cubicBezTo>
                      <a:pt x="1327" y="363"/>
                      <a:pt x="1337" y="364"/>
                      <a:pt x="1347" y="364"/>
                    </a:cubicBezTo>
                    <a:cubicBezTo>
                      <a:pt x="1354" y="364"/>
                      <a:pt x="1360" y="363"/>
                      <a:pt x="1367" y="362"/>
                    </a:cubicBezTo>
                    <a:lnTo>
                      <a:pt x="1362" y="353"/>
                    </a:lnTo>
                    <a:cubicBezTo>
                      <a:pt x="1366" y="329"/>
                      <a:pt x="1370" y="322"/>
                      <a:pt x="1375" y="322"/>
                    </a:cubicBezTo>
                    <a:cubicBezTo>
                      <a:pt x="1381" y="322"/>
                      <a:pt x="1389" y="335"/>
                      <a:pt x="1398" y="335"/>
                    </a:cubicBezTo>
                    <a:cubicBezTo>
                      <a:pt x="1399" y="335"/>
                      <a:pt x="1401" y="335"/>
                      <a:pt x="1402" y="334"/>
                    </a:cubicBezTo>
                    <a:lnTo>
                      <a:pt x="1402" y="339"/>
                    </a:lnTo>
                    <a:cubicBezTo>
                      <a:pt x="1415" y="354"/>
                      <a:pt x="1422" y="358"/>
                      <a:pt x="1427" y="358"/>
                    </a:cubicBezTo>
                    <a:cubicBezTo>
                      <a:pt x="1432" y="358"/>
                      <a:pt x="1435" y="352"/>
                      <a:pt x="1440" y="352"/>
                    </a:cubicBezTo>
                    <a:cubicBezTo>
                      <a:pt x="1445" y="352"/>
                      <a:pt x="1452" y="356"/>
                      <a:pt x="1464" y="374"/>
                    </a:cubicBezTo>
                    <a:lnTo>
                      <a:pt x="1467" y="337"/>
                    </a:lnTo>
                    <a:cubicBezTo>
                      <a:pt x="1470" y="317"/>
                      <a:pt x="1474" y="310"/>
                      <a:pt x="1478" y="310"/>
                    </a:cubicBezTo>
                    <a:cubicBezTo>
                      <a:pt x="1489" y="310"/>
                      <a:pt x="1503" y="365"/>
                      <a:pt x="1521" y="365"/>
                    </a:cubicBezTo>
                    <a:cubicBezTo>
                      <a:pt x="1524" y="365"/>
                      <a:pt x="1527" y="364"/>
                      <a:pt x="1529" y="362"/>
                    </a:cubicBezTo>
                    <a:lnTo>
                      <a:pt x="1525" y="339"/>
                    </a:lnTo>
                    <a:cubicBezTo>
                      <a:pt x="1526" y="337"/>
                      <a:pt x="1528" y="336"/>
                      <a:pt x="1529" y="336"/>
                    </a:cubicBezTo>
                    <a:cubicBezTo>
                      <a:pt x="1545" y="336"/>
                      <a:pt x="1542" y="456"/>
                      <a:pt x="1550" y="469"/>
                    </a:cubicBezTo>
                    <a:cubicBezTo>
                      <a:pt x="1550" y="476"/>
                      <a:pt x="1543" y="478"/>
                      <a:pt x="1539" y="483"/>
                    </a:cubicBezTo>
                    <a:cubicBezTo>
                      <a:pt x="1543" y="494"/>
                      <a:pt x="1547" y="498"/>
                      <a:pt x="1550" y="498"/>
                    </a:cubicBezTo>
                    <a:cubicBezTo>
                      <a:pt x="1561" y="498"/>
                      <a:pt x="1561" y="433"/>
                      <a:pt x="1585" y="429"/>
                    </a:cubicBezTo>
                    <a:lnTo>
                      <a:pt x="1585" y="429"/>
                    </a:lnTo>
                    <a:cubicBezTo>
                      <a:pt x="1583" y="457"/>
                      <a:pt x="1562" y="494"/>
                      <a:pt x="1576" y="504"/>
                    </a:cubicBezTo>
                    <a:cubicBezTo>
                      <a:pt x="1576" y="506"/>
                      <a:pt x="1577" y="507"/>
                      <a:pt x="1578" y="507"/>
                    </a:cubicBezTo>
                    <a:cubicBezTo>
                      <a:pt x="1588" y="507"/>
                      <a:pt x="1624" y="470"/>
                      <a:pt x="1645" y="470"/>
                    </a:cubicBezTo>
                    <a:cubicBezTo>
                      <a:pt x="1652" y="470"/>
                      <a:pt x="1658" y="474"/>
                      <a:pt x="1659" y="487"/>
                    </a:cubicBezTo>
                    <a:cubicBezTo>
                      <a:pt x="1661" y="466"/>
                      <a:pt x="1664" y="446"/>
                      <a:pt x="1680" y="434"/>
                    </a:cubicBezTo>
                    <a:cubicBezTo>
                      <a:pt x="1680" y="434"/>
                      <a:pt x="1681" y="434"/>
                      <a:pt x="1681" y="434"/>
                    </a:cubicBezTo>
                    <a:cubicBezTo>
                      <a:pt x="1690" y="434"/>
                      <a:pt x="1694" y="456"/>
                      <a:pt x="1699" y="471"/>
                    </a:cubicBezTo>
                    <a:cubicBezTo>
                      <a:pt x="1701" y="479"/>
                      <a:pt x="1706" y="485"/>
                      <a:pt x="1713" y="485"/>
                    </a:cubicBezTo>
                    <a:cubicBezTo>
                      <a:pt x="1719" y="485"/>
                      <a:pt x="1727" y="480"/>
                      <a:pt x="1738" y="469"/>
                    </a:cubicBezTo>
                    <a:lnTo>
                      <a:pt x="1738" y="469"/>
                    </a:lnTo>
                    <a:cubicBezTo>
                      <a:pt x="1738" y="473"/>
                      <a:pt x="1736" y="480"/>
                      <a:pt x="1733" y="485"/>
                    </a:cubicBezTo>
                    <a:cubicBezTo>
                      <a:pt x="1754" y="476"/>
                      <a:pt x="1791" y="478"/>
                      <a:pt x="1814" y="450"/>
                    </a:cubicBezTo>
                    <a:lnTo>
                      <a:pt x="1814" y="450"/>
                    </a:lnTo>
                    <a:cubicBezTo>
                      <a:pt x="1798" y="494"/>
                      <a:pt x="1808" y="505"/>
                      <a:pt x="1826" y="505"/>
                    </a:cubicBezTo>
                    <a:cubicBezTo>
                      <a:pt x="1841" y="505"/>
                      <a:pt x="1862" y="497"/>
                      <a:pt x="1875" y="497"/>
                    </a:cubicBezTo>
                    <a:cubicBezTo>
                      <a:pt x="1888" y="497"/>
                      <a:pt x="1892" y="506"/>
                      <a:pt x="1872" y="541"/>
                    </a:cubicBezTo>
                    <a:lnTo>
                      <a:pt x="1917" y="557"/>
                    </a:lnTo>
                    <a:lnTo>
                      <a:pt x="1910" y="566"/>
                    </a:lnTo>
                    <a:cubicBezTo>
                      <a:pt x="1916" y="572"/>
                      <a:pt x="1922" y="575"/>
                      <a:pt x="1929" y="575"/>
                    </a:cubicBezTo>
                    <a:cubicBezTo>
                      <a:pt x="1945" y="575"/>
                      <a:pt x="1961" y="561"/>
                      <a:pt x="1979" y="550"/>
                    </a:cubicBezTo>
                    <a:lnTo>
                      <a:pt x="1979" y="550"/>
                    </a:lnTo>
                    <a:cubicBezTo>
                      <a:pt x="1979" y="559"/>
                      <a:pt x="1970" y="566"/>
                      <a:pt x="1965" y="571"/>
                    </a:cubicBezTo>
                    <a:cubicBezTo>
                      <a:pt x="1977" y="593"/>
                      <a:pt x="1983" y="603"/>
                      <a:pt x="1998" y="603"/>
                    </a:cubicBezTo>
                    <a:cubicBezTo>
                      <a:pt x="2010" y="603"/>
                      <a:pt x="2028" y="596"/>
                      <a:pt x="2060" y="585"/>
                    </a:cubicBezTo>
                    <a:lnTo>
                      <a:pt x="2060" y="585"/>
                    </a:lnTo>
                    <a:lnTo>
                      <a:pt x="2037" y="617"/>
                    </a:lnTo>
                    <a:cubicBezTo>
                      <a:pt x="2038" y="616"/>
                      <a:pt x="2040" y="616"/>
                      <a:pt x="2041" y="616"/>
                    </a:cubicBezTo>
                    <a:cubicBezTo>
                      <a:pt x="2060" y="616"/>
                      <a:pt x="2051" y="694"/>
                      <a:pt x="2103" y="694"/>
                    </a:cubicBezTo>
                    <a:cubicBezTo>
                      <a:pt x="2105" y="694"/>
                      <a:pt x="2108" y="694"/>
                      <a:pt x="2111" y="694"/>
                    </a:cubicBezTo>
                    <a:lnTo>
                      <a:pt x="2111" y="694"/>
                    </a:lnTo>
                    <a:cubicBezTo>
                      <a:pt x="2107" y="698"/>
                      <a:pt x="2100" y="701"/>
                      <a:pt x="2095" y="703"/>
                    </a:cubicBezTo>
                    <a:cubicBezTo>
                      <a:pt x="2096" y="703"/>
                      <a:pt x="2096" y="703"/>
                      <a:pt x="2097" y="703"/>
                    </a:cubicBezTo>
                    <a:cubicBezTo>
                      <a:pt x="2150" y="703"/>
                      <a:pt x="2120" y="793"/>
                      <a:pt x="2160" y="793"/>
                    </a:cubicBezTo>
                    <a:cubicBezTo>
                      <a:pt x="2171" y="793"/>
                      <a:pt x="2189" y="785"/>
                      <a:pt x="2216" y="765"/>
                    </a:cubicBezTo>
                    <a:lnTo>
                      <a:pt x="2264" y="763"/>
                    </a:lnTo>
                    <a:cubicBezTo>
                      <a:pt x="2246" y="726"/>
                      <a:pt x="2318" y="724"/>
                      <a:pt x="2325" y="696"/>
                    </a:cubicBezTo>
                    <a:lnTo>
                      <a:pt x="2325" y="696"/>
                    </a:lnTo>
                    <a:cubicBezTo>
                      <a:pt x="2342" y="702"/>
                      <a:pt x="2323" y="748"/>
                      <a:pt x="2304" y="748"/>
                    </a:cubicBezTo>
                    <a:cubicBezTo>
                      <a:pt x="2302" y="748"/>
                      <a:pt x="2301" y="748"/>
                      <a:pt x="2299" y="747"/>
                    </a:cubicBezTo>
                    <a:lnTo>
                      <a:pt x="2304" y="740"/>
                    </a:lnTo>
                    <a:lnTo>
                      <a:pt x="2304" y="740"/>
                    </a:lnTo>
                    <a:cubicBezTo>
                      <a:pt x="2239" y="784"/>
                      <a:pt x="2318" y="796"/>
                      <a:pt x="2274" y="826"/>
                    </a:cubicBezTo>
                    <a:cubicBezTo>
                      <a:pt x="2329" y="884"/>
                      <a:pt x="2341" y="969"/>
                      <a:pt x="2373" y="1030"/>
                    </a:cubicBezTo>
                    <a:lnTo>
                      <a:pt x="2422" y="993"/>
                    </a:lnTo>
                    <a:lnTo>
                      <a:pt x="2433" y="1018"/>
                    </a:lnTo>
                    <a:cubicBezTo>
                      <a:pt x="2429" y="1028"/>
                      <a:pt x="2414" y="1040"/>
                      <a:pt x="2402" y="1040"/>
                    </a:cubicBezTo>
                    <a:cubicBezTo>
                      <a:pt x="2397" y="1040"/>
                      <a:pt x="2392" y="1038"/>
                      <a:pt x="2389" y="1032"/>
                    </a:cubicBezTo>
                    <a:lnTo>
                      <a:pt x="2389" y="1032"/>
                    </a:lnTo>
                    <a:cubicBezTo>
                      <a:pt x="2377" y="1045"/>
                      <a:pt x="2388" y="1049"/>
                      <a:pt x="2403" y="1049"/>
                    </a:cubicBezTo>
                    <a:cubicBezTo>
                      <a:pt x="2419" y="1049"/>
                      <a:pt x="2439" y="1045"/>
                      <a:pt x="2445" y="1041"/>
                    </a:cubicBezTo>
                    <a:lnTo>
                      <a:pt x="2445" y="1041"/>
                    </a:lnTo>
                    <a:cubicBezTo>
                      <a:pt x="2445" y="1067"/>
                      <a:pt x="2423" y="1071"/>
                      <a:pt x="2405" y="1071"/>
                    </a:cubicBezTo>
                    <a:cubicBezTo>
                      <a:pt x="2398" y="1071"/>
                      <a:pt x="2392" y="1070"/>
                      <a:pt x="2388" y="1070"/>
                    </a:cubicBezTo>
                    <a:cubicBezTo>
                      <a:pt x="2382" y="1070"/>
                      <a:pt x="2379" y="1071"/>
                      <a:pt x="2380" y="1074"/>
                    </a:cubicBezTo>
                    <a:lnTo>
                      <a:pt x="2394" y="1085"/>
                    </a:lnTo>
                    <a:lnTo>
                      <a:pt x="2396" y="1081"/>
                    </a:lnTo>
                    <a:cubicBezTo>
                      <a:pt x="2413" y="1081"/>
                      <a:pt x="2427" y="1077"/>
                      <a:pt x="2439" y="1077"/>
                    </a:cubicBezTo>
                    <a:cubicBezTo>
                      <a:pt x="2448" y="1077"/>
                      <a:pt x="2456" y="1079"/>
                      <a:pt x="2461" y="1090"/>
                    </a:cubicBezTo>
                    <a:cubicBezTo>
                      <a:pt x="2461" y="1109"/>
                      <a:pt x="2433" y="1116"/>
                      <a:pt x="2436" y="1122"/>
                    </a:cubicBezTo>
                    <a:cubicBezTo>
                      <a:pt x="2433" y="1125"/>
                      <a:pt x="2431" y="1127"/>
                      <a:pt x="2440" y="1132"/>
                    </a:cubicBezTo>
                    <a:lnTo>
                      <a:pt x="2459" y="1167"/>
                    </a:lnTo>
                    <a:lnTo>
                      <a:pt x="2489" y="1127"/>
                    </a:lnTo>
                    <a:cubicBezTo>
                      <a:pt x="2506" y="1127"/>
                      <a:pt x="2510" y="1136"/>
                      <a:pt x="2517" y="1136"/>
                    </a:cubicBezTo>
                    <a:cubicBezTo>
                      <a:pt x="2522" y="1136"/>
                      <a:pt x="2529" y="1131"/>
                      <a:pt x="2545" y="1113"/>
                    </a:cubicBezTo>
                    <a:lnTo>
                      <a:pt x="2545" y="1113"/>
                    </a:lnTo>
                    <a:cubicBezTo>
                      <a:pt x="2489" y="1180"/>
                      <a:pt x="2605" y="1241"/>
                      <a:pt x="2596" y="1269"/>
                    </a:cubicBezTo>
                    <a:cubicBezTo>
                      <a:pt x="2600" y="1267"/>
                      <a:pt x="2605" y="1267"/>
                      <a:pt x="2610" y="1267"/>
                    </a:cubicBezTo>
                    <a:cubicBezTo>
                      <a:pt x="2635" y="1267"/>
                      <a:pt x="2658" y="1282"/>
                      <a:pt x="2670" y="1306"/>
                    </a:cubicBezTo>
                    <a:cubicBezTo>
                      <a:pt x="2672" y="1295"/>
                      <a:pt x="2696" y="1271"/>
                      <a:pt x="2712" y="1271"/>
                    </a:cubicBezTo>
                    <a:cubicBezTo>
                      <a:pt x="2717" y="1271"/>
                      <a:pt x="2721" y="1273"/>
                      <a:pt x="2723" y="1278"/>
                    </a:cubicBezTo>
                    <a:cubicBezTo>
                      <a:pt x="2635" y="1341"/>
                      <a:pt x="2715" y="1340"/>
                      <a:pt x="2678" y="1403"/>
                    </a:cubicBezTo>
                    <a:lnTo>
                      <a:pt x="2678" y="1403"/>
                    </a:lnTo>
                    <a:cubicBezTo>
                      <a:pt x="2683" y="1396"/>
                      <a:pt x="2688" y="1393"/>
                      <a:pt x="2694" y="1393"/>
                    </a:cubicBezTo>
                    <a:cubicBezTo>
                      <a:pt x="2708" y="1393"/>
                      <a:pt x="2723" y="1406"/>
                      <a:pt x="2738" y="1406"/>
                    </a:cubicBezTo>
                    <a:cubicBezTo>
                      <a:pt x="2749" y="1406"/>
                      <a:pt x="2759" y="1400"/>
                      <a:pt x="2770" y="1377"/>
                    </a:cubicBezTo>
                    <a:lnTo>
                      <a:pt x="2770" y="1377"/>
                    </a:lnTo>
                    <a:cubicBezTo>
                      <a:pt x="2779" y="1398"/>
                      <a:pt x="2739" y="1405"/>
                      <a:pt x="2735" y="1435"/>
                    </a:cubicBezTo>
                    <a:cubicBezTo>
                      <a:pt x="2800" y="1438"/>
                      <a:pt x="2800" y="1528"/>
                      <a:pt x="2862" y="1556"/>
                    </a:cubicBezTo>
                    <a:cubicBezTo>
                      <a:pt x="2872" y="1544"/>
                      <a:pt x="2876" y="1524"/>
                      <a:pt x="2902" y="1514"/>
                    </a:cubicBezTo>
                    <a:lnTo>
                      <a:pt x="2902" y="1514"/>
                    </a:lnTo>
                    <a:lnTo>
                      <a:pt x="2883" y="1588"/>
                    </a:lnTo>
                    <a:cubicBezTo>
                      <a:pt x="2893" y="1588"/>
                      <a:pt x="2918" y="1560"/>
                      <a:pt x="2929" y="1560"/>
                    </a:cubicBezTo>
                    <a:cubicBezTo>
                      <a:pt x="2934" y="1560"/>
                      <a:pt x="2935" y="1566"/>
                      <a:pt x="2932" y="1581"/>
                    </a:cubicBezTo>
                    <a:cubicBezTo>
                      <a:pt x="2936" y="1571"/>
                      <a:pt x="2943" y="1556"/>
                      <a:pt x="2951" y="1556"/>
                    </a:cubicBezTo>
                    <a:cubicBezTo>
                      <a:pt x="2952" y="1556"/>
                      <a:pt x="2952" y="1556"/>
                      <a:pt x="2953" y="1556"/>
                    </a:cubicBezTo>
                    <a:cubicBezTo>
                      <a:pt x="2983" y="1616"/>
                      <a:pt x="3043" y="1639"/>
                      <a:pt x="3101" y="1663"/>
                    </a:cubicBezTo>
                    <a:cubicBezTo>
                      <a:pt x="3159" y="1688"/>
                      <a:pt x="3212" y="1716"/>
                      <a:pt x="3238" y="1799"/>
                    </a:cubicBezTo>
                    <a:cubicBezTo>
                      <a:pt x="3236" y="1779"/>
                      <a:pt x="3241" y="1773"/>
                      <a:pt x="3248" y="1773"/>
                    </a:cubicBezTo>
                    <a:cubicBezTo>
                      <a:pt x="3251" y="1773"/>
                      <a:pt x="3255" y="1775"/>
                      <a:pt x="3259" y="1776"/>
                    </a:cubicBezTo>
                    <a:cubicBezTo>
                      <a:pt x="3254" y="1767"/>
                      <a:pt x="3275" y="1746"/>
                      <a:pt x="3284" y="1728"/>
                    </a:cubicBezTo>
                    <a:lnTo>
                      <a:pt x="3305" y="1797"/>
                    </a:lnTo>
                    <a:cubicBezTo>
                      <a:pt x="3315" y="1784"/>
                      <a:pt x="3323" y="1780"/>
                      <a:pt x="3331" y="1780"/>
                    </a:cubicBezTo>
                    <a:cubicBezTo>
                      <a:pt x="3342" y="1780"/>
                      <a:pt x="3351" y="1788"/>
                      <a:pt x="3361" y="1788"/>
                    </a:cubicBezTo>
                    <a:cubicBezTo>
                      <a:pt x="3369" y="1788"/>
                      <a:pt x="3376" y="1784"/>
                      <a:pt x="3384" y="1772"/>
                    </a:cubicBezTo>
                    <a:lnTo>
                      <a:pt x="3384" y="1772"/>
                    </a:lnTo>
                    <a:lnTo>
                      <a:pt x="3365" y="1774"/>
                    </a:lnTo>
                    <a:cubicBezTo>
                      <a:pt x="3412" y="1728"/>
                      <a:pt x="3398" y="1642"/>
                      <a:pt x="3435" y="1575"/>
                    </a:cubicBezTo>
                    <a:lnTo>
                      <a:pt x="3435" y="1575"/>
                    </a:lnTo>
                    <a:cubicBezTo>
                      <a:pt x="3428" y="1582"/>
                      <a:pt x="3422" y="1585"/>
                      <a:pt x="3418" y="1585"/>
                    </a:cubicBezTo>
                    <a:cubicBezTo>
                      <a:pt x="3400" y="1585"/>
                      <a:pt x="3411" y="1515"/>
                      <a:pt x="3383" y="1515"/>
                    </a:cubicBezTo>
                    <a:cubicBezTo>
                      <a:pt x="3376" y="1515"/>
                      <a:pt x="3366" y="1520"/>
                      <a:pt x="3351" y="1533"/>
                    </a:cubicBezTo>
                    <a:cubicBezTo>
                      <a:pt x="3351" y="1514"/>
                      <a:pt x="3370" y="1514"/>
                      <a:pt x="3375" y="1496"/>
                    </a:cubicBezTo>
                    <a:lnTo>
                      <a:pt x="3375" y="1496"/>
                    </a:lnTo>
                    <a:cubicBezTo>
                      <a:pt x="3362" y="1509"/>
                      <a:pt x="3353" y="1515"/>
                      <a:pt x="3345" y="1515"/>
                    </a:cubicBezTo>
                    <a:cubicBezTo>
                      <a:pt x="3338" y="1515"/>
                      <a:pt x="3331" y="1510"/>
                      <a:pt x="3326" y="1500"/>
                    </a:cubicBezTo>
                    <a:lnTo>
                      <a:pt x="3333" y="1493"/>
                    </a:lnTo>
                    <a:cubicBezTo>
                      <a:pt x="3277" y="1475"/>
                      <a:pt x="3275" y="1435"/>
                      <a:pt x="3233" y="1387"/>
                    </a:cubicBezTo>
                    <a:lnTo>
                      <a:pt x="3215" y="1422"/>
                    </a:lnTo>
                    <a:cubicBezTo>
                      <a:pt x="3208" y="1410"/>
                      <a:pt x="3210" y="1398"/>
                      <a:pt x="3212" y="1387"/>
                    </a:cubicBezTo>
                    <a:lnTo>
                      <a:pt x="3212" y="1387"/>
                    </a:lnTo>
                    <a:cubicBezTo>
                      <a:pt x="3166" y="1428"/>
                      <a:pt x="3240" y="1410"/>
                      <a:pt x="3194" y="1456"/>
                    </a:cubicBezTo>
                    <a:cubicBezTo>
                      <a:pt x="3224" y="1382"/>
                      <a:pt x="3113" y="1403"/>
                      <a:pt x="3157" y="1326"/>
                    </a:cubicBezTo>
                    <a:cubicBezTo>
                      <a:pt x="3155" y="1325"/>
                      <a:pt x="3154" y="1325"/>
                      <a:pt x="3152" y="1325"/>
                    </a:cubicBezTo>
                    <a:cubicBezTo>
                      <a:pt x="3140" y="1325"/>
                      <a:pt x="3134" y="1356"/>
                      <a:pt x="3122" y="1356"/>
                    </a:cubicBezTo>
                    <a:cubicBezTo>
                      <a:pt x="3121" y="1356"/>
                      <a:pt x="3119" y="1356"/>
                      <a:pt x="3117" y="1354"/>
                    </a:cubicBezTo>
                    <a:lnTo>
                      <a:pt x="3129" y="1331"/>
                    </a:lnTo>
                    <a:lnTo>
                      <a:pt x="3129" y="1331"/>
                    </a:lnTo>
                    <a:lnTo>
                      <a:pt x="3106" y="1352"/>
                    </a:lnTo>
                    <a:cubicBezTo>
                      <a:pt x="3096" y="1340"/>
                      <a:pt x="3110" y="1315"/>
                      <a:pt x="3124" y="1299"/>
                    </a:cubicBezTo>
                    <a:cubicBezTo>
                      <a:pt x="3124" y="1299"/>
                      <a:pt x="3125" y="1300"/>
                      <a:pt x="3127" y="1300"/>
                    </a:cubicBezTo>
                    <a:cubicBezTo>
                      <a:pt x="3130" y="1300"/>
                      <a:pt x="3135" y="1299"/>
                      <a:pt x="3138" y="1299"/>
                    </a:cubicBezTo>
                    <a:cubicBezTo>
                      <a:pt x="3143" y="1268"/>
                      <a:pt x="3099" y="1277"/>
                      <a:pt x="3095" y="1270"/>
                    </a:cubicBezTo>
                    <a:lnTo>
                      <a:pt x="3095" y="1270"/>
                    </a:lnTo>
                    <a:lnTo>
                      <a:pt x="3101" y="1292"/>
                    </a:lnTo>
                    <a:cubicBezTo>
                      <a:pt x="3043" y="1275"/>
                      <a:pt x="3013" y="1213"/>
                      <a:pt x="2941" y="1213"/>
                    </a:cubicBezTo>
                    <a:lnTo>
                      <a:pt x="2930" y="1229"/>
                    </a:lnTo>
                    <a:cubicBezTo>
                      <a:pt x="2875" y="1225"/>
                      <a:pt x="2919" y="1193"/>
                      <a:pt x="2880" y="1172"/>
                    </a:cubicBezTo>
                    <a:lnTo>
                      <a:pt x="2880" y="1172"/>
                    </a:lnTo>
                    <a:cubicBezTo>
                      <a:pt x="2874" y="1173"/>
                      <a:pt x="2869" y="1173"/>
                      <a:pt x="2864" y="1173"/>
                    </a:cubicBezTo>
                    <a:cubicBezTo>
                      <a:pt x="2853" y="1173"/>
                      <a:pt x="2844" y="1170"/>
                      <a:pt x="2839" y="1164"/>
                    </a:cubicBezTo>
                    <a:cubicBezTo>
                      <a:pt x="2865" y="1157"/>
                      <a:pt x="2858" y="1120"/>
                      <a:pt x="2886" y="1118"/>
                    </a:cubicBezTo>
                    <a:cubicBezTo>
                      <a:pt x="2872" y="1116"/>
                      <a:pt x="2863" y="1115"/>
                      <a:pt x="2856" y="1115"/>
                    </a:cubicBezTo>
                    <a:cubicBezTo>
                      <a:pt x="2833" y="1115"/>
                      <a:pt x="2833" y="1125"/>
                      <a:pt x="2777" y="1141"/>
                    </a:cubicBezTo>
                    <a:lnTo>
                      <a:pt x="2795" y="1116"/>
                    </a:lnTo>
                    <a:lnTo>
                      <a:pt x="2795" y="1116"/>
                    </a:lnTo>
                    <a:cubicBezTo>
                      <a:pt x="2778" y="1121"/>
                      <a:pt x="2766" y="1127"/>
                      <a:pt x="2755" y="1127"/>
                    </a:cubicBezTo>
                    <a:cubicBezTo>
                      <a:pt x="2749" y="1127"/>
                      <a:pt x="2743" y="1125"/>
                      <a:pt x="2735" y="1120"/>
                    </a:cubicBezTo>
                    <a:cubicBezTo>
                      <a:pt x="2767" y="1120"/>
                      <a:pt x="2763" y="1083"/>
                      <a:pt x="2804" y="1078"/>
                    </a:cubicBezTo>
                    <a:cubicBezTo>
                      <a:pt x="2828" y="1004"/>
                      <a:pt x="2705" y="1062"/>
                      <a:pt x="2772" y="990"/>
                    </a:cubicBezTo>
                    <a:lnTo>
                      <a:pt x="2772" y="990"/>
                    </a:lnTo>
                    <a:cubicBezTo>
                      <a:pt x="2688" y="1020"/>
                      <a:pt x="2758" y="1048"/>
                      <a:pt x="2735" y="1048"/>
                    </a:cubicBezTo>
                    <a:cubicBezTo>
                      <a:pt x="2726" y="1060"/>
                      <a:pt x="2710" y="1065"/>
                      <a:pt x="2696" y="1065"/>
                    </a:cubicBezTo>
                    <a:cubicBezTo>
                      <a:pt x="2683" y="1065"/>
                      <a:pt x="2671" y="1061"/>
                      <a:pt x="2670" y="1053"/>
                    </a:cubicBezTo>
                    <a:cubicBezTo>
                      <a:pt x="2661" y="1039"/>
                      <a:pt x="2746" y="972"/>
                      <a:pt x="2723" y="944"/>
                    </a:cubicBezTo>
                    <a:lnTo>
                      <a:pt x="2723" y="944"/>
                    </a:lnTo>
                    <a:cubicBezTo>
                      <a:pt x="2724" y="945"/>
                      <a:pt x="2726" y="945"/>
                      <a:pt x="2728" y="945"/>
                    </a:cubicBezTo>
                    <a:cubicBezTo>
                      <a:pt x="2730" y="945"/>
                      <a:pt x="2731" y="945"/>
                      <a:pt x="2733" y="946"/>
                    </a:cubicBezTo>
                    <a:cubicBezTo>
                      <a:pt x="2744" y="925"/>
                      <a:pt x="2691" y="942"/>
                      <a:pt x="2714" y="909"/>
                    </a:cubicBezTo>
                    <a:lnTo>
                      <a:pt x="2714" y="909"/>
                    </a:lnTo>
                    <a:cubicBezTo>
                      <a:pt x="2704" y="912"/>
                      <a:pt x="2698" y="914"/>
                      <a:pt x="2693" y="914"/>
                    </a:cubicBezTo>
                    <a:cubicBezTo>
                      <a:pt x="2682" y="914"/>
                      <a:pt x="2685" y="906"/>
                      <a:pt x="2677" y="906"/>
                    </a:cubicBezTo>
                    <a:cubicBezTo>
                      <a:pt x="2672" y="906"/>
                      <a:pt x="2663" y="909"/>
                      <a:pt x="2644" y="918"/>
                    </a:cubicBezTo>
                    <a:lnTo>
                      <a:pt x="2677" y="939"/>
                    </a:lnTo>
                    <a:cubicBezTo>
                      <a:pt x="2672" y="938"/>
                      <a:pt x="2666" y="938"/>
                      <a:pt x="2659" y="938"/>
                    </a:cubicBezTo>
                    <a:cubicBezTo>
                      <a:pt x="2650" y="938"/>
                      <a:pt x="2640" y="938"/>
                      <a:pt x="2630" y="938"/>
                    </a:cubicBezTo>
                    <a:cubicBezTo>
                      <a:pt x="2604" y="938"/>
                      <a:pt x="2581" y="935"/>
                      <a:pt x="2589" y="907"/>
                    </a:cubicBezTo>
                    <a:cubicBezTo>
                      <a:pt x="2600" y="905"/>
                      <a:pt x="2611" y="904"/>
                      <a:pt x="2621" y="904"/>
                    </a:cubicBezTo>
                    <a:cubicBezTo>
                      <a:pt x="2626" y="904"/>
                      <a:pt x="2630" y="904"/>
                      <a:pt x="2635" y="905"/>
                    </a:cubicBezTo>
                    <a:cubicBezTo>
                      <a:pt x="2647" y="886"/>
                      <a:pt x="2614" y="895"/>
                      <a:pt x="2626" y="874"/>
                    </a:cubicBezTo>
                    <a:cubicBezTo>
                      <a:pt x="2637" y="870"/>
                      <a:pt x="2646" y="868"/>
                      <a:pt x="2652" y="868"/>
                    </a:cubicBezTo>
                    <a:cubicBezTo>
                      <a:pt x="2677" y="868"/>
                      <a:pt x="2672" y="898"/>
                      <a:pt x="2707" y="898"/>
                    </a:cubicBezTo>
                    <a:cubicBezTo>
                      <a:pt x="2710" y="898"/>
                      <a:pt x="2713" y="898"/>
                      <a:pt x="2716" y="898"/>
                    </a:cubicBezTo>
                    <a:cubicBezTo>
                      <a:pt x="2735" y="874"/>
                      <a:pt x="2654" y="888"/>
                      <a:pt x="2721" y="863"/>
                    </a:cubicBezTo>
                    <a:lnTo>
                      <a:pt x="2721" y="863"/>
                    </a:lnTo>
                    <a:cubicBezTo>
                      <a:pt x="2705" y="868"/>
                      <a:pt x="2695" y="870"/>
                      <a:pt x="2688" y="870"/>
                    </a:cubicBezTo>
                    <a:cubicBezTo>
                      <a:pt x="2677" y="870"/>
                      <a:pt x="2676" y="864"/>
                      <a:pt x="2675" y="856"/>
                    </a:cubicBezTo>
                    <a:cubicBezTo>
                      <a:pt x="2673" y="846"/>
                      <a:pt x="2672" y="832"/>
                      <a:pt x="2645" y="832"/>
                    </a:cubicBezTo>
                    <a:cubicBezTo>
                      <a:pt x="2642" y="832"/>
                      <a:pt x="2638" y="832"/>
                      <a:pt x="2633" y="833"/>
                    </a:cubicBezTo>
                    <a:lnTo>
                      <a:pt x="2670" y="814"/>
                    </a:lnTo>
                    <a:cubicBezTo>
                      <a:pt x="2661" y="814"/>
                      <a:pt x="2640" y="814"/>
                      <a:pt x="2635" y="807"/>
                    </a:cubicBezTo>
                    <a:lnTo>
                      <a:pt x="2688" y="793"/>
                    </a:lnTo>
                    <a:lnTo>
                      <a:pt x="2688" y="793"/>
                    </a:lnTo>
                    <a:cubicBezTo>
                      <a:pt x="2688" y="793"/>
                      <a:pt x="2687" y="793"/>
                      <a:pt x="2686" y="793"/>
                    </a:cubicBezTo>
                    <a:cubicBezTo>
                      <a:pt x="2639" y="793"/>
                      <a:pt x="2692" y="733"/>
                      <a:pt x="2658" y="726"/>
                    </a:cubicBezTo>
                    <a:lnTo>
                      <a:pt x="2658" y="726"/>
                    </a:lnTo>
                    <a:cubicBezTo>
                      <a:pt x="2691" y="765"/>
                      <a:pt x="2626" y="761"/>
                      <a:pt x="2614" y="793"/>
                    </a:cubicBezTo>
                    <a:cubicBezTo>
                      <a:pt x="2537" y="775"/>
                      <a:pt x="2677" y="712"/>
                      <a:pt x="2624" y="666"/>
                    </a:cubicBezTo>
                    <a:lnTo>
                      <a:pt x="2624" y="666"/>
                    </a:lnTo>
                    <a:cubicBezTo>
                      <a:pt x="2631" y="675"/>
                      <a:pt x="2622" y="703"/>
                      <a:pt x="2602" y="703"/>
                    </a:cubicBezTo>
                    <a:cubicBezTo>
                      <a:pt x="2602" y="703"/>
                      <a:pt x="2601" y="703"/>
                      <a:pt x="2600" y="703"/>
                    </a:cubicBezTo>
                    <a:cubicBezTo>
                      <a:pt x="2598" y="684"/>
                      <a:pt x="2603" y="666"/>
                      <a:pt x="2612" y="650"/>
                    </a:cubicBezTo>
                    <a:cubicBezTo>
                      <a:pt x="2604" y="643"/>
                      <a:pt x="2598" y="640"/>
                      <a:pt x="2594" y="640"/>
                    </a:cubicBezTo>
                    <a:cubicBezTo>
                      <a:pt x="2576" y="640"/>
                      <a:pt x="2575" y="677"/>
                      <a:pt x="2552" y="677"/>
                    </a:cubicBezTo>
                    <a:cubicBezTo>
                      <a:pt x="2562" y="663"/>
                      <a:pt x="2560" y="658"/>
                      <a:pt x="2553" y="658"/>
                    </a:cubicBezTo>
                    <a:cubicBezTo>
                      <a:pt x="2542" y="658"/>
                      <a:pt x="2520" y="667"/>
                      <a:pt x="2504" y="667"/>
                    </a:cubicBezTo>
                    <a:cubicBezTo>
                      <a:pt x="2501" y="667"/>
                      <a:pt x="2499" y="666"/>
                      <a:pt x="2496" y="666"/>
                    </a:cubicBezTo>
                    <a:lnTo>
                      <a:pt x="2529" y="643"/>
                    </a:lnTo>
                    <a:cubicBezTo>
                      <a:pt x="2525" y="630"/>
                      <a:pt x="2519" y="626"/>
                      <a:pt x="2512" y="626"/>
                    </a:cubicBezTo>
                    <a:cubicBezTo>
                      <a:pt x="2496" y="626"/>
                      <a:pt x="2474" y="648"/>
                      <a:pt x="2460" y="648"/>
                    </a:cubicBezTo>
                    <a:cubicBezTo>
                      <a:pt x="2454" y="648"/>
                      <a:pt x="2449" y="644"/>
                      <a:pt x="2447" y="631"/>
                    </a:cubicBezTo>
                    <a:lnTo>
                      <a:pt x="2505" y="610"/>
                    </a:lnTo>
                    <a:lnTo>
                      <a:pt x="2478" y="601"/>
                    </a:lnTo>
                    <a:lnTo>
                      <a:pt x="2515" y="578"/>
                    </a:lnTo>
                    <a:cubicBezTo>
                      <a:pt x="2471" y="578"/>
                      <a:pt x="2471" y="566"/>
                      <a:pt x="2461" y="538"/>
                    </a:cubicBezTo>
                    <a:cubicBezTo>
                      <a:pt x="2448" y="557"/>
                      <a:pt x="2421" y="575"/>
                      <a:pt x="2402" y="575"/>
                    </a:cubicBezTo>
                    <a:cubicBezTo>
                      <a:pt x="2397" y="575"/>
                      <a:pt x="2393" y="574"/>
                      <a:pt x="2389" y="571"/>
                    </a:cubicBezTo>
                    <a:cubicBezTo>
                      <a:pt x="2394" y="543"/>
                      <a:pt x="2422" y="550"/>
                      <a:pt x="2394" y="531"/>
                    </a:cubicBezTo>
                    <a:cubicBezTo>
                      <a:pt x="2407" y="525"/>
                      <a:pt x="2422" y="517"/>
                      <a:pt x="2430" y="517"/>
                    </a:cubicBezTo>
                    <a:cubicBezTo>
                      <a:pt x="2436" y="517"/>
                      <a:pt x="2438" y="523"/>
                      <a:pt x="2431" y="538"/>
                    </a:cubicBezTo>
                    <a:cubicBezTo>
                      <a:pt x="2440" y="531"/>
                      <a:pt x="2454" y="527"/>
                      <a:pt x="2464" y="520"/>
                    </a:cubicBezTo>
                    <a:cubicBezTo>
                      <a:pt x="2473" y="490"/>
                      <a:pt x="2436" y="485"/>
                      <a:pt x="2429" y="478"/>
                    </a:cubicBezTo>
                    <a:lnTo>
                      <a:pt x="2429" y="478"/>
                    </a:lnTo>
                    <a:cubicBezTo>
                      <a:pt x="2431" y="483"/>
                      <a:pt x="2431" y="487"/>
                      <a:pt x="2431" y="492"/>
                    </a:cubicBezTo>
                    <a:lnTo>
                      <a:pt x="2394" y="497"/>
                    </a:lnTo>
                    <a:lnTo>
                      <a:pt x="2357" y="499"/>
                    </a:lnTo>
                    <a:cubicBezTo>
                      <a:pt x="2362" y="485"/>
                      <a:pt x="2373" y="478"/>
                      <a:pt x="2387" y="473"/>
                    </a:cubicBezTo>
                    <a:cubicBezTo>
                      <a:pt x="2386" y="473"/>
                      <a:pt x="2384" y="473"/>
                      <a:pt x="2383" y="473"/>
                    </a:cubicBezTo>
                    <a:cubicBezTo>
                      <a:pt x="2375" y="473"/>
                      <a:pt x="2365" y="476"/>
                      <a:pt x="2357" y="476"/>
                    </a:cubicBezTo>
                    <a:cubicBezTo>
                      <a:pt x="2352" y="476"/>
                      <a:pt x="2349" y="475"/>
                      <a:pt x="2345" y="473"/>
                    </a:cubicBezTo>
                    <a:cubicBezTo>
                      <a:pt x="2370" y="456"/>
                      <a:pt x="2390" y="432"/>
                      <a:pt x="2416" y="432"/>
                    </a:cubicBezTo>
                    <a:cubicBezTo>
                      <a:pt x="2417" y="432"/>
                      <a:pt x="2418" y="432"/>
                      <a:pt x="2419" y="432"/>
                    </a:cubicBezTo>
                    <a:lnTo>
                      <a:pt x="2419" y="432"/>
                    </a:lnTo>
                    <a:lnTo>
                      <a:pt x="2359" y="427"/>
                    </a:lnTo>
                    <a:cubicBezTo>
                      <a:pt x="2366" y="415"/>
                      <a:pt x="2366" y="385"/>
                      <a:pt x="2378" y="381"/>
                    </a:cubicBezTo>
                    <a:cubicBezTo>
                      <a:pt x="2375" y="369"/>
                      <a:pt x="2362" y="367"/>
                      <a:pt x="2347" y="367"/>
                    </a:cubicBezTo>
                    <a:cubicBezTo>
                      <a:pt x="2337" y="367"/>
                      <a:pt x="2327" y="367"/>
                      <a:pt x="2317" y="367"/>
                    </a:cubicBezTo>
                    <a:cubicBezTo>
                      <a:pt x="2298" y="367"/>
                      <a:pt x="2281" y="364"/>
                      <a:pt x="2276" y="348"/>
                    </a:cubicBezTo>
                    <a:cubicBezTo>
                      <a:pt x="2271" y="353"/>
                      <a:pt x="2264" y="355"/>
                      <a:pt x="2257" y="355"/>
                    </a:cubicBezTo>
                    <a:cubicBezTo>
                      <a:pt x="2239" y="335"/>
                      <a:pt x="2237" y="295"/>
                      <a:pt x="2194" y="295"/>
                    </a:cubicBezTo>
                    <a:cubicBezTo>
                      <a:pt x="2188" y="295"/>
                      <a:pt x="2181" y="296"/>
                      <a:pt x="2174" y="297"/>
                    </a:cubicBezTo>
                    <a:lnTo>
                      <a:pt x="2188" y="239"/>
                    </a:lnTo>
                    <a:cubicBezTo>
                      <a:pt x="2186" y="239"/>
                      <a:pt x="2185" y="239"/>
                      <a:pt x="2184" y="239"/>
                    </a:cubicBezTo>
                    <a:cubicBezTo>
                      <a:pt x="2156" y="239"/>
                      <a:pt x="2168" y="305"/>
                      <a:pt x="2126" y="305"/>
                    </a:cubicBezTo>
                    <a:cubicBezTo>
                      <a:pt x="2124" y="305"/>
                      <a:pt x="2121" y="305"/>
                      <a:pt x="2118" y="304"/>
                    </a:cubicBezTo>
                    <a:cubicBezTo>
                      <a:pt x="2076" y="302"/>
                      <a:pt x="2132" y="258"/>
                      <a:pt x="2130" y="239"/>
                    </a:cubicBezTo>
                    <a:lnTo>
                      <a:pt x="2130" y="239"/>
                    </a:lnTo>
                    <a:cubicBezTo>
                      <a:pt x="2110" y="248"/>
                      <a:pt x="2084" y="263"/>
                      <a:pt x="2064" y="263"/>
                    </a:cubicBezTo>
                    <a:cubicBezTo>
                      <a:pt x="2050" y="263"/>
                      <a:pt x="2040" y="256"/>
                      <a:pt x="2037" y="235"/>
                    </a:cubicBezTo>
                    <a:cubicBezTo>
                      <a:pt x="2039" y="234"/>
                      <a:pt x="2041" y="234"/>
                      <a:pt x="2043" y="234"/>
                    </a:cubicBezTo>
                    <a:cubicBezTo>
                      <a:pt x="2053" y="234"/>
                      <a:pt x="2057" y="242"/>
                      <a:pt x="2065" y="242"/>
                    </a:cubicBezTo>
                    <a:lnTo>
                      <a:pt x="2058" y="204"/>
                    </a:lnTo>
                    <a:cubicBezTo>
                      <a:pt x="2114" y="172"/>
                      <a:pt x="2125" y="200"/>
                      <a:pt x="2125" y="149"/>
                    </a:cubicBezTo>
                    <a:lnTo>
                      <a:pt x="2125" y="149"/>
                    </a:lnTo>
                    <a:cubicBezTo>
                      <a:pt x="2108" y="177"/>
                      <a:pt x="2092" y="185"/>
                      <a:pt x="2077" y="185"/>
                    </a:cubicBezTo>
                    <a:cubicBezTo>
                      <a:pt x="2057" y="185"/>
                      <a:pt x="2039" y="172"/>
                      <a:pt x="2021" y="172"/>
                    </a:cubicBezTo>
                    <a:cubicBezTo>
                      <a:pt x="2006" y="172"/>
                      <a:pt x="1991" y="180"/>
                      <a:pt x="1974" y="209"/>
                    </a:cubicBezTo>
                    <a:lnTo>
                      <a:pt x="1970" y="181"/>
                    </a:lnTo>
                    <a:lnTo>
                      <a:pt x="1970" y="181"/>
                    </a:lnTo>
                    <a:cubicBezTo>
                      <a:pt x="1971" y="182"/>
                      <a:pt x="1972" y="183"/>
                      <a:pt x="1973" y="183"/>
                    </a:cubicBezTo>
                    <a:cubicBezTo>
                      <a:pt x="1975" y="183"/>
                      <a:pt x="1977" y="181"/>
                      <a:pt x="1979" y="181"/>
                    </a:cubicBezTo>
                    <a:cubicBezTo>
                      <a:pt x="1980" y="181"/>
                      <a:pt x="1981" y="181"/>
                      <a:pt x="1981" y="181"/>
                    </a:cubicBezTo>
                    <a:cubicBezTo>
                      <a:pt x="1980" y="170"/>
                      <a:pt x="1977" y="165"/>
                      <a:pt x="1973" y="165"/>
                    </a:cubicBezTo>
                    <a:cubicBezTo>
                      <a:pt x="1958" y="165"/>
                      <a:pt x="1928" y="219"/>
                      <a:pt x="1904" y="219"/>
                    </a:cubicBezTo>
                    <a:cubicBezTo>
                      <a:pt x="1900" y="219"/>
                      <a:pt x="1897" y="217"/>
                      <a:pt x="1893" y="214"/>
                    </a:cubicBezTo>
                    <a:cubicBezTo>
                      <a:pt x="1884" y="202"/>
                      <a:pt x="1882" y="184"/>
                      <a:pt x="1896" y="174"/>
                    </a:cubicBezTo>
                    <a:lnTo>
                      <a:pt x="1896" y="174"/>
                    </a:lnTo>
                    <a:lnTo>
                      <a:pt x="1856" y="188"/>
                    </a:lnTo>
                    <a:cubicBezTo>
                      <a:pt x="1851" y="185"/>
                      <a:pt x="1855" y="174"/>
                      <a:pt x="1860" y="171"/>
                    </a:cubicBezTo>
                    <a:lnTo>
                      <a:pt x="1860" y="171"/>
                    </a:lnTo>
                    <a:lnTo>
                      <a:pt x="1865" y="172"/>
                    </a:lnTo>
                    <a:cubicBezTo>
                      <a:pt x="1864" y="171"/>
                      <a:pt x="1863" y="170"/>
                      <a:pt x="1862" y="170"/>
                    </a:cubicBezTo>
                    <a:cubicBezTo>
                      <a:pt x="1861" y="170"/>
                      <a:pt x="1861" y="171"/>
                      <a:pt x="1860" y="171"/>
                    </a:cubicBezTo>
                    <a:lnTo>
                      <a:pt x="1860" y="171"/>
                    </a:lnTo>
                    <a:lnTo>
                      <a:pt x="1817" y="163"/>
                    </a:lnTo>
                    <a:lnTo>
                      <a:pt x="1819" y="160"/>
                    </a:lnTo>
                    <a:lnTo>
                      <a:pt x="1819" y="160"/>
                    </a:lnTo>
                    <a:cubicBezTo>
                      <a:pt x="1805" y="172"/>
                      <a:pt x="1777" y="191"/>
                      <a:pt x="1766" y="200"/>
                    </a:cubicBezTo>
                    <a:cubicBezTo>
                      <a:pt x="1759" y="181"/>
                      <a:pt x="1777" y="191"/>
                      <a:pt x="1777" y="177"/>
                    </a:cubicBezTo>
                    <a:lnTo>
                      <a:pt x="1777" y="177"/>
                    </a:lnTo>
                    <a:cubicBezTo>
                      <a:pt x="1766" y="181"/>
                      <a:pt x="1754" y="188"/>
                      <a:pt x="1743" y="195"/>
                    </a:cubicBezTo>
                    <a:cubicBezTo>
                      <a:pt x="1743" y="170"/>
                      <a:pt x="1760" y="151"/>
                      <a:pt x="1780" y="151"/>
                    </a:cubicBezTo>
                    <a:cubicBezTo>
                      <a:pt x="1784" y="151"/>
                      <a:pt x="1788" y="152"/>
                      <a:pt x="1791" y="153"/>
                    </a:cubicBezTo>
                    <a:cubicBezTo>
                      <a:pt x="1793" y="118"/>
                      <a:pt x="1790" y="108"/>
                      <a:pt x="1784" y="108"/>
                    </a:cubicBezTo>
                    <a:cubicBezTo>
                      <a:pt x="1776" y="108"/>
                      <a:pt x="1764" y="124"/>
                      <a:pt x="1750" y="124"/>
                    </a:cubicBezTo>
                    <a:cubicBezTo>
                      <a:pt x="1745" y="124"/>
                      <a:pt x="1740" y="122"/>
                      <a:pt x="1735" y="117"/>
                    </a:cubicBezTo>
                    <a:lnTo>
                      <a:pt x="1735" y="117"/>
                    </a:lnTo>
                    <a:cubicBezTo>
                      <a:pt x="1735" y="119"/>
                      <a:pt x="1736" y="121"/>
                      <a:pt x="1736" y="123"/>
                    </a:cubicBezTo>
                    <a:cubicBezTo>
                      <a:pt x="1727" y="140"/>
                      <a:pt x="1722" y="146"/>
                      <a:pt x="1718" y="146"/>
                    </a:cubicBezTo>
                    <a:cubicBezTo>
                      <a:pt x="1713" y="146"/>
                      <a:pt x="1711" y="136"/>
                      <a:pt x="1706" y="128"/>
                    </a:cubicBezTo>
                    <a:cubicBezTo>
                      <a:pt x="1703" y="122"/>
                      <a:pt x="1698" y="117"/>
                      <a:pt x="1692" y="117"/>
                    </a:cubicBezTo>
                    <a:cubicBezTo>
                      <a:pt x="1686" y="117"/>
                      <a:pt x="1678" y="121"/>
                      <a:pt x="1668" y="128"/>
                    </a:cubicBezTo>
                    <a:cubicBezTo>
                      <a:pt x="1680" y="91"/>
                      <a:pt x="1661" y="96"/>
                      <a:pt x="1641" y="93"/>
                    </a:cubicBezTo>
                    <a:lnTo>
                      <a:pt x="1655" y="45"/>
                    </a:lnTo>
                    <a:lnTo>
                      <a:pt x="1655" y="45"/>
                    </a:lnTo>
                    <a:cubicBezTo>
                      <a:pt x="1629" y="54"/>
                      <a:pt x="1624" y="82"/>
                      <a:pt x="1608" y="100"/>
                    </a:cubicBezTo>
                    <a:cubicBezTo>
                      <a:pt x="1585" y="91"/>
                      <a:pt x="1587" y="51"/>
                      <a:pt x="1587" y="19"/>
                    </a:cubicBezTo>
                    <a:cubicBezTo>
                      <a:pt x="1584" y="18"/>
                      <a:pt x="1581" y="17"/>
                      <a:pt x="1579" y="1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12" name="Google Shape;7312;p41"/>
              <p:cNvSpPr/>
              <p:nvPr/>
            </p:nvSpPr>
            <p:spPr>
              <a:xfrm>
                <a:off x="634075" y="1495525"/>
                <a:ext cx="200" cy="550"/>
              </a:xfrm>
              <a:custGeom>
                <a:avLst/>
                <a:gdLst/>
                <a:ahLst/>
                <a:cxnLst/>
                <a:rect l="l" t="t" r="r" b="b"/>
                <a:pathLst>
                  <a:path w="8" h="22" extrusionOk="0">
                    <a:moveTo>
                      <a:pt x="0" y="0"/>
                    </a:moveTo>
                    <a:lnTo>
                      <a:pt x="0" y="0"/>
                    </a:lnTo>
                    <a:cubicBezTo>
                      <a:pt x="2" y="7"/>
                      <a:pt x="5" y="14"/>
                      <a:pt x="5" y="21"/>
                    </a:cubicBezTo>
                    <a:cubicBezTo>
                      <a:pt x="7" y="14"/>
                      <a:pt x="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13" name="Google Shape;7313;p41"/>
              <p:cNvSpPr/>
              <p:nvPr/>
            </p:nvSpPr>
            <p:spPr>
              <a:xfrm>
                <a:off x="660950" y="1500850"/>
                <a:ext cx="150" cy="150"/>
              </a:xfrm>
              <a:custGeom>
                <a:avLst/>
                <a:gdLst/>
                <a:ahLst/>
                <a:cxnLst/>
                <a:rect l="l" t="t" r="r" b="b"/>
                <a:pathLst>
                  <a:path w="6" h="6" extrusionOk="0">
                    <a:moveTo>
                      <a:pt x="1" y="5"/>
                    </a:moveTo>
                    <a:lnTo>
                      <a:pt x="1"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14" name="Google Shape;7314;p41"/>
              <p:cNvSpPr/>
              <p:nvPr/>
            </p:nvSpPr>
            <p:spPr>
              <a:xfrm>
                <a:off x="609425" y="1507675"/>
                <a:ext cx="675" cy="225"/>
              </a:xfrm>
              <a:custGeom>
                <a:avLst/>
                <a:gdLst/>
                <a:ahLst/>
                <a:cxnLst/>
                <a:rect l="l" t="t" r="r" b="b"/>
                <a:pathLst>
                  <a:path w="27" h="9" extrusionOk="0">
                    <a:moveTo>
                      <a:pt x="11" y="0"/>
                    </a:moveTo>
                    <a:cubicBezTo>
                      <a:pt x="7" y="0"/>
                      <a:pt x="4" y="2"/>
                      <a:pt x="1" y="3"/>
                    </a:cubicBezTo>
                    <a:cubicBezTo>
                      <a:pt x="3" y="3"/>
                      <a:pt x="6" y="3"/>
                      <a:pt x="8" y="3"/>
                    </a:cubicBezTo>
                    <a:cubicBezTo>
                      <a:pt x="14" y="3"/>
                      <a:pt x="20" y="5"/>
                      <a:pt x="26" y="8"/>
                    </a:cubicBezTo>
                    <a:cubicBezTo>
                      <a:pt x="22" y="3"/>
                      <a:pt x="17"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15" name="Google Shape;7315;p41"/>
              <p:cNvSpPr/>
              <p:nvPr/>
            </p:nvSpPr>
            <p:spPr>
              <a:xfrm>
                <a:off x="607350" y="1525250"/>
                <a:ext cx="600" cy="550"/>
              </a:xfrm>
              <a:custGeom>
                <a:avLst/>
                <a:gdLst/>
                <a:ahLst/>
                <a:cxnLst/>
                <a:rect l="l" t="t" r="r" b="b"/>
                <a:pathLst>
                  <a:path w="24" h="22" extrusionOk="0">
                    <a:moveTo>
                      <a:pt x="24" y="1"/>
                    </a:moveTo>
                    <a:cubicBezTo>
                      <a:pt x="20" y="5"/>
                      <a:pt x="16" y="6"/>
                      <a:pt x="12" y="6"/>
                    </a:cubicBezTo>
                    <a:cubicBezTo>
                      <a:pt x="8" y="6"/>
                      <a:pt x="4" y="5"/>
                      <a:pt x="0" y="5"/>
                    </a:cubicBezTo>
                    <a:cubicBezTo>
                      <a:pt x="6" y="11"/>
                      <a:pt x="17" y="15"/>
                      <a:pt x="18" y="19"/>
                    </a:cubicBezTo>
                    <a:lnTo>
                      <a:pt x="18" y="19"/>
                    </a:lnTo>
                    <a:lnTo>
                      <a:pt x="24" y="1"/>
                    </a:lnTo>
                    <a:close/>
                    <a:moveTo>
                      <a:pt x="18" y="19"/>
                    </a:moveTo>
                    <a:lnTo>
                      <a:pt x="17" y="21"/>
                    </a:lnTo>
                    <a:cubicBezTo>
                      <a:pt x="18" y="21"/>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16" name="Google Shape;7316;p41"/>
              <p:cNvSpPr/>
              <p:nvPr/>
            </p:nvSpPr>
            <p:spPr>
              <a:xfrm>
                <a:off x="600100" y="1524375"/>
                <a:ext cx="600" cy="550"/>
              </a:xfrm>
              <a:custGeom>
                <a:avLst/>
                <a:gdLst/>
                <a:ahLst/>
                <a:cxnLst/>
                <a:rect l="l" t="t" r="r" b="b"/>
                <a:pathLst>
                  <a:path w="24" h="22" extrusionOk="0">
                    <a:moveTo>
                      <a:pt x="8" y="1"/>
                    </a:moveTo>
                    <a:cubicBezTo>
                      <a:pt x="7" y="1"/>
                      <a:pt x="6" y="1"/>
                      <a:pt x="5" y="1"/>
                    </a:cubicBezTo>
                    <a:cubicBezTo>
                      <a:pt x="5" y="5"/>
                      <a:pt x="1" y="5"/>
                      <a:pt x="1" y="10"/>
                    </a:cubicBezTo>
                    <a:lnTo>
                      <a:pt x="15" y="22"/>
                    </a:lnTo>
                    <a:cubicBezTo>
                      <a:pt x="23" y="15"/>
                      <a:pt x="18"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17" name="Google Shape;7317;p41"/>
              <p:cNvSpPr/>
              <p:nvPr/>
            </p:nvSpPr>
            <p:spPr>
              <a:xfrm>
                <a:off x="604150" y="1523675"/>
                <a:ext cx="850" cy="900"/>
              </a:xfrm>
              <a:custGeom>
                <a:avLst/>
                <a:gdLst/>
                <a:ahLst/>
                <a:cxnLst/>
                <a:rect l="l" t="t" r="r" b="b"/>
                <a:pathLst>
                  <a:path w="34" h="36" extrusionOk="0">
                    <a:moveTo>
                      <a:pt x="14" y="0"/>
                    </a:moveTo>
                    <a:cubicBezTo>
                      <a:pt x="6" y="0"/>
                      <a:pt x="4" y="10"/>
                      <a:pt x="1" y="19"/>
                    </a:cubicBezTo>
                    <a:lnTo>
                      <a:pt x="3" y="17"/>
                    </a:lnTo>
                    <a:cubicBezTo>
                      <a:pt x="15" y="31"/>
                      <a:pt x="22" y="36"/>
                      <a:pt x="26" y="36"/>
                    </a:cubicBezTo>
                    <a:cubicBezTo>
                      <a:pt x="33" y="36"/>
                      <a:pt x="33" y="23"/>
                      <a:pt x="33" y="10"/>
                    </a:cubicBezTo>
                    <a:cubicBezTo>
                      <a:pt x="25" y="3"/>
                      <a:pt x="19"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18" name="Google Shape;7318;p41"/>
              <p:cNvSpPr/>
              <p:nvPr/>
            </p:nvSpPr>
            <p:spPr>
              <a:xfrm>
                <a:off x="603925" y="1524200"/>
                <a:ext cx="275" cy="400"/>
              </a:xfrm>
              <a:custGeom>
                <a:avLst/>
                <a:gdLst/>
                <a:ahLst/>
                <a:cxnLst/>
                <a:rect l="l" t="t" r="r" b="b"/>
                <a:pathLst>
                  <a:path w="11" h="16" extrusionOk="0">
                    <a:moveTo>
                      <a:pt x="10" y="1"/>
                    </a:moveTo>
                    <a:cubicBezTo>
                      <a:pt x="8" y="3"/>
                      <a:pt x="3" y="8"/>
                      <a:pt x="1" y="10"/>
                    </a:cubicBezTo>
                    <a:cubicBezTo>
                      <a:pt x="4" y="14"/>
                      <a:pt x="6" y="16"/>
                      <a:pt x="7" y="16"/>
                    </a:cubicBezTo>
                    <a:cubicBezTo>
                      <a:pt x="10" y="16"/>
                      <a:pt x="8" y="6"/>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19" name="Google Shape;7319;p41"/>
              <p:cNvSpPr/>
              <p:nvPr/>
            </p:nvSpPr>
            <p:spPr>
              <a:xfrm>
                <a:off x="608875" y="1522425"/>
                <a:ext cx="1100" cy="1075"/>
              </a:xfrm>
              <a:custGeom>
                <a:avLst/>
                <a:gdLst/>
                <a:ahLst/>
                <a:cxnLst/>
                <a:rect l="l" t="t" r="r" b="b"/>
                <a:pathLst>
                  <a:path w="44" h="43" extrusionOk="0">
                    <a:moveTo>
                      <a:pt x="16" y="1"/>
                    </a:moveTo>
                    <a:cubicBezTo>
                      <a:pt x="13" y="1"/>
                      <a:pt x="11" y="4"/>
                      <a:pt x="9" y="12"/>
                    </a:cubicBezTo>
                    <a:cubicBezTo>
                      <a:pt x="0" y="12"/>
                      <a:pt x="36" y="38"/>
                      <a:pt x="30" y="38"/>
                    </a:cubicBezTo>
                    <a:cubicBezTo>
                      <a:pt x="29" y="38"/>
                      <a:pt x="29" y="37"/>
                      <a:pt x="28" y="37"/>
                    </a:cubicBezTo>
                    <a:lnTo>
                      <a:pt x="28" y="37"/>
                    </a:lnTo>
                    <a:cubicBezTo>
                      <a:pt x="31" y="41"/>
                      <a:pt x="34" y="43"/>
                      <a:pt x="36" y="43"/>
                    </a:cubicBezTo>
                    <a:cubicBezTo>
                      <a:pt x="44" y="43"/>
                      <a:pt x="2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20" name="Google Shape;7320;p41"/>
              <p:cNvSpPr/>
              <p:nvPr/>
            </p:nvSpPr>
            <p:spPr>
              <a:xfrm>
                <a:off x="602775" y="1522175"/>
                <a:ext cx="825" cy="725"/>
              </a:xfrm>
              <a:custGeom>
                <a:avLst/>
                <a:gdLst/>
                <a:ahLst/>
                <a:cxnLst/>
                <a:rect l="l" t="t" r="r" b="b"/>
                <a:pathLst>
                  <a:path w="33" h="29" extrusionOk="0">
                    <a:moveTo>
                      <a:pt x="14" y="1"/>
                    </a:moveTo>
                    <a:lnTo>
                      <a:pt x="0" y="3"/>
                    </a:lnTo>
                    <a:lnTo>
                      <a:pt x="33" y="2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21" name="Google Shape;7321;p41"/>
              <p:cNvSpPr/>
              <p:nvPr/>
            </p:nvSpPr>
            <p:spPr>
              <a:xfrm>
                <a:off x="604575" y="1520900"/>
                <a:ext cx="825" cy="550"/>
              </a:xfrm>
              <a:custGeom>
                <a:avLst/>
                <a:gdLst/>
                <a:ahLst/>
                <a:cxnLst/>
                <a:rect l="l" t="t" r="r" b="b"/>
                <a:pathLst>
                  <a:path w="33" h="22" extrusionOk="0">
                    <a:moveTo>
                      <a:pt x="21" y="1"/>
                    </a:moveTo>
                    <a:lnTo>
                      <a:pt x="0" y="10"/>
                    </a:lnTo>
                    <a:cubicBezTo>
                      <a:pt x="3" y="12"/>
                      <a:pt x="7" y="17"/>
                      <a:pt x="7" y="22"/>
                    </a:cubicBezTo>
                    <a:cubicBezTo>
                      <a:pt x="16" y="15"/>
                      <a:pt x="33" y="8"/>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22" name="Google Shape;7322;p41"/>
              <p:cNvSpPr/>
              <p:nvPr/>
            </p:nvSpPr>
            <p:spPr>
              <a:xfrm>
                <a:off x="604500" y="1521425"/>
                <a:ext cx="275" cy="500"/>
              </a:xfrm>
              <a:custGeom>
                <a:avLst/>
                <a:gdLst/>
                <a:ahLst/>
                <a:cxnLst/>
                <a:rect l="l" t="t" r="r" b="b"/>
                <a:pathLst>
                  <a:path w="11" h="20" extrusionOk="0">
                    <a:moveTo>
                      <a:pt x="10" y="1"/>
                    </a:moveTo>
                    <a:lnTo>
                      <a:pt x="10" y="1"/>
                    </a:lnTo>
                    <a:cubicBezTo>
                      <a:pt x="3" y="5"/>
                      <a:pt x="1" y="12"/>
                      <a:pt x="3" y="19"/>
                    </a:cubicBezTo>
                    <a:cubicBezTo>
                      <a:pt x="6" y="12"/>
                      <a:pt x="8" y="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23" name="Google Shape;7323;p41"/>
              <p:cNvSpPr/>
              <p:nvPr/>
            </p:nvSpPr>
            <p:spPr>
              <a:xfrm>
                <a:off x="603000" y="1521375"/>
                <a:ext cx="600" cy="250"/>
              </a:xfrm>
              <a:custGeom>
                <a:avLst/>
                <a:gdLst/>
                <a:ahLst/>
                <a:cxnLst/>
                <a:rect l="l" t="t" r="r" b="b"/>
                <a:pathLst>
                  <a:path w="24" h="10" extrusionOk="0">
                    <a:moveTo>
                      <a:pt x="24" y="0"/>
                    </a:moveTo>
                    <a:lnTo>
                      <a:pt x="1" y="7"/>
                    </a:lnTo>
                    <a:lnTo>
                      <a:pt x="12"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24" name="Google Shape;7324;p41"/>
              <p:cNvSpPr/>
              <p:nvPr/>
            </p:nvSpPr>
            <p:spPr>
              <a:xfrm>
                <a:off x="608325" y="1515925"/>
                <a:ext cx="625" cy="825"/>
              </a:xfrm>
              <a:custGeom>
                <a:avLst/>
                <a:gdLst/>
                <a:ahLst/>
                <a:cxnLst/>
                <a:rect l="l" t="t" r="r" b="b"/>
                <a:pathLst>
                  <a:path w="25" h="33" extrusionOk="0">
                    <a:moveTo>
                      <a:pt x="8" y="0"/>
                    </a:moveTo>
                    <a:cubicBezTo>
                      <a:pt x="4" y="0"/>
                      <a:pt x="1" y="3"/>
                      <a:pt x="1" y="7"/>
                    </a:cubicBezTo>
                    <a:cubicBezTo>
                      <a:pt x="8" y="17"/>
                      <a:pt x="8" y="26"/>
                      <a:pt x="19" y="33"/>
                    </a:cubicBezTo>
                    <a:lnTo>
                      <a:pt x="24" y="7"/>
                    </a:ln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25" name="Google Shape;7325;p41"/>
              <p:cNvSpPr/>
              <p:nvPr/>
            </p:nvSpPr>
            <p:spPr>
              <a:xfrm>
                <a:off x="605200" y="1516025"/>
                <a:ext cx="1075" cy="725"/>
              </a:xfrm>
              <a:custGeom>
                <a:avLst/>
                <a:gdLst/>
                <a:ahLst/>
                <a:cxnLst/>
                <a:rect l="l" t="t" r="r" b="b"/>
                <a:pathLst>
                  <a:path w="43" h="29" extrusionOk="0">
                    <a:moveTo>
                      <a:pt x="1" y="1"/>
                    </a:moveTo>
                    <a:lnTo>
                      <a:pt x="10" y="19"/>
                    </a:lnTo>
                    <a:cubicBezTo>
                      <a:pt x="22" y="22"/>
                      <a:pt x="33" y="24"/>
                      <a:pt x="42" y="29"/>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26" name="Google Shape;7326;p41"/>
              <p:cNvSpPr/>
              <p:nvPr/>
            </p:nvSpPr>
            <p:spPr>
              <a:xfrm>
                <a:off x="605425" y="1514275"/>
                <a:ext cx="725" cy="850"/>
              </a:xfrm>
              <a:custGeom>
                <a:avLst/>
                <a:gdLst/>
                <a:ahLst/>
                <a:cxnLst/>
                <a:rect l="l" t="t" r="r" b="b"/>
                <a:pathLst>
                  <a:path w="29" h="34" extrusionOk="0">
                    <a:moveTo>
                      <a:pt x="8" y="1"/>
                    </a:moveTo>
                    <a:cubicBezTo>
                      <a:pt x="6" y="1"/>
                      <a:pt x="4" y="3"/>
                      <a:pt x="1" y="8"/>
                    </a:cubicBezTo>
                    <a:cubicBezTo>
                      <a:pt x="9" y="16"/>
                      <a:pt x="8" y="34"/>
                      <a:pt x="20" y="34"/>
                    </a:cubicBezTo>
                    <a:cubicBezTo>
                      <a:pt x="23" y="34"/>
                      <a:pt x="25" y="33"/>
                      <a:pt x="29" y="32"/>
                    </a:cubicBezTo>
                    <a:cubicBezTo>
                      <a:pt x="20" y="24"/>
                      <a:pt x="15"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27" name="Google Shape;7327;p41"/>
              <p:cNvSpPr/>
              <p:nvPr/>
            </p:nvSpPr>
            <p:spPr>
              <a:xfrm>
                <a:off x="612675" y="1509325"/>
                <a:ext cx="1650" cy="1525"/>
              </a:xfrm>
              <a:custGeom>
                <a:avLst/>
                <a:gdLst/>
                <a:ahLst/>
                <a:cxnLst/>
                <a:rect l="l" t="t" r="r" b="b"/>
                <a:pathLst>
                  <a:path w="66" h="61" extrusionOk="0">
                    <a:moveTo>
                      <a:pt x="3" y="0"/>
                    </a:moveTo>
                    <a:lnTo>
                      <a:pt x="1" y="5"/>
                    </a:lnTo>
                    <a:lnTo>
                      <a:pt x="66" y="60"/>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28" name="Google Shape;7328;p41"/>
              <p:cNvSpPr/>
              <p:nvPr/>
            </p:nvSpPr>
            <p:spPr>
              <a:xfrm>
                <a:off x="614650" y="1500550"/>
                <a:ext cx="1950" cy="1550"/>
              </a:xfrm>
              <a:custGeom>
                <a:avLst/>
                <a:gdLst/>
                <a:ahLst/>
                <a:cxnLst/>
                <a:rect l="l" t="t" r="r" b="b"/>
                <a:pathLst>
                  <a:path w="78" h="62" extrusionOk="0">
                    <a:moveTo>
                      <a:pt x="35" y="1"/>
                    </a:moveTo>
                    <a:lnTo>
                      <a:pt x="35" y="1"/>
                    </a:lnTo>
                    <a:cubicBezTo>
                      <a:pt x="0" y="3"/>
                      <a:pt x="55" y="41"/>
                      <a:pt x="29" y="41"/>
                    </a:cubicBezTo>
                    <a:cubicBezTo>
                      <a:pt x="27" y="41"/>
                      <a:pt x="26" y="41"/>
                      <a:pt x="24" y="40"/>
                    </a:cubicBezTo>
                    <a:lnTo>
                      <a:pt x="24" y="40"/>
                    </a:lnTo>
                    <a:cubicBezTo>
                      <a:pt x="31" y="59"/>
                      <a:pt x="54" y="43"/>
                      <a:pt x="59" y="61"/>
                    </a:cubicBezTo>
                    <a:cubicBezTo>
                      <a:pt x="61" y="36"/>
                      <a:pt x="77" y="38"/>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29" name="Google Shape;7329;p41"/>
              <p:cNvSpPr/>
              <p:nvPr/>
            </p:nvSpPr>
            <p:spPr>
              <a:xfrm>
                <a:off x="687050" y="1538300"/>
                <a:ext cx="250" cy="775"/>
              </a:xfrm>
              <a:custGeom>
                <a:avLst/>
                <a:gdLst/>
                <a:ahLst/>
                <a:cxnLst/>
                <a:rect l="l" t="t" r="r" b="b"/>
                <a:pathLst>
                  <a:path w="10" h="31" extrusionOk="0">
                    <a:moveTo>
                      <a:pt x="9" y="0"/>
                    </a:moveTo>
                    <a:lnTo>
                      <a:pt x="0" y="7"/>
                    </a:lnTo>
                    <a:lnTo>
                      <a:pt x="9" y="30"/>
                    </a:ln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30" name="Google Shape;7330;p41"/>
              <p:cNvSpPr/>
              <p:nvPr/>
            </p:nvSpPr>
            <p:spPr>
              <a:xfrm>
                <a:off x="688025" y="1537425"/>
                <a:ext cx="825" cy="1250"/>
              </a:xfrm>
              <a:custGeom>
                <a:avLst/>
                <a:gdLst/>
                <a:ahLst/>
                <a:cxnLst/>
                <a:rect l="l" t="t" r="r" b="b"/>
                <a:pathLst>
                  <a:path w="33" h="50" extrusionOk="0">
                    <a:moveTo>
                      <a:pt x="19" y="0"/>
                    </a:moveTo>
                    <a:lnTo>
                      <a:pt x="0" y="49"/>
                    </a:lnTo>
                    <a:lnTo>
                      <a:pt x="0" y="49"/>
                    </a:lnTo>
                    <a:lnTo>
                      <a:pt x="33" y="12"/>
                    </a:lnTo>
                    <a:lnTo>
                      <a:pt x="33" y="12"/>
                    </a:lnTo>
                    <a:cubicBezTo>
                      <a:pt x="32" y="13"/>
                      <a:pt x="30" y="13"/>
                      <a:pt x="28" y="13"/>
                    </a:cubicBezTo>
                    <a:cubicBezTo>
                      <a:pt x="23" y="13"/>
                      <a:pt x="17" y="1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31" name="Google Shape;7331;p41"/>
              <p:cNvSpPr/>
              <p:nvPr/>
            </p:nvSpPr>
            <p:spPr>
              <a:xfrm>
                <a:off x="645900" y="1492575"/>
                <a:ext cx="350" cy="825"/>
              </a:xfrm>
              <a:custGeom>
                <a:avLst/>
                <a:gdLst/>
                <a:ahLst/>
                <a:cxnLst/>
                <a:rect l="l" t="t" r="r" b="b"/>
                <a:pathLst>
                  <a:path w="14" h="33" extrusionOk="0">
                    <a:moveTo>
                      <a:pt x="5" y="0"/>
                    </a:moveTo>
                    <a:lnTo>
                      <a:pt x="0" y="12"/>
                    </a:lnTo>
                    <a:cubicBezTo>
                      <a:pt x="0" y="28"/>
                      <a:pt x="5" y="28"/>
                      <a:pt x="14" y="33"/>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32" name="Google Shape;7332;p41"/>
              <p:cNvSpPr/>
              <p:nvPr/>
            </p:nvSpPr>
            <p:spPr>
              <a:xfrm>
                <a:off x="652200" y="1495625"/>
                <a:ext cx="425" cy="1125"/>
              </a:xfrm>
              <a:custGeom>
                <a:avLst/>
                <a:gdLst/>
                <a:ahLst/>
                <a:cxnLst/>
                <a:rect l="l" t="t" r="r" b="b"/>
                <a:pathLst>
                  <a:path w="17" h="45" extrusionOk="0">
                    <a:moveTo>
                      <a:pt x="12" y="1"/>
                    </a:moveTo>
                    <a:lnTo>
                      <a:pt x="1" y="45"/>
                    </a:lnTo>
                    <a:lnTo>
                      <a:pt x="17" y="3"/>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33" name="Google Shape;7333;p41"/>
              <p:cNvSpPr/>
              <p:nvPr/>
            </p:nvSpPr>
            <p:spPr>
              <a:xfrm>
                <a:off x="657825" y="1496725"/>
                <a:ext cx="850" cy="800"/>
              </a:xfrm>
              <a:custGeom>
                <a:avLst/>
                <a:gdLst/>
                <a:ahLst/>
                <a:cxnLst/>
                <a:rect l="l" t="t" r="r" b="b"/>
                <a:pathLst>
                  <a:path w="34" h="32" extrusionOk="0">
                    <a:moveTo>
                      <a:pt x="1" y="1"/>
                    </a:moveTo>
                    <a:lnTo>
                      <a:pt x="1" y="1"/>
                    </a:lnTo>
                    <a:cubicBezTo>
                      <a:pt x="3" y="3"/>
                      <a:pt x="6" y="4"/>
                      <a:pt x="8" y="4"/>
                    </a:cubicBezTo>
                    <a:lnTo>
                      <a:pt x="8" y="4"/>
                    </a:lnTo>
                    <a:cubicBezTo>
                      <a:pt x="7" y="3"/>
                      <a:pt x="4" y="1"/>
                      <a:pt x="1" y="1"/>
                    </a:cubicBezTo>
                    <a:close/>
                    <a:moveTo>
                      <a:pt x="8" y="4"/>
                    </a:moveTo>
                    <a:cubicBezTo>
                      <a:pt x="17" y="12"/>
                      <a:pt x="13" y="31"/>
                      <a:pt x="18" y="31"/>
                    </a:cubicBezTo>
                    <a:cubicBezTo>
                      <a:pt x="20" y="31"/>
                      <a:pt x="24" y="26"/>
                      <a:pt x="33" y="10"/>
                    </a:cubicBezTo>
                    <a:cubicBezTo>
                      <a:pt x="26" y="5"/>
                      <a:pt x="17" y="6"/>
                      <a:pt x="8"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34" name="Google Shape;7334;p41"/>
              <p:cNvSpPr/>
              <p:nvPr/>
            </p:nvSpPr>
            <p:spPr>
              <a:xfrm>
                <a:off x="687900" y="1539000"/>
                <a:ext cx="625" cy="825"/>
              </a:xfrm>
              <a:custGeom>
                <a:avLst/>
                <a:gdLst/>
                <a:ahLst/>
                <a:cxnLst/>
                <a:rect l="l" t="t" r="r" b="b"/>
                <a:pathLst>
                  <a:path w="25" h="33" extrusionOk="0">
                    <a:moveTo>
                      <a:pt x="24" y="1"/>
                    </a:moveTo>
                    <a:cubicBezTo>
                      <a:pt x="24" y="1"/>
                      <a:pt x="24" y="1"/>
                      <a:pt x="24" y="2"/>
                    </a:cubicBezTo>
                    <a:cubicBezTo>
                      <a:pt x="23" y="2"/>
                      <a:pt x="23" y="1"/>
                      <a:pt x="22" y="1"/>
                    </a:cubicBezTo>
                    <a:cubicBezTo>
                      <a:pt x="15" y="1"/>
                      <a:pt x="5" y="28"/>
                      <a:pt x="1" y="32"/>
                    </a:cubicBezTo>
                    <a:cubicBezTo>
                      <a:pt x="17" y="3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35" name="Google Shape;7335;p41"/>
              <p:cNvSpPr/>
              <p:nvPr/>
            </p:nvSpPr>
            <p:spPr>
              <a:xfrm>
                <a:off x="692250" y="1538175"/>
                <a:ext cx="775" cy="600"/>
              </a:xfrm>
              <a:custGeom>
                <a:avLst/>
                <a:gdLst/>
                <a:ahLst/>
                <a:cxnLst/>
                <a:rect l="l" t="t" r="r" b="b"/>
                <a:pathLst>
                  <a:path w="31" h="24" extrusionOk="0">
                    <a:moveTo>
                      <a:pt x="31" y="0"/>
                    </a:moveTo>
                    <a:lnTo>
                      <a:pt x="8" y="12"/>
                    </a:lnTo>
                    <a:lnTo>
                      <a:pt x="1" y="24"/>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36" name="Google Shape;7336;p41"/>
              <p:cNvSpPr/>
              <p:nvPr/>
            </p:nvSpPr>
            <p:spPr>
              <a:xfrm>
                <a:off x="693250" y="1538350"/>
                <a:ext cx="2275" cy="1125"/>
              </a:xfrm>
              <a:custGeom>
                <a:avLst/>
                <a:gdLst/>
                <a:ahLst/>
                <a:cxnLst/>
                <a:rect l="l" t="t" r="r" b="b"/>
                <a:pathLst>
                  <a:path w="91" h="45" extrusionOk="0">
                    <a:moveTo>
                      <a:pt x="26" y="0"/>
                    </a:moveTo>
                    <a:lnTo>
                      <a:pt x="0" y="40"/>
                    </a:lnTo>
                    <a:cubicBezTo>
                      <a:pt x="2" y="40"/>
                      <a:pt x="4" y="40"/>
                      <a:pt x="7" y="40"/>
                    </a:cubicBezTo>
                    <a:cubicBezTo>
                      <a:pt x="24" y="40"/>
                      <a:pt x="45" y="35"/>
                      <a:pt x="62" y="35"/>
                    </a:cubicBezTo>
                    <a:cubicBezTo>
                      <a:pt x="74" y="35"/>
                      <a:pt x="83" y="38"/>
                      <a:pt x="88" y="44"/>
                    </a:cubicBezTo>
                    <a:cubicBezTo>
                      <a:pt x="91" y="22"/>
                      <a:pt x="84" y="16"/>
                      <a:pt x="74" y="16"/>
                    </a:cubicBezTo>
                    <a:cubicBezTo>
                      <a:pt x="64" y="16"/>
                      <a:pt x="50" y="22"/>
                      <a:pt x="40" y="22"/>
                    </a:cubicBezTo>
                    <a:cubicBezTo>
                      <a:pt x="34" y="22"/>
                      <a:pt x="29" y="20"/>
                      <a:pt x="26" y="14"/>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37" name="Google Shape;7337;p41"/>
              <p:cNvSpPr/>
              <p:nvPr/>
            </p:nvSpPr>
            <p:spPr>
              <a:xfrm>
                <a:off x="695800" y="1542475"/>
                <a:ext cx="575" cy="425"/>
              </a:xfrm>
              <a:custGeom>
                <a:avLst/>
                <a:gdLst/>
                <a:ahLst/>
                <a:cxnLst/>
                <a:rect l="l" t="t" r="r" b="b"/>
                <a:pathLst>
                  <a:path w="23" h="17" extrusionOk="0">
                    <a:moveTo>
                      <a:pt x="22" y="1"/>
                    </a:moveTo>
                    <a:cubicBezTo>
                      <a:pt x="22" y="1"/>
                      <a:pt x="21" y="1"/>
                      <a:pt x="21" y="1"/>
                    </a:cubicBezTo>
                    <a:lnTo>
                      <a:pt x="21" y="1"/>
                    </a:lnTo>
                    <a:cubicBezTo>
                      <a:pt x="22" y="1"/>
                      <a:pt x="22" y="1"/>
                      <a:pt x="22" y="1"/>
                    </a:cubicBezTo>
                    <a:close/>
                    <a:moveTo>
                      <a:pt x="21" y="1"/>
                    </a:moveTo>
                    <a:lnTo>
                      <a:pt x="21" y="1"/>
                    </a:lnTo>
                    <a:cubicBezTo>
                      <a:pt x="19" y="2"/>
                      <a:pt x="13" y="4"/>
                      <a:pt x="0" y="5"/>
                    </a:cubicBezTo>
                    <a:lnTo>
                      <a:pt x="0" y="12"/>
                    </a:lnTo>
                    <a:cubicBezTo>
                      <a:pt x="5" y="12"/>
                      <a:pt x="9" y="14"/>
                      <a:pt x="14" y="16"/>
                    </a:cubicBezTo>
                    <a:cubicBezTo>
                      <a:pt x="15" y="7"/>
                      <a:pt x="19"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38" name="Google Shape;7338;p41"/>
              <p:cNvSpPr/>
              <p:nvPr/>
            </p:nvSpPr>
            <p:spPr>
              <a:xfrm>
                <a:off x="695625" y="1542750"/>
                <a:ext cx="275" cy="250"/>
              </a:xfrm>
              <a:custGeom>
                <a:avLst/>
                <a:gdLst/>
                <a:ahLst/>
                <a:cxnLst/>
                <a:rect l="l" t="t" r="r" b="b"/>
                <a:pathLst>
                  <a:path w="11" h="10" extrusionOk="0">
                    <a:moveTo>
                      <a:pt x="8" y="0"/>
                    </a:moveTo>
                    <a:cubicBezTo>
                      <a:pt x="1" y="0"/>
                      <a:pt x="5" y="9"/>
                      <a:pt x="8" y="9"/>
                    </a:cubicBezTo>
                    <a:cubicBezTo>
                      <a:pt x="9" y="9"/>
                      <a:pt x="10" y="7"/>
                      <a:pt x="9" y="1"/>
                    </a:cubicBezTo>
                    <a:cubicBezTo>
                      <a:pt x="9" y="1"/>
                      <a:pt x="8"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39" name="Google Shape;7339;p41"/>
              <p:cNvSpPr/>
              <p:nvPr/>
            </p:nvSpPr>
            <p:spPr>
              <a:xfrm>
                <a:off x="696950" y="1542875"/>
                <a:ext cx="725" cy="1050"/>
              </a:xfrm>
              <a:custGeom>
                <a:avLst/>
                <a:gdLst/>
                <a:ahLst/>
                <a:cxnLst/>
                <a:rect l="l" t="t" r="r" b="b"/>
                <a:pathLst>
                  <a:path w="29" h="42" extrusionOk="0">
                    <a:moveTo>
                      <a:pt x="24" y="0"/>
                    </a:moveTo>
                    <a:lnTo>
                      <a:pt x="0" y="14"/>
                    </a:lnTo>
                    <a:cubicBezTo>
                      <a:pt x="0" y="28"/>
                      <a:pt x="17" y="35"/>
                      <a:pt x="7" y="42"/>
                    </a:cubicBezTo>
                    <a:cubicBezTo>
                      <a:pt x="28" y="37"/>
                      <a:pt x="28"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40" name="Google Shape;7340;p41"/>
              <p:cNvSpPr/>
              <p:nvPr/>
            </p:nvSpPr>
            <p:spPr>
              <a:xfrm>
                <a:off x="697925" y="1541950"/>
                <a:ext cx="325" cy="275"/>
              </a:xfrm>
              <a:custGeom>
                <a:avLst/>
                <a:gdLst/>
                <a:ahLst/>
                <a:cxnLst/>
                <a:rect l="l" t="t" r="r" b="b"/>
                <a:pathLst>
                  <a:path w="13" h="11" extrusionOk="0">
                    <a:moveTo>
                      <a:pt x="12" y="0"/>
                    </a:moveTo>
                    <a:lnTo>
                      <a:pt x="1" y="7"/>
                    </a:lnTo>
                    <a:cubicBezTo>
                      <a:pt x="1" y="9"/>
                      <a:pt x="1" y="11"/>
                      <a:pt x="3" y="11"/>
                    </a:cubicBezTo>
                    <a:cubicBezTo>
                      <a:pt x="4" y="11"/>
                      <a:pt x="7" y="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41" name="Google Shape;7341;p41"/>
              <p:cNvSpPr/>
              <p:nvPr/>
            </p:nvSpPr>
            <p:spPr>
              <a:xfrm>
                <a:off x="697350" y="1541750"/>
                <a:ext cx="650" cy="675"/>
              </a:xfrm>
              <a:custGeom>
                <a:avLst/>
                <a:gdLst/>
                <a:ahLst/>
                <a:cxnLst/>
                <a:rect l="l" t="t" r="r" b="b"/>
                <a:pathLst>
                  <a:path w="26" h="27" extrusionOk="0">
                    <a:moveTo>
                      <a:pt x="24" y="1"/>
                    </a:moveTo>
                    <a:cubicBezTo>
                      <a:pt x="23" y="1"/>
                      <a:pt x="20" y="5"/>
                      <a:pt x="15" y="17"/>
                    </a:cubicBezTo>
                    <a:cubicBezTo>
                      <a:pt x="16" y="13"/>
                      <a:pt x="16" y="12"/>
                      <a:pt x="16" y="12"/>
                    </a:cubicBezTo>
                    <a:cubicBezTo>
                      <a:pt x="15" y="12"/>
                      <a:pt x="9" y="20"/>
                      <a:pt x="1" y="27"/>
                    </a:cubicBezTo>
                    <a:lnTo>
                      <a:pt x="24" y="15"/>
                    </a:lnTo>
                    <a:cubicBezTo>
                      <a:pt x="24" y="1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42" name="Google Shape;7342;p41"/>
              <p:cNvSpPr/>
              <p:nvPr/>
            </p:nvSpPr>
            <p:spPr>
              <a:xfrm>
                <a:off x="696200" y="1541125"/>
                <a:ext cx="1075" cy="1025"/>
              </a:xfrm>
              <a:custGeom>
                <a:avLst/>
                <a:gdLst/>
                <a:ahLst/>
                <a:cxnLst/>
                <a:rect l="l" t="t" r="r" b="b"/>
                <a:pathLst>
                  <a:path w="43" h="41" extrusionOk="0">
                    <a:moveTo>
                      <a:pt x="42" y="1"/>
                    </a:moveTo>
                    <a:cubicBezTo>
                      <a:pt x="7" y="1"/>
                      <a:pt x="0" y="40"/>
                      <a:pt x="37" y="40"/>
                    </a:cubicBezTo>
                    <a:cubicBezTo>
                      <a:pt x="30" y="24"/>
                      <a:pt x="19" y="15"/>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43" name="Google Shape;7343;p41"/>
              <p:cNvSpPr/>
              <p:nvPr/>
            </p:nvSpPr>
            <p:spPr>
              <a:xfrm>
                <a:off x="695450" y="1537600"/>
                <a:ext cx="600" cy="675"/>
              </a:xfrm>
              <a:custGeom>
                <a:avLst/>
                <a:gdLst/>
                <a:ahLst/>
                <a:cxnLst/>
                <a:rect l="l" t="t" r="r" b="b"/>
                <a:pathLst>
                  <a:path w="24" h="27" extrusionOk="0">
                    <a:moveTo>
                      <a:pt x="16" y="0"/>
                    </a:moveTo>
                    <a:lnTo>
                      <a:pt x="0" y="17"/>
                    </a:lnTo>
                    <a:cubicBezTo>
                      <a:pt x="1" y="16"/>
                      <a:pt x="2" y="15"/>
                      <a:pt x="3" y="15"/>
                    </a:cubicBezTo>
                    <a:cubicBezTo>
                      <a:pt x="9" y="15"/>
                      <a:pt x="15" y="26"/>
                      <a:pt x="19" y="26"/>
                    </a:cubicBezTo>
                    <a:cubicBezTo>
                      <a:pt x="21" y="26"/>
                      <a:pt x="22" y="25"/>
                      <a:pt x="23" y="21"/>
                    </a:cubicBezTo>
                    <a:lnTo>
                      <a:pt x="1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44" name="Google Shape;7344;p41"/>
              <p:cNvSpPr/>
              <p:nvPr/>
            </p:nvSpPr>
            <p:spPr>
              <a:xfrm>
                <a:off x="699900" y="1542975"/>
                <a:ext cx="425" cy="1250"/>
              </a:xfrm>
              <a:custGeom>
                <a:avLst/>
                <a:gdLst/>
                <a:ahLst/>
                <a:cxnLst/>
                <a:rect l="l" t="t" r="r" b="b"/>
                <a:pathLst>
                  <a:path w="17" h="50" extrusionOk="0">
                    <a:moveTo>
                      <a:pt x="17" y="1"/>
                    </a:moveTo>
                    <a:lnTo>
                      <a:pt x="1" y="12"/>
                    </a:lnTo>
                    <a:cubicBezTo>
                      <a:pt x="5" y="22"/>
                      <a:pt x="14" y="29"/>
                      <a:pt x="15" y="42"/>
                    </a:cubicBezTo>
                    <a:lnTo>
                      <a:pt x="15" y="42"/>
                    </a:lnTo>
                    <a:cubicBezTo>
                      <a:pt x="15" y="28"/>
                      <a:pt x="17" y="15"/>
                      <a:pt x="17" y="1"/>
                    </a:cubicBezTo>
                    <a:close/>
                    <a:moveTo>
                      <a:pt x="15" y="42"/>
                    </a:moveTo>
                    <a:cubicBezTo>
                      <a:pt x="15" y="44"/>
                      <a:pt x="15" y="47"/>
                      <a:pt x="15" y="50"/>
                    </a:cubicBezTo>
                    <a:cubicBezTo>
                      <a:pt x="15" y="47"/>
                      <a:pt x="15" y="44"/>
                      <a:pt x="15"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45" name="Google Shape;7345;p41"/>
              <p:cNvSpPr/>
              <p:nvPr/>
            </p:nvSpPr>
            <p:spPr>
              <a:xfrm>
                <a:off x="700300" y="1542550"/>
                <a:ext cx="675" cy="450"/>
              </a:xfrm>
              <a:custGeom>
                <a:avLst/>
                <a:gdLst/>
                <a:ahLst/>
                <a:cxnLst/>
                <a:rect l="l" t="t" r="r" b="b"/>
                <a:pathLst>
                  <a:path w="27" h="18" extrusionOk="0">
                    <a:moveTo>
                      <a:pt x="18" y="0"/>
                    </a:moveTo>
                    <a:cubicBezTo>
                      <a:pt x="6" y="0"/>
                      <a:pt x="3" y="8"/>
                      <a:pt x="1" y="18"/>
                    </a:cubicBezTo>
                    <a:lnTo>
                      <a:pt x="26" y="2"/>
                    </a:lnTo>
                    <a:cubicBezTo>
                      <a:pt x="23" y="1"/>
                      <a:pt x="20"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46" name="Google Shape;7346;p41"/>
              <p:cNvSpPr/>
              <p:nvPr/>
            </p:nvSpPr>
            <p:spPr>
              <a:xfrm>
                <a:off x="697650" y="1540425"/>
                <a:ext cx="1225" cy="900"/>
              </a:xfrm>
              <a:custGeom>
                <a:avLst/>
                <a:gdLst/>
                <a:ahLst/>
                <a:cxnLst/>
                <a:rect l="l" t="t" r="r" b="b"/>
                <a:pathLst>
                  <a:path w="49" h="36" extrusionOk="0">
                    <a:moveTo>
                      <a:pt x="42" y="1"/>
                    </a:moveTo>
                    <a:lnTo>
                      <a:pt x="0" y="36"/>
                    </a:lnTo>
                    <a:lnTo>
                      <a:pt x="0" y="36"/>
                    </a:lnTo>
                    <a:lnTo>
                      <a:pt x="49" y="3"/>
                    </a:lnTo>
                    <a:lnTo>
                      <a:pt x="4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47" name="Google Shape;7347;p41"/>
              <p:cNvSpPr/>
              <p:nvPr/>
            </p:nvSpPr>
            <p:spPr>
              <a:xfrm>
                <a:off x="701825" y="1544250"/>
                <a:ext cx="700" cy="1025"/>
              </a:xfrm>
              <a:custGeom>
                <a:avLst/>
                <a:gdLst/>
                <a:ahLst/>
                <a:cxnLst/>
                <a:rect l="l" t="t" r="r" b="b"/>
                <a:pathLst>
                  <a:path w="28" h="41" extrusionOk="0">
                    <a:moveTo>
                      <a:pt x="28" y="1"/>
                    </a:moveTo>
                    <a:lnTo>
                      <a:pt x="16" y="15"/>
                    </a:lnTo>
                    <a:lnTo>
                      <a:pt x="0" y="40"/>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48" name="Google Shape;7348;p41"/>
              <p:cNvSpPr/>
              <p:nvPr/>
            </p:nvSpPr>
            <p:spPr>
              <a:xfrm>
                <a:off x="703325" y="1544675"/>
                <a:ext cx="1300" cy="1350"/>
              </a:xfrm>
              <a:custGeom>
                <a:avLst/>
                <a:gdLst/>
                <a:ahLst/>
                <a:cxnLst/>
                <a:rect l="l" t="t" r="r" b="b"/>
                <a:pathLst>
                  <a:path w="52" h="54" extrusionOk="0">
                    <a:moveTo>
                      <a:pt x="12" y="0"/>
                    </a:moveTo>
                    <a:lnTo>
                      <a:pt x="12" y="0"/>
                    </a:lnTo>
                    <a:cubicBezTo>
                      <a:pt x="0" y="21"/>
                      <a:pt x="19" y="40"/>
                      <a:pt x="7" y="53"/>
                    </a:cubicBezTo>
                    <a:cubicBezTo>
                      <a:pt x="24" y="51"/>
                      <a:pt x="38" y="33"/>
                      <a:pt x="51" y="16"/>
                    </a:cubicBezTo>
                    <a:lnTo>
                      <a:pt x="51" y="16"/>
                    </a:lnTo>
                    <a:cubicBezTo>
                      <a:pt x="47" y="19"/>
                      <a:pt x="43" y="21"/>
                      <a:pt x="38" y="21"/>
                    </a:cubicBezTo>
                    <a:cubicBezTo>
                      <a:pt x="30" y="21"/>
                      <a:pt x="21" y="1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49" name="Google Shape;7349;p41"/>
              <p:cNvSpPr/>
              <p:nvPr/>
            </p:nvSpPr>
            <p:spPr>
              <a:xfrm>
                <a:off x="704600" y="1544425"/>
                <a:ext cx="600" cy="675"/>
              </a:xfrm>
              <a:custGeom>
                <a:avLst/>
                <a:gdLst/>
                <a:ahLst/>
                <a:cxnLst/>
                <a:rect l="l" t="t" r="r" b="b"/>
                <a:pathLst>
                  <a:path w="24" h="27" extrusionOk="0">
                    <a:moveTo>
                      <a:pt x="24" y="1"/>
                    </a:moveTo>
                    <a:lnTo>
                      <a:pt x="24" y="1"/>
                    </a:lnTo>
                    <a:cubicBezTo>
                      <a:pt x="14" y="8"/>
                      <a:pt x="7" y="17"/>
                      <a:pt x="0" y="26"/>
                    </a:cubicBezTo>
                    <a:cubicBezTo>
                      <a:pt x="10" y="19"/>
                      <a:pt x="17" y="1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50" name="Google Shape;7350;p41"/>
              <p:cNvSpPr/>
              <p:nvPr/>
            </p:nvSpPr>
            <p:spPr>
              <a:xfrm>
                <a:off x="701700" y="1542875"/>
                <a:ext cx="325" cy="950"/>
              </a:xfrm>
              <a:custGeom>
                <a:avLst/>
                <a:gdLst/>
                <a:ahLst/>
                <a:cxnLst/>
                <a:rect l="l" t="t" r="r" b="b"/>
                <a:pathLst>
                  <a:path w="13" h="38" extrusionOk="0">
                    <a:moveTo>
                      <a:pt x="3" y="0"/>
                    </a:moveTo>
                    <a:cubicBezTo>
                      <a:pt x="1" y="14"/>
                      <a:pt x="5" y="26"/>
                      <a:pt x="12" y="37"/>
                    </a:cubicBezTo>
                    <a:lnTo>
                      <a:pt x="10" y="3"/>
                    </a:lnTo>
                    <a:cubicBezTo>
                      <a:pt x="7" y="3"/>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51" name="Google Shape;7351;p41"/>
              <p:cNvSpPr/>
              <p:nvPr/>
            </p:nvSpPr>
            <p:spPr>
              <a:xfrm>
                <a:off x="701925" y="1542925"/>
                <a:ext cx="500" cy="150"/>
              </a:xfrm>
              <a:custGeom>
                <a:avLst/>
                <a:gdLst/>
                <a:ahLst/>
                <a:cxnLst/>
                <a:rect l="l" t="t" r="r" b="b"/>
                <a:pathLst>
                  <a:path w="20" h="6" extrusionOk="0">
                    <a:moveTo>
                      <a:pt x="1" y="1"/>
                    </a:moveTo>
                    <a:lnTo>
                      <a:pt x="19"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52" name="Google Shape;7352;p41"/>
              <p:cNvSpPr/>
              <p:nvPr/>
            </p:nvSpPr>
            <p:spPr>
              <a:xfrm>
                <a:off x="701700" y="1542800"/>
                <a:ext cx="75" cy="100"/>
              </a:xfrm>
              <a:custGeom>
                <a:avLst/>
                <a:gdLst/>
                <a:ahLst/>
                <a:cxnLst/>
                <a:rect l="l" t="t" r="r" b="b"/>
                <a:pathLst>
                  <a:path w="3" h="4" extrusionOk="0">
                    <a:moveTo>
                      <a:pt x="2" y="1"/>
                    </a:moveTo>
                    <a:cubicBezTo>
                      <a:pt x="2" y="1"/>
                      <a:pt x="2" y="1"/>
                      <a:pt x="1" y="3"/>
                    </a:cubicBezTo>
                    <a:lnTo>
                      <a:pt x="3" y="3"/>
                    </a:lnTo>
                    <a:cubicBezTo>
                      <a:pt x="3" y="2"/>
                      <a:pt x="3"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53" name="Google Shape;7353;p41"/>
              <p:cNvSpPr/>
              <p:nvPr/>
            </p:nvSpPr>
            <p:spPr>
              <a:xfrm>
                <a:off x="699800" y="1539850"/>
                <a:ext cx="1100" cy="1650"/>
              </a:xfrm>
              <a:custGeom>
                <a:avLst/>
                <a:gdLst/>
                <a:ahLst/>
                <a:cxnLst/>
                <a:rect l="l" t="t" r="r" b="b"/>
                <a:pathLst>
                  <a:path w="44" h="66" extrusionOk="0">
                    <a:moveTo>
                      <a:pt x="28" y="1"/>
                    </a:moveTo>
                    <a:lnTo>
                      <a:pt x="28" y="1"/>
                    </a:lnTo>
                    <a:cubicBezTo>
                      <a:pt x="14" y="21"/>
                      <a:pt x="25" y="41"/>
                      <a:pt x="3" y="63"/>
                    </a:cubicBezTo>
                    <a:lnTo>
                      <a:pt x="3" y="63"/>
                    </a:lnTo>
                    <a:cubicBezTo>
                      <a:pt x="19" y="48"/>
                      <a:pt x="43" y="34"/>
                      <a:pt x="28" y="1"/>
                    </a:cubicBezTo>
                    <a:close/>
                    <a:moveTo>
                      <a:pt x="3" y="63"/>
                    </a:moveTo>
                    <a:cubicBezTo>
                      <a:pt x="2" y="64"/>
                      <a:pt x="1" y="65"/>
                      <a:pt x="0" y="66"/>
                    </a:cubicBezTo>
                    <a:cubicBezTo>
                      <a:pt x="1" y="65"/>
                      <a:pt x="2" y="64"/>
                      <a:pt x="3" y="6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54" name="Google Shape;7354;p41"/>
              <p:cNvSpPr/>
              <p:nvPr/>
            </p:nvSpPr>
            <p:spPr>
              <a:xfrm>
                <a:off x="701000" y="1541475"/>
                <a:ext cx="725" cy="850"/>
              </a:xfrm>
              <a:custGeom>
                <a:avLst/>
                <a:gdLst/>
                <a:ahLst/>
                <a:cxnLst/>
                <a:rect l="l" t="t" r="r" b="b"/>
                <a:pathLst>
                  <a:path w="29" h="34" extrusionOk="0">
                    <a:moveTo>
                      <a:pt x="8" y="1"/>
                    </a:moveTo>
                    <a:cubicBezTo>
                      <a:pt x="5" y="10"/>
                      <a:pt x="8" y="24"/>
                      <a:pt x="1" y="33"/>
                    </a:cubicBezTo>
                    <a:lnTo>
                      <a:pt x="29" y="1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55" name="Google Shape;7355;p41"/>
              <p:cNvSpPr/>
              <p:nvPr/>
            </p:nvSpPr>
            <p:spPr>
              <a:xfrm>
                <a:off x="701650" y="1541600"/>
                <a:ext cx="375" cy="300"/>
              </a:xfrm>
              <a:custGeom>
                <a:avLst/>
                <a:gdLst/>
                <a:ahLst/>
                <a:cxnLst/>
                <a:rect l="l" t="t" r="r" b="b"/>
                <a:pathLst>
                  <a:path w="15" h="12" extrusionOk="0">
                    <a:moveTo>
                      <a:pt x="14" y="0"/>
                    </a:moveTo>
                    <a:lnTo>
                      <a:pt x="0" y="7"/>
                    </a:lnTo>
                    <a:lnTo>
                      <a:pt x="9" y="12"/>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56" name="Google Shape;7356;p41"/>
              <p:cNvSpPr/>
              <p:nvPr/>
            </p:nvSpPr>
            <p:spPr>
              <a:xfrm>
                <a:off x="703950" y="1542875"/>
                <a:ext cx="1200" cy="725"/>
              </a:xfrm>
              <a:custGeom>
                <a:avLst/>
                <a:gdLst/>
                <a:ahLst/>
                <a:cxnLst/>
                <a:rect l="l" t="t" r="r" b="b"/>
                <a:pathLst>
                  <a:path w="48" h="29" extrusionOk="0">
                    <a:moveTo>
                      <a:pt x="13" y="0"/>
                    </a:moveTo>
                    <a:cubicBezTo>
                      <a:pt x="8" y="10"/>
                      <a:pt x="1" y="28"/>
                      <a:pt x="15" y="28"/>
                    </a:cubicBezTo>
                    <a:cubicBezTo>
                      <a:pt x="21" y="20"/>
                      <a:pt x="32" y="14"/>
                      <a:pt x="43" y="14"/>
                    </a:cubicBezTo>
                    <a:cubicBezTo>
                      <a:pt x="44" y="14"/>
                      <a:pt x="46" y="14"/>
                      <a:pt x="47" y="14"/>
                    </a:cubicBezTo>
                    <a:cubicBezTo>
                      <a:pt x="38" y="5"/>
                      <a:pt x="24"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57" name="Google Shape;7357;p41"/>
              <p:cNvSpPr/>
              <p:nvPr/>
            </p:nvSpPr>
            <p:spPr>
              <a:xfrm>
                <a:off x="703150" y="1543075"/>
                <a:ext cx="75" cy="100"/>
              </a:xfrm>
              <a:custGeom>
                <a:avLst/>
                <a:gdLst/>
                <a:ahLst/>
                <a:cxnLst/>
                <a:rect l="l" t="t" r="r" b="b"/>
                <a:pathLst>
                  <a:path w="3" h="4" extrusionOk="0">
                    <a:moveTo>
                      <a:pt x="3" y="0"/>
                    </a:moveTo>
                    <a:cubicBezTo>
                      <a:pt x="2" y="0"/>
                      <a:pt x="2" y="2"/>
                      <a:pt x="1" y="4"/>
                    </a:cubicBezTo>
                    <a:lnTo>
                      <a:pt x="3" y="4"/>
                    </a:ln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58" name="Google Shape;7358;p41"/>
              <p:cNvSpPr/>
              <p:nvPr/>
            </p:nvSpPr>
            <p:spPr>
              <a:xfrm>
                <a:off x="708025" y="1543275"/>
                <a:ext cx="75" cy="150"/>
              </a:xfrm>
              <a:custGeom>
                <a:avLst/>
                <a:gdLst/>
                <a:ahLst/>
                <a:cxnLst/>
                <a:rect l="l" t="t" r="r" b="b"/>
                <a:pathLst>
                  <a:path w="3" h="6" extrusionOk="0">
                    <a:moveTo>
                      <a:pt x="0" y="0"/>
                    </a:moveTo>
                    <a:lnTo>
                      <a:pt x="0" y="5"/>
                    </a:lnTo>
                    <a:lnTo>
                      <a:pt x="3" y="5"/>
                    </a:lnTo>
                    <a:cubicBezTo>
                      <a:pt x="0" y="5"/>
                      <a:pt x="0"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59" name="Google Shape;7359;p41"/>
              <p:cNvSpPr/>
              <p:nvPr/>
            </p:nvSpPr>
            <p:spPr>
              <a:xfrm>
                <a:off x="703675" y="1542600"/>
                <a:ext cx="625" cy="350"/>
              </a:xfrm>
              <a:custGeom>
                <a:avLst/>
                <a:gdLst/>
                <a:ahLst/>
                <a:cxnLst/>
                <a:rect l="l" t="t" r="r" b="b"/>
                <a:pathLst>
                  <a:path w="25" h="14" extrusionOk="0">
                    <a:moveTo>
                      <a:pt x="15" y="0"/>
                    </a:moveTo>
                    <a:cubicBezTo>
                      <a:pt x="10" y="0"/>
                      <a:pt x="5" y="7"/>
                      <a:pt x="0" y="14"/>
                    </a:cubicBezTo>
                    <a:cubicBezTo>
                      <a:pt x="5" y="12"/>
                      <a:pt x="10" y="10"/>
                      <a:pt x="16" y="10"/>
                    </a:cubicBezTo>
                    <a:cubicBezTo>
                      <a:pt x="18" y="10"/>
                      <a:pt x="21" y="11"/>
                      <a:pt x="24" y="11"/>
                    </a:cubicBezTo>
                    <a:cubicBezTo>
                      <a:pt x="24" y="6"/>
                      <a:pt x="25" y="3"/>
                      <a:pt x="24" y="3"/>
                    </a:cubicBezTo>
                    <a:cubicBezTo>
                      <a:pt x="23" y="3"/>
                      <a:pt x="22" y="4"/>
                      <a:pt x="21" y="4"/>
                    </a:cubicBezTo>
                    <a:cubicBezTo>
                      <a:pt x="19" y="2"/>
                      <a:pt x="17"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60" name="Google Shape;7360;p41"/>
              <p:cNvSpPr/>
              <p:nvPr/>
            </p:nvSpPr>
            <p:spPr>
              <a:xfrm>
                <a:off x="705650" y="1543625"/>
                <a:ext cx="425" cy="600"/>
              </a:xfrm>
              <a:custGeom>
                <a:avLst/>
                <a:gdLst/>
                <a:ahLst/>
                <a:cxnLst/>
                <a:rect l="l" t="t" r="r" b="b"/>
                <a:pathLst>
                  <a:path w="17" h="24" extrusionOk="0">
                    <a:moveTo>
                      <a:pt x="0" y="0"/>
                    </a:moveTo>
                    <a:lnTo>
                      <a:pt x="0" y="0"/>
                    </a:lnTo>
                    <a:cubicBezTo>
                      <a:pt x="4" y="10"/>
                      <a:pt x="9" y="24"/>
                      <a:pt x="14" y="24"/>
                    </a:cubicBezTo>
                    <a:cubicBezTo>
                      <a:pt x="15" y="24"/>
                      <a:pt x="16" y="23"/>
                      <a:pt x="16" y="21"/>
                    </a:cubicBezTo>
                    <a:cubicBezTo>
                      <a:pt x="12" y="14"/>
                      <a:pt x="7"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61" name="Google Shape;7361;p41"/>
              <p:cNvSpPr/>
              <p:nvPr/>
            </p:nvSpPr>
            <p:spPr>
              <a:xfrm>
                <a:off x="703200" y="1543400"/>
                <a:ext cx="100" cy="175"/>
              </a:xfrm>
              <a:custGeom>
                <a:avLst/>
                <a:gdLst/>
                <a:ahLst/>
                <a:cxnLst/>
                <a:rect l="l" t="t" r="r" b="b"/>
                <a:pathLst>
                  <a:path w="4" h="7" extrusionOk="0">
                    <a:moveTo>
                      <a:pt x="3" y="0"/>
                    </a:moveTo>
                    <a:lnTo>
                      <a:pt x="1" y="2"/>
                    </a:lnTo>
                    <a:cubicBezTo>
                      <a:pt x="2" y="5"/>
                      <a:pt x="2" y="7"/>
                      <a:pt x="3" y="7"/>
                    </a:cubicBezTo>
                    <a:cubicBezTo>
                      <a:pt x="3" y="7"/>
                      <a:pt x="3" y="4"/>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62" name="Google Shape;7362;p41"/>
              <p:cNvSpPr/>
              <p:nvPr/>
            </p:nvSpPr>
            <p:spPr>
              <a:xfrm>
                <a:off x="703200" y="1542925"/>
                <a:ext cx="500" cy="500"/>
              </a:xfrm>
              <a:custGeom>
                <a:avLst/>
                <a:gdLst/>
                <a:ahLst/>
                <a:cxnLst/>
                <a:rect l="l" t="t" r="r" b="b"/>
                <a:pathLst>
                  <a:path w="20" h="20" extrusionOk="0">
                    <a:moveTo>
                      <a:pt x="19" y="1"/>
                    </a:moveTo>
                    <a:cubicBezTo>
                      <a:pt x="12" y="3"/>
                      <a:pt x="8" y="5"/>
                      <a:pt x="1" y="10"/>
                    </a:cubicBezTo>
                    <a:cubicBezTo>
                      <a:pt x="1" y="12"/>
                      <a:pt x="1" y="14"/>
                      <a:pt x="3" y="19"/>
                    </a:cubicBezTo>
                    <a:cubicBezTo>
                      <a:pt x="10" y="12"/>
                      <a:pt x="15"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63" name="Google Shape;7363;p41"/>
              <p:cNvSpPr/>
              <p:nvPr/>
            </p:nvSpPr>
            <p:spPr>
              <a:xfrm>
                <a:off x="707500" y="1538000"/>
                <a:ext cx="2275" cy="5300"/>
              </a:xfrm>
              <a:custGeom>
                <a:avLst/>
                <a:gdLst/>
                <a:ahLst/>
                <a:cxnLst/>
                <a:rect l="l" t="t" r="r" b="b"/>
                <a:pathLst>
                  <a:path w="91" h="212" extrusionOk="0">
                    <a:moveTo>
                      <a:pt x="65" y="1"/>
                    </a:moveTo>
                    <a:lnTo>
                      <a:pt x="65" y="1"/>
                    </a:lnTo>
                    <a:cubicBezTo>
                      <a:pt x="64" y="22"/>
                      <a:pt x="52" y="42"/>
                      <a:pt x="39" y="42"/>
                    </a:cubicBezTo>
                    <a:cubicBezTo>
                      <a:pt x="33" y="42"/>
                      <a:pt x="27" y="37"/>
                      <a:pt x="21" y="26"/>
                    </a:cubicBezTo>
                    <a:cubicBezTo>
                      <a:pt x="0" y="47"/>
                      <a:pt x="5" y="151"/>
                      <a:pt x="21" y="211"/>
                    </a:cubicBezTo>
                    <a:cubicBezTo>
                      <a:pt x="21" y="193"/>
                      <a:pt x="31" y="177"/>
                      <a:pt x="44" y="167"/>
                    </a:cubicBezTo>
                    <a:cubicBezTo>
                      <a:pt x="37" y="149"/>
                      <a:pt x="0" y="126"/>
                      <a:pt x="19" y="98"/>
                    </a:cubicBezTo>
                    <a:cubicBezTo>
                      <a:pt x="25" y="94"/>
                      <a:pt x="30" y="93"/>
                      <a:pt x="34" y="93"/>
                    </a:cubicBezTo>
                    <a:cubicBezTo>
                      <a:pt x="47" y="93"/>
                      <a:pt x="45" y="113"/>
                      <a:pt x="54" y="126"/>
                    </a:cubicBezTo>
                    <a:cubicBezTo>
                      <a:pt x="44" y="86"/>
                      <a:pt x="91" y="68"/>
                      <a:pt x="84" y="12"/>
                    </a:cubicBezTo>
                    <a:lnTo>
                      <a:pt x="84" y="12"/>
                    </a:lnTo>
                    <a:lnTo>
                      <a:pt x="63" y="33"/>
                    </a:lnTo>
                    <a:cubicBezTo>
                      <a:pt x="63" y="24"/>
                      <a:pt x="70" y="10"/>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64" name="Google Shape;7364;p41"/>
              <p:cNvSpPr/>
              <p:nvPr/>
            </p:nvSpPr>
            <p:spPr>
              <a:xfrm>
                <a:off x="706750" y="1543100"/>
                <a:ext cx="1225" cy="1250"/>
              </a:xfrm>
              <a:custGeom>
                <a:avLst/>
                <a:gdLst/>
                <a:ahLst/>
                <a:cxnLst/>
                <a:rect l="l" t="t" r="r" b="b"/>
                <a:pathLst>
                  <a:path w="49" h="50" extrusionOk="0">
                    <a:moveTo>
                      <a:pt x="10" y="1"/>
                    </a:moveTo>
                    <a:lnTo>
                      <a:pt x="0" y="5"/>
                    </a:lnTo>
                    <a:cubicBezTo>
                      <a:pt x="10" y="12"/>
                      <a:pt x="16" y="24"/>
                      <a:pt x="28" y="49"/>
                    </a:cubicBezTo>
                    <a:cubicBezTo>
                      <a:pt x="40" y="40"/>
                      <a:pt x="47" y="26"/>
                      <a:pt x="49" y="12"/>
                    </a:cubicBezTo>
                    <a:lnTo>
                      <a:pt x="7" y="5"/>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65" name="Google Shape;7365;p41"/>
              <p:cNvSpPr/>
              <p:nvPr/>
            </p:nvSpPr>
            <p:spPr>
              <a:xfrm>
                <a:off x="705125" y="1541025"/>
                <a:ext cx="1650" cy="2675"/>
              </a:xfrm>
              <a:custGeom>
                <a:avLst/>
                <a:gdLst/>
                <a:ahLst/>
                <a:cxnLst/>
                <a:rect l="l" t="t" r="r" b="b"/>
                <a:pathLst>
                  <a:path w="66" h="107" extrusionOk="0">
                    <a:moveTo>
                      <a:pt x="24" y="86"/>
                    </a:moveTo>
                    <a:lnTo>
                      <a:pt x="24" y="86"/>
                    </a:lnTo>
                    <a:cubicBezTo>
                      <a:pt x="35" y="93"/>
                      <a:pt x="24" y="95"/>
                      <a:pt x="21" y="97"/>
                    </a:cubicBezTo>
                    <a:lnTo>
                      <a:pt x="21" y="102"/>
                    </a:lnTo>
                    <a:cubicBezTo>
                      <a:pt x="19" y="99"/>
                      <a:pt x="19" y="97"/>
                      <a:pt x="20" y="97"/>
                    </a:cubicBezTo>
                    <a:cubicBezTo>
                      <a:pt x="20" y="97"/>
                      <a:pt x="21" y="97"/>
                      <a:pt x="21" y="97"/>
                    </a:cubicBezTo>
                    <a:cubicBezTo>
                      <a:pt x="21" y="93"/>
                      <a:pt x="24" y="90"/>
                      <a:pt x="24" y="86"/>
                    </a:cubicBezTo>
                    <a:close/>
                    <a:moveTo>
                      <a:pt x="49" y="0"/>
                    </a:moveTo>
                    <a:cubicBezTo>
                      <a:pt x="24" y="0"/>
                      <a:pt x="28" y="28"/>
                      <a:pt x="12" y="42"/>
                    </a:cubicBezTo>
                    <a:cubicBezTo>
                      <a:pt x="16" y="41"/>
                      <a:pt x="19" y="41"/>
                      <a:pt x="21" y="41"/>
                    </a:cubicBezTo>
                    <a:cubicBezTo>
                      <a:pt x="44" y="41"/>
                      <a:pt x="1" y="60"/>
                      <a:pt x="26" y="81"/>
                    </a:cubicBezTo>
                    <a:cubicBezTo>
                      <a:pt x="19" y="86"/>
                      <a:pt x="10" y="88"/>
                      <a:pt x="0" y="88"/>
                    </a:cubicBezTo>
                    <a:cubicBezTo>
                      <a:pt x="10" y="93"/>
                      <a:pt x="17" y="100"/>
                      <a:pt x="21" y="107"/>
                    </a:cubicBezTo>
                    <a:lnTo>
                      <a:pt x="21" y="104"/>
                    </a:lnTo>
                    <a:lnTo>
                      <a:pt x="65" y="88"/>
                    </a:lnTo>
                    <a:cubicBezTo>
                      <a:pt x="57" y="85"/>
                      <a:pt x="48" y="83"/>
                      <a:pt x="40" y="83"/>
                    </a:cubicBezTo>
                    <a:cubicBezTo>
                      <a:pt x="35" y="83"/>
                      <a:pt x="30" y="84"/>
                      <a:pt x="26" y="86"/>
                    </a:cubicBezTo>
                    <a:cubicBezTo>
                      <a:pt x="35" y="51"/>
                      <a:pt x="58" y="39"/>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66" name="Google Shape;7366;p41"/>
              <p:cNvSpPr/>
              <p:nvPr/>
            </p:nvSpPr>
            <p:spPr>
              <a:xfrm>
                <a:off x="701400" y="1538175"/>
                <a:ext cx="150" cy="250"/>
              </a:xfrm>
              <a:custGeom>
                <a:avLst/>
                <a:gdLst/>
                <a:ahLst/>
                <a:cxnLst/>
                <a:rect l="l" t="t" r="r" b="b"/>
                <a:pathLst>
                  <a:path w="6" h="10" extrusionOk="0">
                    <a:moveTo>
                      <a:pt x="1" y="0"/>
                    </a:moveTo>
                    <a:cubicBezTo>
                      <a:pt x="1" y="3"/>
                      <a:pt x="1" y="5"/>
                      <a:pt x="1" y="10"/>
                    </a:cubicBezTo>
                    <a:cubicBezTo>
                      <a:pt x="3" y="5"/>
                      <a:pt x="6"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67" name="Google Shape;7367;p41"/>
              <p:cNvSpPr/>
              <p:nvPr/>
            </p:nvSpPr>
            <p:spPr>
              <a:xfrm>
                <a:off x="700775" y="1538400"/>
                <a:ext cx="1075" cy="2525"/>
              </a:xfrm>
              <a:custGeom>
                <a:avLst/>
                <a:gdLst/>
                <a:ahLst/>
                <a:cxnLst/>
                <a:rect l="l" t="t" r="r" b="b"/>
                <a:pathLst>
                  <a:path w="43" h="101" extrusionOk="0">
                    <a:moveTo>
                      <a:pt x="26" y="1"/>
                    </a:moveTo>
                    <a:lnTo>
                      <a:pt x="26" y="1"/>
                    </a:lnTo>
                    <a:cubicBezTo>
                      <a:pt x="19" y="8"/>
                      <a:pt x="0" y="19"/>
                      <a:pt x="14" y="40"/>
                    </a:cubicBezTo>
                    <a:lnTo>
                      <a:pt x="19" y="36"/>
                    </a:lnTo>
                    <a:cubicBezTo>
                      <a:pt x="31" y="54"/>
                      <a:pt x="40" y="77"/>
                      <a:pt x="40" y="100"/>
                    </a:cubicBezTo>
                    <a:cubicBezTo>
                      <a:pt x="42" y="70"/>
                      <a:pt x="40" y="42"/>
                      <a:pt x="38" y="15"/>
                    </a:cubicBezTo>
                    <a:cubicBezTo>
                      <a:pt x="34" y="19"/>
                      <a:pt x="30" y="27"/>
                      <a:pt x="23" y="27"/>
                    </a:cubicBezTo>
                    <a:cubicBezTo>
                      <a:pt x="22" y="27"/>
                      <a:pt x="20" y="27"/>
                      <a:pt x="19" y="26"/>
                    </a:cubicBezTo>
                    <a:cubicBezTo>
                      <a:pt x="14" y="15"/>
                      <a:pt x="24" y="10"/>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68" name="Google Shape;7368;p41"/>
              <p:cNvSpPr/>
              <p:nvPr/>
            </p:nvSpPr>
            <p:spPr>
              <a:xfrm>
                <a:off x="703675" y="1539675"/>
                <a:ext cx="900" cy="1125"/>
              </a:xfrm>
              <a:custGeom>
                <a:avLst/>
                <a:gdLst/>
                <a:ahLst/>
                <a:cxnLst/>
                <a:rect l="l" t="t" r="r" b="b"/>
                <a:pathLst>
                  <a:path w="36" h="45" extrusionOk="0">
                    <a:moveTo>
                      <a:pt x="24" y="1"/>
                    </a:moveTo>
                    <a:lnTo>
                      <a:pt x="21" y="19"/>
                    </a:lnTo>
                    <a:cubicBezTo>
                      <a:pt x="18" y="17"/>
                      <a:pt x="16" y="16"/>
                      <a:pt x="14" y="16"/>
                    </a:cubicBezTo>
                    <a:cubicBezTo>
                      <a:pt x="5" y="16"/>
                      <a:pt x="4" y="34"/>
                      <a:pt x="0" y="45"/>
                    </a:cubicBezTo>
                    <a:lnTo>
                      <a:pt x="35" y="31"/>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69" name="Google Shape;7369;p41"/>
              <p:cNvSpPr/>
              <p:nvPr/>
            </p:nvSpPr>
            <p:spPr>
              <a:xfrm>
                <a:off x="707950" y="1543500"/>
                <a:ext cx="625" cy="1250"/>
              </a:xfrm>
              <a:custGeom>
                <a:avLst/>
                <a:gdLst/>
                <a:ahLst/>
                <a:cxnLst/>
                <a:rect l="l" t="t" r="r" b="b"/>
                <a:pathLst>
                  <a:path w="25" h="50" extrusionOk="0">
                    <a:moveTo>
                      <a:pt x="24" y="1"/>
                    </a:moveTo>
                    <a:lnTo>
                      <a:pt x="8" y="15"/>
                    </a:lnTo>
                    <a:lnTo>
                      <a:pt x="1" y="49"/>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70" name="Google Shape;7370;p41"/>
              <p:cNvSpPr/>
              <p:nvPr/>
            </p:nvSpPr>
            <p:spPr>
              <a:xfrm>
                <a:off x="709225" y="1543800"/>
                <a:ext cx="325" cy="775"/>
              </a:xfrm>
              <a:custGeom>
                <a:avLst/>
                <a:gdLst/>
                <a:ahLst/>
                <a:cxnLst/>
                <a:rect l="l" t="t" r="r" b="b"/>
                <a:pathLst>
                  <a:path w="13" h="31" extrusionOk="0">
                    <a:moveTo>
                      <a:pt x="3" y="0"/>
                    </a:moveTo>
                    <a:lnTo>
                      <a:pt x="1" y="31"/>
                    </a:lnTo>
                    <a:lnTo>
                      <a:pt x="13" y="12"/>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71" name="Google Shape;7371;p41"/>
              <p:cNvSpPr/>
              <p:nvPr/>
            </p:nvSpPr>
            <p:spPr>
              <a:xfrm>
                <a:off x="763250" y="1551150"/>
                <a:ext cx="425" cy="150"/>
              </a:xfrm>
              <a:custGeom>
                <a:avLst/>
                <a:gdLst/>
                <a:ahLst/>
                <a:cxnLst/>
                <a:rect l="l" t="t" r="r" b="b"/>
                <a:pathLst>
                  <a:path w="17" h="6" extrusionOk="0">
                    <a:moveTo>
                      <a:pt x="17" y="1"/>
                    </a:moveTo>
                    <a:lnTo>
                      <a:pt x="1" y="5"/>
                    </a:lnTo>
                    <a:cubicBezTo>
                      <a:pt x="10" y="5"/>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72" name="Google Shape;7372;p41"/>
              <p:cNvSpPr/>
              <p:nvPr/>
            </p:nvSpPr>
            <p:spPr>
              <a:xfrm>
                <a:off x="733875" y="1542000"/>
                <a:ext cx="475" cy="1375"/>
              </a:xfrm>
              <a:custGeom>
                <a:avLst/>
                <a:gdLst/>
                <a:ahLst/>
                <a:cxnLst/>
                <a:rect l="l" t="t" r="r" b="b"/>
                <a:pathLst>
                  <a:path w="19" h="55" extrusionOk="0">
                    <a:moveTo>
                      <a:pt x="0" y="0"/>
                    </a:moveTo>
                    <a:lnTo>
                      <a:pt x="0" y="0"/>
                    </a:lnTo>
                    <a:cubicBezTo>
                      <a:pt x="5" y="23"/>
                      <a:pt x="9" y="55"/>
                      <a:pt x="13" y="55"/>
                    </a:cubicBezTo>
                    <a:cubicBezTo>
                      <a:pt x="14" y="55"/>
                      <a:pt x="15" y="51"/>
                      <a:pt x="16" y="42"/>
                    </a:cubicBezTo>
                    <a:lnTo>
                      <a:pt x="19" y="7"/>
                    </a:lnTo>
                    <a:lnTo>
                      <a:pt x="19" y="7"/>
                    </a:lnTo>
                    <a:cubicBezTo>
                      <a:pt x="16" y="9"/>
                      <a:pt x="13" y="10"/>
                      <a:pt x="10" y="10"/>
                    </a:cubicBezTo>
                    <a:cubicBezTo>
                      <a:pt x="5" y="10"/>
                      <a:pt x="2"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73" name="Google Shape;7373;p41"/>
              <p:cNvSpPr/>
              <p:nvPr/>
            </p:nvSpPr>
            <p:spPr>
              <a:xfrm>
                <a:off x="749975" y="1542700"/>
                <a:ext cx="775" cy="550"/>
              </a:xfrm>
              <a:custGeom>
                <a:avLst/>
                <a:gdLst/>
                <a:ahLst/>
                <a:cxnLst/>
                <a:rect l="l" t="t" r="r" b="b"/>
                <a:pathLst>
                  <a:path w="31" h="22" extrusionOk="0">
                    <a:moveTo>
                      <a:pt x="31" y="0"/>
                    </a:moveTo>
                    <a:lnTo>
                      <a:pt x="1" y="21"/>
                    </a:lnTo>
                    <a:lnTo>
                      <a:pt x="1" y="21"/>
                    </a:lnTo>
                    <a:lnTo>
                      <a:pt x="26" y="12"/>
                    </a:lnTo>
                    <a:cubicBezTo>
                      <a:pt x="26" y="7"/>
                      <a:pt x="28" y="5"/>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74" name="Google Shape;7374;p41"/>
              <p:cNvSpPr/>
              <p:nvPr/>
            </p:nvSpPr>
            <p:spPr>
              <a:xfrm>
                <a:off x="768000" y="1562125"/>
                <a:ext cx="1025" cy="300"/>
              </a:xfrm>
              <a:custGeom>
                <a:avLst/>
                <a:gdLst/>
                <a:ahLst/>
                <a:cxnLst/>
                <a:rect l="l" t="t" r="r" b="b"/>
                <a:pathLst>
                  <a:path w="41" h="12" extrusionOk="0">
                    <a:moveTo>
                      <a:pt x="29" y="1"/>
                    </a:moveTo>
                    <a:cubicBezTo>
                      <a:pt x="21" y="1"/>
                      <a:pt x="11" y="5"/>
                      <a:pt x="1" y="5"/>
                    </a:cubicBezTo>
                    <a:lnTo>
                      <a:pt x="40" y="12"/>
                    </a:lnTo>
                    <a:cubicBezTo>
                      <a:pt x="39" y="3"/>
                      <a:pt x="35"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75" name="Google Shape;7375;p41"/>
              <p:cNvSpPr/>
              <p:nvPr/>
            </p:nvSpPr>
            <p:spPr>
              <a:xfrm>
                <a:off x="720925" y="1542050"/>
                <a:ext cx="975" cy="675"/>
              </a:xfrm>
              <a:custGeom>
                <a:avLst/>
                <a:gdLst/>
                <a:ahLst/>
                <a:cxnLst/>
                <a:rect l="l" t="t" r="r" b="b"/>
                <a:pathLst>
                  <a:path w="39" h="27" extrusionOk="0">
                    <a:moveTo>
                      <a:pt x="5" y="0"/>
                    </a:moveTo>
                    <a:cubicBezTo>
                      <a:pt x="2" y="0"/>
                      <a:pt x="0" y="3"/>
                      <a:pt x="1" y="12"/>
                    </a:cubicBezTo>
                    <a:cubicBezTo>
                      <a:pt x="10" y="22"/>
                      <a:pt x="24" y="26"/>
                      <a:pt x="38" y="26"/>
                    </a:cubicBezTo>
                    <a:cubicBezTo>
                      <a:pt x="24" y="15"/>
                      <a:pt x="11"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76" name="Google Shape;7376;p41"/>
              <p:cNvSpPr/>
              <p:nvPr/>
            </p:nvSpPr>
            <p:spPr>
              <a:xfrm>
                <a:off x="755125" y="1555700"/>
                <a:ext cx="625" cy="150"/>
              </a:xfrm>
              <a:custGeom>
                <a:avLst/>
                <a:gdLst/>
                <a:ahLst/>
                <a:cxnLst/>
                <a:rect l="l" t="t" r="r" b="b"/>
                <a:pathLst>
                  <a:path w="25" h="6" extrusionOk="0">
                    <a:moveTo>
                      <a:pt x="18" y="1"/>
                    </a:moveTo>
                    <a:cubicBezTo>
                      <a:pt x="12" y="1"/>
                      <a:pt x="6" y="3"/>
                      <a:pt x="1" y="4"/>
                    </a:cubicBezTo>
                    <a:cubicBezTo>
                      <a:pt x="4" y="5"/>
                      <a:pt x="7" y="6"/>
                      <a:pt x="10" y="6"/>
                    </a:cubicBezTo>
                    <a:cubicBezTo>
                      <a:pt x="15" y="6"/>
                      <a:pt x="20" y="5"/>
                      <a:pt x="24" y="2"/>
                    </a:cubicBezTo>
                    <a:cubicBezTo>
                      <a:pt x="22" y="1"/>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77" name="Google Shape;7377;p41"/>
              <p:cNvSpPr/>
              <p:nvPr/>
            </p:nvSpPr>
            <p:spPr>
              <a:xfrm>
                <a:off x="721875" y="1542400"/>
                <a:ext cx="725" cy="625"/>
              </a:xfrm>
              <a:custGeom>
                <a:avLst/>
                <a:gdLst/>
                <a:ahLst/>
                <a:cxnLst/>
                <a:rect l="l" t="t" r="r" b="b"/>
                <a:pathLst>
                  <a:path w="29" h="25" extrusionOk="0">
                    <a:moveTo>
                      <a:pt x="21" y="1"/>
                    </a:moveTo>
                    <a:cubicBezTo>
                      <a:pt x="15" y="7"/>
                      <a:pt x="11" y="13"/>
                      <a:pt x="4" y="13"/>
                    </a:cubicBezTo>
                    <a:cubicBezTo>
                      <a:pt x="3" y="13"/>
                      <a:pt x="2" y="13"/>
                      <a:pt x="0" y="12"/>
                    </a:cubicBezTo>
                    <a:lnTo>
                      <a:pt x="0" y="12"/>
                    </a:lnTo>
                    <a:cubicBezTo>
                      <a:pt x="6" y="19"/>
                      <a:pt x="12" y="25"/>
                      <a:pt x="16" y="25"/>
                    </a:cubicBezTo>
                    <a:cubicBezTo>
                      <a:pt x="21" y="25"/>
                      <a:pt x="25" y="20"/>
                      <a:pt x="28" y="8"/>
                    </a:cubicBezTo>
                    <a:cubicBezTo>
                      <a:pt x="26" y="5"/>
                      <a:pt x="23"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78" name="Google Shape;7378;p41"/>
              <p:cNvSpPr/>
              <p:nvPr/>
            </p:nvSpPr>
            <p:spPr>
              <a:xfrm>
                <a:off x="765050" y="1593400"/>
                <a:ext cx="150" cy="100"/>
              </a:xfrm>
              <a:custGeom>
                <a:avLst/>
                <a:gdLst/>
                <a:ahLst/>
                <a:cxnLst/>
                <a:rect l="l" t="t" r="r" b="b"/>
                <a:pathLst>
                  <a:path w="6" h="4" extrusionOk="0">
                    <a:moveTo>
                      <a:pt x="5" y="1"/>
                    </a:moveTo>
                    <a:cubicBezTo>
                      <a:pt x="3" y="1"/>
                      <a:pt x="3" y="3"/>
                      <a:pt x="0" y="3"/>
                    </a:cubicBezTo>
                    <a:cubicBezTo>
                      <a:pt x="5" y="3"/>
                      <a:pt x="5"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79" name="Google Shape;7379;p41"/>
              <p:cNvSpPr/>
              <p:nvPr/>
            </p:nvSpPr>
            <p:spPr>
              <a:xfrm>
                <a:off x="758275" y="1603850"/>
                <a:ext cx="250" cy="350"/>
              </a:xfrm>
              <a:custGeom>
                <a:avLst/>
                <a:gdLst/>
                <a:ahLst/>
                <a:cxnLst/>
                <a:rect l="l" t="t" r="r" b="b"/>
                <a:pathLst>
                  <a:path w="10" h="14" extrusionOk="0">
                    <a:moveTo>
                      <a:pt x="0" y="0"/>
                    </a:moveTo>
                    <a:cubicBezTo>
                      <a:pt x="0" y="2"/>
                      <a:pt x="0" y="7"/>
                      <a:pt x="9" y="14"/>
                    </a:cubicBezTo>
                    <a:cubicBezTo>
                      <a:pt x="5" y="9"/>
                      <a:pt x="2"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80" name="Google Shape;7380;p41"/>
              <p:cNvSpPr/>
              <p:nvPr/>
            </p:nvSpPr>
            <p:spPr>
              <a:xfrm>
                <a:off x="713850" y="1544025"/>
                <a:ext cx="175" cy="100"/>
              </a:xfrm>
              <a:custGeom>
                <a:avLst/>
                <a:gdLst/>
                <a:ahLst/>
                <a:cxnLst/>
                <a:rect l="l" t="t" r="r" b="b"/>
                <a:pathLst>
                  <a:path w="7" h="4" extrusionOk="0">
                    <a:moveTo>
                      <a:pt x="6" y="1"/>
                    </a:moveTo>
                    <a:lnTo>
                      <a:pt x="6" y="1"/>
                    </a:lnTo>
                    <a:cubicBezTo>
                      <a:pt x="1" y="2"/>
                      <a:pt x="1" y="3"/>
                      <a:pt x="3" y="3"/>
                    </a:cubicBezTo>
                    <a:cubicBezTo>
                      <a:pt x="4" y="3"/>
                      <a:pt x="6" y="3"/>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81" name="Google Shape;7381;p41"/>
              <p:cNvSpPr/>
              <p:nvPr/>
            </p:nvSpPr>
            <p:spPr>
              <a:xfrm>
                <a:off x="723500" y="1536850"/>
                <a:ext cx="125" cy="200"/>
              </a:xfrm>
              <a:custGeom>
                <a:avLst/>
                <a:gdLst/>
                <a:ahLst/>
                <a:cxnLst/>
                <a:rect l="l" t="t" r="r" b="b"/>
                <a:pathLst>
                  <a:path w="5" h="8" extrusionOk="0">
                    <a:moveTo>
                      <a:pt x="5" y="7"/>
                    </a:moveTo>
                    <a:lnTo>
                      <a:pt x="5" y="7"/>
                    </a:lnTo>
                    <a:cubicBezTo>
                      <a:pt x="0" y="0"/>
                      <a:pt x="0" y="0"/>
                      <a:pt x="5"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82" name="Google Shape;7382;p41"/>
              <p:cNvSpPr/>
              <p:nvPr/>
            </p:nvSpPr>
            <p:spPr>
              <a:xfrm>
                <a:off x="713425" y="1544025"/>
                <a:ext cx="250" cy="175"/>
              </a:xfrm>
              <a:custGeom>
                <a:avLst/>
                <a:gdLst/>
                <a:ahLst/>
                <a:cxnLst/>
                <a:rect l="l" t="t" r="r" b="b"/>
                <a:pathLst>
                  <a:path w="10" h="7" extrusionOk="0">
                    <a:moveTo>
                      <a:pt x="2" y="1"/>
                    </a:moveTo>
                    <a:cubicBezTo>
                      <a:pt x="1" y="4"/>
                      <a:pt x="1" y="7"/>
                      <a:pt x="3" y="7"/>
                    </a:cubicBezTo>
                    <a:cubicBezTo>
                      <a:pt x="5" y="7"/>
                      <a:pt x="7" y="6"/>
                      <a:pt x="9" y="3"/>
                    </a:cubicBez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83" name="Google Shape;7383;p41"/>
              <p:cNvSpPr/>
              <p:nvPr/>
            </p:nvSpPr>
            <p:spPr>
              <a:xfrm>
                <a:off x="713925" y="1543900"/>
                <a:ext cx="425" cy="150"/>
              </a:xfrm>
              <a:custGeom>
                <a:avLst/>
                <a:gdLst/>
                <a:ahLst/>
                <a:cxnLst/>
                <a:rect l="l" t="t" r="r" b="b"/>
                <a:pathLst>
                  <a:path w="17" h="6" extrusionOk="0">
                    <a:moveTo>
                      <a:pt x="1" y="1"/>
                    </a:moveTo>
                    <a:cubicBezTo>
                      <a:pt x="1" y="1"/>
                      <a:pt x="2" y="2"/>
                      <a:pt x="2" y="2"/>
                    </a:cubicBezTo>
                    <a:lnTo>
                      <a:pt x="2" y="2"/>
                    </a:lnTo>
                    <a:cubicBezTo>
                      <a:pt x="2" y="1"/>
                      <a:pt x="1" y="1"/>
                      <a:pt x="1" y="1"/>
                    </a:cubicBezTo>
                    <a:close/>
                    <a:moveTo>
                      <a:pt x="2" y="2"/>
                    </a:moveTo>
                    <a:cubicBezTo>
                      <a:pt x="3" y="3"/>
                      <a:pt x="3" y="4"/>
                      <a:pt x="3" y="6"/>
                    </a:cubicBezTo>
                    <a:cubicBezTo>
                      <a:pt x="8" y="6"/>
                      <a:pt x="10" y="3"/>
                      <a:pt x="17" y="3"/>
                    </a:cubicBezTo>
                    <a:cubicBezTo>
                      <a:pt x="11" y="3"/>
                      <a:pt x="6" y="3"/>
                      <a:pt x="2"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84" name="Google Shape;7384;p41"/>
              <p:cNvSpPr/>
              <p:nvPr/>
            </p:nvSpPr>
            <p:spPr>
              <a:xfrm>
                <a:off x="763600" y="1578050"/>
                <a:ext cx="225" cy="225"/>
              </a:xfrm>
              <a:custGeom>
                <a:avLst/>
                <a:gdLst/>
                <a:ahLst/>
                <a:cxnLst/>
                <a:rect l="l" t="t" r="r" b="b"/>
                <a:pathLst>
                  <a:path w="9" h="9" extrusionOk="0">
                    <a:moveTo>
                      <a:pt x="0" y="0"/>
                    </a:moveTo>
                    <a:cubicBezTo>
                      <a:pt x="6" y="6"/>
                      <a:pt x="8" y="8"/>
                      <a:pt x="9" y="8"/>
                    </a:cubicBezTo>
                    <a:cubicBezTo>
                      <a:pt x="9" y="8"/>
                      <a:pt x="6"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85" name="Google Shape;7385;p41"/>
              <p:cNvSpPr/>
              <p:nvPr/>
            </p:nvSpPr>
            <p:spPr>
              <a:xfrm>
                <a:off x="741350" y="1534400"/>
                <a:ext cx="75" cy="100"/>
              </a:xfrm>
              <a:custGeom>
                <a:avLst/>
                <a:gdLst/>
                <a:ahLst/>
                <a:cxnLst/>
                <a:rect l="l" t="t" r="r" b="b"/>
                <a:pathLst>
                  <a:path w="3" h="4" extrusionOk="0">
                    <a:moveTo>
                      <a:pt x="3" y="1"/>
                    </a:moveTo>
                    <a:lnTo>
                      <a:pt x="0" y="3"/>
                    </a:lnTo>
                    <a:lnTo>
                      <a:pt x="3"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86" name="Google Shape;7386;p41"/>
              <p:cNvSpPr/>
              <p:nvPr/>
            </p:nvSpPr>
            <p:spPr>
              <a:xfrm>
                <a:off x="740875" y="1534050"/>
                <a:ext cx="1600" cy="2925"/>
              </a:xfrm>
              <a:custGeom>
                <a:avLst/>
                <a:gdLst/>
                <a:ahLst/>
                <a:cxnLst/>
                <a:rect l="l" t="t" r="r" b="b"/>
                <a:pathLst>
                  <a:path w="64" h="117" extrusionOk="0">
                    <a:moveTo>
                      <a:pt x="63" y="1"/>
                    </a:moveTo>
                    <a:cubicBezTo>
                      <a:pt x="48" y="21"/>
                      <a:pt x="39" y="27"/>
                      <a:pt x="33" y="27"/>
                    </a:cubicBezTo>
                    <a:cubicBezTo>
                      <a:pt x="28" y="27"/>
                      <a:pt x="25" y="22"/>
                      <a:pt x="22" y="17"/>
                    </a:cubicBezTo>
                    <a:lnTo>
                      <a:pt x="1" y="117"/>
                    </a:lnTo>
                    <a:lnTo>
                      <a:pt x="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87" name="Google Shape;7387;p41"/>
              <p:cNvSpPr/>
              <p:nvPr/>
            </p:nvSpPr>
            <p:spPr>
              <a:xfrm>
                <a:off x="709825" y="1530925"/>
                <a:ext cx="59650" cy="74850"/>
              </a:xfrm>
              <a:custGeom>
                <a:avLst/>
                <a:gdLst/>
                <a:ahLst/>
                <a:cxnLst/>
                <a:rect l="l" t="t" r="r" b="b"/>
                <a:pathLst>
                  <a:path w="2386" h="2994" extrusionOk="0">
                    <a:moveTo>
                      <a:pt x="1159" y="119"/>
                    </a:moveTo>
                    <a:lnTo>
                      <a:pt x="1159" y="119"/>
                    </a:lnTo>
                    <a:cubicBezTo>
                      <a:pt x="1159" y="119"/>
                      <a:pt x="1159" y="119"/>
                      <a:pt x="1159" y="120"/>
                    </a:cubicBezTo>
                    <a:lnTo>
                      <a:pt x="1159" y="120"/>
                    </a:lnTo>
                    <a:cubicBezTo>
                      <a:pt x="1159" y="119"/>
                      <a:pt x="1159" y="119"/>
                      <a:pt x="1159" y="119"/>
                    </a:cubicBezTo>
                    <a:close/>
                    <a:moveTo>
                      <a:pt x="1173" y="119"/>
                    </a:moveTo>
                    <a:lnTo>
                      <a:pt x="1173" y="119"/>
                    </a:lnTo>
                    <a:cubicBezTo>
                      <a:pt x="1173" y="120"/>
                      <a:pt x="1174" y="120"/>
                      <a:pt x="1174" y="121"/>
                    </a:cubicBezTo>
                    <a:lnTo>
                      <a:pt x="1174" y="121"/>
                    </a:lnTo>
                    <a:cubicBezTo>
                      <a:pt x="1174" y="120"/>
                      <a:pt x="1173" y="120"/>
                      <a:pt x="1173" y="119"/>
                    </a:cubicBezTo>
                    <a:close/>
                    <a:moveTo>
                      <a:pt x="1449" y="260"/>
                    </a:moveTo>
                    <a:lnTo>
                      <a:pt x="1449" y="260"/>
                    </a:lnTo>
                    <a:cubicBezTo>
                      <a:pt x="1445" y="264"/>
                      <a:pt x="1440" y="265"/>
                      <a:pt x="1435" y="265"/>
                    </a:cubicBezTo>
                    <a:cubicBezTo>
                      <a:pt x="1435" y="265"/>
                      <a:pt x="1434" y="265"/>
                      <a:pt x="1433" y="265"/>
                    </a:cubicBezTo>
                    <a:lnTo>
                      <a:pt x="1433" y="265"/>
                    </a:lnTo>
                    <a:cubicBezTo>
                      <a:pt x="1436" y="266"/>
                      <a:pt x="1438" y="268"/>
                      <a:pt x="1440" y="268"/>
                    </a:cubicBezTo>
                    <a:cubicBezTo>
                      <a:pt x="1442" y="268"/>
                      <a:pt x="1444" y="266"/>
                      <a:pt x="1449" y="260"/>
                    </a:cubicBezTo>
                    <a:close/>
                    <a:moveTo>
                      <a:pt x="109" y="392"/>
                    </a:moveTo>
                    <a:cubicBezTo>
                      <a:pt x="109" y="393"/>
                      <a:pt x="108" y="394"/>
                      <a:pt x="108" y="394"/>
                    </a:cubicBezTo>
                    <a:lnTo>
                      <a:pt x="108" y="394"/>
                    </a:lnTo>
                    <a:cubicBezTo>
                      <a:pt x="108" y="394"/>
                      <a:pt x="109" y="393"/>
                      <a:pt x="109" y="392"/>
                    </a:cubicBezTo>
                    <a:close/>
                    <a:moveTo>
                      <a:pt x="1646" y="392"/>
                    </a:moveTo>
                    <a:cubicBezTo>
                      <a:pt x="1651" y="392"/>
                      <a:pt x="1652" y="401"/>
                      <a:pt x="1651" y="413"/>
                    </a:cubicBezTo>
                    <a:cubicBezTo>
                      <a:pt x="1644" y="413"/>
                      <a:pt x="1639" y="406"/>
                      <a:pt x="1639" y="395"/>
                    </a:cubicBezTo>
                    <a:cubicBezTo>
                      <a:pt x="1642" y="393"/>
                      <a:pt x="1644" y="392"/>
                      <a:pt x="1646" y="392"/>
                    </a:cubicBezTo>
                    <a:close/>
                    <a:moveTo>
                      <a:pt x="244" y="465"/>
                    </a:moveTo>
                    <a:cubicBezTo>
                      <a:pt x="248" y="465"/>
                      <a:pt x="251" y="470"/>
                      <a:pt x="253" y="476"/>
                    </a:cubicBezTo>
                    <a:cubicBezTo>
                      <a:pt x="244" y="476"/>
                      <a:pt x="237" y="476"/>
                      <a:pt x="237" y="488"/>
                    </a:cubicBezTo>
                    <a:cubicBezTo>
                      <a:pt x="234" y="481"/>
                      <a:pt x="234" y="476"/>
                      <a:pt x="237" y="471"/>
                    </a:cubicBezTo>
                    <a:cubicBezTo>
                      <a:pt x="239" y="467"/>
                      <a:pt x="242" y="465"/>
                      <a:pt x="244" y="465"/>
                    </a:cubicBezTo>
                    <a:close/>
                    <a:moveTo>
                      <a:pt x="271" y="481"/>
                    </a:moveTo>
                    <a:cubicBezTo>
                      <a:pt x="280" y="487"/>
                      <a:pt x="283" y="490"/>
                      <a:pt x="283" y="490"/>
                    </a:cubicBezTo>
                    <a:cubicBezTo>
                      <a:pt x="282" y="490"/>
                      <a:pt x="277" y="487"/>
                      <a:pt x="271" y="483"/>
                    </a:cubicBezTo>
                    <a:cubicBezTo>
                      <a:pt x="271" y="483"/>
                      <a:pt x="271" y="483"/>
                      <a:pt x="271" y="481"/>
                    </a:cubicBezTo>
                    <a:close/>
                    <a:moveTo>
                      <a:pt x="2112" y="727"/>
                    </a:moveTo>
                    <a:cubicBezTo>
                      <a:pt x="2111" y="730"/>
                      <a:pt x="2111" y="732"/>
                      <a:pt x="2111" y="735"/>
                    </a:cubicBezTo>
                    <a:lnTo>
                      <a:pt x="2111" y="735"/>
                    </a:lnTo>
                    <a:cubicBezTo>
                      <a:pt x="2114" y="731"/>
                      <a:pt x="2114" y="729"/>
                      <a:pt x="2112" y="727"/>
                    </a:cubicBezTo>
                    <a:close/>
                    <a:moveTo>
                      <a:pt x="2131" y="812"/>
                    </a:moveTo>
                    <a:lnTo>
                      <a:pt x="2131" y="812"/>
                    </a:lnTo>
                    <a:lnTo>
                      <a:pt x="2131" y="812"/>
                    </a:lnTo>
                    <a:cubicBezTo>
                      <a:pt x="2131" y="812"/>
                      <a:pt x="2132" y="812"/>
                      <a:pt x="2133" y="812"/>
                    </a:cubicBezTo>
                    <a:close/>
                    <a:moveTo>
                      <a:pt x="2155" y="847"/>
                    </a:moveTo>
                    <a:lnTo>
                      <a:pt x="2158" y="852"/>
                    </a:lnTo>
                    <a:cubicBezTo>
                      <a:pt x="2158" y="849"/>
                      <a:pt x="2157" y="848"/>
                      <a:pt x="2155" y="847"/>
                    </a:cubicBezTo>
                    <a:close/>
                    <a:moveTo>
                      <a:pt x="2357" y="1405"/>
                    </a:moveTo>
                    <a:lnTo>
                      <a:pt x="2358" y="1406"/>
                    </a:lnTo>
                    <a:cubicBezTo>
                      <a:pt x="2358" y="1405"/>
                      <a:pt x="2357" y="1405"/>
                      <a:pt x="2357" y="1405"/>
                    </a:cubicBezTo>
                    <a:close/>
                    <a:moveTo>
                      <a:pt x="2325" y="1705"/>
                    </a:moveTo>
                    <a:lnTo>
                      <a:pt x="2325" y="1705"/>
                    </a:lnTo>
                    <a:cubicBezTo>
                      <a:pt x="2325" y="1706"/>
                      <a:pt x="2325" y="1707"/>
                      <a:pt x="2325" y="1708"/>
                    </a:cubicBezTo>
                    <a:lnTo>
                      <a:pt x="2325" y="1708"/>
                    </a:lnTo>
                    <a:cubicBezTo>
                      <a:pt x="2326" y="1707"/>
                      <a:pt x="2326" y="1706"/>
                      <a:pt x="2325" y="1705"/>
                    </a:cubicBezTo>
                    <a:close/>
                    <a:moveTo>
                      <a:pt x="1876" y="1911"/>
                    </a:moveTo>
                    <a:cubicBezTo>
                      <a:pt x="1880" y="1919"/>
                      <a:pt x="1880" y="1921"/>
                      <a:pt x="1878" y="1921"/>
                    </a:cubicBezTo>
                    <a:cubicBezTo>
                      <a:pt x="1876" y="1921"/>
                      <a:pt x="1870" y="1918"/>
                      <a:pt x="1864" y="1916"/>
                    </a:cubicBezTo>
                    <a:lnTo>
                      <a:pt x="1876" y="1911"/>
                    </a:lnTo>
                    <a:close/>
                    <a:moveTo>
                      <a:pt x="1812" y="2262"/>
                    </a:moveTo>
                    <a:cubicBezTo>
                      <a:pt x="1810" y="2262"/>
                      <a:pt x="1808" y="2263"/>
                      <a:pt x="1806" y="2263"/>
                    </a:cubicBezTo>
                    <a:cubicBezTo>
                      <a:pt x="1808" y="2263"/>
                      <a:pt x="1810" y="2262"/>
                      <a:pt x="1812" y="2262"/>
                    </a:cubicBezTo>
                    <a:close/>
                    <a:moveTo>
                      <a:pt x="2209" y="2446"/>
                    </a:moveTo>
                    <a:lnTo>
                      <a:pt x="2209" y="2446"/>
                    </a:lnTo>
                    <a:cubicBezTo>
                      <a:pt x="2209" y="2447"/>
                      <a:pt x="2208" y="2447"/>
                      <a:pt x="2208" y="2448"/>
                    </a:cubicBezTo>
                    <a:lnTo>
                      <a:pt x="2208" y="2448"/>
                    </a:lnTo>
                    <a:lnTo>
                      <a:pt x="2209" y="2446"/>
                    </a:lnTo>
                    <a:close/>
                    <a:moveTo>
                      <a:pt x="897" y="1"/>
                    </a:moveTo>
                    <a:cubicBezTo>
                      <a:pt x="897" y="54"/>
                      <a:pt x="844" y="52"/>
                      <a:pt x="846" y="96"/>
                    </a:cubicBezTo>
                    <a:lnTo>
                      <a:pt x="879" y="70"/>
                    </a:lnTo>
                    <a:lnTo>
                      <a:pt x="916" y="47"/>
                    </a:lnTo>
                    <a:lnTo>
                      <a:pt x="916" y="47"/>
                    </a:lnTo>
                    <a:cubicBezTo>
                      <a:pt x="914" y="96"/>
                      <a:pt x="869" y="184"/>
                      <a:pt x="831" y="184"/>
                    </a:cubicBezTo>
                    <a:cubicBezTo>
                      <a:pt x="829" y="184"/>
                      <a:pt x="827" y="184"/>
                      <a:pt x="825" y="184"/>
                    </a:cubicBezTo>
                    <a:cubicBezTo>
                      <a:pt x="816" y="161"/>
                      <a:pt x="839" y="89"/>
                      <a:pt x="839" y="70"/>
                    </a:cubicBezTo>
                    <a:lnTo>
                      <a:pt x="839" y="70"/>
                    </a:lnTo>
                    <a:cubicBezTo>
                      <a:pt x="834" y="84"/>
                      <a:pt x="813" y="96"/>
                      <a:pt x="801" y="96"/>
                    </a:cubicBezTo>
                    <a:cubicBezTo>
                      <a:pt x="797" y="96"/>
                      <a:pt x="794" y="95"/>
                      <a:pt x="793" y="91"/>
                    </a:cubicBezTo>
                    <a:lnTo>
                      <a:pt x="811" y="61"/>
                    </a:lnTo>
                    <a:cubicBezTo>
                      <a:pt x="809" y="59"/>
                      <a:pt x="807" y="58"/>
                      <a:pt x="805" y="58"/>
                    </a:cubicBezTo>
                    <a:cubicBezTo>
                      <a:pt x="790" y="58"/>
                      <a:pt x="777" y="98"/>
                      <a:pt x="760" y="98"/>
                    </a:cubicBezTo>
                    <a:cubicBezTo>
                      <a:pt x="755" y="98"/>
                      <a:pt x="749" y="93"/>
                      <a:pt x="742" y="82"/>
                    </a:cubicBezTo>
                    <a:cubicBezTo>
                      <a:pt x="733" y="80"/>
                      <a:pt x="717" y="37"/>
                      <a:pt x="711" y="37"/>
                    </a:cubicBezTo>
                    <a:cubicBezTo>
                      <a:pt x="710" y="37"/>
                      <a:pt x="709" y="39"/>
                      <a:pt x="709" y="45"/>
                    </a:cubicBezTo>
                    <a:cubicBezTo>
                      <a:pt x="728" y="142"/>
                      <a:pt x="735" y="242"/>
                      <a:pt x="728" y="341"/>
                    </a:cubicBezTo>
                    <a:cubicBezTo>
                      <a:pt x="707" y="314"/>
                      <a:pt x="686" y="284"/>
                      <a:pt x="668" y="253"/>
                    </a:cubicBezTo>
                    <a:cubicBezTo>
                      <a:pt x="649" y="207"/>
                      <a:pt x="684" y="137"/>
                      <a:pt x="668" y="98"/>
                    </a:cubicBezTo>
                    <a:lnTo>
                      <a:pt x="668" y="98"/>
                    </a:lnTo>
                    <a:cubicBezTo>
                      <a:pt x="668" y="112"/>
                      <a:pt x="665" y="126"/>
                      <a:pt x="658" y="137"/>
                    </a:cubicBezTo>
                    <a:cubicBezTo>
                      <a:pt x="648" y="127"/>
                      <a:pt x="656" y="99"/>
                      <a:pt x="644" y="99"/>
                    </a:cubicBezTo>
                    <a:cubicBezTo>
                      <a:pt x="642" y="99"/>
                      <a:pt x="640" y="99"/>
                      <a:pt x="638" y="100"/>
                    </a:cubicBezTo>
                    <a:cubicBezTo>
                      <a:pt x="638" y="123"/>
                      <a:pt x="630" y="126"/>
                      <a:pt x="623" y="126"/>
                    </a:cubicBezTo>
                    <a:cubicBezTo>
                      <a:pt x="621" y="126"/>
                      <a:pt x="618" y="126"/>
                      <a:pt x="617" y="126"/>
                    </a:cubicBezTo>
                    <a:cubicBezTo>
                      <a:pt x="614" y="126"/>
                      <a:pt x="616" y="129"/>
                      <a:pt x="631" y="147"/>
                    </a:cubicBezTo>
                    <a:cubicBezTo>
                      <a:pt x="626" y="151"/>
                      <a:pt x="622" y="152"/>
                      <a:pt x="619" y="152"/>
                    </a:cubicBezTo>
                    <a:cubicBezTo>
                      <a:pt x="610" y="152"/>
                      <a:pt x="603" y="142"/>
                      <a:pt x="590" y="142"/>
                    </a:cubicBezTo>
                    <a:cubicBezTo>
                      <a:pt x="588" y="142"/>
                      <a:pt x="586" y="142"/>
                      <a:pt x="584" y="142"/>
                    </a:cubicBezTo>
                    <a:cubicBezTo>
                      <a:pt x="591" y="191"/>
                      <a:pt x="582" y="239"/>
                      <a:pt x="559" y="281"/>
                    </a:cubicBezTo>
                    <a:cubicBezTo>
                      <a:pt x="556" y="267"/>
                      <a:pt x="554" y="253"/>
                      <a:pt x="550" y="242"/>
                    </a:cubicBezTo>
                    <a:cubicBezTo>
                      <a:pt x="514" y="242"/>
                      <a:pt x="488" y="226"/>
                      <a:pt x="457" y="226"/>
                    </a:cubicBezTo>
                    <a:cubicBezTo>
                      <a:pt x="452" y="226"/>
                      <a:pt x="446" y="227"/>
                      <a:pt x="441" y="228"/>
                    </a:cubicBezTo>
                    <a:cubicBezTo>
                      <a:pt x="436" y="216"/>
                      <a:pt x="413" y="205"/>
                      <a:pt x="415" y="182"/>
                    </a:cubicBezTo>
                    <a:lnTo>
                      <a:pt x="415" y="182"/>
                    </a:lnTo>
                    <a:cubicBezTo>
                      <a:pt x="410" y="191"/>
                      <a:pt x="410" y="209"/>
                      <a:pt x="401" y="214"/>
                    </a:cubicBezTo>
                    <a:cubicBezTo>
                      <a:pt x="369" y="172"/>
                      <a:pt x="424" y="202"/>
                      <a:pt x="394" y="149"/>
                    </a:cubicBezTo>
                    <a:lnTo>
                      <a:pt x="394" y="149"/>
                    </a:lnTo>
                    <a:cubicBezTo>
                      <a:pt x="399" y="182"/>
                      <a:pt x="376" y="198"/>
                      <a:pt x="364" y="221"/>
                    </a:cubicBezTo>
                    <a:cubicBezTo>
                      <a:pt x="368" y="236"/>
                      <a:pt x="374" y="241"/>
                      <a:pt x="380" y="241"/>
                    </a:cubicBezTo>
                    <a:cubicBezTo>
                      <a:pt x="393" y="241"/>
                      <a:pt x="407" y="216"/>
                      <a:pt x="415" y="200"/>
                    </a:cubicBezTo>
                    <a:lnTo>
                      <a:pt x="415" y="200"/>
                    </a:lnTo>
                    <a:cubicBezTo>
                      <a:pt x="429" y="265"/>
                      <a:pt x="417" y="339"/>
                      <a:pt x="383" y="379"/>
                    </a:cubicBezTo>
                    <a:cubicBezTo>
                      <a:pt x="378" y="382"/>
                      <a:pt x="374" y="384"/>
                      <a:pt x="371" y="384"/>
                    </a:cubicBezTo>
                    <a:cubicBezTo>
                      <a:pt x="356" y="384"/>
                      <a:pt x="358" y="348"/>
                      <a:pt x="357" y="348"/>
                    </a:cubicBezTo>
                    <a:lnTo>
                      <a:pt x="357" y="348"/>
                    </a:lnTo>
                    <a:cubicBezTo>
                      <a:pt x="357" y="348"/>
                      <a:pt x="357" y="348"/>
                      <a:pt x="357" y="348"/>
                    </a:cubicBezTo>
                    <a:cubicBezTo>
                      <a:pt x="357" y="348"/>
                      <a:pt x="356" y="348"/>
                      <a:pt x="355" y="348"/>
                    </a:cubicBezTo>
                    <a:cubicBezTo>
                      <a:pt x="304" y="348"/>
                      <a:pt x="316" y="440"/>
                      <a:pt x="283" y="440"/>
                    </a:cubicBezTo>
                    <a:cubicBezTo>
                      <a:pt x="277" y="440"/>
                      <a:pt x="271" y="438"/>
                      <a:pt x="262" y="432"/>
                    </a:cubicBezTo>
                    <a:cubicBezTo>
                      <a:pt x="237" y="392"/>
                      <a:pt x="250" y="348"/>
                      <a:pt x="241" y="318"/>
                    </a:cubicBezTo>
                    <a:cubicBezTo>
                      <a:pt x="246" y="315"/>
                      <a:pt x="250" y="313"/>
                      <a:pt x="254" y="313"/>
                    </a:cubicBezTo>
                    <a:cubicBezTo>
                      <a:pt x="271" y="313"/>
                      <a:pt x="287" y="335"/>
                      <a:pt x="301" y="335"/>
                    </a:cubicBezTo>
                    <a:cubicBezTo>
                      <a:pt x="302" y="335"/>
                      <a:pt x="303" y="335"/>
                      <a:pt x="304" y="335"/>
                    </a:cubicBezTo>
                    <a:lnTo>
                      <a:pt x="278" y="318"/>
                    </a:lnTo>
                    <a:cubicBezTo>
                      <a:pt x="282" y="308"/>
                      <a:pt x="292" y="297"/>
                      <a:pt x="302" y="297"/>
                    </a:cubicBezTo>
                    <a:cubicBezTo>
                      <a:pt x="305" y="297"/>
                      <a:pt x="308" y="298"/>
                      <a:pt x="311" y="300"/>
                    </a:cubicBezTo>
                    <a:cubicBezTo>
                      <a:pt x="303" y="289"/>
                      <a:pt x="290" y="286"/>
                      <a:pt x="274" y="286"/>
                    </a:cubicBezTo>
                    <a:cubicBezTo>
                      <a:pt x="255" y="286"/>
                      <a:pt x="233" y="289"/>
                      <a:pt x="211" y="289"/>
                    </a:cubicBezTo>
                    <a:cubicBezTo>
                      <a:pt x="193" y="289"/>
                      <a:pt x="175" y="287"/>
                      <a:pt x="160" y="277"/>
                    </a:cubicBezTo>
                    <a:cubicBezTo>
                      <a:pt x="153" y="290"/>
                      <a:pt x="142" y="307"/>
                      <a:pt x="148" y="323"/>
                    </a:cubicBezTo>
                    <a:lnTo>
                      <a:pt x="162" y="316"/>
                    </a:lnTo>
                    <a:lnTo>
                      <a:pt x="162" y="316"/>
                    </a:lnTo>
                    <a:cubicBezTo>
                      <a:pt x="179" y="348"/>
                      <a:pt x="139" y="365"/>
                      <a:pt x="158" y="381"/>
                    </a:cubicBezTo>
                    <a:cubicBezTo>
                      <a:pt x="144" y="402"/>
                      <a:pt x="126" y="432"/>
                      <a:pt x="104" y="432"/>
                    </a:cubicBezTo>
                    <a:cubicBezTo>
                      <a:pt x="99" y="432"/>
                      <a:pt x="94" y="431"/>
                      <a:pt x="88" y="427"/>
                    </a:cubicBezTo>
                    <a:lnTo>
                      <a:pt x="82" y="383"/>
                    </a:lnTo>
                    <a:lnTo>
                      <a:pt x="82" y="383"/>
                    </a:lnTo>
                    <a:cubicBezTo>
                      <a:pt x="84" y="391"/>
                      <a:pt x="93" y="398"/>
                      <a:pt x="100" y="398"/>
                    </a:cubicBezTo>
                    <a:cubicBezTo>
                      <a:pt x="103" y="398"/>
                      <a:pt x="106" y="397"/>
                      <a:pt x="108" y="394"/>
                    </a:cubicBezTo>
                    <a:lnTo>
                      <a:pt x="108" y="394"/>
                    </a:lnTo>
                    <a:cubicBezTo>
                      <a:pt x="107" y="395"/>
                      <a:pt x="106" y="396"/>
                      <a:pt x="105" y="396"/>
                    </a:cubicBezTo>
                    <a:cubicBezTo>
                      <a:pt x="96" y="396"/>
                      <a:pt x="79" y="368"/>
                      <a:pt x="66" y="368"/>
                    </a:cubicBezTo>
                    <a:cubicBezTo>
                      <a:pt x="60" y="368"/>
                      <a:pt x="54" y="374"/>
                      <a:pt x="51" y="392"/>
                    </a:cubicBezTo>
                    <a:lnTo>
                      <a:pt x="74" y="425"/>
                    </a:lnTo>
                    <a:cubicBezTo>
                      <a:pt x="56" y="447"/>
                      <a:pt x="32" y="490"/>
                      <a:pt x="9" y="490"/>
                    </a:cubicBezTo>
                    <a:cubicBezTo>
                      <a:pt x="6" y="490"/>
                      <a:pt x="3" y="489"/>
                      <a:pt x="0" y="488"/>
                    </a:cubicBezTo>
                    <a:lnTo>
                      <a:pt x="0" y="488"/>
                    </a:lnTo>
                    <a:cubicBezTo>
                      <a:pt x="6" y="506"/>
                      <a:pt x="8" y="509"/>
                      <a:pt x="10" y="509"/>
                    </a:cubicBezTo>
                    <a:cubicBezTo>
                      <a:pt x="11" y="509"/>
                      <a:pt x="11" y="508"/>
                      <a:pt x="12" y="508"/>
                    </a:cubicBezTo>
                    <a:cubicBezTo>
                      <a:pt x="15" y="508"/>
                      <a:pt x="19" y="511"/>
                      <a:pt x="28" y="536"/>
                    </a:cubicBezTo>
                    <a:cubicBezTo>
                      <a:pt x="20" y="505"/>
                      <a:pt x="33" y="502"/>
                      <a:pt x="47" y="502"/>
                    </a:cubicBezTo>
                    <a:cubicBezTo>
                      <a:pt x="50" y="502"/>
                      <a:pt x="53" y="502"/>
                      <a:pt x="56" y="502"/>
                    </a:cubicBezTo>
                    <a:cubicBezTo>
                      <a:pt x="69" y="502"/>
                      <a:pt x="80" y="500"/>
                      <a:pt x="73" y="476"/>
                    </a:cubicBezTo>
                    <a:lnTo>
                      <a:pt x="73" y="476"/>
                    </a:lnTo>
                    <a:cubicBezTo>
                      <a:pt x="92" y="528"/>
                      <a:pt x="106" y="495"/>
                      <a:pt x="132" y="548"/>
                    </a:cubicBezTo>
                    <a:cubicBezTo>
                      <a:pt x="132" y="535"/>
                      <a:pt x="126" y="523"/>
                      <a:pt x="136" y="523"/>
                    </a:cubicBezTo>
                    <a:cubicBezTo>
                      <a:pt x="139" y="523"/>
                      <a:pt x="142" y="523"/>
                      <a:pt x="146" y="525"/>
                    </a:cubicBezTo>
                    <a:cubicBezTo>
                      <a:pt x="146" y="518"/>
                      <a:pt x="148" y="513"/>
                      <a:pt x="148" y="508"/>
                    </a:cubicBezTo>
                    <a:lnTo>
                      <a:pt x="151" y="508"/>
                    </a:lnTo>
                    <a:cubicBezTo>
                      <a:pt x="144" y="501"/>
                      <a:pt x="139" y="492"/>
                      <a:pt x="137" y="483"/>
                    </a:cubicBezTo>
                    <a:cubicBezTo>
                      <a:pt x="146" y="446"/>
                      <a:pt x="181" y="446"/>
                      <a:pt x="190" y="425"/>
                    </a:cubicBezTo>
                    <a:lnTo>
                      <a:pt x="190" y="425"/>
                    </a:lnTo>
                    <a:cubicBezTo>
                      <a:pt x="204" y="432"/>
                      <a:pt x="188" y="443"/>
                      <a:pt x="195" y="462"/>
                    </a:cubicBezTo>
                    <a:lnTo>
                      <a:pt x="211" y="432"/>
                    </a:lnTo>
                    <a:cubicBezTo>
                      <a:pt x="216" y="467"/>
                      <a:pt x="253" y="488"/>
                      <a:pt x="223" y="511"/>
                    </a:cubicBezTo>
                    <a:lnTo>
                      <a:pt x="253" y="511"/>
                    </a:lnTo>
                    <a:cubicBezTo>
                      <a:pt x="264" y="520"/>
                      <a:pt x="277" y="526"/>
                      <a:pt x="288" y="526"/>
                    </a:cubicBezTo>
                    <a:cubicBezTo>
                      <a:pt x="297" y="526"/>
                      <a:pt x="305" y="523"/>
                      <a:pt x="311" y="515"/>
                    </a:cubicBezTo>
                    <a:cubicBezTo>
                      <a:pt x="312" y="516"/>
                      <a:pt x="313" y="516"/>
                      <a:pt x="313" y="516"/>
                    </a:cubicBezTo>
                    <a:cubicBezTo>
                      <a:pt x="323" y="516"/>
                      <a:pt x="331" y="492"/>
                      <a:pt x="331" y="492"/>
                    </a:cubicBezTo>
                    <a:lnTo>
                      <a:pt x="331" y="492"/>
                    </a:lnTo>
                    <a:cubicBezTo>
                      <a:pt x="332" y="492"/>
                      <a:pt x="331" y="494"/>
                      <a:pt x="329" y="501"/>
                    </a:cubicBezTo>
                    <a:lnTo>
                      <a:pt x="371" y="471"/>
                    </a:lnTo>
                    <a:lnTo>
                      <a:pt x="373" y="481"/>
                    </a:lnTo>
                    <a:cubicBezTo>
                      <a:pt x="394" y="481"/>
                      <a:pt x="413" y="460"/>
                      <a:pt x="434" y="448"/>
                    </a:cubicBezTo>
                    <a:cubicBezTo>
                      <a:pt x="442" y="443"/>
                      <a:pt x="452" y="440"/>
                      <a:pt x="462" y="440"/>
                    </a:cubicBezTo>
                    <a:cubicBezTo>
                      <a:pt x="477" y="440"/>
                      <a:pt x="493" y="448"/>
                      <a:pt x="503" y="462"/>
                    </a:cubicBezTo>
                    <a:cubicBezTo>
                      <a:pt x="511" y="453"/>
                      <a:pt x="520" y="442"/>
                      <a:pt x="534" y="442"/>
                    </a:cubicBezTo>
                    <a:cubicBezTo>
                      <a:pt x="537" y="442"/>
                      <a:pt x="541" y="442"/>
                      <a:pt x="545" y="443"/>
                    </a:cubicBezTo>
                    <a:lnTo>
                      <a:pt x="554" y="474"/>
                    </a:lnTo>
                    <a:cubicBezTo>
                      <a:pt x="556" y="471"/>
                      <a:pt x="559" y="470"/>
                      <a:pt x="562" y="470"/>
                    </a:cubicBezTo>
                    <a:cubicBezTo>
                      <a:pt x="571" y="470"/>
                      <a:pt x="584" y="478"/>
                      <a:pt x="593" y="478"/>
                    </a:cubicBezTo>
                    <a:cubicBezTo>
                      <a:pt x="599" y="478"/>
                      <a:pt x="603" y="475"/>
                      <a:pt x="603" y="464"/>
                    </a:cubicBezTo>
                    <a:cubicBezTo>
                      <a:pt x="613" y="495"/>
                      <a:pt x="625" y="504"/>
                      <a:pt x="639" y="504"/>
                    </a:cubicBezTo>
                    <a:cubicBezTo>
                      <a:pt x="658" y="504"/>
                      <a:pt x="678" y="488"/>
                      <a:pt x="694" y="488"/>
                    </a:cubicBezTo>
                    <a:cubicBezTo>
                      <a:pt x="697" y="488"/>
                      <a:pt x="700" y="489"/>
                      <a:pt x="703" y="490"/>
                    </a:cubicBezTo>
                    <a:lnTo>
                      <a:pt x="703" y="448"/>
                    </a:lnTo>
                    <a:cubicBezTo>
                      <a:pt x="723" y="446"/>
                      <a:pt x="744" y="437"/>
                      <a:pt x="760" y="420"/>
                    </a:cubicBezTo>
                    <a:lnTo>
                      <a:pt x="758" y="383"/>
                    </a:lnTo>
                    <a:cubicBezTo>
                      <a:pt x="762" y="377"/>
                      <a:pt x="766" y="375"/>
                      <a:pt x="771" y="375"/>
                    </a:cubicBezTo>
                    <a:cubicBezTo>
                      <a:pt x="789" y="375"/>
                      <a:pt x="812" y="406"/>
                      <a:pt x="835" y="406"/>
                    </a:cubicBezTo>
                    <a:cubicBezTo>
                      <a:pt x="836" y="406"/>
                      <a:pt x="836" y="406"/>
                      <a:pt x="837" y="406"/>
                    </a:cubicBezTo>
                    <a:lnTo>
                      <a:pt x="837" y="406"/>
                    </a:lnTo>
                    <a:cubicBezTo>
                      <a:pt x="836" y="413"/>
                      <a:pt x="834" y="415"/>
                      <a:pt x="831" y="415"/>
                    </a:cubicBezTo>
                    <a:cubicBezTo>
                      <a:pt x="828" y="415"/>
                      <a:pt x="825" y="411"/>
                      <a:pt x="821" y="406"/>
                    </a:cubicBezTo>
                    <a:lnTo>
                      <a:pt x="821" y="406"/>
                    </a:lnTo>
                    <a:cubicBezTo>
                      <a:pt x="829" y="427"/>
                      <a:pt x="838" y="434"/>
                      <a:pt x="848" y="434"/>
                    </a:cubicBezTo>
                    <a:cubicBezTo>
                      <a:pt x="869" y="434"/>
                      <a:pt x="894" y="399"/>
                      <a:pt x="914" y="399"/>
                    </a:cubicBezTo>
                    <a:cubicBezTo>
                      <a:pt x="922" y="399"/>
                      <a:pt x="928" y="403"/>
                      <a:pt x="934" y="416"/>
                    </a:cubicBezTo>
                    <a:cubicBezTo>
                      <a:pt x="938" y="411"/>
                      <a:pt x="942" y="409"/>
                      <a:pt x="945" y="409"/>
                    </a:cubicBezTo>
                    <a:cubicBezTo>
                      <a:pt x="949" y="409"/>
                      <a:pt x="953" y="413"/>
                      <a:pt x="955" y="418"/>
                    </a:cubicBezTo>
                    <a:cubicBezTo>
                      <a:pt x="953" y="418"/>
                      <a:pt x="953" y="420"/>
                      <a:pt x="953" y="420"/>
                    </a:cubicBezTo>
                    <a:lnTo>
                      <a:pt x="955" y="420"/>
                    </a:lnTo>
                    <a:cubicBezTo>
                      <a:pt x="958" y="427"/>
                      <a:pt x="960" y="434"/>
                      <a:pt x="964" y="441"/>
                    </a:cubicBezTo>
                    <a:cubicBezTo>
                      <a:pt x="962" y="434"/>
                      <a:pt x="960" y="427"/>
                      <a:pt x="958" y="420"/>
                    </a:cubicBezTo>
                    <a:cubicBezTo>
                      <a:pt x="967" y="420"/>
                      <a:pt x="978" y="416"/>
                      <a:pt x="985" y="411"/>
                    </a:cubicBezTo>
                    <a:lnTo>
                      <a:pt x="985" y="411"/>
                    </a:lnTo>
                    <a:lnTo>
                      <a:pt x="983" y="448"/>
                    </a:lnTo>
                    <a:lnTo>
                      <a:pt x="985" y="448"/>
                    </a:lnTo>
                    <a:cubicBezTo>
                      <a:pt x="987" y="451"/>
                      <a:pt x="989" y="452"/>
                      <a:pt x="990" y="452"/>
                    </a:cubicBezTo>
                    <a:cubicBezTo>
                      <a:pt x="995" y="452"/>
                      <a:pt x="997" y="427"/>
                      <a:pt x="997" y="404"/>
                    </a:cubicBezTo>
                    <a:cubicBezTo>
                      <a:pt x="1004" y="397"/>
                      <a:pt x="1009" y="390"/>
                      <a:pt x="1013" y="383"/>
                    </a:cubicBezTo>
                    <a:lnTo>
                      <a:pt x="1013" y="383"/>
                    </a:lnTo>
                    <a:cubicBezTo>
                      <a:pt x="1012" y="403"/>
                      <a:pt x="1015" y="408"/>
                      <a:pt x="1020" y="408"/>
                    </a:cubicBezTo>
                    <a:cubicBezTo>
                      <a:pt x="1024" y="408"/>
                      <a:pt x="1030" y="404"/>
                      <a:pt x="1034" y="404"/>
                    </a:cubicBezTo>
                    <a:cubicBezTo>
                      <a:pt x="1039" y="404"/>
                      <a:pt x="1043" y="409"/>
                      <a:pt x="1043" y="432"/>
                    </a:cubicBezTo>
                    <a:cubicBezTo>
                      <a:pt x="1057" y="404"/>
                      <a:pt x="1094" y="418"/>
                      <a:pt x="1115" y="353"/>
                    </a:cubicBezTo>
                    <a:lnTo>
                      <a:pt x="1115" y="353"/>
                    </a:lnTo>
                    <a:cubicBezTo>
                      <a:pt x="1113" y="362"/>
                      <a:pt x="1115" y="367"/>
                      <a:pt x="1111" y="367"/>
                    </a:cubicBezTo>
                    <a:cubicBezTo>
                      <a:pt x="1116" y="373"/>
                      <a:pt x="1122" y="378"/>
                      <a:pt x="1128" y="378"/>
                    </a:cubicBezTo>
                    <a:cubicBezTo>
                      <a:pt x="1133" y="378"/>
                      <a:pt x="1137" y="376"/>
                      <a:pt x="1143" y="369"/>
                    </a:cubicBezTo>
                    <a:lnTo>
                      <a:pt x="1143" y="369"/>
                    </a:lnTo>
                    <a:lnTo>
                      <a:pt x="1134" y="418"/>
                    </a:lnTo>
                    <a:lnTo>
                      <a:pt x="1134" y="418"/>
                    </a:lnTo>
                    <a:lnTo>
                      <a:pt x="1175" y="360"/>
                    </a:lnTo>
                    <a:lnTo>
                      <a:pt x="1175" y="360"/>
                    </a:lnTo>
                    <a:cubicBezTo>
                      <a:pt x="1185" y="390"/>
                      <a:pt x="1178" y="420"/>
                      <a:pt x="1157" y="443"/>
                    </a:cubicBezTo>
                    <a:cubicBezTo>
                      <a:pt x="1208" y="397"/>
                      <a:pt x="1189" y="430"/>
                      <a:pt x="1238" y="386"/>
                    </a:cubicBezTo>
                    <a:lnTo>
                      <a:pt x="1238" y="386"/>
                    </a:lnTo>
                    <a:lnTo>
                      <a:pt x="1226" y="413"/>
                    </a:lnTo>
                    <a:cubicBezTo>
                      <a:pt x="1227" y="413"/>
                      <a:pt x="1227" y="413"/>
                      <a:pt x="1227" y="413"/>
                    </a:cubicBezTo>
                    <a:cubicBezTo>
                      <a:pt x="1235" y="413"/>
                      <a:pt x="1252" y="398"/>
                      <a:pt x="1261" y="398"/>
                    </a:cubicBezTo>
                    <a:cubicBezTo>
                      <a:pt x="1264" y="398"/>
                      <a:pt x="1267" y="401"/>
                      <a:pt x="1266" y="409"/>
                    </a:cubicBezTo>
                    <a:cubicBezTo>
                      <a:pt x="1266" y="439"/>
                      <a:pt x="1291" y="453"/>
                      <a:pt x="1324" y="467"/>
                    </a:cubicBezTo>
                    <a:cubicBezTo>
                      <a:pt x="1354" y="481"/>
                      <a:pt x="1391" y="497"/>
                      <a:pt x="1396" y="532"/>
                    </a:cubicBezTo>
                    <a:cubicBezTo>
                      <a:pt x="1406" y="510"/>
                      <a:pt x="1411" y="502"/>
                      <a:pt x="1414" y="502"/>
                    </a:cubicBezTo>
                    <a:cubicBezTo>
                      <a:pt x="1419" y="502"/>
                      <a:pt x="1414" y="536"/>
                      <a:pt x="1423" y="536"/>
                    </a:cubicBezTo>
                    <a:cubicBezTo>
                      <a:pt x="1426" y="536"/>
                      <a:pt x="1432" y="532"/>
                      <a:pt x="1440" y="520"/>
                    </a:cubicBezTo>
                    <a:lnTo>
                      <a:pt x="1440" y="520"/>
                    </a:lnTo>
                    <a:cubicBezTo>
                      <a:pt x="1430" y="541"/>
                      <a:pt x="1430" y="557"/>
                      <a:pt x="1410" y="566"/>
                    </a:cubicBezTo>
                    <a:cubicBezTo>
                      <a:pt x="1410" y="566"/>
                      <a:pt x="1411" y="566"/>
                      <a:pt x="1412" y="566"/>
                    </a:cubicBezTo>
                    <a:cubicBezTo>
                      <a:pt x="1438" y="566"/>
                      <a:pt x="1435" y="594"/>
                      <a:pt x="1452" y="594"/>
                    </a:cubicBezTo>
                    <a:cubicBezTo>
                      <a:pt x="1459" y="594"/>
                      <a:pt x="1467" y="591"/>
                      <a:pt x="1481" y="580"/>
                    </a:cubicBezTo>
                    <a:lnTo>
                      <a:pt x="1481" y="580"/>
                    </a:lnTo>
                    <a:cubicBezTo>
                      <a:pt x="1472" y="599"/>
                      <a:pt x="1456" y="603"/>
                      <a:pt x="1451" y="615"/>
                    </a:cubicBezTo>
                    <a:cubicBezTo>
                      <a:pt x="1454" y="614"/>
                      <a:pt x="1461" y="610"/>
                      <a:pt x="1465" y="610"/>
                    </a:cubicBezTo>
                    <a:cubicBezTo>
                      <a:pt x="1467" y="610"/>
                      <a:pt x="1468" y="612"/>
                      <a:pt x="1465" y="617"/>
                    </a:cubicBezTo>
                    <a:cubicBezTo>
                      <a:pt x="1461" y="629"/>
                      <a:pt x="1451" y="629"/>
                      <a:pt x="1442" y="636"/>
                    </a:cubicBezTo>
                    <a:cubicBezTo>
                      <a:pt x="1444" y="637"/>
                      <a:pt x="1447" y="638"/>
                      <a:pt x="1450" y="638"/>
                    </a:cubicBezTo>
                    <a:cubicBezTo>
                      <a:pt x="1476" y="638"/>
                      <a:pt x="1516" y="590"/>
                      <a:pt x="1553" y="546"/>
                    </a:cubicBezTo>
                    <a:lnTo>
                      <a:pt x="1553" y="546"/>
                    </a:lnTo>
                    <a:cubicBezTo>
                      <a:pt x="1551" y="563"/>
                      <a:pt x="1552" y="571"/>
                      <a:pt x="1558" y="571"/>
                    </a:cubicBezTo>
                    <a:cubicBezTo>
                      <a:pt x="1565" y="571"/>
                      <a:pt x="1575" y="564"/>
                      <a:pt x="1593" y="552"/>
                    </a:cubicBezTo>
                    <a:lnTo>
                      <a:pt x="1593" y="552"/>
                    </a:lnTo>
                    <a:cubicBezTo>
                      <a:pt x="1584" y="569"/>
                      <a:pt x="1578" y="590"/>
                      <a:pt x="1563" y="590"/>
                    </a:cubicBezTo>
                    <a:cubicBezTo>
                      <a:pt x="1561" y="590"/>
                      <a:pt x="1560" y="590"/>
                      <a:pt x="1558" y="590"/>
                    </a:cubicBezTo>
                    <a:lnTo>
                      <a:pt x="1558" y="590"/>
                    </a:lnTo>
                    <a:cubicBezTo>
                      <a:pt x="1563" y="596"/>
                      <a:pt x="1576" y="627"/>
                      <a:pt x="1597" y="627"/>
                    </a:cubicBezTo>
                    <a:cubicBezTo>
                      <a:pt x="1604" y="627"/>
                      <a:pt x="1613" y="623"/>
                      <a:pt x="1623" y="613"/>
                    </a:cubicBezTo>
                    <a:lnTo>
                      <a:pt x="1623" y="613"/>
                    </a:lnTo>
                    <a:cubicBezTo>
                      <a:pt x="1620" y="623"/>
                      <a:pt x="1626" y="625"/>
                      <a:pt x="1632" y="625"/>
                    </a:cubicBezTo>
                    <a:cubicBezTo>
                      <a:pt x="1634" y="625"/>
                      <a:pt x="1637" y="625"/>
                      <a:pt x="1639" y="624"/>
                    </a:cubicBezTo>
                    <a:cubicBezTo>
                      <a:pt x="1655" y="641"/>
                      <a:pt x="1653" y="645"/>
                      <a:pt x="1674" y="659"/>
                    </a:cubicBezTo>
                    <a:lnTo>
                      <a:pt x="1674" y="648"/>
                    </a:lnTo>
                    <a:cubicBezTo>
                      <a:pt x="1690" y="637"/>
                      <a:pt x="1698" y="633"/>
                      <a:pt x="1703" y="633"/>
                    </a:cubicBezTo>
                    <a:cubicBezTo>
                      <a:pt x="1715" y="633"/>
                      <a:pt x="1705" y="655"/>
                      <a:pt x="1718" y="661"/>
                    </a:cubicBezTo>
                    <a:lnTo>
                      <a:pt x="1713" y="666"/>
                    </a:lnTo>
                    <a:cubicBezTo>
                      <a:pt x="1706" y="726"/>
                      <a:pt x="1743" y="666"/>
                      <a:pt x="1732" y="731"/>
                    </a:cubicBezTo>
                    <a:lnTo>
                      <a:pt x="1760" y="705"/>
                    </a:lnTo>
                    <a:cubicBezTo>
                      <a:pt x="1772" y="697"/>
                      <a:pt x="1780" y="694"/>
                      <a:pt x="1784" y="694"/>
                    </a:cubicBezTo>
                    <a:cubicBezTo>
                      <a:pt x="1804" y="694"/>
                      <a:pt x="1751" y="766"/>
                      <a:pt x="1785" y="766"/>
                    </a:cubicBezTo>
                    <a:lnTo>
                      <a:pt x="1799" y="745"/>
                    </a:lnTo>
                    <a:cubicBezTo>
                      <a:pt x="1799" y="745"/>
                      <a:pt x="1800" y="745"/>
                      <a:pt x="1800" y="745"/>
                    </a:cubicBezTo>
                    <a:cubicBezTo>
                      <a:pt x="1831" y="745"/>
                      <a:pt x="1725" y="840"/>
                      <a:pt x="1720" y="856"/>
                    </a:cubicBezTo>
                    <a:cubicBezTo>
                      <a:pt x="1718" y="858"/>
                      <a:pt x="1715" y="859"/>
                      <a:pt x="1712" y="859"/>
                    </a:cubicBezTo>
                    <a:cubicBezTo>
                      <a:pt x="1709" y="859"/>
                      <a:pt x="1705" y="858"/>
                      <a:pt x="1702" y="858"/>
                    </a:cubicBezTo>
                    <a:cubicBezTo>
                      <a:pt x="1695" y="872"/>
                      <a:pt x="1695" y="876"/>
                      <a:pt x="1699" y="876"/>
                    </a:cubicBezTo>
                    <a:cubicBezTo>
                      <a:pt x="1709" y="876"/>
                      <a:pt x="1743" y="847"/>
                      <a:pt x="1765" y="847"/>
                    </a:cubicBezTo>
                    <a:cubicBezTo>
                      <a:pt x="1768" y="847"/>
                      <a:pt x="1771" y="848"/>
                      <a:pt x="1774" y="849"/>
                    </a:cubicBezTo>
                    <a:cubicBezTo>
                      <a:pt x="1750" y="868"/>
                      <a:pt x="1709" y="879"/>
                      <a:pt x="1711" y="896"/>
                    </a:cubicBezTo>
                    <a:cubicBezTo>
                      <a:pt x="1695" y="912"/>
                      <a:pt x="1818" y="893"/>
                      <a:pt x="1780" y="940"/>
                    </a:cubicBezTo>
                    <a:cubicBezTo>
                      <a:pt x="1794" y="923"/>
                      <a:pt x="1815" y="914"/>
                      <a:pt x="1836" y="914"/>
                    </a:cubicBezTo>
                    <a:cubicBezTo>
                      <a:pt x="1851" y="927"/>
                      <a:pt x="1792" y="982"/>
                      <a:pt x="1840" y="982"/>
                    </a:cubicBezTo>
                    <a:cubicBezTo>
                      <a:pt x="1843" y="982"/>
                      <a:pt x="1848" y="982"/>
                      <a:pt x="1852" y="981"/>
                    </a:cubicBezTo>
                    <a:lnTo>
                      <a:pt x="1852" y="981"/>
                    </a:lnTo>
                    <a:cubicBezTo>
                      <a:pt x="1848" y="984"/>
                      <a:pt x="1843" y="988"/>
                      <a:pt x="1838" y="991"/>
                    </a:cubicBezTo>
                    <a:cubicBezTo>
                      <a:pt x="1860" y="995"/>
                      <a:pt x="1881" y="1017"/>
                      <a:pt x="1913" y="1017"/>
                    </a:cubicBezTo>
                    <a:cubicBezTo>
                      <a:pt x="1916" y="1017"/>
                      <a:pt x="1919" y="1016"/>
                      <a:pt x="1922" y="1016"/>
                    </a:cubicBezTo>
                    <a:lnTo>
                      <a:pt x="1922" y="1016"/>
                    </a:lnTo>
                    <a:cubicBezTo>
                      <a:pt x="1859" y="1046"/>
                      <a:pt x="1883" y="1060"/>
                      <a:pt x="1908" y="1074"/>
                    </a:cubicBezTo>
                    <a:cubicBezTo>
                      <a:pt x="1931" y="1090"/>
                      <a:pt x="1957" y="1104"/>
                      <a:pt x="1894" y="1118"/>
                    </a:cubicBezTo>
                    <a:lnTo>
                      <a:pt x="1913" y="1158"/>
                    </a:lnTo>
                    <a:lnTo>
                      <a:pt x="1899" y="1160"/>
                    </a:lnTo>
                    <a:cubicBezTo>
                      <a:pt x="1896" y="1190"/>
                      <a:pt x="1929" y="1192"/>
                      <a:pt x="1961" y="1197"/>
                    </a:cubicBezTo>
                    <a:cubicBezTo>
                      <a:pt x="1957" y="1201"/>
                      <a:pt x="1951" y="1202"/>
                      <a:pt x="1946" y="1202"/>
                    </a:cubicBezTo>
                    <a:cubicBezTo>
                      <a:pt x="1942" y="1202"/>
                      <a:pt x="1939" y="1202"/>
                      <a:pt x="1936" y="1202"/>
                    </a:cubicBezTo>
                    <a:cubicBezTo>
                      <a:pt x="1917" y="1248"/>
                      <a:pt x="1924" y="1250"/>
                      <a:pt x="1994" y="1276"/>
                    </a:cubicBezTo>
                    <a:lnTo>
                      <a:pt x="1952" y="1285"/>
                    </a:lnTo>
                    <a:cubicBezTo>
                      <a:pt x="1980" y="1292"/>
                      <a:pt x="1894" y="1350"/>
                      <a:pt x="1947" y="1385"/>
                    </a:cubicBezTo>
                    <a:cubicBezTo>
                      <a:pt x="1940" y="1385"/>
                      <a:pt x="1934" y="1382"/>
                      <a:pt x="1927" y="1380"/>
                    </a:cubicBezTo>
                    <a:lnTo>
                      <a:pt x="1927" y="1380"/>
                    </a:lnTo>
                    <a:cubicBezTo>
                      <a:pt x="1980" y="1426"/>
                      <a:pt x="1813" y="1484"/>
                      <a:pt x="1966" y="1503"/>
                    </a:cubicBezTo>
                    <a:lnTo>
                      <a:pt x="2003" y="1535"/>
                    </a:lnTo>
                    <a:cubicBezTo>
                      <a:pt x="2007" y="1523"/>
                      <a:pt x="2014" y="1520"/>
                      <a:pt x="2023" y="1520"/>
                    </a:cubicBezTo>
                    <a:cubicBezTo>
                      <a:pt x="2040" y="1520"/>
                      <a:pt x="2063" y="1532"/>
                      <a:pt x="2080" y="1532"/>
                    </a:cubicBezTo>
                    <a:cubicBezTo>
                      <a:pt x="2085" y="1532"/>
                      <a:pt x="2090" y="1531"/>
                      <a:pt x="2093" y="1528"/>
                    </a:cubicBezTo>
                    <a:lnTo>
                      <a:pt x="2093" y="1528"/>
                    </a:lnTo>
                    <a:cubicBezTo>
                      <a:pt x="2100" y="1542"/>
                      <a:pt x="2072" y="1557"/>
                      <a:pt x="2054" y="1557"/>
                    </a:cubicBezTo>
                    <a:cubicBezTo>
                      <a:pt x="2047" y="1557"/>
                      <a:pt x="2041" y="1554"/>
                      <a:pt x="2040" y="1549"/>
                    </a:cubicBezTo>
                    <a:lnTo>
                      <a:pt x="2047" y="1547"/>
                    </a:lnTo>
                    <a:cubicBezTo>
                      <a:pt x="2040" y="1546"/>
                      <a:pt x="2034" y="1545"/>
                      <a:pt x="2028" y="1545"/>
                    </a:cubicBezTo>
                    <a:cubicBezTo>
                      <a:pt x="1978" y="1545"/>
                      <a:pt x="2007" y="1589"/>
                      <a:pt x="1965" y="1589"/>
                    </a:cubicBezTo>
                    <a:cubicBezTo>
                      <a:pt x="1963" y="1589"/>
                      <a:pt x="1961" y="1589"/>
                      <a:pt x="1959" y="1589"/>
                    </a:cubicBezTo>
                    <a:cubicBezTo>
                      <a:pt x="1957" y="1668"/>
                      <a:pt x="1899" y="1732"/>
                      <a:pt x="1876" y="1797"/>
                    </a:cubicBezTo>
                    <a:lnTo>
                      <a:pt x="1938" y="1804"/>
                    </a:lnTo>
                    <a:lnTo>
                      <a:pt x="1929" y="1830"/>
                    </a:lnTo>
                    <a:cubicBezTo>
                      <a:pt x="1925" y="1831"/>
                      <a:pt x="1920" y="1831"/>
                      <a:pt x="1915" y="1831"/>
                    </a:cubicBezTo>
                    <a:cubicBezTo>
                      <a:pt x="1899" y="1831"/>
                      <a:pt x="1880" y="1825"/>
                      <a:pt x="1887" y="1809"/>
                    </a:cubicBezTo>
                    <a:lnTo>
                      <a:pt x="1887" y="1809"/>
                    </a:lnTo>
                    <a:cubicBezTo>
                      <a:pt x="1850" y="1811"/>
                      <a:pt x="1906" y="1851"/>
                      <a:pt x="1920" y="1853"/>
                    </a:cubicBezTo>
                    <a:cubicBezTo>
                      <a:pt x="1912" y="1860"/>
                      <a:pt x="1905" y="1863"/>
                      <a:pt x="1898" y="1863"/>
                    </a:cubicBezTo>
                    <a:cubicBezTo>
                      <a:pt x="1875" y="1863"/>
                      <a:pt x="1856" y="1833"/>
                      <a:pt x="1849" y="1833"/>
                    </a:cubicBezTo>
                    <a:cubicBezTo>
                      <a:pt x="1849" y="1833"/>
                      <a:pt x="1848" y="1833"/>
                      <a:pt x="1848" y="1834"/>
                    </a:cubicBezTo>
                    <a:lnTo>
                      <a:pt x="1848" y="1851"/>
                    </a:lnTo>
                    <a:lnTo>
                      <a:pt x="1857" y="1848"/>
                    </a:lnTo>
                    <a:cubicBezTo>
                      <a:pt x="1878" y="1869"/>
                      <a:pt x="1903" y="1874"/>
                      <a:pt x="1894" y="1899"/>
                    </a:cubicBezTo>
                    <a:cubicBezTo>
                      <a:pt x="1888" y="1904"/>
                      <a:pt x="1881" y="1905"/>
                      <a:pt x="1875" y="1905"/>
                    </a:cubicBezTo>
                    <a:cubicBezTo>
                      <a:pt x="1867" y="1905"/>
                      <a:pt x="1860" y="1903"/>
                      <a:pt x="1856" y="1903"/>
                    </a:cubicBezTo>
                    <a:cubicBezTo>
                      <a:pt x="1854" y="1903"/>
                      <a:pt x="1853" y="1903"/>
                      <a:pt x="1852" y="1904"/>
                    </a:cubicBezTo>
                    <a:cubicBezTo>
                      <a:pt x="1848" y="1904"/>
                      <a:pt x="1845" y="1904"/>
                      <a:pt x="1848" y="1913"/>
                    </a:cubicBezTo>
                    <a:lnTo>
                      <a:pt x="1834" y="1950"/>
                    </a:lnTo>
                    <a:lnTo>
                      <a:pt x="1885" y="1943"/>
                    </a:lnTo>
                    <a:lnTo>
                      <a:pt x="1885" y="1943"/>
                    </a:lnTo>
                    <a:cubicBezTo>
                      <a:pt x="1902" y="1961"/>
                      <a:pt x="1885" y="1973"/>
                      <a:pt x="1910" y="1973"/>
                    </a:cubicBezTo>
                    <a:cubicBezTo>
                      <a:pt x="1915" y="1973"/>
                      <a:pt x="1922" y="1973"/>
                      <a:pt x="1931" y="1971"/>
                    </a:cubicBezTo>
                    <a:lnTo>
                      <a:pt x="1931" y="1971"/>
                    </a:lnTo>
                    <a:cubicBezTo>
                      <a:pt x="1846" y="1983"/>
                      <a:pt x="1882" y="2101"/>
                      <a:pt x="1855" y="2113"/>
                    </a:cubicBezTo>
                    <a:cubicBezTo>
                      <a:pt x="1880" y="2129"/>
                      <a:pt x="1892" y="2161"/>
                      <a:pt x="1880" y="2189"/>
                    </a:cubicBezTo>
                    <a:cubicBezTo>
                      <a:pt x="1884" y="2187"/>
                      <a:pt x="1893" y="2185"/>
                      <a:pt x="1904" y="2185"/>
                    </a:cubicBezTo>
                    <a:cubicBezTo>
                      <a:pt x="1922" y="2185"/>
                      <a:pt x="1943" y="2190"/>
                      <a:pt x="1938" y="2203"/>
                    </a:cubicBezTo>
                    <a:cubicBezTo>
                      <a:pt x="1927" y="2202"/>
                      <a:pt x="1918" y="2201"/>
                      <a:pt x="1910" y="2201"/>
                    </a:cubicBezTo>
                    <a:cubicBezTo>
                      <a:pt x="1837" y="2201"/>
                      <a:pt x="1877" y="2244"/>
                      <a:pt x="1812" y="2262"/>
                    </a:cubicBezTo>
                    <a:lnTo>
                      <a:pt x="1812" y="2262"/>
                    </a:lnTo>
                    <a:cubicBezTo>
                      <a:pt x="1814" y="2261"/>
                      <a:pt x="1816" y="2261"/>
                      <a:pt x="1818" y="2261"/>
                    </a:cubicBezTo>
                    <a:cubicBezTo>
                      <a:pt x="1848" y="2261"/>
                      <a:pt x="1834" y="2311"/>
                      <a:pt x="1869" y="2311"/>
                    </a:cubicBezTo>
                    <a:cubicBezTo>
                      <a:pt x="1876" y="2311"/>
                      <a:pt x="1885" y="2309"/>
                      <a:pt x="1896" y="2305"/>
                    </a:cubicBezTo>
                    <a:lnTo>
                      <a:pt x="1896" y="2305"/>
                    </a:lnTo>
                    <a:cubicBezTo>
                      <a:pt x="1892" y="2315"/>
                      <a:pt x="1881" y="2316"/>
                      <a:pt x="1868" y="2316"/>
                    </a:cubicBezTo>
                    <a:cubicBezTo>
                      <a:pt x="1866" y="2316"/>
                      <a:pt x="1864" y="2316"/>
                      <a:pt x="1863" y="2316"/>
                    </a:cubicBezTo>
                    <a:cubicBezTo>
                      <a:pt x="1851" y="2316"/>
                      <a:pt x="1838" y="2316"/>
                      <a:pt x="1827" y="2324"/>
                    </a:cubicBezTo>
                    <a:cubicBezTo>
                      <a:pt x="1871" y="2370"/>
                      <a:pt x="1804" y="2433"/>
                      <a:pt x="1827" y="2493"/>
                    </a:cubicBezTo>
                    <a:cubicBezTo>
                      <a:pt x="1837" y="2493"/>
                      <a:pt x="1851" y="2486"/>
                      <a:pt x="1867" y="2486"/>
                    </a:cubicBezTo>
                    <a:cubicBezTo>
                      <a:pt x="1874" y="2486"/>
                      <a:pt x="1880" y="2487"/>
                      <a:pt x="1887" y="2490"/>
                    </a:cubicBezTo>
                    <a:lnTo>
                      <a:pt x="1818" y="2530"/>
                    </a:lnTo>
                    <a:cubicBezTo>
                      <a:pt x="1827" y="2541"/>
                      <a:pt x="1903" y="2530"/>
                      <a:pt x="1857" y="2560"/>
                    </a:cubicBezTo>
                    <a:cubicBezTo>
                      <a:pt x="1865" y="2557"/>
                      <a:pt x="1875" y="2551"/>
                      <a:pt x="1883" y="2551"/>
                    </a:cubicBezTo>
                    <a:cubicBezTo>
                      <a:pt x="1887" y="2551"/>
                      <a:pt x="1890" y="2553"/>
                      <a:pt x="1892" y="2555"/>
                    </a:cubicBezTo>
                    <a:cubicBezTo>
                      <a:pt x="1866" y="2618"/>
                      <a:pt x="1894" y="2674"/>
                      <a:pt x="1915" y="2729"/>
                    </a:cubicBezTo>
                    <a:cubicBezTo>
                      <a:pt x="1936" y="2783"/>
                      <a:pt x="1952" y="2841"/>
                      <a:pt x="1908" y="2915"/>
                    </a:cubicBezTo>
                    <a:cubicBezTo>
                      <a:pt x="1917" y="2904"/>
                      <a:pt x="1924" y="2900"/>
                      <a:pt x="1929" y="2900"/>
                    </a:cubicBezTo>
                    <a:cubicBezTo>
                      <a:pt x="1935" y="2900"/>
                      <a:pt x="1938" y="2906"/>
                      <a:pt x="1940" y="2912"/>
                    </a:cubicBezTo>
                    <a:cubicBezTo>
                      <a:pt x="1945" y="2903"/>
                      <a:pt x="1975" y="2901"/>
                      <a:pt x="1996" y="2894"/>
                    </a:cubicBezTo>
                    <a:lnTo>
                      <a:pt x="1996" y="2894"/>
                    </a:lnTo>
                    <a:lnTo>
                      <a:pt x="1959" y="2956"/>
                    </a:lnTo>
                    <a:cubicBezTo>
                      <a:pt x="1963" y="2956"/>
                      <a:pt x="1967" y="2955"/>
                      <a:pt x="1970" y="2955"/>
                    </a:cubicBezTo>
                    <a:cubicBezTo>
                      <a:pt x="2006" y="2955"/>
                      <a:pt x="1991" y="2993"/>
                      <a:pt x="2019" y="2993"/>
                    </a:cubicBezTo>
                    <a:cubicBezTo>
                      <a:pt x="2023" y="2993"/>
                      <a:pt x="2028" y="2993"/>
                      <a:pt x="2033" y="2991"/>
                    </a:cubicBezTo>
                    <a:lnTo>
                      <a:pt x="2019" y="2982"/>
                    </a:lnTo>
                    <a:cubicBezTo>
                      <a:pt x="2084" y="2980"/>
                      <a:pt x="2140" y="2910"/>
                      <a:pt x="2219" y="2887"/>
                    </a:cubicBezTo>
                    <a:lnTo>
                      <a:pt x="2219" y="2887"/>
                    </a:lnTo>
                    <a:cubicBezTo>
                      <a:pt x="2218" y="2887"/>
                      <a:pt x="2217" y="2887"/>
                      <a:pt x="2216" y="2887"/>
                    </a:cubicBezTo>
                    <a:cubicBezTo>
                      <a:pt x="2146" y="2887"/>
                      <a:pt x="2298" y="2803"/>
                      <a:pt x="2191" y="2801"/>
                    </a:cubicBezTo>
                    <a:cubicBezTo>
                      <a:pt x="2197" y="2796"/>
                      <a:pt x="2202" y="2796"/>
                      <a:pt x="2208" y="2796"/>
                    </a:cubicBezTo>
                    <a:cubicBezTo>
                      <a:pt x="2211" y="2796"/>
                      <a:pt x="2215" y="2796"/>
                      <a:pt x="2218" y="2796"/>
                    </a:cubicBezTo>
                    <a:cubicBezTo>
                      <a:pt x="2224" y="2796"/>
                      <a:pt x="2229" y="2795"/>
                      <a:pt x="2235" y="2792"/>
                    </a:cubicBezTo>
                    <a:cubicBezTo>
                      <a:pt x="2198" y="2792"/>
                      <a:pt x="2189" y="2785"/>
                      <a:pt x="2198" y="2762"/>
                    </a:cubicBezTo>
                    <a:lnTo>
                      <a:pt x="2207" y="2762"/>
                    </a:lnTo>
                    <a:cubicBezTo>
                      <a:pt x="2182" y="2713"/>
                      <a:pt x="2209" y="2681"/>
                      <a:pt x="2216" y="2620"/>
                    </a:cubicBezTo>
                    <a:lnTo>
                      <a:pt x="2216" y="2620"/>
                    </a:lnTo>
                    <a:lnTo>
                      <a:pt x="2179" y="2632"/>
                    </a:lnTo>
                    <a:cubicBezTo>
                      <a:pt x="2182" y="2620"/>
                      <a:pt x="2193" y="2613"/>
                      <a:pt x="2200" y="2606"/>
                    </a:cubicBezTo>
                    <a:cubicBezTo>
                      <a:pt x="2198" y="2606"/>
                      <a:pt x="2196" y="2606"/>
                      <a:pt x="2195" y="2606"/>
                    </a:cubicBezTo>
                    <a:cubicBezTo>
                      <a:pt x="2142" y="2606"/>
                      <a:pt x="2205" y="2641"/>
                      <a:pt x="2138" y="2643"/>
                    </a:cubicBezTo>
                    <a:cubicBezTo>
                      <a:pt x="2212" y="2611"/>
                      <a:pt x="2119" y="2553"/>
                      <a:pt x="2209" y="2528"/>
                    </a:cubicBezTo>
                    <a:cubicBezTo>
                      <a:pt x="2208" y="2523"/>
                      <a:pt x="2205" y="2521"/>
                      <a:pt x="2200" y="2521"/>
                    </a:cubicBezTo>
                    <a:cubicBezTo>
                      <a:pt x="2191" y="2521"/>
                      <a:pt x="2177" y="2527"/>
                      <a:pt x="2169" y="2527"/>
                    </a:cubicBezTo>
                    <a:cubicBezTo>
                      <a:pt x="2164" y="2527"/>
                      <a:pt x="2161" y="2525"/>
                      <a:pt x="2161" y="2521"/>
                    </a:cubicBezTo>
                    <a:lnTo>
                      <a:pt x="2184" y="2511"/>
                    </a:lnTo>
                    <a:lnTo>
                      <a:pt x="2151" y="2511"/>
                    </a:lnTo>
                    <a:cubicBezTo>
                      <a:pt x="2156" y="2497"/>
                      <a:pt x="2186" y="2488"/>
                      <a:pt x="2207" y="2486"/>
                    </a:cubicBezTo>
                    <a:lnTo>
                      <a:pt x="2207" y="2486"/>
                    </a:lnTo>
                    <a:cubicBezTo>
                      <a:pt x="2205" y="2488"/>
                      <a:pt x="2214" y="2493"/>
                      <a:pt x="2216" y="2495"/>
                    </a:cubicBezTo>
                    <a:cubicBezTo>
                      <a:pt x="2240" y="2478"/>
                      <a:pt x="2205" y="2457"/>
                      <a:pt x="2208" y="2448"/>
                    </a:cubicBezTo>
                    <a:lnTo>
                      <a:pt x="2208" y="2448"/>
                    </a:lnTo>
                    <a:lnTo>
                      <a:pt x="2195" y="2465"/>
                    </a:lnTo>
                    <a:cubicBezTo>
                      <a:pt x="2165" y="2416"/>
                      <a:pt x="2193" y="2351"/>
                      <a:pt x="2142" y="2303"/>
                    </a:cubicBezTo>
                    <a:lnTo>
                      <a:pt x="2124" y="2307"/>
                    </a:lnTo>
                    <a:cubicBezTo>
                      <a:pt x="2087" y="2268"/>
                      <a:pt x="2144" y="2275"/>
                      <a:pt x="2128" y="2233"/>
                    </a:cubicBezTo>
                    <a:lnTo>
                      <a:pt x="2128" y="2233"/>
                    </a:lnTo>
                    <a:lnTo>
                      <a:pt x="2133" y="2235"/>
                    </a:lnTo>
                    <a:cubicBezTo>
                      <a:pt x="2114" y="2226"/>
                      <a:pt x="2103" y="2212"/>
                      <a:pt x="2107" y="2201"/>
                    </a:cubicBezTo>
                    <a:lnTo>
                      <a:pt x="2107" y="2201"/>
                    </a:lnTo>
                    <a:cubicBezTo>
                      <a:pt x="2111" y="2203"/>
                      <a:pt x="2115" y="2204"/>
                      <a:pt x="2119" y="2204"/>
                    </a:cubicBezTo>
                    <a:cubicBezTo>
                      <a:pt x="2133" y="2204"/>
                      <a:pt x="2148" y="2194"/>
                      <a:pt x="2162" y="2194"/>
                    </a:cubicBezTo>
                    <a:cubicBezTo>
                      <a:pt x="2167" y="2194"/>
                      <a:pt x="2172" y="2195"/>
                      <a:pt x="2177" y="2198"/>
                    </a:cubicBezTo>
                    <a:cubicBezTo>
                      <a:pt x="2142" y="2154"/>
                      <a:pt x="2147" y="2178"/>
                      <a:pt x="2080" y="2143"/>
                    </a:cubicBezTo>
                    <a:lnTo>
                      <a:pt x="2112" y="2138"/>
                    </a:lnTo>
                    <a:cubicBezTo>
                      <a:pt x="2084" y="2127"/>
                      <a:pt x="2070" y="2124"/>
                      <a:pt x="2066" y="2101"/>
                    </a:cubicBezTo>
                    <a:lnTo>
                      <a:pt x="2066" y="2101"/>
                    </a:lnTo>
                    <a:cubicBezTo>
                      <a:pt x="2073" y="2107"/>
                      <a:pt x="2080" y="2109"/>
                      <a:pt x="2087" y="2109"/>
                    </a:cubicBezTo>
                    <a:cubicBezTo>
                      <a:pt x="2096" y="2109"/>
                      <a:pt x="2106" y="2106"/>
                      <a:pt x="2116" y="2106"/>
                    </a:cubicBezTo>
                    <a:cubicBezTo>
                      <a:pt x="2126" y="2106"/>
                      <a:pt x="2136" y="2109"/>
                      <a:pt x="2147" y="2117"/>
                    </a:cubicBezTo>
                    <a:cubicBezTo>
                      <a:pt x="2221" y="2080"/>
                      <a:pt x="2089" y="2041"/>
                      <a:pt x="2191" y="2034"/>
                    </a:cubicBezTo>
                    <a:cubicBezTo>
                      <a:pt x="2174" y="2027"/>
                      <a:pt x="2162" y="2025"/>
                      <a:pt x="2153" y="2025"/>
                    </a:cubicBezTo>
                    <a:cubicBezTo>
                      <a:pt x="2123" y="2025"/>
                      <a:pt x="2131" y="2054"/>
                      <a:pt x="2123" y="2054"/>
                    </a:cubicBezTo>
                    <a:cubicBezTo>
                      <a:pt x="2122" y="2054"/>
                      <a:pt x="2121" y="2054"/>
                      <a:pt x="2119" y="2052"/>
                    </a:cubicBezTo>
                    <a:cubicBezTo>
                      <a:pt x="2117" y="2053"/>
                      <a:pt x="2115" y="2053"/>
                      <a:pt x="2113" y="2053"/>
                    </a:cubicBezTo>
                    <a:cubicBezTo>
                      <a:pt x="2087" y="2053"/>
                      <a:pt x="2059" y="2024"/>
                      <a:pt x="2070" y="2011"/>
                    </a:cubicBezTo>
                    <a:cubicBezTo>
                      <a:pt x="2075" y="1997"/>
                      <a:pt x="2184" y="2004"/>
                      <a:pt x="2191" y="1969"/>
                    </a:cubicBezTo>
                    <a:cubicBezTo>
                      <a:pt x="2191" y="1974"/>
                      <a:pt x="2195" y="1974"/>
                      <a:pt x="2193" y="1978"/>
                    </a:cubicBezTo>
                    <a:cubicBezTo>
                      <a:pt x="2219" y="1969"/>
                      <a:pt x="2170" y="1946"/>
                      <a:pt x="2209" y="1936"/>
                    </a:cubicBezTo>
                    <a:cubicBezTo>
                      <a:pt x="2161" y="1918"/>
                      <a:pt x="2219" y="1918"/>
                      <a:pt x="2154" y="1899"/>
                    </a:cubicBezTo>
                    <a:lnTo>
                      <a:pt x="2154" y="1899"/>
                    </a:lnTo>
                    <a:lnTo>
                      <a:pt x="2161" y="1936"/>
                    </a:lnTo>
                    <a:cubicBezTo>
                      <a:pt x="2147" y="1913"/>
                      <a:pt x="2077" y="1878"/>
                      <a:pt x="2121" y="1855"/>
                    </a:cubicBezTo>
                    <a:lnTo>
                      <a:pt x="2121" y="1855"/>
                    </a:lnTo>
                    <a:cubicBezTo>
                      <a:pt x="2135" y="1862"/>
                      <a:pt x="2147" y="1874"/>
                      <a:pt x="2156" y="1883"/>
                    </a:cubicBezTo>
                    <a:cubicBezTo>
                      <a:pt x="2179" y="1878"/>
                      <a:pt x="2149" y="1865"/>
                      <a:pt x="2170" y="1858"/>
                    </a:cubicBezTo>
                    <a:lnTo>
                      <a:pt x="2170" y="1858"/>
                    </a:lnTo>
                    <a:cubicBezTo>
                      <a:pt x="2235" y="1878"/>
                      <a:pt x="2175" y="1902"/>
                      <a:pt x="2219" y="1934"/>
                    </a:cubicBezTo>
                    <a:cubicBezTo>
                      <a:pt x="2242" y="1931"/>
                      <a:pt x="2208" y="1904"/>
                      <a:pt x="2221" y="1904"/>
                    </a:cubicBezTo>
                    <a:cubicBezTo>
                      <a:pt x="2224" y="1904"/>
                      <a:pt x="2233" y="1907"/>
                      <a:pt x="2249" y="1913"/>
                    </a:cubicBezTo>
                    <a:cubicBezTo>
                      <a:pt x="2205" y="1895"/>
                      <a:pt x="2209" y="1888"/>
                      <a:pt x="2219" y="1878"/>
                    </a:cubicBezTo>
                    <a:cubicBezTo>
                      <a:pt x="2228" y="1869"/>
                      <a:pt x="2240" y="1855"/>
                      <a:pt x="2209" y="1832"/>
                    </a:cubicBezTo>
                    <a:lnTo>
                      <a:pt x="2209" y="1832"/>
                    </a:lnTo>
                    <a:lnTo>
                      <a:pt x="2246" y="1844"/>
                    </a:lnTo>
                    <a:cubicBezTo>
                      <a:pt x="2242" y="1837"/>
                      <a:pt x="2226" y="1825"/>
                      <a:pt x="2230" y="1816"/>
                    </a:cubicBezTo>
                    <a:lnTo>
                      <a:pt x="2230" y="1816"/>
                    </a:lnTo>
                    <a:lnTo>
                      <a:pt x="2277" y="1841"/>
                    </a:lnTo>
                    <a:cubicBezTo>
                      <a:pt x="2240" y="1809"/>
                      <a:pt x="2325" y="1802"/>
                      <a:pt x="2304" y="1774"/>
                    </a:cubicBezTo>
                    <a:lnTo>
                      <a:pt x="2304" y="1774"/>
                    </a:lnTo>
                    <a:cubicBezTo>
                      <a:pt x="2301" y="1792"/>
                      <a:pt x="2294" y="1797"/>
                      <a:pt x="2284" y="1797"/>
                    </a:cubicBezTo>
                    <a:cubicBezTo>
                      <a:pt x="2271" y="1797"/>
                      <a:pt x="2254" y="1788"/>
                      <a:pt x="2237" y="1788"/>
                    </a:cubicBezTo>
                    <a:cubicBezTo>
                      <a:pt x="2233" y="1788"/>
                      <a:pt x="2228" y="1788"/>
                      <a:pt x="2223" y="1790"/>
                    </a:cubicBezTo>
                    <a:cubicBezTo>
                      <a:pt x="2182" y="1724"/>
                      <a:pt x="2328" y="1775"/>
                      <a:pt x="2325" y="1708"/>
                    </a:cubicBezTo>
                    <a:lnTo>
                      <a:pt x="2325" y="1708"/>
                    </a:lnTo>
                    <a:cubicBezTo>
                      <a:pt x="2324" y="1715"/>
                      <a:pt x="2309" y="1725"/>
                      <a:pt x="2296" y="1725"/>
                    </a:cubicBezTo>
                    <a:cubicBezTo>
                      <a:pt x="2290" y="1725"/>
                      <a:pt x="2285" y="1723"/>
                      <a:pt x="2281" y="1719"/>
                    </a:cubicBezTo>
                    <a:cubicBezTo>
                      <a:pt x="2293" y="1702"/>
                      <a:pt x="2311" y="1693"/>
                      <a:pt x="2330" y="1686"/>
                    </a:cubicBezTo>
                    <a:cubicBezTo>
                      <a:pt x="2329" y="1670"/>
                      <a:pt x="2324" y="1665"/>
                      <a:pt x="2316" y="1665"/>
                    </a:cubicBezTo>
                    <a:cubicBezTo>
                      <a:pt x="2306" y="1665"/>
                      <a:pt x="2293" y="1673"/>
                      <a:pt x="2281" y="1673"/>
                    </a:cubicBezTo>
                    <a:cubicBezTo>
                      <a:pt x="2276" y="1673"/>
                      <a:pt x="2271" y="1672"/>
                      <a:pt x="2267" y="1668"/>
                    </a:cubicBezTo>
                    <a:cubicBezTo>
                      <a:pt x="2316" y="1658"/>
                      <a:pt x="2249" y="1642"/>
                      <a:pt x="2235" y="1623"/>
                    </a:cubicBezTo>
                    <a:lnTo>
                      <a:pt x="2235" y="1623"/>
                    </a:lnTo>
                    <a:lnTo>
                      <a:pt x="2277" y="1626"/>
                    </a:lnTo>
                    <a:cubicBezTo>
                      <a:pt x="2307" y="1579"/>
                      <a:pt x="2193" y="1607"/>
                      <a:pt x="2228" y="1566"/>
                    </a:cubicBezTo>
                    <a:lnTo>
                      <a:pt x="2228" y="1566"/>
                    </a:lnTo>
                    <a:lnTo>
                      <a:pt x="2284" y="1586"/>
                    </a:lnTo>
                    <a:lnTo>
                      <a:pt x="2270" y="1563"/>
                    </a:lnTo>
                    <a:lnTo>
                      <a:pt x="2316" y="1570"/>
                    </a:lnTo>
                    <a:cubicBezTo>
                      <a:pt x="2284" y="1542"/>
                      <a:pt x="2293" y="1535"/>
                      <a:pt x="2307" y="1510"/>
                    </a:cubicBezTo>
                    <a:lnTo>
                      <a:pt x="2307" y="1510"/>
                    </a:lnTo>
                    <a:cubicBezTo>
                      <a:pt x="2302" y="1511"/>
                      <a:pt x="2296" y="1511"/>
                      <a:pt x="2291" y="1511"/>
                    </a:cubicBezTo>
                    <a:cubicBezTo>
                      <a:pt x="2263" y="1511"/>
                      <a:pt x="2233" y="1502"/>
                      <a:pt x="2233" y="1484"/>
                    </a:cubicBezTo>
                    <a:cubicBezTo>
                      <a:pt x="2241" y="1479"/>
                      <a:pt x="2248" y="1478"/>
                      <a:pt x="2253" y="1478"/>
                    </a:cubicBezTo>
                    <a:cubicBezTo>
                      <a:pt x="2255" y="1478"/>
                      <a:pt x="2257" y="1478"/>
                      <a:pt x="2259" y="1478"/>
                    </a:cubicBezTo>
                    <a:cubicBezTo>
                      <a:pt x="2265" y="1478"/>
                      <a:pt x="2267" y="1476"/>
                      <a:pt x="2265" y="1461"/>
                    </a:cubicBezTo>
                    <a:lnTo>
                      <a:pt x="2265" y="1461"/>
                    </a:lnTo>
                    <a:cubicBezTo>
                      <a:pt x="2291" y="1468"/>
                      <a:pt x="2323" y="1477"/>
                      <a:pt x="2284" y="1489"/>
                    </a:cubicBezTo>
                    <a:cubicBezTo>
                      <a:pt x="2297" y="1491"/>
                      <a:pt x="2309" y="1498"/>
                      <a:pt x="2323" y="1498"/>
                    </a:cubicBezTo>
                    <a:cubicBezTo>
                      <a:pt x="2353" y="1482"/>
                      <a:pt x="2330" y="1457"/>
                      <a:pt x="2330" y="1445"/>
                    </a:cubicBezTo>
                    <a:lnTo>
                      <a:pt x="2330" y="1445"/>
                    </a:lnTo>
                    <a:cubicBezTo>
                      <a:pt x="2328" y="1452"/>
                      <a:pt x="2325" y="1457"/>
                      <a:pt x="2321" y="1459"/>
                    </a:cubicBezTo>
                    <a:lnTo>
                      <a:pt x="2263" y="1413"/>
                    </a:lnTo>
                    <a:cubicBezTo>
                      <a:pt x="2268" y="1410"/>
                      <a:pt x="2274" y="1409"/>
                      <a:pt x="2280" y="1409"/>
                    </a:cubicBezTo>
                    <a:cubicBezTo>
                      <a:pt x="2288" y="1409"/>
                      <a:pt x="2296" y="1411"/>
                      <a:pt x="2302" y="1415"/>
                    </a:cubicBezTo>
                    <a:cubicBezTo>
                      <a:pt x="2297" y="1406"/>
                      <a:pt x="2279" y="1401"/>
                      <a:pt x="2272" y="1387"/>
                    </a:cubicBezTo>
                    <a:lnTo>
                      <a:pt x="2272" y="1387"/>
                    </a:lnTo>
                    <a:cubicBezTo>
                      <a:pt x="2306" y="1389"/>
                      <a:pt x="2341" y="1387"/>
                      <a:pt x="2357" y="1405"/>
                    </a:cubicBezTo>
                    <a:lnTo>
                      <a:pt x="2357" y="1405"/>
                    </a:lnTo>
                    <a:lnTo>
                      <a:pt x="2318" y="1362"/>
                    </a:lnTo>
                    <a:cubicBezTo>
                      <a:pt x="2330" y="1359"/>
                      <a:pt x="2350" y="1342"/>
                      <a:pt x="2363" y="1342"/>
                    </a:cubicBezTo>
                    <a:cubicBezTo>
                      <a:pt x="2366" y="1342"/>
                      <a:pt x="2368" y="1342"/>
                      <a:pt x="2369" y="1343"/>
                    </a:cubicBezTo>
                    <a:cubicBezTo>
                      <a:pt x="2386" y="1313"/>
                      <a:pt x="2300" y="1285"/>
                      <a:pt x="2321" y="1250"/>
                    </a:cubicBezTo>
                    <a:cubicBezTo>
                      <a:pt x="2311" y="1248"/>
                      <a:pt x="2307" y="1246"/>
                      <a:pt x="2300" y="1241"/>
                    </a:cubicBezTo>
                    <a:cubicBezTo>
                      <a:pt x="2304" y="1209"/>
                      <a:pt x="2339" y="1174"/>
                      <a:pt x="2286" y="1146"/>
                    </a:cubicBezTo>
                    <a:lnTo>
                      <a:pt x="2339" y="1116"/>
                    </a:lnTo>
                    <a:cubicBezTo>
                      <a:pt x="2336" y="1111"/>
                      <a:pt x="2332" y="1110"/>
                      <a:pt x="2328" y="1110"/>
                    </a:cubicBezTo>
                    <a:cubicBezTo>
                      <a:pt x="2312" y="1110"/>
                      <a:pt x="2288" y="1130"/>
                      <a:pt x="2267" y="1130"/>
                    </a:cubicBezTo>
                    <a:cubicBezTo>
                      <a:pt x="2258" y="1130"/>
                      <a:pt x="2249" y="1126"/>
                      <a:pt x="2242" y="1116"/>
                    </a:cubicBezTo>
                    <a:cubicBezTo>
                      <a:pt x="2214" y="1086"/>
                      <a:pt x="2288" y="1093"/>
                      <a:pt x="2300" y="1076"/>
                    </a:cubicBezTo>
                    <a:cubicBezTo>
                      <a:pt x="2265" y="1067"/>
                      <a:pt x="2198" y="1053"/>
                      <a:pt x="2235" y="1011"/>
                    </a:cubicBezTo>
                    <a:lnTo>
                      <a:pt x="2235" y="1011"/>
                    </a:lnTo>
                    <a:cubicBezTo>
                      <a:pt x="2251" y="1018"/>
                      <a:pt x="2244" y="1028"/>
                      <a:pt x="2251" y="1037"/>
                    </a:cubicBezTo>
                    <a:lnTo>
                      <a:pt x="2277" y="1005"/>
                    </a:lnTo>
                    <a:cubicBezTo>
                      <a:pt x="2316" y="1013"/>
                      <a:pt x="2324" y="1028"/>
                      <a:pt x="2336" y="1028"/>
                    </a:cubicBezTo>
                    <a:cubicBezTo>
                      <a:pt x="2342" y="1028"/>
                      <a:pt x="2349" y="1024"/>
                      <a:pt x="2362" y="1011"/>
                    </a:cubicBezTo>
                    <a:lnTo>
                      <a:pt x="2362" y="1011"/>
                    </a:lnTo>
                    <a:cubicBezTo>
                      <a:pt x="2351" y="1014"/>
                      <a:pt x="2342" y="1015"/>
                      <a:pt x="2334" y="1015"/>
                    </a:cubicBezTo>
                    <a:cubicBezTo>
                      <a:pt x="2272" y="1015"/>
                      <a:pt x="2299" y="946"/>
                      <a:pt x="2241" y="946"/>
                    </a:cubicBezTo>
                    <a:cubicBezTo>
                      <a:pt x="2233" y="946"/>
                      <a:pt x="2222" y="948"/>
                      <a:pt x="2209" y="951"/>
                    </a:cubicBezTo>
                    <a:lnTo>
                      <a:pt x="2228" y="930"/>
                    </a:lnTo>
                    <a:cubicBezTo>
                      <a:pt x="2228" y="935"/>
                      <a:pt x="2235" y="933"/>
                      <a:pt x="2235" y="937"/>
                    </a:cubicBezTo>
                    <a:cubicBezTo>
                      <a:pt x="2251" y="920"/>
                      <a:pt x="2242" y="916"/>
                      <a:pt x="2226" y="916"/>
                    </a:cubicBezTo>
                    <a:cubicBezTo>
                      <a:pt x="2214" y="916"/>
                      <a:pt x="2198" y="918"/>
                      <a:pt x="2184" y="918"/>
                    </a:cubicBezTo>
                    <a:cubicBezTo>
                      <a:pt x="2165" y="918"/>
                      <a:pt x="2149" y="915"/>
                      <a:pt x="2149" y="900"/>
                    </a:cubicBezTo>
                    <a:cubicBezTo>
                      <a:pt x="2151" y="887"/>
                      <a:pt x="2161" y="874"/>
                      <a:pt x="2176" y="874"/>
                    </a:cubicBezTo>
                    <a:cubicBezTo>
                      <a:pt x="2177" y="874"/>
                      <a:pt x="2178" y="875"/>
                      <a:pt x="2179" y="875"/>
                    </a:cubicBezTo>
                    <a:lnTo>
                      <a:pt x="2140" y="856"/>
                    </a:lnTo>
                    <a:cubicBezTo>
                      <a:pt x="2140" y="852"/>
                      <a:pt x="2148" y="847"/>
                      <a:pt x="2153" y="847"/>
                    </a:cubicBezTo>
                    <a:cubicBezTo>
                      <a:pt x="2154" y="847"/>
                      <a:pt x="2155" y="847"/>
                      <a:pt x="2155" y="847"/>
                    </a:cubicBezTo>
                    <a:lnTo>
                      <a:pt x="2155" y="847"/>
                    </a:lnTo>
                    <a:lnTo>
                      <a:pt x="2131" y="812"/>
                    </a:lnTo>
                    <a:lnTo>
                      <a:pt x="2131" y="812"/>
                    </a:lnTo>
                    <a:cubicBezTo>
                      <a:pt x="2124" y="813"/>
                      <a:pt x="2118" y="813"/>
                      <a:pt x="2112" y="813"/>
                    </a:cubicBezTo>
                    <a:cubicBezTo>
                      <a:pt x="2098" y="813"/>
                      <a:pt x="2083" y="812"/>
                      <a:pt x="2068" y="812"/>
                    </a:cubicBezTo>
                    <a:cubicBezTo>
                      <a:pt x="2071" y="805"/>
                      <a:pt x="2074" y="803"/>
                      <a:pt x="2077" y="803"/>
                    </a:cubicBezTo>
                    <a:cubicBezTo>
                      <a:pt x="2080" y="803"/>
                      <a:pt x="2083" y="806"/>
                      <a:pt x="2087" y="806"/>
                    </a:cubicBezTo>
                    <a:cubicBezTo>
                      <a:pt x="2089" y="806"/>
                      <a:pt x="2091" y="805"/>
                      <a:pt x="2093" y="803"/>
                    </a:cubicBezTo>
                    <a:lnTo>
                      <a:pt x="2056" y="791"/>
                    </a:lnTo>
                    <a:cubicBezTo>
                      <a:pt x="2067" y="782"/>
                      <a:pt x="2079" y="778"/>
                      <a:pt x="2090" y="778"/>
                    </a:cubicBezTo>
                    <a:cubicBezTo>
                      <a:pt x="2104" y="778"/>
                      <a:pt x="2116" y="784"/>
                      <a:pt x="2119" y="794"/>
                    </a:cubicBezTo>
                    <a:cubicBezTo>
                      <a:pt x="2198" y="733"/>
                      <a:pt x="2112" y="773"/>
                      <a:pt x="2111" y="735"/>
                    </a:cubicBezTo>
                    <a:lnTo>
                      <a:pt x="2111" y="735"/>
                    </a:lnTo>
                    <a:cubicBezTo>
                      <a:pt x="2110" y="736"/>
                      <a:pt x="2109" y="737"/>
                      <a:pt x="2107" y="738"/>
                    </a:cubicBezTo>
                    <a:cubicBezTo>
                      <a:pt x="2094" y="742"/>
                      <a:pt x="2086" y="744"/>
                      <a:pt x="2082" y="744"/>
                    </a:cubicBezTo>
                    <a:cubicBezTo>
                      <a:pt x="2071" y="744"/>
                      <a:pt x="2081" y="733"/>
                      <a:pt x="2084" y="722"/>
                    </a:cubicBezTo>
                    <a:cubicBezTo>
                      <a:pt x="2092" y="722"/>
                      <a:pt x="2107" y="723"/>
                      <a:pt x="2112" y="727"/>
                    </a:cubicBezTo>
                    <a:lnTo>
                      <a:pt x="2112" y="727"/>
                    </a:lnTo>
                    <a:cubicBezTo>
                      <a:pt x="2113" y="723"/>
                      <a:pt x="2114" y="718"/>
                      <a:pt x="2117" y="712"/>
                    </a:cubicBezTo>
                    <a:lnTo>
                      <a:pt x="2117" y="712"/>
                    </a:lnTo>
                    <a:lnTo>
                      <a:pt x="2142" y="729"/>
                    </a:lnTo>
                    <a:cubicBezTo>
                      <a:pt x="2191" y="685"/>
                      <a:pt x="2161" y="678"/>
                      <a:pt x="2179" y="631"/>
                    </a:cubicBezTo>
                    <a:lnTo>
                      <a:pt x="2179" y="631"/>
                    </a:lnTo>
                    <a:cubicBezTo>
                      <a:pt x="2166" y="649"/>
                      <a:pt x="2127" y="720"/>
                      <a:pt x="2088" y="720"/>
                    </a:cubicBezTo>
                    <a:cubicBezTo>
                      <a:pt x="2085" y="720"/>
                      <a:pt x="2082" y="720"/>
                      <a:pt x="2080" y="719"/>
                    </a:cubicBezTo>
                    <a:cubicBezTo>
                      <a:pt x="2084" y="708"/>
                      <a:pt x="2080" y="699"/>
                      <a:pt x="2054" y="696"/>
                    </a:cubicBezTo>
                    <a:cubicBezTo>
                      <a:pt x="2089" y="675"/>
                      <a:pt x="2073" y="666"/>
                      <a:pt x="2059" y="652"/>
                    </a:cubicBezTo>
                    <a:lnTo>
                      <a:pt x="2105" y="627"/>
                    </a:lnTo>
                    <a:cubicBezTo>
                      <a:pt x="2099" y="625"/>
                      <a:pt x="2094" y="624"/>
                      <a:pt x="2089" y="624"/>
                    </a:cubicBezTo>
                    <a:cubicBezTo>
                      <a:pt x="2070" y="624"/>
                      <a:pt x="2053" y="634"/>
                      <a:pt x="2031" y="636"/>
                    </a:cubicBezTo>
                    <a:cubicBezTo>
                      <a:pt x="2022" y="613"/>
                      <a:pt x="2052" y="587"/>
                      <a:pt x="2080" y="564"/>
                    </a:cubicBezTo>
                    <a:cubicBezTo>
                      <a:pt x="2077" y="558"/>
                      <a:pt x="2074" y="556"/>
                      <a:pt x="2071" y="556"/>
                    </a:cubicBezTo>
                    <a:cubicBezTo>
                      <a:pt x="2058" y="556"/>
                      <a:pt x="2042" y="598"/>
                      <a:pt x="2020" y="598"/>
                    </a:cubicBezTo>
                    <a:cubicBezTo>
                      <a:pt x="2015" y="598"/>
                      <a:pt x="2010" y="596"/>
                      <a:pt x="2005" y="592"/>
                    </a:cubicBezTo>
                    <a:cubicBezTo>
                      <a:pt x="2001" y="555"/>
                      <a:pt x="1971" y="550"/>
                      <a:pt x="1922" y="543"/>
                    </a:cubicBezTo>
                    <a:cubicBezTo>
                      <a:pt x="1922" y="515"/>
                      <a:pt x="1950" y="525"/>
                      <a:pt x="1954" y="511"/>
                    </a:cubicBezTo>
                    <a:lnTo>
                      <a:pt x="1954" y="511"/>
                    </a:lnTo>
                    <a:lnTo>
                      <a:pt x="1910" y="522"/>
                    </a:lnTo>
                    <a:cubicBezTo>
                      <a:pt x="1908" y="518"/>
                      <a:pt x="1920" y="511"/>
                      <a:pt x="1924" y="508"/>
                    </a:cubicBezTo>
                    <a:cubicBezTo>
                      <a:pt x="1904" y="508"/>
                      <a:pt x="1887" y="533"/>
                      <a:pt x="1865" y="533"/>
                    </a:cubicBezTo>
                    <a:cubicBezTo>
                      <a:pt x="1861" y="533"/>
                      <a:pt x="1858" y="533"/>
                      <a:pt x="1855" y="532"/>
                    </a:cubicBezTo>
                    <a:cubicBezTo>
                      <a:pt x="1849" y="536"/>
                      <a:pt x="1845" y="538"/>
                      <a:pt x="1843" y="538"/>
                    </a:cubicBezTo>
                    <a:cubicBezTo>
                      <a:pt x="1826" y="538"/>
                      <a:pt x="1865" y="459"/>
                      <a:pt x="1824" y="459"/>
                    </a:cubicBezTo>
                    <a:cubicBezTo>
                      <a:pt x="1820" y="459"/>
                      <a:pt x="1815" y="460"/>
                      <a:pt x="1808" y="462"/>
                    </a:cubicBezTo>
                    <a:cubicBezTo>
                      <a:pt x="1813" y="448"/>
                      <a:pt x="1834" y="443"/>
                      <a:pt x="1848" y="427"/>
                    </a:cubicBezTo>
                    <a:cubicBezTo>
                      <a:pt x="1840" y="426"/>
                      <a:pt x="1832" y="426"/>
                      <a:pt x="1824" y="426"/>
                    </a:cubicBezTo>
                    <a:cubicBezTo>
                      <a:pt x="1792" y="426"/>
                      <a:pt x="1761" y="433"/>
                      <a:pt x="1732" y="446"/>
                    </a:cubicBezTo>
                    <a:lnTo>
                      <a:pt x="1732" y="402"/>
                    </a:lnTo>
                    <a:cubicBezTo>
                      <a:pt x="1723" y="446"/>
                      <a:pt x="1672" y="464"/>
                      <a:pt x="1630" y="481"/>
                    </a:cubicBezTo>
                    <a:cubicBezTo>
                      <a:pt x="1625" y="499"/>
                      <a:pt x="1618" y="515"/>
                      <a:pt x="1616" y="525"/>
                    </a:cubicBezTo>
                    <a:lnTo>
                      <a:pt x="1572" y="527"/>
                    </a:lnTo>
                    <a:cubicBezTo>
                      <a:pt x="1579" y="513"/>
                      <a:pt x="1590" y="501"/>
                      <a:pt x="1604" y="492"/>
                    </a:cubicBezTo>
                    <a:lnTo>
                      <a:pt x="1604" y="492"/>
                    </a:lnTo>
                    <a:lnTo>
                      <a:pt x="1593" y="497"/>
                    </a:lnTo>
                    <a:cubicBezTo>
                      <a:pt x="1595" y="476"/>
                      <a:pt x="1618" y="455"/>
                      <a:pt x="1644" y="439"/>
                    </a:cubicBezTo>
                    <a:lnTo>
                      <a:pt x="1644" y="439"/>
                    </a:lnTo>
                    <a:cubicBezTo>
                      <a:pt x="1639" y="448"/>
                      <a:pt x="1637" y="460"/>
                      <a:pt x="1634" y="471"/>
                    </a:cubicBezTo>
                    <a:cubicBezTo>
                      <a:pt x="1662" y="453"/>
                      <a:pt x="1685" y="430"/>
                      <a:pt x="1706" y="404"/>
                    </a:cubicBezTo>
                    <a:lnTo>
                      <a:pt x="1706" y="404"/>
                    </a:lnTo>
                    <a:cubicBezTo>
                      <a:pt x="1702" y="406"/>
                      <a:pt x="1695" y="409"/>
                      <a:pt x="1688" y="409"/>
                    </a:cubicBezTo>
                    <a:cubicBezTo>
                      <a:pt x="1695" y="404"/>
                      <a:pt x="1699" y="399"/>
                      <a:pt x="1704" y="392"/>
                    </a:cubicBezTo>
                    <a:cubicBezTo>
                      <a:pt x="1705" y="391"/>
                      <a:pt x="1704" y="391"/>
                      <a:pt x="1704" y="391"/>
                    </a:cubicBezTo>
                    <a:cubicBezTo>
                      <a:pt x="1702" y="391"/>
                      <a:pt x="1694" y="396"/>
                      <a:pt x="1683" y="402"/>
                    </a:cubicBezTo>
                    <a:lnTo>
                      <a:pt x="1711" y="351"/>
                    </a:lnTo>
                    <a:lnTo>
                      <a:pt x="1695" y="367"/>
                    </a:lnTo>
                    <a:lnTo>
                      <a:pt x="1676" y="309"/>
                    </a:lnTo>
                    <a:cubicBezTo>
                      <a:pt x="1612" y="338"/>
                      <a:pt x="1543" y="388"/>
                      <a:pt x="1486" y="388"/>
                    </a:cubicBezTo>
                    <a:cubicBezTo>
                      <a:pt x="1484" y="388"/>
                      <a:pt x="1482" y="388"/>
                      <a:pt x="1479" y="388"/>
                    </a:cubicBezTo>
                    <a:cubicBezTo>
                      <a:pt x="1514" y="360"/>
                      <a:pt x="1519" y="330"/>
                      <a:pt x="1546" y="290"/>
                    </a:cubicBezTo>
                    <a:lnTo>
                      <a:pt x="1546" y="290"/>
                    </a:lnTo>
                    <a:cubicBezTo>
                      <a:pt x="1540" y="309"/>
                      <a:pt x="1545" y="314"/>
                      <a:pt x="1555" y="314"/>
                    </a:cubicBezTo>
                    <a:cubicBezTo>
                      <a:pt x="1566" y="314"/>
                      <a:pt x="1582" y="308"/>
                      <a:pt x="1595" y="308"/>
                    </a:cubicBezTo>
                    <a:cubicBezTo>
                      <a:pt x="1603" y="308"/>
                      <a:pt x="1609" y="310"/>
                      <a:pt x="1614" y="316"/>
                    </a:cubicBezTo>
                    <a:cubicBezTo>
                      <a:pt x="1604" y="302"/>
                      <a:pt x="1621" y="286"/>
                      <a:pt x="1630" y="279"/>
                    </a:cubicBezTo>
                    <a:lnTo>
                      <a:pt x="1630" y="279"/>
                    </a:lnTo>
                    <a:lnTo>
                      <a:pt x="1593" y="286"/>
                    </a:lnTo>
                    <a:lnTo>
                      <a:pt x="1558" y="295"/>
                    </a:lnTo>
                    <a:cubicBezTo>
                      <a:pt x="1579" y="260"/>
                      <a:pt x="1565" y="263"/>
                      <a:pt x="1560" y="242"/>
                    </a:cubicBezTo>
                    <a:lnTo>
                      <a:pt x="1560" y="242"/>
                    </a:lnTo>
                    <a:cubicBezTo>
                      <a:pt x="1546" y="276"/>
                      <a:pt x="1531" y="284"/>
                      <a:pt x="1515" y="284"/>
                    </a:cubicBezTo>
                    <a:cubicBezTo>
                      <a:pt x="1502" y="284"/>
                      <a:pt x="1489" y="279"/>
                      <a:pt x="1476" y="279"/>
                    </a:cubicBezTo>
                    <a:cubicBezTo>
                      <a:pt x="1471" y="279"/>
                      <a:pt x="1467" y="279"/>
                      <a:pt x="1463" y="281"/>
                    </a:cubicBezTo>
                    <a:cubicBezTo>
                      <a:pt x="1472" y="264"/>
                      <a:pt x="1481" y="247"/>
                      <a:pt x="1497" y="247"/>
                    </a:cubicBezTo>
                    <a:cubicBezTo>
                      <a:pt x="1502" y="247"/>
                      <a:pt x="1507" y="249"/>
                      <a:pt x="1514" y="253"/>
                    </a:cubicBezTo>
                    <a:cubicBezTo>
                      <a:pt x="1513" y="240"/>
                      <a:pt x="1510" y="234"/>
                      <a:pt x="1505" y="234"/>
                    </a:cubicBezTo>
                    <a:cubicBezTo>
                      <a:pt x="1489" y="234"/>
                      <a:pt x="1457" y="280"/>
                      <a:pt x="1441" y="280"/>
                    </a:cubicBezTo>
                    <a:cubicBezTo>
                      <a:pt x="1437" y="280"/>
                      <a:pt x="1434" y="276"/>
                      <a:pt x="1433" y="265"/>
                    </a:cubicBezTo>
                    <a:lnTo>
                      <a:pt x="1433" y="265"/>
                    </a:lnTo>
                    <a:cubicBezTo>
                      <a:pt x="1433" y="265"/>
                      <a:pt x="1433" y="265"/>
                      <a:pt x="1433" y="265"/>
                    </a:cubicBezTo>
                    <a:lnTo>
                      <a:pt x="1433" y="265"/>
                    </a:lnTo>
                    <a:cubicBezTo>
                      <a:pt x="1433" y="265"/>
                      <a:pt x="1433" y="265"/>
                      <a:pt x="1433" y="265"/>
                    </a:cubicBezTo>
                    <a:lnTo>
                      <a:pt x="1433" y="265"/>
                    </a:lnTo>
                    <a:cubicBezTo>
                      <a:pt x="1433" y="265"/>
                      <a:pt x="1433" y="265"/>
                      <a:pt x="1433" y="265"/>
                    </a:cubicBezTo>
                    <a:lnTo>
                      <a:pt x="1433" y="265"/>
                    </a:lnTo>
                    <a:cubicBezTo>
                      <a:pt x="1417" y="263"/>
                      <a:pt x="1405" y="244"/>
                      <a:pt x="1419" y="228"/>
                    </a:cubicBezTo>
                    <a:lnTo>
                      <a:pt x="1419" y="228"/>
                    </a:lnTo>
                    <a:lnTo>
                      <a:pt x="1423" y="230"/>
                    </a:lnTo>
                    <a:cubicBezTo>
                      <a:pt x="1407" y="217"/>
                      <a:pt x="1376" y="205"/>
                      <a:pt x="1346" y="205"/>
                    </a:cubicBezTo>
                    <a:cubicBezTo>
                      <a:pt x="1318" y="205"/>
                      <a:pt x="1290" y="216"/>
                      <a:pt x="1275" y="246"/>
                    </a:cubicBezTo>
                    <a:cubicBezTo>
                      <a:pt x="1277" y="239"/>
                      <a:pt x="1310" y="172"/>
                      <a:pt x="1317" y="161"/>
                    </a:cubicBezTo>
                    <a:lnTo>
                      <a:pt x="1317" y="161"/>
                    </a:lnTo>
                    <a:cubicBezTo>
                      <a:pt x="1317" y="161"/>
                      <a:pt x="1277" y="207"/>
                      <a:pt x="1243" y="256"/>
                    </a:cubicBezTo>
                    <a:cubicBezTo>
                      <a:pt x="1206" y="307"/>
                      <a:pt x="1173" y="355"/>
                      <a:pt x="1173" y="355"/>
                    </a:cubicBezTo>
                    <a:cubicBezTo>
                      <a:pt x="1199" y="302"/>
                      <a:pt x="1215" y="163"/>
                      <a:pt x="1259" y="140"/>
                    </a:cubicBezTo>
                    <a:cubicBezTo>
                      <a:pt x="1254" y="134"/>
                      <a:pt x="1249" y="125"/>
                      <a:pt x="1237" y="125"/>
                    </a:cubicBezTo>
                    <a:cubicBezTo>
                      <a:pt x="1231" y="125"/>
                      <a:pt x="1224" y="127"/>
                      <a:pt x="1215" y="133"/>
                    </a:cubicBezTo>
                    <a:cubicBezTo>
                      <a:pt x="1219" y="142"/>
                      <a:pt x="1208" y="216"/>
                      <a:pt x="1196" y="219"/>
                    </a:cubicBezTo>
                    <a:cubicBezTo>
                      <a:pt x="1192" y="152"/>
                      <a:pt x="1192" y="181"/>
                      <a:pt x="1174" y="121"/>
                    </a:cubicBezTo>
                    <a:lnTo>
                      <a:pt x="1174" y="121"/>
                    </a:lnTo>
                    <a:cubicBezTo>
                      <a:pt x="1178" y="140"/>
                      <a:pt x="1147" y="214"/>
                      <a:pt x="1133" y="214"/>
                    </a:cubicBezTo>
                    <a:cubicBezTo>
                      <a:pt x="1133" y="214"/>
                      <a:pt x="1132" y="214"/>
                      <a:pt x="1131" y="214"/>
                    </a:cubicBezTo>
                    <a:cubicBezTo>
                      <a:pt x="1136" y="203"/>
                      <a:pt x="1149" y="132"/>
                      <a:pt x="1159" y="120"/>
                    </a:cubicBezTo>
                    <a:lnTo>
                      <a:pt x="1159" y="120"/>
                    </a:lnTo>
                    <a:cubicBezTo>
                      <a:pt x="1155" y="124"/>
                      <a:pt x="1141" y="140"/>
                      <a:pt x="1129" y="158"/>
                    </a:cubicBezTo>
                    <a:lnTo>
                      <a:pt x="1102" y="194"/>
                    </a:lnTo>
                    <a:lnTo>
                      <a:pt x="1102" y="194"/>
                    </a:lnTo>
                    <a:cubicBezTo>
                      <a:pt x="1113" y="175"/>
                      <a:pt x="1117" y="122"/>
                      <a:pt x="1113" y="98"/>
                    </a:cubicBezTo>
                    <a:lnTo>
                      <a:pt x="1113" y="98"/>
                    </a:lnTo>
                    <a:cubicBezTo>
                      <a:pt x="1113" y="102"/>
                      <a:pt x="1111" y="104"/>
                      <a:pt x="1107" y="104"/>
                    </a:cubicBezTo>
                    <a:cubicBezTo>
                      <a:pt x="1100" y="104"/>
                      <a:pt x="1085" y="96"/>
                      <a:pt x="1075" y="96"/>
                    </a:cubicBezTo>
                    <a:cubicBezTo>
                      <a:pt x="1071" y="96"/>
                      <a:pt x="1069" y="97"/>
                      <a:pt x="1066" y="98"/>
                    </a:cubicBezTo>
                    <a:lnTo>
                      <a:pt x="1080" y="121"/>
                    </a:lnTo>
                    <a:cubicBezTo>
                      <a:pt x="1077" y="120"/>
                      <a:pt x="1074" y="119"/>
                      <a:pt x="1071" y="119"/>
                    </a:cubicBezTo>
                    <a:cubicBezTo>
                      <a:pt x="1035" y="119"/>
                      <a:pt x="1014" y="228"/>
                      <a:pt x="978" y="228"/>
                    </a:cubicBezTo>
                    <a:cubicBezTo>
                      <a:pt x="976" y="228"/>
                      <a:pt x="975" y="228"/>
                      <a:pt x="974" y="228"/>
                    </a:cubicBezTo>
                    <a:cubicBezTo>
                      <a:pt x="983" y="209"/>
                      <a:pt x="1004" y="117"/>
                      <a:pt x="983" y="103"/>
                    </a:cubicBezTo>
                    <a:lnTo>
                      <a:pt x="983" y="103"/>
                    </a:lnTo>
                    <a:cubicBezTo>
                      <a:pt x="964" y="147"/>
                      <a:pt x="911" y="316"/>
                      <a:pt x="874" y="348"/>
                    </a:cubicBezTo>
                    <a:lnTo>
                      <a:pt x="869" y="323"/>
                    </a:lnTo>
                    <a:lnTo>
                      <a:pt x="842" y="351"/>
                    </a:lnTo>
                    <a:cubicBezTo>
                      <a:pt x="869" y="260"/>
                      <a:pt x="909" y="172"/>
                      <a:pt x="960" y="91"/>
                    </a:cubicBezTo>
                    <a:cubicBezTo>
                      <a:pt x="946" y="68"/>
                      <a:pt x="960" y="59"/>
                      <a:pt x="932" y="59"/>
                    </a:cubicBezTo>
                    <a:cubicBezTo>
                      <a:pt x="927" y="42"/>
                      <a:pt x="939" y="24"/>
                      <a:pt x="958" y="24"/>
                    </a:cubicBezTo>
                    <a:lnTo>
                      <a:pt x="8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88" name="Google Shape;7388;p41"/>
              <p:cNvSpPr/>
              <p:nvPr/>
            </p:nvSpPr>
            <p:spPr>
              <a:xfrm>
                <a:off x="715675" y="1542525"/>
                <a:ext cx="475" cy="550"/>
              </a:xfrm>
              <a:custGeom>
                <a:avLst/>
                <a:gdLst/>
                <a:ahLst/>
                <a:cxnLst/>
                <a:rect l="l" t="t" r="r" b="b"/>
                <a:pathLst>
                  <a:path w="19" h="22" extrusionOk="0">
                    <a:moveTo>
                      <a:pt x="10" y="1"/>
                    </a:moveTo>
                    <a:cubicBezTo>
                      <a:pt x="8" y="1"/>
                      <a:pt x="6" y="2"/>
                      <a:pt x="3" y="5"/>
                    </a:cubicBezTo>
                    <a:cubicBezTo>
                      <a:pt x="0" y="10"/>
                      <a:pt x="0" y="17"/>
                      <a:pt x="3" y="21"/>
                    </a:cubicBezTo>
                    <a:cubicBezTo>
                      <a:pt x="3" y="12"/>
                      <a:pt x="12" y="12"/>
                      <a:pt x="19" y="12"/>
                    </a:cubicBezTo>
                    <a:cubicBezTo>
                      <a:pt x="17" y="6"/>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89" name="Google Shape;7389;p41"/>
              <p:cNvSpPr/>
              <p:nvPr/>
            </p:nvSpPr>
            <p:spPr>
              <a:xfrm>
                <a:off x="752575" y="1540600"/>
                <a:ext cx="325" cy="450"/>
              </a:xfrm>
              <a:custGeom>
                <a:avLst/>
                <a:gdLst/>
                <a:ahLst/>
                <a:cxnLst/>
                <a:rect l="l" t="t" r="r" b="b"/>
                <a:pathLst>
                  <a:path w="13" h="18" extrusionOk="0">
                    <a:moveTo>
                      <a:pt x="13" y="1"/>
                    </a:moveTo>
                    <a:cubicBezTo>
                      <a:pt x="8" y="5"/>
                      <a:pt x="6" y="12"/>
                      <a:pt x="1" y="17"/>
                    </a:cubicBezTo>
                    <a:cubicBezTo>
                      <a:pt x="8" y="15"/>
                      <a:pt x="13" y="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90" name="Google Shape;7390;p41"/>
              <p:cNvSpPr/>
              <p:nvPr/>
            </p:nvSpPr>
            <p:spPr>
              <a:xfrm>
                <a:off x="767825" y="1562225"/>
                <a:ext cx="200" cy="25"/>
              </a:xfrm>
              <a:custGeom>
                <a:avLst/>
                <a:gdLst/>
                <a:ahLst/>
                <a:cxnLst/>
                <a:rect l="l" t="t" r="r" b="b"/>
                <a:pathLst>
                  <a:path w="8" h="1" extrusionOk="0">
                    <a:moveTo>
                      <a:pt x="1" y="1"/>
                    </a:moveTo>
                    <a:lnTo>
                      <a:pt x="1" y="1"/>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91" name="Google Shape;7391;p41"/>
              <p:cNvSpPr/>
              <p:nvPr/>
            </p:nvSpPr>
            <p:spPr>
              <a:xfrm>
                <a:off x="726225" y="1532900"/>
                <a:ext cx="425" cy="550"/>
              </a:xfrm>
              <a:custGeom>
                <a:avLst/>
                <a:gdLst/>
                <a:ahLst/>
                <a:cxnLst/>
                <a:rect l="l" t="t" r="r" b="b"/>
                <a:pathLst>
                  <a:path w="17" h="22" extrusionOk="0">
                    <a:moveTo>
                      <a:pt x="0" y="1"/>
                    </a:moveTo>
                    <a:cubicBezTo>
                      <a:pt x="7" y="5"/>
                      <a:pt x="12" y="12"/>
                      <a:pt x="16" y="21"/>
                    </a:cubicBezTo>
                    <a:cubicBezTo>
                      <a:pt x="14" y="12"/>
                      <a:pt x="1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92" name="Google Shape;7392;p41"/>
              <p:cNvSpPr/>
              <p:nvPr/>
            </p:nvSpPr>
            <p:spPr>
              <a:xfrm>
                <a:off x="711450" y="1544025"/>
                <a:ext cx="525" cy="550"/>
              </a:xfrm>
              <a:custGeom>
                <a:avLst/>
                <a:gdLst/>
                <a:ahLst/>
                <a:cxnLst/>
                <a:rect l="l" t="t" r="r" b="b"/>
                <a:pathLst>
                  <a:path w="21" h="22" extrusionOk="0">
                    <a:moveTo>
                      <a:pt x="2" y="1"/>
                    </a:moveTo>
                    <a:cubicBezTo>
                      <a:pt x="2" y="8"/>
                      <a:pt x="5" y="17"/>
                      <a:pt x="3" y="20"/>
                    </a:cubicBezTo>
                    <a:lnTo>
                      <a:pt x="3" y="20"/>
                    </a:lnTo>
                    <a:lnTo>
                      <a:pt x="21" y="12"/>
                    </a:lnTo>
                    <a:lnTo>
                      <a:pt x="21" y="12"/>
                    </a:lnTo>
                    <a:cubicBezTo>
                      <a:pt x="20" y="12"/>
                      <a:pt x="19" y="13"/>
                      <a:pt x="18" y="13"/>
                    </a:cubicBezTo>
                    <a:cubicBezTo>
                      <a:pt x="11" y="13"/>
                      <a:pt x="6" y="5"/>
                      <a:pt x="2" y="1"/>
                    </a:cubicBezTo>
                    <a:close/>
                    <a:moveTo>
                      <a:pt x="3" y="20"/>
                    </a:moveTo>
                    <a:lnTo>
                      <a:pt x="0" y="22"/>
                    </a:lnTo>
                    <a:cubicBezTo>
                      <a:pt x="1" y="22"/>
                      <a:pt x="2" y="21"/>
                      <a:pt x="3"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93" name="Google Shape;7393;p41"/>
              <p:cNvSpPr/>
              <p:nvPr/>
            </p:nvSpPr>
            <p:spPr>
              <a:xfrm>
                <a:off x="706975" y="1538575"/>
                <a:ext cx="550" cy="550"/>
              </a:xfrm>
              <a:custGeom>
                <a:avLst/>
                <a:gdLst/>
                <a:ahLst/>
                <a:cxnLst/>
                <a:rect l="l" t="t" r="r" b="b"/>
                <a:pathLst>
                  <a:path w="22" h="22" extrusionOk="0">
                    <a:moveTo>
                      <a:pt x="10" y="1"/>
                    </a:moveTo>
                    <a:cubicBezTo>
                      <a:pt x="7" y="3"/>
                      <a:pt x="6" y="3"/>
                      <a:pt x="4" y="3"/>
                    </a:cubicBezTo>
                    <a:cubicBezTo>
                      <a:pt x="3" y="3"/>
                      <a:pt x="2" y="3"/>
                      <a:pt x="1" y="5"/>
                    </a:cubicBezTo>
                    <a:lnTo>
                      <a:pt x="1" y="22"/>
                    </a:lnTo>
                    <a:cubicBezTo>
                      <a:pt x="10" y="22"/>
                      <a:pt x="21" y="8"/>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94" name="Google Shape;7394;p41"/>
              <p:cNvSpPr/>
              <p:nvPr/>
            </p:nvSpPr>
            <p:spPr>
              <a:xfrm>
                <a:off x="710175" y="1540875"/>
                <a:ext cx="775" cy="925"/>
              </a:xfrm>
              <a:custGeom>
                <a:avLst/>
                <a:gdLst/>
                <a:ahLst/>
                <a:cxnLst/>
                <a:rect l="l" t="t" r="r" b="b"/>
                <a:pathLst>
                  <a:path w="31" h="37" extrusionOk="0">
                    <a:moveTo>
                      <a:pt x="18" y="0"/>
                    </a:moveTo>
                    <a:cubicBezTo>
                      <a:pt x="13" y="0"/>
                      <a:pt x="7" y="4"/>
                      <a:pt x="0" y="6"/>
                    </a:cubicBezTo>
                    <a:lnTo>
                      <a:pt x="2" y="6"/>
                    </a:lnTo>
                    <a:cubicBezTo>
                      <a:pt x="0" y="29"/>
                      <a:pt x="3" y="37"/>
                      <a:pt x="8" y="37"/>
                    </a:cubicBezTo>
                    <a:cubicBezTo>
                      <a:pt x="14" y="37"/>
                      <a:pt x="22" y="29"/>
                      <a:pt x="30" y="22"/>
                    </a:cubicBezTo>
                    <a:cubicBezTo>
                      <a:pt x="29" y="5"/>
                      <a:pt x="24"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95" name="Google Shape;7395;p41"/>
              <p:cNvSpPr/>
              <p:nvPr/>
            </p:nvSpPr>
            <p:spPr>
              <a:xfrm>
                <a:off x="709750" y="1541075"/>
                <a:ext cx="375" cy="250"/>
              </a:xfrm>
              <a:custGeom>
                <a:avLst/>
                <a:gdLst/>
                <a:ahLst/>
                <a:cxnLst/>
                <a:rect l="l" t="t" r="r" b="b"/>
                <a:pathLst>
                  <a:path w="15" h="10" extrusionOk="0">
                    <a:moveTo>
                      <a:pt x="1" y="0"/>
                    </a:moveTo>
                    <a:cubicBezTo>
                      <a:pt x="1" y="7"/>
                      <a:pt x="2" y="10"/>
                      <a:pt x="3" y="10"/>
                    </a:cubicBezTo>
                    <a:cubicBezTo>
                      <a:pt x="6" y="10"/>
                      <a:pt x="10" y="3"/>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96" name="Google Shape;7396;p41"/>
              <p:cNvSpPr/>
              <p:nvPr/>
            </p:nvSpPr>
            <p:spPr>
              <a:xfrm>
                <a:off x="714600" y="1543175"/>
                <a:ext cx="750" cy="1150"/>
              </a:xfrm>
              <a:custGeom>
                <a:avLst/>
                <a:gdLst/>
                <a:ahLst/>
                <a:cxnLst/>
                <a:rect l="l" t="t" r="r" b="b"/>
                <a:pathLst>
                  <a:path w="30" h="46" extrusionOk="0">
                    <a:moveTo>
                      <a:pt x="16" y="1"/>
                    </a:moveTo>
                    <a:cubicBezTo>
                      <a:pt x="13" y="1"/>
                      <a:pt x="10" y="2"/>
                      <a:pt x="6" y="4"/>
                    </a:cubicBezTo>
                    <a:cubicBezTo>
                      <a:pt x="6" y="4"/>
                      <a:pt x="5" y="4"/>
                      <a:pt x="5" y="4"/>
                    </a:cubicBezTo>
                    <a:cubicBezTo>
                      <a:pt x="1" y="4"/>
                      <a:pt x="5" y="36"/>
                      <a:pt x="3" y="36"/>
                    </a:cubicBezTo>
                    <a:cubicBezTo>
                      <a:pt x="2" y="36"/>
                      <a:pt x="2" y="36"/>
                      <a:pt x="2" y="35"/>
                    </a:cubicBezTo>
                    <a:lnTo>
                      <a:pt x="2" y="35"/>
                    </a:lnTo>
                    <a:cubicBezTo>
                      <a:pt x="1" y="42"/>
                      <a:pt x="2" y="45"/>
                      <a:pt x="3" y="45"/>
                    </a:cubicBezTo>
                    <a:cubicBezTo>
                      <a:pt x="10" y="45"/>
                      <a:pt x="30"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97" name="Google Shape;7397;p41"/>
              <p:cNvSpPr/>
              <p:nvPr/>
            </p:nvSpPr>
            <p:spPr>
              <a:xfrm>
                <a:off x="710575" y="1538750"/>
                <a:ext cx="375" cy="1025"/>
              </a:xfrm>
              <a:custGeom>
                <a:avLst/>
                <a:gdLst/>
                <a:ahLst/>
                <a:cxnLst/>
                <a:rect l="l" t="t" r="r" b="b"/>
                <a:pathLst>
                  <a:path w="15" h="41" extrusionOk="0">
                    <a:moveTo>
                      <a:pt x="0" y="1"/>
                    </a:moveTo>
                    <a:lnTo>
                      <a:pt x="7" y="40"/>
                    </a:lnTo>
                    <a:lnTo>
                      <a:pt x="14"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98" name="Google Shape;7398;p41"/>
              <p:cNvSpPr/>
              <p:nvPr/>
            </p:nvSpPr>
            <p:spPr>
              <a:xfrm>
                <a:off x="712600" y="1539150"/>
                <a:ext cx="675" cy="425"/>
              </a:xfrm>
              <a:custGeom>
                <a:avLst/>
                <a:gdLst/>
                <a:ahLst/>
                <a:cxnLst/>
                <a:rect l="l" t="t" r="r" b="b"/>
                <a:pathLst>
                  <a:path w="27" h="17" extrusionOk="0">
                    <a:moveTo>
                      <a:pt x="5" y="1"/>
                    </a:moveTo>
                    <a:cubicBezTo>
                      <a:pt x="5" y="6"/>
                      <a:pt x="3" y="10"/>
                      <a:pt x="0" y="15"/>
                    </a:cubicBezTo>
                    <a:cubicBezTo>
                      <a:pt x="7" y="15"/>
                      <a:pt x="14" y="17"/>
                      <a:pt x="20" y="17"/>
                    </a:cubicBezTo>
                    <a:cubicBezTo>
                      <a:pt x="24" y="17"/>
                      <a:pt x="27" y="15"/>
                      <a:pt x="26" y="10"/>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399" name="Google Shape;7399;p41"/>
              <p:cNvSpPr/>
              <p:nvPr/>
            </p:nvSpPr>
            <p:spPr>
              <a:xfrm>
                <a:off x="712125" y="1539500"/>
                <a:ext cx="500" cy="200"/>
              </a:xfrm>
              <a:custGeom>
                <a:avLst/>
                <a:gdLst/>
                <a:ahLst/>
                <a:cxnLst/>
                <a:rect l="l" t="t" r="r" b="b"/>
                <a:pathLst>
                  <a:path w="20" h="8" extrusionOk="0">
                    <a:moveTo>
                      <a:pt x="19" y="1"/>
                    </a:moveTo>
                    <a:cubicBezTo>
                      <a:pt x="12" y="1"/>
                      <a:pt x="5" y="1"/>
                      <a:pt x="1" y="8"/>
                    </a:cubicBezTo>
                    <a:cubicBezTo>
                      <a:pt x="8" y="8"/>
                      <a:pt x="15" y="5"/>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00" name="Google Shape;7400;p41"/>
              <p:cNvSpPr/>
              <p:nvPr/>
            </p:nvSpPr>
            <p:spPr>
              <a:xfrm>
                <a:off x="711325" y="1538475"/>
                <a:ext cx="550" cy="250"/>
              </a:xfrm>
              <a:custGeom>
                <a:avLst/>
                <a:gdLst/>
                <a:ahLst/>
                <a:cxnLst/>
                <a:rect l="l" t="t" r="r" b="b"/>
                <a:pathLst>
                  <a:path w="22" h="10" extrusionOk="0">
                    <a:moveTo>
                      <a:pt x="0" y="0"/>
                    </a:moveTo>
                    <a:lnTo>
                      <a:pt x="5" y="7"/>
                    </a:lnTo>
                    <a:lnTo>
                      <a:pt x="21" y="9"/>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01" name="Google Shape;7401;p41"/>
              <p:cNvSpPr/>
              <p:nvPr/>
            </p:nvSpPr>
            <p:spPr>
              <a:xfrm>
                <a:off x="718925" y="1538050"/>
                <a:ext cx="650" cy="850"/>
              </a:xfrm>
              <a:custGeom>
                <a:avLst/>
                <a:gdLst/>
                <a:ahLst/>
                <a:cxnLst/>
                <a:rect l="l" t="t" r="r" b="b"/>
                <a:pathLst>
                  <a:path w="26" h="34" extrusionOk="0">
                    <a:moveTo>
                      <a:pt x="16" y="0"/>
                    </a:moveTo>
                    <a:cubicBezTo>
                      <a:pt x="14" y="0"/>
                      <a:pt x="12" y="1"/>
                      <a:pt x="9" y="3"/>
                    </a:cubicBezTo>
                    <a:cubicBezTo>
                      <a:pt x="2" y="10"/>
                      <a:pt x="0" y="22"/>
                      <a:pt x="5" y="33"/>
                    </a:cubicBezTo>
                    <a:lnTo>
                      <a:pt x="26" y="17"/>
                    </a:lnTo>
                    <a:cubicBezTo>
                      <a:pt x="26" y="7"/>
                      <a:pt x="22"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02" name="Google Shape;7402;p41"/>
              <p:cNvSpPr/>
              <p:nvPr/>
            </p:nvSpPr>
            <p:spPr>
              <a:xfrm>
                <a:off x="716825" y="1535975"/>
                <a:ext cx="425" cy="1250"/>
              </a:xfrm>
              <a:custGeom>
                <a:avLst/>
                <a:gdLst/>
                <a:ahLst/>
                <a:cxnLst/>
                <a:rect l="l" t="t" r="r" b="b"/>
                <a:pathLst>
                  <a:path w="17" h="50" extrusionOk="0">
                    <a:moveTo>
                      <a:pt x="8" y="0"/>
                    </a:moveTo>
                    <a:lnTo>
                      <a:pt x="1" y="19"/>
                    </a:lnTo>
                    <a:cubicBezTo>
                      <a:pt x="8" y="28"/>
                      <a:pt x="12" y="37"/>
                      <a:pt x="17" y="49"/>
                    </a:cubicBezTo>
                    <a:lnTo>
                      <a:pt x="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03" name="Google Shape;7403;p41"/>
              <p:cNvSpPr/>
              <p:nvPr/>
            </p:nvSpPr>
            <p:spPr>
              <a:xfrm>
                <a:off x="717825" y="1535025"/>
                <a:ext cx="1050" cy="925"/>
              </a:xfrm>
              <a:custGeom>
                <a:avLst/>
                <a:gdLst/>
                <a:ahLst/>
                <a:cxnLst/>
                <a:rect l="l" t="t" r="r" b="b"/>
                <a:pathLst>
                  <a:path w="42" h="37" extrusionOk="0">
                    <a:moveTo>
                      <a:pt x="26" y="0"/>
                    </a:moveTo>
                    <a:cubicBezTo>
                      <a:pt x="24" y="0"/>
                      <a:pt x="22" y="1"/>
                      <a:pt x="19" y="1"/>
                    </a:cubicBezTo>
                    <a:cubicBezTo>
                      <a:pt x="19" y="15"/>
                      <a:pt x="0" y="29"/>
                      <a:pt x="23" y="36"/>
                    </a:cubicBezTo>
                    <a:cubicBezTo>
                      <a:pt x="23" y="24"/>
                      <a:pt x="4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04" name="Google Shape;7404;p41"/>
              <p:cNvSpPr/>
              <p:nvPr/>
            </p:nvSpPr>
            <p:spPr>
              <a:xfrm>
                <a:off x="727250" y="1536250"/>
                <a:ext cx="200" cy="2075"/>
              </a:xfrm>
              <a:custGeom>
                <a:avLst/>
                <a:gdLst/>
                <a:ahLst/>
                <a:cxnLst/>
                <a:rect l="l" t="t" r="r" b="b"/>
                <a:pathLst>
                  <a:path w="8" h="83" extrusionOk="0">
                    <a:moveTo>
                      <a:pt x="1" y="1"/>
                    </a:moveTo>
                    <a:lnTo>
                      <a:pt x="6" y="8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05" name="Google Shape;7405;p41"/>
              <p:cNvSpPr/>
              <p:nvPr/>
            </p:nvSpPr>
            <p:spPr>
              <a:xfrm>
                <a:off x="734800" y="1531750"/>
                <a:ext cx="1175" cy="1650"/>
              </a:xfrm>
              <a:custGeom>
                <a:avLst/>
                <a:gdLst/>
                <a:ahLst/>
                <a:cxnLst/>
                <a:rect l="l" t="t" r="r" b="b"/>
                <a:pathLst>
                  <a:path w="47" h="66" extrusionOk="0">
                    <a:moveTo>
                      <a:pt x="37" y="0"/>
                    </a:moveTo>
                    <a:cubicBezTo>
                      <a:pt x="25" y="0"/>
                      <a:pt x="27" y="32"/>
                      <a:pt x="18" y="32"/>
                    </a:cubicBezTo>
                    <a:cubicBezTo>
                      <a:pt x="16" y="32"/>
                      <a:pt x="13" y="30"/>
                      <a:pt x="10" y="26"/>
                    </a:cubicBezTo>
                    <a:lnTo>
                      <a:pt x="10" y="26"/>
                    </a:lnTo>
                    <a:cubicBezTo>
                      <a:pt x="0" y="44"/>
                      <a:pt x="28" y="49"/>
                      <a:pt x="19" y="65"/>
                    </a:cubicBezTo>
                    <a:cubicBezTo>
                      <a:pt x="40" y="47"/>
                      <a:pt x="47" y="60"/>
                      <a:pt x="47" y="5"/>
                    </a:cubicBezTo>
                    <a:cubicBezTo>
                      <a:pt x="43" y="1"/>
                      <a:pt x="40"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06" name="Google Shape;7406;p41"/>
              <p:cNvSpPr/>
              <p:nvPr/>
            </p:nvSpPr>
            <p:spPr>
              <a:xfrm>
                <a:off x="757675" y="1606050"/>
                <a:ext cx="625" cy="600"/>
              </a:xfrm>
              <a:custGeom>
                <a:avLst/>
                <a:gdLst/>
                <a:ahLst/>
                <a:cxnLst/>
                <a:rect l="l" t="t" r="r" b="b"/>
                <a:pathLst>
                  <a:path w="25" h="24" extrusionOk="0">
                    <a:moveTo>
                      <a:pt x="13" y="0"/>
                    </a:moveTo>
                    <a:lnTo>
                      <a:pt x="1" y="23"/>
                    </a:lnTo>
                    <a:lnTo>
                      <a:pt x="24" y="2"/>
                    </a:lnTo>
                    <a:lnTo>
                      <a:pt x="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07" name="Google Shape;7407;p41"/>
              <p:cNvSpPr/>
              <p:nvPr/>
            </p:nvSpPr>
            <p:spPr>
              <a:xfrm>
                <a:off x="758500" y="1606325"/>
                <a:ext cx="1300" cy="600"/>
              </a:xfrm>
              <a:custGeom>
                <a:avLst/>
                <a:gdLst/>
                <a:ahLst/>
                <a:cxnLst/>
                <a:rect l="l" t="t" r="r" b="b"/>
                <a:pathLst>
                  <a:path w="52" h="24" extrusionOk="0">
                    <a:moveTo>
                      <a:pt x="51" y="1"/>
                    </a:moveTo>
                    <a:lnTo>
                      <a:pt x="0" y="24"/>
                    </a:lnTo>
                    <a:lnTo>
                      <a:pt x="51" y="17"/>
                    </a:lnTo>
                    <a:cubicBezTo>
                      <a:pt x="49" y="12"/>
                      <a:pt x="40" y="8"/>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08" name="Google Shape;7408;p41"/>
              <p:cNvSpPr/>
              <p:nvPr/>
            </p:nvSpPr>
            <p:spPr>
              <a:xfrm>
                <a:off x="762950" y="1546475"/>
                <a:ext cx="625" cy="700"/>
              </a:xfrm>
              <a:custGeom>
                <a:avLst/>
                <a:gdLst/>
                <a:ahLst/>
                <a:cxnLst/>
                <a:rect l="l" t="t" r="r" b="b"/>
                <a:pathLst>
                  <a:path w="25" h="28" extrusionOk="0">
                    <a:moveTo>
                      <a:pt x="24" y="0"/>
                    </a:moveTo>
                    <a:lnTo>
                      <a:pt x="13" y="5"/>
                    </a:lnTo>
                    <a:cubicBezTo>
                      <a:pt x="1" y="14"/>
                      <a:pt x="3" y="19"/>
                      <a:pt x="8" y="28"/>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09" name="Google Shape;7409;p41"/>
              <p:cNvSpPr/>
              <p:nvPr/>
            </p:nvSpPr>
            <p:spPr>
              <a:xfrm>
                <a:off x="764750" y="1552850"/>
                <a:ext cx="1125" cy="650"/>
              </a:xfrm>
              <a:custGeom>
                <a:avLst/>
                <a:gdLst/>
                <a:ahLst/>
                <a:cxnLst/>
                <a:rect l="l" t="t" r="r" b="b"/>
                <a:pathLst>
                  <a:path w="45" h="26" extrusionOk="0">
                    <a:moveTo>
                      <a:pt x="45" y="0"/>
                    </a:moveTo>
                    <a:lnTo>
                      <a:pt x="1" y="26"/>
                    </a:lnTo>
                    <a:lnTo>
                      <a:pt x="1" y="26"/>
                    </a:lnTo>
                    <a:lnTo>
                      <a:pt x="45" y="5"/>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10" name="Google Shape;7410;p41"/>
              <p:cNvSpPr/>
              <p:nvPr/>
            </p:nvSpPr>
            <p:spPr>
              <a:xfrm>
                <a:off x="768300" y="1557250"/>
                <a:ext cx="875" cy="875"/>
              </a:xfrm>
              <a:custGeom>
                <a:avLst/>
                <a:gdLst/>
                <a:ahLst/>
                <a:cxnLst/>
                <a:rect l="l" t="t" r="r" b="b"/>
                <a:pathLst>
                  <a:path w="35" h="35" extrusionOk="0">
                    <a:moveTo>
                      <a:pt x="21" y="0"/>
                    </a:moveTo>
                    <a:cubicBezTo>
                      <a:pt x="21" y="3"/>
                      <a:pt x="22" y="6"/>
                      <a:pt x="23" y="8"/>
                    </a:cubicBezTo>
                    <a:lnTo>
                      <a:pt x="23" y="8"/>
                    </a:lnTo>
                    <a:cubicBezTo>
                      <a:pt x="23" y="6"/>
                      <a:pt x="23" y="3"/>
                      <a:pt x="21" y="0"/>
                    </a:cubicBezTo>
                    <a:close/>
                    <a:moveTo>
                      <a:pt x="23" y="8"/>
                    </a:moveTo>
                    <a:cubicBezTo>
                      <a:pt x="22" y="22"/>
                      <a:pt x="1" y="35"/>
                      <a:pt x="12" y="35"/>
                    </a:cubicBezTo>
                    <a:cubicBezTo>
                      <a:pt x="16" y="35"/>
                      <a:pt x="23" y="33"/>
                      <a:pt x="35" y="30"/>
                    </a:cubicBezTo>
                    <a:cubicBezTo>
                      <a:pt x="35" y="22"/>
                      <a:pt x="27" y="16"/>
                      <a:pt x="23"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11" name="Google Shape;7411;p41"/>
              <p:cNvSpPr/>
              <p:nvPr/>
            </p:nvSpPr>
            <p:spPr>
              <a:xfrm>
                <a:off x="757575" y="1607350"/>
                <a:ext cx="1025" cy="350"/>
              </a:xfrm>
              <a:custGeom>
                <a:avLst/>
                <a:gdLst/>
                <a:ahLst/>
                <a:cxnLst/>
                <a:rect l="l" t="t" r="r" b="b"/>
                <a:pathLst>
                  <a:path w="41" h="14" extrusionOk="0">
                    <a:moveTo>
                      <a:pt x="36" y="1"/>
                    </a:moveTo>
                    <a:cubicBezTo>
                      <a:pt x="27" y="1"/>
                      <a:pt x="6" y="11"/>
                      <a:pt x="0" y="11"/>
                    </a:cubicBezTo>
                    <a:cubicBezTo>
                      <a:pt x="3" y="12"/>
                      <a:pt x="6" y="13"/>
                      <a:pt x="10" y="13"/>
                    </a:cubicBezTo>
                    <a:cubicBezTo>
                      <a:pt x="21" y="13"/>
                      <a:pt x="36" y="6"/>
                      <a:pt x="40" y="4"/>
                    </a:cubicBezTo>
                    <a:lnTo>
                      <a:pt x="40" y="4"/>
                    </a:lnTo>
                    <a:cubicBezTo>
                      <a:pt x="40" y="4"/>
                      <a:pt x="40" y="4"/>
                      <a:pt x="40" y="4"/>
                    </a:cubicBezTo>
                    <a:cubicBezTo>
                      <a:pt x="40" y="3"/>
                      <a:pt x="41" y="3"/>
                      <a:pt x="41" y="3"/>
                    </a:cubicBezTo>
                    <a:lnTo>
                      <a:pt x="41" y="3"/>
                    </a:lnTo>
                    <a:cubicBezTo>
                      <a:pt x="41" y="3"/>
                      <a:pt x="40" y="3"/>
                      <a:pt x="40" y="4"/>
                    </a:cubicBezTo>
                    <a:lnTo>
                      <a:pt x="40" y="4"/>
                    </a:lnTo>
                    <a:cubicBezTo>
                      <a:pt x="40" y="2"/>
                      <a:pt x="38"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12" name="Google Shape;7412;p41"/>
              <p:cNvSpPr/>
              <p:nvPr/>
            </p:nvSpPr>
            <p:spPr>
              <a:xfrm>
                <a:off x="761400" y="1609625"/>
                <a:ext cx="1075" cy="200"/>
              </a:xfrm>
              <a:custGeom>
                <a:avLst/>
                <a:gdLst/>
                <a:ahLst/>
                <a:cxnLst/>
                <a:rect l="l" t="t" r="r" b="b"/>
                <a:pathLst>
                  <a:path w="43" h="8" extrusionOk="0">
                    <a:moveTo>
                      <a:pt x="14" y="1"/>
                    </a:moveTo>
                    <a:lnTo>
                      <a:pt x="0" y="6"/>
                    </a:lnTo>
                    <a:lnTo>
                      <a:pt x="42" y="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13" name="Google Shape;7413;p41"/>
              <p:cNvSpPr/>
              <p:nvPr/>
            </p:nvSpPr>
            <p:spPr>
              <a:xfrm>
                <a:off x="761675" y="1610550"/>
                <a:ext cx="2700" cy="1825"/>
              </a:xfrm>
              <a:custGeom>
                <a:avLst/>
                <a:gdLst/>
                <a:ahLst/>
                <a:cxnLst/>
                <a:rect l="l" t="t" r="r" b="b"/>
                <a:pathLst>
                  <a:path w="108" h="73" extrusionOk="0">
                    <a:moveTo>
                      <a:pt x="50" y="1"/>
                    </a:moveTo>
                    <a:lnTo>
                      <a:pt x="1" y="13"/>
                    </a:lnTo>
                    <a:cubicBezTo>
                      <a:pt x="22" y="31"/>
                      <a:pt x="64" y="50"/>
                      <a:pt x="59" y="73"/>
                    </a:cubicBezTo>
                    <a:cubicBezTo>
                      <a:pt x="108" y="36"/>
                      <a:pt x="31" y="38"/>
                      <a:pt x="38" y="10"/>
                    </a:cubicBezTo>
                    <a:lnTo>
                      <a:pt x="5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14" name="Google Shape;7414;p41"/>
              <p:cNvSpPr/>
              <p:nvPr/>
            </p:nvSpPr>
            <p:spPr>
              <a:xfrm>
                <a:off x="761000" y="1614800"/>
                <a:ext cx="775" cy="550"/>
              </a:xfrm>
              <a:custGeom>
                <a:avLst/>
                <a:gdLst/>
                <a:ahLst/>
                <a:cxnLst/>
                <a:rect l="l" t="t" r="r" b="b"/>
                <a:pathLst>
                  <a:path w="31" h="22" extrusionOk="0">
                    <a:moveTo>
                      <a:pt x="2" y="0"/>
                    </a:moveTo>
                    <a:cubicBezTo>
                      <a:pt x="2" y="3"/>
                      <a:pt x="0" y="5"/>
                      <a:pt x="0" y="7"/>
                    </a:cubicBezTo>
                    <a:cubicBezTo>
                      <a:pt x="2" y="9"/>
                      <a:pt x="2" y="14"/>
                      <a:pt x="5" y="19"/>
                    </a:cubicBezTo>
                    <a:cubicBezTo>
                      <a:pt x="23" y="5"/>
                      <a:pt x="30" y="21"/>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15" name="Google Shape;7415;p41"/>
              <p:cNvSpPr/>
              <p:nvPr/>
            </p:nvSpPr>
            <p:spPr>
              <a:xfrm>
                <a:off x="760725" y="1614900"/>
                <a:ext cx="300" cy="225"/>
              </a:xfrm>
              <a:custGeom>
                <a:avLst/>
                <a:gdLst/>
                <a:ahLst/>
                <a:cxnLst/>
                <a:rect l="l" t="t" r="r" b="b"/>
                <a:pathLst>
                  <a:path w="12" h="9" extrusionOk="0">
                    <a:moveTo>
                      <a:pt x="7" y="0"/>
                    </a:moveTo>
                    <a:cubicBezTo>
                      <a:pt x="2" y="0"/>
                      <a:pt x="1" y="8"/>
                      <a:pt x="4" y="8"/>
                    </a:cubicBezTo>
                    <a:cubicBezTo>
                      <a:pt x="6" y="8"/>
                      <a:pt x="8" y="7"/>
                      <a:pt x="11" y="3"/>
                    </a:cubicBezTo>
                    <a:cubicBezTo>
                      <a:pt x="9" y="1"/>
                      <a:pt x="8"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16" name="Google Shape;7416;p41"/>
              <p:cNvSpPr/>
              <p:nvPr/>
            </p:nvSpPr>
            <p:spPr>
              <a:xfrm>
                <a:off x="761000" y="1616000"/>
                <a:ext cx="1125" cy="750"/>
              </a:xfrm>
              <a:custGeom>
                <a:avLst/>
                <a:gdLst/>
                <a:ahLst/>
                <a:cxnLst/>
                <a:rect l="l" t="t" r="r" b="b"/>
                <a:pathLst>
                  <a:path w="45" h="30" extrusionOk="0">
                    <a:moveTo>
                      <a:pt x="14" y="1"/>
                    </a:moveTo>
                    <a:cubicBezTo>
                      <a:pt x="7" y="10"/>
                      <a:pt x="12" y="26"/>
                      <a:pt x="0" y="26"/>
                    </a:cubicBezTo>
                    <a:cubicBezTo>
                      <a:pt x="5" y="29"/>
                      <a:pt x="9" y="30"/>
                      <a:pt x="13" y="30"/>
                    </a:cubicBezTo>
                    <a:cubicBezTo>
                      <a:pt x="24" y="30"/>
                      <a:pt x="32" y="21"/>
                      <a:pt x="44" y="6"/>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17" name="Google Shape;7417;p41"/>
              <p:cNvSpPr/>
              <p:nvPr/>
            </p:nvSpPr>
            <p:spPr>
              <a:xfrm>
                <a:off x="762850" y="1615900"/>
                <a:ext cx="425" cy="150"/>
              </a:xfrm>
              <a:custGeom>
                <a:avLst/>
                <a:gdLst/>
                <a:ahLst/>
                <a:cxnLst/>
                <a:rect l="l" t="t" r="r" b="b"/>
                <a:pathLst>
                  <a:path w="17" h="6" extrusionOk="0">
                    <a:moveTo>
                      <a:pt x="5" y="0"/>
                    </a:moveTo>
                    <a:lnTo>
                      <a:pt x="5" y="0"/>
                    </a:lnTo>
                    <a:cubicBezTo>
                      <a:pt x="2" y="4"/>
                      <a:pt x="1" y="6"/>
                      <a:pt x="7" y="6"/>
                    </a:cubicBezTo>
                    <a:cubicBezTo>
                      <a:pt x="9" y="6"/>
                      <a:pt x="12" y="5"/>
                      <a:pt x="17" y="5"/>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18" name="Google Shape;7418;p41"/>
              <p:cNvSpPr/>
              <p:nvPr/>
            </p:nvSpPr>
            <p:spPr>
              <a:xfrm>
                <a:off x="762275" y="1615650"/>
                <a:ext cx="1050" cy="275"/>
              </a:xfrm>
              <a:custGeom>
                <a:avLst/>
                <a:gdLst/>
                <a:ahLst/>
                <a:cxnLst/>
                <a:rect l="l" t="t" r="r" b="b"/>
                <a:pathLst>
                  <a:path w="42" h="11" extrusionOk="0">
                    <a:moveTo>
                      <a:pt x="37" y="0"/>
                    </a:moveTo>
                    <a:cubicBezTo>
                      <a:pt x="34" y="0"/>
                      <a:pt x="28" y="2"/>
                      <a:pt x="16" y="6"/>
                    </a:cubicBezTo>
                    <a:cubicBezTo>
                      <a:pt x="24" y="2"/>
                      <a:pt x="24" y="2"/>
                      <a:pt x="20" y="2"/>
                    </a:cubicBezTo>
                    <a:cubicBezTo>
                      <a:pt x="18" y="2"/>
                      <a:pt x="15" y="2"/>
                      <a:pt x="12" y="2"/>
                    </a:cubicBezTo>
                    <a:cubicBezTo>
                      <a:pt x="8" y="2"/>
                      <a:pt x="4" y="2"/>
                      <a:pt x="0" y="1"/>
                    </a:cubicBezTo>
                    <a:lnTo>
                      <a:pt x="0" y="1"/>
                    </a:lnTo>
                    <a:lnTo>
                      <a:pt x="28" y="10"/>
                    </a:lnTo>
                    <a:cubicBezTo>
                      <a:pt x="32" y="6"/>
                      <a:pt x="41"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19" name="Google Shape;7419;p41"/>
              <p:cNvSpPr/>
              <p:nvPr/>
            </p:nvSpPr>
            <p:spPr>
              <a:xfrm>
                <a:off x="761900" y="1614500"/>
                <a:ext cx="1325" cy="900"/>
              </a:xfrm>
              <a:custGeom>
                <a:avLst/>
                <a:gdLst/>
                <a:ahLst/>
                <a:cxnLst/>
                <a:rect l="l" t="t" r="r" b="b"/>
                <a:pathLst>
                  <a:path w="53" h="36" extrusionOk="0">
                    <a:moveTo>
                      <a:pt x="30" y="0"/>
                    </a:moveTo>
                    <a:cubicBezTo>
                      <a:pt x="13" y="0"/>
                      <a:pt x="1" y="17"/>
                      <a:pt x="17" y="35"/>
                    </a:cubicBezTo>
                    <a:cubicBezTo>
                      <a:pt x="23" y="21"/>
                      <a:pt x="24" y="9"/>
                      <a:pt x="43" y="9"/>
                    </a:cubicBezTo>
                    <a:cubicBezTo>
                      <a:pt x="45" y="9"/>
                      <a:pt x="48" y="9"/>
                      <a:pt x="52" y="10"/>
                    </a:cubicBezTo>
                    <a:cubicBezTo>
                      <a:pt x="45" y="3"/>
                      <a:pt x="37"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20" name="Google Shape;7420;p41"/>
              <p:cNvSpPr/>
              <p:nvPr/>
            </p:nvSpPr>
            <p:spPr>
              <a:xfrm>
                <a:off x="764225" y="1611325"/>
                <a:ext cx="675" cy="525"/>
              </a:xfrm>
              <a:custGeom>
                <a:avLst/>
                <a:gdLst/>
                <a:ahLst/>
                <a:cxnLst/>
                <a:rect l="l" t="t" r="r" b="b"/>
                <a:pathLst>
                  <a:path w="27" h="21" extrusionOk="0">
                    <a:moveTo>
                      <a:pt x="1" y="0"/>
                    </a:moveTo>
                    <a:cubicBezTo>
                      <a:pt x="11" y="0"/>
                      <a:pt x="2" y="21"/>
                      <a:pt x="10" y="21"/>
                    </a:cubicBezTo>
                    <a:cubicBezTo>
                      <a:pt x="11" y="21"/>
                      <a:pt x="13" y="20"/>
                      <a:pt x="15" y="19"/>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21" name="Google Shape;7421;p41"/>
              <p:cNvSpPr/>
              <p:nvPr/>
            </p:nvSpPr>
            <p:spPr>
              <a:xfrm>
                <a:off x="762950" y="1617975"/>
                <a:ext cx="1025" cy="950"/>
              </a:xfrm>
              <a:custGeom>
                <a:avLst/>
                <a:gdLst/>
                <a:ahLst/>
                <a:cxnLst/>
                <a:rect l="l" t="t" r="r" b="b"/>
                <a:pathLst>
                  <a:path w="41" h="38" extrusionOk="0">
                    <a:moveTo>
                      <a:pt x="19" y="1"/>
                    </a:moveTo>
                    <a:cubicBezTo>
                      <a:pt x="17" y="11"/>
                      <a:pt x="17" y="23"/>
                      <a:pt x="6" y="34"/>
                    </a:cubicBezTo>
                    <a:lnTo>
                      <a:pt x="6" y="34"/>
                    </a:lnTo>
                    <a:cubicBezTo>
                      <a:pt x="18" y="24"/>
                      <a:pt x="30" y="16"/>
                      <a:pt x="40" y="5"/>
                    </a:cubicBezTo>
                    <a:lnTo>
                      <a:pt x="19" y="1"/>
                    </a:lnTo>
                    <a:close/>
                    <a:moveTo>
                      <a:pt x="6" y="34"/>
                    </a:moveTo>
                    <a:lnTo>
                      <a:pt x="6" y="34"/>
                    </a:lnTo>
                    <a:cubicBezTo>
                      <a:pt x="4" y="35"/>
                      <a:pt x="3" y="36"/>
                      <a:pt x="1" y="38"/>
                    </a:cubicBezTo>
                    <a:cubicBezTo>
                      <a:pt x="3" y="36"/>
                      <a:pt x="4" y="35"/>
                      <a:pt x="6" y="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22" name="Google Shape;7422;p41"/>
              <p:cNvSpPr/>
              <p:nvPr/>
            </p:nvSpPr>
            <p:spPr>
              <a:xfrm>
                <a:off x="763950" y="1617925"/>
                <a:ext cx="725" cy="300"/>
              </a:xfrm>
              <a:custGeom>
                <a:avLst/>
                <a:gdLst/>
                <a:ahLst/>
                <a:cxnLst/>
                <a:rect l="l" t="t" r="r" b="b"/>
                <a:pathLst>
                  <a:path w="29" h="12" extrusionOk="0">
                    <a:moveTo>
                      <a:pt x="15" y="0"/>
                    </a:moveTo>
                    <a:cubicBezTo>
                      <a:pt x="11" y="0"/>
                      <a:pt x="6" y="3"/>
                      <a:pt x="0" y="7"/>
                    </a:cubicBezTo>
                    <a:lnTo>
                      <a:pt x="28" y="12"/>
                    </a:lnTo>
                    <a:cubicBezTo>
                      <a:pt x="25" y="3"/>
                      <a:pt x="20"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23" name="Google Shape;7423;p41"/>
              <p:cNvSpPr/>
              <p:nvPr/>
            </p:nvSpPr>
            <p:spPr>
              <a:xfrm>
                <a:off x="763300" y="1615075"/>
                <a:ext cx="1550" cy="325"/>
              </a:xfrm>
              <a:custGeom>
                <a:avLst/>
                <a:gdLst/>
                <a:ahLst/>
                <a:cxnLst/>
                <a:rect l="l" t="t" r="r" b="b"/>
                <a:pathLst>
                  <a:path w="62" h="13" extrusionOk="0">
                    <a:moveTo>
                      <a:pt x="1" y="1"/>
                    </a:moveTo>
                    <a:lnTo>
                      <a:pt x="61" y="12"/>
                    </a:lnTo>
                    <a:lnTo>
                      <a:pt x="61" y="12"/>
                    </a:lnTo>
                    <a:lnTo>
                      <a:pt x="56"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24" name="Google Shape;7424;p41"/>
              <p:cNvSpPr/>
              <p:nvPr/>
            </p:nvSpPr>
            <p:spPr>
              <a:xfrm>
                <a:off x="763300" y="1620475"/>
                <a:ext cx="1300" cy="200"/>
              </a:xfrm>
              <a:custGeom>
                <a:avLst/>
                <a:gdLst/>
                <a:ahLst/>
                <a:cxnLst/>
                <a:rect l="l" t="t" r="r" b="b"/>
                <a:pathLst>
                  <a:path w="52" h="8" extrusionOk="0">
                    <a:moveTo>
                      <a:pt x="33" y="0"/>
                    </a:moveTo>
                    <a:lnTo>
                      <a:pt x="1" y="7"/>
                    </a:ln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25" name="Google Shape;7425;p41"/>
              <p:cNvSpPr/>
              <p:nvPr/>
            </p:nvSpPr>
            <p:spPr>
              <a:xfrm>
                <a:off x="763950" y="1621450"/>
                <a:ext cx="1525" cy="1050"/>
              </a:xfrm>
              <a:custGeom>
                <a:avLst/>
                <a:gdLst/>
                <a:ahLst/>
                <a:cxnLst/>
                <a:rect l="l" t="t" r="r" b="b"/>
                <a:pathLst>
                  <a:path w="61" h="42" extrusionOk="0">
                    <a:moveTo>
                      <a:pt x="44" y="1"/>
                    </a:moveTo>
                    <a:cubicBezTo>
                      <a:pt x="19" y="8"/>
                      <a:pt x="19" y="33"/>
                      <a:pt x="0" y="36"/>
                    </a:cubicBezTo>
                    <a:cubicBezTo>
                      <a:pt x="11" y="39"/>
                      <a:pt x="21" y="41"/>
                      <a:pt x="33" y="41"/>
                    </a:cubicBezTo>
                    <a:cubicBezTo>
                      <a:pt x="42" y="41"/>
                      <a:pt x="51" y="40"/>
                      <a:pt x="61" y="38"/>
                    </a:cubicBezTo>
                    <a:cubicBezTo>
                      <a:pt x="44" y="36"/>
                      <a:pt x="37" y="24"/>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26" name="Google Shape;7426;p41"/>
              <p:cNvSpPr/>
              <p:nvPr/>
            </p:nvSpPr>
            <p:spPr>
              <a:xfrm>
                <a:off x="765450" y="1622325"/>
                <a:ext cx="850" cy="100"/>
              </a:xfrm>
              <a:custGeom>
                <a:avLst/>
                <a:gdLst/>
                <a:ahLst/>
                <a:cxnLst/>
                <a:rect l="l" t="t" r="r" b="b"/>
                <a:pathLst>
                  <a:path w="34" h="4" extrusionOk="0">
                    <a:moveTo>
                      <a:pt x="33" y="1"/>
                    </a:moveTo>
                    <a:cubicBezTo>
                      <a:pt x="21" y="1"/>
                      <a:pt x="10" y="1"/>
                      <a:pt x="1" y="3"/>
                    </a:cubicBezTo>
                    <a:cubicBezTo>
                      <a:pt x="3" y="4"/>
                      <a:pt x="6" y="4"/>
                      <a:pt x="9" y="4"/>
                    </a:cubicBezTo>
                    <a:cubicBezTo>
                      <a:pt x="17" y="4"/>
                      <a:pt x="25" y="2"/>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27" name="Google Shape;7427;p41"/>
              <p:cNvSpPr/>
              <p:nvPr/>
            </p:nvSpPr>
            <p:spPr>
              <a:xfrm>
                <a:off x="764525" y="1618975"/>
                <a:ext cx="675" cy="825"/>
              </a:xfrm>
              <a:custGeom>
                <a:avLst/>
                <a:gdLst/>
                <a:ahLst/>
                <a:cxnLst/>
                <a:rect l="l" t="t" r="r" b="b"/>
                <a:pathLst>
                  <a:path w="27" h="33" extrusionOk="0">
                    <a:moveTo>
                      <a:pt x="21" y="0"/>
                    </a:moveTo>
                    <a:cubicBezTo>
                      <a:pt x="17" y="5"/>
                      <a:pt x="1" y="19"/>
                      <a:pt x="1" y="33"/>
                    </a:cubicBezTo>
                    <a:lnTo>
                      <a:pt x="26" y="7"/>
                    </a:lnTo>
                    <a:cubicBezTo>
                      <a:pt x="26" y="5"/>
                      <a:pt x="24" y="2"/>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28" name="Google Shape;7428;p41"/>
              <p:cNvSpPr/>
              <p:nvPr/>
            </p:nvSpPr>
            <p:spPr>
              <a:xfrm>
                <a:off x="765175" y="1619100"/>
                <a:ext cx="250" cy="425"/>
              </a:xfrm>
              <a:custGeom>
                <a:avLst/>
                <a:gdLst/>
                <a:ahLst/>
                <a:cxnLst/>
                <a:rect l="l" t="t" r="r" b="b"/>
                <a:pathLst>
                  <a:path w="10" h="17" extrusionOk="0">
                    <a:moveTo>
                      <a:pt x="1" y="1"/>
                    </a:moveTo>
                    <a:lnTo>
                      <a:pt x="1" y="1"/>
                    </a:lnTo>
                    <a:cubicBezTo>
                      <a:pt x="4" y="9"/>
                      <a:pt x="8" y="16"/>
                      <a:pt x="9" y="16"/>
                    </a:cubicBezTo>
                    <a:cubicBezTo>
                      <a:pt x="9" y="16"/>
                      <a:pt x="9" y="16"/>
                      <a:pt x="9" y="16"/>
                    </a:cubicBezTo>
                    <a:cubicBezTo>
                      <a:pt x="7" y="14"/>
                      <a:pt x="5" y="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29" name="Google Shape;7429;p41"/>
              <p:cNvSpPr/>
              <p:nvPr/>
            </p:nvSpPr>
            <p:spPr>
              <a:xfrm>
                <a:off x="765050" y="1618900"/>
                <a:ext cx="150" cy="100"/>
              </a:xfrm>
              <a:custGeom>
                <a:avLst/>
                <a:gdLst/>
                <a:ahLst/>
                <a:cxnLst/>
                <a:rect l="l" t="t" r="r" b="b"/>
                <a:pathLst>
                  <a:path w="6" h="4" extrusionOk="0">
                    <a:moveTo>
                      <a:pt x="0" y="1"/>
                    </a:moveTo>
                    <a:lnTo>
                      <a:pt x="0" y="3"/>
                    </a:lnTo>
                    <a:cubicBezTo>
                      <a:pt x="3" y="1"/>
                      <a:pt x="5"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30" name="Google Shape;7430;p41"/>
              <p:cNvSpPr/>
              <p:nvPr/>
            </p:nvSpPr>
            <p:spPr>
              <a:xfrm>
                <a:off x="764750" y="1616000"/>
                <a:ext cx="1725" cy="750"/>
              </a:xfrm>
              <a:custGeom>
                <a:avLst/>
                <a:gdLst/>
                <a:ahLst/>
                <a:cxnLst/>
                <a:rect l="l" t="t" r="r" b="b"/>
                <a:pathLst>
                  <a:path w="69" h="30" extrusionOk="0">
                    <a:moveTo>
                      <a:pt x="68" y="1"/>
                    </a:moveTo>
                    <a:lnTo>
                      <a:pt x="68" y="1"/>
                    </a:lnTo>
                    <a:cubicBezTo>
                      <a:pt x="43" y="6"/>
                      <a:pt x="36" y="26"/>
                      <a:pt x="1" y="29"/>
                    </a:cubicBezTo>
                    <a:cubicBezTo>
                      <a:pt x="7" y="29"/>
                      <a:pt x="15" y="29"/>
                      <a:pt x="22" y="29"/>
                    </a:cubicBezTo>
                    <a:cubicBezTo>
                      <a:pt x="40" y="29"/>
                      <a:pt x="58" y="26"/>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31" name="Google Shape;7431;p41"/>
              <p:cNvSpPr/>
              <p:nvPr/>
            </p:nvSpPr>
            <p:spPr>
              <a:xfrm>
                <a:off x="764925" y="1617575"/>
                <a:ext cx="900" cy="550"/>
              </a:xfrm>
              <a:custGeom>
                <a:avLst/>
                <a:gdLst/>
                <a:ahLst/>
                <a:cxnLst/>
                <a:rect l="l" t="t" r="r" b="b"/>
                <a:pathLst>
                  <a:path w="36" h="22" extrusionOk="0">
                    <a:moveTo>
                      <a:pt x="31" y="0"/>
                    </a:moveTo>
                    <a:cubicBezTo>
                      <a:pt x="24" y="7"/>
                      <a:pt x="15" y="17"/>
                      <a:pt x="1" y="19"/>
                    </a:cubicBezTo>
                    <a:lnTo>
                      <a:pt x="36" y="21"/>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32" name="Google Shape;7432;p41"/>
              <p:cNvSpPr/>
              <p:nvPr/>
            </p:nvSpPr>
            <p:spPr>
              <a:xfrm>
                <a:off x="765800" y="1618100"/>
                <a:ext cx="425" cy="250"/>
              </a:xfrm>
              <a:custGeom>
                <a:avLst/>
                <a:gdLst/>
                <a:ahLst/>
                <a:cxnLst/>
                <a:rect l="l" t="t" r="r" b="b"/>
                <a:pathLst>
                  <a:path w="17" h="10" extrusionOk="0">
                    <a:moveTo>
                      <a:pt x="1" y="0"/>
                    </a:moveTo>
                    <a:lnTo>
                      <a:pt x="3" y="10"/>
                    </a:lnTo>
                    <a:lnTo>
                      <a:pt x="17"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33" name="Google Shape;7433;p41"/>
              <p:cNvSpPr/>
              <p:nvPr/>
            </p:nvSpPr>
            <p:spPr>
              <a:xfrm>
                <a:off x="766100" y="1620600"/>
                <a:ext cx="1175" cy="875"/>
              </a:xfrm>
              <a:custGeom>
                <a:avLst/>
                <a:gdLst/>
                <a:ahLst/>
                <a:cxnLst/>
                <a:rect l="l" t="t" r="r" b="b"/>
                <a:pathLst>
                  <a:path w="47" h="35" extrusionOk="0">
                    <a:moveTo>
                      <a:pt x="30" y="0"/>
                    </a:moveTo>
                    <a:cubicBezTo>
                      <a:pt x="21" y="5"/>
                      <a:pt x="0" y="12"/>
                      <a:pt x="9" y="21"/>
                    </a:cubicBezTo>
                    <a:cubicBezTo>
                      <a:pt x="23" y="21"/>
                      <a:pt x="35" y="26"/>
                      <a:pt x="46" y="35"/>
                    </a:cubicBezTo>
                    <a:cubicBezTo>
                      <a:pt x="42" y="21"/>
                      <a:pt x="37" y="9"/>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34" name="Google Shape;7434;p41"/>
              <p:cNvSpPr/>
              <p:nvPr/>
            </p:nvSpPr>
            <p:spPr>
              <a:xfrm>
                <a:off x="765800" y="1620050"/>
                <a:ext cx="150" cy="100"/>
              </a:xfrm>
              <a:custGeom>
                <a:avLst/>
                <a:gdLst/>
                <a:ahLst/>
                <a:cxnLst/>
                <a:rect l="l" t="t" r="r" b="b"/>
                <a:pathLst>
                  <a:path w="6" h="4" extrusionOk="0">
                    <a:moveTo>
                      <a:pt x="5" y="1"/>
                    </a:moveTo>
                    <a:cubicBezTo>
                      <a:pt x="5" y="1"/>
                      <a:pt x="3" y="2"/>
                      <a:pt x="1" y="3"/>
                    </a:cubicBezTo>
                    <a:lnTo>
                      <a:pt x="5" y="3"/>
                    </a:lnTo>
                    <a:cubicBezTo>
                      <a:pt x="5" y="2"/>
                      <a:pt x="6"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35" name="Google Shape;7435;p41"/>
              <p:cNvSpPr/>
              <p:nvPr/>
            </p:nvSpPr>
            <p:spPr>
              <a:xfrm>
                <a:off x="769050" y="1623375"/>
                <a:ext cx="125" cy="125"/>
              </a:xfrm>
              <a:custGeom>
                <a:avLst/>
                <a:gdLst/>
                <a:ahLst/>
                <a:cxnLst/>
                <a:rect l="l" t="t" r="r" b="b"/>
                <a:pathLst>
                  <a:path w="5" h="5" extrusionOk="0">
                    <a:moveTo>
                      <a:pt x="5" y="0"/>
                    </a:moveTo>
                    <a:lnTo>
                      <a:pt x="0" y="3"/>
                    </a:lnTo>
                    <a:lnTo>
                      <a:pt x="0" y="5"/>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36" name="Google Shape;7436;p41"/>
              <p:cNvSpPr/>
              <p:nvPr/>
            </p:nvSpPr>
            <p:spPr>
              <a:xfrm>
                <a:off x="766375" y="1620200"/>
                <a:ext cx="675" cy="425"/>
              </a:xfrm>
              <a:custGeom>
                <a:avLst/>
                <a:gdLst/>
                <a:ahLst/>
                <a:cxnLst/>
                <a:rect l="l" t="t" r="r" b="b"/>
                <a:pathLst>
                  <a:path w="27" h="17" extrusionOk="0">
                    <a:moveTo>
                      <a:pt x="13" y="1"/>
                    </a:moveTo>
                    <a:cubicBezTo>
                      <a:pt x="9" y="1"/>
                      <a:pt x="5" y="1"/>
                      <a:pt x="1" y="2"/>
                    </a:cubicBezTo>
                    <a:cubicBezTo>
                      <a:pt x="8" y="4"/>
                      <a:pt x="15" y="9"/>
                      <a:pt x="19" y="16"/>
                    </a:cubicBezTo>
                    <a:cubicBezTo>
                      <a:pt x="24" y="14"/>
                      <a:pt x="26" y="11"/>
                      <a:pt x="24" y="9"/>
                    </a:cubicBezTo>
                    <a:cubicBezTo>
                      <a:pt x="24" y="3"/>
                      <a:pt x="20"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37" name="Google Shape;7437;p41"/>
              <p:cNvSpPr/>
              <p:nvPr/>
            </p:nvSpPr>
            <p:spPr>
              <a:xfrm>
                <a:off x="766950" y="1622100"/>
                <a:ext cx="325" cy="625"/>
              </a:xfrm>
              <a:custGeom>
                <a:avLst/>
                <a:gdLst/>
                <a:ahLst/>
                <a:cxnLst/>
                <a:rect l="l" t="t" r="r" b="b"/>
                <a:pathLst>
                  <a:path w="13" h="25" extrusionOk="0">
                    <a:moveTo>
                      <a:pt x="12" y="0"/>
                    </a:moveTo>
                    <a:lnTo>
                      <a:pt x="12" y="0"/>
                    </a:lnTo>
                    <a:cubicBezTo>
                      <a:pt x="6" y="9"/>
                      <a:pt x="0" y="24"/>
                      <a:pt x="5" y="24"/>
                    </a:cubicBezTo>
                    <a:cubicBezTo>
                      <a:pt x="6" y="24"/>
                      <a:pt x="7" y="24"/>
                      <a:pt x="8" y="23"/>
                    </a:cubicBezTo>
                    <a:cubicBezTo>
                      <a:pt x="10" y="17"/>
                      <a:pt x="10"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38" name="Google Shape;7438;p41"/>
              <p:cNvSpPr/>
              <p:nvPr/>
            </p:nvSpPr>
            <p:spPr>
              <a:xfrm>
                <a:off x="765625" y="1620350"/>
                <a:ext cx="150" cy="100"/>
              </a:xfrm>
              <a:custGeom>
                <a:avLst/>
                <a:gdLst/>
                <a:ahLst/>
                <a:cxnLst/>
                <a:rect l="l" t="t" r="r" b="b"/>
                <a:pathLst>
                  <a:path w="6" h="4" extrusionOk="0">
                    <a:moveTo>
                      <a:pt x="3" y="1"/>
                    </a:moveTo>
                    <a:cubicBezTo>
                      <a:pt x="1" y="3"/>
                      <a:pt x="1" y="3"/>
                      <a:pt x="1" y="3"/>
                    </a:cubicBezTo>
                    <a:cubicBezTo>
                      <a:pt x="2" y="3"/>
                      <a:pt x="4"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39" name="Google Shape;7439;p41"/>
              <p:cNvSpPr/>
              <p:nvPr/>
            </p:nvSpPr>
            <p:spPr>
              <a:xfrm>
                <a:off x="765750" y="1620125"/>
                <a:ext cx="650" cy="250"/>
              </a:xfrm>
              <a:custGeom>
                <a:avLst/>
                <a:gdLst/>
                <a:ahLst/>
                <a:cxnLst/>
                <a:rect l="l" t="t" r="r" b="b"/>
                <a:pathLst>
                  <a:path w="26" h="10" extrusionOk="0">
                    <a:moveTo>
                      <a:pt x="7" y="0"/>
                    </a:moveTo>
                    <a:cubicBezTo>
                      <a:pt x="5" y="3"/>
                      <a:pt x="3" y="5"/>
                      <a:pt x="0" y="10"/>
                    </a:cubicBezTo>
                    <a:cubicBezTo>
                      <a:pt x="9" y="10"/>
                      <a:pt x="16" y="7"/>
                      <a:pt x="26" y="5"/>
                    </a:cubicBezTo>
                    <a:cubicBezTo>
                      <a:pt x="19" y="3"/>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40" name="Google Shape;7440;p41"/>
              <p:cNvSpPr/>
              <p:nvPr/>
            </p:nvSpPr>
            <p:spPr>
              <a:xfrm>
                <a:off x="769150" y="1620125"/>
                <a:ext cx="4975" cy="3275"/>
              </a:xfrm>
              <a:custGeom>
                <a:avLst/>
                <a:gdLst/>
                <a:ahLst/>
                <a:cxnLst/>
                <a:rect l="l" t="t" r="r" b="b"/>
                <a:pathLst>
                  <a:path w="199" h="131" extrusionOk="0">
                    <a:moveTo>
                      <a:pt x="140" y="0"/>
                    </a:moveTo>
                    <a:cubicBezTo>
                      <a:pt x="110" y="3"/>
                      <a:pt x="36" y="79"/>
                      <a:pt x="1" y="130"/>
                    </a:cubicBezTo>
                    <a:cubicBezTo>
                      <a:pt x="12" y="121"/>
                      <a:pt x="26" y="115"/>
                      <a:pt x="40" y="115"/>
                    </a:cubicBezTo>
                    <a:cubicBezTo>
                      <a:pt x="44" y="115"/>
                      <a:pt x="48" y="115"/>
                      <a:pt x="52" y="116"/>
                    </a:cubicBezTo>
                    <a:cubicBezTo>
                      <a:pt x="61" y="98"/>
                      <a:pt x="52" y="56"/>
                      <a:pt x="87" y="49"/>
                    </a:cubicBezTo>
                    <a:cubicBezTo>
                      <a:pt x="117" y="56"/>
                      <a:pt x="94" y="72"/>
                      <a:pt x="89" y="93"/>
                    </a:cubicBezTo>
                    <a:cubicBezTo>
                      <a:pt x="112" y="58"/>
                      <a:pt x="156" y="77"/>
                      <a:pt x="198" y="33"/>
                    </a:cubicBezTo>
                    <a:lnTo>
                      <a:pt x="166" y="33"/>
                    </a:lnTo>
                    <a:cubicBezTo>
                      <a:pt x="173" y="26"/>
                      <a:pt x="189" y="21"/>
                      <a:pt x="191" y="12"/>
                    </a:cubicBezTo>
                    <a:lnTo>
                      <a:pt x="191" y="12"/>
                    </a:lnTo>
                    <a:cubicBezTo>
                      <a:pt x="179" y="22"/>
                      <a:pt x="165" y="27"/>
                      <a:pt x="155" y="27"/>
                    </a:cubicBezTo>
                    <a:cubicBezTo>
                      <a:pt x="142" y="27"/>
                      <a:pt x="134" y="19"/>
                      <a:pt x="1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41" name="Google Shape;7441;p41"/>
              <p:cNvSpPr/>
              <p:nvPr/>
            </p:nvSpPr>
            <p:spPr>
              <a:xfrm>
                <a:off x="768000" y="1622500"/>
                <a:ext cx="1075" cy="1250"/>
              </a:xfrm>
              <a:custGeom>
                <a:avLst/>
                <a:gdLst/>
                <a:ahLst/>
                <a:cxnLst/>
                <a:rect l="l" t="t" r="r" b="b"/>
                <a:pathLst>
                  <a:path w="43" h="50" extrusionOk="0">
                    <a:moveTo>
                      <a:pt x="15" y="1"/>
                    </a:moveTo>
                    <a:lnTo>
                      <a:pt x="15" y="1"/>
                    </a:lnTo>
                    <a:cubicBezTo>
                      <a:pt x="17" y="10"/>
                      <a:pt x="12" y="24"/>
                      <a:pt x="1" y="49"/>
                    </a:cubicBezTo>
                    <a:cubicBezTo>
                      <a:pt x="3" y="50"/>
                      <a:pt x="6" y="50"/>
                      <a:pt x="9" y="50"/>
                    </a:cubicBezTo>
                    <a:cubicBezTo>
                      <a:pt x="22" y="50"/>
                      <a:pt x="33" y="45"/>
                      <a:pt x="42" y="38"/>
                    </a:cubicBezTo>
                    <a:lnTo>
                      <a:pt x="17" y="5"/>
                    </a:lnTo>
                    <a:lnTo>
                      <a:pt x="24" y="5"/>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42" name="Google Shape;7442;p41"/>
              <p:cNvSpPr/>
              <p:nvPr/>
            </p:nvSpPr>
            <p:spPr>
              <a:xfrm>
                <a:off x="767200" y="1620500"/>
                <a:ext cx="2450" cy="2025"/>
              </a:xfrm>
              <a:custGeom>
                <a:avLst/>
                <a:gdLst/>
                <a:ahLst/>
                <a:cxnLst/>
                <a:rect l="l" t="t" r="r" b="b"/>
                <a:pathLst>
                  <a:path w="98" h="81" extrusionOk="0">
                    <a:moveTo>
                      <a:pt x="83" y="1"/>
                    </a:moveTo>
                    <a:cubicBezTo>
                      <a:pt x="71" y="1"/>
                      <a:pt x="58" y="11"/>
                      <a:pt x="43" y="11"/>
                    </a:cubicBezTo>
                    <a:cubicBezTo>
                      <a:pt x="42" y="11"/>
                      <a:pt x="41" y="11"/>
                      <a:pt x="40" y="11"/>
                    </a:cubicBezTo>
                    <a:lnTo>
                      <a:pt x="40" y="11"/>
                    </a:lnTo>
                    <a:cubicBezTo>
                      <a:pt x="79" y="36"/>
                      <a:pt x="22" y="14"/>
                      <a:pt x="23" y="47"/>
                    </a:cubicBezTo>
                    <a:lnTo>
                      <a:pt x="23" y="47"/>
                    </a:lnTo>
                    <a:cubicBezTo>
                      <a:pt x="52" y="35"/>
                      <a:pt x="76" y="36"/>
                      <a:pt x="98" y="6"/>
                    </a:cubicBezTo>
                    <a:cubicBezTo>
                      <a:pt x="93" y="2"/>
                      <a:pt x="88" y="1"/>
                      <a:pt x="83" y="1"/>
                    </a:cubicBezTo>
                    <a:close/>
                    <a:moveTo>
                      <a:pt x="16" y="53"/>
                    </a:moveTo>
                    <a:cubicBezTo>
                      <a:pt x="18" y="58"/>
                      <a:pt x="16" y="60"/>
                      <a:pt x="14" y="60"/>
                    </a:cubicBezTo>
                    <a:cubicBezTo>
                      <a:pt x="12" y="60"/>
                      <a:pt x="8" y="58"/>
                      <a:pt x="5" y="57"/>
                    </a:cubicBezTo>
                    <a:lnTo>
                      <a:pt x="4" y="58"/>
                    </a:lnTo>
                    <a:lnTo>
                      <a:pt x="4" y="58"/>
                    </a:lnTo>
                    <a:cubicBezTo>
                      <a:pt x="5" y="57"/>
                      <a:pt x="5" y="56"/>
                      <a:pt x="5" y="56"/>
                    </a:cubicBezTo>
                    <a:cubicBezTo>
                      <a:pt x="5" y="56"/>
                      <a:pt x="5" y="57"/>
                      <a:pt x="5" y="57"/>
                    </a:cubicBezTo>
                    <a:cubicBezTo>
                      <a:pt x="7" y="55"/>
                      <a:pt x="12" y="53"/>
                      <a:pt x="16" y="53"/>
                    </a:cubicBezTo>
                    <a:close/>
                    <a:moveTo>
                      <a:pt x="2" y="39"/>
                    </a:moveTo>
                    <a:cubicBezTo>
                      <a:pt x="2" y="45"/>
                      <a:pt x="2" y="52"/>
                      <a:pt x="2" y="60"/>
                    </a:cubicBezTo>
                    <a:lnTo>
                      <a:pt x="2" y="60"/>
                    </a:lnTo>
                    <a:lnTo>
                      <a:pt x="0" y="62"/>
                    </a:lnTo>
                    <a:lnTo>
                      <a:pt x="42" y="81"/>
                    </a:lnTo>
                    <a:cubicBezTo>
                      <a:pt x="42" y="71"/>
                      <a:pt x="33" y="62"/>
                      <a:pt x="16" y="50"/>
                    </a:cubicBezTo>
                    <a:cubicBezTo>
                      <a:pt x="18" y="49"/>
                      <a:pt x="20" y="49"/>
                      <a:pt x="22" y="48"/>
                    </a:cubicBezTo>
                    <a:lnTo>
                      <a:pt x="22" y="48"/>
                    </a:lnTo>
                    <a:cubicBezTo>
                      <a:pt x="22" y="48"/>
                      <a:pt x="23" y="48"/>
                      <a:pt x="23" y="48"/>
                    </a:cubicBezTo>
                    <a:cubicBezTo>
                      <a:pt x="23" y="48"/>
                      <a:pt x="23" y="47"/>
                      <a:pt x="23" y="47"/>
                    </a:cubicBezTo>
                    <a:lnTo>
                      <a:pt x="23" y="47"/>
                    </a:lnTo>
                    <a:cubicBezTo>
                      <a:pt x="23" y="47"/>
                      <a:pt x="22" y="48"/>
                      <a:pt x="22" y="48"/>
                    </a:cubicBezTo>
                    <a:lnTo>
                      <a:pt x="22" y="48"/>
                    </a:lnTo>
                    <a:cubicBezTo>
                      <a:pt x="13" y="46"/>
                      <a:pt x="7" y="43"/>
                      <a:pt x="2" y="3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43" name="Google Shape;7443;p41"/>
              <p:cNvSpPr/>
              <p:nvPr/>
            </p:nvSpPr>
            <p:spPr>
              <a:xfrm>
                <a:off x="768175" y="1615425"/>
                <a:ext cx="250" cy="150"/>
              </a:xfrm>
              <a:custGeom>
                <a:avLst/>
                <a:gdLst/>
                <a:ahLst/>
                <a:cxnLst/>
                <a:rect l="l" t="t" r="r" b="b"/>
                <a:pathLst>
                  <a:path w="10" h="6" extrusionOk="0">
                    <a:moveTo>
                      <a:pt x="8" y="1"/>
                    </a:moveTo>
                    <a:cubicBezTo>
                      <a:pt x="5" y="1"/>
                      <a:pt x="3" y="3"/>
                      <a:pt x="1" y="5"/>
                    </a:cubicBezTo>
                    <a:cubicBezTo>
                      <a:pt x="5" y="5"/>
                      <a:pt x="10" y="3"/>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44" name="Google Shape;7444;p41"/>
              <p:cNvSpPr/>
              <p:nvPr/>
            </p:nvSpPr>
            <p:spPr>
              <a:xfrm>
                <a:off x="766550" y="1615550"/>
                <a:ext cx="1650" cy="2000"/>
              </a:xfrm>
              <a:custGeom>
                <a:avLst/>
                <a:gdLst/>
                <a:ahLst/>
                <a:cxnLst/>
                <a:rect l="l" t="t" r="r" b="b"/>
                <a:pathLst>
                  <a:path w="66" h="80" extrusionOk="0">
                    <a:moveTo>
                      <a:pt x="60" y="0"/>
                    </a:moveTo>
                    <a:cubicBezTo>
                      <a:pt x="49" y="0"/>
                      <a:pt x="32" y="2"/>
                      <a:pt x="28" y="21"/>
                    </a:cubicBezTo>
                    <a:lnTo>
                      <a:pt x="33" y="21"/>
                    </a:lnTo>
                    <a:cubicBezTo>
                      <a:pt x="28" y="44"/>
                      <a:pt x="17" y="63"/>
                      <a:pt x="1" y="79"/>
                    </a:cubicBezTo>
                    <a:cubicBezTo>
                      <a:pt x="24" y="61"/>
                      <a:pt x="45" y="40"/>
                      <a:pt x="63" y="19"/>
                    </a:cubicBezTo>
                    <a:cubicBezTo>
                      <a:pt x="59" y="19"/>
                      <a:pt x="53" y="21"/>
                      <a:pt x="49" y="21"/>
                    </a:cubicBezTo>
                    <a:cubicBezTo>
                      <a:pt x="46" y="21"/>
                      <a:pt x="43" y="20"/>
                      <a:pt x="42" y="17"/>
                    </a:cubicBezTo>
                    <a:cubicBezTo>
                      <a:pt x="47" y="3"/>
                      <a:pt x="56" y="7"/>
                      <a:pt x="66" y="0"/>
                    </a:cubicBezTo>
                    <a:cubicBezTo>
                      <a:pt x="64" y="0"/>
                      <a:pt x="62"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45" name="Google Shape;7445;p41"/>
              <p:cNvSpPr/>
              <p:nvPr/>
            </p:nvSpPr>
            <p:spPr>
              <a:xfrm>
                <a:off x="768000" y="1618325"/>
                <a:ext cx="1250" cy="775"/>
              </a:xfrm>
              <a:custGeom>
                <a:avLst/>
                <a:gdLst/>
                <a:ahLst/>
                <a:cxnLst/>
                <a:rect l="l" t="t" r="r" b="b"/>
                <a:pathLst>
                  <a:path w="50" h="31" extrusionOk="0">
                    <a:moveTo>
                      <a:pt x="49" y="1"/>
                    </a:moveTo>
                    <a:lnTo>
                      <a:pt x="35" y="12"/>
                    </a:lnTo>
                    <a:cubicBezTo>
                      <a:pt x="34" y="6"/>
                      <a:pt x="31" y="4"/>
                      <a:pt x="27" y="4"/>
                    </a:cubicBezTo>
                    <a:cubicBezTo>
                      <a:pt x="20" y="4"/>
                      <a:pt x="10" y="12"/>
                      <a:pt x="1" y="17"/>
                    </a:cubicBezTo>
                    <a:lnTo>
                      <a:pt x="35" y="31"/>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46" name="Google Shape;7446;p41"/>
              <p:cNvSpPr/>
              <p:nvPr/>
            </p:nvSpPr>
            <p:spPr>
              <a:xfrm>
                <a:off x="768050" y="1623825"/>
                <a:ext cx="1375" cy="550"/>
              </a:xfrm>
              <a:custGeom>
                <a:avLst/>
                <a:gdLst/>
                <a:ahLst/>
                <a:cxnLst/>
                <a:rect l="l" t="t" r="r" b="b"/>
                <a:pathLst>
                  <a:path w="55" h="22" extrusionOk="0">
                    <a:moveTo>
                      <a:pt x="31" y="1"/>
                    </a:moveTo>
                    <a:lnTo>
                      <a:pt x="1" y="22"/>
                    </a:lnTo>
                    <a:lnTo>
                      <a:pt x="54" y="3"/>
                    </a:ln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47" name="Google Shape;7447;p41"/>
              <p:cNvSpPr/>
              <p:nvPr/>
            </p:nvSpPr>
            <p:spPr>
              <a:xfrm>
                <a:off x="769100" y="1624575"/>
                <a:ext cx="675" cy="550"/>
              </a:xfrm>
              <a:custGeom>
                <a:avLst/>
                <a:gdLst/>
                <a:ahLst/>
                <a:cxnLst/>
                <a:rect l="l" t="t" r="r" b="b"/>
                <a:pathLst>
                  <a:path w="27" h="22" extrusionOk="0">
                    <a:moveTo>
                      <a:pt x="26" y="1"/>
                    </a:moveTo>
                    <a:lnTo>
                      <a:pt x="1" y="22"/>
                    </a:lnTo>
                    <a:lnTo>
                      <a:pt x="24" y="17"/>
                    </a:lnTo>
                    <a:lnTo>
                      <a:pt x="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48" name="Google Shape;7448;p41"/>
              <p:cNvSpPr/>
              <p:nvPr/>
            </p:nvSpPr>
            <p:spPr>
              <a:xfrm>
                <a:off x="802200" y="1665725"/>
                <a:ext cx="375" cy="250"/>
              </a:xfrm>
              <a:custGeom>
                <a:avLst/>
                <a:gdLst/>
                <a:ahLst/>
                <a:cxnLst/>
                <a:rect l="l" t="t" r="r" b="b"/>
                <a:pathLst>
                  <a:path w="15" h="10" extrusionOk="0">
                    <a:moveTo>
                      <a:pt x="0" y="1"/>
                    </a:moveTo>
                    <a:cubicBezTo>
                      <a:pt x="5" y="6"/>
                      <a:pt x="9" y="10"/>
                      <a:pt x="12" y="10"/>
                    </a:cubicBezTo>
                    <a:cubicBezTo>
                      <a:pt x="13" y="10"/>
                      <a:pt x="14" y="9"/>
                      <a:pt x="14" y="8"/>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49" name="Google Shape;7449;p41"/>
              <p:cNvSpPr/>
              <p:nvPr/>
            </p:nvSpPr>
            <p:spPr>
              <a:xfrm>
                <a:off x="787475" y="1639600"/>
                <a:ext cx="1175" cy="1200"/>
              </a:xfrm>
              <a:custGeom>
                <a:avLst/>
                <a:gdLst/>
                <a:ahLst/>
                <a:cxnLst/>
                <a:rect l="l" t="t" r="r" b="b"/>
                <a:pathLst>
                  <a:path w="47" h="48" extrusionOk="0">
                    <a:moveTo>
                      <a:pt x="38" y="0"/>
                    </a:moveTo>
                    <a:lnTo>
                      <a:pt x="38" y="0"/>
                    </a:lnTo>
                    <a:cubicBezTo>
                      <a:pt x="23" y="20"/>
                      <a:pt x="0" y="47"/>
                      <a:pt x="5" y="47"/>
                    </a:cubicBezTo>
                    <a:cubicBezTo>
                      <a:pt x="6" y="47"/>
                      <a:pt x="10" y="45"/>
                      <a:pt x="17" y="40"/>
                    </a:cubicBezTo>
                    <a:lnTo>
                      <a:pt x="47" y="19"/>
                    </a:lnTo>
                    <a:cubicBezTo>
                      <a:pt x="35" y="17"/>
                      <a:pt x="35" y="1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50" name="Google Shape;7450;p41"/>
              <p:cNvSpPr/>
              <p:nvPr/>
            </p:nvSpPr>
            <p:spPr>
              <a:xfrm>
                <a:off x="798950" y="1651200"/>
                <a:ext cx="900" cy="250"/>
              </a:xfrm>
              <a:custGeom>
                <a:avLst/>
                <a:gdLst/>
                <a:ahLst/>
                <a:cxnLst/>
                <a:rect l="l" t="t" r="r" b="b"/>
                <a:pathLst>
                  <a:path w="36" h="10" extrusionOk="0">
                    <a:moveTo>
                      <a:pt x="1" y="0"/>
                    </a:moveTo>
                    <a:lnTo>
                      <a:pt x="1" y="0"/>
                    </a:lnTo>
                    <a:cubicBezTo>
                      <a:pt x="7" y="5"/>
                      <a:pt x="14" y="7"/>
                      <a:pt x="26" y="9"/>
                    </a:cubicBezTo>
                    <a:lnTo>
                      <a:pt x="35"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51" name="Google Shape;7451;p41"/>
              <p:cNvSpPr/>
              <p:nvPr/>
            </p:nvSpPr>
            <p:spPr>
              <a:xfrm>
                <a:off x="797200" y="1676575"/>
                <a:ext cx="975" cy="825"/>
              </a:xfrm>
              <a:custGeom>
                <a:avLst/>
                <a:gdLst/>
                <a:ahLst/>
                <a:cxnLst/>
                <a:rect l="l" t="t" r="r" b="b"/>
                <a:pathLst>
                  <a:path w="39" h="33" extrusionOk="0">
                    <a:moveTo>
                      <a:pt x="1" y="0"/>
                    </a:moveTo>
                    <a:lnTo>
                      <a:pt x="24" y="33"/>
                    </a:lnTo>
                    <a:cubicBezTo>
                      <a:pt x="38" y="17"/>
                      <a:pt x="15"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52" name="Google Shape;7452;p41"/>
              <p:cNvSpPr/>
              <p:nvPr/>
            </p:nvSpPr>
            <p:spPr>
              <a:xfrm>
                <a:off x="779025" y="1631125"/>
                <a:ext cx="400" cy="1075"/>
              </a:xfrm>
              <a:custGeom>
                <a:avLst/>
                <a:gdLst/>
                <a:ahLst/>
                <a:cxnLst/>
                <a:rect l="l" t="t" r="r" b="b"/>
                <a:pathLst>
                  <a:path w="16" h="43" extrusionOk="0">
                    <a:moveTo>
                      <a:pt x="9" y="1"/>
                    </a:moveTo>
                    <a:cubicBezTo>
                      <a:pt x="7" y="1"/>
                      <a:pt x="4" y="3"/>
                      <a:pt x="0" y="8"/>
                    </a:cubicBezTo>
                    <a:cubicBezTo>
                      <a:pt x="0" y="22"/>
                      <a:pt x="5" y="33"/>
                      <a:pt x="14" y="43"/>
                    </a:cubicBezTo>
                    <a:cubicBezTo>
                      <a:pt x="12" y="23"/>
                      <a:pt x="16"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53" name="Google Shape;7453;p41"/>
              <p:cNvSpPr/>
              <p:nvPr/>
            </p:nvSpPr>
            <p:spPr>
              <a:xfrm>
                <a:off x="793050" y="1663425"/>
                <a:ext cx="475" cy="375"/>
              </a:xfrm>
              <a:custGeom>
                <a:avLst/>
                <a:gdLst/>
                <a:ahLst/>
                <a:cxnLst/>
                <a:rect l="l" t="t" r="r" b="b"/>
                <a:pathLst>
                  <a:path w="19" h="15" extrusionOk="0">
                    <a:moveTo>
                      <a:pt x="0" y="0"/>
                    </a:moveTo>
                    <a:cubicBezTo>
                      <a:pt x="5" y="7"/>
                      <a:pt x="12" y="12"/>
                      <a:pt x="19" y="14"/>
                    </a:cubicBezTo>
                    <a:cubicBezTo>
                      <a:pt x="14" y="7"/>
                      <a:pt x="7"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54" name="Google Shape;7454;p41"/>
              <p:cNvSpPr/>
              <p:nvPr/>
            </p:nvSpPr>
            <p:spPr>
              <a:xfrm>
                <a:off x="779350" y="1632175"/>
                <a:ext cx="675" cy="525"/>
              </a:xfrm>
              <a:custGeom>
                <a:avLst/>
                <a:gdLst/>
                <a:ahLst/>
                <a:cxnLst/>
                <a:rect l="l" t="t" r="r" b="b"/>
                <a:pathLst>
                  <a:path w="27" h="21" extrusionOk="0">
                    <a:moveTo>
                      <a:pt x="1" y="1"/>
                    </a:moveTo>
                    <a:cubicBezTo>
                      <a:pt x="1" y="12"/>
                      <a:pt x="2" y="21"/>
                      <a:pt x="10" y="21"/>
                    </a:cubicBezTo>
                    <a:cubicBezTo>
                      <a:pt x="14" y="21"/>
                      <a:pt x="19" y="19"/>
                      <a:pt x="26" y="15"/>
                    </a:cubicBezTo>
                    <a:lnTo>
                      <a:pt x="26" y="5"/>
                    </a:lnTo>
                    <a:cubicBezTo>
                      <a:pt x="24" y="6"/>
                      <a:pt x="22" y="6"/>
                      <a:pt x="19" y="6"/>
                    </a:cubicBezTo>
                    <a:cubicBezTo>
                      <a:pt x="12" y="6"/>
                      <a:pt x="6"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55" name="Google Shape;7455;p41"/>
              <p:cNvSpPr/>
              <p:nvPr/>
            </p:nvSpPr>
            <p:spPr>
              <a:xfrm>
                <a:off x="771650" y="1696675"/>
                <a:ext cx="150" cy="75"/>
              </a:xfrm>
              <a:custGeom>
                <a:avLst/>
                <a:gdLst/>
                <a:ahLst/>
                <a:cxnLst/>
                <a:rect l="l" t="t" r="r" b="b"/>
                <a:pathLst>
                  <a:path w="6" h="3" extrusionOk="0">
                    <a:moveTo>
                      <a:pt x="1" y="1"/>
                    </a:moveTo>
                    <a:cubicBezTo>
                      <a:pt x="2" y="2"/>
                      <a:pt x="3" y="3"/>
                      <a:pt x="4" y="3"/>
                    </a:cubicBezTo>
                    <a:cubicBezTo>
                      <a:pt x="5" y="3"/>
                      <a:pt x="5"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56" name="Google Shape;7456;p41"/>
              <p:cNvSpPr/>
              <p:nvPr/>
            </p:nvSpPr>
            <p:spPr>
              <a:xfrm>
                <a:off x="758900" y="1699525"/>
                <a:ext cx="150" cy="425"/>
              </a:xfrm>
              <a:custGeom>
                <a:avLst/>
                <a:gdLst/>
                <a:ahLst/>
                <a:cxnLst/>
                <a:rect l="l" t="t" r="r" b="b"/>
                <a:pathLst>
                  <a:path w="6" h="17" extrusionOk="0">
                    <a:moveTo>
                      <a:pt x="5" y="0"/>
                    </a:moveTo>
                    <a:cubicBezTo>
                      <a:pt x="3" y="3"/>
                      <a:pt x="1" y="5"/>
                      <a:pt x="1" y="17"/>
                    </a:cubicBezTo>
                    <a:cubicBezTo>
                      <a:pt x="1"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57" name="Google Shape;7457;p41"/>
              <p:cNvSpPr/>
              <p:nvPr/>
            </p:nvSpPr>
            <p:spPr>
              <a:xfrm>
                <a:off x="772700" y="1627850"/>
                <a:ext cx="150" cy="75"/>
              </a:xfrm>
              <a:custGeom>
                <a:avLst/>
                <a:gdLst/>
                <a:ahLst/>
                <a:cxnLst/>
                <a:rect l="l" t="t" r="r" b="b"/>
                <a:pathLst>
                  <a:path w="6" h="3" extrusionOk="0">
                    <a:moveTo>
                      <a:pt x="1" y="0"/>
                    </a:moveTo>
                    <a:cubicBezTo>
                      <a:pt x="1" y="0"/>
                      <a:pt x="3" y="2"/>
                      <a:pt x="5" y="2"/>
                    </a:cubicBez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58" name="Google Shape;7458;p41"/>
              <p:cNvSpPr/>
              <p:nvPr/>
            </p:nvSpPr>
            <p:spPr>
              <a:xfrm>
                <a:off x="774375" y="1624350"/>
                <a:ext cx="375" cy="250"/>
              </a:xfrm>
              <a:custGeom>
                <a:avLst/>
                <a:gdLst/>
                <a:ahLst/>
                <a:cxnLst/>
                <a:rect l="l" t="t" r="r" b="b"/>
                <a:pathLst>
                  <a:path w="15" h="10" extrusionOk="0">
                    <a:moveTo>
                      <a:pt x="15" y="1"/>
                    </a:moveTo>
                    <a:cubicBezTo>
                      <a:pt x="10" y="5"/>
                      <a:pt x="5" y="8"/>
                      <a:pt x="1" y="10"/>
                    </a:cubicBezTo>
                    <a:cubicBezTo>
                      <a:pt x="5" y="8"/>
                      <a:pt x="10" y="5"/>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59" name="Google Shape;7459;p41"/>
              <p:cNvSpPr/>
              <p:nvPr/>
            </p:nvSpPr>
            <p:spPr>
              <a:xfrm>
                <a:off x="784925" y="1629100"/>
                <a:ext cx="75" cy="200"/>
              </a:xfrm>
              <a:custGeom>
                <a:avLst/>
                <a:gdLst/>
                <a:ahLst/>
                <a:cxnLst/>
                <a:rect l="l" t="t" r="r" b="b"/>
                <a:pathLst>
                  <a:path w="3" h="8" extrusionOk="0">
                    <a:moveTo>
                      <a:pt x="1" y="8"/>
                    </a:moveTo>
                    <a:lnTo>
                      <a:pt x="1" y="8"/>
                    </a:lnTo>
                    <a:cubicBezTo>
                      <a:pt x="3" y="1"/>
                      <a:pt x="3" y="1"/>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60" name="Google Shape;7460;p41"/>
              <p:cNvSpPr/>
              <p:nvPr/>
            </p:nvSpPr>
            <p:spPr>
              <a:xfrm>
                <a:off x="772300" y="1627475"/>
                <a:ext cx="300" cy="200"/>
              </a:xfrm>
              <a:custGeom>
                <a:avLst/>
                <a:gdLst/>
                <a:ahLst/>
                <a:cxnLst/>
                <a:rect l="l" t="t" r="r" b="b"/>
                <a:pathLst>
                  <a:path w="12" h="8" extrusionOk="0">
                    <a:moveTo>
                      <a:pt x="7" y="1"/>
                    </a:moveTo>
                    <a:cubicBezTo>
                      <a:pt x="2" y="6"/>
                      <a:pt x="0" y="8"/>
                      <a:pt x="12" y="8"/>
                    </a:cubicBezTo>
                    <a:cubicBezTo>
                      <a:pt x="12" y="6"/>
                      <a:pt x="9"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61" name="Google Shape;7461;p41"/>
              <p:cNvSpPr/>
              <p:nvPr/>
            </p:nvSpPr>
            <p:spPr>
              <a:xfrm>
                <a:off x="772825" y="1627725"/>
                <a:ext cx="350" cy="375"/>
              </a:xfrm>
              <a:custGeom>
                <a:avLst/>
                <a:gdLst/>
                <a:ahLst/>
                <a:cxnLst/>
                <a:rect l="l" t="t" r="r" b="b"/>
                <a:pathLst>
                  <a:path w="14" h="15" extrusionOk="0">
                    <a:moveTo>
                      <a:pt x="2" y="0"/>
                    </a:moveTo>
                    <a:cubicBezTo>
                      <a:pt x="2" y="2"/>
                      <a:pt x="2" y="5"/>
                      <a:pt x="0" y="7"/>
                    </a:cubicBezTo>
                    <a:lnTo>
                      <a:pt x="14" y="14"/>
                    </a:lnTo>
                    <a:cubicBezTo>
                      <a:pt x="9" y="9"/>
                      <a:pt x="5" y="5"/>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62" name="Google Shape;7462;p41"/>
              <p:cNvSpPr/>
              <p:nvPr/>
            </p:nvSpPr>
            <p:spPr>
              <a:xfrm>
                <a:off x="782200" y="1684800"/>
                <a:ext cx="75" cy="350"/>
              </a:xfrm>
              <a:custGeom>
                <a:avLst/>
                <a:gdLst/>
                <a:ahLst/>
                <a:cxnLst/>
                <a:rect l="l" t="t" r="r" b="b"/>
                <a:pathLst>
                  <a:path w="3" h="14" extrusionOk="0">
                    <a:moveTo>
                      <a:pt x="1" y="1"/>
                    </a:moveTo>
                    <a:cubicBezTo>
                      <a:pt x="1" y="10"/>
                      <a:pt x="1" y="13"/>
                      <a:pt x="2" y="13"/>
                    </a:cubicBezTo>
                    <a:cubicBezTo>
                      <a:pt x="2" y="13"/>
                      <a:pt x="3" y="9"/>
                      <a:pt x="3" y="3"/>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63" name="Google Shape;7463;p41"/>
              <p:cNvSpPr/>
              <p:nvPr/>
            </p:nvSpPr>
            <p:spPr>
              <a:xfrm>
                <a:off x="799425" y="1639250"/>
                <a:ext cx="75" cy="75"/>
              </a:xfrm>
              <a:custGeom>
                <a:avLst/>
                <a:gdLst/>
                <a:ahLst/>
                <a:cxnLst/>
                <a:rect l="l" t="t" r="r" b="b"/>
                <a:pathLst>
                  <a:path w="3" h="3" extrusionOk="0">
                    <a:moveTo>
                      <a:pt x="0" y="0"/>
                    </a:moveTo>
                    <a:lnTo>
                      <a:pt x="0" y="3"/>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64" name="Google Shape;7464;p41"/>
              <p:cNvSpPr/>
              <p:nvPr/>
            </p:nvSpPr>
            <p:spPr>
              <a:xfrm>
                <a:off x="797200" y="1639250"/>
                <a:ext cx="3275" cy="1475"/>
              </a:xfrm>
              <a:custGeom>
                <a:avLst/>
                <a:gdLst/>
                <a:ahLst/>
                <a:cxnLst/>
                <a:rect l="l" t="t" r="r" b="b"/>
                <a:pathLst>
                  <a:path w="131" h="59" extrusionOk="0">
                    <a:moveTo>
                      <a:pt x="87" y="0"/>
                    </a:moveTo>
                    <a:lnTo>
                      <a:pt x="1" y="58"/>
                    </a:lnTo>
                    <a:lnTo>
                      <a:pt x="131" y="17"/>
                    </a:lnTo>
                    <a:lnTo>
                      <a:pt x="131" y="17"/>
                    </a:lnTo>
                    <a:cubicBezTo>
                      <a:pt x="120" y="18"/>
                      <a:pt x="112" y="19"/>
                      <a:pt x="105" y="19"/>
                    </a:cubicBezTo>
                    <a:cubicBezTo>
                      <a:pt x="85" y="19"/>
                      <a:pt x="85" y="11"/>
                      <a:pt x="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65" name="Google Shape;7465;p41"/>
              <p:cNvSpPr/>
              <p:nvPr/>
            </p:nvSpPr>
            <p:spPr>
              <a:xfrm>
                <a:off x="758025" y="1623300"/>
                <a:ext cx="48300" cy="80425"/>
              </a:xfrm>
              <a:custGeom>
                <a:avLst/>
                <a:gdLst/>
                <a:ahLst/>
                <a:cxnLst/>
                <a:rect l="l" t="t" r="r" b="b"/>
                <a:pathLst>
                  <a:path w="1932" h="3217" extrusionOk="0">
                    <a:moveTo>
                      <a:pt x="655" y="54"/>
                    </a:moveTo>
                    <a:lnTo>
                      <a:pt x="655" y="54"/>
                    </a:lnTo>
                    <a:cubicBezTo>
                      <a:pt x="654" y="54"/>
                      <a:pt x="654" y="54"/>
                      <a:pt x="653" y="55"/>
                    </a:cubicBezTo>
                    <a:lnTo>
                      <a:pt x="653" y="55"/>
                    </a:lnTo>
                    <a:cubicBezTo>
                      <a:pt x="654" y="55"/>
                      <a:pt x="654" y="54"/>
                      <a:pt x="655" y="54"/>
                    </a:cubicBezTo>
                    <a:close/>
                    <a:moveTo>
                      <a:pt x="686" y="191"/>
                    </a:moveTo>
                    <a:cubicBezTo>
                      <a:pt x="696" y="191"/>
                      <a:pt x="694" y="199"/>
                      <a:pt x="689" y="207"/>
                    </a:cubicBezTo>
                    <a:cubicBezTo>
                      <a:pt x="686" y="203"/>
                      <a:pt x="683" y="199"/>
                      <a:pt x="679" y="199"/>
                    </a:cubicBezTo>
                    <a:cubicBezTo>
                      <a:pt x="677" y="199"/>
                      <a:pt x="674" y="200"/>
                      <a:pt x="671" y="203"/>
                    </a:cubicBezTo>
                    <a:cubicBezTo>
                      <a:pt x="673" y="196"/>
                      <a:pt x="678" y="193"/>
                      <a:pt x="682" y="191"/>
                    </a:cubicBezTo>
                    <a:cubicBezTo>
                      <a:pt x="684" y="191"/>
                      <a:pt x="685" y="191"/>
                      <a:pt x="686" y="191"/>
                    </a:cubicBezTo>
                    <a:close/>
                    <a:moveTo>
                      <a:pt x="699" y="224"/>
                    </a:moveTo>
                    <a:cubicBezTo>
                      <a:pt x="700" y="232"/>
                      <a:pt x="700" y="235"/>
                      <a:pt x="700" y="235"/>
                    </a:cubicBezTo>
                    <a:cubicBezTo>
                      <a:pt x="700" y="235"/>
                      <a:pt x="699" y="230"/>
                      <a:pt x="696" y="224"/>
                    </a:cubicBezTo>
                    <a:close/>
                    <a:moveTo>
                      <a:pt x="1610" y="567"/>
                    </a:moveTo>
                    <a:cubicBezTo>
                      <a:pt x="1609" y="567"/>
                      <a:pt x="1609" y="568"/>
                      <a:pt x="1609" y="568"/>
                    </a:cubicBezTo>
                    <a:lnTo>
                      <a:pt x="1609" y="568"/>
                    </a:lnTo>
                    <a:cubicBezTo>
                      <a:pt x="1609" y="568"/>
                      <a:pt x="1609" y="567"/>
                      <a:pt x="1610" y="567"/>
                    </a:cubicBezTo>
                    <a:close/>
                    <a:moveTo>
                      <a:pt x="1387" y="694"/>
                    </a:moveTo>
                    <a:cubicBezTo>
                      <a:pt x="1381" y="697"/>
                      <a:pt x="1378" y="701"/>
                      <a:pt x="1375" y="701"/>
                    </a:cubicBezTo>
                    <a:cubicBezTo>
                      <a:pt x="1375" y="701"/>
                      <a:pt x="1374" y="700"/>
                      <a:pt x="1374" y="700"/>
                    </a:cubicBezTo>
                    <a:lnTo>
                      <a:pt x="1374" y="700"/>
                    </a:lnTo>
                    <a:cubicBezTo>
                      <a:pt x="1378" y="698"/>
                      <a:pt x="1382" y="696"/>
                      <a:pt x="1387" y="694"/>
                    </a:cubicBezTo>
                    <a:close/>
                    <a:moveTo>
                      <a:pt x="1686" y="843"/>
                    </a:moveTo>
                    <a:cubicBezTo>
                      <a:pt x="1687" y="847"/>
                      <a:pt x="1687" y="850"/>
                      <a:pt x="1693" y="850"/>
                    </a:cubicBezTo>
                    <a:cubicBezTo>
                      <a:pt x="1695" y="850"/>
                      <a:pt x="1697" y="850"/>
                      <a:pt x="1700" y="849"/>
                    </a:cubicBezTo>
                    <a:cubicBezTo>
                      <a:pt x="1694" y="849"/>
                      <a:pt x="1689" y="847"/>
                      <a:pt x="1686" y="843"/>
                    </a:cubicBezTo>
                    <a:close/>
                    <a:moveTo>
                      <a:pt x="1772" y="995"/>
                    </a:moveTo>
                    <a:cubicBezTo>
                      <a:pt x="1772" y="995"/>
                      <a:pt x="1772" y="995"/>
                      <a:pt x="1772" y="995"/>
                    </a:cubicBezTo>
                    <a:cubicBezTo>
                      <a:pt x="1772" y="995"/>
                      <a:pt x="1772" y="995"/>
                      <a:pt x="1772" y="995"/>
                    </a:cubicBezTo>
                    <a:close/>
                    <a:moveTo>
                      <a:pt x="1730" y="1067"/>
                    </a:moveTo>
                    <a:lnTo>
                      <a:pt x="1730" y="1067"/>
                    </a:lnTo>
                    <a:cubicBezTo>
                      <a:pt x="1744" y="1070"/>
                      <a:pt x="1740" y="1077"/>
                      <a:pt x="1726" y="1088"/>
                    </a:cubicBezTo>
                    <a:cubicBezTo>
                      <a:pt x="1721" y="1084"/>
                      <a:pt x="1721" y="1077"/>
                      <a:pt x="1730" y="1067"/>
                    </a:cubicBezTo>
                    <a:close/>
                    <a:moveTo>
                      <a:pt x="1815" y="1616"/>
                    </a:moveTo>
                    <a:lnTo>
                      <a:pt x="1815" y="1616"/>
                    </a:lnTo>
                    <a:cubicBezTo>
                      <a:pt x="1813" y="1617"/>
                      <a:pt x="1812" y="1618"/>
                      <a:pt x="1811" y="1619"/>
                    </a:cubicBezTo>
                    <a:lnTo>
                      <a:pt x="1811" y="1619"/>
                    </a:lnTo>
                    <a:cubicBezTo>
                      <a:pt x="1813" y="1619"/>
                      <a:pt x="1815" y="1618"/>
                      <a:pt x="1815" y="1616"/>
                    </a:cubicBezTo>
                    <a:close/>
                    <a:moveTo>
                      <a:pt x="1932" y="1594"/>
                    </a:moveTo>
                    <a:cubicBezTo>
                      <a:pt x="1919" y="1596"/>
                      <a:pt x="1880" y="1607"/>
                      <a:pt x="1846" y="1607"/>
                    </a:cubicBezTo>
                    <a:cubicBezTo>
                      <a:pt x="1829" y="1607"/>
                      <a:pt x="1813" y="1604"/>
                      <a:pt x="1804" y="1596"/>
                    </a:cubicBezTo>
                    <a:lnTo>
                      <a:pt x="1804" y="1596"/>
                    </a:lnTo>
                    <a:cubicBezTo>
                      <a:pt x="1809" y="1603"/>
                      <a:pt x="1816" y="1611"/>
                      <a:pt x="1815" y="1616"/>
                    </a:cubicBezTo>
                    <a:lnTo>
                      <a:pt x="1815" y="1616"/>
                    </a:lnTo>
                    <a:cubicBezTo>
                      <a:pt x="1818" y="1614"/>
                      <a:pt x="1822" y="1612"/>
                      <a:pt x="1828" y="1610"/>
                    </a:cubicBezTo>
                    <a:lnTo>
                      <a:pt x="1828" y="1610"/>
                    </a:lnTo>
                    <a:lnTo>
                      <a:pt x="1837" y="1635"/>
                    </a:lnTo>
                    <a:cubicBezTo>
                      <a:pt x="1840" y="1635"/>
                      <a:pt x="1842" y="1635"/>
                      <a:pt x="1845" y="1635"/>
                    </a:cubicBezTo>
                    <a:cubicBezTo>
                      <a:pt x="1901" y="1635"/>
                      <a:pt x="1888" y="1611"/>
                      <a:pt x="1932" y="1594"/>
                    </a:cubicBezTo>
                    <a:close/>
                    <a:moveTo>
                      <a:pt x="1754" y="1739"/>
                    </a:moveTo>
                    <a:lnTo>
                      <a:pt x="1753" y="1742"/>
                    </a:lnTo>
                    <a:cubicBezTo>
                      <a:pt x="1754" y="1741"/>
                      <a:pt x="1754" y="1740"/>
                      <a:pt x="1754" y="1739"/>
                    </a:cubicBezTo>
                    <a:close/>
                    <a:moveTo>
                      <a:pt x="1473" y="2258"/>
                    </a:moveTo>
                    <a:lnTo>
                      <a:pt x="1473" y="2259"/>
                    </a:lnTo>
                    <a:cubicBezTo>
                      <a:pt x="1473" y="2259"/>
                      <a:pt x="1473" y="2258"/>
                      <a:pt x="1473" y="2258"/>
                    </a:cubicBezTo>
                    <a:close/>
                    <a:moveTo>
                      <a:pt x="752" y="2295"/>
                    </a:moveTo>
                    <a:cubicBezTo>
                      <a:pt x="753" y="2296"/>
                      <a:pt x="753" y="2296"/>
                      <a:pt x="754" y="2297"/>
                    </a:cubicBezTo>
                    <a:lnTo>
                      <a:pt x="754" y="2297"/>
                    </a:lnTo>
                    <a:cubicBezTo>
                      <a:pt x="754" y="2297"/>
                      <a:pt x="754" y="2296"/>
                      <a:pt x="754" y="2296"/>
                    </a:cubicBezTo>
                    <a:lnTo>
                      <a:pt x="752" y="2295"/>
                    </a:lnTo>
                    <a:close/>
                    <a:moveTo>
                      <a:pt x="1223" y="2451"/>
                    </a:moveTo>
                    <a:lnTo>
                      <a:pt x="1223" y="2451"/>
                    </a:lnTo>
                    <a:cubicBezTo>
                      <a:pt x="1222" y="2452"/>
                      <a:pt x="1221" y="2453"/>
                      <a:pt x="1221" y="2453"/>
                    </a:cubicBezTo>
                    <a:lnTo>
                      <a:pt x="1221" y="2453"/>
                    </a:lnTo>
                    <a:cubicBezTo>
                      <a:pt x="1222" y="2453"/>
                      <a:pt x="1222" y="2452"/>
                      <a:pt x="1223" y="2451"/>
                    </a:cubicBezTo>
                    <a:close/>
                    <a:moveTo>
                      <a:pt x="434" y="2505"/>
                    </a:moveTo>
                    <a:cubicBezTo>
                      <a:pt x="436" y="2506"/>
                      <a:pt x="438" y="2507"/>
                      <a:pt x="440" y="2507"/>
                    </a:cubicBezTo>
                    <a:lnTo>
                      <a:pt x="440" y="2507"/>
                    </a:lnTo>
                    <a:cubicBezTo>
                      <a:pt x="438" y="2506"/>
                      <a:pt x="436" y="2506"/>
                      <a:pt x="434" y="2505"/>
                    </a:cubicBezTo>
                    <a:close/>
                    <a:moveTo>
                      <a:pt x="249" y="2746"/>
                    </a:moveTo>
                    <a:cubicBezTo>
                      <a:pt x="249" y="2746"/>
                      <a:pt x="250" y="2746"/>
                      <a:pt x="250" y="2746"/>
                    </a:cubicBezTo>
                    <a:lnTo>
                      <a:pt x="250" y="2746"/>
                    </a:lnTo>
                    <a:cubicBezTo>
                      <a:pt x="250" y="2746"/>
                      <a:pt x="249" y="2746"/>
                      <a:pt x="249" y="2746"/>
                    </a:cubicBezTo>
                    <a:close/>
                    <a:moveTo>
                      <a:pt x="582" y="2899"/>
                    </a:moveTo>
                    <a:cubicBezTo>
                      <a:pt x="581" y="2899"/>
                      <a:pt x="581" y="2899"/>
                      <a:pt x="580" y="2899"/>
                    </a:cubicBezTo>
                    <a:lnTo>
                      <a:pt x="580" y="2899"/>
                    </a:lnTo>
                    <a:lnTo>
                      <a:pt x="583" y="2899"/>
                    </a:lnTo>
                    <a:cubicBezTo>
                      <a:pt x="582" y="2899"/>
                      <a:pt x="582" y="2899"/>
                      <a:pt x="582" y="2899"/>
                    </a:cubicBezTo>
                    <a:close/>
                    <a:moveTo>
                      <a:pt x="775" y="1"/>
                    </a:moveTo>
                    <a:cubicBezTo>
                      <a:pt x="759" y="8"/>
                      <a:pt x="738" y="10"/>
                      <a:pt x="731" y="29"/>
                    </a:cubicBezTo>
                    <a:lnTo>
                      <a:pt x="747" y="31"/>
                    </a:lnTo>
                    <a:cubicBezTo>
                      <a:pt x="736" y="68"/>
                      <a:pt x="694" y="54"/>
                      <a:pt x="699" y="77"/>
                    </a:cubicBezTo>
                    <a:cubicBezTo>
                      <a:pt x="682" y="81"/>
                      <a:pt x="663" y="86"/>
                      <a:pt x="646" y="86"/>
                    </a:cubicBezTo>
                    <a:cubicBezTo>
                      <a:pt x="630" y="86"/>
                      <a:pt x="616" y="81"/>
                      <a:pt x="613" y="64"/>
                    </a:cubicBezTo>
                    <a:lnTo>
                      <a:pt x="643" y="28"/>
                    </a:lnTo>
                    <a:lnTo>
                      <a:pt x="643" y="28"/>
                    </a:lnTo>
                    <a:cubicBezTo>
                      <a:pt x="635" y="39"/>
                      <a:pt x="637" y="55"/>
                      <a:pt x="650" y="55"/>
                    </a:cubicBezTo>
                    <a:cubicBezTo>
                      <a:pt x="651" y="55"/>
                      <a:pt x="652" y="55"/>
                      <a:pt x="653" y="55"/>
                    </a:cubicBezTo>
                    <a:lnTo>
                      <a:pt x="653" y="55"/>
                    </a:lnTo>
                    <a:cubicBezTo>
                      <a:pt x="653" y="55"/>
                      <a:pt x="652" y="55"/>
                      <a:pt x="652" y="55"/>
                    </a:cubicBezTo>
                    <a:cubicBezTo>
                      <a:pt x="636" y="55"/>
                      <a:pt x="657" y="5"/>
                      <a:pt x="636" y="5"/>
                    </a:cubicBezTo>
                    <a:cubicBezTo>
                      <a:pt x="631" y="5"/>
                      <a:pt x="623" y="8"/>
                      <a:pt x="613" y="15"/>
                    </a:cubicBezTo>
                    <a:lnTo>
                      <a:pt x="604" y="52"/>
                    </a:lnTo>
                    <a:cubicBezTo>
                      <a:pt x="584" y="55"/>
                      <a:pt x="556" y="63"/>
                      <a:pt x="534" y="63"/>
                    </a:cubicBezTo>
                    <a:cubicBezTo>
                      <a:pt x="520" y="63"/>
                      <a:pt x="509" y="59"/>
                      <a:pt x="506" y="47"/>
                    </a:cubicBezTo>
                    <a:lnTo>
                      <a:pt x="506" y="47"/>
                    </a:lnTo>
                    <a:cubicBezTo>
                      <a:pt x="476" y="89"/>
                      <a:pt x="513" y="47"/>
                      <a:pt x="485" y="101"/>
                    </a:cubicBezTo>
                    <a:cubicBezTo>
                      <a:pt x="495" y="86"/>
                      <a:pt x="502" y="82"/>
                      <a:pt x="509" y="82"/>
                    </a:cubicBezTo>
                    <a:cubicBezTo>
                      <a:pt x="523" y="82"/>
                      <a:pt x="533" y="103"/>
                      <a:pt x="545" y="103"/>
                    </a:cubicBezTo>
                    <a:cubicBezTo>
                      <a:pt x="550" y="103"/>
                      <a:pt x="556" y="99"/>
                      <a:pt x="563" y="89"/>
                    </a:cubicBezTo>
                    <a:lnTo>
                      <a:pt x="563" y="89"/>
                    </a:lnTo>
                    <a:cubicBezTo>
                      <a:pt x="539" y="136"/>
                      <a:pt x="570" y="123"/>
                      <a:pt x="553" y="177"/>
                    </a:cubicBezTo>
                    <a:cubicBezTo>
                      <a:pt x="559" y="169"/>
                      <a:pt x="563" y="159"/>
                      <a:pt x="569" y="159"/>
                    </a:cubicBezTo>
                    <a:cubicBezTo>
                      <a:pt x="571" y="159"/>
                      <a:pt x="574" y="162"/>
                      <a:pt x="578" y="168"/>
                    </a:cubicBezTo>
                    <a:cubicBezTo>
                      <a:pt x="583" y="166"/>
                      <a:pt x="590" y="163"/>
                      <a:pt x="592" y="161"/>
                    </a:cubicBezTo>
                    <a:cubicBezTo>
                      <a:pt x="592" y="152"/>
                      <a:pt x="597" y="142"/>
                      <a:pt x="601" y="135"/>
                    </a:cubicBezTo>
                    <a:cubicBezTo>
                      <a:pt x="613" y="129"/>
                      <a:pt x="623" y="126"/>
                      <a:pt x="633" y="126"/>
                    </a:cubicBezTo>
                    <a:cubicBezTo>
                      <a:pt x="648" y="126"/>
                      <a:pt x="662" y="132"/>
                      <a:pt x="673" y="132"/>
                    </a:cubicBezTo>
                    <a:cubicBezTo>
                      <a:pt x="677" y="132"/>
                      <a:pt x="680" y="132"/>
                      <a:pt x="682" y="131"/>
                    </a:cubicBezTo>
                    <a:lnTo>
                      <a:pt x="682" y="131"/>
                    </a:lnTo>
                    <a:cubicBezTo>
                      <a:pt x="689" y="142"/>
                      <a:pt x="666" y="140"/>
                      <a:pt x="659" y="159"/>
                    </a:cubicBezTo>
                    <a:lnTo>
                      <a:pt x="694" y="147"/>
                    </a:lnTo>
                    <a:lnTo>
                      <a:pt x="694" y="147"/>
                    </a:lnTo>
                    <a:cubicBezTo>
                      <a:pt x="672" y="176"/>
                      <a:pt x="682" y="212"/>
                      <a:pt x="646" y="212"/>
                    </a:cubicBezTo>
                    <a:cubicBezTo>
                      <a:pt x="645" y="212"/>
                      <a:pt x="644" y="212"/>
                      <a:pt x="643" y="212"/>
                    </a:cubicBezTo>
                    <a:lnTo>
                      <a:pt x="643" y="212"/>
                    </a:lnTo>
                    <a:lnTo>
                      <a:pt x="664" y="230"/>
                    </a:lnTo>
                    <a:cubicBezTo>
                      <a:pt x="664" y="255"/>
                      <a:pt x="676" y="272"/>
                      <a:pt x="695" y="272"/>
                    </a:cubicBezTo>
                    <a:cubicBezTo>
                      <a:pt x="696" y="272"/>
                      <a:pt x="697" y="272"/>
                      <a:pt x="699" y="272"/>
                    </a:cubicBezTo>
                    <a:cubicBezTo>
                      <a:pt x="700" y="275"/>
                      <a:pt x="703" y="276"/>
                      <a:pt x="707" y="276"/>
                    </a:cubicBezTo>
                    <a:cubicBezTo>
                      <a:pt x="718" y="276"/>
                      <a:pt x="732" y="269"/>
                      <a:pt x="733" y="269"/>
                    </a:cubicBezTo>
                    <a:lnTo>
                      <a:pt x="733" y="269"/>
                    </a:lnTo>
                    <a:cubicBezTo>
                      <a:pt x="733" y="269"/>
                      <a:pt x="731" y="271"/>
                      <a:pt x="724" y="275"/>
                    </a:cubicBezTo>
                    <a:lnTo>
                      <a:pt x="775" y="281"/>
                    </a:lnTo>
                    <a:lnTo>
                      <a:pt x="771" y="288"/>
                    </a:lnTo>
                    <a:cubicBezTo>
                      <a:pt x="787" y="302"/>
                      <a:pt x="815" y="302"/>
                      <a:pt x="838" y="309"/>
                    </a:cubicBezTo>
                    <a:cubicBezTo>
                      <a:pt x="866" y="312"/>
                      <a:pt x="884" y="337"/>
                      <a:pt x="877" y="363"/>
                    </a:cubicBezTo>
                    <a:cubicBezTo>
                      <a:pt x="883" y="362"/>
                      <a:pt x="888" y="361"/>
                      <a:pt x="893" y="361"/>
                    </a:cubicBezTo>
                    <a:cubicBezTo>
                      <a:pt x="903" y="361"/>
                      <a:pt x="913" y="364"/>
                      <a:pt x="919" y="377"/>
                    </a:cubicBezTo>
                    <a:lnTo>
                      <a:pt x="903" y="407"/>
                    </a:lnTo>
                    <a:cubicBezTo>
                      <a:pt x="920" y="407"/>
                      <a:pt x="920" y="438"/>
                      <a:pt x="933" y="438"/>
                    </a:cubicBezTo>
                    <a:cubicBezTo>
                      <a:pt x="936" y="438"/>
                      <a:pt x="939" y="437"/>
                      <a:pt x="944" y="432"/>
                    </a:cubicBezTo>
                    <a:lnTo>
                      <a:pt x="944" y="432"/>
                    </a:lnTo>
                    <a:cubicBezTo>
                      <a:pt x="903" y="506"/>
                      <a:pt x="986" y="488"/>
                      <a:pt x="995" y="516"/>
                    </a:cubicBezTo>
                    <a:lnTo>
                      <a:pt x="1026" y="488"/>
                    </a:lnTo>
                    <a:cubicBezTo>
                      <a:pt x="1037" y="499"/>
                      <a:pt x="1058" y="502"/>
                      <a:pt x="1086" y="504"/>
                    </a:cubicBezTo>
                    <a:lnTo>
                      <a:pt x="1111" y="479"/>
                    </a:lnTo>
                    <a:cubicBezTo>
                      <a:pt x="1113" y="478"/>
                      <a:pt x="1115" y="478"/>
                      <a:pt x="1117" y="478"/>
                    </a:cubicBezTo>
                    <a:cubicBezTo>
                      <a:pt x="1146" y="478"/>
                      <a:pt x="1129" y="531"/>
                      <a:pt x="1153" y="548"/>
                    </a:cubicBezTo>
                    <a:cubicBezTo>
                      <a:pt x="1149" y="551"/>
                      <a:pt x="1146" y="552"/>
                      <a:pt x="1144" y="552"/>
                    </a:cubicBezTo>
                    <a:cubicBezTo>
                      <a:pt x="1138" y="552"/>
                      <a:pt x="1137" y="545"/>
                      <a:pt x="1139" y="539"/>
                    </a:cubicBezTo>
                    <a:lnTo>
                      <a:pt x="1139" y="539"/>
                    </a:lnTo>
                    <a:cubicBezTo>
                      <a:pt x="1100" y="618"/>
                      <a:pt x="1239" y="555"/>
                      <a:pt x="1213" y="620"/>
                    </a:cubicBezTo>
                    <a:cubicBezTo>
                      <a:pt x="1215" y="620"/>
                      <a:pt x="1217" y="619"/>
                      <a:pt x="1219" y="619"/>
                    </a:cubicBezTo>
                    <a:cubicBezTo>
                      <a:pt x="1229" y="619"/>
                      <a:pt x="1229" y="626"/>
                      <a:pt x="1225" y="634"/>
                    </a:cubicBezTo>
                    <a:lnTo>
                      <a:pt x="1223" y="634"/>
                    </a:lnTo>
                    <a:cubicBezTo>
                      <a:pt x="1220" y="634"/>
                      <a:pt x="1223" y="634"/>
                      <a:pt x="1223" y="636"/>
                    </a:cubicBezTo>
                    <a:cubicBezTo>
                      <a:pt x="1220" y="643"/>
                      <a:pt x="1216" y="650"/>
                      <a:pt x="1213" y="657"/>
                    </a:cubicBezTo>
                    <a:cubicBezTo>
                      <a:pt x="1218" y="650"/>
                      <a:pt x="1220" y="645"/>
                      <a:pt x="1223" y="638"/>
                    </a:cubicBezTo>
                    <a:cubicBezTo>
                      <a:pt x="1232" y="643"/>
                      <a:pt x="1241" y="648"/>
                      <a:pt x="1250" y="650"/>
                    </a:cubicBezTo>
                    <a:lnTo>
                      <a:pt x="1220" y="676"/>
                    </a:lnTo>
                    <a:lnTo>
                      <a:pt x="1223" y="676"/>
                    </a:lnTo>
                    <a:cubicBezTo>
                      <a:pt x="1221" y="679"/>
                      <a:pt x="1221" y="680"/>
                      <a:pt x="1222" y="680"/>
                    </a:cubicBezTo>
                    <a:cubicBezTo>
                      <a:pt x="1227" y="680"/>
                      <a:pt x="1246" y="664"/>
                      <a:pt x="1264" y="648"/>
                    </a:cubicBezTo>
                    <a:cubicBezTo>
                      <a:pt x="1267" y="648"/>
                      <a:pt x="1270" y="649"/>
                      <a:pt x="1272" y="649"/>
                    </a:cubicBezTo>
                    <a:cubicBezTo>
                      <a:pt x="1279" y="649"/>
                      <a:pt x="1286" y="647"/>
                      <a:pt x="1292" y="645"/>
                    </a:cubicBezTo>
                    <a:lnTo>
                      <a:pt x="1292" y="645"/>
                    </a:lnTo>
                    <a:cubicBezTo>
                      <a:pt x="1243" y="687"/>
                      <a:pt x="1327" y="652"/>
                      <a:pt x="1274" y="699"/>
                    </a:cubicBezTo>
                    <a:cubicBezTo>
                      <a:pt x="1278" y="697"/>
                      <a:pt x="1283" y="696"/>
                      <a:pt x="1287" y="696"/>
                    </a:cubicBezTo>
                    <a:cubicBezTo>
                      <a:pt x="1303" y="696"/>
                      <a:pt x="1317" y="706"/>
                      <a:pt x="1340" y="706"/>
                    </a:cubicBezTo>
                    <a:cubicBezTo>
                      <a:pt x="1349" y="706"/>
                      <a:pt x="1360" y="705"/>
                      <a:pt x="1373" y="700"/>
                    </a:cubicBezTo>
                    <a:lnTo>
                      <a:pt x="1373" y="700"/>
                    </a:lnTo>
                    <a:cubicBezTo>
                      <a:pt x="1373" y="713"/>
                      <a:pt x="1372" y="724"/>
                      <a:pt x="1394" y="724"/>
                    </a:cubicBezTo>
                    <a:lnTo>
                      <a:pt x="1350" y="752"/>
                    </a:lnTo>
                    <a:lnTo>
                      <a:pt x="1350" y="752"/>
                    </a:lnTo>
                    <a:lnTo>
                      <a:pt x="1424" y="740"/>
                    </a:lnTo>
                    <a:lnTo>
                      <a:pt x="1424" y="740"/>
                    </a:lnTo>
                    <a:cubicBezTo>
                      <a:pt x="1408" y="766"/>
                      <a:pt x="1380" y="785"/>
                      <a:pt x="1348" y="787"/>
                    </a:cubicBezTo>
                    <a:cubicBezTo>
                      <a:pt x="1417" y="787"/>
                      <a:pt x="1383" y="798"/>
                      <a:pt x="1450" y="798"/>
                    </a:cubicBezTo>
                    <a:lnTo>
                      <a:pt x="1420" y="810"/>
                    </a:lnTo>
                    <a:cubicBezTo>
                      <a:pt x="1424" y="819"/>
                      <a:pt x="1473" y="817"/>
                      <a:pt x="1450" y="833"/>
                    </a:cubicBezTo>
                    <a:cubicBezTo>
                      <a:pt x="1403" y="877"/>
                      <a:pt x="1489" y="940"/>
                      <a:pt x="1447" y="1012"/>
                    </a:cubicBezTo>
                    <a:cubicBezTo>
                      <a:pt x="1467" y="1004"/>
                      <a:pt x="1477" y="1001"/>
                      <a:pt x="1481" y="1001"/>
                    </a:cubicBezTo>
                    <a:cubicBezTo>
                      <a:pt x="1494" y="1001"/>
                      <a:pt x="1445" y="1033"/>
                      <a:pt x="1470" y="1033"/>
                    </a:cubicBezTo>
                    <a:cubicBezTo>
                      <a:pt x="1474" y="1033"/>
                      <a:pt x="1479" y="1032"/>
                      <a:pt x="1487" y="1030"/>
                    </a:cubicBezTo>
                    <a:lnTo>
                      <a:pt x="1487" y="1030"/>
                    </a:lnTo>
                    <a:cubicBezTo>
                      <a:pt x="1470" y="1038"/>
                      <a:pt x="1459" y="1045"/>
                      <a:pt x="1444" y="1045"/>
                    </a:cubicBezTo>
                    <a:cubicBezTo>
                      <a:pt x="1441" y="1045"/>
                      <a:pt x="1437" y="1045"/>
                      <a:pt x="1434" y="1044"/>
                    </a:cubicBezTo>
                    <a:lnTo>
                      <a:pt x="1434" y="1044"/>
                    </a:lnTo>
                    <a:cubicBezTo>
                      <a:pt x="1461" y="1067"/>
                      <a:pt x="1406" y="1093"/>
                      <a:pt x="1473" y="1097"/>
                    </a:cubicBezTo>
                    <a:cubicBezTo>
                      <a:pt x="1465" y="1101"/>
                      <a:pt x="1457" y="1102"/>
                      <a:pt x="1451" y="1102"/>
                    </a:cubicBezTo>
                    <a:cubicBezTo>
                      <a:pt x="1447" y="1102"/>
                      <a:pt x="1443" y="1102"/>
                      <a:pt x="1439" y="1102"/>
                    </a:cubicBezTo>
                    <a:cubicBezTo>
                      <a:pt x="1435" y="1102"/>
                      <a:pt x="1430" y="1102"/>
                      <a:pt x="1427" y="1104"/>
                    </a:cubicBezTo>
                    <a:cubicBezTo>
                      <a:pt x="1431" y="1104"/>
                      <a:pt x="1447" y="1109"/>
                      <a:pt x="1434" y="1114"/>
                    </a:cubicBezTo>
                    <a:cubicBezTo>
                      <a:pt x="1430" y="1115"/>
                      <a:pt x="1427" y="1116"/>
                      <a:pt x="1424" y="1116"/>
                    </a:cubicBezTo>
                    <a:cubicBezTo>
                      <a:pt x="1417" y="1116"/>
                      <a:pt x="1411" y="1113"/>
                      <a:pt x="1403" y="1111"/>
                    </a:cubicBezTo>
                    <a:lnTo>
                      <a:pt x="1403" y="1111"/>
                    </a:lnTo>
                    <a:cubicBezTo>
                      <a:pt x="1408" y="1125"/>
                      <a:pt x="1430" y="1129"/>
                      <a:pt x="1459" y="1129"/>
                    </a:cubicBezTo>
                    <a:cubicBezTo>
                      <a:pt x="1486" y="1129"/>
                      <a:pt x="1519" y="1125"/>
                      <a:pt x="1552" y="1121"/>
                    </a:cubicBezTo>
                    <a:lnTo>
                      <a:pt x="1552" y="1121"/>
                    </a:lnTo>
                    <a:cubicBezTo>
                      <a:pt x="1522" y="1142"/>
                      <a:pt x="1526" y="1146"/>
                      <a:pt x="1573" y="1153"/>
                    </a:cubicBezTo>
                    <a:cubicBezTo>
                      <a:pt x="1560" y="1157"/>
                      <a:pt x="1546" y="1164"/>
                      <a:pt x="1536" y="1164"/>
                    </a:cubicBezTo>
                    <a:cubicBezTo>
                      <a:pt x="1529" y="1164"/>
                      <a:pt x="1524" y="1161"/>
                      <a:pt x="1519" y="1155"/>
                    </a:cubicBezTo>
                    <a:lnTo>
                      <a:pt x="1519" y="1155"/>
                    </a:lnTo>
                    <a:cubicBezTo>
                      <a:pt x="1519" y="1167"/>
                      <a:pt x="1495" y="1218"/>
                      <a:pt x="1546" y="1218"/>
                    </a:cubicBezTo>
                    <a:cubicBezTo>
                      <a:pt x="1547" y="1218"/>
                      <a:pt x="1548" y="1218"/>
                      <a:pt x="1549" y="1218"/>
                    </a:cubicBezTo>
                    <a:lnTo>
                      <a:pt x="1549" y="1218"/>
                    </a:lnTo>
                    <a:cubicBezTo>
                      <a:pt x="1536" y="1220"/>
                      <a:pt x="1545" y="1232"/>
                      <a:pt x="1552" y="1234"/>
                    </a:cubicBezTo>
                    <a:cubicBezTo>
                      <a:pt x="1549" y="1257"/>
                      <a:pt x="1545" y="1260"/>
                      <a:pt x="1549" y="1283"/>
                    </a:cubicBezTo>
                    <a:lnTo>
                      <a:pt x="1559" y="1276"/>
                    </a:lnTo>
                    <a:cubicBezTo>
                      <a:pt x="1624" y="1285"/>
                      <a:pt x="1573" y="1295"/>
                      <a:pt x="1580" y="1313"/>
                    </a:cubicBezTo>
                    <a:lnTo>
                      <a:pt x="1573" y="1313"/>
                    </a:lnTo>
                    <a:cubicBezTo>
                      <a:pt x="1524" y="1352"/>
                      <a:pt x="1596" y="1334"/>
                      <a:pt x="1538" y="1371"/>
                    </a:cubicBezTo>
                    <a:lnTo>
                      <a:pt x="1577" y="1373"/>
                    </a:lnTo>
                    <a:cubicBezTo>
                      <a:pt x="1665" y="1390"/>
                      <a:pt x="1522" y="1406"/>
                      <a:pt x="1549" y="1434"/>
                    </a:cubicBezTo>
                    <a:lnTo>
                      <a:pt x="1573" y="1429"/>
                    </a:lnTo>
                    <a:lnTo>
                      <a:pt x="1573" y="1429"/>
                    </a:lnTo>
                    <a:cubicBezTo>
                      <a:pt x="1600" y="1448"/>
                      <a:pt x="1450" y="1445"/>
                      <a:pt x="1436" y="1454"/>
                    </a:cubicBezTo>
                    <a:cubicBezTo>
                      <a:pt x="1427" y="1454"/>
                      <a:pt x="1424" y="1448"/>
                      <a:pt x="1420" y="1443"/>
                    </a:cubicBezTo>
                    <a:lnTo>
                      <a:pt x="1420" y="1443"/>
                    </a:lnTo>
                    <a:cubicBezTo>
                      <a:pt x="1362" y="1464"/>
                      <a:pt x="1471" y="1457"/>
                      <a:pt x="1478" y="1485"/>
                    </a:cubicBezTo>
                    <a:cubicBezTo>
                      <a:pt x="1457" y="1483"/>
                      <a:pt x="1429" y="1473"/>
                      <a:pt x="1412" y="1473"/>
                    </a:cubicBezTo>
                    <a:cubicBezTo>
                      <a:pt x="1406" y="1473"/>
                      <a:pt x="1401" y="1474"/>
                      <a:pt x="1399" y="1478"/>
                    </a:cubicBezTo>
                    <a:cubicBezTo>
                      <a:pt x="1376" y="1478"/>
                      <a:pt x="1475" y="1550"/>
                      <a:pt x="1415" y="1556"/>
                    </a:cubicBezTo>
                    <a:cubicBezTo>
                      <a:pt x="1418" y="1556"/>
                      <a:pt x="1420" y="1556"/>
                      <a:pt x="1423" y="1556"/>
                    </a:cubicBezTo>
                    <a:cubicBezTo>
                      <a:pt x="1441" y="1556"/>
                      <a:pt x="1459" y="1563"/>
                      <a:pt x="1473" y="1575"/>
                    </a:cubicBezTo>
                    <a:cubicBezTo>
                      <a:pt x="1473" y="1584"/>
                      <a:pt x="1452" y="1589"/>
                      <a:pt x="1436" y="1591"/>
                    </a:cubicBezTo>
                    <a:cubicBezTo>
                      <a:pt x="1417" y="1596"/>
                      <a:pt x="1408" y="1607"/>
                      <a:pt x="1436" y="1628"/>
                    </a:cubicBezTo>
                    <a:cubicBezTo>
                      <a:pt x="1431" y="1628"/>
                      <a:pt x="1424" y="1628"/>
                      <a:pt x="1420" y="1626"/>
                    </a:cubicBezTo>
                    <a:lnTo>
                      <a:pt x="1420" y="1626"/>
                    </a:lnTo>
                    <a:cubicBezTo>
                      <a:pt x="1431" y="1645"/>
                      <a:pt x="1427" y="1679"/>
                      <a:pt x="1457" y="1703"/>
                    </a:cubicBezTo>
                    <a:cubicBezTo>
                      <a:pt x="1440" y="1696"/>
                      <a:pt x="1427" y="1694"/>
                      <a:pt x="1419" y="1694"/>
                    </a:cubicBezTo>
                    <a:cubicBezTo>
                      <a:pt x="1372" y="1694"/>
                      <a:pt x="1429" y="1769"/>
                      <a:pt x="1397" y="1769"/>
                    </a:cubicBezTo>
                    <a:cubicBezTo>
                      <a:pt x="1390" y="1769"/>
                      <a:pt x="1378" y="1765"/>
                      <a:pt x="1359" y="1756"/>
                    </a:cubicBezTo>
                    <a:lnTo>
                      <a:pt x="1343" y="1798"/>
                    </a:lnTo>
                    <a:lnTo>
                      <a:pt x="1332" y="1788"/>
                    </a:lnTo>
                    <a:lnTo>
                      <a:pt x="1332" y="1788"/>
                    </a:lnTo>
                    <a:cubicBezTo>
                      <a:pt x="1311" y="1809"/>
                      <a:pt x="1332" y="1832"/>
                      <a:pt x="1350" y="1856"/>
                    </a:cubicBezTo>
                    <a:cubicBezTo>
                      <a:pt x="1341" y="1856"/>
                      <a:pt x="1332" y="1846"/>
                      <a:pt x="1327" y="1842"/>
                    </a:cubicBezTo>
                    <a:cubicBezTo>
                      <a:pt x="1283" y="1860"/>
                      <a:pt x="1285" y="1865"/>
                      <a:pt x="1313" y="1930"/>
                    </a:cubicBezTo>
                    <a:lnTo>
                      <a:pt x="1278" y="1909"/>
                    </a:lnTo>
                    <a:lnTo>
                      <a:pt x="1278" y="1909"/>
                    </a:lnTo>
                    <a:cubicBezTo>
                      <a:pt x="1290" y="1930"/>
                      <a:pt x="1188" y="1918"/>
                      <a:pt x="1197" y="1976"/>
                    </a:cubicBezTo>
                    <a:cubicBezTo>
                      <a:pt x="1192" y="1971"/>
                      <a:pt x="1188" y="1967"/>
                      <a:pt x="1185" y="1962"/>
                    </a:cubicBezTo>
                    <a:lnTo>
                      <a:pt x="1185" y="1962"/>
                    </a:lnTo>
                    <a:cubicBezTo>
                      <a:pt x="1190" y="2029"/>
                      <a:pt x="1028" y="1962"/>
                      <a:pt x="1121" y="2073"/>
                    </a:cubicBezTo>
                    <a:lnTo>
                      <a:pt x="1123" y="2120"/>
                    </a:lnTo>
                    <a:cubicBezTo>
                      <a:pt x="1127" y="2118"/>
                      <a:pt x="1131" y="2117"/>
                      <a:pt x="1134" y="2117"/>
                    </a:cubicBezTo>
                    <a:cubicBezTo>
                      <a:pt x="1163" y="2117"/>
                      <a:pt x="1168" y="2172"/>
                      <a:pt x="1192" y="2178"/>
                    </a:cubicBezTo>
                    <a:cubicBezTo>
                      <a:pt x="1191" y="2183"/>
                      <a:pt x="1186" y="2185"/>
                      <a:pt x="1179" y="2185"/>
                    </a:cubicBezTo>
                    <a:cubicBezTo>
                      <a:pt x="1161" y="2185"/>
                      <a:pt x="1132" y="2168"/>
                      <a:pt x="1139" y="2155"/>
                    </a:cubicBezTo>
                    <a:lnTo>
                      <a:pt x="1139" y="2155"/>
                    </a:lnTo>
                    <a:lnTo>
                      <a:pt x="1148" y="2159"/>
                    </a:lnTo>
                    <a:cubicBezTo>
                      <a:pt x="1133" y="2139"/>
                      <a:pt x="1122" y="2133"/>
                      <a:pt x="1112" y="2133"/>
                    </a:cubicBezTo>
                    <a:cubicBezTo>
                      <a:pt x="1099" y="2133"/>
                      <a:pt x="1089" y="2143"/>
                      <a:pt x="1077" y="2143"/>
                    </a:cubicBezTo>
                    <a:cubicBezTo>
                      <a:pt x="1070" y="2143"/>
                      <a:pt x="1062" y="2139"/>
                      <a:pt x="1053" y="2129"/>
                    </a:cubicBezTo>
                    <a:cubicBezTo>
                      <a:pt x="993" y="2182"/>
                      <a:pt x="903" y="2192"/>
                      <a:pt x="838" y="2222"/>
                    </a:cubicBezTo>
                    <a:lnTo>
                      <a:pt x="877" y="2268"/>
                    </a:lnTo>
                    <a:lnTo>
                      <a:pt x="849" y="2280"/>
                    </a:lnTo>
                    <a:cubicBezTo>
                      <a:pt x="835" y="2271"/>
                      <a:pt x="815" y="2245"/>
                      <a:pt x="835" y="2236"/>
                    </a:cubicBezTo>
                    <a:cubicBezTo>
                      <a:pt x="832" y="2233"/>
                      <a:pt x="828" y="2232"/>
                      <a:pt x="826" y="2232"/>
                    </a:cubicBezTo>
                    <a:cubicBezTo>
                      <a:pt x="811" y="2232"/>
                      <a:pt x="820" y="2279"/>
                      <a:pt x="826" y="2289"/>
                    </a:cubicBezTo>
                    <a:cubicBezTo>
                      <a:pt x="777" y="2289"/>
                      <a:pt x="801" y="2229"/>
                      <a:pt x="792" y="2229"/>
                    </a:cubicBezTo>
                    <a:cubicBezTo>
                      <a:pt x="792" y="2229"/>
                      <a:pt x="792" y="2229"/>
                      <a:pt x="791" y="2229"/>
                    </a:cubicBezTo>
                    <a:lnTo>
                      <a:pt x="777" y="2240"/>
                    </a:lnTo>
                    <a:lnTo>
                      <a:pt x="784" y="2245"/>
                    </a:lnTo>
                    <a:cubicBezTo>
                      <a:pt x="784" y="2275"/>
                      <a:pt x="798" y="2294"/>
                      <a:pt x="773" y="2305"/>
                    </a:cubicBezTo>
                    <a:cubicBezTo>
                      <a:pt x="765" y="2305"/>
                      <a:pt x="759" y="2301"/>
                      <a:pt x="754" y="2297"/>
                    </a:cubicBezTo>
                    <a:lnTo>
                      <a:pt x="754" y="2297"/>
                    </a:lnTo>
                    <a:cubicBezTo>
                      <a:pt x="752" y="2303"/>
                      <a:pt x="751" y="2306"/>
                      <a:pt x="750" y="2306"/>
                    </a:cubicBezTo>
                    <a:cubicBezTo>
                      <a:pt x="748" y="2306"/>
                      <a:pt x="746" y="2299"/>
                      <a:pt x="745" y="2291"/>
                    </a:cubicBezTo>
                    <a:lnTo>
                      <a:pt x="745" y="2291"/>
                    </a:lnTo>
                    <a:lnTo>
                      <a:pt x="752" y="2295"/>
                    </a:lnTo>
                    <a:lnTo>
                      <a:pt x="752" y="2295"/>
                    </a:lnTo>
                    <a:cubicBezTo>
                      <a:pt x="746" y="2289"/>
                      <a:pt x="743" y="2282"/>
                      <a:pt x="739" y="2282"/>
                    </a:cubicBezTo>
                    <a:cubicBezTo>
                      <a:pt x="739" y="2282"/>
                      <a:pt x="738" y="2282"/>
                      <a:pt x="738" y="2282"/>
                    </a:cubicBezTo>
                    <a:cubicBezTo>
                      <a:pt x="737" y="2280"/>
                      <a:pt x="736" y="2279"/>
                      <a:pt x="735" y="2279"/>
                    </a:cubicBezTo>
                    <a:cubicBezTo>
                      <a:pt x="733" y="2279"/>
                      <a:pt x="732" y="2281"/>
                      <a:pt x="729" y="2287"/>
                    </a:cubicBezTo>
                    <a:lnTo>
                      <a:pt x="692" y="2303"/>
                    </a:lnTo>
                    <a:lnTo>
                      <a:pt x="733" y="2331"/>
                    </a:lnTo>
                    <a:cubicBezTo>
                      <a:pt x="731" y="2360"/>
                      <a:pt x="703" y="2350"/>
                      <a:pt x="744" y="2379"/>
                    </a:cubicBezTo>
                    <a:lnTo>
                      <a:pt x="744" y="2379"/>
                    </a:lnTo>
                    <a:cubicBezTo>
                      <a:pt x="731" y="2371"/>
                      <a:pt x="719" y="2367"/>
                      <a:pt x="707" y="2367"/>
                    </a:cubicBezTo>
                    <a:cubicBezTo>
                      <a:pt x="655" y="2367"/>
                      <a:pt x="612" y="2431"/>
                      <a:pt x="587" y="2431"/>
                    </a:cubicBezTo>
                    <a:cubicBezTo>
                      <a:pt x="585" y="2431"/>
                      <a:pt x="584" y="2431"/>
                      <a:pt x="583" y="2430"/>
                    </a:cubicBezTo>
                    <a:lnTo>
                      <a:pt x="583" y="2430"/>
                    </a:lnTo>
                    <a:cubicBezTo>
                      <a:pt x="590" y="2461"/>
                      <a:pt x="571" y="2488"/>
                      <a:pt x="543" y="2500"/>
                    </a:cubicBezTo>
                    <a:cubicBezTo>
                      <a:pt x="557" y="2502"/>
                      <a:pt x="597" y="2539"/>
                      <a:pt x="573" y="2549"/>
                    </a:cubicBezTo>
                    <a:cubicBezTo>
                      <a:pt x="547" y="2516"/>
                      <a:pt x="531" y="2508"/>
                      <a:pt x="517" y="2508"/>
                    </a:cubicBezTo>
                    <a:cubicBezTo>
                      <a:pt x="503" y="2508"/>
                      <a:pt x="491" y="2516"/>
                      <a:pt x="474" y="2516"/>
                    </a:cubicBezTo>
                    <a:cubicBezTo>
                      <a:pt x="465" y="2516"/>
                      <a:pt x="454" y="2514"/>
                      <a:pt x="440" y="2507"/>
                    </a:cubicBezTo>
                    <a:lnTo>
                      <a:pt x="440" y="2507"/>
                    </a:lnTo>
                    <a:cubicBezTo>
                      <a:pt x="478" y="2531"/>
                      <a:pt x="393" y="2564"/>
                      <a:pt x="467" y="2593"/>
                    </a:cubicBezTo>
                    <a:cubicBezTo>
                      <a:pt x="465" y="2594"/>
                      <a:pt x="462" y="2594"/>
                      <a:pt x="460" y="2594"/>
                    </a:cubicBezTo>
                    <a:cubicBezTo>
                      <a:pt x="443" y="2594"/>
                      <a:pt x="431" y="2564"/>
                      <a:pt x="404" y="2560"/>
                    </a:cubicBezTo>
                    <a:cubicBezTo>
                      <a:pt x="400" y="2623"/>
                      <a:pt x="307" y="2623"/>
                      <a:pt x="277" y="2679"/>
                    </a:cubicBezTo>
                    <a:cubicBezTo>
                      <a:pt x="288" y="2688"/>
                      <a:pt x="312" y="2695"/>
                      <a:pt x="321" y="2716"/>
                    </a:cubicBezTo>
                    <a:lnTo>
                      <a:pt x="242" y="2699"/>
                    </a:lnTo>
                    <a:lnTo>
                      <a:pt x="242" y="2699"/>
                    </a:lnTo>
                    <a:cubicBezTo>
                      <a:pt x="240" y="2712"/>
                      <a:pt x="289" y="2748"/>
                      <a:pt x="263" y="2748"/>
                    </a:cubicBezTo>
                    <a:cubicBezTo>
                      <a:pt x="260" y="2748"/>
                      <a:pt x="255" y="2747"/>
                      <a:pt x="250" y="2746"/>
                    </a:cubicBezTo>
                    <a:lnTo>
                      <a:pt x="250" y="2746"/>
                    </a:lnTo>
                    <a:cubicBezTo>
                      <a:pt x="261" y="2749"/>
                      <a:pt x="277" y="2758"/>
                      <a:pt x="277" y="2764"/>
                    </a:cubicBezTo>
                    <a:cubicBezTo>
                      <a:pt x="212" y="2792"/>
                      <a:pt x="189" y="2852"/>
                      <a:pt x="161" y="2903"/>
                    </a:cubicBezTo>
                    <a:cubicBezTo>
                      <a:pt x="138" y="2968"/>
                      <a:pt x="82" y="3017"/>
                      <a:pt x="17" y="3031"/>
                    </a:cubicBezTo>
                    <a:cubicBezTo>
                      <a:pt x="50" y="3031"/>
                      <a:pt x="47" y="3040"/>
                      <a:pt x="43" y="3052"/>
                    </a:cubicBezTo>
                    <a:cubicBezTo>
                      <a:pt x="44" y="3051"/>
                      <a:pt x="45" y="3051"/>
                      <a:pt x="46" y="3051"/>
                    </a:cubicBezTo>
                    <a:cubicBezTo>
                      <a:pt x="56" y="3051"/>
                      <a:pt x="77" y="3069"/>
                      <a:pt x="94" y="3075"/>
                    </a:cubicBezTo>
                    <a:lnTo>
                      <a:pt x="19" y="3096"/>
                    </a:lnTo>
                    <a:cubicBezTo>
                      <a:pt x="66" y="3126"/>
                      <a:pt x="1" y="3144"/>
                      <a:pt x="47" y="3170"/>
                    </a:cubicBezTo>
                    <a:lnTo>
                      <a:pt x="45" y="3151"/>
                    </a:lnTo>
                    <a:lnTo>
                      <a:pt x="45" y="3151"/>
                    </a:lnTo>
                    <a:cubicBezTo>
                      <a:pt x="94" y="3193"/>
                      <a:pt x="184" y="3179"/>
                      <a:pt x="256" y="3216"/>
                    </a:cubicBezTo>
                    <a:cubicBezTo>
                      <a:pt x="200" y="3168"/>
                      <a:pt x="376" y="3212"/>
                      <a:pt x="302" y="3138"/>
                    </a:cubicBezTo>
                    <a:cubicBezTo>
                      <a:pt x="321" y="3138"/>
                      <a:pt x="321" y="3156"/>
                      <a:pt x="342" y="3161"/>
                    </a:cubicBezTo>
                    <a:cubicBezTo>
                      <a:pt x="314" y="3138"/>
                      <a:pt x="312" y="3126"/>
                      <a:pt x="337" y="3114"/>
                    </a:cubicBezTo>
                    <a:lnTo>
                      <a:pt x="337" y="3114"/>
                    </a:lnTo>
                    <a:lnTo>
                      <a:pt x="342" y="3121"/>
                    </a:lnTo>
                    <a:cubicBezTo>
                      <a:pt x="363" y="3070"/>
                      <a:pt x="404" y="3066"/>
                      <a:pt x="458" y="3026"/>
                    </a:cubicBezTo>
                    <a:lnTo>
                      <a:pt x="420" y="3010"/>
                    </a:lnTo>
                    <a:cubicBezTo>
                      <a:pt x="425" y="3007"/>
                      <a:pt x="430" y="3006"/>
                      <a:pt x="435" y="3006"/>
                    </a:cubicBezTo>
                    <a:cubicBezTo>
                      <a:pt x="442" y="3006"/>
                      <a:pt x="449" y="3008"/>
                      <a:pt x="455" y="3008"/>
                    </a:cubicBezTo>
                    <a:cubicBezTo>
                      <a:pt x="445" y="2996"/>
                      <a:pt x="438" y="2993"/>
                      <a:pt x="433" y="2993"/>
                    </a:cubicBezTo>
                    <a:cubicBezTo>
                      <a:pt x="424" y="2993"/>
                      <a:pt x="421" y="3006"/>
                      <a:pt x="410" y="3006"/>
                    </a:cubicBezTo>
                    <a:cubicBezTo>
                      <a:pt x="404" y="3006"/>
                      <a:pt x="396" y="3003"/>
                      <a:pt x="383" y="2991"/>
                    </a:cubicBezTo>
                    <a:lnTo>
                      <a:pt x="383" y="2991"/>
                    </a:lnTo>
                    <a:cubicBezTo>
                      <a:pt x="392" y="2994"/>
                      <a:pt x="400" y="2996"/>
                      <a:pt x="407" y="2996"/>
                    </a:cubicBezTo>
                    <a:cubicBezTo>
                      <a:pt x="448" y="2996"/>
                      <a:pt x="450" y="2947"/>
                      <a:pt x="488" y="2947"/>
                    </a:cubicBezTo>
                    <a:cubicBezTo>
                      <a:pt x="497" y="2947"/>
                      <a:pt x="508" y="2949"/>
                      <a:pt x="522" y="2957"/>
                    </a:cubicBezTo>
                    <a:cubicBezTo>
                      <a:pt x="534" y="2940"/>
                      <a:pt x="481" y="2936"/>
                      <a:pt x="492" y="2920"/>
                    </a:cubicBezTo>
                    <a:lnTo>
                      <a:pt x="492" y="2920"/>
                    </a:lnTo>
                    <a:lnTo>
                      <a:pt x="516" y="2929"/>
                    </a:lnTo>
                    <a:lnTo>
                      <a:pt x="492" y="2908"/>
                    </a:lnTo>
                    <a:cubicBezTo>
                      <a:pt x="495" y="2907"/>
                      <a:pt x="499" y="2906"/>
                      <a:pt x="503" y="2906"/>
                    </a:cubicBezTo>
                    <a:cubicBezTo>
                      <a:pt x="517" y="2906"/>
                      <a:pt x="537" y="2915"/>
                      <a:pt x="550" y="2924"/>
                    </a:cubicBezTo>
                    <a:cubicBezTo>
                      <a:pt x="548" y="2924"/>
                      <a:pt x="550" y="2934"/>
                      <a:pt x="550" y="2938"/>
                    </a:cubicBezTo>
                    <a:cubicBezTo>
                      <a:pt x="552" y="2938"/>
                      <a:pt x="553" y="2938"/>
                      <a:pt x="555" y="2938"/>
                    </a:cubicBezTo>
                    <a:cubicBezTo>
                      <a:pt x="581" y="2938"/>
                      <a:pt x="574" y="2904"/>
                      <a:pt x="580" y="2899"/>
                    </a:cubicBezTo>
                    <a:lnTo>
                      <a:pt x="580" y="2899"/>
                    </a:lnTo>
                    <a:lnTo>
                      <a:pt x="560" y="2903"/>
                    </a:lnTo>
                    <a:cubicBezTo>
                      <a:pt x="576" y="2848"/>
                      <a:pt x="643" y="2820"/>
                      <a:pt x="643" y="2753"/>
                    </a:cubicBezTo>
                    <a:lnTo>
                      <a:pt x="627" y="2743"/>
                    </a:lnTo>
                    <a:cubicBezTo>
                      <a:pt x="631" y="2692"/>
                      <a:pt x="664" y="2734"/>
                      <a:pt x="685" y="2695"/>
                    </a:cubicBezTo>
                    <a:lnTo>
                      <a:pt x="687" y="2699"/>
                    </a:lnTo>
                    <a:cubicBezTo>
                      <a:pt x="680" y="2681"/>
                      <a:pt x="682" y="2665"/>
                      <a:pt x="694" y="2658"/>
                    </a:cubicBezTo>
                    <a:cubicBezTo>
                      <a:pt x="701" y="2681"/>
                      <a:pt x="740" y="2676"/>
                      <a:pt x="745" y="2702"/>
                    </a:cubicBezTo>
                    <a:cubicBezTo>
                      <a:pt x="752" y="2648"/>
                      <a:pt x="740" y="2667"/>
                      <a:pt x="720" y="2600"/>
                    </a:cubicBezTo>
                    <a:lnTo>
                      <a:pt x="720" y="2600"/>
                    </a:lnTo>
                    <a:lnTo>
                      <a:pt x="745" y="2618"/>
                    </a:lnTo>
                    <a:cubicBezTo>
                      <a:pt x="733" y="2590"/>
                      <a:pt x="726" y="2579"/>
                      <a:pt x="740" y="2560"/>
                    </a:cubicBezTo>
                    <a:lnTo>
                      <a:pt x="740" y="2560"/>
                    </a:lnTo>
                    <a:cubicBezTo>
                      <a:pt x="740" y="2590"/>
                      <a:pt x="780" y="2586"/>
                      <a:pt x="787" y="2625"/>
                    </a:cubicBezTo>
                    <a:cubicBezTo>
                      <a:pt x="794" y="2627"/>
                      <a:pt x="800" y="2628"/>
                      <a:pt x="805" y="2628"/>
                    </a:cubicBezTo>
                    <a:cubicBezTo>
                      <a:pt x="842" y="2628"/>
                      <a:pt x="825" y="2576"/>
                      <a:pt x="845" y="2576"/>
                    </a:cubicBezTo>
                    <a:cubicBezTo>
                      <a:pt x="851" y="2576"/>
                      <a:pt x="861" y="2581"/>
                      <a:pt x="877" y="2595"/>
                    </a:cubicBezTo>
                    <a:cubicBezTo>
                      <a:pt x="865" y="2563"/>
                      <a:pt x="853" y="2555"/>
                      <a:pt x="842" y="2555"/>
                    </a:cubicBezTo>
                    <a:cubicBezTo>
                      <a:pt x="831" y="2555"/>
                      <a:pt x="822" y="2565"/>
                      <a:pt x="817" y="2565"/>
                    </a:cubicBezTo>
                    <a:cubicBezTo>
                      <a:pt x="816" y="2565"/>
                      <a:pt x="815" y="2563"/>
                      <a:pt x="815" y="2560"/>
                    </a:cubicBezTo>
                    <a:cubicBezTo>
                      <a:pt x="789" y="2546"/>
                      <a:pt x="794" y="2502"/>
                      <a:pt x="810" y="2500"/>
                    </a:cubicBezTo>
                    <a:cubicBezTo>
                      <a:pt x="811" y="2499"/>
                      <a:pt x="812" y="2499"/>
                      <a:pt x="813" y="2499"/>
                    </a:cubicBezTo>
                    <a:cubicBezTo>
                      <a:pt x="832" y="2499"/>
                      <a:pt x="885" y="2554"/>
                      <a:pt x="916" y="2554"/>
                    </a:cubicBezTo>
                    <a:cubicBezTo>
                      <a:pt x="919" y="2554"/>
                      <a:pt x="922" y="2553"/>
                      <a:pt x="925" y="2552"/>
                    </a:cubicBezTo>
                    <a:lnTo>
                      <a:pt x="925" y="2552"/>
                    </a:lnTo>
                    <a:cubicBezTo>
                      <a:pt x="924" y="2553"/>
                      <a:pt x="925" y="2556"/>
                      <a:pt x="924" y="2558"/>
                    </a:cubicBezTo>
                    <a:cubicBezTo>
                      <a:pt x="926" y="2559"/>
                      <a:pt x="928" y="2560"/>
                      <a:pt x="930" y="2560"/>
                    </a:cubicBezTo>
                    <a:cubicBezTo>
                      <a:pt x="941" y="2560"/>
                      <a:pt x="937" y="2535"/>
                      <a:pt x="952" y="2535"/>
                    </a:cubicBezTo>
                    <a:cubicBezTo>
                      <a:pt x="955" y="2535"/>
                      <a:pt x="960" y="2536"/>
                      <a:pt x="965" y="2539"/>
                    </a:cubicBezTo>
                    <a:cubicBezTo>
                      <a:pt x="947" y="2493"/>
                      <a:pt x="986" y="2532"/>
                      <a:pt x="954" y="2477"/>
                    </a:cubicBezTo>
                    <a:lnTo>
                      <a:pt x="954" y="2477"/>
                    </a:lnTo>
                    <a:lnTo>
                      <a:pt x="930" y="2505"/>
                    </a:lnTo>
                    <a:cubicBezTo>
                      <a:pt x="939" y="2483"/>
                      <a:pt x="920" y="2422"/>
                      <a:pt x="954" y="2422"/>
                    </a:cubicBezTo>
                    <a:cubicBezTo>
                      <a:pt x="957" y="2422"/>
                      <a:pt x="961" y="2422"/>
                      <a:pt x="965" y="2424"/>
                    </a:cubicBezTo>
                    <a:cubicBezTo>
                      <a:pt x="970" y="2437"/>
                      <a:pt x="970" y="2451"/>
                      <a:pt x="970" y="2465"/>
                    </a:cubicBezTo>
                    <a:cubicBezTo>
                      <a:pt x="973" y="2467"/>
                      <a:pt x="975" y="2468"/>
                      <a:pt x="977" y="2468"/>
                    </a:cubicBezTo>
                    <a:cubicBezTo>
                      <a:pt x="984" y="2468"/>
                      <a:pt x="982" y="2454"/>
                      <a:pt x="991" y="2454"/>
                    </a:cubicBezTo>
                    <a:cubicBezTo>
                      <a:pt x="993" y="2454"/>
                      <a:pt x="995" y="2455"/>
                      <a:pt x="998" y="2456"/>
                    </a:cubicBezTo>
                    <a:cubicBezTo>
                      <a:pt x="1028" y="2514"/>
                      <a:pt x="968" y="2491"/>
                      <a:pt x="975" y="2542"/>
                    </a:cubicBezTo>
                    <a:cubicBezTo>
                      <a:pt x="977" y="2544"/>
                      <a:pt x="979" y="2545"/>
                      <a:pt x="981" y="2545"/>
                    </a:cubicBezTo>
                    <a:cubicBezTo>
                      <a:pt x="990" y="2545"/>
                      <a:pt x="990" y="2521"/>
                      <a:pt x="996" y="2521"/>
                    </a:cubicBezTo>
                    <a:cubicBezTo>
                      <a:pt x="999" y="2521"/>
                      <a:pt x="1003" y="2528"/>
                      <a:pt x="1012" y="2546"/>
                    </a:cubicBezTo>
                    <a:cubicBezTo>
                      <a:pt x="995" y="2505"/>
                      <a:pt x="1005" y="2502"/>
                      <a:pt x="1019" y="2502"/>
                    </a:cubicBezTo>
                    <a:cubicBezTo>
                      <a:pt x="1030" y="2502"/>
                      <a:pt x="1051" y="2500"/>
                      <a:pt x="1044" y="2463"/>
                    </a:cubicBezTo>
                    <a:lnTo>
                      <a:pt x="1044" y="2463"/>
                    </a:lnTo>
                    <a:lnTo>
                      <a:pt x="1065" y="2498"/>
                    </a:lnTo>
                    <a:cubicBezTo>
                      <a:pt x="1065" y="2488"/>
                      <a:pt x="1065" y="2468"/>
                      <a:pt x="1072" y="2465"/>
                    </a:cubicBezTo>
                    <a:lnTo>
                      <a:pt x="1086" y="2514"/>
                    </a:lnTo>
                    <a:cubicBezTo>
                      <a:pt x="1085" y="2498"/>
                      <a:pt x="1092" y="2494"/>
                      <a:pt x="1103" y="2494"/>
                    </a:cubicBezTo>
                    <a:cubicBezTo>
                      <a:pt x="1114" y="2494"/>
                      <a:pt x="1129" y="2499"/>
                      <a:pt x="1140" y="2499"/>
                    </a:cubicBezTo>
                    <a:cubicBezTo>
                      <a:pt x="1149" y="2499"/>
                      <a:pt x="1156" y="2496"/>
                      <a:pt x="1158" y="2486"/>
                    </a:cubicBezTo>
                    <a:lnTo>
                      <a:pt x="1158" y="2486"/>
                    </a:lnTo>
                    <a:cubicBezTo>
                      <a:pt x="1150" y="2491"/>
                      <a:pt x="1143" y="2493"/>
                      <a:pt x="1138" y="2493"/>
                    </a:cubicBezTo>
                    <a:cubicBezTo>
                      <a:pt x="1115" y="2493"/>
                      <a:pt x="1114" y="2452"/>
                      <a:pt x="1086" y="2442"/>
                    </a:cubicBezTo>
                    <a:cubicBezTo>
                      <a:pt x="1090" y="2426"/>
                      <a:pt x="1097" y="2420"/>
                      <a:pt x="1106" y="2420"/>
                    </a:cubicBezTo>
                    <a:cubicBezTo>
                      <a:pt x="1129" y="2420"/>
                      <a:pt x="1165" y="2465"/>
                      <a:pt x="1197" y="2465"/>
                    </a:cubicBezTo>
                    <a:cubicBezTo>
                      <a:pt x="1205" y="2465"/>
                      <a:pt x="1213" y="2462"/>
                      <a:pt x="1221" y="2453"/>
                    </a:cubicBezTo>
                    <a:lnTo>
                      <a:pt x="1221" y="2453"/>
                    </a:lnTo>
                    <a:cubicBezTo>
                      <a:pt x="1219" y="2455"/>
                      <a:pt x="1216" y="2455"/>
                      <a:pt x="1212" y="2455"/>
                    </a:cubicBezTo>
                    <a:cubicBezTo>
                      <a:pt x="1200" y="2455"/>
                      <a:pt x="1181" y="2447"/>
                      <a:pt x="1181" y="2430"/>
                    </a:cubicBezTo>
                    <a:cubicBezTo>
                      <a:pt x="1184" y="2430"/>
                      <a:pt x="1188" y="2430"/>
                      <a:pt x="1191" y="2430"/>
                    </a:cubicBezTo>
                    <a:cubicBezTo>
                      <a:pt x="1208" y="2430"/>
                      <a:pt x="1223" y="2434"/>
                      <a:pt x="1239" y="2442"/>
                    </a:cubicBezTo>
                    <a:cubicBezTo>
                      <a:pt x="1271" y="2407"/>
                      <a:pt x="1209" y="2414"/>
                      <a:pt x="1211" y="2384"/>
                    </a:cubicBezTo>
                    <a:lnTo>
                      <a:pt x="1211" y="2384"/>
                    </a:lnTo>
                    <a:cubicBezTo>
                      <a:pt x="1219" y="2389"/>
                      <a:pt x="1223" y="2391"/>
                      <a:pt x="1227" y="2391"/>
                    </a:cubicBezTo>
                    <a:cubicBezTo>
                      <a:pt x="1241" y="2391"/>
                      <a:pt x="1216" y="2350"/>
                      <a:pt x="1220" y="2333"/>
                    </a:cubicBezTo>
                    <a:lnTo>
                      <a:pt x="1220" y="2333"/>
                    </a:lnTo>
                    <a:lnTo>
                      <a:pt x="1248" y="2361"/>
                    </a:lnTo>
                    <a:cubicBezTo>
                      <a:pt x="1306" y="2347"/>
                      <a:pt x="1204" y="2291"/>
                      <a:pt x="1260" y="2287"/>
                    </a:cubicBezTo>
                    <a:lnTo>
                      <a:pt x="1260" y="2287"/>
                    </a:lnTo>
                    <a:lnTo>
                      <a:pt x="1281" y="2338"/>
                    </a:lnTo>
                    <a:lnTo>
                      <a:pt x="1290" y="2312"/>
                    </a:lnTo>
                    <a:lnTo>
                      <a:pt x="1318" y="2349"/>
                    </a:lnTo>
                    <a:cubicBezTo>
                      <a:pt x="1318" y="2308"/>
                      <a:pt x="1329" y="2308"/>
                      <a:pt x="1357" y="2298"/>
                    </a:cubicBezTo>
                    <a:cubicBezTo>
                      <a:pt x="1334" y="2282"/>
                      <a:pt x="1311" y="2245"/>
                      <a:pt x="1325" y="2229"/>
                    </a:cubicBezTo>
                    <a:lnTo>
                      <a:pt x="1325" y="2229"/>
                    </a:lnTo>
                    <a:cubicBezTo>
                      <a:pt x="1345" y="2234"/>
                      <a:pt x="1347" y="2247"/>
                      <a:pt x="1353" y="2247"/>
                    </a:cubicBezTo>
                    <a:cubicBezTo>
                      <a:pt x="1356" y="2247"/>
                      <a:pt x="1360" y="2244"/>
                      <a:pt x="1366" y="2236"/>
                    </a:cubicBezTo>
                    <a:cubicBezTo>
                      <a:pt x="1375" y="2252"/>
                      <a:pt x="1388" y="2273"/>
                      <a:pt x="1374" y="2273"/>
                    </a:cubicBezTo>
                    <a:cubicBezTo>
                      <a:pt x="1370" y="2273"/>
                      <a:pt x="1365" y="2272"/>
                      <a:pt x="1357" y="2268"/>
                    </a:cubicBezTo>
                    <a:lnTo>
                      <a:pt x="1357" y="2268"/>
                    </a:lnTo>
                    <a:cubicBezTo>
                      <a:pt x="1366" y="2280"/>
                      <a:pt x="1371" y="2291"/>
                      <a:pt x="1378" y="2301"/>
                    </a:cubicBezTo>
                    <a:cubicBezTo>
                      <a:pt x="1381" y="2301"/>
                      <a:pt x="1384" y="2302"/>
                      <a:pt x="1386" y="2302"/>
                    </a:cubicBezTo>
                    <a:cubicBezTo>
                      <a:pt x="1411" y="2302"/>
                      <a:pt x="1416" y="2274"/>
                      <a:pt x="1424" y="2266"/>
                    </a:cubicBezTo>
                    <a:lnTo>
                      <a:pt x="1424" y="2266"/>
                    </a:lnTo>
                    <a:cubicBezTo>
                      <a:pt x="1420" y="2268"/>
                      <a:pt x="1413" y="2271"/>
                      <a:pt x="1408" y="2271"/>
                    </a:cubicBezTo>
                    <a:cubicBezTo>
                      <a:pt x="1408" y="2271"/>
                      <a:pt x="1408" y="2252"/>
                      <a:pt x="1403" y="2233"/>
                    </a:cubicBezTo>
                    <a:cubicBezTo>
                      <a:pt x="1401" y="2217"/>
                      <a:pt x="1399" y="2199"/>
                      <a:pt x="1399" y="2199"/>
                    </a:cubicBezTo>
                    <a:lnTo>
                      <a:pt x="1399" y="2199"/>
                    </a:lnTo>
                    <a:cubicBezTo>
                      <a:pt x="1417" y="2203"/>
                      <a:pt x="1422" y="2215"/>
                      <a:pt x="1427" y="2229"/>
                    </a:cubicBezTo>
                    <a:cubicBezTo>
                      <a:pt x="1429" y="2220"/>
                      <a:pt x="1420" y="2201"/>
                      <a:pt x="1427" y="2189"/>
                    </a:cubicBezTo>
                    <a:lnTo>
                      <a:pt x="1427" y="2189"/>
                    </a:lnTo>
                    <a:cubicBezTo>
                      <a:pt x="1447" y="2212"/>
                      <a:pt x="1475" y="2233"/>
                      <a:pt x="1473" y="2258"/>
                    </a:cubicBezTo>
                    <a:lnTo>
                      <a:pt x="1473" y="2258"/>
                    </a:lnTo>
                    <a:lnTo>
                      <a:pt x="1478" y="2201"/>
                    </a:lnTo>
                    <a:cubicBezTo>
                      <a:pt x="1489" y="2208"/>
                      <a:pt x="1522" y="2208"/>
                      <a:pt x="1529" y="2220"/>
                    </a:cubicBezTo>
                    <a:cubicBezTo>
                      <a:pt x="1561" y="2213"/>
                      <a:pt x="1519" y="2134"/>
                      <a:pt x="1561" y="2124"/>
                    </a:cubicBezTo>
                    <a:cubicBezTo>
                      <a:pt x="1556" y="2118"/>
                      <a:pt x="1554" y="2111"/>
                      <a:pt x="1554" y="2104"/>
                    </a:cubicBezTo>
                    <a:cubicBezTo>
                      <a:pt x="1580" y="2085"/>
                      <a:pt x="1631" y="2087"/>
                      <a:pt x="1617" y="2029"/>
                    </a:cubicBezTo>
                    <a:lnTo>
                      <a:pt x="1617" y="2029"/>
                    </a:lnTo>
                    <a:lnTo>
                      <a:pt x="1679" y="2041"/>
                    </a:lnTo>
                    <a:cubicBezTo>
                      <a:pt x="1686" y="2009"/>
                      <a:pt x="1600" y="2027"/>
                      <a:pt x="1610" y="1974"/>
                    </a:cubicBezTo>
                    <a:cubicBezTo>
                      <a:pt x="1610" y="1964"/>
                      <a:pt x="1614" y="1960"/>
                      <a:pt x="1620" y="1960"/>
                    </a:cubicBezTo>
                    <a:cubicBezTo>
                      <a:pt x="1635" y="1960"/>
                      <a:pt x="1664" y="1988"/>
                      <a:pt x="1679" y="1988"/>
                    </a:cubicBezTo>
                    <a:cubicBezTo>
                      <a:pt x="1665" y="1958"/>
                      <a:pt x="1626" y="1904"/>
                      <a:pt x="1684" y="1900"/>
                    </a:cubicBezTo>
                    <a:lnTo>
                      <a:pt x="1684" y="1900"/>
                    </a:lnTo>
                    <a:cubicBezTo>
                      <a:pt x="1689" y="1913"/>
                      <a:pt x="1677" y="1918"/>
                      <a:pt x="1677" y="1930"/>
                    </a:cubicBezTo>
                    <a:lnTo>
                      <a:pt x="1716" y="1923"/>
                    </a:lnTo>
                    <a:cubicBezTo>
                      <a:pt x="1751" y="1971"/>
                      <a:pt x="1721" y="1983"/>
                      <a:pt x="1774" y="1985"/>
                    </a:cubicBezTo>
                    <a:cubicBezTo>
                      <a:pt x="1677" y="1930"/>
                      <a:pt x="1814" y="1893"/>
                      <a:pt x="1712" y="1842"/>
                    </a:cubicBezTo>
                    <a:lnTo>
                      <a:pt x="1740" y="1839"/>
                    </a:lnTo>
                    <a:lnTo>
                      <a:pt x="1740" y="1839"/>
                    </a:lnTo>
                    <a:cubicBezTo>
                      <a:pt x="1737" y="1842"/>
                      <a:pt x="1744" y="1846"/>
                      <a:pt x="1740" y="1849"/>
                    </a:cubicBezTo>
                    <a:cubicBezTo>
                      <a:pt x="1804" y="1844"/>
                      <a:pt x="1675" y="1795"/>
                      <a:pt x="1707" y="1767"/>
                    </a:cubicBezTo>
                    <a:cubicBezTo>
                      <a:pt x="1713" y="1763"/>
                      <a:pt x="1720" y="1761"/>
                      <a:pt x="1727" y="1761"/>
                    </a:cubicBezTo>
                    <a:cubicBezTo>
                      <a:pt x="1735" y="1761"/>
                      <a:pt x="1743" y="1764"/>
                      <a:pt x="1749" y="1770"/>
                    </a:cubicBezTo>
                    <a:lnTo>
                      <a:pt x="1735" y="1733"/>
                    </a:lnTo>
                    <a:cubicBezTo>
                      <a:pt x="1736" y="1731"/>
                      <a:pt x="1738" y="1730"/>
                      <a:pt x="1740" y="1730"/>
                    </a:cubicBezTo>
                    <a:cubicBezTo>
                      <a:pt x="1746" y="1730"/>
                      <a:pt x="1753" y="1734"/>
                      <a:pt x="1754" y="1739"/>
                    </a:cubicBezTo>
                    <a:lnTo>
                      <a:pt x="1754" y="1739"/>
                    </a:lnTo>
                    <a:lnTo>
                      <a:pt x="1763" y="1696"/>
                    </a:lnTo>
                    <a:lnTo>
                      <a:pt x="1765" y="1696"/>
                    </a:lnTo>
                    <a:cubicBezTo>
                      <a:pt x="1751" y="1684"/>
                      <a:pt x="1730" y="1658"/>
                      <a:pt x="1723" y="1647"/>
                    </a:cubicBezTo>
                    <a:cubicBezTo>
                      <a:pt x="1726" y="1646"/>
                      <a:pt x="1728" y="1645"/>
                      <a:pt x="1730" y="1645"/>
                    </a:cubicBezTo>
                    <a:cubicBezTo>
                      <a:pt x="1740" y="1645"/>
                      <a:pt x="1735" y="1658"/>
                      <a:pt x="1746" y="1658"/>
                    </a:cubicBezTo>
                    <a:cubicBezTo>
                      <a:pt x="1742" y="1647"/>
                      <a:pt x="1735" y="1635"/>
                      <a:pt x="1728" y="1626"/>
                    </a:cubicBezTo>
                    <a:cubicBezTo>
                      <a:pt x="1760" y="1626"/>
                      <a:pt x="1781" y="1649"/>
                      <a:pt x="1770" y="1670"/>
                    </a:cubicBezTo>
                    <a:cubicBezTo>
                      <a:pt x="1777" y="1670"/>
                      <a:pt x="1783" y="1671"/>
                      <a:pt x="1789" y="1671"/>
                    </a:cubicBezTo>
                    <a:cubicBezTo>
                      <a:pt x="1865" y="1671"/>
                      <a:pt x="1779" y="1645"/>
                      <a:pt x="1811" y="1619"/>
                    </a:cubicBezTo>
                    <a:lnTo>
                      <a:pt x="1811" y="1619"/>
                    </a:lnTo>
                    <a:cubicBezTo>
                      <a:pt x="1810" y="1619"/>
                      <a:pt x="1809" y="1619"/>
                      <a:pt x="1808" y="1619"/>
                    </a:cubicBezTo>
                    <a:cubicBezTo>
                      <a:pt x="1807" y="1619"/>
                      <a:pt x="1806" y="1619"/>
                      <a:pt x="1804" y="1619"/>
                    </a:cubicBezTo>
                    <a:cubicBezTo>
                      <a:pt x="1761" y="1601"/>
                      <a:pt x="1783" y="1601"/>
                      <a:pt x="1799" y="1592"/>
                    </a:cubicBezTo>
                    <a:lnTo>
                      <a:pt x="1799" y="1592"/>
                    </a:lnTo>
                    <a:cubicBezTo>
                      <a:pt x="1801" y="1593"/>
                      <a:pt x="1802" y="1595"/>
                      <a:pt x="1804" y="1596"/>
                    </a:cubicBezTo>
                    <a:lnTo>
                      <a:pt x="1804" y="1596"/>
                    </a:lnTo>
                    <a:cubicBezTo>
                      <a:pt x="1802" y="1594"/>
                      <a:pt x="1801" y="1593"/>
                      <a:pt x="1800" y="1591"/>
                    </a:cubicBezTo>
                    <a:lnTo>
                      <a:pt x="1800" y="1591"/>
                    </a:lnTo>
                    <a:cubicBezTo>
                      <a:pt x="1800" y="1591"/>
                      <a:pt x="1799" y="1591"/>
                      <a:pt x="1799" y="1592"/>
                    </a:cubicBezTo>
                    <a:lnTo>
                      <a:pt x="1799" y="1592"/>
                    </a:lnTo>
                    <a:cubicBezTo>
                      <a:pt x="1799" y="1591"/>
                      <a:pt x="1798" y="1590"/>
                      <a:pt x="1797" y="1589"/>
                    </a:cubicBezTo>
                    <a:cubicBezTo>
                      <a:pt x="1809" y="1584"/>
                      <a:pt x="1816" y="1575"/>
                      <a:pt x="1797" y="1556"/>
                    </a:cubicBezTo>
                    <a:lnTo>
                      <a:pt x="1797" y="1556"/>
                    </a:lnTo>
                    <a:cubicBezTo>
                      <a:pt x="1806" y="1558"/>
                      <a:pt x="1812" y="1559"/>
                      <a:pt x="1817" y="1559"/>
                    </a:cubicBezTo>
                    <a:cubicBezTo>
                      <a:pt x="1837" y="1559"/>
                      <a:pt x="1833" y="1546"/>
                      <a:pt x="1835" y="1531"/>
                    </a:cubicBezTo>
                    <a:lnTo>
                      <a:pt x="1835" y="1531"/>
                    </a:lnTo>
                    <a:lnTo>
                      <a:pt x="1888" y="1543"/>
                    </a:lnTo>
                    <a:cubicBezTo>
                      <a:pt x="1876" y="1519"/>
                      <a:pt x="1848" y="1515"/>
                      <a:pt x="1830" y="1499"/>
                    </a:cubicBezTo>
                    <a:cubicBezTo>
                      <a:pt x="1836" y="1484"/>
                      <a:pt x="1858" y="1482"/>
                      <a:pt x="1883" y="1482"/>
                    </a:cubicBezTo>
                    <a:cubicBezTo>
                      <a:pt x="1894" y="1482"/>
                      <a:pt x="1905" y="1482"/>
                      <a:pt x="1916" y="1482"/>
                    </a:cubicBezTo>
                    <a:cubicBezTo>
                      <a:pt x="1921" y="1471"/>
                      <a:pt x="1916" y="1468"/>
                      <a:pt x="1907" y="1468"/>
                    </a:cubicBezTo>
                    <a:cubicBezTo>
                      <a:pt x="1897" y="1468"/>
                      <a:pt x="1882" y="1471"/>
                      <a:pt x="1869" y="1471"/>
                    </a:cubicBezTo>
                    <a:cubicBezTo>
                      <a:pt x="1856" y="1471"/>
                      <a:pt x="1845" y="1468"/>
                      <a:pt x="1844" y="1452"/>
                    </a:cubicBezTo>
                    <a:cubicBezTo>
                      <a:pt x="1869" y="1427"/>
                      <a:pt x="1851" y="1401"/>
                      <a:pt x="1821" y="1362"/>
                    </a:cubicBezTo>
                    <a:cubicBezTo>
                      <a:pt x="1826" y="1357"/>
                      <a:pt x="1832" y="1355"/>
                      <a:pt x="1836" y="1355"/>
                    </a:cubicBezTo>
                    <a:cubicBezTo>
                      <a:pt x="1846" y="1355"/>
                      <a:pt x="1854" y="1363"/>
                      <a:pt x="1863" y="1363"/>
                    </a:cubicBezTo>
                    <a:cubicBezTo>
                      <a:pt x="1865" y="1363"/>
                      <a:pt x="1867" y="1363"/>
                      <a:pt x="1869" y="1362"/>
                    </a:cubicBezTo>
                    <a:lnTo>
                      <a:pt x="1828" y="1341"/>
                    </a:lnTo>
                    <a:cubicBezTo>
                      <a:pt x="1828" y="1339"/>
                      <a:pt x="1831" y="1338"/>
                      <a:pt x="1834" y="1338"/>
                    </a:cubicBezTo>
                    <a:cubicBezTo>
                      <a:pt x="1839" y="1338"/>
                      <a:pt x="1846" y="1340"/>
                      <a:pt x="1848" y="1341"/>
                    </a:cubicBezTo>
                    <a:cubicBezTo>
                      <a:pt x="1835" y="1322"/>
                      <a:pt x="1795" y="1336"/>
                      <a:pt x="1781" y="1311"/>
                    </a:cubicBezTo>
                    <a:cubicBezTo>
                      <a:pt x="1723" y="1304"/>
                      <a:pt x="1872" y="1262"/>
                      <a:pt x="1802" y="1232"/>
                    </a:cubicBezTo>
                    <a:cubicBezTo>
                      <a:pt x="1806" y="1230"/>
                      <a:pt x="1810" y="1229"/>
                      <a:pt x="1815" y="1229"/>
                    </a:cubicBezTo>
                    <a:cubicBezTo>
                      <a:pt x="1825" y="1229"/>
                      <a:pt x="1836" y="1232"/>
                      <a:pt x="1848" y="1232"/>
                    </a:cubicBezTo>
                    <a:cubicBezTo>
                      <a:pt x="1851" y="1232"/>
                      <a:pt x="1853" y="1232"/>
                      <a:pt x="1855" y="1232"/>
                    </a:cubicBezTo>
                    <a:cubicBezTo>
                      <a:pt x="1830" y="1204"/>
                      <a:pt x="1795" y="1183"/>
                      <a:pt x="1760" y="1169"/>
                    </a:cubicBezTo>
                    <a:lnTo>
                      <a:pt x="1793" y="1139"/>
                    </a:lnTo>
                    <a:lnTo>
                      <a:pt x="1793" y="1139"/>
                    </a:lnTo>
                    <a:cubicBezTo>
                      <a:pt x="1780" y="1147"/>
                      <a:pt x="1766" y="1150"/>
                      <a:pt x="1752" y="1150"/>
                    </a:cubicBezTo>
                    <a:cubicBezTo>
                      <a:pt x="1722" y="1150"/>
                      <a:pt x="1689" y="1136"/>
                      <a:pt x="1661" y="1125"/>
                    </a:cubicBezTo>
                    <a:cubicBezTo>
                      <a:pt x="1642" y="1135"/>
                      <a:pt x="1626" y="1144"/>
                      <a:pt x="1619" y="1146"/>
                    </a:cubicBezTo>
                    <a:lnTo>
                      <a:pt x="1584" y="1118"/>
                    </a:lnTo>
                    <a:cubicBezTo>
                      <a:pt x="1594" y="1115"/>
                      <a:pt x="1605" y="1114"/>
                      <a:pt x="1616" y="1114"/>
                    </a:cubicBezTo>
                    <a:cubicBezTo>
                      <a:pt x="1622" y="1114"/>
                      <a:pt x="1629" y="1114"/>
                      <a:pt x="1635" y="1116"/>
                    </a:cubicBezTo>
                    <a:cubicBezTo>
                      <a:pt x="1631" y="1114"/>
                      <a:pt x="1626" y="1114"/>
                      <a:pt x="1621" y="1111"/>
                    </a:cubicBezTo>
                    <a:cubicBezTo>
                      <a:pt x="1639" y="1104"/>
                      <a:pt x="1657" y="1099"/>
                      <a:pt x="1676" y="1099"/>
                    </a:cubicBezTo>
                    <a:cubicBezTo>
                      <a:pt x="1685" y="1099"/>
                      <a:pt x="1694" y="1100"/>
                      <a:pt x="1702" y="1102"/>
                    </a:cubicBezTo>
                    <a:lnTo>
                      <a:pt x="1672" y="1121"/>
                    </a:lnTo>
                    <a:cubicBezTo>
                      <a:pt x="1691" y="1123"/>
                      <a:pt x="1711" y="1125"/>
                      <a:pt x="1731" y="1125"/>
                    </a:cubicBezTo>
                    <a:cubicBezTo>
                      <a:pt x="1746" y="1125"/>
                      <a:pt x="1760" y="1124"/>
                      <a:pt x="1774" y="1123"/>
                    </a:cubicBezTo>
                    <a:cubicBezTo>
                      <a:pt x="1767" y="1121"/>
                      <a:pt x="1760" y="1116"/>
                      <a:pt x="1758" y="1111"/>
                    </a:cubicBezTo>
                    <a:lnTo>
                      <a:pt x="1758" y="1111"/>
                    </a:lnTo>
                    <a:cubicBezTo>
                      <a:pt x="1762" y="1113"/>
                      <a:pt x="1765" y="1113"/>
                      <a:pt x="1769" y="1113"/>
                    </a:cubicBezTo>
                    <a:cubicBezTo>
                      <a:pt x="1772" y="1113"/>
                      <a:pt x="1775" y="1113"/>
                      <a:pt x="1779" y="1111"/>
                    </a:cubicBezTo>
                    <a:cubicBezTo>
                      <a:pt x="1786" y="1109"/>
                      <a:pt x="1772" y="1107"/>
                      <a:pt x="1758" y="1104"/>
                    </a:cubicBezTo>
                    <a:lnTo>
                      <a:pt x="1816" y="1088"/>
                    </a:lnTo>
                    <a:lnTo>
                      <a:pt x="1793" y="1088"/>
                    </a:lnTo>
                    <a:lnTo>
                      <a:pt x="1821" y="1033"/>
                    </a:lnTo>
                    <a:cubicBezTo>
                      <a:pt x="1753" y="1009"/>
                      <a:pt x="1661" y="1000"/>
                      <a:pt x="1624" y="958"/>
                    </a:cubicBezTo>
                    <a:cubicBezTo>
                      <a:pt x="1670" y="958"/>
                      <a:pt x="1693" y="944"/>
                      <a:pt x="1744" y="931"/>
                    </a:cubicBezTo>
                    <a:lnTo>
                      <a:pt x="1744" y="931"/>
                    </a:lnTo>
                    <a:cubicBezTo>
                      <a:pt x="1693" y="958"/>
                      <a:pt x="1776" y="965"/>
                      <a:pt x="1772" y="995"/>
                    </a:cubicBezTo>
                    <a:lnTo>
                      <a:pt x="1772" y="995"/>
                    </a:lnTo>
                    <a:cubicBezTo>
                      <a:pt x="1774" y="983"/>
                      <a:pt x="1790" y="978"/>
                      <a:pt x="1802" y="978"/>
                    </a:cubicBezTo>
                    <a:cubicBezTo>
                      <a:pt x="1805" y="978"/>
                      <a:pt x="1807" y="979"/>
                      <a:pt x="1809" y="979"/>
                    </a:cubicBezTo>
                    <a:lnTo>
                      <a:pt x="1779" y="961"/>
                    </a:lnTo>
                    <a:lnTo>
                      <a:pt x="1746" y="942"/>
                    </a:lnTo>
                    <a:cubicBezTo>
                      <a:pt x="1788" y="933"/>
                      <a:pt x="1777" y="924"/>
                      <a:pt x="1788" y="905"/>
                    </a:cubicBezTo>
                    <a:lnTo>
                      <a:pt x="1788" y="905"/>
                    </a:lnTo>
                    <a:cubicBezTo>
                      <a:pt x="1770" y="912"/>
                      <a:pt x="1757" y="915"/>
                      <a:pt x="1747" y="915"/>
                    </a:cubicBezTo>
                    <a:cubicBezTo>
                      <a:pt x="1713" y="915"/>
                      <a:pt x="1716" y="882"/>
                      <a:pt x="1691" y="875"/>
                    </a:cubicBezTo>
                    <a:cubicBezTo>
                      <a:pt x="1702" y="870"/>
                      <a:pt x="1714" y="867"/>
                      <a:pt x="1724" y="867"/>
                    </a:cubicBezTo>
                    <a:cubicBezTo>
                      <a:pt x="1737" y="867"/>
                      <a:pt x="1748" y="872"/>
                      <a:pt x="1749" y="887"/>
                    </a:cubicBezTo>
                    <a:cubicBezTo>
                      <a:pt x="1800" y="840"/>
                      <a:pt x="1644" y="881"/>
                      <a:pt x="1683" y="841"/>
                    </a:cubicBezTo>
                    <a:lnTo>
                      <a:pt x="1683" y="841"/>
                    </a:lnTo>
                    <a:cubicBezTo>
                      <a:pt x="1684" y="842"/>
                      <a:pt x="1685" y="843"/>
                      <a:pt x="1686" y="843"/>
                    </a:cubicBezTo>
                    <a:lnTo>
                      <a:pt x="1686" y="843"/>
                    </a:lnTo>
                    <a:cubicBezTo>
                      <a:pt x="1685" y="842"/>
                      <a:pt x="1685" y="841"/>
                      <a:pt x="1684" y="840"/>
                    </a:cubicBezTo>
                    <a:lnTo>
                      <a:pt x="1684" y="840"/>
                    </a:lnTo>
                    <a:cubicBezTo>
                      <a:pt x="1684" y="840"/>
                      <a:pt x="1683" y="841"/>
                      <a:pt x="1683" y="841"/>
                    </a:cubicBezTo>
                    <a:lnTo>
                      <a:pt x="1683" y="841"/>
                    </a:lnTo>
                    <a:cubicBezTo>
                      <a:pt x="1673" y="828"/>
                      <a:pt x="1680" y="805"/>
                      <a:pt x="1700" y="805"/>
                    </a:cubicBezTo>
                    <a:cubicBezTo>
                      <a:pt x="1701" y="805"/>
                      <a:pt x="1702" y="805"/>
                      <a:pt x="1702" y="805"/>
                    </a:cubicBezTo>
                    <a:lnTo>
                      <a:pt x="1705" y="810"/>
                    </a:lnTo>
                    <a:cubicBezTo>
                      <a:pt x="1701" y="774"/>
                      <a:pt x="1666" y="717"/>
                      <a:pt x="1614" y="717"/>
                    </a:cubicBezTo>
                    <a:cubicBezTo>
                      <a:pt x="1606" y="717"/>
                      <a:pt x="1598" y="718"/>
                      <a:pt x="1590" y="721"/>
                    </a:cubicBezTo>
                    <a:lnTo>
                      <a:pt x="1590" y="721"/>
                    </a:lnTo>
                    <a:cubicBezTo>
                      <a:pt x="1605" y="715"/>
                      <a:pt x="1667" y="691"/>
                      <a:pt x="1682" y="687"/>
                    </a:cubicBezTo>
                    <a:lnTo>
                      <a:pt x="1682" y="687"/>
                    </a:lnTo>
                    <a:cubicBezTo>
                      <a:pt x="1682" y="687"/>
                      <a:pt x="1617" y="696"/>
                      <a:pt x="1556" y="708"/>
                    </a:cubicBezTo>
                    <a:cubicBezTo>
                      <a:pt x="1494" y="720"/>
                      <a:pt x="1434" y="734"/>
                      <a:pt x="1434" y="734"/>
                    </a:cubicBezTo>
                    <a:cubicBezTo>
                      <a:pt x="1487" y="712"/>
                      <a:pt x="1591" y="635"/>
                      <a:pt x="1643" y="635"/>
                    </a:cubicBezTo>
                    <a:cubicBezTo>
                      <a:pt x="1647" y="635"/>
                      <a:pt x="1650" y="635"/>
                      <a:pt x="1654" y="636"/>
                    </a:cubicBezTo>
                    <a:cubicBezTo>
                      <a:pt x="1658" y="625"/>
                      <a:pt x="1661" y="606"/>
                      <a:pt x="1631" y="601"/>
                    </a:cubicBezTo>
                    <a:cubicBezTo>
                      <a:pt x="1626" y="610"/>
                      <a:pt x="1570" y="651"/>
                      <a:pt x="1554" y="651"/>
                    </a:cubicBezTo>
                    <a:cubicBezTo>
                      <a:pt x="1553" y="651"/>
                      <a:pt x="1552" y="651"/>
                      <a:pt x="1552" y="650"/>
                    </a:cubicBezTo>
                    <a:cubicBezTo>
                      <a:pt x="1598" y="600"/>
                      <a:pt x="1575" y="620"/>
                      <a:pt x="1609" y="568"/>
                    </a:cubicBezTo>
                    <a:lnTo>
                      <a:pt x="1609" y="568"/>
                    </a:lnTo>
                    <a:cubicBezTo>
                      <a:pt x="1599" y="581"/>
                      <a:pt x="1538" y="609"/>
                      <a:pt x="1517" y="609"/>
                    </a:cubicBezTo>
                    <a:cubicBezTo>
                      <a:pt x="1513" y="609"/>
                      <a:pt x="1511" y="608"/>
                      <a:pt x="1510" y="606"/>
                    </a:cubicBezTo>
                    <a:cubicBezTo>
                      <a:pt x="1538" y="587"/>
                      <a:pt x="1570" y="571"/>
                      <a:pt x="1600" y="557"/>
                    </a:cubicBezTo>
                    <a:lnTo>
                      <a:pt x="1600" y="557"/>
                    </a:lnTo>
                    <a:lnTo>
                      <a:pt x="1549" y="564"/>
                    </a:lnTo>
                    <a:lnTo>
                      <a:pt x="1498" y="574"/>
                    </a:lnTo>
                    <a:cubicBezTo>
                      <a:pt x="1533" y="560"/>
                      <a:pt x="1563" y="539"/>
                      <a:pt x="1587" y="511"/>
                    </a:cubicBezTo>
                    <a:lnTo>
                      <a:pt x="1587" y="511"/>
                    </a:lnTo>
                    <a:cubicBezTo>
                      <a:pt x="1585" y="513"/>
                      <a:pt x="1583" y="514"/>
                      <a:pt x="1581" y="514"/>
                    </a:cubicBezTo>
                    <a:cubicBezTo>
                      <a:pt x="1571" y="514"/>
                      <a:pt x="1566" y="482"/>
                      <a:pt x="1554" y="479"/>
                    </a:cubicBezTo>
                    <a:lnTo>
                      <a:pt x="1545" y="504"/>
                    </a:lnTo>
                    <a:cubicBezTo>
                      <a:pt x="1542" y="494"/>
                      <a:pt x="1534" y="491"/>
                      <a:pt x="1523" y="491"/>
                    </a:cubicBezTo>
                    <a:cubicBezTo>
                      <a:pt x="1492" y="491"/>
                      <a:pt x="1440" y="517"/>
                      <a:pt x="1409" y="517"/>
                    </a:cubicBezTo>
                    <a:cubicBezTo>
                      <a:pt x="1400" y="517"/>
                      <a:pt x="1393" y="515"/>
                      <a:pt x="1389" y="509"/>
                    </a:cubicBezTo>
                    <a:cubicBezTo>
                      <a:pt x="1408" y="502"/>
                      <a:pt x="1494" y="451"/>
                      <a:pt x="1489" y="425"/>
                    </a:cubicBezTo>
                    <a:lnTo>
                      <a:pt x="1489" y="425"/>
                    </a:lnTo>
                    <a:cubicBezTo>
                      <a:pt x="1443" y="444"/>
                      <a:pt x="1278" y="527"/>
                      <a:pt x="1227" y="530"/>
                    </a:cubicBezTo>
                    <a:lnTo>
                      <a:pt x="1246" y="506"/>
                    </a:lnTo>
                    <a:lnTo>
                      <a:pt x="1246" y="506"/>
                    </a:lnTo>
                    <a:lnTo>
                      <a:pt x="1204" y="509"/>
                    </a:lnTo>
                    <a:cubicBezTo>
                      <a:pt x="1292" y="462"/>
                      <a:pt x="1387" y="425"/>
                      <a:pt x="1485" y="402"/>
                    </a:cubicBezTo>
                    <a:cubicBezTo>
                      <a:pt x="1491" y="374"/>
                      <a:pt x="1508" y="379"/>
                      <a:pt x="1489" y="360"/>
                    </a:cubicBezTo>
                    <a:cubicBezTo>
                      <a:pt x="1495" y="350"/>
                      <a:pt x="1505" y="346"/>
                      <a:pt x="1516" y="346"/>
                    </a:cubicBezTo>
                    <a:cubicBezTo>
                      <a:pt x="1522" y="346"/>
                      <a:pt x="1529" y="347"/>
                      <a:pt x="1536" y="351"/>
                    </a:cubicBezTo>
                    <a:lnTo>
                      <a:pt x="1505" y="295"/>
                    </a:lnTo>
                    <a:cubicBezTo>
                      <a:pt x="1485" y="314"/>
                      <a:pt x="1466" y="315"/>
                      <a:pt x="1448" y="315"/>
                    </a:cubicBezTo>
                    <a:cubicBezTo>
                      <a:pt x="1447" y="315"/>
                      <a:pt x="1446" y="315"/>
                      <a:pt x="1445" y="315"/>
                    </a:cubicBezTo>
                    <a:cubicBezTo>
                      <a:pt x="1428" y="315"/>
                      <a:pt x="1413" y="315"/>
                      <a:pt x="1396" y="330"/>
                    </a:cubicBezTo>
                    <a:lnTo>
                      <a:pt x="1440" y="335"/>
                    </a:lnTo>
                    <a:lnTo>
                      <a:pt x="1485" y="339"/>
                    </a:lnTo>
                    <a:cubicBezTo>
                      <a:pt x="1454" y="366"/>
                      <a:pt x="1392" y="392"/>
                      <a:pt x="1352" y="392"/>
                    </a:cubicBezTo>
                    <a:cubicBezTo>
                      <a:pt x="1337" y="392"/>
                      <a:pt x="1325" y="388"/>
                      <a:pt x="1320" y="379"/>
                    </a:cubicBezTo>
                    <a:cubicBezTo>
                      <a:pt x="1329" y="358"/>
                      <a:pt x="1399" y="321"/>
                      <a:pt x="1413" y="307"/>
                    </a:cubicBezTo>
                    <a:lnTo>
                      <a:pt x="1413" y="307"/>
                    </a:lnTo>
                    <a:cubicBezTo>
                      <a:pt x="1408" y="309"/>
                      <a:pt x="1403" y="310"/>
                      <a:pt x="1398" y="310"/>
                    </a:cubicBezTo>
                    <a:cubicBezTo>
                      <a:pt x="1379" y="310"/>
                      <a:pt x="1359" y="300"/>
                      <a:pt x="1364" y="291"/>
                    </a:cubicBezTo>
                    <a:lnTo>
                      <a:pt x="1399" y="284"/>
                    </a:lnTo>
                    <a:cubicBezTo>
                      <a:pt x="1398" y="276"/>
                      <a:pt x="1393" y="274"/>
                      <a:pt x="1386" y="274"/>
                    </a:cubicBezTo>
                    <a:cubicBezTo>
                      <a:pt x="1375" y="274"/>
                      <a:pt x="1359" y="280"/>
                      <a:pt x="1347" y="280"/>
                    </a:cubicBezTo>
                    <a:cubicBezTo>
                      <a:pt x="1336" y="280"/>
                      <a:pt x="1329" y="274"/>
                      <a:pt x="1336" y="254"/>
                    </a:cubicBezTo>
                    <a:cubicBezTo>
                      <a:pt x="1332" y="246"/>
                      <a:pt x="1357" y="201"/>
                      <a:pt x="1348" y="201"/>
                    </a:cubicBezTo>
                    <a:cubicBezTo>
                      <a:pt x="1347" y="201"/>
                      <a:pt x="1345" y="202"/>
                      <a:pt x="1341" y="205"/>
                    </a:cubicBezTo>
                    <a:cubicBezTo>
                      <a:pt x="1281" y="288"/>
                      <a:pt x="1211" y="360"/>
                      <a:pt x="1132" y="425"/>
                    </a:cubicBezTo>
                    <a:cubicBezTo>
                      <a:pt x="1137" y="393"/>
                      <a:pt x="1144" y="358"/>
                      <a:pt x="1153" y="326"/>
                    </a:cubicBezTo>
                    <a:cubicBezTo>
                      <a:pt x="1176" y="281"/>
                      <a:pt x="1250" y="256"/>
                      <a:pt x="1269" y="217"/>
                    </a:cubicBezTo>
                    <a:lnTo>
                      <a:pt x="1269" y="217"/>
                    </a:lnTo>
                    <a:cubicBezTo>
                      <a:pt x="1260" y="226"/>
                      <a:pt x="1246" y="233"/>
                      <a:pt x="1232" y="237"/>
                    </a:cubicBezTo>
                    <a:cubicBezTo>
                      <a:pt x="1232" y="221"/>
                      <a:pt x="1269" y="205"/>
                      <a:pt x="1246" y="198"/>
                    </a:cubicBezTo>
                    <a:lnTo>
                      <a:pt x="1246" y="198"/>
                    </a:lnTo>
                    <a:cubicBezTo>
                      <a:pt x="1236" y="207"/>
                      <a:pt x="1230" y="210"/>
                      <a:pt x="1225" y="210"/>
                    </a:cubicBezTo>
                    <a:cubicBezTo>
                      <a:pt x="1216" y="210"/>
                      <a:pt x="1214" y="200"/>
                      <a:pt x="1212" y="200"/>
                    </a:cubicBezTo>
                    <a:cubicBezTo>
                      <a:pt x="1210" y="200"/>
                      <a:pt x="1209" y="206"/>
                      <a:pt x="1206" y="226"/>
                    </a:cubicBezTo>
                    <a:cubicBezTo>
                      <a:pt x="1181" y="226"/>
                      <a:pt x="1197" y="205"/>
                      <a:pt x="1176" y="191"/>
                    </a:cubicBezTo>
                    <a:cubicBezTo>
                      <a:pt x="1144" y="230"/>
                      <a:pt x="1102" y="258"/>
                      <a:pt x="1056" y="272"/>
                    </a:cubicBezTo>
                    <a:cubicBezTo>
                      <a:pt x="1063" y="263"/>
                      <a:pt x="1070" y="251"/>
                      <a:pt x="1077" y="237"/>
                    </a:cubicBezTo>
                    <a:cubicBezTo>
                      <a:pt x="1046" y="212"/>
                      <a:pt x="1042" y="179"/>
                      <a:pt x="1009" y="159"/>
                    </a:cubicBezTo>
                    <a:cubicBezTo>
                      <a:pt x="1014" y="145"/>
                      <a:pt x="1007" y="122"/>
                      <a:pt x="1028" y="108"/>
                    </a:cubicBezTo>
                    <a:lnTo>
                      <a:pt x="1028" y="108"/>
                    </a:lnTo>
                    <a:cubicBezTo>
                      <a:pt x="1018" y="111"/>
                      <a:pt x="1007" y="120"/>
                      <a:pt x="998" y="120"/>
                    </a:cubicBezTo>
                    <a:cubicBezTo>
                      <a:pt x="996" y="120"/>
                      <a:pt x="995" y="120"/>
                      <a:pt x="993" y="119"/>
                    </a:cubicBezTo>
                    <a:cubicBezTo>
                      <a:pt x="996" y="99"/>
                      <a:pt x="1000" y="96"/>
                      <a:pt x="1006" y="96"/>
                    </a:cubicBezTo>
                    <a:cubicBezTo>
                      <a:pt x="1009" y="96"/>
                      <a:pt x="1012" y="97"/>
                      <a:pt x="1015" y="97"/>
                    </a:cubicBezTo>
                    <a:cubicBezTo>
                      <a:pt x="1022" y="97"/>
                      <a:pt x="1030" y="93"/>
                      <a:pt x="1037" y="71"/>
                    </a:cubicBezTo>
                    <a:lnTo>
                      <a:pt x="1037" y="71"/>
                    </a:lnTo>
                    <a:cubicBezTo>
                      <a:pt x="1016" y="96"/>
                      <a:pt x="986" y="91"/>
                      <a:pt x="961" y="101"/>
                    </a:cubicBezTo>
                    <a:cubicBezTo>
                      <a:pt x="948" y="122"/>
                      <a:pt x="957" y="129"/>
                      <a:pt x="971" y="129"/>
                    </a:cubicBezTo>
                    <a:cubicBezTo>
                      <a:pt x="983" y="129"/>
                      <a:pt x="1001" y="124"/>
                      <a:pt x="1012" y="119"/>
                    </a:cubicBezTo>
                    <a:lnTo>
                      <a:pt x="1012" y="119"/>
                    </a:lnTo>
                    <a:cubicBezTo>
                      <a:pt x="977" y="175"/>
                      <a:pt x="921" y="212"/>
                      <a:pt x="856" y="224"/>
                    </a:cubicBezTo>
                    <a:cubicBezTo>
                      <a:pt x="821" y="219"/>
                      <a:pt x="865" y="184"/>
                      <a:pt x="860" y="184"/>
                    </a:cubicBezTo>
                    <a:cubicBezTo>
                      <a:pt x="860" y="184"/>
                      <a:pt x="859" y="184"/>
                      <a:pt x="859" y="184"/>
                    </a:cubicBezTo>
                    <a:cubicBezTo>
                      <a:pt x="852" y="177"/>
                      <a:pt x="843" y="174"/>
                      <a:pt x="835" y="174"/>
                    </a:cubicBezTo>
                    <a:cubicBezTo>
                      <a:pt x="806" y="174"/>
                      <a:pt x="772" y="206"/>
                      <a:pt x="751" y="206"/>
                    </a:cubicBezTo>
                    <a:cubicBezTo>
                      <a:pt x="741" y="206"/>
                      <a:pt x="734" y="199"/>
                      <a:pt x="731" y="182"/>
                    </a:cubicBezTo>
                    <a:cubicBezTo>
                      <a:pt x="743" y="135"/>
                      <a:pt x="784" y="115"/>
                      <a:pt x="803" y="87"/>
                    </a:cubicBezTo>
                    <a:cubicBezTo>
                      <a:pt x="833" y="89"/>
                      <a:pt x="817" y="131"/>
                      <a:pt x="831" y="140"/>
                    </a:cubicBezTo>
                    <a:lnTo>
                      <a:pt x="826" y="110"/>
                    </a:lnTo>
                    <a:cubicBezTo>
                      <a:pt x="832" y="107"/>
                      <a:pt x="838" y="106"/>
                      <a:pt x="844" y="106"/>
                    </a:cubicBezTo>
                    <a:cubicBezTo>
                      <a:pt x="855" y="106"/>
                      <a:pt x="863" y="110"/>
                      <a:pt x="863" y="119"/>
                    </a:cubicBezTo>
                    <a:cubicBezTo>
                      <a:pt x="873" y="80"/>
                      <a:pt x="784" y="57"/>
                      <a:pt x="7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66" name="Google Shape;7466;p41"/>
              <p:cNvSpPr/>
              <p:nvPr/>
            </p:nvSpPr>
            <p:spPr>
              <a:xfrm>
                <a:off x="774775" y="1628050"/>
                <a:ext cx="650" cy="450"/>
              </a:xfrm>
              <a:custGeom>
                <a:avLst/>
                <a:gdLst/>
                <a:ahLst/>
                <a:cxnLst/>
                <a:rect l="l" t="t" r="r" b="b"/>
                <a:pathLst>
                  <a:path w="26" h="18" extrusionOk="0">
                    <a:moveTo>
                      <a:pt x="16" y="1"/>
                    </a:moveTo>
                    <a:cubicBezTo>
                      <a:pt x="15" y="1"/>
                      <a:pt x="14" y="1"/>
                      <a:pt x="12" y="1"/>
                    </a:cubicBezTo>
                    <a:cubicBezTo>
                      <a:pt x="8" y="3"/>
                      <a:pt x="3" y="6"/>
                      <a:pt x="1" y="13"/>
                    </a:cubicBezTo>
                    <a:cubicBezTo>
                      <a:pt x="4" y="10"/>
                      <a:pt x="7" y="9"/>
                      <a:pt x="9" y="9"/>
                    </a:cubicBezTo>
                    <a:cubicBezTo>
                      <a:pt x="13" y="9"/>
                      <a:pt x="16" y="13"/>
                      <a:pt x="19" y="17"/>
                    </a:cubicBezTo>
                    <a:cubicBezTo>
                      <a:pt x="24" y="9"/>
                      <a:pt x="2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67" name="Google Shape;7467;p41"/>
              <p:cNvSpPr/>
              <p:nvPr/>
            </p:nvSpPr>
            <p:spPr>
              <a:xfrm>
                <a:off x="802375" y="1651250"/>
                <a:ext cx="550" cy="150"/>
              </a:xfrm>
              <a:custGeom>
                <a:avLst/>
                <a:gdLst/>
                <a:ahLst/>
                <a:cxnLst/>
                <a:rect l="l" t="t" r="r" b="b"/>
                <a:pathLst>
                  <a:path w="22" h="6" extrusionOk="0">
                    <a:moveTo>
                      <a:pt x="21" y="0"/>
                    </a:moveTo>
                    <a:cubicBezTo>
                      <a:pt x="14" y="3"/>
                      <a:pt x="7" y="3"/>
                      <a:pt x="0" y="5"/>
                    </a:cubicBezTo>
                    <a:cubicBezTo>
                      <a:pt x="2" y="6"/>
                      <a:pt x="4" y="6"/>
                      <a:pt x="6" y="6"/>
                    </a:cubicBezTo>
                    <a:cubicBezTo>
                      <a:pt x="11" y="6"/>
                      <a:pt x="16" y="4"/>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68" name="Google Shape;7468;p41"/>
              <p:cNvSpPr/>
              <p:nvPr/>
            </p:nvSpPr>
            <p:spPr>
              <a:xfrm>
                <a:off x="797150" y="1676450"/>
                <a:ext cx="150" cy="150"/>
              </a:xfrm>
              <a:custGeom>
                <a:avLst/>
                <a:gdLst/>
                <a:ahLst/>
                <a:cxnLst/>
                <a:rect l="l" t="t" r="r" b="b"/>
                <a:pathLst>
                  <a:path w="6" h="6" extrusionOk="0">
                    <a:moveTo>
                      <a:pt x="1" y="1"/>
                    </a:moveTo>
                    <a:cubicBezTo>
                      <a:pt x="1" y="3"/>
                      <a:pt x="3" y="3"/>
                      <a:pt x="5" y="5"/>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69" name="Google Shape;7469;p41"/>
              <p:cNvSpPr/>
              <p:nvPr/>
            </p:nvSpPr>
            <p:spPr>
              <a:xfrm>
                <a:off x="789800" y="1628175"/>
                <a:ext cx="250" cy="550"/>
              </a:xfrm>
              <a:custGeom>
                <a:avLst/>
                <a:gdLst/>
                <a:ahLst/>
                <a:cxnLst/>
                <a:rect l="l" t="t" r="r" b="b"/>
                <a:pathLst>
                  <a:path w="10" h="22" extrusionOk="0">
                    <a:moveTo>
                      <a:pt x="5" y="1"/>
                    </a:moveTo>
                    <a:cubicBezTo>
                      <a:pt x="5" y="8"/>
                      <a:pt x="3" y="15"/>
                      <a:pt x="0" y="22"/>
                    </a:cubicBezTo>
                    <a:cubicBezTo>
                      <a:pt x="7" y="17"/>
                      <a:pt x="10" y="8"/>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70" name="Google Shape;7470;p41"/>
              <p:cNvSpPr/>
              <p:nvPr/>
            </p:nvSpPr>
            <p:spPr>
              <a:xfrm>
                <a:off x="770600" y="1626200"/>
                <a:ext cx="625" cy="550"/>
              </a:xfrm>
              <a:custGeom>
                <a:avLst/>
                <a:gdLst/>
                <a:ahLst/>
                <a:cxnLst/>
                <a:rect l="l" t="t" r="r" b="b"/>
                <a:pathLst>
                  <a:path w="25" h="22" extrusionOk="0">
                    <a:moveTo>
                      <a:pt x="19" y="1"/>
                    </a:moveTo>
                    <a:cubicBezTo>
                      <a:pt x="14" y="6"/>
                      <a:pt x="8" y="15"/>
                      <a:pt x="4" y="16"/>
                    </a:cubicBezTo>
                    <a:lnTo>
                      <a:pt x="4" y="16"/>
                    </a:lnTo>
                    <a:lnTo>
                      <a:pt x="1" y="15"/>
                    </a:lnTo>
                    <a:lnTo>
                      <a:pt x="1" y="15"/>
                    </a:lnTo>
                    <a:cubicBezTo>
                      <a:pt x="2" y="16"/>
                      <a:pt x="2" y="16"/>
                      <a:pt x="3" y="16"/>
                    </a:cubicBezTo>
                    <a:cubicBezTo>
                      <a:pt x="4" y="16"/>
                      <a:pt x="4" y="16"/>
                      <a:pt x="4" y="16"/>
                    </a:cubicBezTo>
                    <a:lnTo>
                      <a:pt x="4" y="16"/>
                    </a:lnTo>
                    <a:lnTo>
                      <a:pt x="24" y="22"/>
                    </a:lnTo>
                    <a:cubicBezTo>
                      <a:pt x="15" y="17"/>
                      <a:pt x="19"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71" name="Google Shape;7471;p41"/>
              <p:cNvSpPr/>
              <p:nvPr/>
            </p:nvSpPr>
            <p:spPr>
              <a:xfrm>
                <a:off x="771550" y="1619400"/>
                <a:ext cx="650" cy="475"/>
              </a:xfrm>
              <a:custGeom>
                <a:avLst/>
                <a:gdLst/>
                <a:ahLst/>
                <a:cxnLst/>
                <a:rect l="l" t="t" r="r" b="b"/>
                <a:pathLst>
                  <a:path w="26" h="19" extrusionOk="0">
                    <a:moveTo>
                      <a:pt x="17" y="1"/>
                    </a:moveTo>
                    <a:cubicBezTo>
                      <a:pt x="16" y="1"/>
                      <a:pt x="15" y="1"/>
                      <a:pt x="14" y="2"/>
                    </a:cubicBezTo>
                    <a:lnTo>
                      <a:pt x="0" y="13"/>
                    </a:lnTo>
                    <a:cubicBezTo>
                      <a:pt x="3" y="17"/>
                      <a:pt x="7" y="18"/>
                      <a:pt x="11" y="18"/>
                    </a:cubicBezTo>
                    <a:cubicBezTo>
                      <a:pt x="19" y="18"/>
                      <a:pt x="26" y="13"/>
                      <a:pt x="26" y="4"/>
                    </a:cubicBezTo>
                    <a:cubicBezTo>
                      <a:pt x="20" y="4"/>
                      <a:pt x="20"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72" name="Google Shape;7472;p41"/>
              <p:cNvSpPr/>
              <p:nvPr/>
            </p:nvSpPr>
            <p:spPr>
              <a:xfrm>
                <a:off x="771550" y="1623250"/>
                <a:ext cx="1675" cy="725"/>
              </a:xfrm>
              <a:custGeom>
                <a:avLst/>
                <a:gdLst/>
                <a:ahLst/>
                <a:cxnLst/>
                <a:rect l="l" t="t" r="r" b="b"/>
                <a:pathLst>
                  <a:path w="67" h="29" extrusionOk="0">
                    <a:moveTo>
                      <a:pt x="35" y="1"/>
                    </a:moveTo>
                    <a:cubicBezTo>
                      <a:pt x="35" y="1"/>
                      <a:pt x="36" y="1"/>
                      <a:pt x="37" y="1"/>
                    </a:cubicBezTo>
                    <a:lnTo>
                      <a:pt x="37" y="1"/>
                    </a:lnTo>
                    <a:cubicBezTo>
                      <a:pt x="37" y="1"/>
                      <a:pt x="37" y="1"/>
                      <a:pt x="37" y="1"/>
                    </a:cubicBezTo>
                    <a:close/>
                    <a:moveTo>
                      <a:pt x="37" y="1"/>
                    </a:moveTo>
                    <a:cubicBezTo>
                      <a:pt x="0" y="28"/>
                      <a:pt x="21" y="28"/>
                      <a:pt x="44" y="28"/>
                    </a:cubicBezTo>
                    <a:cubicBezTo>
                      <a:pt x="66" y="6"/>
                      <a:pt x="50" y="3"/>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73" name="Google Shape;7473;p41"/>
              <p:cNvSpPr/>
              <p:nvPr/>
            </p:nvSpPr>
            <p:spPr>
              <a:xfrm>
                <a:off x="771700" y="1622975"/>
                <a:ext cx="675" cy="300"/>
              </a:xfrm>
              <a:custGeom>
                <a:avLst/>
                <a:gdLst/>
                <a:ahLst/>
                <a:cxnLst/>
                <a:rect l="l" t="t" r="r" b="b"/>
                <a:pathLst>
                  <a:path w="27" h="12" extrusionOk="0">
                    <a:moveTo>
                      <a:pt x="17" y="0"/>
                    </a:moveTo>
                    <a:cubicBezTo>
                      <a:pt x="1" y="12"/>
                      <a:pt x="17" y="7"/>
                      <a:pt x="26" y="9"/>
                    </a:cubicBezTo>
                    <a:cubicBezTo>
                      <a:pt x="22" y="7"/>
                      <a:pt x="17"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74" name="Google Shape;7474;p41"/>
              <p:cNvSpPr/>
              <p:nvPr/>
            </p:nvSpPr>
            <p:spPr>
              <a:xfrm>
                <a:off x="773050" y="1627800"/>
                <a:ext cx="1700" cy="725"/>
              </a:xfrm>
              <a:custGeom>
                <a:avLst/>
                <a:gdLst/>
                <a:ahLst/>
                <a:cxnLst/>
                <a:rect l="l" t="t" r="r" b="b"/>
                <a:pathLst>
                  <a:path w="68" h="29" extrusionOk="0">
                    <a:moveTo>
                      <a:pt x="34" y="0"/>
                    </a:moveTo>
                    <a:cubicBezTo>
                      <a:pt x="29" y="0"/>
                      <a:pt x="11" y="21"/>
                      <a:pt x="9" y="21"/>
                    </a:cubicBezTo>
                    <a:cubicBezTo>
                      <a:pt x="8" y="21"/>
                      <a:pt x="8" y="20"/>
                      <a:pt x="10" y="18"/>
                    </a:cubicBezTo>
                    <a:lnTo>
                      <a:pt x="10" y="18"/>
                    </a:lnTo>
                    <a:cubicBezTo>
                      <a:pt x="0" y="25"/>
                      <a:pt x="1" y="28"/>
                      <a:pt x="6" y="28"/>
                    </a:cubicBezTo>
                    <a:cubicBezTo>
                      <a:pt x="20" y="28"/>
                      <a:pt x="67" y="7"/>
                      <a:pt x="35" y="2"/>
                    </a:cubicBezTo>
                    <a:cubicBezTo>
                      <a:pt x="35" y="1"/>
                      <a:pt x="35"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75" name="Google Shape;7475;p41"/>
              <p:cNvSpPr/>
              <p:nvPr/>
            </p:nvSpPr>
            <p:spPr>
              <a:xfrm>
                <a:off x="773750" y="1621875"/>
                <a:ext cx="775" cy="825"/>
              </a:xfrm>
              <a:custGeom>
                <a:avLst/>
                <a:gdLst/>
                <a:ahLst/>
                <a:cxnLst/>
                <a:rect l="l" t="t" r="r" b="b"/>
                <a:pathLst>
                  <a:path w="31" h="33" extrusionOk="0">
                    <a:moveTo>
                      <a:pt x="28" y="0"/>
                    </a:moveTo>
                    <a:lnTo>
                      <a:pt x="0" y="32"/>
                    </a:lnTo>
                    <a:lnTo>
                      <a:pt x="30" y="14"/>
                    </a:lnTo>
                    <a:lnTo>
                      <a:pt x="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76" name="Google Shape;7476;p41"/>
              <p:cNvSpPr/>
              <p:nvPr/>
            </p:nvSpPr>
            <p:spPr>
              <a:xfrm>
                <a:off x="775250" y="1623600"/>
                <a:ext cx="600" cy="625"/>
              </a:xfrm>
              <a:custGeom>
                <a:avLst/>
                <a:gdLst/>
                <a:ahLst/>
                <a:cxnLst/>
                <a:rect l="l" t="t" r="r" b="b"/>
                <a:pathLst>
                  <a:path w="24" h="25" extrusionOk="0">
                    <a:moveTo>
                      <a:pt x="14" y="1"/>
                    </a:moveTo>
                    <a:cubicBezTo>
                      <a:pt x="12" y="3"/>
                      <a:pt x="5" y="5"/>
                      <a:pt x="0" y="5"/>
                    </a:cubicBezTo>
                    <a:cubicBezTo>
                      <a:pt x="8" y="13"/>
                      <a:pt x="14" y="24"/>
                      <a:pt x="19" y="24"/>
                    </a:cubicBezTo>
                    <a:cubicBezTo>
                      <a:pt x="21" y="24"/>
                      <a:pt x="22" y="23"/>
                      <a:pt x="24" y="21"/>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77" name="Google Shape;7477;p41"/>
              <p:cNvSpPr/>
              <p:nvPr/>
            </p:nvSpPr>
            <p:spPr>
              <a:xfrm>
                <a:off x="774850" y="1623575"/>
                <a:ext cx="425" cy="175"/>
              </a:xfrm>
              <a:custGeom>
                <a:avLst/>
                <a:gdLst/>
                <a:ahLst/>
                <a:cxnLst/>
                <a:rect l="l" t="t" r="r" b="b"/>
                <a:pathLst>
                  <a:path w="17" h="7" extrusionOk="0">
                    <a:moveTo>
                      <a:pt x="5" y="1"/>
                    </a:moveTo>
                    <a:cubicBezTo>
                      <a:pt x="3" y="1"/>
                      <a:pt x="1" y="1"/>
                      <a:pt x="0" y="2"/>
                    </a:cubicBezTo>
                    <a:cubicBezTo>
                      <a:pt x="5" y="4"/>
                      <a:pt x="12" y="6"/>
                      <a:pt x="16" y="6"/>
                    </a:cubicBezTo>
                    <a:cubicBezTo>
                      <a:pt x="15" y="3"/>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78" name="Google Shape;7478;p41"/>
              <p:cNvSpPr/>
              <p:nvPr/>
            </p:nvSpPr>
            <p:spPr>
              <a:xfrm>
                <a:off x="775125" y="1622150"/>
                <a:ext cx="275" cy="550"/>
              </a:xfrm>
              <a:custGeom>
                <a:avLst/>
                <a:gdLst/>
                <a:ahLst/>
                <a:cxnLst/>
                <a:rect l="l" t="t" r="r" b="b"/>
                <a:pathLst>
                  <a:path w="11" h="22" extrusionOk="0">
                    <a:moveTo>
                      <a:pt x="1" y="1"/>
                    </a:moveTo>
                    <a:lnTo>
                      <a:pt x="1" y="10"/>
                    </a:lnTo>
                    <a:lnTo>
                      <a:pt x="10" y="2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79" name="Google Shape;7479;p41"/>
              <p:cNvSpPr/>
              <p:nvPr/>
            </p:nvSpPr>
            <p:spPr>
              <a:xfrm>
                <a:off x="780300" y="1627125"/>
                <a:ext cx="950" cy="550"/>
              </a:xfrm>
              <a:custGeom>
                <a:avLst/>
                <a:gdLst/>
                <a:ahLst/>
                <a:cxnLst/>
                <a:rect l="l" t="t" r="r" b="b"/>
                <a:pathLst>
                  <a:path w="38" h="22" extrusionOk="0">
                    <a:moveTo>
                      <a:pt x="28" y="1"/>
                    </a:moveTo>
                    <a:cubicBezTo>
                      <a:pt x="16" y="6"/>
                      <a:pt x="5" y="6"/>
                      <a:pt x="0" y="20"/>
                    </a:cubicBezTo>
                    <a:lnTo>
                      <a:pt x="28" y="22"/>
                    </a:lnTo>
                    <a:cubicBezTo>
                      <a:pt x="37" y="10"/>
                      <a:pt x="37"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80" name="Google Shape;7480;p41"/>
              <p:cNvSpPr/>
              <p:nvPr/>
            </p:nvSpPr>
            <p:spPr>
              <a:xfrm>
                <a:off x="780300" y="1624175"/>
                <a:ext cx="825" cy="1025"/>
              </a:xfrm>
              <a:custGeom>
                <a:avLst/>
                <a:gdLst/>
                <a:ahLst/>
                <a:cxnLst/>
                <a:rect l="l" t="t" r="r" b="b"/>
                <a:pathLst>
                  <a:path w="33" h="41" extrusionOk="0">
                    <a:moveTo>
                      <a:pt x="33" y="1"/>
                    </a:moveTo>
                    <a:lnTo>
                      <a:pt x="12" y="10"/>
                    </a:lnTo>
                    <a:cubicBezTo>
                      <a:pt x="9" y="22"/>
                      <a:pt x="5" y="31"/>
                      <a:pt x="0" y="40"/>
                    </a:cubicBezTo>
                    <a:lnTo>
                      <a:pt x="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81" name="Google Shape;7481;p41"/>
              <p:cNvSpPr/>
              <p:nvPr/>
            </p:nvSpPr>
            <p:spPr>
              <a:xfrm>
                <a:off x="781800" y="1624350"/>
                <a:ext cx="1525" cy="775"/>
              </a:xfrm>
              <a:custGeom>
                <a:avLst/>
                <a:gdLst/>
                <a:ahLst/>
                <a:cxnLst/>
                <a:rect l="l" t="t" r="r" b="b"/>
                <a:pathLst>
                  <a:path w="61" h="31" extrusionOk="0">
                    <a:moveTo>
                      <a:pt x="35" y="1"/>
                    </a:moveTo>
                    <a:lnTo>
                      <a:pt x="35" y="1"/>
                    </a:lnTo>
                    <a:cubicBezTo>
                      <a:pt x="26" y="12"/>
                      <a:pt x="0" y="10"/>
                      <a:pt x="10" y="31"/>
                    </a:cubicBezTo>
                    <a:cubicBezTo>
                      <a:pt x="21" y="19"/>
                      <a:pt x="61" y="15"/>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82" name="Google Shape;7482;p41"/>
              <p:cNvSpPr/>
              <p:nvPr/>
            </p:nvSpPr>
            <p:spPr>
              <a:xfrm>
                <a:off x="786600" y="1631200"/>
                <a:ext cx="1600" cy="1525"/>
              </a:xfrm>
              <a:custGeom>
                <a:avLst/>
                <a:gdLst/>
                <a:ahLst/>
                <a:cxnLst/>
                <a:rect l="l" t="t" r="r" b="b"/>
                <a:pathLst>
                  <a:path w="64" h="61" extrusionOk="0">
                    <a:moveTo>
                      <a:pt x="59" y="0"/>
                    </a:moveTo>
                    <a:lnTo>
                      <a:pt x="1" y="61"/>
                    </a:lnTo>
                    <a:lnTo>
                      <a:pt x="1" y="61"/>
                    </a:lnTo>
                    <a:lnTo>
                      <a:pt x="63" y="3"/>
                    </a:lnTo>
                    <a:lnTo>
                      <a:pt x="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83" name="Google Shape;7483;p41"/>
              <p:cNvSpPr/>
              <p:nvPr/>
            </p:nvSpPr>
            <p:spPr>
              <a:xfrm>
                <a:off x="795925" y="1633575"/>
                <a:ext cx="1650" cy="975"/>
              </a:xfrm>
              <a:custGeom>
                <a:avLst/>
                <a:gdLst/>
                <a:ahLst/>
                <a:cxnLst/>
                <a:rect l="l" t="t" r="r" b="b"/>
                <a:pathLst>
                  <a:path w="66" h="39" extrusionOk="0">
                    <a:moveTo>
                      <a:pt x="22" y="0"/>
                    </a:moveTo>
                    <a:lnTo>
                      <a:pt x="22" y="0"/>
                    </a:lnTo>
                    <a:cubicBezTo>
                      <a:pt x="1" y="7"/>
                      <a:pt x="20" y="30"/>
                      <a:pt x="1" y="35"/>
                    </a:cubicBezTo>
                    <a:cubicBezTo>
                      <a:pt x="15" y="35"/>
                      <a:pt x="21" y="38"/>
                      <a:pt x="28" y="38"/>
                    </a:cubicBezTo>
                    <a:cubicBezTo>
                      <a:pt x="36" y="38"/>
                      <a:pt x="44" y="33"/>
                      <a:pt x="66" y="12"/>
                    </a:cubicBezTo>
                    <a:cubicBezTo>
                      <a:pt x="65" y="3"/>
                      <a:pt x="62" y="1"/>
                      <a:pt x="58" y="1"/>
                    </a:cubicBezTo>
                    <a:cubicBezTo>
                      <a:pt x="49" y="1"/>
                      <a:pt x="35" y="13"/>
                      <a:pt x="28" y="13"/>
                    </a:cubicBezTo>
                    <a:cubicBezTo>
                      <a:pt x="24" y="13"/>
                      <a:pt x="21"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84" name="Google Shape;7484;p41"/>
              <p:cNvSpPr/>
              <p:nvPr/>
            </p:nvSpPr>
            <p:spPr>
              <a:xfrm>
                <a:off x="756525" y="1700925"/>
                <a:ext cx="775" cy="250"/>
              </a:xfrm>
              <a:custGeom>
                <a:avLst/>
                <a:gdLst/>
                <a:ahLst/>
                <a:cxnLst/>
                <a:rect l="l" t="t" r="r" b="b"/>
                <a:pathLst>
                  <a:path w="31" h="10" extrusionOk="0">
                    <a:moveTo>
                      <a:pt x="24" y="0"/>
                    </a:moveTo>
                    <a:lnTo>
                      <a:pt x="1" y="9"/>
                    </a:lnTo>
                    <a:lnTo>
                      <a:pt x="31"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85" name="Google Shape;7485;p41"/>
              <p:cNvSpPr/>
              <p:nvPr/>
            </p:nvSpPr>
            <p:spPr>
              <a:xfrm>
                <a:off x="756925" y="1701850"/>
                <a:ext cx="1300" cy="700"/>
              </a:xfrm>
              <a:custGeom>
                <a:avLst/>
                <a:gdLst/>
                <a:ahLst/>
                <a:cxnLst/>
                <a:rect l="l" t="t" r="r" b="b"/>
                <a:pathLst>
                  <a:path w="52" h="28" extrusionOk="0">
                    <a:moveTo>
                      <a:pt x="1" y="0"/>
                    </a:moveTo>
                    <a:lnTo>
                      <a:pt x="40" y="28"/>
                    </a:lnTo>
                    <a:cubicBezTo>
                      <a:pt x="40" y="24"/>
                      <a:pt x="40" y="18"/>
                      <a:pt x="48" y="18"/>
                    </a:cubicBezTo>
                    <a:cubicBezTo>
                      <a:pt x="49" y="18"/>
                      <a:pt x="50" y="18"/>
                      <a:pt x="52" y="19"/>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86" name="Google Shape;7486;p41"/>
              <p:cNvSpPr/>
              <p:nvPr/>
            </p:nvSpPr>
            <p:spPr>
              <a:xfrm>
                <a:off x="805200" y="1662325"/>
                <a:ext cx="850" cy="375"/>
              </a:xfrm>
              <a:custGeom>
                <a:avLst/>
                <a:gdLst/>
                <a:ahLst/>
                <a:cxnLst/>
                <a:rect l="l" t="t" r="r" b="b"/>
                <a:pathLst>
                  <a:path w="34" h="15" extrusionOk="0">
                    <a:moveTo>
                      <a:pt x="22" y="0"/>
                    </a:moveTo>
                    <a:cubicBezTo>
                      <a:pt x="8" y="2"/>
                      <a:pt x="6" y="5"/>
                      <a:pt x="1" y="14"/>
                    </a:cubicBezTo>
                    <a:lnTo>
                      <a:pt x="33" y="5"/>
                    </a:lnTo>
                    <a:lnTo>
                      <a:pt x="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87" name="Google Shape;7487;p41"/>
              <p:cNvSpPr/>
              <p:nvPr/>
            </p:nvSpPr>
            <p:spPr>
              <a:xfrm>
                <a:off x="801625" y="1668225"/>
                <a:ext cx="1225" cy="425"/>
              </a:xfrm>
              <a:custGeom>
                <a:avLst/>
                <a:gdLst/>
                <a:ahLst/>
                <a:cxnLst/>
                <a:rect l="l" t="t" r="r" b="b"/>
                <a:pathLst>
                  <a:path w="49" h="17" extrusionOk="0">
                    <a:moveTo>
                      <a:pt x="0" y="1"/>
                    </a:moveTo>
                    <a:lnTo>
                      <a:pt x="44" y="17"/>
                    </a:lnTo>
                    <a:lnTo>
                      <a:pt x="49" y="1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88" name="Google Shape;7488;p41"/>
              <p:cNvSpPr/>
              <p:nvPr/>
            </p:nvSpPr>
            <p:spPr>
              <a:xfrm>
                <a:off x="800125" y="1673550"/>
                <a:ext cx="1525" cy="725"/>
              </a:xfrm>
              <a:custGeom>
                <a:avLst/>
                <a:gdLst/>
                <a:ahLst/>
                <a:cxnLst/>
                <a:rect l="l" t="t" r="r" b="b"/>
                <a:pathLst>
                  <a:path w="61" h="29" extrusionOk="0">
                    <a:moveTo>
                      <a:pt x="60" y="1"/>
                    </a:moveTo>
                    <a:cubicBezTo>
                      <a:pt x="59" y="2"/>
                      <a:pt x="58" y="4"/>
                      <a:pt x="57" y="6"/>
                    </a:cubicBezTo>
                    <a:lnTo>
                      <a:pt x="57" y="6"/>
                    </a:lnTo>
                    <a:cubicBezTo>
                      <a:pt x="59" y="5"/>
                      <a:pt x="60" y="3"/>
                      <a:pt x="60" y="1"/>
                    </a:cubicBezTo>
                    <a:close/>
                    <a:moveTo>
                      <a:pt x="57" y="6"/>
                    </a:moveTo>
                    <a:lnTo>
                      <a:pt x="57" y="6"/>
                    </a:lnTo>
                    <a:cubicBezTo>
                      <a:pt x="44" y="18"/>
                      <a:pt x="1" y="4"/>
                      <a:pt x="49" y="29"/>
                    </a:cubicBezTo>
                    <a:cubicBezTo>
                      <a:pt x="56" y="23"/>
                      <a:pt x="55" y="13"/>
                      <a:pt x="5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89" name="Google Shape;7489;p41"/>
              <p:cNvSpPr/>
              <p:nvPr/>
            </p:nvSpPr>
            <p:spPr>
              <a:xfrm>
                <a:off x="755650" y="1701725"/>
                <a:ext cx="1025" cy="550"/>
              </a:xfrm>
              <a:custGeom>
                <a:avLst/>
                <a:gdLst/>
                <a:ahLst/>
                <a:cxnLst/>
                <a:rect l="l" t="t" r="r" b="b"/>
                <a:pathLst>
                  <a:path w="41" h="22" extrusionOk="0">
                    <a:moveTo>
                      <a:pt x="1" y="1"/>
                    </a:moveTo>
                    <a:cubicBezTo>
                      <a:pt x="3" y="15"/>
                      <a:pt x="33" y="22"/>
                      <a:pt x="35" y="22"/>
                    </a:cubicBezTo>
                    <a:cubicBezTo>
                      <a:pt x="35" y="22"/>
                      <a:pt x="34" y="22"/>
                      <a:pt x="33" y="21"/>
                    </a:cubicBezTo>
                    <a:cubicBezTo>
                      <a:pt x="40" y="14"/>
                      <a:pt x="8"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90" name="Google Shape;7490;p41"/>
              <p:cNvSpPr/>
              <p:nvPr/>
            </p:nvSpPr>
            <p:spPr>
              <a:xfrm>
                <a:off x="756825" y="1705775"/>
                <a:ext cx="650" cy="725"/>
              </a:xfrm>
              <a:custGeom>
                <a:avLst/>
                <a:gdLst/>
                <a:ahLst/>
                <a:cxnLst/>
                <a:rect l="l" t="t" r="r" b="b"/>
                <a:pathLst>
                  <a:path w="26" h="29" extrusionOk="0">
                    <a:moveTo>
                      <a:pt x="0" y="1"/>
                    </a:moveTo>
                    <a:lnTo>
                      <a:pt x="26" y="29"/>
                    </a:lnTo>
                    <a:lnTo>
                      <a:pt x="12"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91" name="Google Shape;7491;p41"/>
              <p:cNvSpPr/>
              <p:nvPr/>
            </p:nvSpPr>
            <p:spPr>
              <a:xfrm>
                <a:off x="756075" y="1706700"/>
                <a:ext cx="1350" cy="2075"/>
              </a:xfrm>
              <a:custGeom>
                <a:avLst/>
                <a:gdLst/>
                <a:ahLst/>
                <a:cxnLst/>
                <a:rect l="l" t="t" r="r" b="b"/>
                <a:pathLst>
                  <a:path w="54" h="83" extrusionOk="0">
                    <a:moveTo>
                      <a:pt x="5" y="1"/>
                    </a:moveTo>
                    <a:cubicBezTo>
                      <a:pt x="2" y="29"/>
                      <a:pt x="21" y="70"/>
                      <a:pt x="0" y="82"/>
                    </a:cubicBezTo>
                    <a:cubicBezTo>
                      <a:pt x="4" y="82"/>
                      <a:pt x="7" y="83"/>
                      <a:pt x="10" y="83"/>
                    </a:cubicBezTo>
                    <a:cubicBezTo>
                      <a:pt x="54" y="83"/>
                      <a:pt x="6" y="37"/>
                      <a:pt x="33" y="24"/>
                    </a:cubicBezTo>
                    <a:lnTo>
                      <a:pt x="46" y="24"/>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92" name="Google Shape;7492;p41"/>
              <p:cNvSpPr/>
              <p:nvPr/>
            </p:nvSpPr>
            <p:spPr>
              <a:xfrm>
                <a:off x="752350" y="1709125"/>
                <a:ext cx="475" cy="525"/>
              </a:xfrm>
              <a:custGeom>
                <a:avLst/>
                <a:gdLst/>
                <a:ahLst/>
                <a:cxnLst/>
                <a:rect l="l" t="t" r="r" b="b"/>
                <a:pathLst>
                  <a:path w="19" h="21" extrusionOk="0">
                    <a:moveTo>
                      <a:pt x="12" y="1"/>
                    </a:moveTo>
                    <a:cubicBezTo>
                      <a:pt x="6" y="1"/>
                      <a:pt x="1" y="7"/>
                      <a:pt x="3" y="13"/>
                    </a:cubicBezTo>
                    <a:cubicBezTo>
                      <a:pt x="12" y="14"/>
                      <a:pt x="16" y="17"/>
                      <a:pt x="18" y="19"/>
                    </a:cubicBezTo>
                    <a:lnTo>
                      <a:pt x="18" y="19"/>
                    </a:lnTo>
                    <a:cubicBezTo>
                      <a:pt x="17" y="17"/>
                      <a:pt x="15" y="12"/>
                      <a:pt x="15" y="1"/>
                    </a:cubicBezTo>
                    <a:cubicBezTo>
                      <a:pt x="14" y="1"/>
                      <a:pt x="13" y="1"/>
                      <a:pt x="12" y="1"/>
                    </a:cubicBezTo>
                    <a:close/>
                    <a:moveTo>
                      <a:pt x="18" y="19"/>
                    </a:moveTo>
                    <a:cubicBezTo>
                      <a:pt x="18" y="20"/>
                      <a:pt x="18" y="20"/>
                      <a:pt x="18" y="20"/>
                    </a:cubicBezTo>
                    <a:cubicBezTo>
                      <a:pt x="18" y="20"/>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93" name="Google Shape;7493;p41"/>
              <p:cNvSpPr/>
              <p:nvPr/>
            </p:nvSpPr>
            <p:spPr>
              <a:xfrm>
                <a:off x="752200" y="1709000"/>
                <a:ext cx="375" cy="175"/>
              </a:xfrm>
              <a:custGeom>
                <a:avLst/>
                <a:gdLst/>
                <a:ahLst/>
                <a:cxnLst/>
                <a:rect l="l" t="t" r="r" b="b"/>
                <a:pathLst>
                  <a:path w="15" h="7" extrusionOk="0">
                    <a:moveTo>
                      <a:pt x="11" y="1"/>
                    </a:moveTo>
                    <a:cubicBezTo>
                      <a:pt x="6" y="1"/>
                      <a:pt x="0" y="6"/>
                      <a:pt x="10" y="6"/>
                    </a:cubicBezTo>
                    <a:cubicBezTo>
                      <a:pt x="11" y="6"/>
                      <a:pt x="12" y="6"/>
                      <a:pt x="14" y="6"/>
                    </a:cubicBezTo>
                    <a:cubicBezTo>
                      <a:pt x="14" y="2"/>
                      <a:pt x="13"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94" name="Google Shape;7494;p41"/>
              <p:cNvSpPr/>
              <p:nvPr/>
            </p:nvSpPr>
            <p:spPr>
              <a:xfrm>
                <a:off x="751300" y="1710175"/>
                <a:ext cx="1125" cy="625"/>
              </a:xfrm>
              <a:custGeom>
                <a:avLst/>
                <a:gdLst/>
                <a:ahLst/>
                <a:cxnLst/>
                <a:rect l="l" t="t" r="r" b="b"/>
                <a:pathLst>
                  <a:path w="45" h="25" extrusionOk="0">
                    <a:moveTo>
                      <a:pt x="31" y="1"/>
                    </a:moveTo>
                    <a:cubicBezTo>
                      <a:pt x="18" y="1"/>
                      <a:pt x="11" y="10"/>
                      <a:pt x="5" y="10"/>
                    </a:cubicBezTo>
                    <a:cubicBezTo>
                      <a:pt x="4" y="10"/>
                      <a:pt x="2" y="9"/>
                      <a:pt x="1" y="8"/>
                    </a:cubicBezTo>
                    <a:lnTo>
                      <a:pt x="1" y="8"/>
                    </a:lnTo>
                    <a:cubicBezTo>
                      <a:pt x="4" y="21"/>
                      <a:pt x="10" y="25"/>
                      <a:pt x="21" y="25"/>
                    </a:cubicBezTo>
                    <a:cubicBezTo>
                      <a:pt x="28" y="25"/>
                      <a:pt x="35" y="24"/>
                      <a:pt x="45" y="22"/>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95" name="Google Shape;7495;p41"/>
              <p:cNvSpPr/>
              <p:nvPr/>
            </p:nvSpPr>
            <p:spPr>
              <a:xfrm>
                <a:off x="753000" y="1711125"/>
                <a:ext cx="425" cy="300"/>
              </a:xfrm>
              <a:custGeom>
                <a:avLst/>
                <a:gdLst/>
                <a:ahLst/>
                <a:cxnLst/>
                <a:rect l="l" t="t" r="r" b="b"/>
                <a:pathLst>
                  <a:path w="17" h="12" extrusionOk="0">
                    <a:moveTo>
                      <a:pt x="9" y="0"/>
                    </a:moveTo>
                    <a:cubicBezTo>
                      <a:pt x="2" y="0"/>
                      <a:pt x="0" y="2"/>
                      <a:pt x="16" y="12"/>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96" name="Google Shape;7496;p41"/>
              <p:cNvSpPr/>
              <p:nvPr/>
            </p:nvSpPr>
            <p:spPr>
              <a:xfrm>
                <a:off x="752875" y="1710525"/>
                <a:ext cx="775" cy="625"/>
              </a:xfrm>
              <a:custGeom>
                <a:avLst/>
                <a:gdLst/>
                <a:ahLst/>
                <a:cxnLst/>
                <a:rect l="l" t="t" r="r" b="b"/>
                <a:pathLst>
                  <a:path w="31" h="25" extrusionOk="0">
                    <a:moveTo>
                      <a:pt x="1" y="1"/>
                    </a:moveTo>
                    <a:lnTo>
                      <a:pt x="14" y="24"/>
                    </a:lnTo>
                    <a:cubicBezTo>
                      <a:pt x="18" y="24"/>
                      <a:pt x="23" y="25"/>
                      <a:pt x="26" y="25"/>
                    </a:cubicBezTo>
                    <a:cubicBezTo>
                      <a:pt x="30" y="25"/>
                      <a:pt x="29" y="23"/>
                      <a:pt x="10" y="15"/>
                    </a:cubicBezTo>
                    <a:lnTo>
                      <a:pt x="10" y="15"/>
                    </a:lnTo>
                    <a:cubicBezTo>
                      <a:pt x="13" y="16"/>
                      <a:pt x="15" y="16"/>
                      <a:pt x="16" y="16"/>
                    </a:cubicBezTo>
                    <a:cubicBezTo>
                      <a:pt x="19" y="16"/>
                      <a:pt x="8"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97" name="Google Shape;7497;p41"/>
              <p:cNvSpPr/>
              <p:nvPr/>
            </p:nvSpPr>
            <p:spPr>
              <a:xfrm>
                <a:off x="753225" y="1709775"/>
                <a:ext cx="1075" cy="725"/>
              </a:xfrm>
              <a:custGeom>
                <a:avLst/>
                <a:gdLst/>
                <a:ahLst/>
                <a:cxnLst/>
                <a:rect l="l" t="t" r="r" b="b"/>
                <a:pathLst>
                  <a:path w="43" h="29" extrusionOk="0">
                    <a:moveTo>
                      <a:pt x="19" y="1"/>
                    </a:moveTo>
                    <a:cubicBezTo>
                      <a:pt x="9" y="1"/>
                      <a:pt x="0" y="8"/>
                      <a:pt x="0" y="24"/>
                    </a:cubicBezTo>
                    <a:cubicBezTo>
                      <a:pt x="8" y="20"/>
                      <a:pt x="15" y="16"/>
                      <a:pt x="22" y="16"/>
                    </a:cubicBezTo>
                    <a:cubicBezTo>
                      <a:pt x="28" y="16"/>
                      <a:pt x="35" y="19"/>
                      <a:pt x="42" y="29"/>
                    </a:cubicBezTo>
                    <a:cubicBezTo>
                      <a:pt x="42" y="11"/>
                      <a:pt x="3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98" name="Google Shape;7498;p41"/>
              <p:cNvSpPr/>
              <p:nvPr/>
            </p:nvSpPr>
            <p:spPr>
              <a:xfrm>
                <a:off x="757050" y="1708800"/>
                <a:ext cx="1000" cy="550"/>
              </a:xfrm>
              <a:custGeom>
                <a:avLst/>
                <a:gdLst/>
                <a:ahLst/>
                <a:cxnLst/>
                <a:rect l="l" t="t" r="r" b="b"/>
                <a:pathLst>
                  <a:path w="40" h="22" extrusionOk="0">
                    <a:moveTo>
                      <a:pt x="24" y="0"/>
                    </a:moveTo>
                    <a:cubicBezTo>
                      <a:pt x="31" y="7"/>
                      <a:pt x="0" y="17"/>
                      <a:pt x="19" y="21"/>
                    </a:cubicBezTo>
                    <a:lnTo>
                      <a:pt x="40" y="17"/>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499" name="Google Shape;7499;p41"/>
              <p:cNvSpPr/>
              <p:nvPr/>
            </p:nvSpPr>
            <p:spPr>
              <a:xfrm>
                <a:off x="750975" y="1712975"/>
                <a:ext cx="1350" cy="375"/>
              </a:xfrm>
              <a:custGeom>
                <a:avLst/>
                <a:gdLst/>
                <a:ahLst/>
                <a:cxnLst/>
                <a:rect l="l" t="t" r="r" b="b"/>
                <a:pathLst>
                  <a:path w="54" h="15" extrusionOk="0">
                    <a:moveTo>
                      <a:pt x="42" y="0"/>
                    </a:moveTo>
                    <a:cubicBezTo>
                      <a:pt x="30" y="7"/>
                      <a:pt x="16" y="12"/>
                      <a:pt x="0" y="12"/>
                    </a:cubicBezTo>
                    <a:cubicBezTo>
                      <a:pt x="7" y="14"/>
                      <a:pt x="16" y="15"/>
                      <a:pt x="25" y="15"/>
                    </a:cubicBezTo>
                    <a:cubicBezTo>
                      <a:pt x="34" y="15"/>
                      <a:pt x="44" y="14"/>
                      <a:pt x="53" y="14"/>
                    </a:cubicBezTo>
                    <a:lnTo>
                      <a:pt x="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00" name="Google Shape;7500;p41"/>
              <p:cNvSpPr/>
              <p:nvPr/>
            </p:nvSpPr>
            <p:spPr>
              <a:xfrm>
                <a:off x="752300" y="1713325"/>
                <a:ext cx="600" cy="600"/>
              </a:xfrm>
              <a:custGeom>
                <a:avLst/>
                <a:gdLst/>
                <a:ahLst/>
                <a:cxnLst/>
                <a:rect l="l" t="t" r="r" b="b"/>
                <a:pathLst>
                  <a:path w="24" h="24" extrusionOk="0">
                    <a:moveTo>
                      <a:pt x="0" y="0"/>
                    </a:moveTo>
                    <a:lnTo>
                      <a:pt x="17" y="23"/>
                    </a:lnTo>
                    <a:cubicBezTo>
                      <a:pt x="24" y="7"/>
                      <a:pt x="14"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01" name="Google Shape;7501;p41"/>
              <p:cNvSpPr/>
              <p:nvPr/>
            </p:nvSpPr>
            <p:spPr>
              <a:xfrm>
                <a:off x="754100" y="1710825"/>
                <a:ext cx="875" cy="1175"/>
              </a:xfrm>
              <a:custGeom>
                <a:avLst/>
                <a:gdLst/>
                <a:ahLst/>
                <a:cxnLst/>
                <a:rect l="l" t="t" r="r" b="b"/>
                <a:pathLst>
                  <a:path w="35" h="47" extrusionOk="0">
                    <a:moveTo>
                      <a:pt x="0" y="0"/>
                    </a:moveTo>
                    <a:lnTo>
                      <a:pt x="35" y="47"/>
                    </a:lnTo>
                    <a:lnTo>
                      <a:pt x="35" y="42"/>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02" name="Google Shape;7502;p41"/>
              <p:cNvSpPr/>
              <p:nvPr/>
            </p:nvSpPr>
            <p:spPr>
              <a:xfrm>
                <a:off x="749925" y="1714775"/>
                <a:ext cx="1000" cy="700"/>
              </a:xfrm>
              <a:custGeom>
                <a:avLst/>
                <a:gdLst/>
                <a:ahLst/>
                <a:cxnLst/>
                <a:rect l="l" t="t" r="r" b="b"/>
                <a:pathLst>
                  <a:path w="40" h="28" extrusionOk="0">
                    <a:moveTo>
                      <a:pt x="0" y="0"/>
                    </a:moveTo>
                    <a:lnTo>
                      <a:pt x="40" y="28"/>
                    </a:lnTo>
                    <a:lnTo>
                      <a:pt x="26" y="16"/>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03" name="Google Shape;7503;p41"/>
              <p:cNvSpPr/>
              <p:nvPr/>
            </p:nvSpPr>
            <p:spPr>
              <a:xfrm>
                <a:off x="749050" y="1716325"/>
                <a:ext cx="1475" cy="1075"/>
              </a:xfrm>
              <a:custGeom>
                <a:avLst/>
                <a:gdLst/>
                <a:ahLst/>
                <a:cxnLst/>
                <a:rect l="l" t="t" r="r" b="b"/>
                <a:pathLst>
                  <a:path w="59" h="43" extrusionOk="0">
                    <a:moveTo>
                      <a:pt x="1" y="1"/>
                    </a:moveTo>
                    <a:lnTo>
                      <a:pt x="1" y="1"/>
                    </a:lnTo>
                    <a:cubicBezTo>
                      <a:pt x="3" y="15"/>
                      <a:pt x="21" y="29"/>
                      <a:pt x="40" y="42"/>
                    </a:cubicBezTo>
                    <a:cubicBezTo>
                      <a:pt x="33" y="31"/>
                      <a:pt x="38" y="17"/>
                      <a:pt x="58" y="5"/>
                    </a:cubicBezTo>
                    <a:cubicBezTo>
                      <a:pt x="52" y="2"/>
                      <a:pt x="47" y="1"/>
                      <a:pt x="41" y="1"/>
                    </a:cubicBezTo>
                    <a:cubicBezTo>
                      <a:pt x="31" y="1"/>
                      <a:pt x="22" y="5"/>
                      <a:pt x="14" y="5"/>
                    </a:cubicBezTo>
                    <a:cubicBezTo>
                      <a:pt x="9" y="5"/>
                      <a:pt x="5"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04" name="Google Shape;7504;p41"/>
              <p:cNvSpPr/>
              <p:nvPr/>
            </p:nvSpPr>
            <p:spPr>
              <a:xfrm>
                <a:off x="750100" y="1717375"/>
                <a:ext cx="650" cy="550"/>
              </a:xfrm>
              <a:custGeom>
                <a:avLst/>
                <a:gdLst/>
                <a:ahLst/>
                <a:cxnLst/>
                <a:rect l="l" t="t" r="r" b="b"/>
                <a:pathLst>
                  <a:path w="26" h="22" extrusionOk="0">
                    <a:moveTo>
                      <a:pt x="0" y="0"/>
                    </a:moveTo>
                    <a:lnTo>
                      <a:pt x="0" y="0"/>
                    </a:lnTo>
                    <a:cubicBezTo>
                      <a:pt x="7" y="10"/>
                      <a:pt x="14" y="17"/>
                      <a:pt x="26" y="21"/>
                    </a:cubicBezTo>
                    <a:cubicBezTo>
                      <a:pt x="16" y="12"/>
                      <a:pt x="1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05" name="Google Shape;7505;p41"/>
              <p:cNvSpPr/>
              <p:nvPr/>
            </p:nvSpPr>
            <p:spPr>
              <a:xfrm>
                <a:off x="751425" y="1714700"/>
                <a:ext cx="1000" cy="275"/>
              </a:xfrm>
              <a:custGeom>
                <a:avLst/>
                <a:gdLst/>
                <a:ahLst/>
                <a:cxnLst/>
                <a:rect l="l" t="t" r="r" b="b"/>
                <a:pathLst>
                  <a:path w="40" h="11" extrusionOk="0">
                    <a:moveTo>
                      <a:pt x="33" y="0"/>
                    </a:moveTo>
                    <a:cubicBezTo>
                      <a:pt x="21" y="0"/>
                      <a:pt x="10" y="4"/>
                      <a:pt x="1" y="10"/>
                    </a:cubicBezTo>
                    <a:lnTo>
                      <a:pt x="38" y="8"/>
                    </a:lnTo>
                    <a:cubicBezTo>
                      <a:pt x="38" y="5"/>
                      <a:pt x="38" y="3"/>
                      <a:pt x="40" y="1"/>
                    </a:cubicBezTo>
                    <a:cubicBezTo>
                      <a:pt x="38" y="0"/>
                      <a:pt x="35"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06" name="Google Shape;7506;p41"/>
              <p:cNvSpPr/>
              <p:nvPr/>
            </p:nvSpPr>
            <p:spPr>
              <a:xfrm>
                <a:off x="752250" y="1714875"/>
                <a:ext cx="125" cy="425"/>
              </a:xfrm>
              <a:custGeom>
                <a:avLst/>
                <a:gdLst/>
                <a:ahLst/>
                <a:cxnLst/>
                <a:rect l="l" t="t" r="r" b="b"/>
                <a:pathLst>
                  <a:path w="5" h="17" extrusionOk="0">
                    <a:moveTo>
                      <a:pt x="5" y="1"/>
                    </a:moveTo>
                    <a:cubicBezTo>
                      <a:pt x="2" y="10"/>
                      <a:pt x="0" y="15"/>
                      <a:pt x="0" y="17"/>
                    </a:cubicBezTo>
                    <a:cubicBezTo>
                      <a:pt x="2" y="15"/>
                      <a:pt x="2" y="10"/>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07" name="Google Shape;7507;p41"/>
              <p:cNvSpPr/>
              <p:nvPr/>
            </p:nvSpPr>
            <p:spPr>
              <a:xfrm>
                <a:off x="752400" y="1714650"/>
                <a:ext cx="100" cy="75"/>
              </a:xfrm>
              <a:custGeom>
                <a:avLst/>
                <a:gdLst/>
                <a:ahLst/>
                <a:cxnLst/>
                <a:rect l="l" t="t" r="r" b="b"/>
                <a:pathLst>
                  <a:path w="4" h="3" extrusionOk="0">
                    <a:moveTo>
                      <a:pt x="1" y="0"/>
                    </a:moveTo>
                    <a:lnTo>
                      <a:pt x="1" y="0"/>
                    </a:lnTo>
                    <a:cubicBezTo>
                      <a:pt x="2" y="2"/>
                      <a:pt x="3" y="2"/>
                      <a:pt x="4" y="2"/>
                    </a:cubicBezTo>
                    <a:cubicBezTo>
                      <a:pt x="4" y="2"/>
                      <a:pt x="3"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08" name="Google Shape;7508;p41"/>
              <p:cNvSpPr/>
              <p:nvPr/>
            </p:nvSpPr>
            <p:spPr>
              <a:xfrm>
                <a:off x="753925" y="1712850"/>
                <a:ext cx="1700" cy="825"/>
              </a:xfrm>
              <a:custGeom>
                <a:avLst/>
                <a:gdLst/>
                <a:ahLst/>
                <a:cxnLst/>
                <a:rect l="l" t="t" r="r" b="b"/>
                <a:pathLst>
                  <a:path w="68" h="33" extrusionOk="0">
                    <a:moveTo>
                      <a:pt x="0" y="1"/>
                    </a:moveTo>
                    <a:cubicBezTo>
                      <a:pt x="13" y="14"/>
                      <a:pt x="26" y="32"/>
                      <a:pt x="49" y="32"/>
                    </a:cubicBezTo>
                    <a:cubicBezTo>
                      <a:pt x="54" y="32"/>
                      <a:pt x="60" y="31"/>
                      <a:pt x="68" y="28"/>
                    </a:cubicBezTo>
                    <a:cubicBezTo>
                      <a:pt x="44" y="15"/>
                      <a:pt x="26" y="2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09" name="Google Shape;7509;p41"/>
              <p:cNvSpPr/>
              <p:nvPr/>
            </p:nvSpPr>
            <p:spPr>
              <a:xfrm>
                <a:off x="753050" y="1713950"/>
                <a:ext cx="825" cy="675"/>
              </a:xfrm>
              <a:custGeom>
                <a:avLst/>
                <a:gdLst/>
                <a:ahLst/>
                <a:cxnLst/>
                <a:rect l="l" t="t" r="r" b="b"/>
                <a:pathLst>
                  <a:path w="33" h="27" extrusionOk="0">
                    <a:moveTo>
                      <a:pt x="0" y="1"/>
                    </a:moveTo>
                    <a:lnTo>
                      <a:pt x="21" y="26"/>
                    </a:lnTo>
                    <a:lnTo>
                      <a:pt x="33" y="8"/>
                    </a:lnTo>
                    <a:cubicBezTo>
                      <a:pt x="24" y="8"/>
                      <a:pt x="10" y="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10" name="Google Shape;7510;p41"/>
              <p:cNvSpPr/>
              <p:nvPr/>
            </p:nvSpPr>
            <p:spPr>
              <a:xfrm>
                <a:off x="753450" y="1714600"/>
                <a:ext cx="375" cy="300"/>
              </a:xfrm>
              <a:custGeom>
                <a:avLst/>
                <a:gdLst/>
                <a:ahLst/>
                <a:cxnLst/>
                <a:rect l="l" t="t" r="r" b="b"/>
                <a:pathLst>
                  <a:path w="15" h="12" extrusionOk="0">
                    <a:moveTo>
                      <a:pt x="5" y="0"/>
                    </a:moveTo>
                    <a:lnTo>
                      <a:pt x="1" y="7"/>
                    </a:lnTo>
                    <a:lnTo>
                      <a:pt x="15"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11" name="Google Shape;7511;p41"/>
              <p:cNvSpPr/>
              <p:nvPr/>
            </p:nvSpPr>
            <p:spPr>
              <a:xfrm>
                <a:off x="751650" y="1716900"/>
                <a:ext cx="775" cy="1025"/>
              </a:xfrm>
              <a:custGeom>
                <a:avLst/>
                <a:gdLst/>
                <a:ahLst/>
                <a:cxnLst/>
                <a:rect l="l" t="t" r="r" b="b"/>
                <a:pathLst>
                  <a:path w="31" h="41" extrusionOk="0">
                    <a:moveTo>
                      <a:pt x="9" y="0"/>
                    </a:moveTo>
                    <a:cubicBezTo>
                      <a:pt x="4" y="0"/>
                      <a:pt x="1" y="2"/>
                      <a:pt x="1" y="8"/>
                    </a:cubicBezTo>
                    <a:cubicBezTo>
                      <a:pt x="10" y="15"/>
                      <a:pt x="17" y="26"/>
                      <a:pt x="17" y="40"/>
                    </a:cubicBezTo>
                    <a:cubicBezTo>
                      <a:pt x="24" y="29"/>
                      <a:pt x="29" y="17"/>
                      <a:pt x="31" y="6"/>
                    </a:cubicBezTo>
                    <a:cubicBezTo>
                      <a:pt x="26" y="4"/>
                      <a:pt x="16"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12" name="Google Shape;7512;p41"/>
              <p:cNvSpPr/>
              <p:nvPr/>
            </p:nvSpPr>
            <p:spPr>
              <a:xfrm>
                <a:off x="752075" y="1716050"/>
                <a:ext cx="200" cy="75"/>
              </a:xfrm>
              <a:custGeom>
                <a:avLst/>
                <a:gdLst/>
                <a:ahLst/>
                <a:cxnLst/>
                <a:rect l="l" t="t" r="r" b="b"/>
                <a:pathLst>
                  <a:path w="8" h="3" extrusionOk="0">
                    <a:moveTo>
                      <a:pt x="0" y="0"/>
                    </a:moveTo>
                    <a:lnTo>
                      <a:pt x="0" y="2"/>
                    </a:lnTo>
                    <a:cubicBezTo>
                      <a:pt x="5" y="0"/>
                      <a:pt x="7"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13" name="Google Shape;7513;p41"/>
              <p:cNvSpPr/>
              <p:nvPr/>
            </p:nvSpPr>
            <p:spPr>
              <a:xfrm>
                <a:off x="751825" y="1720550"/>
                <a:ext cx="200" cy="100"/>
              </a:xfrm>
              <a:custGeom>
                <a:avLst/>
                <a:gdLst/>
                <a:ahLst/>
                <a:cxnLst/>
                <a:rect l="l" t="t" r="r" b="b"/>
                <a:pathLst>
                  <a:path w="8" h="4" extrusionOk="0">
                    <a:moveTo>
                      <a:pt x="1" y="1"/>
                    </a:moveTo>
                    <a:lnTo>
                      <a:pt x="1" y="3"/>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14" name="Google Shape;7514;p41"/>
              <p:cNvSpPr/>
              <p:nvPr/>
            </p:nvSpPr>
            <p:spPr>
              <a:xfrm>
                <a:off x="752350" y="1716500"/>
                <a:ext cx="500" cy="600"/>
              </a:xfrm>
              <a:custGeom>
                <a:avLst/>
                <a:gdLst/>
                <a:ahLst/>
                <a:cxnLst/>
                <a:rect l="l" t="t" r="r" b="b"/>
                <a:pathLst>
                  <a:path w="20" h="24" extrusionOk="0">
                    <a:moveTo>
                      <a:pt x="1" y="1"/>
                    </a:moveTo>
                    <a:lnTo>
                      <a:pt x="1" y="1"/>
                    </a:lnTo>
                    <a:cubicBezTo>
                      <a:pt x="3" y="8"/>
                      <a:pt x="5" y="15"/>
                      <a:pt x="3" y="22"/>
                    </a:cubicBezTo>
                    <a:cubicBezTo>
                      <a:pt x="6" y="23"/>
                      <a:pt x="9" y="23"/>
                      <a:pt x="10" y="23"/>
                    </a:cubicBezTo>
                    <a:cubicBezTo>
                      <a:pt x="11" y="23"/>
                      <a:pt x="11" y="23"/>
                      <a:pt x="10" y="22"/>
                    </a:cubicBezTo>
                    <a:cubicBezTo>
                      <a:pt x="19" y="12"/>
                      <a:pt x="10"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15" name="Google Shape;7515;p41"/>
              <p:cNvSpPr/>
              <p:nvPr/>
            </p:nvSpPr>
            <p:spPr>
              <a:xfrm>
                <a:off x="750850" y="1718350"/>
                <a:ext cx="775" cy="375"/>
              </a:xfrm>
              <a:custGeom>
                <a:avLst/>
                <a:gdLst/>
                <a:ahLst/>
                <a:cxnLst/>
                <a:rect l="l" t="t" r="r" b="b"/>
                <a:pathLst>
                  <a:path w="31" h="15" extrusionOk="0">
                    <a:moveTo>
                      <a:pt x="31" y="1"/>
                    </a:moveTo>
                    <a:lnTo>
                      <a:pt x="31" y="1"/>
                    </a:lnTo>
                    <a:cubicBezTo>
                      <a:pt x="19" y="3"/>
                      <a:pt x="0" y="12"/>
                      <a:pt x="10" y="15"/>
                    </a:cubicBezTo>
                    <a:cubicBezTo>
                      <a:pt x="17" y="10"/>
                      <a:pt x="24" y="5"/>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16" name="Google Shape;7516;p41"/>
              <p:cNvSpPr/>
              <p:nvPr/>
            </p:nvSpPr>
            <p:spPr>
              <a:xfrm>
                <a:off x="751675" y="1716100"/>
                <a:ext cx="175" cy="50"/>
              </a:xfrm>
              <a:custGeom>
                <a:avLst/>
                <a:gdLst/>
                <a:ahLst/>
                <a:cxnLst/>
                <a:rect l="l" t="t" r="r" b="b"/>
                <a:pathLst>
                  <a:path w="7" h="2" extrusionOk="0">
                    <a:moveTo>
                      <a:pt x="7" y="0"/>
                    </a:moveTo>
                    <a:cubicBezTo>
                      <a:pt x="1" y="0"/>
                      <a:pt x="2" y="1"/>
                      <a:pt x="4" y="1"/>
                    </a:cubicBezTo>
                    <a:cubicBezTo>
                      <a:pt x="5" y="1"/>
                      <a:pt x="6" y="1"/>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17" name="Google Shape;7517;p41"/>
              <p:cNvSpPr/>
              <p:nvPr/>
            </p:nvSpPr>
            <p:spPr>
              <a:xfrm>
                <a:off x="751825" y="1716100"/>
                <a:ext cx="550" cy="425"/>
              </a:xfrm>
              <a:custGeom>
                <a:avLst/>
                <a:gdLst/>
                <a:ahLst/>
                <a:cxnLst/>
                <a:rect l="l" t="t" r="r" b="b"/>
                <a:pathLst>
                  <a:path w="22" h="17" extrusionOk="0">
                    <a:moveTo>
                      <a:pt x="1" y="0"/>
                    </a:moveTo>
                    <a:cubicBezTo>
                      <a:pt x="8" y="7"/>
                      <a:pt x="15" y="12"/>
                      <a:pt x="22" y="17"/>
                    </a:cubicBezTo>
                    <a:cubicBezTo>
                      <a:pt x="19" y="10"/>
                      <a:pt x="17" y="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18" name="Google Shape;7518;p41"/>
              <p:cNvSpPr/>
              <p:nvPr/>
            </p:nvSpPr>
            <p:spPr>
              <a:xfrm>
                <a:off x="752000" y="1720200"/>
                <a:ext cx="5600" cy="1900"/>
              </a:xfrm>
              <a:custGeom>
                <a:avLst/>
                <a:gdLst/>
                <a:ahLst/>
                <a:cxnLst/>
                <a:rect l="l" t="t" r="r" b="b"/>
                <a:pathLst>
                  <a:path w="224" h="76" extrusionOk="0">
                    <a:moveTo>
                      <a:pt x="121" y="1"/>
                    </a:moveTo>
                    <a:cubicBezTo>
                      <a:pt x="81" y="1"/>
                      <a:pt x="34" y="6"/>
                      <a:pt x="1" y="15"/>
                    </a:cubicBezTo>
                    <a:cubicBezTo>
                      <a:pt x="3" y="15"/>
                      <a:pt x="5" y="15"/>
                      <a:pt x="6" y="15"/>
                    </a:cubicBezTo>
                    <a:cubicBezTo>
                      <a:pt x="23" y="15"/>
                      <a:pt x="37" y="23"/>
                      <a:pt x="47" y="36"/>
                    </a:cubicBezTo>
                    <a:cubicBezTo>
                      <a:pt x="62" y="32"/>
                      <a:pt x="82" y="8"/>
                      <a:pt x="105" y="8"/>
                    </a:cubicBezTo>
                    <a:cubicBezTo>
                      <a:pt x="110" y="8"/>
                      <a:pt x="116" y="10"/>
                      <a:pt x="121" y="13"/>
                    </a:cubicBezTo>
                    <a:cubicBezTo>
                      <a:pt x="138" y="40"/>
                      <a:pt x="110" y="33"/>
                      <a:pt x="91" y="45"/>
                    </a:cubicBezTo>
                    <a:cubicBezTo>
                      <a:pt x="95" y="44"/>
                      <a:pt x="99" y="44"/>
                      <a:pt x="103" y="44"/>
                    </a:cubicBezTo>
                    <a:cubicBezTo>
                      <a:pt x="135" y="44"/>
                      <a:pt x="155" y="76"/>
                      <a:pt x="203" y="76"/>
                    </a:cubicBezTo>
                    <a:cubicBezTo>
                      <a:pt x="206" y="76"/>
                      <a:pt x="209" y="75"/>
                      <a:pt x="212" y="75"/>
                    </a:cubicBezTo>
                    <a:lnTo>
                      <a:pt x="191" y="52"/>
                    </a:lnTo>
                    <a:cubicBezTo>
                      <a:pt x="198" y="52"/>
                      <a:pt x="208" y="57"/>
                      <a:pt x="216" y="57"/>
                    </a:cubicBezTo>
                    <a:cubicBezTo>
                      <a:pt x="219" y="57"/>
                      <a:pt x="221" y="56"/>
                      <a:pt x="223" y="54"/>
                    </a:cubicBezTo>
                    <a:cubicBezTo>
                      <a:pt x="191" y="52"/>
                      <a:pt x="161" y="31"/>
                      <a:pt x="198" y="15"/>
                    </a:cubicBezTo>
                    <a:cubicBezTo>
                      <a:pt x="187" y="5"/>
                      <a:pt x="157" y="1"/>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19" name="Google Shape;7519;p41"/>
              <p:cNvSpPr/>
              <p:nvPr/>
            </p:nvSpPr>
            <p:spPr>
              <a:xfrm>
                <a:off x="750850" y="1719400"/>
                <a:ext cx="1300" cy="1175"/>
              </a:xfrm>
              <a:custGeom>
                <a:avLst/>
                <a:gdLst/>
                <a:ahLst/>
                <a:cxnLst/>
                <a:rect l="l" t="t" r="r" b="b"/>
                <a:pathLst>
                  <a:path w="52" h="47" extrusionOk="0">
                    <a:moveTo>
                      <a:pt x="49" y="1"/>
                    </a:moveTo>
                    <a:cubicBezTo>
                      <a:pt x="42" y="8"/>
                      <a:pt x="28" y="14"/>
                      <a:pt x="0" y="26"/>
                    </a:cubicBezTo>
                    <a:cubicBezTo>
                      <a:pt x="12" y="38"/>
                      <a:pt x="26" y="45"/>
                      <a:pt x="40" y="47"/>
                    </a:cubicBezTo>
                    <a:lnTo>
                      <a:pt x="47" y="5"/>
                    </a:lnTo>
                    <a:lnTo>
                      <a:pt x="51" y="8"/>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20" name="Google Shape;7520;p41"/>
              <p:cNvSpPr/>
              <p:nvPr/>
            </p:nvSpPr>
            <p:spPr>
              <a:xfrm>
                <a:off x="751600" y="1717900"/>
                <a:ext cx="2800" cy="1525"/>
              </a:xfrm>
              <a:custGeom>
                <a:avLst/>
                <a:gdLst/>
                <a:ahLst/>
                <a:cxnLst/>
                <a:rect l="l" t="t" r="r" b="b"/>
                <a:pathLst>
                  <a:path w="112" h="61" extrusionOk="0">
                    <a:moveTo>
                      <a:pt x="19" y="0"/>
                    </a:moveTo>
                    <a:cubicBezTo>
                      <a:pt x="12" y="7"/>
                      <a:pt x="7" y="12"/>
                      <a:pt x="1" y="19"/>
                    </a:cubicBezTo>
                    <a:lnTo>
                      <a:pt x="3" y="19"/>
                    </a:lnTo>
                    <a:lnTo>
                      <a:pt x="17" y="61"/>
                    </a:lnTo>
                    <a:cubicBezTo>
                      <a:pt x="24" y="49"/>
                      <a:pt x="26" y="35"/>
                      <a:pt x="21" y="21"/>
                    </a:cubicBezTo>
                    <a:lnTo>
                      <a:pt x="21" y="21"/>
                    </a:lnTo>
                    <a:cubicBezTo>
                      <a:pt x="18" y="25"/>
                      <a:pt x="16" y="26"/>
                      <a:pt x="15" y="26"/>
                    </a:cubicBezTo>
                    <a:cubicBezTo>
                      <a:pt x="12" y="26"/>
                      <a:pt x="11" y="20"/>
                      <a:pt x="7" y="19"/>
                    </a:cubicBezTo>
                    <a:lnTo>
                      <a:pt x="7" y="19"/>
                    </a:lnTo>
                    <a:lnTo>
                      <a:pt x="21" y="21"/>
                    </a:lnTo>
                    <a:cubicBezTo>
                      <a:pt x="21" y="21"/>
                      <a:pt x="21" y="21"/>
                      <a:pt x="21" y="21"/>
                    </a:cubicBezTo>
                    <a:lnTo>
                      <a:pt x="21" y="21"/>
                    </a:lnTo>
                    <a:cubicBezTo>
                      <a:pt x="53" y="31"/>
                      <a:pt x="66" y="46"/>
                      <a:pt x="95" y="46"/>
                    </a:cubicBezTo>
                    <a:cubicBezTo>
                      <a:pt x="100" y="46"/>
                      <a:pt x="106" y="45"/>
                      <a:pt x="112" y="44"/>
                    </a:cubicBezTo>
                    <a:cubicBezTo>
                      <a:pt x="112" y="21"/>
                      <a:pt x="82" y="26"/>
                      <a:pt x="68" y="10"/>
                    </a:cubicBezTo>
                    <a:lnTo>
                      <a:pt x="68" y="10"/>
                    </a:lnTo>
                    <a:cubicBezTo>
                      <a:pt x="70" y="21"/>
                      <a:pt x="69" y="25"/>
                      <a:pt x="66" y="25"/>
                    </a:cubicBezTo>
                    <a:cubicBezTo>
                      <a:pt x="62" y="25"/>
                      <a:pt x="52" y="14"/>
                      <a:pt x="41" y="14"/>
                    </a:cubicBezTo>
                    <a:cubicBezTo>
                      <a:pt x="36" y="14"/>
                      <a:pt x="31" y="16"/>
                      <a:pt x="26" y="21"/>
                    </a:cubicBezTo>
                    <a:cubicBezTo>
                      <a:pt x="21" y="14"/>
                      <a:pt x="19"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21" name="Google Shape;7521;p41"/>
              <p:cNvSpPr/>
              <p:nvPr/>
            </p:nvSpPr>
            <p:spPr>
              <a:xfrm>
                <a:off x="757225" y="1714350"/>
                <a:ext cx="200" cy="150"/>
              </a:xfrm>
              <a:custGeom>
                <a:avLst/>
                <a:gdLst/>
                <a:ahLst/>
                <a:cxnLst/>
                <a:rect l="l" t="t" r="r" b="b"/>
                <a:pathLst>
                  <a:path w="8" h="6" extrusionOk="0">
                    <a:moveTo>
                      <a:pt x="0" y="1"/>
                    </a:moveTo>
                    <a:cubicBezTo>
                      <a:pt x="2" y="3"/>
                      <a:pt x="3" y="5"/>
                      <a:pt x="4" y="5"/>
                    </a:cubicBezTo>
                    <a:cubicBezTo>
                      <a:pt x="5" y="5"/>
                      <a:pt x="6" y="4"/>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22" name="Google Shape;7522;p41"/>
              <p:cNvSpPr/>
              <p:nvPr/>
            </p:nvSpPr>
            <p:spPr>
              <a:xfrm>
                <a:off x="754550" y="1714000"/>
                <a:ext cx="2700" cy="750"/>
              </a:xfrm>
              <a:custGeom>
                <a:avLst/>
                <a:gdLst/>
                <a:ahLst/>
                <a:cxnLst/>
                <a:rect l="l" t="t" r="r" b="b"/>
                <a:pathLst>
                  <a:path w="108" h="30" extrusionOk="0">
                    <a:moveTo>
                      <a:pt x="79" y="0"/>
                    </a:moveTo>
                    <a:cubicBezTo>
                      <a:pt x="75" y="0"/>
                      <a:pt x="69" y="2"/>
                      <a:pt x="63" y="6"/>
                    </a:cubicBezTo>
                    <a:lnTo>
                      <a:pt x="68" y="8"/>
                    </a:lnTo>
                    <a:cubicBezTo>
                      <a:pt x="47" y="22"/>
                      <a:pt x="24" y="29"/>
                      <a:pt x="1" y="29"/>
                    </a:cubicBezTo>
                    <a:cubicBezTo>
                      <a:pt x="10" y="29"/>
                      <a:pt x="18" y="30"/>
                      <a:pt x="27" y="30"/>
                    </a:cubicBezTo>
                    <a:cubicBezTo>
                      <a:pt x="49" y="30"/>
                      <a:pt x="70" y="28"/>
                      <a:pt x="91" y="26"/>
                    </a:cubicBezTo>
                    <a:cubicBezTo>
                      <a:pt x="87" y="22"/>
                      <a:pt x="73" y="17"/>
                      <a:pt x="77" y="10"/>
                    </a:cubicBezTo>
                    <a:cubicBezTo>
                      <a:pt x="80" y="9"/>
                      <a:pt x="82" y="9"/>
                      <a:pt x="85" y="9"/>
                    </a:cubicBezTo>
                    <a:cubicBezTo>
                      <a:pt x="92" y="9"/>
                      <a:pt x="97" y="13"/>
                      <a:pt x="107" y="15"/>
                    </a:cubicBezTo>
                    <a:cubicBezTo>
                      <a:pt x="101" y="10"/>
                      <a:pt x="92"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23" name="Google Shape;7523;p41"/>
              <p:cNvSpPr/>
              <p:nvPr/>
            </p:nvSpPr>
            <p:spPr>
              <a:xfrm>
                <a:off x="754675" y="1716500"/>
                <a:ext cx="1175" cy="850"/>
              </a:xfrm>
              <a:custGeom>
                <a:avLst/>
                <a:gdLst/>
                <a:ahLst/>
                <a:cxnLst/>
                <a:rect l="l" t="t" r="r" b="b"/>
                <a:pathLst>
                  <a:path w="47" h="34" extrusionOk="0">
                    <a:moveTo>
                      <a:pt x="0" y="1"/>
                    </a:moveTo>
                    <a:lnTo>
                      <a:pt x="12" y="33"/>
                    </a:lnTo>
                    <a:lnTo>
                      <a:pt x="47" y="22"/>
                    </a:lnTo>
                    <a:lnTo>
                      <a:pt x="28" y="22"/>
                    </a:lnTo>
                    <a:cubicBezTo>
                      <a:pt x="38" y="3"/>
                      <a:pt x="14" y="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24" name="Google Shape;7524;p41"/>
              <p:cNvSpPr/>
              <p:nvPr/>
            </p:nvSpPr>
            <p:spPr>
              <a:xfrm>
                <a:off x="750450" y="1720500"/>
                <a:ext cx="1350" cy="600"/>
              </a:xfrm>
              <a:custGeom>
                <a:avLst/>
                <a:gdLst/>
                <a:ahLst/>
                <a:cxnLst/>
                <a:rect l="l" t="t" r="r" b="b"/>
                <a:pathLst>
                  <a:path w="54" h="24" extrusionOk="0">
                    <a:moveTo>
                      <a:pt x="0" y="1"/>
                    </a:moveTo>
                    <a:lnTo>
                      <a:pt x="53" y="24"/>
                    </a:lnTo>
                    <a:lnTo>
                      <a:pt x="37"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25" name="Google Shape;7525;p41"/>
              <p:cNvSpPr/>
              <p:nvPr/>
            </p:nvSpPr>
            <p:spPr>
              <a:xfrm>
                <a:off x="750625" y="1721725"/>
                <a:ext cx="825" cy="300"/>
              </a:xfrm>
              <a:custGeom>
                <a:avLst/>
                <a:gdLst/>
                <a:ahLst/>
                <a:cxnLst/>
                <a:rect l="l" t="t" r="r" b="b"/>
                <a:pathLst>
                  <a:path w="33" h="12" extrusionOk="0">
                    <a:moveTo>
                      <a:pt x="0" y="0"/>
                    </a:moveTo>
                    <a:lnTo>
                      <a:pt x="21" y="12"/>
                    </a:lnTo>
                    <a:lnTo>
                      <a:pt x="33"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26" name="Google Shape;7526;p41"/>
              <p:cNvSpPr/>
              <p:nvPr/>
            </p:nvSpPr>
            <p:spPr>
              <a:xfrm>
                <a:off x="743425" y="1772375"/>
                <a:ext cx="150" cy="375"/>
              </a:xfrm>
              <a:custGeom>
                <a:avLst/>
                <a:gdLst/>
                <a:ahLst/>
                <a:cxnLst/>
                <a:rect l="l" t="t" r="r" b="b"/>
                <a:pathLst>
                  <a:path w="6" h="15" extrusionOk="0">
                    <a:moveTo>
                      <a:pt x="1" y="0"/>
                    </a:moveTo>
                    <a:cubicBezTo>
                      <a:pt x="1" y="10"/>
                      <a:pt x="3" y="14"/>
                      <a:pt x="5" y="14"/>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27" name="Google Shape;7527;p41"/>
              <p:cNvSpPr/>
              <p:nvPr/>
            </p:nvSpPr>
            <p:spPr>
              <a:xfrm>
                <a:off x="751250" y="1744775"/>
                <a:ext cx="2125" cy="500"/>
              </a:xfrm>
              <a:custGeom>
                <a:avLst/>
                <a:gdLst/>
                <a:ahLst/>
                <a:cxnLst/>
                <a:rect l="l" t="t" r="r" b="b"/>
                <a:pathLst>
                  <a:path w="85" h="20" extrusionOk="0">
                    <a:moveTo>
                      <a:pt x="84" y="1"/>
                    </a:moveTo>
                    <a:lnTo>
                      <a:pt x="84" y="1"/>
                    </a:lnTo>
                    <a:cubicBezTo>
                      <a:pt x="52" y="8"/>
                      <a:pt x="1" y="13"/>
                      <a:pt x="38" y="17"/>
                    </a:cubicBezTo>
                    <a:lnTo>
                      <a:pt x="75" y="20"/>
                    </a:lnTo>
                    <a:cubicBezTo>
                      <a:pt x="70" y="10"/>
                      <a:pt x="75" y="6"/>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28" name="Google Shape;7528;p41"/>
              <p:cNvSpPr/>
              <p:nvPr/>
            </p:nvSpPr>
            <p:spPr>
              <a:xfrm>
                <a:off x="752000" y="1759925"/>
                <a:ext cx="600" cy="700"/>
              </a:xfrm>
              <a:custGeom>
                <a:avLst/>
                <a:gdLst/>
                <a:ahLst/>
                <a:cxnLst/>
                <a:rect l="l" t="t" r="r" b="b"/>
                <a:pathLst>
                  <a:path w="24" h="28" extrusionOk="0">
                    <a:moveTo>
                      <a:pt x="1" y="0"/>
                    </a:moveTo>
                    <a:lnTo>
                      <a:pt x="12" y="26"/>
                    </a:lnTo>
                    <a:lnTo>
                      <a:pt x="24"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29" name="Google Shape;7529;p41"/>
              <p:cNvSpPr/>
              <p:nvPr/>
            </p:nvSpPr>
            <p:spPr>
              <a:xfrm>
                <a:off x="731550" y="1776825"/>
                <a:ext cx="550" cy="900"/>
              </a:xfrm>
              <a:custGeom>
                <a:avLst/>
                <a:gdLst/>
                <a:ahLst/>
                <a:cxnLst/>
                <a:rect l="l" t="t" r="r" b="b"/>
                <a:pathLst>
                  <a:path w="22" h="36" extrusionOk="0">
                    <a:moveTo>
                      <a:pt x="7" y="1"/>
                    </a:moveTo>
                    <a:lnTo>
                      <a:pt x="0" y="36"/>
                    </a:lnTo>
                    <a:cubicBezTo>
                      <a:pt x="21" y="33"/>
                      <a:pt x="10" y="17"/>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30" name="Google Shape;7530;p41"/>
              <p:cNvSpPr/>
              <p:nvPr/>
            </p:nvSpPr>
            <p:spPr>
              <a:xfrm>
                <a:off x="752575" y="1732675"/>
                <a:ext cx="1050" cy="900"/>
              </a:xfrm>
              <a:custGeom>
                <a:avLst/>
                <a:gdLst/>
                <a:ahLst/>
                <a:cxnLst/>
                <a:rect l="l" t="t" r="r" b="b"/>
                <a:pathLst>
                  <a:path w="42" h="36" extrusionOk="0">
                    <a:moveTo>
                      <a:pt x="19" y="0"/>
                    </a:moveTo>
                    <a:cubicBezTo>
                      <a:pt x="18" y="0"/>
                      <a:pt x="17" y="0"/>
                      <a:pt x="15" y="0"/>
                    </a:cubicBezTo>
                    <a:cubicBezTo>
                      <a:pt x="6" y="10"/>
                      <a:pt x="1" y="21"/>
                      <a:pt x="1" y="35"/>
                    </a:cubicBezTo>
                    <a:cubicBezTo>
                      <a:pt x="16" y="18"/>
                      <a:pt x="42"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31" name="Google Shape;7531;p41"/>
              <p:cNvSpPr/>
              <p:nvPr/>
            </p:nvSpPr>
            <p:spPr>
              <a:xfrm>
                <a:off x="738550" y="1764725"/>
                <a:ext cx="200" cy="600"/>
              </a:xfrm>
              <a:custGeom>
                <a:avLst/>
                <a:gdLst/>
                <a:ahLst/>
                <a:cxnLst/>
                <a:rect l="l" t="t" r="r" b="b"/>
                <a:pathLst>
                  <a:path w="8" h="24" extrusionOk="0">
                    <a:moveTo>
                      <a:pt x="3" y="0"/>
                    </a:moveTo>
                    <a:lnTo>
                      <a:pt x="3" y="0"/>
                    </a:lnTo>
                    <a:cubicBezTo>
                      <a:pt x="1" y="7"/>
                      <a:pt x="1" y="17"/>
                      <a:pt x="6" y="24"/>
                    </a:cubicBezTo>
                    <a:cubicBezTo>
                      <a:pt x="8" y="14"/>
                      <a:pt x="6" y="7"/>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32" name="Google Shape;7532;p41"/>
              <p:cNvSpPr/>
              <p:nvPr/>
            </p:nvSpPr>
            <p:spPr>
              <a:xfrm>
                <a:off x="752000" y="1733550"/>
                <a:ext cx="900" cy="650"/>
              </a:xfrm>
              <a:custGeom>
                <a:avLst/>
                <a:gdLst/>
                <a:ahLst/>
                <a:cxnLst/>
                <a:rect l="l" t="t" r="r" b="b"/>
                <a:pathLst>
                  <a:path w="36" h="26" extrusionOk="0">
                    <a:moveTo>
                      <a:pt x="24" y="0"/>
                    </a:moveTo>
                    <a:cubicBezTo>
                      <a:pt x="10" y="12"/>
                      <a:pt x="1" y="21"/>
                      <a:pt x="29" y="26"/>
                    </a:cubicBezTo>
                    <a:cubicBezTo>
                      <a:pt x="31" y="23"/>
                      <a:pt x="33" y="21"/>
                      <a:pt x="36" y="19"/>
                    </a:cubicBezTo>
                    <a:cubicBezTo>
                      <a:pt x="29" y="14"/>
                      <a:pt x="24" y="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33" name="Google Shape;7533;p41"/>
              <p:cNvSpPr/>
              <p:nvPr/>
            </p:nvSpPr>
            <p:spPr>
              <a:xfrm>
                <a:off x="698450" y="1774050"/>
                <a:ext cx="100" cy="125"/>
              </a:xfrm>
              <a:custGeom>
                <a:avLst/>
                <a:gdLst/>
                <a:ahLst/>
                <a:cxnLst/>
                <a:rect l="l" t="t" r="r" b="b"/>
                <a:pathLst>
                  <a:path w="4" h="5" extrusionOk="0">
                    <a:moveTo>
                      <a:pt x="1" y="1"/>
                    </a:moveTo>
                    <a:cubicBezTo>
                      <a:pt x="1" y="3"/>
                      <a:pt x="1" y="5"/>
                      <a:pt x="1" y="5"/>
                    </a:cubicBezTo>
                    <a:cubicBezTo>
                      <a:pt x="2" y="5"/>
                      <a:pt x="2" y="4"/>
                      <a:pt x="3" y="3"/>
                    </a:cubicBezTo>
                    <a:cubicBezTo>
                      <a:pt x="3" y="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34" name="Google Shape;7534;p41"/>
              <p:cNvSpPr/>
              <p:nvPr/>
            </p:nvSpPr>
            <p:spPr>
              <a:xfrm>
                <a:off x="687050" y="1767675"/>
                <a:ext cx="350" cy="200"/>
              </a:xfrm>
              <a:custGeom>
                <a:avLst/>
                <a:gdLst/>
                <a:ahLst/>
                <a:cxnLst/>
                <a:rect l="l" t="t" r="r" b="b"/>
                <a:pathLst>
                  <a:path w="14" h="8" extrusionOk="0">
                    <a:moveTo>
                      <a:pt x="14" y="1"/>
                    </a:moveTo>
                    <a:cubicBezTo>
                      <a:pt x="12" y="1"/>
                      <a:pt x="7" y="1"/>
                      <a:pt x="0" y="8"/>
                    </a:cubicBezTo>
                    <a:cubicBezTo>
                      <a:pt x="5" y="5"/>
                      <a:pt x="9" y="3"/>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35" name="Google Shape;7535;p41"/>
              <p:cNvSpPr/>
              <p:nvPr/>
            </p:nvSpPr>
            <p:spPr>
              <a:xfrm>
                <a:off x="751100" y="1726075"/>
                <a:ext cx="125" cy="125"/>
              </a:xfrm>
              <a:custGeom>
                <a:avLst/>
                <a:gdLst/>
                <a:ahLst/>
                <a:cxnLst/>
                <a:rect l="l" t="t" r="r" b="b"/>
                <a:pathLst>
                  <a:path w="5" h="5" extrusionOk="0">
                    <a:moveTo>
                      <a:pt x="1" y="1"/>
                    </a:moveTo>
                    <a:cubicBezTo>
                      <a:pt x="0" y="1"/>
                      <a:pt x="1" y="5"/>
                      <a:pt x="4" y="5"/>
                    </a:cubicBezTo>
                    <a:cubicBezTo>
                      <a:pt x="3" y="2"/>
                      <a:pt x="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36" name="Google Shape;7536;p41"/>
              <p:cNvSpPr/>
              <p:nvPr/>
            </p:nvSpPr>
            <p:spPr>
              <a:xfrm>
                <a:off x="758675" y="1735100"/>
                <a:ext cx="200" cy="100"/>
              </a:xfrm>
              <a:custGeom>
                <a:avLst/>
                <a:gdLst/>
                <a:ahLst/>
                <a:cxnLst/>
                <a:rect l="l" t="t" r="r" b="b"/>
                <a:pathLst>
                  <a:path w="8" h="4" extrusionOk="0">
                    <a:moveTo>
                      <a:pt x="0" y="3"/>
                    </a:moveTo>
                    <a:lnTo>
                      <a:pt x="0" y="3"/>
                    </a:lnTo>
                    <a:cubicBezTo>
                      <a:pt x="7" y="1"/>
                      <a:pt x="7" y="1"/>
                      <a:pt x="0"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37" name="Google Shape;7537;p41"/>
              <p:cNvSpPr/>
              <p:nvPr/>
            </p:nvSpPr>
            <p:spPr>
              <a:xfrm>
                <a:off x="750975" y="1725650"/>
                <a:ext cx="250" cy="275"/>
              </a:xfrm>
              <a:custGeom>
                <a:avLst/>
                <a:gdLst/>
                <a:ahLst/>
                <a:cxnLst/>
                <a:rect l="l" t="t" r="r" b="b"/>
                <a:pathLst>
                  <a:path w="10" h="11" extrusionOk="0">
                    <a:moveTo>
                      <a:pt x="9" y="1"/>
                    </a:moveTo>
                    <a:cubicBezTo>
                      <a:pt x="2" y="1"/>
                      <a:pt x="0" y="1"/>
                      <a:pt x="7" y="10"/>
                    </a:cubicBezTo>
                    <a:lnTo>
                      <a:pt x="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38" name="Google Shape;7538;p41"/>
              <p:cNvSpPr/>
              <p:nvPr/>
            </p:nvSpPr>
            <p:spPr>
              <a:xfrm>
                <a:off x="751200" y="1726125"/>
                <a:ext cx="125" cy="375"/>
              </a:xfrm>
              <a:custGeom>
                <a:avLst/>
                <a:gdLst/>
                <a:ahLst/>
                <a:cxnLst/>
                <a:rect l="l" t="t" r="r" b="b"/>
                <a:pathLst>
                  <a:path w="5" h="15" extrusionOk="0">
                    <a:moveTo>
                      <a:pt x="5" y="0"/>
                    </a:moveTo>
                    <a:cubicBezTo>
                      <a:pt x="3" y="0"/>
                      <a:pt x="3" y="3"/>
                      <a:pt x="0" y="3"/>
                    </a:cubicBezTo>
                    <a:cubicBezTo>
                      <a:pt x="0" y="5"/>
                      <a:pt x="0" y="10"/>
                      <a:pt x="3" y="14"/>
                    </a:cubicBezTo>
                    <a:cubicBezTo>
                      <a:pt x="3"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39" name="Google Shape;7539;p41"/>
              <p:cNvSpPr/>
              <p:nvPr/>
            </p:nvSpPr>
            <p:spPr>
              <a:xfrm>
                <a:off x="714650" y="1772675"/>
                <a:ext cx="225" cy="225"/>
              </a:xfrm>
              <a:custGeom>
                <a:avLst/>
                <a:gdLst/>
                <a:ahLst/>
                <a:cxnLst/>
                <a:rect l="l" t="t" r="r" b="b"/>
                <a:pathLst>
                  <a:path w="9" h="9" extrusionOk="0">
                    <a:moveTo>
                      <a:pt x="9" y="0"/>
                    </a:moveTo>
                    <a:cubicBezTo>
                      <a:pt x="3" y="6"/>
                      <a:pt x="1" y="8"/>
                      <a:pt x="1" y="8"/>
                    </a:cubicBezTo>
                    <a:cubicBezTo>
                      <a:pt x="1" y="8"/>
                      <a:pt x="4" y="6"/>
                      <a:pt x="9" y="2"/>
                    </a:cubicBezTo>
                    <a:cubicBezTo>
                      <a:pt x="9" y="2"/>
                      <a:pt x="9"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40" name="Google Shape;7540;p41"/>
              <p:cNvSpPr/>
              <p:nvPr/>
            </p:nvSpPr>
            <p:spPr>
              <a:xfrm>
                <a:off x="761350" y="1751850"/>
                <a:ext cx="75" cy="25"/>
              </a:xfrm>
              <a:custGeom>
                <a:avLst/>
                <a:gdLst/>
                <a:ahLst/>
                <a:cxnLst/>
                <a:rect l="l" t="t" r="r" b="b"/>
                <a:pathLst>
                  <a:path w="3" h="1" extrusionOk="0">
                    <a:moveTo>
                      <a:pt x="2" y="1"/>
                    </a:moveTo>
                    <a:lnTo>
                      <a:pt x="2"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41" name="Google Shape;7541;p41"/>
              <p:cNvSpPr/>
              <p:nvPr/>
            </p:nvSpPr>
            <p:spPr>
              <a:xfrm>
                <a:off x="758725" y="1751325"/>
                <a:ext cx="3100" cy="1550"/>
              </a:xfrm>
              <a:custGeom>
                <a:avLst/>
                <a:gdLst/>
                <a:ahLst/>
                <a:cxnLst/>
                <a:rect l="l" t="t" r="r" b="b"/>
                <a:pathLst>
                  <a:path w="124" h="62" extrusionOk="0">
                    <a:moveTo>
                      <a:pt x="1" y="1"/>
                    </a:moveTo>
                    <a:lnTo>
                      <a:pt x="124" y="61"/>
                    </a:lnTo>
                    <a:cubicBezTo>
                      <a:pt x="84" y="36"/>
                      <a:pt x="93" y="29"/>
                      <a:pt x="105" y="22"/>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42" name="Google Shape;7542;p41"/>
              <p:cNvSpPr/>
              <p:nvPr/>
            </p:nvSpPr>
            <p:spPr>
              <a:xfrm>
                <a:off x="752175" y="1727750"/>
                <a:ext cx="725" cy="475"/>
              </a:xfrm>
              <a:custGeom>
                <a:avLst/>
                <a:gdLst/>
                <a:ahLst/>
                <a:cxnLst/>
                <a:rect l="l" t="t" r="r" b="b"/>
                <a:pathLst>
                  <a:path w="29" h="19" extrusionOk="0">
                    <a:moveTo>
                      <a:pt x="9" y="1"/>
                    </a:moveTo>
                    <a:cubicBezTo>
                      <a:pt x="6" y="1"/>
                      <a:pt x="3" y="2"/>
                      <a:pt x="1" y="3"/>
                    </a:cubicBezTo>
                    <a:cubicBezTo>
                      <a:pt x="12" y="3"/>
                      <a:pt x="12" y="10"/>
                      <a:pt x="12" y="19"/>
                    </a:cubicBezTo>
                    <a:cubicBezTo>
                      <a:pt x="22" y="14"/>
                      <a:pt x="29" y="10"/>
                      <a:pt x="19" y="3"/>
                    </a:cubicBezTo>
                    <a:cubicBezTo>
                      <a:pt x="16"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43" name="Google Shape;7543;p41"/>
              <p:cNvSpPr/>
              <p:nvPr/>
            </p:nvSpPr>
            <p:spPr>
              <a:xfrm>
                <a:off x="684900" y="1722300"/>
                <a:ext cx="80350" cy="55600"/>
              </a:xfrm>
              <a:custGeom>
                <a:avLst/>
                <a:gdLst/>
                <a:ahLst/>
                <a:cxnLst/>
                <a:rect l="l" t="t" r="r" b="b"/>
                <a:pathLst>
                  <a:path w="3214" h="2224" extrusionOk="0">
                    <a:moveTo>
                      <a:pt x="2700" y="219"/>
                    </a:moveTo>
                    <a:cubicBezTo>
                      <a:pt x="2703" y="219"/>
                      <a:pt x="2707" y="220"/>
                      <a:pt x="2710" y="221"/>
                    </a:cubicBezTo>
                    <a:cubicBezTo>
                      <a:pt x="2720" y="228"/>
                      <a:pt x="2713" y="232"/>
                      <a:pt x="2703" y="237"/>
                    </a:cubicBezTo>
                    <a:cubicBezTo>
                      <a:pt x="2703" y="228"/>
                      <a:pt x="2703" y="221"/>
                      <a:pt x="2692" y="221"/>
                    </a:cubicBezTo>
                    <a:cubicBezTo>
                      <a:pt x="2694" y="220"/>
                      <a:pt x="2697" y="219"/>
                      <a:pt x="2700" y="219"/>
                    </a:cubicBezTo>
                    <a:close/>
                    <a:moveTo>
                      <a:pt x="2699" y="253"/>
                    </a:moveTo>
                    <a:cubicBezTo>
                      <a:pt x="2693" y="260"/>
                      <a:pt x="2690" y="263"/>
                      <a:pt x="2690" y="263"/>
                    </a:cubicBezTo>
                    <a:cubicBezTo>
                      <a:pt x="2689" y="263"/>
                      <a:pt x="2692" y="258"/>
                      <a:pt x="2696" y="253"/>
                    </a:cubicBezTo>
                    <a:close/>
                    <a:moveTo>
                      <a:pt x="3084" y="1104"/>
                    </a:moveTo>
                    <a:lnTo>
                      <a:pt x="3084" y="1104"/>
                    </a:lnTo>
                    <a:cubicBezTo>
                      <a:pt x="3082" y="1104"/>
                      <a:pt x="3081" y="1104"/>
                      <a:pt x="3080" y="1105"/>
                    </a:cubicBezTo>
                    <a:lnTo>
                      <a:pt x="3080" y="1105"/>
                    </a:lnTo>
                    <a:cubicBezTo>
                      <a:pt x="3082" y="1105"/>
                      <a:pt x="3083" y="1104"/>
                      <a:pt x="3084" y="1104"/>
                    </a:cubicBezTo>
                    <a:close/>
                    <a:moveTo>
                      <a:pt x="2875" y="1516"/>
                    </a:moveTo>
                    <a:cubicBezTo>
                      <a:pt x="2875" y="1516"/>
                      <a:pt x="2875" y="1516"/>
                      <a:pt x="2875" y="1517"/>
                    </a:cubicBezTo>
                    <a:cubicBezTo>
                      <a:pt x="2875" y="1516"/>
                      <a:pt x="2875" y="1516"/>
                      <a:pt x="2875" y="1516"/>
                    </a:cubicBezTo>
                    <a:close/>
                    <a:moveTo>
                      <a:pt x="2789" y="1533"/>
                    </a:moveTo>
                    <a:cubicBezTo>
                      <a:pt x="2796" y="1544"/>
                      <a:pt x="2792" y="1548"/>
                      <a:pt x="2781" y="1548"/>
                    </a:cubicBezTo>
                    <a:cubicBezTo>
                      <a:pt x="2778" y="1548"/>
                      <a:pt x="2775" y="1547"/>
                      <a:pt x="2771" y="1547"/>
                    </a:cubicBezTo>
                    <a:cubicBezTo>
                      <a:pt x="2771" y="1540"/>
                      <a:pt x="2777" y="1535"/>
                      <a:pt x="2789" y="1533"/>
                    </a:cubicBezTo>
                    <a:close/>
                    <a:moveTo>
                      <a:pt x="791" y="1688"/>
                    </a:moveTo>
                    <a:cubicBezTo>
                      <a:pt x="791" y="1690"/>
                      <a:pt x="792" y="1692"/>
                      <a:pt x="793" y="1694"/>
                    </a:cubicBezTo>
                    <a:lnTo>
                      <a:pt x="793" y="1694"/>
                    </a:lnTo>
                    <a:cubicBezTo>
                      <a:pt x="792" y="1693"/>
                      <a:pt x="792" y="1690"/>
                      <a:pt x="791" y="1688"/>
                    </a:cubicBezTo>
                    <a:close/>
                    <a:moveTo>
                      <a:pt x="1169" y="1746"/>
                    </a:moveTo>
                    <a:lnTo>
                      <a:pt x="1171" y="1758"/>
                    </a:lnTo>
                    <a:cubicBezTo>
                      <a:pt x="1167" y="1760"/>
                      <a:pt x="1165" y="1761"/>
                      <a:pt x="1163" y="1761"/>
                    </a:cubicBezTo>
                    <a:cubicBezTo>
                      <a:pt x="1160" y="1761"/>
                      <a:pt x="1164" y="1754"/>
                      <a:pt x="1169" y="1746"/>
                    </a:cubicBezTo>
                    <a:close/>
                    <a:moveTo>
                      <a:pt x="2420" y="1945"/>
                    </a:moveTo>
                    <a:cubicBezTo>
                      <a:pt x="2425" y="1945"/>
                      <a:pt x="2433" y="1949"/>
                      <a:pt x="2441" y="1952"/>
                    </a:cubicBezTo>
                    <a:cubicBezTo>
                      <a:pt x="2440" y="1960"/>
                      <a:pt x="2439" y="1979"/>
                      <a:pt x="2432" y="1979"/>
                    </a:cubicBezTo>
                    <a:cubicBezTo>
                      <a:pt x="2429" y="1979"/>
                      <a:pt x="2427" y="1978"/>
                      <a:pt x="2423" y="1973"/>
                    </a:cubicBezTo>
                    <a:cubicBezTo>
                      <a:pt x="2414" y="1951"/>
                      <a:pt x="2415" y="1945"/>
                      <a:pt x="2420" y="1945"/>
                    </a:cubicBezTo>
                    <a:close/>
                    <a:moveTo>
                      <a:pt x="2306" y="2027"/>
                    </a:moveTo>
                    <a:lnTo>
                      <a:pt x="2302" y="2029"/>
                    </a:lnTo>
                    <a:cubicBezTo>
                      <a:pt x="2304" y="2029"/>
                      <a:pt x="2305" y="2028"/>
                      <a:pt x="2306" y="2027"/>
                    </a:cubicBezTo>
                    <a:close/>
                    <a:moveTo>
                      <a:pt x="596" y="2067"/>
                    </a:moveTo>
                    <a:lnTo>
                      <a:pt x="598" y="2068"/>
                    </a:lnTo>
                    <a:cubicBezTo>
                      <a:pt x="598" y="2067"/>
                      <a:pt x="597" y="2067"/>
                      <a:pt x="596" y="2067"/>
                    </a:cubicBezTo>
                    <a:close/>
                    <a:moveTo>
                      <a:pt x="1713" y="2209"/>
                    </a:moveTo>
                    <a:lnTo>
                      <a:pt x="1711" y="2210"/>
                    </a:lnTo>
                    <a:cubicBezTo>
                      <a:pt x="1712" y="2209"/>
                      <a:pt x="1712" y="2209"/>
                      <a:pt x="1713" y="2209"/>
                    </a:cubicBezTo>
                    <a:close/>
                    <a:moveTo>
                      <a:pt x="2692" y="0"/>
                    </a:moveTo>
                    <a:lnTo>
                      <a:pt x="2692" y="0"/>
                    </a:lnTo>
                    <a:cubicBezTo>
                      <a:pt x="2641" y="12"/>
                      <a:pt x="2699" y="7"/>
                      <a:pt x="2638" y="24"/>
                    </a:cubicBezTo>
                    <a:cubicBezTo>
                      <a:pt x="2644" y="23"/>
                      <a:pt x="2649" y="22"/>
                      <a:pt x="2653" y="22"/>
                    </a:cubicBezTo>
                    <a:cubicBezTo>
                      <a:pt x="2694" y="22"/>
                      <a:pt x="2659" y="69"/>
                      <a:pt x="2689" y="69"/>
                    </a:cubicBezTo>
                    <a:cubicBezTo>
                      <a:pt x="2693" y="69"/>
                      <a:pt x="2698" y="68"/>
                      <a:pt x="2705" y="66"/>
                    </a:cubicBezTo>
                    <a:lnTo>
                      <a:pt x="2705" y="66"/>
                    </a:lnTo>
                    <a:cubicBezTo>
                      <a:pt x="2649" y="85"/>
                      <a:pt x="2682" y="97"/>
                      <a:pt x="2627" y="123"/>
                    </a:cubicBezTo>
                    <a:cubicBezTo>
                      <a:pt x="2636" y="123"/>
                      <a:pt x="2643" y="121"/>
                      <a:pt x="2648" y="121"/>
                    </a:cubicBezTo>
                    <a:cubicBezTo>
                      <a:pt x="2654" y="121"/>
                      <a:pt x="2656" y="124"/>
                      <a:pt x="2652" y="135"/>
                    </a:cubicBezTo>
                    <a:cubicBezTo>
                      <a:pt x="2657" y="137"/>
                      <a:pt x="2664" y="137"/>
                      <a:pt x="2669" y="140"/>
                    </a:cubicBezTo>
                    <a:cubicBezTo>
                      <a:pt x="2678" y="133"/>
                      <a:pt x="2685" y="130"/>
                      <a:pt x="2694" y="128"/>
                    </a:cubicBezTo>
                    <a:cubicBezTo>
                      <a:pt x="2736" y="135"/>
                      <a:pt x="2736" y="167"/>
                      <a:pt x="2757" y="179"/>
                    </a:cubicBezTo>
                    <a:cubicBezTo>
                      <a:pt x="2755" y="182"/>
                      <a:pt x="2752" y="183"/>
                      <a:pt x="2749" y="183"/>
                    </a:cubicBezTo>
                    <a:cubicBezTo>
                      <a:pt x="2745" y="183"/>
                      <a:pt x="2739" y="181"/>
                      <a:pt x="2732" y="181"/>
                    </a:cubicBezTo>
                    <a:cubicBezTo>
                      <a:pt x="2728" y="181"/>
                      <a:pt x="2724" y="181"/>
                      <a:pt x="2720" y="184"/>
                    </a:cubicBezTo>
                    <a:lnTo>
                      <a:pt x="2752" y="198"/>
                    </a:lnTo>
                    <a:cubicBezTo>
                      <a:pt x="2725" y="201"/>
                      <a:pt x="2707" y="220"/>
                      <a:pt x="2689" y="220"/>
                    </a:cubicBezTo>
                    <a:cubicBezTo>
                      <a:pt x="2681" y="220"/>
                      <a:pt x="2674" y="217"/>
                      <a:pt x="2666" y="209"/>
                    </a:cubicBezTo>
                    <a:lnTo>
                      <a:pt x="2666" y="209"/>
                    </a:lnTo>
                    <a:lnTo>
                      <a:pt x="2669" y="237"/>
                    </a:lnTo>
                    <a:cubicBezTo>
                      <a:pt x="2650" y="253"/>
                      <a:pt x="2645" y="276"/>
                      <a:pt x="2662" y="288"/>
                    </a:cubicBezTo>
                    <a:cubicBezTo>
                      <a:pt x="2658" y="300"/>
                      <a:pt x="2695" y="310"/>
                      <a:pt x="2687" y="310"/>
                    </a:cubicBezTo>
                    <a:cubicBezTo>
                      <a:pt x="2686" y="310"/>
                      <a:pt x="2683" y="310"/>
                      <a:pt x="2678" y="309"/>
                    </a:cubicBezTo>
                    <a:lnTo>
                      <a:pt x="2678" y="309"/>
                    </a:lnTo>
                    <a:lnTo>
                      <a:pt x="2708" y="346"/>
                    </a:lnTo>
                    <a:lnTo>
                      <a:pt x="2699" y="348"/>
                    </a:lnTo>
                    <a:cubicBezTo>
                      <a:pt x="2699" y="369"/>
                      <a:pt x="2722" y="385"/>
                      <a:pt x="2733" y="406"/>
                    </a:cubicBezTo>
                    <a:cubicBezTo>
                      <a:pt x="2750" y="427"/>
                      <a:pt x="2745" y="457"/>
                      <a:pt x="2720" y="471"/>
                    </a:cubicBezTo>
                    <a:cubicBezTo>
                      <a:pt x="2731" y="478"/>
                      <a:pt x="2745" y="490"/>
                      <a:pt x="2738" y="508"/>
                    </a:cubicBezTo>
                    <a:lnTo>
                      <a:pt x="2706" y="517"/>
                    </a:lnTo>
                    <a:cubicBezTo>
                      <a:pt x="2720" y="529"/>
                      <a:pt x="2680" y="561"/>
                      <a:pt x="2715" y="564"/>
                    </a:cubicBezTo>
                    <a:cubicBezTo>
                      <a:pt x="2629" y="589"/>
                      <a:pt x="2703" y="631"/>
                      <a:pt x="2689" y="657"/>
                    </a:cubicBezTo>
                    <a:lnTo>
                      <a:pt x="2733" y="657"/>
                    </a:lnTo>
                    <a:cubicBezTo>
                      <a:pt x="2733" y="673"/>
                      <a:pt x="2745" y="689"/>
                      <a:pt x="2761" y="710"/>
                    </a:cubicBezTo>
                    <a:lnTo>
                      <a:pt x="2798" y="708"/>
                    </a:lnTo>
                    <a:lnTo>
                      <a:pt x="2798" y="708"/>
                    </a:lnTo>
                    <a:cubicBezTo>
                      <a:pt x="2831" y="724"/>
                      <a:pt x="2773" y="754"/>
                      <a:pt x="2775" y="782"/>
                    </a:cubicBezTo>
                    <a:cubicBezTo>
                      <a:pt x="2761" y="779"/>
                      <a:pt x="2764" y="772"/>
                      <a:pt x="2773" y="768"/>
                    </a:cubicBezTo>
                    <a:lnTo>
                      <a:pt x="2773" y="768"/>
                    </a:lnTo>
                    <a:cubicBezTo>
                      <a:pt x="2687" y="796"/>
                      <a:pt x="2831" y="844"/>
                      <a:pt x="2764" y="872"/>
                    </a:cubicBezTo>
                    <a:cubicBezTo>
                      <a:pt x="2777" y="881"/>
                      <a:pt x="2773" y="886"/>
                      <a:pt x="2761" y="891"/>
                    </a:cubicBezTo>
                    <a:lnTo>
                      <a:pt x="2759" y="888"/>
                    </a:lnTo>
                    <a:cubicBezTo>
                      <a:pt x="2759" y="891"/>
                      <a:pt x="2759" y="891"/>
                      <a:pt x="2759" y="893"/>
                    </a:cubicBezTo>
                    <a:cubicBezTo>
                      <a:pt x="2752" y="895"/>
                      <a:pt x="2745" y="898"/>
                      <a:pt x="2738" y="900"/>
                    </a:cubicBezTo>
                    <a:cubicBezTo>
                      <a:pt x="2745" y="900"/>
                      <a:pt x="2752" y="898"/>
                      <a:pt x="2759" y="895"/>
                    </a:cubicBezTo>
                    <a:cubicBezTo>
                      <a:pt x="2761" y="905"/>
                      <a:pt x="2764" y="914"/>
                      <a:pt x="2771" y="921"/>
                    </a:cubicBezTo>
                    <a:lnTo>
                      <a:pt x="2731" y="919"/>
                    </a:lnTo>
                    <a:lnTo>
                      <a:pt x="2731" y="921"/>
                    </a:lnTo>
                    <a:cubicBezTo>
                      <a:pt x="2718" y="927"/>
                      <a:pt x="2737" y="931"/>
                      <a:pt x="2763" y="931"/>
                    </a:cubicBezTo>
                    <a:cubicBezTo>
                      <a:pt x="2768" y="931"/>
                      <a:pt x="2774" y="931"/>
                      <a:pt x="2780" y="930"/>
                    </a:cubicBezTo>
                    <a:cubicBezTo>
                      <a:pt x="2787" y="937"/>
                      <a:pt x="2794" y="942"/>
                      <a:pt x="2801" y="946"/>
                    </a:cubicBezTo>
                    <a:cubicBezTo>
                      <a:pt x="2798" y="946"/>
                      <a:pt x="2796" y="946"/>
                      <a:pt x="2794" y="946"/>
                    </a:cubicBezTo>
                    <a:cubicBezTo>
                      <a:pt x="2743" y="946"/>
                      <a:pt x="2812" y="974"/>
                      <a:pt x="2754" y="974"/>
                    </a:cubicBezTo>
                    <a:cubicBezTo>
                      <a:pt x="2752" y="974"/>
                      <a:pt x="2750" y="974"/>
                      <a:pt x="2747" y="974"/>
                    </a:cubicBezTo>
                    <a:lnTo>
                      <a:pt x="2747" y="974"/>
                    </a:lnTo>
                    <a:cubicBezTo>
                      <a:pt x="2780" y="986"/>
                      <a:pt x="2764" y="1021"/>
                      <a:pt x="2833" y="1041"/>
                    </a:cubicBezTo>
                    <a:cubicBezTo>
                      <a:pt x="2824" y="1039"/>
                      <a:pt x="2817" y="1041"/>
                      <a:pt x="2819" y="1037"/>
                    </a:cubicBezTo>
                    <a:lnTo>
                      <a:pt x="2819" y="1037"/>
                    </a:lnTo>
                    <a:cubicBezTo>
                      <a:pt x="2808" y="1044"/>
                      <a:pt x="2796" y="1053"/>
                      <a:pt x="2815" y="1067"/>
                    </a:cubicBezTo>
                    <a:lnTo>
                      <a:pt x="2764" y="1058"/>
                    </a:lnTo>
                    <a:lnTo>
                      <a:pt x="2764" y="1058"/>
                    </a:lnTo>
                    <a:lnTo>
                      <a:pt x="2824" y="1099"/>
                    </a:lnTo>
                    <a:cubicBezTo>
                      <a:pt x="2816" y="1101"/>
                      <a:pt x="2808" y="1102"/>
                      <a:pt x="2800" y="1102"/>
                    </a:cubicBezTo>
                    <a:cubicBezTo>
                      <a:pt x="2778" y="1102"/>
                      <a:pt x="2755" y="1095"/>
                      <a:pt x="2736" y="1081"/>
                    </a:cubicBezTo>
                    <a:lnTo>
                      <a:pt x="2736" y="1081"/>
                    </a:lnTo>
                    <a:cubicBezTo>
                      <a:pt x="2784" y="1127"/>
                      <a:pt x="2750" y="1111"/>
                      <a:pt x="2798" y="1157"/>
                    </a:cubicBezTo>
                    <a:lnTo>
                      <a:pt x="2768" y="1146"/>
                    </a:lnTo>
                    <a:lnTo>
                      <a:pt x="2768" y="1146"/>
                    </a:lnTo>
                    <a:cubicBezTo>
                      <a:pt x="2764" y="1154"/>
                      <a:pt x="2796" y="1181"/>
                      <a:pt x="2778" y="1181"/>
                    </a:cubicBezTo>
                    <a:cubicBezTo>
                      <a:pt x="2776" y="1181"/>
                      <a:pt x="2775" y="1181"/>
                      <a:pt x="2773" y="1180"/>
                    </a:cubicBezTo>
                    <a:cubicBezTo>
                      <a:pt x="2738" y="1180"/>
                      <a:pt x="2726" y="1206"/>
                      <a:pt x="2710" y="1236"/>
                    </a:cubicBezTo>
                    <a:cubicBezTo>
                      <a:pt x="2696" y="1266"/>
                      <a:pt x="2678" y="1301"/>
                      <a:pt x="2641" y="1303"/>
                    </a:cubicBezTo>
                    <a:cubicBezTo>
                      <a:pt x="2731" y="1340"/>
                      <a:pt x="2587" y="1306"/>
                      <a:pt x="2652" y="1345"/>
                    </a:cubicBezTo>
                    <a:cubicBezTo>
                      <a:pt x="2629" y="1336"/>
                      <a:pt x="2615" y="1336"/>
                      <a:pt x="2601" y="1320"/>
                    </a:cubicBezTo>
                    <a:lnTo>
                      <a:pt x="2601" y="1320"/>
                    </a:lnTo>
                    <a:cubicBezTo>
                      <a:pt x="2606" y="1354"/>
                      <a:pt x="2546" y="1336"/>
                      <a:pt x="2590" y="1387"/>
                    </a:cubicBezTo>
                    <a:cubicBezTo>
                      <a:pt x="2567" y="1375"/>
                      <a:pt x="2564" y="1364"/>
                      <a:pt x="2550" y="1357"/>
                    </a:cubicBezTo>
                    <a:lnTo>
                      <a:pt x="2550" y="1357"/>
                    </a:lnTo>
                    <a:cubicBezTo>
                      <a:pt x="2552" y="1361"/>
                      <a:pt x="2559" y="1371"/>
                      <a:pt x="2553" y="1371"/>
                    </a:cubicBezTo>
                    <a:cubicBezTo>
                      <a:pt x="2551" y="1371"/>
                      <a:pt x="2550" y="1371"/>
                      <a:pt x="2548" y="1371"/>
                    </a:cubicBezTo>
                    <a:cubicBezTo>
                      <a:pt x="2536" y="1364"/>
                      <a:pt x="2536" y="1357"/>
                      <a:pt x="2529" y="1347"/>
                    </a:cubicBezTo>
                    <a:lnTo>
                      <a:pt x="2529" y="1347"/>
                    </a:lnTo>
                    <a:cubicBezTo>
                      <a:pt x="2516" y="1371"/>
                      <a:pt x="2573" y="1412"/>
                      <a:pt x="2627" y="1452"/>
                    </a:cubicBezTo>
                    <a:cubicBezTo>
                      <a:pt x="2620" y="1451"/>
                      <a:pt x="2615" y="1450"/>
                      <a:pt x="2610" y="1450"/>
                    </a:cubicBezTo>
                    <a:cubicBezTo>
                      <a:pt x="2591" y="1450"/>
                      <a:pt x="2595" y="1460"/>
                      <a:pt x="2618" y="1489"/>
                    </a:cubicBezTo>
                    <a:cubicBezTo>
                      <a:pt x="2597" y="1482"/>
                      <a:pt x="2573" y="1475"/>
                      <a:pt x="2578" y="1456"/>
                    </a:cubicBezTo>
                    <a:lnTo>
                      <a:pt x="2578" y="1456"/>
                    </a:lnTo>
                    <a:cubicBezTo>
                      <a:pt x="2569" y="1463"/>
                      <a:pt x="2513" y="1484"/>
                      <a:pt x="2553" y="1519"/>
                    </a:cubicBezTo>
                    <a:cubicBezTo>
                      <a:pt x="2550" y="1518"/>
                      <a:pt x="2549" y="1517"/>
                      <a:pt x="2547" y="1517"/>
                    </a:cubicBezTo>
                    <a:cubicBezTo>
                      <a:pt x="2540" y="1517"/>
                      <a:pt x="2539" y="1527"/>
                      <a:pt x="2541" y="1533"/>
                    </a:cubicBezTo>
                    <a:cubicBezTo>
                      <a:pt x="2522" y="1547"/>
                      <a:pt x="2518" y="1544"/>
                      <a:pt x="2504" y="1563"/>
                    </a:cubicBezTo>
                    <a:lnTo>
                      <a:pt x="2516" y="1565"/>
                    </a:lnTo>
                    <a:cubicBezTo>
                      <a:pt x="2555" y="1616"/>
                      <a:pt x="2511" y="1588"/>
                      <a:pt x="2502" y="1607"/>
                    </a:cubicBezTo>
                    <a:lnTo>
                      <a:pt x="2497" y="1602"/>
                    </a:lnTo>
                    <a:cubicBezTo>
                      <a:pt x="2491" y="1602"/>
                      <a:pt x="2486" y="1601"/>
                      <a:pt x="2482" y="1601"/>
                    </a:cubicBezTo>
                    <a:cubicBezTo>
                      <a:pt x="2449" y="1601"/>
                      <a:pt x="2478" y="1621"/>
                      <a:pt x="2450" y="1621"/>
                    </a:cubicBezTo>
                    <a:cubicBezTo>
                      <a:pt x="2445" y="1621"/>
                      <a:pt x="2438" y="1620"/>
                      <a:pt x="2427" y="1619"/>
                    </a:cubicBezTo>
                    <a:lnTo>
                      <a:pt x="2427" y="1619"/>
                    </a:lnTo>
                    <a:lnTo>
                      <a:pt x="2455" y="1646"/>
                    </a:lnTo>
                    <a:cubicBezTo>
                      <a:pt x="2471" y="1668"/>
                      <a:pt x="2470" y="1674"/>
                      <a:pt x="2461" y="1674"/>
                    </a:cubicBezTo>
                    <a:cubicBezTo>
                      <a:pt x="2449" y="1674"/>
                      <a:pt x="2420" y="1661"/>
                      <a:pt x="2403" y="1661"/>
                    </a:cubicBezTo>
                    <a:cubicBezTo>
                      <a:pt x="2396" y="1661"/>
                      <a:pt x="2390" y="1663"/>
                      <a:pt x="2390" y="1672"/>
                    </a:cubicBezTo>
                    <a:lnTo>
                      <a:pt x="2411" y="1684"/>
                    </a:lnTo>
                    <a:cubicBezTo>
                      <a:pt x="2412" y="1688"/>
                      <a:pt x="2410" y="1690"/>
                      <a:pt x="2407" y="1690"/>
                    </a:cubicBezTo>
                    <a:cubicBezTo>
                      <a:pt x="2389" y="1690"/>
                      <a:pt x="2309" y="1614"/>
                      <a:pt x="2295" y="1612"/>
                    </a:cubicBezTo>
                    <a:cubicBezTo>
                      <a:pt x="2288" y="1607"/>
                      <a:pt x="2293" y="1600"/>
                      <a:pt x="2293" y="1593"/>
                    </a:cubicBezTo>
                    <a:cubicBezTo>
                      <a:pt x="2285" y="1590"/>
                      <a:pt x="2280" y="1588"/>
                      <a:pt x="2277" y="1588"/>
                    </a:cubicBezTo>
                    <a:cubicBezTo>
                      <a:pt x="2259" y="1588"/>
                      <a:pt x="2316" y="1640"/>
                      <a:pt x="2302" y="1660"/>
                    </a:cubicBezTo>
                    <a:cubicBezTo>
                      <a:pt x="2285" y="1641"/>
                      <a:pt x="2271" y="1602"/>
                      <a:pt x="2254" y="1602"/>
                    </a:cubicBezTo>
                    <a:cubicBezTo>
                      <a:pt x="2253" y="1602"/>
                      <a:pt x="2252" y="1602"/>
                      <a:pt x="2251" y="1602"/>
                    </a:cubicBezTo>
                    <a:cubicBezTo>
                      <a:pt x="2250" y="1601"/>
                      <a:pt x="2249" y="1601"/>
                      <a:pt x="2248" y="1601"/>
                    </a:cubicBezTo>
                    <a:cubicBezTo>
                      <a:pt x="2239" y="1601"/>
                      <a:pt x="2247" y="1674"/>
                      <a:pt x="2221" y="1674"/>
                    </a:cubicBezTo>
                    <a:cubicBezTo>
                      <a:pt x="2217" y="1674"/>
                      <a:pt x="2211" y="1672"/>
                      <a:pt x="2205" y="1667"/>
                    </a:cubicBezTo>
                    <a:lnTo>
                      <a:pt x="2205" y="1667"/>
                    </a:lnTo>
                    <a:cubicBezTo>
                      <a:pt x="2221" y="1684"/>
                      <a:pt x="2235" y="1700"/>
                      <a:pt x="2233" y="1718"/>
                    </a:cubicBezTo>
                    <a:cubicBezTo>
                      <a:pt x="2231" y="1720"/>
                      <a:pt x="2228" y="1721"/>
                      <a:pt x="2225" y="1721"/>
                    </a:cubicBezTo>
                    <a:cubicBezTo>
                      <a:pt x="2211" y="1721"/>
                      <a:pt x="2187" y="1704"/>
                      <a:pt x="2172" y="1704"/>
                    </a:cubicBezTo>
                    <a:cubicBezTo>
                      <a:pt x="2162" y="1704"/>
                      <a:pt x="2157" y="1711"/>
                      <a:pt x="2161" y="1735"/>
                    </a:cubicBezTo>
                    <a:cubicBezTo>
                      <a:pt x="2159" y="1730"/>
                      <a:pt x="2154" y="1725"/>
                      <a:pt x="2152" y="1721"/>
                    </a:cubicBezTo>
                    <a:cubicBezTo>
                      <a:pt x="2145" y="1741"/>
                      <a:pt x="2119" y="1762"/>
                      <a:pt x="2124" y="1799"/>
                    </a:cubicBezTo>
                    <a:cubicBezTo>
                      <a:pt x="2108" y="1772"/>
                      <a:pt x="2097" y="1762"/>
                      <a:pt x="2088" y="1762"/>
                    </a:cubicBezTo>
                    <a:cubicBezTo>
                      <a:pt x="2077" y="1762"/>
                      <a:pt x="2070" y="1773"/>
                      <a:pt x="2061" y="1786"/>
                    </a:cubicBezTo>
                    <a:cubicBezTo>
                      <a:pt x="2054" y="1798"/>
                      <a:pt x="2047" y="1810"/>
                      <a:pt x="2038" y="1810"/>
                    </a:cubicBezTo>
                    <a:cubicBezTo>
                      <a:pt x="2031" y="1810"/>
                      <a:pt x="2024" y="1800"/>
                      <a:pt x="2015" y="1772"/>
                    </a:cubicBezTo>
                    <a:lnTo>
                      <a:pt x="1973" y="1790"/>
                    </a:lnTo>
                    <a:lnTo>
                      <a:pt x="1971" y="1776"/>
                    </a:lnTo>
                    <a:cubicBezTo>
                      <a:pt x="1941" y="1776"/>
                      <a:pt x="1936" y="1806"/>
                      <a:pt x="1931" y="1834"/>
                    </a:cubicBezTo>
                    <a:cubicBezTo>
                      <a:pt x="1924" y="1827"/>
                      <a:pt x="1927" y="1816"/>
                      <a:pt x="1924" y="1811"/>
                    </a:cubicBezTo>
                    <a:cubicBezTo>
                      <a:pt x="1910" y="1806"/>
                      <a:pt x="1899" y="1803"/>
                      <a:pt x="1891" y="1803"/>
                    </a:cubicBezTo>
                    <a:cubicBezTo>
                      <a:pt x="1873" y="1803"/>
                      <a:pt x="1867" y="1819"/>
                      <a:pt x="1848" y="1864"/>
                    </a:cubicBezTo>
                    <a:lnTo>
                      <a:pt x="1839" y="1827"/>
                    </a:lnTo>
                    <a:cubicBezTo>
                      <a:pt x="1837" y="1830"/>
                      <a:pt x="1835" y="1832"/>
                      <a:pt x="1832" y="1832"/>
                    </a:cubicBezTo>
                    <a:cubicBezTo>
                      <a:pt x="1819" y="1832"/>
                      <a:pt x="1790" y="1804"/>
                      <a:pt x="1762" y="1804"/>
                    </a:cubicBezTo>
                    <a:cubicBezTo>
                      <a:pt x="1752" y="1804"/>
                      <a:pt x="1741" y="1808"/>
                      <a:pt x="1732" y="1820"/>
                    </a:cubicBezTo>
                    <a:cubicBezTo>
                      <a:pt x="1732" y="1816"/>
                      <a:pt x="1732" y="1809"/>
                      <a:pt x="1734" y="1802"/>
                    </a:cubicBezTo>
                    <a:lnTo>
                      <a:pt x="1734" y="1802"/>
                    </a:lnTo>
                    <a:cubicBezTo>
                      <a:pt x="1727" y="1809"/>
                      <a:pt x="1720" y="1812"/>
                      <a:pt x="1712" y="1812"/>
                    </a:cubicBezTo>
                    <a:cubicBezTo>
                      <a:pt x="1686" y="1812"/>
                      <a:pt x="1658" y="1778"/>
                      <a:pt x="1636" y="1778"/>
                    </a:cubicBezTo>
                    <a:cubicBezTo>
                      <a:pt x="1622" y="1778"/>
                      <a:pt x="1611" y="1792"/>
                      <a:pt x="1604" y="1839"/>
                    </a:cubicBezTo>
                    <a:lnTo>
                      <a:pt x="1570" y="1874"/>
                    </a:lnTo>
                    <a:cubicBezTo>
                      <a:pt x="1611" y="1885"/>
                      <a:pt x="1560" y="1936"/>
                      <a:pt x="1577" y="1959"/>
                    </a:cubicBezTo>
                    <a:cubicBezTo>
                      <a:pt x="1575" y="1960"/>
                      <a:pt x="1574" y="1960"/>
                      <a:pt x="1572" y="1960"/>
                    </a:cubicBezTo>
                    <a:cubicBezTo>
                      <a:pt x="1555" y="1960"/>
                      <a:pt x="1537" y="1915"/>
                      <a:pt x="1556" y="1908"/>
                    </a:cubicBezTo>
                    <a:lnTo>
                      <a:pt x="1556" y="1908"/>
                    </a:lnTo>
                    <a:lnTo>
                      <a:pt x="1558" y="1915"/>
                    </a:lnTo>
                    <a:cubicBezTo>
                      <a:pt x="1572" y="1841"/>
                      <a:pt x="1507" y="1888"/>
                      <a:pt x="1514" y="1834"/>
                    </a:cubicBezTo>
                    <a:cubicBezTo>
                      <a:pt x="1431" y="1832"/>
                      <a:pt x="1361" y="1776"/>
                      <a:pt x="1292" y="1758"/>
                    </a:cubicBezTo>
                    <a:lnTo>
                      <a:pt x="1285" y="1816"/>
                    </a:lnTo>
                    <a:lnTo>
                      <a:pt x="1254" y="1804"/>
                    </a:lnTo>
                    <a:cubicBezTo>
                      <a:pt x="1252" y="1791"/>
                      <a:pt x="1254" y="1764"/>
                      <a:pt x="1272" y="1764"/>
                    </a:cubicBezTo>
                    <a:cubicBezTo>
                      <a:pt x="1273" y="1764"/>
                      <a:pt x="1275" y="1764"/>
                      <a:pt x="1278" y="1765"/>
                    </a:cubicBezTo>
                    <a:cubicBezTo>
                      <a:pt x="1277" y="1756"/>
                      <a:pt x="1274" y="1753"/>
                      <a:pt x="1270" y="1753"/>
                    </a:cubicBezTo>
                    <a:cubicBezTo>
                      <a:pt x="1258" y="1753"/>
                      <a:pt x="1233" y="1787"/>
                      <a:pt x="1231" y="1797"/>
                    </a:cubicBezTo>
                    <a:cubicBezTo>
                      <a:pt x="1194" y="1762"/>
                      <a:pt x="1264" y="1735"/>
                      <a:pt x="1252" y="1730"/>
                    </a:cubicBezTo>
                    <a:lnTo>
                      <a:pt x="1231" y="1730"/>
                    </a:lnTo>
                    <a:lnTo>
                      <a:pt x="1236" y="1737"/>
                    </a:lnTo>
                    <a:cubicBezTo>
                      <a:pt x="1218" y="1755"/>
                      <a:pt x="1210" y="1775"/>
                      <a:pt x="1191" y="1775"/>
                    </a:cubicBezTo>
                    <a:cubicBezTo>
                      <a:pt x="1189" y="1775"/>
                      <a:pt x="1186" y="1775"/>
                      <a:pt x="1183" y="1774"/>
                    </a:cubicBezTo>
                    <a:cubicBezTo>
                      <a:pt x="1169" y="1758"/>
                      <a:pt x="1183" y="1737"/>
                      <a:pt x="1176" y="1735"/>
                    </a:cubicBezTo>
                    <a:cubicBezTo>
                      <a:pt x="1176" y="1731"/>
                      <a:pt x="1176" y="1729"/>
                      <a:pt x="1172" y="1729"/>
                    </a:cubicBezTo>
                    <a:cubicBezTo>
                      <a:pt x="1171" y="1729"/>
                      <a:pt x="1169" y="1729"/>
                      <a:pt x="1166" y="1730"/>
                    </a:cubicBezTo>
                    <a:lnTo>
                      <a:pt x="1127" y="1716"/>
                    </a:lnTo>
                    <a:lnTo>
                      <a:pt x="1134" y="1765"/>
                    </a:lnTo>
                    <a:cubicBezTo>
                      <a:pt x="1111" y="1783"/>
                      <a:pt x="1097" y="1756"/>
                      <a:pt x="1103" y="1809"/>
                    </a:cubicBezTo>
                    <a:lnTo>
                      <a:pt x="1103" y="1809"/>
                    </a:lnTo>
                    <a:cubicBezTo>
                      <a:pt x="1092" y="1726"/>
                      <a:pt x="965" y="1762"/>
                      <a:pt x="953" y="1737"/>
                    </a:cubicBezTo>
                    <a:cubicBezTo>
                      <a:pt x="938" y="1754"/>
                      <a:pt x="916" y="1764"/>
                      <a:pt x="894" y="1764"/>
                    </a:cubicBezTo>
                    <a:cubicBezTo>
                      <a:pt x="887" y="1764"/>
                      <a:pt x="879" y="1762"/>
                      <a:pt x="872" y="1760"/>
                    </a:cubicBezTo>
                    <a:lnTo>
                      <a:pt x="872" y="1760"/>
                    </a:lnTo>
                    <a:cubicBezTo>
                      <a:pt x="878" y="1769"/>
                      <a:pt x="879" y="1814"/>
                      <a:pt x="860" y="1814"/>
                    </a:cubicBezTo>
                    <a:cubicBezTo>
                      <a:pt x="859" y="1814"/>
                      <a:pt x="857" y="1814"/>
                      <a:pt x="856" y="1813"/>
                    </a:cubicBezTo>
                    <a:cubicBezTo>
                      <a:pt x="869" y="1710"/>
                      <a:pt x="815" y="1764"/>
                      <a:pt x="793" y="1694"/>
                    </a:cubicBezTo>
                    <a:lnTo>
                      <a:pt x="793" y="1694"/>
                    </a:lnTo>
                    <a:cubicBezTo>
                      <a:pt x="801" y="1736"/>
                      <a:pt x="718" y="1705"/>
                      <a:pt x="747" y="1774"/>
                    </a:cubicBezTo>
                    <a:cubicBezTo>
                      <a:pt x="726" y="1765"/>
                      <a:pt x="744" y="1735"/>
                      <a:pt x="728" y="1709"/>
                    </a:cubicBezTo>
                    <a:lnTo>
                      <a:pt x="728" y="1709"/>
                    </a:lnTo>
                    <a:cubicBezTo>
                      <a:pt x="715" y="1720"/>
                      <a:pt x="701" y="1724"/>
                      <a:pt x="686" y="1724"/>
                    </a:cubicBezTo>
                    <a:cubicBezTo>
                      <a:pt x="652" y="1724"/>
                      <a:pt x="615" y="1705"/>
                      <a:pt x="577" y="1705"/>
                    </a:cubicBezTo>
                    <a:cubicBezTo>
                      <a:pt x="567" y="1705"/>
                      <a:pt x="557" y="1706"/>
                      <a:pt x="547" y="1709"/>
                    </a:cubicBezTo>
                    <a:cubicBezTo>
                      <a:pt x="547" y="1723"/>
                      <a:pt x="561" y="1744"/>
                      <a:pt x="550" y="1765"/>
                    </a:cubicBezTo>
                    <a:lnTo>
                      <a:pt x="508" y="1700"/>
                    </a:lnTo>
                    <a:cubicBezTo>
                      <a:pt x="497" y="1707"/>
                      <a:pt x="503" y="1751"/>
                      <a:pt x="493" y="1751"/>
                    </a:cubicBezTo>
                    <a:cubicBezTo>
                      <a:pt x="489" y="1751"/>
                      <a:pt x="485" y="1747"/>
                      <a:pt x="478" y="1737"/>
                    </a:cubicBezTo>
                    <a:lnTo>
                      <a:pt x="478" y="1737"/>
                    </a:lnTo>
                    <a:cubicBezTo>
                      <a:pt x="482" y="1748"/>
                      <a:pt x="492" y="1765"/>
                      <a:pt x="482" y="1772"/>
                    </a:cubicBezTo>
                    <a:cubicBezTo>
                      <a:pt x="462" y="1764"/>
                      <a:pt x="443" y="1761"/>
                      <a:pt x="424" y="1761"/>
                    </a:cubicBezTo>
                    <a:cubicBezTo>
                      <a:pt x="379" y="1761"/>
                      <a:pt x="338" y="1778"/>
                      <a:pt x="297" y="1792"/>
                    </a:cubicBezTo>
                    <a:cubicBezTo>
                      <a:pt x="267" y="1805"/>
                      <a:pt x="235" y="1812"/>
                      <a:pt x="203" y="1812"/>
                    </a:cubicBezTo>
                    <a:cubicBezTo>
                      <a:pt x="167" y="1812"/>
                      <a:pt x="130" y="1803"/>
                      <a:pt x="98" y="1786"/>
                    </a:cubicBezTo>
                    <a:lnTo>
                      <a:pt x="98" y="1786"/>
                    </a:lnTo>
                    <a:cubicBezTo>
                      <a:pt x="123" y="1806"/>
                      <a:pt x="112" y="1811"/>
                      <a:pt x="100" y="1816"/>
                    </a:cubicBezTo>
                    <a:cubicBezTo>
                      <a:pt x="109" y="1820"/>
                      <a:pt x="112" y="1850"/>
                      <a:pt x="118" y="1867"/>
                    </a:cubicBezTo>
                    <a:lnTo>
                      <a:pt x="51" y="1832"/>
                    </a:lnTo>
                    <a:lnTo>
                      <a:pt x="51" y="1832"/>
                    </a:lnTo>
                    <a:cubicBezTo>
                      <a:pt x="63" y="1885"/>
                      <a:pt x="0" y="1853"/>
                      <a:pt x="14" y="1904"/>
                    </a:cubicBezTo>
                    <a:lnTo>
                      <a:pt x="26" y="1888"/>
                    </a:lnTo>
                    <a:cubicBezTo>
                      <a:pt x="28" y="1952"/>
                      <a:pt x="102" y="2003"/>
                      <a:pt x="128" y="2075"/>
                    </a:cubicBezTo>
                    <a:cubicBezTo>
                      <a:pt x="127" y="2060"/>
                      <a:pt x="131" y="2055"/>
                      <a:pt x="137" y="2055"/>
                    </a:cubicBezTo>
                    <a:cubicBezTo>
                      <a:pt x="152" y="2055"/>
                      <a:pt x="181" y="2087"/>
                      <a:pt x="200" y="2087"/>
                    </a:cubicBezTo>
                    <a:cubicBezTo>
                      <a:pt x="210" y="2087"/>
                      <a:pt x="218" y="2078"/>
                      <a:pt x="218" y="2050"/>
                    </a:cubicBezTo>
                    <a:cubicBezTo>
                      <a:pt x="230" y="2064"/>
                      <a:pt x="220" y="2075"/>
                      <a:pt x="230" y="2092"/>
                    </a:cubicBezTo>
                    <a:cubicBezTo>
                      <a:pt x="228" y="2065"/>
                      <a:pt x="233" y="2053"/>
                      <a:pt x="246" y="2053"/>
                    </a:cubicBezTo>
                    <a:cubicBezTo>
                      <a:pt x="250" y="2053"/>
                      <a:pt x="254" y="2055"/>
                      <a:pt x="260" y="2057"/>
                    </a:cubicBezTo>
                    <a:lnTo>
                      <a:pt x="260" y="2066"/>
                    </a:lnTo>
                    <a:cubicBezTo>
                      <a:pt x="277" y="2059"/>
                      <a:pt x="292" y="2056"/>
                      <a:pt x="306" y="2056"/>
                    </a:cubicBezTo>
                    <a:cubicBezTo>
                      <a:pt x="338" y="2056"/>
                      <a:pt x="368" y="2069"/>
                      <a:pt x="411" y="2075"/>
                    </a:cubicBezTo>
                    <a:lnTo>
                      <a:pt x="399" y="2038"/>
                    </a:lnTo>
                    <a:lnTo>
                      <a:pt x="399" y="2038"/>
                    </a:lnTo>
                    <a:cubicBezTo>
                      <a:pt x="413" y="2041"/>
                      <a:pt x="418" y="2052"/>
                      <a:pt x="427" y="2059"/>
                    </a:cubicBezTo>
                    <a:cubicBezTo>
                      <a:pt x="428" y="2035"/>
                      <a:pt x="421" y="2032"/>
                      <a:pt x="414" y="2032"/>
                    </a:cubicBezTo>
                    <a:cubicBezTo>
                      <a:pt x="411" y="2032"/>
                      <a:pt x="408" y="2032"/>
                      <a:pt x="406" y="2032"/>
                    </a:cubicBezTo>
                    <a:cubicBezTo>
                      <a:pt x="397" y="2032"/>
                      <a:pt x="390" y="2029"/>
                      <a:pt x="390" y="2001"/>
                    </a:cubicBezTo>
                    <a:lnTo>
                      <a:pt x="390" y="2001"/>
                    </a:lnTo>
                    <a:cubicBezTo>
                      <a:pt x="402" y="2025"/>
                      <a:pt x="417" y="2030"/>
                      <a:pt x="432" y="2030"/>
                    </a:cubicBezTo>
                    <a:cubicBezTo>
                      <a:pt x="445" y="2030"/>
                      <a:pt x="457" y="2027"/>
                      <a:pt x="469" y="2027"/>
                    </a:cubicBezTo>
                    <a:cubicBezTo>
                      <a:pt x="486" y="2027"/>
                      <a:pt x="502" y="2034"/>
                      <a:pt x="513" y="2066"/>
                    </a:cubicBezTo>
                    <a:cubicBezTo>
                      <a:pt x="533" y="2064"/>
                      <a:pt x="499" y="2024"/>
                      <a:pt x="520" y="2022"/>
                    </a:cubicBezTo>
                    <a:lnTo>
                      <a:pt x="520" y="2022"/>
                    </a:lnTo>
                    <a:lnTo>
                      <a:pt x="529" y="2045"/>
                    </a:lnTo>
                    <a:lnTo>
                      <a:pt x="529" y="2015"/>
                    </a:lnTo>
                    <a:cubicBezTo>
                      <a:pt x="543" y="2020"/>
                      <a:pt x="554" y="2047"/>
                      <a:pt x="557" y="2066"/>
                    </a:cubicBezTo>
                    <a:cubicBezTo>
                      <a:pt x="556" y="2066"/>
                      <a:pt x="556" y="2066"/>
                      <a:pt x="556" y="2066"/>
                    </a:cubicBezTo>
                    <a:cubicBezTo>
                      <a:pt x="553" y="2066"/>
                      <a:pt x="549" y="2073"/>
                      <a:pt x="545" y="2075"/>
                    </a:cubicBezTo>
                    <a:cubicBezTo>
                      <a:pt x="550" y="2081"/>
                      <a:pt x="555" y="2084"/>
                      <a:pt x="561" y="2084"/>
                    </a:cubicBezTo>
                    <a:cubicBezTo>
                      <a:pt x="575" y="2084"/>
                      <a:pt x="589" y="2067"/>
                      <a:pt x="596" y="2067"/>
                    </a:cubicBezTo>
                    <a:cubicBezTo>
                      <a:pt x="596" y="2067"/>
                      <a:pt x="596" y="2067"/>
                      <a:pt x="596" y="2067"/>
                    </a:cubicBezTo>
                    <a:lnTo>
                      <a:pt x="596" y="2067"/>
                    </a:lnTo>
                    <a:lnTo>
                      <a:pt x="577" y="2057"/>
                    </a:lnTo>
                    <a:cubicBezTo>
                      <a:pt x="631" y="2029"/>
                      <a:pt x="698" y="2054"/>
                      <a:pt x="751" y="2006"/>
                    </a:cubicBezTo>
                    <a:lnTo>
                      <a:pt x="747" y="1990"/>
                    </a:lnTo>
                    <a:cubicBezTo>
                      <a:pt x="757" y="1981"/>
                      <a:pt x="765" y="1978"/>
                      <a:pt x="771" y="1978"/>
                    </a:cubicBezTo>
                    <a:cubicBezTo>
                      <a:pt x="786" y="1978"/>
                      <a:pt x="791" y="1997"/>
                      <a:pt x="813" y="1997"/>
                    </a:cubicBezTo>
                    <a:cubicBezTo>
                      <a:pt x="817" y="1997"/>
                      <a:pt x="822" y="1996"/>
                      <a:pt x="828" y="1994"/>
                    </a:cubicBezTo>
                    <a:lnTo>
                      <a:pt x="828" y="1994"/>
                    </a:lnTo>
                    <a:lnTo>
                      <a:pt x="826" y="1999"/>
                    </a:lnTo>
                    <a:cubicBezTo>
                      <a:pt x="834" y="1982"/>
                      <a:pt x="846" y="1973"/>
                      <a:pt x="857" y="1973"/>
                    </a:cubicBezTo>
                    <a:cubicBezTo>
                      <a:pt x="858" y="1973"/>
                      <a:pt x="859" y="1973"/>
                      <a:pt x="860" y="1973"/>
                    </a:cubicBezTo>
                    <a:cubicBezTo>
                      <a:pt x="846" y="1994"/>
                      <a:pt x="879" y="2015"/>
                      <a:pt x="863" y="2038"/>
                    </a:cubicBezTo>
                    <a:cubicBezTo>
                      <a:pt x="909" y="2006"/>
                      <a:pt x="886" y="2013"/>
                      <a:pt x="921" y="1948"/>
                    </a:cubicBezTo>
                    <a:lnTo>
                      <a:pt x="925" y="1978"/>
                    </a:lnTo>
                    <a:cubicBezTo>
                      <a:pt x="939" y="1952"/>
                      <a:pt x="941" y="1939"/>
                      <a:pt x="967" y="1934"/>
                    </a:cubicBezTo>
                    <a:lnTo>
                      <a:pt x="967" y="1934"/>
                    </a:lnTo>
                    <a:cubicBezTo>
                      <a:pt x="944" y="1957"/>
                      <a:pt x="974" y="1980"/>
                      <a:pt x="951" y="2010"/>
                    </a:cubicBezTo>
                    <a:cubicBezTo>
                      <a:pt x="960" y="2026"/>
                      <a:pt x="969" y="2032"/>
                      <a:pt x="978" y="2032"/>
                    </a:cubicBezTo>
                    <a:cubicBezTo>
                      <a:pt x="995" y="2032"/>
                      <a:pt x="1011" y="2013"/>
                      <a:pt x="1022" y="2013"/>
                    </a:cubicBezTo>
                    <a:cubicBezTo>
                      <a:pt x="1030" y="2013"/>
                      <a:pt x="1035" y="2022"/>
                      <a:pt x="1037" y="2052"/>
                    </a:cubicBezTo>
                    <a:cubicBezTo>
                      <a:pt x="1074" y="1973"/>
                      <a:pt x="1004" y="2001"/>
                      <a:pt x="1018" y="1985"/>
                    </a:cubicBezTo>
                    <a:cubicBezTo>
                      <a:pt x="1014" y="1960"/>
                      <a:pt x="1038" y="1936"/>
                      <a:pt x="1054" y="1936"/>
                    </a:cubicBezTo>
                    <a:cubicBezTo>
                      <a:pt x="1057" y="1936"/>
                      <a:pt x="1060" y="1937"/>
                      <a:pt x="1062" y="1939"/>
                    </a:cubicBezTo>
                    <a:cubicBezTo>
                      <a:pt x="1078" y="1941"/>
                      <a:pt x="1069" y="2045"/>
                      <a:pt x="1106" y="2050"/>
                    </a:cubicBezTo>
                    <a:cubicBezTo>
                      <a:pt x="1101" y="2050"/>
                      <a:pt x="1101" y="2054"/>
                      <a:pt x="1097" y="2054"/>
                    </a:cubicBezTo>
                    <a:cubicBezTo>
                      <a:pt x="1099" y="2060"/>
                      <a:pt x="1102" y="2061"/>
                      <a:pt x="1105" y="2061"/>
                    </a:cubicBezTo>
                    <a:cubicBezTo>
                      <a:pt x="1112" y="2061"/>
                      <a:pt x="1121" y="2053"/>
                      <a:pt x="1128" y="2053"/>
                    </a:cubicBezTo>
                    <a:cubicBezTo>
                      <a:pt x="1133" y="2053"/>
                      <a:pt x="1138" y="2057"/>
                      <a:pt x="1141" y="2068"/>
                    </a:cubicBezTo>
                    <a:cubicBezTo>
                      <a:pt x="1149" y="2050"/>
                      <a:pt x="1154" y="2048"/>
                      <a:pt x="1158" y="2048"/>
                    </a:cubicBezTo>
                    <a:cubicBezTo>
                      <a:pt x="1160" y="2048"/>
                      <a:pt x="1161" y="2048"/>
                      <a:pt x="1163" y="2048"/>
                    </a:cubicBezTo>
                    <a:cubicBezTo>
                      <a:pt x="1167" y="2048"/>
                      <a:pt x="1172" y="2045"/>
                      <a:pt x="1180" y="2017"/>
                    </a:cubicBezTo>
                    <a:lnTo>
                      <a:pt x="1180" y="2017"/>
                    </a:lnTo>
                    <a:lnTo>
                      <a:pt x="1143" y="2022"/>
                    </a:lnTo>
                    <a:cubicBezTo>
                      <a:pt x="1161" y="2013"/>
                      <a:pt x="1186" y="1972"/>
                      <a:pt x="1209" y="1972"/>
                    </a:cubicBezTo>
                    <a:cubicBezTo>
                      <a:pt x="1216" y="1972"/>
                      <a:pt x="1223" y="1977"/>
                      <a:pt x="1229" y="1987"/>
                    </a:cubicBezTo>
                    <a:cubicBezTo>
                      <a:pt x="1222" y="1999"/>
                      <a:pt x="1213" y="2010"/>
                      <a:pt x="1201" y="2020"/>
                    </a:cubicBezTo>
                    <a:cubicBezTo>
                      <a:pt x="1203" y="2026"/>
                      <a:pt x="1205" y="2028"/>
                      <a:pt x="1208" y="2028"/>
                    </a:cubicBezTo>
                    <a:cubicBezTo>
                      <a:pt x="1211" y="2028"/>
                      <a:pt x="1215" y="2025"/>
                      <a:pt x="1219" y="2025"/>
                    </a:cubicBezTo>
                    <a:cubicBezTo>
                      <a:pt x="1223" y="2025"/>
                      <a:pt x="1226" y="2027"/>
                      <a:pt x="1229" y="2034"/>
                    </a:cubicBezTo>
                    <a:cubicBezTo>
                      <a:pt x="1219" y="2058"/>
                      <a:pt x="1210" y="2062"/>
                      <a:pt x="1199" y="2062"/>
                    </a:cubicBezTo>
                    <a:cubicBezTo>
                      <a:pt x="1193" y="2062"/>
                      <a:pt x="1187" y="2061"/>
                      <a:pt x="1180" y="2061"/>
                    </a:cubicBezTo>
                    <a:cubicBezTo>
                      <a:pt x="1170" y="2061"/>
                      <a:pt x="1160" y="2064"/>
                      <a:pt x="1148" y="2078"/>
                    </a:cubicBezTo>
                    <a:cubicBezTo>
                      <a:pt x="1149" y="2083"/>
                      <a:pt x="1151" y="2085"/>
                      <a:pt x="1155" y="2085"/>
                    </a:cubicBezTo>
                    <a:cubicBezTo>
                      <a:pt x="1162" y="2085"/>
                      <a:pt x="1173" y="2076"/>
                      <a:pt x="1177" y="2076"/>
                    </a:cubicBezTo>
                    <a:cubicBezTo>
                      <a:pt x="1181" y="2076"/>
                      <a:pt x="1181" y="2083"/>
                      <a:pt x="1171" y="2105"/>
                    </a:cubicBezTo>
                    <a:cubicBezTo>
                      <a:pt x="1183" y="2080"/>
                      <a:pt x="1191" y="2073"/>
                      <a:pt x="1198" y="2073"/>
                    </a:cubicBezTo>
                    <a:cubicBezTo>
                      <a:pt x="1201" y="2073"/>
                      <a:pt x="1205" y="2075"/>
                      <a:pt x="1208" y="2078"/>
                    </a:cubicBezTo>
                    <a:cubicBezTo>
                      <a:pt x="1213" y="2081"/>
                      <a:pt x="1219" y="2086"/>
                      <a:pt x="1227" y="2086"/>
                    </a:cubicBezTo>
                    <a:cubicBezTo>
                      <a:pt x="1235" y="2086"/>
                      <a:pt x="1244" y="2082"/>
                      <a:pt x="1257" y="2068"/>
                    </a:cubicBezTo>
                    <a:lnTo>
                      <a:pt x="1257" y="2068"/>
                    </a:lnTo>
                    <a:lnTo>
                      <a:pt x="1245" y="2105"/>
                    </a:lnTo>
                    <a:cubicBezTo>
                      <a:pt x="1249" y="2099"/>
                      <a:pt x="1264" y="2087"/>
                      <a:pt x="1271" y="2087"/>
                    </a:cubicBezTo>
                    <a:cubicBezTo>
                      <a:pt x="1272" y="2087"/>
                      <a:pt x="1272" y="2087"/>
                      <a:pt x="1273" y="2087"/>
                    </a:cubicBezTo>
                    <a:lnTo>
                      <a:pt x="1245" y="2131"/>
                    </a:lnTo>
                    <a:cubicBezTo>
                      <a:pt x="1251" y="2125"/>
                      <a:pt x="1257" y="2122"/>
                      <a:pt x="1261" y="2122"/>
                    </a:cubicBezTo>
                    <a:cubicBezTo>
                      <a:pt x="1281" y="2122"/>
                      <a:pt x="1290" y="2163"/>
                      <a:pt x="1309" y="2163"/>
                    </a:cubicBezTo>
                    <a:cubicBezTo>
                      <a:pt x="1312" y="2163"/>
                      <a:pt x="1314" y="2163"/>
                      <a:pt x="1317" y="2161"/>
                    </a:cubicBezTo>
                    <a:cubicBezTo>
                      <a:pt x="1264" y="2152"/>
                      <a:pt x="1315" y="2115"/>
                      <a:pt x="1298" y="2082"/>
                    </a:cubicBezTo>
                    <a:cubicBezTo>
                      <a:pt x="1307" y="2077"/>
                      <a:pt x="1314" y="2075"/>
                      <a:pt x="1319" y="2075"/>
                    </a:cubicBezTo>
                    <a:cubicBezTo>
                      <a:pt x="1358" y="2075"/>
                      <a:pt x="1326" y="2180"/>
                      <a:pt x="1386" y="2180"/>
                    </a:cubicBezTo>
                    <a:cubicBezTo>
                      <a:pt x="1387" y="2180"/>
                      <a:pt x="1388" y="2180"/>
                      <a:pt x="1390" y="2180"/>
                    </a:cubicBezTo>
                    <a:lnTo>
                      <a:pt x="1390" y="2180"/>
                    </a:lnTo>
                    <a:cubicBezTo>
                      <a:pt x="1390" y="2180"/>
                      <a:pt x="1390" y="2180"/>
                      <a:pt x="1390" y="2180"/>
                    </a:cubicBezTo>
                    <a:cubicBezTo>
                      <a:pt x="1390" y="2180"/>
                      <a:pt x="1391" y="2180"/>
                      <a:pt x="1391" y="2180"/>
                    </a:cubicBezTo>
                    <a:lnTo>
                      <a:pt x="1391" y="2180"/>
                    </a:lnTo>
                    <a:cubicBezTo>
                      <a:pt x="1391" y="2180"/>
                      <a:pt x="1390" y="2180"/>
                      <a:pt x="1390" y="2180"/>
                    </a:cubicBezTo>
                    <a:lnTo>
                      <a:pt x="1390" y="2180"/>
                    </a:lnTo>
                    <a:cubicBezTo>
                      <a:pt x="1378" y="2179"/>
                      <a:pt x="1357" y="2151"/>
                      <a:pt x="1375" y="2136"/>
                    </a:cubicBezTo>
                    <a:lnTo>
                      <a:pt x="1375" y="2136"/>
                    </a:lnTo>
                    <a:cubicBezTo>
                      <a:pt x="1391" y="2147"/>
                      <a:pt x="1403" y="2166"/>
                      <a:pt x="1410" y="2184"/>
                    </a:cubicBezTo>
                    <a:cubicBezTo>
                      <a:pt x="1458" y="2182"/>
                      <a:pt x="1407" y="2145"/>
                      <a:pt x="1431" y="2124"/>
                    </a:cubicBezTo>
                    <a:lnTo>
                      <a:pt x="1431" y="2124"/>
                    </a:lnTo>
                    <a:cubicBezTo>
                      <a:pt x="1433" y="2136"/>
                      <a:pt x="1436" y="2141"/>
                      <a:pt x="1439" y="2141"/>
                    </a:cubicBezTo>
                    <a:cubicBezTo>
                      <a:pt x="1449" y="2141"/>
                      <a:pt x="1462" y="2104"/>
                      <a:pt x="1477" y="2094"/>
                    </a:cubicBezTo>
                    <a:lnTo>
                      <a:pt x="1477" y="2094"/>
                    </a:lnTo>
                    <a:lnTo>
                      <a:pt x="1475" y="2133"/>
                    </a:lnTo>
                    <a:cubicBezTo>
                      <a:pt x="1481" y="2137"/>
                      <a:pt x="1486" y="2138"/>
                      <a:pt x="1490" y="2138"/>
                    </a:cubicBezTo>
                    <a:cubicBezTo>
                      <a:pt x="1515" y="2138"/>
                      <a:pt x="1505" y="2081"/>
                      <a:pt x="1525" y="2081"/>
                    </a:cubicBezTo>
                    <a:cubicBezTo>
                      <a:pt x="1529" y="2081"/>
                      <a:pt x="1534" y="2083"/>
                      <a:pt x="1540" y="2087"/>
                    </a:cubicBezTo>
                    <a:lnTo>
                      <a:pt x="1514" y="2140"/>
                    </a:lnTo>
                    <a:lnTo>
                      <a:pt x="1542" y="2126"/>
                    </a:lnTo>
                    <a:lnTo>
                      <a:pt x="1542" y="2126"/>
                    </a:lnTo>
                    <a:lnTo>
                      <a:pt x="1533" y="2170"/>
                    </a:lnTo>
                    <a:cubicBezTo>
                      <a:pt x="1548" y="2156"/>
                      <a:pt x="1557" y="2151"/>
                      <a:pt x="1567" y="2151"/>
                    </a:cubicBezTo>
                    <a:cubicBezTo>
                      <a:pt x="1575" y="2151"/>
                      <a:pt x="1584" y="2155"/>
                      <a:pt x="1598" y="2161"/>
                    </a:cubicBezTo>
                    <a:cubicBezTo>
                      <a:pt x="1593" y="2133"/>
                      <a:pt x="1602" y="2092"/>
                      <a:pt x="1628" y="2092"/>
                    </a:cubicBezTo>
                    <a:cubicBezTo>
                      <a:pt x="1639" y="2111"/>
                      <a:pt x="1625" y="2123"/>
                      <a:pt x="1638" y="2123"/>
                    </a:cubicBezTo>
                    <a:cubicBezTo>
                      <a:pt x="1641" y="2123"/>
                      <a:pt x="1645" y="2123"/>
                      <a:pt x="1651" y="2122"/>
                    </a:cubicBezTo>
                    <a:lnTo>
                      <a:pt x="1651" y="2122"/>
                    </a:lnTo>
                    <a:cubicBezTo>
                      <a:pt x="1646" y="2139"/>
                      <a:pt x="1641" y="2158"/>
                      <a:pt x="1633" y="2158"/>
                    </a:cubicBezTo>
                    <a:cubicBezTo>
                      <a:pt x="1630" y="2158"/>
                      <a:pt x="1625" y="2153"/>
                      <a:pt x="1621" y="2140"/>
                    </a:cubicBezTo>
                    <a:cubicBezTo>
                      <a:pt x="1618" y="2154"/>
                      <a:pt x="1611" y="2166"/>
                      <a:pt x="1611" y="2177"/>
                    </a:cubicBezTo>
                    <a:cubicBezTo>
                      <a:pt x="1618" y="2187"/>
                      <a:pt x="1626" y="2191"/>
                      <a:pt x="1635" y="2191"/>
                    </a:cubicBezTo>
                    <a:cubicBezTo>
                      <a:pt x="1648" y="2191"/>
                      <a:pt x="1661" y="2183"/>
                      <a:pt x="1669" y="2182"/>
                    </a:cubicBezTo>
                    <a:cubicBezTo>
                      <a:pt x="1662" y="2182"/>
                      <a:pt x="1658" y="2180"/>
                      <a:pt x="1655" y="2175"/>
                    </a:cubicBezTo>
                    <a:lnTo>
                      <a:pt x="1704" y="2119"/>
                    </a:lnTo>
                    <a:lnTo>
                      <a:pt x="1704" y="2119"/>
                    </a:lnTo>
                    <a:cubicBezTo>
                      <a:pt x="1709" y="2131"/>
                      <a:pt x="1709" y="2147"/>
                      <a:pt x="1700" y="2156"/>
                    </a:cubicBezTo>
                    <a:cubicBezTo>
                      <a:pt x="1711" y="2154"/>
                      <a:pt x="1716" y="2136"/>
                      <a:pt x="1730" y="2131"/>
                    </a:cubicBezTo>
                    <a:lnTo>
                      <a:pt x="1730" y="2131"/>
                    </a:lnTo>
                    <a:cubicBezTo>
                      <a:pt x="1727" y="2163"/>
                      <a:pt x="1730" y="2194"/>
                      <a:pt x="1713" y="2209"/>
                    </a:cubicBezTo>
                    <a:lnTo>
                      <a:pt x="1713" y="2209"/>
                    </a:lnTo>
                    <a:lnTo>
                      <a:pt x="1757" y="2173"/>
                    </a:lnTo>
                    <a:cubicBezTo>
                      <a:pt x="1760" y="2187"/>
                      <a:pt x="1785" y="2210"/>
                      <a:pt x="1778" y="2221"/>
                    </a:cubicBezTo>
                    <a:cubicBezTo>
                      <a:pt x="1781" y="2223"/>
                      <a:pt x="1784" y="2223"/>
                      <a:pt x="1786" y="2223"/>
                    </a:cubicBezTo>
                    <a:cubicBezTo>
                      <a:pt x="1811" y="2223"/>
                      <a:pt x="1835" y="2172"/>
                      <a:pt x="1863" y="2172"/>
                    </a:cubicBezTo>
                    <a:cubicBezTo>
                      <a:pt x="1867" y="2172"/>
                      <a:pt x="1872" y="2173"/>
                      <a:pt x="1876" y="2175"/>
                    </a:cubicBezTo>
                    <a:cubicBezTo>
                      <a:pt x="1878" y="2168"/>
                      <a:pt x="1883" y="2161"/>
                      <a:pt x="1887" y="2156"/>
                    </a:cubicBezTo>
                    <a:cubicBezTo>
                      <a:pt x="1907" y="2158"/>
                      <a:pt x="1927" y="2169"/>
                      <a:pt x="1947" y="2169"/>
                    </a:cubicBezTo>
                    <a:cubicBezTo>
                      <a:pt x="1961" y="2169"/>
                      <a:pt x="1974" y="2163"/>
                      <a:pt x="1987" y="2143"/>
                    </a:cubicBezTo>
                    <a:lnTo>
                      <a:pt x="2019" y="2194"/>
                    </a:lnTo>
                    <a:cubicBezTo>
                      <a:pt x="2047" y="2177"/>
                      <a:pt x="1975" y="2131"/>
                      <a:pt x="2019" y="2101"/>
                    </a:cubicBezTo>
                    <a:cubicBezTo>
                      <a:pt x="2024" y="2097"/>
                      <a:pt x="2028" y="2095"/>
                      <a:pt x="2031" y="2095"/>
                    </a:cubicBezTo>
                    <a:cubicBezTo>
                      <a:pt x="2049" y="2095"/>
                      <a:pt x="2047" y="2147"/>
                      <a:pt x="2061" y="2156"/>
                    </a:cubicBezTo>
                    <a:cubicBezTo>
                      <a:pt x="2070" y="2133"/>
                      <a:pt x="2081" y="2088"/>
                      <a:pt x="2107" y="2088"/>
                    </a:cubicBezTo>
                    <a:cubicBezTo>
                      <a:pt x="2114" y="2088"/>
                      <a:pt x="2122" y="2091"/>
                      <a:pt x="2131" y="2098"/>
                    </a:cubicBezTo>
                    <a:cubicBezTo>
                      <a:pt x="2124" y="2112"/>
                      <a:pt x="2112" y="2105"/>
                      <a:pt x="2103" y="2112"/>
                    </a:cubicBezTo>
                    <a:lnTo>
                      <a:pt x="2138" y="2136"/>
                    </a:lnTo>
                    <a:cubicBezTo>
                      <a:pt x="2121" y="2194"/>
                      <a:pt x="2094" y="2182"/>
                      <a:pt x="2131" y="2217"/>
                    </a:cubicBezTo>
                    <a:cubicBezTo>
                      <a:pt x="2103" y="2115"/>
                      <a:pt x="2228" y="2180"/>
                      <a:pt x="2196" y="2075"/>
                    </a:cubicBezTo>
                    <a:lnTo>
                      <a:pt x="2196" y="2075"/>
                    </a:lnTo>
                    <a:lnTo>
                      <a:pt x="2219" y="2092"/>
                    </a:lnTo>
                    <a:cubicBezTo>
                      <a:pt x="2214" y="2092"/>
                      <a:pt x="2214" y="2098"/>
                      <a:pt x="2210" y="2098"/>
                    </a:cubicBezTo>
                    <a:cubicBezTo>
                      <a:pt x="2217" y="2104"/>
                      <a:pt x="2222" y="2106"/>
                      <a:pt x="2225" y="2106"/>
                    </a:cubicBezTo>
                    <a:cubicBezTo>
                      <a:pt x="2247" y="2106"/>
                      <a:pt x="2211" y="2017"/>
                      <a:pt x="2249" y="2017"/>
                    </a:cubicBezTo>
                    <a:cubicBezTo>
                      <a:pt x="2265" y="2020"/>
                      <a:pt x="2281" y="2031"/>
                      <a:pt x="2277" y="2047"/>
                    </a:cubicBezTo>
                    <a:lnTo>
                      <a:pt x="2295" y="2010"/>
                    </a:lnTo>
                    <a:cubicBezTo>
                      <a:pt x="2303" y="2010"/>
                      <a:pt x="2309" y="2022"/>
                      <a:pt x="2306" y="2027"/>
                    </a:cubicBezTo>
                    <a:lnTo>
                      <a:pt x="2306" y="2027"/>
                    </a:lnTo>
                    <a:lnTo>
                      <a:pt x="2344" y="2001"/>
                    </a:lnTo>
                    <a:lnTo>
                      <a:pt x="2344" y="2001"/>
                    </a:lnTo>
                    <a:cubicBezTo>
                      <a:pt x="2344" y="2003"/>
                      <a:pt x="2344" y="2004"/>
                      <a:pt x="2344" y="2006"/>
                    </a:cubicBezTo>
                    <a:lnTo>
                      <a:pt x="2344" y="2001"/>
                    </a:lnTo>
                    <a:lnTo>
                      <a:pt x="2344" y="2001"/>
                    </a:lnTo>
                    <a:lnTo>
                      <a:pt x="2344" y="2001"/>
                    </a:lnTo>
                    <a:cubicBezTo>
                      <a:pt x="2342" y="1982"/>
                      <a:pt x="2344" y="1963"/>
                      <a:pt x="2344" y="1943"/>
                    </a:cubicBezTo>
                    <a:cubicBezTo>
                      <a:pt x="2363" y="1952"/>
                      <a:pt x="2344" y="1957"/>
                      <a:pt x="2353" y="1966"/>
                    </a:cubicBezTo>
                    <a:lnTo>
                      <a:pt x="2365" y="1932"/>
                    </a:lnTo>
                    <a:lnTo>
                      <a:pt x="2365" y="1932"/>
                    </a:lnTo>
                    <a:cubicBezTo>
                      <a:pt x="2388" y="1952"/>
                      <a:pt x="2383" y="1987"/>
                      <a:pt x="2363" y="1990"/>
                    </a:cubicBezTo>
                    <a:cubicBezTo>
                      <a:pt x="2384" y="2013"/>
                      <a:pt x="2394" y="2021"/>
                      <a:pt x="2399" y="2021"/>
                    </a:cubicBezTo>
                    <a:cubicBezTo>
                      <a:pt x="2410" y="2021"/>
                      <a:pt x="2398" y="1982"/>
                      <a:pt x="2428" y="1982"/>
                    </a:cubicBezTo>
                    <a:cubicBezTo>
                      <a:pt x="2434" y="1982"/>
                      <a:pt x="2441" y="1984"/>
                      <a:pt x="2451" y="1987"/>
                    </a:cubicBezTo>
                    <a:lnTo>
                      <a:pt x="2434" y="2013"/>
                    </a:lnTo>
                    <a:cubicBezTo>
                      <a:pt x="2460" y="2037"/>
                      <a:pt x="2474" y="2039"/>
                      <a:pt x="2489" y="2039"/>
                    </a:cubicBezTo>
                    <a:cubicBezTo>
                      <a:pt x="2493" y="2039"/>
                      <a:pt x="2496" y="2039"/>
                      <a:pt x="2500" y="2039"/>
                    </a:cubicBezTo>
                    <a:cubicBezTo>
                      <a:pt x="2510" y="2039"/>
                      <a:pt x="2521" y="2040"/>
                      <a:pt x="2536" y="2045"/>
                    </a:cubicBezTo>
                    <a:cubicBezTo>
                      <a:pt x="2518" y="2034"/>
                      <a:pt x="2430" y="1992"/>
                      <a:pt x="2444" y="1955"/>
                    </a:cubicBezTo>
                    <a:lnTo>
                      <a:pt x="2444" y="1955"/>
                    </a:lnTo>
                    <a:cubicBezTo>
                      <a:pt x="2446" y="1955"/>
                      <a:pt x="2448" y="1955"/>
                      <a:pt x="2450" y="1955"/>
                    </a:cubicBezTo>
                    <a:cubicBezTo>
                      <a:pt x="2459" y="1955"/>
                      <a:pt x="2467" y="1950"/>
                      <a:pt x="2469" y="1929"/>
                    </a:cubicBezTo>
                    <a:cubicBezTo>
                      <a:pt x="2478" y="1943"/>
                      <a:pt x="2485" y="1948"/>
                      <a:pt x="2491" y="1948"/>
                    </a:cubicBezTo>
                    <a:cubicBezTo>
                      <a:pt x="2498" y="1948"/>
                      <a:pt x="2504" y="1940"/>
                      <a:pt x="2513" y="1934"/>
                    </a:cubicBezTo>
                    <a:lnTo>
                      <a:pt x="2543" y="1978"/>
                    </a:lnTo>
                    <a:cubicBezTo>
                      <a:pt x="2553" y="1955"/>
                      <a:pt x="2536" y="1934"/>
                      <a:pt x="2534" y="1908"/>
                    </a:cubicBezTo>
                    <a:cubicBezTo>
                      <a:pt x="2537" y="1907"/>
                      <a:pt x="2540" y="1907"/>
                      <a:pt x="2543" y="1907"/>
                    </a:cubicBezTo>
                    <a:cubicBezTo>
                      <a:pt x="2564" y="1907"/>
                      <a:pt x="2588" y="1932"/>
                      <a:pt x="2611" y="1952"/>
                    </a:cubicBezTo>
                    <a:cubicBezTo>
                      <a:pt x="2648" y="1936"/>
                      <a:pt x="2548" y="1915"/>
                      <a:pt x="2580" y="1883"/>
                    </a:cubicBezTo>
                    <a:cubicBezTo>
                      <a:pt x="2620" y="1881"/>
                      <a:pt x="2624" y="1850"/>
                      <a:pt x="2631" y="1804"/>
                    </a:cubicBezTo>
                    <a:cubicBezTo>
                      <a:pt x="2662" y="1804"/>
                      <a:pt x="2650" y="1832"/>
                      <a:pt x="2666" y="1837"/>
                    </a:cubicBezTo>
                    <a:lnTo>
                      <a:pt x="2655" y="1795"/>
                    </a:lnTo>
                    <a:cubicBezTo>
                      <a:pt x="2655" y="1795"/>
                      <a:pt x="2656" y="1794"/>
                      <a:pt x="2656" y="1794"/>
                    </a:cubicBezTo>
                    <a:cubicBezTo>
                      <a:pt x="2661" y="1794"/>
                      <a:pt x="2666" y="1802"/>
                      <a:pt x="2669" y="1809"/>
                    </a:cubicBezTo>
                    <a:cubicBezTo>
                      <a:pt x="2671" y="1786"/>
                      <a:pt x="2636" y="1769"/>
                      <a:pt x="2643" y="1741"/>
                    </a:cubicBezTo>
                    <a:cubicBezTo>
                      <a:pt x="2633" y="1730"/>
                      <a:pt x="2637" y="1727"/>
                      <a:pt x="2646" y="1727"/>
                    </a:cubicBezTo>
                    <a:cubicBezTo>
                      <a:pt x="2658" y="1727"/>
                      <a:pt x="2678" y="1731"/>
                      <a:pt x="2695" y="1731"/>
                    </a:cubicBezTo>
                    <a:cubicBezTo>
                      <a:pt x="2713" y="1731"/>
                      <a:pt x="2727" y="1725"/>
                      <a:pt x="2717" y="1700"/>
                    </a:cubicBezTo>
                    <a:lnTo>
                      <a:pt x="2717" y="1700"/>
                    </a:lnTo>
                    <a:cubicBezTo>
                      <a:pt x="2733" y="1704"/>
                      <a:pt x="2740" y="1725"/>
                      <a:pt x="2757" y="1737"/>
                    </a:cubicBezTo>
                    <a:cubicBezTo>
                      <a:pt x="2759" y="1697"/>
                      <a:pt x="2752" y="1660"/>
                      <a:pt x="2736" y="1628"/>
                    </a:cubicBezTo>
                    <a:lnTo>
                      <a:pt x="2782" y="1628"/>
                    </a:lnTo>
                    <a:cubicBezTo>
                      <a:pt x="2736" y="1619"/>
                      <a:pt x="2717" y="1570"/>
                      <a:pt x="2699" y="1533"/>
                    </a:cubicBezTo>
                    <a:cubicBezTo>
                      <a:pt x="2678" y="1526"/>
                      <a:pt x="2662" y="1521"/>
                      <a:pt x="2652" y="1519"/>
                    </a:cubicBezTo>
                    <a:lnTo>
                      <a:pt x="2650" y="1477"/>
                    </a:lnTo>
                    <a:lnTo>
                      <a:pt x="2650" y="1477"/>
                    </a:lnTo>
                    <a:cubicBezTo>
                      <a:pt x="2664" y="1484"/>
                      <a:pt x="2678" y="1496"/>
                      <a:pt x="2687" y="1510"/>
                    </a:cubicBezTo>
                    <a:cubicBezTo>
                      <a:pt x="2685" y="1505"/>
                      <a:pt x="2682" y="1500"/>
                      <a:pt x="2680" y="1498"/>
                    </a:cubicBezTo>
                    <a:lnTo>
                      <a:pt x="2680" y="1498"/>
                    </a:lnTo>
                    <a:cubicBezTo>
                      <a:pt x="2708" y="1503"/>
                      <a:pt x="2731" y="1521"/>
                      <a:pt x="2745" y="1544"/>
                    </a:cubicBezTo>
                    <a:cubicBezTo>
                      <a:pt x="2733" y="1542"/>
                      <a:pt x="2722" y="1540"/>
                      <a:pt x="2710" y="1535"/>
                    </a:cubicBezTo>
                    <a:lnTo>
                      <a:pt x="2710" y="1535"/>
                    </a:lnTo>
                    <a:cubicBezTo>
                      <a:pt x="2731" y="1561"/>
                      <a:pt x="2754" y="1584"/>
                      <a:pt x="2780" y="1605"/>
                    </a:cubicBezTo>
                    <a:cubicBezTo>
                      <a:pt x="2777" y="1600"/>
                      <a:pt x="2777" y="1593"/>
                      <a:pt x="2777" y="1586"/>
                    </a:cubicBezTo>
                    <a:lnTo>
                      <a:pt x="2777" y="1586"/>
                    </a:lnTo>
                    <a:cubicBezTo>
                      <a:pt x="2782" y="1593"/>
                      <a:pt x="2787" y="1598"/>
                      <a:pt x="2794" y="1602"/>
                    </a:cubicBezTo>
                    <a:cubicBezTo>
                      <a:pt x="2794" y="1603"/>
                      <a:pt x="2794" y="1603"/>
                      <a:pt x="2795" y="1603"/>
                    </a:cubicBezTo>
                    <a:cubicBezTo>
                      <a:pt x="2797" y="1603"/>
                      <a:pt x="2791" y="1592"/>
                      <a:pt x="2784" y="1582"/>
                    </a:cubicBezTo>
                    <a:lnTo>
                      <a:pt x="2784" y="1582"/>
                    </a:lnTo>
                    <a:lnTo>
                      <a:pt x="2838" y="1609"/>
                    </a:lnTo>
                    <a:lnTo>
                      <a:pt x="2819" y="1593"/>
                    </a:lnTo>
                    <a:lnTo>
                      <a:pt x="2880" y="1575"/>
                    </a:lnTo>
                    <a:cubicBezTo>
                      <a:pt x="2852" y="1512"/>
                      <a:pt x="2791" y="1445"/>
                      <a:pt x="2796" y="1391"/>
                    </a:cubicBezTo>
                    <a:lnTo>
                      <a:pt x="2796" y="1391"/>
                    </a:lnTo>
                    <a:cubicBezTo>
                      <a:pt x="2829" y="1424"/>
                      <a:pt x="2856" y="1429"/>
                      <a:pt x="2903" y="1454"/>
                    </a:cubicBezTo>
                    <a:cubicBezTo>
                      <a:pt x="2896" y="1452"/>
                      <a:pt x="2891" y="1451"/>
                      <a:pt x="2887" y="1451"/>
                    </a:cubicBezTo>
                    <a:cubicBezTo>
                      <a:pt x="2859" y="1451"/>
                      <a:pt x="2897" y="1499"/>
                      <a:pt x="2875" y="1516"/>
                    </a:cubicBezTo>
                    <a:lnTo>
                      <a:pt x="2875" y="1516"/>
                    </a:lnTo>
                    <a:cubicBezTo>
                      <a:pt x="2878" y="1515"/>
                      <a:pt x="2880" y="1514"/>
                      <a:pt x="2883" y="1514"/>
                    </a:cubicBezTo>
                    <a:cubicBezTo>
                      <a:pt x="2895" y="1514"/>
                      <a:pt x="2908" y="1525"/>
                      <a:pt x="2912" y="1531"/>
                    </a:cubicBezTo>
                    <a:cubicBezTo>
                      <a:pt x="2912" y="1531"/>
                      <a:pt x="2907" y="1514"/>
                      <a:pt x="2905" y="1498"/>
                    </a:cubicBezTo>
                    <a:cubicBezTo>
                      <a:pt x="2903" y="1480"/>
                      <a:pt x="2896" y="1463"/>
                      <a:pt x="2896" y="1463"/>
                    </a:cubicBezTo>
                    <a:lnTo>
                      <a:pt x="2896" y="1463"/>
                    </a:lnTo>
                    <a:cubicBezTo>
                      <a:pt x="2911" y="1472"/>
                      <a:pt x="2920" y="1475"/>
                      <a:pt x="2927" y="1475"/>
                    </a:cubicBezTo>
                    <a:cubicBezTo>
                      <a:pt x="2935" y="1475"/>
                      <a:pt x="2940" y="1470"/>
                      <a:pt x="2954" y="1466"/>
                    </a:cubicBezTo>
                    <a:cubicBezTo>
                      <a:pt x="2873" y="1438"/>
                      <a:pt x="2926" y="1403"/>
                      <a:pt x="2910" y="1375"/>
                    </a:cubicBezTo>
                    <a:lnTo>
                      <a:pt x="2910" y="1375"/>
                    </a:lnTo>
                    <a:cubicBezTo>
                      <a:pt x="2935" y="1387"/>
                      <a:pt x="2961" y="1401"/>
                      <a:pt x="2942" y="1422"/>
                    </a:cubicBezTo>
                    <a:cubicBezTo>
                      <a:pt x="3014" y="1419"/>
                      <a:pt x="2868" y="1350"/>
                      <a:pt x="2928" y="1347"/>
                    </a:cubicBezTo>
                    <a:lnTo>
                      <a:pt x="2928" y="1347"/>
                    </a:lnTo>
                    <a:cubicBezTo>
                      <a:pt x="2928" y="1354"/>
                      <a:pt x="2921" y="1354"/>
                      <a:pt x="2935" y="1361"/>
                    </a:cubicBezTo>
                    <a:cubicBezTo>
                      <a:pt x="2921" y="1345"/>
                      <a:pt x="2937" y="1328"/>
                      <a:pt x="2954" y="1328"/>
                    </a:cubicBezTo>
                    <a:cubicBezTo>
                      <a:pt x="2959" y="1328"/>
                      <a:pt x="2965" y="1330"/>
                      <a:pt x="2970" y="1333"/>
                    </a:cubicBezTo>
                    <a:lnTo>
                      <a:pt x="2968" y="1338"/>
                    </a:lnTo>
                    <a:cubicBezTo>
                      <a:pt x="2993" y="1308"/>
                      <a:pt x="3016" y="1227"/>
                      <a:pt x="2949" y="1199"/>
                    </a:cubicBezTo>
                    <a:lnTo>
                      <a:pt x="2949" y="1199"/>
                    </a:lnTo>
                    <a:cubicBezTo>
                      <a:pt x="2956" y="1201"/>
                      <a:pt x="3028" y="1231"/>
                      <a:pt x="3042" y="1238"/>
                    </a:cubicBezTo>
                    <a:cubicBezTo>
                      <a:pt x="3042" y="1238"/>
                      <a:pt x="2991" y="1201"/>
                      <a:pt x="2937" y="1169"/>
                    </a:cubicBezTo>
                    <a:cubicBezTo>
                      <a:pt x="2886" y="1134"/>
                      <a:pt x="2833" y="1104"/>
                      <a:pt x="2833" y="1104"/>
                    </a:cubicBezTo>
                    <a:lnTo>
                      <a:pt x="2833" y="1104"/>
                    </a:lnTo>
                    <a:cubicBezTo>
                      <a:pt x="2891" y="1127"/>
                      <a:pt x="3039" y="1143"/>
                      <a:pt x="3063" y="1185"/>
                    </a:cubicBezTo>
                    <a:cubicBezTo>
                      <a:pt x="3074" y="1178"/>
                      <a:pt x="3088" y="1169"/>
                      <a:pt x="3072" y="1143"/>
                    </a:cubicBezTo>
                    <a:lnTo>
                      <a:pt x="3072" y="1143"/>
                    </a:lnTo>
                    <a:cubicBezTo>
                      <a:pt x="3070" y="1144"/>
                      <a:pt x="3067" y="1144"/>
                      <a:pt x="3063" y="1144"/>
                    </a:cubicBezTo>
                    <a:cubicBezTo>
                      <a:pt x="3039" y="1144"/>
                      <a:pt x="2981" y="1135"/>
                      <a:pt x="2979" y="1125"/>
                    </a:cubicBezTo>
                    <a:cubicBezTo>
                      <a:pt x="3050" y="1120"/>
                      <a:pt x="3020" y="1120"/>
                      <a:pt x="3080" y="1105"/>
                    </a:cubicBezTo>
                    <a:lnTo>
                      <a:pt x="3080" y="1105"/>
                    </a:lnTo>
                    <a:cubicBezTo>
                      <a:pt x="3079" y="1105"/>
                      <a:pt x="3078" y="1105"/>
                      <a:pt x="3077" y="1105"/>
                    </a:cubicBezTo>
                    <a:cubicBezTo>
                      <a:pt x="3051" y="1105"/>
                      <a:pt x="2978" y="1077"/>
                      <a:pt x="2984" y="1065"/>
                    </a:cubicBezTo>
                    <a:lnTo>
                      <a:pt x="2984" y="1065"/>
                    </a:lnTo>
                    <a:cubicBezTo>
                      <a:pt x="3019" y="1072"/>
                      <a:pt x="3051" y="1081"/>
                      <a:pt x="3086" y="1090"/>
                    </a:cubicBezTo>
                    <a:cubicBezTo>
                      <a:pt x="3086" y="1090"/>
                      <a:pt x="3065" y="1076"/>
                      <a:pt x="3044" y="1062"/>
                    </a:cubicBezTo>
                    <a:lnTo>
                      <a:pt x="3002" y="1036"/>
                    </a:lnTo>
                    <a:lnTo>
                      <a:pt x="3002" y="1036"/>
                    </a:lnTo>
                    <a:cubicBezTo>
                      <a:pt x="3016" y="1043"/>
                      <a:pt x="3051" y="1048"/>
                      <a:pt x="3081" y="1048"/>
                    </a:cubicBezTo>
                    <a:cubicBezTo>
                      <a:pt x="3091" y="1048"/>
                      <a:pt x="3101" y="1047"/>
                      <a:pt x="3109" y="1046"/>
                    </a:cubicBezTo>
                    <a:cubicBezTo>
                      <a:pt x="3088" y="1046"/>
                      <a:pt x="3116" y="1016"/>
                      <a:pt x="3109" y="1004"/>
                    </a:cubicBezTo>
                    <a:lnTo>
                      <a:pt x="3109" y="1004"/>
                    </a:lnTo>
                    <a:lnTo>
                      <a:pt x="3084" y="1016"/>
                    </a:lnTo>
                    <a:cubicBezTo>
                      <a:pt x="3104" y="976"/>
                      <a:pt x="2958" y="953"/>
                      <a:pt x="2970" y="916"/>
                    </a:cubicBezTo>
                    <a:lnTo>
                      <a:pt x="2970" y="916"/>
                    </a:lnTo>
                    <a:cubicBezTo>
                      <a:pt x="2983" y="921"/>
                      <a:pt x="3033" y="933"/>
                      <a:pt x="3068" y="933"/>
                    </a:cubicBezTo>
                    <a:cubicBezTo>
                      <a:pt x="3084" y="933"/>
                      <a:pt x="3098" y="931"/>
                      <a:pt x="3102" y="923"/>
                    </a:cubicBezTo>
                    <a:cubicBezTo>
                      <a:pt x="3056" y="907"/>
                      <a:pt x="2875" y="856"/>
                      <a:pt x="2840" y="823"/>
                    </a:cubicBezTo>
                    <a:lnTo>
                      <a:pt x="2868" y="819"/>
                    </a:lnTo>
                    <a:lnTo>
                      <a:pt x="2840" y="791"/>
                    </a:lnTo>
                    <a:lnTo>
                      <a:pt x="2840" y="791"/>
                    </a:lnTo>
                    <a:cubicBezTo>
                      <a:pt x="2937" y="819"/>
                      <a:pt x="3030" y="856"/>
                      <a:pt x="3118" y="905"/>
                    </a:cubicBezTo>
                    <a:cubicBezTo>
                      <a:pt x="3144" y="891"/>
                      <a:pt x="3153" y="905"/>
                      <a:pt x="3153" y="879"/>
                    </a:cubicBezTo>
                    <a:cubicBezTo>
                      <a:pt x="3156" y="878"/>
                      <a:pt x="3160" y="877"/>
                      <a:pt x="3163" y="877"/>
                    </a:cubicBezTo>
                    <a:cubicBezTo>
                      <a:pt x="3177" y="877"/>
                      <a:pt x="3190" y="887"/>
                      <a:pt x="3190" y="902"/>
                    </a:cubicBezTo>
                    <a:lnTo>
                      <a:pt x="3213" y="844"/>
                    </a:lnTo>
                    <a:cubicBezTo>
                      <a:pt x="3155" y="844"/>
                      <a:pt x="3160" y="796"/>
                      <a:pt x="3111" y="796"/>
                    </a:cubicBezTo>
                    <a:lnTo>
                      <a:pt x="3141" y="828"/>
                    </a:lnTo>
                    <a:lnTo>
                      <a:pt x="3167" y="863"/>
                    </a:lnTo>
                    <a:cubicBezTo>
                      <a:pt x="3109" y="861"/>
                      <a:pt x="3009" y="817"/>
                      <a:pt x="3023" y="779"/>
                    </a:cubicBezTo>
                    <a:cubicBezTo>
                      <a:pt x="3027" y="778"/>
                      <a:pt x="3033" y="777"/>
                      <a:pt x="3041" y="777"/>
                    </a:cubicBezTo>
                    <a:cubicBezTo>
                      <a:pt x="3072" y="777"/>
                      <a:pt x="3127" y="791"/>
                      <a:pt x="3144" y="791"/>
                    </a:cubicBezTo>
                    <a:cubicBezTo>
                      <a:pt x="3123" y="784"/>
                      <a:pt x="3107" y="752"/>
                      <a:pt x="3121" y="747"/>
                    </a:cubicBezTo>
                    <a:lnTo>
                      <a:pt x="3121" y="747"/>
                    </a:lnTo>
                    <a:lnTo>
                      <a:pt x="3151" y="766"/>
                    </a:lnTo>
                    <a:cubicBezTo>
                      <a:pt x="3172" y="742"/>
                      <a:pt x="3074" y="728"/>
                      <a:pt x="3128" y="701"/>
                    </a:cubicBezTo>
                    <a:cubicBezTo>
                      <a:pt x="3132" y="689"/>
                      <a:pt x="3202" y="668"/>
                      <a:pt x="3167" y="668"/>
                    </a:cubicBezTo>
                    <a:cubicBezTo>
                      <a:pt x="3084" y="683"/>
                      <a:pt x="3000" y="690"/>
                      <a:pt x="2917" y="690"/>
                    </a:cubicBezTo>
                    <a:cubicBezTo>
                      <a:pt x="2896" y="690"/>
                      <a:pt x="2875" y="690"/>
                      <a:pt x="2854" y="689"/>
                    </a:cubicBezTo>
                    <a:cubicBezTo>
                      <a:pt x="2882" y="666"/>
                      <a:pt x="2912" y="647"/>
                      <a:pt x="2944" y="631"/>
                    </a:cubicBezTo>
                    <a:cubicBezTo>
                      <a:pt x="2956" y="627"/>
                      <a:pt x="2969" y="625"/>
                      <a:pt x="2982" y="625"/>
                    </a:cubicBezTo>
                    <a:cubicBezTo>
                      <a:pt x="3015" y="625"/>
                      <a:pt x="3053" y="635"/>
                      <a:pt x="3083" y="635"/>
                    </a:cubicBezTo>
                    <a:cubicBezTo>
                      <a:pt x="3092" y="635"/>
                      <a:pt x="3101" y="634"/>
                      <a:pt x="3109" y="631"/>
                    </a:cubicBezTo>
                    <a:cubicBezTo>
                      <a:pt x="3095" y="629"/>
                      <a:pt x="3081" y="626"/>
                      <a:pt x="3067" y="619"/>
                    </a:cubicBezTo>
                    <a:cubicBezTo>
                      <a:pt x="3081" y="610"/>
                      <a:pt x="3116" y="619"/>
                      <a:pt x="3107" y="601"/>
                    </a:cubicBezTo>
                    <a:cubicBezTo>
                      <a:pt x="3067" y="601"/>
                      <a:pt x="3082" y="581"/>
                      <a:pt x="3079" y="581"/>
                    </a:cubicBezTo>
                    <a:cubicBezTo>
                      <a:pt x="3078" y="581"/>
                      <a:pt x="3073" y="585"/>
                      <a:pt x="3058" y="596"/>
                    </a:cubicBezTo>
                    <a:cubicBezTo>
                      <a:pt x="3039" y="578"/>
                      <a:pt x="3067" y="573"/>
                      <a:pt x="3063" y="550"/>
                    </a:cubicBezTo>
                    <a:lnTo>
                      <a:pt x="3063" y="550"/>
                    </a:lnTo>
                    <a:cubicBezTo>
                      <a:pt x="3050" y="552"/>
                      <a:pt x="3038" y="552"/>
                      <a:pt x="3025" y="552"/>
                    </a:cubicBezTo>
                    <a:cubicBezTo>
                      <a:pt x="2987" y="552"/>
                      <a:pt x="2949" y="544"/>
                      <a:pt x="2914" y="527"/>
                    </a:cubicBezTo>
                    <a:cubicBezTo>
                      <a:pt x="2931" y="527"/>
                      <a:pt x="2944" y="522"/>
                      <a:pt x="2956" y="517"/>
                    </a:cubicBezTo>
                    <a:cubicBezTo>
                      <a:pt x="2956" y="478"/>
                      <a:pt x="2977" y="453"/>
                      <a:pt x="2970" y="418"/>
                    </a:cubicBezTo>
                    <a:cubicBezTo>
                      <a:pt x="2983" y="411"/>
                      <a:pt x="2993" y="392"/>
                      <a:pt x="3014" y="392"/>
                    </a:cubicBezTo>
                    <a:cubicBezTo>
                      <a:pt x="3016" y="392"/>
                      <a:pt x="3019" y="392"/>
                      <a:pt x="3021" y="392"/>
                    </a:cubicBezTo>
                    <a:cubicBezTo>
                      <a:pt x="3012" y="388"/>
                      <a:pt x="2991" y="388"/>
                      <a:pt x="2986" y="378"/>
                    </a:cubicBezTo>
                    <a:cubicBezTo>
                      <a:pt x="2997" y="371"/>
                      <a:pt x="3003" y="368"/>
                      <a:pt x="3007" y="368"/>
                    </a:cubicBezTo>
                    <a:cubicBezTo>
                      <a:pt x="3017" y="368"/>
                      <a:pt x="3016" y="380"/>
                      <a:pt x="3029" y="380"/>
                    </a:cubicBezTo>
                    <a:cubicBezTo>
                      <a:pt x="3035" y="380"/>
                      <a:pt x="3043" y="378"/>
                      <a:pt x="3056" y="371"/>
                    </a:cubicBezTo>
                    <a:lnTo>
                      <a:pt x="3056" y="371"/>
                    </a:lnTo>
                    <a:cubicBezTo>
                      <a:pt x="3051" y="372"/>
                      <a:pt x="3047" y="373"/>
                      <a:pt x="3043" y="373"/>
                    </a:cubicBezTo>
                    <a:cubicBezTo>
                      <a:pt x="3016" y="373"/>
                      <a:pt x="2999" y="354"/>
                      <a:pt x="2979" y="344"/>
                    </a:cubicBezTo>
                    <a:lnTo>
                      <a:pt x="2979" y="344"/>
                    </a:lnTo>
                    <a:cubicBezTo>
                      <a:pt x="2931" y="357"/>
                      <a:pt x="2977" y="381"/>
                      <a:pt x="3002" y="390"/>
                    </a:cubicBezTo>
                    <a:cubicBezTo>
                      <a:pt x="2982" y="394"/>
                      <a:pt x="2960" y="396"/>
                      <a:pt x="2940" y="396"/>
                    </a:cubicBezTo>
                    <a:cubicBezTo>
                      <a:pt x="2887" y="396"/>
                      <a:pt x="2838" y="383"/>
                      <a:pt x="2808" y="360"/>
                    </a:cubicBezTo>
                    <a:cubicBezTo>
                      <a:pt x="2782" y="330"/>
                      <a:pt x="2849" y="339"/>
                      <a:pt x="2838" y="334"/>
                    </a:cubicBezTo>
                    <a:cubicBezTo>
                      <a:pt x="2840" y="276"/>
                      <a:pt x="2706" y="306"/>
                      <a:pt x="2750" y="249"/>
                    </a:cubicBezTo>
                    <a:cubicBezTo>
                      <a:pt x="2791" y="223"/>
                      <a:pt x="2840" y="237"/>
                      <a:pt x="2873" y="228"/>
                    </a:cubicBezTo>
                    <a:lnTo>
                      <a:pt x="2873" y="228"/>
                    </a:lnTo>
                    <a:cubicBezTo>
                      <a:pt x="2891" y="251"/>
                      <a:pt x="2847" y="269"/>
                      <a:pt x="2854" y="286"/>
                    </a:cubicBezTo>
                    <a:lnTo>
                      <a:pt x="2870" y="262"/>
                    </a:lnTo>
                    <a:cubicBezTo>
                      <a:pt x="2886" y="267"/>
                      <a:pt x="2900" y="283"/>
                      <a:pt x="2889" y="293"/>
                    </a:cubicBezTo>
                    <a:cubicBezTo>
                      <a:pt x="2926" y="272"/>
                      <a:pt x="2882" y="198"/>
                      <a:pt x="2917" y="151"/>
                    </a:cubicBezTo>
                    <a:cubicBezTo>
                      <a:pt x="2904" y="148"/>
                      <a:pt x="2892" y="139"/>
                      <a:pt x="2879" y="139"/>
                    </a:cubicBezTo>
                    <a:cubicBezTo>
                      <a:pt x="2874" y="139"/>
                      <a:pt x="2870" y="140"/>
                      <a:pt x="2866" y="142"/>
                    </a:cubicBezTo>
                    <a:lnTo>
                      <a:pt x="2875" y="153"/>
                    </a:lnTo>
                    <a:cubicBezTo>
                      <a:pt x="2868" y="157"/>
                      <a:pt x="2862" y="158"/>
                      <a:pt x="2856" y="158"/>
                    </a:cubicBezTo>
                    <a:cubicBezTo>
                      <a:pt x="2838" y="158"/>
                      <a:pt x="2826" y="146"/>
                      <a:pt x="2816" y="146"/>
                    </a:cubicBezTo>
                    <a:cubicBezTo>
                      <a:pt x="2812" y="146"/>
                      <a:pt x="2809" y="147"/>
                      <a:pt x="2805" y="151"/>
                    </a:cubicBezTo>
                    <a:cubicBezTo>
                      <a:pt x="2777" y="135"/>
                      <a:pt x="2736" y="114"/>
                      <a:pt x="2754" y="84"/>
                    </a:cubicBezTo>
                    <a:lnTo>
                      <a:pt x="2803" y="78"/>
                    </a:lnTo>
                    <a:lnTo>
                      <a:pt x="2803" y="78"/>
                    </a:lnTo>
                    <a:cubicBezTo>
                      <a:pt x="2789" y="81"/>
                      <a:pt x="2779" y="99"/>
                      <a:pt x="2794" y="105"/>
                    </a:cubicBezTo>
                    <a:cubicBezTo>
                      <a:pt x="2771" y="93"/>
                      <a:pt x="2861" y="61"/>
                      <a:pt x="2794" y="49"/>
                    </a:cubicBezTo>
                    <a:lnTo>
                      <a:pt x="2794" y="49"/>
                    </a:lnTo>
                    <a:lnTo>
                      <a:pt x="2759" y="70"/>
                    </a:lnTo>
                    <a:cubicBezTo>
                      <a:pt x="2731" y="51"/>
                      <a:pt x="2675" y="26"/>
                      <a:pt x="2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44" name="Google Shape;7544;p41"/>
              <p:cNvSpPr/>
              <p:nvPr/>
            </p:nvSpPr>
            <p:spPr>
              <a:xfrm>
                <a:off x="754375" y="1762350"/>
                <a:ext cx="500" cy="250"/>
              </a:xfrm>
              <a:custGeom>
                <a:avLst/>
                <a:gdLst/>
                <a:ahLst/>
                <a:cxnLst/>
                <a:rect l="l" t="t" r="r" b="b"/>
                <a:pathLst>
                  <a:path w="20" h="10" extrusionOk="0">
                    <a:moveTo>
                      <a:pt x="1" y="0"/>
                    </a:moveTo>
                    <a:lnTo>
                      <a:pt x="1" y="0"/>
                    </a:lnTo>
                    <a:cubicBezTo>
                      <a:pt x="3" y="7"/>
                      <a:pt x="12" y="10"/>
                      <a:pt x="19" y="10"/>
                    </a:cubicBezTo>
                    <a:cubicBezTo>
                      <a:pt x="12" y="7"/>
                      <a:pt x="5"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45" name="Google Shape;7545;p41"/>
              <p:cNvSpPr/>
              <p:nvPr/>
            </p:nvSpPr>
            <p:spPr>
              <a:xfrm>
                <a:off x="731775" y="1776650"/>
                <a:ext cx="25" cy="200"/>
              </a:xfrm>
              <a:custGeom>
                <a:avLst/>
                <a:gdLst/>
                <a:ahLst/>
                <a:cxnLst/>
                <a:rect l="l" t="t" r="r" b="b"/>
                <a:pathLst>
                  <a:path w="1" h="8" extrusionOk="0">
                    <a:moveTo>
                      <a:pt x="1" y="1"/>
                    </a:moveTo>
                    <a:lnTo>
                      <a:pt x="1" y="1"/>
                    </a:lnTo>
                    <a:cubicBezTo>
                      <a:pt x="1" y="1"/>
                      <a:pt x="1" y="6"/>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46" name="Google Shape;7546;p41"/>
              <p:cNvSpPr/>
              <p:nvPr/>
            </p:nvSpPr>
            <p:spPr>
              <a:xfrm>
                <a:off x="762500" y="1737725"/>
                <a:ext cx="550" cy="300"/>
              </a:xfrm>
              <a:custGeom>
                <a:avLst/>
                <a:gdLst/>
                <a:ahLst/>
                <a:cxnLst/>
                <a:rect l="l" t="t" r="r" b="b"/>
                <a:pathLst>
                  <a:path w="22" h="12" extrusionOk="0">
                    <a:moveTo>
                      <a:pt x="21" y="0"/>
                    </a:moveTo>
                    <a:lnTo>
                      <a:pt x="21" y="0"/>
                    </a:lnTo>
                    <a:cubicBezTo>
                      <a:pt x="17" y="5"/>
                      <a:pt x="10" y="9"/>
                      <a:pt x="0" y="12"/>
                    </a:cubicBezTo>
                    <a:cubicBezTo>
                      <a:pt x="12" y="12"/>
                      <a:pt x="19" y="7"/>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47" name="Google Shape;7547;p41"/>
              <p:cNvSpPr/>
              <p:nvPr/>
            </p:nvSpPr>
            <p:spPr>
              <a:xfrm>
                <a:off x="750550" y="1723800"/>
                <a:ext cx="675" cy="500"/>
              </a:xfrm>
              <a:custGeom>
                <a:avLst/>
                <a:gdLst/>
                <a:ahLst/>
                <a:cxnLst/>
                <a:rect l="l" t="t" r="r" b="b"/>
                <a:pathLst>
                  <a:path w="27" h="20" extrusionOk="0">
                    <a:moveTo>
                      <a:pt x="1" y="1"/>
                    </a:moveTo>
                    <a:lnTo>
                      <a:pt x="1" y="1"/>
                    </a:lnTo>
                    <a:cubicBezTo>
                      <a:pt x="1" y="1"/>
                      <a:pt x="1" y="1"/>
                      <a:pt x="1" y="1"/>
                    </a:cubicBezTo>
                    <a:lnTo>
                      <a:pt x="1" y="1"/>
                    </a:lnTo>
                    <a:lnTo>
                      <a:pt x="1" y="1"/>
                    </a:lnTo>
                    <a:close/>
                    <a:moveTo>
                      <a:pt x="26" y="1"/>
                    </a:moveTo>
                    <a:cubicBezTo>
                      <a:pt x="20" y="1"/>
                      <a:pt x="12" y="3"/>
                      <a:pt x="6" y="3"/>
                    </a:cubicBezTo>
                    <a:cubicBezTo>
                      <a:pt x="4" y="3"/>
                      <a:pt x="2" y="2"/>
                      <a:pt x="1" y="1"/>
                    </a:cubicBezTo>
                    <a:lnTo>
                      <a:pt x="1" y="1"/>
                    </a:lnTo>
                    <a:lnTo>
                      <a:pt x="12" y="19"/>
                    </a:lnTo>
                    <a:cubicBezTo>
                      <a:pt x="10" y="10"/>
                      <a:pt x="19" y="5"/>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48" name="Google Shape;7548;p41"/>
              <p:cNvSpPr/>
              <p:nvPr/>
            </p:nvSpPr>
            <p:spPr>
              <a:xfrm>
                <a:off x="756400" y="1719575"/>
                <a:ext cx="625" cy="375"/>
              </a:xfrm>
              <a:custGeom>
                <a:avLst/>
                <a:gdLst/>
                <a:ahLst/>
                <a:cxnLst/>
                <a:rect l="l" t="t" r="r" b="b"/>
                <a:pathLst>
                  <a:path w="25" h="15" extrusionOk="0">
                    <a:moveTo>
                      <a:pt x="1" y="1"/>
                    </a:moveTo>
                    <a:cubicBezTo>
                      <a:pt x="1" y="8"/>
                      <a:pt x="8" y="14"/>
                      <a:pt x="15" y="14"/>
                    </a:cubicBezTo>
                    <a:cubicBezTo>
                      <a:pt x="19" y="14"/>
                      <a:pt x="22" y="13"/>
                      <a:pt x="24" y="10"/>
                    </a:cubicBezTo>
                    <a:cubicBezTo>
                      <a:pt x="20" y="5"/>
                      <a:pt x="24" y="3"/>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49" name="Google Shape;7549;p41"/>
              <p:cNvSpPr/>
              <p:nvPr/>
            </p:nvSpPr>
            <p:spPr>
              <a:xfrm>
                <a:off x="753300" y="1722600"/>
                <a:ext cx="1525" cy="700"/>
              </a:xfrm>
              <a:custGeom>
                <a:avLst/>
                <a:gdLst/>
                <a:ahLst/>
                <a:cxnLst/>
                <a:rect l="l" t="t" r="r" b="b"/>
                <a:pathLst>
                  <a:path w="61" h="28" extrusionOk="0">
                    <a:moveTo>
                      <a:pt x="44" y="0"/>
                    </a:moveTo>
                    <a:lnTo>
                      <a:pt x="44" y="2"/>
                    </a:lnTo>
                    <a:cubicBezTo>
                      <a:pt x="38" y="2"/>
                      <a:pt x="34" y="2"/>
                      <a:pt x="30" y="2"/>
                    </a:cubicBezTo>
                    <a:cubicBezTo>
                      <a:pt x="1" y="2"/>
                      <a:pt x="13" y="16"/>
                      <a:pt x="28" y="28"/>
                    </a:cubicBezTo>
                    <a:cubicBezTo>
                      <a:pt x="60" y="26"/>
                      <a:pt x="48"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50" name="Google Shape;7550;p41"/>
              <p:cNvSpPr/>
              <p:nvPr/>
            </p:nvSpPr>
            <p:spPr>
              <a:xfrm>
                <a:off x="753950" y="1722225"/>
                <a:ext cx="400" cy="325"/>
              </a:xfrm>
              <a:custGeom>
                <a:avLst/>
                <a:gdLst/>
                <a:ahLst/>
                <a:cxnLst/>
                <a:rect l="l" t="t" r="r" b="b"/>
                <a:pathLst>
                  <a:path w="16" h="13" extrusionOk="0">
                    <a:moveTo>
                      <a:pt x="10" y="1"/>
                    </a:moveTo>
                    <a:cubicBezTo>
                      <a:pt x="1" y="1"/>
                      <a:pt x="11" y="7"/>
                      <a:pt x="15" y="13"/>
                    </a:cubicBezTo>
                    <a:cubicBezTo>
                      <a:pt x="15" y="8"/>
                      <a:pt x="15" y="3"/>
                      <a:pt x="15" y="1"/>
                    </a:cubicBezTo>
                    <a:cubicBezTo>
                      <a:pt x="13" y="1"/>
                      <a:pt x="11"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51" name="Google Shape;7551;p41"/>
              <p:cNvSpPr/>
              <p:nvPr/>
            </p:nvSpPr>
            <p:spPr>
              <a:xfrm>
                <a:off x="750550" y="1726750"/>
                <a:ext cx="1600" cy="500"/>
              </a:xfrm>
              <a:custGeom>
                <a:avLst/>
                <a:gdLst/>
                <a:ahLst/>
                <a:cxnLst/>
                <a:rect l="l" t="t" r="r" b="b"/>
                <a:pathLst>
                  <a:path w="64" h="20" extrusionOk="0">
                    <a:moveTo>
                      <a:pt x="21" y="1"/>
                    </a:moveTo>
                    <a:cubicBezTo>
                      <a:pt x="1" y="1"/>
                      <a:pt x="38" y="19"/>
                      <a:pt x="54" y="19"/>
                    </a:cubicBezTo>
                    <a:cubicBezTo>
                      <a:pt x="61" y="19"/>
                      <a:pt x="64" y="16"/>
                      <a:pt x="56" y="6"/>
                    </a:cubicBezTo>
                    <a:cubicBezTo>
                      <a:pt x="59" y="3"/>
                      <a:pt x="53" y="2"/>
                      <a:pt x="46" y="2"/>
                    </a:cubicBezTo>
                    <a:cubicBezTo>
                      <a:pt x="39" y="2"/>
                      <a:pt x="32" y="3"/>
                      <a:pt x="28" y="3"/>
                    </a:cubicBezTo>
                    <a:cubicBezTo>
                      <a:pt x="24" y="3"/>
                      <a:pt x="22" y="2"/>
                      <a:pt x="26" y="1"/>
                    </a:cubicBezTo>
                    <a:cubicBezTo>
                      <a:pt x="24" y="1"/>
                      <a:pt x="22"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52" name="Google Shape;7552;p41"/>
              <p:cNvSpPr/>
              <p:nvPr/>
            </p:nvSpPr>
            <p:spPr>
              <a:xfrm>
                <a:off x="755725" y="1723000"/>
                <a:ext cx="1125" cy="300"/>
              </a:xfrm>
              <a:custGeom>
                <a:avLst/>
                <a:gdLst/>
                <a:ahLst/>
                <a:cxnLst/>
                <a:rect l="l" t="t" r="r" b="b"/>
                <a:pathLst>
                  <a:path w="45" h="12" extrusionOk="0">
                    <a:moveTo>
                      <a:pt x="44" y="0"/>
                    </a:moveTo>
                    <a:lnTo>
                      <a:pt x="0" y="5"/>
                    </a:lnTo>
                    <a:lnTo>
                      <a:pt x="35" y="12"/>
                    </a:lnTo>
                    <a:lnTo>
                      <a:pt x="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53" name="Google Shape;7553;p41"/>
              <p:cNvSpPr/>
              <p:nvPr/>
            </p:nvSpPr>
            <p:spPr>
              <a:xfrm>
                <a:off x="755825" y="1724850"/>
                <a:ext cx="550" cy="650"/>
              </a:xfrm>
              <a:custGeom>
                <a:avLst/>
                <a:gdLst/>
                <a:ahLst/>
                <a:cxnLst/>
                <a:rect l="l" t="t" r="r" b="b"/>
                <a:pathLst>
                  <a:path w="22" h="26" extrusionOk="0">
                    <a:moveTo>
                      <a:pt x="8" y="0"/>
                    </a:moveTo>
                    <a:cubicBezTo>
                      <a:pt x="8" y="12"/>
                      <a:pt x="1" y="26"/>
                      <a:pt x="12" y="26"/>
                    </a:cubicBezTo>
                    <a:lnTo>
                      <a:pt x="22" y="5"/>
                    </a:lnTo>
                    <a:cubicBezTo>
                      <a:pt x="17" y="5"/>
                      <a:pt x="10" y="3"/>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54" name="Google Shape;7554;p41"/>
              <p:cNvSpPr/>
              <p:nvPr/>
            </p:nvSpPr>
            <p:spPr>
              <a:xfrm>
                <a:off x="755825" y="1724450"/>
                <a:ext cx="200" cy="425"/>
              </a:xfrm>
              <a:custGeom>
                <a:avLst/>
                <a:gdLst/>
                <a:ahLst/>
                <a:cxnLst/>
                <a:rect l="l" t="t" r="r" b="b"/>
                <a:pathLst>
                  <a:path w="8" h="17" extrusionOk="0">
                    <a:moveTo>
                      <a:pt x="1" y="0"/>
                    </a:moveTo>
                    <a:cubicBezTo>
                      <a:pt x="1" y="7"/>
                      <a:pt x="3" y="12"/>
                      <a:pt x="8" y="16"/>
                    </a:cubicBezTo>
                    <a:cubicBezTo>
                      <a:pt x="8" y="10"/>
                      <a:pt x="5"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55" name="Google Shape;7555;p41"/>
              <p:cNvSpPr/>
              <p:nvPr/>
            </p:nvSpPr>
            <p:spPr>
              <a:xfrm>
                <a:off x="756875" y="1723625"/>
                <a:ext cx="250" cy="550"/>
              </a:xfrm>
              <a:custGeom>
                <a:avLst/>
                <a:gdLst/>
                <a:ahLst/>
                <a:cxnLst/>
                <a:rect l="l" t="t" r="r" b="b"/>
                <a:pathLst>
                  <a:path w="10" h="22" extrusionOk="0">
                    <a:moveTo>
                      <a:pt x="10" y="1"/>
                    </a:moveTo>
                    <a:lnTo>
                      <a:pt x="3" y="8"/>
                    </a:lnTo>
                    <a:lnTo>
                      <a:pt x="1" y="2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56" name="Google Shape;7556;p41"/>
              <p:cNvSpPr/>
              <p:nvPr/>
            </p:nvSpPr>
            <p:spPr>
              <a:xfrm>
                <a:off x="756700" y="1730850"/>
                <a:ext cx="950" cy="575"/>
              </a:xfrm>
              <a:custGeom>
                <a:avLst/>
                <a:gdLst/>
                <a:ahLst/>
                <a:cxnLst/>
                <a:rect l="l" t="t" r="r" b="b"/>
                <a:pathLst>
                  <a:path w="38" h="23" extrusionOk="0">
                    <a:moveTo>
                      <a:pt x="12" y="0"/>
                    </a:moveTo>
                    <a:cubicBezTo>
                      <a:pt x="9" y="0"/>
                      <a:pt x="5" y="1"/>
                      <a:pt x="1" y="4"/>
                    </a:cubicBezTo>
                    <a:lnTo>
                      <a:pt x="17" y="22"/>
                    </a:lnTo>
                    <a:cubicBezTo>
                      <a:pt x="31" y="22"/>
                      <a:pt x="38" y="15"/>
                      <a:pt x="31" y="9"/>
                    </a:cubicBezTo>
                    <a:cubicBezTo>
                      <a:pt x="26" y="4"/>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57" name="Google Shape;7557;p41"/>
              <p:cNvSpPr/>
              <p:nvPr/>
            </p:nvSpPr>
            <p:spPr>
              <a:xfrm>
                <a:off x="758500" y="1728850"/>
                <a:ext cx="1300" cy="375"/>
              </a:xfrm>
              <a:custGeom>
                <a:avLst/>
                <a:gdLst/>
                <a:ahLst/>
                <a:cxnLst/>
                <a:rect l="l" t="t" r="r" b="b"/>
                <a:pathLst>
                  <a:path w="52" h="15" extrusionOk="0">
                    <a:moveTo>
                      <a:pt x="31" y="0"/>
                    </a:moveTo>
                    <a:cubicBezTo>
                      <a:pt x="21" y="7"/>
                      <a:pt x="10" y="12"/>
                      <a:pt x="0" y="14"/>
                    </a:cubicBezTo>
                    <a:lnTo>
                      <a:pt x="51" y="7"/>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58" name="Google Shape;7558;p41"/>
              <p:cNvSpPr/>
              <p:nvPr/>
            </p:nvSpPr>
            <p:spPr>
              <a:xfrm>
                <a:off x="759825" y="1730050"/>
                <a:ext cx="1050" cy="475"/>
              </a:xfrm>
              <a:custGeom>
                <a:avLst/>
                <a:gdLst/>
                <a:ahLst/>
                <a:cxnLst/>
                <a:rect l="l" t="t" r="r" b="b"/>
                <a:pathLst>
                  <a:path w="42" h="19" extrusionOk="0">
                    <a:moveTo>
                      <a:pt x="12" y="0"/>
                    </a:moveTo>
                    <a:cubicBezTo>
                      <a:pt x="7" y="0"/>
                      <a:pt x="3" y="3"/>
                      <a:pt x="1" y="10"/>
                    </a:cubicBezTo>
                    <a:cubicBezTo>
                      <a:pt x="9" y="10"/>
                      <a:pt x="25" y="18"/>
                      <a:pt x="34" y="18"/>
                    </a:cubicBezTo>
                    <a:cubicBezTo>
                      <a:pt x="39" y="18"/>
                      <a:pt x="41" y="15"/>
                      <a:pt x="38" y="6"/>
                    </a:cubicBezTo>
                    <a:lnTo>
                      <a:pt x="38" y="6"/>
                    </a:lnTo>
                    <a:cubicBezTo>
                      <a:pt x="37" y="6"/>
                      <a:pt x="36" y="6"/>
                      <a:pt x="36" y="6"/>
                    </a:cubicBezTo>
                    <a:cubicBezTo>
                      <a:pt x="29" y="6"/>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59" name="Google Shape;7559;p41"/>
              <p:cNvSpPr/>
              <p:nvPr/>
            </p:nvSpPr>
            <p:spPr>
              <a:xfrm>
                <a:off x="757275" y="1738575"/>
                <a:ext cx="2225" cy="200"/>
              </a:xfrm>
              <a:custGeom>
                <a:avLst/>
                <a:gdLst/>
                <a:ahLst/>
                <a:cxnLst/>
                <a:rect l="l" t="t" r="r" b="b"/>
                <a:pathLst>
                  <a:path w="89" h="8" extrusionOk="0">
                    <a:moveTo>
                      <a:pt x="89" y="1"/>
                    </a:moveTo>
                    <a:lnTo>
                      <a:pt x="1" y="8"/>
                    </a:lnTo>
                    <a:lnTo>
                      <a:pt x="89" y="8"/>
                    </a:lnTo>
                    <a:lnTo>
                      <a:pt x="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60" name="Google Shape;7560;p41"/>
              <p:cNvSpPr/>
              <p:nvPr/>
            </p:nvSpPr>
            <p:spPr>
              <a:xfrm>
                <a:off x="762550" y="1745850"/>
                <a:ext cx="2225" cy="925"/>
              </a:xfrm>
              <a:custGeom>
                <a:avLst/>
                <a:gdLst/>
                <a:ahLst/>
                <a:cxnLst/>
                <a:rect l="l" t="t" r="r" b="b"/>
                <a:pathLst>
                  <a:path w="89" h="37" extrusionOk="0">
                    <a:moveTo>
                      <a:pt x="34" y="0"/>
                    </a:moveTo>
                    <a:cubicBezTo>
                      <a:pt x="22" y="0"/>
                      <a:pt x="17" y="13"/>
                      <a:pt x="7" y="13"/>
                    </a:cubicBezTo>
                    <a:cubicBezTo>
                      <a:pt x="5" y="13"/>
                      <a:pt x="3" y="13"/>
                      <a:pt x="1" y="11"/>
                    </a:cubicBezTo>
                    <a:lnTo>
                      <a:pt x="1" y="11"/>
                    </a:lnTo>
                    <a:cubicBezTo>
                      <a:pt x="19" y="30"/>
                      <a:pt x="5" y="37"/>
                      <a:pt x="63" y="37"/>
                    </a:cubicBezTo>
                    <a:cubicBezTo>
                      <a:pt x="89" y="11"/>
                      <a:pt x="12" y="23"/>
                      <a:pt x="42" y="2"/>
                    </a:cubicBezTo>
                    <a:cubicBezTo>
                      <a:pt x="39" y="1"/>
                      <a:pt x="37"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61" name="Google Shape;7561;p41"/>
              <p:cNvSpPr/>
              <p:nvPr/>
            </p:nvSpPr>
            <p:spPr>
              <a:xfrm>
                <a:off x="684375" y="1767150"/>
                <a:ext cx="650" cy="550"/>
              </a:xfrm>
              <a:custGeom>
                <a:avLst/>
                <a:gdLst/>
                <a:ahLst/>
                <a:cxnLst/>
                <a:rect l="l" t="t" r="r" b="b"/>
                <a:pathLst>
                  <a:path w="26" h="22" extrusionOk="0">
                    <a:moveTo>
                      <a:pt x="0" y="1"/>
                    </a:moveTo>
                    <a:lnTo>
                      <a:pt x="24" y="22"/>
                    </a:lnTo>
                    <a:lnTo>
                      <a:pt x="26" y="1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62" name="Google Shape;7562;p41"/>
              <p:cNvSpPr/>
              <p:nvPr/>
            </p:nvSpPr>
            <p:spPr>
              <a:xfrm>
                <a:off x="684150" y="1767900"/>
                <a:ext cx="600" cy="1200"/>
              </a:xfrm>
              <a:custGeom>
                <a:avLst/>
                <a:gdLst/>
                <a:ahLst/>
                <a:cxnLst/>
                <a:rect l="l" t="t" r="r" b="b"/>
                <a:pathLst>
                  <a:path w="24" h="48" extrusionOk="0">
                    <a:moveTo>
                      <a:pt x="0" y="1"/>
                    </a:moveTo>
                    <a:lnTo>
                      <a:pt x="7" y="47"/>
                    </a:lnTo>
                    <a:cubicBezTo>
                      <a:pt x="9" y="46"/>
                      <a:pt x="12" y="43"/>
                      <a:pt x="16" y="43"/>
                    </a:cubicBezTo>
                    <a:cubicBezTo>
                      <a:pt x="18" y="43"/>
                      <a:pt x="21" y="44"/>
                      <a:pt x="23" y="4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63" name="Google Shape;7563;p41"/>
              <p:cNvSpPr/>
              <p:nvPr/>
            </p:nvSpPr>
            <p:spPr>
              <a:xfrm>
                <a:off x="747825" y="1772150"/>
                <a:ext cx="775" cy="475"/>
              </a:xfrm>
              <a:custGeom>
                <a:avLst/>
                <a:gdLst/>
                <a:ahLst/>
                <a:cxnLst/>
                <a:rect l="l" t="t" r="r" b="b"/>
                <a:pathLst>
                  <a:path w="31" h="19" extrusionOk="0">
                    <a:moveTo>
                      <a:pt x="11" y="0"/>
                    </a:moveTo>
                    <a:cubicBezTo>
                      <a:pt x="7" y="0"/>
                      <a:pt x="4" y="1"/>
                      <a:pt x="1" y="2"/>
                    </a:cubicBezTo>
                    <a:lnTo>
                      <a:pt x="31" y="19"/>
                    </a:lnTo>
                    <a:lnTo>
                      <a:pt x="24" y="7"/>
                    </a:lnTo>
                    <a:cubicBezTo>
                      <a:pt x="21" y="3"/>
                      <a:pt x="16"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64" name="Google Shape;7564;p41"/>
              <p:cNvSpPr/>
              <p:nvPr/>
            </p:nvSpPr>
            <p:spPr>
              <a:xfrm>
                <a:off x="741100" y="1773775"/>
                <a:ext cx="725" cy="1050"/>
              </a:xfrm>
              <a:custGeom>
                <a:avLst/>
                <a:gdLst/>
                <a:ahLst/>
                <a:cxnLst/>
                <a:rect l="l" t="t" r="r" b="b"/>
                <a:pathLst>
                  <a:path w="29" h="42" extrusionOk="0">
                    <a:moveTo>
                      <a:pt x="1" y="0"/>
                    </a:moveTo>
                    <a:lnTo>
                      <a:pt x="22" y="42"/>
                    </a:lnTo>
                    <a:lnTo>
                      <a:pt x="29" y="4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65" name="Google Shape;7565;p41"/>
              <p:cNvSpPr/>
              <p:nvPr/>
            </p:nvSpPr>
            <p:spPr>
              <a:xfrm>
                <a:off x="736150" y="1777250"/>
                <a:ext cx="875" cy="650"/>
              </a:xfrm>
              <a:custGeom>
                <a:avLst/>
                <a:gdLst/>
                <a:ahLst/>
                <a:cxnLst/>
                <a:rect l="l" t="t" r="r" b="b"/>
                <a:pathLst>
                  <a:path w="35" h="26" extrusionOk="0">
                    <a:moveTo>
                      <a:pt x="3" y="0"/>
                    </a:moveTo>
                    <a:cubicBezTo>
                      <a:pt x="0" y="0"/>
                      <a:pt x="1" y="6"/>
                      <a:pt x="7" y="26"/>
                    </a:cubicBezTo>
                    <a:cubicBezTo>
                      <a:pt x="14" y="26"/>
                      <a:pt x="21" y="19"/>
                      <a:pt x="28" y="16"/>
                    </a:cubicBezTo>
                    <a:lnTo>
                      <a:pt x="28" y="16"/>
                    </a:lnTo>
                    <a:cubicBezTo>
                      <a:pt x="28" y="16"/>
                      <a:pt x="28" y="16"/>
                      <a:pt x="29" y="16"/>
                    </a:cubicBezTo>
                    <a:cubicBezTo>
                      <a:pt x="31" y="16"/>
                      <a:pt x="33" y="15"/>
                      <a:pt x="34" y="14"/>
                    </a:cubicBezTo>
                    <a:cubicBezTo>
                      <a:pt x="32" y="14"/>
                      <a:pt x="30" y="15"/>
                      <a:pt x="28" y="16"/>
                    </a:cubicBezTo>
                    <a:lnTo>
                      <a:pt x="28" y="16"/>
                    </a:lnTo>
                    <a:cubicBezTo>
                      <a:pt x="17" y="15"/>
                      <a:pt x="6"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66" name="Google Shape;7566;p41"/>
              <p:cNvSpPr/>
              <p:nvPr/>
            </p:nvSpPr>
            <p:spPr>
              <a:xfrm>
                <a:off x="530275" y="1642300"/>
                <a:ext cx="125" cy="275"/>
              </a:xfrm>
              <a:custGeom>
                <a:avLst/>
                <a:gdLst/>
                <a:ahLst/>
                <a:cxnLst/>
                <a:rect l="l" t="t" r="r" b="b"/>
                <a:pathLst>
                  <a:path w="5" h="11" extrusionOk="0">
                    <a:moveTo>
                      <a:pt x="3" y="0"/>
                    </a:moveTo>
                    <a:cubicBezTo>
                      <a:pt x="2" y="0"/>
                      <a:pt x="1" y="4"/>
                      <a:pt x="0" y="11"/>
                    </a:cubicBezTo>
                    <a:lnTo>
                      <a:pt x="5" y="11"/>
                    </a:lnTo>
                    <a:cubicBezTo>
                      <a:pt x="4" y="4"/>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67" name="Google Shape;7567;p41"/>
              <p:cNvSpPr/>
              <p:nvPr/>
            </p:nvSpPr>
            <p:spPr>
              <a:xfrm>
                <a:off x="520250" y="1654675"/>
                <a:ext cx="24875" cy="21900"/>
              </a:xfrm>
              <a:custGeom>
                <a:avLst/>
                <a:gdLst/>
                <a:ahLst/>
                <a:cxnLst/>
                <a:rect l="l" t="t" r="r" b="b"/>
                <a:pathLst>
                  <a:path w="995" h="876" extrusionOk="0">
                    <a:moveTo>
                      <a:pt x="801" y="0"/>
                    </a:moveTo>
                    <a:cubicBezTo>
                      <a:pt x="796" y="0"/>
                      <a:pt x="786" y="6"/>
                      <a:pt x="767" y="26"/>
                    </a:cubicBezTo>
                    <a:lnTo>
                      <a:pt x="758" y="70"/>
                    </a:lnTo>
                    <a:cubicBezTo>
                      <a:pt x="769" y="59"/>
                      <a:pt x="782" y="49"/>
                      <a:pt x="787" y="49"/>
                    </a:cubicBezTo>
                    <a:cubicBezTo>
                      <a:pt x="790" y="49"/>
                      <a:pt x="791" y="51"/>
                      <a:pt x="791" y="56"/>
                    </a:cubicBezTo>
                    <a:cubicBezTo>
                      <a:pt x="788" y="63"/>
                      <a:pt x="777" y="81"/>
                      <a:pt x="770" y="102"/>
                    </a:cubicBezTo>
                    <a:cubicBezTo>
                      <a:pt x="770" y="103"/>
                      <a:pt x="771" y="103"/>
                      <a:pt x="771" y="103"/>
                    </a:cubicBezTo>
                    <a:cubicBezTo>
                      <a:pt x="777" y="103"/>
                      <a:pt x="796" y="83"/>
                      <a:pt x="805" y="81"/>
                    </a:cubicBezTo>
                    <a:cubicBezTo>
                      <a:pt x="853" y="26"/>
                      <a:pt x="818" y="30"/>
                      <a:pt x="823" y="9"/>
                    </a:cubicBezTo>
                    <a:lnTo>
                      <a:pt x="823" y="9"/>
                    </a:lnTo>
                    <a:cubicBezTo>
                      <a:pt x="820" y="11"/>
                      <a:pt x="818" y="11"/>
                      <a:pt x="817" y="11"/>
                    </a:cubicBezTo>
                    <a:cubicBezTo>
                      <a:pt x="809" y="11"/>
                      <a:pt x="809" y="0"/>
                      <a:pt x="801" y="0"/>
                    </a:cubicBezTo>
                    <a:close/>
                    <a:moveTo>
                      <a:pt x="793" y="454"/>
                    </a:moveTo>
                    <a:lnTo>
                      <a:pt x="749" y="510"/>
                    </a:lnTo>
                    <a:lnTo>
                      <a:pt x="781" y="487"/>
                    </a:lnTo>
                    <a:lnTo>
                      <a:pt x="793" y="454"/>
                    </a:lnTo>
                    <a:close/>
                    <a:moveTo>
                      <a:pt x="953" y="573"/>
                    </a:moveTo>
                    <a:lnTo>
                      <a:pt x="971" y="584"/>
                    </a:lnTo>
                    <a:cubicBezTo>
                      <a:pt x="965" y="591"/>
                      <a:pt x="960" y="598"/>
                      <a:pt x="958" y="607"/>
                    </a:cubicBezTo>
                    <a:cubicBezTo>
                      <a:pt x="959" y="608"/>
                      <a:pt x="960" y="608"/>
                      <a:pt x="961" y="608"/>
                    </a:cubicBezTo>
                    <a:cubicBezTo>
                      <a:pt x="969" y="608"/>
                      <a:pt x="978" y="591"/>
                      <a:pt x="995" y="573"/>
                    </a:cubicBezTo>
                    <a:close/>
                    <a:moveTo>
                      <a:pt x="591" y="649"/>
                    </a:moveTo>
                    <a:cubicBezTo>
                      <a:pt x="590" y="651"/>
                      <a:pt x="588" y="653"/>
                      <a:pt x="587" y="655"/>
                    </a:cubicBezTo>
                    <a:lnTo>
                      <a:pt x="587" y="655"/>
                    </a:lnTo>
                    <a:cubicBezTo>
                      <a:pt x="588" y="653"/>
                      <a:pt x="590" y="651"/>
                      <a:pt x="591" y="649"/>
                    </a:cubicBezTo>
                    <a:close/>
                    <a:moveTo>
                      <a:pt x="723" y="645"/>
                    </a:moveTo>
                    <a:lnTo>
                      <a:pt x="716" y="656"/>
                    </a:lnTo>
                    <a:lnTo>
                      <a:pt x="723" y="670"/>
                    </a:lnTo>
                    <a:lnTo>
                      <a:pt x="723" y="645"/>
                    </a:lnTo>
                    <a:close/>
                    <a:moveTo>
                      <a:pt x="587" y="655"/>
                    </a:moveTo>
                    <a:cubicBezTo>
                      <a:pt x="553" y="703"/>
                      <a:pt x="558" y="708"/>
                      <a:pt x="569" y="708"/>
                    </a:cubicBezTo>
                    <a:cubicBezTo>
                      <a:pt x="572" y="708"/>
                      <a:pt x="575" y="707"/>
                      <a:pt x="579" y="707"/>
                    </a:cubicBezTo>
                    <a:cubicBezTo>
                      <a:pt x="585" y="707"/>
                      <a:pt x="591" y="709"/>
                      <a:pt x="591" y="716"/>
                    </a:cubicBezTo>
                    <a:cubicBezTo>
                      <a:pt x="603" y="698"/>
                      <a:pt x="598" y="677"/>
                      <a:pt x="626" y="661"/>
                    </a:cubicBezTo>
                    <a:cubicBezTo>
                      <a:pt x="626" y="658"/>
                      <a:pt x="624" y="657"/>
                      <a:pt x="621" y="657"/>
                    </a:cubicBezTo>
                    <a:cubicBezTo>
                      <a:pt x="611" y="657"/>
                      <a:pt x="593" y="666"/>
                      <a:pt x="586" y="666"/>
                    </a:cubicBezTo>
                    <a:cubicBezTo>
                      <a:pt x="582" y="666"/>
                      <a:pt x="582" y="663"/>
                      <a:pt x="587" y="655"/>
                    </a:cubicBezTo>
                    <a:close/>
                    <a:moveTo>
                      <a:pt x="635" y="675"/>
                    </a:moveTo>
                    <a:lnTo>
                      <a:pt x="624" y="716"/>
                    </a:lnTo>
                    <a:lnTo>
                      <a:pt x="584" y="735"/>
                    </a:lnTo>
                    <a:cubicBezTo>
                      <a:pt x="570" y="767"/>
                      <a:pt x="596" y="767"/>
                      <a:pt x="580" y="798"/>
                    </a:cubicBezTo>
                    <a:cubicBezTo>
                      <a:pt x="594" y="789"/>
                      <a:pt x="607" y="785"/>
                      <a:pt x="617" y="785"/>
                    </a:cubicBezTo>
                    <a:cubicBezTo>
                      <a:pt x="626" y="785"/>
                      <a:pt x="632" y="789"/>
                      <a:pt x="633" y="798"/>
                    </a:cubicBezTo>
                    <a:cubicBezTo>
                      <a:pt x="649" y="742"/>
                      <a:pt x="635" y="758"/>
                      <a:pt x="624" y="742"/>
                    </a:cubicBezTo>
                    <a:lnTo>
                      <a:pt x="661" y="691"/>
                    </a:lnTo>
                    <a:lnTo>
                      <a:pt x="661" y="691"/>
                    </a:lnTo>
                    <a:cubicBezTo>
                      <a:pt x="650" y="703"/>
                      <a:pt x="644" y="707"/>
                      <a:pt x="640" y="707"/>
                    </a:cubicBezTo>
                    <a:cubicBezTo>
                      <a:pt x="631" y="707"/>
                      <a:pt x="640" y="678"/>
                      <a:pt x="635" y="675"/>
                    </a:cubicBezTo>
                    <a:close/>
                    <a:moveTo>
                      <a:pt x="132" y="693"/>
                    </a:moveTo>
                    <a:lnTo>
                      <a:pt x="107" y="735"/>
                    </a:lnTo>
                    <a:lnTo>
                      <a:pt x="77" y="703"/>
                    </a:lnTo>
                    <a:lnTo>
                      <a:pt x="77" y="703"/>
                    </a:lnTo>
                    <a:cubicBezTo>
                      <a:pt x="58" y="716"/>
                      <a:pt x="84" y="707"/>
                      <a:pt x="72" y="726"/>
                    </a:cubicBezTo>
                    <a:lnTo>
                      <a:pt x="28" y="758"/>
                    </a:lnTo>
                    <a:cubicBezTo>
                      <a:pt x="53" y="705"/>
                      <a:pt x="37" y="737"/>
                      <a:pt x="33" y="710"/>
                    </a:cubicBezTo>
                    <a:lnTo>
                      <a:pt x="33" y="710"/>
                    </a:lnTo>
                    <a:cubicBezTo>
                      <a:pt x="28" y="721"/>
                      <a:pt x="21" y="730"/>
                      <a:pt x="12" y="740"/>
                    </a:cubicBezTo>
                    <a:lnTo>
                      <a:pt x="0" y="749"/>
                    </a:lnTo>
                    <a:cubicBezTo>
                      <a:pt x="17" y="772"/>
                      <a:pt x="25" y="802"/>
                      <a:pt x="61" y="802"/>
                    </a:cubicBezTo>
                    <a:cubicBezTo>
                      <a:pt x="68" y="802"/>
                      <a:pt x="76" y="800"/>
                      <a:pt x="86" y="798"/>
                    </a:cubicBezTo>
                    <a:lnTo>
                      <a:pt x="132" y="693"/>
                    </a:lnTo>
                    <a:close/>
                    <a:moveTo>
                      <a:pt x="76" y="835"/>
                    </a:moveTo>
                    <a:cubicBezTo>
                      <a:pt x="75" y="835"/>
                      <a:pt x="71" y="837"/>
                      <a:pt x="63" y="844"/>
                    </a:cubicBezTo>
                    <a:cubicBezTo>
                      <a:pt x="49" y="868"/>
                      <a:pt x="45" y="875"/>
                      <a:pt x="47" y="875"/>
                    </a:cubicBezTo>
                    <a:cubicBezTo>
                      <a:pt x="49" y="875"/>
                      <a:pt x="57" y="866"/>
                      <a:pt x="63" y="863"/>
                    </a:cubicBezTo>
                    <a:lnTo>
                      <a:pt x="63" y="863"/>
                    </a:lnTo>
                    <a:cubicBezTo>
                      <a:pt x="59" y="867"/>
                      <a:pt x="59" y="872"/>
                      <a:pt x="62" y="872"/>
                    </a:cubicBezTo>
                    <a:cubicBezTo>
                      <a:pt x="63" y="872"/>
                      <a:pt x="65" y="871"/>
                      <a:pt x="67" y="869"/>
                    </a:cubicBezTo>
                    <a:cubicBezTo>
                      <a:pt x="69" y="863"/>
                      <a:pt x="68" y="861"/>
                      <a:pt x="67" y="861"/>
                    </a:cubicBezTo>
                    <a:cubicBezTo>
                      <a:pt x="66" y="861"/>
                      <a:pt x="64" y="862"/>
                      <a:pt x="63" y="863"/>
                    </a:cubicBezTo>
                    <a:cubicBezTo>
                      <a:pt x="68" y="851"/>
                      <a:pt x="80" y="835"/>
                      <a:pt x="76" y="83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68" name="Google Shape;7568;p41"/>
              <p:cNvSpPr/>
              <p:nvPr/>
            </p:nvSpPr>
            <p:spPr>
              <a:xfrm>
                <a:off x="542275" y="1667775"/>
                <a:ext cx="25" cy="175"/>
              </a:xfrm>
              <a:custGeom>
                <a:avLst/>
                <a:gdLst/>
                <a:ahLst/>
                <a:cxnLst/>
                <a:rect l="l" t="t" r="r" b="b"/>
                <a:pathLst>
                  <a:path w="1" h="7" extrusionOk="0">
                    <a:moveTo>
                      <a:pt x="0" y="0"/>
                    </a:moveTo>
                    <a:lnTo>
                      <a:pt x="0" y="0"/>
                    </a:lnTo>
                    <a:cubicBezTo>
                      <a:pt x="0" y="7"/>
                      <a:pt x="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69" name="Google Shape;7569;p41"/>
              <p:cNvSpPr/>
              <p:nvPr/>
            </p:nvSpPr>
            <p:spPr>
              <a:xfrm>
                <a:off x="637775" y="1556250"/>
                <a:ext cx="1125" cy="1025"/>
              </a:xfrm>
              <a:custGeom>
                <a:avLst/>
                <a:gdLst/>
                <a:ahLst/>
                <a:cxnLst/>
                <a:rect l="l" t="t" r="r" b="b"/>
                <a:pathLst>
                  <a:path w="45" h="41" extrusionOk="0">
                    <a:moveTo>
                      <a:pt x="7" y="1"/>
                    </a:moveTo>
                    <a:cubicBezTo>
                      <a:pt x="3" y="15"/>
                      <a:pt x="1" y="26"/>
                      <a:pt x="1" y="40"/>
                    </a:cubicBezTo>
                    <a:cubicBezTo>
                      <a:pt x="17" y="36"/>
                      <a:pt x="31" y="31"/>
                      <a:pt x="45" y="26"/>
                    </a:cubicBezTo>
                    <a:cubicBezTo>
                      <a:pt x="33" y="17"/>
                      <a:pt x="19" y="10"/>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70" name="Google Shape;7570;p41"/>
              <p:cNvSpPr/>
              <p:nvPr/>
            </p:nvSpPr>
            <p:spPr>
              <a:xfrm>
                <a:off x="623125" y="1549300"/>
                <a:ext cx="125" cy="550"/>
              </a:xfrm>
              <a:custGeom>
                <a:avLst/>
                <a:gdLst/>
                <a:ahLst/>
                <a:cxnLst/>
                <a:rect l="l" t="t" r="r" b="b"/>
                <a:pathLst>
                  <a:path w="5" h="22" extrusionOk="0">
                    <a:moveTo>
                      <a:pt x="2" y="1"/>
                    </a:moveTo>
                    <a:lnTo>
                      <a:pt x="2" y="1"/>
                    </a:lnTo>
                    <a:cubicBezTo>
                      <a:pt x="0" y="8"/>
                      <a:pt x="2" y="15"/>
                      <a:pt x="5" y="21"/>
                    </a:cubicBezTo>
                    <a:cubicBezTo>
                      <a:pt x="5" y="15"/>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71" name="Google Shape;7571;p41"/>
              <p:cNvSpPr/>
              <p:nvPr/>
            </p:nvSpPr>
            <p:spPr>
              <a:xfrm>
                <a:off x="622875" y="1550450"/>
                <a:ext cx="425" cy="975"/>
              </a:xfrm>
              <a:custGeom>
                <a:avLst/>
                <a:gdLst/>
                <a:ahLst/>
                <a:cxnLst/>
                <a:rect l="l" t="t" r="r" b="b"/>
                <a:pathLst>
                  <a:path w="17" h="39" extrusionOk="0">
                    <a:moveTo>
                      <a:pt x="17" y="1"/>
                    </a:moveTo>
                    <a:lnTo>
                      <a:pt x="1" y="38"/>
                    </a:lnTo>
                    <a:cubicBezTo>
                      <a:pt x="8" y="24"/>
                      <a:pt x="12" y="15"/>
                      <a:pt x="17" y="6"/>
                    </a:cubicBezTo>
                    <a:cubicBezTo>
                      <a:pt x="17" y="3"/>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72" name="Google Shape;7572;p41"/>
              <p:cNvSpPr/>
              <p:nvPr/>
            </p:nvSpPr>
            <p:spPr>
              <a:xfrm>
                <a:off x="633600" y="1555050"/>
                <a:ext cx="1625" cy="2500"/>
              </a:xfrm>
              <a:custGeom>
                <a:avLst/>
                <a:gdLst/>
                <a:ahLst/>
                <a:cxnLst/>
                <a:rect l="l" t="t" r="r" b="b"/>
                <a:pathLst>
                  <a:path w="65" h="100" extrusionOk="0">
                    <a:moveTo>
                      <a:pt x="53" y="0"/>
                    </a:moveTo>
                    <a:cubicBezTo>
                      <a:pt x="48" y="0"/>
                      <a:pt x="41" y="5"/>
                      <a:pt x="28" y="16"/>
                    </a:cubicBezTo>
                    <a:lnTo>
                      <a:pt x="42" y="30"/>
                    </a:lnTo>
                    <a:lnTo>
                      <a:pt x="5" y="67"/>
                    </a:lnTo>
                    <a:cubicBezTo>
                      <a:pt x="17" y="58"/>
                      <a:pt x="26" y="56"/>
                      <a:pt x="47" y="42"/>
                    </a:cubicBezTo>
                    <a:cubicBezTo>
                      <a:pt x="55" y="30"/>
                      <a:pt x="65" y="0"/>
                      <a:pt x="53" y="0"/>
                    </a:cubicBezTo>
                    <a:close/>
                    <a:moveTo>
                      <a:pt x="29" y="78"/>
                    </a:moveTo>
                    <a:cubicBezTo>
                      <a:pt x="24" y="78"/>
                      <a:pt x="13" y="84"/>
                      <a:pt x="1" y="91"/>
                    </a:cubicBezTo>
                    <a:lnTo>
                      <a:pt x="28" y="100"/>
                    </a:lnTo>
                    <a:cubicBezTo>
                      <a:pt x="35" y="83"/>
                      <a:pt x="34" y="78"/>
                      <a:pt x="29" y="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73" name="Google Shape;7573;p41"/>
              <p:cNvSpPr/>
              <p:nvPr/>
            </p:nvSpPr>
            <p:spPr>
              <a:xfrm>
                <a:off x="539175" y="1719325"/>
                <a:ext cx="4500" cy="8100"/>
              </a:xfrm>
              <a:custGeom>
                <a:avLst/>
                <a:gdLst/>
                <a:ahLst/>
                <a:cxnLst/>
                <a:rect l="l" t="t" r="r" b="b"/>
                <a:pathLst>
                  <a:path w="180" h="324" extrusionOk="0">
                    <a:moveTo>
                      <a:pt x="150" y="0"/>
                    </a:moveTo>
                    <a:cubicBezTo>
                      <a:pt x="145" y="0"/>
                      <a:pt x="133" y="11"/>
                      <a:pt x="124" y="11"/>
                    </a:cubicBezTo>
                    <a:lnTo>
                      <a:pt x="152" y="11"/>
                    </a:lnTo>
                    <a:cubicBezTo>
                      <a:pt x="153" y="3"/>
                      <a:pt x="152" y="0"/>
                      <a:pt x="150" y="0"/>
                    </a:cubicBezTo>
                    <a:close/>
                    <a:moveTo>
                      <a:pt x="52" y="101"/>
                    </a:moveTo>
                    <a:lnTo>
                      <a:pt x="31" y="126"/>
                    </a:lnTo>
                    <a:cubicBezTo>
                      <a:pt x="38" y="119"/>
                      <a:pt x="48" y="110"/>
                      <a:pt x="52" y="101"/>
                    </a:cubicBezTo>
                    <a:close/>
                    <a:moveTo>
                      <a:pt x="1" y="113"/>
                    </a:moveTo>
                    <a:lnTo>
                      <a:pt x="1" y="113"/>
                    </a:lnTo>
                    <a:cubicBezTo>
                      <a:pt x="0" y="119"/>
                      <a:pt x="0" y="124"/>
                      <a:pt x="1" y="127"/>
                    </a:cubicBezTo>
                    <a:lnTo>
                      <a:pt x="1" y="127"/>
                    </a:lnTo>
                    <a:lnTo>
                      <a:pt x="1" y="113"/>
                    </a:lnTo>
                    <a:close/>
                    <a:moveTo>
                      <a:pt x="163" y="101"/>
                    </a:moveTo>
                    <a:lnTo>
                      <a:pt x="163" y="101"/>
                    </a:lnTo>
                    <a:cubicBezTo>
                      <a:pt x="154" y="110"/>
                      <a:pt x="147" y="119"/>
                      <a:pt x="143" y="131"/>
                    </a:cubicBezTo>
                    <a:lnTo>
                      <a:pt x="163" y="101"/>
                    </a:lnTo>
                    <a:close/>
                    <a:moveTo>
                      <a:pt x="31" y="126"/>
                    </a:moveTo>
                    <a:cubicBezTo>
                      <a:pt x="24" y="133"/>
                      <a:pt x="17" y="136"/>
                      <a:pt x="12" y="136"/>
                    </a:cubicBezTo>
                    <a:cubicBezTo>
                      <a:pt x="7" y="136"/>
                      <a:pt x="3" y="133"/>
                      <a:pt x="1" y="127"/>
                    </a:cubicBezTo>
                    <a:lnTo>
                      <a:pt x="1" y="127"/>
                    </a:lnTo>
                    <a:lnTo>
                      <a:pt x="1" y="161"/>
                    </a:lnTo>
                    <a:lnTo>
                      <a:pt x="31" y="126"/>
                    </a:lnTo>
                    <a:close/>
                    <a:moveTo>
                      <a:pt x="119" y="115"/>
                    </a:moveTo>
                    <a:lnTo>
                      <a:pt x="119" y="115"/>
                    </a:lnTo>
                    <a:cubicBezTo>
                      <a:pt x="101" y="133"/>
                      <a:pt x="89" y="161"/>
                      <a:pt x="87" y="187"/>
                    </a:cubicBezTo>
                    <a:lnTo>
                      <a:pt x="106" y="198"/>
                    </a:lnTo>
                    <a:cubicBezTo>
                      <a:pt x="112" y="184"/>
                      <a:pt x="101" y="189"/>
                      <a:pt x="112" y="170"/>
                    </a:cubicBezTo>
                    <a:cubicBezTo>
                      <a:pt x="119" y="175"/>
                      <a:pt x="147" y="166"/>
                      <a:pt x="126" y="194"/>
                    </a:cubicBezTo>
                    <a:cubicBezTo>
                      <a:pt x="180" y="140"/>
                      <a:pt x="133" y="157"/>
                      <a:pt x="143" y="131"/>
                    </a:cubicBezTo>
                    <a:lnTo>
                      <a:pt x="143" y="131"/>
                    </a:lnTo>
                    <a:lnTo>
                      <a:pt x="129" y="154"/>
                    </a:lnTo>
                    <a:cubicBezTo>
                      <a:pt x="124" y="157"/>
                      <a:pt x="121" y="158"/>
                      <a:pt x="119" y="158"/>
                    </a:cubicBezTo>
                    <a:cubicBezTo>
                      <a:pt x="107" y="158"/>
                      <a:pt x="129" y="121"/>
                      <a:pt x="119" y="115"/>
                    </a:cubicBezTo>
                    <a:close/>
                    <a:moveTo>
                      <a:pt x="120" y="233"/>
                    </a:moveTo>
                    <a:cubicBezTo>
                      <a:pt x="118" y="233"/>
                      <a:pt x="114" y="234"/>
                      <a:pt x="110" y="235"/>
                    </a:cubicBezTo>
                    <a:cubicBezTo>
                      <a:pt x="109" y="240"/>
                      <a:pt x="103" y="249"/>
                      <a:pt x="104" y="249"/>
                    </a:cubicBezTo>
                    <a:cubicBezTo>
                      <a:pt x="105" y="249"/>
                      <a:pt x="107" y="247"/>
                      <a:pt x="112" y="242"/>
                    </a:cubicBezTo>
                    <a:lnTo>
                      <a:pt x="112" y="242"/>
                    </a:lnTo>
                    <a:lnTo>
                      <a:pt x="71" y="303"/>
                    </a:lnTo>
                    <a:cubicBezTo>
                      <a:pt x="73" y="302"/>
                      <a:pt x="75" y="302"/>
                      <a:pt x="76" y="302"/>
                    </a:cubicBezTo>
                    <a:cubicBezTo>
                      <a:pt x="92" y="302"/>
                      <a:pt x="85" y="323"/>
                      <a:pt x="95" y="323"/>
                    </a:cubicBezTo>
                    <a:cubicBezTo>
                      <a:pt x="99" y="323"/>
                      <a:pt x="106" y="320"/>
                      <a:pt x="117" y="312"/>
                    </a:cubicBezTo>
                    <a:cubicBezTo>
                      <a:pt x="107" y="299"/>
                      <a:pt x="146" y="233"/>
                      <a:pt x="120" y="2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grpSp>
        <p:nvGrpSpPr>
          <p:cNvPr id="7574" name="Google Shape;7574;p41"/>
          <p:cNvGrpSpPr/>
          <p:nvPr/>
        </p:nvGrpSpPr>
        <p:grpSpPr>
          <a:xfrm>
            <a:off x="7965566" y="3578315"/>
            <a:ext cx="783204" cy="1030251"/>
            <a:chOff x="504200" y="3277650"/>
            <a:chExt cx="1523150" cy="2003600"/>
          </a:xfrm>
        </p:grpSpPr>
        <p:sp>
          <p:nvSpPr>
            <p:cNvPr id="7575" name="Google Shape;7575;p41"/>
            <p:cNvSpPr/>
            <p:nvPr/>
          </p:nvSpPr>
          <p:spPr>
            <a:xfrm>
              <a:off x="504200" y="3277650"/>
              <a:ext cx="1523150" cy="2003600"/>
            </a:xfrm>
            <a:custGeom>
              <a:avLst/>
              <a:gdLst/>
              <a:ahLst/>
              <a:cxnLst/>
              <a:rect l="l" t="t" r="r" b="b"/>
              <a:pathLst>
                <a:path w="60926" h="80144" extrusionOk="0">
                  <a:moveTo>
                    <a:pt x="60925" y="3884"/>
                  </a:moveTo>
                  <a:cubicBezTo>
                    <a:pt x="60925" y="3884"/>
                    <a:pt x="60924" y="3884"/>
                    <a:pt x="60923" y="3884"/>
                  </a:cubicBezTo>
                  <a:lnTo>
                    <a:pt x="60923" y="3884"/>
                  </a:lnTo>
                  <a:lnTo>
                    <a:pt x="60923" y="3886"/>
                  </a:lnTo>
                  <a:lnTo>
                    <a:pt x="60925" y="3884"/>
                  </a:lnTo>
                  <a:close/>
                  <a:moveTo>
                    <a:pt x="1841" y="1"/>
                  </a:moveTo>
                  <a:cubicBezTo>
                    <a:pt x="1841" y="1016"/>
                    <a:pt x="1015" y="1841"/>
                    <a:pt x="0" y="1841"/>
                  </a:cubicBezTo>
                  <a:lnTo>
                    <a:pt x="0" y="3886"/>
                  </a:lnTo>
                  <a:cubicBezTo>
                    <a:pt x="1018" y="3886"/>
                    <a:pt x="1841" y="4709"/>
                    <a:pt x="1841" y="5724"/>
                  </a:cubicBezTo>
                  <a:cubicBezTo>
                    <a:pt x="1841" y="6742"/>
                    <a:pt x="1018" y="7565"/>
                    <a:pt x="0" y="7565"/>
                  </a:cubicBezTo>
                  <a:lnTo>
                    <a:pt x="0" y="9610"/>
                  </a:lnTo>
                  <a:cubicBezTo>
                    <a:pt x="1018" y="9610"/>
                    <a:pt x="1841" y="10433"/>
                    <a:pt x="1841" y="11450"/>
                  </a:cubicBezTo>
                  <a:cubicBezTo>
                    <a:pt x="1841" y="12466"/>
                    <a:pt x="1018" y="13289"/>
                    <a:pt x="0" y="13291"/>
                  </a:cubicBezTo>
                  <a:lnTo>
                    <a:pt x="0" y="15336"/>
                  </a:lnTo>
                  <a:cubicBezTo>
                    <a:pt x="1018" y="15336"/>
                    <a:pt x="1841" y="16159"/>
                    <a:pt x="1841" y="17174"/>
                  </a:cubicBezTo>
                  <a:cubicBezTo>
                    <a:pt x="1841" y="18192"/>
                    <a:pt x="1018" y="19015"/>
                    <a:pt x="0" y="19015"/>
                  </a:cubicBezTo>
                  <a:lnTo>
                    <a:pt x="0" y="21059"/>
                  </a:lnTo>
                  <a:cubicBezTo>
                    <a:pt x="1018" y="21059"/>
                    <a:pt x="1841" y="21882"/>
                    <a:pt x="1841" y="22900"/>
                  </a:cubicBezTo>
                  <a:cubicBezTo>
                    <a:pt x="1841" y="23915"/>
                    <a:pt x="1018" y="24741"/>
                    <a:pt x="0" y="24741"/>
                  </a:cubicBezTo>
                  <a:lnTo>
                    <a:pt x="0" y="26783"/>
                  </a:lnTo>
                  <a:cubicBezTo>
                    <a:pt x="1018" y="26783"/>
                    <a:pt x="1841" y="27608"/>
                    <a:pt x="1841" y="28624"/>
                  </a:cubicBezTo>
                  <a:cubicBezTo>
                    <a:pt x="1841" y="29641"/>
                    <a:pt x="1018" y="30464"/>
                    <a:pt x="0" y="30464"/>
                  </a:cubicBezTo>
                  <a:lnTo>
                    <a:pt x="0" y="32509"/>
                  </a:lnTo>
                  <a:cubicBezTo>
                    <a:pt x="1018" y="32509"/>
                    <a:pt x="1841" y="33332"/>
                    <a:pt x="1841" y="34350"/>
                  </a:cubicBezTo>
                  <a:cubicBezTo>
                    <a:pt x="1841" y="35365"/>
                    <a:pt x="1018" y="36188"/>
                    <a:pt x="0" y="36188"/>
                  </a:cubicBezTo>
                  <a:lnTo>
                    <a:pt x="0" y="38230"/>
                  </a:lnTo>
                  <a:cubicBezTo>
                    <a:pt x="1018" y="38230"/>
                    <a:pt x="1841" y="39053"/>
                    <a:pt x="1841" y="40071"/>
                  </a:cubicBezTo>
                  <a:cubicBezTo>
                    <a:pt x="1841" y="41086"/>
                    <a:pt x="1018" y="41912"/>
                    <a:pt x="0" y="41912"/>
                  </a:cubicBezTo>
                  <a:lnTo>
                    <a:pt x="0" y="43954"/>
                  </a:lnTo>
                  <a:cubicBezTo>
                    <a:pt x="1018" y="43954"/>
                    <a:pt x="1841" y="44779"/>
                    <a:pt x="1841" y="45795"/>
                  </a:cubicBezTo>
                  <a:cubicBezTo>
                    <a:pt x="1841" y="46810"/>
                    <a:pt x="1018" y="47635"/>
                    <a:pt x="0" y="47635"/>
                  </a:cubicBezTo>
                  <a:lnTo>
                    <a:pt x="0" y="49680"/>
                  </a:lnTo>
                  <a:cubicBezTo>
                    <a:pt x="1018" y="49680"/>
                    <a:pt x="1841" y="50503"/>
                    <a:pt x="1841" y="51518"/>
                  </a:cubicBezTo>
                  <a:cubicBezTo>
                    <a:pt x="1841" y="52536"/>
                    <a:pt x="1018" y="53359"/>
                    <a:pt x="0" y="53359"/>
                  </a:cubicBezTo>
                  <a:lnTo>
                    <a:pt x="0" y="55404"/>
                  </a:lnTo>
                  <a:cubicBezTo>
                    <a:pt x="1018" y="55404"/>
                    <a:pt x="1841" y="56227"/>
                    <a:pt x="1841" y="57244"/>
                  </a:cubicBezTo>
                  <a:cubicBezTo>
                    <a:pt x="1841" y="58260"/>
                    <a:pt x="1018" y="59085"/>
                    <a:pt x="0" y="59085"/>
                  </a:cubicBezTo>
                  <a:lnTo>
                    <a:pt x="0" y="61130"/>
                  </a:lnTo>
                  <a:cubicBezTo>
                    <a:pt x="1018" y="61130"/>
                    <a:pt x="1841" y="61953"/>
                    <a:pt x="1841" y="62968"/>
                  </a:cubicBezTo>
                  <a:cubicBezTo>
                    <a:pt x="1841" y="63986"/>
                    <a:pt x="1018" y="64809"/>
                    <a:pt x="0" y="64809"/>
                  </a:cubicBezTo>
                  <a:lnTo>
                    <a:pt x="0" y="66854"/>
                  </a:lnTo>
                  <a:cubicBezTo>
                    <a:pt x="1018" y="66854"/>
                    <a:pt x="1841" y="67676"/>
                    <a:pt x="1841" y="68694"/>
                  </a:cubicBezTo>
                  <a:cubicBezTo>
                    <a:pt x="1841" y="69710"/>
                    <a:pt x="1018" y="70533"/>
                    <a:pt x="0" y="70533"/>
                  </a:cubicBezTo>
                  <a:lnTo>
                    <a:pt x="0" y="72577"/>
                  </a:lnTo>
                  <a:cubicBezTo>
                    <a:pt x="1018" y="72577"/>
                    <a:pt x="1841" y="73402"/>
                    <a:pt x="1841" y="74418"/>
                  </a:cubicBezTo>
                  <a:cubicBezTo>
                    <a:pt x="1841" y="75433"/>
                    <a:pt x="1018" y="76259"/>
                    <a:pt x="0" y="76259"/>
                  </a:cubicBezTo>
                  <a:lnTo>
                    <a:pt x="0" y="78303"/>
                  </a:lnTo>
                  <a:cubicBezTo>
                    <a:pt x="1018" y="78303"/>
                    <a:pt x="1841" y="79126"/>
                    <a:pt x="1841" y="80144"/>
                  </a:cubicBezTo>
                  <a:lnTo>
                    <a:pt x="4252" y="80144"/>
                  </a:lnTo>
                  <a:cubicBezTo>
                    <a:pt x="4252" y="79126"/>
                    <a:pt x="5075" y="78303"/>
                    <a:pt x="6092" y="78303"/>
                  </a:cubicBezTo>
                  <a:cubicBezTo>
                    <a:pt x="7108" y="78303"/>
                    <a:pt x="7933" y="79126"/>
                    <a:pt x="7933" y="80144"/>
                  </a:cubicBezTo>
                  <a:lnTo>
                    <a:pt x="10344" y="80144"/>
                  </a:lnTo>
                  <a:cubicBezTo>
                    <a:pt x="10344" y="79126"/>
                    <a:pt x="11167" y="78303"/>
                    <a:pt x="12185" y="78303"/>
                  </a:cubicBezTo>
                  <a:cubicBezTo>
                    <a:pt x="13200" y="78303"/>
                    <a:pt x="14025" y="79126"/>
                    <a:pt x="14025" y="80144"/>
                  </a:cubicBezTo>
                  <a:lnTo>
                    <a:pt x="16436" y="80144"/>
                  </a:lnTo>
                  <a:cubicBezTo>
                    <a:pt x="16436" y="79126"/>
                    <a:pt x="17262" y="78303"/>
                    <a:pt x="18277" y="78303"/>
                  </a:cubicBezTo>
                  <a:cubicBezTo>
                    <a:pt x="19292" y="78303"/>
                    <a:pt x="20118" y="79126"/>
                    <a:pt x="20118" y="80144"/>
                  </a:cubicBezTo>
                  <a:lnTo>
                    <a:pt x="22529" y="80144"/>
                  </a:lnTo>
                  <a:cubicBezTo>
                    <a:pt x="22529" y="79126"/>
                    <a:pt x="23354" y="78303"/>
                    <a:pt x="24369" y="78303"/>
                  </a:cubicBezTo>
                  <a:cubicBezTo>
                    <a:pt x="25385" y="78303"/>
                    <a:pt x="26210" y="79126"/>
                    <a:pt x="26210" y="80144"/>
                  </a:cubicBezTo>
                  <a:lnTo>
                    <a:pt x="28623" y="80144"/>
                  </a:lnTo>
                  <a:cubicBezTo>
                    <a:pt x="28623" y="79126"/>
                    <a:pt x="29446" y="78303"/>
                    <a:pt x="30462" y="78303"/>
                  </a:cubicBezTo>
                  <a:cubicBezTo>
                    <a:pt x="31479" y="78303"/>
                    <a:pt x="32302" y="79126"/>
                    <a:pt x="32302" y="80144"/>
                  </a:cubicBezTo>
                  <a:lnTo>
                    <a:pt x="34716" y="80144"/>
                  </a:lnTo>
                  <a:cubicBezTo>
                    <a:pt x="34716" y="79126"/>
                    <a:pt x="35539" y="78303"/>
                    <a:pt x="36554" y="78303"/>
                  </a:cubicBezTo>
                  <a:cubicBezTo>
                    <a:pt x="37572" y="78303"/>
                    <a:pt x="38395" y="79126"/>
                    <a:pt x="38395" y="80144"/>
                  </a:cubicBezTo>
                  <a:lnTo>
                    <a:pt x="40808" y="80144"/>
                  </a:lnTo>
                  <a:cubicBezTo>
                    <a:pt x="40808" y="79126"/>
                    <a:pt x="41631" y="78303"/>
                    <a:pt x="42649" y="78303"/>
                  </a:cubicBezTo>
                  <a:cubicBezTo>
                    <a:pt x="43664" y="78303"/>
                    <a:pt x="44487" y="79126"/>
                    <a:pt x="44487" y="80144"/>
                  </a:cubicBezTo>
                  <a:lnTo>
                    <a:pt x="46900" y="80144"/>
                  </a:lnTo>
                  <a:cubicBezTo>
                    <a:pt x="46900" y="79126"/>
                    <a:pt x="47723" y="78303"/>
                    <a:pt x="48741" y="78303"/>
                  </a:cubicBezTo>
                  <a:cubicBezTo>
                    <a:pt x="49756" y="78303"/>
                    <a:pt x="50582" y="79126"/>
                    <a:pt x="50582" y="80144"/>
                  </a:cubicBezTo>
                  <a:lnTo>
                    <a:pt x="52992" y="80144"/>
                  </a:lnTo>
                  <a:cubicBezTo>
                    <a:pt x="52992" y="79126"/>
                    <a:pt x="53815" y="78303"/>
                    <a:pt x="54833" y="78303"/>
                  </a:cubicBezTo>
                  <a:cubicBezTo>
                    <a:pt x="55849" y="78303"/>
                    <a:pt x="56674" y="79126"/>
                    <a:pt x="56674" y="80144"/>
                  </a:cubicBezTo>
                  <a:lnTo>
                    <a:pt x="59085" y="80144"/>
                  </a:lnTo>
                  <a:cubicBezTo>
                    <a:pt x="59085" y="79126"/>
                    <a:pt x="59908" y="78303"/>
                    <a:pt x="60925" y="78303"/>
                  </a:cubicBezTo>
                  <a:lnTo>
                    <a:pt x="60925" y="76259"/>
                  </a:lnTo>
                  <a:cubicBezTo>
                    <a:pt x="59908" y="76259"/>
                    <a:pt x="59085" y="75433"/>
                    <a:pt x="59085" y="74418"/>
                  </a:cubicBezTo>
                  <a:cubicBezTo>
                    <a:pt x="59085" y="73402"/>
                    <a:pt x="59908" y="72577"/>
                    <a:pt x="60925" y="72577"/>
                  </a:cubicBezTo>
                  <a:lnTo>
                    <a:pt x="60925" y="70533"/>
                  </a:lnTo>
                  <a:cubicBezTo>
                    <a:pt x="59908" y="70533"/>
                    <a:pt x="59085" y="69710"/>
                    <a:pt x="59085" y="68694"/>
                  </a:cubicBezTo>
                  <a:cubicBezTo>
                    <a:pt x="59085" y="67676"/>
                    <a:pt x="59908" y="66854"/>
                    <a:pt x="60925" y="66854"/>
                  </a:cubicBezTo>
                  <a:lnTo>
                    <a:pt x="60925" y="64809"/>
                  </a:lnTo>
                  <a:cubicBezTo>
                    <a:pt x="59908" y="64809"/>
                    <a:pt x="59085" y="63986"/>
                    <a:pt x="59085" y="62968"/>
                  </a:cubicBezTo>
                  <a:cubicBezTo>
                    <a:pt x="59085" y="61953"/>
                    <a:pt x="59908" y="61130"/>
                    <a:pt x="60925" y="61130"/>
                  </a:cubicBezTo>
                  <a:lnTo>
                    <a:pt x="60925" y="59085"/>
                  </a:lnTo>
                  <a:cubicBezTo>
                    <a:pt x="59908" y="59085"/>
                    <a:pt x="59085" y="58260"/>
                    <a:pt x="59085" y="57244"/>
                  </a:cubicBezTo>
                  <a:cubicBezTo>
                    <a:pt x="59085" y="56227"/>
                    <a:pt x="59908" y="55404"/>
                    <a:pt x="60925" y="55404"/>
                  </a:cubicBezTo>
                  <a:lnTo>
                    <a:pt x="60925" y="53359"/>
                  </a:lnTo>
                  <a:cubicBezTo>
                    <a:pt x="59908" y="53359"/>
                    <a:pt x="59085" y="52536"/>
                    <a:pt x="59085" y="51518"/>
                  </a:cubicBezTo>
                  <a:cubicBezTo>
                    <a:pt x="59085" y="50503"/>
                    <a:pt x="59908" y="49680"/>
                    <a:pt x="60925" y="49680"/>
                  </a:cubicBezTo>
                  <a:lnTo>
                    <a:pt x="60925" y="47635"/>
                  </a:lnTo>
                  <a:cubicBezTo>
                    <a:pt x="59908" y="47635"/>
                    <a:pt x="59085" y="46810"/>
                    <a:pt x="59085" y="45795"/>
                  </a:cubicBezTo>
                  <a:cubicBezTo>
                    <a:pt x="59085" y="44779"/>
                    <a:pt x="59908" y="43954"/>
                    <a:pt x="60925" y="43954"/>
                  </a:cubicBezTo>
                  <a:lnTo>
                    <a:pt x="60925" y="41912"/>
                  </a:lnTo>
                  <a:cubicBezTo>
                    <a:pt x="59908" y="41912"/>
                    <a:pt x="59085" y="41086"/>
                    <a:pt x="59085" y="40071"/>
                  </a:cubicBezTo>
                  <a:cubicBezTo>
                    <a:pt x="59085" y="39053"/>
                    <a:pt x="59908" y="38230"/>
                    <a:pt x="60925" y="38230"/>
                  </a:cubicBezTo>
                  <a:lnTo>
                    <a:pt x="60925" y="36186"/>
                  </a:lnTo>
                  <a:cubicBezTo>
                    <a:pt x="59908" y="36186"/>
                    <a:pt x="59085" y="35363"/>
                    <a:pt x="59085" y="34347"/>
                  </a:cubicBezTo>
                  <a:cubicBezTo>
                    <a:pt x="59085" y="33330"/>
                    <a:pt x="59908" y="32507"/>
                    <a:pt x="60925" y="32507"/>
                  </a:cubicBezTo>
                  <a:lnTo>
                    <a:pt x="60925" y="30462"/>
                  </a:lnTo>
                  <a:cubicBezTo>
                    <a:pt x="59908" y="30462"/>
                    <a:pt x="59085" y="29637"/>
                    <a:pt x="59085" y="28621"/>
                  </a:cubicBezTo>
                  <a:cubicBezTo>
                    <a:pt x="59085" y="27606"/>
                    <a:pt x="59908" y="26781"/>
                    <a:pt x="60925" y="26781"/>
                  </a:cubicBezTo>
                  <a:lnTo>
                    <a:pt x="60925" y="24736"/>
                  </a:lnTo>
                  <a:cubicBezTo>
                    <a:pt x="59908" y="24736"/>
                    <a:pt x="59085" y="23913"/>
                    <a:pt x="59085" y="22898"/>
                  </a:cubicBezTo>
                  <a:cubicBezTo>
                    <a:pt x="59085" y="21880"/>
                    <a:pt x="59908" y="21057"/>
                    <a:pt x="60925" y="21057"/>
                  </a:cubicBezTo>
                  <a:lnTo>
                    <a:pt x="60925" y="19012"/>
                  </a:lnTo>
                  <a:cubicBezTo>
                    <a:pt x="59908" y="19012"/>
                    <a:pt x="59085" y="18189"/>
                    <a:pt x="59085" y="17172"/>
                  </a:cubicBezTo>
                  <a:cubicBezTo>
                    <a:pt x="59085" y="16156"/>
                    <a:pt x="59908" y="15331"/>
                    <a:pt x="60925" y="15331"/>
                  </a:cubicBezTo>
                  <a:lnTo>
                    <a:pt x="60925" y="13289"/>
                  </a:lnTo>
                  <a:cubicBezTo>
                    <a:pt x="59908" y="13289"/>
                    <a:pt x="59085" y="12466"/>
                    <a:pt x="59085" y="11450"/>
                  </a:cubicBezTo>
                  <a:cubicBezTo>
                    <a:pt x="59085" y="10433"/>
                    <a:pt x="59908" y="9610"/>
                    <a:pt x="60925" y="9610"/>
                  </a:cubicBezTo>
                  <a:lnTo>
                    <a:pt x="60925" y="7565"/>
                  </a:lnTo>
                  <a:cubicBezTo>
                    <a:pt x="59908" y="7565"/>
                    <a:pt x="59085" y="6742"/>
                    <a:pt x="59085" y="5724"/>
                  </a:cubicBezTo>
                  <a:cubicBezTo>
                    <a:pt x="59085" y="4710"/>
                    <a:pt x="59906" y="3885"/>
                    <a:pt x="60923" y="3884"/>
                  </a:cubicBezTo>
                  <a:lnTo>
                    <a:pt x="60923" y="3884"/>
                  </a:lnTo>
                  <a:lnTo>
                    <a:pt x="60923" y="1841"/>
                  </a:lnTo>
                  <a:cubicBezTo>
                    <a:pt x="59908" y="1841"/>
                    <a:pt x="59082" y="1018"/>
                    <a:pt x="59082" y="1"/>
                  </a:cubicBezTo>
                  <a:lnTo>
                    <a:pt x="56672" y="1"/>
                  </a:lnTo>
                  <a:cubicBezTo>
                    <a:pt x="56672" y="1018"/>
                    <a:pt x="55846" y="1841"/>
                    <a:pt x="54831" y="1841"/>
                  </a:cubicBezTo>
                  <a:cubicBezTo>
                    <a:pt x="53815" y="1841"/>
                    <a:pt x="52990" y="1018"/>
                    <a:pt x="52990" y="1"/>
                  </a:cubicBezTo>
                  <a:lnTo>
                    <a:pt x="50577" y="1"/>
                  </a:lnTo>
                  <a:cubicBezTo>
                    <a:pt x="50577" y="1018"/>
                    <a:pt x="49754" y="1841"/>
                    <a:pt x="48739" y="1841"/>
                  </a:cubicBezTo>
                  <a:cubicBezTo>
                    <a:pt x="47721" y="1841"/>
                    <a:pt x="46898" y="1018"/>
                    <a:pt x="46898" y="1"/>
                  </a:cubicBezTo>
                  <a:lnTo>
                    <a:pt x="44485" y="1"/>
                  </a:lnTo>
                  <a:cubicBezTo>
                    <a:pt x="44485" y="1018"/>
                    <a:pt x="43662" y="1841"/>
                    <a:pt x="42644" y="1841"/>
                  </a:cubicBezTo>
                  <a:cubicBezTo>
                    <a:pt x="41629" y="1841"/>
                    <a:pt x="40806" y="1018"/>
                    <a:pt x="40806" y="1"/>
                  </a:cubicBezTo>
                  <a:lnTo>
                    <a:pt x="38392" y="1"/>
                  </a:lnTo>
                  <a:cubicBezTo>
                    <a:pt x="38392" y="1018"/>
                    <a:pt x="37569" y="1841"/>
                    <a:pt x="36552" y="1841"/>
                  </a:cubicBezTo>
                  <a:cubicBezTo>
                    <a:pt x="35536" y="1841"/>
                    <a:pt x="34711" y="1018"/>
                    <a:pt x="34711" y="1"/>
                  </a:cubicBezTo>
                  <a:lnTo>
                    <a:pt x="32302" y="1"/>
                  </a:lnTo>
                  <a:cubicBezTo>
                    <a:pt x="32302" y="1018"/>
                    <a:pt x="31479" y="1841"/>
                    <a:pt x="30462" y="1841"/>
                  </a:cubicBezTo>
                  <a:cubicBezTo>
                    <a:pt x="29446" y="1841"/>
                    <a:pt x="28623" y="1018"/>
                    <a:pt x="28623" y="1"/>
                  </a:cubicBezTo>
                  <a:lnTo>
                    <a:pt x="26210" y="1"/>
                  </a:lnTo>
                  <a:cubicBezTo>
                    <a:pt x="26210" y="1018"/>
                    <a:pt x="25387" y="1841"/>
                    <a:pt x="24369" y="1841"/>
                  </a:cubicBezTo>
                  <a:cubicBezTo>
                    <a:pt x="23354" y="1841"/>
                    <a:pt x="22529" y="1018"/>
                    <a:pt x="22529" y="1"/>
                  </a:cubicBezTo>
                  <a:lnTo>
                    <a:pt x="20118" y="1"/>
                  </a:lnTo>
                  <a:cubicBezTo>
                    <a:pt x="20118" y="1018"/>
                    <a:pt x="19295" y="1841"/>
                    <a:pt x="18277" y="1841"/>
                  </a:cubicBezTo>
                  <a:cubicBezTo>
                    <a:pt x="17262" y="1841"/>
                    <a:pt x="16436" y="1018"/>
                    <a:pt x="16436" y="1"/>
                  </a:cubicBezTo>
                  <a:lnTo>
                    <a:pt x="14025" y="1"/>
                  </a:lnTo>
                  <a:cubicBezTo>
                    <a:pt x="14025" y="1018"/>
                    <a:pt x="13200" y="1841"/>
                    <a:pt x="12185" y="1841"/>
                  </a:cubicBezTo>
                  <a:cubicBezTo>
                    <a:pt x="11169" y="1841"/>
                    <a:pt x="10344" y="1018"/>
                    <a:pt x="10344" y="1"/>
                  </a:cubicBezTo>
                  <a:lnTo>
                    <a:pt x="7933" y="1"/>
                  </a:lnTo>
                  <a:cubicBezTo>
                    <a:pt x="7933" y="1018"/>
                    <a:pt x="7108" y="1841"/>
                    <a:pt x="6092" y="1841"/>
                  </a:cubicBezTo>
                  <a:cubicBezTo>
                    <a:pt x="5075" y="1841"/>
                    <a:pt x="4252" y="1018"/>
                    <a:pt x="4252" y="1"/>
                  </a:cubicBezTo>
                  <a:close/>
                </a:path>
              </a:pathLst>
            </a:custGeom>
            <a:solidFill>
              <a:schemeClr val="accent2"/>
            </a:solidFill>
            <a:ln>
              <a:noFill/>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76" name="Google Shape;7576;p41"/>
            <p:cNvSpPr/>
            <p:nvPr/>
          </p:nvSpPr>
          <p:spPr>
            <a:xfrm>
              <a:off x="617950" y="3384400"/>
              <a:ext cx="1305950" cy="1794450"/>
            </a:xfrm>
            <a:custGeom>
              <a:avLst/>
              <a:gdLst/>
              <a:ahLst/>
              <a:cxnLst/>
              <a:rect l="l" t="t" r="r" b="b"/>
              <a:pathLst>
                <a:path w="52238" h="71778" extrusionOk="0">
                  <a:moveTo>
                    <a:pt x="1" y="1"/>
                  </a:moveTo>
                  <a:lnTo>
                    <a:pt x="1" y="71778"/>
                  </a:lnTo>
                  <a:lnTo>
                    <a:pt x="52237" y="71778"/>
                  </a:lnTo>
                  <a:lnTo>
                    <a:pt x="52237" y="1"/>
                  </a:lnTo>
                  <a:close/>
                </a:path>
              </a:pathLst>
            </a:custGeom>
            <a:noFill/>
            <a:ln w="9525"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7577" name="Google Shape;7577;p41"/>
          <p:cNvGrpSpPr/>
          <p:nvPr/>
        </p:nvGrpSpPr>
        <p:grpSpPr>
          <a:xfrm>
            <a:off x="7590827" y="2854878"/>
            <a:ext cx="995328" cy="978457"/>
            <a:chOff x="4631800" y="1590400"/>
            <a:chExt cx="864375" cy="849650"/>
          </a:xfrm>
        </p:grpSpPr>
        <p:sp>
          <p:nvSpPr>
            <p:cNvPr id="7578" name="Google Shape;7578;p41"/>
            <p:cNvSpPr/>
            <p:nvPr/>
          </p:nvSpPr>
          <p:spPr>
            <a:xfrm>
              <a:off x="5417275" y="1960850"/>
              <a:ext cx="21475" cy="40075"/>
            </a:xfrm>
            <a:custGeom>
              <a:avLst/>
              <a:gdLst/>
              <a:ahLst/>
              <a:cxnLst/>
              <a:rect l="l" t="t" r="r" b="b"/>
              <a:pathLst>
                <a:path w="859" h="1603" extrusionOk="0">
                  <a:moveTo>
                    <a:pt x="349" y="1"/>
                  </a:moveTo>
                  <a:cubicBezTo>
                    <a:pt x="342" y="1"/>
                    <a:pt x="337" y="3"/>
                    <a:pt x="332" y="7"/>
                  </a:cubicBezTo>
                  <a:cubicBezTo>
                    <a:pt x="82" y="244"/>
                    <a:pt x="19" y="489"/>
                    <a:pt x="1" y="805"/>
                  </a:cubicBezTo>
                  <a:cubicBezTo>
                    <a:pt x="22" y="788"/>
                    <a:pt x="46" y="779"/>
                    <a:pt x="70" y="779"/>
                  </a:cubicBezTo>
                  <a:cubicBezTo>
                    <a:pt x="98" y="779"/>
                    <a:pt x="127" y="791"/>
                    <a:pt x="156" y="816"/>
                  </a:cubicBezTo>
                  <a:cubicBezTo>
                    <a:pt x="265" y="1185"/>
                    <a:pt x="265" y="1132"/>
                    <a:pt x="314" y="1356"/>
                  </a:cubicBezTo>
                  <a:cubicBezTo>
                    <a:pt x="339" y="1391"/>
                    <a:pt x="362" y="1428"/>
                    <a:pt x="385" y="1463"/>
                  </a:cubicBezTo>
                  <a:cubicBezTo>
                    <a:pt x="406" y="1472"/>
                    <a:pt x="425" y="1482"/>
                    <a:pt x="443" y="1496"/>
                  </a:cubicBezTo>
                  <a:cubicBezTo>
                    <a:pt x="455" y="1521"/>
                    <a:pt x="467" y="1553"/>
                    <a:pt x="480" y="1581"/>
                  </a:cubicBezTo>
                  <a:lnTo>
                    <a:pt x="541" y="1600"/>
                  </a:lnTo>
                  <a:cubicBezTo>
                    <a:pt x="509" y="1496"/>
                    <a:pt x="508" y="1436"/>
                    <a:pt x="479" y="1436"/>
                  </a:cubicBezTo>
                  <a:cubicBezTo>
                    <a:pt x="477" y="1436"/>
                    <a:pt x="474" y="1437"/>
                    <a:pt x="471" y="1438"/>
                  </a:cubicBezTo>
                  <a:cubicBezTo>
                    <a:pt x="473" y="1392"/>
                    <a:pt x="489" y="1374"/>
                    <a:pt x="513" y="1374"/>
                  </a:cubicBezTo>
                  <a:cubicBezTo>
                    <a:pt x="600" y="1374"/>
                    <a:pt x="795" y="1595"/>
                    <a:pt x="858" y="1602"/>
                  </a:cubicBezTo>
                  <a:cubicBezTo>
                    <a:pt x="807" y="1507"/>
                    <a:pt x="740" y="1419"/>
                    <a:pt x="659" y="1347"/>
                  </a:cubicBezTo>
                  <a:cubicBezTo>
                    <a:pt x="640" y="1292"/>
                    <a:pt x="687" y="1280"/>
                    <a:pt x="647" y="1247"/>
                  </a:cubicBezTo>
                  <a:cubicBezTo>
                    <a:pt x="538" y="1083"/>
                    <a:pt x="418" y="923"/>
                    <a:pt x="392" y="719"/>
                  </a:cubicBezTo>
                  <a:cubicBezTo>
                    <a:pt x="371" y="691"/>
                    <a:pt x="358" y="659"/>
                    <a:pt x="355" y="626"/>
                  </a:cubicBezTo>
                  <a:cubicBezTo>
                    <a:pt x="343" y="634"/>
                    <a:pt x="333" y="640"/>
                    <a:pt x="325" y="640"/>
                  </a:cubicBezTo>
                  <a:cubicBezTo>
                    <a:pt x="320" y="640"/>
                    <a:pt x="315" y="638"/>
                    <a:pt x="311" y="633"/>
                  </a:cubicBezTo>
                  <a:cubicBezTo>
                    <a:pt x="319" y="625"/>
                    <a:pt x="329" y="621"/>
                    <a:pt x="340" y="621"/>
                  </a:cubicBezTo>
                  <a:cubicBezTo>
                    <a:pt x="345" y="621"/>
                    <a:pt x="350" y="622"/>
                    <a:pt x="355" y="624"/>
                  </a:cubicBezTo>
                  <a:cubicBezTo>
                    <a:pt x="344" y="524"/>
                    <a:pt x="406" y="390"/>
                    <a:pt x="569" y="246"/>
                  </a:cubicBezTo>
                  <a:cubicBezTo>
                    <a:pt x="560" y="181"/>
                    <a:pt x="412" y="1"/>
                    <a:pt x="3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79" name="Google Shape;7579;p41"/>
            <p:cNvSpPr/>
            <p:nvPr/>
          </p:nvSpPr>
          <p:spPr>
            <a:xfrm>
              <a:off x="5428575" y="2021400"/>
              <a:ext cx="12600" cy="10425"/>
            </a:xfrm>
            <a:custGeom>
              <a:avLst/>
              <a:gdLst/>
              <a:ahLst/>
              <a:cxnLst/>
              <a:rect l="l" t="t" r="r" b="b"/>
              <a:pathLst>
                <a:path w="504" h="417" extrusionOk="0">
                  <a:moveTo>
                    <a:pt x="504" y="1"/>
                  </a:moveTo>
                  <a:lnTo>
                    <a:pt x="504" y="1"/>
                  </a:lnTo>
                  <a:cubicBezTo>
                    <a:pt x="334" y="15"/>
                    <a:pt x="184" y="156"/>
                    <a:pt x="1" y="237"/>
                  </a:cubicBezTo>
                  <a:cubicBezTo>
                    <a:pt x="47" y="311"/>
                    <a:pt x="115" y="416"/>
                    <a:pt x="156" y="416"/>
                  </a:cubicBezTo>
                  <a:cubicBezTo>
                    <a:pt x="160" y="416"/>
                    <a:pt x="164" y="415"/>
                    <a:pt x="168" y="413"/>
                  </a:cubicBezTo>
                  <a:cubicBezTo>
                    <a:pt x="330" y="328"/>
                    <a:pt x="450" y="179"/>
                    <a:pt x="50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80" name="Google Shape;7580;p41"/>
            <p:cNvSpPr/>
            <p:nvPr/>
          </p:nvSpPr>
          <p:spPr>
            <a:xfrm>
              <a:off x="5426650" y="1997350"/>
              <a:ext cx="400" cy="275"/>
            </a:xfrm>
            <a:custGeom>
              <a:avLst/>
              <a:gdLst/>
              <a:ahLst/>
              <a:cxnLst/>
              <a:rect l="l" t="t" r="r" b="b"/>
              <a:pathLst>
                <a:path w="16" h="11" extrusionOk="0">
                  <a:moveTo>
                    <a:pt x="2" y="0"/>
                  </a:moveTo>
                  <a:cubicBezTo>
                    <a:pt x="0" y="0"/>
                    <a:pt x="4" y="3"/>
                    <a:pt x="15" y="10"/>
                  </a:cubicBezTo>
                  <a:cubicBezTo>
                    <a:pt x="13" y="8"/>
                    <a:pt x="13" y="5"/>
                    <a:pt x="10" y="3"/>
                  </a:cubicBezTo>
                  <a:cubicBezTo>
                    <a:pt x="6" y="1"/>
                    <a:pt x="3" y="0"/>
                    <a:pt x="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81" name="Google Shape;7581;p41"/>
            <p:cNvSpPr/>
            <p:nvPr/>
          </p:nvSpPr>
          <p:spPr>
            <a:xfrm>
              <a:off x="5380825" y="1963575"/>
              <a:ext cx="27500" cy="66425"/>
            </a:xfrm>
            <a:custGeom>
              <a:avLst/>
              <a:gdLst/>
              <a:ahLst/>
              <a:cxnLst/>
              <a:rect l="l" t="t" r="r" b="b"/>
              <a:pathLst>
                <a:path w="1100" h="2657" extrusionOk="0">
                  <a:moveTo>
                    <a:pt x="422" y="0"/>
                  </a:moveTo>
                  <a:cubicBezTo>
                    <a:pt x="421" y="1"/>
                    <a:pt x="420" y="1"/>
                    <a:pt x="420" y="2"/>
                  </a:cubicBezTo>
                  <a:lnTo>
                    <a:pt x="420" y="2"/>
                  </a:lnTo>
                  <a:cubicBezTo>
                    <a:pt x="420" y="2"/>
                    <a:pt x="421" y="1"/>
                    <a:pt x="422" y="0"/>
                  </a:cubicBezTo>
                  <a:close/>
                  <a:moveTo>
                    <a:pt x="420" y="2"/>
                  </a:moveTo>
                  <a:cubicBezTo>
                    <a:pt x="118" y="215"/>
                    <a:pt x="1" y="530"/>
                    <a:pt x="82" y="823"/>
                  </a:cubicBezTo>
                  <a:cubicBezTo>
                    <a:pt x="163" y="1025"/>
                    <a:pt x="267" y="1217"/>
                    <a:pt x="392" y="1396"/>
                  </a:cubicBezTo>
                  <a:cubicBezTo>
                    <a:pt x="397" y="1393"/>
                    <a:pt x="402" y="1392"/>
                    <a:pt x="407" y="1392"/>
                  </a:cubicBezTo>
                  <a:cubicBezTo>
                    <a:pt x="434" y="1392"/>
                    <a:pt x="455" y="1430"/>
                    <a:pt x="445" y="1430"/>
                  </a:cubicBezTo>
                  <a:cubicBezTo>
                    <a:pt x="442" y="1430"/>
                    <a:pt x="437" y="1427"/>
                    <a:pt x="429" y="1419"/>
                  </a:cubicBezTo>
                  <a:lnTo>
                    <a:pt x="429" y="1419"/>
                  </a:lnTo>
                  <a:cubicBezTo>
                    <a:pt x="476" y="1486"/>
                    <a:pt x="524" y="1549"/>
                    <a:pt x="568" y="1609"/>
                  </a:cubicBezTo>
                  <a:lnTo>
                    <a:pt x="573" y="1528"/>
                  </a:lnTo>
                  <a:cubicBezTo>
                    <a:pt x="574" y="1528"/>
                    <a:pt x="574" y="1527"/>
                    <a:pt x="575" y="1527"/>
                  </a:cubicBezTo>
                  <a:cubicBezTo>
                    <a:pt x="588" y="1527"/>
                    <a:pt x="599" y="1595"/>
                    <a:pt x="619" y="1681"/>
                  </a:cubicBezTo>
                  <a:cubicBezTo>
                    <a:pt x="682" y="1776"/>
                    <a:pt x="731" y="1873"/>
                    <a:pt x="740" y="1989"/>
                  </a:cubicBezTo>
                  <a:lnTo>
                    <a:pt x="816" y="2054"/>
                  </a:lnTo>
                  <a:cubicBezTo>
                    <a:pt x="786" y="2043"/>
                    <a:pt x="758" y="2022"/>
                    <a:pt x="740" y="1996"/>
                  </a:cubicBezTo>
                  <a:cubicBezTo>
                    <a:pt x="731" y="2096"/>
                    <a:pt x="731" y="2270"/>
                    <a:pt x="473" y="2388"/>
                  </a:cubicBezTo>
                  <a:cubicBezTo>
                    <a:pt x="459" y="2409"/>
                    <a:pt x="649" y="2652"/>
                    <a:pt x="670" y="2657"/>
                  </a:cubicBezTo>
                  <a:cubicBezTo>
                    <a:pt x="953" y="2437"/>
                    <a:pt x="1099" y="2230"/>
                    <a:pt x="1071" y="1887"/>
                  </a:cubicBezTo>
                  <a:cubicBezTo>
                    <a:pt x="1027" y="1690"/>
                    <a:pt x="872" y="1449"/>
                    <a:pt x="731" y="1229"/>
                  </a:cubicBezTo>
                  <a:cubicBezTo>
                    <a:pt x="725" y="1249"/>
                    <a:pt x="718" y="1257"/>
                    <a:pt x="714" y="1257"/>
                  </a:cubicBezTo>
                  <a:cubicBezTo>
                    <a:pt x="707" y="1257"/>
                    <a:pt x="707" y="1229"/>
                    <a:pt x="731" y="1187"/>
                  </a:cubicBezTo>
                  <a:cubicBezTo>
                    <a:pt x="541" y="1002"/>
                    <a:pt x="476" y="849"/>
                    <a:pt x="404" y="747"/>
                  </a:cubicBezTo>
                  <a:cubicBezTo>
                    <a:pt x="376" y="568"/>
                    <a:pt x="390" y="434"/>
                    <a:pt x="573" y="269"/>
                  </a:cubicBezTo>
                  <a:cubicBezTo>
                    <a:pt x="609" y="220"/>
                    <a:pt x="403" y="26"/>
                    <a:pt x="420" y="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82" name="Google Shape;7582;p41"/>
            <p:cNvSpPr/>
            <p:nvPr/>
          </p:nvSpPr>
          <p:spPr>
            <a:xfrm>
              <a:off x="5414325" y="2033900"/>
              <a:ext cx="25300" cy="71975"/>
            </a:xfrm>
            <a:custGeom>
              <a:avLst/>
              <a:gdLst/>
              <a:ahLst/>
              <a:cxnLst/>
              <a:rect l="l" t="t" r="r" b="b"/>
              <a:pathLst>
                <a:path w="1012" h="2879" extrusionOk="0">
                  <a:moveTo>
                    <a:pt x="510" y="0"/>
                  </a:moveTo>
                  <a:cubicBezTo>
                    <a:pt x="504" y="0"/>
                    <a:pt x="500" y="4"/>
                    <a:pt x="496" y="11"/>
                  </a:cubicBezTo>
                  <a:cubicBezTo>
                    <a:pt x="151" y="187"/>
                    <a:pt x="0" y="433"/>
                    <a:pt x="93" y="704"/>
                  </a:cubicBezTo>
                  <a:cubicBezTo>
                    <a:pt x="107" y="936"/>
                    <a:pt x="109" y="1214"/>
                    <a:pt x="288" y="1388"/>
                  </a:cubicBezTo>
                  <a:cubicBezTo>
                    <a:pt x="286" y="1388"/>
                    <a:pt x="272" y="1454"/>
                    <a:pt x="291" y="1454"/>
                  </a:cubicBezTo>
                  <a:cubicBezTo>
                    <a:pt x="295" y="1454"/>
                    <a:pt x="299" y="1452"/>
                    <a:pt x="304" y="1448"/>
                  </a:cubicBezTo>
                  <a:lnTo>
                    <a:pt x="304" y="1448"/>
                  </a:lnTo>
                  <a:cubicBezTo>
                    <a:pt x="536" y="2021"/>
                    <a:pt x="510" y="2368"/>
                    <a:pt x="86" y="2510"/>
                  </a:cubicBezTo>
                  <a:cubicBezTo>
                    <a:pt x="121" y="2521"/>
                    <a:pt x="228" y="2834"/>
                    <a:pt x="209" y="2878"/>
                  </a:cubicBezTo>
                  <a:cubicBezTo>
                    <a:pt x="1011" y="2470"/>
                    <a:pt x="717" y="1722"/>
                    <a:pt x="603" y="1323"/>
                  </a:cubicBezTo>
                  <a:lnTo>
                    <a:pt x="603" y="1323"/>
                  </a:lnTo>
                  <a:cubicBezTo>
                    <a:pt x="594" y="1331"/>
                    <a:pt x="587" y="1334"/>
                    <a:pt x="583" y="1334"/>
                  </a:cubicBezTo>
                  <a:cubicBezTo>
                    <a:pt x="571" y="1334"/>
                    <a:pt x="580" y="1306"/>
                    <a:pt x="589" y="1306"/>
                  </a:cubicBezTo>
                  <a:cubicBezTo>
                    <a:pt x="591" y="1306"/>
                    <a:pt x="592" y="1307"/>
                    <a:pt x="594" y="1309"/>
                  </a:cubicBezTo>
                  <a:cubicBezTo>
                    <a:pt x="448" y="1070"/>
                    <a:pt x="404" y="855"/>
                    <a:pt x="418" y="713"/>
                  </a:cubicBezTo>
                  <a:cubicBezTo>
                    <a:pt x="422" y="567"/>
                    <a:pt x="404" y="472"/>
                    <a:pt x="710" y="210"/>
                  </a:cubicBezTo>
                  <a:lnTo>
                    <a:pt x="710" y="210"/>
                  </a:lnTo>
                  <a:cubicBezTo>
                    <a:pt x="707" y="212"/>
                    <a:pt x="705" y="212"/>
                    <a:pt x="702" y="212"/>
                  </a:cubicBezTo>
                  <a:cubicBezTo>
                    <a:pt x="656" y="212"/>
                    <a:pt x="554" y="0"/>
                    <a:pt x="51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83" name="Google Shape;7583;p41"/>
            <p:cNvSpPr/>
            <p:nvPr/>
          </p:nvSpPr>
          <p:spPr>
            <a:xfrm>
              <a:off x="5394725" y="2061050"/>
              <a:ext cx="1075" cy="2525"/>
            </a:xfrm>
            <a:custGeom>
              <a:avLst/>
              <a:gdLst/>
              <a:ahLst/>
              <a:cxnLst/>
              <a:rect l="l" t="t" r="r" b="b"/>
              <a:pathLst>
                <a:path w="43" h="101" extrusionOk="0">
                  <a:moveTo>
                    <a:pt x="17" y="0"/>
                  </a:moveTo>
                  <a:cubicBezTo>
                    <a:pt x="12" y="3"/>
                    <a:pt x="5" y="7"/>
                    <a:pt x="1" y="10"/>
                  </a:cubicBezTo>
                  <a:cubicBezTo>
                    <a:pt x="15" y="72"/>
                    <a:pt x="31" y="96"/>
                    <a:pt x="42" y="100"/>
                  </a:cubicBezTo>
                  <a:cubicBezTo>
                    <a:pt x="33" y="65"/>
                    <a:pt x="24" y="33"/>
                    <a:pt x="1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84" name="Google Shape;7584;p41"/>
            <p:cNvSpPr/>
            <p:nvPr/>
          </p:nvSpPr>
          <p:spPr>
            <a:xfrm>
              <a:off x="5386375" y="2032600"/>
              <a:ext cx="2250" cy="3025"/>
            </a:xfrm>
            <a:custGeom>
              <a:avLst/>
              <a:gdLst/>
              <a:ahLst/>
              <a:cxnLst/>
              <a:rect l="l" t="t" r="r" b="b"/>
              <a:pathLst>
                <a:path w="90" h="121" extrusionOk="0">
                  <a:moveTo>
                    <a:pt x="82" y="0"/>
                  </a:moveTo>
                  <a:cubicBezTo>
                    <a:pt x="54" y="23"/>
                    <a:pt x="26" y="49"/>
                    <a:pt x="1" y="74"/>
                  </a:cubicBezTo>
                  <a:cubicBezTo>
                    <a:pt x="10" y="91"/>
                    <a:pt x="24" y="105"/>
                    <a:pt x="36" y="121"/>
                  </a:cubicBezTo>
                  <a:lnTo>
                    <a:pt x="87" y="100"/>
                  </a:lnTo>
                  <a:cubicBezTo>
                    <a:pt x="89" y="70"/>
                    <a:pt x="89" y="40"/>
                    <a:pt x="87" y="10"/>
                  </a:cubicBezTo>
                  <a:cubicBezTo>
                    <a:pt x="84" y="5"/>
                    <a:pt x="84" y="3"/>
                    <a:pt x="8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85" name="Google Shape;7585;p41"/>
            <p:cNvSpPr/>
            <p:nvPr/>
          </p:nvSpPr>
          <p:spPr>
            <a:xfrm>
              <a:off x="5381425" y="2068825"/>
              <a:ext cx="18550" cy="27075"/>
            </a:xfrm>
            <a:custGeom>
              <a:avLst/>
              <a:gdLst/>
              <a:ahLst/>
              <a:cxnLst/>
              <a:rect l="l" t="t" r="r" b="b"/>
              <a:pathLst>
                <a:path w="742" h="1083" extrusionOk="0">
                  <a:moveTo>
                    <a:pt x="632" y="0"/>
                  </a:moveTo>
                  <a:cubicBezTo>
                    <a:pt x="588" y="26"/>
                    <a:pt x="554" y="91"/>
                    <a:pt x="521" y="172"/>
                  </a:cubicBezTo>
                  <a:lnTo>
                    <a:pt x="595" y="269"/>
                  </a:lnTo>
                  <a:cubicBezTo>
                    <a:pt x="493" y="413"/>
                    <a:pt x="428" y="438"/>
                    <a:pt x="373" y="445"/>
                  </a:cubicBezTo>
                  <a:cubicBezTo>
                    <a:pt x="368" y="471"/>
                    <a:pt x="359" y="496"/>
                    <a:pt x="343" y="519"/>
                  </a:cubicBezTo>
                  <a:cubicBezTo>
                    <a:pt x="343" y="617"/>
                    <a:pt x="199" y="705"/>
                    <a:pt x="60" y="763"/>
                  </a:cubicBezTo>
                  <a:cubicBezTo>
                    <a:pt x="0" y="797"/>
                    <a:pt x="142" y="1083"/>
                    <a:pt x="199" y="1083"/>
                  </a:cubicBezTo>
                  <a:cubicBezTo>
                    <a:pt x="200" y="1083"/>
                    <a:pt x="201" y="1083"/>
                    <a:pt x="201" y="1083"/>
                  </a:cubicBezTo>
                  <a:cubicBezTo>
                    <a:pt x="445" y="997"/>
                    <a:pt x="570" y="876"/>
                    <a:pt x="683" y="670"/>
                  </a:cubicBezTo>
                  <a:cubicBezTo>
                    <a:pt x="741" y="464"/>
                    <a:pt x="693" y="230"/>
                    <a:pt x="63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86" name="Google Shape;7586;p41"/>
            <p:cNvSpPr/>
            <p:nvPr/>
          </p:nvSpPr>
          <p:spPr>
            <a:xfrm>
              <a:off x="5380250" y="2029800"/>
              <a:ext cx="16475" cy="32375"/>
            </a:xfrm>
            <a:custGeom>
              <a:avLst/>
              <a:gdLst/>
              <a:ahLst/>
              <a:cxnLst/>
              <a:rect l="l" t="t" r="r" b="b"/>
              <a:pathLst>
                <a:path w="659" h="1295" extrusionOk="0">
                  <a:moveTo>
                    <a:pt x="462" y="1"/>
                  </a:moveTo>
                  <a:cubicBezTo>
                    <a:pt x="413" y="38"/>
                    <a:pt x="371" y="73"/>
                    <a:pt x="329" y="110"/>
                  </a:cubicBezTo>
                  <a:lnTo>
                    <a:pt x="329" y="122"/>
                  </a:lnTo>
                  <a:cubicBezTo>
                    <a:pt x="339" y="149"/>
                    <a:pt x="348" y="175"/>
                    <a:pt x="362" y="203"/>
                  </a:cubicBezTo>
                  <a:lnTo>
                    <a:pt x="329" y="214"/>
                  </a:lnTo>
                  <a:cubicBezTo>
                    <a:pt x="327" y="241"/>
                    <a:pt x="319" y="252"/>
                    <a:pt x="309" y="252"/>
                  </a:cubicBezTo>
                  <a:cubicBezTo>
                    <a:pt x="301" y="252"/>
                    <a:pt x="290" y="244"/>
                    <a:pt x="278" y="233"/>
                  </a:cubicBezTo>
                  <a:lnTo>
                    <a:pt x="162" y="277"/>
                  </a:lnTo>
                  <a:cubicBezTo>
                    <a:pt x="51" y="414"/>
                    <a:pt x="0" y="555"/>
                    <a:pt x="40" y="692"/>
                  </a:cubicBezTo>
                  <a:cubicBezTo>
                    <a:pt x="44" y="907"/>
                    <a:pt x="146" y="1079"/>
                    <a:pt x="209" y="1295"/>
                  </a:cubicBezTo>
                  <a:cubicBezTo>
                    <a:pt x="276" y="1189"/>
                    <a:pt x="352" y="1097"/>
                    <a:pt x="457" y="1097"/>
                  </a:cubicBezTo>
                  <a:cubicBezTo>
                    <a:pt x="468" y="1097"/>
                    <a:pt x="478" y="1098"/>
                    <a:pt x="489" y="1100"/>
                  </a:cubicBezTo>
                  <a:cubicBezTo>
                    <a:pt x="427" y="961"/>
                    <a:pt x="350" y="840"/>
                    <a:pt x="309" y="715"/>
                  </a:cubicBezTo>
                  <a:cubicBezTo>
                    <a:pt x="348" y="548"/>
                    <a:pt x="404" y="451"/>
                    <a:pt x="635" y="251"/>
                  </a:cubicBezTo>
                  <a:cubicBezTo>
                    <a:pt x="659" y="247"/>
                    <a:pt x="462" y="3"/>
                    <a:pt x="46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87" name="Google Shape;7587;p41"/>
            <p:cNvSpPr/>
            <p:nvPr/>
          </p:nvSpPr>
          <p:spPr>
            <a:xfrm>
              <a:off x="5392425" y="2105075"/>
              <a:ext cx="25925" cy="68200"/>
            </a:xfrm>
            <a:custGeom>
              <a:avLst/>
              <a:gdLst/>
              <a:ahLst/>
              <a:cxnLst/>
              <a:rect l="l" t="t" r="r" b="b"/>
              <a:pathLst>
                <a:path w="1037" h="2728" extrusionOk="0">
                  <a:moveTo>
                    <a:pt x="1036" y="235"/>
                  </a:moveTo>
                  <a:lnTo>
                    <a:pt x="1036" y="235"/>
                  </a:lnTo>
                  <a:cubicBezTo>
                    <a:pt x="1031" y="238"/>
                    <a:pt x="1025" y="241"/>
                    <a:pt x="1020" y="243"/>
                  </a:cubicBezTo>
                  <a:lnTo>
                    <a:pt x="1020" y="243"/>
                  </a:lnTo>
                  <a:cubicBezTo>
                    <a:pt x="1026" y="243"/>
                    <a:pt x="1031" y="240"/>
                    <a:pt x="1036" y="235"/>
                  </a:cubicBezTo>
                  <a:close/>
                  <a:moveTo>
                    <a:pt x="843" y="1"/>
                  </a:moveTo>
                  <a:cubicBezTo>
                    <a:pt x="841" y="1"/>
                    <a:pt x="839" y="2"/>
                    <a:pt x="837" y="4"/>
                  </a:cubicBezTo>
                  <a:cubicBezTo>
                    <a:pt x="151" y="266"/>
                    <a:pt x="257" y="815"/>
                    <a:pt x="392" y="1295"/>
                  </a:cubicBezTo>
                  <a:cubicBezTo>
                    <a:pt x="315" y="1330"/>
                    <a:pt x="355" y="1432"/>
                    <a:pt x="362" y="1434"/>
                  </a:cubicBezTo>
                  <a:cubicBezTo>
                    <a:pt x="366" y="1534"/>
                    <a:pt x="413" y="1659"/>
                    <a:pt x="392" y="1777"/>
                  </a:cubicBezTo>
                  <a:cubicBezTo>
                    <a:pt x="434" y="1868"/>
                    <a:pt x="436" y="1970"/>
                    <a:pt x="399" y="2060"/>
                  </a:cubicBezTo>
                  <a:cubicBezTo>
                    <a:pt x="362" y="2211"/>
                    <a:pt x="257" y="2382"/>
                    <a:pt x="5" y="2389"/>
                  </a:cubicBezTo>
                  <a:cubicBezTo>
                    <a:pt x="0" y="2398"/>
                    <a:pt x="12" y="2463"/>
                    <a:pt x="21" y="2537"/>
                  </a:cubicBezTo>
                  <a:cubicBezTo>
                    <a:pt x="70" y="2602"/>
                    <a:pt x="123" y="2665"/>
                    <a:pt x="176" y="2728"/>
                  </a:cubicBezTo>
                  <a:cubicBezTo>
                    <a:pt x="536" y="2584"/>
                    <a:pt x="684" y="2331"/>
                    <a:pt x="702" y="2171"/>
                  </a:cubicBezTo>
                  <a:cubicBezTo>
                    <a:pt x="730" y="2046"/>
                    <a:pt x="770" y="1939"/>
                    <a:pt x="767" y="1710"/>
                  </a:cubicBezTo>
                  <a:cubicBezTo>
                    <a:pt x="726" y="1589"/>
                    <a:pt x="709" y="1527"/>
                    <a:pt x="647" y="1364"/>
                  </a:cubicBezTo>
                  <a:lnTo>
                    <a:pt x="647" y="1364"/>
                  </a:lnTo>
                  <a:cubicBezTo>
                    <a:pt x="649" y="1365"/>
                    <a:pt x="651" y="1366"/>
                    <a:pt x="652" y="1366"/>
                  </a:cubicBezTo>
                  <a:cubicBezTo>
                    <a:pt x="682" y="1366"/>
                    <a:pt x="700" y="1236"/>
                    <a:pt x="655" y="1236"/>
                  </a:cubicBezTo>
                  <a:cubicBezTo>
                    <a:pt x="652" y="1236"/>
                    <a:pt x="650" y="1236"/>
                    <a:pt x="647" y="1237"/>
                  </a:cubicBezTo>
                  <a:cubicBezTo>
                    <a:pt x="532" y="749"/>
                    <a:pt x="572" y="460"/>
                    <a:pt x="1020" y="243"/>
                  </a:cubicBezTo>
                  <a:lnTo>
                    <a:pt x="1020" y="243"/>
                  </a:lnTo>
                  <a:cubicBezTo>
                    <a:pt x="1019" y="243"/>
                    <a:pt x="1018" y="243"/>
                    <a:pt x="1017" y="243"/>
                  </a:cubicBezTo>
                  <a:cubicBezTo>
                    <a:pt x="953" y="243"/>
                    <a:pt x="878" y="1"/>
                    <a:pt x="84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88" name="Google Shape;7588;p41"/>
            <p:cNvSpPr/>
            <p:nvPr/>
          </p:nvSpPr>
          <p:spPr>
            <a:xfrm>
              <a:off x="5359325" y="2093625"/>
              <a:ext cx="24950" cy="65450"/>
            </a:xfrm>
            <a:custGeom>
              <a:avLst/>
              <a:gdLst/>
              <a:ahLst/>
              <a:cxnLst/>
              <a:rect l="l" t="t" r="r" b="b"/>
              <a:pathLst>
                <a:path w="998" h="2618" extrusionOk="0">
                  <a:moveTo>
                    <a:pt x="874" y="0"/>
                  </a:moveTo>
                  <a:lnTo>
                    <a:pt x="874" y="0"/>
                  </a:lnTo>
                  <a:cubicBezTo>
                    <a:pt x="107" y="313"/>
                    <a:pt x="283" y="842"/>
                    <a:pt x="371" y="1241"/>
                  </a:cubicBezTo>
                  <a:cubicBezTo>
                    <a:pt x="364" y="1303"/>
                    <a:pt x="370" y="1369"/>
                    <a:pt x="377" y="1369"/>
                  </a:cubicBezTo>
                  <a:cubicBezTo>
                    <a:pt x="379" y="1369"/>
                    <a:pt x="381" y="1362"/>
                    <a:pt x="383" y="1345"/>
                  </a:cubicBezTo>
                  <a:cubicBezTo>
                    <a:pt x="415" y="1510"/>
                    <a:pt x="438" y="1605"/>
                    <a:pt x="445" y="1693"/>
                  </a:cubicBezTo>
                  <a:cubicBezTo>
                    <a:pt x="483" y="1822"/>
                    <a:pt x="494" y="1869"/>
                    <a:pt x="441" y="1994"/>
                  </a:cubicBezTo>
                  <a:cubicBezTo>
                    <a:pt x="452" y="2036"/>
                    <a:pt x="376" y="2189"/>
                    <a:pt x="12" y="2291"/>
                  </a:cubicBezTo>
                  <a:cubicBezTo>
                    <a:pt x="0" y="2295"/>
                    <a:pt x="128" y="2583"/>
                    <a:pt x="91" y="2618"/>
                  </a:cubicBezTo>
                  <a:cubicBezTo>
                    <a:pt x="571" y="2532"/>
                    <a:pt x="719" y="2244"/>
                    <a:pt x="756" y="2054"/>
                  </a:cubicBezTo>
                  <a:cubicBezTo>
                    <a:pt x="782" y="2003"/>
                    <a:pt x="795" y="1948"/>
                    <a:pt x="798" y="1892"/>
                  </a:cubicBezTo>
                  <a:cubicBezTo>
                    <a:pt x="772" y="1841"/>
                    <a:pt x="744" y="1788"/>
                    <a:pt x="717" y="1723"/>
                  </a:cubicBezTo>
                  <a:lnTo>
                    <a:pt x="717" y="1723"/>
                  </a:lnTo>
                  <a:lnTo>
                    <a:pt x="795" y="1804"/>
                  </a:lnTo>
                  <a:cubicBezTo>
                    <a:pt x="789" y="1758"/>
                    <a:pt x="775" y="1711"/>
                    <a:pt x="756" y="1667"/>
                  </a:cubicBezTo>
                  <a:cubicBezTo>
                    <a:pt x="770" y="1505"/>
                    <a:pt x="724" y="1456"/>
                    <a:pt x="696" y="1287"/>
                  </a:cubicBezTo>
                  <a:cubicBezTo>
                    <a:pt x="733" y="1268"/>
                    <a:pt x="687" y="1238"/>
                    <a:pt x="705" y="1162"/>
                  </a:cubicBezTo>
                  <a:cubicBezTo>
                    <a:pt x="589" y="726"/>
                    <a:pt x="550" y="501"/>
                    <a:pt x="955" y="390"/>
                  </a:cubicBezTo>
                  <a:cubicBezTo>
                    <a:pt x="997" y="332"/>
                    <a:pt x="835" y="70"/>
                    <a:pt x="87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89" name="Google Shape;7589;p41"/>
            <p:cNvSpPr/>
            <p:nvPr/>
          </p:nvSpPr>
          <p:spPr>
            <a:xfrm>
              <a:off x="4940000" y="1679000"/>
              <a:ext cx="61650" cy="35475"/>
            </a:xfrm>
            <a:custGeom>
              <a:avLst/>
              <a:gdLst/>
              <a:ahLst/>
              <a:cxnLst/>
              <a:rect l="l" t="t" r="r" b="b"/>
              <a:pathLst>
                <a:path w="2466" h="1419" extrusionOk="0">
                  <a:moveTo>
                    <a:pt x="170" y="944"/>
                  </a:moveTo>
                  <a:lnTo>
                    <a:pt x="170" y="944"/>
                  </a:lnTo>
                  <a:cubicBezTo>
                    <a:pt x="171" y="945"/>
                    <a:pt x="172" y="945"/>
                    <a:pt x="173" y="946"/>
                  </a:cubicBezTo>
                  <a:lnTo>
                    <a:pt x="173" y="946"/>
                  </a:lnTo>
                  <a:cubicBezTo>
                    <a:pt x="172" y="945"/>
                    <a:pt x="171" y="944"/>
                    <a:pt x="170" y="944"/>
                  </a:cubicBezTo>
                  <a:close/>
                  <a:moveTo>
                    <a:pt x="1836" y="1"/>
                  </a:moveTo>
                  <a:cubicBezTo>
                    <a:pt x="1751" y="1"/>
                    <a:pt x="1678" y="11"/>
                    <a:pt x="1624" y="12"/>
                  </a:cubicBezTo>
                  <a:cubicBezTo>
                    <a:pt x="1422" y="168"/>
                    <a:pt x="1218" y="349"/>
                    <a:pt x="1088" y="580"/>
                  </a:cubicBezTo>
                  <a:cubicBezTo>
                    <a:pt x="1044" y="608"/>
                    <a:pt x="1007" y="650"/>
                    <a:pt x="984" y="696"/>
                  </a:cubicBezTo>
                  <a:cubicBezTo>
                    <a:pt x="898" y="803"/>
                    <a:pt x="771" y="998"/>
                    <a:pt x="703" y="1023"/>
                  </a:cubicBezTo>
                  <a:cubicBezTo>
                    <a:pt x="649" y="1039"/>
                    <a:pt x="596" y="1054"/>
                    <a:pt x="529" y="1054"/>
                  </a:cubicBezTo>
                  <a:cubicBezTo>
                    <a:pt x="443" y="1054"/>
                    <a:pt x="334" y="1029"/>
                    <a:pt x="173" y="946"/>
                  </a:cubicBezTo>
                  <a:lnTo>
                    <a:pt x="173" y="946"/>
                  </a:lnTo>
                  <a:cubicBezTo>
                    <a:pt x="193" y="969"/>
                    <a:pt x="29" y="1236"/>
                    <a:pt x="4" y="1236"/>
                  </a:cubicBezTo>
                  <a:lnTo>
                    <a:pt x="4" y="1236"/>
                  </a:lnTo>
                  <a:cubicBezTo>
                    <a:pt x="3" y="1235"/>
                    <a:pt x="2" y="1235"/>
                    <a:pt x="1" y="1234"/>
                  </a:cubicBezTo>
                  <a:lnTo>
                    <a:pt x="1" y="1234"/>
                  </a:lnTo>
                  <a:cubicBezTo>
                    <a:pt x="1" y="1235"/>
                    <a:pt x="2" y="1236"/>
                    <a:pt x="4" y="1236"/>
                  </a:cubicBezTo>
                  <a:cubicBezTo>
                    <a:pt x="4" y="1236"/>
                    <a:pt x="4" y="1236"/>
                    <a:pt x="4" y="1236"/>
                  </a:cubicBezTo>
                  <a:lnTo>
                    <a:pt x="4" y="1236"/>
                  </a:lnTo>
                  <a:cubicBezTo>
                    <a:pt x="183" y="1368"/>
                    <a:pt x="348" y="1419"/>
                    <a:pt x="498" y="1419"/>
                  </a:cubicBezTo>
                  <a:cubicBezTo>
                    <a:pt x="615" y="1419"/>
                    <a:pt x="722" y="1388"/>
                    <a:pt x="819" y="1341"/>
                  </a:cubicBezTo>
                  <a:cubicBezTo>
                    <a:pt x="1000" y="1232"/>
                    <a:pt x="1148" y="1074"/>
                    <a:pt x="1241" y="882"/>
                  </a:cubicBezTo>
                  <a:cubicBezTo>
                    <a:pt x="1294" y="863"/>
                    <a:pt x="1334" y="819"/>
                    <a:pt x="1348" y="766"/>
                  </a:cubicBezTo>
                  <a:cubicBezTo>
                    <a:pt x="1473" y="608"/>
                    <a:pt x="1614" y="460"/>
                    <a:pt x="1765" y="325"/>
                  </a:cubicBezTo>
                  <a:cubicBezTo>
                    <a:pt x="1798" y="309"/>
                    <a:pt x="1840" y="297"/>
                    <a:pt x="1890" y="297"/>
                  </a:cubicBezTo>
                  <a:cubicBezTo>
                    <a:pt x="1984" y="297"/>
                    <a:pt x="2110" y="339"/>
                    <a:pt x="2270" y="474"/>
                  </a:cubicBezTo>
                  <a:cubicBezTo>
                    <a:pt x="2277" y="435"/>
                    <a:pt x="2414" y="277"/>
                    <a:pt x="2458" y="277"/>
                  </a:cubicBezTo>
                  <a:cubicBezTo>
                    <a:pt x="2461" y="277"/>
                    <a:pt x="2463" y="278"/>
                    <a:pt x="2465" y="279"/>
                  </a:cubicBezTo>
                  <a:cubicBezTo>
                    <a:pt x="2230" y="42"/>
                    <a:pt x="2007" y="1"/>
                    <a:pt x="183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90" name="Google Shape;7590;p41"/>
            <p:cNvSpPr/>
            <p:nvPr/>
          </p:nvSpPr>
          <p:spPr>
            <a:xfrm>
              <a:off x="4996750" y="1690825"/>
              <a:ext cx="325" cy="225"/>
            </a:xfrm>
            <a:custGeom>
              <a:avLst/>
              <a:gdLst/>
              <a:ahLst/>
              <a:cxnLst/>
              <a:rect l="l" t="t" r="r" b="b"/>
              <a:pathLst>
                <a:path w="13" h="9" extrusionOk="0">
                  <a:moveTo>
                    <a:pt x="0" y="1"/>
                  </a:moveTo>
                  <a:cubicBezTo>
                    <a:pt x="0" y="4"/>
                    <a:pt x="2" y="8"/>
                    <a:pt x="8" y="8"/>
                  </a:cubicBezTo>
                  <a:cubicBezTo>
                    <a:pt x="9" y="8"/>
                    <a:pt x="10" y="8"/>
                    <a:pt x="12" y="8"/>
                  </a:cubicBezTo>
                  <a:lnTo>
                    <a:pt x="0"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91" name="Google Shape;7591;p41"/>
            <p:cNvSpPr/>
            <p:nvPr/>
          </p:nvSpPr>
          <p:spPr>
            <a:xfrm>
              <a:off x="4988050" y="1647425"/>
              <a:ext cx="5200" cy="5300"/>
            </a:xfrm>
            <a:custGeom>
              <a:avLst/>
              <a:gdLst/>
              <a:ahLst/>
              <a:cxnLst/>
              <a:rect l="l" t="t" r="r" b="b"/>
              <a:pathLst>
                <a:path w="208" h="212" extrusionOk="0">
                  <a:moveTo>
                    <a:pt x="1" y="0"/>
                  </a:moveTo>
                  <a:lnTo>
                    <a:pt x="154" y="211"/>
                  </a:lnTo>
                  <a:cubicBezTo>
                    <a:pt x="184" y="169"/>
                    <a:pt x="207" y="135"/>
                    <a:pt x="196" y="135"/>
                  </a:cubicBezTo>
                  <a:cubicBezTo>
                    <a:pt x="194" y="135"/>
                    <a:pt x="192" y="136"/>
                    <a:pt x="189" y="137"/>
                  </a:cubicBezTo>
                  <a:cubicBezTo>
                    <a:pt x="131" y="86"/>
                    <a:pt x="68" y="40"/>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92" name="Google Shape;7592;p41"/>
            <p:cNvSpPr/>
            <p:nvPr/>
          </p:nvSpPr>
          <p:spPr>
            <a:xfrm>
              <a:off x="4926400" y="1644825"/>
              <a:ext cx="64925" cy="36750"/>
            </a:xfrm>
            <a:custGeom>
              <a:avLst/>
              <a:gdLst/>
              <a:ahLst/>
              <a:cxnLst/>
              <a:rect l="l" t="t" r="r" b="b"/>
              <a:pathLst>
                <a:path w="2597" h="1470" extrusionOk="0">
                  <a:moveTo>
                    <a:pt x="2133" y="1"/>
                  </a:moveTo>
                  <a:cubicBezTo>
                    <a:pt x="2002" y="1"/>
                    <a:pt x="1887" y="50"/>
                    <a:pt x="1783" y="123"/>
                  </a:cubicBezTo>
                  <a:cubicBezTo>
                    <a:pt x="1532" y="169"/>
                    <a:pt x="1382" y="415"/>
                    <a:pt x="1169" y="612"/>
                  </a:cubicBezTo>
                  <a:cubicBezTo>
                    <a:pt x="1144" y="660"/>
                    <a:pt x="1141" y="695"/>
                    <a:pt x="1120" y="695"/>
                  </a:cubicBezTo>
                  <a:cubicBezTo>
                    <a:pt x="1115" y="695"/>
                    <a:pt x="1109" y="693"/>
                    <a:pt x="1101" y="689"/>
                  </a:cubicBezTo>
                  <a:cubicBezTo>
                    <a:pt x="1006" y="867"/>
                    <a:pt x="856" y="1059"/>
                    <a:pt x="730" y="1087"/>
                  </a:cubicBezTo>
                  <a:cubicBezTo>
                    <a:pt x="686" y="1109"/>
                    <a:pt x="617" y="1128"/>
                    <a:pt x="525" y="1128"/>
                  </a:cubicBezTo>
                  <a:cubicBezTo>
                    <a:pt x="426" y="1128"/>
                    <a:pt x="301" y="1106"/>
                    <a:pt x="148" y="1039"/>
                  </a:cubicBezTo>
                  <a:lnTo>
                    <a:pt x="148" y="1039"/>
                  </a:lnTo>
                  <a:cubicBezTo>
                    <a:pt x="165" y="1059"/>
                    <a:pt x="21" y="1287"/>
                    <a:pt x="0" y="1335"/>
                  </a:cubicBezTo>
                  <a:cubicBezTo>
                    <a:pt x="209" y="1419"/>
                    <a:pt x="381" y="1470"/>
                    <a:pt x="536" y="1470"/>
                  </a:cubicBezTo>
                  <a:cubicBezTo>
                    <a:pt x="655" y="1470"/>
                    <a:pt x="764" y="1440"/>
                    <a:pt x="872" y="1372"/>
                  </a:cubicBezTo>
                  <a:cubicBezTo>
                    <a:pt x="1069" y="1284"/>
                    <a:pt x="1215" y="1069"/>
                    <a:pt x="1377" y="937"/>
                  </a:cubicBezTo>
                  <a:cubicBezTo>
                    <a:pt x="1371" y="879"/>
                    <a:pt x="1396" y="861"/>
                    <a:pt x="1415" y="861"/>
                  </a:cubicBezTo>
                  <a:cubicBezTo>
                    <a:pt x="1425" y="861"/>
                    <a:pt x="1433" y="866"/>
                    <a:pt x="1435" y="872"/>
                  </a:cubicBezTo>
                  <a:cubicBezTo>
                    <a:pt x="1625" y="633"/>
                    <a:pt x="1771" y="399"/>
                    <a:pt x="1943" y="327"/>
                  </a:cubicBezTo>
                  <a:cubicBezTo>
                    <a:pt x="2026" y="345"/>
                    <a:pt x="2230" y="292"/>
                    <a:pt x="2506" y="447"/>
                  </a:cubicBezTo>
                  <a:cubicBezTo>
                    <a:pt x="2506" y="448"/>
                    <a:pt x="2506" y="449"/>
                    <a:pt x="2506" y="449"/>
                  </a:cubicBezTo>
                  <a:cubicBezTo>
                    <a:pt x="2511" y="449"/>
                    <a:pt x="2556" y="398"/>
                    <a:pt x="2597" y="348"/>
                  </a:cubicBezTo>
                  <a:lnTo>
                    <a:pt x="2386" y="60"/>
                  </a:lnTo>
                  <a:cubicBezTo>
                    <a:pt x="2295" y="19"/>
                    <a:pt x="2211" y="1"/>
                    <a:pt x="213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93" name="Google Shape;7593;p41"/>
            <p:cNvSpPr/>
            <p:nvPr/>
          </p:nvSpPr>
          <p:spPr>
            <a:xfrm>
              <a:off x="4882750" y="1702325"/>
              <a:ext cx="55875" cy="41250"/>
            </a:xfrm>
            <a:custGeom>
              <a:avLst/>
              <a:gdLst/>
              <a:ahLst/>
              <a:cxnLst/>
              <a:rect l="l" t="t" r="r" b="b"/>
              <a:pathLst>
                <a:path w="2235" h="1650" extrusionOk="0">
                  <a:moveTo>
                    <a:pt x="0" y="1555"/>
                  </a:moveTo>
                  <a:cubicBezTo>
                    <a:pt x="0" y="1557"/>
                    <a:pt x="1" y="1557"/>
                    <a:pt x="1" y="1557"/>
                  </a:cubicBezTo>
                  <a:cubicBezTo>
                    <a:pt x="2" y="1557"/>
                    <a:pt x="2" y="1557"/>
                    <a:pt x="3" y="1556"/>
                  </a:cubicBezTo>
                  <a:lnTo>
                    <a:pt x="3" y="1556"/>
                  </a:lnTo>
                  <a:cubicBezTo>
                    <a:pt x="2" y="1556"/>
                    <a:pt x="1" y="1556"/>
                    <a:pt x="0" y="1555"/>
                  </a:cubicBezTo>
                  <a:close/>
                  <a:moveTo>
                    <a:pt x="1701" y="0"/>
                  </a:moveTo>
                  <a:cubicBezTo>
                    <a:pt x="1583" y="0"/>
                    <a:pt x="1469" y="34"/>
                    <a:pt x="1350" y="111"/>
                  </a:cubicBezTo>
                  <a:cubicBezTo>
                    <a:pt x="1347" y="116"/>
                    <a:pt x="1343" y="118"/>
                    <a:pt x="1340" y="123"/>
                  </a:cubicBezTo>
                  <a:lnTo>
                    <a:pt x="1454" y="366"/>
                  </a:lnTo>
                  <a:cubicBezTo>
                    <a:pt x="1445" y="364"/>
                    <a:pt x="1436" y="364"/>
                    <a:pt x="1428" y="364"/>
                  </a:cubicBezTo>
                  <a:cubicBezTo>
                    <a:pt x="1284" y="364"/>
                    <a:pt x="1273" y="601"/>
                    <a:pt x="1190" y="601"/>
                  </a:cubicBezTo>
                  <a:cubicBezTo>
                    <a:pt x="1163" y="601"/>
                    <a:pt x="1127" y="575"/>
                    <a:pt x="1076" y="505"/>
                  </a:cubicBezTo>
                  <a:lnTo>
                    <a:pt x="1083" y="456"/>
                  </a:lnTo>
                  <a:lnTo>
                    <a:pt x="1083" y="456"/>
                  </a:lnTo>
                  <a:cubicBezTo>
                    <a:pt x="1032" y="540"/>
                    <a:pt x="988" y="628"/>
                    <a:pt x="956" y="721"/>
                  </a:cubicBezTo>
                  <a:cubicBezTo>
                    <a:pt x="893" y="739"/>
                    <a:pt x="868" y="799"/>
                    <a:pt x="851" y="827"/>
                  </a:cubicBezTo>
                  <a:cubicBezTo>
                    <a:pt x="730" y="1145"/>
                    <a:pt x="613" y="1347"/>
                    <a:pt x="380" y="1347"/>
                  </a:cubicBezTo>
                  <a:cubicBezTo>
                    <a:pt x="306" y="1347"/>
                    <a:pt x="219" y="1326"/>
                    <a:pt x="116" y="1282"/>
                  </a:cubicBezTo>
                  <a:cubicBezTo>
                    <a:pt x="106" y="1296"/>
                    <a:pt x="18" y="1537"/>
                    <a:pt x="3" y="1556"/>
                  </a:cubicBezTo>
                  <a:lnTo>
                    <a:pt x="3" y="1556"/>
                  </a:lnTo>
                  <a:cubicBezTo>
                    <a:pt x="161" y="1621"/>
                    <a:pt x="296" y="1649"/>
                    <a:pt x="412" y="1649"/>
                  </a:cubicBezTo>
                  <a:cubicBezTo>
                    <a:pt x="840" y="1649"/>
                    <a:pt x="1016" y="1272"/>
                    <a:pt x="1136" y="973"/>
                  </a:cubicBezTo>
                  <a:cubicBezTo>
                    <a:pt x="1190" y="908"/>
                    <a:pt x="1199" y="897"/>
                    <a:pt x="1222" y="874"/>
                  </a:cubicBezTo>
                  <a:cubicBezTo>
                    <a:pt x="1352" y="653"/>
                    <a:pt x="1415" y="482"/>
                    <a:pt x="1540" y="424"/>
                  </a:cubicBezTo>
                  <a:cubicBezTo>
                    <a:pt x="1593" y="383"/>
                    <a:pt x="1678" y="322"/>
                    <a:pt x="1791" y="322"/>
                  </a:cubicBezTo>
                  <a:cubicBezTo>
                    <a:pt x="1866" y="322"/>
                    <a:pt x="1953" y="349"/>
                    <a:pt x="2052" y="426"/>
                  </a:cubicBezTo>
                  <a:cubicBezTo>
                    <a:pt x="2057" y="424"/>
                    <a:pt x="2234" y="147"/>
                    <a:pt x="2213" y="147"/>
                  </a:cubicBezTo>
                  <a:lnTo>
                    <a:pt x="2213" y="147"/>
                  </a:lnTo>
                  <a:cubicBezTo>
                    <a:pt x="2212" y="147"/>
                    <a:pt x="2211" y="147"/>
                    <a:pt x="2210" y="148"/>
                  </a:cubicBezTo>
                  <a:cubicBezTo>
                    <a:pt x="2016" y="57"/>
                    <a:pt x="1855" y="0"/>
                    <a:pt x="170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94" name="Google Shape;7594;p41"/>
            <p:cNvSpPr/>
            <p:nvPr/>
          </p:nvSpPr>
          <p:spPr>
            <a:xfrm>
              <a:off x="4887725" y="1690475"/>
              <a:ext cx="275" cy="550"/>
            </a:xfrm>
            <a:custGeom>
              <a:avLst/>
              <a:gdLst/>
              <a:ahLst/>
              <a:cxnLst/>
              <a:rect l="l" t="t" r="r" b="b"/>
              <a:pathLst>
                <a:path w="11" h="22" extrusionOk="0">
                  <a:moveTo>
                    <a:pt x="10" y="1"/>
                  </a:moveTo>
                  <a:lnTo>
                    <a:pt x="5" y="14"/>
                  </a:lnTo>
                  <a:lnTo>
                    <a:pt x="5" y="14"/>
                  </a:lnTo>
                  <a:cubicBezTo>
                    <a:pt x="9" y="7"/>
                    <a:pt x="10" y="3"/>
                    <a:pt x="10" y="1"/>
                  </a:cubicBezTo>
                  <a:close/>
                  <a:moveTo>
                    <a:pt x="5" y="14"/>
                  </a:moveTo>
                  <a:cubicBezTo>
                    <a:pt x="4" y="16"/>
                    <a:pt x="3" y="17"/>
                    <a:pt x="2" y="20"/>
                  </a:cubicBezTo>
                  <a:lnTo>
                    <a:pt x="2" y="20"/>
                  </a:lnTo>
                  <a:cubicBezTo>
                    <a:pt x="2" y="19"/>
                    <a:pt x="3" y="19"/>
                    <a:pt x="3" y="19"/>
                  </a:cubicBezTo>
                  <a:lnTo>
                    <a:pt x="5" y="14"/>
                  </a:lnTo>
                  <a:close/>
                  <a:moveTo>
                    <a:pt x="2" y="20"/>
                  </a:moveTo>
                  <a:cubicBezTo>
                    <a:pt x="1" y="20"/>
                    <a:pt x="1" y="22"/>
                    <a:pt x="1" y="22"/>
                  </a:cubicBezTo>
                  <a:cubicBezTo>
                    <a:pt x="1" y="21"/>
                    <a:pt x="2" y="20"/>
                    <a:pt x="2" y="2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95" name="Google Shape;7595;p41"/>
            <p:cNvSpPr/>
            <p:nvPr/>
          </p:nvSpPr>
          <p:spPr>
            <a:xfrm>
              <a:off x="4862775" y="1670450"/>
              <a:ext cx="61275" cy="44375"/>
            </a:xfrm>
            <a:custGeom>
              <a:avLst/>
              <a:gdLst/>
              <a:ahLst/>
              <a:cxnLst/>
              <a:rect l="l" t="t" r="r" b="b"/>
              <a:pathLst>
                <a:path w="2451" h="1775" extrusionOk="0">
                  <a:moveTo>
                    <a:pt x="2015" y="1"/>
                  </a:moveTo>
                  <a:cubicBezTo>
                    <a:pt x="1844" y="1"/>
                    <a:pt x="1675" y="62"/>
                    <a:pt x="1497" y="183"/>
                  </a:cubicBezTo>
                  <a:cubicBezTo>
                    <a:pt x="1421" y="232"/>
                    <a:pt x="1354" y="294"/>
                    <a:pt x="1300" y="366"/>
                  </a:cubicBezTo>
                  <a:cubicBezTo>
                    <a:pt x="1360" y="613"/>
                    <a:pt x="1358" y="688"/>
                    <a:pt x="1326" y="688"/>
                  </a:cubicBezTo>
                  <a:cubicBezTo>
                    <a:pt x="1293" y="688"/>
                    <a:pt x="1228" y="605"/>
                    <a:pt x="1168" y="554"/>
                  </a:cubicBezTo>
                  <a:cubicBezTo>
                    <a:pt x="1117" y="633"/>
                    <a:pt x="1061" y="721"/>
                    <a:pt x="1001" y="820"/>
                  </a:cubicBezTo>
                  <a:cubicBezTo>
                    <a:pt x="998" y="827"/>
                    <a:pt x="995" y="832"/>
                    <a:pt x="996" y="832"/>
                  </a:cubicBezTo>
                  <a:cubicBezTo>
                    <a:pt x="997" y="832"/>
                    <a:pt x="998" y="830"/>
                    <a:pt x="1001" y="827"/>
                  </a:cubicBezTo>
                  <a:lnTo>
                    <a:pt x="1001" y="827"/>
                  </a:lnTo>
                  <a:cubicBezTo>
                    <a:pt x="812" y="1209"/>
                    <a:pt x="687" y="1427"/>
                    <a:pt x="430" y="1427"/>
                  </a:cubicBezTo>
                  <a:cubicBezTo>
                    <a:pt x="344" y="1427"/>
                    <a:pt x="243" y="1403"/>
                    <a:pt x="120" y="1351"/>
                  </a:cubicBezTo>
                  <a:cubicBezTo>
                    <a:pt x="87" y="1391"/>
                    <a:pt x="0" y="1716"/>
                    <a:pt x="3" y="1716"/>
                  </a:cubicBezTo>
                  <a:cubicBezTo>
                    <a:pt x="3" y="1716"/>
                    <a:pt x="4" y="1715"/>
                    <a:pt x="4" y="1713"/>
                  </a:cubicBezTo>
                  <a:cubicBezTo>
                    <a:pt x="143" y="1756"/>
                    <a:pt x="266" y="1775"/>
                    <a:pt x="376" y="1775"/>
                  </a:cubicBezTo>
                  <a:cubicBezTo>
                    <a:pt x="888" y="1775"/>
                    <a:pt x="1109" y="1362"/>
                    <a:pt x="1277" y="1043"/>
                  </a:cubicBezTo>
                  <a:cubicBezTo>
                    <a:pt x="1299" y="1025"/>
                    <a:pt x="1320" y="938"/>
                    <a:pt x="1333" y="938"/>
                  </a:cubicBezTo>
                  <a:cubicBezTo>
                    <a:pt x="1334" y="938"/>
                    <a:pt x="1335" y="938"/>
                    <a:pt x="1335" y="939"/>
                  </a:cubicBezTo>
                  <a:cubicBezTo>
                    <a:pt x="1393" y="823"/>
                    <a:pt x="1460" y="711"/>
                    <a:pt x="1532" y="602"/>
                  </a:cubicBezTo>
                  <a:lnTo>
                    <a:pt x="1472" y="510"/>
                  </a:lnTo>
                  <a:lnTo>
                    <a:pt x="1472" y="510"/>
                  </a:lnTo>
                  <a:cubicBezTo>
                    <a:pt x="1497" y="535"/>
                    <a:pt x="1518" y="565"/>
                    <a:pt x="1534" y="598"/>
                  </a:cubicBezTo>
                  <a:cubicBezTo>
                    <a:pt x="1583" y="526"/>
                    <a:pt x="1646" y="466"/>
                    <a:pt x="1718" y="424"/>
                  </a:cubicBezTo>
                  <a:cubicBezTo>
                    <a:pt x="1765" y="383"/>
                    <a:pt x="1857" y="330"/>
                    <a:pt x="2002" y="330"/>
                  </a:cubicBezTo>
                  <a:cubicBezTo>
                    <a:pt x="2086" y="330"/>
                    <a:pt x="2186" y="347"/>
                    <a:pt x="2306" y="394"/>
                  </a:cubicBezTo>
                  <a:cubicBezTo>
                    <a:pt x="2306" y="394"/>
                    <a:pt x="2306" y="394"/>
                    <a:pt x="2306" y="394"/>
                  </a:cubicBezTo>
                  <a:cubicBezTo>
                    <a:pt x="2309" y="394"/>
                    <a:pt x="2409" y="134"/>
                    <a:pt x="2450" y="130"/>
                  </a:cubicBezTo>
                  <a:cubicBezTo>
                    <a:pt x="2300" y="43"/>
                    <a:pt x="2157" y="1"/>
                    <a:pt x="201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96" name="Google Shape;7596;p41"/>
            <p:cNvSpPr/>
            <p:nvPr/>
          </p:nvSpPr>
          <p:spPr>
            <a:xfrm>
              <a:off x="4832050" y="1736525"/>
              <a:ext cx="47850" cy="49350"/>
            </a:xfrm>
            <a:custGeom>
              <a:avLst/>
              <a:gdLst/>
              <a:ahLst/>
              <a:cxnLst/>
              <a:rect l="l" t="t" r="r" b="b"/>
              <a:pathLst>
                <a:path w="1914" h="1974" extrusionOk="0">
                  <a:moveTo>
                    <a:pt x="1518" y="0"/>
                  </a:moveTo>
                  <a:cubicBezTo>
                    <a:pt x="1422" y="0"/>
                    <a:pt x="1333" y="19"/>
                    <a:pt x="1259" y="43"/>
                  </a:cubicBezTo>
                  <a:cubicBezTo>
                    <a:pt x="1002" y="194"/>
                    <a:pt x="876" y="514"/>
                    <a:pt x="781" y="829"/>
                  </a:cubicBezTo>
                  <a:lnTo>
                    <a:pt x="793" y="929"/>
                  </a:lnTo>
                  <a:cubicBezTo>
                    <a:pt x="784" y="915"/>
                    <a:pt x="774" y="901"/>
                    <a:pt x="763" y="887"/>
                  </a:cubicBezTo>
                  <a:cubicBezTo>
                    <a:pt x="758" y="906"/>
                    <a:pt x="753" y="924"/>
                    <a:pt x="747" y="943"/>
                  </a:cubicBezTo>
                  <a:cubicBezTo>
                    <a:pt x="749" y="939"/>
                    <a:pt x="751" y="937"/>
                    <a:pt x="752" y="937"/>
                  </a:cubicBezTo>
                  <a:lnTo>
                    <a:pt x="752" y="937"/>
                  </a:lnTo>
                  <a:cubicBezTo>
                    <a:pt x="755" y="937"/>
                    <a:pt x="738" y="972"/>
                    <a:pt x="721" y="978"/>
                  </a:cubicBezTo>
                  <a:cubicBezTo>
                    <a:pt x="751" y="1015"/>
                    <a:pt x="696" y="1163"/>
                    <a:pt x="677" y="1228"/>
                  </a:cubicBezTo>
                  <a:cubicBezTo>
                    <a:pt x="626" y="1370"/>
                    <a:pt x="610" y="1418"/>
                    <a:pt x="566" y="1465"/>
                  </a:cubicBezTo>
                  <a:cubicBezTo>
                    <a:pt x="468" y="1615"/>
                    <a:pt x="387" y="1618"/>
                    <a:pt x="102" y="1620"/>
                  </a:cubicBezTo>
                  <a:cubicBezTo>
                    <a:pt x="96" y="1648"/>
                    <a:pt x="92" y="1676"/>
                    <a:pt x="90" y="1704"/>
                  </a:cubicBezTo>
                  <a:lnTo>
                    <a:pt x="90" y="1704"/>
                  </a:lnTo>
                  <a:lnTo>
                    <a:pt x="93" y="1620"/>
                  </a:lnTo>
                  <a:lnTo>
                    <a:pt x="72" y="1620"/>
                  </a:lnTo>
                  <a:cubicBezTo>
                    <a:pt x="72" y="1620"/>
                    <a:pt x="72" y="1620"/>
                    <a:pt x="72" y="1620"/>
                  </a:cubicBezTo>
                  <a:cubicBezTo>
                    <a:pt x="67" y="1620"/>
                    <a:pt x="14" y="1924"/>
                    <a:pt x="0" y="1956"/>
                  </a:cubicBezTo>
                  <a:cubicBezTo>
                    <a:pt x="67" y="1968"/>
                    <a:pt x="130" y="1973"/>
                    <a:pt x="191" y="1973"/>
                  </a:cubicBezTo>
                  <a:cubicBezTo>
                    <a:pt x="463" y="1973"/>
                    <a:pt x="669" y="1859"/>
                    <a:pt x="811" y="1682"/>
                  </a:cubicBezTo>
                  <a:cubicBezTo>
                    <a:pt x="906" y="1580"/>
                    <a:pt x="904" y="1518"/>
                    <a:pt x="988" y="1349"/>
                  </a:cubicBezTo>
                  <a:cubicBezTo>
                    <a:pt x="988" y="1272"/>
                    <a:pt x="1025" y="1152"/>
                    <a:pt x="1041" y="1047"/>
                  </a:cubicBezTo>
                  <a:cubicBezTo>
                    <a:pt x="1042" y="1048"/>
                    <a:pt x="1043" y="1048"/>
                    <a:pt x="1044" y="1048"/>
                  </a:cubicBezTo>
                  <a:cubicBezTo>
                    <a:pt x="1056" y="1048"/>
                    <a:pt x="1076" y="1019"/>
                    <a:pt x="1069" y="1019"/>
                  </a:cubicBezTo>
                  <a:lnTo>
                    <a:pt x="1069" y="1019"/>
                  </a:lnTo>
                  <a:cubicBezTo>
                    <a:pt x="1067" y="1019"/>
                    <a:pt x="1061" y="1023"/>
                    <a:pt x="1050" y="1033"/>
                  </a:cubicBezTo>
                  <a:cubicBezTo>
                    <a:pt x="1115" y="748"/>
                    <a:pt x="1226" y="470"/>
                    <a:pt x="1398" y="363"/>
                  </a:cubicBezTo>
                  <a:cubicBezTo>
                    <a:pt x="1427" y="351"/>
                    <a:pt x="1463" y="344"/>
                    <a:pt x="1505" y="344"/>
                  </a:cubicBezTo>
                  <a:cubicBezTo>
                    <a:pt x="1580" y="344"/>
                    <a:pt x="1677" y="366"/>
                    <a:pt x="1794" y="417"/>
                  </a:cubicBezTo>
                  <a:cubicBezTo>
                    <a:pt x="1809" y="398"/>
                    <a:pt x="1913" y="100"/>
                    <a:pt x="1895" y="100"/>
                  </a:cubicBezTo>
                  <a:lnTo>
                    <a:pt x="1895" y="100"/>
                  </a:lnTo>
                  <a:cubicBezTo>
                    <a:pt x="1894" y="100"/>
                    <a:pt x="1891" y="103"/>
                    <a:pt x="1887" y="108"/>
                  </a:cubicBezTo>
                  <a:cubicBezTo>
                    <a:pt x="1765" y="29"/>
                    <a:pt x="1637" y="0"/>
                    <a:pt x="151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97" name="Google Shape;7597;p41"/>
            <p:cNvSpPr/>
            <p:nvPr/>
          </p:nvSpPr>
          <p:spPr>
            <a:xfrm>
              <a:off x="4807700" y="1752850"/>
              <a:ext cx="3100" cy="2100"/>
            </a:xfrm>
            <a:custGeom>
              <a:avLst/>
              <a:gdLst/>
              <a:ahLst/>
              <a:cxnLst/>
              <a:rect l="l" t="t" r="r" b="b"/>
              <a:pathLst>
                <a:path w="124" h="84" extrusionOk="0">
                  <a:moveTo>
                    <a:pt x="0" y="0"/>
                  </a:moveTo>
                  <a:lnTo>
                    <a:pt x="0" y="0"/>
                  </a:lnTo>
                  <a:cubicBezTo>
                    <a:pt x="1" y="0"/>
                    <a:pt x="1" y="0"/>
                    <a:pt x="1" y="0"/>
                  </a:cubicBezTo>
                  <a:lnTo>
                    <a:pt x="1" y="0"/>
                  </a:lnTo>
                  <a:cubicBezTo>
                    <a:pt x="1" y="0"/>
                    <a:pt x="1" y="0"/>
                    <a:pt x="0" y="0"/>
                  </a:cubicBezTo>
                  <a:close/>
                  <a:moveTo>
                    <a:pt x="1" y="0"/>
                  </a:moveTo>
                  <a:cubicBezTo>
                    <a:pt x="5" y="1"/>
                    <a:pt x="7" y="13"/>
                    <a:pt x="10" y="26"/>
                  </a:cubicBezTo>
                  <a:cubicBezTo>
                    <a:pt x="47" y="63"/>
                    <a:pt x="82" y="83"/>
                    <a:pt x="109" y="83"/>
                  </a:cubicBezTo>
                  <a:cubicBezTo>
                    <a:pt x="114" y="83"/>
                    <a:pt x="119" y="83"/>
                    <a:pt x="123" y="81"/>
                  </a:cubicBezTo>
                  <a:cubicBezTo>
                    <a:pt x="119" y="54"/>
                    <a:pt x="114" y="30"/>
                    <a:pt x="107" y="7"/>
                  </a:cubicBezTo>
                  <a:cubicBezTo>
                    <a:pt x="72" y="7"/>
                    <a:pt x="36" y="5"/>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98" name="Google Shape;7598;p41"/>
            <p:cNvSpPr/>
            <p:nvPr/>
          </p:nvSpPr>
          <p:spPr>
            <a:xfrm>
              <a:off x="4813600" y="1708975"/>
              <a:ext cx="45525" cy="49100"/>
            </a:xfrm>
            <a:custGeom>
              <a:avLst/>
              <a:gdLst/>
              <a:ahLst/>
              <a:cxnLst/>
              <a:rect l="l" t="t" r="r" b="b"/>
              <a:pathLst>
                <a:path w="1821" h="1964" extrusionOk="0">
                  <a:moveTo>
                    <a:pt x="1478" y="1"/>
                  </a:moveTo>
                  <a:cubicBezTo>
                    <a:pt x="869" y="1"/>
                    <a:pt x="671" y="647"/>
                    <a:pt x="597" y="914"/>
                  </a:cubicBezTo>
                  <a:cubicBezTo>
                    <a:pt x="590" y="951"/>
                    <a:pt x="576" y="983"/>
                    <a:pt x="553" y="1013"/>
                  </a:cubicBezTo>
                  <a:cubicBezTo>
                    <a:pt x="546" y="1097"/>
                    <a:pt x="527" y="1180"/>
                    <a:pt x="495" y="1259"/>
                  </a:cubicBezTo>
                  <a:cubicBezTo>
                    <a:pt x="425" y="1403"/>
                    <a:pt x="342" y="1535"/>
                    <a:pt x="351" y="1549"/>
                  </a:cubicBezTo>
                  <a:cubicBezTo>
                    <a:pt x="274" y="1618"/>
                    <a:pt x="179" y="1723"/>
                    <a:pt x="1" y="1753"/>
                  </a:cubicBezTo>
                  <a:cubicBezTo>
                    <a:pt x="17" y="1822"/>
                    <a:pt x="26" y="1892"/>
                    <a:pt x="33" y="1964"/>
                  </a:cubicBezTo>
                  <a:cubicBezTo>
                    <a:pt x="100" y="1908"/>
                    <a:pt x="164" y="1885"/>
                    <a:pt x="227" y="1885"/>
                  </a:cubicBezTo>
                  <a:cubicBezTo>
                    <a:pt x="281" y="1885"/>
                    <a:pt x="335" y="1902"/>
                    <a:pt x="390" y="1931"/>
                  </a:cubicBezTo>
                  <a:cubicBezTo>
                    <a:pt x="469" y="1883"/>
                    <a:pt x="536" y="1818"/>
                    <a:pt x="592" y="1744"/>
                  </a:cubicBezTo>
                  <a:cubicBezTo>
                    <a:pt x="592" y="1744"/>
                    <a:pt x="594" y="1739"/>
                    <a:pt x="597" y="1737"/>
                  </a:cubicBezTo>
                  <a:cubicBezTo>
                    <a:pt x="550" y="1679"/>
                    <a:pt x="504" y="1618"/>
                    <a:pt x="460" y="1560"/>
                  </a:cubicBezTo>
                  <a:lnTo>
                    <a:pt x="460" y="1560"/>
                  </a:lnTo>
                  <a:cubicBezTo>
                    <a:pt x="490" y="1574"/>
                    <a:pt x="541" y="1642"/>
                    <a:pt x="599" y="1734"/>
                  </a:cubicBezTo>
                  <a:cubicBezTo>
                    <a:pt x="666" y="1632"/>
                    <a:pt x="726" y="1526"/>
                    <a:pt x="777" y="1412"/>
                  </a:cubicBezTo>
                  <a:cubicBezTo>
                    <a:pt x="805" y="1341"/>
                    <a:pt x="835" y="1212"/>
                    <a:pt x="893" y="1062"/>
                  </a:cubicBezTo>
                  <a:lnTo>
                    <a:pt x="893" y="1062"/>
                  </a:lnTo>
                  <a:cubicBezTo>
                    <a:pt x="893" y="1062"/>
                    <a:pt x="893" y="1062"/>
                    <a:pt x="893" y="1062"/>
                  </a:cubicBezTo>
                  <a:cubicBezTo>
                    <a:pt x="893" y="1062"/>
                    <a:pt x="893" y="1061"/>
                    <a:pt x="893" y="1060"/>
                  </a:cubicBezTo>
                  <a:lnTo>
                    <a:pt x="893" y="1060"/>
                  </a:lnTo>
                  <a:cubicBezTo>
                    <a:pt x="893" y="1060"/>
                    <a:pt x="893" y="1061"/>
                    <a:pt x="893" y="1062"/>
                  </a:cubicBezTo>
                  <a:lnTo>
                    <a:pt x="893" y="1062"/>
                  </a:lnTo>
                  <a:cubicBezTo>
                    <a:pt x="892" y="1061"/>
                    <a:pt x="892" y="1054"/>
                    <a:pt x="888" y="1054"/>
                  </a:cubicBezTo>
                  <a:cubicBezTo>
                    <a:pt x="885" y="1054"/>
                    <a:pt x="880" y="1057"/>
                    <a:pt x="872" y="1069"/>
                  </a:cubicBezTo>
                  <a:cubicBezTo>
                    <a:pt x="1062" y="557"/>
                    <a:pt x="1202" y="307"/>
                    <a:pt x="1518" y="307"/>
                  </a:cubicBezTo>
                  <a:cubicBezTo>
                    <a:pt x="1581" y="307"/>
                    <a:pt x="1651" y="317"/>
                    <a:pt x="1730" y="336"/>
                  </a:cubicBezTo>
                  <a:cubicBezTo>
                    <a:pt x="1730" y="337"/>
                    <a:pt x="1731" y="338"/>
                    <a:pt x="1731" y="338"/>
                  </a:cubicBezTo>
                  <a:cubicBezTo>
                    <a:pt x="1742" y="338"/>
                    <a:pt x="1820" y="47"/>
                    <a:pt x="1799" y="47"/>
                  </a:cubicBezTo>
                  <a:lnTo>
                    <a:pt x="1799" y="47"/>
                  </a:lnTo>
                  <a:cubicBezTo>
                    <a:pt x="1797" y="47"/>
                    <a:pt x="1795" y="48"/>
                    <a:pt x="1793" y="51"/>
                  </a:cubicBezTo>
                  <a:cubicBezTo>
                    <a:pt x="1677" y="16"/>
                    <a:pt x="1573" y="1"/>
                    <a:pt x="147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599" name="Google Shape;7599;p41"/>
            <p:cNvSpPr/>
            <p:nvPr/>
          </p:nvSpPr>
          <p:spPr>
            <a:xfrm>
              <a:off x="4676300" y="2010050"/>
              <a:ext cx="25200" cy="72175"/>
            </a:xfrm>
            <a:custGeom>
              <a:avLst/>
              <a:gdLst/>
              <a:ahLst/>
              <a:cxnLst/>
              <a:rect l="l" t="t" r="r" b="b"/>
              <a:pathLst>
                <a:path w="1008" h="2887" extrusionOk="0">
                  <a:moveTo>
                    <a:pt x="583" y="204"/>
                  </a:moveTo>
                  <a:lnTo>
                    <a:pt x="583" y="204"/>
                  </a:lnTo>
                  <a:cubicBezTo>
                    <a:pt x="582" y="205"/>
                    <a:pt x="581" y="206"/>
                    <a:pt x="580" y="207"/>
                  </a:cubicBezTo>
                  <a:lnTo>
                    <a:pt x="580" y="207"/>
                  </a:lnTo>
                  <a:cubicBezTo>
                    <a:pt x="581" y="207"/>
                    <a:pt x="582" y="206"/>
                    <a:pt x="583" y="204"/>
                  </a:cubicBezTo>
                  <a:close/>
                  <a:moveTo>
                    <a:pt x="360" y="316"/>
                  </a:moveTo>
                  <a:cubicBezTo>
                    <a:pt x="370" y="404"/>
                    <a:pt x="364" y="438"/>
                    <a:pt x="347" y="438"/>
                  </a:cubicBezTo>
                  <a:cubicBezTo>
                    <a:pt x="343" y="438"/>
                    <a:pt x="339" y="437"/>
                    <a:pt x="335" y="434"/>
                  </a:cubicBezTo>
                  <a:lnTo>
                    <a:pt x="335" y="434"/>
                  </a:lnTo>
                  <a:cubicBezTo>
                    <a:pt x="336" y="434"/>
                    <a:pt x="336" y="434"/>
                    <a:pt x="337" y="434"/>
                  </a:cubicBezTo>
                  <a:cubicBezTo>
                    <a:pt x="356" y="434"/>
                    <a:pt x="365" y="403"/>
                    <a:pt x="360" y="316"/>
                  </a:cubicBezTo>
                  <a:close/>
                  <a:moveTo>
                    <a:pt x="73" y="429"/>
                  </a:moveTo>
                  <a:lnTo>
                    <a:pt x="126" y="587"/>
                  </a:lnTo>
                  <a:cubicBezTo>
                    <a:pt x="98" y="538"/>
                    <a:pt x="82" y="485"/>
                    <a:pt x="73" y="429"/>
                  </a:cubicBezTo>
                  <a:close/>
                  <a:moveTo>
                    <a:pt x="625" y="1359"/>
                  </a:moveTo>
                  <a:cubicBezTo>
                    <a:pt x="627" y="1369"/>
                    <a:pt x="627" y="1373"/>
                    <a:pt x="626" y="1373"/>
                  </a:cubicBezTo>
                  <a:cubicBezTo>
                    <a:pt x="626" y="1373"/>
                    <a:pt x="625" y="1368"/>
                    <a:pt x="625" y="1359"/>
                  </a:cubicBezTo>
                  <a:close/>
                  <a:moveTo>
                    <a:pt x="426" y="0"/>
                  </a:moveTo>
                  <a:cubicBezTo>
                    <a:pt x="423" y="0"/>
                    <a:pt x="422" y="5"/>
                    <a:pt x="423" y="14"/>
                  </a:cubicBezTo>
                  <a:cubicBezTo>
                    <a:pt x="328" y="58"/>
                    <a:pt x="244" y="121"/>
                    <a:pt x="172" y="195"/>
                  </a:cubicBezTo>
                  <a:cubicBezTo>
                    <a:pt x="242" y="313"/>
                    <a:pt x="302" y="413"/>
                    <a:pt x="335" y="434"/>
                  </a:cubicBezTo>
                  <a:cubicBezTo>
                    <a:pt x="295" y="429"/>
                    <a:pt x="219" y="295"/>
                    <a:pt x="154" y="218"/>
                  </a:cubicBezTo>
                  <a:cubicBezTo>
                    <a:pt x="119" y="260"/>
                    <a:pt x="91" y="304"/>
                    <a:pt x="68" y="353"/>
                  </a:cubicBezTo>
                  <a:cubicBezTo>
                    <a:pt x="68" y="378"/>
                    <a:pt x="70" y="404"/>
                    <a:pt x="73" y="429"/>
                  </a:cubicBezTo>
                  <a:lnTo>
                    <a:pt x="59" y="381"/>
                  </a:lnTo>
                  <a:cubicBezTo>
                    <a:pt x="10" y="508"/>
                    <a:pt x="1" y="647"/>
                    <a:pt x="31" y="779"/>
                  </a:cubicBezTo>
                  <a:cubicBezTo>
                    <a:pt x="50" y="1007"/>
                    <a:pt x="196" y="1292"/>
                    <a:pt x="328" y="1477"/>
                  </a:cubicBezTo>
                  <a:cubicBezTo>
                    <a:pt x="321" y="1519"/>
                    <a:pt x="381" y="1551"/>
                    <a:pt x="360" y="1593"/>
                  </a:cubicBezTo>
                  <a:cubicBezTo>
                    <a:pt x="383" y="1612"/>
                    <a:pt x="404" y="1632"/>
                    <a:pt x="425" y="1656"/>
                  </a:cubicBezTo>
                  <a:cubicBezTo>
                    <a:pt x="438" y="1642"/>
                    <a:pt x="450" y="1636"/>
                    <a:pt x="462" y="1636"/>
                  </a:cubicBezTo>
                  <a:cubicBezTo>
                    <a:pt x="576" y="1636"/>
                    <a:pt x="681" y="2183"/>
                    <a:pt x="792" y="2183"/>
                  </a:cubicBezTo>
                  <a:cubicBezTo>
                    <a:pt x="814" y="2183"/>
                    <a:pt x="836" y="2161"/>
                    <a:pt x="859" y="2110"/>
                  </a:cubicBezTo>
                  <a:cubicBezTo>
                    <a:pt x="826" y="2001"/>
                    <a:pt x="759" y="1779"/>
                    <a:pt x="685" y="1741"/>
                  </a:cubicBezTo>
                  <a:cubicBezTo>
                    <a:pt x="677" y="1672"/>
                    <a:pt x="680" y="1646"/>
                    <a:pt x="689" y="1646"/>
                  </a:cubicBezTo>
                  <a:cubicBezTo>
                    <a:pt x="711" y="1646"/>
                    <a:pt x="769" y="1792"/>
                    <a:pt x="794" y="1825"/>
                  </a:cubicBezTo>
                  <a:cubicBezTo>
                    <a:pt x="866" y="1920"/>
                    <a:pt x="963" y="2379"/>
                    <a:pt x="849" y="2423"/>
                  </a:cubicBezTo>
                  <a:cubicBezTo>
                    <a:pt x="754" y="2162"/>
                    <a:pt x="698" y="2071"/>
                    <a:pt x="662" y="2071"/>
                  </a:cubicBezTo>
                  <a:cubicBezTo>
                    <a:pt x="647" y="2071"/>
                    <a:pt x="636" y="2085"/>
                    <a:pt x="627" y="2110"/>
                  </a:cubicBezTo>
                  <a:lnTo>
                    <a:pt x="627" y="2122"/>
                  </a:lnTo>
                  <a:cubicBezTo>
                    <a:pt x="687" y="2221"/>
                    <a:pt x="676" y="2326"/>
                    <a:pt x="555" y="2483"/>
                  </a:cubicBezTo>
                  <a:cubicBezTo>
                    <a:pt x="539" y="2528"/>
                    <a:pt x="522" y="2558"/>
                    <a:pt x="493" y="2558"/>
                  </a:cubicBezTo>
                  <a:cubicBezTo>
                    <a:pt x="492" y="2558"/>
                    <a:pt x="491" y="2558"/>
                    <a:pt x="490" y="2557"/>
                  </a:cubicBezTo>
                  <a:cubicBezTo>
                    <a:pt x="476" y="2576"/>
                    <a:pt x="462" y="2592"/>
                    <a:pt x="444" y="2611"/>
                  </a:cubicBezTo>
                  <a:cubicBezTo>
                    <a:pt x="446" y="2615"/>
                    <a:pt x="448" y="2618"/>
                    <a:pt x="451" y="2622"/>
                  </a:cubicBezTo>
                  <a:cubicBezTo>
                    <a:pt x="492" y="2676"/>
                    <a:pt x="683" y="2843"/>
                    <a:pt x="657" y="2887"/>
                  </a:cubicBezTo>
                  <a:cubicBezTo>
                    <a:pt x="701" y="2845"/>
                    <a:pt x="740" y="2801"/>
                    <a:pt x="778" y="2755"/>
                  </a:cubicBezTo>
                  <a:cubicBezTo>
                    <a:pt x="773" y="2736"/>
                    <a:pt x="766" y="2720"/>
                    <a:pt x="761" y="2699"/>
                  </a:cubicBezTo>
                  <a:lnTo>
                    <a:pt x="761" y="2699"/>
                  </a:lnTo>
                  <a:lnTo>
                    <a:pt x="785" y="2745"/>
                  </a:lnTo>
                  <a:cubicBezTo>
                    <a:pt x="958" y="2520"/>
                    <a:pt x="1007" y="2277"/>
                    <a:pt x="986" y="2031"/>
                  </a:cubicBezTo>
                  <a:cubicBezTo>
                    <a:pt x="949" y="1938"/>
                    <a:pt x="914" y="1843"/>
                    <a:pt x="875" y="1751"/>
                  </a:cubicBezTo>
                  <a:cubicBezTo>
                    <a:pt x="875" y="1750"/>
                    <a:pt x="875" y="1749"/>
                    <a:pt x="875" y="1748"/>
                  </a:cubicBezTo>
                  <a:cubicBezTo>
                    <a:pt x="815" y="1602"/>
                    <a:pt x="729" y="1468"/>
                    <a:pt x="625" y="1350"/>
                  </a:cubicBezTo>
                  <a:cubicBezTo>
                    <a:pt x="625" y="1329"/>
                    <a:pt x="629" y="1310"/>
                    <a:pt x="638" y="1292"/>
                  </a:cubicBezTo>
                  <a:cubicBezTo>
                    <a:pt x="481" y="1173"/>
                    <a:pt x="349" y="967"/>
                    <a:pt x="300" y="749"/>
                  </a:cubicBezTo>
                  <a:cubicBezTo>
                    <a:pt x="265" y="634"/>
                    <a:pt x="364" y="417"/>
                    <a:pt x="580" y="207"/>
                  </a:cubicBezTo>
                  <a:lnTo>
                    <a:pt x="580" y="207"/>
                  </a:lnTo>
                  <a:cubicBezTo>
                    <a:pt x="579" y="208"/>
                    <a:pt x="577" y="208"/>
                    <a:pt x="576" y="208"/>
                  </a:cubicBezTo>
                  <a:cubicBezTo>
                    <a:pt x="541" y="208"/>
                    <a:pt x="445" y="0"/>
                    <a:pt x="4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00" name="Google Shape;7600;p41"/>
            <p:cNvSpPr/>
            <p:nvPr/>
          </p:nvSpPr>
          <p:spPr>
            <a:xfrm>
              <a:off x="4727225" y="2067075"/>
              <a:ext cx="6075" cy="7975"/>
            </a:xfrm>
            <a:custGeom>
              <a:avLst/>
              <a:gdLst/>
              <a:ahLst/>
              <a:cxnLst/>
              <a:rect l="l" t="t" r="r" b="b"/>
              <a:pathLst>
                <a:path w="243" h="319" extrusionOk="0">
                  <a:moveTo>
                    <a:pt x="64" y="0"/>
                  </a:moveTo>
                  <a:cubicBezTo>
                    <a:pt x="20" y="0"/>
                    <a:pt x="1" y="66"/>
                    <a:pt x="43" y="242"/>
                  </a:cubicBezTo>
                  <a:lnTo>
                    <a:pt x="148" y="318"/>
                  </a:lnTo>
                  <a:cubicBezTo>
                    <a:pt x="182" y="270"/>
                    <a:pt x="213" y="219"/>
                    <a:pt x="243" y="170"/>
                  </a:cubicBezTo>
                  <a:cubicBezTo>
                    <a:pt x="185" y="75"/>
                    <a:pt x="110" y="0"/>
                    <a:pt x="6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01" name="Google Shape;7601;p41"/>
            <p:cNvSpPr/>
            <p:nvPr/>
          </p:nvSpPr>
          <p:spPr>
            <a:xfrm>
              <a:off x="4710225" y="2013225"/>
              <a:ext cx="24075" cy="40775"/>
            </a:xfrm>
            <a:custGeom>
              <a:avLst/>
              <a:gdLst/>
              <a:ahLst/>
              <a:cxnLst/>
              <a:rect l="l" t="t" r="r" b="b"/>
              <a:pathLst>
                <a:path w="963" h="1631" extrusionOk="0">
                  <a:moveTo>
                    <a:pt x="519" y="1"/>
                  </a:moveTo>
                  <a:cubicBezTo>
                    <a:pt x="512" y="47"/>
                    <a:pt x="478" y="82"/>
                    <a:pt x="431" y="89"/>
                  </a:cubicBezTo>
                  <a:cubicBezTo>
                    <a:pt x="406" y="66"/>
                    <a:pt x="385" y="40"/>
                    <a:pt x="364" y="13"/>
                  </a:cubicBezTo>
                  <a:cubicBezTo>
                    <a:pt x="91" y="182"/>
                    <a:pt x="0" y="379"/>
                    <a:pt x="56" y="666"/>
                  </a:cubicBezTo>
                  <a:cubicBezTo>
                    <a:pt x="125" y="958"/>
                    <a:pt x="269" y="1146"/>
                    <a:pt x="366" y="1352"/>
                  </a:cubicBezTo>
                  <a:cubicBezTo>
                    <a:pt x="392" y="1359"/>
                    <a:pt x="417" y="1371"/>
                    <a:pt x="438" y="1387"/>
                  </a:cubicBezTo>
                  <a:cubicBezTo>
                    <a:pt x="441" y="1392"/>
                    <a:pt x="443" y="1394"/>
                    <a:pt x="443" y="1399"/>
                  </a:cubicBezTo>
                  <a:cubicBezTo>
                    <a:pt x="638" y="1489"/>
                    <a:pt x="825" y="1591"/>
                    <a:pt x="962" y="1631"/>
                  </a:cubicBezTo>
                  <a:cubicBezTo>
                    <a:pt x="895" y="1499"/>
                    <a:pt x="779" y="1371"/>
                    <a:pt x="707" y="1213"/>
                  </a:cubicBezTo>
                  <a:cubicBezTo>
                    <a:pt x="657" y="1210"/>
                    <a:pt x="653" y="1154"/>
                    <a:pt x="647" y="1154"/>
                  </a:cubicBezTo>
                  <a:cubicBezTo>
                    <a:pt x="646" y="1154"/>
                    <a:pt x="644" y="1156"/>
                    <a:pt x="642" y="1162"/>
                  </a:cubicBezTo>
                  <a:cubicBezTo>
                    <a:pt x="561" y="1002"/>
                    <a:pt x="420" y="791"/>
                    <a:pt x="390" y="669"/>
                  </a:cubicBezTo>
                  <a:cubicBezTo>
                    <a:pt x="373" y="543"/>
                    <a:pt x="357" y="397"/>
                    <a:pt x="603" y="224"/>
                  </a:cubicBezTo>
                  <a:cubicBezTo>
                    <a:pt x="645" y="224"/>
                    <a:pt x="575" y="80"/>
                    <a:pt x="51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02" name="Google Shape;7602;p41"/>
            <p:cNvSpPr/>
            <p:nvPr/>
          </p:nvSpPr>
          <p:spPr>
            <a:xfrm>
              <a:off x="4678925" y="1937075"/>
              <a:ext cx="23950" cy="72700"/>
            </a:xfrm>
            <a:custGeom>
              <a:avLst/>
              <a:gdLst/>
              <a:ahLst/>
              <a:cxnLst/>
              <a:rect l="l" t="t" r="r" b="b"/>
              <a:pathLst>
                <a:path w="958" h="2908" extrusionOk="0">
                  <a:moveTo>
                    <a:pt x="800" y="1"/>
                  </a:moveTo>
                  <a:lnTo>
                    <a:pt x="800" y="1"/>
                  </a:lnTo>
                  <a:cubicBezTo>
                    <a:pt x="0" y="360"/>
                    <a:pt x="304" y="1072"/>
                    <a:pt x="448" y="1508"/>
                  </a:cubicBezTo>
                  <a:cubicBezTo>
                    <a:pt x="458" y="1496"/>
                    <a:pt x="462" y="1492"/>
                    <a:pt x="464" y="1492"/>
                  </a:cubicBezTo>
                  <a:lnTo>
                    <a:pt x="464" y="1492"/>
                  </a:lnTo>
                  <a:cubicBezTo>
                    <a:pt x="468" y="1492"/>
                    <a:pt x="462" y="1508"/>
                    <a:pt x="477" y="1508"/>
                  </a:cubicBezTo>
                  <a:cubicBezTo>
                    <a:pt x="481" y="1508"/>
                    <a:pt x="488" y="1507"/>
                    <a:pt x="496" y="1503"/>
                  </a:cubicBezTo>
                  <a:cubicBezTo>
                    <a:pt x="575" y="1733"/>
                    <a:pt x="633" y="1909"/>
                    <a:pt x="638" y="2087"/>
                  </a:cubicBezTo>
                  <a:cubicBezTo>
                    <a:pt x="617" y="2243"/>
                    <a:pt x="610" y="2440"/>
                    <a:pt x="339" y="2549"/>
                  </a:cubicBezTo>
                  <a:cubicBezTo>
                    <a:pt x="297" y="2593"/>
                    <a:pt x="503" y="2892"/>
                    <a:pt x="527" y="2908"/>
                  </a:cubicBezTo>
                  <a:cubicBezTo>
                    <a:pt x="816" y="2683"/>
                    <a:pt x="958" y="2444"/>
                    <a:pt x="937" y="2113"/>
                  </a:cubicBezTo>
                  <a:cubicBezTo>
                    <a:pt x="944" y="1899"/>
                    <a:pt x="856" y="1647"/>
                    <a:pt x="749" y="1410"/>
                  </a:cubicBezTo>
                  <a:cubicBezTo>
                    <a:pt x="775" y="1385"/>
                    <a:pt x="763" y="1345"/>
                    <a:pt x="731" y="1336"/>
                  </a:cubicBezTo>
                  <a:cubicBezTo>
                    <a:pt x="485" y="808"/>
                    <a:pt x="476" y="539"/>
                    <a:pt x="911" y="265"/>
                  </a:cubicBezTo>
                  <a:cubicBezTo>
                    <a:pt x="911" y="265"/>
                    <a:pt x="911" y="265"/>
                    <a:pt x="911" y="265"/>
                  </a:cubicBezTo>
                  <a:cubicBezTo>
                    <a:pt x="915" y="265"/>
                    <a:pt x="782" y="26"/>
                    <a:pt x="80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03" name="Google Shape;7603;p41"/>
            <p:cNvSpPr/>
            <p:nvPr/>
          </p:nvSpPr>
          <p:spPr>
            <a:xfrm>
              <a:off x="4718675" y="1961900"/>
              <a:ext cx="20200" cy="50200"/>
            </a:xfrm>
            <a:custGeom>
              <a:avLst/>
              <a:gdLst/>
              <a:ahLst/>
              <a:cxnLst/>
              <a:rect l="l" t="t" r="r" b="b"/>
              <a:pathLst>
                <a:path w="808" h="2008" extrusionOk="0">
                  <a:moveTo>
                    <a:pt x="40" y="0"/>
                  </a:moveTo>
                  <a:cubicBezTo>
                    <a:pt x="1" y="260"/>
                    <a:pt x="93" y="510"/>
                    <a:pt x="256" y="746"/>
                  </a:cubicBezTo>
                  <a:cubicBezTo>
                    <a:pt x="244" y="765"/>
                    <a:pt x="279" y="753"/>
                    <a:pt x="244" y="767"/>
                  </a:cubicBezTo>
                  <a:cubicBezTo>
                    <a:pt x="314" y="937"/>
                    <a:pt x="371" y="1046"/>
                    <a:pt x="402" y="1161"/>
                  </a:cubicBezTo>
                  <a:cubicBezTo>
                    <a:pt x="487" y="1097"/>
                    <a:pt x="293" y="770"/>
                    <a:pt x="293" y="709"/>
                  </a:cubicBezTo>
                  <a:lnTo>
                    <a:pt x="293" y="709"/>
                  </a:lnTo>
                  <a:lnTo>
                    <a:pt x="613" y="1208"/>
                  </a:lnTo>
                  <a:cubicBezTo>
                    <a:pt x="603" y="1227"/>
                    <a:pt x="584" y="1235"/>
                    <a:pt x="561" y="1235"/>
                  </a:cubicBezTo>
                  <a:cubicBezTo>
                    <a:pt x="508" y="1235"/>
                    <a:pt x="435" y="1195"/>
                    <a:pt x="404" y="1178"/>
                  </a:cubicBezTo>
                  <a:lnTo>
                    <a:pt x="404" y="1178"/>
                  </a:lnTo>
                  <a:cubicBezTo>
                    <a:pt x="416" y="1226"/>
                    <a:pt x="422" y="1277"/>
                    <a:pt x="420" y="1328"/>
                  </a:cubicBezTo>
                  <a:cubicBezTo>
                    <a:pt x="427" y="1400"/>
                    <a:pt x="406" y="1565"/>
                    <a:pt x="147" y="1669"/>
                  </a:cubicBezTo>
                  <a:cubicBezTo>
                    <a:pt x="177" y="1720"/>
                    <a:pt x="318" y="1954"/>
                    <a:pt x="320" y="2008"/>
                  </a:cubicBezTo>
                  <a:cubicBezTo>
                    <a:pt x="645" y="1771"/>
                    <a:pt x="807" y="1546"/>
                    <a:pt x="726" y="1301"/>
                  </a:cubicBezTo>
                  <a:cubicBezTo>
                    <a:pt x="756" y="1029"/>
                    <a:pt x="622" y="858"/>
                    <a:pt x="592" y="626"/>
                  </a:cubicBezTo>
                  <a:cubicBezTo>
                    <a:pt x="578" y="633"/>
                    <a:pt x="564" y="637"/>
                    <a:pt x="549" y="637"/>
                  </a:cubicBezTo>
                  <a:cubicBezTo>
                    <a:pt x="535" y="637"/>
                    <a:pt x="522" y="634"/>
                    <a:pt x="508" y="628"/>
                  </a:cubicBezTo>
                  <a:cubicBezTo>
                    <a:pt x="485" y="561"/>
                    <a:pt x="460" y="489"/>
                    <a:pt x="439" y="415"/>
                  </a:cubicBezTo>
                  <a:cubicBezTo>
                    <a:pt x="314" y="355"/>
                    <a:pt x="170" y="158"/>
                    <a:pt x="4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04" name="Google Shape;7604;p41"/>
            <p:cNvSpPr/>
            <p:nvPr/>
          </p:nvSpPr>
          <p:spPr>
            <a:xfrm>
              <a:off x="4702050" y="1868725"/>
              <a:ext cx="25000" cy="68725"/>
            </a:xfrm>
            <a:custGeom>
              <a:avLst/>
              <a:gdLst/>
              <a:ahLst/>
              <a:cxnLst/>
              <a:rect l="l" t="t" r="r" b="b"/>
              <a:pathLst>
                <a:path w="1000" h="2749" extrusionOk="0">
                  <a:moveTo>
                    <a:pt x="999" y="287"/>
                  </a:moveTo>
                  <a:cubicBezTo>
                    <a:pt x="999" y="287"/>
                    <a:pt x="998" y="287"/>
                    <a:pt x="998" y="287"/>
                  </a:cubicBezTo>
                  <a:lnTo>
                    <a:pt x="998" y="287"/>
                  </a:lnTo>
                  <a:cubicBezTo>
                    <a:pt x="998" y="287"/>
                    <a:pt x="998" y="287"/>
                    <a:pt x="999" y="287"/>
                  </a:cubicBezTo>
                  <a:cubicBezTo>
                    <a:pt x="999" y="287"/>
                    <a:pt x="999" y="287"/>
                    <a:pt x="999" y="287"/>
                  </a:cubicBezTo>
                  <a:close/>
                  <a:moveTo>
                    <a:pt x="624" y="1287"/>
                  </a:moveTo>
                  <a:cubicBezTo>
                    <a:pt x="625" y="1288"/>
                    <a:pt x="627" y="1289"/>
                    <a:pt x="628" y="1291"/>
                  </a:cubicBezTo>
                  <a:cubicBezTo>
                    <a:pt x="627" y="1288"/>
                    <a:pt x="625" y="1287"/>
                    <a:pt x="624" y="1287"/>
                  </a:cubicBezTo>
                  <a:close/>
                  <a:moveTo>
                    <a:pt x="916" y="1"/>
                  </a:moveTo>
                  <a:cubicBezTo>
                    <a:pt x="914" y="1"/>
                    <a:pt x="913" y="3"/>
                    <a:pt x="911" y="9"/>
                  </a:cubicBezTo>
                  <a:cubicBezTo>
                    <a:pt x="429" y="104"/>
                    <a:pt x="325" y="345"/>
                    <a:pt x="225" y="565"/>
                  </a:cubicBezTo>
                  <a:cubicBezTo>
                    <a:pt x="218" y="725"/>
                    <a:pt x="248" y="806"/>
                    <a:pt x="225" y="941"/>
                  </a:cubicBezTo>
                  <a:cubicBezTo>
                    <a:pt x="225" y="1158"/>
                    <a:pt x="251" y="1263"/>
                    <a:pt x="299" y="1379"/>
                  </a:cubicBezTo>
                  <a:cubicBezTo>
                    <a:pt x="241" y="1402"/>
                    <a:pt x="334" y="1432"/>
                    <a:pt x="299" y="1497"/>
                  </a:cubicBezTo>
                  <a:cubicBezTo>
                    <a:pt x="378" y="1977"/>
                    <a:pt x="424" y="2243"/>
                    <a:pt x="0" y="2431"/>
                  </a:cubicBezTo>
                  <a:cubicBezTo>
                    <a:pt x="19" y="2491"/>
                    <a:pt x="28" y="2554"/>
                    <a:pt x="35" y="2617"/>
                  </a:cubicBezTo>
                  <a:cubicBezTo>
                    <a:pt x="56" y="2686"/>
                    <a:pt x="79" y="2749"/>
                    <a:pt x="91" y="2749"/>
                  </a:cubicBezTo>
                  <a:cubicBezTo>
                    <a:pt x="93" y="2749"/>
                    <a:pt x="94" y="2748"/>
                    <a:pt x="95" y="2746"/>
                  </a:cubicBezTo>
                  <a:cubicBezTo>
                    <a:pt x="842" y="2387"/>
                    <a:pt x="691" y="1916"/>
                    <a:pt x="642" y="1355"/>
                  </a:cubicBezTo>
                  <a:lnTo>
                    <a:pt x="642" y="1355"/>
                  </a:lnTo>
                  <a:cubicBezTo>
                    <a:pt x="633" y="1365"/>
                    <a:pt x="626" y="1369"/>
                    <a:pt x="620" y="1369"/>
                  </a:cubicBezTo>
                  <a:cubicBezTo>
                    <a:pt x="596" y="1369"/>
                    <a:pt x="609" y="1287"/>
                    <a:pt x="623" y="1287"/>
                  </a:cubicBezTo>
                  <a:cubicBezTo>
                    <a:pt x="624" y="1287"/>
                    <a:pt x="624" y="1287"/>
                    <a:pt x="624" y="1287"/>
                  </a:cubicBezTo>
                  <a:lnTo>
                    <a:pt x="624" y="1287"/>
                  </a:lnTo>
                  <a:cubicBezTo>
                    <a:pt x="532" y="1204"/>
                    <a:pt x="570" y="1023"/>
                    <a:pt x="515" y="943"/>
                  </a:cubicBezTo>
                  <a:cubicBezTo>
                    <a:pt x="536" y="827"/>
                    <a:pt x="554" y="739"/>
                    <a:pt x="566" y="628"/>
                  </a:cubicBezTo>
                  <a:cubicBezTo>
                    <a:pt x="601" y="535"/>
                    <a:pt x="631" y="373"/>
                    <a:pt x="998" y="287"/>
                  </a:cubicBezTo>
                  <a:lnTo>
                    <a:pt x="998" y="287"/>
                  </a:lnTo>
                  <a:cubicBezTo>
                    <a:pt x="986" y="276"/>
                    <a:pt x="937" y="1"/>
                    <a:pt x="91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05" name="Google Shape;7605;p41"/>
            <p:cNvSpPr/>
            <p:nvPr/>
          </p:nvSpPr>
          <p:spPr>
            <a:xfrm>
              <a:off x="4734850" y="1936225"/>
              <a:ext cx="8600" cy="10150"/>
            </a:xfrm>
            <a:custGeom>
              <a:avLst/>
              <a:gdLst/>
              <a:ahLst/>
              <a:cxnLst/>
              <a:rect l="l" t="t" r="r" b="b"/>
              <a:pathLst>
                <a:path w="344" h="406" extrusionOk="0">
                  <a:moveTo>
                    <a:pt x="251" y="0"/>
                  </a:moveTo>
                  <a:cubicBezTo>
                    <a:pt x="190" y="44"/>
                    <a:pt x="123" y="77"/>
                    <a:pt x="51" y="95"/>
                  </a:cubicBezTo>
                  <a:cubicBezTo>
                    <a:pt x="0" y="130"/>
                    <a:pt x="126" y="369"/>
                    <a:pt x="126" y="406"/>
                  </a:cubicBezTo>
                  <a:cubicBezTo>
                    <a:pt x="163" y="399"/>
                    <a:pt x="197" y="378"/>
                    <a:pt x="221" y="348"/>
                  </a:cubicBezTo>
                  <a:cubicBezTo>
                    <a:pt x="229" y="351"/>
                    <a:pt x="238" y="352"/>
                    <a:pt x="248" y="352"/>
                  </a:cubicBezTo>
                  <a:cubicBezTo>
                    <a:pt x="260" y="352"/>
                    <a:pt x="273" y="350"/>
                    <a:pt x="286" y="345"/>
                  </a:cubicBezTo>
                  <a:lnTo>
                    <a:pt x="299" y="336"/>
                  </a:lnTo>
                  <a:cubicBezTo>
                    <a:pt x="343" y="294"/>
                    <a:pt x="309" y="162"/>
                    <a:pt x="25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06" name="Google Shape;7606;p41"/>
            <p:cNvSpPr/>
            <p:nvPr/>
          </p:nvSpPr>
          <p:spPr>
            <a:xfrm>
              <a:off x="4740075" y="1883075"/>
              <a:ext cx="18175" cy="58950"/>
            </a:xfrm>
            <a:custGeom>
              <a:avLst/>
              <a:gdLst/>
              <a:ahLst/>
              <a:cxnLst/>
              <a:rect l="l" t="t" r="r" b="b"/>
              <a:pathLst>
                <a:path w="727" h="2358" extrusionOk="0">
                  <a:moveTo>
                    <a:pt x="679" y="0"/>
                  </a:moveTo>
                  <a:lnTo>
                    <a:pt x="679" y="0"/>
                  </a:lnTo>
                  <a:cubicBezTo>
                    <a:pt x="206" y="109"/>
                    <a:pt x="16" y="378"/>
                    <a:pt x="16" y="522"/>
                  </a:cubicBezTo>
                  <a:cubicBezTo>
                    <a:pt x="0" y="659"/>
                    <a:pt x="23" y="765"/>
                    <a:pt x="5" y="953"/>
                  </a:cubicBezTo>
                  <a:cubicBezTo>
                    <a:pt x="0" y="1104"/>
                    <a:pt x="28" y="1159"/>
                    <a:pt x="56" y="1336"/>
                  </a:cubicBezTo>
                  <a:cubicBezTo>
                    <a:pt x="59" y="1323"/>
                    <a:pt x="62" y="1318"/>
                    <a:pt x="65" y="1318"/>
                  </a:cubicBezTo>
                  <a:cubicBezTo>
                    <a:pt x="76" y="1318"/>
                    <a:pt x="81" y="1391"/>
                    <a:pt x="87" y="1391"/>
                  </a:cubicBezTo>
                  <a:cubicBezTo>
                    <a:pt x="89" y="1391"/>
                    <a:pt x="91" y="1387"/>
                    <a:pt x="93" y="1375"/>
                  </a:cubicBezTo>
                  <a:cubicBezTo>
                    <a:pt x="153" y="1595"/>
                    <a:pt x="185" y="1767"/>
                    <a:pt x="169" y="1899"/>
                  </a:cubicBezTo>
                  <a:lnTo>
                    <a:pt x="179" y="1915"/>
                  </a:lnTo>
                  <a:lnTo>
                    <a:pt x="165" y="1920"/>
                  </a:lnTo>
                  <a:cubicBezTo>
                    <a:pt x="158" y="1957"/>
                    <a:pt x="146" y="1989"/>
                    <a:pt x="130" y="2022"/>
                  </a:cubicBezTo>
                  <a:cubicBezTo>
                    <a:pt x="197" y="2117"/>
                    <a:pt x="218" y="2261"/>
                    <a:pt x="260" y="2358"/>
                  </a:cubicBezTo>
                  <a:cubicBezTo>
                    <a:pt x="343" y="2293"/>
                    <a:pt x="408" y="2207"/>
                    <a:pt x="447" y="2110"/>
                  </a:cubicBezTo>
                  <a:cubicBezTo>
                    <a:pt x="457" y="2012"/>
                    <a:pt x="457" y="1913"/>
                    <a:pt x="445" y="1818"/>
                  </a:cubicBezTo>
                  <a:lnTo>
                    <a:pt x="445" y="1818"/>
                  </a:lnTo>
                  <a:lnTo>
                    <a:pt x="494" y="1883"/>
                  </a:lnTo>
                  <a:cubicBezTo>
                    <a:pt x="494" y="1864"/>
                    <a:pt x="496" y="1846"/>
                    <a:pt x="496" y="1825"/>
                  </a:cubicBezTo>
                  <a:lnTo>
                    <a:pt x="452" y="1628"/>
                  </a:lnTo>
                  <a:lnTo>
                    <a:pt x="452" y="1628"/>
                  </a:lnTo>
                  <a:cubicBezTo>
                    <a:pt x="464" y="1674"/>
                    <a:pt x="478" y="1720"/>
                    <a:pt x="496" y="1764"/>
                  </a:cubicBezTo>
                  <a:cubicBezTo>
                    <a:pt x="487" y="1607"/>
                    <a:pt x="457" y="1444"/>
                    <a:pt x="445" y="1287"/>
                  </a:cubicBezTo>
                  <a:cubicBezTo>
                    <a:pt x="427" y="1278"/>
                    <a:pt x="414" y="1224"/>
                    <a:pt x="388" y="1224"/>
                  </a:cubicBezTo>
                  <a:cubicBezTo>
                    <a:pt x="380" y="1224"/>
                    <a:pt x="370" y="1229"/>
                    <a:pt x="359" y="1243"/>
                  </a:cubicBezTo>
                  <a:cubicBezTo>
                    <a:pt x="359" y="1127"/>
                    <a:pt x="338" y="1011"/>
                    <a:pt x="299" y="902"/>
                  </a:cubicBezTo>
                  <a:cubicBezTo>
                    <a:pt x="311" y="758"/>
                    <a:pt x="350" y="682"/>
                    <a:pt x="338" y="591"/>
                  </a:cubicBezTo>
                  <a:cubicBezTo>
                    <a:pt x="306" y="543"/>
                    <a:pt x="396" y="371"/>
                    <a:pt x="716" y="332"/>
                  </a:cubicBezTo>
                  <a:cubicBezTo>
                    <a:pt x="717" y="332"/>
                    <a:pt x="717" y="332"/>
                    <a:pt x="717" y="332"/>
                  </a:cubicBezTo>
                  <a:cubicBezTo>
                    <a:pt x="727" y="332"/>
                    <a:pt x="634" y="28"/>
                    <a:pt x="67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07" name="Google Shape;7607;p41"/>
            <p:cNvSpPr/>
            <p:nvPr/>
          </p:nvSpPr>
          <p:spPr>
            <a:xfrm>
              <a:off x="5150800" y="2339925"/>
              <a:ext cx="4250" cy="5950"/>
            </a:xfrm>
            <a:custGeom>
              <a:avLst/>
              <a:gdLst/>
              <a:ahLst/>
              <a:cxnLst/>
              <a:rect l="l" t="t" r="r" b="b"/>
              <a:pathLst>
                <a:path w="170" h="238" extrusionOk="0">
                  <a:moveTo>
                    <a:pt x="0" y="1"/>
                  </a:moveTo>
                  <a:lnTo>
                    <a:pt x="112" y="237"/>
                  </a:lnTo>
                  <a:cubicBezTo>
                    <a:pt x="119" y="228"/>
                    <a:pt x="126" y="219"/>
                    <a:pt x="132" y="212"/>
                  </a:cubicBezTo>
                  <a:cubicBezTo>
                    <a:pt x="146" y="196"/>
                    <a:pt x="158" y="182"/>
                    <a:pt x="170" y="168"/>
                  </a:cubicBezTo>
                  <a:cubicBezTo>
                    <a:pt x="109" y="114"/>
                    <a:pt x="54" y="59"/>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08" name="Google Shape;7608;p41"/>
            <p:cNvSpPr/>
            <p:nvPr/>
          </p:nvSpPr>
          <p:spPr>
            <a:xfrm>
              <a:off x="5116025" y="2340575"/>
              <a:ext cx="35725" cy="22075"/>
            </a:xfrm>
            <a:custGeom>
              <a:avLst/>
              <a:gdLst/>
              <a:ahLst/>
              <a:cxnLst/>
              <a:rect l="l" t="t" r="r" b="b"/>
              <a:pathLst>
                <a:path w="1429" h="883" extrusionOk="0">
                  <a:moveTo>
                    <a:pt x="0" y="666"/>
                  </a:moveTo>
                  <a:cubicBezTo>
                    <a:pt x="0" y="666"/>
                    <a:pt x="1" y="666"/>
                    <a:pt x="1" y="666"/>
                  </a:cubicBezTo>
                  <a:lnTo>
                    <a:pt x="1" y="666"/>
                  </a:lnTo>
                  <a:cubicBezTo>
                    <a:pt x="1" y="666"/>
                    <a:pt x="1" y="666"/>
                    <a:pt x="0" y="666"/>
                  </a:cubicBezTo>
                  <a:close/>
                  <a:moveTo>
                    <a:pt x="1289" y="0"/>
                  </a:moveTo>
                  <a:cubicBezTo>
                    <a:pt x="1280" y="12"/>
                    <a:pt x="1273" y="21"/>
                    <a:pt x="1264" y="33"/>
                  </a:cubicBezTo>
                  <a:cubicBezTo>
                    <a:pt x="1243" y="33"/>
                    <a:pt x="1206" y="40"/>
                    <a:pt x="1153" y="112"/>
                  </a:cubicBezTo>
                  <a:cubicBezTo>
                    <a:pt x="1037" y="295"/>
                    <a:pt x="909" y="415"/>
                    <a:pt x="758" y="503"/>
                  </a:cubicBezTo>
                  <a:cubicBezTo>
                    <a:pt x="723" y="528"/>
                    <a:pt x="655" y="559"/>
                    <a:pt x="567" y="559"/>
                  </a:cubicBezTo>
                  <a:cubicBezTo>
                    <a:pt x="478" y="559"/>
                    <a:pt x="368" y="527"/>
                    <a:pt x="248" y="422"/>
                  </a:cubicBezTo>
                  <a:cubicBezTo>
                    <a:pt x="233" y="460"/>
                    <a:pt x="46" y="667"/>
                    <a:pt x="5" y="667"/>
                  </a:cubicBezTo>
                  <a:cubicBezTo>
                    <a:pt x="3" y="667"/>
                    <a:pt x="2" y="667"/>
                    <a:pt x="1" y="666"/>
                  </a:cubicBezTo>
                  <a:lnTo>
                    <a:pt x="1" y="666"/>
                  </a:lnTo>
                  <a:cubicBezTo>
                    <a:pt x="54" y="703"/>
                    <a:pt x="98" y="710"/>
                    <a:pt x="116" y="754"/>
                  </a:cubicBezTo>
                  <a:cubicBezTo>
                    <a:pt x="313" y="848"/>
                    <a:pt x="496" y="883"/>
                    <a:pt x="643" y="883"/>
                  </a:cubicBezTo>
                  <a:cubicBezTo>
                    <a:pt x="750" y="883"/>
                    <a:pt x="837" y="864"/>
                    <a:pt x="895" y="837"/>
                  </a:cubicBezTo>
                  <a:cubicBezTo>
                    <a:pt x="1097" y="691"/>
                    <a:pt x="1236" y="527"/>
                    <a:pt x="1428" y="316"/>
                  </a:cubicBezTo>
                  <a:lnTo>
                    <a:pt x="1343" y="299"/>
                  </a:lnTo>
                  <a:lnTo>
                    <a:pt x="1352" y="51"/>
                  </a:lnTo>
                  <a:cubicBezTo>
                    <a:pt x="1329" y="35"/>
                    <a:pt x="1308" y="19"/>
                    <a:pt x="128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09" name="Google Shape;7609;p41"/>
            <p:cNvSpPr/>
            <p:nvPr/>
          </p:nvSpPr>
          <p:spPr>
            <a:xfrm>
              <a:off x="5122100" y="2351000"/>
              <a:ext cx="200" cy="150"/>
            </a:xfrm>
            <a:custGeom>
              <a:avLst/>
              <a:gdLst/>
              <a:ahLst/>
              <a:cxnLst/>
              <a:rect l="l" t="t" r="r" b="b"/>
              <a:pathLst>
                <a:path w="8" h="6" extrusionOk="0">
                  <a:moveTo>
                    <a:pt x="6" y="0"/>
                  </a:moveTo>
                  <a:cubicBezTo>
                    <a:pt x="5" y="0"/>
                    <a:pt x="3" y="1"/>
                    <a:pt x="1" y="3"/>
                  </a:cubicBezTo>
                  <a:cubicBezTo>
                    <a:pt x="3" y="3"/>
                    <a:pt x="3" y="5"/>
                    <a:pt x="5" y="5"/>
                  </a:cubicBezTo>
                  <a:cubicBezTo>
                    <a:pt x="7" y="2"/>
                    <a:pt x="7" y="0"/>
                    <a:pt x="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10" name="Google Shape;7610;p41"/>
            <p:cNvSpPr/>
            <p:nvPr/>
          </p:nvSpPr>
          <p:spPr>
            <a:xfrm>
              <a:off x="5124850" y="2362700"/>
              <a:ext cx="59700" cy="34525"/>
            </a:xfrm>
            <a:custGeom>
              <a:avLst/>
              <a:gdLst/>
              <a:ahLst/>
              <a:cxnLst/>
              <a:rect l="l" t="t" r="r" b="b"/>
              <a:pathLst>
                <a:path w="2388" h="1381" extrusionOk="0">
                  <a:moveTo>
                    <a:pt x="1875" y="1"/>
                  </a:moveTo>
                  <a:cubicBezTo>
                    <a:pt x="1866" y="5"/>
                    <a:pt x="1859" y="8"/>
                    <a:pt x="1852" y="12"/>
                  </a:cubicBezTo>
                  <a:cubicBezTo>
                    <a:pt x="1636" y="135"/>
                    <a:pt x="1518" y="291"/>
                    <a:pt x="1370" y="425"/>
                  </a:cubicBezTo>
                  <a:cubicBezTo>
                    <a:pt x="1317" y="504"/>
                    <a:pt x="1333" y="492"/>
                    <a:pt x="1282" y="532"/>
                  </a:cubicBezTo>
                  <a:cubicBezTo>
                    <a:pt x="1099" y="764"/>
                    <a:pt x="922" y="921"/>
                    <a:pt x="751" y="1021"/>
                  </a:cubicBezTo>
                  <a:cubicBezTo>
                    <a:pt x="725" y="1023"/>
                    <a:pt x="682" y="1031"/>
                    <a:pt x="625" y="1031"/>
                  </a:cubicBezTo>
                  <a:cubicBezTo>
                    <a:pt x="525" y="1031"/>
                    <a:pt x="383" y="1006"/>
                    <a:pt x="225" y="882"/>
                  </a:cubicBezTo>
                  <a:cubicBezTo>
                    <a:pt x="225" y="881"/>
                    <a:pt x="225" y="880"/>
                    <a:pt x="225" y="880"/>
                  </a:cubicBezTo>
                  <a:lnTo>
                    <a:pt x="225" y="880"/>
                  </a:lnTo>
                  <a:cubicBezTo>
                    <a:pt x="222" y="880"/>
                    <a:pt x="47" y="1108"/>
                    <a:pt x="7" y="1127"/>
                  </a:cubicBezTo>
                  <a:cubicBezTo>
                    <a:pt x="1" y="1156"/>
                    <a:pt x="30" y="1197"/>
                    <a:pt x="64" y="1197"/>
                  </a:cubicBezTo>
                  <a:cubicBezTo>
                    <a:pt x="69" y="1197"/>
                    <a:pt x="74" y="1196"/>
                    <a:pt x="79" y="1195"/>
                  </a:cubicBezTo>
                  <a:cubicBezTo>
                    <a:pt x="277" y="1320"/>
                    <a:pt x="467" y="1381"/>
                    <a:pt x="619" y="1381"/>
                  </a:cubicBezTo>
                  <a:cubicBezTo>
                    <a:pt x="725" y="1381"/>
                    <a:pt x="812" y="1352"/>
                    <a:pt x="871" y="1294"/>
                  </a:cubicBezTo>
                  <a:cubicBezTo>
                    <a:pt x="1164" y="1197"/>
                    <a:pt x="1291" y="988"/>
                    <a:pt x="1474" y="770"/>
                  </a:cubicBezTo>
                  <a:cubicBezTo>
                    <a:pt x="1523" y="722"/>
                    <a:pt x="1576" y="715"/>
                    <a:pt x="1595" y="617"/>
                  </a:cubicBezTo>
                  <a:cubicBezTo>
                    <a:pt x="1729" y="490"/>
                    <a:pt x="1852" y="298"/>
                    <a:pt x="1947" y="298"/>
                  </a:cubicBezTo>
                  <a:cubicBezTo>
                    <a:pt x="2023" y="262"/>
                    <a:pt x="2123" y="213"/>
                    <a:pt x="2244" y="213"/>
                  </a:cubicBezTo>
                  <a:cubicBezTo>
                    <a:pt x="2289" y="213"/>
                    <a:pt x="2337" y="220"/>
                    <a:pt x="2388" y="237"/>
                  </a:cubicBezTo>
                  <a:cubicBezTo>
                    <a:pt x="2300" y="102"/>
                    <a:pt x="2144" y="9"/>
                    <a:pt x="2027" y="9"/>
                  </a:cubicBezTo>
                  <a:cubicBezTo>
                    <a:pt x="1975" y="9"/>
                    <a:pt x="1931" y="26"/>
                    <a:pt x="1903" y="66"/>
                  </a:cubicBezTo>
                  <a:cubicBezTo>
                    <a:pt x="1896" y="43"/>
                    <a:pt x="1887" y="22"/>
                    <a:pt x="187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11" name="Google Shape;7611;p41"/>
            <p:cNvSpPr/>
            <p:nvPr/>
          </p:nvSpPr>
          <p:spPr>
            <a:xfrm>
              <a:off x="5186275" y="2361950"/>
              <a:ext cx="5300" cy="8425"/>
            </a:xfrm>
            <a:custGeom>
              <a:avLst/>
              <a:gdLst/>
              <a:ahLst/>
              <a:cxnLst/>
              <a:rect l="l" t="t" r="r" b="b"/>
              <a:pathLst>
                <a:path w="212" h="337" extrusionOk="0">
                  <a:moveTo>
                    <a:pt x="12" y="1"/>
                  </a:moveTo>
                  <a:lnTo>
                    <a:pt x="0" y="297"/>
                  </a:lnTo>
                  <a:cubicBezTo>
                    <a:pt x="26" y="309"/>
                    <a:pt x="49" y="323"/>
                    <a:pt x="70" y="337"/>
                  </a:cubicBezTo>
                  <a:cubicBezTo>
                    <a:pt x="121" y="263"/>
                    <a:pt x="169" y="186"/>
                    <a:pt x="211" y="105"/>
                  </a:cubicBezTo>
                  <a:cubicBezTo>
                    <a:pt x="148" y="66"/>
                    <a:pt x="81" y="29"/>
                    <a:pt x="1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12" name="Google Shape;7612;p41"/>
            <p:cNvSpPr/>
            <p:nvPr/>
          </p:nvSpPr>
          <p:spPr>
            <a:xfrm>
              <a:off x="5233450" y="2305900"/>
              <a:ext cx="200" cy="225"/>
            </a:xfrm>
            <a:custGeom>
              <a:avLst/>
              <a:gdLst/>
              <a:ahLst/>
              <a:cxnLst/>
              <a:rect l="l" t="t" r="r" b="b"/>
              <a:pathLst>
                <a:path w="8" h="9" extrusionOk="0">
                  <a:moveTo>
                    <a:pt x="2" y="1"/>
                  </a:moveTo>
                  <a:cubicBezTo>
                    <a:pt x="1" y="6"/>
                    <a:pt x="1" y="9"/>
                    <a:pt x="1" y="9"/>
                  </a:cubicBezTo>
                  <a:cubicBezTo>
                    <a:pt x="2" y="9"/>
                    <a:pt x="4" y="6"/>
                    <a:pt x="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13" name="Google Shape;7613;p41"/>
            <p:cNvSpPr/>
            <p:nvPr/>
          </p:nvSpPr>
          <p:spPr>
            <a:xfrm>
              <a:off x="5190775" y="2297600"/>
              <a:ext cx="45475" cy="42525"/>
            </a:xfrm>
            <a:custGeom>
              <a:avLst/>
              <a:gdLst/>
              <a:ahLst/>
              <a:cxnLst/>
              <a:rect l="l" t="t" r="r" b="b"/>
              <a:pathLst>
                <a:path w="1819" h="1701" extrusionOk="0">
                  <a:moveTo>
                    <a:pt x="1816" y="84"/>
                  </a:moveTo>
                  <a:cubicBezTo>
                    <a:pt x="1816" y="84"/>
                    <a:pt x="1816" y="84"/>
                    <a:pt x="1816" y="84"/>
                  </a:cubicBezTo>
                  <a:lnTo>
                    <a:pt x="1816" y="84"/>
                  </a:lnTo>
                  <a:cubicBezTo>
                    <a:pt x="1817" y="84"/>
                    <a:pt x="1818" y="85"/>
                    <a:pt x="1818" y="85"/>
                  </a:cubicBezTo>
                  <a:cubicBezTo>
                    <a:pt x="1818" y="84"/>
                    <a:pt x="1817" y="84"/>
                    <a:pt x="1816" y="84"/>
                  </a:cubicBezTo>
                  <a:close/>
                  <a:moveTo>
                    <a:pt x="1422" y="0"/>
                  </a:moveTo>
                  <a:cubicBezTo>
                    <a:pt x="966" y="0"/>
                    <a:pt x="762" y="400"/>
                    <a:pt x="638" y="683"/>
                  </a:cubicBezTo>
                  <a:cubicBezTo>
                    <a:pt x="631" y="720"/>
                    <a:pt x="618" y="755"/>
                    <a:pt x="599" y="787"/>
                  </a:cubicBezTo>
                  <a:cubicBezTo>
                    <a:pt x="472" y="991"/>
                    <a:pt x="414" y="1163"/>
                    <a:pt x="274" y="1244"/>
                  </a:cubicBezTo>
                  <a:cubicBezTo>
                    <a:pt x="254" y="1267"/>
                    <a:pt x="230" y="1288"/>
                    <a:pt x="205" y="1307"/>
                  </a:cubicBezTo>
                  <a:cubicBezTo>
                    <a:pt x="235" y="1344"/>
                    <a:pt x="261" y="1383"/>
                    <a:pt x="284" y="1425"/>
                  </a:cubicBezTo>
                  <a:cubicBezTo>
                    <a:pt x="281" y="1518"/>
                    <a:pt x="152" y="1613"/>
                    <a:pt x="1" y="1698"/>
                  </a:cubicBezTo>
                  <a:cubicBezTo>
                    <a:pt x="17" y="1700"/>
                    <a:pt x="33" y="1700"/>
                    <a:pt x="50" y="1700"/>
                  </a:cubicBezTo>
                  <a:cubicBezTo>
                    <a:pt x="188" y="1700"/>
                    <a:pt x="325" y="1656"/>
                    <a:pt x="439" y="1573"/>
                  </a:cubicBezTo>
                  <a:cubicBezTo>
                    <a:pt x="634" y="1432"/>
                    <a:pt x="789" y="1156"/>
                    <a:pt x="852" y="954"/>
                  </a:cubicBezTo>
                  <a:cubicBezTo>
                    <a:pt x="880" y="917"/>
                    <a:pt x="889" y="885"/>
                    <a:pt x="933" y="834"/>
                  </a:cubicBezTo>
                  <a:cubicBezTo>
                    <a:pt x="1105" y="478"/>
                    <a:pt x="1190" y="304"/>
                    <a:pt x="1471" y="304"/>
                  </a:cubicBezTo>
                  <a:cubicBezTo>
                    <a:pt x="1538" y="304"/>
                    <a:pt x="1616" y="313"/>
                    <a:pt x="1709" y="333"/>
                  </a:cubicBezTo>
                  <a:cubicBezTo>
                    <a:pt x="1721" y="286"/>
                    <a:pt x="1796" y="85"/>
                    <a:pt x="1816" y="84"/>
                  </a:cubicBezTo>
                  <a:lnTo>
                    <a:pt x="1816" y="84"/>
                  </a:lnTo>
                  <a:cubicBezTo>
                    <a:pt x="1667" y="25"/>
                    <a:pt x="1537" y="0"/>
                    <a:pt x="142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14" name="Google Shape;7614;p41"/>
            <p:cNvSpPr/>
            <p:nvPr/>
          </p:nvSpPr>
          <p:spPr>
            <a:xfrm>
              <a:off x="5195125" y="2361575"/>
              <a:ext cx="10700" cy="6150"/>
            </a:xfrm>
            <a:custGeom>
              <a:avLst/>
              <a:gdLst/>
              <a:ahLst/>
              <a:cxnLst/>
              <a:rect l="l" t="t" r="r" b="b"/>
              <a:pathLst>
                <a:path w="428" h="246" extrusionOk="0">
                  <a:moveTo>
                    <a:pt x="150" y="1"/>
                  </a:moveTo>
                  <a:cubicBezTo>
                    <a:pt x="117" y="1"/>
                    <a:pt x="1" y="230"/>
                    <a:pt x="34" y="230"/>
                  </a:cubicBezTo>
                  <a:cubicBezTo>
                    <a:pt x="35" y="230"/>
                    <a:pt x="36" y="229"/>
                    <a:pt x="38" y="229"/>
                  </a:cubicBezTo>
                  <a:cubicBezTo>
                    <a:pt x="47" y="236"/>
                    <a:pt x="56" y="241"/>
                    <a:pt x="66" y="245"/>
                  </a:cubicBezTo>
                  <a:cubicBezTo>
                    <a:pt x="149" y="215"/>
                    <a:pt x="300" y="176"/>
                    <a:pt x="427" y="71"/>
                  </a:cubicBezTo>
                  <a:cubicBezTo>
                    <a:pt x="332" y="67"/>
                    <a:pt x="240" y="44"/>
                    <a:pt x="154" y="2"/>
                  </a:cubicBezTo>
                  <a:cubicBezTo>
                    <a:pt x="153" y="1"/>
                    <a:pt x="152" y="1"/>
                    <a:pt x="15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15" name="Google Shape;7615;p41"/>
            <p:cNvSpPr/>
            <p:nvPr/>
          </p:nvSpPr>
          <p:spPr>
            <a:xfrm>
              <a:off x="5215775" y="2354525"/>
              <a:ext cx="7200" cy="11050"/>
            </a:xfrm>
            <a:custGeom>
              <a:avLst/>
              <a:gdLst/>
              <a:ahLst/>
              <a:cxnLst/>
              <a:rect l="l" t="t" r="r" b="b"/>
              <a:pathLst>
                <a:path w="288" h="442" extrusionOk="0">
                  <a:moveTo>
                    <a:pt x="125" y="1"/>
                  </a:moveTo>
                  <a:cubicBezTo>
                    <a:pt x="88" y="61"/>
                    <a:pt x="46" y="119"/>
                    <a:pt x="0" y="175"/>
                  </a:cubicBezTo>
                  <a:cubicBezTo>
                    <a:pt x="67" y="193"/>
                    <a:pt x="139" y="221"/>
                    <a:pt x="199" y="441"/>
                  </a:cubicBezTo>
                  <a:cubicBezTo>
                    <a:pt x="232" y="409"/>
                    <a:pt x="260" y="374"/>
                    <a:pt x="288" y="339"/>
                  </a:cubicBezTo>
                  <a:cubicBezTo>
                    <a:pt x="239" y="240"/>
                    <a:pt x="172" y="126"/>
                    <a:pt x="12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16" name="Google Shape;7616;p41"/>
            <p:cNvSpPr/>
            <p:nvPr/>
          </p:nvSpPr>
          <p:spPr>
            <a:xfrm>
              <a:off x="5223250" y="2343050"/>
              <a:ext cx="4125" cy="3975"/>
            </a:xfrm>
            <a:custGeom>
              <a:avLst/>
              <a:gdLst/>
              <a:ahLst/>
              <a:cxnLst/>
              <a:rect l="l" t="t" r="r" b="b"/>
              <a:pathLst>
                <a:path w="165" h="159" extrusionOk="0">
                  <a:moveTo>
                    <a:pt x="81" y="1"/>
                  </a:moveTo>
                  <a:lnTo>
                    <a:pt x="0" y="140"/>
                  </a:lnTo>
                  <a:cubicBezTo>
                    <a:pt x="7" y="130"/>
                    <a:pt x="11" y="127"/>
                    <a:pt x="12" y="127"/>
                  </a:cubicBezTo>
                  <a:lnTo>
                    <a:pt x="12" y="127"/>
                  </a:lnTo>
                  <a:cubicBezTo>
                    <a:pt x="14" y="127"/>
                    <a:pt x="12" y="133"/>
                    <a:pt x="9" y="140"/>
                  </a:cubicBezTo>
                  <a:lnTo>
                    <a:pt x="165" y="159"/>
                  </a:lnTo>
                  <a:cubicBezTo>
                    <a:pt x="135" y="108"/>
                    <a:pt x="107" y="57"/>
                    <a:pt x="8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17" name="Google Shape;7617;p41"/>
            <p:cNvSpPr/>
            <p:nvPr/>
          </p:nvSpPr>
          <p:spPr>
            <a:xfrm>
              <a:off x="5225500" y="2327300"/>
              <a:ext cx="30425" cy="17775"/>
            </a:xfrm>
            <a:custGeom>
              <a:avLst/>
              <a:gdLst/>
              <a:ahLst/>
              <a:cxnLst/>
              <a:rect l="l" t="t" r="r" b="b"/>
              <a:pathLst>
                <a:path w="1217" h="711" extrusionOk="0">
                  <a:moveTo>
                    <a:pt x="816" y="1"/>
                  </a:moveTo>
                  <a:cubicBezTo>
                    <a:pt x="403" y="1"/>
                    <a:pt x="186" y="305"/>
                    <a:pt x="1" y="615"/>
                  </a:cubicBezTo>
                  <a:lnTo>
                    <a:pt x="7" y="629"/>
                  </a:lnTo>
                  <a:cubicBezTo>
                    <a:pt x="51" y="688"/>
                    <a:pt x="83" y="710"/>
                    <a:pt x="108" y="710"/>
                  </a:cubicBezTo>
                  <a:cubicBezTo>
                    <a:pt x="191" y="710"/>
                    <a:pt x="201" y="467"/>
                    <a:pt x="286" y="467"/>
                  </a:cubicBezTo>
                  <a:cubicBezTo>
                    <a:pt x="303" y="467"/>
                    <a:pt x="324" y="477"/>
                    <a:pt x="348" y="501"/>
                  </a:cubicBezTo>
                  <a:lnTo>
                    <a:pt x="381" y="624"/>
                  </a:lnTo>
                  <a:cubicBezTo>
                    <a:pt x="436" y="534"/>
                    <a:pt x="511" y="455"/>
                    <a:pt x="596" y="392"/>
                  </a:cubicBezTo>
                  <a:cubicBezTo>
                    <a:pt x="622" y="226"/>
                    <a:pt x="668" y="104"/>
                    <a:pt x="764" y="104"/>
                  </a:cubicBezTo>
                  <a:cubicBezTo>
                    <a:pt x="789" y="104"/>
                    <a:pt x="817" y="113"/>
                    <a:pt x="849" y="130"/>
                  </a:cubicBezTo>
                  <a:cubicBezTo>
                    <a:pt x="939" y="323"/>
                    <a:pt x="1037" y="309"/>
                    <a:pt x="1130" y="325"/>
                  </a:cubicBezTo>
                  <a:cubicBezTo>
                    <a:pt x="1153" y="257"/>
                    <a:pt x="1216" y="67"/>
                    <a:pt x="1193" y="67"/>
                  </a:cubicBezTo>
                  <a:cubicBezTo>
                    <a:pt x="1192" y="67"/>
                    <a:pt x="1190" y="68"/>
                    <a:pt x="1187" y="70"/>
                  </a:cubicBezTo>
                  <a:cubicBezTo>
                    <a:pt x="1048" y="22"/>
                    <a:pt x="925" y="1"/>
                    <a:pt x="81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18" name="Google Shape;7618;p41"/>
            <p:cNvSpPr/>
            <p:nvPr/>
          </p:nvSpPr>
          <p:spPr>
            <a:xfrm>
              <a:off x="5241100" y="2296550"/>
              <a:ext cx="175" cy="225"/>
            </a:xfrm>
            <a:custGeom>
              <a:avLst/>
              <a:gdLst/>
              <a:ahLst/>
              <a:cxnLst/>
              <a:rect l="l" t="t" r="r" b="b"/>
              <a:pathLst>
                <a:path w="7" h="9" extrusionOk="0">
                  <a:moveTo>
                    <a:pt x="6" y="1"/>
                  </a:moveTo>
                  <a:cubicBezTo>
                    <a:pt x="5" y="1"/>
                    <a:pt x="3" y="3"/>
                    <a:pt x="0" y="9"/>
                  </a:cubicBezTo>
                  <a:lnTo>
                    <a:pt x="5" y="9"/>
                  </a:lnTo>
                  <a:cubicBezTo>
                    <a:pt x="6" y="4"/>
                    <a:pt x="7" y="1"/>
                    <a:pt x="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19" name="Google Shape;7619;p41"/>
            <p:cNvSpPr/>
            <p:nvPr/>
          </p:nvSpPr>
          <p:spPr>
            <a:xfrm>
              <a:off x="5238950" y="2256125"/>
              <a:ext cx="48175" cy="48625"/>
            </a:xfrm>
            <a:custGeom>
              <a:avLst/>
              <a:gdLst/>
              <a:ahLst/>
              <a:cxnLst/>
              <a:rect l="l" t="t" r="r" b="b"/>
              <a:pathLst>
                <a:path w="1927" h="1945" extrusionOk="0">
                  <a:moveTo>
                    <a:pt x="1763" y="1"/>
                  </a:moveTo>
                  <a:cubicBezTo>
                    <a:pt x="1461" y="1"/>
                    <a:pt x="1251" y="104"/>
                    <a:pt x="1085" y="316"/>
                  </a:cubicBezTo>
                  <a:cubicBezTo>
                    <a:pt x="1062" y="328"/>
                    <a:pt x="1011" y="446"/>
                    <a:pt x="949" y="585"/>
                  </a:cubicBezTo>
                  <a:cubicBezTo>
                    <a:pt x="909" y="689"/>
                    <a:pt x="879" y="807"/>
                    <a:pt x="835" y="928"/>
                  </a:cubicBezTo>
                  <a:cubicBezTo>
                    <a:pt x="835" y="937"/>
                    <a:pt x="839" y="940"/>
                    <a:pt x="844" y="940"/>
                  </a:cubicBezTo>
                  <a:cubicBezTo>
                    <a:pt x="850" y="940"/>
                    <a:pt x="857" y="936"/>
                    <a:pt x="860" y="933"/>
                  </a:cubicBezTo>
                  <a:lnTo>
                    <a:pt x="860" y="933"/>
                  </a:lnTo>
                  <a:cubicBezTo>
                    <a:pt x="784" y="1188"/>
                    <a:pt x="684" y="1498"/>
                    <a:pt x="531" y="1572"/>
                  </a:cubicBezTo>
                  <a:cubicBezTo>
                    <a:pt x="458" y="1621"/>
                    <a:pt x="366" y="1633"/>
                    <a:pt x="256" y="1633"/>
                  </a:cubicBezTo>
                  <a:cubicBezTo>
                    <a:pt x="205" y="1633"/>
                    <a:pt x="150" y="1630"/>
                    <a:pt x="91" y="1628"/>
                  </a:cubicBezTo>
                  <a:cubicBezTo>
                    <a:pt x="78" y="1673"/>
                    <a:pt x="1" y="1886"/>
                    <a:pt x="8" y="1886"/>
                  </a:cubicBezTo>
                  <a:cubicBezTo>
                    <a:pt x="9" y="1886"/>
                    <a:pt x="10" y="1884"/>
                    <a:pt x="12" y="1881"/>
                  </a:cubicBezTo>
                  <a:cubicBezTo>
                    <a:pt x="140" y="1917"/>
                    <a:pt x="252" y="1944"/>
                    <a:pt x="359" y="1944"/>
                  </a:cubicBezTo>
                  <a:cubicBezTo>
                    <a:pt x="474" y="1944"/>
                    <a:pt x="584" y="1913"/>
                    <a:pt x="700" y="1830"/>
                  </a:cubicBezTo>
                  <a:cubicBezTo>
                    <a:pt x="972" y="1674"/>
                    <a:pt x="1041" y="1426"/>
                    <a:pt x="1164" y="1025"/>
                  </a:cubicBezTo>
                  <a:lnTo>
                    <a:pt x="1164" y="1025"/>
                  </a:lnTo>
                  <a:cubicBezTo>
                    <a:pt x="1156" y="1045"/>
                    <a:pt x="1148" y="1054"/>
                    <a:pt x="1146" y="1054"/>
                  </a:cubicBezTo>
                  <a:cubicBezTo>
                    <a:pt x="1142" y="1054"/>
                    <a:pt x="1153" y="1028"/>
                    <a:pt x="1197" y="986"/>
                  </a:cubicBezTo>
                  <a:cubicBezTo>
                    <a:pt x="1199" y="898"/>
                    <a:pt x="1241" y="773"/>
                    <a:pt x="1255" y="691"/>
                  </a:cubicBezTo>
                  <a:cubicBezTo>
                    <a:pt x="1301" y="594"/>
                    <a:pt x="1336" y="497"/>
                    <a:pt x="1338" y="497"/>
                  </a:cubicBezTo>
                  <a:cubicBezTo>
                    <a:pt x="1414" y="414"/>
                    <a:pt x="1491" y="351"/>
                    <a:pt x="1625" y="351"/>
                  </a:cubicBezTo>
                  <a:cubicBezTo>
                    <a:pt x="1680" y="351"/>
                    <a:pt x="1745" y="361"/>
                    <a:pt x="1822" y="385"/>
                  </a:cubicBezTo>
                  <a:cubicBezTo>
                    <a:pt x="1874" y="327"/>
                    <a:pt x="1902" y="16"/>
                    <a:pt x="1925" y="10"/>
                  </a:cubicBezTo>
                  <a:lnTo>
                    <a:pt x="1925" y="10"/>
                  </a:lnTo>
                  <a:cubicBezTo>
                    <a:pt x="1926" y="10"/>
                    <a:pt x="1926" y="10"/>
                    <a:pt x="1927" y="10"/>
                  </a:cubicBezTo>
                  <a:cubicBezTo>
                    <a:pt x="1926" y="10"/>
                    <a:pt x="1926" y="10"/>
                    <a:pt x="1926" y="10"/>
                  </a:cubicBezTo>
                  <a:cubicBezTo>
                    <a:pt x="1925" y="10"/>
                    <a:pt x="1925" y="10"/>
                    <a:pt x="1925" y="10"/>
                  </a:cubicBezTo>
                  <a:lnTo>
                    <a:pt x="1925" y="10"/>
                  </a:lnTo>
                  <a:cubicBezTo>
                    <a:pt x="1868" y="4"/>
                    <a:pt x="1814" y="1"/>
                    <a:pt x="176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20" name="Google Shape;7620;p41"/>
            <p:cNvSpPr/>
            <p:nvPr/>
          </p:nvSpPr>
          <p:spPr>
            <a:xfrm>
              <a:off x="5259625" y="2281450"/>
              <a:ext cx="52100" cy="51375"/>
            </a:xfrm>
            <a:custGeom>
              <a:avLst/>
              <a:gdLst/>
              <a:ahLst/>
              <a:cxnLst/>
              <a:rect l="l" t="t" r="r" b="b"/>
              <a:pathLst>
                <a:path w="2084" h="2055" extrusionOk="0">
                  <a:moveTo>
                    <a:pt x="2069" y="0"/>
                  </a:moveTo>
                  <a:cubicBezTo>
                    <a:pt x="2068" y="0"/>
                    <a:pt x="2066" y="2"/>
                    <a:pt x="2064" y="5"/>
                  </a:cubicBezTo>
                  <a:cubicBezTo>
                    <a:pt x="2020" y="3"/>
                    <a:pt x="1978" y="2"/>
                    <a:pt x="1939" y="2"/>
                  </a:cubicBezTo>
                  <a:cubicBezTo>
                    <a:pt x="1607" y="2"/>
                    <a:pt x="1402" y="75"/>
                    <a:pt x="1220" y="288"/>
                  </a:cubicBezTo>
                  <a:cubicBezTo>
                    <a:pt x="1151" y="392"/>
                    <a:pt x="1130" y="469"/>
                    <a:pt x="1067" y="636"/>
                  </a:cubicBezTo>
                  <a:cubicBezTo>
                    <a:pt x="1037" y="715"/>
                    <a:pt x="951" y="902"/>
                    <a:pt x="968" y="944"/>
                  </a:cubicBezTo>
                  <a:cubicBezTo>
                    <a:pt x="921" y="995"/>
                    <a:pt x="892" y="1037"/>
                    <a:pt x="900" y="1037"/>
                  </a:cubicBezTo>
                  <a:cubicBezTo>
                    <a:pt x="901" y="1037"/>
                    <a:pt x="903" y="1036"/>
                    <a:pt x="905" y="1035"/>
                  </a:cubicBezTo>
                  <a:lnTo>
                    <a:pt x="905" y="1035"/>
                  </a:lnTo>
                  <a:cubicBezTo>
                    <a:pt x="808" y="1467"/>
                    <a:pt x="628" y="1782"/>
                    <a:pt x="279" y="1782"/>
                  </a:cubicBezTo>
                  <a:cubicBezTo>
                    <a:pt x="213" y="1782"/>
                    <a:pt x="140" y="1770"/>
                    <a:pt x="61" y="1746"/>
                  </a:cubicBezTo>
                  <a:cubicBezTo>
                    <a:pt x="57" y="1757"/>
                    <a:pt x="0" y="2005"/>
                    <a:pt x="25" y="2005"/>
                  </a:cubicBezTo>
                  <a:cubicBezTo>
                    <a:pt x="27" y="2005"/>
                    <a:pt x="30" y="2003"/>
                    <a:pt x="33" y="1999"/>
                  </a:cubicBezTo>
                  <a:cubicBezTo>
                    <a:pt x="154" y="2037"/>
                    <a:pt x="263" y="2055"/>
                    <a:pt x="361" y="2055"/>
                  </a:cubicBezTo>
                  <a:cubicBezTo>
                    <a:pt x="958" y="2055"/>
                    <a:pt x="1144" y="1412"/>
                    <a:pt x="1255" y="1086"/>
                  </a:cubicBezTo>
                  <a:lnTo>
                    <a:pt x="1255" y="1086"/>
                  </a:lnTo>
                  <a:cubicBezTo>
                    <a:pt x="1248" y="1097"/>
                    <a:pt x="1240" y="1107"/>
                    <a:pt x="1236" y="1107"/>
                  </a:cubicBezTo>
                  <a:cubicBezTo>
                    <a:pt x="1233" y="1107"/>
                    <a:pt x="1236" y="1095"/>
                    <a:pt x="1255" y="1060"/>
                  </a:cubicBezTo>
                  <a:cubicBezTo>
                    <a:pt x="1264" y="991"/>
                    <a:pt x="1327" y="856"/>
                    <a:pt x="1329" y="777"/>
                  </a:cubicBezTo>
                  <a:cubicBezTo>
                    <a:pt x="1366" y="678"/>
                    <a:pt x="1417" y="585"/>
                    <a:pt x="1482" y="501"/>
                  </a:cubicBezTo>
                  <a:cubicBezTo>
                    <a:pt x="1552" y="414"/>
                    <a:pt x="1643" y="323"/>
                    <a:pt x="1841" y="323"/>
                  </a:cubicBezTo>
                  <a:cubicBezTo>
                    <a:pt x="1893" y="323"/>
                    <a:pt x="1953" y="329"/>
                    <a:pt x="2022" y="344"/>
                  </a:cubicBezTo>
                  <a:cubicBezTo>
                    <a:pt x="2031" y="298"/>
                    <a:pt x="2084" y="0"/>
                    <a:pt x="206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21" name="Google Shape;7621;p41"/>
            <p:cNvSpPr/>
            <p:nvPr/>
          </p:nvSpPr>
          <p:spPr>
            <a:xfrm>
              <a:off x="4738950" y="1784400"/>
              <a:ext cx="91425" cy="85000"/>
            </a:xfrm>
            <a:custGeom>
              <a:avLst/>
              <a:gdLst/>
              <a:ahLst/>
              <a:cxnLst/>
              <a:rect l="l" t="t" r="r" b="b"/>
              <a:pathLst>
                <a:path w="3657" h="3400" extrusionOk="0">
                  <a:moveTo>
                    <a:pt x="1178" y="0"/>
                  </a:moveTo>
                  <a:cubicBezTo>
                    <a:pt x="1081" y="0"/>
                    <a:pt x="982" y="45"/>
                    <a:pt x="933" y="169"/>
                  </a:cubicBezTo>
                  <a:cubicBezTo>
                    <a:pt x="875" y="257"/>
                    <a:pt x="845" y="458"/>
                    <a:pt x="907" y="521"/>
                  </a:cubicBezTo>
                  <a:cubicBezTo>
                    <a:pt x="1014" y="551"/>
                    <a:pt x="1332" y="1263"/>
                    <a:pt x="1503" y="1395"/>
                  </a:cubicBezTo>
                  <a:lnTo>
                    <a:pt x="1584" y="1402"/>
                  </a:lnTo>
                  <a:lnTo>
                    <a:pt x="1580" y="1529"/>
                  </a:lnTo>
                  <a:lnTo>
                    <a:pt x="1322" y="1376"/>
                  </a:lnTo>
                  <a:lnTo>
                    <a:pt x="1378" y="1381"/>
                  </a:lnTo>
                  <a:cubicBezTo>
                    <a:pt x="1306" y="1367"/>
                    <a:pt x="1218" y="1349"/>
                    <a:pt x="1128" y="1330"/>
                  </a:cubicBezTo>
                  <a:lnTo>
                    <a:pt x="1128" y="1330"/>
                  </a:lnTo>
                  <a:lnTo>
                    <a:pt x="1248" y="1643"/>
                  </a:lnTo>
                  <a:cubicBezTo>
                    <a:pt x="1153" y="1439"/>
                    <a:pt x="977" y="1610"/>
                    <a:pt x="880" y="1277"/>
                  </a:cubicBezTo>
                  <a:cubicBezTo>
                    <a:pt x="687" y="1235"/>
                    <a:pt x="527" y="1200"/>
                    <a:pt x="525" y="1200"/>
                  </a:cubicBezTo>
                  <a:cubicBezTo>
                    <a:pt x="515" y="1198"/>
                    <a:pt x="505" y="1197"/>
                    <a:pt x="493" y="1197"/>
                  </a:cubicBezTo>
                  <a:cubicBezTo>
                    <a:pt x="387" y="1197"/>
                    <a:pt x="194" y="1283"/>
                    <a:pt x="115" y="1360"/>
                  </a:cubicBezTo>
                  <a:cubicBezTo>
                    <a:pt x="47" y="1508"/>
                    <a:pt x="1" y="1743"/>
                    <a:pt x="154" y="1833"/>
                  </a:cubicBezTo>
                  <a:cubicBezTo>
                    <a:pt x="261" y="1861"/>
                    <a:pt x="372" y="1879"/>
                    <a:pt x="483" y="1891"/>
                  </a:cubicBezTo>
                  <a:cubicBezTo>
                    <a:pt x="474" y="1898"/>
                    <a:pt x="530" y="1899"/>
                    <a:pt x="619" y="1899"/>
                  </a:cubicBezTo>
                  <a:cubicBezTo>
                    <a:pt x="669" y="1899"/>
                    <a:pt x="730" y="1898"/>
                    <a:pt x="796" y="1898"/>
                  </a:cubicBezTo>
                  <a:cubicBezTo>
                    <a:pt x="1065" y="1898"/>
                    <a:pt x="1415" y="1905"/>
                    <a:pt x="1438" y="1970"/>
                  </a:cubicBezTo>
                  <a:cubicBezTo>
                    <a:pt x="1437" y="1968"/>
                    <a:pt x="1435" y="1966"/>
                    <a:pt x="1432" y="1966"/>
                  </a:cubicBezTo>
                  <a:cubicBezTo>
                    <a:pt x="1363" y="1966"/>
                    <a:pt x="832" y="2579"/>
                    <a:pt x="812" y="2612"/>
                  </a:cubicBezTo>
                  <a:cubicBezTo>
                    <a:pt x="648" y="2790"/>
                    <a:pt x="645" y="2909"/>
                    <a:pt x="877" y="3152"/>
                  </a:cubicBezTo>
                  <a:cubicBezTo>
                    <a:pt x="934" y="3180"/>
                    <a:pt x="983" y="3195"/>
                    <a:pt x="1031" y="3195"/>
                  </a:cubicBezTo>
                  <a:cubicBezTo>
                    <a:pt x="1139" y="3195"/>
                    <a:pt x="1235" y="3117"/>
                    <a:pt x="1373" y="2936"/>
                  </a:cubicBezTo>
                  <a:lnTo>
                    <a:pt x="1373" y="2936"/>
                  </a:lnTo>
                  <a:cubicBezTo>
                    <a:pt x="1371" y="2938"/>
                    <a:pt x="1369" y="2938"/>
                    <a:pt x="1368" y="2938"/>
                  </a:cubicBezTo>
                  <a:cubicBezTo>
                    <a:pt x="1309" y="2938"/>
                    <a:pt x="1748" y="2111"/>
                    <a:pt x="1772" y="2111"/>
                  </a:cubicBezTo>
                  <a:cubicBezTo>
                    <a:pt x="1772" y="2111"/>
                    <a:pt x="1772" y="2111"/>
                    <a:pt x="1772" y="2111"/>
                  </a:cubicBezTo>
                  <a:cubicBezTo>
                    <a:pt x="1795" y="2116"/>
                    <a:pt x="2101" y="3090"/>
                    <a:pt x="2014" y="3090"/>
                  </a:cubicBezTo>
                  <a:cubicBezTo>
                    <a:pt x="2014" y="3090"/>
                    <a:pt x="2014" y="3090"/>
                    <a:pt x="2013" y="3089"/>
                  </a:cubicBezTo>
                  <a:lnTo>
                    <a:pt x="2013" y="3089"/>
                  </a:lnTo>
                  <a:cubicBezTo>
                    <a:pt x="2171" y="3173"/>
                    <a:pt x="2185" y="3236"/>
                    <a:pt x="2236" y="3347"/>
                  </a:cubicBezTo>
                  <a:cubicBezTo>
                    <a:pt x="2278" y="3383"/>
                    <a:pt x="2328" y="3399"/>
                    <a:pt x="2380" y="3399"/>
                  </a:cubicBezTo>
                  <a:cubicBezTo>
                    <a:pt x="2499" y="3399"/>
                    <a:pt x="2628" y="3311"/>
                    <a:pt x="2699" y="3166"/>
                  </a:cubicBezTo>
                  <a:cubicBezTo>
                    <a:pt x="2873" y="3064"/>
                    <a:pt x="2841" y="2939"/>
                    <a:pt x="2716" y="2730"/>
                  </a:cubicBezTo>
                  <a:lnTo>
                    <a:pt x="2716" y="2730"/>
                  </a:lnTo>
                  <a:cubicBezTo>
                    <a:pt x="2716" y="2730"/>
                    <a:pt x="2716" y="2730"/>
                    <a:pt x="2716" y="2730"/>
                  </a:cubicBezTo>
                  <a:cubicBezTo>
                    <a:pt x="2720" y="2730"/>
                    <a:pt x="2198" y="2013"/>
                    <a:pt x="2152" y="1954"/>
                  </a:cubicBezTo>
                  <a:cubicBezTo>
                    <a:pt x="2155" y="1953"/>
                    <a:pt x="2157" y="1953"/>
                    <a:pt x="2161" y="1953"/>
                  </a:cubicBezTo>
                  <a:cubicBezTo>
                    <a:pt x="2292" y="1953"/>
                    <a:pt x="3081" y="2175"/>
                    <a:pt x="3183" y="2175"/>
                  </a:cubicBezTo>
                  <a:cubicBezTo>
                    <a:pt x="3186" y="2175"/>
                    <a:pt x="3189" y="2174"/>
                    <a:pt x="3191" y="2174"/>
                  </a:cubicBezTo>
                  <a:cubicBezTo>
                    <a:pt x="3325" y="2116"/>
                    <a:pt x="3495" y="2104"/>
                    <a:pt x="3552" y="2009"/>
                  </a:cubicBezTo>
                  <a:cubicBezTo>
                    <a:pt x="3657" y="1865"/>
                    <a:pt x="3610" y="1631"/>
                    <a:pt x="3525" y="1583"/>
                  </a:cubicBezTo>
                  <a:cubicBezTo>
                    <a:pt x="3451" y="1530"/>
                    <a:pt x="3377" y="1481"/>
                    <a:pt x="3289" y="1481"/>
                  </a:cubicBezTo>
                  <a:cubicBezTo>
                    <a:pt x="3262" y="1481"/>
                    <a:pt x="3233" y="1486"/>
                    <a:pt x="3202" y="1497"/>
                  </a:cubicBezTo>
                  <a:cubicBezTo>
                    <a:pt x="3225" y="1500"/>
                    <a:pt x="2962" y="1512"/>
                    <a:pt x="2705" y="1512"/>
                  </a:cubicBezTo>
                  <a:cubicBezTo>
                    <a:pt x="2462" y="1512"/>
                    <a:pt x="2226" y="1502"/>
                    <a:pt x="2245" y="1464"/>
                  </a:cubicBezTo>
                  <a:cubicBezTo>
                    <a:pt x="2240" y="1444"/>
                    <a:pt x="2393" y="1293"/>
                    <a:pt x="2544" y="1140"/>
                  </a:cubicBezTo>
                  <a:cubicBezTo>
                    <a:pt x="2447" y="1047"/>
                    <a:pt x="2382" y="841"/>
                    <a:pt x="2284" y="648"/>
                  </a:cubicBezTo>
                  <a:lnTo>
                    <a:pt x="2284" y="648"/>
                  </a:lnTo>
                  <a:cubicBezTo>
                    <a:pt x="2342" y="695"/>
                    <a:pt x="2390" y="715"/>
                    <a:pt x="2432" y="715"/>
                  </a:cubicBezTo>
                  <a:cubicBezTo>
                    <a:pt x="2579" y="715"/>
                    <a:pt x="2639" y="458"/>
                    <a:pt x="2706" y="210"/>
                  </a:cubicBezTo>
                  <a:cubicBezTo>
                    <a:pt x="2699" y="210"/>
                    <a:pt x="2691" y="209"/>
                    <a:pt x="2684" y="209"/>
                  </a:cubicBezTo>
                  <a:cubicBezTo>
                    <a:pt x="2537" y="209"/>
                    <a:pt x="2422" y="337"/>
                    <a:pt x="2354" y="495"/>
                  </a:cubicBezTo>
                  <a:cubicBezTo>
                    <a:pt x="2354" y="492"/>
                    <a:pt x="2352" y="490"/>
                    <a:pt x="2350" y="490"/>
                  </a:cubicBezTo>
                  <a:cubicBezTo>
                    <a:pt x="2314" y="490"/>
                    <a:pt x="2045" y="900"/>
                    <a:pt x="1930" y="1135"/>
                  </a:cubicBezTo>
                  <a:cubicBezTo>
                    <a:pt x="1951" y="1214"/>
                    <a:pt x="1974" y="1298"/>
                    <a:pt x="1997" y="1372"/>
                  </a:cubicBezTo>
                  <a:cubicBezTo>
                    <a:pt x="2003" y="1537"/>
                    <a:pt x="2001" y="1585"/>
                    <a:pt x="1989" y="1585"/>
                  </a:cubicBezTo>
                  <a:cubicBezTo>
                    <a:pt x="1973" y="1585"/>
                    <a:pt x="1939" y="1499"/>
                    <a:pt x="1885" y="1499"/>
                  </a:cubicBezTo>
                  <a:cubicBezTo>
                    <a:pt x="1861" y="1499"/>
                    <a:pt x="1833" y="1517"/>
                    <a:pt x="1800" y="1566"/>
                  </a:cubicBezTo>
                  <a:lnTo>
                    <a:pt x="1742" y="1158"/>
                  </a:lnTo>
                  <a:lnTo>
                    <a:pt x="1883" y="1416"/>
                  </a:lnTo>
                  <a:cubicBezTo>
                    <a:pt x="1944" y="1393"/>
                    <a:pt x="1828" y="1091"/>
                    <a:pt x="1814" y="920"/>
                  </a:cubicBezTo>
                  <a:cubicBezTo>
                    <a:pt x="1726" y="646"/>
                    <a:pt x="1595" y="317"/>
                    <a:pt x="1609" y="317"/>
                  </a:cubicBezTo>
                  <a:lnTo>
                    <a:pt x="1609" y="317"/>
                  </a:lnTo>
                  <a:cubicBezTo>
                    <a:pt x="1610" y="317"/>
                    <a:pt x="1610" y="317"/>
                    <a:pt x="1610" y="317"/>
                  </a:cubicBezTo>
                  <a:cubicBezTo>
                    <a:pt x="1610" y="182"/>
                    <a:pt x="1480" y="92"/>
                    <a:pt x="1399" y="85"/>
                  </a:cubicBezTo>
                  <a:cubicBezTo>
                    <a:pt x="1352" y="37"/>
                    <a:pt x="1265" y="0"/>
                    <a:pt x="117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22" name="Google Shape;7622;p41"/>
            <p:cNvSpPr/>
            <p:nvPr/>
          </p:nvSpPr>
          <p:spPr>
            <a:xfrm>
              <a:off x="5287575" y="2172400"/>
              <a:ext cx="85100" cy="85075"/>
            </a:xfrm>
            <a:custGeom>
              <a:avLst/>
              <a:gdLst/>
              <a:ahLst/>
              <a:cxnLst/>
              <a:rect l="l" t="t" r="r" b="b"/>
              <a:pathLst>
                <a:path w="3404" h="3403" extrusionOk="0">
                  <a:moveTo>
                    <a:pt x="1265" y="0"/>
                  </a:moveTo>
                  <a:cubicBezTo>
                    <a:pt x="1137" y="0"/>
                    <a:pt x="1027" y="63"/>
                    <a:pt x="921" y="144"/>
                  </a:cubicBezTo>
                  <a:cubicBezTo>
                    <a:pt x="884" y="341"/>
                    <a:pt x="891" y="498"/>
                    <a:pt x="942" y="535"/>
                  </a:cubicBezTo>
                  <a:cubicBezTo>
                    <a:pt x="942" y="535"/>
                    <a:pt x="943" y="535"/>
                    <a:pt x="944" y="535"/>
                  </a:cubicBezTo>
                  <a:cubicBezTo>
                    <a:pt x="1003" y="535"/>
                    <a:pt x="1483" y="1384"/>
                    <a:pt x="1444" y="1429"/>
                  </a:cubicBezTo>
                  <a:lnTo>
                    <a:pt x="1444" y="1429"/>
                  </a:lnTo>
                  <a:cubicBezTo>
                    <a:pt x="1436" y="1409"/>
                    <a:pt x="452" y="1252"/>
                    <a:pt x="515" y="1249"/>
                  </a:cubicBezTo>
                  <a:cubicBezTo>
                    <a:pt x="490" y="1232"/>
                    <a:pt x="452" y="1226"/>
                    <a:pt x="408" y="1226"/>
                  </a:cubicBezTo>
                  <a:cubicBezTo>
                    <a:pt x="290" y="1226"/>
                    <a:pt x="135" y="1274"/>
                    <a:pt x="109" y="1303"/>
                  </a:cubicBezTo>
                  <a:cubicBezTo>
                    <a:pt x="0" y="1530"/>
                    <a:pt x="19" y="1778"/>
                    <a:pt x="137" y="1852"/>
                  </a:cubicBezTo>
                  <a:cubicBezTo>
                    <a:pt x="230" y="1925"/>
                    <a:pt x="284" y="1953"/>
                    <a:pt x="340" y="1953"/>
                  </a:cubicBezTo>
                  <a:cubicBezTo>
                    <a:pt x="373" y="1953"/>
                    <a:pt x="407" y="1943"/>
                    <a:pt x="450" y="1926"/>
                  </a:cubicBezTo>
                  <a:cubicBezTo>
                    <a:pt x="520" y="1912"/>
                    <a:pt x="1384" y="1898"/>
                    <a:pt x="1465" y="1880"/>
                  </a:cubicBezTo>
                  <a:lnTo>
                    <a:pt x="1465" y="1880"/>
                  </a:lnTo>
                  <a:cubicBezTo>
                    <a:pt x="1415" y="1937"/>
                    <a:pt x="799" y="2606"/>
                    <a:pt x="851" y="2606"/>
                  </a:cubicBezTo>
                  <a:cubicBezTo>
                    <a:pt x="852" y="2606"/>
                    <a:pt x="853" y="2606"/>
                    <a:pt x="853" y="2605"/>
                  </a:cubicBezTo>
                  <a:lnTo>
                    <a:pt x="853" y="2605"/>
                  </a:lnTo>
                  <a:cubicBezTo>
                    <a:pt x="663" y="2865"/>
                    <a:pt x="680" y="2981"/>
                    <a:pt x="828" y="3076"/>
                  </a:cubicBezTo>
                  <a:cubicBezTo>
                    <a:pt x="880" y="3146"/>
                    <a:pt x="961" y="3176"/>
                    <a:pt x="1040" y="3176"/>
                  </a:cubicBezTo>
                  <a:cubicBezTo>
                    <a:pt x="1156" y="3176"/>
                    <a:pt x="1269" y="3111"/>
                    <a:pt x="1285" y="3011"/>
                  </a:cubicBezTo>
                  <a:cubicBezTo>
                    <a:pt x="1360" y="2963"/>
                    <a:pt x="1756" y="2155"/>
                    <a:pt x="1762" y="2155"/>
                  </a:cubicBezTo>
                  <a:lnTo>
                    <a:pt x="1762" y="2155"/>
                  </a:lnTo>
                  <a:cubicBezTo>
                    <a:pt x="1762" y="2155"/>
                    <a:pt x="1761" y="2156"/>
                    <a:pt x="1760" y="2160"/>
                  </a:cubicBezTo>
                  <a:lnTo>
                    <a:pt x="1760" y="2160"/>
                  </a:lnTo>
                  <a:cubicBezTo>
                    <a:pt x="1760" y="2160"/>
                    <a:pt x="1760" y="2160"/>
                    <a:pt x="1760" y="2160"/>
                  </a:cubicBezTo>
                  <a:cubicBezTo>
                    <a:pt x="1777" y="2160"/>
                    <a:pt x="2073" y="3075"/>
                    <a:pt x="2071" y="3139"/>
                  </a:cubicBezTo>
                  <a:cubicBezTo>
                    <a:pt x="2091" y="3231"/>
                    <a:pt x="2235" y="3299"/>
                    <a:pt x="2272" y="3380"/>
                  </a:cubicBezTo>
                  <a:cubicBezTo>
                    <a:pt x="2294" y="3394"/>
                    <a:pt x="2336" y="3402"/>
                    <a:pt x="2387" y="3402"/>
                  </a:cubicBezTo>
                  <a:cubicBezTo>
                    <a:pt x="2492" y="3402"/>
                    <a:pt x="2636" y="3367"/>
                    <a:pt x="2741" y="3271"/>
                  </a:cubicBezTo>
                  <a:cubicBezTo>
                    <a:pt x="2829" y="3187"/>
                    <a:pt x="2815" y="2981"/>
                    <a:pt x="2768" y="2877"/>
                  </a:cubicBezTo>
                  <a:cubicBezTo>
                    <a:pt x="2671" y="2777"/>
                    <a:pt x="2606" y="2650"/>
                    <a:pt x="2583" y="2510"/>
                  </a:cubicBezTo>
                  <a:cubicBezTo>
                    <a:pt x="2476" y="2318"/>
                    <a:pt x="2339" y="2093"/>
                    <a:pt x="2268" y="2033"/>
                  </a:cubicBezTo>
                  <a:lnTo>
                    <a:pt x="2268" y="2033"/>
                  </a:lnTo>
                  <a:cubicBezTo>
                    <a:pt x="2360" y="2049"/>
                    <a:pt x="2592" y="2086"/>
                    <a:pt x="2798" y="2116"/>
                  </a:cubicBezTo>
                  <a:cubicBezTo>
                    <a:pt x="2982" y="1902"/>
                    <a:pt x="3092" y="1607"/>
                    <a:pt x="3372" y="1607"/>
                  </a:cubicBezTo>
                  <a:cubicBezTo>
                    <a:pt x="3382" y="1607"/>
                    <a:pt x="3393" y="1608"/>
                    <a:pt x="3404" y="1609"/>
                  </a:cubicBezTo>
                  <a:cubicBezTo>
                    <a:pt x="3355" y="1595"/>
                    <a:pt x="3299" y="1541"/>
                    <a:pt x="3244" y="1474"/>
                  </a:cubicBezTo>
                  <a:cubicBezTo>
                    <a:pt x="3223" y="1477"/>
                    <a:pt x="3200" y="1479"/>
                    <a:pt x="3172" y="1483"/>
                  </a:cubicBezTo>
                  <a:cubicBezTo>
                    <a:pt x="3183" y="1467"/>
                    <a:pt x="3111" y="1461"/>
                    <a:pt x="3003" y="1461"/>
                  </a:cubicBezTo>
                  <a:cubicBezTo>
                    <a:pt x="2754" y="1461"/>
                    <a:pt x="2309" y="1497"/>
                    <a:pt x="2244" y="1539"/>
                  </a:cubicBezTo>
                  <a:cubicBezTo>
                    <a:pt x="2229" y="1462"/>
                    <a:pt x="2845" y="808"/>
                    <a:pt x="2821" y="808"/>
                  </a:cubicBezTo>
                  <a:lnTo>
                    <a:pt x="2821" y="808"/>
                  </a:lnTo>
                  <a:cubicBezTo>
                    <a:pt x="2820" y="808"/>
                    <a:pt x="2817" y="810"/>
                    <a:pt x="2812" y="813"/>
                  </a:cubicBezTo>
                  <a:cubicBezTo>
                    <a:pt x="2829" y="795"/>
                    <a:pt x="2843" y="776"/>
                    <a:pt x="2856" y="758"/>
                  </a:cubicBezTo>
                  <a:cubicBezTo>
                    <a:pt x="2849" y="742"/>
                    <a:pt x="2843" y="723"/>
                    <a:pt x="2836" y="705"/>
                  </a:cubicBezTo>
                  <a:lnTo>
                    <a:pt x="2836" y="705"/>
                  </a:lnTo>
                  <a:lnTo>
                    <a:pt x="2868" y="746"/>
                  </a:lnTo>
                  <a:cubicBezTo>
                    <a:pt x="3019" y="547"/>
                    <a:pt x="2991" y="394"/>
                    <a:pt x="2803" y="324"/>
                  </a:cubicBezTo>
                  <a:cubicBezTo>
                    <a:pt x="2778" y="272"/>
                    <a:pt x="2715" y="247"/>
                    <a:pt x="2645" y="247"/>
                  </a:cubicBezTo>
                  <a:cubicBezTo>
                    <a:pt x="2532" y="247"/>
                    <a:pt x="2402" y="316"/>
                    <a:pt x="2402" y="454"/>
                  </a:cubicBezTo>
                  <a:cubicBezTo>
                    <a:pt x="2402" y="454"/>
                    <a:pt x="2403" y="454"/>
                    <a:pt x="2403" y="454"/>
                  </a:cubicBezTo>
                  <a:lnTo>
                    <a:pt x="2403" y="454"/>
                  </a:lnTo>
                  <a:cubicBezTo>
                    <a:pt x="2419" y="454"/>
                    <a:pt x="1980" y="1130"/>
                    <a:pt x="1938" y="1198"/>
                  </a:cubicBezTo>
                  <a:cubicBezTo>
                    <a:pt x="1938" y="1164"/>
                    <a:pt x="1625" y="271"/>
                    <a:pt x="1593" y="250"/>
                  </a:cubicBezTo>
                  <a:cubicBezTo>
                    <a:pt x="1623" y="215"/>
                    <a:pt x="1554" y="130"/>
                    <a:pt x="1523" y="81"/>
                  </a:cubicBezTo>
                  <a:cubicBezTo>
                    <a:pt x="1428" y="24"/>
                    <a:pt x="1343" y="0"/>
                    <a:pt x="126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23" name="Google Shape;7623;p41"/>
            <p:cNvSpPr/>
            <p:nvPr/>
          </p:nvSpPr>
          <p:spPr>
            <a:xfrm>
              <a:off x="5000350" y="2425000"/>
              <a:ext cx="74375" cy="15050"/>
            </a:xfrm>
            <a:custGeom>
              <a:avLst/>
              <a:gdLst/>
              <a:ahLst/>
              <a:cxnLst/>
              <a:rect l="l" t="t" r="r" b="b"/>
              <a:pathLst>
                <a:path w="2975" h="602" extrusionOk="0">
                  <a:moveTo>
                    <a:pt x="0" y="1"/>
                  </a:moveTo>
                  <a:lnTo>
                    <a:pt x="0" y="1"/>
                  </a:lnTo>
                  <a:cubicBezTo>
                    <a:pt x="37" y="152"/>
                    <a:pt x="116" y="328"/>
                    <a:pt x="132" y="423"/>
                  </a:cubicBezTo>
                  <a:cubicBezTo>
                    <a:pt x="448" y="469"/>
                    <a:pt x="765" y="506"/>
                    <a:pt x="1083" y="534"/>
                  </a:cubicBezTo>
                  <a:lnTo>
                    <a:pt x="1233" y="476"/>
                  </a:lnTo>
                  <a:lnTo>
                    <a:pt x="1238" y="546"/>
                  </a:lnTo>
                  <a:cubicBezTo>
                    <a:pt x="1714" y="584"/>
                    <a:pt x="2190" y="602"/>
                    <a:pt x="2664" y="602"/>
                  </a:cubicBezTo>
                  <a:cubicBezTo>
                    <a:pt x="2768" y="602"/>
                    <a:pt x="2871" y="601"/>
                    <a:pt x="2974" y="599"/>
                  </a:cubicBezTo>
                  <a:lnTo>
                    <a:pt x="2833" y="203"/>
                  </a:lnTo>
                  <a:cubicBezTo>
                    <a:pt x="2729" y="205"/>
                    <a:pt x="2626" y="206"/>
                    <a:pt x="2522" y="206"/>
                  </a:cubicBezTo>
                  <a:cubicBezTo>
                    <a:pt x="1794" y="206"/>
                    <a:pt x="1068" y="156"/>
                    <a:pt x="348" y="54"/>
                  </a:cubicBezTo>
                  <a:cubicBezTo>
                    <a:pt x="341" y="136"/>
                    <a:pt x="325" y="170"/>
                    <a:pt x="303" y="170"/>
                  </a:cubicBezTo>
                  <a:cubicBezTo>
                    <a:pt x="276" y="170"/>
                    <a:pt x="238" y="114"/>
                    <a:pt x="195" y="31"/>
                  </a:cubicBezTo>
                  <a:cubicBezTo>
                    <a:pt x="130" y="22"/>
                    <a:pt x="65" y="13"/>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24" name="Google Shape;7624;p41"/>
            <p:cNvSpPr/>
            <p:nvPr/>
          </p:nvSpPr>
          <p:spPr>
            <a:xfrm>
              <a:off x="5494600" y="2011950"/>
              <a:ext cx="950" cy="2525"/>
            </a:xfrm>
            <a:custGeom>
              <a:avLst/>
              <a:gdLst/>
              <a:ahLst/>
              <a:cxnLst/>
              <a:rect l="l" t="t" r="r" b="b"/>
              <a:pathLst>
                <a:path w="38" h="101" extrusionOk="0">
                  <a:moveTo>
                    <a:pt x="30" y="1"/>
                  </a:moveTo>
                  <a:lnTo>
                    <a:pt x="0" y="40"/>
                  </a:lnTo>
                  <a:cubicBezTo>
                    <a:pt x="14" y="61"/>
                    <a:pt x="26" y="82"/>
                    <a:pt x="37" y="101"/>
                  </a:cubicBezTo>
                  <a:cubicBezTo>
                    <a:pt x="35" y="66"/>
                    <a:pt x="33" y="33"/>
                    <a:pt x="3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25" name="Google Shape;7625;p41"/>
            <p:cNvSpPr/>
            <p:nvPr/>
          </p:nvSpPr>
          <p:spPr>
            <a:xfrm>
              <a:off x="5074400" y="2397725"/>
              <a:ext cx="156700" cy="42325"/>
            </a:xfrm>
            <a:custGeom>
              <a:avLst/>
              <a:gdLst/>
              <a:ahLst/>
              <a:cxnLst/>
              <a:rect l="l" t="t" r="r" b="b"/>
              <a:pathLst>
                <a:path w="6268" h="1693" extrusionOk="0">
                  <a:moveTo>
                    <a:pt x="6098" y="0"/>
                  </a:moveTo>
                  <a:cubicBezTo>
                    <a:pt x="4141" y="793"/>
                    <a:pt x="2069" y="1236"/>
                    <a:pt x="19" y="1291"/>
                  </a:cubicBezTo>
                  <a:cubicBezTo>
                    <a:pt x="1" y="1382"/>
                    <a:pt x="1" y="1507"/>
                    <a:pt x="33" y="1692"/>
                  </a:cubicBezTo>
                  <a:cubicBezTo>
                    <a:pt x="2148" y="1648"/>
                    <a:pt x="4236" y="1222"/>
                    <a:pt x="6200" y="438"/>
                  </a:cubicBezTo>
                  <a:cubicBezTo>
                    <a:pt x="6167" y="406"/>
                    <a:pt x="6133" y="322"/>
                    <a:pt x="6040" y="227"/>
                  </a:cubicBezTo>
                  <a:lnTo>
                    <a:pt x="6267" y="144"/>
                  </a:lnTo>
                  <a:cubicBezTo>
                    <a:pt x="6202" y="107"/>
                    <a:pt x="6147" y="58"/>
                    <a:pt x="609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26" name="Google Shape;7626;p41"/>
            <p:cNvSpPr/>
            <p:nvPr/>
          </p:nvSpPr>
          <p:spPr>
            <a:xfrm>
              <a:off x="5458125" y="1914575"/>
              <a:ext cx="37000" cy="98525"/>
            </a:xfrm>
            <a:custGeom>
              <a:avLst/>
              <a:gdLst/>
              <a:ahLst/>
              <a:cxnLst/>
              <a:rect l="l" t="t" r="r" b="b"/>
              <a:pathLst>
                <a:path w="1480" h="3941" extrusionOk="0">
                  <a:moveTo>
                    <a:pt x="66" y="1"/>
                  </a:moveTo>
                  <a:cubicBezTo>
                    <a:pt x="33" y="1"/>
                    <a:pt x="9" y="28"/>
                    <a:pt x="1" y="99"/>
                  </a:cubicBezTo>
                  <a:cubicBezTo>
                    <a:pt x="6" y="120"/>
                    <a:pt x="10" y="143"/>
                    <a:pt x="15" y="164"/>
                  </a:cubicBezTo>
                  <a:lnTo>
                    <a:pt x="68" y="233"/>
                  </a:lnTo>
                  <a:cubicBezTo>
                    <a:pt x="59" y="247"/>
                    <a:pt x="50" y="259"/>
                    <a:pt x="40" y="270"/>
                  </a:cubicBezTo>
                  <a:cubicBezTo>
                    <a:pt x="291" y="1364"/>
                    <a:pt x="441" y="2477"/>
                    <a:pt x="495" y="3599"/>
                  </a:cubicBezTo>
                  <a:cubicBezTo>
                    <a:pt x="529" y="3584"/>
                    <a:pt x="563" y="3575"/>
                    <a:pt x="600" y="3575"/>
                  </a:cubicBezTo>
                  <a:cubicBezTo>
                    <a:pt x="682" y="3575"/>
                    <a:pt x="773" y="3624"/>
                    <a:pt x="880" y="3771"/>
                  </a:cubicBezTo>
                  <a:lnTo>
                    <a:pt x="933" y="3379"/>
                  </a:lnTo>
                  <a:lnTo>
                    <a:pt x="1325" y="3912"/>
                  </a:lnTo>
                  <a:cubicBezTo>
                    <a:pt x="1325" y="3921"/>
                    <a:pt x="1325" y="3931"/>
                    <a:pt x="1322" y="3940"/>
                  </a:cubicBezTo>
                  <a:cubicBezTo>
                    <a:pt x="1350" y="3910"/>
                    <a:pt x="1380" y="3877"/>
                    <a:pt x="1410" y="3843"/>
                  </a:cubicBezTo>
                  <a:lnTo>
                    <a:pt x="1403" y="3822"/>
                  </a:lnTo>
                  <a:lnTo>
                    <a:pt x="1403" y="3822"/>
                  </a:lnTo>
                  <a:cubicBezTo>
                    <a:pt x="1406" y="3829"/>
                    <a:pt x="1410" y="3836"/>
                    <a:pt x="1413" y="3840"/>
                  </a:cubicBezTo>
                  <a:cubicBezTo>
                    <a:pt x="1434" y="3815"/>
                    <a:pt x="1457" y="3789"/>
                    <a:pt x="1480" y="3764"/>
                  </a:cubicBezTo>
                  <a:cubicBezTo>
                    <a:pt x="1473" y="3660"/>
                    <a:pt x="1464" y="3553"/>
                    <a:pt x="1454" y="3449"/>
                  </a:cubicBezTo>
                  <a:cubicBezTo>
                    <a:pt x="1336" y="3377"/>
                    <a:pt x="1213" y="3314"/>
                    <a:pt x="1086" y="3261"/>
                  </a:cubicBezTo>
                  <a:cubicBezTo>
                    <a:pt x="1157" y="3234"/>
                    <a:pt x="1234" y="3002"/>
                    <a:pt x="1389" y="3002"/>
                  </a:cubicBezTo>
                  <a:cubicBezTo>
                    <a:pt x="1396" y="3002"/>
                    <a:pt x="1403" y="3002"/>
                    <a:pt x="1410" y="3003"/>
                  </a:cubicBezTo>
                  <a:cubicBezTo>
                    <a:pt x="1408" y="2987"/>
                    <a:pt x="1406" y="2969"/>
                    <a:pt x="1403" y="2950"/>
                  </a:cubicBezTo>
                  <a:lnTo>
                    <a:pt x="1257" y="2639"/>
                  </a:lnTo>
                  <a:cubicBezTo>
                    <a:pt x="1281" y="2595"/>
                    <a:pt x="1313" y="2558"/>
                    <a:pt x="1350" y="2528"/>
                  </a:cubicBezTo>
                  <a:cubicBezTo>
                    <a:pt x="1241" y="1749"/>
                    <a:pt x="1084" y="977"/>
                    <a:pt x="882" y="217"/>
                  </a:cubicBezTo>
                  <a:cubicBezTo>
                    <a:pt x="784" y="201"/>
                    <a:pt x="686" y="164"/>
                    <a:pt x="597" y="164"/>
                  </a:cubicBezTo>
                  <a:cubicBezTo>
                    <a:pt x="542" y="164"/>
                    <a:pt x="490" y="178"/>
                    <a:pt x="444" y="219"/>
                  </a:cubicBezTo>
                  <a:lnTo>
                    <a:pt x="516" y="319"/>
                  </a:lnTo>
                  <a:cubicBezTo>
                    <a:pt x="380" y="277"/>
                    <a:pt x="173" y="1"/>
                    <a:pt x="6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27" name="Google Shape;7627;p41"/>
            <p:cNvSpPr/>
            <p:nvPr/>
          </p:nvSpPr>
          <p:spPr>
            <a:xfrm>
              <a:off x="5230075" y="2023850"/>
              <a:ext cx="266100" cy="383625"/>
            </a:xfrm>
            <a:custGeom>
              <a:avLst/>
              <a:gdLst/>
              <a:ahLst/>
              <a:cxnLst/>
              <a:rect l="l" t="t" r="r" b="b"/>
              <a:pathLst>
                <a:path w="10644" h="15345" extrusionOk="0">
                  <a:moveTo>
                    <a:pt x="9777" y="471"/>
                  </a:moveTo>
                  <a:lnTo>
                    <a:pt x="10036" y="559"/>
                  </a:lnTo>
                  <a:lnTo>
                    <a:pt x="9955" y="714"/>
                  </a:lnTo>
                  <a:lnTo>
                    <a:pt x="9777" y="471"/>
                  </a:lnTo>
                  <a:close/>
                  <a:moveTo>
                    <a:pt x="8198" y="8049"/>
                  </a:moveTo>
                  <a:lnTo>
                    <a:pt x="8381" y="8167"/>
                  </a:lnTo>
                  <a:lnTo>
                    <a:pt x="8223" y="8348"/>
                  </a:lnTo>
                  <a:lnTo>
                    <a:pt x="8198" y="8049"/>
                  </a:lnTo>
                  <a:close/>
                  <a:moveTo>
                    <a:pt x="4452" y="12340"/>
                  </a:moveTo>
                  <a:lnTo>
                    <a:pt x="4452" y="12340"/>
                  </a:lnTo>
                  <a:cubicBezTo>
                    <a:pt x="4461" y="12342"/>
                    <a:pt x="4470" y="12359"/>
                    <a:pt x="4482" y="12398"/>
                  </a:cubicBezTo>
                  <a:cubicBezTo>
                    <a:pt x="4473" y="12377"/>
                    <a:pt x="4461" y="12359"/>
                    <a:pt x="4452" y="12340"/>
                  </a:cubicBezTo>
                  <a:close/>
                  <a:moveTo>
                    <a:pt x="2656" y="13741"/>
                  </a:moveTo>
                  <a:cubicBezTo>
                    <a:pt x="2690" y="13741"/>
                    <a:pt x="2729" y="13800"/>
                    <a:pt x="2771" y="13826"/>
                  </a:cubicBezTo>
                  <a:cubicBezTo>
                    <a:pt x="2772" y="13812"/>
                    <a:pt x="2773" y="13803"/>
                    <a:pt x="2775" y="13803"/>
                  </a:cubicBezTo>
                  <a:cubicBezTo>
                    <a:pt x="2777" y="13803"/>
                    <a:pt x="2779" y="13812"/>
                    <a:pt x="2783" y="13833"/>
                  </a:cubicBezTo>
                  <a:cubicBezTo>
                    <a:pt x="2778" y="13831"/>
                    <a:pt x="2773" y="13828"/>
                    <a:pt x="2771" y="13826"/>
                  </a:cubicBezTo>
                  <a:cubicBezTo>
                    <a:pt x="2765" y="13879"/>
                    <a:pt x="2760" y="14021"/>
                    <a:pt x="2716" y="14021"/>
                  </a:cubicBezTo>
                  <a:cubicBezTo>
                    <a:pt x="2691" y="14021"/>
                    <a:pt x="2654" y="13976"/>
                    <a:pt x="2597" y="13845"/>
                  </a:cubicBezTo>
                  <a:cubicBezTo>
                    <a:pt x="2614" y="13767"/>
                    <a:pt x="2634" y="13741"/>
                    <a:pt x="2656" y="13741"/>
                  </a:cubicBezTo>
                  <a:close/>
                  <a:moveTo>
                    <a:pt x="10093" y="0"/>
                  </a:moveTo>
                  <a:cubicBezTo>
                    <a:pt x="9918" y="0"/>
                    <a:pt x="9830" y="336"/>
                    <a:pt x="9638" y="348"/>
                  </a:cubicBezTo>
                  <a:cubicBezTo>
                    <a:pt x="9617" y="2569"/>
                    <a:pt x="9218" y="4771"/>
                    <a:pt x="8471" y="6800"/>
                  </a:cubicBezTo>
                  <a:cubicBezTo>
                    <a:pt x="8489" y="6889"/>
                    <a:pt x="8478" y="6924"/>
                    <a:pt x="8454" y="6924"/>
                  </a:cubicBezTo>
                  <a:cubicBezTo>
                    <a:pt x="8447" y="6924"/>
                    <a:pt x="8439" y="6921"/>
                    <a:pt x="8430" y="6915"/>
                  </a:cubicBezTo>
                  <a:cubicBezTo>
                    <a:pt x="8138" y="7692"/>
                    <a:pt x="7792" y="8445"/>
                    <a:pt x="7391" y="9173"/>
                  </a:cubicBezTo>
                  <a:cubicBezTo>
                    <a:pt x="6536" y="10333"/>
                    <a:pt x="5534" y="11378"/>
                    <a:pt x="4415" y="12282"/>
                  </a:cubicBezTo>
                  <a:cubicBezTo>
                    <a:pt x="4426" y="12301"/>
                    <a:pt x="4440" y="12319"/>
                    <a:pt x="4452" y="12340"/>
                  </a:cubicBezTo>
                  <a:cubicBezTo>
                    <a:pt x="4450" y="12340"/>
                    <a:pt x="4449" y="12339"/>
                    <a:pt x="4448" y="12339"/>
                  </a:cubicBezTo>
                  <a:cubicBezTo>
                    <a:pt x="4420" y="12339"/>
                    <a:pt x="4396" y="12444"/>
                    <a:pt x="4355" y="12444"/>
                  </a:cubicBezTo>
                  <a:cubicBezTo>
                    <a:pt x="4338" y="12444"/>
                    <a:pt x="4318" y="12427"/>
                    <a:pt x="4294" y="12377"/>
                  </a:cubicBezTo>
                  <a:cubicBezTo>
                    <a:pt x="3986" y="12623"/>
                    <a:pt x="3668" y="12857"/>
                    <a:pt x="3344" y="13082"/>
                  </a:cubicBezTo>
                  <a:lnTo>
                    <a:pt x="3408" y="13105"/>
                  </a:lnTo>
                  <a:lnTo>
                    <a:pt x="3293" y="13212"/>
                  </a:lnTo>
                  <a:lnTo>
                    <a:pt x="3237" y="13154"/>
                  </a:lnTo>
                  <a:cubicBezTo>
                    <a:pt x="2222" y="13845"/>
                    <a:pt x="1137" y="14429"/>
                    <a:pt x="1" y="14899"/>
                  </a:cubicBezTo>
                  <a:cubicBezTo>
                    <a:pt x="66" y="15043"/>
                    <a:pt x="112" y="15178"/>
                    <a:pt x="107" y="15321"/>
                  </a:cubicBezTo>
                  <a:cubicBezTo>
                    <a:pt x="98" y="15331"/>
                    <a:pt x="91" y="15338"/>
                    <a:pt x="84" y="15345"/>
                  </a:cubicBezTo>
                  <a:cubicBezTo>
                    <a:pt x="2219" y="14480"/>
                    <a:pt x="4255" y="13184"/>
                    <a:pt x="6112" y="11461"/>
                  </a:cubicBezTo>
                  <a:cubicBezTo>
                    <a:pt x="6088" y="11438"/>
                    <a:pt x="6070" y="11410"/>
                    <a:pt x="6054" y="11380"/>
                  </a:cubicBezTo>
                  <a:lnTo>
                    <a:pt x="5993" y="10970"/>
                  </a:lnTo>
                  <a:lnTo>
                    <a:pt x="5993" y="10970"/>
                  </a:lnTo>
                  <a:cubicBezTo>
                    <a:pt x="6070" y="11227"/>
                    <a:pt x="6179" y="11253"/>
                    <a:pt x="6255" y="11327"/>
                  </a:cubicBezTo>
                  <a:cubicBezTo>
                    <a:pt x="6853" y="10761"/>
                    <a:pt x="7419" y="10166"/>
                    <a:pt x="7952" y="9542"/>
                  </a:cubicBezTo>
                  <a:cubicBezTo>
                    <a:pt x="8476" y="8770"/>
                    <a:pt x="8930" y="7952"/>
                    <a:pt x="9308" y="7099"/>
                  </a:cubicBezTo>
                  <a:lnTo>
                    <a:pt x="8907" y="6983"/>
                  </a:lnTo>
                  <a:cubicBezTo>
                    <a:pt x="9097" y="6911"/>
                    <a:pt x="8936" y="6236"/>
                    <a:pt x="9082" y="6236"/>
                  </a:cubicBezTo>
                  <a:cubicBezTo>
                    <a:pt x="9082" y="6236"/>
                    <a:pt x="9083" y="6236"/>
                    <a:pt x="9083" y="6236"/>
                  </a:cubicBezTo>
                  <a:cubicBezTo>
                    <a:pt x="9190" y="6445"/>
                    <a:pt x="9000" y="6452"/>
                    <a:pt x="9183" y="6633"/>
                  </a:cubicBezTo>
                  <a:cubicBezTo>
                    <a:pt x="9210" y="6530"/>
                    <a:pt x="9259" y="6492"/>
                    <a:pt x="9320" y="6492"/>
                  </a:cubicBezTo>
                  <a:cubicBezTo>
                    <a:pt x="9380" y="6492"/>
                    <a:pt x="9453" y="6529"/>
                    <a:pt x="9529" y="6575"/>
                  </a:cubicBezTo>
                  <a:cubicBezTo>
                    <a:pt x="9772" y="5963"/>
                    <a:pt x="9976" y="5337"/>
                    <a:pt x="10138" y="4699"/>
                  </a:cubicBezTo>
                  <a:cubicBezTo>
                    <a:pt x="10055" y="4602"/>
                    <a:pt x="9988" y="4491"/>
                    <a:pt x="9937" y="4372"/>
                  </a:cubicBezTo>
                  <a:lnTo>
                    <a:pt x="9937" y="4372"/>
                  </a:lnTo>
                  <a:cubicBezTo>
                    <a:pt x="10020" y="4412"/>
                    <a:pt x="10106" y="4430"/>
                    <a:pt x="10182" y="4528"/>
                  </a:cubicBezTo>
                  <a:cubicBezTo>
                    <a:pt x="10474" y="3325"/>
                    <a:pt x="10630" y="2094"/>
                    <a:pt x="10644" y="858"/>
                  </a:cubicBezTo>
                  <a:lnTo>
                    <a:pt x="10644" y="858"/>
                  </a:lnTo>
                  <a:cubicBezTo>
                    <a:pt x="10632" y="893"/>
                    <a:pt x="10625" y="927"/>
                    <a:pt x="10620" y="965"/>
                  </a:cubicBezTo>
                  <a:lnTo>
                    <a:pt x="10416" y="420"/>
                  </a:lnTo>
                  <a:lnTo>
                    <a:pt x="10259" y="603"/>
                  </a:lnTo>
                  <a:cubicBezTo>
                    <a:pt x="10159" y="267"/>
                    <a:pt x="10521" y="691"/>
                    <a:pt x="10314" y="149"/>
                  </a:cubicBezTo>
                  <a:cubicBezTo>
                    <a:pt x="10225" y="41"/>
                    <a:pt x="10154" y="0"/>
                    <a:pt x="1009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28" name="Google Shape;7628;p41"/>
            <p:cNvSpPr/>
            <p:nvPr/>
          </p:nvSpPr>
          <p:spPr>
            <a:xfrm>
              <a:off x="4972525" y="2419325"/>
              <a:ext cx="15450" cy="13650"/>
            </a:xfrm>
            <a:custGeom>
              <a:avLst/>
              <a:gdLst/>
              <a:ahLst/>
              <a:cxnLst/>
              <a:rect l="l" t="t" r="r" b="b"/>
              <a:pathLst>
                <a:path w="618" h="546" extrusionOk="0">
                  <a:moveTo>
                    <a:pt x="0" y="1"/>
                  </a:moveTo>
                  <a:lnTo>
                    <a:pt x="0" y="1"/>
                  </a:lnTo>
                  <a:cubicBezTo>
                    <a:pt x="17" y="158"/>
                    <a:pt x="19" y="291"/>
                    <a:pt x="47" y="434"/>
                  </a:cubicBezTo>
                  <a:cubicBezTo>
                    <a:pt x="237" y="476"/>
                    <a:pt x="427" y="513"/>
                    <a:pt x="617" y="546"/>
                  </a:cubicBezTo>
                  <a:cubicBezTo>
                    <a:pt x="536" y="383"/>
                    <a:pt x="411" y="221"/>
                    <a:pt x="290" y="66"/>
                  </a:cubicBezTo>
                  <a:cubicBezTo>
                    <a:pt x="251" y="59"/>
                    <a:pt x="211" y="49"/>
                    <a:pt x="172" y="40"/>
                  </a:cubicBezTo>
                  <a:lnTo>
                    <a:pt x="172" y="40"/>
                  </a:lnTo>
                  <a:cubicBezTo>
                    <a:pt x="237" y="142"/>
                    <a:pt x="341" y="212"/>
                    <a:pt x="265" y="240"/>
                  </a:cubicBezTo>
                  <a:cubicBezTo>
                    <a:pt x="269" y="273"/>
                    <a:pt x="268" y="287"/>
                    <a:pt x="262" y="287"/>
                  </a:cubicBezTo>
                  <a:cubicBezTo>
                    <a:pt x="247" y="287"/>
                    <a:pt x="196" y="167"/>
                    <a:pt x="137" y="31"/>
                  </a:cubicBezTo>
                  <a:cubicBezTo>
                    <a:pt x="91" y="22"/>
                    <a:pt x="44" y="10"/>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29" name="Google Shape;7629;p41"/>
            <p:cNvSpPr/>
            <p:nvPr/>
          </p:nvSpPr>
          <p:spPr>
            <a:xfrm>
              <a:off x="4962275" y="2416550"/>
              <a:ext cx="5175" cy="9175"/>
            </a:xfrm>
            <a:custGeom>
              <a:avLst/>
              <a:gdLst/>
              <a:ahLst/>
              <a:cxnLst/>
              <a:rect l="l" t="t" r="r" b="b"/>
              <a:pathLst>
                <a:path w="207" h="367" extrusionOk="0">
                  <a:moveTo>
                    <a:pt x="0" y="0"/>
                  </a:moveTo>
                  <a:lnTo>
                    <a:pt x="109" y="367"/>
                  </a:lnTo>
                  <a:lnTo>
                    <a:pt x="114" y="367"/>
                  </a:lnTo>
                  <a:cubicBezTo>
                    <a:pt x="118" y="237"/>
                    <a:pt x="142" y="102"/>
                    <a:pt x="206" y="56"/>
                  </a:cubicBezTo>
                  <a:cubicBezTo>
                    <a:pt x="137" y="38"/>
                    <a:pt x="70" y="21"/>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30" name="Google Shape;7630;p41"/>
            <p:cNvSpPr/>
            <p:nvPr/>
          </p:nvSpPr>
          <p:spPr>
            <a:xfrm>
              <a:off x="5007175" y="2426050"/>
              <a:ext cx="950" cy="225"/>
            </a:xfrm>
            <a:custGeom>
              <a:avLst/>
              <a:gdLst/>
              <a:ahLst/>
              <a:cxnLst/>
              <a:rect l="l" t="t" r="r" b="b"/>
              <a:pathLst>
                <a:path w="38" h="9" extrusionOk="0">
                  <a:moveTo>
                    <a:pt x="1" y="1"/>
                  </a:moveTo>
                  <a:lnTo>
                    <a:pt x="1" y="1"/>
                  </a:lnTo>
                  <a:cubicBezTo>
                    <a:pt x="9" y="6"/>
                    <a:pt x="18" y="8"/>
                    <a:pt x="28" y="8"/>
                  </a:cubicBezTo>
                  <a:cubicBezTo>
                    <a:pt x="31" y="8"/>
                    <a:pt x="34" y="8"/>
                    <a:pt x="38" y="8"/>
                  </a:cubicBezTo>
                  <a:lnTo>
                    <a:pt x="1"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31" name="Google Shape;7631;p41"/>
            <p:cNvSpPr/>
            <p:nvPr/>
          </p:nvSpPr>
          <p:spPr>
            <a:xfrm>
              <a:off x="4955775" y="2424525"/>
              <a:ext cx="13700" cy="4750"/>
            </a:xfrm>
            <a:custGeom>
              <a:avLst/>
              <a:gdLst/>
              <a:ahLst/>
              <a:cxnLst/>
              <a:rect l="l" t="t" r="r" b="b"/>
              <a:pathLst>
                <a:path w="548" h="190" extrusionOk="0">
                  <a:moveTo>
                    <a:pt x="164" y="1"/>
                  </a:moveTo>
                  <a:cubicBezTo>
                    <a:pt x="104" y="1"/>
                    <a:pt x="50" y="10"/>
                    <a:pt x="0" y="13"/>
                  </a:cubicBezTo>
                  <a:cubicBezTo>
                    <a:pt x="5" y="29"/>
                    <a:pt x="12" y="45"/>
                    <a:pt x="17" y="62"/>
                  </a:cubicBezTo>
                  <a:cubicBezTo>
                    <a:pt x="193" y="108"/>
                    <a:pt x="369" y="150"/>
                    <a:pt x="548" y="189"/>
                  </a:cubicBezTo>
                  <a:cubicBezTo>
                    <a:pt x="499" y="134"/>
                    <a:pt x="439" y="85"/>
                    <a:pt x="374" y="50"/>
                  </a:cubicBezTo>
                  <a:lnTo>
                    <a:pt x="374" y="57"/>
                  </a:lnTo>
                  <a:lnTo>
                    <a:pt x="371" y="48"/>
                  </a:lnTo>
                  <a:cubicBezTo>
                    <a:pt x="296" y="11"/>
                    <a:pt x="227" y="1"/>
                    <a:pt x="16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32" name="Google Shape;7632;p41"/>
            <p:cNvSpPr/>
            <p:nvPr/>
          </p:nvSpPr>
          <p:spPr>
            <a:xfrm>
              <a:off x="5491175" y="2013300"/>
              <a:ext cx="4600" cy="6625"/>
            </a:xfrm>
            <a:custGeom>
              <a:avLst/>
              <a:gdLst/>
              <a:ahLst/>
              <a:cxnLst/>
              <a:rect l="l" t="t" r="r" b="b"/>
              <a:pathLst>
                <a:path w="184" h="265" extrusionOk="0">
                  <a:moveTo>
                    <a:pt x="125" y="0"/>
                  </a:moveTo>
                  <a:lnTo>
                    <a:pt x="0" y="172"/>
                  </a:lnTo>
                  <a:cubicBezTo>
                    <a:pt x="7" y="204"/>
                    <a:pt x="17" y="234"/>
                    <a:pt x="30" y="265"/>
                  </a:cubicBezTo>
                  <a:lnTo>
                    <a:pt x="183" y="258"/>
                  </a:lnTo>
                  <a:cubicBezTo>
                    <a:pt x="183" y="221"/>
                    <a:pt x="181" y="186"/>
                    <a:pt x="179" y="149"/>
                  </a:cubicBezTo>
                  <a:lnTo>
                    <a:pt x="125"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33" name="Google Shape;7633;p41"/>
            <p:cNvSpPr/>
            <p:nvPr/>
          </p:nvSpPr>
          <p:spPr>
            <a:xfrm>
              <a:off x="4656250" y="1857000"/>
              <a:ext cx="29000" cy="47425"/>
            </a:xfrm>
            <a:custGeom>
              <a:avLst/>
              <a:gdLst/>
              <a:ahLst/>
              <a:cxnLst/>
              <a:rect l="l" t="t" r="r" b="b"/>
              <a:pathLst>
                <a:path w="1160" h="1897" extrusionOk="0">
                  <a:moveTo>
                    <a:pt x="70" y="1275"/>
                  </a:moveTo>
                  <a:cubicBezTo>
                    <a:pt x="96" y="1333"/>
                    <a:pt x="128" y="1412"/>
                    <a:pt x="161" y="1495"/>
                  </a:cubicBezTo>
                  <a:cubicBezTo>
                    <a:pt x="124" y="1426"/>
                    <a:pt x="94" y="1352"/>
                    <a:pt x="70" y="1275"/>
                  </a:cubicBezTo>
                  <a:close/>
                  <a:moveTo>
                    <a:pt x="585" y="0"/>
                  </a:moveTo>
                  <a:cubicBezTo>
                    <a:pt x="478" y="234"/>
                    <a:pt x="379" y="468"/>
                    <a:pt x="286" y="702"/>
                  </a:cubicBezTo>
                  <a:cubicBezTo>
                    <a:pt x="362" y="851"/>
                    <a:pt x="458" y="995"/>
                    <a:pt x="564" y="1092"/>
                  </a:cubicBezTo>
                  <a:cubicBezTo>
                    <a:pt x="544" y="1130"/>
                    <a:pt x="519" y="1146"/>
                    <a:pt x="489" y="1146"/>
                  </a:cubicBezTo>
                  <a:cubicBezTo>
                    <a:pt x="413" y="1146"/>
                    <a:pt x="310" y="1037"/>
                    <a:pt x="203" y="911"/>
                  </a:cubicBezTo>
                  <a:cubicBezTo>
                    <a:pt x="131" y="1099"/>
                    <a:pt x="63" y="1284"/>
                    <a:pt x="1" y="1470"/>
                  </a:cubicBezTo>
                  <a:cubicBezTo>
                    <a:pt x="91" y="1644"/>
                    <a:pt x="179" y="1815"/>
                    <a:pt x="237" y="1896"/>
                  </a:cubicBezTo>
                  <a:cubicBezTo>
                    <a:pt x="263" y="1806"/>
                    <a:pt x="216" y="1644"/>
                    <a:pt x="161" y="1495"/>
                  </a:cubicBezTo>
                  <a:lnTo>
                    <a:pt x="161" y="1495"/>
                  </a:lnTo>
                  <a:cubicBezTo>
                    <a:pt x="202" y="1568"/>
                    <a:pt x="238" y="1593"/>
                    <a:pt x="271" y="1593"/>
                  </a:cubicBezTo>
                  <a:cubicBezTo>
                    <a:pt x="352" y="1593"/>
                    <a:pt x="418" y="1449"/>
                    <a:pt x="500" y="1449"/>
                  </a:cubicBezTo>
                  <a:cubicBezTo>
                    <a:pt x="547" y="1449"/>
                    <a:pt x="598" y="1495"/>
                    <a:pt x="659" y="1639"/>
                  </a:cubicBezTo>
                  <a:cubicBezTo>
                    <a:pt x="805" y="1194"/>
                    <a:pt x="972" y="751"/>
                    <a:pt x="1160" y="308"/>
                  </a:cubicBezTo>
                  <a:lnTo>
                    <a:pt x="1160" y="308"/>
                  </a:lnTo>
                  <a:cubicBezTo>
                    <a:pt x="1102" y="366"/>
                    <a:pt x="1046" y="429"/>
                    <a:pt x="998" y="496"/>
                  </a:cubicBezTo>
                  <a:cubicBezTo>
                    <a:pt x="977" y="265"/>
                    <a:pt x="938" y="217"/>
                    <a:pt x="896" y="217"/>
                  </a:cubicBezTo>
                  <a:cubicBezTo>
                    <a:pt x="865" y="217"/>
                    <a:pt x="833" y="241"/>
                    <a:pt x="803" y="241"/>
                  </a:cubicBezTo>
                  <a:cubicBezTo>
                    <a:pt x="767" y="241"/>
                    <a:pt x="734" y="205"/>
                    <a:pt x="715" y="46"/>
                  </a:cubicBezTo>
                  <a:cubicBezTo>
                    <a:pt x="678" y="37"/>
                    <a:pt x="631" y="19"/>
                    <a:pt x="58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34" name="Google Shape;7634;p41"/>
            <p:cNvSpPr/>
            <p:nvPr/>
          </p:nvSpPr>
          <p:spPr>
            <a:xfrm>
              <a:off x="4649250" y="2113925"/>
              <a:ext cx="301100" cy="310250"/>
            </a:xfrm>
            <a:custGeom>
              <a:avLst/>
              <a:gdLst/>
              <a:ahLst/>
              <a:cxnLst/>
              <a:rect l="l" t="t" r="r" b="b"/>
              <a:pathLst>
                <a:path w="12044" h="12410" extrusionOk="0">
                  <a:moveTo>
                    <a:pt x="2523" y="4666"/>
                  </a:moveTo>
                  <a:cubicBezTo>
                    <a:pt x="2562" y="4701"/>
                    <a:pt x="2601" y="4764"/>
                    <a:pt x="2634" y="4875"/>
                  </a:cubicBezTo>
                  <a:cubicBezTo>
                    <a:pt x="2639" y="4903"/>
                    <a:pt x="2640" y="4916"/>
                    <a:pt x="2637" y="4916"/>
                  </a:cubicBezTo>
                  <a:cubicBezTo>
                    <a:pt x="2628" y="4916"/>
                    <a:pt x="2580" y="4782"/>
                    <a:pt x="2523" y="4666"/>
                  </a:cubicBezTo>
                  <a:close/>
                  <a:moveTo>
                    <a:pt x="3499" y="5851"/>
                  </a:moveTo>
                  <a:lnTo>
                    <a:pt x="3499" y="5851"/>
                  </a:lnTo>
                  <a:cubicBezTo>
                    <a:pt x="3642" y="5985"/>
                    <a:pt x="3603" y="6060"/>
                    <a:pt x="3672" y="6282"/>
                  </a:cubicBezTo>
                  <a:lnTo>
                    <a:pt x="3598" y="6185"/>
                  </a:lnTo>
                  <a:cubicBezTo>
                    <a:pt x="3459" y="5927"/>
                    <a:pt x="3601" y="6122"/>
                    <a:pt x="3499" y="5851"/>
                  </a:cubicBezTo>
                  <a:close/>
                  <a:moveTo>
                    <a:pt x="3007" y="5879"/>
                  </a:moveTo>
                  <a:cubicBezTo>
                    <a:pt x="3116" y="5879"/>
                    <a:pt x="3289" y="6002"/>
                    <a:pt x="3359" y="6019"/>
                  </a:cubicBezTo>
                  <a:lnTo>
                    <a:pt x="3359" y="6019"/>
                  </a:lnTo>
                  <a:cubicBezTo>
                    <a:pt x="3170" y="6027"/>
                    <a:pt x="3232" y="6453"/>
                    <a:pt x="3069" y="6453"/>
                  </a:cubicBezTo>
                  <a:cubicBezTo>
                    <a:pt x="3033" y="6453"/>
                    <a:pt x="2984" y="6431"/>
                    <a:pt x="2919" y="6377"/>
                  </a:cubicBezTo>
                  <a:cubicBezTo>
                    <a:pt x="2903" y="6254"/>
                    <a:pt x="2895" y="6229"/>
                    <a:pt x="2900" y="6229"/>
                  </a:cubicBezTo>
                  <a:lnTo>
                    <a:pt x="2900" y="6229"/>
                  </a:lnTo>
                  <a:cubicBezTo>
                    <a:pt x="2904" y="6229"/>
                    <a:pt x="2915" y="6241"/>
                    <a:pt x="2935" y="6241"/>
                  </a:cubicBezTo>
                  <a:cubicBezTo>
                    <a:pt x="2942" y="6241"/>
                    <a:pt x="2949" y="6239"/>
                    <a:pt x="2958" y="6236"/>
                  </a:cubicBezTo>
                  <a:cubicBezTo>
                    <a:pt x="2875" y="5958"/>
                    <a:pt x="2920" y="5879"/>
                    <a:pt x="3007" y="5879"/>
                  </a:cubicBezTo>
                  <a:close/>
                  <a:moveTo>
                    <a:pt x="667" y="1"/>
                  </a:moveTo>
                  <a:cubicBezTo>
                    <a:pt x="591" y="1"/>
                    <a:pt x="563" y="244"/>
                    <a:pt x="504" y="244"/>
                  </a:cubicBezTo>
                  <a:cubicBezTo>
                    <a:pt x="479" y="244"/>
                    <a:pt x="448" y="200"/>
                    <a:pt x="406" y="74"/>
                  </a:cubicBezTo>
                  <a:cubicBezTo>
                    <a:pt x="384" y="64"/>
                    <a:pt x="367" y="59"/>
                    <a:pt x="353" y="59"/>
                  </a:cubicBezTo>
                  <a:cubicBezTo>
                    <a:pt x="222" y="59"/>
                    <a:pt x="395" y="468"/>
                    <a:pt x="422" y="623"/>
                  </a:cubicBezTo>
                  <a:cubicBezTo>
                    <a:pt x="255" y="1226"/>
                    <a:pt x="126" y="825"/>
                    <a:pt x="0" y="1184"/>
                  </a:cubicBezTo>
                  <a:cubicBezTo>
                    <a:pt x="269" y="2093"/>
                    <a:pt x="617" y="2979"/>
                    <a:pt x="1041" y="3827"/>
                  </a:cubicBezTo>
                  <a:cubicBezTo>
                    <a:pt x="1016" y="3741"/>
                    <a:pt x="999" y="3653"/>
                    <a:pt x="993" y="3565"/>
                  </a:cubicBezTo>
                  <a:lnTo>
                    <a:pt x="993" y="3565"/>
                  </a:lnTo>
                  <a:cubicBezTo>
                    <a:pt x="1139" y="3697"/>
                    <a:pt x="1324" y="3751"/>
                    <a:pt x="1382" y="4224"/>
                  </a:cubicBezTo>
                  <a:cubicBezTo>
                    <a:pt x="1217" y="3913"/>
                    <a:pt x="1127" y="3962"/>
                    <a:pt x="1064" y="3871"/>
                  </a:cubicBezTo>
                  <a:lnTo>
                    <a:pt x="1064" y="3871"/>
                  </a:lnTo>
                  <a:cubicBezTo>
                    <a:pt x="1748" y="5223"/>
                    <a:pt x="2622" y="6470"/>
                    <a:pt x="3661" y="7571"/>
                  </a:cubicBezTo>
                  <a:cubicBezTo>
                    <a:pt x="3670" y="7544"/>
                    <a:pt x="3685" y="7530"/>
                    <a:pt x="3706" y="7530"/>
                  </a:cubicBezTo>
                  <a:cubicBezTo>
                    <a:pt x="3732" y="7530"/>
                    <a:pt x="3767" y="7551"/>
                    <a:pt x="3812" y="7592"/>
                  </a:cubicBezTo>
                  <a:cubicBezTo>
                    <a:pt x="3793" y="7622"/>
                    <a:pt x="3779" y="7657"/>
                    <a:pt x="3777" y="7694"/>
                  </a:cubicBezTo>
                  <a:cubicBezTo>
                    <a:pt x="4507" y="8454"/>
                    <a:pt x="5311" y="9136"/>
                    <a:pt x="6181" y="9732"/>
                  </a:cubicBezTo>
                  <a:cubicBezTo>
                    <a:pt x="7936" y="10907"/>
                    <a:pt x="9779" y="11767"/>
                    <a:pt x="11656" y="12316"/>
                  </a:cubicBezTo>
                  <a:cubicBezTo>
                    <a:pt x="11633" y="12212"/>
                    <a:pt x="11601" y="12112"/>
                    <a:pt x="11564" y="12013"/>
                  </a:cubicBezTo>
                  <a:lnTo>
                    <a:pt x="11564" y="12013"/>
                  </a:lnTo>
                  <a:lnTo>
                    <a:pt x="11782" y="12177"/>
                  </a:lnTo>
                  <a:lnTo>
                    <a:pt x="11775" y="12351"/>
                  </a:lnTo>
                  <a:cubicBezTo>
                    <a:pt x="11844" y="12370"/>
                    <a:pt x="11911" y="12388"/>
                    <a:pt x="11981" y="12409"/>
                  </a:cubicBezTo>
                  <a:cubicBezTo>
                    <a:pt x="11988" y="12242"/>
                    <a:pt x="12025" y="12108"/>
                    <a:pt x="12044" y="11964"/>
                  </a:cubicBezTo>
                  <a:cubicBezTo>
                    <a:pt x="10871" y="11593"/>
                    <a:pt x="9753" y="11058"/>
                    <a:pt x="8731" y="10376"/>
                  </a:cubicBezTo>
                  <a:cubicBezTo>
                    <a:pt x="8720" y="10425"/>
                    <a:pt x="8702" y="10444"/>
                    <a:pt x="8680" y="10444"/>
                  </a:cubicBezTo>
                  <a:cubicBezTo>
                    <a:pt x="8620" y="10444"/>
                    <a:pt x="8529" y="10294"/>
                    <a:pt x="8460" y="10191"/>
                  </a:cubicBezTo>
                  <a:lnTo>
                    <a:pt x="8365" y="10121"/>
                  </a:lnTo>
                  <a:lnTo>
                    <a:pt x="8365" y="10121"/>
                  </a:lnTo>
                  <a:cubicBezTo>
                    <a:pt x="8369" y="10195"/>
                    <a:pt x="8381" y="10269"/>
                    <a:pt x="8399" y="10341"/>
                  </a:cubicBezTo>
                  <a:lnTo>
                    <a:pt x="8316" y="10089"/>
                  </a:lnTo>
                  <a:cubicBezTo>
                    <a:pt x="8177" y="9987"/>
                    <a:pt x="8040" y="9882"/>
                    <a:pt x="7903" y="9776"/>
                  </a:cubicBezTo>
                  <a:lnTo>
                    <a:pt x="7903" y="9776"/>
                  </a:lnTo>
                  <a:cubicBezTo>
                    <a:pt x="7922" y="9836"/>
                    <a:pt x="7929" y="9899"/>
                    <a:pt x="7926" y="9961"/>
                  </a:cubicBezTo>
                  <a:cubicBezTo>
                    <a:pt x="7910" y="9889"/>
                    <a:pt x="7894" y="9820"/>
                    <a:pt x="7871" y="9750"/>
                  </a:cubicBezTo>
                  <a:cubicBezTo>
                    <a:pt x="7678" y="9595"/>
                    <a:pt x="7488" y="9433"/>
                    <a:pt x="7300" y="9266"/>
                  </a:cubicBezTo>
                  <a:cubicBezTo>
                    <a:pt x="7293" y="9261"/>
                    <a:pt x="7287" y="9256"/>
                    <a:pt x="7282" y="9254"/>
                  </a:cubicBezTo>
                  <a:cubicBezTo>
                    <a:pt x="7222" y="9370"/>
                    <a:pt x="7101" y="9446"/>
                    <a:pt x="6969" y="9449"/>
                  </a:cubicBezTo>
                  <a:cubicBezTo>
                    <a:pt x="6910" y="9148"/>
                    <a:pt x="6928" y="9063"/>
                    <a:pt x="6976" y="9063"/>
                  </a:cubicBezTo>
                  <a:cubicBezTo>
                    <a:pt x="7040" y="9063"/>
                    <a:pt x="7155" y="9210"/>
                    <a:pt x="7214" y="9210"/>
                  </a:cubicBezTo>
                  <a:cubicBezTo>
                    <a:pt x="7216" y="9210"/>
                    <a:pt x="7218" y="9210"/>
                    <a:pt x="7219" y="9210"/>
                  </a:cubicBezTo>
                  <a:cubicBezTo>
                    <a:pt x="7103" y="9131"/>
                    <a:pt x="6987" y="9050"/>
                    <a:pt x="6874" y="8969"/>
                  </a:cubicBezTo>
                  <a:cubicBezTo>
                    <a:pt x="6874" y="8976"/>
                    <a:pt x="6874" y="8981"/>
                    <a:pt x="6872" y="8987"/>
                  </a:cubicBezTo>
                  <a:cubicBezTo>
                    <a:pt x="6846" y="8987"/>
                    <a:pt x="6828" y="8962"/>
                    <a:pt x="6811" y="8925"/>
                  </a:cubicBezTo>
                  <a:cubicBezTo>
                    <a:pt x="6644" y="8804"/>
                    <a:pt x="6480" y="8679"/>
                    <a:pt x="6318" y="8552"/>
                  </a:cubicBezTo>
                  <a:lnTo>
                    <a:pt x="6318" y="8552"/>
                  </a:lnTo>
                  <a:cubicBezTo>
                    <a:pt x="6364" y="8633"/>
                    <a:pt x="6406" y="8723"/>
                    <a:pt x="6429" y="8783"/>
                  </a:cubicBezTo>
                  <a:lnTo>
                    <a:pt x="6107" y="8408"/>
                  </a:lnTo>
                  <a:cubicBezTo>
                    <a:pt x="6109" y="8403"/>
                    <a:pt x="6114" y="8396"/>
                    <a:pt x="6118" y="8392"/>
                  </a:cubicBezTo>
                  <a:cubicBezTo>
                    <a:pt x="4934" y="7432"/>
                    <a:pt x="3890" y="6308"/>
                    <a:pt x="3021" y="5053"/>
                  </a:cubicBezTo>
                  <a:lnTo>
                    <a:pt x="2961" y="5123"/>
                  </a:lnTo>
                  <a:lnTo>
                    <a:pt x="3009" y="5035"/>
                  </a:lnTo>
                  <a:cubicBezTo>
                    <a:pt x="2836" y="4785"/>
                    <a:pt x="2669" y="4530"/>
                    <a:pt x="2511" y="4270"/>
                  </a:cubicBezTo>
                  <a:cubicBezTo>
                    <a:pt x="2476" y="4351"/>
                    <a:pt x="2446" y="4434"/>
                    <a:pt x="2423" y="4520"/>
                  </a:cubicBezTo>
                  <a:cubicBezTo>
                    <a:pt x="2465" y="4564"/>
                    <a:pt x="2499" y="4613"/>
                    <a:pt x="2523" y="4666"/>
                  </a:cubicBezTo>
                  <a:cubicBezTo>
                    <a:pt x="2482" y="4631"/>
                    <a:pt x="2440" y="4624"/>
                    <a:pt x="2400" y="4624"/>
                  </a:cubicBezTo>
                  <a:cubicBezTo>
                    <a:pt x="2375" y="4624"/>
                    <a:pt x="2350" y="4627"/>
                    <a:pt x="2327" y="4627"/>
                  </a:cubicBezTo>
                  <a:cubicBezTo>
                    <a:pt x="2241" y="4627"/>
                    <a:pt x="2176" y="4590"/>
                    <a:pt x="2170" y="4242"/>
                  </a:cubicBezTo>
                  <a:cubicBezTo>
                    <a:pt x="2118" y="4341"/>
                    <a:pt x="2037" y="4348"/>
                    <a:pt x="1966" y="4348"/>
                  </a:cubicBezTo>
                  <a:cubicBezTo>
                    <a:pt x="1955" y="4348"/>
                    <a:pt x="1944" y="4348"/>
                    <a:pt x="1933" y="4348"/>
                  </a:cubicBezTo>
                  <a:cubicBezTo>
                    <a:pt x="1907" y="4348"/>
                    <a:pt x="1883" y="4349"/>
                    <a:pt x="1864" y="4356"/>
                  </a:cubicBezTo>
                  <a:cubicBezTo>
                    <a:pt x="1809" y="4139"/>
                    <a:pt x="1849" y="4100"/>
                    <a:pt x="1908" y="4100"/>
                  </a:cubicBezTo>
                  <a:cubicBezTo>
                    <a:pt x="1941" y="4100"/>
                    <a:pt x="1979" y="4112"/>
                    <a:pt x="2010" y="4112"/>
                  </a:cubicBezTo>
                  <a:cubicBezTo>
                    <a:pt x="2056" y="4112"/>
                    <a:pt x="2087" y="4088"/>
                    <a:pt x="2066" y="3969"/>
                  </a:cubicBezTo>
                  <a:cubicBezTo>
                    <a:pt x="1928" y="3855"/>
                    <a:pt x="1810" y="3786"/>
                    <a:pt x="1705" y="3786"/>
                  </a:cubicBezTo>
                  <a:cubicBezTo>
                    <a:pt x="1618" y="3786"/>
                    <a:pt x="1540" y="3834"/>
                    <a:pt x="1468" y="3945"/>
                  </a:cubicBezTo>
                  <a:cubicBezTo>
                    <a:pt x="1332" y="3761"/>
                    <a:pt x="1240" y="3343"/>
                    <a:pt x="1101" y="3343"/>
                  </a:cubicBezTo>
                  <a:cubicBezTo>
                    <a:pt x="1093" y="3343"/>
                    <a:pt x="1084" y="3344"/>
                    <a:pt x="1076" y="3347"/>
                  </a:cubicBezTo>
                  <a:cubicBezTo>
                    <a:pt x="1078" y="3287"/>
                    <a:pt x="1090" y="3265"/>
                    <a:pt x="1108" y="3265"/>
                  </a:cubicBezTo>
                  <a:cubicBezTo>
                    <a:pt x="1157" y="3265"/>
                    <a:pt x="1250" y="3435"/>
                    <a:pt x="1292" y="3435"/>
                  </a:cubicBezTo>
                  <a:cubicBezTo>
                    <a:pt x="1313" y="3435"/>
                    <a:pt x="1321" y="3393"/>
                    <a:pt x="1306" y="3266"/>
                  </a:cubicBezTo>
                  <a:cubicBezTo>
                    <a:pt x="1275" y="3027"/>
                    <a:pt x="1127" y="3023"/>
                    <a:pt x="1132" y="2835"/>
                  </a:cubicBezTo>
                  <a:lnTo>
                    <a:pt x="1132" y="2835"/>
                  </a:lnTo>
                  <a:cubicBezTo>
                    <a:pt x="1165" y="2964"/>
                    <a:pt x="1185" y="3010"/>
                    <a:pt x="1198" y="3010"/>
                  </a:cubicBezTo>
                  <a:cubicBezTo>
                    <a:pt x="1232" y="3010"/>
                    <a:pt x="1227" y="2721"/>
                    <a:pt x="1310" y="2721"/>
                  </a:cubicBezTo>
                  <a:cubicBezTo>
                    <a:pt x="1325" y="2721"/>
                    <a:pt x="1341" y="2730"/>
                    <a:pt x="1361" y="2749"/>
                  </a:cubicBezTo>
                  <a:lnTo>
                    <a:pt x="1220" y="2492"/>
                  </a:lnTo>
                  <a:lnTo>
                    <a:pt x="1220" y="2492"/>
                  </a:lnTo>
                  <a:cubicBezTo>
                    <a:pt x="1248" y="2531"/>
                    <a:pt x="1296" y="2596"/>
                    <a:pt x="1317" y="2596"/>
                  </a:cubicBezTo>
                  <a:cubicBezTo>
                    <a:pt x="1324" y="2596"/>
                    <a:pt x="1328" y="2590"/>
                    <a:pt x="1329" y="2575"/>
                  </a:cubicBezTo>
                  <a:cubicBezTo>
                    <a:pt x="1412" y="2360"/>
                    <a:pt x="1238" y="1991"/>
                    <a:pt x="1164" y="1956"/>
                  </a:cubicBezTo>
                  <a:lnTo>
                    <a:pt x="1319" y="1898"/>
                  </a:lnTo>
                  <a:cubicBezTo>
                    <a:pt x="1071" y="1284"/>
                    <a:pt x="863" y="653"/>
                    <a:pt x="696" y="11"/>
                  </a:cubicBezTo>
                  <a:cubicBezTo>
                    <a:pt x="686" y="4"/>
                    <a:pt x="676" y="1"/>
                    <a:pt x="66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35" name="Google Shape;7635;p41"/>
            <p:cNvSpPr/>
            <p:nvPr/>
          </p:nvSpPr>
          <p:spPr>
            <a:xfrm>
              <a:off x="4631800" y="1903400"/>
              <a:ext cx="33575" cy="168950"/>
            </a:xfrm>
            <a:custGeom>
              <a:avLst/>
              <a:gdLst/>
              <a:ahLst/>
              <a:cxnLst/>
              <a:rect l="l" t="t" r="r" b="b"/>
              <a:pathLst>
                <a:path w="1343" h="6758" extrusionOk="0">
                  <a:moveTo>
                    <a:pt x="455" y="3476"/>
                  </a:moveTo>
                  <a:lnTo>
                    <a:pt x="455" y="3476"/>
                  </a:lnTo>
                  <a:cubicBezTo>
                    <a:pt x="473" y="3515"/>
                    <a:pt x="499" y="3550"/>
                    <a:pt x="529" y="3578"/>
                  </a:cubicBezTo>
                  <a:lnTo>
                    <a:pt x="527" y="3573"/>
                  </a:lnTo>
                  <a:lnTo>
                    <a:pt x="536" y="3585"/>
                  </a:lnTo>
                  <a:lnTo>
                    <a:pt x="529" y="3578"/>
                  </a:lnTo>
                  <a:lnTo>
                    <a:pt x="664" y="3956"/>
                  </a:lnTo>
                  <a:cubicBezTo>
                    <a:pt x="557" y="3812"/>
                    <a:pt x="490" y="3587"/>
                    <a:pt x="455" y="3476"/>
                  </a:cubicBezTo>
                  <a:close/>
                  <a:moveTo>
                    <a:pt x="647" y="3341"/>
                  </a:moveTo>
                  <a:lnTo>
                    <a:pt x="647" y="3341"/>
                  </a:lnTo>
                  <a:cubicBezTo>
                    <a:pt x="937" y="3671"/>
                    <a:pt x="677" y="3580"/>
                    <a:pt x="812" y="3958"/>
                  </a:cubicBezTo>
                  <a:lnTo>
                    <a:pt x="536" y="3585"/>
                  </a:lnTo>
                  <a:lnTo>
                    <a:pt x="536" y="3585"/>
                  </a:lnTo>
                  <a:cubicBezTo>
                    <a:pt x="552" y="3597"/>
                    <a:pt x="567" y="3603"/>
                    <a:pt x="580" y="3603"/>
                  </a:cubicBezTo>
                  <a:cubicBezTo>
                    <a:pt x="631" y="3603"/>
                    <a:pt x="664" y="3517"/>
                    <a:pt x="647" y="3341"/>
                  </a:cubicBezTo>
                  <a:close/>
                  <a:moveTo>
                    <a:pt x="218" y="4865"/>
                  </a:moveTo>
                  <a:cubicBezTo>
                    <a:pt x="343" y="4868"/>
                    <a:pt x="402" y="5232"/>
                    <a:pt x="487" y="5232"/>
                  </a:cubicBezTo>
                  <a:cubicBezTo>
                    <a:pt x="505" y="5232"/>
                    <a:pt x="524" y="5215"/>
                    <a:pt x="545" y="5175"/>
                  </a:cubicBezTo>
                  <a:lnTo>
                    <a:pt x="545" y="5175"/>
                  </a:lnTo>
                  <a:lnTo>
                    <a:pt x="536" y="5423"/>
                  </a:lnTo>
                  <a:lnTo>
                    <a:pt x="218" y="4865"/>
                  </a:lnTo>
                  <a:close/>
                  <a:moveTo>
                    <a:pt x="791" y="5639"/>
                  </a:moveTo>
                  <a:lnTo>
                    <a:pt x="833" y="5750"/>
                  </a:lnTo>
                  <a:cubicBezTo>
                    <a:pt x="817" y="5713"/>
                    <a:pt x="803" y="5676"/>
                    <a:pt x="791" y="5639"/>
                  </a:cubicBezTo>
                  <a:close/>
                  <a:moveTo>
                    <a:pt x="849" y="1"/>
                  </a:moveTo>
                  <a:cubicBezTo>
                    <a:pt x="817" y="103"/>
                    <a:pt x="784" y="205"/>
                    <a:pt x="752" y="307"/>
                  </a:cubicBezTo>
                  <a:lnTo>
                    <a:pt x="789" y="383"/>
                  </a:lnTo>
                  <a:lnTo>
                    <a:pt x="747" y="325"/>
                  </a:lnTo>
                  <a:cubicBezTo>
                    <a:pt x="550" y="982"/>
                    <a:pt x="395" y="1647"/>
                    <a:pt x="281" y="2321"/>
                  </a:cubicBezTo>
                  <a:lnTo>
                    <a:pt x="441" y="2799"/>
                  </a:lnTo>
                  <a:cubicBezTo>
                    <a:pt x="378" y="2743"/>
                    <a:pt x="307" y="2660"/>
                    <a:pt x="237" y="2583"/>
                  </a:cubicBezTo>
                  <a:cubicBezTo>
                    <a:pt x="47" y="3819"/>
                    <a:pt x="1" y="5073"/>
                    <a:pt x="96" y="6323"/>
                  </a:cubicBezTo>
                  <a:cubicBezTo>
                    <a:pt x="97" y="6323"/>
                    <a:pt x="99" y="6322"/>
                    <a:pt x="101" y="6322"/>
                  </a:cubicBezTo>
                  <a:cubicBezTo>
                    <a:pt x="149" y="6322"/>
                    <a:pt x="213" y="6387"/>
                    <a:pt x="309" y="6562"/>
                  </a:cubicBezTo>
                  <a:lnTo>
                    <a:pt x="279" y="6388"/>
                  </a:lnTo>
                  <a:lnTo>
                    <a:pt x="341" y="6738"/>
                  </a:lnTo>
                  <a:cubicBezTo>
                    <a:pt x="363" y="6752"/>
                    <a:pt x="382" y="6758"/>
                    <a:pt x="397" y="6758"/>
                  </a:cubicBezTo>
                  <a:cubicBezTo>
                    <a:pt x="509" y="6758"/>
                    <a:pt x="451" y="6418"/>
                    <a:pt x="358" y="6235"/>
                  </a:cubicBezTo>
                  <a:lnTo>
                    <a:pt x="358" y="6235"/>
                  </a:lnTo>
                  <a:cubicBezTo>
                    <a:pt x="432" y="6292"/>
                    <a:pt x="486" y="6315"/>
                    <a:pt x="526" y="6315"/>
                  </a:cubicBezTo>
                  <a:cubicBezTo>
                    <a:pt x="699" y="6315"/>
                    <a:pt x="614" y="5886"/>
                    <a:pt x="804" y="5886"/>
                  </a:cubicBezTo>
                  <a:cubicBezTo>
                    <a:pt x="828" y="5886"/>
                    <a:pt x="858" y="5894"/>
                    <a:pt x="893" y="5910"/>
                  </a:cubicBezTo>
                  <a:lnTo>
                    <a:pt x="833" y="5750"/>
                  </a:lnTo>
                  <a:lnTo>
                    <a:pt x="833" y="5750"/>
                  </a:lnTo>
                  <a:cubicBezTo>
                    <a:pt x="856" y="5806"/>
                    <a:pt x="893" y="5854"/>
                    <a:pt x="944" y="5889"/>
                  </a:cubicBezTo>
                  <a:cubicBezTo>
                    <a:pt x="926" y="5685"/>
                    <a:pt x="912" y="5479"/>
                    <a:pt x="902" y="5273"/>
                  </a:cubicBezTo>
                  <a:cubicBezTo>
                    <a:pt x="879" y="5247"/>
                    <a:pt x="858" y="5219"/>
                    <a:pt x="844" y="5189"/>
                  </a:cubicBezTo>
                  <a:cubicBezTo>
                    <a:pt x="782" y="5025"/>
                    <a:pt x="817" y="4830"/>
                    <a:pt x="884" y="4751"/>
                  </a:cubicBezTo>
                  <a:cubicBezTo>
                    <a:pt x="877" y="4359"/>
                    <a:pt x="886" y="3965"/>
                    <a:pt x="909" y="3569"/>
                  </a:cubicBezTo>
                  <a:cubicBezTo>
                    <a:pt x="803" y="3395"/>
                    <a:pt x="687" y="3265"/>
                    <a:pt x="768" y="3112"/>
                  </a:cubicBezTo>
                  <a:lnTo>
                    <a:pt x="768" y="3112"/>
                  </a:lnTo>
                  <a:cubicBezTo>
                    <a:pt x="822" y="3221"/>
                    <a:pt x="867" y="3253"/>
                    <a:pt x="905" y="3253"/>
                  </a:cubicBezTo>
                  <a:cubicBezTo>
                    <a:pt x="915" y="3253"/>
                    <a:pt x="925" y="3250"/>
                    <a:pt x="935" y="3246"/>
                  </a:cubicBezTo>
                  <a:cubicBezTo>
                    <a:pt x="946" y="3098"/>
                    <a:pt x="960" y="2947"/>
                    <a:pt x="979" y="2799"/>
                  </a:cubicBezTo>
                  <a:cubicBezTo>
                    <a:pt x="974" y="2797"/>
                    <a:pt x="970" y="2794"/>
                    <a:pt x="967" y="2792"/>
                  </a:cubicBezTo>
                  <a:cubicBezTo>
                    <a:pt x="970" y="2787"/>
                    <a:pt x="974" y="2783"/>
                    <a:pt x="981" y="2778"/>
                  </a:cubicBezTo>
                  <a:cubicBezTo>
                    <a:pt x="1058" y="2111"/>
                    <a:pt x="1178" y="1448"/>
                    <a:pt x="1343" y="796"/>
                  </a:cubicBezTo>
                  <a:cubicBezTo>
                    <a:pt x="1199" y="671"/>
                    <a:pt x="1016" y="191"/>
                    <a:pt x="84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36" name="Google Shape;7636;p41"/>
            <p:cNvSpPr/>
            <p:nvPr/>
          </p:nvSpPr>
          <p:spPr>
            <a:xfrm>
              <a:off x="4686675" y="1590400"/>
              <a:ext cx="770025" cy="268050"/>
            </a:xfrm>
            <a:custGeom>
              <a:avLst/>
              <a:gdLst/>
              <a:ahLst/>
              <a:cxnLst/>
              <a:rect l="l" t="t" r="r" b="b"/>
              <a:pathLst>
                <a:path w="30801" h="10722" extrusionOk="0">
                  <a:moveTo>
                    <a:pt x="19785" y="823"/>
                  </a:moveTo>
                  <a:lnTo>
                    <a:pt x="19970" y="881"/>
                  </a:lnTo>
                  <a:cubicBezTo>
                    <a:pt x="20011" y="997"/>
                    <a:pt x="20008" y="1027"/>
                    <a:pt x="19987" y="1027"/>
                  </a:cubicBezTo>
                  <a:cubicBezTo>
                    <a:pt x="19964" y="1027"/>
                    <a:pt x="19919" y="988"/>
                    <a:pt x="19894" y="988"/>
                  </a:cubicBezTo>
                  <a:cubicBezTo>
                    <a:pt x="19866" y="988"/>
                    <a:pt x="19860" y="1031"/>
                    <a:pt x="19921" y="1208"/>
                  </a:cubicBezTo>
                  <a:cubicBezTo>
                    <a:pt x="19808" y="1187"/>
                    <a:pt x="19817" y="937"/>
                    <a:pt x="19785" y="823"/>
                  </a:cubicBezTo>
                  <a:close/>
                  <a:moveTo>
                    <a:pt x="9033" y="1662"/>
                  </a:moveTo>
                  <a:cubicBezTo>
                    <a:pt x="9096" y="1662"/>
                    <a:pt x="9184" y="1686"/>
                    <a:pt x="9260" y="1686"/>
                  </a:cubicBezTo>
                  <a:cubicBezTo>
                    <a:pt x="9287" y="1686"/>
                    <a:pt x="9311" y="1683"/>
                    <a:pt x="9333" y="1675"/>
                  </a:cubicBezTo>
                  <a:lnTo>
                    <a:pt x="9333" y="1675"/>
                  </a:lnTo>
                  <a:cubicBezTo>
                    <a:pt x="9270" y="1749"/>
                    <a:pt x="9227" y="1774"/>
                    <a:pt x="9185" y="1774"/>
                  </a:cubicBezTo>
                  <a:cubicBezTo>
                    <a:pt x="9125" y="1774"/>
                    <a:pt x="9069" y="1723"/>
                    <a:pt x="8961" y="1693"/>
                  </a:cubicBezTo>
                  <a:cubicBezTo>
                    <a:pt x="8972" y="1670"/>
                    <a:pt x="8999" y="1662"/>
                    <a:pt x="9033" y="1662"/>
                  </a:cubicBezTo>
                  <a:close/>
                  <a:moveTo>
                    <a:pt x="23019" y="1985"/>
                  </a:moveTo>
                  <a:lnTo>
                    <a:pt x="23002" y="2043"/>
                  </a:lnTo>
                  <a:cubicBezTo>
                    <a:pt x="23002" y="2005"/>
                    <a:pt x="23009" y="1989"/>
                    <a:pt x="23019" y="1985"/>
                  </a:cubicBezTo>
                  <a:close/>
                  <a:moveTo>
                    <a:pt x="23086" y="1764"/>
                  </a:moveTo>
                  <a:lnTo>
                    <a:pt x="23104" y="1964"/>
                  </a:lnTo>
                  <a:cubicBezTo>
                    <a:pt x="23145" y="1918"/>
                    <a:pt x="23186" y="1883"/>
                    <a:pt x="23216" y="1883"/>
                  </a:cubicBezTo>
                  <a:cubicBezTo>
                    <a:pt x="23230" y="1883"/>
                    <a:pt x="23242" y="1891"/>
                    <a:pt x="23250" y="1910"/>
                  </a:cubicBezTo>
                  <a:lnTo>
                    <a:pt x="23234" y="2031"/>
                  </a:lnTo>
                  <a:lnTo>
                    <a:pt x="23371" y="2216"/>
                  </a:lnTo>
                  <a:cubicBezTo>
                    <a:pt x="23332" y="2383"/>
                    <a:pt x="23447" y="2711"/>
                    <a:pt x="23381" y="2711"/>
                  </a:cubicBezTo>
                  <a:cubicBezTo>
                    <a:pt x="23368" y="2711"/>
                    <a:pt x="23348" y="2698"/>
                    <a:pt x="23318" y="2668"/>
                  </a:cubicBezTo>
                  <a:cubicBezTo>
                    <a:pt x="23269" y="2506"/>
                    <a:pt x="23223" y="2316"/>
                    <a:pt x="23216" y="2168"/>
                  </a:cubicBezTo>
                  <a:cubicBezTo>
                    <a:pt x="23206" y="2162"/>
                    <a:pt x="23191" y="2160"/>
                    <a:pt x="23174" y="2160"/>
                  </a:cubicBezTo>
                  <a:cubicBezTo>
                    <a:pt x="23144" y="2160"/>
                    <a:pt x="23107" y="2166"/>
                    <a:pt x="23075" y="2166"/>
                  </a:cubicBezTo>
                  <a:cubicBezTo>
                    <a:pt x="23029" y="2166"/>
                    <a:pt x="22992" y="2153"/>
                    <a:pt x="23000" y="2094"/>
                  </a:cubicBezTo>
                  <a:cubicBezTo>
                    <a:pt x="23019" y="2068"/>
                    <a:pt x="23042" y="2036"/>
                    <a:pt x="23067" y="2005"/>
                  </a:cubicBezTo>
                  <a:cubicBezTo>
                    <a:pt x="23053" y="1991"/>
                    <a:pt x="23040" y="1982"/>
                    <a:pt x="23028" y="1982"/>
                  </a:cubicBezTo>
                  <a:cubicBezTo>
                    <a:pt x="23025" y="1982"/>
                    <a:pt x="23022" y="1983"/>
                    <a:pt x="23019" y="1985"/>
                  </a:cubicBezTo>
                  <a:lnTo>
                    <a:pt x="23086" y="1764"/>
                  </a:lnTo>
                  <a:close/>
                  <a:moveTo>
                    <a:pt x="29181" y="8531"/>
                  </a:moveTo>
                  <a:lnTo>
                    <a:pt x="29181" y="8531"/>
                  </a:lnTo>
                  <a:cubicBezTo>
                    <a:pt x="29208" y="8550"/>
                    <a:pt x="29229" y="8575"/>
                    <a:pt x="29241" y="8605"/>
                  </a:cubicBezTo>
                  <a:cubicBezTo>
                    <a:pt x="29220" y="8582"/>
                    <a:pt x="29199" y="8557"/>
                    <a:pt x="29181" y="8531"/>
                  </a:cubicBezTo>
                  <a:close/>
                  <a:moveTo>
                    <a:pt x="15873" y="1"/>
                  </a:moveTo>
                  <a:cubicBezTo>
                    <a:pt x="10944" y="1"/>
                    <a:pt x="5982" y="1892"/>
                    <a:pt x="2820" y="5365"/>
                  </a:cubicBezTo>
                  <a:cubicBezTo>
                    <a:pt x="2850" y="5406"/>
                    <a:pt x="2880" y="5446"/>
                    <a:pt x="2906" y="5483"/>
                  </a:cubicBezTo>
                  <a:cubicBezTo>
                    <a:pt x="2895" y="5487"/>
                    <a:pt x="2883" y="5489"/>
                    <a:pt x="2871" y="5489"/>
                  </a:cubicBezTo>
                  <a:cubicBezTo>
                    <a:pt x="2831" y="5489"/>
                    <a:pt x="2786" y="5469"/>
                    <a:pt x="2743" y="5446"/>
                  </a:cubicBezTo>
                  <a:cubicBezTo>
                    <a:pt x="2725" y="5464"/>
                    <a:pt x="2709" y="5485"/>
                    <a:pt x="2690" y="5504"/>
                  </a:cubicBezTo>
                  <a:lnTo>
                    <a:pt x="2820" y="5824"/>
                  </a:lnTo>
                  <a:cubicBezTo>
                    <a:pt x="2779" y="5829"/>
                    <a:pt x="2740" y="5833"/>
                    <a:pt x="2700" y="5833"/>
                  </a:cubicBezTo>
                  <a:cubicBezTo>
                    <a:pt x="2620" y="5833"/>
                    <a:pt x="2541" y="5818"/>
                    <a:pt x="2458" y="5773"/>
                  </a:cubicBezTo>
                  <a:cubicBezTo>
                    <a:pt x="2108" y="6188"/>
                    <a:pt x="1784" y="6626"/>
                    <a:pt x="1489" y="7080"/>
                  </a:cubicBezTo>
                  <a:cubicBezTo>
                    <a:pt x="937" y="7815"/>
                    <a:pt x="441" y="8587"/>
                    <a:pt x="1" y="9394"/>
                  </a:cubicBezTo>
                  <a:cubicBezTo>
                    <a:pt x="131" y="9568"/>
                    <a:pt x="263" y="9802"/>
                    <a:pt x="411" y="9982"/>
                  </a:cubicBezTo>
                  <a:cubicBezTo>
                    <a:pt x="416" y="9976"/>
                    <a:pt x="421" y="9966"/>
                    <a:pt x="427" y="9955"/>
                  </a:cubicBezTo>
                  <a:cubicBezTo>
                    <a:pt x="254" y="9408"/>
                    <a:pt x="585" y="9549"/>
                    <a:pt x="562" y="9201"/>
                  </a:cubicBezTo>
                  <a:lnTo>
                    <a:pt x="562" y="9201"/>
                  </a:lnTo>
                  <a:lnTo>
                    <a:pt x="708" y="9431"/>
                  </a:lnTo>
                  <a:cubicBezTo>
                    <a:pt x="801" y="9268"/>
                    <a:pt x="893" y="9109"/>
                    <a:pt x="991" y="8949"/>
                  </a:cubicBezTo>
                  <a:cubicBezTo>
                    <a:pt x="977" y="8884"/>
                    <a:pt x="972" y="8828"/>
                    <a:pt x="988" y="8796"/>
                  </a:cubicBezTo>
                  <a:lnTo>
                    <a:pt x="988" y="8796"/>
                  </a:lnTo>
                  <a:cubicBezTo>
                    <a:pt x="1005" y="8819"/>
                    <a:pt x="1028" y="8835"/>
                    <a:pt x="1056" y="8847"/>
                  </a:cubicBezTo>
                  <a:cubicBezTo>
                    <a:pt x="1341" y="8381"/>
                    <a:pt x="1656" y="7922"/>
                    <a:pt x="1999" y="7470"/>
                  </a:cubicBezTo>
                  <a:cubicBezTo>
                    <a:pt x="4253" y="4052"/>
                    <a:pt x="8101" y="1808"/>
                    <a:pt x="12241" y="1013"/>
                  </a:cubicBezTo>
                  <a:cubicBezTo>
                    <a:pt x="12261" y="989"/>
                    <a:pt x="12283" y="978"/>
                    <a:pt x="12299" y="978"/>
                  </a:cubicBezTo>
                  <a:cubicBezTo>
                    <a:pt x="12311" y="978"/>
                    <a:pt x="12320" y="986"/>
                    <a:pt x="12320" y="999"/>
                  </a:cubicBezTo>
                  <a:cubicBezTo>
                    <a:pt x="13395" y="797"/>
                    <a:pt x="14486" y="695"/>
                    <a:pt x="15577" y="695"/>
                  </a:cubicBezTo>
                  <a:cubicBezTo>
                    <a:pt x="16025" y="695"/>
                    <a:pt x="16473" y="712"/>
                    <a:pt x="16919" y="747"/>
                  </a:cubicBezTo>
                  <a:cubicBezTo>
                    <a:pt x="16829" y="652"/>
                    <a:pt x="16776" y="529"/>
                    <a:pt x="16764" y="399"/>
                  </a:cubicBezTo>
                  <a:lnTo>
                    <a:pt x="16764" y="399"/>
                  </a:lnTo>
                  <a:cubicBezTo>
                    <a:pt x="16843" y="543"/>
                    <a:pt x="16961" y="656"/>
                    <a:pt x="17054" y="758"/>
                  </a:cubicBezTo>
                  <a:cubicBezTo>
                    <a:pt x="18296" y="863"/>
                    <a:pt x="19520" y="1113"/>
                    <a:pt x="20705" y="1507"/>
                  </a:cubicBezTo>
                  <a:cubicBezTo>
                    <a:pt x="20705" y="1475"/>
                    <a:pt x="20703" y="1442"/>
                    <a:pt x="20698" y="1410"/>
                  </a:cubicBezTo>
                  <a:cubicBezTo>
                    <a:pt x="20742" y="1405"/>
                    <a:pt x="20785" y="1401"/>
                    <a:pt x="20828" y="1401"/>
                  </a:cubicBezTo>
                  <a:cubicBezTo>
                    <a:pt x="20972" y="1401"/>
                    <a:pt x="21112" y="1448"/>
                    <a:pt x="21231" y="1695"/>
                  </a:cubicBezTo>
                  <a:cubicBezTo>
                    <a:pt x="22258" y="2082"/>
                    <a:pt x="23234" y="2590"/>
                    <a:pt x="24138" y="3206"/>
                  </a:cubicBezTo>
                  <a:cubicBezTo>
                    <a:pt x="24748" y="3614"/>
                    <a:pt x="25328" y="4062"/>
                    <a:pt x="25872" y="4549"/>
                  </a:cubicBezTo>
                  <a:lnTo>
                    <a:pt x="26464" y="3925"/>
                  </a:lnTo>
                  <a:lnTo>
                    <a:pt x="26229" y="4398"/>
                  </a:lnTo>
                  <a:lnTo>
                    <a:pt x="25914" y="4588"/>
                  </a:lnTo>
                  <a:cubicBezTo>
                    <a:pt x="25979" y="4646"/>
                    <a:pt x="26042" y="4704"/>
                    <a:pt x="26104" y="4762"/>
                  </a:cubicBezTo>
                  <a:cubicBezTo>
                    <a:pt x="26130" y="4702"/>
                    <a:pt x="26162" y="4644"/>
                    <a:pt x="26204" y="4593"/>
                  </a:cubicBezTo>
                  <a:cubicBezTo>
                    <a:pt x="26246" y="4692"/>
                    <a:pt x="26630" y="4750"/>
                    <a:pt x="26535" y="5035"/>
                  </a:cubicBezTo>
                  <a:cubicBezTo>
                    <a:pt x="26515" y="5063"/>
                    <a:pt x="26487" y="5082"/>
                    <a:pt x="26454" y="5096"/>
                  </a:cubicBezTo>
                  <a:cubicBezTo>
                    <a:pt x="26807" y="5443"/>
                    <a:pt x="27140" y="5805"/>
                    <a:pt x="27453" y="6183"/>
                  </a:cubicBezTo>
                  <a:lnTo>
                    <a:pt x="27588" y="5977"/>
                  </a:lnTo>
                  <a:lnTo>
                    <a:pt x="27544" y="6292"/>
                  </a:lnTo>
                  <a:cubicBezTo>
                    <a:pt x="27546" y="6294"/>
                    <a:pt x="27546" y="6294"/>
                    <a:pt x="27548" y="6297"/>
                  </a:cubicBezTo>
                  <a:lnTo>
                    <a:pt x="27975" y="6032"/>
                  </a:lnTo>
                  <a:lnTo>
                    <a:pt x="27975" y="6032"/>
                  </a:lnTo>
                  <a:cubicBezTo>
                    <a:pt x="27778" y="6248"/>
                    <a:pt x="27801" y="6477"/>
                    <a:pt x="27963" y="6519"/>
                  </a:cubicBezTo>
                  <a:lnTo>
                    <a:pt x="28198" y="6046"/>
                  </a:lnTo>
                  <a:lnTo>
                    <a:pt x="28198" y="6046"/>
                  </a:lnTo>
                  <a:cubicBezTo>
                    <a:pt x="28232" y="6127"/>
                    <a:pt x="28072" y="6540"/>
                    <a:pt x="27938" y="6790"/>
                  </a:cubicBezTo>
                  <a:cubicBezTo>
                    <a:pt x="27956" y="6816"/>
                    <a:pt x="27975" y="6841"/>
                    <a:pt x="27994" y="6867"/>
                  </a:cubicBezTo>
                  <a:lnTo>
                    <a:pt x="28214" y="6762"/>
                  </a:lnTo>
                  <a:lnTo>
                    <a:pt x="28214" y="6762"/>
                  </a:lnTo>
                  <a:cubicBezTo>
                    <a:pt x="28225" y="6876"/>
                    <a:pt x="28172" y="6946"/>
                    <a:pt x="28100" y="7011"/>
                  </a:cubicBezTo>
                  <a:cubicBezTo>
                    <a:pt x="28520" y="7583"/>
                    <a:pt x="28898" y="8186"/>
                    <a:pt x="29238" y="8809"/>
                  </a:cubicBezTo>
                  <a:cubicBezTo>
                    <a:pt x="29266" y="8816"/>
                    <a:pt x="29294" y="8830"/>
                    <a:pt x="29320" y="8851"/>
                  </a:cubicBezTo>
                  <a:cubicBezTo>
                    <a:pt x="29296" y="8777"/>
                    <a:pt x="29276" y="8677"/>
                    <a:pt x="29241" y="8605"/>
                  </a:cubicBezTo>
                  <a:lnTo>
                    <a:pt x="29241" y="8605"/>
                  </a:lnTo>
                  <a:cubicBezTo>
                    <a:pt x="29285" y="8651"/>
                    <a:pt x="29321" y="8674"/>
                    <a:pt x="29350" y="8674"/>
                  </a:cubicBezTo>
                  <a:cubicBezTo>
                    <a:pt x="29372" y="8674"/>
                    <a:pt x="29389" y="8661"/>
                    <a:pt x="29403" y="8636"/>
                  </a:cubicBezTo>
                  <a:lnTo>
                    <a:pt x="29368" y="8522"/>
                  </a:lnTo>
                  <a:lnTo>
                    <a:pt x="29623" y="8738"/>
                  </a:lnTo>
                  <a:cubicBezTo>
                    <a:pt x="29653" y="8974"/>
                    <a:pt x="29644" y="9224"/>
                    <a:pt x="29746" y="9496"/>
                  </a:cubicBezTo>
                  <a:cubicBezTo>
                    <a:pt x="29642" y="9354"/>
                    <a:pt x="29542" y="9262"/>
                    <a:pt x="29447" y="9208"/>
                  </a:cubicBezTo>
                  <a:lnTo>
                    <a:pt x="29447" y="9208"/>
                  </a:lnTo>
                  <a:cubicBezTo>
                    <a:pt x="29533" y="9375"/>
                    <a:pt x="29614" y="9542"/>
                    <a:pt x="29693" y="9711"/>
                  </a:cubicBezTo>
                  <a:cubicBezTo>
                    <a:pt x="29695" y="9707"/>
                    <a:pt x="29700" y="9704"/>
                    <a:pt x="29702" y="9700"/>
                  </a:cubicBezTo>
                  <a:cubicBezTo>
                    <a:pt x="29704" y="9714"/>
                    <a:pt x="29704" y="9727"/>
                    <a:pt x="29704" y="9739"/>
                  </a:cubicBezTo>
                  <a:cubicBezTo>
                    <a:pt x="29834" y="10015"/>
                    <a:pt x="29955" y="10291"/>
                    <a:pt x="30066" y="10571"/>
                  </a:cubicBezTo>
                  <a:lnTo>
                    <a:pt x="30126" y="10421"/>
                  </a:lnTo>
                  <a:lnTo>
                    <a:pt x="30126" y="10421"/>
                  </a:lnTo>
                  <a:cubicBezTo>
                    <a:pt x="30117" y="10479"/>
                    <a:pt x="30096" y="10548"/>
                    <a:pt x="30087" y="10620"/>
                  </a:cubicBezTo>
                  <a:cubicBezTo>
                    <a:pt x="30101" y="10655"/>
                    <a:pt x="30112" y="10687"/>
                    <a:pt x="30126" y="10722"/>
                  </a:cubicBezTo>
                  <a:cubicBezTo>
                    <a:pt x="30140" y="10682"/>
                    <a:pt x="30162" y="10669"/>
                    <a:pt x="30187" y="10669"/>
                  </a:cubicBezTo>
                  <a:cubicBezTo>
                    <a:pt x="30235" y="10669"/>
                    <a:pt x="30294" y="10713"/>
                    <a:pt x="30342" y="10713"/>
                  </a:cubicBezTo>
                  <a:cubicBezTo>
                    <a:pt x="30384" y="10713"/>
                    <a:pt x="30417" y="10678"/>
                    <a:pt x="30421" y="10543"/>
                  </a:cubicBezTo>
                  <a:cubicBezTo>
                    <a:pt x="30400" y="10523"/>
                    <a:pt x="30384" y="10499"/>
                    <a:pt x="30370" y="10474"/>
                  </a:cubicBezTo>
                  <a:lnTo>
                    <a:pt x="30342" y="10499"/>
                  </a:lnTo>
                  <a:lnTo>
                    <a:pt x="30309" y="10333"/>
                  </a:lnTo>
                  <a:lnTo>
                    <a:pt x="30316" y="10333"/>
                  </a:lnTo>
                  <a:cubicBezTo>
                    <a:pt x="30263" y="10134"/>
                    <a:pt x="30255" y="9902"/>
                    <a:pt x="30166" y="9902"/>
                  </a:cubicBezTo>
                  <a:cubicBezTo>
                    <a:pt x="30160" y="9902"/>
                    <a:pt x="30153" y="9903"/>
                    <a:pt x="30145" y="9906"/>
                  </a:cubicBezTo>
                  <a:lnTo>
                    <a:pt x="30177" y="10015"/>
                  </a:lnTo>
                  <a:cubicBezTo>
                    <a:pt x="30121" y="9938"/>
                    <a:pt x="30089" y="9918"/>
                    <a:pt x="30067" y="9918"/>
                  </a:cubicBezTo>
                  <a:cubicBezTo>
                    <a:pt x="30042" y="9918"/>
                    <a:pt x="30032" y="9947"/>
                    <a:pt x="30015" y="9947"/>
                  </a:cubicBezTo>
                  <a:cubicBezTo>
                    <a:pt x="29992" y="9947"/>
                    <a:pt x="29957" y="9893"/>
                    <a:pt x="29855" y="9642"/>
                  </a:cubicBezTo>
                  <a:lnTo>
                    <a:pt x="29855" y="9642"/>
                  </a:lnTo>
                  <a:cubicBezTo>
                    <a:pt x="29884" y="9672"/>
                    <a:pt x="29908" y="9684"/>
                    <a:pt x="29929" y="9684"/>
                  </a:cubicBezTo>
                  <a:cubicBezTo>
                    <a:pt x="30020" y="9684"/>
                    <a:pt x="30049" y="9445"/>
                    <a:pt x="30133" y="9445"/>
                  </a:cubicBezTo>
                  <a:cubicBezTo>
                    <a:pt x="30173" y="9445"/>
                    <a:pt x="30226" y="9499"/>
                    <a:pt x="30305" y="9660"/>
                  </a:cubicBezTo>
                  <a:lnTo>
                    <a:pt x="30289" y="10098"/>
                  </a:lnTo>
                  <a:cubicBezTo>
                    <a:pt x="30507" y="10264"/>
                    <a:pt x="30658" y="10455"/>
                    <a:pt x="30782" y="10455"/>
                  </a:cubicBezTo>
                  <a:cubicBezTo>
                    <a:pt x="30789" y="10455"/>
                    <a:pt x="30795" y="10454"/>
                    <a:pt x="30801" y="10453"/>
                  </a:cubicBezTo>
                  <a:cubicBezTo>
                    <a:pt x="30578" y="9929"/>
                    <a:pt x="30335" y="9415"/>
                    <a:pt x="30068" y="8905"/>
                  </a:cubicBezTo>
                  <a:cubicBezTo>
                    <a:pt x="29994" y="8888"/>
                    <a:pt x="29922" y="8860"/>
                    <a:pt x="29855" y="8823"/>
                  </a:cubicBezTo>
                  <a:lnTo>
                    <a:pt x="29855" y="8823"/>
                  </a:lnTo>
                  <a:cubicBezTo>
                    <a:pt x="29867" y="8923"/>
                    <a:pt x="29848" y="8990"/>
                    <a:pt x="29799" y="9041"/>
                  </a:cubicBezTo>
                  <a:cubicBezTo>
                    <a:pt x="29804" y="8956"/>
                    <a:pt x="29762" y="8796"/>
                    <a:pt x="29735" y="8670"/>
                  </a:cubicBezTo>
                  <a:cubicBezTo>
                    <a:pt x="29728" y="8650"/>
                    <a:pt x="29723" y="8631"/>
                    <a:pt x="29721" y="8612"/>
                  </a:cubicBezTo>
                  <a:cubicBezTo>
                    <a:pt x="29708" y="8543"/>
                    <a:pt x="29702" y="8495"/>
                    <a:pt x="29719" y="8495"/>
                  </a:cubicBezTo>
                  <a:cubicBezTo>
                    <a:pt x="29723" y="8495"/>
                    <a:pt x="29728" y="8498"/>
                    <a:pt x="29735" y="8503"/>
                  </a:cubicBezTo>
                  <a:cubicBezTo>
                    <a:pt x="29742" y="8499"/>
                    <a:pt x="29751" y="8496"/>
                    <a:pt x="29758" y="8492"/>
                  </a:cubicBezTo>
                  <a:lnTo>
                    <a:pt x="29644" y="8174"/>
                  </a:lnTo>
                  <a:lnTo>
                    <a:pt x="29684" y="8195"/>
                  </a:lnTo>
                  <a:cubicBezTo>
                    <a:pt x="29656" y="8146"/>
                    <a:pt x="29628" y="8098"/>
                    <a:pt x="29600" y="8051"/>
                  </a:cubicBezTo>
                  <a:cubicBezTo>
                    <a:pt x="29589" y="8079"/>
                    <a:pt x="29589" y="8112"/>
                    <a:pt x="29600" y="8142"/>
                  </a:cubicBezTo>
                  <a:cubicBezTo>
                    <a:pt x="29526" y="8123"/>
                    <a:pt x="29538" y="8075"/>
                    <a:pt x="29579" y="8014"/>
                  </a:cubicBezTo>
                  <a:cubicBezTo>
                    <a:pt x="29547" y="7956"/>
                    <a:pt x="29512" y="7901"/>
                    <a:pt x="29480" y="7843"/>
                  </a:cubicBezTo>
                  <a:cubicBezTo>
                    <a:pt x="29478" y="7843"/>
                    <a:pt x="29477" y="7843"/>
                    <a:pt x="29476" y="7843"/>
                  </a:cubicBezTo>
                  <a:cubicBezTo>
                    <a:pt x="29437" y="7843"/>
                    <a:pt x="29411" y="7898"/>
                    <a:pt x="29375" y="7898"/>
                  </a:cubicBezTo>
                  <a:cubicBezTo>
                    <a:pt x="29359" y="7898"/>
                    <a:pt x="29341" y="7887"/>
                    <a:pt x="29320" y="7857"/>
                  </a:cubicBezTo>
                  <a:cubicBezTo>
                    <a:pt x="29322" y="7774"/>
                    <a:pt x="29353" y="7730"/>
                    <a:pt x="29397" y="7730"/>
                  </a:cubicBezTo>
                  <a:cubicBezTo>
                    <a:pt x="29402" y="7730"/>
                    <a:pt x="29407" y="7730"/>
                    <a:pt x="29412" y="7731"/>
                  </a:cubicBezTo>
                  <a:cubicBezTo>
                    <a:pt x="28977" y="7008"/>
                    <a:pt x="28501" y="6310"/>
                    <a:pt x="27987" y="5643"/>
                  </a:cubicBezTo>
                  <a:cubicBezTo>
                    <a:pt x="27961" y="5652"/>
                    <a:pt x="27936" y="5680"/>
                    <a:pt x="27901" y="5766"/>
                  </a:cubicBezTo>
                  <a:cubicBezTo>
                    <a:pt x="27829" y="5747"/>
                    <a:pt x="27838" y="5631"/>
                    <a:pt x="27887" y="5513"/>
                  </a:cubicBezTo>
                  <a:cubicBezTo>
                    <a:pt x="27873" y="5492"/>
                    <a:pt x="27854" y="5471"/>
                    <a:pt x="27838" y="5453"/>
                  </a:cubicBezTo>
                  <a:cubicBezTo>
                    <a:pt x="27803" y="5539"/>
                    <a:pt x="27743" y="5552"/>
                    <a:pt x="27675" y="5552"/>
                  </a:cubicBezTo>
                  <a:cubicBezTo>
                    <a:pt x="27647" y="5552"/>
                    <a:pt x="27618" y="5549"/>
                    <a:pt x="27589" y="5549"/>
                  </a:cubicBezTo>
                  <a:cubicBezTo>
                    <a:pt x="27489" y="5549"/>
                    <a:pt x="27389" y="5574"/>
                    <a:pt x="27335" y="5796"/>
                  </a:cubicBezTo>
                  <a:cubicBezTo>
                    <a:pt x="27379" y="5467"/>
                    <a:pt x="27544" y="5369"/>
                    <a:pt x="27704" y="5281"/>
                  </a:cubicBezTo>
                  <a:cubicBezTo>
                    <a:pt x="26962" y="4356"/>
                    <a:pt x="26148" y="3494"/>
                    <a:pt x="25267" y="2701"/>
                  </a:cubicBezTo>
                  <a:cubicBezTo>
                    <a:pt x="24625" y="2272"/>
                    <a:pt x="23951" y="1894"/>
                    <a:pt x="23248" y="1570"/>
                  </a:cubicBezTo>
                  <a:cubicBezTo>
                    <a:pt x="23086" y="1646"/>
                    <a:pt x="23016" y="1632"/>
                    <a:pt x="22815" y="1820"/>
                  </a:cubicBezTo>
                  <a:lnTo>
                    <a:pt x="22995" y="1456"/>
                  </a:lnTo>
                  <a:cubicBezTo>
                    <a:pt x="22309" y="1152"/>
                    <a:pt x="21602" y="897"/>
                    <a:pt x="20881" y="691"/>
                  </a:cubicBezTo>
                  <a:lnTo>
                    <a:pt x="20881" y="691"/>
                  </a:lnTo>
                  <a:cubicBezTo>
                    <a:pt x="20911" y="832"/>
                    <a:pt x="20916" y="928"/>
                    <a:pt x="20942" y="1013"/>
                  </a:cubicBezTo>
                  <a:cubicBezTo>
                    <a:pt x="20886" y="870"/>
                    <a:pt x="20829" y="797"/>
                    <a:pt x="20787" y="797"/>
                  </a:cubicBezTo>
                  <a:cubicBezTo>
                    <a:pt x="20757" y="797"/>
                    <a:pt x="20734" y="831"/>
                    <a:pt x="20723" y="900"/>
                  </a:cubicBezTo>
                  <a:lnTo>
                    <a:pt x="20723" y="900"/>
                  </a:lnTo>
                  <a:cubicBezTo>
                    <a:pt x="20730" y="755"/>
                    <a:pt x="20691" y="678"/>
                    <a:pt x="20629" y="621"/>
                  </a:cubicBezTo>
                  <a:cubicBezTo>
                    <a:pt x="20559" y="603"/>
                    <a:pt x="20492" y="584"/>
                    <a:pt x="20425" y="566"/>
                  </a:cubicBezTo>
                  <a:lnTo>
                    <a:pt x="20425" y="566"/>
                  </a:lnTo>
                  <a:lnTo>
                    <a:pt x="20501" y="740"/>
                  </a:lnTo>
                  <a:cubicBezTo>
                    <a:pt x="20466" y="726"/>
                    <a:pt x="20415" y="628"/>
                    <a:pt x="20364" y="550"/>
                  </a:cubicBezTo>
                  <a:cubicBezTo>
                    <a:pt x="20246" y="519"/>
                    <a:pt x="20125" y="492"/>
                    <a:pt x="20005" y="464"/>
                  </a:cubicBezTo>
                  <a:cubicBezTo>
                    <a:pt x="19989" y="487"/>
                    <a:pt x="19972" y="510"/>
                    <a:pt x="19952" y="540"/>
                  </a:cubicBezTo>
                  <a:cubicBezTo>
                    <a:pt x="19910" y="510"/>
                    <a:pt x="19873" y="473"/>
                    <a:pt x="19850" y="427"/>
                  </a:cubicBezTo>
                  <a:cubicBezTo>
                    <a:pt x="18551" y="141"/>
                    <a:pt x="17213" y="1"/>
                    <a:pt x="158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37" name="Google Shape;7637;p41"/>
            <p:cNvSpPr/>
            <p:nvPr/>
          </p:nvSpPr>
          <p:spPr>
            <a:xfrm>
              <a:off x="4829025" y="1817175"/>
              <a:ext cx="94950" cy="109350"/>
            </a:xfrm>
            <a:custGeom>
              <a:avLst/>
              <a:gdLst/>
              <a:ahLst/>
              <a:cxnLst/>
              <a:rect l="l" t="t" r="r" b="b"/>
              <a:pathLst>
                <a:path w="3798" h="4374" extrusionOk="0">
                  <a:moveTo>
                    <a:pt x="3601" y="0"/>
                  </a:moveTo>
                  <a:cubicBezTo>
                    <a:pt x="3552" y="31"/>
                    <a:pt x="3503" y="58"/>
                    <a:pt x="3455" y="91"/>
                  </a:cubicBezTo>
                  <a:cubicBezTo>
                    <a:pt x="3478" y="107"/>
                    <a:pt x="3501" y="121"/>
                    <a:pt x="3524" y="133"/>
                  </a:cubicBezTo>
                  <a:lnTo>
                    <a:pt x="3288" y="469"/>
                  </a:lnTo>
                  <a:lnTo>
                    <a:pt x="3230" y="242"/>
                  </a:lnTo>
                  <a:cubicBezTo>
                    <a:pt x="2342" y="835"/>
                    <a:pt x="1537" y="1544"/>
                    <a:pt x="837" y="2351"/>
                  </a:cubicBezTo>
                  <a:cubicBezTo>
                    <a:pt x="740" y="2530"/>
                    <a:pt x="647" y="2708"/>
                    <a:pt x="557" y="2887"/>
                  </a:cubicBezTo>
                  <a:cubicBezTo>
                    <a:pt x="615" y="2984"/>
                    <a:pt x="680" y="3098"/>
                    <a:pt x="719" y="3153"/>
                  </a:cubicBezTo>
                  <a:lnTo>
                    <a:pt x="571" y="3149"/>
                  </a:lnTo>
                  <a:lnTo>
                    <a:pt x="538" y="2975"/>
                  </a:lnTo>
                  <a:lnTo>
                    <a:pt x="522" y="2958"/>
                  </a:lnTo>
                  <a:cubicBezTo>
                    <a:pt x="325" y="3360"/>
                    <a:pt x="151" y="3770"/>
                    <a:pt x="0" y="4187"/>
                  </a:cubicBezTo>
                  <a:cubicBezTo>
                    <a:pt x="74" y="4325"/>
                    <a:pt x="126" y="4373"/>
                    <a:pt x="168" y="4373"/>
                  </a:cubicBezTo>
                  <a:cubicBezTo>
                    <a:pt x="265" y="4373"/>
                    <a:pt x="310" y="4116"/>
                    <a:pt x="442" y="4116"/>
                  </a:cubicBezTo>
                  <a:cubicBezTo>
                    <a:pt x="448" y="4116"/>
                    <a:pt x="455" y="4116"/>
                    <a:pt x="462" y="4118"/>
                  </a:cubicBezTo>
                  <a:lnTo>
                    <a:pt x="293" y="3557"/>
                  </a:lnTo>
                  <a:lnTo>
                    <a:pt x="550" y="3712"/>
                  </a:lnTo>
                  <a:cubicBezTo>
                    <a:pt x="645" y="3960"/>
                    <a:pt x="348" y="3677"/>
                    <a:pt x="485" y="4090"/>
                  </a:cubicBezTo>
                  <a:cubicBezTo>
                    <a:pt x="606" y="3791"/>
                    <a:pt x="738" y="3494"/>
                    <a:pt x="886" y="3197"/>
                  </a:cubicBezTo>
                  <a:cubicBezTo>
                    <a:pt x="877" y="3118"/>
                    <a:pt x="863" y="3028"/>
                    <a:pt x="840" y="2924"/>
                  </a:cubicBezTo>
                  <a:lnTo>
                    <a:pt x="728" y="2903"/>
                  </a:lnTo>
                  <a:lnTo>
                    <a:pt x="1009" y="2365"/>
                  </a:lnTo>
                  <a:lnTo>
                    <a:pt x="974" y="2316"/>
                  </a:lnTo>
                  <a:cubicBezTo>
                    <a:pt x="1027" y="2230"/>
                    <a:pt x="1107" y="2209"/>
                    <a:pt x="1194" y="2209"/>
                  </a:cubicBezTo>
                  <a:cubicBezTo>
                    <a:pt x="1282" y="2209"/>
                    <a:pt x="1377" y="2230"/>
                    <a:pt x="1462" y="2230"/>
                  </a:cubicBezTo>
                  <a:cubicBezTo>
                    <a:pt x="1507" y="2230"/>
                    <a:pt x="1550" y="2224"/>
                    <a:pt x="1586" y="2205"/>
                  </a:cubicBezTo>
                  <a:lnTo>
                    <a:pt x="1653" y="2138"/>
                  </a:lnTo>
                  <a:cubicBezTo>
                    <a:pt x="1686" y="2080"/>
                    <a:pt x="1702" y="2013"/>
                    <a:pt x="1704" y="1945"/>
                  </a:cubicBezTo>
                  <a:cubicBezTo>
                    <a:pt x="1670" y="1874"/>
                    <a:pt x="1653" y="1816"/>
                    <a:pt x="1704" y="1795"/>
                  </a:cubicBezTo>
                  <a:cubicBezTo>
                    <a:pt x="1707" y="1846"/>
                    <a:pt x="1707" y="1894"/>
                    <a:pt x="1704" y="1945"/>
                  </a:cubicBezTo>
                  <a:cubicBezTo>
                    <a:pt x="1718" y="1973"/>
                    <a:pt x="1737" y="2006"/>
                    <a:pt x="1753" y="2040"/>
                  </a:cubicBezTo>
                  <a:cubicBezTo>
                    <a:pt x="2337" y="1475"/>
                    <a:pt x="2975" y="967"/>
                    <a:pt x="3659" y="529"/>
                  </a:cubicBezTo>
                  <a:lnTo>
                    <a:pt x="3626" y="404"/>
                  </a:lnTo>
                  <a:lnTo>
                    <a:pt x="3700" y="503"/>
                  </a:lnTo>
                  <a:cubicBezTo>
                    <a:pt x="3733" y="483"/>
                    <a:pt x="3765" y="464"/>
                    <a:pt x="3798" y="446"/>
                  </a:cubicBezTo>
                  <a:cubicBezTo>
                    <a:pt x="3712" y="306"/>
                    <a:pt x="3645" y="158"/>
                    <a:pt x="360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38" name="Google Shape;7638;p41"/>
            <p:cNvSpPr/>
            <p:nvPr/>
          </p:nvSpPr>
          <p:spPr>
            <a:xfrm>
              <a:off x="4828375" y="1921850"/>
              <a:ext cx="1725" cy="2100"/>
            </a:xfrm>
            <a:custGeom>
              <a:avLst/>
              <a:gdLst/>
              <a:ahLst/>
              <a:cxnLst/>
              <a:rect l="l" t="t" r="r" b="b"/>
              <a:pathLst>
                <a:path w="69" h="84" extrusionOk="0">
                  <a:moveTo>
                    <a:pt x="24" y="0"/>
                  </a:moveTo>
                  <a:cubicBezTo>
                    <a:pt x="15" y="23"/>
                    <a:pt x="8" y="42"/>
                    <a:pt x="1" y="65"/>
                  </a:cubicBezTo>
                  <a:cubicBezTo>
                    <a:pt x="22" y="74"/>
                    <a:pt x="45" y="81"/>
                    <a:pt x="68" y="84"/>
                  </a:cubicBezTo>
                  <a:cubicBezTo>
                    <a:pt x="52" y="53"/>
                    <a:pt x="38" y="26"/>
                    <a:pt x="2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39" name="Google Shape;7639;p41"/>
            <p:cNvSpPr/>
            <p:nvPr/>
          </p:nvSpPr>
          <p:spPr>
            <a:xfrm>
              <a:off x="5123375" y="2218925"/>
              <a:ext cx="17300" cy="33275"/>
            </a:xfrm>
            <a:custGeom>
              <a:avLst/>
              <a:gdLst/>
              <a:ahLst/>
              <a:cxnLst/>
              <a:rect l="l" t="t" r="r" b="b"/>
              <a:pathLst>
                <a:path w="692" h="1331" extrusionOk="0">
                  <a:moveTo>
                    <a:pt x="75" y="0"/>
                  </a:moveTo>
                  <a:cubicBezTo>
                    <a:pt x="63" y="183"/>
                    <a:pt x="68" y="469"/>
                    <a:pt x="1" y="538"/>
                  </a:cubicBezTo>
                  <a:cubicBezTo>
                    <a:pt x="96" y="605"/>
                    <a:pt x="184" y="668"/>
                    <a:pt x="267" y="728"/>
                  </a:cubicBezTo>
                  <a:cubicBezTo>
                    <a:pt x="280" y="733"/>
                    <a:pt x="293" y="735"/>
                    <a:pt x="306" y="735"/>
                  </a:cubicBezTo>
                  <a:cubicBezTo>
                    <a:pt x="318" y="735"/>
                    <a:pt x="331" y="733"/>
                    <a:pt x="344" y="728"/>
                  </a:cubicBezTo>
                  <a:lnTo>
                    <a:pt x="360" y="798"/>
                  </a:lnTo>
                  <a:cubicBezTo>
                    <a:pt x="434" y="849"/>
                    <a:pt x="504" y="900"/>
                    <a:pt x="569" y="946"/>
                  </a:cubicBezTo>
                  <a:cubicBezTo>
                    <a:pt x="518" y="965"/>
                    <a:pt x="464" y="983"/>
                    <a:pt x="413" y="1004"/>
                  </a:cubicBezTo>
                  <a:lnTo>
                    <a:pt x="444" y="1127"/>
                  </a:lnTo>
                  <a:cubicBezTo>
                    <a:pt x="511" y="1220"/>
                    <a:pt x="564" y="1287"/>
                    <a:pt x="604" y="1331"/>
                  </a:cubicBezTo>
                  <a:cubicBezTo>
                    <a:pt x="631" y="1319"/>
                    <a:pt x="664" y="1308"/>
                    <a:pt x="692" y="1296"/>
                  </a:cubicBezTo>
                  <a:cubicBezTo>
                    <a:pt x="634" y="1064"/>
                    <a:pt x="437" y="547"/>
                    <a:pt x="525" y="339"/>
                  </a:cubicBezTo>
                  <a:lnTo>
                    <a:pt x="358" y="211"/>
                  </a:lnTo>
                  <a:lnTo>
                    <a:pt x="358" y="353"/>
                  </a:lnTo>
                  <a:cubicBezTo>
                    <a:pt x="330" y="279"/>
                    <a:pt x="309" y="214"/>
                    <a:pt x="286" y="158"/>
                  </a:cubicBezTo>
                  <a:cubicBezTo>
                    <a:pt x="221" y="107"/>
                    <a:pt x="149" y="56"/>
                    <a:pt x="7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40" name="Google Shape;7640;p41"/>
            <p:cNvSpPr/>
            <p:nvPr/>
          </p:nvSpPr>
          <p:spPr>
            <a:xfrm>
              <a:off x="5140075" y="2022800"/>
              <a:ext cx="151400" cy="229300"/>
            </a:xfrm>
            <a:custGeom>
              <a:avLst/>
              <a:gdLst/>
              <a:ahLst/>
              <a:cxnLst/>
              <a:rect l="l" t="t" r="r" b="b"/>
              <a:pathLst>
                <a:path w="6056" h="9172" extrusionOk="0">
                  <a:moveTo>
                    <a:pt x="504" y="8450"/>
                  </a:moveTo>
                  <a:lnTo>
                    <a:pt x="765" y="8478"/>
                  </a:lnTo>
                  <a:cubicBezTo>
                    <a:pt x="830" y="8761"/>
                    <a:pt x="541" y="8436"/>
                    <a:pt x="749" y="8916"/>
                  </a:cubicBezTo>
                  <a:cubicBezTo>
                    <a:pt x="643" y="8770"/>
                    <a:pt x="536" y="8624"/>
                    <a:pt x="504" y="8450"/>
                  </a:cubicBezTo>
                  <a:close/>
                  <a:moveTo>
                    <a:pt x="1677" y="0"/>
                  </a:moveTo>
                  <a:lnTo>
                    <a:pt x="1677" y="0"/>
                  </a:lnTo>
                  <a:cubicBezTo>
                    <a:pt x="1537" y="193"/>
                    <a:pt x="1470" y="123"/>
                    <a:pt x="1391" y="327"/>
                  </a:cubicBezTo>
                  <a:cubicBezTo>
                    <a:pt x="1312" y="198"/>
                    <a:pt x="1255" y="168"/>
                    <a:pt x="1206" y="168"/>
                  </a:cubicBezTo>
                  <a:cubicBezTo>
                    <a:pt x="1191" y="168"/>
                    <a:pt x="1176" y="171"/>
                    <a:pt x="1162" y="174"/>
                  </a:cubicBezTo>
                  <a:cubicBezTo>
                    <a:pt x="819" y="3946"/>
                    <a:pt x="497" y="7787"/>
                    <a:pt x="457" y="8555"/>
                  </a:cubicBezTo>
                  <a:lnTo>
                    <a:pt x="369" y="8596"/>
                  </a:lnTo>
                  <a:cubicBezTo>
                    <a:pt x="293" y="8527"/>
                    <a:pt x="165" y="8423"/>
                    <a:pt x="0" y="8295"/>
                  </a:cubicBezTo>
                  <a:lnTo>
                    <a:pt x="0" y="8295"/>
                  </a:lnTo>
                  <a:cubicBezTo>
                    <a:pt x="100" y="8571"/>
                    <a:pt x="109" y="8884"/>
                    <a:pt x="216" y="9060"/>
                  </a:cubicBezTo>
                  <a:cubicBezTo>
                    <a:pt x="230" y="9053"/>
                    <a:pt x="244" y="9048"/>
                    <a:pt x="258" y="9042"/>
                  </a:cubicBezTo>
                  <a:lnTo>
                    <a:pt x="313" y="9081"/>
                  </a:lnTo>
                  <a:cubicBezTo>
                    <a:pt x="293" y="9086"/>
                    <a:pt x="269" y="9093"/>
                    <a:pt x="244" y="9099"/>
                  </a:cubicBezTo>
                  <a:cubicBezTo>
                    <a:pt x="246" y="9104"/>
                    <a:pt x="248" y="9106"/>
                    <a:pt x="251" y="9109"/>
                  </a:cubicBezTo>
                  <a:cubicBezTo>
                    <a:pt x="279" y="9111"/>
                    <a:pt x="316" y="9113"/>
                    <a:pt x="362" y="9113"/>
                  </a:cubicBezTo>
                  <a:lnTo>
                    <a:pt x="443" y="9171"/>
                  </a:lnTo>
                  <a:cubicBezTo>
                    <a:pt x="473" y="9061"/>
                    <a:pt x="462" y="8850"/>
                    <a:pt x="512" y="8850"/>
                  </a:cubicBezTo>
                  <a:cubicBezTo>
                    <a:pt x="536" y="8850"/>
                    <a:pt x="572" y="8897"/>
                    <a:pt x="633" y="9023"/>
                  </a:cubicBezTo>
                  <a:cubicBezTo>
                    <a:pt x="633" y="9044"/>
                    <a:pt x="633" y="9062"/>
                    <a:pt x="631" y="9083"/>
                  </a:cubicBezTo>
                  <a:cubicBezTo>
                    <a:pt x="765" y="9051"/>
                    <a:pt x="888" y="8986"/>
                    <a:pt x="993" y="8895"/>
                  </a:cubicBezTo>
                  <a:cubicBezTo>
                    <a:pt x="974" y="8895"/>
                    <a:pt x="965" y="8831"/>
                    <a:pt x="963" y="8705"/>
                  </a:cubicBezTo>
                  <a:cubicBezTo>
                    <a:pt x="2518" y="7903"/>
                    <a:pt x="3874" y="6767"/>
                    <a:pt x="4938" y="5379"/>
                  </a:cubicBezTo>
                  <a:cubicBezTo>
                    <a:pt x="5386" y="4739"/>
                    <a:pt x="5761" y="4048"/>
                    <a:pt x="6056" y="3325"/>
                  </a:cubicBezTo>
                  <a:cubicBezTo>
                    <a:pt x="5949" y="3167"/>
                    <a:pt x="5838" y="2970"/>
                    <a:pt x="5720" y="2854"/>
                  </a:cubicBezTo>
                  <a:cubicBezTo>
                    <a:pt x="5680" y="2963"/>
                    <a:pt x="5641" y="3072"/>
                    <a:pt x="5597" y="3181"/>
                  </a:cubicBezTo>
                  <a:cubicBezTo>
                    <a:pt x="5590" y="3292"/>
                    <a:pt x="5557" y="3367"/>
                    <a:pt x="5553" y="3482"/>
                  </a:cubicBezTo>
                  <a:lnTo>
                    <a:pt x="5516" y="3390"/>
                  </a:lnTo>
                  <a:cubicBezTo>
                    <a:pt x="5258" y="3999"/>
                    <a:pt x="4943" y="4586"/>
                    <a:pt x="4579" y="5140"/>
                  </a:cubicBezTo>
                  <a:cubicBezTo>
                    <a:pt x="3635" y="6457"/>
                    <a:pt x="2402" y="7539"/>
                    <a:pt x="972" y="8304"/>
                  </a:cubicBezTo>
                  <a:cubicBezTo>
                    <a:pt x="1030" y="6939"/>
                    <a:pt x="1357" y="3424"/>
                    <a:pt x="167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41" name="Google Shape;7641;p41"/>
            <p:cNvSpPr/>
            <p:nvPr/>
          </p:nvSpPr>
          <p:spPr>
            <a:xfrm>
              <a:off x="4837600" y="1924150"/>
              <a:ext cx="1475" cy="3050"/>
            </a:xfrm>
            <a:custGeom>
              <a:avLst/>
              <a:gdLst/>
              <a:ahLst/>
              <a:cxnLst/>
              <a:rect l="l" t="t" r="r" b="b"/>
              <a:pathLst>
                <a:path w="59" h="122" extrusionOk="0">
                  <a:moveTo>
                    <a:pt x="13" y="1"/>
                  </a:moveTo>
                  <a:cubicBezTo>
                    <a:pt x="9" y="1"/>
                    <a:pt x="5" y="2"/>
                    <a:pt x="1" y="3"/>
                  </a:cubicBezTo>
                  <a:cubicBezTo>
                    <a:pt x="10" y="43"/>
                    <a:pt x="19" y="82"/>
                    <a:pt x="24" y="121"/>
                  </a:cubicBezTo>
                  <a:cubicBezTo>
                    <a:pt x="35" y="89"/>
                    <a:pt x="45" y="59"/>
                    <a:pt x="59" y="26"/>
                  </a:cubicBezTo>
                  <a:cubicBezTo>
                    <a:pt x="42" y="10"/>
                    <a:pt x="27" y="1"/>
                    <a:pt x="1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42" name="Google Shape;7642;p41"/>
            <p:cNvSpPr/>
            <p:nvPr/>
          </p:nvSpPr>
          <p:spPr>
            <a:xfrm>
              <a:off x="5046350" y="2175450"/>
              <a:ext cx="6000" cy="5775"/>
            </a:xfrm>
            <a:custGeom>
              <a:avLst/>
              <a:gdLst/>
              <a:ahLst/>
              <a:cxnLst/>
              <a:rect l="l" t="t" r="r" b="b"/>
              <a:pathLst>
                <a:path w="240" h="231" extrusionOk="0">
                  <a:moveTo>
                    <a:pt x="61" y="0"/>
                  </a:moveTo>
                  <a:cubicBezTo>
                    <a:pt x="38" y="0"/>
                    <a:pt x="18" y="18"/>
                    <a:pt x="1" y="59"/>
                  </a:cubicBezTo>
                  <a:lnTo>
                    <a:pt x="240" y="230"/>
                  </a:lnTo>
                  <a:cubicBezTo>
                    <a:pt x="175" y="97"/>
                    <a:pt x="112" y="0"/>
                    <a:pt x="6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43" name="Google Shape;7643;p41"/>
            <p:cNvSpPr/>
            <p:nvPr/>
          </p:nvSpPr>
          <p:spPr>
            <a:xfrm>
              <a:off x="5039050" y="2160000"/>
              <a:ext cx="6700" cy="16525"/>
            </a:xfrm>
            <a:custGeom>
              <a:avLst/>
              <a:gdLst/>
              <a:ahLst/>
              <a:cxnLst/>
              <a:rect l="l" t="t" r="r" b="b"/>
              <a:pathLst>
                <a:path w="268" h="661" extrusionOk="0">
                  <a:moveTo>
                    <a:pt x="103" y="1"/>
                  </a:moveTo>
                  <a:cubicBezTo>
                    <a:pt x="71" y="1"/>
                    <a:pt x="51" y="77"/>
                    <a:pt x="14" y="77"/>
                  </a:cubicBezTo>
                  <a:cubicBezTo>
                    <a:pt x="10" y="77"/>
                    <a:pt x="5" y="76"/>
                    <a:pt x="1" y="74"/>
                  </a:cubicBezTo>
                  <a:lnTo>
                    <a:pt x="1" y="74"/>
                  </a:lnTo>
                  <a:cubicBezTo>
                    <a:pt x="52" y="276"/>
                    <a:pt x="93" y="431"/>
                    <a:pt x="124" y="554"/>
                  </a:cubicBezTo>
                  <a:lnTo>
                    <a:pt x="267" y="660"/>
                  </a:lnTo>
                  <a:lnTo>
                    <a:pt x="184" y="127"/>
                  </a:lnTo>
                  <a:cubicBezTo>
                    <a:pt x="147" y="30"/>
                    <a:pt x="122" y="1"/>
                    <a:pt x="10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44" name="Google Shape;7644;p41"/>
            <p:cNvSpPr/>
            <p:nvPr/>
          </p:nvSpPr>
          <p:spPr>
            <a:xfrm>
              <a:off x="5019925" y="2144575"/>
              <a:ext cx="11400" cy="9700"/>
            </a:xfrm>
            <a:custGeom>
              <a:avLst/>
              <a:gdLst/>
              <a:ahLst/>
              <a:cxnLst/>
              <a:rect l="l" t="t" r="r" b="b"/>
              <a:pathLst>
                <a:path w="456" h="388" extrusionOk="0">
                  <a:moveTo>
                    <a:pt x="36" y="0"/>
                  </a:moveTo>
                  <a:lnTo>
                    <a:pt x="1" y="46"/>
                  </a:lnTo>
                  <a:lnTo>
                    <a:pt x="251" y="387"/>
                  </a:lnTo>
                  <a:cubicBezTo>
                    <a:pt x="286" y="339"/>
                    <a:pt x="365" y="320"/>
                    <a:pt x="455" y="294"/>
                  </a:cubicBezTo>
                  <a:lnTo>
                    <a:pt x="36"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45" name="Google Shape;7645;p41"/>
            <p:cNvSpPr/>
            <p:nvPr/>
          </p:nvSpPr>
          <p:spPr>
            <a:xfrm>
              <a:off x="4987250" y="2125575"/>
              <a:ext cx="51600" cy="45625"/>
            </a:xfrm>
            <a:custGeom>
              <a:avLst/>
              <a:gdLst/>
              <a:ahLst/>
              <a:cxnLst/>
              <a:rect l="l" t="t" r="r" b="b"/>
              <a:pathLst>
                <a:path w="2064" h="1825" extrusionOk="0">
                  <a:moveTo>
                    <a:pt x="169" y="1"/>
                  </a:moveTo>
                  <a:cubicBezTo>
                    <a:pt x="65" y="1"/>
                    <a:pt x="150" y="350"/>
                    <a:pt x="4" y="350"/>
                  </a:cubicBezTo>
                  <a:cubicBezTo>
                    <a:pt x="3" y="350"/>
                    <a:pt x="1" y="350"/>
                    <a:pt x="0" y="350"/>
                  </a:cubicBezTo>
                  <a:lnTo>
                    <a:pt x="0" y="350"/>
                  </a:lnTo>
                  <a:cubicBezTo>
                    <a:pt x="645" y="813"/>
                    <a:pt x="1289" y="1277"/>
                    <a:pt x="1910" y="1724"/>
                  </a:cubicBezTo>
                  <a:cubicBezTo>
                    <a:pt x="1911" y="1724"/>
                    <a:pt x="1912" y="1724"/>
                    <a:pt x="1913" y="1724"/>
                  </a:cubicBezTo>
                  <a:cubicBezTo>
                    <a:pt x="1922" y="1724"/>
                    <a:pt x="1935" y="1737"/>
                    <a:pt x="1950" y="1755"/>
                  </a:cubicBezTo>
                  <a:lnTo>
                    <a:pt x="2047" y="1824"/>
                  </a:lnTo>
                  <a:cubicBezTo>
                    <a:pt x="2059" y="1806"/>
                    <a:pt x="2063" y="1785"/>
                    <a:pt x="2061" y="1764"/>
                  </a:cubicBezTo>
                  <a:cubicBezTo>
                    <a:pt x="1957" y="1553"/>
                    <a:pt x="1853" y="1349"/>
                    <a:pt x="1778" y="1249"/>
                  </a:cubicBezTo>
                  <a:lnTo>
                    <a:pt x="1776" y="1312"/>
                  </a:lnTo>
                  <a:cubicBezTo>
                    <a:pt x="1586" y="1275"/>
                    <a:pt x="1428" y="1092"/>
                    <a:pt x="1254" y="700"/>
                  </a:cubicBezTo>
                  <a:lnTo>
                    <a:pt x="1018" y="533"/>
                  </a:lnTo>
                  <a:lnTo>
                    <a:pt x="930" y="883"/>
                  </a:lnTo>
                  <a:cubicBezTo>
                    <a:pt x="926" y="884"/>
                    <a:pt x="922" y="885"/>
                    <a:pt x="918" y="885"/>
                  </a:cubicBezTo>
                  <a:cubicBezTo>
                    <a:pt x="845" y="885"/>
                    <a:pt x="750" y="628"/>
                    <a:pt x="724" y="405"/>
                  </a:cubicBezTo>
                  <a:cubicBezTo>
                    <a:pt x="699" y="453"/>
                    <a:pt x="670" y="470"/>
                    <a:pt x="639" y="470"/>
                  </a:cubicBezTo>
                  <a:cubicBezTo>
                    <a:pt x="558" y="470"/>
                    <a:pt x="461" y="351"/>
                    <a:pt x="377" y="351"/>
                  </a:cubicBezTo>
                  <a:cubicBezTo>
                    <a:pt x="338" y="351"/>
                    <a:pt x="302" y="376"/>
                    <a:pt x="272" y="449"/>
                  </a:cubicBezTo>
                  <a:lnTo>
                    <a:pt x="285" y="74"/>
                  </a:lnTo>
                  <a:cubicBezTo>
                    <a:pt x="231" y="22"/>
                    <a:pt x="194" y="1"/>
                    <a:pt x="16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46" name="Google Shape;7646;p41"/>
            <p:cNvSpPr/>
            <p:nvPr/>
          </p:nvSpPr>
          <p:spPr>
            <a:xfrm>
              <a:off x="4806550" y="1935050"/>
              <a:ext cx="289800" cy="335875"/>
            </a:xfrm>
            <a:custGeom>
              <a:avLst/>
              <a:gdLst/>
              <a:ahLst/>
              <a:cxnLst/>
              <a:rect l="l" t="t" r="r" b="b"/>
              <a:pathLst>
                <a:path w="11592" h="13435" extrusionOk="0">
                  <a:moveTo>
                    <a:pt x="1119" y="3179"/>
                  </a:moveTo>
                  <a:lnTo>
                    <a:pt x="1119" y="3179"/>
                  </a:lnTo>
                  <a:cubicBezTo>
                    <a:pt x="1119" y="3179"/>
                    <a:pt x="1119" y="3179"/>
                    <a:pt x="1120" y="3179"/>
                  </a:cubicBezTo>
                  <a:cubicBezTo>
                    <a:pt x="1119" y="3179"/>
                    <a:pt x="1119" y="3179"/>
                    <a:pt x="1119" y="3179"/>
                  </a:cubicBezTo>
                  <a:close/>
                  <a:moveTo>
                    <a:pt x="561" y="2912"/>
                  </a:moveTo>
                  <a:lnTo>
                    <a:pt x="846" y="3364"/>
                  </a:lnTo>
                  <a:lnTo>
                    <a:pt x="628" y="3135"/>
                  </a:lnTo>
                  <a:lnTo>
                    <a:pt x="561" y="2912"/>
                  </a:lnTo>
                  <a:close/>
                  <a:moveTo>
                    <a:pt x="2753" y="9315"/>
                  </a:moveTo>
                  <a:cubicBezTo>
                    <a:pt x="2771" y="9315"/>
                    <a:pt x="2806" y="9380"/>
                    <a:pt x="2877" y="9478"/>
                  </a:cubicBezTo>
                  <a:lnTo>
                    <a:pt x="2726" y="9533"/>
                  </a:lnTo>
                  <a:cubicBezTo>
                    <a:pt x="2732" y="9378"/>
                    <a:pt x="2734" y="9315"/>
                    <a:pt x="2753" y="9315"/>
                  </a:cubicBezTo>
                  <a:close/>
                  <a:moveTo>
                    <a:pt x="737" y="1"/>
                  </a:moveTo>
                  <a:lnTo>
                    <a:pt x="737" y="1"/>
                  </a:lnTo>
                  <a:cubicBezTo>
                    <a:pt x="767" y="237"/>
                    <a:pt x="758" y="488"/>
                    <a:pt x="897" y="810"/>
                  </a:cubicBezTo>
                  <a:cubicBezTo>
                    <a:pt x="810" y="626"/>
                    <a:pt x="693" y="517"/>
                    <a:pt x="609" y="517"/>
                  </a:cubicBezTo>
                  <a:cubicBezTo>
                    <a:pt x="594" y="517"/>
                    <a:pt x="580" y="520"/>
                    <a:pt x="568" y="527"/>
                  </a:cubicBezTo>
                  <a:cubicBezTo>
                    <a:pt x="547" y="610"/>
                    <a:pt x="524" y="694"/>
                    <a:pt x="505" y="777"/>
                  </a:cubicBezTo>
                  <a:cubicBezTo>
                    <a:pt x="508" y="812"/>
                    <a:pt x="512" y="849"/>
                    <a:pt x="519" y="889"/>
                  </a:cubicBezTo>
                  <a:cubicBezTo>
                    <a:pt x="542" y="880"/>
                    <a:pt x="567" y="847"/>
                    <a:pt x="600" y="847"/>
                  </a:cubicBezTo>
                  <a:cubicBezTo>
                    <a:pt x="620" y="847"/>
                    <a:pt x="643" y="859"/>
                    <a:pt x="670" y="896"/>
                  </a:cubicBezTo>
                  <a:cubicBezTo>
                    <a:pt x="659" y="886"/>
                    <a:pt x="649" y="881"/>
                    <a:pt x="640" y="881"/>
                  </a:cubicBezTo>
                  <a:cubicBezTo>
                    <a:pt x="554" y="881"/>
                    <a:pt x="525" y="1270"/>
                    <a:pt x="424" y="1270"/>
                  </a:cubicBezTo>
                  <a:cubicBezTo>
                    <a:pt x="417" y="1270"/>
                    <a:pt x="409" y="1268"/>
                    <a:pt x="401" y="1264"/>
                  </a:cubicBezTo>
                  <a:cubicBezTo>
                    <a:pt x="371" y="1419"/>
                    <a:pt x="345" y="1575"/>
                    <a:pt x="322" y="1730"/>
                  </a:cubicBezTo>
                  <a:cubicBezTo>
                    <a:pt x="342" y="1679"/>
                    <a:pt x="356" y="1620"/>
                    <a:pt x="380" y="1620"/>
                  </a:cubicBezTo>
                  <a:cubicBezTo>
                    <a:pt x="406" y="1620"/>
                    <a:pt x="446" y="1695"/>
                    <a:pt x="519" y="1941"/>
                  </a:cubicBezTo>
                  <a:lnTo>
                    <a:pt x="311" y="1807"/>
                  </a:lnTo>
                  <a:cubicBezTo>
                    <a:pt x="281" y="2022"/>
                    <a:pt x="257" y="2235"/>
                    <a:pt x="241" y="2451"/>
                  </a:cubicBezTo>
                  <a:cubicBezTo>
                    <a:pt x="250" y="2474"/>
                    <a:pt x="262" y="2500"/>
                    <a:pt x="274" y="2525"/>
                  </a:cubicBezTo>
                  <a:lnTo>
                    <a:pt x="239" y="2456"/>
                  </a:lnTo>
                  <a:cubicBezTo>
                    <a:pt x="236" y="2486"/>
                    <a:pt x="234" y="2518"/>
                    <a:pt x="232" y="2548"/>
                  </a:cubicBezTo>
                  <a:cubicBezTo>
                    <a:pt x="199" y="2556"/>
                    <a:pt x="173" y="2560"/>
                    <a:pt x="156" y="2560"/>
                  </a:cubicBezTo>
                  <a:cubicBezTo>
                    <a:pt x="141" y="2560"/>
                    <a:pt x="132" y="2557"/>
                    <a:pt x="130" y="2551"/>
                  </a:cubicBezTo>
                  <a:lnTo>
                    <a:pt x="130" y="2551"/>
                  </a:lnTo>
                  <a:cubicBezTo>
                    <a:pt x="146" y="2641"/>
                    <a:pt x="176" y="2727"/>
                    <a:pt x="216" y="2808"/>
                  </a:cubicBezTo>
                  <a:cubicBezTo>
                    <a:pt x="216" y="2817"/>
                    <a:pt x="216" y="2824"/>
                    <a:pt x="216" y="2831"/>
                  </a:cubicBezTo>
                  <a:cubicBezTo>
                    <a:pt x="199" y="2813"/>
                    <a:pt x="169" y="2780"/>
                    <a:pt x="123" y="2729"/>
                  </a:cubicBezTo>
                  <a:lnTo>
                    <a:pt x="123" y="2729"/>
                  </a:lnTo>
                  <a:cubicBezTo>
                    <a:pt x="0" y="2905"/>
                    <a:pt x="83" y="2947"/>
                    <a:pt x="211" y="3005"/>
                  </a:cubicBezTo>
                  <a:cubicBezTo>
                    <a:pt x="204" y="3235"/>
                    <a:pt x="206" y="3462"/>
                    <a:pt x="213" y="3689"/>
                  </a:cubicBezTo>
                  <a:lnTo>
                    <a:pt x="591" y="4204"/>
                  </a:lnTo>
                  <a:cubicBezTo>
                    <a:pt x="420" y="3770"/>
                    <a:pt x="176" y="3179"/>
                    <a:pt x="225" y="2915"/>
                  </a:cubicBezTo>
                  <a:lnTo>
                    <a:pt x="225" y="2915"/>
                  </a:lnTo>
                  <a:cubicBezTo>
                    <a:pt x="556" y="3102"/>
                    <a:pt x="561" y="3965"/>
                    <a:pt x="672" y="4048"/>
                  </a:cubicBezTo>
                  <a:cubicBezTo>
                    <a:pt x="874" y="5064"/>
                    <a:pt x="505" y="4816"/>
                    <a:pt x="336" y="4948"/>
                  </a:cubicBezTo>
                  <a:cubicBezTo>
                    <a:pt x="742" y="7502"/>
                    <a:pt x="2103" y="9881"/>
                    <a:pt x="4340" y="11749"/>
                  </a:cubicBezTo>
                  <a:cubicBezTo>
                    <a:pt x="5909" y="12915"/>
                    <a:pt x="7695" y="13435"/>
                    <a:pt x="9493" y="13435"/>
                  </a:cubicBezTo>
                  <a:cubicBezTo>
                    <a:pt x="10110" y="13435"/>
                    <a:pt x="10728" y="13373"/>
                    <a:pt x="11338" y="13256"/>
                  </a:cubicBezTo>
                  <a:lnTo>
                    <a:pt x="11290" y="13219"/>
                  </a:lnTo>
                  <a:lnTo>
                    <a:pt x="11350" y="13252"/>
                  </a:lnTo>
                  <a:cubicBezTo>
                    <a:pt x="11431" y="13235"/>
                    <a:pt x="11510" y="13222"/>
                    <a:pt x="11591" y="13203"/>
                  </a:cubicBezTo>
                  <a:cubicBezTo>
                    <a:pt x="11519" y="12902"/>
                    <a:pt x="11373" y="13122"/>
                    <a:pt x="11192" y="12825"/>
                  </a:cubicBezTo>
                  <a:lnTo>
                    <a:pt x="11190" y="12825"/>
                  </a:lnTo>
                  <a:cubicBezTo>
                    <a:pt x="11197" y="13040"/>
                    <a:pt x="11146" y="13104"/>
                    <a:pt x="11070" y="13104"/>
                  </a:cubicBezTo>
                  <a:cubicBezTo>
                    <a:pt x="10954" y="13104"/>
                    <a:pt x="10782" y="12957"/>
                    <a:pt x="10668" y="12957"/>
                  </a:cubicBezTo>
                  <a:cubicBezTo>
                    <a:pt x="10666" y="12957"/>
                    <a:pt x="10664" y="12957"/>
                    <a:pt x="10662" y="12957"/>
                  </a:cubicBezTo>
                  <a:cubicBezTo>
                    <a:pt x="10627" y="13132"/>
                    <a:pt x="10590" y="13202"/>
                    <a:pt x="10551" y="13202"/>
                  </a:cubicBezTo>
                  <a:cubicBezTo>
                    <a:pt x="10496" y="13202"/>
                    <a:pt x="10436" y="13069"/>
                    <a:pt x="10372" y="12895"/>
                  </a:cubicBezTo>
                  <a:cubicBezTo>
                    <a:pt x="10285" y="12897"/>
                    <a:pt x="10199" y="12898"/>
                    <a:pt x="10114" y="12898"/>
                  </a:cubicBezTo>
                  <a:cubicBezTo>
                    <a:pt x="10008" y="12898"/>
                    <a:pt x="9904" y="12896"/>
                    <a:pt x="9799" y="12892"/>
                  </a:cubicBezTo>
                  <a:lnTo>
                    <a:pt x="9799" y="12904"/>
                  </a:lnTo>
                  <a:lnTo>
                    <a:pt x="9795" y="12892"/>
                  </a:lnTo>
                  <a:cubicBezTo>
                    <a:pt x="9621" y="12885"/>
                    <a:pt x="9447" y="12874"/>
                    <a:pt x="9278" y="12855"/>
                  </a:cubicBezTo>
                  <a:lnTo>
                    <a:pt x="9229" y="13177"/>
                  </a:lnTo>
                  <a:lnTo>
                    <a:pt x="9236" y="12992"/>
                  </a:lnTo>
                  <a:cubicBezTo>
                    <a:pt x="9213" y="12936"/>
                    <a:pt x="9189" y="12888"/>
                    <a:pt x="9166" y="12844"/>
                  </a:cubicBezTo>
                  <a:cubicBezTo>
                    <a:pt x="7729" y="12672"/>
                    <a:pt x="6331" y="12102"/>
                    <a:pt x="5109" y="11061"/>
                  </a:cubicBezTo>
                  <a:cubicBezTo>
                    <a:pt x="4625" y="10743"/>
                    <a:pt x="4164" y="10386"/>
                    <a:pt x="3735" y="9997"/>
                  </a:cubicBezTo>
                  <a:cubicBezTo>
                    <a:pt x="3519" y="9950"/>
                    <a:pt x="3283" y="9899"/>
                    <a:pt x="3130" y="9691"/>
                  </a:cubicBezTo>
                  <a:lnTo>
                    <a:pt x="3130" y="9691"/>
                  </a:lnTo>
                  <a:cubicBezTo>
                    <a:pt x="3199" y="9851"/>
                    <a:pt x="3195" y="9978"/>
                    <a:pt x="3227" y="10152"/>
                  </a:cubicBezTo>
                  <a:cubicBezTo>
                    <a:pt x="3014" y="10015"/>
                    <a:pt x="2963" y="9570"/>
                    <a:pt x="2909" y="9151"/>
                  </a:cubicBezTo>
                  <a:cubicBezTo>
                    <a:pt x="2172" y="8307"/>
                    <a:pt x="1593" y="7336"/>
                    <a:pt x="1203" y="6285"/>
                  </a:cubicBezTo>
                  <a:lnTo>
                    <a:pt x="1189" y="6269"/>
                  </a:lnTo>
                  <a:lnTo>
                    <a:pt x="1189" y="6251"/>
                  </a:lnTo>
                  <a:cubicBezTo>
                    <a:pt x="853" y="5330"/>
                    <a:pt x="670" y="4359"/>
                    <a:pt x="644" y="3378"/>
                  </a:cubicBezTo>
                  <a:lnTo>
                    <a:pt x="644" y="3378"/>
                  </a:lnTo>
                  <a:cubicBezTo>
                    <a:pt x="1018" y="3575"/>
                    <a:pt x="2307" y="4468"/>
                    <a:pt x="3946" y="5627"/>
                  </a:cubicBezTo>
                  <a:cubicBezTo>
                    <a:pt x="3952" y="5562"/>
                    <a:pt x="3957" y="5496"/>
                    <a:pt x="3955" y="5429"/>
                  </a:cubicBezTo>
                  <a:lnTo>
                    <a:pt x="3955" y="5429"/>
                  </a:lnTo>
                  <a:cubicBezTo>
                    <a:pt x="3958" y="5517"/>
                    <a:pt x="3981" y="5606"/>
                    <a:pt x="4024" y="5683"/>
                  </a:cubicBezTo>
                  <a:cubicBezTo>
                    <a:pt x="4094" y="5731"/>
                    <a:pt x="4166" y="5782"/>
                    <a:pt x="4238" y="5833"/>
                  </a:cubicBezTo>
                  <a:cubicBezTo>
                    <a:pt x="4166" y="5615"/>
                    <a:pt x="4303" y="5708"/>
                    <a:pt x="4203" y="5340"/>
                  </a:cubicBezTo>
                  <a:cubicBezTo>
                    <a:pt x="2405" y="4094"/>
                    <a:pt x="1084" y="3178"/>
                    <a:pt x="1116" y="3178"/>
                  </a:cubicBezTo>
                  <a:lnTo>
                    <a:pt x="1116" y="3178"/>
                  </a:lnTo>
                  <a:cubicBezTo>
                    <a:pt x="1117" y="3178"/>
                    <a:pt x="1118" y="3178"/>
                    <a:pt x="1119" y="3179"/>
                  </a:cubicBezTo>
                  <a:lnTo>
                    <a:pt x="1119" y="3179"/>
                  </a:lnTo>
                  <a:cubicBezTo>
                    <a:pt x="1101" y="3169"/>
                    <a:pt x="1238" y="3084"/>
                    <a:pt x="1500" y="2940"/>
                  </a:cubicBezTo>
                  <a:cubicBezTo>
                    <a:pt x="1512" y="2807"/>
                    <a:pt x="1513" y="2665"/>
                    <a:pt x="1576" y="2665"/>
                  </a:cubicBezTo>
                  <a:cubicBezTo>
                    <a:pt x="1610" y="2665"/>
                    <a:pt x="1661" y="2705"/>
                    <a:pt x="1741" y="2810"/>
                  </a:cubicBezTo>
                  <a:cubicBezTo>
                    <a:pt x="1980" y="2683"/>
                    <a:pt x="2281" y="2525"/>
                    <a:pt x="2631" y="2347"/>
                  </a:cubicBezTo>
                  <a:cubicBezTo>
                    <a:pt x="2627" y="2266"/>
                    <a:pt x="2622" y="2190"/>
                    <a:pt x="2642" y="2190"/>
                  </a:cubicBezTo>
                  <a:cubicBezTo>
                    <a:pt x="2654" y="2190"/>
                    <a:pt x="2677" y="2221"/>
                    <a:pt x="2717" y="2300"/>
                  </a:cubicBezTo>
                  <a:lnTo>
                    <a:pt x="2833" y="2242"/>
                  </a:lnTo>
                  <a:cubicBezTo>
                    <a:pt x="2754" y="2092"/>
                    <a:pt x="2685" y="1936"/>
                    <a:pt x="2624" y="1776"/>
                  </a:cubicBezTo>
                  <a:cubicBezTo>
                    <a:pt x="2603" y="1769"/>
                    <a:pt x="2583" y="1766"/>
                    <a:pt x="2564" y="1766"/>
                  </a:cubicBezTo>
                  <a:cubicBezTo>
                    <a:pt x="2417" y="1766"/>
                    <a:pt x="2326" y="1962"/>
                    <a:pt x="2221" y="1962"/>
                  </a:cubicBezTo>
                  <a:cubicBezTo>
                    <a:pt x="2173" y="1962"/>
                    <a:pt x="2122" y="1920"/>
                    <a:pt x="2061" y="1800"/>
                  </a:cubicBezTo>
                  <a:lnTo>
                    <a:pt x="2214" y="1744"/>
                  </a:lnTo>
                  <a:cubicBezTo>
                    <a:pt x="2212" y="1737"/>
                    <a:pt x="2207" y="1732"/>
                    <a:pt x="2205" y="1725"/>
                  </a:cubicBezTo>
                  <a:cubicBezTo>
                    <a:pt x="1560" y="2018"/>
                    <a:pt x="1029" y="2249"/>
                    <a:pt x="668" y="2395"/>
                  </a:cubicBezTo>
                  <a:cubicBezTo>
                    <a:pt x="728" y="1623"/>
                    <a:pt x="876" y="863"/>
                    <a:pt x="1110" y="128"/>
                  </a:cubicBezTo>
                  <a:cubicBezTo>
                    <a:pt x="988" y="105"/>
                    <a:pt x="913" y="63"/>
                    <a:pt x="737"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47" name="Google Shape;7647;p41"/>
            <p:cNvSpPr/>
            <p:nvPr/>
          </p:nvSpPr>
          <p:spPr>
            <a:xfrm>
              <a:off x="4811925" y="2028375"/>
              <a:ext cx="3050" cy="6400"/>
            </a:xfrm>
            <a:custGeom>
              <a:avLst/>
              <a:gdLst/>
              <a:ahLst/>
              <a:cxnLst/>
              <a:rect l="l" t="t" r="r" b="b"/>
              <a:pathLst>
                <a:path w="122" h="256" extrusionOk="0">
                  <a:moveTo>
                    <a:pt x="1" y="0"/>
                  </a:moveTo>
                  <a:cubicBezTo>
                    <a:pt x="3" y="65"/>
                    <a:pt x="5" y="132"/>
                    <a:pt x="10" y="197"/>
                  </a:cubicBezTo>
                  <a:cubicBezTo>
                    <a:pt x="40" y="230"/>
                    <a:pt x="79" y="248"/>
                    <a:pt x="121" y="255"/>
                  </a:cubicBezTo>
                  <a:lnTo>
                    <a:pt x="1"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48" name="Google Shape;7648;p41"/>
            <p:cNvSpPr/>
            <p:nvPr/>
          </p:nvSpPr>
          <p:spPr>
            <a:xfrm>
              <a:off x="4873350" y="1772825"/>
              <a:ext cx="438350" cy="300900"/>
            </a:xfrm>
            <a:custGeom>
              <a:avLst/>
              <a:gdLst/>
              <a:ahLst/>
              <a:cxnLst/>
              <a:rect l="l" t="t" r="r" b="b"/>
              <a:pathLst>
                <a:path w="17534" h="12036" extrusionOk="0">
                  <a:moveTo>
                    <a:pt x="16370" y="6538"/>
                  </a:moveTo>
                  <a:cubicBezTo>
                    <a:pt x="16404" y="6538"/>
                    <a:pt x="16475" y="6629"/>
                    <a:pt x="16535" y="6745"/>
                  </a:cubicBezTo>
                  <a:lnTo>
                    <a:pt x="16384" y="6740"/>
                  </a:lnTo>
                  <a:cubicBezTo>
                    <a:pt x="16340" y="6594"/>
                    <a:pt x="16343" y="6538"/>
                    <a:pt x="16370" y="6538"/>
                  </a:cubicBezTo>
                  <a:close/>
                  <a:moveTo>
                    <a:pt x="16695" y="7491"/>
                  </a:moveTo>
                  <a:cubicBezTo>
                    <a:pt x="16696" y="7492"/>
                    <a:pt x="16697" y="7493"/>
                    <a:pt x="16698" y="7493"/>
                  </a:cubicBezTo>
                  <a:lnTo>
                    <a:pt x="16698" y="7493"/>
                  </a:lnTo>
                  <a:cubicBezTo>
                    <a:pt x="16697" y="7493"/>
                    <a:pt x="16696" y="7492"/>
                    <a:pt x="16695" y="7491"/>
                  </a:cubicBezTo>
                  <a:close/>
                  <a:moveTo>
                    <a:pt x="16866" y="8085"/>
                  </a:moveTo>
                  <a:lnTo>
                    <a:pt x="16933" y="8145"/>
                  </a:lnTo>
                  <a:cubicBezTo>
                    <a:pt x="16930" y="8146"/>
                    <a:pt x="16926" y="8147"/>
                    <a:pt x="16923" y="8147"/>
                  </a:cubicBezTo>
                  <a:cubicBezTo>
                    <a:pt x="16902" y="8147"/>
                    <a:pt x="16884" y="8123"/>
                    <a:pt x="16866" y="8085"/>
                  </a:cubicBezTo>
                  <a:close/>
                  <a:moveTo>
                    <a:pt x="7918" y="1"/>
                  </a:moveTo>
                  <a:cubicBezTo>
                    <a:pt x="5900" y="1"/>
                    <a:pt x="3907" y="567"/>
                    <a:pt x="2157" y="1575"/>
                  </a:cubicBezTo>
                  <a:cubicBezTo>
                    <a:pt x="2199" y="1733"/>
                    <a:pt x="2240" y="1909"/>
                    <a:pt x="2287" y="2057"/>
                  </a:cubicBezTo>
                  <a:cubicBezTo>
                    <a:pt x="3935" y="1090"/>
                    <a:pt x="5794" y="524"/>
                    <a:pt x="7631" y="524"/>
                  </a:cubicBezTo>
                  <a:cubicBezTo>
                    <a:pt x="9320" y="524"/>
                    <a:pt x="10990" y="1002"/>
                    <a:pt x="12461" y="2085"/>
                  </a:cubicBezTo>
                  <a:cubicBezTo>
                    <a:pt x="10941" y="2757"/>
                    <a:pt x="5497" y="5423"/>
                    <a:pt x="1605" y="7255"/>
                  </a:cubicBezTo>
                  <a:cubicBezTo>
                    <a:pt x="1603" y="7285"/>
                    <a:pt x="1601" y="7315"/>
                    <a:pt x="1596" y="7345"/>
                  </a:cubicBezTo>
                  <a:cubicBezTo>
                    <a:pt x="1580" y="7324"/>
                    <a:pt x="1568" y="7301"/>
                    <a:pt x="1552" y="7278"/>
                  </a:cubicBezTo>
                  <a:cubicBezTo>
                    <a:pt x="998" y="7540"/>
                    <a:pt x="476" y="7783"/>
                    <a:pt x="1" y="8001"/>
                  </a:cubicBezTo>
                  <a:cubicBezTo>
                    <a:pt x="158" y="8253"/>
                    <a:pt x="316" y="8526"/>
                    <a:pt x="437" y="8526"/>
                  </a:cubicBezTo>
                  <a:cubicBezTo>
                    <a:pt x="479" y="8526"/>
                    <a:pt x="517" y="8493"/>
                    <a:pt x="548" y="8416"/>
                  </a:cubicBezTo>
                  <a:cubicBezTo>
                    <a:pt x="614" y="8349"/>
                    <a:pt x="694" y="8321"/>
                    <a:pt x="784" y="8321"/>
                  </a:cubicBezTo>
                  <a:cubicBezTo>
                    <a:pt x="830" y="8321"/>
                    <a:pt x="878" y="8328"/>
                    <a:pt x="928" y="8342"/>
                  </a:cubicBezTo>
                  <a:cubicBezTo>
                    <a:pt x="1181" y="8212"/>
                    <a:pt x="1452" y="8075"/>
                    <a:pt x="1730" y="7932"/>
                  </a:cubicBezTo>
                  <a:cubicBezTo>
                    <a:pt x="1744" y="7892"/>
                    <a:pt x="1763" y="7862"/>
                    <a:pt x="1798" y="7862"/>
                  </a:cubicBezTo>
                  <a:cubicBezTo>
                    <a:pt x="1810" y="7862"/>
                    <a:pt x="1823" y="7866"/>
                    <a:pt x="1839" y="7874"/>
                  </a:cubicBezTo>
                  <a:cubicBezTo>
                    <a:pt x="1839" y="7874"/>
                    <a:pt x="1839" y="7876"/>
                    <a:pt x="1839" y="7876"/>
                  </a:cubicBezTo>
                  <a:cubicBezTo>
                    <a:pt x="2192" y="7697"/>
                    <a:pt x="2560" y="7512"/>
                    <a:pt x="2940" y="7317"/>
                  </a:cubicBezTo>
                  <a:cubicBezTo>
                    <a:pt x="2996" y="7171"/>
                    <a:pt x="3062" y="7052"/>
                    <a:pt x="3176" y="7052"/>
                  </a:cubicBezTo>
                  <a:cubicBezTo>
                    <a:pt x="3210" y="7052"/>
                    <a:pt x="3248" y="7062"/>
                    <a:pt x="3291" y="7085"/>
                  </a:cubicBezTo>
                  <a:cubicBezTo>
                    <a:pt x="3258" y="6974"/>
                    <a:pt x="3228" y="6800"/>
                    <a:pt x="3156" y="6703"/>
                  </a:cubicBezTo>
                  <a:lnTo>
                    <a:pt x="3156" y="6703"/>
                  </a:lnTo>
                  <a:lnTo>
                    <a:pt x="3411" y="6856"/>
                  </a:lnTo>
                  <a:lnTo>
                    <a:pt x="3367" y="7102"/>
                  </a:lnTo>
                  <a:lnTo>
                    <a:pt x="4556" y="6501"/>
                  </a:lnTo>
                  <a:cubicBezTo>
                    <a:pt x="4491" y="6464"/>
                    <a:pt x="4426" y="6462"/>
                    <a:pt x="4366" y="6376"/>
                  </a:cubicBezTo>
                  <a:lnTo>
                    <a:pt x="4366" y="6376"/>
                  </a:lnTo>
                  <a:cubicBezTo>
                    <a:pt x="4383" y="6389"/>
                    <a:pt x="4403" y="6393"/>
                    <a:pt x="4425" y="6393"/>
                  </a:cubicBezTo>
                  <a:cubicBezTo>
                    <a:pt x="4468" y="6393"/>
                    <a:pt x="4518" y="6376"/>
                    <a:pt x="4563" y="6376"/>
                  </a:cubicBezTo>
                  <a:cubicBezTo>
                    <a:pt x="4605" y="6376"/>
                    <a:pt x="4642" y="6390"/>
                    <a:pt x="4665" y="6446"/>
                  </a:cubicBezTo>
                  <a:cubicBezTo>
                    <a:pt x="4758" y="6399"/>
                    <a:pt x="4853" y="6351"/>
                    <a:pt x="4946" y="6304"/>
                  </a:cubicBezTo>
                  <a:cubicBezTo>
                    <a:pt x="4967" y="6179"/>
                    <a:pt x="4990" y="6061"/>
                    <a:pt x="5018" y="5950"/>
                  </a:cubicBezTo>
                  <a:lnTo>
                    <a:pt x="5268" y="6140"/>
                  </a:lnTo>
                  <a:cubicBezTo>
                    <a:pt x="6114" y="5711"/>
                    <a:pt x="6967" y="5277"/>
                    <a:pt x="7776" y="4865"/>
                  </a:cubicBezTo>
                  <a:lnTo>
                    <a:pt x="7760" y="4684"/>
                  </a:lnTo>
                  <a:lnTo>
                    <a:pt x="7862" y="4821"/>
                  </a:lnTo>
                  <a:cubicBezTo>
                    <a:pt x="10271" y="3587"/>
                    <a:pt x="12288" y="2523"/>
                    <a:pt x="12638" y="2224"/>
                  </a:cubicBezTo>
                  <a:lnTo>
                    <a:pt x="12663" y="2243"/>
                  </a:lnTo>
                  <a:cubicBezTo>
                    <a:pt x="12526" y="2859"/>
                    <a:pt x="12176" y="6395"/>
                    <a:pt x="11842" y="10032"/>
                  </a:cubicBezTo>
                  <a:cubicBezTo>
                    <a:pt x="11967" y="9996"/>
                    <a:pt x="12100" y="9904"/>
                    <a:pt x="12248" y="9904"/>
                  </a:cubicBezTo>
                  <a:cubicBezTo>
                    <a:pt x="12282" y="9904"/>
                    <a:pt x="12317" y="9909"/>
                    <a:pt x="12352" y="9921"/>
                  </a:cubicBezTo>
                  <a:cubicBezTo>
                    <a:pt x="12424" y="9156"/>
                    <a:pt x="12494" y="8398"/>
                    <a:pt x="12563" y="7667"/>
                  </a:cubicBezTo>
                  <a:cubicBezTo>
                    <a:pt x="12540" y="7612"/>
                    <a:pt x="12531" y="7551"/>
                    <a:pt x="12533" y="7491"/>
                  </a:cubicBezTo>
                  <a:lnTo>
                    <a:pt x="12533" y="7491"/>
                  </a:lnTo>
                  <a:cubicBezTo>
                    <a:pt x="12543" y="7517"/>
                    <a:pt x="12556" y="7544"/>
                    <a:pt x="12573" y="7568"/>
                  </a:cubicBezTo>
                  <a:cubicBezTo>
                    <a:pt x="12779" y="5351"/>
                    <a:pt x="12953" y="3430"/>
                    <a:pt x="13006" y="2512"/>
                  </a:cubicBezTo>
                  <a:cubicBezTo>
                    <a:pt x="14729" y="3831"/>
                    <a:pt x="15904" y="5474"/>
                    <a:pt x="16486" y="7257"/>
                  </a:cubicBezTo>
                  <a:cubicBezTo>
                    <a:pt x="16618" y="7222"/>
                    <a:pt x="16778" y="7234"/>
                    <a:pt x="16574" y="6606"/>
                  </a:cubicBezTo>
                  <a:lnTo>
                    <a:pt x="16574" y="6606"/>
                  </a:lnTo>
                  <a:lnTo>
                    <a:pt x="16748" y="7037"/>
                  </a:lnTo>
                  <a:cubicBezTo>
                    <a:pt x="16741" y="7036"/>
                    <a:pt x="16735" y="7035"/>
                    <a:pt x="16730" y="7035"/>
                  </a:cubicBezTo>
                  <a:cubicBezTo>
                    <a:pt x="16570" y="7035"/>
                    <a:pt x="16863" y="7515"/>
                    <a:pt x="16754" y="7515"/>
                  </a:cubicBezTo>
                  <a:cubicBezTo>
                    <a:pt x="16742" y="7515"/>
                    <a:pt x="16723" y="7508"/>
                    <a:pt x="16698" y="7493"/>
                  </a:cubicBezTo>
                  <a:lnTo>
                    <a:pt x="16698" y="7493"/>
                  </a:lnTo>
                  <a:cubicBezTo>
                    <a:pt x="16754" y="7535"/>
                    <a:pt x="16796" y="7928"/>
                    <a:pt x="16866" y="8085"/>
                  </a:cubicBezTo>
                  <a:lnTo>
                    <a:pt x="16787" y="8013"/>
                  </a:lnTo>
                  <a:cubicBezTo>
                    <a:pt x="16792" y="7892"/>
                    <a:pt x="16715" y="7799"/>
                    <a:pt x="16618" y="7704"/>
                  </a:cubicBezTo>
                  <a:lnTo>
                    <a:pt x="16618" y="7704"/>
                  </a:lnTo>
                  <a:cubicBezTo>
                    <a:pt x="16968" y="9017"/>
                    <a:pt x="16998" y="10394"/>
                    <a:pt x="16708" y="11722"/>
                  </a:cubicBezTo>
                  <a:cubicBezTo>
                    <a:pt x="16790" y="11829"/>
                    <a:pt x="16868" y="11933"/>
                    <a:pt x="16945" y="12035"/>
                  </a:cubicBezTo>
                  <a:cubicBezTo>
                    <a:pt x="16949" y="12035"/>
                    <a:pt x="16953" y="12035"/>
                    <a:pt x="16957" y="12035"/>
                  </a:cubicBezTo>
                  <a:cubicBezTo>
                    <a:pt x="17074" y="12035"/>
                    <a:pt x="17124" y="11940"/>
                    <a:pt x="17205" y="11815"/>
                  </a:cubicBezTo>
                  <a:cubicBezTo>
                    <a:pt x="17506" y="10505"/>
                    <a:pt x="17534" y="9149"/>
                    <a:pt x="17283" y="7827"/>
                  </a:cubicBezTo>
                  <a:lnTo>
                    <a:pt x="17144" y="7447"/>
                  </a:lnTo>
                  <a:cubicBezTo>
                    <a:pt x="17188" y="7306"/>
                    <a:pt x="17045" y="7113"/>
                    <a:pt x="17052" y="6926"/>
                  </a:cubicBezTo>
                  <a:lnTo>
                    <a:pt x="17052" y="6926"/>
                  </a:lnTo>
                  <a:cubicBezTo>
                    <a:pt x="17061" y="6935"/>
                    <a:pt x="17070" y="6942"/>
                    <a:pt x="17077" y="6951"/>
                  </a:cubicBezTo>
                  <a:cubicBezTo>
                    <a:pt x="16887" y="6283"/>
                    <a:pt x="16630" y="5639"/>
                    <a:pt x="16310" y="5025"/>
                  </a:cubicBezTo>
                  <a:lnTo>
                    <a:pt x="16224" y="4943"/>
                  </a:lnTo>
                  <a:cubicBezTo>
                    <a:pt x="16224" y="4906"/>
                    <a:pt x="16191" y="4825"/>
                    <a:pt x="16168" y="4758"/>
                  </a:cubicBezTo>
                  <a:cubicBezTo>
                    <a:pt x="15519" y="3603"/>
                    <a:pt x="14671" y="2574"/>
                    <a:pt x="13660" y="1719"/>
                  </a:cubicBezTo>
                  <a:cubicBezTo>
                    <a:pt x="11859" y="535"/>
                    <a:pt x="9877" y="1"/>
                    <a:pt x="791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49" name="Google Shape;7649;p41"/>
            <p:cNvSpPr/>
            <p:nvPr/>
          </p:nvSpPr>
          <p:spPr>
            <a:xfrm>
              <a:off x="5110625" y="2248600"/>
              <a:ext cx="22925" cy="12425"/>
            </a:xfrm>
            <a:custGeom>
              <a:avLst/>
              <a:gdLst/>
              <a:ahLst/>
              <a:cxnLst/>
              <a:rect l="l" t="t" r="r" b="b"/>
              <a:pathLst>
                <a:path w="917" h="497" extrusionOk="0">
                  <a:moveTo>
                    <a:pt x="360" y="0"/>
                  </a:moveTo>
                  <a:cubicBezTo>
                    <a:pt x="265" y="28"/>
                    <a:pt x="168" y="54"/>
                    <a:pt x="73" y="79"/>
                  </a:cubicBezTo>
                  <a:cubicBezTo>
                    <a:pt x="117" y="167"/>
                    <a:pt x="168" y="251"/>
                    <a:pt x="226" y="332"/>
                  </a:cubicBezTo>
                  <a:lnTo>
                    <a:pt x="1" y="353"/>
                  </a:lnTo>
                  <a:cubicBezTo>
                    <a:pt x="24" y="401"/>
                    <a:pt x="49" y="450"/>
                    <a:pt x="80" y="496"/>
                  </a:cubicBezTo>
                  <a:cubicBezTo>
                    <a:pt x="362" y="415"/>
                    <a:pt x="641" y="325"/>
                    <a:pt x="916" y="220"/>
                  </a:cubicBezTo>
                  <a:cubicBezTo>
                    <a:pt x="871" y="123"/>
                    <a:pt x="833" y="89"/>
                    <a:pt x="799" y="89"/>
                  </a:cubicBezTo>
                  <a:cubicBezTo>
                    <a:pt x="719" y="89"/>
                    <a:pt x="658" y="277"/>
                    <a:pt x="567" y="277"/>
                  </a:cubicBezTo>
                  <a:cubicBezTo>
                    <a:pt x="513" y="277"/>
                    <a:pt x="447" y="211"/>
                    <a:pt x="36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50" name="Google Shape;7650;p41"/>
            <p:cNvSpPr/>
            <p:nvPr/>
          </p:nvSpPr>
          <p:spPr>
            <a:xfrm>
              <a:off x="5056800" y="2173425"/>
              <a:ext cx="64575" cy="56825"/>
            </a:xfrm>
            <a:custGeom>
              <a:avLst/>
              <a:gdLst/>
              <a:ahLst/>
              <a:cxnLst/>
              <a:rect l="l" t="t" r="r" b="b"/>
              <a:pathLst>
                <a:path w="2583" h="2273" extrusionOk="0">
                  <a:moveTo>
                    <a:pt x="204" y="1"/>
                  </a:moveTo>
                  <a:cubicBezTo>
                    <a:pt x="155" y="179"/>
                    <a:pt x="0" y="184"/>
                    <a:pt x="2" y="443"/>
                  </a:cubicBezTo>
                  <a:lnTo>
                    <a:pt x="1254" y="1345"/>
                  </a:lnTo>
                  <a:cubicBezTo>
                    <a:pt x="1312" y="1229"/>
                    <a:pt x="1338" y="1033"/>
                    <a:pt x="1392" y="1033"/>
                  </a:cubicBezTo>
                  <a:cubicBezTo>
                    <a:pt x="1408" y="1033"/>
                    <a:pt x="1425" y="1048"/>
                    <a:pt x="1447" y="1085"/>
                  </a:cubicBezTo>
                  <a:cubicBezTo>
                    <a:pt x="1551" y="1292"/>
                    <a:pt x="1655" y="1565"/>
                    <a:pt x="1764" y="1586"/>
                  </a:cubicBezTo>
                  <a:lnTo>
                    <a:pt x="1665" y="1250"/>
                  </a:lnTo>
                  <a:lnTo>
                    <a:pt x="1665" y="1250"/>
                  </a:lnTo>
                  <a:cubicBezTo>
                    <a:pt x="1774" y="1334"/>
                    <a:pt x="1732" y="1475"/>
                    <a:pt x="1801" y="1633"/>
                  </a:cubicBezTo>
                  <a:lnTo>
                    <a:pt x="1544" y="1480"/>
                  </a:lnTo>
                  <a:lnTo>
                    <a:pt x="1544" y="1480"/>
                  </a:lnTo>
                  <a:cubicBezTo>
                    <a:pt x="1590" y="1531"/>
                    <a:pt x="1632" y="1584"/>
                    <a:pt x="1669" y="1644"/>
                  </a:cubicBezTo>
                  <a:lnTo>
                    <a:pt x="1941" y="1839"/>
                  </a:lnTo>
                  <a:lnTo>
                    <a:pt x="2017" y="1860"/>
                  </a:lnTo>
                  <a:lnTo>
                    <a:pt x="2022" y="1897"/>
                  </a:lnTo>
                  <a:cubicBezTo>
                    <a:pt x="2207" y="2031"/>
                    <a:pt x="2381" y="2156"/>
                    <a:pt x="2546" y="2272"/>
                  </a:cubicBezTo>
                  <a:cubicBezTo>
                    <a:pt x="2497" y="2136"/>
                    <a:pt x="2453" y="2041"/>
                    <a:pt x="2506" y="1802"/>
                  </a:cubicBezTo>
                  <a:cubicBezTo>
                    <a:pt x="2534" y="1774"/>
                    <a:pt x="2559" y="1742"/>
                    <a:pt x="2583" y="1707"/>
                  </a:cubicBezTo>
                  <a:cubicBezTo>
                    <a:pt x="1957" y="1245"/>
                    <a:pt x="1129" y="654"/>
                    <a:pt x="20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7651" name="Google Shape;7651;p41"/>
          <p:cNvGrpSpPr/>
          <p:nvPr/>
        </p:nvGrpSpPr>
        <p:grpSpPr>
          <a:xfrm>
            <a:off x="7333435" y="3620907"/>
            <a:ext cx="831787" cy="831787"/>
            <a:chOff x="3660136" y="540475"/>
            <a:chExt cx="581100" cy="581100"/>
          </a:xfrm>
        </p:grpSpPr>
        <p:sp>
          <p:nvSpPr>
            <p:cNvPr id="7652" name="Google Shape;7652;p41"/>
            <p:cNvSpPr/>
            <p:nvPr/>
          </p:nvSpPr>
          <p:spPr>
            <a:xfrm rot="2700000">
              <a:off x="3745767" y="625045"/>
              <a:ext cx="409839" cy="411960"/>
            </a:xfrm>
            <a:prstGeom prst="flowChartAlternateProcess">
              <a:avLst/>
            </a:prstGeom>
            <a:solidFill>
              <a:schemeClr val="accent3"/>
            </a:solidFill>
            <a:ln w="114300" cap="flat" cmpd="sng">
              <a:solidFill>
                <a:schemeClr val="accent3"/>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53" name="Google Shape;7653;p41"/>
            <p:cNvSpPr/>
            <p:nvPr/>
          </p:nvSpPr>
          <p:spPr>
            <a:xfrm>
              <a:off x="3687411" y="569025"/>
              <a:ext cx="526550" cy="524000"/>
            </a:xfrm>
            <a:custGeom>
              <a:avLst/>
              <a:gdLst/>
              <a:ahLst/>
              <a:cxnLst/>
              <a:rect l="l" t="t" r="r" b="b"/>
              <a:pathLst>
                <a:path w="21062" h="20960" extrusionOk="0">
                  <a:moveTo>
                    <a:pt x="12001" y="871"/>
                  </a:moveTo>
                  <a:cubicBezTo>
                    <a:pt x="11988" y="871"/>
                    <a:pt x="11989" y="884"/>
                    <a:pt x="12018" y="916"/>
                  </a:cubicBezTo>
                  <a:cubicBezTo>
                    <a:pt x="12011" y="902"/>
                    <a:pt x="12011" y="889"/>
                    <a:pt x="12016" y="875"/>
                  </a:cubicBezTo>
                  <a:cubicBezTo>
                    <a:pt x="12010" y="873"/>
                    <a:pt x="12005" y="871"/>
                    <a:pt x="12001" y="871"/>
                  </a:cubicBezTo>
                  <a:close/>
                  <a:moveTo>
                    <a:pt x="11865" y="791"/>
                  </a:moveTo>
                  <a:cubicBezTo>
                    <a:pt x="11893" y="826"/>
                    <a:pt x="11935" y="868"/>
                    <a:pt x="11993" y="930"/>
                  </a:cubicBezTo>
                  <a:lnTo>
                    <a:pt x="11930" y="858"/>
                  </a:lnTo>
                  <a:lnTo>
                    <a:pt x="11865" y="791"/>
                  </a:lnTo>
                  <a:close/>
                  <a:moveTo>
                    <a:pt x="10088" y="932"/>
                  </a:moveTo>
                  <a:cubicBezTo>
                    <a:pt x="10075" y="932"/>
                    <a:pt x="10056" y="934"/>
                    <a:pt x="10031" y="937"/>
                  </a:cubicBezTo>
                  <a:cubicBezTo>
                    <a:pt x="10038" y="937"/>
                    <a:pt x="10044" y="937"/>
                    <a:pt x="10049" y="937"/>
                  </a:cubicBezTo>
                  <a:cubicBezTo>
                    <a:pt x="10105" y="937"/>
                    <a:pt x="10048" y="960"/>
                    <a:pt x="9999" y="984"/>
                  </a:cubicBezTo>
                  <a:cubicBezTo>
                    <a:pt x="9959" y="1002"/>
                    <a:pt x="9925" y="1020"/>
                    <a:pt x="9973" y="1020"/>
                  </a:cubicBezTo>
                  <a:cubicBezTo>
                    <a:pt x="9986" y="1020"/>
                    <a:pt x="10004" y="1019"/>
                    <a:pt x="10029" y="1016"/>
                  </a:cubicBezTo>
                  <a:cubicBezTo>
                    <a:pt x="10005" y="1010"/>
                    <a:pt x="10182" y="932"/>
                    <a:pt x="10088" y="932"/>
                  </a:cubicBezTo>
                  <a:close/>
                  <a:moveTo>
                    <a:pt x="12369" y="1114"/>
                  </a:moveTo>
                  <a:cubicBezTo>
                    <a:pt x="12426" y="1162"/>
                    <a:pt x="12476" y="1219"/>
                    <a:pt x="12519" y="1278"/>
                  </a:cubicBezTo>
                  <a:cubicBezTo>
                    <a:pt x="12469" y="1255"/>
                    <a:pt x="12419" y="1193"/>
                    <a:pt x="12369" y="1114"/>
                  </a:cubicBezTo>
                  <a:close/>
                  <a:moveTo>
                    <a:pt x="8552" y="1630"/>
                  </a:moveTo>
                  <a:cubicBezTo>
                    <a:pt x="8517" y="1637"/>
                    <a:pt x="8483" y="1667"/>
                    <a:pt x="8415" y="1730"/>
                  </a:cubicBezTo>
                  <a:lnTo>
                    <a:pt x="8557" y="1654"/>
                  </a:lnTo>
                  <a:lnTo>
                    <a:pt x="8552" y="1630"/>
                  </a:lnTo>
                  <a:close/>
                  <a:moveTo>
                    <a:pt x="10564" y="2583"/>
                  </a:moveTo>
                  <a:cubicBezTo>
                    <a:pt x="10548" y="2583"/>
                    <a:pt x="10537" y="2604"/>
                    <a:pt x="10562" y="2623"/>
                  </a:cubicBezTo>
                  <a:lnTo>
                    <a:pt x="10606" y="2611"/>
                  </a:lnTo>
                  <a:lnTo>
                    <a:pt x="10564" y="2583"/>
                  </a:lnTo>
                  <a:close/>
                  <a:moveTo>
                    <a:pt x="10513" y="2650"/>
                  </a:moveTo>
                  <a:lnTo>
                    <a:pt x="10513" y="2650"/>
                  </a:lnTo>
                  <a:lnTo>
                    <a:pt x="10513" y="2650"/>
                  </a:lnTo>
                  <a:close/>
                  <a:moveTo>
                    <a:pt x="10513" y="2650"/>
                  </a:moveTo>
                  <a:lnTo>
                    <a:pt x="10507" y="2657"/>
                  </a:lnTo>
                  <a:cubicBezTo>
                    <a:pt x="10511" y="2664"/>
                    <a:pt x="10513" y="2669"/>
                    <a:pt x="10518" y="2674"/>
                  </a:cubicBezTo>
                  <a:lnTo>
                    <a:pt x="10513" y="2650"/>
                  </a:lnTo>
                  <a:close/>
                  <a:moveTo>
                    <a:pt x="6545" y="2650"/>
                  </a:moveTo>
                  <a:cubicBezTo>
                    <a:pt x="6512" y="2698"/>
                    <a:pt x="6499" y="2723"/>
                    <a:pt x="6503" y="2735"/>
                  </a:cubicBezTo>
                  <a:lnTo>
                    <a:pt x="6503" y="2735"/>
                  </a:lnTo>
                  <a:cubicBezTo>
                    <a:pt x="6504" y="2734"/>
                    <a:pt x="6504" y="2733"/>
                    <a:pt x="6505" y="2732"/>
                  </a:cubicBezTo>
                  <a:cubicBezTo>
                    <a:pt x="6506" y="2733"/>
                    <a:pt x="6507" y="2733"/>
                    <a:pt x="6509" y="2734"/>
                  </a:cubicBezTo>
                  <a:lnTo>
                    <a:pt x="6509" y="2734"/>
                  </a:lnTo>
                  <a:cubicBezTo>
                    <a:pt x="6546" y="2681"/>
                    <a:pt x="6563" y="2650"/>
                    <a:pt x="6545" y="2650"/>
                  </a:cubicBezTo>
                  <a:close/>
                  <a:moveTo>
                    <a:pt x="7275" y="2708"/>
                  </a:moveTo>
                  <a:cubicBezTo>
                    <a:pt x="7263" y="2731"/>
                    <a:pt x="7259" y="2747"/>
                    <a:pt x="7265" y="2747"/>
                  </a:cubicBezTo>
                  <a:cubicBezTo>
                    <a:pt x="7268" y="2747"/>
                    <a:pt x="7273" y="2745"/>
                    <a:pt x="7280" y="2739"/>
                  </a:cubicBezTo>
                  <a:lnTo>
                    <a:pt x="7275" y="2708"/>
                  </a:lnTo>
                  <a:close/>
                  <a:moveTo>
                    <a:pt x="12952" y="2586"/>
                  </a:moveTo>
                  <a:cubicBezTo>
                    <a:pt x="13017" y="2655"/>
                    <a:pt x="13071" y="2732"/>
                    <a:pt x="13108" y="2762"/>
                  </a:cubicBezTo>
                  <a:lnTo>
                    <a:pt x="13108" y="2759"/>
                  </a:lnTo>
                  <a:cubicBezTo>
                    <a:pt x="13073" y="2690"/>
                    <a:pt x="13020" y="2630"/>
                    <a:pt x="12952" y="2586"/>
                  </a:cubicBezTo>
                  <a:close/>
                  <a:moveTo>
                    <a:pt x="10590" y="2661"/>
                  </a:moveTo>
                  <a:cubicBezTo>
                    <a:pt x="10588" y="2661"/>
                    <a:pt x="10585" y="2661"/>
                    <a:pt x="10583" y="2662"/>
                  </a:cubicBezTo>
                  <a:cubicBezTo>
                    <a:pt x="10592" y="2715"/>
                    <a:pt x="10632" y="2757"/>
                    <a:pt x="10683" y="2771"/>
                  </a:cubicBezTo>
                  <a:cubicBezTo>
                    <a:pt x="10685" y="2787"/>
                    <a:pt x="10669" y="2787"/>
                    <a:pt x="10662" y="2790"/>
                  </a:cubicBezTo>
                  <a:cubicBezTo>
                    <a:pt x="10677" y="2794"/>
                    <a:pt x="10695" y="2798"/>
                    <a:pt x="10712" y="2798"/>
                  </a:cubicBezTo>
                  <a:cubicBezTo>
                    <a:pt x="10738" y="2798"/>
                    <a:pt x="10761" y="2789"/>
                    <a:pt x="10766" y="2764"/>
                  </a:cubicBezTo>
                  <a:cubicBezTo>
                    <a:pt x="10721" y="2764"/>
                    <a:pt x="10717" y="2751"/>
                    <a:pt x="10680" y="2751"/>
                  </a:cubicBezTo>
                  <a:cubicBezTo>
                    <a:pt x="10673" y="2751"/>
                    <a:pt x="10665" y="2751"/>
                    <a:pt x="10655" y="2752"/>
                  </a:cubicBezTo>
                  <a:cubicBezTo>
                    <a:pt x="10629" y="2734"/>
                    <a:pt x="10627" y="2704"/>
                    <a:pt x="10641" y="2697"/>
                  </a:cubicBezTo>
                  <a:cubicBezTo>
                    <a:pt x="10626" y="2697"/>
                    <a:pt x="10615" y="2661"/>
                    <a:pt x="10590" y="2661"/>
                  </a:cubicBezTo>
                  <a:close/>
                  <a:moveTo>
                    <a:pt x="10790" y="2794"/>
                  </a:moveTo>
                  <a:cubicBezTo>
                    <a:pt x="10789" y="2794"/>
                    <a:pt x="10788" y="2794"/>
                    <a:pt x="10787" y="2794"/>
                  </a:cubicBezTo>
                  <a:lnTo>
                    <a:pt x="10817" y="2813"/>
                  </a:lnTo>
                  <a:cubicBezTo>
                    <a:pt x="10809" y="2806"/>
                    <a:pt x="10800" y="2794"/>
                    <a:pt x="10790" y="2794"/>
                  </a:cubicBezTo>
                  <a:close/>
                  <a:moveTo>
                    <a:pt x="10817" y="2813"/>
                  </a:moveTo>
                  <a:cubicBezTo>
                    <a:pt x="10821" y="2816"/>
                    <a:pt x="10825" y="2820"/>
                    <a:pt x="10829" y="2820"/>
                  </a:cubicBezTo>
                  <a:cubicBezTo>
                    <a:pt x="10829" y="2820"/>
                    <a:pt x="10830" y="2820"/>
                    <a:pt x="10831" y="2820"/>
                  </a:cubicBezTo>
                  <a:lnTo>
                    <a:pt x="10817" y="2813"/>
                  </a:lnTo>
                  <a:close/>
                  <a:moveTo>
                    <a:pt x="10836" y="2817"/>
                  </a:moveTo>
                  <a:cubicBezTo>
                    <a:pt x="10836" y="2820"/>
                    <a:pt x="10833" y="2820"/>
                    <a:pt x="10831" y="2820"/>
                  </a:cubicBezTo>
                  <a:lnTo>
                    <a:pt x="10845" y="2829"/>
                  </a:lnTo>
                  <a:lnTo>
                    <a:pt x="10836" y="2817"/>
                  </a:lnTo>
                  <a:close/>
                  <a:moveTo>
                    <a:pt x="10773" y="2865"/>
                  </a:moveTo>
                  <a:cubicBezTo>
                    <a:pt x="10774" y="2867"/>
                    <a:pt x="10775" y="2870"/>
                    <a:pt x="10778" y="2873"/>
                  </a:cubicBezTo>
                  <a:lnTo>
                    <a:pt x="10773" y="2865"/>
                  </a:lnTo>
                  <a:close/>
                  <a:moveTo>
                    <a:pt x="10068" y="2866"/>
                  </a:moveTo>
                  <a:cubicBezTo>
                    <a:pt x="10066" y="2869"/>
                    <a:pt x="10064" y="2873"/>
                    <a:pt x="10063" y="2876"/>
                  </a:cubicBezTo>
                  <a:lnTo>
                    <a:pt x="10063" y="2876"/>
                  </a:lnTo>
                  <a:cubicBezTo>
                    <a:pt x="10065" y="2873"/>
                    <a:pt x="10067" y="2869"/>
                    <a:pt x="10068" y="2866"/>
                  </a:cubicBezTo>
                  <a:close/>
                  <a:moveTo>
                    <a:pt x="11005" y="3010"/>
                  </a:moveTo>
                  <a:lnTo>
                    <a:pt x="11026" y="3026"/>
                  </a:lnTo>
                  <a:lnTo>
                    <a:pt x="11026" y="3026"/>
                  </a:lnTo>
                  <a:lnTo>
                    <a:pt x="11026" y="3026"/>
                  </a:lnTo>
                  <a:cubicBezTo>
                    <a:pt x="11022" y="3030"/>
                    <a:pt x="11019" y="3034"/>
                    <a:pt x="11019" y="3038"/>
                  </a:cubicBezTo>
                  <a:lnTo>
                    <a:pt x="11021" y="3035"/>
                  </a:lnTo>
                  <a:cubicBezTo>
                    <a:pt x="11025" y="3033"/>
                    <a:pt x="11028" y="3032"/>
                    <a:pt x="11032" y="3032"/>
                  </a:cubicBezTo>
                  <a:cubicBezTo>
                    <a:pt x="11035" y="3032"/>
                    <a:pt x="11039" y="3033"/>
                    <a:pt x="11042" y="3035"/>
                  </a:cubicBezTo>
                  <a:lnTo>
                    <a:pt x="11029" y="3024"/>
                  </a:lnTo>
                  <a:lnTo>
                    <a:pt x="11033" y="3021"/>
                  </a:lnTo>
                  <a:cubicBezTo>
                    <a:pt x="11024" y="3017"/>
                    <a:pt x="11014" y="3012"/>
                    <a:pt x="11005" y="3010"/>
                  </a:cubicBezTo>
                  <a:close/>
                  <a:moveTo>
                    <a:pt x="6971" y="3020"/>
                  </a:moveTo>
                  <a:lnTo>
                    <a:pt x="6941" y="3051"/>
                  </a:lnTo>
                  <a:cubicBezTo>
                    <a:pt x="6954" y="3040"/>
                    <a:pt x="6964" y="3029"/>
                    <a:pt x="6971" y="3020"/>
                  </a:cubicBezTo>
                  <a:close/>
                  <a:moveTo>
                    <a:pt x="11042" y="3038"/>
                  </a:moveTo>
                  <a:lnTo>
                    <a:pt x="11063" y="3056"/>
                  </a:lnTo>
                  <a:cubicBezTo>
                    <a:pt x="11056" y="3049"/>
                    <a:pt x="11049" y="3042"/>
                    <a:pt x="11042" y="3038"/>
                  </a:cubicBezTo>
                  <a:close/>
                  <a:moveTo>
                    <a:pt x="9859" y="3060"/>
                  </a:moveTo>
                  <a:cubicBezTo>
                    <a:pt x="9859" y="3060"/>
                    <a:pt x="9858" y="3060"/>
                    <a:pt x="9857" y="3061"/>
                  </a:cubicBezTo>
                  <a:cubicBezTo>
                    <a:pt x="9857" y="3063"/>
                    <a:pt x="9860" y="3065"/>
                    <a:pt x="9862" y="3065"/>
                  </a:cubicBezTo>
                  <a:cubicBezTo>
                    <a:pt x="9860" y="3062"/>
                    <a:pt x="9860" y="3060"/>
                    <a:pt x="9859" y="3060"/>
                  </a:cubicBezTo>
                  <a:close/>
                  <a:moveTo>
                    <a:pt x="14176" y="2996"/>
                  </a:moveTo>
                  <a:lnTo>
                    <a:pt x="14176" y="2996"/>
                  </a:lnTo>
                  <a:cubicBezTo>
                    <a:pt x="14205" y="3013"/>
                    <a:pt x="14238" y="3040"/>
                    <a:pt x="14271" y="3070"/>
                  </a:cubicBezTo>
                  <a:lnTo>
                    <a:pt x="14271" y="3070"/>
                  </a:lnTo>
                  <a:cubicBezTo>
                    <a:pt x="14228" y="3029"/>
                    <a:pt x="14208" y="3000"/>
                    <a:pt x="14176" y="2996"/>
                  </a:cubicBezTo>
                  <a:close/>
                  <a:moveTo>
                    <a:pt x="11130" y="3119"/>
                  </a:moveTo>
                  <a:lnTo>
                    <a:pt x="11130" y="3119"/>
                  </a:lnTo>
                  <a:cubicBezTo>
                    <a:pt x="11126" y="3119"/>
                    <a:pt x="11121" y="3121"/>
                    <a:pt x="11116" y="3126"/>
                  </a:cubicBezTo>
                  <a:lnTo>
                    <a:pt x="11130" y="3119"/>
                  </a:lnTo>
                  <a:close/>
                  <a:moveTo>
                    <a:pt x="11139" y="3114"/>
                  </a:moveTo>
                  <a:lnTo>
                    <a:pt x="11130" y="3119"/>
                  </a:lnTo>
                  <a:cubicBezTo>
                    <a:pt x="11156" y="3119"/>
                    <a:pt x="11170" y="3204"/>
                    <a:pt x="11207" y="3211"/>
                  </a:cubicBezTo>
                  <a:lnTo>
                    <a:pt x="11207" y="3209"/>
                  </a:lnTo>
                  <a:cubicBezTo>
                    <a:pt x="11188" y="3186"/>
                    <a:pt x="11174" y="3137"/>
                    <a:pt x="11139" y="3114"/>
                  </a:cubicBezTo>
                  <a:close/>
                  <a:moveTo>
                    <a:pt x="6744" y="3269"/>
                  </a:moveTo>
                  <a:lnTo>
                    <a:pt x="6679" y="3353"/>
                  </a:lnTo>
                  <a:cubicBezTo>
                    <a:pt x="6702" y="3325"/>
                    <a:pt x="6726" y="3297"/>
                    <a:pt x="6744" y="3269"/>
                  </a:cubicBezTo>
                  <a:close/>
                  <a:moveTo>
                    <a:pt x="9496" y="3455"/>
                  </a:moveTo>
                  <a:cubicBezTo>
                    <a:pt x="9495" y="3455"/>
                    <a:pt x="9494" y="3456"/>
                    <a:pt x="9494" y="3457"/>
                  </a:cubicBezTo>
                  <a:lnTo>
                    <a:pt x="9494" y="3457"/>
                  </a:lnTo>
                  <a:cubicBezTo>
                    <a:pt x="9495" y="3456"/>
                    <a:pt x="9495" y="3455"/>
                    <a:pt x="9496" y="3455"/>
                  </a:cubicBezTo>
                  <a:close/>
                  <a:moveTo>
                    <a:pt x="6658" y="3469"/>
                  </a:moveTo>
                  <a:lnTo>
                    <a:pt x="6545" y="3478"/>
                  </a:lnTo>
                  <a:lnTo>
                    <a:pt x="6624" y="3501"/>
                  </a:lnTo>
                  <a:lnTo>
                    <a:pt x="6658" y="3469"/>
                  </a:lnTo>
                  <a:close/>
                  <a:moveTo>
                    <a:pt x="11387" y="3601"/>
                  </a:moveTo>
                  <a:lnTo>
                    <a:pt x="11387" y="3601"/>
                  </a:lnTo>
                  <a:cubicBezTo>
                    <a:pt x="11391" y="3617"/>
                    <a:pt x="11393" y="3636"/>
                    <a:pt x="11383" y="3636"/>
                  </a:cubicBezTo>
                  <a:cubicBezTo>
                    <a:pt x="11378" y="3636"/>
                    <a:pt x="11371" y="3632"/>
                    <a:pt x="11360" y="3622"/>
                  </a:cubicBezTo>
                  <a:lnTo>
                    <a:pt x="11360" y="3622"/>
                  </a:lnTo>
                  <a:cubicBezTo>
                    <a:pt x="11379" y="3658"/>
                    <a:pt x="11387" y="3669"/>
                    <a:pt x="11391" y="3669"/>
                  </a:cubicBezTo>
                  <a:cubicBezTo>
                    <a:pt x="11397" y="3669"/>
                    <a:pt x="11395" y="3647"/>
                    <a:pt x="11408" y="3647"/>
                  </a:cubicBezTo>
                  <a:cubicBezTo>
                    <a:pt x="11416" y="3647"/>
                    <a:pt x="11429" y="3656"/>
                    <a:pt x="11452" y="3682"/>
                  </a:cubicBezTo>
                  <a:lnTo>
                    <a:pt x="11387" y="3601"/>
                  </a:lnTo>
                  <a:close/>
                  <a:moveTo>
                    <a:pt x="11761" y="3772"/>
                  </a:moveTo>
                  <a:lnTo>
                    <a:pt x="11761" y="3772"/>
                  </a:lnTo>
                  <a:cubicBezTo>
                    <a:pt x="11754" y="3775"/>
                    <a:pt x="11749" y="3777"/>
                    <a:pt x="11744" y="3779"/>
                  </a:cubicBezTo>
                  <a:lnTo>
                    <a:pt x="11761" y="3772"/>
                  </a:lnTo>
                  <a:close/>
                  <a:moveTo>
                    <a:pt x="11642" y="3908"/>
                  </a:moveTo>
                  <a:cubicBezTo>
                    <a:pt x="11632" y="3908"/>
                    <a:pt x="11647" y="3935"/>
                    <a:pt x="11640" y="3937"/>
                  </a:cubicBezTo>
                  <a:cubicBezTo>
                    <a:pt x="11656" y="3944"/>
                    <a:pt x="11666" y="3949"/>
                    <a:pt x="11670" y="3949"/>
                  </a:cubicBezTo>
                  <a:cubicBezTo>
                    <a:pt x="11676" y="3949"/>
                    <a:pt x="11674" y="3941"/>
                    <a:pt x="11663" y="3921"/>
                  </a:cubicBezTo>
                  <a:cubicBezTo>
                    <a:pt x="11652" y="3912"/>
                    <a:pt x="11645" y="3908"/>
                    <a:pt x="11642" y="3908"/>
                  </a:cubicBezTo>
                  <a:close/>
                  <a:moveTo>
                    <a:pt x="11935" y="3953"/>
                  </a:moveTo>
                  <a:cubicBezTo>
                    <a:pt x="11942" y="3969"/>
                    <a:pt x="11951" y="3983"/>
                    <a:pt x="11962" y="4000"/>
                  </a:cubicBezTo>
                  <a:lnTo>
                    <a:pt x="11935" y="3953"/>
                  </a:lnTo>
                  <a:close/>
                  <a:moveTo>
                    <a:pt x="11719" y="4002"/>
                  </a:moveTo>
                  <a:cubicBezTo>
                    <a:pt x="11719" y="4002"/>
                    <a:pt x="11720" y="4003"/>
                    <a:pt x="11720" y="4003"/>
                  </a:cubicBezTo>
                  <a:lnTo>
                    <a:pt x="11720" y="4003"/>
                  </a:lnTo>
                  <a:lnTo>
                    <a:pt x="11719" y="4002"/>
                  </a:lnTo>
                  <a:close/>
                  <a:moveTo>
                    <a:pt x="11733" y="3979"/>
                  </a:moveTo>
                  <a:cubicBezTo>
                    <a:pt x="11726" y="3986"/>
                    <a:pt x="11721" y="3995"/>
                    <a:pt x="11721" y="4004"/>
                  </a:cubicBezTo>
                  <a:lnTo>
                    <a:pt x="11721" y="4004"/>
                  </a:lnTo>
                  <a:cubicBezTo>
                    <a:pt x="11721" y="4004"/>
                    <a:pt x="11721" y="4004"/>
                    <a:pt x="11720" y="4003"/>
                  </a:cubicBezTo>
                  <a:lnTo>
                    <a:pt x="11720" y="4003"/>
                  </a:lnTo>
                  <a:lnTo>
                    <a:pt x="11721" y="4004"/>
                  </a:lnTo>
                  <a:cubicBezTo>
                    <a:pt x="11721" y="4004"/>
                    <a:pt x="11721" y="4004"/>
                    <a:pt x="11721" y="4004"/>
                  </a:cubicBezTo>
                  <a:lnTo>
                    <a:pt x="11721" y="4004"/>
                  </a:lnTo>
                  <a:cubicBezTo>
                    <a:pt x="11723" y="4005"/>
                    <a:pt x="11725" y="4005"/>
                    <a:pt x="11727" y="4005"/>
                  </a:cubicBezTo>
                  <a:cubicBezTo>
                    <a:pt x="11739" y="4005"/>
                    <a:pt x="11759" y="3991"/>
                    <a:pt x="11772" y="3986"/>
                  </a:cubicBezTo>
                  <a:lnTo>
                    <a:pt x="11772" y="3986"/>
                  </a:lnTo>
                  <a:cubicBezTo>
                    <a:pt x="11768" y="3987"/>
                    <a:pt x="11763" y="3988"/>
                    <a:pt x="11758" y="3988"/>
                  </a:cubicBezTo>
                  <a:cubicBezTo>
                    <a:pt x="11749" y="3988"/>
                    <a:pt x="11741" y="3985"/>
                    <a:pt x="11733" y="3979"/>
                  </a:cubicBezTo>
                  <a:close/>
                  <a:moveTo>
                    <a:pt x="9088" y="4183"/>
                  </a:moveTo>
                  <a:cubicBezTo>
                    <a:pt x="9081" y="4186"/>
                    <a:pt x="9074" y="4189"/>
                    <a:pt x="9067" y="4193"/>
                  </a:cubicBezTo>
                  <a:lnTo>
                    <a:pt x="9067" y="4193"/>
                  </a:lnTo>
                  <a:cubicBezTo>
                    <a:pt x="9073" y="4191"/>
                    <a:pt x="9079" y="4188"/>
                    <a:pt x="9088" y="4183"/>
                  </a:cubicBezTo>
                  <a:close/>
                  <a:moveTo>
                    <a:pt x="8708" y="4242"/>
                  </a:moveTo>
                  <a:cubicBezTo>
                    <a:pt x="8705" y="4242"/>
                    <a:pt x="8696" y="4250"/>
                    <a:pt x="8673" y="4275"/>
                  </a:cubicBezTo>
                  <a:cubicBezTo>
                    <a:pt x="8677" y="4275"/>
                    <a:pt x="8681" y="4275"/>
                    <a:pt x="8685" y="4275"/>
                  </a:cubicBezTo>
                  <a:cubicBezTo>
                    <a:pt x="8695" y="4275"/>
                    <a:pt x="8705" y="4276"/>
                    <a:pt x="8715" y="4278"/>
                  </a:cubicBezTo>
                  <a:cubicBezTo>
                    <a:pt x="8698" y="4272"/>
                    <a:pt x="8714" y="4242"/>
                    <a:pt x="8708" y="4242"/>
                  </a:cubicBezTo>
                  <a:close/>
                  <a:moveTo>
                    <a:pt x="12234" y="4271"/>
                  </a:moveTo>
                  <a:cubicBezTo>
                    <a:pt x="12234" y="4273"/>
                    <a:pt x="12234" y="4276"/>
                    <a:pt x="12235" y="4281"/>
                  </a:cubicBezTo>
                  <a:lnTo>
                    <a:pt x="12235" y="4281"/>
                  </a:lnTo>
                  <a:cubicBezTo>
                    <a:pt x="12236" y="4278"/>
                    <a:pt x="12235" y="4274"/>
                    <a:pt x="12234" y="4271"/>
                  </a:cubicBezTo>
                  <a:close/>
                  <a:moveTo>
                    <a:pt x="12235" y="4281"/>
                  </a:moveTo>
                  <a:lnTo>
                    <a:pt x="12235" y="4281"/>
                  </a:lnTo>
                  <a:cubicBezTo>
                    <a:pt x="12235" y="4282"/>
                    <a:pt x="12234" y="4284"/>
                    <a:pt x="12234" y="4285"/>
                  </a:cubicBezTo>
                  <a:lnTo>
                    <a:pt x="12236" y="4285"/>
                  </a:lnTo>
                  <a:cubicBezTo>
                    <a:pt x="12236" y="4284"/>
                    <a:pt x="12235" y="4282"/>
                    <a:pt x="12235" y="4281"/>
                  </a:cubicBezTo>
                  <a:close/>
                  <a:moveTo>
                    <a:pt x="15449" y="4442"/>
                  </a:moveTo>
                  <a:lnTo>
                    <a:pt x="15449" y="4442"/>
                  </a:lnTo>
                  <a:cubicBezTo>
                    <a:pt x="15602" y="4500"/>
                    <a:pt x="15658" y="4565"/>
                    <a:pt x="15727" y="4656"/>
                  </a:cubicBezTo>
                  <a:lnTo>
                    <a:pt x="15755" y="4463"/>
                  </a:lnTo>
                  <a:lnTo>
                    <a:pt x="15449" y="4442"/>
                  </a:lnTo>
                  <a:close/>
                  <a:moveTo>
                    <a:pt x="15727" y="4656"/>
                  </a:moveTo>
                  <a:lnTo>
                    <a:pt x="15727" y="4663"/>
                  </a:lnTo>
                  <a:lnTo>
                    <a:pt x="15736" y="4667"/>
                  </a:lnTo>
                  <a:lnTo>
                    <a:pt x="15736" y="4667"/>
                  </a:lnTo>
                  <a:cubicBezTo>
                    <a:pt x="15735" y="4666"/>
                    <a:pt x="15735" y="4666"/>
                    <a:pt x="15734" y="4665"/>
                  </a:cubicBezTo>
                  <a:lnTo>
                    <a:pt x="15734" y="4665"/>
                  </a:lnTo>
                  <a:cubicBezTo>
                    <a:pt x="15735" y="4665"/>
                    <a:pt x="15735" y="4666"/>
                    <a:pt x="15735" y="4666"/>
                  </a:cubicBezTo>
                  <a:lnTo>
                    <a:pt x="15735" y="4666"/>
                  </a:lnTo>
                  <a:lnTo>
                    <a:pt x="15727" y="4656"/>
                  </a:lnTo>
                  <a:close/>
                  <a:moveTo>
                    <a:pt x="12505" y="4795"/>
                  </a:moveTo>
                  <a:cubicBezTo>
                    <a:pt x="12503" y="4799"/>
                    <a:pt x="12500" y="4804"/>
                    <a:pt x="12500" y="4809"/>
                  </a:cubicBezTo>
                  <a:cubicBezTo>
                    <a:pt x="12505" y="4804"/>
                    <a:pt x="12507" y="4802"/>
                    <a:pt x="12507" y="4797"/>
                  </a:cubicBezTo>
                  <a:lnTo>
                    <a:pt x="12505" y="4795"/>
                  </a:lnTo>
                  <a:close/>
                  <a:moveTo>
                    <a:pt x="5304" y="4939"/>
                  </a:moveTo>
                  <a:lnTo>
                    <a:pt x="5304" y="4939"/>
                  </a:lnTo>
                  <a:cubicBezTo>
                    <a:pt x="5288" y="4954"/>
                    <a:pt x="5272" y="4970"/>
                    <a:pt x="5256" y="4988"/>
                  </a:cubicBezTo>
                  <a:lnTo>
                    <a:pt x="5256" y="4988"/>
                  </a:lnTo>
                  <a:cubicBezTo>
                    <a:pt x="5272" y="4973"/>
                    <a:pt x="5288" y="4957"/>
                    <a:pt x="5304" y="4939"/>
                  </a:cubicBezTo>
                  <a:close/>
                  <a:moveTo>
                    <a:pt x="12792" y="5013"/>
                  </a:moveTo>
                  <a:cubicBezTo>
                    <a:pt x="12792" y="5015"/>
                    <a:pt x="12792" y="5015"/>
                    <a:pt x="12792" y="5017"/>
                  </a:cubicBezTo>
                  <a:lnTo>
                    <a:pt x="12795" y="5022"/>
                  </a:lnTo>
                  <a:cubicBezTo>
                    <a:pt x="12795" y="5020"/>
                    <a:pt x="12792" y="5015"/>
                    <a:pt x="12792" y="5013"/>
                  </a:cubicBezTo>
                  <a:close/>
                  <a:moveTo>
                    <a:pt x="12795" y="5020"/>
                  </a:moveTo>
                  <a:lnTo>
                    <a:pt x="12795" y="5020"/>
                  </a:lnTo>
                  <a:cubicBezTo>
                    <a:pt x="12797" y="5027"/>
                    <a:pt x="12802" y="5034"/>
                    <a:pt x="12806" y="5038"/>
                  </a:cubicBezTo>
                  <a:lnTo>
                    <a:pt x="12795" y="5020"/>
                  </a:lnTo>
                  <a:close/>
                  <a:moveTo>
                    <a:pt x="16660" y="5025"/>
                  </a:moveTo>
                  <a:lnTo>
                    <a:pt x="16660" y="5025"/>
                  </a:lnTo>
                  <a:cubicBezTo>
                    <a:pt x="16663" y="5025"/>
                    <a:pt x="16670" y="5030"/>
                    <a:pt x="16687" y="5045"/>
                  </a:cubicBezTo>
                  <a:lnTo>
                    <a:pt x="16687" y="5045"/>
                  </a:lnTo>
                  <a:cubicBezTo>
                    <a:pt x="16681" y="5044"/>
                    <a:pt x="16676" y="5044"/>
                    <a:pt x="16671" y="5044"/>
                  </a:cubicBezTo>
                  <a:cubicBezTo>
                    <a:pt x="16666" y="5044"/>
                    <a:pt x="16661" y="5044"/>
                    <a:pt x="16657" y="5045"/>
                  </a:cubicBezTo>
                  <a:cubicBezTo>
                    <a:pt x="16661" y="5038"/>
                    <a:pt x="16655" y="5025"/>
                    <a:pt x="16660" y="5025"/>
                  </a:cubicBezTo>
                  <a:close/>
                  <a:moveTo>
                    <a:pt x="12806" y="5038"/>
                  </a:moveTo>
                  <a:lnTo>
                    <a:pt x="12832" y="5082"/>
                  </a:lnTo>
                  <a:cubicBezTo>
                    <a:pt x="12846" y="5078"/>
                    <a:pt x="12822" y="5059"/>
                    <a:pt x="12806" y="5038"/>
                  </a:cubicBezTo>
                  <a:close/>
                  <a:moveTo>
                    <a:pt x="5256" y="4988"/>
                  </a:moveTo>
                  <a:cubicBezTo>
                    <a:pt x="5140" y="5093"/>
                    <a:pt x="5034" y="5109"/>
                    <a:pt x="5105" y="5152"/>
                  </a:cubicBezTo>
                  <a:cubicBezTo>
                    <a:pt x="5156" y="5104"/>
                    <a:pt x="5206" y="5042"/>
                    <a:pt x="5256" y="4988"/>
                  </a:cubicBezTo>
                  <a:close/>
                  <a:moveTo>
                    <a:pt x="8057" y="5250"/>
                  </a:moveTo>
                  <a:cubicBezTo>
                    <a:pt x="8056" y="5252"/>
                    <a:pt x="8055" y="5255"/>
                    <a:pt x="8054" y="5256"/>
                  </a:cubicBezTo>
                  <a:lnTo>
                    <a:pt x="8045" y="5265"/>
                  </a:lnTo>
                  <a:lnTo>
                    <a:pt x="8045" y="5265"/>
                  </a:lnTo>
                  <a:cubicBezTo>
                    <a:pt x="8046" y="5263"/>
                    <a:pt x="8048" y="5261"/>
                    <a:pt x="8049" y="5258"/>
                  </a:cubicBezTo>
                  <a:cubicBezTo>
                    <a:pt x="8052" y="5255"/>
                    <a:pt x="8054" y="5253"/>
                    <a:pt x="8057" y="5250"/>
                  </a:cubicBezTo>
                  <a:close/>
                  <a:moveTo>
                    <a:pt x="7763" y="5265"/>
                  </a:moveTo>
                  <a:lnTo>
                    <a:pt x="7750" y="5279"/>
                  </a:lnTo>
                  <a:cubicBezTo>
                    <a:pt x="7754" y="5274"/>
                    <a:pt x="7759" y="5270"/>
                    <a:pt x="7763" y="5265"/>
                  </a:cubicBezTo>
                  <a:close/>
                  <a:moveTo>
                    <a:pt x="16352" y="5271"/>
                  </a:moveTo>
                  <a:cubicBezTo>
                    <a:pt x="16354" y="5275"/>
                    <a:pt x="16357" y="5279"/>
                    <a:pt x="16360" y="5284"/>
                  </a:cubicBezTo>
                  <a:cubicBezTo>
                    <a:pt x="16357" y="5279"/>
                    <a:pt x="16355" y="5275"/>
                    <a:pt x="16352" y="5271"/>
                  </a:cubicBezTo>
                  <a:close/>
                  <a:moveTo>
                    <a:pt x="15233" y="5268"/>
                  </a:moveTo>
                  <a:cubicBezTo>
                    <a:pt x="15241" y="5275"/>
                    <a:pt x="15254" y="5286"/>
                    <a:pt x="15264" y="5293"/>
                  </a:cubicBezTo>
                  <a:lnTo>
                    <a:pt x="15264" y="5293"/>
                  </a:lnTo>
                  <a:cubicBezTo>
                    <a:pt x="15252" y="5283"/>
                    <a:pt x="15242" y="5274"/>
                    <a:pt x="15233" y="5268"/>
                  </a:cubicBezTo>
                  <a:close/>
                  <a:moveTo>
                    <a:pt x="8049" y="5302"/>
                  </a:moveTo>
                  <a:cubicBezTo>
                    <a:pt x="8052" y="5309"/>
                    <a:pt x="8052" y="5316"/>
                    <a:pt x="8052" y="5323"/>
                  </a:cubicBezTo>
                  <a:cubicBezTo>
                    <a:pt x="8040" y="5340"/>
                    <a:pt x="8031" y="5345"/>
                    <a:pt x="8024" y="5345"/>
                  </a:cubicBezTo>
                  <a:cubicBezTo>
                    <a:pt x="8022" y="5345"/>
                    <a:pt x="8020" y="5345"/>
                    <a:pt x="8019" y="5344"/>
                  </a:cubicBezTo>
                  <a:cubicBezTo>
                    <a:pt x="8026" y="5335"/>
                    <a:pt x="8035" y="5323"/>
                    <a:pt x="8047" y="5309"/>
                  </a:cubicBezTo>
                  <a:lnTo>
                    <a:pt x="8047" y="5302"/>
                  </a:lnTo>
                  <a:close/>
                  <a:moveTo>
                    <a:pt x="16453" y="5374"/>
                  </a:moveTo>
                  <a:lnTo>
                    <a:pt x="16453" y="5374"/>
                  </a:lnTo>
                  <a:cubicBezTo>
                    <a:pt x="16455" y="5376"/>
                    <a:pt x="16457" y="5377"/>
                    <a:pt x="16460" y="5378"/>
                  </a:cubicBezTo>
                  <a:lnTo>
                    <a:pt x="16460" y="5378"/>
                  </a:lnTo>
                  <a:lnTo>
                    <a:pt x="16453" y="5374"/>
                  </a:lnTo>
                  <a:close/>
                  <a:moveTo>
                    <a:pt x="7685" y="5349"/>
                  </a:moveTo>
                  <a:cubicBezTo>
                    <a:pt x="7697" y="5353"/>
                    <a:pt x="7701" y="5370"/>
                    <a:pt x="7690" y="5379"/>
                  </a:cubicBezTo>
                  <a:lnTo>
                    <a:pt x="7690" y="5377"/>
                  </a:lnTo>
                  <a:cubicBezTo>
                    <a:pt x="7690" y="5374"/>
                    <a:pt x="7689" y="5373"/>
                    <a:pt x="7687" y="5373"/>
                  </a:cubicBezTo>
                  <a:cubicBezTo>
                    <a:pt x="7678" y="5373"/>
                    <a:pt x="7653" y="5390"/>
                    <a:pt x="7632" y="5400"/>
                  </a:cubicBezTo>
                  <a:cubicBezTo>
                    <a:pt x="7648" y="5386"/>
                    <a:pt x="7667" y="5370"/>
                    <a:pt x="7685" y="5349"/>
                  </a:cubicBezTo>
                  <a:close/>
                  <a:moveTo>
                    <a:pt x="15841" y="5481"/>
                  </a:moveTo>
                  <a:lnTo>
                    <a:pt x="15841" y="5481"/>
                  </a:lnTo>
                  <a:cubicBezTo>
                    <a:pt x="15843" y="5488"/>
                    <a:pt x="15848" y="5495"/>
                    <a:pt x="15852" y="5504"/>
                  </a:cubicBezTo>
                  <a:lnTo>
                    <a:pt x="15885" y="5532"/>
                  </a:lnTo>
                  <a:lnTo>
                    <a:pt x="15841" y="5481"/>
                  </a:lnTo>
                  <a:close/>
                  <a:moveTo>
                    <a:pt x="13279" y="5544"/>
                  </a:moveTo>
                  <a:lnTo>
                    <a:pt x="13279" y="5544"/>
                  </a:lnTo>
                  <a:cubicBezTo>
                    <a:pt x="13279" y="5544"/>
                    <a:pt x="13279" y="5544"/>
                    <a:pt x="13278" y="5544"/>
                  </a:cubicBezTo>
                  <a:lnTo>
                    <a:pt x="13278" y="5544"/>
                  </a:lnTo>
                  <a:lnTo>
                    <a:pt x="13279" y="5544"/>
                  </a:lnTo>
                  <a:close/>
                  <a:moveTo>
                    <a:pt x="13278" y="5544"/>
                  </a:moveTo>
                  <a:lnTo>
                    <a:pt x="13251" y="5562"/>
                  </a:lnTo>
                  <a:cubicBezTo>
                    <a:pt x="13260" y="5570"/>
                    <a:pt x="13265" y="5573"/>
                    <a:pt x="13267" y="5573"/>
                  </a:cubicBezTo>
                  <a:cubicBezTo>
                    <a:pt x="13274" y="5573"/>
                    <a:pt x="13266" y="5553"/>
                    <a:pt x="13278" y="5544"/>
                  </a:cubicBezTo>
                  <a:close/>
                  <a:moveTo>
                    <a:pt x="16033" y="5629"/>
                  </a:moveTo>
                  <a:lnTo>
                    <a:pt x="16029" y="5680"/>
                  </a:lnTo>
                  <a:cubicBezTo>
                    <a:pt x="16048" y="5697"/>
                    <a:pt x="16067" y="5705"/>
                    <a:pt x="16078" y="5705"/>
                  </a:cubicBezTo>
                  <a:cubicBezTo>
                    <a:pt x="16097" y="5705"/>
                    <a:pt x="16094" y="5679"/>
                    <a:pt x="16036" y="5632"/>
                  </a:cubicBezTo>
                  <a:lnTo>
                    <a:pt x="16033" y="5629"/>
                  </a:lnTo>
                  <a:close/>
                  <a:moveTo>
                    <a:pt x="13689" y="5694"/>
                  </a:moveTo>
                  <a:lnTo>
                    <a:pt x="13655" y="5701"/>
                  </a:lnTo>
                  <a:lnTo>
                    <a:pt x="13703" y="5738"/>
                  </a:lnTo>
                  <a:lnTo>
                    <a:pt x="13689" y="5694"/>
                  </a:lnTo>
                  <a:close/>
                  <a:moveTo>
                    <a:pt x="7319" y="5980"/>
                  </a:moveTo>
                  <a:cubicBezTo>
                    <a:pt x="7317" y="5981"/>
                    <a:pt x="7314" y="5983"/>
                    <a:pt x="7312" y="5984"/>
                  </a:cubicBezTo>
                  <a:cubicBezTo>
                    <a:pt x="7315" y="5983"/>
                    <a:pt x="7317" y="5981"/>
                    <a:pt x="7319" y="5980"/>
                  </a:cubicBezTo>
                  <a:close/>
                  <a:moveTo>
                    <a:pt x="17765" y="5793"/>
                  </a:moveTo>
                  <a:cubicBezTo>
                    <a:pt x="17760" y="5793"/>
                    <a:pt x="17756" y="5796"/>
                    <a:pt x="17753" y="5803"/>
                  </a:cubicBezTo>
                  <a:lnTo>
                    <a:pt x="17746" y="5875"/>
                  </a:lnTo>
                  <a:cubicBezTo>
                    <a:pt x="17814" y="5928"/>
                    <a:pt x="17872" y="5991"/>
                    <a:pt x="17923" y="6061"/>
                  </a:cubicBezTo>
                  <a:cubicBezTo>
                    <a:pt x="17858" y="5939"/>
                    <a:pt x="17795" y="5793"/>
                    <a:pt x="17765" y="5793"/>
                  </a:cubicBezTo>
                  <a:close/>
                  <a:moveTo>
                    <a:pt x="13708" y="6072"/>
                  </a:moveTo>
                  <a:lnTo>
                    <a:pt x="13766" y="6114"/>
                  </a:lnTo>
                  <a:lnTo>
                    <a:pt x="13724" y="6081"/>
                  </a:lnTo>
                  <a:lnTo>
                    <a:pt x="13708" y="6072"/>
                  </a:lnTo>
                  <a:close/>
                  <a:moveTo>
                    <a:pt x="14119" y="6204"/>
                  </a:moveTo>
                  <a:lnTo>
                    <a:pt x="14119" y="6204"/>
                  </a:lnTo>
                  <a:cubicBezTo>
                    <a:pt x="14119" y="6204"/>
                    <a:pt x="14119" y="6204"/>
                    <a:pt x="14119" y="6205"/>
                  </a:cubicBezTo>
                  <a:lnTo>
                    <a:pt x="14119" y="6205"/>
                  </a:lnTo>
                  <a:cubicBezTo>
                    <a:pt x="14119" y="6204"/>
                    <a:pt x="14119" y="6204"/>
                    <a:pt x="14118" y="6204"/>
                  </a:cubicBezTo>
                  <a:lnTo>
                    <a:pt x="14119" y="6204"/>
                  </a:lnTo>
                  <a:close/>
                  <a:moveTo>
                    <a:pt x="14165" y="6225"/>
                  </a:moveTo>
                  <a:cubicBezTo>
                    <a:pt x="14176" y="6244"/>
                    <a:pt x="14193" y="6258"/>
                    <a:pt x="14211" y="6271"/>
                  </a:cubicBezTo>
                  <a:cubicBezTo>
                    <a:pt x="14199" y="6253"/>
                    <a:pt x="14183" y="6237"/>
                    <a:pt x="14165" y="6225"/>
                  </a:cubicBezTo>
                  <a:close/>
                  <a:moveTo>
                    <a:pt x="16625" y="6308"/>
                  </a:moveTo>
                  <a:cubicBezTo>
                    <a:pt x="16624" y="6308"/>
                    <a:pt x="16624" y="6308"/>
                    <a:pt x="16623" y="6308"/>
                  </a:cubicBezTo>
                  <a:lnTo>
                    <a:pt x="16623" y="6308"/>
                  </a:lnTo>
                  <a:cubicBezTo>
                    <a:pt x="16625" y="6309"/>
                    <a:pt x="16627" y="6309"/>
                    <a:pt x="16628" y="6309"/>
                  </a:cubicBezTo>
                  <a:cubicBezTo>
                    <a:pt x="16628" y="6309"/>
                    <a:pt x="16629" y="6309"/>
                    <a:pt x="16629" y="6309"/>
                  </a:cubicBezTo>
                  <a:cubicBezTo>
                    <a:pt x="16629" y="6309"/>
                    <a:pt x="16627" y="6308"/>
                    <a:pt x="16625" y="6308"/>
                  </a:cubicBezTo>
                  <a:close/>
                  <a:moveTo>
                    <a:pt x="3874" y="6218"/>
                  </a:moveTo>
                  <a:lnTo>
                    <a:pt x="3828" y="6343"/>
                  </a:lnTo>
                  <a:cubicBezTo>
                    <a:pt x="3962" y="6209"/>
                    <a:pt x="3883" y="6248"/>
                    <a:pt x="3874" y="6218"/>
                  </a:cubicBezTo>
                  <a:close/>
                  <a:moveTo>
                    <a:pt x="16750" y="6387"/>
                  </a:moveTo>
                  <a:lnTo>
                    <a:pt x="16750" y="6387"/>
                  </a:lnTo>
                  <a:cubicBezTo>
                    <a:pt x="16752" y="6390"/>
                    <a:pt x="16754" y="6394"/>
                    <a:pt x="16756" y="6399"/>
                  </a:cubicBezTo>
                  <a:cubicBezTo>
                    <a:pt x="16770" y="6407"/>
                    <a:pt x="16782" y="6417"/>
                    <a:pt x="16793" y="6428"/>
                  </a:cubicBezTo>
                  <a:lnTo>
                    <a:pt x="16793" y="6428"/>
                  </a:lnTo>
                  <a:cubicBezTo>
                    <a:pt x="16779" y="6413"/>
                    <a:pt x="16764" y="6399"/>
                    <a:pt x="16750" y="6387"/>
                  </a:cubicBezTo>
                  <a:close/>
                  <a:moveTo>
                    <a:pt x="16793" y="6428"/>
                  </a:moveTo>
                  <a:cubicBezTo>
                    <a:pt x="16801" y="6437"/>
                    <a:pt x="16808" y="6446"/>
                    <a:pt x="16814" y="6455"/>
                  </a:cubicBezTo>
                  <a:cubicBezTo>
                    <a:pt x="16808" y="6445"/>
                    <a:pt x="16801" y="6436"/>
                    <a:pt x="16793" y="6428"/>
                  </a:cubicBezTo>
                  <a:close/>
                  <a:moveTo>
                    <a:pt x="17503" y="6424"/>
                  </a:moveTo>
                  <a:cubicBezTo>
                    <a:pt x="17528" y="6441"/>
                    <a:pt x="17554" y="6459"/>
                    <a:pt x="17584" y="6478"/>
                  </a:cubicBezTo>
                  <a:cubicBezTo>
                    <a:pt x="17559" y="6457"/>
                    <a:pt x="17533" y="6441"/>
                    <a:pt x="17503" y="6424"/>
                  </a:cubicBezTo>
                  <a:close/>
                  <a:moveTo>
                    <a:pt x="17317" y="6296"/>
                  </a:moveTo>
                  <a:cubicBezTo>
                    <a:pt x="17301" y="6296"/>
                    <a:pt x="17295" y="6312"/>
                    <a:pt x="17294" y="6353"/>
                  </a:cubicBezTo>
                  <a:lnTo>
                    <a:pt x="17294" y="6353"/>
                  </a:lnTo>
                  <a:cubicBezTo>
                    <a:pt x="17294" y="6353"/>
                    <a:pt x="17294" y="6353"/>
                    <a:pt x="17294" y="6353"/>
                  </a:cubicBezTo>
                  <a:lnTo>
                    <a:pt x="17294" y="6355"/>
                  </a:lnTo>
                  <a:cubicBezTo>
                    <a:pt x="17294" y="6354"/>
                    <a:pt x="17294" y="6353"/>
                    <a:pt x="17294" y="6353"/>
                  </a:cubicBezTo>
                  <a:lnTo>
                    <a:pt x="17294" y="6353"/>
                  </a:lnTo>
                  <a:cubicBezTo>
                    <a:pt x="17380" y="6456"/>
                    <a:pt x="17412" y="6469"/>
                    <a:pt x="17434" y="6469"/>
                  </a:cubicBezTo>
                  <a:cubicBezTo>
                    <a:pt x="17442" y="6469"/>
                    <a:pt x="17448" y="6468"/>
                    <a:pt x="17456" y="6468"/>
                  </a:cubicBezTo>
                  <a:cubicBezTo>
                    <a:pt x="17476" y="6468"/>
                    <a:pt x="17502" y="6480"/>
                    <a:pt x="17573" y="6573"/>
                  </a:cubicBezTo>
                  <a:cubicBezTo>
                    <a:pt x="17577" y="6575"/>
                    <a:pt x="17580" y="6575"/>
                    <a:pt x="17583" y="6575"/>
                  </a:cubicBezTo>
                  <a:cubicBezTo>
                    <a:pt x="17616" y="6575"/>
                    <a:pt x="17466" y="6421"/>
                    <a:pt x="17494" y="6421"/>
                  </a:cubicBezTo>
                  <a:lnTo>
                    <a:pt x="17494" y="6421"/>
                  </a:lnTo>
                  <a:cubicBezTo>
                    <a:pt x="17496" y="6421"/>
                    <a:pt x="17500" y="6422"/>
                    <a:pt x="17505" y="6424"/>
                  </a:cubicBezTo>
                  <a:cubicBezTo>
                    <a:pt x="17404" y="6355"/>
                    <a:pt x="17345" y="6296"/>
                    <a:pt x="17317" y="6296"/>
                  </a:cubicBezTo>
                  <a:close/>
                  <a:moveTo>
                    <a:pt x="16427" y="6450"/>
                  </a:moveTo>
                  <a:cubicBezTo>
                    <a:pt x="16467" y="6499"/>
                    <a:pt x="16522" y="6554"/>
                    <a:pt x="16578" y="6610"/>
                  </a:cubicBezTo>
                  <a:lnTo>
                    <a:pt x="16427" y="6450"/>
                  </a:lnTo>
                  <a:close/>
                  <a:moveTo>
                    <a:pt x="14334" y="6668"/>
                  </a:moveTo>
                  <a:cubicBezTo>
                    <a:pt x="14336" y="6676"/>
                    <a:pt x="14340" y="6682"/>
                    <a:pt x="14345" y="6684"/>
                  </a:cubicBezTo>
                  <a:lnTo>
                    <a:pt x="14345" y="6684"/>
                  </a:lnTo>
                  <a:lnTo>
                    <a:pt x="14334" y="6668"/>
                  </a:lnTo>
                  <a:close/>
                  <a:moveTo>
                    <a:pt x="14345" y="6684"/>
                  </a:moveTo>
                  <a:lnTo>
                    <a:pt x="14346" y="6684"/>
                  </a:lnTo>
                  <a:lnTo>
                    <a:pt x="14348" y="6684"/>
                  </a:lnTo>
                  <a:cubicBezTo>
                    <a:pt x="14347" y="6684"/>
                    <a:pt x="14346" y="6684"/>
                    <a:pt x="14345" y="6684"/>
                  </a:cubicBezTo>
                  <a:close/>
                  <a:moveTo>
                    <a:pt x="14771" y="6776"/>
                  </a:moveTo>
                  <a:cubicBezTo>
                    <a:pt x="14774" y="6779"/>
                    <a:pt x="14776" y="6781"/>
                    <a:pt x="14779" y="6784"/>
                  </a:cubicBezTo>
                  <a:cubicBezTo>
                    <a:pt x="14776" y="6780"/>
                    <a:pt x="14773" y="6778"/>
                    <a:pt x="14771" y="6776"/>
                  </a:cubicBezTo>
                  <a:close/>
                  <a:moveTo>
                    <a:pt x="3751" y="6805"/>
                  </a:moveTo>
                  <a:lnTo>
                    <a:pt x="3649" y="6923"/>
                  </a:lnTo>
                  <a:lnTo>
                    <a:pt x="3703" y="6872"/>
                  </a:lnTo>
                  <a:lnTo>
                    <a:pt x="3751" y="6805"/>
                  </a:lnTo>
                  <a:close/>
                  <a:moveTo>
                    <a:pt x="5981" y="6965"/>
                  </a:moveTo>
                  <a:lnTo>
                    <a:pt x="5970" y="6974"/>
                  </a:lnTo>
                  <a:lnTo>
                    <a:pt x="5976" y="6980"/>
                  </a:lnTo>
                  <a:lnTo>
                    <a:pt x="5976" y="6980"/>
                  </a:lnTo>
                  <a:lnTo>
                    <a:pt x="5977" y="6976"/>
                  </a:lnTo>
                  <a:lnTo>
                    <a:pt x="5978" y="6977"/>
                  </a:lnTo>
                  <a:lnTo>
                    <a:pt x="5981" y="6965"/>
                  </a:lnTo>
                  <a:close/>
                  <a:moveTo>
                    <a:pt x="6294" y="7027"/>
                  </a:moveTo>
                  <a:lnTo>
                    <a:pt x="6262" y="7041"/>
                  </a:lnTo>
                  <a:lnTo>
                    <a:pt x="6232" y="7039"/>
                  </a:lnTo>
                  <a:lnTo>
                    <a:pt x="6294" y="7027"/>
                  </a:lnTo>
                  <a:close/>
                  <a:moveTo>
                    <a:pt x="13898" y="7046"/>
                  </a:moveTo>
                  <a:lnTo>
                    <a:pt x="13898" y="7046"/>
                  </a:lnTo>
                  <a:cubicBezTo>
                    <a:pt x="13902" y="7051"/>
                    <a:pt x="13906" y="7056"/>
                    <a:pt x="13909" y="7059"/>
                  </a:cubicBezTo>
                  <a:lnTo>
                    <a:pt x="13909" y="7059"/>
                  </a:lnTo>
                  <a:cubicBezTo>
                    <a:pt x="13910" y="7059"/>
                    <a:pt x="13910" y="7058"/>
                    <a:pt x="13910" y="7057"/>
                  </a:cubicBezTo>
                  <a:lnTo>
                    <a:pt x="13910" y="7057"/>
                  </a:lnTo>
                  <a:cubicBezTo>
                    <a:pt x="13910" y="7058"/>
                    <a:pt x="13910" y="7058"/>
                    <a:pt x="13911" y="7058"/>
                  </a:cubicBezTo>
                  <a:lnTo>
                    <a:pt x="13911" y="7058"/>
                  </a:lnTo>
                  <a:cubicBezTo>
                    <a:pt x="13909" y="7055"/>
                    <a:pt x="13905" y="7052"/>
                    <a:pt x="13898" y="7046"/>
                  </a:cubicBezTo>
                  <a:close/>
                  <a:moveTo>
                    <a:pt x="6287" y="7057"/>
                  </a:moveTo>
                  <a:lnTo>
                    <a:pt x="6304" y="7076"/>
                  </a:lnTo>
                  <a:lnTo>
                    <a:pt x="6304" y="7076"/>
                  </a:lnTo>
                  <a:cubicBezTo>
                    <a:pt x="6297" y="7073"/>
                    <a:pt x="6289" y="7071"/>
                    <a:pt x="6282" y="7069"/>
                  </a:cubicBezTo>
                  <a:lnTo>
                    <a:pt x="6282" y="7069"/>
                  </a:lnTo>
                  <a:cubicBezTo>
                    <a:pt x="6284" y="7065"/>
                    <a:pt x="6286" y="7061"/>
                    <a:pt x="6287" y="7057"/>
                  </a:cubicBezTo>
                  <a:close/>
                  <a:moveTo>
                    <a:pt x="3977" y="7036"/>
                  </a:moveTo>
                  <a:lnTo>
                    <a:pt x="3977" y="7036"/>
                  </a:lnTo>
                  <a:cubicBezTo>
                    <a:pt x="3966" y="7049"/>
                    <a:pt x="3954" y="7065"/>
                    <a:pt x="3939" y="7085"/>
                  </a:cubicBezTo>
                  <a:cubicBezTo>
                    <a:pt x="3951" y="7069"/>
                    <a:pt x="3964" y="7052"/>
                    <a:pt x="3977" y="7036"/>
                  </a:cubicBezTo>
                  <a:close/>
                  <a:moveTo>
                    <a:pt x="6348" y="7052"/>
                  </a:moveTo>
                  <a:lnTo>
                    <a:pt x="6341" y="7092"/>
                  </a:lnTo>
                  <a:cubicBezTo>
                    <a:pt x="6332" y="7087"/>
                    <a:pt x="6323" y="7083"/>
                    <a:pt x="6314" y="7080"/>
                  </a:cubicBezTo>
                  <a:lnTo>
                    <a:pt x="6314" y="7080"/>
                  </a:lnTo>
                  <a:cubicBezTo>
                    <a:pt x="6326" y="7071"/>
                    <a:pt x="6337" y="7061"/>
                    <a:pt x="6348" y="7052"/>
                  </a:cubicBezTo>
                  <a:close/>
                  <a:moveTo>
                    <a:pt x="13341" y="7091"/>
                  </a:moveTo>
                  <a:cubicBezTo>
                    <a:pt x="13336" y="7091"/>
                    <a:pt x="13330" y="7091"/>
                    <a:pt x="13326" y="7092"/>
                  </a:cubicBezTo>
                  <a:cubicBezTo>
                    <a:pt x="13326" y="7093"/>
                    <a:pt x="13327" y="7094"/>
                    <a:pt x="13327" y="7095"/>
                  </a:cubicBezTo>
                  <a:lnTo>
                    <a:pt x="13327" y="7095"/>
                  </a:lnTo>
                  <a:cubicBezTo>
                    <a:pt x="13328" y="7095"/>
                    <a:pt x="13328" y="7095"/>
                    <a:pt x="13328" y="7094"/>
                  </a:cubicBezTo>
                  <a:cubicBezTo>
                    <a:pt x="13329" y="7095"/>
                    <a:pt x="13330" y="7096"/>
                    <a:pt x="13331" y="7096"/>
                  </a:cubicBezTo>
                  <a:lnTo>
                    <a:pt x="13331" y="7096"/>
                  </a:lnTo>
                  <a:cubicBezTo>
                    <a:pt x="13335" y="7093"/>
                    <a:pt x="13341" y="7092"/>
                    <a:pt x="13346" y="7092"/>
                  </a:cubicBezTo>
                  <a:cubicBezTo>
                    <a:pt x="13352" y="7092"/>
                    <a:pt x="13358" y="7093"/>
                    <a:pt x="13363" y="7097"/>
                  </a:cubicBezTo>
                  <a:lnTo>
                    <a:pt x="13363" y="7094"/>
                  </a:lnTo>
                  <a:cubicBezTo>
                    <a:pt x="13356" y="7092"/>
                    <a:pt x="13348" y="7091"/>
                    <a:pt x="13341" y="7091"/>
                  </a:cubicBezTo>
                  <a:close/>
                  <a:moveTo>
                    <a:pt x="14907" y="7090"/>
                  </a:moveTo>
                  <a:lnTo>
                    <a:pt x="14932" y="7094"/>
                  </a:lnTo>
                  <a:lnTo>
                    <a:pt x="14930" y="7097"/>
                  </a:lnTo>
                  <a:cubicBezTo>
                    <a:pt x="14923" y="7097"/>
                    <a:pt x="14914" y="7094"/>
                    <a:pt x="14907" y="7090"/>
                  </a:cubicBezTo>
                  <a:close/>
                  <a:moveTo>
                    <a:pt x="12804" y="7094"/>
                  </a:moveTo>
                  <a:lnTo>
                    <a:pt x="12804" y="7094"/>
                  </a:lnTo>
                  <a:cubicBezTo>
                    <a:pt x="12806" y="7097"/>
                    <a:pt x="12808" y="7098"/>
                    <a:pt x="12809" y="7100"/>
                  </a:cubicBezTo>
                  <a:lnTo>
                    <a:pt x="12809" y="7100"/>
                  </a:lnTo>
                  <a:cubicBezTo>
                    <a:pt x="12811" y="7099"/>
                    <a:pt x="12812" y="7099"/>
                    <a:pt x="12813" y="7099"/>
                  </a:cubicBezTo>
                  <a:cubicBezTo>
                    <a:pt x="12814" y="7100"/>
                    <a:pt x="12816" y="7101"/>
                    <a:pt x="12817" y="7101"/>
                  </a:cubicBezTo>
                  <a:lnTo>
                    <a:pt x="12832" y="7101"/>
                  </a:lnTo>
                  <a:lnTo>
                    <a:pt x="12804" y="7094"/>
                  </a:lnTo>
                  <a:close/>
                  <a:moveTo>
                    <a:pt x="12918" y="7062"/>
                  </a:moveTo>
                  <a:cubicBezTo>
                    <a:pt x="12914" y="7062"/>
                    <a:pt x="12909" y="7063"/>
                    <a:pt x="12904" y="7064"/>
                  </a:cubicBezTo>
                  <a:lnTo>
                    <a:pt x="12915" y="7104"/>
                  </a:lnTo>
                  <a:cubicBezTo>
                    <a:pt x="12942" y="7098"/>
                    <a:pt x="12949" y="7062"/>
                    <a:pt x="12918" y="7062"/>
                  </a:cubicBezTo>
                  <a:close/>
                  <a:moveTo>
                    <a:pt x="14703" y="7009"/>
                  </a:moveTo>
                  <a:cubicBezTo>
                    <a:pt x="14709" y="7009"/>
                    <a:pt x="14717" y="7010"/>
                    <a:pt x="14726" y="7013"/>
                  </a:cubicBezTo>
                  <a:cubicBezTo>
                    <a:pt x="14738" y="7046"/>
                    <a:pt x="14797" y="7074"/>
                    <a:pt x="14800" y="7106"/>
                  </a:cubicBezTo>
                  <a:lnTo>
                    <a:pt x="14800" y="7106"/>
                  </a:lnTo>
                  <a:cubicBezTo>
                    <a:pt x="14793" y="7103"/>
                    <a:pt x="14786" y="7101"/>
                    <a:pt x="14779" y="7099"/>
                  </a:cubicBezTo>
                  <a:lnTo>
                    <a:pt x="14779" y="7099"/>
                  </a:lnTo>
                  <a:cubicBezTo>
                    <a:pt x="14770" y="7089"/>
                    <a:pt x="14764" y="7085"/>
                    <a:pt x="14760" y="7085"/>
                  </a:cubicBezTo>
                  <a:cubicBezTo>
                    <a:pt x="14756" y="7085"/>
                    <a:pt x="14754" y="7088"/>
                    <a:pt x="14753" y="7092"/>
                  </a:cubicBezTo>
                  <a:lnTo>
                    <a:pt x="14753" y="7092"/>
                  </a:lnTo>
                  <a:cubicBezTo>
                    <a:pt x="14743" y="7090"/>
                    <a:pt x="14733" y="7089"/>
                    <a:pt x="14723" y="7089"/>
                  </a:cubicBezTo>
                  <a:cubicBezTo>
                    <a:pt x="14717" y="7089"/>
                    <a:pt x="14711" y="7089"/>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10" y="7094"/>
                    <a:pt x="14715" y="7098"/>
                    <a:pt x="14720" y="7102"/>
                  </a:cubicBezTo>
                  <a:lnTo>
                    <a:pt x="14720" y="7102"/>
                  </a:lnTo>
                  <a:cubicBezTo>
                    <a:pt x="14716" y="7099"/>
                    <a:pt x="14711" y="7095"/>
                    <a:pt x="14705" y="7090"/>
                  </a:cubicBezTo>
                  <a:lnTo>
                    <a:pt x="14705" y="7090"/>
                  </a:lnTo>
                  <a:cubicBezTo>
                    <a:pt x="14699" y="7091"/>
                    <a:pt x="14693" y="7092"/>
                    <a:pt x="14686" y="7094"/>
                  </a:cubicBezTo>
                  <a:cubicBezTo>
                    <a:pt x="14653" y="7079"/>
                    <a:pt x="14681" y="7055"/>
                    <a:pt x="14656" y="7043"/>
                  </a:cubicBezTo>
                  <a:lnTo>
                    <a:pt x="14656" y="7043"/>
                  </a:lnTo>
                  <a:cubicBezTo>
                    <a:pt x="14674" y="7038"/>
                    <a:pt x="14675" y="7009"/>
                    <a:pt x="14703" y="7009"/>
                  </a:cubicBezTo>
                  <a:close/>
                  <a:moveTo>
                    <a:pt x="11187" y="7083"/>
                  </a:moveTo>
                  <a:cubicBezTo>
                    <a:pt x="11174" y="7083"/>
                    <a:pt x="11161" y="7086"/>
                    <a:pt x="11149" y="7092"/>
                  </a:cubicBezTo>
                  <a:cubicBezTo>
                    <a:pt x="11181" y="7094"/>
                    <a:pt x="11214" y="7107"/>
                    <a:pt x="11234" y="7107"/>
                  </a:cubicBezTo>
                  <a:cubicBezTo>
                    <a:pt x="11237" y="7107"/>
                    <a:pt x="11239" y="7107"/>
                    <a:pt x="11241" y="7106"/>
                  </a:cubicBezTo>
                  <a:lnTo>
                    <a:pt x="11241" y="7104"/>
                  </a:lnTo>
                  <a:cubicBezTo>
                    <a:pt x="11226" y="7090"/>
                    <a:pt x="11206" y="7083"/>
                    <a:pt x="11187" y="7083"/>
                  </a:cubicBezTo>
                  <a:close/>
                  <a:moveTo>
                    <a:pt x="14885" y="7115"/>
                  </a:moveTo>
                  <a:lnTo>
                    <a:pt x="14885" y="7115"/>
                  </a:lnTo>
                  <a:cubicBezTo>
                    <a:pt x="14882" y="7116"/>
                    <a:pt x="14878" y="7117"/>
                    <a:pt x="14875" y="7118"/>
                  </a:cubicBezTo>
                  <a:lnTo>
                    <a:pt x="14875" y="7118"/>
                  </a:lnTo>
                  <a:cubicBezTo>
                    <a:pt x="14878" y="7117"/>
                    <a:pt x="14882" y="7116"/>
                    <a:pt x="14885" y="7115"/>
                  </a:cubicBezTo>
                  <a:close/>
                  <a:moveTo>
                    <a:pt x="13265" y="7118"/>
                  </a:moveTo>
                  <a:lnTo>
                    <a:pt x="13265" y="7118"/>
                  </a:lnTo>
                  <a:cubicBezTo>
                    <a:pt x="13265" y="7118"/>
                    <a:pt x="13264" y="7119"/>
                    <a:pt x="13264" y="7120"/>
                  </a:cubicBezTo>
                  <a:lnTo>
                    <a:pt x="13264" y="7120"/>
                  </a:lnTo>
                  <a:cubicBezTo>
                    <a:pt x="13265" y="7120"/>
                    <a:pt x="13265" y="7119"/>
                    <a:pt x="13265" y="7118"/>
                  </a:cubicBezTo>
                  <a:close/>
                  <a:moveTo>
                    <a:pt x="9762" y="7050"/>
                  </a:moveTo>
                  <a:cubicBezTo>
                    <a:pt x="9825" y="7083"/>
                    <a:pt x="9660" y="7090"/>
                    <a:pt x="9755" y="7125"/>
                  </a:cubicBezTo>
                  <a:cubicBezTo>
                    <a:pt x="9746" y="7113"/>
                    <a:pt x="9839" y="7071"/>
                    <a:pt x="9762" y="7050"/>
                  </a:cubicBezTo>
                  <a:close/>
                  <a:moveTo>
                    <a:pt x="14731" y="7136"/>
                  </a:moveTo>
                  <a:cubicBezTo>
                    <a:pt x="14732" y="7136"/>
                    <a:pt x="14734" y="7136"/>
                    <a:pt x="14737" y="7138"/>
                  </a:cubicBezTo>
                  <a:cubicBezTo>
                    <a:pt x="14737" y="7138"/>
                    <a:pt x="14740" y="7141"/>
                    <a:pt x="14740" y="7141"/>
                  </a:cubicBezTo>
                  <a:lnTo>
                    <a:pt x="14740" y="7142"/>
                  </a:lnTo>
                  <a:lnTo>
                    <a:pt x="14740" y="7142"/>
                  </a:lnTo>
                  <a:cubicBezTo>
                    <a:pt x="14739" y="7142"/>
                    <a:pt x="14738" y="7141"/>
                    <a:pt x="14737" y="7141"/>
                  </a:cubicBezTo>
                  <a:lnTo>
                    <a:pt x="14737" y="7141"/>
                  </a:lnTo>
                  <a:cubicBezTo>
                    <a:pt x="14738" y="7141"/>
                    <a:pt x="14738" y="7142"/>
                    <a:pt x="14738" y="7142"/>
                  </a:cubicBezTo>
                  <a:lnTo>
                    <a:pt x="14738" y="7142"/>
                  </a:lnTo>
                  <a:cubicBezTo>
                    <a:pt x="14733" y="7139"/>
                    <a:pt x="14729" y="7136"/>
                    <a:pt x="14731" y="7136"/>
                  </a:cubicBezTo>
                  <a:close/>
                  <a:moveTo>
                    <a:pt x="5866" y="7093"/>
                  </a:moveTo>
                  <a:lnTo>
                    <a:pt x="5615" y="7236"/>
                  </a:lnTo>
                  <a:lnTo>
                    <a:pt x="5746" y="7273"/>
                  </a:lnTo>
                  <a:lnTo>
                    <a:pt x="5746" y="7272"/>
                  </a:lnTo>
                  <a:lnTo>
                    <a:pt x="5866" y="7093"/>
                  </a:lnTo>
                  <a:close/>
                  <a:moveTo>
                    <a:pt x="7066" y="7310"/>
                  </a:moveTo>
                  <a:cubicBezTo>
                    <a:pt x="7066" y="7311"/>
                    <a:pt x="7066" y="7312"/>
                    <a:pt x="7067" y="7313"/>
                  </a:cubicBezTo>
                  <a:lnTo>
                    <a:pt x="7067" y="7313"/>
                  </a:lnTo>
                  <a:lnTo>
                    <a:pt x="7066" y="7310"/>
                  </a:lnTo>
                  <a:close/>
                  <a:moveTo>
                    <a:pt x="15013" y="7312"/>
                  </a:moveTo>
                  <a:lnTo>
                    <a:pt x="14985" y="7319"/>
                  </a:lnTo>
                  <a:cubicBezTo>
                    <a:pt x="14983" y="7318"/>
                    <a:pt x="14982" y="7316"/>
                    <a:pt x="14980" y="7314"/>
                  </a:cubicBezTo>
                  <a:lnTo>
                    <a:pt x="14980" y="7314"/>
                  </a:lnTo>
                  <a:cubicBezTo>
                    <a:pt x="14978" y="7320"/>
                    <a:pt x="14963" y="7324"/>
                    <a:pt x="14951" y="7329"/>
                  </a:cubicBezTo>
                  <a:cubicBezTo>
                    <a:pt x="14953" y="7328"/>
                    <a:pt x="14956" y="7328"/>
                    <a:pt x="14959" y="7328"/>
                  </a:cubicBezTo>
                  <a:cubicBezTo>
                    <a:pt x="14970" y="7328"/>
                    <a:pt x="14980" y="7329"/>
                    <a:pt x="14990" y="7329"/>
                  </a:cubicBezTo>
                  <a:cubicBezTo>
                    <a:pt x="15005" y="7329"/>
                    <a:pt x="15016" y="7327"/>
                    <a:pt x="15013" y="7312"/>
                  </a:cubicBezTo>
                  <a:close/>
                  <a:moveTo>
                    <a:pt x="7067" y="7313"/>
                  </a:moveTo>
                  <a:lnTo>
                    <a:pt x="7078" y="7338"/>
                  </a:lnTo>
                  <a:cubicBezTo>
                    <a:pt x="7095" y="7322"/>
                    <a:pt x="7072" y="7320"/>
                    <a:pt x="7067" y="7313"/>
                  </a:cubicBezTo>
                  <a:close/>
                  <a:moveTo>
                    <a:pt x="14951" y="7333"/>
                  </a:moveTo>
                  <a:cubicBezTo>
                    <a:pt x="14946" y="7333"/>
                    <a:pt x="14941" y="7333"/>
                    <a:pt x="14937" y="7336"/>
                  </a:cubicBezTo>
                  <a:cubicBezTo>
                    <a:pt x="14927" y="7337"/>
                    <a:pt x="14924" y="7338"/>
                    <a:pt x="14924" y="7338"/>
                  </a:cubicBezTo>
                  <a:cubicBezTo>
                    <a:pt x="14926" y="7338"/>
                    <a:pt x="14938" y="7336"/>
                    <a:pt x="14951" y="7333"/>
                  </a:cubicBezTo>
                  <a:close/>
                  <a:moveTo>
                    <a:pt x="6005" y="7340"/>
                  </a:moveTo>
                  <a:lnTo>
                    <a:pt x="5984" y="7345"/>
                  </a:lnTo>
                  <a:cubicBezTo>
                    <a:pt x="5991" y="7345"/>
                    <a:pt x="6000" y="7345"/>
                    <a:pt x="6005" y="7340"/>
                  </a:cubicBezTo>
                  <a:close/>
                  <a:moveTo>
                    <a:pt x="6300" y="7347"/>
                  </a:moveTo>
                  <a:cubicBezTo>
                    <a:pt x="6292" y="7348"/>
                    <a:pt x="6282" y="7351"/>
                    <a:pt x="6269" y="7356"/>
                  </a:cubicBezTo>
                  <a:cubicBezTo>
                    <a:pt x="6279" y="7353"/>
                    <a:pt x="6290" y="7350"/>
                    <a:pt x="6300" y="7347"/>
                  </a:cubicBezTo>
                  <a:close/>
                  <a:moveTo>
                    <a:pt x="2765" y="7360"/>
                  </a:moveTo>
                  <a:lnTo>
                    <a:pt x="2757" y="7370"/>
                  </a:lnTo>
                  <a:cubicBezTo>
                    <a:pt x="2760" y="7367"/>
                    <a:pt x="2762" y="7363"/>
                    <a:pt x="2765" y="7360"/>
                  </a:cubicBezTo>
                  <a:close/>
                  <a:moveTo>
                    <a:pt x="12586" y="7368"/>
                  </a:moveTo>
                  <a:cubicBezTo>
                    <a:pt x="12579" y="7369"/>
                    <a:pt x="12574" y="7371"/>
                    <a:pt x="12570" y="7373"/>
                  </a:cubicBezTo>
                  <a:cubicBezTo>
                    <a:pt x="12574" y="7372"/>
                    <a:pt x="12581" y="7370"/>
                    <a:pt x="12586" y="7368"/>
                  </a:cubicBezTo>
                  <a:close/>
                  <a:moveTo>
                    <a:pt x="12936" y="7349"/>
                  </a:moveTo>
                  <a:cubicBezTo>
                    <a:pt x="12931" y="7352"/>
                    <a:pt x="12929" y="7356"/>
                    <a:pt x="12927" y="7359"/>
                  </a:cubicBezTo>
                  <a:lnTo>
                    <a:pt x="12987" y="7375"/>
                  </a:lnTo>
                  <a:cubicBezTo>
                    <a:pt x="12971" y="7363"/>
                    <a:pt x="12955" y="7354"/>
                    <a:pt x="12936" y="7349"/>
                  </a:cubicBezTo>
                  <a:close/>
                  <a:moveTo>
                    <a:pt x="13249" y="7368"/>
                  </a:moveTo>
                  <a:lnTo>
                    <a:pt x="13249" y="7368"/>
                  </a:lnTo>
                  <a:cubicBezTo>
                    <a:pt x="13279" y="7373"/>
                    <a:pt x="13309" y="7375"/>
                    <a:pt x="13339" y="7375"/>
                  </a:cubicBezTo>
                  <a:lnTo>
                    <a:pt x="13339" y="7373"/>
                  </a:lnTo>
                  <a:lnTo>
                    <a:pt x="13249" y="7368"/>
                  </a:lnTo>
                  <a:close/>
                  <a:moveTo>
                    <a:pt x="17783" y="7354"/>
                  </a:moveTo>
                  <a:lnTo>
                    <a:pt x="17783" y="7354"/>
                  </a:lnTo>
                  <a:cubicBezTo>
                    <a:pt x="17786" y="7366"/>
                    <a:pt x="17790" y="7380"/>
                    <a:pt x="17797" y="7389"/>
                  </a:cubicBezTo>
                  <a:cubicBezTo>
                    <a:pt x="17800" y="7387"/>
                    <a:pt x="17797" y="7377"/>
                    <a:pt x="17783" y="7354"/>
                  </a:cubicBezTo>
                  <a:close/>
                  <a:moveTo>
                    <a:pt x="10411" y="2577"/>
                  </a:moveTo>
                  <a:cubicBezTo>
                    <a:pt x="10391" y="2577"/>
                    <a:pt x="10366" y="2584"/>
                    <a:pt x="10333" y="2602"/>
                  </a:cubicBezTo>
                  <a:lnTo>
                    <a:pt x="10296" y="2692"/>
                  </a:lnTo>
                  <a:lnTo>
                    <a:pt x="10256" y="2692"/>
                  </a:lnTo>
                  <a:lnTo>
                    <a:pt x="10307" y="2637"/>
                  </a:lnTo>
                  <a:lnTo>
                    <a:pt x="10307" y="2637"/>
                  </a:lnTo>
                  <a:cubicBezTo>
                    <a:pt x="10258" y="2648"/>
                    <a:pt x="10256" y="2685"/>
                    <a:pt x="10245" y="2718"/>
                  </a:cubicBezTo>
                  <a:cubicBezTo>
                    <a:pt x="10239" y="2715"/>
                    <a:pt x="10233" y="2714"/>
                    <a:pt x="10226" y="2714"/>
                  </a:cubicBezTo>
                  <a:cubicBezTo>
                    <a:pt x="10216" y="2714"/>
                    <a:pt x="10206" y="2717"/>
                    <a:pt x="10196" y="2722"/>
                  </a:cubicBezTo>
                  <a:lnTo>
                    <a:pt x="10175" y="2824"/>
                  </a:lnTo>
                  <a:cubicBezTo>
                    <a:pt x="10156" y="2817"/>
                    <a:pt x="10163" y="2786"/>
                    <a:pt x="10145" y="2786"/>
                  </a:cubicBezTo>
                  <a:cubicBezTo>
                    <a:pt x="10139" y="2786"/>
                    <a:pt x="10131" y="2789"/>
                    <a:pt x="10119" y="2796"/>
                  </a:cubicBezTo>
                  <a:cubicBezTo>
                    <a:pt x="10110" y="2845"/>
                    <a:pt x="10184" y="2806"/>
                    <a:pt x="10147" y="2866"/>
                  </a:cubicBezTo>
                  <a:cubicBezTo>
                    <a:pt x="10136" y="2868"/>
                    <a:pt x="10126" y="2869"/>
                    <a:pt x="10119" y="2869"/>
                  </a:cubicBezTo>
                  <a:cubicBezTo>
                    <a:pt x="10115" y="2869"/>
                    <a:pt x="10112" y="2868"/>
                    <a:pt x="10109" y="2868"/>
                  </a:cubicBezTo>
                  <a:cubicBezTo>
                    <a:pt x="10092" y="2868"/>
                    <a:pt x="10085" y="2871"/>
                    <a:pt x="10073" y="2905"/>
                  </a:cubicBezTo>
                  <a:cubicBezTo>
                    <a:pt x="10060" y="2900"/>
                    <a:pt x="10057" y="2890"/>
                    <a:pt x="10063" y="2876"/>
                  </a:cubicBezTo>
                  <a:lnTo>
                    <a:pt x="10063" y="2876"/>
                  </a:lnTo>
                  <a:cubicBezTo>
                    <a:pt x="10039" y="2917"/>
                    <a:pt x="9990" y="2959"/>
                    <a:pt x="9994" y="2994"/>
                  </a:cubicBezTo>
                  <a:cubicBezTo>
                    <a:pt x="9948" y="3001"/>
                    <a:pt x="9909" y="3075"/>
                    <a:pt x="9876" y="3075"/>
                  </a:cubicBezTo>
                  <a:cubicBezTo>
                    <a:pt x="9870" y="3075"/>
                    <a:pt x="9864" y="3072"/>
                    <a:pt x="9857" y="3065"/>
                  </a:cubicBezTo>
                  <a:cubicBezTo>
                    <a:pt x="9850" y="3109"/>
                    <a:pt x="9832" y="3149"/>
                    <a:pt x="9804" y="3184"/>
                  </a:cubicBezTo>
                  <a:cubicBezTo>
                    <a:pt x="9806" y="3164"/>
                    <a:pt x="9802" y="3156"/>
                    <a:pt x="9795" y="3156"/>
                  </a:cubicBezTo>
                  <a:cubicBezTo>
                    <a:pt x="9772" y="3156"/>
                    <a:pt x="9713" y="3238"/>
                    <a:pt x="9677" y="3238"/>
                  </a:cubicBezTo>
                  <a:cubicBezTo>
                    <a:pt x="9670" y="3238"/>
                    <a:pt x="9663" y="3234"/>
                    <a:pt x="9658" y="3225"/>
                  </a:cubicBezTo>
                  <a:lnTo>
                    <a:pt x="9658" y="3225"/>
                  </a:lnTo>
                  <a:cubicBezTo>
                    <a:pt x="9660" y="3306"/>
                    <a:pt x="9533" y="3388"/>
                    <a:pt x="9487" y="3480"/>
                  </a:cubicBezTo>
                  <a:cubicBezTo>
                    <a:pt x="9489" y="3474"/>
                    <a:pt x="9489" y="3462"/>
                    <a:pt x="9494" y="3457"/>
                  </a:cubicBezTo>
                  <a:lnTo>
                    <a:pt x="9494" y="3457"/>
                  </a:lnTo>
                  <a:cubicBezTo>
                    <a:pt x="9453" y="3492"/>
                    <a:pt x="9430" y="3490"/>
                    <a:pt x="9396" y="3508"/>
                  </a:cubicBezTo>
                  <a:cubicBezTo>
                    <a:pt x="9426" y="3548"/>
                    <a:pt x="9373" y="3617"/>
                    <a:pt x="9361" y="3670"/>
                  </a:cubicBezTo>
                  <a:cubicBezTo>
                    <a:pt x="9355" y="3672"/>
                    <a:pt x="9349" y="3672"/>
                    <a:pt x="9344" y="3672"/>
                  </a:cubicBezTo>
                  <a:cubicBezTo>
                    <a:pt x="9294" y="3672"/>
                    <a:pt x="9348" y="3599"/>
                    <a:pt x="9303" y="3585"/>
                  </a:cubicBezTo>
                  <a:lnTo>
                    <a:pt x="9303" y="3585"/>
                  </a:lnTo>
                  <a:cubicBezTo>
                    <a:pt x="9336" y="3610"/>
                    <a:pt x="9248" y="3696"/>
                    <a:pt x="9289" y="3703"/>
                  </a:cubicBezTo>
                  <a:cubicBezTo>
                    <a:pt x="9249" y="3714"/>
                    <a:pt x="9245" y="3721"/>
                    <a:pt x="9229" y="3721"/>
                  </a:cubicBezTo>
                  <a:cubicBezTo>
                    <a:pt x="9223" y="3721"/>
                    <a:pt x="9214" y="3720"/>
                    <a:pt x="9199" y="3717"/>
                  </a:cubicBezTo>
                  <a:lnTo>
                    <a:pt x="9199" y="3717"/>
                  </a:lnTo>
                  <a:cubicBezTo>
                    <a:pt x="9238" y="3765"/>
                    <a:pt x="9174" y="3756"/>
                    <a:pt x="9169" y="3814"/>
                  </a:cubicBezTo>
                  <a:cubicBezTo>
                    <a:pt x="9149" y="3823"/>
                    <a:pt x="9136" y="3825"/>
                    <a:pt x="9127" y="3825"/>
                  </a:cubicBezTo>
                  <a:cubicBezTo>
                    <a:pt x="9117" y="3825"/>
                    <a:pt x="9111" y="3822"/>
                    <a:pt x="9105" y="3822"/>
                  </a:cubicBezTo>
                  <a:cubicBezTo>
                    <a:pt x="9097" y="3822"/>
                    <a:pt x="9090" y="3829"/>
                    <a:pt x="9069" y="3861"/>
                  </a:cubicBezTo>
                  <a:cubicBezTo>
                    <a:pt x="9065" y="3862"/>
                    <a:pt x="9062" y="3862"/>
                    <a:pt x="9060" y="3862"/>
                  </a:cubicBezTo>
                  <a:cubicBezTo>
                    <a:pt x="9034" y="3862"/>
                    <a:pt x="9065" y="3807"/>
                    <a:pt x="9067" y="3803"/>
                  </a:cubicBezTo>
                  <a:lnTo>
                    <a:pt x="9067" y="3803"/>
                  </a:lnTo>
                  <a:cubicBezTo>
                    <a:pt x="9007" y="3863"/>
                    <a:pt x="9072" y="3863"/>
                    <a:pt x="9076" y="3895"/>
                  </a:cubicBezTo>
                  <a:cubicBezTo>
                    <a:pt x="9054" y="3925"/>
                    <a:pt x="9041" y="3934"/>
                    <a:pt x="9031" y="3934"/>
                  </a:cubicBezTo>
                  <a:cubicBezTo>
                    <a:pt x="9014" y="3934"/>
                    <a:pt x="9006" y="3911"/>
                    <a:pt x="8984" y="3911"/>
                  </a:cubicBezTo>
                  <a:cubicBezTo>
                    <a:pt x="8983" y="3911"/>
                    <a:pt x="8981" y="3911"/>
                    <a:pt x="8979" y="3912"/>
                  </a:cubicBezTo>
                  <a:cubicBezTo>
                    <a:pt x="8944" y="3965"/>
                    <a:pt x="8939" y="4030"/>
                    <a:pt x="8905" y="4062"/>
                  </a:cubicBezTo>
                  <a:cubicBezTo>
                    <a:pt x="8898" y="4058"/>
                    <a:pt x="8891" y="4062"/>
                    <a:pt x="8891" y="4048"/>
                  </a:cubicBezTo>
                  <a:cubicBezTo>
                    <a:pt x="8870" y="4122"/>
                    <a:pt x="8752" y="4190"/>
                    <a:pt x="8731" y="4278"/>
                  </a:cubicBezTo>
                  <a:lnTo>
                    <a:pt x="8715" y="4278"/>
                  </a:lnTo>
                  <a:cubicBezTo>
                    <a:pt x="8735" y="4282"/>
                    <a:pt x="8754" y="4296"/>
                    <a:pt x="8768" y="4315"/>
                  </a:cubicBezTo>
                  <a:cubicBezTo>
                    <a:pt x="8745" y="4338"/>
                    <a:pt x="8741" y="4374"/>
                    <a:pt x="8716" y="4374"/>
                  </a:cubicBezTo>
                  <a:cubicBezTo>
                    <a:pt x="8714" y="4374"/>
                    <a:pt x="8711" y="4374"/>
                    <a:pt x="8708" y="4373"/>
                  </a:cubicBezTo>
                  <a:cubicBezTo>
                    <a:pt x="8724" y="4357"/>
                    <a:pt x="8719" y="4345"/>
                    <a:pt x="8719" y="4331"/>
                  </a:cubicBezTo>
                  <a:lnTo>
                    <a:pt x="8719" y="4331"/>
                  </a:lnTo>
                  <a:lnTo>
                    <a:pt x="8701" y="4368"/>
                  </a:lnTo>
                  <a:cubicBezTo>
                    <a:pt x="8643" y="4364"/>
                    <a:pt x="8726" y="4320"/>
                    <a:pt x="8705" y="4296"/>
                  </a:cubicBezTo>
                  <a:lnTo>
                    <a:pt x="8705" y="4296"/>
                  </a:lnTo>
                  <a:cubicBezTo>
                    <a:pt x="8659" y="4361"/>
                    <a:pt x="8622" y="4452"/>
                    <a:pt x="8571" y="4484"/>
                  </a:cubicBezTo>
                  <a:cubicBezTo>
                    <a:pt x="8537" y="4466"/>
                    <a:pt x="8627" y="4400"/>
                    <a:pt x="8599" y="4400"/>
                  </a:cubicBezTo>
                  <a:cubicBezTo>
                    <a:pt x="8594" y="4400"/>
                    <a:pt x="8587" y="4401"/>
                    <a:pt x="8575" y="4405"/>
                  </a:cubicBezTo>
                  <a:lnTo>
                    <a:pt x="8652" y="4352"/>
                  </a:lnTo>
                  <a:lnTo>
                    <a:pt x="8652" y="4352"/>
                  </a:lnTo>
                  <a:cubicBezTo>
                    <a:pt x="8649" y="4352"/>
                    <a:pt x="8647" y="4352"/>
                    <a:pt x="8644" y="4352"/>
                  </a:cubicBezTo>
                  <a:cubicBezTo>
                    <a:pt x="8562" y="4352"/>
                    <a:pt x="8693" y="4315"/>
                    <a:pt x="8599" y="4310"/>
                  </a:cubicBezTo>
                  <a:lnTo>
                    <a:pt x="8599" y="4310"/>
                  </a:lnTo>
                  <a:cubicBezTo>
                    <a:pt x="8504" y="4389"/>
                    <a:pt x="8517" y="4422"/>
                    <a:pt x="8425" y="4498"/>
                  </a:cubicBezTo>
                  <a:cubicBezTo>
                    <a:pt x="8422" y="4535"/>
                    <a:pt x="8457" y="4517"/>
                    <a:pt x="8455" y="4554"/>
                  </a:cubicBezTo>
                  <a:cubicBezTo>
                    <a:pt x="8364" y="4704"/>
                    <a:pt x="8283" y="4572"/>
                    <a:pt x="8235" y="4702"/>
                  </a:cubicBezTo>
                  <a:cubicBezTo>
                    <a:pt x="8230" y="4746"/>
                    <a:pt x="8260" y="4792"/>
                    <a:pt x="8177" y="4836"/>
                  </a:cubicBezTo>
                  <a:lnTo>
                    <a:pt x="8165" y="4781"/>
                  </a:lnTo>
                  <a:cubicBezTo>
                    <a:pt x="8079" y="4860"/>
                    <a:pt x="8165" y="4876"/>
                    <a:pt x="8056" y="4941"/>
                  </a:cubicBezTo>
                  <a:cubicBezTo>
                    <a:pt x="8058" y="4913"/>
                    <a:pt x="8103" y="4871"/>
                    <a:pt x="8096" y="4871"/>
                  </a:cubicBezTo>
                  <a:lnTo>
                    <a:pt x="8096" y="4871"/>
                  </a:lnTo>
                  <a:cubicBezTo>
                    <a:pt x="8095" y="4871"/>
                    <a:pt x="8094" y="4871"/>
                    <a:pt x="8093" y="4871"/>
                  </a:cubicBezTo>
                  <a:cubicBezTo>
                    <a:pt x="8010" y="4901"/>
                    <a:pt x="8075" y="4932"/>
                    <a:pt x="8031" y="4973"/>
                  </a:cubicBezTo>
                  <a:lnTo>
                    <a:pt x="7991" y="4952"/>
                  </a:lnTo>
                  <a:cubicBezTo>
                    <a:pt x="7908" y="5047"/>
                    <a:pt x="7834" y="5166"/>
                    <a:pt x="7741" y="5268"/>
                  </a:cubicBezTo>
                  <a:cubicBezTo>
                    <a:pt x="7739" y="5257"/>
                    <a:pt x="7743" y="5238"/>
                    <a:pt x="7728" y="5238"/>
                  </a:cubicBezTo>
                  <a:cubicBezTo>
                    <a:pt x="7725" y="5238"/>
                    <a:pt x="7720" y="5239"/>
                    <a:pt x="7713" y="5242"/>
                  </a:cubicBezTo>
                  <a:cubicBezTo>
                    <a:pt x="7604" y="5379"/>
                    <a:pt x="7446" y="5502"/>
                    <a:pt x="7312" y="5602"/>
                  </a:cubicBezTo>
                  <a:lnTo>
                    <a:pt x="7291" y="5673"/>
                  </a:lnTo>
                  <a:cubicBezTo>
                    <a:pt x="7288" y="5677"/>
                    <a:pt x="7282" y="5679"/>
                    <a:pt x="7278" y="5679"/>
                  </a:cubicBezTo>
                  <a:cubicBezTo>
                    <a:pt x="7270" y="5679"/>
                    <a:pt x="7264" y="5674"/>
                    <a:pt x="7268" y="5664"/>
                  </a:cubicBezTo>
                  <a:lnTo>
                    <a:pt x="7268" y="5664"/>
                  </a:lnTo>
                  <a:cubicBezTo>
                    <a:pt x="7212" y="5701"/>
                    <a:pt x="7282" y="5683"/>
                    <a:pt x="7270" y="5715"/>
                  </a:cubicBezTo>
                  <a:cubicBezTo>
                    <a:pt x="7259" y="5728"/>
                    <a:pt x="7248" y="5734"/>
                    <a:pt x="7240" y="5734"/>
                  </a:cubicBezTo>
                  <a:cubicBezTo>
                    <a:pt x="7229" y="5734"/>
                    <a:pt x="7223" y="5725"/>
                    <a:pt x="7229" y="5710"/>
                  </a:cubicBezTo>
                  <a:lnTo>
                    <a:pt x="7229" y="5710"/>
                  </a:lnTo>
                  <a:cubicBezTo>
                    <a:pt x="7168" y="5815"/>
                    <a:pt x="7045" y="5991"/>
                    <a:pt x="6932" y="6049"/>
                  </a:cubicBezTo>
                  <a:lnTo>
                    <a:pt x="6939" y="6026"/>
                  </a:lnTo>
                  <a:lnTo>
                    <a:pt x="6939" y="6026"/>
                  </a:lnTo>
                  <a:cubicBezTo>
                    <a:pt x="6862" y="6081"/>
                    <a:pt x="6918" y="6153"/>
                    <a:pt x="6832" y="6193"/>
                  </a:cubicBezTo>
                  <a:lnTo>
                    <a:pt x="6839" y="6176"/>
                  </a:lnTo>
                  <a:lnTo>
                    <a:pt x="6839" y="6176"/>
                  </a:lnTo>
                  <a:cubicBezTo>
                    <a:pt x="6684" y="6311"/>
                    <a:pt x="6547" y="6494"/>
                    <a:pt x="6396" y="6566"/>
                  </a:cubicBezTo>
                  <a:cubicBezTo>
                    <a:pt x="6415" y="6626"/>
                    <a:pt x="6239" y="6693"/>
                    <a:pt x="6280" y="6756"/>
                  </a:cubicBezTo>
                  <a:cubicBezTo>
                    <a:pt x="6171" y="6812"/>
                    <a:pt x="6188" y="6779"/>
                    <a:pt x="6053" y="6879"/>
                  </a:cubicBezTo>
                  <a:cubicBezTo>
                    <a:pt x="6018" y="6909"/>
                    <a:pt x="6039" y="6958"/>
                    <a:pt x="6007" y="7002"/>
                  </a:cubicBezTo>
                  <a:lnTo>
                    <a:pt x="5978" y="6977"/>
                  </a:lnTo>
                  <a:lnTo>
                    <a:pt x="5977" y="6981"/>
                  </a:lnTo>
                  <a:lnTo>
                    <a:pt x="5976" y="6980"/>
                  </a:lnTo>
                  <a:lnTo>
                    <a:pt x="5976" y="6980"/>
                  </a:lnTo>
                  <a:lnTo>
                    <a:pt x="5954" y="7057"/>
                  </a:lnTo>
                  <a:lnTo>
                    <a:pt x="5893" y="7053"/>
                  </a:lnTo>
                  <a:lnTo>
                    <a:pt x="5870" y="7087"/>
                  </a:lnTo>
                  <a:lnTo>
                    <a:pt x="5866" y="7093"/>
                  </a:lnTo>
                  <a:lnTo>
                    <a:pt x="5872" y="7090"/>
                  </a:lnTo>
                  <a:cubicBezTo>
                    <a:pt x="5882" y="7086"/>
                    <a:pt x="5893" y="7082"/>
                    <a:pt x="5901" y="7082"/>
                  </a:cubicBezTo>
                  <a:cubicBezTo>
                    <a:pt x="5907" y="7082"/>
                    <a:pt x="5911" y="7084"/>
                    <a:pt x="5914" y="7087"/>
                  </a:cubicBezTo>
                  <a:cubicBezTo>
                    <a:pt x="5907" y="7097"/>
                    <a:pt x="5900" y="7104"/>
                    <a:pt x="5893" y="7111"/>
                  </a:cubicBezTo>
                  <a:lnTo>
                    <a:pt x="5746" y="7272"/>
                  </a:lnTo>
                  <a:lnTo>
                    <a:pt x="5746" y="7273"/>
                  </a:lnTo>
                  <a:lnTo>
                    <a:pt x="5746" y="7273"/>
                  </a:lnTo>
                  <a:lnTo>
                    <a:pt x="5703" y="7319"/>
                  </a:lnTo>
                  <a:lnTo>
                    <a:pt x="5703" y="7319"/>
                  </a:lnTo>
                  <a:lnTo>
                    <a:pt x="5715" y="7319"/>
                  </a:lnTo>
                  <a:lnTo>
                    <a:pt x="5715" y="7319"/>
                  </a:lnTo>
                  <a:lnTo>
                    <a:pt x="5657" y="7405"/>
                  </a:lnTo>
                  <a:lnTo>
                    <a:pt x="5657" y="7405"/>
                  </a:lnTo>
                  <a:lnTo>
                    <a:pt x="5977" y="7342"/>
                  </a:lnTo>
                  <a:lnTo>
                    <a:pt x="5986" y="7340"/>
                  </a:lnTo>
                  <a:lnTo>
                    <a:pt x="5977" y="7338"/>
                  </a:lnTo>
                  <a:lnTo>
                    <a:pt x="5884" y="7312"/>
                  </a:lnTo>
                  <a:lnTo>
                    <a:pt x="5884" y="7312"/>
                  </a:lnTo>
                  <a:lnTo>
                    <a:pt x="5977" y="7308"/>
                  </a:lnTo>
                  <a:cubicBezTo>
                    <a:pt x="5979" y="7308"/>
                    <a:pt x="5981" y="7308"/>
                    <a:pt x="5983" y="7308"/>
                  </a:cubicBezTo>
                  <a:cubicBezTo>
                    <a:pt x="6056" y="7308"/>
                    <a:pt x="6139" y="7343"/>
                    <a:pt x="6141" y="7359"/>
                  </a:cubicBezTo>
                  <a:lnTo>
                    <a:pt x="6331" y="7326"/>
                  </a:lnTo>
                  <a:lnTo>
                    <a:pt x="6331" y="7326"/>
                  </a:lnTo>
                  <a:cubicBezTo>
                    <a:pt x="6329" y="7336"/>
                    <a:pt x="6316" y="7342"/>
                    <a:pt x="6300" y="7347"/>
                  </a:cubicBezTo>
                  <a:lnTo>
                    <a:pt x="6300" y="7347"/>
                  </a:lnTo>
                  <a:cubicBezTo>
                    <a:pt x="6305" y="7346"/>
                    <a:pt x="6308" y="7345"/>
                    <a:pt x="6311" y="7345"/>
                  </a:cubicBezTo>
                  <a:cubicBezTo>
                    <a:pt x="6336" y="7345"/>
                    <a:pt x="6321" y="7371"/>
                    <a:pt x="6343" y="7371"/>
                  </a:cubicBezTo>
                  <a:cubicBezTo>
                    <a:pt x="6351" y="7371"/>
                    <a:pt x="6362" y="7368"/>
                    <a:pt x="6380" y="7361"/>
                  </a:cubicBezTo>
                  <a:cubicBezTo>
                    <a:pt x="6368" y="7354"/>
                    <a:pt x="6387" y="7338"/>
                    <a:pt x="6389" y="7331"/>
                  </a:cubicBezTo>
                  <a:cubicBezTo>
                    <a:pt x="6418" y="7345"/>
                    <a:pt x="6468" y="7351"/>
                    <a:pt x="6521" y="7351"/>
                  </a:cubicBezTo>
                  <a:cubicBezTo>
                    <a:pt x="6554" y="7351"/>
                    <a:pt x="6588" y="7348"/>
                    <a:pt x="6619" y="7345"/>
                  </a:cubicBezTo>
                  <a:lnTo>
                    <a:pt x="6619" y="7345"/>
                  </a:lnTo>
                  <a:lnTo>
                    <a:pt x="6603" y="7373"/>
                  </a:lnTo>
                  <a:cubicBezTo>
                    <a:pt x="6618" y="7373"/>
                    <a:pt x="6634" y="7373"/>
                    <a:pt x="6650" y="7373"/>
                  </a:cubicBezTo>
                  <a:cubicBezTo>
                    <a:pt x="6779" y="7373"/>
                    <a:pt x="6917" y="7359"/>
                    <a:pt x="7055" y="7359"/>
                  </a:cubicBezTo>
                  <a:cubicBezTo>
                    <a:pt x="7001" y="7347"/>
                    <a:pt x="7013" y="7301"/>
                    <a:pt x="7059" y="7296"/>
                  </a:cubicBezTo>
                  <a:lnTo>
                    <a:pt x="7066" y="7310"/>
                  </a:lnTo>
                  <a:lnTo>
                    <a:pt x="7066" y="7310"/>
                  </a:lnTo>
                  <a:cubicBezTo>
                    <a:pt x="7065" y="7306"/>
                    <a:pt x="7071" y="7301"/>
                    <a:pt x="7089" y="7291"/>
                  </a:cubicBezTo>
                  <a:lnTo>
                    <a:pt x="7089" y="7291"/>
                  </a:lnTo>
                  <a:cubicBezTo>
                    <a:pt x="7150" y="7296"/>
                    <a:pt x="7129" y="7338"/>
                    <a:pt x="7096" y="7349"/>
                  </a:cubicBezTo>
                  <a:lnTo>
                    <a:pt x="7166" y="7336"/>
                  </a:lnTo>
                  <a:lnTo>
                    <a:pt x="7166" y="7336"/>
                  </a:lnTo>
                  <a:cubicBezTo>
                    <a:pt x="7171" y="7349"/>
                    <a:pt x="7154" y="7354"/>
                    <a:pt x="7150" y="7370"/>
                  </a:cubicBezTo>
                  <a:cubicBezTo>
                    <a:pt x="7155" y="7366"/>
                    <a:pt x="7162" y="7364"/>
                    <a:pt x="7170" y="7364"/>
                  </a:cubicBezTo>
                  <a:cubicBezTo>
                    <a:pt x="7197" y="7364"/>
                    <a:pt x="7239" y="7383"/>
                    <a:pt x="7274" y="7383"/>
                  </a:cubicBezTo>
                  <a:cubicBezTo>
                    <a:pt x="7290" y="7383"/>
                    <a:pt x="7305" y="7379"/>
                    <a:pt x="7317" y="7368"/>
                  </a:cubicBezTo>
                  <a:lnTo>
                    <a:pt x="7319" y="7380"/>
                  </a:lnTo>
                  <a:cubicBezTo>
                    <a:pt x="7477" y="7380"/>
                    <a:pt x="7548" y="7366"/>
                    <a:pt x="7676" y="7363"/>
                  </a:cubicBezTo>
                  <a:cubicBezTo>
                    <a:pt x="7678" y="7329"/>
                    <a:pt x="7729" y="7338"/>
                    <a:pt x="7766" y="7308"/>
                  </a:cubicBezTo>
                  <a:cubicBezTo>
                    <a:pt x="7858" y="7319"/>
                    <a:pt x="7957" y="7345"/>
                    <a:pt x="8066" y="7345"/>
                  </a:cubicBezTo>
                  <a:cubicBezTo>
                    <a:pt x="8070" y="7345"/>
                    <a:pt x="8075" y="7345"/>
                    <a:pt x="8079" y="7345"/>
                  </a:cubicBezTo>
                  <a:cubicBezTo>
                    <a:pt x="8158" y="7326"/>
                    <a:pt x="8100" y="7315"/>
                    <a:pt x="8137" y="7294"/>
                  </a:cubicBezTo>
                  <a:lnTo>
                    <a:pt x="8137" y="7294"/>
                  </a:lnTo>
                  <a:cubicBezTo>
                    <a:pt x="8142" y="7326"/>
                    <a:pt x="8256" y="7322"/>
                    <a:pt x="8198" y="7345"/>
                  </a:cubicBezTo>
                  <a:cubicBezTo>
                    <a:pt x="8313" y="7342"/>
                    <a:pt x="8429" y="7333"/>
                    <a:pt x="8543" y="7312"/>
                  </a:cubicBezTo>
                  <a:cubicBezTo>
                    <a:pt x="8524" y="7301"/>
                    <a:pt x="8504" y="7294"/>
                    <a:pt x="8515" y="7285"/>
                  </a:cubicBezTo>
                  <a:cubicBezTo>
                    <a:pt x="8520" y="7284"/>
                    <a:pt x="8524" y="7283"/>
                    <a:pt x="8529" y="7283"/>
                  </a:cubicBezTo>
                  <a:cubicBezTo>
                    <a:pt x="8556" y="7283"/>
                    <a:pt x="8584" y="7299"/>
                    <a:pt x="8580" y="7312"/>
                  </a:cubicBezTo>
                  <a:lnTo>
                    <a:pt x="8573" y="7317"/>
                  </a:lnTo>
                  <a:cubicBezTo>
                    <a:pt x="8603" y="7310"/>
                    <a:pt x="8634" y="7307"/>
                    <a:pt x="8666" y="7307"/>
                  </a:cubicBezTo>
                  <a:cubicBezTo>
                    <a:pt x="8801" y="7307"/>
                    <a:pt x="8949" y="7361"/>
                    <a:pt x="9071" y="7361"/>
                  </a:cubicBezTo>
                  <a:cubicBezTo>
                    <a:pt x="9107" y="7361"/>
                    <a:pt x="9142" y="7356"/>
                    <a:pt x="9172" y="7343"/>
                  </a:cubicBezTo>
                  <a:lnTo>
                    <a:pt x="9172" y="7343"/>
                  </a:lnTo>
                  <a:lnTo>
                    <a:pt x="9324" y="7310"/>
                  </a:lnTo>
                  <a:lnTo>
                    <a:pt x="9324" y="7310"/>
                  </a:lnTo>
                  <a:cubicBezTo>
                    <a:pt x="9396" y="7317"/>
                    <a:pt x="9280" y="7336"/>
                    <a:pt x="9334" y="7354"/>
                  </a:cubicBezTo>
                  <a:cubicBezTo>
                    <a:pt x="9392" y="7336"/>
                    <a:pt x="9443" y="7331"/>
                    <a:pt x="9490" y="7331"/>
                  </a:cubicBezTo>
                  <a:cubicBezTo>
                    <a:pt x="9545" y="7331"/>
                    <a:pt x="9595" y="7338"/>
                    <a:pt x="9647" y="7338"/>
                  </a:cubicBezTo>
                  <a:cubicBezTo>
                    <a:pt x="9679" y="7338"/>
                    <a:pt x="9713" y="7335"/>
                    <a:pt x="9748" y="7326"/>
                  </a:cubicBezTo>
                  <a:cubicBezTo>
                    <a:pt x="9787" y="7360"/>
                    <a:pt x="9849" y="7369"/>
                    <a:pt x="9918" y="7369"/>
                  </a:cubicBezTo>
                  <a:cubicBezTo>
                    <a:pt x="9991" y="7369"/>
                    <a:pt x="10073" y="7359"/>
                    <a:pt x="10148" y="7359"/>
                  </a:cubicBezTo>
                  <a:cubicBezTo>
                    <a:pt x="10200" y="7359"/>
                    <a:pt x="10248" y="7364"/>
                    <a:pt x="10286" y="7380"/>
                  </a:cubicBezTo>
                  <a:lnTo>
                    <a:pt x="10277" y="7359"/>
                  </a:lnTo>
                  <a:cubicBezTo>
                    <a:pt x="10286" y="7353"/>
                    <a:pt x="10293" y="7351"/>
                    <a:pt x="10300" y="7351"/>
                  </a:cubicBezTo>
                  <a:cubicBezTo>
                    <a:pt x="10319" y="7351"/>
                    <a:pt x="10328" y="7371"/>
                    <a:pt x="10351" y="7375"/>
                  </a:cubicBezTo>
                  <a:cubicBezTo>
                    <a:pt x="10347" y="7359"/>
                    <a:pt x="10309" y="7356"/>
                    <a:pt x="10333" y="7342"/>
                  </a:cubicBezTo>
                  <a:cubicBezTo>
                    <a:pt x="10389" y="7338"/>
                    <a:pt x="10447" y="7336"/>
                    <a:pt x="10505" y="7336"/>
                  </a:cubicBezTo>
                  <a:cubicBezTo>
                    <a:pt x="10778" y="7336"/>
                    <a:pt x="11061" y="7379"/>
                    <a:pt x="11334" y="7396"/>
                  </a:cubicBezTo>
                  <a:cubicBezTo>
                    <a:pt x="11338" y="7396"/>
                    <a:pt x="11341" y="7396"/>
                    <a:pt x="11344" y="7396"/>
                  </a:cubicBezTo>
                  <a:cubicBezTo>
                    <a:pt x="11434" y="7396"/>
                    <a:pt x="11420" y="7320"/>
                    <a:pt x="11492" y="7320"/>
                  </a:cubicBezTo>
                  <a:cubicBezTo>
                    <a:pt x="11508" y="7320"/>
                    <a:pt x="11529" y="7324"/>
                    <a:pt x="11557" y="7333"/>
                  </a:cubicBezTo>
                  <a:lnTo>
                    <a:pt x="11515" y="7375"/>
                  </a:lnTo>
                  <a:cubicBezTo>
                    <a:pt x="11611" y="7356"/>
                    <a:pt x="11709" y="7352"/>
                    <a:pt x="11807" y="7352"/>
                  </a:cubicBezTo>
                  <a:cubicBezTo>
                    <a:pt x="11869" y="7352"/>
                    <a:pt x="11931" y="7354"/>
                    <a:pt x="11993" y="7354"/>
                  </a:cubicBezTo>
                  <a:cubicBezTo>
                    <a:pt x="12082" y="7354"/>
                    <a:pt x="12171" y="7350"/>
                    <a:pt x="12257" y="7336"/>
                  </a:cubicBezTo>
                  <a:lnTo>
                    <a:pt x="12257" y="7336"/>
                  </a:lnTo>
                  <a:cubicBezTo>
                    <a:pt x="12241" y="7345"/>
                    <a:pt x="12241" y="7356"/>
                    <a:pt x="12217" y="7356"/>
                  </a:cubicBezTo>
                  <a:cubicBezTo>
                    <a:pt x="12233" y="7366"/>
                    <a:pt x="12257" y="7370"/>
                    <a:pt x="12283" y="7370"/>
                  </a:cubicBezTo>
                  <a:cubicBezTo>
                    <a:pt x="12340" y="7370"/>
                    <a:pt x="12405" y="7351"/>
                    <a:pt x="12405" y="7333"/>
                  </a:cubicBezTo>
                  <a:cubicBezTo>
                    <a:pt x="12445" y="7336"/>
                    <a:pt x="12414" y="7356"/>
                    <a:pt x="12438" y="7368"/>
                  </a:cubicBezTo>
                  <a:cubicBezTo>
                    <a:pt x="12445" y="7371"/>
                    <a:pt x="12453" y="7372"/>
                    <a:pt x="12462" y="7372"/>
                  </a:cubicBezTo>
                  <a:cubicBezTo>
                    <a:pt x="12498" y="7372"/>
                    <a:pt x="12539" y="7352"/>
                    <a:pt x="12568" y="7352"/>
                  </a:cubicBezTo>
                  <a:cubicBezTo>
                    <a:pt x="12578" y="7352"/>
                    <a:pt x="12587" y="7354"/>
                    <a:pt x="12593" y="7361"/>
                  </a:cubicBezTo>
                  <a:cubicBezTo>
                    <a:pt x="12595" y="7363"/>
                    <a:pt x="12592" y="7366"/>
                    <a:pt x="12586" y="7368"/>
                  </a:cubicBezTo>
                  <a:lnTo>
                    <a:pt x="12586" y="7368"/>
                  </a:lnTo>
                  <a:cubicBezTo>
                    <a:pt x="12630" y="7360"/>
                    <a:pt x="12719" y="7371"/>
                    <a:pt x="12693" y="7340"/>
                  </a:cubicBezTo>
                  <a:lnTo>
                    <a:pt x="12693" y="7340"/>
                  </a:lnTo>
                  <a:cubicBezTo>
                    <a:pt x="12714" y="7345"/>
                    <a:pt x="12736" y="7346"/>
                    <a:pt x="12756" y="7346"/>
                  </a:cubicBezTo>
                  <a:cubicBezTo>
                    <a:pt x="12799" y="7346"/>
                    <a:pt x="12839" y="7340"/>
                    <a:pt x="12877" y="7340"/>
                  </a:cubicBezTo>
                  <a:cubicBezTo>
                    <a:pt x="12898" y="7340"/>
                    <a:pt x="12917" y="7342"/>
                    <a:pt x="12936" y="7347"/>
                  </a:cubicBezTo>
                  <a:cubicBezTo>
                    <a:pt x="12950" y="7335"/>
                    <a:pt x="12969" y="7332"/>
                    <a:pt x="12990" y="7332"/>
                  </a:cubicBezTo>
                  <a:cubicBezTo>
                    <a:pt x="13013" y="7332"/>
                    <a:pt x="13037" y="7336"/>
                    <a:pt x="13058" y="7336"/>
                  </a:cubicBezTo>
                  <a:cubicBezTo>
                    <a:pt x="13081" y="7336"/>
                    <a:pt x="13100" y="7331"/>
                    <a:pt x="13105" y="7310"/>
                  </a:cubicBezTo>
                  <a:lnTo>
                    <a:pt x="13105" y="7310"/>
                  </a:lnTo>
                  <a:cubicBezTo>
                    <a:pt x="13102" y="7339"/>
                    <a:pt x="13146" y="7351"/>
                    <a:pt x="13197" y="7351"/>
                  </a:cubicBezTo>
                  <a:cubicBezTo>
                    <a:pt x="13242" y="7351"/>
                    <a:pt x="13294" y="7342"/>
                    <a:pt x="13321" y="7329"/>
                  </a:cubicBezTo>
                  <a:lnTo>
                    <a:pt x="13321" y="7329"/>
                  </a:lnTo>
                  <a:cubicBezTo>
                    <a:pt x="13302" y="7347"/>
                    <a:pt x="13370" y="7347"/>
                    <a:pt x="13349" y="7370"/>
                  </a:cubicBezTo>
                  <a:cubicBezTo>
                    <a:pt x="13414" y="7370"/>
                    <a:pt x="13472" y="7359"/>
                    <a:pt x="13460" y="7331"/>
                  </a:cubicBezTo>
                  <a:lnTo>
                    <a:pt x="13460" y="7331"/>
                  </a:lnTo>
                  <a:cubicBezTo>
                    <a:pt x="13488" y="7347"/>
                    <a:pt x="13517" y="7352"/>
                    <a:pt x="13544" y="7352"/>
                  </a:cubicBezTo>
                  <a:cubicBezTo>
                    <a:pt x="13601" y="7352"/>
                    <a:pt x="13654" y="7330"/>
                    <a:pt x="13699" y="7330"/>
                  </a:cubicBezTo>
                  <a:cubicBezTo>
                    <a:pt x="13726" y="7330"/>
                    <a:pt x="13751" y="7338"/>
                    <a:pt x="13771" y="7363"/>
                  </a:cubicBezTo>
                  <a:cubicBezTo>
                    <a:pt x="13963" y="7331"/>
                    <a:pt x="14142" y="7312"/>
                    <a:pt x="14315" y="7298"/>
                  </a:cubicBezTo>
                  <a:lnTo>
                    <a:pt x="14315" y="7298"/>
                  </a:lnTo>
                  <a:cubicBezTo>
                    <a:pt x="14308" y="7354"/>
                    <a:pt x="14123" y="7305"/>
                    <a:pt x="14130" y="7363"/>
                  </a:cubicBezTo>
                  <a:cubicBezTo>
                    <a:pt x="14275" y="7343"/>
                    <a:pt x="14367" y="7303"/>
                    <a:pt x="14498" y="7303"/>
                  </a:cubicBezTo>
                  <a:cubicBezTo>
                    <a:pt x="14516" y="7303"/>
                    <a:pt x="14534" y="7304"/>
                    <a:pt x="14554" y="7305"/>
                  </a:cubicBezTo>
                  <a:cubicBezTo>
                    <a:pt x="14596" y="7312"/>
                    <a:pt x="14531" y="7329"/>
                    <a:pt x="14515" y="7338"/>
                  </a:cubicBezTo>
                  <a:cubicBezTo>
                    <a:pt x="14574" y="7330"/>
                    <a:pt x="14631" y="7328"/>
                    <a:pt x="14686" y="7328"/>
                  </a:cubicBezTo>
                  <a:cubicBezTo>
                    <a:pt x="14720" y="7328"/>
                    <a:pt x="14754" y="7329"/>
                    <a:pt x="14787" y="7329"/>
                  </a:cubicBezTo>
                  <a:cubicBezTo>
                    <a:pt x="14853" y="7329"/>
                    <a:pt x="14917" y="7326"/>
                    <a:pt x="14979" y="7313"/>
                  </a:cubicBezTo>
                  <a:lnTo>
                    <a:pt x="14979" y="7313"/>
                  </a:lnTo>
                  <a:cubicBezTo>
                    <a:pt x="14980" y="7313"/>
                    <a:pt x="14980" y="7314"/>
                    <a:pt x="14980" y="7314"/>
                  </a:cubicBezTo>
                  <a:lnTo>
                    <a:pt x="14980" y="7314"/>
                  </a:lnTo>
                  <a:cubicBezTo>
                    <a:pt x="14981" y="7314"/>
                    <a:pt x="14981" y="7313"/>
                    <a:pt x="14981" y="7312"/>
                  </a:cubicBezTo>
                  <a:lnTo>
                    <a:pt x="14981" y="7312"/>
                  </a:lnTo>
                  <a:cubicBezTo>
                    <a:pt x="14980" y="7312"/>
                    <a:pt x="14980" y="7313"/>
                    <a:pt x="14979" y="7313"/>
                  </a:cubicBezTo>
                  <a:lnTo>
                    <a:pt x="14979" y="7313"/>
                  </a:lnTo>
                  <a:cubicBezTo>
                    <a:pt x="14967" y="7294"/>
                    <a:pt x="14999" y="7276"/>
                    <a:pt x="15034" y="7259"/>
                  </a:cubicBezTo>
                  <a:lnTo>
                    <a:pt x="15187" y="7185"/>
                  </a:lnTo>
                  <a:lnTo>
                    <a:pt x="15080" y="7148"/>
                  </a:lnTo>
                  <a:cubicBezTo>
                    <a:pt x="15055" y="7138"/>
                    <a:pt x="15030" y="7127"/>
                    <a:pt x="15015" y="7125"/>
                  </a:cubicBezTo>
                  <a:lnTo>
                    <a:pt x="15015" y="7125"/>
                  </a:lnTo>
                  <a:lnTo>
                    <a:pt x="15017" y="7120"/>
                  </a:lnTo>
                  <a:lnTo>
                    <a:pt x="15017" y="7120"/>
                  </a:lnTo>
                  <a:cubicBezTo>
                    <a:pt x="15029" y="7115"/>
                    <a:pt x="15030" y="7106"/>
                    <a:pt x="15027" y="7095"/>
                  </a:cubicBezTo>
                  <a:lnTo>
                    <a:pt x="15027" y="7095"/>
                  </a:lnTo>
                  <a:lnTo>
                    <a:pt x="15034" y="7078"/>
                  </a:lnTo>
                  <a:cubicBezTo>
                    <a:pt x="15028" y="7077"/>
                    <a:pt x="15023" y="7077"/>
                    <a:pt x="15018" y="7076"/>
                  </a:cubicBezTo>
                  <a:lnTo>
                    <a:pt x="15018" y="7076"/>
                  </a:lnTo>
                  <a:cubicBezTo>
                    <a:pt x="14997" y="7043"/>
                    <a:pt x="14961" y="7004"/>
                    <a:pt x="15034" y="6997"/>
                  </a:cubicBezTo>
                  <a:cubicBezTo>
                    <a:pt x="15024" y="6991"/>
                    <a:pt x="15011" y="6986"/>
                    <a:pt x="15000" y="6986"/>
                  </a:cubicBezTo>
                  <a:cubicBezTo>
                    <a:pt x="14993" y="6986"/>
                    <a:pt x="14987" y="6988"/>
                    <a:pt x="14983" y="6995"/>
                  </a:cubicBezTo>
                  <a:cubicBezTo>
                    <a:pt x="14969" y="6975"/>
                    <a:pt x="14967" y="6964"/>
                    <a:pt x="14989" y="6964"/>
                  </a:cubicBezTo>
                  <a:cubicBezTo>
                    <a:pt x="14992" y="6964"/>
                    <a:pt x="14997" y="6964"/>
                    <a:pt x="15002" y="6965"/>
                  </a:cubicBezTo>
                  <a:cubicBezTo>
                    <a:pt x="14918" y="6902"/>
                    <a:pt x="14925" y="6946"/>
                    <a:pt x="14860" y="6881"/>
                  </a:cubicBezTo>
                  <a:cubicBezTo>
                    <a:pt x="14863" y="6878"/>
                    <a:pt x="14867" y="6877"/>
                    <a:pt x="14872" y="6877"/>
                  </a:cubicBezTo>
                  <a:cubicBezTo>
                    <a:pt x="14879" y="6877"/>
                    <a:pt x="14888" y="6879"/>
                    <a:pt x="14896" y="6879"/>
                  </a:cubicBezTo>
                  <a:cubicBezTo>
                    <a:pt x="14898" y="6879"/>
                    <a:pt x="14900" y="6879"/>
                    <a:pt x="14902" y="6879"/>
                  </a:cubicBezTo>
                  <a:cubicBezTo>
                    <a:pt x="14844" y="6865"/>
                    <a:pt x="14791" y="6830"/>
                    <a:pt x="14754" y="6781"/>
                  </a:cubicBezTo>
                  <a:cubicBezTo>
                    <a:pt x="14758" y="6780"/>
                    <a:pt x="14760" y="6774"/>
                    <a:pt x="14765" y="6774"/>
                  </a:cubicBezTo>
                  <a:cubicBezTo>
                    <a:pt x="14767" y="6774"/>
                    <a:pt x="14769" y="6775"/>
                    <a:pt x="14771" y="6776"/>
                  </a:cubicBezTo>
                  <a:lnTo>
                    <a:pt x="14771" y="6776"/>
                  </a:lnTo>
                  <a:cubicBezTo>
                    <a:pt x="14673" y="6687"/>
                    <a:pt x="14566" y="6660"/>
                    <a:pt x="14480" y="6543"/>
                  </a:cubicBezTo>
                  <a:cubicBezTo>
                    <a:pt x="14550" y="6536"/>
                    <a:pt x="14457" y="6494"/>
                    <a:pt x="14485" y="6455"/>
                  </a:cubicBezTo>
                  <a:lnTo>
                    <a:pt x="14417" y="6408"/>
                  </a:lnTo>
                  <a:lnTo>
                    <a:pt x="14424" y="6448"/>
                  </a:lnTo>
                  <a:cubicBezTo>
                    <a:pt x="14376" y="6397"/>
                    <a:pt x="14308" y="6376"/>
                    <a:pt x="14276" y="6322"/>
                  </a:cubicBezTo>
                  <a:lnTo>
                    <a:pt x="14276" y="6322"/>
                  </a:lnTo>
                  <a:lnTo>
                    <a:pt x="14327" y="6346"/>
                  </a:lnTo>
                  <a:lnTo>
                    <a:pt x="14227" y="6260"/>
                  </a:lnTo>
                  <a:lnTo>
                    <a:pt x="14267" y="6325"/>
                  </a:lnTo>
                  <a:cubicBezTo>
                    <a:pt x="14254" y="6318"/>
                    <a:pt x="14244" y="6316"/>
                    <a:pt x="14237" y="6316"/>
                  </a:cubicBezTo>
                  <a:cubicBezTo>
                    <a:pt x="14221" y="6316"/>
                    <a:pt x="14218" y="6329"/>
                    <a:pt x="14210" y="6329"/>
                  </a:cubicBezTo>
                  <a:cubicBezTo>
                    <a:pt x="14203" y="6329"/>
                    <a:pt x="14194" y="6321"/>
                    <a:pt x="14174" y="6295"/>
                  </a:cubicBezTo>
                  <a:lnTo>
                    <a:pt x="14174" y="6295"/>
                  </a:lnTo>
                  <a:cubicBezTo>
                    <a:pt x="14175" y="6296"/>
                    <a:pt x="14176" y="6296"/>
                    <a:pt x="14176" y="6296"/>
                  </a:cubicBezTo>
                  <a:cubicBezTo>
                    <a:pt x="14179" y="6296"/>
                    <a:pt x="14129" y="6246"/>
                    <a:pt x="14119" y="6205"/>
                  </a:cubicBezTo>
                  <a:lnTo>
                    <a:pt x="14119" y="6205"/>
                  </a:lnTo>
                  <a:cubicBezTo>
                    <a:pt x="14135" y="6209"/>
                    <a:pt x="14149" y="6216"/>
                    <a:pt x="14165" y="6225"/>
                  </a:cubicBezTo>
                  <a:cubicBezTo>
                    <a:pt x="14153" y="6210"/>
                    <a:pt x="14142" y="6197"/>
                    <a:pt x="14132" y="6197"/>
                  </a:cubicBezTo>
                  <a:cubicBezTo>
                    <a:pt x="14128" y="6197"/>
                    <a:pt x="14124" y="6198"/>
                    <a:pt x="14121" y="6202"/>
                  </a:cubicBezTo>
                  <a:lnTo>
                    <a:pt x="14119" y="6204"/>
                  </a:lnTo>
                  <a:lnTo>
                    <a:pt x="14119" y="6204"/>
                  </a:lnTo>
                  <a:cubicBezTo>
                    <a:pt x="14119" y="6202"/>
                    <a:pt x="14119" y="6201"/>
                    <a:pt x="14118" y="6200"/>
                  </a:cubicBezTo>
                  <a:cubicBezTo>
                    <a:pt x="14077" y="6188"/>
                    <a:pt x="14042" y="6163"/>
                    <a:pt x="14019" y="6125"/>
                  </a:cubicBezTo>
                  <a:cubicBezTo>
                    <a:pt x="14019" y="6107"/>
                    <a:pt x="14063" y="6098"/>
                    <a:pt x="14063" y="6084"/>
                  </a:cubicBezTo>
                  <a:lnTo>
                    <a:pt x="14063" y="6084"/>
                  </a:lnTo>
                  <a:cubicBezTo>
                    <a:pt x="14062" y="6084"/>
                    <a:pt x="14061" y="6084"/>
                    <a:pt x="14060" y="6084"/>
                  </a:cubicBezTo>
                  <a:cubicBezTo>
                    <a:pt x="14009" y="6084"/>
                    <a:pt x="13939" y="5975"/>
                    <a:pt x="13880" y="5975"/>
                  </a:cubicBezTo>
                  <a:cubicBezTo>
                    <a:pt x="13893" y="5975"/>
                    <a:pt x="13907" y="5968"/>
                    <a:pt x="13914" y="5954"/>
                  </a:cubicBezTo>
                  <a:lnTo>
                    <a:pt x="13914" y="5954"/>
                  </a:lnTo>
                  <a:lnTo>
                    <a:pt x="13873" y="5956"/>
                  </a:lnTo>
                  <a:cubicBezTo>
                    <a:pt x="13856" y="5926"/>
                    <a:pt x="13856" y="5919"/>
                    <a:pt x="13873" y="5908"/>
                  </a:cubicBezTo>
                  <a:cubicBezTo>
                    <a:pt x="13858" y="5891"/>
                    <a:pt x="13849" y="5886"/>
                    <a:pt x="13843" y="5886"/>
                  </a:cubicBezTo>
                  <a:cubicBezTo>
                    <a:pt x="13831" y="5886"/>
                    <a:pt x="13832" y="5911"/>
                    <a:pt x="13823" y="5911"/>
                  </a:cubicBezTo>
                  <a:cubicBezTo>
                    <a:pt x="13817" y="5911"/>
                    <a:pt x="13808" y="5902"/>
                    <a:pt x="13789" y="5873"/>
                  </a:cubicBezTo>
                  <a:lnTo>
                    <a:pt x="13789" y="5873"/>
                  </a:lnTo>
                  <a:cubicBezTo>
                    <a:pt x="13792" y="5874"/>
                    <a:pt x="13794" y="5875"/>
                    <a:pt x="13796" y="5875"/>
                  </a:cubicBezTo>
                  <a:cubicBezTo>
                    <a:pt x="13797" y="5875"/>
                    <a:pt x="13798" y="5874"/>
                    <a:pt x="13799" y="5874"/>
                  </a:cubicBezTo>
                  <a:cubicBezTo>
                    <a:pt x="13802" y="5874"/>
                    <a:pt x="13807" y="5875"/>
                    <a:pt x="13815" y="5880"/>
                  </a:cubicBezTo>
                  <a:cubicBezTo>
                    <a:pt x="13743" y="5789"/>
                    <a:pt x="13641" y="5736"/>
                    <a:pt x="13576" y="5648"/>
                  </a:cubicBezTo>
                  <a:cubicBezTo>
                    <a:pt x="13578" y="5636"/>
                    <a:pt x="13583" y="5632"/>
                    <a:pt x="13589" y="5632"/>
                  </a:cubicBezTo>
                  <a:cubicBezTo>
                    <a:pt x="13606" y="5632"/>
                    <a:pt x="13633" y="5667"/>
                    <a:pt x="13647" y="5667"/>
                  </a:cubicBezTo>
                  <a:cubicBezTo>
                    <a:pt x="13651" y="5667"/>
                    <a:pt x="13654" y="5663"/>
                    <a:pt x="13655" y="5653"/>
                  </a:cubicBezTo>
                  <a:cubicBezTo>
                    <a:pt x="13539" y="5551"/>
                    <a:pt x="13388" y="5465"/>
                    <a:pt x="13291" y="5351"/>
                  </a:cubicBezTo>
                  <a:lnTo>
                    <a:pt x="13291" y="5351"/>
                  </a:lnTo>
                  <a:lnTo>
                    <a:pt x="13307" y="5374"/>
                  </a:lnTo>
                  <a:cubicBezTo>
                    <a:pt x="13300" y="5378"/>
                    <a:pt x="13294" y="5379"/>
                    <a:pt x="13289" y="5379"/>
                  </a:cubicBezTo>
                  <a:cubicBezTo>
                    <a:pt x="13246" y="5379"/>
                    <a:pt x="13243" y="5273"/>
                    <a:pt x="13179" y="5244"/>
                  </a:cubicBezTo>
                  <a:lnTo>
                    <a:pt x="13179" y="5244"/>
                  </a:lnTo>
                  <a:cubicBezTo>
                    <a:pt x="13181" y="5245"/>
                    <a:pt x="13183" y="5245"/>
                    <a:pt x="13186" y="5245"/>
                  </a:cubicBezTo>
                  <a:cubicBezTo>
                    <a:pt x="13200" y="5245"/>
                    <a:pt x="13215" y="5235"/>
                    <a:pt x="13211" y="5235"/>
                  </a:cubicBezTo>
                  <a:lnTo>
                    <a:pt x="13211" y="5235"/>
                  </a:lnTo>
                  <a:cubicBezTo>
                    <a:pt x="13211" y="5235"/>
                    <a:pt x="13210" y="5235"/>
                    <a:pt x="13210" y="5235"/>
                  </a:cubicBezTo>
                  <a:cubicBezTo>
                    <a:pt x="13145" y="5154"/>
                    <a:pt x="13050" y="5098"/>
                    <a:pt x="12927" y="5003"/>
                  </a:cubicBezTo>
                  <a:lnTo>
                    <a:pt x="12952" y="5003"/>
                  </a:lnTo>
                  <a:cubicBezTo>
                    <a:pt x="12920" y="4950"/>
                    <a:pt x="12846" y="4885"/>
                    <a:pt x="12804" y="4834"/>
                  </a:cubicBezTo>
                  <a:cubicBezTo>
                    <a:pt x="12788" y="4833"/>
                    <a:pt x="12771" y="4821"/>
                    <a:pt x="12762" y="4821"/>
                  </a:cubicBezTo>
                  <a:cubicBezTo>
                    <a:pt x="12756" y="4821"/>
                    <a:pt x="12753" y="4825"/>
                    <a:pt x="12753" y="4836"/>
                  </a:cubicBezTo>
                  <a:cubicBezTo>
                    <a:pt x="12679" y="4626"/>
                    <a:pt x="12445" y="4600"/>
                    <a:pt x="12377" y="4417"/>
                  </a:cubicBezTo>
                  <a:lnTo>
                    <a:pt x="12377" y="4417"/>
                  </a:lnTo>
                  <a:cubicBezTo>
                    <a:pt x="12387" y="4428"/>
                    <a:pt x="12405" y="4436"/>
                    <a:pt x="12411" y="4436"/>
                  </a:cubicBezTo>
                  <a:cubicBezTo>
                    <a:pt x="12414" y="4436"/>
                    <a:pt x="12414" y="4434"/>
                    <a:pt x="12410" y="4431"/>
                  </a:cubicBezTo>
                  <a:lnTo>
                    <a:pt x="12292" y="4333"/>
                  </a:lnTo>
                  <a:lnTo>
                    <a:pt x="12292" y="4333"/>
                  </a:lnTo>
                  <a:cubicBezTo>
                    <a:pt x="12280" y="4364"/>
                    <a:pt x="12294" y="4361"/>
                    <a:pt x="12301" y="4398"/>
                  </a:cubicBezTo>
                  <a:cubicBezTo>
                    <a:pt x="12266" y="4394"/>
                    <a:pt x="12234" y="4375"/>
                    <a:pt x="12208" y="4350"/>
                  </a:cubicBezTo>
                  <a:lnTo>
                    <a:pt x="12208" y="4350"/>
                  </a:lnTo>
                  <a:cubicBezTo>
                    <a:pt x="12220" y="4356"/>
                    <a:pt x="12229" y="4359"/>
                    <a:pt x="12235" y="4359"/>
                  </a:cubicBezTo>
                  <a:cubicBezTo>
                    <a:pt x="12260" y="4359"/>
                    <a:pt x="12239" y="4311"/>
                    <a:pt x="12231" y="4285"/>
                  </a:cubicBezTo>
                  <a:cubicBezTo>
                    <a:pt x="12229" y="4294"/>
                    <a:pt x="12215" y="4294"/>
                    <a:pt x="12210" y="4301"/>
                  </a:cubicBezTo>
                  <a:cubicBezTo>
                    <a:pt x="12205" y="4272"/>
                    <a:pt x="12197" y="4264"/>
                    <a:pt x="12189" y="4264"/>
                  </a:cubicBezTo>
                  <a:cubicBezTo>
                    <a:pt x="12179" y="4264"/>
                    <a:pt x="12167" y="4274"/>
                    <a:pt x="12153" y="4274"/>
                  </a:cubicBezTo>
                  <a:cubicBezTo>
                    <a:pt x="12140" y="4274"/>
                    <a:pt x="12125" y="4265"/>
                    <a:pt x="12108" y="4231"/>
                  </a:cubicBezTo>
                  <a:lnTo>
                    <a:pt x="12122" y="4224"/>
                  </a:lnTo>
                  <a:cubicBezTo>
                    <a:pt x="12088" y="4201"/>
                    <a:pt x="12048" y="4190"/>
                    <a:pt x="12020" y="4155"/>
                  </a:cubicBezTo>
                  <a:cubicBezTo>
                    <a:pt x="12023" y="4146"/>
                    <a:pt x="12027" y="4143"/>
                    <a:pt x="12032" y="4143"/>
                  </a:cubicBezTo>
                  <a:cubicBezTo>
                    <a:pt x="12043" y="4143"/>
                    <a:pt x="12059" y="4161"/>
                    <a:pt x="12073" y="4161"/>
                  </a:cubicBezTo>
                  <a:cubicBezTo>
                    <a:pt x="12076" y="4161"/>
                    <a:pt x="12080" y="4160"/>
                    <a:pt x="12083" y="4157"/>
                  </a:cubicBezTo>
                  <a:cubicBezTo>
                    <a:pt x="12039" y="4116"/>
                    <a:pt x="11953" y="4116"/>
                    <a:pt x="11937" y="4053"/>
                  </a:cubicBezTo>
                  <a:lnTo>
                    <a:pt x="11937" y="4053"/>
                  </a:lnTo>
                  <a:cubicBezTo>
                    <a:pt x="11962" y="4065"/>
                    <a:pt x="11988" y="4092"/>
                    <a:pt x="12013" y="4104"/>
                  </a:cubicBezTo>
                  <a:cubicBezTo>
                    <a:pt x="11999" y="4034"/>
                    <a:pt x="11986" y="4034"/>
                    <a:pt x="11960" y="4000"/>
                  </a:cubicBezTo>
                  <a:lnTo>
                    <a:pt x="11960" y="4000"/>
                  </a:lnTo>
                  <a:lnTo>
                    <a:pt x="11962" y="4002"/>
                  </a:lnTo>
                  <a:lnTo>
                    <a:pt x="11902" y="3916"/>
                  </a:lnTo>
                  <a:lnTo>
                    <a:pt x="11911" y="3942"/>
                  </a:lnTo>
                  <a:cubicBezTo>
                    <a:pt x="11908" y="3942"/>
                    <a:pt x="11904" y="3942"/>
                    <a:pt x="11901" y="3942"/>
                  </a:cubicBezTo>
                  <a:cubicBezTo>
                    <a:pt x="11796" y="3942"/>
                    <a:pt x="11787" y="3843"/>
                    <a:pt x="11681" y="3811"/>
                  </a:cubicBezTo>
                  <a:lnTo>
                    <a:pt x="11681" y="3811"/>
                  </a:lnTo>
                  <a:cubicBezTo>
                    <a:pt x="11706" y="3818"/>
                    <a:pt x="11721" y="3821"/>
                    <a:pt x="11729" y="3821"/>
                  </a:cubicBezTo>
                  <a:cubicBezTo>
                    <a:pt x="11754" y="3821"/>
                    <a:pt x="11718" y="3793"/>
                    <a:pt x="11742" y="3777"/>
                  </a:cubicBezTo>
                  <a:cubicBezTo>
                    <a:pt x="11733" y="3752"/>
                    <a:pt x="11712" y="3714"/>
                    <a:pt x="11728" y="3714"/>
                  </a:cubicBezTo>
                  <a:cubicBezTo>
                    <a:pt x="11670" y="3703"/>
                    <a:pt x="11687" y="3640"/>
                    <a:pt x="11605" y="3622"/>
                  </a:cubicBezTo>
                  <a:cubicBezTo>
                    <a:pt x="11612" y="3612"/>
                    <a:pt x="11571" y="3585"/>
                    <a:pt x="11601" y="3571"/>
                  </a:cubicBezTo>
                  <a:cubicBezTo>
                    <a:pt x="11589" y="3562"/>
                    <a:pt x="11582" y="3559"/>
                    <a:pt x="11578" y="3559"/>
                  </a:cubicBezTo>
                  <a:lnTo>
                    <a:pt x="11578" y="3559"/>
                  </a:lnTo>
                  <a:cubicBezTo>
                    <a:pt x="11566" y="3559"/>
                    <a:pt x="11592" y="3598"/>
                    <a:pt x="11580" y="3603"/>
                  </a:cubicBezTo>
                  <a:cubicBezTo>
                    <a:pt x="11483" y="3564"/>
                    <a:pt x="11455" y="3404"/>
                    <a:pt x="11313" y="3344"/>
                  </a:cubicBezTo>
                  <a:cubicBezTo>
                    <a:pt x="11211" y="3274"/>
                    <a:pt x="11165" y="3288"/>
                    <a:pt x="11072" y="3223"/>
                  </a:cubicBezTo>
                  <a:cubicBezTo>
                    <a:pt x="11067" y="3207"/>
                    <a:pt x="11074" y="3202"/>
                    <a:pt x="11084" y="3202"/>
                  </a:cubicBezTo>
                  <a:cubicBezTo>
                    <a:pt x="11101" y="3202"/>
                    <a:pt x="11126" y="3214"/>
                    <a:pt x="11126" y="3214"/>
                  </a:cubicBezTo>
                  <a:cubicBezTo>
                    <a:pt x="11098" y="3163"/>
                    <a:pt x="11058" y="3123"/>
                    <a:pt x="11010" y="3096"/>
                  </a:cubicBezTo>
                  <a:cubicBezTo>
                    <a:pt x="11026" y="3096"/>
                    <a:pt x="11024" y="3082"/>
                    <a:pt x="11021" y="3058"/>
                  </a:cubicBezTo>
                  <a:cubicBezTo>
                    <a:pt x="10984" y="3028"/>
                    <a:pt x="10968" y="3068"/>
                    <a:pt x="10935" y="3012"/>
                  </a:cubicBezTo>
                  <a:cubicBezTo>
                    <a:pt x="10950" y="3009"/>
                    <a:pt x="10964" y="3007"/>
                    <a:pt x="10978" y="3007"/>
                  </a:cubicBezTo>
                  <a:cubicBezTo>
                    <a:pt x="10987" y="3007"/>
                    <a:pt x="10996" y="3008"/>
                    <a:pt x="11005" y="3010"/>
                  </a:cubicBezTo>
                  <a:cubicBezTo>
                    <a:pt x="10956" y="2977"/>
                    <a:pt x="10903" y="2956"/>
                    <a:pt x="10854" y="2924"/>
                  </a:cubicBezTo>
                  <a:cubicBezTo>
                    <a:pt x="10856" y="2915"/>
                    <a:pt x="10861" y="2912"/>
                    <a:pt x="10869" y="2912"/>
                  </a:cubicBezTo>
                  <a:cubicBezTo>
                    <a:pt x="10885" y="2912"/>
                    <a:pt x="10910" y="2925"/>
                    <a:pt x="10926" y="2929"/>
                  </a:cubicBezTo>
                  <a:cubicBezTo>
                    <a:pt x="10877" y="2894"/>
                    <a:pt x="10808" y="2835"/>
                    <a:pt x="10767" y="2835"/>
                  </a:cubicBezTo>
                  <a:cubicBezTo>
                    <a:pt x="10763" y="2835"/>
                    <a:pt x="10760" y="2835"/>
                    <a:pt x="10757" y="2836"/>
                  </a:cubicBezTo>
                  <a:lnTo>
                    <a:pt x="10773" y="2865"/>
                  </a:lnTo>
                  <a:lnTo>
                    <a:pt x="10773" y="2865"/>
                  </a:lnTo>
                  <a:cubicBezTo>
                    <a:pt x="10772" y="2856"/>
                    <a:pt x="10784" y="2849"/>
                    <a:pt x="10796" y="2849"/>
                  </a:cubicBezTo>
                  <a:cubicBezTo>
                    <a:pt x="10800" y="2849"/>
                    <a:pt x="10804" y="2850"/>
                    <a:pt x="10808" y="2852"/>
                  </a:cubicBezTo>
                  <a:cubicBezTo>
                    <a:pt x="10864" y="2871"/>
                    <a:pt x="10854" y="2915"/>
                    <a:pt x="10847" y="2926"/>
                  </a:cubicBezTo>
                  <a:lnTo>
                    <a:pt x="10813" y="2903"/>
                  </a:lnTo>
                  <a:lnTo>
                    <a:pt x="10813" y="2903"/>
                  </a:lnTo>
                  <a:cubicBezTo>
                    <a:pt x="10792" y="2984"/>
                    <a:pt x="10935" y="3010"/>
                    <a:pt x="10991" y="3070"/>
                  </a:cubicBezTo>
                  <a:lnTo>
                    <a:pt x="10931" y="3084"/>
                  </a:lnTo>
                  <a:lnTo>
                    <a:pt x="11019" y="3112"/>
                  </a:lnTo>
                  <a:cubicBezTo>
                    <a:pt x="11021" y="3129"/>
                    <a:pt x="11015" y="3150"/>
                    <a:pt x="10998" y="3150"/>
                  </a:cubicBezTo>
                  <a:cubicBezTo>
                    <a:pt x="10992" y="3150"/>
                    <a:pt x="10985" y="3148"/>
                    <a:pt x="10977" y="3142"/>
                  </a:cubicBezTo>
                  <a:lnTo>
                    <a:pt x="10977" y="3142"/>
                  </a:lnTo>
                  <a:cubicBezTo>
                    <a:pt x="11000" y="3202"/>
                    <a:pt x="11026" y="3165"/>
                    <a:pt x="11042" y="3221"/>
                  </a:cubicBezTo>
                  <a:cubicBezTo>
                    <a:pt x="11042" y="3225"/>
                    <a:pt x="11040" y="3227"/>
                    <a:pt x="11038" y="3227"/>
                  </a:cubicBezTo>
                  <a:cubicBezTo>
                    <a:pt x="11036" y="3227"/>
                    <a:pt x="11034" y="3226"/>
                    <a:pt x="11033" y="3225"/>
                  </a:cubicBezTo>
                  <a:lnTo>
                    <a:pt x="11033" y="3225"/>
                  </a:lnTo>
                  <a:lnTo>
                    <a:pt x="11084" y="3255"/>
                  </a:lnTo>
                  <a:cubicBezTo>
                    <a:pt x="11073" y="3255"/>
                    <a:pt x="11068" y="3270"/>
                    <a:pt x="11060" y="3270"/>
                  </a:cubicBezTo>
                  <a:cubicBezTo>
                    <a:pt x="11056" y="3270"/>
                    <a:pt x="11051" y="3267"/>
                    <a:pt x="11044" y="3258"/>
                  </a:cubicBezTo>
                  <a:lnTo>
                    <a:pt x="11044" y="3258"/>
                  </a:lnTo>
                  <a:cubicBezTo>
                    <a:pt x="11095" y="3351"/>
                    <a:pt x="11188" y="3348"/>
                    <a:pt x="11188" y="3402"/>
                  </a:cubicBezTo>
                  <a:lnTo>
                    <a:pt x="11181" y="3399"/>
                  </a:lnTo>
                  <a:lnTo>
                    <a:pt x="11181" y="3399"/>
                  </a:lnTo>
                  <a:cubicBezTo>
                    <a:pt x="11217" y="3427"/>
                    <a:pt x="11234" y="3435"/>
                    <a:pt x="11243" y="3435"/>
                  </a:cubicBezTo>
                  <a:cubicBezTo>
                    <a:pt x="11259" y="3435"/>
                    <a:pt x="11256" y="3414"/>
                    <a:pt x="11282" y="3414"/>
                  </a:cubicBezTo>
                  <a:cubicBezTo>
                    <a:pt x="11292" y="3414"/>
                    <a:pt x="11305" y="3417"/>
                    <a:pt x="11325" y="3425"/>
                  </a:cubicBezTo>
                  <a:lnTo>
                    <a:pt x="11309" y="3541"/>
                  </a:lnTo>
                  <a:lnTo>
                    <a:pt x="11346" y="3524"/>
                  </a:lnTo>
                  <a:cubicBezTo>
                    <a:pt x="11355" y="3536"/>
                    <a:pt x="11374" y="3557"/>
                    <a:pt x="11360" y="3564"/>
                  </a:cubicBezTo>
                  <a:cubicBezTo>
                    <a:pt x="11372" y="3568"/>
                    <a:pt x="11379" y="3570"/>
                    <a:pt x="11383" y="3570"/>
                  </a:cubicBezTo>
                  <a:cubicBezTo>
                    <a:pt x="11396" y="3570"/>
                    <a:pt x="11377" y="3552"/>
                    <a:pt x="11398" y="3552"/>
                  </a:cubicBezTo>
                  <a:cubicBezTo>
                    <a:pt x="11399" y="3552"/>
                    <a:pt x="11401" y="3552"/>
                    <a:pt x="11404" y="3552"/>
                  </a:cubicBezTo>
                  <a:cubicBezTo>
                    <a:pt x="11429" y="3626"/>
                    <a:pt x="11552" y="3677"/>
                    <a:pt x="11520" y="3733"/>
                  </a:cubicBezTo>
                  <a:cubicBezTo>
                    <a:pt x="11549" y="3730"/>
                    <a:pt x="11517" y="3694"/>
                    <a:pt x="11528" y="3694"/>
                  </a:cubicBezTo>
                  <a:lnTo>
                    <a:pt x="11528" y="3694"/>
                  </a:lnTo>
                  <a:cubicBezTo>
                    <a:pt x="11532" y="3694"/>
                    <a:pt x="11540" y="3698"/>
                    <a:pt x="11557" y="3708"/>
                  </a:cubicBezTo>
                  <a:cubicBezTo>
                    <a:pt x="11524" y="3770"/>
                    <a:pt x="11626" y="3761"/>
                    <a:pt x="11649" y="3828"/>
                  </a:cubicBezTo>
                  <a:cubicBezTo>
                    <a:pt x="11646" y="3829"/>
                    <a:pt x="11643" y="3829"/>
                    <a:pt x="11641" y="3829"/>
                  </a:cubicBezTo>
                  <a:cubicBezTo>
                    <a:pt x="11622" y="3829"/>
                    <a:pt x="11606" y="3815"/>
                    <a:pt x="11600" y="3815"/>
                  </a:cubicBezTo>
                  <a:lnTo>
                    <a:pt x="11600" y="3815"/>
                  </a:lnTo>
                  <a:cubicBezTo>
                    <a:pt x="11595" y="3815"/>
                    <a:pt x="11596" y="3823"/>
                    <a:pt x="11605" y="3849"/>
                  </a:cubicBezTo>
                  <a:cubicBezTo>
                    <a:pt x="11609" y="3848"/>
                    <a:pt x="11612" y="3848"/>
                    <a:pt x="11615" y="3848"/>
                  </a:cubicBezTo>
                  <a:cubicBezTo>
                    <a:pt x="11674" y="3848"/>
                    <a:pt x="11687" y="3948"/>
                    <a:pt x="11731" y="3979"/>
                  </a:cubicBezTo>
                  <a:cubicBezTo>
                    <a:pt x="11735" y="3975"/>
                    <a:pt x="11740" y="3973"/>
                    <a:pt x="11745" y="3973"/>
                  </a:cubicBezTo>
                  <a:cubicBezTo>
                    <a:pt x="11781" y="3973"/>
                    <a:pt x="11837" y="4055"/>
                    <a:pt x="11902" y="4102"/>
                  </a:cubicBezTo>
                  <a:cubicBezTo>
                    <a:pt x="11888" y="4109"/>
                    <a:pt x="12006" y="4241"/>
                    <a:pt x="12055" y="4313"/>
                  </a:cubicBezTo>
                  <a:lnTo>
                    <a:pt x="12048" y="4317"/>
                  </a:lnTo>
                  <a:cubicBezTo>
                    <a:pt x="12054" y="4315"/>
                    <a:pt x="12059" y="4313"/>
                    <a:pt x="12065" y="4313"/>
                  </a:cubicBezTo>
                  <a:cubicBezTo>
                    <a:pt x="12106" y="4313"/>
                    <a:pt x="12152" y="4371"/>
                    <a:pt x="12199" y="4403"/>
                  </a:cubicBezTo>
                  <a:cubicBezTo>
                    <a:pt x="12188" y="4413"/>
                    <a:pt x="12179" y="4417"/>
                    <a:pt x="12167" y="4417"/>
                  </a:cubicBezTo>
                  <a:cubicBezTo>
                    <a:pt x="12157" y="4417"/>
                    <a:pt x="12145" y="4413"/>
                    <a:pt x="12129" y="4405"/>
                  </a:cubicBezTo>
                  <a:lnTo>
                    <a:pt x="12129" y="4405"/>
                  </a:lnTo>
                  <a:lnTo>
                    <a:pt x="12171" y="4447"/>
                  </a:lnTo>
                  <a:cubicBezTo>
                    <a:pt x="12164" y="4449"/>
                    <a:pt x="12157" y="4449"/>
                    <a:pt x="12150" y="4452"/>
                  </a:cubicBezTo>
                  <a:lnTo>
                    <a:pt x="12183" y="4459"/>
                  </a:lnTo>
                  <a:lnTo>
                    <a:pt x="12183" y="4459"/>
                  </a:lnTo>
                  <a:lnTo>
                    <a:pt x="12171" y="4447"/>
                  </a:lnTo>
                  <a:lnTo>
                    <a:pt x="12171" y="4447"/>
                  </a:lnTo>
                  <a:cubicBezTo>
                    <a:pt x="12197" y="4449"/>
                    <a:pt x="12222" y="4459"/>
                    <a:pt x="12241" y="4477"/>
                  </a:cubicBezTo>
                  <a:lnTo>
                    <a:pt x="12206" y="4491"/>
                  </a:lnTo>
                  <a:cubicBezTo>
                    <a:pt x="12264" y="4547"/>
                    <a:pt x="12347" y="4577"/>
                    <a:pt x="12403" y="4665"/>
                  </a:cubicBezTo>
                  <a:cubicBezTo>
                    <a:pt x="12424" y="4652"/>
                    <a:pt x="12417" y="4588"/>
                    <a:pt x="12454" y="4588"/>
                  </a:cubicBezTo>
                  <a:cubicBezTo>
                    <a:pt x="12465" y="4588"/>
                    <a:pt x="12480" y="4593"/>
                    <a:pt x="12500" y="4607"/>
                  </a:cubicBezTo>
                  <a:cubicBezTo>
                    <a:pt x="12493" y="4620"/>
                    <a:pt x="12480" y="4637"/>
                    <a:pt x="12463" y="4637"/>
                  </a:cubicBezTo>
                  <a:cubicBezTo>
                    <a:pt x="12459" y="4637"/>
                    <a:pt x="12454" y="4635"/>
                    <a:pt x="12449" y="4632"/>
                  </a:cubicBezTo>
                  <a:lnTo>
                    <a:pt x="12449" y="4632"/>
                  </a:lnTo>
                  <a:cubicBezTo>
                    <a:pt x="12456" y="4637"/>
                    <a:pt x="12482" y="4644"/>
                    <a:pt x="12491" y="4663"/>
                  </a:cubicBezTo>
                  <a:lnTo>
                    <a:pt x="12440" y="4653"/>
                  </a:lnTo>
                  <a:lnTo>
                    <a:pt x="12440" y="4653"/>
                  </a:lnTo>
                  <a:cubicBezTo>
                    <a:pt x="12448" y="4670"/>
                    <a:pt x="12455" y="4673"/>
                    <a:pt x="12461" y="4673"/>
                  </a:cubicBezTo>
                  <a:cubicBezTo>
                    <a:pt x="12467" y="4673"/>
                    <a:pt x="12472" y="4671"/>
                    <a:pt x="12478" y="4671"/>
                  </a:cubicBezTo>
                  <a:cubicBezTo>
                    <a:pt x="12484" y="4671"/>
                    <a:pt x="12490" y="4673"/>
                    <a:pt x="12498" y="4681"/>
                  </a:cubicBezTo>
                  <a:cubicBezTo>
                    <a:pt x="12479" y="4700"/>
                    <a:pt x="12505" y="4714"/>
                    <a:pt x="12486" y="4725"/>
                  </a:cubicBezTo>
                  <a:cubicBezTo>
                    <a:pt x="12477" y="4721"/>
                    <a:pt x="12470" y="4695"/>
                    <a:pt x="12454" y="4690"/>
                  </a:cubicBezTo>
                  <a:lnTo>
                    <a:pt x="12454" y="4690"/>
                  </a:lnTo>
                  <a:cubicBezTo>
                    <a:pt x="12479" y="4723"/>
                    <a:pt x="12505" y="4769"/>
                    <a:pt x="12505" y="4795"/>
                  </a:cubicBezTo>
                  <a:cubicBezTo>
                    <a:pt x="12509" y="4788"/>
                    <a:pt x="12516" y="4781"/>
                    <a:pt x="12527" y="4781"/>
                  </a:cubicBezTo>
                  <a:cubicBezTo>
                    <a:pt x="12534" y="4781"/>
                    <a:pt x="12542" y="4784"/>
                    <a:pt x="12551" y="4792"/>
                  </a:cubicBezTo>
                  <a:cubicBezTo>
                    <a:pt x="12609" y="4846"/>
                    <a:pt x="12549" y="4832"/>
                    <a:pt x="12574" y="4874"/>
                  </a:cubicBezTo>
                  <a:cubicBezTo>
                    <a:pt x="12595" y="4875"/>
                    <a:pt x="12613" y="4906"/>
                    <a:pt x="12634" y="4906"/>
                  </a:cubicBezTo>
                  <a:cubicBezTo>
                    <a:pt x="12640" y="4906"/>
                    <a:pt x="12645" y="4904"/>
                    <a:pt x="12651" y="4899"/>
                  </a:cubicBezTo>
                  <a:cubicBezTo>
                    <a:pt x="12667" y="4915"/>
                    <a:pt x="12656" y="4932"/>
                    <a:pt x="12656" y="4943"/>
                  </a:cubicBezTo>
                  <a:cubicBezTo>
                    <a:pt x="12689" y="4958"/>
                    <a:pt x="12757" y="5035"/>
                    <a:pt x="12782" y="5035"/>
                  </a:cubicBezTo>
                  <a:cubicBezTo>
                    <a:pt x="12788" y="5035"/>
                    <a:pt x="12791" y="5030"/>
                    <a:pt x="12790" y="5017"/>
                  </a:cubicBezTo>
                  <a:lnTo>
                    <a:pt x="12785" y="5008"/>
                  </a:lnTo>
                  <a:lnTo>
                    <a:pt x="12790" y="5010"/>
                  </a:lnTo>
                  <a:cubicBezTo>
                    <a:pt x="12913" y="5080"/>
                    <a:pt x="12975" y="5226"/>
                    <a:pt x="13080" y="5309"/>
                  </a:cubicBezTo>
                  <a:lnTo>
                    <a:pt x="13071" y="5316"/>
                  </a:lnTo>
                  <a:cubicBezTo>
                    <a:pt x="13138" y="5365"/>
                    <a:pt x="13205" y="5437"/>
                    <a:pt x="13263" y="5460"/>
                  </a:cubicBezTo>
                  <a:cubicBezTo>
                    <a:pt x="13279" y="5476"/>
                    <a:pt x="13286" y="5513"/>
                    <a:pt x="13268" y="5518"/>
                  </a:cubicBezTo>
                  <a:cubicBezTo>
                    <a:pt x="13319" y="5555"/>
                    <a:pt x="13332" y="5551"/>
                    <a:pt x="13381" y="5627"/>
                  </a:cubicBezTo>
                  <a:cubicBezTo>
                    <a:pt x="13367" y="5621"/>
                    <a:pt x="13360" y="5619"/>
                    <a:pt x="13356" y="5619"/>
                  </a:cubicBezTo>
                  <a:cubicBezTo>
                    <a:pt x="13350" y="5619"/>
                    <a:pt x="13353" y="5624"/>
                    <a:pt x="13353" y="5624"/>
                  </a:cubicBezTo>
                  <a:cubicBezTo>
                    <a:pt x="13353" y="5624"/>
                    <a:pt x="13349" y="5618"/>
                    <a:pt x="13326" y="5592"/>
                  </a:cubicBezTo>
                  <a:lnTo>
                    <a:pt x="13326" y="5592"/>
                  </a:lnTo>
                  <a:cubicBezTo>
                    <a:pt x="13374" y="5657"/>
                    <a:pt x="13372" y="5683"/>
                    <a:pt x="13455" y="5720"/>
                  </a:cubicBezTo>
                  <a:cubicBezTo>
                    <a:pt x="13414" y="5722"/>
                    <a:pt x="13469" y="5792"/>
                    <a:pt x="13504" y="5810"/>
                  </a:cubicBezTo>
                  <a:lnTo>
                    <a:pt x="13481" y="5757"/>
                  </a:lnTo>
                  <a:lnTo>
                    <a:pt x="13481" y="5757"/>
                  </a:lnTo>
                  <a:cubicBezTo>
                    <a:pt x="13511" y="5780"/>
                    <a:pt x="13539" y="5808"/>
                    <a:pt x="13562" y="5840"/>
                  </a:cubicBezTo>
                  <a:lnTo>
                    <a:pt x="13518" y="5854"/>
                  </a:lnTo>
                  <a:cubicBezTo>
                    <a:pt x="13597" y="6005"/>
                    <a:pt x="13787" y="6003"/>
                    <a:pt x="13815" y="6149"/>
                  </a:cubicBezTo>
                  <a:cubicBezTo>
                    <a:pt x="13818" y="6149"/>
                    <a:pt x="13820" y="6150"/>
                    <a:pt x="13822" y="6150"/>
                  </a:cubicBezTo>
                  <a:cubicBezTo>
                    <a:pt x="13853" y="6150"/>
                    <a:pt x="13771" y="6074"/>
                    <a:pt x="13815" y="6074"/>
                  </a:cubicBezTo>
                  <a:cubicBezTo>
                    <a:pt x="13816" y="6074"/>
                    <a:pt x="13816" y="6074"/>
                    <a:pt x="13817" y="6074"/>
                  </a:cubicBezTo>
                  <a:cubicBezTo>
                    <a:pt x="13866" y="6132"/>
                    <a:pt x="13880" y="6230"/>
                    <a:pt x="13896" y="6246"/>
                  </a:cubicBezTo>
                  <a:cubicBezTo>
                    <a:pt x="13951" y="6336"/>
                    <a:pt x="14007" y="6271"/>
                    <a:pt x="14070" y="6360"/>
                  </a:cubicBezTo>
                  <a:cubicBezTo>
                    <a:pt x="14071" y="6346"/>
                    <a:pt x="14079" y="6326"/>
                    <a:pt x="14103" y="6326"/>
                  </a:cubicBezTo>
                  <a:cubicBezTo>
                    <a:pt x="14116" y="6326"/>
                    <a:pt x="14134" y="6332"/>
                    <a:pt x="14158" y="6348"/>
                  </a:cubicBezTo>
                  <a:cubicBezTo>
                    <a:pt x="14198" y="6395"/>
                    <a:pt x="14186" y="6438"/>
                    <a:pt x="14158" y="6438"/>
                  </a:cubicBezTo>
                  <a:cubicBezTo>
                    <a:pt x="14152" y="6438"/>
                    <a:pt x="14144" y="6436"/>
                    <a:pt x="14137" y="6431"/>
                  </a:cubicBezTo>
                  <a:cubicBezTo>
                    <a:pt x="14123" y="6420"/>
                    <a:pt x="14121" y="6411"/>
                    <a:pt x="14125" y="6408"/>
                  </a:cubicBezTo>
                  <a:lnTo>
                    <a:pt x="14125" y="6408"/>
                  </a:lnTo>
                  <a:cubicBezTo>
                    <a:pt x="14134" y="6415"/>
                    <a:pt x="14142" y="6421"/>
                    <a:pt x="14146" y="6421"/>
                  </a:cubicBezTo>
                  <a:cubicBezTo>
                    <a:pt x="14147" y="6421"/>
                    <a:pt x="14148" y="6421"/>
                    <a:pt x="14148" y="6420"/>
                  </a:cubicBezTo>
                  <a:lnTo>
                    <a:pt x="14146" y="6418"/>
                  </a:lnTo>
                  <a:cubicBezTo>
                    <a:pt x="14137" y="6410"/>
                    <a:pt x="14131" y="6407"/>
                    <a:pt x="14128" y="6407"/>
                  </a:cubicBezTo>
                  <a:cubicBezTo>
                    <a:pt x="14127" y="6407"/>
                    <a:pt x="14126" y="6408"/>
                    <a:pt x="14125" y="6408"/>
                  </a:cubicBezTo>
                  <a:cubicBezTo>
                    <a:pt x="14113" y="6400"/>
                    <a:pt x="14098" y="6390"/>
                    <a:pt x="14090" y="6390"/>
                  </a:cubicBezTo>
                  <a:cubicBezTo>
                    <a:pt x="14085" y="6390"/>
                    <a:pt x="14082" y="6395"/>
                    <a:pt x="14086" y="6408"/>
                  </a:cubicBezTo>
                  <a:lnTo>
                    <a:pt x="14104" y="6406"/>
                  </a:lnTo>
                  <a:cubicBezTo>
                    <a:pt x="14118" y="6441"/>
                    <a:pt x="14193" y="6515"/>
                    <a:pt x="14158" y="6515"/>
                  </a:cubicBezTo>
                  <a:cubicBezTo>
                    <a:pt x="14172" y="6524"/>
                    <a:pt x="14181" y="6527"/>
                    <a:pt x="14186" y="6527"/>
                  </a:cubicBezTo>
                  <a:cubicBezTo>
                    <a:pt x="14198" y="6527"/>
                    <a:pt x="14188" y="6507"/>
                    <a:pt x="14173" y="6483"/>
                  </a:cubicBezTo>
                  <a:lnTo>
                    <a:pt x="14173" y="6483"/>
                  </a:lnTo>
                  <a:cubicBezTo>
                    <a:pt x="14223" y="6562"/>
                    <a:pt x="14275" y="6588"/>
                    <a:pt x="14334" y="6666"/>
                  </a:cubicBezTo>
                  <a:cubicBezTo>
                    <a:pt x="14330" y="6652"/>
                    <a:pt x="14331" y="6635"/>
                    <a:pt x="14336" y="6635"/>
                  </a:cubicBezTo>
                  <a:cubicBezTo>
                    <a:pt x="14338" y="6635"/>
                    <a:pt x="14339" y="6636"/>
                    <a:pt x="14341" y="6638"/>
                  </a:cubicBezTo>
                  <a:cubicBezTo>
                    <a:pt x="14386" y="6696"/>
                    <a:pt x="14402" y="6702"/>
                    <a:pt x="14417" y="6702"/>
                  </a:cubicBezTo>
                  <a:cubicBezTo>
                    <a:pt x="14421" y="6702"/>
                    <a:pt x="14424" y="6702"/>
                    <a:pt x="14429" y="6702"/>
                  </a:cubicBezTo>
                  <a:cubicBezTo>
                    <a:pt x="14440" y="6702"/>
                    <a:pt x="14453" y="6705"/>
                    <a:pt x="14480" y="6728"/>
                  </a:cubicBezTo>
                  <a:cubicBezTo>
                    <a:pt x="14503" y="6784"/>
                    <a:pt x="14429" y="6751"/>
                    <a:pt x="14512" y="6809"/>
                  </a:cubicBezTo>
                  <a:cubicBezTo>
                    <a:pt x="14529" y="6839"/>
                    <a:pt x="14521" y="6847"/>
                    <a:pt x="14506" y="6847"/>
                  </a:cubicBezTo>
                  <a:cubicBezTo>
                    <a:pt x="14494" y="6847"/>
                    <a:pt x="14478" y="6841"/>
                    <a:pt x="14466" y="6837"/>
                  </a:cubicBezTo>
                  <a:lnTo>
                    <a:pt x="14466" y="6837"/>
                  </a:lnTo>
                  <a:cubicBezTo>
                    <a:pt x="14552" y="6881"/>
                    <a:pt x="14573" y="6972"/>
                    <a:pt x="14605" y="7011"/>
                  </a:cubicBezTo>
                  <a:lnTo>
                    <a:pt x="14563" y="6985"/>
                  </a:lnTo>
                  <a:lnTo>
                    <a:pt x="14563" y="6985"/>
                  </a:lnTo>
                  <a:cubicBezTo>
                    <a:pt x="14584" y="6999"/>
                    <a:pt x="14603" y="7016"/>
                    <a:pt x="14621" y="7034"/>
                  </a:cubicBezTo>
                  <a:lnTo>
                    <a:pt x="14621" y="6995"/>
                  </a:lnTo>
                  <a:cubicBezTo>
                    <a:pt x="14637" y="7017"/>
                    <a:pt x="14655" y="7033"/>
                    <a:pt x="14648" y="7042"/>
                  </a:cubicBezTo>
                  <a:lnTo>
                    <a:pt x="14648" y="7042"/>
                  </a:lnTo>
                  <a:cubicBezTo>
                    <a:pt x="14631" y="7048"/>
                    <a:pt x="14616" y="7050"/>
                    <a:pt x="14604" y="7050"/>
                  </a:cubicBezTo>
                  <a:cubicBezTo>
                    <a:pt x="14566" y="7050"/>
                    <a:pt x="14545" y="7030"/>
                    <a:pt x="14504" y="7030"/>
                  </a:cubicBezTo>
                  <a:cubicBezTo>
                    <a:pt x="14491" y="7030"/>
                    <a:pt x="14477" y="7032"/>
                    <a:pt x="14459" y="7036"/>
                  </a:cubicBezTo>
                  <a:cubicBezTo>
                    <a:pt x="14487" y="7064"/>
                    <a:pt x="14492" y="7057"/>
                    <a:pt x="14424" y="7087"/>
                  </a:cubicBezTo>
                  <a:lnTo>
                    <a:pt x="14580" y="7067"/>
                  </a:lnTo>
                  <a:lnTo>
                    <a:pt x="14480" y="7108"/>
                  </a:lnTo>
                  <a:cubicBezTo>
                    <a:pt x="14482" y="7108"/>
                    <a:pt x="14485" y="7109"/>
                    <a:pt x="14487" y="7109"/>
                  </a:cubicBezTo>
                  <a:cubicBezTo>
                    <a:pt x="14527" y="7109"/>
                    <a:pt x="14569" y="7094"/>
                    <a:pt x="14598" y="7094"/>
                  </a:cubicBezTo>
                  <a:cubicBezTo>
                    <a:pt x="14601" y="7094"/>
                    <a:pt x="14604" y="7094"/>
                    <a:pt x="14607" y="7094"/>
                  </a:cubicBezTo>
                  <a:cubicBezTo>
                    <a:pt x="14561" y="7120"/>
                    <a:pt x="14566" y="7113"/>
                    <a:pt x="14587" y="7138"/>
                  </a:cubicBezTo>
                  <a:cubicBezTo>
                    <a:pt x="14570" y="7127"/>
                    <a:pt x="14554" y="7122"/>
                    <a:pt x="14538" y="7122"/>
                  </a:cubicBezTo>
                  <a:cubicBezTo>
                    <a:pt x="14502" y="7122"/>
                    <a:pt x="14465" y="7142"/>
                    <a:pt x="14426" y="7142"/>
                  </a:cubicBezTo>
                  <a:cubicBezTo>
                    <a:pt x="14414" y="7142"/>
                    <a:pt x="14401" y="7139"/>
                    <a:pt x="14387" y="7134"/>
                  </a:cubicBezTo>
                  <a:lnTo>
                    <a:pt x="14387" y="7060"/>
                  </a:lnTo>
                  <a:cubicBezTo>
                    <a:pt x="14366" y="7053"/>
                    <a:pt x="14345" y="7051"/>
                    <a:pt x="14325" y="7051"/>
                  </a:cubicBezTo>
                  <a:cubicBezTo>
                    <a:pt x="14253" y="7051"/>
                    <a:pt x="14186" y="7081"/>
                    <a:pt x="14095" y="7081"/>
                  </a:cubicBezTo>
                  <a:cubicBezTo>
                    <a:pt x="14079" y="7081"/>
                    <a:pt x="14062" y="7080"/>
                    <a:pt x="14044" y="7078"/>
                  </a:cubicBezTo>
                  <a:lnTo>
                    <a:pt x="14044" y="7078"/>
                  </a:lnTo>
                  <a:lnTo>
                    <a:pt x="14093" y="7092"/>
                  </a:lnTo>
                  <a:cubicBezTo>
                    <a:pt x="14085" y="7104"/>
                    <a:pt x="14069" y="7107"/>
                    <a:pt x="14050" y="7107"/>
                  </a:cubicBezTo>
                  <a:cubicBezTo>
                    <a:pt x="14032" y="7107"/>
                    <a:pt x="14011" y="7104"/>
                    <a:pt x="13991" y="7104"/>
                  </a:cubicBezTo>
                  <a:cubicBezTo>
                    <a:pt x="13979" y="7104"/>
                    <a:pt x="13967" y="7105"/>
                    <a:pt x="13956" y="7108"/>
                  </a:cubicBezTo>
                  <a:cubicBezTo>
                    <a:pt x="13958" y="7083"/>
                    <a:pt x="13931" y="7074"/>
                    <a:pt x="13911" y="7058"/>
                  </a:cubicBezTo>
                  <a:lnTo>
                    <a:pt x="13911" y="7058"/>
                  </a:lnTo>
                  <a:cubicBezTo>
                    <a:pt x="13912" y="7059"/>
                    <a:pt x="13912" y="7061"/>
                    <a:pt x="13912" y="7062"/>
                  </a:cubicBezTo>
                  <a:cubicBezTo>
                    <a:pt x="13911" y="7061"/>
                    <a:pt x="13910" y="7060"/>
                    <a:pt x="13909" y="7059"/>
                  </a:cubicBezTo>
                  <a:lnTo>
                    <a:pt x="13909" y="7059"/>
                  </a:lnTo>
                  <a:cubicBezTo>
                    <a:pt x="13904" y="7075"/>
                    <a:pt x="13805" y="7059"/>
                    <a:pt x="13791" y="7106"/>
                  </a:cubicBezTo>
                  <a:lnTo>
                    <a:pt x="13727" y="7074"/>
                  </a:lnTo>
                  <a:cubicBezTo>
                    <a:pt x="13718" y="7073"/>
                    <a:pt x="13709" y="7072"/>
                    <a:pt x="13701" y="7072"/>
                  </a:cubicBezTo>
                  <a:cubicBezTo>
                    <a:pt x="13612" y="7072"/>
                    <a:pt x="13588" y="7137"/>
                    <a:pt x="13494" y="7137"/>
                  </a:cubicBezTo>
                  <a:cubicBezTo>
                    <a:pt x="13490" y="7137"/>
                    <a:pt x="13485" y="7136"/>
                    <a:pt x="13481" y="7136"/>
                  </a:cubicBezTo>
                  <a:cubicBezTo>
                    <a:pt x="13516" y="7108"/>
                    <a:pt x="13465" y="7092"/>
                    <a:pt x="13539" y="7071"/>
                  </a:cubicBezTo>
                  <a:cubicBezTo>
                    <a:pt x="13526" y="7071"/>
                    <a:pt x="13514" y="7071"/>
                    <a:pt x="13504" y="7071"/>
                  </a:cubicBezTo>
                  <a:cubicBezTo>
                    <a:pt x="13482" y="7071"/>
                    <a:pt x="13467" y="7073"/>
                    <a:pt x="13467" y="7085"/>
                  </a:cubicBezTo>
                  <a:cubicBezTo>
                    <a:pt x="13463" y="7083"/>
                    <a:pt x="13459" y="7082"/>
                    <a:pt x="13453" y="7082"/>
                  </a:cubicBezTo>
                  <a:cubicBezTo>
                    <a:pt x="13428" y="7082"/>
                    <a:pt x="13385" y="7101"/>
                    <a:pt x="13353" y="7101"/>
                  </a:cubicBezTo>
                  <a:cubicBezTo>
                    <a:pt x="13345" y="7101"/>
                    <a:pt x="13337" y="7100"/>
                    <a:pt x="13331" y="7096"/>
                  </a:cubicBezTo>
                  <a:lnTo>
                    <a:pt x="13331" y="7096"/>
                  </a:lnTo>
                  <a:cubicBezTo>
                    <a:pt x="13331" y="7096"/>
                    <a:pt x="13330" y="7097"/>
                    <a:pt x="13330" y="7097"/>
                  </a:cubicBezTo>
                  <a:cubicBezTo>
                    <a:pt x="13329" y="7097"/>
                    <a:pt x="13328" y="7096"/>
                    <a:pt x="13327" y="7095"/>
                  </a:cubicBezTo>
                  <a:lnTo>
                    <a:pt x="13327" y="7095"/>
                  </a:lnTo>
                  <a:cubicBezTo>
                    <a:pt x="13314" y="7104"/>
                    <a:pt x="13307" y="7129"/>
                    <a:pt x="13270" y="7129"/>
                  </a:cubicBezTo>
                  <a:cubicBezTo>
                    <a:pt x="13268" y="7129"/>
                    <a:pt x="13267" y="7129"/>
                    <a:pt x="13265" y="7129"/>
                  </a:cubicBezTo>
                  <a:cubicBezTo>
                    <a:pt x="13262" y="7126"/>
                    <a:pt x="13263" y="7123"/>
                    <a:pt x="13264" y="7120"/>
                  </a:cubicBezTo>
                  <a:lnTo>
                    <a:pt x="13264" y="7120"/>
                  </a:lnTo>
                  <a:cubicBezTo>
                    <a:pt x="13254" y="7130"/>
                    <a:pt x="13201" y="7136"/>
                    <a:pt x="13235" y="7162"/>
                  </a:cubicBezTo>
                  <a:cubicBezTo>
                    <a:pt x="13191" y="7131"/>
                    <a:pt x="13133" y="7125"/>
                    <a:pt x="13072" y="7125"/>
                  </a:cubicBezTo>
                  <a:cubicBezTo>
                    <a:pt x="13031" y="7125"/>
                    <a:pt x="12989" y="7128"/>
                    <a:pt x="12950" y="7128"/>
                  </a:cubicBezTo>
                  <a:cubicBezTo>
                    <a:pt x="12898" y="7128"/>
                    <a:pt x="12851" y="7123"/>
                    <a:pt x="12817" y="7101"/>
                  </a:cubicBezTo>
                  <a:lnTo>
                    <a:pt x="12816" y="7101"/>
                  </a:lnTo>
                  <a:cubicBezTo>
                    <a:pt x="12813" y="7101"/>
                    <a:pt x="12811" y="7101"/>
                    <a:pt x="12809" y="7100"/>
                  </a:cubicBezTo>
                  <a:lnTo>
                    <a:pt x="12809" y="7100"/>
                  </a:lnTo>
                  <a:cubicBezTo>
                    <a:pt x="12729" y="7109"/>
                    <a:pt x="12631" y="7115"/>
                    <a:pt x="12558" y="7118"/>
                  </a:cubicBezTo>
                  <a:cubicBezTo>
                    <a:pt x="12562" y="7112"/>
                    <a:pt x="12560" y="7108"/>
                    <a:pt x="12566" y="7108"/>
                  </a:cubicBezTo>
                  <a:cubicBezTo>
                    <a:pt x="12568" y="7108"/>
                    <a:pt x="12570" y="7108"/>
                    <a:pt x="12572" y="7108"/>
                  </a:cubicBezTo>
                  <a:cubicBezTo>
                    <a:pt x="12561" y="7106"/>
                    <a:pt x="12551" y="7105"/>
                    <a:pt x="12543" y="7105"/>
                  </a:cubicBezTo>
                  <a:cubicBezTo>
                    <a:pt x="12486" y="7105"/>
                    <a:pt x="12491" y="7158"/>
                    <a:pt x="12429" y="7158"/>
                  </a:cubicBezTo>
                  <a:cubicBezTo>
                    <a:pt x="12419" y="7158"/>
                    <a:pt x="12406" y="7156"/>
                    <a:pt x="12391" y="7152"/>
                  </a:cubicBezTo>
                  <a:cubicBezTo>
                    <a:pt x="12331" y="7113"/>
                    <a:pt x="12454" y="7132"/>
                    <a:pt x="12417" y="7118"/>
                  </a:cubicBezTo>
                  <a:cubicBezTo>
                    <a:pt x="12411" y="7089"/>
                    <a:pt x="12393" y="7081"/>
                    <a:pt x="12368" y="7081"/>
                  </a:cubicBezTo>
                  <a:cubicBezTo>
                    <a:pt x="12337" y="7081"/>
                    <a:pt x="12295" y="7094"/>
                    <a:pt x="12254" y="7094"/>
                  </a:cubicBezTo>
                  <a:cubicBezTo>
                    <a:pt x="12234" y="7094"/>
                    <a:pt x="12214" y="7091"/>
                    <a:pt x="12197" y="7081"/>
                  </a:cubicBezTo>
                  <a:lnTo>
                    <a:pt x="12215" y="7076"/>
                  </a:lnTo>
                  <a:cubicBezTo>
                    <a:pt x="12204" y="7070"/>
                    <a:pt x="12191" y="7068"/>
                    <a:pt x="12178" y="7068"/>
                  </a:cubicBezTo>
                  <a:cubicBezTo>
                    <a:pt x="12125" y="7068"/>
                    <a:pt x="12057" y="7102"/>
                    <a:pt x="11983" y="7102"/>
                  </a:cubicBezTo>
                  <a:cubicBezTo>
                    <a:pt x="11979" y="7102"/>
                    <a:pt x="11975" y="7102"/>
                    <a:pt x="11972" y="7101"/>
                  </a:cubicBezTo>
                  <a:cubicBezTo>
                    <a:pt x="11972" y="7101"/>
                    <a:pt x="11976" y="7094"/>
                    <a:pt x="11972" y="7087"/>
                  </a:cubicBezTo>
                  <a:cubicBezTo>
                    <a:pt x="11904" y="7129"/>
                    <a:pt x="11777" y="7143"/>
                    <a:pt x="11682" y="7155"/>
                  </a:cubicBezTo>
                  <a:cubicBezTo>
                    <a:pt x="11712" y="7122"/>
                    <a:pt x="11726" y="7138"/>
                    <a:pt x="11707" y="7106"/>
                  </a:cubicBezTo>
                  <a:lnTo>
                    <a:pt x="11707" y="7106"/>
                  </a:lnTo>
                  <a:cubicBezTo>
                    <a:pt x="11663" y="7111"/>
                    <a:pt x="11719" y="7157"/>
                    <a:pt x="11636" y="7166"/>
                  </a:cubicBezTo>
                  <a:cubicBezTo>
                    <a:pt x="11608" y="7150"/>
                    <a:pt x="11547" y="7134"/>
                    <a:pt x="11538" y="7099"/>
                  </a:cubicBezTo>
                  <a:lnTo>
                    <a:pt x="11619" y="7097"/>
                  </a:lnTo>
                  <a:cubicBezTo>
                    <a:pt x="11606" y="7082"/>
                    <a:pt x="11589" y="7078"/>
                    <a:pt x="11573" y="7078"/>
                  </a:cubicBezTo>
                  <a:cubicBezTo>
                    <a:pt x="11542" y="7078"/>
                    <a:pt x="11509" y="7093"/>
                    <a:pt x="11483" y="7093"/>
                  </a:cubicBezTo>
                  <a:cubicBezTo>
                    <a:pt x="11479" y="7093"/>
                    <a:pt x="11476" y="7093"/>
                    <a:pt x="11473" y="7092"/>
                  </a:cubicBezTo>
                  <a:lnTo>
                    <a:pt x="11478" y="7071"/>
                  </a:lnTo>
                  <a:lnTo>
                    <a:pt x="11478" y="7071"/>
                  </a:lnTo>
                  <a:cubicBezTo>
                    <a:pt x="11360" y="7078"/>
                    <a:pt x="11355" y="7125"/>
                    <a:pt x="11232" y="7125"/>
                  </a:cubicBezTo>
                  <a:cubicBezTo>
                    <a:pt x="11229" y="7125"/>
                    <a:pt x="11226" y="7125"/>
                    <a:pt x="11223" y="7125"/>
                  </a:cubicBezTo>
                  <a:lnTo>
                    <a:pt x="11223" y="7125"/>
                  </a:lnTo>
                  <a:lnTo>
                    <a:pt x="11237" y="7138"/>
                  </a:lnTo>
                  <a:cubicBezTo>
                    <a:pt x="11218" y="7151"/>
                    <a:pt x="11205" y="7155"/>
                    <a:pt x="11195" y="7155"/>
                  </a:cubicBezTo>
                  <a:cubicBezTo>
                    <a:pt x="11174" y="7155"/>
                    <a:pt x="11164" y="7137"/>
                    <a:pt x="11141" y="7137"/>
                  </a:cubicBezTo>
                  <a:cubicBezTo>
                    <a:pt x="11133" y="7137"/>
                    <a:pt x="11122" y="7140"/>
                    <a:pt x="11107" y="7148"/>
                  </a:cubicBezTo>
                  <a:lnTo>
                    <a:pt x="11084" y="7099"/>
                  </a:lnTo>
                  <a:cubicBezTo>
                    <a:pt x="11003" y="7122"/>
                    <a:pt x="10919" y="7143"/>
                    <a:pt x="10833" y="7157"/>
                  </a:cubicBezTo>
                  <a:cubicBezTo>
                    <a:pt x="10882" y="7120"/>
                    <a:pt x="10982" y="7101"/>
                    <a:pt x="11042" y="7078"/>
                  </a:cubicBezTo>
                  <a:cubicBezTo>
                    <a:pt x="10996" y="7078"/>
                    <a:pt x="10882" y="7083"/>
                    <a:pt x="10859" y="7108"/>
                  </a:cubicBezTo>
                  <a:cubicBezTo>
                    <a:pt x="10873" y="7105"/>
                    <a:pt x="10891" y="7097"/>
                    <a:pt x="10906" y="7097"/>
                  </a:cubicBezTo>
                  <a:cubicBezTo>
                    <a:pt x="10911" y="7097"/>
                    <a:pt x="10915" y="7098"/>
                    <a:pt x="10919" y="7099"/>
                  </a:cubicBezTo>
                  <a:cubicBezTo>
                    <a:pt x="10858" y="7137"/>
                    <a:pt x="10787" y="7158"/>
                    <a:pt x="10716" y="7158"/>
                  </a:cubicBezTo>
                  <a:cubicBezTo>
                    <a:pt x="10709" y="7158"/>
                    <a:pt x="10702" y="7157"/>
                    <a:pt x="10694" y="7157"/>
                  </a:cubicBezTo>
                  <a:cubicBezTo>
                    <a:pt x="10711" y="7060"/>
                    <a:pt x="10451" y="7132"/>
                    <a:pt x="10381" y="7057"/>
                  </a:cubicBezTo>
                  <a:cubicBezTo>
                    <a:pt x="10337" y="7067"/>
                    <a:pt x="10293" y="7071"/>
                    <a:pt x="10248" y="7071"/>
                  </a:cubicBezTo>
                  <a:cubicBezTo>
                    <a:pt x="10134" y="7071"/>
                    <a:pt x="10017" y="7048"/>
                    <a:pt x="9885" y="7048"/>
                  </a:cubicBezTo>
                  <a:cubicBezTo>
                    <a:pt x="9877" y="7048"/>
                    <a:pt x="9868" y="7048"/>
                    <a:pt x="9860" y="7048"/>
                  </a:cubicBezTo>
                  <a:cubicBezTo>
                    <a:pt x="9929" y="7122"/>
                    <a:pt x="9804" y="7050"/>
                    <a:pt x="9816" y="7127"/>
                  </a:cubicBezTo>
                  <a:cubicBezTo>
                    <a:pt x="9796" y="7130"/>
                    <a:pt x="9782" y="7131"/>
                    <a:pt x="9772" y="7131"/>
                  </a:cubicBezTo>
                  <a:cubicBezTo>
                    <a:pt x="9759" y="7131"/>
                    <a:pt x="9753" y="7129"/>
                    <a:pt x="9751" y="7127"/>
                  </a:cubicBezTo>
                  <a:lnTo>
                    <a:pt x="9614" y="7081"/>
                  </a:lnTo>
                  <a:cubicBezTo>
                    <a:pt x="9582" y="7060"/>
                    <a:pt x="9658" y="7064"/>
                    <a:pt x="9653" y="7048"/>
                  </a:cubicBezTo>
                  <a:cubicBezTo>
                    <a:pt x="9556" y="7041"/>
                    <a:pt x="9612" y="7016"/>
                    <a:pt x="9547" y="6995"/>
                  </a:cubicBezTo>
                  <a:lnTo>
                    <a:pt x="9547" y="6995"/>
                  </a:lnTo>
                  <a:cubicBezTo>
                    <a:pt x="9557" y="7015"/>
                    <a:pt x="9533" y="7027"/>
                    <a:pt x="9497" y="7027"/>
                  </a:cubicBezTo>
                  <a:cubicBezTo>
                    <a:pt x="9485" y="7027"/>
                    <a:pt x="9471" y="7026"/>
                    <a:pt x="9456" y="7023"/>
                  </a:cubicBezTo>
                  <a:lnTo>
                    <a:pt x="9456" y="7023"/>
                  </a:lnTo>
                  <a:lnTo>
                    <a:pt x="9535" y="7060"/>
                  </a:lnTo>
                  <a:cubicBezTo>
                    <a:pt x="9513" y="7066"/>
                    <a:pt x="9495" y="7069"/>
                    <a:pt x="9479" y="7069"/>
                  </a:cubicBezTo>
                  <a:cubicBezTo>
                    <a:pt x="9416" y="7069"/>
                    <a:pt x="9399" y="7025"/>
                    <a:pt x="9335" y="7025"/>
                  </a:cubicBezTo>
                  <a:cubicBezTo>
                    <a:pt x="9319" y="7025"/>
                    <a:pt x="9301" y="7028"/>
                    <a:pt x="9278" y="7034"/>
                  </a:cubicBezTo>
                  <a:lnTo>
                    <a:pt x="9322" y="7011"/>
                  </a:lnTo>
                  <a:lnTo>
                    <a:pt x="9322" y="7011"/>
                  </a:lnTo>
                  <a:cubicBezTo>
                    <a:pt x="9252" y="7025"/>
                    <a:pt x="9060" y="7011"/>
                    <a:pt x="8990" y="7071"/>
                  </a:cubicBezTo>
                  <a:cubicBezTo>
                    <a:pt x="8979" y="7062"/>
                    <a:pt x="8963" y="7041"/>
                    <a:pt x="8993" y="7036"/>
                  </a:cubicBezTo>
                  <a:cubicBezTo>
                    <a:pt x="8985" y="7036"/>
                    <a:pt x="8977" y="7036"/>
                    <a:pt x="8970" y="7036"/>
                  </a:cubicBezTo>
                  <a:cubicBezTo>
                    <a:pt x="8840" y="7036"/>
                    <a:pt x="8690" y="7077"/>
                    <a:pt x="8571" y="7077"/>
                  </a:cubicBezTo>
                  <a:cubicBezTo>
                    <a:pt x="8539" y="7077"/>
                    <a:pt x="8509" y="7074"/>
                    <a:pt x="8483" y="7067"/>
                  </a:cubicBezTo>
                  <a:lnTo>
                    <a:pt x="8497" y="7046"/>
                  </a:lnTo>
                  <a:lnTo>
                    <a:pt x="8497" y="7046"/>
                  </a:lnTo>
                  <a:cubicBezTo>
                    <a:pt x="8472" y="7051"/>
                    <a:pt x="8452" y="7070"/>
                    <a:pt x="8426" y="7070"/>
                  </a:cubicBezTo>
                  <a:cubicBezTo>
                    <a:pt x="8419" y="7070"/>
                    <a:pt x="8411" y="7069"/>
                    <a:pt x="8402" y="7064"/>
                  </a:cubicBezTo>
                  <a:cubicBezTo>
                    <a:pt x="8404" y="7055"/>
                    <a:pt x="8415" y="7043"/>
                    <a:pt x="8399" y="7043"/>
                  </a:cubicBezTo>
                  <a:cubicBezTo>
                    <a:pt x="8386" y="7049"/>
                    <a:pt x="8338" y="7067"/>
                    <a:pt x="8299" y="7067"/>
                  </a:cubicBezTo>
                  <a:cubicBezTo>
                    <a:pt x="8290" y="7067"/>
                    <a:pt x="8282" y="7066"/>
                    <a:pt x="8274" y="7064"/>
                  </a:cubicBezTo>
                  <a:lnTo>
                    <a:pt x="8309" y="7043"/>
                  </a:lnTo>
                  <a:cubicBezTo>
                    <a:pt x="8287" y="7040"/>
                    <a:pt x="8266" y="7039"/>
                    <a:pt x="8247" y="7039"/>
                  </a:cubicBezTo>
                  <a:cubicBezTo>
                    <a:pt x="8120" y="7039"/>
                    <a:pt x="8038" y="7096"/>
                    <a:pt x="7917" y="7108"/>
                  </a:cubicBezTo>
                  <a:cubicBezTo>
                    <a:pt x="7917" y="7053"/>
                    <a:pt x="7787" y="7034"/>
                    <a:pt x="7722" y="7027"/>
                  </a:cubicBezTo>
                  <a:lnTo>
                    <a:pt x="7725" y="7018"/>
                  </a:lnTo>
                  <a:cubicBezTo>
                    <a:pt x="7713" y="7018"/>
                    <a:pt x="7702" y="7017"/>
                    <a:pt x="7690" y="7017"/>
                  </a:cubicBezTo>
                  <a:cubicBezTo>
                    <a:pt x="7516" y="7017"/>
                    <a:pt x="7387" y="7066"/>
                    <a:pt x="7219" y="7085"/>
                  </a:cubicBezTo>
                  <a:cubicBezTo>
                    <a:pt x="7108" y="7027"/>
                    <a:pt x="6844" y="7062"/>
                    <a:pt x="6665" y="7027"/>
                  </a:cubicBezTo>
                  <a:lnTo>
                    <a:pt x="6665" y="7027"/>
                  </a:lnTo>
                  <a:cubicBezTo>
                    <a:pt x="6693" y="7039"/>
                    <a:pt x="6661" y="7071"/>
                    <a:pt x="6630" y="7076"/>
                  </a:cubicBezTo>
                  <a:cubicBezTo>
                    <a:pt x="6626" y="7075"/>
                    <a:pt x="6621" y="7074"/>
                    <a:pt x="6616" y="7074"/>
                  </a:cubicBezTo>
                  <a:cubicBezTo>
                    <a:pt x="6590" y="7074"/>
                    <a:pt x="6558" y="7087"/>
                    <a:pt x="6539" y="7087"/>
                  </a:cubicBezTo>
                  <a:cubicBezTo>
                    <a:pt x="6526" y="7087"/>
                    <a:pt x="6519" y="7082"/>
                    <a:pt x="6521" y="7064"/>
                  </a:cubicBezTo>
                  <a:lnTo>
                    <a:pt x="6535" y="7064"/>
                  </a:lnTo>
                  <a:cubicBezTo>
                    <a:pt x="6515" y="7031"/>
                    <a:pt x="6468" y="7026"/>
                    <a:pt x="6420" y="7026"/>
                  </a:cubicBezTo>
                  <a:cubicBezTo>
                    <a:pt x="6405" y="7026"/>
                    <a:pt x="6391" y="7026"/>
                    <a:pt x="6377" y="7027"/>
                  </a:cubicBezTo>
                  <a:lnTo>
                    <a:pt x="6377" y="7027"/>
                  </a:lnTo>
                  <a:cubicBezTo>
                    <a:pt x="6435" y="6975"/>
                    <a:pt x="6489" y="6920"/>
                    <a:pt x="6540" y="6860"/>
                  </a:cubicBezTo>
                  <a:lnTo>
                    <a:pt x="6540" y="6860"/>
                  </a:lnTo>
                  <a:lnTo>
                    <a:pt x="6538" y="6900"/>
                  </a:lnTo>
                  <a:cubicBezTo>
                    <a:pt x="6596" y="6844"/>
                    <a:pt x="6538" y="6754"/>
                    <a:pt x="6589" y="6698"/>
                  </a:cubicBezTo>
                  <a:lnTo>
                    <a:pt x="6589" y="6698"/>
                  </a:lnTo>
                  <a:lnTo>
                    <a:pt x="6642" y="6719"/>
                  </a:lnTo>
                  <a:cubicBezTo>
                    <a:pt x="6744" y="6617"/>
                    <a:pt x="6879" y="6550"/>
                    <a:pt x="6943" y="6415"/>
                  </a:cubicBezTo>
                  <a:lnTo>
                    <a:pt x="6943" y="6415"/>
                  </a:lnTo>
                  <a:cubicBezTo>
                    <a:pt x="6953" y="6427"/>
                    <a:pt x="6950" y="6443"/>
                    <a:pt x="6939" y="6455"/>
                  </a:cubicBezTo>
                  <a:cubicBezTo>
                    <a:pt x="6986" y="6408"/>
                    <a:pt x="7138" y="6303"/>
                    <a:pt x="7087" y="6264"/>
                  </a:cubicBezTo>
                  <a:lnTo>
                    <a:pt x="7087" y="6264"/>
                  </a:lnTo>
                  <a:cubicBezTo>
                    <a:pt x="7089" y="6265"/>
                    <a:pt x="7091" y="6265"/>
                    <a:pt x="7092" y="6265"/>
                  </a:cubicBezTo>
                  <a:cubicBezTo>
                    <a:pt x="7130" y="6265"/>
                    <a:pt x="7191" y="6153"/>
                    <a:pt x="7226" y="6091"/>
                  </a:cubicBezTo>
                  <a:lnTo>
                    <a:pt x="7242" y="6123"/>
                  </a:lnTo>
                  <a:cubicBezTo>
                    <a:pt x="7256" y="6047"/>
                    <a:pt x="7249" y="6035"/>
                    <a:pt x="7305" y="5963"/>
                  </a:cubicBezTo>
                  <a:cubicBezTo>
                    <a:pt x="7309" y="5961"/>
                    <a:pt x="7313" y="5960"/>
                    <a:pt x="7316" y="5960"/>
                  </a:cubicBezTo>
                  <a:cubicBezTo>
                    <a:pt x="7326" y="5960"/>
                    <a:pt x="7331" y="5970"/>
                    <a:pt x="7319" y="5980"/>
                  </a:cubicBezTo>
                  <a:lnTo>
                    <a:pt x="7319" y="5980"/>
                  </a:lnTo>
                  <a:cubicBezTo>
                    <a:pt x="7371" y="5943"/>
                    <a:pt x="7331" y="5920"/>
                    <a:pt x="7402" y="5873"/>
                  </a:cubicBezTo>
                  <a:lnTo>
                    <a:pt x="7402" y="5873"/>
                  </a:lnTo>
                  <a:lnTo>
                    <a:pt x="7395" y="5910"/>
                  </a:lnTo>
                  <a:cubicBezTo>
                    <a:pt x="7449" y="5861"/>
                    <a:pt x="7437" y="5857"/>
                    <a:pt x="7446" y="5808"/>
                  </a:cubicBezTo>
                  <a:cubicBezTo>
                    <a:pt x="7467" y="5772"/>
                    <a:pt x="7532" y="5728"/>
                    <a:pt x="7567" y="5728"/>
                  </a:cubicBezTo>
                  <a:cubicBezTo>
                    <a:pt x="7573" y="5728"/>
                    <a:pt x="7577" y="5729"/>
                    <a:pt x="7581" y="5731"/>
                  </a:cubicBezTo>
                  <a:cubicBezTo>
                    <a:pt x="7576" y="5694"/>
                    <a:pt x="7593" y="5659"/>
                    <a:pt x="7623" y="5639"/>
                  </a:cubicBezTo>
                  <a:cubicBezTo>
                    <a:pt x="7634" y="5643"/>
                    <a:pt x="7630" y="5659"/>
                    <a:pt x="7625" y="5666"/>
                  </a:cubicBezTo>
                  <a:cubicBezTo>
                    <a:pt x="7729" y="5597"/>
                    <a:pt x="7727" y="5509"/>
                    <a:pt x="7810" y="5472"/>
                  </a:cubicBezTo>
                  <a:cubicBezTo>
                    <a:pt x="7816" y="5477"/>
                    <a:pt x="7822" y="5480"/>
                    <a:pt x="7829" y="5480"/>
                  </a:cubicBezTo>
                  <a:cubicBezTo>
                    <a:pt x="7831" y="5480"/>
                    <a:pt x="7834" y="5479"/>
                    <a:pt x="7836" y="5479"/>
                  </a:cubicBezTo>
                  <a:lnTo>
                    <a:pt x="7836" y="5479"/>
                  </a:lnTo>
                  <a:cubicBezTo>
                    <a:pt x="7797" y="5518"/>
                    <a:pt x="7755" y="5557"/>
                    <a:pt x="7711" y="5595"/>
                  </a:cubicBezTo>
                  <a:cubicBezTo>
                    <a:pt x="7715" y="5599"/>
                    <a:pt x="7722" y="5600"/>
                    <a:pt x="7728" y="5600"/>
                  </a:cubicBezTo>
                  <a:cubicBezTo>
                    <a:pt x="7739" y="5600"/>
                    <a:pt x="7751" y="5597"/>
                    <a:pt x="7762" y="5597"/>
                  </a:cubicBezTo>
                  <a:cubicBezTo>
                    <a:pt x="7777" y="5597"/>
                    <a:pt x="7788" y="5604"/>
                    <a:pt x="7783" y="5641"/>
                  </a:cubicBezTo>
                  <a:cubicBezTo>
                    <a:pt x="7810" y="5578"/>
                    <a:pt x="7848" y="5465"/>
                    <a:pt x="7915" y="5421"/>
                  </a:cubicBezTo>
                  <a:cubicBezTo>
                    <a:pt x="7917" y="5420"/>
                    <a:pt x="7919" y="5419"/>
                    <a:pt x="7922" y="5419"/>
                  </a:cubicBezTo>
                  <a:cubicBezTo>
                    <a:pt x="7924" y="5419"/>
                    <a:pt x="7926" y="5420"/>
                    <a:pt x="7929" y="5421"/>
                  </a:cubicBezTo>
                  <a:lnTo>
                    <a:pt x="7926" y="5428"/>
                  </a:lnTo>
                  <a:cubicBezTo>
                    <a:pt x="7940" y="5418"/>
                    <a:pt x="7950" y="5404"/>
                    <a:pt x="7956" y="5391"/>
                  </a:cubicBezTo>
                  <a:cubicBezTo>
                    <a:pt x="7975" y="5379"/>
                    <a:pt x="7994" y="5365"/>
                    <a:pt x="8007" y="5351"/>
                  </a:cubicBezTo>
                  <a:cubicBezTo>
                    <a:pt x="8010" y="5352"/>
                    <a:pt x="8012" y="5353"/>
                    <a:pt x="8014" y="5353"/>
                  </a:cubicBezTo>
                  <a:cubicBezTo>
                    <a:pt x="8041" y="5353"/>
                    <a:pt x="8084" y="5296"/>
                    <a:pt x="8112" y="5270"/>
                  </a:cubicBezTo>
                  <a:cubicBezTo>
                    <a:pt x="8089" y="5251"/>
                    <a:pt x="8112" y="5225"/>
                    <a:pt x="8090" y="5225"/>
                  </a:cubicBezTo>
                  <a:cubicBezTo>
                    <a:pt x="8085" y="5225"/>
                    <a:pt x="8079" y="5226"/>
                    <a:pt x="8070" y="5228"/>
                  </a:cubicBezTo>
                  <a:cubicBezTo>
                    <a:pt x="8076" y="5228"/>
                    <a:pt x="8070" y="5235"/>
                    <a:pt x="8057" y="5250"/>
                  </a:cubicBezTo>
                  <a:lnTo>
                    <a:pt x="8057" y="5250"/>
                  </a:lnTo>
                  <a:cubicBezTo>
                    <a:pt x="8057" y="5249"/>
                    <a:pt x="8058" y="5248"/>
                    <a:pt x="8058" y="5247"/>
                  </a:cubicBezTo>
                  <a:lnTo>
                    <a:pt x="8058" y="5247"/>
                  </a:lnTo>
                  <a:cubicBezTo>
                    <a:pt x="8054" y="5249"/>
                    <a:pt x="8047" y="5251"/>
                    <a:pt x="8042" y="5254"/>
                  </a:cubicBezTo>
                  <a:lnTo>
                    <a:pt x="8042" y="5268"/>
                  </a:lnTo>
                  <a:lnTo>
                    <a:pt x="8045" y="5265"/>
                  </a:lnTo>
                  <a:lnTo>
                    <a:pt x="8045" y="5265"/>
                  </a:lnTo>
                  <a:cubicBezTo>
                    <a:pt x="8043" y="5268"/>
                    <a:pt x="8041" y="5270"/>
                    <a:pt x="8040" y="5272"/>
                  </a:cubicBezTo>
                  <a:lnTo>
                    <a:pt x="8040" y="5268"/>
                  </a:lnTo>
                  <a:lnTo>
                    <a:pt x="7973" y="5340"/>
                  </a:lnTo>
                  <a:cubicBezTo>
                    <a:pt x="7977" y="5300"/>
                    <a:pt x="8003" y="5268"/>
                    <a:pt x="8040" y="5251"/>
                  </a:cubicBezTo>
                  <a:cubicBezTo>
                    <a:pt x="8038" y="5226"/>
                    <a:pt x="8038" y="5200"/>
                    <a:pt x="8038" y="5173"/>
                  </a:cubicBezTo>
                  <a:cubicBezTo>
                    <a:pt x="8105" y="5171"/>
                    <a:pt x="8185" y="5125"/>
                    <a:pt x="8224" y="5125"/>
                  </a:cubicBezTo>
                  <a:cubicBezTo>
                    <a:pt x="8228" y="5125"/>
                    <a:pt x="8232" y="5125"/>
                    <a:pt x="8235" y="5126"/>
                  </a:cubicBezTo>
                  <a:cubicBezTo>
                    <a:pt x="8307" y="5027"/>
                    <a:pt x="8425" y="4915"/>
                    <a:pt x="8432" y="4816"/>
                  </a:cubicBezTo>
                  <a:cubicBezTo>
                    <a:pt x="8441" y="4800"/>
                    <a:pt x="8452" y="4796"/>
                    <a:pt x="8463" y="4796"/>
                  </a:cubicBezTo>
                  <a:cubicBezTo>
                    <a:pt x="8472" y="4796"/>
                    <a:pt x="8482" y="4799"/>
                    <a:pt x="8490" y="4799"/>
                  </a:cubicBezTo>
                  <a:cubicBezTo>
                    <a:pt x="8480" y="4818"/>
                    <a:pt x="8462" y="4834"/>
                    <a:pt x="8462" y="4848"/>
                  </a:cubicBezTo>
                  <a:cubicBezTo>
                    <a:pt x="8499" y="4788"/>
                    <a:pt x="8601" y="4700"/>
                    <a:pt x="8578" y="4656"/>
                  </a:cubicBezTo>
                  <a:cubicBezTo>
                    <a:pt x="8592" y="4647"/>
                    <a:pt x="8601" y="4644"/>
                    <a:pt x="8606" y="4644"/>
                  </a:cubicBezTo>
                  <a:cubicBezTo>
                    <a:pt x="8621" y="4644"/>
                    <a:pt x="8611" y="4667"/>
                    <a:pt x="8617" y="4667"/>
                  </a:cubicBezTo>
                  <a:cubicBezTo>
                    <a:pt x="8621" y="4667"/>
                    <a:pt x="8630" y="4658"/>
                    <a:pt x="8654" y="4630"/>
                  </a:cubicBezTo>
                  <a:lnTo>
                    <a:pt x="8654" y="4651"/>
                  </a:lnTo>
                  <a:cubicBezTo>
                    <a:pt x="8866" y="4541"/>
                    <a:pt x="8839" y="4312"/>
                    <a:pt x="9067" y="4193"/>
                  </a:cubicBezTo>
                  <a:lnTo>
                    <a:pt x="9067" y="4193"/>
                  </a:lnTo>
                  <a:cubicBezTo>
                    <a:pt x="9065" y="4194"/>
                    <a:pt x="9063" y="4194"/>
                    <a:pt x="9062" y="4194"/>
                  </a:cubicBezTo>
                  <a:cubicBezTo>
                    <a:pt x="9059" y="4194"/>
                    <a:pt x="9057" y="4193"/>
                    <a:pt x="9055" y="4192"/>
                  </a:cubicBezTo>
                  <a:cubicBezTo>
                    <a:pt x="9292" y="4014"/>
                    <a:pt x="9456" y="3735"/>
                    <a:pt x="9707" y="3575"/>
                  </a:cubicBezTo>
                  <a:cubicBezTo>
                    <a:pt x="9776" y="3524"/>
                    <a:pt x="9760" y="3499"/>
                    <a:pt x="9781" y="3446"/>
                  </a:cubicBezTo>
                  <a:lnTo>
                    <a:pt x="9820" y="3459"/>
                  </a:lnTo>
                  <a:lnTo>
                    <a:pt x="9848" y="3369"/>
                  </a:lnTo>
                  <a:cubicBezTo>
                    <a:pt x="9913" y="3260"/>
                    <a:pt x="10064" y="3283"/>
                    <a:pt x="10131" y="3130"/>
                  </a:cubicBezTo>
                  <a:lnTo>
                    <a:pt x="10099" y="3128"/>
                  </a:lnTo>
                  <a:cubicBezTo>
                    <a:pt x="10137" y="3095"/>
                    <a:pt x="10196" y="3014"/>
                    <a:pt x="10219" y="3014"/>
                  </a:cubicBezTo>
                  <a:cubicBezTo>
                    <a:pt x="10222" y="3014"/>
                    <a:pt x="10224" y="3016"/>
                    <a:pt x="10226" y="3019"/>
                  </a:cubicBezTo>
                  <a:cubicBezTo>
                    <a:pt x="10228" y="3012"/>
                    <a:pt x="10221" y="2987"/>
                    <a:pt x="10247" y="2982"/>
                  </a:cubicBezTo>
                  <a:lnTo>
                    <a:pt x="10261" y="2994"/>
                  </a:lnTo>
                  <a:lnTo>
                    <a:pt x="10333" y="2873"/>
                  </a:lnTo>
                  <a:cubicBezTo>
                    <a:pt x="10351" y="2859"/>
                    <a:pt x="10364" y="2854"/>
                    <a:pt x="10373" y="2854"/>
                  </a:cubicBezTo>
                  <a:cubicBezTo>
                    <a:pt x="10394" y="2854"/>
                    <a:pt x="10400" y="2877"/>
                    <a:pt x="10421" y="2877"/>
                  </a:cubicBezTo>
                  <a:cubicBezTo>
                    <a:pt x="10435" y="2877"/>
                    <a:pt x="10455" y="2867"/>
                    <a:pt x="10490" y="2834"/>
                  </a:cubicBezTo>
                  <a:cubicBezTo>
                    <a:pt x="10524" y="2789"/>
                    <a:pt x="10562" y="2683"/>
                    <a:pt x="10541" y="2683"/>
                  </a:cubicBezTo>
                  <a:lnTo>
                    <a:pt x="10541" y="2683"/>
                  </a:lnTo>
                  <a:cubicBezTo>
                    <a:pt x="10540" y="2683"/>
                    <a:pt x="10540" y="2683"/>
                    <a:pt x="10539" y="2683"/>
                  </a:cubicBezTo>
                  <a:cubicBezTo>
                    <a:pt x="10527" y="2695"/>
                    <a:pt x="10503" y="2708"/>
                    <a:pt x="10487" y="2708"/>
                  </a:cubicBezTo>
                  <a:cubicBezTo>
                    <a:pt x="10482" y="2708"/>
                    <a:pt x="10477" y="2706"/>
                    <a:pt x="10474" y="2704"/>
                  </a:cubicBezTo>
                  <a:lnTo>
                    <a:pt x="10502" y="2660"/>
                  </a:lnTo>
                  <a:cubicBezTo>
                    <a:pt x="10477" y="2625"/>
                    <a:pt x="10463" y="2577"/>
                    <a:pt x="10411" y="2577"/>
                  </a:cubicBezTo>
                  <a:close/>
                  <a:moveTo>
                    <a:pt x="3466" y="7528"/>
                  </a:moveTo>
                  <a:lnTo>
                    <a:pt x="3434" y="7567"/>
                  </a:lnTo>
                  <a:cubicBezTo>
                    <a:pt x="3448" y="7556"/>
                    <a:pt x="3457" y="7544"/>
                    <a:pt x="3466" y="7530"/>
                  </a:cubicBezTo>
                  <a:lnTo>
                    <a:pt x="3466" y="7528"/>
                  </a:lnTo>
                  <a:close/>
                  <a:moveTo>
                    <a:pt x="3151" y="7859"/>
                  </a:moveTo>
                  <a:lnTo>
                    <a:pt x="3130" y="7890"/>
                  </a:lnTo>
                  <a:lnTo>
                    <a:pt x="3155" y="7864"/>
                  </a:lnTo>
                  <a:lnTo>
                    <a:pt x="3151" y="7859"/>
                  </a:lnTo>
                  <a:close/>
                  <a:moveTo>
                    <a:pt x="20069" y="8520"/>
                  </a:moveTo>
                  <a:lnTo>
                    <a:pt x="19937" y="8564"/>
                  </a:lnTo>
                  <a:lnTo>
                    <a:pt x="19981" y="8613"/>
                  </a:lnTo>
                  <a:lnTo>
                    <a:pt x="20069" y="8520"/>
                  </a:lnTo>
                  <a:close/>
                  <a:moveTo>
                    <a:pt x="19979" y="8884"/>
                  </a:moveTo>
                  <a:cubicBezTo>
                    <a:pt x="19965" y="8893"/>
                    <a:pt x="19972" y="8924"/>
                    <a:pt x="20021" y="8998"/>
                  </a:cubicBezTo>
                  <a:cubicBezTo>
                    <a:pt x="20002" y="8963"/>
                    <a:pt x="19986" y="8924"/>
                    <a:pt x="19979" y="8884"/>
                  </a:cubicBezTo>
                  <a:close/>
                  <a:moveTo>
                    <a:pt x="19508" y="9151"/>
                  </a:moveTo>
                  <a:cubicBezTo>
                    <a:pt x="19522" y="9172"/>
                    <a:pt x="19536" y="9188"/>
                    <a:pt x="19548" y="9202"/>
                  </a:cubicBezTo>
                  <a:lnTo>
                    <a:pt x="19508" y="9151"/>
                  </a:lnTo>
                  <a:close/>
                  <a:moveTo>
                    <a:pt x="19361" y="9354"/>
                  </a:moveTo>
                  <a:lnTo>
                    <a:pt x="19361" y="9354"/>
                  </a:lnTo>
                  <a:cubicBezTo>
                    <a:pt x="19360" y="9354"/>
                    <a:pt x="19380" y="9375"/>
                    <a:pt x="19399" y="9396"/>
                  </a:cubicBezTo>
                  <a:lnTo>
                    <a:pt x="19399" y="9396"/>
                  </a:lnTo>
                  <a:cubicBezTo>
                    <a:pt x="19399" y="9396"/>
                    <a:pt x="19398" y="9395"/>
                    <a:pt x="19397" y="9394"/>
                  </a:cubicBezTo>
                  <a:lnTo>
                    <a:pt x="19397" y="9394"/>
                  </a:lnTo>
                  <a:cubicBezTo>
                    <a:pt x="19432" y="9438"/>
                    <a:pt x="19468" y="9504"/>
                    <a:pt x="19486" y="9504"/>
                  </a:cubicBezTo>
                  <a:cubicBezTo>
                    <a:pt x="19488" y="9504"/>
                    <a:pt x="19490" y="9503"/>
                    <a:pt x="19492" y="9501"/>
                  </a:cubicBezTo>
                  <a:cubicBezTo>
                    <a:pt x="19480" y="9482"/>
                    <a:pt x="19467" y="9466"/>
                    <a:pt x="19450" y="9452"/>
                  </a:cubicBezTo>
                  <a:cubicBezTo>
                    <a:pt x="19449" y="9447"/>
                    <a:pt x="19448" y="9443"/>
                    <a:pt x="19448" y="9440"/>
                  </a:cubicBezTo>
                  <a:lnTo>
                    <a:pt x="19448" y="9440"/>
                  </a:lnTo>
                  <a:cubicBezTo>
                    <a:pt x="19448" y="9440"/>
                    <a:pt x="19449" y="9441"/>
                    <a:pt x="19450" y="9441"/>
                  </a:cubicBezTo>
                  <a:cubicBezTo>
                    <a:pt x="19450" y="9441"/>
                    <a:pt x="19450" y="9441"/>
                    <a:pt x="19450" y="9440"/>
                  </a:cubicBezTo>
                  <a:lnTo>
                    <a:pt x="19448" y="9437"/>
                  </a:lnTo>
                  <a:lnTo>
                    <a:pt x="19448" y="9437"/>
                  </a:lnTo>
                  <a:cubicBezTo>
                    <a:pt x="19448" y="9438"/>
                    <a:pt x="19448" y="9439"/>
                    <a:pt x="19448" y="9440"/>
                  </a:cubicBezTo>
                  <a:lnTo>
                    <a:pt x="19448" y="9440"/>
                  </a:lnTo>
                  <a:cubicBezTo>
                    <a:pt x="19440" y="9437"/>
                    <a:pt x="19419" y="9416"/>
                    <a:pt x="19399" y="9396"/>
                  </a:cubicBezTo>
                  <a:lnTo>
                    <a:pt x="19399" y="9396"/>
                  </a:lnTo>
                  <a:cubicBezTo>
                    <a:pt x="19399" y="9396"/>
                    <a:pt x="19399" y="9396"/>
                    <a:pt x="19399" y="9396"/>
                  </a:cubicBezTo>
                  <a:cubicBezTo>
                    <a:pt x="19399" y="9396"/>
                    <a:pt x="19399" y="9396"/>
                    <a:pt x="19399" y="9396"/>
                  </a:cubicBezTo>
                  <a:lnTo>
                    <a:pt x="19399" y="9396"/>
                  </a:lnTo>
                  <a:cubicBezTo>
                    <a:pt x="19399" y="9396"/>
                    <a:pt x="19399" y="9396"/>
                    <a:pt x="19399" y="9396"/>
                  </a:cubicBezTo>
                  <a:lnTo>
                    <a:pt x="19399" y="9396"/>
                  </a:lnTo>
                  <a:cubicBezTo>
                    <a:pt x="19395" y="9389"/>
                    <a:pt x="19388" y="9383"/>
                    <a:pt x="19383" y="9376"/>
                  </a:cubicBezTo>
                  <a:cubicBezTo>
                    <a:pt x="19368" y="9360"/>
                    <a:pt x="19361" y="9354"/>
                    <a:pt x="19361" y="9354"/>
                  </a:cubicBezTo>
                  <a:close/>
                  <a:moveTo>
                    <a:pt x="814" y="9540"/>
                  </a:moveTo>
                  <a:cubicBezTo>
                    <a:pt x="813" y="9543"/>
                    <a:pt x="812" y="9547"/>
                    <a:pt x="811" y="9550"/>
                  </a:cubicBezTo>
                  <a:lnTo>
                    <a:pt x="811" y="9550"/>
                  </a:lnTo>
                  <a:cubicBezTo>
                    <a:pt x="812" y="9546"/>
                    <a:pt x="813" y="9543"/>
                    <a:pt x="814" y="9540"/>
                  </a:cubicBezTo>
                  <a:close/>
                  <a:moveTo>
                    <a:pt x="20007" y="10020"/>
                  </a:moveTo>
                  <a:cubicBezTo>
                    <a:pt x="20007" y="10022"/>
                    <a:pt x="20007" y="10025"/>
                    <a:pt x="20007" y="10027"/>
                  </a:cubicBezTo>
                  <a:cubicBezTo>
                    <a:pt x="20010" y="10044"/>
                    <a:pt x="20012" y="10050"/>
                    <a:pt x="20012" y="10050"/>
                  </a:cubicBezTo>
                  <a:cubicBezTo>
                    <a:pt x="20012" y="10050"/>
                    <a:pt x="20009" y="10035"/>
                    <a:pt x="20007" y="10020"/>
                  </a:cubicBezTo>
                  <a:close/>
                  <a:moveTo>
                    <a:pt x="20686" y="10053"/>
                  </a:moveTo>
                  <a:cubicBezTo>
                    <a:pt x="20682" y="10068"/>
                    <a:pt x="20681" y="10075"/>
                    <a:pt x="20682" y="10075"/>
                  </a:cubicBezTo>
                  <a:cubicBezTo>
                    <a:pt x="20682" y="10075"/>
                    <a:pt x="20684" y="10069"/>
                    <a:pt x="20686" y="10062"/>
                  </a:cubicBezTo>
                  <a:lnTo>
                    <a:pt x="20686" y="10059"/>
                  </a:lnTo>
                  <a:lnTo>
                    <a:pt x="20686" y="10053"/>
                  </a:lnTo>
                  <a:close/>
                  <a:moveTo>
                    <a:pt x="20001" y="10117"/>
                  </a:moveTo>
                  <a:cubicBezTo>
                    <a:pt x="20004" y="10140"/>
                    <a:pt x="20008" y="10161"/>
                    <a:pt x="20014" y="10180"/>
                  </a:cubicBezTo>
                  <a:cubicBezTo>
                    <a:pt x="20009" y="10153"/>
                    <a:pt x="20004" y="10132"/>
                    <a:pt x="20001" y="10117"/>
                  </a:cubicBezTo>
                  <a:close/>
                  <a:moveTo>
                    <a:pt x="19742" y="10586"/>
                  </a:moveTo>
                  <a:lnTo>
                    <a:pt x="19742" y="10586"/>
                  </a:lnTo>
                  <a:cubicBezTo>
                    <a:pt x="19742" y="10586"/>
                    <a:pt x="19742" y="10587"/>
                    <a:pt x="19742" y="10587"/>
                  </a:cubicBezTo>
                  <a:lnTo>
                    <a:pt x="19742" y="10587"/>
                  </a:lnTo>
                  <a:cubicBezTo>
                    <a:pt x="19742" y="10587"/>
                    <a:pt x="19742" y="10586"/>
                    <a:pt x="19742" y="10586"/>
                  </a:cubicBezTo>
                  <a:close/>
                  <a:moveTo>
                    <a:pt x="2991" y="9482"/>
                  </a:moveTo>
                  <a:lnTo>
                    <a:pt x="2787" y="10113"/>
                  </a:lnTo>
                  <a:lnTo>
                    <a:pt x="2124" y="10113"/>
                  </a:lnTo>
                  <a:lnTo>
                    <a:pt x="2659" y="10500"/>
                  </a:lnTo>
                  <a:lnTo>
                    <a:pt x="2455" y="11130"/>
                  </a:lnTo>
                  <a:lnTo>
                    <a:pt x="2991" y="10741"/>
                  </a:lnTo>
                  <a:lnTo>
                    <a:pt x="3526" y="11130"/>
                  </a:lnTo>
                  <a:lnTo>
                    <a:pt x="3322" y="10500"/>
                  </a:lnTo>
                  <a:lnTo>
                    <a:pt x="3858" y="10113"/>
                  </a:lnTo>
                  <a:lnTo>
                    <a:pt x="3197" y="10113"/>
                  </a:lnTo>
                  <a:lnTo>
                    <a:pt x="2991" y="9482"/>
                  </a:lnTo>
                  <a:close/>
                  <a:moveTo>
                    <a:pt x="17658" y="9482"/>
                  </a:moveTo>
                  <a:lnTo>
                    <a:pt x="17454" y="10113"/>
                  </a:lnTo>
                  <a:lnTo>
                    <a:pt x="16794" y="10113"/>
                  </a:lnTo>
                  <a:lnTo>
                    <a:pt x="17329" y="10500"/>
                  </a:lnTo>
                  <a:lnTo>
                    <a:pt x="17125" y="11130"/>
                  </a:lnTo>
                  <a:lnTo>
                    <a:pt x="17661" y="10741"/>
                  </a:lnTo>
                  <a:lnTo>
                    <a:pt x="18194" y="11130"/>
                  </a:lnTo>
                  <a:lnTo>
                    <a:pt x="17990" y="10500"/>
                  </a:lnTo>
                  <a:lnTo>
                    <a:pt x="18525" y="10113"/>
                  </a:lnTo>
                  <a:lnTo>
                    <a:pt x="17865" y="10113"/>
                  </a:lnTo>
                  <a:lnTo>
                    <a:pt x="17658" y="9482"/>
                  </a:lnTo>
                  <a:close/>
                  <a:moveTo>
                    <a:pt x="18194" y="11130"/>
                  </a:moveTo>
                  <a:lnTo>
                    <a:pt x="18194" y="11130"/>
                  </a:lnTo>
                  <a:lnTo>
                    <a:pt x="18194" y="11130"/>
                  </a:lnTo>
                  <a:close/>
                  <a:moveTo>
                    <a:pt x="1208" y="11133"/>
                  </a:moveTo>
                  <a:lnTo>
                    <a:pt x="1208" y="11133"/>
                  </a:lnTo>
                  <a:cubicBezTo>
                    <a:pt x="1210" y="11138"/>
                    <a:pt x="1212" y="11143"/>
                    <a:pt x="1213" y="11148"/>
                  </a:cubicBezTo>
                  <a:lnTo>
                    <a:pt x="1213" y="11148"/>
                  </a:lnTo>
                  <a:cubicBezTo>
                    <a:pt x="1212" y="11143"/>
                    <a:pt x="1210" y="11138"/>
                    <a:pt x="1208" y="11133"/>
                  </a:cubicBezTo>
                  <a:close/>
                  <a:moveTo>
                    <a:pt x="1336" y="11390"/>
                  </a:moveTo>
                  <a:cubicBezTo>
                    <a:pt x="1335" y="11390"/>
                    <a:pt x="1336" y="11390"/>
                    <a:pt x="1336" y="11391"/>
                  </a:cubicBezTo>
                  <a:lnTo>
                    <a:pt x="1336" y="11391"/>
                  </a:lnTo>
                  <a:cubicBezTo>
                    <a:pt x="1336" y="11391"/>
                    <a:pt x="1336" y="11390"/>
                    <a:pt x="1336" y="11390"/>
                  </a:cubicBezTo>
                  <a:close/>
                  <a:moveTo>
                    <a:pt x="890" y="11496"/>
                  </a:moveTo>
                  <a:cubicBezTo>
                    <a:pt x="890" y="11497"/>
                    <a:pt x="890" y="11497"/>
                    <a:pt x="891" y="11497"/>
                  </a:cubicBezTo>
                  <a:cubicBezTo>
                    <a:pt x="890" y="11497"/>
                    <a:pt x="890" y="11497"/>
                    <a:pt x="890" y="11496"/>
                  </a:cubicBezTo>
                  <a:close/>
                  <a:moveTo>
                    <a:pt x="20955" y="11105"/>
                  </a:moveTo>
                  <a:lnTo>
                    <a:pt x="20955" y="11105"/>
                  </a:lnTo>
                  <a:cubicBezTo>
                    <a:pt x="20943" y="11128"/>
                    <a:pt x="20934" y="11151"/>
                    <a:pt x="20925" y="11177"/>
                  </a:cubicBezTo>
                  <a:cubicBezTo>
                    <a:pt x="20901" y="11290"/>
                    <a:pt x="20869" y="11402"/>
                    <a:pt x="20825" y="11508"/>
                  </a:cubicBezTo>
                  <a:cubicBezTo>
                    <a:pt x="20890" y="11395"/>
                    <a:pt x="20964" y="11256"/>
                    <a:pt x="20955" y="11105"/>
                  </a:cubicBezTo>
                  <a:close/>
                  <a:moveTo>
                    <a:pt x="731" y="11506"/>
                  </a:moveTo>
                  <a:lnTo>
                    <a:pt x="731" y="11508"/>
                  </a:lnTo>
                  <a:cubicBezTo>
                    <a:pt x="731" y="11508"/>
                    <a:pt x="731" y="11508"/>
                    <a:pt x="731" y="11508"/>
                  </a:cubicBezTo>
                  <a:lnTo>
                    <a:pt x="731" y="11508"/>
                  </a:lnTo>
                  <a:cubicBezTo>
                    <a:pt x="731" y="11508"/>
                    <a:pt x="731" y="11507"/>
                    <a:pt x="731" y="11506"/>
                  </a:cubicBezTo>
                  <a:close/>
                  <a:moveTo>
                    <a:pt x="731" y="11508"/>
                  </a:moveTo>
                  <a:lnTo>
                    <a:pt x="731" y="11508"/>
                  </a:lnTo>
                  <a:cubicBezTo>
                    <a:pt x="731" y="11515"/>
                    <a:pt x="733" y="11521"/>
                    <a:pt x="733" y="11527"/>
                  </a:cubicBezTo>
                  <a:cubicBezTo>
                    <a:pt x="760" y="11555"/>
                    <a:pt x="772" y="11566"/>
                    <a:pt x="774" y="11566"/>
                  </a:cubicBezTo>
                  <a:cubicBezTo>
                    <a:pt x="776" y="11566"/>
                    <a:pt x="757" y="11542"/>
                    <a:pt x="731" y="11508"/>
                  </a:cubicBezTo>
                  <a:close/>
                  <a:moveTo>
                    <a:pt x="19608" y="11532"/>
                  </a:moveTo>
                  <a:lnTo>
                    <a:pt x="19575" y="11571"/>
                  </a:lnTo>
                  <a:cubicBezTo>
                    <a:pt x="19587" y="11559"/>
                    <a:pt x="19599" y="11545"/>
                    <a:pt x="19608" y="11532"/>
                  </a:cubicBezTo>
                  <a:close/>
                  <a:moveTo>
                    <a:pt x="20825" y="11508"/>
                  </a:moveTo>
                  <a:lnTo>
                    <a:pt x="20825" y="11508"/>
                  </a:lnTo>
                  <a:cubicBezTo>
                    <a:pt x="20723" y="11661"/>
                    <a:pt x="20623" y="11763"/>
                    <a:pt x="20635" y="11824"/>
                  </a:cubicBezTo>
                  <a:cubicBezTo>
                    <a:pt x="20677" y="11770"/>
                    <a:pt x="20716" y="11715"/>
                    <a:pt x="20746" y="11657"/>
                  </a:cubicBezTo>
                  <a:cubicBezTo>
                    <a:pt x="20776" y="11606"/>
                    <a:pt x="20802" y="11555"/>
                    <a:pt x="20825" y="11508"/>
                  </a:cubicBezTo>
                  <a:close/>
                  <a:moveTo>
                    <a:pt x="20057" y="11828"/>
                  </a:moveTo>
                  <a:cubicBezTo>
                    <a:pt x="20051" y="11828"/>
                    <a:pt x="20028" y="11855"/>
                    <a:pt x="19974" y="11928"/>
                  </a:cubicBezTo>
                  <a:cubicBezTo>
                    <a:pt x="19976" y="11953"/>
                    <a:pt x="19898" y="12060"/>
                    <a:pt x="19915" y="12060"/>
                  </a:cubicBezTo>
                  <a:cubicBezTo>
                    <a:pt x="19922" y="12060"/>
                    <a:pt x="19943" y="12043"/>
                    <a:pt x="19988" y="12000"/>
                  </a:cubicBezTo>
                  <a:lnTo>
                    <a:pt x="19988" y="11997"/>
                  </a:lnTo>
                  <a:cubicBezTo>
                    <a:pt x="19995" y="11979"/>
                    <a:pt x="20004" y="11958"/>
                    <a:pt x="20016" y="11940"/>
                  </a:cubicBezTo>
                  <a:lnTo>
                    <a:pt x="20051" y="11858"/>
                  </a:lnTo>
                  <a:cubicBezTo>
                    <a:pt x="20057" y="11841"/>
                    <a:pt x="20061" y="11828"/>
                    <a:pt x="20057" y="11828"/>
                  </a:cubicBezTo>
                  <a:close/>
                  <a:moveTo>
                    <a:pt x="1236" y="12059"/>
                  </a:moveTo>
                  <a:cubicBezTo>
                    <a:pt x="1236" y="12059"/>
                    <a:pt x="1237" y="12060"/>
                    <a:pt x="1237" y="12061"/>
                  </a:cubicBezTo>
                  <a:lnTo>
                    <a:pt x="1237" y="12061"/>
                  </a:lnTo>
                  <a:lnTo>
                    <a:pt x="1236" y="12060"/>
                  </a:lnTo>
                  <a:lnTo>
                    <a:pt x="1236" y="12060"/>
                  </a:lnTo>
                  <a:cubicBezTo>
                    <a:pt x="1237" y="12061"/>
                    <a:pt x="1237" y="12061"/>
                    <a:pt x="1237" y="12061"/>
                  </a:cubicBezTo>
                  <a:cubicBezTo>
                    <a:pt x="1237" y="12061"/>
                    <a:pt x="1237" y="12061"/>
                    <a:pt x="1237" y="12061"/>
                  </a:cubicBezTo>
                  <a:lnTo>
                    <a:pt x="1237" y="12061"/>
                  </a:lnTo>
                  <a:lnTo>
                    <a:pt x="1238" y="12061"/>
                  </a:lnTo>
                  <a:lnTo>
                    <a:pt x="1238" y="12061"/>
                  </a:lnTo>
                  <a:cubicBezTo>
                    <a:pt x="1237" y="12060"/>
                    <a:pt x="1236" y="12059"/>
                    <a:pt x="1236" y="12059"/>
                  </a:cubicBezTo>
                  <a:close/>
                  <a:moveTo>
                    <a:pt x="20289" y="11869"/>
                  </a:moveTo>
                  <a:cubicBezTo>
                    <a:pt x="20272" y="11869"/>
                    <a:pt x="20232" y="11913"/>
                    <a:pt x="20192" y="11979"/>
                  </a:cubicBezTo>
                  <a:cubicBezTo>
                    <a:pt x="20171" y="12036"/>
                    <a:pt x="20121" y="12104"/>
                    <a:pt x="20144" y="12104"/>
                  </a:cubicBezTo>
                  <a:cubicBezTo>
                    <a:pt x="20146" y="12104"/>
                    <a:pt x="20149" y="12103"/>
                    <a:pt x="20153" y="12102"/>
                  </a:cubicBezTo>
                  <a:lnTo>
                    <a:pt x="20178" y="12067"/>
                  </a:lnTo>
                  <a:lnTo>
                    <a:pt x="20227" y="11991"/>
                  </a:lnTo>
                  <a:lnTo>
                    <a:pt x="20296" y="11879"/>
                  </a:lnTo>
                  <a:cubicBezTo>
                    <a:pt x="20296" y="11872"/>
                    <a:pt x="20293" y="11869"/>
                    <a:pt x="20289" y="11869"/>
                  </a:cubicBezTo>
                  <a:close/>
                  <a:moveTo>
                    <a:pt x="19004" y="12097"/>
                  </a:moveTo>
                  <a:cubicBezTo>
                    <a:pt x="19004" y="12097"/>
                    <a:pt x="19003" y="12097"/>
                    <a:pt x="19003" y="12097"/>
                  </a:cubicBezTo>
                  <a:cubicBezTo>
                    <a:pt x="18977" y="12123"/>
                    <a:pt x="18970" y="12137"/>
                    <a:pt x="18973" y="12141"/>
                  </a:cubicBezTo>
                  <a:cubicBezTo>
                    <a:pt x="18993" y="12117"/>
                    <a:pt x="19010" y="12097"/>
                    <a:pt x="19004" y="12097"/>
                  </a:cubicBezTo>
                  <a:close/>
                  <a:moveTo>
                    <a:pt x="18794" y="12095"/>
                  </a:moveTo>
                  <a:lnTo>
                    <a:pt x="18794" y="12095"/>
                  </a:lnTo>
                  <a:cubicBezTo>
                    <a:pt x="18750" y="12130"/>
                    <a:pt x="18713" y="12169"/>
                    <a:pt x="18678" y="12211"/>
                  </a:cubicBezTo>
                  <a:cubicBezTo>
                    <a:pt x="18720" y="12176"/>
                    <a:pt x="18757" y="12137"/>
                    <a:pt x="18794" y="12095"/>
                  </a:cubicBezTo>
                  <a:close/>
                  <a:moveTo>
                    <a:pt x="2097" y="12219"/>
                  </a:moveTo>
                  <a:cubicBezTo>
                    <a:pt x="2097" y="12219"/>
                    <a:pt x="2097" y="12220"/>
                    <a:pt x="2098" y="12220"/>
                  </a:cubicBezTo>
                  <a:lnTo>
                    <a:pt x="2098" y="12220"/>
                  </a:lnTo>
                  <a:cubicBezTo>
                    <a:pt x="2098" y="12220"/>
                    <a:pt x="2098" y="12220"/>
                    <a:pt x="2098" y="12220"/>
                  </a:cubicBezTo>
                  <a:cubicBezTo>
                    <a:pt x="2098" y="12220"/>
                    <a:pt x="2097" y="12219"/>
                    <a:pt x="2097" y="12219"/>
                  </a:cubicBezTo>
                  <a:close/>
                  <a:moveTo>
                    <a:pt x="2374" y="12218"/>
                  </a:moveTo>
                  <a:lnTo>
                    <a:pt x="2499" y="12345"/>
                  </a:lnTo>
                  <a:cubicBezTo>
                    <a:pt x="2500" y="12353"/>
                    <a:pt x="2497" y="12357"/>
                    <a:pt x="2491" y="12357"/>
                  </a:cubicBezTo>
                  <a:cubicBezTo>
                    <a:pt x="2483" y="12357"/>
                    <a:pt x="2469" y="12349"/>
                    <a:pt x="2453" y="12331"/>
                  </a:cubicBezTo>
                  <a:lnTo>
                    <a:pt x="2453" y="12331"/>
                  </a:lnTo>
                  <a:cubicBezTo>
                    <a:pt x="2454" y="12332"/>
                    <a:pt x="2456" y="12333"/>
                    <a:pt x="2456" y="12333"/>
                  </a:cubicBezTo>
                  <a:cubicBezTo>
                    <a:pt x="2465" y="12333"/>
                    <a:pt x="2409" y="12265"/>
                    <a:pt x="2374" y="12218"/>
                  </a:cubicBezTo>
                  <a:close/>
                  <a:moveTo>
                    <a:pt x="19548" y="12436"/>
                  </a:moveTo>
                  <a:lnTo>
                    <a:pt x="19483" y="12545"/>
                  </a:lnTo>
                  <a:cubicBezTo>
                    <a:pt x="19541" y="12503"/>
                    <a:pt x="19555" y="12510"/>
                    <a:pt x="19599" y="12496"/>
                  </a:cubicBezTo>
                  <a:lnTo>
                    <a:pt x="19548" y="12436"/>
                  </a:lnTo>
                  <a:close/>
                  <a:moveTo>
                    <a:pt x="1018" y="12514"/>
                  </a:moveTo>
                  <a:lnTo>
                    <a:pt x="1018" y="12514"/>
                  </a:lnTo>
                  <a:cubicBezTo>
                    <a:pt x="1087" y="12570"/>
                    <a:pt x="1100" y="12585"/>
                    <a:pt x="1090" y="12585"/>
                  </a:cubicBezTo>
                  <a:cubicBezTo>
                    <a:pt x="1084" y="12585"/>
                    <a:pt x="1068" y="12579"/>
                    <a:pt x="1053" y="12572"/>
                  </a:cubicBezTo>
                  <a:lnTo>
                    <a:pt x="1018" y="12514"/>
                  </a:lnTo>
                  <a:close/>
                  <a:moveTo>
                    <a:pt x="2752" y="12929"/>
                  </a:moveTo>
                  <a:lnTo>
                    <a:pt x="2836" y="13006"/>
                  </a:lnTo>
                  <a:lnTo>
                    <a:pt x="2845" y="13008"/>
                  </a:lnTo>
                  <a:cubicBezTo>
                    <a:pt x="2833" y="13008"/>
                    <a:pt x="2822" y="13006"/>
                    <a:pt x="2812" y="13004"/>
                  </a:cubicBezTo>
                  <a:cubicBezTo>
                    <a:pt x="2764" y="12960"/>
                    <a:pt x="2752" y="12941"/>
                    <a:pt x="2752" y="12929"/>
                  </a:cubicBezTo>
                  <a:close/>
                  <a:moveTo>
                    <a:pt x="2926" y="13036"/>
                  </a:moveTo>
                  <a:lnTo>
                    <a:pt x="2928" y="13036"/>
                  </a:lnTo>
                  <a:lnTo>
                    <a:pt x="2930" y="13039"/>
                  </a:lnTo>
                  <a:lnTo>
                    <a:pt x="2930" y="13039"/>
                  </a:lnTo>
                  <a:cubicBezTo>
                    <a:pt x="2930" y="13039"/>
                    <a:pt x="2929" y="13039"/>
                    <a:pt x="2928" y="13038"/>
                  </a:cubicBezTo>
                  <a:cubicBezTo>
                    <a:pt x="2928" y="13037"/>
                    <a:pt x="2927" y="13036"/>
                    <a:pt x="2926" y="13036"/>
                  </a:cubicBezTo>
                  <a:close/>
                  <a:moveTo>
                    <a:pt x="2993" y="13108"/>
                  </a:moveTo>
                  <a:lnTo>
                    <a:pt x="2993" y="13108"/>
                  </a:lnTo>
                  <a:cubicBezTo>
                    <a:pt x="2994" y="13109"/>
                    <a:pt x="2994" y="13109"/>
                    <a:pt x="2995" y="13110"/>
                  </a:cubicBezTo>
                  <a:lnTo>
                    <a:pt x="2995" y="13110"/>
                  </a:lnTo>
                  <a:cubicBezTo>
                    <a:pt x="2994" y="13110"/>
                    <a:pt x="2994" y="13109"/>
                    <a:pt x="2993" y="13108"/>
                  </a:cubicBezTo>
                  <a:close/>
                  <a:moveTo>
                    <a:pt x="18196" y="12980"/>
                  </a:moveTo>
                  <a:lnTo>
                    <a:pt x="18110" y="13078"/>
                  </a:lnTo>
                  <a:lnTo>
                    <a:pt x="18080" y="13113"/>
                  </a:lnTo>
                  <a:lnTo>
                    <a:pt x="18196" y="12980"/>
                  </a:lnTo>
                  <a:close/>
                  <a:moveTo>
                    <a:pt x="19474" y="13145"/>
                  </a:moveTo>
                  <a:cubicBezTo>
                    <a:pt x="19475" y="13145"/>
                    <a:pt x="19439" y="13173"/>
                    <a:pt x="19390" y="13212"/>
                  </a:cubicBezTo>
                  <a:cubicBezTo>
                    <a:pt x="19392" y="13210"/>
                    <a:pt x="19392" y="13208"/>
                    <a:pt x="19392" y="13205"/>
                  </a:cubicBezTo>
                  <a:cubicBezTo>
                    <a:pt x="19449" y="13162"/>
                    <a:pt x="19473" y="13145"/>
                    <a:pt x="19474" y="13145"/>
                  </a:cubicBezTo>
                  <a:close/>
                  <a:moveTo>
                    <a:pt x="7674" y="13393"/>
                  </a:moveTo>
                  <a:lnTo>
                    <a:pt x="7671" y="13395"/>
                  </a:lnTo>
                  <a:cubicBezTo>
                    <a:pt x="7678" y="13395"/>
                    <a:pt x="7685" y="13395"/>
                    <a:pt x="7692" y="13394"/>
                  </a:cubicBezTo>
                  <a:lnTo>
                    <a:pt x="7692" y="13394"/>
                  </a:lnTo>
                  <a:lnTo>
                    <a:pt x="7762" y="13400"/>
                  </a:lnTo>
                  <a:cubicBezTo>
                    <a:pt x="7740" y="13397"/>
                    <a:pt x="7718" y="13394"/>
                    <a:pt x="7696" y="13394"/>
                  </a:cubicBezTo>
                  <a:cubicBezTo>
                    <a:pt x="7694" y="13394"/>
                    <a:pt x="7693" y="13394"/>
                    <a:pt x="7692" y="13394"/>
                  </a:cubicBezTo>
                  <a:lnTo>
                    <a:pt x="7692" y="13394"/>
                  </a:lnTo>
                  <a:lnTo>
                    <a:pt x="7674" y="13393"/>
                  </a:lnTo>
                  <a:close/>
                  <a:moveTo>
                    <a:pt x="8441" y="13400"/>
                  </a:moveTo>
                  <a:cubicBezTo>
                    <a:pt x="8437" y="13401"/>
                    <a:pt x="8431" y="13403"/>
                    <a:pt x="8426" y="13404"/>
                  </a:cubicBezTo>
                  <a:lnTo>
                    <a:pt x="8426" y="13404"/>
                  </a:lnTo>
                  <a:cubicBezTo>
                    <a:pt x="8432" y="13403"/>
                    <a:pt x="8437" y="13402"/>
                    <a:pt x="8441" y="13400"/>
                  </a:cubicBezTo>
                  <a:close/>
                  <a:moveTo>
                    <a:pt x="8026" y="13393"/>
                  </a:moveTo>
                  <a:cubicBezTo>
                    <a:pt x="8040" y="13405"/>
                    <a:pt x="8056" y="13414"/>
                    <a:pt x="8075" y="13419"/>
                  </a:cubicBezTo>
                  <a:cubicBezTo>
                    <a:pt x="8079" y="13416"/>
                    <a:pt x="8082" y="13412"/>
                    <a:pt x="8086" y="13409"/>
                  </a:cubicBezTo>
                  <a:lnTo>
                    <a:pt x="8026" y="13393"/>
                  </a:lnTo>
                  <a:close/>
                  <a:moveTo>
                    <a:pt x="15021" y="13422"/>
                  </a:moveTo>
                  <a:cubicBezTo>
                    <a:pt x="15016" y="13422"/>
                    <a:pt x="15010" y="13424"/>
                    <a:pt x="15006" y="13428"/>
                  </a:cubicBezTo>
                  <a:lnTo>
                    <a:pt x="15027" y="13423"/>
                  </a:lnTo>
                  <a:cubicBezTo>
                    <a:pt x="15025" y="13423"/>
                    <a:pt x="15023" y="13422"/>
                    <a:pt x="15021" y="13422"/>
                  </a:cubicBezTo>
                  <a:close/>
                  <a:moveTo>
                    <a:pt x="6085" y="13431"/>
                  </a:moveTo>
                  <a:cubicBezTo>
                    <a:pt x="6082" y="13431"/>
                    <a:pt x="6071" y="13433"/>
                    <a:pt x="6060" y="13437"/>
                  </a:cubicBezTo>
                  <a:lnTo>
                    <a:pt x="6072" y="13437"/>
                  </a:lnTo>
                  <a:cubicBezTo>
                    <a:pt x="6085" y="13433"/>
                    <a:pt x="6088" y="13431"/>
                    <a:pt x="6085" y="13431"/>
                  </a:cubicBezTo>
                  <a:close/>
                  <a:moveTo>
                    <a:pt x="13933" y="13435"/>
                  </a:moveTo>
                  <a:cubicBezTo>
                    <a:pt x="13916" y="13451"/>
                    <a:pt x="13939" y="13453"/>
                    <a:pt x="13944" y="13460"/>
                  </a:cubicBezTo>
                  <a:lnTo>
                    <a:pt x="13944" y="13460"/>
                  </a:lnTo>
                  <a:lnTo>
                    <a:pt x="13933" y="13435"/>
                  </a:lnTo>
                  <a:close/>
                  <a:moveTo>
                    <a:pt x="6030" y="13460"/>
                  </a:moveTo>
                  <a:cubicBezTo>
                    <a:pt x="6030" y="13460"/>
                    <a:pt x="6030" y="13460"/>
                    <a:pt x="6030" y="13460"/>
                  </a:cubicBezTo>
                  <a:cubicBezTo>
                    <a:pt x="6030" y="13460"/>
                    <a:pt x="6030" y="13460"/>
                    <a:pt x="6030" y="13460"/>
                  </a:cubicBezTo>
                  <a:lnTo>
                    <a:pt x="6030" y="13460"/>
                  </a:lnTo>
                  <a:cubicBezTo>
                    <a:pt x="6030" y="13460"/>
                    <a:pt x="6030" y="13460"/>
                    <a:pt x="6030" y="13460"/>
                  </a:cubicBezTo>
                  <a:close/>
                  <a:moveTo>
                    <a:pt x="13944" y="13460"/>
                  </a:moveTo>
                  <a:lnTo>
                    <a:pt x="13945" y="13462"/>
                  </a:lnTo>
                  <a:lnTo>
                    <a:pt x="13945" y="13462"/>
                  </a:lnTo>
                  <a:cubicBezTo>
                    <a:pt x="13945" y="13461"/>
                    <a:pt x="13945" y="13461"/>
                    <a:pt x="13944" y="13460"/>
                  </a:cubicBezTo>
                  <a:close/>
                  <a:moveTo>
                    <a:pt x="6023" y="13444"/>
                  </a:moveTo>
                  <a:cubicBezTo>
                    <a:pt x="6007" y="13444"/>
                    <a:pt x="5995" y="13446"/>
                    <a:pt x="5998" y="13463"/>
                  </a:cubicBezTo>
                  <a:lnTo>
                    <a:pt x="6025" y="13456"/>
                  </a:lnTo>
                  <a:lnTo>
                    <a:pt x="6025" y="13456"/>
                  </a:lnTo>
                  <a:cubicBezTo>
                    <a:pt x="6027" y="13457"/>
                    <a:pt x="6029" y="13458"/>
                    <a:pt x="6030" y="13460"/>
                  </a:cubicBezTo>
                  <a:lnTo>
                    <a:pt x="6030" y="13460"/>
                  </a:lnTo>
                  <a:cubicBezTo>
                    <a:pt x="6031" y="13453"/>
                    <a:pt x="6047" y="13449"/>
                    <a:pt x="6060" y="13444"/>
                  </a:cubicBezTo>
                  <a:lnTo>
                    <a:pt x="6060" y="13444"/>
                  </a:lnTo>
                  <a:cubicBezTo>
                    <a:pt x="6057" y="13444"/>
                    <a:pt x="6054" y="13444"/>
                    <a:pt x="6051" y="13444"/>
                  </a:cubicBezTo>
                  <a:cubicBezTo>
                    <a:pt x="6042" y="13444"/>
                    <a:pt x="6032" y="13444"/>
                    <a:pt x="6023" y="13444"/>
                  </a:cubicBezTo>
                  <a:close/>
                  <a:moveTo>
                    <a:pt x="17498" y="13368"/>
                  </a:moveTo>
                  <a:lnTo>
                    <a:pt x="17410" y="13426"/>
                  </a:lnTo>
                  <a:lnTo>
                    <a:pt x="17396" y="13479"/>
                  </a:lnTo>
                  <a:lnTo>
                    <a:pt x="17498" y="13368"/>
                  </a:lnTo>
                  <a:close/>
                  <a:moveTo>
                    <a:pt x="6271" y="13627"/>
                  </a:moveTo>
                  <a:cubicBezTo>
                    <a:pt x="6277" y="13630"/>
                    <a:pt x="6282" y="13633"/>
                    <a:pt x="6281" y="13633"/>
                  </a:cubicBezTo>
                  <a:cubicBezTo>
                    <a:pt x="6280" y="13633"/>
                    <a:pt x="6277" y="13632"/>
                    <a:pt x="6271" y="13630"/>
                  </a:cubicBezTo>
                  <a:lnTo>
                    <a:pt x="6271" y="13627"/>
                  </a:lnTo>
                  <a:close/>
                  <a:moveTo>
                    <a:pt x="7745" y="13650"/>
                  </a:moveTo>
                  <a:cubicBezTo>
                    <a:pt x="7744" y="13651"/>
                    <a:pt x="7743" y="13652"/>
                    <a:pt x="7743" y="13653"/>
                  </a:cubicBezTo>
                  <a:cubicBezTo>
                    <a:pt x="7743" y="13653"/>
                    <a:pt x="7744" y="13652"/>
                    <a:pt x="7745" y="13650"/>
                  </a:cubicBezTo>
                  <a:close/>
                  <a:moveTo>
                    <a:pt x="6132" y="13653"/>
                  </a:moveTo>
                  <a:cubicBezTo>
                    <a:pt x="6130" y="13654"/>
                    <a:pt x="6127" y="13654"/>
                    <a:pt x="6125" y="13655"/>
                  </a:cubicBezTo>
                  <a:lnTo>
                    <a:pt x="6125" y="13655"/>
                  </a:lnTo>
                  <a:cubicBezTo>
                    <a:pt x="6127" y="13654"/>
                    <a:pt x="6129" y="13653"/>
                    <a:pt x="6132" y="13653"/>
                  </a:cubicBezTo>
                  <a:close/>
                  <a:moveTo>
                    <a:pt x="8191" y="13665"/>
                  </a:moveTo>
                  <a:lnTo>
                    <a:pt x="8179" y="13667"/>
                  </a:lnTo>
                  <a:lnTo>
                    <a:pt x="8207" y="13671"/>
                  </a:lnTo>
                  <a:cubicBezTo>
                    <a:pt x="8206" y="13670"/>
                    <a:pt x="8205" y="13669"/>
                    <a:pt x="8203" y="13668"/>
                  </a:cubicBezTo>
                  <a:lnTo>
                    <a:pt x="8203" y="13668"/>
                  </a:lnTo>
                  <a:cubicBezTo>
                    <a:pt x="8201" y="13669"/>
                    <a:pt x="8199" y="13669"/>
                    <a:pt x="8198" y="13669"/>
                  </a:cubicBezTo>
                  <a:cubicBezTo>
                    <a:pt x="8195" y="13668"/>
                    <a:pt x="8193" y="13666"/>
                    <a:pt x="8191" y="13665"/>
                  </a:cubicBezTo>
                  <a:close/>
                  <a:moveTo>
                    <a:pt x="7685" y="13672"/>
                  </a:moveTo>
                  <a:lnTo>
                    <a:pt x="7685" y="13672"/>
                  </a:lnTo>
                  <a:cubicBezTo>
                    <a:pt x="7684" y="13673"/>
                    <a:pt x="7684" y="13674"/>
                    <a:pt x="7683" y="13674"/>
                  </a:cubicBezTo>
                  <a:lnTo>
                    <a:pt x="7683" y="13674"/>
                  </a:lnTo>
                  <a:cubicBezTo>
                    <a:pt x="7684" y="13674"/>
                    <a:pt x="7686" y="13674"/>
                    <a:pt x="7688" y="13674"/>
                  </a:cubicBezTo>
                  <a:cubicBezTo>
                    <a:pt x="7687" y="13673"/>
                    <a:pt x="7686" y="13672"/>
                    <a:pt x="7685" y="13672"/>
                  </a:cubicBezTo>
                  <a:close/>
                  <a:moveTo>
                    <a:pt x="15266" y="13499"/>
                  </a:moveTo>
                  <a:lnTo>
                    <a:pt x="15147" y="13676"/>
                  </a:lnTo>
                  <a:lnTo>
                    <a:pt x="15396" y="13537"/>
                  </a:lnTo>
                  <a:lnTo>
                    <a:pt x="15266" y="13499"/>
                  </a:lnTo>
                  <a:close/>
                  <a:moveTo>
                    <a:pt x="6081" y="13671"/>
                  </a:moveTo>
                  <a:cubicBezTo>
                    <a:pt x="6090" y="13671"/>
                    <a:pt x="6097" y="13674"/>
                    <a:pt x="6107" y="13676"/>
                  </a:cubicBezTo>
                  <a:lnTo>
                    <a:pt x="6081" y="13671"/>
                  </a:lnTo>
                  <a:close/>
                  <a:moveTo>
                    <a:pt x="7648" y="13671"/>
                  </a:moveTo>
                  <a:lnTo>
                    <a:pt x="7648" y="13674"/>
                  </a:lnTo>
                  <a:cubicBezTo>
                    <a:pt x="7652" y="13675"/>
                    <a:pt x="7656" y="13676"/>
                    <a:pt x="7660" y="13676"/>
                  </a:cubicBezTo>
                  <a:cubicBezTo>
                    <a:pt x="7663" y="13676"/>
                    <a:pt x="7666" y="13676"/>
                    <a:pt x="7668" y="13675"/>
                  </a:cubicBezTo>
                  <a:lnTo>
                    <a:pt x="7668" y="13675"/>
                  </a:lnTo>
                  <a:cubicBezTo>
                    <a:pt x="7669" y="13675"/>
                    <a:pt x="7670" y="13675"/>
                    <a:pt x="7671" y="13675"/>
                  </a:cubicBezTo>
                  <a:cubicBezTo>
                    <a:pt x="7674" y="13675"/>
                    <a:pt x="7676" y="13675"/>
                    <a:pt x="7679" y="13675"/>
                  </a:cubicBezTo>
                  <a:lnTo>
                    <a:pt x="7679" y="13675"/>
                  </a:lnTo>
                  <a:cubicBezTo>
                    <a:pt x="7679" y="13675"/>
                    <a:pt x="7680" y="13675"/>
                    <a:pt x="7681" y="13676"/>
                  </a:cubicBezTo>
                  <a:cubicBezTo>
                    <a:pt x="7681" y="13675"/>
                    <a:pt x="7682" y="13675"/>
                    <a:pt x="7683" y="13674"/>
                  </a:cubicBezTo>
                  <a:lnTo>
                    <a:pt x="7683" y="13674"/>
                  </a:lnTo>
                  <a:cubicBezTo>
                    <a:pt x="7681" y="13674"/>
                    <a:pt x="7680" y="13675"/>
                    <a:pt x="7679" y="13675"/>
                  </a:cubicBezTo>
                  <a:lnTo>
                    <a:pt x="7679" y="13675"/>
                  </a:lnTo>
                  <a:cubicBezTo>
                    <a:pt x="7677" y="13674"/>
                    <a:pt x="7676" y="13673"/>
                    <a:pt x="7674" y="13673"/>
                  </a:cubicBezTo>
                  <a:lnTo>
                    <a:pt x="7674" y="13673"/>
                  </a:lnTo>
                  <a:cubicBezTo>
                    <a:pt x="7672" y="13674"/>
                    <a:pt x="7670" y="13674"/>
                    <a:pt x="7668" y="13675"/>
                  </a:cubicBezTo>
                  <a:lnTo>
                    <a:pt x="7668" y="13675"/>
                  </a:lnTo>
                  <a:cubicBezTo>
                    <a:pt x="7662" y="13675"/>
                    <a:pt x="7655" y="13674"/>
                    <a:pt x="7648" y="13671"/>
                  </a:cubicBezTo>
                  <a:close/>
                  <a:moveTo>
                    <a:pt x="9778" y="13663"/>
                  </a:moveTo>
                  <a:cubicBezTo>
                    <a:pt x="9775" y="13663"/>
                    <a:pt x="9772" y="13664"/>
                    <a:pt x="9769" y="13664"/>
                  </a:cubicBezTo>
                  <a:lnTo>
                    <a:pt x="9767" y="13664"/>
                  </a:lnTo>
                  <a:cubicBezTo>
                    <a:pt x="9782" y="13678"/>
                    <a:pt x="9803" y="13685"/>
                    <a:pt x="9823" y="13685"/>
                  </a:cubicBezTo>
                  <a:cubicBezTo>
                    <a:pt x="9837" y="13685"/>
                    <a:pt x="9850" y="13682"/>
                    <a:pt x="9862" y="13676"/>
                  </a:cubicBezTo>
                  <a:cubicBezTo>
                    <a:pt x="9830" y="13674"/>
                    <a:pt x="9798" y="13663"/>
                    <a:pt x="9778" y="13663"/>
                  </a:cubicBezTo>
                  <a:close/>
                  <a:moveTo>
                    <a:pt x="8096" y="13664"/>
                  </a:moveTo>
                  <a:cubicBezTo>
                    <a:pt x="8071" y="13670"/>
                    <a:pt x="8063" y="13706"/>
                    <a:pt x="8093" y="13706"/>
                  </a:cubicBezTo>
                  <a:cubicBezTo>
                    <a:pt x="8097" y="13706"/>
                    <a:pt x="8102" y="13705"/>
                    <a:pt x="8107" y="13704"/>
                  </a:cubicBezTo>
                  <a:lnTo>
                    <a:pt x="8096" y="13664"/>
                  </a:lnTo>
                  <a:close/>
                  <a:moveTo>
                    <a:pt x="14707" y="13690"/>
                  </a:moveTo>
                  <a:cubicBezTo>
                    <a:pt x="14715" y="13693"/>
                    <a:pt x="14723" y="13696"/>
                    <a:pt x="14731" y="13698"/>
                  </a:cubicBezTo>
                  <a:lnTo>
                    <a:pt x="14731" y="13698"/>
                  </a:lnTo>
                  <a:cubicBezTo>
                    <a:pt x="14729" y="13702"/>
                    <a:pt x="14727" y="13706"/>
                    <a:pt x="14726" y="13711"/>
                  </a:cubicBezTo>
                  <a:lnTo>
                    <a:pt x="14707" y="13690"/>
                  </a:lnTo>
                  <a:close/>
                  <a:moveTo>
                    <a:pt x="14672" y="13674"/>
                  </a:moveTo>
                  <a:cubicBezTo>
                    <a:pt x="14680" y="13678"/>
                    <a:pt x="14688" y="13682"/>
                    <a:pt x="14697" y="13686"/>
                  </a:cubicBezTo>
                  <a:lnTo>
                    <a:pt x="14697" y="13686"/>
                  </a:lnTo>
                  <a:cubicBezTo>
                    <a:pt x="14686" y="13695"/>
                    <a:pt x="14676" y="13704"/>
                    <a:pt x="14666" y="13713"/>
                  </a:cubicBezTo>
                  <a:lnTo>
                    <a:pt x="14666" y="13713"/>
                  </a:lnTo>
                  <a:lnTo>
                    <a:pt x="14672" y="13674"/>
                  </a:lnTo>
                  <a:close/>
                  <a:moveTo>
                    <a:pt x="14749" y="13727"/>
                  </a:moveTo>
                  <a:lnTo>
                    <a:pt x="14779" y="13729"/>
                  </a:lnTo>
                  <a:lnTo>
                    <a:pt x="14716" y="13741"/>
                  </a:lnTo>
                  <a:lnTo>
                    <a:pt x="14749" y="13727"/>
                  </a:lnTo>
                  <a:close/>
                  <a:moveTo>
                    <a:pt x="6210" y="13664"/>
                  </a:moveTo>
                  <a:cubicBezTo>
                    <a:pt x="6216" y="13666"/>
                    <a:pt x="6223" y="13669"/>
                    <a:pt x="6230" y="13671"/>
                  </a:cubicBezTo>
                  <a:lnTo>
                    <a:pt x="6230" y="13671"/>
                  </a:lnTo>
                  <a:cubicBezTo>
                    <a:pt x="6240" y="13681"/>
                    <a:pt x="6246" y="13685"/>
                    <a:pt x="6250" y="13685"/>
                  </a:cubicBezTo>
                  <a:cubicBezTo>
                    <a:pt x="6254" y="13685"/>
                    <a:pt x="6256" y="13682"/>
                    <a:pt x="6257" y="13678"/>
                  </a:cubicBezTo>
                  <a:lnTo>
                    <a:pt x="6257" y="13678"/>
                  </a:lnTo>
                  <a:cubicBezTo>
                    <a:pt x="6267" y="13680"/>
                    <a:pt x="6277" y="13681"/>
                    <a:pt x="6288" y="13681"/>
                  </a:cubicBezTo>
                  <a:cubicBezTo>
                    <a:pt x="6293" y="13681"/>
                    <a:pt x="6299" y="13681"/>
                    <a:pt x="6305" y="13680"/>
                  </a:cubicBezTo>
                  <a:lnTo>
                    <a:pt x="6305" y="13680"/>
                  </a:lnTo>
                  <a:cubicBezTo>
                    <a:pt x="6305" y="13680"/>
                    <a:pt x="6306" y="13680"/>
                    <a:pt x="6306" y="13681"/>
                  </a:cubicBezTo>
                  <a:cubicBezTo>
                    <a:pt x="6306" y="13680"/>
                    <a:pt x="6305" y="13680"/>
                    <a:pt x="6305" y="13680"/>
                  </a:cubicBezTo>
                  <a:lnTo>
                    <a:pt x="6305" y="13680"/>
                  </a:lnTo>
                  <a:cubicBezTo>
                    <a:pt x="6305" y="13680"/>
                    <a:pt x="6305" y="13680"/>
                    <a:pt x="6305" y="13680"/>
                  </a:cubicBezTo>
                  <a:lnTo>
                    <a:pt x="6305" y="13680"/>
                  </a:lnTo>
                  <a:cubicBezTo>
                    <a:pt x="6299" y="13676"/>
                    <a:pt x="6293" y="13671"/>
                    <a:pt x="6287" y="13666"/>
                  </a:cubicBezTo>
                  <a:lnTo>
                    <a:pt x="6287" y="13666"/>
                  </a:lnTo>
                  <a:cubicBezTo>
                    <a:pt x="6292" y="13669"/>
                    <a:pt x="6298" y="13673"/>
                    <a:pt x="6305" y="13680"/>
                  </a:cubicBezTo>
                  <a:lnTo>
                    <a:pt x="6305" y="13680"/>
                  </a:lnTo>
                  <a:cubicBezTo>
                    <a:pt x="6311" y="13679"/>
                    <a:pt x="6316" y="13678"/>
                    <a:pt x="6322" y="13676"/>
                  </a:cubicBezTo>
                  <a:cubicBezTo>
                    <a:pt x="6356" y="13692"/>
                    <a:pt x="6325" y="13717"/>
                    <a:pt x="6356" y="13726"/>
                  </a:cubicBezTo>
                  <a:lnTo>
                    <a:pt x="6356" y="13726"/>
                  </a:lnTo>
                  <a:cubicBezTo>
                    <a:pt x="6335" y="13729"/>
                    <a:pt x="6336" y="13762"/>
                    <a:pt x="6307" y="13762"/>
                  </a:cubicBezTo>
                  <a:cubicBezTo>
                    <a:pt x="6301" y="13762"/>
                    <a:pt x="6294" y="13760"/>
                    <a:pt x="6285" y="13757"/>
                  </a:cubicBezTo>
                  <a:cubicBezTo>
                    <a:pt x="6273" y="13725"/>
                    <a:pt x="6211" y="13696"/>
                    <a:pt x="6210" y="13664"/>
                  </a:cubicBezTo>
                  <a:close/>
                  <a:moveTo>
                    <a:pt x="6444" y="13783"/>
                  </a:moveTo>
                  <a:cubicBezTo>
                    <a:pt x="6445" y="13783"/>
                    <a:pt x="6446" y="13784"/>
                    <a:pt x="6447" y="13785"/>
                  </a:cubicBezTo>
                  <a:lnTo>
                    <a:pt x="6444" y="13783"/>
                  </a:lnTo>
                  <a:close/>
                  <a:moveTo>
                    <a:pt x="15036" y="13789"/>
                  </a:moveTo>
                  <a:lnTo>
                    <a:pt x="15034" y="13796"/>
                  </a:lnTo>
                  <a:lnTo>
                    <a:pt x="15032" y="13794"/>
                  </a:lnTo>
                  <a:lnTo>
                    <a:pt x="15029" y="13803"/>
                  </a:lnTo>
                  <a:lnTo>
                    <a:pt x="15041" y="13794"/>
                  </a:lnTo>
                  <a:lnTo>
                    <a:pt x="15036" y="13789"/>
                  </a:lnTo>
                  <a:close/>
                  <a:moveTo>
                    <a:pt x="18964" y="13651"/>
                  </a:moveTo>
                  <a:cubicBezTo>
                    <a:pt x="18954" y="13651"/>
                    <a:pt x="18925" y="13677"/>
                    <a:pt x="18866" y="13748"/>
                  </a:cubicBezTo>
                  <a:lnTo>
                    <a:pt x="18866" y="13745"/>
                  </a:lnTo>
                  <a:lnTo>
                    <a:pt x="18866" y="13745"/>
                  </a:lnTo>
                  <a:cubicBezTo>
                    <a:pt x="18808" y="13787"/>
                    <a:pt x="18880" y="13824"/>
                    <a:pt x="18836" y="13836"/>
                  </a:cubicBezTo>
                  <a:cubicBezTo>
                    <a:pt x="18835" y="13846"/>
                    <a:pt x="18837" y="13851"/>
                    <a:pt x="18842" y="13851"/>
                  </a:cubicBezTo>
                  <a:cubicBezTo>
                    <a:pt x="18870" y="13851"/>
                    <a:pt x="18991" y="13651"/>
                    <a:pt x="18964" y="13651"/>
                  </a:cubicBezTo>
                  <a:close/>
                  <a:moveTo>
                    <a:pt x="6232" y="13989"/>
                  </a:moveTo>
                  <a:cubicBezTo>
                    <a:pt x="6233" y="13990"/>
                    <a:pt x="6234" y="13991"/>
                    <a:pt x="6236" y="13992"/>
                  </a:cubicBezTo>
                  <a:lnTo>
                    <a:pt x="6236" y="13992"/>
                  </a:lnTo>
                  <a:cubicBezTo>
                    <a:pt x="6234" y="13991"/>
                    <a:pt x="6233" y="13990"/>
                    <a:pt x="6232" y="13989"/>
                  </a:cubicBezTo>
                  <a:close/>
                  <a:moveTo>
                    <a:pt x="18762" y="13903"/>
                  </a:moveTo>
                  <a:cubicBezTo>
                    <a:pt x="18722" y="13945"/>
                    <a:pt x="18685" y="13980"/>
                    <a:pt x="18646" y="14012"/>
                  </a:cubicBezTo>
                  <a:cubicBezTo>
                    <a:pt x="18657" y="14004"/>
                    <a:pt x="18665" y="13999"/>
                    <a:pt x="18667" y="13999"/>
                  </a:cubicBezTo>
                  <a:lnTo>
                    <a:pt x="18667" y="13999"/>
                  </a:lnTo>
                  <a:cubicBezTo>
                    <a:pt x="18668" y="13999"/>
                    <a:pt x="18668" y="14001"/>
                    <a:pt x="18667" y="14003"/>
                  </a:cubicBezTo>
                  <a:cubicBezTo>
                    <a:pt x="18688" y="13982"/>
                    <a:pt x="18715" y="13954"/>
                    <a:pt x="18762" y="13905"/>
                  </a:cubicBezTo>
                  <a:lnTo>
                    <a:pt x="18762" y="13903"/>
                  </a:lnTo>
                  <a:close/>
                  <a:moveTo>
                    <a:pt x="18669" y="14003"/>
                  </a:moveTo>
                  <a:cubicBezTo>
                    <a:pt x="18644" y="14030"/>
                    <a:pt x="18637" y="14039"/>
                    <a:pt x="18638" y="14039"/>
                  </a:cubicBezTo>
                  <a:cubicBezTo>
                    <a:pt x="18639" y="14039"/>
                    <a:pt x="18665" y="14013"/>
                    <a:pt x="18669" y="14003"/>
                  </a:cubicBezTo>
                  <a:close/>
                  <a:moveTo>
                    <a:pt x="18646" y="14012"/>
                  </a:moveTo>
                  <a:cubicBezTo>
                    <a:pt x="18632" y="14022"/>
                    <a:pt x="18607" y="14043"/>
                    <a:pt x="18566" y="14075"/>
                  </a:cubicBezTo>
                  <a:lnTo>
                    <a:pt x="18566" y="14075"/>
                  </a:lnTo>
                  <a:cubicBezTo>
                    <a:pt x="18592" y="14057"/>
                    <a:pt x="18618" y="14036"/>
                    <a:pt x="18646" y="14012"/>
                  </a:cubicBezTo>
                  <a:close/>
                  <a:moveTo>
                    <a:pt x="18566" y="14075"/>
                  </a:moveTo>
                  <a:cubicBezTo>
                    <a:pt x="18560" y="14080"/>
                    <a:pt x="18553" y="14084"/>
                    <a:pt x="18546" y="14089"/>
                  </a:cubicBezTo>
                  <a:lnTo>
                    <a:pt x="18546" y="14091"/>
                  </a:lnTo>
                  <a:cubicBezTo>
                    <a:pt x="18553" y="14085"/>
                    <a:pt x="18560" y="14080"/>
                    <a:pt x="18566" y="14075"/>
                  </a:cubicBezTo>
                  <a:close/>
                  <a:moveTo>
                    <a:pt x="6665" y="14084"/>
                  </a:moveTo>
                  <a:lnTo>
                    <a:pt x="6677" y="14100"/>
                  </a:lnTo>
                  <a:cubicBezTo>
                    <a:pt x="6675" y="14093"/>
                    <a:pt x="6670" y="14086"/>
                    <a:pt x="6665" y="14084"/>
                  </a:cubicBezTo>
                  <a:close/>
                  <a:moveTo>
                    <a:pt x="18349" y="13905"/>
                  </a:moveTo>
                  <a:lnTo>
                    <a:pt x="18168" y="14061"/>
                  </a:lnTo>
                  <a:cubicBezTo>
                    <a:pt x="18180" y="14065"/>
                    <a:pt x="18161" y="14091"/>
                    <a:pt x="18140" y="14119"/>
                  </a:cubicBezTo>
                  <a:cubicBezTo>
                    <a:pt x="18245" y="14019"/>
                    <a:pt x="18365" y="13915"/>
                    <a:pt x="18349" y="13905"/>
                  </a:cubicBezTo>
                  <a:close/>
                  <a:moveTo>
                    <a:pt x="18579" y="14093"/>
                  </a:moveTo>
                  <a:lnTo>
                    <a:pt x="18516" y="14149"/>
                  </a:lnTo>
                  <a:cubicBezTo>
                    <a:pt x="18515" y="14154"/>
                    <a:pt x="18516" y="14157"/>
                    <a:pt x="18519" y="14157"/>
                  </a:cubicBezTo>
                  <a:cubicBezTo>
                    <a:pt x="18525" y="14157"/>
                    <a:pt x="18542" y="14141"/>
                    <a:pt x="18579" y="14093"/>
                  </a:cubicBezTo>
                  <a:close/>
                  <a:moveTo>
                    <a:pt x="18189" y="14140"/>
                  </a:moveTo>
                  <a:cubicBezTo>
                    <a:pt x="18191" y="14150"/>
                    <a:pt x="18190" y="14162"/>
                    <a:pt x="18187" y="14173"/>
                  </a:cubicBezTo>
                  <a:lnTo>
                    <a:pt x="18187" y="14173"/>
                  </a:lnTo>
                  <a:cubicBezTo>
                    <a:pt x="18193" y="14160"/>
                    <a:pt x="18194" y="14148"/>
                    <a:pt x="18189" y="14140"/>
                  </a:cubicBezTo>
                  <a:close/>
                  <a:moveTo>
                    <a:pt x="18178" y="14186"/>
                  </a:moveTo>
                  <a:lnTo>
                    <a:pt x="18178" y="14186"/>
                  </a:lnTo>
                  <a:cubicBezTo>
                    <a:pt x="18177" y="14187"/>
                    <a:pt x="18177" y="14187"/>
                    <a:pt x="18176" y="14188"/>
                  </a:cubicBezTo>
                  <a:lnTo>
                    <a:pt x="18176" y="14188"/>
                  </a:lnTo>
                  <a:cubicBezTo>
                    <a:pt x="18177" y="14187"/>
                    <a:pt x="18177" y="14187"/>
                    <a:pt x="18178" y="14186"/>
                  </a:cubicBezTo>
                  <a:close/>
                  <a:moveTo>
                    <a:pt x="18187" y="14173"/>
                  </a:moveTo>
                  <a:lnTo>
                    <a:pt x="18187" y="14173"/>
                  </a:lnTo>
                  <a:cubicBezTo>
                    <a:pt x="18185" y="14177"/>
                    <a:pt x="18183" y="14181"/>
                    <a:pt x="18180" y="14186"/>
                  </a:cubicBezTo>
                  <a:lnTo>
                    <a:pt x="18180" y="14188"/>
                  </a:lnTo>
                  <a:cubicBezTo>
                    <a:pt x="18183" y="14184"/>
                    <a:pt x="18185" y="14178"/>
                    <a:pt x="18187" y="14173"/>
                  </a:cubicBezTo>
                  <a:close/>
                  <a:moveTo>
                    <a:pt x="18138" y="14119"/>
                  </a:moveTo>
                  <a:cubicBezTo>
                    <a:pt x="18092" y="14163"/>
                    <a:pt x="18050" y="14209"/>
                    <a:pt x="18013" y="14262"/>
                  </a:cubicBezTo>
                  <a:cubicBezTo>
                    <a:pt x="18041" y="14232"/>
                    <a:pt x="18101" y="14170"/>
                    <a:pt x="18140" y="14121"/>
                  </a:cubicBezTo>
                  <a:lnTo>
                    <a:pt x="18138" y="14119"/>
                  </a:lnTo>
                  <a:close/>
                  <a:moveTo>
                    <a:pt x="16892" y="14243"/>
                  </a:moveTo>
                  <a:cubicBezTo>
                    <a:pt x="16887" y="14243"/>
                    <a:pt x="16868" y="14255"/>
                    <a:pt x="16858" y="14255"/>
                  </a:cubicBezTo>
                  <a:cubicBezTo>
                    <a:pt x="16855" y="14255"/>
                    <a:pt x="16852" y="14254"/>
                    <a:pt x="16852" y="14251"/>
                  </a:cubicBezTo>
                  <a:lnTo>
                    <a:pt x="16849" y="14248"/>
                  </a:lnTo>
                  <a:lnTo>
                    <a:pt x="16863" y="14281"/>
                  </a:lnTo>
                  <a:cubicBezTo>
                    <a:pt x="16891" y="14251"/>
                    <a:pt x="16896" y="14243"/>
                    <a:pt x="16892" y="14243"/>
                  </a:cubicBezTo>
                  <a:close/>
                  <a:moveTo>
                    <a:pt x="6865" y="14348"/>
                  </a:moveTo>
                  <a:lnTo>
                    <a:pt x="6865" y="14350"/>
                  </a:lnTo>
                  <a:cubicBezTo>
                    <a:pt x="6865" y="14350"/>
                    <a:pt x="6865" y="14349"/>
                    <a:pt x="6865" y="14349"/>
                  </a:cubicBezTo>
                  <a:lnTo>
                    <a:pt x="6865" y="14349"/>
                  </a:lnTo>
                  <a:cubicBezTo>
                    <a:pt x="6873" y="14356"/>
                    <a:pt x="6879" y="14359"/>
                    <a:pt x="6882" y="14359"/>
                  </a:cubicBezTo>
                  <a:cubicBezTo>
                    <a:pt x="6884" y="14359"/>
                    <a:pt x="6885" y="14358"/>
                    <a:pt x="6885" y="14357"/>
                  </a:cubicBezTo>
                  <a:cubicBezTo>
                    <a:pt x="6877" y="14352"/>
                    <a:pt x="6870" y="14349"/>
                    <a:pt x="6867" y="14349"/>
                  </a:cubicBezTo>
                  <a:cubicBezTo>
                    <a:pt x="6866" y="14349"/>
                    <a:pt x="6866" y="14349"/>
                    <a:pt x="6865" y="14349"/>
                  </a:cubicBezTo>
                  <a:lnTo>
                    <a:pt x="6865" y="14349"/>
                  </a:lnTo>
                  <a:cubicBezTo>
                    <a:pt x="6865" y="14349"/>
                    <a:pt x="6865" y="14348"/>
                    <a:pt x="6865" y="14348"/>
                  </a:cubicBezTo>
                  <a:close/>
                  <a:moveTo>
                    <a:pt x="17883" y="14302"/>
                  </a:moveTo>
                  <a:lnTo>
                    <a:pt x="17705" y="14457"/>
                  </a:lnTo>
                  <a:lnTo>
                    <a:pt x="17763" y="14418"/>
                  </a:lnTo>
                  <a:lnTo>
                    <a:pt x="17883" y="14302"/>
                  </a:lnTo>
                  <a:close/>
                  <a:moveTo>
                    <a:pt x="6800" y="14499"/>
                  </a:moveTo>
                  <a:cubicBezTo>
                    <a:pt x="6811" y="14517"/>
                    <a:pt x="6828" y="14534"/>
                    <a:pt x="6846" y="14545"/>
                  </a:cubicBezTo>
                  <a:cubicBezTo>
                    <a:pt x="6834" y="14527"/>
                    <a:pt x="6818" y="14510"/>
                    <a:pt x="6800" y="14499"/>
                  </a:cubicBezTo>
                  <a:close/>
                  <a:moveTo>
                    <a:pt x="6846" y="14545"/>
                  </a:moveTo>
                  <a:lnTo>
                    <a:pt x="6846" y="14545"/>
                  </a:lnTo>
                  <a:cubicBezTo>
                    <a:pt x="6858" y="14560"/>
                    <a:pt x="6868" y="14572"/>
                    <a:pt x="6878" y="14572"/>
                  </a:cubicBezTo>
                  <a:cubicBezTo>
                    <a:pt x="6882" y="14572"/>
                    <a:pt x="6886" y="14570"/>
                    <a:pt x="6890" y="14566"/>
                  </a:cubicBezTo>
                  <a:cubicBezTo>
                    <a:pt x="6876" y="14561"/>
                    <a:pt x="6860" y="14554"/>
                    <a:pt x="6846" y="14545"/>
                  </a:cubicBezTo>
                  <a:close/>
                  <a:moveTo>
                    <a:pt x="7245" y="14654"/>
                  </a:moveTo>
                  <a:lnTo>
                    <a:pt x="7287" y="14687"/>
                  </a:lnTo>
                  <a:lnTo>
                    <a:pt x="7303" y="14696"/>
                  </a:lnTo>
                  <a:lnTo>
                    <a:pt x="7245" y="14654"/>
                  </a:lnTo>
                  <a:close/>
                  <a:moveTo>
                    <a:pt x="17593" y="14612"/>
                  </a:moveTo>
                  <a:lnTo>
                    <a:pt x="17489" y="14698"/>
                  </a:lnTo>
                  <a:lnTo>
                    <a:pt x="17570" y="14705"/>
                  </a:lnTo>
                  <a:lnTo>
                    <a:pt x="17593" y="14612"/>
                  </a:lnTo>
                  <a:close/>
                  <a:moveTo>
                    <a:pt x="18113" y="14575"/>
                  </a:moveTo>
                  <a:cubicBezTo>
                    <a:pt x="18069" y="14622"/>
                    <a:pt x="18018" y="14663"/>
                    <a:pt x="17962" y="14696"/>
                  </a:cubicBezTo>
                  <a:cubicBezTo>
                    <a:pt x="17974" y="14704"/>
                    <a:pt x="18008" y="14693"/>
                    <a:pt x="17988" y="14721"/>
                  </a:cubicBezTo>
                  <a:lnTo>
                    <a:pt x="17988" y="14721"/>
                  </a:lnTo>
                  <a:lnTo>
                    <a:pt x="18113" y="14575"/>
                  </a:lnTo>
                  <a:close/>
                  <a:moveTo>
                    <a:pt x="17988" y="14721"/>
                  </a:moveTo>
                  <a:lnTo>
                    <a:pt x="17974" y="14738"/>
                  </a:lnTo>
                  <a:cubicBezTo>
                    <a:pt x="17980" y="14731"/>
                    <a:pt x="17985" y="14725"/>
                    <a:pt x="17988" y="14721"/>
                  </a:cubicBezTo>
                  <a:close/>
                  <a:moveTo>
                    <a:pt x="13701" y="14784"/>
                  </a:moveTo>
                  <a:cubicBezTo>
                    <a:pt x="13698" y="14785"/>
                    <a:pt x="13696" y="14787"/>
                    <a:pt x="13694" y="14788"/>
                  </a:cubicBezTo>
                  <a:lnTo>
                    <a:pt x="13694" y="14788"/>
                  </a:lnTo>
                  <a:cubicBezTo>
                    <a:pt x="13696" y="14787"/>
                    <a:pt x="13699" y="14785"/>
                    <a:pt x="13701" y="14784"/>
                  </a:cubicBezTo>
                  <a:close/>
                  <a:moveTo>
                    <a:pt x="5105" y="14916"/>
                  </a:moveTo>
                  <a:cubicBezTo>
                    <a:pt x="5105" y="14918"/>
                    <a:pt x="5105" y="14920"/>
                    <a:pt x="5106" y="14922"/>
                  </a:cubicBezTo>
                  <a:lnTo>
                    <a:pt x="5106" y="14922"/>
                  </a:lnTo>
                  <a:cubicBezTo>
                    <a:pt x="5105" y="14920"/>
                    <a:pt x="5105" y="14918"/>
                    <a:pt x="5105" y="14916"/>
                  </a:cubicBezTo>
                  <a:close/>
                  <a:moveTo>
                    <a:pt x="17678" y="14730"/>
                  </a:moveTo>
                  <a:cubicBezTo>
                    <a:pt x="17629" y="14730"/>
                    <a:pt x="17554" y="14825"/>
                    <a:pt x="17466" y="14925"/>
                  </a:cubicBezTo>
                  <a:cubicBezTo>
                    <a:pt x="17471" y="14921"/>
                    <a:pt x="17477" y="14914"/>
                    <a:pt x="17484" y="14907"/>
                  </a:cubicBezTo>
                  <a:cubicBezTo>
                    <a:pt x="17489" y="14925"/>
                    <a:pt x="17496" y="14934"/>
                    <a:pt x="17507" y="14934"/>
                  </a:cubicBezTo>
                  <a:cubicBezTo>
                    <a:pt x="17545" y="14934"/>
                    <a:pt x="17619" y="14834"/>
                    <a:pt x="17693" y="14733"/>
                  </a:cubicBezTo>
                  <a:cubicBezTo>
                    <a:pt x="17688" y="14731"/>
                    <a:pt x="17683" y="14730"/>
                    <a:pt x="17678" y="14730"/>
                  </a:cubicBezTo>
                  <a:close/>
                  <a:moveTo>
                    <a:pt x="5082" y="14847"/>
                  </a:moveTo>
                  <a:lnTo>
                    <a:pt x="5082" y="14847"/>
                  </a:lnTo>
                  <a:cubicBezTo>
                    <a:pt x="5093" y="14867"/>
                    <a:pt x="5100" y="14891"/>
                    <a:pt x="5105" y="14914"/>
                  </a:cubicBezTo>
                  <a:cubicBezTo>
                    <a:pt x="5105" y="14910"/>
                    <a:pt x="5107" y="14909"/>
                    <a:pt x="5111" y="14909"/>
                  </a:cubicBezTo>
                  <a:cubicBezTo>
                    <a:pt x="5125" y="14909"/>
                    <a:pt x="5161" y="14935"/>
                    <a:pt x="5166" y="14935"/>
                  </a:cubicBezTo>
                  <a:cubicBezTo>
                    <a:pt x="5170" y="14935"/>
                    <a:pt x="5152" y="14916"/>
                    <a:pt x="5082" y="14847"/>
                  </a:cubicBezTo>
                  <a:close/>
                  <a:moveTo>
                    <a:pt x="17443" y="14951"/>
                  </a:moveTo>
                  <a:cubicBezTo>
                    <a:pt x="17410" y="14986"/>
                    <a:pt x="17380" y="15020"/>
                    <a:pt x="17345" y="15051"/>
                  </a:cubicBezTo>
                  <a:cubicBezTo>
                    <a:pt x="17347" y="15056"/>
                    <a:pt x="17350" y="15059"/>
                    <a:pt x="17353" y="15059"/>
                  </a:cubicBezTo>
                  <a:cubicBezTo>
                    <a:pt x="17368" y="15059"/>
                    <a:pt x="17401" y="15005"/>
                    <a:pt x="17443" y="14953"/>
                  </a:cubicBezTo>
                  <a:lnTo>
                    <a:pt x="17443" y="14951"/>
                  </a:lnTo>
                  <a:close/>
                  <a:moveTo>
                    <a:pt x="7307" y="15032"/>
                  </a:moveTo>
                  <a:lnTo>
                    <a:pt x="7321" y="15074"/>
                  </a:lnTo>
                  <a:lnTo>
                    <a:pt x="7356" y="15067"/>
                  </a:lnTo>
                  <a:lnTo>
                    <a:pt x="7307" y="15032"/>
                  </a:lnTo>
                  <a:close/>
                  <a:moveTo>
                    <a:pt x="16979" y="15143"/>
                  </a:moveTo>
                  <a:lnTo>
                    <a:pt x="16979" y="15146"/>
                  </a:lnTo>
                  <a:cubicBezTo>
                    <a:pt x="16979" y="15145"/>
                    <a:pt x="16980" y="15145"/>
                    <a:pt x="16980" y="15145"/>
                  </a:cubicBezTo>
                  <a:lnTo>
                    <a:pt x="16980" y="15145"/>
                  </a:lnTo>
                  <a:cubicBezTo>
                    <a:pt x="16980" y="15144"/>
                    <a:pt x="16979" y="15144"/>
                    <a:pt x="16979" y="15143"/>
                  </a:cubicBezTo>
                  <a:close/>
                  <a:moveTo>
                    <a:pt x="7743" y="15197"/>
                  </a:moveTo>
                  <a:cubicBezTo>
                    <a:pt x="7737" y="15197"/>
                    <a:pt x="7746" y="15218"/>
                    <a:pt x="7734" y="15224"/>
                  </a:cubicBezTo>
                  <a:lnTo>
                    <a:pt x="7734" y="15227"/>
                  </a:lnTo>
                  <a:lnTo>
                    <a:pt x="7759" y="15208"/>
                  </a:lnTo>
                  <a:cubicBezTo>
                    <a:pt x="7750" y="15200"/>
                    <a:pt x="7746" y="15197"/>
                    <a:pt x="7743" y="15197"/>
                  </a:cubicBezTo>
                  <a:close/>
                  <a:moveTo>
                    <a:pt x="3765" y="15313"/>
                  </a:moveTo>
                  <a:cubicBezTo>
                    <a:pt x="3766" y="15318"/>
                    <a:pt x="3769" y="15325"/>
                    <a:pt x="3772" y="15333"/>
                  </a:cubicBezTo>
                  <a:cubicBezTo>
                    <a:pt x="3770" y="15327"/>
                    <a:pt x="3768" y="15320"/>
                    <a:pt x="3765" y="15313"/>
                  </a:cubicBezTo>
                  <a:close/>
                  <a:moveTo>
                    <a:pt x="17431" y="15236"/>
                  </a:moveTo>
                  <a:lnTo>
                    <a:pt x="17343" y="15296"/>
                  </a:lnTo>
                  <a:lnTo>
                    <a:pt x="17366" y="15343"/>
                  </a:lnTo>
                  <a:lnTo>
                    <a:pt x="17431" y="15236"/>
                  </a:lnTo>
                  <a:close/>
                  <a:moveTo>
                    <a:pt x="13379" y="15368"/>
                  </a:moveTo>
                  <a:lnTo>
                    <a:pt x="13379" y="15368"/>
                  </a:lnTo>
                  <a:cubicBezTo>
                    <a:pt x="13365" y="15382"/>
                    <a:pt x="13346" y="15398"/>
                    <a:pt x="13328" y="15419"/>
                  </a:cubicBezTo>
                  <a:cubicBezTo>
                    <a:pt x="13314" y="15415"/>
                    <a:pt x="13312" y="15398"/>
                    <a:pt x="13323" y="15389"/>
                  </a:cubicBezTo>
                  <a:lnTo>
                    <a:pt x="13323" y="15389"/>
                  </a:lnTo>
                  <a:lnTo>
                    <a:pt x="13321" y="15391"/>
                  </a:lnTo>
                  <a:cubicBezTo>
                    <a:pt x="13321" y="15394"/>
                    <a:pt x="13322" y="15395"/>
                    <a:pt x="13325" y="15395"/>
                  </a:cubicBezTo>
                  <a:cubicBezTo>
                    <a:pt x="13334" y="15395"/>
                    <a:pt x="13359" y="15379"/>
                    <a:pt x="13379" y="15368"/>
                  </a:cubicBezTo>
                  <a:close/>
                  <a:moveTo>
                    <a:pt x="15723" y="15358"/>
                  </a:moveTo>
                  <a:cubicBezTo>
                    <a:pt x="15710" y="15358"/>
                    <a:pt x="15668" y="15404"/>
                    <a:pt x="15628" y="15440"/>
                  </a:cubicBezTo>
                  <a:lnTo>
                    <a:pt x="15727" y="15361"/>
                  </a:lnTo>
                  <a:cubicBezTo>
                    <a:pt x="15727" y="15359"/>
                    <a:pt x="15725" y="15358"/>
                    <a:pt x="15723" y="15358"/>
                  </a:cubicBezTo>
                  <a:close/>
                  <a:moveTo>
                    <a:pt x="12988" y="15423"/>
                  </a:moveTo>
                  <a:cubicBezTo>
                    <a:pt x="12990" y="15423"/>
                    <a:pt x="12992" y="15423"/>
                    <a:pt x="12994" y="15424"/>
                  </a:cubicBezTo>
                  <a:cubicBezTo>
                    <a:pt x="12985" y="15433"/>
                    <a:pt x="12975" y="15445"/>
                    <a:pt x="12964" y="15459"/>
                  </a:cubicBezTo>
                  <a:cubicBezTo>
                    <a:pt x="12964" y="15461"/>
                    <a:pt x="12964" y="15463"/>
                    <a:pt x="12964" y="15466"/>
                  </a:cubicBezTo>
                  <a:lnTo>
                    <a:pt x="12962" y="15468"/>
                  </a:lnTo>
                  <a:cubicBezTo>
                    <a:pt x="12959" y="15461"/>
                    <a:pt x="12959" y="15452"/>
                    <a:pt x="12959" y="15445"/>
                  </a:cubicBezTo>
                  <a:cubicBezTo>
                    <a:pt x="12970" y="15428"/>
                    <a:pt x="12980" y="15423"/>
                    <a:pt x="12988" y="15423"/>
                  </a:cubicBezTo>
                  <a:close/>
                  <a:moveTo>
                    <a:pt x="15588" y="15473"/>
                  </a:moveTo>
                  <a:lnTo>
                    <a:pt x="15581" y="15477"/>
                  </a:lnTo>
                  <a:lnTo>
                    <a:pt x="15583" y="15477"/>
                  </a:lnTo>
                  <a:cubicBezTo>
                    <a:pt x="15579" y="15479"/>
                    <a:pt x="15579" y="15479"/>
                    <a:pt x="15572" y="15482"/>
                  </a:cubicBezTo>
                  <a:cubicBezTo>
                    <a:pt x="15579" y="15479"/>
                    <a:pt x="15583" y="15475"/>
                    <a:pt x="15588" y="15473"/>
                  </a:cubicBezTo>
                  <a:close/>
                  <a:moveTo>
                    <a:pt x="5518" y="15599"/>
                  </a:moveTo>
                  <a:lnTo>
                    <a:pt x="5518" y="15599"/>
                  </a:lnTo>
                  <a:cubicBezTo>
                    <a:pt x="5525" y="15610"/>
                    <a:pt x="5536" y="15624"/>
                    <a:pt x="5550" y="15642"/>
                  </a:cubicBezTo>
                  <a:cubicBezTo>
                    <a:pt x="5539" y="15627"/>
                    <a:pt x="5529" y="15613"/>
                    <a:pt x="5518" y="15599"/>
                  </a:cubicBezTo>
                  <a:close/>
                  <a:moveTo>
                    <a:pt x="17155" y="14988"/>
                  </a:moveTo>
                  <a:lnTo>
                    <a:pt x="17000" y="15192"/>
                  </a:lnTo>
                  <a:cubicBezTo>
                    <a:pt x="16991" y="15186"/>
                    <a:pt x="17020" y="15134"/>
                    <a:pt x="17003" y="15134"/>
                  </a:cubicBezTo>
                  <a:cubicBezTo>
                    <a:pt x="16998" y="15134"/>
                    <a:pt x="16991" y="15137"/>
                    <a:pt x="16980" y="15145"/>
                  </a:cubicBezTo>
                  <a:lnTo>
                    <a:pt x="16980" y="15145"/>
                  </a:lnTo>
                  <a:cubicBezTo>
                    <a:pt x="16999" y="15197"/>
                    <a:pt x="16856" y="15402"/>
                    <a:pt x="16668" y="15514"/>
                  </a:cubicBezTo>
                  <a:cubicBezTo>
                    <a:pt x="16586" y="15630"/>
                    <a:pt x="16651" y="15678"/>
                    <a:pt x="16761" y="15678"/>
                  </a:cubicBezTo>
                  <a:cubicBezTo>
                    <a:pt x="16818" y="15678"/>
                    <a:pt x="16887" y="15665"/>
                    <a:pt x="16954" y="15642"/>
                  </a:cubicBezTo>
                  <a:cubicBezTo>
                    <a:pt x="16942" y="15621"/>
                    <a:pt x="16928" y="15607"/>
                    <a:pt x="17063" y="15433"/>
                  </a:cubicBezTo>
                  <a:lnTo>
                    <a:pt x="17063" y="15433"/>
                  </a:lnTo>
                  <a:cubicBezTo>
                    <a:pt x="17006" y="15460"/>
                    <a:pt x="16808" y="15620"/>
                    <a:pt x="16763" y="15620"/>
                  </a:cubicBezTo>
                  <a:cubicBezTo>
                    <a:pt x="16750" y="15620"/>
                    <a:pt x="16750" y="15605"/>
                    <a:pt x="16773" y="15568"/>
                  </a:cubicBezTo>
                  <a:cubicBezTo>
                    <a:pt x="16958" y="15345"/>
                    <a:pt x="16951" y="15412"/>
                    <a:pt x="17069" y="15333"/>
                  </a:cubicBezTo>
                  <a:lnTo>
                    <a:pt x="17069" y="15333"/>
                  </a:lnTo>
                  <a:cubicBezTo>
                    <a:pt x="17063" y="15335"/>
                    <a:pt x="17058" y="15336"/>
                    <a:pt x="17053" y="15336"/>
                  </a:cubicBezTo>
                  <a:cubicBezTo>
                    <a:pt x="16974" y="15336"/>
                    <a:pt x="17259" y="15008"/>
                    <a:pt x="17155" y="14988"/>
                  </a:cubicBezTo>
                  <a:close/>
                  <a:moveTo>
                    <a:pt x="17116" y="15498"/>
                  </a:moveTo>
                  <a:lnTo>
                    <a:pt x="17023" y="15626"/>
                  </a:lnTo>
                  <a:lnTo>
                    <a:pt x="17030" y="15700"/>
                  </a:lnTo>
                  <a:lnTo>
                    <a:pt x="17116" y="15498"/>
                  </a:lnTo>
                  <a:close/>
                  <a:moveTo>
                    <a:pt x="8179" y="15683"/>
                  </a:moveTo>
                  <a:lnTo>
                    <a:pt x="8179" y="15683"/>
                  </a:lnTo>
                  <a:cubicBezTo>
                    <a:pt x="8165" y="15693"/>
                    <a:pt x="8188" y="15711"/>
                    <a:pt x="8205" y="15730"/>
                  </a:cubicBezTo>
                  <a:cubicBezTo>
                    <a:pt x="8207" y="15732"/>
                    <a:pt x="8209" y="15734"/>
                    <a:pt x="8211" y="15737"/>
                  </a:cubicBezTo>
                  <a:lnTo>
                    <a:pt x="8211" y="15737"/>
                  </a:lnTo>
                  <a:lnTo>
                    <a:pt x="8207" y="15730"/>
                  </a:lnTo>
                  <a:lnTo>
                    <a:pt x="8179" y="15683"/>
                  </a:lnTo>
                  <a:close/>
                  <a:moveTo>
                    <a:pt x="8211" y="15737"/>
                  </a:moveTo>
                  <a:lnTo>
                    <a:pt x="8216" y="15748"/>
                  </a:lnTo>
                  <a:cubicBezTo>
                    <a:pt x="8215" y="15745"/>
                    <a:pt x="8213" y="15741"/>
                    <a:pt x="8211" y="15737"/>
                  </a:cubicBezTo>
                  <a:close/>
                  <a:moveTo>
                    <a:pt x="8216" y="15746"/>
                  </a:moveTo>
                  <a:lnTo>
                    <a:pt x="8218" y="15750"/>
                  </a:lnTo>
                  <a:lnTo>
                    <a:pt x="8218" y="15750"/>
                  </a:lnTo>
                  <a:cubicBezTo>
                    <a:pt x="8218" y="15748"/>
                    <a:pt x="8217" y="15747"/>
                    <a:pt x="8216" y="15746"/>
                  </a:cubicBezTo>
                  <a:close/>
                  <a:moveTo>
                    <a:pt x="8216" y="15751"/>
                  </a:moveTo>
                  <a:cubicBezTo>
                    <a:pt x="8218" y="15753"/>
                    <a:pt x="8216" y="15755"/>
                    <a:pt x="8218" y="15755"/>
                  </a:cubicBezTo>
                  <a:cubicBezTo>
                    <a:pt x="8218" y="15754"/>
                    <a:pt x="8218" y="15752"/>
                    <a:pt x="8218" y="15751"/>
                  </a:cubicBezTo>
                  <a:close/>
                  <a:moveTo>
                    <a:pt x="16466" y="15734"/>
                  </a:moveTo>
                  <a:cubicBezTo>
                    <a:pt x="16460" y="15734"/>
                    <a:pt x="16443" y="15745"/>
                    <a:pt x="16411" y="15772"/>
                  </a:cubicBezTo>
                  <a:lnTo>
                    <a:pt x="16411" y="15769"/>
                  </a:lnTo>
                  <a:cubicBezTo>
                    <a:pt x="16393" y="15797"/>
                    <a:pt x="16365" y="15818"/>
                    <a:pt x="16348" y="15843"/>
                  </a:cubicBezTo>
                  <a:lnTo>
                    <a:pt x="16374" y="15857"/>
                  </a:lnTo>
                  <a:cubicBezTo>
                    <a:pt x="16437" y="15793"/>
                    <a:pt x="16481" y="15734"/>
                    <a:pt x="16466" y="15734"/>
                  </a:cubicBezTo>
                  <a:close/>
                  <a:moveTo>
                    <a:pt x="8508" y="15959"/>
                  </a:moveTo>
                  <a:lnTo>
                    <a:pt x="8508" y="15959"/>
                  </a:lnTo>
                  <a:cubicBezTo>
                    <a:pt x="8506" y="15964"/>
                    <a:pt x="8504" y="15969"/>
                    <a:pt x="8504" y="15973"/>
                  </a:cubicBezTo>
                  <a:cubicBezTo>
                    <a:pt x="8506" y="15969"/>
                    <a:pt x="8508" y="15964"/>
                    <a:pt x="8508" y="15959"/>
                  </a:cubicBezTo>
                  <a:close/>
                  <a:moveTo>
                    <a:pt x="16972" y="15639"/>
                  </a:moveTo>
                  <a:lnTo>
                    <a:pt x="16954" y="15646"/>
                  </a:lnTo>
                  <a:cubicBezTo>
                    <a:pt x="16954" y="15648"/>
                    <a:pt x="16955" y="15651"/>
                    <a:pt x="16956" y="15654"/>
                  </a:cubicBezTo>
                  <a:lnTo>
                    <a:pt x="16956" y="15654"/>
                  </a:lnTo>
                  <a:lnTo>
                    <a:pt x="16641" y="15962"/>
                  </a:lnTo>
                  <a:lnTo>
                    <a:pt x="16657" y="15932"/>
                  </a:lnTo>
                  <a:lnTo>
                    <a:pt x="16599" y="15999"/>
                  </a:lnTo>
                  <a:cubicBezTo>
                    <a:pt x="16680" y="15934"/>
                    <a:pt x="16770" y="15876"/>
                    <a:pt x="16865" y="15827"/>
                  </a:cubicBezTo>
                  <a:cubicBezTo>
                    <a:pt x="16951" y="15708"/>
                    <a:pt x="16962" y="15672"/>
                    <a:pt x="16959" y="15653"/>
                  </a:cubicBezTo>
                  <a:lnTo>
                    <a:pt x="16959" y="15653"/>
                  </a:lnTo>
                  <a:lnTo>
                    <a:pt x="16972" y="15639"/>
                  </a:lnTo>
                  <a:close/>
                  <a:moveTo>
                    <a:pt x="8555" y="16135"/>
                  </a:moveTo>
                  <a:cubicBezTo>
                    <a:pt x="8558" y="16136"/>
                    <a:pt x="8560" y="16137"/>
                    <a:pt x="8562" y="16138"/>
                  </a:cubicBezTo>
                  <a:cubicBezTo>
                    <a:pt x="8559" y="16137"/>
                    <a:pt x="8557" y="16136"/>
                    <a:pt x="8555" y="16135"/>
                  </a:cubicBezTo>
                  <a:close/>
                  <a:moveTo>
                    <a:pt x="15005" y="16135"/>
                  </a:moveTo>
                  <a:cubicBezTo>
                    <a:pt x="15002" y="16135"/>
                    <a:pt x="14997" y="16136"/>
                    <a:pt x="14990" y="16138"/>
                  </a:cubicBezTo>
                  <a:cubicBezTo>
                    <a:pt x="14995" y="16138"/>
                    <a:pt x="15002" y="16138"/>
                    <a:pt x="15009" y="16136"/>
                  </a:cubicBezTo>
                  <a:cubicBezTo>
                    <a:pt x="15008" y="16135"/>
                    <a:pt x="15007" y="16135"/>
                    <a:pt x="15005" y="16135"/>
                  </a:cubicBezTo>
                  <a:close/>
                  <a:moveTo>
                    <a:pt x="16464" y="16221"/>
                  </a:moveTo>
                  <a:lnTo>
                    <a:pt x="16464" y="16221"/>
                  </a:lnTo>
                  <a:cubicBezTo>
                    <a:pt x="16420" y="16249"/>
                    <a:pt x="16374" y="16282"/>
                    <a:pt x="16325" y="16316"/>
                  </a:cubicBezTo>
                  <a:cubicBezTo>
                    <a:pt x="16374" y="16295"/>
                    <a:pt x="16462" y="16244"/>
                    <a:pt x="16464" y="16221"/>
                  </a:cubicBezTo>
                  <a:close/>
                  <a:moveTo>
                    <a:pt x="8828" y="16309"/>
                  </a:moveTo>
                  <a:lnTo>
                    <a:pt x="8837" y="16319"/>
                  </a:lnTo>
                  <a:cubicBezTo>
                    <a:pt x="8844" y="16319"/>
                    <a:pt x="8851" y="16319"/>
                    <a:pt x="8858" y="16316"/>
                  </a:cubicBezTo>
                  <a:lnTo>
                    <a:pt x="8828" y="16309"/>
                  </a:lnTo>
                  <a:close/>
                  <a:moveTo>
                    <a:pt x="16363" y="16251"/>
                  </a:moveTo>
                  <a:lnTo>
                    <a:pt x="16363" y="16251"/>
                  </a:lnTo>
                  <a:cubicBezTo>
                    <a:pt x="16370" y="16251"/>
                    <a:pt x="16332" y="16292"/>
                    <a:pt x="16316" y="16314"/>
                  </a:cubicBezTo>
                  <a:cubicBezTo>
                    <a:pt x="16316" y="16319"/>
                    <a:pt x="16316" y="16323"/>
                    <a:pt x="16316" y="16323"/>
                  </a:cubicBezTo>
                  <a:lnTo>
                    <a:pt x="16318" y="16323"/>
                  </a:lnTo>
                  <a:cubicBezTo>
                    <a:pt x="16309" y="16328"/>
                    <a:pt x="16302" y="16331"/>
                    <a:pt x="16300" y="16331"/>
                  </a:cubicBezTo>
                  <a:cubicBezTo>
                    <a:pt x="16299" y="16331"/>
                    <a:pt x="16301" y="16329"/>
                    <a:pt x="16309" y="16323"/>
                  </a:cubicBezTo>
                  <a:cubicBezTo>
                    <a:pt x="16311" y="16319"/>
                    <a:pt x="16314" y="16316"/>
                    <a:pt x="16316" y="16314"/>
                  </a:cubicBezTo>
                  <a:cubicBezTo>
                    <a:pt x="16314" y="16305"/>
                    <a:pt x="16314" y="16295"/>
                    <a:pt x="16316" y="16286"/>
                  </a:cubicBezTo>
                  <a:cubicBezTo>
                    <a:pt x="16347" y="16261"/>
                    <a:pt x="16360" y="16251"/>
                    <a:pt x="16363" y="16251"/>
                  </a:cubicBezTo>
                  <a:close/>
                  <a:moveTo>
                    <a:pt x="14673" y="16334"/>
                  </a:moveTo>
                  <a:cubicBezTo>
                    <a:pt x="14668" y="16341"/>
                    <a:pt x="14663" y="16347"/>
                    <a:pt x="14658" y="16353"/>
                  </a:cubicBezTo>
                  <a:cubicBezTo>
                    <a:pt x="14665" y="16346"/>
                    <a:pt x="14669" y="16340"/>
                    <a:pt x="14673" y="16334"/>
                  </a:cubicBezTo>
                  <a:close/>
                  <a:moveTo>
                    <a:pt x="8963" y="16453"/>
                  </a:moveTo>
                  <a:lnTo>
                    <a:pt x="8957" y="16455"/>
                  </a:lnTo>
                  <a:lnTo>
                    <a:pt x="8957" y="16455"/>
                  </a:lnTo>
                  <a:cubicBezTo>
                    <a:pt x="8959" y="16455"/>
                    <a:pt x="8961" y="16454"/>
                    <a:pt x="8963" y="16453"/>
                  </a:cubicBezTo>
                  <a:close/>
                  <a:moveTo>
                    <a:pt x="16599" y="16003"/>
                  </a:moveTo>
                  <a:lnTo>
                    <a:pt x="16599" y="16003"/>
                  </a:lnTo>
                  <a:cubicBezTo>
                    <a:pt x="16499" y="16091"/>
                    <a:pt x="16402" y="16187"/>
                    <a:pt x="16314" y="16286"/>
                  </a:cubicBezTo>
                  <a:cubicBezTo>
                    <a:pt x="16322" y="16209"/>
                    <a:pt x="16427" y="16070"/>
                    <a:pt x="16364" y="16070"/>
                  </a:cubicBezTo>
                  <a:cubicBezTo>
                    <a:pt x="16355" y="16070"/>
                    <a:pt x="16342" y="16073"/>
                    <a:pt x="16325" y="16080"/>
                  </a:cubicBezTo>
                  <a:cubicBezTo>
                    <a:pt x="16142" y="16270"/>
                    <a:pt x="16228" y="16242"/>
                    <a:pt x="16133" y="16370"/>
                  </a:cubicBezTo>
                  <a:cubicBezTo>
                    <a:pt x="16217" y="16280"/>
                    <a:pt x="16247" y="16252"/>
                    <a:pt x="16253" y="16252"/>
                  </a:cubicBezTo>
                  <a:lnTo>
                    <a:pt x="16253" y="16252"/>
                  </a:lnTo>
                  <a:cubicBezTo>
                    <a:pt x="16263" y="16252"/>
                    <a:pt x="16200" y="16338"/>
                    <a:pt x="16224" y="16338"/>
                  </a:cubicBezTo>
                  <a:cubicBezTo>
                    <a:pt x="16234" y="16338"/>
                    <a:pt x="16258" y="16324"/>
                    <a:pt x="16307" y="16284"/>
                  </a:cubicBezTo>
                  <a:lnTo>
                    <a:pt x="16307" y="16284"/>
                  </a:lnTo>
                  <a:cubicBezTo>
                    <a:pt x="16253" y="16349"/>
                    <a:pt x="16202" y="16404"/>
                    <a:pt x="16154" y="16455"/>
                  </a:cubicBezTo>
                  <a:cubicBezTo>
                    <a:pt x="16212" y="16407"/>
                    <a:pt x="16270" y="16360"/>
                    <a:pt x="16328" y="16319"/>
                  </a:cubicBezTo>
                  <a:lnTo>
                    <a:pt x="16328" y="16319"/>
                  </a:lnTo>
                  <a:lnTo>
                    <a:pt x="16318" y="16323"/>
                  </a:lnTo>
                  <a:lnTo>
                    <a:pt x="16318" y="16323"/>
                  </a:lnTo>
                  <a:lnTo>
                    <a:pt x="16599" y="16003"/>
                  </a:lnTo>
                  <a:close/>
                  <a:moveTo>
                    <a:pt x="8776" y="16486"/>
                  </a:moveTo>
                  <a:cubicBezTo>
                    <a:pt x="8776" y="16490"/>
                    <a:pt x="8778" y="16493"/>
                    <a:pt x="8779" y="16497"/>
                  </a:cubicBezTo>
                  <a:cubicBezTo>
                    <a:pt x="8779" y="16493"/>
                    <a:pt x="8778" y="16490"/>
                    <a:pt x="8776" y="16486"/>
                  </a:cubicBezTo>
                  <a:close/>
                  <a:moveTo>
                    <a:pt x="12299" y="16488"/>
                  </a:moveTo>
                  <a:lnTo>
                    <a:pt x="12299" y="16488"/>
                  </a:lnTo>
                  <a:cubicBezTo>
                    <a:pt x="12314" y="16497"/>
                    <a:pt x="12297" y="16526"/>
                    <a:pt x="12303" y="16526"/>
                  </a:cubicBezTo>
                  <a:cubicBezTo>
                    <a:pt x="12305" y="16526"/>
                    <a:pt x="12314" y="16518"/>
                    <a:pt x="12338" y="16493"/>
                  </a:cubicBezTo>
                  <a:cubicBezTo>
                    <a:pt x="12324" y="16493"/>
                    <a:pt x="12310" y="16493"/>
                    <a:pt x="12299" y="16488"/>
                  </a:cubicBezTo>
                  <a:close/>
                  <a:moveTo>
                    <a:pt x="11944" y="16575"/>
                  </a:moveTo>
                  <a:cubicBezTo>
                    <a:pt x="11938" y="16577"/>
                    <a:pt x="11932" y="16580"/>
                    <a:pt x="11923" y="16585"/>
                  </a:cubicBezTo>
                  <a:cubicBezTo>
                    <a:pt x="11930" y="16582"/>
                    <a:pt x="11937" y="16579"/>
                    <a:pt x="11944" y="16575"/>
                  </a:cubicBezTo>
                  <a:close/>
                  <a:moveTo>
                    <a:pt x="16253" y="16469"/>
                  </a:moveTo>
                  <a:cubicBezTo>
                    <a:pt x="16219" y="16518"/>
                    <a:pt x="16186" y="16571"/>
                    <a:pt x="16151" y="16629"/>
                  </a:cubicBezTo>
                  <a:cubicBezTo>
                    <a:pt x="16191" y="16578"/>
                    <a:pt x="16223" y="16525"/>
                    <a:pt x="16253" y="16469"/>
                  </a:cubicBezTo>
                  <a:close/>
                  <a:moveTo>
                    <a:pt x="5882" y="16620"/>
                  </a:moveTo>
                  <a:cubicBezTo>
                    <a:pt x="5885" y="16625"/>
                    <a:pt x="5890" y="16631"/>
                    <a:pt x="5896" y="16638"/>
                  </a:cubicBezTo>
                  <a:lnTo>
                    <a:pt x="5896" y="16638"/>
                  </a:lnTo>
                  <a:lnTo>
                    <a:pt x="5882" y="16620"/>
                  </a:lnTo>
                  <a:close/>
                  <a:moveTo>
                    <a:pt x="9284" y="16763"/>
                  </a:moveTo>
                  <a:cubicBezTo>
                    <a:pt x="9271" y="16763"/>
                    <a:pt x="9249" y="16777"/>
                    <a:pt x="9238" y="16782"/>
                  </a:cubicBezTo>
                  <a:cubicBezTo>
                    <a:pt x="9243" y="16781"/>
                    <a:pt x="9248" y="16780"/>
                    <a:pt x="9253" y="16780"/>
                  </a:cubicBezTo>
                  <a:cubicBezTo>
                    <a:pt x="9262" y="16780"/>
                    <a:pt x="9270" y="16782"/>
                    <a:pt x="9278" y="16787"/>
                  </a:cubicBezTo>
                  <a:cubicBezTo>
                    <a:pt x="9285" y="16782"/>
                    <a:pt x="9289" y="16773"/>
                    <a:pt x="9292" y="16766"/>
                  </a:cubicBezTo>
                  <a:cubicBezTo>
                    <a:pt x="9290" y="16764"/>
                    <a:pt x="9287" y="16763"/>
                    <a:pt x="9284" y="16763"/>
                  </a:cubicBezTo>
                  <a:close/>
                  <a:moveTo>
                    <a:pt x="9048" y="16768"/>
                  </a:moveTo>
                  <a:lnTo>
                    <a:pt x="9048" y="16768"/>
                  </a:lnTo>
                  <a:cubicBezTo>
                    <a:pt x="9060" y="16785"/>
                    <a:pt x="9072" y="16799"/>
                    <a:pt x="9081" y="16815"/>
                  </a:cubicBezTo>
                  <a:lnTo>
                    <a:pt x="9048" y="16768"/>
                  </a:lnTo>
                  <a:close/>
                  <a:moveTo>
                    <a:pt x="9341" y="16820"/>
                  </a:moveTo>
                  <a:cubicBezTo>
                    <a:pt x="9334" y="16820"/>
                    <a:pt x="9337" y="16828"/>
                    <a:pt x="9347" y="16850"/>
                  </a:cubicBezTo>
                  <a:lnTo>
                    <a:pt x="9350" y="16850"/>
                  </a:lnTo>
                  <a:cubicBezTo>
                    <a:pt x="9360" y="16858"/>
                    <a:pt x="9366" y="16861"/>
                    <a:pt x="9369" y="16861"/>
                  </a:cubicBezTo>
                  <a:cubicBezTo>
                    <a:pt x="9379" y="16861"/>
                    <a:pt x="9364" y="16833"/>
                    <a:pt x="9371" y="16831"/>
                  </a:cubicBezTo>
                  <a:cubicBezTo>
                    <a:pt x="9356" y="16824"/>
                    <a:pt x="9346" y="16820"/>
                    <a:pt x="9341" y="16820"/>
                  </a:cubicBezTo>
                  <a:close/>
                  <a:moveTo>
                    <a:pt x="15769" y="16606"/>
                  </a:moveTo>
                  <a:lnTo>
                    <a:pt x="15607" y="16701"/>
                  </a:lnTo>
                  <a:lnTo>
                    <a:pt x="15634" y="16715"/>
                  </a:lnTo>
                  <a:cubicBezTo>
                    <a:pt x="15481" y="16850"/>
                    <a:pt x="15537" y="16843"/>
                    <a:pt x="15537" y="16875"/>
                  </a:cubicBezTo>
                  <a:lnTo>
                    <a:pt x="15769" y="16606"/>
                  </a:lnTo>
                  <a:close/>
                  <a:moveTo>
                    <a:pt x="16151" y="16458"/>
                  </a:moveTo>
                  <a:lnTo>
                    <a:pt x="16151" y="16458"/>
                  </a:lnTo>
                  <a:cubicBezTo>
                    <a:pt x="16057" y="16540"/>
                    <a:pt x="15961" y="16628"/>
                    <a:pt x="15873" y="16715"/>
                  </a:cubicBezTo>
                  <a:lnTo>
                    <a:pt x="15873" y="16715"/>
                  </a:lnTo>
                  <a:cubicBezTo>
                    <a:pt x="15873" y="16708"/>
                    <a:pt x="15872" y="16704"/>
                    <a:pt x="15870" y="16704"/>
                  </a:cubicBezTo>
                  <a:cubicBezTo>
                    <a:pt x="15867" y="16704"/>
                    <a:pt x="15862" y="16709"/>
                    <a:pt x="15852" y="16722"/>
                  </a:cubicBezTo>
                  <a:lnTo>
                    <a:pt x="15850" y="16724"/>
                  </a:lnTo>
                  <a:cubicBezTo>
                    <a:pt x="15794" y="16766"/>
                    <a:pt x="15750" y="16822"/>
                    <a:pt x="15718" y="16884"/>
                  </a:cubicBezTo>
                  <a:cubicBezTo>
                    <a:pt x="15764" y="16829"/>
                    <a:pt x="15814" y="16774"/>
                    <a:pt x="15871" y="16719"/>
                  </a:cubicBezTo>
                  <a:lnTo>
                    <a:pt x="15871" y="16719"/>
                  </a:lnTo>
                  <a:cubicBezTo>
                    <a:pt x="15872" y="16732"/>
                    <a:pt x="15867" y="16754"/>
                    <a:pt x="15880" y="16754"/>
                  </a:cubicBezTo>
                  <a:cubicBezTo>
                    <a:pt x="15890" y="16754"/>
                    <a:pt x="15910" y="16741"/>
                    <a:pt x="15950" y="16701"/>
                  </a:cubicBezTo>
                  <a:lnTo>
                    <a:pt x="15950" y="16703"/>
                  </a:lnTo>
                  <a:cubicBezTo>
                    <a:pt x="16008" y="16615"/>
                    <a:pt x="16077" y="16534"/>
                    <a:pt x="16151" y="16458"/>
                  </a:cubicBezTo>
                  <a:close/>
                  <a:moveTo>
                    <a:pt x="16151" y="16629"/>
                  </a:moveTo>
                  <a:lnTo>
                    <a:pt x="16151" y="16629"/>
                  </a:lnTo>
                  <a:cubicBezTo>
                    <a:pt x="16068" y="16736"/>
                    <a:pt x="15968" y="16826"/>
                    <a:pt x="15855" y="16901"/>
                  </a:cubicBezTo>
                  <a:cubicBezTo>
                    <a:pt x="15844" y="16925"/>
                    <a:pt x="15850" y="16933"/>
                    <a:pt x="15862" y="16933"/>
                  </a:cubicBezTo>
                  <a:cubicBezTo>
                    <a:pt x="15882" y="16933"/>
                    <a:pt x="15919" y="16914"/>
                    <a:pt x="15935" y="16914"/>
                  </a:cubicBezTo>
                  <a:cubicBezTo>
                    <a:pt x="15944" y="16914"/>
                    <a:pt x="15947" y="16921"/>
                    <a:pt x="15934" y="16942"/>
                  </a:cubicBezTo>
                  <a:cubicBezTo>
                    <a:pt x="16017" y="16845"/>
                    <a:pt x="16091" y="16741"/>
                    <a:pt x="16151" y="16629"/>
                  </a:cubicBezTo>
                  <a:close/>
                  <a:moveTo>
                    <a:pt x="13903" y="16986"/>
                  </a:moveTo>
                  <a:lnTo>
                    <a:pt x="13903" y="16986"/>
                  </a:lnTo>
                  <a:cubicBezTo>
                    <a:pt x="13893" y="16989"/>
                    <a:pt x="13884" y="16993"/>
                    <a:pt x="13877" y="17000"/>
                  </a:cubicBezTo>
                  <a:cubicBezTo>
                    <a:pt x="13887" y="16998"/>
                    <a:pt x="13896" y="16991"/>
                    <a:pt x="13903" y="16986"/>
                  </a:cubicBezTo>
                  <a:close/>
                  <a:moveTo>
                    <a:pt x="15720" y="16880"/>
                  </a:moveTo>
                  <a:lnTo>
                    <a:pt x="15720" y="16880"/>
                  </a:lnTo>
                  <a:cubicBezTo>
                    <a:pt x="15681" y="16924"/>
                    <a:pt x="15648" y="16965"/>
                    <a:pt x="15621" y="17003"/>
                  </a:cubicBezTo>
                  <a:cubicBezTo>
                    <a:pt x="15631" y="16998"/>
                    <a:pt x="15640" y="16994"/>
                    <a:pt x="15653" y="16991"/>
                  </a:cubicBezTo>
                  <a:lnTo>
                    <a:pt x="15653" y="16991"/>
                  </a:lnTo>
                  <a:lnTo>
                    <a:pt x="15646" y="17003"/>
                  </a:lnTo>
                  <a:cubicBezTo>
                    <a:pt x="15667" y="16993"/>
                    <a:pt x="15670" y="16990"/>
                    <a:pt x="15665" y="16990"/>
                  </a:cubicBezTo>
                  <a:cubicBezTo>
                    <a:pt x="15663" y="16990"/>
                    <a:pt x="15659" y="16990"/>
                    <a:pt x="15655" y="16991"/>
                  </a:cubicBezTo>
                  <a:lnTo>
                    <a:pt x="15653" y="16991"/>
                  </a:lnTo>
                  <a:cubicBezTo>
                    <a:pt x="15679" y="16956"/>
                    <a:pt x="15699" y="16917"/>
                    <a:pt x="15720" y="16880"/>
                  </a:cubicBezTo>
                  <a:close/>
                  <a:moveTo>
                    <a:pt x="14169" y="16947"/>
                  </a:moveTo>
                  <a:lnTo>
                    <a:pt x="14144" y="16972"/>
                  </a:lnTo>
                  <a:cubicBezTo>
                    <a:pt x="14139" y="16984"/>
                    <a:pt x="14135" y="16996"/>
                    <a:pt x="14132" y="17007"/>
                  </a:cubicBezTo>
                  <a:lnTo>
                    <a:pt x="14169" y="16947"/>
                  </a:lnTo>
                  <a:close/>
                  <a:moveTo>
                    <a:pt x="15621" y="17007"/>
                  </a:moveTo>
                  <a:cubicBezTo>
                    <a:pt x="15609" y="17009"/>
                    <a:pt x="15600" y="17016"/>
                    <a:pt x="15609" y="17021"/>
                  </a:cubicBezTo>
                  <a:lnTo>
                    <a:pt x="15609" y="17021"/>
                  </a:lnTo>
                  <a:cubicBezTo>
                    <a:pt x="15613" y="17017"/>
                    <a:pt x="15617" y="17011"/>
                    <a:pt x="15621" y="17007"/>
                  </a:cubicBezTo>
                  <a:close/>
                  <a:moveTo>
                    <a:pt x="15609" y="17021"/>
                  </a:moveTo>
                  <a:lnTo>
                    <a:pt x="15609" y="17021"/>
                  </a:lnTo>
                  <a:cubicBezTo>
                    <a:pt x="15608" y="17022"/>
                    <a:pt x="15607" y="17023"/>
                    <a:pt x="15607" y="17023"/>
                  </a:cubicBezTo>
                  <a:lnTo>
                    <a:pt x="15609" y="17021"/>
                  </a:lnTo>
                  <a:cubicBezTo>
                    <a:pt x="15609" y="17021"/>
                    <a:pt x="15609" y="17021"/>
                    <a:pt x="15609" y="17021"/>
                  </a:cubicBezTo>
                  <a:close/>
                  <a:moveTo>
                    <a:pt x="6359" y="17098"/>
                  </a:moveTo>
                  <a:cubicBezTo>
                    <a:pt x="6366" y="17107"/>
                    <a:pt x="6373" y="17118"/>
                    <a:pt x="6378" y="17128"/>
                  </a:cubicBezTo>
                  <a:cubicBezTo>
                    <a:pt x="6387" y="17123"/>
                    <a:pt x="6375" y="17114"/>
                    <a:pt x="6359" y="17098"/>
                  </a:cubicBezTo>
                  <a:close/>
                  <a:moveTo>
                    <a:pt x="9558" y="17088"/>
                  </a:moveTo>
                  <a:lnTo>
                    <a:pt x="9623" y="17167"/>
                  </a:lnTo>
                  <a:cubicBezTo>
                    <a:pt x="9622" y="17151"/>
                    <a:pt x="9619" y="17133"/>
                    <a:pt x="9629" y="17133"/>
                  </a:cubicBezTo>
                  <a:cubicBezTo>
                    <a:pt x="9633" y="17133"/>
                    <a:pt x="9640" y="17137"/>
                    <a:pt x="9651" y="17146"/>
                  </a:cubicBezTo>
                  <a:cubicBezTo>
                    <a:pt x="9632" y="17110"/>
                    <a:pt x="9624" y="17099"/>
                    <a:pt x="9620" y="17099"/>
                  </a:cubicBezTo>
                  <a:cubicBezTo>
                    <a:pt x="9615" y="17099"/>
                    <a:pt x="9617" y="17122"/>
                    <a:pt x="9603" y="17122"/>
                  </a:cubicBezTo>
                  <a:cubicBezTo>
                    <a:pt x="9595" y="17122"/>
                    <a:pt x="9582" y="17114"/>
                    <a:pt x="9558" y="17088"/>
                  </a:cubicBezTo>
                  <a:close/>
                  <a:moveTo>
                    <a:pt x="13822" y="17278"/>
                  </a:moveTo>
                  <a:cubicBezTo>
                    <a:pt x="13822" y="17279"/>
                    <a:pt x="13822" y="17280"/>
                    <a:pt x="13822" y="17281"/>
                  </a:cubicBezTo>
                  <a:lnTo>
                    <a:pt x="13822" y="17278"/>
                  </a:lnTo>
                  <a:close/>
                  <a:moveTo>
                    <a:pt x="11517" y="17309"/>
                  </a:moveTo>
                  <a:lnTo>
                    <a:pt x="11517" y="17309"/>
                  </a:lnTo>
                  <a:cubicBezTo>
                    <a:pt x="11516" y="17311"/>
                    <a:pt x="11514" y="17312"/>
                    <a:pt x="11513" y="17313"/>
                  </a:cubicBezTo>
                  <a:cubicBezTo>
                    <a:pt x="11514" y="17312"/>
                    <a:pt x="11516" y="17311"/>
                    <a:pt x="11517" y="17309"/>
                  </a:cubicBezTo>
                  <a:close/>
                  <a:moveTo>
                    <a:pt x="15537" y="17200"/>
                  </a:moveTo>
                  <a:lnTo>
                    <a:pt x="15488" y="17278"/>
                  </a:lnTo>
                  <a:lnTo>
                    <a:pt x="15435" y="17394"/>
                  </a:lnTo>
                  <a:lnTo>
                    <a:pt x="15537" y="17200"/>
                  </a:lnTo>
                  <a:close/>
                  <a:moveTo>
                    <a:pt x="15384" y="17248"/>
                  </a:moveTo>
                  <a:lnTo>
                    <a:pt x="15257" y="17369"/>
                  </a:lnTo>
                  <a:lnTo>
                    <a:pt x="15257" y="17369"/>
                  </a:lnTo>
                  <a:lnTo>
                    <a:pt x="15257" y="17369"/>
                  </a:lnTo>
                  <a:lnTo>
                    <a:pt x="15199" y="17427"/>
                  </a:lnTo>
                  <a:cubicBezTo>
                    <a:pt x="15217" y="17424"/>
                    <a:pt x="15261" y="17422"/>
                    <a:pt x="15352" y="17350"/>
                  </a:cubicBezTo>
                  <a:lnTo>
                    <a:pt x="15352" y="17350"/>
                  </a:lnTo>
                  <a:lnTo>
                    <a:pt x="15259" y="17368"/>
                  </a:lnTo>
                  <a:lnTo>
                    <a:pt x="15259" y="17368"/>
                  </a:lnTo>
                  <a:cubicBezTo>
                    <a:pt x="15321" y="17307"/>
                    <a:pt x="15366" y="17267"/>
                    <a:pt x="15384" y="17248"/>
                  </a:cubicBezTo>
                  <a:close/>
                  <a:moveTo>
                    <a:pt x="15193" y="17426"/>
                  </a:moveTo>
                  <a:cubicBezTo>
                    <a:pt x="15187" y="17426"/>
                    <a:pt x="15184" y="17429"/>
                    <a:pt x="15182" y="17438"/>
                  </a:cubicBezTo>
                  <a:lnTo>
                    <a:pt x="15182" y="17441"/>
                  </a:lnTo>
                  <a:lnTo>
                    <a:pt x="15199" y="17427"/>
                  </a:lnTo>
                  <a:cubicBezTo>
                    <a:pt x="15197" y="17426"/>
                    <a:pt x="15195" y="17426"/>
                    <a:pt x="15193" y="17426"/>
                  </a:cubicBezTo>
                  <a:close/>
                  <a:moveTo>
                    <a:pt x="14997" y="17443"/>
                  </a:moveTo>
                  <a:cubicBezTo>
                    <a:pt x="14994" y="17443"/>
                    <a:pt x="14988" y="17445"/>
                    <a:pt x="14980" y="17448"/>
                  </a:cubicBezTo>
                  <a:lnTo>
                    <a:pt x="14980" y="17448"/>
                  </a:lnTo>
                  <a:cubicBezTo>
                    <a:pt x="14987" y="17448"/>
                    <a:pt x="14993" y="17448"/>
                    <a:pt x="14999" y="17448"/>
                  </a:cubicBezTo>
                  <a:cubicBezTo>
                    <a:pt x="15001" y="17445"/>
                    <a:pt x="15000" y="17443"/>
                    <a:pt x="14997" y="17443"/>
                  </a:cubicBezTo>
                  <a:close/>
                  <a:moveTo>
                    <a:pt x="15129" y="17378"/>
                  </a:moveTo>
                  <a:lnTo>
                    <a:pt x="15064" y="17466"/>
                  </a:lnTo>
                  <a:lnTo>
                    <a:pt x="15124" y="17411"/>
                  </a:lnTo>
                  <a:lnTo>
                    <a:pt x="15129" y="17378"/>
                  </a:lnTo>
                  <a:close/>
                  <a:moveTo>
                    <a:pt x="9804" y="17559"/>
                  </a:moveTo>
                  <a:cubicBezTo>
                    <a:pt x="9805" y="17559"/>
                    <a:pt x="9806" y="17559"/>
                    <a:pt x="9807" y="17559"/>
                  </a:cubicBezTo>
                  <a:lnTo>
                    <a:pt x="9807" y="17559"/>
                  </a:lnTo>
                  <a:cubicBezTo>
                    <a:pt x="9807" y="17559"/>
                    <a:pt x="9807" y="17559"/>
                    <a:pt x="9806" y="17559"/>
                  </a:cubicBezTo>
                  <a:close/>
                  <a:moveTo>
                    <a:pt x="9895" y="17642"/>
                  </a:moveTo>
                  <a:lnTo>
                    <a:pt x="9883" y="17649"/>
                  </a:lnTo>
                  <a:cubicBezTo>
                    <a:pt x="9885" y="17649"/>
                    <a:pt x="9890" y="17647"/>
                    <a:pt x="9895" y="17645"/>
                  </a:cubicBezTo>
                  <a:lnTo>
                    <a:pt x="9895" y="17642"/>
                  </a:lnTo>
                  <a:close/>
                  <a:moveTo>
                    <a:pt x="9807" y="17559"/>
                  </a:moveTo>
                  <a:lnTo>
                    <a:pt x="9807" y="17559"/>
                  </a:lnTo>
                  <a:cubicBezTo>
                    <a:pt x="9825" y="17583"/>
                    <a:pt x="9837" y="17631"/>
                    <a:pt x="9871" y="17654"/>
                  </a:cubicBezTo>
                  <a:lnTo>
                    <a:pt x="9883" y="17649"/>
                  </a:lnTo>
                  <a:cubicBezTo>
                    <a:pt x="9856" y="17649"/>
                    <a:pt x="9840" y="17568"/>
                    <a:pt x="9807" y="17559"/>
                  </a:cubicBezTo>
                  <a:close/>
                  <a:moveTo>
                    <a:pt x="15064" y="17466"/>
                  </a:moveTo>
                  <a:lnTo>
                    <a:pt x="14900" y="17612"/>
                  </a:lnTo>
                  <a:cubicBezTo>
                    <a:pt x="14911" y="17619"/>
                    <a:pt x="14955" y="17608"/>
                    <a:pt x="14923" y="17661"/>
                  </a:cubicBezTo>
                  <a:lnTo>
                    <a:pt x="15064" y="17466"/>
                  </a:lnTo>
                  <a:close/>
                  <a:moveTo>
                    <a:pt x="11151" y="17703"/>
                  </a:moveTo>
                  <a:cubicBezTo>
                    <a:pt x="11151" y="17706"/>
                    <a:pt x="11151" y="17709"/>
                    <a:pt x="11153" y="17709"/>
                  </a:cubicBezTo>
                  <a:cubicBezTo>
                    <a:pt x="11153" y="17709"/>
                    <a:pt x="11154" y="17709"/>
                    <a:pt x="11156" y="17707"/>
                  </a:cubicBezTo>
                  <a:cubicBezTo>
                    <a:pt x="11156" y="17705"/>
                    <a:pt x="11151" y="17705"/>
                    <a:pt x="11151" y="17703"/>
                  </a:cubicBezTo>
                  <a:close/>
                  <a:moveTo>
                    <a:pt x="14980" y="17448"/>
                  </a:moveTo>
                  <a:cubicBezTo>
                    <a:pt x="14903" y="17451"/>
                    <a:pt x="14827" y="17469"/>
                    <a:pt x="14758" y="17503"/>
                  </a:cubicBezTo>
                  <a:cubicBezTo>
                    <a:pt x="14737" y="17552"/>
                    <a:pt x="14705" y="17596"/>
                    <a:pt x="14663" y="17631"/>
                  </a:cubicBezTo>
                  <a:cubicBezTo>
                    <a:pt x="14644" y="17643"/>
                    <a:pt x="14634" y="17648"/>
                    <a:pt x="14629" y="17648"/>
                  </a:cubicBezTo>
                  <a:cubicBezTo>
                    <a:pt x="14616" y="17648"/>
                    <a:pt x="14641" y="17611"/>
                    <a:pt x="14632" y="17601"/>
                  </a:cubicBezTo>
                  <a:lnTo>
                    <a:pt x="14632" y="17601"/>
                  </a:lnTo>
                  <a:cubicBezTo>
                    <a:pt x="14639" y="17589"/>
                    <a:pt x="14643" y="17580"/>
                    <a:pt x="14640" y="17580"/>
                  </a:cubicBezTo>
                  <a:lnTo>
                    <a:pt x="14640" y="17580"/>
                  </a:lnTo>
                  <a:cubicBezTo>
                    <a:pt x="14638" y="17580"/>
                    <a:pt x="14629" y="17587"/>
                    <a:pt x="14612" y="17603"/>
                  </a:cubicBezTo>
                  <a:cubicBezTo>
                    <a:pt x="14617" y="17600"/>
                    <a:pt x="14620" y="17599"/>
                    <a:pt x="14622" y="17599"/>
                  </a:cubicBezTo>
                  <a:cubicBezTo>
                    <a:pt x="14625" y="17599"/>
                    <a:pt x="14627" y="17601"/>
                    <a:pt x="14630" y="17602"/>
                  </a:cubicBezTo>
                  <a:lnTo>
                    <a:pt x="14630" y="17602"/>
                  </a:lnTo>
                  <a:cubicBezTo>
                    <a:pt x="14606" y="17640"/>
                    <a:pt x="14557" y="17711"/>
                    <a:pt x="14581" y="17711"/>
                  </a:cubicBezTo>
                  <a:cubicBezTo>
                    <a:pt x="14591" y="17711"/>
                    <a:pt x="14615" y="17698"/>
                    <a:pt x="14661" y="17663"/>
                  </a:cubicBezTo>
                  <a:lnTo>
                    <a:pt x="14677" y="17635"/>
                  </a:lnTo>
                  <a:cubicBezTo>
                    <a:pt x="14781" y="17553"/>
                    <a:pt x="14928" y="17468"/>
                    <a:pt x="14980" y="17448"/>
                  </a:cubicBezTo>
                  <a:close/>
                  <a:moveTo>
                    <a:pt x="9950" y="17712"/>
                  </a:moveTo>
                  <a:cubicBezTo>
                    <a:pt x="9955" y="17719"/>
                    <a:pt x="9962" y="17726"/>
                    <a:pt x="9969" y="17730"/>
                  </a:cubicBezTo>
                  <a:lnTo>
                    <a:pt x="9950" y="17712"/>
                  </a:lnTo>
                  <a:close/>
                  <a:moveTo>
                    <a:pt x="9992" y="17730"/>
                  </a:moveTo>
                  <a:cubicBezTo>
                    <a:pt x="9988" y="17733"/>
                    <a:pt x="9984" y="17734"/>
                    <a:pt x="9980" y="17734"/>
                  </a:cubicBezTo>
                  <a:cubicBezTo>
                    <a:pt x="9976" y="17734"/>
                    <a:pt x="9972" y="17733"/>
                    <a:pt x="9969" y="17730"/>
                  </a:cubicBezTo>
                  <a:lnTo>
                    <a:pt x="9969" y="17730"/>
                  </a:lnTo>
                  <a:lnTo>
                    <a:pt x="9983" y="17742"/>
                  </a:lnTo>
                  <a:cubicBezTo>
                    <a:pt x="9987" y="17740"/>
                    <a:pt x="9992" y="17737"/>
                    <a:pt x="9990" y="17733"/>
                  </a:cubicBezTo>
                  <a:lnTo>
                    <a:pt x="9992" y="17730"/>
                  </a:lnTo>
                  <a:close/>
                  <a:moveTo>
                    <a:pt x="9983" y="17742"/>
                  </a:moveTo>
                  <a:lnTo>
                    <a:pt x="9978" y="17744"/>
                  </a:lnTo>
                  <a:cubicBezTo>
                    <a:pt x="9985" y="17751"/>
                    <a:pt x="9994" y="17754"/>
                    <a:pt x="10006" y="17756"/>
                  </a:cubicBezTo>
                  <a:lnTo>
                    <a:pt x="9983" y="17742"/>
                  </a:lnTo>
                  <a:close/>
                  <a:moveTo>
                    <a:pt x="13210" y="17668"/>
                  </a:moveTo>
                  <a:cubicBezTo>
                    <a:pt x="13184" y="17691"/>
                    <a:pt x="13152" y="17721"/>
                    <a:pt x="13103" y="17756"/>
                  </a:cubicBezTo>
                  <a:lnTo>
                    <a:pt x="13207" y="17668"/>
                  </a:lnTo>
                  <a:close/>
                  <a:moveTo>
                    <a:pt x="10946" y="17894"/>
                  </a:moveTo>
                  <a:cubicBezTo>
                    <a:pt x="10945" y="17897"/>
                    <a:pt x="10943" y="17899"/>
                    <a:pt x="10942" y="17902"/>
                  </a:cubicBezTo>
                  <a:cubicBezTo>
                    <a:pt x="10944" y="17899"/>
                    <a:pt x="10945" y="17897"/>
                    <a:pt x="10946" y="17894"/>
                  </a:cubicBezTo>
                  <a:close/>
                  <a:moveTo>
                    <a:pt x="10231" y="17897"/>
                  </a:moveTo>
                  <a:lnTo>
                    <a:pt x="10235" y="17906"/>
                  </a:lnTo>
                  <a:lnTo>
                    <a:pt x="10235" y="17906"/>
                  </a:lnTo>
                  <a:cubicBezTo>
                    <a:pt x="10235" y="17903"/>
                    <a:pt x="10234" y="17900"/>
                    <a:pt x="10231" y="17897"/>
                  </a:cubicBezTo>
                  <a:close/>
                  <a:moveTo>
                    <a:pt x="14941" y="17666"/>
                  </a:moveTo>
                  <a:lnTo>
                    <a:pt x="14941" y="17666"/>
                  </a:lnTo>
                  <a:cubicBezTo>
                    <a:pt x="14810" y="17793"/>
                    <a:pt x="14796" y="17829"/>
                    <a:pt x="14817" y="17837"/>
                  </a:cubicBezTo>
                  <a:lnTo>
                    <a:pt x="14817" y="17837"/>
                  </a:lnTo>
                  <a:lnTo>
                    <a:pt x="14735" y="17948"/>
                  </a:lnTo>
                  <a:cubicBezTo>
                    <a:pt x="14792" y="17911"/>
                    <a:pt x="14887" y="17834"/>
                    <a:pt x="14919" y="17834"/>
                  </a:cubicBezTo>
                  <a:cubicBezTo>
                    <a:pt x="14922" y="17834"/>
                    <a:pt x="14924" y="17834"/>
                    <a:pt x="14925" y="17835"/>
                  </a:cubicBezTo>
                  <a:cubicBezTo>
                    <a:pt x="14924" y="17829"/>
                    <a:pt x="14917" y="17827"/>
                    <a:pt x="14908" y="17827"/>
                  </a:cubicBezTo>
                  <a:cubicBezTo>
                    <a:pt x="14888" y="17827"/>
                    <a:pt x="14854" y="17837"/>
                    <a:pt x="14832" y="17837"/>
                  </a:cubicBezTo>
                  <a:cubicBezTo>
                    <a:pt x="14827" y="17837"/>
                    <a:pt x="14822" y="17836"/>
                    <a:pt x="14818" y="17835"/>
                  </a:cubicBezTo>
                  <a:lnTo>
                    <a:pt x="14941" y="17666"/>
                  </a:lnTo>
                  <a:close/>
                  <a:moveTo>
                    <a:pt x="10166" y="17939"/>
                  </a:moveTo>
                  <a:lnTo>
                    <a:pt x="10175" y="17951"/>
                  </a:lnTo>
                  <a:cubicBezTo>
                    <a:pt x="10175" y="17951"/>
                    <a:pt x="10177" y="17948"/>
                    <a:pt x="10180" y="17948"/>
                  </a:cubicBezTo>
                  <a:lnTo>
                    <a:pt x="10166" y="17939"/>
                  </a:lnTo>
                  <a:close/>
                  <a:moveTo>
                    <a:pt x="10180" y="17948"/>
                  </a:moveTo>
                  <a:lnTo>
                    <a:pt x="10194" y="17958"/>
                  </a:lnTo>
                  <a:cubicBezTo>
                    <a:pt x="10189" y="17953"/>
                    <a:pt x="10184" y="17948"/>
                    <a:pt x="10180" y="17948"/>
                  </a:cubicBezTo>
                  <a:close/>
                  <a:moveTo>
                    <a:pt x="10196" y="17958"/>
                  </a:moveTo>
                  <a:cubicBezTo>
                    <a:pt x="10205" y="17965"/>
                    <a:pt x="10212" y="17976"/>
                    <a:pt x="10224" y="17976"/>
                  </a:cubicBezTo>
                  <a:lnTo>
                    <a:pt x="10224" y="17974"/>
                  </a:lnTo>
                  <a:lnTo>
                    <a:pt x="10196" y="17958"/>
                  </a:lnTo>
                  <a:close/>
                  <a:moveTo>
                    <a:pt x="14626" y="17800"/>
                  </a:moveTo>
                  <a:cubicBezTo>
                    <a:pt x="14612" y="17800"/>
                    <a:pt x="14584" y="17814"/>
                    <a:pt x="14533" y="17849"/>
                  </a:cubicBezTo>
                  <a:cubicBezTo>
                    <a:pt x="14499" y="17932"/>
                    <a:pt x="14617" y="17851"/>
                    <a:pt x="14517" y="18013"/>
                  </a:cubicBezTo>
                  <a:lnTo>
                    <a:pt x="14517" y="18016"/>
                  </a:lnTo>
                  <a:cubicBezTo>
                    <a:pt x="14566" y="17935"/>
                    <a:pt x="14668" y="17800"/>
                    <a:pt x="14626" y="17800"/>
                  </a:cubicBezTo>
                  <a:close/>
                  <a:moveTo>
                    <a:pt x="13047" y="18009"/>
                  </a:moveTo>
                  <a:cubicBezTo>
                    <a:pt x="13043" y="18034"/>
                    <a:pt x="13029" y="18060"/>
                    <a:pt x="13008" y="18081"/>
                  </a:cubicBezTo>
                  <a:cubicBezTo>
                    <a:pt x="13015" y="18085"/>
                    <a:pt x="13022" y="18087"/>
                    <a:pt x="13038" y="18087"/>
                  </a:cubicBezTo>
                  <a:cubicBezTo>
                    <a:pt x="13066" y="18062"/>
                    <a:pt x="13050" y="18030"/>
                    <a:pt x="13047" y="18009"/>
                  </a:cubicBezTo>
                  <a:close/>
                  <a:moveTo>
                    <a:pt x="10297" y="17970"/>
                  </a:moveTo>
                  <a:cubicBezTo>
                    <a:pt x="10272" y="17970"/>
                    <a:pt x="10250" y="17978"/>
                    <a:pt x="10245" y="18004"/>
                  </a:cubicBezTo>
                  <a:cubicBezTo>
                    <a:pt x="10248" y="18004"/>
                    <a:pt x="10251" y="18004"/>
                    <a:pt x="10253" y="18004"/>
                  </a:cubicBezTo>
                  <a:cubicBezTo>
                    <a:pt x="10292" y="18004"/>
                    <a:pt x="10296" y="18016"/>
                    <a:pt x="10336" y="18016"/>
                  </a:cubicBezTo>
                  <a:cubicBezTo>
                    <a:pt x="10341" y="18016"/>
                    <a:pt x="10347" y="18016"/>
                    <a:pt x="10354" y="18016"/>
                  </a:cubicBezTo>
                  <a:cubicBezTo>
                    <a:pt x="10381" y="18034"/>
                    <a:pt x="10384" y="18064"/>
                    <a:pt x="10370" y="18071"/>
                  </a:cubicBezTo>
                  <a:cubicBezTo>
                    <a:pt x="10385" y="18071"/>
                    <a:pt x="10396" y="18107"/>
                    <a:pt x="10421" y="18107"/>
                  </a:cubicBezTo>
                  <a:cubicBezTo>
                    <a:pt x="10423" y="18107"/>
                    <a:pt x="10425" y="18107"/>
                    <a:pt x="10428" y="18106"/>
                  </a:cubicBezTo>
                  <a:cubicBezTo>
                    <a:pt x="10418" y="18053"/>
                    <a:pt x="10379" y="18009"/>
                    <a:pt x="10328" y="17997"/>
                  </a:cubicBezTo>
                  <a:cubicBezTo>
                    <a:pt x="10328" y="17983"/>
                    <a:pt x="10342" y="17983"/>
                    <a:pt x="10349" y="17979"/>
                  </a:cubicBezTo>
                  <a:lnTo>
                    <a:pt x="10351" y="17979"/>
                  </a:lnTo>
                  <a:cubicBezTo>
                    <a:pt x="10334" y="17974"/>
                    <a:pt x="10315" y="17970"/>
                    <a:pt x="10297" y="17970"/>
                  </a:cubicBezTo>
                  <a:close/>
                  <a:moveTo>
                    <a:pt x="10493" y="18094"/>
                  </a:moveTo>
                  <a:lnTo>
                    <a:pt x="10500" y="18120"/>
                  </a:lnTo>
                  <a:lnTo>
                    <a:pt x="10504" y="18111"/>
                  </a:lnTo>
                  <a:cubicBezTo>
                    <a:pt x="10502" y="18106"/>
                    <a:pt x="10497" y="18099"/>
                    <a:pt x="10493" y="18094"/>
                  </a:cubicBezTo>
                  <a:close/>
                  <a:moveTo>
                    <a:pt x="10449" y="18143"/>
                  </a:moveTo>
                  <a:lnTo>
                    <a:pt x="10405" y="18157"/>
                  </a:lnTo>
                  <a:lnTo>
                    <a:pt x="10446" y="18185"/>
                  </a:lnTo>
                  <a:cubicBezTo>
                    <a:pt x="10462" y="18185"/>
                    <a:pt x="10474" y="18162"/>
                    <a:pt x="10449" y="18143"/>
                  </a:cubicBezTo>
                  <a:close/>
                  <a:moveTo>
                    <a:pt x="15354" y="13368"/>
                  </a:moveTo>
                  <a:lnTo>
                    <a:pt x="15034" y="13430"/>
                  </a:lnTo>
                  <a:lnTo>
                    <a:pt x="15025" y="13430"/>
                  </a:lnTo>
                  <a:lnTo>
                    <a:pt x="15034" y="13432"/>
                  </a:lnTo>
                  <a:lnTo>
                    <a:pt x="15128" y="13459"/>
                  </a:lnTo>
                  <a:lnTo>
                    <a:pt x="15128" y="13459"/>
                  </a:lnTo>
                  <a:lnTo>
                    <a:pt x="15034" y="13463"/>
                  </a:lnTo>
                  <a:cubicBezTo>
                    <a:pt x="15030" y="13463"/>
                    <a:pt x="15025" y="13463"/>
                    <a:pt x="15021" y="13463"/>
                  </a:cubicBezTo>
                  <a:cubicBezTo>
                    <a:pt x="14950" y="13463"/>
                    <a:pt x="14872" y="13429"/>
                    <a:pt x="14869" y="13414"/>
                  </a:cubicBezTo>
                  <a:lnTo>
                    <a:pt x="14679" y="13446"/>
                  </a:lnTo>
                  <a:cubicBezTo>
                    <a:pt x="14684" y="13430"/>
                    <a:pt x="14716" y="13426"/>
                    <a:pt x="14742" y="13414"/>
                  </a:cubicBezTo>
                  <a:lnTo>
                    <a:pt x="14742" y="13414"/>
                  </a:lnTo>
                  <a:cubicBezTo>
                    <a:pt x="14721" y="13422"/>
                    <a:pt x="14707" y="13425"/>
                    <a:pt x="14699" y="13425"/>
                  </a:cubicBezTo>
                  <a:cubicBezTo>
                    <a:pt x="14675" y="13425"/>
                    <a:pt x="14690" y="13400"/>
                    <a:pt x="14667" y="13400"/>
                  </a:cubicBezTo>
                  <a:cubicBezTo>
                    <a:pt x="14660" y="13400"/>
                    <a:pt x="14648" y="13403"/>
                    <a:pt x="14631" y="13409"/>
                  </a:cubicBezTo>
                  <a:cubicBezTo>
                    <a:pt x="14642" y="13419"/>
                    <a:pt x="14624" y="13432"/>
                    <a:pt x="14621" y="13442"/>
                  </a:cubicBezTo>
                  <a:cubicBezTo>
                    <a:pt x="14593" y="13428"/>
                    <a:pt x="14543" y="13422"/>
                    <a:pt x="14490" y="13422"/>
                  </a:cubicBezTo>
                  <a:cubicBezTo>
                    <a:pt x="14457" y="13422"/>
                    <a:pt x="14422" y="13424"/>
                    <a:pt x="14392" y="13428"/>
                  </a:cubicBezTo>
                  <a:lnTo>
                    <a:pt x="14408" y="13400"/>
                  </a:lnTo>
                  <a:cubicBezTo>
                    <a:pt x="14388" y="13399"/>
                    <a:pt x="14367" y="13399"/>
                    <a:pt x="14347" y="13399"/>
                  </a:cubicBezTo>
                  <a:cubicBezTo>
                    <a:pt x="14222" y="13399"/>
                    <a:pt x="14089" y="13414"/>
                    <a:pt x="13956" y="13414"/>
                  </a:cubicBezTo>
                  <a:cubicBezTo>
                    <a:pt x="14009" y="13426"/>
                    <a:pt x="13998" y="13472"/>
                    <a:pt x="13951" y="13477"/>
                  </a:cubicBezTo>
                  <a:lnTo>
                    <a:pt x="13945" y="13462"/>
                  </a:lnTo>
                  <a:lnTo>
                    <a:pt x="13945" y="13462"/>
                  </a:lnTo>
                  <a:cubicBezTo>
                    <a:pt x="13946" y="13466"/>
                    <a:pt x="13940" y="13472"/>
                    <a:pt x="13921" y="13481"/>
                  </a:cubicBezTo>
                  <a:cubicBezTo>
                    <a:pt x="13861" y="13477"/>
                    <a:pt x="13882" y="13435"/>
                    <a:pt x="13914" y="13421"/>
                  </a:cubicBezTo>
                  <a:lnTo>
                    <a:pt x="13914" y="13421"/>
                  </a:lnTo>
                  <a:lnTo>
                    <a:pt x="13845" y="13437"/>
                  </a:lnTo>
                  <a:cubicBezTo>
                    <a:pt x="13840" y="13423"/>
                    <a:pt x="13856" y="13419"/>
                    <a:pt x="13861" y="13402"/>
                  </a:cubicBezTo>
                  <a:lnTo>
                    <a:pt x="13861" y="13402"/>
                  </a:lnTo>
                  <a:cubicBezTo>
                    <a:pt x="13856" y="13407"/>
                    <a:pt x="13849" y="13408"/>
                    <a:pt x="13841" y="13408"/>
                  </a:cubicBezTo>
                  <a:cubicBezTo>
                    <a:pt x="13813" y="13408"/>
                    <a:pt x="13772" y="13389"/>
                    <a:pt x="13736" y="13389"/>
                  </a:cubicBezTo>
                  <a:cubicBezTo>
                    <a:pt x="13720" y="13389"/>
                    <a:pt x="13706" y="13393"/>
                    <a:pt x="13694" y="13405"/>
                  </a:cubicBezTo>
                  <a:lnTo>
                    <a:pt x="13692" y="13393"/>
                  </a:lnTo>
                  <a:cubicBezTo>
                    <a:pt x="13534" y="13393"/>
                    <a:pt x="13462" y="13407"/>
                    <a:pt x="13335" y="13409"/>
                  </a:cubicBezTo>
                  <a:cubicBezTo>
                    <a:pt x="13330" y="13444"/>
                    <a:pt x="13281" y="13435"/>
                    <a:pt x="13244" y="13465"/>
                  </a:cubicBezTo>
                  <a:cubicBezTo>
                    <a:pt x="13153" y="13454"/>
                    <a:pt x="13053" y="13428"/>
                    <a:pt x="12945" y="13428"/>
                  </a:cubicBezTo>
                  <a:cubicBezTo>
                    <a:pt x="12940" y="13428"/>
                    <a:pt x="12936" y="13428"/>
                    <a:pt x="12931" y="13428"/>
                  </a:cubicBezTo>
                  <a:cubicBezTo>
                    <a:pt x="12853" y="13446"/>
                    <a:pt x="12911" y="13458"/>
                    <a:pt x="12873" y="13479"/>
                  </a:cubicBezTo>
                  <a:cubicBezTo>
                    <a:pt x="12867" y="13446"/>
                    <a:pt x="12755" y="13451"/>
                    <a:pt x="12813" y="13428"/>
                  </a:cubicBezTo>
                  <a:lnTo>
                    <a:pt x="12813" y="13428"/>
                  </a:lnTo>
                  <a:cubicBezTo>
                    <a:pt x="12697" y="13430"/>
                    <a:pt x="12581" y="13439"/>
                    <a:pt x="12468" y="13460"/>
                  </a:cubicBezTo>
                  <a:cubicBezTo>
                    <a:pt x="12486" y="13472"/>
                    <a:pt x="12507" y="13479"/>
                    <a:pt x="12496" y="13488"/>
                  </a:cubicBezTo>
                  <a:cubicBezTo>
                    <a:pt x="12491" y="13489"/>
                    <a:pt x="12487" y="13489"/>
                    <a:pt x="12483" y="13489"/>
                  </a:cubicBezTo>
                  <a:cubicBezTo>
                    <a:pt x="12455" y="13489"/>
                    <a:pt x="12424" y="13472"/>
                    <a:pt x="12428" y="13460"/>
                  </a:cubicBezTo>
                  <a:lnTo>
                    <a:pt x="12438" y="13456"/>
                  </a:lnTo>
                  <a:lnTo>
                    <a:pt x="12438" y="13456"/>
                  </a:lnTo>
                  <a:cubicBezTo>
                    <a:pt x="12408" y="13463"/>
                    <a:pt x="12377" y="13466"/>
                    <a:pt x="12345" y="13466"/>
                  </a:cubicBezTo>
                  <a:cubicBezTo>
                    <a:pt x="12210" y="13466"/>
                    <a:pt x="12061" y="13412"/>
                    <a:pt x="11940" y="13412"/>
                  </a:cubicBezTo>
                  <a:cubicBezTo>
                    <a:pt x="11903" y="13412"/>
                    <a:pt x="11868" y="13417"/>
                    <a:pt x="11837" y="13430"/>
                  </a:cubicBezTo>
                  <a:lnTo>
                    <a:pt x="11846" y="13426"/>
                  </a:lnTo>
                  <a:lnTo>
                    <a:pt x="11687" y="13463"/>
                  </a:lnTo>
                  <a:cubicBezTo>
                    <a:pt x="11612" y="13456"/>
                    <a:pt x="11731" y="13437"/>
                    <a:pt x="11677" y="13419"/>
                  </a:cubicBezTo>
                  <a:lnTo>
                    <a:pt x="11677" y="13419"/>
                  </a:lnTo>
                  <a:cubicBezTo>
                    <a:pt x="11618" y="13437"/>
                    <a:pt x="11567" y="13442"/>
                    <a:pt x="11520" y="13442"/>
                  </a:cubicBezTo>
                  <a:cubicBezTo>
                    <a:pt x="11465" y="13442"/>
                    <a:pt x="11415" y="13435"/>
                    <a:pt x="11364" y="13435"/>
                  </a:cubicBezTo>
                  <a:cubicBezTo>
                    <a:pt x="11331" y="13435"/>
                    <a:pt x="11298" y="13438"/>
                    <a:pt x="11262" y="13446"/>
                  </a:cubicBezTo>
                  <a:cubicBezTo>
                    <a:pt x="11223" y="13412"/>
                    <a:pt x="11162" y="13404"/>
                    <a:pt x="11093" y="13404"/>
                  </a:cubicBezTo>
                  <a:cubicBezTo>
                    <a:pt x="11020" y="13404"/>
                    <a:pt x="10937" y="13413"/>
                    <a:pt x="10862" y="13413"/>
                  </a:cubicBezTo>
                  <a:cubicBezTo>
                    <a:pt x="10811" y="13413"/>
                    <a:pt x="10763" y="13409"/>
                    <a:pt x="10724" y="13393"/>
                  </a:cubicBezTo>
                  <a:lnTo>
                    <a:pt x="10724" y="13393"/>
                  </a:lnTo>
                  <a:lnTo>
                    <a:pt x="10734" y="13416"/>
                  </a:lnTo>
                  <a:cubicBezTo>
                    <a:pt x="10725" y="13421"/>
                    <a:pt x="10718" y="13423"/>
                    <a:pt x="10712" y="13423"/>
                  </a:cubicBezTo>
                  <a:cubicBezTo>
                    <a:pt x="10691" y="13423"/>
                    <a:pt x="10681" y="13401"/>
                    <a:pt x="10660" y="13398"/>
                  </a:cubicBezTo>
                  <a:lnTo>
                    <a:pt x="10660" y="13398"/>
                  </a:lnTo>
                  <a:cubicBezTo>
                    <a:pt x="10664" y="13414"/>
                    <a:pt x="10701" y="13416"/>
                    <a:pt x="10678" y="13430"/>
                  </a:cubicBezTo>
                  <a:cubicBezTo>
                    <a:pt x="10621" y="13435"/>
                    <a:pt x="10564" y="13437"/>
                    <a:pt x="10506" y="13437"/>
                  </a:cubicBezTo>
                  <a:cubicBezTo>
                    <a:pt x="10233" y="13437"/>
                    <a:pt x="9950" y="13394"/>
                    <a:pt x="9674" y="13377"/>
                  </a:cubicBezTo>
                  <a:cubicBezTo>
                    <a:pt x="9671" y="13377"/>
                    <a:pt x="9668" y="13377"/>
                    <a:pt x="9665" y="13377"/>
                  </a:cubicBezTo>
                  <a:cubicBezTo>
                    <a:pt x="9576" y="13377"/>
                    <a:pt x="9591" y="13453"/>
                    <a:pt x="9517" y="13453"/>
                  </a:cubicBezTo>
                  <a:cubicBezTo>
                    <a:pt x="9501" y="13453"/>
                    <a:pt x="9480" y="13449"/>
                    <a:pt x="9452" y="13439"/>
                  </a:cubicBezTo>
                  <a:lnTo>
                    <a:pt x="9496" y="13398"/>
                  </a:lnTo>
                  <a:lnTo>
                    <a:pt x="9496" y="13398"/>
                  </a:lnTo>
                  <a:cubicBezTo>
                    <a:pt x="9399" y="13417"/>
                    <a:pt x="9301" y="13421"/>
                    <a:pt x="9202" y="13421"/>
                  </a:cubicBezTo>
                  <a:cubicBezTo>
                    <a:pt x="9141" y="13421"/>
                    <a:pt x="9079" y="13419"/>
                    <a:pt x="9017" y="13419"/>
                  </a:cubicBezTo>
                  <a:cubicBezTo>
                    <a:pt x="8928" y="13419"/>
                    <a:pt x="8840" y="13422"/>
                    <a:pt x="8754" y="13437"/>
                  </a:cubicBezTo>
                  <a:cubicBezTo>
                    <a:pt x="8768" y="13428"/>
                    <a:pt x="8770" y="13416"/>
                    <a:pt x="8793" y="13416"/>
                  </a:cubicBezTo>
                  <a:cubicBezTo>
                    <a:pt x="8778" y="13407"/>
                    <a:pt x="8753" y="13403"/>
                    <a:pt x="8727" y="13403"/>
                  </a:cubicBezTo>
                  <a:cubicBezTo>
                    <a:pt x="8670" y="13403"/>
                    <a:pt x="8603" y="13422"/>
                    <a:pt x="8603" y="13439"/>
                  </a:cubicBezTo>
                  <a:cubicBezTo>
                    <a:pt x="8566" y="13437"/>
                    <a:pt x="8596" y="13416"/>
                    <a:pt x="8573" y="13405"/>
                  </a:cubicBezTo>
                  <a:cubicBezTo>
                    <a:pt x="8566" y="13402"/>
                    <a:pt x="8557" y="13401"/>
                    <a:pt x="8549" y="13401"/>
                  </a:cubicBezTo>
                  <a:cubicBezTo>
                    <a:pt x="8512" y="13401"/>
                    <a:pt x="8470" y="13422"/>
                    <a:pt x="8441" y="13422"/>
                  </a:cubicBezTo>
                  <a:cubicBezTo>
                    <a:pt x="8431" y="13422"/>
                    <a:pt x="8424" y="13420"/>
                    <a:pt x="8418" y="13414"/>
                  </a:cubicBezTo>
                  <a:cubicBezTo>
                    <a:pt x="8415" y="13410"/>
                    <a:pt x="8420" y="13407"/>
                    <a:pt x="8426" y="13404"/>
                  </a:cubicBezTo>
                  <a:lnTo>
                    <a:pt x="8426" y="13404"/>
                  </a:lnTo>
                  <a:cubicBezTo>
                    <a:pt x="8382" y="13413"/>
                    <a:pt x="8290" y="13402"/>
                    <a:pt x="8318" y="13432"/>
                  </a:cubicBezTo>
                  <a:cubicBezTo>
                    <a:pt x="8297" y="13429"/>
                    <a:pt x="8277" y="13427"/>
                    <a:pt x="8258" y="13427"/>
                  </a:cubicBezTo>
                  <a:cubicBezTo>
                    <a:pt x="8213" y="13427"/>
                    <a:pt x="8171" y="13434"/>
                    <a:pt x="8131" y="13434"/>
                  </a:cubicBezTo>
                  <a:cubicBezTo>
                    <a:pt x="8112" y="13434"/>
                    <a:pt x="8093" y="13433"/>
                    <a:pt x="8075" y="13428"/>
                  </a:cubicBezTo>
                  <a:cubicBezTo>
                    <a:pt x="8062" y="13438"/>
                    <a:pt x="8043" y="13441"/>
                    <a:pt x="8024" y="13441"/>
                  </a:cubicBezTo>
                  <a:cubicBezTo>
                    <a:pt x="8000" y="13441"/>
                    <a:pt x="7974" y="13437"/>
                    <a:pt x="7952" y="13437"/>
                  </a:cubicBezTo>
                  <a:cubicBezTo>
                    <a:pt x="7929" y="13437"/>
                    <a:pt x="7911" y="13442"/>
                    <a:pt x="7905" y="13463"/>
                  </a:cubicBezTo>
                  <a:cubicBezTo>
                    <a:pt x="7909" y="13433"/>
                    <a:pt x="7865" y="13422"/>
                    <a:pt x="7814" y="13422"/>
                  </a:cubicBezTo>
                  <a:cubicBezTo>
                    <a:pt x="7768" y="13422"/>
                    <a:pt x="7717" y="13431"/>
                    <a:pt x="7690" y="13444"/>
                  </a:cubicBezTo>
                  <a:cubicBezTo>
                    <a:pt x="7708" y="13428"/>
                    <a:pt x="7641" y="13426"/>
                    <a:pt x="7662" y="13402"/>
                  </a:cubicBezTo>
                  <a:cubicBezTo>
                    <a:pt x="7597" y="13402"/>
                    <a:pt x="7539" y="13414"/>
                    <a:pt x="7548" y="13442"/>
                  </a:cubicBezTo>
                  <a:cubicBezTo>
                    <a:pt x="7521" y="13426"/>
                    <a:pt x="7493" y="13421"/>
                    <a:pt x="7465" y="13421"/>
                  </a:cubicBezTo>
                  <a:cubicBezTo>
                    <a:pt x="7409" y="13421"/>
                    <a:pt x="7354" y="13443"/>
                    <a:pt x="7309" y="13443"/>
                  </a:cubicBezTo>
                  <a:cubicBezTo>
                    <a:pt x="7282" y="13443"/>
                    <a:pt x="7259" y="13436"/>
                    <a:pt x="7240" y="13412"/>
                  </a:cubicBezTo>
                  <a:cubicBezTo>
                    <a:pt x="7048" y="13442"/>
                    <a:pt x="6869" y="13463"/>
                    <a:pt x="6695" y="13474"/>
                  </a:cubicBezTo>
                  <a:cubicBezTo>
                    <a:pt x="6702" y="13419"/>
                    <a:pt x="6888" y="13467"/>
                    <a:pt x="6881" y="13409"/>
                  </a:cubicBezTo>
                  <a:lnTo>
                    <a:pt x="6881" y="13409"/>
                  </a:lnTo>
                  <a:cubicBezTo>
                    <a:pt x="6734" y="13430"/>
                    <a:pt x="6643" y="13470"/>
                    <a:pt x="6513" y="13470"/>
                  </a:cubicBezTo>
                  <a:cubicBezTo>
                    <a:pt x="6495" y="13470"/>
                    <a:pt x="6476" y="13469"/>
                    <a:pt x="6457" y="13467"/>
                  </a:cubicBezTo>
                  <a:cubicBezTo>
                    <a:pt x="6415" y="13460"/>
                    <a:pt x="6480" y="13444"/>
                    <a:pt x="6494" y="13435"/>
                  </a:cubicBezTo>
                  <a:lnTo>
                    <a:pt x="6494" y="13435"/>
                  </a:lnTo>
                  <a:cubicBezTo>
                    <a:pt x="6436" y="13443"/>
                    <a:pt x="6379" y="13445"/>
                    <a:pt x="6324" y="13445"/>
                  </a:cubicBezTo>
                  <a:cubicBezTo>
                    <a:pt x="6290" y="13445"/>
                    <a:pt x="6257" y="13444"/>
                    <a:pt x="6224" y="13444"/>
                  </a:cubicBezTo>
                  <a:cubicBezTo>
                    <a:pt x="6158" y="13444"/>
                    <a:pt x="6093" y="13446"/>
                    <a:pt x="6030" y="13460"/>
                  </a:cubicBezTo>
                  <a:lnTo>
                    <a:pt x="6030" y="13460"/>
                  </a:lnTo>
                  <a:cubicBezTo>
                    <a:pt x="6045" y="13478"/>
                    <a:pt x="6013" y="13497"/>
                    <a:pt x="5977" y="13514"/>
                  </a:cubicBezTo>
                  <a:lnTo>
                    <a:pt x="5821" y="13585"/>
                  </a:lnTo>
                  <a:lnTo>
                    <a:pt x="5930" y="13625"/>
                  </a:lnTo>
                  <a:cubicBezTo>
                    <a:pt x="5954" y="13633"/>
                    <a:pt x="5978" y="13643"/>
                    <a:pt x="5993" y="13647"/>
                  </a:cubicBezTo>
                  <a:lnTo>
                    <a:pt x="5993" y="13647"/>
                  </a:lnTo>
                  <a:lnTo>
                    <a:pt x="5990" y="13654"/>
                  </a:lnTo>
                  <a:lnTo>
                    <a:pt x="5990" y="13654"/>
                  </a:lnTo>
                  <a:cubicBezTo>
                    <a:pt x="5983" y="13659"/>
                    <a:pt x="5981" y="13665"/>
                    <a:pt x="5983" y="13672"/>
                  </a:cubicBezTo>
                  <a:lnTo>
                    <a:pt x="5983" y="13672"/>
                  </a:lnTo>
                  <a:lnTo>
                    <a:pt x="5974" y="13692"/>
                  </a:lnTo>
                  <a:cubicBezTo>
                    <a:pt x="5981" y="13693"/>
                    <a:pt x="5987" y="13693"/>
                    <a:pt x="5992" y="13693"/>
                  </a:cubicBezTo>
                  <a:lnTo>
                    <a:pt x="5992" y="13693"/>
                  </a:lnTo>
                  <a:cubicBezTo>
                    <a:pt x="6012" y="13727"/>
                    <a:pt x="6051" y="13768"/>
                    <a:pt x="5977" y="13773"/>
                  </a:cubicBezTo>
                  <a:cubicBezTo>
                    <a:pt x="5987" y="13780"/>
                    <a:pt x="6000" y="13786"/>
                    <a:pt x="6011" y="13786"/>
                  </a:cubicBezTo>
                  <a:cubicBezTo>
                    <a:pt x="6018" y="13786"/>
                    <a:pt x="6024" y="13783"/>
                    <a:pt x="6028" y="13778"/>
                  </a:cubicBezTo>
                  <a:lnTo>
                    <a:pt x="6028" y="13778"/>
                  </a:lnTo>
                  <a:cubicBezTo>
                    <a:pt x="6041" y="13795"/>
                    <a:pt x="6042" y="13808"/>
                    <a:pt x="6024" y="13808"/>
                  </a:cubicBezTo>
                  <a:cubicBezTo>
                    <a:pt x="6020" y="13808"/>
                    <a:pt x="6015" y="13807"/>
                    <a:pt x="6009" y="13806"/>
                  </a:cubicBezTo>
                  <a:lnTo>
                    <a:pt x="6009" y="13806"/>
                  </a:lnTo>
                  <a:cubicBezTo>
                    <a:pt x="6093" y="13871"/>
                    <a:pt x="6086" y="13824"/>
                    <a:pt x="6151" y="13891"/>
                  </a:cubicBezTo>
                  <a:cubicBezTo>
                    <a:pt x="6148" y="13894"/>
                    <a:pt x="6144" y="13895"/>
                    <a:pt x="6140" y="13895"/>
                  </a:cubicBezTo>
                  <a:cubicBezTo>
                    <a:pt x="6134" y="13895"/>
                    <a:pt x="6126" y="13893"/>
                    <a:pt x="6118" y="13893"/>
                  </a:cubicBezTo>
                  <a:cubicBezTo>
                    <a:pt x="6115" y="13893"/>
                    <a:pt x="6112" y="13893"/>
                    <a:pt x="6109" y="13894"/>
                  </a:cubicBezTo>
                  <a:cubicBezTo>
                    <a:pt x="6167" y="13908"/>
                    <a:pt x="6220" y="13942"/>
                    <a:pt x="6257" y="13991"/>
                  </a:cubicBezTo>
                  <a:cubicBezTo>
                    <a:pt x="6251" y="13991"/>
                    <a:pt x="6249" y="13997"/>
                    <a:pt x="6244" y="13997"/>
                  </a:cubicBezTo>
                  <a:cubicBezTo>
                    <a:pt x="6242" y="13997"/>
                    <a:pt x="6239" y="13996"/>
                    <a:pt x="6236" y="13992"/>
                  </a:cubicBezTo>
                  <a:lnTo>
                    <a:pt x="6236" y="13992"/>
                  </a:lnTo>
                  <a:cubicBezTo>
                    <a:pt x="6334" y="14082"/>
                    <a:pt x="6442" y="14109"/>
                    <a:pt x="6531" y="14230"/>
                  </a:cubicBezTo>
                  <a:cubicBezTo>
                    <a:pt x="6461" y="14237"/>
                    <a:pt x="6554" y="14279"/>
                    <a:pt x="6526" y="14316"/>
                  </a:cubicBezTo>
                  <a:lnTo>
                    <a:pt x="6591" y="14364"/>
                  </a:lnTo>
                  <a:lnTo>
                    <a:pt x="6586" y="14325"/>
                  </a:lnTo>
                  <a:lnTo>
                    <a:pt x="6586" y="14325"/>
                  </a:lnTo>
                  <a:cubicBezTo>
                    <a:pt x="6635" y="14376"/>
                    <a:pt x="6702" y="14395"/>
                    <a:pt x="6735" y="14450"/>
                  </a:cubicBezTo>
                  <a:lnTo>
                    <a:pt x="6684" y="14425"/>
                  </a:lnTo>
                  <a:lnTo>
                    <a:pt x="6783" y="14513"/>
                  </a:lnTo>
                  <a:lnTo>
                    <a:pt x="6744" y="14448"/>
                  </a:lnTo>
                  <a:lnTo>
                    <a:pt x="6744" y="14448"/>
                  </a:lnTo>
                  <a:cubicBezTo>
                    <a:pt x="6757" y="14454"/>
                    <a:pt x="6766" y="14456"/>
                    <a:pt x="6773" y="14456"/>
                  </a:cubicBezTo>
                  <a:cubicBezTo>
                    <a:pt x="6790" y="14456"/>
                    <a:pt x="6793" y="14443"/>
                    <a:pt x="6801" y="14443"/>
                  </a:cubicBezTo>
                  <a:cubicBezTo>
                    <a:pt x="6808" y="14443"/>
                    <a:pt x="6817" y="14450"/>
                    <a:pt x="6837" y="14476"/>
                  </a:cubicBezTo>
                  <a:cubicBezTo>
                    <a:pt x="6836" y="14475"/>
                    <a:pt x="6835" y="14475"/>
                    <a:pt x="6835" y="14475"/>
                  </a:cubicBezTo>
                  <a:lnTo>
                    <a:pt x="6835" y="14475"/>
                  </a:lnTo>
                  <a:cubicBezTo>
                    <a:pt x="6829" y="14475"/>
                    <a:pt x="6886" y="14530"/>
                    <a:pt x="6892" y="14573"/>
                  </a:cubicBezTo>
                  <a:cubicBezTo>
                    <a:pt x="6932" y="14585"/>
                    <a:pt x="6969" y="14610"/>
                    <a:pt x="6992" y="14645"/>
                  </a:cubicBezTo>
                  <a:cubicBezTo>
                    <a:pt x="6990" y="14666"/>
                    <a:pt x="6946" y="14675"/>
                    <a:pt x="6946" y="14687"/>
                  </a:cubicBezTo>
                  <a:cubicBezTo>
                    <a:pt x="6946" y="14687"/>
                    <a:pt x="6947" y="14687"/>
                    <a:pt x="6947" y="14687"/>
                  </a:cubicBezTo>
                  <a:cubicBezTo>
                    <a:pt x="6999" y="14687"/>
                    <a:pt x="7068" y="14790"/>
                    <a:pt x="7127" y="14798"/>
                  </a:cubicBezTo>
                  <a:lnTo>
                    <a:pt x="7127" y="14798"/>
                  </a:lnTo>
                  <a:cubicBezTo>
                    <a:pt x="7127" y="14798"/>
                    <a:pt x="7126" y="14798"/>
                    <a:pt x="7126" y="14798"/>
                  </a:cubicBezTo>
                  <a:cubicBezTo>
                    <a:pt x="7112" y="14798"/>
                    <a:pt x="7101" y="14806"/>
                    <a:pt x="7096" y="14819"/>
                  </a:cubicBezTo>
                  <a:lnTo>
                    <a:pt x="7138" y="14816"/>
                  </a:lnTo>
                  <a:lnTo>
                    <a:pt x="7138" y="14816"/>
                  </a:lnTo>
                  <a:cubicBezTo>
                    <a:pt x="7154" y="14847"/>
                    <a:pt x="7154" y="14854"/>
                    <a:pt x="7136" y="14863"/>
                  </a:cubicBezTo>
                  <a:cubicBezTo>
                    <a:pt x="7151" y="14880"/>
                    <a:pt x="7160" y="14886"/>
                    <a:pt x="7166" y="14886"/>
                  </a:cubicBezTo>
                  <a:cubicBezTo>
                    <a:pt x="7178" y="14886"/>
                    <a:pt x="7177" y="14862"/>
                    <a:pt x="7186" y="14862"/>
                  </a:cubicBezTo>
                  <a:cubicBezTo>
                    <a:pt x="7192" y="14862"/>
                    <a:pt x="7201" y="14871"/>
                    <a:pt x="7219" y="14900"/>
                  </a:cubicBezTo>
                  <a:cubicBezTo>
                    <a:pt x="7212" y="14895"/>
                    <a:pt x="7212" y="14902"/>
                    <a:pt x="7194" y="14891"/>
                  </a:cubicBezTo>
                  <a:lnTo>
                    <a:pt x="7194" y="14891"/>
                  </a:lnTo>
                  <a:cubicBezTo>
                    <a:pt x="7268" y="14983"/>
                    <a:pt x="7368" y="15037"/>
                    <a:pt x="7433" y="15122"/>
                  </a:cubicBezTo>
                  <a:cubicBezTo>
                    <a:pt x="7430" y="15135"/>
                    <a:pt x="7425" y="15139"/>
                    <a:pt x="7419" y="15139"/>
                  </a:cubicBezTo>
                  <a:cubicBezTo>
                    <a:pt x="7403" y="15139"/>
                    <a:pt x="7377" y="15105"/>
                    <a:pt x="7364" y="15105"/>
                  </a:cubicBezTo>
                  <a:cubicBezTo>
                    <a:pt x="7360" y="15105"/>
                    <a:pt x="7357" y="15109"/>
                    <a:pt x="7356" y="15120"/>
                  </a:cubicBezTo>
                  <a:cubicBezTo>
                    <a:pt x="7472" y="15222"/>
                    <a:pt x="7623" y="15306"/>
                    <a:pt x="7720" y="15419"/>
                  </a:cubicBezTo>
                  <a:lnTo>
                    <a:pt x="7704" y="15396"/>
                  </a:lnTo>
                  <a:cubicBezTo>
                    <a:pt x="7710" y="15393"/>
                    <a:pt x="7716" y="15391"/>
                    <a:pt x="7722" y="15391"/>
                  </a:cubicBezTo>
                  <a:cubicBezTo>
                    <a:pt x="7765" y="15391"/>
                    <a:pt x="7767" y="15498"/>
                    <a:pt x="7831" y="15529"/>
                  </a:cubicBezTo>
                  <a:lnTo>
                    <a:pt x="7831" y="15529"/>
                  </a:lnTo>
                  <a:cubicBezTo>
                    <a:pt x="7828" y="15528"/>
                    <a:pt x="7826" y="15528"/>
                    <a:pt x="7823" y="15528"/>
                  </a:cubicBezTo>
                  <a:cubicBezTo>
                    <a:pt x="7810" y="15528"/>
                    <a:pt x="7796" y="15538"/>
                    <a:pt x="7800" y="15538"/>
                  </a:cubicBezTo>
                  <a:cubicBezTo>
                    <a:pt x="7800" y="15538"/>
                    <a:pt x="7801" y="15538"/>
                    <a:pt x="7801" y="15537"/>
                  </a:cubicBezTo>
                  <a:cubicBezTo>
                    <a:pt x="7866" y="15616"/>
                    <a:pt x="7959" y="15674"/>
                    <a:pt x="8084" y="15769"/>
                  </a:cubicBezTo>
                  <a:lnTo>
                    <a:pt x="8058" y="15767"/>
                  </a:lnTo>
                  <a:lnTo>
                    <a:pt x="8058" y="15767"/>
                  </a:lnTo>
                  <a:cubicBezTo>
                    <a:pt x="8089" y="15823"/>
                    <a:pt x="8165" y="15887"/>
                    <a:pt x="8205" y="15938"/>
                  </a:cubicBezTo>
                  <a:cubicBezTo>
                    <a:pt x="8221" y="15940"/>
                    <a:pt x="8237" y="15952"/>
                    <a:pt x="8247" y="15952"/>
                  </a:cubicBezTo>
                  <a:cubicBezTo>
                    <a:pt x="8252" y="15952"/>
                    <a:pt x="8256" y="15948"/>
                    <a:pt x="8256" y="15936"/>
                  </a:cubicBezTo>
                  <a:cubicBezTo>
                    <a:pt x="8330" y="16147"/>
                    <a:pt x="8564" y="16170"/>
                    <a:pt x="8633" y="16356"/>
                  </a:cubicBezTo>
                  <a:cubicBezTo>
                    <a:pt x="8622" y="16346"/>
                    <a:pt x="8603" y="16337"/>
                    <a:pt x="8598" y="16337"/>
                  </a:cubicBezTo>
                  <a:cubicBezTo>
                    <a:pt x="8595" y="16337"/>
                    <a:pt x="8595" y="16339"/>
                    <a:pt x="8599" y="16342"/>
                  </a:cubicBezTo>
                  <a:lnTo>
                    <a:pt x="8717" y="16437"/>
                  </a:lnTo>
                  <a:cubicBezTo>
                    <a:pt x="8728" y="16409"/>
                    <a:pt x="8715" y="16411"/>
                    <a:pt x="8710" y="16372"/>
                  </a:cubicBezTo>
                  <a:lnTo>
                    <a:pt x="8710" y="16372"/>
                  </a:lnTo>
                  <a:cubicBezTo>
                    <a:pt x="8745" y="16379"/>
                    <a:pt x="8777" y="16397"/>
                    <a:pt x="8800" y="16423"/>
                  </a:cubicBezTo>
                  <a:cubicBezTo>
                    <a:pt x="8788" y="16416"/>
                    <a:pt x="8780" y="16413"/>
                    <a:pt x="8774" y="16413"/>
                  </a:cubicBezTo>
                  <a:cubicBezTo>
                    <a:pt x="8752" y="16413"/>
                    <a:pt x="8768" y="16456"/>
                    <a:pt x="8776" y="16483"/>
                  </a:cubicBezTo>
                  <a:lnTo>
                    <a:pt x="8775" y="16483"/>
                  </a:lnTo>
                  <a:cubicBezTo>
                    <a:pt x="8775" y="16484"/>
                    <a:pt x="8776" y="16485"/>
                    <a:pt x="8776" y="16486"/>
                  </a:cubicBezTo>
                  <a:lnTo>
                    <a:pt x="8776" y="16486"/>
                  </a:lnTo>
                  <a:cubicBezTo>
                    <a:pt x="8776" y="16486"/>
                    <a:pt x="8776" y="16486"/>
                    <a:pt x="8776" y="16485"/>
                  </a:cubicBezTo>
                  <a:lnTo>
                    <a:pt x="8776" y="16485"/>
                  </a:lnTo>
                  <a:cubicBezTo>
                    <a:pt x="8777" y="16486"/>
                    <a:pt x="8777" y="16487"/>
                    <a:pt x="8777" y="16488"/>
                  </a:cubicBezTo>
                  <a:cubicBezTo>
                    <a:pt x="8782" y="16479"/>
                    <a:pt x="8796" y="16479"/>
                    <a:pt x="8800" y="16469"/>
                  </a:cubicBezTo>
                  <a:cubicBezTo>
                    <a:pt x="8806" y="16499"/>
                    <a:pt x="8813" y="16506"/>
                    <a:pt x="8822" y="16506"/>
                  </a:cubicBezTo>
                  <a:cubicBezTo>
                    <a:pt x="8831" y="16506"/>
                    <a:pt x="8843" y="16497"/>
                    <a:pt x="8856" y="16497"/>
                  </a:cubicBezTo>
                  <a:cubicBezTo>
                    <a:pt x="8869" y="16497"/>
                    <a:pt x="8885" y="16506"/>
                    <a:pt x="8902" y="16539"/>
                  </a:cubicBezTo>
                  <a:lnTo>
                    <a:pt x="8886" y="16546"/>
                  </a:lnTo>
                  <a:cubicBezTo>
                    <a:pt x="8921" y="16569"/>
                    <a:pt x="8960" y="16583"/>
                    <a:pt x="8990" y="16615"/>
                  </a:cubicBezTo>
                  <a:cubicBezTo>
                    <a:pt x="8987" y="16625"/>
                    <a:pt x="8983" y="16628"/>
                    <a:pt x="8978" y="16628"/>
                  </a:cubicBezTo>
                  <a:cubicBezTo>
                    <a:pt x="8966" y="16628"/>
                    <a:pt x="8950" y="16610"/>
                    <a:pt x="8935" y="16610"/>
                  </a:cubicBezTo>
                  <a:cubicBezTo>
                    <a:pt x="8932" y="16610"/>
                    <a:pt x="8929" y="16611"/>
                    <a:pt x="8926" y="16613"/>
                  </a:cubicBezTo>
                  <a:cubicBezTo>
                    <a:pt x="8970" y="16657"/>
                    <a:pt x="9055" y="16655"/>
                    <a:pt x="9072" y="16717"/>
                  </a:cubicBezTo>
                  <a:cubicBezTo>
                    <a:pt x="9046" y="16706"/>
                    <a:pt x="9021" y="16680"/>
                    <a:pt x="8995" y="16669"/>
                  </a:cubicBezTo>
                  <a:lnTo>
                    <a:pt x="8995" y="16669"/>
                  </a:lnTo>
                  <a:cubicBezTo>
                    <a:pt x="9009" y="16738"/>
                    <a:pt x="9023" y="16736"/>
                    <a:pt x="9048" y="16773"/>
                  </a:cubicBezTo>
                  <a:lnTo>
                    <a:pt x="9046" y="16768"/>
                  </a:lnTo>
                  <a:lnTo>
                    <a:pt x="9109" y="16856"/>
                  </a:lnTo>
                  <a:lnTo>
                    <a:pt x="9097" y="16831"/>
                  </a:lnTo>
                  <a:cubicBezTo>
                    <a:pt x="9102" y="16831"/>
                    <a:pt x="9106" y="16830"/>
                    <a:pt x="9111" y="16830"/>
                  </a:cubicBezTo>
                  <a:cubicBezTo>
                    <a:pt x="9212" y="16830"/>
                    <a:pt x="9222" y="16930"/>
                    <a:pt x="9328" y="16962"/>
                  </a:cubicBezTo>
                  <a:lnTo>
                    <a:pt x="9328" y="16962"/>
                  </a:lnTo>
                  <a:cubicBezTo>
                    <a:pt x="9301" y="16954"/>
                    <a:pt x="9286" y="16951"/>
                    <a:pt x="9278" y="16951"/>
                  </a:cubicBezTo>
                  <a:cubicBezTo>
                    <a:pt x="9255" y="16951"/>
                    <a:pt x="9290" y="16978"/>
                    <a:pt x="9266" y="16993"/>
                  </a:cubicBezTo>
                  <a:cubicBezTo>
                    <a:pt x="9278" y="17021"/>
                    <a:pt x="9296" y="17056"/>
                    <a:pt x="9280" y="17056"/>
                  </a:cubicBezTo>
                  <a:cubicBezTo>
                    <a:pt x="9338" y="17070"/>
                    <a:pt x="9322" y="17132"/>
                    <a:pt x="9403" y="17149"/>
                  </a:cubicBezTo>
                  <a:cubicBezTo>
                    <a:pt x="9396" y="17160"/>
                    <a:pt x="9438" y="17188"/>
                    <a:pt x="9408" y="17202"/>
                  </a:cubicBezTo>
                  <a:cubicBezTo>
                    <a:pt x="9420" y="17210"/>
                    <a:pt x="9427" y="17214"/>
                    <a:pt x="9430" y="17214"/>
                  </a:cubicBezTo>
                  <a:cubicBezTo>
                    <a:pt x="9442" y="17214"/>
                    <a:pt x="9416" y="17175"/>
                    <a:pt x="9429" y="17169"/>
                  </a:cubicBezTo>
                  <a:lnTo>
                    <a:pt x="9429" y="17169"/>
                  </a:lnTo>
                  <a:cubicBezTo>
                    <a:pt x="9526" y="17209"/>
                    <a:pt x="9554" y="17369"/>
                    <a:pt x="9695" y="17427"/>
                  </a:cubicBezTo>
                  <a:cubicBezTo>
                    <a:pt x="9797" y="17496"/>
                    <a:pt x="9844" y="17485"/>
                    <a:pt x="9936" y="17550"/>
                  </a:cubicBezTo>
                  <a:cubicBezTo>
                    <a:pt x="9942" y="17566"/>
                    <a:pt x="9935" y="17571"/>
                    <a:pt x="9924" y="17571"/>
                  </a:cubicBezTo>
                  <a:cubicBezTo>
                    <a:pt x="9908" y="17571"/>
                    <a:pt x="9883" y="17559"/>
                    <a:pt x="9883" y="17559"/>
                  </a:cubicBezTo>
                  <a:lnTo>
                    <a:pt x="9883" y="17559"/>
                  </a:lnTo>
                  <a:cubicBezTo>
                    <a:pt x="9911" y="17610"/>
                    <a:pt x="9950" y="17649"/>
                    <a:pt x="9999" y="17677"/>
                  </a:cubicBezTo>
                  <a:cubicBezTo>
                    <a:pt x="9983" y="17677"/>
                    <a:pt x="9985" y="17691"/>
                    <a:pt x="9987" y="17714"/>
                  </a:cubicBezTo>
                  <a:cubicBezTo>
                    <a:pt x="10024" y="17744"/>
                    <a:pt x="10043" y="17705"/>
                    <a:pt x="10073" y="17761"/>
                  </a:cubicBezTo>
                  <a:cubicBezTo>
                    <a:pt x="10061" y="17763"/>
                    <a:pt x="10050" y="17764"/>
                    <a:pt x="10039" y="17764"/>
                  </a:cubicBezTo>
                  <a:cubicBezTo>
                    <a:pt x="10027" y="17764"/>
                    <a:pt x="10016" y="17763"/>
                    <a:pt x="10006" y="17761"/>
                  </a:cubicBezTo>
                  <a:lnTo>
                    <a:pt x="10006" y="17761"/>
                  </a:lnTo>
                  <a:cubicBezTo>
                    <a:pt x="10052" y="17793"/>
                    <a:pt x="10105" y="17814"/>
                    <a:pt x="10154" y="17846"/>
                  </a:cubicBezTo>
                  <a:cubicBezTo>
                    <a:pt x="10153" y="17855"/>
                    <a:pt x="10147" y="17858"/>
                    <a:pt x="10139" y="17858"/>
                  </a:cubicBezTo>
                  <a:cubicBezTo>
                    <a:pt x="10123" y="17858"/>
                    <a:pt x="10098" y="17845"/>
                    <a:pt x="10082" y="17842"/>
                  </a:cubicBezTo>
                  <a:lnTo>
                    <a:pt x="10082" y="17842"/>
                  </a:lnTo>
                  <a:cubicBezTo>
                    <a:pt x="10131" y="17876"/>
                    <a:pt x="10200" y="17936"/>
                    <a:pt x="10242" y="17936"/>
                  </a:cubicBezTo>
                  <a:cubicBezTo>
                    <a:pt x="10245" y="17936"/>
                    <a:pt x="10248" y="17935"/>
                    <a:pt x="10252" y="17934"/>
                  </a:cubicBezTo>
                  <a:lnTo>
                    <a:pt x="10235" y="17906"/>
                  </a:lnTo>
                  <a:lnTo>
                    <a:pt x="10235" y="17906"/>
                  </a:lnTo>
                  <a:cubicBezTo>
                    <a:pt x="10237" y="17915"/>
                    <a:pt x="10226" y="17921"/>
                    <a:pt x="10214" y="17921"/>
                  </a:cubicBezTo>
                  <a:cubicBezTo>
                    <a:pt x="10209" y="17921"/>
                    <a:pt x="10205" y="17920"/>
                    <a:pt x="10201" y="17918"/>
                  </a:cubicBezTo>
                  <a:cubicBezTo>
                    <a:pt x="10145" y="17900"/>
                    <a:pt x="10154" y="17856"/>
                    <a:pt x="10161" y="17844"/>
                  </a:cubicBezTo>
                  <a:lnTo>
                    <a:pt x="10161" y="17844"/>
                  </a:lnTo>
                  <a:lnTo>
                    <a:pt x="10194" y="17867"/>
                  </a:lnTo>
                  <a:cubicBezTo>
                    <a:pt x="10217" y="17786"/>
                    <a:pt x="10073" y="17761"/>
                    <a:pt x="10017" y="17698"/>
                  </a:cubicBezTo>
                  <a:lnTo>
                    <a:pt x="10078" y="17686"/>
                  </a:lnTo>
                  <a:lnTo>
                    <a:pt x="9990" y="17659"/>
                  </a:lnTo>
                  <a:cubicBezTo>
                    <a:pt x="9986" y="17641"/>
                    <a:pt x="9993" y="17620"/>
                    <a:pt x="10010" y="17620"/>
                  </a:cubicBezTo>
                  <a:cubicBezTo>
                    <a:pt x="10016" y="17620"/>
                    <a:pt x="10023" y="17623"/>
                    <a:pt x="10031" y="17628"/>
                  </a:cubicBezTo>
                  <a:cubicBezTo>
                    <a:pt x="10008" y="17568"/>
                    <a:pt x="9983" y="17605"/>
                    <a:pt x="9966" y="17550"/>
                  </a:cubicBezTo>
                  <a:cubicBezTo>
                    <a:pt x="9966" y="17545"/>
                    <a:pt x="9968" y="17544"/>
                    <a:pt x="9971" y="17544"/>
                  </a:cubicBezTo>
                  <a:cubicBezTo>
                    <a:pt x="9972" y="17544"/>
                    <a:pt x="9974" y="17544"/>
                    <a:pt x="9976" y="17545"/>
                  </a:cubicBezTo>
                  <a:lnTo>
                    <a:pt x="9925" y="17515"/>
                  </a:lnTo>
                  <a:cubicBezTo>
                    <a:pt x="9934" y="17515"/>
                    <a:pt x="9939" y="17501"/>
                    <a:pt x="9948" y="17501"/>
                  </a:cubicBezTo>
                  <a:cubicBezTo>
                    <a:pt x="9951" y="17501"/>
                    <a:pt x="9956" y="17504"/>
                    <a:pt x="9962" y="17513"/>
                  </a:cubicBezTo>
                  <a:cubicBezTo>
                    <a:pt x="9911" y="17417"/>
                    <a:pt x="9820" y="17422"/>
                    <a:pt x="9820" y="17369"/>
                  </a:cubicBezTo>
                  <a:lnTo>
                    <a:pt x="9820" y="17369"/>
                  </a:lnTo>
                  <a:lnTo>
                    <a:pt x="9827" y="17371"/>
                  </a:lnTo>
                  <a:cubicBezTo>
                    <a:pt x="9792" y="17344"/>
                    <a:pt x="9775" y="17335"/>
                    <a:pt x="9765" y="17335"/>
                  </a:cubicBezTo>
                  <a:cubicBezTo>
                    <a:pt x="9749" y="17335"/>
                    <a:pt x="9752" y="17357"/>
                    <a:pt x="9726" y="17357"/>
                  </a:cubicBezTo>
                  <a:cubicBezTo>
                    <a:pt x="9717" y="17357"/>
                    <a:pt x="9703" y="17354"/>
                    <a:pt x="9684" y="17346"/>
                  </a:cubicBezTo>
                  <a:lnTo>
                    <a:pt x="9700" y="17227"/>
                  </a:lnTo>
                  <a:lnTo>
                    <a:pt x="9663" y="17244"/>
                  </a:lnTo>
                  <a:cubicBezTo>
                    <a:pt x="9653" y="17232"/>
                    <a:pt x="9635" y="17211"/>
                    <a:pt x="9649" y="17204"/>
                  </a:cubicBezTo>
                  <a:cubicBezTo>
                    <a:pt x="9637" y="17200"/>
                    <a:pt x="9630" y="17198"/>
                    <a:pt x="9626" y="17198"/>
                  </a:cubicBezTo>
                  <a:cubicBezTo>
                    <a:pt x="9612" y="17198"/>
                    <a:pt x="9632" y="17219"/>
                    <a:pt x="9611" y="17219"/>
                  </a:cubicBezTo>
                  <a:cubicBezTo>
                    <a:pt x="9609" y="17219"/>
                    <a:pt x="9607" y="17218"/>
                    <a:pt x="9605" y="17218"/>
                  </a:cubicBezTo>
                  <a:cubicBezTo>
                    <a:pt x="9579" y="17142"/>
                    <a:pt x="9456" y="17091"/>
                    <a:pt x="9489" y="17037"/>
                  </a:cubicBezTo>
                  <a:lnTo>
                    <a:pt x="9489" y="17037"/>
                  </a:lnTo>
                  <a:cubicBezTo>
                    <a:pt x="9459" y="17039"/>
                    <a:pt x="9493" y="17074"/>
                    <a:pt x="9481" y="17074"/>
                  </a:cubicBezTo>
                  <a:cubicBezTo>
                    <a:pt x="9477" y="17074"/>
                    <a:pt x="9469" y="17070"/>
                    <a:pt x="9452" y="17060"/>
                  </a:cubicBezTo>
                  <a:cubicBezTo>
                    <a:pt x="9484" y="16998"/>
                    <a:pt x="9385" y="17007"/>
                    <a:pt x="9359" y="16940"/>
                  </a:cubicBezTo>
                  <a:cubicBezTo>
                    <a:pt x="9362" y="16939"/>
                    <a:pt x="9365" y="16939"/>
                    <a:pt x="9368" y="16939"/>
                  </a:cubicBezTo>
                  <a:cubicBezTo>
                    <a:pt x="9388" y="16939"/>
                    <a:pt x="9405" y="16953"/>
                    <a:pt x="9410" y="16953"/>
                  </a:cubicBezTo>
                  <a:cubicBezTo>
                    <a:pt x="9414" y="16953"/>
                    <a:pt x="9413" y="16945"/>
                    <a:pt x="9403" y="16919"/>
                  </a:cubicBezTo>
                  <a:cubicBezTo>
                    <a:pt x="9399" y="16920"/>
                    <a:pt x="9395" y="16920"/>
                    <a:pt x="9392" y="16920"/>
                  </a:cubicBezTo>
                  <a:cubicBezTo>
                    <a:pt x="9334" y="16920"/>
                    <a:pt x="9322" y="16820"/>
                    <a:pt x="9278" y="16792"/>
                  </a:cubicBezTo>
                  <a:cubicBezTo>
                    <a:pt x="9274" y="16795"/>
                    <a:pt x="9269" y="16797"/>
                    <a:pt x="9264" y="16797"/>
                  </a:cubicBezTo>
                  <a:cubicBezTo>
                    <a:pt x="9227" y="16797"/>
                    <a:pt x="9171" y="16713"/>
                    <a:pt x="9106" y="16666"/>
                  </a:cubicBezTo>
                  <a:cubicBezTo>
                    <a:pt x="9120" y="16659"/>
                    <a:pt x="9002" y="16527"/>
                    <a:pt x="8956" y="16455"/>
                  </a:cubicBezTo>
                  <a:lnTo>
                    <a:pt x="8957" y="16455"/>
                  </a:lnTo>
                  <a:lnTo>
                    <a:pt x="8957" y="16455"/>
                  </a:lnTo>
                  <a:cubicBezTo>
                    <a:pt x="8953" y="16456"/>
                    <a:pt x="8950" y="16456"/>
                    <a:pt x="8947" y="16456"/>
                  </a:cubicBezTo>
                  <a:cubicBezTo>
                    <a:pt x="8906" y="16456"/>
                    <a:pt x="8857" y="16400"/>
                    <a:pt x="8810" y="16365"/>
                  </a:cubicBezTo>
                  <a:cubicBezTo>
                    <a:pt x="8821" y="16357"/>
                    <a:pt x="8830" y="16353"/>
                    <a:pt x="8841" y="16353"/>
                  </a:cubicBezTo>
                  <a:cubicBezTo>
                    <a:pt x="8852" y="16353"/>
                    <a:pt x="8864" y="16357"/>
                    <a:pt x="8881" y="16365"/>
                  </a:cubicBezTo>
                  <a:lnTo>
                    <a:pt x="8837" y="16323"/>
                  </a:lnTo>
                  <a:cubicBezTo>
                    <a:pt x="8812" y="16321"/>
                    <a:pt x="8786" y="16309"/>
                    <a:pt x="8768" y="16291"/>
                  </a:cubicBezTo>
                  <a:lnTo>
                    <a:pt x="8803" y="16279"/>
                  </a:lnTo>
                  <a:cubicBezTo>
                    <a:pt x="8745" y="16224"/>
                    <a:pt x="8661" y="16193"/>
                    <a:pt x="8606" y="16105"/>
                  </a:cubicBezTo>
                  <a:cubicBezTo>
                    <a:pt x="8584" y="16118"/>
                    <a:pt x="8592" y="16182"/>
                    <a:pt x="8554" y="16182"/>
                  </a:cubicBezTo>
                  <a:cubicBezTo>
                    <a:pt x="8543" y="16182"/>
                    <a:pt x="8528" y="16177"/>
                    <a:pt x="8508" y="16163"/>
                  </a:cubicBezTo>
                  <a:cubicBezTo>
                    <a:pt x="8516" y="16151"/>
                    <a:pt x="8528" y="16134"/>
                    <a:pt x="8546" y="16134"/>
                  </a:cubicBezTo>
                  <a:cubicBezTo>
                    <a:pt x="8549" y="16134"/>
                    <a:pt x="8552" y="16134"/>
                    <a:pt x="8555" y="16135"/>
                  </a:cubicBezTo>
                  <a:lnTo>
                    <a:pt x="8555" y="16135"/>
                  </a:lnTo>
                  <a:cubicBezTo>
                    <a:pt x="8544" y="16130"/>
                    <a:pt x="8526" y="16123"/>
                    <a:pt x="8520" y="16108"/>
                  </a:cubicBezTo>
                  <a:lnTo>
                    <a:pt x="8520" y="16108"/>
                  </a:lnTo>
                  <a:lnTo>
                    <a:pt x="8571" y="16117"/>
                  </a:lnTo>
                  <a:cubicBezTo>
                    <a:pt x="8562" y="16100"/>
                    <a:pt x="8554" y="16096"/>
                    <a:pt x="8548" y="16096"/>
                  </a:cubicBezTo>
                  <a:cubicBezTo>
                    <a:pt x="8542" y="16096"/>
                    <a:pt x="8537" y="16098"/>
                    <a:pt x="8531" y="16098"/>
                  </a:cubicBezTo>
                  <a:cubicBezTo>
                    <a:pt x="8526" y="16098"/>
                    <a:pt x="8520" y="16096"/>
                    <a:pt x="8513" y="16087"/>
                  </a:cubicBezTo>
                  <a:cubicBezTo>
                    <a:pt x="8531" y="16071"/>
                    <a:pt x="8506" y="16057"/>
                    <a:pt x="8522" y="16045"/>
                  </a:cubicBezTo>
                  <a:lnTo>
                    <a:pt x="8522" y="16045"/>
                  </a:lnTo>
                  <a:cubicBezTo>
                    <a:pt x="8531" y="16050"/>
                    <a:pt x="8538" y="16075"/>
                    <a:pt x="8555" y="16080"/>
                  </a:cubicBezTo>
                  <a:cubicBezTo>
                    <a:pt x="8529" y="16045"/>
                    <a:pt x="8504" y="15999"/>
                    <a:pt x="8506" y="15976"/>
                  </a:cubicBezTo>
                  <a:lnTo>
                    <a:pt x="8506" y="15976"/>
                  </a:lnTo>
                  <a:cubicBezTo>
                    <a:pt x="8500" y="15982"/>
                    <a:pt x="8492" y="15989"/>
                    <a:pt x="8482" y="15989"/>
                  </a:cubicBezTo>
                  <a:cubicBezTo>
                    <a:pt x="8475" y="15989"/>
                    <a:pt x="8467" y="15986"/>
                    <a:pt x="8457" y="15978"/>
                  </a:cubicBezTo>
                  <a:cubicBezTo>
                    <a:pt x="8399" y="15925"/>
                    <a:pt x="8460" y="15938"/>
                    <a:pt x="8436" y="15897"/>
                  </a:cubicBezTo>
                  <a:cubicBezTo>
                    <a:pt x="8416" y="15895"/>
                    <a:pt x="8397" y="15864"/>
                    <a:pt x="8377" y="15864"/>
                  </a:cubicBezTo>
                  <a:cubicBezTo>
                    <a:pt x="8371" y="15864"/>
                    <a:pt x="8366" y="15866"/>
                    <a:pt x="8360" y="15871"/>
                  </a:cubicBezTo>
                  <a:cubicBezTo>
                    <a:pt x="8344" y="15855"/>
                    <a:pt x="8353" y="15839"/>
                    <a:pt x="8353" y="15825"/>
                  </a:cubicBezTo>
                  <a:cubicBezTo>
                    <a:pt x="8322" y="15812"/>
                    <a:pt x="8252" y="15736"/>
                    <a:pt x="8227" y="15736"/>
                  </a:cubicBezTo>
                  <a:cubicBezTo>
                    <a:pt x="8221" y="15736"/>
                    <a:pt x="8218" y="15740"/>
                    <a:pt x="8218" y="15750"/>
                  </a:cubicBezTo>
                  <a:lnTo>
                    <a:pt x="8218" y="15750"/>
                  </a:lnTo>
                  <a:lnTo>
                    <a:pt x="8218" y="15750"/>
                  </a:lnTo>
                  <a:lnTo>
                    <a:pt x="8218" y="15750"/>
                  </a:lnTo>
                  <a:cubicBezTo>
                    <a:pt x="8218" y="15750"/>
                    <a:pt x="8218" y="15750"/>
                    <a:pt x="8218" y="15751"/>
                  </a:cubicBezTo>
                  <a:lnTo>
                    <a:pt x="8218" y="15751"/>
                  </a:lnTo>
                  <a:cubicBezTo>
                    <a:pt x="8218" y="15751"/>
                    <a:pt x="8218" y="15751"/>
                    <a:pt x="8218" y="15750"/>
                  </a:cubicBezTo>
                  <a:lnTo>
                    <a:pt x="8218" y="15750"/>
                  </a:lnTo>
                  <a:lnTo>
                    <a:pt x="8218" y="15751"/>
                  </a:lnTo>
                  <a:lnTo>
                    <a:pt x="8218" y="15751"/>
                  </a:lnTo>
                  <a:cubicBezTo>
                    <a:pt x="8218" y="15751"/>
                    <a:pt x="8218" y="15752"/>
                    <a:pt x="8218" y="15753"/>
                  </a:cubicBezTo>
                  <a:lnTo>
                    <a:pt x="8225" y="15762"/>
                  </a:lnTo>
                  <a:lnTo>
                    <a:pt x="8225" y="15762"/>
                  </a:lnTo>
                  <a:lnTo>
                    <a:pt x="8218" y="15760"/>
                  </a:lnTo>
                  <a:cubicBezTo>
                    <a:pt x="8096" y="15688"/>
                    <a:pt x="8035" y="15544"/>
                    <a:pt x="7929" y="15461"/>
                  </a:cubicBezTo>
                  <a:lnTo>
                    <a:pt x="7938" y="15452"/>
                  </a:lnTo>
                  <a:cubicBezTo>
                    <a:pt x="7871" y="15405"/>
                    <a:pt x="7803" y="15331"/>
                    <a:pt x="7746" y="15310"/>
                  </a:cubicBezTo>
                  <a:cubicBezTo>
                    <a:pt x="7729" y="15294"/>
                    <a:pt x="7722" y="15257"/>
                    <a:pt x="7741" y="15252"/>
                  </a:cubicBezTo>
                  <a:cubicBezTo>
                    <a:pt x="7692" y="15215"/>
                    <a:pt x="7676" y="15220"/>
                    <a:pt x="7627" y="15143"/>
                  </a:cubicBezTo>
                  <a:lnTo>
                    <a:pt x="7627" y="15143"/>
                  </a:lnTo>
                  <a:cubicBezTo>
                    <a:pt x="7641" y="15150"/>
                    <a:pt x="7649" y="15152"/>
                    <a:pt x="7653" y="15152"/>
                  </a:cubicBezTo>
                  <a:cubicBezTo>
                    <a:pt x="7659" y="15152"/>
                    <a:pt x="7657" y="15147"/>
                    <a:pt x="7657" y="15147"/>
                  </a:cubicBezTo>
                  <a:lnTo>
                    <a:pt x="7657" y="15147"/>
                  </a:lnTo>
                  <a:cubicBezTo>
                    <a:pt x="7658" y="15147"/>
                    <a:pt x="7662" y="15153"/>
                    <a:pt x="7685" y="15178"/>
                  </a:cubicBezTo>
                  <a:cubicBezTo>
                    <a:pt x="7637" y="15113"/>
                    <a:pt x="7637" y="15085"/>
                    <a:pt x="7553" y="15051"/>
                  </a:cubicBezTo>
                  <a:cubicBezTo>
                    <a:pt x="7595" y="15048"/>
                    <a:pt x="7539" y="14979"/>
                    <a:pt x="7504" y="14958"/>
                  </a:cubicBezTo>
                  <a:lnTo>
                    <a:pt x="7504" y="14958"/>
                  </a:lnTo>
                  <a:lnTo>
                    <a:pt x="7528" y="15013"/>
                  </a:lnTo>
                  <a:cubicBezTo>
                    <a:pt x="7497" y="14990"/>
                    <a:pt x="7472" y="14960"/>
                    <a:pt x="7446" y="14930"/>
                  </a:cubicBezTo>
                  <a:lnTo>
                    <a:pt x="7491" y="14916"/>
                  </a:lnTo>
                  <a:cubicBezTo>
                    <a:pt x="7412" y="14765"/>
                    <a:pt x="7222" y="14768"/>
                    <a:pt x="7196" y="14622"/>
                  </a:cubicBezTo>
                  <a:cubicBezTo>
                    <a:pt x="7193" y="14621"/>
                    <a:pt x="7190" y="14621"/>
                    <a:pt x="7188" y="14621"/>
                  </a:cubicBezTo>
                  <a:cubicBezTo>
                    <a:pt x="7157" y="14621"/>
                    <a:pt x="7235" y="14694"/>
                    <a:pt x="7195" y="14694"/>
                  </a:cubicBezTo>
                  <a:cubicBezTo>
                    <a:pt x="7194" y="14694"/>
                    <a:pt x="7193" y="14694"/>
                    <a:pt x="7191" y="14694"/>
                  </a:cubicBezTo>
                  <a:cubicBezTo>
                    <a:pt x="7143" y="14638"/>
                    <a:pt x="7131" y="14541"/>
                    <a:pt x="7113" y="14524"/>
                  </a:cubicBezTo>
                  <a:cubicBezTo>
                    <a:pt x="7057" y="14434"/>
                    <a:pt x="7004" y="14499"/>
                    <a:pt x="6939" y="14411"/>
                  </a:cubicBezTo>
                  <a:cubicBezTo>
                    <a:pt x="6937" y="14424"/>
                    <a:pt x="6929" y="14445"/>
                    <a:pt x="6905" y="14445"/>
                  </a:cubicBezTo>
                  <a:cubicBezTo>
                    <a:pt x="6892" y="14445"/>
                    <a:pt x="6874" y="14439"/>
                    <a:pt x="6851" y="14422"/>
                  </a:cubicBezTo>
                  <a:cubicBezTo>
                    <a:pt x="6810" y="14374"/>
                    <a:pt x="6823" y="14331"/>
                    <a:pt x="6852" y="14331"/>
                  </a:cubicBezTo>
                  <a:cubicBezTo>
                    <a:pt x="6858" y="14331"/>
                    <a:pt x="6864" y="14333"/>
                    <a:pt x="6872" y="14337"/>
                  </a:cubicBezTo>
                  <a:cubicBezTo>
                    <a:pt x="6885" y="14350"/>
                    <a:pt x="6890" y="14360"/>
                    <a:pt x="6885" y="14362"/>
                  </a:cubicBezTo>
                  <a:cubicBezTo>
                    <a:pt x="6898" y="14370"/>
                    <a:pt x="6912" y="14380"/>
                    <a:pt x="6919" y="14380"/>
                  </a:cubicBezTo>
                  <a:cubicBezTo>
                    <a:pt x="6924" y="14380"/>
                    <a:pt x="6926" y="14375"/>
                    <a:pt x="6923" y="14362"/>
                  </a:cubicBezTo>
                  <a:lnTo>
                    <a:pt x="6923" y="14362"/>
                  </a:lnTo>
                  <a:lnTo>
                    <a:pt x="6906" y="14364"/>
                  </a:lnTo>
                  <a:cubicBezTo>
                    <a:pt x="6890" y="14327"/>
                    <a:pt x="6816" y="14255"/>
                    <a:pt x="6851" y="14255"/>
                  </a:cubicBezTo>
                  <a:cubicBezTo>
                    <a:pt x="6837" y="14247"/>
                    <a:pt x="6828" y="14243"/>
                    <a:pt x="6823" y="14243"/>
                  </a:cubicBezTo>
                  <a:cubicBezTo>
                    <a:pt x="6814" y="14243"/>
                    <a:pt x="6819" y="14256"/>
                    <a:pt x="6830" y="14273"/>
                  </a:cubicBezTo>
                  <a:lnTo>
                    <a:pt x="6830" y="14273"/>
                  </a:lnTo>
                  <a:cubicBezTo>
                    <a:pt x="6780" y="14205"/>
                    <a:pt x="6731" y="14178"/>
                    <a:pt x="6677" y="14105"/>
                  </a:cubicBezTo>
                  <a:lnTo>
                    <a:pt x="6677" y="14105"/>
                  </a:lnTo>
                  <a:cubicBezTo>
                    <a:pt x="6681" y="14118"/>
                    <a:pt x="6680" y="14136"/>
                    <a:pt x="6673" y="14136"/>
                  </a:cubicBezTo>
                  <a:cubicBezTo>
                    <a:pt x="6672" y="14136"/>
                    <a:pt x="6670" y="14135"/>
                    <a:pt x="6668" y="14133"/>
                  </a:cubicBezTo>
                  <a:cubicBezTo>
                    <a:pt x="6624" y="14075"/>
                    <a:pt x="6607" y="14068"/>
                    <a:pt x="6593" y="14068"/>
                  </a:cubicBezTo>
                  <a:cubicBezTo>
                    <a:pt x="6589" y="14068"/>
                    <a:pt x="6585" y="14069"/>
                    <a:pt x="6580" y="14069"/>
                  </a:cubicBezTo>
                  <a:cubicBezTo>
                    <a:pt x="6569" y="14069"/>
                    <a:pt x="6555" y="14065"/>
                    <a:pt x="6528" y="14042"/>
                  </a:cubicBezTo>
                  <a:cubicBezTo>
                    <a:pt x="6505" y="13987"/>
                    <a:pt x="6582" y="14019"/>
                    <a:pt x="6498" y="13961"/>
                  </a:cubicBezTo>
                  <a:cubicBezTo>
                    <a:pt x="6480" y="13932"/>
                    <a:pt x="6488" y="13923"/>
                    <a:pt x="6502" y="13923"/>
                  </a:cubicBezTo>
                  <a:cubicBezTo>
                    <a:pt x="6514" y="13923"/>
                    <a:pt x="6531" y="13929"/>
                    <a:pt x="6542" y="13933"/>
                  </a:cubicBezTo>
                  <a:cubicBezTo>
                    <a:pt x="6459" y="13889"/>
                    <a:pt x="6438" y="13799"/>
                    <a:pt x="6406" y="13759"/>
                  </a:cubicBezTo>
                  <a:lnTo>
                    <a:pt x="6406" y="13759"/>
                  </a:lnTo>
                  <a:lnTo>
                    <a:pt x="6444" y="13783"/>
                  </a:lnTo>
                  <a:lnTo>
                    <a:pt x="6444" y="13783"/>
                  </a:lnTo>
                  <a:cubicBezTo>
                    <a:pt x="6422" y="13769"/>
                    <a:pt x="6405" y="13754"/>
                    <a:pt x="6389" y="13736"/>
                  </a:cubicBezTo>
                  <a:lnTo>
                    <a:pt x="6387" y="13776"/>
                  </a:lnTo>
                  <a:cubicBezTo>
                    <a:pt x="6371" y="13752"/>
                    <a:pt x="6355" y="13736"/>
                    <a:pt x="6364" y="13727"/>
                  </a:cubicBezTo>
                  <a:cubicBezTo>
                    <a:pt x="6362" y="13727"/>
                    <a:pt x="6360" y="13726"/>
                    <a:pt x="6359" y="13726"/>
                  </a:cubicBezTo>
                  <a:lnTo>
                    <a:pt x="6359" y="13726"/>
                  </a:lnTo>
                  <a:cubicBezTo>
                    <a:pt x="6376" y="13721"/>
                    <a:pt x="6390" y="13719"/>
                    <a:pt x="6403" y="13719"/>
                  </a:cubicBezTo>
                  <a:cubicBezTo>
                    <a:pt x="6443" y="13719"/>
                    <a:pt x="6463" y="13739"/>
                    <a:pt x="6507" y="13739"/>
                  </a:cubicBezTo>
                  <a:cubicBezTo>
                    <a:pt x="6519" y="13739"/>
                    <a:pt x="6533" y="13738"/>
                    <a:pt x="6549" y="13734"/>
                  </a:cubicBezTo>
                  <a:cubicBezTo>
                    <a:pt x="6521" y="13704"/>
                    <a:pt x="6517" y="13713"/>
                    <a:pt x="6584" y="13683"/>
                  </a:cubicBezTo>
                  <a:lnTo>
                    <a:pt x="6584" y="13683"/>
                  </a:lnTo>
                  <a:lnTo>
                    <a:pt x="6429" y="13704"/>
                  </a:lnTo>
                  <a:lnTo>
                    <a:pt x="6528" y="13660"/>
                  </a:lnTo>
                  <a:cubicBezTo>
                    <a:pt x="6487" y="13660"/>
                    <a:pt x="6442" y="13674"/>
                    <a:pt x="6412" y="13674"/>
                  </a:cubicBezTo>
                  <a:cubicBezTo>
                    <a:pt x="6408" y="13674"/>
                    <a:pt x="6404" y="13674"/>
                    <a:pt x="6401" y="13674"/>
                  </a:cubicBezTo>
                  <a:cubicBezTo>
                    <a:pt x="6450" y="13650"/>
                    <a:pt x="6445" y="13657"/>
                    <a:pt x="6422" y="13632"/>
                  </a:cubicBezTo>
                  <a:lnTo>
                    <a:pt x="6422" y="13632"/>
                  </a:lnTo>
                  <a:cubicBezTo>
                    <a:pt x="6439" y="13644"/>
                    <a:pt x="6456" y="13648"/>
                    <a:pt x="6473" y="13648"/>
                  </a:cubicBezTo>
                  <a:cubicBezTo>
                    <a:pt x="6509" y="13648"/>
                    <a:pt x="6546" y="13630"/>
                    <a:pt x="6585" y="13630"/>
                  </a:cubicBezTo>
                  <a:cubicBezTo>
                    <a:pt x="6598" y="13630"/>
                    <a:pt x="6610" y="13632"/>
                    <a:pt x="6624" y="13636"/>
                  </a:cubicBezTo>
                  <a:lnTo>
                    <a:pt x="6621" y="13711"/>
                  </a:lnTo>
                  <a:cubicBezTo>
                    <a:pt x="6643" y="13717"/>
                    <a:pt x="6663" y="13719"/>
                    <a:pt x="6684" y="13719"/>
                  </a:cubicBezTo>
                  <a:cubicBezTo>
                    <a:pt x="6755" y="13719"/>
                    <a:pt x="6823" y="13689"/>
                    <a:pt x="6914" y="13689"/>
                  </a:cubicBezTo>
                  <a:cubicBezTo>
                    <a:pt x="6930" y="13689"/>
                    <a:pt x="6947" y="13690"/>
                    <a:pt x="6964" y="13692"/>
                  </a:cubicBezTo>
                  <a:lnTo>
                    <a:pt x="6918" y="13678"/>
                  </a:lnTo>
                  <a:cubicBezTo>
                    <a:pt x="6927" y="13666"/>
                    <a:pt x="6943" y="13663"/>
                    <a:pt x="6963" y="13663"/>
                  </a:cubicBezTo>
                  <a:cubicBezTo>
                    <a:pt x="6981" y="13663"/>
                    <a:pt x="7002" y="13665"/>
                    <a:pt x="7022" y="13665"/>
                  </a:cubicBezTo>
                  <a:cubicBezTo>
                    <a:pt x="7033" y="13665"/>
                    <a:pt x="7044" y="13664"/>
                    <a:pt x="7055" y="13662"/>
                  </a:cubicBezTo>
                  <a:lnTo>
                    <a:pt x="7055" y="13662"/>
                  </a:lnTo>
                  <a:cubicBezTo>
                    <a:pt x="7050" y="13687"/>
                    <a:pt x="7078" y="13697"/>
                    <a:pt x="7099" y="13711"/>
                  </a:cubicBezTo>
                  <a:cubicBezTo>
                    <a:pt x="7099" y="13710"/>
                    <a:pt x="7099" y="13709"/>
                    <a:pt x="7099" y="13708"/>
                  </a:cubicBezTo>
                  <a:lnTo>
                    <a:pt x="7099" y="13708"/>
                  </a:lnTo>
                  <a:cubicBezTo>
                    <a:pt x="7100" y="13712"/>
                    <a:pt x="7105" y="13716"/>
                    <a:pt x="7113" y="13722"/>
                  </a:cubicBezTo>
                  <a:cubicBezTo>
                    <a:pt x="7110" y="13716"/>
                    <a:pt x="7106" y="13711"/>
                    <a:pt x="7100" y="13707"/>
                  </a:cubicBezTo>
                  <a:lnTo>
                    <a:pt x="7100" y="13707"/>
                  </a:lnTo>
                  <a:cubicBezTo>
                    <a:pt x="7100" y="13707"/>
                    <a:pt x="7099" y="13708"/>
                    <a:pt x="7099" y="13708"/>
                  </a:cubicBezTo>
                  <a:lnTo>
                    <a:pt x="7099" y="13708"/>
                  </a:lnTo>
                  <a:cubicBezTo>
                    <a:pt x="7099" y="13708"/>
                    <a:pt x="7099" y="13707"/>
                    <a:pt x="7099" y="13706"/>
                  </a:cubicBezTo>
                  <a:lnTo>
                    <a:pt x="7099" y="13706"/>
                  </a:lnTo>
                  <a:cubicBezTo>
                    <a:pt x="7099" y="13706"/>
                    <a:pt x="7100" y="13707"/>
                    <a:pt x="7100" y="13707"/>
                  </a:cubicBezTo>
                  <a:lnTo>
                    <a:pt x="7100" y="13707"/>
                  </a:lnTo>
                  <a:cubicBezTo>
                    <a:pt x="7113" y="13695"/>
                    <a:pt x="7206" y="13709"/>
                    <a:pt x="7217" y="13664"/>
                  </a:cubicBezTo>
                  <a:lnTo>
                    <a:pt x="7282" y="13697"/>
                  </a:lnTo>
                  <a:cubicBezTo>
                    <a:pt x="7291" y="13698"/>
                    <a:pt x="7299" y="13698"/>
                    <a:pt x="7307" y="13698"/>
                  </a:cubicBezTo>
                  <a:cubicBezTo>
                    <a:pt x="7398" y="13698"/>
                    <a:pt x="7422" y="13633"/>
                    <a:pt x="7511" y="13633"/>
                  </a:cubicBezTo>
                  <a:cubicBezTo>
                    <a:pt x="7516" y="13633"/>
                    <a:pt x="7522" y="13634"/>
                    <a:pt x="7528" y="13634"/>
                  </a:cubicBezTo>
                  <a:cubicBezTo>
                    <a:pt x="7495" y="13662"/>
                    <a:pt x="7546" y="13678"/>
                    <a:pt x="7470" y="13699"/>
                  </a:cubicBezTo>
                  <a:cubicBezTo>
                    <a:pt x="7482" y="13699"/>
                    <a:pt x="7494" y="13700"/>
                    <a:pt x="7505" y="13700"/>
                  </a:cubicBezTo>
                  <a:cubicBezTo>
                    <a:pt x="7526" y="13700"/>
                    <a:pt x="7542" y="13698"/>
                    <a:pt x="7542" y="13685"/>
                  </a:cubicBezTo>
                  <a:cubicBezTo>
                    <a:pt x="7545" y="13688"/>
                    <a:pt x="7550" y="13689"/>
                    <a:pt x="7555" y="13689"/>
                  </a:cubicBezTo>
                  <a:cubicBezTo>
                    <a:pt x="7580" y="13689"/>
                    <a:pt x="7623" y="13670"/>
                    <a:pt x="7655" y="13670"/>
                  </a:cubicBezTo>
                  <a:cubicBezTo>
                    <a:pt x="7662" y="13670"/>
                    <a:pt x="7669" y="13670"/>
                    <a:pt x="7674" y="13673"/>
                  </a:cubicBezTo>
                  <a:lnTo>
                    <a:pt x="7674" y="13673"/>
                  </a:lnTo>
                  <a:cubicBezTo>
                    <a:pt x="7677" y="13672"/>
                    <a:pt x="7679" y="13670"/>
                    <a:pt x="7681" y="13669"/>
                  </a:cubicBezTo>
                  <a:cubicBezTo>
                    <a:pt x="7682" y="13670"/>
                    <a:pt x="7684" y="13671"/>
                    <a:pt x="7685" y="13672"/>
                  </a:cubicBezTo>
                  <a:lnTo>
                    <a:pt x="7685" y="13672"/>
                  </a:lnTo>
                  <a:cubicBezTo>
                    <a:pt x="7698" y="13660"/>
                    <a:pt x="7705" y="13641"/>
                    <a:pt x="7738" y="13641"/>
                  </a:cubicBezTo>
                  <a:cubicBezTo>
                    <a:pt x="7740" y="13641"/>
                    <a:pt x="7741" y="13641"/>
                    <a:pt x="7743" y="13641"/>
                  </a:cubicBezTo>
                  <a:cubicBezTo>
                    <a:pt x="7746" y="13644"/>
                    <a:pt x="7745" y="13647"/>
                    <a:pt x="7745" y="13650"/>
                  </a:cubicBezTo>
                  <a:lnTo>
                    <a:pt x="7745" y="13650"/>
                  </a:lnTo>
                  <a:cubicBezTo>
                    <a:pt x="7754" y="13640"/>
                    <a:pt x="7807" y="13634"/>
                    <a:pt x="7773" y="13609"/>
                  </a:cubicBezTo>
                  <a:lnTo>
                    <a:pt x="7773" y="13609"/>
                  </a:lnTo>
                  <a:cubicBezTo>
                    <a:pt x="7818" y="13639"/>
                    <a:pt x="7876" y="13645"/>
                    <a:pt x="7936" y="13645"/>
                  </a:cubicBezTo>
                  <a:cubicBezTo>
                    <a:pt x="7979" y="13645"/>
                    <a:pt x="8024" y="13642"/>
                    <a:pt x="8065" y="13642"/>
                  </a:cubicBezTo>
                  <a:cubicBezTo>
                    <a:pt x="8113" y="13642"/>
                    <a:pt x="8157" y="13646"/>
                    <a:pt x="8191" y="13665"/>
                  </a:cubicBezTo>
                  <a:lnTo>
                    <a:pt x="8191" y="13665"/>
                  </a:lnTo>
                  <a:lnTo>
                    <a:pt x="8198" y="13664"/>
                  </a:lnTo>
                  <a:cubicBezTo>
                    <a:pt x="8199" y="13666"/>
                    <a:pt x="8201" y="13667"/>
                    <a:pt x="8203" y="13668"/>
                  </a:cubicBezTo>
                  <a:lnTo>
                    <a:pt x="8203" y="13668"/>
                  </a:lnTo>
                  <a:cubicBezTo>
                    <a:pt x="8281" y="13662"/>
                    <a:pt x="8378" y="13653"/>
                    <a:pt x="8450" y="13653"/>
                  </a:cubicBezTo>
                  <a:cubicBezTo>
                    <a:pt x="8446" y="13658"/>
                    <a:pt x="8449" y="13663"/>
                    <a:pt x="8442" y="13663"/>
                  </a:cubicBezTo>
                  <a:cubicBezTo>
                    <a:pt x="8441" y="13663"/>
                    <a:pt x="8439" y="13662"/>
                    <a:pt x="8436" y="13662"/>
                  </a:cubicBezTo>
                  <a:lnTo>
                    <a:pt x="8436" y="13662"/>
                  </a:lnTo>
                  <a:cubicBezTo>
                    <a:pt x="8448" y="13665"/>
                    <a:pt x="8458" y="13666"/>
                    <a:pt x="8466" y="13666"/>
                  </a:cubicBezTo>
                  <a:cubicBezTo>
                    <a:pt x="8525" y="13666"/>
                    <a:pt x="8518" y="13611"/>
                    <a:pt x="8582" y="13611"/>
                  </a:cubicBezTo>
                  <a:cubicBezTo>
                    <a:pt x="8592" y="13611"/>
                    <a:pt x="8603" y="13613"/>
                    <a:pt x="8617" y="13616"/>
                  </a:cubicBezTo>
                  <a:cubicBezTo>
                    <a:pt x="8677" y="13655"/>
                    <a:pt x="8555" y="13636"/>
                    <a:pt x="8592" y="13653"/>
                  </a:cubicBezTo>
                  <a:cubicBezTo>
                    <a:pt x="8597" y="13680"/>
                    <a:pt x="8615" y="13688"/>
                    <a:pt x="8639" y="13688"/>
                  </a:cubicBezTo>
                  <a:cubicBezTo>
                    <a:pt x="8670" y="13688"/>
                    <a:pt x="8712" y="13675"/>
                    <a:pt x="8751" y="13675"/>
                  </a:cubicBezTo>
                  <a:cubicBezTo>
                    <a:pt x="8773" y="13675"/>
                    <a:pt x="8794" y="13678"/>
                    <a:pt x="8812" y="13690"/>
                  </a:cubicBezTo>
                  <a:lnTo>
                    <a:pt x="8793" y="13694"/>
                  </a:lnTo>
                  <a:cubicBezTo>
                    <a:pt x="8804" y="13700"/>
                    <a:pt x="8816" y="13702"/>
                    <a:pt x="8829" y="13702"/>
                  </a:cubicBezTo>
                  <a:cubicBezTo>
                    <a:pt x="8881" y="13702"/>
                    <a:pt x="8948" y="13668"/>
                    <a:pt x="9021" y="13668"/>
                  </a:cubicBezTo>
                  <a:cubicBezTo>
                    <a:pt x="9026" y="13668"/>
                    <a:pt x="9031" y="13669"/>
                    <a:pt x="9037" y="13669"/>
                  </a:cubicBezTo>
                  <a:cubicBezTo>
                    <a:pt x="9037" y="13669"/>
                    <a:pt x="9032" y="13676"/>
                    <a:pt x="9037" y="13681"/>
                  </a:cubicBezTo>
                  <a:cubicBezTo>
                    <a:pt x="9104" y="13639"/>
                    <a:pt x="9232" y="13625"/>
                    <a:pt x="9324" y="13616"/>
                  </a:cubicBezTo>
                  <a:lnTo>
                    <a:pt x="9324" y="13616"/>
                  </a:lnTo>
                  <a:cubicBezTo>
                    <a:pt x="9296" y="13646"/>
                    <a:pt x="9283" y="13632"/>
                    <a:pt x="9301" y="13664"/>
                  </a:cubicBezTo>
                  <a:cubicBezTo>
                    <a:pt x="9343" y="13660"/>
                    <a:pt x="9287" y="13611"/>
                    <a:pt x="9373" y="13602"/>
                  </a:cubicBezTo>
                  <a:cubicBezTo>
                    <a:pt x="9401" y="13620"/>
                    <a:pt x="9461" y="13634"/>
                    <a:pt x="9468" y="13669"/>
                  </a:cubicBezTo>
                  <a:lnTo>
                    <a:pt x="9389" y="13671"/>
                  </a:lnTo>
                  <a:cubicBezTo>
                    <a:pt x="9403" y="13687"/>
                    <a:pt x="9420" y="13692"/>
                    <a:pt x="9437" y="13692"/>
                  </a:cubicBezTo>
                  <a:cubicBezTo>
                    <a:pt x="9467" y="13692"/>
                    <a:pt x="9498" y="13677"/>
                    <a:pt x="9525" y="13677"/>
                  </a:cubicBezTo>
                  <a:cubicBezTo>
                    <a:pt x="9529" y="13677"/>
                    <a:pt x="9532" y="13678"/>
                    <a:pt x="9535" y="13678"/>
                  </a:cubicBezTo>
                  <a:lnTo>
                    <a:pt x="9528" y="13697"/>
                  </a:lnTo>
                  <a:cubicBezTo>
                    <a:pt x="9646" y="13692"/>
                    <a:pt x="9653" y="13645"/>
                    <a:pt x="9767" y="13645"/>
                  </a:cubicBezTo>
                  <a:cubicBezTo>
                    <a:pt x="9772" y="13645"/>
                    <a:pt x="9778" y="13646"/>
                    <a:pt x="9783" y="13646"/>
                  </a:cubicBezTo>
                  <a:lnTo>
                    <a:pt x="9769" y="13630"/>
                  </a:lnTo>
                  <a:cubicBezTo>
                    <a:pt x="9788" y="13618"/>
                    <a:pt x="9800" y="13614"/>
                    <a:pt x="9811" y="13614"/>
                  </a:cubicBezTo>
                  <a:cubicBezTo>
                    <a:pt x="9833" y="13614"/>
                    <a:pt x="9842" y="13632"/>
                    <a:pt x="9867" y="13632"/>
                  </a:cubicBezTo>
                  <a:cubicBezTo>
                    <a:pt x="9876" y="13632"/>
                    <a:pt x="9887" y="13630"/>
                    <a:pt x="9901" y="13623"/>
                  </a:cubicBezTo>
                  <a:lnTo>
                    <a:pt x="9922" y="13671"/>
                  </a:lnTo>
                  <a:cubicBezTo>
                    <a:pt x="10006" y="13646"/>
                    <a:pt x="10089" y="13627"/>
                    <a:pt x="10175" y="13613"/>
                  </a:cubicBezTo>
                  <a:lnTo>
                    <a:pt x="10175" y="13613"/>
                  </a:lnTo>
                  <a:cubicBezTo>
                    <a:pt x="10126" y="13650"/>
                    <a:pt x="10027" y="13669"/>
                    <a:pt x="9964" y="13690"/>
                  </a:cubicBezTo>
                  <a:cubicBezTo>
                    <a:pt x="10013" y="13690"/>
                    <a:pt x="10124" y="13685"/>
                    <a:pt x="10150" y="13662"/>
                  </a:cubicBezTo>
                  <a:lnTo>
                    <a:pt x="10150" y="13662"/>
                  </a:lnTo>
                  <a:cubicBezTo>
                    <a:pt x="10135" y="13666"/>
                    <a:pt x="10116" y="13673"/>
                    <a:pt x="10100" y="13673"/>
                  </a:cubicBezTo>
                  <a:cubicBezTo>
                    <a:pt x="10095" y="13673"/>
                    <a:pt x="10091" y="13673"/>
                    <a:pt x="10087" y="13671"/>
                  </a:cubicBezTo>
                  <a:cubicBezTo>
                    <a:pt x="10150" y="13633"/>
                    <a:pt x="10221" y="13613"/>
                    <a:pt x="10292" y="13613"/>
                  </a:cubicBezTo>
                  <a:cubicBezTo>
                    <a:pt x="10300" y="13613"/>
                    <a:pt x="10307" y="13613"/>
                    <a:pt x="10314" y="13613"/>
                  </a:cubicBezTo>
                  <a:cubicBezTo>
                    <a:pt x="10298" y="13708"/>
                    <a:pt x="10558" y="13636"/>
                    <a:pt x="10625" y="13711"/>
                  </a:cubicBezTo>
                  <a:cubicBezTo>
                    <a:pt x="10668" y="13702"/>
                    <a:pt x="10710" y="13698"/>
                    <a:pt x="10753" y="13698"/>
                  </a:cubicBezTo>
                  <a:cubicBezTo>
                    <a:pt x="10870" y="13698"/>
                    <a:pt x="10988" y="13723"/>
                    <a:pt x="11121" y="13723"/>
                  </a:cubicBezTo>
                  <a:cubicBezTo>
                    <a:pt x="11129" y="13723"/>
                    <a:pt x="11138" y="13722"/>
                    <a:pt x="11146" y="13722"/>
                  </a:cubicBezTo>
                  <a:cubicBezTo>
                    <a:pt x="11077" y="13646"/>
                    <a:pt x="11202" y="13720"/>
                    <a:pt x="11190" y="13643"/>
                  </a:cubicBezTo>
                  <a:cubicBezTo>
                    <a:pt x="11212" y="13640"/>
                    <a:pt x="11228" y="13638"/>
                    <a:pt x="11239" y="13638"/>
                  </a:cubicBezTo>
                  <a:cubicBezTo>
                    <a:pt x="11249" y="13638"/>
                    <a:pt x="11254" y="13640"/>
                    <a:pt x="11255" y="13643"/>
                  </a:cubicBezTo>
                  <a:cubicBezTo>
                    <a:pt x="11255" y="13643"/>
                    <a:pt x="11255" y="13643"/>
                    <a:pt x="11255" y="13643"/>
                  </a:cubicBezTo>
                  <a:lnTo>
                    <a:pt x="11255" y="13643"/>
                  </a:lnTo>
                  <a:lnTo>
                    <a:pt x="11255" y="13643"/>
                  </a:lnTo>
                  <a:lnTo>
                    <a:pt x="11255" y="13643"/>
                  </a:lnTo>
                  <a:cubicBezTo>
                    <a:pt x="11265" y="13655"/>
                    <a:pt x="11170" y="13697"/>
                    <a:pt x="11248" y="13718"/>
                  </a:cubicBezTo>
                  <a:cubicBezTo>
                    <a:pt x="11186" y="13687"/>
                    <a:pt x="11350" y="13678"/>
                    <a:pt x="11255" y="13643"/>
                  </a:cubicBezTo>
                  <a:lnTo>
                    <a:pt x="11255" y="13643"/>
                  </a:lnTo>
                  <a:lnTo>
                    <a:pt x="11397" y="13685"/>
                  </a:lnTo>
                  <a:cubicBezTo>
                    <a:pt x="11429" y="13708"/>
                    <a:pt x="11355" y="13704"/>
                    <a:pt x="11360" y="13720"/>
                  </a:cubicBezTo>
                  <a:cubicBezTo>
                    <a:pt x="11457" y="13727"/>
                    <a:pt x="11399" y="13752"/>
                    <a:pt x="11464" y="13773"/>
                  </a:cubicBezTo>
                  <a:cubicBezTo>
                    <a:pt x="11455" y="13751"/>
                    <a:pt x="11479" y="13740"/>
                    <a:pt x="11516" y="13740"/>
                  </a:cubicBezTo>
                  <a:cubicBezTo>
                    <a:pt x="11528" y="13740"/>
                    <a:pt x="11541" y="13741"/>
                    <a:pt x="11554" y="13743"/>
                  </a:cubicBezTo>
                  <a:lnTo>
                    <a:pt x="11476" y="13708"/>
                  </a:lnTo>
                  <a:cubicBezTo>
                    <a:pt x="11498" y="13702"/>
                    <a:pt x="11516" y="13699"/>
                    <a:pt x="11532" y="13699"/>
                  </a:cubicBezTo>
                  <a:cubicBezTo>
                    <a:pt x="11594" y="13699"/>
                    <a:pt x="11611" y="13742"/>
                    <a:pt x="11673" y="13742"/>
                  </a:cubicBezTo>
                  <a:cubicBezTo>
                    <a:pt x="11690" y="13742"/>
                    <a:pt x="11709" y="13739"/>
                    <a:pt x="11733" y="13732"/>
                  </a:cubicBezTo>
                  <a:lnTo>
                    <a:pt x="11733" y="13732"/>
                  </a:lnTo>
                  <a:lnTo>
                    <a:pt x="11689" y="13757"/>
                  </a:lnTo>
                  <a:cubicBezTo>
                    <a:pt x="11761" y="13743"/>
                    <a:pt x="11951" y="13757"/>
                    <a:pt x="12020" y="13694"/>
                  </a:cubicBezTo>
                  <a:lnTo>
                    <a:pt x="12020" y="13694"/>
                  </a:lnTo>
                  <a:cubicBezTo>
                    <a:pt x="12034" y="13704"/>
                    <a:pt x="12050" y="13725"/>
                    <a:pt x="12018" y="13732"/>
                  </a:cubicBezTo>
                  <a:cubicBezTo>
                    <a:pt x="12026" y="13732"/>
                    <a:pt x="12033" y="13732"/>
                    <a:pt x="12041" y="13732"/>
                  </a:cubicBezTo>
                  <a:cubicBezTo>
                    <a:pt x="12171" y="13732"/>
                    <a:pt x="12320" y="13691"/>
                    <a:pt x="12440" y="13691"/>
                  </a:cubicBezTo>
                  <a:cubicBezTo>
                    <a:pt x="12472" y="13691"/>
                    <a:pt x="12501" y="13694"/>
                    <a:pt x="12528" y="13701"/>
                  </a:cubicBezTo>
                  <a:lnTo>
                    <a:pt x="12514" y="13720"/>
                  </a:lnTo>
                  <a:cubicBezTo>
                    <a:pt x="12539" y="13716"/>
                    <a:pt x="12559" y="13698"/>
                    <a:pt x="12584" y="13698"/>
                  </a:cubicBezTo>
                  <a:cubicBezTo>
                    <a:pt x="12592" y="13698"/>
                    <a:pt x="12600" y="13699"/>
                    <a:pt x="12609" y="13704"/>
                  </a:cubicBezTo>
                  <a:cubicBezTo>
                    <a:pt x="12607" y="13713"/>
                    <a:pt x="12598" y="13725"/>
                    <a:pt x="12611" y="13725"/>
                  </a:cubicBezTo>
                  <a:cubicBezTo>
                    <a:pt x="12625" y="13719"/>
                    <a:pt x="12676" y="13699"/>
                    <a:pt x="12716" y="13699"/>
                  </a:cubicBezTo>
                  <a:cubicBezTo>
                    <a:pt x="12724" y="13699"/>
                    <a:pt x="12730" y="13700"/>
                    <a:pt x="12737" y="13701"/>
                  </a:cubicBezTo>
                  <a:lnTo>
                    <a:pt x="12702" y="13722"/>
                  </a:lnTo>
                  <a:cubicBezTo>
                    <a:pt x="12725" y="13726"/>
                    <a:pt x="12747" y="13727"/>
                    <a:pt x="12768" y="13727"/>
                  </a:cubicBezTo>
                  <a:cubicBezTo>
                    <a:pt x="12893" y="13727"/>
                    <a:pt x="12976" y="13670"/>
                    <a:pt x="13094" y="13660"/>
                  </a:cubicBezTo>
                  <a:cubicBezTo>
                    <a:pt x="13094" y="13715"/>
                    <a:pt x="13224" y="13732"/>
                    <a:pt x="13288" y="13741"/>
                  </a:cubicBezTo>
                  <a:lnTo>
                    <a:pt x="13288" y="13750"/>
                  </a:lnTo>
                  <a:cubicBezTo>
                    <a:pt x="13297" y="13750"/>
                    <a:pt x="13305" y="13750"/>
                    <a:pt x="13313" y="13750"/>
                  </a:cubicBezTo>
                  <a:cubicBezTo>
                    <a:pt x="13492" y="13750"/>
                    <a:pt x="13623" y="13703"/>
                    <a:pt x="13794" y="13681"/>
                  </a:cubicBezTo>
                  <a:cubicBezTo>
                    <a:pt x="13903" y="13738"/>
                    <a:pt x="14169" y="13706"/>
                    <a:pt x="14346" y="13738"/>
                  </a:cubicBezTo>
                  <a:cubicBezTo>
                    <a:pt x="14318" y="13729"/>
                    <a:pt x="14350" y="13697"/>
                    <a:pt x="14383" y="13692"/>
                  </a:cubicBezTo>
                  <a:cubicBezTo>
                    <a:pt x="14387" y="13693"/>
                    <a:pt x="14392" y="13694"/>
                    <a:pt x="14397" y="13694"/>
                  </a:cubicBezTo>
                  <a:cubicBezTo>
                    <a:pt x="14423" y="13694"/>
                    <a:pt x="14455" y="13681"/>
                    <a:pt x="14474" y="13681"/>
                  </a:cubicBezTo>
                  <a:cubicBezTo>
                    <a:pt x="14487" y="13681"/>
                    <a:pt x="14494" y="13686"/>
                    <a:pt x="14492" y="13704"/>
                  </a:cubicBezTo>
                  <a:lnTo>
                    <a:pt x="14475" y="13704"/>
                  </a:lnTo>
                  <a:cubicBezTo>
                    <a:pt x="14497" y="13737"/>
                    <a:pt x="14544" y="13742"/>
                    <a:pt x="14592" y="13742"/>
                  </a:cubicBezTo>
                  <a:cubicBezTo>
                    <a:pt x="14606" y="13742"/>
                    <a:pt x="14621" y="13742"/>
                    <a:pt x="14634" y="13741"/>
                  </a:cubicBezTo>
                  <a:lnTo>
                    <a:pt x="14634" y="13741"/>
                  </a:lnTo>
                  <a:cubicBezTo>
                    <a:pt x="14577" y="13794"/>
                    <a:pt x="14523" y="13849"/>
                    <a:pt x="14471" y="13908"/>
                  </a:cubicBezTo>
                  <a:lnTo>
                    <a:pt x="14475" y="13868"/>
                  </a:lnTo>
                  <a:lnTo>
                    <a:pt x="14475" y="13868"/>
                  </a:lnTo>
                  <a:cubicBezTo>
                    <a:pt x="14415" y="13924"/>
                    <a:pt x="14473" y="14014"/>
                    <a:pt x="14422" y="14068"/>
                  </a:cubicBezTo>
                  <a:lnTo>
                    <a:pt x="14369" y="14047"/>
                  </a:lnTo>
                  <a:cubicBezTo>
                    <a:pt x="14269" y="14149"/>
                    <a:pt x="14135" y="14218"/>
                    <a:pt x="14070" y="14353"/>
                  </a:cubicBezTo>
                  <a:cubicBezTo>
                    <a:pt x="14060" y="14341"/>
                    <a:pt x="14063" y="14325"/>
                    <a:pt x="14072" y="14313"/>
                  </a:cubicBezTo>
                  <a:lnTo>
                    <a:pt x="14072" y="14313"/>
                  </a:lnTo>
                  <a:cubicBezTo>
                    <a:pt x="14025" y="14360"/>
                    <a:pt x="13876" y="14465"/>
                    <a:pt x="13926" y="14502"/>
                  </a:cubicBezTo>
                  <a:lnTo>
                    <a:pt x="13926" y="14502"/>
                  </a:lnTo>
                  <a:cubicBezTo>
                    <a:pt x="13924" y="14501"/>
                    <a:pt x="13922" y="14501"/>
                    <a:pt x="13921" y="14501"/>
                  </a:cubicBezTo>
                  <a:cubicBezTo>
                    <a:pt x="13883" y="14501"/>
                    <a:pt x="13820" y="14615"/>
                    <a:pt x="13785" y="14677"/>
                  </a:cubicBezTo>
                  <a:lnTo>
                    <a:pt x="13768" y="14643"/>
                  </a:lnTo>
                  <a:cubicBezTo>
                    <a:pt x="13754" y="14721"/>
                    <a:pt x="13761" y="14731"/>
                    <a:pt x="13708" y="14805"/>
                  </a:cubicBezTo>
                  <a:cubicBezTo>
                    <a:pt x="13704" y="14807"/>
                    <a:pt x="13700" y="14808"/>
                    <a:pt x="13697" y="14808"/>
                  </a:cubicBezTo>
                  <a:cubicBezTo>
                    <a:pt x="13686" y="14808"/>
                    <a:pt x="13681" y="14798"/>
                    <a:pt x="13694" y="14788"/>
                  </a:cubicBezTo>
                  <a:lnTo>
                    <a:pt x="13694" y="14788"/>
                  </a:lnTo>
                  <a:cubicBezTo>
                    <a:pt x="13640" y="14823"/>
                    <a:pt x="13682" y="14848"/>
                    <a:pt x="13611" y="14895"/>
                  </a:cubicBezTo>
                  <a:lnTo>
                    <a:pt x="13618" y="14856"/>
                  </a:lnTo>
                  <a:lnTo>
                    <a:pt x="13618" y="14856"/>
                  </a:lnTo>
                  <a:cubicBezTo>
                    <a:pt x="13562" y="14907"/>
                    <a:pt x="13576" y="14911"/>
                    <a:pt x="13564" y="14958"/>
                  </a:cubicBezTo>
                  <a:cubicBezTo>
                    <a:pt x="13546" y="14997"/>
                    <a:pt x="13479" y="15039"/>
                    <a:pt x="13443" y="15039"/>
                  </a:cubicBezTo>
                  <a:cubicBezTo>
                    <a:pt x="13438" y="15039"/>
                    <a:pt x="13433" y="15038"/>
                    <a:pt x="13430" y="15037"/>
                  </a:cubicBezTo>
                  <a:lnTo>
                    <a:pt x="13430" y="15037"/>
                  </a:lnTo>
                  <a:cubicBezTo>
                    <a:pt x="13437" y="15074"/>
                    <a:pt x="13421" y="15109"/>
                    <a:pt x="13390" y="15129"/>
                  </a:cubicBezTo>
                  <a:cubicBezTo>
                    <a:pt x="13377" y="15125"/>
                    <a:pt x="13383" y="15109"/>
                    <a:pt x="13386" y="15099"/>
                  </a:cubicBezTo>
                  <a:lnTo>
                    <a:pt x="13386" y="15099"/>
                  </a:lnTo>
                  <a:cubicBezTo>
                    <a:pt x="13281" y="15171"/>
                    <a:pt x="13286" y="15259"/>
                    <a:pt x="13200" y="15294"/>
                  </a:cubicBezTo>
                  <a:cubicBezTo>
                    <a:pt x="13195" y="15291"/>
                    <a:pt x="13189" y="15288"/>
                    <a:pt x="13183" y="15288"/>
                  </a:cubicBezTo>
                  <a:cubicBezTo>
                    <a:pt x="13181" y="15288"/>
                    <a:pt x="13179" y="15289"/>
                    <a:pt x="13177" y="15289"/>
                  </a:cubicBezTo>
                  <a:cubicBezTo>
                    <a:pt x="13214" y="15250"/>
                    <a:pt x="13256" y="15211"/>
                    <a:pt x="13300" y="15173"/>
                  </a:cubicBezTo>
                  <a:cubicBezTo>
                    <a:pt x="13295" y="15169"/>
                    <a:pt x="13289" y="15168"/>
                    <a:pt x="13282" y="15168"/>
                  </a:cubicBezTo>
                  <a:cubicBezTo>
                    <a:pt x="13272" y="15168"/>
                    <a:pt x="13260" y="15171"/>
                    <a:pt x="13249" y="15171"/>
                  </a:cubicBezTo>
                  <a:cubicBezTo>
                    <a:pt x="13234" y="15171"/>
                    <a:pt x="13224" y="15164"/>
                    <a:pt x="13230" y="15127"/>
                  </a:cubicBezTo>
                  <a:lnTo>
                    <a:pt x="13230" y="15127"/>
                  </a:lnTo>
                  <a:cubicBezTo>
                    <a:pt x="13203" y="15190"/>
                    <a:pt x="13163" y="15303"/>
                    <a:pt x="13098" y="15347"/>
                  </a:cubicBezTo>
                  <a:cubicBezTo>
                    <a:pt x="13096" y="15348"/>
                    <a:pt x="13093" y="15349"/>
                    <a:pt x="13090" y="15349"/>
                  </a:cubicBezTo>
                  <a:cubicBezTo>
                    <a:pt x="13087" y="15349"/>
                    <a:pt x="13084" y="15348"/>
                    <a:pt x="13082" y="15347"/>
                  </a:cubicBezTo>
                  <a:lnTo>
                    <a:pt x="13087" y="15340"/>
                  </a:lnTo>
                  <a:lnTo>
                    <a:pt x="13087" y="15340"/>
                  </a:lnTo>
                  <a:cubicBezTo>
                    <a:pt x="13073" y="15350"/>
                    <a:pt x="13061" y="15364"/>
                    <a:pt x="13057" y="15377"/>
                  </a:cubicBezTo>
                  <a:cubicBezTo>
                    <a:pt x="13036" y="15389"/>
                    <a:pt x="13020" y="15403"/>
                    <a:pt x="13003" y="15417"/>
                  </a:cubicBezTo>
                  <a:cubicBezTo>
                    <a:pt x="13001" y="15416"/>
                    <a:pt x="12999" y="15415"/>
                    <a:pt x="12997" y="15415"/>
                  </a:cubicBezTo>
                  <a:cubicBezTo>
                    <a:pt x="12970" y="15415"/>
                    <a:pt x="12927" y="15472"/>
                    <a:pt x="12901" y="15498"/>
                  </a:cubicBezTo>
                  <a:cubicBezTo>
                    <a:pt x="12923" y="15517"/>
                    <a:pt x="12899" y="15543"/>
                    <a:pt x="12922" y="15543"/>
                  </a:cubicBezTo>
                  <a:cubicBezTo>
                    <a:pt x="12927" y="15543"/>
                    <a:pt x="12934" y="15542"/>
                    <a:pt x="12943" y="15540"/>
                  </a:cubicBezTo>
                  <a:cubicBezTo>
                    <a:pt x="12937" y="15540"/>
                    <a:pt x="12942" y="15534"/>
                    <a:pt x="12952" y="15521"/>
                  </a:cubicBezTo>
                  <a:lnTo>
                    <a:pt x="12952" y="15521"/>
                  </a:lnTo>
                  <a:cubicBezTo>
                    <a:pt x="12952" y="15521"/>
                    <a:pt x="12952" y="15521"/>
                    <a:pt x="12952" y="15521"/>
                  </a:cubicBezTo>
                  <a:cubicBezTo>
                    <a:pt x="12955" y="15517"/>
                    <a:pt x="12957" y="15514"/>
                    <a:pt x="12959" y="15512"/>
                  </a:cubicBezTo>
                  <a:lnTo>
                    <a:pt x="12968" y="15501"/>
                  </a:lnTo>
                  <a:lnTo>
                    <a:pt x="12968" y="15501"/>
                  </a:lnTo>
                  <a:cubicBezTo>
                    <a:pt x="12967" y="15504"/>
                    <a:pt x="12965" y="15507"/>
                    <a:pt x="12962" y="15510"/>
                  </a:cubicBezTo>
                  <a:cubicBezTo>
                    <a:pt x="12958" y="15514"/>
                    <a:pt x="12955" y="15518"/>
                    <a:pt x="12952" y="15521"/>
                  </a:cubicBezTo>
                  <a:lnTo>
                    <a:pt x="12952" y="15521"/>
                  </a:lnTo>
                  <a:cubicBezTo>
                    <a:pt x="12959" y="15519"/>
                    <a:pt x="12964" y="15517"/>
                    <a:pt x="12969" y="15514"/>
                  </a:cubicBezTo>
                  <a:lnTo>
                    <a:pt x="12969" y="15500"/>
                  </a:lnTo>
                  <a:lnTo>
                    <a:pt x="12968" y="15501"/>
                  </a:lnTo>
                  <a:lnTo>
                    <a:pt x="12968" y="15501"/>
                  </a:lnTo>
                  <a:cubicBezTo>
                    <a:pt x="12969" y="15499"/>
                    <a:pt x="12970" y="15497"/>
                    <a:pt x="12971" y="15496"/>
                  </a:cubicBezTo>
                  <a:lnTo>
                    <a:pt x="12971" y="15500"/>
                  </a:lnTo>
                  <a:cubicBezTo>
                    <a:pt x="12989" y="15482"/>
                    <a:pt x="13013" y="15459"/>
                    <a:pt x="13038" y="15428"/>
                  </a:cubicBezTo>
                  <a:lnTo>
                    <a:pt x="13038" y="15428"/>
                  </a:lnTo>
                  <a:cubicBezTo>
                    <a:pt x="13033" y="15468"/>
                    <a:pt x="13008" y="15500"/>
                    <a:pt x="12973" y="15517"/>
                  </a:cubicBezTo>
                  <a:cubicBezTo>
                    <a:pt x="12973" y="15542"/>
                    <a:pt x="12975" y="15568"/>
                    <a:pt x="12973" y="15595"/>
                  </a:cubicBezTo>
                  <a:cubicBezTo>
                    <a:pt x="12908" y="15597"/>
                    <a:pt x="12826" y="15643"/>
                    <a:pt x="12787" y="15643"/>
                  </a:cubicBezTo>
                  <a:cubicBezTo>
                    <a:pt x="12783" y="15643"/>
                    <a:pt x="12779" y="15643"/>
                    <a:pt x="12776" y="15642"/>
                  </a:cubicBezTo>
                  <a:cubicBezTo>
                    <a:pt x="12707" y="15741"/>
                    <a:pt x="12586" y="15853"/>
                    <a:pt x="12579" y="15952"/>
                  </a:cubicBezTo>
                  <a:cubicBezTo>
                    <a:pt x="12569" y="15968"/>
                    <a:pt x="12558" y="15972"/>
                    <a:pt x="12548" y="15972"/>
                  </a:cubicBezTo>
                  <a:cubicBezTo>
                    <a:pt x="12538" y="15972"/>
                    <a:pt x="12529" y="15969"/>
                    <a:pt x="12521" y="15969"/>
                  </a:cubicBezTo>
                  <a:cubicBezTo>
                    <a:pt x="12530" y="15950"/>
                    <a:pt x="12549" y="15934"/>
                    <a:pt x="12549" y="15920"/>
                  </a:cubicBezTo>
                  <a:lnTo>
                    <a:pt x="12549" y="15920"/>
                  </a:lnTo>
                  <a:cubicBezTo>
                    <a:pt x="12512" y="15980"/>
                    <a:pt x="12410" y="16068"/>
                    <a:pt x="12431" y="16112"/>
                  </a:cubicBezTo>
                  <a:cubicBezTo>
                    <a:pt x="12417" y="16121"/>
                    <a:pt x="12408" y="16124"/>
                    <a:pt x="12403" y="16124"/>
                  </a:cubicBezTo>
                  <a:cubicBezTo>
                    <a:pt x="12389" y="16124"/>
                    <a:pt x="12399" y="16101"/>
                    <a:pt x="12394" y="16101"/>
                  </a:cubicBezTo>
                  <a:lnTo>
                    <a:pt x="12394" y="16101"/>
                  </a:lnTo>
                  <a:cubicBezTo>
                    <a:pt x="12390" y="16101"/>
                    <a:pt x="12381" y="16110"/>
                    <a:pt x="12356" y="16138"/>
                  </a:cubicBezTo>
                  <a:lnTo>
                    <a:pt x="12356" y="16117"/>
                  </a:lnTo>
                  <a:cubicBezTo>
                    <a:pt x="12145" y="16227"/>
                    <a:pt x="12172" y="16456"/>
                    <a:pt x="11944" y="16575"/>
                  </a:cubicBezTo>
                  <a:lnTo>
                    <a:pt x="11944" y="16575"/>
                  </a:lnTo>
                  <a:cubicBezTo>
                    <a:pt x="11946" y="16574"/>
                    <a:pt x="11948" y="16574"/>
                    <a:pt x="11949" y="16574"/>
                  </a:cubicBezTo>
                  <a:cubicBezTo>
                    <a:pt x="11952" y="16574"/>
                    <a:pt x="11954" y="16575"/>
                    <a:pt x="11955" y="16576"/>
                  </a:cubicBezTo>
                  <a:cubicBezTo>
                    <a:pt x="11719" y="16754"/>
                    <a:pt x="11554" y="17033"/>
                    <a:pt x="11302" y="17193"/>
                  </a:cubicBezTo>
                  <a:cubicBezTo>
                    <a:pt x="11234" y="17244"/>
                    <a:pt x="11248" y="17269"/>
                    <a:pt x="11230" y="17320"/>
                  </a:cubicBezTo>
                  <a:lnTo>
                    <a:pt x="11190" y="17306"/>
                  </a:lnTo>
                  <a:lnTo>
                    <a:pt x="11160" y="17399"/>
                  </a:lnTo>
                  <a:cubicBezTo>
                    <a:pt x="11098" y="17508"/>
                    <a:pt x="10947" y="17485"/>
                    <a:pt x="10880" y="17638"/>
                  </a:cubicBezTo>
                  <a:lnTo>
                    <a:pt x="10912" y="17640"/>
                  </a:lnTo>
                  <a:cubicBezTo>
                    <a:pt x="10873" y="17673"/>
                    <a:pt x="10815" y="17754"/>
                    <a:pt x="10792" y="17754"/>
                  </a:cubicBezTo>
                  <a:cubicBezTo>
                    <a:pt x="10789" y="17754"/>
                    <a:pt x="10786" y="17752"/>
                    <a:pt x="10785" y="17749"/>
                  </a:cubicBezTo>
                  <a:lnTo>
                    <a:pt x="10785" y="17749"/>
                  </a:lnTo>
                  <a:cubicBezTo>
                    <a:pt x="10782" y="17756"/>
                    <a:pt x="10789" y="17781"/>
                    <a:pt x="10764" y="17786"/>
                  </a:cubicBezTo>
                  <a:lnTo>
                    <a:pt x="10750" y="17774"/>
                  </a:lnTo>
                  <a:lnTo>
                    <a:pt x="10678" y="17895"/>
                  </a:lnTo>
                  <a:cubicBezTo>
                    <a:pt x="10660" y="17909"/>
                    <a:pt x="10647" y="17914"/>
                    <a:pt x="10637" y="17914"/>
                  </a:cubicBezTo>
                  <a:cubicBezTo>
                    <a:pt x="10617" y="17914"/>
                    <a:pt x="10611" y="17891"/>
                    <a:pt x="10590" y="17891"/>
                  </a:cubicBezTo>
                  <a:cubicBezTo>
                    <a:pt x="10576" y="17891"/>
                    <a:pt x="10556" y="17901"/>
                    <a:pt x="10520" y="17934"/>
                  </a:cubicBezTo>
                  <a:cubicBezTo>
                    <a:pt x="10487" y="17979"/>
                    <a:pt x="10449" y="18085"/>
                    <a:pt x="10470" y="18085"/>
                  </a:cubicBezTo>
                  <a:cubicBezTo>
                    <a:pt x="10470" y="18085"/>
                    <a:pt x="10471" y="18085"/>
                    <a:pt x="10472" y="18085"/>
                  </a:cubicBezTo>
                  <a:cubicBezTo>
                    <a:pt x="10484" y="18073"/>
                    <a:pt x="10507" y="18060"/>
                    <a:pt x="10524" y="18060"/>
                  </a:cubicBezTo>
                  <a:cubicBezTo>
                    <a:pt x="10529" y="18060"/>
                    <a:pt x="10533" y="18062"/>
                    <a:pt x="10537" y="18064"/>
                  </a:cubicBezTo>
                  <a:lnTo>
                    <a:pt x="10509" y="18108"/>
                  </a:lnTo>
                  <a:cubicBezTo>
                    <a:pt x="10534" y="18143"/>
                    <a:pt x="10548" y="18189"/>
                    <a:pt x="10598" y="18189"/>
                  </a:cubicBezTo>
                  <a:cubicBezTo>
                    <a:pt x="10617" y="18189"/>
                    <a:pt x="10642" y="18182"/>
                    <a:pt x="10676" y="18164"/>
                  </a:cubicBezTo>
                  <a:lnTo>
                    <a:pt x="10715" y="18076"/>
                  </a:lnTo>
                  <a:lnTo>
                    <a:pt x="10755" y="18076"/>
                  </a:lnTo>
                  <a:lnTo>
                    <a:pt x="10704" y="18132"/>
                  </a:lnTo>
                  <a:cubicBezTo>
                    <a:pt x="10752" y="18120"/>
                    <a:pt x="10755" y="18083"/>
                    <a:pt x="10764" y="18050"/>
                  </a:cubicBezTo>
                  <a:cubicBezTo>
                    <a:pt x="10771" y="18052"/>
                    <a:pt x="10778" y="18053"/>
                    <a:pt x="10785" y="18053"/>
                  </a:cubicBezTo>
                  <a:cubicBezTo>
                    <a:pt x="10795" y="18053"/>
                    <a:pt x="10805" y="18051"/>
                    <a:pt x="10815" y="18046"/>
                  </a:cubicBezTo>
                  <a:lnTo>
                    <a:pt x="10836" y="17944"/>
                  </a:lnTo>
                  <a:cubicBezTo>
                    <a:pt x="10853" y="17951"/>
                    <a:pt x="10847" y="17982"/>
                    <a:pt x="10865" y="17982"/>
                  </a:cubicBezTo>
                  <a:cubicBezTo>
                    <a:pt x="10871" y="17982"/>
                    <a:pt x="10879" y="17979"/>
                    <a:pt x="10891" y="17972"/>
                  </a:cubicBezTo>
                  <a:cubicBezTo>
                    <a:pt x="10901" y="17923"/>
                    <a:pt x="10826" y="17962"/>
                    <a:pt x="10861" y="17902"/>
                  </a:cubicBezTo>
                  <a:cubicBezTo>
                    <a:pt x="10912" y="17890"/>
                    <a:pt x="10917" y="17914"/>
                    <a:pt x="10938" y="17863"/>
                  </a:cubicBezTo>
                  <a:cubicBezTo>
                    <a:pt x="10952" y="17867"/>
                    <a:pt x="10952" y="17879"/>
                    <a:pt x="10946" y="17894"/>
                  </a:cubicBezTo>
                  <a:lnTo>
                    <a:pt x="10946" y="17894"/>
                  </a:lnTo>
                  <a:cubicBezTo>
                    <a:pt x="10968" y="17851"/>
                    <a:pt x="11021" y="17809"/>
                    <a:pt x="11017" y="17772"/>
                  </a:cubicBezTo>
                  <a:cubicBezTo>
                    <a:pt x="11061" y="17766"/>
                    <a:pt x="11100" y="17692"/>
                    <a:pt x="11134" y="17692"/>
                  </a:cubicBezTo>
                  <a:cubicBezTo>
                    <a:pt x="11140" y="17692"/>
                    <a:pt x="11147" y="17695"/>
                    <a:pt x="11153" y="17703"/>
                  </a:cubicBezTo>
                  <a:cubicBezTo>
                    <a:pt x="11160" y="17659"/>
                    <a:pt x="11179" y="17619"/>
                    <a:pt x="11207" y="17584"/>
                  </a:cubicBezTo>
                  <a:lnTo>
                    <a:pt x="11207" y="17584"/>
                  </a:lnTo>
                  <a:cubicBezTo>
                    <a:pt x="11205" y="17604"/>
                    <a:pt x="11209" y="17612"/>
                    <a:pt x="11216" y="17612"/>
                  </a:cubicBezTo>
                  <a:cubicBezTo>
                    <a:pt x="11239" y="17612"/>
                    <a:pt x="11299" y="17528"/>
                    <a:pt x="11334" y="17528"/>
                  </a:cubicBezTo>
                  <a:cubicBezTo>
                    <a:pt x="11342" y="17528"/>
                    <a:pt x="11348" y="17532"/>
                    <a:pt x="11353" y="17540"/>
                  </a:cubicBezTo>
                  <a:cubicBezTo>
                    <a:pt x="11350" y="17459"/>
                    <a:pt x="11478" y="17380"/>
                    <a:pt x="11524" y="17285"/>
                  </a:cubicBezTo>
                  <a:lnTo>
                    <a:pt x="11524" y="17285"/>
                  </a:lnTo>
                  <a:cubicBezTo>
                    <a:pt x="11522" y="17293"/>
                    <a:pt x="11522" y="17303"/>
                    <a:pt x="11517" y="17309"/>
                  </a:cubicBezTo>
                  <a:lnTo>
                    <a:pt x="11517" y="17309"/>
                  </a:lnTo>
                  <a:cubicBezTo>
                    <a:pt x="11558" y="17276"/>
                    <a:pt x="11581" y="17278"/>
                    <a:pt x="11615" y="17260"/>
                  </a:cubicBezTo>
                  <a:cubicBezTo>
                    <a:pt x="11585" y="17220"/>
                    <a:pt x="11638" y="17151"/>
                    <a:pt x="11649" y="17098"/>
                  </a:cubicBezTo>
                  <a:cubicBezTo>
                    <a:pt x="11656" y="17096"/>
                    <a:pt x="11662" y="17096"/>
                    <a:pt x="11667" y="17096"/>
                  </a:cubicBezTo>
                  <a:cubicBezTo>
                    <a:pt x="11717" y="17096"/>
                    <a:pt x="11663" y="17169"/>
                    <a:pt x="11707" y="17183"/>
                  </a:cubicBezTo>
                  <a:cubicBezTo>
                    <a:pt x="11675" y="17158"/>
                    <a:pt x="11763" y="17072"/>
                    <a:pt x="11721" y="17065"/>
                  </a:cubicBezTo>
                  <a:cubicBezTo>
                    <a:pt x="11759" y="17054"/>
                    <a:pt x="11765" y="17048"/>
                    <a:pt x="11779" y="17048"/>
                  </a:cubicBezTo>
                  <a:cubicBezTo>
                    <a:pt x="11786" y="17048"/>
                    <a:pt x="11795" y="17050"/>
                    <a:pt x="11812" y="17054"/>
                  </a:cubicBezTo>
                  <a:cubicBezTo>
                    <a:pt x="11775" y="17003"/>
                    <a:pt x="11837" y="17012"/>
                    <a:pt x="11842" y="16954"/>
                  </a:cubicBezTo>
                  <a:cubicBezTo>
                    <a:pt x="11862" y="16945"/>
                    <a:pt x="11875" y="16943"/>
                    <a:pt x="11884" y="16943"/>
                  </a:cubicBezTo>
                  <a:cubicBezTo>
                    <a:pt x="11895" y="16943"/>
                    <a:pt x="11901" y="16946"/>
                    <a:pt x="11906" y="16946"/>
                  </a:cubicBezTo>
                  <a:cubicBezTo>
                    <a:pt x="11915" y="16946"/>
                    <a:pt x="11922" y="16939"/>
                    <a:pt x="11942" y="16907"/>
                  </a:cubicBezTo>
                  <a:lnTo>
                    <a:pt x="11942" y="16910"/>
                  </a:lnTo>
                  <a:cubicBezTo>
                    <a:pt x="11946" y="16908"/>
                    <a:pt x="11949" y="16907"/>
                    <a:pt x="11952" y="16907"/>
                  </a:cubicBezTo>
                  <a:cubicBezTo>
                    <a:pt x="11974" y="16907"/>
                    <a:pt x="11946" y="16964"/>
                    <a:pt x="11944" y="16968"/>
                  </a:cubicBezTo>
                  <a:cubicBezTo>
                    <a:pt x="12004" y="16910"/>
                    <a:pt x="11939" y="16910"/>
                    <a:pt x="11932" y="16877"/>
                  </a:cubicBezTo>
                  <a:cubicBezTo>
                    <a:pt x="11955" y="16848"/>
                    <a:pt x="11969" y="16838"/>
                    <a:pt x="11980" y="16838"/>
                  </a:cubicBezTo>
                  <a:cubicBezTo>
                    <a:pt x="11996" y="16838"/>
                    <a:pt x="12004" y="16862"/>
                    <a:pt x="12026" y="16862"/>
                  </a:cubicBezTo>
                  <a:cubicBezTo>
                    <a:pt x="12028" y="16862"/>
                    <a:pt x="12030" y="16861"/>
                    <a:pt x="12032" y="16861"/>
                  </a:cubicBezTo>
                  <a:cubicBezTo>
                    <a:pt x="12067" y="16808"/>
                    <a:pt x="12071" y="16743"/>
                    <a:pt x="12104" y="16710"/>
                  </a:cubicBezTo>
                  <a:cubicBezTo>
                    <a:pt x="12113" y="16715"/>
                    <a:pt x="12120" y="16710"/>
                    <a:pt x="12120" y="16724"/>
                  </a:cubicBezTo>
                  <a:cubicBezTo>
                    <a:pt x="12141" y="16650"/>
                    <a:pt x="12259" y="16583"/>
                    <a:pt x="12280" y="16495"/>
                  </a:cubicBezTo>
                  <a:lnTo>
                    <a:pt x="12296" y="16495"/>
                  </a:lnTo>
                  <a:cubicBezTo>
                    <a:pt x="12275" y="16490"/>
                    <a:pt x="12254" y="16476"/>
                    <a:pt x="12243" y="16458"/>
                  </a:cubicBezTo>
                  <a:cubicBezTo>
                    <a:pt x="12266" y="16435"/>
                    <a:pt x="12270" y="16398"/>
                    <a:pt x="12295" y="16398"/>
                  </a:cubicBezTo>
                  <a:cubicBezTo>
                    <a:pt x="12297" y="16398"/>
                    <a:pt x="12300" y="16399"/>
                    <a:pt x="12303" y="16400"/>
                  </a:cubicBezTo>
                  <a:cubicBezTo>
                    <a:pt x="12285" y="16416"/>
                    <a:pt x="12292" y="16428"/>
                    <a:pt x="12292" y="16442"/>
                  </a:cubicBezTo>
                  <a:lnTo>
                    <a:pt x="12310" y="16404"/>
                  </a:lnTo>
                  <a:lnTo>
                    <a:pt x="12310" y="16404"/>
                  </a:lnTo>
                  <a:cubicBezTo>
                    <a:pt x="12366" y="16409"/>
                    <a:pt x="12282" y="16453"/>
                    <a:pt x="12305" y="16474"/>
                  </a:cubicBezTo>
                  <a:cubicBezTo>
                    <a:pt x="12352" y="16411"/>
                    <a:pt x="12389" y="16321"/>
                    <a:pt x="12438" y="16289"/>
                  </a:cubicBezTo>
                  <a:lnTo>
                    <a:pt x="12438" y="16289"/>
                  </a:lnTo>
                  <a:cubicBezTo>
                    <a:pt x="12472" y="16307"/>
                    <a:pt x="12383" y="16373"/>
                    <a:pt x="12410" y="16373"/>
                  </a:cubicBezTo>
                  <a:cubicBezTo>
                    <a:pt x="12415" y="16373"/>
                    <a:pt x="12422" y="16371"/>
                    <a:pt x="12433" y="16367"/>
                  </a:cubicBezTo>
                  <a:lnTo>
                    <a:pt x="12433" y="16367"/>
                  </a:lnTo>
                  <a:lnTo>
                    <a:pt x="12356" y="16421"/>
                  </a:lnTo>
                  <a:cubicBezTo>
                    <a:pt x="12359" y="16421"/>
                    <a:pt x="12362" y="16421"/>
                    <a:pt x="12365" y="16421"/>
                  </a:cubicBezTo>
                  <a:cubicBezTo>
                    <a:pt x="12446" y="16421"/>
                    <a:pt x="12318" y="16456"/>
                    <a:pt x="12412" y="16462"/>
                  </a:cubicBezTo>
                  <a:cubicBezTo>
                    <a:pt x="12505" y="16384"/>
                    <a:pt x="12491" y="16351"/>
                    <a:pt x="12586" y="16275"/>
                  </a:cubicBezTo>
                  <a:cubicBezTo>
                    <a:pt x="12588" y="16238"/>
                    <a:pt x="12554" y="16256"/>
                    <a:pt x="12556" y="16219"/>
                  </a:cubicBezTo>
                  <a:cubicBezTo>
                    <a:pt x="12646" y="16068"/>
                    <a:pt x="12727" y="16200"/>
                    <a:pt x="12776" y="16071"/>
                  </a:cubicBezTo>
                  <a:cubicBezTo>
                    <a:pt x="12781" y="16027"/>
                    <a:pt x="12751" y="15980"/>
                    <a:pt x="12834" y="15936"/>
                  </a:cubicBezTo>
                  <a:lnTo>
                    <a:pt x="12846" y="15992"/>
                  </a:lnTo>
                  <a:cubicBezTo>
                    <a:pt x="12931" y="15913"/>
                    <a:pt x="12843" y="15897"/>
                    <a:pt x="12955" y="15832"/>
                  </a:cubicBezTo>
                  <a:lnTo>
                    <a:pt x="12955" y="15832"/>
                  </a:lnTo>
                  <a:cubicBezTo>
                    <a:pt x="12952" y="15860"/>
                    <a:pt x="12908" y="15902"/>
                    <a:pt x="12915" y="15902"/>
                  </a:cubicBezTo>
                  <a:cubicBezTo>
                    <a:pt x="12916" y="15902"/>
                    <a:pt x="12916" y="15902"/>
                    <a:pt x="12918" y="15901"/>
                  </a:cubicBezTo>
                  <a:cubicBezTo>
                    <a:pt x="12999" y="15871"/>
                    <a:pt x="12936" y="15841"/>
                    <a:pt x="12980" y="15797"/>
                  </a:cubicBezTo>
                  <a:lnTo>
                    <a:pt x="12980" y="15797"/>
                  </a:lnTo>
                  <a:lnTo>
                    <a:pt x="13020" y="15820"/>
                  </a:lnTo>
                  <a:cubicBezTo>
                    <a:pt x="13103" y="15725"/>
                    <a:pt x="13177" y="15607"/>
                    <a:pt x="13268" y="15505"/>
                  </a:cubicBezTo>
                  <a:cubicBezTo>
                    <a:pt x="13271" y="15516"/>
                    <a:pt x="13268" y="15534"/>
                    <a:pt x="13282" y="15534"/>
                  </a:cubicBezTo>
                  <a:cubicBezTo>
                    <a:pt x="13286" y="15534"/>
                    <a:pt x="13291" y="15533"/>
                    <a:pt x="13298" y="15530"/>
                  </a:cubicBezTo>
                  <a:cubicBezTo>
                    <a:pt x="13404" y="15394"/>
                    <a:pt x="13562" y="15271"/>
                    <a:pt x="13699" y="15171"/>
                  </a:cubicBezTo>
                  <a:lnTo>
                    <a:pt x="13717" y="15099"/>
                  </a:lnTo>
                  <a:cubicBezTo>
                    <a:pt x="13722" y="15096"/>
                    <a:pt x="13728" y="15094"/>
                    <a:pt x="13733" y="15094"/>
                  </a:cubicBezTo>
                  <a:cubicBezTo>
                    <a:pt x="13741" y="15094"/>
                    <a:pt x="13747" y="15099"/>
                    <a:pt x="13743" y="15109"/>
                  </a:cubicBezTo>
                  <a:cubicBezTo>
                    <a:pt x="13798" y="15071"/>
                    <a:pt x="13729" y="15090"/>
                    <a:pt x="13740" y="15055"/>
                  </a:cubicBezTo>
                  <a:cubicBezTo>
                    <a:pt x="13752" y="15043"/>
                    <a:pt x="13763" y="15038"/>
                    <a:pt x="13771" y="15038"/>
                  </a:cubicBezTo>
                  <a:cubicBezTo>
                    <a:pt x="13782" y="15038"/>
                    <a:pt x="13787" y="15047"/>
                    <a:pt x="13782" y="15060"/>
                  </a:cubicBezTo>
                  <a:cubicBezTo>
                    <a:pt x="13840" y="14958"/>
                    <a:pt x="13965" y="14779"/>
                    <a:pt x="14079" y="14721"/>
                  </a:cubicBezTo>
                  <a:lnTo>
                    <a:pt x="14079" y="14721"/>
                  </a:lnTo>
                  <a:lnTo>
                    <a:pt x="14070" y="14747"/>
                  </a:lnTo>
                  <a:cubicBezTo>
                    <a:pt x="14148" y="14691"/>
                    <a:pt x="14091" y="14617"/>
                    <a:pt x="14179" y="14580"/>
                  </a:cubicBezTo>
                  <a:lnTo>
                    <a:pt x="14179" y="14580"/>
                  </a:lnTo>
                  <a:lnTo>
                    <a:pt x="14172" y="14596"/>
                  </a:lnTo>
                  <a:cubicBezTo>
                    <a:pt x="14327" y="14462"/>
                    <a:pt x="14464" y="14279"/>
                    <a:pt x="14614" y="14207"/>
                  </a:cubicBezTo>
                  <a:cubicBezTo>
                    <a:pt x="14596" y="14146"/>
                    <a:pt x="14772" y="14079"/>
                    <a:pt x="14730" y="14017"/>
                  </a:cubicBezTo>
                  <a:cubicBezTo>
                    <a:pt x="14837" y="13959"/>
                    <a:pt x="14823" y="13993"/>
                    <a:pt x="14958" y="13894"/>
                  </a:cubicBezTo>
                  <a:cubicBezTo>
                    <a:pt x="14990" y="13864"/>
                    <a:pt x="14971" y="13815"/>
                    <a:pt x="15004" y="13769"/>
                  </a:cubicBezTo>
                  <a:lnTo>
                    <a:pt x="15032" y="13794"/>
                  </a:lnTo>
                  <a:lnTo>
                    <a:pt x="15034" y="13787"/>
                  </a:lnTo>
                  <a:lnTo>
                    <a:pt x="15036" y="13789"/>
                  </a:lnTo>
                  <a:lnTo>
                    <a:pt x="15057" y="13715"/>
                  </a:lnTo>
                  <a:lnTo>
                    <a:pt x="15118" y="13720"/>
                  </a:lnTo>
                  <a:lnTo>
                    <a:pt x="15141" y="13685"/>
                  </a:lnTo>
                  <a:lnTo>
                    <a:pt x="15147" y="13676"/>
                  </a:lnTo>
                  <a:lnTo>
                    <a:pt x="15138" y="13681"/>
                  </a:lnTo>
                  <a:cubicBezTo>
                    <a:pt x="15128" y="13686"/>
                    <a:pt x="15117" y="13690"/>
                    <a:pt x="15109" y="13690"/>
                  </a:cubicBezTo>
                  <a:cubicBezTo>
                    <a:pt x="15104" y="13690"/>
                    <a:pt x="15099" y="13689"/>
                    <a:pt x="15097" y="13685"/>
                  </a:cubicBezTo>
                  <a:cubicBezTo>
                    <a:pt x="15104" y="13676"/>
                    <a:pt x="15111" y="13669"/>
                    <a:pt x="15118" y="13660"/>
                  </a:cubicBezTo>
                  <a:lnTo>
                    <a:pt x="15265" y="13499"/>
                  </a:lnTo>
                  <a:lnTo>
                    <a:pt x="15266" y="13499"/>
                  </a:lnTo>
                  <a:lnTo>
                    <a:pt x="15266" y="13498"/>
                  </a:lnTo>
                  <a:lnTo>
                    <a:pt x="15308" y="13453"/>
                  </a:lnTo>
                  <a:lnTo>
                    <a:pt x="15296" y="13454"/>
                  </a:lnTo>
                  <a:lnTo>
                    <a:pt x="15296" y="13454"/>
                  </a:lnTo>
                  <a:lnTo>
                    <a:pt x="15354" y="13368"/>
                  </a:lnTo>
                  <a:close/>
                  <a:moveTo>
                    <a:pt x="12667" y="18185"/>
                  </a:moveTo>
                  <a:cubicBezTo>
                    <a:pt x="12665" y="18192"/>
                    <a:pt x="12665" y="18199"/>
                    <a:pt x="12667" y="18206"/>
                  </a:cubicBezTo>
                  <a:lnTo>
                    <a:pt x="12667" y="18185"/>
                  </a:lnTo>
                  <a:close/>
                  <a:moveTo>
                    <a:pt x="12909" y="18208"/>
                  </a:moveTo>
                  <a:cubicBezTo>
                    <a:pt x="12905" y="18208"/>
                    <a:pt x="12887" y="18221"/>
                    <a:pt x="12853" y="18247"/>
                  </a:cubicBezTo>
                  <a:lnTo>
                    <a:pt x="12850" y="18247"/>
                  </a:lnTo>
                  <a:cubicBezTo>
                    <a:pt x="12816" y="18285"/>
                    <a:pt x="12810" y="18296"/>
                    <a:pt x="12816" y="18296"/>
                  </a:cubicBezTo>
                  <a:cubicBezTo>
                    <a:pt x="12824" y="18296"/>
                    <a:pt x="12860" y="18270"/>
                    <a:pt x="12866" y="18270"/>
                  </a:cubicBezTo>
                  <a:cubicBezTo>
                    <a:pt x="12866" y="18270"/>
                    <a:pt x="12867" y="18270"/>
                    <a:pt x="12867" y="18271"/>
                  </a:cubicBezTo>
                  <a:cubicBezTo>
                    <a:pt x="12897" y="18231"/>
                    <a:pt x="12915" y="18208"/>
                    <a:pt x="12909" y="18208"/>
                  </a:cubicBezTo>
                  <a:close/>
                  <a:moveTo>
                    <a:pt x="8542" y="18308"/>
                  </a:moveTo>
                  <a:cubicBezTo>
                    <a:pt x="8544" y="18309"/>
                    <a:pt x="8546" y="18311"/>
                    <a:pt x="8548" y="18312"/>
                  </a:cubicBezTo>
                  <a:cubicBezTo>
                    <a:pt x="8546" y="18311"/>
                    <a:pt x="8544" y="18309"/>
                    <a:pt x="8542" y="18308"/>
                  </a:cubicBezTo>
                  <a:close/>
                  <a:moveTo>
                    <a:pt x="14144" y="18458"/>
                  </a:moveTo>
                  <a:lnTo>
                    <a:pt x="14086" y="18537"/>
                  </a:lnTo>
                  <a:cubicBezTo>
                    <a:pt x="14104" y="18530"/>
                    <a:pt x="14125" y="18514"/>
                    <a:pt x="14146" y="18458"/>
                  </a:cubicBezTo>
                  <a:close/>
                  <a:moveTo>
                    <a:pt x="14144" y="18319"/>
                  </a:moveTo>
                  <a:lnTo>
                    <a:pt x="14100" y="18366"/>
                  </a:lnTo>
                  <a:lnTo>
                    <a:pt x="13905" y="18655"/>
                  </a:lnTo>
                  <a:lnTo>
                    <a:pt x="14144" y="18319"/>
                  </a:lnTo>
                  <a:close/>
                  <a:moveTo>
                    <a:pt x="14086" y="18537"/>
                  </a:moveTo>
                  <a:lnTo>
                    <a:pt x="14086" y="18537"/>
                  </a:lnTo>
                  <a:cubicBezTo>
                    <a:pt x="14056" y="18544"/>
                    <a:pt x="14033" y="18526"/>
                    <a:pt x="14026" y="18611"/>
                  </a:cubicBezTo>
                  <a:cubicBezTo>
                    <a:pt x="14024" y="18604"/>
                    <a:pt x="14022" y="18601"/>
                    <a:pt x="14020" y="18601"/>
                  </a:cubicBezTo>
                  <a:cubicBezTo>
                    <a:pt x="14012" y="18601"/>
                    <a:pt x="13997" y="18644"/>
                    <a:pt x="13958" y="18702"/>
                  </a:cubicBezTo>
                  <a:lnTo>
                    <a:pt x="14086" y="18537"/>
                  </a:lnTo>
                  <a:close/>
                  <a:moveTo>
                    <a:pt x="14153" y="18593"/>
                  </a:moveTo>
                  <a:cubicBezTo>
                    <a:pt x="14139" y="18593"/>
                    <a:pt x="14107" y="18608"/>
                    <a:pt x="14065" y="18630"/>
                  </a:cubicBezTo>
                  <a:lnTo>
                    <a:pt x="13954" y="18785"/>
                  </a:lnTo>
                  <a:cubicBezTo>
                    <a:pt x="13988" y="18774"/>
                    <a:pt x="14075" y="18697"/>
                    <a:pt x="14088" y="18697"/>
                  </a:cubicBezTo>
                  <a:lnTo>
                    <a:pt x="14088" y="18697"/>
                  </a:lnTo>
                  <a:cubicBezTo>
                    <a:pt x="14091" y="18697"/>
                    <a:pt x="14090" y="18701"/>
                    <a:pt x="14084" y="18711"/>
                  </a:cubicBezTo>
                  <a:cubicBezTo>
                    <a:pt x="14157" y="18624"/>
                    <a:pt x="14173" y="18593"/>
                    <a:pt x="14153" y="18593"/>
                  </a:cubicBezTo>
                  <a:close/>
                  <a:moveTo>
                    <a:pt x="13785" y="18769"/>
                  </a:moveTo>
                  <a:cubicBezTo>
                    <a:pt x="13661" y="18903"/>
                    <a:pt x="13621" y="18970"/>
                    <a:pt x="13643" y="18970"/>
                  </a:cubicBezTo>
                  <a:cubicBezTo>
                    <a:pt x="13665" y="18970"/>
                    <a:pt x="13745" y="18906"/>
                    <a:pt x="13866" y="18776"/>
                  </a:cubicBezTo>
                  <a:lnTo>
                    <a:pt x="13866" y="18776"/>
                  </a:lnTo>
                  <a:cubicBezTo>
                    <a:pt x="13815" y="18811"/>
                    <a:pt x="13758" y="18856"/>
                    <a:pt x="13742" y="18856"/>
                  </a:cubicBezTo>
                  <a:cubicBezTo>
                    <a:pt x="13730" y="18856"/>
                    <a:pt x="13738" y="18833"/>
                    <a:pt x="13785" y="18769"/>
                  </a:cubicBezTo>
                  <a:close/>
                  <a:moveTo>
                    <a:pt x="12285" y="18788"/>
                  </a:moveTo>
                  <a:lnTo>
                    <a:pt x="12099" y="18957"/>
                  </a:lnTo>
                  <a:cubicBezTo>
                    <a:pt x="12118" y="18947"/>
                    <a:pt x="12141" y="18935"/>
                    <a:pt x="12151" y="18935"/>
                  </a:cubicBezTo>
                  <a:cubicBezTo>
                    <a:pt x="12161" y="18935"/>
                    <a:pt x="12156" y="18948"/>
                    <a:pt x="12115" y="18992"/>
                  </a:cubicBezTo>
                  <a:cubicBezTo>
                    <a:pt x="12219" y="18912"/>
                    <a:pt x="12227" y="18901"/>
                    <a:pt x="12217" y="18901"/>
                  </a:cubicBezTo>
                  <a:cubicBezTo>
                    <a:pt x="12213" y="18901"/>
                    <a:pt x="12206" y="18902"/>
                    <a:pt x="12201" y="18902"/>
                  </a:cubicBezTo>
                  <a:cubicBezTo>
                    <a:pt x="12185" y="18902"/>
                    <a:pt x="12180" y="18889"/>
                    <a:pt x="12285" y="18788"/>
                  </a:cubicBezTo>
                  <a:close/>
                  <a:moveTo>
                    <a:pt x="13709" y="18981"/>
                  </a:moveTo>
                  <a:lnTo>
                    <a:pt x="13709" y="18981"/>
                  </a:lnTo>
                  <a:cubicBezTo>
                    <a:pt x="13709" y="18981"/>
                    <a:pt x="13687" y="19011"/>
                    <a:pt x="13585" y="19126"/>
                  </a:cubicBezTo>
                  <a:cubicBezTo>
                    <a:pt x="13593" y="19120"/>
                    <a:pt x="13602" y="19115"/>
                    <a:pt x="13611" y="19111"/>
                  </a:cubicBezTo>
                  <a:lnTo>
                    <a:pt x="13611" y="19111"/>
                  </a:lnTo>
                  <a:cubicBezTo>
                    <a:pt x="13587" y="19137"/>
                    <a:pt x="13581" y="19146"/>
                    <a:pt x="13585" y="19146"/>
                  </a:cubicBezTo>
                  <a:cubicBezTo>
                    <a:pt x="13593" y="19146"/>
                    <a:pt x="13648" y="19101"/>
                    <a:pt x="13636" y="19101"/>
                  </a:cubicBezTo>
                  <a:cubicBezTo>
                    <a:pt x="13633" y="19101"/>
                    <a:pt x="13627" y="19103"/>
                    <a:pt x="13618" y="19107"/>
                  </a:cubicBezTo>
                  <a:lnTo>
                    <a:pt x="13618" y="19107"/>
                  </a:lnTo>
                  <a:cubicBezTo>
                    <a:pt x="13636" y="19089"/>
                    <a:pt x="13664" y="19059"/>
                    <a:pt x="13713" y="19015"/>
                  </a:cubicBezTo>
                  <a:lnTo>
                    <a:pt x="13713" y="19015"/>
                  </a:lnTo>
                  <a:cubicBezTo>
                    <a:pt x="13711" y="19015"/>
                    <a:pt x="13710" y="19015"/>
                    <a:pt x="13709" y="19015"/>
                  </a:cubicBezTo>
                  <a:cubicBezTo>
                    <a:pt x="13686" y="19015"/>
                    <a:pt x="13709" y="18981"/>
                    <a:pt x="13709" y="18981"/>
                  </a:cubicBezTo>
                  <a:close/>
                  <a:moveTo>
                    <a:pt x="9230" y="19220"/>
                  </a:moveTo>
                  <a:lnTo>
                    <a:pt x="9230" y="19220"/>
                  </a:lnTo>
                  <a:cubicBezTo>
                    <a:pt x="9229" y="19220"/>
                    <a:pt x="9228" y="19221"/>
                    <a:pt x="9227" y="19221"/>
                  </a:cubicBezTo>
                  <a:lnTo>
                    <a:pt x="9226" y="19220"/>
                  </a:lnTo>
                  <a:lnTo>
                    <a:pt x="9226" y="19220"/>
                  </a:lnTo>
                  <a:cubicBezTo>
                    <a:pt x="9220" y="19222"/>
                    <a:pt x="9214" y="19224"/>
                    <a:pt x="9211" y="19228"/>
                  </a:cubicBezTo>
                  <a:lnTo>
                    <a:pt x="9248" y="19235"/>
                  </a:lnTo>
                  <a:lnTo>
                    <a:pt x="9230" y="19220"/>
                  </a:lnTo>
                  <a:close/>
                  <a:moveTo>
                    <a:pt x="13047" y="19272"/>
                  </a:moveTo>
                  <a:lnTo>
                    <a:pt x="12929" y="19353"/>
                  </a:lnTo>
                  <a:lnTo>
                    <a:pt x="12864" y="19462"/>
                  </a:lnTo>
                  <a:cubicBezTo>
                    <a:pt x="12899" y="19409"/>
                    <a:pt x="13075" y="19286"/>
                    <a:pt x="13050" y="19272"/>
                  </a:cubicBezTo>
                  <a:close/>
                  <a:moveTo>
                    <a:pt x="9403" y="19311"/>
                  </a:moveTo>
                  <a:lnTo>
                    <a:pt x="9403" y="19311"/>
                  </a:lnTo>
                  <a:cubicBezTo>
                    <a:pt x="9438" y="19358"/>
                    <a:pt x="9477" y="19400"/>
                    <a:pt x="9524" y="19432"/>
                  </a:cubicBezTo>
                  <a:cubicBezTo>
                    <a:pt x="9577" y="19467"/>
                    <a:pt x="9635" y="19497"/>
                    <a:pt x="9697" y="19515"/>
                  </a:cubicBezTo>
                  <a:cubicBezTo>
                    <a:pt x="9718" y="19534"/>
                    <a:pt x="9688" y="19534"/>
                    <a:pt x="9679" y="19536"/>
                  </a:cubicBezTo>
                  <a:cubicBezTo>
                    <a:pt x="9720" y="19547"/>
                    <a:pt x="9764" y="19554"/>
                    <a:pt x="9796" y="19554"/>
                  </a:cubicBezTo>
                  <a:cubicBezTo>
                    <a:pt x="9838" y="19554"/>
                    <a:pt x="9862" y="19542"/>
                    <a:pt x="9841" y="19509"/>
                  </a:cubicBezTo>
                  <a:cubicBezTo>
                    <a:pt x="9746" y="19509"/>
                    <a:pt x="9732" y="19488"/>
                    <a:pt x="9628" y="19481"/>
                  </a:cubicBezTo>
                  <a:cubicBezTo>
                    <a:pt x="9558" y="19446"/>
                    <a:pt x="9521" y="19397"/>
                    <a:pt x="9542" y="19393"/>
                  </a:cubicBezTo>
                  <a:cubicBezTo>
                    <a:pt x="9514" y="19386"/>
                    <a:pt x="9452" y="19316"/>
                    <a:pt x="9403" y="19311"/>
                  </a:cubicBezTo>
                  <a:close/>
                  <a:moveTo>
                    <a:pt x="9913" y="19546"/>
                  </a:moveTo>
                  <a:lnTo>
                    <a:pt x="9992" y="19564"/>
                  </a:lnTo>
                  <a:cubicBezTo>
                    <a:pt x="9966" y="19553"/>
                    <a:pt x="9941" y="19546"/>
                    <a:pt x="9915" y="19546"/>
                  </a:cubicBezTo>
                  <a:close/>
                  <a:moveTo>
                    <a:pt x="11251" y="19474"/>
                  </a:moveTo>
                  <a:cubicBezTo>
                    <a:pt x="11221" y="19485"/>
                    <a:pt x="11179" y="19497"/>
                    <a:pt x="11135" y="19513"/>
                  </a:cubicBezTo>
                  <a:cubicBezTo>
                    <a:pt x="11088" y="19522"/>
                    <a:pt x="11044" y="19536"/>
                    <a:pt x="11000" y="19555"/>
                  </a:cubicBezTo>
                  <a:lnTo>
                    <a:pt x="10996" y="19566"/>
                  </a:lnTo>
                  <a:cubicBezTo>
                    <a:pt x="11012" y="19550"/>
                    <a:pt x="11063" y="19541"/>
                    <a:pt x="11119" y="19529"/>
                  </a:cubicBezTo>
                  <a:cubicBezTo>
                    <a:pt x="11167" y="19520"/>
                    <a:pt x="11211" y="19502"/>
                    <a:pt x="11253" y="19474"/>
                  </a:cubicBezTo>
                  <a:close/>
                  <a:moveTo>
                    <a:pt x="9992" y="19564"/>
                  </a:moveTo>
                  <a:cubicBezTo>
                    <a:pt x="10003" y="19569"/>
                    <a:pt x="10016" y="19573"/>
                    <a:pt x="10029" y="19573"/>
                  </a:cubicBezTo>
                  <a:lnTo>
                    <a:pt x="10029" y="19573"/>
                  </a:lnTo>
                  <a:lnTo>
                    <a:pt x="9992" y="19564"/>
                  </a:lnTo>
                  <a:close/>
                  <a:moveTo>
                    <a:pt x="10036" y="19569"/>
                  </a:moveTo>
                  <a:cubicBezTo>
                    <a:pt x="10036" y="19571"/>
                    <a:pt x="10034" y="19571"/>
                    <a:pt x="10029" y="19573"/>
                  </a:cubicBezTo>
                  <a:lnTo>
                    <a:pt x="10029" y="19573"/>
                  </a:lnTo>
                  <a:cubicBezTo>
                    <a:pt x="10029" y="19573"/>
                    <a:pt x="10029" y="19573"/>
                    <a:pt x="10029" y="19573"/>
                  </a:cubicBezTo>
                  <a:lnTo>
                    <a:pt x="10029" y="19573"/>
                  </a:lnTo>
                  <a:lnTo>
                    <a:pt x="10029" y="19573"/>
                  </a:lnTo>
                  <a:cubicBezTo>
                    <a:pt x="10029" y="19573"/>
                    <a:pt x="10029" y="19573"/>
                    <a:pt x="10029" y="19573"/>
                  </a:cubicBezTo>
                  <a:lnTo>
                    <a:pt x="10029" y="19573"/>
                  </a:lnTo>
                  <a:cubicBezTo>
                    <a:pt x="10030" y="19573"/>
                    <a:pt x="10031" y="19573"/>
                    <a:pt x="10031" y="19573"/>
                  </a:cubicBezTo>
                  <a:lnTo>
                    <a:pt x="10029" y="19573"/>
                  </a:lnTo>
                  <a:lnTo>
                    <a:pt x="10068" y="19578"/>
                  </a:lnTo>
                  <a:lnTo>
                    <a:pt x="10068" y="19578"/>
                  </a:lnTo>
                  <a:lnTo>
                    <a:pt x="10036" y="19569"/>
                  </a:lnTo>
                  <a:close/>
                  <a:moveTo>
                    <a:pt x="10996" y="19566"/>
                  </a:moveTo>
                  <a:cubicBezTo>
                    <a:pt x="10991" y="19571"/>
                    <a:pt x="10989" y="19576"/>
                    <a:pt x="10989" y="19583"/>
                  </a:cubicBezTo>
                  <a:lnTo>
                    <a:pt x="10996" y="19566"/>
                  </a:lnTo>
                  <a:close/>
                  <a:moveTo>
                    <a:pt x="10789" y="19620"/>
                  </a:moveTo>
                  <a:cubicBezTo>
                    <a:pt x="10769" y="19620"/>
                    <a:pt x="10748" y="19624"/>
                    <a:pt x="10727" y="19629"/>
                  </a:cubicBezTo>
                  <a:lnTo>
                    <a:pt x="10729" y="19629"/>
                  </a:lnTo>
                  <a:cubicBezTo>
                    <a:pt x="10750" y="19624"/>
                    <a:pt x="10769" y="19622"/>
                    <a:pt x="10789" y="19620"/>
                  </a:cubicBezTo>
                  <a:close/>
                  <a:moveTo>
                    <a:pt x="9989" y="19632"/>
                  </a:moveTo>
                  <a:cubicBezTo>
                    <a:pt x="9993" y="19636"/>
                    <a:pt x="10001" y="19639"/>
                    <a:pt x="10013" y="19643"/>
                  </a:cubicBezTo>
                  <a:lnTo>
                    <a:pt x="9989" y="19632"/>
                  </a:lnTo>
                  <a:close/>
                  <a:moveTo>
                    <a:pt x="10687" y="19629"/>
                  </a:moveTo>
                  <a:cubicBezTo>
                    <a:pt x="10664" y="19636"/>
                    <a:pt x="10643" y="19641"/>
                    <a:pt x="10625" y="19645"/>
                  </a:cubicBezTo>
                  <a:cubicBezTo>
                    <a:pt x="10646" y="19643"/>
                    <a:pt x="10664" y="19641"/>
                    <a:pt x="10685" y="19636"/>
                  </a:cubicBezTo>
                  <a:lnTo>
                    <a:pt x="10685" y="19636"/>
                  </a:lnTo>
                  <a:cubicBezTo>
                    <a:pt x="10683" y="19643"/>
                    <a:pt x="10680" y="19648"/>
                    <a:pt x="10692" y="19650"/>
                  </a:cubicBezTo>
                  <a:cubicBezTo>
                    <a:pt x="10699" y="19638"/>
                    <a:pt x="10713" y="19631"/>
                    <a:pt x="10727" y="19629"/>
                  </a:cubicBezTo>
                  <a:lnTo>
                    <a:pt x="10727" y="19629"/>
                  </a:lnTo>
                  <a:lnTo>
                    <a:pt x="10685" y="19636"/>
                  </a:lnTo>
                  <a:cubicBezTo>
                    <a:pt x="10685" y="19634"/>
                    <a:pt x="10687" y="19631"/>
                    <a:pt x="10687" y="19629"/>
                  </a:cubicBezTo>
                  <a:close/>
                  <a:moveTo>
                    <a:pt x="11145" y="19678"/>
                  </a:moveTo>
                  <a:lnTo>
                    <a:pt x="11145" y="19678"/>
                  </a:lnTo>
                  <a:cubicBezTo>
                    <a:pt x="11142" y="19679"/>
                    <a:pt x="11140" y="19679"/>
                    <a:pt x="11137" y="19680"/>
                  </a:cubicBezTo>
                  <a:cubicBezTo>
                    <a:pt x="11140" y="19679"/>
                    <a:pt x="11142" y="19679"/>
                    <a:pt x="11145" y="19678"/>
                  </a:cubicBezTo>
                  <a:close/>
                  <a:moveTo>
                    <a:pt x="11065" y="19689"/>
                  </a:moveTo>
                  <a:lnTo>
                    <a:pt x="11058" y="19692"/>
                  </a:lnTo>
                  <a:cubicBezTo>
                    <a:pt x="11061" y="19691"/>
                    <a:pt x="11063" y="19690"/>
                    <a:pt x="11065" y="19689"/>
                  </a:cubicBezTo>
                  <a:close/>
                  <a:moveTo>
                    <a:pt x="10490" y="878"/>
                  </a:moveTo>
                  <a:cubicBezTo>
                    <a:pt x="10427" y="878"/>
                    <a:pt x="10363" y="881"/>
                    <a:pt x="10300" y="889"/>
                  </a:cubicBezTo>
                  <a:cubicBezTo>
                    <a:pt x="10393" y="919"/>
                    <a:pt x="10356" y="919"/>
                    <a:pt x="10300" y="926"/>
                  </a:cubicBezTo>
                  <a:cubicBezTo>
                    <a:pt x="10247" y="935"/>
                    <a:pt x="10173" y="947"/>
                    <a:pt x="10196" y="984"/>
                  </a:cubicBezTo>
                  <a:cubicBezTo>
                    <a:pt x="10091" y="1005"/>
                    <a:pt x="10047" y="1019"/>
                    <a:pt x="10032" y="1019"/>
                  </a:cubicBezTo>
                  <a:cubicBezTo>
                    <a:pt x="10031" y="1019"/>
                    <a:pt x="10030" y="1019"/>
                    <a:pt x="10029" y="1018"/>
                  </a:cubicBezTo>
                  <a:lnTo>
                    <a:pt x="9976" y="1025"/>
                  </a:lnTo>
                  <a:lnTo>
                    <a:pt x="9855" y="1049"/>
                  </a:lnTo>
                  <a:cubicBezTo>
                    <a:pt x="9816" y="1058"/>
                    <a:pt x="9776" y="1067"/>
                    <a:pt x="9737" y="1081"/>
                  </a:cubicBezTo>
                  <a:lnTo>
                    <a:pt x="9684" y="1097"/>
                  </a:lnTo>
                  <a:cubicBezTo>
                    <a:pt x="9675" y="1099"/>
                    <a:pt x="9670" y="1099"/>
                    <a:pt x="9666" y="1099"/>
                  </a:cubicBezTo>
                  <a:cubicBezTo>
                    <a:pt x="9628" y="1099"/>
                    <a:pt x="9777" y="1034"/>
                    <a:pt x="9762" y="1023"/>
                  </a:cubicBezTo>
                  <a:lnTo>
                    <a:pt x="9762" y="1023"/>
                  </a:lnTo>
                  <a:cubicBezTo>
                    <a:pt x="9648" y="1074"/>
                    <a:pt x="9616" y="1080"/>
                    <a:pt x="9596" y="1080"/>
                  </a:cubicBezTo>
                  <a:cubicBezTo>
                    <a:pt x="9590" y="1080"/>
                    <a:pt x="9585" y="1079"/>
                    <a:pt x="9579" y="1079"/>
                  </a:cubicBezTo>
                  <a:cubicBezTo>
                    <a:pt x="9564" y="1079"/>
                    <a:pt x="9543" y="1083"/>
                    <a:pt x="9482" y="1109"/>
                  </a:cubicBezTo>
                  <a:cubicBezTo>
                    <a:pt x="9505" y="1111"/>
                    <a:pt x="9491" y="1132"/>
                    <a:pt x="9454" y="1160"/>
                  </a:cubicBezTo>
                  <a:cubicBezTo>
                    <a:pt x="9415" y="1188"/>
                    <a:pt x="9357" y="1234"/>
                    <a:pt x="9292" y="1278"/>
                  </a:cubicBezTo>
                  <a:lnTo>
                    <a:pt x="9391" y="1225"/>
                  </a:lnTo>
                  <a:cubicBezTo>
                    <a:pt x="9422" y="1208"/>
                    <a:pt x="9456" y="1192"/>
                    <a:pt x="9491" y="1178"/>
                  </a:cubicBezTo>
                  <a:lnTo>
                    <a:pt x="9491" y="1178"/>
                  </a:lnTo>
                  <a:cubicBezTo>
                    <a:pt x="9417" y="1234"/>
                    <a:pt x="9364" y="1280"/>
                    <a:pt x="9320" y="1308"/>
                  </a:cubicBezTo>
                  <a:cubicBezTo>
                    <a:pt x="9276" y="1338"/>
                    <a:pt x="9248" y="1357"/>
                    <a:pt x="9213" y="1375"/>
                  </a:cubicBezTo>
                  <a:lnTo>
                    <a:pt x="9162" y="1406"/>
                  </a:lnTo>
                  <a:lnTo>
                    <a:pt x="9150" y="1415"/>
                  </a:lnTo>
                  <a:lnTo>
                    <a:pt x="9143" y="1417"/>
                  </a:lnTo>
                  <a:lnTo>
                    <a:pt x="9136" y="1426"/>
                  </a:lnTo>
                  <a:lnTo>
                    <a:pt x="9132" y="1429"/>
                  </a:lnTo>
                  <a:lnTo>
                    <a:pt x="9106" y="1450"/>
                  </a:lnTo>
                  <a:cubicBezTo>
                    <a:pt x="9055" y="1494"/>
                    <a:pt x="9011" y="1542"/>
                    <a:pt x="8972" y="1596"/>
                  </a:cubicBezTo>
                  <a:lnTo>
                    <a:pt x="9030" y="1501"/>
                  </a:lnTo>
                  <a:lnTo>
                    <a:pt x="9030" y="1501"/>
                  </a:lnTo>
                  <a:cubicBezTo>
                    <a:pt x="8916" y="1635"/>
                    <a:pt x="8573" y="1957"/>
                    <a:pt x="8494" y="2122"/>
                  </a:cubicBezTo>
                  <a:cubicBezTo>
                    <a:pt x="8482" y="2129"/>
                    <a:pt x="8466" y="2136"/>
                    <a:pt x="8457" y="2136"/>
                  </a:cubicBezTo>
                  <a:cubicBezTo>
                    <a:pt x="8446" y="2136"/>
                    <a:pt x="8445" y="2126"/>
                    <a:pt x="8473" y="2094"/>
                  </a:cubicBezTo>
                  <a:lnTo>
                    <a:pt x="8473" y="2094"/>
                  </a:lnTo>
                  <a:cubicBezTo>
                    <a:pt x="8172" y="2384"/>
                    <a:pt x="7861" y="2799"/>
                    <a:pt x="7604" y="3003"/>
                  </a:cubicBezTo>
                  <a:lnTo>
                    <a:pt x="7613" y="2968"/>
                  </a:lnTo>
                  <a:lnTo>
                    <a:pt x="7613" y="2968"/>
                  </a:lnTo>
                  <a:cubicBezTo>
                    <a:pt x="7562" y="3026"/>
                    <a:pt x="7542" y="3089"/>
                    <a:pt x="7460" y="3144"/>
                  </a:cubicBezTo>
                  <a:cubicBezTo>
                    <a:pt x="7459" y="3136"/>
                    <a:pt x="7464" y="3123"/>
                    <a:pt x="7458" y="3123"/>
                  </a:cubicBezTo>
                  <a:cubicBezTo>
                    <a:pt x="7455" y="3123"/>
                    <a:pt x="7450" y="3125"/>
                    <a:pt x="7442" y="3133"/>
                  </a:cubicBezTo>
                  <a:cubicBezTo>
                    <a:pt x="7419" y="3165"/>
                    <a:pt x="7319" y="3302"/>
                    <a:pt x="7238" y="3369"/>
                  </a:cubicBezTo>
                  <a:lnTo>
                    <a:pt x="7287" y="3290"/>
                  </a:lnTo>
                  <a:lnTo>
                    <a:pt x="7287" y="3290"/>
                  </a:lnTo>
                  <a:cubicBezTo>
                    <a:pt x="6981" y="3561"/>
                    <a:pt x="6879" y="3770"/>
                    <a:pt x="6647" y="4023"/>
                  </a:cubicBezTo>
                  <a:cubicBezTo>
                    <a:pt x="6643" y="4019"/>
                    <a:pt x="6638" y="4018"/>
                    <a:pt x="6632" y="4018"/>
                  </a:cubicBezTo>
                  <a:cubicBezTo>
                    <a:pt x="6567" y="4018"/>
                    <a:pt x="6358" y="4206"/>
                    <a:pt x="6248" y="4303"/>
                  </a:cubicBezTo>
                  <a:lnTo>
                    <a:pt x="6246" y="4294"/>
                  </a:lnTo>
                  <a:cubicBezTo>
                    <a:pt x="5905" y="4626"/>
                    <a:pt x="5708" y="4897"/>
                    <a:pt x="5411" y="5224"/>
                  </a:cubicBezTo>
                  <a:cubicBezTo>
                    <a:pt x="5175" y="5374"/>
                    <a:pt x="4739" y="5861"/>
                    <a:pt x="4405" y="6149"/>
                  </a:cubicBezTo>
                  <a:cubicBezTo>
                    <a:pt x="4415" y="6141"/>
                    <a:pt x="4422" y="6138"/>
                    <a:pt x="4426" y="6138"/>
                  </a:cubicBezTo>
                  <a:cubicBezTo>
                    <a:pt x="4445" y="6138"/>
                    <a:pt x="4416" y="6199"/>
                    <a:pt x="4375" y="6246"/>
                  </a:cubicBezTo>
                  <a:cubicBezTo>
                    <a:pt x="4304" y="6303"/>
                    <a:pt x="4224" y="6436"/>
                    <a:pt x="4188" y="6436"/>
                  </a:cubicBezTo>
                  <a:cubicBezTo>
                    <a:pt x="4183" y="6436"/>
                    <a:pt x="4179" y="6433"/>
                    <a:pt x="4175" y="6427"/>
                  </a:cubicBezTo>
                  <a:lnTo>
                    <a:pt x="4203" y="6401"/>
                  </a:lnTo>
                  <a:lnTo>
                    <a:pt x="4203" y="6401"/>
                  </a:lnTo>
                  <a:cubicBezTo>
                    <a:pt x="4113" y="6422"/>
                    <a:pt x="3974" y="6582"/>
                    <a:pt x="3856" y="6698"/>
                  </a:cubicBezTo>
                  <a:lnTo>
                    <a:pt x="3883" y="6763"/>
                  </a:lnTo>
                  <a:cubicBezTo>
                    <a:pt x="3508" y="6999"/>
                    <a:pt x="3107" y="7591"/>
                    <a:pt x="2877" y="7695"/>
                  </a:cubicBezTo>
                  <a:cubicBezTo>
                    <a:pt x="2817" y="7781"/>
                    <a:pt x="2724" y="7871"/>
                    <a:pt x="2664" y="7957"/>
                  </a:cubicBezTo>
                  <a:lnTo>
                    <a:pt x="2641" y="7927"/>
                  </a:lnTo>
                  <a:cubicBezTo>
                    <a:pt x="2430" y="8126"/>
                    <a:pt x="2325" y="8226"/>
                    <a:pt x="2080" y="8483"/>
                  </a:cubicBezTo>
                  <a:lnTo>
                    <a:pt x="2112" y="8414"/>
                  </a:lnTo>
                  <a:lnTo>
                    <a:pt x="2112" y="8414"/>
                  </a:lnTo>
                  <a:cubicBezTo>
                    <a:pt x="1968" y="8555"/>
                    <a:pt x="2006" y="8666"/>
                    <a:pt x="1873" y="8801"/>
                  </a:cubicBezTo>
                  <a:lnTo>
                    <a:pt x="1797" y="8801"/>
                  </a:lnTo>
                  <a:cubicBezTo>
                    <a:pt x="1674" y="8928"/>
                    <a:pt x="1540" y="9037"/>
                    <a:pt x="1407" y="9185"/>
                  </a:cubicBezTo>
                  <a:cubicBezTo>
                    <a:pt x="1282" y="9332"/>
                    <a:pt x="1192" y="9501"/>
                    <a:pt x="1141" y="9686"/>
                  </a:cubicBezTo>
                  <a:cubicBezTo>
                    <a:pt x="1134" y="9677"/>
                    <a:pt x="1122" y="9661"/>
                    <a:pt x="1148" y="9603"/>
                  </a:cubicBezTo>
                  <a:lnTo>
                    <a:pt x="1148" y="9603"/>
                  </a:lnTo>
                  <a:cubicBezTo>
                    <a:pt x="1090" y="9728"/>
                    <a:pt x="1044" y="9858"/>
                    <a:pt x="1013" y="9990"/>
                  </a:cubicBezTo>
                  <a:cubicBezTo>
                    <a:pt x="991" y="10118"/>
                    <a:pt x="988" y="10222"/>
                    <a:pt x="1016" y="10222"/>
                  </a:cubicBezTo>
                  <a:cubicBezTo>
                    <a:pt x="1017" y="10222"/>
                    <a:pt x="1018" y="10222"/>
                    <a:pt x="1019" y="10221"/>
                  </a:cubicBezTo>
                  <a:lnTo>
                    <a:pt x="1019" y="10221"/>
                  </a:lnTo>
                  <a:cubicBezTo>
                    <a:pt x="1002" y="10242"/>
                    <a:pt x="994" y="10332"/>
                    <a:pt x="1004" y="10440"/>
                  </a:cubicBezTo>
                  <a:cubicBezTo>
                    <a:pt x="1016" y="10563"/>
                    <a:pt x="1041" y="10685"/>
                    <a:pt x="1083" y="10801"/>
                  </a:cubicBezTo>
                  <a:lnTo>
                    <a:pt x="1041" y="10778"/>
                  </a:lnTo>
                  <a:lnTo>
                    <a:pt x="1041" y="10778"/>
                  </a:lnTo>
                  <a:cubicBezTo>
                    <a:pt x="1127" y="10936"/>
                    <a:pt x="1134" y="10938"/>
                    <a:pt x="1236" y="11149"/>
                  </a:cubicBezTo>
                  <a:cubicBezTo>
                    <a:pt x="1245" y="11174"/>
                    <a:pt x="1244" y="11188"/>
                    <a:pt x="1239" y="11188"/>
                  </a:cubicBezTo>
                  <a:cubicBezTo>
                    <a:pt x="1233" y="11188"/>
                    <a:pt x="1224" y="11175"/>
                    <a:pt x="1213" y="11148"/>
                  </a:cubicBezTo>
                  <a:lnTo>
                    <a:pt x="1213" y="11148"/>
                  </a:lnTo>
                  <a:cubicBezTo>
                    <a:pt x="1241" y="11225"/>
                    <a:pt x="1261" y="11255"/>
                    <a:pt x="1289" y="11283"/>
                  </a:cubicBezTo>
                  <a:cubicBezTo>
                    <a:pt x="1319" y="11314"/>
                    <a:pt x="1343" y="11351"/>
                    <a:pt x="1403" y="11448"/>
                  </a:cubicBezTo>
                  <a:cubicBezTo>
                    <a:pt x="1403" y="11448"/>
                    <a:pt x="1343" y="11399"/>
                    <a:pt x="1336" y="11391"/>
                  </a:cubicBezTo>
                  <a:lnTo>
                    <a:pt x="1336" y="11391"/>
                  </a:lnTo>
                  <a:cubicBezTo>
                    <a:pt x="1447" y="11552"/>
                    <a:pt x="1449" y="11539"/>
                    <a:pt x="1533" y="11594"/>
                  </a:cubicBezTo>
                  <a:cubicBezTo>
                    <a:pt x="1558" y="11617"/>
                    <a:pt x="1584" y="11640"/>
                    <a:pt x="1605" y="11668"/>
                  </a:cubicBezTo>
                  <a:cubicBezTo>
                    <a:pt x="1635" y="11698"/>
                    <a:pt x="1660" y="11726"/>
                    <a:pt x="1683" y="11756"/>
                  </a:cubicBezTo>
                  <a:cubicBezTo>
                    <a:pt x="1732" y="11817"/>
                    <a:pt x="1769" y="11872"/>
                    <a:pt x="1767" y="11891"/>
                  </a:cubicBezTo>
                  <a:cubicBezTo>
                    <a:pt x="1797" y="11895"/>
                    <a:pt x="1885" y="11949"/>
                    <a:pt x="1955" y="12030"/>
                  </a:cubicBezTo>
                  <a:cubicBezTo>
                    <a:pt x="1955" y="12035"/>
                    <a:pt x="1953" y="12037"/>
                    <a:pt x="1949" y="12037"/>
                  </a:cubicBezTo>
                  <a:cubicBezTo>
                    <a:pt x="1940" y="12037"/>
                    <a:pt x="1920" y="12024"/>
                    <a:pt x="1908" y="12016"/>
                  </a:cubicBezTo>
                  <a:lnTo>
                    <a:pt x="1908" y="12016"/>
                  </a:lnTo>
                  <a:cubicBezTo>
                    <a:pt x="2105" y="12248"/>
                    <a:pt x="2256" y="12306"/>
                    <a:pt x="2381" y="12480"/>
                  </a:cubicBezTo>
                  <a:cubicBezTo>
                    <a:pt x="2376" y="12494"/>
                    <a:pt x="2381" y="12507"/>
                    <a:pt x="2390" y="12519"/>
                  </a:cubicBezTo>
                  <a:cubicBezTo>
                    <a:pt x="2236" y="12363"/>
                    <a:pt x="2109" y="12233"/>
                    <a:pt x="2098" y="12220"/>
                  </a:cubicBezTo>
                  <a:lnTo>
                    <a:pt x="2098" y="12220"/>
                  </a:lnTo>
                  <a:cubicBezTo>
                    <a:pt x="2083" y="12239"/>
                    <a:pt x="2161" y="12329"/>
                    <a:pt x="2128" y="12329"/>
                  </a:cubicBezTo>
                  <a:cubicBezTo>
                    <a:pt x="2118" y="12329"/>
                    <a:pt x="2101" y="12323"/>
                    <a:pt x="2070" y="12306"/>
                  </a:cubicBezTo>
                  <a:lnTo>
                    <a:pt x="2070" y="12306"/>
                  </a:lnTo>
                  <a:cubicBezTo>
                    <a:pt x="2198" y="12401"/>
                    <a:pt x="2425" y="12552"/>
                    <a:pt x="2548" y="12698"/>
                  </a:cubicBezTo>
                  <a:cubicBezTo>
                    <a:pt x="2553" y="12705"/>
                    <a:pt x="2557" y="12714"/>
                    <a:pt x="2557" y="12723"/>
                  </a:cubicBezTo>
                  <a:lnTo>
                    <a:pt x="2541" y="12712"/>
                  </a:lnTo>
                  <a:lnTo>
                    <a:pt x="2541" y="12712"/>
                  </a:lnTo>
                  <a:cubicBezTo>
                    <a:pt x="2569" y="12742"/>
                    <a:pt x="2599" y="12769"/>
                    <a:pt x="2632" y="12793"/>
                  </a:cubicBezTo>
                  <a:cubicBezTo>
                    <a:pt x="2671" y="12839"/>
                    <a:pt x="2694" y="12869"/>
                    <a:pt x="2736" y="12911"/>
                  </a:cubicBezTo>
                  <a:cubicBezTo>
                    <a:pt x="2734" y="12948"/>
                    <a:pt x="2884" y="13080"/>
                    <a:pt x="2951" y="13150"/>
                  </a:cubicBezTo>
                  <a:cubicBezTo>
                    <a:pt x="2954" y="13145"/>
                    <a:pt x="2959" y="13143"/>
                    <a:pt x="2964" y="13143"/>
                  </a:cubicBezTo>
                  <a:cubicBezTo>
                    <a:pt x="2980" y="13143"/>
                    <a:pt x="3004" y="13160"/>
                    <a:pt x="3013" y="13160"/>
                  </a:cubicBezTo>
                  <a:cubicBezTo>
                    <a:pt x="3020" y="13160"/>
                    <a:pt x="3018" y="13149"/>
                    <a:pt x="2995" y="13110"/>
                  </a:cubicBezTo>
                  <a:lnTo>
                    <a:pt x="2995" y="13110"/>
                  </a:lnTo>
                  <a:cubicBezTo>
                    <a:pt x="2995" y="13111"/>
                    <a:pt x="2995" y="13112"/>
                    <a:pt x="2995" y="13112"/>
                  </a:cubicBezTo>
                  <a:cubicBezTo>
                    <a:pt x="2992" y="13112"/>
                    <a:pt x="2968" y="13090"/>
                    <a:pt x="2931" y="13055"/>
                  </a:cubicBezTo>
                  <a:cubicBezTo>
                    <a:pt x="2919" y="13045"/>
                    <a:pt x="2910" y="13036"/>
                    <a:pt x="2898" y="13027"/>
                  </a:cubicBezTo>
                  <a:lnTo>
                    <a:pt x="2898" y="13027"/>
                  </a:lnTo>
                  <a:lnTo>
                    <a:pt x="2905" y="13029"/>
                  </a:lnTo>
                  <a:cubicBezTo>
                    <a:pt x="2859" y="12985"/>
                    <a:pt x="2798" y="12927"/>
                    <a:pt x="2731" y="12860"/>
                  </a:cubicBezTo>
                  <a:lnTo>
                    <a:pt x="2731" y="12860"/>
                  </a:lnTo>
                  <a:cubicBezTo>
                    <a:pt x="2809" y="12903"/>
                    <a:pt x="2876" y="12963"/>
                    <a:pt x="2926" y="13036"/>
                  </a:cubicBezTo>
                  <a:lnTo>
                    <a:pt x="2926" y="13036"/>
                  </a:lnTo>
                  <a:lnTo>
                    <a:pt x="2903" y="13029"/>
                  </a:lnTo>
                  <a:lnTo>
                    <a:pt x="2903" y="13029"/>
                  </a:lnTo>
                  <a:lnTo>
                    <a:pt x="2928" y="13052"/>
                  </a:lnTo>
                  <a:cubicBezTo>
                    <a:pt x="2935" y="13059"/>
                    <a:pt x="2940" y="13062"/>
                    <a:pt x="2949" y="13069"/>
                  </a:cubicBezTo>
                  <a:lnTo>
                    <a:pt x="2930" y="13039"/>
                  </a:lnTo>
                  <a:lnTo>
                    <a:pt x="2930" y="13039"/>
                  </a:lnTo>
                  <a:cubicBezTo>
                    <a:pt x="2981" y="13058"/>
                    <a:pt x="3035" y="13080"/>
                    <a:pt x="3065" y="13094"/>
                  </a:cubicBezTo>
                  <a:cubicBezTo>
                    <a:pt x="3125" y="13224"/>
                    <a:pt x="3288" y="13423"/>
                    <a:pt x="3290" y="13470"/>
                  </a:cubicBezTo>
                  <a:cubicBezTo>
                    <a:pt x="3515" y="13664"/>
                    <a:pt x="3795" y="13954"/>
                    <a:pt x="3974" y="14042"/>
                  </a:cubicBezTo>
                  <a:cubicBezTo>
                    <a:pt x="4041" y="14095"/>
                    <a:pt x="4029" y="14126"/>
                    <a:pt x="4046" y="14153"/>
                  </a:cubicBezTo>
                  <a:cubicBezTo>
                    <a:pt x="4011" y="14123"/>
                    <a:pt x="3976" y="14095"/>
                    <a:pt x="3939" y="14070"/>
                  </a:cubicBezTo>
                  <a:lnTo>
                    <a:pt x="3939" y="14070"/>
                  </a:lnTo>
                  <a:cubicBezTo>
                    <a:pt x="4070" y="14176"/>
                    <a:pt x="4294" y="14415"/>
                    <a:pt x="4359" y="14415"/>
                  </a:cubicBezTo>
                  <a:cubicBezTo>
                    <a:pt x="4360" y="14415"/>
                    <a:pt x="4360" y="14415"/>
                    <a:pt x="4361" y="14415"/>
                  </a:cubicBezTo>
                  <a:cubicBezTo>
                    <a:pt x="4405" y="14469"/>
                    <a:pt x="4408" y="14482"/>
                    <a:pt x="4399" y="14482"/>
                  </a:cubicBezTo>
                  <a:cubicBezTo>
                    <a:pt x="4391" y="14482"/>
                    <a:pt x="4374" y="14471"/>
                    <a:pt x="4369" y="14471"/>
                  </a:cubicBezTo>
                  <a:lnTo>
                    <a:pt x="4369" y="14471"/>
                  </a:lnTo>
                  <a:cubicBezTo>
                    <a:pt x="4364" y="14471"/>
                    <a:pt x="4379" y="14488"/>
                    <a:pt x="4458" y="14564"/>
                  </a:cubicBezTo>
                  <a:lnTo>
                    <a:pt x="4419" y="14545"/>
                  </a:lnTo>
                  <a:lnTo>
                    <a:pt x="4419" y="14545"/>
                  </a:lnTo>
                  <a:cubicBezTo>
                    <a:pt x="4764" y="14991"/>
                    <a:pt x="5144" y="15116"/>
                    <a:pt x="5518" y="15599"/>
                  </a:cubicBezTo>
                  <a:lnTo>
                    <a:pt x="5518" y="15599"/>
                  </a:lnTo>
                  <a:cubicBezTo>
                    <a:pt x="5512" y="15590"/>
                    <a:pt x="5508" y="15582"/>
                    <a:pt x="5508" y="15577"/>
                  </a:cubicBezTo>
                  <a:lnTo>
                    <a:pt x="5508" y="15577"/>
                  </a:lnTo>
                  <a:cubicBezTo>
                    <a:pt x="5993" y="16122"/>
                    <a:pt x="6596" y="16611"/>
                    <a:pt x="7057" y="17165"/>
                  </a:cubicBezTo>
                  <a:cubicBezTo>
                    <a:pt x="7191" y="17318"/>
                    <a:pt x="7229" y="17313"/>
                    <a:pt x="7333" y="17385"/>
                  </a:cubicBezTo>
                  <a:lnTo>
                    <a:pt x="7338" y="17443"/>
                  </a:lnTo>
                  <a:lnTo>
                    <a:pt x="7518" y="17564"/>
                  </a:lnTo>
                  <a:cubicBezTo>
                    <a:pt x="7755" y="17756"/>
                    <a:pt x="7822" y="17999"/>
                    <a:pt x="8137" y="18227"/>
                  </a:cubicBezTo>
                  <a:lnTo>
                    <a:pt x="8119" y="18173"/>
                  </a:lnTo>
                  <a:lnTo>
                    <a:pt x="8119" y="18173"/>
                  </a:lnTo>
                  <a:cubicBezTo>
                    <a:pt x="8214" y="18275"/>
                    <a:pt x="8439" y="18472"/>
                    <a:pt x="8402" y="18475"/>
                  </a:cubicBezTo>
                  <a:cubicBezTo>
                    <a:pt x="8434" y="18486"/>
                    <a:pt x="8462" y="18507"/>
                    <a:pt x="8480" y="18537"/>
                  </a:cubicBezTo>
                  <a:lnTo>
                    <a:pt x="8469" y="18553"/>
                  </a:lnTo>
                  <a:lnTo>
                    <a:pt x="8731" y="18767"/>
                  </a:lnTo>
                  <a:cubicBezTo>
                    <a:pt x="8907" y="18964"/>
                    <a:pt x="8647" y="18795"/>
                    <a:pt x="8914" y="19068"/>
                  </a:cubicBezTo>
                  <a:cubicBezTo>
                    <a:pt x="9007" y="19151"/>
                    <a:pt x="9186" y="19274"/>
                    <a:pt x="9212" y="19274"/>
                  </a:cubicBezTo>
                  <a:cubicBezTo>
                    <a:pt x="9216" y="19274"/>
                    <a:pt x="9217" y="19271"/>
                    <a:pt x="9213" y="19265"/>
                  </a:cubicBezTo>
                  <a:cubicBezTo>
                    <a:pt x="9174" y="19223"/>
                    <a:pt x="9118" y="19154"/>
                    <a:pt x="9130" y="19135"/>
                  </a:cubicBezTo>
                  <a:lnTo>
                    <a:pt x="9130" y="19135"/>
                  </a:lnTo>
                  <a:lnTo>
                    <a:pt x="9226" y="19220"/>
                  </a:lnTo>
                  <a:lnTo>
                    <a:pt x="9226" y="19220"/>
                  </a:lnTo>
                  <a:cubicBezTo>
                    <a:pt x="9227" y="19220"/>
                    <a:pt x="9228" y="19219"/>
                    <a:pt x="9229" y="19219"/>
                  </a:cubicBezTo>
                  <a:lnTo>
                    <a:pt x="9230" y="19220"/>
                  </a:lnTo>
                  <a:lnTo>
                    <a:pt x="9230" y="19220"/>
                  </a:lnTo>
                  <a:cubicBezTo>
                    <a:pt x="9253" y="19211"/>
                    <a:pt x="9282" y="19209"/>
                    <a:pt x="9299" y="19195"/>
                  </a:cubicBezTo>
                  <a:lnTo>
                    <a:pt x="9299" y="19195"/>
                  </a:lnTo>
                  <a:cubicBezTo>
                    <a:pt x="9306" y="19206"/>
                    <a:pt x="9318" y="19220"/>
                    <a:pt x="9338" y="19235"/>
                  </a:cubicBezTo>
                  <a:lnTo>
                    <a:pt x="9405" y="19240"/>
                  </a:lnTo>
                  <a:lnTo>
                    <a:pt x="9313" y="19170"/>
                  </a:lnTo>
                  <a:cubicBezTo>
                    <a:pt x="9313" y="19170"/>
                    <a:pt x="9312" y="19170"/>
                    <a:pt x="9312" y="19170"/>
                  </a:cubicBezTo>
                  <a:lnTo>
                    <a:pt x="9312" y="19170"/>
                  </a:lnTo>
                  <a:cubicBezTo>
                    <a:pt x="9311" y="19182"/>
                    <a:pt x="9306" y="19190"/>
                    <a:pt x="9299" y="19195"/>
                  </a:cubicBezTo>
                  <a:lnTo>
                    <a:pt x="9299" y="19195"/>
                  </a:lnTo>
                  <a:cubicBezTo>
                    <a:pt x="9288" y="19178"/>
                    <a:pt x="9291" y="19168"/>
                    <a:pt x="9302" y="19168"/>
                  </a:cubicBezTo>
                  <a:cubicBezTo>
                    <a:pt x="9305" y="19168"/>
                    <a:pt x="9308" y="19168"/>
                    <a:pt x="9312" y="19170"/>
                  </a:cubicBezTo>
                  <a:lnTo>
                    <a:pt x="9312" y="19170"/>
                  </a:lnTo>
                  <a:cubicBezTo>
                    <a:pt x="9315" y="19139"/>
                    <a:pt x="9288" y="19082"/>
                    <a:pt x="9201" y="18971"/>
                  </a:cubicBezTo>
                  <a:lnTo>
                    <a:pt x="9021" y="18839"/>
                  </a:lnTo>
                  <a:lnTo>
                    <a:pt x="8990" y="18767"/>
                  </a:lnTo>
                  <a:lnTo>
                    <a:pt x="9123" y="18899"/>
                  </a:lnTo>
                  <a:cubicBezTo>
                    <a:pt x="9067" y="18804"/>
                    <a:pt x="9002" y="18774"/>
                    <a:pt x="8937" y="18732"/>
                  </a:cubicBezTo>
                  <a:cubicBezTo>
                    <a:pt x="8930" y="18699"/>
                    <a:pt x="8916" y="18669"/>
                    <a:pt x="8893" y="18646"/>
                  </a:cubicBezTo>
                  <a:lnTo>
                    <a:pt x="8701" y="18530"/>
                  </a:lnTo>
                  <a:cubicBezTo>
                    <a:pt x="8700" y="18522"/>
                    <a:pt x="8706" y="18520"/>
                    <a:pt x="8714" y="18520"/>
                  </a:cubicBezTo>
                  <a:cubicBezTo>
                    <a:pt x="8721" y="18520"/>
                    <a:pt x="8731" y="18522"/>
                    <a:pt x="8738" y="18522"/>
                  </a:cubicBezTo>
                  <a:cubicBezTo>
                    <a:pt x="8753" y="18522"/>
                    <a:pt x="8757" y="18512"/>
                    <a:pt x="8708" y="18454"/>
                  </a:cubicBezTo>
                  <a:cubicBezTo>
                    <a:pt x="8694" y="18446"/>
                    <a:pt x="8685" y="18443"/>
                    <a:pt x="8680" y="18443"/>
                  </a:cubicBezTo>
                  <a:cubicBezTo>
                    <a:pt x="8658" y="18443"/>
                    <a:pt x="8685" y="18490"/>
                    <a:pt x="8668" y="18490"/>
                  </a:cubicBezTo>
                  <a:cubicBezTo>
                    <a:pt x="8660" y="18490"/>
                    <a:pt x="8643" y="18480"/>
                    <a:pt x="8608" y="18451"/>
                  </a:cubicBezTo>
                  <a:cubicBezTo>
                    <a:pt x="8552" y="18359"/>
                    <a:pt x="8589" y="18366"/>
                    <a:pt x="8485" y="18291"/>
                  </a:cubicBezTo>
                  <a:cubicBezTo>
                    <a:pt x="8484" y="18284"/>
                    <a:pt x="8487" y="18281"/>
                    <a:pt x="8492" y="18281"/>
                  </a:cubicBezTo>
                  <a:cubicBezTo>
                    <a:pt x="8501" y="18281"/>
                    <a:pt x="8519" y="18291"/>
                    <a:pt x="8542" y="18308"/>
                  </a:cubicBezTo>
                  <a:lnTo>
                    <a:pt x="8542" y="18308"/>
                  </a:lnTo>
                  <a:cubicBezTo>
                    <a:pt x="8452" y="18239"/>
                    <a:pt x="8335" y="18108"/>
                    <a:pt x="8274" y="18090"/>
                  </a:cubicBezTo>
                  <a:cubicBezTo>
                    <a:pt x="8218" y="17990"/>
                    <a:pt x="8003" y="17832"/>
                    <a:pt x="8049" y="17800"/>
                  </a:cubicBezTo>
                  <a:lnTo>
                    <a:pt x="8049" y="17800"/>
                  </a:lnTo>
                  <a:cubicBezTo>
                    <a:pt x="8053" y="17801"/>
                    <a:pt x="8056" y="17802"/>
                    <a:pt x="8057" y="17802"/>
                  </a:cubicBezTo>
                  <a:cubicBezTo>
                    <a:pt x="8059" y="17802"/>
                    <a:pt x="8058" y="17800"/>
                    <a:pt x="8054" y="17795"/>
                  </a:cubicBezTo>
                  <a:cubicBezTo>
                    <a:pt x="8052" y="17795"/>
                    <a:pt x="8052" y="17798"/>
                    <a:pt x="8049" y="17800"/>
                  </a:cubicBezTo>
                  <a:cubicBezTo>
                    <a:pt x="7961" y="17751"/>
                    <a:pt x="7880" y="17691"/>
                    <a:pt x="7806" y="17624"/>
                  </a:cubicBezTo>
                  <a:lnTo>
                    <a:pt x="7806" y="17624"/>
                  </a:lnTo>
                  <a:cubicBezTo>
                    <a:pt x="7824" y="17633"/>
                    <a:pt x="7836" y="17636"/>
                    <a:pt x="7843" y="17636"/>
                  </a:cubicBezTo>
                  <a:cubicBezTo>
                    <a:pt x="7897" y="17636"/>
                    <a:pt x="7548" y="17349"/>
                    <a:pt x="7625" y="17336"/>
                  </a:cubicBezTo>
                  <a:cubicBezTo>
                    <a:pt x="7486" y="17281"/>
                    <a:pt x="7254" y="17003"/>
                    <a:pt x="7057" y="16852"/>
                  </a:cubicBezTo>
                  <a:lnTo>
                    <a:pt x="7057" y="16852"/>
                  </a:lnTo>
                  <a:cubicBezTo>
                    <a:pt x="7078" y="16861"/>
                    <a:pt x="7094" y="16873"/>
                    <a:pt x="7110" y="16889"/>
                  </a:cubicBezTo>
                  <a:cubicBezTo>
                    <a:pt x="7015" y="16787"/>
                    <a:pt x="7001" y="16748"/>
                    <a:pt x="6946" y="16676"/>
                  </a:cubicBezTo>
                  <a:cubicBezTo>
                    <a:pt x="6942" y="16677"/>
                    <a:pt x="6938" y="16678"/>
                    <a:pt x="6933" y="16678"/>
                  </a:cubicBezTo>
                  <a:cubicBezTo>
                    <a:pt x="6874" y="16678"/>
                    <a:pt x="6732" y="16551"/>
                    <a:pt x="6637" y="16495"/>
                  </a:cubicBezTo>
                  <a:cubicBezTo>
                    <a:pt x="6611" y="16447"/>
                    <a:pt x="6611" y="16432"/>
                    <a:pt x="6625" y="16432"/>
                  </a:cubicBezTo>
                  <a:cubicBezTo>
                    <a:pt x="6647" y="16432"/>
                    <a:pt x="6705" y="16474"/>
                    <a:pt x="6731" y="16474"/>
                  </a:cubicBezTo>
                  <a:cubicBezTo>
                    <a:pt x="6740" y="16474"/>
                    <a:pt x="6745" y="16470"/>
                    <a:pt x="6744" y="16458"/>
                  </a:cubicBezTo>
                  <a:lnTo>
                    <a:pt x="6744" y="16458"/>
                  </a:lnTo>
                  <a:cubicBezTo>
                    <a:pt x="6743" y="16460"/>
                    <a:pt x="6740" y="16461"/>
                    <a:pt x="6737" y="16461"/>
                  </a:cubicBezTo>
                  <a:cubicBezTo>
                    <a:pt x="6700" y="16461"/>
                    <a:pt x="6561" y="16329"/>
                    <a:pt x="6531" y="16329"/>
                  </a:cubicBezTo>
                  <a:cubicBezTo>
                    <a:pt x="6526" y="16329"/>
                    <a:pt x="6524" y="16333"/>
                    <a:pt x="6526" y="16342"/>
                  </a:cubicBezTo>
                  <a:cubicBezTo>
                    <a:pt x="6457" y="16231"/>
                    <a:pt x="6457" y="16254"/>
                    <a:pt x="6440" y="16177"/>
                  </a:cubicBezTo>
                  <a:cubicBezTo>
                    <a:pt x="6433" y="16180"/>
                    <a:pt x="6427" y="16182"/>
                    <a:pt x="6421" y="16182"/>
                  </a:cubicBezTo>
                  <a:cubicBezTo>
                    <a:pt x="6372" y="16182"/>
                    <a:pt x="6336" y="16095"/>
                    <a:pt x="6246" y="16052"/>
                  </a:cubicBezTo>
                  <a:cubicBezTo>
                    <a:pt x="6134" y="15897"/>
                    <a:pt x="6253" y="15976"/>
                    <a:pt x="6095" y="15846"/>
                  </a:cubicBezTo>
                  <a:cubicBezTo>
                    <a:pt x="6080" y="15823"/>
                    <a:pt x="6079" y="15815"/>
                    <a:pt x="6087" y="15815"/>
                  </a:cubicBezTo>
                  <a:cubicBezTo>
                    <a:pt x="6106" y="15815"/>
                    <a:pt x="6183" y="15876"/>
                    <a:pt x="6183" y="15876"/>
                  </a:cubicBezTo>
                  <a:cubicBezTo>
                    <a:pt x="6123" y="15815"/>
                    <a:pt x="6095" y="15798"/>
                    <a:pt x="6080" y="15798"/>
                  </a:cubicBezTo>
                  <a:cubicBezTo>
                    <a:pt x="6059" y="15798"/>
                    <a:pt x="6061" y="15828"/>
                    <a:pt x="6039" y="15828"/>
                  </a:cubicBezTo>
                  <a:cubicBezTo>
                    <a:pt x="6037" y="15828"/>
                    <a:pt x="6035" y="15828"/>
                    <a:pt x="6032" y="15827"/>
                  </a:cubicBezTo>
                  <a:cubicBezTo>
                    <a:pt x="5847" y="15660"/>
                    <a:pt x="5974" y="15721"/>
                    <a:pt x="5930" y="15644"/>
                  </a:cubicBezTo>
                  <a:cubicBezTo>
                    <a:pt x="5812" y="15542"/>
                    <a:pt x="5699" y="15489"/>
                    <a:pt x="5617" y="15405"/>
                  </a:cubicBezTo>
                  <a:cubicBezTo>
                    <a:pt x="5617" y="15397"/>
                    <a:pt x="5610" y="15384"/>
                    <a:pt x="5616" y="15384"/>
                  </a:cubicBezTo>
                  <a:cubicBezTo>
                    <a:pt x="5619" y="15384"/>
                    <a:pt x="5623" y="15386"/>
                    <a:pt x="5629" y="15389"/>
                  </a:cubicBezTo>
                  <a:cubicBezTo>
                    <a:pt x="5485" y="15299"/>
                    <a:pt x="5281" y="15044"/>
                    <a:pt x="5114" y="14942"/>
                  </a:cubicBezTo>
                  <a:cubicBezTo>
                    <a:pt x="5111" y="14936"/>
                    <a:pt x="5107" y="14929"/>
                    <a:pt x="5106" y="14922"/>
                  </a:cubicBezTo>
                  <a:lnTo>
                    <a:pt x="5106" y="14922"/>
                  </a:lnTo>
                  <a:cubicBezTo>
                    <a:pt x="5108" y="14957"/>
                    <a:pt x="5095" y="14974"/>
                    <a:pt x="5080" y="14981"/>
                  </a:cubicBezTo>
                  <a:cubicBezTo>
                    <a:pt x="5015" y="14916"/>
                    <a:pt x="4938" y="14879"/>
                    <a:pt x="4934" y="14833"/>
                  </a:cubicBezTo>
                  <a:lnTo>
                    <a:pt x="4934" y="14833"/>
                  </a:lnTo>
                  <a:cubicBezTo>
                    <a:pt x="4954" y="14856"/>
                    <a:pt x="4982" y="14874"/>
                    <a:pt x="5012" y="14881"/>
                  </a:cubicBezTo>
                  <a:lnTo>
                    <a:pt x="4934" y="14821"/>
                  </a:lnTo>
                  <a:cubicBezTo>
                    <a:pt x="4927" y="14802"/>
                    <a:pt x="4927" y="14794"/>
                    <a:pt x="4933" y="14794"/>
                  </a:cubicBezTo>
                  <a:cubicBezTo>
                    <a:pt x="4952" y="14794"/>
                    <a:pt x="5029" y="14886"/>
                    <a:pt x="5055" y="14886"/>
                  </a:cubicBezTo>
                  <a:cubicBezTo>
                    <a:pt x="5058" y="14886"/>
                    <a:pt x="5060" y="14885"/>
                    <a:pt x="5061" y="14884"/>
                  </a:cubicBezTo>
                  <a:cubicBezTo>
                    <a:pt x="4915" y="14758"/>
                    <a:pt x="4734" y="14626"/>
                    <a:pt x="4639" y="14513"/>
                  </a:cubicBezTo>
                  <a:cubicBezTo>
                    <a:pt x="4640" y="14508"/>
                    <a:pt x="4642" y="14507"/>
                    <a:pt x="4646" y="14507"/>
                  </a:cubicBezTo>
                  <a:cubicBezTo>
                    <a:pt x="4675" y="14507"/>
                    <a:pt x="4792" y="14632"/>
                    <a:pt x="4806" y="14632"/>
                  </a:cubicBezTo>
                  <a:cubicBezTo>
                    <a:pt x="4811" y="14632"/>
                    <a:pt x="4804" y="14618"/>
                    <a:pt x="4778" y="14580"/>
                  </a:cubicBezTo>
                  <a:lnTo>
                    <a:pt x="4778" y="14580"/>
                  </a:lnTo>
                  <a:lnTo>
                    <a:pt x="4927" y="14752"/>
                  </a:lnTo>
                  <a:cubicBezTo>
                    <a:pt x="4907" y="14708"/>
                    <a:pt x="4904" y="14693"/>
                    <a:pt x="4910" y="14693"/>
                  </a:cubicBezTo>
                  <a:lnTo>
                    <a:pt x="4910" y="14693"/>
                  </a:lnTo>
                  <a:cubicBezTo>
                    <a:pt x="4919" y="14693"/>
                    <a:pt x="4958" y="14744"/>
                    <a:pt x="4970" y="14744"/>
                  </a:cubicBezTo>
                  <a:cubicBezTo>
                    <a:pt x="4976" y="14744"/>
                    <a:pt x="4975" y="14731"/>
                    <a:pt x="4959" y="14689"/>
                  </a:cubicBezTo>
                  <a:cubicBezTo>
                    <a:pt x="4757" y="14471"/>
                    <a:pt x="4711" y="14469"/>
                    <a:pt x="4507" y="14251"/>
                  </a:cubicBezTo>
                  <a:cubicBezTo>
                    <a:pt x="4495" y="14245"/>
                    <a:pt x="4488" y="14243"/>
                    <a:pt x="4483" y="14243"/>
                  </a:cubicBezTo>
                  <a:cubicBezTo>
                    <a:pt x="4465" y="14243"/>
                    <a:pt x="4477" y="14268"/>
                    <a:pt x="4459" y="14268"/>
                  </a:cubicBezTo>
                  <a:cubicBezTo>
                    <a:pt x="4454" y="14268"/>
                    <a:pt x="4447" y="14266"/>
                    <a:pt x="4435" y="14260"/>
                  </a:cubicBezTo>
                  <a:cubicBezTo>
                    <a:pt x="4106" y="13991"/>
                    <a:pt x="4275" y="13949"/>
                    <a:pt x="4015" y="13771"/>
                  </a:cubicBezTo>
                  <a:cubicBezTo>
                    <a:pt x="3939" y="13734"/>
                    <a:pt x="3879" y="13750"/>
                    <a:pt x="3742" y="13572"/>
                  </a:cubicBezTo>
                  <a:lnTo>
                    <a:pt x="3742" y="13572"/>
                  </a:lnTo>
                  <a:lnTo>
                    <a:pt x="3828" y="13592"/>
                  </a:lnTo>
                  <a:cubicBezTo>
                    <a:pt x="3628" y="13384"/>
                    <a:pt x="3663" y="13525"/>
                    <a:pt x="3473" y="13289"/>
                  </a:cubicBezTo>
                  <a:lnTo>
                    <a:pt x="3473" y="13289"/>
                  </a:lnTo>
                  <a:cubicBezTo>
                    <a:pt x="3518" y="13309"/>
                    <a:pt x="3617" y="13408"/>
                    <a:pt x="3621" y="13408"/>
                  </a:cubicBezTo>
                  <a:cubicBezTo>
                    <a:pt x="3621" y="13408"/>
                    <a:pt x="3620" y="13407"/>
                    <a:pt x="3617" y="13402"/>
                  </a:cubicBezTo>
                  <a:cubicBezTo>
                    <a:pt x="3505" y="13238"/>
                    <a:pt x="3501" y="13324"/>
                    <a:pt x="3394" y="13217"/>
                  </a:cubicBezTo>
                  <a:lnTo>
                    <a:pt x="3401" y="13166"/>
                  </a:lnTo>
                  <a:cubicBezTo>
                    <a:pt x="3181" y="12953"/>
                    <a:pt x="2919" y="12735"/>
                    <a:pt x="2673" y="12501"/>
                  </a:cubicBezTo>
                  <a:lnTo>
                    <a:pt x="2673" y="12501"/>
                  </a:lnTo>
                  <a:cubicBezTo>
                    <a:pt x="2685" y="12503"/>
                    <a:pt x="2703" y="12512"/>
                    <a:pt x="2712" y="12512"/>
                  </a:cubicBezTo>
                  <a:cubicBezTo>
                    <a:pt x="2721" y="12512"/>
                    <a:pt x="2722" y="12503"/>
                    <a:pt x="2699" y="12470"/>
                  </a:cubicBezTo>
                  <a:cubicBezTo>
                    <a:pt x="2541" y="12327"/>
                    <a:pt x="2379" y="12164"/>
                    <a:pt x="2223" y="11997"/>
                  </a:cubicBezTo>
                  <a:lnTo>
                    <a:pt x="1996" y="11749"/>
                  </a:lnTo>
                  <a:cubicBezTo>
                    <a:pt x="1924" y="11671"/>
                    <a:pt x="1853" y="11592"/>
                    <a:pt x="1788" y="11515"/>
                  </a:cubicBezTo>
                  <a:lnTo>
                    <a:pt x="1653" y="11423"/>
                  </a:lnTo>
                  <a:cubicBezTo>
                    <a:pt x="1634" y="11401"/>
                    <a:pt x="1631" y="11378"/>
                    <a:pt x="1640" y="11378"/>
                  </a:cubicBezTo>
                  <a:cubicBezTo>
                    <a:pt x="1643" y="11378"/>
                    <a:pt x="1648" y="11380"/>
                    <a:pt x="1653" y="11385"/>
                  </a:cubicBezTo>
                  <a:cubicBezTo>
                    <a:pt x="1630" y="11345"/>
                    <a:pt x="1620" y="11333"/>
                    <a:pt x="1615" y="11333"/>
                  </a:cubicBezTo>
                  <a:cubicBezTo>
                    <a:pt x="1607" y="11333"/>
                    <a:pt x="1611" y="11359"/>
                    <a:pt x="1598" y="11359"/>
                  </a:cubicBezTo>
                  <a:cubicBezTo>
                    <a:pt x="1594" y="11359"/>
                    <a:pt x="1588" y="11356"/>
                    <a:pt x="1579" y="11348"/>
                  </a:cubicBezTo>
                  <a:cubicBezTo>
                    <a:pt x="1542" y="11303"/>
                    <a:pt x="1536" y="11271"/>
                    <a:pt x="1550" y="11271"/>
                  </a:cubicBezTo>
                  <a:cubicBezTo>
                    <a:pt x="1555" y="11271"/>
                    <a:pt x="1564" y="11276"/>
                    <a:pt x="1574" y="11286"/>
                  </a:cubicBezTo>
                  <a:cubicBezTo>
                    <a:pt x="1463" y="11156"/>
                    <a:pt x="1380" y="11005"/>
                    <a:pt x="1324" y="10845"/>
                  </a:cubicBezTo>
                  <a:cubicBezTo>
                    <a:pt x="1266" y="10681"/>
                    <a:pt x="1248" y="10502"/>
                    <a:pt x="1273" y="10328"/>
                  </a:cubicBezTo>
                  <a:lnTo>
                    <a:pt x="1273" y="10328"/>
                  </a:lnTo>
                  <a:lnTo>
                    <a:pt x="1282" y="10382"/>
                  </a:lnTo>
                  <a:cubicBezTo>
                    <a:pt x="1294" y="10275"/>
                    <a:pt x="1278" y="10212"/>
                    <a:pt x="1273" y="10152"/>
                  </a:cubicBezTo>
                  <a:cubicBezTo>
                    <a:pt x="1259" y="10078"/>
                    <a:pt x="1271" y="10001"/>
                    <a:pt x="1303" y="9934"/>
                  </a:cubicBezTo>
                  <a:lnTo>
                    <a:pt x="1303" y="9934"/>
                  </a:lnTo>
                  <a:lnTo>
                    <a:pt x="1301" y="9974"/>
                  </a:lnTo>
                  <a:cubicBezTo>
                    <a:pt x="1363" y="9742"/>
                    <a:pt x="1475" y="9524"/>
                    <a:pt x="1628" y="9334"/>
                  </a:cubicBezTo>
                  <a:lnTo>
                    <a:pt x="1746" y="9206"/>
                  </a:lnTo>
                  <a:lnTo>
                    <a:pt x="1873" y="9083"/>
                  </a:lnTo>
                  <a:cubicBezTo>
                    <a:pt x="1959" y="9007"/>
                    <a:pt x="2040" y="8935"/>
                    <a:pt x="2119" y="8877"/>
                  </a:cubicBezTo>
                  <a:cubicBezTo>
                    <a:pt x="2133" y="8789"/>
                    <a:pt x="2490" y="8539"/>
                    <a:pt x="2460" y="8465"/>
                  </a:cubicBezTo>
                  <a:cubicBezTo>
                    <a:pt x="2692" y="8286"/>
                    <a:pt x="2643" y="8353"/>
                    <a:pt x="2947" y="8082"/>
                  </a:cubicBezTo>
                  <a:cubicBezTo>
                    <a:pt x="3028" y="8008"/>
                    <a:pt x="3030" y="7936"/>
                    <a:pt x="3121" y="7834"/>
                  </a:cubicBezTo>
                  <a:lnTo>
                    <a:pt x="3148" y="7859"/>
                  </a:lnTo>
                  <a:lnTo>
                    <a:pt x="3250" y="7702"/>
                  </a:lnTo>
                  <a:lnTo>
                    <a:pt x="3348" y="7667"/>
                  </a:lnTo>
                  <a:lnTo>
                    <a:pt x="3431" y="7570"/>
                  </a:lnTo>
                  <a:lnTo>
                    <a:pt x="3431" y="7570"/>
                  </a:lnTo>
                  <a:cubicBezTo>
                    <a:pt x="3400" y="7599"/>
                    <a:pt x="3359" y="7623"/>
                    <a:pt x="3345" y="7623"/>
                  </a:cubicBezTo>
                  <a:cubicBezTo>
                    <a:pt x="3343" y="7623"/>
                    <a:pt x="3341" y="7623"/>
                    <a:pt x="3341" y="7621"/>
                  </a:cubicBezTo>
                  <a:cubicBezTo>
                    <a:pt x="3464" y="7473"/>
                    <a:pt x="3685" y="7309"/>
                    <a:pt x="3714" y="7309"/>
                  </a:cubicBezTo>
                  <a:cubicBezTo>
                    <a:pt x="3715" y="7309"/>
                    <a:pt x="3716" y="7310"/>
                    <a:pt x="3716" y="7310"/>
                  </a:cubicBezTo>
                  <a:lnTo>
                    <a:pt x="4025" y="6958"/>
                  </a:lnTo>
                  <a:lnTo>
                    <a:pt x="4025" y="6958"/>
                  </a:lnTo>
                  <a:cubicBezTo>
                    <a:pt x="4026" y="6970"/>
                    <a:pt x="4003" y="7001"/>
                    <a:pt x="3977" y="7036"/>
                  </a:cubicBezTo>
                  <a:lnTo>
                    <a:pt x="3977" y="7036"/>
                  </a:lnTo>
                  <a:cubicBezTo>
                    <a:pt x="4014" y="6990"/>
                    <a:pt x="4027" y="6984"/>
                    <a:pt x="4038" y="6984"/>
                  </a:cubicBezTo>
                  <a:cubicBezTo>
                    <a:pt x="4041" y="6984"/>
                    <a:pt x="4044" y="6984"/>
                    <a:pt x="4048" y="6984"/>
                  </a:cubicBezTo>
                  <a:cubicBezTo>
                    <a:pt x="4060" y="6984"/>
                    <a:pt x="4077" y="6976"/>
                    <a:pt x="4136" y="6895"/>
                  </a:cubicBezTo>
                  <a:lnTo>
                    <a:pt x="4136" y="6895"/>
                  </a:lnTo>
                  <a:cubicBezTo>
                    <a:pt x="4132" y="6898"/>
                    <a:pt x="4129" y="6899"/>
                    <a:pt x="4127" y="6899"/>
                  </a:cubicBezTo>
                  <a:cubicBezTo>
                    <a:pt x="4115" y="6899"/>
                    <a:pt x="4131" y="6866"/>
                    <a:pt x="4129" y="6858"/>
                  </a:cubicBezTo>
                  <a:cubicBezTo>
                    <a:pt x="4226" y="6793"/>
                    <a:pt x="4410" y="6612"/>
                    <a:pt x="4539" y="6469"/>
                  </a:cubicBezTo>
                  <a:lnTo>
                    <a:pt x="4539" y="6469"/>
                  </a:lnTo>
                  <a:lnTo>
                    <a:pt x="4530" y="6513"/>
                  </a:lnTo>
                  <a:cubicBezTo>
                    <a:pt x="4781" y="6274"/>
                    <a:pt x="5038" y="5989"/>
                    <a:pt x="5314" y="5715"/>
                  </a:cubicBezTo>
                  <a:lnTo>
                    <a:pt x="5314" y="5715"/>
                  </a:lnTo>
                  <a:cubicBezTo>
                    <a:pt x="5275" y="5747"/>
                    <a:pt x="5249" y="5760"/>
                    <a:pt x="5235" y="5760"/>
                  </a:cubicBezTo>
                  <a:cubicBezTo>
                    <a:pt x="5211" y="5760"/>
                    <a:pt x="5224" y="5720"/>
                    <a:pt x="5274" y="5666"/>
                  </a:cubicBezTo>
                  <a:lnTo>
                    <a:pt x="5335" y="5662"/>
                  </a:lnTo>
                  <a:cubicBezTo>
                    <a:pt x="5342" y="5647"/>
                    <a:pt x="5342" y="5642"/>
                    <a:pt x="5338" y="5642"/>
                  </a:cubicBezTo>
                  <a:lnTo>
                    <a:pt x="5338" y="5642"/>
                  </a:lnTo>
                  <a:cubicBezTo>
                    <a:pt x="5330" y="5642"/>
                    <a:pt x="5305" y="5663"/>
                    <a:pt x="5298" y="5663"/>
                  </a:cubicBezTo>
                  <a:cubicBezTo>
                    <a:pt x="5292" y="5663"/>
                    <a:pt x="5296" y="5650"/>
                    <a:pt x="5325" y="5606"/>
                  </a:cubicBezTo>
                  <a:cubicBezTo>
                    <a:pt x="5364" y="5569"/>
                    <a:pt x="5388" y="5555"/>
                    <a:pt x="5400" y="5555"/>
                  </a:cubicBezTo>
                  <a:cubicBezTo>
                    <a:pt x="5421" y="5555"/>
                    <a:pt x="5408" y="5596"/>
                    <a:pt x="5376" y="5639"/>
                  </a:cubicBezTo>
                  <a:lnTo>
                    <a:pt x="5492" y="5504"/>
                  </a:lnTo>
                  <a:lnTo>
                    <a:pt x="5492" y="5504"/>
                  </a:lnTo>
                  <a:cubicBezTo>
                    <a:pt x="5508" y="5506"/>
                    <a:pt x="5483" y="5539"/>
                    <a:pt x="5488" y="5557"/>
                  </a:cubicBezTo>
                  <a:cubicBezTo>
                    <a:pt x="5520" y="5488"/>
                    <a:pt x="5731" y="5372"/>
                    <a:pt x="5775" y="5268"/>
                  </a:cubicBezTo>
                  <a:lnTo>
                    <a:pt x="5789" y="5268"/>
                  </a:lnTo>
                  <a:cubicBezTo>
                    <a:pt x="6065" y="4994"/>
                    <a:pt x="6178" y="4860"/>
                    <a:pt x="6401" y="4635"/>
                  </a:cubicBezTo>
                  <a:cubicBezTo>
                    <a:pt x="6380" y="4605"/>
                    <a:pt x="6473" y="4524"/>
                    <a:pt x="6519" y="4438"/>
                  </a:cubicBezTo>
                  <a:cubicBezTo>
                    <a:pt x="6693" y="4280"/>
                    <a:pt x="6895" y="4118"/>
                    <a:pt x="7089" y="3918"/>
                  </a:cubicBezTo>
                  <a:cubicBezTo>
                    <a:pt x="7217" y="3765"/>
                    <a:pt x="7110" y="3856"/>
                    <a:pt x="7157" y="3779"/>
                  </a:cubicBezTo>
                  <a:lnTo>
                    <a:pt x="7157" y="3779"/>
                  </a:lnTo>
                  <a:cubicBezTo>
                    <a:pt x="7158" y="3780"/>
                    <a:pt x="7159" y="3780"/>
                    <a:pt x="7160" y="3780"/>
                  </a:cubicBezTo>
                  <a:cubicBezTo>
                    <a:pt x="7191" y="3780"/>
                    <a:pt x="7305" y="3672"/>
                    <a:pt x="7320" y="3672"/>
                  </a:cubicBezTo>
                  <a:lnTo>
                    <a:pt x="7320" y="3672"/>
                  </a:lnTo>
                  <a:cubicBezTo>
                    <a:pt x="7325" y="3672"/>
                    <a:pt x="7320" y="3683"/>
                    <a:pt x="7300" y="3710"/>
                  </a:cubicBezTo>
                  <a:cubicBezTo>
                    <a:pt x="7532" y="3469"/>
                    <a:pt x="7599" y="3402"/>
                    <a:pt x="7880" y="3084"/>
                  </a:cubicBezTo>
                  <a:lnTo>
                    <a:pt x="7880" y="3084"/>
                  </a:lnTo>
                  <a:cubicBezTo>
                    <a:pt x="7850" y="3101"/>
                    <a:pt x="7821" y="3122"/>
                    <a:pt x="7811" y="3122"/>
                  </a:cubicBezTo>
                  <a:cubicBezTo>
                    <a:pt x="7807" y="3122"/>
                    <a:pt x="7806" y="3119"/>
                    <a:pt x="7808" y="3112"/>
                  </a:cubicBezTo>
                  <a:cubicBezTo>
                    <a:pt x="7852" y="3062"/>
                    <a:pt x="7921" y="3013"/>
                    <a:pt x="7940" y="3013"/>
                  </a:cubicBezTo>
                  <a:cubicBezTo>
                    <a:pt x="7943" y="3013"/>
                    <a:pt x="7945" y="3014"/>
                    <a:pt x="7945" y="3017"/>
                  </a:cubicBezTo>
                  <a:lnTo>
                    <a:pt x="7933" y="3033"/>
                  </a:lnTo>
                  <a:cubicBezTo>
                    <a:pt x="8237" y="2662"/>
                    <a:pt x="8779" y="2321"/>
                    <a:pt x="9000" y="2004"/>
                  </a:cubicBezTo>
                  <a:lnTo>
                    <a:pt x="9000" y="2004"/>
                  </a:lnTo>
                  <a:lnTo>
                    <a:pt x="8988" y="2022"/>
                  </a:lnTo>
                  <a:lnTo>
                    <a:pt x="9238" y="1716"/>
                  </a:lnTo>
                  <a:cubicBezTo>
                    <a:pt x="9269" y="1688"/>
                    <a:pt x="9282" y="1678"/>
                    <a:pt x="9286" y="1678"/>
                  </a:cubicBezTo>
                  <a:lnTo>
                    <a:pt x="9286" y="1678"/>
                  </a:lnTo>
                  <a:cubicBezTo>
                    <a:pt x="9296" y="1678"/>
                    <a:pt x="9241" y="1749"/>
                    <a:pt x="9257" y="1749"/>
                  </a:cubicBezTo>
                  <a:cubicBezTo>
                    <a:pt x="9262" y="1749"/>
                    <a:pt x="9272" y="1743"/>
                    <a:pt x="9289" y="1730"/>
                  </a:cubicBezTo>
                  <a:cubicBezTo>
                    <a:pt x="9306" y="1709"/>
                    <a:pt x="9322" y="1688"/>
                    <a:pt x="9338" y="1670"/>
                  </a:cubicBezTo>
                  <a:cubicBezTo>
                    <a:pt x="9343" y="1661"/>
                    <a:pt x="9350" y="1654"/>
                    <a:pt x="9357" y="1647"/>
                  </a:cubicBezTo>
                  <a:lnTo>
                    <a:pt x="9380" y="1619"/>
                  </a:lnTo>
                  <a:cubicBezTo>
                    <a:pt x="9415" y="1584"/>
                    <a:pt x="9447" y="1552"/>
                    <a:pt x="9480" y="1521"/>
                  </a:cubicBezTo>
                  <a:cubicBezTo>
                    <a:pt x="9535" y="1475"/>
                    <a:pt x="9598" y="1433"/>
                    <a:pt x="9663" y="1396"/>
                  </a:cubicBezTo>
                  <a:cubicBezTo>
                    <a:pt x="9788" y="1322"/>
                    <a:pt x="9918" y="1278"/>
                    <a:pt x="10066" y="1213"/>
                  </a:cubicBezTo>
                  <a:cubicBezTo>
                    <a:pt x="10084" y="1215"/>
                    <a:pt x="10104" y="1215"/>
                    <a:pt x="10125" y="1215"/>
                  </a:cubicBezTo>
                  <a:cubicBezTo>
                    <a:pt x="10236" y="1215"/>
                    <a:pt x="10383" y="1197"/>
                    <a:pt x="10545" y="1197"/>
                  </a:cubicBezTo>
                  <a:cubicBezTo>
                    <a:pt x="10576" y="1197"/>
                    <a:pt x="10607" y="1198"/>
                    <a:pt x="10639" y="1199"/>
                  </a:cubicBezTo>
                  <a:cubicBezTo>
                    <a:pt x="10866" y="1208"/>
                    <a:pt x="11102" y="1283"/>
                    <a:pt x="11234" y="1387"/>
                  </a:cubicBezTo>
                  <a:lnTo>
                    <a:pt x="11228" y="1357"/>
                  </a:lnTo>
                  <a:lnTo>
                    <a:pt x="11228" y="1357"/>
                  </a:lnTo>
                  <a:cubicBezTo>
                    <a:pt x="11313" y="1378"/>
                    <a:pt x="11311" y="1419"/>
                    <a:pt x="11362" y="1454"/>
                  </a:cubicBezTo>
                  <a:cubicBezTo>
                    <a:pt x="11364" y="1438"/>
                    <a:pt x="11312" y="1404"/>
                    <a:pt x="11329" y="1404"/>
                  </a:cubicBezTo>
                  <a:cubicBezTo>
                    <a:pt x="11333" y="1404"/>
                    <a:pt x="11338" y="1405"/>
                    <a:pt x="11346" y="1408"/>
                  </a:cubicBezTo>
                  <a:cubicBezTo>
                    <a:pt x="11508" y="1498"/>
                    <a:pt x="11638" y="1619"/>
                    <a:pt x="11786" y="1772"/>
                  </a:cubicBezTo>
                  <a:cubicBezTo>
                    <a:pt x="11928" y="1918"/>
                    <a:pt x="12071" y="2069"/>
                    <a:pt x="12213" y="2222"/>
                  </a:cubicBezTo>
                  <a:cubicBezTo>
                    <a:pt x="12498" y="2525"/>
                    <a:pt x="12778" y="2834"/>
                    <a:pt x="13061" y="3133"/>
                  </a:cubicBezTo>
                  <a:cubicBezTo>
                    <a:pt x="13270" y="3348"/>
                    <a:pt x="13263" y="3170"/>
                    <a:pt x="13495" y="3476"/>
                  </a:cubicBezTo>
                  <a:lnTo>
                    <a:pt x="13388" y="3429"/>
                  </a:lnTo>
                  <a:lnTo>
                    <a:pt x="13388" y="3429"/>
                  </a:lnTo>
                  <a:cubicBezTo>
                    <a:pt x="13852" y="3821"/>
                    <a:pt x="14262" y="4306"/>
                    <a:pt x="14712" y="4695"/>
                  </a:cubicBezTo>
                  <a:cubicBezTo>
                    <a:pt x="14679" y="4677"/>
                    <a:pt x="14670" y="4686"/>
                    <a:pt x="14631" y="4644"/>
                  </a:cubicBezTo>
                  <a:lnTo>
                    <a:pt x="14631" y="4644"/>
                  </a:lnTo>
                  <a:cubicBezTo>
                    <a:pt x="14696" y="4749"/>
                    <a:pt x="14939" y="4958"/>
                    <a:pt x="14973" y="4958"/>
                  </a:cubicBezTo>
                  <a:cubicBezTo>
                    <a:pt x="14974" y="4958"/>
                    <a:pt x="14975" y="4958"/>
                    <a:pt x="14976" y="4957"/>
                  </a:cubicBezTo>
                  <a:lnTo>
                    <a:pt x="14976" y="4957"/>
                  </a:lnTo>
                  <a:cubicBezTo>
                    <a:pt x="15039" y="5024"/>
                    <a:pt x="14974" y="4987"/>
                    <a:pt x="15006" y="5036"/>
                  </a:cubicBezTo>
                  <a:cubicBezTo>
                    <a:pt x="15083" y="5138"/>
                    <a:pt x="15257" y="5233"/>
                    <a:pt x="15282" y="5300"/>
                  </a:cubicBezTo>
                  <a:cubicBezTo>
                    <a:pt x="15283" y="5302"/>
                    <a:pt x="15282" y="5303"/>
                    <a:pt x="15281" y="5303"/>
                  </a:cubicBezTo>
                  <a:cubicBezTo>
                    <a:pt x="15279" y="5303"/>
                    <a:pt x="15272" y="5299"/>
                    <a:pt x="15264" y="5293"/>
                  </a:cubicBezTo>
                  <a:lnTo>
                    <a:pt x="15264" y="5293"/>
                  </a:lnTo>
                  <a:cubicBezTo>
                    <a:pt x="15333" y="5355"/>
                    <a:pt x="15447" y="5478"/>
                    <a:pt x="15468" y="5478"/>
                  </a:cubicBezTo>
                  <a:cubicBezTo>
                    <a:pt x="15472" y="5478"/>
                    <a:pt x="15472" y="5472"/>
                    <a:pt x="15468" y="5460"/>
                  </a:cubicBezTo>
                  <a:lnTo>
                    <a:pt x="15468" y="5460"/>
                  </a:lnTo>
                  <a:cubicBezTo>
                    <a:pt x="15613" y="5629"/>
                    <a:pt x="15779" y="5749"/>
                    <a:pt x="15890" y="5889"/>
                  </a:cubicBezTo>
                  <a:lnTo>
                    <a:pt x="15890" y="5889"/>
                  </a:lnTo>
                  <a:cubicBezTo>
                    <a:pt x="15883" y="5885"/>
                    <a:pt x="15877" y="5882"/>
                    <a:pt x="15869" y="5880"/>
                  </a:cubicBezTo>
                  <a:lnTo>
                    <a:pt x="15869" y="5880"/>
                  </a:lnTo>
                  <a:lnTo>
                    <a:pt x="15964" y="5996"/>
                  </a:lnTo>
                  <a:cubicBezTo>
                    <a:pt x="15943" y="5959"/>
                    <a:pt x="15921" y="5925"/>
                    <a:pt x="15896" y="5893"/>
                  </a:cubicBezTo>
                  <a:lnTo>
                    <a:pt x="15896" y="5893"/>
                  </a:lnTo>
                  <a:cubicBezTo>
                    <a:pt x="15894" y="5893"/>
                    <a:pt x="15893" y="5892"/>
                    <a:pt x="15892" y="5891"/>
                  </a:cubicBezTo>
                  <a:cubicBezTo>
                    <a:pt x="15891" y="5891"/>
                    <a:pt x="15891" y="5890"/>
                    <a:pt x="15890" y="5889"/>
                  </a:cubicBezTo>
                  <a:lnTo>
                    <a:pt x="15890" y="5889"/>
                  </a:lnTo>
                  <a:cubicBezTo>
                    <a:pt x="15891" y="5890"/>
                    <a:pt x="15893" y="5891"/>
                    <a:pt x="15894" y="5891"/>
                  </a:cubicBezTo>
                  <a:cubicBezTo>
                    <a:pt x="15895" y="5892"/>
                    <a:pt x="15895" y="5893"/>
                    <a:pt x="15896" y="5893"/>
                  </a:cubicBezTo>
                  <a:lnTo>
                    <a:pt x="15896" y="5893"/>
                  </a:lnTo>
                  <a:cubicBezTo>
                    <a:pt x="16001" y="5948"/>
                    <a:pt x="16139" y="6161"/>
                    <a:pt x="16206" y="6161"/>
                  </a:cubicBezTo>
                  <a:cubicBezTo>
                    <a:pt x="16208" y="6161"/>
                    <a:pt x="16210" y="6161"/>
                    <a:pt x="16212" y="6160"/>
                  </a:cubicBezTo>
                  <a:lnTo>
                    <a:pt x="16212" y="6160"/>
                  </a:lnTo>
                  <a:cubicBezTo>
                    <a:pt x="16161" y="6190"/>
                    <a:pt x="16455" y="6469"/>
                    <a:pt x="16573" y="6550"/>
                  </a:cubicBezTo>
                  <a:cubicBezTo>
                    <a:pt x="16570" y="6548"/>
                    <a:pt x="16567" y="6547"/>
                    <a:pt x="16566" y="6547"/>
                  </a:cubicBezTo>
                  <a:lnTo>
                    <a:pt x="16566" y="6547"/>
                  </a:lnTo>
                  <a:cubicBezTo>
                    <a:pt x="16549" y="6547"/>
                    <a:pt x="16626" y="6629"/>
                    <a:pt x="16603" y="6629"/>
                  </a:cubicBezTo>
                  <a:cubicBezTo>
                    <a:pt x="16600" y="6629"/>
                    <a:pt x="16597" y="6628"/>
                    <a:pt x="16592" y="6626"/>
                  </a:cubicBezTo>
                  <a:lnTo>
                    <a:pt x="16592" y="6626"/>
                  </a:lnTo>
                  <a:cubicBezTo>
                    <a:pt x="16688" y="6722"/>
                    <a:pt x="16783" y="6804"/>
                    <a:pt x="16811" y="6804"/>
                  </a:cubicBezTo>
                  <a:cubicBezTo>
                    <a:pt x="16816" y="6804"/>
                    <a:pt x="16819" y="6802"/>
                    <a:pt x="16819" y="6795"/>
                  </a:cubicBezTo>
                  <a:cubicBezTo>
                    <a:pt x="16981" y="7053"/>
                    <a:pt x="17278" y="7178"/>
                    <a:pt x="17334" y="7356"/>
                  </a:cubicBezTo>
                  <a:cubicBezTo>
                    <a:pt x="17693" y="7672"/>
                    <a:pt x="18020" y="7971"/>
                    <a:pt x="18333" y="8263"/>
                  </a:cubicBezTo>
                  <a:cubicBezTo>
                    <a:pt x="18331" y="8264"/>
                    <a:pt x="18328" y="8265"/>
                    <a:pt x="18326" y="8265"/>
                  </a:cubicBezTo>
                  <a:cubicBezTo>
                    <a:pt x="18264" y="8265"/>
                    <a:pt x="18032" y="7981"/>
                    <a:pt x="17975" y="7981"/>
                  </a:cubicBezTo>
                  <a:cubicBezTo>
                    <a:pt x="17970" y="7981"/>
                    <a:pt x="17966" y="7983"/>
                    <a:pt x="17964" y="7987"/>
                  </a:cubicBezTo>
                  <a:cubicBezTo>
                    <a:pt x="18268" y="8258"/>
                    <a:pt x="18470" y="8390"/>
                    <a:pt x="18746" y="8685"/>
                  </a:cubicBezTo>
                  <a:cubicBezTo>
                    <a:pt x="18764" y="8706"/>
                    <a:pt x="18768" y="8714"/>
                    <a:pt x="18763" y="8714"/>
                  </a:cubicBezTo>
                  <a:cubicBezTo>
                    <a:pt x="18750" y="8714"/>
                    <a:pt x="18676" y="8657"/>
                    <a:pt x="18653" y="8643"/>
                  </a:cubicBezTo>
                  <a:lnTo>
                    <a:pt x="18653" y="8643"/>
                  </a:lnTo>
                  <a:cubicBezTo>
                    <a:pt x="18806" y="8777"/>
                    <a:pt x="18943" y="8919"/>
                    <a:pt x="19079" y="9053"/>
                  </a:cubicBezTo>
                  <a:cubicBezTo>
                    <a:pt x="19144" y="9118"/>
                    <a:pt x="19209" y="9183"/>
                    <a:pt x="19274" y="9248"/>
                  </a:cubicBezTo>
                  <a:lnTo>
                    <a:pt x="19369" y="9348"/>
                  </a:lnTo>
                  <a:lnTo>
                    <a:pt x="19448" y="9437"/>
                  </a:lnTo>
                  <a:lnTo>
                    <a:pt x="19448" y="9437"/>
                  </a:lnTo>
                  <a:cubicBezTo>
                    <a:pt x="19448" y="9431"/>
                    <a:pt x="19451" y="9428"/>
                    <a:pt x="19456" y="9428"/>
                  </a:cubicBezTo>
                  <a:cubicBezTo>
                    <a:pt x="19473" y="9428"/>
                    <a:pt x="19512" y="9457"/>
                    <a:pt x="19548" y="9501"/>
                  </a:cubicBezTo>
                  <a:cubicBezTo>
                    <a:pt x="19601" y="9554"/>
                    <a:pt x="19650" y="9627"/>
                    <a:pt x="19669" y="9643"/>
                  </a:cubicBezTo>
                  <a:lnTo>
                    <a:pt x="19669" y="9643"/>
                  </a:lnTo>
                  <a:cubicBezTo>
                    <a:pt x="19662" y="9639"/>
                    <a:pt x="19656" y="9637"/>
                    <a:pt x="19652" y="9637"/>
                  </a:cubicBezTo>
                  <a:cubicBezTo>
                    <a:pt x="19628" y="9637"/>
                    <a:pt x="19658" y="9702"/>
                    <a:pt x="19673" y="9763"/>
                  </a:cubicBezTo>
                  <a:cubicBezTo>
                    <a:pt x="19686" y="9816"/>
                    <a:pt x="19697" y="9864"/>
                    <a:pt x="19676" y="9864"/>
                  </a:cubicBezTo>
                  <a:cubicBezTo>
                    <a:pt x="19668" y="9864"/>
                    <a:pt x="19653" y="9855"/>
                    <a:pt x="19631" y="9835"/>
                  </a:cubicBezTo>
                  <a:lnTo>
                    <a:pt x="19631" y="9835"/>
                  </a:lnTo>
                  <a:cubicBezTo>
                    <a:pt x="19647" y="9869"/>
                    <a:pt x="19673" y="9911"/>
                    <a:pt x="19688" y="9911"/>
                  </a:cubicBezTo>
                  <a:cubicBezTo>
                    <a:pt x="19690" y="9911"/>
                    <a:pt x="19692" y="9910"/>
                    <a:pt x="19694" y="9909"/>
                  </a:cubicBezTo>
                  <a:lnTo>
                    <a:pt x="19694" y="9909"/>
                  </a:lnTo>
                  <a:cubicBezTo>
                    <a:pt x="19699" y="9947"/>
                    <a:pt x="19700" y="9971"/>
                    <a:pt x="19692" y="9971"/>
                  </a:cubicBezTo>
                  <a:cubicBezTo>
                    <a:pt x="19687" y="9971"/>
                    <a:pt x="19678" y="9960"/>
                    <a:pt x="19664" y="9937"/>
                  </a:cubicBezTo>
                  <a:lnTo>
                    <a:pt x="19664" y="9937"/>
                  </a:lnTo>
                  <a:cubicBezTo>
                    <a:pt x="19698" y="10050"/>
                    <a:pt x="19719" y="10085"/>
                    <a:pt x="19731" y="10120"/>
                  </a:cubicBezTo>
                  <a:cubicBezTo>
                    <a:pt x="19754" y="10175"/>
                    <a:pt x="19763" y="10233"/>
                    <a:pt x="19763" y="10294"/>
                  </a:cubicBezTo>
                  <a:cubicBezTo>
                    <a:pt x="19752" y="10294"/>
                    <a:pt x="19745" y="10250"/>
                    <a:pt x="19728" y="10229"/>
                  </a:cubicBezTo>
                  <a:lnTo>
                    <a:pt x="19728" y="10229"/>
                  </a:lnTo>
                  <a:cubicBezTo>
                    <a:pt x="19759" y="10335"/>
                    <a:pt x="19793" y="10449"/>
                    <a:pt x="19754" y="10632"/>
                  </a:cubicBezTo>
                  <a:cubicBezTo>
                    <a:pt x="19747" y="10621"/>
                    <a:pt x="19736" y="10639"/>
                    <a:pt x="19742" y="10587"/>
                  </a:cubicBezTo>
                  <a:lnTo>
                    <a:pt x="19742" y="10587"/>
                  </a:lnTo>
                  <a:cubicBezTo>
                    <a:pt x="19703" y="10893"/>
                    <a:pt x="19677" y="11143"/>
                    <a:pt x="19446" y="11418"/>
                  </a:cubicBezTo>
                  <a:cubicBezTo>
                    <a:pt x="19450" y="11391"/>
                    <a:pt x="19447" y="11381"/>
                    <a:pt x="19441" y="11381"/>
                  </a:cubicBezTo>
                  <a:cubicBezTo>
                    <a:pt x="19433" y="11381"/>
                    <a:pt x="19419" y="11396"/>
                    <a:pt x="19404" y="11413"/>
                  </a:cubicBezTo>
                  <a:cubicBezTo>
                    <a:pt x="19376" y="11445"/>
                    <a:pt x="19337" y="11481"/>
                    <a:pt x="19312" y="11481"/>
                  </a:cubicBezTo>
                  <a:cubicBezTo>
                    <a:pt x="19310" y="11481"/>
                    <a:pt x="19308" y="11481"/>
                    <a:pt x="19307" y="11481"/>
                  </a:cubicBezTo>
                  <a:lnTo>
                    <a:pt x="19249" y="11555"/>
                  </a:lnTo>
                  <a:lnTo>
                    <a:pt x="19184" y="11629"/>
                  </a:lnTo>
                  <a:lnTo>
                    <a:pt x="19256" y="11589"/>
                  </a:lnTo>
                  <a:lnTo>
                    <a:pt x="19256" y="11589"/>
                  </a:lnTo>
                  <a:cubicBezTo>
                    <a:pt x="19133" y="11710"/>
                    <a:pt x="19047" y="11842"/>
                    <a:pt x="18931" y="11937"/>
                  </a:cubicBezTo>
                  <a:lnTo>
                    <a:pt x="19010" y="11833"/>
                  </a:lnTo>
                  <a:lnTo>
                    <a:pt x="18785" y="12069"/>
                  </a:lnTo>
                  <a:lnTo>
                    <a:pt x="18929" y="11951"/>
                  </a:lnTo>
                  <a:lnTo>
                    <a:pt x="18929" y="11951"/>
                  </a:lnTo>
                  <a:cubicBezTo>
                    <a:pt x="18822" y="12093"/>
                    <a:pt x="18984" y="11979"/>
                    <a:pt x="18810" y="12134"/>
                  </a:cubicBezTo>
                  <a:cubicBezTo>
                    <a:pt x="18814" y="12130"/>
                    <a:pt x="18815" y="12129"/>
                    <a:pt x="18814" y="12129"/>
                  </a:cubicBezTo>
                  <a:lnTo>
                    <a:pt x="18814" y="12129"/>
                  </a:lnTo>
                  <a:cubicBezTo>
                    <a:pt x="18810" y="12129"/>
                    <a:pt x="18690" y="12251"/>
                    <a:pt x="18614" y="12296"/>
                  </a:cubicBezTo>
                  <a:lnTo>
                    <a:pt x="18614" y="12296"/>
                  </a:lnTo>
                  <a:cubicBezTo>
                    <a:pt x="18633" y="12266"/>
                    <a:pt x="18653" y="12238"/>
                    <a:pt x="18676" y="12211"/>
                  </a:cubicBezTo>
                  <a:lnTo>
                    <a:pt x="18676" y="12211"/>
                  </a:lnTo>
                  <a:cubicBezTo>
                    <a:pt x="18633" y="12252"/>
                    <a:pt x="18600" y="12283"/>
                    <a:pt x="18607" y="12300"/>
                  </a:cubicBezTo>
                  <a:lnTo>
                    <a:pt x="18607" y="12300"/>
                  </a:lnTo>
                  <a:cubicBezTo>
                    <a:pt x="18609" y="12299"/>
                    <a:pt x="18611" y="12297"/>
                    <a:pt x="18614" y="12296"/>
                  </a:cubicBezTo>
                  <a:lnTo>
                    <a:pt x="18614" y="12296"/>
                  </a:lnTo>
                  <a:cubicBezTo>
                    <a:pt x="18612" y="12298"/>
                    <a:pt x="18610" y="12301"/>
                    <a:pt x="18609" y="12303"/>
                  </a:cubicBezTo>
                  <a:cubicBezTo>
                    <a:pt x="18608" y="12302"/>
                    <a:pt x="18607" y="12301"/>
                    <a:pt x="18607" y="12300"/>
                  </a:cubicBezTo>
                  <a:lnTo>
                    <a:pt x="18607" y="12300"/>
                  </a:lnTo>
                  <a:cubicBezTo>
                    <a:pt x="18606" y="12300"/>
                    <a:pt x="18605" y="12301"/>
                    <a:pt x="18604" y="12301"/>
                  </a:cubicBezTo>
                  <a:cubicBezTo>
                    <a:pt x="18548" y="12387"/>
                    <a:pt x="18481" y="12463"/>
                    <a:pt x="18405" y="12528"/>
                  </a:cubicBezTo>
                  <a:cubicBezTo>
                    <a:pt x="18402" y="12530"/>
                    <a:pt x="18399" y="12530"/>
                    <a:pt x="18396" y="12530"/>
                  </a:cubicBezTo>
                  <a:cubicBezTo>
                    <a:pt x="18374" y="12530"/>
                    <a:pt x="18383" y="12481"/>
                    <a:pt x="18369" y="12481"/>
                  </a:cubicBezTo>
                  <a:cubicBezTo>
                    <a:pt x="18368" y="12481"/>
                    <a:pt x="18367" y="12481"/>
                    <a:pt x="18365" y="12482"/>
                  </a:cubicBezTo>
                  <a:cubicBezTo>
                    <a:pt x="18334" y="12565"/>
                    <a:pt x="18102" y="12762"/>
                    <a:pt x="18044" y="12869"/>
                  </a:cubicBezTo>
                  <a:lnTo>
                    <a:pt x="18044" y="12869"/>
                  </a:lnTo>
                  <a:cubicBezTo>
                    <a:pt x="18052" y="12848"/>
                    <a:pt x="18042" y="12834"/>
                    <a:pt x="18033" y="12834"/>
                  </a:cubicBezTo>
                  <a:cubicBezTo>
                    <a:pt x="18031" y="12834"/>
                    <a:pt x="18030" y="12834"/>
                    <a:pt x="18029" y="12834"/>
                  </a:cubicBezTo>
                  <a:lnTo>
                    <a:pt x="17999" y="12909"/>
                  </a:lnTo>
                  <a:cubicBezTo>
                    <a:pt x="17960" y="12939"/>
                    <a:pt x="17941" y="12952"/>
                    <a:pt x="17931" y="12952"/>
                  </a:cubicBezTo>
                  <a:cubicBezTo>
                    <a:pt x="17925" y="12952"/>
                    <a:pt x="17922" y="12947"/>
                    <a:pt x="17920" y="12939"/>
                  </a:cubicBezTo>
                  <a:cubicBezTo>
                    <a:pt x="17842" y="13013"/>
                    <a:pt x="17852" y="13019"/>
                    <a:pt x="17868" y="13019"/>
                  </a:cubicBezTo>
                  <a:cubicBezTo>
                    <a:pt x="17871" y="13019"/>
                    <a:pt x="17874" y="13019"/>
                    <a:pt x="17877" y="13019"/>
                  </a:cubicBezTo>
                  <a:cubicBezTo>
                    <a:pt x="17894" y="13019"/>
                    <a:pt x="17899" y="13025"/>
                    <a:pt x="17795" y="13113"/>
                  </a:cubicBezTo>
                  <a:cubicBezTo>
                    <a:pt x="17804" y="13094"/>
                    <a:pt x="17816" y="13078"/>
                    <a:pt x="17828" y="13062"/>
                  </a:cubicBezTo>
                  <a:lnTo>
                    <a:pt x="17828" y="13062"/>
                  </a:lnTo>
                  <a:cubicBezTo>
                    <a:pt x="17614" y="13256"/>
                    <a:pt x="17447" y="13470"/>
                    <a:pt x="17250" y="13646"/>
                  </a:cubicBezTo>
                  <a:cubicBezTo>
                    <a:pt x="17245" y="13647"/>
                    <a:pt x="17241" y="13648"/>
                    <a:pt x="17238" y="13648"/>
                  </a:cubicBezTo>
                  <a:cubicBezTo>
                    <a:pt x="17193" y="13648"/>
                    <a:pt x="17365" y="13505"/>
                    <a:pt x="17329" y="13505"/>
                  </a:cubicBezTo>
                  <a:cubicBezTo>
                    <a:pt x="17326" y="13505"/>
                    <a:pt x="17321" y="13506"/>
                    <a:pt x="17313" y="13509"/>
                  </a:cubicBezTo>
                  <a:cubicBezTo>
                    <a:pt x="17051" y="13785"/>
                    <a:pt x="16794" y="14109"/>
                    <a:pt x="16525" y="14362"/>
                  </a:cubicBezTo>
                  <a:lnTo>
                    <a:pt x="16578" y="14318"/>
                  </a:lnTo>
                  <a:lnTo>
                    <a:pt x="16578" y="14318"/>
                  </a:lnTo>
                  <a:cubicBezTo>
                    <a:pt x="16589" y="14400"/>
                    <a:pt x="16367" y="14487"/>
                    <a:pt x="16256" y="14635"/>
                  </a:cubicBezTo>
                  <a:lnTo>
                    <a:pt x="16256" y="14635"/>
                  </a:lnTo>
                  <a:cubicBezTo>
                    <a:pt x="16274" y="14609"/>
                    <a:pt x="16270" y="14586"/>
                    <a:pt x="16265" y="14586"/>
                  </a:cubicBezTo>
                  <a:lnTo>
                    <a:pt x="16265" y="14586"/>
                  </a:lnTo>
                  <a:cubicBezTo>
                    <a:pt x="16264" y="14586"/>
                    <a:pt x="16263" y="14587"/>
                    <a:pt x="16263" y="14589"/>
                  </a:cubicBezTo>
                  <a:cubicBezTo>
                    <a:pt x="16077" y="14758"/>
                    <a:pt x="15908" y="14967"/>
                    <a:pt x="15653" y="15252"/>
                  </a:cubicBezTo>
                  <a:lnTo>
                    <a:pt x="15674" y="15206"/>
                  </a:lnTo>
                  <a:lnTo>
                    <a:pt x="15674" y="15206"/>
                  </a:lnTo>
                  <a:cubicBezTo>
                    <a:pt x="15558" y="15301"/>
                    <a:pt x="15389" y="15477"/>
                    <a:pt x="15271" y="15586"/>
                  </a:cubicBezTo>
                  <a:cubicBezTo>
                    <a:pt x="15250" y="15626"/>
                    <a:pt x="15198" y="15678"/>
                    <a:pt x="15221" y="15678"/>
                  </a:cubicBezTo>
                  <a:cubicBezTo>
                    <a:pt x="15225" y="15678"/>
                    <a:pt x="15230" y="15677"/>
                    <a:pt x="15238" y="15674"/>
                  </a:cubicBezTo>
                  <a:lnTo>
                    <a:pt x="15238" y="15674"/>
                  </a:lnTo>
                  <a:cubicBezTo>
                    <a:pt x="14818" y="15957"/>
                    <a:pt x="14605" y="16381"/>
                    <a:pt x="14237" y="16636"/>
                  </a:cubicBezTo>
                  <a:cubicBezTo>
                    <a:pt x="14267" y="16604"/>
                    <a:pt x="14299" y="16557"/>
                    <a:pt x="14294" y="16557"/>
                  </a:cubicBezTo>
                  <a:lnTo>
                    <a:pt x="14294" y="16557"/>
                  </a:lnTo>
                  <a:cubicBezTo>
                    <a:pt x="14293" y="16557"/>
                    <a:pt x="14290" y="16559"/>
                    <a:pt x="14285" y="16564"/>
                  </a:cubicBezTo>
                  <a:lnTo>
                    <a:pt x="14030" y="16843"/>
                  </a:lnTo>
                  <a:cubicBezTo>
                    <a:pt x="14072" y="16840"/>
                    <a:pt x="14077" y="16819"/>
                    <a:pt x="14148" y="16780"/>
                  </a:cubicBezTo>
                  <a:lnTo>
                    <a:pt x="14148" y="16780"/>
                  </a:lnTo>
                  <a:cubicBezTo>
                    <a:pt x="14107" y="16852"/>
                    <a:pt x="14056" y="16917"/>
                    <a:pt x="13995" y="16975"/>
                  </a:cubicBezTo>
                  <a:cubicBezTo>
                    <a:pt x="14035" y="16926"/>
                    <a:pt x="14041" y="16909"/>
                    <a:pt x="14029" y="16909"/>
                  </a:cubicBezTo>
                  <a:cubicBezTo>
                    <a:pt x="14010" y="16909"/>
                    <a:pt x="13940" y="16959"/>
                    <a:pt x="13900" y="16984"/>
                  </a:cubicBezTo>
                  <a:cubicBezTo>
                    <a:pt x="13901" y="16984"/>
                    <a:pt x="13902" y="16984"/>
                    <a:pt x="13902" y="16984"/>
                  </a:cubicBezTo>
                  <a:cubicBezTo>
                    <a:pt x="13913" y="16984"/>
                    <a:pt x="13903" y="17007"/>
                    <a:pt x="13914" y="17007"/>
                  </a:cubicBezTo>
                  <a:cubicBezTo>
                    <a:pt x="13738" y="17111"/>
                    <a:pt x="13933" y="17072"/>
                    <a:pt x="13717" y="17237"/>
                  </a:cubicBezTo>
                  <a:lnTo>
                    <a:pt x="13717" y="17216"/>
                  </a:lnTo>
                  <a:cubicBezTo>
                    <a:pt x="13652" y="17292"/>
                    <a:pt x="13601" y="17373"/>
                    <a:pt x="13523" y="17445"/>
                  </a:cubicBezTo>
                  <a:cubicBezTo>
                    <a:pt x="13520" y="17446"/>
                    <a:pt x="13518" y="17446"/>
                    <a:pt x="13516" y="17446"/>
                  </a:cubicBezTo>
                  <a:cubicBezTo>
                    <a:pt x="13478" y="17446"/>
                    <a:pt x="13587" y="17358"/>
                    <a:pt x="13571" y="17334"/>
                  </a:cubicBezTo>
                  <a:lnTo>
                    <a:pt x="13571" y="17334"/>
                  </a:lnTo>
                  <a:cubicBezTo>
                    <a:pt x="13467" y="17443"/>
                    <a:pt x="13404" y="17591"/>
                    <a:pt x="13284" y="17666"/>
                  </a:cubicBezTo>
                  <a:cubicBezTo>
                    <a:pt x="13323" y="17612"/>
                    <a:pt x="13388" y="17547"/>
                    <a:pt x="13428" y="17496"/>
                  </a:cubicBezTo>
                  <a:lnTo>
                    <a:pt x="13428" y="17496"/>
                  </a:lnTo>
                  <a:cubicBezTo>
                    <a:pt x="13295" y="17573"/>
                    <a:pt x="13288" y="17591"/>
                    <a:pt x="13205" y="17666"/>
                  </a:cubicBezTo>
                  <a:lnTo>
                    <a:pt x="13214" y="17659"/>
                  </a:lnTo>
                  <a:lnTo>
                    <a:pt x="13020" y="17828"/>
                  </a:lnTo>
                  <a:lnTo>
                    <a:pt x="13073" y="17791"/>
                  </a:lnTo>
                  <a:lnTo>
                    <a:pt x="13073" y="17791"/>
                  </a:lnTo>
                  <a:cubicBezTo>
                    <a:pt x="13004" y="17978"/>
                    <a:pt x="12825" y="18067"/>
                    <a:pt x="12687" y="18272"/>
                  </a:cubicBezTo>
                  <a:lnTo>
                    <a:pt x="12687" y="18272"/>
                  </a:lnTo>
                  <a:cubicBezTo>
                    <a:pt x="12732" y="18203"/>
                    <a:pt x="12740" y="18183"/>
                    <a:pt x="12732" y="18183"/>
                  </a:cubicBezTo>
                  <a:lnTo>
                    <a:pt x="12732" y="18183"/>
                  </a:lnTo>
                  <a:cubicBezTo>
                    <a:pt x="12723" y="18183"/>
                    <a:pt x="12691" y="18212"/>
                    <a:pt x="12674" y="18212"/>
                  </a:cubicBezTo>
                  <a:cubicBezTo>
                    <a:pt x="12670" y="18212"/>
                    <a:pt x="12666" y="18210"/>
                    <a:pt x="12665" y="18206"/>
                  </a:cubicBezTo>
                  <a:cubicBezTo>
                    <a:pt x="12621" y="18236"/>
                    <a:pt x="12560" y="18285"/>
                    <a:pt x="12546" y="18285"/>
                  </a:cubicBezTo>
                  <a:cubicBezTo>
                    <a:pt x="12543" y="18285"/>
                    <a:pt x="12542" y="18283"/>
                    <a:pt x="12544" y="18278"/>
                  </a:cubicBezTo>
                  <a:lnTo>
                    <a:pt x="12544" y="18278"/>
                  </a:lnTo>
                  <a:cubicBezTo>
                    <a:pt x="12482" y="18384"/>
                    <a:pt x="12384" y="18403"/>
                    <a:pt x="12296" y="18556"/>
                  </a:cubicBezTo>
                  <a:cubicBezTo>
                    <a:pt x="12296" y="18556"/>
                    <a:pt x="12296" y="18556"/>
                    <a:pt x="12296" y="18556"/>
                  </a:cubicBezTo>
                  <a:cubicBezTo>
                    <a:pt x="12283" y="18556"/>
                    <a:pt x="12230" y="18615"/>
                    <a:pt x="12209" y="18615"/>
                  </a:cubicBezTo>
                  <a:cubicBezTo>
                    <a:pt x="12205" y="18615"/>
                    <a:pt x="12202" y="18612"/>
                    <a:pt x="12201" y="18604"/>
                  </a:cubicBezTo>
                  <a:cubicBezTo>
                    <a:pt x="12167" y="18643"/>
                    <a:pt x="12160" y="18655"/>
                    <a:pt x="12165" y="18655"/>
                  </a:cubicBezTo>
                  <a:cubicBezTo>
                    <a:pt x="12175" y="18655"/>
                    <a:pt x="12230" y="18612"/>
                    <a:pt x="12243" y="18612"/>
                  </a:cubicBezTo>
                  <a:cubicBezTo>
                    <a:pt x="12244" y="18612"/>
                    <a:pt x="12245" y="18612"/>
                    <a:pt x="12245" y="18614"/>
                  </a:cubicBezTo>
                  <a:cubicBezTo>
                    <a:pt x="12173" y="18716"/>
                    <a:pt x="12064" y="18806"/>
                    <a:pt x="11946" y="18908"/>
                  </a:cubicBezTo>
                  <a:cubicBezTo>
                    <a:pt x="11888" y="18961"/>
                    <a:pt x="11826" y="19015"/>
                    <a:pt x="11768" y="19073"/>
                  </a:cubicBezTo>
                  <a:cubicBezTo>
                    <a:pt x="11740" y="19101"/>
                    <a:pt x="11705" y="19138"/>
                    <a:pt x="11684" y="19163"/>
                  </a:cubicBezTo>
                  <a:cubicBezTo>
                    <a:pt x="11654" y="19193"/>
                    <a:pt x="11626" y="19226"/>
                    <a:pt x="11596" y="19260"/>
                  </a:cubicBezTo>
                  <a:cubicBezTo>
                    <a:pt x="11494" y="19362"/>
                    <a:pt x="11434" y="19420"/>
                    <a:pt x="11367" y="19476"/>
                  </a:cubicBezTo>
                  <a:cubicBezTo>
                    <a:pt x="11334" y="19506"/>
                    <a:pt x="11299" y="19534"/>
                    <a:pt x="11260" y="19560"/>
                  </a:cubicBezTo>
                  <a:cubicBezTo>
                    <a:pt x="11211" y="19592"/>
                    <a:pt x="11160" y="19620"/>
                    <a:pt x="11107" y="19643"/>
                  </a:cubicBezTo>
                  <a:cubicBezTo>
                    <a:pt x="11100" y="19644"/>
                    <a:pt x="11095" y="19644"/>
                    <a:pt x="11090" y="19644"/>
                  </a:cubicBezTo>
                  <a:cubicBezTo>
                    <a:pt x="11033" y="19644"/>
                    <a:pt x="11165" y="19578"/>
                    <a:pt x="11163" y="19576"/>
                  </a:cubicBezTo>
                  <a:lnTo>
                    <a:pt x="11163" y="19576"/>
                  </a:lnTo>
                  <a:cubicBezTo>
                    <a:pt x="11017" y="19611"/>
                    <a:pt x="10915" y="19645"/>
                    <a:pt x="10778" y="19682"/>
                  </a:cubicBezTo>
                  <a:cubicBezTo>
                    <a:pt x="10803" y="19668"/>
                    <a:pt x="10773" y="19662"/>
                    <a:pt x="10731" y="19655"/>
                  </a:cubicBezTo>
                  <a:cubicBezTo>
                    <a:pt x="10636" y="19673"/>
                    <a:pt x="10653" y="19700"/>
                    <a:pt x="10559" y="19700"/>
                  </a:cubicBezTo>
                  <a:cubicBezTo>
                    <a:pt x="10546" y="19700"/>
                    <a:pt x="10531" y="19700"/>
                    <a:pt x="10513" y="19699"/>
                  </a:cubicBezTo>
                  <a:cubicBezTo>
                    <a:pt x="10546" y="19675"/>
                    <a:pt x="10583" y="19657"/>
                    <a:pt x="10620" y="19643"/>
                  </a:cubicBezTo>
                  <a:lnTo>
                    <a:pt x="10620" y="19643"/>
                  </a:lnTo>
                  <a:cubicBezTo>
                    <a:pt x="10558" y="19652"/>
                    <a:pt x="10493" y="19666"/>
                    <a:pt x="10428" y="19668"/>
                  </a:cubicBezTo>
                  <a:cubicBezTo>
                    <a:pt x="10389" y="19673"/>
                    <a:pt x="10350" y="19675"/>
                    <a:pt x="10311" y="19675"/>
                  </a:cubicBezTo>
                  <a:cubicBezTo>
                    <a:pt x="10283" y="19675"/>
                    <a:pt x="10256" y="19674"/>
                    <a:pt x="10228" y="19671"/>
                  </a:cubicBezTo>
                  <a:cubicBezTo>
                    <a:pt x="10196" y="19645"/>
                    <a:pt x="10314" y="19652"/>
                    <a:pt x="10360" y="19643"/>
                  </a:cubicBezTo>
                  <a:cubicBezTo>
                    <a:pt x="10227" y="19641"/>
                    <a:pt x="10025" y="19600"/>
                    <a:pt x="9945" y="19600"/>
                  </a:cubicBezTo>
                  <a:cubicBezTo>
                    <a:pt x="9936" y="19600"/>
                    <a:pt x="9928" y="19600"/>
                    <a:pt x="9922" y="19601"/>
                  </a:cubicBezTo>
                  <a:lnTo>
                    <a:pt x="9989" y="19632"/>
                  </a:lnTo>
                  <a:lnTo>
                    <a:pt x="9989" y="19632"/>
                  </a:lnTo>
                  <a:cubicBezTo>
                    <a:pt x="9976" y="19621"/>
                    <a:pt x="9995" y="19612"/>
                    <a:pt x="10021" y="19612"/>
                  </a:cubicBezTo>
                  <a:cubicBezTo>
                    <a:pt x="10025" y="19612"/>
                    <a:pt x="10029" y="19612"/>
                    <a:pt x="10034" y="19613"/>
                  </a:cubicBezTo>
                  <a:cubicBezTo>
                    <a:pt x="10082" y="19613"/>
                    <a:pt x="10131" y="19624"/>
                    <a:pt x="10173" y="19645"/>
                  </a:cubicBezTo>
                  <a:cubicBezTo>
                    <a:pt x="10191" y="19650"/>
                    <a:pt x="10207" y="19662"/>
                    <a:pt x="10219" y="19678"/>
                  </a:cubicBezTo>
                  <a:lnTo>
                    <a:pt x="10170" y="19675"/>
                  </a:lnTo>
                  <a:lnTo>
                    <a:pt x="10122" y="19668"/>
                  </a:lnTo>
                  <a:lnTo>
                    <a:pt x="10122" y="19668"/>
                  </a:lnTo>
                  <a:cubicBezTo>
                    <a:pt x="10150" y="19694"/>
                    <a:pt x="10184" y="19713"/>
                    <a:pt x="10224" y="19715"/>
                  </a:cubicBezTo>
                  <a:cubicBezTo>
                    <a:pt x="10263" y="19724"/>
                    <a:pt x="10303" y="19727"/>
                    <a:pt x="10342" y="19727"/>
                  </a:cubicBezTo>
                  <a:cubicBezTo>
                    <a:pt x="10354" y="19727"/>
                    <a:pt x="10365" y="19727"/>
                    <a:pt x="10377" y="19726"/>
                  </a:cubicBezTo>
                  <a:cubicBezTo>
                    <a:pt x="10490" y="19724"/>
                    <a:pt x="10611" y="19699"/>
                    <a:pt x="10708" y="19689"/>
                  </a:cubicBezTo>
                  <a:lnTo>
                    <a:pt x="10708" y="19689"/>
                  </a:lnTo>
                  <a:cubicBezTo>
                    <a:pt x="10683" y="19710"/>
                    <a:pt x="10657" y="19731"/>
                    <a:pt x="10629" y="19750"/>
                  </a:cubicBezTo>
                  <a:cubicBezTo>
                    <a:pt x="10664" y="19740"/>
                    <a:pt x="10699" y="19729"/>
                    <a:pt x="10731" y="19717"/>
                  </a:cubicBezTo>
                  <a:lnTo>
                    <a:pt x="10829" y="19682"/>
                  </a:lnTo>
                  <a:lnTo>
                    <a:pt x="10829" y="19682"/>
                  </a:lnTo>
                  <a:cubicBezTo>
                    <a:pt x="10873" y="19685"/>
                    <a:pt x="10910" y="19708"/>
                    <a:pt x="10813" y="19733"/>
                  </a:cubicBezTo>
                  <a:cubicBezTo>
                    <a:pt x="10818" y="19734"/>
                    <a:pt x="10823" y="19734"/>
                    <a:pt x="10829" y="19734"/>
                  </a:cubicBezTo>
                  <a:cubicBezTo>
                    <a:pt x="10868" y="19734"/>
                    <a:pt x="10908" y="19726"/>
                    <a:pt x="10945" y="19710"/>
                  </a:cubicBezTo>
                  <a:cubicBezTo>
                    <a:pt x="10982" y="19694"/>
                    <a:pt x="11021" y="19685"/>
                    <a:pt x="11061" y="19682"/>
                  </a:cubicBezTo>
                  <a:cubicBezTo>
                    <a:pt x="11071" y="19682"/>
                    <a:pt x="11071" y="19685"/>
                    <a:pt x="11065" y="19689"/>
                  </a:cubicBezTo>
                  <a:lnTo>
                    <a:pt x="11065" y="19689"/>
                  </a:lnTo>
                  <a:lnTo>
                    <a:pt x="11123" y="19662"/>
                  </a:lnTo>
                  <a:cubicBezTo>
                    <a:pt x="11156" y="19648"/>
                    <a:pt x="11188" y="19629"/>
                    <a:pt x="11188" y="19629"/>
                  </a:cubicBezTo>
                  <a:lnTo>
                    <a:pt x="11188" y="19629"/>
                  </a:lnTo>
                  <a:cubicBezTo>
                    <a:pt x="11166" y="19649"/>
                    <a:pt x="11221" y="19656"/>
                    <a:pt x="11145" y="19678"/>
                  </a:cubicBezTo>
                  <a:lnTo>
                    <a:pt x="11145" y="19678"/>
                  </a:lnTo>
                  <a:cubicBezTo>
                    <a:pt x="11246" y="19650"/>
                    <a:pt x="11341" y="19604"/>
                    <a:pt x="11422" y="19539"/>
                  </a:cubicBezTo>
                  <a:cubicBezTo>
                    <a:pt x="11492" y="19490"/>
                    <a:pt x="11538" y="19446"/>
                    <a:pt x="11591" y="19432"/>
                  </a:cubicBezTo>
                  <a:lnTo>
                    <a:pt x="11591" y="19432"/>
                  </a:lnTo>
                  <a:lnTo>
                    <a:pt x="11575" y="19448"/>
                  </a:lnTo>
                  <a:cubicBezTo>
                    <a:pt x="11619" y="19416"/>
                    <a:pt x="11656" y="19379"/>
                    <a:pt x="11691" y="19335"/>
                  </a:cubicBezTo>
                  <a:cubicBezTo>
                    <a:pt x="11705" y="19316"/>
                    <a:pt x="11703" y="19311"/>
                    <a:pt x="11696" y="19307"/>
                  </a:cubicBezTo>
                  <a:cubicBezTo>
                    <a:pt x="11684" y="19300"/>
                    <a:pt x="11668" y="19295"/>
                    <a:pt x="11747" y="19191"/>
                  </a:cubicBezTo>
                  <a:lnTo>
                    <a:pt x="11937" y="19133"/>
                  </a:lnTo>
                  <a:lnTo>
                    <a:pt x="11935" y="19082"/>
                  </a:lnTo>
                  <a:cubicBezTo>
                    <a:pt x="11958" y="19061"/>
                    <a:pt x="11998" y="19024"/>
                    <a:pt x="12012" y="19024"/>
                  </a:cubicBezTo>
                  <a:cubicBezTo>
                    <a:pt x="12014" y="19024"/>
                    <a:pt x="12016" y="19025"/>
                    <a:pt x="12016" y="19029"/>
                  </a:cubicBezTo>
                  <a:cubicBezTo>
                    <a:pt x="12044" y="18987"/>
                    <a:pt x="12048" y="18976"/>
                    <a:pt x="12043" y="18976"/>
                  </a:cubicBezTo>
                  <a:lnTo>
                    <a:pt x="12043" y="18976"/>
                  </a:lnTo>
                  <a:cubicBezTo>
                    <a:pt x="12038" y="18976"/>
                    <a:pt x="12026" y="18985"/>
                    <a:pt x="12020" y="18985"/>
                  </a:cubicBezTo>
                  <a:cubicBezTo>
                    <a:pt x="12015" y="18985"/>
                    <a:pt x="12015" y="18980"/>
                    <a:pt x="12025" y="18959"/>
                  </a:cubicBezTo>
                  <a:cubicBezTo>
                    <a:pt x="12169" y="18865"/>
                    <a:pt x="12343" y="18625"/>
                    <a:pt x="12417" y="18625"/>
                  </a:cubicBezTo>
                  <a:cubicBezTo>
                    <a:pt x="12419" y="18625"/>
                    <a:pt x="12422" y="18625"/>
                    <a:pt x="12424" y="18625"/>
                  </a:cubicBezTo>
                  <a:cubicBezTo>
                    <a:pt x="12428" y="18614"/>
                    <a:pt x="12426" y="18609"/>
                    <a:pt x="12422" y="18609"/>
                  </a:cubicBezTo>
                  <a:cubicBezTo>
                    <a:pt x="12409" y="18609"/>
                    <a:pt x="12371" y="18642"/>
                    <a:pt x="12365" y="18642"/>
                  </a:cubicBezTo>
                  <a:cubicBezTo>
                    <a:pt x="12361" y="18642"/>
                    <a:pt x="12370" y="18628"/>
                    <a:pt x="12407" y="18581"/>
                  </a:cubicBezTo>
                  <a:cubicBezTo>
                    <a:pt x="12410" y="18581"/>
                    <a:pt x="12412" y="18582"/>
                    <a:pt x="12414" y="18582"/>
                  </a:cubicBezTo>
                  <a:cubicBezTo>
                    <a:pt x="12494" y="18582"/>
                    <a:pt x="12555" y="18419"/>
                    <a:pt x="12686" y="18331"/>
                  </a:cubicBezTo>
                  <a:lnTo>
                    <a:pt x="12686" y="18331"/>
                  </a:lnTo>
                  <a:cubicBezTo>
                    <a:pt x="12678" y="18371"/>
                    <a:pt x="12617" y="18429"/>
                    <a:pt x="12627" y="18429"/>
                  </a:cubicBezTo>
                  <a:cubicBezTo>
                    <a:pt x="12631" y="18429"/>
                    <a:pt x="12648" y="18418"/>
                    <a:pt x="12688" y="18391"/>
                  </a:cubicBezTo>
                  <a:cubicBezTo>
                    <a:pt x="12716" y="18282"/>
                    <a:pt x="12918" y="18180"/>
                    <a:pt x="13003" y="18078"/>
                  </a:cubicBezTo>
                  <a:cubicBezTo>
                    <a:pt x="12975" y="18041"/>
                    <a:pt x="13196" y="17858"/>
                    <a:pt x="13344" y="17689"/>
                  </a:cubicBezTo>
                  <a:cubicBezTo>
                    <a:pt x="13344" y="17689"/>
                    <a:pt x="13345" y="17690"/>
                    <a:pt x="13345" y="17690"/>
                  </a:cubicBezTo>
                  <a:cubicBezTo>
                    <a:pt x="13367" y="17690"/>
                    <a:pt x="13667" y="17404"/>
                    <a:pt x="13822" y="17271"/>
                  </a:cubicBezTo>
                  <a:lnTo>
                    <a:pt x="13822" y="17278"/>
                  </a:lnTo>
                  <a:lnTo>
                    <a:pt x="13822" y="17278"/>
                  </a:lnTo>
                  <a:cubicBezTo>
                    <a:pt x="13824" y="17216"/>
                    <a:pt x="13978" y="17070"/>
                    <a:pt x="14084" y="16956"/>
                  </a:cubicBezTo>
                  <a:lnTo>
                    <a:pt x="14084" y="16956"/>
                  </a:lnTo>
                  <a:cubicBezTo>
                    <a:pt x="14097" y="16979"/>
                    <a:pt x="14086" y="17007"/>
                    <a:pt x="14035" y="17077"/>
                  </a:cubicBezTo>
                  <a:lnTo>
                    <a:pt x="14139" y="16970"/>
                  </a:lnTo>
                  <a:cubicBezTo>
                    <a:pt x="14153" y="16935"/>
                    <a:pt x="14179" y="16898"/>
                    <a:pt x="14244" y="16826"/>
                  </a:cubicBezTo>
                  <a:lnTo>
                    <a:pt x="14244" y="16826"/>
                  </a:lnTo>
                  <a:lnTo>
                    <a:pt x="14241" y="16877"/>
                  </a:lnTo>
                  <a:cubicBezTo>
                    <a:pt x="14380" y="16736"/>
                    <a:pt x="14494" y="16569"/>
                    <a:pt x="14689" y="16404"/>
                  </a:cubicBezTo>
                  <a:cubicBezTo>
                    <a:pt x="14687" y="16400"/>
                    <a:pt x="14681" y="16398"/>
                    <a:pt x="14673" y="16398"/>
                  </a:cubicBezTo>
                  <a:cubicBezTo>
                    <a:pt x="14655" y="16398"/>
                    <a:pt x="14625" y="16407"/>
                    <a:pt x="14605" y="16407"/>
                  </a:cubicBezTo>
                  <a:cubicBezTo>
                    <a:pt x="14574" y="16407"/>
                    <a:pt x="14566" y="16386"/>
                    <a:pt x="14656" y="16279"/>
                  </a:cubicBezTo>
                  <a:cubicBezTo>
                    <a:pt x="14674" y="16285"/>
                    <a:pt x="14698" y="16297"/>
                    <a:pt x="14673" y="16334"/>
                  </a:cubicBezTo>
                  <a:lnTo>
                    <a:pt x="14673" y="16334"/>
                  </a:lnTo>
                  <a:cubicBezTo>
                    <a:pt x="14695" y="16307"/>
                    <a:pt x="14720" y="16281"/>
                    <a:pt x="14747" y="16258"/>
                  </a:cubicBezTo>
                  <a:lnTo>
                    <a:pt x="14747" y="16258"/>
                  </a:lnTo>
                  <a:lnTo>
                    <a:pt x="14691" y="16353"/>
                  </a:lnTo>
                  <a:cubicBezTo>
                    <a:pt x="14781" y="16282"/>
                    <a:pt x="14716" y="16295"/>
                    <a:pt x="14784" y="16231"/>
                  </a:cubicBezTo>
                  <a:cubicBezTo>
                    <a:pt x="14786" y="16233"/>
                    <a:pt x="14789" y="16235"/>
                    <a:pt x="14793" y="16235"/>
                  </a:cubicBezTo>
                  <a:cubicBezTo>
                    <a:pt x="14808" y="16235"/>
                    <a:pt x="14831" y="16213"/>
                    <a:pt x="14842" y="16213"/>
                  </a:cubicBezTo>
                  <a:cubicBezTo>
                    <a:pt x="14846" y="16213"/>
                    <a:pt x="14848" y="16215"/>
                    <a:pt x="14849" y="16219"/>
                  </a:cubicBezTo>
                  <a:cubicBezTo>
                    <a:pt x="14835" y="16238"/>
                    <a:pt x="14786" y="16268"/>
                    <a:pt x="14767" y="16300"/>
                  </a:cubicBezTo>
                  <a:cubicBezTo>
                    <a:pt x="14844" y="16231"/>
                    <a:pt x="14944" y="16152"/>
                    <a:pt x="14985" y="16136"/>
                  </a:cubicBezTo>
                  <a:cubicBezTo>
                    <a:pt x="14969" y="16131"/>
                    <a:pt x="14962" y="16112"/>
                    <a:pt x="15016" y="16054"/>
                  </a:cubicBezTo>
                  <a:cubicBezTo>
                    <a:pt x="15078" y="15991"/>
                    <a:pt x="15097" y="15980"/>
                    <a:pt x="15108" y="15980"/>
                  </a:cubicBezTo>
                  <a:cubicBezTo>
                    <a:pt x="15115" y="15980"/>
                    <a:pt x="15118" y="15983"/>
                    <a:pt x="15125" y="15983"/>
                  </a:cubicBezTo>
                  <a:cubicBezTo>
                    <a:pt x="15133" y="15983"/>
                    <a:pt x="15146" y="15979"/>
                    <a:pt x="15173" y="15957"/>
                  </a:cubicBezTo>
                  <a:cubicBezTo>
                    <a:pt x="15194" y="15911"/>
                    <a:pt x="15296" y="15834"/>
                    <a:pt x="15273" y="15806"/>
                  </a:cubicBezTo>
                  <a:cubicBezTo>
                    <a:pt x="15294" y="15783"/>
                    <a:pt x="15324" y="15767"/>
                    <a:pt x="15356" y="15762"/>
                  </a:cubicBezTo>
                  <a:cubicBezTo>
                    <a:pt x="15411" y="15687"/>
                    <a:pt x="15639" y="15468"/>
                    <a:pt x="15600" y="15468"/>
                  </a:cubicBezTo>
                  <a:cubicBezTo>
                    <a:pt x="15599" y="15468"/>
                    <a:pt x="15597" y="15468"/>
                    <a:pt x="15596" y="15468"/>
                  </a:cubicBezTo>
                  <a:lnTo>
                    <a:pt x="15596" y="15468"/>
                  </a:lnTo>
                  <a:cubicBezTo>
                    <a:pt x="15606" y="15460"/>
                    <a:pt x="15618" y="15450"/>
                    <a:pt x="15628" y="15440"/>
                  </a:cubicBezTo>
                  <a:lnTo>
                    <a:pt x="15628" y="15440"/>
                  </a:lnTo>
                  <a:lnTo>
                    <a:pt x="15595" y="15468"/>
                  </a:lnTo>
                  <a:lnTo>
                    <a:pt x="15595" y="15468"/>
                  </a:lnTo>
                  <a:cubicBezTo>
                    <a:pt x="15595" y="15468"/>
                    <a:pt x="15596" y="15468"/>
                    <a:pt x="15596" y="15468"/>
                  </a:cubicBezTo>
                  <a:lnTo>
                    <a:pt x="15596" y="15468"/>
                  </a:lnTo>
                  <a:cubicBezTo>
                    <a:pt x="15594" y="15470"/>
                    <a:pt x="15592" y="15471"/>
                    <a:pt x="15590" y="15473"/>
                  </a:cubicBezTo>
                  <a:lnTo>
                    <a:pt x="15595" y="15468"/>
                  </a:lnTo>
                  <a:lnTo>
                    <a:pt x="15595" y="15468"/>
                  </a:lnTo>
                  <a:cubicBezTo>
                    <a:pt x="15591" y="15469"/>
                    <a:pt x="15586" y="15471"/>
                    <a:pt x="15579" y="15475"/>
                  </a:cubicBezTo>
                  <a:lnTo>
                    <a:pt x="15560" y="15491"/>
                  </a:lnTo>
                  <a:cubicBezTo>
                    <a:pt x="15563" y="15489"/>
                    <a:pt x="15565" y="15484"/>
                    <a:pt x="15570" y="15479"/>
                  </a:cubicBezTo>
                  <a:cubicBezTo>
                    <a:pt x="15781" y="15217"/>
                    <a:pt x="16075" y="15004"/>
                    <a:pt x="16297" y="14758"/>
                  </a:cubicBezTo>
                  <a:lnTo>
                    <a:pt x="16307" y="14768"/>
                  </a:lnTo>
                  <a:cubicBezTo>
                    <a:pt x="16437" y="14619"/>
                    <a:pt x="16610" y="14452"/>
                    <a:pt x="16692" y="14332"/>
                  </a:cubicBezTo>
                  <a:cubicBezTo>
                    <a:pt x="16724" y="14301"/>
                    <a:pt x="16774" y="14270"/>
                    <a:pt x="16792" y="14270"/>
                  </a:cubicBezTo>
                  <a:cubicBezTo>
                    <a:pt x="16797" y="14270"/>
                    <a:pt x="16800" y="14272"/>
                    <a:pt x="16798" y="14279"/>
                  </a:cubicBezTo>
                  <a:cubicBezTo>
                    <a:pt x="16898" y="14165"/>
                    <a:pt x="16900" y="14144"/>
                    <a:pt x="17069" y="14005"/>
                  </a:cubicBezTo>
                  <a:lnTo>
                    <a:pt x="17069" y="14005"/>
                  </a:lnTo>
                  <a:cubicBezTo>
                    <a:pt x="17035" y="14050"/>
                    <a:pt x="17033" y="14058"/>
                    <a:pt x="17037" y="14058"/>
                  </a:cubicBezTo>
                  <a:cubicBezTo>
                    <a:pt x="17039" y="14058"/>
                    <a:pt x="17043" y="14056"/>
                    <a:pt x="17043" y="14056"/>
                  </a:cubicBezTo>
                  <a:lnTo>
                    <a:pt x="17043" y="14056"/>
                  </a:lnTo>
                  <a:cubicBezTo>
                    <a:pt x="17044" y="14056"/>
                    <a:pt x="17033" y="14066"/>
                    <a:pt x="16970" y="14126"/>
                  </a:cubicBezTo>
                  <a:cubicBezTo>
                    <a:pt x="17118" y="13993"/>
                    <a:pt x="17162" y="13977"/>
                    <a:pt x="17287" y="13803"/>
                  </a:cubicBezTo>
                  <a:lnTo>
                    <a:pt x="17287" y="13803"/>
                  </a:lnTo>
                  <a:cubicBezTo>
                    <a:pt x="17282" y="13817"/>
                    <a:pt x="17284" y="13823"/>
                    <a:pt x="17290" y="13823"/>
                  </a:cubicBezTo>
                  <a:cubicBezTo>
                    <a:pt x="17317" y="13823"/>
                    <a:pt x="17433" y="13713"/>
                    <a:pt x="17480" y="13655"/>
                  </a:cubicBezTo>
                  <a:lnTo>
                    <a:pt x="17480" y="13655"/>
                  </a:lnTo>
                  <a:lnTo>
                    <a:pt x="17366" y="13736"/>
                  </a:lnTo>
                  <a:cubicBezTo>
                    <a:pt x="17438" y="13660"/>
                    <a:pt x="17505" y="13597"/>
                    <a:pt x="17573" y="13532"/>
                  </a:cubicBezTo>
                  <a:lnTo>
                    <a:pt x="17573" y="13532"/>
                  </a:lnTo>
                  <a:lnTo>
                    <a:pt x="17566" y="13599"/>
                  </a:lnTo>
                  <a:cubicBezTo>
                    <a:pt x="17885" y="13349"/>
                    <a:pt x="18018" y="13024"/>
                    <a:pt x="18293" y="12869"/>
                  </a:cubicBezTo>
                  <a:cubicBezTo>
                    <a:pt x="18303" y="12852"/>
                    <a:pt x="18304" y="12845"/>
                    <a:pt x="18300" y="12845"/>
                  </a:cubicBezTo>
                  <a:cubicBezTo>
                    <a:pt x="18282" y="12845"/>
                    <a:pt x="18186" y="12939"/>
                    <a:pt x="18166" y="12939"/>
                  </a:cubicBezTo>
                  <a:cubicBezTo>
                    <a:pt x="18161" y="12939"/>
                    <a:pt x="18161" y="12933"/>
                    <a:pt x="18168" y="12918"/>
                  </a:cubicBezTo>
                  <a:cubicBezTo>
                    <a:pt x="18303" y="12790"/>
                    <a:pt x="18481" y="12698"/>
                    <a:pt x="18523" y="12656"/>
                  </a:cubicBezTo>
                  <a:cubicBezTo>
                    <a:pt x="18718" y="12494"/>
                    <a:pt x="18646" y="12447"/>
                    <a:pt x="18845" y="12271"/>
                  </a:cubicBezTo>
                  <a:lnTo>
                    <a:pt x="18845" y="12271"/>
                  </a:lnTo>
                  <a:cubicBezTo>
                    <a:pt x="18838" y="12273"/>
                    <a:pt x="18831" y="12275"/>
                    <a:pt x="18824" y="12275"/>
                  </a:cubicBezTo>
                  <a:cubicBezTo>
                    <a:pt x="18797" y="12275"/>
                    <a:pt x="18785" y="12248"/>
                    <a:pt x="18889" y="12127"/>
                  </a:cubicBezTo>
                  <a:cubicBezTo>
                    <a:pt x="18959" y="12062"/>
                    <a:pt x="19011" y="12034"/>
                    <a:pt x="19035" y="12034"/>
                  </a:cubicBezTo>
                  <a:cubicBezTo>
                    <a:pt x="19057" y="12034"/>
                    <a:pt x="19055" y="12058"/>
                    <a:pt x="19019" y="12102"/>
                  </a:cubicBezTo>
                  <a:cubicBezTo>
                    <a:pt x="18993" y="12130"/>
                    <a:pt x="18976" y="12142"/>
                    <a:pt x="18970" y="12142"/>
                  </a:cubicBezTo>
                  <a:cubicBezTo>
                    <a:pt x="18969" y="12142"/>
                    <a:pt x="18968" y="12142"/>
                    <a:pt x="18968" y="12141"/>
                  </a:cubicBezTo>
                  <a:cubicBezTo>
                    <a:pt x="18939" y="12177"/>
                    <a:pt x="18902" y="12221"/>
                    <a:pt x="18916" y="12221"/>
                  </a:cubicBezTo>
                  <a:cubicBezTo>
                    <a:pt x="18920" y="12221"/>
                    <a:pt x="18928" y="12217"/>
                    <a:pt x="18943" y="12208"/>
                  </a:cubicBezTo>
                  <a:lnTo>
                    <a:pt x="18950" y="12181"/>
                  </a:lnTo>
                  <a:cubicBezTo>
                    <a:pt x="19013" y="12133"/>
                    <a:pt x="19156" y="11992"/>
                    <a:pt x="19178" y="11992"/>
                  </a:cubicBezTo>
                  <a:cubicBezTo>
                    <a:pt x="19182" y="11992"/>
                    <a:pt x="19183" y="11996"/>
                    <a:pt x="19179" y="12004"/>
                  </a:cubicBezTo>
                  <a:cubicBezTo>
                    <a:pt x="19217" y="11958"/>
                    <a:pt x="19227" y="11940"/>
                    <a:pt x="19220" y="11940"/>
                  </a:cubicBezTo>
                  <a:lnTo>
                    <a:pt x="19220" y="11940"/>
                  </a:lnTo>
                  <a:cubicBezTo>
                    <a:pt x="19211" y="11940"/>
                    <a:pt x="19175" y="11970"/>
                    <a:pt x="19133" y="12006"/>
                  </a:cubicBezTo>
                  <a:lnTo>
                    <a:pt x="19133" y="12006"/>
                  </a:lnTo>
                  <a:cubicBezTo>
                    <a:pt x="19207" y="11942"/>
                    <a:pt x="19279" y="11875"/>
                    <a:pt x="19348" y="11805"/>
                  </a:cubicBezTo>
                  <a:cubicBezTo>
                    <a:pt x="19413" y="11742"/>
                    <a:pt x="19480" y="11666"/>
                    <a:pt x="19571" y="11573"/>
                  </a:cubicBezTo>
                  <a:lnTo>
                    <a:pt x="19571" y="11573"/>
                  </a:lnTo>
                  <a:cubicBezTo>
                    <a:pt x="19551" y="11589"/>
                    <a:pt x="19528" y="11601"/>
                    <a:pt x="19520" y="11601"/>
                  </a:cubicBezTo>
                  <a:cubicBezTo>
                    <a:pt x="19515" y="11601"/>
                    <a:pt x="19516" y="11596"/>
                    <a:pt x="19527" y="11585"/>
                  </a:cubicBezTo>
                  <a:cubicBezTo>
                    <a:pt x="19652" y="11443"/>
                    <a:pt x="19668" y="11402"/>
                    <a:pt x="19673" y="11374"/>
                  </a:cubicBezTo>
                  <a:cubicBezTo>
                    <a:pt x="19675" y="11346"/>
                    <a:pt x="19673" y="11330"/>
                    <a:pt x="19731" y="11219"/>
                  </a:cubicBezTo>
                  <a:cubicBezTo>
                    <a:pt x="19755" y="11182"/>
                    <a:pt x="19767" y="11174"/>
                    <a:pt x="19774" y="11174"/>
                  </a:cubicBezTo>
                  <a:cubicBezTo>
                    <a:pt x="19780" y="11174"/>
                    <a:pt x="19784" y="11179"/>
                    <a:pt x="19787" y="11179"/>
                  </a:cubicBezTo>
                  <a:cubicBezTo>
                    <a:pt x="19795" y="11179"/>
                    <a:pt x="19805" y="11160"/>
                    <a:pt x="19844" y="11045"/>
                  </a:cubicBezTo>
                  <a:cubicBezTo>
                    <a:pt x="19867" y="10996"/>
                    <a:pt x="19880" y="10978"/>
                    <a:pt x="19887" y="10978"/>
                  </a:cubicBezTo>
                  <a:lnTo>
                    <a:pt x="19887" y="10978"/>
                  </a:lnTo>
                  <a:cubicBezTo>
                    <a:pt x="19900" y="10978"/>
                    <a:pt x="19889" y="11048"/>
                    <a:pt x="19881" y="11091"/>
                  </a:cubicBezTo>
                  <a:cubicBezTo>
                    <a:pt x="19946" y="10859"/>
                    <a:pt x="20018" y="10662"/>
                    <a:pt x="20034" y="10521"/>
                  </a:cubicBezTo>
                  <a:lnTo>
                    <a:pt x="20034" y="10586"/>
                  </a:lnTo>
                  <a:lnTo>
                    <a:pt x="20032" y="10651"/>
                  </a:lnTo>
                  <a:cubicBezTo>
                    <a:pt x="20037" y="10574"/>
                    <a:pt x="20039" y="10512"/>
                    <a:pt x="20041" y="10447"/>
                  </a:cubicBezTo>
                  <a:lnTo>
                    <a:pt x="20041" y="10447"/>
                  </a:lnTo>
                  <a:lnTo>
                    <a:pt x="20009" y="10518"/>
                  </a:lnTo>
                  <a:cubicBezTo>
                    <a:pt x="20018" y="10444"/>
                    <a:pt x="20021" y="10382"/>
                    <a:pt x="20032" y="10382"/>
                  </a:cubicBezTo>
                  <a:cubicBezTo>
                    <a:pt x="20026" y="10362"/>
                    <a:pt x="20020" y="10356"/>
                    <a:pt x="20014" y="10356"/>
                  </a:cubicBezTo>
                  <a:cubicBezTo>
                    <a:pt x="20006" y="10356"/>
                    <a:pt x="19998" y="10365"/>
                    <a:pt x="19988" y="10365"/>
                  </a:cubicBezTo>
                  <a:cubicBezTo>
                    <a:pt x="19977" y="10365"/>
                    <a:pt x="19965" y="10352"/>
                    <a:pt x="19951" y="10291"/>
                  </a:cubicBezTo>
                  <a:cubicBezTo>
                    <a:pt x="19953" y="10263"/>
                    <a:pt x="19953" y="10233"/>
                    <a:pt x="19951" y="10203"/>
                  </a:cubicBezTo>
                  <a:lnTo>
                    <a:pt x="19935" y="10106"/>
                  </a:lnTo>
                  <a:cubicBezTo>
                    <a:pt x="19928" y="10041"/>
                    <a:pt x="19914" y="9985"/>
                    <a:pt x="19930" y="9964"/>
                  </a:cubicBezTo>
                  <a:lnTo>
                    <a:pt x="19930" y="9964"/>
                  </a:lnTo>
                  <a:cubicBezTo>
                    <a:pt x="19945" y="10072"/>
                    <a:pt x="19954" y="10098"/>
                    <a:pt x="19961" y="10098"/>
                  </a:cubicBezTo>
                  <a:cubicBezTo>
                    <a:pt x="19968" y="10098"/>
                    <a:pt x="19974" y="10076"/>
                    <a:pt x="19982" y="10076"/>
                  </a:cubicBezTo>
                  <a:cubicBezTo>
                    <a:pt x="19987" y="10076"/>
                    <a:pt x="19993" y="10086"/>
                    <a:pt x="20001" y="10117"/>
                  </a:cubicBezTo>
                  <a:lnTo>
                    <a:pt x="20001" y="10117"/>
                  </a:lnTo>
                  <a:cubicBezTo>
                    <a:pt x="19995" y="10081"/>
                    <a:pt x="19991" y="10040"/>
                    <a:pt x="19983" y="9995"/>
                  </a:cubicBezTo>
                  <a:cubicBezTo>
                    <a:pt x="19984" y="9992"/>
                    <a:pt x="19985" y="9991"/>
                    <a:pt x="19986" y="9991"/>
                  </a:cubicBezTo>
                  <a:cubicBezTo>
                    <a:pt x="19989" y="9991"/>
                    <a:pt x="19996" y="10008"/>
                    <a:pt x="20002" y="10022"/>
                  </a:cubicBezTo>
                  <a:cubicBezTo>
                    <a:pt x="19983" y="9872"/>
                    <a:pt x="19967" y="9839"/>
                    <a:pt x="19939" y="9809"/>
                  </a:cubicBezTo>
                  <a:cubicBezTo>
                    <a:pt x="19909" y="9781"/>
                    <a:pt x="19886" y="9749"/>
                    <a:pt x="19824" y="9610"/>
                  </a:cubicBezTo>
                  <a:lnTo>
                    <a:pt x="19824" y="9610"/>
                  </a:lnTo>
                  <a:cubicBezTo>
                    <a:pt x="19828" y="9613"/>
                    <a:pt x="19831" y="9614"/>
                    <a:pt x="19833" y="9614"/>
                  </a:cubicBezTo>
                  <a:cubicBezTo>
                    <a:pt x="19855" y="9614"/>
                    <a:pt x="19830" y="9521"/>
                    <a:pt x="19805" y="9482"/>
                  </a:cubicBezTo>
                  <a:lnTo>
                    <a:pt x="19805" y="9482"/>
                  </a:lnTo>
                  <a:cubicBezTo>
                    <a:pt x="19827" y="9531"/>
                    <a:pt x="19831" y="9550"/>
                    <a:pt x="19821" y="9550"/>
                  </a:cubicBezTo>
                  <a:cubicBezTo>
                    <a:pt x="19809" y="9550"/>
                    <a:pt x="19773" y="9513"/>
                    <a:pt x="19731" y="9461"/>
                  </a:cubicBezTo>
                  <a:cubicBezTo>
                    <a:pt x="19705" y="9401"/>
                    <a:pt x="19671" y="9345"/>
                    <a:pt x="19626" y="9299"/>
                  </a:cubicBezTo>
                  <a:cubicBezTo>
                    <a:pt x="19596" y="9269"/>
                    <a:pt x="19569" y="9239"/>
                    <a:pt x="19543" y="9204"/>
                  </a:cubicBezTo>
                  <a:lnTo>
                    <a:pt x="19543" y="9204"/>
                  </a:lnTo>
                  <a:lnTo>
                    <a:pt x="19608" y="9306"/>
                  </a:lnTo>
                  <a:cubicBezTo>
                    <a:pt x="19578" y="9287"/>
                    <a:pt x="19552" y="9264"/>
                    <a:pt x="19534" y="9236"/>
                  </a:cubicBezTo>
                  <a:cubicBezTo>
                    <a:pt x="19504" y="9202"/>
                    <a:pt x="19464" y="9165"/>
                    <a:pt x="19418" y="9118"/>
                  </a:cubicBezTo>
                  <a:cubicBezTo>
                    <a:pt x="19418" y="9117"/>
                    <a:pt x="19420" y="9116"/>
                    <a:pt x="19421" y="9116"/>
                  </a:cubicBezTo>
                  <a:cubicBezTo>
                    <a:pt x="19435" y="9116"/>
                    <a:pt x="19481" y="9167"/>
                    <a:pt x="19485" y="9167"/>
                  </a:cubicBezTo>
                  <a:cubicBezTo>
                    <a:pt x="19486" y="9167"/>
                    <a:pt x="19485" y="9164"/>
                    <a:pt x="19480" y="9158"/>
                  </a:cubicBezTo>
                  <a:cubicBezTo>
                    <a:pt x="19355" y="9072"/>
                    <a:pt x="19283" y="8898"/>
                    <a:pt x="19126" y="8773"/>
                  </a:cubicBezTo>
                  <a:cubicBezTo>
                    <a:pt x="19070" y="8699"/>
                    <a:pt x="19149" y="8738"/>
                    <a:pt x="19098" y="8673"/>
                  </a:cubicBezTo>
                  <a:cubicBezTo>
                    <a:pt x="18922" y="8536"/>
                    <a:pt x="18950" y="8483"/>
                    <a:pt x="18769" y="8335"/>
                  </a:cubicBezTo>
                  <a:lnTo>
                    <a:pt x="18769" y="8335"/>
                  </a:lnTo>
                  <a:cubicBezTo>
                    <a:pt x="18781" y="8366"/>
                    <a:pt x="18790" y="8384"/>
                    <a:pt x="18783" y="8384"/>
                  </a:cubicBezTo>
                  <a:cubicBezTo>
                    <a:pt x="18774" y="8384"/>
                    <a:pt x="18744" y="8361"/>
                    <a:pt x="18671" y="8309"/>
                  </a:cubicBezTo>
                  <a:lnTo>
                    <a:pt x="18671" y="8309"/>
                  </a:lnTo>
                  <a:lnTo>
                    <a:pt x="18956" y="8567"/>
                  </a:lnTo>
                  <a:lnTo>
                    <a:pt x="18752" y="8423"/>
                  </a:lnTo>
                  <a:lnTo>
                    <a:pt x="18752" y="8423"/>
                  </a:lnTo>
                  <a:cubicBezTo>
                    <a:pt x="18834" y="8506"/>
                    <a:pt x="18938" y="8583"/>
                    <a:pt x="18984" y="8636"/>
                  </a:cubicBezTo>
                  <a:cubicBezTo>
                    <a:pt x="18934" y="8602"/>
                    <a:pt x="18912" y="8586"/>
                    <a:pt x="18906" y="8586"/>
                  </a:cubicBezTo>
                  <a:lnTo>
                    <a:pt x="18906" y="8586"/>
                  </a:lnTo>
                  <a:cubicBezTo>
                    <a:pt x="18901" y="8586"/>
                    <a:pt x="18909" y="8601"/>
                    <a:pt x="18919" y="8629"/>
                  </a:cubicBezTo>
                  <a:cubicBezTo>
                    <a:pt x="18841" y="8485"/>
                    <a:pt x="18681" y="8425"/>
                    <a:pt x="18572" y="8274"/>
                  </a:cubicBezTo>
                  <a:lnTo>
                    <a:pt x="18630" y="8226"/>
                  </a:lnTo>
                  <a:cubicBezTo>
                    <a:pt x="18458" y="8008"/>
                    <a:pt x="18256" y="7908"/>
                    <a:pt x="18018" y="7642"/>
                  </a:cubicBezTo>
                  <a:lnTo>
                    <a:pt x="18018" y="7642"/>
                  </a:lnTo>
                  <a:lnTo>
                    <a:pt x="18089" y="7732"/>
                  </a:lnTo>
                  <a:cubicBezTo>
                    <a:pt x="18034" y="7718"/>
                    <a:pt x="17932" y="7579"/>
                    <a:pt x="17841" y="7505"/>
                  </a:cubicBezTo>
                  <a:cubicBezTo>
                    <a:pt x="17865" y="7496"/>
                    <a:pt x="17821" y="7438"/>
                    <a:pt x="17797" y="7393"/>
                  </a:cubicBezTo>
                  <a:cubicBezTo>
                    <a:pt x="17797" y="7394"/>
                    <a:pt x="17796" y="7394"/>
                    <a:pt x="17796" y="7394"/>
                  </a:cubicBezTo>
                  <a:cubicBezTo>
                    <a:pt x="17776" y="7394"/>
                    <a:pt x="17621" y="7219"/>
                    <a:pt x="17560" y="7219"/>
                  </a:cubicBezTo>
                  <a:cubicBezTo>
                    <a:pt x="17558" y="7219"/>
                    <a:pt x="17556" y="7219"/>
                    <a:pt x="17554" y="7220"/>
                  </a:cubicBezTo>
                  <a:lnTo>
                    <a:pt x="17466" y="7083"/>
                  </a:lnTo>
                  <a:cubicBezTo>
                    <a:pt x="17271" y="6870"/>
                    <a:pt x="17183" y="6900"/>
                    <a:pt x="16993" y="6698"/>
                  </a:cubicBezTo>
                  <a:lnTo>
                    <a:pt x="16993" y="6698"/>
                  </a:lnTo>
                  <a:cubicBezTo>
                    <a:pt x="17007" y="6705"/>
                    <a:pt x="17016" y="6708"/>
                    <a:pt x="17022" y="6708"/>
                  </a:cubicBezTo>
                  <a:cubicBezTo>
                    <a:pt x="17036" y="6708"/>
                    <a:pt x="17035" y="6694"/>
                    <a:pt x="17047" y="6694"/>
                  </a:cubicBezTo>
                  <a:cubicBezTo>
                    <a:pt x="17058" y="6694"/>
                    <a:pt x="17081" y="6706"/>
                    <a:pt x="17139" y="6754"/>
                  </a:cubicBezTo>
                  <a:cubicBezTo>
                    <a:pt x="17079" y="6694"/>
                    <a:pt x="17028" y="6636"/>
                    <a:pt x="17009" y="6636"/>
                  </a:cubicBezTo>
                  <a:cubicBezTo>
                    <a:pt x="17007" y="6636"/>
                    <a:pt x="17006" y="6637"/>
                    <a:pt x="17005" y="6638"/>
                  </a:cubicBezTo>
                  <a:cubicBezTo>
                    <a:pt x="16977" y="6589"/>
                    <a:pt x="16801" y="6480"/>
                    <a:pt x="16756" y="6404"/>
                  </a:cubicBezTo>
                  <a:cubicBezTo>
                    <a:pt x="16719" y="6383"/>
                    <a:pt x="16694" y="6392"/>
                    <a:pt x="16622" y="6316"/>
                  </a:cubicBezTo>
                  <a:cubicBezTo>
                    <a:pt x="16620" y="6310"/>
                    <a:pt x="16621" y="6308"/>
                    <a:pt x="16623" y="6308"/>
                  </a:cubicBezTo>
                  <a:lnTo>
                    <a:pt x="16623" y="6308"/>
                  </a:lnTo>
                  <a:cubicBezTo>
                    <a:pt x="16606" y="6300"/>
                    <a:pt x="16557" y="6257"/>
                    <a:pt x="16542" y="6257"/>
                  </a:cubicBezTo>
                  <a:lnTo>
                    <a:pt x="16542" y="6257"/>
                  </a:lnTo>
                  <a:cubicBezTo>
                    <a:pt x="16536" y="6257"/>
                    <a:pt x="16536" y="6265"/>
                    <a:pt x="16548" y="6288"/>
                  </a:cubicBezTo>
                  <a:cubicBezTo>
                    <a:pt x="16404" y="6033"/>
                    <a:pt x="15982" y="5729"/>
                    <a:pt x="15852" y="5506"/>
                  </a:cubicBezTo>
                  <a:cubicBezTo>
                    <a:pt x="15704" y="5370"/>
                    <a:pt x="15526" y="5203"/>
                    <a:pt x="15396" y="5073"/>
                  </a:cubicBezTo>
                  <a:lnTo>
                    <a:pt x="15396" y="5073"/>
                  </a:lnTo>
                  <a:cubicBezTo>
                    <a:pt x="15399" y="5074"/>
                    <a:pt x="15401" y="5074"/>
                    <a:pt x="15403" y="5074"/>
                  </a:cubicBezTo>
                  <a:cubicBezTo>
                    <a:pt x="15404" y="5074"/>
                    <a:pt x="15404" y="5074"/>
                    <a:pt x="15405" y="5074"/>
                  </a:cubicBezTo>
                  <a:cubicBezTo>
                    <a:pt x="15409" y="5074"/>
                    <a:pt x="15411" y="5076"/>
                    <a:pt x="15426" y="5092"/>
                  </a:cubicBezTo>
                  <a:cubicBezTo>
                    <a:pt x="15264" y="4897"/>
                    <a:pt x="15266" y="5031"/>
                    <a:pt x="15080" y="4811"/>
                  </a:cubicBezTo>
                  <a:cubicBezTo>
                    <a:pt x="15063" y="4780"/>
                    <a:pt x="15060" y="4768"/>
                    <a:pt x="15066" y="4768"/>
                  </a:cubicBezTo>
                  <a:lnTo>
                    <a:pt x="15066" y="4768"/>
                  </a:lnTo>
                  <a:cubicBezTo>
                    <a:pt x="15082" y="4768"/>
                    <a:pt x="15152" y="4844"/>
                    <a:pt x="15159" y="4844"/>
                  </a:cubicBezTo>
                  <a:cubicBezTo>
                    <a:pt x="15160" y="4844"/>
                    <a:pt x="15158" y="4839"/>
                    <a:pt x="15150" y="4827"/>
                  </a:cubicBezTo>
                  <a:cubicBezTo>
                    <a:pt x="15180" y="4741"/>
                    <a:pt x="14897" y="4588"/>
                    <a:pt x="14793" y="4419"/>
                  </a:cubicBezTo>
                  <a:lnTo>
                    <a:pt x="14793" y="4419"/>
                  </a:lnTo>
                  <a:lnTo>
                    <a:pt x="14830" y="4447"/>
                  </a:lnTo>
                  <a:cubicBezTo>
                    <a:pt x="14744" y="4324"/>
                    <a:pt x="14552" y="4213"/>
                    <a:pt x="14385" y="4039"/>
                  </a:cubicBezTo>
                  <a:lnTo>
                    <a:pt x="14385" y="4039"/>
                  </a:lnTo>
                  <a:cubicBezTo>
                    <a:pt x="14385" y="4039"/>
                    <a:pt x="14386" y="4039"/>
                    <a:pt x="14388" y="4039"/>
                  </a:cubicBezTo>
                  <a:cubicBezTo>
                    <a:pt x="14392" y="4039"/>
                    <a:pt x="14397" y="4038"/>
                    <a:pt x="14394" y="4032"/>
                  </a:cubicBezTo>
                  <a:cubicBezTo>
                    <a:pt x="14248" y="3944"/>
                    <a:pt x="14019" y="3731"/>
                    <a:pt x="13845" y="3575"/>
                  </a:cubicBezTo>
                  <a:lnTo>
                    <a:pt x="13845" y="3575"/>
                  </a:lnTo>
                  <a:cubicBezTo>
                    <a:pt x="13890" y="3592"/>
                    <a:pt x="13912" y="3612"/>
                    <a:pt x="13921" y="3612"/>
                  </a:cubicBezTo>
                  <a:cubicBezTo>
                    <a:pt x="13926" y="3612"/>
                    <a:pt x="13926" y="3604"/>
                    <a:pt x="13924" y="3582"/>
                  </a:cubicBezTo>
                  <a:cubicBezTo>
                    <a:pt x="13904" y="3565"/>
                    <a:pt x="13893" y="3560"/>
                    <a:pt x="13886" y="3560"/>
                  </a:cubicBezTo>
                  <a:cubicBezTo>
                    <a:pt x="13875" y="3560"/>
                    <a:pt x="13871" y="3571"/>
                    <a:pt x="13857" y="3571"/>
                  </a:cubicBezTo>
                  <a:cubicBezTo>
                    <a:pt x="13842" y="3571"/>
                    <a:pt x="13815" y="3558"/>
                    <a:pt x="13754" y="3501"/>
                  </a:cubicBezTo>
                  <a:cubicBezTo>
                    <a:pt x="13717" y="3441"/>
                    <a:pt x="13622" y="3323"/>
                    <a:pt x="13634" y="3286"/>
                  </a:cubicBezTo>
                  <a:lnTo>
                    <a:pt x="13634" y="3286"/>
                  </a:lnTo>
                  <a:lnTo>
                    <a:pt x="13773" y="3422"/>
                  </a:lnTo>
                  <a:cubicBezTo>
                    <a:pt x="13734" y="3320"/>
                    <a:pt x="13592" y="3244"/>
                    <a:pt x="13525" y="3165"/>
                  </a:cubicBezTo>
                  <a:lnTo>
                    <a:pt x="13548" y="3160"/>
                  </a:lnTo>
                  <a:cubicBezTo>
                    <a:pt x="13330" y="2952"/>
                    <a:pt x="13293" y="2984"/>
                    <a:pt x="13066" y="2752"/>
                  </a:cubicBezTo>
                  <a:lnTo>
                    <a:pt x="13066" y="2752"/>
                  </a:lnTo>
                  <a:lnTo>
                    <a:pt x="13080" y="2787"/>
                  </a:lnTo>
                  <a:cubicBezTo>
                    <a:pt x="12920" y="2697"/>
                    <a:pt x="12994" y="2662"/>
                    <a:pt x="12843" y="2562"/>
                  </a:cubicBezTo>
                  <a:lnTo>
                    <a:pt x="12841" y="2490"/>
                  </a:lnTo>
                  <a:cubicBezTo>
                    <a:pt x="12751" y="2416"/>
                    <a:pt x="12516" y="2235"/>
                    <a:pt x="12363" y="2094"/>
                  </a:cubicBezTo>
                  <a:lnTo>
                    <a:pt x="12363" y="2094"/>
                  </a:lnTo>
                  <a:cubicBezTo>
                    <a:pt x="12472" y="2152"/>
                    <a:pt x="12660" y="2312"/>
                    <a:pt x="12781" y="2402"/>
                  </a:cubicBezTo>
                  <a:cubicBezTo>
                    <a:pt x="12700" y="2321"/>
                    <a:pt x="12500" y="2129"/>
                    <a:pt x="12442" y="2103"/>
                  </a:cubicBezTo>
                  <a:lnTo>
                    <a:pt x="12442" y="2103"/>
                  </a:lnTo>
                  <a:cubicBezTo>
                    <a:pt x="12484" y="2131"/>
                    <a:pt x="12521" y="2166"/>
                    <a:pt x="12556" y="2203"/>
                  </a:cubicBezTo>
                  <a:cubicBezTo>
                    <a:pt x="12426" y="2131"/>
                    <a:pt x="12282" y="2011"/>
                    <a:pt x="12118" y="1848"/>
                  </a:cubicBezTo>
                  <a:cubicBezTo>
                    <a:pt x="12166" y="1827"/>
                    <a:pt x="12064" y="1718"/>
                    <a:pt x="11944" y="1591"/>
                  </a:cubicBezTo>
                  <a:cubicBezTo>
                    <a:pt x="11826" y="1463"/>
                    <a:pt x="11663" y="1317"/>
                    <a:pt x="11610" y="1241"/>
                  </a:cubicBezTo>
                  <a:cubicBezTo>
                    <a:pt x="11422" y="1125"/>
                    <a:pt x="11221" y="1030"/>
                    <a:pt x="11012" y="960"/>
                  </a:cubicBezTo>
                  <a:cubicBezTo>
                    <a:pt x="10843" y="906"/>
                    <a:pt x="10667" y="878"/>
                    <a:pt x="10490" y="878"/>
                  </a:cubicBezTo>
                  <a:close/>
                  <a:moveTo>
                    <a:pt x="13066" y="19388"/>
                  </a:moveTo>
                  <a:cubicBezTo>
                    <a:pt x="12911" y="19416"/>
                    <a:pt x="12727" y="19745"/>
                    <a:pt x="12535" y="19893"/>
                  </a:cubicBezTo>
                  <a:lnTo>
                    <a:pt x="12493" y="19907"/>
                  </a:lnTo>
                  <a:cubicBezTo>
                    <a:pt x="12489" y="19928"/>
                    <a:pt x="12482" y="19951"/>
                    <a:pt x="12477" y="19974"/>
                  </a:cubicBezTo>
                  <a:cubicBezTo>
                    <a:pt x="12468" y="20005"/>
                    <a:pt x="12461" y="20037"/>
                    <a:pt x="12461" y="20037"/>
                  </a:cubicBezTo>
                  <a:cubicBezTo>
                    <a:pt x="12672" y="19817"/>
                    <a:pt x="12899" y="19518"/>
                    <a:pt x="13066" y="19388"/>
                  </a:cubicBezTo>
                  <a:close/>
                  <a:moveTo>
                    <a:pt x="12185" y="20183"/>
                  </a:moveTo>
                  <a:lnTo>
                    <a:pt x="12185" y="20183"/>
                  </a:lnTo>
                  <a:cubicBezTo>
                    <a:pt x="12185" y="20183"/>
                    <a:pt x="12152" y="20220"/>
                    <a:pt x="12115" y="20255"/>
                  </a:cubicBezTo>
                  <a:cubicBezTo>
                    <a:pt x="12078" y="20290"/>
                    <a:pt x="12041" y="20327"/>
                    <a:pt x="12041" y="20327"/>
                  </a:cubicBezTo>
                  <a:lnTo>
                    <a:pt x="12030" y="20359"/>
                  </a:lnTo>
                  <a:cubicBezTo>
                    <a:pt x="12030" y="20359"/>
                    <a:pt x="12071" y="20318"/>
                    <a:pt x="12111" y="20274"/>
                  </a:cubicBezTo>
                  <a:cubicBezTo>
                    <a:pt x="12148" y="20227"/>
                    <a:pt x="12185" y="20183"/>
                    <a:pt x="12185" y="20183"/>
                  </a:cubicBezTo>
                  <a:close/>
                  <a:moveTo>
                    <a:pt x="9007" y="20417"/>
                  </a:moveTo>
                  <a:cubicBezTo>
                    <a:pt x="9060" y="20454"/>
                    <a:pt x="9118" y="20487"/>
                    <a:pt x="9178" y="20510"/>
                  </a:cubicBezTo>
                  <a:cubicBezTo>
                    <a:pt x="9120" y="20482"/>
                    <a:pt x="9062" y="20452"/>
                    <a:pt x="9007" y="20417"/>
                  </a:cubicBezTo>
                  <a:close/>
                  <a:moveTo>
                    <a:pt x="10562" y="1"/>
                  </a:moveTo>
                  <a:lnTo>
                    <a:pt x="10648" y="17"/>
                  </a:lnTo>
                  <a:cubicBezTo>
                    <a:pt x="10598" y="55"/>
                    <a:pt x="10544" y="64"/>
                    <a:pt x="10480" y="64"/>
                  </a:cubicBezTo>
                  <a:cubicBezTo>
                    <a:pt x="10428" y="64"/>
                    <a:pt x="10370" y="58"/>
                    <a:pt x="10302" y="58"/>
                  </a:cubicBezTo>
                  <a:cubicBezTo>
                    <a:pt x="10251" y="58"/>
                    <a:pt x="10195" y="61"/>
                    <a:pt x="10131" y="73"/>
                  </a:cubicBezTo>
                  <a:lnTo>
                    <a:pt x="10138" y="61"/>
                  </a:lnTo>
                  <a:lnTo>
                    <a:pt x="10138" y="61"/>
                  </a:lnTo>
                  <a:cubicBezTo>
                    <a:pt x="9839" y="70"/>
                    <a:pt x="9779" y="110"/>
                    <a:pt x="9721" y="131"/>
                  </a:cubicBezTo>
                  <a:cubicBezTo>
                    <a:pt x="9663" y="158"/>
                    <a:pt x="9605" y="170"/>
                    <a:pt x="9320" y="253"/>
                  </a:cubicBezTo>
                  <a:lnTo>
                    <a:pt x="9373" y="295"/>
                  </a:lnTo>
                  <a:cubicBezTo>
                    <a:pt x="9375" y="365"/>
                    <a:pt x="9255" y="399"/>
                    <a:pt x="9102" y="457"/>
                  </a:cubicBezTo>
                  <a:cubicBezTo>
                    <a:pt x="8946" y="515"/>
                    <a:pt x="8763" y="603"/>
                    <a:pt x="8647" y="740"/>
                  </a:cubicBezTo>
                  <a:lnTo>
                    <a:pt x="8763" y="685"/>
                  </a:lnTo>
                  <a:lnTo>
                    <a:pt x="8763" y="685"/>
                  </a:lnTo>
                  <a:cubicBezTo>
                    <a:pt x="8650" y="835"/>
                    <a:pt x="8281" y="907"/>
                    <a:pt x="8142" y="1018"/>
                  </a:cubicBezTo>
                  <a:cubicBezTo>
                    <a:pt x="8138" y="1020"/>
                    <a:pt x="8136" y="1021"/>
                    <a:pt x="8134" y="1021"/>
                  </a:cubicBezTo>
                  <a:cubicBezTo>
                    <a:pt x="8121" y="1021"/>
                    <a:pt x="8176" y="958"/>
                    <a:pt x="8205" y="919"/>
                  </a:cubicBezTo>
                  <a:lnTo>
                    <a:pt x="8205" y="919"/>
                  </a:lnTo>
                  <a:cubicBezTo>
                    <a:pt x="7824" y="1190"/>
                    <a:pt x="8218" y="1016"/>
                    <a:pt x="7989" y="1271"/>
                  </a:cubicBezTo>
                  <a:cubicBezTo>
                    <a:pt x="7985" y="1272"/>
                    <a:pt x="7981" y="1272"/>
                    <a:pt x="7978" y="1272"/>
                  </a:cubicBezTo>
                  <a:cubicBezTo>
                    <a:pt x="7940" y="1272"/>
                    <a:pt x="7943" y="1223"/>
                    <a:pt x="7911" y="1223"/>
                  </a:cubicBezTo>
                  <a:cubicBezTo>
                    <a:pt x="7892" y="1223"/>
                    <a:pt x="7861" y="1241"/>
                    <a:pt x="7801" y="1297"/>
                  </a:cubicBezTo>
                  <a:cubicBezTo>
                    <a:pt x="7695" y="1352"/>
                    <a:pt x="7423" y="1867"/>
                    <a:pt x="7143" y="2031"/>
                  </a:cubicBezTo>
                  <a:cubicBezTo>
                    <a:pt x="7173" y="2021"/>
                    <a:pt x="7203" y="2011"/>
                    <a:pt x="7221" y="2011"/>
                  </a:cubicBezTo>
                  <a:cubicBezTo>
                    <a:pt x="7247" y="2011"/>
                    <a:pt x="7249" y="2033"/>
                    <a:pt x="7191" y="2110"/>
                  </a:cubicBezTo>
                  <a:cubicBezTo>
                    <a:pt x="7029" y="2291"/>
                    <a:pt x="6637" y="2490"/>
                    <a:pt x="6554" y="2720"/>
                  </a:cubicBezTo>
                  <a:cubicBezTo>
                    <a:pt x="6536" y="2731"/>
                    <a:pt x="6523" y="2735"/>
                    <a:pt x="6515" y="2735"/>
                  </a:cubicBezTo>
                  <a:cubicBezTo>
                    <a:pt x="6513" y="2735"/>
                    <a:pt x="6510" y="2735"/>
                    <a:pt x="6509" y="2734"/>
                  </a:cubicBezTo>
                  <a:lnTo>
                    <a:pt x="6509" y="2734"/>
                  </a:lnTo>
                  <a:cubicBezTo>
                    <a:pt x="6507" y="2735"/>
                    <a:pt x="6506" y="2737"/>
                    <a:pt x="6505" y="2739"/>
                  </a:cubicBezTo>
                  <a:cubicBezTo>
                    <a:pt x="6504" y="2737"/>
                    <a:pt x="6503" y="2736"/>
                    <a:pt x="6503" y="2735"/>
                  </a:cubicBezTo>
                  <a:lnTo>
                    <a:pt x="6503" y="2735"/>
                  </a:lnTo>
                  <a:cubicBezTo>
                    <a:pt x="6388" y="2886"/>
                    <a:pt x="6106" y="3194"/>
                    <a:pt x="6067" y="3311"/>
                  </a:cubicBezTo>
                  <a:cubicBezTo>
                    <a:pt x="6063" y="3311"/>
                    <a:pt x="6060" y="3311"/>
                    <a:pt x="6056" y="3311"/>
                  </a:cubicBezTo>
                  <a:cubicBezTo>
                    <a:pt x="5804" y="3311"/>
                    <a:pt x="5382" y="4079"/>
                    <a:pt x="5219" y="4079"/>
                  </a:cubicBezTo>
                  <a:cubicBezTo>
                    <a:pt x="5207" y="4079"/>
                    <a:pt x="5196" y="4074"/>
                    <a:pt x="5186" y="4065"/>
                  </a:cubicBezTo>
                  <a:lnTo>
                    <a:pt x="4785" y="4479"/>
                  </a:lnTo>
                  <a:lnTo>
                    <a:pt x="4783" y="4454"/>
                  </a:lnTo>
                  <a:cubicBezTo>
                    <a:pt x="4514" y="4707"/>
                    <a:pt x="4454" y="4830"/>
                    <a:pt x="4396" y="4952"/>
                  </a:cubicBezTo>
                  <a:cubicBezTo>
                    <a:pt x="4374" y="4968"/>
                    <a:pt x="4363" y="4974"/>
                    <a:pt x="4357" y="4974"/>
                  </a:cubicBezTo>
                  <a:cubicBezTo>
                    <a:pt x="4343" y="4974"/>
                    <a:pt x="4358" y="4944"/>
                    <a:pt x="4356" y="4936"/>
                  </a:cubicBezTo>
                  <a:lnTo>
                    <a:pt x="4356" y="4936"/>
                  </a:lnTo>
                  <a:cubicBezTo>
                    <a:pt x="3948" y="5289"/>
                    <a:pt x="3916" y="5333"/>
                    <a:pt x="3665" y="5717"/>
                  </a:cubicBezTo>
                  <a:lnTo>
                    <a:pt x="3589" y="5708"/>
                  </a:lnTo>
                  <a:cubicBezTo>
                    <a:pt x="3529" y="5819"/>
                    <a:pt x="2972" y="6188"/>
                    <a:pt x="2650" y="6610"/>
                  </a:cubicBezTo>
                  <a:cubicBezTo>
                    <a:pt x="2650" y="6603"/>
                    <a:pt x="2648" y="6587"/>
                    <a:pt x="2671" y="6550"/>
                  </a:cubicBezTo>
                  <a:lnTo>
                    <a:pt x="2671" y="6550"/>
                  </a:lnTo>
                  <a:cubicBezTo>
                    <a:pt x="2305" y="7020"/>
                    <a:pt x="1547" y="7431"/>
                    <a:pt x="1554" y="7744"/>
                  </a:cubicBezTo>
                  <a:lnTo>
                    <a:pt x="1317" y="8061"/>
                  </a:lnTo>
                  <a:cubicBezTo>
                    <a:pt x="1421" y="7965"/>
                    <a:pt x="1468" y="7932"/>
                    <a:pt x="1485" y="7932"/>
                  </a:cubicBezTo>
                  <a:cubicBezTo>
                    <a:pt x="1523" y="7932"/>
                    <a:pt x="1426" y="8084"/>
                    <a:pt x="1465" y="8084"/>
                  </a:cubicBezTo>
                  <a:cubicBezTo>
                    <a:pt x="1473" y="8084"/>
                    <a:pt x="1486" y="8078"/>
                    <a:pt x="1507" y="8063"/>
                  </a:cubicBezTo>
                  <a:lnTo>
                    <a:pt x="1507" y="8063"/>
                  </a:lnTo>
                  <a:cubicBezTo>
                    <a:pt x="1416" y="8165"/>
                    <a:pt x="1256" y="8276"/>
                    <a:pt x="1217" y="8276"/>
                  </a:cubicBezTo>
                  <a:cubicBezTo>
                    <a:pt x="1200" y="8276"/>
                    <a:pt x="1208" y="8253"/>
                    <a:pt x="1259" y="8196"/>
                  </a:cubicBezTo>
                  <a:lnTo>
                    <a:pt x="1294" y="8177"/>
                  </a:lnTo>
                  <a:cubicBezTo>
                    <a:pt x="1292" y="8161"/>
                    <a:pt x="1284" y="8153"/>
                    <a:pt x="1272" y="8153"/>
                  </a:cubicBezTo>
                  <a:cubicBezTo>
                    <a:pt x="1230" y="8153"/>
                    <a:pt x="1138" y="8235"/>
                    <a:pt x="1044" y="8323"/>
                  </a:cubicBezTo>
                  <a:cubicBezTo>
                    <a:pt x="935" y="8419"/>
                    <a:pt x="821" y="8551"/>
                    <a:pt x="781" y="8551"/>
                  </a:cubicBezTo>
                  <a:cubicBezTo>
                    <a:pt x="776" y="8551"/>
                    <a:pt x="773" y="8549"/>
                    <a:pt x="770" y="8546"/>
                  </a:cubicBezTo>
                  <a:cubicBezTo>
                    <a:pt x="596" y="8747"/>
                    <a:pt x="450" y="8972"/>
                    <a:pt x="336" y="9213"/>
                  </a:cubicBezTo>
                  <a:cubicBezTo>
                    <a:pt x="276" y="9332"/>
                    <a:pt x="237" y="9459"/>
                    <a:pt x="188" y="9582"/>
                  </a:cubicBezTo>
                  <a:cubicBezTo>
                    <a:pt x="153" y="9709"/>
                    <a:pt x="114" y="9835"/>
                    <a:pt x="95" y="9964"/>
                  </a:cubicBezTo>
                  <a:cubicBezTo>
                    <a:pt x="0" y="10481"/>
                    <a:pt x="54" y="11012"/>
                    <a:pt x="251" y="11499"/>
                  </a:cubicBezTo>
                  <a:cubicBezTo>
                    <a:pt x="255" y="11474"/>
                    <a:pt x="262" y="11450"/>
                    <a:pt x="272" y="11427"/>
                  </a:cubicBezTo>
                  <a:cubicBezTo>
                    <a:pt x="282" y="11396"/>
                    <a:pt x="292" y="11364"/>
                    <a:pt x="294" y="11357"/>
                  </a:cubicBezTo>
                  <a:lnTo>
                    <a:pt x="294" y="11357"/>
                  </a:lnTo>
                  <a:cubicBezTo>
                    <a:pt x="294" y="11380"/>
                    <a:pt x="429" y="11675"/>
                    <a:pt x="429" y="11675"/>
                  </a:cubicBezTo>
                  <a:cubicBezTo>
                    <a:pt x="440" y="11720"/>
                    <a:pt x="443" y="11754"/>
                    <a:pt x="424" y="11754"/>
                  </a:cubicBezTo>
                  <a:cubicBezTo>
                    <a:pt x="424" y="11754"/>
                    <a:pt x="423" y="11754"/>
                    <a:pt x="422" y="11754"/>
                  </a:cubicBezTo>
                  <a:cubicBezTo>
                    <a:pt x="401" y="11749"/>
                    <a:pt x="364" y="11708"/>
                    <a:pt x="313" y="11592"/>
                  </a:cubicBezTo>
                  <a:lnTo>
                    <a:pt x="313" y="11592"/>
                  </a:lnTo>
                  <a:cubicBezTo>
                    <a:pt x="318" y="11634"/>
                    <a:pt x="332" y="11673"/>
                    <a:pt x="353" y="11710"/>
                  </a:cubicBezTo>
                  <a:cubicBezTo>
                    <a:pt x="378" y="11749"/>
                    <a:pt x="406" y="11789"/>
                    <a:pt x="438" y="11821"/>
                  </a:cubicBezTo>
                  <a:cubicBezTo>
                    <a:pt x="502" y="11889"/>
                    <a:pt x="561" y="11935"/>
                    <a:pt x="574" y="11935"/>
                  </a:cubicBezTo>
                  <a:cubicBezTo>
                    <a:pt x="575" y="11935"/>
                    <a:pt x="575" y="11935"/>
                    <a:pt x="575" y="11935"/>
                  </a:cubicBezTo>
                  <a:cubicBezTo>
                    <a:pt x="657" y="12064"/>
                    <a:pt x="673" y="12107"/>
                    <a:pt x="655" y="12107"/>
                  </a:cubicBezTo>
                  <a:cubicBezTo>
                    <a:pt x="643" y="12107"/>
                    <a:pt x="618" y="12089"/>
                    <a:pt x="587" y="12065"/>
                  </a:cubicBezTo>
                  <a:cubicBezTo>
                    <a:pt x="525" y="12016"/>
                    <a:pt x="460" y="11939"/>
                    <a:pt x="452" y="11939"/>
                  </a:cubicBezTo>
                  <a:lnTo>
                    <a:pt x="452" y="11939"/>
                  </a:lnTo>
                  <a:cubicBezTo>
                    <a:pt x="450" y="11939"/>
                    <a:pt x="453" y="11945"/>
                    <a:pt x="462" y="11960"/>
                  </a:cubicBezTo>
                  <a:lnTo>
                    <a:pt x="480" y="11988"/>
                  </a:lnTo>
                  <a:cubicBezTo>
                    <a:pt x="492" y="12004"/>
                    <a:pt x="510" y="12028"/>
                    <a:pt x="527" y="12048"/>
                  </a:cubicBezTo>
                  <a:lnTo>
                    <a:pt x="594" y="12137"/>
                  </a:lnTo>
                  <a:lnTo>
                    <a:pt x="573" y="12090"/>
                  </a:lnTo>
                  <a:lnTo>
                    <a:pt x="573" y="12090"/>
                  </a:lnTo>
                  <a:cubicBezTo>
                    <a:pt x="624" y="12134"/>
                    <a:pt x="677" y="12174"/>
                    <a:pt x="733" y="12211"/>
                  </a:cubicBezTo>
                  <a:cubicBezTo>
                    <a:pt x="763" y="12232"/>
                    <a:pt x="791" y="12255"/>
                    <a:pt x="816" y="12278"/>
                  </a:cubicBezTo>
                  <a:cubicBezTo>
                    <a:pt x="830" y="12292"/>
                    <a:pt x="846" y="12308"/>
                    <a:pt x="867" y="12329"/>
                  </a:cubicBezTo>
                  <a:cubicBezTo>
                    <a:pt x="888" y="12352"/>
                    <a:pt x="911" y="12375"/>
                    <a:pt x="939" y="12405"/>
                  </a:cubicBezTo>
                  <a:cubicBezTo>
                    <a:pt x="1050" y="12542"/>
                    <a:pt x="962" y="12507"/>
                    <a:pt x="1009" y="12561"/>
                  </a:cubicBezTo>
                  <a:cubicBezTo>
                    <a:pt x="1004" y="12563"/>
                    <a:pt x="1018" y="12584"/>
                    <a:pt x="1083" y="12637"/>
                  </a:cubicBezTo>
                  <a:lnTo>
                    <a:pt x="1366" y="12932"/>
                  </a:lnTo>
                  <a:lnTo>
                    <a:pt x="1301" y="12765"/>
                  </a:lnTo>
                  <a:lnTo>
                    <a:pt x="1301" y="12765"/>
                  </a:lnTo>
                  <a:cubicBezTo>
                    <a:pt x="1405" y="12835"/>
                    <a:pt x="1492" y="12935"/>
                    <a:pt x="1514" y="12935"/>
                  </a:cubicBezTo>
                  <a:cubicBezTo>
                    <a:pt x="1525" y="12935"/>
                    <a:pt x="1521" y="12913"/>
                    <a:pt x="1499" y="12856"/>
                  </a:cubicBezTo>
                  <a:lnTo>
                    <a:pt x="1499" y="12856"/>
                  </a:lnTo>
                  <a:cubicBezTo>
                    <a:pt x="1619" y="13149"/>
                    <a:pt x="2544" y="13962"/>
                    <a:pt x="2636" y="14109"/>
                  </a:cubicBezTo>
                  <a:cubicBezTo>
                    <a:pt x="2854" y="14251"/>
                    <a:pt x="3030" y="14429"/>
                    <a:pt x="3246" y="14654"/>
                  </a:cubicBezTo>
                  <a:cubicBezTo>
                    <a:pt x="3222" y="14619"/>
                    <a:pt x="3218" y="14576"/>
                    <a:pt x="3250" y="14576"/>
                  </a:cubicBezTo>
                  <a:cubicBezTo>
                    <a:pt x="3276" y="14576"/>
                    <a:pt x="3326" y="14606"/>
                    <a:pt x="3408" y="14696"/>
                  </a:cubicBezTo>
                  <a:cubicBezTo>
                    <a:pt x="3228" y="14743"/>
                    <a:pt x="3678" y="15075"/>
                    <a:pt x="3765" y="15313"/>
                  </a:cubicBezTo>
                  <a:lnTo>
                    <a:pt x="3765" y="15313"/>
                  </a:lnTo>
                  <a:cubicBezTo>
                    <a:pt x="3764" y="15304"/>
                    <a:pt x="3766" y="15299"/>
                    <a:pt x="3772" y="15299"/>
                  </a:cubicBezTo>
                  <a:cubicBezTo>
                    <a:pt x="3822" y="15299"/>
                    <a:pt x="4137" y="15635"/>
                    <a:pt x="4200" y="15635"/>
                  </a:cubicBezTo>
                  <a:cubicBezTo>
                    <a:pt x="4215" y="15635"/>
                    <a:pt x="4215" y="15614"/>
                    <a:pt x="4192" y="15563"/>
                  </a:cubicBezTo>
                  <a:lnTo>
                    <a:pt x="4192" y="15563"/>
                  </a:lnTo>
                  <a:cubicBezTo>
                    <a:pt x="4340" y="15732"/>
                    <a:pt x="4157" y="15619"/>
                    <a:pt x="4250" y="15765"/>
                  </a:cubicBezTo>
                  <a:cubicBezTo>
                    <a:pt x="4672" y="16096"/>
                    <a:pt x="5049" y="16625"/>
                    <a:pt x="5529" y="17074"/>
                  </a:cubicBezTo>
                  <a:cubicBezTo>
                    <a:pt x="5546" y="17069"/>
                    <a:pt x="5522" y="17014"/>
                    <a:pt x="5556" y="17014"/>
                  </a:cubicBezTo>
                  <a:cubicBezTo>
                    <a:pt x="5568" y="17014"/>
                    <a:pt x="5589" y="17021"/>
                    <a:pt x="5622" y="17042"/>
                  </a:cubicBezTo>
                  <a:lnTo>
                    <a:pt x="5789" y="17366"/>
                  </a:lnTo>
                  <a:cubicBezTo>
                    <a:pt x="5891" y="17450"/>
                    <a:pt x="5965" y="17360"/>
                    <a:pt x="6079" y="17582"/>
                  </a:cubicBezTo>
                  <a:cubicBezTo>
                    <a:pt x="6072" y="17558"/>
                    <a:pt x="6063" y="17523"/>
                    <a:pt x="6080" y="17523"/>
                  </a:cubicBezTo>
                  <a:cubicBezTo>
                    <a:pt x="6087" y="17523"/>
                    <a:pt x="6100" y="17530"/>
                    <a:pt x="6120" y="17547"/>
                  </a:cubicBezTo>
                  <a:cubicBezTo>
                    <a:pt x="6538" y="18041"/>
                    <a:pt x="7020" y="18491"/>
                    <a:pt x="7493" y="18952"/>
                  </a:cubicBezTo>
                  <a:cubicBezTo>
                    <a:pt x="7732" y="19182"/>
                    <a:pt x="7968" y="19413"/>
                    <a:pt x="8193" y="19657"/>
                  </a:cubicBezTo>
                  <a:cubicBezTo>
                    <a:pt x="8307" y="19777"/>
                    <a:pt x="8411" y="19898"/>
                    <a:pt x="8524" y="20030"/>
                  </a:cubicBezTo>
                  <a:cubicBezTo>
                    <a:pt x="8645" y="20165"/>
                    <a:pt x="8775" y="20294"/>
                    <a:pt x="8912" y="20413"/>
                  </a:cubicBezTo>
                  <a:cubicBezTo>
                    <a:pt x="8855" y="20351"/>
                    <a:pt x="8840" y="20328"/>
                    <a:pt x="8851" y="20328"/>
                  </a:cubicBezTo>
                  <a:cubicBezTo>
                    <a:pt x="8867" y="20328"/>
                    <a:pt x="8935" y="20373"/>
                    <a:pt x="9009" y="20417"/>
                  </a:cubicBezTo>
                  <a:cubicBezTo>
                    <a:pt x="8932" y="20357"/>
                    <a:pt x="9039" y="20371"/>
                    <a:pt x="9039" y="20336"/>
                  </a:cubicBezTo>
                  <a:cubicBezTo>
                    <a:pt x="9113" y="20401"/>
                    <a:pt x="9192" y="20459"/>
                    <a:pt x="9276" y="20515"/>
                  </a:cubicBezTo>
                  <a:cubicBezTo>
                    <a:pt x="9398" y="20598"/>
                    <a:pt x="9533" y="20668"/>
                    <a:pt x="9533" y="20668"/>
                  </a:cubicBezTo>
                  <a:cubicBezTo>
                    <a:pt x="9544" y="20664"/>
                    <a:pt x="9558" y="20662"/>
                    <a:pt x="9574" y="20662"/>
                  </a:cubicBezTo>
                  <a:cubicBezTo>
                    <a:pt x="9650" y="20662"/>
                    <a:pt x="9774" y="20699"/>
                    <a:pt x="9897" y="20726"/>
                  </a:cubicBezTo>
                  <a:cubicBezTo>
                    <a:pt x="9984" y="20746"/>
                    <a:pt x="10071" y="20759"/>
                    <a:pt x="10134" y="20759"/>
                  </a:cubicBezTo>
                  <a:cubicBezTo>
                    <a:pt x="10179" y="20759"/>
                    <a:pt x="10213" y="20753"/>
                    <a:pt x="10226" y="20737"/>
                  </a:cubicBezTo>
                  <a:lnTo>
                    <a:pt x="10133" y="20735"/>
                  </a:lnTo>
                  <a:cubicBezTo>
                    <a:pt x="10087" y="20733"/>
                    <a:pt x="10041" y="20728"/>
                    <a:pt x="10041" y="20728"/>
                  </a:cubicBezTo>
                  <a:cubicBezTo>
                    <a:pt x="10170" y="20700"/>
                    <a:pt x="10092" y="20638"/>
                    <a:pt x="9997" y="20563"/>
                  </a:cubicBezTo>
                  <a:cubicBezTo>
                    <a:pt x="9901" y="20489"/>
                    <a:pt x="9797" y="20399"/>
                    <a:pt x="9830" y="20343"/>
                  </a:cubicBezTo>
                  <a:lnTo>
                    <a:pt x="9830" y="20343"/>
                  </a:lnTo>
                  <a:cubicBezTo>
                    <a:pt x="9818" y="20345"/>
                    <a:pt x="9806" y="20346"/>
                    <a:pt x="9794" y="20346"/>
                  </a:cubicBezTo>
                  <a:cubicBezTo>
                    <a:pt x="9672" y="20346"/>
                    <a:pt x="9543" y="20261"/>
                    <a:pt x="9410" y="20160"/>
                  </a:cubicBezTo>
                  <a:cubicBezTo>
                    <a:pt x="9266" y="20049"/>
                    <a:pt x="9123" y="19926"/>
                    <a:pt x="8923" y="19856"/>
                  </a:cubicBezTo>
                  <a:cubicBezTo>
                    <a:pt x="8908" y="19832"/>
                    <a:pt x="8910" y="19825"/>
                    <a:pt x="8920" y="19825"/>
                  </a:cubicBezTo>
                  <a:cubicBezTo>
                    <a:pt x="8934" y="19825"/>
                    <a:pt x="8963" y="19839"/>
                    <a:pt x="8979" y="19839"/>
                  </a:cubicBezTo>
                  <a:cubicBezTo>
                    <a:pt x="8987" y="19839"/>
                    <a:pt x="8992" y="19834"/>
                    <a:pt x="8988" y="19821"/>
                  </a:cubicBezTo>
                  <a:cubicBezTo>
                    <a:pt x="8879" y="19798"/>
                    <a:pt x="8786" y="19726"/>
                    <a:pt x="8629" y="19536"/>
                  </a:cubicBezTo>
                  <a:lnTo>
                    <a:pt x="8629" y="19536"/>
                  </a:lnTo>
                  <a:lnTo>
                    <a:pt x="8659" y="19546"/>
                  </a:lnTo>
                  <a:cubicBezTo>
                    <a:pt x="8172" y="19077"/>
                    <a:pt x="8003" y="18836"/>
                    <a:pt x="7491" y="18275"/>
                  </a:cubicBezTo>
                  <a:lnTo>
                    <a:pt x="7488" y="18356"/>
                  </a:lnTo>
                  <a:cubicBezTo>
                    <a:pt x="7423" y="18289"/>
                    <a:pt x="7370" y="18215"/>
                    <a:pt x="7324" y="18134"/>
                  </a:cubicBezTo>
                  <a:cubicBezTo>
                    <a:pt x="7308" y="18128"/>
                    <a:pt x="7296" y="18126"/>
                    <a:pt x="7289" y="18126"/>
                  </a:cubicBezTo>
                  <a:cubicBezTo>
                    <a:pt x="7211" y="18126"/>
                    <a:pt x="7577" y="18416"/>
                    <a:pt x="7480" y="18416"/>
                  </a:cubicBezTo>
                  <a:cubicBezTo>
                    <a:pt x="7473" y="18416"/>
                    <a:pt x="7464" y="18415"/>
                    <a:pt x="7453" y="18412"/>
                  </a:cubicBezTo>
                  <a:cubicBezTo>
                    <a:pt x="7384" y="18173"/>
                    <a:pt x="6640" y="17598"/>
                    <a:pt x="6633" y="17397"/>
                  </a:cubicBezTo>
                  <a:cubicBezTo>
                    <a:pt x="6586" y="17349"/>
                    <a:pt x="6564" y="17334"/>
                    <a:pt x="6554" y="17334"/>
                  </a:cubicBezTo>
                  <a:cubicBezTo>
                    <a:pt x="6537" y="17334"/>
                    <a:pt x="6557" y="17381"/>
                    <a:pt x="6538" y="17381"/>
                  </a:cubicBezTo>
                  <a:cubicBezTo>
                    <a:pt x="6528" y="17381"/>
                    <a:pt x="6506" y="17367"/>
                    <a:pt x="6459" y="17320"/>
                  </a:cubicBezTo>
                  <a:lnTo>
                    <a:pt x="6438" y="17246"/>
                  </a:lnTo>
                  <a:lnTo>
                    <a:pt x="6359" y="17234"/>
                  </a:lnTo>
                  <a:cubicBezTo>
                    <a:pt x="6250" y="17114"/>
                    <a:pt x="6225" y="17021"/>
                    <a:pt x="6241" y="16996"/>
                  </a:cubicBezTo>
                  <a:lnTo>
                    <a:pt x="6241" y="16996"/>
                  </a:lnTo>
                  <a:cubicBezTo>
                    <a:pt x="6278" y="17030"/>
                    <a:pt x="6320" y="17065"/>
                    <a:pt x="6359" y="17098"/>
                  </a:cubicBezTo>
                  <a:cubicBezTo>
                    <a:pt x="6250" y="16929"/>
                    <a:pt x="5972" y="16719"/>
                    <a:pt x="5896" y="16638"/>
                  </a:cubicBezTo>
                  <a:lnTo>
                    <a:pt x="5896" y="16638"/>
                  </a:lnTo>
                  <a:lnTo>
                    <a:pt x="6037" y="16808"/>
                  </a:lnTo>
                  <a:cubicBezTo>
                    <a:pt x="5527" y="16346"/>
                    <a:pt x="4971" y="15721"/>
                    <a:pt x="4449" y="15306"/>
                  </a:cubicBezTo>
                  <a:lnTo>
                    <a:pt x="4449" y="15306"/>
                  </a:lnTo>
                  <a:lnTo>
                    <a:pt x="4465" y="15361"/>
                  </a:lnTo>
                  <a:cubicBezTo>
                    <a:pt x="4071" y="15041"/>
                    <a:pt x="4201" y="15055"/>
                    <a:pt x="3791" y="14677"/>
                  </a:cubicBezTo>
                  <a:lnTo>
                    <a:pt x="3791" y="14677"/>
                  </a:lnTo>
                  <a:lnTo>
                    <a:pt x="3809" y="14687"/>
                  </a:lnTo>
                  <a:cubicBezTo>
                    <a:pt x="3693" y="14615"/>
                    <a:pt x="3587" y="14524"/>
                    <a:pt x="3492" y="14425"/>
                  </a:cubicBezTo>
                  <a:lnTo>
                    <a:pt x="3492" y="14425"/>
                  </a:lnTo>
                  <a:cubicBezTo>
                    <a:pt x="3505" y="14433"/>
                    <a:pt x="3514" y="14436"/>
                    <a:pt x="3519" y="14436"/>
                  </a:cubicBezTo>
                  <a:cubicBezTo>
                    <a:pt x="3554" y="14436"/>
                    <a:pt x="3425" y="14275"/>
                    <a:pt x="3461" y="14275"/>
                  </a:cubicBezTo>
                  <a:cubicBezTo>
                    <a:pt x="3469" y="14275"/>
                    <a:pt x="3482" y="14282"/>
                    <a:pt x="3505" y="14297"/>
                  </a:cubicBezTo>
                  <a:cubicBezTo>
                    <a:pt x="3079" y="13949"/>
                    <a:pt x="3283" y="14137"/>
                    <a:pt x="2954" y="13954"/>
                  </a:cubicBezTo>
                  <a:lnTo>
                    <a:pt x="2928" y="13861"/>
                  </a:lnTo>
                  <a:cubicBezTo>
                    <a:pt x="2810" y="13803"/>
                    <a:pt x="2787" y="13813"/>
                    <a:pt x="2583" y="13625"/>
                  </a:cubicBezTo>
                  <a:lnTo>
                    <a:pt x="2583" y="13625"/>
                  </a:lnTo>
                  <a:cubicBezTo>
                    <a:pt x="2618" y="13649"/>
                    <a:pt x="2637" y="13659"/>
                    <a:pt x="2647" y="13659"/>
                  </a:cubicBezTo>
                  <a:cubicBezTo>
                    <a:pt x="2679" y="13659"/>
                    <a:pt x="2605" y="13554"/>
                    <a:pt x="2645" y="13554"/>
                  </a:cubicBezTo>
                  <a:cubicBezTo>
                    <a:pt x="2657" y="13554"/>
                    <a:pt x="2682" y="13565"/>
                    <a:pt x="2724" y="13592"/>
                  </a:cubicBezTo>
                  <a:cubicBezTo>
                    <a:pt x="2386" y="13108"/>
                    <a:pt x="2043" y="13055"/>
                    <a:pt x="1957" y="12760"/>
                  </a:cubicBezTo>
                  <a:cubicBezTo>
                    <a:pt x="1932" y="12751"/>
                    <a:pt x="1914" y="12747"/>
                    <a:pt x="1901" y="12747"/>
                  </a:cubicBezTo>
                  <a:cubicBezTo>
                    <a:pt x="1789" y="12747"/>
                    <a:pt x="2174" y="13090"/>
                    <a:pt x="2155" y="13090"/>
                  </a:cubicBezTo>
                  <a:cubicBezTo>
                    <a:pt x="2153" y="13090"/>
                    <a:pt x="2148" y="13087"/>
                    <a:pt x="2138" y="13080"/>
                  </a:cubicBezTo>
                  <a:lnTo>
                    <a:pt x="2138" y="13080"/>
                  </a:lnTo>
                  <a:cubicBezTo>
                    <a:pt x="2150" y="13105"/>
                    <a:pt x="2147" y="13115"/>
                    <a:pt x="2134" y="13115"/>
                  </a:cubicBezTo>
                  <a:cubicBezTo>
                    <a:pt x="2086" y="13115"/>
                    <a:pt x="1890" y="12963"/>
                    <a:pt x="1795" y="12853"/>
                  </a:cubicBezTo>
                  <a:cubicBezTo>
                    <a:pt x="1665" y="12721"/>
                    <a:pt x="1688" y="12516"/>
                    <a:pt x="1357" y="12188"/>
                  </a:cubicBezTo>
                  <a:lnTo>
                    <a:pt x="1357" y="12188"/>
                  </a:lnTo>
                  <a:cubicBezTo>
                    <a:pt x="1387" y="12217"/>
                    <a:pt x="1397" y="12214"/>
                    <a:pt x="1428" y="12248"/>
                  </a:cubicBezTo>
                  <a:cubicBezTo>
                    <a:pt x="1380" y="12174"/>
                    <a:pt x="1310" y="12120"/>
                    <a:pt x="1241" y="12062"/>
                  </a:cubicBezTo>
                  <a:lnTo>
                    <a:pt x="1238" y="12061"/>
                  </a:lnTo>
                  <a:lnTo>
                    <a:pt x="1238" y="12061"/>
                  </a:lnTo>
                  <a:cubicBezTo>
                    <a:pt x="1239" y="12062"/>
                    <a:pt x="1241" y="12065"/>
                    <a:pt x="1245" y="12069"/>
                  </a:cubicBezTo>
                  <a:lnTo>
                    <a:pt x="1245" y="12069"/>
                  </a:lnTo>
                  <a:lnTo>
                    <a:pt x="1243" y="12067"/>
                  </a:lnTo>
                  <a:lnTo>
                    <a:pt x="1238" y="12062"/>
                  </a:lnTo>
                  <a:lnTo>
                    <a:pt x="1224" y="12051"/>
                  </a:lnTo>
                  <a:lnTo>
                    <a:pt x="1199" y="12025"/>
                  </a:lnTo>
                  <a:cubicBezTo>
                    <a:pt x="1183" y="12009"/>
                    <a:pt x="1166" y="11993"/>
                    <a:pt x="1150" y="11974"/>
                  </a:cubicBezTo>
                  <a:cubicBezTo>
                    <a:pt x="1115" y="11937"/>
                    <a:pt x="1088" y="11895"/>
                    <a:pt x="1067" y="11849"/>
                  </a:cubicBezTo>
                  <a:cubicBezTo>
                    <a:pt x="954" y="11816"/>
                    <a:pt x="930" y="11676"/>
                    <a:pt x="849" y="11676"/>
                  </a:cubicBezTo>
                  <a:cubicBezTo>
                    <a:pt x="844" y="11676"/>
                    <a:pt x="838" y="11676"/>
                    <a:pt x="833" y="11678"/>
                  </a:cubicBezTo>
                  <a:cubicBezTo>
                    <a:pt x="826" y="11688"/>
                    <a:pt x="1013" y="11908"/>
                    <a:pt x="1071" y="11967"/>
                  </a:cubicBezTo>
                  <a:lnTo>
                    <a:pt x="1071" y="11967"/>
                  </a:lnTo>
                  <a:cubicBezTo>
                    <a:pt x="1053" y="11952"/>
                    <a:pt x="1035" y="11938"/>
                    <a:pt x="1016" y="11923"/>
                  </a:cubicBezTo>
                  <a:lnTo>
                    <a:pt x="953" y="11868"/>
                  </a:lnTo>
                  <a:cubicBezTo>
                    <a:pt x="909" y="11831"/>
                    <a:pt x="860" y="11796"/>
                    <a:pt x="814" y="11747"/>
                  </a:cubicBezTo>
                  <a:cubicBezTo>
                    <a:pt x="765" y="11694"/>
                    <a:pt x="721" y="11636"/>
                    <a:pt x="682" y="11576"/>
                  </a:cubicBezTo>
                  <a:cubicBezTo>
                    <a:pt x="640" y="11499"/>
                    <a:pt x="608" y="11418"/>
                    <a:pt x="585" y="11334"/>
                  </a:cubicBezTo>
                  <a:lnTo>
                    <a:pt x="585" y="11334"/>
                  </a:lnTo>
                  <a:cubicBezTo>
                    <a:pt x="617" y="11353"/>
                    <a:pt x="687" y="11446"/>
                    <a:pt x="733" y="11508"/>
                  </a:cubicBezTo>
                  <a:cubicBezTo>
                    <a:pt x="717" y="11395"/>
                    <a:pt x="622" y="11325"/>
                    <a:pt x="617" y="11205"/>
                  </a:cubicBezTo>
                  <a:cubicBezTo>
                    <a:pt x="642" y="11205"/>
                    <a:pt x="666" y="11232"/>
                    <a:pt x="691" y="11277"/>
                  </a:cubicBezTo>
                  <a:cubicBezTo>
                    <a:pt x="721" y="11330"/>
                    <a:pt x="751" y="11385"/>
                    <a:pt x="777" y="11443"/>
                  </a:cubicBezTo>
                  <a:cubicBezTo>
                    <a:pt x="842" y="11569"/>
                    <a:pt x="935" y="11719"/>
                    <a:pt x="1030" y="11780"/>
                  </a:cubicBezTo>
                  <a:cubicBezTo>
                    <a:pt x="1002" y="11694"/>
                    <a:pt x="787" y="11490"/>
                    <a:pt x="858" y="11490"/>
                  </a:cubicBezTo>
                  <a:cubicBezTo>
                    <a:pt x="865" y="11490"/>
                    <a:pt x="876" y="11492"/>
                    <a:pt x="890" y="11496"/>
                  </a:cubicBezTo>
                  <a:lnTo>
                    <a:pt x="890" y="11496"/>
                  </a:lnTo>
                  <a:cubicBezTo>
                    <a:pt x="841" y="11480"/>
                    <a:pt x="802" y="11445"/>
                    <a:pt x="777" y="11399"/>
                  </a:cubicBezTo>
                  <a:cubicBezTo>
                    <a:pt x="749" y="11351"/>
                    <a:pt x="726" y="11300"/>
                    <a:pt x="712" y="11246"/>
                  </a:cubicBezTo>
                  <a:cubicBezTo>
                    <a:pt x="696" y="11186"/>
                    <a:pt x="677" y="11126"/>
                    <a:pt x="656" y="11068"/>
                  </a:cubicBezTo>
                  <a:cubicBezTo>
                    <a:pt x="636" y="10998"/>
                    <a:pt x="608" y="10936"/>
                    <a:pt x="568" y="10875"/>
                  </a:cubicBezTo>
                  <a:lnTo>
                    <a:pt x="568" y="10875"/>
                  </a:lnTo>
                  <a:lnTo>
                    <a:pt x="631" y="10882"/>
                  </a:lnTo>
                  <a:cubicBezTo>
                    <a:pt x="596" y="10815"/>
                    <a:pt x="571" y="10743"/>
                    <a:pt x="559" y="10669"/>
                  </a:cubicBezTo>
                  <a:lnTo>
                    <a:pt x="559" y="10669"/>
                  </a:lnTo>
                  <a:lnTo>
                    <a:pt x="656" y="10806"/>
                  </a:lnTo>
                  <a:cubicBezTo>
                    <a:pt x="612" y="10702"/>
                    <a:pt x="601" y="10588"/>
                    <a:pt x="622" y="10479"/>
                  </a:cubicBezTo>
                  <a:cubicBezTo>
                    <a:pt x="631" y="10370"/>
                    <a:pt x="666" y="10268"/>
                    <a:pt x="652" y="10159"/>
                  </a:cubicBezTo>
                  <a:lnTo>
                    <a:pt x="652" y="10159"/>
                  </a:lnTo>
                  <a:cubicBezTo>
                    <a:pt x="641" y="10364"/>
                    <a:pt x="627" y="10404"/>
                    <a:pt x="607" y="10404"/>
                  </a:cubicBezTo>
                  <a:cubicBezTo>
                    <a:pt x="605" y="10404"/>
                    <a:pt x="603" y="10403"/>
                    <a:pt x="601" y="10403"/>
                  </a:cubicBezTo>
                  <a:cubicBezTo>
                    <a:pt x="589" y="10399"/>
                    <a:pt x="575" y="10388"/>
                    <a:pt x="563" y="10388"/>
                  </a:cubicBezTo>
                  <a:cubicBezTo>
                    <a:pt x="550" y="10388"/>
                    <a:pt x="537" y="10401"/>
                    <a:pt x="529" y="10454"/>
                  </a:cubicBezTo>
                  <a:cubicBezTo>
                    <a:pt x="515" y="10393"/>
                    <a:pt x="510" y="10331"/>
                    <a:pt x="515" y="10270"/>
                  </a:cubicBezTo>
                  <a:cubicBezTo>
                    <a:pt x="515" y="10229"/>
                    <a:pt x="520" y="10187"/>
                    <a:pt x="527" y="10145"/>
                  </a:cubicBezTo>
                  <a:cubicBezTo>
                    <a:pt x="543" y="10092"/>
                    <a:pt x="571" y="10041"/>
                    <a:pt x="603" y="9997"/>
                  </a:cubicBezTo>
                  <a:cubicBezTo>
                    <a:pt x="638" y="9948"/>
                    <a:pt x="670" y="9899"/>
                    <a:pt x="700" y="9848"/>
                  </a:cubicBezTo>
                  <a:cubicBezTo>
                    <a:pt x="719" y="9807"/>
                    <a:pt x="735" y="9765"/>
                    <a:pt x="749" y="9723"/>
                  </a:cubicBezTo>
                  <a:cubicBezTo>
                    <a:pt x="773" y="9666"/>
                    <a:pt x="795" y="9609"/>
                    <a:pt x="811" y="9550"/>
                  </a:cubicBezTo>
                  <a:lnTo>
                    <a:pt x="811" y="9550"/>
                  </a:lnTo>
                  <a:cubicBezTo>
                    <a:pt x="793" y="9614"/>
                    <a:pt x="727" y="9736"/>
                    <a:pt x="702" y="9736"/>
                  </a:cubicBezTo>
                  <a:cubicBezTo>
                    <a:pt x="694" y="9736"/>
                    <a:pt x="690" y="9724"/>
                    <a:pt x="693" y="9693"/>
                  </a:cubicBezTo>
                  <a:cubicBezTo>
                    <a:pt x="719" y="9638"/>
                    <a:pt x="751" y="9575"/>
                    <a:pt x="782" y="9519"/>
                  </a:cubicBezTo>
                  <a:cubicBezTo>
                    <a:pt x="812" y="9473"/>
                    <a:pt x="844" y="9431"/>
                    <a:pt x="884" y="9394"/>
                  </a:cubicBezTo>
                  <a:cubicBezTo>
                    <a:pt x="942" y="9269"/>
                    <a:pt x="953" y="9233"/>
                    <a:pt x="942" y="9233"/>
                  </a:cubicBezTo>
                  <a:lnTo>
                    <a:pt x="942" y="9233"/>
                  </a:lnTo>
                  <a:cubicBezTo>
                    <a:pt x="937" y="9233"/>
                    <a:pt x="928" y="9241"/>
                    <a:pt x="916" y="9250"/>
                  </a:cubicBezTo>
                  <a:cubicBezTo>
                    <a:pt x="892" y="9267"/>
                    <a:pt x="861" y="9295"/>
                    <a:pt x="847" y="9295"/>
                  </a:cubicBezTo>
                  <a:cubicBezTo>
                    <a:pt x="838" y="9295"/>
                    <a:pt x="836" y="9284"/>
                    <a:pt x="846" y="9250"/>
                  </a:cubicBezTo>
                  <a:cubicBezTo>
                    <a:pt x="902" y="9218"/>
                    <a:pt x="939" y="9162"/>
                    <a:pt x="948" y="9097"/>
                  </a:cubicBezTo>
                  <a:cubicBezTo>
                    <a:pt x="962" y="9026"/>
                    <a:pt x="988" y="8956"/>
                    <a:pt x="1023" y="8889"/>
                  </a:cubicBezTo>
                  <a:lnTo>
                    <a:pt x="1071" y="8926"/>
                  </a:lnTo>
                  <a:cubicBezTo>
                    <a:pt x="1243" y="8757"/>
                    <a:pt x="1243" y="8710"/>
                    <a:pt x="1243" y="8671"/>
                  </a:cubicBezTo>
                  <a:cubicBezTo>
                    <a:pt x="1241" y="8629"/>
                    <a:pt x="1236" y="8592"/>
                    <a:pt x="1424" y="8439"/>
                  </a:cubicBezTo>
                  <a:lnTo>
                    <a:pt x="1424" y="8439"/>
                  </a:lnTo>
                  <a:lnTo>
                    <a:pt x="1338" y="8641"/>
                  </a:lnTo>
                  <a:lnTo>
                    <a:pt x="1500" y="8448"/>
                  </a:lnTo>
                  <a:lnTo>
                    <a:pt x="1512" y="8534"/>
                  </a:lnTo>
                  <a:cubicBezTo>
                    <a:pt x="1669" y="8302"/>
                    <a:pt x="1741" y="8251"/>
                    <a:pt x="1943" y="8075"/>
                  </a:cubicBezTo>
                  <a:lnTo>
                    <a:pt x="1943" y="8075"/>
                  </a:lnTo>
                  <a:cubicBezTo>
                    <a:pt x="1939" y="8076"/>
                    <a:pt x="1935" y="8076"/>
                    <a:pt x="1932" y="8076"/>
                  </a:cubicBezTo>
                  <a:cubicBezTo>
                    <a:pt x="1872" y="8076"/>
                    <a:pt x="1901" y="7964"/>
                    <a:pt x="2057" y="7804"/>
                  </a:cubicBezTo>
                  <a:cubicBezTo>
                    <a:pt x="2087" y="7785"/>
                    <a:pt x="2104" y="7779"/>
                    <a:pt x="2113" y="7779"/>
                  </a:cubicBezTo>
                  <a:cubicBezTo>
                    <a:pt x="2127" y="7779"/>
                    <a:pt x="2123" y="7794"/>
                    <a:pt x="2130" y="7794"/>
                  </a:cubicBezTo>
                  <a:cubicBezTo>
                    <a:pt x="2139" y="7794"/>
                    <a:pt x="2165" y="7770"/>
                    <a:pt x="2265" y="7665"/>
                  </a:cubicBezTo>
                  <a:lnTo>
                    <a:pt x="2265" y="7665"/>
                  </a:lnTo>
                  <a:cubicBezTo>
                    <a:pt x="2240" y="7746"/>
                    <a:pt x="2214" y="7839"/>
                    <a:pt x="2070" y="7901"/>
                  </a:cubicBezTo>
                  <a:cubicBezTo>
                    <a:pt x="2075" y="7927"/>
                    <a:pt x="2045" y="7982"/>
                    <a:pt x="2047" y="8006"/>
                  </a:cubicBezTo>
                  <a:cubicBezTo>
                    <a:pt x="2200" y="7913"/>
                    <a:pt x="2363" y="7704"/>
                    <a:pt x="2451" y="7616"/>
                  </a:cubicBezTo>
                  <a:lnTo>
                    <a:pt x="2451" y="7616"/>
                  </a:lnTo>
                  <a:cubicBezTo>
                    <a:pt x="2418" y="7646"/>
                    <a:pt x="2383" y="7676"/>
                    <a:pt x="2346" y="7700"/>
                  </a:cubicBezTo>
                  <a:lnTo>
                    <a:pt x="2634" y="7294"/>
                  </a:lnTo>
                  <a:cubicBezTo>
                    <a:pt x="2649" y="7285"/>
                    <a:pt x="2660" y="7282"/>
                    <a:pt x="2667" y="7282"/>
                  </a:cubicBezTo>
                  <a:cubicBezTo>
                    <a:pt x="2689" y="7282"/>
                    <a:pt x="2665" y="7325"/>
                    <a:pt x="2643" y="7368"/>
                  </a:cubicBezTo>
                  <a:cubicBezTo>
                    <a:pt x="2708" y="7291"/>
                    <a:pt x="2738" y="7224"/>
                    <a:pt x="2836" y="7118"/>
                  </a:cubicBezTo>
                  <a:lnTo>
                    <a:pt x="2836" y="7118"/>
                  </a:lnTo>
                  <a:cubicBezTo>
                    <a:pt x="2845" y="7179"/>
                    <a:pt x="2885" y="7207"/>
                    <a:pt x="2765" y="7360"/>
                  </a:cubicBezTo>
                  <a:lnTo>
                    <a:pt x="2765" y="7360"/>
                  </a:lnTo>
                  <a:lnTo>
                    <a:pt x="3046" y="7004"/>
                  </a:lnTo>
                  <a:cubicBezTo>
                    <a:pt x="3077" y="6998"/>
                    <a:pt x="3197" y="6918"/>
                    <a:pt x="3225" y="6918"/>
                  </a:cubicBezTo>
                  <a:cubicBezTo>
                    <a:pt x="3231" y="6918"/>
                    <a:pt x="3233" y="6922"/>
                    <a:pt x="3227" y="6932"/>
                  </a:cubicBezTo>
                  <a:cubicBezTo>
                    <a:pt x="3431" y="6770"/>
                    <a:pt x="3606" y="6420"/>
                    <a:pt x="3874" y="6204"/>
                  </a:cubicBezTo>
                  <a:lnTo>
                    <a:pt x="3874" y="6204"/>
                  </a:lnTo>
                  <a:cubicBezTo>
                    <a:pt x="3874" y="6203"/>
                    <a:pt x="3874" y="6203"/>
                    <a:pt x="3874" y="6202"/>
                  </a:cubicBezTo>
                  <a:lnTo>
                    <a:pt x="3877" y="6199"/>
                  </a:lnTo>
                  <a:lnTo>
                    <a:pt x="3877" y="6199"/>
                  </a:lnTo>
                  <a:cubicBezTo>
                    <a:pt x="3877" y="6200"/>
                    <a:pt x="3877" y="6201"/>
                    <a:pt x="3876" y="6202"/>
                  </a:cubicBezTo>
                  <a:cubicBezTo>
                    <a:pt x="3876" y="6203"/>
                    <a:pt x="3875" y="6203"/>
                    <a:pt x="3874" y="6204"/>
                  </a:cubicBezTo>
                  <a:lnTo>
                    <a:pt x="3874" y="6204"/>
                  </a:lnTo>
                  <a:cubicBezTo>
                    <a:pt x="3874" y="6208"/>
                    <a:pt x="3874" y="6214"/>
                    <a:pt x="3874" y="6218"/>
                  </a:cubicBezTo>
                  <a:lnTo>
                    <a:pt x="3883" y="6195"/>
                  </a:lnTo>
                  <a:lnTo>
                    <a:pt x="3877" y="6199"/>
                  </a:lnTo>
                  <a:lnTo>
                    <a:pt x="3877" y="6199"/>
                  </a:lnTo>
                  <a:cubicBezTo>
                    <a:pt x="3894" y="6161"/>
                    <a:pt x="3919" y="6125"/>
                    <a:pt x="3948" y="6095"/>
                  </a:cubicBezTo>
                  <a:cubicBezTo>
                    <a:pt x="4182" y="5875"/>
                    <a:pt x="4426" y="5715"/>
                    <a:pt x="4648" y="5400"/>
                  </a:cubicBezTo>
                  <a:lnTo>
                    <a:pt x="4864" y="5309"/>
                  </a:lnTo>
                  <a:cubicBezTo>
                    <a:pt x="4921" y="5244"/>
                    <a:pt x="4921" y="5228"/>
                    <a:pt x="4900" y="5228"/>
                  </a:cubicBezTo>
                  <a:cubicBezTo>
                    <a:pt x="4879" y="5228"/>
                    <a:pt x="4834" y="5246"/>
                    <a:pt x="4808" y="5246"/>
                  </a:cubicBezTo>
                  <a:cubicBezTo>
                    <a:pt x="4774" y="5246"/>
                    <a:pt x="4773" y="5213"/>
                    <a:pt x="4906" y="5061"/>
                  </a:cubicBezTo>
                  <a:cubicBezTo>
                    <a:pt x="4996" y="4955"/>
                    <a:pt x="5038" y="4927"/>
                    <a:pt x="5062" y="4927"/>
                  </a:cubicBezTo>
                  <a:cubicBezTo>
                    <a:pt x="5090" y="4927"/>
                    <a:pt x="5093" y="4966"/>
                    <a:pt x="5121" y="4966"/>
                  </a:cubicBezTo>
                  <a:cubicBezTo>
                    <a:pt x="5130" y="4966"/>
                    <a:pt x="5141" y="4962"/>
                    <a:pt x="5156" y="4952"/>
                  </a:cubicBezTo>
                  <a:cubicBezTo>
                    <a:pt x="5246" y="4797"/>
                    <a:pt x="5399" y="4519"/>
                    <a:pt x="5678" y="4340"/>
                  </a:cubicBezTo>
                  <a:lnTo>
                    <a:pt x="5678" y="4343"/>
                  </a:lnTo>
                  <a:cubicBezTo>
                    <a:pt x="5613" y="4431"/>
                    <a:pt x="5546" y="4479"/>
                    <a:pt x="5478" y="4554"/>
                  </a:cubicBezTo>
                  <a:lnTo>
                    <a:pt x="5687" y="4415"/>
                  </a:lnTo>
                  <a:lnTo>
                    <a:pt x="5687" y="4415"/>
                  </a:lnTo>
                  <a:cubicBezTo>
                    <a:pt x="5572" y="4616"/>
                    <a:pt x="5446" y="4742"/>
                    <a:pt x="5481" y="4742"/>
                  </a:cubicBezTo>
                  <a:cubicBezTo>
                    <a:pt x="5493" y="4742"/>
                    <a:pt x="5522" y="4728"/>
                    <a:pt x="5573" y="4700"/>
                  </a:cubicBezTo>
                  <a:cubicBezTo>
                    <a:pt x="5478" y="4554"/>
                    <a:pt x="6239" y="4011"/>
                    <a:pt x="6141" y="3865"/>
                  </a:cubicBezTo>
                  <a:lnTo>
                    <a:pt x="6283" y="3777"/>
                  </a:lnTo>
                  <a:lnTo>
                    <a:pt x="6283" y="3777"/>
                  </a:lnTo>
                  <a:cubicBezTo>
                    <a:pt x="6248" y="3807"/>
                    <a:pt x="6250" y="3821"/>
                    <a:pt x="6215" y="3851"/>
                  </a:cubicBezTo>
                  <a:cubicBezTo>
                    <a:pt x="6496" y="3687"/>
                    <a:pt x="6294" y="3599"/>
                    <a:pt x="6600" y="3330"/>
                  </a:cubicBezTo>
                  <a:cubicBezTo>
                    <a:pt x="6672" y="3270"/>
                    <a:pt x="6733" y="3227"/>
                    <a:pt x="6752" y="3227"/>
                  </a:cubicBezTo>
                  <a:cubicBezTo>
                    <a:pt x="6762" y="3227"/>
                    <a:pt x="6760" y="3239"/>
                    <a:pt x="6742" y="3267"/>
                  </a:cubicBezTo>
                  <a:lnTo>
                    <a:pt x="6936" y="3014"/>
                  </a:lnTo>
                  <a:cubicBezTo>
                    <a:pt x="6961" y="2992"/>
                    <a:pt x="6977" y="2982"/>
                    <a:pt x="6984" y="2982"/>
                  </a:cubicBezTo>
                  <a:cubicBezTo>
                    <a:pt x="6994" y="2982"/>
                    <a:pt x="6990" y="2997"/>
                    <a:pt x="6971" y="3020"/>
                  </a:cubicBezTo>
                  <a:lnTo>
                    <a:pt x="6971" y="3020"/>
                  </a:lnTo>
                  <a:lnTo>
                    <a:pt x="7273" y="2701"/>
                  </a:lnTo>
                  <a:lnTo>
                    <a:pt x="7273" y="2706"/>
                  </a:lnTo>
                  <a:cubicBezTo>
                    <a:pt x="7319" y="2613"/>
                    <a:pt x="7370" y="2523"/>
                    <a:pt x="7426" y="2435"/>
                  </a:cubicBezTo>
                  <a:cubicBezTo>
                    <a:pt x="7448" y="2420"/>
                    <a:pt x="7459" y="2414"/>
                    <a:pt x="7463" y="2414"/>
                  </a:cubicBezTo>
                  <a:lnTo>
                    <a:pt x="7463" y="2414"/>
                  </a:lnTo>
                  <a:cubicBezTo>
                    <a:pt x="7477" y="2414"/>
                    <a:pt x="7406" y="2484"/>
                    <a:pt x="7428" y="2484"/>
                  </a:cubicBezTo>
                  <a:cubicBezTo>
                    <a:pt x="7428" y="2484"/>
                    <a:pt x="7429" y="2484"/>
                    <a:pt x="7430" y="2484"/>
                  </a:cubicBezTo>
                  <a:lnTo>
                    <a:pt x="7590" y="2266"/>
                  </a:lnTo>
                  <a:cubicBezTo>
                    <a:pt x="7602" y="2261"/>
                    <a:pt x="7611" y="2258"/>
                    <a:pt x="7617" y="2258"/>
                  </a:cubicBezTo>
                  <a:cubicBezTo>
                    <a:pt x="7672" y="2258"/>
                    <a:pt x="7557" y="2420"/>
                    <a:pt x="7437" y="2532"/>
                  </a:cubicBezTo>
                  <a:cubicBezTo>
                    <a:pt x="7734" y="2477"/>
                    <a:pt x="7565" y="2344"/>
                    <a:pt x="8014" y="2036"/>
                  </a:cubicBezTo>
                  <a:lnTo>
                    <a:pt x="8014" y="2036"/>
                  </a:lnTo>
                  <a:lnTo>
                    <a:pt x="7852" y="2228"/>
                  </a:lnTo>
                  <a:cubicBezTo>
                    <a:pt x="8035" y="2182"/>
                    <a:pt x="8149" y="2018"/>
                    <a:pt x="8392" y="1860"/>
                  </a:cubicBezTo>
                  <a:lnTo>
                    <a:pt x="8392" y="1860"/>
                  </a:lnTo>
                  <a:cubicBezTo>
                    <a:pt x="8344" y="1878"/>
                    <a:pt x="8113" y="2015"/>
                    <a:pt x="8039" y="2015"/>
                  </a:cubicBezTo>
                  <a:cubicBezTo>
                    <a:pt x="8015" y="2015"/>
                    <a:pt x="8007" y="2001"/>
                    <a:pt x="8028" y="1963"/>
                  </a:cubicBezTo>
                  <a:lnTo>
                    <a:pt x="8028" y="1963"/>
                  </a:lnTo>
                  <a:cubicBezTo>
                    <a:pt x="7986" y="2027"/>
                    <a:pt x="7929" y="2115"/>
                    <a:pt x="7878" y="2124"/>
                  </a:cubicBezTo>
                  <a:cubicBezTo>
                    <a:pt x="7887" y="2018"/>
                    <a:pt x="7953" y="1997"/>
                    <a:pt x="8052" y="1926"/>
                  </a:cubicBezTo>
                  <a:lnTo>
                    <a:pt x="8052" y="1926"/>
                  </a:lnTo>
                  <a:cubicBezTo>
                    <a:pt x="8041" y="1941"/>
                    <a:pt x="8033" y="1953"/>
                    <a:pt x="8028" y="1963"/>
                  </a:cubicBezTo>
                  <a:lnTo>
                    <a:pt x="8028" y="1963"/>
                  </a:lnTo>
                  <a:cubicBezTo>
                    <a:pt x="8037" y="1949"/>
                    <a:pt x="8046" y="1936"/>
                    <a:pt x="8054" y="1925"/>
                  </a:cubicBezTo>
                  <a:lnTo>
                    <a:pt x="8054" y="1925"/>
                  </a:lnTo>
                  <a:cubicBezTo>
                    <a:pt x="8053" y="1925"/>
                    <a:pt x="8052" y="1926"/>
                    <a:pt x="8052" y="1926"/>
                  </a:cubicBezTo>
                  <a:lnTo>
                    <a:pt x="8052" y="1926"/>
                  </a:lnTo>
                  <a:cubicBezTo>
                    <a:pt x="8053" y="1924"/>
                    <a:pt x="8055" y="1922"/>
                    <a:pt x="8056" y="1920"/>
                  </a:cubicBezTo>
                  <a:cubicBezTo>
                    <a:pt x="8151" y="1851"/>
                    <a:pt x="8230" y="1765"/>
                    <a:pt x="8290" y="1665"/>
                  </a:cubicBezTo>
                  <a:cubicBezTo>
                    <a:pt x="8296" y="1671"/>
                    <a:pt x="8304" y="1674"/>
                    <a:pt x="8312" y="1674"/>
                  </a:cubicBezTo>
                  <a:cubicBezTo>
                    <a:pt x="8362" y="1674"/>
                    <a:pt x="8450" y="1570"/>
                    <a:pt x="8564" y="1452"/>
                  </a:cubicBezTo>
                  <a:lnTo>
                    <a:pt x="8613" y="1517"/>
                  </a:lnTo>
                  <a:cubicBezTo>
                    <a:pt x="8740" y="1357"/>
                    <a:pt x="8701" y="1338"/>
                    <a:pt x="8761" y="1227"/>
                  </a:cubicBezTo>
                  <a:cubicBezTo>
                    <a:pt x="8793" y="1197"/>
                    <a:pt x="8828" y="1169"/>
                    <a:pt x="8868" y="1144"/>
                  </a:cubicBezTo>
                  <a:cubicBezTo>
                    <a:pt x="8893" y="1127"/>
                    <a:pt x="8923" y="1113"/>
                    <a:pt x="8953" y="1102"/>
                  </a:cubicBezTo>
                  <a:cubicBezTo>
                    <a:pt x="8971" y="1096"/>
                    <a:pt x="8986" y="1094"/>
                    <a:pt x="9000" y="1094"/>
                  </a:cubicBezTo>
                  <a:cubicBezTo>
                    <a:pt x="9026" y="1094"/>
                    <a:pt x="9047" y="1101"/>
                    <a:pt x="9069" y="1104"/>
                  </a:cubicBezTo>
                  <a:cubicBezTo>
                    <a:pt x="9151" y="1043"/>
                    <a:pt x="9152" y="1030"/>
                    <a:pt x="9128" y="1030"/>
                  </a:cubicBezTo>
                  <a:cubicBezTo>
                    <a:pt x="9109" y="1030"/>
                    <a:pt x="9073" y="1038"/>
                    <a:pt x="9049" y="1038"/>
                  </a:cubicBezTo>
                  <a:cubicBezTo>
                    <a:pt x="9013" y="1038"/>
                    <a:pt x="9003" y="1019"/>
                    <a:pt x="9118" y="919"/>
                  </a:cubicBezTo>
                  <a:cubicBezTo>
                    <a:pt x="9236" y="851"/>
                    <a:pt x="9334" y="791"/>
                    <a:pt x="9436" y="724"/>
                  </a:cubicBezTo>
                  <a:cubicBezTo>
                    <a:pt x="9554" y="647"/>
                    <a:pt x="9677" y="578"/>
                    <a:pt x="9802" y="518"/>
                  </a:cubicBezTo>
                  <a:cubicBezTo>
                    <a:pt x="9830" y="514"/>
                    <a:pt x="9850" y="512"/>
                    <a:pt x="9863" y="512"/>
                  </a:cubicBezTo>
                  <a:cubicBezTo>
                    <a:pt x="9940" y="512"/>
                    <a:pt x="9794" y="572"/>
                    <a:pt x="9857" y="576"/>
                  </a:cubicBezTo>
                  <a:lnTo>
                    <a:pt x="9929" y="520"/>
                  </a:lnTo>
                  <a:cubicBezTo>
                    <a:pt x="9966" y="497"/>
                    <a:pt x="10006" y="471"/>
                    <a:pt x="10006" y="471"/>
                  </a:cubicBezTo>
                  <a:cubicBezTo>
                    <a:pt x="10012" y="470"/>
                    <a:pt x="10016" y="470"/>
                    <a:pt x="10020" y="470"/>
                  </a:cubicBezTo>
                  <a:cubicBezTo>
                    <a:pt x="10045" y="470"/>
                    <a:pt x="10038" y="487"/>
                    <a:pt x="10034" y="497"/>
                  </a:cubicBezTo>
                  <a:cubicBezTo>
                    <a:pt x="10170" y="450"/>
                    <a:pt x="10027" y="411"/>
                    <a:pt x="10256" y="360"/>
                  </a:cubicBezTo>
                  <a:cubicBezTo>
                    <a:pt x="10268" y="340"/>
                    <a:pt x="10298" y="332"/>
                    <a:pt x="10339" y="332"/>
                  </a:cubicBezTo>
                  <a:cubicBezTo>
                    <a:pt x="10396" y="332"/>
                    <a:pt x="10474" y="347"/>
                    <a:pt x="10558" y="367"/>
                  </a:cubicBezTo>
                  <a:cubicBezTo>
                    <a:pt x="10643" y="386"/>
                    <a:pt x="10708" y="404"/>
                    <a:pt x="10789" y="420"/>
                  </a:cubicBezTo>
                  <a:cubicBezTo>
                    <a:pt x="10841" y="430"/>
                    <a:pt x="10894" y="435"/>
                    <a:pt x="10948" y="435"/>
                  </a:cubicBezTo>
                  <a:cubicBezTo>
                    <a:pt x="10972" y="435"/>
                    <a:pt x="10997" y="434"/>
                    <a:pt x="11021" y="432"/>
                  </a:cubicBezTo>
                  <a:lnTo>
                    <a:pt x="11021" y="432"/>
                  </a:lnTo>
                  <a:cubicBezTo>
                    <a:pt x="11084" y="469"/>
                    <a:pt x="10977" y="474"/>
                    <a:pt x="10991" y="508"/>
                  </a:cubicBezTo>
                  <a:cubicBezTo>
                    <a:pt x="11109" y="513"/>
                    <a:pt x="11228" y="527"/>
                    <a:pt x="11343" y="548"/>
                  </a:cubicBezTo>
                  <a:cubicBezTo>
                    <a:pt x="11418" y="562"/>
                    <a:pt x="11487" y="566"/>
                    <a:pt x="11654" y="603"/>
                  </a:cubicBezTo>
                  <a:cubicBezTo>
                    <a:pt x="11654" y="603"/>
                    <a:pt x="11710" y="643"/>
                    <a:pt x="11763" y="692"/>
                  </a:cubicBezTo>
                  <a:cubicBezTo>
                    <a:pt x="11814" y="740"/>
                    <a:pt x="11865" y="789"/>
                    <a:pt x="11865" y="789"/>
                  </a:cubicBezTo>
                  <a:cubicBezTo>
                    <a:pt x="11806" y="721"/>
                    <a:pt x="11818" y="694"/>
                    <a:pt x="11868" y="694"/>
                  </a:cubicBezTo>
                  <a:cubicBezTo>
                    <a:pt x="11938" y="694"/>
                    <a:pt x="12082" y="747"/>
                    <a:pt x="12213" y="817"/>
                  </a:cubicBezTo>
                  <a:cubicBezTo>
                    <a:pt x="12180" y="759"/>
                    <a:pt x="12146" y="701"/>
                    <a:pt x="12106" y="645"/>
                  </a:cubicBezTo>
                  <a:lnTo>
                    <a:pt x="12106" y="645"/>
                  </a:lnTo>
                  <a:cubicBezTo>
                    <a:pt x="12106" y="645"/>
                    <a:pt x="12192" y="698"/>
                    <a:pt x="12275" y="756"/>
                  </a:cubicBezTo>
                  <a:cubicBezTo>
                    <a:pt x="12359" y="814"/>
                    <a:pt x="12438" y="877"/>
                    <a:pt x="12438" y="877"/>
                  </a:cubicBezTo>
                  <a:cubicBezTo>
                    <a:pt x="12450" y="900"/>
                    <a:pt x="12443" y="908"/>
                    <a:pt x="12424" y="908"/>
                  </a:cubicBezTo>
                  <a:cubicBezTo>
                    <a:pt x="12407" y="908"/>
                    <a:pt x="12378" y="901"/>
                    <a:pt x="12345" y="891"/>
                  </a:cubicBezTo>
                  <a:lnTo>
                    <a:pt x="12345" y="891"/>
                  </a:lnTo>
                  <a:lnTo>
                    <a:pt x="12410" y="928"/>
                  </a:lnTo>
                  <a:cubicBezTo>
                    <a:pt x="12455" y="997"/>
                    <a:pt x="12446" y="1020"/>
                    <a:pt x="12411" y="1020"/>
                  </a:cubicBezTo>
                  <a:cubicBezTo>
                    <a:pt x="12385" y="1020"/>
                    <a:pt x="12344" y="1007"/>
                    <a:pt x="12301" y="991"/>
                  </a:cubicBezTo>
                  <a:lnTo>
                    <a:pt x="12236" y="863"/>
                  </a:lnTo>
                  <a:lnTo>
                    <a:pt x="12236" y="863"/>
                  </a:lnTo>
                  <a:lnTo>
                    <a:pt x="12236" y="863"/>
                  </a:lnTo>
                  <a:cubicBezTo>
                    <a:pt x="12235" y="862"/>
                    <a:pt x="12234" y="860"/>
                    <a:pt x="12233" y="858"/>
                  </a:cubicBezTo>
                  <a:lnTo>
                    <a:pt x="12233" y="858"/>
                  </a:lnTo>
                  <a:cubicBezTo>
                    <a:pt x="12233" y="858"/>
                    <a:pt x="12233" y="858"/>
                    <a:pt x="12234" y="858"/>
                  </a:cubicBezTo>
                  <a:lnTo>
                    <a:pt x="12236" y="863"/>
                  </a:lnTo>
                  <a:lnTo>
                    <a:pt x="12236" y="863"/>
                  </a:lnTo>
                  <a:lnTo>
                    <a:pt x="12345" y="896"/>
                  </a:lnTo>
                  <a:cubicBezTo>
                    <a:pt x="12305" y="872"/>
                    <a:pt x="12261" y="847"/>
                    <a:pt x="12213" y="821"/>
                  </a:cubicBezTo>
                  <a:lnTo>
                    <a:pt x="12213" y="821"/>
                  </a:lnTo>
                  <a:cubicBezTo>
                    <a:pt x="12219" y="833"/>
                    <a:pt x="12227" y="847"/>
                    <a:pt x="12233" y="858"/>
                  </a:cubicBezTo>
                  <a:lnTo>
                    <a:pt x="12233" y="858"/>
                  </a:lnTo>
                  <a:cubicBezTo>
                    <a:pt x="12182" y="845"/>
                    <a:pt x="12132" y="836"/>
                    <a:pt x="12092" y="836"/>
                  </a:cubicBezTo>
                  <a:cubicBezTo>
                    <a:pt x="12051" y="836"/>
                    <a:pt x="12022" y="845"/>
                    <a:pt x="12013" y="870"/>
                  </a:cubicBezTo>
                  <a:cubicBezTo>
                    <a:pt x="12053" y="884"/>
                    <a:pt x="12088" y="905"/>
                    <a:pt x="12120" y="930"/>
                  </a:cubicBezTo>
                  <a:cubicBezTo>
                    <a:pt x="12109" y="927"/>
                    <a:pt x="12099" y="925"/>
                    <a:pt x="12091" y="925"/>
                  </a:cubicBezTo>
                  <a:cubicBezTo>
                    <a:pt x="12082" y="925"/>
                    <a:pt x="12077" y="928"/>
                    <a:pt x="12078" y="937"/>
                  </a:cubicBezTo>
                  <a:cubicBezTo>
                    <a:pt x="12081" y="951"/>
                    <a:pt x="12122" y="960"/>
                    <a:pt x="12180" y="988"/>
                  </a:cubicBezTo>
                  <a:lnTo>
                    <a:pt x="12178" y="1109"/>
                  </a:lnTo>
                  <a:lnTo>
                    <a:pt x="12217" y="1100"/>
                  </a:lnTo>
                  <a:lnTo>
                    <a:pt x="12542" y="1501"/>
                  </a:lnTo>
                  <a:cubicBezTo>
                    <a:pt x="12864" y="1698"/>
                    <a:pt x="13184" y="1830"/>
                    <a:pt x="13622" y="2217"/>
                  </a:cubicBezTo>
                  <a:cubicBezTo>
                    <a:pt x="13593" y="2205"/>
                    <a:pt x="13571" y="2201"/>
                    <a:pt x="13555" y="2201"/>
                  </a:cubicBezTo>
                  <a:cubicBezTo>
                    <a:pt x="13490" y="2201"/>
                    <a:pt x="13513" y="2280"/>
                    <a:pt x="13465" y="2319"/>
                  </a:cubicBezTo>
                  <a:cubicBezTo>
                    <a:pt x="13411" y="2147"/>
                    <a:pt x="13122" y="2024"/>
                    <a:pt x="12920" y="1800"/>
                  </a:cubicBezTo>
                  <a:lnTo>
                    <a:pt x="12920" y="1800"/>
                  </a:lnTo>
                  <a:cubicBezTo>
                    <a:pt x="12995" y="1884"/>
                    <a:pt x="12990" y="1908"/>
                    <a:pt x="12967" y="1908"/>
                  </a:cubicBezTo>
                  <a:cubicBezTo>
                    <a:pt x="12958" y="1908"/>
                    <a:pt x="12947" y="1905"/>
                    <a:pt x="12936" y="1899"/>
                  </a:cubicBezTo>
                  <a:lnTo>
                    <a:pt x="12936" y="1899"/>
                  </a:lnTo>
                  <a:lnTo>
                    <a:pt x="13372" y="2226"/>
                  </a:lnTo>
                  <a:cubicBezTo>
                    <a:pt x="13316" y="2263"/>
                    <a:pt x="13418" y="2340"/>
                    <a:pt x="13499" y="2458"/>
                  </a:cubicBezTo>
                  <a:cubicBezTo>
                    <a:pt x="13502" y="2431"/>
                    <a:pt x="13513" y="2419"/>
                    <a:pt x="13531" y="2419"/>
                  </a:cubicBezTo>
                  <a:cubicBezTo>
                    <a:pt x="13620" y="2419"/>
                    <a:pt x="13873" y="2705"/>
                    <a:pt x="14023" y="2813"/>
                  </a:cubicBezTo>
                  <a:cubicBezTo>
                    <a:pt x="14018" y="2823"/>
                    <a:pt x="14008" y="2831"/>
                    <a:pt x="13993" y="2831"/>
                  </a:cubicBezTo>
                  <a:cubicBezTo>
                    <a:pt x="13955" y="2831"/>
                    <a:pt x="13883" y="2788"/>
                    <a:pt x="13754" y="2648"/>
                  </a:cubicBezTo>
                  <a:lnTo>
                    <a:pt x="13754" y="2648"/>
                  </a:lnTo>
                  <a:cubicBezTo>
                    <a:pt x="13896" y="2924"/>
                    <a:pt x="14127" y="2815"/>
                    <a:pt x="14276" y="3074"/>
                  </a:cubicBezTo>
                  <a:lnTo>
                    <a:pt x="14276" y="3074"/>
                  </a:lnTo>
                  <a:cubicBezTo>
                    <a:pt x="14274" y="3073"/>
                    <a:pt x="14273" y="3072"/>
                    <a:pt x="14271" y="3070"/>
                  </a:cubicBezTo>
                  <a:lnTo>
                    <a:pt x="14271" y="3070"/>
                  </a:lnTo>
                  <a:cubicBezTo>
                    <a:pt x="14273" y="3072"/>
                    <a:pt x="14274" y="3073"/>
                    <a:pt x="14276" y="3075"/>
                  </a:cubicBezTo>
                  <a:cubicBezTo>
                    <a:pt x="14276" y="3074"/>
                    <a:pt x="14276" y="3074"/>
                    <a:pt x="14276" y="3074"/>
                  </a:cubicBezTo>
                  <a:lnTo>
                    <a:pt x="14276" y="3074"/>
                  </a:lnTo>
                  <a:cubicBezTo>
                    <a:pt x="14392" y="3180"/>
                    <a:pt x="14514" y="3330"/>
                    <a:pt x="14478" y="3330"/>
                  </a:cubicBezTo>
                  <a:cubicBezTo>
                    <a:pt x="14475" y="3330"/>
                    <a:pt x="14471" y="3329"/>
                    <a:pt x="14466" y="3327"/>
                  </a:cubicBezTo>
                  <a:lnTo>
                    <a:pt x="14417" y="3281"/>
                  </a:lnTo>
                  <a:lnTo>
                    <a:pt x="14417" y="3281"/>
                  </a:lnTo>
                  <a:cubicBezTo>
                    <a:pt x="14707" y="3591"/>
                    <a:pt x="15322" y="4186"/>
                    <a:pt x="15463" y="4186"/>
                  </a:cubicBezTo>
                  <a:cubicBezTo>
                    <a:pt x="15466" y="4186"/>
                    <a:pt x="15469" y="4186"/>
                    <a:pt x="15472" y="4185"/>
                  </a:cubicBezTo>
                  <a:lnTo>
                    <a:pt x="15472" y="4185"/>
                  </a:lnTo>
                  <a:cubicBezTo>
                    <a:pt x="15465" y="4199"/>
                    <a:pt x="15350" y="4234"/>
                    <a:pt x="15311" y="4234"/>
                  </a:cubicBezTo>
                  <a:cubicBezTo>
                    <a:pt x="15310" y="4234"/>
                    <a:pt x="15309" y="4234"/>
                    <a:pt x="15308" y="4234"/>
                  </a:cubicBezTo>
                  <a:lnTo>
                    <a:pt x="15308" y="4234"/>
                  </a:lnTo>
                  <a:lnTo>
                    <a:pt x="16107" y="4526"/>
                  </a:lnTo>
                  <a:cubicBezTo>
                    <a:pt x="16023" y="4538"/>
                    <a:pt x="16020" y="4738"/>
                    <a:pt x="15896" y="4738"/>
                  </a:cubicBezTo>
                  <a:cubicBezTo>
                    <a:pt x="15856" y="4738"/>
                    <a:pt x="15805" y="4718"/>
                    <a:pt x="15735" y="4666"/>
                  </a:cubicBezTo>
                  <a:lnTo>
                    <a:pt x="15735" y="4666"/>
                  </a:lnTo>
                  <a:lnTo>
                    <a:pt x="15736" y="4667"/>
                  </a:lnTo>
                  <a:lnTo>
                    <a:pt x="15736" y="4667"/>
                  </a:lnTo>
                  <a:lnTo>
                    <a:pt x="15736" y="4667"/>
                  </a:lnTo>
                  <a:cubicBezTo>
                    <a:pt x="15826" y="4787"/>
                    <a:pt x="15934" y="4893"/>
                    <a:pt x="16054" y="4978"/>
                  </a:cubicBezTo>
                  <a:cubicBezTo>
                    <a:pt x="16021" y="4929"/>
                    <a:pt x="16022" y="4808"/>
                    <a:pt x="16068" y="4808"/>
                  </a:cubicBezTo>
                  <a:cubicBezTo>
                    <a:pt x="16076" y="4808"/>
                    <a:pt x="16086" y="4813"/>
                    <a:pt x="16098" y="4823"/>
                  </a:cubicBezTo>
                  <a:cubicBezTo>
                    <a:pt x="16212" y="5078"/>
                    <a:pt x="16192" y="4994"/>
                    <a:pt x="16352" y="5271"/>
                  </a:cubicBezTo>
                  <a:lnTo>
                    <a:pt x="16352" y="5271"/>
                  </a:lnTo>
                  <a:cubicBezTo>
                    <a:pt x="16335" y="5233"/>
                    <a:pt x="16366" y="5211"/>
                    <a:pt x="16414" y="5211"/>
                  </a:cubicBezTo>
                  <a:cubicBezTo>
                    <a:pt x="16467" y="5211"/>
                    <a:pt x="16540" y="5237"/>
                    <a:pt x="16597" y="5298"/>
                  </a:cubicBezTo>
                  <a:cubicBezTo>
                    <a:pt x="16596" y="5298"/>
                    <a:pt x="16595" y="5298"/>
                    <a:pt x="16595" y="5298"/>
                  </a:cubicBezTo>
                  <a:cubicBezTo>
                    <a:pt x="16566" y="5298"/>
                    <a:pt x="16519" y="5380"/>
                    <a:pt x="16473" y="5380"/>
                  </a:cubicBezTo>
                  <a:cubicBezTo>
                    <a:pt x="16469" y="5380"/>
                    <a:pt x="16464" y="5379"/>
                    <a:pt x="16460" y="5378"/>
                  </a:cubicBezTo>
                  <a:lnTo>
                    <a:pt x="16460" y="5378"/>
                  </a:lnTo>
                  <a:lnTo>
                    <a:pt x="16828" y="5560"/>
                  </a:lnTo>
                  <a:lnTo>
                    <a:pt x="16828" y="5560"/>
                  </a:lnTo>
                  <a:cubicBezTo>
                    <a:pt x="16820" y="5557"/>
                    <a:pt x="16813" y="5555"/>
                    <a:pt x="16807" y="5555"/>
                  </a:cubicBezTo>
                  <a:cubicBezTo>
                    <a:pt x="16754" y="5555"/>
                    <a:pt x="16756" y="5657"/>
                    <a:pt x="16787" y="5734"/>
                  </a:cubicBezTo>
                  <a:cubicBezTo>
                    <a:pt x="16786" y="5730"/>
                    <a:pt x="16786" y="5728"/>
                    <a:pt x="16789" y="5728"/>
                  </a:cubicBezTo>
                  <a:cubicBezTo>
                    <a:pt x="16814" y="5728"/>
                    <a:pt x="17046" y="5994"/>
                    <a:pt x="17125" y="6058"/>
                  </a:cubicBezTo>
                  <a:lnTo>
                    <a:pt x="17025" y="5910"/>
                  </a:lnTo>
                  <a:lnTo>
                    <a:pt x="17025" y="5910"/>
                  </a:lnTo>
                  <a:cubicBezTo>
                    <a:pt x="17341" y="6258"/>
                    <a:pt x="17491" y="6098"/>
                    <a:pt x="17816" y="6431"/>
                  </a:cubicBezTo>
                  <a:cubicBezTo>
                    <a:pt x="17808" y="6429"/>
                    <a:pt x="17798" y="6428"/>
                    <a:pt x="17787" y="6428"/>
                  </a:cubicBezTo>
                  <a:cubicBezTo>
                    <a:pt x="17717" y="6428"/>
                    <a:pt x="17612" y="6483"/>
                    <a:pt x="17746" y="6640"/>
                  </a:cubicBezTo>
                  <a:cubicBezTo>
                    <a:pt x="17874" y="6666"/>
                    <a:pt x="18331" y="6733"/>
                    <a:pt x="18660" y="6985"/>
                  </a:cubicBezTo>
                  <a:lnTo>
                    <a:pt x="18688" y="7069"/>
                  </a:lnTo>
                  <a:lnTo>
                    <a:pt x="18943" y="7259"/>
                  </a:lnTo>
                  <a:cubicBezTo>
                    <a:pt x="18729" y="7199"/>
                    <a:pt x="18178" y="6969"/>
                    <a:pt x="17899" y="6819"/>
                  </a:cubicBezTo>
                  <a:lnTo>
                    <a:pt x="17899" y="6819"/>
                  </a:lnTo>
                  <a:cubicBezTo>
                    <a:pt x="18001" y="6967"/>
                    <a:pt x="17899" y="6888"/>
                    <a:pt x="18089" y="7071"/>
                  </a:cubicBezTo>
                  <a:cubicBezTo>
                    <a:pt x="18098" y="7092"/>
                    <a:pt x="18095" y="7100"/>
                    <a:pt x="18085" y="7100"/>
                  </a:cubicBezTo>
                  <a:cubicBezTo>
                    <a:pt x="18052" y="7100"/>
                    <a:pt x="17933" y="6999"/>
                    <a:pt x="17890" y="6958"/>
                  </a:cubicBezTo>
                  <a:lnTo>
                    <a:pt x="17890" y="6958"/>
                  </a:lnTo>
                  <a:lnTo>
                    <a:pt x="18305" y="7410"/>
                  </a:lnTo>
                  <a:cubicBezTo>
                    <a:pt x="18309" y="7402"/>
                    <a:pt x="18316" y="7398"/>
                    <a:pt x="18326" y="7398"/>
                  </a:cubicBezTo>
                  <a:cubicBezTo>
                    <a:pt x="18405" y="7398"/>
                    <a:pt x="18645" y="7622"/>
                    <a:pt x="18714" y="7622"/>
                  </a:cubicBezTo>
                  <a:cubicBezTo>
                    <a:pt x="18721" y="7622"/>
                    <a:pt x="18726" y="7619"/>
                    <a:pt x="18729" y="7614"/>
                  </a:cubicBezTo>
                  <a:lnTo>
                    <a:pt x="18196" y="7206"/>
                  </a:lnTo>
                  <a:cubicBezTo>
                    <a:pt x="18203" y="7193"/>
                    <a:pt x="18218" y="7187"/>
                    <a:pt x="18241" y="7187"/>
                  </a:cubicBezTo>
                  <a:cubicBezTo>
                    <a:pt x="18362" y="7187"/>
                    <a:pt x="18685" y="7358"/>
                    <a:pt x="18933" y="7625"/>
                  </a:cubicBezTo>
                  <a:cubicBezTo>
                    <a:pt x="18965" y="7685"/>
                    <a:pt x="18902" y="7691"/>
                    <a:pt x="18843" y="7691"/>
                  </a:cubicBezTo>
                  <a:cubicBezTo>
                    <a:pt x="18829" y="7691"/>
                    <a:pt x="18816" y="7690"/>
                    <a:pt x="18804" y="7690"/>
                  </a:cubicBezTo>
                  <a:cubicBezTo>
                    <a:pt x="18779" y="7690"/>
                    <a:pt x="18759" y="7692"/>
                    <a:pt x="18755" y="7700"/>
                  </a:cubicBezTo>
                  <a:cubicBezTo>
                    <a:pt x="18817" y="7718"/>
                    <a:pt x="19086" y="7950"/>
                    <a:pt x="19100" y="7994"/>
                  </a:cubicBezTo>
                  <a:lnTo>
                    <a:pt x="18938" y="7894"/>
                  </a:lnTo>
                  <a:lnTo>
                    <a:pt x="18938" y="7894"/>
                  </a:lnTo>
                  <a:cubicBezTo>
                    <a:pt x="19086" y="8089"/>
                    <a:pt x="19295" y="8096"/>
                    <a:pt x="19443" y="8356"/>
                  </a:cubicBezTo>
                  <a:cubicBezTo>
                    <a:pt x="19505" y="8428"/>
                    <a:pt x="19571" y="8624"/>
                    <a:pt x="19617" y="8624"/>
                  </a:cubicBezTo>
                  <a:cubicBezTo>
                    <a:pt x="19619" y="8624"/>
                    <a:pt x="19622" y="8623"/>
                    <a:pt x="19624" y="8622"/>
                  </a:cubicBezTo>
                  <a:cubicBezTo>
                    <a:pt x="19580" y="8448"/>
                    <a:pt x="19747" y="8228"/>
                    <a:pt x="19873" y="8228"/>
                  </a:cubicBezTo>
                  <a:cubicBezTo>
                    <a:pt x="19880" y="8228"/>
                    <a:pt x="19887" y="8229"/>
                    <a:pt x="19893" y="8230"/>
                  </a:cubicBezTo>
                  <a:cubicBezTo>
                    <a:pt x="19905" y="8249"/>
                    <a:pt x="19979" y="8349"/>
                    <a:pt x="20062" y="8481"/>
                  </a:cubicBezTo>
                  <a:cubicBezTo>
                    <a:pt x="20099" y="8541"/>
                    <a:pt x="20136" y="8606"/>
                    <a:pt x="20169" y="8664"/>
                  </a:cubicBezTo>
                  <a:cubicBezTo>
                    <a:pt x="20192" y="8708"/>
                    <a:pt x="20211" y="8757"/>
                    <a:pt x="20227" y="8805"/>
                  </a:cubicBezTo>
                  <a:cubicBezTo>
                    <a:pt x="20238" y="8855"/>
                    <a:pt x="20220" y="8870"/>
                    <a:pt x="20190" y="8870"/>
                  </a:cubicBezTo>
                  <a:cubicBezTo>
                    <a:pt x="20165" y="8870"/>
                    <a:pt x="20132" y="8860"/>
                    <a:pt x="20102" y="8849"/>
                  </a:cubicBezTo>
                  <a:cubicBezTo>
                    <a:pt x="20070" y="8840"/>
                    <a:pt x="20038" y="8830"/>
                    <a:pt x="20014" y="8830"/>
                  </a:cubicBezTo>
                  <a:cubicBezTo>
                    <a:pt x="19986" y="8830"/>
                    <a:pt x="19970" y="8842"/>
                    <a:pt x="19979" y="8882"/>
                  </a:cubicBezTo>
                  <a:cubicBezTo>
                    <a:pt x="19981" y="8880"/>
                    <a:pt x="19985" y="8879"/>
                    <a:pt x="19988" y="8879"/>
                  </a:cubicBezTo>
                  <a:cubicBezTo>
                    <a:pt x="20015" y="8879"/>
                    <a:pt x="20071" y="8919"/>
                    <a:pt x="20097" y="8940"/>
                  </a:cubicBezTo>
                  <a:cubicBezTo>
                    <a:pt x="20134" y="9030"/>
                    <a:pt x="20021" y="8944"/>
                    <a:pt x="20141" y="9114"/>
                  </a:cubicBezTo>
                  <a:cubicBezTo>
                    <a:pt x="20143" y="9113"/>
                    <a:pt x="20145" y="9113"/>
                    <a:pt x="20147" y="9113"/>
                  </a:cubicBezTo>
                  <a:cubicBezTo>
                    <a:pt x="20190" y="9113"/>
                    <a:pt x="20242" y="9202"/>
                    <a:pt x="20266" y="9255"/>
                  </a:cubicBezTo>
                  <a:cubicBezTo>
                    <a:pt x="20276" y="9278"/>
                    <a:pt x="20282" y="9295"/>
                    <a:pt x="20284" y="9295"/>
                  </a:cubicBezTo>
                  <a:cubicBezTo>
                    <a:pt x="20285" y="9295"/>
                    <a:pt x="20285" y="9294"/>
                    <a:pt x="20285" y="9292"/>
                  </a:cubicBezTo>
                  <a:cubicBezTo>
                    <a:pt x="20280" y="9248"/>
                    <a:pt x="20269" y="9204"/>
                    <a:pt x="20252" y="9162"/>
                  </a:cubicBezTo>
                  <a:lnTo>
                    <a:pt x="20252" y="9162"/>
                  </a:lnTo>
                  <a:cubicBezTo>
                    <a:pt x="20299" y="9220"/>
                    <a:pt x="20334" y="9287"/>
                    <a:pt x="20354" y="9359"/>
                  </a:cubicBezTo>
                  <a:cubicBezTo>
                    <a:pt x="20364" y="9389"/>
                    <a:pt x="20373" y="9420"/>
                    <a:pt x="20387" y="9457"/>
                  </a:cubicBezTo>
                  <a:cubicBezTo>
                    <a:pt x="20398" y="9503"/>
                    <a:pt x="20412" y="9552"/>
                    <a:pt x="20431" y="9598"/>
                  </a:cubicBezTo>
                  <a:cubicBezTo>
                    <a:pt x="20434" y="9584"/>
                    <a:pt x="20443" y="9577"/>
                    <a:pt x="20456" y="9577"/>
                  </a:cubicBezTo>
                  <a:cubicBezTo>
                    <a:pt x="20484" y="9577"/>
                    <a:pt x="20530" y="9611"/>
                    <a:pt x="20577" y="9668"/>
                  </a:cubicBezTo>
                  <a:cubicBezTo>
                    <a:pt x="20640" y="9749"/>
                    <a:pt x="20718" y="9874"/>
                    <a:pt x="20742" y="9985"/>
                  </a:cubicBezTo>
                  <a:cubicBezTo>
                    <a:pt x="20740" y="9985"/>
                    <a:pt x="20738" y="9984"/>
                    <a:pt x="20736" y="9984"/>
                  </a:cubicBezTo>
                  <a:cubicBezTo>
                    <a:pt x="20713" y="9984"/>
                    <a:pt x="20697" y="10031"/>
                    <a:pt x="20686" y="10055"/>
                  </a:cubicBezTo>
                  <a:cubicBezTo>
                    <a:pt x="20704" y="10168"/>
                    <a:pt x="20695" y="10270"/>
                    <a:pt x="20697" y="10363"/>
                  </a:cubicBezTo>
                  <a:cubicBezTo>
                    <a:pt x="20693" y="10456"/>
                    <a:pt x="20681" y="10542"/>
                    <a:pt x="20672" y="10627"/>
                  </a:cubicBezTo>
                  <a:cubicBezTo>
                    <a:pt x="20653" y="10711"/>
                    <a:pt x="20637" y="10792"/>
                    <a:pt x="20619" y="10880"/>
                  </a:cubicBezTo>
                  <a:cubicBezTo>
                    <a:pt x="20593" y="10964"/>
                    <a:pt x="20575" y="11056"/>
                    <a:pt x="20540" y="11156"/>
                  </a:cubicBezTo>
                  <a:cubicBezTo>
                    <a:pt x="20514" y="11180"/>
                    <a:pt x="20453" y="11298"/>
                    <a:pt x="20425" y="11298"/>
                  </a:cubicBezTo>
                  <a:cubicBezTo>
                    <a:pt x="20419" y="11298"/>
                    <a:pt x="20414" y="11291"/>
                    <a:pt x="20412" y="11272"/>
                  </a:cubicBezTo>
                  <a:cubicBezTo>
                    <a:pt x="20412" y="11353"/>
                    <a:pt x="20394" y="11434"/>
                    <a:pt x="20359" y="11508"/>
                  </a:cubicBezTo>
                  <a:cubicBezTo>
                    <a:pt x="20329" y="11541"/>
                    <a:pt x="20313" y="11554"/>
                    <a:pt x="20306" y="11554"/>
                  </a:cubicBezTo>
                  <a:cubicBezTo>
                    <a:pt x="20280" y="11554"/>
                    <a:pt x="20392" y="11354"/>
                    <a:pt x="20350" y="11354"/>
                  </a:cubicBezTo>
                  <a:cubicBezTo>
                    <a:pt x="20342" y="11354"/>
                    <a:pt x="20329" y="11362"/>
                    <a:pt x="20308" y="11379"/>
                  </a:cubicBezTo>
                  <a:cubicBezTo>
                    <a:pt x="20324" y="11395"/>
                    <a:pt x="20313" y="11478"/>
                    <a:pt x="20276" y="11573"/>
                  </a:cubicBezTo>
                  <a:cubicBezTo>
                    <a:pt x="20238" y="11671"/>
                    <a:pt x="20194" y="11768"/>
                    <a:pt x="20143" y="11861"/>
                  </a:cubicBezTo>
                  <a:cubicBezTo>
                    <a:pt x="20144" y="11861"/>
                    <a:pt x="20145" y="11861"/>
                    <a:pt x="20145" y="11861"/>
                  </a:cubicBezTo>
                  <a:cubicBezTo>
                    <a:pt x="20252" y="11861"/>
                    <a:pt x="20385" y="11507"/>
                    <a:pt x="20422" y="11332"/>
                  </a:cubicBezTo>
                  <a:cubicBezTo>
                    <a:pt x="20470" y="11353"/>
                    <a:pt x="20487" y="11446"/>
                    <a:pt x="20470" y="11594"/>
                  </a:cubicBezTo>
                  <a:cubicBezTo>
                    <a:pt x="20456" y="11680"/>
                    <a:pt x="20431" y="11763"/>
                    <a:pt x="20401" y="11844"/>
                  </a:cubicBezTo>
                  <a:cubicBezTo>
                    <a:pt x="20359" y="11946"/>
                    <a:pt x="20308" y="12044"/>
                    <a:pt x="20250" y="12137"/>
                  </a:cubicBezTo>
                  <a:cubicBezTo>
                    <a:pt x="20152" y="12263"/>
                    <a:pt x="20108" y="12295"/>
                    <a:pt x="20089" y="12295"/>
                  </a:cubicBezTo>
                  <a:cubicBezTo>
                    <a:pt x="20068" y="12295"/>
                    <a:pt x="20073" y="12259"/>
                    <a:pt x="20068" y="12259"/>
                  </a:cubicBezTo>
                  <a:lnTo>
                    <a:pt x="20068" y="12259"/>
                  </a:lnTo>
                  <a:cubicBezTo>
                    <a:pt x="20066" y="12259"/>
                    <a:pt x="20064" y="12261"/>
                    <a:pt x="20060" y="12269"/>
                  </a:cubicBezTo>
                  <a:cubicBezTo>
                    <a:pt x="19575" y="12732"/>
                    <a:pt x="19789" y="12802"/>
                    <a:pt x="19344" y="13140"/>
                  </a:cubicBezTo>
                  <a:cubicBezTo>
                    <a:pt x="19299" y="13164"/>
                    <a:pt x="19270" y="13173"/>
                    <a:pt x="19249" y="13173"/>
                  </a:cubicBezTo>
                  <a:cubicBezTo>
                    <a:pt x="19176" y="13173"/>
                    <a:pt x="19227" y="13052"/>
                    <a:pt x="19172" y="13052"/>
                  </a:cubicBezTo>
                  <a:cubicBezTo>
                    <a:pt x="19360" y="12832"/>
                    <a:pt x="19518" y="12769"/>
                    <a:pt x="19654" y="12630"/>
                  </a:cubicBezTo>
                  <a:lnTo>
                    <a:pt x="19654" y="12630"/>
                  </a:lnTo>
                  <a:lnTo>
                    <a:pt x="19460" y="12779"/>
                  </a:lnTo>
                  <a:cubicBezTo>
                    <a:pt x="19508" y="12698"/>
                    <a:pt x="19633" y="12549"/>
                    <a:pt x="19722" y="12489"/>
                  </a:cubicBezTo>
                  <a:lnTo>
                    <a:pt x="19722" y="12489"/>
                  </a:lnTo>
                  <a:cubicBezTo>
                    <a:pt x="19548" y="12575"/>
                    <a:pt x="18917" y="13275"/>
                    <a:pt x="18514" y="13599"/>
                  </a:cubicBezTo>
                  <a:cubicBezTo>
                    <a:pt x="18471" y="13669"/>
                    <a:pt x="18391" y="13779"/>
                    <a:pt x="18423" y="13779"/>
                  </a:cubicBezTo>
                  <a:cubicBezTo>
                    <a:pt x="18428" y="13779"/>
                    <a:pt x="18434" y="13777"/>
                    <a:pt x="18442" y="13773"/>
                  </a:cubicBezTo>
                  <a:lnTo>
                    <a:pt x="18551" y="13653"/>
                  </a:lnTo>
                  <a:cubicBezTo>
                    <a:pt x="18564" y="13646"/>
                    <a:pt x="18574" y="13644"/>
                    <a:pt x="18580" y="13644"/>
                  </a:cubicBezTo>
                  <a:cubicBezTo>
                    <a:pt x="18633" y="13644"/>
                    <a:pt x="18480" y="13823"/>
                    <a:pt x="18505" y="13823"/>
                  </a:cubicBezTo>
                  <a:cubicBezTo>
                    <a:pt x="18511" y="13823"/>
                    <a:pt x="18525" y="13815"/>
                    <a:pt x="18551" y="13794"/>
                  </a:cubicBezTo>
                  <a:lnTo>
                    <a:pt x="18551" y="13794"/>
                  </a:lnTo>
                  <a:cubicBezTo>
                    <a:pt x="18423" y="13975"/>
                    <a:pt x="18293" y="14191"/>
                    <a:pt x="18055" y="14385"/>
                  </a:cubicBezTo>
                  <a:lnTo>
                    <a:pt x="17965" y="14372"/>
                  </a:lnTo>
                  <a:lnTo>
                    <a:pt x="17965" y="14372"/>
                  </a:lnTo>
                  <a:cubicBezTo>
                    <a:pt x="17998" y="14369"/>
                    <a:pt x="18133" y="14260"/>
                    <a:pt x="18176" y="14188"/>
                  </a:cubicBezTo>
                  <a:lnTo>
                    <a:pt x="18176" y="14188"/>
                  </a:lnTo>
                  <a:cubicBezTo>
                    <a:pt x="18108" y="14301"/>
                    <a:pt x="17772" y="14447"/>
                    <a:pt x="17744" y="14615"/>
                  </a:cubicBezTo>
                  <a:lnTo>
                    <a:pt x="17934" y="14499"/>
                  </a:lnTo>
                  <a:lnTo>
                    <a:pt x="17934" y="14499"/>
                  </a:lnTo>
                  <a:cubicBezTo>
                    <a:pt x="17807" y="14682"/>
                    <a:pt x="17672" y="14930"/>
                    <a:pt x="17464" y="15106"/>
                  </a:cubicBezTo>
                  <a:cubicBezTo>
                    <a:pt x="17605" y="15071"/>
                    <a:pt x="17501" y="15055"/>
                    <a:pt x="17700" y="14981"/>
                  </a:cubicBezTo>
                  <a:lnTo>
                    <a:pt x="17700" y="14981"/>
                  </a:lnTo>
                  <a:cubicBezTo>
                    <a:pt x="17693" y="14982"/>
                    <a:pt x="17687" y="14983"/>
                    <a:pt x="17682" y="14983"/>
                  </a:cubicBezTo>
                  <a:cubicBezTo>
                    <a:pt x="17564" y="14983"/>
                    <a:pt x="18070" y="14586"/>
                    <a:pt x="17976" y="14586"/>
                  </a:cubicBezTo>
                  <a:cubicBezTo>
                    <a:pt x="17971" y="14586"/>
                    <a:pt x="17964" y="14587"/>
                    <a:pt x="17955" y="14589"/>
                  </a:cubicBezTo>
                  <a:lnTo>
                    <a:pt x="17955" y="14589"/>
                  </a:lnTo>
                  <a:cubicBezTo>
                    <a:pt x="18143" y="14518"/>
                    <a:pt x="18209" y="14381"/>
                    <a:pt x="18442" y="14267"/>
                  </a:cubicBezTo>
                  <a:cubicBezTo>
                    <a:pt x="18419" y="14255"/>
                    <a:pt x="18344" y="14297"/>
                    <a:pt x="18514" y="14144"/>
                  </a:cubicBezTo>
                  <a:cubicBezTo>
                    <a:pt x="18518" y="14128"/>
                    <a:pt x="18525" y="14109"/>
                    <a:pt x="18535" y="14093"/>
                  </a:cubicBezTo>
                  <a:lnTo>
                    <a:pt x="18546" y="14084"/>
                  </a:lnTo>
                  <a:lnTo>
                    <a:pt x="18546" y="14084"/>
                  </a:lnTo>
                  <a:cubicBezTo>
                    <a:pt x="18542" y="14086"/>
                    <a:pt x="18539" y="14089"/>
                    <a:pt x="18535" y="14091"/>
                  </a:cubicBezTo>
                  <a:cubicBezTo>
                    <a:pt x="18537" y="14086"/>
                    <a:pt x="18538" y="14083"/>
                    <a:pt x="18537" y="14083"/>
                  </a:cubicBezTo>
                  <a:lnTo>
                    <a:pt x="18537" y="14083"/>
                  </a:lnTo>
                  <a:cubicBezTo>
                    <a:pt x="18537" y="14083"/>
                    <a:pt x="18535" y="14086"/>
                    <a:pt x="18530" y="14093"/>
                  </a:cubicBezTo>
                  <a:cubicBezTo>
                    <a:pt x="18497" y="14119"/>
                    <a:pt x="18460" y="14137"/>
                    <a:pt x="18421" y="14149"/>
                  </a:cubicBezTo>
                  <a:cubicBezTo>
                    <a:pt x="18460" y="14028"/>
                    <a:pt x="18718" y="13771"/>
                    <a:pt x="18785" y="13664"/>
                  </a:cubicBezTo>
                  <a:cubicBezTo>
                    <a:pt x="18809" y="13644"/>
                    <a:pt x="18821" y="13636"/>
                    <a:pt x="18826" y="13636"/>
                  </a:cubicBezTo>
                  <a:lnTo>
                    <a:pt x="18826" y="13636"/>
                  </a:lnTo>
                  <a:cubicBezTo>
                    <a:pt x="18839" y="13636"/>
                    <a:pt x="18796" y="13697"/>
                    <a:pt x="18820" y="13697"/>
                  </a:cubicBezTo>
                  <a:cubicBezTo>
                    <a:pt x="18823" y="13697"/>
                    <a:pt x="18829" y="13695"/>
                    <a:pt x="18836" y="13692"/>
                  </a:cubicBezTo>
                  <a:lnTo>
                    <a:pt x="18933" y="13530"/>
                  </a:lnTo>
                  <a:cubicBezTo>
                    <a:pt x="18937" y="13532"/>
                    <a:pt x="18941" y="13532"/>
                    <a:pt x="18946" y="13532"/>
                  </a:cubicBezTo>
                  <a:cubicBezTo>
                    <a:pt x="18989" y="13532"/>
                    <a:pt x="19087" y="13470"/>
                    <a:pt x="19118" y="13470"/>
                  </a:cubicBezTo>
                  <a:cubicBezTo>
                    <a:pt x="19138" y="13470"/>
                    <a:pt x="19128" y="13498"/>
                    <a:pt x="19052" y="13592"/>
                  </a:cubicBezTo>
                  <a:lnTo>
                    <a:pt x="19258" y="13388"/>
                  </a:lnTo>
                  <a:cubicBezTo>
                    <a:pt x="19399" y="13291"/>
                    <a:pt x="19573" y="13136"/>
                    <a:pt x="19657" y="13018"/>
                  </a:cubicBezTo>
                  <a:cubicBezTo>
                    <a:pt x="19738" y="12948"/>
                    <a:pt x="19813" y="12811"/>
                    <a:pt x="19817" y="12811"/>
                  </a:cubicBezTo>
                  <a:lnTo>
                    <a:pt x="19817" y="12811"/>
                  </a:lnTo>
                  <a:cubicBezTo>
                    <a:pt x="19818" y="12811"/>
                    <a:pt x="19814" y="12821"/>
                    <a:pt x="19803" y="12846"/>
                  </a:cubicBezTo>
                  <a:lnTo>
                    <a:pt x="20097" y="12503"/>
                  </a:lnTo>
                  <a:lnTo>
                    <a:pt x="20109" y="12510"/>
                  </a:lnTo>
                  <a:lnTo>
                    <a:pt x="20169" y="12452"/>
                  </a:lnTo>
                  <a:lnTo>
                    <a:pt x="20232" y="12380"/>
                  </a:lnTo>
                  <a:cubicBezTo>
                    <a:pt x="20271" y="12331"/>
                    <a:pt x="20315" y="12285"/>
                    <a:pt x="20352" y="12234"/>
                  </a:cubicBezTo>
                  <a:cubicBezTo>
                    <a:pt x="20389" y="12183"/>
                    <a:pt x="20422" y="12127"/>
                    <a:pt x="20459" y="12072"/>
                  </a:cubicBezTo>
                  <a:cubicBezTo>
                    <a:pt x="20496" y="12018"/>
                    <a:pt x="20528" y="11963"/>
                    <a:pt x="20558" y="11905"/>
                  </a:cubicBezTo>
                  <a:cubicBezTo>
                    <a:pt x="20591" y="11847"/>
                    <a:pt x="20626" y="11791"/>
                    <a:pt x="20653" y="11731"/>
                  </a:cubicBezTo>
                  <a:cubicBezTo>
                    <a:pt x="20684" y="11671"/>
                    <a:pt x="20707" y="11608"/>
                    <a:pt x="20742" y="11550"/>
                  </a:cubicBezTo>
                  <a:cubicBezTo>
                    <a:pt x="20774" y="11490"/>
                    <a:pt x="20802" y="11427"/>
                    <a:pt x="20830" y="11365"/>
                  </a:cubicBezTo>
                  <a:cubicBezTo>
                    <a:pt x="20857" y="11300"/>
                    <a:pt x="20895" y="11239"/>
                    <a:pt x="20922" y="11172"/>
                  </a:cubicBezTo>
                  <a:cubicBezTo>
                    <a:pt x="20936" y="11089"/>
                    <a:pt x="20950" y="11005"/>
                    <a:pt x="20964" y="10908"/>
                  </a:cubicBezTo>
                  <a:cubicBezTo>
                    <a:pt x="20969" y="10859"/>
                    <a:pt x="20976" y="10806"/>
                    <a:pt x="20985" y="10748"/>
                  </a:cubicBezTo>
                  <a:cubicBezTo>
                    <a:pt x="20990" y="10720"/>
                    <a:pt x="20997" y="10690"/>
                    <a:pt x="20999" y="10658"/>
                  </a:cubicBezTo>
                  <a:cubicBezTo>
                    <a:pt x="21001" y="10627"/>
                    <a:pt x="21006" y="10595"/>
                    <a:pt x="21008" y="10560"/>
                  </a:cubicBezTo>
                  <a:lnTo>
                    <a:pt x="21059" y="10507"/>
                  </a:lnTo>
                  <a:cubicBezTo>
                    <a:pt x="21061" y="10398"/>
                    <a:pt x="21061" y="10236"/>
                    <a:pt x="21061" y="10085"/>
                  </a:cubicBezTo>
                  <a:cubicBezTo>
                    <a:pt x="21048" y="9939"/>
                    <a:pt x="21038" y="9804"/>
                    <a:pt x="20997" y="9765"/>
                  </a:cubicBezTo>
                  <a:cubicBezTo>
                    <a:pt x="21015" y="9672"/>
                    <a:pt x="21013" y="9577"/>
                    <a:pt x="20987" y="9485"/>
                  </a:cubicBezTo>
                  <a:cubicBezTo>
                    <a:pt x="20955" y="9355"/>
                    <a:pt x="20908" y="9230"/>
                    <a:pt x="20848" y="9109"/>
                  </a:cubicBezTo>
                  <a:cubicBezTo>
                    <a:pt x="20790" y="8977"/>
                    <a:pt x="20704" y="8854"/>
                    <a:pt x="20630" y="8738"/>
                  </a:cubicBezTo>
                  <a:lnTo>
                    <a:pt x="20405" y="8437"/>
                  </a:lnTo>
                  <a:lnTo>
                    <a:pt x="20350" y="8469"/>
                  </a:lnTo>
                  <a:cubicBezTo>
                    <a:pt x="20310" y="8425"/>
                    <a:pt x="20273" y="8383"/>
                    <a:pt x="20232" y="8342"/>
                  </a:cubicBezTo>
                  <a:lnTo>
                    <a:pt x="20204" y="8309"/>
                  </a:lnTo>
                  <a:lnTo>
                    <a:pt x="20183" y="8291"/>
                  </a:lnTo>
                  <a:lnTo>
                    <a:pt x="20176" y="8281"/>
                  </a:lnTo>
                  <a:lnTo>
                    <a:pt x="20160" y="8267"/>
                  </a:lnTo>
                  <a:lnTo>
                    <a:pt x="20092" y="8207"/>
                  </a:lnTo>
                  <a:cubicBezTo>
                    <a:pt x="20002" y="8126"/>
                    <a:pt x="19905" y="8045"/>
                    <a:pt x="19793" y="7950"/>
                  </a:cubicBezTo>
                  <a:lnTo>
                    <a:pt x="19766" y="8003"/>
                  </a:lnTo>
                  <a:cubicBezTo>
                    <a:pt x="19557" y="7859"/>
                    <a:pt x="19341" y="7521"/>
                    <a:pt x="19059" y="7247"/>
                  </a:cubicBezTo>
                  <a:lnTo>
                    <a:pt x="19059" y="7247"/>
                  </a:lnTo>
                  <a:cubicBezTo>
                    <a:pt x="19093" y="7252"/>
                    <a:pt x="19158" y="7326"/>
                    <a:pt x="19200" y="7384"/>
                  </a:cubicBezTo>
                  <a:cubicBezTo>
                    <a:pt x="18956" y="6962"/>
                    <a:pt x="18433" y="6749"/>
                    <a:pt x="18196" y="6380"/>
                  </a:cubicBezTo>
                  <a:cubicBezTo>
                    <a:pt x="18122" y="6332"/>
                    <a:pt x="18062" y="6271"/>
                    <a:pt x="18013" y="6197"/>
                  </a:cubicBezTo>
                  <a:lnTo>
                    <a:pt x="18013" y="6197"/>
                  </a:lnTo>
                  <a:cubicBezTo>
                    <a:pt x="18020" y="6204"/>
                    <a:pt x="18027" y="6209"/>
                    <a:pt x="18034" y="6214"/>
                  </a:cubicBezTo>
                  <a:lnTo>
                    <a:pt x="18004" y="6183"/>
                  </a:lnTo>
                  <a:cubicBezTo>
                    <a:pt x="17978" y="6144"/>
                    <a:pt x="17950" y="6100"/>
                    <a:pt x="17920" y="6058"/>
                  </a:cubicBezTo>
                  <a:lnTo>
                    <a:pt x="17920" y="6058"/>
                  </a:lnTo>
                  <a:cubicBezTo>
                    <a:pt x="17939" y="6095"/>
                    <a:pt x="17962" y="6132"/>
                    <a:pt x="17987" y="6167"/>
                  </a:cubicBezTo>
                  <a:cubicBezTo>
                    <a:pt x="17927" y="6109"/>
                    <a:pt x="17834" y="6026"/>
                    <a:pt x="17739" y="5949"/>
                  </a:cubicBezTo>
                  <a:lnTo>
                    <a:pt x="17744" y="5870"/>
                  </a:lnTo>
                  <a:lnTo>
                    <a:pt x="17723" y="5852"/>
                  </a:lnTo>
                  <a:cubicBezTo>
                    <a:pt x="17697" y="5813"/>
                    <a:pt x="17677" y="5797"/>
                    <a:pt x="17665" y="5797"/>
                  </a:cubicBezTo>
                  <a:cubicBezTo>
                    <a:pt x="17645" y="5797"/>
                    <a:pt x="17641" y="5834"/>
                    <a:pt x="17649" y="5882"/>
                  </a:cubicBezTo>
                  <a:cubicBezTo>
                    <a:pt x="17605" y="5847"/>
                    <a:pt x="17559" y="5819"/>
                    <a:pt x="17510" y="5792"/>
                  </a:cubicBezTo>
                  <a:cubicBezTo>
                    <a:pt x="17510" y="5655"/>
                    <a:pt x="17260" y="5590"/>
                    <a:pt x="17239" y="5423"/>
                  </a:cubicBezTo>
                  <a:cubicBezTo>
                    <a:pt x="17153" y="5402"/>
                    <a:pt x="16833" y="5072"/>
                    <a:pt x="16688" y="5045"/>
                  </a:cubicBezTo>
                  <a:lnTo>
                    <a:pt x="16688" y="5045"/>
                  </a:lnTo>
                  <a:cubicBezTo>
                    <a:pt x="16601" y="4940"/>
                    <a:pt x="16514" y="4838"/>
                    <a:pt x="16409" y="4774"/>
                  </a:cubicBezTo>
                  <a:lnTo>
                    <a:pt x="16420" y="4679"/>
                  </a:lnTo>
                  <a:lnTo>
                    <a:pt x="16138" y="4542"/>
                  </a:lnTo>
                  <a:cubicBezTo>
                    <a:pt x="16071" y="4428"/>
                    <a:pt x="16035" y="4359"/>
                    <a:pt x="16081" y="4359"/>
                  </a:cubicBezTo>
                  <a:cubicBezTo>
                    <a:pt x="16099" y="4359"/>
                    <a:pt x="16131" y="4370"/>
                    <a:pt x="16179" y="4394"/>
                  </a:cubicBezTo>
                  <a:cubicBezTo>
                    <a:pt x="15808" y="4153"/>
                    <a:pt x="15906" y="4171"/>
                    <a:pt x="15583" y="3974"/>
                  </a:cubicBezTo>
                  <a:lnTo>
                    <a:pt x="15630" y="3951"/>
                  </a:lnTo>
                  <a:cubicBezTo>
                    <a:pt x="15537" y="3861"/>
                    <a:pt x="15340" y="3759"/>
                    <a:pt x="15315" y="3673"/>
                  </a:cubicBezTo>
                  <a:cubicBezTo>
                    <a:pt x="15173" y="3399"/>
                    <a:pt x="14295" y="2634"/>
                    <a:pt x="13822" y="2038"/>
                  </a:cubicBezTo>
                  <a:cubicBezTo>
                    <a:pt x="13822" y="2075"/>
                    <a:pt x="13815" y="2090"/>
                    <a:pt x="13805" y="2090"/>
                  </a:cubicBezTo>
                  <a:cubicBezTo>
                    <a:pt x="13758" y="2090"/>
                    <a:pt x="13622" y="1800"/>
                    <a:pt x="13536" y="1800"/>
                  </a:cubicBezTo>
                  <a:cubicBezTo>
                    <a:pt x="13530" y="1800"/>
                    <a:pt x="13524" y="1801"/>
                    <a:pt x="13518" y="1804"/>
                  </a:cubicBezTo>
                  <a:cubicBezTo>
                    <a:pt x="13514" y="1763"/>
                    <a:pt x="13478" y="1703"/>
                    <a:pt x="13507" y="1703"/>
                  </a:cubicBezTo>
                  <a:cubicBezTo>
                    <a:pt x="13516" y="1703"/>
                    <a:pt x="13532" y="1709"/>
                    <a:pt x="13560" y="1725"/>
                  </a:cubicBezTo>
                  <a:cubicBezTo>
                    <a:pt x="13263" y="1475"/>
                    <a:pt x="13189" y="1278"/>
                    <a:pt x="12934" y="1157"/>
                  </a:cubicBezTo>
                  <a:cubicBezTo>
                    <a:pt x="12932" y="1141"/>
                    <a:pt x="12939" y="1136"/>
                    <a:pt x="12949" y="1136"/>
                  </a:cubicBezTo>
                  <a:cubicBezTo>
                    <a:pt x="12967" y="1136"/>
                    <a:pt x="12994" y="1150"/>
                    <a:pt x="13007" y="1150"/>
                  </a:cubicBezTo>
                  <a:cubicBezTo>
                    <a:pt x="13014" y="1150"/>
                    <a:pt x="13018" y="1146"/>
                    <a:pt x="13015" y="1137"/>
                  </a:cubicBezTo>
                  <a:cubicBezTo>
                    <a:pt x="12987" y="1120"/>
                    <a:pt x="12906" y="1072"/>
                    <a:pt x="12892" y="1030"/>
                  </a:cubicBezTo>
                  <a:cubicBezTo>
                    <a:pt x="12889" y="1019"/>
                    <a:pt x="12891" y="1015"/>
                    <a:pt x="12897" y="1015"/>
                  </a:cubicBezTo>
                  <a:cubicBezTo>
                    <a:pt x="12915" y="1015"/>
                    <a:pt x="12965" y="1056"/>
                    <a:pt x="13006" y="1081"/>
                  </a:cubicBezTo>
                  <a:cubicBezTo>
                    <a:pt x="12834" y="914"/>
                    <a:pt x="12728" y="866"/>
                    <a:pt x="12651" y="866"/>
                  </a:cubicBezTo>
                  <a:cubicBezTo>
                    <a:pt x="12603" y="866"/>
                    <a:pt x="12565" y="885"/>
                    <a:pt x="12530" y="905"/>
                  </a:cubicBezTo>
                  <a:cubicBezTo>
                    <a:pt x="12424" y="731"/>
                    <a:pt x="12331" y="652"/>
                    <a:pt x="12171" y="615"/>
                  </a:cubicBezTo>
                  <a:cubicBezTo>
                    <a:pt x="12155" y="578"/>
                    <a:pt x="12125" y="539"/>
                    <a:pt x="12127" y="520"/>
                  </a:cubicBezTo>
                  <a:cubicBezTo>
                    <a:pt x="12128" y="516"/>
                    <a:pt x="12130" y="513"/>
                    <a:pt x="12136" y="513"/>
                  </a:cubicBezTo>
                  <a:cubicBezTo>
                    <a:pt x="12152" y="513"/>
                    <a:pt x="12192" y="533"/>
                    <a:pt x="12271" y="592"/>
                  </a:cubicBezTo>
                  <a:cubicBezTo>
                    <a:pt x="12143" y="478"/>
                    <a:pt x="12004" y="379"/>
                    <a:pt x="11856" y="295"/>
                  </a:cubicBezTo>
                  <a:cubicBezTo>
                    <a:pt x="11710" y="212"/>
                    <a:pt x="11559" y="160"/>
                    <a:pt x="11495" y="160"/>
                  </a:cubicBezTo>
                  <a:cubicBezTo>
                    <a:pt x="11478" y="160"/>
                    <a:pt x="11468" y="163"/>
                    <a:pt x="11464" y="170"/>
                  </a:cubicBezTo>
                  <a:cubicBezTo>
                    <a:pt x="11429" y="135"/>
                    <a:pt x="11272" y="100"/>
                    <a:pt x="11232" y="100"/>
                  </a:cubicBezTo>
                  <a:cubicBezTo>
                    <a:pt x="11121" y="68"/>
                    <a:pt x="11010" y="45"/>
                    <a:pt x="10898" y="26"/>
                  </a:cubicBezTo>
                  <a:cubicBezTo>
                    <a:pt x="10854" y="19"/>
                    <a:pt x="10810" y="12"/>
                    <a:pt x="10757" y="8"/>
                  </a:cubicBezTo>
                  <a:cubicBezTo>
                    <a:pt x="10701" y="5"/>
                    <a:pt x="10636" y="1"/>
                    <a:pt x="10562" y="1"/>
                  </a:cubicBezTo>
                  <a:close/>
                  <a:moveTo>
                    <a:pt x="10330" y="20804"/>
                  </a:moveTo>
                  <a:lnTo>
                    <a:pt x="10356" y="20846"/>
                  </a:lnTo>
                  <a:cubicBezTo>
                    <a:pt x="10370" y="20867"/>
                    <a:pt x="10379" y="20888"/>
                    <a:pt x="10379" y="20888"/>
                  </a:cubicBezTo>
                  <a:lnTo>
                    <a:pt x="10500" y="20818"/>
                  </a:lnTo>
                  <a:lnTo>
                    <a:pt x="10500" y="20818"/>
                  </a:lnTo>
                  <a:cubicBezTo>
                    <a:pt x="10480" y="20819"/>
                    <a:pt x="10454" y="20821"/>
                    <a:pt x="10428" y="20821"/>
                  </a:cubicBezTo>
                  <a:cubicBezTo>
                    <a:pt x="10392" y="20821"/>
                    <a:pt x="10354" y="20818"/>
                    <a:pt x="10330" y="20804"/>
                  </a:cubicBezTo>
                  <a:close/>
                  <a:moveTo>
                    <a:pt x="9943" y="20842"/>
                  </a:moveTo>
                  <a:lnTo>
                    <a:pt x="9904" y="20844"/>
                  </a:lnTo>
                  <a:cubicBezTo>
                    <a:pt x="9904" y="20844"/>
                    <a:pt x="9957" y="20860"/>
                    <a:pt x="10010" y="20876"/>
                  </a:cubicBezTo>
                  <a:cubicBezTo>
                    <a:pt x="10064" y="20893"/>
                    <a:pt x="10117" y="20904"/>
                    <a:pt x="10117" y="20904"/>
                  </a:cubicBezTo>
                  <a:cubicBezTo>
                    <a:pt x="10117" y="20904"/>
                    <a:pt x="10082" y="20890"/>
                    <a:pt x="10050" y="20874"/>
                  </a:cubicBezTo>
                  <a:lnTo>
                    <a:pt x="9983" y="20842"/>
                  </a:lnTo>
                  <a:close/>
                  <a:moveTo>
                    <a:pt x="10584" y="20900"/>
                  </a:moveTo>
                  <a:lnTo>
                    <a:pt x="10584" y="20900"/>
                  </a:lnTo>
                  <a:cubicBezTo>
                    <a:pt x="10583" y="20900"/>
                    <a:pt x="10583" y="20900"/>
                    <a:pt x="10583" y="20902"/>
                  </a:cubicBezTo>
                  <a:cubicBezTo>
                    <a:pt x="10581" y="20902"/>
                    <a:pt x="10579" y="20902"/>
                    <a:pt x="10577" y="20902"/>
                  </a:cubicBezTo>
                  <a:cubicBezTo>
                    <a:pt x="10487" y="20902"/>
                    <a:pt x="10520" y="20951"/>
                    <a:pt x="10504" y="20960"/>
                  </a:cubicBezTo>
                  <a:cubicBezTo>
                    <a:pt x="10653" y="20947"/>
                    <a:pt x="10595" y="20900"/>
                    <a:pt x="10584" y="2090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7657"/>
        <p:cNvGrpSpPr/>
        <p:nvPr/>
      </p:nvGrpSpPr>
      <p:grpSpPr>
        <a:xfrm>
          <a:off x="0" y="0"/>
          <a:ext cx="0" cy="0"/>
          <a:chOff x="0" y="0"/>
          <a:chExt cx="0" cy="0"/>
        </a:xfrm>
      </p:grpSpPr>
      <p:grpSp>
        <p:nvGrpSpPr>
          <p:cNvPr id="7658" name="Google Shape;7658;p42"/>
          <p:cNvGrpSpPr/>
          <p:nvPr/>
        </p:nvGrpSpPr>
        <p:grpSpPr>
          <a:xfrm flipH="1">
            <a:off x="4891207" y="2543050"/>
            <a:ext cx="3218186" cy="1662000"/>
            <a:chOff x="713223" y="2534025"/>
            <a:chExt cx="3858736" cy="1662000"/>
          </a:xfrm>
        </p:grpSpPr>
        <p:sp>
          <p:nvSpPr>
            <p:cNvPr id="7659" name="Google Shape;7659;p42"/>
            <p:cNvSpPr/>
            <p:nvPr/>
          </p:nvSpPr>
          <p:spPr>
            <a:xfrm>
              <a:off x="713223" y="2534025"/>
              <a:ext cx="3858736" cy="1549150"/>
            </a:xfrm>
            <a:custGeom>
              <a:avLst/>
              <a:gdLst/>
              <a:ahLst/>
              <a:cxnLst/>
              <a:rect l="l" t="t" r="r" b="b"/>
              <a:pathLst>
                <a:path w="65689" h="41971" extrusionOk="0">
                  <a:moveTo>
                    <a:pt x="0" y="0"/>
                  </a:moveTo>
                  <a:lnTo>
                    <a:pt x="439" y="41435"/>
                  </a:lnTo>
                  <a:lnTo>
                    <a:pt x="65688" y="41971"/>
                  </a:lnTo>
                  <a:lnTo>
                    <a:pt x="64829" y="422"/>
                  </a:lnTo>
                  <a:lnTo>
                    <a:pt x="34696" y="505"/>
                  </a:lnTo>
                  <a:lnTo>
                    <a:pt x="0" y="0"/>
                  </a:lnTo>
                  <a:close/>
                </a:path>
              </a:pathLst>
            </a:custGeom>
            <a:solidFill>
              <a:schemeClr val="accent4"/>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60" name="Google Shape;7660;p42"/>
            <p:cNvSpPr/>
            <p:nvPr/>
          </p:nvSpPr>
          <p:spPr>
            <a:xfrm>
              <a:off x="737498" y="4018976"/>
              <a:ext cx="3833947" cy="177049"/>
            </a:xfrm>
            <a:custGeom>
              <a:avLst/>
              <a:gdLst/>
              <a:ahLst/>
              <a:cxnLst/>
              <a:rect l="l" t="t" r="r" b="b"/>
              <a:pathLst>
                <a:path w="65267" h="2666" extrusionOk="0">
                  <a:moveTo>
                    <a:pt x="55311" y="399"/>
                  </a:moveTo>
                  <a:lnTo>
                    <a:pt x="55311" y="399"/>
                  </a:lnTo>
                  <a:cubicBezTo>
                    <a:pt x="55312" y="400"/>
                    <a:pt x="55314" y="401"/>
                    <a:pt x="55315" y="402"/>
                  </a:cubicBezTo>
                  <a:lnTo>
                    <a:pt x="55315" y="402"/>
                  </a:lnTo>
                  <a:cubicBezTo>
                    <a:pt x="55314" y="401"/>
                    <a:pt x="55313" y="400"/>
                    <a:pt x="55311" y="399"/>
                  </a:cubicBezTo>
                  <a:close/>
                  <a:moveTo>
                    <a:pt x="50017" y="577"/>
                  </a:moveTo>
                  <a:cubicBezTo>
                    <a:pt x="49996" y="610"/>
                    <a:pt x="49984" y="621"/>
                    <a:pt x="49979" y="621"/>
                  </a:cubicBezTo>
                  <a:cubicBezTo>
                    <a:pt x="49970" y="621"/>
                    <a:pt x="49986" y="582"/>
                    <a:pt x="50017" y="577"/>
                  </a:cubicBezTo>
                  <a:close/>
                  <a:moveTo>
                    <a:pt x="37986" y="674"/>
                  </a:moveTo>
                  <a:cubicBezTo>
                    <a:pt x="38085" y="674"/>
                    <a:pt x="38225" y="716"/>
                    <a:pt x="37974" y="716"/>
                  </a:cubicBezTo>
                  <a:cubicBezTo>
                    <a:pt x="37958" y="716"/>
                    <a:pt x="37941" y="716"/>
                    <a:pt x="37922" y="716"/>
                  </a:cubicBezTo>
                  <a:cubicBezTo>
                    <a:pt x="37938" y="706"/>
                    <a:pt x="37953" y="692"/>
                    <a:pt x="37965" y="675"/>
                  </a:cubicBezTo>
                  <a:cubicBezTo>
                    <a:pt x="37972" y="675"/>
                    <a:pt x="37979" y="674"/>
                    <a:pt x="37986" y="674"/>
                  </a:cubicBezTo>
                  <a:close/>
                  <a:moveTo>
                    <a:pt x="15099" y="2106"/>
                  </a:moveTo>
                  <a:cubicBezTo>
                    <a:pt x="15108" y="2106"/>
                    <a:pt x="15092" y="2144"/>
                    <a:pt x="15061" y="2149"/>
                  </a:cubicBezTo>
                  <a:cubicBezTo>
                    <a:pt x="15082" y="2116"/>
                    <a:pt x="15094" y="2106"/>
                    <a:pt x="15099" y="2106"/>
                  </a:cubicBezTo>
                  <a:close/>
                  <a:moveTo>
                    <a:pt x="31031" y="2147"/>
                  </a:moveTo>
                  <a:cubicBezTo>
                    <a:pt x="31034" y="2147"/>
                    <a:pt x="31038" y="2161"/>
                    <a:pt x="31044" y="2177"/>
                  </a:cubicBezTo>
                  <a:cubicBezTo>
                    <a:pt x="31044" y="2177"/>
                    <a:pt x="31043" y="2177"/>
                    <a:pt x="31043" y="2177"/>
                  </a:cubicBezTo>
                  <a:cubicBezTo>
                    <a:pt x="31036" y="2177"/>
                    <a:pt x="31031" y="2183"/>
                    <a:pt x="31029" y="2200"/>
                  </a:cubicBezTo>
                  <a:lnTo>
                    <a:pt x="31029" y="2200"/>
                  </a:lnTo>
                  <a:cubicBezTo>
                    <a:pt x="31028" y="2160"/>
                    <a:pt x="31029" y="2147"/>
                    <a:pt x="31031" y="2147"/>
                  </a:cubicBezTo>
                  <a:close/>
                  <a:moveTo>
                    <a:pt x="43" y="1"/>
                  </a:moveTo>
                  <a:cubicBezTo>
                    <a:pt x="29" y="1"/>
                    <a:pt x="15" y="3"/>
                    <a:pt x="1" y="9"/>
                  </a:cubicBezTo>
                  <a:cubicBezTo>
                    <a:pt x="1" y="57"/>
                    <a:pt x="1" y="67"/>
                    <a:pt x="2" y="99"/>
                  </a:cubicBezTo>
                  <a:cubicBezTo>
                    <a:pt x="2" y="97"/>
                    <a:pt x="2" y="97"/>
                    <a:pt x="2" y="97"/>
                  </a:cubicBezTo>
                  <a:cubicBezTo>
                    <a:pt x="2" y="97"/>
                    <a:pt x="2" y="164"/>
                    <a:pt x="3" y="221"/>
                  </a:cubicBezTo>
                  <a:cubicBezTo>
                    <a:pt x="5" y="310"/>
                    <a:pt x="5" y="329"/>
                    <a:pt x="5" y="336"/>
                  </a:cubicBezTo>
                  <a:cubicBezTo>
                    <a:pt x="5" y="375"/>
                    <a:pt x="6" y="416"/>
                    <a:pt x="6" y="454"/>
                  </a:cubicBezTo>
                  <a:lnTo>
                    <a:pt x="6" y="496"/>
                  </a:lnTo>
                  <a:cubicBezTo>
                    <a:pt x="6" y="514"/>
                    <a:pt x="6" y="543"/>
                    <a:pt x="7" y="572"/>
                  </a:cubicBezTo>
                  <a:lnTo>
                    <a:pt x="7" y="631"/>
                  </a:lnTo>
                  <a:lnTo>
                    <a:pt x="7" y="677"/>
                  </a:lnTo>
                  <a:lnTo>
                    <a:pt x="7" y="678"/>
                  </a:lnTo>
                  <a:cubicBezTo>
                    <a:pt x="7" y="682"/>
                    <a:pt x="7" y="704"/>
                    <a:pt x="10" y="850"/>
                  </a:cubicBezTo>
                  <a:cubicBezTo>
                    <a:pt x="11" y="979"/>
                    <a:pt x="11" y="996"/>
                    <a:pt x="12" y="1056"/>
                  </a:cubicBezTo>
                  <a:lnTo>
                    <a:pt x="12" y="1076"/>
                  </a:lnTo>
                  <a:cubicBezTo>
                    <a:pt x="17" y="1495"/>
                    <a:pt x="16" y="1430"/>
                    <a:pt x="21" y="1848"/>
                  </a:cubicBezTo>
                  <a:cubicBezTo>
                    <a:pt x="23" y="1996"/>
                    <a:pt x="28" y="2436"/>
                    <a:pt x="28" y="2436"/>
                  </a:cubicBezTo>
                  <a:cubicBezTo>
                    <a:pt x="77" y="2466"/>
                    <a:pt x="130" y="2478"/>
                    <a:pt x="220" y="2478"/>
                  </a:cubicBezTo>
                  <a:cubicBezTo>
                    <a:pt x="328" y="2478"/>
                    <a:pt x="489" y="2461"/>
                    <a:pt x="757" y="2435"/>
                  </a:cubicBezTo>
                  <a:cubicBezTo>
                    <a:pt x="760" y="2448"/>
                    <a:pt x="867" y="2456"/>
                    <a:pt x="960" y="2456"/>
                  </a:cubicBezTo>
                  <a:cubicBezTo>
                    <a:pt x="1026" y="2456"/>
                    <a:pt x="1085" y="2452"/>
                    <a:pt x="1093" y="2444"/>
                  </a:cubicBezTo>
                  <a:cubicBezTo>
                    <a:pt x="1093" y="2443"/>
                    <a:pt x="1097" y="2443"/>
                    <a:pt x="1103" y="2443"/>
                  </a:cubicBezTo>
                  <a:cubicBezTo>
                    <a:pt x="1169" y="2443"/>
                    <a:pt x="1522" y="2479"/>
                    <a:pt x="1611" y="2535"/>
                  </a:cubicBezTo>
                  <a:cubicBezTo>
                    <a:pt x="1655" y="2505"/>
                    <a:pt x="1716" y="2495"/>
                    <a:pt x="1781" y="2495"/>
                  </a:cubicBezTo>
                  <a:cubicBezTo>
                    <a:pt x="1869" y="2495"/>
                    <a:pt x="1964" y="2514"/>
                    <a:pt x="2029" y="2524"/>
                  </a:cubicBezTo>
                  <a:cubicBezTo>
                    <a:pt x="2030" y="2524"/>
                    <a:pt x="2031" y="2524"/>
                    <a:pt x="2033" y="2524"/>
                  </a:cubicBezTo>
                  <a:cubicBezTo>
                    <a:pt x="2069" y="2524"/>
                    <a:pt x="2106" y="2556"/>
                    <a:pt x="2144" y="2556"/>
                  </a:cubicBezTo>
                  <a:cubicBezTo>
                    <a:pt x="2173" y="2556"/>
                    <a:pt x="2202" y="2538"/>
                    <a:pt x="2233" y="2477"/>
                  </a:cubicBezTo>
                  <a:cubicBezTo>
                    <a:pt x="2244" y="2479"/>
                    <a:pt x="2255" y="2480"/>
                    <a:pt x="2266" y="2480"/>
                  </a:cubicBezTo>
                  <a:cubicBezTo>
                    <a:pt x="2330" y="2480"/>
                    <a:pt x="2392" y="2448"/>
                    <a:pt x="2453" y="2427"/>
                  </a:cubicBezTo>
                  <a:cubicBezTo>
                    <a:pt x="2457" y="2419"/>
                    <a:pt x="2466" y="2415"/>
                    <a:pt x="2479" y="2415"/>
                  </a:cubicBezTo>
                  <a:cubicBezTo>
                    <a:pt x="2543" y="2415"/>
                    <a:pt x="2706" y="2505"/>
                    <a:pt x="2903" y="2505"/>
                  </a:cubicBezTo>
                  <a:cubicBezTo>
                    <a:pt x="2958" y="2505"/>
                    <a:pt x="3016" y="2498"/>
                    <a:pt x="3075" y="2479"/>
                  </a:cubicBezTo>
                  <a:cubicBezTo>
                    <a:pt x="3088" y="2475"/>
                    <a:pt x="3105" y="2474"/>
                    <a:pt x="3124" y="2474"/>
                  </a:cubicBezTo>
                  <a:cubicBezTo>
                    <a:pt x="3215" y="2474"/>
                    <a:pt x="3364" y="2512"/>
                    <a:pt x="3493" y="2512"/>
                  </a:cubicBezTo>
                  <a:cubicBezTo>
                    <a:pt x="3593" y="2512"/>
                    <a:pt x="3682" y="2489"/>
                    <a:pt x="3723" y="2409"/>
                  </a:cubicBezTo>
                  <a:cubicBezTo>
                    <a:pt x="3735" y="2405"/>
                    <a:pt x="3749" y="2403"/>
                    <a:pt x="3764" y="2403"/>
                  </a:cubicBezTo>
                  <a:cubicBezTo>
                    <a:pt x="3863" y="2403"/>
                    <a:pt x="4004" y="2487"/>
                    <a:pt x="4129" y="2487"/>
                  </a:cubicBezTo>
                  <a:cubicBezTo>
                    <a:pt x="4147" y="2487"/>
                    <a:pt x="4164" y="2486"/>
                    <a:pt x="4181" y="2482"/>
                  </a:cubicBezTo>
                  <a:cubicBezTo>
                    <a:pt x="4198" y="2478"/>
                    <a:pt x="4215" y="2476"/>
                    <a:pt x="4233" y="2476"/>
                  </a:cubicBezTo>
                  <a:cubicBezTo>
                    <a:pt x="4261" y="2476"/>
                    <a:pt x="4290" y="2480"/>
                    <a:pt x="4319" y="2480"/>
                  </a:cubicBezTo>
                  <a:cubicBezTo>
                    <a:pt x="4356" y="2480"/>
                    <a:pt x="4394" y="2475"/>
                    <a:pt x="4433" y="2453"/>
                  </a:cubicBezTo>
                  <a:cubicBezTo>
                    <a:pt x="4532" y="2449"/>
                    <a:pt x="4630" y="2431"/>
                    <a:pt x="4725" y="2401"/>
                  </a:cubicBezTo>
                  <a:cubicBezTo>
                    <a:pt x="4755" y="2421"/>
                    <a:pt x="4786" y="2429"/>
                    <a:pt x="4817" y="2429"/>
                  </a:cubicBezTo>
                  <a:cubicBezTo>
                    <a:pt x="4894" y="2429"/>
                    <a:pt x="4974" y="2377"/>
                    <a:pt x="5059" y="2329"/>
                  </a:cubicBezTo>
                  <a:cubicBezTo>
                    <a:pt x="5085" y="2348"/>
                    <a:pt x="5112" y="2355"/>
                    <a:pt x="5139" y="2355"/>
                  </a:cubicBezTo>
                  <a:cubicBezTo>
                    <a:pt x="5206" y="2355"/>
                    <a:pt x="5275" y="2313"/>
                    <a:pt x="5346" y="2313"/>
                  </a:cubicBezTo>
                  <a:cubicBezTo>
                    <a:pt x="5376" y="2313"/>
                    <a:pt x="5406" y="2320"/>
                    <a:pt x="5437" y="2341"/>
                  </a:cubicBezTo>
                  <a:cubicBezTo>
                    <a:pt x="5436" y="2284"/>
                    <a:pt x="5454" y="2255"/>
                    <a:pt x="5489" y="2255"/>
                  </a:cubicBezTo>
                  <a:cubicBezTo>
                    <a:pt x="5525" y="2255"/>
                    <a:pt x="5579" y="2287"/>
                    <a:pt x="5648" y="2348"/>
                  </a:cubicBezTo>
                  <a:cubicBezTo>
                    <a:pt x="5672" y="2300"/>
                    <a:pt x="5698" y="2271"/>
                    <a:pt x="5727" y="2271"/>
                  </a:cubicBezTo>
                  <a:cubicBezTo>
                    <a:pt x="5737" y="2271"/>
                    <a:pt x="5747" y="2274"/>
                    <a:pt x="5757" y="2281"/>
                  </a:cubicBezTo>
                  <a:cubicBezTo>
                    <a:pt x="5763" y="2275"/>
                    <a:pt x="5769" y="2272"/>
                    <a:pt x="5775" y="2272"/>
                  </a:cubicBezTo>
                  <a:cubicBezTo>
                    <a:pt x="5810" y="2272"/>
                    <a:pt x="5848" y="2363"/>
                    <a:pt x="5888" y="2366"/>
                  </a:cubicBezTo>
                  <a:cubicBezTo>
                    <a:pt x="5931" y="2405"/>
                    <a:pt x="5975" y="2421"/>
                    <a:pt x="6022" y="2421"/>
                  </a:cubicBezTo>
                  <a:cubicBezTo>
                    <a:pt x="6077" y="2421"/>
                    <a:pt x="6135" y="2398"/>
                    <a:pt x="6196" y="2364"/>
                  </a:cubicBezTo>
                  <a:cubicBezTo>
                    <a:pt x="6233" y="2406"/>
                    <a:pt x="6270" y="2426"/>
                    <a:pt x="6308" y="2426"/>
                  </a:cubicBezTo>
                  <a:cubicBezTo>
                    <a:pt x="6349" y="2426"/>
                    <a:pt x="6390" y="2402"/>
                    <a:pt x="6433" y="2354"/>
                  </a:cubicBezTo>
                  <a:cubicBezTo>
                    <a:pt x="6483" y="2347"/>
                    <a:pt x="6533" y="2317"/>
                    <a:pt x="6585" y="2317"/>
                  </a:cubicBezTo>
                  <a:cubicBezTo>
                    <a:pt x="6619" y="2317"/>
                    <a:pt x="6654" y="2331"/>
                    <a:pt x="6690" y="2373"/>
                  </a:cubicBezTo>
                  <a:cubicBezTo>
                    <a:pt x="6724" y="2402"/>
                    <a:pt x="6757" y="2412"/>
                    <a:pt x="6791" y="2412"/>
                  </a:cubicBezTo>
                  <a:cubicBezTo>
                    <a:pt x="6873" y="2412"/>
                    <a:pt x="6956" y="2353"/>
                    <a:pt x="7041" y="2353"/>
                  </a:cubicBezTo>
                  <a:cubicBezTo>
                    <a:pt x="7069" y="2353"/>
                    <a:pt x="7098" y="2359"/>
                    <a:pt x="7128" y="2378"/>
                  </a:cubicBezTo>
                  <a:cubicBezTo>
                    <a:pt x="7203" y="2381"/>
                    <a:pt x="7279" y="2403"/>
                    <a:pt x="7355" y="2415"/>
                  </a:cubicBezTo>
                  <a:cubicBezTo>
                    <a:pt x="7381" y="2418"/>
                    <a:pt x="7406" y="2420"/>
                    <a:pt x="7432" y="2420"/>
                  </a:cubicBezTo>
                  <a:cubicBezTo>
                    <a:pt x="7483" y="2420"/>
                    <a:pt x="7534" y="2411"/>
                    <a:pt x="7584" y="2384"/>
                  </a:cubicBezTo>
                  <a:cubicBezTo>
                    <a:pt x="7649" y="2350"/>
                    <a:pt x="7746" y="2337"/>
                    <a:pt x="7855" y="2337"/>
                  </a:cubicBezTo>
                  <a:cubicBezTo>
                    <a:pt x="8053" y="2337"/>
                    <a:pt x="8287" y="2380"/>
                    <a:pt x="8425" y="2415"/>
                  </a:cubicBezTo>
                  <a:lnTo>
                    <a:pt x="8534" y="2305"/>
                  </a:lnTo>
                  <a:cubicBezTo>
                    <a:pt x="8563" y="2349"/>
                    <a:pt x="8591" y="2367"/>
                    <a:pt x="8618" y="2367"/>
                  </a:cubicBezTo>
                  <a:cubicBezTo>
                    <a:pt x="8714" y="2367"/>
                    <a:pt x="8810" y="2147"/>
                    <a:pt x="9027" y="2065"/>
                  </a:cubicBezTo>
                  <a:cubicBezTo>
                    <a:pt x="9048" y="2102"/>
                    <a:pt x="9068" y="2140"/>
                    <a:pt x="9088" y="2177"/>
                  </a:cubicBezTo>
                  <a:cubicBezTo>
                    <a:pt x="9124" y="2123"/>
                    <a:pt x="9207" y="2098"/>
                    <a:pt x="9294" y="2098"/>
                  </a:cubicBezTo>
                  <a:cubicBezTo>
                    <a:pt x="9421" y="2098"/>
                    <a:pt x="9556" y="2150"/>
                    <a:pt x="9567" y="2236"/>
                  </a:cubicBezTo>
                  <a:cubicBezTo>
                    <a:pt x="9631" y="2073"/>
                    <a:pt x="9801" y="2056"/>
                    <a:pt x="9974" y="2056"/>
                  </a:cubicBezTo>
                  <a:cubicBezTo>
                    <a:pt x="10019" y="2056"/>
                    <a:pt x="10064" y="2057"/>
                    <a:pt x="10108" y="2057"/>
                  </a:cubicBezTo>
                  <a:cubicBezTo>
                    <a:pt x="10228" y="2057"/>
                    <a:pt x="10336" y="2048"/>
                    <a:pt x="10392" y="1982"/>
                  </a:cubicBezTo>
                  <a:cubicBezTo>
                    <a:pt x="10427" y="2035"/>
                    <a:pt x="10462" y="2060"/>
                    <a:pt x="10495" y="2060"/>
                  </a:cubicBezTo>
                  <a:cubicBezTo>
                    <a:pt x="10543" y="2060"/>
                    <a:pt x="10589" y="2008"/>
                    <a:pt x="10633" y="1912"/>
                  </a:cubicBezTo>
                  <a:cubicBezTo>
                    <a:pt x="10643" y="1874"/>
                    <a:pt x="10653" y="1862"/>
                    <a:pt x="10664" y="1862"/>
                  </a:cubicBezTo>
                  <a:cubicBezTo>
                    <a:pt x="10683" y="1862"/>
                    <a:pt x="10702" y="1904"/>
                    <a:pt x="10721" y="1904"/>
                  </a:cubicBezTo>
                  <a:cubicBezTo>
                    <a:pt x="10730" y="1904"/>
                    <a:pt x="10739" y="1894"/>
                    <a:pt x="10747" y="1867"/>
                  </a:cubicBezTo>
                  <a:cubicBezTo>
                    <a:pt x="10768" y="1846"/>
                    <a:pt x="10787" y="1772"/>
                    <a:pt x="10808" y="1772"/>
                  </a:cubicBezTo>
                  <a:cubicBezTo>
                    <a:pt x="10824" y="1772"/>
                    <a:pt x="10840" y="1819"/>
                    <a:pt x="10858" y="1977"/>
                  </a:cubicBezTo>
                  <a:cubicBezTo>
                    <a:pt x="10872" y="1952"/>
                    <a:pt x="10887" y="1943"/>
                    <a:pt x="10901" y="1943"/>
                  </a:cubicBezTo>
                  <a:cubicBezTo>
                    <a:pt x="10948" y="1943"/>
                    <a:pt x="10995" y="2043"/>
                    <a:pt x="11039" y="2043"/>
                  </a:cubicBezTo>
                  <a:cubicBezTo>
                    <a:pt x="11048" y="2043"/>
                    <a:pt x="11057" y="2039"/>
                    <a:pt x="11066" y="2029"/>
                  </a:cubicBezTo>
                  <a:cubicBezTo>
                    <a:pt x="11082" y="2060"/>
                    <a:pt x="11099" y="2071"/>
                    <a:pt x="11115" y="2071"/>
                  </a:cubicBezTo>
                  <a:cubicBezTo>
                    <a:pt x="11163" y="2071"/>
                    <a:pt x="11208" y="1967"/>
                    <a:pt x="11253" y="1954"/>
                  </a:cubicBezTo>
                  <a:cubicBezTo>
                    <a:pt x="11262" y="1942"/>
                    <a:pt x="11271" y="1937"/>
                    <a:pt x="11280" y="1937"/>
                  </a:cubicBezTo>
                  <a:cubicBezTo>
                    <a:pt x="11308" y="1937"/>
                    <a:pt x="11336" y="1978"/>
                    <a:pt x="11363" y="1978"/>
                  </a:cubicBezTo>
                  <a:cubicBezTo>
                    <a:pt x="11382" y="1978"/>
                    <a:pt x="11402" y="1955"/>
                    <a:pt x="11419" y="1878"/>
                  </a:cubicBezTo>
                  <a:cubicBezTo>
                    <a:pt x="11421" y="1878"/>
                    <a:pt x="11423" y="1878"/>
                    <a:pt x="11425" y="1878"/>
                  </a:cubicBezTo>
                  <a:cubicBezTo>
                    <a:pt x="11454" y="1878"/>
                    <a:pt x="11481" y="1846"/>
                    <a:pt x="11508" y="1846"/>
                  </a:cubicBezTo>
                  <a:cubicBezTo>
                    <a:pt x="11528" y="1846"/>
                    <a:pt x="11548" y="1865"/>
                    <a:pt x="11568" y="1932"/>
                  </a:cubicBezTo>
                  <a:cubicBezTo>
                    <a:pt x="11661" y="2037"/>
                    <a:pt x="11956" y="2038"/>
                    <a:pt x="12020" y="2123"/>
                  </a:cubicBezTo>
                  <a:cubicBezTo>
                    <a:pt x="12034" y="2046"/>
                    <a:pt x="12055" y="2016"/>
                    <a:pt x="12078" y="2016"/>
                  </a:cubicBezTo>
                  <a:cubicBezTo>
                    <a:pt x="12150" y="2016"/>
                    <a:pt x="12248" y="2304"/>
                    <a:pt x="12272" y="2304"/>
                  </a:cubicBezTo>
                  <a:cubicBezTo>
                    <a:pt x="12274" y="2305"/>
                    <a:pt x="12275" y="2306"/>
                    <a:pt x="12276" y="2306"/>
                  </a:cubicBezTo>
                  <a:cubicBezTo>
                    <a:pt x="12294" y="2306"/>
                    <a:pt x="12222" y="2129"/>
                    <a:pt x="12214" y="2129"/>
                  </a:cubicBezTo>
                  <a:cubicBezTo>
                    <a:pt x="12214" y="2129"/>
                    <a:pt x="12213" y="2129"/>
                    <a:pt x="12213" y="2131"/>
                  </a:cubicBezTo>
                  <a:cubicBezTo>
                    <a:pt x="12213" y="2110"/>
                    <a:pt x="12215" y="2101"/>
                    <a:pt x="12220" y="2101"/>
                  </a:cubicBezTo>
                  <a:cubicBezTo>
                    <a:pt x="12241" y="2101"/>
                    <a:pt x="12308" y="2321"/>
                    <a:pt x="12328" y="2321"/>
                  </a:cubicBezTo>
                  <a:cubicBezTo>
                    <a:pt x="12329" y="2321"/>
                    <a:pt x="12330" y="2321"/>
                    <a:pt x="12330" y="2319"/>
                  </a:cubicBezTo>
                  <a:cubicBezTo>
                    <a:pt x="12316" y="2299"/>
                    <a:pt x="12265" y="2158"/>
                    <a:pt x="12301" y="2142"/>
                  </a:cubicBezTo>
                  <a:lnTo>
                    <a:pt x="12301" y="2142"/>
                  </a:lnTo>
                  <a:cubicBezTo>
                    <a:pt x="12320" y="2149"/>
                    <a:pt x="12344" y="2240"/>
                    <a:pt x="12371" y="2240"/>
                  </a:cubicBezTo>
                  <a:cubicBezTo>
                    <a:pt x="12376" y="2240"/>
                    <a:pt x="12381" y="2237"/>
                    <a:pt x="12386" y="2229"/>
                  </a:cubicBezTo>
                  <a:cubicBezTo>
                    <a:pt x="12399" y="2202"/>
                    <a:pt x="12414" y="2111"/>
                    <a:pt x="12431" y="2111"/>
                  </a:cubicBezTo>
                  <a:cubicBezTo>
                    <a:pt x="12434" y="2111"/>
                    <a:pt x="12438" y="2114"/>
                    <a:pt x="12441" y="2122"/>
                  </a:cubicBezTo>
                  <a:cubicBezTo>
                    <a:pt x="12450" y="2153"/>
                    <a:pt x="12459" y="2159"/>
                    <a:pt x="12469" y="2159"/>
                  </a:cubicBezTo>
                  <a:cubicBezTo>
                    <a:pt x="12476" y="2159"/>
                    <a:pt x="12483" y="2156"/>
                    <a:pt x="12491" y="2156"/>
                  </a:cubicBezTo>
                  <a:cubicBezTo>
                    <a:pt x="12497" y="2156"/>
                    <a:pt x="12503" y="2158"/>
                    <a:pt x="12510" y="2166"/>
                  </a:cubicBezTo>
                  <a:cubicBezTo>
                    <a:pt x="12529" y="2116"/>
                    <a:pt x="12548" y="2050"/>
                    <a:pt x="12570" y="2050"/>
                  </a:cubicBezTo>
                  <a:cubicBezTo>
                    <a:pt x="12577" y="2050"/>
                    <a:pt x="12583" y="2055"/>
                    <a:pt x="12590" y="2067"/>
                  </a:cubicBezTo>
                  <a:cubicBezTo>
                    <a:pt x="12597" y="2064"/>
                    <a:pt x="12604" y="2062"/>
                    <a:pt x="12611" y="2062"/>
                  </a:cubicBezTo>
                  <a:cubicBezTo>
                    <a:pt x="12634" y="2062"/>
                    <a:pt x="12658" y="2079"/>
                    <a:pt x="12684" y="2118"/>
                  </a:cubicBezTo>
                  <a:cubicBezTo>
                    <a:pt x="12735" y="2154"/>
                    <a:pt x="12792" y="2276"/>
                    <a:pt x="12854" y="2276"/>
                  </a:cubicBezTo>
                  <a:cubicBezTo>
                    <a:pt x="12875" y="2276"/>
                    <a:pt x="12896" y="2262"/>
                    <a:pt x="12917" y="2228"/>
                  </a:cubicBezTo>
                  <a:cubicBezTo>
                    <a:pt x="13001" y="2238"/>
                    <a:pt x="13066" y="2268"/>
                    <a:pt x="13116" y="2268"/>
                  </a:cubicBezTo>
                  <a:cubicBezTo>
                    <a:pt x="13135" y="2268"/>
                    <a:pt x="13152" y="2264"/>
                    <a:pt x="13168" y="2252"/>
                  </a:cubicBezTo>
                  <a:cubicBezTo>
                    <a:pt x="13170" y="2252"/>
                    <a:pt x="13173" y="2252"/>
                    <a:pt x="13176" y="2252"/>
                  </a:cubicBezTo>
                  <a:cubicBezTo>
                    <a:pt x="13207" y="2252"/>
                    <a:pt x="13231" y="2237"/>
                    <a:pt x="13251" y="2237"/>
                  </a:cubicBezTo>
                  <a:cubicBezTo>
                    <a:pt x="13263" y="2237"/>
                    <a:pt x="13274" y="2243"/>
                    <a:pt x="13285" y="2263"/>
                  </a:cubicBezTo>
                  <a:cubicBezTo>
                    <a:pt x="13296" y="2266"/>
                    <a:pt x="13307" y="2267"/>
                    <a:pt x="13318" y="2267"/>
                  </a:cubicBezTo>
                  <a:cubicBezTo>
                    <a:pt x="13360" y="2267"/>
                    <a:pt x="13404" y="2248"/>
                    <a:pt x="13517" y="2189"/>
                  </a:cubicBezTo>
                  <a:cubicBezTo>
                    <a:pt x="13534" y="2147"/>
                    <a:pt x="13553" y="2133"/>
                    <a:pt x="13574" y="2133"/>
                  </a:cubicBezTo>
                  <a:cubicBezTo>
                    <a:pt x="13619" y="2133"/>
                    <a:pt x="13672" y="2197"/>
                    <a:pt x="13735" y="2197"/>
                  </a:cubicBezTo>
                  <a:cubicBezTo>
                    <a:pt x="13766" y="2197"/>
                    <a:pt x="13799" y="2182"/>
                    <a:pt x="13834" y="2137"/>
                  </a:cubicBezTo>
                  <a:cubicBezTo>
                    <a:pt x="13870" y="2128"/>
                    <a:pt x="13910" y="2123"/>
                    <a:pt x="13952" y="2123"/>
                  </a:cubicBezTo>
                  <a:cubicBezTo>
                    <a:pt x="14078" y="2123"/>
                    <a:pt x="14232" y="2161"/>
                    <a:pt x="14420" y="2210"/>
                  </a:cubicBezTo>
                  <a:cubicBezTo>
                    <a:pt x="14519" y="2216"/>
                    <a:pt x="14605" y="2221"/>
                    <a:pt x="14680" y="2222"/>
                  </a:cubicBezTo>
                  <a:cubicBezTo>
                    <a:pt x="14680" y="2214"/>
                    <a:pt x="14683" y="2208"/>
                    <a:pt x="14692" y="2208"/>
                  </a:cubicBezTo>
                  <a:cubicBezTo>
                    <a:pt x="14698" y="2208"/>
                    <a:pt x="14708" y="2212"/>
                    <a:pt x="14721" y="2221"/>
                  </a:cubicBezTo>
                  <a:lnTo>
                    <a:pt x="14752" y="2221"/>
                  </a:lnTo>
                  <a:lnTo>
                    <a:pt x="14749" y="2224"/>
                  </a:lnTo>
                  <a:cubicBezTo>
                    <a:pt x="14815" y="2224"/>
                    <a:pt x="14881" y="2217"/>
                    <a:pt x="14945" y="2205"/>
                  </a:cubicBezTo>
                  <a:cubicBezTo>
                    <a:pt x="14970" y="2205"/>
                    <a:pt x="14996" y="2208"/>
                    <a:pt x="15021" y="2214"/>
                  </a:cubicBezTo>
                  <a:cubicBezTo>
                    <a:pt x="15048" y="2185"/>
                    <a:pt x="15077" y="2176"/>
                    <a:pt x="15107" y="2176"/>
                  </a:cubicBezTo>
                  <a:cubicBezTo>
                    <a:pt x="15179" y="2176"/>
                    <a:pt x="15263" y="2231"/>
                    <a:pt x="15362" y="2231"/>
                  </a:cubicBezTo>
                  <a:cubicBezTo>
                    <a:pt x="15392" y="2231"/>
                    <a:pt x="15423" y="2226"/>
                    <a:pt x="15455" y="2214"/>
                  </a:cubicBezTo>
                  <a:cubicBezTo>
                    <a:pt x="15516" y="2210"/>
                    <a:pt x="15580" y="2137"/>
                    <a:pt x="15653" y="2137"/>
                  </a:cubicBezTo>
                  <a:cubicBezTo>
                    <a:pt x="15694" y="2137"/>
                    <a:pt x="15739" y="2161"/>
                    <a:pt x="15786" y="2236"/>
                  </a:cubicBezTo>
                  <a:cubicBezTo>
                    <a:pt x="15813" y="2246"/>
                    <a:pt x="15841" y="2249"/>
                    <a:pt x="15870" y="2249"/>
                  </a:cubicBezTo>
                  <a:cubicBezTo>
                    <a:pt x="15924" y="2249"/>
                    <a:pt x="15982" y="2238"/>
                    <a:pt x="16043" y="2238"/>
                  </a:cubicBezTo>
                  <a:cubicBezTo>
                    <a:pt x="16100" y="2238"/>
                    <a:pt x="16161" y="2247"/>
                    <a:pt x="16225" y="2285"/>
                  </a:cubicBezTo>
                  <a:cubicBezTo>
                    <a:pt x="16248" y="2302"/>
                    <a:pt x="16270" y="2308"/>
                    <a:pt x="16291" y="2308"/>
                  </a:cubicBezTo>
                  <a:cubicBezTo>
                    <a:pt x="16364" y="2308"/>
                    <a:pt x="16424" y="2226"/>
                    <a:pt x="16475" y="2226"/>
                  </a:cubicBezTo>
                  <a:cubicBezTo>
                    <a:pt x="16489" y="2226"/>
                    <a:pt x="16502" y="2232"/>
                    <a:pt x="16515" y="2248"/>
                  </a:cubicBezTo>
                  <a:cubicBezTo>
                    <a:pt x="16570" y="2292"/>
                    <a:pt x="16611" y="2334"/>
                    <a:pt x="16642" y="2334"/>
                  </a:cubicBezTo>
                  <a:cubicBezTo>
                    <a:pt x="16651" y="2334"/>
                    <a:pt x="16660" y="2330"/>
                    <a:pt x="16668" y="2320"/>
                  </a:cubicBezTo>
                  <a:cubicBezTo>
                    <a:pt x="16719" y="2330"/>
                    <a:pt x="16735" y="2346"/>
                    <a:pt x="16745" y="2346"/>
                  </a:cubicBezTo>
                  <a:cubicBezTo>
                    <a:pt x="16748" y="2346"/>
                    <a:pt x="16750" y="2345"/>
                    <a:pt x="16753" y="2342"/>
                  </a:cubicBezTo>
                  <a:cubicBezTo>
                    <a:pt x="16756" y="2352"/>
                    <a:pt x="16759" y="2356"/>
                    <a:pt x="16763" y="2356"/>
                  </a:cubicBezTo>
                  <a:cubicBezTo>
                    <a:pt x="16777" y="2356"/>
                    <a:pt x="16804" y="2308"/>
                    <a:pt x="16874" y="2306"/>
                  </a:cubicBezTo>
                  <a:cubicBezTo>
                    <a:pt x="16905" y="2347"/>
                    <a:pt x="16946" y="2411"/>
                    <a:pt x="16996" y="2411"/>
                  </a:cubicBezTo>
                  <a:cubicBezTo>
                    <a:pt x="17020" y="2411"/>
                    <a:pt x="17046" y="2397"/>
                    <a:pt x="17074" y="2360"/>
                  </a:cubicBezTo>
                  <a:cubicBezTo>
                    <a:pt x="17126" y="2368"/>
                    <a:pt x="17188" y="2381"/>
                    <a:pt x="17261" y="2381"/>
                  </a:cubicBezTo>
                  <a:cubicBezTo>
                    <a:pt x="17312" y="2381"/>
                    <a:pt x="17368" y="2375"/>
                    <a:pt x="17430" y="2356"/>
                  </a:cubicBezTo>
                  <a:cubicBezTo>
                    <a:pt x="17574" y="2415"/>
                    <a:pt x="17684" y="2441"/>
                    <a:pt x="17767" y="2441"/>
                  </a:cubicBezTo>
                  <a:cubicBezTo>
                    <a:pt x="17857" y="2441"/>
                    <a:pt x="17915" y="2410"/>
                    <a:pt x="17950" y="2356"/>
                  </a:cubicBezTo>
                  <a:cubicBezTo>
                    <a:pt x="17957" y="2347"/>
                    <a:pt x="17963" y="2341"/>
                    <a:pt x="17968" y="2333"/>
                  </a:cubicBezTo>
                  <a:cubicBezTo>
                    <a:pt x="17961" y="2318"/>
                    <a:pt x="17961" y="2299"/>
                    <a:pt x="17978" y="2291"/>
                  </a:cubicBezTo>
                  <a:cubicBezTo>
                    <a:pt x="17984" y="2277"/>
                    <a:pt x="17992" y="2271"/>
                    <a:pt x="18002" y="2271"/>
                  </a:cubicBezTo>
                  <a:cubicBezTo>
                    <a:pt x="18048" y="2271"/>
                    <a:pt x="18144" y="2393"/>
                    <a:pt x="18323" y="2393"/>
                  </a:cubicBezTo>
                  <a:cubicBezTo>
                    <a:pt x="18326" y="2393"/>
                    <a:pt x="18329" y="2393"/>
                    <a:pt x="18332" y="2393"/>
                  </a:cubicBezTo>
                  <a:cubicBezTo>
                    <a:pt x="18525" y="2362"/>
                    <a:pt x="18635" y="2321"/>
                    <a:pt x="18692" y="2321"/>
                  </a:cubicBezTo>
                  <a:cubicBezTo>
                    <a:pt x="18702" y="2321"/>
                    <a:pt x="18710" y="2322"/>
                    <a:pt x="18716" y="2324"/>
                  </a:cubicBezTo>
                  <a:cubicBezTo>
                    <a:pt x="18751" y="2330"/>
                    <a:pt x="18751" y="2371"/>
                    <a:pt x="18735" y="2371"/>
                  </a:cubicBezTo>
                  <a:cubicBezTo>
                    <a:pt x="18728" y="2371"/>
                    <a:pt x="18719" y="2364"/>
                    <a:pt x="18707" y="2345"/>
                  </a:cubicBezTo>
                  <a:cubicBezTo>
                    <a:pt x="18688" y="2364"/>
                    <a:pt x="18663" y="2370"/>
                    <a:pt x="18639" y="2370"/>
                  </a:cubicBezTo>
                  <a:cubicBezTo>
                    <a:pt x="18611" y="2370"/>
                    <a:pt x="18585" y="2362"/>
                    <a:pt x="18574" y="2362"/>
                  </a:cubicBezTo>
                  <a:cubicBezTo>
                    <a:pt x="18560" y="2362"/>
                    <a:pt x="18570" y="2375"/>
                    <a:pt x="18634" y="2435"/>
                  </a:cubicBezTo>
                  <a:cubicBezTo>
                    <a:pt x="18668" y="2448"/>
                    <a:pt x="18702" y="2451"/>
                    <a:pt x="18736" y="2451"/>
                  </a:cubicBezTo>
                  <a:cubicBezTo>
                    <a:pt x="18769" y="2451"/>
                    <a:pt x="18803" y="2448"/>
                    <a:pt x="18839" y="2448"/>
                  </a:cubicBezTo>
                  <a:cubicBezTo>
                    <a:pt x="18876" y="2448"/>
                    <a:pt x="18915" y="2451"/>
                    <a:pt x="18957" y="2464"/>
                  </a:cubicBezTo>
                  <a:cubicBezTo>
                    <a:pt x="19078" y="2359"/>
                    <a:pt x="19223" y="2318"/>
                    <a:pt x="19411" y="2312"/>
                  </a:cubicBezTo>
                  <a:cubicBezTo>
                    <a:pt x="19414" y="2311"/>
                    <a:pt x="19416" y="2311"/>
                    <a:pt x="19418" y="2311"/>
                  </a:cubicBezTo>
                  <a:cubicBezTo>
                    <a:pt x="19511" y="2311"/>
                    <a:pt x="19638" y="2619"/>
                    <a:pt x="19751" y="2619"/>
                  </a:cubicBezTo>
                  <a:cubicBezTo>
                    <a:pt x="19755" y="2619"/>
                    <a:pt x="19758" y="2619"/>
                    <a:pt x="19761" y="2618"/>
                  </a:cubicBezTo>
                  <a:cubicBezTo>
                    <a:pt x="19796" y="2614"/>
                    <a:pt x="19832" y="2612"/>
                    <a:pt x="19870" y="2612"/>
                  </a:cubicBezTo>
                  <a:cubicBezTo>
                    <a:pt x="19961" y="2612"/>
                    <a:pt x="20059" y="2624"/>
                    <a:pt x="20166" y="2647"/>
                  </a:cubicBezTo>
                  <a:cubicBezTo>
                    <a:pt x="20316" y="2625"/>
                    <a:pt x="20416" y="2603"/>
                    <a:pt x="20484" y="2490"/>
                  </a:cubicBezTo>
                  <a:cubicBezTo>
                    <a:pt x="20518" y="2505"/>
                    <a:pt x="20544" y="2516"/>
                    <a:pt x="20566" y="2516"/>
                  </a:cubicBezTo>
                  <a:cubicBezTo>
                    <a:pt x="20589" y="2516"/>
                    <a:pt x="20606" y="2503"/>
                    <a:pt x="20620" y="2469"/>
                  </a:cubicBezTo>
                  <a:cubicBezTo>
                    <a:pt x="20656" y="2473"/>
                    <a:pt x="20674" y="2522"/>
                    <a:pt x="20714" y="2522"/>
                  </a:cubicBezTo>
                  <a:cubicBezTo>
                    <a:pt x="20737" y="2522"/>
                    <a:pt x="20766" y="2507"/>
                    <a:pt x="20809" y="2459"/>
                  </a:cubicBezTo>
                  <a:cubicBezTo>
                    <a:pt x="20871" y="2402"/>
                    <a:pt x="20960" y="2417"/>
                    <a:pt x="21096" y="2407"/>
                  </a:cubicBezTo>
                  <a:cubicBezTo>
                    <a:pt x="21169" y="2446"/>
                    <a:pt x="21238" y="2461"/>
                    <a:pt x="21304" y="2461"/>
                  </a:cubicBezTo>
                  <a:cubicBezTo>
                    <a:pt x="21491" y="2461"/>
                    <a:pt x="21657" y="2347"/>
                    <a:pt x="21855" y="2347"/>
                  </a:cubicBezTo>
                  <a:cubicBezTo>
                    <a:pt x="21868" y="2347"/>
                    <a:pt x="21882" y="2347"/>
                    <a:pt x="21896" y="2348"/>
                  </a:cubicBezTo>
                  <a:cubicBezTo>
                    <a:pt x="22017" y="2360"/>
                    <a:pt x="22475" y="2495"/>
                    <a:pt x="22498" y="2495"/>
                  </a:cubicBezTo>
                  <a:cubicBezTo>
                    <a:pt x="23137" y="2466"/>
                    <a:pt x="23741" y="2253"/>
                    <a:pt x="24388" y="2253"/>
                  </a:cubicBezTo>
                  <a:cubicBezTo>
                    <a:pt x="24563" y="2253"/>
                    <a:pt x="24742" y="2268"/>
                    <a:pt x="24926" y="2308"/>
                  </a:cubicBezTo>
                  <a:cubicBezTo>
                    <a:pt x="24951" y="2317"/>
                    <a:pt x="24977" y="2320"/>
                    <a:pt x="25003" y="2320"/>
                  </a:cubicBezTo>
                  <a:cubicBezTo>
                    <a:pt x="25093" y="2320"/>
                    <a:pt x="25193" y="2280"/>
                    <a:pt x="25306" y="2280"/>
                  </a:cubicBezTo>
                  <a:cubicBezTo>
                    <a:pt x="25359" y="2280"/>
                    <a:pt x="25416" y="2289"/>
                    <a:pt x="25475" y="2315"/>
                  </a:cubicBezTo>
                  <a:cubicBezTo>
                    <a:pt x="25550" y="2331"/>
                    <a:pt x="25631" y="2336"/>
                    <a:pt x="25716" y="2336"/>
                  </a:cubicBezTo>
                  <a:cubicBezTo>
                    <a:pt x="25757" y="2336"/>
                    <a:pt x="25799" y="2335"/>
                    <a:pt x="25842" y="2333"/>
                  </a:cubicBezTo>
                  <a:cubicBezTo>
                    <a:pt x="25975" y="2327"/>
                    <a:pt x="26120" y="2313"/>
                    <a:pt x="26279" y="2305"/>
                  </a:cubicBezTo>
                  <a:cubicBezTo>
                    <a:pt x="26312" y="2299"/>
                    <a:pt x="26343" y="2296"/>
                    <a:pt x="26373" y="2296"/>
                  </a:cubicBezTo>
                  <a:cubicBezTo>
                    <a:pt x="26437" y="2296"/>
                    <a:pt x="26496" y="2306"/>
                    <a:pt x="26551" y="2306"/>
                  </a:cubicBezTo>
                  <a:cubicBezTo>
                    <a:pt x="26566" y="2306"/>
                    <a:pt x="26580" y="2306"/>
                    <a:pt x="26594" y="2304"/>
                  </a:cubicBezTo>
                  <a:cubicBezTo>
                    <a:pt x="26625" y="2335"/>
                    <a:pt x="26655" y="2344"/>
                    <a:pt x="26682" y="2344"/>
                  </a:cubicBezTo>
                  <a:cubicBezTo>
                    <a:pt x="26722" y="2344"/>
                    <a:pt x="26757" y="2326"/>
                    <a:pt x="26791" y="2326"/>
                  </a:cubicBezTo>
                  <a:cubicBezTo>
                    <a:pt x="26804" y="2326"/>
                    <a:pt x="26817" y="2329"/>
                    <a:pt x="26829" y="2337"/>
                  </a:cubicBezTo>
                  <a:cubicBezTo>
                    <a:pt x="26916" y="2352"/>
                    <a:pt x="26984" y="2402"/>
                    <a:pt x="27035" y="2402"/>
                  </a:cubicBezTo>
                  <a:cubicBezTo>
                    <a:pt x="27061" y="2402"/>
                    <a:pt x="27082" y="2389"/>
                    <a:pt x="27099" y="2351"/>
                  </a:cubicBezTo>
                  <a:cubicBezTo>
                    <a:pt x="27161" y="2305"/>
                    <a:pt x="27176" y="2278"/>
                    <a:pt x="27167" y="2278"/>
                  </a:cubicBezTo>
                  <a:cubicBezTo>
                    <a:pt x="27160" y="2278"/>
                    <a:pt x="27142" y="2291"/>
                    <a:pt x="27119" y="2319"/>
                  </a:cubicBezTo>
                  <a:cubicBezTo>
                    <a:pt x="27126" y="2311"/>
                    <a:pt x="27080" y="2310"/>
                    <a:pt x="27038" y="2310"/>
                  </a:cubicBezTo>
                  <a:cubicBezTo>
                    <a:pt x="27032" y="2310"/>
                    <a:pt x="27025" y="2310"/>
                    <a:pt x="27020" y="2310"/>
                  </a:cubicBezTo>
                  <a:cubicBezTo>
                    <a:pt x="26957" y="2310"/>
                    <a:pt x="26926" y="2309"/>
                    <a:pt x="27151" y="2277"/>
                  </a:cubicBezTo>
                  <a:cubicBezTo>
                    <a:pt x="27320" y="2253"/>
                    <a:pt x="27616" y="2242"/>
                    <a:pt x="27863" y="2242"/>
                  </a:cubicBezTo>
                  <a:cubicBezTo>
                    <a:pt x="27944" y="2242"/>
                    <a:pt x="28020" y="2243"/>
                    <a:pt x="28084" y="2245"/>
                  </a:cubicBezTo>
                  <a:cubicBezTo>
                    <a:pt x="28726" y="2270"/>
                    <a:pt x="28720" y="2362"/>
                    <a:pt x="29362" y="2387"/>
                  </a:cubicBezTo>
                  <a:cubicBezTo>
                    <a:pt x="29283" y="2360"/>
                    <a:pt x="29252" y="2286"/>
                    <a:pt x="29297" y="2238"/>
                  </a:cubicBezTo>
                  <a:lnTo>
                    <a:pt x="29297" y="2238"/>
                  </a:lnTo>
                  <a:cubicBezTo>
                    <a:pt x="29330" y="2278"/>
                    <a:pt x="29397" y="2297"/>
                    <a:pt x="29465" y="2297"/>
                  </a:cubicBezTo>
                  <a:cubicBezTo>
                    <a:pt x="29539" y="2297"/>
                    <a:pt x="29612" y="2274"/>
                    <a:pt x="29640" y="2228"/>
                  </a:cubicBezTo>
                  <a:cubicBezTo>
                    <a:pt x="29710" y="2234"/>
                    <a:pt x="29817" y="2236"/>
                    <a:pt x="29941" y="2236"/>
                  </a:cubicBezTo>
                  <a:cubicBezTo>
                    <a:pt x="30176" y="2236"/>
                    <a:pt x="30474" y="2229"/>
                    <a:pt x="30712" y="2229"/>
                  </a:cubicBezTo>
                  <a:cubicBezTo>
                    <a:pt x="30932" y="2229"/>
                    <a:pt x="31101" y="2235"/>
                    <a:pt x="31121" y="2261"/>
                  </a:cubicBezTo>
                  <a:cubicBezTo>
                    <a:pt x="31109" y="2245"/>
                    <a:pt x="31094" y="2225"/>
                    <a:pt x="31080" y="2208"/>
                  </a:cubicBezTo>
                  <a:cubicBezTo>
                    <a:pt x="31082" y="2208"/>
                    <a:pt x="31084" y="2208"/>
                    <a:pt x="31086" y="2208"/>
                  </a:cubicBezTo>
                  <a:cubicBezTo>
                    <a:pt x="31116" y="2208"/>
                    <a:pt x="31161" y="2272"/>
                    <a:pt x="31221" y="2312"/>
                  </a:cubicBezTo>
                  <a:cubicBezTo>
                    <a:pt x="31221" y="2317"/>
                    <a:pt x="31224" y="2320"/>
                    <a:pt x="31226" y="2324"/>
                  </a:cubicBezTo>
                  <a:cubicBezTo>
                    <a:pt x="31229" y="2339"/>
                    <a:pt x="31232" y="2345"/>
                    <a:pt x="31235" y="2345"/>
                  </a:cubicBezTo>
                  <a:cubicBezTo>
                    <a:pt x="31238" y="2345"/>
                    <a:pt x="31242" y="2338"/>
                    <a:pt x="31246" y="2326"/>
                  </a:cubicBezTo>
                  <a:cubicBezTo>
                    <a:pt x="31247" y="2326"/>
                    <a:pt x="31248" y="2327"/>
                    <a:pt x="31249" y="2328"/>
                  </a:cubicBezTo>
                  <a:cubicBezTo>
                    <a:pt x="31308" y="2338"/>
                    <a:pt x="31345" y="2341"/>
                    <a:pt x="31366" y="2341"/>
                  </a:cubicBezTo>
                  <a:cubicBezTo>
                    <a:pt x="31441" y="2341"/>
                    <a:pt x="31318" y="2295"/>
                    <a:pt x="31255" y="2295"/>
                  </a:cubicBezTo>
                  <a:cubicBezTo>
                    <a:pt x="31254" y="2295"/>
                    <a:pt x="31254" y="2295"/>
                    <a:pt x="31253" y="2295"/>
                  </a:cubicBezTo>
                  <a:cubicBezTo>
                    <a:pt x="31276" y="2192"/>
                    <a:pt x="31309" y="1970"/>
                    <a:pt x="31370" y="1970"/>
                  </a:cubicBezTo>
                  <a:cubicBezTo>
                    <a:pt x="31374" y="1970"/>
                    <a:pt x="31379" y="1971"/>
                    <a:pt x="31383" y="1973"/>
                  </a:cubicBezTo>
                  <a:cubicBezTo>
                    <a:pt x="31419" y="1981"/>
                    <a:pt x="31464" y="2029"/>
                    <a:pt x="31519" y="2029"/>
                  </a:cubicBezTo>
                  <a:cubicBezTo>
                    <a:pt x="31540" y="2029"/>
                    <a:pt x="31563" y="2021"/>
                    <a:pt x="31588" y="2001"/>
                  </a:cubicBezTo>
                  <a:lnTo>
                    <a:pt x="31588" y="2001"/>
                  </a:lnTo>
                  <a:cubicBezTo>
                    <a:pt x="31557" y="2027"/>
                    <a:pt x="32020" y="2048"/>
                    <a:pt x="32491" y="2048"/>
                  </a:cubicBezTo>
                  <a:cubicBezTo>
                    <a:pt x="32905" y="2048"/>
                    <a:pt x="33326" y="2032"/>
                    <a:pt x="33425" y="1987"/>
                  </a:cubicBezTo>
                  <a:cubicBezTo>
                    <a:pt x="33536" y="2180"/>
                    <a:pt x="34057" y="2226"/>
                    <a:pt x="34275" y="2226"/>
                  </a:cubicBezTo>
                  <a:cubicBezTo>
                    <a:pt x="34319" y="2226"/>
                    <a:pt x="34351" y="2224"/>
                    <a:pt x="34364" y="2221"/>
                  </a:cubicBezTo>
                  <a:cubicBezTo>
                    <a:pt x="34385" y="2217"/>
                    <a:pt x="34406" y="2215"/>
                    <a:pt x="34427" y="2215"/>
                  </a:cubicBezTo>
                  <a:cubicBezTo>
                    <a:pt x="34488" y="2215"/>
                    <a:pt x="34550" y="2230"/>
                    <a:pt x="34608" y="2245"/>
                  </a:cubicBezTo>
                  <a:cubicBezTo>
                    <a:pt x="34685" y="2266"/>
                    <a:pt x="35031" y="2266"/>
                    <a:pt x="35363" y="2266"/>
                  </a:cubicBezTo>
                  <a:cubicBezTo>
                    <a:pt x="35694" y="2266"/>
                    <a:pt x="36011" y="2266"/>
                    <a:pt x="36027" y="2287"/>
                  </a:cubicBezTo>
                  <a:cubicBezTo>
                    <a:pt x="36051" y="2285"/>
                    <a:pt x="36069" y="2282"/>
                    <a:pt x="36090" y="2282"/>
                  </a:cubicBezTo>
                  <a:cubicBezTo>
                    <a:pt x="36122" y="2282"/>
                    <a:pt x="36162" y="2288"/>
                    <a:pt x="36242" y="2314"/>
                  </a:cubicBezTo>
                  <a:cubicBezTo>
                    <a:pt x="36290" y="2318"/>
                    <a:pt x="36353" y="2340"/>
                    <a:pt x="36436" y="2340"/>
                  </a:cubicBezTo>
                  <a:cubicBezTo>
                    <a:pt x="36469" y="2340"/>
                    <a:pt x="36505" y="2336"/>
                    <a:pt x="36545" y="2327"/>
                  </a:cubicBezTo>
                  <a:cubicBezTo>
                    <a:pt x="36582" y="2344"/>
                    <a:pt x="36621" y="2350"/>
                    <a:pt x="36664" y="2350"/>
                  </a:cubicBezTo>
                  <a:cubicBezTo>
                    <a:pt x="36735" y="2350"/>
                    <a:pt x="36814" y="2335"/>
                    <a:pt x="36904" y="2335"/>
                  </a:cubicBezTo>
                  <a:cubicBezTo>
                    <a:pt x="36971" y="2335"/>
                    <a:pt x="37044" y="2343"/>
                    <a:pt x="37124" y="2371"/>
                  </a:cubicBezTo>
                  <a:cubicBezTo>
                    <a:pt x="37331" y="2388"/>
                    <a:pt x="37480" y="2393"/>
                    <a:pt x="37587" y="2397"/>
                  </a:cubicBezTo>
                  <a:cubicBezTo>
                    <a:pt x="37598" y="2390"/>
                    <a:pt x="37611" y="2384"/>
                    <a:pt x="37626" y="2375"/>
                  </a:cubicBezTo>
                  <a:cubicBezTo>
                    <a:pt x="37652" y="2379"/>
                    <a:pt x="37675" y="2383"/>
                    <a:pt x="37695" y="2385"/>
                  </a:cubicBezTo>
                  <a:cubicBezTo>
                    <a:pt x="37665" y="2385"/>
                    <a:pt x="37633" y="2389"/>
                    <a:pt x="37604" y="2397"/>
                  </a:cubicBezTo>
                  <a:cubicBezTo>
                    <a:pt x="37682" y="2401"/>
                    <a:pt x="37735" y="2404"/>
                    <a:pt x="37768" y="2413"/>
                  </a:cubicBezTo>
                  <a:cubicBezTo>
                    <a:pt x="37789" y="2425"/>
                    <a:pt x="37803" y="2430"/>
                    <a:pt x="37810" y="2430"/>
                  </a:cubicBezTo>
                  <a:cubicBezTo>
                    <a:pt x="37828" y="2430"/>
                    <a:pt x="37801" y="2399"/>
                    <a:pt x="37756" y="2399"/>
                  </a:cubicBezTo>
                  <a:cubicBezTo>
                    <a:pt x="37755" y="2399"/>
                    <a:pt x="37754" y="2399"/>
                    <a:pt x="37752" y="2399"/>
                  </a:cubicBezTo>
                  <a:cubicBezTo>
                    <a:pt x="37742" y="2395"/>
                    <a:pt x="37733" y="2392"/>
                    <a:pt x="37723" y="2390"/>
                  </a:cubicBezTo>
                  <a:lnTo>
                    <a:pt x="37723" y="2390"/>
                  </a:lnTo>
                  <a:cubicBezTo>
                    <a:pt x="37756" y="2394"/>
                    <a:pt x="37782" y="2395"/>
                    <a:pt x="37803" y="2395"/>
                  </a:cubicBezTo>
                  <a:cubicBezTo>
                    <a:pt x="37879" y="2395"/>
                    <a:pt x="37882" y="2375"/>
                    <a:pt x="37890" y="2366"/>
                  </a:cubicBezTo>
                  <a:cubicBezTo>
                    <a:pt x="37890" y="2366"/>
                    <a:pt x="37890" y="2366"/>
                    <a:pt x="37891" y="2366"/>
                  </a:cubicBezTo>
                  <a:cubicBezTo>
                    <a:pt x="37904" y="2366"/>
                    <a:pt x="37933" y="2311"/>
                    <a:pt x="38227" y="2289"/>
                  </a:cubicBezTo>
                  <a:cubicBezTo>
                    <a:pt x="38245" y="2294"/>
                    <a:pt x="38262" y="2296"/>
                    <a:pt x="38280" y="2296"/>
                  </a:cubicBezTo>
                  <a:cubicBezTo>
                    <a:pt x="38340" y="2296"/>
                    <a:pt x="38396" y="2271"/>
                    <a:pt x="38449" y="2271"/>
                  </a:cubicBezTo>
                  <a:cubicBezTo>
                    <a:pt x="38466" y="2271"/>
                    <a:pt x="38482" y="2273"/>
                    <a:pt x="38498" y="2280"/>
                  </a:cubicBezTo>
                  <a:cubicBezTo>
                    <a:pt x="38524" y="2258"/>
                    <a:pt x="38549" y="2249"/>
                    <a:pt x="38574" y="2249"/>
                  </a:cubicBezTo>
                  <a:cubicBezTo>
                    <a:pt x="38625" y="2249"/>
                    <a:pt x="38673" y="2285"/>
                    <a:pt x="38718" y="2318"/>
                  </a:cubicBezTo>
                  <a:cubicBezTo>
                    <a:pt x="38787" y="2411"/>
                    <a:pt x="39053" y="2553"/>
                    <a:pt x="39113" y="2641"/>
                  </a:cubicBezTo>
                  <a:cubicBezTo>
                    <a:pt x="39137" y="2622"/>
                    <a:pt x="39162" y="2612"/>
                    <a:pt x="39187" y="2612"/>
                  </a:cubicBezTo>
                  <a:cubicBezTo>
                    <a:pt x="39219" y="2612"/>
                    <a:pt x="39251" y="2628"/>
                    <a:pt x="39283" y="2660"/>
                  </a:cubicBezTo>
                  <a:cubicBezTo>
                    <a:pt x="39287" y="2664"/>
                    <a:pt x="39292" y="2665"/>
                    <a:pt x="39299" y="2665"/>
                  </a:cubicBezTo>
                  <a:cubicBezTo>
                    <a:pt x="39392" y="2665"/>
                    <a:pt x="39757" y="2373"/>
                    <a:pt x="39856" y="2373"/>
                  </a:cubicBezTo>
                  <a:cubicBezTo>
                    <a:pt x="39864" y="2373"/>
                    <a:pt x="39871" y="2375"/>
                    <a:pt x="39875" y="2379"/>
                  </a:cubicBezTo>
                  <a:cubicBezTo>
                    <a:pt x="39933" y="2387"/>
                    <a:pt x="39994" y="2371"/>
                    <a:pt x="40063" y="2440"/>
                  </a:cubicBezTo>
                  <a:cubicBezTo>
                    <a:pt x="40090" y="2438"/>
                    <a:pt x="40113" y="2437"/>
                    <a:pt x="40133" y="2437"/>
                  </a:cubicBezTo>
                  <a:cubicBezTo>
                    <a:pt x="40246" y="2437"/>
                    <a:pt x="40263" y="2468"/>
                    <a:pt x="40273" y="2468"/>
                  </a:cubicBezTo>
                  <a:cubicBezTo>
                    <a:pt x="40274" y="2468"/>
                    <a:pt x="40275" y="2467"/>
                    <a:pt x="40277" y="2465"/>
                  </a:cubicBezTo>
                  <a:cubicBezTo>
                    <a:pt x="40282" y="2463"/>
                    <a:pt x="40287" y="2374"/>
                    <a:pt x="40309" y="2374"/>
                  </a:cubicBezTo>
                  <a:cubicBezTo>
                    <a:pt x="40315" y="2374"/>
                    <a:pt x="40322" y="2380"/>
                    <a:pt x="40330" y="2395"/>
                  </a:cubicBezTo>
                  <a:cubicBezTo>
                    <a:pt x="40370" y="2395"/>
                    <a:pt x="40438" y="2375"/>
                    <a:pt x="40563" y="2354"/>
                  </a:cubicBezTo>
                  <a:cubicBezTo>
                    <a:pt x="40619" y="2378"/>
                    <a:pt x="40665" y="2386"/>
                    <a:pt x="40702" y="2386"/>
                  </a:cubicBezTo>
                  <a:cubicBezTo>
                    <a:pt x="40750" y="2386"/>
                    <a:pt x="40785" y="2374"/>
                    <a:pt x="40811" y="2370"/>
                  </a:cubicBezTo>
                  <a:cubicBezTo>
                    <a:pt x="40844" y="2311"/>
                    <a:pt x="40862" y="2286"/>
                    <a:pt x="40875" y="2286"/>
                  </a:cubicBezTo>
                  <a:cubicBezTo>
                    <a:pt x="40881" y="2286"/>
                    <a:pt x="40885" y="2290"/>
                    <a:pt x="40889" y="2298"/>
                  </a:cubicBezTo>
                  <a:cubicBezTo>
                    <a:pt x="40893" y="2300"/>
                    <a:pt x="40897" y="2301"/>
                    <a:pt x="40901" y="2301"/>
                  </a:cubicBezTo>
                  <a:cubicBezTo>
                    <a:pt x="40918" y="2301"/>
                    <a:pt x="40939" y="2278"/>
                    <a:pt x="41063" y="2273"/>
                  </a:cubicBezTo>
                  <a:cubicBezTo>
                    <a:pt x="41101" y="2293"/>
                    <a:pt x="41139" y="2305"/>
                    <a:pt x="41181" y="2305"/>
                  </a:cubicBezTo>
                  <a:cubicBezTo>
                    <a:pt x="41224" y="2305"/>
                    <a:pt x="41271" y="2293"/>
                    <a:pt x="41328" y="2263"/>
                  </a:cubicBezTo>
                  <a:lnTo>
                    <a:pt x="41328" y="2263"/>
                  </a:lnTo>
                  <a:cubicBezTo>
                    <a:pt x="41369" y="2271"/>
                    <a:pt x="41189" y="2499"/>
                    <a:pt x="41122" y="2577"/>
                  </a:cubicBezTo>
                  <a:cubicBezTo>
                    <a:pt x="41284" y="2477"/>
                    <a:pt x="42609" y="2393"/>
                    <a:pt x="42767" y="2393"/>
                  </a:cubicBezTo>
                  <a:cubicBezTo>
                    <a:pt x="42771" y="2393"/>
                    <a:pt x="42773" y="2393"/>
                    <a:pt x="42776" y="2393"/>
                  </a:cubicBezTo>
                  <a:cubicBezTo>
                    <a:pt x="42783" y="2397"/>
                    <a:pt x="42790" y="2399"/>
                    <a:pt x="42797" y="2399"/>
                  </a:cubicBezTo>
                  <a:cubicBezTo>
                    <a:pt x="42834" y="2399"/>
                    <a:pt x="42872" y="2349"/>
                    <a:pt x="42914" y="2349"/>
                  </a:cubicBezTo>
                  <a:cubicBezTo>
                    <a:pt x="42929" y="2349"/>
                    <a:pt x="42944" y="2356"/>
                    <a:pt x="42960" y="2374"/>
                  </a:cubicBezTo>
                  <a:cubicBezTo>
                    <a:pt x="42984" y="2392"/>
                    <a:pt x="43009" y="2395"/>
                    <a:pt x="43034" y="2395"/>
                  </a:cubicBezTo>
                  <a:cubicBezTo>
                    <a:pt x="43052" y="2395"/>
                    <a:pt x="43071" y="2393"/>
                    <a:pt x="43090" y="2393"/>
                  </a:cubicBezTo>
                  <a:cubicBezTo>
                    <a:pt x="43118" y="2393"/>
                    <a:pt x="43147" y="2398"/>
                    <a:pt x="43177" y="2418"/>
                  </a:cubicBezTo>
                  <a:cubicBezTo>
                    <a:pt x="43203" y="2428"/>
                    <a:pt x="43230" y="2432"/>
                    <a:pt x="43257" y="2432"/>
                  </a:cubicBezTo>
                  <a:cubicBezTo>
                    <a:pt x="43325" y="2432"/>
                    <a:pt x="43397" y="2411"/>
                    <a:pt x="43474" y="2411"/>
                  </a:cubicBezTo>
                  <a:cubicBezTo>
                    <a:pt x="43520" y="2411"/>
                    <a:pt x="43567" y="2418"/>
                    <a:pt x="43617" y="2443"/>
                  </a:cubicBezTo>
                  <a:cubicBezTo>
                    <a:pt x="43667" y="2417"/>
                    <a:pt x="43718" y="2392"/>
                    <a:pt x="43772" y="2392"/>
                  </a:cubicBezTo>
                  <a:cubicBezTo>
                    <a:pt x="43806" y="2392"/>
                    <a:pt x="43842" y="2403"/>
                    <a:pt x="43879" y="2431"/>
                  </a:cubicBezTo>
                  <a:cubicBezTo>
                    <a:pt x="43933" y="2472"/>
                    <a:pt x="43995" y="2488"/>
                    <a:pt x="44064" y="2488"/>
                  </a:cubicBezTo>
                  <a:cubicBezTo>
                    <a:pt x="44303" y="2488"/>
                    <a:pt x="44619" y="2291"/>
                    <a:pt x="44952" y="2291"/>
                  </a:cubicBezTo>
                  <a:cubicBezTo>
                    <a:pt x="44953" y="2291"/>
                    <a:pt x="44955" y="2291"/>
                    <a:pt x="44957" y="2291"/>
                  </a:cubicBezTo>
                  <a:cubicBezTo>
                    <a:pt x="45001" y="2291"/>
                    <a:pt x="45046" y="2295"/>
                    <a:pt x="45090" y="2301"/>
                  </a:cubicBezTo>
                  <a:cubicBezTo>
                    <a:pt x="45089" y="2296"/>
                    <a:pt x="45088" y="2290"/>
                    <a:pt x="45086" y="2284"/>
                  </a:cubicBezTo>
                  <a:cubicBezTo>
                    <a:pt x="45084" y="2277"/>
                    <a:pt x="45080" y="2270"/>
                    <a:pt x="45078" y="2264"/>
                  </a:cubicBezTo>
                  <a:lnTo>
                    <a:pt x="45078" y="2264"/>
                  </a:lnTo>
                  <a:cubicBezTo>
                    <a:pt x="45086" y="2269"/>
                    <a:pt x="45096" y="2272"/>
                    <a:pt x="45106" y="2272"/>
                  </a:cubicBezTo>
                  <a:cubicBezTo>
                    <a:pt x="45112" y="2272"/>
                    <a:pt x="45119" y="2271"/>
                    <a:pt x="45125" y="2268"/>
                  </a:cubicBezTo>
                  <a:cubicBezTo>
                    <a:pt x="45162" y="2244"/>
                    <a:pt x="45216" y="2233"/>
                    <a:pt x="45295" y="2219"/>
                  </a:cubicBezTo>
                  <a:cubicBezTo>
                    <a:pt x="45361" y="2230"/>
                    <a:pt x="45444" y="2283"/>
                    <a:pt x="45545" y="2283"/>
                  </a:cubicBezTo>
                  <a:cubicBezTo>
                    <a:pt x="45567" y="2283"/>
                    <a:pt x="45590" y="2280"/>
                    <a:pt x="45613" y="2275"/>
                  </a:cubicBezTo>
                  <a:cubicBezTo>
                    <a:pt x="45651" y="2291"/>
                    <a:pt x="45686" y="2297"/>
                    <a:pt x="45720" y="2297"/>
                  </a:cubicBezTo>
                  <a:cubicBezTo>
                    <a:pt x="45778" y="2297"/>
                    <a:pt x="45830" y="2279"/>
                    <a:pt x="45878" y="2266"/>
                  </a:cubicBezTo>
                  <a:lnTo>
                    <a:pt x="45893" y="2261"/>
                  </a:lnTo>
                  <a:cubicBezTo>
                    <a:pt x="45873" y="2228"/>
                    <a:pt x="45867" y="2169"/>
                    <a:pt x="45888" y="2169"/>
                  </a:cubicBezTo>
                  <a:cubicBezTo>
                    <a:pt x="45894" y="2169"/>
                    <a:pt x="45902" y="2174"/>
                    <a:pt x="45913" y="2187"/>
                  </a:cubicBezTo>
                  <a:cubicBezTo>
                    <a:pt x="45950" y="2124"/>
                    <a:pt x="45990" y="2146"/>
                    <a:pt x="46029" y="2109"/>
                  </a:cubicBezTo>
                  <a:cubicBezTo>
                    <a:pt x="46063" y="2139"/>
                    <a:pt x="46097" y="2183"/>
                    <a:pt x="46131" y="2183"/>
                  </a:cubicBezTo>
                  <a:cubicBezTo>
                    <a:pt x="46140" y="2183"/>
                    <a:pt x="46148" y="2180"/>
                    <a:pt x="46157" y="2174"/>
                  </a:cubicBezTo>
                  <a:cubicBezTo>
                    <a:pt x="46162" y="2168"/>
                    <a:pt x="46171" y="2164"/>
                    <a:pt x="46179" y="2164"/>
                  </a:cubicBezTo>
                  <a:cubicBezTo>
                    <a:pt x="46185" y="2164"/>
                    <a:pt x="46192" y="2166"/>
                    <a:pt x="46197" y="2170"/>
                  </a:cubicBezTo>
                  <a:cubicBezTo>
                    <a:pt x="46240" y="2170"/>
                    <a:pt x="46274" y="2201"/>
                    <a:pt x="46296" y="2247"/>
                  </a:cubicBezTo>
                  <a:cubicBezTo>
                    <a:pt x="46328" y="2270"/>
                    <a:pt x="46341" y="2287"/>
                    <a:pt x="46340" y="2296"/>
                  </a:cubicBezTo>
                  <a:cubicBezTo>
                    <a:pt x="46496" y="2366"/>
                    <a:pt x="46861" y="2410"/>
                    <a:pt x="47195" y="2410"/>
                  </a:cubicBezTo>
                  <a:cubicBezTo>
                    <a:pt x="47461" y="2410"/>
                    <a:pt x="47707" y="2382"/>
                    <a:pt x="47812" y="2318"/>
                  </a:cubicBezTo>
                  <a:cubicBezTo>
                    <a:pt x="47841" y="2350"/>
                    <a:pt x="47870" y="2362"/>
                    <a:pt x="47899" y="2362"/>
                  </a:cubicBezTo>
                  <a:cubicBezTo>
                    <a:pt x="47980" y="2362"/>
                    <a:pt x="48064" y="2270"/>
                    <a:pt x="48155" y="2270"/>
                  </a:cubicBezTo>
                  <a:cubicBezTo>
                    <a:pt x="48164" y="2270"/>
                    <a:pt x="48173" y="2271"/>
                    <a:pt x="48182" y="2273"/>
                  </a:cubicBezTo>
                  <a:cubicBezTo>
                    <a:pt x="48265" y="2196"/>
                    <a:pt x="48353" y="2152"/>
                    <a:pt x="48447" y="2152"/>
                  </a:cubicBezTo>
                  <a:cubicBezTo>
                    <a:pt x="48502" y="2152"/>
                    <a:pt x="48559" y="2167"/>
                    <a:pt x="48617" y="2200"/>
                  </a:cubicBezTo>
                  <a:cubicBezTo>
                    <a:pt x="48697" y="2267"/>
                    <a:pt x="48780" y="2300"/>
                    <a:pt x="48865" y="2301"/>
                  </a:cubicBezTo>
                  <a:cubicBezTo>
                    <a:pt x="48869" y="2301"/>
                    <a:pt x="48872" y="2301"/>
                    <a:pt x="48875" y="2301"/>
                  </a:cubicBezTo>
                  <a:cubicBezTo>
                    <a:pt x="48958" y="2301"/>
                    <a:pt x="49043" y="2271"/>
                    <a:pt x="49130" y="2212"/>
                  </a:cubicBezTo>
                  <a:cubicBezTo>
                    <a:pt x="49225" y="2276"/>
                    <a:pt x="49303" y="2298"/>
                    <a:pt x="49367" y="2298"/>
                  </a:cubicBezTo>
                  <a:cubicBezTo>
                    <a:pt x="49494" y="2298"/>
                    <a:pt x="49569" y="2214"/>
                    <a:pt x="49615" y="2198"/>
                  </a:cubicBezTo>
                  <a:cubicBezTo>
                    <a:pt x="49644" y="2237"/>
                    <a:pt x="49662" y="2249"/>
                    <a:pt x="49674" y="2249"/>
                  </a:cubicBezTo>
                  <a:cubicBezTo>
                    <a:pt x="49690" y="2249"/>
                    <a:pt x="49692" y="2224"/>
                    <a:pt x="49695" y="2221"/>
                  </a:cubicBezTo>
                  <a:cubicBezTo>
                    <a:pt x="49699" y="2211"/>
                    <a:pt x="49704" y="2189"/>
                    <a:pt x="49725" y="2189"/>
                  </a:cubicBezTo>
                  <a:cubicBezTo>
                    <a:pt x="49739" y="2189"/>
                    <a:pt x="49760" y="2199"/>
                    <a:pt x="49794" y="2230"/>
                  </a:cubicBezTo>
                  <a:cubicBezTo>
                    <a:pt x="49856" y="2285"/>
                    <a:pt x="50027" y="2303"/>
                    <a:pt x="50237" y="2303"/>
                  </a:cubicBezTo>
                  <a:cubicBezTo>
                    <a:pt x="50622" y="2303"/>
                    <a:pt x="51137" y="2243"/>
                    <a:pt x="51330" y="2243"/>
                  </a:cubicBezTo>
                  <a:cubicBezTo>
                    <a:pt x="51335" y="2243"/>
                    <a:pt x="51339" y="2243"/>
                    <a:pt x="51344" y="2243"/>
                  </a:cubicBezTo>
                  <a:lnTo>
                    <a:pt x="51787" y="2250"/>
                  </a:lnTo>
                  <a:cubicBezTo>
                    <a:pt x="51787" y="2250"/>
                    <a:pt x="51788" y="2250"/>
                    <a:pt x="51789" y="2250"/>
                  </a:cubicBezTo>
                  <a:cubicBezTo>
                    <a:pt x="51881" y="2250"/>
                    <a:pt x="52118" y="2182"/>
                    <a:pt x="52251" y="2182"/>
                  </a:cubicBezTo>
                  <a:cubicBezTo>
                    <a:pt x="52297" y="2182"/>
                    <a:pt x="52330" y="2190"/>
                    <a:pt x="52340" y="2212"/>
                  </a:cubicBezTo>
                  <a:cubicBezTo>
                    <a:pt x="52361" y="2254"/>
                    <a:pt x="52381" y="2264"/>
                    <a:pt x="52402" y="2264"/>
                  </a:cubicBezTo>
                  <a:cubicBezTo>
                    <a:pt x="52418" y="2264"/>
                    <a:pt x="52434" y="2258"/>
                    <a:pt x="52451" y="2258"/>
                  </a:cubicBezTo>
                  <a:cubicBezTo>
                    <a:pt x="52468" y="2258"/>
                    <a:pt x="52485" y="2264"/>
                    <a:pt x="52503" y="2286"/>
                  </a:cubicBezTo>
                  <a:cubicBezTo>
                    <a:pt x="52518" y="2300"/>
                    <a:pt x="52533" y="2306"/>
                    <a:pt x="52547" y="2306"/>
                  </a:cubicBezTo>
                  <a:cubicBezTo>
                    <a:pt x="52593" y="2306"/>
                    <a:pt x="52639" y="2254"/>
                    <a:pt x="52690" y="2243"/>
                  </a:cubicBezTo>
                  <a:cubicBezTo>
                    <a:pt x="52709" y="2207"/>
                    <a:pt x="52729" y="2194"/>
                    <a:pt x="52750" y="2194"/>
                  </a:cubicBezTo>
                  <a:cubicBezTo>
                    <a:pt x="52800" y="2194"/>
                    <a:pt x="52855" y="2271"/>
                    <a:pt x="52912" y="2280"/>
                  </a:cubicBezTo>
                  <a:cubicBezTo>
                    <a:pt x="52939" y="2315"/>
                    <a:pt x="52967" y="2326"/>
                    <a:pt x="52996" y="2326"/>
                  </a:cubicBezTo>
                  <a:cubicBezTo>
                    <a:pt x="53032" y="2326"/>
                    <a:pt x="53070" y="2309"/>
                    <a:pt x="53109" y="2309"/>
                  </a:cubicBezTo>
                  <a:cubicBezTo>
                    <a:pt x="53128" y="2309"/>
                    <a:pt x="53148" y="2313"/>
                    <a:pt x="53169" y="2326"/>
                  </a:cubicBezTo>
                  <a:cubicBezTo>
                    <a:pt x="53261" y="2371"/>
                    <a:pt x="53339" y="2418"/>
                    <a:pt x="53404" y="2425"/>
                  </a:cubicBezTo>
                  <a:cubicBezTo>
                    <a:pt x="53405" y="2425"/>
                    <a:pt x="53407" y="2425"/>
                    <a:pt x="53408" y="2425"/>
                  </a:cubicBezTo>
                  <a:cubicBezTo>
                    <a:pt x="53447" y="2425"/>
                    <a:pt x="53482" y="2479"/>
                    <a:pt x="53512" y="2479"/>
                  </a:cubicBezTo>
                  <a:cubicBezTo>
                    <a:pt x="53530" y="2479"/>
                    <a:pt x="53546" y="2460"/>
                    <a:pt x="53559" y="2397"/>
                  </a:cubicBezTo>
                  <a:cubicBezTo>
                    <a:pt x="53575" y="2414"/>
                    <a:pt x="53589" y="2421"/>
                    <a:pt x="53602" y="2421"/>
                  </a:cubicBezTo>
                  <a:cubicBezTo>
                    <a:pt x="53642" y="2421"/>
                    <a:pt x="53668" y="2354"/>
                    <a:pt x="53686" y="2354"/>
                  </a:cubicBezTo>
                  <a:cubicBezTo>
                    <a:pt x="53694" y="2354"/>
                    <a:pt x="53700" y="2364"/>
                    <a:pt x="53706" y="2393"/>
                  </a:cubicBezTo>
                  <a:cubicBezTo>
                    <a:pt x="53719" y="2379"/>
                    <a:pt x="53725" y="2376"/>
                    <a:pt x="53729" y="2376"/>
                  </a:cubicBezTo>
                  <a:cubicBezTo>
                    <a:pt x="53733" y="2376"/>
                    <a:pt x="53734" y="2378"/>
                    <a:pt x="53736" y="2378"/>
                  </a:cubicBezTo>
                  <a:cubicBezTo>
                    <a:pt x="53741" y="2378"/>
                    <a:pt x="53747" y="2371"/>
                    <a:pt x="53772" y="2329"/>
                  </a:cubicBezTo>
                  <a:cubicBezTo>
                    <a:pt x="53787" y="2238"/>
                    <a:pt x="53811" y="2177"/>
                    <a:pt x="53848" y="2177"/>
                  </a:cubicBezTo>
                  <a:cubicBezTo>
                    <a:pt x="53873" y="2177"/>
                    <a:pt x="53904" y="2203"/>
                    <a:pt x="53942" y="2266"/>
                  </a:cubicBezTo>
                  <a:cubicBezTo>
                    <a:pt x="53982" y="2264"/>
                    <a:pt x="54028" y="2191"/>
                    <a:pt x="54085" y="2191"/>
                  </a:cubicBezTo>
                  <a:cubicBezTo>
                    <a:pt x="54095" y="2191"/>
                    <a:pt x="54106" y="2193"/>
                    <a:pt x="54117" y="2198"/>
                  </a:cubicBezTo>
                  <a:cubicBezTo>
                    <a:pt x="54137" y="2182"/>
                    <a:pt x="54158" y="2177"/>
                    <a:pt x="54181" y="2177"/>
                  </a:cubicBezTo>
                  <a:cubicBezTo>
                    <a:pt x="54237" y="2177"/>
                    <a:pt x="54301" y="2211"/>
                    <a:pt x="54372" y="2215"/>
                  </a:cubicBezTo>
                  <a:cubicBezTo>
                    <a:pt x="54427" y="2180"/>
                    <a:pt x="54477" y="2170"/>
                    <a:pt x="54523" y="2170"/>
                  </a:cubicBezTo>
                  <a:cubicBezTo>
                    <a:pt x="54584" y="2170"/>
                    <a:pt x="54638" y="2188"/>
                    <a:pt x="54684" y="2188"/>
                  </a:cubicBezTo>
                  <a:cubicBezTo>
                    <a:pt x="54697" y="2188"/>
                    <a:pt x="54709" y="2187"/>
                    <a:pt x="54721" y="2183"/>
                  </a:cubicBezTo>
                  <a:cubicBezTo>
                    <a:pt x="54744" y="2203"/>
                    <a:pt x="54764" y="2210"/>
                    <a:pt x="54782" y="2210"/>
                  </a:cubicBezTo>
                  <a:cubicBezTo>
                    <a:pt x="54828" y="2210"/>
                    <a:pt x="54861" y="2167"/>
                    <a:pt x="54886" y="2167"/>
                  </a:cubicBezTo>
                  <a:cubicBezTo>
                    <a:pt x="54889" y="2167"/>
                    <a:pt x="54892" y="2168"/>
                    <a:pt x="54895" y="2169"/>
                  </a:cubicBezTo>
                  <a:cubicBezTo>
                    <a:pt x="54903" y="2168"/>
                    <a:pt x="54910" y="2165"/>
                    <a:pt x="54918" y="2163"/>
                  </a:cubicBezTo>
                  <a:lnTo>
                    <a:pt x="54918" y="2163"/>
                  </a:lnTo>
                  <a:cubicBezTo>
                    <a:pt x="54916" y="2175"/>
                    <a:pt x="54913" y="2191"/>
                    <a:pt x="54912" y="2205"/>
                  </a:cubicBezTo>
                  <a:cubicBezTo>
                    <a:pt x="54904" y="2214"/>
                    <a:pt x="54910" y="2231"/>
                    <a:pt x="54963" y="2249"/>
                  </a:cubicBezTo>
                  <a:cubicBezTo>
                    <a:pt x="55015" y="2266"/>
                    <a:pt x="55110" y="2284"/>
                    <a:pt x="55279" y="2294"/>
                  </a:cubicBezTo>
                  <a:cubicBezTo>
                    <a:pt x="55314" y="2348"/>
                    <a:pt x="55347" y="2367"/>
                    <a:pt x="55378" y="2367"/>
                  </a:cubicBezTo>
                  <a:cubicBezTo>
                    <a:pt x="55416" y="2367"/>
                    <a:pt x="55452" y="2337"/>
                    <a:pt x="55487" y="2305"/>
                  </a:cubicBezTo>
                  <a:cubicBezTo>
                    <a:pt x="55488" y="2305"/>
                    <a:pt x="55490" y="2305"/>
                    <a:pt x="55492" y="2305"/>
                  </a:cubicBezTo>
                  <a:cubicBezTo>
                    <a:pt x="55592" y="2305"/>
                    <a:pt x="56656" y="2211"/>
                    <a:pt x="56706" y="2103"/>
                  </a:cubicBezTo>
                  <a:cubicBezTo>
                    <a:pt x="56709" y="2102"/>
                    <a:pt x="56713" y="2102"/>
                    <a:pt x="56717" y="2102"/>
                  </a:cubicBezTo>
                  <a:cubicBezTo>
                    <a:pt x="56840" y="2102"/>
                    <a:pt x="57289" y="2440"/>
                    <a:pt x="57370" y="2465"/>
                  </a:cubicBezTo>
                  <a:cubicBezTo>
                    <a:pt x="57385" y="2461"/>
                    <a:pt x="57418" y="2458"/>
                    <a:pt x="57462" y="2458"/>
                  </a:cubicBezTo>
                  <a:cubicBezTo>
                    <a:pt x="57671" y="2458"/>
                    <a:pt x="58136" y="2509"/>
                    <a:pt x="58207" y="2589"/>
                  </a:cubicBezTo>
                  <a:cubicBezTo>
                    <a:pt x="58250" y="2646"/>
                    <a:pt x="58292" y="2616"/>
                    <a:pt x="58340" y="2664"/>
                  </a:cubicBezTo>
                  <a:cubicBezTo>
                    <a:pt x="58385" y="2621"/>
                    <a:pt x="58434" y="2599"/>
                    <a:pt x="58486" y="2567"/>
                  </a:cubicBezTo>
                  <a:cubicBezTo>
                    <a:pt x="58503" y="2560"/>
                    <a:pt x="58522" y="2557"/>
                    <a:pt x="58540" y="2557"/>
                  </a:cubicBezTo>
                  <a:cubicBezTo>
                    <a:pt x="58603" y="2557"/>
                    <a:pt x="58673" y="2590"/>
                    <a:pt x="58750" y="2590"/>
                  </a:cubicBezTo>
                  <a:cubicBezTo>
                    <a:pt x="58787" y="2590"/>
                    <a:pt x="58826" y="2582"/>
                    <a:pt x="58866" y="2560"/>
                  </a:cubicBezTo>
                  <a:cubicBezTo>
                    <a:pt x="58875" y="2562"/>
                    <a:pt x="58883" y="2563"/>
                    <a:pt x="58892" y="2563"/>
                  </a:cubicBezTo>
                  <a:cubicBezTo>
                    <a:pt x="58941" y="2563"/>
                    <a:pt x="58992" y="2530"/>
                    <a:pt x="59048" y="2530"/>
                  </a:cubicBezTo>
                  <a:cubicBezTo>
                    <a:pt x="59069" y="2530"/>
                    <a:pt x="59092" y="2535"/>
                    <a:pt x="59114" y="2549"/>
                  </a:cubicBezTo>
                  <a:cubicBezTo>
                    <a:pt x="59196" y="2543"/>
                    <a:pt x="59871" y="2461"/>
                    <a:pt x="60052" y="2461"/>
                  </a:cubicBezTo>
                  <a:cubicBezTo>
                    <a:pt x="60071" y="2461"/>
                    <a:pt x="60085" y="2462"/>
                    <a:pt x="60092" y="2464"/>
                  </a:cubicBezTo>
                  <a:cubicBezTo>
                    <a:pt x="60096" y="2467"/>
                    <a:pt x="60104" y="2469"/>
                    <a:pt x="60116" y="2469"/>
                  </a:cubicBezTo>
                  <a:cubicBezTo>
                    <a:pt x="60296" y="2469"/>
                    <a:pt x="61303" y="2124"/>
                    <a:pt x="61491" y="2058"/>
                  </a:cubicBezTo>
                  <a:cubicBezTo>
                    <a:pt x="61511" y="2148"/>
                    <a:pt x="61527" y="2172"/>
                    <a:pt x="61550" y="2172"/>
                  </a:cubicBezTo>
                  <a:cubicBezTo>
                    <a:pt x="61574" y="2172"/>
                    <a:pt x="61604" y="2146"/>
                    <a:pt x="61650" y="2144"/>
                  </a:cubicBezTo>
                  <a:cubicBezTo>
                    <a:pt x="61654" y="2143"/>
                    <a:pt x="61658" y="2143"/>
                    <a:pt x="61662" y="2143"/>
                  </a:cubicBezTo>
                  <a:cubicBezTo>
                    <a:pt x="61707" y="2143"/>
                    <a:pt x="61753" y="2153"/>
                    <a:pt x="61800" y="2153"/>
                  </a:cubicBezTo>
                  <a:cubicBezTo>
                    <a:pt x="61816" y="2153"/>
                    <a:pt x="61832" y="2152"/>
                    <a:pt x="61848" y="2149"/>
                  </a:cubicBezTo>
                  <a:cubicBezTo>
                    <a:pt x="61861" y="2165"/>
                    <a:pt x="61875" y="2171"/>
                    <a:pt x="61888" y="2171"/>
                  </a:cubicBezTo>
                  <a:cubicBezTo>
                    <a:pt x="61924" y="2171"/>
                    <a:pt x="61960" y="2129"/>
                    <a:pt x="61997" y="2129"/>
                  </a:cubicBezTo>
                  <a:cubicBezTo>
                    <a:pt x="62017" y="2129"/>
                    <a:pt x="62037" y="2141"/>
                    <a:pt x="62059" y="2180"/>
                  </a:cubicBezTo>
                  <a:cubicBezTo>
                    <a:pt x="62101" y="2183"/>
                    <a:pt x="62145" y="2223"/>
                    <a:pt x="62189" y="2223"/>
                  </a:cubicBezTo>
                  <a:cubicBezTo>
                    <a:pt x="62221" y="2223"/>
                    <a:pt x="62254" y="2202"/>
                    <a:pt x="62285" y="2130"/>
                  </a:cubicBezTo>
                  <a:cubicBezTo>
                    <a:pt x="62335" y="2171"/>
                    <a:pt x="62386" y="2200"/>
                    <a:pt x="62438" y="2200"/>
                  </a:cubicBezTo>
                  <a:cubicBezTo>
                    <a:pt x="62471" y="2200"/>
                    <a:pt x="62505" y="2188"/>
                    <a:pt x="62540" y="2159"/>
                  </a:cubicBezTo>
                  <a:cubicBezTo>
                    <a:pt x="62582" y="2122"/>
                    <a:pt x="62627" y="2106"/>
                    <a:pt x="62673" y="2106"/>
                  </a:cubicBezTo>
                  <a:cubicBezTo>
                    <a:pt x="62722" y="2106"/>
                    <a:pt x="62773" y="2124"/>
                    <a:pt x="62826" y="2154"/>
                  </a:cubicBezTo>
                  <a:cubicBezTo>
                    <a:pt x="62893" y="2158"/>
                    <a:pt x="62963" y="2177"/>
                    <a:pt x="63036" y="2177"/>
                  </a:cubicBezTo>
                  <a:cubicBezTo>
                    <a:pt x="63075" y="2177"/>
                    <a:pt x="63114" y="2172"/>
                    <a:pt x="63154" y="2156"/>
                  </a:cubicBezTo>
                  <a:cubicBezTo>
                    <a:pt x="63169" y="2182"/>
                    <a:pt x="63183" y="2190"/>
                    <a:pt x="63197" y="2190"/>
                  </a:cubicBezTo>
                  <a:cubicBezTo>
                    <a:pt x="63223" y="2190"/>
                    <a:pt x="63249" y="2160"/>
                    <a:pt x="63275" y="2160"/>
                  </a:cubicBezTo>
                  <a:cubicBezTo>
                    <a:pt x="63293" y="2160"/>
                    <a:pt x="63311" y="2174"/>
                    <a:pt x="63330" y="2222"/>
                  </a:cubicBezTo>
                  <a:cubicBezTo>
                    <a:pt x="63347" y="2235"/>
                    <a:pt x="63364" y="2240"/>
                    <a:pt x="63381" y="2240"/>
                  </a:cubicBezTo>
                  <a:cubicBezTo>
                    <a:pt x="63421" y="2240"/>
                    <a:pt x="63461" y="2211"/>
                    <a:pt x="63500" y="2188"/>
                  </a:cubicBezTo>
                  <a:cubicBezTo>
                    <a:pt x="63524" y="2194"/>
                    <a:pt x="63547" y="2195"/>
                    <a:pt x="63570" y="2195"/>
                  </a:cubicBezTo>
                  <a:cubicBezTo>
                    <a:pt x="63605" y="2195"/>
                    <a:pt x="63640" y="2192"/>
                    <a:pt x="63675" y="2192"/>
                  </a:cubicBezTo>
                  <a:cubicBezTo>
                    <a:pt x="63729" y="2192"/>
                    <a:pt x="63783" y="2201"/>
                    <a:pt x="63838" y="2247"/>
                  </a:cubicBezTo>
                  <a:cubicBezTo>
                    <a:pt x="63881" y="2307"/>
                    <a:pt x="63924" y="2324"/>
                    <a:pt x="63967" y="2324"/>
                  </a:cubicBezTo>
                  <a:cubicBezTo>
                    <a:pt x="64022" y="2324"/>
                    <a:pt x="64076" y="2296"/>
                    <a:pt x="64130" y="2296"/>
                  </a:cubicBezTo>
                  <a:cubicBezTo>
                    <a:pt x="64145" y="2296"/>
                    <a:pt x="64161" y="2298"/>
                    <a:pt x="64176" y="2304"/>
                  </a:cubicBezTo>
                  <a:cubicBezTo>
                    <a:pt x="64462" y="2418"/>
                    <a:pt x="64942" y="2402"/>
                    <a:pt x="65264" y="2436"/>
                  </a:cubicBezTo>
                  <a:cubicBezTo>
                    <a:pt x="65266" y="2227"/>
                    <a:pt x="65264" y="2018"/>
                    <a:pt x="65260" y="1808"/>
                  </a:cubicBezTo>
                  <a:lnTo>
                    <a:pt x="65260" y="1808"/>
                  </a:lnTo>
                  <a:cubicBezTo>
                    <a:pt x="65260" y="1819"/>
                    <a:pt x="65260" y="1831"/>
                    <a:pt x="65261" y="1846"/>
                  </a:cubicBezTo>
                  <a:cubicBezTo>
                    <a:pt x="65265" y="1778"/>
                    <a:pt x="65265" y="1727"/>
                    <a:pt x="65264" y="1692"/>
                  </a:cubicBezTo>
                  <a:lnTo>
                    <a:pt x="65236" y="463"/>
                  </a:lnTo>
                  <a:lnTo>
                    <a:pt x="64820" y="497"/>
                  </a:lnTo>
                  <a:cubicBezTo>
                    <a:pt x="64776" y="554"/>
                    <a:pt x="64730" y="572"/>
                    <a:pt x="64681" y="572"/>
                  </a:cubicBezTo>
                  <a:cubicBezTo>
                    <a:pt x="64602" y="572"/>
                    <a:pt x="64517" y="523"/>
                    <a:pt x="64433" y="519"/>
                  </a:cubicBezTo>
                  <a:cubicBezTo>
                    <a:pt x="64374" y="562"/>
                    <a:pt x="64307" y="590"/>
                    <a:pt x="64236" y="600"/>
                  </a:cubicBezTo>
                  <a:cubicBezTo>
                    <a:pt x="64225" y="601"/>
                    <a:pt x="64213" y="602"/>
                    <a:pt x="64202" y="602"/>
                  </a:cubicBezTo>
                  <a:cubicBezTo>
                    <a:pt x="64147" y="602"/>
                    <a:pt x="64093" y="587"/>
                    <a:pt x="64046" y="558"/>
                  </a:cubicBezTo>
                  <a:cubicBezTo>
                    <a:pt x="63860" y="596"/>
                    <a:pt x="63797" y="577"/>
                    <a:pt x="63748" y="589"/>
                  </a:cubicBezTo>
                  <a:cubicBezTo>
                    <a:pt x="63716" y="645"/>
                    <a:pt x="63690" y="667"/>
                    <a:pt x="63670" y="667"/>
                  </a:cubicBezTo>
                  <a:cubicBezTo>
                    <a:pt x="63648" y="667"/>
                    <a:pt x="63634" y="641"/>
                    <a:pt x="63630" y="605"/>
                  </a:cubicBezTo>
                  <a:cubicBezTo>
                    <a:pt x="63629" y="631"/>
                    <a:pt x="63625" y="667"/>
                    <a:pt x="63610" y="667"/>
                  </a:cubicBezTo>
                  <a:cubicBezTo>
                    <a:pt x="63599" y="667"/>
                    <a:pt x="63581" y="647"/>
                    <a:pt x="63554" y="589"/>
                  </a:cubicBezTo>
                  <a:cubicBezTo>
                    <a:pt x="63548" y="578"/>
                    <a:pt x="63541" y="575"/>
                    <a:pt x="63534" y="575"/>
                  </a:cubicBezTo>
                  <a:cubicBezTo>
                    <a:pt x="63529" y="575"/>
                    <a:pt x="63524" y="577"/>
                    <a:pt x="63518" y="577"/>
                  </a:cubicBezTo>
                  <a:cubicBezTo>
                    <a:pt x="63507" y="577"/>
                    <a:pt x="63495" y="572"/>
                    <a:pt x="63481" y="545"/>
                  </a:cubicBezTo>
                  <a:cubicBezTo>
                    <a:pt x="63468" y="479"/>
                    <a:pt x="63456" y="452"/>
                    <a:pt x="63443" y="452"/>
                  </a:cubicBezTo>
                  <a:cubicBezTo>
                    <a:pt x="63422" y="452"/>
                    <a:pt x="63400" y="520"/>
                    <a:pt x="63376" y="608"/>
                  </a:cubicBezTo>
                  <a:cubicBezTo>
                    <a:pt x="63332" y="599"/>
                    <a:pt x="63281" y="544"/>
                    <a:pt x="63224" y="538"/>
                  </a:cubicBezTo>
                  <a:cubicBezTo>
                    <a:pt x="63223" y="538"/>
                    <a:pt x="63222" y="538"/>
                    <a:pt x="63221" y="538"/>
                  </a:cubicBezTo>
                  <a:cubicBezTo>
                    <a:pt x="63189" y="538"/>
                    <a:pt x="63152" y="506"/>
                    <a:pt x="63114" y="506"/>
                  </a:cubicBezTo>
                  <a:cubicBezTo>
                    <a:pt x="63086" y="506"/>
                    <a:pt x="63056" y="524"/>
                    <a:pt x="63026" y="585"/>
                  </a:cubicBezTo>
                  <a:cubicBezTo>
                    <a:pt x="63015" y="583"/>
                    <a:pt x="63004" y="582"/>
                    <a:pt x="62993" y="582"/>
                  </a:cubicBezTo>
                  <a:cubicBezTo>
                    <a:pt x="62929" y="582"/>
                    <a:pt x="62867" y="614"/>
                    <a:pt x="62806" y="635"/>
                  </a:cubicBezTo>
                  <a:cubicBezTo>
                    <a:pt x="62783" y="680"/>
                    <a:pt x="62760" y="698"/>
                    <a:pt x="62736" y="698"/>
                  </a:cubicBezTo>
                  <a:cubicBezTo>
                    <a:pt x="62690" y="698"/>
                    <a:pt x="62643" y="628"/>
                    <a:pt x="62598" y="576"/>
                  </a:cubicBezTo>
                  <a:cubicBezTo>
                    <a:pt x="62564" y="543"/>
                    <a:pt x="62532" y="533"/>
                    <a:pt x="62501" y="533"/>
                  </a:cubicBezTo>
                  <a:cubicBezTo>
                    <a:pt x="62469" y="533"/>
                    <a:pt x="62439" y="543"/>
                    <a:pt x="62410" y="548"/>
                  </a:cubicBezTo>
                  <a:cubicBezTo>
                    <a:pt x="62399" y="540"/>
                    <a:pt x="62388" y="537"/>
                    <a:pt x="62377" y="537"/>
                  </a:cubicBezTo>
                  <a:cubicBezTo>
                    <a:pt x="62345" y="537"/>
                    <a:pt x="62313" y="566"/>
                    <a:pt x="62284" y="566"/>
                  </a:cubicBezTo>
                  <a:cubicBezTo>
                    <a:pt x="62271" y="566"/>
                    <a:pt x="62258" y="561"/>
                    <a:pt x="62246" y="545"/>
                  </a:cubicBezTo>
                  <a:cubicBezTo>
                    <a:pt x="62234" y="550"/>
                    <a:pt x="62222" y="553"/>
                    <a:pt x="62211" y="553"/>
                  </a:cubicBezTo>
                  <a:cubicBezTo>
                    <a:pt x="62126" y="553"/>
                    <a:pt x="62053" y="425"/>
                    <a:pt x="62004" y="414"/>
                  </a:cubicBezTo>
                  <a:cubicBezTo>
                    <a:pt x="61960" y="423"/>
                    <a:pt x="61932" y="492"/>
                    <a:pt x="61921" y="492"/>
                  </a:cubicBezTo>
                  <a:cubicBezTo>
                    <a:pt x="61918" y="492"/>
                    <a:pt x="61917" y="487"/>
                    <a:pt x="61916" y="472"/>
                  </a:cubicBezTo>
                  <a:cubicBezTo>
                    <a:pt x="61916" y="471"/>
                    <a:pt x="61916" y="470"/>
                    <a:pt x="61915" y="470"/>
                  </a:cubicBezTo>
                  <a:cubicBezTo>
                    <a:pt x="61910" y="470"/>
                    <a:pt x="61872" y="522"/>
                    <a:pt x="61789" y="522"/>
                  </a:cubicBezTo>
                  <a:cubicBezTo>
                    <a:pt x="61771" y="522"/>
                    <a:pt x="61750" y="520"/>
                    <a:pt x="61728" y="514"/>
                  </a:cubicBezTo>
                  <a:cubicBezTo>
                    <a:pt x="61713" y="550"/>
                    <a:pt x="61698" y="562"/>
                    <a:pt x="61680" y="562"/>
                  </a:cubicBezTo>
                  <a:cubicBezTo>
                    <a:pt x="61642" y="562"/>
                    <a:pt x="61598" y="502"/>
                    <a:pt x="61550" y="502"/>
                  </a:cubicBezTo>
                  <a:cubicBezTo>
                    <a:pt x="61523" y="502"/>
                    <a:pt x="61495" y="521"/>
                    <a:pt x="61466" y="577"/>
                  </a:cubicBezTo>
                  <a:cubicBezTo>
                    <a:pt x="61441" y="586"/>
                    <a:pt x="61415" y="589"/>
                    <a:pt x="61388" y="589"/>
                  </a:cubicBezTo>
                  <a:cubicBezTo>
                    <a:pt x="61322" y="589"/>
                    <a:pt x="61248" y="571"/>
                    <a:pt x="61167" y="571"/>
                  </a:cubicBezTo>
                  <a:cubicBezTo>
                    <a:pt x="61136" y="571"/>
                    <a:pt x="61104" y="573"/>
                    <a:pt x="61070" y="581"/>
                  </a:cubicBezTo>
                  <a:cubicBezTo>
                    <a:pt x="61053" y="585"/>
                    <a:pt x="61035" y="587"/>
                    <a:pt x="61017" y="587"/>
                  </a:cubicBezTo>
                  <a:cubicBezTo>
                    <a:pt x="60988" y="587"/>
                    <a:pt x="60959" y="583"/>
                    <a:pt x="60930" y="583"/>
                  </a:cubicBezTo>
                  <a:cubicBezTo>
                    <a:pt x="60893" y="583"/>
                    <a:pt x="60855" y="588"/>
                    <a:pt x="60817" y="610"/>
                  </a:cubicBezTo>
                  <a:cubicBezTo>
                    <a:pt x="60716" y="614"/>
                    <a:pt x="60618" y="632"/>
                    <a:pt x="60524" y="663"/>
                  </a:cubicBezTo>
                  <a:cubicBezTo>
                    <a:pt x="60493" y="642"/>
                    <a:pt x="60462" y="633"/>
                    <a:pt x="60431" y="633"/>
                  </a:cubicBezTo>
                  <a:cubicBezTo>
                    <a:pt x="60353" y="633"/>
                    <a:pt x="60274" y="685"/>
                    <a:pt x="60190" y="734"/>
                  </a:cubicBezTo>
                  <a:cubicBezTo>
                    <a:pt x="60163" y="715"/>
                    <a:pt x="60136" y="708"/>
                    <a:pt x="60109" y="708"/>
                  </a:cubicBezTo>
                  <a:cubicBezTo>
                    <a:pt x="60042" y="708"/>
                    <a:pt x="59974" y="750"/>
                    <a:pt x="59903" y="750"/>
                  </a:cubicBezTo>
                  <a:cubicBezTo>
                    <a:pt x="59873" y="750"/>
                    <a:pt x="59842" y="742"/>
                    <a:pt x="59810" y="721"/>
                  </a:cubicBezTo>
                  <a:lnTo>
                    <a:pt x="59810" y="721"/>
                  </a:lnTo>
                  <a:cubicBezTo>
                    <a:pt x="59812" y="779"/>
                    <a:pt x="59794" y="808"/>
                    <a:pt x="59759" y="808"/>
                  </a:cubicBezTo>
                  <a:cubicBezTo>
                    <a:pt x="59723" y="808"/>
                    <a:pt x="59668" y="776"/>
                    <a:pt x="59598" y="715"/>
                  </a:cubicBezTo>
                  <a:cubicBezTo>
                    <a:pt x="59574" y="763"/>
                    <a:pt x="59548" y="793"/>
                    <a:pt x="59519" y="793"/>
                  </a:cubicBezTo>
                  <a:cubicBezTo>
                    <a:pt x="59509" y="793"/>
                    <a:pt x="59499" y="789"/>
                    <a:pt x="59489" y="782"/>
                  </a:cubicBezTo>
                  <a:cubicBezTo>
                    <a:pt x="59483" y="788"/>
                    <a:pt x="59477" y="791"/>
                    <a:pt x="59471" y="791"/>
                  </a:cubicBezTo>
                  <a:cubicBezTo>
                    <a:pt x="59436" y="791"/>
                    <a:pt x="59397" y="700"/>
                    <a:pt x="59357" y="696"/>
                  </a:cubicBezTo>
                  <a:cubicBezTo>
                    <a:pt x="59315" y="658"/>
                    <a:pt x="59270" y="642"/>
                    <a:pt x="59223" y="642"/>
                  </a:cubicBezTo>
                  <a:cubicBezTo>
                    <a:pt x="59167" y="642"/>
                    <a:pt x="59108" y="665"/>
                    <a:pt x="59047" y="699"/>
                  </a:cubicBezTo>
                  <a:cubicBezTo>
                    <a:pt x="59010" y="657"/>
                    <a:pt x="58972" y="636"/>
                    <a:pt x="58934" y="636"/>
                  </a:cubicBezTo>
                  <a:cubicBezTo>
                    <a:pt x="58893" y="636"/>
                    <a:pt x="58851" y="661"/>
                    <a:pt x="58809" y="708"/>
                  </a:cubicBezTo>
                  <a:cubicBezTo>
                    <a:pt x="58759" y="715"/>
                    <a:pt x="58709" y="746"/>
                    <a:pt x="58657" y="746"/>
                  </a:cubicBezTo>
                  <a:cubicBezTo>
                    <a:pt x="58623" y="746"/>
                    <a:pt x="58588" y="732"/>
                    <a:pt x="58552" y="691"/>
                  </a:cubicBezTo>
                  <a:cubicBezTo>
                    <a:pt x="58518" y="661"/>
                    <a:pt x="58484" y="651"/>
                    <a:pt x="58449" y="651"/>
                  </a:cubicBezTo>
                  <a:cubicBezTo>
                    <a:pt x="58367" y="651"/>
                    <a:pt x="58284" y="710"/>
                    <a:pt x="58199" y="710"/>
                  </a:cubicBezTo>
                  <a:cubicBezTo>
                    <a:pt x="58170" y="710"/>
                    <a:pt x="58141" y="704"/>
                    <a:pt x="58112" y="685"/>
                  </a:cubicBezTo>
                  <a:cubicBezTo>
                    <a:pt x="58037" y="682"/>
                    <a:pt x="57960" y="660"/>
                    <a:pt x="57883" y="649"/>
                  </a:cubicBezTo>
                  <a:cubicBezTo>
                    <a:pt x="57857" y="645"/>
                    <a:pt x="57831" y="643"/>
                    <a:pt x="57805" y="643"/>
                  </a:cubicBezTo>
                  <a:cubicBezTo>
                    <a:pt x="57754" y="643"/>
                    <a:pt x="57704" y="652"/>
                    <a:pt x="57654" y="678"/>
                  </a:cubicBezTo>
                  <a:cubicBezTo>
                    <a:pt x="57626" y="695"/>
                    <a:pt x="57598" y="697"/>
                    <a:pt x="57569" y="697"/>
                  </a:cubicBezTo>
                  <a:cubicBezTo>
                    <a:pt x="57561" y="697"/>
                    <a:pt x="57552" y="697"/>
                    <a:pt x="57544" y="697"/>
                  </a:cubicBezTo>
                  <a:cubicBezTo>
                    <a:pt x="57503" y="697"/>
                    <a:pt x="57463" y="701"/>
                    <a:pt x="57423" y="750"/>
                  </a:cubicBezTo>
                  <a:cubicBezTo>
                    <a:pt x="57414" y="761"/>
                    <a:pt x="57404" y="766"/>
                    <a:pt x="57394" y="766"/>
                  </a:cubicBezTo>
                  <a:cubicBezTo>
                    <a:pt x="57344" y="766"/>
                    <a:pt x="57291" y="646"/>
                    <a:pt x="57240" y="646"/>
                  </a:cubicBezTo>
                  <a:cubicBezTo>
                    <a:pt x="57225" y="646"/>
                    <a:pt x="57209" y="658"/>
                    <a:pt x="57194" y="688"/>
                  </a:cubicBezTo>
                  <a:cubicBezTo>
                    <a:pt x="57156" y="665"/>
                    <a:pt x="57120" y="658"/>
                    <a:pt x="57086" y="658"/>
                  </a:cubicBezTo>
                  <a:cubicBezTo>
                    <a:pt x="57025" y="658"/>
                    <a:pt x="56972" y="682"/>
                    <a:pt x="56926" y="682"/>
                  </a:cubicBezTo>
                  <a:cubicBezTo>
                    <a:pt x="56896" y="682"/>
                    <a:pt x="56869" y="673"/>
                    <a:pt x="56845" y="642"/>
                  </a:cubicBezTo>
                  <a:cubicBezTo>
                    <a:pt x="56841" y="641"/>
                    <a:pt x="56837" y="641"/>
                    <a:pt x="56833" y="641"/>
                  </a:cubicBezTo>
                  <a:cubicBezTo>
                    <a:pt x="56776" y="641"/>
                    <a:pt x="56734" y="758"/>
                    <a:pt x="56701" y="758"/>
                  </a:cubicBezTo>
                  <a:cubicBezTo>
                    <a:pt x="56689" y="758"/>
                    <a:pt x="56678" y="742"/>
                    <a:pt x="56668" y="701"/>
                  </a:cubicBezTo>
                  <a:cubicBezTo>
                    <a:pt x="56650" y="672"/>
                    <a:pt x="56637" y="663"/>
                    <a:pt x="56627" y="663"/>
                  </a:cubicBezTo>
                  <a:cubicBezTo>
                    <a:pt x="56608" y="663"/>
                    <a:pt x="56602" y="700"/>
                    <a:pt x="56601" y="710"/>
                  </a:cubicBezTo>
                  <a:cubicBezTo>
                    <a:pt x="56601" y="706"/>
                    <a:pt x="56603" y="693"/>
                    <a:pt x="56603" y="669"/>
                  </a:cubicBezTo>
                  <a:cubicBezTo>
                    <a:pt x="56603" y="542"/>
                    <a:pt x="56607" y="491"/>
                    <a:pt x="56600" y="491"/>
                  </a:cubicBezTo>
                  <a:cubicBezTo>
                    <a:pt x="56595" y="491"/>
                    <a:pt x="56583" y="528"/>
                    <a:pt x="56556" y="589"/>
                  </a:cubicBezTo>
                  <a:cubicBezTo>
                    <a:pt x="56547" y="619"/>
                    <a:pt x="56538" y="630"/>
                    <a:pt x="56526" y="630"/>
                  </a:cubicBezTo>
                  <a:cubicBezTo>
                    <a:pt x="56502" y="630"/>
                    <a:pt x="56470" y="584"/>
                    <a:pt x="56430" y="584"/>
                  </a:cubicBezTo>
                  <a:cubicBezTo>
                    <a:pt x="56421" y="584"/>
                    <a:pt x="56412" y="587"/>
                    <a:pt x="56402" y="593"/>
                  </a:cubicBezTo>
                  <a:cubicBezTo>
                    <a:pt x="56390" y="561"/>
                    <a:pt x="56379" y="551"/>
                    <a:pt x="56367" y="551"/>
                  </a:cubicBezTo>
                  <a:cubicBezTo>
                    <a:pt x="56348" y="551"/>
                    <a:pt x="56328" y="579"/>
                    <a:pt x="56305" y="579"/>
                  </a:cubicBezTo>
                  <a:cubicBezTo>
                    <a:pt x="56293" y="579"/>
                    <a:pt x="56280" y="570"/>
                    <a:pt x="56266" y="544"/>
                  </a:cubicBezTo>
                  <a:cubicBezTo>
                    <a:pt x="56247" y="566"/>
                    <a:pt x="56227" y="578"/>
                    <a:pt x="56206" y="578"/>
                  </a:cubicBezTo>
                  <a:cubicBezTo>
                    <a:pt x="56169" y="578"/>
                    <a:pt x="56129" y="543"/>
                    <a:pt x="56084" y="468"/>
                  </a:cubicBezTo>
                  <a:cubicBezTo>
                    <a:pt x="56026" y="501"/>
                    <a:pt x="55972" y="453"/>
                    <a:pt x="55925" y="553"/>
                  </a:cubicBezTo>
                  <a:cubicBezTo>
                    <a:pt x="55916" y="587"/>
                    <a:pt x="55907" y="600"/>
                    <a:pt x="55897" y="600"/>
                  </a:cubicBezTo>
                  <a:cubicBezTo>
                    <a:pt x="55867" y="600"/>
                    <a:pt x="55836" y="464"/>
                    <a:pt x="55808" y="464"/>
                  </a:cubicBezTo>
                  <a:cubicBezTo>
                    <a:pt x="55800" y="464"/>
                    <a:pt x="55793" y="474"/>
                    <a:pt x="55786" y="502"/>
                  </a:cubicBezTo>
                  <a:cubicBezTo>
                    <a:pt x="55758" y="538"/>
                    <a:pt x="55732" y="547"/>
                    <a:pt x="55707" y="547"/>
                  </a:cubicBezTo>
                  <a:cubicBezTo>
                    <a:pt x="55679" y="547"/>
                    <a:pt x="55653" y="536"/>
                    <a:pt x="55629" y="536"/>
                  </a:cubicBezTo>
                  <a:cubicBezTo>
                    <a:pt x="55610" y="536"/>
                    <a:pt x="55591" y="543"/>
                    <a:pt x="55575" y="568"/>
                  </a:cubicBezTo>
                  <a:cubicBezTo>
                    <a:pt x="55561" y="573"/>
                    <a:pt x="55548" y="576"/>
                    <a:pt x="55535" y="576"/>
                  </a:cubicBezTo>
                  <a:cubicBezTo>
                    <a:pt x="55440" y="576"/>
                    <a:pt x="55372" y="444"/>
                    <a:pt x="55315" y="402"/>
                  </a:cubicBezTo>
                  <a:lnTo>
                    <a:pt x="55315" y="402"/>
                  </a:lnTo>
                  <a:cubicBezTo>
                    <a:pt x="55341" y="428"/>
                    <a:pt x="55209" y="558"/>
                    <a:pt x="55153" y="558"/>
                  </a:cubicBezTo>
                  <a:cubicBezTo>
                    <a:pt x="55131" y="558"/>
                    <a:pt x="55120" y="539"/>
                    <a:pt x="55133" y="488"/>
                  </a:cubicBezTo>
                  <a:lnTo>
                    <a:pt x="55133" y="488"/>
                  </a:lnTo>
                  <a:cubicBezTo>
                    <a:pt x="55108" y="554"/>
                    <a:pt x="55078" y="574"/>
                    <a:pt x="55044" y="574"/>
                  </a:cubicBezTo>
                  <a:cubicBezTo>
                    <a:pt x="54996" y="574"/>
                    <a:pt x="54938" y="536"/>
                    <a:pt x="54866" y="534"/>
                  </a:cubicBezTo>
                  <a:cubicBezTo>
                    <a:pt x="54857" y="526"/>
                    <a:pt x="54847" y="523"/>
                    <a:pt x="54837" y="523"/>
                  </a:cubicBezTo>
                  <a:cubicBezTo>
                    <a:pt x="54807" y="523"/>
                    <a:pt x="54775" y="552"/>
                    <a:pt x="54739" y="552"/>
                  </a:cubicBezTo>
                  <a:cubicBezTo>
                    <a:pt x="54725" y="552"/>
                    <a:pt x="54711" y="548"/>
                    <a:pt x="54697" y="537"/>
                  </a:cubicBezTo>
                  <a:cubicBezTo>
                    <a:pt x="54667" y="518"/>
                    <a:pt x="54636" y="504"/>
                    <a:pt x="54602" y="504"/>
                  </a:cubicBezTo>
                  <a:cubicBezTo>
                    <a:pt x="54563" y="504"/>
                    <a:pt x="54520" y="523"/>
                    <a:pt x="54475" y="576"/>
                  </a:cubicBezTo>
                  <a:cubicBezTo>
                    <a:pt x="54440" y="523"/>
                    <a:pt x="54406" y="498"/>
                    <a:pt x="54373" y="498"/>
                  </a:cubicBezTo>
                  <a:cubicBezTo>
                    <a:pt x="54325" y="498"/>
                    <a:pt x="54279" y="550"/>
                    <a:pt x="54235" y="646"/>
                  </a:cubicBezTo>
                  <a:cubicBezTo>
                    <a:pt x="54225" y="685"/>
                    <a:pt x="54214" y="697"/>
                    <a:pt x="54204" y="697"/>
                  </a:cubicBezTo>
                  <a:cubicBezTo>
                    <a:pt x="54184" y="697"/>
                    <a:pt x="54164" y="655"/>
                    <a:pt x="54146" y="655"/>
                  </a:cubicBezTo>
                  <a:cubicBezTo>
                    <a:pt x="54137" y="655"/>
                    <a:pt x="54128" y="664"/>
                    <a:pt x="54120" y="692"/>
                  </a:cubicBezTo>
                  <a:cubicBezTo>
                    <a:pt x="54100" y="712"/>
                    <a:pt x="54081" y="786"/>
                    <a:pt x="54061" y="786"/>
                  </a:cubicBezTo>
                  <a:cubicBezTo>
                    <a:pt x="54045" y="786"/>
                    <a:pt x="54028" y="739"/>
                    <a:pt x="54008" y="581"/>
                  </a:cubicBezTo>
                  <a:cubicBezTo>
                    <a:pt x="53994" y="606"/>
                    <a:pt x="53980" y="615"/>
                    <a:pt x="53966" y="615"/>
                  </a:cubicBezTo>
                  <a:cubicBezTo>
                    <a:pt x="53919" y="615"/>
                    <a:pt x="53871" y="514"/>
                    <a:pt x="53827" y="514"/>
                  </a:cubicBezTo>
                  <a:cubicBezTo>
                    <a:pt x="53818" y="514"/>
                    <a:pt x="53809" y="519"/>
                    <a:pt x="53800" y="529"/>
                  </a:cubicBezTo>
                  <a:cubicBezTo>
                    <a:pt x="53782" y="498"/>
                    <a:pt x="53766" y="487"/>
                    <a:pt x="53750" y="487"/>
                  </a:cubicBezTo>
                  <a:cubicBezTo>
                    <a:pt x="53702" y="487"/>
                    <a:pt x="53657" y="591"/>
                    <a:pt x="53613" y="604"/>
                  </a:cubicBezTo>
                  <a:cubicBezTo>
                    <a:pt x="53603" y="616"/>
                    <a:pt x="53594" y="621"/>
                    <a:pt x="53584" y="621"/>
                  </a:cubicBezTo>
                  <a:cubicBezTo>
                    <a:pt x="53556" y="621"/>
                    <a:pt x="53528" y="580"/>
                    <a:pt x="53502" y="580"/>
                  </a:cubicBezTo>
                  <a:cubicBezTo>
                    <a:pt x="53482" y="580"/>
                    <a:pt x="53463" y="603"/>
                    <a:pt x="53446" y="680"/>
                  </a:cubicBezTo>
                  <a:cubicBezTo>
                    <a:pt x="53444" y="680"/>
                    <a:pt x="53442" y="680"/>
                    <a:pt x="53440" y="680"/>
                  </a:cubicBezTo>
                  <a:cubicBezTo>
                    <a:pt x="53411" y="680"/>
                    <a:pt x="53384" y="712"/>
                    <a:pt x="53357" y="712"/>
                  </a:cubicBezTo>
                  <a:cubicBezTo>
                    <a:pt x="53337" y="712"/>
                    <a:pt x="53317" y="693"/>
                    <a:pt x="53296" y="626"/>
                  </a:cubicBezTo>
                  <a:cubicBezTo>
                    <a:pt x="53272" y="599"/>
                    <a:pt x="53249" y="590"/>
                    <a:pt x="53227" y="590"/>
                  </a:cubicBezTo>
                  <a:cubicBezTo>
                    <a:pt x="53183" y="590"/>
                    <a:pt x="53143" y="626"/>
                    <a:pt x="53107" y="626"/>
                  </a:cubicBezTo>
                  <a:cubicBezTo>
                    <a:pt x="53091" y="626"/>
                    <a:pt x="53076" y="619"/>
                    <a:pt x="53062" y="600"/>
                  </a:cubicBezTo>
                  <a:cubicBezTo>
                    <a:pt x="53039" y="728"/>
                    <a:pt x="53017" y="766"/>
                    <a:pt x="52997" y="766"/>
                  </a:cubicBezTo>
                  <a:cubicBezTo>
                    <a:pt x="52965" y="766"/>
                    <a:pt x="52938" y="677"/>
                    <a:pt x="52918" y="677"/>
                  </a:cubicBezTo>
                  <a:cubicBezTo>
                    <a:pt x="52890" y="657"/>
                    <a:pt x="52872" y="627"/>
                    <a:pt x="52867" y="593"/>
                  </a:cubicBezTo>
                  <a:lnTo>
                    <a:pt x="52867" y="593"/>
                  </a:lnTo>
                  <a:cubicBezTo>
                    <a:pt x="52868" y="644"/>
                    <a:pt x="52869" y="658"/>
                    <a:pt x="52868" y="658"/>
                  </a:cubicBezTo>
                  <a:cubicBezTo>
                    <a:pt x="52868" y="658"/>
                    <a:pt x="52866" y="644"/>
                    <a:pt x="52864" y="644"/>
                  </a:cubicBezTo>
                  <a:cubicBezTo>
                    <a:pt x="52862" y="644"/>
                    <a:pt x="52860" y="650"/>
                    <a:pt x="52858" y="669"/>
                  </a:cubicBezTo>
                  <a:cubicBezTo>
                    <a:pt x="52847" y="619"/>
                    <a:pt x="52829" y="577"/>
                    <a:pt x="52797" y="577"/>
                  </a:cubicBezTo>
                  <a:cubicBezTo>
                    <a:pt x="52791" y="577"/>
                    <a:pt x="52786" y="578"/>
                    <a:pt x="52779" y="581"/>
                  </a:cubicBezTo>
                  <a:cubicBezTo>
                    <a:pt x="52761" y="575"/>
                    <a:pt x="52737" y="483"/>
                    <a:pt x="52710" y="483"/>
                  </a:cubicBezTo>
                  <a:cubicBezTo>
                    <a:pt x="52705" y="483"/>
                    <a:pt x="52699" y="487"/>
                    <a:pt x="52694" y="495"/>
                  </a:cubicBezTo>
                  <a:cubicBezTo>
                    <a:pt x="52680" y="521"/>
                    <a:pt x="52666" y="614"/>
                    <a:pt x="52649" y="614"/>
                  </a:cubicBezTo>
                  <a:cubicBezTo>
                    <a:pt x="52646" y="614"/>
                    <a:pt x="52643" y="610"/>
                    <a:pt x="52639" y="603"/>
                  </a:cubicBezTo>
                  <a:cubicBezTo>
                    <a:pt x="52629" y="571"/>
                    <a:pt x="52620" y="564"/>
                    <a:pt x="52610" y="564"/>
                  </a:cubicBezTo>
                  <a:cubicBezTo>
                    <a:pt x="52603" y="564"/>
                    <a:pt x="52596" y="568"/>
                    <a:pt x="52589" y="568"/>
                  </a:cubicBezTo>
                  <a:cubicBezTo>
                    <a:pt x="52583" y="568"/>
                    <a:pt x="52577" y="565"/>
                    <a:pt x="52571" y="557"/>
                  </a:cubicBezTo>
                  <a:cubicBezTo>
                    <a:pt x="52552" y="608"/>
                    <a:pt x="52532" y="675"/>
                    <a:pt x="52510" y="675"/>
                  </a:cubicBezTo>
                  <a:cubicBezTo>
                    <a:pt x="52504" y="675"/>
                    <a:pt x="52498" y="670"/>
                    <a:pt x="52492" y="657"/>
                  </a:cubicBezTo>
                  <a:cubicBezTo>
                    <a:pt x="52485" y="660"/>
                    <a:pt x="52478" y="662"/>
                    <a:pt x="52471" y="662"/>
                  </a:cubicBezTo>
                  <a:cubicBezTo>
                    <a:pt x="52447" y="662"/>
                    <a:pt x="52423" y="645"/>
                    <a:pt x="52396" y="605"/>
                  </a:cubicBezTo>
                  <a:cubicBezTo>
                    <a:pt x="52345" y="570"/>
                    <a:pt x="52286" y="448"/>
                    <a:pt x="52224" y="448"/>
                  </a:cubicBezTo>
                  <a:cubicBezTo>
                    <a:pt x="52204" y="448"/>
                    <a:pt x="52183" y="461"/>
                    <a:pt x="52162" y="496"/>
                  </a:cubicBezTo>
                  <a:cubicBezTo>
                    <a:pt x="52077" y="486"/>
                    <a:pt x="52012" y="455"/>
                    <a:pt x="51962" y="455"/>
                  </a:cubicBezTo>
                  <a:cubicBezTo>
                    <a:pt x="51943" y="455"/>
                    <a:pt x="51925" y="460"/>
                    <a:pt x="51910" y="472"/>
                  </a:cubicBezTo>
                  <a:cubicBezTo>
                    <a:pt x="51908" y="472"/>
                    <a:pt x="51906" y="471"/>
                    <a:pt x="51904" y="471"/>
                  </a:cubicBezTo>
                  <a:cubicBezTo>
                    <a:pt x="51872" y="471"/>
                    <a:pt x="51847" y="488"/>
                    <a:pt x="51827" y="488"/>
                  </a:cubicBezTo>
                  <a:cubicBezTo>
                    <a:pt x="51814" y="488"/>
                    <a:pt x="51803" y="482"/>
                    <a:pt x="51792" y="461"/>
                  </a:cubicBezTo>
                  <a:cubicBezTo>
                    <a:pt x="51780" y="459"/>
                    <a:pt x="51769" y="457"/>
                    <a:pt x="51757" y="457"/>
                  </a:cubicBezTo>
                  <a:cubicBezTo>
                    <a:pt x="51716" y="457"/>
                    <a:pt x="51671" y="477"/>
                    <a:pt x="51559" y="534"/>
                  </a:cubicBezTo>
                  <a:cubicBezTo>
                    <a:pt x="51542" y="577"/>
                    <a:pt x="51524" y="591"/>
                    <a:pt x="51503" y="591"/>
                  </a:cubicBezTo>
                  <a:cubicBezTo>
                    <a:pt x="51458" y="591"/>
                    <a:pt x="51404" y="527"/>
                    <a:pt x="51341" y="527"/>
                  </a:cubicBezTo>
                  <a:cubicBezTo>
                    <a:pt x="51310" y="527"/>
                    <a:pt x="51277" y="542"/>
                    <a:pt x="51242" y="586"/>
                  </a:cubicBezTo>
                  <a:cubicBezTo>
                    <a:pt x="51205" y="596"/>
                    <a:pt x="51165" y="600"/>
                    <a:pt x="51122" y="600"/>
                  </a:cubicBezTo>
                  <a:cubicBezTo>
                    <a:pt x="50996" y="600"/>
                    <a:pt x="50842" y="563"/>
                    <a:pt x="50654" y="515"/>
                  </a:cubicBezTo>
                  <a:cubicBezTo>
                    <a:pt x="50555" y="507"/>
                    <a:pt x="50469" y="502"/>
                    <a:pt x="50394" y="501"/>
                  </a:cubicBezTo>
                  <a:lnTo>
                    <a:pt x="50394" y="501"/>
                  </a:lnTo>
                  <a:cubicBezTo>
                    <a:pt x="50394" y="509"/>
                    <a:pt x="50391" y="516"/>
                    <a:pt x="50382" y="516"/>
                  </a:cubicBezTo>
                  <a:cubicBezTo>
                    <a:pt x="50375" y="516"/>
                    <a:pt x="50366" y="512"/>
                    <a:pt x="50353" y="502"/>
                  </a:cubicBezTo>
                  <a:lnTo>
                    <a:pt x="50322" y="502"/>
                  </a:lnTo>
                  <a:lnTo>
                    <a:pt x="50324" y="501"/>
                  </a:lnTo>
                  <a:cubicBezTo>
                    <a:pt x="50318" y="501"/>
                    <a:pt x="50312" y="501"/>
                    <a:pt x="50307" y="501"/>
                  </a:cubicBezTo>
                  <a:cubicBezTo>
                    <a:pt x="50247" y="501"/>
                    <a:pt x="50187" y="507"/>
                    <a:pt x="50128" y="519"/>
                  </a:cubicBezTo>
                  <a:cubicBezTo>
                    <a:pt x="50102" y="519"/>
                    <a:pt x="50077" y="515"/>
                    <a:pt x="50051" y="510"/>
                  </a:cubicBezTo>
                  <a:cubicBezTo>
                    <a:pt x="50024" y="538"/>
                    <a:pt x="49996" y="548"/>
                    <a:pt x="49965" y="548"/>
                  </a:cubicBezTo>
                  <a:cubicBezTo>
                    <a:pt x="49893" y="548"/>
                    <a:pt x="49809" y="492"/>
                    <a:pt x="49709" y="492"/>
                  </a:cubicBezTo>
                  <a:cubicBezTo>
                    <a:pt x="49680" y="492"/>
                    <a:pt x="49649" y="497"/>
                    <a:pt x="49616" y="510"/>
                  </a:cubicBezTo>
                  <a:cubicBezTo>
                    <a:pt x="49556" y="514"/>
                    <a:pt x="49491" y="587"/>
                    <a:pt x="49418" y="587"/>
                  </a:cubicBezTo>
                  <a:cubicBezTo>
                    <a:pt x="49376" y="587"/>
                    <a:pt x="49332" y="563"/>
                    <a:pt x="49284" y="487"/>
                  </a:cubicBezTo>
                  <a:cubicBezTo>
                    <a:pt x="49257" y="478"/>
                    <a:pt x="49230" y="475"/>
                    <a:pt x="49201" y="475"/>
                  </a:cubicBezTo>
                  <a:cubicBezTo>
                    <a:pt x="49146" y="475"/>
                    <a:pt x="49088" y="486"/>
                    <a:pt x="49026" y="486"/>
                  </a:cubicBezTo>
                  <a:cubicBezTo>
                    <a:pt x="48969" y="486"/>
                    <a:pt x="48908" y="476"/>
                    <a:pt x="48844" y="439"/>
                  </a:cubicBezTo>
                  <a:cubicBezTo>
                    <a:pt x="48821" y="422"/>
                    <a:pt x="48799" y="416"/>
                    <a:pt x="48779" y="416"/>
                  </a:cubicBezTo>
                  <a:cubicBezTo>
                    <a:pt x="48705" y="416"/>
                    <a:pt x="48645" y="498"/>
                    <a:pt x="48594" y="498"/>
                  </a:cubicBezTo>
                  <a:cubicBezTo>
                    <a:pt x="48580" y="498"/>
                    <a:pt x="48567" y="492"/>
                    <a:pt x="48554" y="475"/>
                  </a:cubicBezTo>
                  <a:cubicBezTo>
                    <a:pt x="48498" y="433"/>
                    <a:pt x="48457" y="390"/>
                    <a:pt x="48426" y="390"/>
                  </a:cubicBezTo>
                  <a:cubicBezTo>
                    <a:pt x="48417" y="390"/>
                    <a:pt x="48408" y="394"/>
                    <a:pt x="48401" y="403"/>
                  </a:cubicBezTo>
                  <a:cubicBezTo>
                    <a:pt x="48349" y="394"/>
                    <a:pt x="48333" y="377"/>
                    <a:pt x="48323" y="377"/>
                  </a:cubicBezTo>
                  <a:cubicBezTo>
                    <a:pt x="48320" y="377"/>
                    <a:pt x="48318" y="378"/>
                    <a:pt x="48316" y="381"/>
                  </a:cubicBezTo>
                  <a:cubicBezTo>
                    <a:pt x="48313" y="371"/>
                    <a:pt x="48309" y="367"/>
                    <a:pt x="48305" y="367"/>
                  </a:cubicBezTo>
                  <a:cubicBezTo>
                    <a:pt x="48291" y="367"/>
                    <a:pt x="48265" y="416"/>
                    <a:pt x="48194" y="417"/>
                  </a:cubicBezTo>
                  <a:cubicBezTo>
                    <a:pt x="48161" y="377"/>
                    <a:pt x="48121" y="313"/>
                    <a:pt x="48071" y="313"/>
                  </a:cubicBezTo>
                  <a:cubicBezTo>
                    <a:pt x="48047" y="313"/>
                    <a:pt x="48022" y="327"/>
                    <a:pt x="47994" y="363"/>
                  </a:cubicBezTo>
                  <a:cubicBezTo>
                    <a:pt x="47941" y="356"/>
                    <a:pt x="47879" y="343"/>
                    <a:pt x="47806" y="343"/>
                  </a:cubicBezTo>
                  <a:cubicBezTo>
                    <a:pt x="47755" y="343"/>
                    <a:pt x="47698" y="350"/>
                    <a:pt x="47636" y="369"/>
                  </a:cubicBezTo>
                  <a:cubicBezTo>
                    <a:pt x="47491" y="309"/>
                    <a:pt x="47381" y="283"/>
                    <a:pt x="47298" y="283"/>
                  </a:cubicBezTo>
                  <a:cubicBezTo>
                    <a:pt x="47208" y="283"/>
                    <a:pt x="47150" y="314"/>
                    <a:pt x="47115" y="367"/>
                  </a:cubicBezTo>
                  <a:cubicBezTo>
                    <a:pt x="47108" y="376"/>
                    <a:pt x="47102" y="384"/>
                    <a:pt x="47097" y="390"/>
                  </a:cubicBezTo>
                  <a:cubicBezTo>
                    <a:pt x="47104" y="407"/>
                    <a:pt x="47104" y="425"/>
                    <a:pt x="47087" y="433"/>
                  </a:cubicBezTo>
                  <a:cubicBezTo>
                    <a:pt x="47081" y="447"/>
                    <a:pt x="47073" y="453"/>
                    <a:pt x="47064" y="453"/>
                  </a:cubicBezTo>
                  <a:cubicBezTo>
                    <a:pt x="47017" y="453"/>
                    <a:pt x="46921" y="330"/>
                    <a:pt x="46739" y="330"/>
                  </a:cubicBezTo>
                  <a:cubicBezTo>
                    <a:pt x="46736" y="330"/>
                    <a:pt x="46734" y="330"/>
                    <a:pt x="46732" y="330"/>
                  </a:cubicBezTo>
                  <a:cubicBezTo>
                    <a:pt x="46538" y="361"/>
                    <a:pt x="46428" y="404"/>
                    <a:pt x="46371" y="404"/>
                  </a:cubicBezTo>
                  <a:cubicBezTo>
                    <a:pt x="46362" y="404"/>
                    <a:pt x="46354" y="403"/>
                    <a:pt x="46347" y="400"/>
                  </a:cubicBezTo>
                  <a:cubicBezTo>
                    <a:pt x="46313" y="394"/>
                    <a:pt x="46312" y="353"/>
                    <a:pt x="46328" y="353"/>
                  </a:cubicBezTo>
                  <a:cubicBezTo>
                    <a:pt x="46335" y="353"/>
                    <a:pt x="46345" y="360"/>
                    <a:pt x="46356" y="380"/>
                  </a:cubicBezTo>
                  <a:cubicBezTo>
                    <a:pt x="46376" y="360"/>
                    <a:pt x="46401" y="355"/>
                    <a:pt x="46425" y="355"/>
                  </a:cubicBezTo>
                  <a:cubicBezTo>
                    <a:pt x="46453" y="355"/>
                    <a:pt x="46479" y="362"/>
                    <a:pt x="46490" y="362"/>
                  </a:cubicBezTo>
                  <a:cubicBezTo>
                    <a:pt x="46504" y="362"/>
                    <a:pt x="46493" y="349"/>
                    <a:pt x="46430" y="288"/>
                  </a:cubicBezTo>
                  <a:cubicBezTo>
                    <a:pt x="46397" y="276"/>
                    <a:pt x="46364" y="273"/>
                    <a:pt x="46330" y="273"/>
                  </a:cubicBezTo>
                  <a:cubicBezTo>
                    <a:pt x="46295" y="273"/>
                    <a:pt x="46260" y="276"/>
                    <a:pt x="46223" y="276"/>
                  </a:cubicBezTo>
                  <a:cubicBezTo>
                    <a:pt x="46186" y="276"/>
                    <a:pt x="46147" y="273"/>
                    <a:pt x="46106" y="260"/>
                  </a:cubicBezTo>
                  <a:cubicBezTo>
                    <a:pt x="45985" y="365"/>
                    <a:pt x="45840" y="407"/>
                    <a:pt x="45651" y="413"/>
                  </a:cubicBezTo>
                  <a:cubicBezTo>
                    <a:pt x="45642" y="415"/>
                    <a:pt x="45632" y="416"/>
                    <a:pt x="45622" y="416"/>
                  </a:cubicBezTo>
                  <a:cubicBezTo>
                    <a:pt x="45545" y="416"/>
                    <a:pt x="45462" y="372"/>
                    <a:pt x="45371" y="372"/>
                  </a:cubicBezTo>
                  <a:cubicBezTo>
                    <a:pt x="45357" y="372"/>
                    <a:pt x="45343" y="373"/>
                    <a:pt x="45329" y="375"/>
                  </a:cubicBezTo>
                  <a:cubicBezTo>
                    <a:pt x="45295" y="379"/>
                    <a:pt x="45258" y="381"/>
                    <a:pt x="45221" y="381"/>
                  </a:cubicBezTo>
                  <a:cubicBezTo>
                    <a:pt x="45130" y="381"/>
                    <a:pt x="45031" y="369"/>
                    <a:pt x="44924" y="346"/>
                  </a:cubicBezTo>
                  <a:cubicBezTo>
                    <a:pt x="44773" y="370"/>
                    <a:pt x="44674" y="390"/>
                    <a:pt x="44605" y="503"/>
                  </a:cubicBezTo>
                  <a:cubicBezTo>
                    <a:pt x="44572" y="488"/>
                    <a:pt x="44545" y="477"/>
                    <a:pt x="44524" y="477"/>
                  </a:cubicBezTo>
                  <a:cubicBezTo>
                    <a:pt x="44501" y="477"/>
                    <a:pt x="44483" y="490"/>
                    <a:pt x="44469" y="524"/>
                  </a:cubicBezTo>
                  <a:cubicBezTo>
                    <a:pt x="44434" y="521"/>
                    <a:pt x="44415" y="472"/>
                    <a:pt x="44375" y="472"/>
                  </a:cubicBezTo>
                  <a:cubicBezTo>
                    <a:pt x="44353" y="472"/>
                    <a:pt x="44323" y="487"/>
                    <a:pt x="44280" y="535"/>
                  </a:cubicBezTo>
                  <a:cubicBezTo>
                    <a:pt x="44220" y="593"/>
                    <a:pt x="44130" y="577"/>
                    <a:pt x="43993" y="586"/>
                  </a:cubicBezTo>
                  <a:cubicBezTo>
                    <a:pt x="43928" y="552"/>
                    <a:pt x="43857" y="534"/>
                    <a:pt x="43783" y="534"/>
                  </a:cubicBezTo>
                  <a:cubicBezTo>
                    <a:pt x="43772" y="534"/>
                    <a:pt x="43760" y="534"/>
                    <a:pt x="43749" y="535"/>
                  </a:cubicBezTo>
                  <a:cubicBezTo>
                    <a:pt x="43655" y="540"/>
                    <a:pt x="43546" y="524"/>
                    <a:pt x="43422" y="627"/>
                  </a:cubicBezTo>
                  <a:cubicBezTo>
                    <a:pt x="43390" y="639"/>
                    <a:pt x="43359" y="643"/>
                    <a:pt x="43328" y="643"/>
                  </a:cubicBezTo>
                  <a:cubicBezTo>
                    <a:pt x="43279" y="643"/>
                    <a:pt x="43232" y="633"/>
                    <a:pt x="43188" y="633"/>
                  </a:cubicBezTo>
                  <a:cubicBezTo>
                    <a:pt x="43155" y="633"/>
                    <a:pt x="43124" y="639"/>
                    <a:pt x="43095" y="659"/>
                  </a:cubicBezTo>
                  <a:cubicBezTo>
                    <a:pt x="43021" y="656"/>
                    <a:pt x="42955" y="634"/>
                    <a:pt x="42898" y="634"/>
                  </a:cubicBezTo>
                  <a:cubicBezTo>
                    <a:pt x="42883" y="634"/>
                    <a:pt x="42869" y="636"/>
                    <a:pt x="42855" y="640"/>
                  </a:cubicBezTo>
                  <a:cubicBezTo>
                    <a:pt x="42794" y="601"/>
                    <a:pt x="42744" y="592"/>
                    <a:pt x="42704" y="592"/>
                  </a:cubicBezTo>
                  <a:cubicBezTo>
                    <a:pt x="42662" y="592"/>
                    <a:pt x="42630" y="602"/>
                    <a:pt x="42606" y="602"/>
                  </a:cubicBezTo>
                  <a:cubicBezTo>
                    <a:pt x="42603" y="602"/>
                    <a:pt x="42600" y="602"/>
                    <a:pt x="42596" y="601"/>
                  </a:cubicBezTo>
                  <a:cubicBezTo>
                    <a:pt x="42546" y="586"/>
                    <a:pt x="42550" y="523"/>
                    <a:pt x="42553" y="523"/>
                  </a:cubicBezTo>
                  <a:lnTo>
                    <a:pt x="42553" y="523"/>
                  </a:lnTo>
                  <a:cubicBezTo>
                    <a:pt x="42554" y="523"/>
                    <a:pt x="42554" y="523"/>
                    <a:pt x="42554" y="525"/>
                  </a:cubicBezTo>
                  <a:cubicBezTo>
                    <a:pt x="42556" y="517"/>
                    <a:pt x="42559" y="515"/>
                    <a:pt x="42562" y="515"/>
                  </a:cubicBezTo>
                  <a:cubicBezTo>
                    <a:pt x="42571" y="515"/>
                    <a:pt x="42586" y="544"/>
                    <a:pt x="42602" y="544"/>
                  </a:cubicBezTo>
                  <a:cubicBezTo>
                    <a:pt x="42614" y="544"/>
                    <a:pt x="42626" y="531"/>
                    <a:pt x="42638" y="487"/>
                  </a:cubicBezTo>
                  <a:cubicBezTo>
                    <a:pt x="42717" y="482"/>
                    <a:pt x="42817" y="481"/>
                    <a:pt x="42815" y="395"/>
                  </a:cubicBezTo>
                  <a:cubicBezTo>
                    <a:pt x="42815" y="386"/>
                    <a:pt x="42813" y="382"/>
                    <a:pt x="42809" y="382"/>
                  </a:cubicBezTo>
                  <a:cubicBezTo>
                    <a:pt x="42795" y="382"/>
                    <a:pt x="42754" y="436"/>
                    <a:pt x="42696" y="436"/>
                  </a:cubicBezTo>
                  <a:cubicBezTo>
                    <a:pt x="42689" y="436"/>
                    <a:pt x="42682" y="435"/>
                    <a:pt x="42675" y="433"/>
                  </a:cubicBezTo>
                  <a:cubicBezTo>
                    <a:pt x="42658" y="421"/>
                    <a:pt x="42640" y="416"/>
                    <a:pt x="42621" y="416"/>
                  </a:cubicBezTo>
                  <a:cubicBezTo>
                    <a:pt x="42544" y="416"/>
                    <a:pt x="42456" y="497"/>
                    <a:pt x="42366" y="523"/>
                  </a:cubicBezTo>
                  <a:cubicBezTo>
                    <a:pt x="42254" y="570"/>
                    <a:pt x="42141" y="567"/>
                    <a:pt x="42056" y="575"/>
                  </a:cubicBezTo>
                  <a:cubicBezTo>
                    <a:pt x="42042" y="566"/>
                    <a:pt x="42029" y="562"/>
                    <a:pt x="42017" y="562"/>
                  </a:cubicBezTo>
                  <a:cubicBezTo>
                    <a:pt x="41966" y="562"/>
                    <a:pt x="41932" y="626"/>
                    <a:pt x="41920" y="626"/>
                  </a:cubicBezTo>
                  <a:cubicBezTo>
                    <a:pt x="41917" y="626"/>
                    <a:pt x="41916" y="622"/>
                    <a:pt x="41916" y="614"/>
                  </a:cubicBezTo>
                  <a:lnTo>
                    <a:pt x="41916" y="614"/>
                  </a:lnTo>
                  <a:cubicBezTo>
                    <a:pt x="41916" y="637"/>
                    <a:pt x="41900" y="644"/>
                    <a:pt x="41872" y="644"/>
                  </a:cubicBezTo>
                  <a:cubicBezTo>
                    <a:pt x="41815" y="644"/>
                    <a:pt x="41710" y="614"/>
                    <a:pt x="41587" y="614"/>
                  </a:cubicBezTo>
                  <a:cubicBezTo>
                    <a:pt x="41584" y="614"/>
                    <a:pt x="41581" y="614"/>
                    <a:pt x="41577" y="614"/>
                  </a:cubicBezTo>
                  <a:cubicBezTo>
                    <a:pt x="41541" y="623"/>
                    <a:pt x="41504" y="626"/>
                    <a:pt x="41466" y="626"/>
                  </a:cubicBezTo>
                  <a:cubicBezTo>
                    <a:pt x="41418" y="626"/>
                    <a:pt x="41370" y="622"/>
                    <a:pt x="41322" y="622"/>
                  </a:cubicBezTo>
                  <a:cubicBezTo>
                    <a:pt x="41308" y="622"/>
                    <a:pt x="41294" y="622"/>
                    <a:pt x="41281" y="623"/>
                  </a:cubicBezTo>
                  <a:cubicBezTo>
                    <a:pt x="41224" y="632"/>
                    <a:pt x="41170" y="651"/>
                    <a:pt x="41119" y="651"/>
                  </a:cubicBezTo>
                  <a:cubicBezTo>
                    <a:pt x="41081" y="651"/>
                    <a:pt x="41045" y="641"/>
                    <a:pt x="41012" y="607"/>
                  </a:cubicBezTo>
                  <a:cubicBezTo>
                    <a:pt x="40969" y="648"/>
                    <a:pt x="40932" y="660"/>
                    <a:pt x="40895" y="660"/>
                  </a:cubicBezTo>
                  <a:cubicBezTo>
                    <a:pt x="40845" y="660"/>
                    <a:pt x="40795" y="638"/>
                    <a:pt x="40730" y="632"/>
                  </a:cubicBezTo>
                  <a:cubicBezTo>
                    <a:pt x="40673" y="664"/>
                    <a:pt x="40603" y="636"/>
                    <a:pt x="40511" y="682"/>
                  </a:cubicBezTo>
                  <a:cubicBezTo>
                    <a:pt x="40460" y="695"/>
                    <a:pt x="40402" y="704"/>
                    <a:pt x="40335" y="704"/>
                  </a:cubicBezTo>
                  <a:cubicBezTo>
                    <a:pt x="40282" y="704"/>
                    <a:pt x="40223" y="698"/>
                    <a:pt x="40157" y="684"/>
                  </a:cubicBezTo>
                  <a:cubicBezTo>
                    <a:pt x="40133" y="675"/>
                    <a:pt x="40108" y="672"/>
                    <a:pt x="40082" y="672"/>
                  </a:cubicBezTo>
                  <a:cubicBezTo>
                    <a:pt x="39992" y="672"/>
                    <a:pt x="39892" y="713"/>
                    <a:pt x="39778" y="713"/>
                  </a:cubicBezTo>
                  <a:cubicBezTo>
                    <a:pt x="39725" y="713"/>
                    <a:pt x="39668" y="704"/>
                    <a:pt x="39609" y="678"/>
                  </a:cubicBezTo>
                  <a:cubicBezTo>
                    <a:pt x="39534" y="662"/>
                    <a:pt x="39453" y="657"/>
                    <a:pt x="39368" y="657"/>
                  </a:cubicBezTo>
                  <a:cubicBezTo>
                    <a:pt x="39327" y="657"/>
                    <a:pt x="39285" y="658"/>
                    <a:pt x="39242" y="660"/>
                  </a:cubicBezTo>
                  <a:cubicBezTo>
                    <a:pt x="39109" y="666"/>
                    <a:pt x="38962" y="680"/>
                    <a:pt x="38803" y="688"/>
                  </a:cubicBezTo>
                  <a:cubicBezTo>
                    <a:pt x="38771" y="695"/>
                    <a:pt x="38740" y="697"/>
                    <a:pt x="38710" y="697"/>
                  </a:cubicBezTo>
                  <a:cubicBezTo>
                    <a:pt x="38646" y="697"/>
                    <a:pt x="38587" y="687"/>
                    <a:pt x="38532" y="687"/>
                  </a:cubicBezTo>
                  <a:cubicBezTo>
                    <a:pt x="38517" y="687"/>
                    <a:pt x="38503" y="687"/>
                    <a:pt x="38489" y="689"/>
                  </a:cubicBezTo>
                  <a:cubicBezTo>
                    <a:pt x="38458" y="658"/>
                    <a:pt x="38428" y="649"/>
                    <a:pt x="38401" y="649"/>
                  </a:cubicBezTo>
                  <a:cubicBezTo>
                    <a:pt x="38362" y="649"/>
                    <a:pt x="38326" y="667"/>
                    <a:pt x="38293" y="667"/>
                  </a:cubicBezTo>
                  <a:cubicBezTo>
                    <a:pt x="38279" y="667"/>
                    <a:pt x="38266" y="664"/>
                    <a:pt x="38254" y="656"/>
                  </a:cubicBezTo>
                  <a:cubicBezTo>
                    <a:pt x="38166" y="641"/>
                    <a:pt x="38098" y="591"/>
                    <a:pt x="38048" y="591"/>
                  </a:cubicBezTo>
                  <a:cubicBezTo>
                    <a:pt x="38022" y="591"/>
                    <a:pt x="38001" y="604"/>
                    <a:pt x="37984" y="642"/>
                  </a:cubicBezTo>
                  <a:cubicBezTo>
                    <a:pt x="37929" y="683"/>
                    <a:pt x="37912" y="708"/>
                    <a:pt x="37914" y="713"/>
                  </a:cubicBezTo>
                  <a:cubicBezTo>
                    <a:pt x="37881" y="713"/>
                    <a:pt x="37844" y="712"/>
                    <a:pt x="37801" y="710"/>
                  </a:cubicBezTo>
                  <a:cubicBezTo>
                    <a:pt x="37745" y="669"/>
                    <a:pt x="37694" y="630"/>
                    <a:pt x="37646" y="630"/>
                  </a:cubicBezTo>
                  <a:cubicBezTo>
                    <a:pt x="37622" y="630"/>
                    <a:pt x="37599" y="640"/>
                    <a:pt x="37577" y="666"/>
                  </a:cubicBezTo>
                  <a:cubicBezTo>
                    <a:pt x="37569" y="662"/>
                    <a:pt x="37561" y="661"/>
                    <a:pt x="37553" y="661"/>
                  </a:cubicBezTo>
                  <a:cubicBezTo>
                    <a:pt x="37505" y="661"/>
                    <a:pt x="37463" y="724"/>
                    <a:pt x="37422" y="724"/>
                  </a:cubicBezTo>
                  <a:cubicBezTo>
                    <a:pt x="37415" y="724"/>
                    <a:pt x="37408" y="722"/>
                    <a:pt x="37401" y="717"/>
                  </a:cubicBezTo>
                  <a:cubicBezTo>
                    <a:pt x="37304" y="758"/>
                    <a:pt x="37229" y="795"/>
                    <a:pt x="37163" y="795"/>
                  </a:cubicBezTo>
                  <a:cubicBezTo>
                    <a:pt x="37113" y="795"/>
                    <a:pt x="37068" y="774"/>
                    <a:pt x="37022" y="716"/>
                  </a:cubicBezTo>
                  <a:cubicBezTo>
                    <a:pt x="36995" y="720"/>
                    <a:pt x="36968" y="722"/>
                    <a:pt x="36940" y="722"/>
                  </a:cubicBezTo>
                  <a:cubicBezTo>
                    <a:pt x="36862" y="722"/>
                    <a:pt x="36775" y="710"/>
                    <a:pt x="36653" y="706"/>
                  </a:cubicBezTo>
                  <a:cubicBezTo>
                    <a:pt x="36611" y="744"/>
                    <a:pt x="36565" y="769"/>
                    <a:pt x="36513" y="769"/>
                  </a:cubicBezTo>
                  <a:cubicBezTo>
                    <a:pt x="36463" y="769"/>
                    <a:pt x="36408" y="746"/>
                    <a:pt x="36346" y="688"/>
                  </a:cubicBezTo>
                  <a:cubicBezTo>
                    <a:pt x="36299" y="718"/>
                    <a:pt x="36248" y="727"/>
                    <a:pt x="36192" y="727"/>
                  </a:cubicBezTo>
                  <a:cubicBezTo>
                    <a:pt x="36104" y="727"/>
                    <a:pt x="36005" y="703"/>
                    <a:pt x="35894" y="694"/>
                  </a:cubicBezTo>
                  <a:cubicBezTo>
                    <a:pt x="35861" y="697"/>
                    <a:pt x="35829" y="698"/>
                    <a:pt x="35798" y="698"/>
                  </a:cubicBezTo>
                  <a:cubicBezTo>
                    <a:pt x="35619" y="698"/>
                    <a:pt x="35480" y="664"/>
                    <a:pt x="35374" y="664"/>
                  </a:cubicBezTo>
                  <a:cubicBezTo>
                    <a:pt x="35318" y="664"/>
                    <a:pt x="35272" y="673"/>
                    <a:pt x="35233" y="701"/>
                  </a:cubicBezTo>
                  <a:cubicBezTo>
                    <a:pt x="35196" y="706"/>
                    <a:pt x="35159" y="708"/>
                    <a:pt x="35121" y="708"/>
                  </a:cubicBezTo>
                  <a:cubicBezTo>
                    <a:pt x="35155" y="739"/>
                    <a:pt x="35188" y="780"/>
                    <a:pt x="35191" y="780"/>
                  </a:cubicBezTo>
                  <a:cubicBezTo>
                    <a:pt x="35191" y="780"/>
                    <a:pt x="35191" y="780"/>
                    <a:pt x="35191" y="780"/>
                  </a:cubicBezTo>
                  <a:lnTo>
                    <a:pt x="35191" y="780"/>
                  </a:lnTo>
                  <a:cubicBezTo>
                    <a:pt x="35191" y="799"/>
                    <a:pt x="35192" y="817"/>
                    <a:pt x="35160" y="817"/>
                  </a:cubicBezTo>
                  <a:cubicBezTo>
                    <a:pt x="35137" y="817"/>
                    <a:pt x="35097" y="807"/>
                    <a:pt x="35028" y="782"/>
                  </a:cubicBezTo>
                  <a:cubicBezTo>
                    <a:pt x="34994" y="782"/>
                    <a:pt x="34952" y="728"/>
                    <a:pt x="34902" y="728"/>
                  </a:cubicBezTo>
                  <a:cubicBezTo>
                    <a:pt x="34892" y="728"/>
                    <a:pt x="34882" y="730"/>
                    <a:pt x="34872" y="735"/>
                  </a:cubicBezTo>
                  <a:cubicBezTo>
                    <a:pt x="34842" y="822"/>
                    <a:pt x="34807" y="851"/>
                    <a:pt x="34768" y="851"/>
                  </a:cubicBezTo>
                  <a:cubicBezTo>
                    <a:pt x="34730" y="851"/>
                    <a:pt x="34688" y="823"/>
                    <a:pt x="34641" y="795"/>
                  </a:cubicBezTo>
                  <a:cubicBezTo>
                    <a:pt x="34590" y="808"/>
                    <a:pt x="34535" y="814"/>
                    <a:pt x="34474" y="814"/>
                  </a:cubicBezTo>
                  <a:cubicBezTo>
                    <a:pt x="34425" y="814"/>
                    <a:pt x="34374" y="811"/>
                    <a:pt x="34318" y="804"/>
                  </a:cubicBezTo>
                  <a:cubicBezTo>
                    <a:pt x="34288" y="791"/>
                    <a:pt x="34257" y="786"/>
                    <a:pt x="34225" y="786"/>
                  </a:cubicBezTo>
                  <a:cubicBezTo>
                    <a:pt x="34151" y="786"/>
                    <a:pt x="34071" y="811"/>
                    <a:pt x="33984" y="811"/>
                  </a:cubicBezTo>
                  <a:cubicBezTo>
                    <a:pt x="33953" y="811"/>
                    <a:pt x="33920" y="808"/>
                    <a:pt x="33887" y="799"/>
                  </a:cubicBezTo>
                  <a:cubicBezTo>
                    <a:pt x="33817" y="798"/>
                    <a:pt x="33754" y="791"/>
                    <a:pt x="33698" y="791"/>
                  </a:cubicBezTo>
                  <a:cubicBezTo>
                    <a:pt x="33624" y="791"/>
                    <a:pt x="33563" y="803"/>
                    <a:pt x="33513" y="855"/>
                  </a:cubicBezTo>
                  <a:cubicBezTo>
                    <a:pt x="33500" y="850"/>
                    <a:pt x="33488" y="849"/>
                    <a:pt x="33477" y="849"/>
                  </a:cubicBezTo>
                  <a:cubicBezTo>
                    <a:pt x="33451" y="849"/>
                    <a:pt x="33428" y="858"/>
                    <a:pt x="33409" y="866"/>
                  </a:cubicBezTo>
                  <a:cubicBezTo>
                    <a:pt x="33409" y="903"/>
                    <a:pt x="33408" y="916"/>
                    <a:pt x="33406" y="916"/>
                  </a:cubicBezTo>
                  <a:cubicBezTo>
                    <a:pt x="33403" y="916"/>
                    <a:pt x="33399" y="902"/>
                    <a:pt x="33393" y="886"/>
                  </a:cubicBezTo>
                  <a:cubicBezTo>
                    <a:pt x="33400" y="886"/>
                    <a:pt x="33406" y="881"/>
                    <a:pt x="33407" y="866"/>
                  </a:cubicBezTo>
                  <a:lnTo>
                    <a:pt x="33407" y="866"/>
                  </a:lnTo>
                  <a:cubicBezTo>
                    <a:pt x="33401" y="869"/>
                    <a:pt x="33393" y="871"/>
                    <a:pt x="33387" y="872"/>
                  </a:cubicBezTo>
                  <a:cubicBezTo>
                    <a:pt x="33382" y="861"/>
                    <a:pt x="33374" y="851"/>
                    <a:pt x="33364" y="844"/>
                  </a:cubicBezTo>
                  <a:cubicBezTo>
                    <a:pt x="33361" y="848"/>
                    <a:pt x="33358" y="851"/>
                    <a:pt x="33353" y="852"/>
                  </a:cubicBezTo>
                  <a:cubicBezTo>
                    <a:pt x="33359" y="860"/>
                    <a:pt x="33365" y="866"/>
                    <a:pt x="33373" y="874"/>
                  </a:cubicBezTo>
                  <a:cubicBezTo>
                    <a:pt x="33359" y="872"/>
                    <a:pt x="33346" y="864"/>
                    <a:pt x="33341" y="851"/>
                  </a:cubicBezTo>
                  <a:cubicBezTo>
                    <a:pt x="33326" y="844"/>
                    <a:pt x="33313" y="836"/>
                    <a:pt x="33302" y="824"/>
                  </a:cubicBezTo>
                  <a:cubicBezTo>
                    <a:pt x="33303" y="820"/>
                    <a:pt x="33304" y="816"/>
                    <a:pt x="33307" y="813"/>
                  </a:cubicBezTo>
                  <a:cubicBezTo>
                    <a:pt x="33304" y="812"/>
                    <a:pt x="33302" y="812"/>
                    <a:pt x="33299" y="812"/>
                  </a:cubicBezTo>
                  <a:cubicBezTo>
                    <a:pt x="33296" y="812"/>
                    <a:pt x="33293" y="812"/>
                    <a:pt x="33290" y="814"/>
                  </a:cubicBezTo>
                  <a:cubicBezTo>
                    <a:pt x="33261" y="787"/>
                    <a:pt x="33227" y="752"/>
                    <a:pt x="33185" y="732"/>
                  </a:cubicBezTo>
                  <a:cubicBezTo>
                    <a:pt x="33092" y="717"/>
                    <a:pt x="33024" y="713"/>
                    <a:pt x="32973" y="713"/>
                  </a:cubicBezTo>
                  <a:cubicBezTo>
                    <a:pt x="32900" y="713"/>
                    <a:pt x="32861" y="722"/>
                    <a:pt x="32837" y="722"/>
                  </a:cubicBezTo>
                  <a:cubicBezTo>
                    <a:pt x="32813" y="722"/>
                    <a:pt x="32801" y="714"/>
                    <a:pt x="32783" y="682"/>
                  </a:cubicBezTo>
                  <a:cubicBezTo>
                    <a:pt x="32773" y="635"/>
                    <a:pt x="32762" y="621"/>
                    <a:pt x="32747" y="621"/>
                  </a:cubicBezTo>
                  <a:cubicBezTo>
                    <a:pt x="32728" y="621"/>
                    <a:pt x="32703" y="645"/>
                    <a:pt x="32665" y="645"/>
                  </a:cubicBezTo>
                  <a:cubicBezTo>
                    <a:pt x="32651" y="645"/>
                    <a:pt x="32636" y="641"/>
                    <a:pt x="32618" y="633"/>
                  </a:cubicBezTo>
                  <a:cubicBezTo>
                    <a:pt x="32582" y="625"/>
                    <a:pt x="32538" y="578"/>
                    <a:pt x="32483" y="578"/>
                  </a:cubicBezTo>
                  <a:cubicBezTo>
                    <a:pt x="32462" y="578"/>
                    <a:pt x="32438" y="585"/>
                    <a:pt x="32414" y="605"/>
                  </a:cubicBezTo>
                  <a:cubicBezTo>
                    <a:pt x="32406" y="609"/>
                    <a:pt x="32398" y="610"/>
                    <a:pt x="32391" y="610"/>
                  </a:cubicBezTo>
                  <a:cubicBezTo>
                    <a:pt x="32323" y="610"/>
                    <a:pt x="32242" y="498"/>
                    <a:pt x="32147" y="498"/>
                  </a:cubicBezTo>
                  <a:cubicBezTo>
                    <a:pt x="32125" y="498"/>
                    <a:pt x="32102" y="504"/>
                    <a:pt x="32078" y="520"/>
                  </a:cubicBezTo>
                  <a:cubicBezTo>
                    <a:pt x="31948" y="476"/>
                    <a:pt x="31842" y="457"/>
                    <a:pt x="31755" y="457"/>
                  </a:cubicBezTo>
                  <a:cubicBezTo>
                    <a:pt x="31717" y="457"/>
                    <a:pt x="31683" y="460"/>
                    <a:pt x="31651" y="467"/>
                  </a:cubicBezTo>
                  <a:cubicBezTo>
                    <a:pt x="31578" y="458"/>
                    <a:pt x="31521" y="426"/>
                    <a:pt x="31475" y="426"/>
                  </a:cubicBezTo>
                  <a:cubicBezTo>
                    <a:pt x="31455" y="426"/>
                    <a:pt x="31438" y="431"/>
                    <a:pt x="31422" y="447"/>
                  </a:cubicBezTo>
                  <a:cubicBezTo>
                    <a:pt x="31409" y="447"/>
                    <a:pt x="31397" y="446"/>
                    <a:pt x="31386" y="446"/>
                  </a:cubicBezTo>
                  <a:cubicBezTo>
                    <a:pt x="31305" y="446"/>
                    <a:pt x="31267" y="472"/>
                    <a:pt x="31193" y="538"/>
                  </a:cubicBezTo>
                  <a:cubicBezTo>
                    <a:pt x="31180" y="577"/>
                    <a:pt x="31165" y="588"/>
                    <a:pt x="31149" y="588"/>
                  </a:cubicBezTo>
                  <a:cubicBezTo>
                    <a:pt x="31126" y="588"/>
                    <a:pt x="31099" y="567"/>
                    <a:pt x="31068" y="567"/>
                  </a:cubicBezTo>
                  <a:cubicBezTo>
                    <a:pt x="31052" y="567"/>
                    <a:pt x="31034" y="573"/>
                    <a:pt x="31015" y="591"/>
                  </a:cubicBezTo>
                  <a:cubicBezTo>
                    <a:pt x="31000" y="587"/>
                    <a:pt x="30985" y="586"/>
                    <a:pt x="30968" y="586"/>
                  </a:cubicBezTo>
                  <a:cubicBezTo>
                    <a:pt x="30893" y="586"/>
                    <a:pt x="30798" y="619"/>
                    <a:pt x="30674" y="621"/>
                  </a:cubicBezTo>
                  <a:cubicBezTo>
                    <a:pt x="30441" y="604"/>
                    <a:pt x="30328" y="590"/>
                    <a:pt x="30280" y="590"/>
                  </a:cubicBezTo>
                  <a:cubicBezTo>
                    <a:pt x="30235" y="590"/>
                    <a:pt x="30248" y="603"/>
                    <a:pt x="30273" y="637"/>
                  </a:cubicBezTo>
                  <a:cubicBezTo>
                    <a:pt x="30301" y="725"/>
                    <a:pt x="30342" y="764"/>
                    <a:pt x="30337" y="764"/>
                  </a:cubicBezTo>
                  <a:cubicBezTo>
                    <a:pt x="30333" y="764"/>
                    <a:pt x="30292" y="733"/>
                    <a:pt x="30173" y="678"/>
                  </a:cubicBezTo>
                  <a:cubicBezTo>
                    <a:pt x="30146" y="684"/>
                    <a:pt x="30121" y="686"/>
                    <a:pt x="30100" y="686"/>
                  </a:cubicBezTo>
                  <a:cubicBezTo>
                    <a:pt x="29985" y="686"/>
                    <a:pt x="29941" y="618"/>
                    <a:pt x="29917" y="618"/>
                  </a:cubicBezTo>
                  <a:cubicBezTo>
                    <a:pt x="29903" y="618"/>
                    <a:pt x="29896" y="639"/>
                    <a:pt x="29885" y="702"/>
                  </a:cubicBezTo>
                  <a:cubicBezTo>
                    <a:pt x="29879" y="704"/>
                    <a:pt x="29872" y="704"/>
                    <a:pt x="29863" y="704"/>
                  </a:cubicBezTo>
                  <a:cubicBezTo>
                    <a:pt x="29843" y="704"/>
                    <a:pt x="29814" y="702"/>
                    <a:pt x="29764" y="701"/>
                  </a:cubicBezTo>
                  <a:cubicBezTo>
                    <a:pt x="29754" y="697"/>
                    <a:pt x="29742" y="695"/>
                    <a:pt x="29729" y="695"/>
                  </a:cubicBezTo>
                  <a:cubicBezTo>
                    <a:pt x="29677" y="695"/>
                    <a:pt x="29608" y="721"/>
                    <a:pt x="29514" y="721"/>
                  </a:cubicBezTo>
                  <a:cubicBezTo>
                    <a:pt x="29472" y="721"/>
                    <a:pt x="29424" y="715"/>
                    <a:pt x="29371" y="701"/>
                  </a:cubicBezTo>
                  <a:cubicBezTo>
                    <a:pt x="29322" y="689"/>
                    <a:pt x="29279" y="685"/>
                    <a:pt x="29242" y="685"/>
                  </a:cubicBezTo>
                  <a:cubicBezTo>
                    <a:pt x="29117" y="685"/>
                    <a:pt x="29048" y="733"/>
                    <a:pt x="29002" y="733"/>
                  </a:cubicBezTo>
                  <a:cubicBezTo>
                    <a:pt x="28985" y="733"/>
                    <a:pt x="28971" y="727"/>
                    <a:pt x="28959" y="710"/>
                  </a:cubicBezTo>
                  <a:cubicBezTo>
                    <a:pt x="28935" y="713"/>
                    <a:pt x="28917" y="717"/>
                    <a:pt x="28895" y="717"/>
                  </a:cubicBezTo>
                  <a:cubicBezTo>
                    <a:pt x="28864" y="717"/>
                    <a:pt x="28824" y="710"/>
                    <a:pt x="28747" y="685"/>
                  </a:cubicBezTo>
                  <a:cubicBezTo>
                    <a:pt x="28698" y="682"/>
                    <a:pt x="28636" y="660"/>
                    <a:pt x="28553" y="660"/>
                  </a:cubicBezTo>
                  <a:cubicBezTo>
                    <a:pt x="28520" y="660"/>
                    <a:pt x="28483" y="663"/>
                    <a:pt x="28444" y="673"/>
                  </a:cubicBezTo>
                  <a:cubicBezTo>
                    <a:pt x="28407" y="655"/>
                    <a:pt x="28368" y="650"/>
                    <a:pt x="28325" y="650"/>
                  </a:cubicBezTo>
                  <a:cubicBezTo>
                    <a:pt x="28255" y="650"/>
                    <a:pt x="28175" y="664"/>
                    <a:pt x="28085" y="664"/>
                  </a:cubicBezTo>
                  <a:cubicBezTo>
                    <a:pt x="28018" y="664"/>
                    <a:pt x="27945" y="656"/>
                    <a:pt x="27865" y="628"/>
                  </a:cubicBezTo>
                  <a:cubicBezTo>
                    <a:pt x="27659" y="612"/>
                    <a:pt x="27510" y="607"/>
                    <a:pt x="27403" y="603"/>
                  </a:cubicBezTo>
                  <a:lnTo>
                    <a:pt x="27363" y="624"/>
                  </a:lnTo>
                  <a:cubicBezTo>
                    <a:pt x="27338" y="621"/>
                    <a:pt x="27315" y="617"/>
                    <a:pt x="27293" y="614"/>
                  </a:cubicBezTo>
                  <a:cubicBezTo>
                    <a:pt x="27325" y="614"/>
                    <a:pt x="27356" y="610"/>
                    <a:pt x="27386" y="603"/>
                  </a:cubicBezTo>
                  <a:cubicBezTo>
                    <a:pt x="27309" y="599"/>
                    <a:pt x="27255" y="596"/>
                    <a:pt x="27222" y="586"/>
                  </a:cubicBezTo>
                  <a:cubicBezTo>
                    <a:pt x="27201" y="574"/>
                    <a:pt x="27187" y="570"/>
                    <a:pt x="27181" y="570"/>
                  </a:cubicBezTo>
                  <a:cubicBezTo>
                    <a:pt x="27162" y="570"/>
                    <a:pt x="27190" y="600"/>
                    <a:pt x="27234" y="600"/>
                  </a:cubicBezTo>
                  <a:cubicBezTo>
                    <a:pt x="27235" y="600"/>
                    <a:pt x="27236" y="600"/>
                    <a:pt x="27238" y="600"/>
                  </a:cubicBezTo>
                  <a:cubicBezTo>
                    <a:pt x="27248" y="605"/>
                    <a:pt x="27258" y="608"/>
                    <a:pt x="27268" y="610"/>
                  </a:cubicBezTo>
                  <a:cubicBezTo>
                    <a:pt x="27233" y="606"/>
                    <a:pt x="27206" y="605"/>
                    <a:pt x="27185" y="605"/>
                  </a:cubicBezTo>
                  <a:cubicBezTo>
                    <a:pt x="27112" y="605"/>
                    <a:pt x="27109" y="624"/>
                    <a:pt x="27100" y="633"/>
                  </a:cubicBezTo>
                  <a:cubicBezTo>
                    <a:pt x="27100" y="633"/>
                    <a:pt x="27100" y="633"/>
                    <a:pt x="27099" y="633"/>
                  </a:cubicBezTo>
                  <a:cubicBezTo>
                    <a:pt x="27087" y="633"/>
                    <a:pt x="27058" y="690"/>
                    <a:pt x="26763" y="711"/>
                  </a:cubicBezTo>
                  <a:cubicBezTo>
                    <a:pt x="26745" y="706"/>
                    <a:pt x="26728" y="704"/>
                    <a:pt x="26710" y="704"/>
                  </a:cubicBezTo>
                  <a:cubicBezTo>
                    <a:pt x="26650" y="704"/>
                    <a:pt x="26595" y="729"/>
                    <a:pt x="26542" y="729"/>
                  </a:cubicBezTo>
                  <a:cubicBezTo>
                    <a:pt x="26525" y="729"/>
                    <a:pt x="26509" y="726"/>
                    <a:pt x="26493" y="720"/>
                  </a:cubicBezTo>
                  <a:cubicBezTo>
                    <a:pt x="26467" y="741"/>
                    <a:pt x="26441" y="750"/>
                    <a:pt x="26417" y="750"/>
                  </a:cubicBezTo>
                  <a:cubicBezTo>
                    <a:pt x="26366" y="750"/>
                    <a:pt x="26318" y="714"/>
                    <a:pt x="26272" y="682"/>
                  </a:cubicBezTo>
                  <a:cubicBezTo>
                    <a:pt x="26248" y="649"/>
                    <a:pt x="26224" y="641"/>
                    <a:pt x="26202" y="641"/>
                  </a:cubicBezTo>
                  <a:cubicBezTo>
                    <a:pt x="26184" y="641"/>
                    <a:pt x="26166" y="646"/>
                    <a:pt x="26148" y="646"/>
                  </a:cubicBezTo>
                  <a:cubicBezTo>
                    <a:pt x="26127" y="646"/>
                    <a:pt x="26106" y="639"/>
                    <a:pt x="26085" y="608"/>
                  </a:cubicBezTo>
                  <a:cubicBezTo>
                    <a:pt x="26059" y="628"/>
                    <a:pt x="26034" y="638"/>
                    <a:pt x="26010" y="638"/>
                  </a:cubicBezTo>
                  <a:cubicBezTo>
                    <a:pt x="25978" y="638"/>
                    <a:pt x="25946" y="621"/>
                    <a:pt x="25914" y="590"/>
                  </a:cubicBezTo>
                  <a:cubicBezTo>
                    <a:pt x="25901" y="577"/>
                    <a:pt x="25888" y="573"/>
                    <a:pt x="25874" y="573"/>
                  </a:cubicBezTo>
                  <a:cubicBezTo>
                    <a:pt x="25845" y="573"/>
                    <a:pt x="25817" y="594"/>
                    <a:pt x="25787" y="594"/>
                  </a:cubicBezTo>
                  <a:cubicBezTo>
                    <a:pt x="25773" y="594"/>
                    <a:pt x="25759" y="589"/>
                    <a:pt x="25744" y="575"/>
                  </a:cubicBezTo>
                  <a:cubicBezTo>
                    <a:pt x="25685" y="567"/>
                    <a:pt x="25624" y="582"/>
                    <a:pt x="25557" y="514"/>
                  </a:cubicBezTo>
                  <a:cubicBezTo>
                    <a:pt x="25530" y="516"/>
                    <a:pt x="25506" y="517"/>
                    <a:pt x="25486" y="517"/>
                  </a:cubicBezTo>
                  <a:cubicBezTo>
                    <a:pt x="25373" y="517"/>
                    <a:pt x="25357" y="486"/>
                    <a:pt x="25347" y="486"/>
                  </a:cubicBezTo>
                  <a:cubicBezTo>
                    <a:pt x="25346" y="486"/>
                    <a:pt x="25344" y="486"/>
                    <a:pt x="25343" y="488"/>
                  </a:cubicBezTo>
                  <a:cubicBezTo>
                    <a:pt x="25338" y="490"/>
                    <a:pt x="25332" y="579"/>
                    <a:pt x="25310" y="579"/>
                  </a:cubicBezTo>
                  <a:cubicBezTo>
                    <a:pt x="25304" y="579"/>
                    <a:pt x="25298" y="573"/>
                    <a:pt x="25289" y="558"/>
                  </a:cubicBezTo>
                  <a:cubicBezTo>
                    <a:pt x="25250" y="558"/>
                    <a:pt x="25181" y="579"/>
                    <a:pt x="25057" y="600"/>
                  </a:cubicBezTo>
                  <a:cubicBezTo>
                    <a:pt x="25001" y="576"/>
                    <a:pt x="24955" y="568"/>
                    <a:pt x="24917" y="568"/>
                  </a:cubicBezTo>
                  <a:cubicBezTo>
                    <a:pt x="24870" y="568"/>
                    <a:pt x="24835" y="580"/>
                    <a:pt x="24809" y="584"/>
                  </a:cubicBezTo>
                  <a:cubicBezTo>
                    <a:pt x="24776" y="643"/>
                    <a:pt x="24757" y="667"/>
                    <a:pt x="24744" y="667"/>
                  </a:cubicBezTo>
                  <a:cubicBezTo>
                    <a:pt x="24739" y="667"/>
                    <a:pt x="24735" y="663"/>
                    <a:pt x="24731" y="656"/>
                  </a:cubicBezTo>
                  <a:cubicBezTo>
                    <a:pt x="24726" y="654"/>
                    <a:pt x="24723" y="653"/>
                    <a:pt x="24719" y="653"/>
                  </a:cubicBezTo>
                  <a:cubicBezTo>
                    <a:pt x="24701" y="653"/>
                    <a:pt x="24680" y="675"/>
                    <a:pt x="24557" y="680"/>
                  </a:cubicBezTo>
                  <a:cubicBezTo>
                    <a:pt x="24519" y="660"/>
                    <a:pt x="24482" y="648"/>
                    <a:pt x="24440" y="648"/>
                  </a:cubicBezTo>
                  <a:cubicBezTo>
                    <a:pt x="24397" y="648"/>
                    <a:pt x="24350" y="661"/>
                    <a:pt x="24293" y="691"/>
                  </a:cubicBezTo>
                  <a:cubicBezTo>
                    <a:pt x="24253" y="683"/>
                    <a:pt x="24207" y="622"/>
                    <a:pt x="24157" y="622"/>
                  </a:cubicBezTo>
                  <a:cubicBezTo>
                    <a:pt x="24136" y="622"/>
                    <a:pt x="24114" y="632"/>
                    <a:pt x="24091" y="663"/>
                  </a:cubicBezTo>
                  <a:cubicBezTo>
                    <a:pt x="24064" y="698"/>
                    <a:pt x="24036" y="710"/>
                    <a:pt x="24006" y="710"/>
                  </a:cubicBezTo>
                  <a:cubicBezTo>
                    <a:pt x="23946" y="710"/>
                    <a:pt x="23879" y="663"/>
                    <a:pt x="23805" y="660"/>
                  </a:cubicBezTo>
                  <a:cubicBezTo>
                    <a:pt x="23798" y="656"/>
                    <a:pt x="23791" y="654"/>
                    <a:pt x="23784" y="654"/>
                  </a:cubicBezTo>
                  <a:cubicBezTo>
                    <a:pt x="23747" y="654"/>
                    <a:pt x="23709" y="704"/>
                    <a:pt x="23667" y="704"/>
                  </a:cubicBezTo>
                  <a:cubicBezTo>
                    <a:pt x="23652" y="704"/>
                    <a:pt x="23637" y="698"/>
                    <a:pt x="23621" y="680"/>
                  </a:cubicBezTo>
                  <a:cubicBezTo>
                    <a:pt x="23597" y="663"/>
                    <a:pt x="23573" y="659"/>
                    <a:pt x="23547" y="659"/>
                  </a:cubicBezTo>
                  <a:cubicBezTo>
                    <a:pt x="23529" y="659"/>
                    <a:pt x="23510" y="661"/>
                    <a:pt x="23491" y="661"/>
                  </a:cubicBezTo>
                  <a:cubicBezTo>
                    <a:pt x="23463" y="661"/>
                    <a:pt x="23435" y="657"/>
                    <a:pt x="23405" y="636"/>
                  </a:cubicBezTo>
                  <a:cubicBezTo>
                    <a:pt x="23378" y="626"/>
                    <a:pt x="23351" y="622"/>
                    <a:pt x="23323" y="622"/>
                  </a:cubicBezTo>
                  <a:cubicBezTo>
                    <a:pt x="23255" y="622"/>
                    <a:pt x="23184" y="643"/>
                    <a:pt x="23108" y="643"/>
                  </a:cubicBezTo>
                  <a:cubicBezTo>
                    <a:pt x="23062" y="643"/>
                    <a:pt x="23014" y="636"/>
                    <a:pt x="22965" y="612"/>
                  </a:cubicBezTo>
                  <a:cubicBezTo>
                    <a:pt x="22916" y="637"/>
                    <a:pt x="22865" y="662"/>
                    <a:pt x="22811" y="662"/>
                  </a:cubicBezTo>
                  <a:cubicBezTo>
                    <a:pt x="22776" y="662"/>
                    <a:pt x="22740" y="651"/>
                    <a:pt x="22703" y="623"/>
                  </a:cubicBezTo>
                  <a:cubicBezTo>
                    <a:pt x="22675" y="660"/>
                    <a:pt x="22646" y="673"/>
                    <a:pt x="22617" y="673"/>
                  </a:cubicBezTo>
                  <a:cubicBezTo>
                    <a:pt x="22551" y="673"/>
                    <a:pt x="22482" y="606"/>
                    <a:pt x="22410" y="586"/>
                  </a:cubicBezTo>
                  <a:cubicBezTo>
                    <a:pt x="22337" y="581"/>
                    <a:pt x="22259" y="545"/>
                    <a:pt x="22179" y="545"/>
                  </a:cubicBezTo>
                  <a:cubicBezTo>
                    <a:pt x="22148" y="545"/>
                    <a:pt x="22117" y="550"/>
                    <a:pt x="22086" y="565"/>
                  </a:cubicBezTo>
                  <a:cubicBezTo>
                    <a:pt x="22007" y="564"/>
                    <a:pt x="21927" y="537"/>
                    <a:pt x="21843" y="537"/>
                  </a:cubicBezTo>
                  <a:cubicBezTo>
                    <a:pt x="21805" y="537"/>
                    <a:pt x="21765" y="543"/>
                    <a:pt x="21726" y="559"/>
                  </a:cubicBezTo>
                  <a:cubicBezTo>
                    <a:pt x="21706" y="557"/>
                    <a:pt x="21686" y="556"/>
                    <a:pt x="21666" y="556"/>
                  </a:cubicBezTo>
                  <a:cubicBezTo>
                    <a:pt x="21586" y="556"/>
                    <a:pt x="21502" y="571"/>
                    <a:pt x="21416" y="571"/>
                  </a:cubicBezTo>
                  <a:cubicBezTo>
                    <a:pt x="21361" y="571"/>
                    <a:pt x="21304" y="565"/>
                    <a:pt x="21246" y="544"/>
                  </a:cubicBezTo>
                  <a:cubicBezTo>
                    <a:pt x="21228" y="551"/>
                    <a:pt x="21211" y="553"/>
                    <a:pt x="21193" y="553"/>
                  </a:cubicBezTo>
                  <a:cubicBezTo>
                    <a:pt x="21103" y="553"/>
                    <a:pt x="21018" y="480"/>
                    <a:pt x="20941" y="480"/>
                  </a:cubicBezTo>
                  <a:cubicBezTo>
                    <a:pt x="20938" y="480"/>
                    <a:pt x="20936" y="480"/>
                    <a:pt x="20934" y="481"/>
                  </a:cubicBezTo>
                  <a:cubicBezTo>
                    <a:pt x="20904" y="469"/>
                    <a:pt x="20876" y="465"/>
                    <a:pt x="20848" y="465"/>
                  </a:cubicBezTo>
                  <a:cubicBezTo>
                    <a:pt x="20804" y="465"/>
                    <a:pt x="20763" y="474"/>
                    <a:pt x="20724" y="474"/>
                  </a:cubicBezTo>
                  <a:cubicBezTo>
                    <a:pt x="20707" y="474"/>
                    <a:pt x="20691" y="472"/>
                    <a:pt x="20675" y="468"/>
                  </a:cubicBezTo>
                  <a:cubicBezTo>
                    <a:pt x="20608" y="516"/>
                    <a:pt x="20546" y="529"/>
                    <a:pt x="20490" y="529"/>
                  </a:cubicBezTo>
                  <a:cubicBezTo>
                    <a:pt x="20427" y="529"/>
                    <a:pt x="20370" y="512"/>
                    <a:pt x="20320" y="512"/>
                  </a:cubicBezTo>
                  <a:cubicBezTo>
                    <a:pt x="20313" y="512"/>
                    <a:pt x="20305" y="513"/>
                    <a:pt x="20298" y="514"/>
                  </a:cubicBezTo>
                  <a:cubicBezTo>
                    <a:pt x="20253" y="514"/>
                    <a:pt x="20209" y="510"/>
                    <a:pt x="20164" y="503"/>
                  </a:cubicBezTo>
                  <a:lnTo>
                    <a:pt x="20164" y="503"/>
                  </a:lnTo>
                  <a:cubicBezTo>
                    <a:pt x="20166" y="509"/>
                    <a:pt x="20167" y="515"/>
                    <a:pt x="20168" y="521"/>
                  </a:cubicBezTo>
                  <a:cubicBezTo>
                    <a:pt x="20171" y="528"/>
                    <a:pt x="20175" y="535"/>
                    <a:pt x="20177" y="540"/>
                  </a:cubicBezTo>
                  <a:cubicBezTo>
                    <a:pt x="20169" y="535"/>
                    <a:pt x="20159" y="533"/>
                    <a:pt x="20150" y="533"/>
                  </a:cubicBezTo>
                  <a:cubicBezTo>
                    <a:pt x="20143" y="533"/>
                    <a:pt x="20136" y="534"/>
                    <a:pt x="20130" y="537"/>
                  </a:cubicBezTo>
                  <a:cubicBezTo>
                    <a:pt x="20093" y="561"/>
                    <a:pt x="20038" y="572"/>
                    <a:pt x="19959" y="586"/>
                  </a:cubicBezTo>
                  <a:cubicBezTo>
                    <a:pt x="19894" y="575"/>
                    <a:pt x="19811" y="522"/>
                    <a:pt x="19710" y="522"/>
                  </a:cubicBezTo>
                  <a:cubicBezTo>
                    <a:pt x="19688" y="522"/>
                    <a:pt x="19665" y="524"/>
                    <a:pt x="19641" y="530"/>
                  </a:cubicBezTo>
                  <a:cubicBezTo>
                    <a:pt x="19604" y="514"/>
                    <a:pt x="19569" y="508"/>
                    <a:pt x="19535" y="508"/>
                  </a:cubicBezTo>
                  <a:cubicBezTo>
                    <a:pt x="19478" y="508"/>
                    <a:pt x="19425" y="525"/>
                    <a:pt x="19377" y="539"/>
                  </a:cubicBezTo>
                  <a:lnTo>
                    <a:pt x="19361" y="545"/>
                  </a:lnTo>
                  <a:cubicBezTo>
                    <a:pt x="19382" y="577"/>
                    <a:pt x="19388" y="636"/>
                    <a:pt x="19367" y="636"/>
                  </a:cubicBezTo>
                  <a:cubicBezTo>
                    <a:pt x="19361" y="636"/>
                    <a:pt x="19353" y="630"/>
                    <a:pt x="19342" y="618"/>
                  </a:cubicBezTo>
                  <a:cubicBezTo>
                    <a:pt x="19305" y="680"/>
                    <a:pt x="19266" y="659"/>
                    <a:pt x="19225" y="694"/>
                  </a:cubicBezTo>
                  <a:cubicBezTo>
                    <a:pt x="19193" y="666"/>
                    <a:pt x="19158" y="622"/>
                    <a:pt x="19124" y="622"/>
                  </a:cubicBezTo>
                  <a:cubicBezTo>
                    <a:pt x="19116" y="622"/>
                    <a:pt x="19108" y="624"/>
                    <a:pt x="19099" y="631"/>
                  </a:cubicBezTo>
                  <a:cubicBezTo>
                    <a:pt x="19094" y="637"/>
                    <a:pt x="19085" y="640"/>
                    <a:pt x="19077" y="640"/>
                  </a:cubicBezTo>
                  <a:cubicBezTo>
                    <a:pt x="19070" y="640"/>
                    <a:pt x="19064" y="638"/>
                    <a:pt x="19059" y="635"/>
                  </a:cubicBezTo>
                  <a:cubicBezTo>
                    <a:pt x="19015" y="635"/>
                    <a:pt x="18984" y="604"/>
                    <a:pt x="18961" y="558"/>
                  </a:cubicBezTo>
                  <a:cubicBezTo>
                    <a:pt x="18947" y="549"/>
                    <a:pt x="18935" y="538"/>
                    <a:pt x="18925" y="526"/>
                  </a:cubicBezTo>
                  <a:cubicBezTo>
                    <a:pt x="18916" y="524"/>
                    <a:pt x="18907" y="522"/>
                    <a:pt x="18897" y="522"/>
                  </a:cubicBezTo>
                  <a:cubicBezTo>
                    <a:pt x="18871" y="522"/>
                    <a:pt x="18846" y="533"/>
                    <a:pt x="18827" y="552"/>
                  </a:cubicBezTo>
                  <a:cubicBezTo>
                    <a:pt x="18811" y="565"/>
                    <a:pt x="18795" y="570"/>
                    <a:pt x="18779" y="570"/>
                  </a:cubicBezTo>
                  <a:cubicBezTo>
                    <a:pt x="18701" y="570"/>
                    <a:pt x="18619" y="449"/>
                    <a:pt x="18538" y="449"/>
                  </a:cubicBezTo>
                  <a:cubicBezTo>
                    <a:pt x="18537" y="449"/>
                    <a:pt x="18536" y="449"/>
                    <a:pt x="18536" y="449"/>
                  </a:cubicBezTo>
                  <a:cubicBezTo>
                    <a:pt x="18521" y="450"/>
                    <a:pt x="18506" y="451"/>
                    <a:pt x="18492" y="451"/>
                  </a:cubicBezTo>
                  <a:cubicBezTo>
                    <a:pt x="18402" y="451"/>
                    <a:pt x="18314" y="427"/>
                    <a:pt x="18235" y="383"/>
                  </a:cubicBezTo>
                  <a:cubicBezTo>
                    <a:pt x="18190" y="375"/>
                    <a:pt x="18141" y="330"/>
                    <a:pt x="18089" y="330"/>
                  </a:cubicBezTo>
                  <a:cubicBezTo>
                    <a:pt x="18065" y="330"/>
                    <a:pt x="18041" y="339"/>
                    <a:pt x="18017" y="365"/>
                  </a:cubicBezTo>
                  <a:cubicBezTo>
                    <a:pt x="18001" y="364"/>
                    <a:pt x="17985" y="363"/>
                    <a:pt x="17969" y="363"/>
                  </a:cubicBezTo>
                  <a:cubicBezTo>
                    <a:pt x="17904" y="363"/>
                    <a:pt x="17833" y="374"/>
                    <a:pt x="17757" y="418"/>
                  </a:cubicBezTo>
                  <a:cubicBezTo>
                    <a:pt x="17663" y="464"/>
                    <a:pt x="17560" y="418"/>
                    <a:pt x="17448" y="488"/>
                  </a:cubicBezTo>
                  <a:cubicBezTo>
                    <a:pt x="17419" y="456"/>
                    <a:pt x="17391" y="444"/>
                    <a:pt x="17362" y="444"/>
                  </a:cubicBezTo>
                  <a:cubicBezTo>
                    <a:pt x="17281" y="444"/>
                    <a:pt x="17197" y="534"/>
                    <a:pt x="17107" y="534"/>
                  </a:cubicBezTo>
                  <a:cubicBezTo>
                    <a:pt x="17098" y="534"/>
                    <a:pt x="17089" y="533"/>
                    <a:pt x="17080" y="531"/>
                  </a:cubicBezTo>
                  <a:cubicBezTo>
                    <a:pt x="16997" y="609"/>
                    <a:pt x="16909" y="654"/>
                    <a:pt x="16816" y="654"/>
                  </a:cubicBezTo>
                  <a:cubicBezTo>
                    <a:pt x="16761" y="654"/>
                    <a:pt x="16704" y="638"/>
                    <a:pt x="16645" y="605"/>
                  </a:cubicBezTo>
                  <a:cubicBezTo>
                    <a:pt x="16566" y="539"/>
                    <a:pt x="16483" y="505"/>
                    <a:pt x="16398" y="503"/>
                  </a:cubicBezTo>
                  <a:cubicBezTo>
                    <a:pt x="16396" y="503"/>
                    <a:pt x="16395" y="503"/>
                    <a:pt x="16393" y="503"/>
                  </a:cubicBezTo>
                  <a:cubicBezTo>
                    <a:pt x="16309" y="503"/>
                    <a:pt x="16223" y="533"/>
                    <a:pt x="16133" y="593"/>
                  </a:cubicBezTo>
                  <a:cubicBezTo>
                    <a:pt x="16040" y="529"/>
                    <a:pt x="15963" y="508"/>
                    <a:pt x="15898" y="508"/>
                  </a:cubicBezTo>
                  <a:cubicBezTo>
                    <a:pt x="15772" y="508"/>
                    <a:pt x="15696" y="591"/>
                    <a:pt x="15650" y="607"/>
                  </a:cubicBezTo>
                  <a:cubicBezTo>
                    <a:pt x="15621" y="568"/>
                    <a:pt x="15603" y="556"/>
                    <a:pt x="15592" y="556"/>
                  </a:cubicBezTo>
                  <a:cubicBezTo>
                    <a:pt x="15576" y="556"/>
                    <a:pt x="15574" y="581"/>
                    <a:pt x="15570" y="584"/>
                  </a:cubicBezTo>
                  <a:cubicBezTo>
                    <a:pt x="15567" y="593"/>
                    <a:pt x="15562" y="616"/>
                    <a:pt x="15541" y="616"/>
                  </a:cubicBezTo>
                  <a:cubicBezTo>
                    <a:pt x="15527" y="616"/>
                    <a:pt x="15506" y="605"/>
                    <a:pt x="15472" y="575"/>
                  </a:cubicBezTo>
                  <a:cubicBezTo>
                    <a:pt x="15462" y="596"/>
                    <a:pt x="15450" y="604"/>
                    <a:pt x="15437" y="604"/>
                  </a:cubicBezTo>
                  <a:cubicBezTo>
                    <a:pt x="15406" y="604"/>
                    <a:pt x="15366" y="556"/>
                    <a:pt x="15316" y="556"/>
                  </a:cubicBezTo>
                  <a:cubicBezTo>
                    <a:pt x="15305" y="556"/>
                    <a:pt x="15294" y="559"/>
                    <a:pt x="15282" y="565"/>
                  </a:cubicBezTo>
                  <a:cubicBezTo>
                    <a:pt x="15228" y="541"/>
                    <a:pt x="15163" y="512"/>
                    <a:pt x="15085" y="512"/>
                  </a:cubicBezTo>
                  <a:cubicBezTo>
                    <a:pt x="15038" y="512"/>
                    <a:pt x="14987" y="523"/>
                    <a:pt x="14931" y="552"/>
                  </a:cubicBezTo>
                  <a:cubicBezTo>
                    <a:pt x="14864" y="561"/>
                    <a:pt x="14804" y="567"/>
                    <a:pt x="14751" y="567"/>
                  </a:cubicBezTo>
                  <a:cubicBezTo>
                    <a:pt x="14686" y="567"/>
                    <a:pt x="14630" y="559"/>
                    <a:pt x="14584" y="540"/>
                  </a:cubicBezTo>
                  <a:cubicBezTo>
                    <a:pt x="14531" y="548"/>
                    <a:pt x="14489" y="583"/>
                    <a:pt x="14457" y="583"/>
                  </a:cubicBezTo>
                  <a:cubicBezTo>
                    <a:pt x="14438" y="583"/>
                    <a:pt x="14422" y="571"/>
                    <a:pt x="14408" y="535"/>
                  </a:cubicBezTo>
                  <a:cubicBezTo>
                    <a:pt x="14403" y="536"/>
                    <a:pt x="14398" y="536"/>
                    <a:pt x="14393" y="536"/>
                  </a:cubicBezTo>
                  <a:cubicBezTo>
                    <a:pt x="14385" y="536"/>
                    <a:pt x="14377" y="535"/>
                    <a:pt x="14369" y="533"/>
                  </a:cubicBezTo>
                  <a:lnTo>
                    <a:pt x="14369" y="539"/>
                  </a:lnTo>
                  <a:cubicBezTo>
                    <a:pt x="14370" y="566"/>
                    <a:pt x="14363" y="588"/>
                    <a:pt x="14337" y="588"/>
                  </a:cubicBezTo>
                  <a:cubicBezTo>
                    <a:pt x="14325" y="588"/>
                    <a:pt x="14310" y="584"/>
                    <a:pt x="14290" y="573"/>
                  </a:cubicBezTo>
                  <a:cubicBezTo>
                    <a:pt x="14226" y="539"/>
                    <a:pt x="14117" y="554"/>
                    <a:pt x="13928" y="544"/>
                  </a:cubicBezTo>
                  <a:cubicBezTo>
                    <a:pt x="13850" y="480"/>
                    <a:pt x="13784" y="459"/>
                    <a:pt x="13729" y="459"/>
                  </a:cubicBezTo>
                  <a:cubicBezTo>
                    <a:pt x="13623" y="459"/>
                    <a:pt x="13556" y="537"/>
                    <a:pt x="13514" y="537"/>
                  </a:cubicBezTo>
                  <a:cubicBezTo>
                    <a:pt x="13507" y="537"/>
                    <a:pt x="13501" y="535"/>
                    <a:pt x="13496" y="530"/>
                  </a:cubicBezTo>
                  <a:cubicBezTo>
                    <a:pt x="13481" y="515"/>
                    <a:pt x="13471" y="510"/>
                    <a:pt x="13464" y="510"/>
                  </a:cubicBezTo>
                  <a:cubicBezTo>
                    <a:pt x="13449" y="510"/>
                    <a:pt x="13457" y="541"/>
                    <a:pt x="13471" y="541"/>
                  </a:cubicBezTo>
                  <a:cubicBezTo>
                    <a:pt x="13473" y="541"/>
                    <a:pt x="13476" y="541"/>
                    <a:pt x="13478" y="539"/>
                  </a:cubicBezTo>
                  <a:cubicBezTo>
                    <a:pt x="13501" y="557"/>
                    <a:pt x="13536" y="566"/>
                    <a:pt x="13535" y="566"/>
                  </a:cubicBezTo>
                  <a:cubicBezTo>
                    <a:pt x="13533" y="566"/>
                    <a:pt x="13486" y="554"/>
                    <a:pt x="13327" y="530"/>
                  </a:cubicBezTo>
                  <a:cubicBezTo>
                    <a:pt x="13267" y="568"/>
                    <a:pt x="13212" y="582"/>
                    <a:pt x="13161" y="582"/>
                  </a:cubicBezTo>
                  <a:cubicBezTo>
                    <a:pt x="13042" y="582"/>
                    <a:pt x="12941" y="511"/>
                    <a:pt x="12840" y="511"/>
                  </a:cubicBezTo>
                  <a:cubicBezTo>
                    <a:pt x="12839" y="511"/>
                    <a:pt x="12838" y="511"/>
                    <a:pt x="12837" y="511"/>
                  </a:cubicBezTo>
                  <a:cubicBezTo>
                    <a:pt x="12809" y="499"/>
                    <a:pt x="12781" y="495"/>
                    <a:pt x="12753" y="495"/>
                  </a:cubicBezTo>
                  <a:cubicBezTo>
                    <a:pt x="12708" y="495"/>
                    <a:pt x="12661" y="506"/>
                    <a:pt x="12613" y="511"/>
                  </a:cubicBezTo>
                  <a:cubicBezTo>
                    <a:pt x="12606" y="513"/>
                    <a:pt x="12599" y="514"/>
                    <a:pt x="12592" y="514"/>
                  </a:cubicBezTo>
                  <a:cubicBezTo>
                    <a:pt x="12533" y="514"/>
                    <a:pt x="12470" y="442"/>
                    <a:pt x="12401" y="442"/>
                  </a:cubicBezTo>
                  <a:cubicBezTo>
                    <a:pt x="12383" y="442"/>
                    <a:pt x="12365" y="447"/>
                    <a:pt x="12347" y="459"/>
                  </a:cubicBezTo>
                  <a:cubicBezTo>
                    <a:pt x="12326" y="415"/>
                    <a:pt x="12306" y="405"/>
                    <a:pt x="12285" y="405"/>
                  </a:cubicBezTo>
                  <a:cubicBezTo>
                    <a:pt x="12269" y="405"/>
                    <a:pt x="12252" y="411"/>
                    <a:pt x="12236" y="411"/>
                  </a:cubicBezTo>
                  <a:cubicBezTo>
                    <a:pt x="12219" y="411"/>
                    <a:pt x="12202" y="405"/>
                    <a:pt x="12184" y="383"/>
                  </a:cubicBezTo>
                  <a:cubicBezTo>
                    <a:pt x="12170" y="369"/>
                    <a:pt x="12155" y="363"/>
                    <a:pt x="12141" y="363"/>
                  </a:cubicBezTo>
                  <a:cubicBezTo>
                    <a:pt x="12095" y="363"/>
                    <a:pt x="12048" y="415"/>
                    <a:pt x="11997" y="426"/>
                  </a:cubicBezTo>
                  <a:cubicBezTo>
                    <a:pt x="11978" y="461"/>
                    <a:pt x="11958" y="474"/>
                    <a:pt x="11937" y="474"/>
                  </a:cubicBezTo>
                  <a:cubicBezTo>
                    <a:pt x="11887" y="474"/>
                    <a:pt x="11833" y="398"/>
                    <a:pt x="11777" y="390"/>
                  </a:cubicBezTo>
                  <a:cubicBezTo>
                    <a:pt x="11750" y="354"/>
                    <a:pt x="11722" y="343"/>
                    <a:pt x="11693" y="343"/>
                  </a:cubicBezTo>
                  <a:cubicBezTo>
                    <a:pt x="11657" y="343"/>
                    <a:pt x="11620" y="359"/>
                    <a:pt x="11581" y="359"/>
                  </a:cubicBezTo>
                  <a:cubicBezTo>
                    <a:pt x="11561" y="359"/>
                    <a:pt x="11541" y="355"/>
                    <a:pt x="11521" y="343"/>
                  </a:cubicBezTo>
                  <a:cubicBezTo>
                    <a:pt x="11429" y="299"/>
                    <a:pt x="11352" y="252"/>
                    <a:pt x="11288" y="245"/>
                  </a:cubicBezTo>
                  <a:cubicBezTo>
                    <a:pt x="11287" y="245"/>
                    <a:pt x="11286" y="245"/>
                    <a:pt x="11284" y="245"/>
                  </a:cubicBezTo>
                  <a:cubicBezTo>
                    <a:pt x="11246" y="245"/>
                    <a:pt x="11211" y="190"/>
                    <a:pt x="11181" y="190"/>
                  </a:cubicBezTo>
                  <a:cubicBezTo>
                    <a:pt x="11163" y="190"/>
                    <a:pt x="11146" y="210"/>
                    <a:pt x="11132" y="273"/>
                  </a:cubicBezTo>
                  <a:cubicBezTo>
                    <a:pt x="11116" y="255"/>
                    <a:pt x="11102" y="249"/>
                    <a:pt x="11090" y="249"/>
                  </a:cubicBezTo>
                  <a:cubicBezTo>
                    <a:pt x="11050" y="249"/>
                    <a:pt x="11024" y="315"/>
                    <a:pt x="11005" y="315"/>
                  </a:cubicBezTo>
                  <a:cubicBezTo>
                    <a:pt x="10998" y="315"/>
                    <a:pt x="10992" y="304"/>
                    <a:pt x="10987" y="276"/>
                  </a:cubicBezTo>
                  <a:cubicBezTo>
                    <a:pt x="10973" y="290"/>
                    <a:pt x="10967" y="293"/>
                    <a:pt x="10963" y="293"/>
                  </a:cubicBezTo>
                  <a:cubicBezTo>
                    <a:pt x="10960" y="293"/>
                    <a:pt x="10958" y="292"/>
                    <a:pt x="10956" y="292"/>
                  </a:cubicBezTo>
                  <a:cubicBezTo>
                    <a:pt x="10952" y="292"/>
                    <a:pt x="10946" y="298"/>
                    <a:pt x="10921" y="339"/>
                  </a:cubicBezTo>
                  <a:cubicBezTo>
                    <a:pt x="10904" y="431"/>
                    <a:pt x="10881" y="492"/>
                    <a:pt x="10843" y="492"/>
                  </a:cubicBezTo>
                  <a:cubicBezTo>
                    <a:pt x="10819" y="492"/>
                    <a:pt x="10788" y="465"/>
                    <a:pt x="10750" y="403"/>
                  </a:cubicBezTo>
                  <a:cubicBezTo>
                    <a:pt x="10710" y="406"/>
                    <a:pt x="10664" y="479"/>
                    <a:pt x="10608" y="479"/>
                  </a:cubicBezTo>
                  <a:cubicBezTo>
                    <a:pt x="10597" y="479"/>
                    <a:pt x="10587" y="476"/>
                    <a:pt x="10576" y="470"/>
                  </a:cubicBezTo>
                  <a:cubicBezTo>
                    <a:pt x="10555" y="486"/>
                    <a:pt x="10534" y="492"/>
                    <a:pt x="10511" y="492"/>
                  </a:cubicBezTo>
                  <a:cubicBezTo>
                    <a:pt x="10455" y="492"/>
                    <a:pt x="10392" y="457"/>
                    <a:pt x="10321" y="454"/>
                  </a:cubicBezTo>
                  <a:cubicBezTo>
                    <a:pt x="10266" y="489"/>
                    <a:pt x="10216" y="499"/>
                    <a:pt x="10171" y="499"/>
                  </a:cubicBezTo>
                  <a:cubicBezTo>
                    <a:pt x="10109" y="499"/>
                    <a:pt x="10056" y="481"/>
                    <a:pt x="10011" y="481"/>
                  </a:cubicBezTo>
                  <a:cubicBezTo>
                    <a:pt x="9998" y="481"/>
                    <a:pt x="9986" y="482"/>
                    <a:pt x="9975" y="486"/>
                  </a:cubicBezTo>
                  <a:cubicBezTo>
                    <a:pt x="9952" y="466"/>
                    <a:pt x="9932" y="459"/>
                    <a:pt x="9914" y="459"/>
                  </a:cubicBezTo>
                  <a:cubicBezTo>
                    <a:pt x="9868" y="459"/>
                    <a:pt x="9835" y="502"/>
                    <a:pt x="9809" y="502"/>
                  </a:cubicBezTo>
                  <a:cubicBezTo>
                    <a:pt x="9805" y="502"/>
                    <a:pt x="9802" y="501"/>
                    <a:pt x="9800" y="500"/>
                  </a:cubicBezTo>
                  <a:cubicBezTo>
                    <a:pt x="9792" y="502"/>
                    <a:pt x="9784" y="503"/>
                    <a:pt x="9777" y="507"/>
                  </a:cubicBezTo>
                  <a:cubicBezTo>
                    <a:pt x="9780" y="493"/>
                    <a:pt x="9783" y="478"/>
                    <a:pt x="9784" y="464"/>
                  </a:cubicBezTo>
                  <a:cubicBezTo>
                    <a:pt x="9792" y="455"/>
                    <a:pt x="9784" y="437"/>
                    <a:pt x="9733" y="421"/>
                  </a:cubicBezTo>
                  <a:cubicBezTo>
                    <a:pt x="9682" y="403"/>
                    <a:pt x="9587" y="385"/>
                    <a:pt x="9418" y="376"/>
                  </a:cubicBezTo>
                  <a:cubicBezTo>
                    <a:pt x="9384" y="322"/>
                    <a:pt x="9351" y="302"/>
                    <a:pt x="9320" y="302"/>
                  </a:cubicBezTo>
                  <a:cubicBezTo>
                    <a:pt x="9282" y="302"/>
                    <a:pt x="9246" y="332"/>
                    <a:pt x="9212" y="363"/>
                  </a:cubicBezTo>
                  <a:cubicBezTo>
                    <a:pt x="9169" y="361"/>
                    <a:pt x="9129" y="310"/>
                    <a:pt x="9092" y="310"/>
                  </a:cubicBezTo>
                  <a:cubicBezTo>
                    <a:pt x="9074" y="310"/>
                    <a:pt x="9056" y="322"/>
                    <a:pt x="9039" y="358"/>
                  </a:cubicBezTo>
                  <a:cubicBezTo>
                    <a:pt x="8981" y="371"/>
                    <a:pt x="8929" y="378"/>
                    <a:pt x="8879" y="378"/>
                  </a:cubicBezTo>
                  <a:cubicBezTo>
                    <a:pt x="8838" y="378"/>
                    <a:pt x="8799" y="373"/>
                    <a:pt x="8761" y="361"/>
                  </a:cubicBezTo>
                  <a:cubicBezTo>
                    <a:pt x="8707" y="379"/>
                    <a:pt x="8656" y="420"/>
                    <a:pt x="8603" y="420"/>
                  </a:cubicBezTo>
                  <a:cubicBezTo>
                    <a:pt x="8575" y="420"/>
                    <a:pt x="8546" y="408"/>
                    <a:pt x="8516" y="374"/>
                  </a:cubicBezTo>
                  <a:cubicBezTo>
                    <a:pt x="8474" y="318"/>
                    <a:pt x="8430" y="347"/>
                    <a:pt x="8385" y="299"/>
                  </a:cubicBezTo>
                  <a:cubicBezTo>
                    <a:pt x="8339" y="342"/>
                    <a:pt x="8291" y="363"/>
                    <a:pt x="8238" y="395"/>
                  </a:cubicBezTo>
                  <a:cubicBezTo>
                    <a:pt x="8221" y="403"/>
                    <a:pt x="8202" y="406"/>
                    <a:pt x="8183" y="406"/>
                  </a:cubicBezTo>
                  <a:cubicBezTo>
                    <a:pt x="8121" y="406"/>
                    <a:pt x="8052" y="374"/>
                    <a:pt x="7976" y="374"/>
                  </a:cubicBezTo>
                  <a:cubicBezTo>
                    <a:pt x="7939" y="374"/>
                    <a:pt x="7901" y="381"/>
                    <a:pt x="7860" y="403"/>
                  </a:cubicBezTo>
                  <a:cubicBezTo>
                    <a:pt x="7852" y="401"/>
                    <a:pt x="7844" y="400"/>
                    <a:pt x="7835" y="400"/>
                  </a:cubicBezTo>
                  <a:cubicBezTo>
                    <a:pt x="7786" y="400"/>
                    <a:pt x="7735" y="432"/>
                    <a:pt x="7680" y="432"/>
                  </a:cubicBezTo>
                  <a:cubicBezTo>
                    <a:pt x="7658" y="432"/>
                    <a:pt x="7635" y="427"/>
                    <a:pt x="7612" y="413"/>
                  </a:cubicBezTo>
                  <a:cubicBezTo>
                    <a:pt x="7565" y="418"/>
                    <a:pt x="7515" y="439"/>
                    <a:pt x="7463" y="439"/>
                  </a:cubicBezTo>
                  <a:cubicBezTo>
                    <a:pt x="7416" y="439"/>
                    <a:pt x="7367" y="422"/>
                    <a:pt x="7315" y="358"/>
                  </a:cubicBezTo>
                  <a:cubicBezTo>
                    <a:pt x="7259" y="377"/>
                    <a:pt x="7206" y="388"/>
                    <a:pt x="7156" y="388"/>
                  </a:cubicBezTo>
                  <a:cubicBezTo>
                    <a:pt x="7109" y="388"/>
                    <a:pt x="7065" y="378"/>
                    <a:pt x="7023" y="356"/>
                  </a:cubicBezTo>
                  <a:cubicBezTo>
                    <a:pt x="6971" y="326"/>
                    <a:pt x="6922" y="326"/>
                    <a:pt x="6878" y="326"/>
                  </a:cubicBezTo>
                  <a:cubicBezTo>
                    <a:pt x="6876" y="326"/>
                    <a:pt x="6875" y="326"/>
                    <a:pt x="6874" y="326"/>
                  </a:cubicBezTo>
                  <a:cubicBezTo>
                    <a:pt x="6845" y="326"/>
                    <a:pt x="6819" y="325"/>
                    <a:pt x="6793" y="318"/>
                  </a:cubicBezTo>
                  <a:cubicBezTo>
                    <a:pt x="6774" y="304"/>
                    <a:pt x="6756" y="300"/>
                    <a:pt x="6738" y="300"/>
                  </a:cubicBezTo>
                  <a:cubicBezTo>
                    <a:pt x="6724" y="300"/>
                    <a:pt x="6710" y="303"/>
                    <a:pt x="6697" y="303"/>
                  </a:cubicBezTo>
                  <a:cubicBezTo>
                    <a:pt x="6668" y="303"/>
                    <a:pt x="6641" y="292"/>
                    <a:pt x="6615" y="227"/>
                  </a:cubicBezTo>
                  <a:cubicBezTo>
                    <a:pt x="6564" y="271"/>
                    <a:pt x="6521" y="268"/>
                    <a:pt x="6482" y="304"/>
                  </a:cubicBezTo>
                  <a:cubicBezTo>
                    <a:pt x="6478" y="304"/>
                    <a:pt x="6473" y="303"/>
                    <a:pt x="6469" y="303"/>
                  </a:cubicBezTo>
                  <a:cubicBezTo>
                    <a:pt x="6379" y="303"/>
                    <a:pt x="6324" y="341"/>
                    <a:pt x="6279" y="341"/>
                  </a:cubicBezTo>
                  <a:cubicBezTo>
                    <a:pt x="6253" y="341"/>
                    <a:pt x="6231" y="328"/>
                    <a:pt x="6208" y="288"/>
                  </a:cubicBezTo>
                  <a:cubicBezTo>
                    <a:pt x="6166" y="208"/>
                    <a:pt x="6124" y="182"/>
                    <a:pt x="6056" y="182"/>
                  </a:cubicBezTo>
                  <a:cubicBezTo>
                    <a:pt x="6017" y="182"/>
                    <a:pt x="5970" y="190"/>
                    <a:pt x="5910" y="202"/>
                  </a:cubicBezTo>
                  <a:cubicBezTo>
                    <a:pt x="5883" y="231"/>
                    <a:pt x="5855" y="243"/>
                    <a:pt x="5826" y="243"/>
                  </a:cubicBezTo>
                  <a:cubicBezTo>
                    <a:pt x="5768" y="243"/>
                    <a:pt x="5707" y="195"/>
                    <a:pt x="5645" y="151"/>
                  </a:cubicBezTo>
                  <a:cubicBezTo>
                    <a:pt x="5610" y="198"/>
                    <a:pt x="5574" y="295"/>
                    <a:pt x="5537" y="295"/>
                  </a:cubicBezTo>
                  <a:cubicBezTo>
                    <a:pt x="5527" y="295"/>
                    <a:pt x="5517" y="289"/>
                    <a:pt x="5508" y="273"/>
                  </a:cubicBezTo>
                  <a:cubicBezTo>
                    <a:pt x="5459" y="166"/>
                    <a:pt x="5412" y="241"/>
                    <a:pt x="5364" y="136"/>
                  </a:cubicBezTo>
                  <a:cubicBezTo>
                    <a:pt x="5357" y="130"/>
                    <a:pt x="5350" y="127"/>
                    <a:pt x="5343" y="127"/>
                  </a:cubicBezTo>
                  <a:cubicBezTo>
                    <a:pt x="5306" y="127"/>
                    <a:pt x="5270" y="197"/>
                    <a:pt x="5233" y="197"/>
                  </a:cubicBezTo>
                  <a:cubicBezTo>
                    <a:pt x="5230" y="197"/>
                    <a:pt x="5227" y="196"/>
                    <a:pt x="5224" y="196"/>
                  </a:cubicBezTo>
                  <a:cubicBezTo>
                    <a:pt x="5176" y="183"/>
                    <a:pt x="5130" y="206"/>
                    <a:pt x="5084" y="132"/>
                  </a:cubicBezTo>
                  <a:cubicBezTo>
                    <a:pt x="5072" y="121"/>
                    <a:pt x="5061" y="116"/>
                    <a:pt x="5049" y="116"/>
                  </a:cubicBezTo>
                  <a:cubicBezTo>
                    <a:pt x="5015" y="116"/>
                    <a:pt x="4982" y="160"/>
                    <a:pt x="4949" y="202"/>
                  </a:cubicBezTo>
                  <a:cubicBezTo>
                    <a:pt x="4943" y="197"/>
                    <a:pt x="4937" y="195"/>
                    <a:pt x="4931" y="195"/>
                  </a:cubicBezTo>
                  <a:cubicBezTo>
                    <a:pt x="4908" y="195"/>
                    <a:pt x="4886" y="221"/>
                    <a:pt x="4863" y="221"/>
                  </a:cubicBezTo>
                  <a:cubicBezTo>
                    <a:pt x="4849" y="221"/>
                    <a:pt x="4834" y="210"/>
                    <a:pt x="4819" y="173"/>
                  </a:cubicBezTo>
                  <a:cubicBezTo>
                    <a:pt x="4777" y="161"/>
                    <a:pt x="4735" y="157"/>
                    <a:pt x="4696" y="157"/>
                  </a:cubicBezTo>
                  <a:cubicBezTo>
                    <a:pt x="4594" y="157"/>
                    <a:pt x="4505" y="184"/>
                    <a:pt x="4434" y="184"/>
                  </a:cubicBezTo>
                  <a:cubicBezTo>
                    <a:pt x="4425" y="184"/>
                    <a:pt x="4417" y="184"/>
                    <a:pt x="4408" y="183"/>
                  </a:cubicBezTo>
                  <a:cubicBezTo>
                    <a:pt x="4377" y="116"/>
                    <a:pt x="4347" y="29"/>
                    <a:pt x="4320" y="29"/>
                  </a:cubicBezTo>
                  <a:cubicBezTo>
                    <a:pt x="4314" y="29"/>
                    <a:pt x="4308" y="33"/>
                    <a:pt x="4303" y="42"/>
                  </a:cubicBezTo>
                  <a:cubicBezTo>
                    <a:pt x="4293" y="31"/>
                    <a:pt x="4283" y="23"/>
                    <a:pt x="4273" y="23"/>
                  </a:cubicBezTo>
                  <a:cubicBezTo>
                    <a:pt x="4251" y="23"/>
                    <a:pt x="4231" y="59"/>
                    <a:pt x="4213" y="176"/>
                  </a:cubicBezTo>
                  <a:cubicBezTo>
                    <a:pt x="4185" y="239"/>
                    <a:pt x="4157" y="217"/>
                    <a:pt x="4130" y="273"/>
                  </a:cubicBezTo>
                  <a:cubicBezTo>
                    <a:pt x="4125" y="268"/>
                    <a:pt x="4120" y="266"/>
                    <a:pt x="4115" y="266"/>
                  </a:cubicBezTo>
                  <a:cubicBezTo>
                    <a:pt x="4100" y="266"/>
                    <a:pt x="4086" y="285"/>
                    <a:pt x="4071" y="285"/>
                  </a:cubicBezTo>
                  <a:cubicBezTo>
                    <a:pt x="4063" y="285"/>
                    <a:pt x="4055" y="280"/>
                    <a:pt x="4047" y="264"/>
                  </a:cubicBezTo>
                  <a:cubicBezTo>
                    <a:pt x="4044" y="265"/>
                    <a:pt x="4041" y="265"/>
                    <a:pt x="4038" y="265"/>
                  </a:cubicBezTo>
                  <a:cubicBezTo>
                    <a:pt x="4006" y="265"/>
                    <a:pt x="3972" y="228"/>
                    <a:pt x="3937" y="228"/>
                  </a:cubicBezTo>
                  <a:cubicBezTo>
                    <a:pt x="3912" y="228"/>
                    <a:pt x="3887" y="245"/>
                    <a:pt x="3861" y="304"/>
                  </a:cubicBezTo>
                  <a:cubicBezTo>
                    <a:pt x="3837" y="377"/>
                    <a:pt x="3810" y="408"/>
                    <a:pt x="3782" y="408"/>
                  </a:cubicBezTo>
                  <a:cubicBezTo>
                    <a:pt x="3771" y="408"/>
                    <a:pt x="3759" y="403"/>
                    <a:pt x="3747" y="394"/>
                  </a:cubicBezTo>
                  <a:cubicBezTo>
                    <a:pt x="3723" y="289"/>
                    <a:pt x="3698" y="250"/>
                    <a:pt x="3672" y="250"/>
                  </a:cubicBezTo>
                  <a:cubicBezTo>
                    <a:pt x="3652" y="250"/>
                    <a:pt x="3631" y="275"/>
                    <a:pt x="3609" y="310"/>
                  </a:cubicBezTo>
                  <a:cubicBezTo>
                    <a:pt x="3604" y="310"/>
                    <a:pt x="3598" y="311"/>
                    <a:pt x="3593" y="311"/>
                  </a:cubicBezTo>
                  <a:cubicBezTo>
                    <a:pt x="3547" y="311"/>
                    <a:pt x="3501" y="301"/>
                    <a:pt x="3455" y="301"/>
                  </a:cubicBezTo>
                  <a:cubicBezTo>
                    <a:pt x="3439" y="301"/>
                    <a:pt x="3423" y="302"/>
                    <a:pt x="3407" y="305"/>
                  </a:cubicBezTo>
                  <a:cubicBezTo>
                    <a:pt x="3394" y="289"/>
                    <a:pt x="3380" y="283"/>
                    <a:pt x="3367" y="283"/>
                  </a:cubicBezTo>
                  <a:cubicBezTo>
                    <a:pt x="3331" y="283"/>
                    <a:pt x="3296" y="325"/>
                    <a:pt x="3259" y="325"/>
                  </a:cubicBezTo>
                  <a:cubicBezTo>
                    <a:pt x="3239" y="325"/>
                    <a:pt x="3218" y="312"/>
                    <a:pt x="3197" y="273"/>
                  </a:cubicBezTo>
                  <a:cubicBezTo>
                    <a:pt x="3155" y="270"/>
                    <a:pt x="3112" y="231"/>
                    <a:pt x="3068" y="231"/>
                  </a:cubicBezTo>
                  <a:cubicBezTo>
                    <a:pt x="3036" y="231"/>
                    <a:pt x="3004" y="252"/>
                    <a:pt x="2971" y="324"/>
                  </a:cubicBezTo>
                  <a:cubicBezTo>
                    <a:pt x="2923" y="283"/>
                    <a:pt x="2873" y="254"/>
                    <a:pt x="2821" y="254"/>
                  </a:cubicBezTo>
                  <a:cubicBezTo>
                    <a:pt x="2788" y="254"/>
                    <a:pt x="2753" y="266"/>
                    <a:pt x="2719" y="296"/>
                  </a:cubicBezTo>
                  <a:cubicBezTo>
                    <a:pt x="2676" y="333"/>
                    <a:pt x="2632" y="349"/>
                    <a:pt x="2586" y="349"/>
                  </a:cubicBezTo>
                  <a:cubicBezTo>
                    <a:pt x="2537" y="349"/>
                    <a:pt x="2487" y="331"/>
                    <a:pt x="2434" y="300"/>
                  </a:cubicBezTo>
                  <a:cubicBezTo>
                    <a:pt x="2367" y="296"/>
                    <a:pt x="2298" y="277"/>
                    <a:pt x="2225" y="277"/>
                  </a:cubicBezTo>
                  <a:cubicBezTo>
                    <a:pt x="2187" y="277"/>
                    <a:pt x="2148" y="282"/>
                    <a:pt x="2108" y="297"/>
                  </a:cubicBezTo>
                  <a:cubicBezTo>
                    <a:pt x="2094" y="272"/>
                    <a:pt x="2080" y="263"/>
                    <a:pt x="2066" y="263"/>
                  </a:cubicBezTo>
                  <a:cubicBezTo>
                    <a:pt x="2040" y="263"/>
                    <a:pt x="2014" y="294"/>
                    <a:pt x="1987" y="294"/>
                  </a:cubicBezTo>
                  <a:cubicBezTo>
                    <a:pt x="1969" y="294"/>
                    <a:pt x="1951" y="280"/>
                    <a:pt x="1932" y="231"/>
                  </a:cubicBezTo>
                  <a:cubicBezTo>
                    <a:pt x="1916" y="219"/>
                    <a:pt x="1899" y="214"/>
                    <a:pt x="1882" y="214"/>
                  </a:cubicBezTo>
                  <a:cubicBezTo>
                    <a:pt x="1842" y="214"/>
                    <a:pt x="1803" y="242"/>
                    <a:pt x="1763" y="266"/>
                  </a:cubicBezTo>
                  <a:cubicBezTo>
                    <a:pt x="1740" y="260"/>
                    <a:pt x="1717" y="258"/>
                    <a:pt x="1694" y="258"/>
                  </a:cubicBezTo>
                  <a:cubicBezTo>
                    <a:pt x="1658" y="258"/>
                    <a:pt x="1623" y="262"/>
                    <a:pt x="1588" y="262"/>
                  </a:cubicBezTo>
                  <a:cubicBezTo>
                    <a:pt x="1535" y="262"/>
                    <a:pt x="1481" y="253"/>
                    <a:pt x="1427" y="208"/>
                  </a:cubicBezTo>
                  <a:cubicBezTo>
                    <a:pt x="1384" y="148"/>
                    <a:pt x="1341" y="131"/>
                    <a:pt x="1299" y="131"/>
                  </a:cubicBezTo>
                  <a:cubicBezTo>
                    <a:pt x="1245" y="131"/>
                    <a:pt x="1192" y="158"/>
                    <a:pt x="1138" y="158"/>
                  </a:cubicBezTo>
                  <a:cubicBezTo>
                    <a:pt x="1123" y="158"/>
                    <a:pt x="1107" y="155"/>
                    <a:pt x="1091" y="150"/>
                  </a:cubicBezTo>
                  <a:cubicBezTo>
                    <a:pt x="978" y="84"/>
                    <a:pt x="865" y="106"/>
                    <a:pt x="748" y="78"/>
                  </a:cubicBezTo>
                  <a:cubicBezTo>
                    <a:pt x="722" y="91"/>
                    <a:pt x="695" y="96"/>
                    <a:pt x="669" y="96"/>
                  </a:cubicBezTo>
                  <a:cubicBezTo>
                    <a:pt x="577" y="96"/>
                    <a:pt x="483" y="37"/>
                    <a:pt x="386" y="30"/>
                  </a:cubicBezTo>
                  <a:cubicBezTo>
                    <a:pt x="355" y="70"/>
                    <a:pt x="322" y="85"/>
                    <a:pt x="289" y="85"/>
                  </a:cubicBezTo>
                  <a:cubicBezTo>
                    <a:pt x="209" y="85"/>
                    <a:pt x="127" y="1"/>
                    <a:pt x="43"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
        <p:nvSpPr>
          <p:cNvPr id="7661" name="Google Shape;7661;p42"/>
          <p:cNvSpPr/>
          <p:nvPr/>
        </p:nvSpPr>
        <p:spPr>
          <a:xfrm>
            <a:off x="6100100" y="1380175"/>
            <a:ext cx="800400" cy="800400"/>
          </a:xfrm>
          <a:prstGeom prst="ellipse">
            <a:avLst/>
          </a:prstGeom>
          <a:solidFill>
            <a:schemeClr val="accent2"/>
          </a:solidFill>
          <a:ln w="114300" cap="flat" cmpd="sng">
            <a:solidFill>
              <a:schemeClr val="accent2"/>
            </a:solidFill>
            <a:prstDash val="solid"/>
            <a:round/>
            <a:headEnd type="none" w="sm" len="sm"/>
            <a:tailEnd type="none" w="sm" len="sm"/>
          </a:ln>
          <a:effectLst>
            <a:outerShdw blurRad="57150"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62" name="Google Shape;7662;p42"/>
          <p:cNvSpPr/>
          <p:nvPr/>
        </p:nvSpPr>
        <p:spPr>
          <a:xfrm>
            <a:off x="6100100" y="1380175"/>
            <a:ext cx="800400" cy="8004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7663" name="Google Shape;7663;p42"/>
          <p:cNvGrpSpPr/>
          <p:nvPr/>
        </p:nvGrpSpPr>
        <p:grpSpPr>
          <a:xfrm>
            <a:off x="1034600" y="2543050"/>
            <a:ext cx="3218186" cy="1636501"/>
            <a:chOff x="713236" y="2559524"/>
            <a:chExt cx="3858736" cy="1636501"/>
          </a:xfrm>
        </p:grpSpPr>
        <p:sp>
          <p:nvSpPr>
            <p:cNvPr id="7664" name="Google Shape;7664;p42"/>
            <p:cNvSpPr/>
            <p:nvPr/>
          </p:nvSpPr>
          <p:spPr>
            <a:xfrm>
              <a:off x="713236" y="2559524"/>
              <a:ext cx="3858736" cy="1523652"/>
            </a:xfrm>
            <a:custGeom>
              <a:avLst/>
              <a:gdLst/>
              <a:ahLst/>
              <a:cxnLst/>
              <a:rect l="l" t="t" r="r" b="b"/>
              <a:pathLst>
                <a:path w="65689" h="41971" extrusionOk="0">
                  <a:moveTo>
                    <a:pt x="0" y="0"/>
                  </a:moveTo>
                  <a:lnTo>
                    <a:pt x="439" y="41435"/>
                  </a:lnTo>
                  <a:lnTo>
                    <a:pt x="65688" y="41971"/>
                  </a:lnTo>
                  <a:lnTo>
                    <a:pt x="64829" y="422"/>
                  </a:lnTo>
                  <a:lnTo>
                    <a:pt x="34696" y="505"/>
                  </a:lnTo>
                  <a:lnTo>
                    <a:pt x="0" y="0"/>
                  </a:lnTo>
                  <a:close/>
                </a:path>
              </a:pathLst>
            </a:custGeom>
            <a:solidFill>
              <a:schemeClr val="accent4"/>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65" name="Google Shape;7665;p42"/>
            <p:cNvSpPr/>
            <p:nvPr/>
          </p:nvSpPr>
          <p:spPr>
            <a:xfrm>
              <a:off x="737498" y="4018976"/>
              <a:ext cx="3833947" cy="177049"/>
            </a:xfrm>
            <a:custGeom>
              <a:avLst/>
              <a:gdLst/>
              <a:ahLst/>
              <a:cxnLst/>
              <a:rect l="l" t="t" r="r" b="b"/>
              <a:pathLst>
                <a:path w="65267" h="2666" extrusionOk="0">
                  <a:moveTo>
                    <a:pt x="55311" y="399"/>
                  </a:moveTo>
                  <a:lnTo>
                    <a:pt x="55311" y="399"/>
                  </a:lnTo>
                  <a:cubicBezTo>
                    <a:pt x="55312" y="400"/>
                    <a:pt x="55314" y="401"/>
                    <a:pt x="55315" y="402"/>
                  </a:cubicBezTo>
                  <a:lnTo>
                    <a:pt x="55315" y="402"/>
                  </a:lnTo>
                  <a:cubicBezTo>
                    <a:pt x="55314" y="401"/>
                    <a:pt x="55313" y="400"/>
                    <a:pt x="55311" y="399"/>
                  </a:cubicBezTo>
                  <a:close/>
                  <a:moveTo>
                    <a:pt x="50017" y="577"/>
                  </a:moveTo>
                  <a:cubicBezTo>
                    <a:pt x="49996" y="610"/>
                    <a:pt x="49984" y="621"/>
                    <a:pt x="49979" y="621"/>
                  </a:cubicBezTo>
                  <a:cubicBezTo>
                    <a:pt x="49970" y="621"/>
                    <a:pt x="49986" y="582"/>
                    <a:pt x="50017" y="577"/>
                  </a:cubicBezTo>
                  <a:close/>
                  <a:moveTo>
                    <a:pt x="37986" y="674"/>
                  </a:moveTo>
                  <a:cubicBezTo>
                    <a:pt x="38085" y="674"/>
                    <a:pt x="38225" y="716"/>
                    <a:pt x="37974" y="716"/>
                  </a:cubicBezTo>
                  <a:cubicBezTo>
                    <a:pt x="37958" y="716"/>
                    <a:pt x="37941" y="716"/>
                    <a:pt x="37922" y="716"/>
                  </a:cubicBezTo>
                  <a:cubicBezTo>
                    <a:pt x="37938" y="706"/>
                    <a:pt x="37953" y="692"/>
                    <a:pt x="37965" y="675"/>
                  </a:cubicBezTo>
                  <a:cubicBezTo>
                    <a:pt x="37972" y="675"/>
                    <a:pt x="37979" y="674"/>
                    <a:pt x="37986" y="674"/>
                  </a:cubicBezTo>
                  <a:close/>
                  <a:moveTo>
                    <a:pt x="15099" y="2106"/>
                  </a:moveTo>
                  <a:cubicBezTo>
                    <a:pt x="15108" y="2106"/>
                    <a:pt x="15092" y="2144"/>
                    <a:pt x="15061" y="2149"/>
                  </a:cubicBezTo>
                  <a:cubicBezTo>
                    <a:pt x="15082" y="2116"/>
                    <a:pt x="15094" y="2106"/>
                    <a:pt x="15099" y="2106"/>
                  </a:cubicBezTo>
                  <a:close/>
                  <a:moveTo>
                    <a:pt x="31031" y="2147"/>
                  </a:moveTo>
                  <a:cubicBezTo>
                    <a:pt x="31034" y="2147"/>
                    <a:pt x="31038" y="2161"/>
                    <a:pt x="31044" y="2177"/>
                  </a:cubicBezTo>
                  <a:cubicBezTo>
                    <a:pt x="31044" y="2177"/>
                    <a:pt x="31043" y="2177"/>
                    <a:pt x="31043" y="2177"/>
                  </a:cubicBezTo>
                  <a:cubicBezTo>
                    <a:pt x="31036" y="2177"/>
                    <a:pt x="31031" y="2183"/>
                    <a:pt x="31029" y="2200"/>
                  </a:cubicBezTo>
                  <a:lnTo>
                    <a:pt x="31029" y="2200"/>
                  </a:lnTo>
                  <a:cubicBezTo>
                    <a:pt x="31028" y="2160"/>
                    <a:pt x="31029" y="2147"/>
                    <a:pt x="31031" y="2147"/>
                  </a:cubicBezTo>
                  <a:close/>
                  <a:moveTo>
                    <a:pt x="43" y="1"/>
                  </a:moveTo>
                  <a:cubicBezTo>
                    <a:pt x="29" y="1"/>
                    <a:pt x="15" y="3"/>
                    <a:pt x="1" y="9"/>
                  </a:cubicBezTo>
                  <a:cubicBezTo>
                    <a:pt x="1" y="57"/>
                    <a:pt x="1" y="67"/>
                    <a:pt x="2" y="99"/>
                  </a:cubicBezTo>
                  <a:cubicBezTo>
                    <a:pt x="2" y="97"/>
                    <a:pt x="2" y="97"/>
                    <a:pt x="2" y="97"/>
                  </a:cubicBezTo>
                  <a:cubicBezTo>
                    <a:pt x="2" y="97"/>
                    <a:pt x="2" y="164"/>
                    <a:pt x="3" y="221"/>
                  </a:cubicBezTo>
                  <a:cubicBezTo>
                    <a:pt x="5" y="310"/>
                    <a:pt x="5" y="329"/>
                    <a:pt x="5" y="336"/>
                  </a:cubicBezTo>
                  <a:cubicBezTo>
                    <a:pt x="5" y="375"/>
                    <a:pt x="6" y="416"/>
                    <a:pt x="6" y="454"/>
                  </a:cubicBezTo>
                  <a:lnTo>
                    <a:pt x="6" y="496"/>
                  </a:lnTo>
                  <a:cubicBezTo>
                    <a:pt x="6" y="514"/>
                    <a:pt x="6" y="543"/>
                    <a:pt x="7" y="572"/>
                  </a:cubicBezTo>
                  <a:lnTo>
                    <a:pt x="7" y="631"/>
                  </a:lnTo>
                  <a:lnTo>
                    <a:pt x="7" y="677"/>
                  </a:lnTo>
                  <a:lnTo>
                    <a:pt x="7" y="678"/>
                  </a:lnTo>
                  <a:cubicBezTo>
                    <a:pt x="7" y="682"/>
                    <a:pt x="7" y="704"/>
                    <a:pt x="10" y="850"/>
                  </a:cubicBezTo>
                  <a:cubicBezTo>
                    <a:pt x="11" y="979"/>
                    <a:pt x="11" y="996"/>
                    <a:pt x="12" y="1056"/>
                  </a:cubicBezTo>
                  <a:lnTo>
                    <a:pt x="12" y="1076"/>
                  </a:lnTo>
                  <a:cubicBezTo>
                    <a:pt x="17" y="1495"/>
                    <a:pt x="16" y="1430"/>
                    <a:pt x="21" y="1848"/>
                  </a:cubicBezTo>
                  <a:cubicBezTo>
                    <a:pt x="23" y="1996"/>
                    <a:pt x="28" y="2436"/>
                    <a:pt x="28" y="2436"/>
                  </a:cubicBezTo>
                  <a:cubicBezTo>
                    <a:pt x="77" y="2466"/>
                    <a:pt x="130" y="2478"/>
                    <a:pt x="220" y="2478"/>
                  </a:cubicBezTo>
                  <a:cubicBezTo>
                    <a:pt x="328" y="2478"/>
                    <a:pt x="489" y="2461"/>
                    <a:pt x="757" y="2435"/>
                  </a:cubicBezTo>
                  <a:cubicBezTo>
                    <a:pt x="760" y="2448"/>
                    <a:pt x="867" y="2456"/>
                    <a:pt x="960" y="2456"/>
                  </a:cubicBezTo>
                  <a:cubicBezTo>
                    <a:pt x="1026" y="2456"/>
                    <a:pt x="1085" y="2452"/>
                    <a:pt x="1093" y="2444"/>
                  </a:cubicBezTo>
                  <a:cubicBezTo>
                    <a:pt x="1093" y="2443"/>
                    <a:pt x="1097" y="2443"/>
                    <a:pt x="1103" y="2443"/>
                  </a:cubicBezTo>
                  <a:cubicBezTo>
                    <a:pt x="1169" y="2443"/>
                    <a:pt x="1522" y="2479"/>
                    <a:pt x="1611" y="2535"/>
                  </a:cubicBezTo>
                  <a:cubicBezTo>
                    <a:pt x="1655" y="2505"/>
                    <a:pt x="1716" y="2495"/>
                    <a:pt x="1781" y="2495"/>
                  </a:cubicBezTo>
                  <a:cubicBezTo>
                    <a:pt x="1869" y="2495"/>
                    <a:pt x="1964" y="2514"/>
                    <a:pt x="2029" y="2524"/>
                  </a:cubicBezTo>
                  <a:cubicBezTo>
                    <a:pt x="2030" y="2524"/>
                    <a:pt x="2031" y="2524"/>
                    <a:pt x="2033" y="2524"/>
                  </a:cubicBezTo>
                  <a:cubicBezTo>
                    <a:pt x="2069" y="2524"/>
                    <a:pt x="2106" y="2556"/>
                    <a:pt x="2144" y="2556"/>
                  </a:cubicBezTo>
                  <a:cubicBezTo>
                    <a:pt x="2173" y="2556"/>
                    <a:pt x="2202" y="2538"/>
                    <a:pt x="2233" y="2477"/>
                  </a:cubicBezTo>
                  <a:cubicBezTo>
                    <a:pt x="2244" y="2479"/>
                    <a:pt x="2255" y="2480"/>
                    <a:pt x="2266" y="2480"/>
                  </a:cubicBezTo>
                  <a:cubicBezTo>
                    <a:pt x="2330" y="2480"/>
                    <a:pt x="2392" y="2448"/>
                    <a:pt x="2453" y="2427"/>
                  </a:cubicBezTo>
                  <a:cubicBezTo>
                    <a:pt x="2457" y="2419"/>
                    <a:pt x="2466" y="2415"/>
                    <a:pt x="2479" y="2415"/>
                  </a:cubicBezTo>
                  <a:cubicBezTo>
                    <a:pt x="2543" y="2415"/>
                    <a:pt x="2706" y="2505"/>
                    <a:pt x="2903" y="2505"/>
                  </a:cubicBezTo>
                  <a:cubicBezTo>
                    <a:pt x="2958" y="2505"/>
                    <a:pt x="3016" y="2498"/>
                    <a:pt x="3075" y="2479"/>
                  </a:cubicBezTo>
                  <a:cubicBezTo>
                    <a:pt x="3088" y="2475"/>
                    <a:pt x="3105" y="2474"/>
                    <a:pt x="3124" y="2474"/>
                  </a:cubicBezTo>
                  <a:cubicBezTo>
                    <a:pt x="3215" y="2474"/>
                    <a:pt x="3364" y="2512"/>
                    <a:pt x="3493" y="2512"/>
                  </a:cubicBezTo>
                  <a:cubicBezTo>
                    <a:pt x="3593" y="2512"/>
                    <a:pt x="3682" y="2489"/>
                    <a:pt x="3723" y="2409"/>
                  </a:cubicBezTo>
                  <a:cubicBezTo>
                    <a:pt x="3735" y="2405"/>
                    <a:pt x="3749" y="2403"/>
                    <a:pt x="3764" y="2403"/>
                  </a:cubicBezTo>
                  <a:cubicBezTo>
                    <a:pt x="3863" y="2403"/>
                    <a:pt x="4004" y="2487"/>
                    <a:pt x="4129" y="2487"/>
                  </a:cubicBezTo>
                  <a:cubicBezTo>
                    <a:pt x="4147" y="2487"/>
                    <a:pt x="4164" y="2486"/>
                    <a:pt x="4181" y="2482"/>
                  </a:cubicBezTo>
                  <a:cubicBezTo>
                    <a:pt x="4198" y="2478"/>
                    <a:pt x="4215" y="2476"/>
                    <a:pt x="4233" y="2476"/>
                  </a:cubicBezTo>
                  <a:cubicBezTo>
                    <a:pt x="4261" y="2476"/>
                    <a:pt x="4290" y="2480"/>
                    <a:pt x="4319" y="2480"/>
                  </a:cubicBezTo>
                  <a:cubicBezTo>
                    <a:pt x="4356" y="2480"/>
                    <a:pt x="4394" y="2475"/>
                    <a:pt x="4433" y="2453"/>
                  </a:cubicBezTo>
                  <a:cubicBezTo>
                    <a:pt x="4532" y="2449"/>
                    <a:pt x="4630" y="2431"/>
                    <a:pt x="4725" y="2401"/>
                  </a:cubicBezTo>
                  <a:cubicBezTo>
                    <a:pt x="4755" y="2421"/>
                    <a:pt x="4786" y="2429"/>
                    <a:pt x="4817" y="2429"/>
                  </a:cubicBezTo>
                  <a:cubicBezTo>
                    <a:pt x="4894" y="2429"/>
                    <a:pt x="4974" y="2377"/>
                    <a:pt x="5059" y="2329"/>
                  </a:cubicBezTo>
                  <a:cubicBezTo>
                    <a:pt x="5085" y="2348"/>
                    <a:pt x="5112" y="2355"/>
                    <a:pt x="5139" y="2355"/>
                  </a:cubicBezTo>
                  <a:cubicBezTo>
                    <a:pt x="5206" y="2355"/>
                    <a:pt x="5275" y="2313"/>
                    <a:pt x="5346" y="2313"/>
                  </a:cubicBezTo>
                  <a:cubicBezTo>
                    <a:pt x="5376" y="2313"/>
                    <a:pt x="5406" y="2320"/>
                    <a:pt x="5437" y="2341"/>
                  </a:cubicBezTo>
                  <a:cubicBezTo>
                    <a:pt x="5436" y="2284"/>
                    <a:pt x="5454" y="2255"/>
                    <a:pt x="5489" y="2255"/>
                  </a:cubicBezTo>
                  <a:cubicBezTo>
                    <a:pt x="5525" y="2255"/>
                    <a:pt x="5579" y="2287"/>
                    <a:pt x="5648" y="2348"/>
                  </a:cubicBezTo>
                  <a:cubicBezTo>
                    <a:pt x="5672" y="2300"/>
                    <a:pt x="5698" y="2271"/>
                    <a:pt x="5727" y="2271"/>
                  </a:cubicBezTo>
                  <a:cubicBezTo>
                    <a:pt x="5737" y="2271"/>
                    <a:pt x="5747" y="2274"/>
                    <a:pt x="5757" y="2281"/>
                  </a:cubicBezTo>
                  <a:cubicBezTo>
                    <a:pt x="5763" y="2275"/>
                    <a:pt x="5769" y="2272"/>
                    <a:pt x="5775" y="2272"/>
                  </a:cubicBezTo>
                  <a:cubicBezTo>
                    <a:pt x="5810" y="2272"/>
                    <a:pt x="5848" y="2363"/>
                    <a:pt x="5888" y="2366"/>
                  </a:cubicBezTo>
                  <a:cubicBezTo>
                    <a:pt x="5931" y="2405"/>
                    <a:pt x="5975" y="2421"/>
                    <a:pt x="6022" y="2421"/>
                  </a:cubicBezTo>
                  <a:cubicBezTo>
                    <a:pt x="6077" y="2421"/>
                    <a:pt x="6135" y="2398"/>
                    <a:pt x="6196" y="2364"/>
                  </a:cubicBezTo>
                  <a:cubicBezTo>
                    <a:pt x="6233" y="2406"/>
                    <a:pt x="6270" y="2426"/>
                    <a:pt x="6308" y="2426"/>
                  </a:cubicBezTo>
                  <a:cubicBezTo>
                    <a:pt x="6349" y="2426"/>
                    <a:pt x="6390" y="2402"/>
                    <a:pt x="6433" y="2354"/>
                  </a:cubicBezTo>
                  <a:cubicBezTo>
                    <a:pt x="6483" y="2347"/>
                    <a:pt x="6533" y="2317"/>
                    <a:pt x="6585" y="2317"/>
                  </a:cubicBezTo>
                  <a:cubicBezTo>
                    <a:pt x="6619" y="2317"/>
                    <a:pt x="6654" y="2331"/>
                    <a:pt x="6690" y="2373"/>
                  </a:cubicBezTo>
                  <a:cubicBezTo>
                    <a:pt x="6724" y="2402"/>
                    <a:pt x="6757" y="2412"/>
                    <a:pt x="6791" y="2412"/>
                  </a:cubicBezTo>
                  <a:cubicBezTo>
                    <a:pt x="6873" y="2412"/>
                    <a:pt x="6956" y="2353"/>
                    <a:pt x="7041" y="2353"/>
                  </a:cubicBezTo>
                  <a:cubicBezTo>
                    <a:pt x="7069" y="2353"/>
                    <a:pt x="7098" y="2359"/>
                    <a:pt x="7128" y="2378"/>
                  </a:cubicBezTo>
                  <a:cubicBezTo>
                    <a:pt x="7203" y="2381"/>
                    <a:pt x="7279" y="2403"/>
                    <a:pt x="7355" y="2415"/>
                  </a:cubicBezTo>
                  <a:cubicBezTo>
                    <a:pt x="7381" y="2418"/>
                    <a:pt x="7406" y="2420"/>
                    <a:pt x="7432" y="2420"/>
                  </a:cubicBezTo>
                  <a:cubicBezTo>
                    <a:pt x="7483" y="2420"/>
                    <a:pt x="7534" y="2411"/>
                    <a:pt x="7584" y="2384"/>
                  </a:cubicBezTo>
                  <a:cubicBezTo>
                    <a:pt x="7649" y="2350"/>
                    <a:pt x="7746" y="2337"/>
                    <a:pt x="7855" y="2337"/>
                  </a:cubicBezTo>
                  <a:cubicBezTo>
                    <a:pt x="8053" y="2337"/>
                    <a:pt x="8287" y="2380"/>
                    <a:pt x="8425" y="2415"/>
                  </a:cubicBezTo>
                  <a:lnTo>
                    <a:pt x="8534" y="2305"/>
                  </a:lnTo>
                  <a:cubicBezTo>
                    <a:pt x="8563" y="2349"/>
                    <a:pt x="8591" y="2367"/>
                    <a:pt x="8618" y="2367"/>
                  </a:cubicBezTo>
                  <a:cubicBezTo>
                    <a:pt x="8714" y="2367"/>
                    <a:pt x="8810" y="2147"/>
                    <a:pt x="9027" y="2065"/>
                  </a:cubicBezTo>
                  <a:cubicBezTo>
                    <a:pt x="9048" y="2102"/>
                    <a:pt x="9068" y="2140"/>
                    <a:pt x="9088" y="2177"/>
                  </a:cubicBezTo>
                  <a:cubicBezTo>
                    <a:pt x="9124" y="2123"/>
                    <a:pt x="9207" y="2098"/>
                    <a:pt x="9294" y="2098"/>
                  </a:cubicBezTo>
                  <a:cubicBezTo>
                    <a:pt x="9421" y="2098"/>
                    <a:pt x="9556" y="2150"/>
                    <a:pt x="9567" y="2236"/>
                  </a:cubicBezTo>
                  <a:cubicBezTo>
                    <a:pt x="9631" y="2073"/>
                    <a:pt x="9801" y="2056"/>
                    <a:pt x="9974" y="2056"/>
                  </a:cubicBezTo>
                  <a:cubicBezTo>
                    <a:pt x="10019" y="2056"/>
                    <a:pt x="10064" y="2057"/>
                    <a:pt x="10108" y="2057"/>
                  </a:cubicBezTo>
                  <a:cubicBezTo>
                    <a:pt x="10228" y="2057"/>
                    <a:pt x="10336" y="2048"/>
                    <a:pt x="10392" y="1982"/>
                  </a:cubicBezTo>
                  <a:cubicBezTo>
                    <a:pt x="10427" y="2035"/>
                    <a:pt x="10462" y="2060"/>
                    <a:pt x="10495" y="2060"/>
                  </a:cubicBezTo>
                  <a:cubicBezTo>
                    <a:pt x="10543" y="2060"/>
                    <a:pt x="10589" y="2008"/>
                    <a:pt x="10633" y="1912"/>
                  </a:cubicBezTo>
                  <a:cubicBezTo>
                    <a:pt x="10643" y="1874"/>
                    <a:pt x="10653" y="1862"/>
                    <a:pt x="10664" y="1862"/>
                  </a:cubicBezTo>
                  <a:cubicBezTo>
                    <a:pt x="10683" y="1862"/>
                    <a:pt x="10702" y="1904"/>
                    <a:pt x="10721" y="1904"/>
                  </a:cubicBezTo>
                  <a:cubicBezTo>
                    <a:pt x="10730" y="1904"/>
                    <a:pt x="10739" y="1894"/>
                    <a:pt x="10747" y="1867"/>
                  </a:cubicBezTo>
                  <a:cubicBezTo>
                    <a:pt x="10768" y="1846"/>
                    <a:pt x="10787" y="1772"/>
                    <a:pt x="10808" y="1772"/>
                  </a:cubicBezTo>
                  <a:cubicBezTo>
                    <a:pt x="10824" y="1772"/>
                    <a:pt x="10840" y="1819"/>
                    <a:pt x="10858" y="1977"/>
                  </a:cubicBezTo>
                  <a:cubicBezTo>
                    <a:pt x="10872" y="1952"/>
                    <a:pt x="10887" y="1943"/>
                    <a:pt x="10901" y="1943"/>
                  </a:cubicBezTo>
                  <a:cubicBezTo>
                    <a:pt x="10948" y="1943"/>
                    <a:pt x="10995" y="2043"/>
                    <a:pt x="11039" y="2043"/>
                  </a:cubicBezTo>
                  <a:cubicBezTo>
                    <a:pt x="11048" y="2043"/>
                    <a:pt x="11057" y="2039"/>
                    <a:pt x="11066" y="2029"/>
                  </a:cubicBezTo>
                  <a:cubicBezTo>
                    <a:pt x="11082" y="2060"/>
                    <a:pt x="11099" y="2071"/>
                    <a:pt x="11115" y="2071"/>
                  </a:cubicBezTo>
                  <a:cubicBezTo>
                    <a:pt x="11163" y="2071"/>
                    <a:pt x="11208" y="1967"/>
                    <a:pt x="11253" y="1954"/>
                  </a:cubicBezTo>
                  <a:cubicBezTo>
                    <a:pt x="11262" y="1942"/>
                    <a:pt x="11271" y="1937"/>
                    <a:pt x="11280" y="1937"/>
                  </a:cubicBezTo>
                  <a:cubicBezTo>
                    <a:pt x="11308" y="1937"/>
                    <a:pt x="11336" y="1978"/>
                    <a:pt x="11363" y="1978"/>
                  </a:cubicBezTo>
                  <a:cubicBezTo>
                    <a:pt x="11382" y="1978"/>
                    <a:pt x="11402" y="1955"/>
                    <a:pt x="11419" y="1878"/>
                  </a:cubicBezTo>
                  <a:cubicBezTo>
                    <a:pt x="11421" y="1878"/>
                    <a:pt x="11423" y="1878"/>
                    <a:pt x="11425" y="1878"/>
                  </a:cubicBezTo>
                  <a:cubicBezTo>
                    <a:pt x="11454" y="1878"/>
                    <a:pt x="11481" y="1846"/>
                    <a:pt x="11508" y="1846"/>
                  </a:cubicBezTo>
                  <a:cubicBezTo>
                    <a:pt x="11528" y="1846"/>
                    <a:pt x="11548" y="1865"/>
                    <a:pt x="11568" y="1932"/>
                  </a:cubicBezTo>
                  <a:cubicBezTo>
                    <a:pt x="11661" y="2037"/>
                    <a:pt x="11956" y="2038"/>
                    <a:pt x="12020" y="2123"/>
                  </a:cubicBezTo>
                  <a:cubicBezTo>
                    <a:pt x="12034" y="2046"/>
                    <a:pt x="12055" y="2016"/>
                    <a:pt x="12078" y="2016"/>
                  </a:cubicBezTo>
                  <a:cubicBezTo>
                    <a:pt x="12150" y="2016"/>
                    <a:pt x="12248" y="2304"/>
                    <a:pt x="12272" y="2304"/>
                  </a:cubicBezTo>
                  <a:cubicBezTo>
                    <a:pt x="12274" y="2305"/>
                    <a:pt x="12275" y="2306"/>
                    <a:pt x="12276" y="2306"/>
                  </a:cubicBezTo>
                  <a:cubicBezTo>
                    <a:pt x="12294" y="2306"/>
                    <a:pt x="12222" y="2129"/>
                    <a:pt x="12214" y="2129"/>
                  </a:cubicBezTo>
                  <a:cubicBezTo>
                    <a:pt x="12214" y="2129"/>
                    <a:pt x="12213" y="2129"/>
                    <a:pt x="12213" y="2131"/>
                  </a:cubicBezTo>
                  <a:cubicBezTo>
                    <a:pt x="12213" y="2110"/>
                    <a:pt x="12215" y="2101"/>
                    <a:pt x="12220" y="2101"/>
                  </a:cubicBezTo>
                  <a:cubicBezTo>
                    <a:pt x="12241" y="2101"/>
                    <a:pt x="12308" y="2321"/>
                    <a:pt x="12328" y="2321"/>
                  </a:cubicBezTo>
                  <a:cubicBezTo>
                    <a:pt x="12329" y="2321"/>
                    <a:pt x="12330" y="2321"/>
                    <a:pt x="12330" y="2319"/>
                  </a:cubicBezTo>
                  <a:cubicBezTo>
                    <a:pt x="12316" y="2299"/>
                    <a:pt x="12265" y="2158"/>
                    <a:pt x="12301" y="2142"/>
                  </a:cubicBezTo>
                  <a:lnTo>
                    <a:pt x="12301" y="2142"/>
                  </a:lnTo>
                  <a:cubicBezTo>
                    <a:pt x="12320" y="2149"/>
                    <a:pt x="12344" y="2240"/>
                    <a:pt x="12371" y="2240"/>
                  </a:cubicBezTo>
                  <a:cubicBezTo>
                    <a:pt x="12376" y="2240"/>
                    <a:pt x="12381" y="2237"/>
                    <a:pt x="12386" y="2229"/>
                  </a:cubicBezTo>
                  <a:cubicBezTo>
                    <a:pt x="12399" y="2202"/>
                    <a:pt x="12414" y="2111"/>
                    <a:pt x="12431" y="2111"/>
                  </a:cubicBezTo>
                  <a:cubicBezTo>
                    <a:pt x="12434" y="2111"/>
                    <a:pt x="12438" y="2114"/>
                    <a:pt x="12441" y="2122"/>
                  </a:cubicBezTo>
                  <a:cubicBezTo>
                    <a:pt x="12450" y="2153"/>
                    <a:pt x="12459" y="2159"/>
                    <a:pt x="12469" y="2159"/>
                  </a:cubicBezTo>
                  <a:cubicBezTo>
                    <a:pt x="12476" y="2159"/>
                    <a:pt x="12483" y="2156"/>
                    <a:pt x="12491" y="2156"/>
                  </a:cubicBezTo>
                  <a:cubicBezTo>
                    <a:pt x="12497" y="2156"/>
                    <a:pt x="12503" y="2158"/>
                    <a:pt x="12510" y="2166"/>
                  </a:cubicBezTo>
                  <a:cubicBezTo>
                    <a:pt x="12529" y="2116"/>
                    <a:pt x="12548" y="2050"/>
                    <a:pt x="12570" y="2050"/>
                  </a:cubicBezTo>
                  <a:cubicBezTo>
                    <a:pt x="12577" y="2050"/>
                    <a:pt x="12583" y="2055"/>
                    <a:pt x="12590" y="2067"/>
                  </a:cubicBezTo>
                  <a:cubicBezTo>
                    <a:pt x="12597" y="2064"/>
                    <a:pt x="12604" y="2062"/>
                    <a:pt x="12611" y="2062"/>
                  </a:cubicBezTo>
                  <a:cubicBezTo>
                    <a:pt x="12634" y="2062"/>
                    <a:pt x="12658" y="2079"/>
                    <a:pt x="12684" y="2118"/>
                  </a:cubicBezTo>
                  <a:cubicBezTo>
                    <a:pt x="12735" y="2154"/>
                    <a:pt x="12792" y="2276"/>
                    <a:pt x="12854" y="2276"/>
                  </a:cubicBezTo>
                  <a:cubicBezTo>
                    <a:pt x="12875" y="2276"/>
                    <a:pt x="12896" y="2262"/>
                    <a:pt x="12917" y="2228"/>
                  </a:cubicBezTo>
                  <a:cubicBezTo>
                    <a:pt x="13001" y="2238"/>
                    <a:pt x="13066" y="2268"/>
                    <a:pt x="13116" y="2268"/>
                  </a:cubicBezTo>
                  <a:cubicBezTo>
                    <a:pt x="13135" y="2268"/>
                    <a:pt x="13152" y="2264"/>
                    <a:pt x="13168" y="2252"/>
                  </a:cubicBezTo>
                  <a:cubicBezTo>
                    <a:pt x="13170" y="2252"/>
                    <a:pt x="13173" y="2252"/>
                    <a:pt x="13176" y="2252"/>
                  </a:cubicBezTo>
                  <a:cubicBezTo>
                    <a:pt x="13207" y="2252"/>
                    <a:pt x="13231" y="2237"/>
                    <a:pt x="13251" y="2237"/>
                  </a:cubicBezTo>
                  <a:cubicBezTo>
                    <a:pt x="13263" y="2237"/>
                    <a:pt x="13274" y="2243"/>
                    <a:pt x="13285" y="2263"/>
                  </a:cubicBezTo>
                  <a:cubicBezTo>
                    <a:pt x="13296" y="2266"/>
                    <a:pt x="13307" y="2267"/>
                    <a:pt x="13318" y="2267"/>
                  </a:cubicBezTo>
                  <a:cubicBezTo>
                    <a:pt x="13360" y="2267"/>
                    <a:pt x="13404" y="2248"/>
                    <a:pt x="13517" y="2189"/>
                  </a:cubicBezTo>
                  <a:cubicBezTo>
                    <a:pt x="13534" y="2147"/>
                    <a:pt x="13553" y="2133"/>
                    <a:pt x="13574" y="2133"/>
                  </a:cubicBezTo>
                  <a:cubicBezTo>
                    <a:pt x="13619" y="2133"/>
                    <a:pt x="13672" y="2197"/>
                    <a:pt x="13735" y="2197"/>
                  </a:cubicBezTo>
                  <a:cubicBezTo>
                    <a:pt x="13766" y="2197"/>
                    <a:pt x="13799" y="2182"/>
                    <a:pt x="13834" y="2137"/>
                  </a:cubicBezTo>
                  <a:cubicBezTo>
                    <a:pt x="13870" y="2128"/>
                    <a:pt x="13910" y="2123"/>
                    <a:pt x="13952" y="2123"/>
                  </a:cubicBezTo>
                  <a:cubicBezTo>
                    <a:pt x="14078" y="2123"/>
                    <a:pt x="14232" y="2161"/>
                    <a:pt x="14420" y="2210"/>
                  </a:cubicBezTo>
                  <a:cubicBezTo>
                    <a:pt x="14519" y="2216"/>
                    <a:pt x="14605" y="2221"/>
                    <a:pt x="14680" y="2222"/>
                  </a:cubicBezTo>
                  <a:cubicBezTo>
                    <a:pt x="14680" y="2214"/>
                    <a:pt x="14683" y="2208"/>
                    <a:pt x="14692" y="2208"/>
                  </a:cubicBezTo>
                  <a:cubicBezTo>
                    <a:pt x="14698" y="2208"/>
                    <a:pt x="14708" y="2212"/>
                    <a:pt x="14721" y="2221"/>
                  </a:cubicBezTo>
                  <a:lnTo>
                    <a:pt x="14752" y="2221"/>
                  </a:lnTo>
                  <a:lnTo>
                    <a:pt x="14749" y="2224"/>
                  </a:lnTo>
                  <a:cubicBezTo>
                    <a:pt x="14815" y="2224"/>
                    <a:pt x="14881" y="2217"/>
                    <a:pt x="14945" y="2205"/>
                  </a:cubicBezTo>
                  <a:cubicBezTo>
                    <a:pt x="14970" y="2205"/>
                    <a:pt x="14996" y="2208"/>
                    <a:pt x="15021" y="2214"/>
                  </a:cubicBezTo>
                  <a:cubicBezTo>
                    <a:pt x="15048" y="2185"/>
                    <a:pt x="15077" y="2176"/>
                    <a:pt x="15107" y="2176"/>
                  </a:cubicBezTo>
                  <a:cubicBezTo>
                    <a:pt x="15179" y="2176"/>
                    <a:pt x="15263" y="2231"/>
                    <a:pt x="15362" y="2231"/>
                  </a:cubicBezTo>
                  <a:cubicBezTo>
                    <a:pt x="15392" y="2231"/>
                    <a:pt x="15423" y="2226"/>
                    <a:pt x="15455" y="2214"/>
                  </a:cubicBezTo>
                  <a:cubicBezTo>
                    <a:pt x="15516" y="2210"/>
                    <a:pt x="15580" y="2137"/>
                    <a:pt x="15653" y="2137"/>
                  </a:cubicBezTo>
                  <a:cubicBezTo>
                    <a:pt x="15694" y="2137"/>
                    <a:pt x="15739" y="2161"/>
                    <a:pt x="15786" y="2236"/>
                  </a:cubicBezTo>
                  <a:cubicBezTo>
                    <a:pt x="15813" y="2246"/>
                    <a:pt x="15841" y="2249"/>
                    <a:pt x="15870" y="2249"/>
                  </a:cubicBezTo>
                  <a:cubicBezTo>
                    <a:pt x="15924" y="2249"/>
                    <a:pt x="15982" y="2238"/>
                    <a:pt x="16043" y="2238"/>
                  </a:cubicBezTo>
                  <a:cubicBezTo>
                    <a:pt x="16100" y="2238"/>
                    <a:pt x="16161" y="2247"/>
                    <a:pt x="16225" y="2285"/>
                  </a:cubicBezTo>
                  <a:cubicBezTo>
                    <a:pt x="16248" y="2302"/>
                    <a:pt x="16270" y="2308"/>
                    <a:pt x="16291" y="2308"/>
                  </a:cubicBezTo>
                  <a:cubicBezTo>
                    <a:pt x="16364" y="2308"/>
                    <a:pt x="16424" y="2226"/>
                    <a:pt x="16475" y="2226"/>
                  </a:cubicBezTo>
                  <a:cubicBezTo>
                    <a:pt x="16489" y="2226"/>
                    <a:pt x="16502" y="2232"/>
                    <a:pt x="16515" y="2248"/>
                  </a:cubicBezTo>
                  <a:cubicBezTo>
                    <a:pt x="16570" y="2292"/>
                    <a:pt x="16611" y="2334"/>
                    <a:pt x="16642" y="2334"/>
                  </a:cubicBezTo>
                  <a:cubicBezTo>
                    <a:pt x="16651" y="2334"/>
                    <a:pt x="16660" y="2330"/>
                    <a:pt x="16668" y="2320"/>
                  </a:cubicBezTo>
                  <a:cubicBezTo>
                    <a:pt x="16719" y="2330"/>
                    <a:pt x="16735" y="2346"/>
                    <a:pt x="16745" y="2346"/>
                  </a:cubicBezTo>
                  <a:cubicBezTo>
                    <a:pt x="16748" y="2346"/>
                    <a:pt x="16750" y="2345"/>
                    <a:pt x="16753" y="2342"/>
                  </a:cubicBezTo>
                  <a:cubicBezTo>
                    <a:pt x="16756" y="2352"/>
                    <a:pt x="16759" y="2356"/>
                    <a:pt x="16763" y="2356"/>
                  </a:cubicBezTo>
                  <a:cubicBezTo>
                    <a:pt x="16777" y="2356"/>
                    <a:pt x="16804" y="2308"/>
                    <a:pt x="16874" y="2306"/>
                  </a:cubicBezTo>
                  <a:cubicBezTo>
                    <a:pt x="16905" y="2347"/>
                    <a:pt x="16946" y="2411"/>
                    <a:pt x="16996" y="2411"/>
                  </a:cubicBezTo>
                  <a:cubicBezTo>
                    <a:pt x="17020" y="2411"/>
                    <a:pt x="17046" y="2397"/>
                    <a:pt x="17074" y="2360"/>
                  </a:cubicBezTo>
                  <a:cubicBezTo>
                    <a:pt x="17126" y="2368"/>
                    <a:pt x="17188" y="2381"/>
                    <a:pt x="17261" y="2381"/>
                  </a:cubicBezTo>
                  <a:cubicBezTo>
                    <a:pt x="17312" y="2381"/>
                    <a:pt x="17368" y="2375"/>
                    <a:pt x="17430" y="2356"/>
                  </a:cubicBezTo>
                  <a:cubicBezTo>
                    <a:pt x="17574" y="2415"/>
                    <a:pt x="17684" y="2441"/>
                    <a:pt x="17767" y="2441"/>
                  </a:cubicBezTo>
                  <a:cubicBezTo>
                    <a:pt x="17857" y="2441"/>
                    <a:pt x="17915" y="2410"/>
                    <a:pt x="17950" y="2356"/>
                  </a:cubicBezTo>
                  <a:cubicBezTo>
                    <a:pt x="17957" y="2347"/>
                    <a:pt x="17963" y="2341"/>
                    <a:pt x="17968" y="2333"/>
                  </a:cubicBezTo>
                  <a:cubicBezTo>
                    <a:pt x="17961" y="2318"/>
                    <a:pt x="17961" y="2299"/>
                    <a:pt x="17978" y="2291"/>
                  </a:cubicBezTo>
                  <a:cubicBezTo>
                    <a:pt x="17984" y="2277"/>
                    <a:pt x="17992" y="2271"/>
                    <a:pt x="18002" y="2271"/>
                  </a:cubicBezTo>
                  <a:cubicBezTo>
                    <a:pt x="18048" y="2271"/>
                    <a:pt x="18144" y="2393"/>
                    <a:pt x="18323" y="2393"/>
                  </a:cubicBezTo>
                  <a:cubicBezTo>
                    <a:pt x="18326" y="2393"/>
                    <a:pt x="18329" y="2393"/>
                    <a:pt x="18332" y="2393"/>
                  </a:cubicBezTo>
                  <a:cubicBezTo>
                    <a:pt x="18525" y="2362"/>
                    <a:pt x="18635" y="2321"/>
                    <a:pt x="18692" y="2321"/>
                  </a:cubicBezTo>
                  <a:cubicBezTo>
                    <a:pt x="18702" y="2321"/>
                    <a:pt x="18710" y="2322"/>
                    <a:pt x="18716" y="2324"/>
                  </a:cubicBezTo>
                  <a:cubicBezTo>
                    <a:pt x="18751" y="2330"/>
                    <a:pt x="18751" y="2371"/>
                    <a:pt x="18735" y="2371"/>
                  </a:cubicBezTo>
                  <a:cubicBezTo>
                    <a:pt x="18728" y="2371"/>
                    <a:pt x="18719" y="2364"/>
                    <a:pt x="18707" y="2345"/>
                  </a:cubicBezTo>
                  <a:cubicBezTo>
                    <a:pt x="18688" y="2364"/>
                    <a:pt x="18663" y="2370"/>
                    <a:pt x="18639" y="2370"/>
                  </a:cubicBezTo>
                  <a:cubicBezTo>
                    <a:pt x="18611" y="2370"/>
                    <a:pt x="18585" y="2362"/>
                    <a:pt x="18574" y="2362"/>
                  </a:cubicBezTo>
                  <a:cubicBezTo>
                    <a:pt x="18560" y="2362"/>
                    <a:pt x="18570" y="2375"/>
                    <a:pt x="18634" y="2435"/>
                  </a:cubicBezTo>
                  <a:cubicBezTo>
                    <a:pt x="18668" y="2448"/>
                    <a:pt x="18702" y="2451"/>
                    <a:pt x="18736" y="2451"/>
                  </a:cubicBezTo>
                  <a:cubicBezTo>
                    <a:pt x="18769" y="2451"/>
                    <a:pt x="18803" y="2448"/>
                    <a:pt x="18839" y="2448"/>
                  </a:cubicBezTo>
                  <a:cubicBezTo>
                    <a:pt x="18876" y="2448"/>
                    <a:pt x="18915" y="2451"/>
                    <a:pt x="18957" y="2464"/>
                  </a:cubicBezTo>
                  <a:cubicBezTo>
                    <a:pt x="19078" y="2359"/>
                    <a:pt x="19223" y="2318"/>
                    <a:pt x="19411" y="2312"/>
                  </a:cubicBezTo>
                  <a:cubicBezTo>
                    <a:pt x="19414" y="2311"/>
                    <a:pt x="19416" y="2311"/>
                    <a:pt x="19418" y="2311"/>
                  </a:cubicBezTo>
                  <a:cubicBezTo>
                    <a:pt x="19511" y="2311"/>
                    <a:pt x="19638" y="2619"/>
                    <a:pt x="19751" y="2619"/>
                  </a:cubicBezTo>
                  <a:cubicBezTo>
                    <a:pt x="19755" y="2619"/>
                    <a:pt x="19758" y="2619"/>
                    <a:pt x="19761" y="2618"/>
                  </a:cubicBezTo>
                  <a:cubicBezTo>
                    <a:pt x="19796" y="2614"/>
                    <a:pt x="19832" y="2612"/>
                    <a:pt x="19870" y="2612"/>
                  </a:cubicBezTo>
                  <a:cubicBezTo>
                    <a:pt x="19961" y="2612"/>
                    <a:pt x="20059" y="2624"/>
                    <a:pt x="20166" y="2647"/>
                  </a:cubicBezTo>
                  <a:cubicBezTo>
                    <a:pt x="20316" y="2625"/>
                    <a:pt x="20416" y="2603"/>
                    <a:pt x="20484" y="2490"/>
                  </a:cubicBezTo>
                  <a:cubicBezTo>
                    <a:pt x="20518" y="2505"/>
                    <a:pt x="20544" y="2516"/>
                    <a:pt x="20566" y="2516"/>
                  </a:cubicBezTo>
                  <a:cubicBezTo>
                    <a:pt x="20589" y="2516"/>
                    <a:pt x="20606" y="2503"/>
                    <a:pt x="20620" y="2469"/>
                  </a:cubicBezTo>
                  <a:cubicBezTo>
                    <a:pt x="20656" y="2473"/>
                    <a:pt x="20674" y="2522"/>
                    <a:pt x="20714" y="2522"/>
                  </a:cubicBezTo>
                  <a:cubicBezTo>
                    <a:pt x="20737" y="2522"/>
                    <a:pt x="20766" y="2507"/>
                    <a:pt x="20809" y="2459"/>
                  </a:cubicBezTo>
                  <a:cubicBezTo>
                    <a:pt x="20871" y="2402"/>
                    <a:pt x="20960" y="2417"/>
                    <a:pt x="21096" y="2407"/>
                  </a:cubicBezTo>
                  <a:cubicBezTo>
                    <a:pt x="21169" y="2446"/>
                    <a:pt x="21238" y="2461"/>
                    <a:pt x="21304" y="2461"/>
                  </a:cubicBezTo>
                  <a:cubicBezTo>
                    <a:pt x="21491" y="2461"/>
                    <a:pt x="21657" y="2347"/>
                    <a:pt x="21855" y="2347"/>
                  </a:cubicBezTo>
                  <a:cubicBezTo>
                    <a:pt x="21868" y="2347"/>
                    <a:pt x="21882" y="2347"/>
                    <a:pt x="21896" y="2348"/>
                  </a:cubicBezTo>
                  <a:cubicBezTo>
                    <a:pt x="22017" y="2360"/>
                    <a:pt x="22475" y="2495"/>
                    <a:pt x="22498" y="2495"/>
                  </a:cubicBezTo>
                  <a:cubicBezTo>
                    <a:pt x="23137" y="2466"/>
                    <a:pt x="23741" y="2253"/>
                    <a:pt x="24388" y="2253"/>
                  </a:cubicBezTo>
                  <a:cubicBezTo>
                    <a:pt x="24563" y="2253"/>
                    <a:pt x="24742" y="2268"/>
                    <a:pt x="24926" y="2308"/>
                  </a:cubicBezTo>
                  <a:cubicBezTo>
                    <a:pt x="24951" y="2317"/>
                    <a:pt x="24977" y="2320"/>
                    <a:pt x="25003" y="2320"/>
                  </a:cubicBezTo>
                  <a:cubicBezTo>
                    <a:pt x="25093" y="2320"/>
                    <a:pt x="25193" y="2280"/>
                    <a:pt x="25306" y="2280"/>
                  </a:cubicBezTo>
                  <a:cubicBezTo>
                    <a:pt x="25359" y="2280"/>
                    <a:pt x="25416" y="2289"/>
                    <a:pt x="25475" y="2315"/>
                  </a:cubicBezTo>
                  <a:cubicBezTo>
                    <a:pt x="25550" y="2331"/>
                    <a:pt x="25631" y="2336"/>
                    <a:pt x="25716" y="2336"/>
                  </a:cubicBezTo>
                  <a:cubicBezTo>
                    <a:pt x="25757" y="2336"/>
                    <a:pt x="25799" y="2335"/>
                    <a:pt x="25842" y="2333"/>
                  </a:cubicBezTo>
                  <a:cubicBezTo>
                    <a:pt x="25975" y="2327"/>
                    <a:pt x="26120" y="2313"/>
                    <a:pt x="26279" y="2305"/>
                  </a:cubicBezTo>
                  <a:cubicBezTo>
                    <a:pt x="26312" y="2299"/>
                    <a:pt x="26343" y="2296"/>
                    <a:pt x="26373" y="2296"/>
                  </a:cubicBezTo>
                  <a:cubicBezTo>
                    <a:pt x="26437" y="2296"/>
                    <a:pt x="26496" y="2306"/>
                    <a:pt x="26551" y="2306"/>
                  </a:cubicBezTo>
                  <a:cubicBezTo>
                    <a:pt x="26566" y="2306"/>
                    <a:pt x="26580" y="2306"/>
                    <a:pt x="26594" y="2304"/>
                  </a:cubicBezTo>
                  <a:cubicBezTo>
                    <a:pt x="26625" y="2335"/>
                    <a:pt x="26655" y="2344"/>
                    <a:pt x="26682" y="2344"/>
                  </a:cubicBezTo>
                  <a:cubicBezTo>
                    <a:pt x="26722" y="2344"/>
                    <a:pt x="26757" y="2326"/>
                    <a:pt x="26791" y="2326"/>
                  </a:cubicBezTo>
                  <a:cubicBezTo>
                    <a:pt x="26804" y="2326"/>
                    <a:pt x="26817" y="2329"/>
                    <a:pt x="26829" y="2337"/>
                  </a:cubicBezTo>
                  <a:cubicBezTo>
                    <a:pt x="26916" y="2352"/>
                    <a:pt x="26984" y="2402"/>
                    <a:pt x="27035" y="2402"/>
                  </a:cubicBezTo>
                  <a:cubicBezTo>
                    <a:pt x="27061" y="2402"/>
                    <a:pt x="27082" y="2389"/>
                    <a:pt x="27099" y="2351"/>
                  </a:cubicBezTo>
                  <a:cubicBezTo>
                    <a:pt x="27161" y="2305"/>
                    <a:pt x="27176" y="2278"/>
                    <a:pt x="27167" y="2278"/>
                  </a:cubicBezTo>
                  <a:cubicBezTo>
                    <a:pt x="27160" y="2278"/>
                    <a:pt x="27142" y="2291"/>
                    <a:pt x="27119" y="2319"/>
                  </a:cubicBezTo>
                  <a:cubicBezTo>
                    <a:pt x="27126" y="2311"/>
                    <a:pt x="27080" y="2310"/>
                    <a:pt x="27038" y="2310"/>
                  </a:cubicBezTo>
                  <a:cubicBezTo>
                    <a:pt x="27032" y="2310"/>
                    <a:pt x="27025" y="2310"/>
                    <a:pt x="27020" y="2310"/>
                  </a:cubicBezTo>
                  <a:cubicBezTo>
                    <a:pt x="26957" y="2310"/>
                    <a:pt x="26926" y="2309"/>
                    <a:pt x="27151" y="2277"/>
                  </a:cubicBezTo>
                  <a:cubicBezTo>
                    <a:pt x="27320" y="2253"/>
                    <a:pt x="27616" y="2242"/>
                    <a:pt x="27863" y="2242"/>
                  </a:cubicBezTo>
                  <a:cubicBezTo>
                    <a:pt x="27944" y="2242"/>
                    <a:pt x="28020" y="2243"/>
                    <a:pt x="28084" y="2245"/>
                  </a:cubicBezTo>
                  <a:cubicBezTo>
                    <a:pt x="28726" y="2270"/>
                    <a:pt x="28720" y="2362"/>
                    <a:pt x="29362" y="2387"/>
                  </a:cubicBezTo>
                  <a:cubicBezTo>
                    <a:pt x="29283" y="2360"/>
                    <a:pt x="29252" y="2286"/>
                    <a:pt x="29297" y="2238"/>
                  </a:cubicBezTo>
                  <a:lnTo>
                    <a:pt x="29297" y="2238"/>
                  </a:lnTo>
                  <a:cubicBezTo>
                    <a:pt x="29330" y="2278"/>
                    <a:pt x="29397" y="2297"/>
                    <a:pt x="29465" y="2297"/>
                  </a:cubicBezTo>
                  <a:cubicBezTo>
                    <a:pt x="29539" y="2297"/>
                    <a:pt x="29612" y="2274"/>
                    <a:pt x="29640" y="2228"/>
                  </a:cubicBezTo>
                  <a:cubicBezTo>
                    <a:pt x="29710" y="2234"/>
                    <a:pt x="29817" y="2236"/>
                    <a:pt x="29941" y="2236"/>
                  </a:cubicBezTo>
                  <a:cubicBezTo>
                    <a:pt x="30176" y="2236"/>
                    <a:pt x="30474" y="2229"/>
                    <a:pt x="30712" y="2229"/>
                  </a:cubicBezTo>
                  <a:cubicBezTo>
                    <a:pt x="30932" y="2229"/>
                    <a:pt x="31101" y="2235"/>
                    <a:pt x="31121" y="2261"/>
                  </a:cubicBezTo>
                  <a:cubicBezTo>
                    <a:pt x="31109" y="2245"/>
                    <a:pt x="31094" y="2225"/>
                    <a:pt x="31080" y="2208"/>
                  </a:cubicBezTo>
                  <a:cubicBezTo>
                    <a:pt x="31082" y="2208"/>
                    <a:pt x="31084" y="2208"/>
                    <a:pt x="31086" y="2208"/>
                  </a:cubicBezTo>
                  <a:cubicBezTo>
                    <a:pt x="31116" y="2208"/>
                    <a:pt x="31161" y="2272"/>
                    <a:pt x="31221" y="2312"/>
                  </a:cubicBezTo>
                  <a:cubicBezTo>
                    <a:pt x="31221" y="2317"/>
                    <a:pt x="31224" y="2320"/>
                    <a:pt x="31226" y="2324"/>
                  </a:cubicBezTo>
                  <a:cubicBezTo>
                    <a:pt x="31229" y="2339"/>
                    <a:pt x="31232" y="2345"/>
                    <a:pt x="31235" y="2345"/>
                  </a:cubicBezTo>
                  <a:cubicBezTo>
                    <a:pt x="31238" y="2345"/>
                    <a:pt x="31242" y="2338"/>
                    <a:pt x="31246" y="2326"/>
                  </a:cubicBezTo>
                  <a:cubicBezTo>
                    <a:pt x="31247" y="2326"/>
                    <a:pt x="31248" y="2327"/>
                    <a:pt x="31249" y="2328"/>
                  </a:cubicBezTo>
                  <a:cubicBezTo>
                    <a:pt x="31308" y="2338"/>
                    <a:pt x="31345" y="2341"/>
                    <a:pt x="31366" y="2341"/>
                  </a:cubicBezTo>
                  <a:cubicBezTo>
                    <a:pt x="31441" y="2341"/>
                    <a:pt x="31318" y="2295"/>
                    <a:pt x="31255" y="2295"/>
                  </a:cubicBezTo>
                  <a:cubicBezTo>
                    <a:pt x="31254" y="2295"/>
                    <a:pt x="31254" y="2295"/>
                    <a:pt x="31253" y="2295"/>
                  </a:cubicBezTo>
                  <a:cubicBezTo>
                    <a:pt x="31276" y="2192"/>
                    <a:pt x="31309" y="1970"/>
                    <a:pt x="31370" y="1970"/>
                  </a:cubicBezTo>
                  <a:cubicBezTo>
                    <a:pt x="31374" y="1970"/>
                    <a:pt x="31379" y="1971"/>
                    <a:pt x="31383" y="1973"/>
                  </a:cubicBezTo>
                  <a:cubicBezTo>
                    <a:pt x="31419" y="1981"/>
                    <a:pt x="31464" y="2029"/>
                    <a:pt x="31519" y="2029"/>
                  </a:cubicBezTo>
                  <a:cubicBezTo>
                    <a:pt x="31540" y="2029"/>
                    <a:pt x="31563" y="2021"/>
                    <a:pt x="31588" y="2001"/>
                  </a:cubicBezTo>
                  <a:lnTo>
                    <a:pt x="31588" y="2001"/>
                  </a:lnTo>
                  <a:cubicBezTo>
                    <a:pt x="31557" y="2027"/>
                    <a:pt x="32020" y="2048"/>
                    <a:pt x="32491" y="2048"/>
                  </a:cubicBezTo>
                  <a:cubicBezTo>
                    <a:pt x="32905" y="2048"/>
                    <a:pt x="33326" y="2032"/>
                    <a:pt x="33425" y="1987"/>
                  </a:cubicBezTo>
                  <a:cubicBezTo>
                    <a:pt x="33536" y="2180"/>
                    <a:pt x="34057" y="2226"/>
                    <a:pt x="34275" y="2226"/>
                  </a:cubicBezTo>
                  <a:cubicBezTo>
                    <a:pt x="34319" y="2226"/>
                    <a:pt x="34351" y="2224"/>
                    <a:pt x="34364" y="2221"/>
                  </a:cubicBezTo>
                  <a:cubicBezTo>
                    <a:pt x="34385" y="2217"/>
                    <a:pt x="34406" y="2215"/>
                    <a:pt x="34427" y="2215"/>
                  </a:cubicBezTo>
                  <a:cubicBezTo>
                    <a:pt x="34488" y="2215"/>
                    <a:pt x="34550" y="2230"/>
                    <a:pt x="34608" y="2245"/>
                  </a:cubicBezTo>
                  <a:cubicBezTo>
                    <a:pt x="34685" y="2266"/>
                    <a:pt x="35031" y="2266"/>
                    <a:pt x="35363" y="2266"/>
                  </a:cubicBezTo>
                  <a:cubicBezTo>
                    <a:pt x="35694" y="2266"/>
                    <a:pt x="36011" y="2266"/>
                    <a:pt x="36027" y="2287"/>
                  </a:cubicBezTo>
                  <a:cubicBezTo>
                    <a:pt x="36051" y="2285"/>
                    <a:pt x="36069" y="2282"/>
                    <a:pt x="36090" y="2282"/>
                  </a:cubicBezTo>
                  <a:cubicBezTo>
                    <a:pt x="36122" y="2282"/>
                    <a:pt x="36162" y="2288"/>
                    <a:pt x="36242" y="2314"/>
                  </a:cubicBezTo>
                  <a:cubicBezTo>
                    <a:pt x="36290" y="2318"/>
                    <a:pt x="36353" y="2340"/>
                    <a:pt x="36436" y="2340"/>
                  </a:cubicBezTo>
                  <a:cubicBezTo>
                    <a:pt x="36469" y="2340"/>
                    <a:pt x="36505" y="2336"/>
                    <a:pt x="36545" y="2327"/>
                  </a:cubicBezTo>
                  <a:cubicBezTo>
                    <a:pt x="36582" y="2344"/>
                    <a:pt x="36621" y="2350"/>
                    <a:pt x="36664" y="2350"/>
                  </a:cubicBezTo>
                  <a:cubicBezTo>
                    <a:pt x="36735" y="2350"/>
                    <a:pt x="36814" y="2335"/>
                    <a:pt x="36904" y="2335"/>
                  </a:cubicBezTo>
                  <a:cubicBezTo>
                    <a:pt x="36971" y="2335"/>
                    <a:pt x="37044" y="2343"/>
                    <a:pt x="37124" y="2371"/>
                  </a:cubicBezTo>
                  <a:cubicBezTo>
                    <a:pt x="37331" y="2388"/>
                    <a:pt x="37480" y="2393"/>
                    <a:pt x="37587" y="2397"/>
                  </a:cubicBezTo>
                  <a:cubicBezTo>
                    <a:pt x="37598" y="2390"/>
                    <a:pt x="37611" y="2384"/>
                    <a:pt x="37626" y="2375"/>
                  </a:cubicBezTo>
                  <a:cubicBezTo>
                    <a:pt x="37652" y="2379"/>
                    <a:pt x="37675" y="2383"/>
                    <a:pt x="37695" y="2385"/>
                  </a:cubicBezTo>
                  <a:cubicBezTo>
                    <a:pt x="37665" y="2385"/>
                    <a:pt x="37633" y="2389"/>
                    <a:pt x="37604" y="2397"/>
                  </a:cubicBezTo>
                  <a:cubicBezTo>
                    <a:pt x="37682" y="2401"/>
                    <a:pt x="37735" y="2404"/>
                    <a:pt x="37768" y="2413"/>
                  </a:cubicBezTo>
                  <a:cubicBezTo>
                    <a:pt x="37789" y="2425"/>
                    <a:pt x="37803" y="2430"/>
                    <a:pt x="37810" y="2430"/>
                  </a:cubicBezTo>
                  <a:cubicBezTo>
                    <a:pt x="37828" y="2430"/>
                    <a:pt x="37801" y="2399"/>
                    <a:pt x="37756" y="2399"/>
                  </a:cubicBezTo>
                  <a:cubicBezTo>
                    <a:pt x="37755" y="2399"/>
                    <a:pt x="37754" y="2399"/>
                    <a:pt x="37752" y="2399"/>
                  </a:cubicBezTo>
                  <a:cubicBezTo>
                    <a:pt x="37742" y="2395"/>
                    <a:pt x="37733" y="2392"/>
                    <a:pt x="37723" y="2390"/>
                  </a:cubicBezTo>
                  <a:lnTo>
                    <a:pt x="37723" y="2390"/>
                  </a:lnTo>
                  <a:cubicBezTo>
                    <a:pt x="37756" y="2394"/>
                    <a:pt x="37782" y="2395"/>
                    <a:pt x="37803" y="2395"/>
                  </a:cubicBezTo>
                  <a:cubicBezTo>
                    <a:pt x="37879" y="2395"/>
                    <a:pt x="37882" y="2375"/>
                    <a:pt x="37890" y="2366"/>
                  </a:cubicBezTo>
                  <a:cubicBezTo>
                    <a:pt x="37890" y="2366"/>
                    <a:pt x="37890" y="2366"/>
                    <a:pt x="37891" y="2366"/>
                  </a:cubicBezTo>
                  <a:cubicBezTo>
                    <a:pt x="37904" y="2366"/>
                    <a:pt x="37933" y="2311"/>
                    <a:pt x="38227" y="2289"/>
                  </a:cubicBezTo>
                  <a:cubicBezTo>
                    <a:pt x="38245" y="2294"/>
                    <a:pt x="38262" y="2296"/>
                    <a:pt x="38280" y="2296"/>
                  </a:cubicBezTo>
                  <a:cubicBezTo>
                    <a:pt x="38340" y="2296"/>
                    <a:pt x="38396" y="2271"/>
                    <a:pt x="38449" y="2271"/>
                  </a:cubicBezTo>
                  <a:cubicBezTo>
                    <a:pt x="38466" y="2271"/>
                    <a:pt x="38482" y="2273"/>
                    <a:pt x="38498" y="2280"/>
                  </a:cubicBezTo>
                  <a:cubicBezTo>
                    <a:pt x="38524" y="2258"/>
                    <a:pt x="38549" y="2249"/>
                    <a:pt x="38574" y="2249"/>
                  </a:cubicBezTo>
                  <a:cubicBezTo>
                    <a:pt x="38625" y="2249"/>
                    <a:pt x="38673" y="2285"/>
                    <a:pt x="38718" y="2318"/>
                  </a:cubicBezTo>
                  <a:cubicBezTo>
                    <a:pt x="38787" y="2411"/>
                    <a:pt x="39053" y="2553"/>
                    <a:pt x="39113" y="2641"/>
                  </a:cubicBezTo>
                  <a:cubicBezTo>
                    <a:pt x="39137" y="2622"/>
                    <a:pt x="39162" y="2612"/>
                    <a:pt x="39187" y="2612"/>
                  </a:cubicBezTo>
                  <a:cubicBezTo>
                    <a:pt x="39219" y="2612"/>
                    <a:pt x="39251" y="2628"/>
                    <a:pt x="39283" y="2660"/>
                  </a:cubicBezTo>
                  <a:cubicBezTo>
                    <a:pt x="39287" y="2664"/>
                    <a:pt x="39292" y="2665"/>
                    <a:pt x="39299" y="2665"/>
                  </a:cubicBezTo>
                  <a:cubicBezTo>
                    <a:pt x="39392" y="2665"/>
                    <a:pt x="39757" y="2373"/>
                    <a:pt x="39856" y="2373"/>
                  </a:cubicBezTo>
                  <a:cubicBezTo>
                    <a:pt x="39864" y="2373"/>
                    <a:pt x="39871" y="2375"/>
                    <a:pt x="39875" y="2379"/>
                  </a:cubicBezTo>
                  <a:cubicBezTo>
                    <a:pt x="39933" y="2387"/>
                    <a:pt x="39994" y="2371"/>
                    <a:pt x="40063" y="2440"/>
                  </a:cubicBezTo>
                  <a:cubicBezTo>
                    <a:pt x="40090" y="2438"/>
                    <a:pt x="40113" y="2437"/>
                    <a:pt x="40133" y="2437"/>
                  </a:cubicBezTo>
                  <a:cubicBezTo>
                    <a:pt x="40246" y="2437"/>
                    <a:pt x="40263" y="2468"/>
                    <a:pt x="40273" y="2468"/>
                  </a:cubicBezTo>
                  <a:cubicBezTo>
                    <a:pt x="40274" y="2468"/>
                    <a:pt x="40275" y="2467"/>
                    <a:pt x="40277" y="2465"/>
                  </a:cubicBezTo>
                  <a:cubicBezTo>
                    <a:pt x="40282" y="2463"/>
                    <a:pt x="40287" y="2374"/>
                    <a:pt x="40309" y="2374"/>
                  </a:cubicBezTo>
                  <a:cubicBezTo>
                    <a:pt x="40315" y="2374"/>
                    <a:pt x="40322" y="2380"/>
                    <a:pt x="40330" y="2395"/>
                  </a:cubicBezTo>
                  <a:cubicBezTo>
                    <a:pt x="40370" y="2395"/>
                    <a:pt x="40438" y="2375"/>
                    <a:pt x="40563" y="2354"/>
                  </a:cubicBezTo>
                  <a:cubicBezTo>
                    <a:pt x="40619" y="2378"/>
                    <a:pt x="40665" y="2386"/>
                    <a:pt x="40702" y="2386"/>
                  </a:cubicBezTo>
                  <a:cubicBezTo>
                    <a:pt x="40750" y="2386"/>
                    <a:pt x="40785" y="2374"/>
                    <a:pt x="40811" y="2370"/>
                  </a:cubicBezTo>
                  <a:cubicBezTo>
                    <a:pt x="40844" y="2311"/>
                    <a:pt x="40862" y="2286"/>
                    <a:pt x="40875" y="2286"/>
                  </a:cubicBezTo>
                  <a:cubicBezTo>
                    <a:pt x="40881" y="2286"/>
                    <a:pt x="40885" y="2290"/>
                    <a:pt x="40889" y="2298"/>
                  </a:cubicBezTo>
                  <a:cubicBezTo>
                    <a:pt x="40893" y="2300"/>
                    <a:pt x="40897" y="2301"/>
                    <a:pt x="40901" y="2301"/>
                  </a:cubicBezTo>
                  <a:cubicBezTo>
                    <a:pt x="40918" y="2301"/>
                    <a:pt x="40939" y="2278"/>
                    <a:pt x="41063" y="2273"/>
                  </a:cubicBezTo>
                  <a:cubicBezTo>
                    <a:pt x="41101" y="2293"/>
                    <a:pt x="41139" y="2305"/>
                    <a:pt x="41181" y="2305"/>
                  </a:cubicBezTo>
                  <a:cubicBezTo>
                    <a:pt x="41224" y="2305"/>
                    <a:pt x="41271" y="2293"/>
                    <a:pt x="41328" y="2263"/>
                  </a:cubicBezTo>
                  <a:lnTo>
                    <a:pt x="41328" y="2263"/>
                  </a:lnTo>
                  <a:cubicBezTo>
                    <a:pt x="41369" y="2271"/>
                    <a:pt x="41189" y="2499"/>
                    <a:pt x="41122" y="2577"/>
                  </a:cubicBezTo>
                  <a:cubicBezTo>
                    <a:pt x="41284" y="2477"/>
                    <a:pt x="42609" y="2393"/>
                    <a:pt x="42767" y="2393"/>
                  </a:cubicBezTo>
                  <a:cubicBezTo>
                    <a:pt x="42771" y="2393"/>
                    <a:pt x="42773" y="2393"/>
                    <a:pt x="42776" y="2393"/>
                  </a:cubicBezTo>
                  <a:cubicBezTo>
                    <a:pt x="42783" y="2397"/>
                    <a:pt x="42790" y="2399"/>
                    <a:pt x="42797" y="2399"/>
                  </a:cubicBezTo>
                  <a:cubicBezTo>
                    <a:pt x="42834" y="2399"/>
                    <a:pt x="42872" y="2349"/>
                    <a:pt x="42914" y="2349"/>
                  </a:cubicBezTo>
                  <a:cubicBezTo>
                    <a:pt x="42929" y="2349"/>
                    <a:pt x="42944" y="2356"/>
                    <a:pt x="42960" y="2374"/>
                  </a:cubicBezTo>
                  <a:cubicBezTo>
                    <a:pt x="42984" y="2392"/>
                    <a:pt x="43009" y="2395"/>
                    <a:pt x="43034" y="2395"/>
                  </a:cubicBezTo>
                  <a:cubicBezTo>
                    <a:pt x="43052" y="2395"/>
                    <a:pt x="43071" y="2393"/>
                    <a:pt x="43090" y="2393"/>
                  </a:cubicBezTo>
                  <a:cubicBezTo>
                    <a:pt x="43118" y="2393"/>
                    <a:pt x="43147" y="2398"/>
                    <a:pt x="43177" y="2418"/>
                  </a:cubicBezTo>
                  <a:cubicBezTo>
                    <a:pt x="43203" y="2428"/>
                    <a:pt x="43230" y="2432"/>
                    <a:pt x="43257" y="2432"/>
                  </a:cubicBezTo>
                  <a:cubicBezTo>
                    <a:pt x="43325" y="2432"/>
                    <a:pt x="43397" y="2411"/>
                    <a:pt x="43474" y="2411"/>
                  </a:cubicBezTo>
                  <a:cubicBezTo>
                    <a:pt x="43520" y="2411"/>
                    <a:pt x="43567" y="2418"/>
                    <a:pt x="43617" y="2443"/>
                  </a:cubicBezTo>
                  <a:cubicBezTo>
                    <a:pt x="43667" y="2417"/>
                    <a:pt x="43718" y="2392"/>
                    <a:pt x="43772" y="2392"/>
                  </a:cubicBezTo>
                  <a:cubicBezTo>
                    <a:pt x="43806" y="2392"/>
                    <a:pt x="43842" y="2403"/>
                    <a:pt x="43879" y="2431"/>
                  </a:cubicBezTo>
                  <a:cubicBezTo>
                    <a:pt x="43933" y="2472"/>
                    <a:pt x="43995" y="2488"/>
                    <a:pt x="44064" y="2488"/>
                  </a:cubicBezTo>
                  <a:cubicBezTo>
                    <a:pt x="44303" y="2488"/>
                    <a:pt x="44619" y="2291"/>
                    <a:pt x="44952" y="2291"/>
                  </a:cubicBezTo>
                  <a:cubicBezTo>
                    <a:pt x="44953" y="2291"/>
                    <a:pt x="44955" y="2291"/>
                    <a:pt x="44957" y="2291"/>
                  </a:cubicBezTo>
                  <a:cubicBezTo>
                    <a:pt x="45001" y="2291"/>
                    <a:pt x="45046" y="2295"/>
                    <a:pt x="45090" y="2301"/>
                  </a:cubicBezTo>
                  <a:cubicBezTo>
                    <a:pt x="45089" y="2296"/>
                    <a:pt x="45088" y="2290"/>
                    <a:pt x="45086" y="2284"/>
                  </a:cubicBezTo>
                  <a:cubicBezTo>
                    <a:pt x="45084" y="2277"/>
                    <a:pt x="45080" y="2270"/>
                    <a:pt x="45078" y="2264"/>
                  </a:cubicBezTo>
                  <a:lnTo>
                    <a:pt x="45078" y="2264"/>
                  </a:lnTo>
                  <a:cubicBezTo>
                    <a:pt x="45086" y="2269"/>
                    <a:pt x="45096" y="2272"/>
                    <a:pt x="45106" y="2272"/>
                  </a:cubicBezTo>
                  <a:cubicBezTo>
                    <a:pt x="45112" y="2272"/>
                    <a:pt x="45119" y="2271"/>
                    <a:pt x="45125" y="2268"/>
                  </a:cubicBezTo>
                  <a:cubicBezTo>
                    <a:pt x="45162" y="2244"/>
                    <a:pt x="45216" y="2233"/>
                    <a:pt x="45295" y="2219"/>
                  </a:cubicBezTo>
                  <a:cubicBezTo>
                    <a:pt x="45361" y="2230"/>
                    <a:pt x="45444" y="2283"/>
                    <a:pt x="45545" y="2283"/>
                  </a:cubicBezTo>
                  <a:cubicBezTo>
                    <a:pt x="45567" y="2283"/>
                    <a:pt x="45590" y="2280"/>
                    <a:pt x="45613" y="2275"/>
                  </a:cubicBezTo>
                  <a:cubicBezTo>
                    <a:pt x="45651" y="2291"/>
                    <a:pt x="45686" y="2297"/>
                    <a:pt x="45720" y="2297"/>
                  </a:cubicBezTo>
                  <a:cubicBezTo>
                    <a:pt x="45778" y="2297"/>
                    <a:pt x="45830" y="2279"/>
                    <a:pt x="45878" y="2266"/>
                  </a:cubicBezTo>
                  <a:lnTo>
                    <a:pt x="45893" y="2261"/>
                  </a:lnTo>
                  <a:cubicBezTo>
                    <a:pt x="45873" y="2228"/>
                    <a:pt x="45867" y="2169"/>
                    <a:pt x="45888" y="2169"/>
                  </a:cubicBezTo>
                  <a:cubicBezTo>
                    <a:pt x="45894" y="2169"/>
                    <a:pt x="45902" y="2174"/>
                    <a:pt x="45913" y="2187"/>
                  </a:cubicBezTo>
                  <a:cubicBezTo>
                    <a:pt x="45950" y="2124"/>
                    <a:pt x="45990" y="2146"/>
                    <a:pt x="46029" y="2109"/>
                  </a:cubicBezTo>
                  <a:cubicBezTo>
                    <a:pt x="46063" y="2139"/>
                    <a:pt x="46097" y="2183"/>
                    <a:pt x="46131" y="2183"/>
                  </a:cubicBezTo>
                  <a:cubicBezTo>
                    <a:pt x="46140" y="2183"/>
                    <a:pt x="46148" y="2180"/>
                    <a:pt x="46157" y="2174"/>
                  </a:cubicBezTo>
                  <a:cubicBezTo>
                    <a:pt x="46162" y="2168"/>
                    <a:pt x="46171" y="2164"/>
                    <a:pt x="46179" y="2164"/>
                  </a:cubicBezTo>
                  <a:cubicBezTo>
                    <a:pt x="46185" y="2164"/>
                    <a:pt x="46192" y="2166"/>
                    <a:pt x="46197" y="2170"/>
                  </a:cubicBezTo>
                  <a:cubicBezTo>
                    <a:pt x="46240" y="2170"/>
                    <a:pt x="46274" y="2201"/>
                    <a:pt x="46296" y="2247"/>
                  </a:cubicBezTo>
                  <a:cubicBezTo>
                    <a:pt x="46328" y="2270"/>
                    <a:pt x="46341" y="2287"/>
                    <a:pt x="46340" y="2296"/>
                  </a:cubicBezTo>
                  <a:cubicBezTo>
                    <a:pt x="46496" y="2366"/>
                    <a:pt x="46861" y="2410"/>
                    <a:pt x="47195" y="2410"/>
                  </a:cubicBezTo>
                  <a:cubicBezTo>
                    <a:pt x="47461" y="2410"/>
                    <a:pt x="47707" y="2382"/>
                    <a:pt x="47812" y="2318"/>
                  </a:cubicBezTo>
                  <a:cubicBezTo>
                    <a:pt x="47841" y="2350"/>
                    <a:pt x="47870" y="2362"/>
                    <a:pt x="47899" y="2362"/>
                  </a:cubicBezTo>
                  <a:cubicBezTo>
                    <a:pt x="47980" y="2362"/>
                    <a:pt x="48064" y="2270"/>
                    <a:pt x="48155" y="2270"/>
                  </a:cubicBezTo>
                  <a:cubicBezTo>
                    <a:pt x="48164" y="2270"/>
                    <a:pt x="48173" y="2271"/>
                    <a:pt x="48182" y="2273"/>
                  </a:cubicBezTo>
                  <a:cubicBezTo>
                    <a:pt x="48265" y="2196"/>
                    <a:pt x="48353" y="2152"/>
                    <a:pt x="48447" y="2152"/>
                  </a:cubicBezTo>
                  <a:cubicBezTo>
                    <a:pt x="48502" y="2152"/>
                    <a:pt x="48559" y="2167"/>
                    <a:pt x="48617" y="2200"/>
                  </a:cubicBezTo>
                  <a:cubicBezTo>
                    <a:pt x="48697" y="2267"/>
                    <a:pt x="48780" y="2300"/>
                    <a:pt x="48865" y="2301"/>
                  </a:cubicBezTo>
                  <a:cubicBezTo>
                    <a:pt x="48869" y="2301"/>
                    <a:pt x="48872" y="2301"/>
                    <a:pt x="48875" y="2301"/>
                  </a:cubicBezTo>
                  <a:cubicBezTo>
                    <a:pt x="48958" y="2301"/>
                    <a:pt x="49043" y="2271"/>
                    <a:pt x="49130" y="2212"/>
                  </a:cubicBezTo>
                  <a:cubicBezTo>
                    <a:pt x="49225" y="2276"/>
                    <a:pt x="49303" y="2298"/>
                    <a:pt x="49367" y="2298"/>
                  </a:cubicBezTo>
                  <a:cubicBezTo>
                    <a:pt x="49494" y="2298"/>
                    <a:pt x="49569" y="2214"/>
                    <a:pt x="49615" y="2198"/>
                  </a:cubicBezTo>
                  <a:cubicBezTo>
                    <a:pt x="49644" y="2237"/>
                    <a:pt x="49662" y="2249"/>
                    <a:pt x="49674" y="2249"/>
                  </a:cubicBezTo>
                  <a:cubicBezTo>
                    <a:pt x="49690" y="2249"/>
                    <a:pt x="49692" y="2224"/>
                    <a:pt x="49695" y="2221"/>
                  </a:cubicBezTo>
                  <a:cubicBezTo>
                    <a:pt x="49699" y="2211"/>
                    <a:pt x="49704" y="2189"/>
                    <a:pt x="49725" y="2189"/>
                  </a:cubicBezTo>
                  <a:cubicBezTo>
                    <a:pt x="49739" y="2189"/>
                    <a:pt x="49760" y="2199"/>
                    <a:pt x="49794" y="2230"/>
                  </a:cubicBezTo>
                  <a:cubicBezTo>
                    <a:pt x="49856" y="2285"/>
                    <a:pt x="50027" y="2303"/>
                    <a:pt x="50237" y="2303"/>
                  </a:cubicBezTo>
                  <a:cubicBezTo>
                    <a:pt x="50622" y="2303"/>
                    <a:pt x="51137" y="2243"/>
                    <a:pt x="51330" y="2243"/>
                  </a:cubicBezTo>
                  <a:cubicBezTo>
                    <a:pt x="51335" y="2243"/>
                    <a:pt x="51339" y="2243"/>
                    <a:pt x="51344" y="2243"/>
                  </a:cubicBezTo>
                  <a:lnTo>
                    <a:pt x="51787" y="2250"/>
                  </a:lnTo>
                  <a:cubicBezTo>
                    <a:pt x="51787" y="2250"/>
                    <a:pt x="51788" y="2250"/>
                    <a:pt x="51789" y="2250"/>
                  </a:cubicBezTo>
                  <a:cubicBezTo>
                    <a:pt x="51881" y="2250"/>
                    <a:pt x="52118" y="2182"/>
                    <a:pt x="52251" y="2182"/>
                  </a:cubicBezTo>
                  <a:cubicBezTo>
                    <a:pt x="52297" y="2182"/>
                    <a:pt x="52330" y="2190"/>
                    <a:pt x="52340" y="2212"/>
                  </a:cubicBezTo>
                  <a:cubicBezTo>
                    <a:pt x="52361" y="2254"/>
                    <a:pt x="52381" y="2264"/>
                    <a:pt x="52402" y="2264"/>
                  </a:cubicBezTo>
                  <a:cubicBezTo>
                    <a:pt x="52418" y="2264"/>
                    <a:pt x="52434" y="2258"/>
                    <a:pt x="52451" y="2258"/>
                  </a:cubicBezTo>
                  <a:cubicBezTo>
                    <a:pt x="52468" y="2258"/>
                    <a:pt x="52485" y="2264"/>
                    <a:pt x="52503" y="2286"/>
                  </a:cubicBezTo>
                  <a:cubicBezTo>
                    <a:pt x="52518" y="2300"/>
                    <a:pt x="52533" y="2306"/>
                    <a:pt x="52547" y="2306"/>
                  </a:cubicBezTo>
                  <a:cubicBezTo>
                    <a:pt x="52593" y="2306"/>
                    <a:pt x="52639" y="2254"/>
                    <a:pt x="52690" y="2243"/>
                  </a:cubicBezTo>
                  <a:cubicBezTo>
                    <a:pt x="52709" y="2207"/>
                    <a:pt x="52729" y="2194"/>
                    <a:pt x="52750" y="2194"/>
                  </a:cubicBezTo>
                  <a:cubicBezTo>
                    <a:pt x="52800" y="2194"/>
                    <a:pt x="52855" y="2271"/>
                    <a:pt x="52912" y="2280"/>
                  </a:cubicBezTo>
                  <a:cubicBezTo>
                    <a:pt x="52939" y="2315"/>
                    <a:pt x="52967" y="2326"/>
                    <a:pt x="52996" y="2326"/>
                  </a:cubicBezTo>
                  <a:cubicBezTo>
                    <a:pt x="53032" y="2326"/>
                    <a:pt x="53070" y="2309"/>
                    <a:pt x="53109" y="2309"/>
                  </a:cubicBezTo>
                  <a:cubicBezTo>
                    <a:pt x="53128" y="2309"/>
                    <a:pt x="53148" y="2313"/>
                    <a:pt x="53169" y="2326"/>
                  </a:cubicBezTo>
                  <a:cubicBezTo>
                    <a:pt x="53261" y="2371"/>
                    <a:pt x="53339" y="2418"/>
                    <a:pt x="53404" y="2425"/>
                  </a:cubicBezTo>
                  <a:cubicBezTo>
                    <a:pt x="53405" y="2425"/>
                    <a:pt x="53407" y="2425"/>
                    <a:pt x="53408" y="2425"/>
                  </a:cubicBezTo>
                  <a:cubicBezTo>
                    <a:pt x="53447" y="2425"/>
                    <a:pt x="53482" y="2479"/>
                    <a:pt x="53512" y="2479"/>
                  </a:cubicBezTo>
                  <a:cubicBezTo>
                    <a:pt x="53530" y="2479"/>
                    <a:pt x="53546" y="2460"/>
                    <a:pt x="53559" y="2397"/>
                  </a:cubicBezTo>
                  <a:cubicBezTo>
                    <a:pt x="53575" y="2414"/>
                    <a:pt x="53589" y="2421"/>
                    <a:pt x="53602" y="2421"/>
                  </a:cubicBezTo>
                  <a:cubicBezTo>
                    <a:pt x="53642" y="2421"/>
                    <a:pt x="53668" y="2354"/>
                    <a:pt x="53686" y="2354"/>
                  </a:cubicBezTo>
                  <a:cubicBezTo>
                    <a:pt x="53694" y="2354"/>
                    <a:pt x="53700" y="2364"/>
                    <a:pt x="53706" y="2393"/>
                  </a:cubicBezTo>
                  <a:cubicBezTo>
                    <a:pt x="53719" y="2379"/>
                    <a:pt x="53725" y="2376"/>
                    <a:pt x="53729" y="2376"/>
                  </a:cubicBezTo>
                  <a:cubicBezTo>
                    <a:pt x="53733" y="2376"/>
                    <a:pt x="53734" y="2378"/>
                    <a:pt x="53736" y="2378"/>
                  </a:cubicBezTo>
                  <a:cubicBezTo>
                    <a:pt x="53741" y="2378"/>
                    <a:pt x="53747" y="2371"/>
                    <a:pt x="53772" y="2329"/>
                  </a:cubicBezTo>
                  <a:cubicBezTo>
                    <a:pt x="53787" y="2238"/>
                    <a:pt x="53811" y="2177"/>
                    <a:pt x="53848" y="2177"/>
                  </a:cubicBezTo>
                  <a:cubicBezTo>
                    <a:pt x="53873" y="2177"/>
                    <a:pt x="53904" y="2203"/>
                    <a:pt x="53942" y="2266"/>
                  </a:cubicBezTo>
                  <a:cubicBezTo>
                    <a:pt x="53982" y="2264"/>
                    <a:pt x="54028" y="2191"/>
                    <a:pt x="54085" y="2191"/>
                  </a:cubicBezTo>
                  <a:cubicBezTo>
                    <a:pt x="54095" y="2191"/>
                    <a:pt x="54106" y="2193"/>
                    <a:pt x="54117" y="2198"/>
                  </a:cubicBezTo>
                  <a:cubicBezTo>
                    <a:pt x="54137" y="2182"/>
                    <a:pt x="54158" y="2177"/>
                    <a:pt x="54181" y="2177"/>
                  </a:cubicBezTo>
                  <a:cubicBezTo>
                    <a:pt x="54237" y="2177"/>
                    <a:pt x="54301" y="2211"/>
                    <a:pt x="54372" y="2215"/>
                  </a:cubicBezTo>
                  <a:cubicBezTo>
                    <a:pt x="54427" y="2180"/>
                    <a:pt x="54477" y="2170"/>
                    <a:pt x="54523" y="2170"/>
                  </a:cubicBezTo>
                  <a:cubicBezTo>
                    <a:pt x="54584" y="2170"/>
                    <a:pt x="54638" y="2188"/>
                    <a:pt x="54684" y="2188"/>
                  </a:cubicBezTo>
                  <a:cubicBezTo>
                    <a:pt x="54697" y="2188"/>
                    <a:pt x="54709" y="2187"/>
                    <a:pt x="54721" y="2183"/>
                  </a:cubicBezTo>
                  <a:cubicBezTo>
                    <a:pt x="54744" y="2203"/>
                    <a:pt x="54764" y="2210"/>
                    <a:pt x="54782" y="2210"/>
                  </a:cubicBezTo>
                  <a:cubicBezTo>
                    <a:pt x="54828" y="2210"/>
                    <a:pt x="54861" y="2167"/>
                    <a:pt x="54886" y="2167"/>
                  </a:cubicBezTo>
                  <a:cubicBezTo>
                    <a:pt x="54889" y="2167"/>
                    <a:pt x="54892" y="2168"/>
                    <a:pt x="54895" y="2169"/>
                  </a:cubicBezTo>
                  <a:cubicBezTo>
                    <a:pt x="54903" y="2168"/>
                    <a:pt x="54910" y="2165"/>
                    <a:pt x="54918" y="2163"/>
                  </a:cubicBezTo>
                  <a:lnTo>
                    <a:pt x="54918" y="2163"/>
                  </a:lnTo>
                  <a:cubicBezTo>
                    <a:pt x="54916" y="2175"/>
                    <a:pt x="54913" y="2191"/>
                    <a:pt x="54912" y="2205"/>
                  </a:cubicBezTo>
                  <a:cubicBezTo>
                    <a:pt x="54904" y="2214"/>
                    <a:pt x="54910" y="2231"/>
                    <a:pt x="54963" y="2249"/>
                  </a:cubicBezTo>
                  <a:cubicBezTo>
                    <a:pt x="55015" y="2266"/>
                    <a:pt x="55110" y="2284"/>
                    <a:pt x="55279" y="2294"/>
                  </a:cubicBezTo>
                  <a:cubicBezTo>
                    <a:pt x="55314" y="2348"/>
                    <a:pt x="55347" y="2367"/>
                    <a:pt x="55378" y="2367"/>
                  </a:cubicBezTo>
                  <a:cubicBezTo>
                    <a:pt x="55416" y="2367"/>
                    <a:pt x="55452" y="2337"/>
                    <a:pt x="55487" y="2305"/>
                  </a:cubicBezTo>
                  <a:cubicBezTo>
                    <a:pt x="55488" y="2305"/>
                    <a:pt x="55490" y="2305"/>
                    <a:pt x="55492" y="2305"/>
                  </a:cubicBezTo>
                  <a:cubicBezTo>
                    <a:pt x="55592" y="2305"/>
                    <a:pt x="56656" y="2211"/>
                    <a:pt x="56706" y="2103"/>
                  </a:cubicBezTo>
                  <a:cubicBezTo>
                    <a:pt x="56709" y="2102"/>
                    <a:pt x="56713" y="2102"/>
                    <a:pt x="56717" y="2102"/>
                  </a:cubicBezTo>
                  <a:cubicBezTo>
                    <a:pt x="56840" y="2102"/>
                    <a:pt x="57289" y="2440"/>
                    <a:pt x="57370" y="2465"/>
                  </a:cubicBezTo>
                  <a:cubicBezTo>
                    <a:pt x="57385" y="2461"/>
                    <a:pt x="57418" y="2458"/>
                    <a:pt x="57462" y="2458"/>
                  </a:cubicBezTo>
                  <a:cubicBezTo>
                    <a:pt x="57671" y="2458"/>
                    <a:pt x="58136" y="2509"/>
                    <a:pt x="58207" y="2589"/>
                  </a:cubicBezTo>
                  <a:cubicBezTo>
                    <a:pt x="58250" y="2646"/>
                    <a:pt x="58292" y="2616"/>
                    <a:pt x="58340" y="2664"/>
                  </a:cubicBezTo>
                  <a:cubicBezTo>
                    <a:pt x="58385" y="2621"/>
                    <a:pt x="58434" y="2599"/>
                    <a:pt x="58486" y="2567"/>
                  </a:cubicBezTo>
                  <a:cubicBezTo>
                    <a:pt x="58503" y="2560"/>
                    <a:pt x="58522" y="2557"/>
                    <a:pt x="58540" y="2557"/>
                  </a:cubicBezTo>
                  <a:cubicBezTo>
                    <a:pt x="58603" y="2557"/>
                    <a:pt x="58673" y="2590"/>
                    <a:pt x="58750" y="2590"/>
                  </a:cubicBezTo>
                  <a:cubicBezTo>
                    <a:pt x="58787" y="2590"/>
                    <a:pt x="58826" y="2582"/>
                    <a:pt x="58866" y="2560"/>
                  </a:cubicBezTo>
                  <a:cubicBezTo>
                    <a:pt x="58875" y="2562"/>
                    <a:pt x="58883" y="2563"/>
                    <a:pt x="58892" y="2563"/>
                  </a:cubicBezTo>
                  <a:cubicBezTo>
                    <a:pt x="58941" y="2563"/>
                    <a:pt x="58992" y="2530"/>
                    <a:pt x="59048" y="2530"/>
                  </a:cubicBezTo>
                  <a:cubicBezTo>
                    <a:pt x="59069" y="2530"/>
                    <a:pt x="59092" y="2535"/>
                    <a:pt x="59114" y="2549"/>
                  </a:cubicBezTo>
                  <a:cubicBezTo>
                    <a:pt x="59196" y="2543"/>
                    <a:pt x="59871" y="2461"/>
                    <a:pt x="60052" y="2461"/>
                  </a:cubicBezTo>
                  <a:cubicBezTo>
                    <a:pt x="60071" y="2461"/>
                    <a:pt x="60085" y="2462"/>
                    <a:pt x="60092" y="2464"/>
                  </a:cubicBezTo>
                  <a:cubicBezTo>
                    <a:pt x="60096" y="2467"/>
                    <a:pt x="60104" y="2469"/>
                    <a:pt x="60116" y="2469"/>
                  </a:cubicBezTo>
                  <a:cubicBezTo>
                    <a:pt x="60296" y="2469"/>
                    <a:pt x="61303" y="2124"/>
                    <a:pt x="61491" y="2058"/>
                  </a:cubicBezTo>
                  <a:cubicBezTo>
                    <a:pt x="61511" y="2148"/>
                    <a:pt x="61527" y="2172"/>
                    <a:pt x="61550" y="2172"/>
                  </a:cubicBezTo>
                  <a:cubicBezTo>
                    <a:pt x="61574" y="2172"/>
                    <a:pt x="61604" y="2146"/>
                    <a:pt x="61650" y="2144"/>
                  </a:cubicBezTo>
                  <a:cubicBezTo>
                    <a:pt x="61654" y="2143"/>
                    <a:pt x="61658" y="2143"/>
                    <a:pt x="61662" y="2143"/>
                  </a:cubicBezTo>
                  <a:cubicBezTo>
                    <a:pt x="61707" y="2143"/>
                    <a:pt x="61753" y="2153"/>
                    <a:pt x="61800" y="2153"/>
                  </a:cubicBezTo>
                  <a:cubicBezTo>
                    <a:pt x="61816" y="2153"/>
                    <a:pt x="61832" y="2152"/>
                    <a:pt x="61848" y="2149"/>
                  </a:cubicBezTo>
                  <a:cubicBezTo>
                    <a:pt x="61861" y="2165"/>
                    <a:pt x="61875" y="2171"/>
                    <a:pt x="61888" y="2171"/>
                  </a:cubicBezTo>
                  <a:cubicBezTo>
                    <a:pt x="61924" y="2171"/>
                    <a:pt x="61960" y="2129"/>
                    <a:pt x="61997" y="2129"/>
                  </a:cubicBezTo>
                  <a:cubicBezTo>
                    <a:pt x="62017" y="2129"/>
                    <a:pt x="62037" y="2141"/>
                    <a:pt x="62059" y="2180"/>
                  </a:cubicBezTo>
                  <a:cubicBezTo>
                    <a:pt x="62101" y="2183"/>
                    <a:pt x="62145" y="2223"/>
                    <a:pt x="62189" y="2223"/>
                  </a:cubicBezTo>
                  <a:cubicBezTo>
                    <a:pt x="62221" y="2223"/>
                    <a:pt x="62254" y="2202"/>
                    <a:pt x="62285" y="2130"/>
                  </a:cubicBezTo>
                  <a:cubicBezTo>
                    <a:pt x="62335" y="2171"/>
                    <a:pt x="62386" y="2200"/>
                    <a:pt x="62438" y="2200"/>
                  </a:cubicBezTo>
                  <a:cubicBezTo>
                    <a:pt x="62471" y="2200"/>
                    <a:pt x="62505" y="2188"/>
                    <a:pt x="62540" y="2159"/>
                  </a:cubicBezTo>
                  <a:cubicBezTo>
                    <a:pt x="62582" y="2122"/>
                    <a:pt x="62627" y="2106"/>
                    <a:pt x="62673" y="2106"/>
                  </a:cubicBezTo>
                  <a:cubicBezTo>
                    <a:pt x="62722" y="2106"/>
                    <a:pt x="62773" y="2124"/>
                    <a:pt x="62826" y="2154"/>
                  </a:cubicBezTo>
                  <a:cubicBezTo>
                    <a:pt x="62893" y="2158"/>
                    <a:pt x="62963" y="2177"/>
                    <a:pt x="63036" y="2177"/>
                  </a:cubicBezTo>
                  <a:cubicBezTo>
                    <a:pt x="63075" y="2177"/>
                    <a:pt x="63114" y="2172"/>
                    <a:pt x="63154" y="2156"/>
                  </a:cubicBezTo>
                  <a:cubicBezTo>
                    <a:pt x="63169" y="2182"/>
                    <a:pt x="63183" y="2190"/>
                    <a:pt x="63197" y="2190"/>
                  </a:cubicBezTo>
                  <a:cubicBezTo>
                    <a:pt x="63223" y="2190"/>
                    <a:pt x="63249" y="2160"/>
                    <a:pt x="63275" y="2160"/>
                  </a:cubicBezTo>
                  <a:cubicBezTo>
                    <a:pt x="63293" y="2160"/>
                    <a:pt x="63311" y="2174"/>
                    <a:pt x="63330" y="2222"/>
                  </a:cubicBezTo>
                  <a:cubicBezTo>
                    <a:pt x="63347" y="2235"/>
                    <a:pt x="63364" y="2240"/>
                    <a:pt x="63381" y="2240"/>
                  </a:cubicBezTo>
                  <a:cubicBezTo>
                    <a:pt x="63421" y="2240"/>
                    <a:pt x="63461" y="2211"/>
                    <a:pt x="63500" y="2188"/>
                  </a:cubicBezTo>
                  <a:cubicBezTo>
                    <a:pt x="63524" y="2194"/>
                    <a:pt x="63547" y="2195"/>
                    <a:pt x="63570" y="2195"/>
                  </a:cubicBezTo>
                  <a:cubicBezTo>
                    <a:pt x="63605" y="2195"/>
                    <a:pt x="63640" y="2192"/>
                    <a:pt x="63675" y="2192"/>
                  </a:cubicBezTo>
                  <a:cubicBezTo>
                    <a:pt x="63729" y="2192"/>
                    <a:pt x="63783" y="2201"/>
                    <a:pt x="63838" y="2247"/>
                  </a:cubicBezTo>
                  <a:cubicBezTo>
                    <a:pt x="63881" y="2307"/>
                    <a:pt x="63924" y="2324"/>
                    <a:pt x="63967" y="2324"/>
                  </a:cubicBezTo>
                  <a:cubicBezTo>
                    <a:pt x="64022" y="2324"/>
                    <a:pt x="64076" y="2296"/>
                    <a:pt x="64130" y="2296"/>
                  </a:cubicBezTo>
                  <a:cubicBezTo>
                    <a:pt x="64145" y="2296"/>
                    <a:pt x="64161" y="2298"/>
                    <a:pt x="64176" y="2304"/>
                  </a:cubicBezTo>
                  <a:cubicBezTo>
                    <a:pt x="64462" y="2418"/>
                    <a:pt x="64942" y="2402"/>
                    <a:pt x="65264" y="2436"/>
                  </a:cubicBezTo>
                  <a:cubicBezTo>
                    <a:pt x="65266" y="2227"/>
                    <a:pt x="65264" y="2018"/>
                    <a:pt x="65260" y="1808"/>
                  </a:cubicBezTo>
                  <a:lnTo>
                    <a:pt x="65260" y="1808"/>
                  </a:lnTo>
                  <a:cubicBezTo>
                    <a:pt x="65260" y="1819"/>
                    <a:pt x="65260" y="1831"/>
                    <a:pt x="65261" y="1846"/>
                  </a:cubicBezTo>
                  <a:cubicBezTo>
                    <a:pt x="65265" y="1778"/>
                    <a:pt x="65265" y="1727"/>
                    <a:pt x="65264" y="1692"/>
                  </a:cubicBezTo>
                  <a:lnTo>
                    <a:pt x="65236" y="463"/>
                  </a:lnTo>
                  <a:lnTo>
                    <a:pt x="64820" y="497"/>
                  </a:lnTo>
                  <a:cubicBezTo>
                    <a:pt x="64776" y="554"/>
                    <a:pt x="64730" y="572"/>
                    <a:pt x="64681" y="572"/>
                  </a:cubicBezTo>
                  <a:cubicBezTo>
                    <a:pt x="64602" y="572"/>
                    <a:pt x="64517" y="523"/>
                    <a:pt x="64433" y="519"/>
                  </a:cubicBezTo>
                  <a:cubicBezTo>
                    <a:pt x="64374" y="562"/>
                    <a:pt x="64307" y="590"/>
                    <a:pt x="64236" y="600"/>
                  </a:cubicBezTo>
                  <a:cubicBezTo>
                    <a:pt x="64225" y="601"/>
                    <a:pt x="64213" y="602"/>
                    <a:pt x="64202" y="602"/>
                  </a:cubicBezTo>
                  <a:cubicBezTo>
                    <a:pt x="64147" y="602"/>
                    <a:pt x="64093" y="587"/>
                    <a:pt x="64046" y="558"/>
                  </a:cubicBezTo>
                  <a:cubicBezTo>
                    <a:pt x="63860" y="596"/>
                    <a:pt x="63797" y="577"/>
                    <a:pt x="63748" y="589"/>
                  </a:cubicBezTo>
                  <a:cubicBezTo>
                    <a:pt x="63716" y="645"/>
                    <a:pt x="63690" y="667"/>
                    <a:pt x="63670" y="667"/>
                  </a:cubicBezTo>
                  <a:cubicBezTo>
                    <a:pt x="63648" y="667"/>
                    <a:pt x="63634" y="641"/>
                    <a:pt x="63630" y="605"/>
                  </a:cubicBezTo>
                  <a:cubicBezTo>
                    <a:pt x="63629" y="631"/>
                    <a:pt x="63625" y="667"/>
                    <a:pt x="63610" y="667"/>
                  </a:cubicBezTo>
                  <a:cubicBezTo>
                    <a:pt x="63599" y="667"/>
                    <a:pt x="63581" y="647"/>
                    <a:pt x="63554" y="589"/>
                  </a:cubicBezTo>
                  <a:cubicBezTo>
                    <a:pt x="63548" y="578"/>
                    <a:pt x="63541" y="575"/>
                    <a:pt x="63534" y="575"/>
                  </a:cubicBezTo>
                  <a:cubicBezTo>
                    <a:pt x="63529" y="575"/>
                    <a:pt x="63524" y="577"/>
                    <a:pt x="63518" y="577"/>
                  </a:cubicBezTo>
                  <a:cubicBezTo>
                    <a:pt x="63507" y="577"/>
                    <a:pt x="63495" y="572"/>
                    <a:pt x="63481" y="545"/>
                  </a:cubicBezTo>
                  <a:cubicBezTo>
                    <a:pt x="63468" y="479"/>
                    <a:pt x="63456" y="452"/>
                    <a:pt x="63443" y="452"/>
                  </a:cubicBezTo>
                  <a:cubicBezTo>
                    <a:pt x="63422" y="452"/>
                    <a:pt x="63400" y="520"/>
                    <a:pt x="63376" y="608"/>
                  </a:cubicBezTo>
                  <a:cubicBezTo>
                    <a:pt x="63332" y="599"/>
                    <a:pt x="63281" y="544"/>
                    <a:pt x="63224" y="538"/>
                  </a:cubicBezTo>
                  <a:cubicBezTo>
                    <a:pt x="63223" y="538"/>
                    <a:pt x="63222" y="538"/>
                    <a:pt x="63221" y="538"/>
                  </a:cubicBezTo>
                  <a:cubicBezTo>
                    <a:pt x="63189" y="538"/>
                    <a:pt x="63152" y="506"/>
                    <a:pt x="63114" y="506"/>
                  </a:cubicBezTo>
                  <a:cubicBezTo>
                    <a:pt x="63086" y="506"/>
                    <a:pt x="63056" y="524"/>
                    <a:pt x="63026" y="585"/>
                  </a:cubicBezTo>
                  <a:cubicBezTo>
                    <a:pt x="63015" y="583"/>
                    <a:pt x="63004" y="582"/>
                    <a:pt x="62993" y="582"/>
                  </a:cubicBezTo>
                  <a:cubicBezTo>
                    <a:pt x="62929" y="582"/>
                    <a:pt x="62867" y="614"/>
                    <a:pt x="62806" y="635"/>
                  </a:cubicBezTo>
                  <a:cubicBezTo>
                    <a:pt x="62783" y="680"/>
                    <a:pt x="62760" y="698"/>
                    <a:pt x="62736" y="698"/>
                  </a:cubicBezTo>
                  <a:cubicBezTo>
                    <a:pt x="62690" y="698"/>
                    <a:pt x="62643" y="628"/>
                    <a:pt x="62598" y="576"/>
                  </a:cubicBezTo>
                  <a:cubicBezTo>
                    <a:pt x="62564" y="543"/>
                    <a:pt x="62532" y="533"/>
                    <a:pt x="62501" y="533"/>
                  </a:cubicBezTo>
                  <a:cubicBezTo>
                    <a:pt x="62469" y="533"/>
                    <a:pt x="62439" y="543"/>
                    <a:pt x="62410" y="548"/>
                  </a:cubicBezTo>
                  <a:cubicBezTo>
                    <a:pt x="62399" y="540"/>
                    <a:pt x="62388" y="537"/>
                    <a:pt x="62377" y="537"/>
                  </a:cubicBezTo>
                  <a:cubicBezTo>
                    <a:pt x="62345" y="537"/>
                    <a:pt x="62313" y="566"/>
                    <a:pt x="62284" y="566"/>
                  </a:cubicBezTo>
                  <a:cubicBezTo>
                    <a:pt x="62271" y="566"/>
                    <a:pt x="62258" y="561"/>
                    <a:pt x="62246" y="545"/>
                  </a:cubicBezTo>
                  <a:cubicBezTo>
                    <a:pt x="62234" y="550"/>
                    <a:pt x="62222" y="553"/>
                    <a:pt x="62211" y="553"/>
                  </a:cubicBezTo>
                  <a:cubicBezTo>
                    <a:pt x="62126" y="553"/>
                    <a:pt x="62053" y="425"/>
                    <a:pt x="62004" y="414"/>
                  </a:cubicBezTo>
                  <a:cubicBezTo>
                    <a:pt x="61960" y="423"/>
                    <a:pt x="61932" y="492"/>
                    <a:pt x="61921" y="492"/>
                  </a:cubicBezTo>
                  <a:cubicBezTo>
                    <a:pt x="61918" y="492"/>
                    <a:pt x="61917" y="487"/>
                    <a:pt x="61916" y="472"/>
                  </a:cubicBezTo>
                  <a:cubicBezTo>
                    <a:pt x="61916" y="471"/>
                    <a:pt x="61916" y="470"/>
                    <a:pt x="61915" y="470"/>
                  </a:cubicBezTo>
                  <a:cubicBezTo>
                    <a:pt x="61910" y="470"/>
                    <a:pt x="61872" y="522"/>
                    <a:pt x="61789" y="522"/>
                  </a:cubicBezTo>
                  <a:cubicBezTo>
                    <a:pt x="61771" y="522"/>
                    <a:pt x="61750" y="520"/>
                    <a:pt x="61728" y="514"/>
                  </a:cubicBezTo>
                  <a:cubicBezTo>
                    <a:pt x="61713" y="550"/>
                    <a:pt x="61698" y="562"/>
                    <a:pt x="61680" y="562"/>
                  </a:cubicBezTo>
                  <a:cubicBezTo>
                    <a:pt x="61642" y="562"/>
                    <a:pt x="61598" y="502"/>
                    <a:pt x="61550" y="502"/>
                  </a:cubicBezTo>
                  <a:cubicBezTo>
                    <a:pt x="61523" y="502"/>
                    <a:pt x="61495" y="521"/>
                    <a:pt x="61466" y="577"/>
                  </a:cubicBezTo>
                  <a:cubicBezTo>
                    <a:pt x="61441" y="586"/>
                    <a:pt x="61415" y="589"/>
                    <a:pt x="61388" y="589"/>
                  </a:cubicBezTo>
                  <a:cubicBezTo>
                    <a:pt x="61322" y="589"/>
                    <a:pt x="61248" y="571"/>
                    <a:pt x="61167" y="571"/>
                  </a:cubicBezTo>
                  <a:cubicBezTo>
                    <a:pt x="61136" y="571"/>
                    <a:pt x="61104" y="573"/>
                    <a:pt x="61070" y="581"/>
                  </a:cubicBezTo>
                  <a:cubicBezTo>
                    <a:pt x="61053" y="585"/>
                    <a:pt x="61035" y="587"/>
                    <a:pt x="61017" y="587"/>
                  </a:cubicBezTo>
                  <a:cubicBezTo>
                    <a:pt x="60988" y="587"/>
                    <a:pt x="60959" y="583"/>
                    <a:pt x="60930" y="583"/>
                  </a:cubicBezTo>
                  <a:cubicBezTo>
                    <a:pt x="60893" y="583"/>
                    <a:pt x="60855" y="588"/>
                    <a:pt x="60817" y="610"/>
                  </a:cubicBezTo>
                  <a:cubicBezTo>
                    <a:pt x="60716" y="614"/>
                    <a:pt x="60618" y="632"/>
                    <a:pt x="60524" y="663"/>
                  </a:cubicBezTo>
                  <a:cubicBezTo>
                    <a:pt x="60493" y="642"/>
                    <a:pt x="60462" y="633"/>
                    <a:pt x="60431" y="633"/>
                  </a:cubicBezTo>
                  <a:cubicBezTo>
                    <a:pt x="60353" y="633"/>
                    <a:pt x="60274" y="685"/>
                    <a:pt x="60190" y="734"/>
                  </a:cubicBezTo>
                  <a:cubicBezTo>
                    <a:pt x="60163" y="715"/>
                    <a:pt x="60136" y="708"/>
                    <a:pt x="60109" y="708"/>
                  </a:cubicBezTo>
                  <a:cubicBezTo>
                    <a:pt x="60042" y="708"/>
                    <a:pt x="59974" y="750"/>
                    <a:pt x="59903" y="750"/>
                  </a:cubicBezTo>
                  <a:cubicBezTo>
                    <a:pt x="59873" y="750"/>
                    <a:pt x="59842" y="742"/>
                    <a:pt x="59810" y="721"/>
                  </a:cubicBezTo>
                  <a:lnTo>
                    <a:pt x="59810" y="721"/>
                  </a:lnTo>
                  <a:cubicBezTo>
                    <a:pt x="59812" y="779"/>
                    <a:pt x="59794" y="808"/>
                    <a:pt x="59759" y="808"/>
                  </a:cubicBezTo>
                  <a:cubicBezTo>
                    <a:pt x="59723" y="808"/>
                    <a:pt x="59668" y="776"/>
                    <a:pt x="59598" y="715"/>
                  </a:cubicBezTo>
                  <a:cubicBezTo>
                    <a:pt x="59574" y="763"/>
                    <a:pt x="59548" y="793"/>
                    <a:pt x="59519" y="793"/>
                  </a:cubicBezTo>
                  <a:cubicBezTo>
                    <a:pt x="59509" y="793"/>
                    <a:pt x="59499" y="789"/>
                    <a:pt x="59489" y="782"/>
                  </a:cubicBezTo>
                  <a:cubicBezTo>
                    <a:pt x="59483" y="788"/>
                    <a:pt x="59477" y="791"/>
                    <a:pt x="59471" y="791"/>
                  </a:cubicBezTo>
                  <a:cubicBezTo>
                    <a:pt x="59436" y="791"/>
                    <a:pt x="59397" y="700"/>
                    <a:pt x="59357" y="696"/>
                  </a:cubicBezTo>
                  <a:cubicBezTo>
                    <a:pt x="59315" y="658"/>
                    <a:pt x="59270" y="642"/>
                    <a:pt x="59223" y="642"/>
                  </a:cubicBezTo>
                  <a:cubicBezTo>
                    <a:pt x="59167" y="642"/>
                    <a:pt x="59108" y="665"/>
                    <a:pt x="59047" y="699"/>
                  </a:cubicBezTo>
                  <a:cubicBezTo>
                    <a:pt x="59010" y="657"/>
                    <a:pt x="58972" y="636"/>
                    <a:pt x="58934" y="636"/>
                  </a:cubicBezTo>
                  <a:cubicBezTo>
                    <a:pt x="58893" y="636"/>
                    <a:pt x="58851" y="661"/>
                    <a:pt x="58809" y="708"/>
                  </a:cubicBezTo>
                  <a:cubicBezTo>
                    <a:pt x="58759" y="715"/>
                    <a:pt x="58709" y="746"/>
                    <a:pt x="58657" y="746"/>
                  </a:cubicBezTo>
                  <a:cubicBezTo>
                    <a:pt x="58623" y="746"/>
                    <a:pt x="58588" y="732"/>
                    <a:pt x="58552" y="691"/>
                  </a:cubicBezTo>
                  <a:cubicBezTo>
                    <a:pt x="58518" y="661"/>
                    <a:pt x="58484" y="651"/>
                    <a:pt x="58449" y="651"/>
                  </a:cubicBezTo>
                  <a:cubicBezTo>
                    <a:pt x="58367" y="651"/>
                    <a:pt x="58284" y="710"/>
                    <a:pt x="58199" y="710"/>
                  </a:cubicBezTo>
                  <a:cubicBezTo>
                    <a:pt x="58170" y="710"/>
                    <a:pt x="58141" y="704"/>
                    <a:pt x="58112" y="685"/>
                  </a:cubicBezTo>
                  <a:cubicBezTo>
                    <a:pt x="58037" y="682"/>
                    <a:pt x="57960" y="660"/>
                    <a:pt x="57883" y="649"/>
                  </a:cubicBezTo>
                  <a:cubicBezTo>
                    <a:pt x="57857" y="645"/>
                    <a:pt x="57831" y="643"/>
                    <a:pt x="57805" y="643"/>
                  </a:cubicBezTo>
                  <a:cubicBezTo>
                    <a:pt x="57754" y="643"/>
                    <a:pt x="57704" y="652"/>
                    <a:pt x="57654" y="678"/>
                  </a:cubicBezTo>
                  <a:cubicBezTo>
                    <a:pt x="57626" y="695"/>
                    <a:pt x="57598" y="697"/>
                    <a:pt x="57569" y="697"/>
                  </a:cubicBezTo>
                  <a:cubicBezTo>
                    <a:pt x="57561" y="697"/>
                    <a:pt x="57552" y="697"/>
                    <a:pt x="57544" y="697"/>
                  </a:cubicBezTo>
                  <a:cubicBezTo>
                    <a:pt x="57503" y="697"/>
                    <a:pt x="57463" y="701"/>
                    <a:pt x="57423" y="750"/>
                  </a:cubicBezTo>
                  <a:cubicBezTo>
                    <a:pt x="57414" y="761"/>
                    <a:pt x="57404" y="766"/>
                    <a:pt x="57394" y="766"/>
                  </a:cubicBezTo>
                  <a:cubicBezTo>
                    <a:pt x="57344" y="766"/>
                    <a:pt x="57291" y="646"/>
                    <a:pt x="57240" y="646"/>
                  </a:cubicBezTo>
                  <a:cubicBezTo>
                    <a:pt x="57225" y="646"/>
                    <a:pt x="57209" y="658"/>
                    <a:pt x="57194" y="688"/>
                  </a:cubicBezTo>
                  <a:cubicBezTo>
                    <a:pt x="57156" y="665"/>
                    <a:pt x="57120" y="658"/>
                    <a:pt x="57086" y="658"/>
                  </a:cubicBezTo>
                  <a:cubicBezTo>
                    <a:pt x="57025" y="658"/>
                    <a:pt x="56972" y="682"/>
                    <a:pt x="56926" y="682"/>
                  </a:cubicBezTo>
                  <a:cubicBezTo>
                    <a:pt x="56896" y="682"/>
                    <a:pt x="56869" y="673"/>
                    <a:pt x="56845" y="642"/>
                  </a:cubicBezTo>
                  <a:cubicBezTo>
                    <a:pt x="56841" y="641"/>
                    <a:pt x="56837" y="641"/>
                    <a:pt x="56833" y="641"/>
                  </a:cubicBezTo>
                  <a:cubicBezTo>
                    <a:pt x="56776" y="641"/>
                    <a:pt x="56734" y="758"/>
                    <a:pt x="56701" y="758"/>
                  </a:cubicBezTo>
                  <a:cubicBezTo>
                    <a:pt x="56689" y="758"/>
                    <a:pt x="56678" y="742"/>
                    <a:pt x="56668" y="701"/>
                  </a:cubicBezTo>
                  <a:cubicBezTo>
                    <a:pt x="56650" y="672"/>
                    <a:pt x="56637" y="663"/>
                    <a:pt x="56627" y="663"/>
                  </a:cubicBezTo>
                  <a:cubicBezTo>
                    <a:pt x="56608" y="663"/>
                    <a:pt x="56602" y="700"/>
                    <a:pt x="56601" y="710"/>
                  </a:cubicBezTo>
                  <a:cubicBezTo>
                    <a:pt x="56601" y="706"/>
                    <a:pt x="56603" y="693"/>
                    <a:pt x="56603" y="669"/>
                  </a:cubicBezTo>
                  <a:cubicBezTo>
                    <a:pt x="56603" y="542"/>
                    <a:pt x="56607" y="491"/>
                    <a:pt x="56600" y="491"/>
                  </a:cubicBezTo>
                  <a:cubicBezTo>
                    <a:pt x="56595" y="491"/>
                    <a:pt x="56583" y="528"/>
                    <a:pt x="56556" y="589"/>
                  </a:cubicBezTo>
                  <a:cubicBezTo>
                    <a:pt x="56547" y="619"/>
                    <a:pt x="56538" y="630"/>
                    <a:pt x="56526" y="630"/>
                  </a:cubicBezTo>
                  <a:cubicBezTo>
                    <a:pt x="56502" y="630"/>
                    <a:pt x="56470" y="584"/>
                    <a:pt x="56430" y="584"/>
                  </a:cubicBezTo>
                  <a:cubicBezTo>
                    <a:pt x="56421" y="584"/>
                    <a:pt x="56412" y="587"/>
                    <a:pt x="56402" y="593"/>
                  </a:cubicBezTo>
                  <a:cubicBezTo>
                    <a:pt x="56390" y="561"/>
                    <a:pt x="56379" y="551"/>
                    <a:pt x="56367" y="551"/>
                  </a:cubicBezTo>
                  <a:cubicBezTo>
                    <a:pt x="56348" y="551"/>
                    <a:pt x="56328" y="579"/>
                    <a:pt x="56305" y="579"/>
                  </a:cubicBezTo>
                  <a:cubicBezTo>
                    <a:pt x="56293" y="579"/>
                    <a:pt x="56280" y="570"/>
                    <a:pt x="56266" y="544"/>
                  </a:cubicBezTo>
                  <a:cubicBezTo>
                    <a:pt x="56247" y="566"/>
                    <a:pt x="56227" y="578"/>
                    <a:pt x="56206" y="578"/>
                  </a:cubicBezTo>
                  <a:cubicBezTo>
                    <a:pt x="56169" y="578"/>
                    <a:pt x="56129" y="543"/>
                    <a:pt x="56084" y="468"/>
                  </a:cubicBezTo>
                  <a:cubicBezTo>
                    <a:pt x="56026" y="501"/>
                    <a:pt x="55972" y="453"/>
                    <a:pt x="55925" y="553"/>
                  </a:cubicBezTo>
                  <a:cubicBezTo>
                    <a:pt x="55916" y="587"/>
                    <a:pt x="55907" y="600"/>
                    <a:pt x="55897" y="600"/>
                  </a:cubicBezTo>
                  <a:cubicBezTo>
                    <a:pt x="55867" y="600"/>
                    <a:pt x="55836" y="464"/>
                    <a:pt x="55808" y="464"/>
                  </a:cubicBezTo>
                  <a:cubicBezTo>
                    <a:pt x="55800" y="464"/>
                    <a:pt x="55793" y="474"/>
                    <a:pt x="55786" y="502"/>
                  </a:cubicBezTo>
                  <a:cubicBezTo>
                    <a:pt x="55758" y="538"/>
                    <a:pt x="55732" y="547"/>
                    <a:pt x="55707" y="547"/>
                  </a:cubicBezTo>
                  <a:cubicBezTo>
                    <a:pt x="55679" y="547"/>
                    <a:pt x="55653" y="536"/>
                    <a:pt x="55629" y="536"/>
                  </a:cubicBezTo>
                  <a:cubicBezTo>
                    <a:pt x="55610" y="536"/>
                    <a:pt x="55591" y="543"/>
                    <a:pt x="55575" y="568"/>
                  </a:cubicBezTo>
                  <a:cubicBezTo>
                    <a:pt x="55561" y="573"/>
                    <a:pt x="55548" y="576"/>
                    <a:pt x="55535" y="576"/>
                  </a:cubicBezTo>
                  <a:cubicBezTo>
                    <a:pt x="55440" y="576"/>
                    <a:pt x="55372" y="444"/>
                    <a:pt x="55315" y="402"/>
                  </a:cubicBezTo>
                  <a:lnTo>
                    <a:pt x="55315" y="402"/>
                  </a:lnTo>
                  <a:cubicBezTo>
                    <a:pt x="55341" y="428"/>
                    <a:pt x="55209" y="558"/>
                    <a:pt x="55153" y="558"/>
                  </a:cubicBezTo>
                  <a:cubicBezTo>
                    <a:pt x="55131" y="558"/>
                    <a:pt x="55120" y="539"/>
                    <a:pt x="55133" y="488"/>
                  </a:cubicBezTo>
                  <a:lnTo>
                    <a:pt x="55133" y="488"/>
                  </a:lnTo>
                  <a:cubicBezTo>
                    <a:pt x="55108" y="554"/>
                    <a:pt x="55078" y="574"/>
                    <a:pt x="55044" y="574"/>
                  </a:cubicBezTo>
                  <a:cubicBezTo>
                    <a:pt x="54996" y="574"/>
                    <a:pt x="54938" y="536"/>
                    <a:pt x="54866" y="534"/>
                  </a:cubicBezTo>
                  <a:cubicBezTo>
                    <a:pt x="54857" y="526"/>
                    <a:pt x="54847" y="523"/>
                    <a:pt x="54837" y="523"/>
                  </a:cubicBezTo>
                  <a:cubicBezTo>
                    <a:pt x="54807" y="523"/>
                    <a:pt x="54775" y="552"/>
                    <a:pt x="54739" y="552"/>
                  </a:cubicBezTo>
                  <a:cubicBezTo>
                    <a:pt x="54725" y="552"/>
                    <a:pt x="54711" y="548"/>
                    <a:pt x="54697" y="537"/>
                  </a:cubicBezTo>
                  <a:cubicBezTo>
                    <a:pt x="54667" y="518"/>
                    <a:pt x="54636" y="504"/>
                    <a:pt x="54602" y="504"/>
                  </a:cubicBezTo>
                  <a:cubicBezTo>
                    <a:pt x="54563" y="504"/>
                    <a:pt x="54520" y="523"/>
                    <a:pt x="54475" y="576"/>
                  </a:cubicBezTo>
                  <a:cubicBezTo>
                    <a:pt x="54440" y="523"/>
                    <a:pt x="54406" y="498"/>
                    <a:pt x="54373" y="498"/>
                  </a:cubicBezTo>
                  <a:cubicBezTo>
                    <a:pt x="54325" y="498"/>
                    <a:pt x="54279" y="550"/>
                    <a:pt x="54235" y="646"/>
                  </a:cubicBezTo>
                  <a:cubicBezTo>
                    <a:pt x="54225" y="685"/>
                    <a:pt x="54214" y="697"/>
                    <a:pt x="54204" y="697"/>
                  </a:cubicBezTo>
                  <a:cubicBezTo>
                    <a:pt x="54184" y="697"/>
                    <a:pt x="54164" y="655"/>
                    <a:pt x="54146" y="655"/>
                  </a:cubicBezTo>
                  <a:cubicBezTo>
                    <a:pt x="54137" y="655"/>
                    <a:pt x="54128" y="664"/>
                    <a:pt x="54120" y="692"/>
                  </a:cubicBezTo>
                  <a:cubicBezTo>
                    <a:pt x="54100" y="712"/>
                    <a:pt x="54081" y="786"/>
                    <a:pt x="54061" y="786"/>
                  </a:cubicBezTo>
                  <a:cubicBezTo>
                    <a:pt x="54045" y="786"/>
                    <a:pt x="54028" y="739"/>
                    <a:pt x="54008" y="581"/>
                  </a:cubicBezTo>
                  <a:cubicBezTo>
                    <a:pt x="53994" y="606"/>
                    <a:pt x="53980" y="615"/>
                    <a:pt x="53966" y="615"/>
                  </a:cubicBezTo>
                  <a:cubicBezTo>
                    <a:pt x="53919" y="615"/>
                    <a:pt x="53871" y="514"/>
                    <a:pt x="53827" y="514"/>
                  </a:cubicBezTo>
                  <a:cubicBezTo>
                    <a:pt x="53818" y="514"/>
                    <a:pt x="53809" y="519"/>
                    <a:pt x="53800" y="529"/>
                  </a:cubicBezTo>
                  <a:cubicBezTo>
                    <a:pt x="53782" y="498"/>
                    <a:pt x="53766" y="487"/>
                    <a:pt x="53750" y="487"/>
                  </a:cubicBezTo>
                  <a:cubicBezTo>
                    <a:pt x="53702" y="487"/>
                    <a:pt x="53657" y="591"/>
                    <a:pt x="53613" y="604"/>
                  </a:cubicBezTo>
                  <a:cubicBezTo>
                    <a:pt x="53603" y="616"/>
                    <a:pt x="53594" y="621"/>
                    <a:pt x="53584" y="621"/>
                  </a:cubicBezTo>
                  <a:cubicBezTo>
                    <a:pt x="53556" y="621"/>
                    <a:pt x="53528" y="580"/>
                    <a:pt x="53502" y="580"/>
                  </a:cubicBezTo>
                  <a:cubicBezTo>
                    <a:pt x="53482" y="580"/>
                    <a:pt x="53463" y="603"/>
                    <a:pt x="53446" y="680"/>
                  </a:cubicBezTo>
                  <a:cubicBezTo>
                    <a:pt x="53444" y="680"/>
                    <a:pt x="53442" y="680"/>
                    <a:pt x="53440" y="680"/>
                  </a:cubicBezTo>
                  <a:cubicBezTo>
                    <a:pt x="53411" y="680"/>
                    <a:pt x="53384" y="712"/>
                    <a:pt x="53357" y="712"/>
                  </a:cubicBezTo>
                  <a:cubicBezTo>
                    <a:pt x="53337" y="712"/>
                    <a:pt x="53317" y="693"/>
                    <a:pt x="53296" y="626"/>
                  </a:cubicBezTo>
                  <a:cubicBezTo>
                    <a:pt x="53272" y="599"/>
                    <a:pt x="53249" y="590"/>
                    <a:pt x="53227" y="590"/>
                  </a:cubicBezTo>
                  <a:cubicBezTo>
                    <a:pt x="53183" y="590"/>
                    <a:pt x="53143" y="626"/>
                    <a:pt x="53107" y="626"/>
                  </a:cubicBezTo>
                  <a:cubicBezTo>
                    <a:pt x="53091" y="626"/>
                    <a:pt x="53076" y="619"/>
                    <a:pt x="53062" y="600"/>
                  </a:cubicBezTo>
                  <a:cubicBezTo>
                    <a:pt x="53039" y="728"/>
                    <a:pt x="53017" y="766"/>
                    <a:pt x="52997" y="766"/>
                  </a:cubicBezTo>
                  <a:cubicBezTo>
                    <a:pt x="52965" y="766"/>
                    <a:pt x="52938" y="677"/>
                    <a:pt x="52918" y="677"/>
                  </a:cubicBezTo>
                  <a:cubicBezTo>
                    <a:pt x="52890" y="657"/>
                    <a:pt x="52872" y="627"/>
                    <a:pt x="52867" y="593"/>
                  </a:cubicBezTo>
                  <a:lnTo>
                    <a:pt x="52867" y="593"/>
                  </a:lnTo>
                  <a:cubicBezTo>
                    <a:pt x="52868" y="644"/>
                    <a:pt x="52869" y="658"/>
                    <a:pt x="52868" y="658"/>
                  </a:cubicBezTo>
                  <a:cubicBezTo>
                    <a:pt x="52868" y="658"/>
                    <a:pt x="52866" y="644"/>
                    <a:pt x="52864" y="644"/>
                  </a:cubicBezTo>
                  <a:cubicBezTo>
                    <a:pt x="52862" y="644"/>
                    <a:pt x="52860" y="650"/>
                    <a:pt x="52858" y="669"/>
                  </a:cubicBezTo>
                  <a:cubicBezTo>
                    <a:pt x="52847" y="619"/>
                    <a:pt x="52829" y="577"/>
                    <a:pt x="52797" y="577"/>
                  </a:cubicBezTo>
                  <a:cubicBezTo>
                    <a:pt x="52791" y="577"/>
                    <a:pt x="52786" y="578"/>
                    <a:pt x="52779" y="581"/>
                  </a:cubicBezTo>
                  <a:cubicBezTo>
                    <a:pt x="52761" y="575"/>
                    <a:pt x="52737" y="483"/>
                    <a:pt x="52710" y="483"/>
                  </a:cubicBezTo>
                  <a:cubicBezTo>
                    <a:pt x="52705" y="483"/>
                    <a:pt x="52699" y="487"/>
                    <a:pt x="52694" y="495"/>
                  </a:cubicBezTo>
                  <a:cubicBezTo>
                    <a:pt x="52680" y="521"/>
                    <a:pt x="52666" y="614"/>
                    <a:pt x="52649" y="614"/>
                  </a:cubicBezTo>
                  <a:cubicBezTo>
                    <a:pt x="52646" y="614"/>
                    <a:pt x="52643" y="610"/>
                    <a:pt x="52639" y="603"/>
                  </a:cubicBezTo>
                  <a:cubicBezTo>
                    <a:pt x="52629" y="571"/>
                    <a:pt x="52620" y="564"/>
                    <a:pt x="52610" y="564"/>
                  </a:cubicBezTo>
                  <a:cubicBezTo>
                    <a:pt x="52603" y="564"/>
                    <a:pt x="52596" y="568"/>
                    <a:pt x="52589" y="568"/>
                  </a:cubicBezTo>
                  <a:cubicBezTo>
                    <a:pt x="52583" y="568"/>
                    <a:pt x="52577" y="565"/>
                    <a:pt x="52571" y="557"/>
                  </a:cubicBezTo>
                  <a:cubicBezTo>
                    <a:pt x="52552" y="608"/>
                    <a:pt x="52532" y="675"/>
                    <a:pt x="52510" y="675"/>
                  </a:cubicBezTo>
                  <a:cubicBezTo>
                    <a:pt x="52504" y="675"/>
                    <a:pt x="52498" y="670"/>
                    <a:pt x="52492" y="657"/>
                  </a:cubicBezTo>
                  <a:cubicBezTo>
                    <a:pt x="52485" y="660"/>
                    <a:pt x="52478" y="662"/>
                    <a:pt x="52471" y="662"/>
                  </a:cubicBezTo>
                  <a:cubicBezTo>
                    <a:pt x="52447" y="662"/>
                    <a:pt x="52423" y="645"/>
                    <a:pt x="52396" y="605"/>
                  </a:cubicBezTo>
                  <a:cubicBezTo>
                    <a:pt x="52345" y="570"/>
                    <a:pt x="52286" y="448"/>
                    <a:pt x="52224" y="448"/>
                  </a:cubicBezTo>
                  <a:cubicBezTo>
                    <a:pt x="52204" y="448"/>
                    <a:pt x="52183" y="461"/>
                    <a:pt x="52162" y="496"/>
                  </a:cubicBezTo>
                  <a:cubicBezTo>
                    <a:pt x="52077" y="486"/>
                    <a:pt x="52012" y="455"/>
                    <a:pt x="51962" y="455"/>
                  </a:cubicBezTo>
                  <a:cubicBezTo>
                    <a:pt x="51943" y="455"/>
                    <a:pt x="51925" y="460"/>
                    <a:pt x="51910" y="472"/>
                  </a:cubicBezTo>
                  <a:cubicBezTo>
                    <a:pt x="51908" y="472"/>
                    <a:pt x="51906" y="471"/>
                    <a:pt x="51904" y="471"/>
                  </a:cubicBezTo>
                  <a:cubicBezTo>
                    <a:pt x="51872" y="471"/>
                    <a:pt x="51847" y="488"/>
                    <a:pt x="51827" y="488"/>
                  </a:cubicBezTo>
                  <a:cubicBezTo>
                    <a:pt x="51814" y="488"/>
                    <a:pt x="51803" y="482"/>
                    <a:pt x="51792" y="461"/>
                  </a:cubicBezTo>
                  <a:cubicBezTo>
                    <a:pt x="51780" y="459"/>
                    <a:pt x="51769" y="457"/>
                    <a:pt x="51757" y="457"/>
                  </a:cubicBezTo>
                  <a:cubicBezTo>
                    <a:pt x="51716" y="457"/>
                    <a:pt x="51671" y="477"/>
                    <a:pt x="51559" y="534"/>
                  </a:cubicBezTo>
                  <a:cubicBezTo>
                    <a:pt x="51542" y="577"/>
                    <a:pt x="51524" y="591"/>
                    <a:pt x="51503" y="591"/>
                  </a:cubicBezTo>
                  <a:cubicBezTo>
                    <a:pt x="51458" y="591"/>
                    <a:pt x="51404" y="527"/>
                    <a:pt x="51341" y="527"/>
                  </a:cubicBezTo>
                  <a:cubicBezTo>
                    <a:pt x="51310" y="527"/>
                    <a:pt x="51277" y="542"/>
                    <a:pt x="51242" y="586"/>
                  </a:cubicBezTo>
                  <a:cubicBezTo>
                    <a:pt x="51205" y="596"/>
                    <a:pt x="51165" y="600"/>
                    <a:pt x="51122" y="600"/>
                  </a:cubicBezTo>
                  <a:cubicBezTo>
                    <a:pt x="50996" y="600"/>
                    <a:pt x="50842" y="563"/>
                    <a:pt x="50654" y="515"/>
                  </a:cubicBezTo>
                  <a:cubicBezTo>
                    <a:pt x="50555" y="507"/>
                    <a:pt x="50469" y="502"/>
                    <a:pt x="50394" y="501"/>
                  </a:cubicBezTo>
                  <a:lnTo>
                    <a:pt x="50394" y="501"/>
                  </a:lnTo>
                  <a:cubicBezTo>
                    <a:pt x="50394" y="509"/>
                    <a:pt x="50391" y="516"/>
                    <a:pt x="50382" y="516"/>
                  </a:cubicBezTo>
                  <a:cubicBezTo>
                    <a:pt x="50375" y="516"/>
                    <a:pt x="50366" y="512"/>
                    <a:pt x="50353" y="502"/>
                  </a:cubicBezTo>
                  <a:lnTo>
                    <a:pt x="50322" y="502"/>
                  </a:lnTo>
                  <a:lnTo>
                    <a:pt x="50324" y="501"/>
                  </a:lnTo>
                  <a:cubicBezTo>
                    <a:pt x="50318" y="501"/>
                    <a:pt x="50312" y="501"/>
                    <a:pt x="50307" y="501"/>
                  </a:cubicBezTo>
                  <a:cubicBezTo>
                    <a:pt x="50247" y="501"/>
                    <a:pt x="50187" y="507"/>
                    <a:pt x="50128" y="519"/>
                  </a:cubicBezTo>
                  <a:cubicBezTo>
                    <a:pt x="50102" y="519"/>
                    <a:pt x="50077" y="515"/>
                    <a:pt x="50051" y="510"/>
                  </a:cubicBezTo>
                  <a:cubicBezTo>
                    <a:pt x="50024" y="538"/>
                    <a:pt x="49996" y="548"/>
                    <a:pt x="49965" y="548"/>
                  </a:cubicBezTo>
                  <a:cubicBezTo>
                    <a:pt x="49893" y="548"/>
                    <a:pt x="49809" y="492"/>
                    <a:pt x="49709" y="492"/>
                  </a:cubicBezTo>
                  <a:cubicBezTo>
                    <a:pt x="49680" y="492"/>
                    <a:pt x="49649" y="497"/>
                    <a:pt x="49616" y="510"/>
                  </a:cubicBezTo>
                  <a:cubicBezTo>
                    <a:pt x="49556" y="514"/>
                    <a:pt x="49491" y="587"/>
                    <a:pt x="49418" y="587"/>
                  </a:cubicBezTo>
                  <a:cubicBezTo>
                    <a:pt x="49376" y="587"/>
                    <a:pt x="49332" y="563"/>
                    <a:pt x="49284" y="487"/>
                  </a:cubicBezTo>
                  <a:cubicBezTo>
                    <a:pt x="49257" y="478"/>
                    <a:pt x="49230" y="475"/>
                    <a:pt x="49201" y="475"/>
                  </a:cubicBezTo>
                  <a:cubicBezTo>
                    <a:pt x="49146" y="475"/>
                    <a:pt x="49088" y="486"/>
                    <a:pt x="49026" y="486"/>
                  </a:cubicBezTo>
                  <a:cubicBezTo>
                    <a:pt x="48969" y="486"/>
                    <a:pt x="48908" y="476"/>
                    <a:pt x="48844" y="439"/>
                  </a:cubicBezTo>
                  <a:cubicBezTo>
                    <a:pt x="48821" y="422"/>
                    <a:pt x="48799" y="416"/>
                    <a:pt x="48779" y="416"/>
                  </a:cubicBezTo>
                  <a:cubicBezTo>
                    <a:pt x="48705" y="416"/>
                    <a:pt x="48645" y="498"/>
                    <a:pt x="48594" y="498"/>
                  </a:cubicBezTo>
                  <a:cubicBezTo>
                    <a:pt x="48580" y="498"/>
                    <a:pt x="48567" y="492"/>
                    <a:pt x="48554" y="475"/>
                  </a:cubicBezTo>
                  <a:cubicBezTo>
                    <a:pt x="48498" y="433"/>
                    <a:pt x="48457" y="390"/>
                    <a:pt x="48426" y="390"/>
                  </a:cubicBezTo>
                  <a:cubicBezTo>
                    <a:pt x="48417" y="390"/>
                    <a:pt x="48408" y="394"/>
                    <a:pt x="48401" y="403"/>
                  </a:cubicBezTo>
                  <a:cubicBezTo>
                    <a:pt x="48349" y="394"/>
                    <a:pt x="48333" y="377"/>
                    <a:pt x="48323" y="377"/>
                  </a:cubicBezTo>
                  <a:cubicBezTo>
                    <a:pt x="48320" y="377"/>
                    <a:pt x="48318" y="378"/>
                    <a:pt x="48316" y="381"/>
                  </a:cubicBezTo>
                  <a:cubicBezTo>
                    <a:pt x="48313" y="371"/>
                    <a:pt x="48309" y="367"/>
                    <a:pt x="48305" y="367"/>
                  </a:cubicBezTo>
                  <a:cubicBezTo>
                    <a:pt x="48291" y="367"/>
                    <a:pt x="48265" y="416"/>
                    <a:pt x="48194" y="417"/>
                  </a:cubicBezTo>
                  <a:cubicBezTo>
                    <a:pt x="48161" y="377"/>
                    <a:pt x="48121" y="313"/>
                    <a:pt x="48071" y="313"/>
                  </a:cubicBezTo>
                  <a:cubicBezTo>
                    <a:pt x="48047" y="313"/>
                    <a:pt x="48022" y="327"/>
                    <a:pt x="47994" y="363"/>
                  </a:cubicBezTo>
                  <a:cubicBezTo>
                    <a:pt x="47941" y="356"/>
                    <a:pt x="47879" y="343"/>
                    <a:pt x="47806" y="343"/>
                  </a:cubicBezTo>
                  <a:cubicBezTo>
                    <a:pt x="47755" y="343"/>
                    <a:pt x="47698" y="350"/>
                    <a:pt x="47636" y="369"/>
                  </a:cubicBezTo>
                  <a:cubicBezTo>
                    <a:pt x="47491" y="309"/>
                    <a:pt x="47381" y="283"/>
                    <a:pt x="47298" y="283"/>
                  </a:cubicBezTo>
                  <a:cubicBezTo>
                    <a:pt x="47208" y="283"/>
                    <a:pt x="47150" y="314"/>
                    <a:pt x="47115" y="367"/>
                  </a:cubicBezTo>
                  <a:cubicBezTo>
                    <a:pt x="47108" y="376"/>
                    <a:pt x="47102" y="384"/>
                    <a:pt x="47097" y="390"/>
                  </a:cubicBezTo>
                  <a:cubicBezTo>
                    <a:pt x="47104" y="407"/>
                    <a:pt x="47104" y="425"/>
                    <a:pt x="47087" y="433"/>
                  </a:cubicBezTo>
                  <a:cubicBezTo>
                    <a:pt x="47081" y="447"/>
                    <a:pt x="47073" y="453"/>
                    <a:pt x="47064" y="453"/>
                  </a:cubicBezTo>
                  <a:cubicBezTo>
                    <a:pt x="47017" y="453"/>
                    <a:pt x="46921" y="330"/>
                    <a:pt x="46739" y="330"/>
                  </a:cubicBezTo>
                  <a:cubicBezTo>
                    <a:pt x="46736" y="330"/>
                    <a:pt x="46734" y="330"/>
                    <a:pt x="46732" y="330"/>
                  </a:cubicBezTo>
                  <a:cubicBezTo>
                    <a:pt x="46538" y="361"/>
                    <a:pt x="46428" y="404"/>
                    <a:pt x="46371" y="404"/>
                  </a:cubicBezTo>
                  <a:cubicBezTo>
                    <a:pt x="46362" y="404"/>
                    <a:pt x="46354" y="403"/>
                    <a:pt x="46347" y="400"/>
                  </a:cubicBezTo>
                  <a:cubicBezTo>
                    <a:pt x="46313" y="394"/>
                    <a:pt x="46312" y="353"/>
                    <a:pt x="46328" y="353"/>
                  </a:cubicBezTo>
                  <a:cubicBezTo>
                    <a:pt x="46335" y="353"/>
                    <a:pt x="46345" y="360"/>
                    <a:pt x="46356" y="380"/>
                  </a:cubicBezTo>
                  <a:cubicBezTo>
                    <a:pt x="46376" y="360"/>
                    <a:pt x="46401" y="355"/>
                    <a:pt x="46425" y="355"/>
                  </a:cubicBezTo>
                  <a:cubicBezTo>
                    <a:pt x="46453" y="355"/>
                    <a:pt x="46479" y="362"/>
                    <a:pt x="46490" y="362"/>
                  </a:cubicBezTo>
                  <a:cubicBezTo>
                    <a:pt x="46504" y="362"/>
                    <a:pt x="46493" y="349"/>
                    <a:pt x="46430" y="288"/>
                  </a:cubicBezTo>
                  <a:cubicBezTo>
                    <a:pt x="46397" y="276"/>
                    <a:pt x="46364" y="273"/>
                    <a:pt x="46330" y="273"/>
                  </a:cubicBezTo>
                  <a:cubicBezTo>
                    <a:pt x="46295" y="273"/>
                    <a:pt x="46260" y="276"/>
                    <a:pt x="46223" y="276"/>
                  </a:cubicBezTo>
                  <a:cubicBezTo>
                    <a:pt x="46186" y="276"/>
                    <a:pt x="46147" y="273"/>
                    <a:pt x="46106" y="260"/>
                  </a:cubicBezTo>
                  <a:cubicBezTo>
                    <a:pt x="45985" y="365"/>
                    <a:pt x="45840" y="407"/>
                    <a:pt x="45651" y="413"/>
                  </a:cubicBezTo>
                  <a:cubicBezTo>
                    <a:pt x="45642" y="415"/>
                    <a:pt x="45632" y="416"/>
                    <a:pt x="45622" y="416"/>
                  </a:cubicBezTo>
                  <a:cubicBezTo>
                    <a:pt x="45545" y="416"/>
                    <a:pt x="45462" y="372"/>
                    <a:pt x="45371" y="372"/>
                  </a:cubicBezTo>
                  <a:cubicBezTo>
                    <a:pt x="45357" y="372"/>
                    <a:pt x="45343" y="373"/>
                    <a:pt x="45329" y="375"/>
                  </a:cubicBezTo>
                  <a:cubicBezTo>
                    <a:pt x="45295" y="379"/>
                    <a:pt x="45258" y="381"/>
                    <a:pt x="45221" y="381"/>
                  </a:cubicBezTo>
                  <a:cubicBezTo>
                    <a:pt x="45130" y="381"/>
                    <a:pt x="45031" y="369"/>
                    <a:pt x="44924" y="346"/>
                  </a:cubicBezTo>
                  <a:cubicBezTo>
                    <a:pt x="44773" y="370"/>
                    <a:pt x="44674" y="390"/>
                    <a:pt x="44605" y="503"/>
                  </a:cubicBezTo>
                  <a:cubicBezTo>
                    <a:pt x="44572" y="488"/>
                    <a:pt x="44545" y="477"/>
                    <a:pt x="44524" y="477"/>
                  </a:cubicBezTo>
                  <a:cubicBezTo>
                    <a:pt x="44501" y="477"/>
                    <a:pt x="44483" y="490"/>
                    <a:pt x="44469" y="524"/>
                  </a:cubicBezTo>
                  <a:cubicBezTo>
                    <a:pt x="44434" y="521"/>
                    <a:pt x="44415" y="472"/>
                    <a:pt x="44375" y="472"/>
                  </a:cubicBezTo>
                  <a:cubicBezTo>
                    <a:pt x="44353" y="472"/>
                    <a:pt x="44323" y="487"/>
                    <a:pt x="44280" y="535"/>
                  </a:cubicBezTo>
                  <a:cubicBezTo>
                    <a:pt x="44220" y="593"/>
                    <a:pt x="44130" y="577"/>
                    <a:pt x="43993" y="586"/>
                  </a:cubicBezTo>
                  <a:cubicBezTo>
                    <a:pt x="43928" y="552"/>
                    <a:pt x="43857" y="534"/>
                    <a:pt x="43783" y="534"/>
                  </a:cubicBezTo>
                  <a:cubicBezTo>
                    <a:pt x="43772" y="534"/>
                    <a:pt x="43760" y="534"/>
                    <a:pt x="43749" y="535"/>
                  </a:cubicBezTo>
                  <a:cubicBezTo>
                    <a:pt x="43655" y="540"/>
                    <a:pt x="43546" y="524"/>
                    <a:pt x="43422" y="627"/>
                  </a:cubicBezTo>
                  <a:cubicBezTo>
                    <a:pt x="43390" y="639"/>
                    <a:pt x="43359" y="643"/>
                    <a:pt x="43328" y="643"/>
                  </a:cubicBezTo>
                  <a:cubicBezTo>
                    <a:pt x="43279" y="643"/>
                    <a:pt x="43232" y="633"/>
                    <a:pt x="43188" y="633"/>
                  </a:cubicBezTo>
                  <a:cubicBezTo>
                    <a:pt x="43155" y="633"/>
                    <a:pt x="43124" y="639"/>
                    <a:pt x="43095" y="659"/>
                  </a:cubicBezTo>
                  <a:cubicBezTo>
                    <a:pt x="43021" y="656"/>
                    <a:pt x="42955" y="634"/>
                    <a:pt x="42898" y="634"/>
                  </a:cubicBezTo>
                  <a:cubicBezTo>
                    <a:pt x="42883" y="634"/>
                    <a:pt x="42869" y="636"/>
                    <a:pt x="42855" y="640"/>
                  </a:cubicBezTo>
                  <a:cubicBezTo>
                    <a:pt x="42794" y="601"/>
                    <a:pt x="42744" y="592"/>
                    <a:pt x="42704" y="592"/>
                  </a:cubicBezTo>
                  <a:cubicBezTo>
                    <a:pt x="42662" y="592"/>
                    <a:pt x="42630" y="602"/>
                    <a:pt x="42606" y="602"/>
                  </a:cubicBezTo>
                  <a:cubicBezTo>
                    <a:pt x="42603" y="602"/>
                    <a:pt x="42600" y="602"/>
                    <a:pt x="42596" y="601"/>
                  </a:cubicBezTo>
                  <a:cubicBezTo>
                    <a:pt x="42546" y="586"/>
                    <a:pt x="42550" y="523"/>
                    <a:pt x="42553" y="523"/>
                  </a:cubicBezTo>
                  <a:lnTo>
                    <a:pt x="42553" y="523"/>
                  </a:lnTo>
                  <a:cubicBezTo>
                    <a:pt x="42554" y="523"/>
                    <a:pt x="42554" y="523"/>
                    <a:pt x="42554" y="525"/>
                  </a:cubicBezTo>
                  <a:cubicBezTo>
                    <a:pt x="42556" y="517"/>
                    <a:pt x="42559" y="515"/>
                    <a:pt x="42562" y="515"/>
                  </a:cubicBezTo>
                  <a:cubicBezTo>
                    <a:pt x="42571" y="515"/>
                    <a:pt x="42586" y="544"/>
                    <a:pt x="42602" y="544"/>
                  </a:cubicBezTo>
                  <a:cubicBezTo>
                    <a:pt x="42614" y="544"/>
                    <a:pt x="42626" y="531"/>
                    <a:pt x="42638" y="487"/>
                  </a:cubicBezTo>
                  <a:cubicBezTo>
                    <a:pt x="42717" y="482"/>
                    <a:pt x="42817" y="481"/>
                    <a:pt x="42815" y="395"/>
                  </a:cubicBezTo>
                  <a:cubicBezTo>
                    <a:pt x="42815" y="386"/>
                    <a:pt x="42813" y="382"/>
                    <a:pt x="42809" y="382"/>
                  </a:cubicBezTo>
                  <a:cubicBezTo>
                    <a:pt x="42795" y="382"/>
                    <a:pt x="42754" y="436"/>
                    <a:pt x="42696" y="436"/>
                  </a:cubicBezTo>
                  <a:cubicBezTo>
                    <a:pt x="42689" y="436"/>
                    <a:pt x="42682" y="435"/>
                    <a:pt x="42675" y="433"/>
                  </a:cubicBezTo>
                  <a:cubicBezTo>
                    <a:pt x="42658" y="421"/>
                    <a:pt x="42640" y="416"/>
                    <a:pt x="42621" y="416"/>
                  </a:cubicBezTo>
                  <a:cubicBezTo>
                    <a:pt x="42544" y="416"/>
                    <a:pt x="42456" y="497"/>
                    <a:pt x="42366" y="523"/>
                  </a:cubicBezTo>
                  <a:cubicBezTo>
                    <a:pt x="42254" y="570"/>
                    <a:pt x="42141" y="567"/>
                    <a:pt x="42056" y="575"/>
                  </a:cubicBezTo>
                  <a:cubicBezTo>
                    <a:pt x="42042" y="566"/>
                    <a:pt x="42029" y="562"/>
                    <a:pt x="42017" y="562"/>
                  </a:cubicBezTo>
                  <a:cubicBezTo>
                    <a:pt x="41966" y="562"/>
                    <a:pt x="41932" y="626"/>
                    <a:pt x="41920" y="626"/>
                  </a:cubicBezTo>
                  <a:cubicBezTo>
                    <a:pt x="41917" y="626"/>
                    <a:pt x="41916" y="622"/>
                    <a:pt x="41916" y="614"/>
                  </a:cubicBezTo>
                  <a:lnTo>
                    <a:pt x="41916" y="614"/>
                  </a:lnTo>
                  <a:cubicBezTo>
                    <a:pt x="41916" y="637"/>
                    <a:pt x="41900" y="644"/>
                    <a:pt x="41872" y="644"/>
                  </a:cubicBezTo>
                  <a:cubicBezTo>
                    <a:pt x="41815" y="644"/>
                    <a:pt x="41710" y="614"/>
                    <a:pt x="41587" y="614"/>
                  </a:cubicBezTo>
                  <a:cubicBezTo>
                    <a:pt x="41584" y="614"/>
                    <a:pt x="41581" y="614"/>
                    <a:pt x="41577" y="614"/>
                  </a:cubicBezTo>
                  <a:cubicBezTo>
                    <a:pt x="41541" y="623"/>
                    <a:pt x="41504" y="626"/>
                    <a:pt x="41466" y="626"/>
                  </a:cubicBezTo>
                  <a:cubicBezTo>
                    <a:pt x="41418" y="626"/>
                    <a:pt x="41370" y="622"/>
                    <a:pt x="41322" y="622"/>
                  </a:cubicBezTo>
                  <a:cubicBezTo>
                    <a:pt x="41308" y="622"/>
                    <a:pt x="41294" y="622"/>
                    <a:pt x="41281" y="623"/>
                  </a:cubicBezTo>
                  <a:cubicBezTo>
                    <a:pt x="41224" y="632"/>
                    <a:pt x="41170" y="651"/>
                    <a:pt x="41119" y="651"/>
                  </a:cubicBezTo>
                  <a:cubicBezTo>
                    <a:pt x="41081" y="651"/>
                    <a:pt x="41045" y="641"/>
                    <a:pt x="41012" y="607"/>
                  </a:cubicBezTo>
                  <a:cubicBezTo>
                    <a:pt x="40969" y="648"/>
                    <a:pt x="40932" y="660"/>
                    <a:pt x="40895" y="660"/>
                  </a:cubicBezTo>
                  <a:cubicBezTo>
                    <a:pt x="40845" y="660"/>
                    <a:pt x="40795" y="638"/>
                    <a:pt x="40730" y="632"/>
                  </a:cubicBezTo>
                  <a:cubicBezTo>
                    <a:pt x="40673" y="664"/>
                    <a:pt x="40603" y="636"/>
                    <a:pt x="40511" y="682"/>
                  </a:cubicBezTo>
                  <a:cubicBezTo>
                    <a:pt x="40460" y="695"/>
                    <a:pt x="40402" y="704"/>
                    <a:pt x="40335" y="704"/>
                  </a:cubicBezTo>
                  <a:cubicBezTo>
                    <a:pt x="40282" y="704"/>
                    <a:pt x="40223" y="698"/>
                    <a:pt x="40157" y="684"/>
                  </a:cubicBezTo>
                  <a:cubicBezTo>
                    <a:pt x="40133" y="675"/>
                    <a:pt x="40108" y="672"/>
                    <a:pt x="40082" y="672"/>
                  </a:cubicBezTo>
                  <a:cubicBezTo>
                    <a:pt x="39992" y="672"/>
                    <a:pt x="39892" y="713"/>
                    <a:pt x="39778" y="713"/>
                  </a:cubicBezTo>
                  <a:cubicBezTo>
                    <a:pt x="39725" y="713"/>
                    <a:pt x="39668" y="704"/>
                    <a:pt x="39609" y="678"/>
                  </a:cubicBezTo>
                  <a:cubicBezTo>
                    <a:pt x="39534" y="662"/>
                    <a:pt x="39453" y="657"/>
                    <a:pt x="39368" y="657"/>
                  </a:cubicBezTo>
                  <a:cubicBezTo>
                    <a:pt x="39327" y="657"/>
                    <a:pt x="39285" y="658"/>
                    <a:pt x="39242" y="660"/>
                  </a:cubicBezTo>
                  <a:cubicBezTo>
                    <a:pt x="39109" y="666"/>
                    <a:pt x="38962" y="680"/>
                    <a:pt x="38803" y="688"/>
                  </a:cubicBezTo>
                  <a:cubicBezTo>
                    <a:pt x="38771" y="695"/>
                    <a:pt x="38740" y="697"/>
                    <a:pt x="38710" y="697"/>
                  </a:cubicBezTo>
                  <a:cubicBezTo>
                    <a:pt x="38646" y="697"/>
                    <a:pt x="38587" y="687"/>
                    <a:pt x="38532" y="687"/>
                  </a:cubicBezTo>
                  <a:cubicBezTo>
                    <a:pt x="38517" y="687"/>
                    <a:pt x="38503" y="687"/>
                    <a:pt x="38489" y="689"/>
                  </a:cubicBezTo>
                  <a:cubicBezTo>
                    <a:pt x="38458" y="658"/>
                    <a:pt x="38428" y="649"/>
                    <a:pt x="38401" y="649"/>
                  </a:cubicBezTo>
                  <a:cubicBezTo>
                    <a:pt x="38362" y="649"/>
                    <a:pt x="38326" y="667"/>
                    <a:pt x="38293" y="667"/>
                  </a:cubicBezTo>
                  <a:cubicBezTo>
                    <a:pt x="38279" y="667"/>
                    <a:pt x="38266" y="664"/>
                    <a:pt x="38254" y="656"/>
                  </a:cubicBezTo>
                  <a:cubicBezTo>
                    <a:pt x="38166" y="641"/>
                    <a:pt x="38098" y="591"/>
                    <a:pt x="38048" y="591"/>
                  </a:cubicBezTo>
                  <a:cubicBezTo>
                    <a:pt x="38022" y="591"/>
                    <a:pt x="38001" y="604"/>
                    <a:pt x="37984" y="642"/>
                  </a:cubicBezTo>
                  <a:cubicBezTo>
                    <a:pt x="37929" y="683"/>
                    <a:pt x="37912" y="708"/>
                    <a:pt x="37914" y="713"/>
                  </a:cubicBezTo>
                  <a:cubicBezTo>
                    <a:pt x="37881" y="713"/>
                    <a:pt x="37844" y="712"/>
                    <a:pt x="37801" y="710"/>
                  </a:cubicBezTo>
                  <a:cubicBezTo>
                    <a:pt x="37745" y="669"/>
                    <a:pt x="37694" y="630"/>
                    <a:pt x="37646" y="630"/>
                  </a:cubicBezTo>
                  <a:cubicBezTo>
                    <a:pt x="37622" y="630"/>
                    <a:pt x="37599" y="640"/>
                    <a:pt x="37577" y="666"/>
                  </a:cubicBezTo>
                  <a:cubicBezTo>
                    <a:pt x="37569" y="662"/>
                    <a:pt x="37561" y="661"/>
                    <a:pt x="37553" y="661"/>
                  </a:cubicBezTo>
                  <a:cubicBezTo>
                    <a:pt x="37505" y="661"/>
                    <a:pt x="37463" y="724"/>
                    <a:pt x="37422" y="724"/>
                  </a:cubicBezTo>
                  <a:cubicBezTo>
                    <a:pt x="37415" y="724"/>
                    <a:pt x="37408" y="722"/>
                    <a:pt x="37401" y="717"/>
                  </a:cubicBezTo>
                  <a:cubicBezTo>
                    <a:pt x="37304" y="758"/>
                    <a:pt x="37229" y="795"/>
                    <a:pt x="37163" y="795"/>
                  </a:cubicBezTo>
                  <a:cubicBezTo>
                    <a:pt x="37113" y="795"/>
                    <a:pt x="37068" y="774"/>
                    <a:pt x="37022" y="716"/>
                  </a:cubicBezTo>
                  <a:cubicBezTo>
                    <a:pt x="36995" y="720"/>
                    <a:pt x="36968" y="722"/>
                    <a:pt x="36940" y="722"/>
                  </a:cubicBezTo>
                  <a:cubicBezTo>
                    <a:pt x="36862" y="722"/>
                    <a:pt x="36775" y="710"/>
                    <a:pt x="36653" y="706"/>
                  </a:cubicBezTo>
                  <a:cubicBezTo>
                    <a:pt x="36611" y="744"/>
                    <a:pt x="36565" y="769"/>
                    <a:pt x="36513" y="769"/>
                  </a:cubicBezTo>
                  <a:cubicBezTo>
                    <a:pt x="36463" y="769"/>
                    <a:pt x="36408" y="746"/>
                    <a:pt x="36346" y="688"/>
                  </a:cubicBezTo>
                  <a:cubicBezTo>
                    <a:pt x="36299" y="718"/>
                    <a:pt x="36248" y="727"/>
                    <a:pt x="36192" y="727"/>
                  </a:cubicBezTo>
                  <a:cubicBezTo>
                    <a:pt x="36104" y="727"/>
                    <a:pt x="36005" y="703"/>
                    <a:pt x="35894" y="694"/>
                  </a:cubicBezTo>
                  <a:cubicBezTo>
                    <a:pt x="35861" y="697"/>
                    <a:pt x="35829" y="698"/>
                    <a:pt x="35798" y="698"/>
                  </a:cubicBezTo>
                  <a:cubicBezTo>
                    <a:pt x="35619" y="698"/>
                    <a:pt x="35480" y="664"/>
                    <a:pt x="35374" y="664"/>
                  </a:cubicBezTo>
                  <a:cubicBezTo>
                    <a:pt x="35318" y="664"/>
                    <a:pt x="35272" y="673"/>
                    <a:pt x="35233" y="701"/>
                  </a:cubicBezTo>
                  <a:cubicBezTo>
                    <a:pt x="35196" y="706"/>
                    <a:pt x="35159" y="708"/>
                    <a:pt x="35121" y="708"/>
                  </a:cubicBezTo>
                  <a:cubicBezTo>
                    <a:pt x="35155" y="739"/>
                    <a:pt x="35188" y="780"/>
                    <a:pt x="35191" y="780"/>
                  </a:cubicBezTo>
                  <a:cubicBezTo>
                    <a:pt x="35191" y="780"/>
                    <a:pt x="35191" y="780"/>
                    <a:pt x="35191" y="780"/>
                  </a:cubicBezTo>
                  <a:lnTo>
                    <a:pt x="35191" y="780"/>
                  </a:lnTo>
                  <a:cubicBezTo>
                    <a:pt x="35191" y="799"/>
                    <a:pt x="35192" y="817"/>
                    <a:pt x="35160" y="817"/>
                  </a:cubicBezTo>
                  <a:cubicBezTo>
                    <a:pt x="35137" y="817"/>
                    <a:pt x="35097" y="807"/>
                    <a:pt x="35028" y="782"/>
                  </a:cubicBezTo>
                  <a:cubicBezTo>
                    <a:pt x="34994" y="782"/>
                    <a:pt x="34952" y="728"/>
                    <a:pt x="34902" y="728"/>
                  </a:cubicBezTo>
                  <a:cubicBezTo>
                    <a:pt x="34892" y="728"/>
                    <a:pt x="34882" y="730"/>
                    <a:pt x="34872" y="735"/>
                  </a:cubicBezTo>
                  <a:cubicBezTo>
                    <a:pt x="34842" y="822"/>
                    <a:pt x="34807" y="851"/>
                    <a:pt x="34768" y="851"/>
                  </a:cubicBezTo>
                  <a:cubicBezTo>
                    <a:pt x="34730" y="851"/>
                    <a:pt x="34688" y="823"/>
                    <a:pt x="34641" y="795"/>
                  </a:cubicBezTo>
                  <a:cubicBezTo>
                    <a:pt x="34590" y="808"/>
                    <a:pt x="34535" y="814"/>
                    <a:pt x="34474" y="814"/>
                  </a:cubicBezTo>
                  <a:cubicBezTo>
                    <a:pt x="34425" y="814"/>
                    <a:pt x="34374" y="811"/>
                    <a:pt x="34318" y="804"/>
                  </a:cubicBezTo>
                  <a:cubicBezTo>
                    <a:pt x="34288" y="791"/>
                    <a:pt x="34257" y="786"/>
                    <a:pt x="34225" y="786"/>
                  </a:cubicBezTo>
                  <a:cubicBezTo>
                    <a:pt x="34151" y="786"/>
                    <a:pt x="34071" y="811"/>
                    <a:pt x="33984" y="811"/>
                  </a:cubicBezTo>
                  <a:cubicBezTo>
                    <a:pt x="33953" y="811"/>
                    <a:pt x="33920" y="808"/>
                    <a:pt x="33887" y="799"/>
                  </a:cubicBezTo>
                  <a:cubicBezTo>
                    <a:pt x="33817" y="798"/>
                    <a:pt x="33754" y="791"/>
                    <a:pt x="33698" y="791"/>
                  </a:cubicBezTo>
                  <a:cubicBezTo>
                    <a:pt x="33624" y="791"/>
                    <a:pt x="33563" y="803"/>
                    <a:pt x="33513" y="855"/>
                  </a:cubicBezTo>
                  <a:cubicBezTo>
                    <a:pt x="33500" y="850"/>
                    <a:pt x="33488" y="849"/>
                    <a:pt x="33477" y="849"/>
                  </a:cubicBezTo>
                  <a:cubicBezTo>
                    <a:pt x="33451" y="849"/>
                    <a:pt x="33428" y="858"/>
                    <a:pt x="33409" y="866"/>
                  </a:cubicBezTo>
                  <a:cubicBezTo>
                    <a:pt x="33409" y="903"/>
                    <a:pt x="33408" y="916"/>
                    <a:pt x="33406" y="916"/>
                  </a:cubicBezTo>
                  <a:cubicBezTo>
                    <a:pt x="33403" y="916"/>
                    <a:pt x="33399" y="902"/>
                    <a:pt x="33393" y="886"/>
                  </a:cubicBezTo>
                  <a:cubicBezTo>
                    <a:pt x="33400" y="886"/>
                    <a:pt x="33406" y="881"/>
                    <a:pt x="33407" y="866"/>
                  </a:cubicBezTo>
                  <a:lnTo>
                    <a:pt x="33407" y="866"/>
                  </a:lnTo>
                  <a:cubicBezTo>
                    <a:pt x="33401" y="869"/>
                    <a:pt x="33393" y="871"/>
                    <a:pt x="33387" y="872"/>
                  </a:cubicBezTo>
                  <a:cubicBezTo>
                    <a:pt x="33382" y="861"/>
                    <a:pt x="33374" y="851"/>
                    <a:pt x="33364" y="844"/>
                  </a:cubicBezTo>
                  <a:cubicBezTo>
                    <a:pt x="33361" y="848"/>
                    <a:pt x="33358" y="851"/>
                    <a:pt x="33353" y="852"/>
                  </a:cubicBezTo>
                  <a:cubicBezTo>
                    <a:pt x="33359" y="860"/>
                    <a:pt x="33365" y="866"/>
                    <a:pt x="33373" y="874"/>
                  </a:cubicBezTo>
                  <a:cubicBezTo>
                    <a:pt x="33359" y="872"/>
                    <a:pt x="33346" y="864"/>
                    <a:pt x="33341" y="851"/>
                  </a:cubicBezTo>
                  <a:cubicBezTo>
                    <a:pt x="33326" y="844"/>
                    <a:pt x="33313" y="836"/>
                    <a:pt x="33302" y="824"/>
                  </a:cubicBezTo>
                  <a:cubicBezTo>
                    <a:pt x="33303" y="820"/>
                    <a:pt x="33304" y="816"/>
                    <a:pt x="33307" y="813"/>
                  </a:cubicBezTo>
                  <a:cubicBezTo>
                    <a:pt x="33304" y="812"/>
                    <a:pt x="33302" y="812"/>
                    <a:pt x="33299" y="812"/>
                  </a:cubicBezTo>
                  <a:cubicBezTo>
                    <a:pt x="33296" y="812"/>
                    <a:pt x="33293" y="812"/>
                    <a:pt x="33290" y="814"/>
                  </a:cubicBezTo>
                  <a:cubicBezTo>
                    <a:pt x="33261" y="787"/>
                    <a:pt x="33227" y="752"/>
                    <a:pt x="33185" y="732"/>
                  </a:cubicBezTo>
                  <a:cubicBezTo>
                    <a:pt x="33092" y="717"/>
                    <a:pt x="33024" y="713"/>
                    <a:pt x="32973" y="713"/>
                  </a:cubicBezTo>
                  <a:cubicBezTo>
                    <a:pt x="32900" y="713"/>
                    <a:pt x="32861" y="722"/>
                    <a:pt x="32837" y="722"/>
                  </a:cubicBezTo>
                  <a:cubicBezTo>
                    <a:pt x="32813" y="722"/>
                    <a:pt x="32801" y="714"/>
                    <a:pt x="32783" y="682"/>
                  </a:cubicBezTo>
                  <a:cubicBezTo>
                    <a:pt x="32773" y="635"/>
                    <a:pt x="32762" y="621"/>
                    <a:pt x="32747" y="621"/>
                  </a:cubicBezTo>
                  <a:cubicBezTo>
                    <a:pt x="32728" y="621"/>
                    <a:pt x="32703" y="645"/>
                    <a:pt x="32665" y="645"/>
                  </a:cubicBezTo>
                  <a:cubicBezTo>
                    <a:pt x="32651" y="645"/>
                    <a:pt x="32636" y="641"/>
                    <a:pt x="32618" y="633"/>
                  </a:cubicBezTo>
                  <a:cubicBezTo>
                    <a:pt x="32582" y="625"/>
                    <a:pt x="32538" y="578"/>
                    <a:pt x="32483" y="578"/>
                  </a:cubicBezTo>
                  <a:cubicBezTo>
                    <a:pt x="32462" y="578"/>
                    <a:pt x="32438" y="585"/>
                    <a:pt x="32414" y="605"/>
                  </a:cubicBezTo>
                  <a:cubicBezTo>
                    <a:pt x="32406" y="609"/>
                    <a:pt x="32398" y="610"/>
                    <a:pt x="32391" y="610"/>
                  </a:cubicBezTo>
                  <a:cubicBezTo>
                    <a:pt x="32323" y="610"/>
                    <a:pt x="32242" y="498"/>
                    <a:pt x="32147" y="498"/>
                  </a:cubicBezTo>
                  <a:cubicBezTo>
                    <a:pt x="32125" y="498"/>
                    <a:pt x="32102" y="504"/>
                    <a:pt x="32078" y="520"/>
                  </a:cubicBezTo>
                  <a:cubicBezTo>
                    <a:pt x="31948" y="476"/>
                    <a:pt x="31842" y="457"/>
                    <a:pt x="31755" y="457"/>
                  </a:cubicBezTo>
                  <a:cubicBezTo>
                    <a:pt x="31717" y="457"/>
                    <a:pt x="31683" y="460"/>
                    <a:pt x="31651" y="467"/>
                  </a:cubicBezTo>
                  <a:cubicBezTo>
                    <a:pt x="31578" y="458"/>
                    <a:pt x="31521" y="426"/>
                    <a:pt x="31475" y="426"/>
                  </a:cubicBezTo>
                  <a:cubicBezTo>
                    <a:pt x="31455" y="426"/>
                    <a:pt x="31438" y="431"/>
                    <a:pt x="31422" y="447"/>
                  </a:cubicBezTo>
                  <a:cubicBezTo>
                    <a:pt x="31409" y="447"/>
                    <a:pt x="31397" y="446"/>
                    <a:pt x="31386" y="446"/>
                  </a:cubicBezTo>
                  <a:cubicBezTo>
                    <a:pt x="31305" y="446"/>
                    <a:pt x="31267" y="472"/>
                    <a:pt x="31193" y="538"/>
                  </a:cubicBezTo>
                  <a:cubicBezTo>
                    <a:pt x="31180" y="577"/>
                    <a:pt x="31165" y="588"/>
                    <a:pt x="31149" y="588"/>
                  </a:cubicBezTo>
                  <a:cubicBezTo>
                    <a:pt x="31126" y="588"/>
                    <a:pt x="31099" y="567"/>
                    <a:pt x="31068" y="567"/>
                  </a:cubicBezTo>
                  <a:cubicBezTo>
                    <a:pt x="31052" y="567"/>
                    <a:pt x="31034" y="573"/>
                    <a:pt x="31015" y="591"/>
                  </a:cubicBezTo>
                  <a:cubicBezTo>
                    <a:pt x="31000" y="587"/>
                    <a:pt x="30985" y="586"/>
                    <a:pt x="30968" y="586"/>
                  </a:cubicBezTo>
                  <a:cubicBezTo>
                    <a:pt x="30893" y="586"/>
                    <a:pt x="30798" y="619"/>
                    <a:pt x="30674" y="621"/>
                  </a:cubicBezTo>
                  <a:cubicBezTo>
                    <a:pt x="30441" y="604"/>
                    <a:pt x="30328" y="590"/>
                    <a:pt x="30280" y="590"/>
                  </a:cubicBezTo>
                  <a:cubicBezTo>
                    <a:pt x="30235" y="590"/>
                    <a:pt x="30248" y="603"/>
                    <a:pt x="30273" y="637"/>
                  </a:cubicBezTo>
                  <a:cubicBezTo>
                    <a:pt x="30301" y="725"/>
                    <a:pt x="30342" y="764"/>
                    <a:pt x="30337" y="764"/>
                  </a:cubicBezTo>
                  <a:cubicBezTo>
                    <a:pt x="30333" y="764"/>
                    <a:pt x="30292" y="733"/>
                    <a:pt x="30173" y="678"/>
                  </a:cubicBezTo>
                  <a:cubicBezTo>
                    <a:pt x="30146" y="684"/>
                    <a:pt x="30121" y="686"/>
                    <a:pt x="30100" y="686"/>
                  </a:cubicBezTo>
                  <a:cubicBezTo>
                    <a:pt x="29985" y="686"/>
                    <a:pt x="29941" y="618"/>
                    <a:pt x="29917" y="618"/>
                  </a:cubicBezTo>
                  <a:cubicBezTo>
                    <a:pt x="29903" y="618"/>
                    <a:pt x="29896" y="639"/>
                    <a:pt x="29885" y="702"/>
                  </a:cubicBezTo>
                  <a:cubicBezTo>
                    <a:pt x="29879" y="704"/>
                    <a:pt x="29872" y="704"/>
                    <a:pt x="29863" y="704"/>
                  </a:cubicBezTo>
                  <a:cubicBezTo>
                    <a:pt x="29843" y="704"/>
                    <a:pt x="29814" y="702"/>
                    <a:pt x="29764" y="701"/>
                  </a:cubicBezTo>
                  <a:cubicBezTo>
                    <a:pt x="29754" y="697"/>
                    <a:pt x="29742" y="695"/>
                    <a:pt x="29729" y="695"/>
                  </a:cubicBezTo>
                  <a:cubicBezTo>
                    <a:pt x="29677" y="695"/>
                    <a:pt x="29608" y="721"/>
                    <a:pt x="29514" y="721"/>
                  </a:cubicBezTo>
                  <a:cubicBezTo>
                    <a:pt x="29472" y="721"/>
                    <a:pt x="29424" y="715"/>
                    <a:pt x="29371" y="701"/>
                  </a:cubicBezTo>
                  <a:cubicBezTo>
                    <a:pt x="29322" y="689"/>
                    <a:pt x="29279" y="685"/>
                    <a:pt x="29242" y="685"/>
                  </a:cubicBezTo>
                  <a:cubicBezTo>
                    <a:pt x="29117" y="685"/>
                    <a:pt x="29048" y="733"/>
                    <a:pt x="29002" y="733"/>
                  </a:cubicBezTo>
                  <a:cubicBezTo>
                    <a:pt x="28985" y="733"/>
                    <a:pt x="28971" y="727"/>
                    <a:pt x="28959" y="710"/>
                  </a:cubicBezTo>
                  <a:cubicBezTo>
                    <a:pt x="28935" y="713"/>
                    <a:pt x="28917" y="717"/>
                    <a:pt x="28895" y="717"/>
                  </a:cubicBezTo>
                  <a:cubicBezTo>
                    <a:pt x="28864" y="717"/>
                    <a:pt x="28824" y="710"/>
                    <a:pt x="28747" y="685"/>
                  </a:cubicBezTo>
                  <a:cubicBezTo>
                    <a:pt x="28698" y="682"/>
                    <a:pt x="28636" y="660"/>
                    <a:pt x="28553" y="660"/>
                  </a:cubicBezTo>
                  <a:cubicBezTo>
                    <a:pt x="28520" y="660"/>
                    <a:pt x="28483" y="663"/>
                    <a:pt x="28444" y="673"/>
                  </a:cubicBezTo>
                  <a:cubicBezTo>
                    <a:pt x="28407" y="655"/>
                    <a:pt x="28368" y="650"/>
                    <a:pt x="28325" y="650"/>
                  </a:cubicBezTo>
                  <a:cubicBezTo>
                    <a:pt x="28255" y="650"/>
                    <a:pt x="28175" y="664"/>
                    <a:pt x="28085" y="664"/>
                  </a:cubicBezTo>
                  <a:cubicBezTo>
                    <a:pt x="28018" y="664"/>
                    <a:pt x="27945" y="656"/>
                    <a:pt x="27865" y="628"/>
                  </a:cubicBezTo>
                  <a:cubicBezTo>
                    <a:pt x="27659" y="612"/>
                    <a:pt x="27510" y="607"/>
                    <a:pt x="27403" y="603"/>
                  </a:cubicBezTo>
                  <a:lnTo>
                    <a:pt x="27363" y="624"/>
                  </a:lnTo>
                  <a:cubicBezTo>
                    <a:pt x="27338" y="621"/>
                    <a:pt x="27315" y="617"/>
                    <a:pt x="27293" y="614"/>
                  </a:cubicBezTo>
                  <a:cubicBezTo>
                    <a:pt x="27325" y="614"/>
                    <a:pt x="27356" y="610"/>
                    <a:pt x="27386" y="603"/>
                  </a:cubicBezTo>
                  <a:cubicBezTo>
                    <a:pt x="27309" y="599"/>
                    <a:pt x="27255" y="596"/>
                    <a:pt x="27222" y="586"/>
                  </a:cubicBezTo>
                  <a:cubicBezTo>
                    <a:pt x="27201" y="574"/>
                    <a:pt x="27187" y="570"/>
                    <a:pt x="27181" y="570"/>
                  </a:cubicBezTo>
                  <a:cubicBezTo>
                    <a:pt x="27162" y="570"/>
                    <a:pt x="27190" y="600"/>
                    <a:pt x="27234" y="600"/>
                  </a:cubicBezTo>
                  <a:cubicBezTo>
                    <a:pt x="27235" y="600"/>
                    <a:pt x="27236" y="600"/>
                    <a:pt x="27238" y="600"/>
                  </a:cubicBezTo>
                  <a:cubicBezTo>
                    <a:pt x="27248" y="605"/>
                    <a:pt x="27258" y="608"/>
                    <a:pt x="27268" y="610"/>
                  </a:cubicBezTo>
                  <a:cubicBezTo>
                    <a:pt x="27233" y="606"/>
                    <a:pt x="27206" y="605"/>
                    <a:pt x="27185" y="605"/>
                  </a:cubicBezTo>
                  <a:cubicBezTo>
                    <a:pt x="27112" y="605"/>
                    <a:pt x="27109" y="624"/>
                    <a:pt x="27100" y="633"/>
                  </a:cubicBezTo>
                  <a:cubicBezTo>
                    <a:pt x="27100" y="633"/>
                    <a:pt x="27100" y="633"/>
                    <a:pt x="27099" y="633"/>
                  </a:cubicBezTo>
                  <a:cubicBezTo>
                    <a:pt x="27087" y="633"/>
                    <a:pt x="27058" y="690"/>
                    <a:pt x="26763" y="711"/>
                  </a:cubicBezTo>
                  <a:cubicBezTo>
                    <a:pt x="26745" y="706"/>
                    <a:pt x="26728" y="704"/>
                    <a:pt x="26710" y="704"/>
                  </a:cubicBezTo>
                  <a:cubicBezTo>
                    <a:pt x="26650" y="704"/>
                    <a:pt x="26595" y="729"/>
                    <a:pt x="26542" y="729"/>
                  </a:cubicBezTo>
                  <a:cubicBezTo>
                    <a:pt x="26525" y="729"/>
                    <a:pt x="26509" y="726"/>
                    <a:pt x="26493" y="720"/>
                  </a:cubicBezTo>
                  <a:cubicBezTo>
                    <a:pt x="26467" y="741"/>
                    <a:pt x="26441" y="750"/>
                    <a:pt x="26417" y="750"/>
                  </a:cubicBezTo>
                  <a:cubicBezTo>
                    <a:pt x="26366" y="750"/>
                    <a:pt x="26318" y="714"/>
                    <a:pt x="26272" y="682"/>
                  </a:cubicBezTo>
                  <a:cubicBezTo>
                    <a:pt x="26248" y="649"/>
                    <a:pt x="26224" y="641"/>
                    <a:pt x="26202" y="641"/>
                  </a:cubicBezTo>
                  <a:cubicBezTo>
                    <a:pt x="26184" y="641"/>
                    <a:pt x="26166" y="646"/>
                    <a:pt x="26148" y="646"/>
                  </a:cubicBezTo>
                  <a:cubicBezTo>
                    <a:pt x="26127" y="646"/>
                    <a:pt x="26106" y="639"/>
                    <a:pt x="26085" y="608"/>
                  </a:cubicBezTo>
                  <a:cubicBezTo>
                    <a:pt x="26059" y="628"/>
                    <a:pt x="26034" y="638"/>
                    <a:pt x="26010" y="638"/>
                  </a:cubicBezTo>
                  <a:cubicBezTo>
                    <a:pt x="25978" y="638"/>
                    <a:pt x="25946" y="621"/>
                    <a:pt x="25914" y="590"/>
                  </a:cubicBezTo>
                  <a:cubicBezTo>
                    <a:pt x="25901" y="577"/>
                    <a:pt x="25888" y="573"/>
                    <a:pt x="25874" y="573"/>
                  </a:cubicBezTo>
                  <a:cubicBezTo>
                    <a:pt x="25845" y="573"/>
                    <a:pt x="25817" y="594"/>
                    <a:pt x="25787" y="594"/>
                  </a:cubicBezTo>
                  <a:cubicBezTo>
                    <a:pt x="25773" y="594"/>
                    <a:pt x="25759" y="589"/>
                    <a:pt x="25744" y="575"/>
                  </a:cubicBezTo>
                  <a:cubicBezTo>
                    <a:pt x="25685" y="567"/>
                    <a:pt x="25624" y="582"/>
                    <a:pt x="25557" y="514"/>
                  </a:cubicBezTo>
                  <a:cubicBezTo>
                    <a:pt x="25530" y="516"/>
                    <a:pt x="25506" y="517"/>
                    <a:pt x="25486" y="517"/>
                  </a:cubicBezTo>
                  <a:cubicBezTo>
                    <a:pt x="25373" y="517"/>
                    <a:pt x="25357" y="486"/>
                    <a:pt x="25347" y="486"/>
                  </a:cubicBezTo>
                  <a:cubicBezTo>
                    <a:pt x="25346" y="486"/>
                    <a:pt x="25344" y="486"/>
                    <a:pt x="25343" y="488"/>
                  </a:cubicBezTo>
                  <a:cubicBezTo>
                    <a:pt x="25338" y="490"/>
                    <a:pt x="25332" y="579"/>
                    <a:pt x="25310" y="579"/>
                  </a:cubicBezTo>
                  <a:cubicBezTo>
                    <a:pt x="25304" y="579"/>
                    <a:pt x="25298" y="573"/>
                    <a:pt x="25289" y="558"/>
                  </a:cubicBezTo>
                  <a:cubicBezTo>
                    <a:pt x="25250" y="558"/>
                    <a:pt x="25181" y="579"/>
                    <a:pt x="25057" y="600"/>
                  </a:cubicBezTo>
                  <a:cubicBezTo>
                    <a:pt x="25001" y="576"/>
                    <a:pt x="24955" y="568"/>
                    <a:pt x="24917" y="568"/>
                  </a:cubicBezTo>
                  <a:cubicBezTo>
                    <a:pt x="24870" y="568"/>
                    <a:pt x="24835" y="580"/>
                    <a:pt x="24809" y="584"/>
                  </a:cubicBezTo>
                  <a:cubicBezTo>
                    <a:pt x="24776" y="643"/>
                    <a:pt x="24757" y="667"/>
                    <a:pt x="24744" y="667"/>
                  </a:cubicBezTo>
                  <a:cubicBezTo>
                    <a:pt x="24739" y="667"/>
                    <a:pt x="24735" y="663"/>
                    <a:pt x="24731" y="656"/>
                  </a:cubicBezTo>
                  <a:cubicBezTo>
                    <a:pt x="24726" y="654"/>
                    <a:pt x="24723" y="653"/>
                    <a:pt x="24719" y="653"/>
                  </a:cubicBezTo>
                  <a:cubicBezTo>
                    <a:pt x="24701" y="653"/>
                    <a:pt x="24680" y="675"/>
                    <a:pt x="24557" y="680"/>
                  </a:cubicBezTo>
                  <a:cubicBezTo>
                    <a:pt x="24519" y="660"/>
                    <a:pt x="24482" y="648"/>
                    <a:pt x="24440" y="648"/>
                  </a:cubicBezTo>
                  <a:cubicBezTo>
                    <a:pt x="24397" y="648"/>
                    <a:pt x="24350" y="661"/>
                    <a:pt x="24293" y="691"/>
                  </a:cubicBezTo>
                  <a:cubicBezTo>
                    <a:pt x="24253" y="683"/>
                    <a:pt x="24207" y="622"/>
                    <a:pt x="24157" y="622"/>
                  </a:cubicBezTo>
                  <a:cubicBezTo>
                    <a:pt x="24136" y="622"/>
                    <a:pt x="24114" y="632"/>
                    <a:pt x="24091" y="663"/>
                  </a:cubicBezTo>
                  <a:cubicBezTo>
                    <a:pt x="24064" y="698"/>
                    <a:pt x="24036" y="710"/>
                    <a:pt x="24006" y="710"/>
                  </a:cubicBezTo>
                  <a:cubicBezTo>
                    <a:pt x="23946" y="710"/>
                    <a:pt x="23879" y="663"/>
                    <a:pt x="23805" y="660"/>
                  </a:cubicBezTo>
                  <a:cubicBezTo>
                    <a:pt x="23798" y="656"/>
                    <a:pt x="23791" y="654"/>
                    <a:pt x="23784" y="654"/>
                  </a:cubicBezTo>
                  <a:cubicBezTo>
                    <a:pt x="23747" y="654"/>
                    <a:pt x="23709" y="704"/>
                    <a:pt x="23667" y="704"/>
                  </a:cubicBezTo>
                  <a:cubicBezTo>
                    <a:pt x="23652" y="704"/>
                    <a:pt x="23637" y="698"/>
                    <a:pt x="23621" y="680"/>
                  </a:cubicBezTo>
                  <a:cubicBezTo>
                    <a:pt x="23597" y="663"/>
                    <a:pt x="23573" y="659"/>
                    <a:pt x="23547" y="659"/>
                  </a:cubicBezTo>
                  <a:cubicBezTo>
                    <a:pt x="23529" y="659"/>
                    <a:pt x="23510" y="661"/>
                    <a:pt x="23491" y="661"/>
                  </a:cubicBezTo>
                  <a:cubicBezTo>
                    <a:pt x="23463" y="661"/>
                    <a:pt x="23435" y="657"/>
                    <a:pt x="23405" y="636"/>
                  </a:cubicBezTo>
                  <a:cubicBezTo>
                    <a:pt x="23378" y="626"/>
                    <a:pt x="23351" y="622"/>
                    <a:pt x="23323" y="622"/>
                  </a:cubicBezTo>
                  <a:cubicBezTo>
                    <a:pt x="23255" y="622"/>
                    <a:pt x="23184" y="643"/>
                    <a:pt x="23108" y="643"/>
                  </a:cubicBezTo>
                  <a:cubicBezTo>
                    <a:pt x="23062" y="643"/>
                    <a:pt x="23014" y="636"/>
                    <a:pt x="22965" y="612"/>
                  </a:cubicBezTo>
                  <a:cubicBezTo>
                    <a:pt x="22916" y="637"/>
                    <a:pt x="22865" y="662"/>
                    <a:pt x="22811" y="662"/>
                  </a:cubicBezTo>
                  <a:cubicBezTo>
                    <a:pt x="22776" y="662"/>
                    <a:pt x="22740" y="651"/>
                    <a:pt x="22703" y="623"/>
                  </a:cubicBezTo>
                  <a:cubicBezTo>
                    <a:pt x="22675" y="660"/>
                    <a:pt x="22646" y="673"/>
                    <a:pt x="22617" y="673"/>
                  </a:cubicBezTo>
                  <a:cubicBezTo>
                    <a:pt x="22551" y="673"/>
                    <a:pt x="22482" y="606"/>
                    <a:pt x="22410" y="586"/>
                  </a:cubicBezTo>
                  <a:cubicBezTo>
                    <a:pt x="22337" y="581"/>
                    <a:pt x="22259" y="545"/>
                    <a:pt x="22179" y="545"/>
                  </a:cubicBezTo>
                  <a:cubicBezTo>
                    <a:pt x="22148" y="545"/>
                    <a:pt x="22117" y="550"/>
                    <a:pt x="22086" y="565"/>
                  </a:cubicBezTo>
                  <a:cubicBezTo>
                    <a:pt x="22007" y="564"/>
                    <a:pt x="21927" y="537"/>
                    <a:pt x="21843" y="537"/>
                  </a:cubicBezTo>
                  <a:cubicBezTo>
                    <a:pt x="21805" y="537"/>
                    <a:pt x="21765" y="543"/>
                    <a:pt x="21726" y="559"/>
                  </a:cubicBezTo>
                  <a:cubicBezTo>
                    <a:pt x="21706" y="557"/>
                    <a:pt x="21686" y="556"/>
                    <a:pt x="21666" y="556"/>
                  </a:cubicBezTo>
                  <a:cubicBezTo>
                    <a:pt x="21586" y="556"/>
                    <a:pt x="21502" y="571"/>
                    <a:pt x="21416" y="571"/>
                  </a:cubicBezTo>
                  <a:cubicBezTo>
                    <a:pt x="21361" y="571"/>
                    <a:pt x="21304" y="565"/>
                    <a:pt x="21246" y="544"/>
                  </a:cubicBezTo>
                  <a:cubicBezTo>
                    <a:pt x="21228" y="551"/>
                    <a:pt x="21211" y="553"/>
                    <a:pt x="21193" y="553"/>
                  </a:cubicBezTo>
                  <a:cubicBezTo>
                    <a:pt x="21103" y="553"/>
                    <a:pt x="21018" y="480"/>
                    <a:pt x="20941" y="480"/>
                  </a:cubicBezTo>
                  <a:cubicBezTo>
                    <a:pt x="20938" y="480"/>
                    <a:pt x="20936" y="480"/>
                    <a:pt x="20934" y="481"/>
                  </a:cubicBezTo>
                  <a:cubicBezTo>
                    <a:pt x="20904" y="469"/>
                    <a:pt x="20876" y="465"/>
                    <a:pt x="20848" y="465"/>
                  </a:cubicBezTo>
                  <a:cubicBezTo>
                    <a:pt x="20804" y="465"/>
                    <a:pt x="20763" y="474"/>
                    <a:pt x="20724" y="474"/>
                  </a:cubicBezTo>
                  <a:cubicBezTo>
                    <a:pt x="20707" y="474"/>
                    <a:pt x="20691" y="472"/>
                    <a:pt x="20675" y="468"/>
                  </a:cubicBezTo>
                  <a:cubicBezTo>
                    <a:pt x="20608" y="516"/>
                    <a:pt x="20546" y="529"/>
                    <a:pt x="20490" y="529"/>
                  </a:cubicBezTo>
                  <a:cubicBezTo>
                    <a:pt x="20427" y="529"/>
                    <a:pt x="20370" y="512"/>
                    <a:pt x="20320" y="512"/>
                  </a:cubicBezTo>
                  <a:cubicBezTo>
                    <a:pt x="20313" y="512"/>
                    <a:pt x="20305" y="513"/>
                    <a:pt x="20298" y="514"/>
                  </a:cubicBezTo>
                  <a:cubicBezTo>
                    <a:pt x="20253" y="514"/>
                    <a:pt x="20209" y="510"/>
                    <a:pt x="20164" y="503"/>
                  </a:cubicBezTo>
                  <a:lnTo>
                    <a:pt x="20164" y="503"/>
                  </a:lnTo>
                  <a:cubicBezTo>
                    <a:pt x="20166" y="509"/>
                    <a:pt x="20167" y="515"/>
                    <a:pt x="20168" y="521"/>
                  </a:cubicBezTo>
                  <a:cubicBezTo>
                    <a:pt x="20171" y="528"/>
                    <a:pt x="20175" y="535"/>
                    <a:pt x="20177" y="540"/>
                  </a:cubicBezTo>
                  <a:cubicBezTo>
                    <a:pt x="20169" y="535"/>
                    <a:pt x="20159" y="533"/>
                    <a:pt x="20150" y="533"/>
                  </a:cubicBezTo>
                  <a:cubicBezTo>
                    <a:pt x="20143" y="533"/>
                    <a:pt x="20136" y="534"/>
                    <a:pt x="20130" y="537"/>
                  </a:cubicBezTo>
                  <a:cubicBezTo>
                    <a:pt x="20093" y="561"/>
                    <a:pt x="20038" y="572"/>
                    <a:pt x="19959" y="586"/>
                  </a:cubicBezTo>
                  <a:cubicBezTo>
                    <a:pt x="19894" y="575"/>
                    <a:pt x="19811" y="522"/>
                    <a:pt x="19710" y="522"/>
                  </a:cubicBezTo>
                  <a:cubicBezTo>
                    <a:pt x="19688" y="522"/>
                    <a:pt x="19665" y="524"/>
                    <a:pt x="19641" y="530"/>
                  </a:cubicBezTo>
                  <a:cubicBezTo>
                    <a:pt x="19604" y="514"/>
                    <a:pt x="19569" y="508"/>
                    <a:pt x="19535" y="508"/>
                  </a:cubicBezTo>
                  <a:cubicBezTo>
                    <a:pt x="19478" y="508"/>
                    <a:pt x="19425" y="525"/>
                    <a:pt x="19377" y="539"/>
                  </a:cubicBezTo>
                  <a:lnTo>
                    <a:pt x="19361" y="545"/>
                  </a:lnTo>
                  <a:cubicBezTo>
                    <a:pt x="19382" y="577"/>
                    <a:pt x="19388" y="636"/>
                    <a:pt x="19367" y="636"/>
                  </a:cubicBezTo>
                  <a:cubicBezTo>
                    <a:pt x="19361" y="636"/>
                    <a:pt x="19353" y="630"/>
                    <a:pt x="19342" y="618"/>
                  </a:cubicBezTo>
                  <a:cubicBezTo>
                    <a:pt x="19305" y="680"/>
                    <a:pt x="19266" y="659"/>
                    <a:pt x="19225" y="694"/>
                  </a:cubicBezTo>
                  <a:cubicBezTo>
                    <a:pt x="19193" y="666"/>
                    <a:pt x="19158" y="622"/>
                    <a:pt x="19124" y="622"/>
                  </a:cubicBezTo>
                  <a:cubicBezTo>
                    <a:pt x="19116" y="622"/>
                    <a:pt x="19108" y="624"/>
                    <a:pt x="19099" y="631"/>
                  </a:cubicBezTo>
                  <a:cubicBezTo>
                    <a:pt x="19094" y="637"/>
                    <a:pt x="19085" y="640"/>
                    <a:pt x="19077" y="640"/>
                  </a:cubicBezTo>
                  <a:cubicBezTo>
                    <a:pt x="19070" y="640"/>
                    <a:pt x="19064" y="638"/>
                    <a:pt x="19059" y="635"/>
                  </a:cubicBezTo>
                  <a:cubicBezTo>
                    <a:pt x="19015" y="635"/>
                    <a:pt x="18984" y="604"/>
                    <a:pt x="18961" y="558"/>
                  </a:cubicBezTo>
                  <a:cubicBezTo>
                    <a:pt x="18947" y="549"/>
                    <a:pt x="18935" y="538"/>
                    <a:pt x="18925" y="526"/>
                  </a:cubicBezTo>
                  <a:cubicBezTo>
                    <a:pt x="18916" y="524"/>
                    <a:pt x="18907" y="522"/>
                    <a:pt x="18897" y="522"/>
                  </a:cubicBezTo>
                  <a:cubicBezTo>
                    <a:pt x="18871" y="522"/>
                    <a:pt x="18846" y="533"/>
                    <a:pt x="18827" y="552"/>
                  </a:cubicBezTo>
                  <a:cubicBezTo>
                    <a:pt x="18811" y="565"/>
                    <a:pt x="18795" y="570"/>
                    <a:pt x="18779" y="570"/>
                  </a:cubicBezTo>
                  <a:cubicBezTo>
                    <a:pt x="18701" y="570"/>
                    <a:pt x="18619" y="449"/>
                    <a:pt x="18538" y="449"/>
                  </a:cubicBezTo>
                  <a:cubicBezTo>
                    <a:pt x="18537" y="449"/>
                    <a:pt x="18536" y="449"/>
                    <a:pt x="18536" y="449"/>
                  </a:cubicBezTo>
                  <a:cubicBezTo>
                    <a:pt x="18521" y="450"/>
                    <a:pt x="18506" y="451"/>
                    <a:pt x="18492" y="451"/>
                  </a:cubicBezTo>
                  <a:cubicBezTo>
                    <a:pt x="18402" y="451"/>
                    <a:pt x="18314" y="427"/>
                    <a:pt x="18235" y="383"/>
                  </a:cubicBezTo>
                  <a:cubicBezTo>
                    <a:pt x="18190" y="375"/>
                    <a:pt x="18141" y="330"/>
                    <a:pt x="18089" y="330"/>
                  </a:cubicBezTo>
                  <a:cubicBezTo>
                    <a:pt x="18065" y="330"/>
                    <a:pt x="18041" y="339"/>
                    <a:pt x="18017" y="365"/>
                  </a:cubicBezTo>
                  <a:cubicBezTo>
                    <a:pt x="18001" y="364"/>
                    <a:pt x="17985" y="363"/>
                    <a:pt x="17969" y="363"/>
                  </a:cubicBezTo>
                  <a:cubicBezTo>
                    <a:pt x="17904" y="363"/>
                    <a:pt x="17833" y="374"/>
                    <a:pt x="17757" y="418"/>
                  </a:cubicBezTo>
                  <a:cubicBezTo>
                    <a:pt x="17663" y="464"/>
                    <a:pt x="17560" y="418"/>
                    <a:pt x="17448" y="488"/>
                  </a:cubicBezTo>
                  <a:cubicBezTo>
                    <a:pt x="17419" y="456"/>
                    <a:pt x="17391" y="444"/>
                    <a:pt x="17362" y="444"/>
                  </a:cubicBezTo>
                  <a:cubicBezTo>
                    <a:pt x="17281" y="444"/>
                    <a:pt x="17197" y="534"/>
                    <a:pt x="17107" y="534"/>
                  </a:cubicBezTo>
                  <a:cubicBezTo>
                    <a:pt x="17098" y="534"/>
                    <a:pt x="17089" y="533"/>
                    <a:pt x="17080" y="531"/>
                  </a:cubicBezTo>
                  <a:cubicBezTo>
                    <a:pt x="16997" y="609"/>
                    <a:pt x="16909" y="654"/>
                    <a:pt x="16816" y="654"/>
                  </a:cubicBezTo>
                  <a:cubicBezTo>
                    <a:pt x="16761" y="654"/>
                    <a:pt x="16704" y="638"/>
                    <a:pt x="16645" y="605"/>
                  </a:cubicBezTo>
                  <a:cubicBezTo>
                    <a:pt x="16566" y="539"/>
                    <a:pt x="16483" y="505"/>
                    <a:pt x="16398" y="503"/>
                  </a:cubicBezTo>
                  <a:cubicBezTo>
                    <a:pt x="16396" y="503"/>
                    <a:pt x="16395" y="503"/>
                    <a:pt x="16393" y="503"/>
                  </a:cubicBezTo>
                  <a:cubicBezTo>
                    <a:pt x="16309" y="503"/>
                    <a:pt x="16223" y="533"/>
                    <a:pt x="16133" y="593"/>
                  </a:cubicBezTo>
                  <a:cubicBezTo>
                    <a:pt x="16040" y="529"/>
                    <a:pt x="15963" y="508"/>
                    <a:pt x="15898" y="508"/>
                  </a:cubicBezTo>
                  <a:cubicBezTo>
                    <a:pt x="15772" y="508"/>
                    <a:pt x="15696" y="591"/>
                    <a:pt x="15650" y="607"/>
                  </a:cubicBezTo>
                  <a:cubicBezTo>
                    <a:pt x="15621" y="568"/>
                    <a:pt x="15603" y="556"/>
                    <a:pt x="15592" y="556"/>
                  </a:cubicBezTo>
                  <a:cubicBezTo>
                    <a:pt x="15576" y="556"/>
                    <a:pt x="15574" y="581"/>
                    <a:pt x="15570" y="584"/>
                  </a:cubicBezTo>
                  <a:cubicBezTo>
                    <a:pt x="15567" y="593"/>
                    <a:pt x="15562" y="616"/>
                    <a:pt x="15541" y="616"/>
                  </a:cubicBezTo>
                  <a:cubicBezTo>
                    <a:pt x="15527" y="616"/>
                    <a:pt x="15506" y="605"/>
                    <a:pt x="15472" y="575"/>
                  </a:cubicBezTo>
                  <a:cubicBezTo>
                    <a:pt x="15462" y="596"/>
                    <a:pt x="15450" y="604"/>
                    <a:pt x="15437" y="604"/>
                  </a:cubicBezTo>
                  <a:cubicBezTo>
                    <a:pt x="15406" y="604"/>
                    <a:pt x="15366" y="556"/>
                    <a:pt x="15316" y="556"/>
                  </a:cubicBezTo>
                  <a:cubicBezTo>
                    <a:pt x="15305" y="556"/>
                    <a:pt x="15294" y="559"/>
                    <a:pt x="15282" y="565"/>
                  </a:cubicBezTo>
                  <a:cubicBezTo>
                    <a:pt x="15228" y="541"/>
                    <a:pt x="15163" y="512"/>
                    <a:pt x="15085" y="512"/>
                  </a:cubicBezTo>
                  <a:cubicBezTo>
                    <a:pt x="15038" y="512"/>
                    <a:pt x="14987" y="523"/>
                    <a:pt x="14931" y="552"/>
                  </a:cubicBezTo>
                  <a:cubicBezTo>
                    <a:pt x="14864" y="561"/>
                    <a:pt x="14804" y="567"/>
                    <a:pt x="14751" y="567"/>
                  </a:cubicBezTo>
                  <a:cubicBezTo>
                    <a:pt x="14686" y="567"/>
                    <a:pt x="14630" y="559"/>
                    <a:pt x="14584" y="540"/>
                  </a:cubicBezTo>
                  <a:cubicBezTo>
                    <a:pt x="14531" y="548"/>
                    <a:pt x="14489" y="583"/>
                    <a:pt x="14457" y="583"/>
                  </a:cubicBezTo>
                  <a:cubicBezTo>
                    <a:pt x="14438" y="583"/>
                    <a:pt x="14422" y="571"/>
                    <a:pt x="14408" y="535"/>
                  </a:cubicBezTo>
                  <a:cubicBezTo>
                    <a:pt x="14403" y="536"/>
                    <a:pt x="14398" y="536"/>
                    <a:pt x="14393" y="536"/>
                  </a:cubicBezTo>
                  <a:cubicBezTo>
                    <a:pt x="14385" y="536"/>
                    <a:pt x="14377" y="535"/>
                    <a:pt x="14369" y="533"/>
                  </a:cubicBezTo>
                  <a:lnTo>
                    <a:pt x="14369" y="539"/>
                  </a:lnTo>
                  <a:cubicBezTo>
                    <a:pt x="14370" y="566"/>
                    <a:pt x="14363" y="588"/>
                    <a:pt x="14337" y="588"/>
                  </a:cubicBezTo>
                  <a:cubicBezTo>
                    <a:pt x="14325" y="588"/>
                    <a:pt x="14310" y="584"/>
                    <a:pt x="14290" y="573"/>
                  </a:cubicBezTo>
                  <a:cubicBezTo>
                    <a:pt x="14226" y="539"/>
                    <a:pt x="14117" y="554"/>
                    <a:pt x="13928" y="544"/>
                  </a:cubicBezTo>
                  <a:cubicBezTo>
                    <a:pt x="13850" y="480"/>
                    <a:pt x="13784" y="459"/>
                    <a:pt x="13729" y="459"/>
                  </a:cubicBezTo>
                  <a:cubicBezTo>
                    <a:pt x="13623" y="459"/>
                    <a:pt x="13556" y="537"/>
                    <a:pt x="13514" y="537"/>
                  </a:cubicBezTo>
                  <a:cubicBezTo>
                    <a:pt x="13507" y="537"/>
                    <a:pt x="13501" y="535"/>
                    <a:pt x="13496" y="530"/>
                  </a:cubicBezTo>
                  <a:cubicBezTo>
                    <a:pt x="13481" y="515"/>
                    <a:pt x="13471" y="510"/>
                    <a:pt x="13464" y="510"/>
                  </a:cubicBezTo>
                  <a:cubicBezTo>
                    <a:pt x="13449" y="510"/>
                    <a:pt x="13457" y="541"/>
                    <a:pt x="13471" y="541"/>
                  </a:cubicBezTo>
                  <a:cubicBezTo>
                    <a:pt x="13473" y="541"/>
                    <a:pt x="13476" y="541"/>
                    <a:pt x="13478" y="539"/>
                  </a:cubicBezTo>
                  <a:cubicBezTo>
                    <a:pt x="13501" y="557"/>
                    <a:pt x="13536" y="566"/>
                    <a:pt x="13535" y="566"/>
                  </a:cubicBezTo>
                  <a:cubicBezTo>
                    <a:pt x="13533" y="566"/>
                    <a:pt x="13486" y="554"/>
                    <a:pt x="13327" y="530"/>
                  </a:cubicBezTo>
                  <a:cubicBezTo>
                    <a:pt x="13267" y="568"/>
                    <a:pt x="13212" y="582"/>
                    <a:pt x="13161" y="582"/>
                  </a:cubicBezTo>
                  <a:cubicBezTo>
                    <a:pt x="13042" y="582"/>
                    <a:pt x="12941" y="511"/>
                    <a:pt x="12840" y="511"/>
                  </a:cubicBezTo>
                  <a:cubicBezTo>
                    <a:pt x="12839" y="511"/>
                    <a:pt x="12838" y="511"/>
                    <a:pt x="12837" y="511"/>
                  </a:cubicBezTo>
                  <a:cubicBezTo>
                    <a:pt x="12809" y="499"/>
                    <a:pt x="12781" y="495"/>
                    <a:pt x="12753" y="495"/>
                  </a:cubicBezTo>
                  <a:cubicBezTo>
                    <a:pt x="12708" y="495"/>
                    <a:pt x="12661" y="506"/>
                    <a:pt x="12613" y="511"/>
                  </a:cubicBezTo>
                  <a:cubicBezTo>
                    <a:pt x="12606" y="513"/>
                    <a:pt x="12599" y="514"/>
                    <a:pt x="12592" y="514"/>
                  </a:cubicBezTo>
                  <a:cubicBezTo>
                    <a:pt x="12533" y="514"/>
                    <a:pt x="12470" y="442"/>
                    <a:pt x="12401" y="442"/>
                  </a:cubicBezTo>
                  <a:cubicBezTo>
                    <a:pt x="12383" y="442"/>
                    <a:pt x="12365" y="447"/>
                    <a:pt x="12347" y="459"/>
                  </a:cubicBezTo>
                  <a:cubicBezTo>
                    <a:pt x="12326" y="415"/>
                    <a:pt x="12306" y="405"/>
                    <a:pt x="12285" y="405"/>
                  </a:cubicBezTo>
                  <a:cubicBezTo>
                    <a:pt x="12269" y="405"/>
                    <a:pt x="12252" y="411"/>
                    <a:pt x="12236" y="411"/>
                  </a:cubicBezTo>
                  <a:cubicBezTo>
                    <a:pt x="12219" y="411"/>
                    <a:pt x="12202" y="405"/>
                    <a:pt x="12184" y="383"/>
                  </a:cubicBezTo>
                  <a:cubicBezTo>
                    <a:pt x="12170" y="369"/>
                    <a:pt x="12155" y="363"/>
                    <a:pt x="12141" y="363"/>
                  </a:cubicBezTo>
                  <a:cubicBezTo>
                    <a:pt x="12095" y="363"/>
                    <a:pt x="12048" y="415"/>
                    <a:pt x="11997" y="426"/>
                  </a:cubicBezTo>
                  <a:cubicBezTo>
                    <a:pt x="11978" y="461"/>
                    <a:pt x="11958" y="474"/>
                    <a:pt x="11937" y="474"/>
                  </a:cubicBezTo>
                  <a:cubicBezTo>
                    <a:pt x="11887" y="474"/>
                    <a:pt x="11833" y="398"/>
                    <a:pt x="11777" y="390"/>
                  </a:cubicBezTo>
                  <a:cubicBezTo>
                    <a:pt x="11750" y="354"/>
                    <a:pt x="11722" y="343"/>
                    <a:pt x="11693" y="343"/>
                  </a:cubicBezTo>
                  <a:cubicBezTo>
                    <a:pt x="11657" y="343"/>
                    <a:pt x="11620" y="359"/>
                    <a:pt x="11581" y="359"/>
                  </a:cubicBezTo>
                  <a:cubicBezTo>
                    <a:pt x="11561" y="359"/>
                    <a:pt x="11541" y="355"/>
                    <a:pt x="11521" y="343"/>
                  </a:cubicBezTo>
                  <a:cubicBezTo>
                    <a:pt x="11429" y="299"/>
                    <a:pt x="11352" y="252"/>
                    <a:pt x="11288" y="245"/>
                  </a:cubicBezTo>
                  <a:cubicBezTo>
                    <a:pt x="11287" y="245"/>
                    <a:pt x="11286" y="245"/>
                    <a:pt x="11284" y="245"/>
                  </a:cubicBezTo>
                  <a:cubicBezTo>
                    <a:pt x="11246" y="245"/>
                    <a:pt x="11211" y="190"/>
                    <a:pt x="11181" y="190"/>
                  </a:cubicBezTo>
                  <a:cubicBezTo>
                    <a:pt x="11163" y="190"/>
                    <a:pt x="11146" y="210"/>
                    <a:pt x="11132" y="273"/>
                  </a:cubicBezTo>
                  <a:cubicBezTo>
                    <a:pt x="11116" y="255"/>
                    <a:pt x="11102" y="249"/>
                    <a:pt x="11090" y="249"/>
                  </a:cubicBezTo>
                  <a:cubicBezTo>
                    <a:pt x="11050" y="249"/>
                    <a:pt x="11024" y="315"/>
                    <a:pt x="11005" y="315"/>
                  </a:cubicBezTo>
                  <a:cubicBezTo>
                    <a:pt x="10998" y="315"/>
                    <a:pt x="10992" y="304"/>
                    <a:pt x="10987" y="276"/>
                  </a:cubicBezTo>
                  <a:cubicBezTo>
                    <a:pt x="10973" y="290"/>
                    <a:pt x="10967" y="293"/>
                    <a:pt x="10963" y="293"/>
                  </a:cubicBezTo>
                  <a:cubicBezTo>
                    <a:pt x="10960" y="293"/>
                    <a:pt x="10958" y="292"/>
                    <a:pt x="10956" y="292"/>
                  </a:cubicBezTo>
                  <a:cubicBezTo>
                    <a:pt x="10952" y="292"/>
                    <a:pt x="10946" y="298"/>
                    <a:pt x="10921" y="339"/>
                  </a:cubicBezTo>
                  <a:cubicBezTo>
                    <a:pt x="10904" y="431"/>
                    <a:pt x="10881" y="492"/>
                    <a:pt x="10843" y="492"/>
                  </a:cubicBezTo>
                  <a:cubicBezTo>
                    <a:pt x="10819" y="492"/>
                    <a:pt x="10788" y="465"/>
                    <a:pt x="10750" y="403"/>
                  </a:cubicBezTo>
                  <a:cubicBezTo>
                    <a:pt x="10710" y="406"/>
                    <a:pt x="10664" y="479"/>
                    <a:pt x="10608" y="479"/>
                  </a:cubicBezTo>
                  <a:cubicBezTo>
                    <a:pt x="10597" y="479"/>
                    <a:pt x="10587" y="476"/>
                    <a:pt x="10576" y="470"/>
                  </a:cubicBezTo>
                  <a:cubicBezTo>
                    <a:pt x="10555" y="486"/>
                    <a:pt x="10534" y="492"/>
                    <a:pt x="10511" y="492"/>
                  </a:cubicBezTo>
                  <a:cubicBezTo>
                    <a:pt x="10455" y="492"/>
                    <a:pt x="10392" y="457"/>
                    <a:pt x="10321" y="454"/>
                  </a:cubicBezTo>
                  <a:cubicBezTo>
                    <a:pt x="10266" y="489"/>
                    <a:pt x="10216" y="499"/>
                    <a:pt x="10171" y="499"/>
                  </a:cubicBezTo>
                  <a:cubicBezTo>
                    <a:pt x="10109" y="499"/>
                    <a:pt x="10056" y="481"/>
                    <a:pt x="10011" y="481"/>
                  </a:cubicBezTo>
                  <a:cubicBezTo>
                    <a:pt x="9998" y="481"/>
                    <a:pt x="9986" y="482"/>
                    <a:pt x="9975" y="486"/>
                  </a:cubicBezTo>
                  <a:cubicBezTo>
                    <a:pt x="9952" y="466"/>
                    <a:pt x="9932" y="459"/>
                    <a:pt x="9914" y="459"/>
                  </a:cubicBezTo>
                  <a:cubicBezTo>
                    <a:pt x="9868" y="459"/>
                    <a:pt x="9835" y="502"/>
                    <a:pt x="9809" y="502"/>
                  </a:cubicBezTo>
                  <a:cubicBezTo>
                    <a:pt x="9805" y="502"/>
                    <a:pt x="9802" y="501"/>
                    <a:pt x="9800" y="500"/>
                  </a:cubicBezTo>
                  <a:cubicBezTo>
                    <a:pt x="9792" y="502"/>
                    <a:pt x="9784" y="503"/>
                    <a:pt x="9777" y="507"/>
                  </a:cubicBezTo>
                  <a:cubicBezTo>
                    <a:pt x="9780" y="493"/>
                    <a:pt x="9783" y="478"/>
                    <a:pt x="9784" y="464"/>
                  </a:cubicBezTo>
                  <a:cubicBezTo>
                    <a:pt x="9792" y="455"/>
                    <a:pt x="9784" y="437"/>
                    <a:pt x="9733" y="421"/>
                  </a:cubicBezTo>
                  <a:cubicBezTo>
                    <a:pt x="9682" y="403"/>
                    <a:pt x="9587" y="385"/>
                    <a:pt x="9418" y="376"/>
                  </a:cubicBezTo>
                  <a:cubicBezTo>
                    <a:pt x="9384" y="322"/>
                    <a:pt x="9351" y="302"/>
                    <a:pt x="9320" y="302"/>
                  </a:cubicBezTo>
                  <a:cubicBezTo>
                    <a:pt x="9282" y="302"/>
                    <a:pt x="9246" y="332"/>
                    <a:pt x="9212" y="363"/>
                  </a:cubicBezTo>
                  <a:cubicBezTo>
                    <a:pt x="9169" y="361"/>
                    <a:pt x="9129" y="310"/>
                    <a:pt x="9092" y="310"/>
                  </a:cubicBezTo>
                  <a:cubicBezTo>
                    <a:pt x="9074" y="310"/>
                    <a:pt x="9056" y="322"/>
                    <a:pt x="9039" y="358"/>
                  </a:cubicBezTo>
                  <a:cubicBezTo>
                    <a:pt x="8981" y="371"/>
                    <a:pt x="8929" y="378"/>
                    <a:pt x="8879" y="378"/>
                  </a:cubicBezTo>
                  <a:cubicBezTo>
                    <a:pt x="8838" y="378"/>
                    <a:pt x="8799" y="373"/>
                    <a:pt x="8761" y="361"/>
                  </a:cubicBezTo>
                  <a:cubicBezTo>
                    <a:pt x="8707" y="379"/>
                    <a:pt x="8656" y="420"/>
                    <a:pt x="8603" y="420"/>
                  </a:cubicBezTo>
                  <a:cubicBezTo>
                    <a:pt x="8575" y="420"/>
                    <a:pt x="8546" y="408"/>
                    <a:pt x="8516" y="374"/>
                  </a:cubicBezTo>
                  <a:cubicBezTo>
                    <a:pt x="8474" y="318"/>
                    <a:pt x="8430" y="347"/>
                    <a:pt x="8385" y="299"/>
                  </a:cubicBezTo>
                  <a:cubicBezTo>
                    <a:pt x="8339" y="342"/>
                    <a:pt x="8291" y="363"/>
                    <a:pt x="8238" y="395"/>
                  </a:cubicBezTo>
                  <a:cubicBezTo>
                    <a:pt x="8221" y="403"/>
                    <a:pt x="8202" y="406"/>
                    <a:pt x="8183" y="406"/>
                  </a:cubicBezTo>
                  <a:cubicBezTo>
                    <a:pt x="8121" y="406"/>
                    <a:pt x="8052" y="374"/>
                    <a:pt x="7976" y="374"/>
                  </a:cubicBezTo>
                  <a:cubicBezTo>
                    <a:pt x="7939" y="374"/>
                    <a:pt x="7901" y="381"/>
                    <a:pt x="7860" y="403"/>
                  </a:cubicBezTo>
                  <a:cubicBezTo>
                    <a:pt x="7852" y="401"/>
                    <a:pt x="7844" y="400"/>
                    <a:pt x="7835" y="400"/>
                  </a:cubicBezTo>
                  <a:cubicBezTo>
                    <a:pt x="7786" y="400"/>
                    <a:pt x="7735" y="432"/>
                    <a:pt x="7680" y="432"/>
                  </a:cubicBezTo>
                  <a:cubicBezTo>
                    <a:pt x="7658" y="432"/>
                    <a:pt x="7635" y="427"/>
                    <a:pt x="7612" y="413"/>
                  </a:cubicBezTo>
                  <a:cubicBezTo>
                    <a:pt x="7565" y="418"/>
                    <a:pt x="7515" y="439"/>
                    <a:pt x="7463" y="439"/>
                  </a:cubicBezTo>
                  <a:cubicBezTo>
                    <a:pt x="7416" y="439"/>
                    <a:pt x="7367" y="422"/>
                    <a:pt x="7315" y="358"/>
                  </a:cubicBezTo>
                  <a:cubicBezTo>
                    <a:pt x="7259" y="377"/>
                    <a:pt x="7206" y="388"/>
                    <a:pt x="7156" y="388"/>
                  </a:cubicBezTo>
                  <a:cubicBezTo>
                    <a:pt x="7109" y="388"/>
                    <a:pt x="7065" y="378"/>
                    <a:pt x="7023" y="356"/>
                  </a:cubicBezTo>
                  <a:cubicBezTo>
                    <a:pt x="6971" y="326"/>
                    <a:pt x="6922" y="326"/>
                    <a:pt x="6878" y="326"/>
                  </a:cubicBezTo>
                  <a:cubicBezTo>
                    <a:pt x="6876" y="326"/>
                    <a:pt x="6875" y="326"/>
                    <a:pt x="6874" y="326"/>
                  </a:cubicBezTo>
                  <a:cubicBezTo>
                    <a:pt x="6845" y="326"/>
                    <a:pt x="6819" y="325"/>
                    <a:pt x="6793" y="318"/>
                  </a:cubicBezTo>
                  <a:cubicBezTo>
                    <a:pt x="6774" y="304"/>
                    <a:pt x="6756" y="300"/>
                    <a:pt x="6738" y="300"/>
                  </a:cubicBezTo>
                  <a:cubicBezTo>
                    <a:pt x="6724" y="300"/>
                    <a:pt x="6710" y="303"/>
                    <a:pt x="6697" y="303"/>
                  </a:cubicBezTo>
                  <a:cubicBezTo>
                    <a:pt x="6668" y="303"/>
                    <a:pt x="6641" y="292"/>
                    <a:pt x="6615" y="227"/>
                  </a:cubicBezTo>
                  <a:cubicBezTo>
                    <a:pt x="6564" y="271"/>
                    <a:pt x="6521" y="268"/>
                    <a:pt x="6482" y="304"/>
                  </a:cubicBezTo>
                  <a:cubicBezTo>
                    <a:pt x="6478" y="304"/>
                    <a:pt x="6473" y="303"/>
                    <a:pt x="6469" y="303"/>
                  </a:cubicBezTo>
                  <a:cubicBezTo>
                    <a:pt x="6379" y="303"/>
                    <a:pt x="6324" y="341"/>
                    <a:pt x="6279" y="341"/>
                  </a:cubicBezTo>
                  <a:cubicBezTo>
                    <a:pt x="6253" y="341"/>
                    <a:pt x="6231" y="328"/>
                    <a:pt x="6208" y="288"/>
                  </a:cubicBezTo>
                  <a:cubicBezTo>
                    <a:pt x="6166" y="208"/>
                    <a:pt x="6124" y="182"/>
                    <a:pt x="6056" y="182"/>
                  </a:cubicBezTo>
                  <a:cubicBezTo>
                    <a:pt x="6017" y="182"/>
                    <a:pt x="5970" y="190"/>
                    <a:pt x="5910" y="202"/>
                  </a:cubicBezTo>
                  <a:cubicBezTo>
                    <a:pt x="5883" y="231"/>
                    <a:pt x="5855" y="243"/>
                    <a:pt x="5826" y="243"/>
                  </a:cubicBezTo>
                  <a:cubicBezTo>
                    <a:pt x="5768" y="243"/>
                    <a:pt x="5707" y="195"/>
                    <a:pt x="5645" y="151"/>
                  </a:cubicBezTo>
                  <a:cubicBezTo>
                    <a:pt x="5610" y="198"/>
                    <a:pt x="5574" y="295"/>
                    <a:pt x="5537" y="295"/>
                  </a:cubicBezTo>
                  <a:cubicBezTo>
                    <a:pt x="5527" y="295"/>
                    <a:pt x="5517" y="289"/>
                    <a:pt x="5508" y="273"/>
                  </a:cubicBezTo>
                  <a:cubicBezTo>
                    <a:pt x="5459" y="166"/>
                    <a:pt x="5412" y="241"/>
                    <a:pt x="5364" y="136"/>
                  </a:cubicBezTo>
                  <a:cubicBezTo>
                    <a:pt x="5357" y="130"/>
                    <a:pt x="5350" y="127"/>
                    <a:pt x="5343" y="127"/>
                  </a:cubicBezTo>
                  <a:cubicBezTo>
                    <a:pt x="5306" y="127"/>
                    <a:pt x="5270" y="197"/>
                    <a:pt x="5233" y="197"/>
                  </a:cubicBezTo>
                  <a:cubicBezTo>
                    <a:pt x="5230" y="197"/>
                    <a:pt x="5227" y="196"/>
                    <a:pt x="5224" y="196"/>
                  </a:cubicBezTo>
                  <a:cubicBezTo>
                    <a:pt x="5176" y="183"/>
                    <a:pt x="5130" y="206"/>
                    <a:pt x="5084" y="132"/>
                  </a:cubicBezTo>
                  <a:cubicBezTo>
                    <a:pt x="5072" y="121"/>
                    <a:pt x="5061" y="116"/>
                    <a:pt x="5049" y="116"/>
                  </a:cubicBezTo>
                  <a:cubicBezTo>
                    <a:pt x="5015" y="116"/>
                    <a:pt x="4982" y="160"/>
                    <a:pt x="4949" y="202"/>
                  </a:cubicBezTo>
                  <a:cubicBezTo>
                    <a:pt x="4943" y="197"/>
                    <a:pt x="4937" y="195"/>
                    <a:pt x="4931" y="195"/>
                  </a:cubicBezTo>
                  <a:cubicBezTo>
                    <a:pt x="4908" y="195"/>
                    <a:pt x="4886" y="221"/>
                    <a:pt x="4863" y="221"/>
                  </a:cubicBezTo>
                  <a:cubicBezTo>
                    <a:pt x="4849" y="221"/>
                    <a:pt x="4834" y="210"/>
                    <a:pt x="4819" y="173"/>
                  </a:cubicBezTo>
                  <a:cubicBezTo>
                    <a:pt x="4777" y="161"/>
                    <a:pt x="4735" y="157"/>
                    <a:pt x="4696" y="157"/>
                  </a:cubicBezTo>
                  <a:cubicBezTo>
                    <a:pt x="4594" y="157"/>
                    <a:pt x="4505" y="184"/>
                    <a:pt x="4434" y="184"/>
                  </a:cubicBezTo>
                  <a:cubicBezTo>
                    <a:pt x="4425" y="184"/>
                    <a:pt x="4417" y="184"/>
                    <a:pt x="4408" y="183"/>
                  </a:cubicBezTo>
                  <a:cubicBezTo>
                    <a:pt x="4377" y="116"/>
                    <a:pt x="4347" y="29"/>
                    <a:pt x="4320" y="29"/>
                  </a:cubicBezTo>
                  <a:cubicBezTo>
                    <a:pt x="4314" y="29"/>
                    <a:pt x="4308" y="33"/>
                    <a:pt x="4303" y="42"/>
                  </a:cubicBezTo>
                  <a:cubicBezTo>
                    <a:pt x="4293" y="31"/>
                    <a:pt x="4283" y="23"/>
                    <a:pt x="4273" y="23"/>
                  </a:cubicBezTo>
                  <a:cubicBezTo>
                    <a:pt x="4251" y="23"/>
                    <a:pt x="4231" y="59"/>
                    <a:pt x="4213" y="176"/>
                  </a:cubicBezTo>
                  <a:cubicBezTo>
                    <a:pt x="4185" y="239"/>
                    <a:pt x="4157" y="217"/>
                    <a:pt x="4130" y="273"/>
                  </a:cubicBezTo>
                  <a:cubicBezTo>
                    <a:pt x="4125" y="268"/>
                    <a:pt x="4120" y="266"/>
                    <a:pt x="4115" y="266"/>
                  </a:cubicBezTo>
                  <a:cubicBezTo>
                    <a:pt x="4100" y="266"/>
                    <a:pt x="4086" y="285"/>
                    <a:pt x="4071" y="285"/>
                  </a:cubicBezTo>
                  <a:cubicBezTo>
                    <a:pt x="4063" y="285"/>
                    <a:pt x="4055" y="280"/>
                    <a:pt x="4047" y="264"/>
                  </a:cubicBezTo>
                  <a:cubicBezTo>
                    <a:pt x="4044" y="265"/>
                    <a:pt x="4041" y="265"/>
                    <a:pt x="4038" y="265"/>
                  </a:cubicBezTo>
                  <a:cubicBezTo>
                    <a:pt x="4006" y="265"/>
                    <a:pt x="3972" y="228"/>
                    <a:pt x="3937" y="228"/>
                  </a:cubicBezTo>
                  <a:cubicBezTo>
                    <a:pt x="3912" y="228"/>
                    <a:pt x="3887" y="245"/>
                    <a:pt x="3861" y="304"/>
                  </a:cubicBezTo>
                  <a:cubicBezTo>
                    <a:pt x="3837" y="377"/>
                    <a:pt x="3810" y="408"/>
                    <a:pt x="3782" y="408"/>
                  </a:cubicBezTo>
                  <a:cubicBezTo>
                    <a:pt x="3771" y="408"/>
                    <a:pt x="3759" y="403"/>
                    <a:pt x="3747" y="394"/>
                  </a:cubicBezTo>
                  <a:cubicBezTo>
                    <a:pt x="3723" y="289"/>
                    <a:pt x="3698" y="250"/>
                    <a:pt x="3672" y="250"/>
                  </a:cubicBezTo>
                  <a:cubicBezTo>
                    <a:pt x="3652" y="250"/>
                    <a:pt x="3631" y="275"/>
                    <a:pt x="3609" y="310"/>
                  </a:cubicBezTo>
                  <a:cubicBezTo>
                    <a:pt x="3604" y="310"/>
                    <a:pt x="3598" y="311"/>
                    <a:pt x="3593" y="311"/>
                  </a:cubicBezTo>
                  <a:cubicBezTo>
                    <a:pt x="3547" y="311"/>
                    <a:pt x="3501" y="301"/>
                    <a:pt x="3455" y="301"/>
                  </a:cubicBezTo>
                  <a:cubicBezTo>
                    <a:pt x="3439" y="301"/>
                    <a:pt x="3423" y="302"/>
                    <a:pt x="3407" y="305"/>
                  </a:cubicBezTo>
                  <a:cubicBezTo>
                    <a:pt x="3394" y="289"/>
                    <a:pt x="3380" y="283"/>
                    <a:pt x="3367" y="283"/>
                  </a:cubicBezTo>
                  <a:cubicBezTo>
                    <a:pt x="3331" y="283"/>
                    <a:pt x="3296" y="325"/>
                    <a:pt x="3259" y="325"/>
                  </a:cubicBezTo>
                  <a:cubicBezTo>
                    <a:pt x="3239" y="325"/>
                    <a:pt x="3218" y="312"/>
                    <a:pt x="3197" y="273"/>
                  </a:cubicBezTo>
                  <a:cubicBezTo>
                    <a:pt x="3155" y="270"/>
                    <a:pt x="3112" y="231"/>
                    <a:pt x="3068" y="231"/>
                  </a:cubicBezTo>
                  <a:cubicBezTo>
                    <a:pt x="3036" y="231"/>
                    <a:pt x="3004" y="252"/>
                    <a:pt x="2971" y="324"/>
                  </a:cubicBezTo>
                  <a:cubicBezTo>
                    <a:pt x="2923" y="283"/>
                    <a:pt x="2873" y="254"/>
                    <a:pt x="2821" y="254"/>
                  </a:cubicBezTo>
                  <a:cubicBezTo>
                    <a:pt x="2788" y="254"/>
                    <a:pt x="2753" y="266"/>
                    <a:pt x="2719" y="296"/>
                  </a:cubicBezTo>
                  <a:cubicBezTo>
                    <a:pt x="2676" y="333"/>
                    <a:pt x="2632" y="349"/>
                    <a:pt x="2586" y="349"/>
                  </a:cubicBezTo>
                  <a:cubicBezTo>
                    <a:pt x="2537" y="349"/>
                    <a:pt x="2487" y="331"/>
                    <a:pt x="2434" y="300"/>
                  </a:cubicBezTo>
                  <a:cubicBezTo>
                    <a:pt x="2367" y="296"/>
                    <a:pt x="2298" y="277"/>
                    <a:pt x="2225" y="277"/>
                  </a:cubicBezTo>
                  <a:cubicBezTo>
                    <a:pt x="2187" y="277"/>
                    <a:pt x="2148" y="282"/>
                    <a:pt x="2108" y="297"/>
                  </a:cubicBezTo>
                  <a:cubicBezTo>
                    <a:pt x="2094" y="272"/>
                    <a:pt x="2080" y="263"/>
                    <a:pt x="2066" y="263"/>
                  </a:cubicBezTo>
                  <a:cubicBezTo>
                    <a:pt x="2040" y="263"/>
                    <a:pt x="2014" y="294"/>
                    <a:pt x="1987" y="294"/>
                  </a:cubicBezTo>
                  <a:cubicBezTo>
                    <a:pt x="1969" y="294"/>
                    <a:pt x="1951" y="280"/>
                    <a:pt x="1932" y="231"/>
                  </a:cubicBezTo>
                  <a:cubicBezTo>
                    <a:pt x="1916" y="219"/>
                    <a:pt x="1899" y="214"/>
                    <a:pt x="1882" y="214"/>
                  </a:cubicBezTo>
                  <a:cubicBezTo>
                    <a:pt x="1842" y="214"/>
                    <a:pt x="1803" y="242"/>
                    <a:pt x="1763" y="266"/>
                  </a:cubicBezTo>
                  <a:cubicBezTo>
                    <a:pt x="1740" y="260"/>
                    <a:pt x="1717" y="258"/>
                    <a:pt x="1694" y="258"/>
                  </a:cubicBezTo>
                  <a:cubicBezTo>
                    <a:pt x="1658" y="258"/>
                    <a:pt x="1623" y="262"/>
                    <a:pt x="1588" y="262"/>
                  </a:cubicBezTo>
                  <a:cubicBezTo>
                    <a:pt x="1535" y="262"/>
                    <a:pt x="1481" y="253"/>
                    <a:pt x="1427" y="208"/>
                  </a:cubicBezTo>
                  <a:cubicBezTo>
                    <a:pt x="1384" y="148"/>
                    <a:pt x="1341" y="131"/>
                    <a:pt x="1299" y="131"/>
                  </a:cubicBezTo>
                  <a:cubicBezTo>
                    <a:pt x="1245" y="131"/>
                    <a:pt x="1192" y="158"/>
                    <a:pt x="1138" y="158"/>
                  </a:cubicBezTo>
                  <a:cubicBezTo>
                    <a:pt x="1123" y="158"/>
                    <a:pt x="1107" y="155"/>
                    <a:pt x="1091" y="150"/>
                  </a:cubicBezTo>
                  <a:cubicBezTo>
                    <a:pt x="978" y="84"/>
                    <a:pt x="865" y="106"/>
                    <a:pt x="748" y="78"/>
                  </a:cubicBezTo>
                  <a:cubicBezTo>
                    <a:pt x="722" y="91"/>
                    <a:pt x="695" y="96"/>
                    <a:pt x="669" y="96"/>
                  </a:cubicBezTo>
                  <a:cubicBezTo>
                    <a:pt x="577" y="96"/>
                    <a:pt x="483" y="37"/>
                    <a:pt x="386" y="30"/>
                  </a:cubicBezTo>
                  <a:cubicBezTo>
                    <a:pt x="355" y="70"/>
                    <a:pt x="322" y="85"/>
                    <a:pt x="289" y="85"/>
                  </a:cubicBezTo>
                  <a:cubicBezTo>
                    <a:pt x="209" y="85"/>
                    <a:pt x="127" y="1"/>
                    <a:pt x="43" y="1"/>
                  </a:cubicBezTo>
                  <a:close/>
                </a:path>
              </a:pathLst>
            </a:custGeom>
            <a:solidFill>
              <a:schemeClr val="dk1"/>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
        <p:nvSpPr>
          <p:cNvPr id="7666" name="Google Shape;7666;p42"/>
          <p:cNvSpPr txBox="1">
            <a:spLocks noGrp="1"/>
          </p:cNvSpPr>
          <p:nvPr>
            <p:ph type="title"/>
          </p:nvPr>
        </p:nvSpPr>
        <p:spPr>
          <a:xfrm>
            <a:off x="1122243" y="2724600"/>
            <a:ext cx="3042900" cy="350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Mercury</a:t>
            </a:r>
          </a:p>
        </p:txBody>
      </p:sp>
      <p:sp>
        <p:nvSpPr>
          <p:cNvPr id="7667" name="Google Shape;7667;p42"/>
          <p:cNvSpPr txBox="1">
            <a:spLocks noGrp="1"/>
          </p:cNvSpPr>
          <p:nvPr>
            <p:ph type="title" idx="2"/>
          </p:nvPr>
        </p:nvSpPr>
        <p:spPr>
          <a:xfrm>
            <a:off x="4978850" y="2724600"/>
            <a:ext cx="3042900" cy="350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Venus</a:t>
            </a:r>
          </a:p>
        </p:txBody>
      </p:sp>
      <p:sp>
        <p:nvSpPr>
          <p:cNvPr id="7668" name="Google Shape;7668;p42"/>
          <p:cNvSpPr txBox="1">
            <a:spLocks noGrp="1"/>
          </p:cNvSpPr>
          <p:nvPr>
            <p:ph type="subTitle" idx="1"/>
          </p:nvPr>
        </p:nvSpPr>
        <p:spPr>
          <a:xfrm>
            <a:off x="4978850" y="3074975"/>
            <a:ext cx="3042900" cy="800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latin typeface="Calibri"/>
                <a:ea typeface="微软雅黑"/>
                <a:sym typeface="Calibri"/>
              </a:rPr>
              <a:t>Venus has a beautiful name and is the second planet from the Sun</a:t>
            </a:r>
          </a:p>
        </p:txBody>
      </p:sp>
      <p:sp>
        <p:nvSpPr>
          <p:cNvPr id="7669" name="Google Shape;7669;p42"/>
          <p:cNvSpPr txBox="1">
            <a:spLocks noGrp="1"/>
          </p:cNvSpPr>
          <p:nvPr>
            <p:ph type="subTitle" idx="3"/>
          </p:nvPr>
        </p:nvSpPr>
        <p:spPr>
          <a:xfrm>
            <a:off x="1122243" y="3074975"/>
            <a:ext cx="3042900" cy="800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GB">
                <a:latin typeface="Calibri"/>
                <a:ea typeface="微软雅黑"/>
                <a:sym typeface="Calibri"/>
              </a:rPr>
              <a:t>It’s the closest planet to the Sun and the smallest in the Solar System</a:t>
            </a:r>
          </a:p>
        </p:txBody>
      </p:sp>
      <p:sp>
        <p:nvSpPr>
          <p:cNvPr id="7670" name="Google Shape;7670;p42"/>
          <p:cNvSpPr txBox="1">
            <a:spLocks noGrp="1"/>
          </p:cNvSpPr>
          <p:nvPr>
            <p:ph type="title" idx="4"/>
          </p:nvPr>
        </p:nvSpPr>
        <p:spPr>
          <a:xfrm>
            <a:off x="713225" y="539500"/>
            <a:ext cx="77175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Overview</a:t>
            </a:r>
          </a:p>
        </p:txBody>
      </p:sp>
      <p:grpSp>
        <p:nvGrpSpPr>
          <p:cNvPr id="7671" name="Google Shape;7671;p42"/>
          <p:cNvGrpSpPr/>
          <p:nvPr/>
        </p:nvGrpSpPr>
        <p:grpSpPr>
          <a:xfrm>
            <a:off x="6322650" y="1653051"/>
            <a:ext cx="355300" cy="254625"/>
            <a:chOff x="6282813" y="2118200"/>
            <a:chExt cx="355300" cy="254625"/>
          </a:xfrm>
        </p:grpSpPr>
        <p:sp>
          <p:nvSpPr>
            <p:cNvPr id="7672" name="Google Shape;7672;p42"/>
            <p:cNvSpPr/>
            <p:nvPr/>
          </p:nvSpPr>
          <p:spPr>
            <a:xfrm>
              <a:off x="6282813" y="2118200"/>
              <a:ext cx="355300" cy="254625"/>
            </a:xfrm>
            <a:custGeom>
              <a:avLst/>
              <a:gdLst/>
              <a:ahLst/>
              <a:cxnLst/>
              <a:rect l="l" t="t" r="r" b="b"/>
              <a:pathLst>
                <a:path w="14212" h="10185" extrusionOk="0">
                  <a:moveTo>
                    <a:pt x="13658" y="554"/>
                  </a:moveTo>
                  <a:lnTo>
                    <a:pt x="13658" y="9628"/>
                  </a:lnTo>
                  <a:lnTo>
                    <a:pt x="554" y="9628"/>
                  </a:lnTo>
                  <a:lnTo>
                    <a:pt x="554" y="554"/>
                  </a:lnTo>
                  <a:close/>
                  <a:moveTo>
                    <a:pt x="276" y="1"/>
                  </a:moveTo>
                  <a:cubicBezTo>
                    <a:pt x="124" y="1"/>
                    <a:pt x="1" y="124"/>
                    <a:pt x="1" y="276"/>
                  </a:cubicBezTo>
                  <a:lnTo>
                    <a:pt x="1" y="9906"/>
                  </a:lnTo>
                  <a:cubicBezTo>
                    <a:pt x="1" y="10058"/>
                    <a:pt x="124" y="10184"/>
                    <a:pt x="276" y="10184"/>
                  </a:cubicBezTo>
                  <a:lnTo>
                    <a:pt x="13933" y="10184"/>
                  </a:lnTo>
                  <a:cubicBezTo>
                    <a:pt x="14088" y="10184"/>
                    <a:pt x="14211" y="10061"/>
                    <a:pt x="14211" y="9906"/>
                  </a:cubicBezTo>
                  <a:lnTo>
                    <a:pt x="14211" y="276"/>
                  </a:lnTo>
                  <a:cubicBezTo>
                    <a:pt x="14211" y="124"/>
                    <a:pt x="14088" y="1"/>
                    <a:pt x="139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73" name="Google Shape;7673;p42"/>
            <p:cNvSpPr/>
            <p:nvPr/>
          </p:nvSpPr>
          <p:spPr>
            <a:xfrm>
              <a:off x="6453488" y="2146175"/>
              <a:ext cx="13950" cy="198900"/>
            </a:xfrm>
            <a:custGeom>
              <a:avLst/>
              <a:gdLst/>
              <a:ahLst/>
              <a:cxnLst/>
              <a:rect l="l" t="t" r="r" b="b"/>
              <a:pathLst>
                <a:path w="558" h="7956" extrusionOk="0">
                  <a:moveTo>
                    <a:pt x="279" y="1"/>
                  </a:moveTo>
                  <a:cubicBezTo>
                    <a:pt x="131" y="1"/>
                    <a:pt x="7" y="118"/>
                    <a:pt x="1" y="270"/>
                  </a:cubicBezTo>
                  <a:lnTo>
                    <a:pt x="1" y="7678"/>
                  </a:lnTo>
                  <a:cubicBezTo>
                    <a:pt x="1" y="7829"/>
                    <a:pt x="125" y="7956"/>
                    <a:pt x="279" y="7956"/>
                  </a:cubicBezTo>
                  <a:cubicBezTo>
                    <a:pt x="434" y="7956"/>
                    <a:pt x="557" y="7829"/>
                    <a:pt x="557" y="7678"/>
                  </a:cubicBezTo>
                  <a:lnTo>
                    <a:pt x="557" y="270"/>
                  </a:lnTo>
                  <a:cubicBezTo>
                    <a:pt x="551" y="118"/>
                    <a:pt x="427" y="1"/>
                    <a:pt x="27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74" name="Google Shape;7674;p42"/>
            <p:cNvSpPr/>
            <p:nvPr/>
          </p:nvSpPr>
          <p:spPr>
            <a:xfrm>
              <a:off x="6531538" y="2145950"/>
              <a:ext cx="78825" cy="54500"/>
            </a:xfrm>
            <a:custGeom>
              <a:avLst/>
              <a:gdLst/>
              <a:ahLst/>
              <a:cxnLst/>
              <a:rect l="l" t="t" r="r" b="b"/>
              <a:pathLst>
                <a:path w="3153" h="2180" extrusionOk="0">
                  <a:moveTo>
                    <a:pt x="2597" y="557"/>
                  </a:moveTo>
                  <a:lnTo>
                    <a:pt x="2597" y="1623"/>
                  </a:lnTo>
                  <a:lnTo>
                    <a:pt x="557" y="1623"/>
                  </a:lnTo>
                  <a:lnTo>
                    <a:pt x="557" y="557"/>
                  </a:lnTo>
                  <a:close/>
                  <a:moveTo>
                    <a:pt x="279" y="0"/>
                  </a:moveTo>
                  <a:cubicBezTo>
                    <a:pt x="127" y="0"/>
                    <a:pt x="0" y="124"/>
                    <a:pt x="4" y="279"/>
                  </a:cubicBezTo>
                  <a:lnTo>
                    <a:pt x="4" y="1901"/>
                  </a:lnTo>
                  <a:cubicBezTo>
                    <a:pt x="4" y="2053"/>
                    <a:pt x="127" y="2179"/>
                    <a:pt x="279" y="2179"/>
                  </a:cubicBezTo>
                  <a:lnTo>
                    <a:pt x="2875" y="2179"/>
                  </a:lnTo>
                  <a:cubicBezTo>
                    <a:pt x="3029" y="2176"/>
                    <a:pt x="3153" y="2053"/>
                    <a:pt x="3153" y="1901"/>
                  </a:cubicBezTo>
                  <a:lnTo>
                    <a:pt x="3153" y="279"/>
                  </a:lnTo>
                  <a:cubicBezTo>
                    <a:pt x="3153" y="124"/>
                    <a:pt x="3029" y="0"/>
                    <a:pt x="287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75" name="Google Shape;7675;p42"/>
            <p:cNvSpPr/>
            <p:nvPr/>
          </p:nvSpPr>
          <p:spPr>
            <a:xfrm>
              <a:off x="6487413" y="2303325"/>
              <a:ext cx="123200" cy="13950"/>
            </a:xfrm>
            <a:custGeom>
              <a:avLst/>
              <a:gdLst/>
              <a:ahLst/>
              <a:cxnLst/>
              <a:rect l="l" t="t" r="r" b="b"/>
              <a:pathLst>
                <a:path w="4928" h="558" extrusionOk="0">
                  <a:moveTo>
                    <a:pt x="277" y="1"/>
                  </a:moveTo>
                  <a:cubicBezTo>
                    <a:pt x="124" y="1"/>
                    <a:pt x="1" y="125"/>
                    <a:pt x="1" y="279"/>
                  </a:cubicBezTo>
                  <a:cubicBezTo>
                    <a:pt x="1" y="433"/>
                    <a:pt x="124" y="557"/>
                    <a:pt x="277" y="557"/>
                  </a:cubicBezTo>
                  <a:cubicBezTo>
                    <a:pt x="281" y="557"/>
                    <a:pt x="284" y="557"/>
                    <a:pt x="288" y="557"/>
                  </a:cubicBezTo>
                  <a:lnTo>
                    <a:pt x="4640" y="557"/>
                  </a:lnTo>
                  <a:cubicBezTo>
                    <a:pt x="4643" y="557"/>
                    <a:pt x="4647" y="557"/>
                    <a:pt x="4651" y="557"/>
                  </a:cubicBezTo>
                  <a:cubicBezTo>
                    <a:pt x="4803" y="557"/>
                    <a:pt x="4927" y="433"/>
                    <a:pt x="4927" y="279"/>
                  </a:cubicBezTo>
                  <a:cubicBezTo>
                    <a:pt x="4927" y="125"/>
                    <a:pt x="4803" y="1"/>
                    <a:pt x="4651" y="1"/>
                  </a:cubicBezTo>
                  <a:cubicBezTo>
                    <a:pt x="4647" y="1"/>
                    <a:pt x="4643" y="1"/>
                    <a:pt x="4640" y="1"/>
                  </a:cubicBezTo>
                  <a:lnTo>
                    <a:pt x="288" y="1"/>
                  </a:lnTo>
                  <a:cubicBezTo>
                    <a:pt x="284" y="1"/>
                    <a:pt x="281" y="1"/>
                    <a:pt x="2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76" name="Google Shape;7676;p42"/>
            <p:cNvSpPr/>
            <p:nvPr/>
          </p:nvSpPr>
          <p:spPr>
            <a:xfrm>
              <a:off x="6487413" y="2268725"/>
              <a:ext cx="123200" cy="13850"/>
            </a:xfrm>
            <a:custGeom>
              <a:avLst/>
              <a:gdLst/>
              <a:ahLst/>
              <a:cxnLst/>
              <a:rect l="l" t="t" r="r" b="b"/>
              <a:pathLst>
                <a:path w="4928" h="554" extrusionOk="0">
                  <a:moveTo>
                    <a:pt x="277" y="0"/>
                  </a:moveTo>
                  <a:cubicBezTo>
                    <a:pt x="124" y="0"/>
                    <a:pt x="1" y="122"/>
                    <a:pt x="1" y="275"/>
                  </a:cubicBezTo>
                  <a:cubicBezTo>
                    <a:pt x="1" y="429"/>
                    <a:pt x="124" y="554"/>
                    <a:pt x="277" y="554"/>
                  </a:cubicBezTo>
                  <a:cubicBezTo>
                    <a:pt x="281" y="554"/>
                    <a:pt x="284" y="554"/>
                    <a:pt x="288" y="554"/>
                  </a:cubicBezTo>
                  <a:lnTo>
                    <a:pt x="4640" y="554"/>
                  </a:lnTo>
                  <a:cubicBezTo>
                    <a:pt x="4643" y="554"/>
                    <a:pt x="4647" y="554"/>
                    <a:pt x="4651" y="554"/>
                  </a:cubicBezTo>
                  <a:cubicBezTo>
                    <a:pt x="4803" y="554"/>
                    <a:pt x="4927" y="429"/>
                    <a:pt x="4927" y="275"/>
                  </a:cubicBezTo>
                  <a:cubicBezTo>
                    <a:pt x="4927" y="122"/>
                    <a:pt x="4803" y="0"/>
                    <a:pt x="4651" y="0"/>
                  </a:cubicBezTo>
                  <a:cubicBezTo>
                    <a:pt x="4647" y="0"/>
                    <a:pt x="4643" y="0"/>
                    <a:pt x="4640" y="0"/>
                  </a:cubicBezTo>
                  <a:lnTo>
                    <a:pt x="288" y="0"/>
                  </a:lnTo>
                  <a:cubicBezTo>
                    <a:pt x="284" y="0"/>
                    <a:pt x="281" y="0"/>
                    <a:pt x="2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77" name="Google Shape;7677;p42"/>
            <p:cNvSpPr/>
            <p:nvPr/>
          </p:nvSpPr>
          <p:spPr>
            <a:xfrm>
              <a:off x="6310788" y="2303325"/>
              <a:ext cx="122175" cy="13950"/>
            </a:xfrm>
            <a:custGeom>
              <a:avLst/>
              <a:gdLst/>
              <a:ahLst/>
              <a:cxnLst/>
              <a:rect l="l" t="t" r="r" b="b"/>
              <a:pathLst>
                <a:path w="4887" h="558" extrusionOk="0">
                  <a:moveTo>
                    <a:pt x="269" y="1"/>
                  </a:moveTo>
                  <a:cubicBezTo>
                    <a:pt x="118" y="7"/>
                    <a:pt x="1" y="131"/>
                    <a:pt x="1" y="279"/>
                  </a:cubicBezTo>
                  <a:cubicBezTo>
                    <a:pt x="1" y="430"/>
                    <a:pt x="118" y="551"/>
                    <a:pt x="269" y="557"/>
                  </a:cubicBezTo>
                  <a:lnTo>
                    <a:pt x="4621" y="557"/>
                  </a:lnTo>
                  <a:cubicBezTo>
                    <a:pt x="4769" y="551"/>
                    <a:pt x="4887" y="430"/>
                    <a:pt x="4887" y="279"/>
                  </a:cubicBezTo>
                  <a:cubicBezTo>
                    <a:pt x="4887" y="131"/>
                    <a:pt x="4769" y="7"/>
                    <a:pt x="46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78" name="Google Shape;7678;p42"/>
            <p:cNvSpPr/>
            <p:nvPr/>
          </p:nvSpPr>
          <p:spPr>
            <a:xfrm>
              <a:off x="6330338" y="2268725"/>
              <a:ext cx="102625" cy="13850"/>
            </a:xfrm>
            <a:custGeom>
              <a:avLst/>
              <a:gdLst/>
              <a:ahLst/>
              <a:cxnLst/>
              <a:rect l="l" t="t" r="r" b="b"/>
              <a:pathLst>
                <a:path w="4105" h="554" extrusionOk="0">
                  <a:moveTo>
                    <a:pt x="280" y="0"/>
                  </a:moveTo>
                  <a:cubicBezTo>
                    <a:pt x="127" y="0"/>
                    <a:pt x="1" y="122"/>
                    <a:pt x="1" y="275"/>
                  </a:cubicBezTo>
                  <a:cubicBezTo>
                    <a:pt x="1" y="429"/>
                    <a:pt x="127" y="554"/>
                    <a:pt x="280" y="554"/>
                  </a:cubicBezTo>
                  <a:cubicBezTo>
                    <a:pt x="284" y="554"/>
                    <a:pt x="287" y="554"/>
                    <a:pt x="291" y="554"/>
                  </a:cubicBezTo>
                  <a:lnTo>
                    <a:pt x="3839" y="554"/>
                  </a:lnTo>
                  <a:cubicBezTo>
                    <a:pt x="3987" y="547"/>
                    <a:pt x="4105" y="427"/>
                    <a:pt x="4105" y="275"/>
                  </a:cubicBezTo>
                  <a:cubicBezTo>
                    <a:pt x="4105" y="127"/>
                    <a:pt x="3987" y="3"/>
                    <a:pt x="3839" y="0"/>
                  </a:cubicBezTo>
                  <a:lnTo>
                    <a:pt x="291" y="0"/>
                  </a:lnTo>
                  <a:cubicBezTo>
                    <a:pt x="287" y="0"/>
                    <a:pt x="283" y="0"/>
                    <a:pt x="2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79" name="Google Shape;7679;p42"/>
            <p:cNvSpPr/>
            <p:nvPr/>
          </p:nvSpPr>
          <p:spPr>
            <a:xfrm>
              <a:off x="6310788" y="2268725"/>
              <a:ext cx="13550" cy="13850"/>
            </a:xfrm>
            <a:custGeom>
              <a:avLst/>
              <a:gdLst/>
              <a:ahLst/>
              <a:cxnLst/>
              <a:rect l="l" t="t" r="r" b="b"/>
              <a:pathLst>
                <a:path w="542" h="554" extrusionOk="0">
                  <a:moveTo>
                    <a:pt x="269" y="0"/>
                  </a:moveTo>
                  <a:cubicBezTo>
                    <a:pt x="118" y="3"/>
                    <a:pt x="1" y="127"/>
                    <a:pt x="1" y="275"/>
                  </a:cubicBezTo>
                  <a:cubicBezTo>
                    <a:pt x="1" y="427"/>
                    <a:pt x="118" y="547"/>
                    <a:pt x="269" y="554"/>
                  </a:cubicBezTo>
                  <a:lnTo>
                    <a:pt x="276" y="554"/>
                  </a:lnTo>
                  <a:cubicBezTo>
                    <a:pt x="424" y="547"/>
                    <a:pt x="541" y="427"/>
                    <a:pt x="541" y="275"/>
                  </a:cubicBezTo>
                  <a:cubicBezTo>
                    <a:pt x="541" y="127"/>
                    <a:pt x="424" y="3"/>
                    <a:pt x="2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80" name="Google Shape;7680;p42"/>
            <p:cNvSpPr/>
            <p:nvPr/>
          </p:nvSpPr>
          <p:spPr>
            <a:xfrm>
              <a:off x="6531763" y="2214250"/>
              <a:ext cx="58275" cy="13925"/>
            </a:xfrm>
            <a:custGeom>
              <a:avLst/>
              <a:gdLst/>
              <a:ahLst/>
              <a:cxnLst/>
              <a:rect l="l" t="t" r="r" b="b"/>
              <a:pathLst>
                <a:path w="2331" h="557" extrusionOk="0">
                  <a:moveTo>
                    <a:pt x="277" y="0"/>
                  </a:moveTo>
                  <a:cubicBezTo>
                    <a:pt x="124" y="0"/>
                    <a:pt x="1" y="125"/>
                    <a:pt x="1" y="279"/>
                  </a:cubicBezTo>
                  <a:cubicBezTo>
                    <a:pt x="1" y="433"/>
                    <a:pt x="124" y="557"/>
                    <a:pt x="277" y="557"/>
                  </a:cubicBezTo>
                  <a:cubicBezTo>
                    <a:pt x="281" y="557"/>
                    <a:pt x="284" y="557"/>
                    <a:pt x="288" y="557"/>
                  </a:cubicBezTo>
                  <a:lnTo>
                    <a:pt x="2062" y="557"/>
                  </a:lnTo>
                  <a:cubicBezTo>
                    <a:pt x="2210" y="551"/>
                    <a:pt x="2331" y="427"/>
                    <a:pt x="2331" y="279"/>
                  </a:cubicBezTo>
                  <a:cubicBezTo>
                    <a:pt x="2331" y="127"/>
                    <a:pt x="2210" y="7"/>
                    <a:pt x="2062" y="0"/>
                  </a:cubicBezTo>
                  <a:lnTo>
                    <a:pt x="288" y="0"/>
                  </a:lnTo>
                  <a:cubicBezTo>
                    <a:pt x="284" y="0"/>
                    <a:pt x="281" y="0"/>
                    <a:pt x="2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81" name="Google Shape;7681;p42"/>
            <p:cNvSpPr/>
            <p:nvPr/>
          </p:nvSpPr>
          <p:spPr>
            <a:xfrm>
              <a:off x="6596063" y="2214250"/>
              <a:ext cx="14550" cy="13925"/>
            </a:xfrm>
            <a:custGeom>
              <a:avLst/>
              <a:gdLst/>
              <a:ahLst/>
              <a:cxnLst/>
              <a:rect l="l" t="t" r="r" b="b"/>
              <a:pathLst>
                <a:path w="582" h="557" extrusionOk="0">
                  <a:moveTo>
                    <a:pt x="276" y="0"/>
                  </a:moveTo>
                  <a:cubicBezTo>
                    <a:pt x="124" y="0"/>
                    <a:pt x="0" y="125"/>
                    <a:pt x="0" y="279"/>
                  </a:cubicBezTo>
                  <a:cubicBezTo>
                    <a:pt x="0" y="433"/>
                    <a:pt x="124" y="557"/>
                    <a:pt x="276" y="557"/>
                  </a:cubicBezTo>
                  <a:cubicBezTo>
                    <a:pt x="280" y="557"/>
                    <a:pt x="284" y="557"/>
                    <a:pt x="287" y="557"/>
                  </a:cubicBezTo>
                  <a:lnTo>
                    <a:pt x="294" y="557"/>
                  </a:lnTo>
                  <a:cubicBezTo>
                    <a:pt x="297" y="557"/>
                    <a:pt x="301" y="557"/>
                    <a:pt x="305" y="557"/>
                  </a:cubicBezTo>
                  <a:cubicBezTo>
                    <a:pt x="457" y="557"/>
                    <a:pt x="581" y="433"/>
                    <a:pt x="581" y="279"/>
                  </a:cubicBezTo>
                  <a:cubicBezTo>
                    <a:pt x="581" y="125"/>
                    <a:pt x="457" y="0"/>
                    <a:pt x="305" y="0"/>
                  </a:cubicBezTo>
                  <a:cubicBezTo>
                    <a:pt x="301" y="0"/>
                    <a:pt x="297" y="0"/>
                    <a:pt x="294" y="0"/>
                  </a:cubicBezTo>
                  <a:lnTo>
                    <a:pt x="287" y="0"/>
                  </a:lnTo>
                  <a:cubicBezTo>
                    <a:pt x="284" y="0"/>
                    <a:pt x="280" y="0"/>
                    <a:pt x="2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
        <p:nvSpPr>
          <p:cNvPr id="7682" name="Google Shape;7682;p42"/>
          <p:cNvSpPr/>
          <p:nvPr/>
        </p:nvSpPr>
        <p:spPr>
          <a:xfrm>
            <a:off x="4746748" y="4205041"/>
            <a:ext cx="116" cy="954"/>
          </a:xfrm>
          <a:custGeom>
            <a:avLst/>
            <a:gdLst/>
            <a:ahLst/>
            <a:cxnLst/>
            <a:rect l="l" t="t" r="r" b="b"/>
            <a:pathLst>
              <a:path w="2" h="27" extrusionOk="0">
                <a:moveTo>
                  <a:pt x="1" y="0"/>
                </a:moveTo>
                <a:cubicBezTo>
                  <a:pt x="1" y="0"/>
                  <a:pt x="1" y="4"/>
                  <a:pt x="1" y="13"/>
                </a:cubicBezTo>
                <a:cubicBezTo>
                  <a:pt x="1" y="18"/>
                  <a:pt x="1" y="23"/>
                  <a:pt x="1" y="27"/>
                </a:cubicBezTo>
                <a:cubicBezTo>
                  <a:pt x="2" y="12"/>
                  <a:pt x="1" y="0"/>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83" name="Google Shape;7683;p42"/>
          <p:cNvSpPr/>
          <p:nvPr/>
        </p:nvSpPr>
        <p:spPr>
          <a:xfrm>
            <a:off x="4841983" y="4258184"/>
            <a:ext cx="58" cy="565"/>
          </a:xfrm>
          <a:custGeom>
            <a:avLst/>
            <a:gdLst/>
            <a:ahLst/>
            <a:cxnLst/>
            <a:rect l="l" t="t" r="r" b="b"/>
            <a:pathLst>
              <a:path w="1" h="16" extrusionOk="0">
                <a:moveTo>
                  <a:pt x="1" y="0"/>
                </a:moveTo>
                <a:lnTo>
                  <a:pt x="1" y="15"/>
                </a:lnTo>
                <a:cubicBezTo>
                  <a:pt x="1" y="10"/>
                  <a:pt x="1" y="5"/>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84" name="Google Shape;7684;p42"/>
          <p:cNvSpPr/>
          <p:nvPr/>
        </p:nvSpPr>
        <p:spPr>
          <a:xfrm>
            <a:off x="4842273" y="4266911"/>
            <a:ext cx="174" cy="3533"/>
          </a:xfrm>
          <a:custGeom>
            <a:avLst/>
            <a:gdLst/>
            <a:ahLst/>
            <a:cxnLst/>
            <a:rect l="l" t="t" r="r" b="b"/>
            <a:pathLst>
              <a:path w="3" h="100" extrusionOk="0">
                <a:moveTo>
                  <a:pt x="1" y="0"/>
                </a:moveTo>
                <a:cubicBezTo>
                  <a:pt x="1" y="7"/>
                  <a:pt x="1" y="14"/>
                  <a:pt x="1" y="22"/>
                </a:cubicBezTo>
                <a:lnTo>
                  <a:pt x="1" y="22"/>
                </a:lnTo>
                <a:cubicBezTo>
                  <a:pt x="1" y="15"/>
                  <a:pt x="1" y="8"/>
                  <a:pt x="1" y="0"/>
                </a:cubicBezTo>
                <a:close/>
                <a:moveTo>
                  <a:pt x="1" y="22"/>
                </a:moveTo>
                <a:cubicBezTo>
                  <a:pt x="2" y="70"/>
                  <a:pt x="3" y="100"/>
                  <a:pt x="3" y="100"/>
                </a:cubicBezTo>
                <a:cubicBezTo>
                  <a:pt x="3" y="100"/>
                  <a:pt x="3" y="92"/>
                  <a:pt x="2" y="75"/>
                </a:cubicBezTo>
                <a:cubicBezTo>
                  <a:pt x="2" y="55"/>
                  <a:pt x="2" y="37"/>
                  <a:pt x="1" y="22"/>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85" name="Google Shape;7685;p42"/>
          <p:cNvSpPr/>
          <p:nvPr/>
        </p:nvSpPr>
        <p:spPr>
          <a:xfrm>
            <a:off x="4841983" y="4258714"/>
            <a:ext cx="348" cy="8232"/>
          </a:xfrm>
          <a:custGeom>
            <a:avLst/>
            <a:gdLst/>
            <a:ahLst/>
            <a:cxnLst/>
            <a:rect l="l" t="t" r="r" b="b"/>
            <a:pathLst>
              <a:path w="6" h="233" extrusionOk="0">
                <a:moveTo>
                  <a:pt x="1" y="0"/>
                </a:moveTo>
                <a:lnTo>
                  <a:pt x="2" y="92"/>
                </a:lnTo>
                <a:cubicBezTo>
                  <a:pt x="3" y="128"/>
                  <a:pt x="4" y="148"/>
                  <a:pt x="5" y="179"/>
                </a:cubicBezTo>
                <a:lnTo>
                  <a:pt x="5" y="179"/>
                </a:lnTo>
                <a:cubicBezTo>
                  <a:pt x="3" y="125"/>
                  <a:pt x="2" y="63"/>
                  <a:pt x="1" y="0"/>
                </a:cubicBezTo>
                <a:close/>
                <a:moveTo>
                  <a:pt x="5" y="179"/>
                </a:moveTo>
                <a:cubicBezTo>
                  <a:pt x="5" y="198"/>
                  <a:pt x="6" y="216"/>
                  <a:pt x="6" y="232"/>
                </a:cubicBezTo>
                <a:cubicBezTo>
                  <a:pt x="5" y="210"/>
                  <a:pt x="5" y="194"/>
                  <a:pt x="5" y="179"/>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86" name="Google Shape;7686;p42"/>
          <p:cNvSpPr/>
          <p:nvPr/>
        </p:nvSpPr>
        <p:spPr>
          <a:xfrm>
            <a:off x="4841693" y="4249986"/>
            <a:ext cx="348" cy="8232"/>
          </a:xfrm>
          <a:custGeom>
            <a:avLst/>
            <a:gdLst/>
            <a:ahLst/>
            <a:cxnLst/>
            <a:rect l="l" t="t" r="r" b="b"/>
            <a:pathLst>
              <a:path w="6" h="233" extrusionOk="0">
                <a:moveTo>
                  <a:pt x="1" y="1"/>
                </a:moveTo>
                <a:cubicBezTo>
                  <a:pt x="1" y="40"/>
                  <a:pt x="2" y="87"/>
                  <a:pt x="3" y="142"/>
                </a:cubicBezTo>
                <a:cubicBezTo>
                  <a:pt x="4" y="171"/>
                  <a:pt x="4" y="202"/>
                  <a:pt x="6" y="232"/>
                </a:cubicBezTo>
                <a:cubicBezTo>
                  <a:pt x="3" y="144"/>
                  <a:pt x="2" y="57"/>
                  <a:pt x="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87" name="Google Shape;7687;p42"/>
          <p:cNvSpPr/>
          <p:nvPr/>
        </p:nvSpPr>
        <p:spPr>
          <a:xfrm>
            <a:off x="2243493" y="1380175"/>
            <a:ext cx="800400" cy="800400"/>
          </a:xfrm>
          <a:prstGeom prst="ellipse">
            <a:avLst/>
          </a:prstGeom>
          <a:solidFill>
            <a:schemeClr val="accent2"/>
          </a:solidFill>
          <a:ln w="114300" cap="flat" cmpd="sng">
            <a:solidFill>
              <a:schemeClr val="accent2"/>
            </a:solidFill>
            <a:prstDash val="solid"/>
            <a:round/>
            <a:headEnd type="none" w="sm" len="sm"/>
            <a:tailEnd type="none" w="sm" len="sm"/>
          </a:ln>
          <a:effectLst>
            <a:outerShdw blurRad="57150"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7688" name="Google Shape;7688;p42"/>
          <p:cNvGrpSpPr/>
          <p:nvPr/>
        </p:nvGrpSpPr>
        <p:grpSpPr>
          <a:xfrm>
            <a:off x="2466055" y="1662425"/>
            <a:ext cx="355275" cy="235900"/>
            <a:chOff x="3241138" y="3862925"/>
            <a:chExt cx="355275" cy="235900"/>
          </a:xfrm>
        </p:grpSpPr>
        <p:sp>
          <p:nvSpPr>
            <p:cNvPr id="7689" name="Google Shape;7689;p42"/>
            <p:cNvSpPr/>
            <p:nvPr/>
          </p:nvSpPr>
          <p:spPr>
            <a:xfrm>
              <a:off x="3241138" y="3862925"/>
              <a:ext cx="355275" cy="235900"/>
            </a:xfrm>
            <a:custGeom>
              <a:avLst/>
              <a:gdLst/>
              <a:ahLst/>
              <a:cxnLst/>
              <a:rect l="l" t="t" r="r" b="b"/>
              <a:pathLst>
                <a:path w="14211" h="9436" extrusionOk="0">
                  <a:moveTo>
                    <a:pt x="13380" y="556"/>
                  </a:moveTo>
                  <a:cubicBezTo>
                    <a:pt x="13531" y="556"/>
                    <a:pt x="13655" y="680"/>
                    <a:pt x="13658" y="835"/>
                  </a:cubicBezTo>
                  <a:lnTo>
                    <a:pt x="13658" y="1929"/>
                  </a:lnTo>
                  <a:cubicBezTo>
                    <a:pt x="13658" y="2340"/>
                    <a:pt x="13423" y="2717"/>
                    <a:pt x="13052" y="2893"/>
                  </a:cubicBezTo>
                  <a:lnTo>
                    <a:pt x="13033" y="2902"/>
                  </a:lnTo>
                  <a:lnTo>
                    <a:pt x="8568" y="5480"/>
                  </a:lnTo>
                  <a:lnTo>
                    <a:pt x="8540" y="5433"/>
                  </a:lnTo>
                  <a:lnTo>
                    <a:pt x="8410" y="4923"/>
                  </a:lnTo>
                  <a:cubicBezTo>
                    <a:pt x="8385" y="4825"/>
                    <a:pt x="8308" y="4747"/>
                    <a:pt x="8212" y="4723"/>
                  </a:cubicBezTo>
                  <a:lnTo>
                    <a:pt x="7980" y="4664"/>
                  </a:lnTo>
                  <a:lnTo>
                    <a:pt x="7975" y="4666"/>
                  </a:lnTo>
                  <a:lnTo>
                    <a:pt x="7975" y="4666"/>
                  </a:lnTo>
                  <a:lnTo>
                    <a:pt x="7699" y="4596"/>
                  </a:lnTo>
                  <a:lnTo>
                    <a:pt x="7248" y="4324"/>
                  </a:lnTo>
                  <a:cubicBezTo>
                    <a:pt x="7203" y="4298"/>
                    <a:pt x="7154" y="4285"/>
                    <a:pt x="7105" y="4285"/>
                  </a:cubicBezTo>
                  <a:cubicBezTo>
                    <a:pt x="7056" y="4285"/>
                    <a:pt x="7007" y="4298"/>
                    <a:pt x="6964" y="4324"/>
                  </a:cubicBezTo>
                  <a:lnTo>
                    <a:pt x="6509" y="4596"/>
                  </a:lnTo>
                  <a:lnTo>
                    <a:pt x="5999" y="4726"/>
                  </a:lnTo>
                  <a:cubicBezTo>
                    <a:pt x="5900" y="4750"/>
                    <a:pt x="5823" y="4828"/>
                    <a:pt x="5798" y="4927"/>
                  </a:cubicBezTo>
                  <a:lnTo>
                    <a:pt x="5669" y="5437"/>
                  </a:lnTo>
                  <a:lnTo>
                    <a:pt x="5644" y="5480"/>
                  </a:lnTo>
                  <a:lnTo>
                    <a:pt x="1091" y="2853"/>
                  </a:lnTo>
                  <a:cubicBezTo>
                    <a:pt x="761" y="2661"/>
                    <a:pt x="557" y="2309"/>
                    <a:pt x="557" y="1929"/>
                  </a:cubicBezTo>
                  <a:cubicBezTo>
                    <a:pt x="557" y="1916"/>
                    <a:pt x="557" y="1904"/>
                    <a:pt x="554" y="1892"/>
                  </a:cubicBezTo>
                  <a:lnTo>
                    <a:pt x="554" y="835"/>
                  </a:lnTo>
                  <a:cubicBezTo>
                    <a:pt x="554" y="680"/>
                    <a:pt x="677" y="556"/>
                    <a:pt x="832" y="556"/>
                  </a:cubicBezTo>
                  <a:close/>
                  <a:moveTo>
                    <a:pt x="6010" y="5950"/>
                  </a:moveTo>
                  <a:lnTo>
                    <a:pt x="6009" y="5953"/>
                  </a:lnTo>
                  <a:lnTo>
                    <a:pt x="7989" y="6537"/>
                  </a:lnTo>
                  <a:lnTo>
                    <a:pt x="7990" y="6534"/>
                  </a:lnTo>
                  <a:lnTo>
                    <a:pt x="6010" y="5950"/>
                  </a:lnTo>
                  <a:close/>
                  <a:moveTo>
                    <a:pt x="7106" y="4886"/>
                  </a:moveTo>
                  <a:lnTo>
                    <a:pt x="7195" y="4939"/>
                  </a:lnTo>
                  <a:lnTo>
                    <a:pt x="7452" y="5090"/>
                  </a:lnTo>
                  <a:cubicBezTo>
                    <a:pt x="7474" y="5103"/>
                    <a:pt x="7498" y="5115"/>
                    <a:pt x="7523" y="5121"/>
                  </a:cubicBezTo>
                  <a:lnTo>
                    <a:pt x="7915" y="5220"/>
                  </a:lnTo>
                  <a:lnTo>
                    <a:pt x="8014" y="5610"/>
                  </a:lnTo>
                  <a:cubicBezTo>
                    <a:pt x="8021" y="5634"/>
                    <a:pt x="8030" y="5659"/>
                    <a:pt x="8042" y="5684"/>
                  </a:cubicBezTo>
                  <a:lnTo>
                    <a:pt x="8249" y="6027"/>
                  </a:lnTo>
                  <a:lnTo>
                    <a:pt x="8042" y="6376"/>
                  </a:lnTo>
                  <a:cubicBezTo>
                    <a:pt x="8030" y="6398"/>
                    <a:pt x="8021" y="6422"/>
                    <a:pt x="8014" y="6450"/>
                  </a:cubicBezTo>
                  <a:lnTo>
                    <a:pt x="7990" y="6537"/>
                  </a:lnTo>
                  <a:lnTo>
                    <a:pt x="7989" y="6537"/>
                  </a:lnTo>
                  <a:lnTo>
                    <a:pt x="7912" y="6837"/>
                  </a:lnTo>
                  <a:lnTo>
                    <a:pt x="7523" y="6935"/>
                  </a:lnTo>
                  <a:cubicBezTo>
                    <a:pt x="7498" y="6942"/>
                    <a:pt x="7474" y="6951"/>
                    <a:pt x="7449" y="6966"/>
                  </a:cubicBezTo>
                  <a:lnTo>
                    <a:pt x="7106" y="7170"/>
                  </a:lnTo>
                  <a:lnTo>
                    <a:pt x="6756" y="6966"/>
                  </a:lnTo>
                  <a:cubicBezTo>
                    <a:pt x="6735" y="6951"/>
                    <a:pt x="6710" y="6942"/>
                    <a:pt x="6682" y="6935"/>
                  </a:cubicBezTo>
                  <a:lnTo>
                    <a:pt x="6293" y="6837"/>
                  </a:lnTo>
                  <a:lnTo>
                    <a:pt x="6194" y="6447"/>
                  </a:lnTo>
                  <a:cubicBezTo>
                    <a:pt x="6188" y="6419"/>
                    <a:pt x="6179" y="6395"/>
                    <a:pt x="6163" y="6373"/>
                  </a:cubicBezTo>
                  <a:lnTo>
                    <a:pt x="5959" y="6024"/>
                  </a:lnTo>
                  <a:lnTo>
                    <a:pt x="6009" y="5950"/>
                  </a:lnTo>
                  <a:lnTo>
                    <a:pt x="6010" y="5950"/>
                  </a:lnTo>
                  <a:lnTo>
                    <a:pt x="6010" y="5950"/>
                  </a:lnTo>
                  <a:lnTo>
                    <a:pt x="6166" y="5684"/>
                  </a:lnTo>
                  <a:cubicBezTo>
                    <a:pt x="6182" y="5662"/>
                    <a:pt x="6191" y="5637"/>
                    <a:pt x="6197" y="5613"/>
                  </a:cubicBezTo>
                  <a:lnTo>
                    <a:pt x="6287" y="5257"/>
                  </a:lnTo>
                  <a:lnTo>
                    <a:pt x="5644" y="5480"/>
                  </a:lnTo>
                  <a:lnTo>
                    <a:pt x="5644" y="5480"/>
                  </a:lnTo>
                  <a:lnTo>
                    <a:pt x="6287" y="5254"/>
                  </a:lnTo>
                  <a:lnTo>
                    <a:pt x="6296" y="5223"/>
                  </a:lnTo>
                  <a:lnTo>
                    <a:pt x="6624" y="5140"/>
                  </a:lnTo>
                  <a:lnTo>
                    <a:pt x="6763" y="5090"/>
                  </a:lnTo>
                  <a:lnTo>
                    <a:pt x="7106" y="4886"/>
                  </a:lnTo>
                  <a:close/>
                  <a:moveTo>
                    <a:pt x="13658" y="3149"/>
                  </a:moveTo>
                  <a:lnTo>
                    <a:pt x="13658" y="8326"/>
                  </a:lnTo>
                  <a:lnTo>
                    <a:pt x="10125" y="5220"/>
                  </a:lnTo>
                  <a:lnTo>
                    <a:pt x="13302" y="3387"/>
                  </a:lnTo>
                  <a:cubicBezTo>
                    <a:pt x="13429" y="3326"/>
                    <a:pt x="13550" y="3245"/>
                    <a:pt x="13658" y="3149"/>
                  </a:cubicBezTo>
                  <a:close/>
                  <a:moveTo>
                    <a:pt x="554" y="3146"/>
                  </a:moveTo>
                  <a:cubicBezTo>
                    <a:pt x="634" y="3217"/>
                    <a:pt x="721" y="3279"/>
                    <a:pt x="810" y="3332"/>
                  </a:cubicBezTo>
                  <a:lnTo>
                    <a:pt x="4151" y="5257"/>
                  </a:lnTo>
                  <a:lnTo>
                    <a:pt x="554" y="8422"/>
                  </a:lnTo>
                  <a:lnTo>
                    <a:pt x="554" y="3146"/>
                  </a:lnTo>
                  <a:close/>
                  <a:moveTo>
                    <a:pt x="9618" y="5514"/>
                  </a:moveTo>
                  <a:lnTo>
                    <a:pt x="12190" y="7773"/>
                  </a:lnTo>
                  <a:lnTo>
                    <a:pt x="11408" y="7773"/>
                  </a:lnTo>
                  <a:cubicBezTo>
                    <a:pt x="11404" y="7773"/>
                    <a:pt x="11400" y="7773"/>
                    <a:pt x="11397" y="7773"/>
                  </a:cubicBezTo>
                  <a:cubicBezTo>
                    <a:pt x="11244" y="7773"/>
                    <a:pt x="11120" y="7897"/>
                    <a:pt x="11120" y="8051"/>
                  </a:cubicBezTo>
                  <a:cubicBezTo>
                    <a:pt x="11120" y="8205"/>
                    <a:pt x="11244" y="8326"/>
                    <a:pt x="11397" y="8326"/>
                  </a:cubicBezTo>
                  <a:cubicBezTo>
                    <a:pt x="11400" y="8326"/>
                    <a:pt x="11404" y="8326"/>
                    <a:pt x="11408" y="8326"/>
                  </a:cubicBezTo>
                  <a:lnTo>
                    <a:pt x="12820" y="8326"/>
                  </a:lnTo>
                  <a:lnTo>
                    <a:pt x="13441" y="8876"/>
                  </a:lnTo>
                  <a:cubicBezTo>
                    <a:pt x="13420" y="8879"/>
                    <a:pt x="13398" y="8883"/>
                    <a:pt x="13380" y="8883"/>
                  </a:cubicBezTo>
                  <a:lnTo>
                    <a:pt x="872" y="8883"/>
                  </a:lnTo>
                  <a:lnTo>
                    <a:pt x="4658" y="5551"/>
                  </a:lnTo>
                  <a:lnTo>
                    <a:pt x="5369" y="5962"/>
                  </a:lnTo>
                  <a:cubicBezTo>
                    <a:pt x="5350" y="6033"/>
                    <a:pt x="5363" y="6107"/>
                    <a:pt x="5400" y="6169"/>
                  </a:cubicBezTo>
                  <a:lnTo>
                    <a:pt x="5669" y="6623"/>
                  </a:lnTo>
                  <a:lnTo>
                    <a:pt x="5798" y="7133"/>
                  </a:lnTo>
                  <a:cubicBezTo>
                    <a:pt x="5823" y="7232"/>
                    <a:pt x="5900" y="7309"/>
                    <a:pt x="5999" y="7334"/>
                  </a:cubicBezTo>
                  <a:lnTo>
                    <a:pt x="6512" y="7464"/>
                  </a:lnTo>
                  <a:lnTo>
                    <a:pt x="6964" y="7733"/>
                  </a:lnTo>
                  <a:cubicBezTo>
                    <a:pt x="7007" y="7761"/>
                    <a:pt x="7056" y="7773"/>
                    <a:pt x="7106" y="7773"/>
                  </a:cubicBezTo>
                  <a:cubicBezTo>
                    <a:pt x="7155" y="7773"/>
                    <a:pt x="7205" y="7758"/>
                    <a:pt x="7248" y="7733"/>
                  </a:cubicBezTo>
                  <a:lnTo>
                    <a:pt x="7699" y="7464"/>
                  </a:lnTo>
                  <a:lnTo>
                    <a:pt x="8212" y="7334"/>
                  </a:lnTo>
                  <a:cubicBezTo>
                    <a:pt x="8308" y="7309"/>
                    <a:pt x="8385" y="7232"/>
                    <a:pt x="8410" y="7133"/>
                  </a:cubicBezTo>
                  <a:lnTo>
                    <a:pt x="8524" y="6691"/>
                  </a:lnTo>
                  <a:lnTo>
                    <a:pt x="8540" y="6620"/>
                  </a:lnTo>
                  <a:lnTo>
                    <a:pt x="8812" y="6169"/>
                  </a:lnTo>
                  <a:cubicBezTo>
                    <a:pt x="8849" y="6107"/>
                    <a:pt x="8861" y="6033"/>
                    <a:pt x="8843" y="5962"/>
                  </a:cubicBezTo>
                  <a:lnTo>
                    <a:pt x="8840" y="5962"/>
                  </a:lnTo>
                  <a:lnTo>
                    <a:pt x="9618" y="5514"/>
                  </a:lnTo>
                  <a:close/>
                  <a:moveTo>
                    <a:pt x="832" y="0"/>
                  </a:moveTo>
                  <a:cubicBezTo>
                    <a:pt x="371" y="0"/>
                    <a:pt x="0" y="371"/>
                    <a:pt x="0" y="832"/>
                  </a:cubicBezTo>
                  <a:lnTo>
                    <a:pt x="0" y="8604"/>
                  </a:lnTo>
                  <a:cubicBezTo>
                    <a:pt x="0" y="9065"/>
                    <a:pt x="371" y="9436"/>
                    <a:pt x="832" y="9436"/>
                  </a:cubicBezTo>
                  <a:lnTo>
                    <a:pt x="13380" y="9436"/>
                  </a:lnTo>
                  <a:cubicBezTo>
                    <a:pt x="13679" y="9436"/>
                    <a:pt x="13954" y="9275"/>
                    <a:pt x="14103" y="9015"/>
                  </a:cubicBezTo>
                  <a:cubicBezTo>
                    <a:pt x="14174" y="8889"/>
                    <a:pt x="14211" y="8750"/>
                    <a:pt x="14211" y="8604"/>
                  </a:cubicBezTo>
                  <a:lnTo>
                    <a:pt x="14211" y="832"/>
                  </a:lnTo>
                  <a:cubicBezTo>
                    <a:pt x="14211" y="371"/>
                    <a:pt x="13837" y="0"/>
                    <a:pt x="133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90" name="Google Shape;7690;p42"/>
            <p:cNvSpPr/>
            <p:nvPr/>
          </p:nvSpPr>
          <p:spPr>
            <a:xfrm>
              <a:off x="3440638" y="3935475"/>
              <a:ext cx="126350" cy="44050"/>
            </a:xfrm>
            <a:custGeom>
              <a:avLst/>
              <a:gdLst/>
              <a:ahLst/>
              <a:cxnLst/>
              <a:rect l="l" t="t" r="r" b="b"/>
              <a:pathLst>
                <a:path w="5054" h="1762" extrusionOk="0">
                  <a:moveTo>
                    <a:pt x="0" y="1762"/>
                  </a:moveTo>
                  <a:lnTo>
                    <a:pt x="0" y="1762"/>
                  </a:lnTo>
                  <a:lnTo>
                    <a:pt x="5053" y="0"/>
                  </a:lnTo>
                  <a:lnTo>
                    <a:pt x="505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91" name="Google Shape;7691;p42"/>
            <p:cNvSpPr/>
            <p:nvPr/>
          </p:nvSpPr>
          <p:spPr>
            <a:xfrm>
              <a:off x="3406713" y="3990100"/>
              <a:ext cx="3500" cy="1250"/>
            </a:xfrm>
            <a:custGeom>
              <a:avLst/>
              <a:gdLst/>
              <a:ahLst/>
              <a:cxnLst/>
              <a:rect l="l" t="t" r="r" b="b"/>
              <a:pathLst>
                <a:path w="140" h="50" extrusionOk="0">
                  <a:moveTo>
                    <a:pt x="140" y="0"/>
                  </a:moveTo>
                  <a:lnTo>
                    <a:pt x="1" y="50"/>
                  </a:lnTo>
                  <a:lnTo>
                    <a:pt x="62" y="34"/>
                  </a:lnTo>
                  <a:cubicBezTo>
                    <a:pt x="90" y="25"/>
                    <a:pt x="115" y="16"/>
                    <a:pt x="137" y="3"/>
                  </a:cubicBezTo>
                  <a:lnTo>
                    <a:pt x="14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92" name="Google Shape;7692;p42"/>
            <p:cNvSpPr/>
            <p:nvPr/>
          </p:nvSpPr>
          <p:spPr>
            <a:xfrm>
              <a:off x="3398363" y="3991325"/>
              <a:ext cx="8375" cy="2975"/>
            </a:xfrm>
            <a:custGeom>
              <a:avLst/>
              <a:gdLst/>
              <a:ahLst/>
              <a:cxnLst/>
              <a:rect l="l" t="t" r="r" b="b"/>
              <a:pathLst>
                <a:path w="335" h="119" extrusionOk="0">
                  <a:moveTo>
                    <a:pt x="335" y="1"/>
                  </a:moveTo>
                  <a:lnTo>
                    <a:pt x="1" y="118"/>
                  </a:lnTo>
                  <a:lnTo>
                    <a:pt x="1" y="118"/>
                  </a:lnTo>
                  <a:lnTo>
                    <a:pt x="3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93" name="Google Shape;7693;p42"/>
            <p:cNvSpPr/>
            <p:nvPr/>
          </p:nvSpPr>
          <p:spPr>
            <a:xfrm>
              <a:off x="3410188" y="3986300"/>
              <a:ext cx="10850" cy="3825"/>
            </a:xfrm>
            <a:custGeom>
              <a:avLst/>
              <a:gdLst/>
              <a:ahLst/>
              <a:cxnLst/>
              <a:rect l="l" t="t" r="r" b="b"/>
              <a:pathLst>
                <a:path w="434" h="153" extrusionOk="0">
                  <a:moveTo>
                    <a:pt x="1" y="152"/>
                  </a:moveTo>
                  <a:lnTo>
                    <a:pt x="1" y="152"/>
                  </a:lnTo>
                  <a:lnTo>
                    <a:pt x="433" y="1"/>
                  </a:lnTo>
                  <a:lnTo>
                    <a:pt x="4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94" name="Google Shape;7694;p42"/>
            <p:cNvSpPr/>
            <p:nvPr/>
          </p:nvSpPr>
          <p:spPr>
            <a:xfrm>
              <a:off x="3268563" y="3890650"/>
              <a:ext cx="49875" cy="13950"/>
            </a:xfrm>
            <a:custGeom>
              <a:avLst/>
              <a:gdLst/>
              <a:ahLst/>
              <a:cxnLst/>
              <a:rect l="l" t="t" r="r" b="b"/>
              <a:pathLst>
                <a:path w="1995" h="558" extrusionOk="0">
                  <a:moveTo>
                    <a:pt x="280" y="0"/>
                  </a:moveTo>
                  <a:cubicBezTo>
                    <a:pt x="127" y="0"/>
                    <a:pt x="1" y="125"/>
                    <a:pt x="1" y="279"/>
                  </a:cubicBezTo>
                  <a:cubicBezTo>
                    <a:pt x="1" y="435"/>
                    <a:pt x="130" y="557"/>
                    <a:pt x="285" y="557"/>
                  </a:cubicBezTo>
                  <a:cubicBezTo>
                    <a:pt x="287" y="557"/>
                    <a:pt x="289" y="557"/>
                    <a:pt x="291" y="557"/>
                  </a:cubicBezTo>
                  <a:lnTo>
                    <a:pt x="1707" y="557"/>
                  </a:lnTo>
                  <a:cubicBezTo>
                    <a:pt x="1709" y="557"/>
                    <a:pt x="1710" y="557"/>
                    <a:pt x="1712" y="557"/>
                  </a:cubicBezTo>
                  <a:cubicBezTo>
                    <a:pt x="1867" y="557"/>
                    <a:pt x="1994" y="435"/>
                    <a:pt x="1994" y="279"/>
                  </a:cubicBezTo>
                  <a:cubicBezTo>
                    <a:pt x="1994" y="125"/>
                    <a:pt x="1870" y="0"/>
                    <a:pt x="1718" y="0"/>
                  </a:cubicBezTo>
                  <a:cubicBezTo>
                    <a:pt x="1714" y="0"/>
                    <a:pt x="1710" y="1"/>
                    <a:pt x="1707" y="1"/>
                  </a:cubicBezTo>
                  <a:lnTo>
                    <a:pt x="291" y="1"/>
                  </a:lnTo>
                  <a:cubicBezTo>
                    <a:pt x="287" y="1"/>
                    <a:pt x="284" y="0"/>
                    <a:pt x="28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95" name="Google Shape;7695;p42"/>
            <p:cNvSpPr/>
            <p:nvPr/>
          </p:nvSpPr>
          <p:spPr>
            <a:xfrm>
              <a:off x="3324438" y="3890650"/>
              <a:ext cx="14075" cy="13950"/>
            </a:xfrm>
            <a:custGeom>
              <a:avLst/>
              <a:gdLst/>
              <a:ahLst/>
              <a:cxnLst/>
              <a:rect l="l" t="t" r="r" b="b"/>
              <a:pathLst>
                <a:path w="563" h="558" extrusionOk="0">
                  <a:moveTo>
                    <a:pt x="286" y="0"/>
                  </a:moveTo>
                  <a:cubicBezTo>
                    <a:pt x="283" y="0"/>
                    <a:pt x="279" y="1"/>
                    <a:pt x="275" y="1"/>
                  </a:cubicBezTo>
                  <a:lnTo>
                    <a:pt x="269" y="1"/>
                  </a:lnTo>
                  <a:cubicBezTo>
                    <a:pt x="121" y="7"/>
                    <a:pt x="0" y="127"/>
                    <a:pt x="0" y="279"/>
                  </a:cubicBezTo>
                  <a:cubicBezTo>
                    <a:pt x="0" y="427"/>
                    <a:pt x="121" y="551"/>
                    <a:pt x="269" y="557"/>
                  </a:cubicBezTo>
                  <a:lnTo>
                    <a:pt x="275" y="557"/>
                  </a:lnTo>
                  <a:cubicBezTo>
                    <a:pt x="279" y="557"/>
                    <a:pt x="283" y="557"/>
                    <a:pt x="286" y="557"/>
                  </a:cubicBezTo>
                  <a:cubicBezTo>
                    <a:pt x="439" y="557"/>
                    <a:pt x="563" y="433"/>
                    <a:pt x="563" y="279"/>
                  </a:cubicBezTo>
                  <a:cubicBezTo>
                    <a:pt x="563" y="125"/>
                    <a:pt x="439" y="0"/>
                    <a:pt x="2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696" name="Google Shape;7696;p42"/>
            <p:cNvSpPr/>
            <p:nvPr/>
          </p:nvSpPr>
          <p:spPr>
            <a:xfrm>
              <a:off x="3499513" y="4057225"/>
              <a:ext cx="14075" cy="13875"/>
            </a:xfrm>
            <a:custGeom>
              <a:avLst/>
              <a:gdLst/>
              <a:ahLst/>
              <a:cxnLst/>
              <a:rect l="l" t="t" r="r" b="b"/>
              <a:pathLst>
                <a:path w="563" h="555" extrusionOk="0">
                  <a:moveTo>
                    <a:pt x="287" y="1"/>
                  </a:moveTo>
                  <a:cubicBezTo>
                    <a:pt x="283" y="1"/>
                    <a:pt x="279" y="1"/>
                    <a:pt x="275" y="1"/>
                  </a:cubicBezTo>
                  <a:lnTo>
                    <a:pt x="269" y="1"/>
                  </a:lnTo>
                  <a:cubicBezTo>
                    <a:pt x="118" y="4"/>
                    <a:pt x="0" y="128"/>
                    <a:pt x="0" y="276"/>
                  </a:cubicBezTo>
                  <a:cubicBezTo>
                    <a:pt x="0" y="427"/>
                    <a:pt x="118" y="548"/>
                    <a:pt x="269" y="554"/>
                  </a:cubicBezTo>
                  <a:lnTo>
                    <a:pt x="275" y="554"/>
                  </a:lnTo>
                  <a:cubicBezTo>
                    <a:pt x="279" y="554"/>
                    <a:pt x="283" y="554"/>
                    <a:pt x="287" y="554"/>
                  </a:cubicBezTo>
                  <a:cubicBezTo>
                    <a:pt x="439" y="554"/>
                    <a:pt x="563" y="430"/>
                    <a:pt x="563" y="276"/>
                  </a:cubicBezTo>
                  <a:cubicBezTo>
                    <a:pt x="563" y="122"/>
                    <a:pt x="439" y="1"/>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
        <p:nvSpPr>
          <p:cNvPr id="7697" name="Google Shape;7697;p42"/>
          <p:cNvSpPr/>
          <p:nvPr/>
        </p:nvSpPr>
        <p:spPr>
          <a:xfrm>
            <a:off x="2243493" y="1380175"/>
            <a:ext cx="800400" cy="8004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7698" name="Google Shape;7698;p42"/>
          <p:cNvGrpSpPr/>
          <p:nvPr/>
        </p:nvGrpSpPr>
        <p:grpSpPr>
          <a:xfrm>
            <a:off x="593456" y="1917795"/>
            <a:ext cx="1039534" cy="1030209"/>
            <a:chOff x="6544600" y="3886125"/>
            <a:chExt cx="838875" cy="831350"/>
          </a:xfrm>
        </p:grpSpPr>
        <p:sp>
          <p:nvSpPr>
            <p:cNvPr id="7699" name="Google Shape;7699;p42"/>
            <p:cNvSpPr/>
            <p:nvPr/>
          </p:nvSpPr>
          <p:spPr>
            <a:xfrm>
              <a:off x="6637200" y="4284225"/>
              <a:ext cx="57525" cy="44475"/>
            </a:xfrm>
            <a:custGeom>
              <a:avLst/>
              <a:gdLst/>
              <a:ahLst/>
              <a:cxnLst/>
              <a:rect l="l" t="t" r="r" b="b"/>
              <a:pathLst>
                <a:path w="2301" h="1779" extrusionOk="0">
                  <a:moveTo>
                    <a:pt x="2078" y="215"/>
                  </a:moveTo>
                  <a:cubicBezTo>
                    <a:pt x="2078" y="215"/>
                    <a:pt x="2078" y="215"/>
                    <a:pt x="2078" y="215"/>
                  </a:cubicBezTo>
                  <a:cubicBezTo>
                    <a:pt x="2078" y="215"/>
                    <a:pt x="2078" y="215"/>
                    <a:pt x="2078" y="215"/>
                  </a:cubicBezTo>
                  <a:cubicBezTo>
                    <a:pt x="2079" y="215"/>
                    <a:pt x="2079" y="215"/>
                    <a:pt x="2079" y="215"/>
                  </a:cubicBezTo>
                  <a:lnTo>
                    <a:pt x="2079" y="215"/>
                  </a:lnTo>
                  <a:cubicBezTo>
                    <a:pt x="2079" y="215"/>
                    <a:pt x="2079" y="215"/>
                    <a:pt x="2078" y="215"/>
                  </a:cubicBezTo>
                  <a:close/>
                  <a:moveTo>
                    <a:pt x="2079" y="215"/>
                  </a:moveTo>
                  <a:cubicBezTo>
                    <a:pt x="2080" y="215"/>
                    <a:pt x="2080" y="215"/>
                    <a:pt x="2080" y="216"/>
                  </a:cubicBezTo>
                  <a:lnTo>
                    <a:pt x="2080" y="216"/>
                  </a:lnTo>
                  <a:cubicBezTo>
                    <a:pt x="2080" y="215"/>
                    <a:pt x="2080" y="215"/>
                    <a:pt x="2079" y="215"/>
                  </a:cubicBezTo>
                  <a:close/>
                  <a:moveTo>
                    <a:pt x="1321" y="1"/>
                  </a:moveTo>
                  <a:lnTo>
                    <a:pt x="1321" y="1"/>
                  </a:lnTo>
                  <a:cubicBezTo>
                    <a:pt x="1241" y="47"/>
                    <a:pt x="1148" y="118"/>
                    <a:pt x="1020" y="278"/>
                  </a:cubicBezTo>
                  <a:lnTo>
                    <a:pt x="953" y="173"/>
                  </a:lnTo>
                  <a:lnTo>
                    <a:pt x="953" y="173"/>
                  </a:lnTo>
                  <a:cubicBezTo>
                    <a:pt x="989" y="393"/>
                    <a:pt x="1027" y="599"/>
                    <a:pt x="1060" y="612"/>
                  </a:cubicBezTo>
                  <a:lnTo>
                    <a:pt x="1060" y="612"/>
                  </a:lnTo>
                  <a:cubicBezTo>
                    <a:pt x="982" y="595"/>
                    <a:pt x="218" y="206"/>
                    <a:pt x="200" y="165"/>
                  </a:cubicBezTo>
                  <a:cubicBezTo>
                    <a:pt x="199" y="164"/>
                    <a:pt x="197" y="163"/>
                    <a:pt x="196" y="163"/>
                  </a:cubicBezTo>
                  <a:cubicBezTo>
                    <a:pt x="149" y="163"/>
                    <a:pt x="0" y="619"/>
                    <a:pt x="33" y="619"/>
                  </a:cubicBezTo>
                  <a:cubicBezTo>
                    <a:pt x="34" y="619"/>
                    <a:pt x="36" y="618"/>
                    <a:pt x="38" y="617"/>
                  </a:cubicBezTo>
                  <a:cubicBezTo>
                    <a:pt x="67" y="635"/>
                    <a:pt x="912" y="808"/>
                    <a:pt x="961" y="808"/>
                  </a:cubicBezTo>
                  <a:cubicBezTo>
                    <a:pt x="962" y="808"/>
                    <a:pt x="963" y="808"/>
                    <a:pt x="963" y="808"/>
                  </a:cubicBezTo>
                  <a:lnTo>
                    <a:pt x="963" y="808"/>
                  </a:lnTo>
                  <a:cubicBezTo>
                    <a:pt x="923" y="859"/>
                    <a:pt x="280" y="1471"/>
                    <a:pt x="320" y="1519"/>
                  </a:cubicBezTo>
                  <a:cubicBezTo>
                    <a:pt x="319" y="1518"/>
                    <a:pt x="318" y="1518"/>
                    <a:pt x="318" y="1518"/>
                  </a:cubicBezTo>
                  <a:lnTo>
                    <a:pt x="318" y="1518"/>
                  </a:lnTo>
                  <a:cubicBezTo>
                    <a:pt x="314" y="1518"/>
                    <a:pt x="685" y="1773"/>
                    <a:pt x="732" y="1778"/>
                  </a:cubicBezTo>
                  <a:cubicBezTo>
                    <a:pt x="732" y="1778"/>
                    <a:pt x="732" y="1778"/>
                    <a:pt x="733" y="1778"/>
                  </a:cubicBezTo>
                  <a:cubicBezTo>
                    <a:pt x="753" y="1778"/>
                    <a:pt x="1100" y="966"/>
                    <a:pt x="1182" y="966"/>
                  </a:cubicBezTo>
                  <a:cubicBezTo>
                    <a:pt x="1185" y="966"/>
                    <a:pt x="1187" y="967"/>
                    <a:pt x="1188" y="968"/>
                  </a:cubicBezTo>
                  <a:cubicBezTo>
                    <a:pt x="1186" y="967"/>
                    <a:pt x="1185" y="966"/>
                    <a:pt x="1183" y="966"/>
                  </a:cubicBezTo>
                  <a:cubicBezTo>
                    <a:pt x="1131" y="966"/>
                    <a:pt x="1563" y="1752"/>
                    <a:pt x="1589" y="1752"/>
                  </a:cubicBezTo>
                  <a:cubicBezTo>
                    <a:pt x="1590" y="1752"/>
                    <a:pt x="1590" y="1752"/>
                    <a:pt x="1590" y="1752"/>
                  </a:cubicBezTo>
                  <a:cubicBezTo>
                    <a:pt x="1590" y="1752"/>
                    <a:pt x="1902" y="1504"/>
                    <a:pt x="1968" y="1504"/>
                  </a:cubicBezTo>
                  <a:cubicBezTo>
                    <a:pt x="1970" y="1504"/>
                    <a:pt x="1971" y="1504"/>
                    <a:pt x="1973" y="1504"/>
                  </a:cubicBezTo>
                  <a:cubicBezTo>
                    <a:pt x="1910" y="1435"/>
                    <a:pt x="1331" y="806"/>
                    <a:pt x="1331" y="781"/>
                  </a:cubicBezTo>
                  <a:lnTo>
                    <a:pt x="1331" y="781"/>
                  </a:lnTo>
                  <a:cubicBezTo>
                    <a:pt x="1331" y="782"/>
                    <a:pt x="1334" y="782"/>
                    <a:pt x="1340" y="782"/>
                  </a:cubicBezTo>
                  <a:cubicBezTo>
                    <a:pt x="1435" y="782"/>
                    <a:pt x="2232" y="665"/>
                    <a:pt x="2301" y="661"/>
                  </a:cubicBezTo>
                  <a:cubicBezTo>
                    <a:pt x="2289" y="636"/>
                    <a:pt x="2111" y="235"/>
                    <a:pt x="2080" y="216"/>
                  </a:cubicBezTo>
                  <a:lnTo>
                    <a:pt x="2080" y="216"/>
                  </a:lnTo>
                  <a:cubicBezTo>
                    <a:pt x="2090" y="232"/>
                    <a:pt x="1334" y="560"/>
                    <a:pt x="1294" y="575"/>
                  </a:cubicBezTo>
                  <a:lnTo>
                    <a:pt x="1294" y="575"/>
                  </a:lnTo>
                  <a:cubicBezTo>
                    <a:pt x="1295" y="575"/>
                    <a:pt x="1295" y="575"/>
                    <a:pt x="1296" y="575"/>
                  </a:cubicBezTo>
                  <a:lnTo>
                    <a:pt x="1296" y="575"/>
                  </a:lnTo>
                  <a:cubicBezTo>
                    <a:pt x="1294" y="576"/>
                    <a:pt x="1293" y="576"/>
                    <a:pt x="1293" y="576"/>
                  </a:cubicBezTo>
                  <a:cubicBezTo>
                    <a:pt x="1293" y="576"/>
                    <a:pt x="1293" y="576"/>
                    <a:pt x="1294" y="575"/>
                  </a:cubicBezTo>
                  <a:lnTo>
                    <a:pt x="1294" y="575"/>
                  </a:lnTo>
                  <a:cubicBezTo>
                    <a:pt x="1292" y="577"/>
                    <a:pt x="1290" y="577"/>
                    <a:pt x="1289" y="577"/>
                  </a:cubicBezTo>
                  <a:cubicBezTo>
                    <a:pt x="1251" y="577"/>
                    <a:pt x="1283" y="268"/>
                    <a:pt x="132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00" name="Google Shape;7700;p42"/>
            <p:cNvSpPr/>
            <p:nvPr/>
          </p:nvSpPr>
          <p:spPr>
            <a:xfrm>
              <a:off x="7233350" y="4275075"/>
              <a:ext cx="56750" cy="54875"/>
            </a:xfrm>
            <a:custGeom>
              <a:avLst/>
              <a:gdLst/>
              <a:ahLst/>
              <a:cxnLst/>
              <a:rect l="l" t="t" r="r" b="b"/>
              <a:pathLst>
                <a:path w="2270" h="2195" extrusionOk="0">
                  <a:moveTo>
                    <a:pt x="1373" y="1"/>
                  </a:moveTo>
                  <a:cubicBezTo>
                    <a:pt x="1374" y="1"/>
                    <a:pt x="1374" y="2"/>
                    <a:pt x="1374" y="4"/>
                  </a:cubicBezTo>
                  <a:lnTo>
                    <a:pt x="1374" y="4"/>
                  </a:lnTo>
                  <a:cubicBezTo>
                    <a:pt x="1375" y="3"/>
                    <a:pt x="1375" y="2"/>
                    <a:pt x="1373" y="1"/>
                  </a:cubicBezTo>
                  <a:close/>
                  <a:moveTo>
                    <a:pt x="156" y="520"/>
                  </a:moveTo>
                  <a:cubicBezTo>
                    <a:pt x="154" y="521"/>
                    <a:pt x="154" y="521"/>
                    <a:pt x="154" y="523"/>
                  </a:cubicBezTo>
                  <a:lnTo>
                    <a:pt x="154" y="523"/>
                  </a:lnTo>
                  <a:cubicBezTo>
                    <a:pt x="155" y="522"/>
                    <a:pt x="155" y="521"/>
                    <a:pt x="156" y="520"/>
                  </a:cubicBezTo>
                  <a:close/>
                  <a:moveTo>
                    <a:pt x="2099" y="537"/>
                  </a:moveTo>
                  <a:lnTo>
                    <a:pt x="2099" y="537"/>
                  </a:lnTo>
                  <a:cubicBezTo>
                    <a:pt x="2098" y="537"/>
                    <a:pt x="2097" y="538"/>
                    <a:pt x="2096" y="539"/>
                  </a:cubicBezTo>
                  <a:lnTo>
                    <a:pt x="2096" y="539"/>
                  </a:lnTo>
                  <a:cubicBezTo>
                    <a:pt x="2097" y="538"/>
                    <a:pt x="2098" y="537"/>
                    <a:pt x="2099" y="537"/>
                  </a:cubicBezTo>
                  <a:close/>
                  <a:moveTo>
                    <a:pt x="2269" y="1018"/>
                  </a:moveTo>
                  <a:cubicBezTo>
                    <a:pt x="2269" y="1018"/>
                    <a:pt x="2269" y="1018"/>
                    <a:pt x="2269" y="1019"/>
                  </a:cubicBezTo>
                  <a:lnTo>
                    <a:pt x="2269" y="1019"/>
                  </a:lnTo>
                  <a:cubicBezTo>
                    <a:pt x="2269" y="1019"/>
                    <a:pt x="2269" y="1018"/>
                    <a:pt x="2269" y="1018"/>
                  </a:cubicBezTo>
                  <a:close/>
                  <a:moveTo>
                    <a:pt x="4" y="1059"/>
                  </a:moveTo>
                  <a:cubicBezTo>
                    <a:pt x="1" y="1059"/>
                    <a:pt x="1" y="1059"/>
                    <a:pt x="4" y="1061"/>
                  </a:cubicBezTo>
                  <a:cubicBezTo>
                    <a:pt x="4" y="1060"/>
                    <a:pt x="4" y="1060"/>
                    <a:pt x="5" y="1059"/>
                  </a:cubicBezTo>
                  <a:lnTo>
                    <a:pt x="5" y="1059"/>
                  </a:lnTo>
                  <a:cubicBezTo>
                    <a:pt x="4" y="1059"/>
                    <a:pt x="4" y="1059"/>
                    <a:pt x="4" y="1059"/>
                  </a:cubicBezTo>
                  <a:close/>
                  <a:moveTo>
                    <a:pt x="1518" y="2173"/>
                  </a:moveTo>
                  <a:cubicBezTo>
                    <a:pt x="1519" y="2173"/>
                    <a:pt x="1519" y="2173"/>
                    <a:pt x="1519" y="2173"/>
                  </a:cubicBezTo>
                  <a:lnTo>
                    <a:pt x="1519" y="2173"/>
                  </a:lnTo>
                  <a:cubicBezTo>
                    <a:pt x="1519" y="2173"/>
                    <a:pt x="1519" y="2173"/>
                    <a:pt x="1518" y="2173"/>
                  </a:cubicBezTo>
                  <a:close/>
                  <a:moveTo>
                    <a:pt x="1374" y="4"/>
                  </a:moveTo>
                  <a:lnTo>
                    <a:pt x="1374" y="4"/>
                  </a:lnTo>
                  <a:cubicBezTo>
                    <a:pt x="1353" y="27"/>
                    <a:pt x="832" y="20"/>
                    <a:pt x="877" y="62"/>
                  </a:cubicBezTo>
                  <a:lnTo>
                    <a:pt x="877" y="62"/>
                  </a:lnTo>
                  <a:cubicBezTo>
                    <a:pt x="871" y="96"/>
                    <a:pt x="943" y="851"/>
                    <a:pt x="991" y="930"/>
                  </a:cubicBezTo>
                  <a:cubicBezTo>
                    <a:pt x="899" y="883"/>
                    <a:pt x="165" y="559"/>
                    <a:pt x="154" y="523"/>
                  </a:cubicBezTo>
                  <a:lnTo>
                    <a:pt x="154" y="523"/>
                  </a:lnTo>
                  <a:cubicBezTo>
                    <a:pt x="133" y="568"/>
                    <a:pt x="15" y="1004"/>
                    <a:pt x="5" y="1059"/>
                  </a:cubicBezTo>
                  <a:lnTo>
                    <a:pt x="5" y="1059"/>
                  </a:lnTo>
                  <a:cubicBezTo>
                    <a:pt x="61" y="1060"/>
                    <a:pt x="962" y="1202"/>
                    <a:pt x="951" y="1206"/>
                  </a:cubicBezTo>
                  <a:cubicBezTo>
                    <a:pt x="924" y="1210"/>
                    <a:pt x="265" y="1854"/>
                    <a:pt x="266" y="1854"/>
                  </a:cubicBezTo>
                  <a:cubicBezTo>
                    <a:pt x="266" y="1854"/>
                    <a:pt x="266" y="1854"/>
                    <a:pt x="267" y="1853"/>
                  </a:cubicBezTo>
                  <a:cubicBezTo>
                    <a:pt x="267" y="1853"/>
                    <a:pt x="267" y="1853"/>
                    <a:pt x="267" y="1853"/>
                  </a:cubicBezTo>
                  <a:cubicBezTo>
                    <a:pt x="276" y="1853"/>
                    <a:pt x="678" y="2114"/>
                    <a:pt x="688" y="2192"/>
                  </a:cubicBezTo>
                  <a:lnTo>
                    <a:pt x="688" y="2192"/>
                  </a:lnTo>
                  <a:cubicBezTo>
                    <a:pt x="696" y="2152"/>
                    <a:pt x="1067" y="1367"/>
                    <a:pt x="1113" y="1328"/>
                  </a:cubicBezTo>
                  <a:lnTo>
                    <a:pt x="1113" y="1328"/>
                  </a:lnTo>
                  <a:cubicBezTo>
                    <a:pt x="1125" y="1372"/>
                    <a:pt x="1554" y="2173"/>
                    <a:pt x="1519" y="2173"/>
                  </a:cubicBezTo>
                  <a:cubicBezTo>
                    <a:pt x="1519" y="2173"/>
                    <a:pt x="1519" y="2173"/>
                    <a:pt x="1519" y="2173"/>
                  </a:cubicBezTo>
                  <a:lnTo>
                    <a:pt x="1519" y="2173"/>
                  </a:lnTo>
                  <a:cubicBezTo>
                    <a:pt x="1519" y="2173"/>
                    <a:pt x="1519" y="2173"/>
                    <a:pt x="1519" y="2173"/>
                  </a:cubicBezTo>
                  <a:cubicBezTo>
                    <a:pt x="1559" y="2173"/>
                    <a:pt x="1919" y="1870"/>
                    <a:pt x="1944" y="1870"/>
                  </a:cubicBezTo>
                  <a:cubicBezTo>
                    <a:pt x="1946" y="1870"/>
                    <a:pt x="1946" y="1870"/>
                    <a:pt x="1945" y="1872"/>
                  </a:cubicBezTo>
                  <a:cubicBezTo>
                    <a:pt x="1966" y="1864"/>
                    <a:pt x="1335" y="1220"/>
                    <a:pt x="1323" y="1170"/>
                  </a:cubicBezTo>
                  <a:cubicBezTo>
                    <a:pt x="1381" y="1162"/>
                    <a:pt x="2243" y="1023"/>
                    <a:pt x="2269" y="1019"/>
                  </a:cubicBezTo>
                  <a:lnTo>
                    <a:pt x="2269" y="1019"/>
                  </a:lnTo>
                  <a:cubicBezTo>
                    <a:pt x="2269" y="1019"/>
                    <a:pt x="2268" y="1019"/>
                    <a:pt x="2268" y="1019"/>
                  </a:cubicBezTo>
                  <a:cubicBezTo>
                    <a:pt x="2235" y="1019"/>
                    <a:pt x="2067" y="571"/>
                    <a:pt x="2096" y="539"/>
                  </a:cubicBezTo>
                  <a:lnTo>
                    <a:pt x="2096" y="539"/>
                  </a:lnTo>
                  <a:cubicBezTo>
                    <a:pt x="2026" y="579"/>
                    <a:pt x="1297" y="984"/>
                    <a:pt x="1249" y="984"/>
                  </a:cubicBezTo>
                  <a:cubicBezTo>
                    <a:pt x="1248" y="984"/>
                    <a:pt x="1247" y="983"/>
                    <a:pt x="1247" y="983"/>
                  </a:cubicBezTo>
                  <a:cubicBezTo>
                    <a:pt x="1222" y="954"/>
                    <a:pt x="1379" y="73"/>
                    <a:pt x="1374" y="4"/>
                  </a:cubicBezTo>
                  <a:close/>
                  <a:moveTo>
                    <a:pt x="688" y="2192"/>
                  </a:moveTo>
                  <a:cubicBezTo>
                    <a:pt x="687" y="2193"/>
                    <a:pt x="687" y="2194"/>
                    <a:pt x="688" y="2194"/>
                  </a:cubicBezTo>
                  <a:cubicBezTo>
                    <a:pt x="688" y="2194"/>
                    <a:pt x="688" y="2194"/>
                    <a:pt x="688" y="2194"/>
                  </a:cubicBezTo>
                  <a:cubicBezTo>
                    <a:pt x="688" y="2193"/>
                    <a:pt x="688" y="2193"/>
                    <a:pt x="688" y="219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01" name="Google Shape;7701;p42"/>
            <p:cNvSpPr/>
            <p:nvPr/>
          </p:nvSpPr>
          <p:spPr>
            <a:xfrm>
              <a:off x="7360725" y="4426450"/>
              <a:ext cx="300" cy="1700"/>
            </a:xfrm>
            <a:custGeom>
              <a:avLst/>
              <a:gdLst/>
              <a:ahLst/>
              <a:cxnLst/>
              <a:rect l="l" t="t" r="r" b="b"/>
              <a:pathLst>
                <a:path w="12" h="68" extrusionOk="0">
                  <a:moveTo>
                    <a:pt x="11" y="0"/>
                  </a:moveTo>
                  <a:cubicBezTo>
                    <a:pt x="9" y="25"/>
                    <a:pt x="5" y="46"/>
                    <a:pt x="1" y="67"/>
                  </a:cubicBezTo>
                  <a:cubicBezTo>
                    <a:pt x="7" y="65"/>
                    <a:pt x="11" y="46"/>
                    <a:pt x="1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02" name="Google Shape;7702;p42"/>
            <p:cNvSpPr/>
            <p:nvPr/>
          </p:nvSpPr>
          <p:spPr>
            <a:xfrm>
              <a:off x="7138750" y="4668225"/>
              <a:ext cx="75" cy="175"/>
            </a:xfrm>
            <a:custGeom>
              <a:avLst/>
              <a:gdLst/>
              <a:ahLst/>
              <a:cxnLst/>
              <a:rect l="l" t="t" r="r" b="b"/>
              <a:pathLst>
                <a:path w="3" h="7" extrusionOk="0">
                  <a:moveTo>
                    <a:pt x="1" y="1"/>
                  </a:moveTo>
                  <a:lnTo>
                    <a:pt x="1" y="1"/>
                  </a:lnTo>
                  <a:cubicBezTo>
                    <a:pt x="1" y="5"/>
                    <a:pt x="2" y="6"/>
                    <a:pt x="2" y="6"/>
                  </a:cubicBezTo>
                  <a:cubicBezTo>
                    <a:pt x="3" y="6"/>
                    <a:pt x="3" y="4"/>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03" name="Google Shape;7703;p42"/>
            <p:cNvSpPr/>
            <p:nvPr/>
          </p:nvSpPr>
          <p:spPr>
            <a:xfrm>
              <a:off x="7090175" y="4702725"/>
              <a:ext cx="1075" cy="1450"/>
            </a:xfrm>
            <a:custGeom>
              <a:avLst/>
              <a:gdLst/>
              <a:ahLst/>
              <a:cxnLst/>
              <a:rect l="l" t="t" r="r" b="b"/>
              <a:pathLst>
                <a:path w="43" h="58" extrusionOk="0">
                  <a:moveTo>
                    <a:pt x="17" y="0"/>
                  </a:moveTo>
                  <a:cubicBezTo>
                    <a:pt x="7" y="7"/>
                    <a:pt x="1" y="19"/>
                    <a:pt x="9" y="57"/>
                  </a:cubicBezTo>
                  <a:cubicBezTo>
                    <a:pt x="43" y="17"/>
                    <a:pt x="41" y="5"/>
                    <a:pt x="1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04" name="Google Shape;7704;p42"/>
            <p:cNvSpPr/>
            <p:nvPr/>
          </p:nvSpPr>
          <p:spPr>
            <a:xfrm>
              <a:off x="6930300" y="4710125"/>
              <a:ext cx="175" cy="75"/>
            </a:xfrm>
            <a:custGeom>
              <a:avLst/>
              <a:gdLst/>
              <a:ahLst/>
              <a:cxnLst/>
              <a:rect l="l" t="t" r="r" b="b"/>
              <a:pathLst>
                <a:path w="7" h="3" extrusionOk="0">
                  <a:moveTo>
                    <a:pt x="5" y="1"/>
                  </a:moveTo>
                  <a:lnTo>
                    <a:pt x="0" y="3"/>
                  </a:lnTo>
                  <a:lnTo>
                    <a:pt x="7" y="3"/>
                  </a:lnTo>
                  <a:cubicBezTo>
                    <a:pt x="5" y="3"/>
                    <a:pt x="5" y="1"/>
                    <a:pt x="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05" name="Google Shape;7705;p42"/>
            <p:cNvSpPr/>
            <p:nvPr/>
          </p:nvSpPr>
          <p:spPr>
            <a:xfrm>
              <a:off x="6963475" y="4705875"/>
              <a:ext cx="3700" cy="200"/>
            </a:xfrm>
            <a:custGeom>
              <a:avLst/>
              <a:gdLst/>
              <a:ahLst/>
              <a:cxnLst/>
              <a:rect l="l" t="t" r="r" b="b"/>
              <a:pathLst>
                <a:path w="148" h="8" extrusionOk="0">
                  <a:moveTo>
                    <a:pt x="148" y="1"/>
                  </a:moveTo>
                  <a:cubicBezTo>
                    <a:pt x="95" y="1"/>
                    <a:pt x="47" y="3"/>
                    <a:pt x="0" y="5"/>
                  </a:cubicBezTo>
                  <a:cubicBezTo>
                    <a:pt x="0" y="6"/>
                    <a:pt x="6" y="8"/>
                    <a:pt x="22" y="8"/>
                  </a:cubicBezTo>
                  <a:cubicBezTo>
                    <a:pt x="43" y="8"/>
                    <a:pt x="82" y="5"/>
                    <a:pt x="1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06" name="Google Shape;7706;p42"/>
            <p:cNvSpPr/>
            <p:nvPr/>
          </p:nvSpPr>
          <p:spPr>
            <a:xfrm>
              <a:off x="6930450" y="4710175"/>
              <a:ext cx="2575" cy="200"/>
            </a:xfrm>
            <a:custGeom>
              <a:avLst/>
              <a:gdLst/>
              <a:ahLst/>
              <a:cxnLst/>
              <a:rect l="l" t="t" r="r" b="b"/>
              <a:pathLst>
                <a:path w="103" h="8" extrusionOk="0">
                  <a:moveTo>
                    <a:pt x="38" y="0"/>
                  </a:moveTo>
                  <a:cubicBezTo>
                    <a:pt x="28" y="0"/>
                    <a:pt x="16" y="1"/>
                    <a:pt x="1" y="1"/>
                  </a:cubicBezTo>
                  <a:cubicBezTo>
                    <a:pt x="5" y="6"/>
                    <a:pt x="21" y="8"/>
                    <a:pt x="36" y="8"/>
                  </a:cubicBezTo>
                  <a:cubicBezTo>
                    <a:pt x="69" y="8"/>
                    <a:pt x="103" y="0"/>
                    <a:pt x="3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07" name="Google Shape;7707;p42"/>
            <p:cNvSpPr/>
            <p:nvPr/>
          </p:nvSpPr>
          <p:spPr>
            <a:xfrm>
              <a:off x="6902475" y="4694425"/>
              <a:ext cx="675" cy="225"/>
            </a:xfrm>
            <a:custGeom>
              <a:avLst/>
              <a:gdLst/>
              <a:ahLst/>
              <a:cxnLst/>
              <a:rect l="l" t="t" r="r" b="b"/>
              <a:pathLst>
                <a:path w="27" h="9" extrusionOk="0">
                  <a:moveTo>
                    <a:pt x="26" y="0"/>
                  </a:moveTo>
                  <a:cubicBezTo>
                    <a:pt x="7" y="4"/>
                    <a:pt x="1" y="8"/>
                    <a:pt x="5" y="8"/>
                  </a:cubicBezTo>
                  <a:cubicBezTo>
                    <a:pt x="11" y="6"/>
                    <a:pt x="20" y="2"/>
                    <a:pt x="2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08" name="Google Shape;7708;p42"/>
            <p:cNvSpPr/>
            <p:nvPr/>
          </p:nvSpPr>
          <p:spPr>
            <a:xfrm>
              <a:off x="6785725" y="4642075"/>
              <a:ext cx="1125" cy="250"/>
            </a:xfrm>
            <a:custGeom>
              <a:avLst/>
              <a:gdLst/>
              <a:ahLst/>
              <a:cxnLst/>
              <a:rect l="l" t="t" r="r" b="b"/>
              <a:pathLst>
                <a:path w="45" h="10" extrusionOk="0">
                  <a:moveTo>
                    <a:pt x="39" y="1"/>
                  </a:moveTo>
                  <a:cubicBezTo>
                    <a:pt x="35" y="1"/>
                    <a:pt x="22" y="3"/>
                    <a:pt x="0" y="10"/>
                  </a:cubicBezTo>
                  <a:cubicBezTo>
                    <a:pt x="32" y="6"/>
                    <a:pt x="45" y="1"/>
                    <a:pt x="3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09" name="Google Shape;7709;p42"/>
            <p:cNvSpPr/>
            <p:nvPr/>
          </p:nvSpPr>
          <p:spPr>
            <a:xfrm>
              <a:off x="6618525" y="4515725"/>
              <a:ext cx="175" cy="550"/>
            </a:xfrm>
            <a:custGeom>
              <a:avLst/>
              <a:gdLst/>
              <a:ahLst/>
              <a:cxnLst/>
              <a:rect l="l" t="t" r="r" b="b"/>
              <a:pathLst>
                <a:path w="7" h="22" extrusionOk="0">
                  <a:moveTo>
                    <a:pt x="7" y="0"/>
                  </a:moveTo>
                  <a:cubicBezTo>
                    <a:pt x="0" y="14"/>
                    <a:pt x="0" y="21"/>
                    <a:pt x="2" y="21"/>
                  </a:cubicBezTo>
                  <a:cubicBezTo>
                    <a:pt x="4" y="21"/>
                    <a:pt x="7" y="14"/>
                    <a:pt x="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10" name="Google Shape;7710;p42"/>
            <p:cNvSpPr/>
            <p:nvPr/>
          </p:nvSpPr>
          <p:spPr>
            <a:xfrm>
              <a:off x="6585925" y="4348100"/>
              <a:ext cx="450" cy="2550"/>
            </a:xfrm>
            <a:custGeom>
              <a:avLst/>
              <a:gdLst/>
              <a:ahLst/>
              <a:cxnLst/>
              <a:rect l="l" t="t" r="r" b="b"/>
              <a:pathLst>
                <a:path w="18" h="102" extrusionOk="0">
                  <a:moveTo>
                    <a:pt x="1" y="1"/>
                  </a:moveTo>
                  <a:lnTo>
                    <a:pt x="1" y="1"/>
                  </a:lnTo>
                  <a:cubicBezTo>
                    <a:pt x="5" y="34"/>
                    <a:pt x="11" y="66"/>
                    <a:pt x="17" y="102"/>
                  </a:cubicBezTo>
                  <a:cubicBezTo>
                    <a:pt x="11" y="49"/>
                    <a:pt x="7" y="20"/>
                    <a:pt x="3" y="3"/>
                  </a:cubicBezTo>
                  <a:cubicBezTo>
                    <a:pt x="3" y="3"/>
                    <a:pt x="1" y="1"/>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11" name="Google Shape;7711;p42"/>
            <p:cNvSpPr/>
            <p:nvPr/>
          </p:nvSpPr>
          <p:spPr>
            <a:xfrm>
              <a:off x="6585875" y="4347900"/>
              <a:ext cx="125" cy="175"/>
            </a:xfrm>
            <a:custGeom>
              <a:avLst/>
              <a:gdLst/>
              <a:ahLst/>
              <a:cxnLst/>
              <a:rect l="l" t="t" r="r" b="b"/>
              <a:pathLst>
                <a:path w="5" h="7" extrusionOk="0">
                  <a:moveTo>
                    <a:pt x="2" y="0"/>
                  </a:moveTo>
                  <a:cubicBezTo>
                    <a:pt x="1" y="0"/>
                    <a:pt x="1" y="1"/>
                    <a:pt x="1" y="2"/>
                  </a:cubicBezTo>
                  <a:lnTo>
                    <a:pt x="5" y="7"/>
                  </a:lnTo>
                  <a:cubicBezTo>
                    <a:pt x="5" y="2"/>
                    <a:pt x="3" y="0"/>
                    <a:pt x="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12" name="Google Shape;7712;p42"/>
            <p:cNvSpPr/>
            <p:nvPr/>
          </p:nvSpPr>
          <p:spPr>
            <a:xfrm>
              <a:off x="6581075" y="4183200"/>
              <a:ext cx="1250" cy="2100"/>
            </a:xfrm>
            <a:custGeom>
              <a:avLst/>
              <a:gdLst/>
              <a:ahLst/>
              <a:cxnLst/>
              <a:rect l="l" t="t" r="r" b="b"/>
              <a:pathLst>
                <a:path w="50" h="84" extrusionOk="0">
                  <a:moveTo>
                    <a:pt x="15" y="0"/>
                  </a:moveTo>
                  <a:cubicBezTo>
                    <a:pt x="0" y="0"/>
                    <a:pt x="2" y="35"/>
                    <a:pt x="37" y="84"/>
                  </a:cubicBezTo>
                  <a:cubicBezTo>
                    <a:pt x="39" y="67"/>
                    <a:pt x="45" y="48"/>
                    <a:pt x="50" y="31"/>
                  </a:cubicBezTo>
                  <a:cubicBezTo>
                    <a:pt x="35" y="10"/>
                    <a:pt x="23" y="0"/>
                    <a:pt x="1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13" name="Google Shape;7713;p42"/>
            <p:cNvSpPr/>
            <p:nvPr/>
          </p:nvSpPr>
          <p:spPr>
            <a:xfrm>
              <a:off x="6890350" y="3930775"/>
              <a:ext cx="825" cy="125"/>
            </a:xfrm>
            <a:custGeom>
              <a:avLst/>
              <a:gdLst/>
              <a:ahLst/>
              <a:cxnLst/>
              <a:rect l="l" t="t" r="r" b="b"/>
              <a:pathLst>
                <a:path w="33" h="5" extrusionOk="0">
                  <a:moveTo>
                    <a:pt x="0" y="0"/>
                  </a:moveTo>
                  <a:cubicBezTo>
                    <a:pt x="11" y="3"/>
                    <a:pt x="24" y="5"/>
                    <a:pt x="28" y="5"/>
                  </a:cubicBezTo>
                  <a:cubicBezTo>
                    <a:pt x="33" y="5"/>
                    <a:pt x="27" y="3"/>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14" name="Google Shape;7714;p42"/>
            <p:cNvSpPr/>
            <p:nvPr/>
          </p:nvSpPr>
          <p:spPr>
            <a:xfrm>
              <a:off x="6819300" y="3923150"/>
              <a:ext cx="775" cy="75"/>
            </a:xfrm>
            <a:custGeom>
              <a:avLst/>
              <a:gdLst/>
              <a:ahLst/>
              <a:cxnLst/>
              <a:rect l="l" t="t" r="r" b="b"/>
              <a:pathLst>
                <a:path w="31" h="3" extrusionOk="0">
                  <a:moveTo>
                    <a:pt x="1" y="0"/>
                  </a:moveTo>
                  <a:cubicBezTo>
                    <a:pt x="20" y="2"/>
                    <a:pt x="28" y="2"/>
                    <a:pt x="30" y="2"/>
                  </a:cubicBezTo>
                  <a:lnTo>
                    <a:pt x="30" y="2"/>
                  </a:lnTo>
                  <a:cubicBezTo>
                    <a:pt x="20" y="0"/>
                    <a:pt x="11" y="0"/>
                    <a:pt x="1" y="0"/>
                  </a:cubicBezTo>
                  <a:close/>
                  <a:moveTo>
                    <a:pt x="30" y="2"/>
                  </a:moveTo>
                  <a:cubicBezTo>
                    <a:pt x="30" y="2"/>
                    <a:pt x="30" y="2"/>
                    <a:pt x="30" y="2"/>
                  </a:cubicBezTo>
                  <a:cubicBezTo>
                    <a:pt x="31" y="2"/>
                    <a:pt x="31" y="2"/>
                    <a:pt x="30" y="2"/>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15" name="Google Shape;7715;p42"/>
            <p:cNvSpPr/>
            <p:nvPr/>
          </p:nvSpPr>
          <p:spPr>
            <a:xfrm>
              <a:off x="6909325" y="3924100"/>
              <a:ext cx="975" cy="225"/>
            </a:xfrm>
            <a:custGeom>
              <a:avLst/>
              <a:gdLst/>
              <a:ahLst/>
              <a:cxnLst/>
              <a:rect l="l" t="t" r="r" b="b"/>
              <a:pathLst>
                <a:path w="39" h="9" extrusionOk="0">
                  <a:moveTo>
                    <a:pt x="0" y="0"/>
                  </a:moveTo>
                  <a:cubicBezTo>
                    <a:pt x="13" y="4"/>
                    <a:pt x="25" y="8"/>
                    <a:pt x="38" y="8"/>
                  </a:cubicBezTo>
                  <a:cubicBezTo>
                    <a:pt x="25" y="4"/>
                    <a:pt x="13" y="0"/>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16" name="Google Shape;7716;p42"/>
            <p:cNvSpPr/>
            <p:nvPr/>
          </p:nvSpPr>
          <p:spPr>
            <a:xfrm>
              <a:off x="7177875" y="3948575"/>
              <a:ext cx="600" cy="975"/>
            </a:xfrm>
            <a:custGeom>
              <a:avLst/>
              <a:gdLst/>
              <a:ahLst/>
              <a:cxnLst/>
              <a:rect l="l" t="t" r="r" b="b"/>
              <a:pathLst>
                <a:path w="24" h="39" extrusionOk="0">
                  <a:moveTo>
                    <a:pt x="7" y="0"/>
                  </a:moveTo>
                  <a:cubicBezTo>
                    <a:pt x="5" y="0"/>
                    <a:pt x="3" y="1"/>
                    <a:pt x="0" y="3"/>
                  </a:cubicBezTo>
                  <a:cubicBezTo>
                    <a:pt x="7" y="16"/>
                    <a:pt x="15" y="26"/>
                    <a:pt x="23" y="39"/>
                  </a:cubicBezTo>
                  <a:cubicBezTo>
                    <a:pt x="15" y="20"/>
                    <a:pt x="16" y="0"/>
                    <a:pt x="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17" name="Google Shape;7717;p42"/>
            <p:cNvSpPr/>
            <p:nvPr/>
          </p:nvSpPr>
          <p:spPr>
            <a:xfrm>
              <a:off x="7342475" y="4219975"/>
              <a:ext cx="300" cy="400"/>
            </a:xfrm>
            <a:custGeom>
              <a:avLst/>
              <a:gdLst/>
              <a:ahLst/>
              <a:cxnLst/>
              <a:rect l="l" t="t" r="r" b="b"/>
              <a:pathLst>
                <a:path w="12" h="16" extrusionOk="0">
                  <a:moveTo>
                    <a:pt x="1" y="1"/>
                  </a:moveTo>
                  <a:cubicBezTo>
                    <a:pt x="8" y="11"/>
                    <a:pt x="11" y="16"/>
                    <a:pt x="11" y="16"/>
                  </a:cubicBezTo>
                  <a:cubicBezTo>
                    <a:pt x="12" y="16"/>
                    <a:pt x="10" y="13"/>
                    <a:pt x="7" y="7"/>
                  </a:cubicBezTo>
                  <a:cubicBezTo>
                    <a:pt x="5" y="5"/>
                    <a:pt x="3" y="3"/>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18" name="Google Shape;7718;p42"/>
            <p:cNvSpPr/>
            <p:nvPr/>
          </p:nvSpPr>
          <p:spPr>
            <a:xfrm>
              <a:off x="6644825" y="3970975"/>
              <a:ext cx="104050" cy="79000"/>
            </a:xfrm>
            <a:custGeom>
              <a:avLst/>
              <a:gdLst/>
              <a:ahLst/>
              <a:cxnLst/>
              <a:rect l="l" t="t" r="r" b="b"/>
              <a:pathLst>
                <a:path w="4162" h="3160" extrusionOk="0">
                  <a:moveTo>
                    <a:pt x="3935" y="0"/>
                  </a:moveTo>
                  <a:cubicBezTo>
                    <a:pt x="3912" y="0"/>
                    <a:pt x="3884" y="10"/>
                    <a:pt x="3853" y="32"/>
                  </a:cubicBezTo>
                  <a:lnTo>
                    <a:pt x="3918" y="131"/>
                  </a:lnTo>
                  <a:cubicBezTo>
                    <a:pt x="3854" y="103"/>
                    <a:pt x="3807" y="93"/>
                    <a:pt x="3772" y="93"/>
                  </a:cubicBezTo>
                  <a:cubicBezTo>
                    <a:pt x="3673" y="93"/>
                    <a:pt x="3668" y="177"/>
                    <a:pt x="3614" y="177"/>
                  </a:cubicBezTo>
                  <a:cubicBezTo>
                    <a:pt x="3579" y="177"/>
                    <a:pt x="3522" y="140"/>
                    <a:pt x="3403" y="20"/>
                  </a:cubicBezTo>
                  <a:cubicBezTo>
                    <a:pt x="3403" y="24"/>
                    <a:pt x="3401" y="28"/>
                    <a:pt x="3401" y="30"/>
                  </a:cubicBezTo>
                  <a:cubicBezTo>
                    <a:pt x="3386" y="23"/>
                    <a:pt x="3373" y="20"/>
                    <a:pt x="3362" y="20"/>
                  </a:cubicBezTo>
                  <a:cubicBezTo>
                    <a:pt x="3270" y="20"/>
                    <a:pt x="3277" y="238"/>
                    <a:pt x="3096" y="281"/>
                  </a:cubicBezTo>
                  <a:cubicBezTo>
                    <a:pt x="3096" y="287"/>
                    <a:pt x="3094" y="295"/>
                    <a:pt x="3094" y="302"/>
                  </a:cubicBezTo>
                  <a:cubicBezTo>
                    <a:pt x="3131" y="392"/>
                    <a:pt x="2982" y="586"/>
                    <a:pt x="2742" y="764"/>
                  </a:cubicBezTo>
                  <a:cubicBezTo>
                    <a:pt x="2741" y="762"/>
                    <a:pt x="2738" y="761"/>
                    <a:pt x="2732" y="761"/>
                  </a:cubicBezTo>
                  <a:cubicBezTo>
                    <a:pt x="2692" y="761"/>
                    <a:pt x="2562" y="823"/>
                    <a:pt x="2765" y="964"/>
                  </a:cubicBezTo>
                  <a:cubicBezTo>
                    <a:pt x="2467" y="1006"/>
                    <a:pt x="2435" y="1357"/>
                    <a:pt x="2029" y="1385"/>
                  </a:cubicBezTo>
                  <a:cubicBezTo>
                    <a:pt x="2029" y="1412"/>
                    <a:pt x="2038" y="1441"/>
                    <a:pt x="2050" y="1467"/>
                  </a:cubicBezTo>
                  <a:cubicBezTo>
                    <a:pt x="2046" y="1469"/>
                    <a:pt x="2044" y="1471"/>
                    <a:pt x="2042" y="1475"/>
                  </a:cubicBezTo>
                  <a:cubicBezTo>
                    <a:pt x="1945" y="1746"/>
                    <a:pt x="1865" y="1868"/>
                    <a:pt x="1539" y="1990"/>
                  </a:cubicBezTo>
                  <a:cubicBezTo>
                    <a:pt x="1615" y="2083"/>
                    <a:pt x="1682" y="2184"/>
                    <a:pt x="1741" y="2287"/>
                  </a:cubicBezTo>
                  <a:cubicBezTo>
                    <a:pt x="1816" y="2194"/>
                    <a:pt x="1847" y="2130"/>
                    <a:pt x="1912" y="2130"/>
                  </a:cubicBezTo>
                  <a:cubicBezTo>
                    <a:pt x="1958" y="2130"/>
                    <a:pt x="2022" y="2163"/>
                    <a:pt x="2130" y="2241"/>
                  </a:cubicBezTo>
                  <a:lnTo>
                    <a:pt x="1811" y="2606"/>
                  </a:lnTo>
                  <a:cubicBezTo>
                    <a:pt x="1688" y="2311"/>
                    <a:pt x="1544" y="2216"/>
                    <a:pt x="1386" y="2216"/>
                  </a:cubicBezTo>
                  <a:cubicBezTo>
                    <a:pt x="1096" y="2216"/>
                    <a:pt x="760" y="2538"/>
                    <a:pt x="425" y="2539"/>
                  </a:cubicBezTo>
                  <a:cubicBezTo>
                    <a:pt x="416" y="2552"/>
                    <a:pt x="408" y="2564"/>
                    <a:pt x="400" y="2577"/>
                  </a:cubicBezTo>
                  <a:cubicBezTo>
                    <a:pt x="294" y="2577"/>
                    <a:pt x="166" y="2581"/>
                    <a:pt x="32" y="2764"/>
                  </a:cubicBezTo>
                  <a:cubicBezTo>
                    <a:pt x="27" y="2763"/>
                    <a:pt x="23" y="2763"/>
                    <a:pt x="18" y="2763"/>
                  </a:cubicBezTo>
                  <a:cubicBezTo>
                    <a:pt x="13" y="2763"/>
                    <a:pt x="8" y="2763"/>
                    <a:pt x="4" y="2764"/>
                  </a:cubicBezTo>
                  <a:cubicBezTo>
                    <a:pt x="1" y="2951"/>
                    <a:pt x="303" y="3160"/>
                    <a:pt x="567" y="3160"/>
                  </a:cubicBezTo>
                  <a:cubicBezTo>
                    <a:pt x="645" y="3160"/>
                    <a:pt x="720" y="3141"/>
                    <a:pt x="782" y="3099"/>
                  </a:cubicBezTo>
                  <a:cubicBezTo>
                    <a:pt x="710" y="2887"/>
                    <a:pt x="739" y="2839"/>
                    <a:pt x="800" y="2839"/>
                  </a:cubicBezTo>
                  <a:cubicBezTo>
                    <a:pt x="851" y="2839"/>
                    <a:pt x="923" y="2872"/>
                    <a:pt x="978" y="2872"/>
                  </a:cubicBezTo>
                  <a:cubicBezTo>
                    <a:pt x="1042" y="2872"/>
                    <a:pt x="1082" y="2827"/>
                    <a:pt x="1035" y="2632"/>
                  </a:cubicBezTo>
                  <a:lnTo>
                    <a:pt x="1035" y="2632"/>
                  </a:lnTo>
                  <a:lnTo>
                    <a:pt x="1356" y="2968"/>
                  </a:lnTo>
                  <a:cubicBezTo>
                    <a:pt x="1544" y="2918"/>
                    <a:pt x="1668" y="2855"/>
                    <a:pt x="1836" y="2693"/>
                  </a:cubicBezTo>
                  <a:cubicBezTo>
                    <a:pt x="2126" y="2512"/>
                    <a:pt x="2246" y="2333"/>
                    <a:pt x="2368" y="2171"/>
                  </a:cubicBezTo>
                  <a:lnTo>
                    <a:pt x="2191" y="1980"/>
                  </a:lnTo>
                  <a:lnTo>
                    <a:pt x="2711" y="1845"/>
                  </a:lnTo>
                  <a:lnTo>
                    <a:pt x="2660" y="1976"/>
                  </a:lnTo>
                  <a:cubicBezTo>
                    <a:pt x="2678" y="1979"/>
                    <a:pt x="2681" y="1983"/>
                    <a:pt x="2697" y="1983"/>
                  </a:cubicBezTo>
                  <a:cubicBezTo>
                    <a:pt x="2712" y="1983"/>
                    <a:pt x="2740" y="1979"/>
                    <a:pt x="2808" y="1965"/>
                  </a:cubicBezTo>
                  <a:cubicBezTo>
                    <a:pt x="2835" y="1942"/>
                    <a:pt x="2862" y="1883"/>
                    <a:pt x="2894" y="1807"/>
                  </a:cubicBezTo>
                  <a:cubicBezTo>
                    <a:pt x="2768" y="1561"/>
                    <a:pt x="2799" y="1519"/>
                    <a:pt x="2507" y="1176"/>
                  </a:cubicBezTo>
                  <a:lnTo>
                    <a:pt x="2507" y="1176"/>
                  </a:lnTo>
                  <a:cubicBezTo>
                    <a:pt x="2736" y="1204"/>
                    <a:pt x="3033" y="1261"/>
                    <a:pt x="3293" y="1282"/>
                  </a:cubicBezTo>
                  <a:cubicBezTo>
                    <a:pt x="3316" y="1267"/>
                    <a:pt x="3340" y="1248"/>
                    <a:pt x="3358" y="1233"/>
                  </a:cubicBezTo>
                  <a:cubicBezTo>
                    <a:pt x="3541" y="1076"/>
                    <a:pt x="3727" y="943"/>
                    <a:pt x="3756" y="752"/>
                  </a:cubicBezTo>
                  <a:cubicBezTo>
                    <a:pt x="3757" y="752"/>
                    <a:pt x="3759" y="752"/>
                    <a:pt x="3761" y="752"/>
                  </a:cubicBezTo>
                  <a:cubicBezTo>
                    <a:pt x="3830" y="752"/>
                    <a:pt x="3899" y="561"/>
                    <a:pt x="3998" y="561"/>
                  </a:cubicBezTo>
                  <a:cubicBezTo>
                    <a:pt x="4020" y="561"/>
                    <a:pt x="4043" y="570"/>
                    <a:pt x="4067" y="592"/>
                  </a:cubicBezTo>
                  <a:cubicBezTo>
                    <a:pt x="4092" y="512"/>
                    <a:pt x="4124" y="432"/>
                    <a:pt x="4162" y="356"/>
                  </a:cubicBezTo>
                  <a:cubicBezTo>
                    <a:pt x="4078" y="198"/>
                    <a:pt x="4041" y="0"/>
                    <a:pt x="393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19" name="Google Shape;7719;p42"/>
            <p:cNvSpPr/>
            <p:nvPr/>
          </p:nvSpPr>
          <p:spPr>
            <a:xfrm>
              <a:off x="6544600" y="4061350"/>
              <a:ext cx="97650" cy="286625"/>
            </a:xfrm>
            <a:custGeom>
              <a:avLst/>
              <a:gdLst/>
              <a:ahLst/>
              <a:cxnLst/>
              <a:rect l="l" t="t" r="r" b="b"/>
              <a:pathLst>
                <a:path w="3906" h="11465" extrusionOk="0">
                  <a:moveTo>
                    <a:pt x="2465" y="1364"/>
                  </a:moveTo>
                  <a:cubicBezTo>
                    <a:pt x="2467" y="1387"/>
                    <a:pt x="2470" y="1408"/>
                    <a:pt x="2472" y="1433"/>
                  </a:cubicBezTo>
                  <a:cubicBezTo>
                    <a:pt x="2457" y="1370"/>
                    <a:pt x="2457" y="1370"/>
                    <a:pt x="2465" y="1364"/>
                  </a:cubicBezTo>
                  <a:close/>
                  <a:moveTo>
                    <a:pt x="1151" y="11285"/>
                  </a:moveTo>
                  <a:cubicBezTo>
                    <a:pt x="1161" y="11300"/>
                    <a:pt x="1173" y="11316"/>
                    <a:pt x="1187" y="11334"/>
                  </a:cubicBezTo>
                  <a:cubicBezTo>
                    <a:pt x="1175" y="11317"/>
                    <a:pt x="1163" y="11301"/>
                    <a:pt x="1151" y="11285"/>
                  </a:cubicBezTo>
                  <a:close/>
                  <a:moveTo>
                    <a:pt x="3826" y="1"/>
                  </a:moveTo>
                  <a:cubicBezTo>
                    <a:pt x="3424" y="186"/>
                    <a:pt x="3050" y="579"/>
                    <a:pt x="2575" y="846"/>
                  </a:cubicBezTo>
                  <a:cubicBezTo>
                    <a:pt x="2510" y="994"/>
                    <a:pt x="2453" y="1124"/>
                    <a:pt x="2398" y="1153"/>
                  </a:cubicBezTo>
                  <a:cubicBezTo>
                    <a:pt x="2404" y="1153"/>
                    <a:pt x="2409" y="1153"/>
                    <a:pt x="2413" y="1153"/>
                  </a:cubicBezTo>
                  <a:cubicBezTo>
                    <a:pt x="2461" y="1153"/>
                    <a:pt x="2452" y="1188"/>
                    <a:pt x="2465" y="1353"/>
                  </a:cubicBezTo>
                  <a:cubicBezTo>
                    <a:pt x="2318" y="1570"/>
                    <a:pt x="2230" y="1870"/>
                    <a:pt x="2156" y="2316"/>
                  </a:cubicBezTo>
                  <a:cubicBezTo>
                    <a:pt x="2171" y="2644"/>
                    <a:pt x="2078" y="3136"/>
                    <a:pt x="1999" y="3391"/>
                  </a:cubicBezTo>
                  <a:cubicBezTo>
                    <a:pt x="2001" y="3380"/>
                    <a:pt x="2001" y="3376"/>
                    <a:pt x="1999" y="3376"/>
                  </a:cubicBezTo>
                  <a:lnTo>
                    <a:pt x="1999" y="3376"/>
                  </a:lnTo>
                  <a:cubicBezTo>
                    <a:pt x="1992" y="3376"/>
                    <a:pt x="1959" y="3435"/>
                    <a:pt x="1946" y="3435"/>
                  </a:cubicBezTo>
                  <a:cubicBezTo>
                    <a:pt x="1939" y="3435"/>
                    <a:pt x="1938" y="3418"/>
                    <a:pt x="1950" y="3364"/>
                  </a:cubicBezTo>
                  <a:lnTo>
                    <a:pt x="1950" y="3364"/>
                  </a:lnTo>
                  <a:cubicBezTo>
                    <a:pt x="1830" y="3774"/>
                    <a:pt x="1912" y="3830"/>
                    <a:pt x="1879" y="4053"/>
                  </a:cubicBezTo>
                  <a:cubicBezTo>
                    <a:pt x="1767" y="4331"/>
                    <a:pt x="1572" y="4670"/>
                    <a:pt x="1509" y="4905"/>
                  </a:cubicBezTo>
                  <a:cubicBezTo>
                    <a:pt x="1521" y="4922"/>
                    <a:pt x="1532" y="4941"/>
                    <a:pt x="1538" y="4960"/>
                  </a:cubicBezTo>
                  <a:cubicBezTo>
                    <a:pt x="1363" y="5298"/>
                    <a:pt x="1155" y="5395"/>
                    <a:pt x="983" y="5702"/>
                  </a:cubicBezTo>
                  <a:cubicBezTo>
                    <a:pt x="966" y="5723"/>
                    <a:pt x="953" y="5744"/>
                    <a:pt x="943" y="5769"/>
                  </a:cubicBezTo>
                  <a:cubicBezTo>
                    <a:pt x="936" y="5708"/>
                    <a:pt x="928" y="5683"/>
                    <a:pt x="915" y="5683"/>
                  </a:cubicBezTo>
                  <a:cubicBezTo>
                    <a:pt x="894" y="5683"/>
                    <a:pt x="858" y="5753"/>
                    <a:pt x="785" y="5833"/>
                  </a:cubicBezTo>
                  <a:cubicBezTo>
                    <a:pt x="785" y="5847"/>
                    <a:pt x="787" y="5864"/>
                    <a:pt x="789" y="5879"/>
                  </a:cubicBezTo>
                  <a:cubicBezTo>
                    <a:pt x="547" y="6081"/>
                    <a:pt x="398" y="6402"/>
                    <a:pt x="272" y="6878"/>
                  </a:cubicBezTo>
                  <a:cubicBezTo>
                    <a:pt x="217" y="6911"/>
                    <a:pt x="127" y="7050"/>
                    <a:pt x="89" y="7334"/>
                  </a:cubicBezTo>
                  <a:cubicBezTo>
                    <a:pt x="102" y="7614"/>
                    <a:pt x="39" y="7568"/>
                    <a:pt x="68" y="7666"/>
                  </a:cubicBezTo>
                  <a:cubicBezTo>
                    <a:pt x="1" y="8306"/>
                    <a:pt x="85" y="8535"/>
                    <a:pt x="112" y="8972"/>
                  </a:cubicBezTo>
                  <a:cubicBezTo>
                    <a:pt x="184" y="9069"/>
                    <a:pt x="209" y="9416"/>
                    <a:pt x="280" y="9519"/>
                  </a:cubicBezTo>
                  <a:cubicBezTo>
                    <a:pt x="278" y="9790"/>
                    <a:pt x="316" y="9818"/>
                    <a:pt x="369" y="9912"/>
                  </a:cubicBezTo>
                  <a:cubicBezTo>
                    <a:pt x="367" y="9937"/>
                    <a:pt x="363" y="9976"/>
                    <a:pt x="357" y="10024"/>
                  </a:cubicBezTo>
                  <a:lnTo>
                    <a:pt x="357" y="10024"/>
                  </a:lnTo>
                  <a:cubicBezTo>
                    <a:pt x="356" y="10024"/>
                    <a:pt x="356" y="10024"/>
                    <a:pt x="356" y="10024"/>
                  </a:cubicBezTo>
                  <a:cubicBezTo>
                    <a:pt x="356" y="10024"/>
                    <a:pt x="356" y="10025"/>
                    <a:pt x="356" y="10028"/>
                  </a:cubicBezTo>
                  <a:cubicBezTo>
                    <a:pt x="356" y="10027"/>
                    <a:pt x="356" y="10026"/>
                    <a:pt x="357" y="10024"/>
                  </a:cubicBezTo>
                  <a:lnTo>
                    <a:pt x="357" y="10024"/>
                  </a:lnTo>
                  <a:cubicBezTo>
                    <a:pt x="372" y="10038"/>
                    <a:pt x="635" y="10798"/>
                    <a:pt x="625" y="10806"/>
                  </a:cubicBezTo>
                  <a:cubicBezTo>
                    <a:pt x="629" y="10833"/>
                    <a:pt x="636" y="10857"/>
                    <a:pt x="640" y="10882"/>
                  </a:cubicBezTo>
                  <a:cubicBezTo>
                    <a:pt x="811" y="10949"/>
                    <a:pt x="983" y="11065"/>
                    <a:pt x="1151" y="11285"/>
                  </a:cubicBezTo>
                  <a:lnTo>
                    <a:pt x="1151" y="11285"/>
                  </a:lnTo>
                  <a:cubicBezTo>
                    <a:pt x="1021" y="11091"/>
                    <a:pt x="1199" y="11093"/>
                    <a:pt x="1357" y="11077"/>
                  </a:cubicBezTo>
                  <a:cubicBezTo>
                    <a:pt x="1339" y="11034"/>
                    <a:pt x="1342" y="11004"/>
                    <a:pt x="1384" y="11004"/>
                  </a:cubicBezTo>
                  <a:cubicBezTo>
                    <a:pt x="1409" y="11004"/>
                    <a:pt x="1450" y="11015"/>
                    <a:pt x="1509" y="11042"/>
                  </a:cubicBezTo>
                  <a:cubicBezTo>
                    <a:pt x="1473" y="11065"/>
                    <a:pt x="1416" y="11073"/>
                    <a:pt x="1357" y="11077"/>
                  </a:cubicBezTo>
                  <a:cubicBezTo>
                    <a:pt x="1401" y="11185"/>
                    <a:pt x="1574" y="11378"/>
                    <a:pt x="1652" y="11464"/>
                  </a:cubicBezTo>
                  <a:cubicBezTo>
                    <a:pt x="1576" y="11025"/>
                    <a:pt x="1515" y="10836"/>
                    <a:pt x="1403" y="10653"/>
                  </a:cubicBezTo>
                  <a:lnTo>
                    <a:pt x="1403" y="10653"/>
                  </a:lnTo>
                  <a:cubicBezTo>
                    <a:pt x="1406" y="10661"/>
                    <a:pt x="1407" y="10665"/>
                    <a:pt x="1406" y="10665"/>
                  </a:cubicBezTo>
                  <a:cubicBezTo>
                    <a:pt x="1405" y="10665"/>
                    <a:pt x="1370" y="10546"/>
                    <a:pt x="1326" y="10402"/>
                  </a:cubicBezTo>
                  <a:cubicBezTo>
                    <a:pt x="1292" y="10413"/>
                    <a:pt x="1265" y="10440"/>
                    <a:pt x="1241" y="10495"/>
                  </a:cubicBezTo>
                  <a:lnTo>
                    <a:pt x="1307" y="10594"/>
                  </a:lnTo>
                  <a:lnTo>
                    <a:pt x="1048" y="10409"/>
                  </a:lnTo>
                  <a:lnTo>
                    <a:pt x="920" y="10714"/>
                  </a:lnTo>
                  <a:cubicBezTo>
                    <a:pt x="823" y="10297"/>
                    <a:pt x="989" y="10173"/>
                    <a:pt x="1246" y="10158"/>
                  </a:cubicBezTo>
                  <a:cubicBezTo>
                    <a:pt x="1189" y="9996"/>
                    <a:pt x="1134" y="9857"/>
                    <a:pt x="1105" y="9857"/>
                  </a:cubicBezTo>
                  <a:cubicBezTo>
                    <a:pt x="1102" y="9857"/>
                    <a:pt x="1099" y="9858"/>
                    <a:pt x="1096" y="9862"/>
                  </a:cubicBezTo>
                  <a:cubicBezTo>
                    <a:pt x="1094" y="9782"/>
                    <a:pt x="1071" y="9666"/>
                    <a:pt x="1075" y="9622"/>
                  </a:cubicBezTo>
                  <a:cubicBezTo>
                    <a:pt x="987" y="9265"/>
                    <a:pt x="907" y="8998"/>
                    <a:pt x="918" y="8703"/>
                  </a:cubicBezTo>
                  <a:cubicBezTo>
                    <a:pt x="894" y="8564"/>
                    <a:pt x="796" y="8131"/>
                    <a:pt x="842" y="7717"/>
                  </a:cubicBezTo>
                  <a:cubicBezTo>
                    <a:pt x="852" y="7591"/>
                    <a:pt x="901" y="7502"/>
                    <a:pt x="892" y="7294"/>
                  </a:cubicBezTo>
                  <a:cubicBezTo>
                    <a:pt x="939" y="7172"/>
                    <a:pt x="936" y="7046"/>
                    <a:pt x="1023" y="6861"/>
                  </a:cubicBezTo>
                  <a:cubicBezTo>
                    <a:pt x="1067" y="6697"/>
                    <a:pt x="1191" y="6514"/>
                    <a:pt x="1344" y="6327"/>
                  </a:cubicBezTo>
                  <a:cubicBezTo>
                    <a:pt x="1351" y="6336"/>
                    <a:pt x="1359" y="6339"/>
                    <a:pt x="1367" y="6339"/>
                  </a:cubicBezTo>
                  <a:cubicBezTo>
                    <a:pt x="1389" y="6339"/>
                    <a:pt x="1411" y="6317"/>
                    <a:pt x="1422" y="6317"/>
                  </a:cubicBezTo>
                  <a:cubicBezTo>
                    <a:pt x="1429" y="6317"/>
                    <a:pt x="1432" y="6325"/>
                    <a:pt x="1426" y="6352"/>
                  </a:cubicBezTo>
                  <a:cubicBezTo>
                    <a:pt x="1723" y="5786"/>
                    <a:pt x="1927" y="5753"/>
                    <a:pt x="2203" y="5210"/>
                  </a:cubicBezTo>
                  <a:cubicBezTo>
                    <a:pt x="2428" y="5162"/>
                    <a:pt x="2518" y="4710"/>
                    <a:pt x="2632" y="4537"/>
                  </a:cubicBezTo>
                  <a:cubicBezTo>
                    <a:pt x="2642" y="4146"/>
                    <a:pt x="2659" y="3915"/>
                    <a:pt x="2686" y="3568"/>
                  </a:cubicBezTo>
                  <a:cubicBezTo>
                    <a:pt x="2704" y="3622"/>
                    <a:pt x="2725" y="3642"/>
                    <a:pt x="2746" y="3642"/>
                  </a:cubicBezTo>
                  <a:cubicBezTo>
                    <a:pt x="2796" y="3642"/>
                    <a:pt x="2846" y="3531"/>
                    <a:pt x="2852" y="3513"/>
                  </a:cubicBezTo>
                  <a:cubicBezTo>
                    <a:pt x="2863" y="3057"/>
                    <a:pt x="2949" y="2890"/>
                    <a:pt x="2949" y="2455"/>
                  </a:cubicBezTo>
                  <a:cubicBezTo>
                    <a:pt x="3065" y="2018"/>
                    <a:pt x="3042" y="1839"/>
                    <a:pt x="3143" y="1471"/>
                  </a:cubicBezTo>
                  <a:cubicBezTo>
                    <a:pt x="3171" y="1461"/>
                    <a:pt x="3193" y="1451"/>
                    <a:pt x="3210" y="1451"/>
                  </a:cubicBezTo>
                  <a:cubicBezTo>
                    <a:pt x="3242" y="1451"/>
                    <a:pt x="3255" y="1487"/>
                    <a:pt x="3260" y="1627"/>
                  </a:cubicBezTo>
                  <a:cubicBezTo>
                    <a:pt x="3277" y="1311"/>
                    <a:pt x="3326" y="928"/>
                    <a:pt x="3546" y="682"/>
                  </a:cubicBezTo>
                  <a:cubicBezTo>
                    <a:pt x="3673" y="409"/>
                    <a:pt x="3780" y="218"/>
                    <a:pt x="3906" y="146"/>
                  </a:cubicBezTo>
                  <a:lnTo>
                    <a:pt x="3826"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20" name="Google Shape;7720;p42"/>
            <p:cNvSpPr/>
            <p:nvPr/>
          </p:nvSpPr>
          <p:spPr>
            <a:xfrm>
              <a:off x="6629350" y="4045475"/>
              <a:ext cx="6875" cy="7750"/>
            </a:xfrm>
            <a:custGeom>
              <a:avLst/>
              <a:gdLst/>
              <a:ahLst/>
              <a:cxnLst/>
              <a:rect l="l" t="t" r="r" b="b"/>
              <a:pathLst>
                <a:path w="275" h="310" extrusionOk="0">
                  <a:moveTo>
                    <a:pt x="274" y="1"/>
                  </a:moveTo>
                  <a:lnTo>
                    <a:pt x="274" y="1"/>
                  </a:lnTo>
                  <a:cubicBezTo>
                    <a:pt x="252" y="12"/>
                    <a:pt x="228" y="19"/>
                    <a:pt x="203" y="19"/>
                  </a:cubicBezTo>
                  <a:cubicBezTo>
                    <a:pt x="188" y="19"/>
                    <a:pt x="173" y="16"/>
                    <a:pt x="158" y="11"/>
                  </a:cubicBezTo>
                  <a:cubicBezTo>
                    <a:pt x="100" y="102"/>
                    <a:pt x="49" y="182"/>
                    <a:pt x="1" y="255"/>
                  </a:cubicBezTo>
                  <a:cubicBezTo>
                    <a:pt x="62" y="293"/>
                    <a:pt x="109" y="309"/>
                    <a:pt x="145" y="309"/>
                  </a:cubicBezTo>
                  <a:cubicBezTo>
                    <a:pt x="252" y="309"/>
                    <a:pt x="258" y="160"/>
                    <a:pt x="274"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21" name="Google Shape;7721;p42"/>
            <p:cNvSpPr/>
            <p:nvPr/>
          </p:nvSpPr>
          <p:spPr>
            <a:xfrm>
              <a:off x="6706125" y="4617600"/>
              <a:ext cx="24525" cy="24150"/>
            </a:xfrm>
            <a:custGeom>
              <a:avLst/>
              <a:gdLst/>
              <a:ahLst/>
              <a:cxnLst/>
              <a:rect l="l" t="t" r="r" b="b"/>
              <a:pathLst>
                <a:path w="981" h="966" extrusionOk="0">
                  <a:moveTo>
                    <a:pt x="276" y="1"/>
                  </a:moveTo>
                  <a:lnTo>
                    <a:pt x="0" y="604"/>
                  </a:lnTo>
                  <a:cubicBezTo>
                    <a:pt x="6" y="606"/>
                    <a:pt x="13" y="608"/>
                    <a:pt x="19" y="610"/>
                  </a:cubicBezTo>
                  <a:lnTo>
                    <a:pt x="179" y="489"/>
                  </a:lnTo>
                  <a:lnTo>
                    <a:pt x="109" y="745"/>
                  </a:lnTo>
                  <a:lnTo>
                    <a:pt x="112" y="745"/>
                  </a:lnTo>
                  <a:lnTo>
                    <a:pt x="225" y="709"/>
                  </a:lnTo>
                  <a:cubicBezTo>
                    <a:pt x="297" y="756"/>
                    <a:pt x="322" y="802"/>
                    <a:pt x="322" y="857"/>
                  </a:cubicBezTo>
                  <a:cubicBezTo>
                    <a:pt x="419" y="905"/>
                    <a:pt x="524" y="943"/>
                    <a:pt x="629" y="966"/>
                  </a:cubicBezTo>
                  <a:lnTo>
                    <a:pt x="980" y="202"/>
                  </a:lnTo>
                  <a:cubicBezTo>
                    <a:pt x="801" y="154"/>
                    <a:pt x="667" y="89"/>
                    <a:pt x="496" y="17"/>
                  </a:cubicBezTo>
                  <a:cubicBezTo>
                    <a:pt x="462" y="21"/>
                    <a:pt x="429" y="23"/>
                    <a:pt x="399" y="23"/>
                  </a:cubicBezTo>
                  <a:cubicBezTo>
                    <a:pt x="345" y="23"/>
                    <a:pt x="301" y="17"/>
                    <a:pt x="27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22" name="Google Shape;7722;p42"/>
            <p:cNvSpPr/>
            <p:nvPr/>
          </p:nvSpPr>
          <p:spPr>
            <a:xfrm>
              <a:off x="6661575" y="4567400"/>
              <a:ext cx="24850" cy="44550"/>
            </a:xfrm>
            <a:custGeom>
              <a:avLst/>
              <a:gdLst/>
              <a:ahLst/>
              <a:cxnLst/>
              <a:rect l="l" t="t" r="r" b="b"/>
              <a:pathLst>
                <a:path w="994" h="1782" extrusionOk="0">
                  <a:moveTo>
                    <a:pt x="436" y="0"/>
                  </a:moveTo>
                  <a:lnTo>
                    <a:pt x="1" y="951"/>
                  </a:lnTo>
                  <a:cubicBezTo>
                    <a:pt x="91" y="1094"/>
                    <a:pt x="190" y="1228"/>
                    <a:pt x="302" y="1355"/>
                  </a:cubicBezTo>
                  <a:cubicBezTo>
                    <a:pt x="161" y="1369"/>
                    <a:pt x="149" y="1406"/>
                    <a:pt x="200" y="1406"/>
                  </a:cubicBezTo>
                  <a:cubicBezTo>
                    <a:pt x="208" y="1406"/>
                    <a:pt x="217" y="1405"/>
                    <a:pt x="228" y="1403"/>
                  </a:cubicBezTo>
                  <a:cubicBezTo>
                    <a:pt x="342" y="1573"/>
                    <a:pt x="434" y="1689"/>
                    <a:pt x="537" y="1781"/>
                  </a:cubicBezTo>
                  <a:cubicBezTo>
                    <a:pt x="596" y="1767"/>
                    <a:pt x="657" y="1752"/>
                    <a:pt x="714" y="1739"/>
                  </a:cubicBezTo>
                  <a:lnTo>
                    <a:pt x="993" y="1123"/>
                  </a:lnTo>
                  <a:cubicBezTo>
                    <a:pt x="926" y="1064"/>
                    <a:pt x="855" y="1010"/>
                    <a:pt x="781" y="959"/>
                  </a:cubicBezTo>
                  <a:cubicBezTo>
                    <a:pt x="689" y="572"/>
                    <a:pt x="625" y="328"/>
                    <a:pt x="520" y="145"/>
                  </a:cubicBezTo>
                  <a:cubicBezTo>
                    <a:pt x="489" y="105"/>
                    <a:pt x="464" y="72"/>
                    <a:pt x="442" y="40"/>
                  </a:cubicBezTo>
                  <a:cubicBezTo>
                    <a:pt x="442" y="28"/>
                    <a:pt x="438" y="13"/>
                    <a:pt x="43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23" name="Google Shape;7723;p42"/>
            <p:cNvSpPr/>
            <p:nvPr/>
          </p:nvSpPr>
          <p:spPr>
            <a:xfrm>
              <a:off x="6750425" y="4633425"/>
              <a:ext cx="399500" cy="84050"/>
            </a:xfrm>
            <a:custGeom>
              <a:avLst/>
              <a:gdLst/>
              <a:ahLst/>
              <a:cxnLst/>
              <a:rect l="l" t="t" r="r" b="b"/>
              <a:pathLst>
                <a:path w="15980" h="3362" extrusionOk="0">
                  <a:moveTo>
                    <a:pt x="1662" y="703"/>
                  </a:moveTo>
                  <a:lnTo>
                    <a:pt x="1355" y="979"/>
                  </a:lnTo>
                  <a:lnTo>
                    <a:pt x="1214" y="993"/>
                  </a:lnTo>
                  <a:lnTo>
                    <a:pt x="1662" y="703"/>
                  </a:lnTo>
                  <a:close/>
                  <a:moveTo>
                    <a:pt x="12655" y="2917"/>
                  </a:moveTo>
                  <a:cubicBezTo>
                    <a:pt x="12627" y="2945"/>
                    <a:pt x="12600" y="2970"/>
                    <a:pt x="12568" y="2993"/>
                  </a:cubicBezTo>
                  <a:cubicBezTo>
                    <a:pt x="12596" y="2966"/>
                    <a:pt x="12625" y="2941"/>
                    <a:pt x="12655" y="2917"/>
                  </a:cubicBezTo>
                  <a:close/>
                  <a:moveTo>
                    <a:pt x="358" y="1"/>
                  </a:moveTo>
                  <a:lnTo>
                    <a:pt x="1" y="781"/>
                  </a:lnTo>
                  <a:cubicBezTo>
                    <a:pt x="43" y="806"/>
                    <a:pt x="89" y="825"/>
                    <a:pt x="138" y="840"/>
                  </a:cubicBezTo>
                  <a:cubicBezTo>
                    <a:pt x="151" y="840"/>
                    <a:pt x="164" y="841"/>
                    <a:pt x="174" y="841"/>
                  </a:cubicBezTo>
                  <a:cubicBezTo>
                    <a:pt x="292" y="841"/>
                    <a:pt x="237" y="802"/>
                    <a:pt x="337" y="800"/>
                  </a:cubicBezTo>
                  <a:cubicBezTo>
                    <a:pt x="392" y="901"/>
                    <a:pt x="678" y="871"/>
                    <a:pt x="1073" y="1010"/>
                  </a:cubicBezTo>
                  <a:cubicBezTo>
                    <a:pt x="1061" y="1010"/>
                    <a:pt x="1048" y="1010"/>
                    <a:pt x="1027" y="1012"/>
                  </a:cubicBezTo>
                  <a:cubicBezTo>
                    <a:pt x="1410" y="1124"/>
                    <a:pt x="1458" y="1233"/>
                    <a:pt x="1751" y="1414"/>
                  </a:cubicBezTo>
                  <a:cubicBezTo>
                    <a:pt x="2184" y="1710"/>
                    <a:pt x="2184" y="1904"/>
                    <a:pt x="2352" y="2013"/>
                  </a:cubicBezTo>
                  <a:cubicBezTo>
                    <a:pt x="2365" y="2026"/>
                    <a:pt x="2375" y="2032"/>
                    <a:pt x="2388" y="2043"/>
                  </a:cubicBezTo>
                  <a:cubicBezTo>
                    <a:pt x="2388" y="2076"/>
                    <a:pt x="2394" y="2112"/>
                    <a:pt x="2398" y="2150"/>
                  </a:cubicBezTo>
                  <a:cubicBezTo>
                    <a:pt x="2731" y="2324"/>
                    <a:pt x="2947" y="2516"/>
                    <a:pt x="3164" y="2688"/>
                  </a:cubicBezTo>
                  <a:cubicBezTo>
                    <a:pt x="3191" y="2676"/>
                    <a:pt x="3221" y="2665"/>
                    <a:pt x="3252" y="2659"/>
                  </a:cubicBezTo>
                  <a:cubicBezTo>
                    <a:pt x="3237" y="2619"/>
                    <a:pt x="3219" y="2581"/>
                    <a:pt x="3195" y="2545"/>
                  </a:cubicBezTo>
                  <a:cubicBezTo>
                    <a:pt x="3170" y="2562"/>
                    <a:pt x="3145" y="2581"/>
                    <a:pt x="3122" y="2600"/>
                  </a:cubicBezTo>
                  <a:cubicBezTo>
                    <a:pt x="3122" y="2539"/>
                    <a:pt x="3133" y="2509"/>
                    <a:pt x="3152" y="2509"/>
                  </a:cubicBezTo>
                  <a:cubicBezTo>
                    <a:pt x="3164" y="2509"/>
                    <a:pt x="3179" y="2521"/>
                    <a:pt x="3195" y="2545"/>
                  </a:cubicBezTo>
                  <a:cubicBezTo>
                    <a:pt x="3265" y="2500"/>
                    <a:pt x="3322" y="2481"/>
                    <a:pt x="3370" y="2481"/>
                  </a:cubicBezTo>
                  <a:cubicBezTo>
                    <a:pt x="3631" y="2481"/>
                    <a:pt x="3627" y="3047"/>
                    <a:pt x="3978" y="3047"/>
                  </a:cubicBezTo>
                  <a:cubicBezTo>
                    <a:pt x="4014" y="3047"/>
                    <a:pt x="4055" y="3040"/>
                    <a:pt x="4100" y="3027"/>
                  </a:cubicBezTo>
                  <a:cubicBezTo>
                    <a:pt x="3973" y="2833"/>
                    <a:pt x="4028" y="2784"/>
                    <a:pt x="4133" y="2784"/>
                  </a:cubicBezTo>
                  <a:cubicBezTo>
                    <a:pt x="4238" y="2784"/>
                    <a:pt x="4392" y="2832"/>
                    <a:pt x="4467" y="2832"/>
                  </a:cubicBezTo>
                  <a:cubicBezTo>
                    <a:pt x="4473" y="2832"/>
                    <a:pt x="4479" y="2832"/>
                    <a:pt x="4485" y="2831"/>
                  </a:cubicBezTo>
                  <a:lnTo>
                    <a:pt x="4485" y="2831"/>
                  </a:lnTo>
                  <a:cubicBezTo>
                    <a:pt x="4539" y="3050"/>
                    <a:pt x="4499" y="3164"/>
                    <a:pt x="4417" y="3227"/>
                  </a:cubicBezTo>
                  <a:cubicBezTo>
                    <a:pt x="4466" y="3241"/>
                    <a:pt x="4510" y="3256"/>
                    <a:pt x="4552" y="3271"/>
                  </a:cubicBezTo>
                  <a:cubicBezTo>
                    <a:pt x="4740" y="3292"/>
                    <a:pt x="5008" y="3325"/>
                    <a:pt x="5258" y="3325"/>
                  </a:cubicBezTo>
                  <a:cubicBezTo>
                    <a:pt x="5285" y="3325"/>
                    <a:pt x="5312" y="3324"/>
                    <a:pt x="5338" y="3323"/>
                  </a:cubicBezTo>
                  <a:cubicBezTo>
                    <a:pt x="5357" y="3267"/>
                    <a:pt x="5397" y="3269"/>
                    <a:pt x="5679" y="3267"/>
                  </a:cubicBezTo>
                  <a:cubicBezTo>
                    <a:pt x="5692" y="3267"/>
                    <a:pt x="5704" y="3268"/>
                    <a:pt x="5715" y="3268"/>
                  </a:cubicBezTo>
                  <a:cubicBezTo>
                    <a:pt x="5814" y="3268"/>
                    <a:pt x="5831" y="3235"/>
                    <a:pt x="6129" y="3218"/>
                  </a:cubicBezTo>
                  <a:lnTo>
                    <a:pt x="6129" y="3218"/>
                  </a:lnTo>
                  <a:cubicBezTo>
                    <a:pt x="6118" y="3227"/>
                    <a:pt x="6131" y="3230"/>
                    <a:pt x="6160" y="3230"/>
                  </a:cubicBezTo>
                  <a:cubicBezTo>
                    <a:pt x="6257" y="3230"/>
                    <a:pt x="6527" y="3188"/>
                    <a:pt x="6535" y="3166"/>
                  </a:cubicBezTo>
                  <a:cubicBezTo>
                    <a:pt x="6926" y="3132"/>
                    <a:pt x="7149" y="3098"/>
                    <a:pt x="7193" y="3069"/>
                  </a:cubicBezTo>
                  <a:lnTo>
                    <a:pt x="7157" y="3069"/>
                  </a:lnTo>
                  <a:cubicBezTo>
                    <a:pt x="7746" y="2989"/>
                    <a:pt x="7921" y="2936"/>
                    <a:pt x="8354" y="2909"/>
                  </a:cubicBezTo>
                  <a:cubicBezTo>
                    <a:pt x="8362" y="2899"/>
                    <a:pt x="8369" y="2886"/>
                    <a:pt x="8381" y="2875"/>
                  </a:cubicBezTo>
                  <a:cubicBezTo>
                    <a:pt x="8384" y="2886"/>
                    <a:pt x="8388" y="2896"/>
                    <a:pt x="8390" y="2907"/>
                  </a:cubicBezTo>
                  <a:cubicBezTo>
                    <a:pt x="8432" y="2905"/>
                    <a:pt x="8474" y="2903"/>
                    <a:pt x="8520" y="2901"/>
                  </a:cubicBezTo>
                  <a:cubicBezTo>
                    <a:pt x="8552" y="2890"/>
                    <a:pt x="8583" y="2884"/>
                    <a:pt x="8617" y="2878"/>
                  </a:cubicBezTo>
                  <a:cubicBezTo>
                    <a:pt x="8886" y="2878"/>
                    <a:pt x="8977" y="2878"/>
                    <a:pt x="9235" y="2880"/>
                  </a:cubicBezTo>
                  <a:cubicBezTo>
                    <a:pt x="9479" y="2913"/>
                    <a:pt x="9906" y="3002"/>
                    <a:pt x="10127" y="3079"/>
                  </a:cubicBezTo>
                  <a:cubicBezTo>
                    <a:pt x="10150" y="3113"/>
                    <a:pt x="10173" y="3134"/>
                    <a:pt x="10192" y="3134"/>
                  </a:cubicBezTo>
                  <a:cubicBezTo>
                    <a:pt x="10409" y="3214"/>
                    <a:pt x="10493" y="3258"/>
                    <a:pt x="10749" y="3349"/>
                  </a:cubicBezTo>
                  <a:cubicBezTo>
                    <a:pt x="11384" y="3248"/>
                    <a:pt x="12104" y="3361"/>
                    <a:pt x="12568" y="2993"/>
                  </a:cubicBezTo>
                  <a:lnTo>
                    <a:pt x="12568" y="2993"/>
                  </a:lnTo>
                  <a:cubicBezTo>
                    <a:pt x="12468" y="3094"/>
                    <a:pt x="12343" y="3241"/>
                    <a:pt x="12213" y="3315"/>
                  </a:cubicBezTo>
                  <a:cubicBezTo>
                    <a:pt x="12316" y="3281"/>
                    <a:pt x="12409" y="3227"/>
                    <a:pt x="12489" y="3153"/>
                  </a:cubicBezTo>
                  <a:cubicBezTo>
                    <a:pt x="12501" y="3153"/>
                    <a:pt x="12513" y="3153"/>
                    <a:pt x="12525" y="3153"/>
                  </a:cubicBezTo>
                  <a:cubicBezTo>
                    <a:pt x="12981" y="3153"/>
                    <a:pt x="13194" y="2961"/>
                    <a:pt x="13384" y="2783"/>
                  </a:cubicBezTo>
                  <a:cubicBezTo>
                    <a:pt x="13398" y="2784"/>
                    <a:pt x="13411" y="2785"/>
                    <a:pt x="13424" y="2785"/>
                  </a:cubicBezTo>
                  <a:cubicBezTo>
                    <a:pt x="13494" y="2785"/>
                    <a:pt x="13561" y="2770"/>
                    <a:pt x="13598" y="2770"/>
                  </a:cubicBezTo>
                  <a:cubicBezTo>
                    <a:pt x="13601" y="2770"/>
                    <a:pt x="13604" y="2770"/>
                    <a:pt x="13607" y="2770"/>
                  </a:cubicBezTo>
                  <a:cubicBezTo>
                    <a:pt x="13633" y="2756"/>
                    <a:pt x="13691" y="2781"/>
                    <a:pt x="13679" y="2701"/>
                  </a:cubicBezTo>
                  <a:cubicBezTo>
                    <a:pt x="13727" y="2606"/>
                    <a:pt x="13988" y="2409"/>
                    <a:pt x="14505" y="2232"/>
                  </a:cubicBezTo>
                  <a:lnTo>
                    <a:pt x="14505" y="2232"/>
                  </a:lnTo>
                  <a:cubicBezTo>
                    <a:pt x="14502" y="2232"/>
                    <a:pt x="14498" y="2232"/>
                    <a:pt x="14494" y="2232"/>
                  </a:cubicBezTo>
                  <a:cubicBezTo>
                    <a:pt x="14292" y="2232"/>
                    <a:pt x="14432" y="2116"/>
                    <a:pt x="14436" y="2089"/>
                  </a:cubicBezTo>
                  <a:cubicBezTo>
                    <a:pt x="14693" y="1832"/>
                    <a:pt x="15079" y="1811"/>
                    <a:pt x="15294" y="1553"/>
                  </a:cubicBezTo>
                  <a:cubicBezTo>
                    <a:pt x="15244" y="1527"/>
                    <a:pt x="15370" y="1477"/>
                    <a:pt x="15391" y="1408"/>
                  </a:cubicBezTo>
                  <a:cubicBezTo>
                    <a:pt x="15398" y="1408"/>
                    <a:pt x="15406" y="1408"/>
                    <a:pt x="15414" y="1408"/>
                  </a:cubicBezTo>
                  <a:cubicBezTo>
                    <a:pt x="15454" y="1408"/>
                    <a:pt x="15492" y="1403"/>
                    <a:pt x="15530" y="1391"/>
                  </a:cubicBezTo>
                  <a:cubicBezTo>
                    <a:pt x="15525" y="1376"/>
                    <a:pt x="15527" y="1332"/>
                    <a:pt x="15612" y="1229"/>
                  </a:cubicBezTo>
                  <a:cubicBezTo>
                    <a:pt x="15794" y="1153"/>
                    <a:pt x="15706" y="1096"/>
                    <a:pt x="15902" y="991"/>
                  </a:cubicBezTo>
                  <a:cubicBezTo>
                    <a:pt x="15902" y="1043"/>
                    <a:pt x="15924" y="1064"/>
                    <a:pt x="15945" y="1064"/>
                  </a:cubicBezTo>
                  <a:cubicBezTo>
                    <a:pt x="15962" y="1064"/>
                    <a:pt x="15977" y="1051"/>
                    <a:pt x="15980" y="1031"/>
                  </a:cubicBezTo>
                  <a:cubicBezTo>
                    <a:pt x="15902" y="953"/>
                    <a:pt x="15805" y="825"/>
                    <a:pt x="15742" y="798"/>
                  </a:cubicBezTo>
                  <a:cubicBezTo>
                    <a:pt x="15609" y="653"/>
                    <a:pt x="15426" y="568"/>
                    <a:pt x="15267" y="467"/>
                  </a:cubicBezTo>
                  <a:cubicBezTo>
                    <a:pt x="15166" y="520"/>
                    <a:pt x="15082" y="566"/>
                    <a:pt x="14987" y="711"/>
                  </a:cubicBezTo>
                  <a:cubicBezTo>
                    <a:pt x="15082" y="739"/>
                    <a:pt x="14941" y="737"/>
                    <a:pt x="14894" y="793"/>
                  </a:cubicBezTo>
                  <a:cubicBezTo>
                    <a:pt x="14902" y="787"/>
                    <a:pt x="14908" y="784"/>
                    <a:pt x="14910" y="784"/>
                  </a:cubicBezTo>
                  <a:lnTo>
                    <a:pt x="14910" y="784"/>
                  </a:lnTo>
                  <a:cubicBezTo>
                    <a:pt x="14923" y="784"/>
                    <a:pt x="14843" y="875"/>
                    <a:pt x="14625" y="966"/>
                  </a:cubicBezTo>
                  <a:cubicBezTo>
                    <a:pt x="14379" y="1044"/>
                    <a:pt x="14203" y="1265"/>
                    <a:pt x="14053" y="1374"/>
                  </a:cubicBezTo>
                  <a:cubicBezTo>
                    <a:pt x="14142" y="1461"/>
                    <a:pt x="14011" y="1524"/>
                    <a:pt x="13867" y="1524"/>
                  </a:cubicBezTo>
                  <a:cubicBezTo>
                    <a:pt x="13844" y="1524"/>
                    <a:pt x="13820" y="1523"/>
                    <a:pt x="13797" y="1519"/>
                  </a:cubicBezTo>
                  <a:cubicBezTo>
                    <a:pt x="13790" y="1700"/>
                    <a:pt x="13296" y="1843"/>
                    <a:pt x="13086" y="2116"/>
                  </a:cubicBezTo>
                  <a:cubicBezTo>
                    <a:pt x="12833" y="2247"/>
                    <a:pt x="12611" y="2371"/>
                    <a:pt x="12289" y="2444"/>
                  </a:cubicBezTo>
                  <a:cubicBezTo>
                    <a:pt x="12007" y="2581"/>
                    <a:pt x="11717" y="2556"/>
                    <a:pt x="11530" y="2594"/>
                  </a:cubicBezTo>
                  <a:cubicBezTo>
                    <a:pt x="11454" y="2573"/>
                    <a:pt x="11392" y="2565"/>
                    <a:pt x="11336" y="2565"/>
                  </a:cubicBezTo>
                  <a:cubicBezTo>
                    <a:pt x="11232" y="2565"/>
                    <a:pt x="11147" y="2592"/>
                    <a:pt x="11031" y="2617"/>
                  </a:cubicBezTo>
                  <a:cubicBezTo>
                    <a:pt x="11018" y="2519"/>
                    <a:pt x="10799" y="2458"/>
                    <a:pt x="10739" y="2458"/>
                  </a:cubicBezTo>
                  <a:cubicBezTo>
                    <a:pt x="10735" y="2458"/>
                    <a:pt x="10731" y="2458"/>
                    <a:pt x="10728" y="2459"/>
                  </a:cubicBezTo>
                  <a:cubicBezTo>
                    <a:pt x="10642" y="2428"/>
                    <a:pt x="10563" y="2409"/>
                    <a:pt x="10494" y="2409"/>
                  </a:cubicBezTo>
                  <a:cubicBezTo>
                    <a:pt x="10469" y="2409"/>
                    <a:pt x="10445" y="2411"/>
                    <a:pt x="10423" y="2417"/>
                  </a:cubicBezTo>
                  <a:cubicBezTo>
                    <a:pt x="10175" y="2301"/>
                    <a:pt x="9757" y="2192"/>
                    <a:pt x="9401" y="2135"/>
                  </a:cubicBezTo>
                  <a:cubicBezTo>
                    <a:pt x="9157" y="2105"/>
                    <a:pt x="8956" y="2079"/>
                    <a:pt x="8766" y="2079"/>
                  </a:cubicBezTo>
                  <a:cubicBezTo>
                    <a:pt x="8646" y="2079"/>
                    <a:pt x="8530" y="2089"/>
                    <a:pt x="8411" y="2116"/>
                  </a:cubicBezTo>
                  <a:cubicBezTo>
                    <a:pt x="8365" y="2114"/>
                    <a:pt x="8320" y="2113"/>
                    <a:pt x="8277" y="2113"/>
                  </a:cubicBezTo>
                  <a:cubicBezTo>
                    <a:pt x="7815" y="2113"/>
                    <a:pt x="7534" y="2237"/>
                    <a:pt x="7309" y="2263"/>
                  </a:cubicBezTo>
                  <a:cubicBezTo>
                    <a:pt x="7263" y="2286"/>
                    <a:pt x="7232" y="2292"/>
                    <a:pt x="7196" y="2292"/>
                  </a:cubicBezTo>
                  <a:cubicBezTo>
                    <a:pt x="7147" y="2292"/>
                    <a:pt x="7090" y="2280"/>
                    <a:pt x="6972" y="2280"/>
                  </a:cubicBezTo>
                  <a:cubicBezTo>
                    <a:pt x="7063" y="2314"/>
                    <a:pt x="6720" y="2388"/>
                    <a:pt x="6386" y="2427"/>
                  </a:cubicBezTo>
                  <a:cubicBezTo>
                    <a:pt x="6399" y="2421"/>
                    <a:pt x="6394" y="2418"/>
                    <a:pt x="6378" y="2418"/>
                  </a:cubicBezTo>
                  <a:cubicBezTo>
                    <a:pt x="6321" y="2418"/>
                    <a:pt x="6129" y="2449"/>
                    <a:pt x="6091" y="2449"/>
                  </a:cubicBezTo>
                  <a:cubicBezTo>
                    <a:pt x="6088" y="2449"/>
                    <a:pt x="6086" y="2449"/>
                    <a:pt x="6085" y="2448"/>
                  </a:cubicBezTo>
                  <a:cubicBezTo>
                    <a:pt x="6003" y="2489"/>
                    <a:pt x="5855" y="2509"/>
                    <a:pt x="5753" y="2509"/>
                  </a:cubicBezTo>
                  <a:cubicBezTo>
                    <a:pt x="5721" y="2509"/>
                    <a:pt x="5694" y="2507"/>
                    <a:pt x="5675" y="2503"/>
                  </a:cubicBezTo>
                  <a:cubicBezTo>
                    <a:pt x="5574" y="2511"/>
                    <a:pt x="5490" y="2515"/>
                    <a:pt x="5414" y="2515"/>
                  </a:cubicBezTo>
                  <a:cubicBezTo>
                    <a:pt x="5152" y="2515"/>
                    <a:pt x="4986" y="2473"/>
                    <a:pt x="4560" y="2436"/>
                  </a:cubicBezTo>
                  <a:cubicBezTo>
                    <a:pt x="4522" y="2400"/>
                    <a:pt x="4085" y="2320"/>
                    <a:pt x="3919" y="2162"/>
                  </a:cubicBezTo>
                  <a:cubicBezTo>
                    <a:pt x="3593" y="1996"/>
                    <a:pt x="3256" y="1818"/>
                    <a:pt x="3086" y="1630"/>
                  </a:cubicBezTo>
                  <a:cubicBezTo>
                    <a:pt x="3143" y="1541"/>
                    <a:pt x="3071" y="1505"/>
                    <a:pt x="2958" y="1505"/>
                  </a:cubicBezTo>
                  <a:cubicBezTo>
                    <a:pt x="2932" y="1505"/>
                    <a:pt x="2904" y="1507"/>
                    <a:pt x="2876" y="1511"/>
                  </a:cubicBezTo>
                  <a:cubicBezTo>
                    <a:pt x="2716" y="1300"/>
                    <a:pt x="2482" y="1067"/>
                    <a:pt x="2291" y="796"/>
                  </a:cubicBezTo>
                  <a:cubicBezTo>
                    <a:pt x="1878" y="684"/>
                    <a:pt x="1596" y="396"/>
                    <a:pt x="1307" y="396"/>
                  </a:cubicBezTo>
                  <a:cubicBezTo>
                    <a:pt x="1302" y="396"/>
                    <a:pt x="1297" y="396"/>
                    <a:pt x="1292" y="396"/>
                  </a:cubicBezTo>
                  <a:cubicBezTo>
                    <a:pt x="1330" y="381"/>
                    <a:pt x="1368" y="367"/>
                    <a:pt x="1408" y="354"/>
                  </a:cubicBezTo>
                  <a:lnTo>
                    <a:pt x="1408" y="354"/>
                  </a:lnTo>
                  <a:cubicBezTo>
                    <a:pt x="1384" y="357"/>
                    <a:pt x="1359" y="359"/>
                    <a:pt x="1334" y="359"/>
                  </a:cubicBezTo>
                  <a:cubicBezTo>
                    <a:pt x="1309" y="359"/>
                    <a:pt x="1284" y="357"/>
                    <a:pt x="1259" y="354"/>
                  </a:cubicBezTo>
                  <a:cubicBezTo>
                    <a:pt x="1151" y="215"/>
                    <a:pt x="724" y="45"/>
                    <a:pt x="35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24" name="Google Shape;7724;p42"/>
            <p:cNvSpPr/>
            <p:nvPr/>
          </p:nvSpPr>
          <p:spPr>
            <a:xfrm>
              <a:off x="6730250" y="3886125"/>
              <a:ext cx="653225" cy="771450"/>
            </a:xfrm>
            <a:custGeom>
              <a:avLst/>
              <a:gdLst/>
              <a:ahLst/>
              <a:cxnLst/>
              <a:rect l="l" t="t" r="r" b="b"/>
              <a:pathLst>
                <a:path w="26129" h="30858" extrusionOk="0">
                  <a:moveTo>
                    <a:pt x="14114" y="1363"/>
                  </a:moveTo>
                  <a:cubicBezTo>
                    <a:pt x="14114" y="1364"/>
                    <a:pt x="14114" y="1365"/>
                    <a:pt x="14114" y="1365"/>
                  </a:cubicBezTo>
                  <a:lnTo>
                    <a:pt x="14114" y="1365"/>
                  </a:lnTo>
                  <a:cubicBezTo>
                    <a:pt x="14114" y="1365"/>
                    <a:pt x="14114" y="1364"/>
                    <a:pt x="14114" y="1363"/>
                  </a:cubicBezTo>
                  <a:close/>
                  <a:moveTo>
                    <a:pt x="6755" y="1050"/>
                  </a:moveTo>
                  <a:lnTo>
                    <a:pt x="7043" y="1176"/>
                  </a:lnTo>
                  <a:lnTo>
                    <a:pt x="7081" y="1119"/>
                  </a:lnTo>
                  <a:lnTo>
                    <a:pt x="7081" y="1193"/>
                  </a:lnTo>
                  <a:lnTo>
                    <a:pt x="7041" y="1176"/>
                  </a:lnTo>
                  <a:lnTo>
                    <a:pt x="6890" y="1397"/>
                  </a:lnTo>
                  <a:lnTo>
                    <a:pt x="6755" y="1050"/>
                  </a:lnTo>
                  <a:close/>
                  <a:moveTo>
                    <a:pt x="2167" y="2443"/>
                  </a:moveTo>
                  <a:lnTo>
                    <a:pt x="2173" y="2451"/>
                  </a:lnTo>
                  <a:cubicBezTo>
                    <a:pt x="2171" y="2448"/>
                    <a:pt x="2169" y="2445"/>
                    <a:pt x="2167" y="2443"/>
                  </a:cubicBezTo>
                  <a:close/>
                  <a:moveTo>
                    <a:pt x="559" y="2609"/>
                  </a:moveTo>
                  <a:cubicBezTo>
                    <a:pt x="558" y="2610"/>
                    <a:pt x="557" y="2610"/>
                    <a:pt x="556" y="2610"/>
                  </a:cubicBezTo>
                  <a:cubicBezTo>
                    <a:pt x="556" y="2611"/>
                    <a:pt x="556" y="2611"/>
                    <a:pt x="557" y="2611"/>
                  </a:cubicBezTo>
                  <a:lnTo>
                    <a:pt x="557" y="2611"/>
                  </a:lnTo>
                  <a:cubicBezTo>
                    <a:pt x="558" y="2610"/>
                    <a:pt x="558" y="2610"/>
                    <a:pt x="559" y="2609"/>
                  </a:cubicBezTo>
                  <a:close/>
                  <a:moveTo>
                    <a:pt x="18789" y="29781"/>
                  </a:moveTo>
                  <a:lnTo>
                    <a:pt x="18789" y="29781"/>
                  </a:lnTo>
                  <a:cubicBezTo>
                    <a:pt x="18787" y="29836"/>
                    <a:pt x="18793" y="29891"/>
                    <a:pt x="18810" y="29943"/>
                  </a:cubicBezTo>
                  <a:cubicBezTo>
                    <a:pt x="18753" y="29897"/>
                    <a:pt x="18755" y="29842"/>
                    <a:pt x="18789" y="29781"/>
                  </a:cubicBezTo>
                  <a:close/>
                  <a:moveTo>
                    <a:pt x="9193" y="1"/>
                  </a:moveTo>
                  <a:lnTo>
                    <a:pt x="9193" y="1"/>
                  </a:lnTo>
                  <a:cubicBezTo>
                    <a:pt x="9221" y="6"/>
                    <a:pt x="9211" y="46"/>
                    <a:pt x="9187" y="46"/>
                  </a:cubicBezTo>
                  <a:cubicBezTo>
                    <a:pt x="9183" y="46"/>
                    <a:pt x="9177" y="44"/>
                    <a:pt x="9172" y="41"/>
                  </a:cubicBezTo>
                  <a:cubicBezTo>
                    <a:pt x="8734" y="49"/>
                    <a:pt x="7857" y="287"/>
                    <a:pt x="7167" y="545"/>
                  </a:cubicBezTo>
                  <a:cubicBezTo>
                    <a:pt x="7073" y="589"/>
                    <a:pt x="6883" y="775"/>
                    <a:pt x="6677" y="775"/>
                  </a:cubicBezTo>
                  <a:cubicBezTo>
                    <a:pt x="6662" y="775"/>
                    <a:pt x="6648" y="774"/>
                    <a:pt x="6633" y="772"/>
                  </a:cubicBezTo>
                  <a:cubicBezTo>
                    <a:pt x="6625" y="787"/>
                    <a:pt x="6324" y="964"/>
                    <a:pt x="6436" y="983"/>
                  </a:cubicBezTo>
                  <a:cubicBezTo>
                    <a:pt x="6311" y="993"/>
                    <a:pt x="6137" y="1084"/>
                    <a:pt x="6145" y="1086"/>
                  </a:cubicBezTo>
                  <a:cubicBezTo>
                    <a:pt x="5910" y="1189"/>
                    <a:pt x="5718" y="1239"/>
                    <a:pt x="5512" y="1357"/>
                  </a:cubicBezTo>
                  <a:cubicBezTo>
                    <a:pt x="5504" y="1357"/>
                    <a:pt x="5491" y="1359"/>
                    <a:pt x="5483" y="1359"/>
                  </a:cubicBezTo>
                  <a:cubicBezTo>
                    <a:pt x="5447" y="1420"/>
                    <a:pt x="5357" y="1477"/>
                    <a:pt x="5466" y="1645"/>
                  </a:cubicBezTo>
                  <a:lnTo>
                    <a:pt x="5142" y="1506"/>
                  </a:lnTo>
                  <a:cubicBezTo>
                    <a:pt x="5174" y="1450"/>
                    <a:pt x="5264" y="1420"/>
                    <a:pt x="5329" y="1376"/>
                  </a:cubicBezTo>
                  <a:lnTo>
                    <a:pt x="5329" y="1376"/>
                  </a:lnTo>
                  <a:cubicBezTo>
                    <a:pt x="5122" y="1413"/>
                    <a:pt x="4865" y="1488"/>
                    <a:pt x="4770" y="1488"/>
                  </a:cubicBezTo>
                  <a:cubicBezTo>
                    <a:pt x="4768" y="1488"/>
                    <a:pt x="4767" y="1487"/>
                    <a:pt x="4766" y="1487"/>
                  </a:cubicBezTo>
                  <a:cubicBezTo>
                    <a:pt x="4733" y="1487"/>
                    <a:pt x="4704" y="1486"/>
                    <a:pt x="4679" y="1486"/>
                  </a:cubicBezTo>
                  <a:cubicBezTo>
                    <a:pt x="4496" y="1486"/>
                    <a:pt x="4523" y="1506"/>
                    <a:pt x="4545" y="1534"/>
                  </a:cubicBezTo>
                  <a:cubicBezTo>
                    <a:pt x="4516" y="1535"/>
                    <a:pt x="4485" y="1536"/>
                    <a:pt x="4451" y="1536"/>
                  </a:cubicBezTo>
                  <a:cubicBezTo>
                    <a:pt x="4226" y="1536"/>
                    <a:pt x="3909" y="1507"/>
                    <a:pt x="3592" y="1485"/>
                  </a:cubicBezTo>
                  <a:cubicBezTo>
                    <a:pt x="3586" y="1487"/>
                    <a:pt x="3527" y="1494"/>
                    <a:pt x="3569" y="1521"/>
                  </a:cubicBezTo>
                  <a:lnTo>
                    <a:pt x="3510" y="1536"/>
                  </a:lnTo>
                  <a:cubicBezTo>
                    <a:pt x="3332" y="1436"/>
                    <a:pt x="3140" y="1393"/>
                    <a:pt x="2950" y="1393"/>
                  </a:cubicBezTo>
                  <a:cubicBezTo>
                    <a:pt x="2769" y="1393"/>
                    <a:pt x="2591" y="1432"/>
                    <a:pt x="2429" y="1500"/>
                  </a:cubicBezTo>
                  <a:cubicBezTo>
                    <a:pt x="2190" y="1603"/>
                    <a:pt x="1784" y="1715"/>
                    <a:pt x="1580" y="1900"/>
                  </a:cubicBezTo>
                  <a:cubicBezTo>
                    <a:pt x="1081" y="2026"/>
                    <a:pt x="930" y="2354"/>
                    <a:pt x="646" y="2556"/>
                  </a:cubicBezTo>
                  <a:cubicBezTo>
                    <a:pt x="638" y="2543"/>
                    <a:pt x="606" y="2535"/>
                    <a:pt x="564" y="2531"/>
                  </a:cubicBezTo>
                  <a:lnTo>
                    <a:pt x="564" y="2531"/>
                  </a:lnTo>
                  <a:cubicBezTo>
                    <a:pt x="585" y="2541"/>
                    <a:pt x="604" y="2556"/>
                    <a:pt x="619" y="2573"/>
                  </a:cubicBezTo>
                  <a:cubicBezTo>
                    <a:pt x="599" y="2586"/>
                    <a:pt x="580" y="2598"/>
                    <a:pt x="559" y="2609"/>
                  </a:cubicBezTo>
                  <a:lnTo>
                    <a:pt x="559" y="2609"/>
                  </a:lnTo>
                  <a:cubicBezTo>
                    <a:pt x="581" y="2603"/>
                    <a:pt x="605" y="2593"/>
                    <a:pt x="625" y="2581"/>
                  </a:cubicBezTo>
                  <a:lnTo>
                    <a:pt x="625" y="2583"/>
                  </a:lnTo>
                  <a:cubicBezTo>
                    <a:pt x="636" y="2599"/>
                    <a:pt x="633" y="2615"/>
                    <a:pt x="596" y="2615"/>
                  </a:cubicBezTo>
                  <a:cubicBezTo>
                    <a:pt x="586" y="2615"/>
                    <a:pt x="573" y="2613"/>
                    <a:pt x="557" y="2611"/>
                  </a:cubicBezTo>
                  <a:lnTo>
                    <a:pt x="557" y="2611"/>
                  </a:lnTo>
                  <a:cubicBezTo>
                    <a:pt x="556" y="2611"/>
                    <a:pt x="555" y="2612"/>
                    <a:pt x="553" y="2613"/>
                  </a:cubicBezTo>
                  <a:cubicBezTo>
                    <a:pt x="539" y="2608"/>
                    <a:pt x="522" y="2606"/>
                    <a:pt x="499" y="2602"/>
                  </a:cubicBezTo>
                  <a:cubicBezTo>
                    <a:pt x="387" y="2781"/>
                    <a:pt x="78" y="3000"/>
                    <a:pt x="0" y="3353"/>
                  </a:cubicBezTo>
                  <a:cubicBezTo>
                    <a:pt x="221" y="3320"/>
                    <a:pt x="224" y="2902"/>
                    <a:pt x="437" y="2902"/>
                  </a:cubicBezTo>
                  <a:cubicBezTo>
                    <a:pt x="499" y="2902"/>
                    <a:pt x="580" y="2938"/>
                    <a:pt x="690" y="3031"/>
                  </a:cubicBezTo>
                  <a:lnTo>
                    <a:pt x="694" y="3540"/>
                  </a:lnTo>
                  <a:cubicBezTo>
                    <a:pt x="755" y="3544"/>
                    <a:pt x="812" y="3548"/>
                    <a:pt x="867" y="3555"/>
                  </a:cubicBezTo>
                  <a:cubicBezTo>
                    <a:pt x="951" y="3450"/>
                    <a:pt x="1041" y="3372"/>
                    <a:pt x="1136" y="3258"/>
                  </a:cubicBezTo>
                  <a:cubicBezTo>
                    <a:pt x="1209" y="3222"/>
                    <a:pt x="1136" y="3153"/>
                    <a:pt x="1095" y="3153"/>
                  </a:cubicBezTo>
                  <a:cubicBezTo>
                    <a:pt x="1093" y="3153"/>
                    <a:pt x="1091" y="3153"/>
                    <a:pt x="1090" y="3153"/>
                  </a:cubicBezTo>
                  <a:cubicBezTo>
                    <a:pt x="1233" y="3094"/>
                    <a:pt x="1369" y="3021"/>
                    <a:pt x="1498" y="2932"/>
                  </a:cubicBezTo>
                  <a:cubicBezTo>
                    <a:pt x="1466" y="2920"/>
                    <a:pt x="1435" y="2911"/>
                    <a:pt x="1401" y="2907"/>
                  </a:cubicBezTo>
                  <a:cubicBezTo>
                    <a:pt x="1647" y="2737"/>
                    <a:pt x="1814" y="2320"/>
                    <a:pt x="1999" y="2320"/>
                  </a:cubicBezTo>
                  <a:cubicBezTo>
                    <a:pt x="2053" y="2320"/>
                    <a:pt x="2108" y="2355"/>
                    <a:pt x="2167" y="2443"/>
                  </a:cubicBezTo>
                  <a:lnTo>
                    <a:pt x="2167" y="2443"/>
                  </a:lnTo>
                  <a:lnTo>
                    <a:pt x="2105" y="2350"/>
                  </a:lnTo>
                  <a:cubicBezTo>
                    <a:pt x="2448" y="2281"/>
                    <a:pt x="2673" y="1747"/>
                    <a:pt x="2991" y="1747"/>
                  </a:cubicBezTo>
                  <a:cubicBezTo>
                    <a:pt x="3093" y="1747"/>
                    <a:pt x="3205" y="1802"/>
                    <a:pt x="3334" y="1946"/>
                  </a:cubicBezTo>
                  <a:cubicBezTo>
                    <a:pt x="3426" y="2028"/>
                    <a:pt x="3508" y="2123"/>
                    <a:pt x="3571" y="2230"/>
                  </a:cubicBezTo>
                  <a:lnTo>
                    <a:pt x="3582" y="2230"/>
                  </a:lnTo>
                  <a:cubicBezTo>
                    <a:pt x="3602" y="2267"/>
                    <a:pt x="3637" y="2279"/>
                    <a:pt x="3671" y="2279"/>
                  </a:cubicBezTo>
                  <a:cubicBezTo>
                    <a:pt x="3733" y="2279"/>
                    <a:pt x="3792" y="2235"/>
                    <a:pt x="3742" y="2217"/>
                  </a:cubicBezTo>
                  <a:cubicBezTo>
                    <a:pt x="3744" y="2217"/>
                    <a:pt x="3746" y="2215"/>
                    <a:pt x="3750" y="2215"/>
                  </a:cubicBezTo>
                  <a:cubicBezTo>
                    <a:pt x="3861" y="2259"/>
                    <a:pt x="3977" y="2289"/>
                    <a:pt x="4097" y="2306"/>
                  </a:cubicBezTo>
                  <a:lnTo>
                    <a:pt x="4440" y="2137"/>
                  </a:lnTo>
                  <a:lnTo>
                    <a:pt x="4442" y="2322"/>
                  </a:lnTo>
                  <a:cubicBezTo>
                    <a:pt x="4547" y="2310"/>
                    <a:pt x="4642" y="2337"/>
                    <a:pt x="4785" y="2272"/>
                  </a:cubicBezTo>
                  <a:cubicBezTo>
                    <a:pt x="5100" y="2251"/>
                    <a:pt x="5489" y="2123"/>
                    <a:pt x="5607" y="2028"/>
                  </a:cubicBezTo>
                  <a:cubicBezTo>
                    <a:pt x="5920" y="2015"/>
                    <a:pt x="6114" y="1853"/>
                    <a:pt x="6391" y="1786"/>
                  </a:cubicBezTo>
                  <a:lnTo>
                    <a:pt x="6404" y="1786"/>
                  </a:lnTo>
                  <a:cubicBezTo>
                    <a:pt x="6383" y="1780"/>
                    <a:pt x="6377" y="1769"/>
                    <a:pt x="6463" y="1755"/>
                  </a:cubicBezTo>
                  <a:lnTo>
                    <a:pt x="6463" y="1755"/>
                  </a:lnTo>
                  <a:cubicBezTo>
                    <a:pt x="6457" y="1758"/>
                    <a:pt x="6457" y="1760"/>
                    <a:pt x="6461" y="1760"/>
                  </a:cubicBezTo>
                  <a:cubicBezTo>
                    <a:pt x="6483" y="1760"/>
                    <a:pt x="6610" y="1726"/>
                    <a:pt x="6692" y="1726"/>
                  </a:cubicBezTo>
                  <a:cubicBezTo>
                    <a:pt x="6706" y="1726"/>
                    <a:pt x="6718" y="1727"/>
                    <a:pt x="6728" y="1729"/>
                  </a:cubicBezTo>
                  <a:cubicBezTo>
                    <a:pt x="6646" y="1677"/>
                    <a:pt x="6931" y="1516"/>
                    <a:pt x="7120" y="1516"/>
                  </a:cubicBezTo>
                  <a:cubicBezTo>
                    <a:pt x="7135" y="1516"/>
                    <a:pt x="7150" y="1517"/>
                    <a:pt x="7163" y="1519"/>
                  </a:cubicBezTo>
                  <a:cubicBezTo>
                    <a:pt x="7073" y="1475"/>
                    <a:pt x="7411" y="1323"/>
                    <a:pt x="7653" y="1286"/>
                  </a:cubicBezTo>
                  <a:cubicBezTo>
                    <a:pt x="8036" y="1000"/>
                    <a:pt x="8637" y="827"/>
                    <a:pt x="9247" y="768"/>
                  </a:cubicBezTo>
                  <a:cubicBezTo>
                    <a:pt x="9525" y="823"/>
                    <a:pt x="9811" y="823"/>
                    <a:pt x="10046" y="918"/>
                  </a:cubicBezTo>
                  <a:cubicBezTo>
                    <a:pt x="10555" y="926"/>
                    <a:pt x="10612" y="1016"/>
                    <a:pt x="10942" y="1271"/>
                  </a:cubicBezTo>
                  <a:cubicBezTo>
                    <a:pt x="10963" y="1300"/>
                    <a:pt x="11039" y="1313"/>
                    <a:pt x="11127" y="1315"/>
                  </a:cubicBezTo>
                  <a:cubicBezTo>
                    <a:pt x="11113" y="1353"/>
                    <a:pt x="11241" y="1466"/>
                    <a:pt x="11649" y="1595"/>
                  </a:cubicBezTo>
                  <a:cubicBezTo>
                    <a:pt x="11784" y="1637"/>
                    <a:pt x="11931" y="1744"/>
                    <a:pt x="11988" y="1784"/>
                  </a:cubicBezTo>
                  <a:cubicBezTo>
                    <a:pt x="12463" y="1934"/>
                    <a:pt x="12673" y="2074"/>
                    <a:pt x="12900" y="2074"/>
                  </a:cubicBezTo>
                  <a:cubicBezTo>
                    <a:pt x="12914" y="2074"/>
                    <a:pt x="12928" y="2073"/>
                    <a:pt x="12942" y="2072"/>
                  </a:cubicBezTo>
                  <a:cubicBezTo>
                    <a:pt x="13392" y="2165"/>
                    <a:pt x="13640" y="2110"/>
                    <a:pt x="13912" y="2242"/>
                  </a:cubicBezTo>
                  <a:cubicBezTo>
                    <a:pt x="14071" y="2241"/>
                    <a:pt x="14278" y="2204"/>
                    <a:pt x="14369" y="2204"/>
                  </a:cubicBezTo>
                  <a:cubicBezTo>
                    <a:pt x="14406" y="2204"/>
                    <a:pt x="14424" y="2210"/>
                    <a:pt x="14410" y="2228"/>
                  </a:cubicBezTo>
                  <a:cubicBezTo>
                    <a:pt x="14471" y="2212"/>
                    <a:pt x="14522" y="2205"/>
                    <a:pt x="14573" y="2205"/>
                  </a:cubicBezTo>
                  <a:cubicBezTo>
                    <a:pt x="14691" y="2205"/>
                    <a:pt x="14806" y="2243"/>
                    <a:pt x="15020" y="2303"/>
                  </a:cubicBezTo>
                  <a:cubicBezTo>
                    <a:pt x="14908" y="2303"/>
                    <a:pt x="14857" y="2317"/>
                    <a:pt x="14893" y="2317"/>
                  </a:cubicBezTo>
                  <a:cubicBezTo>
                    <a:pt x="14899" y="2317"/>
                    <a:pt x="14908" y="2317"/>
                    <a:pt x="14919" y="2316"/>
                  </a:cubicBezTo>
                  <a:cubicBezTo>
                    <a:pt x="15188" y="2327"/>
                    <a:pt x="15561" y="2352"/>
                    <a:pt x="15889" y="2379"/>
                  </a:cubicBezTo>
                  <a:cubicBezTo>
                    <a:pt x="15737" y="2379"/>
                    <a:pt x="16011" y="2402"/>
                    <a:pt x="16038" y="2440"/>
                  </a:cubicBezTo>
                  <a:cubicBezTo>
                    <a:pt x="16050" y="2436"/>
                    <a:pt x="16068" y="2434"/>
                    <a:pt x="16088" y="2434"/>
                  </a:cubicBezTo>
                  <a:cubicBezTo>
                    <a:pt x="16166" y="2434"/>
                    <a:pt x="16289" y="2462"/>
                    <a:pt x="16360" y="2480"/>
                  </a:cubicBezTo>
                  <a:cubicBezTo>
                    <a:pt x="16536" y="2480"/>
                    <a:pt x="16597" y="2573"/>
                    <a:pt x="16837" y="2686"/>
                  </a:cubicBezTo>
                  <a:cubicBezTo>
                    <a:pt x="16883" y="2718"/>
                    <a:pt x="17195" y="2840"/>
                    <a:pt x="17624" y="3168"/>
                  </a:cubicBezTo>
                  <a:cubicBezTo>
                    <a:pt x="17737" y="3370"/>
                    <a:pt x="17920" y="3492"/>
                    <a:pt x="17945" y="3746"/>
                  </a:cubicBezTo>
                  <a:cubicBezTo>
                    <a:pt x="17941" y="3820"/>
                    <a:pt x="17981" y="3889"/>
                    <a:pt x="18048" y="3923"/>
                  </a:cubicBezTo>
                  <a:cubicBezTo>
                    <a:pt x="18225" y="4162"/>
                    <a:pt x="18498" y="4493"/>
                    <a:pt x="18585" y="4909"/>
                  </a:cubicBezTo>
                  <a:cubicBezTo>
                    <a:pt x="18845" y="5124"/>
                    <a:pt x="19112" y="5279"/>
                    <a:pt x="19476" y="5483"/>
                  </a:cubicBezTo>
                  <a:cubicBezTo>
                    <a:pt x="19611" y="5799"/>
                    <a:pt x="19876" y="5864"/>
                    <a:pt x="20193" y="5990"/>
                  </a:cubicBezTo>
                  <a:cubicBezTo>
                    <a:pt x="20246" y="6034"/>
                    <a:pt x="20509" y="6217"/>
                    <a:pt x="20547" y="6350"/>
                  </a:cubicBezTo>
                  <a:cubicBezTo>
                    <a:pt x="20585" y="6335"/>
                    <a:pt x="20623" y="6328"/>
                    <a:pt x="20660" y="6328"/>
                  </a:cubicBezTo>
                  <a:cubicBezTo>
                    <a:pt x="20793" y="6328"/>
                    <a:pt x="20915" y="6410"/>
                    <a:pt x="20990" y="6482"/>
                  </a:cubicBezTo>
                  <a:cubicBezTo>
                    <a:pt x="21382" y="6730"/>
                    <a:pt x="21573" y="6936"/>
                    <a:pt x="21802" y="7113"/>
                  </a:cubicBezTo>
                  <a:cubicBezTo>
                    <a:pt x="22015" y="7363"/>
                    <a:pt x="22181" y="7527"/>
                    <a:pt x="22404" y="7820"/>
                  </a:cubicBezTo>
                  <a:cubicBezTo>
                    <a:pt x="22557" y="8040"/>
                    <a:pt x="22822" y="8183"/>
                    <a:pt x="22908" y="8505"/>
                  </a:cubicBezTo>
                  <a:cubicBezTo>
                    <a:pt x="23028" y="8730"/>
                    <a:pt x="23163" y="9079"/>
                    <a:pt x="23007" y="9372"/>
                  </a:cubicBezTo>
                  <a:cubicBezTo>
                    <a:pt x="23011" y="9466"/>
                    <a:pt x="23011" y="9496"/>
                    <a:pt x="23039" y="9519"/>
                  </a:cubicBezTo>
                  <a:cubicBezTo>
                    <a:pt x="23027" y="9604"/>
                    <a:pt x="23037" y="9848"/>
                    <a:pt x="23126" y="9848"/>
                  </a:cubicBezTo>
                  <a:cubicBezTo>
                    <a:pt x="23131" y="9848"/>
                    <a:pt x="23138" y="9847"/>
                    <a:pt x="23144" y="9845"/>
                  </a:cubicBezTo>
                  <a:lnTo>
                    <a:pt x="23144" y="9845"/>
                  </a:lnTo>
                  <a:cubicBezTo>
                    <a:pt x="23104" y="10179"/>
                    <a:pt x="23171" y="10272"/>
                    <a:pt x="23117" y="10646"/>
                  </a:cubicBezTo>
                  <a:cubicBezTo>
                    <a:pt x="23226" y="10913"/>
                    <a:pt x="23342" y="11260"/>
                    <a:pt x="23459" y="11435"/>
                  </a:cubicBezTo>
                  <a:cubicBezTo>
                    <a:pt x="23695" y="11744"/>
                    <a:pt x="23737" y="12059"/>
                    <a:pt x="23981" y="12438"/>
                  </a:cubicBezTo>
                  <a:cubicBezTo>
                    <a:pt x="23996" y="12425"/>
                    <a:pt x="24010" y="12420"/>
                    <a:pt x="24023" y="12420"/>
                  </a:cubicBezTo>
                  <a:cubicBezTo>
                    <a:pt x="24117" y="12420"/>
                    <a:pt x="24155" y="12716"/>
                    <a:pt x="24195" y="12797"/>
                  </a:cubicBezTo>
                  <a:cubicBezTo>
                    <a:pt x="24366" y="13054"/>
                    <a:pt x="24397" y="13035"/>
                    <a:pt x="24494" y="13207"/>
                  </a:cubicBezTo>
                  <a:cubicBezTo>
                    <a:pt x="24454" y="13268"/>
                    <a:pt x="24486" y="13340"/>
                    <a:pt x="24498" y="13363"/>
                  </a:cubicBezTo>
                  <a:cubicBezTo>
                    <a:pt x="24717" y="13548"/>
                    <a:pt x="24843" y="13636"/>
                    <a:pt x="24866" y="14118"/>
                  </a:cubicBezTo>
                  <a:cubicBezTo>
                    <a:pt x="24868" y="14117"/>
                    <a:pt x="24870" y="14117"/>
                    <a:pt x="24871" y="14117"/>
                  </a:cubicBezTo>
                  <a:cubicBezTo>
                    <a:pt x="24930" y="14117"/>
                    <a:pt x="25025" y="14459"/>
                    <a:pt x="25126" y="14459"/>
                  </a:cubicBezTo>
                  <a:cubicBezTo>
                    <a:pt x="25127" y="14459"/>
                    <a:pt x="25128" y="14459"/>
                    <a:pt x="25129" y="14459"/>
                  </a:cubicBezTo>
                  <a:lnTo>
                    <a:pt x="25129" y="14459"/>
                  </a:lnTo>
                  <a:cubicBezTo>
                    <a:pt x="25098" y="14469"/>
                    <a:pt x="25201" y="14820"/>
                    <a:pt x="25142" y="14955"/>
                  </a:cubicBezTo>
                  <a:cubicBezTo>
                    <a:pt x="25272" y="15466"/>
                    <a:pt x="25211" y="16095"/>
                    <a:pt x="24953" y="16509"/>
                  </a:cubicBezTo>
                  <a:cubicBezTo>
                    <a:pt x="24934" y="16543"/>
                    <a:pt x="24931" y="16612"/>
                    <a:pt x="24938" y="16698"/>
                  </a:cubicBezTo>
                  <a:cubicBezTo>
                    <a:pt x="24513" y="17432"/>
                    <a:pt x="24395" y="18255"/>
                    <a:pt x="24351" y="18551"/>
                  </a:cubicBezTo>
                  <a:cubicBezTo>
                    <a:pt x="24349" y="18717"/>
                    <a:pt x="24395" y="19163"/>
                    <a:pt x="24366" y="19218"/>
                  </a:cubicBezTo>
                  <a:cubicBezTo>
                    <a:pt x="24349" y="19276"/>
                    <a:pt x="24410" y="19559"/>
                    <a:pt x="24370" y="19559"/>
                  </a:cubicBezTo>
                  <a:cubicBezTo>
                    <a:pt x="24369" y="19559"/>
                    <a:pt x="24369" y="19559"/>
                    <a:pt x="24368" y="19558"/>
                  </a:cubicBezTo>
                  <a:lnTo>
                    <a:pt x="24368" y="19558"/>
                  </a:lnTo>
                  <a:cubicBezTo>
                    <a:pt x="24433" y="19992"/>
                    <a:pt x="24444" y="20061"/>
                    <a:pt x="24448" y="20278"/>
                  </a:cubicBezTo>
                  <a:cubicBezTo>
                    <a:pt x="24385" y="20387"/>
                    <a:pt x="24402" y="20593"/>
                    <a:pt x="24460" y="20658"/>
                  </a:cubicBezTo>
                  <a:cubicBezTo>
                    <a:pt x="24418" y="20907"/>
                    <a:pt x="24463" y="21184"/>
                    <a:pt x="24465" y="21733"/>
                  </a:cubicBezTo>
                  <a:cubicBezTo>
                    <a:pt x="24374" y="21996"/>
                    <a:pt x="24397" y="22263"/>
                    <a:pt x="24233" y="22414"/>
                  </a:cubicBezTo>
                  <a:cubicBezTo>
                    <a:pt x="24146" y="22771"/>
                    <a:pt x="24060" y="23164"/>
                    <a:pt x="23952" y="23164"/>
                  </a:cubicBezTo>
                  <a:cubicBezTo>
                    <a:pt x="23947" y="23164"/>
                    <a:pt x="23941" y="23163"/>
                    <a:pt x="23935" y="23161"/>
                  </a:cubicBezTo>
                  <a:cubicBezTo>
                    <a:pt x="23832" y="23327"/>
                    <a:pt x="23731" y="23352"/>
                    <a:pt x="23638" y="23712"/>
                  </a:cubicBezTo>
                  <a:cubicBezTo>
                    <a:pt x="23527" y="23767"/>
                    <a:pt x="23443" y="23731"/>
                    <a:pt x="23302" y="23800"/>
                  </a:cubicBezTo>
                  <a:cubicBezTo>
                    <a:pt x="23293" y="23798"/>
                    <a:pt x="23287" y="23797"/>
                    <a:pt x="23283" y="23797"/>
                  </a:cubicBezTo>
                  <a:cubicBezTo>
                    <a:pt x="23275" y="23797"/>
                    <a:pt x="23275" y="23801"/>
                    <a:pt x="23285" y="23809"/>
                  </a:cubicBezTo>
                  <a:cubicBezTo>
                    <a:pt x="23276" y="23813"/>
                    <a:pt x="23270" y="23815"/>
                    <a:pt x="23262" y="23819"/>
                  </a:cubicBezTo>
                  <a:cubicBezTo>
                    <a:pt x="23207" y="23851"/>
                    <a:pt x="23161" y="23893"/>
                    <a:pt x="23125" y="23943"/>
                  </a:cubicBezTo>
                  <a:cubicBezTo>
                    <a:pt x="23087" y="24128"/>
                    <a:pt x="22969" y="24292"/>
                    <a:pt x="22702" y="24416"/>
                  </a:cubicBezTo>
                  <a:lnTo>
                    <a:pt x="22685" y="24404"/>
                  </a:lnTo>
                  <a:cubicBezTo>
                    <a:pt x="22555" y="24534"/>
                    <a:pt x="22437" y="24650"/>
                    <a:pt x="22345" y="24747"/>
                  </a:cubicBezTo>
                  <a:cubicBezTo>
                    <a:pt x="22126" y="24982"/>
                    <a:pt x="22004" y="25277"/>
                    <a:pt x="21851" y="25497"/>
                  </a:cubicBezTo>
                  <a:cubicBezTo>
                    <a:pt x="21723" y="25625"/>
                    <a:pt x="21503" y="25952"/>
                    <a:pt x="21479" y="26220"/>
                  </a:cubicBezTo>
                  <a:lnTo>
                    <a:pt x="21479" y="26220"/>
                  </a:lnTo>
                  <a:cubicBezTo>
                    <a:pt x="21479" y="26217"/>
                    <a:pt x="21479" y="26215"/>
                    <a:pt x="21478" y="26215"/>
                  </a:cubicBezTo>
                  <a:cubicBezTo>
                    <a:pt x="21467" y="26215"/>
                    <a:pt x="21402" y="26414"/>
                    <a:pt x="21411" y="26454"/>
                  </a:cubicBezTo>
                  <a:cubicBezTo>
                    <a:pt x="21251" y="26555"/>
                    <a:pt x="21014" y="27068"/>
                    <a:pt x="20883" y="27251"/>
                  </a:cubicBezTo>
                  <a:cubicBezTo>
                    <a:pt x="20847" y="27478"/>
                    <a:pt x="20683" y="27693"/>
                    <a:pt x="20488" y="28076"/>
                  </a:cubicBezTo>
                  <a:cubicBezTo>
                    <a:pt x="20475" y="28071"/>
                    <a:pt x="20463" y="28069"/>
                    <a:pt x="20452" y="28069"/>
                  </a:cubicBezTo>
                  <a:cubicBezTo>
                    <a:pt x="20452" y="28067"/>
                    <a:pt x="20450" y="28067"/>
                    <a:pt x="20448" y="28065"/>
                  </a:cubicBezTo>
                  <a:cubicBezTo>
                    <a:pt x="20349" y="28139"/>
                    <a:pt x="20248" y="28265"/>
                    <a:pt x="20130" y="28421"/>
                  </a:cubicBezTo>
                  <a:cubicBezTo>
                    <a:pt x="20170" y="28450"/>
                    <a:pt x="20198" y="28490"/>
                    <a:pt x="20217" y="28534"/>
                  </a:cubicBezTo>
                  <a:cubicBezTo>
                    <a:pt x="19963" y="28856"/>
                    <a:pt x="19975" y="29863"/>
                    <a:pt x="19463" y="29863"/>
                  </a:cubicBezTo>
                  <a:cubicBezTo>
                    <a:pt x="19461" y="29863"/>
                    <a:pt x="19458" y="29863"/>
                    <a:pt x="19455" y="29863"/>
                  </a:cubicBezTo>
                  <a:cubicBezTo>
                    <a:pt x="19451" y="29575"/>
                    <a:pt x="19514" y="29531"/>
                    <a:pt x="19253" y="29270"/>
                  </a:cubicBezTo>
                  <a:cubicBezTo>
                    <a:pt x="19163" y="29438"/>
                    <a:pt x="18873" y="29630"/>
                    <a:pt x="18789" y="29781"/>
                  </a:cubicBezTo>
                  <a:cubicBezTo>
                    <a:pt x="18795" y="29689"/>
                    <a:pt x="18820" y="29598"/>
                    <a:pt x="18860" y="29514"/>
                  </a:cubicBezTo>
                  <a:lnTo>
                    <a:pt x="18860" y="29514"/>
                  </a:lnTo>
                  <a:cubicBezTo>
                    <a:pt x="18768" y="29562"/>
                    <a:pt x="18671" y="29598"/>
                    <a:pt x="18570" y="29619"/>
                  </a:cubicBezTo>
                  <a:cubicBezTo>
                    <a:pt x="18547" y="29613"/>
                    <a:pt x="18524" y="29610"/>
                    <a:pt x="18501" y="29610"/>
                  </a:cubicBezTo>
                  <a:cubicBezTo>
                    <a:pt x="18470" y="29610"/>
                    <a:pt x="18439" y="29616"/>
                    <a:pt x="18408" y="29626"/>
                  </a:cubicBezTo>
                  <a:cubicBezTo>
                    <a:pt x="17853" y="29632"/>
                    <a:pt x="17653" y="29684"/>
                    <a:pt x="17333" y="29783"/>
                  </a:cubicBezTo>
                  <a:cubicBezTo>
                    <a:pt x="16892" y="29996"/>
                    <a:pt x="16574" y="30094"/>
                    <a:pt x="16450" y="30250"/>
                  </a:cubicBezTo>
                  <a:cubicBezTo>
                    <a:pt x="16440" y="30259"/>
                    <a:pt x="16434" y="30262"/>
                    <a:pt x="16429" y="30262"/>
                  </a:cubicBezTo>
                  <a:cubicBezTo>
                    <a:pt x="16427" y="30262"/>
                    <a:pt x="16425" y="30261"/>
                    <a:pt x="16423" y="30261"/>
                  </a:cubicBezTo>
                  <a:lnTo>
                    <a:pt x="16423" y="30261"/>
                  </a:lnTo>
                  <a:cubicBezTo>
                    <a:pt x="16511" y="30702"/>
                    <a:pt x="16808" y="30393"/>
                    <a:pt x="16940" y="30858"/>
                  </a:cubicBezTo>
                  <a:cubicBezTo>
                    <a:pt x="17180" y="30784"/>
                    <a:pt x="17241" y="30612"/>
                    <a:pt x="17584" y="30511"/>
                  </a:cubicBezTo>
                  <a:lnTo>
                    <a:pt x="17584" y="30511"/>
                  </a:lnTo>
                  <a:cubicBezTo>
                    <a:pt x="17487" y="30533"/>
                    <a:pt x="17463" y="30546"/>
                    <a:pt x="17449" y="30546"/>
                  </a:cubicBezTo>
                  <a:cubicBezTo>
                    <a:pt x="17436" y="30546"/>
                    <a:pt x="17431" y="30535"/>
                    <a:pt x="17380" y="30511"/>
                  </a:cubicBezTo>
                  <a:cubicBezTo>
                    <a:pt x="17621" y="30456"/>
                    <a:pt x="17895" y="30477"/>
                    <a:pt x="18395" y="30357"/>
                  </a:cubicBezTo>
                  <a:cubicBezTo>
                    <a:pt x="18465" y="30351"/>
                    <a:pt x="18532" y="30330"/>
                    <a:pt x="18593" y="30296"/>
                  </a:cubicBezTo>
                  <a:cubicBezTo>
                    <a:pt x="18894" y="30269"/>
                    <a:pt x="19190" y="30200"/>
                    <a:pt x="19474" y="30090"/>
                  </a:cubicBezTo>
                  <a:cubicBezTo>
                    <a:pt x="19947" y="29951"/>
                    <a:pt x="20063" y="29743"/>
                    <a:pt x="20427" y="29398"/>
                  </a:cubicBezTo>
                  <a:cubicBezTo>
                    <a:pt x="20751" y="29030"/>
                    <a:pt x="20993" y="28696"/>
                    <a:pt x="21054" y="28500"/>
                  </a:cubicBezTo>
                  <a:cubicBezTo>
                    <a:pt x="21099" y="28497"/>
                    <a:pt x="21121" y="28495"/>
                    <a:pt x="21130" y="28495"/>
                  </a:cubicBezTo>
                  <a:cubicBezTo>
                    <a:pt x="21160" y="28495"/>
                    <a:pt x="21069" y="28510"/>
                    <a:pt x="21224" y="28521"/>
                  </a:cubicBezTo>
                  <a:cubicBezTo>
                    <a:pt x="21218" y="28499"/>
                    <a:pt x="21208" y="28492"/>
                    <a:pt x="21199" y="28492"/>
                  </a:cubicBezTo>
                  <a:cubicBezTo>
                    <a:pt x="21187" y="28492"/>
                    <a:pt x="21175" y="28504"/>
                    <a:pt x="21173" y="28504"/>
                  </a:cubicBezTo>
                  <a:cubicBezTo>
                    <a:pt x="21172" y="28504"/>
                    <a:pt x="21176" y="28498"/>
                    <a:pt x="21188" y="28475"/>
                  </a:cubicBezTo>
                  <a:cubicBezTo>
                    <a:pt x="21386" y="28189"/>
                    <a:pt x="21464" y="27823"/>
                    <a:pt x="21611" y="27527"/>
                  </a:cubicBezTo>
                  <a:cubicBezTo>
                    <a:pt x="21758" y="27247"/>
                    <a:pt x="21996" y="27062"/>
                    <a:pt x="22061" y="26643"/>
                  </a:cubicBezTo>
                  <a:cubicBezTo>
                    <a:pt x="22071" y="26650"/>
                    <a:pt x="22077" y="26653"/>
                    <a:pt x="22080" y="26653"/>
                  </a:cubicBezTo>
                  <a:cubicBezTo>
                    <a:pt x="22101" y="26653"/>
                    <a:pt x="22022" y="26542"/>
                    <a:pt x="22082" y="26406"/>
                  </a:cubicBezTo>
                  <a:cubicBezTo>
                    <a:pt x="22221" y="26236"/>
                    <a:pt x="22259" y="26099"/>
                    <a:pt x="22397" y="25752"/>
                  </a:cubicBezTo>
                  <a:cubicBezTo>
                    <a:pt x="22593" y="25531"/>
                    <a:pt x="22761" y="25310"/>
                    <a:pt x="22871" y="25119"/>
                  </a:cubicBezTo>
                  <a:lnTo>
                    <a:pt x="22871" y="25119"/>
                  </a:lnTo>
                  <a:cubicBezTo>
                    <a:pt x="22856" y="25150"/>
                    <a:pt x="22871" y="25146"/>
                    <a:pt x="22858" y="25155"/>
                  </a:cubicBezTo>
                  <a:cubicBezTo>
                    <a:pt x="23098" y="24997"/>
                    <a:pt x="23188" y="24839"/>
                    <a:pt x="23451" y="24677"/>
                  </a:cubicBezTo>
                  <a:cubicBezTo>
                    <a:pt x="23453" y="24681"/>
                    <a:pt x="23455" y="24686"/>
                    <a:pt x="23457" y="24692"/>
                  </a:cubicBezTo>
                  <a:cubicBezTo>
                    <a:pt x="23455" y="24686"/>
                    <a:pt x="23455" y="24679"/>
                    <a:pt x="23453" y="24675"/>
                  </a:cubicBezTo>
                  <a:cubicBezTo>
                    <a:pt x="23510" y="24639"/>
                    <a:pt x="23571" y="24608"/>
                    <a:pt x="23630" y="24578"/>
                  </a:cubicBezTo>
                  <a:cubicBezTo>
                    <a:pt x="23655" y="24599"/>
                    <a:pt x="23680" y="24618"/>
                    <a:pt x="23708" y="24633"/>
                  </a:cubicBezTo>
                  <a:cubicBezTo>
                    <a:pt x="23735" y="24585"/>
                    <a:pt x="23764" y="24538"/>
                    <a:pt x="23798" y="24492"/>
                  </a:cubicBezTo>
                  <a:cubicBezTo>
                    <a:pt x="23809" y="24486"/>
                    <a:pt x="23819" y="24484"/>
                    <a:pt x="23829" y="24484"/>
                  </a:cubicBezTo>
                  <a:cubicBezTo>
                    <a:pt x="23856" y="24484"/>
                    <a:pt x="23877" y="24502"/>
                    <a:pt x="23892" y="24502"/>
                  </a:cubicBezTo>
                  <a:cubicBezTo>
                    <a:pt x="23903" y="24502"/>
                    <a:pt x="23910" y="24492"/>
                    <a:pt x="23914" y="24458"/>
                  </a:cubicBezTo>
                  <a:cubicBezTo>
                    <a:pt x="23907" y="24429"/>
                    <a:pt x="23899" y="24402"/>
                    <a:pt x="23886" y="24376"/>
                  </a:cubicBezTo>
                  <a:cubicBezTo>
                    <a:pt x="23991" y="24259"/>
                    <a:pt x="24092" y="24183"/>
                    <a:pt x="24193" y="24023"/>
                  </a:cubicBezTo>
                  <a:cubicBezTo>
                    <a:pt x="24210" y="24027"/>
                    <a:pt x="24227" y="24029"/>
                    <a:pt x="24243" y="24029"/>
                  </a:cubicBezTo>
                  <a:cubicBezTo>
                    <a:pt x="24398" y="24029"/>
                    <a:pt x="24503" y="23858"/>
                    <a:pt x="24589" y="23804"/>
                  </a:cubicBezTo>
                  <a:cubicBezTo>
                    <a:pt x="24778" y="23411"/>
                    <a:pt x="24873" y="23022"/>
                    <a:pt x="25035" y="22892"/>
                  </a:cubicBezTo>
                  <a:cubicBezTo>
                    <a:pt x="25075" y="22530"/>
                    <a:pt x="25104" y="22337"/>
                    <a:pt x="25138" y="22154"/>
                  </a:cubicBezTo>
                  <a:cubicBezTo>
                    <a:pt x="25106" y="22082"/>
                    <a:pt x="25047" y="22006"/>
                    <a:pt x="24927" y="21920"/>
                  </a:cubicBezTo>
                  <a:lnTo>
                    <a:pt x="24927" y="21920"/>
                  </a:lnTo>
                  <a:cubicBezTo>
                    <a:pt x="24934" y="21920"/>
                    <a:pt x="24940" y="21921"/>
                    <a:pt x="24946" y="21921"/>
                  </a:cubicBezTo>
                  <a:cubicBezTo>
                    <a:pt x="25142" y="21921"/>
                    <a:pt x="24944" y="21742"/>
                    <a:pt x="25032" y="21742"/>
                  </a:cubicBezTo>
                  <a:cubicBezTo>
                    <a:pt x="25058" y="21742"/>
                    <a:pt x="25109" y="21758"/>
                    <a:pt x="25203" y="21798"/>
                  </a:cubicBezTo>
                  <a:cubicBezTo>
                    <a:pt x="25209" y="21762"/>
                    <a:pt x="25215" y="21725"/>
                    <a:pt x="25222" y="21683"/>
                  </a:cubicBezTo>
                  <a:lnTo>
                    <a:pt x="25222" y="21683"/>
                  </a:lnTo>
                  <a:cubicBezTo>
                    <a:pt x="25221" y="21683"/>
                    <a:pt x="25221" y="21683"/>
                    <a:pt x="25221" y="21683"/>
                  </a:cubicBezTo>
                  <a:cubicBezTo>
                    <a:pt x="25204" y="21683"/>
                    <a:pt x="25177" y="21550"/>
                    <a:pt x="25167" y="21537"/>
                  </a:cubicBezTo>
                  <a:cubicBezTo>
                    <a:pt x="25222" y="21474"/>
                    <a:pt x="25253" y="21039"/>
                    <a:pt x="25226" y="20742"/>
                  </a:cubicBezTo>
                  <a:lnTo>
                    <a:pt x="25226" y="20742"/>
                  </a:lnTo>
                  <a:lnTo>
                    <a:pt x="25203" y="20755"/>
                  </a:lnTo>
                  <a:cubicBezTo>
                    <a:pt x="24511" y="20379"/>
                    <a:pt x="24847" y="20177"/>
                    <a:pt x="25222" y="19985"/>
                  </a:cubicBezTo>
                  <a:cubicBezTo>
                    <a:pt x="25211" y="19859"/>
                    <a:pt x="25201" y="19729"/>
                    <a:pt x="25190" y="19657"/>
                  </a:cubicBezTo>
                  <a:cubicBezTo>
                    <a:pt x="25190" y="19638"/>
                    <a:pt x="25188" y="19622"/>
                    <a:pt x="25188" y="19605"/>
                  </a:cubicBezTo>
                  <a:cubicBezTo>
                    <a:pt x="25114" y="19615"/>
                    <a:pt x="25041" y="19636"/>
                    <a:pt x="24971" y="19664"/>
                  </a:cubicBezTo>
                  <a:cubicBezTo>
                    <a:pt x="24876" y="19604"/>
                    <a:pt x="24842" y="19448"/>
                    <a:pt x="25082" y="19448"/>
                  </a:cubicBezTo>
                  <a:cubicBezTo>
                    <a:pt x="25111" y="19448"/>
                    <a:pt x="25144" y="19450"/>
                    <a:pt x="25182" y="19455"/>
                  </a:cubicBezTo>
                  <a:cubicBezTo>
                    <a:pt x="25180" y="19338"/>
                    <a:pt x="25182" y="19222"/>
                    <a:pt x="25192" y="19104"/>
                  </a:cubicBezTo>
                  <a:cubicBezTo>
                    <a:pt x="25112" y="18928"/>
                    <a:pt x="25146" y="18755"/>
                    <a:pt x="25112" y="18606"/>
                  </a:cubicBezTo>
                  <a:cubicBezTo>
                    <a:pt x="25165" y="18126"/>
                    <a:pt x="25337" y="17674"/>
                    <a:pt x="25596" y="17115"/>
                  </a:cubicBezTo>
                  <a:cubicBezTo>
                    <a:pt x="25602" y="17115"/>
                    <a:pt x="25609" y="17116"/>
                    <a:pt x="25615" y="17116"/>
                  </a:cubicBezTo>
                  <a:cubicBezTo>
                    <a:pt x="25633" y="17116"/>
                    <a:pt x="25651" y="17113"/>
                    <a:pt x="25670" y="17109"/>
                  </a:cubicBezTo>
                  <a:cubicBezTo>
                    <a:pt x="25981" y="16236"/>
                    <a:pt x="26128" y="15403"/>
                    <a:pt x="25994" y="14875"/>
                  </a:cubicBezTo>
                  <a:cubicBezTo>
                    <a:pt x="25945" y="14522"/>
                    <a:pt x="25836" y="14339"/>
                    <a:pt x="25876" y="14309"/>
                  </a:cubicBezTo>
                  <a:cubicBezTo>
                    <a:pt x="25768" y="14158"/>
                    <a:pt x="25661" y="13782"/>
                    <a:pt x="25676" y="13737"/>
                  </a:cubicBezTo>
                  <a:cubicBezTo>
                    <a:pt x="25577" y="13294"/>
                    <a:pt x="25348" y="13260"/>
                    <a:pt x="25226" y="12829"/>
                  </a:cubicBezTo>
                  <a:lnTo>
                    <a:pt x="25226" y="12829"/>
                  </a:lnTo>
                  <a:cubicBezTo>
                    <a:pt x="25235" y="12897"/>
                    <a:pt x="25230" y="12920"/>
                    <a:pt x="25220" y="12920"/>
                  </a:cubicBezTo>
                  <a:cubicBezTo>
                    <a:pt x="25203" y="12920"/>
                    <a:pt x="25172" y="12861"/>
                    <a:pt x="25161" y="12837"/>
                  </a:cubicBezTo>
                  <a:cubicBezTo>
                    <a:pt x="25131" y="12770"/>
                    <a:pt x="25045" y="12543"/>
                    <a:pt x="24948" y="12381"/>
                  </a:cubicBezTo>
                  <a:cubicBezTo>
                    <a:pt x="24935" y="12368"/>
                    <a:pt x="24924" y="12363"/>
                    <a:pt x="24916" y="12363"/>
                  </a:cubicBezTo>
                  <a:cubicBezTo>
                    <a:pt x="24908" y="12363"/>
                    <a:pt x="24902" y="12368"/>
                    <a:pt x="24898" y="12377"/>
                  </a:cubicBezTo>
                  <a:cubicBezTo>
                    <a:pt x="24831" y="12217"/>
                    <a:pt x="24732" y="11935"/>
                    <a:pt x="24660" y="11876"/>
                  </a:cubicBezTo>
                  <a:cubicBezTo>
                    <a:pt x="24664" y="11845"/>
                    <a:pt x="24667" y="11813"/>
                    <a:pt x="24667" y="11784"/>
                  </a:cubicBezTo>
                  <a:cubicBezTo>
                    <a:pt x="24521" y="11630"/>
                    <a:pt x="24368" y="11346"/>
                    <a:pt x="24208" y="11275"/>
                  </a:cubicBezTo>
                  <a:cubicBezTo>
                    <a:pt x="24101" y="10955"/>
                    <a:pt x="24036" y="10524"/>
                    <a:pt x="23941" y="10183"/>
                  </a:cubicBezTo>
                  <a:cubicBezTo>
                    <a:pt x="23929" y="10201"/>
                    <a:pt x="23918" y="10208"/>
                    <a:pt x="23908" y="10208"/>
                  </a:cubicBezTo>
                  <a:cubicBezTo>
                    <a:pt x="23851" y="10208"/>
                    <a:pt x="23842" y="9936"/>
                    <a:pt x="23855" y="9752"/>
                  </a:cubicBezTo>
                  <a:cubicBezTo>
                    <a:pt x="23834" y="9738"/>
                    <a:pt x="23855" y="9599"/>
                    <a:pt x="23909" y="9458"/>
                  </a:cubicBezTo>
                  <a:cubicBezTo>
                    <a:pt x="23869" y="9300"/>
                    <a:pt x="23842" y="9250"/>
                    <a:pt x="23811" y="9212"/>
                  </a:cubicBezTo>
                  <a:cubicBezTo>
                    <a:pt x="23769" y="8850"/>
                    <a:pt x="23659" y="8394"/>
                    <a:pt x="23676" y="8171"/>
                  </a:cubicBezTo>
                  <a:lnTo>
                    <a:pt x="23676" y="8171"/>
                  </a:lnTo>
                  <a:cubicBezTo>
                    <a:pt x="23632" y="8190"/>
                    <a:pt x="23598" y="8192"/>
                    <a:pt x="23590" y="8215"/>
                  </a:cubicBezTo>
                  <a:cubicBezTo>
                    <a:pt x="23485" y="7765"/>
                    <a:pt x="23350" y="7380"/>
                    <a:pt x="23066" y="7235"/>
                  </a:cubicBezTo>
                  <a:cubicBezTo>
                    <a:pt x="22793" y="7054"/>
                    <a:pt x="22513" y="6753"/>
                    <a:pt x="22324" y="6369"/>
                  </a:cubicBezTo>
                  <a:cubicBezTo>
                    <a:pt x="22134" y="6156"/>
                    <a:pt x="21695" y="5946"/>
                    <a:pt x="21382" y="5826"/>
                  </a:cubicBezTo>
                  <a:cubicBezTo>
                    <a:pt x="21302" y="5826"/>
                    <a:pt x="21141" y="5643"/>
                    <a:pt x="21080" y="5643"/>
                  </a:cubicBezTo>
                  <a:cubicBezTo>
                    <a:pt x="21074" y="5643"/>
                    <a:pt x="21070" y="5644"/>
                    <a:pt x="21066" y="5647"/>
                  </a:cubicBezTo>
                  <a:cubicBezTo>
                    <a:pt x="20898" y="5466"/>
                    <a:pt x="20841" y="5466"/>
                    <a:pt x="20660" y="5363"/>
                  </a:cubicBezTo>
                  <a:cubicBezTo>
                    <a:pt x="20660" y="5346"/>
                    <a:pt x="20660" y="5330"/>
                    <a:pt x="20656" y="5309"/>
                  </a:cubicBezTo>
                  <a:cubicBezTo>
                    <a:pt x="20257" y="5294"/>
                    <a:pt x="20092" y="5010"/>
                    <a:pt x="19971" y="4838"/>
                  </a:cubicBezTo>
                  <a:cubicBezTo>
                    <a:pt x="19769" y="4770"/>
                    <a:pt x="19350" y="4425"/>
                    <a:pt x="19251" y="4303"/>
                  </a:cubicBezTo>
                  <a:cubicBezTo>
                    <a:pt x="19033" y="3950"/>
                    <a:pt x="18841" y="3874"/>
                    <a:pt x="18778" y="3490"/>
                  </a:cubicBezTo>
                  <a:cubicBezTo>
                    <a:pt x="18667" y="3466"/>
                    <a:pt x="18726" y="3368"/>
                    <a:pt x="18620" y="3353"/>
                  </a:cubicBezTo>
                  <a:cubicBezTo>
                    <a:pt x="18608" y="3344"/>
                    <a:pt x="18599" y="3340"/>
                    <a:pt x="18589" y="3334"/>
                  </a:cubicBezTo>
                  <a:cubicBezTo>
                    <a:pt x="18583" y="3071"/>
                    <a:pt x="18370" y="2810"/>
                    <a:pt x="17863" y="2554"/>
                  </a:cubicBezTo>
                  <a:cubicBezTo>
                    <a:pt x="17876" y="2537"/>
                    <a:pt x="17891" y="2520"/>
                    <a:pt x="17905" y="2505"/>
                  </a:cubicBezTo>
                  <a:cubicBezTo>
                    <a:pt x="17695" y="2167"/>
                    <a:pt x="17289" y="2001"/>
                    <a:pt x="16967" y="1879"/>
                  </a:cubicBezTo>
                  <a:cubicBezTo>
                    <a:pt x="16770" y="1849"/>
                    <a:pt x="16881" y="1824"/>
                    <a:pt x="16597" y="1679"/>
                  </a:cubicBezTo>
                  <a:cubicBezTo>
                    <a:pt x="16575" y="1679"/>
                    <a:pt x="16554" y="1680"/>
                    <a:pt x="16534" y="1680"/>
                  </a:cubicBezTo>
                  <a:cubicBezTo>
                    <a:pt x="16354" y="1680"/>
                    <a:pt x="16298" y="1658"/>
                    <a:pt x="16232" y="1658"/>
                  </a:cubicBezTo>
                  <a:cubicBezTo>
                    <a:pt x="16198" y="1658"/>
                    <a:pt x="16161" y="1664"/>
                    <a:pt x="16103" y="1681"/>
                  </a:cubicBezTo>
                  <a:cubicBezTo>
                    <a:pt x="16013" y="1662"/>
                    <a:pt x="16055" y="1664"/>
                    <a:pt x="16141" y="1660"/>
                  </a:cubicBezTo>
                  <a:cubicBezTo>
                    <a:pt x="15627" y="1544"/>
                    <a:pt x="15347" y="1487"/>
                    <a:pt x="15038" y="1487"/>
                  </a:cubicBezTo>
                  <a:cubicBezTo>
                    <a:pt x="15021" y="1487"/>
                    <a:pt x="15005" y="1487"/>
                    <a:pt x="14988" y="1487"/>
                  </a:cubicBezTo>
                  <a:cubicBezTo>
                    <a:pt x="14979" y="1483"/>
                    <a:pt x="14968" y="1479"/>
                    <a:pt x="14960" y="1479"/>
                  </a:cubicBezTo>
                  <a:cubicBezTo>
                    <a:pt x="14947" y="1479"/>
                    <a:pt x="14942" y="1488"/>
                    <a:pt x="14957" y="1519"/>
                  </a:cubicBezTo>
                  <a:cubicBezTo>
                    <a:pt x="14721" y="1517"/>
                    <a:pt x="14576" y="1487"/>
                    <a:pt x="14566" y="1456"/>
                  </a:cubicBezTo>
                  <a:cubicBezTo>
                    <a:pt x="14478" y="1408"/>
                    <a:pt x="14123" y="1453"/>
                    <a:pt x="14114" y="1365"/>
                  </a:cubicBezTo>
                  <a:lnTo>
                    <a:pt x="14114" y="1365"/>
                  </a:lnTo>
                  <a:cubicBezTo>
                    <a:pt x="14106" y="1378"/>
                    <a:pt x="13983" y="1425"/>
                    <a:pt x="13906" y="1425"/>
                  </a:cubicBezTo>
                  <a:cubicBezTo>
                    <a:pt x="13890" y="1425"/>
                    <a:pt x="13876" y="1423"/>
                    <a:pt x="13865" y="1418"/>
                  </a:cubicBezTo>
                  <a:cubicBezTo>
                    <a:pt x="13653" y="1418"/>
                    <a:pt x="13388" y="1336"/>
                    <a:pt x="13203" y="1286"/>
                  </a:cubicBezTo>
                  <a:cubicBezTo>
                    <a:pt x="12822" y="1286"/>
                    <a:pt x="12568" y="1248"/>
                    <a:pt x="12202" y="1084"/>
                  </a:cubicBezTo>
                  <a:cubicBezTo>
                    <a:pt x="12248" y="1000"/>
                    <a:pt x="11969" y="1029"/>
                    <a:pt x="11952" y="857"/>
                  </a:cubicBezTo>
                  <a:cubicBezTo>
                    <a:pt x="11809" y="777"/>
                    <a:pt x="11655" y="714"/>
                    <a:pt x="11498" y="672"/>
                  </a:cubicBezTo>
                  <a:cubicBezTo>
                    <a:pt x="11498" y="640"/>
                    <a:pt x="11483" y="611"/>
                    <a:pt x="11458" y="594"/>
                  </a:cubicBezTo>
                  <a:cubicBezTo>
                    <a:pt x="11136" y="379"/>
                    <a:pt x="10726" y="238"/>
                    <a:pt x="10360" y="148"/>
                  </a:cubicBezTo>
                  <a:cubicBezTo>
                    <a:pt x="10067" y="26"/>
                    <a:pt x="9704" y="17"/>
                    <a:pt x="91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25" name="Google Shape;7725;p42"/>
            <p:cNvSpPr/>
            <p:nvPr/>
          </p:nvSpPr>
          <p:spPr>
            <a:xfrm>
              <a:off x="7225025" y="4598150"/>
              <a:ext cx="7350" cy="10075"/>
            </a:xfrm>
            <a:custGeom>
              <a:avLst/>
              <a:gdLst/>
              <a:ahLst/>
              <a:cxnLst/>
              <a:rect l="l" t="t" r="r" b="b"/>
              <a:pathLst>
                <a:path w="294" h="403" extrusionOk="0">
                  <a:moveTo>
                    <a:pt x="293" y="1"/>
                  </a:moveTo>
                  <a:lnTo>
                    <a:pt x="293" y="1"/>
                  </a:lnTo>
                  <a:cubicBezTo>
                    <a:pt x="209" y="112"/>
                    <a:pt x="119" y="238"/>
                    <a:pt x="15" y="375"/>
                  </a:cubicBezTo>
                  <a:cubicBezTo>
                    <a:pt x="11" y="383"/>
                    <a:pt x="5" y="392"/>
                    <a:pt x="1" y="402"/>
                  </a:cubicBezTo>
                  <a:cubicBezTo>
                    <a:pt x="142" y="308"/>
                    <a:pt x="245" y="165"/>
                    <a:pt x="29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26" name="Google Shape;7726;p42"/>
            <p:cNvSpPr/>
            <p:nvPr/>
          </p:nvSpPr>
          <p:spPr>
            <a:xfrm>
              <a:off x="6723825" y="4623175"/>
              <a:ext cx="29425" cy="25550"/>
            </a:xfrm>
            <a:custGeom>
              <a:avLst/>
              <a:gdLst/>
              <a:ahLst/>
              <a:cxnLst/>
              <a:rect l="l" t="t" r="r" b="b"/>
              <a:pathLst>
                <a:path w="1177" h="1022" extrusionOk="0">
                  <a:moveTo>
                    <a:pt x="348" y="1"/>
                  </a:moveTo>
                  <a:lnTo>
                    <a:pt x="182" y="364"/>
                  </a:lnTo>
                  <a:lnTo>
                    <a:pt x="754" y="156"/>
                  </a:lnTo>
                  <a:lnTo>
                    <a:pt x="754" y="156"/>
                  </a:lnTo>
                  <a:cubicBezTo>
                    <a:pt x="825" y="200"/>
                    <a:pt x="783" y="280"/>
                    <a:pt x="623" y="402"/>
                  </a:cubicBezTo>
                  <a:lnTo>
                    <a:pt x="171" y="387"/>
                  </a:lnTo>
                  <a:lnTo>
                    <a:pt x="1" y="760"/>
                  </a:lnTo>
                  <a:cubicBezTo>
                    <a:pt x="44" y="765"/>
                    <a:pt x="87" y="768"/>
                    <a:pt x="131" y="768"/>
                  </a:cubicBezTo>
                  <a:cubicBezTo>
                    <a:pt x="159" y="768"/>
                    <a:pt x="187" y="766"/>
                    <a:pt x="215" y="764"/>
                  </a:cubicBezTo>
                  <a:cubicBezTo>
                    <a:pt x="306" y="699"/>
                    <a:pt x="386" y="634"/>
                    <a:pt x="472" y="566"/>
                  </a:cubicBezTo>
                  <a:cubicBezTo>
                    <a:pt x="511" y="561"/>
                    <a:pt x="544" y="559"/>
                    <a:pt x="569" y="559"/>
                  </a:cubicBezTo>
                  <a:cubicBezTo>
                    <a:pt x="810" y="559"/>
                    <a:pt x="482" y="759"/>
                    <a:pt x="325" y="909"/>
                  </a:cubicBezTo>
                  <a:cubicBezTo>
                    <a:pt x="323" y="917"/>
                    <a:pt x="318" y="922"/>
                    <a:pt x="312" y="924"/>
                  </a:cubicBezTo>
                  <a:cubicBezTo>
                    <a:pt x="306" y="930"/>
                    <a:pt x="299" y="936"/>
                    <a:pt x="293" y="943"/>
                  </a:cubicBezTo>
                  <a:cubicBezTo>
                    <a:pt x="421" y="995"/>
                    <a:pt x="558" y="1021"/>
                    <a:pt x="695" y="1021"/>
                  </a:cubicBezTo>
                  <a:cubicBezTo>
                    <a:pt x="735" y="1021"/>
                    <a:pt x="776" y="1019"/>
                    <a:pt x="817" y="1014"/>
                  </a:cubicBezTo>
                  <a:lnTo>
                    <a:pt x="1176" y="230"/>
                  </a:lnTo>
                  <a:cubicBezTo>
                    <a:pt x="1139" y="211"/>
                    <a:pt x="1096" y="194"/>
                    <a:pt x="1052" y="169"/>
                  </a:cubicBezTo>
                  <a:cubicBezTo>
                    <a:pt x="978" y="188"/>
                    <a:pt x="923" y="198"/>
                    <a:pt x="879" y="198"/>
                  </a:cubicBezTo>
                  <a:cubicBezTo>
                    <a:pt x="775" y="198"/>
                    <a:pt x="735" y="144"/>
                    <a:pt x="670" y="36"/>
                  </a:cubicBezTo>
                  <a:cubicBezTo>
                    <a:pt x="645" y="27"/>
                    <a:pt x="608" y="23"/>
                    <a:pt x="580" y="23"/>
                  </a:cubicBezTo>
                  <a:cubicBezTo>
                    <a:pt x="541" y="23"/>
                    <a:pt x="522" y="31"/>
                    <a:pt x="596" y="43"/>
                  </a:cubicBezTo>
                  <a:cubicBezTo>
                    <a:pt x="512" y="34"/>
                    <a:pt x="430" y="19"/>
                    <a:pt x="3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27" name="Google Shape;7727;p42"/>
            <p:cNvSpPr/>
            <p:nvPr/>
          </p:nvSpPr>
          <p:spPr>
            <a:xfrm>
              <a:off x="6561850" y="4377700"/>
              <a:ext cx="104425" cy="192250"/>
            </a:xfrm>
            <a:custGeom>
              <a:avLst/>
              <a:gdLst/>
              <a:ahLst/>
              <a:cxnLst/>
              <a:rect l="l" t="t" r="r" b="b"/>
              <a:pathLst>
                <a:path w="4177" h="7690" extrusionOk="0">
                  <a:moveTo>
                    <a:pt x="1021" y="3765"/>
                  </a:moveTo>
                  <a:cubicBezTo>
                    <a:pt x="1143" y="3765"/>
                    <a:pt x="1268" y="3785"/>
                    <a:pt x="1218" y="4009"/>
                  </a:cubicBezTo>
                  <a:cubicBezTo>
                    <a:pt x="1077" y="4001"/>
                    <a:pt x="987" y="3895"/>
                    <a:pt x="856" y="3895"/>
                  </a:cubicBezTo>
                  <a:lnTo>
                    <a:pt x="915" y="3765"/>
                  </a:lnTo>
                  <a:cubicBezTo>
                    <a:pt x="924" y="3765"/>
                    <a:pt x="934" y="3766"/>
                    <a:pt x="944" y="3766"/>
                  </a:cubicBezTo>
                  <a:cubicBezTo>
                    <a:pt x="968" y="3766"/>
                    <a:pt x="995" y="3765"/>
                    <a:pt x="1021" y="3765"/>
                  </a:cubicBezTo>
                  <a:close/>
                  <a:moveTo>
                    <a:pt x="1879" y="4557"/>
                  </a:moveTo>
                  <a:cubicBezTo>
                    <a:pt x="1999" y="4557"/>
                    <a:pt x="2125" y="4621"/>
                    <a:pt x="2254" y="4621"/>
                  </a:cubicBezTo>
                  <a:cubicBezTo>
                    <a:pt x="2273" y="4621"/>
                    <a:pt x="2292" y="4620"/>
                    <a:pt x="2312" y="4617"/>
                  </a:cubicBezTo>
                  <a:lnTo>
                    <a:pt x="2312" y="4617"/>
                  </a:lnTo>
                  <a:cubicBezTo>
                    <a:pt x="2688" y="4684"/>
                    <a:pt x="2387" y="4865"/>
                    <a:pt x="2244" y="5044"/>
                  </a:cubicBezTo>
                  <a:cubicBezTo>
                    <a:pt x="2150" y="4845"/>
                    <a:pt x="1766" y="4687"/>
                    <a:pt x="1661" y="4687"/>
                  </a:cubicBezTo>
                  <a:cubicBezTo>
                    <a:pt x="1655" y="4687"/>
                    <a:pt x="1651" y="4687"/>
                    <a:pt x="1647" y="4688"/>
                  </a:cubicBezTo>
                  <a:cubicBezTo>
                    <a:pt x="1720" y="4587"/>
                    <a:pt x="1798" y="4557"/>
                    <a:pt x="1879" y="4557"/>
                  </a:cubicBezTo>
                  <a:close/>
                  <a:moveTo>
                    <a:pt x="2244" y="5044"/>
                  </a:moveTo>
                  <a:lnTo>
                    <a:pt x="2244" y="5044"/>
                  </a:lnTo>
                  <a:cubicBezTo>
                    <a:pt x="2278" y="5113"/>
                    <a:pt x="2272" y="5187"/>
                    <a:pt x="2209" y="5262"/>
                  </a:cubicBezTo>
                  <a:cubicBezTo>
                    <a:pt x="2223" y="5275"/>
                    <a:pt x="2238" y="5288"/>
                    <a:pt x="2255" y="5298"/>
                  </a:cubicBezTo>
                  <a:lnTo>
                    <a:pt x="2495" y="5258"/>
                  </a:lnTo>
                  <a:lnTo>
                    <a:pt x="2082" y="5365"/>
                  </a:lnTo>
                  <a:cubicBezTo>
                    <a:pt x="2131" y="5338"/>
                    <a:pt x="2173" y="5302"/>
                    <a:pt x="2209" y="5260"/>
                  </a:cubicBezTo>
                  <a:cubicBezTo>
                    <a:pt x="2148" y="5195"/>
                    <a:pt x="2181" y="5119"/>
                    <a:pt x="2244" y="5044"/>
                  </a:cubicBezTo>
                  <a:close/>
                  <a:moveTo>
                    <a:pt x="869" y="1"/>
                  </a:moveTo>
                  <a:cubicBezTo>
                    <a:pt x="816" y="1"/>
                    <a:pt x="794" y="46"/>
                    <a:pt x="844" y="200"/>
                  </a:cubicBezTo>
                  <a:lnTo>
                    <a:pt x="974" y="257"/>
                  </a:lnTo>
                  <a:cubicBezTo>
                    <a:pt x="795" y="450"/>
                    <a:pt x="787" y="716"/>
                    <a:pt x="576" y="716"/>
                  </a:cubicBezTo>
                  <a:cubicBezTo>
                    <a:pt x="561" y="716"/>
                    <a:pt x="545" y="714"/>
                    <a:pt x="528" y="711"/>
                  </a:cubicBezTo>
                  <a:lnTo>
                    <a:pt x="253" y="232"/>
                  </a:lnTo>
                  <a:cubicBezTo>
                    <a:pt x="232" y="411"/>
                    <a:pt x="196" y="579"/>
                    <a:pt x="164" y="810"/>
                  </a:cubicBezTo>
                  <a:cubicBezTo>
                    <a:pt x="156" y="823"/>
                    <a:pt x="152" y="836"/>
                    <a:pt x="148" y="848"/>
                  </a:cubicBezTo>
                  <a:cubicBezTo>
                    <a:pt x="125" y="894"/>
                    <a:pt x="106" y="945"/>
                    <a:pt x="91" y="995"/>
                  </a:cubicBezTo>
                  <a:cubicBezTo>
                    <a:pt x="32" y="1206"/>
                    <a:pt x="0" y="1685"/>
                    <a:pt x="0" y="2017"/>
                  </a:cubicBezTo>
                  <a:cubicBezTo>
                    <a:pt x="17" y="2005"/>
                    <a:pt x="42" y="1990"/>
                    <a:pt x="48" y="1990"/>
                  </a:cubicBezTo>
                  <a:cubicBezTo>
                    <a:pt x="52" y="1990"/>
                    <a:pt x="46" y="1997"/>
                    <a:pt x="21" y="2017"/>
                  </a:cubicBezTo>
                  <a:cubicBezTo>
                    <a:pt x="15" y="2577"/>
                    <a:pt x="230" y="2770"/>
                    <a:pt x="305" y="3145"/>
                  </a:cubicBezTo>
                  <a:cubicBezTo>
                    <a:pt x="440" y="3380"/>
                    <a:pt x="596" y="3605"/>
                    <a:pt x="768" y="3815"/>
                  </a:cubicBezTo>
                  <a:lnTo>
                    <a:pt x="783" y="3786"/>
                  </a:lnTo>
                  <a:lnTo>
                    <a:pt x="770" y="3818"/>
                  </a:lnTo>
                  <a:cubicBezTo>
                    <a:pt x="791" y="3845"/>
                    <a:pt x="812" y="3872"/>
                    <a:pt x="833" y="3900"/>
                  </a:cubicBezTo>
                  <a:cubicBezTo>
                    <a:pt x="840" y="3897"/>
                    <a:pt x="848" y="3897"/>
                    <a:pt x="856" y="3895"/>
                  </a:cubicBezTo>
                  <a:lnTo>
                    <a:pt x="856" y="3895"/>
                  </a:lnTo>
                  <a:lnTo>
                    <a:pt x="846" y="3916"/>
                  </a:lnTo>
                  <a:cubicBezTo>
                    <a:pt x="869" y="3946"/>
                    <a:pt x="892" y="3975"/>
                    <a:pt x="915" y="4005"/>
                  </a:cubicBezTo>
                  <a:cubicBezTo>
                    <a:pt x="1147" y="4280"/>
                    <a:pt x="1407" y="4581"/>
                    <a:pt x="1613" y="4896"/>
                  </a:cubicBezTo>
                  <a:cubicBezTo>
                    <a:pt x="1693" y="4915"/>
                    <a:pt x="1902" y="5060"/>
                    <a:pt x="1893" y="5235"/>
                  </a:cubicBezTo>
                  <a:cubicBezTo>
                    <a:pt x="1992" y="5384"/>
                    <a:pt x="2112" y="5421"/>
                    <a:pt x="2216" y="5421"/>
                  </a:cubicBezTo>
                  <a:cubicBezTo>
                    <a:pt x="2225" y="5421"/>
                    <a:pt x="2234" y="5421"/>
                    <a:pt x="2242" y="5420"/>
                  </a:cubicBezTo>
                  <a:cubicBezTo>
                    <a:pt x="2261" y="5452"/>
                    <a:pt x="2272" y="5485"/>
                    <a:pt x="2276" y="5521"/>
                  </a:cubicBezTo>
                  <a:cubicBezTo>
                    <a:pt x="2284" y="5504"/>
                    <a:pt x="2295" y="5489"/>
                    <a:pt x="2307" y="5477"/>
                  </a:cubicBezTo>
                  <a:cubicBezTo>
                    <a:pt x="2486" y="5624"/>
                    <a:pt x="2598" y="5956"/>
                    <a:pt x="2837" y="6312"/>
                  </a:cubicBezTo>
                  <a:cubicBezTo>
                    <a:pt x="3126" y="6562"/>
                    <a:pt x="3159" y="6804"/>
                    <a:pt x="3418" y="6856"/>
                  </a:cubicBezTo>
                  <a:cubicBezTo>
                    <a:pt x="3407" y="7107"/>
                    <a:pt x="3544" y="7050"/>
                    <a:pt x="3580" y="7334"/>
                  </a:cubicBezTo>
                  <a:cubicBezTo>
                    <a:pt x="3613" y="7407"/>
                    <a:pt x="3609" y="7529"/>
                    <a:pt x="3649" y="7689"/>
                  </a:cubicBezTo>
                  <a:lnTo>
                    <a:pt x="4177" y="6533"/>
                  </a:lnTo>
                  <a:cubicBezTo>
                    <a:pt x="4167" y="6505"/>
                    <a:pt x="4162" y="6482"/>
                    <a:pt x="4158" y="6463"/>
                  </a:cubicBezTo>
                  <a:cubicBezTo>
                    <a:pt x="3822" y="6326"/>
                    <a:pt x="3803" y="5891"/>
                    <a:pt x="3548" y="5752"/>
                  </a:cubicBezTo>
                  <a:cubicBezTo>
                    <a:pt x="3276" y="5487"/>
                    <a:pt x="3154" y="5102"/>
                    <a:pt x="2834" y="5102"/>
                  </a:cubicBezTo>
                  <a:cubicBezTo>
                    <a:pt x="2829" y="5102"/>
                    <a:pt x="2825" y="5102"/>
                    <a:pt x="2821" y="5103"/>
                  </a:cubicBezTo>
                  <a:cubicBezTo>
                    <a:pt x="2775" y="4889"/>
                    <a:pt x="2691" y="4734"/>
                    <a:pt x="2612" y="4734"/>
                  </a:cubicBezTo>
                  <a:cubicBezTo>
                    <a:pt x="2590" y="4734"/>
                    <a:pt x="2568" y="4746"/>
                    <a:pt x="2547" y="4772"/>
                  </a:cubicBezTo>
                  <a:cubicBezTo>
                    <a:pt x="2467" y="4461"/>
                    <a:pt x="2194" y="4526"/>
                    <a:pt x="2240" y="4358"/>
                  </a:cubicBezTo>
                  <a:cubicBezTo>
                    <a:pt x="2156" y="4308"/>
                    <a:pt x="2080" y="4244"/>
                    <a:pt x="2015" y="4171"/>
                  </a:cubicBezTo>
                  <a:lnTo>
                    <a:pt x="1780" y="4390"/>
                  </a:lnTo>
                  <a:lnTo>
                    <a:pt x="1651" y="4055"/>
                  </a:lnTo>
                  <a:cubicBezTo>
                    <a:pt x="1693" y="4016"/>
                    <a:pt x="1748" y="3995"/>
                    <a:pt x="1803" y="3995"/>
                  </a:cubicBezTo>
                  <a:cubicBezTo>
                    <a:pt x="1830" y="3995"/>
                    <a:pt x="1858" y="4001"/>
                    <a:pt x="1885" y="4011"/>
                  </a:cubicBezTo>
                  <a:cubicBezTo>
                    <a:pt x="1759" y="3839"/>
                    <a:pt x="1656" y="3670"/>
                    <a:pt x="1475" y="3599"/>
                  </a:cubicBezTo>
                  <a:cubicBezTo>
                    <a:pt x="1399" y="3248"/>
                    <a:pt x="1151" y="3100"/>
                    <a:pt x="995" y="2823"/>
                  </a:cubicBezTo>
                  <a:cubicBezTo>
                    <a:pt x="1025" y="2459"/>
                    <a:pt x="949" y="2402"/>
                    <a:pt x="880" y="2120"/>
                  </a:cubicBezTo>
                  <a:cubicBezTo>
                    <a:pt x="869" y="1956"/>
                    <a:pt x="861" y="1824"/>
                    <a:pt x="854" y="1706"/>
                  </a:cubicBezTo>
                  <a:cubicBezTo>
                    <a:pt x="739" y="1668"/>
                    <a:pt x="617" y="1633"/>
                    <a:pt x="537" y="1513"/>
                  </a:cubicBezTo>
                  <a:lnTo>
                    <a:pt x="537" y="1513"/>
                  </a:lnTo>
                  <a:cubicBezTo>
                    <a:pt x="603" y="1570"/>
                    <a:pt x="650" y="1593"/>
                    <a:pt x="685" y="1593"/>
                  </a:cubicBezTo>
                  <a:cubicBezTo>
                    <a:pt x="813" y="1593"/>
                    <a:pt x="762" y="1272"/>
                    <a:pt x="840" y="1222"/>
                  </a:cubicBezTo>
                  <a:cubicBezTo>
                    <a:pt x="840" y="1193"/>
                    <a:pt x="842" y="1166"/>
                    <a:pt x="844" y="1136"/>
                  </a:cubicBezTo>
                  <a:cubicBezTo>
                    <a:pt x="852" y="1134"/>
                    <a:pt x="860" y="1132"/>
                    <a:pt x="867" y="1132"/>
                  </a:cubicBezTo>
                  <a:cubicBezTo>
                    <a:pt x="885" y="1132"/>
                    <a:pt x="900" y="1144"/>
                    <a:pt x="911" y="1185"/>
                  </a:cubicBezTo>
                  <a:cubicBezTo>
                    <a:pt x="987" y="728"/>
                    <a:pt x="1010" y="438"/>
                    <a:pt x="1052" y="60"/>
                  </a:cubicBezTo>
                  <a:cubicBezTo>
                    <a:pt x="984" y="33"/>
                    <a:pt x="915" y="1"/>
                    <a:pt x="86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28" name="Google Shape;7728;p42"/>
            <p:cNvSpPr/>
            <p:nvPr/>
          </p:nvSpPr>
          <p:spPr>
            <a:xfrm>
              <a:off x="6572650" y="4345875"/>
              <a:ext cx="16400" cy="29800"/>
            </a:xfrm>
            <a:custGeom>
              <a:avLst/>
              <a:gdLst/>
              <a:ahLst/>
              <a:cxnLst/>
              <a:rect l="l" t="t" r="r" b="b"/>
              <a:pathLst>
                <a:path w="656" h="1192" extrusionOk="0">
                  <a:moveTo>
                    <a:pt x="118" y="0"/>
                  </a:moveTo>
                  <a:cubicBezTo>
                    <a:pt x="47" y="0"/>
                    <a:pt x="1" y="63"/>
                    <a:pt x="4" y="287"/>
                  </a:cubicBezTo>
                  <a:cubicBezTo>
                    <a:pt x="73" y="462"/>
                    <a:pt x="204" y="592"/>
                    <a:pt x="399" y="601"/>
                  </a:cubicBezTo>
                  <a:lnTo>
                    <a:pt x="140" y="706"/>
                  </a:lnTo>
                  <a:lnTo>
                    <a:pt x="633" y="1192"/>
                  </a:lnTo>
                  <a:cubicBezTo>
                    <a:pt x="656" y="946"/>
                    <a:pt x="645" y="840"/>
                    <a:pt x="603" y="569"/>
                  </a:cubicBezTo>
                  <a:lnTo>
                    <a:pt x="603" y="569"/>
                  </a:lnTo>
                  <a:cubicBezTo>
                    <a:pt x="604" y="570"/>
                    <a:pt x="604" y="570"/>
                    <a:pt x="604" y="570"/>
                  </a:cubicBezTo>
                  <a:cubicBezTo>
                    <a:pt x="610" y="570"/>
                    <a:pt x="559" y="337"/>
                    <a:pt x="528" y="337"/>
                  </a:cubicBezTo>
                  <a:cubicBezTo>
                    <a:pt x="522" y="337"/>
                    <a:pt x="517" y="345"/>
                    <a:pt x="513" y="363"/>
                  </a:cubicBezTo>
                  <a:cubicBezTo>
                    <a:pt x="525" y="228"/>
                    <a:pt x="525" y="115"/>
                    <a:pt x="530" y="88"/>
                  </a:cubicBezTo>
                  <a:lnTo>
                    <a:pt x="521" y="79"/>
                  </a:lnTo>
                  <a:cubicBezTo>
                    <a:pt x="497" y="96"/>
                    <a:pt x="470" y="102"/>
                    <a:pt x="443" y="102"/>
                  </a:cubicBezTo>
                  <a:cubicBezTo>
                    <a:pt x="334" y="102"/>
                    <a:pt x="207" y="0"/>
                    <a:pt x="11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29" name="Google Shape;7729;p42"/>
            <p:cNvSpPr/>
            <p:nvPr/>
          </p:nvSpPr>
          <p:spPr>
            <a:xfrm>
              <a:off x="7359000" y="4395475"/>
              <a:ext cx="1500" cy="700"/>
            </a:xfrm>
            <a:custGeom>
              <a:avLst/>
              <a:gdLst/>
              <a:ahLst/>
              <a:cxnLst/>
              <a:rect l="l" t="t" r="r" b="b"/>
              <a:pathLst>
                <a:path w="60" h="28" extrusionOk="0">
                  <a:moveTo>
                    <a:pt x="0" y="0"/>
                  </a:moveTo>
                  <a:lnTo>
                    <a:pt x="59" y="28"/>
                  </a:lnTo>
                  <a:lnTo>
                    <a:pt x="59" y="17"/>
                  </a:lnTo>
                  <a:cubicBezTo>
                    <a:pt x="40" y="11"/>
                    <a:pt x="21" y="7"/>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30" name="Google Shape;7730;p42"/>
            <p:cNvSpPr/>
            <p:nvPr/>
          </p:nvSpPr>
          <p:spPr>
            <a:xfrm>
              <a:off x="6722250" y="4170200"/>
              <a:ext cx="59750" cy="209950"/>
            </a:xfrm>
            <a:custGeom>
              <a:avLst/>
              <a:gdLst/>
              <a:ahLst/>
              <a:cxnLst/>
              <a:rect l="l" t="t" r="r" b="b"/>
              <a:pathLst>
                <a:path w="2390" h="8398" extrusionOk="0">
                  <a:moveTo>
                    <a:pt x="789" y="7785"/>
                  </a:moveTo>
                  <a:cubicBezTo>
                    <a:pt x="802" y="7785"/>
                    <a:pt x="819" y="7789"/>
                    <a:pt x="838" y="7796"/>
                  </a:cubicBezTo>
                  <a:lnTo>
                    <a:pt x="770" y="7790"/>
                  </a:lnTo>
                  <a:cubicBezTo>
                    <a:pt x="775" y="7787"/>
                    <a:pt x="781" y="7785"/>
                    <a:pt x="789" y="7785"/>
                  </a:cubicBezTo>
                  <a:close/>
                  <a:moveTo>
                    <a:pt x="1742" y="0"/>
                  </a:moveTo>
                  <a:cubicBezTo>
                    <a:pt x="1736" y="9"/>
                    <a:pt x="1731" y="15"/>
                    <a:pt x="1725" y="19"/>
                  </a:cubicBezTo>
                  <a:lnTo>
                    <a:pt x="1837" y="250"/>
                  </a:lnTo>
                  <a:cubicBezTo>
                    <a:pt x="1801" y="245"/>
                    <a:pt x="1766" y="243"/>
                    <a:pt x="1732" y="243"/>
                  </a:cubicBezTo>
                  <a:cubicBezTo>
                    <a:pt x="1576" y="243"/>
                    <a:pt x="1437" y="293"/>
                    <a:pt x="1302" y="370"/>
                  </a:cubicBezTo>
                  <a:cubicBezTo>
                    <a:pt x="465" y="1893"/>
                    <a:pt x="9" y="3657"/>
                    <a:pt x="1" y="5459"/>
                  </a:cubicBezTo>
                  <a:cubicBezTo>
                    <a:pt x="41" y="6463"/>
                    <a:pt x="238" y="7455"/>
                    <a:pt x="583" y="8397"/>
                  </a:cubicBezTo>
                  <a:cubicBezTo>
                    <a:pt x="634" y="8288"/>
                    <a:pt x="617" y="8145"/>
                    <a:pt x="577" y="7924"/>
                  </a:cubicBezTo>
                  <a:lnTo>
                    <a:pt x="577" y="7924"/>
                  </a:lnTo>
                  <a:cubicBezTo>
                    <a:pt x="724" y="7935"/>
                    <a:pt x="913" y="8086"/>
                    <a:pt x="1050" y="8118"/>
                  </a:cubicBezTo>
                  <a:cubicBezTo>
                    <a:pt x="1029" y="8044"/>
                    <a:pt x="1010" y="7966"/>
                    <a:pt x="989" y="7888"/>
                  </a:cubicBezTo>
                  <a:cubicBezTo>
                    <a:pt x="945" y="7851"/>
                    <a:pt x="894" y="7819"/>
                    <a:pt x="838" y="7796"/>
                  </a:cubicBezTo>
                  <a:lnTo>
                    <a:pt x="838" y="7796"/>
                  </a:lnTo>
                  <a:lnTo>
                    <a:pt x="966" y="7804"/>
                  </a:lnTo>
                  <a:cubicBezTo>
                    <a:pt x="770" y="7033"/>
                    <a:pt x="672" y="6242"/>
                    <a:pt x="672" y="5447"/>
                  </a:cubicBezTo>
                  <a:cubicBezTo>
                    <a:pt x="743" y="3417"/>
                    <a:pt x="1366" y="1571"/>
                    <a:pt x="2390" y="51"/>
                  </a:cubicBezTo>
                  <a:lnTo>
                    <a:pt x="2390" y="51"/>
                  </a:lnTo>
                  <a:cubicBezTo>
                    <a:pt x="2301" y="95"/>
                    <a:pt x="2208" y="133"/>
                    <a:pt x="2101" y="133"/>
                  </a:cubicBezTo>
                  <a:cubicBezTo>
                    <a:pt x="1998" y="133"/>
                    <a:pt x="1881" y="98"/>
                    <a:pt x="174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31" name="Google Shape;7731;p42"/>
            <p:cNvSpPr/>
            <p:nvPr/>
          </p:nvSpPr>
          <p:spPr>
            <a:xfrm>
              <a:off x="6762100" y="4147475"/>
              <a:ext cx="13750" cy="25000"/>
            </a:xfrm>
            <a:custGeom>
              <a:avLst/>
              <a:gdLst/>
              <a:ahLst/>
              <a:cxnLst/>
              <a:rect l="l" t="t" r="r" b="b"/>
              <a:pathLst>
                <a:path w="550" h="1000" extrusionOk="0">
                  <a:moveTo>
                    <a:pt x="548" y="1"/>
                  </a:moveTo>
                  <a:cubicBezTo>
                    <a:pt x="352" y="251"/>
                    <a:pt x="171" y="512"/>
                    <a:pt x="1" y="783"/>
                  </a:cubicBezTo>
                  <a:cubicBezTo>
                    <a:pt x="28" y="852"/>
                    <a:pt x="43" y="926"/>
                    <a:pt x="45" y="1000"/>
                  </a:cubicBezTo>
                  <a:cubicBezTo>
                    <a:pt x="74" y="979"/>
                    <a:pt x="104" y="955"/>
                    <a:pt x="131" y="930"/>
                  </a:cubicBezTo>
                  <a:lnTo>
                    <a:pt x="108" y="884"/>
                  </a:lnTo>
                  <a:lnTo>
                    <a:pt x="108" y="884"/>
                  </a:lnTo>
                  <a:cubicBezTo>
                    <a:pt x="123" y="894"/>
                    <a:pt x="133" y="901"/>
                    <a:pt x="148" y="911"/>
                  </a:cubicBezTo>
                  <a:cubicBezTo>
                    <a:pt x="350" y="705"/>
                    <a:pt x="497" y="352"/>
                    <a:pt x="550" y="3"/>
                  </a:cubicBezTo>
                  <a:cubicBezTo>
                    <a:pt x="550" y="3"/>
                    <a:pt x="548" y="3"/>
                    <a:pt x="5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32" name="Google Shape;7732;p42"/>
            <p:cNvSpPr/>
            <p:nvPr/>
          </p:nvSpPr>
          <p:spPr>
            <a:xfrm>
              <a:off x="6737450" y="4380975"/>
              <a:ext cx="46825" cy="72675"/>
            </a:xfrm>
            <a:custGeom>
              <a:avLst/>
              <a:gdLst/>
              <a:ahLst/>
              <a:cxnLst/>
              <a:rect l="l" t="t" r="r" b="b"/>
              <a:pathLst>
                <a:path w="1873" h="2907" extrusionOk="0">
                  <a:moveTo>
                    <a:pt x="543" y="0"/>
                  </a:moveTo>
                  <a:cubicBezTo>
                    <a:pt x="360" y="6"/>
                    <a:pt x="160" y="6"/>
                    <a:pt x="0" y="34"/>
                  </a:cubicBezTo>
                  <a:cubicBezTo>
                    <a:pt x="390" y="1079"/>
                    <a:pt x="953" y="2050"/>
                    <a:pt x="1670" y="2906"/>
                  </a:cubicBezTo>
                  <a:lnTo>
                    <a:pt x="1872" y="2463"/>
                  </a:lnTo>
                  <a:cubicBezTo>
                    <a:pt x="1822" y="2397"/>
                    <a:pt x="1773" y="2334"/>
                    <a:pt x="1725" y="2269"/>
                  </a:cubicBezTo>
                  <a:cubicBezTo>
                    <a:pt x="1695" y="2263"/>
                    <a:pt x="1667" y="2259"/>
                    <a:pt x="1640" y="2259"/>
                  </a:cubicBezTo>
                  <a:cubicBezTo>
                    <a:pt x="1537" y="2259"/>
                    <a:pt x="1456" y="2310"/>
                    <a:pt x="1433" y="2440"/>
                  </a:cubicBezTo>
                  <a:cubicBezTo>
                    <a:pt x="1458" y="2294"/>
                    <a:pt x="1496" y="2153"/>
                    <a:pt x="1544" y="2015"/>
                  </a:cubicBezTo>
                  <a:cubicBezTo>
                    <a:pt x="1414" y="1825"/>
                    <a:pt x="1294" y="1630"/>
                    <a:pt x="1180" y="1430"/>
                  </a:cubicBezTo>
                  <a:lnTo>
                    <a:pt x="1033" y="1615"/>
                  </a:lnTo>
                  <a:lnTo>
                    <a:pt x="964" y="1298"/>
                  </a:lnTo>
                  <a:lnTo>
                    <a:pt x="1105" y="1295"/>
                  </a:lnTo>
                  <a:cubicBezTo>
                    <a:pt x="882" y="881"/>
                    <a:pt x="694" y="448"/>
                    <a:pt x="54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33" name="Google Shape;7733;p42"/>
            <p:cNvSpPr/>
            <p:nvPr/>
          </p:nvSpPr>
          <p:spPr>
            <a:xfrm>
              <a:off x="6865775" y="4506450"/>
              <a:ext cx="4075" cy="1875"/>
            </a:xfrm>
            <a:custGeom>
              <a:avLst/>
              <a:gdLst/>
              <a:ahLst/>
              <a:cxnLst/>
              <a:rect l="l" t="t" r="r" b="b"/>
              <a:pathLst>
                <a:path w="163" h="75" extrusionOk="0">
                  <a:moveTo>
                    <a:pt x="1" y="1"/>
                  </a:moveTo>
                  <a:lnTo>
                    <a:pt x="1" y="1"/>
                  </a:lnTo>
                  <a:cubicBezTo>
                    <a:pt x="9" y="51"/>
                    <a:pt x="85" y="60"/>
                    <a:pt x="163" y="74"/>
                  </a:cubicBezTo>
                  <a:cubicBezTo>
                    <a:pt x="110" y="51"/>
                    <a:pt x="53" y="26"/>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34" name="Google Shape;7734;p42"/>
            <p:cNvSpPr/>
            <p:nvPr/>
          </p:nvSpPr>
          <p:spPr>
            <a:xfrm>
              <a:off x="6775875" y="4090550"/>
              <a:ext cx="69125" cy="59925"/>
            </a:xfrm>
            <a:custGeom>
              <a:avLst/>
              <a:gdLst/>
              <a:ahLst/>
              <a:cxnLst/>
              <a:rect l="l" t="t" r="r" b="b"/>
              <a:pathLst>
                <a:path w="2765" h="2397" extrusionOk="0">
                  <a:moveTo>
                    <a:pt x="2621" y="0"/>
                  </a:moveTo>
                  <a:lnTo>
                    <a:pt x="2621" y="0"/>
                  </a:lnTo>
                  <a:cubicBezTo>
                    <a:pt x="1605" y="576"/>
                    <a:pt x="716" y="1350"/>
                    <a:pt x="1" y="2273"/>
                  </a:cubicBezTo>
                  <a:lnTo>
                    <a:pt x="1" y="2282"/>
                  </a:lnTo>
                  <a:cubicBezTo>
                    <a:pt x="139" y="2363"/>
                    <a:pt x="259" y="2397"/>
                    <a:pt x="368" y="2397"/>
                  </a:cubicBezTo>
                  <a:cubicBezTo>
                    <a:pt x="815" y="2397"/>
                    <a:pt x="1063" y="1834"/>
                    <a:pt x="1486" y="1741"/>
                  </a:cubicBezTo>
                  <a:cubicBezTo>
                    <a:pt x="1629" y="1598"/>
                    <a:pt x="1778" y="1460"/>
                    <a:pt x="1931" y="1327"/>
                  </a:cubicBezTo>
                  <a:lnTo>
                    <a:pt x="1933" y="1308"/>
                  </a:lnTo>
                  <a:lnTo>
                    <a:pt x="1946" y="1314"/>
                  </a:lnTo>
                  <a:cubicBezTo>
                    <a:pt x="2051" y="1222"/>
                    <a:pt x="2161" y="1134"/>
                    <a:pt x="2270" y="1047"/>
                  </a:cubicBezTo>
                  <a:lnTo>
                    <a:pt x="2270" y="1047"/>
                  </a:lnTo>
                  <a:cubicBezTo>
                    <a:pt x="2245" y="1052"/>
                    <a:pt x="2215" y="1054"/>
                    <a:pt x="2186" y="1060"/>
                  </a:cubicBezTo>
                  <a:cubicBezTo>
                    <a:pt x="2318" y="970"/>
                    <a:pt x="2440" y="593"/>
                    <a:pt x="2764" y="513"/>
                  </a:cubicBezTo>
                  <a:lnTo>
                    <a:pt x="2436" y="227"/>
                  </a:lnTo>
                  <a:cubicBezTo>
                    <a:pt x="2484" y="141"/>
                    <a:pt x="2548" y="65"/>
                    <a:pt x="262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35" name="Google Shape;7735;p42"/>
            <p:cNvSpPr/>
            <p:nvPr/>
          </p:nvSpPr>
          <p:spPr>
            <a:xfrm>
              <a:off x="6800075" y="4465075"/>
              <a:ext cx="21525" cy="24700"/>
            </a:xfrm>
            <a:custGeom>
              <a:avLst/>
              <a:gdLst/>
              <a:ahLst/>
              <a:cxnLst/>
              <a:rect l="l" t="t" r="r" b="b"/>
              <a:pathLst>
                <a:path w="861" h="988" extrusionOk="0">
                  <a:moveTo>
                    <a:pt x="192" y="1"/>
                  </a:moveTo>
                  <a:lnTo>
                    <a:pt x="0" y="419"/>
                  </a:lnTo>
                  <a:cubicBezTo>
                    <a:pt x="215" y="619"/>
                    <a:pt x="440" y="808"/>
                    <a:pt x="673" y="987"/>
                  </a:cubicBezTo>
                  <a:lnTo>
                    <a:pt x="860" y="575"/>
                  </a:lnTo>
                  <a:cubicBezTo>
                    <a:pt x="629" y="394"/>
                    <a:pt x="404" y="203"/>
                    <a:pt x="19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36" name="Google Shape;7736;p42"/>
            <p:cNvSpPr/>
            <p:nvPr/>
          </p:nvSpPr>
          <p:spPr>
            <a:xfrm>
              <a:off x="6823050" y="4484075"/>
              <a:ext cx="18475" cy="13775"/>
            </a:xfrm>
            <a:custGeom>
              <a:avLst/>
              <a:gdLst/>
              <a:ahLst/>
              <a:cxnLst/>
              <a:rect l="l" t="t" r="r" b="b"/>
              <a:pathLst>
                <a:path w="739" h="551" extrusionOk="0">
                  <a:moveTo>
                    <a:pt x="189" y="0"/>
                  </a:moveTo>
                  <a:lnTo>
                    <a:pt x="0" y="412"/>
                  </a:lnTo>
                  <a:cubicBezTo>
                    <a:pt x="65" y="461"/>
                    <a:pt x="135" y="505"/>
                    <a:pt x="202" y="551"/>
                  </a:cubicBezTo>
                  <a:cubicBezTo>
                    <a:pt x="318" y="437"/>
                    <a:pt x="551" y="385"/>
                    <a:pt x="738" y="366"/>
                  </a:cubicBezTo>
                  <a:cubicBezTo>
                    <a:pt x="549" y="248"/>
                    <a:pt x="364" y="128"/>
                    <a:pt x="189"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37" name="Google Shape;7737;p42"/>
            <p:cNvSpPr/>
            <p:nvPr/>
          </p:nvSpPr>
          <p:spPr>
            <a:xfrm>
              <a:off x="6872100" y="4509725"/>
              <a:ext cx="5375" cy="4800"/>
            </a:xfrm>
            <a:custGeom>
              <a:avLst/>
              <a:gdLst/>
              <a:ahLst/>
              <a:cxnLst/>
              <a:rect l="l" t="t" r="r" b="b"/>
              <a:pathLst>
                <a:path w="215" h="192" extrusionOk="0">
                  <a:moveTo>
                    <a:pt x="30" y="0"/>
                  </a:moveTo>
                  <a:lnTo>
                    <a:pt x="30" y="0"/>
                  </a:lnTo>
                  <a:cubicBezTo>
                    <a:pt x="59" y="34"/>
                    <a:pt x="59" y="91"/>
                    <a:pt x="0" y="192"/>
                  </a:cubicBezTo>
                  <a:cubicBezTo>
                    <a:pt x="80" y="173"/>
                    <a:pt x="154" y="133"/>
                    <a:pt x="215" y="78"/>
                  </a:cubicBezTo>
                  <a:cubicBezTo>
                    <a:pt x="152" y="53"/>
                    <a:pt x="91" y="25"/>
                    <a:pt x="3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38" name="Google Shape;7738;p42"/>
            <p:cNvSpPr/>
            <p:nvPr/>
          </p:nvSpPr>
          <p:spPr>
            <a:xfrm>
              <a:off x="6784975" y="4449475"/>
              <a:ext cx="18375" cy="24675"/>
            </a:xfrm>
            <a:custGeom>
              <a:avLst/>
              <a:gdLst/>
              <a:ahLst/>
              <a:cxnLst/>
              <a:rect l="l" t="t" r="r" b="b"/>
              <a:pathLst>
                <a:path w="735" h="987" extrusionOk="0">
                  <a:moveTo>
                    <a:pt x="198" y="0"/>
                  </a:moveTo>
                  <a:lnTo>
                    <a:pt x="1" y="433"/>
                  </a:lnTo>
                  <a:cubicBezTo>
                    <a:pt x="175" y="625"/>
                    <a:pt x="356" y="810"/>
                    <a:pt x="543" y="987"/>
                  </a:cubicBezTo>
                  <a:lnTo>
                    <a:pt x="735" y="570"/>
                  </a:lnTo>
                  <a:cubicBezTo>
                    <a:pt x="547" y="387"/>
                    <a:pt x="369" y="198"/>
                    <a:pt x="19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39" name="Google Shape;7739;p42"/>
            <p:cNvSpPr/>
            <p:nvPr/>
          </p:nvSpPr>
          <p:spPr>
            <a:xfrm>
              <a:off x="6875875" y="4067775"/>
              <a:ext cx="26575" cy="12000"/>
            </a:xfrm>
            <a:custGeom>
              <a:avLst/>
              <a:gdLst/>
              <a:ahLst/>
              <a:cxnLst/>
              <a:rect l="l" t="t" r="r" b="b"/>
              <a:pathLst>
                <a:path w="1063" h="480" extrusionOk="0">
                  <a:moveTo>
                    <a:pt x="1063" y="0"/>
                  </a:moveTo>
                  <a:lnTo>
                    <a:pt x="1063" y="0"/>
                  </a:lnTo>
                  <a:cubicBezTo>
                    <a:pt x="703" y="74"/>
                    <a:pt x="348" y="171"/>
                    <a:pt x="1" y="291"/>
                  </a:cubicBezTo>
                  <a:cubicBezTo>
                    <a:pt x="62" y="306"/>
                    <a:pt x="118" y="311"/>
                    <a:pt x="173" y="311"/>
                  </a:cubicBezTo>
                  <a:cubicBezTo>
                    <a:pt x="242" y="311"/>
                    <a:pt x="310" y="304"/>
                    <a:pt x="384" y="304"/>
                  </a:cubicBezTo>
                  <a:cubicBezTo>
                    <a:pt x="529" y="304"/>
                    <a:pt x="699" y="330"/>
                    <a:pt x="958" y="480"/>
                  </a:cubicBezTo>
                  <a:cubicBezTo>
                    <a:pt x="985" y="469"/>
                    <a:pt x="1014" y="461"/>
                    <a:pt x="1044" y="451"/>
                  </a:cubicBezTo>
                  <a:cubicBezTo>
                    <a:pt x="1006" y="303"/>
                    <a:pt x="1012" y="146"/>
                    <a:pt x="106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40" name="Google Shape;7740;p42"/>
            <p:cNvSpPr/>
            <p:nvPr/>
          </p:nvSpPr>
          <p:spPr>
            <a:xfrm>
              <a:off x="6829925" y="4498425"/>
              <a:ext cx="6750" cy="4700"/>
            </a:xfrm>
            <a:custGeom>
              <a:avLst/>
              <a:gdLst/>
              <a:ahLst/>
              <a:cxnLst/>
              <a:rect l="l" t="t" r="r" b="b"/>
              <a:pathLst>
                <a:path w="270" h="188" extrusionOk="0">
                  <a:moveTo>
                    <a:pt x="148" y="1"/>
                  </a:moveTo>
                  <a:cubicBezTo>
                    <a:pt x="111" y="1"/>
                    <a:pt x="63" y="9"/>
                    <a:pt x="1" y="27"/>
                  </a:cubicBezTo>
                  <a:cubicBezTo>
                    <a:pt x="83" y="82"/>
                    <a:pt x="169" y="135"/>
                    <a:pt x="255" y="187"/>
                  </a:cubicBezTo>
                  <a:cubicBezTo>
                    <a:pt x="268" y="90"/>
                    <a:pt x="270" y="1"/>
                    <a:pt x="14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41" name="Google Shape;7741;p42"/>
            <p:cNvSpPr/>
            <p:nvPr/>
          </p:nvSpPr>
          <p:spPr>
            <a:xfrm>
              <a:off x="6844800" y="4497050"/>
              <a:ext cx="20425" cy="17225"/>
            </a:xfrm>
            <a:custGeom>
              <a:avLst/>
              <a:gdLst/>
              <a:ahLst/>
              <a:cxnLst/>
              <a:rect l="l" t="t" r="r" b="b"/>
              <a:pathLst>
                <a:path w="817" h="689" extrusionOk="0">
                  <a:moveTo>
                    <a:pt x="123" y="0"/>
                  </a:moveTo>
                  <a:lnTo>
                    <a:pt x="123" y="0"/>
                  </a:lnTo>
                  <a:cubicBezTo>
                    <a:pt x="125" y="148"/>
                    <a:pt x="51" y="324"/>
                    <a:pt x="1" y="442"/>
                  </a:cubicBezTo>
                  <a:lnTo>
                    <a:pt x="1" y="444"/>
                  </a:lnTo>
                  <a:cubicBezTo>
                    <a:pt x="154" y="530"/>
                    <a:pt x="310" y="610"/>
                    <a:pt x="468" y="688"/>
                  </a:cubicBezTo>
                  <a:cubicBezTo>
                    <a:pt x="613" y="575"/>
                    <a:pt x="739" y="465"/>
                    <a:pt x="817" y="368"/>
                  </a:cubicBezTo>
                  <a:cubicBezTo>
                    <a:pt x="577" y="253"/>
                    <a:pt x="346" y="129"/>
                    <a:pt x="12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42" name="Google Shape;7742;p42"/>
            <p:cNvSpPr/>
            <p:nvPr/>
          </p:nvSpPr>
          <p:spPr>
            <a:xfrm>
              <a:off x="6844750" y="4508150"/>
              <a:ext cx="75" cy="75"/>
            </a:xfrm>
            <a:custGeom>
              <a:avLst/>
              <a:gdLst/>
              <a:ahLst/>
              <a:cxnLst/>
              <a:rect l="l" t="t" r="r" b="b"/>
              <a:pathLst>
                <a:path w="3" h="3" extrusionOk="0">
                  <a:moveTo>
                    <a:pt x="1" y="0"/>
                  </a:moveTo>
                  <a:lnTo>
                    <a:pt x="3" y="2"/>
                  </a:lnTo>
                  <a:lnTo>
                    <a:pt x="3"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43" name="Google Shape;7743;p42"/>
            <p:cNvSpPr/>
            <p:nvPr/>
          </p:nvSpPr>
          <p:spPr>
            <a:xfrm>
              <a:off x="6876200" y="4063075"/>
              <a:ext cx="327975" cy="473900"/>
            </a:xfrm>
            <a:custGeom>
              <a:avLst/>
              <a:gdLst/>
              <a:ahLst/>
              <a:cxnLst/>
              <a:rect l="l" t="t" r="r" b="b"/>
              <a:pathLst>
                <a:path w="13119" h="18956" extrusionOk="0">
                  <a:moveTo>
                    <a:pt x="11497" y="4622"/>
                  </a:moveTo>
                  <a:lnTo>
                    <a:pt x="11439" y="5030"/>
                  </a:lnTo>
                  <a:lnTo>
                    <a:pt x="11304" y="4756"/>
                  </a:lnTo>
                  <a:lnTo>
                    <a:pt x="11497" y="4622"/>
                  </a:lnTo>
                  <a:close/>
                  <a:moveTo>
                    <a:pt x="4682" y="1"/>
                  </a:moveTo>
                  <a:cubicBezTo>
                    <a:pt x="4408" y="1"/>
                    <a:pt x="4130" y="18"/>
                    <a:pt x="3851" y="54"/>
                  </a:cubicBezTo>
                  <a:cubicBezTo>
                    <a:pt x="3533" y="22"/>
                    <a:pt x="3215" y="7"/>
                    <a:pt x="2896" y="7"/>
                  </a:cubicBezTo>
                  <a:cubicBezTo>
                    <a:pt x="2469" y="7"/>
                    <a:pt x="2042" y="35"/>
                    <a:pt x="1618" y="92"/>
                  </a:cubicBezTo>
                  <a:cubicBezTo>
                    <a:pt x="1687" y="207"/>
                    <a:pt x="1745" y="288"/>
                    <a:pt x="1829" y="288"/>
                  </a:cubicBezTo>
                  <a:cubicBezTo>
                    <a:pt x="1834" y="288"/>
                    <a:pt x="1839" y="288"/>
                    <a:pt x="1845" y="287"/>
                  </a:cubicBezTo>
                  <a:cubicBezTo>
                    <a:pt x="1872" y="317"/>
                    <a:pt x="1893" y="350"/>
                    <a:pt x="1908" y="388"/>
                  </a:cubicBezTo>
                  <a:cubicBezTo>
                    <a:pt x="2471" y="254"/>
                    <a:pt x="3043" y="174"/>
                    <a:pt x="3622" y="144"/>
                  </a:cubicBezTo>
                  <a:cubicBezTo>
                    <a:pt x="4105" y="165"/>
                    <a:pt x="4587" y="226"/>
                    <a:pt x="5060" y="329"/>
                  </a:cubicBezTo>
                  <a:cubicBezTo>
                    <a:pt x="5104" y="275"/>
                    <a:pt x="5174" y="241"/>
                    <a:pt x="5214" y="165"/>
                  </a:cubicBezTo>
                  <a:cubicBezTo>
                    <a:pt x="5247" y="142"/>
                    <a:pt x="5281" y="132"/>
                    <a:pt x="5315" y="132"/>
                  </a:cubicBezTo>
                  <a:cubicBezTo>
                    <a:pt x="5474" y="132"/>
                    <a:pt x="5628" y="356"/>
                    <a:pt x="5737" y="462"/>
                  </a:cubicBezTo>
                  <a:lnTo>
                    <a:pt x="5718" y="498"/>
                  </a:lnTo>
                  <a:cubicBezTo>
                    <a:pt x="9500" y="1623"/>
                    <a:pt x="12368" y="5246"/>
                    <a:pt x="12450" y="9286"/>
                  </a:cubicBezTo>
                  <a:cubicBezTo>
                    <a:pt x="12219" y="14649"/>
                    <a:pt x="8297" y="18289"/>
                    <a:pt x="3824" y="18863"/>
                  </a:cubicBezTo>
                  <a:cubicBezTo>
                    <a:pt x="3270" y="18808"/>
                    <a:pt x="2719" y="18724"/>
                    <a:pt x="2175" y="18607"/>
                  </a:cubicBezTo>
                  <a:lnTo>
                    <a:pt x="2175" y="18607"/>
                  </a:lnTo>
                  <a:cubicBezTo>
                    <a:pt x="2187" y="18640"/>
                    <a:pt x="2171" y="18682"/>
                    <a:pt x="2341" y="18697"/>
                  </a:cubicBezTo>
                  <a:cubicBezTo>
                    <a:pt x="2292" y="18719"/>
                    <a:pt x="2158" y="18804"/>
                    <a:pt x="2080" y="18804"/>
                  </a:cubicBezTo>
                  <a:cubicBezTo>
                    <a:pt x="2071" y="18804"/>
                    <a:pt x="2062" y="18803"/>
                    <a:pt x="2055" y="18800"/>
                  </a:cubicBezTo>
                  <a:cubicBezTo>
                    <a:pt x="2280" y="18699"/>
                    <a:pt x="1716" y="18689"/>
                    <a:pt x="1931" y="18560"/>
                  </a:cubicBezTo>
                  <a:lnTo>
                    <a:pt x="1973" y="18560"/>
                  </a:lnTo>
                  <a:cubicBezTo>
                    <a:pt x="1340" y="18415"/>
                    <a:pt x="717" y="18217"/>
                    <a:pt x="116" y="17971"/>
                  </a:cubicBezTo>
                  <a:lnTo>
                    <a:pt x="116" y="17971"/>
                  </a:lnTo>
                  <a:lnTo>
                    <a:pt x="135" y="18323"/>
                  </a:lnTo>
                  <a:cubicBezTo>
                    <a:pt x="110" y="18342"/>
                    <a:pt x="82" y="18356"/>
                    <a:pt x="53" y="18369"/>
                  </a:cubicBezTo>
                  <a:lnTo>
                    <a:pt x="0" y="18386"/>
                  </a:lnTo>
                  <a:cubicBezTo>
                    <a:pt x="1012" y="18763"/>
                    <a:pt x="2080" y="18956"/>
                    <a:pt x="3156" y="18956"/>
                  </a:cubicBezTo>
                  <a:cubicBezTo>
                    <a:pt x="3315" y="18956"/>
                    <a:pt x="3473" y="18951"/>
                    <a:pt x="3632" y="18943"/>
                  </a:cubicBezTo>
                  <a:cubicBezTo>
                    <a:pt x="3756" y="18948"/>
                    <a:pt x="3880" y="18951"/>
                    <a:pt x="4003" y="18951"/>
                  </a:cubicBezTo>
                  <a:cubicBezTo>
                    <a:pt x="8961" y="18951"/>
                    <a:pt x="13020" y="14769"/>
                    <a:pt x="13119" y="9265"/>
                  </a:cubicBezTo>
                  <a:cubicBezTo>
                    <a:pt x="12885" y="4565"/>
                    <a:pt x="9133" y="1"/>
                    <a:pt x="468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7744" name="Google Shape;7744;p42"/>
          <p:cNvGrpSpPr/>
          <p:nvPr/>
        </p:nvGrpSpPr>
        <p:grpSpPr>
          <a:xfrm>
            <a:off x="7413385" y="3695967"/>
            <a:ext cx="1296865" cy="831769"/>
            <a:chOff x="421650" y="2453225"/>
            <a:chExt cx="1240900" cy="795875"/>
          </a:xfrm>
        </p:grpSpPr>
        <p:sp>
          <p:nvSpPr>
            <p:cNvPr id="7745" name="Google Shape;7745;p42"/>
            <p:cNvSpPr/>
            <p:nvPr/>
          </p:nvSpPr>
          <p:spPr>
            <a:xfrm>
              <a:off x="785250" y="2453225"/>
              <a:ext cx="875575" cy="138175"/>
            </a:xfrm>
            <a:custGeom>
              <a:avLst/>
              <a:gdLst/>
              <a:ahLst/>
              <a:cxnLst/>
              <a:rect l="l" t="t" r="r" b="b"/>
              <a:pathLst>
                <a:path w="35023" h="5527" extrusionOk="0">
                  <a:moveTo>
                    <a:pt x="24358" y="1"/>
                  </a:moveTo>
                  <a:cubicBezTo>
                    <a:pt x="16136" y="1"/>
                    <a:pt x="8156" y="3907"/>
                    <a:pt x="104" y="4975"/>
                  </a:cubicBezTo>
                  <a:cubicBezTo>
                    <a:pt x="159" y="5040"/>
                    <a:pt x="201" y="5114"/>
                    <a:pt x="232" y="5194"/>
                  </a:cubicBezTo>
                  <a:lnTo>
                    <a:pt x="1" y="5263"/>
                  </a:lnTo>
                  <a:cubicBezTo>
                    <a:pt x="49" y="5358"/>
                    <a:pt x="133" y="5444"/>
                    <a:pt x="234" y="5526"/>
                  </a:cubicBezTo>
                  <a:cubicBezTo>
                    <a:pt x="1399" y="5381"/>
                    <a:pt x="2567" y="5171"/>
                    <a:pt x="3732" y="4921"/>
                  </a:cubicBezTo>
                  <a:cubicBezTo>
                    <a:pt x="3770" y="4864"/>
                    <a:pt x="3799" y="4801"/>
                    <a:pt x="3820" y="4735"/>
                  </a:cubicBezTo>
                  <a:lnTo>
                    <a:pt x="3589" y="4401"/>
                  </a:lnTo>
                  <a:lnTo>
                    <a:pt x="3589" y="4401"/>
                  </a:lnTo>
                  <a:cubicBezTo>
                    <a:pt x="3801" y="4506"/>
                    <a:pt x="3847" y="4616"/>
                    <a:pt x="3820" y="4735"/>
                  </a:cubicBezTo>
                  <a:lnTo>
                    <a:pt x="3921" y="4881"/>
                  </a:lnTo>
                  <a:lnTo>
                    <a:pt x="4157" y="4828"/>
                  </a:lnTo>
                  <a:cubicBezTo>
                    <a:pt x="4438" y="4517"/>
                    <a:pt x="4621" y="4290"/>
                    <a:pt x="5298" y="4140"/>
                  </a:cubicBezTo>
                  <a:lnTo>
                    <a:pt x="5298" y="4140"/>
                  </a:lnTo>
                  <a:cubicBezTo>
                    <a:pt x="5271" y="4332"/>
                    <a:pt x="5338" y="4445"/>
                    <a:pt x="5456" y="4521"/>
                  </a:cubicBezTo>
                  <a:cubicBezTo>
                    <a:pt x="11692" y="2982"/>
                    <a:pt x="17913" y="540"/>
                    <a:pt x="24021" y="540"/>
                  </a:cubicBezTo>
                  <a:cubicBezTo>
                    <a:pt x="27275" y="540"/>
                    <a:pt x="30497" y="1233"/>
                    <a:pt x="33672" y="3125"/>
                  </a:cubicBezTo>
                  <a:cubicBezTo>
                    <a:pt x="34823" y="2860"/>
                    <a:pt x="33700" y="2685"/>
                    <a:pt x="35022" y="2649"/>
                  </a:cubicBezTo>
                  <a:cubicBezTo>
                    <a:pt x="31407" y="710"/>
                    <a:pt x="27861" y="1"/>
                    <a:pt x="2435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46" name="Google Shape;7746;p42"/>
            <p:cNvSpPr/>
            <p:nvPr/>
          </p:nvSpPr>
          <p:spPr>
            <a:xfrm>
              <a:off x="421650" y="2518075"/>
              <a:ext cx="57225" cy="25050"/>
            </a:xfrm>
            <a:custGeom>
              <a:avLst/>
              <a:gdLst/>
              <a:ahLst/>
              <a:cxnLst/>
              <a:rect l="l" t="t" r="r" b="b"/>
              <a:pathLst>
                <a:path w="2289" h="1002" extrusionOk="0">
                  <a:moveTo>
                    <a:pt x="398" y="1"/>
                  </a:moveTo>
                  <a:cubicBezTo>
                    <a:pt x="1" y="160"/>
                    <a:pt x="957" y="371"/>
                    <a:pt x="1454" y="562"/>
                  </a:cubicBezTo>
                  <a:cubicBezTo>
                    <a:pt x="1723" y="716"/>
                    <a:pt x="1992" y="861"/>
                    <a:pt x="2261" y="1002"/>
                  </a:cubicBezTo>
                  <a:cubicBezTo>
                    <a:pt x="2274" y="976"/>
                    <a:pt x="2282" y="953"/>
                    <a:pt x="2289" y="926"/>
                  </a:cubicBezTo>
                  <a:cubicBezTo>
                    <a:pt x="1660" y="655"/>
                    <a:pt x="1029" y="350"/>
                    <a:pt x="39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47" name="Google Shape;7747;p42"/>
            <p:cNvSpPr/>
            <p:nvPr/>
          </p:nvSpPr>
          <p:spPr>
            <a:xfrm>
              <a:off x="626650" y="2578225"/>
              <a:ext cx="156425" cy="18700"/>
            </a:xfrm>
            <a:custGeom>
              <a:avLst/>
              <a:gdLst/>
              <a:ahLst/>
              <a:cxnLst/>
              <a:rect l="l" t="t" r="r" b="b"/>
              <a:pathLst>
                <a:path w="6257" h="748" extrusionOk="0">
                  <a:moveTo>
                    <a:pt x="6257" y="0"/>
                  </a:moveTo>
                  <a:cubicBezTo>
                    <a:pt x="5397" y="110"/>
                    <a:pt x="4536" y="188"/>
                    <a:pt x="3674" y="221"/>
                  </a:cubicBezTo>
                  <a:cubicBezTo>
                    <a:pt x="3669" y="288"/>
                    <a:pt x="3637" y="314"/>
                    <a:pt x="3587" y="314"/>
                  </a:cubicBezTo>
                  <a:cubicBezTo>
                    <a:pt x="3525" y="314"/>
                    <a:pt x="3439" y="276"/>
                    <a:pt x="3346" y="230"/>
                  </a:cubicBezTo>
                  <a:cubicBezTo>
                    <a:pt x="3096" y="237"/>
                    <a:pt x="2846" y="241"/>
                    <a:pt x="2596" y="241"/>
                  </a:cubicBezTo>
                  <a:cubicBezTo>
                    <a:pt x="2119" y="241"/>
                    <a:pt x="1642" y="227"/>
                    <a:pt x="1165" y="198"/>
                  </a:cubicBezTo>
                  <a:lnTo>
                    <a:pt x="1165" y="198"/>
                  </a:lnTo>
                  <a:lnTo>
                    <a:pt x="1327" y="608"/>
                  </a:lnTo>
                  <a:lnTo>
                    <a:pt x="883" y="179"/>
                  </a:lnTo>
                  <a:cubicBezTo>
                    <a:pt x="732" y="167"/>
                    <a:pt x="583" y="154"/>
                    <a:pt x="431" y="141"/>
                  </a:cubicBezTo>
                  <a:lnTo>
                    <a:pt x="431" y="141"/>
                  </a:lnTo>
                  <a:cubicBezTo>
                    <a:pt x="482" y="246"/>
                    <a:pt x="528" y="347"/>
                    <a:pt x="570" y="438"/>
                  </a:cubicBezTo>
                  <a:cubicBezTo>
                    <a:pt x="539" y="450"/>
                    <a:pt x="495" y="455"/>
                    <a:pt x="445" y="455"/>
                  </a:cubicBezTo>
                  <a:cubicBezTo>
                    <a:pt x="341" y="455"/>
                    <a:pt x="207" y="436"/>
                    <a:pt x="94" y="436"/>
                  </a:cubicBezTo>
                  <a:cubicBezTo>
                    <a:pt x="61" y="436"/>
                    <a:pt x="29" y="438"/>
                    <a:pt x="0" y="442"/>
                  </a:cubicBezTo>
                  <a:cubicBezTo>
                    <a:pt x="4" y="465"/>
                    <a:pt x="2" y="493"/>
                    <a:pt x="4" y="518"/>
                  </a:cubicBezTo>
                  <a:cubicBezTo>
                    <a:pt x="1064" y="676"/>
                    <a:pt x="2126" y="747"/>
                    <a:pt x="3189" y="747"/>
                  </a:cubicBezTo>
                  <a:cubicBezTo>
                    <a:pt x="4170" y="747"/>
                    <a:pt x="5152" y="687"/>
                    <a:pt x="6135" y="579"/>
                  </a:cubicBezTo>
                  <a:cubicBezTo>
                    <a:pt x="6055" y="518"/>
                    <a:pt x="5973" y="461"/>
                    <a:pt x="5887" y="411"/>
                  </a:cubicBezTo>
                  <a:cubicBezTo>
                    <a:pt x="6063" y="354"/>
                    <a:pt x="6162" y="120"/>
                    <a:pt x="625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48" name="Google Shape;7748;p42"/>
            <p:cNvSpPr/>
            <p:nvPr/>
          </p:nvSpPr>
          <p:spPr>
            <a:xfrm>
              <a:off x="557250" y="2568600"/>
              <a:ext cx="69425" cy="22150"/>
            </a:xfrm>
            <a:custGeom>
              <a:avLst/>
              <a:gdLst/>
              <a:ahLst/>
              <a:cxnLst/>
              <a:rect l="l" t="t" r="r" b="b"/>
              <a:pathLst>
                <a:path w="2777" h="886" extrusionOk="0">
                  <a:moveTo>
                    <a:pt x="103" y="1"/>
                  </a:moveTo>
                  <a:cubicBezTo>
                    <a:pt x="68" y="17"/>
                    <a:pt x="34" y="30"/>
                    <a:pt x="0" y="51"/>
                  </a:cubicBezTo>
                  <a:lnTo>
                    <a:pt x="297" y="362"/>
                  </a:lnTo>
                  <a:cubicBezTo>
                    <a:pt x="1071" y="585"/>
                    <a:pt x="1859" y="762"/>
                    <a:pt x="2656" y="886"/>
                  </a:cubicBezTo>
                  <a:cubicBezTo>
                    <a:pt x="2679" y="852"/>
                    <a:pt x="2722" y="833"/>
                    <a:pt x="2776" y="827"/>
                  </a:cubicBezTo>
                  <a:cubicBezTo>
                    <a:pt x="2755" y="703"/>
                    <a:pt x="2717" y="583"/>
                    <a:pt x="2661" y="470"/>
                  </a:cubicBezTo>
                  <a:cubicBezTo>
                    <a:pt x="1798" y="367"/>
                    <a:pt x="944" y="211"/>
                    <a:pt x="10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49" name="Google Shape;7749;p42"/>
            <p:cNvSpPr/>
            <p:nvPr/>
          </p:nvSpPr>
          <p:spPr>
            <a:xfrm>
              <a:off x="423125" y="2682050"/>
              <a:ext cx="36675" cy="10225"/>
            </a:xfrm>
            <a:custGeom>
              <a:avLst/>
              <a:gdLst/>
              <a:ahLst/>
              <a:cxnLst/>
              <a:rect l="l" t="t" r="r" b="b"/>
              <a:pathLst>
                <a:path w="1467" h="409" extrusionOk="0">
                  <a:moveTo>
                    <a:pt x="0" y="1"/>
                  </a:moveTo>
                  <a:lnTo>
                    <a:pt x="0" y="1"/>
                  </a:lnTo>
                  <a:cubicBezTo>
                    <a:pt x="265" y="144"/>
                    <a:pt x="530" y="278"/>
                    <a:pt x="795" y="409"/>
                  </a:cubicBezTo>
                  <a:cubicBezTo>
                    <a:pt x="1466" y="182"/>
                    <a:pt x="1134" y="85"/>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50" name="Google Shape;7750;p42"/>
            <p:cNvSpPr/>
            <p:nvPr/>
          </p:nvSpPr>
          <p:spPr>
            <a:xfrm>
              <a:off x="1209375" y="2615950"/>
              <a:ext cx="448250" cy="80700"/>
            </a:xfrm>
            <a:custGeom>
              <a:avLst/>
              <a:gdLst/>
              <a:ahLst/>
              <a:cxnLst/>
              <a:rect l="l" t="t" r="r" b="b"/>
              <a:pathLst>
                <a:path w="17930" h="3228" extrusionOk="0">
                  <a:moveTo>
                    <a:pt x="7191" y="0"/>
                  </a:moveTo>
                  <a:cubicBezTo>
                    <a:pt x="5594" y="0"/>
                    <a:pt x="3983" y="169"/>
                    <a:pt x="2358" y="445"/>
                  </a:cubicBezTo>
                  <a:lnTo>
                    <a:pt x="2367" y="592"/>
                  </a:lnTo>
                  <a:lnTo>
                    <a:pt x="2022" y="700"/>
                  </a:lnTo>
                  <a:lnTo>
                    <a:pt x="2022" y="700"/>
                  </a:lnTo>
                  <a:lnTo>
                    <a:pt x="2102" y="489"/>
                  </a:lnTo>
                  <a:lnTo>
                    <a:pt x="2102" y="489"/>
                  </a:lnTo>
                  <a:cubicBezTo>
                    <a:pt x="1404" y="613"/>
                    <a:pt x="703" y="756"/>
                    <a:pt x="1" y="914"/>
                  </a:cubicBezTo>
                  <a:cubicBezTo>
                    <a:pt x="127" y="990"/>
                    <a:pt x="220" y="1059"/>
                    <a:pt x="203" y="1196"/>
                  </a:cubicBezTo>
                  <a:cubicBezTo>
                    <a:pt x="2300" y="796"/>
                    <a:pt x="4413" y="539"/>
                    <a:pt x="6543" y="539"/>
                  </a:cubicBezTo>
                  <a:cubicBezTo>
                    <a:pt x="10105" y="539"/>
                    <a:pt x="13718" y="1257"/>
                    <a:pt x="17399" y="3227"/>
                  </a:cubicBezTo>
                  <a:cubicBezTo>
                    <a:pt x="16810" y="2887"/>
                    <a:pt x="17929" y="2887"/>
                    <a:pt x="16718" y="2578"/>
                  </a:cubicBezTo>
                  <a:cubicBezTo>
                    <a:pt x="13606" y="692"/>
                    <a:pt x="10427" y="0"/>
                    <a:pt x="719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51" name="Google Shape;7751;p42"/>
            <p:cNvSpPr/>
            <p:nvPr/>
          </p:nvSpPr>
          <p:spPr>
            <a:xfrm>
              <a:off x="978900" y="2688200"/>
              <a:ext cx="46350" cy="16800"/>
            </a:xfrm>
            <a:custGeom>
              <a:avLst/>
              <a:gdLst/>
              <a:ahLst/>
              <a:cxnLst/>
              <a:rect l="l" t="t" r="r" b="b"/>
              <a:pathLst>
                <a:path w="1854" h="672" extrusionOk="0">
                  <a:moveTo>
                    <a:pt x="1779" y="1"/>
                  </a:moveTo>
                  <a:cubicBezTo>
                    <a:pt x="1189" y="167"/>
                    <a:pt x="595" y="331"/>
                    <a:pt x="0" y="493"/>
                  </a:cubicBezTo>
                  <a:cubicBezTo>
                    <a:pt x="53" y="539"/>
                    <a:pt x="91" y="602"/>
                    <a:pt x="108" y="672"/>
                  </a:cubicBezTo>
                  <a:cubicBezTo>
                    <a:pt x="688" y="510"/>
                    <a:pt x="1271" y="348"/>
                    <a:pt x="1853" y="184"/>
                  </a:cubicBezTo>
                  <a:cubicBezTo>
                    <a:pt x="1832" y="121"/>
                    <a:pt x="1807" y="60"/>
                    <a:pt x="177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52" name="Google Shape;7752;p42"/>
            <p:cNvSpPr/>
            <p:nvPr/>
          </p:nvSpPr>
          <p:spPr>
            <a:xfrm>
              <a:off x="1033950" y="2640000"/>
              <a:ext cx="170950" cy="50350"/>
            </a:xfrm>
            <a:custGeom>
              <a:avLst/>
              <a:gdLst/>
              <a:ahLst/>
              <a:cxnLst/>
              <a:rect l="l" t="t" r="r" b="b"/>
              <a:pathLst>
                <a:path w="6838" h="2014" extrusionOk="0">
                  <a:moveTo>
                    <a:pt x="6791" y="0"/>
                  </a:moveTo>
                  <a:lnTo>
                    <a:pt x="6791" y="0"/>
                  </a:lnTo>
                  <a:cubicBezTo>
                    <a:pt x="4589" y="503"/>
                    <a:pt x="2366" y="1144"/>
                    <a:pt x="122" y="1777"/>
                  </a:cubicBezTo>
                  <a:cubicBezTo>
                    <a:pt x="72" y="1868"/>
                    <a:pt x="44" y="1948"/>
                    <a:pt x="0" y="2013"/>
                  </a:cubicBezTo>
                  <a:cubicBezTo>
                    <a:pt x="2263" y="1382"/>
                    <a:pt x="4541" y="764"/>
                    <a:pt x="6837" y="308"/>
                  </a:cubicBezTo>
                  <a:cubicBezTo>
                    <a:pt x="6776" y="251"/>
                    <a:pt x="6768" y="143"/>
                    <a:pt x="679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53" name="Google Shape;7753;p42"/>
            <p:cNvSpPr/>
            <p:nvPr/>
          </p:nvSpPr>
          <p:spPr>
            <a:xfrm>
              <a:off x="731000" y="2743575"/>
              <a:ext cx="36475" cy="12525"/>
            </a:xfrm>
            <a:custGeom>
              <a:avLst/>
              <a:gdLst/>
              <a:ahLst/>
              <a:cxnLst/>
              <a:rect l="l" t="t" r="r" b="b"/>
              <a:pathLst>
                <a:path w="1459" h="501" extrusionOk="0">
                  <a:moveTo>
                    <a:pt x="1420" y="0"/>
                  </a:moveTo>
                  <a:cubicBezTo>
                    <a:pt x="947" y="51"/>
                    <a:pt x="474" y="89"/>
                    <a:pt x="1" y="118"/>
                  </a:cubicBezTo>
                  <a:cubicBezTo>
                    <a:pt x="150" y="202"/>
                    <a:pt x="261" y="360"/>
                    <a:pt x="362" y="501"/>
                  </a:cubicBezTo>
                  <a:cubicBezTo>
                    <a:pt x="539" y="484"/>
                    <a:pt x="718" y="463"/>
                    <a:pt x="894" y="442"/>
                  </a:cubicBezTo>
                  <a:cubicBezTo>
                    <a:pt x="876" y="394"/>
                    <a:pt x="821" y="349"/>
                    <a:pt x="705" y="316"/>
                  </a:cubicBezTo>
                  <a:cubicBezTo>
                    <a:pt x="871" y="253"/>
                    <a:pt x="1174" y="131"/>
                    <a:pt x="1458" y="116"/>
                  </a:cubicBezTo>
                  <a:cubicBezTo>
                    <a:pt x="1445" y="74"/>
                    <a:pt x="1433" y="38"/>
                    <a:pt x="142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54" name="Google Shape;7754;p42"/>
            <p:cNvSpPr/>
            <p:nvPr/>
          </p:nvSpPr>
          <p:spPr>
            <a:xfrm>
              <a:off x="427375" y="2692250"/>
              <a:ext cx="153350" cy="56350"/>
            </a:xfrm>
            <a:custGeom>
              <a:avLst/>
              <a:gdLst/>
              <a:ahLst/>
              <a:cxnLst/>
              <a:rect l="l" t="t" r="r" b="b"/>
              <a:pathLst>
                <a:path w="6134" h="2254" extrusionOk="0">
                  <a:moveTo>
                    <a:pt x="625" y="1"/>
                  </a:moveTo>
                  <a:cubicBezTo>
                    <a:pt x="472" y="53"/>
                    <a:pt x="264" y="112"/>
                    <a:pt x="1" y="180"/>
                  </a:cubicBezTo>
                  <a:cubicBezTo>
                    <a:pt x="1847" y="1208"/>
                    <a:pt x="3689" y="1868"/>
                    <a:pt x="5534" y="2253"/>
                  </a:cubicBezTo>
                  <a:cubicBezTo>
                    <a:pt x="5746" y="2129"/>
                    <a:pt x="5946" y="1986"/>
                    <a:pt x="6133" y="1826"/>
                  </a:cubicBezTo>
                  <a:cubicBezTo>
                    <a:pt x="4224" y="1467"/>
                    <a:pt x="2371" y="853"/>
                    <a:pt x="62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55" name="Google Shape;7755;p42"/>
            <p:cNvSpPr/>
            <p:nvPr/>
          </p:nvSpPr>
          <p:spPr>
            <a:xfrm>
              <a:off x="939675" y="2705875"/>
              <a:ext cx="21950" cy="9800"/>
            </a:xfrm>
            <a:custGeom>
              <a:avLst/>
              <a:gdLst/>
              <a:ahLst/>
              <a:cxnLst/>
              <a:rect l="l" t="t" r="r" b="b"/>
              <a:pathLst>
                <a:path w="878" h="392" extrusionOk="0">
                  <a:moveTo>
                    <a:pt x="766" y="1"/>
                  </a:moveTo>
                  <a:cubicBezTo>
                    <a:pt x="514" y="68"/>
                    <a:pt x="263" y="131"/>
                    <a:pt x="13" y="196"/>
                  </a:cubicBezTo>
                  <a:cubicBezTo>
                    <a:pt x="0" y="244"/>
                    <a:pt x="28" y="308"/>
                    <a:pt x="112" y="392"/>
                  </a:cubicBezTo>
                  <a:cubicBezTo>
                    <a:pt x="369" y="324"/>
                    <a:pt x="623" y="255"/>
                    <a:pt x="877" y="186"/>
                  </a:cubicBezTo>
                  <a:cubicBezTo>
                    <a:pt x="846" y="125"/>
                    <a:pt x="808" y="64"/>
                    <a:pt x="76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56" name="Google Shape;7756;p42"/>
            <p:cNvSpPr/>
            <p:nvPr/>
          </p:nvSpPr>
          <p:spPr>
            <a:xfrm>
              <a:off x="577650" y="2738575"/>
              <a:ext cx="42825" cy="17375"/>
            </a:xfrm>
            <a:custGeom>
              <a:avLst/>
              <a:gdLst/>
              <a:ahLst/>
              <a:cxnLst/>
              <a:rect l="l" t="t" r="r" b="b"/>
              <a:pathLst>
                <a:path w="1713" h="695" extrusionOk="0">
                  <a:moveTo>
                    <a:pt x="286" y="1"/>
                  </a:moveTo>
                  <a:cubicBezTo>
                    <a:pt x="202" y="146"/>
                    <a:pt x="107" y="278"/>
                    <a:pt x="0" y="364"/>
                  </a:cubicBezTo>
                  <a:cubicBezTo>
                    <a:pt x="61" y="425"/>
                    <a:pt x="120" y="478"/>
                    <a:pt x="177" y="526"/>
                  </a:cubicBezTo>
                  <a:cubicBezTo>
                    <a:pt x="562" y="594"/>
                    <a:pt x="947" y="650"/>
                    <a:pt x="1331" y="695"/>
                  </a:cubicBezTo>
                  <a:cubicBezTo>
                    <a:pt x="1466" y="566"/>
                    <a:pt x="1584" y="392"/>
                    <a:pt x="1712" y="211"/>
                  </a:cubicBezTo>
                  <a:cubicBezTo>
                    <a:pt x="1237" y="156"/>
                    <a:pt x="761" y="87"/>
                    <a:pt x="28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57" name="Google Shape;7757;p42"/>
            <p:cNvSpPr/>
            <p:nvPr/>
          </p:nvSpPr>
          <p:spPr>
            <a:xfrm>
              <a:off x="775600" y="2741575"/>
              <a:ext cx="11425" cy="9600"/>
            </a:xfrm>
            <a:custGeom>
              <a:avLst/>
              <a:gdLst/>
              <a:ahLst/>
              <a:cxnLst/>
              <a:rect l="l" t="t" r="r" b="b"/>
              <a:pathLst>
                <a:path w="457" h="384" extrusionOk="0">
                  <a:moveTo>
                    <a:pt x="343" y="0"/>
                  </a:moveTo>
                  <a:cubicBezTo>
                    <a:pt x="227" y="13"/>
                    <a:pt x="114" y="28"/>
                    <a:pt x="0" y="40"/>
                  </a:cubicBezTo>
                  <a:cubicBezTo>
                    <a:pt x="13" y="114"/>
                    <a:pt x="29" y="190"/>
                    <a:pt x="44" y="263"/>
                  </a:cubicBezTo>
                  <a:cubicBezTo>
                    <a:pt x="99" y="295"/>
                    <a:pt x="145" y="335"/>
                    <a:pt x="183" y="383"/>
                  </a:cubicBezTo>
                  <a:cubicBezTo>
                    <a:pt x="273" y="368"/>
                    <a:pt x="364" y="354"/>
                    <a:pt x="456" y="339"/>
                  </a:cubicBezTo>
                  <a:cubicBezTo>
                    <a:pt x="452" y="215"/>
                    <a:pt x="419" y="97"/>
                    <a:pt x="34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58" name="Google Shape;7758;p42"/>
            <p:cNvSpPr/>
            <p:nvPr/>
          </p:nvSpPr>
          <p:spPr>
            <a:xfrm>
              <a:off x="708500" y="2747000"/>
              <a:ext cx="20050" cy="11425"/>
            </a:xfrm>
            <a:custGeom>
              <a:avLst/>
              <a:gdLst/>
              <a:ahLst/>
              <a:cxnLst/>
              <a:rect l="l" t="t" r="r" b="b"/>
              <a:pathLst>
                <a:path w="802" h="457" extrusionOk="0">
                  <a:moveTo>
                    <a:pt x="512" y="0"/>
                  </a:moveTo>
                  <a:cubicBezTo>
                    <a:pt x="406" y="4"/>
                    <a:pt x="299" y="11"/>
                    <a:pt x="194" y="15"/>
                  </a:cubicBezTo>
                  <a:cubicBezTo>
                    <a:pt x="125" y="151"/>
                    <a:pt x="59" y="288"/>
                    <a:pt x="1" y="429"/>
                  </a:cubicBezTo>
                  <a:cubicBezTo>
                    <a:pt x="17" y="440"/>
                    <a:pt x="34" y="448"/>
                    <a:pt x="51" y="456"/>
                  </a:cubicBezTo>
                  <a:cubicBezTo>
                    <a:pt x="255" y="444"/>
                    <a:pt x="459" y="431"/>
                    <a:pt x="663" y="416"/>
                  </a:cubicBezTo>
                  <a:cubicBezTo>
                    <a:pt x="716" y="389"/>
                    <a:pt x="764" y="349"/>
                    <a:pt x="802" y="303"/>
                  </a:cubicBezTo>
                  <a:lnTo>
                    <a:pt x="512"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59" name="Google Shape;7759;p42"/>
            <p:cNvSpPr/>
            <p:nvPr/>
          </p:nvSpPr>
          <p:spPr>
            <a:xfrm>
              <a:off x="793475" y="2741300"/>
              <a:ext cx="14525" cy="7775"/>
            </a:xfrm>
            <a:custGeom>
              <a:avLst/>
              <a:gdLst/>
              <a:ahLst/>
              <a:cxnLst/>
              <a:rect l="l" t="t" r="r" b="b"/>
              <a:pathLst>
                <a:path w="581" h="311" extrusionOk="0">
                  <a:moveTo>
                    <a:pt x="408" y="1"/>
                  </a:moveTo>
                  <a:cubicBezTo>
                    <a:pt x="172" y="37"/>
                    <a:pt x="53" y="152"/>
                    <a:pt x="0" y="310"/>
                  </a:cubicBezTo>
                  <a:cubicBezTo>
                    <a:pt x="137" y="287"/>
                    <a:pt x="271" y="264"/>
                    <a:pt x="408" y="241"/>
                  </a:cubicBezTo>
                  <a:cubicBezTo>
                    <a:pt x="469" y="192"/>
                    <a:pt x="528" y="138"/>
                    <a:pt x="580" y="81"/>
                  </a:cubicBezTo>
                  <a:cubicBezTo>
                    <a:pt x="526" y="51"/>
                    <a:pt x="467" y="24"/>
                    <a:pt x="40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60" name="Google Shape;7760;p42"/>
            <p:cNvSpPr/>
            <p:nvPr/>
          </p:nvSpPr>
          <p:spPr>
            <a:xfrm>
              <a:off x="1139450" y="2780900"/>
              <a:ext cx="463650" cy="63375"/>
            </a:xfrm>
            <a:custGeom>
              <a:avLst/>
              <a:gdLst/>
              <a:ahLst/>
              <a:cxnLst/>
              <a:rect l="l" t="t" r="r" b="b"/>
              <a:pathLst>
                <a:path w="18546" h="2535" extrusionOk="0">
                  <a:moveTo>
                    <a:pt x="9780" y="0"/>
                  </a:moveTo>
                  <a:cubicBezTo>
                    <a:pt x="8395" y="0"/>
                    <a:pt x="7008" y="120"/>
                    <a:pt x="5620" y="324"/>
                  </a:cubicBezTo>
                  <a:cubicBezTo>
                    <a:pt x="5529" y="421"/>
                    <a:pt x="5428" y="485"/>
                    <a:pt x="5300" y="485"/>
                  </a:cubicBezTo>
                  <a:cubicBezTo>
                    <a:pt x="5225" y="485"/>
                    <a:pt x="5141" y="463"/>
                    <a:pt x="5044" y="413"/>
                  </a:cubicBezTo>
                  <a:cubicBezTo>
                    <a:pt x="5012" y="419"/>
                    <a:pt x="4981" y="425"/>
                    <a:pt x="4947" y="430"/>
                  </a:cubicBezTo>
                  <a:lnTo>
                    <a:pt x="4947" y="472"/>
                  </a:lnTo>
                  <a:lnTo>
                    <a:pt x="4945" y="430"/>
                  </a:lnTo>
                  <a:cubicBezTo>
                    <a:pt x="3324" y="699"/>
                    <a:pt x="1698" y="1073"/>
                    <a:pt x="68" y="1494"/>
                  </a:cubicBezTo>
                  <a:cubicBezTo>
                    <a:pt x="77" y="1498"/>
                    <a:pt x="85" y="1502"/>
                    <a:pt x="93" y="1508"/>
                  </a:cubicBezTo>
                  <a:cubicBezTo>
                    <a:pt x="106" y="1748"/>
                    <a:pt x="106" y="1748"/>
                    <a:pt x="1" y="1902"/>
                  </a:cubicBezTo>
                  <a:lnTo>
                    <a:pt x="85" y="1958"/>
                  </a:lnTo>
                  <a:cubicBezTo>
                    <a:pt x="2236" y="1382"/>
                    <a:pt x="4367" y="892"/>
                    <a:pt x="6480" y="629"/>
                  </a:cubicBezTo>
                  <a:cubicBezTo>
                    <a:pt x="6478" y="617"/>
                    <a:pt x="6476" y="608"/>
                    <a:pt x="6474" y="596"/>
                  </a:cubicBezTo>
                  <a:lnTo>
                    <a:pt x="6474" y="596"/>
                  </a:lnTo>
                  <a:cubicBezTo>
                    <a:pt x="6480" y="606"/>
                    <a:pt x="6491" y="615"/>
                    <a:pt x="6497" y="625"/>
                  </a:cubicBezTo>
                  <a:cubicBezTo>
                    <a:pt x="7551" y="494"/>
                    <a:pt x="8601" y="420"/>
                    <a:pt x="9646" y="420"/>
                  </a:cubicBezTo>
                  <a:cubicBezTo>
                    <a:pt x="12425" y="420"/>
                    <a:pt x="15173" y="946"/>
                    <a:pt x="17895" y="2331"/>
                  </a:cubicBezTo>
                  <a:cubicBezTo>
                    <a:pt x="17912" y="2213"/>
                    <a:pt x="18007" y="2093"/>
                    <a:pt x="18249" y="1975"/>
                  </a:cubicBezTo>
                  <a:lnTo>
                    <a:pt x="18249" y="1975"/>
                  </a:lnTo>
                  <a:cubicBezTo>
                    <a:pt x="18255" y="2097"/>
                    <a:pt x="18160" y="2486"/>
                    <a:pt x="18394" y="2535"/>
                  </a:cubicBezTo>
                  <a:cubicBezTo>
                    <a:pt x="18545" y="2377"/>
                    <a:pt x="18522" y="2146"/>
                    <a:pt x="18518" y="1933"/>
                  </a:cubicBezTo>
                  <a:cubicBezTo>
                    <a:pt x="15603" y="532"/>
                    <a:pt x="12694" y="0"/>
                    <a:pt x="978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61" name="Google Shape;7761;p42"/>
            <p:cNvSpPr/>
            <p:nvPr/>
          </p:nvSpPr>
          <p:spPr>
            <a:xfrm>
              <a:off x="837300" y="2858300"/>
              <a:ext cx="158700" cy="49650"/>
            </a:xfrm>
            <a:custGeom>
              <a:avLst/>
              <a:gdLst/>
              <a:ahLst/>
              <a:cxnLst/>
              <a:rect l="l" t="t" r="r" b="b"/>
              <a:pathLst>
                <a:path w="6348" h="1986" extrusionOk="0">
                  <a:moveTo>
                    <a:pt x="6348" y="0"/>
                  </a:moveTo>
                  <a:cubicBezTo>
                    <a:pt x="4245" y="581"/>
                    <a:pt x="2129" y="1125"/>
                    <a:pt x="1" y="1516"/>
                  </a:cubicBezTo>
                  <a:lnTo>
                    <a:pt x="175" y="1985"/>
                  </a:lnTo>
                  <a:cubicBezTo>
                    <a:pt x="2243" y="1607"/>
                    <a:pt x="4285" y="1081"/>
                    <a:pt x="6308" y="515"/>
                  </a:cubicBezTo>
                  <a:cubicBezTo>
                    <a:pt x="6308" y="490"/>
                    <a:pt x="6308" y="467"/>
                    <a:pt x="6310" y="440"/>
                  </a:cubicBezTo>
                  <a:cubicBezTo>
                    <a:pt x="6318" y="301"/>
                    <a:pt x="6337" y="152"/>
                    <a:pt x="634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62" name="Google Shape;7762;p42"/>
            <p:cNvSpPr/>
            <p:nvPr/>
          </p:nvSpPr>
          <p:spPr>
            <a:xfrm>
              <a:off x="676750" y="2909450"/>
              <a:ext cx="70000" cy="12775"/>
            </a:xfrm>
            <a:custGeom>
              <a:avLst/>
              <a:gdLst/>
              <a:ahLst/>
              <a:cxnLst/>
              <a:rect l="l" t="t" r="r" b="b"/>
              <a:pathLst>
                <a:path w="2800" h="511" extrusionOk="0">
                  <a:moveTo>
                    <a:pt x="2255" y="0"/>
                  </a:moveTo>
                  <a:lnTo>
                    <a:pt x="2255" y="0"/>
                  </a:lnTo>
                  <a:cubicBezTo>
                    <a:pt x="1986" y="17"/>
                    <a:pt x="1716" y="32"/>
                    <a:pt x="1447" y="40"/>
                  </a:cubicBezTo>
                  <a:cubicBezTo>
                    <a:pt x="1527" y="122"/>
                    <a:pt x="1536" y="221"/>
                    <a:pt x="1304" y="356"/>
                  </a:cubicBezTo>
                  <a:cubicBezTo>
                    <a:pt x="1107" y="257"/>
                    <a:pt x="925" y="216"/>
                    <a:pt x="757" y="216"/>
                  </a:cubicBezTo>
                  <a:cubicBezTo>
                    <a:pt x="466" y="216"/>
                    <a:pt x="216" y="339"/>
                    <a:pt x="0" y="499"/>
                  </a:cubicBezTo>
                  <a:cubicBezTo>
                    <a:pt x="264" y="506"/>
                    <a:pt x="527" y="510"/>
                    <a:pt x="791" y="510"/>
                  </a:cubicBezTo>
                  <a:cubicBezTo>
                    <a:pt x="1461" y="510"/>
                    <a:pt x="2131" y="485"/>
                    <a:pt x="2799" y="436"/>
                  </a:cubicBezTo>
                  <a:cubicBezTo>
                    <a:pt x="2610" y="434"/>
                    <a:pt x="2389" y="373"/>
                    <a:pt x="2103" y="225"/>
                  </a:cubicBezTo>
                  <a:cubicBezTo>
                    <a:pt x="2158" y="154"/>
                    <a:pt x="2209" y="78"/>
                    <a:pt x="225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63" name="Google Shape;7763;p42"/>
            <p:cNvSpPr/>
            <p:nvPr/>
          </p:nvSpPr>
          <p:spPr>
            <a:xfrm>
              <a:off x="1007125" y="2820125"/>
              <a:ext cx="127850" cy="45975"/>
            </a:xfrm>
            <a:custGeom>
              <a:avLst/>
              <a:gdLst/>
              <a:ahLst/>
              <a:cxnLst/>
              <a:rect l="l" t="t" r="r" b="b"/>
              <a:pathLst>
                <a:path w="5114" h="1839" extrusionOk="0">
                  <a:moveTo>
                    <a:pt x="5071" y="0"/>
                  </a:moveTo>
                  <a:cubicBezTo>
                    <a:pt x="3389" y="442"/>
                    <a:pt x="1698" y="930"/>
                    <a:pt x="1" y="1401"/>
                  </a:cubicBezTo>
                  <a:cubicBezTo>
                    <a:pt x="64" y="1565"/>
                    <a:pt x="142" y="1721"/>
                    <a:pt x="234" y="1838"/>
                  </a:cubicBezTo>
                  <a:cubicBezTo>
                    <a:pt x="392" y="1796"/>
                    <a:pt x="547" y="1752"/>
                    <a:pt x="705" y="1708"/>
                  </a:cubicBezTo>
                  <a:cubicBezTo>
                    <a:pt x="711" y="1552"/>
                    <a:pt x="718" y="1403"/>
                    <a:pt x="909" y="1344"/>
                  </a:cubicBezTo>
                  <a:lnTo>
                    <a:pt x="909" y="1344"/>
                  </a:lnTo>
                  <a:cubicBezTo>
                    <a:pt x="886" y="1447"/>
                    <a:pt x="873" y="1552"/>
                    <a:pt x="871" y="1660"/>
                  </a:cubicBezTo>
                  <a:cubicBezTo>
                    <a:pt x="2295" y="1252"/>
                    <a:pt x="3708" y="839"/>
                    <a:pt x="5113" y="461"/>
                  </a:cubicBezTo>
                  <a:lnTo>
                    <a:pt x="4829" y="356"/>
                  </a:lnTo>
                  <a:cubicBezTo>
                    <a:pt x="4924" y="217"/>
                    <a:pt x="4997" y="87"/>
                    <a:pt x="507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64" name="Google Shape;7764;p42"/>
            <p:cNvSpPr/>
            <p:nvPr/>
          </p:nvSpPr>
          <p:spPr>
            <a:xfrm>
              <a:off x="768975" y="2901200"/>
              <a:ext cx="44325" cy="16425"/>
            </a:xfrm>
            <a:custGeom>
              <a:avLst/>
              <a:gdLst/>
              <a:ahLst/>
              <a:cxnLst/>
              <a:rect l="l" t="t" r="r" b="b"/>
              <a:pathLst>
                <a:path w="1773" h="657" extrusionOk="0">
                  <a:moveTo>
                    <a:pt x="1554" y="0"/>
                  </a:moveTo>
                  <a:lnTo>
                    <a:pt x="1554" y="0"/>
                  </a:lnTo>
                  <a:cubicBezTo>
                    <a:pt x="1060" y="76"/>
                    <a:pt x="566" y="141"/>
                    <a:pt x="72" y="198"/>
                  </a:cubicBezTo>
                  <a:cubicBezTo>
                    <a:pt x="48" y="219"/>
                    <a:pt x="23" y="242"/>
                    <a:pt x="0" y="263"/>
                  </a:cubicBezTo>
                  <a:lnTo>
                    <a:pt x="271" y="656"/>
                  </a:lnTo>
                  <a:cubicBezTo>
                    <a:pt x="772" y="602"/>
                    <a:pt x="1272" y="536"/>
                    <a:pt x="1773" y="459"/>
                  </a:cubicBezTo>
                  <a:cubicBezTo>
                    <a:pt x="1619" y="387"/>
                    <a:pt x="1521" y="265"/>
                    <a:pt x="155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65" name="Google Shape;7765;p42"/>
            <p:cNvSpPr/>
            <p:nvPr/>
          </p:nvSpPr>
          <p:spPr>
            <a:xfrm>
              <a:off x="823125" y="2897625"/>
              <a:ext cx="6050" cy="1525"/>
            </a:xfrm>
            <a:custGeom>
              <a:avLst/>
              <a:gdLst/>
              <a:ahLst/>
              <a:cxnLst/>
              <a:rect l="l" t="t" r="r" b="b"/>
              <a:pathLst>
                <a:path w="242" h="61" extrusionOk="0">
                  <a:moveTo>
                    <a:pt x="242" y="0"/>
                  </a:moveTo>
                  <a:lnTo>
                    <a:pt x="242" y="0"/>
                  </a:lnTo>
                  <a:cubicBezTo>
                    <a:pt x="164" y="15"/>
                    <a:pt x="82" y="30"/>
                    <a:pt x="0" y="44"/>
                  </a:cubicBezTo>
                  <a:cubicBezTo>
                    <a:pt x="34" y="54"/>
                    <a:pt x="67" y="60"/>
                    <a:pt x="97" y="60"/>
                  </a:cubicBezTo>
                  <a:cubicBezTo>
                    <a:pt x="151" y="60"/>
                    <a:pt x="199" y="43"/>
                    <a:pt x="24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66" name="Google Shape;7766;p42"/>
            <p:cNvSpPr/>
            <p:nvPr/>
          </p:nvSpPr>
          <p:spPr>
            <a:xfrm>
              <a:off x="750725" y="2908550"/>
              <a:ext cx="17525" cy="11500"/>
            </a:xfrm>
            <a:custGeom>
              <a:avLst/>
              <a:gdLst/>
              <a:ahLst/>
              <a:cxnLst/>
              <a:rect l="l" t="t" r="r" b="b"/>
              <a:pathLst>
                <a:path w="701" h="460" extrusionOk="0">
                  <a:moveTo>
                    <a:pt x="701" y="1"/>
                  </a:moveTo>
                  <a:lnTo>
                    <a:pt x="701" y="1"/>
                  </a:lnTo>
                  <a:cubicBezTo>
                    <a:pt x="465" y="226"/>
                    <a:pt x="265" y="409"/>
                    <a:pt x="0" y="459"/>
                  </a:cubicBezTo>
                  <a:cubicBezTo>
                    <a:pt x="196" y="444"/>
                    <a:pt x="391" y="427"/>
                    <a:pt x="587" y="409"/>
                  </a:cubicBezTo>
                  <a:cubicBezTo>
                    <a:pt x="646" y="282"/>
                    <a:pt x="701" y="148"/>
                    <a:pt x="70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67" name="Google Shape;7767;p42"/>
            <p:cNvSpPr/>
            <p:nvPr/>
          </p:nvSpPr>
          <p:spPr>
            <a:xfrm>
              <a:off x="1599400" y="2836525"/>
              <a:ext cx="35700" cy="21275"/>
            </a:xfrm>
            <a:custGeom>
              <a:avLst/>
              <a:gdLst/>
              <a:ahLst/>
              <a:cxnLst/>
              <a:rect l="l" t="t" r="r" b="b"/>
              <a:pathLst>
                <a:path w="1428" h="851" extrusionOk="0">
                  <a:moveTo>
                    <a:pt x="212" y="0"/>
                  </a:moveTo>
                  <a:lnTo>
                    <a:pt x="0" y="373"/>
                  </a:lnTo>
                  <a:cubicBezTo>
                    <a:pt x="273" y="522"/>
                    <a:pt x="549" y="680"/>
                    <a:pt x="824" y="850"/>
                  </a:cubicBezTo>
                  <a:cubicBezTo>
                    <a:pt x="1306" y="745"/>
                    <a:pt x="681" y="507"/>
                    <a:pt x="1428" y="394"/>
                  </a:cubicBezTo>
                  <a:cubicBezTo>
                    <a:pt x="1213" y="272"/>
                    <a:pt x="999" y="156"/>
                    <a:pt x="784" y="43"/>
                  </a:cubicBezTo>
                  <a:cubicBezTo>
                    <a:pt x="761" y="104"/>
                    <a:pt x="730" y="160"/>
                    <a:pt x="690" y="215"/>
                  </a:cubicBezTo>
                  <a:cubicBezTo>
                    <a:pt x="633" y="263"/>
                    <a:pt x="590" y="283"/>
                    <a:pt x="553" y="283"/>
                  </a:cubicBezTo>
                  <a:cubicBezTo>
                    <a:pt x="448" y="283"/>
                    <a:pt x="393" y="123"/>
                    <a:pt x="21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68" name="Google Shape;7768;p42"/>
            <p:cNvSpPr/>
            <p:nvPr/>
          </p:nvSpPr>
          <p:spPr>
            <a:xfrm>
              <a:off x="682625" y="3074750"/>
              <a:ext cx="48350" cy="10650"/>
            </a:xfrm>
            <a:custGeom>
              <a:avLst/>
              <a:gdLst/>
              <a:ahLst/>
              <a:cxnLst/>
              <a:rect l="l" t="t" r="r" b="b"/>
              <a:pathLst>
                <a:path w="1934" h="426" extrusionOk="0">
                  <a:moveTo>
                    <a:pt x="1856" y="0"/>
                  </a:moveTo>
                  <a:cubicBezTo>
                    <a:pt x="1466" y="17"/>
                    <a:pt x="1077" y="25"/>
                    <a:pt x="688" y="25"/>
                  </a:cubicBezTo>
                  <a:cubicBezTo>
                    <a:pt x="580" y="25"/>
                    <a:pt x="471" y="25"/>
                    <a:pt x="363" y="23"/>
                  </a:cubicBezTo>
                  <a:lnTo>
                    <a:pt x="1" y="425"/>
                  </a:lnTo>
                  <a:cubicBezTo>
                    <a:pt x="33" y="425"/>
                    <a:pt x="65" y="425"/>
                    <a:pt x="97" y="425"/>
                  </a:cubicBezTo>
                  <a:cubicBezTo>
                    <a:pt x="711" y="425"/>
                    <a:pt x="1322" y="406"/>
                    <a:pt x="1934" y="366"/>
                  </a:cubicBezTo>
                  <a:cubicBezTo>
                    <a:pt x="1908" y="244"/>
                    <a:pt x="1881" y="122"/>
                    <a:pt x="185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69" name="Google Shape;7769;p42"/>
            <p:cNvSpPr/>
            <p:nvPr/>
          </p:nvSpPr>
          <p:spPr>
            <a:xfrm>
              <a:off x="1254175" y="2941900"/>
              <a:ext cx="387675" cy="70825"/>
            </a:xfrm>
            <a:custGeom>
              <a:avLst/>
              <a:gdLst/>
              <a:ahLst/>
              <a:cxnLst/>
              <a:rect l="l" t="t" r="r" b="b"/>
              <a:pathLst>
                <a:path w="15507" h="2833" extrusionOk="0">
                  <a:moveTo>
                    <a:pt x="5778" y="1"/>
                  </a:moveTo>
                  <a:cubicBezTo>
                    <a:pt x="4044" y="1"/>
                    <a:pt x="2302" y="196"/>
                    <a:pt x="552" y="511"/>
                  </a:cubicBezTo>
                  <a:cubicBezTo>
                    <a:pt x="415" y="664"/>
                    <a:pt x="209" y="807"/>
                    <a:pt x="1" y="959"/>
                  </a:cubicBezTo>
                  <a:cubicBezTo>
                    <a:pt x="1719" y="671"/>
                    <a:pt x="3451" y="495"/>
                    <a:pt x="5204" y="495"/>
                  </a:cubicBezTo>
                  <a:cubicBezTo>
                    <a:pt x="8523" y="495"/>
                    <a:pt x="11914" y="1127"/>
                    <a:pt x="15418" y="2833"/>
                  </a:cubicBezTo>
                  <a:cubicBezTo>
                    <a:pt x="15292" y="2753"/>
                    <a:pt x="15252" y="2664"/>
                    <a:pt x="15506" y="2593"/>
                  </a:cubicBezTo>
                  <a:cubicBezTo>
                    <a:pt x="12295" y="697"/>
                    <a:pt x="9052" y="1"/>
                    <a:pt x="577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70" name="Google Shape;7770;p42"/>
            <p:cNvSpPr/>
            <p:nvPr/>
          </p:nvSpPr>
          <p:spPr>
            <a:xfrm>
              <a:off x="745450" y="2959075"/>
              <a:ext cx="500125" cy="123675"/>
            </a:xfrm>
            <a:custGeom>
              <a:avLst/>
              <a:gdLst/>
              <a:ahLst/>
              <a:cxnLst/>
              <a:rect l="l" t="t" r="r" b="b"/>
              <a:pathLst>
                <a:path w="20005" h="4947" extrusionOk="0">
                  <a:moveTo>
                    <a:pt x="19973" y="1"/>
                  </a:moveTo>
                  <a:cubicBezTo>
                    <a:pt x="14379" y="1134"/>
                    <a:pt x="8695" y="3359"/>
                    <a:pt x="2920" y="4259"/>
                  </a:cubicBezTo>
                  <a:cubicBezTo>
                    <a:pt x="2830" y="4312"/>
                    <a:pt x="2729" y="4339"/>
                    <a:pt x="2627" y="4339"/>
                  </a:cubicBezTo>
                  <a:cubicBezTo>
                    <a:pt x="2583" y="4339"/>
                    <a:pt x="2539" y="4334"/>
                    <a:pt x="2495" y="4324"/>
                  </a:cubicBezTo>
                  <a:cubicBezTo>
                    <a:pt x="1784" y="4427"/>
                    <a:pt x="1069" y="4507"/>
                    <a:pt x="352" y="4564"/>
                  </a:cubicBezTo>
                  <a:cubicBezTo>
                    <a:pt x="350" y="4579"/>
                    <a:pt x="346" y="4593"/>
                    <a:pt x="340" y="4608"/>
                  </a:cubicBezTo>
                  <a:cubicBezTo>
                    <a:pt x="159" y="4644"/>
                    <a:pt x="62" y="4781"/>
                    <a:pt x="1" y="4947"/>
                  </a:cubicBezTo>
                  <a:cubicBezTo>
                    <a:pt x="6716" y="4362"/>
                    <a:pt x="13258" y="1519"/>
                    <a:pt x="20005" y="331"/>
                  </a:cubicBezTo>
                  <a:cubicBezTo>
                    <a:pt x="19996" y="226"/>
                    <a:pt x="19986" y="114"/>
                    <a:pt x="199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71" name="Google Shape;7771;p42"/>
            <p:cNvSpPr/>
            <p:nvPr/>
          </p:nvSpPr>
          <p:spPr>
            <a:xfrm>
              <a:off x="609075" y="3068325"/>
              <a:ext cx="44050" cy="13950"/>
            </a:xfrm>
            <a:custGeom>
              <a:avLst/>
              <a:gdLst/>
              <a:ahLst/>
              <a:cxnLst/>
              <a:rect l="l" t="t" r="r" b="b"/>
              <a:pathLst>
                <a:path w="1762" h="558" extrusionOk="0">
                  <a:moveTo>
                    <a:pt x="1" y="1"/>
                  </a:moveTo>
                  <a:lnTo>
                    <a:pt x="1" y="1"/>
                  </a:lnTo>
                  <a:cubicBezTo>
                    <a:pt x="116" y="207"/>
                    <a:pt x="270" y="390"/>
                    <a:pt x="453" y="539"/>
                  </a:cubicBezTo>
                  <a:cubicBezTo>
                    <a:pt x="516" y="545"/>
                    <a:pt x="577" y="549"/>
                    <a:pt x="638" y="558"/>
                  </a:cubicBezTo>
                  <a:cubicBezTo>
                    <a:pt x="998" y="430"/>
                    <a:pt x="1427" y="409"/>
                    <a:pt x="1761" y="211"/>
                  </a:cubicBezTo>
                  <a:cubicBezTo>
                    <a:pt x="1176" y="165"/>
                    <a:pt x="588" y="93"/>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72" name="Google Shape;7772;p42"/>
            <p:cNvSpPr/>
            <p:nvPr/>
          </p:nvSpPr>
          <p:spPr>
            <a:xfrm>
              <a:off x="1645600" y="3015600"/>
              <a:ext cx="6450" cy="2850"/>
            </a:xfrm>
            <a:custGeom>
              <a:avLst/>
              <a:gdLst/>
              <a:ahLst/>
              <a:cxnLst/>
              <a:rect l="l" t="t" r="r" b="b"/>
              <a:pathLst>
                <a:path w="258" h="114" extrusionOk="0">
                  <a:moveTo>
                    <a:pt x="1" y="0"/>
                  </a:moveTo>
                  <a:cubicBezTo>
                    <a:pt x="78" y="40"/>
                    <a:pt x="154" y="74"/>
                    <a:pt x="232" y="114"/>
                  </a:cubicBezTo>
                  <a:cubicBezTo>
                    <a:pt x="257" y="99"/>
                    <a:pt x="137" y="57"/>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73" name="Google Shape;7773;p42"/>
            <p:cNvSpPr/>
            <p:nvPr/>
          </p:nvSpPr>
          <p:spPr>
            <a:xfrm>
              <a:off x="1639600" y="3012650"/>
              <a:ext cx="6025" cy="2975"/>
            </a:xfrm>
            <a:custGeom>
              <a:avLst/>
              <a:gdLst/>
              <a:ahLst/>
              <a:cxnLst/>
              <a:rect l="l" t="t" r="r" b="b"/>
              <a:pathLst>
                <a:path w="241" h="119" extrusionOk="0">
                  <a:moveTo>
                    <a:pt x="1" y="0"/>
                  </a:moveTo>
                  <a:lnTo>
                    <a:pt x="1" y="0"/>
                  </a:lnTo>
                  <a:cubicBezTo>
                    <a:pt x="77" y="47"/>
                    <a:pt x="156" y="87"/>
                    <a:pt x="241" y="118"/>
                  </a:cubicBezTo>
                  <a:cubicBezTo>
                    <a:pt x="161" y="78"/>
                    <a:pt x="81" y="40"/>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74" name="Google Shape;7774;p42"/>
            <p:cNvSpPr/>
            <p:nvPr/>
          </p:nvSpPr>
          <p:spPr>
            <a:xfrm>
              <a:off x="1588250" y="3152600"/>
              <a:ext cx="74300" cy="32425"/>
            </a:xfrm>
            <a:custGeom>
              <a:avLst/>
              <a:gdLst/>
              <a:ahLst/>
              <a:cxnLst/>
              <a:rect l="l" t="t" r="r" b="b"/>
              <a:pathLst>
                <a:path w="2972" h="1297" extrusionOk="0">
                  <a:moveTo>
                    <a:pt x="0" y="1"/>
                  </a:moveTo>
                  <a:cubicBezTo>
                    <a:pt x="421" y="213"/>
                    <a:pt x="839" y="446"/>
                    <a:pt x="1254" y="703"/>
                  </a:cubicBezTo>
                  <a:cubicBezTo>
                    <a:pt x="1392" y="815"/>
                    <a:pt x="2053" y="1132"/>
                    <a:pt x="2972" y="1296"/>
                  </a:cubicBezTo>
                  <a:cubicBezTo>
                    <a:pt x="2011" y="798"/>
                    <a:pt x="1020" y="364"/>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75" name="Google Shape;7775;p42"/>
            <p:cNvSpPr/>
            <p:nvPr/>
          </p:nvSpPr>
          <p:spPr>
            <a:xfrm>
              <a:off x="496725" y="3199350"/>
              <a:ext cx="13950" cy="11525"/>
            </a:xfrm>
            <a:custGeom>
              <a:avLst/>
              <a:gdLst/>
              <a:ahLst/>
              <a:cxnLst/>
              <a:rect l="l" t="t" r="r" b="b"/>
              <a:pathLst>
                <a:path w="558" h="461" extrusionOk="0">
                  <a:moveTo>
                    <a:pt x="1" y="0"/>
                  </a:moveTo>
                  <a:lnTo>
                    <a:pt x="1" y="0"/>
                  </a:lnTo>
                  <a:cubicBezTo>
                    <a:pt x="20" y="219"/>
                    <a:pt x="60" y="425"/>
                    <a:pt x="247" y="461"/>
                  </a:cubicBezTo>
                  <a:cubicBezTo>
                    <a:pt x="356" y="328"/>
                    <a:pt x="459" y="263"/>
                    <a:pt x="558" y="234"/>
                  </a:cubicBezTo>
                  <a:cubicBezTo>
                    <a:pt x="373" y="158"/>
                    <a:pt x="186" y="82"/>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76" name="Google Shape;7776;p42"/>
            <p:cNvSpPr/>
            <p:nvPr/>
          </p:nvSpPr>
          <p:spPr>
            <a:xfrm>
              <a:off x="1055550" y="3107450"/>
              <a:ext cx="307175" cy="72150"/>
            </a:xfrm>
            <a:custGeom>
              <a:avLst/>
              <a:gdLst/>
              <a:ahLst/>
              <a:cxnLst/>
              <a:rect l="l" t="t" r="r" b="b"/>
              <a:pathLst>
                <a:path w="12287" h="2886" extrusionOk="0">
                  <a:moveTo>
                    <a:pt x="12286" y="0"/>
                  </a:moveTo>
                  <a:lnTo>
                    <a:pt x="12286" y="0"/>
                  </a:lnTo>
                  <a:cubicBezTo>
                    <a:pt x="8438" y="158"/>
                    <a:pt x="4476" y="1214"/>
                    <a:pt x="478" y="2341"/>
                  </a:cubicBezTo>
                  <a:cubicBezTo>
                    <a:pt x="326" y="2541"/>
                    <a:pt x="9" y="2705"/>
                    <a:pt x="1" y="2885"/>
                  </a:cubicBezTo>
                  <a:cubicBezTo>
                    <a:pt x="3916" y="1794"/>
                    <a:pt x="7855" y="749"/>
                    <a:pt x="11876" y="522"/>
                  </a:cubicBezTo>
                  <a:cubicBezTo>
                    <a:pt x="12051" y="385"/>
                    <a:pt x="12251" y="225"/>
                    <a:pt x="1228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77" name="Google Shape;7777;p42"/>
            <p:cNvSpPr/>
            <p:nvPr/>
          </p:nvSpPr>
          <p:spPr>
            <a:xfrm>
              <a:off x="1362900" y="3106900"/>
              <a:ext cx="225425" cy="45725"/>
            </a:xfrm>
            <a:custGeom>
              <a:avLst/>
              <a:gdLst/>
              <a:ahLst/>
              <a:cxnLst/>
              <a:rect l="l" t="t" r="r" b="b"/>
              <a:pathLst>
                <a:path w="9017" h="1829" extrusionOk="0">
                  <a:moveTo>
                    <a:pt x="952" y="1"/>
                  </a:moveTo>
                  <a:cubicBezTo>
                    <a:pt x="636" y="1"/>
                    <a:pt x="319" y="7"/>
                    <a:pt x="1" y="20"/>
                  </a:cubicBezTo>
                  <a:lnTo>
                    <a:pt x="26" y="523"/>
                  </a:lnTo>
                  <a:cubicBezTo>
                    <a:pt x="403" y="507"/>
                    <a:pt x="781" y="499"/>
                    <a:pt x="1160" y="499"/>
                  </a:cubicBezTo>
                  <a:cubicBezTo>
                    <a:pt x="3737" y="499"/>
                    <a:pt x="6350" y="875"/>
                    <a:pt x="9016" y="1829"/>
                  </a:cubicBezTo>
                  <a:cubicBezTo>
                    <a:pt x="6411" y="504"/>
                    <a:pt x="3712" y="1"/>
                    <a:pt x="95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78" name="Google Shape;7778;p42"/>
            <p:cNvSpPr/>
            <p:nvPr/>
          </p:nvSpPr>
          <p:spPr>
            <a:xfrm>
              <a:off x="425850" y="3174800"/>
              <a:ext cx="24575" cy="17100"/>
            </a:xfrm>
            <a:custGeom>
              <a:avLst/>
              <a:gdLst/>
              <a:ahLst/>
              <a:cxnLst/>
              <a:rect l="l" t="t" r="r" b="b"/>
              <a:pathLst>
                <a:path w="983" h="684" extrusionOk="0">
                  <a:moveTo>
                    <a:pt x="634" y="0"/>
                  </a:moveTo>
                  <a:lnTo>
                    <a:pt x="634" y="0"/>
                  </a:lnTo>
                  <a:cubicBezTo>
                    <a:pt x="1" y="82"/>
                    <a:pt x="983" y="164"/>
                    <a:pt x="253" y="450"/>
                  </a:cubicBezTo>
                  <a:cubicBezTo>
                    <a:pt x="409" y="532"/>
                    <a:pt x="564" y="608"/>
                    <a:pt x="718" y="684"/>
                  </a:cubicBezTo>
                  <a:cubicBezTo>
                    <a:pt x="741" y="400"/>
                    <a:pt x="724" y="143"/>
                    <a:pt x="63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79" name="Google Shape;7779;p42"/>
            <p:cNvSpPr/>
            <p:nvPr/>
          </p:nvSpPr>
          <p:spPr>
            <a:xfrm>
              <a:off x="618450" y="3171050"/>
              <a:ext cx="436500" cy="78050"/>
            </a:xfrm>
            <a:custGeom>
              <a:avLst/>
              <a:gdLst/>
              <a:ahLst/>
              <a:cxnLst/>
              <a:rect l="l" t="t" r="r" b="b"/>
              <a:pathLst>
                <a:path w="17460" h="3122" extrusionOk="0">
                  <a:moveTo>
                    <a:pt x="17238" y="1"/>
                  </a:moveTo>
                  <a:cubicBezTo>
                    <a:pt x="12496" y="1344"/>
                    <a:pt x="7711" y="2708"/>
                    <a:pt x="3015" y="2708"/>
                  </a:cubicBezTo>
                  <a:cubicBezTo>
                    <a:pt x="2005" y="2708"/>
                    <a:pt x="1000" y="2645"/>
                    <a:pt x="0" y="2505"/>
                  </a:cubicBezTo>
                  <a:lnTo>
                    <a:pt x="0" y="2505"/>
                  </a:lnTo>
                  <a:cubicBezTo>
                    <a:pt x="154" y="2688"/>
                    <a:pt x="915" y="2484"/>
                    <a:pt x="978" y="3048"/>
                  </a:cubicBezTo>
                  <a:cubicBezTo>
                    <a:pt x="1610" y="3098"/>
                    <a:pt x="2240" y="3121"/>
                    <a:pt x="2869" y="3121"/>
                  </a:cubicBezTo>
                  <a:cubicBezTo>
                    <a:pt x="7775" y="3121"/>
                    <a:pt x="12601" y="1703"/>
                    <a:pt x="17459" y="350"/>
                  </a:cubicBezTo>
                  <a:lnTo>
                    <a:pt x="17238"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80" name="Google Shape;7780;p42"/>
            <p:cNvSpPr/>
            <p:nvPr/>
          </p:nvSpPr>
          <p:spPr>
            <a:xfrm>
              <a:off x="536325" y="3214600"/>
              <a:ext cx="33200" cy="20200"/>
            </a:xfrm>
            <a:custGeom>
              <a:avLst/>
              <a:gdLst/>
              <a:ahLst/>
              <a:cxnLst/>
              <a:rect l="l" t="t" r="r" b="b"/>
              <a:pathLst>
                <a:path w="1328" h="808" extrusionOk="0">
                  <a:moveTo>
                    <a:pt x="0" y="0"/>
                  </a:moveTo>
                  <a:lnTo>
                    <a:pt x="0" y="0"/>
                  </a:lnTo>
                  <a:cubicBezTo>
                    <a:pt x="15" y="221"/>
                    <a:pt x="175" y="250"/>
                    <a:pt x="349" y="250"/>
                  </a:cubicBezTo>
                  <a:cubicBezTo>
                    <a:pt x="416" y="250"/>
                    <a:pt x="485" y="246"/>
                    <a:pt x="548" y="246"/>
                  </a:cubicBezTo>
                  <a:cubicBezTo>
                    <a:pt x="747" y="246"/>
                    <a:pt x="888" y="290"/>
                    <a:pt x="722" y="654"/>
                  </a:cubicBezTo>
                  <a:cubicBezTo>
                    <a:pt x="738" y="688"/>
                    <a:pt x="762" y="719"/>
                    <a:pt x="785" y="749"/>
                  </a:cubicBezTo>
                  <a:cubicBezTo>
                    <a:pt x="865" y="768"/>
                    <a:pt x="944" y="789"/>
                    <a:pt x="1024" y="808"/>
                  </a:cubicBezTo>
                  <a:cubicBezTo>
                    <a:pt x="1136" y="736"/>
                    <a:pt x="1237" y="551"/>
                    <a:pt x="1327" y="385"/>
                  </a:cubicBezTo>
                  <a:cubicBezTo>
                    <a:pt x="884" y="276"/>
                    <a:pt x="442" y="147"/>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81" name="Google Shape;7781;p42"/>
            <p:cNvSpPr/>
            <p:nvPr/>
          </p:nvSpPr>
          <p:spPr>
            <a:xfrm>
              <a:off x="459025" y="3191750"/>
              <a:ext cx="14075" cy="13775"/>
            </a:xfrm>
            <a:custGeom>
              <a:avLst/>
              <a:gdLst/>
              <a:ahLst/>
              <a:cxnLst/>
              <a:rect l="l" t="t" r="r" b="b"/>
              <a:pathLst>
                <a:path w="563" h="551" extrusionOk="0">
                  <a:moveTo>
                    <a:pt x="328" y="0"/>
                  </a:moveTo>
                  <a:cubicBezTo>
                    <a:pt x="221" y="0"/>
                    <a:pt x="109" y="146"/>
                    <a:pt x="1" y="300"/>
                  </a:cubicBezTo>
                  <a:cubicBezTo>
                    <a:pt x="188" y="384"/>
                    <a:pt x="373" y="470"/>
                    <a:pt x="560" y="550"/>
                  </a:cubicBezTo>
                  <a:cubicBezTo>
                    <a:pt x="562" y="403"/>
                    <a:pt x="546" y="262"/>
                    <a:pt x="493" y="149"/>
                  </a:cubicBezTo>
                  <a:cubicBezTo>
                    <a:pt x="441" y="42"/>
                    <a:pt x="385" y="0"/>
                    <a:pt x="32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7785"/>
        <p:cNvGrpSpPr/>
        <p:nvPr/>
      </p:nvGrpSpPr>
      <p:grpSpPr>
        <a:xfrm>
          <a:off x="0" y="0"/>
          <a:ext cx="0" cy="0"/>
          <a:chOff x="0" y="0"/>
          <a:chExt cx="0" cy="0"/>
        </a:xfrm>
      </p:grpSpPr>
      <p:grpSp>
        <p:nvGrpSpPr>
          <p:cNvPr id="7786" name="Google Shape;7786;p43"/>
          <p:cNvGrpSpPr/>
          <p:nvPr/>
        </p:nvGrpSpPr>
        <p:grpSpPr>
          <a:xfrm>
            <a:off x="492700" y="1154000"/>
            <a:ext cx="8158622" cy="3454585"/>
            <a:chOff x="603007" y="1145173"/>
            <a:chExt cx="7937947" cy="3361146"/>
          </a:xfrm>
        </p:grpSpPr>
        <p:sp>
          <p:nvSpPr>
            <p:cNvPr id="7787" name="Google Shape;7787;p43"/>
            <p:cNvSpPr/>
            <p:nvPr/>
          </p:nvSpPr>
          <p:spPr>
            <a:xfrm>
              <a:off x="603007" y="1145173"/>
              <a:ext cx="7937947" cy="3185279"/>
            </a:xfrm>
            <a:custGeom>
              <a:avLst/>
              <a:gdLst/>
              <a:ahLst/>
              <a:cxnLst/>
              <a:rect l="l" t="t" r="r" b="b"/>
              <a:pathLst>
                <a:path w="52343" h="34455" extrusionOk="0">
                  <a:moveTo>
                    <a:pt x="50196" y="33673"/>
                  </a:moveTo>
                  <a:cubicBezTo>
                    <a:pt x="50163" y="33686"/>
                    <a:pt x="50131" y="33690"/>
                    <a:pt x="50100" y="33690"/>
                  </a:cubicBezTo>
                  <a:cubicBezTo>
                    <a:pt x="50042" y="33690"/>
                    <a:pt x="49988" y="33676"/>
                    <a:pt x="49935" y="33673"/>
                  </a:cubicBezTo>
                  <a:close/>
                  <a:moveTo>
                    <a:pt x="24687" y="33890"/>
                  </a:moveTo>
                  <a:cubicBezTo>
                    <a:pt x="24689" y="33890"/>
                    <a:pt x="24693" y="33903"/>
                    <a:pt x="24698" y="33917"/>
                  </a:cubicBezTo>
                  <a:cubicBezTo>
                    <a:pt x="24698" y="33917"/>
                    <a:pt x="24697" y="33917"/>
                    <a:pt x="24696" y="33917"/>
                  </a:cubicBezTo>
                  <a:cubicBezTo>
                    <a:pt x="24690" y="33917"/>
                    <a:pt x="24684" y="33923"/>
                    <a:pt x="24684" y="33944"/>
                  </a:cubicBezTo>
                  <a:cubicBezTo>
                    <a:pt x="24684" y="33903"/>
                    <a:pt x="24684" y="33890"/>
                    <a:pt x="24687" y="33890"/>
                  </a:cubicBezTo>
                  <a:close/>
                  <a:moveTo>
                    <a:pt x="24761" y="33986"/>
                  </a:moveTo>
                  <a:lnTo>
                    <a:pt x="24761" y="33986"/>
                  </a:lnTo>
                  <a:cubicBezTo>
                    <a:pt x="24761" y="33986"/>
                    <a:pt x="24761" y="33986"/>
                    <a:pt x="24761" y="33986"/>
                  </a:cubicBezTo>
                  <a:close/>
                  <a:moveTo>
                    <a:pt x="14012" y="34040"/>
                  </a:moveTo>
                  <a:cubicBezTo>
                    <a:pt x="14018" y="34040"/>
                    <a:pt x="14005" y="34069"/>
                    <a:pt x="13982" y="34075"/>
                  </a:cubicBezTo>
                  <a:cubicBezTo>
                    <a:pt x="13999" y="34049"/>
                    <a:pt x="14008" y="34040"/>
                    <a:pt x="14012" y="34040"/>
                  </a:cubicBezTo>
                  <a:close/>
                  <a:moveTo>
                    <a:pt x="0" y="1"/>
                  </a:moveTo>
                  <a:lnTo>
                    <a:pt x="7" y="32363"/>
                  </a:lnTo>
                  <a:lnTo>
                    <a:pt x="7" y="32921"/>
                  </a:lnTo>
                  <a:lnTo>
                    <a:pt x="7" y="33065"/>
                  </a:lnTo>
                  <a:lnTo>
                    <a:pt x="7" y="33244"/>
                  </a:lnTo>
                  <a:lnTo>
                    <a:pt x="7" y="33685"/>
                  </a:lnTo>
                  <a:lnTo>
                    <a:pt x="7" y="33861"/>
                  </a:lnTo>
                  <a:cubicBezTo>
                    <a:pt x="7" y="33985"/>
                    <a:pt x="5" y="34275"/>
                    <a:pt x="5" y="34275"/>
                  </a:cubicBezTo>
                  <a:cubicBezTo>
                    <a:pt x="43" y="34299"/>
                    <a:pt x="84" y="34309"/>
                    <a:pt x="152" y="34309"/>
                  </a:cubicBezTo>
                  <a:cubicBezTo>
                    <a:pt x="239" y="34309"/>
                    <a:pt x="368" y="34293"/>
                    <a:pt x="587" y="34269"/>
                  </a:cubicBezTo>
                  <a:cubicBezTo>
                    <a:pt x="589" y="34279"/>
                    <a:pt x="666" y="34285"/>
                    <a:pt x="737" y="34285"/>
                  </a:cubicBezTo>
                  <a:cubicBezTo>
                    <a:pt x="795" y="34285"/>
                    <a:pt x="848" y="34281"/>
                    <a:pt x="854" y="34274"/>
                  </a:cubicBezTo>
                  <a:cubicBezTo>
                    <a:pt x="855" y="34273"/>
                    <a:pt x="858" y="34273"/>
                    <a:pt x="864" y="34273"/>
                  </a:cubicBezTo>
                  <a:cubicBezTo>
                    <a:pt x="919" y="34273"/>
                    <a:pt x="1197" y="34300"/>
                    <a:pt x="1266" y="34346"/>
                  </a:cubicBezTo>
                  <a:cubicBezTo>
                    <a:pt x="1304" y="34320"/>
                    <a:pt x="1355" y="34312"/>
                    <a:pt x="1408" y="34312"/>
                  </a:cubicBezTo>
                  <a:cubicBezTo>
                    <a:pt x="1477" y="34312"/>
                    <a:pt x="1549" y="34326"/>
                    <a:pt x="1600" y="34333"/>
                  </a:cubicBezTo>
                  <a:cubicBezTo>
                    <a:pt x="1600" y="34333"/>
                    <a:pt x="1601" y="34333"/>
                    <a:pt x="1602" y="34333"/>
                  </a:cubicBezTo>
                  <a:cubicBezTo>
                    <a:pt x="1631" y="34333"/>
                    <a:pt x="1660" y="34360"/>
                    <a:pt x="1691" y="34360"/>
                  </a:cubicBezTo>
                  <a:cubicBezTo>
                    <a:pt x="1714" y="34360"/>
                    <a:pt x="1737" y="34345"/>
                    <a:pt x="1763" y="34294"/>
                  </a:cubicBezTo>
                  <a:cubicBezTo>
                    <a:pt x="1771" y="34296"/>
                    <a:pt x="1779" y="34296"/>
                    <a:pt x="1787" y="34296"/>
                  </a:cubicBezTo>
                  <a:cubicBezTo>
                    <a:pt x="1838" y="34296"/>
                    <a:pt x="1889" y="34268"/>
                    <a:pt x="1938" y="34251"/>
                  </a:cubicBezTo>
                  <a:cubicBezTo>
                    <a:pt x="1942" y="34243"/>
                    <a:pt x="1949" y="34240"/>
                    <a:pt x="1960" y="34240"/>
                  </a:cubicBezTo>
                  <a:cubicBezTo>
                    <a:pt x="2011" y="34240"/>
                    <a:pt x="2137" y="34312"/>
                    <a:pt x="2292" y="34312"/>
                  </a:cubicBezTo>
                  <a:cubicBezTo>
                    <a:pt x="2337" y="34312"/>
                    <a:pt x="2384" y="34306"/>
                    <a:pt x="2433" y="34290"/>
                  </a:cubicBezTo>
                  <a:cubicBezTo>
                    <a:pt x="2444" y="34286"/>
                    <a:pt x="2459" y="34285"/>
                    <a:pt x="2475" y="34285"/>
                  </a:cubicBezTo>
                  <a:cubicBezTo>
                    <a:pt x="2547" y="34285"/>
                    <a:pt x="2661" y="34314"/>
                    <a:pt x="2762" y="34314"/>
                  </a:cubicBezTo>
                  <a:cubicBezTo>
                    <a:pt x="2843" y="34314"/>
                    <a:pt x="2916" y="34295"/>
                    <a:pt x="2950" y="34227"/>
                  </a:cubicBezTo>
                  <a:cubicBezTo>
                    <a:pt x="2960" y="34223"/>
                    <a:pt x="2971" y="34221"/>
                    <a:pt x="2983" y="34221"/>
                  </a:cubicBezTo>
                  <a:cubicBezTo>
                    <a:pt x="3061" y="34221"/>
                    <a:pt x="3171" y="34289"/>
                    <a:pt x="3270" y="34289"/>
                  </a:cubicBezTo>
                  <a:cubicBezTo>
                    <a:pt x="3285" y="34289"/>
                    <a:pt x="3299" y="34287"/>
                    <a:pt x="3314" y="34284"/>
                  </a:cubicBezTo>
                  <a:cubicBezTo>
                    <a:pt x="3328" y="34280"/>
                    <a:pt x="3343" y="34279"/>
                    <a:pt x="3359" y="34279"/>
                  </a:cubicBezTo>
                  <a:cubicBezTo>
                    <a:pt x="3380" y="34279"/>
                    <a:pt x="3401" y="34281"/>
                    <a:pt x="3423" y="34281"/>
                  </a:cubicBezTo>
                  <a:cubicBezTo>
                    <a:pt x="3453" y="34281"/>
                    <a:pt x="3484" y="34277"/>
                    <a:pt x="3516" y="34258"/>
                  </a:cubicBezTo>
                  <a:cubicBezTo>
                    <a:pt x="3595" y="34253"/>
                    <a:pt x="3674" y="34238"/>
                    <a:pt x="3749" y="34211"/>
                  </a:cubicBezTo>
                  <a:cubicBezTo>
                    <a:pt x="3820" y="34263"/>
                    <a:pt x="3895" y="34395"/>
                    <a:pt x="3975" y="34395"/>
                  </a:cubicBezTo>
                  <a:cubicBezTo>
                    <a:pt x="3988" y="34395"/>
                    <a:pt x="4001" y="34391"/>
                    <a:pt x="4015" y="34383"/>
                  </a:cubicBezTo>
                  <a:cubicBezTo>
                    <a:pt x="4035" y="34399"/>
                    <a:pt x="4056" y="34404"/>
                    <a:pt x="4077" y="34404"/>
                  </a:cubicBezTo>
                  <a:cubicBezTo>
                    <a:pt x="4131" y="34404"/>
                    <a:pt x="4187" y="34368"/>
                    <a:pt x="4245" y="34368"/>
                  </a:cubicBezTo>
                  <a:cubicBezTo>
                    <a:pt x="4268" y="34368"/>
                    <a:pt x="4292" y="34374"/>
                    <a:pt x="4316" y="34391"/>
                  </a:cubicBezTo>
                  <a:cubicBezTo>
                    <a:pt x="4316" y="34343"/>
                    <a:pt x="4331" y="34319"/>
                    <a:pt x="4359" y="34319"/>
                  </a:cubicBezTo>
                  <a:cubicBezTo>
                    <a:pt x="4387" y="34319"/>
                    <a:pt x="4429" y="34344"/>
                    <a:pt x="4483" y="34395"/>
                  </a:cubicBezTo>
                  <a:cubicBezTo>
                    <a:pt x="4503" y="34354"/>
                    <a:pt x="4524" y="34330"/>
                    <a:pt x="4547" y="34330"/>
                  </a:cubicBezTo>
                  <a:cubicBezTo>
                    <a:pt x="4555" y="34330"/>
                    <a:pt x="4563" y="34333"/>
                    <a:pt x="4571" y="34339"/>
                  </a:cubicBezTo>
                  <a:cubicBezTo>
                    <a:pt x="4576" y="34333"/>
                    <a:pt x="4581" y="34330"/>
                    <a:pt x="4586" y="34330"/>
                  </a:cubicBezTo>
                  <a:cubicBezTo>
                    <a:pt x="4613" y="34330"/>
                    <a:pt x="4644" y="34405"/>
                    <a:pt x="4675" y="34409"/>
                  </a:cubicBezTo>
                  <a:cubicBezTo>
                    <a:pt x="4708" y="34439"/>
                    <a:pt x="4742" y="34452"/>
                    <a:pt x="4779" y="34452"/>
                  </a:cubicBezTo>
                  <a:cubicBezTo>
                    <a:pt x="4824" y="34452"/>
                    <a:pt x="4872" y="34433"/>
                    <a:pt x="4921" y="34403"/>
                  </a:cubicBezTo>
                  <a:cubicBezTo>
                    <a:pt x="4949" y="34438"/>
                    <a:pt x="4978" y="34455"/>
                    <a:pt x="5008" y="34455"/>
                  </a:cubicBezTo>
                  <a:cubicBezTo>
                    <a:pt x="5041" y="34455"/>
                    <a:pt x="5075" y="34435"/>
                    <a:pt x="5109" y="34395"/>
                  </a:cubicBezTo>
                  <a:cubicBezTo>
                    <a:pt x="5149" y="34388"/>
                    <a:pt x="5189" y="34362"/>
                    <a:pt x="5231" y="34362"/>
                  </a:cubicBezTo>
                  <a:cubicBezTo>
                    <a:pt x="5258" y="34362"/>
                    <a:pt x="5286" y="34373"/>
                    <a:pt x="5314" y="34409"/>
                  </a:cubicBezTo>
                  <a:cubicBezTo>
                    <a:pt x="5340" y="34432"/>
                    <a:pt x="5366" y="34440"/>
                    <a:pt x="5392" y="34440"/>
                  </a:cubicBezTo>
                  <a:cubicBezTo>
                    <a:pt x="5458" y="34440"/>
                    <a:pt x="5526" y="34389"/>
                    <a:pt x="5595" y="34389"/>
                  </a:cubicBezTo>
                  <a:cubicBezTo>
                    <a:pt x="5618" y="34389"/>
                    <a:pt x="5640" y="34394"/>
                    <a:pt x="5662" y="34409"/>
                  </a:cubicBezTo>
                  <a:cubicBezTo>
                    <a:pt x="5722" y="34411"/>
                    <a:pt x="5782" y="34429"/>
                    <a:pt x="5843" y="34438"/>
                  </a:cubicBezTo>
                  <a:cubicBezTo>
                    <a:pt x="5863" y="34440"/>
                    <a:pt x="5882" y="34442"/>
                    <a:pt x="5902" y="34442"/>
                  </a:cubicBezTo>
                  <a:cubicBezTo>
                    <a:pt x="5943" y="34442"/>
                    <a:pt x="5985" y="34434"/>
                    <a:pt x="6026" y="34411"/>
                  </a:cubicBezTo>
                  <a:cubicBezTo>
                    <a:pt x="6080" y="34381"/>
                    <a:pt x="6162" y="34370"/>
                    <a:pt x="6252" y="34370"/>
                  </a:cubicBezTo>
                  <a:cubicBezTo>
                    <a:pt x="6407" y="34370"/>
                    <a:pt x="6588" y="34403"/>
                    <a:pt x="6696" y="34430"/>
                  </a:cubicBezTo>
                  <a:cubicBezTo>
                    <a:pt x="6725" y="34400"/>
                    <a:pt x="6754" y="34369"/>
                    <a:pt x="6783" y="34339"/>
                  </a:cubicBezTo>
                  <a:cubicBezTo>
                    <a:pt x="6806" y="34374"/>
                    <a:pt x="6827" y="34389"/>
                    <a:pt x="6849" y="34389"/>
                  </a:cubicBezTo>
                  <a:cubicBezTo>
                    <a:pt x="6925" y="34389"/>
                    <a:pt x="7004" y="34205"/>
                    <a:pt x="7178" y="34135"/>
                  </a:cubicBezTo>
                  <a:cubicBezTo>
                    <a:pt x="7194" y="34167"/>
                    <a:pt x="7210" y="34197"/>
                    <a:pt x="7226" y="34228"/>
                  </a:cubicBezTo>
                  <a:cubicBezTo>
                    <a:pt x="7256" y="34181"/>
                    <a:pt x="7324" y="34160"/>
                    <a:pt x="7395" y="34160"/>
                  </a:cubicBezTo>
                  <a:cubicBezTo>
                    <a:pt x="7495" y="34160"/>
                    <a:pt x="7599" y="34202"/>
                    <a:pt x="7607" y="34274"/>
                  </a:cubicBezTo>
                  <a:cubicBezTo>
                    <a:pt x="7711" y="34003"/>
                    <a:pt x="10057" y="34052"/>
                    <a:pt x="10183" y="33900"/>
                  </a:cubicBezTo>
                  <a:cubicBezTo>
                    <a:pt x="10210" y="33943"/>
                    <a:pt x="10237" y="33964"/>
                    <a:pt x="10263" y="33964"/>
                  </a:cubicBezTo>
                  <a:cubicBezTo>
                    <a:pt x="10302" y="33964"/>
                    <a:pt x="10339" y="33920"/>
                    <a:pt x="10375" y="33840"/>
                  </a:cubicBezTo>
                  <a:cubicBezTo>
                    <a:pt x="10384" y="33808"/>
                    <a:pt x="10392" y="33797"/>
                    <a:pt x="10401" y="33797"/>
                  </a:cubicBezTo>
                  <a:cubicBezTo>
                    <a:pt x="10416" y="33797"/>
                    <a:pt x="10431" y="33832"/>
                    <a:pt x="10446" y="33832"/>
                  </a:cubicBezTo>
                  <a:cubicBezTo>
                    <a:pt x="10453" y="33832"/>
                    <a:pt x="10460" y="33824"/>
                    <a:pt x="10467" y="33802"/>
                  </a:cubicBezTo>
                  <a:cubicBezTo>
                    <a:pt x="10484" y="33784"/>
                    <a:pt x="10500" y="33722"/>
                    <a:pt x="10516" y="33722"/>
                  </a:cubicBezTo>
                  <a:cubicBezTo>
                    <a:pt x="10529" y="33722"/>
                    <a:pt x="10542" y="33761"/>
                    <a:pt x="10555" y="33892"/>
                  </a:cubicBezTo>
                  <a:cubicBezTo>
                    <a:pt x="10566" y="33871"/>
                    <a:pt x="10578" y="33863"/>
                    <a:pt x="10589" y="33863"/>
                  </a:cubicBezTo>
                  <a:cubicBezTo>
                    <a:pt x="10626" y="33863"/>
                    <a:pt x="10662" y="33946"/>
                    <a:pt x="10697" y="33946"/>
                  </a:cubicBezTo>
                  <a:cubicBezTo>
                    <a:pt x="10704" y="33946"/>
                    <a:pt x="10712" y="33943"/>
                    <a:pt x="10719" y="33934"/>
                  </a:cubicBezTo>
                  <a:cubicBezTo>
                    <a:pt x="10732" y="33959"/>
                    <a:pt x="10745" y="33969"/>
                    <a:pt x="10758" y="33969"/>
                  </a:cubicBezTo>
                  <a:cubicBezTo>
                    <a:pt x="10796" y="33969"/>
                    <a:pt x="10834" y="33882"/>
                    <a:pt x="10869" y="33870"/>
                  </a:cubicBezTo>
                  <a:cubicBezTo>
                    <a:pt x="10877" y="33860"/>
                    <a:pt x="10884" y="33856"/>
                    <a:pt x="10892" y="33856"/>
                  </a:cubicBezTo>
                  <a:cubicBezTo>
                    <a:pt x="10914" y="33856"/>
                    <a:pt x="10935" y="33889"/>
                    <a:pt x="10956" y="33889"/>
                  </a:cubicBezTo>
                  <a:cubicBezTo>
                    <a:pt x="10972" y="33889"/>
                    <a:pt x="10988" y="33871"/>
                    <a:pt x="11003" y="33805"/>
                  </a:cubicBezTo>
                  <a:cubicBezTo>
                    <a:pt x="11004" y="33806"/>
                    <a:pt x="11005" y="33806"/>
                    <a:pt x="11007" y="33806"/>
                  </a:cubicBezTo>
                  <a:cubicBezTo>
                    <a:pt x="11030" y="33806"/>
                    <a:pt x="11052" y="33779"/>
                    <a:pt x="11073" y="33779"/>
                  </a:cubicBezTo>
                  <a:cubicBezTo>
                    <a:pt x="11089" y="33779"/>
                    <a:pt x="11105" y="33795"/>
                    <a:pt x="11121" y="33851"/>
                  </a:cubicBezTo>
                  <a:cubicBezTo>
                    <a:pt x="11193" y="33936"/>
                    <a:pt x="11513" y="34010"/>
                    <a:pt x="11562" y="34080"/>
                  </a:cubicBezTo>
                  <a:cubicBezTo>
                    <a:pt x="11583" y="33974"/>
                    <a:pt x="11601" y="33942"/>
                    <a:pt x="11617" y="33942"/>
                  </a:cubicBezTo>
                  <a:cubicBezTo>
                    <a:pt x="11642" y="33942"/>
                    <a:pt x="11662" y="34017"/>
                    <a:pt x="11677" y="34017"/>
                  </a:cubicBezTo>
                  <a:cubicBezTo>
                    <a:pt x="11700" y="34032"/>
                    <a:pt x="11714" y="34057"/>
                    <a:pt x="11716" y="34085"/>
                  </a:cubicBezTo>
                  <a:cubicBezTo>
                    <a:pt x="11716" y="34042"/>
                    <a:pt x="11716" y="34031"/>
                    <a:pt x="11717" y="34031"/>
                  </a:cubicBezTo>
                  <a:cubicBezTo>
                    <a:pt x="11717" y="34031"/>
                    <a:pt x="11718" y="34042"/>
                    <a:pt x="11720" y="34042"/>
                  </a:cubicBezTo>
                  <a:cubicBezTo>
                    <a:pt x="11721" y="34042"/>
                    <a:pt x="11723" y="34037"/>
                    <a:pt x="11725" y="34022"/>
                  </a:cubicBezTo>
                  <a:cubicBezTo>
                    <a:pt x="11733" y="34063"/>
                    <a:pt x="11747" y="34098"/>
                    <a:pt x="11772" y="34098"/>
                  </a:cubicBezTo>
                  <a:cubicBezTo>
                    <a:pt x="11776" y="34098"/>
                    <a:pt x="11781" y="34097"/>
                    <a:pt x="11786" y="34094"/>
                  </a:cubicBezTo>
                  <a:cubicBezTo>
                    <a:pt x="11801" y="34100"/>
                    <a:pt x="11819" y="34175"/>
                    <a:pt x="11840" y="34175"/>
                  </a:cubicBezTo>
                  <a:cubicBezTo>
                    <a:pt x="11844" y="34175"/>
                    <a:pt x="11848" y="34172"/>
                    <a:pt x="11852" y="34166"/>
                  </a:cubicBezTo>
                  <a:cubicBezTo>
                    <a:pt x="11864" y="34144"/>
                    <a:pt x="11877" y="34066"/>
                    <a:pt x="11891" y="34066"/>
                  </a:cubicBezTo>
                  <a:cubicBezTo>
                    <a:pt x="11893" y="34066"/>
                    <a:pt x="11896" y="34069"/>
                    <a:pt x="11898" y="34075"/>
                  </a:cubicBezTo>
                  <a:cubicBezTo>
                    <a:pt x="11905" y="34101"/>
                    <a:pt x="11912" y="34107"/>
                    <a:pt x="11920" y="34107"/>
                  </a:cubicBezTo>
                  <a:cubicBezTo>
                    <a:pt x="11925" y="34107"/>
                    <a:pt x="11932" y="34104"/>
                    <a:pt x="11938" y="34104"/>
                  </a:cubicBezTo>
                  <a:cubicBezTo>
                    <a:pt x="11942" y="34104"/>
                    <a:pt x="11947" y="34106"/>
                    <a:pt x="11952" y="34112"/>
                  </a:cubicBezTo>
                  <a:cubicBezTo>
                    <a:pt x="11968" y="34070"/>
                    <a:pt x="11984" y="34015"/>
                    <a:pt x="12001" y="34015"/>
                  </a:cubicBezTo>
                  <a:cubicBezTo>
                    <a:pt x="12005" y="34015"/>
                    <a:pt x="12010" y="34019"/>
                    <a:pt x="12015" y="34029"/>
                  </a:cubicBezTo>
                  <a:cubicBezTo>
                    <a:pt x="12021" y="34027"/>
                    <a:pt x="12027" y="34025"/>
                    <a:pt x="12033" y="34025"/>
                  </a:cubicBezTo>
                  <a:cubicBezTo>
                    <a:pt x="12051" y="34025"/>
                    <a:pt x="12070" y="34039"/>
                    <a:pt x="12090" y="34071"/>
                  </a:cubicBezTo>
                  <a:cubicBezTo>
                    <a:pt x="12130" y="34101"/>
                    <a:pt x="12175" y="34201"/>
                    <a:pt x="12224" y="34201"/>
                  </a:cubicBezTo>
                  <a:cubicBezTo>
                    <a:pt x="12240" y="34201"/>
                    <a:pt x="12257" y="34190"/>
                    <a:pt x="12275" y="34160"/>
                  </a:cubicBezTo>
                  <a:cubicBezTo>
                    <a:pt x="12342" y="34169"/>
                    <a:pt x="12392" y="34194"/>
                    <a:pt x="12432" y="34194"/>
                  </a:cubicBezTo>
                  <a:cubicBezTo>
                    <a:pt x="12448" y="34194"/>
                    <a:pt x="12462" y="34190"/>
                    <a:pt x="12475" y="34180"/>
                  </a:cubicBezTo>
                  <a:cubicBezTo>
                    <a:pt x="12476" y="34180"/>
                    <a:pt x="12478" y="34180"/>
                    <a:pt x="12479" y="34180"/>
                  </a:cubicBezTo>
                  <a:cubicBezTo>
                    <a:pt x="12505" y="34180"/>
                    <a:pt x="12525" y="34166"/>
                    <a:pt x="12541" y="34166"/>
                  </a:cubicBezTo>
                  <a:cubicBezTo>
                    <a:pt x="12551" y="34166"/>
                    <a:pt x="12560" y="34171"/>
                    <a:pt x="12568" y="34187"/>
                  </a:cubicBezTo>
                  <a:cubicBezTo>
                    <a:pt x="12577" y="34189"/>
                    <a:pt x="12586" y="34191"/>
                    <a:pt x="12595" y="34191"/>
                  </a:cubicBezTo>
                  <a:cubicBezTo>
                    <a:pt x="12627" y="34191"/>
                    <a:pt x="12663" y="34174"/>
                    <a:pt x="12753" y="34124"/>
                  </a:cubicBezTo>
                  <a:cubicBezTo>
                    <a:pt x="12767" y="34088"/>
                    <a:pt x="12783" y="34076"/>
                    <a:pt x="12799" y="34076"/>
                  </a:cubicBezTo>
                  <a:cubicBezTo>
                    <a:pt x="12834" y="34076"/>
                    <a:pt x="12876" y="34128"/>
                    <a:pt x="12926" y="34128"/>
                  </a:cubicBezTo>
                  <a:cubicBezTo>
                    <a:pt x="12951" y="34128"/>
                    <a:pt x="12978" y="34116"/>
                    <a:pt x="13007" y="34078"/>
                  </a:cubicBezTo>
                  <a:cubicBezTo>
                    <a:pt x="13037" y="34069"/>
                    <a:pt x="13069" y="34066"/>
                    <a:pt x="13104" y="34066"/>
                  </a:cubicBezTo>
                  <a:cubicBezTo>
                    <a:pt x="13204" y="34066"/>
                    <a:pt x="13325" y="34095"/>
                    <a:pt x="13472" y="34134"/>
                  </a:cubicBezTo>
                  <a:cubicBezTo>
                    <a:pt x="13551" y="34140"/>
                    <a:pt x="13619" y="34143"/>
                    <a:pt x="13678" y="34143"/>
                  </a:cubicBezTo>
                  <a:cubicBezTo>
                    <a:pt x="13678" y="34137"/>
                    <a:pt x="13681" y="34131"/>
                    <a:pt x="13689" y="34131"/>
                  </a:cubicBezTo>
                  <a:cubicBezTo>
                    <a:pt x="13694" y="34131"/>
                    <a:pt x="13701" y="34134"/>
                    <a:pt x="13710" y="34141"/>
                  </a:cubicBezTo>
                  <a:cubicBezTo>
                    <a:pt x="13719" y="34141"/>
                    <a:pt x="13727" y="34141"/>
                    <a:pt x="13734" y="34140"/>
                  </a:cubicBezTo>
                  <a:lnTo>
                    <a:pt x="13734" y="34140"/>
                  </a:lnTo>
                  <a:cubicBezTo>
                    <a:pt x="13734" y="34140"/>
                    <a:pt x="13734" y="34141"/>
                    <a:pt x="13733" y="34141"/>
                  </a:cubicBezTo>
                  <a:cubicBezTo>
                    <a:pt x="13780" y="34141"/>
                    <a:pt x="13826" y="34136"/>
                    <a:pt x="13870" y="34127"/>
                  </a:cubicBezTo>
                  <a:cubicBezTo>
                    <a:pt x="13876" y="34127"/>
                    <a:pt x="13883" y="34127"/>
                    <a:pt x="13888" y="34127"/>
                  </a:cubicBezTo>
                  <a:cubicBezTo>
                    <a:pt x="13909" y="34127"/>
                    <a:pt x="13930" y="34129"/>
                    <a:pt x="13949" y="34134"/>
                  </a:cubicBezTo>
                  <a:cubicBezTo>
                    <a:pt x="13972" y="34110"/>
                    <a:pt x="13995" y="34101"/>
                    <a:pt x="14020" y="34101"/>
                  </a:cubicBezTo>
                  <a:cubicBezTo>
                    <a:pt x="14077" y="34101"/>
                    <a:pt x="14141" y="34146"/>
                    <a:pt x="14219" y="34146"/>
                  </a:cubicBezTo>
                  <a:cubicBezTo>
                    <a:pt x="14243" y="34146"/>
                    <a:pt x="14269" y="34141"/>
                    <a:pt x="14295" y="34130"/>
                  </a:cubicBezTo>
                  <a:cubicBezTo>
                    <a:pt x="14353" y="34125"/>
                    <a:pt x="14418" y="33953"/>
                    <a:pt x="14491" y="33953"/>
                  </a:cubicBezTo>
                  <a:cubicBezTo>
                    <a:pt x="14512" y="33953"/>
                    <a:pt x="14535" y="33968"/>
                    <a:pt x="14558" y="34008"/>
                  </a:cubicBezTo>
                  <a:cubicBezTo>
                    <a:pt x="14578" y="34015"/>
                    <a:pt x="14599" y="34017"/>
                    <a:pt x="14620" y="34017"/>
                  </a:cubicBezTo>
                  <a:cubicBezTo>
                    <a:pt x="14666" y="34017"/>
                    <a:pt x="14714" y="34006"/>
                    <a:pt x="14766" y="34006"/>
                  </a:cubicBezTo>
                  <a:cubicBezTo>
                    <a:pt x="14811" y="34006"/>
                    <a:pt x="14858" y="34014"/>
                    <a:pt x="14907" y="34045"/>
                  </a:cubicBezTo>
                  <a:cubicBezTo>
                    <a:pt x="14925" y="34058"/>
                    <a:pt x="14942" y="34064"/>
                    <a:pt x="14959" y="34064"/>
                  </a:cubicBezTo>
                  <a:cubicBezTo>
                    <a:pt x="15018" y="34064"/>
                    <a:pt x="15067" y="33993"/>
                    <a:pt x="15108" y="33993"/>
                  </a:cubicBezTo>
                  <a:cubicBezTo>
                    <a:pt x="15119" y="33993"/>
                    <a:pt x="15129" y="33998"/>
                    <a:pt x="15139" y="34012"/>
                  </a:cubicBezTo>
                  <a:cubicBezTo>
                    <a:pt x="15147" y="34018"/>
                    <a:pt x="15154" y="34021"/>
                    <a:pt x="15162" y="34021"/>
                  </a:cubicBezTo>
                  <a:cubicBezTo>
                    <a:pt x="15206" y="34021"/>
                    <a:pt x="15237" y="33913"/>
                    <a:pt x="15260" y="33884"/>
                  </a:cubicBezTo>
                  <a:cubicBezTo>
                    <a:pt x="15301" y="33891"/>
                    <a:pt x="15313" y="33906"/>
                    <a:pt x="15321" y="33906"/>
                  </a:cubicBezTo>
                  <a:cubicBezTo>
                    <a:pt x="15323" y="33906"/>
                    <a:pt x="15325" y="33905"/>
                    <a:pt x="15327" y="33902"/>
                  </a:cubicBezTo>
                  <a:cubicBezTo>
                    <a:pt x="15329" y="33911"/>
                    <a:pt x="15332" y="33914"/>
                    <a:pt x="15335" y="33914"/>
                  </a:cubicBezTo>
                  <a:cubicBezTo>
                    <a:pt x="15346" y="33914"/>
                    <a:pt x="15368" y="33873"/>
                    <a:pt x="15424" y="33872"/>
                  </a:cubicBezTo>
                  <a:cubicBezTo>
                    <a:pt x="15448" y="33904"/>
                    <a:pt x="15479" y="33957"/>
                    <a:pt x="15519" y="33957"/>
                  </a:cubicBezTo>
                  <a:cubicBezTo>
                    <a:pt x="15538" y="33957"/>
                    <a:pt x="15559" y="33945"/>
                    <a:pt x="15582" y="33914"/>
                  </a:cubicBezTo>
                  <a:cubicBezTo>
                    <a:pt x="15623" y="33920"/>
                    <a:pt x="15671" y="33930"/>
                    <a:pt x="15727" y="33930"/>
                  </a:cubicBezTo>
                  <a:cubicBezTo>
                    <a:pt x="15769" y="33930"/>
                    <a:pt x="15815" y="33925"/>
                    <a:pt x="15866" y="33908"/>
                  </a:cubicBezTo>
                  <a:cubicBezTo>
                    <a:pt x="15979" y="33955"/>
                    <a:pt x="16065" y="33976"/>
                    <a:pt x="16131" y="33976"/>
                  </a:cubicBezTo>
                  <a:cubicBezTo>
                    <a:pt x="16204" y="33976"/>
                    <a:pt x="16251" y="33950"/>
                    <a:pt x="16280" y="33905"/>
                  </a:cubicBezTo>
                  <a:cubicBezTo>
                    <a:pt x="16285" y="33898"/>
                    <a:pt x="16291" y="33893"/>
                    <a:pt x="16296" y="33887"/>
                  </a:cubicBezTo>
                  <a:cubicBezTo>
                    <a:pt x="16289" y="33873"/>
                    <a:pt x="16288" y="33858"/>
                    <a:pt x="16303" y="33850"/>
                  </a:cubicBezTo>
                  <a:cubicBezTo>
                    <a:pt x="16308" y="33838"/>
                    <a:pt x="16314" y="33833"/>
                    <a:pt x="16322" y="33833"/>
                  </a:cubicBezTo>
                  <a:cubicBezTo>
                    <a:pt x="16358" y="33833"/>
                    <a:pt x="16433" y="33933"/>
                    <a:pt x="16575" y="33933"/>
                  </a:cubicBezTo>
                  <a:cubicBezTo>
                    <a:pt x="16577" y="33933"/>
                    <a:pt x="16580" y="33933"/>
                    <a:pt x="16583" y="33933"/>
                  </a:cubicBezTo>
                  <a:cubicBezTo>
                    <a:pt x="16737" y="33905"/>
                    <a:pt x="16825" y="33870"/>
                    <a:pt x="16871" y="33870"/>
                  </a:cubicBezTo>
                  <a:cubicBezTo>
                    <a:pt x="16878" y="33870"/>
                    <a:pt x="16885" y="33871"/>
                    <a:pt x="16890" y="33873"/>
                  </a:cubicBezTo>
                  <a:cubicBezTo>
                    <a:pt x="16917" y="33877"/>
                    <a:pt x="16917" y="33912"/>
                    <a:pt x="16904" y="33912"/>
                  </a:cubicBezTo>
                  <a:cubicBezTo>
                    <a:pt x="16899" y="33912"/>
                    <a:pt x="16891" y="33906"/>
                    <a:pt x="16882" y="33889"/>
                  </a:cubicBezTo>
                  <a:cubicBezTo>
                    <a:pt x="16866" y="33906"/>
                    <a:pt x="16846" y="33911"/>
                    <a:pt x="16827" y="33911"/>
                  </a:cubicBezTo>
                  <a:cubicBezTo>
                    <a:pt x="16805" y="33911"/>
                    <a:pt x="16785" y="33905"/>
                    <a:pt x="16777" y="33905"/>
                  </a:cubicBezTo>
                  <a:cubicBezTo>
                    <a:pt x="16765" y="33905"/>
                    <a:pt x="16773" y="33915"/>
                    <a:pt x="16824" y="33966"/>
                  </a:cubicBezTo>
                  <a:cubicBezTo>
                    <a:pt x="16849" y="33976"/>
                    <a:pt x="16875" y="33978"/>
                    <a:pt x="16901" y="33978"/>
                  </a:cubicBezTo>
                  <a:cubicBezTo>
                    <a:pt x="16930" y="33978"/>
                    <a:pt x="16959" y="33975"/>
                    <a:pt x="16991" y="33975"/>
                  </a:cubicBezTo>
                  <a:cubicBezTo>
                    <a:pt x="17019" y="33975"/>
                    <a:pt x="17048" y="33978"/>
                    <a:pt x="17079" y="33987"/>
                  </a:cubicBezTo>
                  <a:cubicBezTo>
                    <a:pt x="17177" y="33900"/>
                    <a:pt x="17293" y="33864"/>
                    <a:pt x="17443" y="33858"/>
                  </a:cubicBezTo>
                  <a:cubicBezTo>
                    <a:pt x="17445" y="33857"/>
                    <a:pt x="17448" y="33857"/>
                    <a:pt x="17450" y="33857"/>
                  </a:cubicBezTo>
                  <a:cubicBezTo>
                    <a:pt x="17522" y="33857"/>
                    <a:pt x="17620" y="34111"/>
                    <a:pt x="17710" y="34111"/>
                  </a:cubicBezTo>
                  <a:cubicBezTo>
                    <a:pt x="17713" y="34111"/>
                    <a:pt x="17715" y="34111"/>
                    <a:pt x="17718" y="34111"/>
                  </a:cubicBezTo>
                  <a:cubicBezTo>
                    <a:pt x="17748" y="34107"/>
                    <a:pt x="17780" y="34105"/>
                    <a:pt x="17812" y="34105"/>
                  </a:cubicBezTo>
                  <a:cubicBezTo>
                    <a:pt x="17882" y="34105"/>
                    <a:pt x="17958" y="34114"/>
                    <a:pt x="18040" y="34132"/>
                  </a:cubicBezTo>
                  <a:cubicBezTo>
                    <a:pt x="18044" y="34132"/>
                    <a:pt x="18048" y="34131"/>
                    <a:pt x="18052" y="34131"/>
                  </a:cubicBezTo>
                  <a:cubicBezTo>
                    <a:pt x="18149" y="34131"/>
                    <a:pt x="18220" y="34343"/>
                    <a:pt x="18271" y="34343"/>
                  </a:cubicBezTo>
                  <a:cubicBezTo>
                    <a:pt x="18279" y="34343"/>
                    <a:pt x="18287" y="34337"/>
                    <a:pt x="18295" y="34325"/>
                  </a:cubicBezTo>
                  <a:cubicBezTo>
                    <a:pt x="18327" y="34340"/>
                    <a:pt x="18365" y="34355"/>
                    <a:pt x="18396" y="34355"/>
                  </a:cubicBezTo>
                  <a:cubicBezTo>
                    <a:pt x="18419" y="34355"/>
                    <a:pt x="18438" y="34347"/>
                    <a:pt x="18447" y="34323"/>
                  </a:cubicBezTo>
                  <a:cubicBezTo>
                    <a:pt x="18276" y="34309"/>
                    <a:pt x="18488" y="34205"/>
                    <a:pt x="18591" y="34205"/>
                  </a:cubicBezTo>
                  <a:cubicBezTo>
                    <a:pt x="18644" y="34205"/>
                    <a:pt x="18668" y="34232"/>
                    <a:pt x="18599" y="34312"/>
                  </a:cubicBezTo>
                  <a:cubicBezTo>
                    <a:pt x="18647" y="34265"/>
                    <a:pt x="18718" y="34276"/>
                    <a:pt x="18826" y="34267"/>
                  </a:cubicBezTo>
                  <a:cubicBezTo>
                    <a:pt x="18883" y="34299"/>
                    <a:pt x="18937" y="34311"/>
                    <a:pt x="18989" y="34311"/>
                  </a:cubicBezTo>
                  <a:cubicBezTo>
                    <a:pt x="19139" y="34311"/>
                    <a:pt x="19275" y="34213"/>
                    <a:pt x="19434" y="34213"/>
                  </a:cubicBezTo>
                  <a:cubicBezTo>
                    <a:pt x="19444" y="34213"/>
                    <a:pt x="19455" y="34213"/>
                    <a:pt x="19465" y="34214"/>
                  </a:cubicBezTo>
                  <a:cubicBezTo>
                    <a:pt x="19476" y="34215"/>
                    <a:pt x="19490" y="34215"/>
                    <a:pt x="19506" y="34215"/>
                  </a:cubicBezTo>
                  <a:cubicBezTo>
                    <a:pt x="19637" y="34215"/>
                    <a:pt x="19925" y="34191"/>
                    <a:pt x="19942" y="34190"/>
                  </a:cubicBezTo>
                  <a:cubicBezTo>
                    <a:pt x="20090" y="34182"/>
                    <a:pt x="20133" y="34168"/>
                    <a:pt x="20123" y="34153"/>
                  </a:cubicBezTo>
                  <a:cubicBezTo>
                    <a:pt x="20168" y="34143"/>
                    <a:pt x="20215" y="34132"/>
                    <a:pt x="20266" y="34132"/>
                  </a:cubicBezTo>
                  <a:cubicBezTo>
                    <a:pt x="20308" y="34132"/>
                    <a:pt x="20352" y="34139"/>
                    <a:pt x="20398" y="34160"/>
                  </a:cubicBezTo>
                  <a:cubicBezTo>
                    <a:pt x="20453" y="34172"/>
                    <a:pt x="20511" y="34176"/>
                    <a:pt x="20573" y="34176"/>
                  </a:cubicBezTo>
                  <a:cubicBezTo>
                    <a:pt x="20610" y="34176"/>
                    <a:pt x="20648" y="34174"/>
                    <a:pt x="20688" y="34172"/>
                  </a:cubicBezTo>
                  <a:cubicBezTo>
                    <a:pt x="20795" y="34166"/>
                    <a:pt x="20911" y="34153"/>
                    <a:pt x="21037" y="34146"/>
                  </a:cubicBezTo>
                  <a:cubicBezTo>
                    <a:pt x="21065" y="34140"/>
                    <a:pt x="21092" y="34138"/>
                    <a:pt x="21118" y="34138"/>
                  </a:cubicBezTo>
                  <a:cubicBezTo>
                    <a:pt x="21165" y="34138"/>
                    <a:pt x="21210" y="34145"/>
                    <a:pt x="21251" y="34145"/>
                  </a:cubicBezTo>
                  <a:cubicBezTo>
                    <a:pt x="21263" y="34145"/>
                    <a:pt x="21275" y="34144"/>
                    <a:pt x="21287" y="34143"/>
                  </a:cubicBezTo>
                  <a:cubicBezTo>
                    <a:pt x="21311" y="34168"/>
                    <a:pt x="21334" y="34176"/>
                    <a:pt x="21356" y="34176"/>
                  </a:cubicBezTo>
                  <a:cubicBezTo>
                    <a:pt x="21388" y="34176"/>
                    <a:pt x="21417" y="34159"/>
                    <a:pt x="21444" y="34159"/>
                  </a:cubicBezTo>
                  <a:cubicBezTo>
                    <a:pt x="21454" y="34159"/>
                    <a:pt x="21464" y="34162"/>
                    <a:pt x="21474" y="34168"/>
                  </a:cubicBezTo>
                  <a:cubicBezTo>
                    <a:pt x="21497" y="34174"/>
                    <a:pt x="21519" y="34187"/>
                    <a:pt x="21534" y="34206"/>
                  </a:cubicBezTo>
                  <a:cubicBezTo>
                    <a:pt x="21523" y="34225"/>
                    <a:pt x="21528" y="34242"/>
                    <a:pt x="21566" y="34248"/>
                  </a:cubicBezTo>
                  <a:cubicBezTo>
                    <a:pt x="21590" y="34287"/>
                    <a:pt x="21607" y="34326"/>
                    <a:pt x="21623" y="34326"/>
                  </a:cubicBezTo>
                  <a:cubicBezTo>
                    <a:pt x="21630" y="34326"/>
                    <a:pt x="21637" y="34319"/>
                    <a:pt x="21645" y="34302"/>
                  </a:cubicBezTo>
                  <a:cubicBezTo>
                    <a:pt x="21694" y="34263"/>
                    <a:pt x="21707" y="34241"/>
                    <a:pt x="21699" y="34241"/>
                  </a:cubicBezTo>
                  <a:cubicBezTo>
                    <a:pt x="21694" y="34241"/>
                    <a:pt x="21680" y="34252"/>
                    <a:pt x="21661" y="34276"/>
                  </a:cubicBezTo>
                  <a:cubicBezTo>
                    <a:pt x="21671" y="34262"/>
                    <a:pt x="21677" y="34253"/>
                    <a:pt x="21685" y="34242"/>
                  </a:cubicBezTo>
                  <a:lnTo>
                    <a:pt x="21688" y="34242"/>
                  </a:lnTo>
                  <a:cubicBezTo>
                    <a:pt x="21837" y="34219"/>
                    <a:pt x="22108" y="34206"/>
                    <a:pt x="22314" y="34206"/>
                  </a:cubicBezTo>
                  <a:cubicBezTo>
                    <a:pt x="22356" y="34206"/>
                    <a:pt x="22395" y="34206"/>
                    <a:pt x="22430" y="34208"/>
                  </a:cubicBezTo>
                  <a:cubicBezTo>
                    <a:pt x="22459" y="34208"/>
                    <a:pt x="22486" y="34209"/>
                    <a:pt x="22512" y="34209"/>
                  </a:cubicBezTo>
                  <a:cubicBezTo>
                    <a:pt x="22906" y="34209"/>
                    <a:pt x="22884" y="34103"/>
                    <a:pt x="23278" y="34103"/>
                  </a:cubicBezTo>
                  <a:cubicBezTo>
                    <a:pt x="23303" y="34103"/>
                    <a:pt x="23331" y="34103"/>
                    <a:pt x="23360" y="34104"/>
                  </a:cubicBezTo>
                  <a:cubicBezTo>
                    <a:pt x="23299" y="34083"/>
                    <a:pt x="23273" y="34022"/>
                    <a:pt x="23310" y="33981"/>
                  </a:cubicBezTo>
                  <a:lnTo>
                    <a:pt x="23310" y="33981"/>
                  </a:lnTo>
                  <a:cubicBezTo>
                    <a:pt x="23336" y="34013"/>
                    <a:pt x="23388" y="34029"/>
                    <a:pt x="23441" y="34029"/>
                  </a:cubicBezTo>
                  <a:cubicBezTo>
                    <a:pt x="23500" y="34029"/>
                    <a:pt x="23560" y="34009"/>
                    <a:pt x="23583" y="33970"/>
                  </a:cubicBezTo>
                  <a:cubicBezTo>
                    <a:pt x="23626" y="33973"/>
                    <a:pt x="23688" y="33975"/>
                    <a:pt x="23759" y="33975"/>
                  </a:cubicBezTo>
                  <a:cubicBezTo>
                    <a:pt x="23973" y="33975"/>
                    <a:pt x="24281" y="33962"/>
                    <a:pt x="24499" y="33962"/>
                  </a:cubicBezTo>
                  <a:cubicBezTo>
                    <a:pt x="24642" y="33962"/>
                    <a:pt x="24747" y="33968"/>
                    <a:pt x="24761" y="33986"/>
                  </a:cubicBezTo>
                  <a:lnTo>
                    <a:pt x="24761" y="33986"/>
                  </a:lnTo>
                  <a:lnTo>
                    <a:pt x="24732" y="33947"/>
                  </a:lnTo>
                  <a:cubicBezTo>
                    <a:pt x="24732" y="33947"/>
                    <a:pt x="24733" y="33946"/>
                    <a:pt x="24734" y="33946"/>
                  </a:cubicBezTo>
                  <a:cubicBezTo>
                    <a:pt x="24758" y="33946"/>
                    <a:pt x="24794" y="33995"/>
                    <a:pt x="24842" y="34028"/>
                  </a:cubicBezTo>
                  <a:cubicBezTo>
                    <a:pt x="24842" y="34031"/>
                    <a:pt x="24840" y="34033"/>
                    <a:pt x="24842" y="34038"/>
                  </a:cubicBezTo>
                  <a:cubicBezTo>
                    <a:pt x="24845" y="34049"/>
                    <a:pt x="24847" y="34054"/>
                    <a:pt x="24849" y="34054"/>
                  </a:cubicBezTo>
                  <a:cubicBezTo>
                    <a:pt x="24852" y="34054"/>
                    <a:pt x="24855" y="34048"/>
                    <a:pt x="24859" y="34038"/>
                  </a:cubicBezTo>
                  <a:cubicBezTo>
                    <a:pt x="24860" y="34038"/>
                    <a:pt x="24861" y="34040"/>
                    <a:pt x="24861" y="34040"/>
                  </a:cubicBezTo>
                  <a:cubicBezTo>
                    <a:pt x="24908" y="34047"/>
                    <a:pt x="24938" y="34050"/>
                    <a:pt x="24955" y="34050"/>
                  </a:cubicBezTo>
                  <a:cubicBezTo>
                    <a:pt x="25014" y="34050"/>
                    <a:pt x="24916" y="34013"/>
                    <a:pt x="24867" y="34013"/>
                  </a:cubicBezTo>
                  <a:cubicBezTo>
                    <a:pt x="24866" y="34013"/>
                    <a:pt x="24866" y="34013"/>
                    <a:pt x="24865" y="34013"/>
                  </a:cubicBezTo>
                  <a:cubicBezTo>
                    <a:pt x="24884" y="33929"/>
                    <a:pt x="24913" y="33742"/>
                    <a:pt x="24963" y="33742"/>
                  </a:cubicBezTo>
                  <a:cubicBezTo>
                    <a:pt x="24966" y="33742"/>
                    <a:pt x="24970" y="33743"/>
                    <a:pt x="24973" y="33744"/>
                  </a:cubicBezTo>
                  <a:cubicBezTo>
                    <a:pt x="25001" y="33751"/>
                    <a:pt x="25036" y="33789"/>
                    <a:pt x="25079" y="33789"/>
                  </a:cubicBezTo>
                  <a:cubicBezTo>
                    <a:pt x="25096" y="33789"/>
                    <a:pt x="25115" y="33783"/>
                    <a:pt x="25135" y="33766"/>
                  </a:cubicBezTo>
                  <a:lnTo>
                    <a:pt x="25135" y="33766"/>
                  </a:lnTo>
                  <a:cubicBezTo>
                    <a:pt x="25112" y="33785"/>
                    <a:pt x="25408" y="33799"/>
                    <a:pt x="25740" y="33799"/>
                  </a:cubicBezTo>
                  <a:cubicBezTo>
                    <a:pt x="26102" y="33799"/>
                    <a:pt x="26508" y="33783"/>
                    <a:pt x="26596" y="33741"/>
                  </a:cubicBezTo>
                  <a:cubicBezTo>
                    <a:pt x="26679" y="33896"/>
                    <a:pt x="27077" y="33934"/>
                    <a:pt x="27257" y="33934"/>
                  </a:cubicBezTo>
                  <a:cubicBezTo>
                    <a:pt x="27298" y="33934"/>
                    <a:pt x="27328" y="33932"/>
                    <a:pt x="27340" y="33929"/>
                  </a:cubicBezTo>
                  <a:cubicBezTo>
                    <a:pt x="27357" y="33925"/>
                    <a:pt x="27374" y="33923"/>
                    <a:pt x="27391" y="33923"/>
                  </a:cubicBezTo>
                  <a:cubicBezTo>
                    <a:pt x="27439" y="33923"/>
                    <a:pt x="27488" y="33936"/>
                    <a:pt x="27533" y="33948"/>
                  </a:cubicBezTo>
                  <a:cubicBezTo>
                    <a:pt x="27572" y="33959"/>
                    <a:pt x="27700" y="33962"/>
                    <a:pt x="27857" y="33962"/>
                  </a:cubicBezTo>
                  <a:cubicBezTo>
                    <a:pt x="28026" y="33962"/>
                    <a:pt x="28227" y="33959"/>
                    <a:pt x="28387" y="33959"/>
                  </a:cubicBezTo>
                  <a:cubicBezTo>
                    <a:pt x="28539" y="33959"/>
                    <a:pt x="28652" y="33962"/>
                    <a:pt x="28661" y="33973"/>
                  </a:cubicBezTo>
                  <a:cubicBezTo>
                    <a:pt x="28680" y="33971"/>
                    <a:pt x="28694" y="33968"/>
                    <a:pt x="28711" y="33968"/>
                  </a:cubicBezTo>
                  <a:cubicBezTo>
                    <a:pt x="28736" y="33968"/>
                    <a:pt x="28769" y="33974"/>
                    <a:pt x="28831" y="33994"/>
                  </a:cubicBezTo>
                  <a:cubicBezTo>
                    <a:pt x="28869" y="33996"/>
                    <a:pt x="28918" y="34014"/>
                    <a:pt x="28982" y="34014"/>
                  </a:cubicBezTo>
                  <a:cubicBezTo>
                    <a:pt x="29009" y="34014"/>
                    <a:pt x="29039" y="34011"/>
                    <a:pt x="29072" y="34003"/>
                  </a:cubicBezTo>
                  <a:cubicBezTo>
                    <a:pt x="29099" y="34016"/>
                    <a:pt x="29129" y="34021"/>
                    <a:pt x="29162" y="34021"/>
                  </a:cubicBezTo>
                  <a:cubicBezTo>
                    <a:pt x="29220" y="34021"/>
                    <a:pt x="29287" y="34007"/>
                    <a:pt x="29363" y="34007"/>
                  </a:cubicBezTo>
                  <a:cubicBezTo>
                    <a:pt x="29415" y="34007"/>
                    <a:pt x="29471" y="34013"/>
                    <a:pt x="29531" y="34034"/>
                  </a:cubicBezTo>
                  <a:cubicBezTo>
                    <a:pt x="29696" y="34047"/>
                    <a:pt x="29813" y="34051"/>
                    <a:pt x="29897" y="34054"/>
                  </a:cubicBezTo>
                  <a:cubicBezTo>
                    <a:pt x="29908" y="34047"/>
                    <a:pt x="29915" y="34043"/>
                    <a:pt x="29929" y="34034"/>
                  </a:cubicBezTo>
                  <a:cubicBezTo>
                    <a:pt x="29951" y="34038"/>
                    <a:pt x="29969" y="34041"/>
                    <a:pt x="29986" y="34043"/>
                  </a:cubicBezTo>
                  <a:cubicBezTo>
                    <a:pt x="29961" y="34043"/>
                    <a:pt x="29936" y="34046"/>
                    <a:pt x="29911" y="34054"/>
                  </a:cubicBezTo>
                  <a:cubicBezTo>
                    <a:pt x="29955" y="34054"/>
                    <a:pt x="29998" y="34057"/>
                    <a:pt x="30041" y="34065"/>
                  </a:cubicBezTo>
                  <a:cubicBezTo>
                    <a:pt x="30058" y="34075"/>
                    <a:pt x="30068" y="34078"/>
                    <a:pt x="30074" y="34078"/>
                  </a:cubicBezTo>
                  <a:cubicBezTo>
                    <a:pt x="30088" y="34078"/>
                    <a:pt x="30066" y="34053"/>
                    <a:pt x="30032" y="34053"/>
                  </a:cubicBezTo>
                  <a:cubicBezTo>
                    <a:pt x="30031" y="34053"/>
                    <a:pt x="30030" y="34053"/>
                    <a:pt x="30028" y="34054"/>
                  </a:cubicBezTo>
                  <a:cubicBezTo>
                    <a:pt x="30017" y="34049"/>
                    <a:pt x="30007" y="34046"/>
                    <a:pt x="29996" y="34044"/>
                  </a:cubicBezTo>
                  <a:lnTo>
                    <a:pt x="29996" y="34044"/>
                  </a:lnTo>
                  <a:cubicBezTo>
                    <a:pt x="30026" y="34048"/>
                    <a:pt x="30050" y="34049"/>
                    <a:pt x="30068" y="34049"/>
                  </a:cubicBezTo>
                  <a:cubicBezTo>
                    <a:pt x="30129" y="34049"/>
                    <a:pt x="30131" y="34032"/>
                    <a:pt x="30138" y="34026"/>
                  </a:cubicBezTo>
                  <a:cubicBezTo>
                    <a:pt x="30138" y="34026"/>
                    <a:pt x="30138" y="34026"/>
                    <a:pt x="30139" y="34026"/>
                  </a:cubicBezTo>
                  <a:cubicBezTo>
                    <a:pt x="30149" y="34026"/>
                    <a:pt x="30174" y="33978"/>
                    <a:pt x="30408" y="33958"/>
                  </a:cubicBezTo>
                  <a:cubicBezTo>
                    <a:pt x="30421" y="33962"/>
                    <a:pt x="30435" y="33964"/>
                    <a:pt x="30448" y="33964"/>
                  </a:cubicBezTo>
                  <a:cubicBezTo>
                    <a:pt x="30496" y="33964"/>
                    <a:pt x="30541" y="33942"/>
                    <a:pt x="30584" y="33942"/>
                  </a:cubicBezTo>
                  <a:cubicBezTo>
                    <a:pt x="30597" y="33942"/>
                    <a:pt x="30610" y="33944"/>
                    <a:pt x="30623" y="33949"/>
                  </a:cubicBezTo>
                  <a:cubicBezTo>
                    <a:pt x="30644" y="33931"/>
                    <a:pt x="30664" y="33923"/>
                    <a:pt x="30685" y="33923"/>
                  </a:cubicBezTo>
                  <a:cubicBezTo>
                    <a:pt x="30725" y="33923"/>
                    <a:pt x="30762" y="33953"/>
                    <a:pt x="30797" y="33980"/>
                  </a:cubicBezTo>
                  <a:cubicBezTo>
                    <a:pt x="30815" y="34006"/>
                    <a:pt x="30848" y="34012"/>
                    <a:pt x="30885" y="34012"/>
                  </a:cubicBezTo>
                  <a:cubicBezTo>
                    <a:pt x="30920" y="34012"/>
                    <a:pt x="30959" y="34006"/>
                    <a:pt x="30993" y="34006"/>
                  </a:cubicBezTo>
                  <a:cubicBezTo>
                    <a:pt x="31029" y="34006"/>
                    <a:pt x="31059" y="34012"/>
                    <a:pt x="31074" y="34037"/>
                  </a:cubicBezTo>
                  <a:cubicBezTo>
                    <a:pt x="31095" y="34021"/>
                    <a:pt x="31115" y="34013"/>
                    <a:pt x="31135" y="34013"/>
                  </a:cubicBezTo>
                  <a:cubicBezTo>
                    <a:pt x="31160" y="34013"/>
                    <a:pt x="31184" y="34025"/>
                    <a:pt x="31209" y="34051"/>
                  </a:cubicBezTo>
                  <a:cubicBezTo>
                    <a:pt x="31220" y="34062"/>
                    <a:pt x="31230" y="34065"/>
                    <a:pt x="31241" y="34065"/>
                  </a:cubicBezTo>
                  <a:cubicBezTo>
                    <a:pt x="31264" y="34065"/>
                    <a:pt x="31287" y="34047"/>
                    <a:pt x="31311" y="34047"/>
                  </a:cubicBezTo>
                  <a:cubicBezTo>
                    <a:pt x="31322" y="34047"/>
                    <a:pt x="31334" y="34051"/>
                    <a:pt x="31345" y="34064"/>
                  </a:cubicBezTo>
                  <a:cubicBezTo>
                    <a:pt x="31391" y="34069"/>
                    <a:pt x="31441" y="34056"/>
                    <a:pt x="31493" y="34113"/>
                  </a:cubicBezTo>
                  <a:cubicBezTo>
                    <a:pt x="31516" y="34111"/>
                    <a:pt x="31535" y="34110"/>
                    <a:pt x="31552" y="34110"/>
                  </a:cubicBezTo>
                  <a:cubicBezTo>
                    <a:pt x="31638" y="34110"/>
                    <a:pt x="31651" y="34135"/>
                    <a:pt x="31659" y="34135"/>
                  </a:cubicBezTo>
                  <a:cubicBezTo>
                    <a:pt x="31661" y="34135"/>
                    <a:pt x="31662" y="34134"/>
                    <a:pt x="31663" y="34132"/>
                  </a:cubicBezTo>
                  <a:cubicBezTo>
                    <a:pt x="31666" y="34131"/>
                    <a:pt x="31672" y="34056"/>
                    <a:pt x="31690" y="34056"/>
                  </a:cubicBezTo>
                  <a:cubicBezTo>
                    <a:pt x="31695" y="34056"/>
                    <a:pt x="31700" y="34061"/>
                    <a:pt x="31707" y="34074"/>
                  </a:cubicBezTo>
                  <a:cubicBezTo>
                    <a:pt x="31739" y="34074"/>
                    <a:pt x="31792" y="34056"/>
                    <a:pt x="31892" y="34037"/>
                  </a:cubicBezTo>
                  <a:cubicBezTo>
                    <a:pt x="31935" y="34057"/>
                    <a:pt x="31971" y="34063"/>
                    <a:pt x="32001" y="34063"/>
                  </a:cubicBezTo>
                  <a:cubicBezTo>
                    <a:pt x="32039" y="34063"/>
                    <a:pt x="32068" y="34053"/>
                    <a:pt x="32090" y="34050"/>
                  </a:cubicBezTo>
                  <a:cubicBezTo>
                    <a:pt x="32095" y="34039"/>
                    <a:pt x="32101" y="34035"/>
                    <a:pt x="32107" y="34035"/>
                  </a:cubicBezTo>
                  <a:cubicBezTo>
                    <a:pt x="32140" y="34035"/>
                    <a:pt x="32174" y="34179"/>
                    <a:pt x="32183" y="34197"/>
                  </a:cubicBezTo>
                  <a:cubicBezTo>
                    <a:pt x="32186" y="34199"/>
                    <a:pt x="32189" y="34200"/>
                    <a:pt x="32192" y="34200"/>
                  </a:cubicBezTo>
                  <a:cubicBezTo>
                    <a:pt x="32207" y="34200"/>
                    <a:pt x="32224" y="34181"/>
                    <a:pt x="32323" y="34176"/>
                  </a:cubicBezTo>
                  <a:cubicBezTo>
                    <a:pt x="32331" y="34180"/>
                    <a:pt x="32354" y="34182"/>
                    <a:pt x="32389" y="34182"/>
                  </a:cubicBezTo>
                  <a:cubicBezTo>
                    <a:pt x="32598" y="34182"/>
                    <a:pt x="33212" y="34105"/>
                    <a:pt x="33288" y="34062"/>
                  </a:cubicBezTo>
                  <a:cubicBezTo>
                    <a:pt x="33320" y="34069"/>
                    <a:pt x="33356" y="34119"/>
                    <a:pt x="33396" y="34119"/>
                  </a:cubicBezTo>
                  <a:cubicBezTo>
                    <a:pt x="33413" y="34119"/>
                    <a:pt x="33431" y="34110"/>
                    <a:pt x="33450" y="34084"/>
                  </a:cubicBezTo>
                  <a:cubicBezTo>
                    <a:pt x="33472" y="34054"/>
                    <a:pt x="33494" y="34044"/>
                    <a:pt x="33519" y="34044"/>
                  </a:cubicBezTo>
                  <a:cubicBezTo>
                    <a:pt x="33566" y="34044"/>
                    <a:pt x="33618" y="34082"/>
                    <a:pt x="33678" y="34084"/>
                  </a:cubicBezTo>
                  <a:cubicBezTo>
                    <a:pt x="33683" y="34087"/>
                    <a:pt x="33688" y="34089"/>
                    <a:pt x="33694" y="34089"/>
                  </a:cubicBezTo>
                  <a:cubicBezTo>
                    <a:pt x="33723" y="34089"/>
                    <a:pt x="33755" y="34047"/>
                    <a:pt x="33788" y="34047"/>
                  </a:cubicBezTo>
                  <a:cubicBezTo>
                    <a:pt x="33800" y="34047"/>
                    <a:pt x="33812" y="34052"/>
                    <a:pt x="33824" y="34066"/>
                  </a:cubicBezTo>
                  <a:cubicBezTo>
                    <a:pt x="33842" y="34081"/>
                    <a:pt x="33861" y="34084"/>
                    <a:pt x="33881" y="34084"/>
                  </a:cubicBezTo>
                  <a:cubicBezTo>
                    <a:pt x="33896" y="34084"/>
                    <a:pt x="33912" y="34082"/>
                    <a:pt x="33928" y="34082"/>
                  </a:cubicBezTo>
                  <a:cubicBezTo>
                    <a:pt x="33950" y="34082"/>
                    <a:pt x="33973" y="34085"/>
                    <a:pt x="33996" y="34102"/>
                  </a:cubicBezTo>
                  <a:cubicBezTo>
                    <a:pt x="34016" y="34110"/>
                    <a:pt x="34038" y="34113"/>
                    <a:pt x="34059" y="34113"/>
                  </a:cubicBezTo>
                  <a:cubicBezTo>
                    <a:pt x="34115" y="34113"/>
                    <a:pt x="34174" y="34094"/>
                    <a:pt x="34237" y="34094"/>
                  </a:cubicBezTo>
                  <a:cubicBezTo>
                    <a:pt x="34272" y="34094"/>
                    <a:pt x="34308" y="34100"/>
                    <a:pt x="34346" y="34118"/>
                  </a:cubicBezTo>
                  <a:cubicBezTo>
                    <a:pt x="34385" y="34097"/>
                    <a:pt x="34427" y="34075"/>
                    <a:pt x="34469" y="34075"/>
                  </a:cubicBezTo>
                  <a:cubicBezTo>
                    <a:pt x="34497" y="34075"/>
                    <a:pt x="34525" y="34084"/>
                    <a:pt x="34553" y="34107"/>
                  </a:cubicBezTo>
                  <a:cubicBezTo>
                    <a:pt x="34611" y="34153"/>
                    <a:pt x="34702" y="34169"/>
                    <a:pt x="34810" y="34169"/>
                  </a:cubicBezTo>
                  <a:cubicBezTo>
                    <a:pt x="35059" y="34169"/>
                    <a:pt x="35400" y="34082"/>
                    <a:pt x="35638" y="34082"/>
                  </a:cubicBezTo>
                  <a:cubicBezTo>
                    <a:pt x="35674" y="34082"/>
                    <a:pt x="35710" y="34084"/>
                    <a:pt x="35745" y="34090"/>
                  </a:cubicBezTo>
                  <a:cubicBezTo>
                    <a:pt x="35744" y="34085"/>
                    <a:pt x="35743" y="34082"/>
                    <a:pt x="35740" y="34074"/>
                  </a:cubicBezTo>
                  <a:cubicBezTo>
                    <a:pt x="35739" y="34066"/>
                    <a:pt x="35735" y="34060"/>
                    <a:pt x="35731" y="34054"/>
                  </a:cubicBezTo>
                  <a:lnTo>
                    <a:pt x="35731" y="34054"/>
                  </a:lnTo>
                  <a:cubicBezTo>
                    <a:pt x="35738" y="34061"/>
                    <a:pt x="35747" y="34065"/>
                    <a:pt x="35756" y="34065"/>
                  </a:cubicBezTo>
                  <a:cubicBezTo>
                    <a:pt x="35762" y="34065"/>
                    <a:pt x="35767" y="34063"/>
                    <a:pt x="35772" y="34061"/>
                  </a:cubicBezTo>
                  <a:cubicBezTo>
                    <a:pt x="35801" y="34041"/>
                    <a:pt x="35844" y="34031"/>
                    <a:pt x="35908" y="34019"/>
                  </a:cubicBezTo>
                  <a:cubicBezTo>
                    <a:pt x="35960" y="34027"/>
                    <a:pt x="36023" y="34070"/>
                    <a:pt x="36103" y="34070"/>
                  </a:cubicBezTo>
                  <a:cubicBezTo>
                    <a:pt x="36121" y="34070"/>
                    <a:pt x="36140" y="34068"/>
                    <a:pt x="36160" y="34062"/>
                  </a:cubicBezTo>
                  <a:cubicBezTo>
                    <a:pt x="36189" y="34076"/>
                    <a:pt x="36217" y="34081"/>
                    <a:pt x="36244" y="34081"/>
                  </a:cubicBezTo>
                  <a:cubicBezTo>
                    <a:pt x="36290" y="34081"/>
                    <a:pt x="36332" y="34066"/>
                    <a:pt x="36370" y="34054"/>
                  </a:cubicBezTo>
                  <a:cubicBezTo>
                    <a:pt x="36375" y="34051"/>
                    <a:pt x="36379" y="34051"/>
                    <a:pt x="36384" y="34050"/>
                  </a:cubicBezTo>
                  <a:cubicBezTo>
                    <a:pt x="36367" y="34024"/>
                    <a:pt x="36363" y="33973"/>
                    <a:pt x="36380" y="33973"/>
                  </a:cubicBezTo>
                  <a:cubicBezTo>
                    <a:pt x="36385" y="33973"/>
                    <a:pt x="36391" y="33977"/>
                    <a:pt x="36399" y="33987"/>
                  </a:cubicBezTo>
                  <a:cubicBezTo>
                    <a:pt x="36430" y="33935"/>
                    <a:pt x="36460" y="33953"/>
                    <a:pt x="36493" y="33922"/>
                  </a:cubicBezTo>
                  <a:cubicBezTo>
                    <a:pt x="36519" y="33947"/>
                    <a:pt x="36545" y="33984"/>
                    <a:pt x="36572" y="33984"/>
                  </a:cubicBezTo>
                  <a:cubicBezTo>
                    <a:pt x="36579" y="33984"/>
                    <a:pt x="36586" y="33981"/>
                    <a:pt x="36593" y="33976"/>
                  </a:cubicBezTo>
                  <a:cubicBezTo>
                    <a:pt x="36598" y="33970"/>
                    <a:pt x="36604" y="33968"/>
                    <a:pt x="36609" y="33968"/>
                  </a:cubicBezTo>
                  <a:cubicBezTo>
                    <a:pt x="36615" y="33968"/>
                    <a:pt x="36620" y="33971"/>
                    <a:pt x="36626" y="33975"/>
                  </a:cubicBezTo>
                  <a:cubicBezTo>
                    <a:pt x="36660" y="33975"/>
                    <a:pt x="36686" y="33998"/>
                    <a:pt x="36703" y="34036"/>
                  </a:cubicBezTo>
                  <a:cubicBezTo>
                    <a:pt x="36716" y="34043"/>
                    <a:pt x="36728" y="34055"/>
                    <a:pt x="36734" y="34070"/>
                  </a:cubicBezTo>
                  <a:cubicBezTo>
                    <a:pt x="36847" y="34129"/>
                    <a:pt x="37130" y="34165"/>
                    <a:pt x="37395" y="34165"/>
                  </a:cubicBezTo>
                  <a:cubicBezTo>
                    <a:pt x="37613" y="34165"/>
                    <a:pt x="37818" y="34140"/>
                    <a:pt x="37904" y="34084"/>
                  </a:cubicBezTo>
                  <a:cubicBezTo>
                    <a:pt x="37927" y="34110"/>
                    <a:pt x="37949" y="34120"/>
                    <a:pt x="37973" y="34120"/>
                  </a:cubicBezTo>
                  <a:cubicBezTo>
                    <a:pt x="38038" y="34120"/>
                    <a:pt x="38106" y="34042"/>
                    <a:pt x="38179" y="34042"/>
                  </a:cubicBezTo>
                  <a:cubicBezTo>
                    <a:pt x="38186" y="34042"/>
                    <a:pt x="38193" y="34043"/>
                    <a:pt x="38200" y="34045"/>
                  </a:cubicBezTo>
                  <a:cubicBezTo>
                    <a:pt x="38267" y="33978"/>
                    <a:pt x="38338" y="33940"/>
                    <a:pt x="38413" y="33940"/>
                  </a:cubicBezTo>
                  <a:cubicBezTo>
                    <a:pt x="38456" y="33940"/>
                    <a:pt x="38500" y="33953"/>
                    <a:pt x="38546" y="33980"/>
                  </a:cubicBezTo>
                  <a:cubicBezTo>
                    <a:pt x="38609" y="34034"/>
                    <a:pt x="38673" y="34062"/>
                    <a:pt x="38742" y="34062"/>
                  </a:cubicBezTo>
                  <a:cubicBezTo>
                    <a:pt x="38743" y="34062"/>
                    <a:pt x="38745" y="34063"/>
                    <a:pt x="38747" y="34063"/>
                  </a:cubicBezTo>
                  <a:cubicBezTo>
                    <a:pt x="38812" y="34063"/>
                    <a:pt x="38881" y="34037"/>
                    <a:pt x="38953" y="33987"/>
                  </a:cubicBezTo>
                  <a:cubicBezTo>
                    <a:pt x="39026" y="34038"/>
                    <a:pt x="39087" y="34056"/>
                    <a:pt x="39138" y="34056"/>
                  </a:cubicBezTo>
                  <a:cubicBezTo>
                    <a:pt x="39240" y="34056"/>
                    <a:pt x="39301" y="33985"/>
                    <a:pt x="39338" y="33972"/>
                  </a:cubicBezTo>
                  <a:cubicBezTo>
                    <a:pt x="39361" y="34004"/>
                    <a:pt x="39375" y="34014"/>
                    <a:pt x="39384" y="34014"/>
                  </a:cubicBezTo>
                  <a:cubicBezTo>
                    <a:pt x="39397" y="34014"/>
                    <a:pt x="39399" y="33993"/>
                    <a:pt x="39402" y="33990"/>
                  </a:cubicBezTo>
                  <a:cubicBezTo>
                    <a:pt x="39405" y="33982"/>
                    <a:pt x="39409" y="33963"/>
                    <a:pt x="39426" y="33963"/>
                  </a:cubicBezTo>
                  <a:cubicBezTo>
                    <a:pt x="39437" y="33963"/>
                    <a:pt x="39454" y="33971"/>
                    <a:pt x="39481" y="33996"/>
                  </a:cubicBezTo>
                  <a:cubicBezTo>
                    <a:pt x="39618" y="34129"/>
                    <a:pt x="40562" y="34196"/>
                    <a:pt x="40781" y="34197"/>
                  </a:cubicBezTo>
                  <a:lnTo>
                    <a:pt x="41132" y="34201"/>
                  </a:lnTo>
                  <a:cubicBezTo>
                    <a:pt x="41133" y="34201"/>
                    <a:pt x="41133" y="34201"/>
                    <a:pt x="41133" y="34201"/>
                  </a:cubicBezTo>
                  <a:cubicBezTo>
                    <a:pt x="41220" y="34201"/>
                    <a:pt x="41427" y="33972"/>
                    <a:pt x="41495" y="33972"/>
                  </a:cubicBezTo>
                  <a:cubicBezTo>
                    <a:pt x="41503" y="33972"/>
                    <a:pt x="41509" y="33976"/>
                    <a:pt x="41513" y="33984"/>
                  </a:cubicBezTo>
                  <a:cubicBezTo>
                    <a:pt x="41528" y="34018"/>
                    <a:pt x="41544" y="34026"/>
                    <a:pt x="41560" y="34026"/>
                  </a:cubicBezTo>
                  <a:cubicBezTo>
                    <a:pt x="41573" y="34026"/>
                    <a:pt x="41586" y="34020"/>
                    <a:pt x="41600" y="34020"/>
                  </a:cubicBezTo>
                  <a:cubicBezTo>
                    <a:pt x="41613" y="34020"/>
                    <a:pt x="41626" y="34025"/>
                    <a:pt x="41640" y="34043"/>
                  </a:cubicBezTo>
                  <a:cubicBezTo>
                    <a:pt x="41651" y="34055"/>
                    <a:pt x="41663" y="34059"/>
                    <a:pt x="41674" y="34059"/>
                  </a:cubicBezTo>
                  <a:cubicBezTo>
                    <a:pt x="41710" y="34059"/>
                    <a:pt x="41749" y="34016"/>
                    <a:pt x="41789" y="34006"/>
                  </a:cubicBezTo>
                  <a:cubicBezTo>
                    <a:pt x="41805" y="33977"/>
                    <a:pt x="41821" y="33966"/>
                    <a:pt x="41838" y="33966"/>
                  </a:cubicBezTo>
                  <a:cubicBezTo>
                    <a:pt x="41878" y="33966"/>
                    <a:pt x="41920" y="34029"/>
                    <a:pt x="41965" y="34036"/>
                  </a:cubicBezTo>
                  <a:cubicBezTo>
                    <a:pt x="41986" y="34065"/>
                    <a:pt x="42007" y="34073"/>
                    <a:pt x="42030" y="34073"/>
                  </a:cubicBezTo>
                  <a:cubicBezTo>
                    <a:pt x="42059" y="34073"/>
                    <a:pt x="42089" y="34059"/>
                    <a:pt x="42121" y="34059"/>
                  </a:cubicBezTo>
                  <a:cubicBezTo>
                    <a:pt x="42136" y="34059"/>
                    <a:pt x="42152" y="34062"/>
                    <a:pt x="42168" y="34073"/>
                  </a:cubicBezTo>
                  <a:cubicBezTo>
                    <a:pt x="42241" y="34110"/>
                    <a:pt x="42302" y="34148"/>
                    <a:pt x="42353" y="34152"/>
                  </a:cubicBezTo>
                  <a:cubicBezTo>
                    <a:pt x="42354" y="34151"/>
                    <a:pt x="42355" y="34151"/>
                    <a:pt x="42356" y="34151"/>
                  </a:cubicBezTo>
                  <a:cubicBezTo>
                    <a:pt x="42387" y="34151"/>
                    <a:pt x="42414" y="34197"/>
                    <a:pt x="42438" y="34197"/>
                  </a:cubicBezTo>
                  <a:cubicBezTo>
                    <a:pt x="42452" y="34197"/>
                    <a:pt x="42465" y="34180"/>
                    <a:pt x="42477" y="34127"/>
                  </a:cubicBezTo>
                  <a:cubicBezTo>
                    <a:pt x="42489" y="34142"/>
                    <a:pt x="42500" y="34148"/>
                    <a:pt x="42510" y="34148"/>
                  </a:cubicBezTo>
                  <a:cubicBezTo>
                    <a:pt x="42542" y="34148"/>
                    <a:pt x="42563" y="34092"/>
                    <a:pt x="42578" y="34092"/>
                  </a:cubicBezTo>
                  <a:cubicBezTo>
                    <a:pt x="42584" y="34092"/>
                    <a:pt x="42589" y="34100"/>
                    <a:pt x="42593" y="34124"/>
                  </a:cubicBezTo>
                  <a:cubicBezTo>
                    <a:pt x="42604" y="34111"/>
                    <a:pt x="42609" y="34109"/>
                    <a:pt x="42612" y="34109"/>
                  </a:cubicBezTo>
                  <a:cubicBezTo>
                    <a:pt x="42615" y="34109"/>
                    <a:pt x="42616" y="34110"/>
                    <a:pt x="42617" y="34110"/>
                  </a:cubicBezTo>
                  <a:cubicBezTo>
                    <a:pt x="42621" y="34110"/>
                    <a:pt x="42626" y="34104"/>
                    <a:pt x="42647" y="34069"/>
                  </a:cubicBezTo>
                  <a:cubicBezTo>
                    <a:pt x="42660" y="33992"/>
                    <a:pt x="42680" y="33942"/>
                    <a:pt x="42710" y="33942"/>
                  </a:cubicBezTo>
                  <a:cubicBezTo>
                    <a:pt x="42729" y="33942"/>
                    <a:pt x="42753" y="33964"/>
                    <a:pt x="42783" y="34017"/>
                  </a:cubicBezTo>
                  <a:cubicBezTo>
                    <a:pt x="42783" y="34017"/>
                    <a:pt x="42784" y="34017"/>
                    <a:pt x="42785" y="34017"/>
                  </a:cubicBezTo>
                  <a:cubicBezTo>
                    <a:pt x="42825" y="34017"/>
                    <a:pt x="42928" y="34113"/>
                    <a:pt x="42983" y="34141"/>
                  </a:cubicBezTo>
                  <a:cubicBezTo>
                    <a:pt x="43000" y="34127"/>
                    <a:pt x="43017" y="34122"/>
                    <a:pt x="43036" y="34122"/>
                  </a:cubicBezTo>
                  <a:cubicBezTo>
                    <a:pt x="43080" y="34122"/>
                    <a:pt x="43130" y="34150"/>
                    <a:pt x="43186" y="34153"/>
                  </a:cubicBezTo>
                  <a:cubicBezTo>
                    <a:pt x="43306" y="34074"/>
                    <a:pt x="43681" y="34024"/>
                    <a:pt x="43749" y="34003"/>
                  </a:cubicBezTo>
                  <a:cubicBezTo>
                    <a:pt x="43766" y="34019"/>
                    <a:pt x="43782" y="34025"/>
                    <a:pt x="43796" y="34025"/>
                  </a:cubicBezTo>
                  <a:cubicBezTo>
                    <a:pt x="43833" y="34025"/>
                    <a:pt x="43860" y="33987"/>
                    <a:pt x="43881" y="33987"/>
                  </a:cubicBezTo>
                  <a:cubicBezTo>
                    <a:pt x="43883" y="33987"/>
                    <a:pt x="43885" y="33988"/>
                    <a:pt x="43887" y="33989"/>
                  </a:cubicBezTo>
                  <a:cubicBezTo>
                    <a:pt x="43894" y="33987"/>
                    <a:pt x="43900" y="33986"/>
                    <a:pt x="43906" y="33982"/>
                  </a:cubicBezTo>
                  <a:lnTo>
                    <a:pt x="43906" y="33982"/>
                  </a:lnTo>
                  <a:cubicBezTo>
                    <a:pt x="43902" y="33995"/>
                    <a:pt x="43901" y="34006"/>
                    <a:pt x="43900" y="34019"/>
                  </a:cubicBezTo>
                  <a:cubicBezTo>
                    <a:pt x="43894" y="34027"/>
                    <a:pt x="43899" y="34041"/>
                    <a:pt x="43939" y="34055"/>
                  </a:cubicBezTo>
                  <a:cubicBezTo>
                    <a:pt x="43980" y="34070"/>
                    <a:pt x="44055" y="34084"/>
                    <a:pt x="44190" y="34090"/>
                  </a:cubicBezTo>
                  <a:cubicBezTo>
                    <a:pt x="44217" y="34135"/>
                    <a:pt x="44242" y="34151"/>
                    <a:pt x="44267" y="34151"/>
                  </a:cubicBezTo>
                  <a:cubicBezTo>
                    <a:pt x="44297" y="34151"/>
                    <a:pt x="44327" y="34126"/>
                    <a:pt x="44354" y="34098"/>
                  </a:cubicBezTo>
                  <a:cubicBezTo>
                    <a:pt x="44376" y="34100"/>
                    <a:pt x="44509" y="34108"/>
                    <a:pt x="44651" y="34108"/>
                  </a:cubicBezTo>
                  <a:cubicBezTo>
                    <a:pt x="44825" y="34108"/>
                    <a:pt x="45015" y="34096"/>
                    <a:pt x="45037" y="34045"/>
                  </a:cubicBezTo>
                  <a:cubicBezTo>
                    <a:pt x="45085" y="34033"/>
                    <a:pt x="45127" y="34027"/>
                    <a:pt x="45167" y="34027"/>
                  </a:cubicBezTo>
                  <a:cubicBezTo>
                    <a:pt x="45199" y="34027"/>
                    <a:pt x="45230" y="34031"/>
                    <a:pt x="45260" y="34041"/>
                  </a:cubicBezTo>
                  <a:cubicBezTo>
                    <a:pt x="45317" y="34020"/>
                    <a:pt x="45915" y="33839"/>
                    <a:pt x="46125" y="33839"/>
                  </a:cubicBezTo>
                  <a:cubicBezTo>
                    <a:pt x="46159" y="33839"/>
                    <a:pt x="46183" y="33844"/>
                    <a:pt x="46193" y="33855"/>
                  </a:cubicBezTo>
                  <a:cubicBezTo>
                    <a:pt x="46226" y="33902"/>
                    <a:pt x="46260" y="33877"/>
                    <a:pt x="46297" y="33916"/>
                  </a:cubicBezTo>
                  <a:cubicBezTo>
                    <a:pt x="46334" y="33881"/>
                    <a:pt x="46372" y="33863"/>
                    <a:pt x="46414" y="33836"/>
                  </a:cubicBezTo>
                  <a:cubicBezTo>
                    <a:pt x="46429" y="33829"/>
                    <a:pt x="46444" y="33827"/>
                    <a:pt x="46460" y="33827"/>
                  </a:cubicBezTo>
                  <a:cubicBezTo>
                    <a:pt x="46509" y="33827"/>
                    <a:pt x="46563" y="33852"/>
                    <a:pt x="46623" y="33852"/>
                  </a:cubicBezTo>
                  <a:cubicBezTo>
                    <a:pt x="46652" y="33852"/>
                    <a:pt x="46684" y="33846"/>
                    <a:pt x="46717" y="33827"/>
                  </a:cubicBezTo>
                  <a:cubicBezTo>
                    <a:pt x="46723" y="33829"/>
                    <a:pt x="46729" y="33830"/>
                    <a:pt x="46736" y="33830"/>
                  </a:cubicBezTo>
                  <a:cubicBezTo>
                    <a:pt x="46776" y="33830"/>
                    <a:pt x="46818" y="33800"/>
                    <a:pt x="46863" y="33800"/>
                  </a:cubicBezTo>
                  <a:cubicBezTo>
                    <a:pt x="46879" y="33800"/>
                    <a:pt x="46897" y="33804"/>
                    <a:pt x="46914" y="33816"/>
                  </a:cubicBezTo>
                  <a:cubicBezTo>
                    <a:pt x="46979" y="33810"/>
                    <a:pt x="47524" y="33736"/>
                    <a:pt x="47662" y="33736"/>
                  </a:cubicBezTo>
                  <a:cubicBezTo>
                    <a:pt x="47676" y="33736"/>
                    <a:pt x="47686" y="33736"/>
                    <a:pt x="47690" y="33738"/>
                  </a:cubicBezTo>
                  <a:cubicBezTo>
                    <a:pt x="47698" y="33744"/>
                    <a:pt x="47725" y="33747"/>
                    <a:pt x="47765" y="33747"/>
                  </a:cubicBezTo>
                  <a:cubicBezTo>
                    <a:pt x="47913" y="33747"/>
                    <a:pt x="48245" y="33711"/>
                    <a:pt x="48512" y="33673"/>
                  </a:cubicBezTo>
                  <a:lnTo>
                    <a:pt x="48553" y="33673"/>
                  </a:lnTo>
                  <a:lnTo>
                    <a:pt x="48900" y="33679"/>
                  </a:lnTo>
                  <a:cubicBezTo>
                    <a:pt x="48899" y="33677"/>
                    <a:pt x="48898" y="33674"/>
                    <a:pt x="48898" y="33673"/>
                  </a:cubicBezTo>
                  <a:lnTo>
                    <a:pt x="49240" y="33673"/>
                  </a:lnTo>
                  <a:cubicBezTo>
                    <a:pt x="49232" y="33677"/>
                    <a:pt x="49226" y="33681"/>
                    <a:pt x="49218" y="33685"/>
                  </a:cubicBezTo>
                  <a:lnTo>
                    <a:pt x="49316" y="33686"/>
                  </a:lnTo>
                  <a:cubicBezTo>
                    <a:pt x="49314" y="33681"/>
                    <a:pt x="49310" y="33677"/>
                    <a:pt x="49308" y="33673"/>
                  </a:cubicBezTo>
                  <a:lnTo>
                    <a:pt x="49498" y="33673"/>
                  </a:lnTo>
                  <a:cubicBezTo>
                    <a:pt x="49495" y="33678"/>
                    <a:pt x="49492" y="33685"/>
                    <a:pt x="49489" y="33690"/>
                  </a:cubicBezTo>
                  <a:lnTo>
                    <a:pt x="49553" y="33691"/>
                  </a:lnTo>
                  <a:cubicBezTo>
                    <a:pt x="49544" y="33686"/>
                    <a:pt x="49535" y="33679"/>
                    <a:pt x="49528" y="33673"/>
                  </a:cubicBezTo>
                  <a:lnTo>
                    <a:pt x="49717" y="33673"/>
                  </a:lnTo>
                  <a:cubicBezTo>
                    <a:pt x="49713" y="33674"/>
                    <a:pt x="49711" y="33676"/>
                    <a:pt x="49707" y="33678"/>
                  </a:cubicBezTo>
                  <a:cubicBezTo>
                    <a:pt x="49699" y="33685"/>
                    <a:pt x="49692" y="33688"/>
                    <a:pt x="49683" y="33693"/>
                  </a:cubicBezTo>
                  <a:lnTo>
                    <a:pt x="50323" y="33705"/>
                  </a:lnTo>
                  <a:cubicBezTo>
                    <a:pt x="50312" y="33684"/>
                    <a:pt x="50301" y="33678"/>
                    <a:pt x="50290" y="33678"/>
                  </a:cubicBezTo>
                  <a:cubicBezTo>
                    <a:pt x="50269" y="33678"/>
                    <a:pt x="50249" y="33702"/>
                    <a:pt x="50229" y="33702"/>
                  </a:cubicBezTo>
                  <a:cubicBezTo>
                    <a:pt x="50218" y="33702"/>
                    <a:pt x="50207" y="33695"/>
                    <a:pt x="50196" y="33673"/>
                  </a:cubicBezTo>
                  <a:lnTo>
                    <a:pt x="51866" y="33673"/>
                  </a:lnTo>
                  <a:cubicBezTo>
                    <a:pt x="51866" y="33692"/>
                    <a:pt x="51866" y="33713"/>
                    <a:pt x="51865" y="33732"/>
                  </a:cubicBezTo>
                  <a:lnTo>
                    <a:pt x="51870" y="33732"/>
                  </a:lnTo>
                  <a:lnTo>
                    <a:pt x="51870" y="33674"/>
                  </a:lnTo>
                  <a:lnTo>
                    <a:pt x="51870" y="33137"/>
                  </a:lnTo>
                  <a:lnTo>
                    <a:pt x="52342" y="921"/>
                  </a:lnTo>
                  <a:lnTo>
                    <a:pt x="0" y="1"/>
                  </a:lnTo>
                  <a:close/>
                </a:path>
              </a:pathLst>
            </a:custGeom>
            <a:solidFill>
              <a:schemeClr val="accent4"/>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7788" name="Google Shape;7788;p43"/>
            <p:cNvGrpSpPr/>
            <p:nvPr/>
          </p:nvGrpSpPr>
          <p:grpSpPr>
            <a:xfrm>
              <a:off x="603256" y="4079347"/>
              <a:ext cx="7871897" cy="426972"/>
              <a:chOff x="3289575" y="5404975"/>
              <a:chExt cx="1300925" cy="70575"/>
            </a:xfrm>
          </p:grpSpPr>
          <p:sp>
            <p:nvSpPr>
              <p:cNvPr id="7789" name="Google Shape;7789;p43"/>
              <p:cNvSpPr/>
              <p:nvPr/>
            </p:nvSpPr>
            <p:spPr>
              <a:xfrm>
                <a:off x="3980025" y="5416850"/>
                <a:ext cx="575" cy="900"/>
              </a:xfrm>
              <a:custGeom>
                <a:avLst/>
                <a:gdLst/>
                <a:ahLst/>
                <a:cxnLst/>
                <a:rect l="l" t="t" r="r" b="b"/>
                <a:pathLst>
                  <a:path w="23" h="36" extrusionOk="0">
                    <a:moveTo>
                      <a:pt x="12" y="0"/>
                    </a:moveTo>
                    <a:cubicBezTo>
                      <a:pt x="6" y="5"/>
                      <a:pt x="2" y="11"/>
                      <a:pt x="1" y="20"/>
                    </a:cubicBezTo>
                    <a:cubicBezTo>
                      <a:pt x="8" y="31"/>
                      <a:pt x="12" y="35"/>
                      <a:pt x="15" y="35"/>
                    </a:cubicBezTo>
                    <a:cubicBezTo>
                      <a:pt x="22" y="35"/>
                      <a:pt x="18" y="12"/>
                      <a:pt x="12"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90" name="Google Shape;7790;p43"/>
              <p:cNvSpPr/>
              <p:nvPr/>
            </p:nvSpPr>
            <p:spPr>
              <a:xfrm>
                <a:off x="4315675" y="5411325"/>
                <a:ext cx="1025" cy="775"/>
              </a:xfrm>
              <a:custGeom>
                <a:avLst/>
                <a:gdLst/>
                <a:ahLst/>
                <a:cxnLst/>
                <a:rect l="l" t="t" r="r" b="b"/>
                <a:pathLst>
                  <a:path w="41" h="31" extrusionOk="0">
                    <a:moveTo>
                      <a:pt x="16" y="0"/>
                    </a:moveTo>
                    <a:cubicBezTo>
                      <a:pt x="10" y="0"/>
                      <a:pt x="5" y="8"/>
                      <a:pt x="1" y="30"/>
                    </a:cubicBezTo>
                    <a:cubicBezTo>
                      <a:pt x="16" y="28"/>
                      <a:pt x="29" y="25"/>
                      <a:pt x="40" y="23"/>
                    </a:cubicBezTo>
                    <a:cubicBezTo>
                      <a:pt x="32" y="11"/>
                      <a:pt x="24" y="0"/>
                      <a:pt x="16"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91" name="Google Shape;7791;p43"/>
              <p:cNvSpPr/>
              <p:nvPr/>
            </p:nvSpPr>
            <p:spPr>
              <a:xfrm>
                <a:off x="4316675" y="5411800"/>
                <a:ext cx="1600" cy="775"/>
              </a:xfrm>
              <a:custGeom>
                <a:avLst/>
                <a:gdLst/>
                <a:ahLst/>
                <a:cxnLst/>
                <a:rect l="l" t="t" r="r" b="b"/>
                <a:pathLst>
                  <a:path w="64" h="31" extrusionOk="0">
                    <a:moveTo>
                      <a:pt x="30" y="0"/>
                    </a:moveTo>
                    <a:cubicBezTo>
                      <a:pt x="22" y="0"/>
                      <a:pt x="12" y="2"/>
                      <a:pt x="0" y="5"/>
                    </a:cubicBezTo>
                    <a:cubicBezTo>
                      <a:pt x="8" y="15"/>
                      <a:pt x="16" y="26"/>
                      <a:pt x="24" y="26"/>
                    </a:cubicBezTo>
                    <a:cubicBezTo>
                      <a:pt x="26" y="26"/>
                      <a:pt x="29" y="25"/>
                      <a:pt x="31" y="23"/>
                    </a:cubicBezTo>
                    <a:cubicBezTo>
                      <a:pt x="35" y="28"/>
                      <a:pt x="40" y="31"/>
                      <a:pt x="44" y="31"/>
                    </a:cubicBezTo>
                    <a:cubicBezTo>
                      <a:pt x="56" y="31"/>
                      <a:pt x="63" y="7"/>
                      <a:pt x="62" y="7"/>
                    </a:cubicBezTo>
                    <a:lnTo>
                      <a:pt x="62" y="7"/>
                    </a:lnTo>
                    <a:cubicBezTo>
                      <a:pt x="61" y="7"/>
                      <a:pt x="59" y="10"/>
                      <a:pt x="56" y="19"/>
                    </a:cubicBezTo>
                    <a:cubicBezTo>
                      <a:pt x="51" y="5"/>
                      <a:pt x="42" y="0"/>
                      <a:pt x="30"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92" name="Google Shape;7792;p43"/>
              <p:cNvSpPr/>
              <p:nvPr/>
            </p:nvSpPr>
            <p:spPr>
              <a:xfrm>
                <a:off x="4397950" y="5419900"/>
                <a:ext cx="300" cy="500"/>
              </a:xfrm>
              <a:custGeom>
                <a:avLst/>
                <a:gdLst/>
                <a:ahLst/>
                <a:cxnLst/>
                <a:rect l="l" t="t" r="r" b="b"/>
                <a:pathLst>
                  <a:path w="12" h="20" extrusionOk="0">
                    <a:moveTo>
                      <a:pt x="6" y="1"/>
                    </a:moveTo>
                    <a:cubicBezTo>
                      <a:pt x="4" y="1"/>
                      <a:pt x="1" y="6"/>
                      <a:pt x="0" y="19"/>
                    </a:cubicBezTo>
                    <a:cubicBezTo>
                      <a:pt x="11" y="13"/>
                      <a:pt x="10" y="1"/>
                      <a:pt x="6"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93" name="Google Shape;7793;p43"/>
              <p:cNvSpPr/>
              <p:nvPr/>
            </p:nvSpPr>
            <p:spPr>
              <a:xfrm>
                <a:off x="4193775" y="5406050"/>
                <a:ext cx="875" cy="600"/>
              </a:xfrm>
              <a:custGeom>
                <a:avLst/>
                <a:gdLst/>
                <a:ahLst/>
                <a:cxnLst/>
                <a:rect l="l" t="t" r="r" b="b"/>
                <a:pathLst>
                  <a:path w="35" h="24" extrusionOk="0">
                    <a:moveTo>
                      <a:pt x="7" y="1"/>
                    </a:moveTo>
                    <a:cubicBezTo>
                      <a:pt x="2" y="1"/>
                      <a:pt x="1" y="7"/>
                      <a:pt x="2" y="21"/>
                    </a:cubicBezTo>
                    <a:cubicBezTo>
                      <a:pt x="9" y="23"/>
                      <a:pt x="15" y="24"/>
                      <a:pt x="22" y="24"/>
                    </a:cubicBezTo>
                    <a:cubicBezTo>
                      <a:pt x="26" y="24"/>
                      <a:pt x="30" y="23"/>
                      <a:pt x="34" y="22"/>
                    </a:cubicBezTo>
                    <a:cubicBezTo>
                      <a:pt x="22" y="9"/>
                      <a:pt x="13" y="1"/>
                      <a:pt x="7"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94" name="Google Shape;7794;p43"/>
              <p:cNvSpPr/>
              <p:nvPr/>
            </p:nvSpPr>
            <p:spPr>
              <a:xfrm>
                <a:off x="4133775" y="5414725"/>
                <a:ext cx="975" cy="950"/>
              </a:xfrm>
              <a:custGeom>
                <a:avLst/>
                <a:gdLst/>
                <a:ahLst/>
                <a:cxnLst/>
                <a:rect l="l" t="t" r="r" b="b"/>
                <a:pathLst>
                  <a:path w="39" h="38" extrusionOk="0">
                    <a:moveTo>
                      <a:pt x="26" y="0"/>
                    </a:moveTo>
                    <a:cubicBezTo>
                      <a:pt x="19" y="0"/>
                      <a:pt x="9" y="9"/>
                      <a:pt x="0" y="20"/>
                    </a:cubicBezTo>
                    <a:cubicBezTo>
                      <a:pt x="23" y="21"/>
                      <a:pt x="34" y="21"/>
                      <a:pt x="37" y="38"/>
                    </a:cubicBezTo>
                    <a:cubicBezTo>
                      <a:pt x="38" y="10"/>
                      <a:pt x="33" y="0"/>
                      <a:pt x="26"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95" name="Google Shape;7795;p43"/>
              <p:cNvSpPr/>
              <p:nvPr/>
            </p:nvSpPr>
            <p:spPr>
              <a:xfrm>
                <a:off x="4225950" y="5405725"/>
                <a:ext cx="725" cy="350"/>
              </a:xfrm>
              <a:custGeom>
                <a:avLst/>
                <a:gdLst/>
                <a:ahLst/>
                <a:cxnLst/>
                <a:rect l="l" t="t" r="r" b="b"/>
                <a:pathLst>
                  <a:path w="29" h="14" extrusionOk="0">
                    <a:moveTo>
                      <a:pt x="0" y="1"/>
                    </a:moveTo>
                    <a:cubicBezTo>
                      <a:pt x="4" y="4"/>
                      <a:pt x="12" y="10"/>
                      <a:pt x="18" y="14"/>
                    </a:cubicBezTo>
                    <a:lnTo>
                      <a:pt x="28" y="14"/>
                    </a:lnTo>
                    <a:cubicBezTo>
                      <a:pt x="18" y="10"/>
                      <a:pt x="9" y="6"/>
                      <a:pt x="0"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96" name="Google Shape;7796;p43"/>
              <p:cNvSpPr/>
              <p:nvPr/>
            </p:nvSpPr>
            <p:spPr>
              <a:xfrm>
                <a:off x="3868875" y="5419425"/>
                <a:ext cx="100" cy="75"/>
              </a:xfrm>
              <a:custGeom>
                <a:avLst/>
                <a:gdLst/>
                <a:ahLst/>
                <a:cxnLst/>
                <a:rect l="l" t="t" r="r" b="b"/>
                <a:pathLst>
                  <a:path w="4" h="3" extrusionOk="0">
                    <a:moveTo>
                      <a:pt x="3" y="0"/>
                    </a:moveTo>
                    <a:lnTo>
                      <a:pt x="3" y="0"/>
                    </a:lnTo>
                    <a:cubicBezTo>
                      <a:pt x="2" y="0"/>
                      <a:pt x="1" y="1"/>
                      <a:pt x="1" y="3"/>
                    </a:cubicBezTo>
                    <a:lnTo>
                      <a:pt x="3" y="0"/>
                    </a:ln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97" name="Google Shape;7797;p43"/>
              <p:cNvSpPr/>
              <p:nvPr/>
            </p:nvSpPr>
            <p:spPr>
              <a:xfrm>
                <a:off x="3289575" y="5404975"/>
                <a:ext cx="1300925" cy="70575"/>
              </a:xfrm>
              <a:custGeom>
                <a:avLst/>
                <a:gdLst/>
                <a:ahLst/>
                <a:cxnLst/>
                <a:rect l="l" t="t" r="r" b="b"/>
                <a:pathLst>
                  <a:path w="52037" h="2823" extrusionOk="0">
                    <a:moveTo>
                      <a:pt x="32257" y="329"/>
                    </a:moveTo>
                    <a:cubicBezTo>
                      <a:pt x="32263" y="329"/>
                      <a:pt x="32269" y="329"/>
                      <a:pt x="32274" y="330"/>
                    </a:cubicBezTo>
                    <a:cubicBezTo>
                      <a:pt x="32281" y="340"/>
                      <a:pt x="32288" y="350"/>
                      <a:pt x="32298" y="359"/>
                    </a:cubicBezTo>
                    <a:cubicBezTo>
                      <a:pt x="32137" y="357"/>
                      <a:pt x="32203" y="329"/>
                      <a:pt x="32257" y="329"/>
                    </a:cubicBezTo>
                    <a:close/>
                    <a:moveTo>
                      <a:pt x="5250" y="1074"/>
                    </a:moveTo>
                    <a:cubicBezTo>
                      <a:pt x="5250" y="1076"/>
                      <a:pt x="5250" y="1077"/>
                      <a:pt x="5250" y="1078"/>
                    </a:cubicBezTo>
                    <a:lnTo>
                      <a:pt x="5250" y="1078"/>
                    </a:lnTo>
                    <a:cubicBezTo>
                      <a:pt x="5250" y="1077"/>
                      <a:pt x="5250" y="1076"/>
                      <a:pt x="5250" y="1074"/>
                    </a:cubicBezTo>
                    <a:close/>
                    <a:moveTo>
                      <a:pt x="35937" y="1639"/>
                    </a:moveTo>
                    <a:lnTo>
                      <a:pt x="35937" y="1639"/>
                    </a:lnTo>
                    <a:cubicBezTo>
                      <a:pt x="35936" y="1639"/>
                      <a:pt x="35936" y="1639"/>
                      <a:pt x="35936" y="1639"/>
                    </a:cubicBezTo>
                    <a:cubicBezTo>
                      <a:pt x="35936" y="1639"/>
                      <a:pt x="35936" y="1639"/>
                      <a:pt x="35937" y="1639"/>
                    </a:cubicBezTo>
                    <a:close/>
                    <a:moveTo>
                      <a:pt x="52031" y="2118"/>
                    </a:moveTo>
                    <a:cubicBezTo>
                      <a:pt x="52033" y="2118"/>
                      <a:pt x="52035" y="2119"/>
                      <a:pt x="52037" y="2119"/>
                    </a:cubicBezTo>
                    <a:cubicBezTo>
                      <a:pt x="52035" y="2118"/>
                      <a:pt x="52033" y="2118"/>
                      <a:pt x="52031" y="2118"/>
                    </a:cubicBezTo>
                    <a:close/>
                    <a:moveTo>
                      <a:pt x="15765" y="2214"/>
                    </a:moveTo>
                    <a:lnTo>
                      <a:pt x="15765" y="2214"/>
                    </a:lnTo>
                    <a:cubicBezTo>
                      <a:pt x="15765" y="2214"/>
                      <a:pt x="15765" y="2214"/>
                      <a:pt x="15765" y="2214"/>
                    </a:cubicBezTo>
                    <a:cubicBezTo>
                      <a:pt x="15765" y="2214"/>
                      <a:pt x="15765" y="2214"/>
                      <a:pt x="15765" y="2214"/>
                    </a:cubicBezTo>
                    <a:close/>
                    <a:moveTo>
                      <a:pt x="14353" y="2372"/>
                    </a:moveTo>
                    <a:lnTo>
                      <a:pt x="14353" y="2372"/>
                    </a:lnTo>
                    <a:cubicBezTo>
                      <a:pt x="14352" y="2372"/>
                      <a:pt x="14352" y="2372"/>
                      <a:pt x="14352" y="2372"/>
                    </a:cubicBezTo>
                    <a:cubicBezTo>
                      <a:pt x="14352" y="2373"/>
                      <a:pt x="14353" y="2373"/>
                      <a:pt x="14353" y="2374"/>
                    </a:cubicBezTo>
                    <a:lnTo>
                      <a:pt x="14353" y="2374"/>
                    </a:lnTo>
                    <a:cubicBezTo>
                      <a:pt x="14353" y="2373"/>
                      <a:pt x="14353" y="2373"/>
                      <a:pt x="14353" y="2372"/>
                    </a:cubicBezTo>
                    <a:close/>
                    <a:moveTo>
                      <a:pt x="38551" y="1"/>
                    </a:moveTo>
                    <a:cubicBezTo>
                      <a:pt x="38547" y="1"/>
                      <a:pt x="38538" y="20"/>
                      <a:pt x="38488" y="20"/>
                    </a:cubicBezTo>
                    <a:cubicBezTo>
                      <a:pt x="38476" y="20"/>
                      <a:pt x="38461" y="19"/>
                      <a:pt x="38443" y="16"/>
                    </a:cubicBezTo>
                    <a:cubicBezTo>
                      <a:pt x="38416" y="51"/>
                      <a:pt x="38391" y="53"/>
                      <a:pt x="38367" y="53"/>
                    </a:cubicBezTo>
                    <a:cubicBezTo>
                      <a:pt x="38364" y="53"/>
                      <a:pt x="38361" y="53"/>
                      <a:pt x="38358" y="53"/>
                    </a:cubicBezTo>
                    <a:cubicBezTo>
                      <a:pt x="38354" y="53"/>
                      <a:pt x="38349" y="53"/>
                      <a:pt x="38345" y="54"/>
                    </a:cubicBezTo>
                    <a:cubicBezTo>
                      <a:pt x="38337" y="64"/>
                      <a:pt x="38330" y="67"/>
                      <a:pt x="38322" y="67"/>
                    </a:cubicBezTo>
                    <a:cubicBezTo>
                      <a:pt x="38306" y="67"/>
                      <a:pt x="38291" y="51"/>
                      <a:pt x="38275" y="51"/>
                    </a:cubicBezTo>
                    <a:cubicBezTo>
                      <a:pt x="38269" y="51"/>
                      <a:pt x="38262" y="54"/>
                      <a:pt x="38256" y="63"/>
                    </a:cubicBezTo>
                    <a:cubicBezTo>
                      <a:pt x="38240" y="83"/>
                      <a:pt x="38224" y="93"/>
                      <a:pt x="38207" y="93"/>
                    </a:cubicBezTo>
                    <a:cubicBezTo>
                      <a:pt x="38194" y="93"/>
                      <a:pt x="38180" y="86"/>
                      <a:pt x="38167" y="72"/>
                    </a:cubicBezTo>
                    <a:cubicBezTo>
                      <a:pt x="38156" y="92"/>
                      <a:pt x="38146" y="97"/>
                      <a:pt x="38135" y="97"/>
                    </a:cubicBezTo>
                    <a:cubicBezTo>
                      <a:pt x="38125" y="97"/>
                      <a:pt x="38114" y="93"/>
                      <a:pt x="38104" y="93"/>
                    </a:cubicBezTo>
                    <a:cubicBezTo>
                      <a:pt x="38092" y="93"/>
                      <a:pt x="38081" y="98"/>
                      <a:pt x="38069" y="120"/>
                    </a:cubicBezTo>
                    <a:cubicBezTo>
                      <a:pt x="38046" y="141"/>
                      <a:pt x="38022" y="165"/>
                      <a:pt x="37996" y="165"/>
                    </a:cubicBezTo>
                    <a:cubicBezTo>
                      <a:pt x="37982" y="165"/>
                      <a:pt x="37969" y="158"/>
                      <a:pt x="37954" y="142"/>
                    </a:cubicBezTo>
                    <a:cubicBezTo>
                      <a:pt x="37947" y="145"/>
                      <a:pt x="37939" y="147"/>
                      <a:pt x="37931" y="147"/>
                    </a:cubicBezTo>
                    <a:cubicBezTo>
                      <a:pt x="37901" y="147"/>
                      <a:pt x="37870" y="126"/>
                      <a:pt x="37836" y="126"/>
                    </a:cubicBezTo>
                    <a:cubicBezTo>
                      <a:pt x="37828" y="126"/>
                      <a:pt x="37820" y="127"/>
                      <a:pt x="37812" y="130"/>
                    </a:cubicBezTo>
                    <a:cubicBezTo>
                      <a:pt x="37657" y="109"/>
                      <a:pt x="37641" y="69"/>
                      <a:pt x="37633" y="69"/>
                    </a:cubicBezTo>
                    <a:cubicBezTo>
                      <a:pt x="37633" y="69"/>
                      <a:pt x="37632" y="69"/>
                      <a:pt x="37632" y="69"/>
                    </a:cubicBezTo>
                    <a:cubicBezTo>
                      <a:pt x="37628" y="63"/>
                      <a:pt x="37627" y="47"/>
                      <a:pt x="37582" y="47"/>
                    </a:cubicBezTo>
                    <a:cubicBezTo>
                      <a:pt x="37572" y="47"/>
                      <a:pt x="37560" y="48"/>
                      <a:pt x="37544" y="50"/>
                    </a:cubicBezTo>
                    <a:cubicBezTo>
                      <a:pt x="37550" y="49"/>
                      <a:pt x="37555" y="46"/>
                      <a:pt x="37560" y="44"/>
                    </a:cubicBezTo>
                    <a:cubicBezTo>
                      <a:pt x="37561" y="44"/>
                      <a:pt x="37562" y="44"/>
                      <a:pt x="37563" y="44"/>
                    </a:cubicBezTo>
                    <a:cubicBezTo>
                      <a:pt x="37585" y="44"/>
                      <a:pt x="37599" y="24"/>
                      <a:pt x="37590" y="24"/>
                    </a:cubicBezTo>
                    <a:cubicBezTo>
                      <a:pt x="37586" y="24"/>
                      <a:pt x="37580" y="27"/>
                      <a:pt x="37569" y="35"/>
                    </a:cubicBezTo>
                    <a:cubicBezTo>
                      <a:pt x="37545" y="39"/>
                      <a:pt x="37521" y="41"/>
                      <a:pt x="37497" y="41"/>
                    </a:cubicBezTo>
                    <a:cubicBezTo>
                      <a:pt x="37492" y="41"/>
                      <a:pt x="37487" y="41"/>
                      <a:pt x="37482" y="41"/>
                    </a:cubicBezTo>
                    <a:lnTo>
                      <a:pt x="37482" y="41"/>
                    </a:lnTo>
                    <a:cubicBezTo>
                      <a:pt x="37499" y="48"/>
                      <a:pt x="37515" y="51"/>
                      <a:pt x="37532" y="51"/>
                    </a:cubicBezTo>
                    <a:cubicBezTo>
                      <a:pt x="37520" y="53"/>
                      <a:pt x="37509" y="55"/>
                      <a:pt x="37495" y="58"/>
                    </a:cubicBezTo>
                    <a:cubicBezTo>
                      <a:pt x="37485" y="50"/>
                      <a:pt x="37480" y="46"/>
                      <a:pt x="37472" y="42"/>
                    </a:cubicBezTo>
                    <a:cubicBezTo>
                      <a:pt x="37417" y="42"/>
                      <a:pt x="37340" y="42"/>
                      <a:pt x="37230" y="51"/>
                    </a:cubicBezTo>
                    <a:cubicBezTo>
                      <a:pt x="37194" y="67"/>
                      <a:pt x="37161" y="72"/>
                      <a:pt x="37129" y="72"/>
                    </a:cubicBezTo>
                    <a:cubicBezTo>
                      <a:pt x="37074" y="72"/>
                      <a:pt x="37025" y="56"/>
                      <a:pt x="36983" y="56"/>
                    </a:cubicBezTo>
                    <a:cubicBezTo>
                      <a:pt x="36963" y="56"/>
                      <a:pt x="36945" y="60"/>
                      <a:pt x="36927" y="70"/>
                    </a:cubicBezTo>
                    <a:cubicBezTo>
                      <a:pt x="36903" y="62"/>
                      <a:pt x="36882" y="59"/>
                      <a:pt x="36862" y="59"/>
                    </a:cubicBezTo>
                    <a:cubicBezTo>
                      <a:pt x="36823" y="59"/>
                      <a:pt x="36792" y="71"/>
                      <a:pt x="36768" y="73"/>
                    </a:cubicBezTo>
                    <a:cubicBezTo>
                      <a:pt x="36731" y="88"/>
                      <a:pt x="36710" y="93"/>
                      <a:pt x="36694" y="93"/>
                    </a:cubicBezTo>
                    <a:cubicBezTo>
                      <a:pt x="36681" y="93"/>
                      <a:pt x="36671" y="89"/>
                      <a:pt x="36658" y="86"/>
                    </a:cubicBezTo>
                    <a:cubicBezTo>
                      <a:pt x="36651" y="97"/>
                      <a:pt x="36645" y="101"/>
                      <a:pt x="36636" y="101"/>
                    </a:cubicBezTo>
                    <a:cubicBezTo>
                      <a:pt x="36611" y="101"/>
                      <a:pt x="36571" y="63"/>
                      <a:pt x="36501" y="63"/>
                    </a:cubicBezTo>
                    <a:cubicBezTo>
                      <a:pt x="36483" y="63"/>
                      <a:pt x="36463" y="65"/>
                      <a:pt x="36440" y="72"/>
                    </a:cubicBezTo>
                    <a:cubicBezTo>
                      <a:pt x="36415" y="80"/>
                      <a:pt x="36393" y="83"/>
                      <a:pt x="36372" y="83"/>
                    </a:cubicBezTo>
                    <a:cubicBezTo>
                      <a:pt x="36318" y="83"/>
                      <a:pt x="36278" y="61"/>
                      <a:pt x="36250" y="61"/>
                    </a:cubicBezTo>
                    <a:cubicBezTo>
                      <a:pt x="36244" y="61"/>
                      <a:pt x="36239" y="62"/>
                      <a:pt x="36234" y="64"/>
                    </a:cubicBezTo>
                    <a:lnTo>
                      <a:pt x="36202" y="64"/>
                    </a:lnTo>
                    <a:cubicBezTo>
                      <a:pt x="36278" y="153"/>
                      <a:pt x="36454" y="485"/>
                      <a:pt x="36379" y="485"/>
                    </a:cubicBezTo>
                    <a:cubicBezTo>
                      <a:pt x="36376" y="485"/>
                      <a:pt x="36372" y="484"/>
                      <a:pt x="36368" y="483"/>
                    </a:cubicBezTo>
                    <a:cubicBezTo>
                      <a:pt x="36306" y="519"/>
                      <a:pt x="36285" y="540"/>
                      <a:pt x="36282" y="540"/>
                    </a:cubicBezTo>
                    <a:cubicBezTo>
                      <a:pt x="36280" y="540"/>
                      <a:pt x="36301" y="513"/>
                      <a:pt x="36314" y="452"/>
                    </a:cubicBezTo>
                    <a:cubicBezTo>
                      <a:pt x="36327" y="428"/>
                      <a:pt x="36333" y="420"/>
                      <a:pt x="36305" y="420"/>
                    </a:cubicBezTo>
                    <a:cubicBezTo>
                      <a:pt x="36278" y="420"/>
                      <a:pt x="36219" y="427"/>
                      <a:pt x="36103" y="434"/>
                    </a:cubicBezTo>
                    <a:cubicBezTo>
                      <a:pt x="36036" y="430"/>
                      <a:pt x="35985" y="403"/>
                      <a:pt x="35945" y="403"/>
                    </a:cubicBezTo>
                    <a:cubicBezTo>
                      <a:pt x="35937" y="403"/>
                      <a:pt x="35930" y="404"/>
                      <a:pt x="35923" y="406"/>
                    </a:cubicBezTo>
                    <a:cubicBezTo>
                      <a:pt x="35913" y="392"/>
                      <a:pt x="35903" y="388"/>
                      <a:pt x="35894" y="388"/>
                    </a:cubicBezTo>
                    <a:cubicBezTo>
                      <a:pt x="35878" y="388"/>
                      <a:pt x="35865" y="401"/>
                      <a:pt x="35853" y="401"/>
                    </a:cubicBezTo>
                    <a:cubicBezTo>
                      <a:pt x="35844" y="401"/>
                      <a:pt x="35836" y="393"/>
                      <a:pt x="35828" y="366"/>
                    </a:cubicBezTo>
                    <a:cubicBezTo>
                      <a:pt x="35785" y="314"/>
                      <a:pt x="35766" y="297"/>
                      <a:pt x="35717" y="297"/>
                    </a:cubicBezTo>
                    <a:cubicBezTo>
                      <a:pt x="35713" y="297"/>
                      <a:pt x="35710" y="297"/>
                      <a:pt x="35706" y="297"/>
                    </a:cubicBezTo>
                    <a:cubicBezTo>
                      <a:pt x="35697" y="285"/>
                      <a:pt x="35688" y="281"/>
                      <a:pt x="35677" y="281"/>
                    </a:cubicBezTo>
                    <a:cubicBezTo>
                      <a:pt x="35653" y="281"/>
                      <a:pt x="35624" y="301"/>
                      <a:pt x="35586" y="306"/>
                    </a:cubicBezTo>
                    <a:cubicBezTo>
                      <a:pt x="35568" y="300"/>
                      <a:pt x="35547" y="297"/>
                      <a:pt x="35524" y="297"/>
                    </a:cubicBezTo>
                    <a:cubicBezTo>
                      <a:pt x="35479" y="297"/>
                      <a:pt x="35426" y="309"/>
                      <a:pt x="35364" y="336"/>
                    </a:cubicBezTo>
                    <a:cubicBezTo>
                      <a:pt x="35350" y="324"/>
                      <a:pt x="35337" y="319"/>
                      <a:pt x="35324" y="319"/>
                    </a:cubicBezTo>
                    <a:cubicBezTo>
                      <a:pt x="35276" y="319"/>
                      <a:pt x="35236" y="392"/>
                      <a:pt x="35201" y="392"/>
                    </a:cubicBezTo>
                    <a:cubicBezTo>
                      <a:pt x="35197" y="392"/>
                      <a:pt x="35192" y="391"/>
                      <a:pt x="35188" y="388"/>
                    </a:cubicBezTo>
                    <a:cubicBezTo>
                      <a:pt x="35175" y="374"/>
                      <a:pt x="35162" y="368"/>
                      <a:pt x="35151" y="368"/>
                    </a:cubicBezTo>
                    <a:cubicBezTo>
                      <a:pt x="35123" y="368"/>
                      <a:pt x="35100" y="400"/>
                      <a:pt x="35082" y="405"/>
                    </a:cubicBezTo>
                    <a:cubicBezTo>
                      <a:pt x="35074" y="410"/>
                      <a:pt x="35066" y="412"/>
                      <a:pt x="35059" y="412"/>
                    </a:cubicBezTo>
                    <a:cubicBezTo>
                      <a:pt x="35038" y="412"/>
                      <a:pt x="35023" y="394"/>
                      <a:pt x="35013" y="394"/>
                    </a:cubicBezTo>
                    <a:cubicBezTo>
                      <a:pt x="35006" y="394"/>
                      <a:pt x="35000" y="403"/>
                      <a:pt x="34996" y="434"/>
                    </a:cubicBezTo>
                    <a:cubicBezTo>
                      <a:pt x="34987" y="456"/>
                      <a:pt x="34981" y="462"/>
                      <a:pt x="34970" y="462"/>
                    </a:cubicBezTo>
                    <a:cubicBezTo>
                      <a:pt x="34956" y="462"/>
                      <a:pt x="34932" y="453"/>
                      <a:pt x="34883" y="453"/>
                    </a:cubicBezTo>
                    <a:cubicBezTo>
                      <a:pt x="34858" y="453"/>
                      <a:pt x="34827" y="455"/>
                      <a:pt x="34786" y="462"/>
                    </a:cubicBezTo>
                    <a:cubicBezTo>
                      <a:pt x="34764" y="478"/>
                      <a:pt x="34747" y="497"/>
                      <a:pt x="34733" y="517"/>
                    </a:cubicBezTo>
                    <a:cubicBezTo>
                      <a:pt x="34730" y="516"/>
                      <a:pt x="34726" y="516"/>
                      <a:pt x="34724" y="516"/>
                    </a:cubicBezTo>
                    <a:cubicBezTo>
                      <a:pt x="34724" y="513"/>
                      <a:pt x="34722" y="511"/>
                      <a:pt x="34721" y="506"/>
                    </a:cubicBezTo>
                    <a:cubicBezTo>
                      <a:pt x="34715" y="516"/>
                      <a:pt x="34708" y="528"/>
                      <a:pt x="34702" y="539"/>
                    </a:cubicBezTo>
                    <a:cubicBezTo>
                      <a:pt x="34700" y="539"/>
                      <a:pt x="34698" y="539"/>
                      <a:pt x="34697" y="539"/>
                    </a:cubicBezTo>
                    <a:cubicBezTo>
                      <a:pt x="34696" y="539"/>
                      <a:pt x="34694" y="539"/>
                      <a:pt x="34693" y="537"/>
                    </a:cubicBezTo>
                    <a:cubicBezTo>
                      <a:pt x="34688" y="541"/>
                      <a:pt x="34684" y="548"/>
                      <a:pt x="34683" y="554"/>
                    </a:cubicBezTo>
                    <a:cubicBezTo>
                      <a:pt x="34680" y="554"/>
                      <a:pt x="34677" y="554"/>
                      <a:pt x="34674" y="553"/>
                    </a:cubicBezTo>
                    <a:cubicBezTo>
                      <a:pt x="34671" y="549"/>
                      <a:pt x="34670" y="545"/>
                      <a:pt x="34670" y="541"/>
                    </a:cubicBezTo>
                    <a:cubicBezTo>
                      <a:pt x="34670" y="544"/>
                      <a:pt x="34670" y="548"/>
                      <a:pt x="34670" y="551"/>
                    </a:cubicBezTo>
                    <a:cubicBezTo>
                      <a:pt x="34659" y="546"/>
                      <a:pt x="34646" y="538"/>
                      <a:pt x="34631" y="538"/>
                    </a:cubicBezTo>
                    <a:cubicBezTo>
                      <a:pt x="34626" y="538"/>
                      <a:pt x="34621" y="539"/>
                      <a:pt x="34615" y="541"/>
                    </a:cubicBezTo>
                    <a:cubicBezTo>
                      <a:pt x="34586" y="500"/>
                      <a:pt x="34550" y="493"/>
                      <a:pt x="34507" y="493"/>
                    </a:cubicBezTo>
                    <a:cubicBezTo>
                      <a:pt x="34482" y="493"/>
                      <a:pt x="34455" y="495"/>
                      <a:pt x="34425" y="495"/>
                    </a:cubicBezTo>
                    <a:cubicBezTo>
                      <a:pt x="34422" y="495"/>
                      <a:pt x="34420" y="495"/>
                      <a:pt x="34417" y="495"/>
                    </a:cubicBezTo>
                    <a:cubicBezTo>
                      <a:pt x="34402" y="500"/>
                      <a:pt x="34388" y="502"/>
                      <a:pt x="34374" y="502"/>
                    </a:cubicBezTo>
                    <a:cubicBezTo>
                      <a:pt x="34324" y="502"/>
                      <a:pt x="34278" y="480"/>
                      <a:pt x="34236" y="480"/>
                    </a:cubicBezTo>
                    <a:cubicBezTo>
                      <a:pt x="34221" y="480"/>
                      <a:pt x="34206" y="483"/>
                      <a:pt x="34192" y="490"/>
                    </a:cubicBezTo>
                    <a:cubicBezTo>
                      <a:pt x="34168" y="493"/>
                      <a:pt x="34145" y="495"/>
                      <a:pt x="34124" y="495"/>
                    </a:cubicBezTo>
                    <a:cubicBezTo>
                      <a:pt x="34086" y="495"/>
                      <a:pt x="34052" y="490"/>
                      <a:pt x="34021" y="478"/>
                    </a:cubicBezTo>
                    <a:cubicBezTo>
                      <a:pt x="33998" y="496"/>
                      <a:pt x="33976" y="514"/>
                      <a:pt x="33956" y="514"/>
                    </a:cubicBezTo>
                    <a:cubicBezTo>
                      <a:pt x="33936" y="514"/>
                      <a:pt x="33917" y="494"/>
                      <a:pt x="33899" y="430"/>
                    </a:cubicBezTo>
                    <a:cubicBezTo>
                      <a:pt x="33893" y="427"/>
                      <a:pt x="33887" y="425"/>
                      <a:pt x="33882" y="425"/>
                    </a:cubicBezTo>
                    <a:cubicBezTo>
                      <a:pt x="33857" y="425"/>
                      <a:pt x="33837" y="460"/>
                      <a:pt x="33819" y="460"/>
                    </a:cubicBezTo>
                    <a:cubicBezTo>
                      <a:pt x="33819" y="460"/>
                      <a:pt x="33818" y="460"/>
                      <a:pt x="33818" y="460"/>
                    </a:cubicBezTo>
                    <a:cubicBezTo>
                      <a:pt x="33783" y="476"/>
                      <a:pt x="33762" y="482"/>
                      <a:pt x="33750" y="482"/>
                    </a:cubicBezTo>
                    <a:cubicBezTo>
                      <a:pt x="33732" y="482"/>
                      <a:pt x="33732" y="469"/>
                      <a:pt x="33731" y="456"/>
                    </a:cubicBezTo>
                    <a:lnTo>
                      <a:pt x="33731" y="456"/>
                    </a:lnTo>
                    <a:cubicBezTo>
                      <a:pt x="33731" y="456"/>
                      <a:pt x="33731" y="456"/>
                      <a:pt x="33731" y="456"/>
                    </a:cubicBezTo>
                    <a:cubicBezTo>
                      <a:pt x="33733" y="456"/>
                      <a:pt x="33751" y="428"/>
                      <a:pt x="33768" y="408"/>
                    </a:cubicBezTo>
                    <a:cubicBezTo>
                      <a:pt x="33748" y="408"/>
                      <a:pt x="33727" y="405"/>
                      <a:pt x="33708" y="400"/>
                    </a:cubicBezTo>
                    <a:cubicBezTo>
                      <a:pt x="33686" y="378"/>
                      <a:pt x="33659" y="372"/>
                      <a:pt x="33626" y="372"/>
                    </a:cubicBezTo>
                    <a:cubicBezTo>
                      <a:pt x="33576" y="372"/>
                      <a:pt x="33512" y="388"/>
                      <a:pt x="33432" y="388"/>
                    </a:cubicBezTo>
                    <a:cubicBezTo>
                      <a:pt x="33410" y="388"/>
                      <a:pt x="33387" y="387"/>
                      <a:pt x="33362" y="383"/>
                    </a:cubicBezTo>
                    <a:cubicBezTo>
                      <a:pt x="33307" y="386"/>
                      <a:pt x="33257" y="400"/>
                      <a:pt x="33213" y="400"/>
                    </a:cubicBezTo>
                    <a:cubicBezTo>
                      <a:pt x="33180" y="400"/>
                      <a:pt x="33151" y="393"/>
                      <a:pt x="33123" y="369"/>
                    </a:cubicBezTo>
                    <a:cubicBezTo>
                      <a:pt x="33093" y="407"/>
                      <a:pt x="33065" y="423"/>
                      <a:pt x="33040" y="423"/>
                    </a:cubicBezTo>
                    <a:cubicBezTo>
                      <a:pt x="33012" y="423"/>
                      <a:pt x="32986" y="404"/>
                      <a:pt x="32963" y="376"/>
                    </a:cubicBezTo>
                    <a:cubicBezTo>
                      <a:pt x="32905" y="376"/>
                      <a:pt x="32862" y="381"/>
                      <a:pt x="32824" y="381"/>
                    </a:cubicBezTo>
                    <a:cubicBezTo>
                      <a:pt x="32805" y="381"/>
                      <a:pt x="32787" y="380"/>
                      <a:pt x="32769" y="376"/>
                    </a:cubicBezTo>
                    <a:cubicBezTo>
                      <a:pt x="32747" y="414"/>
                      <a:pt x="32724" y="429"/>
                      <a:pt x="32699" y="429"/>
                    </a:cubicBezTo>
                    <a:cubicBezTo>
                      <a:pt x="32664" y="429"/>
                      <a:pt x="32623" y="401"/>
                      <a:pt x="32569" y="369"/>
                    </a:cubicBezTo>
                    <a:cubicBezTo>
                      <a:pt x="32566" y="372"/>
                      <a:pt x="32563" y="373"/>
                      <a:pt x="32559" y="373"/>
                    </a:cubicBezTo>
                    <a:cubicBezTo>
                      <a:pt x="32538" y="373"/>
                      <a:pt x="32514" y="327"/>
                      <a:pt x="32488" y="327"/>
                    </a:cubicBezTo>
                    <a:cubicBezTo>
                      <a:pt x="32484" y="327"/>
                      <a:pt x="32480" y="328"/>
                      <a:pt x="32477" y="330"/>
                    </a:cubicBezTo>
                    <a:cubicBezTo>
                      <a:pt x="32464" y="311"/>
                      <a:pt x="32451" y="303"/>
                      <a:pt x="32438" y="303"/>
                    </a:cubicBezTo>
                    <a:cubicBezTo>
                      <a:pt x="32414" y="303"/>
                      <a:pt x="32388" y="329"/>
                      <a:pt x="32360" y="357"/>
                    </a:cubicBezTo>
                    <a:lnTo>
                      <a:pt x="32300" y="357"/>
                    </a:lnTo>
                    <a:cubicBezTo>
                      <a:pt x="32302" y="353"/>
                      <a:pt x="32292" y="335"/>
                      <a:pt x="32263" y="305"/>
                    </a:cubicBezTo>
                    <a:cubicBezTo>
                      <a:pt x="32253" y="277"/>
                      <a:pt x="32241" y="268"/>
                      <a:pt x="32227" y="268"/>
                    </a:cubicBezTo>
                    <a:cubicBezTo>
                      <a:pt x="32200" y="268"/>
                      <a:pt x="32166" y="300"/>
                      <a:pt x="32120" y="310"/>
                    </a:cubicBezTo>
                    <a:cubicBezTo>
                      <a:pt x="32114" y="315"/>
                      <a:pt x="32108" y="316"/>
                      <a:pt x="32102" y="316"/>
                    </a:cubicBezTo>
                    <a:cubicBezTo>
                      <a:pt x="32083" y="316"/>
                      <a:pt x="32063" y="301"/>
                      <a:pt x="32041" y="301"/>
                    </a:cubicBezTo>
                    <a:cubicBezTo>
                      <a:pt x="32027" y="301"/>
                      <a:pt x="32013" y="307"/>
                      <a:pt x="31998" y="327"/>
                    </a:cubicBezTo>
                    <a:cubicBezTo>
                      <a:pt x="31989" y="326"/>
                      <a:pt x="31980" y="325"/>
                      <a:pt x="31970" y="325"/>
                    </a:cubicBezTo>
                    <a:cubicBezTo>
                      <a:pt x="31946" y="325"/>
                      <a:pt x="31920" y="329"/>
                      <a:pt x="31892" y="329"/>
                    </a:cubicBezTo>
                    <a:cubicBezTo>
                      <a:pt x="31873" y="329"/>
                      <a:pt x="31853" y="327"/>
                      <a:pt x="31833" y="321"/>
                    </a:cubicBezTo>
                    <a:cubicBezTo>
                      <a:pt x="31749" y="312"/>
                      <a:pt x="31672" y="299"/>
                      <a:pt x="31601" y="293"/>
                    </a:cubicBezTo>
                    <a:cubicBezTo>
                      <a:pt x="31574" y="289"/>
                      <a:pt x="31547" y="287"/>
                      <a:pt x="31519" y="287"/>
                    </a:cubicBezTo>
                    <a:cubicBezTo>
                      <a:pt x="31483" y="287"/>
                      <a:pt x="31446" y="291"/>
                      <a:pt x="31409" y="298"/>
                    </a:cubicBezTo>
                    <a:cubicBezTo>
                      <a:pt x="31381" y="314"/>
                      <a:pt x="31354" y="319"/>
                      <a:pt x="31328" y="319"/>
                    </a:cubicBezTo>
                    <a:cubicBezTo>
                      <a:pt x="31264" y="319"/>
                      <a:pt x="31207" y="285"/>
                      <a:pt x="31157" y="285"/>
                    </a:cubicBezTo>
                    <a:cubicBezTo>
                      <a:pt x="31145" y="285"/>
                      <a:pt x="31133" y="287"/>
                      <a:pt x="31122" y="292"/>
                    </a:cubicBezTo>
                    <a:cubicBezTo>
                      <a:pt x="31051" y="309"/>
                      <a:pt x="31114" y="413"/>
                      <a:pt x="31086" y="413"/>
                    </a:cubicBezTo>
                    <a:cubicBezTo>
                      <a:pt x="31083" y="413"/>
                      <a:pt x="31081" y="413"/>
                      <a:pt x="31077" y="411"/>
                    </a:cubicBezTo>
                    <a:cubicBezTo>
                      <a:pt x="31027" y="377"/>
                      <a:pt x="30992" y="395"/>
                      <a:pt x="30961" y="372"/>
                    </a:cubicBezTo>
                    <a:cubicBezTo>
                      <a:pt x="30928" y="375"/>
                      <a:pt x="30902" y="388"/>
                      <a:pt x="30877" y="388"/>
                    </a:cubicBezTo>
                    <a:cubicBezTo>
                      <a:pt x="30857" y="388"/>
                      <a:pt x="30837" y="379"/>
                      <a:pt x="30812" y="348"/>
                    </a:cubicBezTo>
                    <a:cubicBezTo>
                      <a:pt x="30796" y="370"/>
                      <a:pt x="30778" y="378"/>
                      <a:pt x="30759" y="378"/>
                    </a:cubicBezTo>
                    <a:cubicBezTo>
                      <a:pt x="30731" y="378"/>
                      <a:pt x="30702" y="363"/>
                      <a:pt x="30671" y="355"/>
                    </a:cubicBezTo>
                    <a:cubicBezTo>
                      <a:pt x="30670" y="355"/>
                      <a:pt x="30669" y="355"/>
                      <a:pt x="30668" y="355"/>
                    </a:cubicBezTo>
                    <a:cubicBezTo>
                      <a:pt x="30622" y="355"/>
                      <a:pt x="30616" y="489"/>
                      <a:pt x="30575" y="489"/>
                    </a:cubicBezTo>
                    <a:cubicBezTo>
                      <a:pt x="30572" y="489"/>
                      <a:pt x="30570" y="489"/>
                      <a:pt x="30567" y="488"/>
                    </a:cubicBezTo>
                    <a:cubicBezTo>
                      <a:pt x="30561" y="487"/>
                      <a:pt x="30556" y="487"/>
                      <a:pt x="30551" y="487"/>
                    </a:cubicBezTo>
                    <a:cubicBezTo>
                      <a:pt x="30493" y="487"/>
                      <a:pt x="30445" y="502"/>
                      <a:pt x="30416" y="502"/>
                    </a:cubicBezTo>
                    <a:cubicBezTo>
                      <a:pt x="30399" y="502"/>
                      <a:pt x="30389" y="497"/>
                      <a:pt x="30389" y="480"/>
                    </a:cubicBezTo>
                    <a:cubicBezTo>
                      <a:pt x="30389" y="486"/>
                      <a:pt x="30388" y="488"/>
                      <a:pt x="30386" y="488"/>
                    </a:cubicBezTo>
                    <a:cubicBezTo>
                      <a:pt x="30380" y="488"/>
                      <a:pt x="30360" y="442"/>
                      <a:pt x="30333" y="442"/>
                    </a:cubicBezTo>
                    <a:cubicBezTo>
                      <a:pt x="30327" y="442"/>
                      <a:pt x="30320" y="444"/>
                      <a:pt x="30314" y="450"/>
                    </a:cubicBezTo>
                    <a:cubicBezTo>
                      <a:pt x="30269" y="443"/>
                      <a:pt x="30210" y="443"/>
                      <a:pt x="30151" y="408"/>
                    </a:cubicBezTo>
                    <a:cubicBezTo>
                      <a:pt x="30102" y="388"/>
                      <a:pt x="30053" y="329"/>
                      <a:pt x="30013" y="329"/>
                    </a:cubicBezTo>
                    <a:cubicBezTo>
                      <a:pt x="30004" y="329"/>
                      <a:pt x="29995" y="332"/>
                      <a:pt x="29987" y="340"/>
                    </a:cubicBezTo>
                    <a:cubicBezTo>
                      <a:pt x="29984" y="341"/>
                      <a:pt x="29981" y="341"/>
                      <a:pt x="29978" y="341"/>
                    </a:cubicBezTo>
                    <a:cubicBezTo>
                      <a:pt x="29946" y="341"/>
                      <a:pt x="29923" y="301"/>
                      <a:pt x="29915" y="301"/>
                    </a:cubicBezTo>
                    <a:cubicBezTo>
                      <a:pt x="29913" y="301"/>
                      <a:pt x="29913" y="303"/>
                      <a:pt x="29913" y="310"/>
                    </a:cubicBezTo>
                    <a:cubicBezTo>
                      <a:pt x="29913" y="369"/>
                      <a:pt x="29965" y="373"/>
                      <a:pt x="30007" y="377"/>
                    </a:cubicBezTo>
                    <a:cubicBezTo>
                      <a:pt x="30014" y="409"/>
                      <a:pt x="30021" y="418"/>
                      <a:pt x="30027" y="418"/>
                    </a:cubicBezTo>
                    <a:cubicBezTo>
                      <a:pt x="30036" y="418"/>
                      <a:pt x="30043" y="398"/>
                      <a:pt x="30048" y="398"/>
                    </a:cubicBezTo>
                    <a:cubicBezTo>
                      <a:pt x="30049" y="398"/>
                      <a:pt x="30050" y="400"/>
                      <a:pt x="30051" y="405"/>
                    </a:cubicBezTo>
                    <a:cubicBezTo>
                      <a:pt x="30051" y="404"/>
                      <a:pt x="30052" y="404"/>
                      <a:pt x="30052" y="404"/>
                    </a:cubicBezTo>
                    <a:lnTo>
                      <a:pt x="30052" y="404"/>
                    </a:lnTo>
                    <a:cubicBezTo>
                      <a:pt x="30053" y="404"/>
                      <a:pt x="30058" y="449"/>
                      <a:pt x="30031" y="458"/>
                    </a:cubicBezTo>
                    <a:cubicBezTo>
                      <a:pt x="30030" y="459"/>
                      <a:pt x="30029" y="459"/>
                      <a:pt x="30028" y="459"/>
                    </a:cubicBezTo>
                    <a:cubicBezTo>
                      <a:pt x="30015" y="459"/>
                      <a:pt x="29996" y="449"/>
                      <a:pt x="29972" y="449"/>
                    </a:cubicBezTo>
                    <a:cubicBezTo>
                      <a:pt x="29951" y="449"/>
                      <a:pt x="29926" y="456"/>
                      <a:pt x="29896" y="480"/>
                    </a:cubicBezTo>
                    <a:cubicBezTo>
                      <a:pt x="29888" y="477"/>
                      <a:pt x="29879" y="475"/>
                      <a:pt x="29869" y="475"/>
                    </a:cubicBezTo>
                    <a:cubicBezTo>
                      <a:pt x="29840" y="475"/>
                      <a:pt x="29808" y="488"/>
                      <a:pt x="29770" y="489"/>
                    </a:cubicBezTo>
                    <a:cubicBezTo>
                      <a:pt x="29753" y="473"/>
                      <a:pt x="29735" y="468"/>
                      <a:pt x="29716" y="468"/>
                    </a:cubicBezTo>
                    <a:cubicBezTo>
                      <a:pt x="29696" y="468"/>
                      <a:pt x="29675" y="473"/>
                      <a:pt x="29653" y="473"/>
                    </a:cubicBezTo>
                    <a:cubicBezTo>
                      <a:pt x="29635" y="473"/>
                      <a:pt x="29617" y="470"/>
                      <a:pt x="29597" y="460"/>
                    </a:cubicBezTo>
                    <a:cubicBezTo>
                      <a:pt x="29531" y="386"/>
                      <a:pt x="29474" y="395"/>
                      <a:pt x="29424" y="390"/>
                    </a:cubicBezTo>
                    <a:cubicBezTo>
                      <a:pt x="29416" y="389"/>
                      <a:pt x="29408" y="388"/>
                      <a:pt x="29400" y="388"/>
                    </a:cubicBezTo>
                    <a:cubicBezTo>
                      <a:pt x="29363" y="388"/>
                      <a:pt x="29327" y="400"/>
                      <a:pt x="29297" y="422"/>
                    </a:cubicBezTo>
                    <a:cubicBezTo>
                      <a:pt x="29226" y="411"/>
                      <a:pt x="29179" y="422"/>
                      <a:pt x="29146" y="380"/>
                    </a:cubicBezTo>
                    <a:cubicBezTo>
                      <a:pt x="29122" y="345"/>
                      <a:pt x="29106" y="333"/>
                      <a:pt x="29094" y="333"/>
                    </a:cubicBezTo>
                    <a:cubicBezTo>
                      <a:pt x="29074" y="333"/>
                      <a:pt x="29065" y="367"/>
                      <a:pt x="29046" y="368"/>
                    </a:cubicBezTo>
                    <a:cubicBezTo>
                      <a:pt x="29038" y="344"/>
                      <a:pt x="29029" y="334"/>
                      <a:pt x="29016" y="334"/>
                    </a:cubicBezTo>
                    <a:cubicBezTo>
                      <a:pt x="29005" y="334"/>
                      <a:pt x="28991" y="342"/>
                      <a:pt x="28974" y="352"/>
                    </a:cubicBezTo>
                    <a:cubicBezTo>
                      <a:pt x="28937" y="271"/>
                      <a:pt x="28883" y="255"/>
                      <a:pt x="28805" y="236"/>
                    </a:cubicBezTo>
                    <a:cubicBezTo>
                      <a:pt x="28727" y="254"/>
                      <a:pt x="28613" y="517"/>
                      <a:pt x="28548" y="517"/>
                    </a:cubicBezTo>
                    <a:cubicBezTo>
                      <a:pt x="28547" y="517"/>
                      <a:pt x="28545" y="517"/>
                      <a:pt x="28544" y="517"/>
                    </a:cubicBezTo>
                    <a:cubicBezTo>
                      <a:pt x="28535" y="515"/>
                      <a:pt x="28527" y="514"/>
                      <a:pt x="28518" y="514"/>
                    </a:cubicBezTo>
                    <a:cubicBezTo>
                      <a:pt x="28473" y="514"/>
                      <a:pt x="28432" y="540"/>
                      <a:pt x="28395" y="540"/>
                    </a:cubicBezTo>
                    <a:cubicBezTo>
                      <a:pt x="28388" y="540"/>
                      <a:pt x="28382" y="539"/>
                      <a:pt x="28376" y="537"/>
                    </a:cubicBezTo>
                    <a:cubicBezTo>
                      <a:pt x="28276" y="530"/>
                      <a:pt x="28200" y="498"/>
                      <a:pt x="28134" y="422"/>
                    </a:cubicBezTo>
                    <a:cubicBezTo>
                      <a:pt x="28115" y="429"/>
                      <a:pt x="28097" y="431"/>
                      <a:pt x="28080" y="431"/>
                    </a:cubicBezTo>
                    <a:cubicBezTo>
                      <a:pt x="28056" y="431"/>
                      <a:pt x="28032" y="427"/>
                      <a:pt x="28010" y="427"/>
                    </a:cubicBezTo>
                    <a:cubicBezTo>
                      <a:pt x="27994" y="427"/>
                      <a:pt x="27980" y="429"/>
                      <a:pt x="27965" y="436"/>
                    </a:cubicBezTo>
                    <a:cubicBezTo>
                      <a:pt x="27932" y="477"/>
                      <a:pt x="27927" y="486"/>
                      <a:pt x="27935" y="486"/>
                    </a:cubicBezTo>
                    <a:cubicBezTo>
                      <a:pt x="27941" y="486"/>
                      <a:pt x="27953" y="482"/>
                      <a:pt x="27967" y="482"/>
                    </a:cubicBezTo>
                    <a:cubicBezTo>
                      <a:pt x="27980" y="482"/>
                      <a:pt x="27994" y="485"/>
                      <a:pt x="28005" y="500"/>
                    </a:cubicBezTo>
                    <a:cubicBezTo>
                      <a:pt x="28011" y="487"/>
                      <a:pt x="28016" y="483"/>
                      <a:pt x="28019" y="483"/>
                    </a:cubicBezTo>
                    <a:cubicBezTo>
                      <a:pt x="28028" y="483"/>
                      <a:pt x="28028" y="512"/>
                      <a:pt x="28011" y="516"/>
                    </a:cubicBezTo>
                    <a:cubicBezTo>
                      <a:pt x="28007" y="517"/>
                      <a:pt x="28004" y="518"/>
                      <a:pt x="28000" y="518"/>
                    </a:cubicBezTo>
                    <a:cubicBezTo>
                      <a:pt x="27970" y="518"/>
                      <a:pt x="27911" y="484"/>
                      <a:pt x="27807" y="458"/>
                    </a:cubicBezTo>
                    <a:cubicBezTo>
                      <a:pt x="27804" y="458"/>
                      <a:pt x="27801" y="458"/>
                      <a:pt x="27798" y="458"/>
                    </a:cubicBezTo>
                    <a:cubicBezTo>
                      <a:pt x="27707" y="458"/>
                      <a:pt x="27659" y="538"/>
                      <a:pt x="27635" y="538"/>
                    </a:cubicBezTo>
                    <a:cubicBezTo>
                      <a:pt x="27630" y="538"/>
                      <a:pt x="27626" y="534"/>
                      <a:pt x="27622" y="523"/>
                    </a:cubicBezTo>
                    <a:cubicBezTo>
                      <a:pt x="27612" y="517"/>
                      <a:pt x="27614" y="504"/>
                      <a:pt x="27617" y="493"/>
                    </a:cubicBezTo>
                    <a:cubicBezTo>
                      <a:pt x="27614" y="488"/>
                      <a:pt x="27610" y="483"/>
                      <a:pt x="27607" y="478"/>
                    </a:cubicBezTo>
                    <a:cubicBezTo>
                      <a:pt x="27586" y="438"/>
                      <a:pt x="27554" y="415"/>
                      <a:pt x="27503" y="415"/>
                    </a:cubicBezTo>
                    <a:cubicBezTo>
                      <a:pt x="27460" y="415"/>
                      <a:pt x="27404" y="431"/>
                      <a:pt x="27332" y="467"/>
                    </a:cubicBezTo>
                    <a:cubicBezTo>
                      <a:pt x="27297" y="452"/>
                      <a:pt x="27265" y="447"/>
                      <a:pt x="27236" y="447"/>
                    </a:cubicBezTo>
                    <a:cubicBezTo>
                      <a:pt x="27201" y="447"/>
                      <a:pt x="27171" y="454"/>
                      <a:pt x="27145" y="458"/>
                    </a:cubicBezTo>
                    <a:cubicBezTo>
                      <a:pt x="27129" y="431"/>
                      <a:pt x="27115" y="421"/>
                      <a:pt x="27103" y="421"/>
                    </a:cubicBezTo>
                    <a:cubicBezTo>
                      <a:pt x="27077" y="421"/>
                      <a:pt x="27057" y="464"/>
                      <a:pt x="27041" y="492"/>
                    </a:cubicBezTo>
                    <a:cubicBezTo>
                      <a:pt x="27004" y="489"/>
                      <a:pt x="26990" y="454"/>
                      <a:pt x="26982" y="454"/>
                    </a:cubicBezTo>
                    <a:cubicBezTo>
                      <a:pt x="26980" y="454"/>
                      <a:pt x="26979" y="457"/>
                      <a:pt x="26977" y="464"/>
                    </a:cubicBezTo>
                    <a:cubicBezTo>
                      <a:pt x="26976" y="462"/>
                      <a:pt x="26974" y="461"/>
                      <a:pt x="26973" y="461"/>
                    </a:cubicBezTo>
                    <a:cubicBezTo>
                      <a:pt x="26967" y="461"/>
                      <a:pt x="26960" y="472"/>
                      <a:pt x="26933" y="478"/>
                    </a:cubicBezTo>
                    <a:cubicBezTo>
                      <a:pt x="26929" y="471"/>
                      <a:pt x="26924" y="468"/>
                      <a:pt x="26919" y="468"/>
                    </a:cubicBezTo>
                    <a:cubicBezTo>
                      <a:pt x="26903" y="468"/>
                      <a:pt x="26882" y="497"/>
                      <a:pt x="26853" y="525"/>
                    </a:cubicBezTo>
                    <a:cubicBezTo>
                      <a:pt x="26847" y="535"/>
                      <a:pt x="26840" y="540"/>
                      <a:pt x="26833" y="540"/>
                    </a:cubicBezTo>
                    <a:cubicBezTo>
                      <a:pt x="26806" y="540"/>
                      <a:pt x="26772" y="478"/>
                      <a:pt x="26732" y="478"/>
                    </a:cubicBezTo>
                    <a:cubicBezTo>
                      <a:pt x="26722" y="478"/>
                      <a:pt x="26711" y="482"/>
                      <a:pt x="26700" y="493"/>
                    </a:cubicBezTo>
                    <a:cubicBezTo>
                      <a:pt x="26669" y="516"/>
                      <a:pt x="26640" y="523"/>
                      <a:pt x="26611" y="523"/>
                    </a:cubicBezTo>
                    <a:cubicBezTo>
                      <a:pt x="26574" y="523"/>
                      <a:pt x="26539" y="512"/>
                      <a:pt x="26507" y="512"/>
                    </a:cubicBezTo>
                    <a:cubicBezTo>
                      <a:pt x="26494" y="512"/>
                      <a:pt x="26482" y="513"/>
                      <a:pt x="26470" y="518"/>
                    </a:cubicBezTo>
                    <a:cubicBezTo>
                      <a:pt x="26446" y="569"/>
                      <a:pt x="26424" y="586"/>
                      <a:pt x="26403" y="586"/>
                    </a:cubicBezTo>
                    <a:cubicBezTo>
                      <a:pt x="26364" y="586"/>
                      <a:pt x="26329" y="533"/>
                      <a:pt x="26297" y="528"/>
                    </a:cubicBezTo>
                    <a:cubicBezTo>
                      <a:pt x="26289" y="524"/>
                      <a:pt x="26282" y="523"/>
                      <a:pt x="26274" y="523"/>
                    </a:cubicBezTo>
                    <a:cubicBezTo>
                      <a:pt x="26180" y="523"/>
                      <a:pt x="26029" y="768"/>
                      <a:pt x="25958" y="768"/>
                    </a:cubicBezTo>
                    <a:cubicBezTo>
                      <a:pt x="25949" y="768"/>
                      <a:pt x="25941" y="765"/>
                      <a:pt x="25935" y="756"/>
                    </a:cubicBezTo>
                    <a:cubicBezTo>
                      <a:pt x="25923" y="760"/>
                      <a:pt x="25912" y="761"/>
                      <a:pt x="25900" y="761"/>
                    </a:cubicBezTo>
                    <a:cubicBezTo>
                      <a:pt x="25894" y="761"/>
                      <a:pt x="25889" y="761"/>
                      <a:pt x="25883" y="760"/>
                    </a:cubicBezTo>
                    <a:cubicBezTo>
                      <a:pt x="25853" y="752"/>
                      <a:pt x="25822" y="747"/>
                      <a:pt x="25792" y="746"/>
                    </a:cubicBezTo>
                    <a:cubicBezTo>
                      <a:pt x="25782" y="732"/>
                      <a:pt x="25774" y="728"/>
                      <a:pt x="25768" y="728"/>
                    </a:cubicBezTo>
                    <a:cubicBezTo>
                      <a:pt x="25760" y="728"/>
                      <a:pt x="25756" y="736"/>
                      <a:pt x="25756" y="743"/>
                    </a:cubicBezTo>
                    <a:cubicBezTo>
                      <a:pt x="25716" y="743"/>
                      <a:pt x="25672" y="745"/>
                      <a:pt x="25618" y="747"/>
                    </a:cubicBezTo>
                    <a:cubicBezTo>
                      <a:pt x="25525" y="776"/>
                      <a:pt x="25448" y="799"/>
                      <a:pt x="25384" y="799"/>
                    </a:cubicBezTo>
                    <a:cubicBezTo>
                      <a:pt x="25358" y="799"/>
                      <a:pt x="25334" y="795"/>
                      <a:pt x="25312" y="787"/>
                    </a:cubicBezTo>
                    <a:cubicBezTo>
                      <a:pt x="25292" y="754"/>
                      <a:pt x="25274" y="743"/>
                      <a:pt x="25258" y="743"/>
                    </a:cubicBezTo>
                    <a:cubicBezTo>
                      <a:pt x="25226" y="743"/>
                      <a:pt x="25199" y="785"/>
                      <a:pt x="25176" y="785"/>
                    </a:cubicBezTo>
                    <a:cubicBezTo>
                      <a:pt x="25165" y="785"/>
                      <a:pt x="25154" y="774"/>
                      <a:pt x="25144" y="743"/>
                    </a:cubicBezTo>
                    <a:cubicBezTo>
                      <a:pt x="25083" y="701"/>
                      <a:pt x="25059" y="686"/>
                      <a:pt x="25037" y="686"/>
                    </a:cubicBezTo>
                    <a:cubicBezTo>
                      <a:pt x="25032" y="686"/>
                      <a:pt x="25026" y="687"/>
                      <a:pt x="25020" y="689"/>
                    </a:cubicBezTo>
                    <a:cubicBezTo>
                      <a:pt x="25015" y="702"/>
                      <a:pt x="25010" y="706"/>
                      <a:pt x="25004" y="706"/>
                    </a:cubicBezTo>
                    <a:cubicBezTo>
                      <a:pt x="24993" y="706"/>
                      <a:pt x="24980" y="694"/>
                      <a:pt x="24963" y="694"/>
                    </a:cubicBezTo>
                    <a:cubicBezTo>
                      <a:pt x="24961" y="694"/>
                      <a:pt x="24960" y="694"/>
                      <a:pt x="24959" y="694"/>
                    </a:cubicBezTo>
                    <a:cubicBezTo>
                      <a:pt x="24951" y="685"/>
                      <a:pt x="24941" y="681"/>
                      <a:pt x="24931" y="681"/>
                    </a:cubicBezTo>
                    <a:cubicBezTo>
                      <a:pt x="24904" y="681"/>
                      <a:pt x="24871" y="701"/>
                      <a:pt x="24827" y="707"/>
                    </a:cubicBezTo>
                    <a:cubicBezTo>
                      <a:pt x="24815" y="681"/>
                      <a:pt x="24803" y="671"/>
                      <a:pt x="24792" y="671"/>
                    </a:cubicBezTo>
                    <a:cubicBezTo>
                      <a:pt x="24760" y="671"/>
                      <a:pt x="24733" y="753"/>
                      <a:pt x="24706" y="778"/>
                    </a:cubicBezTo>
                    <a:cubicBezTo>
                      <a:pt x="24694" y="805"/>
                      <a:pt x="24681" y="816"/>
                      <a:pt x="24669" y="816"/>
                    </a:cubicBezTo>
                    <a:cubicBezTo>
                      <a:pt x="24665" y="816"/>
                      <a:pt x="24662" y="814"/>
                      <a:pt x="24658" y="812"/>
                    </a:cubicBezTo>
                    <a:cubicBezTo>
                      <a:pt x="24655" y="820"/>
                      <a:pt x="24652" y="824"/>
                      <a:pt x="24649" y="824"/>
                    </a:cubicBezTo>
                    <a:cubicBezTo>
                      <a:pt x="24637" y="824"/>
                      <a:pt x="24626" y="777"/>
                      <a:pt x="24615" y="741"/>
                    </a:cubicBezTo>
                    <a:cubicBezTo>
                      <a:pt x="24612" y="746"/>
                      <a:pt x="24609" y="748"/>
                      <a:pt x="24606" y="748"/>
                    </a:cubicBezTo>
                    <a:cubicBezTo>
                      <a:pt x="24602" y="748"/>
                      <a:pt x="24597" y="744"/>
                      <a:pt x="24593" y="744"/>
                    </a:cubicBezTo>
                    <a:cubicBezTo>
                      <a:pt x="24588" y="744"/>
                      <a:pt x="24584" y="749"/>
                      <a:pt x="24579" y="770"/>
                    </a:cubicBezTo>
                    <a:cubicBezTo>
                      <a:pt x="24577" y="776"/>
                      <a:pt x="24576" y="778"/>
                      <a:pt x="24574" y="778"/>
                    </a:cubicBezTo>
                    <a:cubicBezTo>
                      <a:pt x="24565" y="778"/>
                      <a:pt x="24556" y="713"/>
                      <a:pt x="24548" y="694"/>
                    </a:cubicBezTo>
                    <a:cubicBezTo>
                      <a:pt x="24546" y="688"/>
                      <a:pt x="24543" y="686"/>
                      <a:pt x="24540" y="686"/>
                    </a:cubicBezTo>
                    <a:cubicBezTo>
                      <a:pt x="24526" y="686"/>
                      <a:pt x="24515" y="749"/>
                      <a:pt x="24505" y="754"/>
                    </a:cubicBezTo>
                    <a:cubicBezTo>
                      <a:pt x="24501" y="751"/>
                      <a:pt x="24498" y="750"/>
                      <a:pt x="24495" y="750"/>
                    </a:cubicBezTo>
                    <a:cubicBezTo>
                      <a:pt x="24479" y="750"/>
                      <a:pt x="24470" y="779"/>
                      <a:pt x="24466" y="812"/>
                    </a:cubicBezTo>
                    <a:cubicBezTo>
                      <a:pt x="24464" y="799"/>
                      <a:pt x="24463" y="795"/>
                      <a:pt x="24462" y="795"/>
                    </a:cubicBezTo>
                    <a:cubicBezTo>
                      <a:pt x="24461" y="795"/>
                      <a:pt x="24461" y="804"/>
                      <a:pt x="24460" y="804"/>
                    </a:cubicBezTo>
                    <a:cubicBezTo>
                      <a:pt x="24460" y="804"/>
                      <a:pt x="24460" y="795"/>
                      <a:pt x="24459" y="760"/>
                    </a:cubicBezTo>
                    <a:cubicBezTo>
                      <a:pt x="24458" y="782"/>
                      <a:pt x="24449" y="802"/>
                      <a:pt x="24434" y="817"/>
                    </a:cubicBezTo>
                    <a:cubicBezTo>
                      <a:pt x="24424" y="817"/>
                      <a:pt x="24412" y="878"/>
                      <a:pt x="24396" y="878"/>
                    </a:cubicBezTo>
                    <a:cubicBezTo>
                      <a:pt x="24385" y="878"/>
                      <a:pt x="24372" y="851"/>
                      <a:pt x="24358" y="761"/>
                    </a:cubicBezTo>
                    <a:cubicBezTo>
                      <a:pt x="24351" y="774"/>
                      <a:pt x="24343" y="778"/>
                      <a:pt x="24336" y="778"/>
                    </a:cubicBezTo>
                    <a:cubicBezTo>
                      <a:pt x="24316" y="778"/>
                      <a:pt x="24294" y="750"/>
                      <a:pt x="24270" y="750"/>
                    </a:cubicBezTo>
                    <a:cubicBezTo>
                      <a:pt x="24259" y="750"/>
                      <a:pt x="24247" y="756"/>
                      <a:pt x="24235" y="774"/>
                    </a:cubicBezTo>
                    <a:cubicBezTo>
                      <a:pt x="24226" y="820"/>
                      <a:pt x="24216" y="834"/>
                      <a:pt x="24205" y="834"/>
                    </a:cubicBezTo>
                    <a:cubicBezTo>
                      <a:pt x="24191" y="834"/>
                      <a:pt x="24176" y="809"/>
                      <a:pt x="24160" y="809"/>
                    </a:cubicBezTo>
                    <a:cubicBezTo>
                      <a:pt x="24160" y="809"/>
                      <a:pt x="24159" y="810"/>
                      <a:pt x="24158" y="810"/>
                    </a:cubicBezTo>
                    <a:cubicBezTo>
                      <a:pt x="24147" y="754"/>
                      <a:pt x="24137" y="739"/>
                      <a:pt x="24126" y="739"/>
                    </a:cubicBezTo>
                    <a:cubicBezTo>
                      <a:pt x="24113" y="739"/>
                      <a:pt x="24099" y="765"/>
                      <a:pt x="24085" y="765"/>
                    </a:cubicBezTo>
                    <a:cubicBezTo>
                      <a:pt x="24079" y="765"/>
                      <a:pt x="24074" y="762"/>
                      <a:pt x="24069" y="752"/>
                    </a:cubicBezTo>
                    <a:cubicBezTo>
                      <a:pt x="24045" y="742"/>
                      <a:pt x="24019" y="668"/>
                      <a:pt x="23994" y="668"/>
                    </a:cubicBezTo>
                    <a:cubicBezTo>
                      <a:pt x="23986" y="668"/>
                      <a:pt x="23978" y="676"/>
                      <a:pt x="23969" y="696"/>
                    </a:cubicBezTo>
                    <a:cubicBezTo>
                      <a:pt x="23964" y="689"/>
                      <a:pt x="23960" y="686"/>
                      <a:pt x="23955" y="686"/>
                    </a:cubicBezTo>
                    <a:cubicBezTo>
                      <a:pt x="23931" y="686"/>
                      <a:pt x="23909" y="754"/>
                      <a:pt x="23884" y="754"/>
                    </a:cubicBezTo>
                    <a:cubicBezTo>
                      <a:pt x="23877" y="754"/>
                      <a:pt x="23869" y="747"/>
                      <a:pt x="23861" y="729"/>
                    </a:cubicBezTo>
                    <a:cubicBezTo>
                      <a:pt x="23855" y="839"/>
                      <a:pt x="23847" y="872"/>
                      <a:pt x="23838" y="872"/>
                    </a:cubicBezTo>
                    <a:cubicBezTo>
                      <a:pt x="23827" y="872"/>
                      <a:pt x="23815" y="819"/>
                      <a:pt x="23804" y="803"/>
                    </a:cubicBezTo>
                    <a:cubicBezTo>
                      <a:pt x="23799" y="784"/>
                      <a:pt x="23795" y="778"/>
                      <a:pt x="23790" y="778"/>
                    </a:cubicBezTo>
                    <a:cubicBezTo>
                      <a:pt x="23780" y="778"/>
                      <a:pt x="23771" y="806"/>
                      <a:pt x="23761" y="806"/>
                    </a:cubicBezTo>
                    <a:cubicBezTo>
                      <a:pt x="23755" y="806"/>
                      <a:pt x="23749" y="797"/>
                      <a:pt x="23743" y="770"/>
                    </a:cubicBezTo>
                    <a:cubicBezTo>
                      <a:pt x="23718" y="701"/>
                      <a:pt x="23693" y="664"/>
                      <a:pt x="23667" y="664"/>
                    </a:cubicBezTo>
                    <a:cubicBezTo>
                      <a:pt x="23650" y="664"/>
                      <a:pt x="23633" y="680"/>
                      <a:pt x="23616" y="716"/>
                    </a:cubicBezTo>
                    <a:cubicBezTo>
                      <a:pt x="23591" y="678"/>
                      <a:pt x="23568" y="664"/>
                      <a:pt x="23546" y="664"/>
                    </a:cubicBezTo>
                    <a:cubicBezTo>
                      <a:pt x="23530" y="664"/>
                      <a:pt x="23514" y="672"/>
                      <a:pt x="23500" y="684"/>
                    </a:cubicBezTo>
                    <a:cubicBezTo>
                      <a:pt x="23493" y="691"/>
                      <a:pt x="23486" y="693"/>
                      <a:pt x="23479" y="693"/>
                    </a:cubicBezTo>
                    <a:cubicBezTo>
                      <a:pt x="23460" y="693"/>
                      <a:pt x="23442" y="672"/>
                      <a:pt x="23425" y="672"/>
                    </a:cubicBezTo>
                    <a:cubicBezTo>
                      <a:pt x="23420" y="672"/>
                      <a:pt x="23415" y="674"/>
                      <a:pt x="23411" y="679"/>
                    </a:cubicBezTo>
                    <a:cubicBezTo>
                      <a:pt x="23374" y="679"/>
                      <a:pt x="23345" y="703"/>
                      <a:pt x="23320" y="703"/>
                    </a:cubicBezTo>
                    <a:cubicBezTo>
                      <a:pt x="23301" y="703"/>
                      <a:pt x="23285" y="690"/>
                      <a:pt x="23270" y="642"/>
                    </a:cubicBezTo>
                    <a:lnTo>
                      <a:pt x="23270" y="642"/>
                    </a:lnTo>
                    <a:cubicBezTo>
                      <a:pt x="23277" y="677"/>
                      <a:pt x="23272" y="690"/>
                      <a:pt x="23261" y="690"/>
                    </a:cubicBezTo>
                    <a:cubicBezTo>
                      <a:pt x="23232" y="690"/>
                      <a:pt x="23161" y="597"/>
                      <a:pt x="23173" y="578"/>
                    </a:cubicBezTo>
                    <a:lnTo>
                      <a:pt x="23173" y="578"/>
                    </a:lnTo>
                    <a:cubicBezTo>
                      <a:pt x="23144" y="607"/>
                      <a:pt x="23111" y="696"/>
                      <a:pt x="23062" y="696"/>
                    </a:cubicBezTo>
                    <a:cubicBezTo>
                      <a:pt x="23055" y="696"/>
                      <a:pt x="23048" y="694"/>
                      <a:pt x="23041" y="690"/>
                    </a:cubicBezTo>
                    <a:cubicBezTo>
                      <a:pt x="23031" y="671"/>
                      <a:pt x="23021" y="667"/>
                      <a:pt x="23010" y="667"/>
                    </a:cubicBezTo>
                    <a:cubicBezTo>
                      <a:pt x="22998" y="667"/>
                      <a:pt x="22985" y="673"/>
                      <a:pt x="22972" y="673"/>
                    </a:cubicBezTo>
                    <a:cubicBezTo>
                      <a:pt x="22958" y="673"/>
                      <a:pt x="22943" y="666"/>
                      <a:pt x="22927" y="639"/>
                    </a:cubicBezTo>
                    <a:cubicBezTo>
                      <a:pt x="22923" y="620"/>
                      <a:pt x="22919" y="612"/>
                      <a:pt x="22915" y="612"/>
                    </a:cubicBezTo>
                    <a:cubicBezTo>
                      <a:pt x="22901" y="612"/>
                      <a:pt x="22888" y="705"/>
                      <a:pt x="22872" y="705"/>
                    </a:cubicBezTo>
                    <a:cubicBezTo>
                      <a:pt x="22867" y="705"/>
                      <a:pt x="22862" y="696"/>
                      <a:pt x="22856" y="672"/>
                    </a:cubicBezTo>
                    <a:cubicBezTo>
                      <a:pt x="22829" y="601"/>
                      <a:pt x="22803" y="634"/>
                      <a:pt x="22772" y="609"/>
                    </a:cubicBezTo>
                    <a:cubicBezTo>
                      <a:pt x="22750" y="660"/>
                      <a:pt x="22729" y="684"/>
                      <a:pt x="22709" y="684"/>
                    </a:cubicBezTo>
                    <a:cubicBezTo>
                      <a:pt x="22698" y="684"/>
                      <a:pt x="22687" y="676"/>
                      <a:pt x="22677" y="660"/>
                    </a:cubicBezTo>
                    <a:cubicBezTo>
                      <a:pt x="22670" y="677"/>
                      <a:pt x="22664" y="682"/>
                      <a:pt x="22658" y="682"/>
                    </a:cubicBezTo>
                    <a:cubicBezTo>
                      <a:pt x="22646" y="682"/>
                      <a:pt x="22635" y="661"/>
                      <a:pt x="22624" y="661"/>
                    </a:cubicBezTo>
                    <a:cubicBezTo>
                      <a:pt x="22618" y="661"/>
                      <a:pt x="22613" y="668"/>
                      <a:pt x="22608" y="690"/>
                    </a:cubicBezTo>
                    <a:cubicBezTo>
                      <a:pt x="22602" y="686"/>
                      <a:pt x="22597" y="684"/>
                      <a:pt x="22592" y="684"/>
                    </a:cubicBezTo>
                    <a:cubicBezTo>
                      <a:pt x="22571" y="684"/>
                      <a:pt x="22556" y="713"/>
                      <a:pt x="22543" y="713"/>
                    </a:cubicBezTo>
                    <a:cubicBezTo>
                      <a:pt x="22537" y="713"/>
                      <a:pt x="22532" y="706"/>
                      <a:pt x="22527" y="684"/>
                    </a:cubicBezTo>
                    <a:cubicBezTo>
                      <a:pt x="22511" y="641"/>
                      <a:pt x="22504" y="615"/>
                      <a:pt x="22501" y="615"/>
                    </a:cubicBezTo>
                    <a:lnTo>
                      <a:pt x="22501" y="615"/>
                    </a:lnTo>
                    <a:cubicBezTo>
                      <a:pt x="22498" y="615"/>
                      <a:pt x="22501" y="651"/>
                      <a:pt x="22504" y="740"/>
                    </a:cubicBezTo>
                    <a:cubicBezTo>
                      <a:pt x="22504" y="755"/>
                      <a:pt x="22505" y="764"/>
                      <a:pt x="22505" y="768"/>
                    </a:cubicBezTo>
                    <a:cubicBezTo>
                      <a:pt x="22504" y="760"/>
                      <a:pt x="22500" y="735"/>
                      <a:pt x="22490" y="735"/>
                    </a:cubicBezTo>
                    <a:cubicBezTo>
                      <a:pt x="22485" y="735"/>
                      <a:pt x="22478" y="741"/>
                      <a:pt x="22469" y="760"/>
                    </a:cubicBezTo>
                    <a:cubicBezTo>
                      <a:pt x="22465" y="788"/>
                      <a:pt x="22460" y="799"/>
                      <a:pt x="22454" y="799"/>
                    </a:cubicBezTo>
                    <a:cubicBezTo>
                      <a:pt x="22436" y="799"/>
                      <a:pt x="22413" y="715"/>
                      <a:pt x="22382" y="715"/>
                    </a:cubicBezTo>
                    <a:cubicBezTo>
                      <a:pt x="22380" y="715"/>
                      <a:pt x="22378" y="715"/>
                      <a:pt x="22376" y="716"/>
                    </a:cubicBezTo>
                    <a:cubicBezTo>
                      <a:pt x="22333" y="788"/>
                      <a:pt x="22435" y="838"/>
                      <a:pt x="22356" y="896"/>
                    </a:cubicBezTo>
                    <a:cubicBezTo>
                      <a:pt x="22348" y="874"/>
                      <a:pt x="22339" y="866"/>
                      <a:pt x="22331" y="866"/>
                    </a:cubicBezTo>
                    <a:cubicBezTo>
                      <a:pt x="22305" y="866"/>
                      <a:pt x="22280" y="947"/>
                      <a:pt x="22254" y="947"/>
                    </a:cubicBezTo>
                    <a:cubicBezTo>
                      <a:pt x="22249" y="947"/>
                      <a:pt x="22243" y="944"/>
                      <a:pt x="22238" y="936"/>
                    </a:cubicBezTo>
                    <a:cubicBezTo>
                      <a:pt x="22196" y="868"/>
                      <a:pt x="22156" y="915"/>
                      <a:pt x="22116" y="881"/>
                    </a:cubicBezTo>
                    <a:cubicBezTo>
                      <a:pt x="22089" y="862"/>
                      <a:pt x="22058" y="852"/>
                      <a:pt x="22027" y="852"/>
                    </a:cubicBezTo>
                    <a:cubicBezTo>
                      <a:pt x="22016" y="852"/>
                      <a:pt x="22005" y="853"/>
                      <a:pt x="21995" y="855"/>
                    </a:cubicBezTo>
                    <a:cubicBezTo>
                      <a:pt x="21955" y="862"/>
                      <a:pt x="21915" y="876"/>
                      <a:pt x="21875" y="876"/>
                    </a:cubicBezTo>
                    <a:cubicBezTo>
                      <a:pt x="21831" y="911"/>
                      <a:pt x="21593" y="962"/>
                      <a:pt x="21383" y="1016"/>
                    </a:cubicBezTo>
                    <a:cubicBezTo>
                      <a:pt x="21373" y="1016"/>
                      <a:pt x="21364" y="1015"/>
                      <a:pt x="21354" y="1015"/>
                    </a:cubicBezTo>
                    <a:cubicBezTo>
                      <a:pt x="21307" y="1015"/>
                      <a:pt x="21260" y="1018"/>
                      <a:pt x="21213" y="1023"/>
                    </a:cubicBezTo>
                    <a:cubicBezTo>
                      <a:pt x="21199" y="1001"/>
                      <a:pt x="21184" y="980"/>
                      <a:pt x="21170" y="980"/>
                    </a:cubicBezTo>
                    <a:cubicBezTo>
                      <a:pt x="21158" y="980"/>
                      <a:pt x="21146" y="993"/>
                      <a:pt x="21135" y="1030"/>
                    </a:cubicBezTo>
                    <a:cubicBezTo>
                      <a:pt x="21068" y="1036"/>
                      <a:pt x="21032" y="1048"/>
                      <a:pt x="21012" y="1060"/>
                    </a:cubicBezTo>
                    <a:cubicBezTo>
                      <a:pt x="20993" y="1072"/>
                      <a:pt x="20991" y="1084"/>
                      <a:pt x="20995" y="1091"/>
                    </a:cubicBezTo>
                    <a:cubicBezTo>
                      <a:pt x="20996" y="1104"/>
                      <a:pt x="20997" y="1112"/>
                      <a:pt x="20998" y="1121"/>
                    </a:cubicBezTo>
                    <a:cubicBezTo>
                      <a:pt x="20996" y="1119"/>
                      <a:pt x="20992" y="1116"/>
                      <a:pt x="20990" y="1115"/>
                    </a:cubicBezTo>
                    <a:cubicBezTo>
                      <a:pt x="20988" y="1116"/>
                      <a:pt x="20987" y="1117"/>
                      <a:pt x="20986" y="1117"/>
                    </a:cubicBezTo>
                    <a:cubicBezTo>
                      <a:pt x="20976" y="1117"/>
                      <a:pt x="20961" y="1086"/>
                      <a:pt x="20944" y="1086"/>
                    </a:cubicBezTo>
                    <a:cubicBezTo>
                      <a:pt x="20937" y="1086"/>
                      <a:pt x="20929" y="1091"/>
                      <a:pt x="20921" y="1105"/>
                    </a:cubicBezTo>
                    <a:cubicBezTo>
                      <a:pt x="20888" y="1086"/>
                      <a:pt x="20702" y="1046"/>
                      <a:pt x="20641" y="979"/>
                    </a:cubicBezTo>
                    <a:cubicBezTo>
                      <a:pt x="20614" y="982"/>
                      <a:pt x="20590" y="1005"/>
                      <a:pt x="20569" y="1005"/>
                    </a:cubicBezTo>
                    <a:cubicBezTo>
                      <a:pt x="20559" y="1005"/>
                      <a:pt x="20550" y="1001"/>
                      <a:pt x="20542" y="989"/>
                    </a:cubicBezTo>
                    <a:cubicBezTo>
                      <a:pt x="20515" y="1014"/>
                      <a:pt x="20468" y="1095"/>
                      <a:pt x="20450" y="1095"/>
                    </a:cubicBezTo>
                    <a:cubicBezTo>
                      <a:pt x="20449" y="1095"/>
                      <a:pt x="20449" y="1095"/>
                      <a:pt x="20449" y="1095"/>
                    </a:cubicBezTo>
                    <a:cubicBezTo>
                      <a:pt x="20436" y="1138"/>
                      <a:pt x="20425" y="1157"/>
                      <a:pt x="20415" y="1157"/>
                    </a:cubicBezTo>
                    <a:cubicBezTo>
                      <a:pt x="20401" y="1157"/>
                      <a:pt x="20389" y="1114"/>
                      <a:pt x="20380" y="1050"/>
                    </a:cubicBezTo>
                    <a:cubicBezTo>
                      <a:pt x="20369" y="1020"/>
                      <a:pt x="20366" y="1016"/>
                      <a:pt x="20365" y="1016"/>
                    </a:cubicBezTo>
                    <a:cubicBezTo>
                      <a:pt x="20364" y="1016"/>
                      <a:pt x="20363" y="1017"/>
                      <a:pt x="20362" y="1017"/>
                    </a:cubicBezTo>
                    <a:cubicBezTo>
                      <a:pt x="20361" y="1017"/>
                      <a:pt x="20358" y="1015"/>
                      <a:pt x="20352" y="1004"/>
                    </a:cubicBezTo>
                    <a:cubicBezTo>
                      <a:pt x="20351" y="1025"/>
                      <a:pt x="20349" y="1032"/>
                      <a:pt x="20346" y="1032"/>
                    </a:cubicBezTo>
                    <a:cubicBezTo>
                      <a:pt x="20338" y="1032"/>
                      <a:pt x="20326" y="985"/>
                      <a:pt x="20310" y="985"/>
                    </a:cubicBezTo>
                    <a:cubicBezTo>
                      <a:pt x="20305" y="985"/>
                      <a:pt x="20300" y="990"/>
                      <a:pt x="20295" y="1002"/>
                    </a:cubicBezTo>
                    <a:cubicBezTo>
                      <a:pt x="20287" y="957"/>
                      <a:pt x="20280" y="943"/>
                      <a:pt x="20274" y="943"/>
                    </a:cubicBezTo>
                    <a:cubicBezTo>
                      <a:pt x="20262" y="943"/>
                      <a:pt x="20250" y="982"/>
                      <a:pt x="20235" y="982"/>
                    </a:cubicBezTo>
                    <a:cubicBezTo>
                      <a:pt x="20235" y="982"/>
                      <a:pt x="20234" y="981"/>
                      <a:pt x="20234" y="981"/>
                    </a:cubicBezTo>
                    <a:cubicBezTo>
                      <a:pt x="20210" y="985"/>
                      <a:pt x="20180" y="1018"/>
                      <a:pt x="20146" y="1049"/>
                    </a:cubicBezTo>
                    <a:cubicBezTo>
                      <a:pt x="20139" y="1057"/>
                      <a:pt x="20131" y="1060"/>
                      <a:pt x="20124" y="1060"/>
                    </a:cubicBezTo>
                    <a:cubicBezTo>
                      <a:pt x="20108" y="1060"/>
                      <a:pt x="20093" y="1048"/>
                      <a:pt x="20079" y="1048"/>
                    </a:cubicBezTo>
                    <a:cubicBezTo>
                      <a:pt x="20068" y="1048"/>
                      <a:pt x="20057" y="1055"/>
                      <a:pt x="20048" y="1079"/>
                    </a:cubicBezTo>
                    <a:cubicBezTo>
                      <a:pt x="20026" y="1086"/>
                      <a:pt x="20008" y="1139"/>
                      <a:pt x="19988" y="1139"/>
                    </a:cubicBezTo>
                    <a:cubicBezTo>
                      <a:pt x="19980" y="1139"/>
                      <a:pt x="19972" y="1130"/>
                      <a:pt x="19963" y="1105"/>
                    </a:cubicBezTo>
                    <a:cubicBezTo>
                      <a:pt x="19942" y="1096"/>
                      <a:pt x="19922" y="1060"/>
                      <a:pt x="19905" y="1060"/>
                    </a:cubicBezTo>
                    <a:cubicBezTo>
                      <a:pt x="19899" y="1060"/>
                      <a:pt x="19894" y="1063"/>
                      <a:pt x="19889" y="1073"/>
                    </a:cubicBezTo>
                    <a:cubicBezTo>
                      <a:pt x="19883" y="1088"/>
                      <a:pt x="19877" y="1092"/>
                      <a:pt x="19870" y="1092"/>
                    </a:cubicBezTo>
                    <a:cubicBezTo>
                      <a:pt x="19863" y="1092"/>
                      <a:pt x="19856" y="1087"/>
                      <a:pt x="19850" y="1087"/>
                    </a:cubicBezTo>
                    <a:cubicBezTo>
                      <a:pt x="19842" y="1087"/>
                      <a:pt x="19834" y="1094"/>
                      <a:pt x="19828" y="1123"/>
                    </a:cubicBezTo>
                    <a:cubicBezTo>
                      <a:pt x="19826" y="1129"/>
                      <a:pt x="19824" y="1133"/>
                      <a:pt x="19819" y="1133"/>
                    </a:cubicBezTo>
                    <a:cubicBezTo>
                      <a:pt x="19787" y="1133"/>
                      <a:pt x="19678" y="941"/>
                      <a:pt x="19636" y="941"/>
                    </a:cubicBezTo>
                    <a:lnTo>
                      <a:pt x="19464" y="945"/>
                    </a:lnTo>
                    <a:cubicBezTo>
                      <a:pt x="19357" y="946"/>
                      <a:pt x="18896" y="1003"/>
                      <a:pt x="18834" y="1114"/>
                    </a:cubicBezTo>
                    <a:cubicBezTo>
                      <a:pt x="18822" y="1135"/>
                      <a:pt x="18814" y="1142"/>
                      <a:pt x="18808" y="1142"/>
                    </a:cubicBezTo>
                    <a:cubicBezTo>
                      <a:pt x="18800" y="1142"/>
                      <a:pt x="18797" y="1127"/>
                      <a:pt x="18796" y="1120"/>
                    </a:cubicBezTo>
                    <a:cubicBezTo>
                      <a:pt x="18794" y="1118"/>
                      <a:pt x="18792" y="1100"/>
                      <a:pt x="18786" y="1100"/>
                    </a:cubicBezTo>
                    <a:cubicBezTo>
                      <a:pt x="18782" y="1100"/>
                      <a:pt x="18775" y="1109"/>
                      <a:pt x="18765" y="1135"/>
                    </a:cubicBezTo>
                    <a:cubicBezTo>
                      <a:pt x="18747" y="1125"/>
                      <a:pt x="18715" y="1066"/>
                      <a:pt x="18665" y="1066"/>
                    </a:cubicBezTo>
                    <a:cubicBezTo>
                      <a:pt x="18640" y="1066"/>
                      <a:pt x="18610" y="1081"/>
                      <a:pt x="18576" y="1124"/>
                    </a:cubicBezTo>
                    <a:cubicBezTo>
                      <a:pt x="18539" y="1081"/>
                      <a:pt x="18503" y="1060"/>
                      <a:pt x="18470" y="1060"/>
                    </a:cubicBezTo>
                    <a:cubicBezTo>
                      <a:pt x="18437" y="1060"/>
                      <a:pt x="18407" y="1083"/>
                      <a:pt x="18377" y="1130"/>
                    </a:cubicBezTo>
                    <a:cubicBezTo>
                      <a:pt x="18356" y="1153"/>
                      <a:pt x="18335" y="1163"/>
                      <a:pt x="18314" y="1163"/>
                    </a:cubicBezTo>
                    <a:cubicBezTo>
                      <a:pt x="18277" y="1163"/>
                      <a:pt x="18241" y="1131"/>
                      <a:pt x="18206" y="1076"/>
                    </a:cubicBezTo>
                    <a:cubicBezTo>
                      <a:pt x="18202" y="1077"/>
                      <a:pt x="18199" y="1078"/>
                      <a:pt x="18195" y="1078"/>
                    </a:cubicBezTo>
                    <a:cubicBezTo>
                      <a:pt x="18160" y="1078"/>
                      <a:pt x="18124" y="1013"/>
                      <a:pt x="18093" y="1013"/>
                    </a:cubicBezTo>
                    <a:cubicBezTo>
                      <a:pt x="18081" y="1013"/>
                      <a:pt x="18071" y="1022"/>
                      <a:pt x="18061" y="1044"/>
                    </a:cubicBezTo>
                    <a:cubicBezTo>
                      <a:pt x="18017" y="998"/>
                      <a:pt x="17916" y="977"/>
                      <a:pt x="17811" y="977"/>
                    </a:cubicBezTo>
                    <a:cubicBezTo>
                      <a:pt x="17680" y="977"/>
                      <a:pt x="17541" y="1008"/>
                      <a:pt x="17488" y="1058"/>
                    </a:cubicBezTo>
                    <a:cubicBezTo>
                      <a:pt x="17485" y="1068"/>
                      <a:pt x="17480" y="1078"/>
                      <a:pt x="17474" y="1086"/>
                    </a:cubicBezTo>
                    <a:cubicBezTo>
                      <a:pt x="17466" y="1118"/>
                      <a:pt x="17455" y="1137"/>
                      <a:pt x="17438" y="1137"/>
                    </a:cubicBezTo>
                    <a:cubicBezTo>
                      <a:pt x="17436" y="1140"/>
                      <a:pt x="17433" y="1142"/>
                      <a:pt x="17430" y="1142"/>
                    </a:cubicBezTo>
                    <a:cubicBezTo>
                      <a:pt x="17428" y="1142"/>
                      <a:pt x="17425" y="1140"/>
                      <a:pt x="17422" y="1135"/>
                    </a:cubicBezTo>
                    <a:cubicBezTo>
                      <a:pt x="17418" y="1131"/>
                      <a:pt x="17415" y="1129"/>
                      <a:pt x="17412" y="1129"/>
                    </a:cubicBezTo>
                    <a:cubicBezTo>
                      <a:pt x="17399" y="1129"/>
                      <a:pt x="17387" y="1160"/>
                      <a:pt x="17375" y="1180"/>
                    </a:cubicBezTo>
                    <a:cubicBezTo>
                      <a:pt x="17358" y="1154"/>
                      <a:pt x="17343" y="1170"/>
                      <a:pt x="17326" y="1126"/>
                    </a:cubicBezTo>
                    <a:cubicBezTo>
                      <a:pt x="17323" y="1135"/>
                      <a:pt x="17320" y="1139"/>
                      <a:pt x="17317" y="1139"/>
                    </a:cubicBezTo>
                    <a:cubicBezTo>
                      <a:pt x="17309" y="1139"/>
                      <a:pt x="17310" y="1096"/>
                      <a:pt x="17317" y="1074"/>
                    </a:cubicBezTo>
                    <a:cubicBezTo>
                      <a:pt x="17315" y="1073"/>
                      <a:pt x="17312" y="1072"/>
                      <a:pt x="17311" y="1072"/>
                    </a:cubicBezTo>
                    <a:cubicBezTo>
                      <a:pt x="17291" y="1061"/>
                      <a:pt x="17270" y="1048"/>
                      <a:pt x="17247" y="1048"/>
                    </a:cubicBezTo>
                    <a:cubicBezTo>
                      <a:pt x="17234" y="1048"/>
                      <a:pt x="17221" y="1052"/>
                      <a:pt x="17208" y="1063"/>
                    </a:cubicBezTo>
                    <a:cubicBezTo>
                      <a:pt x="17199" y="1059"/>
                      <a:pt x="17190" y="1057"/>
                      <a:pt x="17181" y="1057"/>
                    </a:cubicBezTo>
                    <a:cubicBezTo>
                      <a:pt x="17141" y="1057"/>
                      <a:pt x="17111" y="1094"/>
                      <a:pt x="17086" y="1101"/>
                    </a:cubicBezTo>
                    <a:cubicBezTo>
                      <a:pt x="17054" y="1091"/>
                      <a:pt x="17032" y="1082"/>
                      <a:pt x="17017" y="1065"/>
                    </a:cubicBezTo>
                    <a:cubicBezTo>
                      <a:pt x="17015" y="1064"/>
                      <a:pt x="17012" y="1063"/>
                      <a:pt x="17010" y="1063"/>
                    </a:cubicBezTo>
                    <a:cubicBezTo>
                      <a:pt x="17005" y="1063"/>
                      <a:pt x="17000" y="1066"/>
                      <a:pt x="16998" y="1072"/>
                    </a:cubicBezTo>
                    <a:cubicBezTo>
                      <a:pt x="16999" y="1067"/>
                      <a:pt x="17001" y="1060"/>
                      <a:pt x="17002" y="1054"/>
                    </a:cubicBezTo>
                    <a:cubicBezTo>
                      <a:pt x="17002" y="1049"/>
                      <a:pt x="17003" y="1046"/>
                      <a:pt x="17003" y="1043"/>
                    </a:cubicBezTo>
                    <a:lnTo>
                      <a:pt x="17003" y="1043"/>
                    </a:lnTo>
                    <a:cubicBezTo>
                      <a:pt x="16987" y="1046"/>
                      <a:pt x="16969" y="1049"/>
                      <a:pt x="16951" y="1049"/>
                    </a:cubicBezTo>
                    <a:cubicBezTo>
                      <a:pt x="16835" y="1049"/>
                      <a:pt x="16666" y="977"/>
                      <a:pt x="16545" y="977"/>
                    </a:cubicBezTo>
                    <a:cubicBezTo>
                      <a:pt x="16492" y="977"/>
                      <a:pt x="16447" y="991"/>
                      <a:pt x="16420" y="1030"/>
                    </a:cubicBezTo>
                    <a:cubicBezTo>
                      <a:pt x="16407" y="1048"/>
                      <a:pt x="16394" y="1055"/>
                      <a:pt x="16381" y="1055"/>
                    </a:cubicBezTo>
                    <a:cubicBezTo>
                      <a:pt x="16359" y="1055"/>
                      <a:pt x="16338" y="1038"/>
                      <a:pt x="16317" y="1020"/>
                    </a:cubicBezTo>
                    <a:cubicBezTo>
                      <a:pt x="16300" y="1036"/>
                      <a:pt x="16282" y="1041"/>
                      <a:pt x="16265" y="1041"/>
                    </a:cubicBezTo>
                    <a:cubicBezTo>
                      <a:pt x="16234" y="1041"/>
                      <a:pt x="16204" y="1025"/>
                      <a:pt x="16177" y="1025"/>
                    </a:cubicBezTo>
                    <a:cubicBezTo>
                      <a:pt x="16167" y="1025"/>
                      <a:pt x="16157" y="1027"/>
                      <a:pt x="16147" y="1034"/>
                    </a:cubicBezTo>
                    <a:cubicBezTo>
                      <a:pt x="16136" y="1048"/>
                      <a:pt x="16126" y="1051"/>
                      <a:pt x="16115" y="1051"/>
                    </a:cubicBezTo>
                    <a:cubicBezTo>
                      <a:pt x="16107" y="1051"/>
                      <a:pt x="16100" y="1049"/>
                      <a:pt x="16093" y="1049"/>
                    </a:cubicBezTo>
                    <a:cubicBezTo>
                      <a:pt x="16083" y="1049"/>
                      <a:pt x="16074" y="1052"/>
                      <a:pt x="16065" y="1064"/>
                    </a:cubicBezTo>
                    <a:cubicBezTo>
                      <a:pt x="16060" y="1076"/>
                      <a:pt x="16054" y="1081"/>
                      <a:pt x="16048" y="1081"/>
                    </a:cubicBezTo>
                    <a:cubicBezTo>
                      <a:pt x="16032" y="1081"/>
                      <a:pt x="16015" y="1046"/>
                      <a:pt x="16001" y="1046"/>
                    </a:cubicBezTo>
                    <a:cubicBezTo>
                      <a:pt x="15998" y="1046"/>
                      <a:pt x="15995" y="1047"/>
                      <a:pt x="15993" y="1050"/>
                    </a:cubicBezTo>
                    <a:cubicBezTo>
                      <a:pt x="15963" y="1052"/>
                      <a:pt x="15939" y="1084"/>
                      <a:pt x="15916" y="1084"/>
                    </a:cubicBezTo>
                    <a:cubicBezTo>
                      <a:pt x="15904" y="1084"/>
                      <a:pt x="15893" y="1075"/>
                      <a:pt x="15881" y="1050"/>
                    </a:cubicBezTo>
                    <a:cubicBezTo>
                      <a:pt x="15871" y="1029"/>
                      <a:pt x="15862" y="1021"/>
                      <a:pt x="15853" y="1021"/>
                    </a:cubicBezTo>
                    <a:cubicBezTo>
                      <a:pt x="15834" y="1021"/>
                      <a:pt x="15819" y="1063"/>
                      <a:pt x="15803" y="1068"/>
                    </a:cubicBezTo>
                    <a:cubicBezTo>
                      <a:pt x="15764" y="1032"/>
                      <a:pt x="15461" y="968"/>
                      <a:pt x="15358" y="968"/>
                    </a:cubicBezTo>
                    <a:cubicBezTo>
                      <a:pt x="15342" y="968"/>
                      <a:pt x="15330" y="970"/>
                      <a:pt x="15326" y="974"/>
                    </a:cubicBezTo>
                    <a:cubicBezTo>
                      <a:pt x="15277" y="971"/>
                      <a:pt x="15268" y="954"/>
                      <a:pt x="15261" y="954"/>
                    </a:cubicBezTo>
                    <a:cubicBezTo>
                      <a:pt x="15260" y="954"/>
                      <a:pt x="15259" y="955"/>
                      <a:pt x="15257" y="956"/>
                    </a:cubicBezTo>
                    <a:cubicBezTo>
                      <a:pt x="15253" y="972"/>
                      <a:pt x="15242" y="1092"/>
                      <a:pt x="15226" y="1092"/>
                    </a:cubicBezTo>
                    <a:cubicBezTo>
                      <a:pt x="15223" y="1092"/>
                      <a:pt x="15220" y="1088"/>
                      <a:pt x="15217" y="1079"/>
                    </a:cubicBezTo>
                    <a:cubicBezTo>
                      <a:pt x="15206" y="1077"/>
                      <a:pt x="15192" y="1069"/>
                      <a:pt x="15173" y="1069"/>
                    </a:cubicBezTo>
                    <a:cubicBezTo>
                      <a:pt x="15159" y="1069"/>
                      <a:pt x="15141" y="1074"/>
                      <a:pt x="15121" y="1091"/>
                    </a:cubicBezTo>
                    <a:cubicBezTo>
                      <a:pt x="15072" y="1074"/>
                      <a:pt x="15044" y="1062"/>
                      <a:pt x="15028" y="1060"/>
                    </a:cubicBezTo>
                    <a:cubicBezTo>
                      <a:pt x="15026" y="1071"/>
                      <a:pt x="15023" y="1075"/>
                      <a:pt x="15021" y="1075"/>
                    </a:cubicBezTo>
                    <a:cubicBezTo>
                      <a:pt x="15013" y="1075"/>
                      <a:pt x="15008" y="1013"/>
                      <a:pt x="15006" y="1011"/>
                    </a:cubicBezTo>
                    <a:cubicBezTo>
                      <a:pt x="15005" y="1010"/>
                      <a:pt x="15004" y="1009"/>
                      <a:pt x="15004" y="1009"/>
                    </a:cubicBezTo>
                    <a:cubicBezTo>
                      <a:pt x="15000" y="1009"/>
                      <a:pt x="14995" y="1030"/>
                      <a:pt x="14953" y="1030"/>
                    </a:cubicBezTo>
                    <a:cubicBezTo>
                      <a:pt x="14945" y="1030"/>
                      <a:pt x="14935" y="1029"/>
                      <a:pt x="14923" y="1027"/>
                    </a:cubicBezTo>
                    <a:cubicBezTo>
                      <a:pt x="14899" y="1074"/>
                      <a:pt x="14874" y="1064"/>
                      <a:pt x="14852" y="1069"/>
                    </a:cubicBezTo>
                    <a:cubicBezTo>
                      <a:pt x="14847" y="1079"/>
                      <a:pt x="14841" y="1083"/>
                      <a:pt x="14836" y="1083"/>
                    </a:cubicBezTo>
                    <a:cubicBezTo>
                      <a:pt x="14824" y="1083"/>
                      <a:pt x="14813" y="1068"/>
                      <a:pt x="14801" y="1068"/>
                    </a:cubicBezTo>
                    <a:cubicBezTo>
                      <a:pt x="14796" y="1068"/>
                      <a:pt x="14791" y="1071"/>
                      <a:pt x="14787" y="1079"/>
                    </a:cubicBezTo>
                    <a:cubicBezTo>
                      <a:pt x="14775" y="1101"/>
                      <a:pt x="14764" y="1112"/>
                      <a:pt x="14751" y="1112"/>
                    </a:cubicBezTo>
                    <a:cubicBezTo>
                      <a:pt x="14741" y="1112"/>
                      <a:pt x="14731" y="1105"/>
                      <a:pt x="14721" y="1091"/>
                    </a:cubicBezTo>
                    <a:cubicBezTo>
                      <a:pt x="14714" y="1112"/>
                      <a:pt x="14698" y="1117"/>
                      <a:pt x="14680" y="1117"/>
                    </a:cubicBezTo>
                    <a:cubicBezTo>
                      <a:pt x="14664" y="1117"/>
                      <a:pt x="14646" y="1113"/>
                      <a:pt x="14629" y="1113"/>
                    </a:cubicBezTo>
                    <a:cubicBezTo>
                      <a:pt x="14611" y="1113"/>
                      <a:pt x="14595" y="1118"/>
                      <a:pt x="14587" y="1140"/>
                    </a:cubicBezTo>
                    <a:cubicBezTo>
                      <a:pt x="14571" y="1163"/>
                      <a:pt x="14553" y="1188"/>
                      <a:pt x="14534" y="1188"/>
                    </a:cubicBezTo>
                    <a:cubicBezTo>
                      <a:pt x="14524" y="1188"/>
                      <a:pt x="14514" y="1181"/>
                      <a:pt x="14503" y="1166"/>
                    </a:cubicBezTo>
                    <a:cubicBezTo>
                      <a:pt x="14497" y="1170"/>
                      <a:pt x="14491" y="1172"/>
                      <a:pt x="14484" y="1172"/>
                    </a:cubicBezTo>
                    <a:cubicBezTo>
                      <a:pt x="14463" y="1172"/>
                      <a:pt x="14441" y="1153"/>
                      <a:pt x="14417" y="1153"/>
                    </a:cubicBezTo>
                    <a:cubicBezTo>
                      <a:pt x="14411" y="1153"/>
                      <a:pt x="14404" y="1155"/>
                      <a:pt x="14397" y="1158"/>
                    </a:cubicBezTo>
                    <a:cubicBezTo>
                      <a:pt x="14281" y="1142"/>
                      <a:pt x="14268" y="1102"/>
                      <a:pt x="14263" y="1102"/>
                    </a:cubicBezTo>
                    <a:cubicBezTo>
                      <a:pt x="14263" y="1102"/>
                      <a:pt x="14263" y="1102"/>
                      <a:pt x="14262" y="1102"/>
                    </a:cubicBezTo>
                    <a:cubicBezTo>
                      <a:pt x="14259" y="1096"/>
                      <a:pt x="14257" y="1082"/>
                      <a:pt x="14227" y="1082"/>
                    </a:cubicBezTo>
                    <a:cubicBezTo>
                      <a:pt x="14213" y="1082"/>
                      <a:pt x="14192" y="1086"/>
                      <a:pt x="14161" y="1095"/>
                    </a:cubicBezTo>
                    <a:lnTo>
                      <a:pt x="14144" y="1079"/>
                    </a:lnTo>
                    <a:cubicBezTo>
                      <a:pt x="14102" y="1082"/>
                      <a:pt x="14046" y="1083"/>
                      <a:pt x="13965" y="1095"/>
                    </a:cubicBezTo>
                    <a:cubicBezTo>
                      <a:pt x="13935" y="1113"/>
                      <a:pt x="13908" y="1119"/>
                      <a:pt x="13883" y="1119"/>
                    </a:cubicBezTo>
                    <a:cubicBezTo>
                      <a:pt x="13846" y="1119"/>
                      <a:pt x="13814" y="1108"/>
                      <a:pt x="13785" y="1108"/>
                    </a:cubicBezTo>
                    <a:cubicBezTo>
                      <a:pt x="13770" y="1108"/>
                      <a:pt x="13755" y="1111"/>
                      <a:pt x="13742" y="1123"/>
                    </a:cubicBezTo>
                    <a:cubicBezTo>
                      <a:pt x="13726" y="1116"/>
                      <a:pt x="13712" y="1114"/>
                      <a:pt x="13699" y="1114"/>
                    </a:cubicBezTo>
                    <a:cubicBezTo>
                      <a:pt x="13666" y="1114"/>
                      <a:pt x="13643" y="1128"/>
                      <a:pt x="13624" y="1130"/>
                    </a:cubicBezTo>
                    <a:cubicBezTo>
                      <a:pt x="13594" y="1148"/>
                      <a:pt x="13578" y="1152"/>
                      <a:pt x="13566" y="1152"/>
                    </a:cubicBezTo>
                    <a:cubicBezTo>
                      <a:pt x="13557" y="1152"/>
                      <a:pt x="13550" y="1150"/>
                      <a:pt x="13541" y="1148"/>
                    </a:cubicBezTo>
                    <a:cubicBezTo>
                      <a:pt x="13537" y="1158"/>
                      <a:pt x="13479" y="1161"/>
                      <a:pt x="13402" y="1161"/>
                    </a:cubicBezTo>
                    <a:cubicBezTo>
                      <a:pt x="13327" y="1161"/>
                      <a:pt x="13233" y="1158"/>
                      <a:pt x="13154" y="1158"/>
                    </a:cubicBezTo>
                    <a:cubicBezTo>
                      <a:pt x="13075" y="1158"/>
                      <a:pt x="13010" y="1161"/>
                      <a:pt x="12991" y="1170"/>
                    </a:cubicBezTo>
                    <a:cubicBezTo>
                      <a:pt x="12969" y="1180"/>
                      <a:pt x="12946" y="1191"/>
                      <a:pt x="12923" y="1191"/>
                    </a:cubicBezTo>
                    <a:cubicBezTo>
                      <a:pt x="12915" y="1191"/>
                      <a:pt x="12906" y="1189"/>
                      <a:pt x="12897" y="1185"/>
                    </a:cubicBezTo>
                    <a:cubicBezTo>
                      <a:pt x="12892" y="1183"/>
                      <a:pt x="12878" y="1181"/>
                      <a:pt x="12860" y="1181"/>
                    </a:cubicBezTo>
                    <a:cubicBezTo>
                      <a:pt x="12785" y="1181"/>
                      <a:pt x="12627" y="1205"/>
                      <a:pt x="12563" y="1298"/>
                    </a:cubicBezTo>
                    <a:lnTo>
                      <a:pt x="12308" y="1302"/>
                    </a:lnTo>
                    <a:cubicBezTo>
                      <a:pt x="12249" y="1299"/>
                      <a:pt x="12186" y="1297"/>
                      <a:pt x="12125" y="1297"/>
                    </a:cubicBezTo>
                    <a:cubicBezTo>
                      <a:pt x="12025" y="1297"/>
                      <a:pt x="11932" y="1301"/>
                      <a:pt x="11875" y="1308"/>
                    </a:cubicBezTo>
                    <a:lnTo>
                      <a:pt x="11804" y="1310"/>
                    </a:lnTo>
                    <a:lnTo>
                      <a:pt x="11789" y="1310"/>
                    </a:lnTo>
                    <a:lnTo>
                      <a:pt x="11722" y="1311"/>
                    </a:lnTo>
                    <a:cubicBezTo>
                      <a:pt x="11706" y="1260"/>
                      <a:pt x="11694" y="1167"/>
                      <a:pt x="11685" y="1118"/>
                    </a:cubicBezTo>
                    <a:lnTo>
                      <a:pt x="11685" y="1118"/>
                    </a:lnTo>
                    <a:cubicBezTo>
                      <a:pt x="11685" y="1118"/>
                      <a:pt x="11686" y="1118"/>
                      <a:pt x="11687" y="1118"/>
                    </a:cubicBezTo>
                    <a:cubicBezTo>
                      <a:pt x="11712" y="1118"/>
                      <a:pt x="11758" y="1086"/>
                      <a:pt x="11727" y="1086"/>
                    </a:cubicBezTo>
                    <a:cubicBezTo>
                      <a:pt x="11719" y="1086"/>
                      <a:pt x="11704" y="1088"/>
                      <a:pt x="11682" y="1095"/>
                    </a:cubicBezTo>
                    <a:cubicBezTo>
                      <a:pt x="11682" y="1096"/>
                      <a:pt x="11682" y="1097"/>
                      <a:pt x="11681" y="1097"/>
                    </a:cubicBezTo>
                    <a:cubicBezTo>
                      <a:pt x="11679" y="1089"/>
                      <a:pt x="11678" y="1084"/>
                      <a:pt x="11676" y="1084"/>
                    </a:cubicBezTo>
                    <a:cubicBezTo>
                      <a:pt x="11675" y="1084"/>
                      <a:pt x="11674" y="1088"/>
                      <a:pt x="11673" y="1097"/>
                    </a:cubicBezTo>
                    <a:cubicBezTo>
                      <a:pt x="11673" y="1100"/>
                      <a:pt x="11673" y="1104"/>
                      <a:pt x="11673" y="1106"/>
                    </a:cubicBezTo>
                    <a:cubicBezTo>
                      <a:pt x="11651" y="1133"/>
                      <a:pt x="11635" y="1175"/>
                      <a:pt x="11623" y="1175"/>
                    </a:cubicBezTo>
                    <a:cubicBezTo>
                      <a:pt x="11623" y="1175"/>
                      <a:pt x="11623" y="1175"/>
                      <a:pt x="11622" y="1175"/>
                    </a:cubicBezTo>
                    <a:cubicBezTo>
                      <a:pt x="11626" y="1163"/>
                      <a:pt x="11631" y="1152"/>
                      <a:pt x="11635" y="1142"/>
                    </a:cubicBezTo>
                    <a:lnTo>
                      <a:pt x="11635" y="1142"/>
                    </a:lnTo>
                    <a:cubicBezTo>
                      <a:pt x="11629" y="1158"/>
                      <a:pt x="11575" y="1162"/>
                      <a:pt x="11502" y="1162"/>
                    </a:cubicBezTo>
                    <a:cubicBezTo>
                      <a:pt x="11397" y="1162"/>
                      <a:pt x="11250" y="1153"/>
                      <a:pt x="11147" y="1153"/>
                    </a:cubicBezTo>
                    <a:cubicBezTo>
                      <a:pt x="11111" y="1153"/>
                      <a:pt x="11080" y="1154"/>
                      <a:pt x="11059" y="1157"/>
                    </a:cubicBezTo>
                    <a:cubicBezTo>
                      <a:pt x="11047" y="1125"/>
                      <a:pt x="11017" y="1108"/>
                      <a:pt x="10987" y="1108"/>
                    </a:cubicBezTo>
                    <a:cubicBezTo>
                      <a:pt x="10962" y="1108"/>
                      <a:pt x="10936" y="1121"/>
                      <a:pt x="10925" y="1148"/>
                    </a:cubicBezTo>
                    <a:cubicBezTo>
                      <a:pt x="10906" y="1115"/>
                      <a:pt x="10916" y="1063"/>
                      <a:pt x="10945" y="1045"/>
                    </a:cubicBezTo>
                    <a:lnTo>
                      <a:pt x="10945" y="1045"/>
                    </a:lnTo>
                    <a:cubicBezTo>
                      <a:pt x="10931" y="1046"/>
                      <a:pt x="10918" y="1046"/>
                      <a:pt x="10905" y="1046"/>
                    </a:cubicBezTo>
                    <a:cubicBezTo>
                      <a:pt x="10712" y="1046"/>
                      <a:pt x="10719" y="957"/>
                      <a:pt x="10528" y="957"/>
                    </a:cubicBezTo>
                    <a:cubicBezTo>
                      <a:pt x="10515" y="957"/>
                      <a:pt x="10502" y="958"/>
                      <a:pt x="10487" y="959"/>
                    </a:cubicBezTo>
                    <a:cubicBezTo>
                      <a:pt x="10468" y="960"/>
                      <a:pt x="10445" y="960"/>
                      <a:pt x="10421" y="960"/>
                    </a:cubicBezTo>
                    <a:cubicBezTo>
                      <a:pt x="10321" y="960"/>
                      <a:pt x="10194" y="950"/>
                      <a:pt x="10123" y="932"/>
                    </a:cubicBezTo>
                    <a:lnTo>
                      <a:pt x="10122" y="932"/>
                    </a:lnTo>
                    <a:cubicBezTo>
                      <a:pt x="10118" y="924"/>
                      <a:pt x="10115" y="916"/>
                      <a:pt x="10111" y="907"/>
                    </a:cubicBezTo>
                    <a:lnTo>
                      <a:pt x="10111" y="907"/>
                    </a:lnTo>
                    <a:cubicBezTo>
                      <a:pt x="10120" y="924"/>
                      <a:pt x="10126" y="932"/>
                      <a:pt x="10129" y="932"/>
                    </a:cubicBezTo>
                    <a:cubicBezTo>
                      <a:pt x="10133" y="932"/>
                      <a:pt x="10126" y="913"/>
                      <a:pt x="10101" y="881"/>
                    </a:cubicBezTo>
                    <a:cubicBezTo>
                      <a:pt x="10096" y="867"/>
                      <a:pt x="10093" y="861"/>
                      <a:pt x="10089" y="861"/>
                    </a:cubicBezTo>
                    <a:cubicBezTo>
                      <a:pt x="10081" y="861"/>
                      <a:pt x="10074" y="894"/>
                      <a:pt x="10064" y="927"/>
                    </a:cubicBezTo>
                    <a:cubicBezTo>
                      <a:pt x="10045" y="932"/>
                      <a:pt x="10043" y="946"/>
                      <a:pt x="10050" y="962"/>
                    </a:cubicBezTo>
                    <a:cubicBezTo>
                      <a:pt x="10045" y="975"/>
                      <a:pt x="10034" y="987"/>
                      <a:pt x="10022" y="994"/>
                    </a:cubicBezTo>
                    <a:cubicBezTo>
                      <a:pt x="10017" y="999"/>
                      <a:pt x="10012" y="1001"/>
                      <a:pt x="10007" y="1001"/>
                    </a:cubicBezTo>
                    <a:cubicBezTo>
                      <a:pt x="9994" y="1001"/>
                      <a:pt x="9979" y="988"/>
                      <a:pt x="9963" y="988"/>
                    </a:cubicBezTo>
                    <a:cubicBezTo>
                      <a:pt x="9953" y="988"/>
                      <a:pt x="9942" y="994"/>
                      <a:pt x="9931" y="1016"/>
                    </a:cubicBezTo>
                    <a:cubicBezTo>
                      <a:pt x="9925" y="1014"/>
                      <a:pt x="9919" y="1014"/>
                      <a:pt x="9913" y="1014"/>
                    </a:cubicBezTo>
                    <a:cubicBezTo>
                      <a:pt x="9892" y="1014"/>
                      <a:pt x="9870" y="1020"/>
                      <a:pt x="9846" y="1020"/>
                    </a:cubicBezTo>
                    <a:cubicBezTo>
                      <a:pt x="9834" y="1020"/>
                      <a:pt x="9821" y="1018"/>
                      <a:pt x="9808" y="1013"/>
                    </a:cubicBezTo>
                    <a:cubicBezTo>
                      <a:pt x="9746" y="1007"/>
                      <a:pt x="9690" y="997"/>
                      <a:pt x="9637" y="992"/>
                    </a:cubicBezTo>
                    <a:cubicBezTo>
                      <a:pt x="9621" y="989"/>
                      <a:pt x="9605" y="988"/>
                      <a:pt x="9588" y="988"/>
                    </a:cubicBezTo>
                    <a:cubicBezTo>
                      <a:pt x="9556" y="988"/>
                      <a:pt x="9525" y="993"/>
                      <a:pt x="9495" y="1002"/>
                    </a:cubicBezTo>
                    <a:cubicBezTo>
                      <a:pt x="9473" y="1020"/>
                      <a:pt x="9452" y="1026"/>
                      <a:pt x="9431" y="1026"/>
                    </a:cubicBezTo>
                    <a:cubicBezTo>
                      <a:pt x="9407" y="1026"/>
                      <a:pt x="9383" y="1017"/>
                      <a:pt x="9361" y="1008"/>
                    </a:cubicBezTo>
                    <a:cubicBezTo>
                      <a:pt x="9365" y="995"/>
                      <a:pt x="9343" y="984"/>
                      <a:pt x="9271" y="976"/>
                    </a:cubicBezTo>
                    <a:cubicBezTo>
                      <a:pt x="9263" y="976"/>
                      <a:pt x="9121" y="956"/>
                      <a:pt x="9057" y="956"/>
                    </a:cubicBezTo>
                    <a:cubicBezTo>
                      <a:pt x="9049" y="956"/>
                      <a:pt x="9042" y="957"/>
                      <a:pt x="9037" y="957"/>
                    </a:cubicBezTo>
                    <a:cubicBezTo>
                      <a:pt x="9032" y="958"/>
                      <a:pt x="9026" y="958"/>
                      <a:pt x="9021" y="958"/>
                    </a:cubicBezTo>
                    <a:cubicBezTo>
                      <a:pt x="8944" y="958"/>
                      <a:pt x="8875" y="876"/>
                      <a:pt x="8802" y="876"/>
                    </a:cubicBezTo>
                    <a:cubicBezTo>
                      <a:pt x="8776" y="876"/>
                      <a:pt x="8751" y="886"/>
                      <a:pt x="8724" y="913"/>
                    </a:cubicBezTo>
                    <a:cubicBezTo>
                      <a:pt x="8670" y="905"/>
                      <a:pt x="8636" y="915"/>
                      <a:pt x="8611" y="876"/>
                    </a:cubicBezTo>
                    <a:lnTo>
                      <a:pt x="8611" y="876"/>
                    </a:lnTo>
                    <a:cubicBezTo>
                      <a:pt x="8647" y="943"/>
                      <a:pt x="8636" y="965"/>
                      <a:pt x="8610" y="965"/>
                    </a:cubicBezTo>
                    <a:cubicBezTo>
                      <a:pt x="8560" y="965"/>
                      <a:pt x="8453" y="879"/>
                      <a:pt x="8537" y="867"/>
                    </a:cubicBezTo>
                    <a:cubicBezTo>
                      <a:pt x="8531" y="847"/>
                      <a:pt x="8522" y="840"/>
                      <a:pt x="8510" y="840"/>
                    </a:cubicBezTo>
                    <a:cubicBezTo>
                      <a:pt x="8495" y="840"/>
                      <a:pt x="8476" y="853"/>
                      <a:pt x="8462" y="866"/>
                    </a:cubicBezTo>
                    <a:cubicBezTo>
                      <a:pt x="8458" y="855"/>
                      <a:pt x="8453" y="850"/>
                      <a:pt x="8449" y="850"/>
                    </a:cubicBezTo>
                    <a:cubicBezTo>
                      <a:pt x="8424" y="850"/>
                      <a:pt x="8396" y="1028"/>
                      <a:pt x="8348" y="1028"/>
                    </a:cubicBezTo>
                    <a:cubicBezTo>
                      <a:pt x="8346" y="1028"/>
                      <a:pt x="8344" y="1028"/>
                      <a:pt x="8342" y="1027"/>
                    </a:cubicBezTo>
                    <a:cubicBezTo>
                      <a:pt x="8309" y="1042"/>
                      <a:pt x="8272" y="1050"/>
                      <a:pt x="8236" y="1050"/>
                    </a:cubicBezTo>
                    <a:cubicBezTo>
                      <a:pt x="8219" y="1050"/>
                      <a:pt x="8202" y="1048"/>
                      <a:pt x="8186" y="1045"/>
                    </a:cubicBezTo>
                    <a:cubicBezTo>
                      <a:pt x="8184" y="1045"/>
                      <a:pt x="8183" y="1045"/>
                      <a:pt x="8182" y="1045"/>
                    </a:cubicBezTo>
                    <a:cubicBezTo>
                      <a:pt x="8138" y="1045"/>
                      <a:pt x="8099" y="1258"/>
                      <a:pt x="8063" y="1258"/>
                    </a:cubicBezTo>
                    <a:cubicBezTo>
                      <a:pt x="8062" y="1258"/>
                      <a:pt x="8061" y="1258"/>
                      <a:pt x="8060" y="1258"/>
                    </a:cubicBezTo>
                    <a:cubicBezTo>
                      <a:pt x="7986" y="1252"/>
                      <a:pt x="7929" y="1223"/>
                      <a:pt x="7878" y="1149"/>
                    </a:cubicBezTo>
                    <a:cubicBezTo>
                      <a:pt x="7863" y="1158"/>
                      <a:pt x="7849" y="1160"/>
                      <a:pt x="7835" y="1160"/>
                    </a:cubicBezTo>
                    <a:cubicBezTo>
                      <a:pt x="7820" y="1160"/>
                      <a:pt x="7805" y="1157"/>
                      <a:pt x="7790" y="1157"/>
                    </a:cubicBezTo>
                    <a:cubicBezTo>
                      <a:pt x="7778" y="1157"/>
                      <a:pt x="7765" y="1159"/>
                      <a:pt x="7753" y="1167"/>
                    </a:cubicBezTo>
                    <a:cubicBezTo>
                      <a:pt x="7730" y="1209"/>
                      <a:pt x="7726" y="1219"/>
                      <a:pt x="7732" y="1219"/>
                    </a:cubicBezTo>
                    <a:cubicBezTo>
                      <a:pt x="7736" y="1219"/>
                      <a:pt x="7746" y="1213"/>
                      <a:pt x="7757" y="1213"/>
                    </a:cubicBezTo>
                    <a:cubicBezTo>
                      <a:pt x="7766" y="1213"/>
                      <a:pt x="7776" y="1217"/>
                      <a:pt x="7785" y="1231"/>
                    </a:cubicBezTo>
                    <a:cubicBezTo>
                      <a:pt x="7788" y="1218"/>
                      <a:pt x="7792" y="1213"/>
                      <a:pt x="7794" y="1213"/>
                    </a:cubicBezTo>
                    <a:cubicBezTo>
                      <a:pt x="7801" y="1213"/>
                      <a:pt x="7802" y="1242"/>
                      <a:pt x="7789" y="1246"/>
                    </a:cubicBezTo>
                    <a:cubicBezTo>
                      <a:pt x="7786" y="1248"/>
                      <a:pt x="7783" y="1249"/>
                      <a:pt x="7779" y="1249"/>
                    </a:cubicBezTo>
                    <a:cubicBezTo>
                      <a:pt x="7757" y="1249"/>
                      <a:pt x="7713" y="1218"/>
                      <a:pt x="7637" y="1196"/>
                    </a:cubicBezTo>
                    <a:cubicBezTo>
                      <a:pt x="7636" y="1196"/>
                      <a:pt x="7634" y="1196"/>
                      <a:pt x="7632" y="1196"/>
                    </a:cubicBezTo>
                    <a:cubicBezTo>
                      <a:pt x="7563" y="1196"/>
                      <a:pt x="7530" y="1279"/>
                      <a:pt x="7512" y="1279"/>
                    </a:cubicBezTo>
                    <a:cubicBezTo>
                      <a:pt x="7508" y="1279"/>
                      <a:pt x="7505" y="1275"/>
                      <a:pt x="7502" y="1265"/>
                    </a:cubicBezTo>
                    <a:cubicBezTo>
                      <a:pt x="7495" y="1259"/>
                      <a:pt x="7496" y="1247"/>
                      <a:pt x="7499" y="1235"/>
                    </a:cubicBezTo>
                    <a:cubicBezTo>
                      <a:pt x="7495" y="1230"/>
                      <a:pt x="7493" y="1228"/>
                      <a:pt x="7490" y="1219"/>
                    </a:cubicBezTo>
                    <a:cubicBezTo>
                      <a:pt x="7474" y="1181"/>
                      <a:pt x="7450" y="1159"/>
                      <a:pt x="7414" y="1159"/>
                    </a:cubicBezTo>
                    <a:cubicBezTo>
                      <a:pt x="7382" y="1159"/>
                      <a:pt x="7341" y="1177"/>
                      <a:pt x="7287" y="1217"/>
                    </a:cubicBezTo>
                    <a:cubicBezTo>
                      <a:pt x="7261" y="1203"/>
                      <a:pt x="7238" y="1199"/>
                      <a:pt x="7218" y="1199"/>
                    </a:cubicBezTo>
                    <a:cubicBezTo>
                      <a:pt x="7191" y="1199"/>
                      <a:pt x="7168" y="1207"/>
                      <a:pt x="7149" y="1212"/>
                    </a:cubicBezTo>
                    <a:cubicBezTo>
                      <a:pt x="7136" y="1186"/>
                      <a:pt x="7126" y="1176"/>
                      <a:pt x="7116" y="1176"/>
                    </a:cubicBezTo>
                    <a:cubicBezTo>
                      <a:pt x="7097" y="1176"/>
                      <a:pt x="7083" y="1220"/>
                      <a:pt x="7072" y="1249"/>
                    </a:cubicBezTo>
                    <a:cubicBezTo>
                      <a:pt x="7045" y="1247"/>
                      <a:pt x="7032" y="1213"/>
                      <a:pt x="7027" y="1213"/>
                    </a:cubicBezTo>
                    <a:cubicBezTo>
                      <a:pt x="7025" y="1213"/>
                      <a:pt x="7024" y="1216"/>
                      <a:pt x="7024" y="1223"/>
                    </a:cubicBezTo>
                    <a:cubicBezTo>
                      <a:pt x="7023" y="1221"/>
                      <a:pt x="7022" y="1220"/>
                      <a:pt x="7021" y="1220"/>
                    </a:cubicBezTo>
                    <a:cubicBezTo>
                      <a:pt x="7017" y="1220"/>
                      <a:pt x="7011" y="1231"/>
                      <a:pt x="6992" y="1237"/>
                    </a:cubicBezTo>
                    <a:cubicBezTo>
                      <a:pt x="6980" y="1214"/>
                      <a:pt x="6961" y="1124"/>
                      <a:pt x="6940" y="1124"/>
                    </a:cubicBezTo>
                    <a:cubicBezTo>
                      <a:pt x="6936" y="1124"/>
                      <a:pt x="6932" y="1126"/>
                      <a:pt x="6928" y="1132"/>
                    </a:cubicBezTo>
                    <a:cubicBezTo>
                      <a:pt x="6924" y="1143"/>
                      <a:pt x="6919" y="1147"/>
                      <a:pt x="6913" y="1147"/>
                    </a:cubicBezTo>
                    <a:cubicBezTo>
                      <a:pt x="6893" y="1147"/>
                      <a:pt x="6867" y="1088"/>
                      <a:pt x="6838" y="1088"/>
                    </a:cubicBezTo>
                    <a:cubicBezTo>
                      <a:pt x="6830" y="1088"/>
                      <a:pt x="6822" y="1092"/>
                      <a:pt x="6814" y="1104"/>
                    </a:cubicBezTo>
                    <a:cubicBezTo>
                      <a:pt x="6791" y="1129"/>
                      <a:pt x="6768" y="1136"/>
                      <a:pt x="6746" y="1136"/>
                    </a:cubicBezTo>
                    <a:cubicBezTo>
                      <a:pt x="6721" y="1136"/>
                      <a:pt x="6697" y="1127"/>
                      <a:pt x="6675" y="1127"/>
                    </a:cubicBezTo>
                    <a:cubicBezTo>
                      <a:pt x="6664" y="1127"/>
                      <a:pt x="6654" y="1129"/>
                      <a:pt x="6645" y="1135"/>
                    </a:cubicBezTo>
                    <a:cubicBezTo>
                      <a:pt x="6635" y="1168"/>
                      <a:pt x="6624" y="1181"/>
                      <a:pt x="6613" y="1181"/>
                    </a:cubicBezTo>
                    <a:cubicBezTo>
                      <a:pt x="6578" y="1181"/>
                      <a:pt x="6541" y="1036"/>
                      <a:pt x="6512" y="1032"/>
                    </a:cubicBezTo>
                    <a:cubicBezTo>
                      <a:pt x="6499" y="1023"/>
                      <a:pt x="6486" y="1020"/>
                      <a:pt x="6475" y="1020"/>
                    </a:cubicBezTo>
                    <a:cubicBezTo>
                      <a:pt x="6436" y="1020"/>
                      <a:pt x="6406" y="1057"/>
                      <a:pt x="6378" y="1057"/>
                    </a:cubicBezTo>
                    <a:cubicBezTo>
                      <a:pt x="6365" y="1057"/>
                      <a:pt x="6354" y="1050"/>
                      <a:pt x="6342" y="1030"/>
                    </a:cubicBezTo>
                    <a:cubicBezTo>
                      <a:pt x="6332" y="1034"/>
                      <a:pt x="6321" y="1036"/>
                      <a:pt x="6310" y="1036"/>
                    </a:cubicBezTo>
                    <a:cubicBezTo>
                      <a:pt x="6308" y="1036"/>
                      <a:pt x="6306" y="1036"/>
                      <a:pt x="6304" y="1036"/>
                    </a:cubicBezTo>
                    <a:cubicBezTo>
                      <a:pt x="6282" y="1029"/>
                      <a:pt x="6259" y="1025"/>
                      <a:pt x="6236" y="1025"/>
                    </a:cubicBezTo>
                    <a:cubicBezTo>
                      <a:pt x="6232" y="1023"/>
                      <a:pt x="6229" y="1023"/>
                      <a:pt x="6225" y="1023"/>
                    </a:cubicBezTo>
                    <a:cubicBezTo>
                      <a:pt x="6221" y="1030"/>
                      <a:pt x="6217" y="1032"/>
                      <a:pt x="6215" y="1032"/>
                    </a:cubicBezTo>
                    <a:cubicBezTo>
                      <a:pt x="6211" y="1032"/>
                      <a:pt x="6210" y="1027"/>
                      <a:pt x="6210" y="1022"/>
                    </a:cubicBezTo>
                    <a:cubicBezTo>
                      <a:pt x="6180" y="1022"/>
                      <a:pt x="6147" y="1025"/>
                      <a:pt x="6108" y="1030"/>
                    </a:cubicBezTo>
                    <a:cubicBezTo>
                      <a:pt x="6037" y="1062"/>
                      <a:pt x="5979" y="1087"/>
                      <a:pt x="5930" y="1087"/>
                    </a:cubicBezTo>
                    <a:cubicBezTo>
                      <a:pt x="5913" y="1087"/>
                      <a:pt x="5897" y="1084"/>
                      <a:pt x="5883" y="1077"/>
                    </a:cubicBezTo>
                    <a:cubicBezTo>
                      <a:pt x="5867" y="1046"/>
                      <a:pt x="5854" y="1035"/>
                      <a:pt x="5842" y="1035"/>
                    </a:cubicBezTo>
                    <a:cubicBezTo>
                      <a:pt x="5817" y="1035"/>
                      <a:pt x="5798" y="1080"/>
                      <a:pt x="5781" y="1080"/>
                    </a:cubicBezTo>
                    <a:cubicBezTo>
                      <a:pt x="5772" y="1080"/>
                      <a:pt x="5765" y="1070"/>
                      <a:pt x="5757" y="1040"/>
                    </a:cubicBezTo>
                    <a:cubicBezTo>
                      <a:pt x="5710" y="998"/>
                      <a:pt x="5692" y="984"/>
                      <a:pt x="5676" y="984"/>
                    </a:cubicBezTo>
                    <a:cubicBezTo>
                      <a:pt x="5672" y="984"/>
                      <a:pt x="5668" y="985"/>
                      <a:pt x="5664" y="987"/>
                    </a:cubicBezTo>
                    <a:cubicBezTo>
                      <a:pt x="5660" y="1001"/>
                      <a:pt x="5656" y="1005"/>
                      <a:pt x="5651" y="1005"/>
                    </a:cubicBezTo>
                    <a:cubicBezTo>
                      <a:pt x="5643" y="1005"/>
                      <a:pt x="5633" y="994"/>
                      <a:pt x="5620" y="994"/>
                    </a:cubicBezTo>
                    <a:cubicBezTo>
                      <a:pt x="5620" y="994"/>
                      <a:pt x="5619" y="994"/>
                      <a:pt x="5618" y="994"/>
                    </a:cubicBezTo>
                    <a:cubicBezTo>
                      <a:pt x="5611" y="986"/>
                      <a:pt x="5605" y="982"/>
                      <a:pt x="5597" y="982"/>
                    </a:cubicBezTo>
                    <a:cubicBezTo>
                      <a:pt x="5578" y="982"/>
                      <a:pt x="5554" y="1003"/>
                      <a:pt x="5521" y="1009"/>
                    </a:cubicBezTo>
                    <a:cubicBezTo>
                      <a:pt x="5512" y="985"/>
                      <a:pt x="5503" y="976"/>
                      <a:pt x="5495" y="976"/>
                    </a:cubicBezTo>
                    <a:cubicBezTo>
                      <a:pt x="5471" y="976"/>
                      <a:pt x="5453" y="1060"/>
                      <a:pt x="5435" y="1084"/>
                    </a:cubicBezTo>
                    <a:cubicBezTo>
                      <a:pt x="5425" y="1112"/>
                      <a:pt x="5416" y="1124"/>
                      <a:pt x="5408" y="1124"/>
                    </a:cubicBezTo>
                    <a:cubicBezTo>
                      <a:pt x="5405" y="1124"/>
                      <a:pt x="5402" y="1122"/>
                      <a:pt x="5399" y="1120"/>
                    </a:cubicBezTo>
                    <a:cubicBezTo>
                      <a:pt x="5397" y="1129"/>
                      <a:pt x="5394" y="1132"/>
                      <a:pt x="5392" y="1132"/>
                    </a:cubicBezTo>
                    <a:cubicBezTo>
                      <a:pt x="5383" y="1132"/>
                      <a:pt x="5374" y="1086"/>
                      <a:pt x="5365" y="1050"/>
                    </a:cubicBezTo>
                    <a:cubicBezTo>
                      <a:pt x="5363" y="1056"/>
                      <a:pt x="5360" y="1057"/>
                      <a:pt x="5358" y="1057"/>
                    </a:cubicBezTo>
                    <a:cubicBezTo>
                      <a:pt x="5355" y="1057"/>
                      <a:pt x="5352" y="1055"/>
                      <a:pt x="5349" y="1055"/>
                    </a:cubicBezTo>
                    <a:cubicBezTo>
                      <a:pt x="5345" y="1055"/>
                      <a:pt x="5342" y="1060"/>
                      <a:pt x="5339" y="1082"/>
                    </a:cubicBezTo>
                    <a:cubicBezTo>
                      <a:pt x="5338" y="1087"/>
                      <a:pt x="5337" y="1089"/>
                      <a:pt x="5336" y="1089"/>
                    </a:cubicBezTo>
                    <a:cubicBezTo>
                      <a:pt x="5330" y="1089"/>
                      <a:pt x="5322" y="1025"/>
                      <a:pt x="5315" y="1007"/>
                    </a:cubicBezTo>
                    <a:cubicBezTo>
                      <a:pt x="5313" y="1001"/>
                      <a:pt x="5310" y="999"/>
                      <a:pt x="5308" y="999"/>
                    </a:cubicBezTo>
                    <a:cubicBezTo>
                      <a:pt x="5298" y="999"/>
                      <a:pt x="5292" y="1062"/>
                      <a:pt x="5285" y="1067"/>
                    </a:cubicBezTo>
                    <a:cubicBezTo>
                      <a:pt x="5282" y="1065"/>
                      <a:pt x="5280" y="1064"/>
                      <a:pt x="5277" y="1064"/>
                    </a:cubicBezTo>
                    <a:cubicBezTo>
                      <a:pt x="5265" y="1064"/>
                      <a:pt x="5260" y="1093"/>
                      <a:pt x="5257" y="1126"/>
                    </a:cubicBezTo>
                    <a:cubicBezTo>
                      <a:pt x="5255" y="1114"/>
                      <a:pt x="5254" y="1110"/>
                      <a:pt x="5253" y="1110"/>
                    </a:cubicBezTo>
                    <a:cubicBezTo>
                      <a:pt x="5253" y="1110"/>
                      <a:pt x="5252" y="1120"/>
                      <a:pt x="5252" y="1120"/>
                    </a:cubicBezTo>
                    <a:cubicBezTo>
                      <a:pt x="5252" y="1120"/>
                      <a:pt x="5252" y="1111"/>
                      <a:pt x="5250" y="1078"/>
                    </a:cubicBezTo>
                    <a:lnTo>
                      <a:pt x="5250" y="1078"/>
                    </a:lnTo>
                    <a:cubicBezTo>
                      <a:pt x="5251" y="1097"/>
                      <a:pt x="5244" y="1116"/>
                      <a:pt x="5234" y="1132"/>
                    </a:cubicBezTo>
                    <a:cubicBezTo>
                      <a:pt x="5226" y="1132"/>
                      <a:pt x="5219" y="1194"/>
                      <a:pt x="5207" y="1194"/>
                    </a:cubicBezTo>
                    <a:cubicBezTo>
                      <a:pt x="5199" y="1194"/>
                      <a:pt x="5190" y="1167"/>
                      <a:pt x="5176" y="1078"/>
                    </a:cubicBezTo>
                    <a:cubicBezTo>
                      <a:pt x="5154" y="1138"/>
                      <a:pt x="5000" y="1199"/>
                      <a:pt x="4966" y="1270"/>
                    </a:cubicBezTo>
                    <a:cubicBezTo>
                      <a:pt x="4961" y="1318"/>
                      <a:pt x="4954" y="1331"/>
                      <a:pt x="4946" y="1331"/>
                    </a:cubicBezTo>
                    <a:cubicBezTo>
                      <a:pt x="4936" y="1331"/>
                      <a:pt x="4924" y="1309"/>
                      <a:pt x="4913" y="1309"/>
                    </a:cubicBezTo>
                    <a:cubicBezTo>
                      <a:pt x="4912" y="1309"/>
                      <a:pt x="4911" y="1309"/>
                      <a:pt x="4910" y="1310"/>
                    </a:cubicBezTo>
                    <a:cubicBezTo>
                      <a:pt x="4901" y="1255"/>
                      <a:pt x="4893" y="1239"/>
                      <a:pt x="4885" y="1239"/>
                    </a:cubicBezTo>
                    <a:cubicBezTo>
                      <a:pt x="4875" y="1239"/>
                      <a:pt x="4866" y="1266"/>
                      <a:pt x="4855" y="1266"/>
                    </a:cubicBezTo>
                    <a:cubicBezTo>
                      <a:pt x="4851" y="1266"/>
                      <a:pt x="4847" y="1263"/>
                      <a:pt x="4843" y="1254"/>
                    </a:cubicBezTo>
                    <a:cubicBezTo>
                      <a:pt x="4826" y="1245"/>
                      <a:pt x="4804" y="1172"/>
                      <a:pt x="4785" y="1172"/>
                    </a:cubicBezTo>
                    <a:cubicBezTo>
                      <a:pt x="4779" y="1172"/>
                      <a:pt x="4773" y="1180"/>
                      <a:pt x="4768" y="1200"/>
                    </a:cubicBezTo>
                    <a:cubicBezTo>
                      <a:pt x="4764" y="1193"/>
                      <a:pt x="4761" y="1190"/>
                      <a:pt x="4757" y="1190"/>
                    </a:cubicBezTo>
                    <a:cubicBezTo>
                      <a:pt x="4740" y="1190"/>
                      <a:pt x="4724" y="1261"/>
                      <a:pt x="4706" y="1261"/>
                    </a:cubicBezTo>
                    <a:cubicBezTo>
                      <a:pt x="4700" y="1261"/>
                      <a:pt x="4694" y="1254"/>
                      <a:pt x="4688" y="1237"/>
                    </a:cubicBezTo>
                    <a:cubicBezTo>
                      <a:pt x="4686" y="1347"/>
                      <a:pt x="4681" y="1379"/>
                      <a:pt x="4675" y="1379"/>
                    </a:cubicBezTo>
                    <a:cubicBezTo>
                      <a:pt x="4667" y="1379"/>
                      <a:pt x="4657" y="1328"/>
                      <a:pt x="4648" y="1314"/>
                    </a:cubicBezTo>
                    <a:cubicBezTo>
                      <a:pt x="4644" y="1294"/>
                      <a:pt x="4641" y="1288"/>
                      <a:pt x="4637" y="1288"/>
                    </a:cubicBezTo>
                    <a:cubicBezTo>
                      <a:pt x="4630" y="1288"/>
                      <a:pt x="4624" y="1317"/>
                      <a:pt x="4616" y="1317"/>
                    </a:cubicBezTo>
                    <a:cubicBezTo>
                      <a:pt x="4612" y="1317"/>
                      <a:pt x="4608" y="1308"/>
                      <a:pt x="4603" y="1282"/>
                    </a:cubicBezTo>
                    <a:cubicBezTo>
                      <a:pt x="4582" y="1214"/>
                      <a:pt x="4562" y="1177"/>
                      <a:pt x="4544" y="1177"/>
                    </a:cubicBezTo>
                    <a:cubicBezTo>
                      <a:pt x="4531" y="1177"/>
                      <a:pt x="4519" y="1195"/>
                      <a:pt x="4507" y="1231"/>
                    </a:cubicBezTo>
                    <a:cubicBezTo>
                      <a:pt x="4441" y="1104"/>
                      <a:pt x="3295" y="1148"/>
                      <a:pt x="3235" y="920"/>
                    </a:cubicBezTo>
                    <a:cubicBezTo>
                      <a:pt x="3233" y="981"/>
                      <a:pt x="3183" y="1016"/>
                      <a:pt x="3134" y="1016"/>
                    </a:cubicBezTo>
                    <a:cubicBezTo>
                      <a:pt x="3100" y="1016"/>
                      <a:pt x="3066" y="999"/>
                      <a:pt x="3050" y="960"/>
                    </a:cubicBezTo>
                    <a:cubicBezTo>
                      <a:pt x="3043" y="987"/>
                      <a:pt x="3036" y="1012"/>
                      <a:pt x="3030" y="1039"/>
                    </a:cubicBezTo>
                    <a:cubicBezTo>
                      <a:pt x="2943" y="980"/>
                      <a:pt x="2898" y="826"/>
                      <a:pt x="2861" y="826"/>
                    </a:cubicBezTo>
                    <a:cubicBezTo>
                      <a:pt x="2850" y="826"/>
                      <a:pt x="2840" y="838"/>
                      <a:pt x="2830" y="868"/>
                    </a:cubicBezTo>
                    <a:cubicBezTo>
                      <a:pt x="2814" y="841"/>
                      <a:pt x="2800" y="816"/>
                      <a:pt x="2784" y="791"/>
                    </a:cubicBezTo>
                    <a:cubicBezTo>
                      <a:pt x="2732" y="814"/>
                      <a:pt x="2644" y="842"/>
                      <a:pt x="2567" y="842"/>
                    </a:cubicBezTo>
                    <a:cubicBezTo>
                      <a:pt x="2524" y="842"/>
                      <a:pt x="2484" y="833"/>
                      <a:pt x="2457" y="808"/>
                    </a:cubicBezTo>
                    <a:cubicBezTo>
                      <a:pt x="2440" y="791"/>
                      <a:pt x="2417" y="781"/>
                      <a:pt x="2393" y="781"/>
                    </a:cubicBezTo>
                    <a:cubicBezTo>
                      <a:pt x="2385" y="781"/>
                      <a:pt x="2376" y="783"/>
                      <a:pt x="2367" y="785"/>
                    </a:cubicBezTo>
                    <a:cubicBezTo>
                      <a:pt x="2338" y="793"/>
                      <a:pt x="2308" y="808"/>
                      <a:pt x="2279" y="810"/>
                    </a:cubicBezTo>
                    <a:cubicBezTo>
                      <a:pt x="2269" y="822"/>
                      <a:pt x="2258" y="827"/>
                      <a:pt x="2246" y="827"/>
                    </a:cubicBezTo>
                    <a:cubicBezTo>
                      <a:pt x="2213" y="827"/>
                      <a:pt x="2178" y="784"/>
                      <a:pt x="2146" y="784"/>
                    </a:cubicBezTo>
                    <a:cubicBezTo>
                      <a:pt x="2133" y="784"/>
                      <a:pt x="2121" y="791"/>
                      <a:pt x="2109" y="811"/>
                    </a:cubicBezTo>
                    <a:cubicBezTo>
                      <a:pt x="2096" y="841"/>
                      <a:pt x="2083" y="850"/>
                      <a:pt x="2070" y="850"/>
                    </a:cubicBezTo>
                    <a:cubicBezTo>
                      <a:pt x="2049" y="850"/>
                      <a:pt x="2029" y="828"/>
                      <a:pt x="2009" y="824"/>
                    </a:cubicBezTo>
                    <a:cubicBezTo>
                      <a:pt x="1992" y="790"/>
                      <a:pt x="1974" y="773"/>
                      <a:pt x="1958" y="773"/>
                    </a:cubicBezTo>
                    <a:cubicBezTo>
                      <a:pt x="1943" y="773"/>
                      <a:pt x="1929" y="787"/>
                      <a:pt x="1917" y="816"/>
                    </a:cubicBezTo>
                    <a:cubicBezTo>
                      <a:pt x="1891" y="791"/>
                      <a:pt x="1868" y="775"/>
                      <a:pt x="1846" y="775"/>
                    </a:cubicBezTo>
                    <a:cubicBezTo>
                      <a:pt x="1828" y="775"/>
                      <a:pt x="1811" y="786"/>
                      <a:pt x="1796" y="812"/>
                    </a:cubicBezTo>
                    <a:cubicBezTo>
                      <a:pt x="1781" y="814"/>
                      <a:pt x="1769" y="877"/>
                      <a:pt x="1756" y="877"/>
                    </a:cubicBezTo>
                    <a:cubicBezTo>
                      <a:pt x="1753" y="877"/>
                      <a:pt x="1751" y="875"/>
                      <a:pt x="1749" y="871"/>
                    </a:cubicBezTo>
                    <a:cubicBezTo>
                      <a:pt x="1745" y="875"/>
                      <a:pt x="1741" y="878"/>
                      <a:pt x="1737" y="878"/>
                    </a:cubicBezTo>
                    <a:cubicBezTo>
                      <a:pt x="1726" y="878"/>
                      <a:pt x="1715" y="857"/>
                      <a:pt x="1704" y="824"/>
                    </a:cubicBezTo>
                    <a:cubicBezTo>
                      <a:pt x="1679" y="866"/>
                      <a:pt x="1658" y="887"/>
                      <a:pt x="1644" y="887"/>
                    </a:cubicBezTo>
                    <a:cubicBezTo>
                      <a:pt x="1631" y="887"/>
                      <a:pt x="1623" y="867"/>
                      <a:pt x="1621" y="827"/>
                    </a:cubicBezTo>
                    <a:cubicBezTo>
                      <a:pt x="1610" y="842"/>
                      <a:pt x="1599" y="847"/>
                      <a:pt x="1587" y="847"/>
                    </a:cubicBezTo>
                    <a:cubicBezTo>
                      <a:pt x="1559" y="847"/>
                      <a:pt x="1531" y="816"/>
                      <a:pt x="1505" y="816"/>
                    </a:cubicBezTo>
                    <a:cubicBezTo>
                      <a:pt x="1494" y="816"/>
                      <a:pt x="1485" y="821"/>
                      <a:pt x="1475" y="834"/>
                    </a:cubicBezTo>
                    <a:cubicBezTo>
                      <a:pt x="1468" y="827"/>
                      <a:pt x="1462" y="824"/>
                      <a:pt x="1455" y="824"/>
                    </a:cubicBezTo>
                    <a:cubicBezTo>
                      <a:pt x="1416" y="824"/>
                      <a:pt x="1383" y="935"/>
                      <a:pt x="1350" y="978"/>
                    </a:cubicBezTo>
                    <a:cubicBezTo>
                      <a:pt x="1315" y="956"/>
                      <a:pt x="1275" y="942"/>
                      <a:pt x="1235" y="938"/>
                    </a:cubicBezTo>
                    <a:cubicBezTo>
                      <a:pt x="1219" y="923"/>
                      <a:pt x="1203" y="919"/>
                      <a:pt x="1189" y="919"/>
                    </a:cubicBezTo>
                    <a:cubicBezTo>
                      <a:pt x="1177" y="919"/>
                      <a:pt x="1166" y="921"/>
                      <a:pt x="1155" y="921"/>
                    </a:cubicBezTo>
                    <a:cubicBezTo>
                      <a:pt x="1149" y="921"/>
                      <a:pt x="1142" y="921"/>
                      <a:pt x="1135" y="918"/>
                    </a:cubicBezTo>
                    <a:cubicBezTo>
                      <a:pt x="1128" y="915"/>
                      <a:pt x="1121" y="914"/>
                      <a:pt x="1114" y="914"/>
                    </a:cubicBezTo>
                    <a:cubicBezTo>
                      <a:pt x="1065" y="914"/>
                      <a:pt x="1013" y="971"/>
                      <a:pt x="975" y="971"/>
                    </a:cubicBezTo>
                    <a:cubicBezTo>
                      <a:pt x="969" y="971"/>
                      <a:pt x="964" y="969"/>
                      <a:pt x="958" y="966"/>
                    </a:cubicBezTo>
                    <a:cubicBezTo>
                      <a:pt x="940" y="909"/>
                      <a:pt x="904" y="893"/>
                      <a:pt x="864" y="893"/>
                    </a:cubicBezTo>
                    <a:cubicBezTo>
                      <a:pt x="815" y="893"/>
                      <a:pt x="760" y="917"/>
                      <a:pt x="725" y="917"/>
                    </a:cubicBezTo>
                    <a:cubicBezTo>
                      <a:pt x="717" y="917"/>
                      <a:pt x="710" y="916"/>
                      <a:pt x="704" y="913"/>
                    </a:cubicBezTo>
                    <a:cubicBezTo>
                      <a:pt x="680" y="900"/>
                      <a:pt x="657" y="895"/>
                      <a:pt x="635" y="895"/>
                    </a:cubicBezTo>
                    <a:cubicBezTo>
                      <a:pt x="560" y="895"/>
                      <a:pt x="500" y="955"/>
                      <a:pt x="475" y="955"/>
                    </a:cubicBezTo>
                    <a:cubicBezTo>
                      <a:pt x="469" y="955"/>
                      <a:pt x="466" y="952"/>
                      <a:pt x="464" y="946"/>
                    </a:cubicBezTo>
                    <a:cubicBezTo>
                      <a:pt x="439" y="931"/>
                      <a:pt x="413" y="908"/>
                      <a:pt x="388" y="908"/>
                    </a:cubicBezTo>
                    <a:cubicBezTo>
                      <a:pt x="384" y="908"/>
                      <a:pt x="381" y="909"/>
                      <a:pt x="377" y="910"/>
                    </a:cubicBezTo>
                    <a:cubicBezTo>
                      <a:pt x="363" y="867"/>
                      <a:pt x="350" y="855"/>
                      <a:pt x="339" y="855"/>
                    </a:cubicBezTo>
                    <a:cubicBezTo>
                      <a:pt x="324" y="855"/>
                      <a:pt x="311" y="877"/>
                      <a:pt x="297" y="877"/>
                    </a:cubicBezTo>
                    <a:cubicBezTo>
                      <a:pt x="296" y="877"/>
                      <a:pt x="296" y="877"/>
                      <a:pt x="296" y="877"/>
                    </a:cubicBezTo>
                    <a:cubicBezTo>
                      <a:pt x="271" y="884"/>
                      <a:pt x="236" y="896"/>
                      <a:pt x="202" y="896"/>
                    </a:cubicBezTo>
                    <a:cubicBezTo>
                      <a:pt x="176" y="896"/>
                      <a:pt x="151" y="889"/>
                      <a:pt x="131" y="867"/>
                    </a:cubicBezTo>
                    <a:cubicBezTo>
                      <a:pt x="111" y="892"/>
                      <a:pt x="50" y="909"/>
                      <a:pt x="0" y="919"/>
                    </a:cubicBezTo>
                    <a:lnTo>
                      <a:pt x="0" y="2610"/>
                    </a:lnTo>
                    <a:cubicBezTo>
                      <a:pt x="8" y="2616"/>
                      <a:pt x="16" y="2625"/>
                      <a:pt x="19" y="2636"/>
                    </a:cubicBezTo>
                    <a:cubicBezTo>
                      <a:pt x="57" y="2632"/>
                      <a:pt x="91" y="2592"/>
                      <a:pt x="127" y="2592"/>
                    </a:cubicBezTo>
                    <a:cubicBezTo>
                      <a:pt x="138" y="2592"/>
                      <a:pt x="148" y="2595"/>
                      <a:pt x="159" y="2605"/>
                    </a:cubicBezTo>
                    <a:cubicBezTo>
                      <a:pt x="204" y="2587"/>
                      <a:pt x="250" y="2605"/>
                      <a:pt x="292" y="2559"/>
                    </a:cubicBezTo>
                    <a:cubicBezTo>
                      <a:pt x="297" y="2556"/>
                      <a:pt x="303" y="2554"/>
                      <a:pt x="308" y="2554"/>
                    </a:cubicBezTo>
                    <a:cubicBezTo>
                      <a:pt x="330" y="2554"/>
                      <a:pt x="352" y="2575"/>
                      <a:pt x="374" y="2575"/>
                    </a:cubicBezTo>
                    <a:cubicBezTo>
                      <a:pt x="390" y="2575"/>
                      <a:pt x="406" y="2563"/>
                      <a:pt x="422" y="2522"/>
                    </a:cubicBezTo>
                    <a:cubicBezTo>
                      <a:pt x="440" y="2493"/>
                      <a:pt x="460" y="2487"/>
                      <a:pt x="480" y="2487"/>
                    </a:cubicBezTo>
                    <a:cubicBezTo>
                      <a:pt x="495" y="2487"/>
                      <a:pt x="510" y="2490"/>
                      <a:pt x="525" y="2490"/>
                    </a:cubicBezTo>
                    <a:cubicBezTo>
                      <a:pt x="534" y="2490"/>
                      <a:pt x="543" y="2489"/>
                      <a:pt x="551" y="2485"/>
                    </a:cubicBezTo>
                    <a:cubicBezTo>
                      <a:pt x="567" y="2503"/>
                      <a:pt x="584" y="2523"/>
                      <a:pt x="599" y="2523"/>
                    </a:cubicBezTo>
                    <a:cubicBezTo>
                      <a:pt x="606" y="2523"/>
                      <a:pt x="612" y="2520"/>
                      <a:pt x="617" y="2512"/>
                    </a:cubicBezTo>
                    <a:cubicBezTo>
                      <a:pt x="623" y="2479"/>
                      <a:pt x="630" y="2469"/>
                      <a:pt x="637" y="2469"/>
                    </a:cubicBezTo>
                    <a:cubicBezTo>
                      <a:pt x="647" y="2469"/>
                      <a:pt x="658" y="2491"/>
                      <a:pt x="668" y="2491"/>
                    </a:cubicBezTo>
                    <a:cubicBezTo>
                      <a:pt x="674" y="2491"/>
                      <a:pt x="679" y="2485"/>
                      <a:pt x="684" y="2468"/>
                    </a:cubicBezTo>
                    <a:cubicBezTo>
                      <a:pt x="693" y="2474"/>
                      <a:pt x="702" y="2477"/>
                      <a:pt x="710" y="2477"/>
                    </a:cubicBezTo>
                    <a:cubicBezTo>
                      <a:pt x="740" y="2477"/>
                      <a:pt x="758" y="2439"/>
                      <a:pt x="788" y="2437"/>
                    </a:cubicBezTo>
                    <a:cubicBezTo>
                      <a:pt x="808" y="2416"/>
                      <a:pt x="827" y="2404"/>
                      <a:pt x="846" y="2404"/>
                    </a:cubicBezTo>
                    <a:cubicBezTo>
                      <a:pt x="864" y="2404"/>
                      <a:pt x="882" y="2416"/>
                      <a:pt x="900" y="2442"/>
                    </a:cubicBezTo>
                    <a:cubicBezTo>
                      <a:pt x="914" y="2464"/>
                      <a:pt x="928" y="2473"/>
                      <a:pt x="941" y="2473"/>
                    </a:cubicBezTo>
                    <a:cubicBezTo>
                      <a:pt x="961" y="2473"/>
                      <a:pt x="980" y="2453"/>
                      <a:pt x="998" y="2427"/>
                    </a:cubicBezTo>
                    <a:cubicBezTo>
                      <a:pt x="1013" y="2478"/>
                      <a:pt x="1026" y="2493"/>
                      <a:pt x="1039" y="2493"/>
                    </a:cubicBezTo>
                    <a:cubicBezTo>
                      <a:pt x="1055" y="2493"/>
                      <a:pt x="1071" y="2466"/>
                      <a:pt x="1087" y="2465"/>
                    </a:cubicBezTo>
                    <a:cubicBezTo>
                      <a:pt x="1094" y="2438"/>
                      <a:pt x="1102" y="2429"/>
                      <a:pt x="1110" y="2429"/>
                    </a:cubicBezTo>
                    <a:cubicBezTo>
                      <a:pt x="1124" y="2429"/>
                      <a:pt x="1139" y="2460"/>
                      <a:pt x="1153" y="2460"/>
                    </a:cubicBezTo>
                    <a:cubicBezTo>
                      <a:pt x="1159" y="2460"/>
                      <a:pt x="1164" y="2456"/>
                      <a:pt x="1168" y="2445"/>
                    </a:cubicBezTo>
                    <a:cubicBezTo>
                      <a:pt x="1175" y="2447"/>
                      <a:pt x="1182" y="2448"/>
                      <a:pt x="1189" y="2448"/>
                    </a:cubicBezTo>
                    <a:cubicBezTo>
                      <a:pt x="1205" y="2448"/>
                      <a:pt x="1222" y="2443"/>
                      <a:pt x="1238" y="2443"/>
                    </a:cubicBezTo>
                    <a:cubicBezTo>
                      <a:pt x="1241" y="2443"/>
                      <a:pt x="1244" y="2443"/>
                      <a:pt x="1247" y="2443"/>
                    </a:cubicBezTo>
                    <a:cubicBezTo>
                      <a:pt x="1257" y="2468"/>
                      <a:pt x="1266" y="2486"/>
                      <a:pt x="1274" y="2486"/>
                    </a:cubicBezTo>
                    <a:cubicBezTo>
                      <a:pt x="1284" y="2486"/>
                      <a:pt x="1292" y="2459"/>
                      <a:pt x="1299" y="2386"/>
                    </a:cubicBezTo>
                    <a:cubicBezTo>
                      <a:pt x="1311" y="2370"/>
                      <a:pt x="1326" y="2311"/>
                      <a:pt x="1340" y="2311"/>
                    </a:cubicBezTo>
                    <a:cubicBezTo>
                      <a:pt x="1345" y="2311"/>
                      <a:pt x="1350" y="2318"/>
                      <a:pt x="1354" y="2337"/>
                    </a:cubicBezTo>
                    <a:cubicBezTo>
                      <a:pt x="1367" y="2378"/>
                      <a:pt x="1377" y="2390"/>
                      <a:pt x="1386" y="2390"/>
                    </a:cubicBezTo>
                    <a:cubicBezTo>
                      <a:pt x="1400" y="2390"/>
                      <a:pt x="1411" y="2365"/>
                      <a:pt x="1423" y="2365"/>
                    </a:cubicBezTo>
                    <a:cubicBezTo>
                      <a:pt x="1425" y="2365"/>
                      <a:pt x="1426" y="2365"/>
                      <a:pt x="1427" y="2366"/>
                    </a:cubicBezTo>
                    <a:cubicBezTo>
                      <a:pt x="1430" y="2355"/>
                      <a:pt x="1433" y="2352"/>
                      <a:pt x="1436" y="2352"/>
                    </a:cubicBezTo>
                    <a:cubicBezTo>
                      <a:pt x="1442" y="2352"/>
                      <a:pt x="1448" y="2365"/>
                      <a:pt x="1454" y="2365"/>
                    </a:cubicBezTo>
                    <a:cubicBezTo>
                      <a:pt x="1455" y="2365"/>
                      <a:pt x="1457" y="2364"/>
                      <a:pt x="1459" y="2361"/>
                    </a:cubicBezTo>
                    <a:cubicBezTo>
                      <a:pt x="1471" y="2400"/>
                      <a:pt x="1481" y="2385"/>
                      <a:pt x="1494" y="2429"/>
                    </a:cubicBezTo>
                    <a:cubicBezTo>
                      <a:pt x="1505" y="2512"/>
                      <a:pt x="1513" y="2537"/>
                      <a:pt x="1521" y="2537"/>
                    </a:cubicBezTo>
                    <a:cubicBezTo>
                      <a:pt x="1525" y="2537"/>
                      <a:pt x="1529" y="2532"/>
                      <a:pt x="1532" y="2525"/>
                    </a:cubicBezTo>
                    <a:cubicBezTo>
                      <a:pt x="1535" y="2531"/>
                      <a:pt x="1537" y="2533"/>
                      <a:pt x="1539" y="2533"/>
                    </a:cubicBezTo>
                    <a:cubicBezTo>
                      <a:pt x="1550" y="2533"/>
                      <a:pt x="1559" y="2473"/>
                      <a:pt x="1570" y="2427"/>
                    </a:cubicBezTo>
                    <a:cubicBezTo>
                      <a:pt x="1573" y="2426"/>
                      <a:pt x="1576" y="2426"/>
                      <a:pt x="1578" y="2426"/>
                    </a:cubicBezTo>
                    <a:cubicBezTo>
                      <a:pt x="1607" y="2426"/>
                      <a:pt x="1645" y="2449"/>
                      <a:pt x="1687" y="2449"/>
                    </a:cubicBezTo>
                    <a:cubicBezTo>
                      <a:pt x="1701" y="2449"/>
                      <a:pt x="1716" y="2446"/>
                      <a:pt x="1731" y="2440"/>
                    </a:cubicBezTo>
                    <a:cubicBezTo>
                      <a:pt x="1736" y="2413"/>
                      <a:pt x="1741" y="2405"/>
                      <a:pt x="1747" y="2405"/>
                    </a:cubicBezTo>
                    <a:cubicBezTo>
                      <a:pt x="1755" y="2405"/>
                      <a:pt x="1765" y="2425"/>
                      <a:pt x="1774" y="2425"/>
                    </a:cubicBezTo>
                    <a:cubicBezTo>
                      <a:pt x="1776" y="2425"/>
                      <a:pt x="1778" y="2424"/>
                      <a:pt x="1780" y="2420"/>
                    </a:cubicBezTo>
                    <a:cubicBezTo>
                      <a:pt x="1795" y="2450"/>
                      <a:pt x="1808" y="2481"/>
                      <a:pt x="1822" y="2481"/>
                    </a:cubicBezTo>
                    <a:cubicBezTo>
                      <a:pt x="1826" y="2481"/>
                      <a:pt x="1831" y="2478"/>
                      <a:pt x="1835" y="2470"/>
                    </a:cubicBezTo>
                    <a:cubicBezTo>
                      <a:pt x="1850" y="2419"/>
                      <a:pt x="1870" y="2436"/>
                      <a:pt x="1887" y="2427"/>
                    </a:cubicBezTo>
                    <a:cubicBezTo>
                      <a:pt x="1888" y="2427"/>
                      <a:pt x="1889" y="2426"/>
                      <a:pt x="1890" y="2426"/>
                    </a:cubicBezTo>
                    <a:cubicBezTo>
                      <a:pt x="1905" y="2426"/>
                      <a:pt x="1922" y="2477"/>
                      <a:pt x="1936" y="2477"/>
                    </a:cubicBezTo>
                    <a:cubicBezTo>
                      <a:pt x="1939" y="2477"/>
                      <a:pt x="1942" y="2476"/>
                      <a:pt x="1945" y="2471"/>
                    </a:cubicBezTo>
                    <a:cubicBezTo>
                      <a:pt x="1960" y="2398"/>
                      <a:pt x="1980" y="2450"/>
                      <a:pt x="1997" y="2377"/>
                    </a:cubicBezTo>
                    <a:cubicBezTo>
                      <a:pt x="2000" y="2366"/>
                      <a:pt x="2003" y="2362"/>
                      <a:pt x="2007" y="2362"/>
                    </a:cubicBezTo>
                    <a:cubicBezTo>
                      <a:pt x="2021" y="2362"/>
                      <a:pt x="2038" y="2430"/>
                      <a:pt x="2054" y="2464"/>
                    </a:cubicBezTo>
                    <a:cubicBezTo>
                      <a:pt x="2077" y="2434"/>
                      <a:pt x="2099" y="2402"/>
                      <a:pt x="2121" y="2402"/>
                    </a:cubicBezTo>
                    <a:cubicBezTo>
                      <a:pt x="2133" y="2402"/>
                      <a:pt x="2144" y="2410"/>
                      <a:pt x="2156" y="2432"/>
                    </a:cubicBezTo>
                    <a:cubicBezTo>
                      <a:pt x="2180" y="2440"/>
                      <a:pt x="2199" y="2447"/>
                      <a:pt x="2214" y="2447"/>
                    </a:cubicBezTo>
                    <a:cubicBezTo>
                      <a:pt x="2240" y="2447"/>
                      <a:pt x="2255" y="2429"/>
                      <a:pt x="2269" y="2375"/>
                    </a:cubicBezTo>
                    <a:cubicBezTo>
                      <a:pt x="2277" y="2347"/>
                      <a:pt x="2285" y="2339"/>
                      <a:pt x="2295" y="2339"/>
                    </a:cubicBezTo>
                    <a:cubicBezTo>
                      <a:pt x="2313" y="2339"/>
                      <a:pt x="2337" y="2367"/>
                      <a:pt x="2373" y="2367"/>
                    </a:cubicBezTo>
                    <a:cubicBezTo>
                      <a:pt x="2374" y="2367"/>
                      <a:pt x="2375" y="2367"/>
                      <a:pt x="2376" y="2367"/>
                    </a:cubicBezTo>
                    <a:cubicBezTo>
                      <a:pt x="2392" y="2393"/>
                      <a:pt x="2408" y="2391"/>
                      <a:pt x="2429" y="2422"/>
                    </a:cubicBezTo>
                    <a:cubicBezTo>
                      <a:pt x="2438" y="2377"/>
                      <a:pt x="2448" y="2370"/>
                      <a:pt x="2459" y="2370"/>
                    </a:cubicBezTo>
                    <a:cubicBezTo>
                      <a:pt x="2465" y="2370"/>
                      <a:pt x="2471" y="2372"/>
                      <a:pt x="2477" y="2372"/>
                    </a:cubicBezTo>
                    <a:cubicBezTo>
                      <a:pt x="2484" y="2372"/>
                      <a:pt x="2490" y="2370"/>
                      <a:pt x="2497" y="2361"/>
                    </a:cubicBezTo>
                    <a:cubicBezTo>
                      <a:pt x="2504" y="2357"/>
                      <a:pt x="2512" y="2356"/>
                      <a:pt x="2520" y="2356"/>
                    </a:cubicBezTo>
                    <a:cubicBezTo>
                      <a:pt x="2526" y="2356"/>
                      <a:pt x="2532" y="2356"/>
                      <a:pt x="2538" y="2356"/>
                    </a:cubicBezTo>
                    <a:cubicBezTo>
                      <a:pt x="2553" y="2356"/>
                      <a:pt x="2569" y="2354"/>
                      <a:pt x="2586" y="2337"/>
                    </a:cubicBezTo>
                    <a:cubicBezTo>
                      <a:pt x="2601" y="2322"/>
                      <a:pt x="2617" y="2316"/>
                      <a:pt x="2634" y="2316"/>
                    </a:cubicBezTo>
                    <a:cubicBezTo>
                      <a:pt x="2654" y="2316"/>
                      <a:pt x="2676" y="2324"/>
                      <a:pt x="2699" y="2338"/>
                    </a:cubicBezTo>
                    <a:cubicBezTo>
                      <a:pt x="2717" y="2296"/>
                      <a:pt x="2735" y="2284"/>
                      <a:pt x="2753" y="2284"/>
                    </a:cubicBezTo>
                    <a:cubicBezTo>
                      <a:pt x="2774" y="2284"/>
                      <a:pt x="2794" y="2300"/>
                      <a:pt x="2814" y="2303"/>
                    </a:cubicBezTo>
                    <a:cubicBezTo>
                      <a:pt x="2822" y="2294"/>
                      <a:pt x="2830" y="2291"/>
                      <a:pt x="2839" y="2291"/>
                    </a:cubicBezTo>
                    <a:cubicBezTo>
                      <a:pt x="2861" y="2291"/>
                      <a:pt x="2882" y="2315"/>
                      <a:pt x="2902" y="2315"/>
                    </a:cubicBezTo>
                    <a:cubicBezTo>
                      <a:pt x="2905" y="2315"/>
                      <a:pt x="2907" y="2315"/>
                      <a:pt x="2910" y="2314"/>
                    </a:cubicBezTo>
                    <a:cubicBezTo>
                      <a:pt x="2927" y="2330"/>
                      <a:pt x="2943" y="2335"/>
                      <a:pt x="2958" y="2335"/>
                    </a:cubicBezTo>
                    <a:cubicBezTo>
                      <a:pt x="2987" y="2335"/>
                      <a:pt x="3012" y="2315"/>
                      <a:pt x="3036" y="2315"/>
                    </a:cubicBezTo>
                    <a:cubicBezTo>
                      <a:pt x="3043" y="2315"/>
                      <a:pt x="3051" y="2317"/>
                      <a:pt x="3058" y="2323"/>
                    </a:cubicBezTo>
                    <a:cubicBezTo>
                      <a:pt x="3081" y="2343"/>
                      <a:pt x="3100" y="2366"/>
                      <a:pt x="3118" y="2391"/>
                    </a:cubicBezTo>
                    <a:cubicBezTo>
                      <a:pt x="3134" y="2358"/>
                      <a:pt x="3152" y="2380"/>
                      <a:pt x="3167" y="2340"/>
                    </a:cubicBezTo>
                    <a:cubicBezTo>
                      <a:pt x="3178" y="2318"/>
                      <a:pt x="3188" y="2310"/>
                      <a:pt x="3199" y="2310"/>
                    </a:cubicBezTo>
                    <a:cubicBezTo>
                      <a:pt x="3220" y="2310"/>
                      <a:pt x="3241" y="2340"/>
                      <a:pt x="3263" y="2353"/>
                    </a:cubicBezTo>
                    <a:cubicBezTo>
                      <a:pt x="3276" y="2345"/>
                      <a:pt x="3291" y="2342"/>
                      <a:pt x="3306" y="2342"/>
                    </a:cubicBezTo>
                    <a:cubicBezTo>
                      <a:pt x="3326" y="2342"/>
                      <a:pt x="3347" y="2348"/>
                      <a:pt x="3371" y="2358"/>
                    </a:cubicBezTo>
                    <a:cubicBezTo>
                      <a:pt x="3379" y="2384"/>
                      <a:pt x="3386" y="2393"/>
                      <a:pt x="3393" y="2393"/>
                    </a:cubicBezTo>
                    <a:cubicBezTo>
                      <a:pt x="3408" y="2393"/>
                      <a:pt x="3422" y="2357"/>
                      <a:pt x="3438" y="2356"/>
                    </a:cubicBezTo>
                    <a:cubicBezTo>
                      <a:pt x="3452" y="2379"/>
                      <a:pt x="3467" y="2400"/>
                      <a:pt x="3482" y="2400"/>
                    </a:cubicBezTo>
                    <a:cubicBezTo>
                      <a:pt x="3494" y="2400"/>
                      <a:pt x="3506" y="2387"/>
                      <a:pt x="3517" y="2349"/>
                    </a:cubicBezTo>
                    <a:cubicBezTo>
                      <a:pt x="3583" y="2345"/>
                      <a:pt x="3620" y="2334"/>
                      <a:pt x="3639" y="2323"/>
                    </a:cubicBezTo>
                    <a:cubicBezTo>
                      <a:pt x="3660" y="2311"/>
                      <a:pt x="3661" y="2298"/>
                      <a:pt x="3658" y="2292"/>
                    </a:cubicBezTo>
                    <a:cubicBezTo>
                      <a:pt x="3657" y="2279"/>
                      <a:pt x="3656" y="2269"/>
                      <a:pt x="3655" y="2261"/>
                    </a:cubicBezTo>
                    <a:lnTo>
                      <a:pt x="3655" y="2261"/>
                    </a:lnTo>
                    <a:cubicBezTo>
                      <a:pt x="3657" y="2264"/>
                      <a:pt x="3660" y="2265"/>
                      <a:pt x="3664" y="2268"/>
                    </a:cubicBezTo>
                    <a:cubicBezTo>
                      <a:pt x="3665" y="2267"/>
                      <a:pt x="3666" y="2266"/>
                      <a:pt x="3667" y="2266"/>
                    </a:cubicBezTo>
                    <a:cubicBezTo>
                      <a:pt x="3676" y="2266"/>
                      <a:pt x="3691" y="2298"/>
                      <a:pt x="3709" y="2298"/>
                    </a:cubicBezTo>
                    <a:cubicBezTo>
                      <a:pt x="3716" y="2298"/>
                      <a:pt x="3724" y="2293"/>
                      <a:pt x="3732" y="2279"/>
                    </a:cubicBezTo>
                    <a:cubicBezTo>
                      <a:pt x="3737" y="2282"/>
                      <a:pt x="3742" y="2283"/>
                      <a:pt x="3747" y="2283"/>
                    </a:cubicBezTo>
                    <a:cubicBezTo>
                      <a:pt x="3764" y="2283"/>
                      <a:pt x="3784" y="2272"/>
                      <a:pt x="3806" y="2272"/>
                    </a:cubicBezTo>
                    <a:cubicBezTo>
                      <a:pt x="3824" y="2272"/>
                      <a:pt x="3844" y="2279"/>
                      <a:pt x="3867" y="2305"/>
                    </a:cubicBezTo>
                    <a:cubicBezTo>
                      <a:pt x="3895" y="2303"/>
                      <a:pt x="3918" y="2281"/>
                      <a:pt x="3940" y="2281"/>
                    </a:cubicBezTo>
                    <a:cubicBezTo>
                      <a:pt x="3949" y="2281"/>
                      <a:pt x="3958" y="2285"/>
                      <a:pt x="3966" y="2297"/>
                    </a:cubicBezTo>
                    <a:cubicBezTo>
                      <a:pt x="3970" y="2293"/>
                      <a:pt x="3974" y="2292"/>
                      <a:pt x="3978" y="2292"/>
                    </a:cubicBezTo>
                    <a:cubicBezTo>
                      <a:pt x="4001" y="2292"/>
                      <a:pt x="4021" y="2343"/>
                      <a:pt x="4036" y="2345"/>
                    </a:cubicBezTo>
                    <a:cubicBezTo>
                      <a:pt x="4049" y="2303"/>
                      <a:pt x="4061" y="2284"/>
                      <a:pt x="4070" y="2284"/>
                    </a:cubicBezTo>
                    <a:cubicBezTo>
                      <a:pt x="4085" y="2284"/>
                      <a:pt x="4096" y="2327"/>
                      <a:pt x="4104" y="2391"/>
                    </a:cubicBezTo>
                    <a:cubicBezTo>
                      <a:pt x="4115" y="2421"/>
                      <a:pt x="4118" y="2426"/>
                      <a:pt x="4120" y="2426"/>
                    </a:cubicBezTo>
                    <a:cubicBezTo>
                      <a:pt x="4121" y="2426"/>
                      <a:pt x="4121" y="2425"/>
                      <a:pt x="4122" y="2425"/>
                    </a:cubicBezTo>
                    <a:cubicBezTo>
                      <a:pt x="4124" y="2425"/>
                      <a:pt x="4126" y="2427"/>
                      <a:pt x="4132" y="2437"/>
                    </a:cubicBezTo>
                    <a:cubicBezTo>
                      <a:pt x="4133" y="2417"/>
                      <a:pt x="4135" y="2410"/>
                      <a:pt x="4138" y="2410"/>
                    </a:cubicBezTo>
                    <a:cubicBezTo>
                      <a:pt x="4146" y="2410"/>
                      <a:pt x="4158" y="2458"/>
                      <a:pt x="4173" y="2458"/>
                    </a:cubicBezTo>
                    <a:cubicBezTo>
                      <a:pt x="4178" y="2458"/>
                      <a:pt x="4183" y="2453"/>
                      <a:pt x="4189" y="2441"/>
                    </a:cubicBezTo>
                    <a:cubicBezTo>
                      <a:pt x="4196" y="2486"/>
                      <a:pt x="4203" y="2499"/>
                      <a:pt x="4210" y="2499"/>
                    </a:cubicBezTo>
                    <a:cubicBezTo>
                      <a:pt x="4222" y="2499"/>
                      <a:pt x="4234" y="2462"/>
                      <a:pt x="4248" y="2462"/>
                    </a:cubicBezTo>
                    <a:cubicBezTo>
                      <a:pt x="4249" y="2462"/>
                      <a:pt x="4250" y="2462"/>
                      <a:pt x="4250" y="2462"/>
                    </a:cubicBezTo>
                    <a:cubicBezTo>
                      <a:pt x="4274" y="2459"/>
                      <a:pt x="4304" y="2427"/>
                      <a:pt x="4339" y="2396"/>
                    </a:cubicBezTo>
                    <a:cubicBezTo>
                      <a:pt x="4346" y="2388"/>
                      <a:pt x="4354" y="2386"/>
                      <a:pt x="4361" y="2386"/>
                    </a:cubicBezTo>
                    <a:cubicBezTo>
                      <a:pt x="4377" y="2386"/>
                      <a:pt x="4392" y="2398"/>
                      <a:pt x="4407" y="2398"/>
                    </a:cubicBezTo>
                    <a:cubicBezTo>
                      <a:pt x="4418" y="2398"/>
                      <a:pt x="4428" y="2391"/>
                      <a:pt x="4437" y="2367"/>
                    </a:cubicBezTo>
                    <a:cubicBezTo>
                      <a:pt x="4459" y="2362"/>
                      <a:pt x="4478" y="2309"/>
                      <a:pt x="4497" y="2309"/>
                    </a:cubicBezTo>
                    <a:cubicBezTo>
                      <a:pt x="4505" y="2309"/>
                      <a:pt x="4514" y="2319"/>
                      <a:pt x="4522" y="2344"/>
                    </a:cubicBezTo>
                    <a:cubicBezTo>
                      <a:pt x="4543" y="2352"/>
                      <a:pt x="4562" y="2389"/>
                      <a:pt x="4580" y="2389"/>
                    </a:cubicBezTo>
                    <a:cubicBezTo>
                      <a:pt x="4586" y="2389"/>
                      <a:pt x="4591" y="2385"/>
                      <a:pt x="4596" y="2376"/>
                    </a:cubicBezTo>
                    <a:cubicBezTo>
                      <a:pt x="4602" y="2361"/>
                      <a:pt x="4609" y="2357"/>
                      <a:pt x="4615" y="2357"/>
                    </a:cubicBezTo>
                    <a:cubicBezTo>
                      <a:pt x="4622" y="2357"/>
                      <a:pt x="4629" y="2361"/>
                      <a:pt x="4635" y="2361"/>
                    </a:cubicBezTo>
                    <a:cubicBezTo>
                      <a:pt x="4643" y="2361"/>
                      <a:pt x="4651" y="2354"/>
                      <a:pt x="4657" y="2324"/>
                    </a:cubicBezTo>
                    <a:cubicBezTo>
                      <a:pt x="4665" y="2333"/>
                      <a:pt x="4673" y="2336"/>
                      <a:pt x="4680" y="2336"/>
                    </a:cubicBezTo>
                    <a:cubicBezTo>
                      <a:pt x="4706" y="2336"/>
                      <a:pt x="4729" y="2288"/>
                      <a:pt x="4752" y="2288"/>
                    </a:cubicBezTo>
                    <a:cubicBezTo>
                      <a:pt x="4755" y="2288"/>
                      <a:pt x="4757" y="2289"/>
                      <a:pt x="4760" y="2291"/>
                    </a:cubicBezTo>
                    <a:cubicBezTo>
                      <a:pt x="4781" y="2296"/>
                      <a:pt x="4799" y="2304"/>
                      <a:pt x="4817" y="2304"/>
                    </a:cubicBezTo>
                    <a:cubicBezTo>
                      <a:pt x="4827" y="2304"/>
                      <a:pt x="4837" y="2301"/>
                      <a:pt x="4847" y="2293"/>
                    </a:cubicBezTo>
                    <a:cubicBezTo>
                      <a:pt x="4848" y="2293"/>
                      <a:pt x="4849" y="2293"/>
                      <a:pt x="4850" y="2293"/>
                    </a:cubicBezTo>
                    <a:cubicBezTo>
                      <a:pt x="4888" y="2293"/>
                      <a:pt x="4925" y="2248"/>
                      <a:pt x="4970" y="2248"/>
                    </a:cubicBezTo>
                    <a:cubicBezTo>
                      <a:pt x="4990" y="2248"/>
                      <a:pt x="5013" y="2258"/>
                      <a:pt x="5038" y="2286"/>
                    </a:cubicBezTo>
                    <a:cubicBezTo>
                      <a:pt x="5099" y="2271"/>
                      <a:pt x="5117" y="2264"/>
                      <a:pt x="5118" y="2264"/>
                    </a:cubicBezTo>
                    <a:lnTo>
                      <a:pt x="5118" y="2264"/>
                    </a:lnTo>
                    <a:cubicBezTo>
                      <a:pt x="5119" y="2264"/>
                      <a:pt x="5105" y="2270"/>
                      <a:pt x="5096" y="2282"/>
                    </a:cubicBezTo>
                    <a:cubicBezTo>
                      <a:pt x="5095" y="2280"/>
                      <a:pt x="5094" y="2280"/>
                      <a:pt x="5093" y="2280"/>
                    </a:cubicBezTo>
                    <a:cubicBezTo>
                      <a:pt x="5088" y="2280"/>
                      <a:pt x="5086" y="2301"/>
                      <a:pt x="5092" y="2301"/>
                    </a:cubicBezTo>
                    <a:cubicBezTo>
                      <a:pt x="5095" y="2301"/>
                      <a:pt x="5099" y="2298"/>
                      <a:pt x="5104" y="2288"/>
                    </a:cubicBezTo>
                    <a:cubicBezTo>
                      <a:pt x="5106" y="2285"/>
                      <a:pt x="5108" y="2284"/>
                      <a:pt x="5111" y="2284"/>
                    </a:cubicBezTo>
                    <a:cubicBezTo>
                      <a:pt x="5127" y="2284"/>
                      <a:pt x="5156" y="2340"/>
                      <a:pt x="5198" y="2340"/>
                    </a:cubicBezTo>
                    <a:cubicBezTo>
                      <a:pt x="5219" y="2340"/>
                      <a:pt x="5244" y="2326"/>
                      <a:pt x="5272" y="2283"/>
                    </a:cubicBezTo>
                    <a:cubicBezTo>
                      <a:pt x="5287" y="2282"/>
                      <a:pt x="5302" y="2282"/>
                      <a:pt x="5315" y="2282"/>
                    </a:cubicBezTo>
                    <a:cubicBezTo>
                      <a:pt x="5329" y="2282"/>
                      <a:pt x="5341" y="2282"/>
                      <a:pt x="5352" y="2282"/>
                    </a:cubicBezTo>
                    <a:cubicBezTo>
                      <a:pt x="5380" y="2282"/>
                      <a:pt x="5400" y="2280"/>
                      <a:pt x="5413" y="2267"/>
                    </a:cubicBezTo>
                    <a:cubicBezTo>
                      <a:pt x="5420" y="2260"/>
                      <a:pt x="5426" y="2257"/>
                      <a:pt x="5430" y="2257"/>
                    </a:cubicBezTo>
                    <a:cubicBezTo>
                      <a:pt x="5440" y="2257"/>
                      <a:pt x="5444" y="2272"/>
                      <a:pt x="5445" y="2291"/>
                    </a:cubicBezTo>
                    <a:lnTo>
                      <a:pt x="5445" y="2298"/>
                    </a:lnTo>
                    <a:cubicBezTo>
                      <a:pt x="5448" y="2295"/>
                      <a:pt x="5452" y="2294"/>
                      <a:pt x="5456" y="2294"/>
                    </a:cubicBezTo>
                    <a:cubicBezTo>
                      <a:pt x="5458" y="2294"/>
                      <a:pt x="5459" y="2294"/>
                      <a:pt x="5460" y="2295"/>
                    </a:cubicBezTo>
                    <a:cubicBezTo>
                      <a:pt x="5464" y="2270"/>
                      <a:pt x="5470" y="2261"/>
                      <a:pt x="5478" y="2261"/>
                    </a:cubicBezTo>
                    <a:cubicBezTo>
                      <a:pt x="5490" y="2261"/>
                      <a:pt x="5508" y="2287"/>
                      <a:pt x="5529" y="2293"/>
                    </a:cubicBezTo>
                    <a:cubicBezTo>
                      <a:pt x="5545" y="2281"/>
                      <a:pt x="5565" y="2276"/>
                      <a:pt x="5588" y="2276"/>
                    </a:cubicBezTo>
                    <a:cubicBezTo>
                      <a:pt x="5610" y="2276"/>
                      <a:pt x="5635" y="2281"/>
                      <a:pt x="5664" y="2288"/>
                    </a:cubicBezTo>
                    <a:cubicBezTo>
                      <a:pt x="5687" y="2310"/>
                      <a:pt x="5708" y="2318"/>
                      <a:pt x="5726" y="2318"/>
                    </a:cubicBezTo>
                    <a:cubicBezTo>
                      <a:pt x="5756" y="2318"/>
                      <a:pt x="5780" y="2299"/>
                      <a:pt x="5800" y="2283"/>
                    </a:cubicBezTo>
                    <a:cubicBezTo>
                      <a:pt x="5805" y="2288"/>
                      <a:pt x="5810" y="2290"/>
                      <a:pt x="5815" y="2290"/>
                    </a:cubicBezTo>
                    <a:cubicBezTo>
                      <a:pt x="5834" y="2290"/>
                      <a:pt x="5848" y="2258"/>
                      <a:pt x="5860" y="2258"/>
                    </a:cubicBezTo>
                    <a:cubicBezTo>
                      <a:pt x="5865" y="2258"/>
                      <a:pt x="5869" y="2264"/>
                      <a:pt x="5874" y="2279"/>
                    </a:cubicBezTo>
                    <a:cubicBezTo>
                      <a:pt x="5886" y="2258"/>
                      <a:pt x="5894" y="2252"/>
                      <a:pt x="5900" y="2252"/>
                    </a:cubicBezTo>
                    <a:cubicBezTo>
                      <a:pt x="5908" y="2252"/>
                      <a:pt x="5910" y="2267"/>
                      <a:pt x="5912" y="2274"/>
                    </a:cubicBezTo>
                    <a:cubicBezTo>
                      <a:pt x="5913" y="2276"/>
                      <a:pt x="5915" y="2294"/>
                      <a:pt x="5921" y="2294"/>
                    </a:cubicBezTo>
                    <a:cubicBezTo>
                      <a:pt x="5925" y="2294"/>
                      <a:pt x="5932" y="2286"/>
                      <a:pt x="5942" y="2259"/>
                    </a:cubicBezTo>
                    <a:cubicBezTo>
                      <a:pt x="5961" y="2271"/>
                      <a:pt x="5993" y="2332"/>
                      <a:pt x="6043" y="2332"/>
                    </a:cubicBezTo>
                    <a:cubicBezTo>
                      <a:pt x="6068" y="2332"/>
                      <a:pt x="6097" y="2317"/>
                      <a:pt x="6131" y="2275"/>
                    </a:cubicBezTo>
                    <a:cubicBezTo>
                      <a:pt x="6169" y="2319"/>
                      <a:pt x="6203" y="2340"/>
                      <a:pt x="6236" y="2340"/>
                    </a:cubicBezTo>
                    <a:cubicBezTo>
                      <a:pt x="6269" y="2340"/>
                      <a:pt x="6300" y="2317"/>
                      <a:pt x="6330" y="2272"/>
                    </a:cubicBezTo>
                    <a:cubicBezTo>
                      <a:pt x="6351" y="2250"/>
                      <a:pt x="6372" y="2240"/>
                      <a:pt x="6393" y="2240"/>
                    </a:cubicBezTo>
                    <a:cubicBezTo>
                      <a:pt x="6430" y="2240"/>
                      <a:pt x="6466" y="2272"/>
                      <a:pt x="6501" y="2329"/>
                    </a:cubicBezTo>
                    <a:cubicBezTo>
                      <a:pt x="6504" y="2328"/>
                      <a:pt x="6508" y="2327"/>
                      <a:pt x="6511" y="2327"/>
                    </a:cubicBezTo>
                    <a:cubicBezTo>
                      <a:pt x="6547" y="2327"/>
                      <a:pt x="6583" y="2393"/>
                      <a:pt x="6614" y="2393"/>
                    </a:cubicBezTo>
                    <a:cubicBezTo>
                      <a:pt x="6626" y="2393"/>
                      <a:pt x="6636" y="2385"/>
                      <a:pt x="6646" y="2363"/>
                    </a:cubicBezTo>
                    <a:cubicBezTo>
                      <a:pt x="6692" y="2413"/>
                      <a:pt x="6731" y="2382"/>
                      <a:pt x="6768" y="2415"/>
                    </a:cubicBezTo>
                    <a:cubicBezTo>
                      <a:pt x="6790" y="2441"/>
                      <a:pt x="6822" y="2456"/>
                      <a:pt x="6856" y="2456"/>
                    </a:cubicBezTo>
                    <a:cubicBezTo>
                      <a:pt x="6861" y="2456"/>
                      <a:pt x="6866" y="2455"/>
                      <a:pt x="6871" y="2455"/>
                    </a:cubicBezTo>
                    <a:cubicBezTo>
                      <a:pt x="6882" y="2474"/>
                      <a:pt x="6892" y="2481"/>
                      <a:pt x="6901" y="2481"/>
                    </a:cubicBezTo>
                    <a:cubicBezTo>
                      <a:pt x="6921" y="2481"/>
                      <a:pt x="6938" y="2451"/>
                      <a:pt x="6956" y="2445"/>
                    </a:cubicBezTo>
                    <a:cubicBezTo>
                      <a:pt x="6993" y="2410"/>
                      <a:pt x="7194" y="2231"/>
                      <a:pt x="7239" y="2231"/>
                    </a:cubicBezTo>
                    <a:cubicBezTo>
                      <a:pt x="7240" y="2231"/>
                      <a:pt x="7241" y="2231"/>
                      <a:pt x="7241" y="2231"/>
                    </a:cubicBezTo>
                    <a:cubicBezTo>
                      <a:pt x="7280" y="2233"/>
                      <a:pt x="7144" y="2281"/>
                      <a:pt x="7182" y="2334"/>
                    </a:cubicBezTo>
                    <a:cubicBezTo>
                      <a:pt x="7200" y="2365"/>
                      <a:pt x="7393" y="2543"/>
                      <a:pt x="7417" y="2543"/>
                    </a:cubicBezTo>
                    <a:cubicBezTo>
                      <a:pt x="7418" y="2543"/>
                      <a:pt x="7418" y="2543"/>
                      <a:pt x="7418" y="2543"/>
                    </a:cubicBezTo>
                    <a:cubicBezTo>
                      <a:pt x="7426" y="2529"/>
                      <a:pt x="7434" y="2513"/>
                      <a:pt x="7440" y="2498"/>
                    </a:cubicBezTo>
                    <a:lnTo>
                      <a:pt x="7455" y="2479"/>
                    </a:lnTo>
                    <a:cubicBezTo>
                      <a:pt x="7463" y="2480"/>
                      <a:pt x="7469" y="2483"/>
                      <a:pt x="7474" y="2488"/>
                    </a:cubicBezTo>
                    <a:cubicBezTo>
                      <a:pt x="7462" y="2504"/>
                      <a:pt x="7449" y="2522"/>
                      <a:pt x="7434" y="2544"/>
                    </a:cubicBezTo>
                    <a:cubicBezTo>
                      <a:pt x="7443" y="2531"/>
                      <a:pt x="7454" y="2527"/>
                      <a:pt x="7466" y="2527"/>
                    </a:cubicBezTo>
                    <a:cubicBezTo>
                      <a:pt x="7484" y="2527"/>
                      <a:pt x="7503" y="2536"/>
                      <a:pt x="7520" y="2536"/>
                    </a:cubicBezTo>
                    <a:cubicBezTo>
                      <a:pt x="7529" y="2536"/>
                      <a:pt x="7537" y="2534"/>
                      <a:pt x="7544" y="2527"/>
                    </a:cubicBezTo>
                    <a:cubicBezTo>
                      <a:pt x="7551" y="2547"/>
                      <a:pt x="7557" y="2554"/>
                      <a:pt x="7563" y="2554"/>
                    </a:cubicBezTo>
                    <a:cubicBezTo>
                      <a:pt x="7567" y="2554"/>
                      <a:pt x="7571" y="2549"/>
                      <a:pt x="7574" y="2541"/>
                    </a:cubicBezTo>
                    <a:cubicBezTo>
                      <a:pt x="7575" y="2543"/>
                      <a:pt x="7577" y="2543"/>
                      <a:pt x="7579" y="2544"/>
                    </a:cubicBezTo>
                    <a:cubicBezTo>
                      <a:pt x="7599" y="2555"/>
                      <a:pt x="7621" y="2568"/>
                      <a:pt x="7644" y="2568"/>
                    </a:cubicBezTo>
                    <a:cubicBezTo>
                      <a:pt x="7657" y="2568"/>
                      <a:pt x="7670" y="2564"/>
                      <a:pt x="7683" y="2554"/>
                    </a:cubicBezTo>
                    <a:cubicBezTo>
                      <a:pt x="7693" y="2559"/>
                      <a:pt x="7702" y="2561"/>
                      <a:pt x="7711" y="2561"/>
                    </a:cubicBezTo>
                    <a:cubicBezTo>
                      <a:pt x="7750" y="2561"/>
                      <a:pt x="7780" y="2526"/>
                      <a:pt x="7805" y="2518"/>
                    </a:cubicBezTo>
                    <a:cubicBezTo>
                      <a:pt x="7837" y="2529"/>
                      <a:pt x="7857" y="2538"/>
                      <a:pt x="7873" y="2555"/>
                    </a:cubicBezTo>
                    <a:cubicBezTo>
                      <a:pt x="7875" y="2557"/>
                      <a:pt x="7877" y="2558"/>
                      <a:pt x="7879" y="2558"/>
                    </a:cubicBezTo>
                    <a:cubicBezTo>
                      <a:pt x="7885" y="2558"/>
                      <a:pt x="7890" y="2554"/>
                      <a:pt x="7893" y="2549"/>
                    </a:cubicBezTo>
                    <a:lnTo>
                      <a:pt x="7893" y="2549"/>
                    </a:lnTo>
                    <a:cubicBezTo>
                      <a:pt x="7890" y="2554"/>
                      <a:pt x="7889" y="2560"/>
                      <a:pt x="7888" y="2567"/>
                    </a:cubicBezTo>
                    <a:cubicBezTo>
                      <a:pt x="7888" y="2571"/>
                      <a:pt x="7887" y="2574"/>
                      <a:pt x="7887" y="2580"/>
                    </a:cubicBezTo>
                    <a:cubicBezTo>
                      <a:pt x="7900" y="2575"/>
                      <a:pt x="7915" y="2573"/>
                      <a:pt x="7930" y="2573"/>
                    </a:cubicBezTo>
                    <a:cubicBezTo>
                      <a:pt x="7933" y="2573"/>
                      <a:pt x="7936" y="2573"/>
                      <a:pt x="7939" y="2573"/>
                    </a:cubicBezTo>
                    <a:cubicBezTo>
                      <a:pt x="7942" y="2574"/>
                      <a:pt x="7945" y="2574"/>
                      <a:pt x="7949" y="2574"/>
                    </a:cubicBezTo>
                    <a:cubicBezTo>
                      <a:pt x="7967" y="2574"/>
                      <a:pt x="7988" y="2564"/>
                      <a:pt x="8011" y="2564"/>
                    </a:cubicBezTo>
                    <a:cubicBezTo>
                      <a:pt x="8034" y="2564"/>
                      <a:pt x="8058" y="2573"/>
                      <a:pt x="8086" y="2609"/>
                    </a:cubicBezTo>
                    <a:cubicBezTo>
                      <a:pt x="8092" y="2606"/>
                      <a:pt x="8098" y="2605"/>
                      <a:pt x="8103" y="2605"/>
                    </a:cubicBezTo>
                    <a:cubicBezTo>
                      <a:pt x="8120" y="2605"/>
                      <a:pt x="8138" y="2613"/>
                      <a:pt x="8157" y="2613"/>
                    </a:cubicBezTo>
                    <a:cubicBezTo>
                      <a:pt x="8166" y="2613"/>
                      <a:pt x="8177" y="2611"/>
                      <a:pt x="8187" y="2604"/>
                    </a:cubicBezTo>
                    <a:cubicBezTo>
                      <a:pt x="8188" y="2604"/>
                      <a:pt x="8189" y="2604"/>
                      <a:pt x="8190" y="2604"/>
                    </a:cubicBezTo>
                    <a:cubicBezTo>
                      <a:pt x="8221" y="2604"/>
                      <a:pt x="8251" y="2556"/>
                      <a:pt x="8285" y="2556"/>
                    </a:cubicBezTo>
                    <a:cubicBezTo>
                      <a:pt x="8292" y="2556"/>
                      <a:pt x="8299" y="2558"/>
                      <a:pt x="8306" y="2563"/>
                    </a:cubicBezTo>
                    <a:cubicBezTo>
                      <a:pt x="8327" y="2550"/>
                      <a:pt x="8348" y="2546"/>
                      <a:pt x="8368" y="2546"/>
                    </a:cubicBezTo>
                    <a:cubicBezTo>
                      <a:pt x="8405" y="2546"/>
                      <a:pt x="8441" y="2559"/>
                      <a:pt x="8475" y="2559"/>
                    </a:cubicBezTo>
                    <a:cubicBezTo>
                      <a:pt x="8481" y="2559"/>
                      <a:pt x="8487" y="2559"/>
                      <a:pt x="8494" y="2558"/>
                    </a:cubicBezTo>
                    <a:cubicBezTo>
                      <a:pt x="8510" y="2571"/>
                      <a:pt x="8526" y="2575"/>
                      <a:pt x="8542" y="2575"/>
                    </a:cubicBezTo>
                    <a:cubicBezTo>
                      <a:pt x="8573" y="2575"/>
                      <a:pt x="8602" y="2559"/>
                      <a:pt x="8631" y="2559"/>
                    </a:cubicBezTo>
                    <a:cubicBezTo>
                      <a:pt x="8632" y="2559"/>
                      <a:pt x="8633" y="2559"/>
                      <a:pt x="8633" y="2559"/>
                    </a:cubicBezTo>
                    <a:cubicBezTo>
                      <a:pt x="8646" y="2569"/>
                      <a:pt x="8659" y="2573"/>
                      <a:pt x="8671" y="2573"/>
                    </a:cubicBezTo>
                    <a:cubicBezTo>
                      <a:pt x="8702" y="2573"/>
                      <a:pt x="8731" y="2549"/>
                      <a:pt x="8759" y="2546"/>
                    </a:cubicBezTo>
                    <a:cubicBezTo>
                      <a:pt x="8787" y="2533"/>
                      <a:pt x="8812" y="2488"/>
                      <a:pt x="8837" y="2488"/>
                    </a:cubicBezTo>
                    <a:cubicBezTo>
                      <a:pt x="8849" y="2488"/>
                      <a:pt x="8861" y="2497"/>
                      <a:pt x="8873" y="2524"/>
                    </a:cubicBezTo>
                    <a:cubicBezTo>
                      <a:pt x="8876" y="2519"/>
                      <a:pt x="8878" y="2516"/>
                      <a:pt x="8878" y="2516"/>
                    </a:cubicBezTo>
                    <a:lnTo>
                      <a:pt x="8878" y="2516"/>
                    </a:lnTo>
                    <a:cubicBezTo>
                      <a:pt x="8881" y="2516"/>
                      <a:pt x="8776" y="2681"/>
                      <a:pt x="8805" y="2708"/>
                    </a:cubicBezTo>
                    <a:cubicBezTo>
                      <a:pt x="8823" y="2692"/>
                      <a:pt x="8841" y="2687"/>
                      <a:pt x="8858" y="2687"/>
                    </a:cubicBezTo>
                    <a:cubicBezTo>
                      <a:pt x="8889" y="2687"/>
                      <a:pt x="8918" y="2704"/>
                      <a:pt x="8946" y="2704"/>
                    </a:cubicBezTo>
                    <a:cubicBezTo>
                      <a:pt x="8956" y="2704"/>
                      <a:pt x="8966" y="2702"/>
                      <a:pt x="8976" y="2695"/>
                    </a:cubicBezTo>
                    <a:cubicBezTo>
                      <a:pt x="8986" y="2682"/>
                      <a:pt x="8996" y="2679"/>
                      <a:pt x="9006" y="2679"/>
                    </a:cubicBezTo>
                    <a:cubicBezTo>
                      <a:pt x="9014" y="2679"/>
                      <a:pt x="9023" y="2682"/>
                      <a:pt x="9032" y="2682"/>
                    </a:cubicBezTo>
                    <a:cubicBezTo>
                      <a:pt x="9041" y="2682"/>
                      <a:pt x="9050" y="2679"/>
                      <a:pt x="9058" y="2667"/>
                    </a:cubicBezTo>
                    <a:cubicBezTo>
                      <a:pt x="9064" y="2655"/>
                      <a:pt x="9070" y="2651"/>
                      <a:pt x="9075" y="2651"/>
                    </a:cubicBezTo>
                    <a:cubicBezTo>
                      <a:pt x="9092" y="2651"/>
                      <a:pt x="9109" y="2687"/>
                      <a:pt x="9124" y="2687"/>
                    </a:cubicBezTo>
                    <a:cubicBezTo>
                      <a:pt x="9126" y="2687"/>
                      <a:pt x="9129" y="2686"/>
                      <a:pt x="9131" y="2684"/>
                    </a:cubicBezTo>
                    <a:cubicBezTo>
                      <a:pt x="9159" y="2682"/>
                      <a:pt x="9184" y="2651"/>
                      <a:pt x="9207" y="2651"/>
                    </a:cubicBezTo>
                    <a:cubicBezTo>
                      <a:pt x="9219" y="2651"/>
                      <a:pt x="9230" y="2659"/>
                      <a:pt x="9242" y="2685"/>
                    </a:cubicBezTo>
                    <a:cubicBezTo>
                      <a:pt x="9252" y="2707"/>
                      <a:pt x="9261" y="2715"/>
                      <a:pt x="9269" y="2715"/>
                    </a:cubicBezTo>
                    <a:cubicBezTo>
                      <a:pt x="9288" y="2715"/>
                      <a:pt x="9304" y="2673"/>
                      <a:pt x="9319" y="2669"/>
                    </a:cubicBezTo>
                    <a:cubicBezTo>
                      <a:pt x="9343" y="2690"/>
                      <a:pt x="9362" y="2700"/>
                      <a:pt x="9379" y="2700"/>
                    </a:cubicBezTo>
                    <a:cubicBezTo>
                      <a:pt x="9395" y="2700"/>
                      <a:pt x="9409" y="2692"/>
                      <a:pt x="9422" y="2679"/>
                    </a:cubicBezTo>
                    <a:cubicBezTo>
                      <a:pt x="9472" y="2683"/>
                      <a:pt x="9480" y="2700"/>
                      <a:pt x="9487" y="2700"/>
                    </a:cubicBezTo>
                    <a:cubicBezTo>
                      <a:pt x="9488" y="2700"/>
                      <a:pt x="9490" y="2699"/>
                      <a:pt x="9491" y="2698"/>
                    </a:cubicBezTo>
                    <a:cubicBezTo>
                      <a:pt x="9493" y="2692"/>
                      <a:pt x="9494" y="2689"/>
                      <a:pt x="9496" y="2689"/>
                    </a:cubicBezTo>
                    <a:cubicBezTo>
                      <a:pt x="9502" y="2689"/>
                      <a:pt x="9509" y="2707"/>
                      <a:pt x="9523" y="2749"/>
                    </a:cubicBezTo>
                    <a:cubicBezTo>
                      <a:pt x="9534" y="2752"/>
                      <a:pt x="9548" y="2760"/>
                      <a:pt x="9567" y="2760"/>
                    </a:cubicBezTo>
                    <a:cubicBezTo>
                      <a:pt x="9581" y="2760"/>
                      <a:pt x="9598" y="2756"/>
                      <a:pt x="9618" y="2740"/>
                    </a:cubicBezTo>
                    <a:cubicBezTo>
                      <a:pt x="9668" y="2755"/>
                      <a:pt x="9696" y="2770"/>
                      <a:pt x="9711" y="2772"/>
                    </a:cubicBezTo>
                    <a:cubicBezTo>
                      <a:pt x="9714" y="2761"/>
                      <a:pt x="9716" y="2757"/>
                      <a:pt x="9718" y="2757"/>
                    </a:cubicBezTo>
                    <a:cubicBezTo>
                      <a:pt x="9727" y="2757"/>
                      <a:pt x="9732" y="2819"/>
                      <a:pt x="9734" y="2821"/>
                    </a:cubicBezTo>
                    <a:cubicBezTo>
                      <a:pt x="9735" y="2822"/>
                      <a:pt x="9735" y="2823"/>
                      <a:pt x="9736" y="2823"/>
                    </a:cubicBezTo>
                    <a:cubicBezTo>
                      <a:pt x="9739" y="2823"/>
                      <a:pt x="9744" y="2804"/>
                      <a:pt x="9783" y="2804"/>
                    </a:cubicBezTo>
                    <a:cubicBezTo>
                      <a:pt x="9792" y="2804"/>
                      <a:pt x="9803" y="2805"/>
                      <a:pt x="9816" y="2807"/>
                    </a:cubicBezTo>
                    <a:cubicBezTo>
                      <a:pt x="9841" y="2759"/>
                      <a:pt x="9865" y="2770"/>
                      <a:pt x="9888" y="2767"/>
                    </a:cubicBezTo>
                    <a:cubicBezTo>
                      <a:pt x="9893" y="2756"/>
                      <a:pt x="9899" y="2752"/>
                      <a:pt x="9904" y="2752"/>
                    </a:cubicBezTo>
                    <a:cubicBezTo>
                      <a:pt x="9915" y="2752"/>
                      <a:pt x="9927" y="2768"/>
                      <a:pt x="9939" y="2768"/>
                    </a:cubicBezTo>
                    <a:cubicBezTo>
                      <a:pt x="9943" y="2768"/>
                      <a:pt x="9948" y="2765"/>
                      <a:pt x="9953" y="2756"/>
                    </a:cubicBezTo>
                    <a:cubicBezTo>
                      <a:pt x="9964" y="2736"/>
                      <a:pt x="9976" y="2725"/>
                      <a:pt x="9988" y="2725"/>
                    </a:cubicBezTo>
                    <a:cubicBezTo>
                      <a:pt x="9998" y="2725"/>
                      <a:pt x="10008" y="2732"/>
                      <a:pt x="10019" y="2746"/>
                    </a:cubicBezTo>
                    <a:cubicBezTo>
                      <a:pt x="10026" y="2725"/>
                      <a:pt x="10034" y="2720"/>
                      <a:pt x="10042" y="2720"/>
                    </a:cubicBezTo>
                    <a:cubicBezTo>
                      <a:pt x="10049" y="2720"/>
                      <a:pt x="10057" y="2724"/>
                      <a:pt x="10065" y="2724"/>
                    </a:cubicBezTo>
                    <a:cubicBezTo>
                      <a:pt x="10073" y="2724"/>
                      <a:pt x="10082" y="2719"/>
                      <a:pt x="10090" y="2697"/>
                    </a:cubicBezTo>
                    <a:cubicBezTo>
                      <a:pt x="10107" y="2675"/>
                      <a:pt x="10125" y="2650"/>
                      <a:pt x="10144" y="2650"/>
                    </a:cubicBezTo>
                    <a:cubicBezTo>
                      <a:pt x="10154" y="2650"/>
                      <a:pt x="10164" y="2657"/>
                      <a:pt x="10176" y="2672"/>
                    </a:cubicBezTo>
                    <a:cubicBezTo>
                      <a:pt x="10181" y="2669"/>
                      <a:pt x="10187" y="2667"/>
                      <a:pt x="10193" y="2667"/>
                    </a:cubicBezTo>
                    <a:cubicBezTo>
                      <a:pt x="10214" y="2667"/>
                      <a:pt x="10237" y="2687"/>
                      <a:pt x="10261" y="2687"/>
                    </a:cubicBezTo>
                    <a:cubicBezTo>
                      <a:pt x="10268" y="2687"/>
                      <a:pt x="10274" y="2686"/>
                      <a:pt x="10280" y="2683"/>
                    </a:cubicBezTo>
                    <a:cubicBezTo>
                      <a:pt x="10396" y="2700"/>
                      <a:pt x="10408" y="2740"/>
                      <a:pt x="10413" y="2740"/>
                    </a:cubicBezTo>
                    <a:cubicBezTo>
                      <a:pt x="10413" y="2740"/>
                      <a:pt x="10413" y="2740"/>
                      <a:pt x="10414" y="2740"/>
                    </a:cubicBezTo>
                    <a:cubicBezTo>
                      <a:pt x="10417" y="2746"/>
                      <a:pt x="10419" y="2761"/>
                      <a:pt x="10450" y="2761"/>
                    </a:cubicBezTo>
                    <a:cubicBezTo>
                      <a:pt x="10465" y="2761"/>
                      <a:pt x="10486" y="2758"/>
                      <a:pt x="10517" y="2749"/>
                    </a:cubicBezTo>
                    <a:cubicBezTo>
                      <a:pt x="10524" y="2756"/>
                      <a:pt x="10528" y="2760"/>
                      <a:pt x="10533" y="2765"/>
                    </a:cubicBezTo>
                    <a:cubicBezTo>
                      <a:pt x="10574" y="2764"/>
                      <a:pt x="10631" y="2761"/>
                      <a:pt x="10711" y="2753"/>
                    </a:cubicBezTo>
                    <a:cubicBezTo>
                      <a:pt x="10740" y="2735"/>
                      <a:pt x="10766" y="2730"/>
                      <a:pt x="10791" y="2730"/>
                    </a:cubicBezTo>
                    <a:cubicBezTo>
                      <a:pt x="10829" y="2730"/>
                      <a:pt x="10863" y="2743"/>
                      <a:pt x="10893" y="2743"/>
                    </a:cubicBezTo>
                    <a:cubicBezTo>
                      <a:pt x="10908" y="2743"/>
                      <a:pt x="10922" y="2739"/>
                      <a:pt x="10935" y="2728"/>
                    </a:cubicBezTo>
                    <a:cubicBezTo>
                      <a:pt x="10952" y="2736"/>
                      <a:pt x="10968" y="2738"/>
                      <a:pt x="10981" y="2738"/>
                    </a:cubicBezTo>
                    <a:cubicBezTo>
                      <a:pt x="11012" y="2738"/>
                      <a:pt x="11035" y="2725"/>
                      <a:pt x="11052" y="2723"/>
                    </a:cubicBezTo>
                    <a:cubicBezTo>
                      <a:pt x="11081" y="2707"/>
                      <a:pt x="11097" y="2702"/>
                      <a:pt x="11109" y="2702"/>
                    </a:cubicBezTo>
                    <a:cubicBezTo>
                      <a:pt x="11118" y="2702"/>
                      <a:pt x="11125" y="2705"/>
                      <a:pt x="11135" y="2708"/>
                    </a:cubicBezTo>
                    <a:cubicBezTo>
                      <a:pt x="11139" y="2697"/>
                      <a:pt x="11144" y="2692"/>
                      <a:pt x="11151" y="2692"/>
                    </a:cubicBezTo>
                    <a:cubicBezTo>
                      <a:pt x="11169" y="2692"/>
                      <a:pt x="11197" y="2729"/>
                      <a:pt x="11247" y="2729"/>
                    </a:cubicBezTo>
                    <a:cubicBezTo>
                      <a:pt x="11261" y="2729"/>
                      <a:pt x="11277" y="2726"/>
                      <a:pt x="11295" y="2718"/>
                    </a:cubicBezTo>
                    <a:cubicBezTo>
                      <a:pt x="11314" y="2710"/>
                      <a:pt x="11331" y="2707"/>
                      <a:pt x="11346" y="2707"/>
                    </a:cubicBezTo>
                    <a:cubicBezTo>
                      <a:pt x="11386" y="2707"/>
                      <a:pt x="11416" y="2728"/>
                      <a:pt x="11437" y="2728"/>
                    </a:cubicBezTo>
                    <a:cubicBezTo>
                      <a:pt x="11441" y="2728"/>
                      <a:pt x="11445" y="2727"/>
                      <a:pt x="11449" y="2725"/>
                    </a:cubicBezTo>
                    <a:cubicBezTo>
                      <a:pt x="11459" y="2725"/>
                      <a:pt x="11466" y="2723"/>
                      <a:pt x="11472" y="2723"/>
                    </a:cubicBezTo>
                    <a:cubicBezTo>
                      <a:pt x="11415" y="2634"/>
                      <a:pt x="11276" y="2305"/>
                      <a:pt x="11332" y="2305"/>
                    </a:cubicBezTo>
                    <a:cubicBezTo>
                      <a:pt x="11335" y="2305"/>
                      <a:pt x="11338" y="2306"/>
                      <a:pt x="11341" y="2307"/>
                    </a:cubicBezTo>
                    <a:cubicBezTo>
                      <a:pt x="11386" y="2269"/>
                      <a:pt x="11401" y="2248"/>
                      <a:pt x="11403" y="2248"/>
                    </a:cubicBezTo>
                    <a:lnTo>
                      <a:pt x="11403" y="2248"/>
                    </a:lnTo>
                    <a:cubicBezTo>
                      <a:pt x="11404" y="2248"/>
                      <a:pt x="11389" y="2275"/>
                      <a:pt x="11381" y="2337"/>
                    </a:cubicBezTo>
                    <a:cubicBezTo>
                      <a:pt x="11372" y="2361"/>
                      <a:pt x="11367" y="2369"/>
                      <a:pt x="11387" y="2369"/>
                    </a:cubicBezTo>
                    <a:cubicBezTo>
                      <a:pt x="11406" y="2369"/>
                      <a:pt x="11450" y="2361"/>
                      <a:pt x="11537" y="2352"/>
                    </a:cubicBezTo>
                    <a:cubicBezTo>
                      <a:pt x="11586" y="2354"/>
                      <a:pt x="11624" y="2379"/>
                      <a:pt x="11654" y="2379"/>
                    </a:cubicBezTo>
                    <a:cubicBezTo>
                      <a:pt x="11660" y="2379"/>
                      <a:pt x="11665" y="2378"/>
                      <a:pt x="11671" y="2376"/>
                    </a:cubicBezTo>
                    <a:cubicBezTo>
                      <a:pt x="11679" y="2390"/>
                      <a:pt x="11686" y="2394"/>
                      <a:pt x="11693" y="2394"/>
                    </a:cubicBezTo>
                    <a:cubicBezTo>
                      <a:pt x="11705" y="2394"/>
                      <a:pt x="11715" y="2381"/>
                      <a:pt x="11723" y="2381"/>
                    </a:cubicBezTo>
                    <a:cubicBezTo>
                      <a:pt x="11730" y="2381"/>
                      <a:pt x="11736" y="2388"/>
                      <a:pt x="11742" y="2415"/>
                    </a:cubicBezTo>
                    <a:cubicBezTo>
                      <a:pt x="11773" y="2463"/>
                      <a:pt x="11788" y="2482"/>
                      <a:pt x="11821" y="2482"/>
                    </a:cubicBezTo>
                    <a:cubicBezTo>
                      <a:pt x="11825" y="2482"/>
                      <a:pt x="11829" y="2482"/>
                      <a:pt x="11834" y="2482"/>
                    </a:cubicBezTo>
                    <a:cubicBezTo>
                      <a:pt x="11840" y="2493"/>
                      <a:pt x="11847" y="2498"/>
                      <a:pt x="11855" y="2498"/>
                    </a:cubicBezTo>
                    <a:cubicBezTo>
                      <a:pt x="11873" y="2498"/>
                      <a:pt x="11894" y="2477"/>
                      <a:pt x="11923" y="2471"/>
                    </a:cubicBezTo>
                    <a:cubicBezTo>
                      <a:pt x="11936" y="2476"/>
                      <a:pt x="11950" y="2479"/>
                      <a:pt x="11966" y="2479"/>
                    </a:cubicBezTo>
                    <a:cubicBezTo>
                      <a:pt x="11999" y="2479"/>
                      <a:pt x="12039" y="2467"/>
                      <a:pt x="12087" y="2438"/>
                    </a:cubicBezTo>
                    <a:cubicBezTo>
                      <a:pt x="12097" y="2450"/>
                      <a:pt x="12106" y="2455"/>
                      <a:pt x="12115" y="2455"/>
                    </a:cubicBezTo>
                    <a:cubicBezTo>
                      <a:pt x="12151" y="2455"/>
                      <a:pt x="12180" y="2379"/>
                      <a:pt x="12206" y="2379"/>
                    </a:cubicBezTo>
                    <a:cubicBezTo>
                      <a:pt x="12209" y="2379"/>
                      <a:pt x="12212" y="2380"/>
                      <a:pt x="12215" y="2382"/>
                    </a:cubicBezTo>
                    <a:cubicBezTo>
                      <a:pt x="12226" y="2397"/>
                      <a:pt x="12235" y="2402"/>
                      <a:pt x="12243" y="2402"/>
                    </a:cubicBezTo>
                    <a:cubicBezTo>
                      <a:pt x="12264" y="2402"/>
                      <a:pt x="12281" y="2370"/>
                      <a:pt x="12294" y="2366"/>
                    </a:cubicBezTo>
                    <a:cubicBezTo>
                      <a:pt x="12300" y="2360"/>
                      <a:pt x="12306" y="2358"/>
                      <a:pt x="12311" y="2358"/>
                    </a:cubicBezTo>
                    <a:cubicBezTo>
                      <a:pt x="12327" y="2358"/>
                      <a:pt x="12338" y="2376"/>
                      <a:pt x="12345" y="2376"/>
                    </a:cubicBezTo>
                    <a:cubicBezTo>
                      <a:pt x="12351" y="2376"/>
                      <a:pt x="12355" y="2366"/>
                      <a:pt x="12358" y="2334"/>
                    </a:cubicBezTo>
                    <a:cubicBezTo>
                      <a:pt x="12364" y="2312"/>
                      <a:pt x="12368" y="2306"/>
                      <a:pt x="12376" y="2306"/>
                    </a:cubicBezTo>
                    <a:cubicBezTo>
                      <a:pt x="12386" y="2306"/>
                      <a:pt x="12403" y="2314"/>
                      <a:pt x="12436" y="2314"/>
                    </a:cubicBezTo>
                    <a:cubicBezTo>
                      <a:pt x="12455" y="2314"/>
                      <a:pt x="12479" y="2311"/>
                      <a:pt x="12512" y="2302"/>
                    </a:cubicBezTo>
                    <a:cubicBezTo>
                      <a:pt x="12528" y="2286"/>
                      <a:pt x="12541" y="2267"/>
                      <a:pt x="12551" y="2246"/>
                    </a:cubicBezTo>
                    <a:cubicBezTo>
                      <a:pt x="12552" y="2247"/>
                      <a:pt x="12555" y="2247"/>
                      <a:pt x="12557" y="2247"/>
                    </a:cubicBezTo>
                    <a:cubicBezTo>
                      <a:pt x="12557" y="2251"/>
                      <a:pt x="12559" y="2253"/>
                      <a:pt x="12560" y="2258"/>
                    </a:cubicBezTo>
                    <a:cubicBezTo>
                      <a:pt x="12564" y="2247"/>
                      <a:pt x="12569" y="2235"/>
                      <a:pt x="12573" y="2223"/>
                    </a:cubicBezTo>
                    <a:cubicBezTo>
                      <a:pt x="12574" y="2223"/>
                      <a:pt x="12575" y="2223"/>
                      <a:pt x="12576" y="2223"/>
                    </a:cubicBezTo>
                    <a:cubicBezTo>
                      <a:pt x="12577" y="2223"/>
                      <a:pt x="12578" y="2224"/>
                      <a:pt x="12579" y="2226"/>
                    </a:cubicBezTo>
                    <a:cubicBezTo>
                      <a:pt x="12583" y="2221"/>
                      <a:pt x="12585" y="2214"/>
                      <a:pt x="12587" y="2209"/>
                    </a:cubicBezTo>
                    <a:cubicBezTo>
                      <a:pt x="12589" y="2209"/>
                      <a:pt x="12591" y="2209"/>
                      <a:pt x="12594" y="2211"/>
                    </a:cubicBezTo>
                    <a:cubicBezTo>
                      <a:pt x="12596" y="2213"/>
                      <a:pt x="12596" y="2218"/>
                      <a:pt x="12596" y="2222"/>
                    </a:cubicBezTo>
                    <a:cubicBezTo>
                      <a:pt x="12597" y="2218"/>
                      <a:pt x="12597" y="2214"/>
                      <a:pt x="12596" y="2212"/>
                    </a:cubicBezTo>
                    <a:lnTo>
                      <a:pt x="12596" y="2212"/>
                    </a:lnTo>
                    <a:cubicBezTo>
                      <a:pt x="12604" y="2217"/>
                      <a:pt x="12614" y="2224"/>
                      <a:pt x="12625" y="2224"/>
                    </a:cubicBezTo>
                    <a:cubicBezTo>
                      <a:pt x="12628" y="2224"/>
                      <a:pt x="12632" y="2223"/>
                      <a:pt x="12636" y="2221"/>
                    </a:cubicBezTo>
                    <a:cubicBezTo>
                      <a:pt x="12659" y="2260"/>
                      <a:pt x="12685" y="2267"/>
                      <a:pt x="12716" y="2267"/>
                    </a:cubicBezTo>
                    <a:cubicBezTo>
                      <a:pt x="12737" y="2267"/>
                      <a:pt x="12759" y="2264"/>
                      <a:pt x="12784" y="2264"/>
                    </a:cubicBezTo>
                    <a:cubicBezTo>
                      <a:pt x="12796" y="2258"/>
                      <a:pt x="12808" y="2256"/>
                      <a:pt x="12819" y="2256"/>
                    </a:cubicBezTo>
                    <a:cubicBezTo>
                      <a:pt x="12855" y="2256"/>
                      <a:pt x="12888" y="2277"/>
                      <a:pt x="12918" y="2277"/>
                    </a:cubicBezTo>
                    <a:cubicBezTo>
                      <a:pt x="12930" y="2277"/>
                      <a:pt x="12941" y="2274"/>
                      <a:pt x="12952" y="2265"/>
                    </a:cubicBezTo>
                    <a:cubicBezTo>
                      <a:pt x="12972" y="2262"/>
                      <a:pt x="12991" y="2259"/>
                      <a:pt x="13009" y="2259"/>
                    </a:cubicBezTo>
                    <a:cubicBezTo>
                      <a:pt x="13034" y="2259"/>
                      <a:pt x="13057" y="2264"/>
                      <a:pt x="13078" y="2274"/>
                    </a:cubicBezTo>
                    <a:cubicBezTo>
                      <a:pt x="13095" y="2256"/>
                      <a:pt x="13110" y="2237"/>
                      <a:pt x="13125" y="2237"/>
                    </a:cubicBezTo>
                    <a:cubicBezTo>
                      <a:pt x="13141" y="2237"/>
                      <a:pt x="13155" y="2258"/>
                      <a:pt x="13170" y="2320"/>
                    </a:cubicBezTo>
                    <a:cubicBezTo>
                      <a:pt x="13174" y="2324"/>
                      <a:pt x="13178" y="2325"/>
                      <a:pt x="13182" y="2325"/>
                    </a:cubicBezTo>
                    <a:cubicBezTo>
                      <a:pt x="13201" y="2325"/>
                      <a:pt x="13216" y="2288"/>
                      <a:pt x="13229" y="2288"/>
                    </a:cubicBezTo>
                    <a:cubicBezTo>
                      <a:pt x="13255" y="2272"/>
                      <a:pt x="13270" y="2266"/>
                      <a:pt x="13279" y="2266"/>
                    </a:cubicBezTo>
                    <a:cubicBezTo>
                      <a:pt x="13292" y="2266"/>
                      <a:pt x="13293" y="2278"/>
                      <a:pt x="13293" y="2292"/>
                    </a:cubicBezTo>
                    <a:cubicBezTo>
                      <a:pt x="13293" y="2292"/>
                      <a:pt x="13293" y="2292"/>
                      <a:pt x="13293" y="2292"/>
                    </a:cubicBezTo>
                    <a:cubicBezTo>
                      <a:pt x="13292" y="2292"/>
                      <a:pt x="13280" y="2320"/>
                      <a:pt x="13267" y="2340"/>
                    </a:cubicBezTo>
                    <a:cubicBezTo>
                      <a:pt x="13281" y="2340"/>
                      <a:pt x="13297" y="2343"/>
                      <a:pt x="13311" y="2348"/>
                    </a:cubicBezTo>
                    <a:cubicBezTo>
                      <a:pt x="13327" y="2368"/>
                      <a:pt x="13346" y="2375"/>
                      <a:pt x="13369" y="2375"/>
                    </a:cubicBezTo>
                    <a:cubicBezTo>
                      <a:pt x="13408" y="2375"/>
                      <a:pt x="13457" y="2356"/>
                      <a:pt x="13520" y="2356"/>
                    </a:cubicBezTo>
                    <a:cubicBezTo>
                      <a:pt x="13535" y="2356"/>
                      <a:pt x="13551" y="2357"/>
                      <a:pt x="13568" y="2359"/>
                    </a:cubicBezTo>
                    <a:cubicBezTo>
                      <a:pt x="13609" y="2355"/>
                      <a:pt x="13646" y="2340"/>
                      <a:pt x="13680" y="2340"/>
                    </a:cubicBezTo>
                    <a:cubicBezTo>
                      <a:pt x="13703" y="2340"/>
                      <a:pt x="13724" y="2347"/>
                      <a:pt x="13745" y="2370"/>
                    </a:cubicBezTo>
                    <a:cubicBezTo>
                      <a:pt x="13767" y="2330"/>
                      <a:pt x="13787" y="2314"/>
                      <a:pt x="13806" y="2314"/>
                    </a:cubicBezTo>
                    <a:cubicBezTo>
                      <a:pt x="13827" y="2314"/>
                      <a:pt x="13846" y="2333"/>
                      <a:pt x="13863" y="2361"/>
                    </a:cubicBezTo>
                    <a:cubicBezTo>
                      <a:pt x="13908" y="2359"/>
                      <a:pt x="13940" y="2352"/>
                      <a:pt x="13969" y="2352"/>
                    </a:cubicBezTo>
                    <a:cubicBezTo>
                      <a:pt x="13982" y="2352"/>
                      <a:pt x="13994" y="2353"/>
                      <a:pt x="14007" y="2357"/>
                    </a:cubicBezTo>
                    <a:cubicBezTo>
                      <a:pt x="14022" y="2318"/>
                      <a:pt x="14039" y="2304"/>
                      <a:pt x="14058" y="2304"/>
                    </a:cubicBezTo>
                    <a:cubicBezTo>
                      <a:pt x="14083" y="2304"/>
                      <a:pt x="14114" y="2331"/>
                      <a:pt x="14153" y="2361"/>
                    </a:cubicBezTo>
                    <a:cubicBezTo>
                      <a:pt x="14156" y="2358"/>
                      <a:pt x="14158" y="2356"/>
                      <a:pt x="14161" y="2356"/>
                    </a:cubicBezTo>
                    <a:cubicBezTo>
                      <a:pt x="14177" y="2356"/>
                      <a:pt x="14196" y="2401"/>
                      <a:pt x="14214" y="2401"/>
                    </a:cubicBezTo>
                    <a:cubicBezTo>
                      <a:pt x="14217" y="2401"/>
                      <a:pt x="14220" y="2400"/>
                      <a:pt x="14223" y="2398"/>
                    </a:cubicBezTo>
                    <a:cubicBezTo>
                      <a:pt x="14233" y="2417"/>
                      <a:pt x="14242" y="2424"/>
                      <a:pt x="14252" y="2424"/>
                    </a:cubicBezTo>
                    <a:cubicBezTo>
                      <a:pt x="14270" y="2424"/>
                      <a:pt x="14289" y="2397"/>
                      <a:pt x="14310" y="2371"/>
                    </a:cubicBezTo>
                    <a:cubicBezTo>
                      <a:pt x="14326" y="2370"/>
                      <a:pt x="14341" y="2370"/>
                      <a:pt x="14353" y="2370"/>
                    </a:cubicBezTo>
                    <a:cubicBezTo>
                      <a:pt x="14353" y="2370"/>
                      <a:pt x="14353" y="2371"/>
                      <a:pt x="14353" y="2372"/>
                    </a:cubicBezTo>
                    <a:lnTo>
                      <a:pt x="14353" y="2372"/>
                    </a:lnTo>
                    <a:cubicBezTo>
                      <a:pt x="14355" y="2372"/>
                      <a:pt x="14357" y="2372"/>
                      <a:pt x="14358" y="2372"/>
                    </a:cubicBezTo>
                    <a:cubicBezTo>
                      <a:pt x="14472" y="2372"/>
                      <a:pt x="14420" y="2401"/>
                      <a:pt x="14380" y="2401"/>
                    </a:cubicBezTo>
                    <a:cubicBezTo>
                      <a:pt x="14376" y="2401"/>
                      <a:pt x="14373" y="2401"/>
                      <a:pt x="14369" y="2400"/>
                    </a:cubicBezTo>
                    <a:cubicBezTo>
                      <a:pt x="14366" y="2391"/>
                      <a:pt x="14360" y="2381"/>
                      <a:pt x="14353" y="2374"/>
                    </a:cubicBezTo>
                    <a:lnTo>
                      <a:pt x="14353" y="2374"/>
                    </a:lnTo>
                    <a:cubicBezTo>
                      <a:pt x="14356" y="2382"/>
                      <a:pt x="14364" y="2397"/>
                      <a:pt x="14382" y="2419"/>
                    </a:cubicBezTo>
                    <a:cubicBezTo>
                      <a:pt x="14390" y="2447"/>
                      <a:pt x="14399" y="2456"/>
                      <a:pt x="14409" y="2456"/>
                    </a:cubicBezTo>
                    <a:cubicBezTo>
                      <a:pt x="14429" y="2456"/>
                      <a:pt x="14453" y="2423"/>
                      <a:pt x="14486" y="2413"/>
                    </a:cubicBezTo>
                    <a:cubicBezTo>
                      <a:pt x="14491" y="2408"/>
                      <a:pt x="14496" y="2406"/>
                      <a:pt x="14501" y="2406"/>
                    </a:cubicBezTo>
                    <a:cubicBezTo>
                      <a:pt x="14515" y="2406"/>
                      <a:pt x="14530" y="2420"/>
                      <a:pt x="14546" y="2420"/>
                    </a:cubicBezTo>
                    <a:cubicBezTo>
                      <a:pt x="14556" y="2420"/>
                      <a:pt x="14567" y="2413"/>
                      <a:pt x="14578" y="2393"/>
                    </a:cubicBezTo>
                    <a:cubicBezTo>
                      <a:pt x="14584" y="2394"/>
                      <a:pt x="14591" y="2395"/>
                      <a:pt x="14597" y="2395"/>
                    </a:cubicBezTo>
                    <a:cubicBezTo>
                      <a:pt x="14616" y="2395"/>
                      <a:pt x="14636" y="2390"/>
                      <a:pt x="14658" y="2390"/>
                    </a:cubicBezTo>
                    <a:cubicBezTo>
                      <a:pt x="14671" y="2390"/>
                      <a:pt x="14685" y="2392"/>
                      <a:pt x="14700" y="2398"/>
                    </a:cubicBezTo>
                    <a:cubicBezTo>
                      <a:pt x="14763" y="2404"/>
                      <a:pt x="14819" y="2415"/>
                      <a:pt x="14872" y="2422"/>
                    </a:cubicBezTo>
                    <a:cubicBezTo>
                      <a:pt x="14890" y="2425"/>
                      <a:pt x="14907" y="2426"/>
                      <a:pt x="14925" y="2426"/>
                    </a:cubicBezTo>
                    <a:cubicBezTo>
                      <a:pt x="14955" y="2426"/>
                      <a:pt x="14985" y="2422"/>
                      <a:pt x="15013" y="2414"/>
                    </a:cubicBezTo>
                    <a:cubicBezTo>
                      <a:pt x="15035" y="2397"/>
                      <a:pt x="15056" y="2391"/>
                      <a:pt x="15076" y="2391"/>
                    </a:cubicBezTo>
                    <a:cubicBezTo>
                      <a:pt x="15122" y="2391"/>
                      <a:pt x="15164" y="2423"/>
                      <a:pt x="15200" y="2423"/>
                    </a:cubicBezTo>
                    <a:cubicBezTo>
                      <a:pt x="15209" y="2423"/>
                      <a:pt x="15218" y="2421"/>
                      <a:pt x="15227" y="2415"/>
                    </a:cubicBezTo>
                    <a:cubicBezTo>
                      <a:pt x="15279" y="2396"/>
                      <a:pt x="15229" y="2293"/>
                      <a:pt x="15251" y="2293"/>
                    </a:cubicBezTo>
                    <a:cubicBezTo>
                      <a:pt x="15253" y="2293"/>
                      <a:pt x="15255" y="2293"/>
                      <a:pt x="15257" y="2295"/>
                    </a:cubicBezTo>
                    <a:cubicBezTo>
                      <a:pt x="15294" y="2328"/>
                      <a:pt x="15321" y="2310"/>
                      <a:pt x="15344" y="2331"/>
                    </a:cubicBezTo>
                    <a:cubicBezTo>
                      <a:pt x="15369" y="2329"/>
                      <a:pt x="15387" y="2315"/>
                      <a:pt x="15406" y="2315"/>
                    </a:cubicBezTo>
                    <a:cubicBezTo>
                      <a:pt x="15421" y="2315"/>
                      <a:pt x="15436" y="2323"/>
                      <a:pt x="15455" y="2353"/>
                    </a:cubicBezTo>
                    <a:cubicBezTo>
                      <a:pt x="15466" y="2330"/>
                      <a:pt x="15479" y="2323"/>
                      <a:pt x="15494" y="2323"/>
                    </a:cubicBezTo>
                    <a:cubicBezTo>
                      <a:pt x="15514" y="2323"/>
                      <a:pt x="15536" y="2337"/>
                      <a:pt x="15558" y="2344"/>
                    </a:cubicBezTo>
                    <a:cubicBezTo>
                      <a:pt x="15559" y="2344"/>
                      <a:pt x="15559" y="2344"/>
                      <a:pt x="15560" y="2344"/>
                    </a:cubicBezTo>
                    <a:cubicBezTo>
                      <a:pt x="15595" y="2344"/>
                      <a:pt x="15597" y="2209"/>
                      <a:pt x="15627" y="2209"/>
                    </a:cubicBezTo>
                    <a:cubicBezTo>
                      <a:pt x="15629" y="2209"/>
                      <a:pt x="15631" y="2210"/>
                      <a:pt x="15633" y="2211"/>
                    </a:cubicBezTo>
                    <a:cubicBezTo>
                      <a:pt x="15636" y="2211"/>
                      <a:pt x="15639" y="2211"/>
                      <a:pt x="15641" y="2211"/>
                    </a:cubicBezTo>
                    <a:cubicBezTo>
                      <a:pt x="15687" y="2211"/>
                      <a:pt x="15725" y="2193"/>
                      <a:pt x="15746" y="2193"/>
                    </a:cubicBezTo>
                    <a:cubicBezTo>
                      <a:pt x="15758" y="2193"/>
                      <a:pt x="15765" y="2198"/>
                      <a:pt x="15765" y="2214"/>
                    </a:cubicBezTo>
                    <a:lnTo>
                      <a:pt x="15765" y="2214"/>
                    </a:lnTo>
                    <a:cubicBezTo>
                      <a:pt x="15765" y="2209"/>
                      <a:pt x="15765" y="2206"/>
                      <a:pt x="15766" y="2206"/>
                    </a:cubicBezTo>
                    <a:cubicBezTo>
                      <a:pt x="15771" y="2206"/>
                      <a:pt x="15786" y="2252"/>
                      <a:pt x="15807" y="2252"/>
                    </a:cubicBezTo>
                    <a:cubicBezTo>
                      <a:pt x="15811" y="2252"/>
                      <a:pt x="15816" y="2250"/>
                      <a:pt x="15821" y="2244"/>
                    </a:cubicBezTo>
                    <a:cubicBezTo>
                      <a:pt x="15854" y="2250"/>
                      <a:pt x="15897" y="2250"/>
                      <a:pt x="15942" y="2283"/>
                    </a:cubicBezTo>
                    <a:cubicBezTo>
                      <a:pt x="15978" y="2303"/>
                      <a:pt x="16015" y="2361"/>
                      <a:pt x="16045" y="2361"/>
                    </a:cubicBezTo>
                    <a:cubicBezTo>
                      <a:pt x="16052" y="2361"/>
                      <a:pt x="16059" y="2357"/>
                      <a:pt x="16065" y="2349"/>
                    </a:cubicBezTo>
                    <a:cubicBezTo>
                      <a:pt x="16068" y="2348"/>
                      <a:pt x="16070" y="2348"/>
                      <a:pt x="16073" y="2348"/>
                    </a:cubicBezTo>
                    <a:cubicBezTo>
                      <a:pt x="16096" y="2348"/>
                      <a:pt x="16113" y="2387"/>
                      <a:pt x="16119" y="2387"/>
                    </a:cubicBezTo>
                    <a:cubicBezTo>
                      <a:pt x="16121" y="2387"/>
                      <a:pt x="16121" y="2385"/>
                      <a:pt x="16121" y="2379"/>
                    </a:cubicBezTo>
                    <a:cubicBezTo>
                      <a:pt x="16119" y="2319"/>
                      <a:pt x="16081" y="2316"/>
                      <a:pt x="16050" y="2312"/>
                    </a:cubicBezTo>
                    <a:cubicBezTo>
                      <a:pt x="16044" y="2281"/>
                      <a:pt x="16039" y="2271"/>
                      <a:pt x="16035" y="2271"/>
                    </a:cubicBezTo>
                    <a:cubicBezTo>
                      <a:pt x="16028" y="2271"/>
                      <a:pt x="16023" y="2292"/>
                      <a:pt x="16019" y="2292"/>
                    </a:cubicBezTo>
                    <a:cubicBezTo>
                      <a:pt x="16018" y="2292"/>
                      <a:pt x="16017" y="2290"/>
                      <a:pt x="16016" y="2284"/>
                    </a:cubicBezTo>
                    <a:cubicBezTo>
                      <a:pt x="16016" y="2285"/>
                      <a:pt x="16016" y="2286"/>
                      <a:pt x="16016" y="2286"/>
                    </a:cubicBezTo>
                    <a:cubicBezTo>
                      <a:pt x="16015" y="2286"/>
                      <a:pt x="16010" y="2241"/>
                      <a:pt x="16030" y="2232"/>
                    </a:cubicBezTo>
                    <a:cubicBezTo>
                      <a:pt x="16031" y="2232"/>
                      <a:pt x="16032" y="2232"/>
                      <a:pt x="16034" y="2232"/>
                    </a:cubicBezTo>
                    <a:cubicBezTo>
                      <a:pt x="16043" y="2232"/>
                      <a:pt x="16056" y="2240"/>
                      <a:pt x="16073" y="2240"/>
                    </a:cubicBezTo>
                    <a:cubicBezTo>
                      <a:pt x="16089" y="2240"/>
                      <a:pt x="16107" y="2233"/>
                      <a:pt x="16129" y="2208"/>
                    </a:cubicBezTo>
                    <a:cubicBezTo>
                      <a:pt x="16135" y="2211"/>
                      <a:pt x="16141" y="2212"/>
                      <a:pt x="16148" y="2212"/>
                    </a:cubicBezTo>
                    <a:cubicBezTo>
                      <a:pt x="16170" y="2212"/>
                      <a:pt x="16194" y="2199"/>
                      <a:pt x="16222" y="2197"/>
                    </a:cubicBezTo>
                    <a:cubicBezTo>
                      <a:pt x="16235" y="2212"/>
                      <a:pt x="16248" y="2216"/>
                      <a:pt x="16262" y="2216"/>
                    </a:cubicBezTo>
                    <a:cubicBezTo>
                      <a:pt x="16277" y="2216"/>
                      <a:pt x="16294" y="2211"/>
                      <a:pt x="16311" y="2211"/>
                    </a:cubicBezTo>
                    <a:cubicBezTo>
                      <a:pt x="16324" y="2211"/>
                      <a:pt x="16337" y="2214"/>
                      <a:pt x="16350" y="2223"/>
                    </a:cubicBezTo>
                    <a:cubicBezTo>
                      <a:pt x="16401" y="2297"/>
                      <a:pt x="16443" y="2287"/>
                      <a:pt x="16480" y="2291"/>
                    </a:cubicBezTo>
                    <a:cubicBezTo>
                      <a:pt x="16485" y="2291"/>
                      <a:pt x="16490" y="2292"/>
                      <a:pt x="16495" y="2292"/>
                    </a:cubicBezTo>
                    <a:cubicBezTo>
                      <a:pt x="16524" y="2292"/>
                      <a:pt x="16553" y="2279"/>
                      <a:pt x="16574" y="2258"/>
                    </a:cubicBezTo>
                    <a:cubicBezTo>
                      <a:pt x="16627" y="2267"/>
                      <a:pt x="16662" y="2256"/>
                      <a:pt x="16686" y="2297"/>
                    </a:cubicBezTo>
                    <a:cubicBezTo>
                      <a:pt x="16705" y="2331"/>
                      <a:pt x="16717" y="2342"/>
                      <a:pt x="16726" y="2342"/>
                    </a:cubicBezTo>
                    <a:cubicBezTo>
                      <a:pt x="16741" y="2342"/>
                      <a:pt x="16746" y="2309"/>
                      <a:pt x="16760" y="2307"/>
                    </a:cubicBezTo>
                    <a:cubicBezTo>
                      <a:pt x="16767" y="2332"/>
                      <a:pt x="16774" y="2340"/>
                      <a:pt x="16784" y="2340"/>
                    </a:cubicBezTo>
                    <a:cubicBezTo>
                      <a:pt x="16792" y="2340"/>
                      <a:pt x="16802" y="2333"/>
                      <a:pt x="16815" y="2324"/>
                    </a:cubicBezTo>
                    <a:cubicBezTo>
                      <a:pt x="16844" y="2403"/>
                      <a:pt x="16884" y="2419"/>
                      <a:pt x="16942" y="2437"/>
                    </a:cubicBezTo>
                    <a:cubicBezTo>
                      <a:pt x="16998" y="2416"/>
                      <a:pt x="17078" y="2150"/>
                      <a:pt x="17125" y="2150"/>
                    </a:cubicBezTo>
                    <a:cubicBezTo>
                      <a:pt x="17126" y="2150"/>
                      <a:pt x="17127" y="2151"/>
                      <a:pt x="17128" y="2151"/>
                    </a:cubicBezTo>
                    <a:cubicBezTo>
                      <a:pt x="17134" y="2152"/>
                      <a:pt x="17140" y="2153"/>
                      <a:pt x="17145" y="2153"/>
                    </a:cubicBezTo>
                    <a:cubicBezTo>
                      <a:pt x="17180" y="2153"/>
                      <a:pt x="17210" y="2125"/>
                      <a:pt x="17238" y="2125"/>
                    </a:cubicBezTo>
                    <a:cubicBezTo>
                      <a:pt x="17243" y="2125"/>
                      <a:pt x="17248" y="2126"/>
                      <a:pt x="17253" y="2128"/>
                    </a:cubicBezTo>
                    <a:cubicBezTo>
                      <a:pt x="17326" y="2134"/>
                      <a:pt x="17384" y="2165"/>
                      <a:pt x="17433" y="2239"/>
                    </a:cubicBezTo>
                    <a:cubicBezTo>
                      <a:pt x="17448" y="2231"/>
                      <a:pt x="17462" y="2229"/>
                      <a:pt x="17475" y="2229"/>
                    </a:cubicBezTo>
                    <a:cubicBezTo>
                      <a:pt x="17492" y="2229"/>
                      <a:pt x="17508" y="2232"/>
                      <a:pt x="17523" y="2232"/>
                    </a:cubicBezTo>
                    <a:cubicBezTo>
                      <a:pt x="17535" y="2232"/>
                      <a:pt x="17547" y="2230"/>
                      <a:pt x="17558" y="2222"/>
                    </a:cubicBezTo>
                    <a:cubicBezTo>
                      <a:pt x="17581" y="2180"/>
                      <a:pt x="17585" y="2171"/>
                      <a:pt x="17579" y="2171"/>
                    </a:cubicBezTo>
                    <a:cubicBezTo>
                      <a:pt x="17575" y="2171"/>
                      <a:pt x="17565" y="2176"/>
                      <a:pt x="17555" y="2176"/>
                    </a:cubicBezTo>
                    <a:cubicBezTo>
                      <a:pt x="17545" y="2176"/>
                      <a:pt x="17535" y="2172"/>
                      <a:pt x="17526" y="2158"/>
                    </a:cubicBezTo>
                    <a:cubicBezTo>
                      <a:pt x="17522" y="2172"/>
                      <a:pt x="17519" y="2177"/>
                      <a:pt x="17517" y="2177"/>
                    </a:cubicBezTo>
                    <a:cubicBezTo>
                      <a:pt x="17510" y="2177"/>
                      <a:pt x="17510" y="2148"/>
                      <a:pt x="17522" y="2144"/>
                    </a:cubicBezTo>
                    <a:cubicBezTo>
                      <a:pt x="17525" y="2143"/>
                      <a:pt x="17528" y="2142"/>
                      <a:pt x="17531" y="2142"/>
                    </a:cubicBezTo>
                    <a:cubicBezTo>
                      <a:pt x="17553" y="2142"/>
                      <a:pt x="17598" y="2173"/>
                      <a:pt x="17674" y="2197"/>
                    </a:cubicBezTo>
                    <a:cubicBezTo>
                      <a:pt x="17676" y="2197"/>
                      <a:pt x="17678" y="2197"/>
                      <a:pt x="17680" y="2197"/>
                    </a:cubicBezTo>
                    <a:cubicBezTo>
                      <a:pt x="17748" y="2197"/>
                      <a:pt x="17782" y="2116"/>
                      <a:pt x="17799" y="2116"/>
                    </a:cubicBezTo>
                    <a:cubicBezTo>
                      <a:pt x="17803" y="2116"/>
                      <a:pt x="17806" y="2119"/>
                      <a:pt x="17809" y="2129"/>
                    </a:cubicBezTo>
                    <a:cubicBezTo>
                      <a:pt x="17816" y="2138"/>
                      <a:pt x="17818" y="2149"/>
                      <a:pt x="17814" y="2160"/>
                    </a:cubicBezTo>
                    <a:cubicBezTo>
                      <a:pt x="17816" y="2165"/>
                      <a:pt x="17819" y="2170"/>
                      <a:pt x="17821" y="2176"/>
                    </a:cubicBezTo>
                    <a:cubicBezTo>
                      <a:pt x="17838" y="2215"/>
                      <a:pt x="17862" y="2237"/>
                      <a:pt x="17898" y="2237"/>
                    </a:cubicBezTo>
                    <a:cubicBezTo>
                      <a:pt x="17930" y="2237"/>
                      <a:pt x="17971" y="2220"/>
                      <a:pt x="18025" y="2181"/>
                    </a:cubicBezTo>
                    <a:cubicBezTo>
                      <a:pt x="18051" y="2196"/>
                      <a:pt x="18074" y="2200"/>
                      <a:pt x="18095" y="2200"/>
                    </a:cubicBezTo>
                    <a:cubicBezTo>
                      <a:pt x="18122" y="2200"/>
                      <a:pt x="18144" y="2193"/>
                      <a:pt x="18164" y="2188"/>
                    </a:cubicBezTo>
                    <a:cubicBezTo>
                      <a:pt x="18176" y="2214"/>
                      <a:pt x="18186" y="2225"/>
                      <a:pt x="18195" y="2225"/>
                    </a:cubicBezTo>
                    <a:cubicBezTo>
                      <a:pt x="18215" y="2225"/>
                      <a:pt x="18229" y="2181"/>
                      <a:pt x="18240" y="2153"/>
                    </a:cubicBezTo>
                    <a:cubicBezTo>
                      <a:pt x="18268" y="2155"/>
                      <a:pt x="18279" y="2190"/>
                      <a:pt x="18284" y="2190"/>
                    </a:cubicBezTo>
                    <a:cubicBezTo>
                      <a:pt x="18286" y="2190"/>
                      <a:pt x="18286" y="2187"/>
                      <a:pt x="18287" y="2180"/>
                    </a:cubicBezTo>
                    <a:cubicBezTo>
                      <a:pt x="18288" y="2182"/>
                      <a:pt x="18289" y="2183"/>
                      <a:pt x="18290" y="2183"/>
                    </a:cubicBezTo>
                    <a:cubicBezTo>
                      <a:pt x="18294" y="2183"/>
                      <a:pt x="18300" y="2171"/>
                      <a:pt x="18320" y="2166"/>
                    </a:cubicBezTo>
                    <a:cubicBezTo>
                      <a:pt x="18323" y="2173"/>
                      <a:pt x="18327" y="2175"/>
                      <a:pt x="18331" y="2175"/>
                    </a:cubicBezTo>
                    <a:cubicBezTo>
                      <a:pt x="18343" y="2175"/>
                      <a:pt x="18358" y="2146"/>
                      <a:pt x="18377" y="2116"/>
                    </a:cubicBezTo>
                    <a:cubicBezTo>
                      <a:pt x="18382" y="2105"/>
                      <a:pt x="18387" y="2101"/>
                      <a:pt x="18392" y="2101"/>
                    </a:cubicBezTo>
                    <a:cubicBezTo>
                      <a:pt x="18412" y="2101"/>
                      <a:pt x="18439" y="2161"/>
                      <a:pt x="18468" y="2161"/>
                    </a:cubicBezTo>
                    <a:cubicBezTo>
                      <a:pt x="18476" y="2161"/>
                      <a:pt x="18484" y="2156"/>
                      <a:pt x="18492" y="2146"/>
                    </a:cubicBezTo>
                    <a:cubicBezTo>
                      <a:pt x="18515" y="2121"/>
                      <a:pt x="18537" y="2114"/>
                      <a:pt x="18559" y="2114"/>
                    </a:cubicBezTo>
                    <a:cubicBezTo>
                      <a:pt x="18584" y="2114"/>
                      <a:pt x="18609" y="2124"/>
                      <a:pt x="18631" y="2124"/>
                    </a:cubicBezTo>
                    <a:cubicBezTo>
                      <a:pt x="18642" y="2124"/>
                      <a:pt x="18651" y="2122"/>
                      <a:pt x="18661" y="2116"/>
                    </a:cubicBezTo>
                    <a:cubicBezTo>
                      <a:pt x="18677" y="2065"/>
                      <a:pt x="18694" y="2048"/>
                      <a:pt x="18710" y="2048"/>
                    </a:cubicBezTo>
                    <a:cubicBezTo>
                      <a:pt x="18738" y="2048"/>
                      <a:pt x="18766" y="2101"/>
                      <a:pt x="18790" y="2105"/>
                    </a:cubicBezTo>
                    <a:cubicBezTo>
                      <a:pt x="18795" y="2109"/>
                      <a:pt x="18800" y="2110"/>
                      <a:pt x="18806" y="2110"/>
                    </a:cubicBezTo>
                    <a:cubicBezTo>
                      <a:pt x="18875" y="2110"/>
                      <a:pt x="18983" y="1859"/>
                      <a:pt x="19035" y="1859"/>
                    </a:cubicBezTo>
                    <a:cubicBezTo>
                      <a:pt x="19042" y="1859"/>
                      <a:pt x="19047" y="1863"/>
                      <a:pt x="19052" y="1871"/>
                    </a:cubicBezTo>
                    <a:cubicBezTo>
                      <a:pt x="19061" y="1867"/>
                      <a:pt x="19071" y="1865"/>
                      <a:pt x="19081" y="1865"/>
                    </a:cubicBezTo>
                    <a:cubicBezTo>
                      <a:pt x="19085" y="1865"/>
                      <a:pt x="19088" y="1865"/>
                      <a:pt x="19091" y="1866"/>
                    </a:cubicBezTo>
                    <a:cubicBezTo>
                      <a:pt x="19113" y="1873"/>
                      <a:pt x="19134" y="1877"/>
                      <a:pt x="19157" y="1878"/>
                    </a:cubicBezTo>
                    <a:cubicBezTo>
                      <a:pt x="19165" y="1892"/>
                      <a:pt x="19171" y="1897"/>
                      <a:pt x="19176" y="1897"/>
                    </a:cubicBezTo>
                    <a:cubicBezTo>
                      <a:pt x="19182" y="1897"/>
                      <a:pt x="19185" y="1888"/>
                      <a:pt x="19185" y="1881"/>
                    </a:cubicBezTo>
                    <a:cubicBezTo>
                      <a:pt x="19215" y="1881"/>
                      <a:pt x="19248" y="1878"/>
                      <a:pt x="19286" y="1875"/>
                    </a:cubicBezTo>
                    <a:cubicBezTo>
                      <a:pt x="19357" y="1844"/>
                      <a:pt x="19414" y="1819"/>
                      <a:pt x="19463" y="1819"/>
                    </a:cubicBezTo>
                    <a:cubicBezTo>
                      <a:pt x="19481" y="1819"/>
                      <a:pt x="19497" y="1823"/>
                      <a:pt x="19512" y="1830"/>
                    </a:cubicBezTo>
                    <a:cubicBezTo>
                      <a:pt x="19527" y="1862"/>
                      <a:pt x="19541" y="1873"/>
                      <a:pt x="19553" y="1873"/>
                    </a:cubicBezTo>
                    <a:cubicBezTo>
                      <a:pt x="19577" y="1873"/>
                      <a:pt x="19596" y="1830"/>
                      <a:pt x="19613" y="1830"/>
                    </a:cubicBezTo>
                    <a:cubicBezTo>
                      <a:pt x="19621" y="1830"/>
                      <a:pt x="19629" y="1840"/>
                      <a:pt x="19637" y="1871"/>
                    </a:cubicBezTo>
                    <a:cubicBezTo>
                      <a:pt x="19683" y="1913"/>
                      <a:pt x="19701" y="1927"/>
                      <a:pt x="19717" y="1927"/>
                    </a:cubicBezTo>
                    <a:cubicBezTo>
                      <a:pt x="19721" y="1927"/>
                      <a:pt x="19725" y="1926"/>
                      <a:pt x="19730" y="1924"/>
                    </a:cubicBezTo>
                    <a:cubicBezTo>
                      <a:pt x="19734" y="1911"/>
                      <a:pt x="19738" y="1907"/>
                      <a:pt x="19743" y="1907"/>
                    </a:cubicBezTo>
                    <a:cubicBezTo>
                      <a:pt x="19751" y="1907"/>
                      <a:pt x="19761" y="1918"/>
                      <a:pt x="19773" y="1918"/>
                    </a:cubicBezTo>
                    <a:cubicBezTo>
                      <a:pt x="19774" y="1918"/>
                      <a:pt x="19775" y="1918"/>
                      <a:pt x="19776" y="1918"/>
                    </a:cubicBezTo>
                    <a:cubicBezTo>
                      <a:pt x="19782" y="1927"/>
                      <a:pt x="19789" y="1931"/>
                      <a:pt x="19797" y="1931"/>
                    </a:cubicBezTo>
                    <a:cubicBezTo>
                      <a:pt x="19816" y="1931"/>
                      <a:pt x="19840" y="1910"/>
                      <a:pt x="19872" y="1904"/>
                    </a:cubicBezTo>
                    <a:cubicBezTo>
                      <a:pt x="19882" y="1929"/>
                      <a:pt x="19890" y="1938"/>
                      <a:pt x="19898" y="1938"/>
                    </a:cubicBezTo>
                    <a:cubicBezTo>
                      <a:pt x="19922" y="1938"/>
                      <a:pt x="19941" y="1855"/>
                      <a:pt x="19960" y="1831"/>
                    </a:cubicBezTo>
                    <a:cubicBezTo>
                      <a:pt x="19970" y="1804"/>
                      <a:pt x="19979" y="1792"/>
                      <a:pt x="19987" y="1792"/>
                    </a:cubicBezTo>
                    <a:cubicBezTo>
                      <a:pt x="19990" y="1792"/>
                      <a:pt x="19993" y="1794"/>
                      <a:pt x="19996" y="1796"/>
                    </a:cubicBezTo>
                    <a:cubicBezTo>
                      <a:pt x="19998" y="1788"/>
                      <a:pt x="20000" y="1784"/>
                      <a:pt x="20003" y="1784"/>
                    </a:cubicBezTo>
                    <a:cubicBezTo>
                      <a:pt x="20011" y="1784"/>
                      <a:pt x="20021" y="1831"/>
                      <a:pt x="20029" y="1867"/>
                    </a:cubicBezTo>
                    <a:cubicBezTo>
                      <a:pt x="20031" y="1861"/>
                      <a:pt x="20033" y="1860"/>
                      <a:pt x="20036" y="1860"/>
                    </a:cubicBezTo>
                    <a:cubicBezTo>
                      <a:pt x="20039" y="1860"/>
                      <a:pt x="20042" y="1863"/>
                      <a:pt x="20045" y="1863"/>
                    </a:cubicBezTo>
                    <a:cubicBezTo>
                      <a:pt x="20048" y="1863"/>
                      <a:pt x="20052" y="1858"/>
                      <a:pt x="20054" y="1836"/>
                    </a:cubicBezTo>
                    <a:cubicBezTo>
                      <a:pt x="20056" y="1831"/>
                      <a:pt x="20057" y="1829"/>
                      <a:pt x="20058" y="1829"/>
                    </a:cubicBezTo>
                    <a:cubicBezTo>
                      <a:pt x="20065" y="1829"/>
                      <a:pt x="20073" y="1893"/>
                      <a:pt x="20079" y="1912"/>
                    </a:cubicBezTo>
                    <a:cubicBezTo>
                      <a:pt x="20081" y="1917"/>
                      <a:pt x="20083" y="1920"/>
                      <a:pt x="20085" y="1920"/>
                    </a:cubicBezTo>
                    <a:cubicBezTo>
                      <a:pt x="20096" y="1920"/>
                      <a:pt x="20103" y="1856"/>
                      <a:pt x="20110" y="1852"/>
                    </a:cubicBezTo>
                    <a:cubicBezTo>
                      <a:pt x="20113" y="1854"/>
                      <a:pt x="20115" y="1855"/>
                      <a:pt x="20118" y="1855"/>
                    </a:cubicBezTo>
                    <a:cubicBezTo>
                      <a:pt x="20129" y="1855"/>
                      <a:pt x="20135" y="1826"/>
                      <a:pt x="20138" y="1792"/>
                    </a:cubicBezTo>
                    <a:cubicBezTo>
                      <a:pt x="20140" y="1805"/>
                      <a:pt x="20140" y="1809"/>
                      <a:pt x="20141" y="1809"/>
                    </a:cubicBezTo>
                    <a:cubicBezTo>
                      <a:pt x="20142" y="1809"/>
                      <a:pt x="20142" y="1800"/>
                      <a:pt x="20142" y="1800"/>
                    </a:cubicBezTo>
                    <a:cubicBezTo>
                      <a:pt x="20142" y="1800"/>
                      <a:pt x="20142" y="1809"/>
                      <a:pt x="20143" y="1845"/>
                    </a:cubicBezTo>
                    <a:cubicBezTo>
                      <a:pt x="20143" y="1824"/>
                      <a:pt x="20150" y="1805"/>
                      <a:pt x="20161" y="1787"/>
                    </a:cubicBezTo>
                    <a:cubicBezTo>
                      <a:pt x="20169" y="1787"/>
                      <a:pt x="20177" y="1725"/>
                      <a:pt x="20188" y="1725"/>
                    </a:cubicBezTo>
                    <a:cubicBezTo>
                      <a:pt x="20196" y="1725"/>
                      <a:pt x="20206" y="1752"/>
                      <a:pt x="20218" y="1842"/>
                    </a:cubicBezTo>
                    <a:cubicBezTo>
                      <a:pt x="20223" y="1829"/>
                      <a:pt x="20229" y="1824"/>
                      <a:pt x="20235" y="1824"/>
                    </a:cubicBezTo>
                    <a:cubicBezTo>
                      <a:pt x="20249" y="1824"/>
                      <a:pt x="20266" y="1852"/>
                      <a:pt x="20284" y="1852"/>
                    </a:cubicBezTo>
                    <a:cubicBezTo>
                      <a:pt x="20292" y="1852"/>
                      <a:pt x="20301" y="1845"/>
                      <a:pt x="20309" y="1828"/>
                    </a:cubicBezTo>
                    <a:cubicBezTo>
                      <a:pt x="20315" y="1780"/>
                      <a:pt x="20323" y="1767"/>
                      <a:pt x="20331" y="1767"/>
                    </a:cubicBezTo>
                    <a:cubicBezTo>
                      <a:pt x="20341" y="1767"/>
                      <a:pt x="20353" y="1790"/>
                      <a:pt x="20364" y="1790"/>
                    </a:cubicBezTo>
                    <a:cubicBezTo>
                      <a:pt x="20365" y="1790"/>
                      <a:pt x="20365" y="1790"/>
                      <a:pt x="20366" y="1789"/>
                    </a:cubicBezTo>
                    <a:cubicBezTo>
                      <a:pt x="20375" y="1845"/>
                      <a:pt x="20383" y="1860"/>
                      <a:pt x="20390" y="1860"/>
                    </a:cubicBezTo>
                    <a:cubicBezTo>
                      <a:pt x="20401" y="1860"/>
                      <a:pt x="20410" y="1833"/>
                      <a:pt x="20421" y="1833"/>
                    </a:cubicBezTo>
                    <a:cubicBezTo>
                      <a:pt x="20425" y="1833"/>
                      <a:pt x="20429" y="1837"/>
                      <a:pt x="20434" y="1845"/>
                    </a:cubicBezTo>
                    <a:cubicBezTo>
                      <a:pt x="20451" y="1856"/>
                      <a:pt x="20471" y="1929"/>
                      <a:pt x="20489" y="1929"/>
                    </a:cubicBezTo>
                    <a:cubicBezTo>
                      <a:pt x="20496" y="1929"/>
                      <a:pt x="20502" y="1921"/>
                      <a:pt x="20507" y="1900"/>
                    </a:cubicBezTo>
                    <a:cubicBezTo>
                      <a:pt x="20511" y="1907"/>
                      <a:pt x="20515" y="1911"/>
                      <a:pt x="20519" y="1911"/>
                    </a:cubicBezTo>
                    <a:cubicBezTo>
                      <a:pt x="20536" y="1911"/>
                      <a:pt x="20552" y="1842"/>
                      <a:pt x="20570" y="1842"/>
                    </a:cubicBezTo>
                    <a:cubicBezTo>
                      <a:pt x="20575" y="1842"/>
                      <a:pt x="20581" y="1848"/>
                      <a:pt x="20587" y="1866"/>
                    </a:cubicBezTo>
                    <a:cubicBezTo>
                      <a:pt x="20590" y="1756"/>
                      <a:pt x="20595" y="1724"/>
                      <a:pt x="20601" y="1724"/>
                    </a:cubicBezTo>
                    <a:cubicBezTo>
                      <a:pt x="20609" y="1724"/>
                      <a:pt x="20618" y="1776"/>
                      <a:pt x="20627" y="1791"/>
                    </a:cubicBezTo>
                    <a:cubicBezTo>
                      <a:pt x="20631" y="1810"/>
                      <a:pt x="20635" y="1816"/>
                      <a:pt x="20638" y="1816"/>
                    </a:cubicBezTo>
                    <a:cubicBezTo>
                      <a:pt x="20646" y="1816"/>
                      <a:pt x="20652" y="1788"/>
                      <a:pt x="20660" y="1788"/>
                    </a:cubicBezTo>
                    <a:cubicBezTo>
                      <a:pt x="20664" y="1788"/>
                      <a:pt x="20668" y="1797"/>
                      <a:pt x="20673" y="1824"/>
                    </a:cubicBezTo>
                    <a:cubicBezTo>
                      <a:pt x="20693" y="1892"/>
                      <a:pt x="20713" y="1928"/>
                      <a:pt x="20731" y="1928"/>
                    </a:cubicBezTo>
                    <a:cubicBezTo>
                      <a:pt x="20744" y="1928"/>
                      <a:pt x="20756" y="1911"/>
                      <a:pt x="20768" y="1875"/>
                    </a:cubicBezTo>
                    <a:cubicBezTo>
                      <a:pt x="20787" y="1912"/>
                      <a:pt x="20804" y="1926"/>
                      <a:pt x="20820" y="1926"/>
                    </a:cubicBezTo>
                    <a:cubicBezTo>
                      <a:pt x="20833" y="1926"/>
                      <a:pt x="20845" y="1917"/>
                      <a:pt x="20856" y="1904"/>
                    </a:cubicBezTo>
                    <a:cubicBezTo>
                      <a:pt x="20861" y="1897"/>
                      <a:pt x="20866" y="1894"/>
                      <a:pt x="20871" y="1894"/>
                    </a:cubicBezTo>
                    <a:cubicBezTo>
                      <a:pt x="20885" y="1894"/>
                      <a:pt x="20899" y="1915"/>
                      <a:pt x="20911" y="1915"/>
                    </a:cubicBezTo>
                    <a:cubicBezTo>
                      <a:pt x="20915" y="1915"/>
                      <a:pt x="20919" y="1913"/>
                      <a:pt x="20922" y="1908"/>
                    </a:cubicBezTo>
                    <a:cubicBezTo>
                      <a:pt x="20949" y="1908"/>
                      <a:pt x="20970" y="1883"/>
                      <a:pt x="20989" y="1883"/>
                    </a:cubicBezTo>
                    <a:cubicBezTo>
                      <a:pt x="21002" y="1883"/>
                      <a:pt x="21015" y="1896"/>
                      <a:pt x="21026" y="1943"/>
                    </a:cubicBezTo>
                    <a:cubicBezTo>
                      <a:pt x="21020" y="1908"/>
                      <a:pt x="21024" y="1895"/>
                      <a:pt x="21032" y="1895"/>
                    </a:cubicBezTo>
                    <a:cubicBezTo>
                      <a:pt x="21053" y="1895"/>
                      <a:pt x="21107" y="1986"/>
                      <a:pt x="21099" y="2006"/>
                    </a:cubicBezTo>
                    <a:cubicBezTo>
                      <a:pt x="21120" y="1977"/>
                      <a:pt x="21143" y="1887"/>
                      <a:pt x="21179" y="1887"/>
                    </a:cubicBezTo>
                    <a:cubicBezTo>
                      <a:pt x="21184" y="1887"/>
                      <a:pt x="21189" y="1889"/>
                      <a:pt x="21194" y="1892"/>
                    </a:cubicBezTo>
                    <a:cubicBezTo>
                      <a:pt x="21202" y="1911"/>
                      <a:pt x="21210" y="1916"/>
                      <a:pt x="21218" y="1916"/>
                    </a:cubicBezTo>
                    <a:cubicBezTo>
                      <a:pt x="21226" y="1916"/>
                      <a:pt x="21236" y="1909"/>
                      <a:pt x="21246" y="1909"/>
                    </a:cubicBezTo>
                    <a:cubicBezTo>
                      <a:pt x="21256" y="1909"/>
                      <a:pt x="21266" y="1916"/>
                      <a:pt x="21278" y="1942"/>
                    </a:cubicBezTo>
                    <a:cubicBezTo>
                      <a:pt x="21282" y="1962"/>
                      <a:pt x="21285" y="1969"/>
                      <a:pt x="21288" y="1969"/>
                    </a:cubicBezTo>
                    <a:cubicBezTo>
                      <a:pt x="21299" y="1969"/>
                      <a:pt x="21307" y="1874"/>
                      <a:pt x="21319" y="1874"/>
                    </a:cubicBezTo>
                    <a:cubicBezTo>
                      <a:pt x="21322" y="1874"/>
                      <a:pt x="21326" y="1883"/>
                      <a:pt x="21331" y="1906"/>
                    </a:cubicBezTo>
                    <a:cubicBezTo>
                      <a:pt x="21352" y="1979"/>
                      <a:pt x="21373" y="1945"/>
                      <a:pt x="21394" y="1969"/>
                    </a:cubicBezTo>
                    <a:cubicBezTo>
                      <a:pt x="21410" y="1917"/>
                      <a:pt x="21425" y="1893"/>
                      <a:pt x="21440" y="1893"/>
                    </a:cubicBezTo>
                    <a:cubicBezTo>
                      <a:pt x="21448" y="1893"/>
                      <a:pt x="21456" y="1901"/>
                      <a:pt x="21464" y="1917"/>
                    </a:cubicBezTo>
                    <a:cubicBezTo>
                      <a:pt x="21469" y="1900"/>
                      <a:pt x="21473" y="1894"/>
                      <a:pt x="21478" y="1894"/>
                    </a:cubicBezTo>
                    <a:cubicBezTo>
                      <a:pt x="21486" y="1894"/>
                      <a:pt x="21495" y="1914"/>
                      <a:pt x="21503" y="1914"/>
                    </a:cubicBezTo>
                    <a:cubicBezTo>
                      <a:pt x="21507" y="1914"/>
                      <a:pt x="21511" y="1907"/>
                      <a:pt x="21515" y="1885"/>
                    </a:cubicBezTo>
                    <a:cubicBezTo>
                      <a:pt x="21519" y="1889"/>
                      <a:pt x="21523" y="1891"/>
                      <a:pt x="21527" y="1891"/>
                    </a:cubicBezTo>
                    <a:cubicBezTo>
                      <a:pt x="21542" y="1891"/>
                      <a:pt x="21553" y="1861"/>
                      <a:pt x="21562" y="1861"/>
                    </a:cubicBezTo>
                    <a:cubicBezTo>
                      <a:pt x="21567" y="1861"/>
                      <a:pt x="21571" y="1868"/>
                      <a:pt x="21575" y="1890"/>
                    </a:cubicBezTo>
                    <a:cubicBezTo>
                      <a:pt x="21587" y="1932"/>
                      <a:pt x="21593" y="1958"/>
                      <a:pt x="21595" y="1958"/>
                    </a:cubicBezTo>
                    <a:cubicBezTo>
                      <a:pt x="21597" y="1958"/>
                      <a:pt x="21594" y="1922"/>
                      <a:pt x="21590" y="1834"/>
                    </a:cubicBezTo>
                    <a:cubicBezTo>
                      <a:pt x="21590" y="1816"/>
                      <a:pt x="21589" y="1808"/>
                      <a:pt x="21589" y="1805"/>
                    </a:cubicBezTo>
                    <a:lnTo>
                      <a:pt x="21589" y="1805"/>
                    </a:lnTo>
                    <a:cubicBezTo>
                      <a:pt x="21590" y="1811"/>
                      <a:pt x="21593" y="1839"/>
                      <a:pt x="21600" y="1839"/>
                    </a:cubicBezTo>
                    <a:cubicBezTo>
                      <a:pt x="21604" y="1839"/>
                      <a:pt x="21608" y="1832"/>
                      <a:pt x="21614" y="1812"/>
                    </a:cubicBezTo>
                    <a:cubicBezTo>
                      <a:pt x="21617" y="1784"/>
                      <a:pt x="21621" y="1773"/>
                      <a:pt x="21626" y="1773"/>
                    </a:cubicBezTo>
                    <a:cubicBezTo>
                      <a:pt x="21639" y="1773"/>
                      <a:pt x="21659" y="1856"/>
                      <a:pt x="21682" y="1856"/>
                    </a:cubicBezTo>
                    <a:cubicBezTo>
                      <a:pt x="21683" y="1856"/>
                      <a:pt x="21684" y="1856"/>
                      <a:pt x="21686" y="1856"/>
                    </a:cubicBezTo>
                    <a:cubicBezTo>
                      <a:pt x="21716" y="1783"/>
                      <a:pt x="21640" y="1735"/>
                      <a:pt x="21696" y="1674"/>
                    </a:cubicBezTo>
                    <a:lnTo>
                      <a:pt x="21696" y="1674"/>
                    </a:lnTo>
                    <a:cubicBezTo>
                      <a:pt x="21702" y="1695"/>
                      <a:pt x="21709" y="1704"/>
                      <a:pt x="21715" y="1704"/>
                    </a:cubicBezTo>
                    <a:cubicBezTo>
                      <a:pt x="21734" y="1704"/>
                      <a:pt x="21751" y="1622"/>
                      <a:pt x="21771" y="1622"/>
                    </a:cubicBezTo>
                    <a:cubicBezTo>
                      <a:pt x="21775" y="1622"/>
                      <a:pt x="21779" y="1625"/>
                      <a:pt x="21784" y="1633"/>
                    </a:cubicBezTo>
                    <a:cubicBezTo>
                      <a:pt x="21801" y="1671"/>
                      <a:pt x="21818" y="1672"/>
                      <a:pt x="21835" y="1672"/>
                    </a:cubicBezTo>
                    <a:cubicBezTo>
                      <a:pt x="21836" y="1672"/>
                      <a:pt x="21837" y="1672"/>
                      <a:pt x="21839" y="1672"/>
                    </a:cubicBezTo>
                    <a:cubicBezTo>
                      <a:pt x="21850" y="1672"/>
                      <a:pt x="21862" y="1673"/>
                      <a:pt x="21874" y="1686"/>
                    </a:cubicBezTo>
                    <a:cubicBezTo>
                      <a:pt x="21892" y="1704"/>
                      <a:pt x="21916" y="1714"/>
                      <a:pt x="21940" y="1714"/>
                    </a:cubicBezTo>
                    <a:cubicBezTo>
                      <a:pt x="21948" y="1714"/>
                      <a:pt x="21956" y="1713"/>
                      <a:pt x="21964" y="1711"/>
                    </a:cubicBezTo>
                    <a:cubicBezTo>
                      <a:pt x="21995" y="1703"/>
                      <a:pt x="22023" y="1689"/>
                      <a:pt x="22052" y="1686"/>
                    </a:cubicBezTo>
                    <a:cubicBezTo>
                      <a:pt x="22091" y="1642"/>
                      <a:pt x="22348" y="1569"/>
                      <a:pt x="22519" y="1501"/>
                    </a:cubicBezTo>
                    <a:cubicBezTo>
                      <a:pt x="22524" y="1502"/>
                      <a:pt x="22530" y="1504"/>
                      <a:pt x="22537" y="1506"/>
                    </a:cubicBezTo>
                    <a:cubicBezTo>
                      <a:pt x="22555" y="1553"/>
                      <a:pt x="22705" y="1562"/>
                      <a:pt x="22829" y="1562"/>
                    </a:cubicBezTo>
                    <a:cubicBezTo>
                      <a:pt x="22908" y="1562"/>
                      <a:pt x="22977" y="1558"/>
                      <a:pt x="22990" y="1558"/>
                    </a:cubicBezTo>
                    <a:cubicBezTo>
                      <a:pt x="23009" y="1581"/>
                      <a:pt x="23029" y="1602"/>
                      <a:pt x="23049" y="1602"/>
                    </a:cubicBezTo>
                    <a:cubicBezTo>
                      <a:pt x="23065" y="1602"/>
                      <a:pt x="23082" y="1589"/>
                      <a:pt x="23098" y="1551"/>
                    </a:cubicBezTo>
                    <a:cubicBezTo>
                      <a:pt x="23187" y="1548"/>
                      <a:pt x="23237" y="1536"/>
                      <a:pt x="23263" y="1525"/>
                    </a:cubicBezTo>
                    <a:cubicBezTo>
                      <a:pt x="23289" y="1513"/>
                      <a:pt x="23293" y="1501"/>
                      <a:pt x="23289" y="1494"/>
                    </a:cubicBezTo>
                    <a:cubicBezTo>
                      <a:pt x="23287" y="1484"/>
                      <a:pt x="23286" y="1474"/>
                      <a:pt x="23284" y="1464"/>
                    </a:cubicBezTo>
                    <a:lnTo>
                      <a:pt x="23284" y="1464"/>
                    </a:lnTo>
                    <a:cubicBezTo>
                      <a:pt x="23287" y="1466"/>
                      <a:pt x="23291" y="1469"/>
                      <a:pt x="23296" y="1470"/>
                    </a:cubicBezTo>
                    <a:cubicBezTo>
                      <a:pt x="23298" y="1469"/>
                      <a:pt x="23299" y="1469"/>
                      <a:pt x="23301" y="1469"/>
                    </a:cubicBezTo>
                    <a:cubicBezTo>
                      <a:pt x="23314" y="1469"/>
                      <a:pt x="23333" y="1500"/>
                      <a:pt x="23357" y="1500"/>
                    </a:cubicBezTo>
                    <a:cubicBezTo>
                      <a:pt x="23366" y="1500"/>
                      <a:pt x="23377" y="1495"/>
                      <a:pt x="23388" y="1481"/>
                    </a:cubicBezTo>
                    <a:cubicBezTo>
                      <a:pt x="23433" y="1502"/>
                      <a:pt x="23682" y="1545"/>
                      <a:pt x="23763" y="1614"/>
                    </a:cubicBezTo>
                    <a:cubicBezTo>
                      <a:pt x="23800" y="1612"/>
                      <a:pt x="23832" y="1589"/>
                      <a:pt x="23860" y="1589"/>
                    </a:cubicBezTo>
                    <a:cubicBezTo>
                      <a:pt x="23873" y="1589"/>
                      <a:pt x="23885" y="1594"/>
                      <a:pt x="23897" y="1606"/>
                    </a:cubicBezTo>
                    <a:cubicBezTo>
                      <a:pt x="23933" y="1581"/>
                      <a:pt x="23999" y="1502"/>
                      <a:pt x="24026" y="1502"/>
                    </a:cubicBezTo>
                    <a:cubicBezTo>
                      <a:pt x="24026" y="1502"/>
                      <a:pt x="24026" y="1502"/>
                      <a:pt x="24027" y="1502"/>
                    </a:cubicBezTo>
                    <a:cubicBezTo>
                      <a:pt x="24045" y="1459"/>
                      <a:pt x="24060" y="1441"/>
                      <a:pt x="24073" y="1441"/>
                    </a:cubicBezTo>
                    <a:cubicBezTo>
                      <a:pt x="24093" y="1441"/>
                      <a:pt x="24107" y="1484"/>
                      <a:pt x="24117" y="1549"/>
                    </a:cubicBezTo>
                    <a:cubicBezTo>
                      <a:pt x="24132" y="1579"/>
                      <a:pt x="24136" y="1583"/>
                      <a:pt x="24138" y="1583"/>
                    </a:cubicBezTo>
                    <a:cubicBezTo>
                      <a:pt x="24139" y="1583"/>
                      <a:pt x="24140" y="1582"/>
                      <a:pt x="24141" y="1582"/>
                    </a:cubicBezTo>
                    <a:cubicBezTo>
                      <a:pt x="24143" y="1582"/>
                      <a:pt x="24146" y="1584"/>
                      <a:pt x="24154" y="1595"/>
                    </a:cubicBezTo>
                    <a:cubicBezTo>
                      <a:pt x="24156" y="1575"/>
                      <a:pt x="24159" y="1567"/>
                      <a:pt x="24163" y="1567"/>
                    </a:cubicBezTo>
                    <a:cubicBezTo>
                      <a:pt x="24173" y="1567"/>
                      <a:pt x="24189" y="1615"/>
                      <a:pt x="24209" y="1615"/>
                    </a:cubicBezTo>
                    <a:cubicBezTo>
                      <a:pt x="24216" y="1615"/>
                      <a:pt x="24223" y="1611"/>
                      <a:pt x="24230" y="1599"/>
                    </a:cubicBezTo>
                    <a:cubicBezTo>
                      <a:pt x="24240" y="1643"/>
                      <a:pt x="24249" y="1657"/>
                      <a:pt x="24259" y="1657"/>
                    </a:cubicBezTo>
                    <a:cubicBezTo>
                      <a:pt x="24274" y="1657"/>
                      <a:pt x="24291" y="1620"/>
                      <a:pt x="24311" y="1620"/>
                    </a:cubicBezTo>
                    <a:cubicBezTo>
                      <a:pt x="24311" y="1620"/>
                      <a:pt x="24312" y="1620"/>
                      <a:pt x="24313" y="1620"/>
                    </a:cubicBezTo>
                    <a:cubicBezTo>
                      <a:pt x="24346" y="1616"/>
                      <a:pt x="24387" y="1585"/>
                      <a:pt x="24434" y="1554"/>
                    </a:cubicBezTo>
                    <a:cubicBezTo>
                      <a:pt x="24444" y="1546"/>
                      <a:pt x="24454" y="1543"/>
                      <a:pt x="24463" y="1543"/>
                    </a:cubicBezTo>
                    <a:cubicBezTo>
                      <a:pt x="24485" y="1543"/>
                      <a:pt x="24506" y="1556"/>
                      <a:pt x="24525" y="1556"/>
                    </a:cubicBezTo>
                    <a:cubicBezTo>
                      <a:pt x="24540" y="1556"/>
                      <a:pt x="24554" y="1549"/>
                      <a:pt x="24567" y="1525"/>
                    </a:cubicBezTo>
                    <a:cubicBezTo>
                      <a:pt x="24596" y="1520"/>
                      <a:pt x="24623" y="1468"/>
                      <a:pt x="24649" y="1468"/>
                    </a:cubicBezTo>
                    <a:cubicBezTo>
                      <a:pt x="24660" y="1468"/>
                      <a:pt x="24671" y="1478"/>
                      <a:pt x="24682" y="1503"/>
                    </a:cubicBezTo>
                    <a:cubicBezTo>
                      <a:pt x="24709" y="1511"/>
                      <a:pt x="24735" y="1548"/>
                      <a:pt x="24759" y="1548"/>
                    </a:cubicBezTo>
                    <a:cubicBezTo>
                      <a:pt x="24767" y="1548"/>
                      <a:pt x="24774" y="1544"/>
                      <a:pt x="24781" y="1535"/>
                    </a:cubicBezTo>
                    <a:cubicBezTo>
                      <a:pt x="24790" y="1520"/>
                      <a:pt x="24799" y="1516"/>
                      <a:pt x="24807" y="1516"/>
                    </a:cubicBezTo>
                    <a:cubicBezTo>
                      <a:pt x="24817" y="1516"/>
                      <a:pt x="24826" y="1521"/>
                      <a:pt x="24836" y="1521"/>
                    </a:cubicBezTo>
                    <a:cubicBezTo>
                      <a:pt x="24846" y="1521"/>
                      <a:pt x="24856" y="1514"/>
                      <a:pt x="24865" y="1487"/>
                    </a:cubicBezTo>
                    <a:cubicBezTo>
                      <a:pt x="24867" y="1480"/>
                      <a:pt x="24871" y="1477"/>
                      <a:pt x="24877" y="1477"/>
                    </a:cubicBezTo>
                    <a:cubicBezTo>
                      <a:pt x="24921" y="1477"/>
                      <a:pt x="25063" y="1672"/>
                      <a:pt x="25121" y="1672"/>
                    </a:cubicBezTo>
                    <a:lnTo>
                      <a:pt x="25353" y="1672"/>
                    </a:lnTo>
                    <a:cubicBezTo>
                      <a:pt x="25498" y="1672"/>
                      <a:pt x="26120" y="1624"/>
                      <a:pt x="26209" y="1516"/>
                    </a:cubicBezTo>
                    <a:cubicBezTo>
                      <a:pt x="26226" y="1494"/>
                      <a:pt x="26237" y="1487"/>
                      <a:pt x="26244" y="1487"/>
                    </a:cubicBezTo>
                    <a:cubicBezTo>
                      <a:pt x="26255" y="1487"/>
                      <a:pt x="26257" y="1503"/>
                      <a:pt x="26260" y="1511"/>
                    </a:cubicBezTo>
                    <a:cubicBezTo>
                      <a:pt x="26262" y="1513"/>
                      <a:pt x="26264" y="1531"/>
                      <a:pt x="26272" y="1531"/>
                    </a:cubicBezTo>
                    <a:cubicBezTo>
                      <a:pt x="26278" y="1531"/>
                      <a:pt x="26287" y="1522"/>
                      <a:pt x="26302" y="1495"/>
                    </a:cubicBezTo>
                    <a:cubicBezTo>
                      <a:pt x="26327" y="1507"/>
                      <a:pt x="26369" y="1568"/>
                      <a:pt x="26437" y="1568"/>
                    </a:cubicBezTo>
                    <a:cubicBezTo>
                      <a:pt x="26471" y="1568"/>
                      <a:pt x="26510" y="1554"/>
                      <a:pt x="26556" y="1512"/>
                    </a:cubicBezTo>
                    <a:cubicBezTo>
                      <a:pt x="26606" y="1555"/>
                      <a:pt x="26653" y="1577"/>
                      <a:pt x="26697" y="1577"/>
                    </a:cubicBezTo>
                    <a:cubicBezTo>
                      <a:pt x="26742" y="1577"/>
                      <a:pt x="26784" y="1555"/>
                      <a:pt x="26825" y="1509"/>
                    </a:cubicBezTo>
                    <a:cubicBezTo>
                      <a:pt x="26854" y="1488"/>
                      <a:pt x="26882" y="1478"/>
                      <a:pt x="26910" y="1478"/>
                    </a:cubicBezTo>
                    <a:cubicBezTo>
                      <a:pt x="26960" y="1478"/>
                      <a:pt x="27008" y="1510"/>
                      <a:pt x="27055" y="1567"/>
                    </a:cubicBezTo>
                    <a:cubicBezTo>
                      <a:pt x="27059" y="1566"/>
                      <a:pt x="27064" y="1565"/>
                      <a:pt x="27068" y="1565"/>
                    </a:cubicBezTo>
                    <a:cubicBezTo>
                      <a:pt x="27117" y="1565"/>
                      <a:pt x="27165" y="1632"/>
                      <a:pt x="27208" y="1632"/>
                    </a:cubicBezTo>
                    <a:cubicBezTo>
                      <a:pt x="27223" y="1632"/>
                      <a:pt x="27237" y="1624"/>
                      <a:pt x="27251" y="1602"/>
                    </a:cubicBezTo>
                    <a:cubicBezTo>
                      <a:pt x="27312" y="1653"/>
                      <a:pt x="27460" y="1675"/>
                      <a:pt x="27612" y="1675"/>
                    </a:cubicBezTo>
                    <a:cubicBezTo>
                      <a:pt x="27780" y="1675"/>
                      <a:pt x="27954" y="1648"/>
                      <a:pt x="28025" y="1601"/>
                    </a:cubicBezTo>
                    <a:cubicBezTo>
                      <a:pt x="28028" y="1590"/>
                      <a:pt x="28035" y="1581"/>
                      <a:pt x="28044" y="1573"/>
                    </a:cubicBezTo>
                    <a:cubicBezTo>
                      <a:pt x="28055" y="1541"/>
                      <a:pt x="28072" y="1523"/>
                      <a:pt x="28093" y="1522"/>
                    </a:cubicBezTo>
                    <a:cubicBezTo>
                      <a:pt x="28097" y="1520"/>
                      <a:pt x="28101" y="1518"/>
                      <a:pt x="28105" y="1518"/>
                    </a:cubicBezTo>
                    <a:cubicBezTo>
                      <a:pt x="28109" y="1518"/>
                      <a:pt x="28112" y="1519"/>
                      <a:pt x="28115" y="1523"/>
                    </a:cubicBezTo>
                    <a:cubicBezTo>
                      <a:pt x="28120" y="1528"/>
                      <a:pt x="28125" y="1530"/>
                      <a:pt x="28129" y="1530"/>
                    </a:cubicBezTo>
                    <a:cubicBezTo>
                      <a:pt x="28147" y="1530"/>
                      <a:pt x="28164" y="1500"/>
                      <a:pt x="28180" y="1480"/>
                    </a:cubicBezTo>
                    <a:cubicBezTo>
                      <a:pt x="28203" y="1507"/>
                      <a:pt x="28223" y="1492"/>
                      <a:pt x="28243" y="1535"/>
                    </a:cubicBezTo>
                    <a:cubicBezTo>
                      <a:pt x="28249" y="1527"/>
                      <a:pt x="28253" y="1524"/>
                      <a:pt x="28256" y="1524"/>
                    </a:cubicBezTo>
                    <a:cubicBezTo>
                      <a:pt x="28267" y="1524"/>
                      <a:pt x="28266" y="1566"/>
                      <a:pt x="28256" y="1588"/>
                    </a:cubicBezTo>
                    <a:cubicBezTo>
                      <a:pt x="28259" y="1590"/>
                      <a:pt x="28261" y="1590"/>
                      <a:pt x="28265" y="1591"/>
                    </a:cubicBezTo>
                    <a:cubicBezTo>
                      <a:pt x="28291" y="1602"/>
                      <a:pt x="28320" y="1615"/>
                      <a:pt x="28351" y="1615"/>
                    </a:cubicBezTo>
                    <a:cubicBezTo>
                      <a:pt x="28368" y="1615"/>
                      <a:pt x="28386" y="1611"/>
                      <a:pt x="28404" y="1601"/>
                    </a:cubicBezTo>
                    <a:cubicBezTo>
                      <a:pt x="28417" y="1606"/>
                      <a:pt x="28431" y="1608"/>
                      <a:pt x="28443" y="1608"/>
                    </a:cubicBezTo>
                    <a:cubicBezTo>
                      <a:pt x="28495" y="1608"/>
                      <a:pt x="28536" y="1573"/>
                      <a:pt x="28569" y="1567"/>
                    </a:cubicBezTo>
                    <a:cubicBezTo>
                      <a:pt x="28611" y="1577"/>
                      <a:pt x="28640" y="1586"/>
                      <a:pt x="28659" y="1604"/>
                    </a:cubicBezTo>
                    <a:cubicBezTo>
                      <a:pt x="28663" y="1605"/>
                      <a:pt x="28667" y="1606"/>
                      <a:pt x="28670" y="1606"/>
                    </a:cubicBezTo>
                    <a:cubicBezTo>
                      <a:pt x="28677" y="1606"/>
                      <a:pt x="28683" y="1603"/>
                      <a:pt x="28687" y="1597"/>
                    </a:cubicBezTo>
                    <a:lnTo>
                      <a:pt x="28687" y="1597"/>
                    </a:lnTo>
                    <a:cubicBezTo>
                      <a:pt x="28685" y="1602"/>
                      <a:pt x="28682" y="1609"/>
                      <a:pt x="28681" y="1614"/>
                    </a:cubicBezTo>
                    <a:cubicBezTo>
                      <a:pt x="28681" y="1619"/>
                      <a:pt x="28680" y="1623"/>
                      <a:pt x="28679" y="1628"/>
                    </a:cubicBezTo>
                    <a:cubicBezTo>
                      <a:pt x="28698" y="1624"/>
                      <a:pt x="28717" y="1621"/>
                      <a:pt x="28737" y="1621"/>
                    </a:cubicBezTo>
                    <a:cubicBezTo>
                      <a:pt x="28741" y="1621"/>
                      <a:pt x="28745" y="1621"/>
                      <a:pt x="28749" y="1621"/>
                    </a:cubicBezTo>
                    <a:cubicBezTo>
                      <a:pt x="28908" y="1624"/>
                      <a:pt x="29140" y="1702"/>
                      <a:pt x="29305" y="1702"/>
                    </a:cubicBezTo>
                    <a:cubicBezTo>
                      <a:pt x="29373" y="1702"/>
                      <a:pt x="29430" y="1689"/>
                      <a:pt x="29466" y="1652"/>
                    </a:cubicBezTo>
                    <a:cubicBezTo>
                      <a:pt x="29485" y="1633"/>
                      <a:pt x="29503" y="1626"/>
                      <a:pt x="29521" y="1626"/>
                    </a:cubicBezTo>
                    <a:cubicBezTo>
                      <a:pt x="29549" y="1626"/>
                      <a:pt x="29577" y="1645"/>
                      <a:pt x="29605" y="1663"/>
                    </a:cubicBezTo>
                    <a:cubicBezTo>
                      <a:pt x="29628" y="1648"/>
                      <a:pt x="29651" y="1644"/>
                      <a:pt x="29674" y="1644"/>
                    </a:cubicBezTo>
                    <a:cubicBezTo>
                      <a:pt x="29717" y="1644"/>
                      <a:pt x="29758" y="1661"/>
                      <a:pt x="29796" y="1661"/>
                    </a:cubicBezTo>
                    <a:cubicBezTo>
                      <a:pt x="29809" y="1661"/>
                      <a:pt x="29822" y="1659"/>
                      <a:pt x="29835" y="1653"/>
                    </a:cubicBezTo>
                    <a:cubicBezTo>
                      <a:pt x="29849" y="1639"/>
                      <a:pt x="29864" y="1636"/>
                      <a:pt x="29878" y="1636"/>
                    </a:cubicBezTo>
                    <a:cubicBezTo>
                      <a:pt x="29889" y="1636"/>
                      <a:pt x="29901" y="1638"/>
                      <a:pt x="29911" y="1638"/>
                    </a:cubicBezTo>
                    <a:cubicBezTo>
                      <a:pt x="29924" y="1638"/>
                      <a:pt x="29936" y="1636"/>
                      <a:pt x="29947" y="1624"/>
                    </a:cubicBezTo>
                    <a:cubicBezTo>
                      <a:pt x="29955" y="1612"/>
                      <a:pt x="29963" y="1608"/>
                      <a:pt x="29971" y="1608"/>
                    </a:cubicBezTo>
                    <a:cubicBezTo>
                      <a:pt x="29993" y="1608"/>
                      <a:pt x="30015" y="1644"/>
                      <a:pt x="30035" y="1644"/>
                    </a:cubicBezTo>
                    <a:cubicBezTo>
                      <a:pt x="30038" y="1644"/>
                      <a:pt x="30042" y="1643"/>
                      <a:pt x="30045" y="1641"/>
                    </a:cubicBezTo>
                    <a:cubicBezTo>
                      <a:pt x="30083" y="1639"/>
                      <a:pt x="30117" y="1608"/>
                      <a:pt x="30148" y="1608"/>
                    </a:cubicBezTo>
                    <a:cubicBezTo>
                      <a:pt x="30165" y="1608"/>
                      <a:pt x="30180" y="1617"/>
                      <a:pt x="30195" y="1643"/>
                    </a:cubicBezTo>
                    <a:cubicBezTo>
                      <a:pt x="30208" y="1665"/>
                      <a:pt x="30220" y="1672"/>
                      <a:pt x="30232" y="1672"/>
                    </a:cubicBezTo>
                    <a:cubicBezTo>
                      <a:pt x="30258" y="1672"/>
                      <a:pt x="30280" y="1631"/>
                      <a:pt x="30301" y="1627"/>
                    </a:cubicBezTo>
                    <a:cubicBezTo>
                      <a:pt x="30354" y="1664"/>
                      <a:pt x="30773" y="1736"/>
                      <a:pt x="30905" y="1736"/>
                    </a:cubicBezTo>
                    <a:cubicBezTo>
                      <a:pt x="30924" y="1736"/>
                      <a:pt x="30937" y="1734"/>
                      <a:pt x="30942" y="1731"/>
                    </a:cubicBezTo>
                    <a:cubicBezTo>
                      <a:pt x="31009" y="1735"/>
                      <a:pt x="31020" y="1752"/>
                      <a:pt x="31029" y="1752"/>
                    </a:cubicBezTo>
                    <a:cubicBezTo>
                      <a:pt x="31031" y="1752"/>
                      <a:pt x="31033" y="1751"/>
                      <a:pt x="31035" y="1750"/>
                    </a:cubicBezTo>
                    <a:cubicBezTo>
                      <a:pt x="31040" y="1735"/>
                      <a:pt x="31060" y="1614"/>
                      <a:pt x="31082" y="1614"/>
                    </a:cubicBezTo>
                    <a:cubicBezTo>
                      <a:pt x="31086" y="1614"/>
                      <a:pt x="31090" y="1618"/>
                      <a:pt x="31094" y="1627"/>
                    </a:cubicBezTo>
                    <a:cubicBezTo>
                      <a:pt x="31108" y="1630"/>
                      <a:pt x="31128" y="1639"/>
                      <a:pt x="31155" y="1639"/>
                    </a:cubicBezTo>
                    <a:cubicBezTo>
                      <a:pt x="31174" y="1639"/>
                      <a:pt x="31196" y="1634"/>
                      <a:pt x="31223" y="1619"/>
                    </a:cubicBezTo>
                    <a:cubicBezTo>
                      <a:pt x="31289" y="1634"/>
                      <a:pt x="31326" y="1651"/>
                      <a:pt x="31347" y="1651"/>
                    </a:cubicBezTo>
                    <a:cubicBezTo>
                      <a:pt x="31351" y="1640"/>
                      <a:pt x="31354" y="1636"/>
                      <a:pt x="31357" y="1636"/>
                    </a:cubicBezTo>
                    <a:cubicBezTo>
                      <a:pt x="31369" y="1636"/>
                      <a:pt x="31374" y="1698"/>
                      <a:pt x="31377" y="1700"/>
                    </a:cubicBezTo>
                    <a:cubicBezTo>
                      <a:pt x="31378" y="1701"/>
                      <a:pt x="31379" y="1702"/>
                      <a:pt x="31379" y="1702"/>
                    </a:cubicBezTo>
                    <a:cubicBezTo>
                      <a:pt x="31384" y="1702"/>
                      <a:pt x="31392" y="1682"/>
                      <a:pt x="31445" y="1682"/>
                    </a:cubicBezTo>
                    <a:cubicBezTo>
                      <a:pt x="31457" y="1682"/>
                      <a:pt x="31471" y="1683"/>
                      <a:pt x="31488" y="1685"/>
                    </a:cubicBezTo>
                    <a:cubicBezTo>
                      <a:pt x="31522" y="1638"/>
                      <a:pt x="31555" y="1649"/>
                      <a:pt x="31586" y="1646"/>
                    </a:cubicBezTo>
                    <a:cubicBezTo>
                      <a:pt x="31593" y="1636"/>
                      <a:pt x="31600" y="1632"/>
                      <a:pt x="31608" y="1632"/>
                    </a:cubicBezTo>
                    <a:cubicBezTo>
                      <a:pt x="31623" y="1632"/>
                      <a:pt x="31639" y="1647"/>
                      <a:pt x="31654" y="1647"/>
                    </a:cubicBezTo>
                    <a:cubicBezTo>
                      <a:pt x="31661" y="1647"/>
                      <a:pt x="31668" y="1644"/>
                      <a:pt x="31675" y="1635"/>
                    </a:cubicBezTo>
                    <a:cubicBezTo>
                      <a:pt x="31691" y="1615"/>
                      <a:pt x="31706" y="1604"/>
                      <a:pt x="31723" y="1604"/>
                    </a:cubicBezTo>
                    <a:cubicBezTo>
                      <a:pt x="31736" y="1604"/>
                      <a:pt x="31750" y="1611"/>
                      <a:pt x="31764" y="1625"/>
                    </a:cubicBezTo>
                    <a:cubicBezTo>
                      <a:pt x="31774" y="1605"/>
                      <a:pt x="31792" y="1600"/>
                      <a:pt x="31815" y="1600"/>
                    </a:cubicBezTo>
                    <a:cubicBezTo>
                      <a:pt x="31838" y="1600"/>
                      <a:pt x="31866" y="1606"/>
                      <a:pt x="31890" y="1606"/>
                    </a:cubicBezTo>
                    <a:cubicBezTo>
                      <a:pt x="31914" y="1606"/>
                      <a:pt x="31935" y="1601"/>
                      <a:pt x="31946" y="1579"/>
                    </a:cubicBezTo>
                    <a:cubicBezTo>
                      <a:pt x="31969" y="1557"/>
                      <a:pt x="31993" y="1533"/>
                      <a:pt x="32019" y="1533"/>
                    </a:cubicBezTo>
                    <a:cubicBezTo>
                      <a:pt x="32032" y="1533"/>
                      <a:pt x="32046" y="1539"/>
                      <a:pt x="32061" y="1555"/>
                    </a:cubicBezTo>
                    <a:cubicBezTo>
                      <a:pt x="32068" y="1551"/>
                      <a:pt x="32076" y="1550"/>
                      <a:pt x="32084" y="1550"/>
                    </a:cubicBezTo>
                    <a:cubicBezTo>
                      <a:pt x="32113" y="1550"/>
                      <a:pt x="32145" y="1570"/>
                      <a:pt x="32178" y="1570"/>
                    </a:cubicBezTo>
                    <a:cubicBezTo>
                      <a:pt x="32187" y="1570"/>
                      <a:pt x="32196" y="1569"/>
                      <a:pt x="32204" y="1565"/>
                    </a:cubicBezTo>
                    <a:cubicBezTo>
                      <a:pt x="32359" y="1584"/>
                      <a:pt x="32375" y="1624"/>
                      <a:pt x="32383" y="1624"/>
                    </a:cubicBezTo>
                    <a:cubicBezTo>
                      <a:pt x="32383" y="1624"/>
                      <a:pt x="32383" y="1624"/>
                      <a:pt x="32384" y="1624"/>
                    </a:cubicBezTo>
                    <a:cubicBezTo>
                      <a:pt x="32388" y="1630"/>
                      <a:pt x="32389" y="1645"/>
                      <a:pt x="32434" y="1645"/>
                    </a:cubicBezTo>
                    <a:cubicBezTo>
                      <a:pt x="32453" y="1645"/>
                      <a:pt x="32482" y="1642"/>
                      <a:pt x="32522" y="1634"/>
                    </a:cubicBezTo>
                    <a:cubicBezTo>
                      <a:pt x="32531" y="1642"/>
                      <a:pt x="32536" y="1646"/>
                      <a:pt x="32544" y="1651"/>
                    </a:cubicBezTo>
                    <a:cubicBezTo>
                      <a:pt x="32600" y="1648"/>
                      <a:pt x="32676" y="1647"/>
                      <a:pt x="32786" y="1638"/>
                    </a:cubicBezTo>
                    <a:cubicBezTo>
                      <a:pt x="32824" y="1621"/>
                      <a:pt x="32859" y="1616"/>
                      <a:pt x="32892" y="1616"/>
                    </a:cubicBezTo>
                    <a:cubicBezTo>
                      <a:pt x="32945" y="1616"/>
                      <a:pt x="32992" y="1629"/>
                      <a:pt x="33032" y="1629"/>
                    </a:cubicBezTo>
                    <a:cubicBezTo>
                      <a:pt x="33052" y="1629"/>
                      <a:pt x="33071" y="1626"/>
                      <a:pt x="33089" y="1615"/>
                    </a:cubicBezTo>
                    <a:cubicBezTo>
                      <a:pt x="33112" y="1622"/>
                      <a:pt x="33132" y="1625"/>
                      <a:pt x="33151" y="1625"/>
                    </a:cubicBezTo>
                    <a:cubicBezTo>
                      <a:pt x="33192" y="1625"/>
                      <a:pt x="33223" y="1612"/>
                      <a:pt x="33248" y="1610"/>
                    </a:cubicBezTo>
                    <a:cubicBezTo>
                      <a:pt x="33288" y="1594"/>
                      <a:pt x="33308" y="1589"/>
                      <a:pt x="33325" y="1589"/>
                    </a:cubicBezTo>
                    <a:cubicBezTo>
                      <a:pt x="33337" y="1589"/>
                      <a:pt x="33346" y="1592"/>
                      <a:pt x="33360" y="1595"/>
                    </a:cubicBezTo>
                    <a:cubicBezTo>
                      <a:pt x="33364" y="1587"/>
                      <a:pt x="33412" y="1584"/>
                      <a:pt x="33482" y="1584"/>
                    </a:cubicBezTo>
                    <a:cubicBezTo>
                      <a:pt x="33610" y="1584"/>
                      <a:pt x="33811" y="1593"/>
                      <a:pt x="33952" y="1593"/>
                    </a:cubicBezTo>
                    <a:cubicBezTo>
                      <a:pt x="34026" y="1593"/>
                      <a:pt x="34084" y="1590"/>
                      <a:pt x="34104" y="1583"/>
                    </a:cubicBezTo>
                    <a:cubicBezTo>
                      <a:pt x="34133" y="1573"/>
                      <a:pt x="34163" y="1563"/>
                      <a:pt x="34194" y="1563"/>
                    </a:cubicBezTo>
                    <a:cubicBezTo>
                      <a:pt x="34206" y="1563"/>
                      <a:pt x="34219" y="1565"/>
                      <a:pt x="34231" y="1569"/>
                    </a:cubicBezTo>
                    <a:cubicBezTo>
                      <a:pt x="34240" y="1572"/>
                      <a:pt x="34263" y="1574"/>
                      <a:pt x="34295" y="1574"/>
                    </a:cubicBezTo>
                    <a:cubicBezTo>
                      <a:pt x="34400" y="1574"/>
                      <a:pt x="34601" y="1552"/>
                      <a:pt x="34685" y="1465"/>
                    </a:cubicBezTo>
                    <a:lnTo>
                      <a:pt x="35030" y="1466"/>
                    </a:lnTo>
                    <a:cubicBezTo>
                      <a:pt x="35138" y="1473"/>
                      <a:pt x="35257" y="1476"/>
                      <a:pt x="35365" y="1476"/>
                    </a:cubicBezTo>
                    <a:cubicBezTo>
                      <a:pt x="35466" y="1476"/>
                      <a:pt x="35556" y="1473"/>
                      <a:pt x="35616" y="1469"/>
                    </a:cubicBezTo>
                    <a:lnTo>
                      <a:pt x="35824" y="1469"/>
                    </a:lnTo>
                    <a:cubicBezTo>
                      <a:pt x="35843" y="1518"/>
                      <a:pt x="35857" y="1611"/>
                      <a:pt x="35867" y="1662"/>
                    </a:cubicBezTo>
                    <a:cubicBezTo>
                      <a:pt x="35867" y="1662"/>
                      <a:pt x="35866" y="1662"/>
                      <a:pt x="35864" y="1662"/>
                    </a:cubicBezTo>
                    <a:cubicBezTo>
                      <a:pt x="35831" y="1662"/>
                      <a:pt x="35770" y="1692"/>
                      <a:pt x="35811" y="1692"/>
                    </a:cubicBezTo>
                    <a:cubicBezTo>
                      <a:pt x="35822" y="1692"/>
                      <a:pt x="35841" y="1690"/>
                      <a:pt x="35871" y="1684"/>
                    </a:cubicBezTo>
                    <a:cubicBezTo>
                      <a:pt x="35871" y="1684"/>
                      <a:pt x="35873" y="1683"/>
                      <a:pt x="35873" y="1683"/>
                    </a:cubicBezTo>
                    <a:cubicBezTo>
                      <a:pt x="35875" y="1691"/>
                      <a:pt x="35877" y="1695"/>
                      <a:pt x="35879" y="1695"/>
                    </a:cubicBezTo>
                    <a:cubicBezTo>
                      <a:pt x="35880" y="1695"/>
                      <a:pt x="35882" y="1692"/>
                      <a:pt x="35883" y="1683"/>
                    </a:cubicBezTo>
                    <a:cubicBezTo>
                      <a:pt x="35884" y="1679"/>
                      <a:pt x="35883" y="1676"/>
                      <a:pt x="35883" y="1674"/>
                    </a:cubicBezTo>
                    <a:cubicBezTo>
                      <a:pt x="35914" y="1647"/>
                      <a:pt x="35937" y="1606"/>
                      <a:pt x="35953" y="1606"/>
                    </a:cubicBezTo>
                    <a:cubicBezTo>
                      <a:pt x="35954" y="1606"/>
                      <a:pt x="35955" y="1606"/>
                      <a:pt x="35955" y="1606"/>
                    </a:cubicBezTo>
                    <a:cubicBezTo>
                      <a:pt x="35949" y="1617"/>
                      <a:pt x="35943" y="1629"/>
                      <a:pt x="35937" y="1639"/>
                    </a:cubicBezTo>
                    <a:lnTo>
                      <a:pt x="35937" y="1639"/>
                    </a:lnTo>
                    <a:cubicBezTo>
                      <a:pt x="35946" y="1625"/>
                      <a:pt x="36001" y="1621"/>
                      <a:pt x="36079" y="1621"/>
                    </a:cubicBezTo>
                    <a:cubicBezTo>
                      <a:pt x="36235" y="1621"/>
                      <a:pt x="36480" y="1638"/>
                      <a:pt x="36631" y="1638"/>
                    </a:cubicBezTo>
                    <a:cubicBezTo>
                      <a:pt x="36664" y="1638"/>
                      <a:pt x="36693" y="1638"/>
                      <a:pt x="36715" y="1635"/>
                    </a:cubicBezTo>
                    <a:cubicBezTo>
                      <a:pt x="36731" y="1669"/>
                      <a:pt x="36772" y="1687"/>
                      <a:pt x="36811" y="1687"/>
                    </a:cubicBezTo>
                    <a:cubicBezTo>
                      <a:pt x="36845" y="1687"/>
                      <a:pt x="36878" y="1674"/>
                      <a:pt x="36894" y="1647"/>
                    </a:cubicBezTo>
                    <a:lnTo>
                      <a:pt x="36894" y="1647"/>
                    </a:lnTo>
                    <a:cubicBezTo>
                      <a:pt x="36920" y="1684"/>
                      <a:pt x="36904" y="1733"/>
                      <a:pt x="36865" y="1751"/>
                    </a:cubicBezTo>
                    <a:cubicBezTo>
                      <a:pt x="36878" y="1751"/>
                      <a:pt x="36890" y="1751"/>
                      <a:pt x="36902" y="1751"/>
                    </a:cubicBezTo>
                    <a:cubicBezTo>
                      <a:pt x="37186" y="1751"/>
                      <a:pt x="37160" y="1847"/>
                      <a:pt x="37445" y="1847"/>
                    </a:cubicBezTo>
                    <a:cubicBezTo>
                      <a:pt x="37457" y="1847"/>
                      <a:pt x="37469" y="1847"/>
                      <a:pt x="37482" y="1847"/>
                    </a:cubicBezTo>
                    <a:cubicBezTo>
                      <a:pt x="37497" y="1846"/>
                      <a:pt x="37513" y="1846"/>
                      <a:pt x="37530" y="1846"/>
                    </a:cubicBezTo>
                    <a:cubicBezTo>
                      <a:pt x="37668" y="1846"/>
                      <a:pt x="37867" y="1859"/>
                      <a:pt x="37973" y="1881"/>
                    </a:cubicBezTo>
                    <a:lnTo>
                      <a:pt x="37975" y="1881"/>
                    </a:lnTo>
                    <a:cubicBezTo>
                      <a:pt x="37980" y="1890"/>
                      <a:pt x="37983" y="1899"/>
                      <a:pt x="37990" y="1910"/>
                    </a:cubicBezTo>
                    <a:cubicBezTo>
                      <a:pt x="37977" y="1890"/>
                      <a:pt x="37968" y="1881"/>
                      <a:pt x="37964" y="1881"/>
                    </a:cubicBezTo>
                    <a:cubicBezTo>
                      <a:pt x="37960" y="1881"/>
                      <a:pt x="37968" y="1900"/>
                      <a:pt x="38001" y="1932"/>
                    </a:cubicBezTo>
                    <a:cubicBezTo>
                      <a:pt x="38007" y="1946"/>
                      <a:pt x="38011" y="1953"/>
                      <a:pt x="38016" y="1953"/>
                    </a:cubicBezTo>
                    <a:cubicBezTo>
                      <a:pt x="38027" y="1953"/>
                      <a:pt x="38037" y="1920"/>
                      <a:pt x="38052" y="1887"/>
                    </a:cubicBezTo>
                    <a:cubicBezTo>
                      <a:pt x="38078" y="1884"/>
                      <a:pt x="38081" y="1870"/>
                      <a:pt x="38073" y="1853"/>
                    </a:cubicBezTo>
                    <a:cubicBezTo>
                      <a:pt x="38081" y="1838"/>
                      <a:pt x="38095" y="1828"/>
                      <a:pt x="38112" y="1822"/>
                    </a:cubicBezTo>
                    <a:cubicBezTo>
                      <a:pt x="38118" y="1817"/>
                      <a:pt x="38125" y="1815"/>
                      <a:pt x="38132" y="1815"/>
                    </a:cubicBezTo>
                    <a:cubicBezTo>
                      <a:pt x="38150" y="1815"/>
                      <a:pt x="38169" y="1829"/>
                      <a:pt x="38191" y="1829"/>
                    </a:cubicBezTo>
                    <a:cubicBezTo>
                      <a:pt x="38205" y="1829"/>
                      <a:pt x="38219" y="1823"/>
                      <a:pt x="38234" y="1802"/>
                    </a:cubicBezTo>
                    <a:cubicBezTo>
                      <a:pt x="38243" y="1804"/>
                      <a:pt x="38251" y="1804"/>
                      <a:pt x="38260" y="1804"/>
                    </a:cubicBezTo>
                    <a:cubicBezTo>
                      <a:pt x="38286" y="1804"/>
                      <a:pt x="38314" y="1799"/>
                      <a:pt x="38343" y="1799"/>
                    </a:cubicBezTo>
                    <a:cubicBezTo>
                      <a:pt x="38361" y="1799"/>
                      <a:pt x="38380" y="1801"/>
                      <a:pt x="38400" y="1807"/>
                    </a:cubicBezTo>
                    <a:cubicBezTo>
                      <a:pt x="38483" y="1815"/>
                      <a:pt x="38560" y="1826"/>
                      <a:pt x="38631" y="1833"/>
                    </a:cubicBezTo>
                    <a:cubicBezTo>
                      <a:pt x="38655" y="1836"/>
                      <a:pt x="38679" y="1837"/>
                      <a:pt x="38703" y="1837"/>
                    </a:cubicBezTo>
                    <a:cubicBezTo>
                      <a:pt x="38743" y="1837"/>
                      <a:pt x="38783" y="1833"/>
                      <a:pt x="38823" y="1825"/>
                    </a:cubicBezTo>
                    <a:cubicBezTo>
                      <a:pt x="38852" y="1808"/>
                      <a:pt x="38880" y="1803"/>
                      <a:pt x="38906" y="1803"/>
                    </a:cubicBezTo>
                    <a:cubicBezTo>
                      <a:pt x="38941" y="1803"/>
                      <a:pt x="38974" y="1813"/>
                      <a:pt x="39004" y="1821"/>
                    </a:cubicBezTo>
                    <a:cubicBezTo>
                      <a:pt x="38998" y="1834"/>
                      <a:pt x="39027" y="1845"/>
                      <a:pt x="39125" y="1854"/>
                    </a:cubicBezTo>
                    <a:cubicBezTo>
                      <a:pt x="39135" y="1855"/>
                      <a:pt x="39330" y="1878"/>
                      <a:pt x="39415" y="1878"/>
                    </a:cubicBezTo>
                    <a:cubicBezTo>
                      <a:pt x="39425" y="1878"/>
                      <a:pt x="39433" y="1878"/>
                      <a:pt x="39439" y="1877"/>
                    </a:cubicBezTo>
                    <a:cubicBezTo>
                      <a:pt x="39445" y="1877"/>
                      <a:pt x="39450" y="1877"/>
                      <a:pt x="39455" y="1877"/>
                    </a:cubicBezTo>
                    <a:cubicBezTo>
                      <a:pt x="39564" y="1877"/>
                      <a:pt x="39657" y="1964"/>
                      <a:pt x="39759" y="1964"/>
                    </a:cubicBezTo>
                    <a:cubicBezTo>
                      <a:pt x="39792" y="1964"/>
                      <a:pt x="39827" y="1955"/>
                      <a:pt x="39863" y="1929"/>
                    </a:cubicBezTo>
                    <a:cubicBezTo>
                      <a:pt x="39934" y="1937"/>
                      <a:pt x="39981" y="1928"/>
                      <a:pt x="40014" y="1969"/>
                    </a:cubicBezTo>
                    <a:cubicBezTo>
                      <a:pt x="39967" y="1902"/>
                      <a:pt x="39982" y="1879"/>
                      <a:pt x="40016" y="1879"/>
                    </a:cubicBezTo>
                    <a:cubicBezTo>
                      <a:pt x="40084" y="1879"/>
                      <a:pt x="40228" y="1969"/>
                      <a:pt x="40115" y="1979"/>
                    </a:cubicBezTo>
                    <a:cubicBezTo>
                      <a:pt x="40121" y="1999"/>
                      <a:pt x="40134" y="2006"/>
                      <a:pt x="40150" y="2006"/>
                    </a:cubicBezTo>
                    <a:cubicBezTo>
                      <a:pt x="40170" y="2006"/>
                      <a:pt x="40195" y="1994"/>
                      <a:pt x="40215" y="1982"/>
                    </a:cubicBezTo>
                    <a:cubicBezTo>
                      <a:pt x="40221" y="1992"/>
                      <a:pt x="40226" y="1997"/>
                      <a:pt x="40232" y="1997"/>
                    </a:cubicBezTo>
                    <a:cubicBezTo>
                      <a:pt x="40266" y="1997"/>
                      <a:pt x="40308" y="1822"/>
                      <a:pt x="40373" y="1822"/>
                    </a:cubicBezTo>
                    <a:cubicBezTo>
                      <a:pt x="40375" y="1822"/>
                      <a:pt x="40378" y="1822"/>
                      <a:pt x="40381" y="1822"/>
                    </a:cubicBezTo>
                    <a:cubicBezTo>
                      <a:pt x="40424" y="1809"/>
                      <a:pt x="40470" y="1802"/>
                      <a:pt x="40517" y="1802"/>
                    </a:cubicBezTo>
                    <a:cubicBezTo>
                      <a:pt x="40542" y="1802"/>
                      <a:pt x="40567" y="1804"/>
                      <a:pt x="40592" y="1808"/>
                    </a:cubicBezTo>
                    <a:cubicBezTo>
                      <a:pt x="40594" y="1809"/>
                      <a:pt x="40595" y="1809"/>
                      <a:pt x="40597" y="1809"/>
                    </a:cubicBezTo>
                    <a:cubicBezTo>
                      <a:pt x="40657" y="1809"/>
                      <a:pt x="40716" y="1598"/>
                      <a:pt x="40765" y="1598"/>
                    </a:cubicBezTo>
                    <a:cubicBezTo>
                      <a:pt x="40766" y="1598"/>
                      <a:pt x="40767" y="1598"/>
                      <a:pt x="40769" y="1599"/>
                    </a:cubicBezTo>
                    <a:cubicBezTo>
                      <a:pt x="40868" y="1605"/>
                      <a:pt x="40946" y="1635"/>
                      <a:pt x="41012" y="1711"/>
                    </a:cubicBezTo>
                    <a:cubicBezTo>
                      <a:pt x="41031" y="1703"/>
                      <a:pt x="41050" y="1701"/>
                      <a:pt x="41067" y="1701"/>
                    </a:cubicBezTo>
                    <a:cubicBezTo>
                      <a:pt x="41091" y="1701"/>
                      <a:pt x="41113" y="1704"/>
                      <a:pt x="41134" y="1704"/>
                    </a:cubicBezTo>
                    <a:cubicBezTo>
                      <a:pt x="41150" y="1704"/>
                      <a:pt x="41166" y="1702"/>
                      <a:pt x="41181" y="1695"/>
                    </a:cubicBezTo>
                    <a:cubicBezTo>
                      <a:pt x="41213" y="1653"/>
                      <a:pt x="41218" y="1644"/>
                      <a:pt x="41210" y="1644"/>
                    </a:cubicBezTo>
                    <a:cubicBezTo>
                      <a:pt x="41205" y="1644"/>
                      <a:pt x="41192" y="1649"/>
                      <a:pt x="41177" y="1649"/>
                    </a:cubicBezTo>
                    <a:cubicBezTo>
                      <a:pt x="41165" y="1649"/>
                      <a:pt x="41151" y="1646"/>
                      <a:pt x="41140" y="1632"/>
                    </a:cubicBezTo>
                    <a:cubicBezTo>
                      <a:pt x="41135" y="1645"/>
                      <a:pt x="41130" y="1650"/>
                      <a:pt x="41126" y="1650"/>
                    </a:cubicBezTo>
                    <a:cubicBezTo>
                      <a:pt x="41118" y="1650"/>
                      <a:pt x="41117" y="1620"/>
                      <a:pt x="41134" y="1616"/>
                    </a:cubicBezTo>
                    <a:cubicBezTo>
                      <a:pt x="41137" y="1615"/>
                      <a:pt x="41141" y="1614"/>
                      <a:pt x="41145" y="1614"/>
                    </a:cubicBezTo>
                    <a:cubicBezTo>
                      <a:pt x="41176" y="1614"/>
                      <a:pt x="41234" y="1645"/>
                      <a:pt x="41339" y="1670"/>
                    </a:cubicBezTo>
                    <a:cubicBezTo>
                      <a:pt x="41342" y="1670"/>
                      <a:pt x="41344" y="1670"/>
                      <a:pt x="41347" y="1670"/>
                    </a:cubicBezTo>
                    <a:cubicBezTo>
                      <a:pt x="41439" y="1670"/>
                      <a:pt x="41485" y="1589"/>
                      <a:pt x="41509" y="1589"/>
                    </a:cubicBezTo>
                    <a:cubicBezTo>
                      <a:pt x="41514" y="1589"/>
                      <a:pt x="41519" y="1594"/>
                      <a:pt x="41522" y="1604"/>
                    </a:cubicBezTo>
                    <a:cubicBezTo>
                      <a:pt x="41532" y="1610"/>
                      <a:pt x="41531" y="1621"/>
                      <a:pt x="41527" y="1634"/>
                    </a:cubicBezTo>
                    <a:cubicBezTo>
                      <a:pt x="41531" y="1638"/>
                      <a:pt x="41535" y="1644"/>
                      <a:pt x="41538" y="1649"/>
                    </a:cubicBezTo>
                    <a:cubicBezTo>
                      <a:pt x="41559" y="1688"/>
                      <a:pt x="41591" y="1711"/>
                      <a:pt x="41641" y="1711"/>
                    </a:cubicBezTo>
                    <a:cubicBezTo>
                      <a:pt x="41684" y="1711"/>
                      <a:pt x="41740" y="1694"/>
                      <a:pt x="41812" y="1656"/>
                    </a:cubicBezTo>
                    <a:cubicBezTo>
                      <a:pt x="41847" y="1671"/>
                      <a:pt x="41879" y="1676"/>
                      <a:pt x="41907" y="1676"/>
                    </a:cubicBezTo>
                    <a:cubicBezTo>
                      <a:pt x="41943" y="1676"/>
                      <a:pt x="41973" y="1668"/>
                      <a:pt x="41999" y="1663"/>
                    </a:cubicBezTo>
                    <a:cubicBezTo>
                      <a:pt x="42015" y="1690"/>
                      <a:pt x="42029" y="1700"/>
                      <a:pt x="42042" y="1700"/>
                    </a:cubicBezTo>
                    <a:cubicBezTo>
                      <a:pt x="42068" y="1700"/>
                      <a:pt x="42088" y="1657"/>
                      <a:pt x="42103" y="1629"/>
                    </a:cubicBezTo>
                    <a:cubicBezTo>
                      <a:pt x="42141" y="1631"/>
                      <a:pt x="42156" y="1666"/>
                      <a:pt x="42163" y="1666"/>
                    </a:cubicBezTo>
                    <a:cubicBezTo>
                      <a:pt x="42165" y="1666"/>
                      <a:pt x="42167" y="1663"/>
                      <a:pt x="42168" y="1656"/>
                    </a:cubicBezTo>
                    <a:cubicBezTo>
                      <a:pt x="42170" y="1658"/>
                      <a:pt x="42171" y="1658"/>
                      <a:pt x="42172" y="1658"/>
                    </a:cubicBezTo>
                    <a:cubicBezTo>
                      <a:pt x="42177" y="1658"/>
                      <a:pt x="42185" y="1647"/>
                      <a:pt x="42212" y="1642"/>
                    </a:cubicBezTo>
                    <a:cubicBezTo>
                      <a:pt x="42228" y="1666"/>
                      <a:pt x="42251" y="1756"/>
                      <a:pt x="42280" y="1756"/>
                    </a:cubicBezTo>
                    <a:cubicBezTo>
                      <a:pt x="42285" y="1756"/>
                      <a:pt x="42289" y="1754"/>
                      <a:pt x="42294" y="1749"/>
                    </a:cubicBezTo>
                    <a:cubicBezTo>
                      <a:pt x="42300" y="1738"/>
                      <a:pt x="42307" y="1734"/>
                      <a:pt x="42314" y="1734"/>
                    </a:cubicBezTo>
                    <a:cubicBezTo>
                      <a:pt x="42341" y="1734"/>
                      <a:pt x="42376" y="1794"/>
                      <a:pt x="42415" y="1794"/>
                    </a:cubicBezTo>
                    <a:cubicBezTo>
                      <a:pt x="42426" y="1794"/>
                      <a:pt x="42437" y="1789"/>
                      <a:pt x="42448" y="1778"/>
                    </a:cubicBezTo>
                    <a:cubicBezTo>
                      <a:pt x="42480" y="1754"/>
                      <a:pt x="42510" y="1747"/>
                      <a:pt x="42539" y="1747"/>
                    </a:cubicBezTo>
                    <a:cubicBezTo>
                      <a:pt x="42574" y="1747"/>
                      <a:pt x="42607" y="1757"/>
                      <a:pt x="42638" y="1757"/>
                    </a:cubicBezTo>
                    <a:cubicBezTo>
                      <a:pt x="42652" y="1757"/>
                      <a:pt x="42665" y="1755"/>
                      <a:pt x="42677" y="1750"/>
                    </a:cubicBezTo>
                    <a:cubicBezTo>
                      <a:pt x="42692" y="1718"/>
                      <a:pt x="42706" y="1705"/>
                      <a:pt x="42720" y="1705"/>
                    </a:cubicBezTo>
                    <a:cubicBezTo>
                      <a:pt x="42769" y="1705"/>
                      <a:pt x="42816" y="1852"/>
                      <a:pt x="42854" y="1856"/>
                    </a:cubicBezTo>
                    <a:cubicBezTo>
                      <a:pt x="42873" y="1866"/>
                      <a:pt x="42890" y="1869"/>
                      <a:pt x="42906" y="1869"/>
                    </a:cubicBezTo>
                    <a:cubicBezTo>
                      <a:pt x="42957" y="1869"/>
                      <a:pt x="42998" y="1834"/>
                      <a:pt x="43035" y="1834"/>
                    </a:cubicBezTo>
                    <a:cubicBezTo>
                      <a:pt x="43052" y="1834"/>
                      <a:pt x="43068" y="1841"/>
                      <a:pt x="43083" y="1862"/>
                    </a:cubicBezTo>
                    <a:cubicBezTo>
                      <a:pt x="43096" y="1858"/>
                      <a:pt x="43109" y="1856"/>
                      <a:pt x="43123" y="1856"/>
                    </a:cubicBezTo>
                    <a:cubicBezTo>
                      <a:pt x="43127" y="1856"/>
                      <a:pt x="43131" y="1857"/>
                      <a:pt x="43135" y="1857"/>
                    </a:cubicBezTo>
                    <a:cubicBezTo>
                      <a:pt x="43165" y="1866"/>
                      <a:pt x="43195" y="1870"/>
                      <a:pt x="43226" y="1870"/>
                    </a:cubicBezTo>
                    <a:cubicBezTo>
                      <a:pt x="43231" y="1871"/>
                      <a:pt x="43236" y="1871"/>
                      <a:pt x="43241" y="1872"/>
                    </a:cubicBezTo>
                    <a:cubicBezTo>
                      <a:pt x="43248" y="1866"/>
                      <a:pt x="43253" y="1863"/>
                      <a:pt x="43256" y="1863"/>
                    </a:cubicBezTo>
                    <a:cubicBezTo>
                      <a:pt x="43261" y="1863"/>
                      <a:pt x="43263" y="1868"/>
                      <a:pt x="43263" y="1873"/>
                    </a:cubicBezTo>
                    <a:cubicBezTo>
                      <a:pt x="43302" y="1873"/>
                      <a:pt x="43347" y="1871"/>
                      <a:pt x="43400" y="1867"/>
                    </a:cubicBezTo>
                    <a:cubicBezTo>
                      <a:pt x="43493" y="1837"/>
                      <a:pt x="43571" y="1813"/>
                      <a:pt x="43635" y="1813"/>
                    </a:cubicBezTo>
                    <a:cubicBezTo>
                      <a:pt x="43661" y="1813"/>
                      <a:pt x="43684" y="1817"/>
                      <a:pt x="43705" y="1825"/>
                    </a:cubicBezTo>
                    <a:cubicBezTo>
                      <a:pt x="43726" y="1857"/>
                      <a:pt x="43744" y="1868"/>
                      <a:pt x="43760" y="1868"/>
                    </a:cubicBezTo>
                    <a:cubicBezTo>
                      <a:pt x="43793" y="1868"/>
                      <a:pt x="43819" y="1825"/>
                      <a:pt x="43842" y="1825"/>
                    </a:cubicBezTo>
                    <a:cubicBezTo>
                      <a:pt x="43853" y="1825"/>
                      <a:pt x="43863" y="1835"/>
                      <a:pt x="43873" y="1866"/>
                    </a:cubicBezTo>
                    <a:cubicBezTo>
                      <a:pt x="43935" y="1908"/>
                      <a:pt x="43959" y="1922"/>
                      <a:pt x="43981" y="1922"/>
                    </a:cubicBezTo>
                    <a:cubicBezTo>
                      <a:pt x="43987" y="1922"/>
                      <a:pt x="43992" y="1921"/>
                      <a:pt x="43998" y="1919"/>
                    </a:cubicBezTo>
                    <a:cubicBezTo>
                      <a:pt x="44003" y="1906"/>
                      <a:pt x="44008" y="1902"/>
                      <a:pt x="44015" y="1902"/>
                    </a:cubicBezTo>
                    <a:cubicBezTo>
                      <a:pt x="44025" y="1902"/>
                      <a:pt x="44039" y="1914"/>
                      <a:pt x="44056" y="1914"/>
                    </a:cubicBezTo>
                    <a:cubicBezTo>
                      <a:pt x="44057" y="1914"/>
                      <a:pt x="44058" y="1914"/>
                      <a:pt x="44059" y="1914"/>
                    </a:cubicBezTo>
                    <a:cubicBezTo>
                      <a:pt x="44068" y="1923"/>
                      <a:pt x="44077" y="1926"/>
                      <a:pt x="44088" y="1926"/>
                    </a:cubicBezTo>
                    <a:cubicBezTo>
                      <a:pt x="44114" y="1926"/>
                      <a:pt x="44148" y="1906"/>
                      <a:pt x="44191" y="1900"/>
                    </a:cubicBezTo>
                    <a:cubicBezTo>
                      <a:pt x="44204" y="1925"/>
                      <a:pt x="44215" y="1935"/>
                      <a:pt x="44226" y="1935"/>
                    </a:cubicBezTo>
                    <a:cubicBezTo>
                      <a:pt x="44258" y="1935"/>
                      <a:pt x="44285" y="1851"/>
                      <a:pt x="44311" y="1826"/>
                    </a:cubicBezTo>
                    <a:cubicBezTo>
                      <a:pt x="44323" y="1800"/>
                      <a:pt x="44336" y="1788"/>
                      <a:pt x="44347" y="1788"/>
                    </a:cubicBezTo>
                    <a:cubicBezTo>
                      <a:pt x="44352" y="1788"/>
                      <a:pt x="44355" y="1789"/>
                      <a:pt x="44359" y="1792"/>
                    </a:cubicBezTo>
                    <a:cubicBezTo>
                      <a:pt x="44362" y="1783"/>
                      <a:pt x="44365" y="1780"/>
                      <a:pt x="44369" y="1780"/>
                    </a:cubicBezTo>
                    <a:cubicBezTo>
                      <a:pt x="44380" y="1780"/>
                      <a:pt x="44392" y="1827"/>
                      <a:pt x="44403" y="1862"/>
                    </a:cubicBezTo>
                    <a:cubicBezTo>
                      <a:pt x="44406" y="1857"/>
                      <a:pt x="44409" y="1855"/>
                      <a:pt x="44411" y="1855"/>
                    </a:cubicBezTo>
                    <a:cubicBezTo>
                      <a:pt x="44416" y="1855"/>
                      <a:pt x="44420" y="1859"/>
                      <a:pt x="44424" y="1859"/>
                    </a:cubicBezTo>
                    <a:cubicBezTo>
                      <a:pt x="44429" y="1859"/>
                      <a:pt x="44434" y="1854"/>
                      <a:pt x="44438" y="1833"/>
                    </a:cubicBezTo>
                    <a:cubicBezTo>
                      <a:pt x="44440" y="1827"/>
                      <a:pt x="44441" y="1825"/>
                      <a:pt x="44443" y="1825"/>
                    </a:cubicBezTo>
                    <a:cubicBezTo>
                      <a:pt x="44451" y="1825"/>
                      <a:pt x="44461" y="1890"/>
                      <a:pt x="44470" y="1908"/>
                    </a:cubicBezTo>
                    <a:cubicBezTo>
                      <a:pt x="44473" y="1914"/>
                      <a:pt x="44476" y="1916"/>
                      <a:pt x="44478" y="1916"/>
                    </a:cubicBezTo>
                    <a:cubicBezTo>
                      <a:pt x="44492" y="1916"/>
                      <a:pt x="44502" y="1852"/>
                      <a:pt x="44512" y="1849"/>
                    </a:cubicBezTo>
                    <a:cubicBezTo>
                      <a:pt x="44515" y="1851"/>
                      <a:pt x="44519" y="1852"/>
                      <a:pt x="44521" y="1852"/>
                    </a:cubicBezTo>
                    <a:cubicBezTo>
                      <a:pt x="44538" y="1852"/>
                      <a:pt x="44547" y="1823"/>
                      <a:pt x="44551" y="1789"/>
                    </a:cubicBezTo>
                    <a:cubicBezTo>
                      <a:pt x="44553" y="1802"/>
                      <a:pt x="44554" y="1806"/>
                      <a:pt x="44555" y="1806"/>
                    </a:cubicBezTo>
                    <a:cubicBezTo>
                      <a:pt x="44556" y="1806"/>
                      <a:pt x="44556" y="1796"/>
                      <a:pt x="44556" y="1796"/>
                    </a:cubicBezTo>
                    <a:cubicBezTo>
                      <a:pt x="44557" y="1796"/>
                      <a:pt x="44557" y="1805"/>
                      <a:pt x="44558" y="1842"/>
                    </a:cubicBezTo>
                    <a:cubicBezTo>
                      <a:pt x="44559" y="1820"/>
                      <a:pt x="44567" y="1800"/>
                      <a:pt x="44582" y="1784"/>
                    </a:cubicBezTo>
                    <a:cubicBezTo>
                      <a:pt x="44593" y="1784"/>
                      <a:pt x="44604" y="1722"/>
                      <a:pt x="44621" y="1722"/>
                    </a:cubicBezTo>
                    <a:cubicBezTo>
                      <a:pt x="44631" y="1722"/>
                      <a:pt x="44644" y="1749"/>
                      <a:pt x="44660" y="1839"/>
                    </a:cubicBezTo>
                    <a:cubicBezTo>
                      <a:pt x="44691" y="1780"/>
                      <a:pt x="44900" y="1722"/>
                      <a:pt x="44947" y="1651"/>
                    </a:cubicBezTo>
                    <a:cubicBezTo>
                      <a:pt x="44956" y="1604"/>
                      <a:pt x="44966" y="1590"/>
                      <a:pt x="44977" y="1590"/>
                    </a:cubicBezTo>
                    <a:cubicBezTo>
                      <a:pt x="44991" y="1590"/>
                      <a:pt x="45006" y="1614"/>
                      <a:pt x="45021" y="1614"/>
                    </a:cubicBezTo>
                    <a:cubicBezTo>
                      <a:pt x="45022" y="1614"/>
                      <a:pt x="45023" y="1614"/>
                      <a:pt x="45024" y="1614"/>
                    </a:cubicBezTo>
                    <a:cubicBezTo>
                      <a:pt x="45035" y="1669"/>
                      <a:pt x="45046" y="1685"/>
                      <a:pt x="45056" y="1685"/>
                    </a:cubicBezTo>
                    <a:cubicBezTo>
                      <a:pt x="45070" y="1685"/>
                      <a:pt x="45083" y="1658"/>
                      <a:pt x="45098" y="1658"/>
                    </a:cubicBezTo>
                    <a:cubicBezTo>
                      <a:pt x="45103" y="1658"/>
                      <a:pt x="45108" y="1661"/>
                      <a:pt x="45114" y="1670"/>
                    </a:cubicBezTo>
                    <a:cubicBezTo>
                      <a:pt x="45138" y="1679"/>
                      <a:pt x="45164" y="1754"/>
                      <a:pt x="45189" y="1754"/>
                    </a:cubicBezTo>
                    <a:cubicBezTo>
                      <a:pt x="45198" y="1754"/>
                      <a:pt x="45206" y="1746"/>
                      <a:pt x="45214" y="1725"/>
                    </a:cubicBezTo>
                    <a:cubicBezTo>
                      <a:pt x="45219" y="1732"/>
                      <a:pt x="45224" y="1735"/>
                      <a:pt x="45229" y="1735"/>
                    </a:cubicBezTo>
                    <a:cubicBezTo>
                      <a:pt x="45252" y="1735"/>
                      <a:pt x="45274" y="1666"/>
                      <a:pt x="45298" y="1666"/>
                    </a:cubicBezTo>
                    <a:cubicBezTo>
                      <a:pt x="45305" y="1666"/>
                      <a:pt x="45313" y="1673"/>
                      <a:pt x="45321" y="1690"/>
                    </a:cubicBezTo>
                    <a:cubicBezTo>
                      <a:pt x="45327" y="1581"/>
                      <a:pt x="45335" y="1548"/>
                      <a:pt x="45344" y="1548"/>
                    </a:cubicBezTo>
                    <a:cubicBezTo>
                      <a:pt x="45355" y="1548"/>
                      <a:pt x="45367" y="1600"/>
                      <a:pt x="45377" y="1615"/>
                    </a:cubicBezTo>
                    <a:cubicBezTo>
                      <a:pt x="45382" y="1635"/>
                      <a:pt x="45387" y="1641"/>
                      <a:pt x="45392" y="1641"/>
                    </a:cubicBezTo>
                    <a:cubicBezTo>
                      <a:pt x="45402" y="1641"/>
                      <a:pt x="45411" y="1613"/>
                      <a:pt x="45421" y="1613"/>
                    </a:cubicBezTo>
                    <a:cubicBezTo>
                      <a:pt x="45427" y="1613"/>
                      <a:pt x="45432" y="1622"/>
                      <a:pt x="45438" y="1649"/>
                    </a:cubicBezTo>
                    <a:cubicBezTo>
                      <a:pt x="45465" y="1717"/>
                      <a:pt x="45491" y="1754"/>
                      <a:pt x="45516" y="1754"/>
                    </a:cubicBezTo>
                    <a:cubicBezTo>
                      <a:pt x="45534" y="1754"/>
                      <a:pt x="45551" y="1736"/>
                      <a:pt x="45568" y="1700"/>
                    </a:cubicBezTo>
                    <a:cubicBezTo>
                      <a:pt x="45653" y="1830"/>
                      <a:pt x="47203" y="1810"/>
                      <a:pt x="47278" y="2038"/>
                    </a:cubicBezTo>
                    <a:cubicBezTo>
                      <a:pt x="47281" y="1979"/>
                      <a:pt x="47348" y="1944"/>
                      <a:pt x="47414" y="1944"/>
                    </a:cubicBezTo>
                    <a:cubicBezTo>
                      <a:pt x="47461" y="1944"/>
                      <a:pt x="47508" y="1962"/>
                      <a:pt x="47529" y="2002"/>
                    </a:cubicBezTo>
                    <a:cubicBezTo>
                      <a:pt x="47539" y="1976"/>
                      <a:pt x="47548" y="1950"/>
                      <a:pt x="47558" y="1924"/>
                    </a:cubicBezTo>
                    <a:cubicBezTo>
                      <a:pt x="47675" y="1985"/>
                      <a:pt x="47731" y="2141"/>
                      <a:pt x="47782" y="2141"/>
                    </a:cubicBezTo>
                    <a:cubicBezTo>
                      <a:pt x="47796" y="2141"/>
                      <a:pt x="47810" y="2129"/>
                      <a:pt x="47824" y="2100"/>
                    </a:cubicBezTo>
                    <a:cubicBezTo>
                      <a:pt x="47843" y="2125"/>
                      <a:pt x="47863" y="2151"/>
                      <a:pt x="47883" y="2177"/>
                    </a:cubicBezTo>
                    <a:cubicBezTo>
                      <a:pt x="47951" y="2156"/>
                      <a:pt x="48065" y="2130"/>
                      <a:pt x="48166" y="2130"/>
                    </a:cubicBezTo>
                    <a:cubicBezTo>
                      <a:pt x="48229" y="2130"/>
                      <a:pt x="48287" y="2140"/>
                      <a:pt x="48325" y="2167"/>
                    </a:cubicBezTo>
                    <a:cubicBezTo>
                      <a:pt x="48350" y="2185"/>
                      <a:pt x="48381" y="2194"/>
                      <a:pt x="48411" y="2194"/>
                    </a:cubicBezTo>
                    <a:cubicBezTo>
                      <a:pt x="48423" y="2194"/>
                      <a:pt x="48435" y="2193"/>
                      <a:pt x="48446" y="2190"/>
                    </a:cubicBezTo>
                    <a:cubicBezTo>
                      <a:pt x="48487" y="2184"/>
                      <a:pt x="48526" y="2170"/>
                      <a:pt x="48566" y="2169"/>
                    </a:cubicBezTo>
                    <a:cubicBezTo>
                      <a:pt x="48580" y="2157"/>
                      <a:pt x="48595" y="2152"/>
                      <a:pt x="48609" y="2152"/>
                    </a:cubicBezTo>
                    <a:cubicBezTo>
                      <a:pt x="48655" y="2152"/>
                      <a:pt x="48702" y="2197"/>
                      <a:pt x="48746" y="2197"/>
                    </a:cubicBezTo>
                    <a:cubicBezTo>
                      <a:pt x="48763" y="2197"/>
                      <a:pt x="48780" y="2190"/>
                      <a:pt x="48796" y="2171"/>
                    </a:cubicBezTo>
                    <a:cubicBezTo>
                      <a:pt x="48814" y="2142"/>
                      <a:pt x="48831" y="2133"/>
                      <a:pt x="48849" y="2133"/>
                    </a:cubicBezTo>
                    <a:cubicBezTo>
                      <a:pt x="48877" y="2133"/>
                      <a:pt x="48905" y="2156"/>
                      <a:pt x="48931" y="2161"/>
                    </a:cubicBezTo>
                    <a:cubicBezTo>
                      <a:pt x="48955" y="2195"/>
                      <a:pt x="48978" y="2213"/>
                      <a:pt x="49000" y="2213"/>
                    </a:cubicBezTo>
                    <a:cubicBezTo>
                      <a:pt x="49019" y="2213"/>
                      <a:pt x="49038" y="2199"/>
                      <a:pt x="49056" y="2171"/>
                    </a:cubicBezTo>
                    <a:cubicBezTo>
                      <a:pt x="49089" y="2196"/>
                      <a:pt x="49121" y="2213"/>
                      <a:pt x="49151" y="2213"/>
                    </a:cubicBezTo>
                    <a:cubicBezTo>
                      <a:pt x="49175" y="2213"/>
                      <a:pt x="49198" y="2202"/>
                      <a:pt x="49219" y="2176"/>
                    </a:cubicBezTo>
                    <a:cubicBezTo>
                      <a:pt x="49239" y="2175"/>
                      <a:pt x="49257" y="2112"/>
                      <a:pt x="49275" y="2112"/>
                    </a:cubicBezTo>
                    <a:cubicBezTo>
                      <a:pt x="49278" y="2112"/>
                      <a:pt x="49281" y="2114"/>
                      <a:pt x="49285" y="2119"/>
                    </a:cubicBezTo>
                    <a:cubicBezTo>
                      <a:pt x="49290" y="2114"/>
                      <a:pt x="49295" y="2112"/>
                      <a:pt x="49300" y="2112"/>
                    </a:cubicBezTo>
                    <a:cubicBezTo>
                      <a:pt x="49315" y="2112"/>
                      <a:pt x="49330" y="2133"/>
                      <a:pt x="49345" y="2167"/>
                    </a:cubicBezTo>
                    <a:cubicBezTo>
                      <a:pt x="49379" y="2125"/>
                      <a:pt x="49406" y="2104"/>
                      <a:pt x="49425" y="2104"/>
                    </a:cubicBezTo>
                    <a:cubicBezTo>
                      <a:pt x="49443" y="2104"/>
                      <a:pt x="49454" y="2125"/>
                      <a:pt x="49455" y="2165"/>
                    </a:cubicBezTo>
                    <a:cubicBezTo>
                      <a:pt x="49470" y="2151"/>
                      <a:pt x="49485" y="2147"/>
                      <a:pt x="49501" y="2147"/>
                    </a:cubicBezTo>
                    <a:cubicBezTo>
                      <a:pt x="49539" y="2147"/>
                      <a:pt x="49578" y="2179"/>
                      <a:pt x="49614" y="2179"/>
                    </a:cubicBezTo>
                    <a:cubicBezTo>
                      <a:pt x="49628" y="2179"/>
                      <a:pt x="49642" y="2174"/>
                      <a:pt x="49655" y="2161"/>
                    </a:cubicBezTo>
                    <a:cubicBezTo>
                      <a:pt x="49664" y="2168"/>
                      <a:pt x="49673" y="2171"/>
                      <a:pt x="49682" y="2171"/>
                    </a:cubicBezTo>
                    <a:cubicBezTo>
                      <a:pt x="49735" y="2171"/>
                      <a:pt x="49781" y="2062"/>
                      <a:pt x="49827" y="2021"/>
                    </a:cubicBezTo>
                    <a:cubicBezTo>
                      <a:pt x="49876" y="2043"/>
                      <a:pt x="49929" y="2057"/>
                      <a:pt x="49982" y="2060"/>
                    </a:cubicBezTo>
                    <a:cubicBezTo>
                      <a:pt x="50005" y="2078"/>
                      <a:pt x="50026" y="2082"/>
                      <a:pt x="50047" y="2082"/>
                    </a:cubicBezTo>
                    <a:cubicBezTo>
                      <a:pt x="50060" y="2082"/>
                      <a:pt x="50072" y="2080"/>
                      <a:pt x="50085" y="2080"/>
                    </a:cubicBezTo>
                    <a:cubicBezTo>
                      <a:pt x="50095" y="2080"/>
                      <a:pt x="50105" y="2081"/>
                      <a:pt x="50116" y="2085"/>
                    </a:cubicBezTo>
                    <a:cubicBezTo>
                      <a:pt x="50126" y="2088"/>
                      <a:pt x="50136" y="2089"/>
                      <a:pt x="50146" y="2089"/>
                    </a:cubicBezTo>
                    <a:cubicBezTo>
                      <a:pt x="50211" y="2089"/>
                      <a:pt x="50281" y="2035"/>
                      <a:pt x="50330" y="2035"/>
                    </a:cubicBezTo>
                    <a:cubicBezTo>
                      <a:pt x="50339" y="2035"/>
                      <a:pt x="50346" y="2037"/>
                      <a:pt x="50354" y="2040"/>
                    </a:cubicBezTo>
                    <a:cubicBezTo>
                      <a:pt x="50378" y="2099"/>
                      <a:pt x="50429" y="2115"/>
                      <a:pt x="50485" y="2115"/>
                    </a:cubicBezTo>
                    <a:cubicBezTo>
                      <a:pt x="50549" y="2115"/>
                      <a:pt x="50621" y="2094"/>
                      <a:pt x="50667" y="2094"/>
                    </a:cubicBezTo>
                    <a:cubicBezTo>
                      <a:pt x="50679" y="2094"/>
                      <a:pt x="50689" y="2095"/>
                      <a:pt x="50697" y="2099"/>
                    </a:cubicBezTo>
                    <a:cubicBezTo>
                      <a:pt x="50731" y="2113"/>
                      <a:pt x="50763" y="2118"/>
                      <a:pt x="50794" y="2118"/>
                    </a:cubicBezTo>
                    <a:cubicBezTo>
                      <a:pt x="50895" y="2118"/>
                      <a:pt x="50976" y="2061"/>
                      <a:pt x="51009" y="2061"/>
                    </a:cubicBezTo>
                    <a:cubicBezTo>
                      <a:pt x="51016" y="2061"/>
                      <a:pt x="51021" y="2063"/>
                      <a:pt x="51024" y="2069"/>
                    </a:cubicBezTo>
                    <a:cubicBezTo>
                      <a:pt x="51057" y="2085"/>
                      <a:pt x="51091" y="2109"/>
                      <a:pt x="51125" y="2109"/>
                    </a:cubicBezTo>
                    <a:cubicBezTo>
                      <a:pt x="51130" y="2109"/>
                      <a:pt x="51135" y="2109"/>
                      <a:pt x="51140" y="2107"/>
                    </a:cubicBezTo>
                    <a:cubicBezTo>
                      <a:pt x="51158" y="2151"/>
                      <a:pt x="51174" y="2163"/>
                      <a:pt x="51190" y="2163"/>
                    </a:cubicBezTo>
                    <a:cubicBezTo>
                      <a:pt x="51210" y="2163"/>
                      <a:pt x="51228" y="2142"/>
                      <a:pt x="51247" y="2142"/>
                    </a:cubicBezTo>
                    <a:cubicBezTo>
                      <a:pt x="51248" y="2142"/>
                      <a:pt x="51249" y="2142"/>
                      <a:pt x="51249" y="2142"/>
                    </a:cubicBezTo>
                    <a:cubicBezTo>
                      <a:pt x="51282" y="2136"/>
                      <a:pt x="51328" y="2125"/>
                      <a:pt x="51372" y="2125"/>
                    </a:cubicBezTo>
                    <a:cubicBezTo>
                      <a:pt x="51409" y="2125"/>
                      <a:pt x="51444" y="2132"/>
                      <a:pt x="51469" y="2156"/>
                    </a:cubicBezTo>
                    <a:cubicBezTo>
                      <a:pt x="51514" y="2118"/>
                      <a:pt x="51694" y="2098"/>
                      <a:pt x="51733" y="2098"/>
                    </a:cubicBezTo>
                    <a:cubicBezTo>
                      <a:pt x="51737" y="2098"/>
                      <a:pt x="51740" y="2098"/>
                      <a:pt x="51740" y="2099"/>
                    </a:cubicBezTo>
                    <a:cubicBezTo>
                      <a:pt x="51745" y="2106"/>
                      <a:pt x="51788" y="2109"/>
                      <a:pt x="51831" y="2109"/>
                    </a:cubicBezTo>
                    <a:cubicBezTo>
                      <a:pt x="51874" y="2109"/>
                      <a:pt x="51915" y="2106"/>
                      <a:pt x="51916" y="2097"/>
                    </a:cubicBezTo>
                    <a:cubicBezTo>
                      <a:pt x="51980" y="2107"/>
                      <a:pt x="52013" y="2114"/>
                      <a:pt x="52031" y="2118"/>
                    </a:cubicBezTo>
                    <a:lnTo>
                      <a:pt x="52031" y="2118"/>
                    </a:lnTo>
                    <a:cubicBezTo>
                      <a:pt x="52016" y="2113"/>
                      <a:pt x="52000" y="2101"/>
                      <a:pt x="52022" y="2085"/>
                    </a:cubicBezTo>
                    <a:cubicBezTo>
                      <a:pt x="52022" y="2085"/>
                      <a:pt x="52014" y="1842"/>
                      <a:pt x="52013" y="1738"/>
                    </a:cubicBezTo>
                    <a:cubicBezTo>
                      <a:pt x="52008" y="1553"/>
                      <a:pt x="52003" y="1366"/>
                      <a:pt x="51999" y="1180"/>
                    </a:cubicBezTo>
                    <a:lnTo>
                      <a:pt x="51999" y="1180"/>
                    </a:lnTo>
                    <a:cubicBezTo>
                      <a:pt x="52001" y="1353"/>
                      <a:pt x="52003" y="1474"/>
                      <a:pt x="52003" y="1474"/>
                    </a:cubicBezTo>
                    <a:lnTo>
                      <a:pt x="51986" y="1474"/>
                    </a:lnTo>
                    <a:lnTo>
                      <a:pt x="51989" y="861"/>
                    </a:lnTo>
                    <a:lnTo>
                      <a:pt x="51990" y="506"/>
                    </a:lnTo>
                    <a:cubicBezTo>
                      <a:pt x="51990" y="473"/>
                      <a:pt x="51990" y="438"/>
                      <a:pt x="51990" y="430"/>
                    </a:cubicBezTo>
                    <a:cubicBezTo>
                      <a:pt x="51990" y="408"/>
                      <a:pt x="51990" y="400"/>
                      <a:pt x="51989" y="367"/>
                    </a:cubicBezTo>
                    <a:cubicBezTo>
                      <a:pt x="51981" y="363"/>
                      <a:pt x="51972" y="361"/>
                      <a:pt x="51963" y="361"/>
                    </a:cubicBezTo>
                    <a:cubicBezTo>
                      <a:pt x="51903" y="361"/>
                      <a:pt x="51808" y="430"/>
                      <a:pt x="51737" y="430"/>
                    </a:cubicBezTo>
                    <a:cubicBezTo>
                      <a:pt x="51710" y="430"/>
                      <a:pt x="51687" y="420"/>
                      <a:pt x="51670" y="394"/>
                    </a:cubicBezTo>
                    <a:cubicBezTo>
                      <a:pt x="51621" y="396"/>
                      <a:pt x="51573" y="434"/>
                      <a:pt x="51526" y="434"/>
                    </a:cubicBezTo>
                    <a:cubicBezTo>
                      <a:pt x="51511" y="434"/>
                      <a:pt x="51496" y="430"/>
                      <a:pt x="51481" y="420"/>
                    </a:cubicBezTo>
                    <a:cubicBezTo>
                      <a:pt x="51420" y="437"/>
                      <a:pt x="51360" y="419"/>
                      <a:pt x="51301" y="464"/>
                    </a:cubicBezTo>
                    <a:cubicBezTo>
                      <a:pt x="51294" y="467"/>
                      <a:pt x="51287" y="468"/>
                      <a:pt x="51280" y="468"/>
                    </a:cubicBezTo>
                    <a:cubicBezTo>
                      <a:pt x="51249" y="468"/>
                      <a:pt x="51219" y="446"/>
                      <a:pt x="51189" y="446"/>
                    </a:cubicBezTo>
                    <a:cubicBezTo>
                      <a:pt x="51167" y="446"/>
                      <a:pt x="51146" y="457"/>
                      <a:pt x="51125" y="498"/>
                    </a:cubicBezTo>
                    <a:cubicBezTo>
                      <a:pt x="51099" y="526"/>
                      <a:pt x="51074" y="532"/>
                      <a:pt x="51048" y="532"/>
                    </a:cubicBezTo>
                    <a:cubicBezTo>
                      <a:pt x="51026" y="532"/>
                      <a:pt x="51002" y="527"/>
                      <a:pt x="50979" y="527"/>
                    </a:cubicBezTo>
                    <a:cubicBezTo>
                      <a:pt x="50969" y="527"/>
                      <a:pt x="50959" y="528"/>
                      <a:pt x="50949" y="531"/>
                    </a:cubicBezTo>
                    <a:cubicBezTo>
                      <a:pt x="50927" y="514"/>
                      <a:pt x="50906" y="493"/>
                      <a:pt x="50884" y="493"/>
                    </a:cubicBezTo>
                    <a:cubicBezTo>
                      <a:pt x="50876" y="493"/>
                      <a:pt x="50867" y="496"/>
                      <a:pt x="50859" y="504"/>
                    </a:cubicBezTo>
                    <a:cubicBezTo>
                      <a:pt x="50850" y="537"/>
                      <a:pt x="50841" y="547"/>
                      <a:pt x="50832" y="547"/>
                    </a:cubicBezTo>
                    <a:cubicBezTo>
                      <a:pt x="50818" y="547"/>
                      <a:pt x="50804" y="524"/>
                      <a:pt x="50790" y="524"/>
                    </a:cubicBezTo>
                    <a:cubicBezTo>
                      <a:pt x="50783" y="524"/>
                      <a:pt x="50775" y="529"/>
                      <a:pt x="50768" y="546"/>
                    </a:cubicBezTo>
                    <a:cubicBezTo>
                      <a:pt x="50755" y="539"/>
                      <a:pt x="50744" y="536"/>
                      <a:pt x="50733" y="536"/>
                    </a:cubicBezTo>
                    <a:cubicBezTo>
                      <a:pt x="50694" y="536"/>
                      <a:pt x="50668" y="574"/>
                      <a:pt x="50626" y="576"/>
                    </a:cubicBezTo>
                    <a:cubicBezTo>
                      <a:pt x="50600" y="595"/>
                      <a:pt x="50575" y="606"/>
                      <a:pt x="50550" y="606"/>
                    </a:cubicBezTo>
                    <a:cubicBezTo>
                      <a:pt x="50524" y="606"/>
                      <a:pt x="50500" y="594"/>
                      <a:pt x="50476" y="567"/>
                    </a:cubicBezTo>
                    <a:cubicBezTo>
                      <a:pt x="50456" y="545"/>
                      <a:pt x="50438" y="536"/>
                      <a:pt x="50419" y="536"/>
                    </a:cubicBezTo>
                    <a:cubicBezTo>
                      <a:pt x="50393" y="536"/>
                      <a:pt x="50367" y="555"/>
                      <a:pt x="50343" y="582"/>
                    </a:cubicBezTo>
                    <a:cubicBezTo>
                      <a:pt x="50325" y="530"/>
                      <a:pt x="50307" y="515"/>
                      <a:pt x="50290" y="515"/>
                    </a:cubicBezTo>
                    <a:cubicBezTo>
                      <a:pt x="50267" y="515"/>
                      <a:pt x="50245" y="540"/>
                      <a:pt x="50224" y="541"/>
                    </a:cubicBezTo>
                    <a:cubicBezTo>
                      <a:pt x="50213" y="568"/>
                      <a:pt x="50203" y="577"/>
                      <a:pt x="50192" y="577"/>
                    </a:cubicBezTo>
                    <a:cubicBezTo>
                      <a:pt x="50173" y="577"/>
                      <a:pt x="50153" y="545"/>
                      <a:pt x="50134" y="545"/>
                    </a:cubicBezTo>
                    <a:cubicBezTo>
                      <a:pt x="50127" y="545"/>
                      <a:pt x="50120" y="549"/>
                      <a:pt x="50113" y="560"/>
                    </a:cubicBezTo>
                    <a:cubicBezTo>
                      <a:pt x="50103" y="557"/>
                      <a:pt x="50093" y="556"/>
                      <a:pt x="50084" y="556"/>
                    </a:cubicBezTo>
                    <a:cubicBezTo>
                      <a:pt x="50063" y="556"/>
                      <a:pt x="50042" y="561"/>
                      <a:pt x="50021" y="561"/>
                    </a:cubicBezTo>
                    <a:cubicBezTo>
                      <a:pt x="50016" y="561"/>
                      <a:pt x="50012" y="561"/>
                      <a:pt x="50007" y="560"/>
                    </a:cubicBezTo>
                    <a:cubicBezTo>
                      <a:pt x="49995" y="535"/>
                      <a:pt x="49984" y="517"/>
                      <a:pt x="49973" y="517"/>
                    </a:cubicBezTo>
                    <a:cubicBezTo>
                      <a:pt x="49960" y="517"/>
                      <a:pt x="49947" y="544"/>
                      <a:pt x="49936" y="616"/>
                    </a:cubicBezTo>
                    <a:cubicBezTo>
                      <a:pt x="49920" y="632"/>
                      <a:pt x="49897" y="692"/>
                      <a:pt x="49878" y="692"/>
                    </a:cubicBezTo>
                    <a:cubicBezTo>
                      <a:pt x="49871" y="692"/>
                      <a:pt x="49865" y="685"/>
                      <a:pt x="49860" y="666"/>
                    </a:cubicBezTo>
                    <a:cubicBezTo>
                      <a:pt x="49845" y="623"/>
                      <a:pt x="49831" y="611"/>
                      <a:pt x="49818" y="611"/>
                    </a:cubicBezTo>
                    <a:cubicBezTo>
                      <a:pt x="49800" y="611"/>
                      <a:pt x="49783" y="635"/>
                      <a:pt x="49767" y="635"/>
                    </a:cubicBezTo>
                    <a:cubicBezTo>
                      <a:pt x="49765" y="635"/>
                      <a:pt x="49764" y="635"/>
                      <a:pt x="49762" y="634"/>
                    </a:cubicBezTo>
                    <a:cubicBezTo>
                      <a:pt x="49758" y="644"/>
                      <a:pt x="49754" y="647"/>
                      <a:pt x="49750" y="647"/>
                    </a:cubicBezTo>
                    <a:cubicBezTo>
                      <a:pt x="49742" y="647"/>
                      <a:pt x="49734" y="633"/>
                      <a:pt x="49726" y="633"/>
                    </a:cubicBezTo>
                    <a:cubicBezTo>
                      <a:pt x="49723" y="633"/>
                      <a:pt x="49721" y="634"/>
                      <a:pt x="49719" y="638"/>
                    </a:cubicBezTo>
                    <a:cubicBezTo>
                      <a:pt x="49703" y="598"/>
                      <a:pt x="49689" y="612"/>
                      <a:pt x="49673" y="569"/>
                    </a:cubicBezTo>
                    <a:cubicBezTo>
                      <a:pt x="49662" y="486"/>
                      <a:pt x="49651" y="461"/>
                      <a:pt x="49640" y="461"/>
                    </a:cubicBezTo>
                    <a:cubicBezTo>
                      <a:pt x="49634" y="461"/>
                      <a:pt x="49629" y="466"/>
                      <a:pt x="49623" y="474"/>
                    </a:cubicBezTo>
                    <a:cubicBezTo>
                      <a:pt x="49620" y="467"/>
                      <a:pt x="49617" y="465"/>
                      <a:pt x="49614" y="465"/>
                    </a:cubicBezTo>
                    <a:cubicBezTo>
                      <a:pt x="49600" y="465"/>
                      <a:pt x="49585" y="524"/>
                      <a:pt x="49570" y="570"/>
                    </a:cubicBezTo>
                    <a:cubicBezTo>
                      <a:pt x="49567" y="571"/>
                      <a:pt x="49563" y="571"/>
                      <a:pt x="49560" y="571"/>
                    </a:cubicBezTo>
                    <a:cubicBezTo>
                      <a:pt x="49520" y="571"/>
                      <a:pt x="49468" y="546"/>
                      <a:pt x="49408" y="546"/>
                    </a:cubicBezTo>
                    <a:cubicBezTo>
                      <a:pt x="49391" y="546"/>
                      <a:pt x="49372" y="548"/>
                      <a:pt x="49353" y="554"/>
                    </a:cubicBezTo>
                    <a:cubicBezTo>
                      <a:pt x="49346" y="580"/>
                      <a:pt x="49339" y="588"/>
                      <a:pt x="49331" y="588"/>
                    </a:cubicBezTo>
                    <a:cubicBezTo>
                      <a:pt x="49319" y="588"/>
                      <a:pt x="49307" y="568"/>
                      <a:pt x="49295" y="568"/>
                    </a:cubicBezTo>
                    <a:cubicBezTo>
                      <a:pt x="49292" y="568"/>
                      <a:pt x="49289" y="570"/>
                      <a:pt x="49286" y="573"/>
                    </a:cubicBezTo>
                    <a:cubicBezTo>
                      <a:pt x="49268" y="542"/>
                      <a:pt x="49249" y="510"/>
                      <a:pt x="49231" y="510"/>
                    </a:cubicBezTo>
                    <a:cubicBezTo>
                      <a:pt x="49225" y="510"/>
                      <a:pt x="49219" y="513"/>
                      <a:pt x="49213" y="521"/>
                    </a:cubicBezTo>
                    <a:cubicBezTo>
                      <a:pt x="49191" y="572"/>
                      <a:pt x="49166" y="555"/>
                      <a:pt x="49141" y="563"/>
                    </a:cubicBezTo>
                    <a:cubicBezTo>
                      <a:pt x="49140" y="563"/>
                      <a:pt x="49138" y="564"/>
                      <a:pt x="49137" y="564"/>
                    </a:cubicBezTo>
                    <a:cubicBezTo>
                      <a:pt x="49117" y="564"/>
                      <a:pt x="49096" y="512"/>
                      <a:pt x="49077" y="512"/>
                    </a:cubicBezTo>
                    <a:cubicBezTo>
                      <a:pt x="49073" y="512"/>
                      <a:pt x="49069" y="514"/>
                      <a:pt x="49066" y="518"/>
                    </a:cubicBezTo>
                    <a:cubicBezTo>
                      <a:pt x="49042" y="591"/>
                      <a:pt x="49016" y="539"/>
                      <a:pt x="48992" y="611"/>
                    </a:cubicBezTo>
                    <a:cubicBezTo>
                      <a:pt x="48987" y="622"/>
                      <a:pt x="48982" y="627"/>
                      <a:pt x="48977" y="627"/>
                    </a:cubicBezTo>
                    <a:cubicBezTo>
                      <a:pt x="48958" y="627"/>
                      <a:pt x="48938" y="557"/>
                      <a:pt x="48918" y="523"/>
                    </a:cubicBezTo>
                    <a:cubicBezTo>
                      <a:pt x="48886" y="553"/>
                      <a:pt x="48856" y="584"/>
                      <a:pt x="48826" y="584"/>
                    </a:cubicBezTo>
                    <a:cubicBezTo>
                      <a:pt x="48810" y="584"/>
                      <a:pt x="48795" y="576"/>
                      <a:pt x="48780" y="554"/>
                    </a:cubicBezTo>
                    <a:cubicBezTo>
                      <a:pt x="48746" y="544"/>
                      <a:pt x="48720" y="537"/>
                      <a:pt x="48699" y="537"/>
                    </a:cubicBezTo>
                    <a:cubicBezTo>
                      <a:pt x="48665" y="537"/>
                      <a:pt x="48644" y="555"/>
                      <a:pt x="48624" y="609"/>
                    </a:cubicBezTo>
                    <a:cubicBezTo>
                      <a:pt x="48613" y="635"/>
                      <a:pt x="48602" y="644"/>
                      <a:pt x="48589" y="644"/>
                    </a:cubicBezTo>
                    <a:cubicBezTo>
                      <a:pt x="48564" y="644"/>
                      <a:pt x="48533" y="614"/>
                      <a:pt x="48481" y="614"/>
                    </a:cubicBezTo>
                    <a:cubicBezTo>
                      <a:pt x="48481" y="614"/>
                      <a:pt x="48480" y="614"/>
                      <a:pt x="48479" y="614"/>
                    </a:cubicBezTo>
                    <a:cubicBezTo>
                      <a:pt x="48459" y="588"/>
                      <a:pt x="48436" y="588"/>
                      <a:pt x="48409" y="558"/>
                    </a:cubicBezTo>
                    <a:cubicBezTo>
                      <a:pt x="48397" y="601"/>
                      <a:pt x="48383" y="609"/>
                      <a:pt x="48368" y="609"/>
                    </a:cubicBezTo>
                    <a:cubicBezTo>
                      <a:pt x="48360" y="609"/>
                      <a:pt x="48351" y="606"/>
                      <a:pt x="48343" y="606"/>
                    </a:cubicBezTo>
                    <a:cubicBezTo>
                      <a:pt x="48334" y="606"/>
                      <a:pt x="48325" y="609"/>
                      <a:pt x="48316" y="618"/>
                    </a:cubicBezTo>
                    <a:cubicBezTo>
                      <a:pt x="48307" y="621"/>
                      <a:pt x="48297" y="622"/>
                      <a:pt x="48287" y="622"/>
                    </a:cubicBezTo>
                    <a:cubicBezTo>
                      <a:pt x="48277" y="622"/>
                      <a:pt x="48267" y="621"/>
                      <a:pt x="48257" y="621"/>
                    </a:cubicBezTo>
                    <a:cubicBezTo>
                      <a:pt x="48237" y="621"/>
                      <a:pt x="48217" y="624"/>
                      <a:pt x="48196" y="640"/>
                    </a:cubicBezTo>
                    <a:cubicBezTo>
                      <a:pt x="48176" y="654"/>
                      <a:pt x="48155" y="660"/>
                      <a:pt x="48133" y="660"/>
                    </a:cubicBezTo>
                    <a:cubicBezTo>
                      <a:pt x="48105" y="660"/>
                      <a:pt x="48075" y="650"/>
                      <a:pt x="48043" y="635"/>
                    </a:cubicBezTo>
                    <a:cubicBezTo>
                      <a:pt x="48017" y="677"/>
                      <a:pt x="47993" y="689"/>
                      <a:pt x="47969" y="689"/>
                    </a:cubicBezTo>
                    <a:cubicBezTo>
                      <a:pt x="47940" y="689"/>
                      <a:pt x="47913" y="672"/>
                      <a:pt x="47886" y="667"/>
                    </a:cubicBezTo>
                    <a:cubicBezTo>
                      <a:pt x="47875" y="676"/>
                      <a:pt x="47864" y="680"/>
                      <a:pt x="47854" y="680"/>
                    </a:cubicBezTo>
                    <a:cubicBezTo>
                      <a:pt x="47824" y="680"/>
                      <a:pt x="47795" y="654"/>
                      <a:pt x="47769" y="654"/>
                    </a:cubicBezTo>
                    <a:cubicBezTo>
                      <a:pt x="47765" y="654"/>
                      <a:pt x="47761" y="654"/>
                      <a:pt x="47757" y="656"/>
                    </a:cubicBezTo>
                    <a:cubicBezTo>
                      <a:pt x="47733" y="638"/>
                      <a:pt x="47712" y="633"/>
                      <a:pt x="47691" y="633"/>
                    </a:cubicBezTo>
                    <a:cubicBezTo>
                      <a:pt x="47653" y="633"/>
                      <a:pt x="47620" y="651"/>
                      <a:pt x="47589" y="651"/>
                    </a:cubicBezTo>
                    <a:cubicBezTo>
                      <a:pt x="47578" y="651"/>
                      <a:pt x="47567" y="649"/>
                      <a:pt x="47557" y="643"/>
                    </a:cubicBezTo>
                    <a:cubicBezTo>
                      <a:pt x="47529" y="619"/>
                      <a:pt x="47502" y="604"/>
                      <a:pt x="47478" y="573"/>
                    </a:cubicBezTo>
                    <a:cubicBezTo>
                      <a:pt x="47455" y="605"/>
                      <a:pt x="47432" y="583"/>
                      <a:pt x="47411" y="623"/>
                    </a:cubicBezTo>
                    <a:cubicBezTo>
                      <a:pt x="47396" y="645"/>
                      <a:pt x="47381" y="653"/>
                      <a:pt x="47367" y="653"/>
                    </a:cubicBezTo>
                    <a:cubicBezTo>
                      <a:pt x="47339" y="653"/>
                      <a:pt x="47310" y="622"/>
                      <a:pt x="47281" y="609"/>
                    </a:cubicBezTo>
                    <a:cubicBezTo>
                      <a:pt x="47263" y="615"/>
                      <a:pt x="47244" y="618"/>
                      <a:pt x="47224" y="618"/>
                    </a:cubicBezTo>
                    <a:cubicBezTo>
                      <a:pt x="47197" y="618"/>
                      <a:pt x="47167" y="612"/>
                      <a:pt x="47134" y="601"/>
                    </a:cubicBezTo>
                    <a:cubicBezTo>
                      <a:pt x="47125" y="575"/>
                      <a:pt x="47115" y="566"/>
                      <a:pt x="47105" y="566"/>
                    </a:cubicBezTo>
                    <a:cubicBezTo>
                      <a:pt x="47086" y="566"/>
                      <a:pt x="47066" y="600"/>
                      <a:pt x="47044" y="601"/>
                    </a:cubicBezTo>
                    <a:cubicBezTo>
                      <a:pt x="47025" y="577"/>
                      <a:pt x="47006" y="555"/>
                      <a:pt x="46985" y="555"/>
                    </a:cubicBezTo>
                    <a:cubicBezTo>
                      <a:pt x="46969" y="555"/>
                      <a:pt x="46953" y="569"/>
                      <a:pt x="46936" y="605"/>
                    </a:cubicBezTo>
                    <a:cubicBezTo>
                      <a:pt x="46847" y="609"/>
                      <a:pt x="46797" y="619"/>
                      <a:pt x="46771" y="630"/>
                    </a:cubicBezTo>
                    <a:cubicBezTo>
                      <a:pt x="46743" y="642"/>
                      <a:pt x="46740" y="654"/>
                      <a:pt x="46745" y="661"/>
                    </a:cubicBezTo>
                    <a:cubicBezTo>
                      <a:pt x="46745" y="671"/>
                      <a:pt x="46746" y="681"/>
                      <a:pt x="46749" y="691"/>
                    </a:cubicBezTo>
                    <a:cubicBezTo>
                      <a:pt x="46745" y="689"/>
                      <a:pt x="46741" y="686"/>
                      <a:pt x="46736" y="685"/>
                    </a:cubicBezTo>
                    <a:cubicBezTo>
                      <a:pt x="46735" y="686"/>
                      <a:pt x="46733" y="686"/>
                      <a:pt x="46732" y="686"/>
                    </a:cubicBezTo>
                    <a:cubicBezTo>
                      <a:pt x="46719" y="686"/>
                      <a:pt x="46700" y="655"/>
                      <a:pt x="46676" y="655"/>
                    </a:cubicBezTo>
                    <a:cubicBezTo>
                      <a:pt x="46666" y="655"/>
                      <a:pt x="46656" y="659"/>
                      <a:pt x="46645" y="672"/>
                    </a:cubicBezTo>
                    <a:cubicBezTo>
                      <a:pt x="46638" y="669"/>
                      <a:pt x="46630" y="668"/>
                      <a:pt x="46622" y="668"/>
                    </a:cubicBezTo>
                    <a:cubicBezTo>
                      <a:pt x="46600" y="668"/>
                      <a:pt x="46575" y="678"/>
                      <a:pt x="46546" y="678"/>
                    </a:cubicBezTo>
                    <a:cubicBezTo>
                      <a:pt x="46521" y="678"/>
                      <a:pt x="46493" y="670"/>
                      <a:pt x="46461" y="643"/>
                    </a:cubicBezTo>
                    <a:cubicBezTo>
                      <a:pt x="46425" y="644"/>
                      <a:pt x="46393" y="666"/>
                      <a:pt x="46364" y="666"/>
                    </a:cubicBezTo>
                    <a:cubicBezTo>
                      <a:pt x="46351" y="666"/>
                      <a:pt x="46339" y="662"/>
                      <a:pt x="46328" y="649"/>
                    </a:cubicBezTo>
                    <a:cubicBezTo>
                      <a:pt x="46322" y="653"/>
                      <a:pt x="46317" y="654"/>
                      <a:pt x="46312" y="654"/>
                    </a:cubicBezTo>
                    <a:cubicBezTo>
                      <a:pt x="46282" y="654"/>
                      <a:pt x="46256" y="602"/>
                      <a:pt x="46235" y="600"/>
                    </a:cubicBezTo>
                    <a:cubicBezTo>
                      <a:pt x="46216" y="642"/>
                      <a:pt x="46201" y="660"/>
                      <a:pt x="46188" y="660"/>
                    </a:cubicBezTo>
                    <a:cubicBezTo>
                      <a:pt x="46168" y="660"/>
                      <a:pt x="46154" y="616"/>
                      <a:pt x="46144" y="551"/>
                    </a:cubicBezTo>
                    <a:cubicBezTo>
                      <a:pt x="46130" y="522"/>
                      <a:pt x="46127" y="517"/>
                      <a:pt x="46125" y="517"/>
                    </a:cubicBezTo>
                    <a:cubicBezTo>
                      <a:pt x="46124" y="517"/>
                      <a:pt x="46123" y="518"/>
                      <a:pt x="46122" y="518"/>
                    </a:cubicBezTo>
                    <a:cubicBezTo>
                      <a:pt x="46120" y="518"/>
                      <a:pt x="46116" y="516"/>
                      <a:pt x="46109" y="506"/>
                    </a:cubicBezTo>
                    <a:cubicBezTo>
                      <a:pt x="46106" y="525"/>
                      <a:pt x="46103" y="532"/>
                      <a:pt x="46099" y="532"/>
                    </a:cubicBezTo>
                    <a:cubicBezTo>
                      <a:pt x="46089" y="532"/>
                      <a:pt x="46073" y="484"/>
                      <a:pt x="46052" y="484"/>
                    </a:cubicBezTo>
                    <a:cubicBezTo>
                      <a:pt x="46046" y="484"/>
                      <a:pt x="46039" y="489"/>
                      <a:pt x="46031" y="500"/>
                    </a:cubicBezTo>
                    <a:cubicBezTo>
                      <a:pt x="46023" y="456"/>
                      <a:pt x="46014" y="442"/>
                      <a:pt x="46004" y="442"/>
                    </a:cubicBezTo>
                    <a:cubicBezTo>
                      <a:pt x="45989" y="442"/>
                      <a:pt x="45972" y="478"/>
                      <a:pt x="45952" y="478"/>
                    </a:cubicBezTo>
                    <a:cubicBezTo>
                      <a:pt x="45951" y="478"/>
                      <a:pt x="45950" y="478"/>
                      <a:pt x="45949" y="478"/>
                    </a:cubicBezTo>
                    <a:cubicBezTo>
                      <a:pt x="45915" y="480"/>
                      <a:pt x="45876" y="512"/>
                      <a:pt x="45828" y="541"/>
                    </a:cubicBezTo>
                    <a:cubicBezTo>
                      <a:pt x="45818" y="549"/>
                      <a:pt x="45808" y="552"/>
                      <a:pt x="45799" y="552"/>
                    </a:cubicBezTo>
                    <a:cubicBezTo>
                      <a:pt x="45777" y="552"/>
                      <a:pt x="45756" y="538"/>
                      <a:pt x="45736" y="538"/>
                    </a:cubicBezTo>
                    <a:cubicBezTo>
                      <a:pt x="45722" y="538"/>
                      <a:pt x="45708" y="545"/>
                      <a:pt x="45694" y="569"/>
                    </a:cubicBezTo>
                    <a:cubicBezTo>
                      <a:pt x="45664" y="574"/>
                      <a:pt x="45637" y="626"/>
                      <a:pt x="45611" y="626"/>
                    </a:cubicBezTo>
                    <a:cubicBezTo>
                      <a:pt x="45600" y="626"/>
                      <a:pt x="45589" y="616"/>
                      <a:pt x="45578" y="591"/>
                    </a:cubicBezTo>
                    <a:cubicBezTo>
                      <a:pt x="45552" y="582"/>
                      <a:pt x="45526" y="544"/>
                      <a:pt x="45502" y="544"/>
                    </a:cubicBezTo>
                    <a:cubicBezTo>
                      <a:pt x="45494" y="544"/>
                      <a:pt x="45487" y="548"/>
                      <a:pt x="45480" y="556"/>
                    </a:cubicBezTo>
                    <a:cubicBezTo>
                      <a:pt x="45472" y="571"/>
                      <a:pt x="45463" y="575"/>
                      <a:pt x="45454" y="575"/>
                    </a:cubicBezTo>
                    <a:cubicBezTo>
                      <a:pt x="45445" y="575"/>
                      <a:pt x="45435" y="570"/>
                      <a:pt x="45426" y="570"/>
                    </a:cubicBezTo>
                    <a:cubicBezTo>
                      <a:pt x="45415" y="570"/>
                      <a:pt x="45405" y="577"/>
                      <a:pt x="45395" y="606"/>
                    </a:cubicBezTo>
                    <a:cubicBezTo>
                      <a:pt x="45385" y="597"/>
                      <a:pt x="45375" y="594"/>
                      <a:pt x="45365" y="594"/>
                    </a:cubicBezTo>
                    <a:cubicBezTo>
                      <a:pt x="45330" y="594"/>
                      <a:pt x="45299" y="641"/>
                      <a:pt x="45269" y="641"/>
                    </a:cubicBezTo>
                    <a:cubicBezTo>
                      <a:pt x="45264" y="641"/>
                      <a:pt x="45260" y="640"/>
                      <a:pt x="45256" y="638"/>
                    </a:cubicBezTo>
                    <a:cubicBezTo>
                      <a:pt x="45229" y="633"/>
                      <a:pt x="45203" y="623"/>
                      <a:pt x="45177" y="623"/>
                    </a:cubicBezTo>
                    <a:cubicBezTo>
                      <a:pt x="45164" y="623"/>
                      <a:pt x="45151" y="626"/>
                      <a:pt x="45138" y="633"/>
                    </a:cubicBezTo>
                    <a:cubicBezTo>
                      <a:pt x="45136" y="633"/>
                      <a:pt x="45134" y="633"/>
                      <a:pt x="45132" y="633"/>
                    </a:cubicBezTo>
                    <a:cubicBezTo>
                      <a:pt x="45082" y="633"/>
                      <a:pt x="45032" y="675"/>
                      <a:pt x="44972" y="675"/>
                    </a:cubicBezTo>
                    <a:cubicBezTo>
                      <a:pt x="44944" y="675"/>
                      <a:pt x="44913" y="666"/>
                      <a:pt x="44880" y="637"/>
                    </a:cubicBezTo>
                    <a:cubicBezTo>
                      <a:pt x="44798" y="651"/>
                      <a:pt x="44773" y="658"/>
                      <a:pt x="44772" y="658"/>
                    </a:cubicBezTo>
                    <a:cubicBezTo>
                      <a:pt x="44771" y="658"/>
                      <a:pt x="44789" y="652"/>
                      <a:pt x="44802" y="640"/>
                    </a:cubicBezTo>
                    <a:cubicBezTo>
                      <a:pt x="44803" y="642"/>
                      <a:pt x="44805" y="642"/>
                      <a:pt x="44806" y="642"/>
                    </a:cubicBezTo>
                    <a:cubicBezTo>
                      <a:pt x="44813" y="642"/>
                      <a:pt x="44816" y="620"/>
                      <a:pt x="44808" y="620"/>
                    </a:cubicBezTo>
                    <a:cubicBezTo>
                      <a:pt x="44805" y="620"/>
                      <a:pt x="44799" y="623"/>
                      <a:pt x="44792" y="633"/>
                    </a:cubicBezTo>
                    <a:cubicBezTo>
                      <a:pt x="44789" y="636"/>
                      <a:pt x="44786" y="637"/>
                      <a:pt x="44783" y="637"/>
                    </a:cubicBezTo>
                    <a:cubicBezTo>
                      <a:pt x="44761" y="637"/>
                      <a:pt x="44723" y="579"/>
                      <a:pt x="44665" y="579"/>
                    </a:cubicBezTo>
                    <a:cubicBezTo>
                      <a:pt x="44637" y="579"/>
                      <a:pt x="44603" y="593"/>
                      <a:pt x="44564" y="635"/>
                    </a:cubicBezTo>
                    <a:cubicBezTo>
                      <a:pt x="44554" y="636"/>
                      <a:pt x="44545" y="636"/>
                      <a:pt x="44536" y="636"/>
                    </a:cubicBezTo>
                    <a:cubicBezTo>
                      <a:pt x="44499" y="636"/>
                      <a:pt x="44469" y="634"/>
                      <a:pt x="44445" y="634"/>
                    </a:cubicBezTo>
                    <a:cubicBezTo>
                      <a:pt x="44414" y="634"/>
                      <a:pt x="44391" y="637"/>
                      <a:pt x="44375" y="648"/>
                    </a:cubicBezTo>
                    <a:cubicBezTo>
                      <a:pt x="44365" y="655"/>
                      <a:pt x="44357" y="658"/>
                      <a:pt x="44351" y="658"/>
                    </a:cubicBezTo>
                    <a:cubicBezTo>
                      <a:pt x="44337" y="658"/>
                      <a:pt x="44333" y="642"/>
                      <a:pt x="44333" y="623"/>
                    </a:cubicBezTo>
                    <a:cubicBezTo>
                      <a:pt x="44333" y="619"/>
                      <a:pt x="44334" y="619"/>
                      <a:pt x="44334" y="615"/>
                    </a:cubicBezTo>
                    <a:lnTo>
                      <a:pt x="44334" y="615"/>
                    </a:lnTo>
                    <a:cubicBezTo>
                      <a:pt x="44330" y="618"/>
                      <a:pt x="44325" y="620"/>
                      <a:pt x="44320" y="620"/>
                    </a:cubicBezTo>
                    <a:cubicBezTo>
                      <a:pt x="44317" y="620"/>
                      <a:pt x="44315" y="620"/>
                      <a:pt x="44312" y="619"/>
                    </a:cubicBezTo>
                    <a:cubicBezTo>
                      <a:pt x="44306" y="644"/>
                      <a:pt x="44298" y="652"/>
                      <a:pt x="44288" y="652"/>
                    </a:cubicBezTo>
                    <a:cubicBezTo>
                      <a:pt x="44271" y="652"/>
                      <a:pt x="44248" y="626"/>
                      <a:pt x="44219" y="619"/>
                    </a:cubicBezTo>
                    <a:cubicBezTo>
                      <a:pt x="44198" y="629"/>
                      <a:pt x="44173" y="634"/>
                      <a:pt x="44143" y="634"/>
                    </a:cubicBezTo>
                    <a:cubicBezTo>
                      <a:pt x="44113" y="634"/>
                      <a:pt x="44078" y="629"/>
                      <a:pt x="44037" y="620"/>
                    </a:cubicBezTo>
                    <a:cubicBezTo>
                      <a:pt x="44006" y="597"/>
                      <a:pt x="43977" y="589"/>
                      <a:pt x="43951" y="589"/>
                    </a:cubicBezTo>
                    <a:cubicBezTo>
                      <a:pt x="43912" y="589"/>
                      <a:pt x="43879" y="608"/>
                      <a:pt x="43852" y="623"/>
                    </a:cubicBezTo>
                    <a:cubicBezTo>
                      <a:pt x="43845" y="618"/>
                      <a:pt x="43838" y="616"/>
                      <a:pt x="43832" y="616"/>
                    </a:cubicBezTo>
                    <a:cubicBezTo>
                      <a:pt x="43807" y="616"/>
                      <a:pt x="43788" y="647"/>
                      <a:pt x="43772" y="647"/>
                    </a:cubicBezTo>
                    <a:cubicBezTo>
                      <a:pt x="43765" y="647"/>
                      <a:pt x="43759" y="642"/>
                      <a:pt x="43754" y="626"/>
                    </a:cubicBezTo>
                    <a:cubicBezTo>
                      <a:pt x="43737" y="646"/>
                      <a:pt x="43725" y="653"/>
                      <a:pt x="43718" y="653"/>
                    </a:cubicBezTo>
                    <a:cubicBezTo>
                      <a:pt x="43706" y="653"/>
                      <a:pt x="43703" y="637"/>
                      <a:pt x="43702" y="630"/>
                    </a:cubicBezTo>
                    <a:cubicBezTo>
                      <a:pt x="43699" y="628"/>
                      <a:pt x="43697" y="610"/>
                      <a:pt x="43689" y="610"/>
                    </a:cubicBezTo>
                    <a:cubicBezTo>
                      <a:pt x="43683" y="610"/>
                      <a:pt x="43674" y="618"/>
                      <a:pt x="43660" y="644"/>
                    </a:cubicBezTo>
                    <a:cubicBezTo>
                      <a:pt x="43635" y="632"/>
                      <a:pt x="43592" y="570"/>
                      <a:pt x="43523" y="570"/>
                    </a:cubicBezTo>
                    <a:cubicBezTo>
                      <a:pt x="43490" y="570"/>
                      <a:pt x="43451" y="584"/>
                      <a:pt x="43405" y="625"/>
                    </a:cubicBezTo>
                    <a:cubicBezTo>
                      <a:pt x="43357" y="581"/>
                      <a:pt x="43310" y="558"/>
                      <a:pt x="43264" y="558"/>
                    </a:cubicBezTo>
                    <a:cubicBezTo>
                      <a:pt x="43263" y="558"/>
                      <a:pt x="43261" y="558"/>
                      <a:pt x="43260" y="558"/>
                    </a:cubicBezTo>
                    <a:cubicBezTo>
                      <a:pt x="43217" y="558"/>
                      <a:pt x="43176" y="581"/>
                      <a:pt x="43137" y="624"/>
                    </a:cubicBezTo>
                    <a:cubicBezTo>
                      <a:pt x="43108" y="645"/>
                      <a:pt x="43079" y="655"/>
                      <a:pt x="43052" y="655"/>
                    </a:cubicBezTo>
                    <a:cubicBezTo>
                      <a:pt x="43001" y="655"/>
                      <a:pt x="42953" y="621"/>
                      <a:pt x="42906" y="564"/>
                    </a:cubicBezTo>
                    <a:cubicBezTo>
                      <a:pt x="42902" y="565"/>
                      <a:pt x="42898" y="566"/>
                      <a:pt x="42894" y="566"/>
                    </a:cubicBezTo>
                    <a:cubicBezTo>
                      <a:pt x="42845" y="566"/>
                      <a:pt x="42798" y="497"/>
                      <a:pt x="42755" y="497"/>
                    </a:cubicBezTo>
                    <a:cubicBezTo>
                      <a:pt x="42740" y="497"/>
                      <a:pt x="42726" y="505"/>
                      <a:pt x="42712" y="526"/>
                    </a:cubicBezTo>
                    <a:cubicBezTo>
                      <a:pt x="42652" y="475"/>
                      <a:pt x="42598" y="506"/>
                      <a:pt x="42547" y="471"/>
                    </a:cubicBezTo>
                    <a:cubicBezTo>
                      <a:pt x="42514" y="443"/>
                      <a:pt x="42472" y="428"/>
                      <a:pt x="42429" y="428"/>
                    </a:cubicBezTo>
                    <a:cubicBezTo>
                      <a:pt x="42423" y="428"/>
                      <a:pt x="42416" y="429"/>
                      <a:pt x="42410" y="429"/>
                    </a:cubicBezTo>
                    <a:cubicBezTo>
                      <a:pt x="42397" y="410"/>
                      <a:pt x="42384" y="403"/>
                      <a:pt x="42371" y="403"/>
                    </a:cubicBezTo>
                    <a:cubicBezTo>
                      <a:pt x="42344" y="403"/>
                      <a:pt x="42320" y="433"/>
                      <a:pt x="42296" y="438"/>
                    </a:cubicBezTo>
                    <a:cubicBezTo>
                      <a:pt x="42244" y="473"/>
                      <a:pt x="41968" y="647"/>
                      <a:pt x="41908" y="647"/>
                    </a:cubicBezTo>
                    <a:cubicBezTo>
                      <a:pt x="41907" y="647"/>
                      <a:pt x="41906" y="647"/>
                      <a:pt x="41905" y="647"/>
                    </a:cubicBezTo>
                    <a:cubicBezTo>
                      <a:pt x="41853" y="643"/>
                      <a:pt x="42037" y="598"/>
                      <a:pt x="41988" y="544"/>
                    </a:cubicBezTo>
                    <a:cubicBezTo>
                      <a:pt x="41963" y="512"/>
                      <a:pt x="41706" y="330"/>
                      <a:pt x="41675" y="330"/>
                    </a:cubicBezTo>
                    <a:cubicBezTo>
                      <a:pt x="41674" y="330"/>
                      <a:pt x="41674" y="330"/>
                      <a:pt x="41673" y="330"/>
                    </a:cubicBezTo>
                    <a:cubicBezTo>
                      <a:pt x="41663" y="344"/>
                      <a:pt x="41653" y="359"/>
                      <a:pt x="41644" y="375"/>
                    </a:cubicBezTo>
                    <a:lnTo>
                      <a:pt x="41622" y="394"/>
                    </a:lnTo>
                    <a:cubicBezTo>
                      <a:pt x="41614" y="392"/>
                      <a:pt x="41605" y="390"/>
                      <a:pt x="41597" y="385"/>
                    </a:cubicBezTo>
                    <a:cubicBezTo>
                      <a:pt x="41615" y="368"/>
                      <a:pt x="41633" y="350"/>
                      <a:pt x="41654" y="329"/>
                    </a:cubicBezTo>
                    <a:lnTo>
                      <a:pt x="41654" y="329"/>
                    </a:lnTo>
                    <a:cubicBezTo>
                      <a:pt x="41642" y="341"/>
                      <a:pt x="41627" y="345"/>
                      <a:pt x="41612" y="345"/>
                    </a:cubicBezTo>
                    <a:cubicBezTo>
                      <a:pt x="41586" y="345"/>
                      <a:pt x="41559" y="334"/>
                      <a:pt x="41534" y="334"/>
                    </a:cubicBezTo>
                    <a:cubicBezTo>
                      <a:pt x="41523" y="334"/>
                      <a:pt x="41513" y="336"/>
                      <a:pt x="41504" y="341"/>
                    </a:cubicBezTo>
                    <a:cubicBezTo>
                      <a:pt x="41495" y="322"/>
                      <a:pt x="41487" y="315"/>
                      <a:pt x="41480" y="315"/>
                    </a:cubicBezTo>
                    <a:cubicBezTo>
                      <a:pt x="41474" y="315"/>
                      <a:pt x="41469" y="320"/>
                      <a:pt x="41466" y="327"/>
                    </a:cubicBezTo>
                    <a:cubicBezTo>
                      <a:pt x="41463" y="326"/>
                      <a:pt x="41461" y="326"/>
                      <a:pt x="41458" y="325"/>
                    </a:cubicBezTo>
                    <a:cubicBezTo>
                      <a:pt x="41432" y="313"/>
                      <a:pt x="41402" y="299"/>
                      <a:pt x="41371" y="299"/>
                    </a:cubicBezTo>
                    <a:cubicBezTo>
                      <a:pt x="41354" y="299"/>
                      <a:pt x="41336" y="303"/>
                      <a:pt x="41318" y="313"/>
                    </a:cubicBezTo>
                    <a:cubicBezTo>
                      <a:pt x="41304" y="308"/>
                      <a:pt x="41290" y="306"/>
                      <a:pt x="41277" y="306"/>
                    </a:cubicBezTo>
                    <a:cubicBezTo>
                      <a:pt x="41227" y="306"/>
                      <a:pt x="41185" y="339"/>
                      <a:pt x="41153" y="345"/>
                    </a:cubicBezTo>
                    <a:cubicBezTo>
                      <a:pt x="41111" y="334"/>
                      <a:pt x="41082" y="324"/>
                      <a:pt x="41063" y="307"/>
                    </a:cubicBezTo>
                    <a:cubicBezTo>
                      <a:pt x="41059" y="305"/>
                      <a:pt x="41055" y="304"/>
                      <a:pt x="41051" y="304"/>
                    </a:cubicBezTo>
                    <a:cubicBezTo>
                      <a:pt x="41045" y="304"/>
                      <a:pt x="41039" y="307"/>
                      <a:pt x="41035" y="312"/>
                    </a:cubicBezTo>
                    <a:cubicBezTo>
                      <a:pt x="41037" y="307"/>
                      <a:pt x="41040" y="302"/>
                      <a:pt x="41041" y="296"/>
                    </a:cubicBezTo>
                    <a:cubicBezTo>
                      <a:pt x="41042" y="292"/>
                      <a:pt x="41042" y="287"/>
                      <a:pt x="41044" y="283"/>
                    </a:cubicBezTo>
                    <a:lnTo>
                      <a:pt x="41044" y="283"/>
                    </a:lnTo>
                    <a:cubicBezTo>
                      <a:pt x="41025" y="286"/>
                      <a:pt x="41005" y="288"/>
                      <a:pt x="40985" y="288"/>
                    </a:cubicBezTo>
                    <a:cubicBezTo>
                      <a:pt x="40981" y="288"/>
                      <a:pt x="40977" y="288"/>
                      <a:pt x="40972" y="288"/>
                    </a:cubicBezTo>
                    <a:cubicBezTo>
                      <a:pt x="40967" y="287"/>
                      <a:pt x="40962" y="287"/>
                      <a:pt x="40957" y="287"/>
                    </a:cubicBezTo>
                    <a:cubicBezTo>
                      <a:pt x="40933" y="287"/>
                      <a:pt x="40907" y="295"/>
                      <a:pt x="40878" y="295"/>
                    </a:cubicBezTo>
                    <a:cubicBezTo>
                      <a:pt x="40847" y="295"/>
                      <a:pt x="40812" y="286"/>
                      <a:pt x="40774" y="249"/>
                    </a:cubicBezTo>
                    <a:cubicBezTo>
                      <a:pt x="40767" y="251"/>
                      <a:pt x="40760" y="251"/>
                      <a:pt x="40753" y="251"/>
                    </a:cubicBezTo>
                    <a:cubicBezTo>
                      <a:pt x="40730" y="251"/>
                      <a:pt x="40705" y="243"/>
                      <a:pt x="40679" y="243"/>
                    </a:cubicBezTo>
                    <a:cubicBezTo>
                      <a:pt x="40666" y="243"/>
                      <a:pt x="40652" y="245"/>
                      <a:pt x="40638" y="252"/>
                    </a:cubicBezTo>
                    <a:cubicBezTo>
                      <a:pt x="40636" y="252"/>
                      <a:pt x="40634" y="252"/>
                      <a:pt x="40632" y="252"/>
                    </a:cubicBezTo>
                    <a:cubicBezTo>
                      <a:pt x="40592" y="252"/>
                      <a:pt x="40550" y="298"/>
                      <a:pt x="40505" y="298"/>
                    </a:cubicBezTo>
                    <a:cubicBezTo>
                      <a:pt x="40495" y="298"/>
                      <a:pt x="40485" y="296"/>
                      <a:pt x="40475" y="291"/>
                    </a:cubicBezTo>
                    <a:cubicBezTo>
                      <a:pt x="40448" y="302"/>
                      <a:pt x="40422" y="306"/>
                      <a:pt x="40397" y="306"/>
                    </a:cubicBezTo>
                    <a:cubicBezTo>
                      <a:pt x="40345" y="306"/>
                      <a:pt x="40295" y="290"/>
                      <a:pt x="40247" y="290"/>
                    </a:cubicBezTo>
                    <a:cubicBezTo>
                      <a:pt x="40239" y="290"/>
                      <a:pt x="40231" y="291"/>
                      <a:pt x="40223" y="292"/>
                    </a:cubicBezTo>
                    <a:cubicBezTo>
                      <a:pt x="40200" y="278"/>
                      <a:pt x="40177" y="273"/>
                      <a:pt x="40154" y="273"/>
                    </a:cubicBezTo>
                    <a:cubicBezTo>
                      <a:pt x="40115" y="273"/>
                      <a:pt x="40077" y="287"/>
                      <a:pt x="40039" y="287"/>
                    </a:cubicBezTo>
                    <a:cubicBezTo>
                      <a:pt x="40037" y="287"/>
                      <a:pt x="40035" y="287"/>
                      <a:pt x="40033" y="287"/>
                    </a:cubicBezTo>
                    <a:cubicBezTo>
                      <a:pt x="40016" y="276"/>
                      <a:pt x="39998" y="272"/>
                      <a:pt x="39981" y="272"/>
                    </a:cubicBezTo>
                    <a:cubicBezTo>
                      <a:pt x="39941" y="272"/>
                      <a:pt x="39901" y="294"/>
                      <a:pt x="39863" y="297"/>
                    </a:cubicBezTo>
                    <a:cubicBezTo>
                      <a:pt x="39826" y="309"/>
                      <a:pt x="39791" y="353"/>
                      <a:pt x="39757" y="353"/>
                    </a:cubicBezTo>
                    <a:cubicBezTo>
                      <a:pt x="39741" y="353"/>
                      <a:pt x="39726" y="344"/>
                      <a:pt x="39710" y="317"/>
                    </a:cubicBezTo>
                    <a:cubicBezTo>
                      <a:pt x="39705" y="322"/>
                      <a:pt x="39703" y="324"/>
                      <a:pt x="39702" y="324"/>
                    </a:cubicBezTo>
                    <a:cubicBezTo>
                      <a:pt x="39699" y="324"/>
                      <a:pt x="39845" y="163"/>
                      <a:pt x="39807" y="135"/>
                    </a:cubicBezTo>
                    <a:lnTo>
                      <a:pt x="39807" y="135"/>
                    </a:lnTo>
                    <a:cubicBezTo>
                      <a:pt x="39784" y="149"/>
                      <a:pt x="39761" y="154"/>
                      <a:pt x="39739" y="154"/>
                    </a:cubicBezTo>
                    <a:cubicBezTo>
                      <a:pt x="39695" y="154"/>
                      <a:pt x="39654" y="135"/>
                      <a:pt x="39615" y="135"/>
                    </a:cubicBezTo>
                    <a:cubicBezTo>
                      <a:pt x="39602" y="135"/>
                      <a:pt x="39589" y="137"/>
                      <a:pt x="39576" y="143"/>
                    </a:cubicBezTo>
                    <a:cubicBezTo>
                      <a:pt x="39562" y="156"/>
                      <a:pt x="39548" y="159"/>
                      <a:pt x="39535" y="159"/>
                    </a:cubicBezTo>
                    <a:cubicBezTo>
                      <a:pt x="39522" y="159"/>
                      <a:pt x="39509" y="156"/>
                      <a:pt x="39497" y="156"/>
                    </a:cubicBezTo>
                    <a:cubicBezTo>
                      <a:pt x="39485" y="156"/>
                      <a:pt x="39474" y="159"/>
                      <a:pt x="39463" y="170"/>
                    </a:cubicBezTo>
                    <a:cubicBezTo>
                      <a:pt x="39455" y="182"/>
                      <a:pt x="39448" y="186"/>
                      <a:pt x="39440" y="186"/>
                    </a:cubicBezTo>
                    <a:cubicBezTo>
                      <a:pt x="39418" y="186"/>
                      <a:pt x="39396" y="148"/>
                      <a:pt x="39376" y="148"/>
                    </a:cubicBezTo>
                    <a:cubicBezTo>
                      <a:pt x="39373" y="148"/>
                      <a:pt x="39370" y="149"/>
                      <a:pt x="39367" y="152"/>
                    </a:cubicBezTo>
                    <a:cubicBezTo>
                      <a:pt x="39328" y="153"/>
                      <a:pt x="39293" y="183"/>
                      <a:pt x="39262" y="183"/>
                    </a:cubicBezTo>
                    <a:cubicBezTo>
                      <a:pt x="39246" y="183"/>
                      <a:pt x="39230" y="175"/>
                      <a:pt x="39215" y="148"/>
                    </a:cubicBezTo>
                    <a:cubicBezTo>
                      <a:pt x="39202" y="126"/>
                      <a:pt x="39190" y="118"/>
                      <a:pt x="39179" y="118"/>
                    </a:cubicBezTo>
                    <a:cubicBezTo>
                      <a:pt x="39153" y="118"/>
                      <a:pt x="39130" y="159"/>
                      <a:pt x="39110" y="163"/>
                    </a:cubicBezTo>
                    <a:cubicBezTo>
                      <a:pt x="39078" y="141"/>
                      <a:pt x="39052" y="132"/>
                      <a:pt x="39029" y="132"/>
                    </a:cubicBezTo>
                    <a:cubicBezTo>
                      <a:pt x="39008" y="132"/>
                      <a:pt x="38989" y="139"/>
                      <a:pt x="38971" y="152"/>
                    </a:cubicBezTo>
                    <a:cubicBezTo>
                      <a:pt x="38904" y="146"/>
                      <a:pt x="38894" y="129"/>
                      <a:pt x="38884" y="129"/>
                    </a:cubicBezTo>
                    <a:cubicBezTo>
                      <a:pt x="38882" y="129"/>
                      <a:pt x="38880" y="130"/>
                      <a:pt x="38878" y="131"/>
                    </a:cubicBezTo>
                    <a:cubicBezTo>
                      <a:pt x="38876" y="136"/>
                      <a:pt x="38874" y="139"/>
                      <a:pt x="38872" y="139"/>
                    </a:cubicBezTo>
                    <a:cubicBezTo>
                      <a:pt x="38865" y="139"/>
                      <a:pt x="38855" y="121"/>
                      <a:pt x="38836" y="79"/>
                    </a:cubicBezTo>
                    <a:cubicBezTo>
                      <a:pt x="38822" y="76"/>
                      <a:pt x="38802" y="67"/>
                      <a:pt x="38774" y="67"/>
                    </a:cubicBezTo>
                    <a:cubicBezTo>
                      <a:pt x="38756" y="67"/>
                      <a:pt x="38733" y="71"/>
                      <a:pt x="38706" y="86"/>
                    </a:cubicBezTo>
                    <a:cubicBezTo>
                      <a:pt x="38640" y="68"/>
                      <a:pt x="38604" y="54"/>
                      <a:pt x="38584" y="53"/>
                    </a:cubicBezTo>
                    <a:cubicBezTo>
                      <a:pt x="38580" y="63"/>
                      <a:pt x="38576" y="67"/>
                      <a:pt x="38573" y="67"/>
                    </a:cubicBezTo>
                    <a:cubicBezTo>
                      <a:pt x="38561" y="67"/>
                      <a:pt x="38557" y="4"/>
                      <a:pt x="38553" y="3"/>
                    </a:cubicBezTo>
                    <a:cubicBezTo>
                      <a:pt x="38553" y="2"/>
                      <a:pt x="38552" y="1"/>
                      <a:pt x="38551" y="1"/>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798" name="Google Shape;7798;p43"/>
              <p:cNvSpPr/>
              <p:nvPr/>
            </p:nvSpPr>
            <p:spPr>
              <a:xfrm>
                <a:off x="3816975" y="5455175"/>
                <a:ext cx="75" cy="75"/>
              </a:xfrm>
              <a:custGeom>
                <a:avLst/>
                <a:gdLst/>
                <a:ahLst/>
                <a:cxnLst/>
                <a:rect l="l" t="t" r="r" b="b"/>
                <a:pathLst>
                  <a:path w="3" h="3" extrusionOk="0">
                    <a:moveTo>
                      <a:pt x="3" y="0"/>
                    </a:moveTo>
                    <a:lnTo>
                      <a:pt x="0" y="3"/>
                    </a:lnTo>
                    <a:cubicBezTo>
                      <a:pt x="2" y="2"/>
                      <a:pt x="2" y="2"/>
                      <a:pt x="3" y="0"/>
                    </a:cubicBezTo>
                    <a:close/>
                  </a:path>
                </a:pathLst>
              </a:custGeom>
              <a:solidFill>
                <a:srgbClr val="FFFFFF"/>
              </a:solidFill>
              <a:ln>
                <a:noFill/>
              </a:ln>
              <a:effectLst>
                <a:outerShdw blurRad="57150" dist="19050" dir="5400000" algn="bl" rotWithShape="0">
                  <a:schemeClr val="accent2">
                    <a:alpha val="50000"/>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sp>
        <p:nvSpPr>
          <p:cNvPr id="7799" name="Google Shape;7799;p43"/>
          <p:cNvSpPr/>
          <p:nvPr/>
        </p:nvSpPr>
        <p:spPr>
          <a:xfrm>
            <a:off x="3641938" y="1790725"/>
            <a:ext cx="1783500" cy="1783500"/>
          </a:xfrm>
          <a:prstGeom prst="ellipse">
            <a:avLst/>
          </a:prstGeom>
          <a:noFill/>
          <a:ln w="19050" cap="flat" cmpd="sng">
            <a:solidFill>
              <a:schemeClr val="accent2"/>
            </a:solidFill>
            <a:prstDash val="dash"/>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00" name="Google Shape;7800;p43"/>
          <p:cNvSpPr/>
          <p:nvPr/>
        </p:nvSpPr>
        <p:spPr>
          <a:xfrm>
            <a:off x="3511855" y="1686163"/>
            <a:ext cx="800400" cy="800400"/>
          </a:xfrm>
          <a:prstGeom prst="ellipse">
            <a:avLst/>
          </a:prstGeom>
          <a:solidFill>
            <a:schemeClr val="accent2"/>
          </a:solidFill>
          <a:ln w="114300" cap="flat" cmpd="sng">
            <a:solidFill>
              <a:schemeClr val="accent2"/>
            </a:solidFill>
            <a:prstDash val="solid"/>
            <a:round/>
            <a:headEnd type="none" w="sm" len="sm"/>
            <a:tailEnd type="none" w="sm" len="sm"/>
          </a:ln>
          <a:effectLst>
            <a:outerShdw blurRad="57150"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01" name="Google Shape;7801;p43"/>
          <p:cNvSpPr/>
          <p:nvPr/>
        </p:nvSpPr>
        <p:spPr>
          <a:xfrm>
            <a:off x="3511855" y="1686163"/>
            <a:ext cx="800400" cy="8004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02" name="Google Shape;7802;p43"/>
          <p:cNvSpPr/>
          <p:nvPr/>
        </p:nvSpPr>
        <p:spPr>
          <a:xfrm>
            <a:off x="4831805" y="1686163"/>
            <a:ext cx="800400" cy="800400"/>
          </a:xfrm>
          <a:prstGeom prst="ellipse">
            <a:avLst/>
          </a:prstGeom>
          <a:solidFill>
            <a:schemeClr val="accent2"/>
          </a:solidFill>
          <a:ln w="114300" cap="flat" cmpd="sng">
            <a:solidFill>
              <a:schemeClr val="accent2"/>
            </a:solidFill>
            <a:prstDash val="solid"/>
            <a:round/>
            <a:headEnd type="none" w="sm" len="sm"/>
            <a:tailEnd type="none" w="sm" len="sm"/>
          </a:ln>
          <a:effectLst>
            <a:outerShdw blurRad="57150"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03" name="Google Shape;7803;p43"/>
          <p:cNvSpPr/>
          <p:nvPr/>
        </p:nvSpPr>
        <p:spPr>
          <a:xfrm>
            <a:off x="4831805" y="1686163"/>
            <a:ext cx="800400" cy="8004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04" name="Google Shape;7804;p43"/>
          <p:cNvSpPr/>
          <p:nvPr/>
        </p:nvSpPr>
        <p:spPr>
          <a:xfrm>
            <a:off x="3511855" y="2878363"/>
            <a:ext cx="800400" cy="800400"/>
          </a:xfrm>
          <a:prstGeom prst="ellipse">
            <a:avLst/>
          </a:prstGeom>
          <a:solidFill>
            <a:schemeClr val="accent2"/>
          </a:solidFill>
          <a:ln w="114300" cap="flat" cmpd="sng">
            <a:solidFill>
              <a:schemeClr val="accent2"/>
            </a:solidFill>
            <a:prstDash val="solid"/>
            <a:round/>
            <a:headEnd type="none" w="sm" len="sm"/>
            <a:tailEnd type="none" w="sm" len="sm"/>
          </a:ln>
          <a:effectLst>
            <a:outerShdw blurRad="57150"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05" name="Google Shape;7805;p43"/>
          <p:cNvSpPr/>
          <p:nvPr/>
        </p:nvSpPr>
        <p:spPr>
          <a:xfrm>
            <a:off x="3511855" y="2878363"/>
            <a:ext cx="800400" cy="8004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06" name="Google Shape;7806;p43"/>
          <p:cNvSpPr/>
          <p:nvPr/>
        </p:nvSpPr>
        <p:spPr>
          <a:xfrm>
            <a:off x="4831805" y="2878363"/>
            <a:ext cx="800400" cy="800400"/>
          </a:xfrm>
          <a:prstGeom prst="ellipse">
            <a:avLst/>
          </a:prstGeom>
          <a:solidFill>
            <a:schemeClr val="accent2"/>
          </a:solidFill>
          <a:ln w="114300" cap="flat" cmpd="sng">
            <a:solidFill>
              <a:schemeClr val="accent2"/>
            </a:solidFill>
            <a:prstDash val="solid"/>
            <a:round/>
            <a:headEnd type="none" w="sm" len="sm"/>
            <a:tailEnd type="none" w="sm" len="sm"/>
          </a:ln>
          <a:effectLst>
            <a:outerShdw blurRad="57150"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07" name="Google Shape;7807;p43"/>
          <p:cNvSpPr/>
          <p:nvPr/>
        </p:nvSpPr>
        <p:spPr>
          <a:xfrm>
            <a:off x="4831805" y="2878363"/>
            <a:ext cx="800400" cy="800400"/>
          </a:xfrm>
          <a:prstGeom prst="ellipse">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08" name="Google Shape;7808;p43"/>
          <p:cNvSpPr txBox="1">
            <a:spLocks noGrp="1"/>
          </p:cNvSpPr>
          <p:nvPr>
            <p:ph type="title"/>
          </p:nvPr>
        </p:nvSpPr>
        <p:spPr>
          <a:xfrm>
            <a:off x="713225" y="539500"/>
            <a:ext cx="7717500" cy="478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GB">
                <a:latin typeface="Calibri"/>
                <a:ea typeface="微软雅黑"/>
                <a:sym typeface="Calibri"/>
              </a:rPr>
              <a:t>About this month</a:t>
            </a:r>
          </a:p>
        </p:txBody>
      </p:sp>
      <p:grpSp>
        <p:nvGrpSpPr>
          <p:cNvPr id="7809" name="Google Shape;7809;p43"/>
          <p:cNvGrpSpPr/>
          <p:nvPr/>
        </p:nvGrpSpPr>
        <p:grpSpPr>
          <a:xfrm>
            <a:off x="5054368" y="1984325"/>
            <a:ext cx="355275" cy="204075"/>
            <a:chOff x="5532663" y="2143475"/>
            <a:chExt cx="355275" cy="204075"/>
          </a:xfrm>
        </p:grpSpPr>
        <p:sp>
          <p:nvSpPr>
            <p:cNvPr id="7810" name="Google Shape;7810;p43"/>
            <p:cNvSpPr/>
            <p:nvPr/>
          </p:nvSpPr>
          <p:spPr>
            <a:xfrm>
              <a:off x="5532663" y="2143475"/>
              <a:ext cx="355275" cy="204075"/>
            </a:xfrm>
            <a:custGeom>
              <a:avLst/>
              <a:gdLst/>
              <a:ahLst/>
              <a:cxnLst/>
              <a:rect l="l" t="t" r="r" b="b"/>
              <a:pathLst>
                <a:path w="14211" h="8163" extrusionOk="0">
                  <a:moveTo>
                    <a:pt x="3672" y="1666"/>
                  </a:moveTo>
                  <a:lnTo>
                    <a:pt x="3672" y="2538"/>
                  </a:lnTo>
                  <a:lnTo>
                    <a:pt x="2207" y="2538"/>
                  </a:lnTo>
                  <a:lnTo>
                    <a:pt x="2550" y="1666"/>
                  </a:lnTo>
                  <a:close/>
                  <a:moveTo>
                    <a:pt x="13658" y="557"/>
                  </a:moveTo>
                  <a:lnTo>
                    <a:pt x="13658" y="6324"/>
                  </a:lnTo>
                  <a:lnTo>
                    <a:pt x="12273" y="6324"/>
                  </a:lnTo>
                  <a:cubicBezTo>
                    <a:pt x="12273" y="6318"/>
                    <a:pt x="12270" y="6308"/>
                    <a:pt x="12270" y="6302"/>
                  </a:cubicBezTo>
                  <a:cubicBezTo>
                    <a:pt x="12270" y="6296"/>
                    <a:pt x="12267" y="6284"/>
                    <a:pt x="12264" y="6271"/>
                  </a:cubicBezTo>
                  <a:cubicBezTo>
                    <a:pt x="12261" y="6262"/>
                    <a:pt x="12258" y="6243"/>
                    <a:pt x="12254" y="6231"/>
                  </a:cubicBezTo>
                  <a:cubicBezTo>
                    <a:pt x="12251" y="6216"/>
                    <a:pt x="12248" y="6209"/>
                    <a:pt x="12248" y="6200"/>
                  </a:cubicBezTo>
                  <a:cubicBezTo>
                    <a:pt x="12245" y="6191"/>
                    <a:pt x="12239" y="6172"/>
                    <a:pt x="12236" y="6157"/>
                  </a:cubicBezTo>
                  <a:lnTo>
                    <a:pt x="12227" y="6129"/>
                  </a:lnTo>
                  <a:cubicBezTo>
                    <a:pt x="12220" y="6114"/>
                    <a:pt x="12217" y="6098"/>
                    <a:pt x="12211" y="6083"/>
                  </a:cubicBezTo>
                  <a:cubicBezTo>
                    <a:pt x="12208" y="6077"/>
                    <a:pt x="12205" y="6070"/>
                    <a:pt x="12202" y="6061"/>
                  </a:cubicBezTo>
                  <a:cubicBezTo>
                    <a:pt x="12196" y="6039"/>
                    <a:pt x="12186" y="6018"/>
                    <a:pt x="12177" y="5996"/>
                  </a:cubicBezTo>
                  <a:cubicBezTo>
                    <a:pt x="12177" y="5990"/>
                    <a:pt x="12174" y="5987"/>
                    <a:pt x="12171" y="5984"/>
                  </a:cubicBezTo>
                  <a:cubicBezTo>
                    <a:pt x="12165" y="5965"/>
                    <a:pt x="12156" y="5947"/>
                    <a:pt x="12146" y="5928"/>
                  </a:cubicBezTo>
                  <a:cubicBezTo>
                    <a:pt x="12143" y="5922"/>
                    <a:pt x="12140" y="5913"/>
                    <a:pt x="12137" y="5907"/>
                  </a:cubicBezTo>
                  <a:cubicBezTo>
                    <a:pt x="12128" y="5891"/>
                    <a:pt x="12122" y="5879"/>
                    <a:pt x="12115" y="5866"/>
                  </a:cubicBezTo>
                  <a:lnTo>
                    <a:pt x="12100" y="5842"/>
                  </a:lnTo>
                  <a:cubicBezTo>
                    <a:pt x="12094" y="5826"/>
                    <a:pt x="12088" y="5814"/>
                    <a:pt x="12078" y="5801"/>
                  </a:cubicBezTo>
                  <a:lnTo>
                    <a:pt x="12063" y="5777"/>
                  </a:lnTo>
                  <a:lnTo>
                    <a:pt x="12041" y="5740"/>
                  </a:lnTo>
                  <a:cubicBezTo>
                    <a:pt x="12035" y="5734"/>
                    <a:pt x="12029" y="5724"/>
                    <a:pt x="12026" y="5715"/>
                  </a:cubicBezTo>
                  <a:lnTo>
                    <a:pt x="12001" y="5681"/>
                  </a:lnTo>
                  <a:cubicBezTo>
                    <a:pt x="11995" y="5675"/>
                    <a:pt x="11989" y="5666"/>
                    <a:pt x="11982" y="5659"/>
                  </a:cubicBezTo>
                  <a:cubicBezTo>
                    <a:pt x="11976" y="5650"/>
                    <a:pt x="11964" y="5635"/>
                    <a:pt x="11955" y="5625"/>
                  </a:cubicBezTo>
                  <a:cubicBezTo>
                    <a:pt x="11945" y="5613"/>
                    <a:pt x="11945" y="5610"/>
                    <a:pt x="11939" y="5604"/>
                  </a:cubicBezTo>
                  <a:cubicBezTo>
                    <a:pt x="11933" y="5594"/>
                    <a:pt x="11918" y="5579"/>
                    <a:pt x="11905" y="5564"/>
                  </a:cubicBezTo>
                  <a:lnTo>
                    <a:pt x="11893" y="5548"/>
                  </a:lnTo>
                  <a:cubicBezTo>
                    <a:pt x="11874" y="5530"/>
                    <a:pt x="11859" y="5511"/>
                    <a:pt x="11843" y="5496"/>
                  </a:cubicBezTo>
                  <a:lnTo>
                    <a:pt x="11834" y="5489"/>
                  </a:lnTo>
                  <a:cubicBezTo>
                    <a:pt x="11822" y="5474"/>
                    <a:pt x="11806" y="5462"/>
                    <a:pt x="11791" y="5446"/>
                  </a:cubicBezTo>
                  <a:lnTo>
                    <a:pt x="11772" y="5431"/>
                  </a:lnTo>
                  <a:lnTo>
                    <a:pt x="11738" y="5400"/>
                  </a:lnTo>
                  <a:lnTo>
                    <a:pt x="11717" y="5381"/>
                  </a:lnTo>
                  <a:lnTo>
                    <a:pt x="11683" y="5356"/>
                  </a:lnTo>
                  <a:lnTo>
                    <a:pt x="11658" y="5338"/>
                  </a:lnTo>
                  <a:cubicBezTo>
                    <a:pt x="11646" y="5329"/>
                    <a:pt x="11636" y="5322"/>
                    <a:pt x="11624" y="5313"/>
                  </a:cubicBezTo>
                  <a:lnTo>
                    <a:pt x="11599" y="5298"/>
                  </a:lnTo>
                  <a:lnTo>
                    <a:pt x="11562" y="5273"/>
                  </a:lnTo>
                  <a:lnTo>
                    <a:pt x="11537" y="5258"/>
                  </a:lnTo>
                  <a:lnTo>
                    <a:pt x="11500" y="5236"/>
                  </a:lnTo>
                  <a:lnTo>
                    <a:pt x="11476" y="5224"/>
                  </a:lnTo>
                  <a:cubicBezTo>
                    <a:pt x="11460" y="5214"/>
                    <a:pt x="11445" y="5208"/>
                    <a:pt x="11432" y="5202"/>
                  </a:cubicBezTo>
                  <a:lnTo>
                    <a:pt x="11411" y="5190"/>
                  </a:lnTo>
                  <a:cubicBezTo>
                    <a:pt x="11389" y="5180"/>
                    <a:pt x="11367" y="5171"/>
                    <a:pt x="11346" y="5162"/>
                  </a:cubicBezTo>
                  <a:lnTo>
                    <a:pt x="11340" y="5159"/>
                  </a:lnTo>
                  <a:lnTo>
                    <a:pt x="11278" y="5134"/>
                  </a:lnTo>
                  <a:lnTo>
                    <a:pt x="11256" y="5125"/>
                  </a:lnTo>
                  <a:cubicBezTo>
                    <a:pt x="11241" y="5122"/>
                    <a:pt x="11225" y="5115"/>
                    <a:pt x="11210" y="5109"/>
                  </a:cubicBezTo>
                  <a:lnTo>
                    <a:pt x="11182" y="5103"/>
                  </a:lnTo>
                  <a:lnTo>
                    <a:pt x="11139" y="5091"/>
                  </a:lnTo>
                  <a:lnTo>
                    <a:pt x="11111" y="5081"/>
                  </a:lnTo>
                  <a:lnTo>
                    <a:pt x="11068" y="5072"/>
                  </a:lnTo>
                  <a:lnTo>
                    <a:pt x="11037" y="5066"/>
                  </a:lnTo>
                  <a:lnTo>
                    <a:pt x="10993" y="5060"/>
                  </a:lnTo>
                  <a:cubicBezTo>
                    <a:pt x="10984" y="5060"/>
                    <a:pt x="10975" y="5057"/>
                    <a:pt x="10966" y="5054"/>
                  </a:cubicBezTo>
                  <a:cubicBezTo>
                    <a:pt x="10953" y="5054"/>
                    <a:pt x="10935" y="5050"/>
                    <a:pt x="10919" y="5047"/>
                  </a:cubicBezTo>
                  <a:lnTo>
                    <a:pt x="10888" y="5044"/>
                  </a:lnTo>
                  <a:lnTo>
                    <a:pt x="10839" y="5041"/>
                  </a:lnTo>
                  <a:lnTo>
                    <a:pt x="10814" y="5041"/>
                  </a:lnTo>
                  <a:cubicBezTo>
                    <a:pt x="10790" y="5041"/>
                    <a:pt x="10765" y="5038"/>
                    <a:pt x="10737" y="5038"/>
                  </a:cubicBezTo>
                  <a:cubicBezTo>
                    <a:pt x="10709" y="5038"/>
                    <a:pt x="10688" y="5038"/>
                    <a:pt x="10660" y="5041"/>
                  </a:cubicBezTo>
                  <a:lnTo>
                    <a:pt x="10635" y="5041"/>
                  </a:lnTo>
                  <a:lnTo>
                    <a:pt x="10586" y="5044"/>
                  </a:lnTo>
                  <a:lnTo>
                    <a:pt x="10555" y="5047"/>
                  </a:lnTo>
                  <a:cubicBezTo>
                    <a:pt x="10539" y="5047"/>
                    <a:pt x="10524" y="5050"/>
                    <a:pt x="10511" y="5054"/>
                  </a:cubicBezTo>
                  <a:cubicBezTo>
                    <a:pt x="10496" y="5057"/>
                    <a:pt x="10490" y="5057"/>
                    <a:pt x="10480" y="5060"/>
                  </a:cubicBezTo>
                  <a:lnTo>
                    <a:pt x="10437" y="5066"/>
                  </a:lnTo>
                  <a:lnTo>
                    <a:pt x="10406" y="5072"/>
                  </a:lnTo>
                  <a:lnTo>
                    <a:pt x="10363" y="5081"/>
                  </a:lnTo>
                  <a:lnTo>
                    <a:pt x="10335" y="5091"/>
                  </a:lnTo>
                  <a:lnTo>
                    <a:pt x="10292" y="5103"/>
                  </a:lnTo>
                  <a:lnTo>
                    <a:pt x="10264" y="5109"/>
                  </a:lnTo>
                  <a:cubicBezTo>
                    <a:pt x="10249" y="5115"/>
                    <a:pt x="10233" y="5122"/>
                    <a:pt x="10218" y="5125"/>
                  </a:cubicBezTo>
                  <a:lnTo>
                    <a:pt x="10196" y="5134"/>
                  </a:lnTo>
                  <a:lnTo>
                    <a:pt x="10134" y="5159"/>
                  </a:lnTo>
                  <a:lnTo>
                    <a:pt x="10128" y="5162"/>
                  </a:lnTo>
                  <a:cubicBezTo>
                    <a:pt x="10106" y="5171"/>
                    <a:pt x="10085" y="5180"/>
                    <a:pt x="10063" y="5190"/>
                  </a:cubicBezTo>
                  <a:lnTo>
                    <a:pt x="10042" y="5202"/>
                  </a:lnTo>
                  <a:cubicBezTo>
                    <a:pt x="10029" y="5208"/>
                    <a:pt x="10014" y="5214"/>
                    <a:pt x="9998" y="5224"/>
                  </a:cubicBezTo>
                  <a:lnTo>
                    <a:pt x="9974" y="5236"/>
                  </a:lnTo>
                  <a:lnTo>
                    <a:pt x="9937" y="5258"/>
                  </a:lnTo>
                  <a:lnTo>
                    <a:pt x="9912" y="5273"/>
                  </a:lnTo>
                  <a:lnTo>
                    <a:pt x="9875" y="5298"/>
                  </a:lnTo>
                  <a:lnTo>
                    <a:pt x="9850" y="5313"/>
                  </a:lnTo>
                  <a:cubicBezTo>
                    <a:pt x="9838" y="5322"/>
                    <a:pt x="9828" y="5329"/>
                    <a:pt x="9816" y="5338"/>
                  </a:cubicBezTo>
                  <a:lnTo>
                    <a:pt x="9791" y="5356"/>
                  </a:lnTo>
                  <a:lnTo>
                    <a:pt x="9757" y="5381"/>
                  </a:lnTo>
                  <a:lnTo>
                    <a:pt x="9736" y="5400"/>
                  </a:lnTo>
                  <a:lnTo>
                    <a:pt x="9702" y="5431"/>
                  </a:lnTo>
                  <a:lnTo>
                    <a:pt x="9683" y="5446"/>
                  </a:lnTo>
                  <a:cubicBezTo>
                    <a:pt x="9668" y="5462"/>
                    <a:pt x="9652" y="5474"/>
                    <a:pt x="9640" y="5489"/>
                  </a:cubicBezTo>
                  <a:lnTo>
                    <a:pt x="9631" y="5496"/>
                  </a:lnTo>
                  <a:cubicBezTo>
                    <a:pt x="9615" y="5511"/>
                    <a:pt x="9600" y="5530"/>
                    <a:pt x="9581" y="5548"/>
                  </a:cubicBezTo>
                  <a:lnTo>
                    <a:pt x="9569" y="5564"/>
                  </a:lnTo>
                  <a:cubicBezTo>
                    <a:pt x="9556" y="5576"/>
                    <a:pt x="9547" y="5588"/>
                    <a:pt x="9535" y="5604"/>
                  </a:cubicBezTo>
                  <a:cubicBezTo>
                    <a:pt x="9525" y="5616"/>
                    <a:pt x="9525" y="5616"/>
                    <a:pt x="9519" y="5625"/>
                  </a:cubicBezTo>
                  <a:cubicBezTo>
                    <a:pt x="9513" y="5632"/>
                    <a:pt x="9501" y="5647"/>
                    <a:pt x="9491" y="5659"/>
                  </a:cubicBezTo>
                  <a:lnTo>
                    <a:pt x="9476" y="5681"/>
                  </a:lnTo>
                  <a:cubicBezTo>
                    <a:pt x="9467" y="5693"/>
                    <a:pt x="9457" y="5706"/>
                    <a:pt x="9448" y="5715"/>
                  </a:cubicBezTo>
                  <a:cubicBezTo>
                    <a:pt x="9442" y="5727"/>
                    <a:pt x="9439" y="5734"/>
                    <a:pt x="9433" y="5740"/>
                  </a:cubicBezTo>
                  <a:lnTo>
                    <a:pt x="9411" y="5777"/>
                  </a:lnTo>
                  <a:lnTo>
                    <a:pt x="9396" y="5801"/>
                  </a:lnTo>
                  <a:lnTo>
                    <a:pt x="9374" y="5842"/>
                  </a:lnTo>
                  <a:lnTo>
                    <a:pt x="9359" y="5866"/>
                  </a:lnTo>
                  <a:cubicBezTo>
                    <a:pt x="9352" y="5879"/>
                    <a:pt x="9346" y="5891"/>
                    <a:pt x="9337" y="5907"/>
                  </a:cubicBezTo>
                  <a:cubicBezTo>
                    <a:pt x="9334" y="5913"/>
                    <a:pt x="9331" y="5922"/>
                    <a:pt x="9328" y="5928"/>
                  </a:cubicBezTo>
                  <a:cubicBezTo>
                    <a:pt x="9318" y="5947"/>
                    <a:pt x="9309" y="5965"/>
                    <a:pt x="9303" y="5984"/>
                  </a:cubicBezTo>
                  <a:cubicBezTo>
                    <a:pt x="9300" y="5987"/>
                    <a:pt x="9300" y="5990"/>
                    <a:pt x="9297" y="5993"/>
                  </a:cubicBezTo>
                  <a:cubicBezTo>
                    <a:pt x="9287" y="6018"/>
                    <a:pt x="9278" y="6039"/>
                    <a:pt x="9272" y="6061"/>
                  </a:cubicBezTo>
                  <a:cubicBezTo>
                    <a:pt x="9269" y="6067"/>
                    <a:pt x="9266" y="6077"/>
                    <a:pt x="9263" y="6083"/>
                  </a:cubicBezTo>
                  <a:cubicBezTo>
                    <a:pt x="9257" y="6098"/>
                    <a:pt x="9253" y="6114"/>
                    <a:pt x="9247" y="6129"/>
                  </a:cubicBezTo>
                  <a:lnTo>
                    <a:pt x="9238" y="6157"/>
                  </a:lnTo>
                  <a:cubicBezTo>
                    <a:pt x="9235" y="6172"/>
                    <a:pt x="9232" y="6185"/>
                    <a:pt x="9226" y="6200"/>
                  </a:cubicBezTo>
                  <a:cubicBezTo>
                    <a:pt x="9223" y="6216"/>
                    <a:pt x="9223" y="6222"/>
                    <a:pt x="9219" y="6231"/>
                  </a:cubicBezTo>
                  <a:cubicBezTo>
                    <a:pt x="9216" y="6240"/>
                    <a:pt x="9213" y="6259"/>
                    <a:pt x="9210" y="6271"/>
                  </a:cubicBezTo>
                  <a:cubicBezTo>
                    <a:pt x="9207" y="6287"/>
                    <a:pt x="9207" y="6293"/>
                    <a:pt x="9204" y="6302"/>
                  </a:cubicBezTo>
                  <a:cubicBezTo>
                    <a:pt x="9201" y="6311"/>
                    <a:pt x="9201" y="6318"/>
                    <a:pt x="9201" y="6324"/>
                  </a:cubicBezTo>
                  <a:lnTo>
                    <a:pt x="4763" y="6324"/>
                  </a:lnTo>
                  <a:cubicBezTo>
                    <a:pt x="4763" y="6318"/>
                    <a:pt x="4760" y="6311"/>
                    <a:pt x="4757" y="6305"/>
                  </a:cubicBezTo>
                  <a:lnTo>
                    <a:pt x="4750" y="6271"/>
                  </a:lnTo>
                  <a:cubicBezTo>
                    <a:pt x="4747" y="6259"/>
                    <a:pt x="4744" y="6247"/>
                    <a:pt x="4741" y="6231"/>
                  </a:cubicBezTo>
                  <a:cubicBezTo>
                    <a:pt x="4738" y="6219"/>
                    <a:pt x="4735" y="6209"/>
                    <a:pt x="4735" y="6197"/>
                  </a:cubicBezTo>
                  <a:cubicBezTo>
                    <a:pt x="4732" y="6188"/>
                    <a:pt x="4726" y="6172"/>
                    <a:pt x="4723" y="6160"/>
                  </a:cubicBezTo>
                  <a:cubicBezTo>
                    <a:pt x="4720" y="6145"/>
                    <a:pt x="4716" y="6138"/>
                    <a:pt x="4713" y="6126"/>
                  </a:cubicBezTo>
                  <a:cubicBezTo>
                    <a:pt x="4710" y="6117"/>
                    <a:pt x="4704" y="6101"/>
                    <a:pt x="4701" y="6089"/>
                  </a:cubicBezTo>
                  <a:cubicBezTo>
                    <a:pt x="4695" y="6077"/>
                    <a:pt x="4692" y="6070"/>
                    <a:pt x="4689" y="6061"/>
                  </a:cubicBezTo>
                  <a:cubicBezTo>
                    <a:pt x="4682" y="6039"/>
                    <a:pt x="4673" y="6018"/>
                    <a:pt x="4664" y="5996"/>
                  </a:cubicBezTo>
                  <a:cubicBezTo>
                    <a:pt x="4661" y="5987"/>
                    <a:pt x="4658" y="5981"/>
                    <a:pt x="4655" y="5971"/>
                  </a:cubicBezTo>
                  <a:cubicBezTo>
                    <a:pt x="4652" y="5962"/>
                    <a:pt x="4642" y="5944"/>
                    <a:pt x="4633" y="5928"/>
                  </a:cubicBezTo>
                  <a:cubicBezTo>
                    <a:pt x="4627" y="5916"/>
                    <a:pt x="4624" y="5910"/>
                    <a:pt x="4621" y="5900"/>
                  </a:cubicBezTo>
                  <a:cubicBezTo>
                    <a:pt x="4618" y="5891"/>
                    <a:pt x="4608" y="5879"/>
                    <a:pt x="4602" y="5866"/>
                  </a:cubicBezTo>
                  <a:cubicBezTo>
                    <a:pt x="4596" y="5854"/>
                    <a:pt x="4593" y="5848"/>
                    <a:pt x="4587" y="5835"/>
                  </a:cubicBezTo>
                  <a:cubicBezTo>
                    <a:pt x="4581" y="5826"/>
                    <a:pt x="4574" y="5814"/>
                    <a:pt x="4568" y="5805"/>
                  </a:cubicBezTo>
                  <a:lnTo>
                    <a:pt x="4550" y="5774"/>
                  </a:lnTo>
                  <a:cubicBezTo>
                    <a:pt x="4543" y="5764"/>
                    <a:pt x="4537" y="5752"/>
                    <a:pt x="4528" y="5743"/>
                  </a:cubicBezTo>
                  <a:lnTo>
                    <a:pt x="4509" y="5715"/>
                  </a:lnTo>
                  <a:lnTo>
                    <a:pt x="4488" y="5684"/>
                  </a:lnTo>
                  <a:lnTo>
                    <a:pt x="4469" y="5656"/>
                  </a:lnTo>
                  <a:lnTo>
                    <a:pt x="4445" y="5625"/>
                  </a:lnTo>
                  <a:cubicBezTo>
                    <a:pt x="4438" y="5619"/>
                    <a:pt x="4432" y="5610"/>
                    <a:pt x="4423" y="5601"/>
                  </a:cubicBezTo>
                  <a:cubicBezTo>
                    <a:pt x="4417" y="5594"/>
                    <a:pt x="4407" y="5582"/>
                    <a:pt x="4398" y="5570"/>
                  </a:cubicBezTo>
                  <a:lnTo>
                    <a:pt x="4377" y="5548"/>
                  </a:lnTo>
                  <a:cubicBezTo>
                    <a:pt x="4364" y="5533"/>
                    <a:pt x="4349" y="5517"/>
                    <a:pt x="4333" y="5502"/>
                  </a:cubicBezTo>
                  <a:lnTo>
                    <a:pt x="4315" y="5483"/>
                  </a:lnTo>
                  <a:cubicBezTo>
                    <a:pt x="4302" y="5474"/>
                    <a:pt x="4290" y="5462"/>
                    <a:pt x="4278" y="5449"/>
                  </a:cubicBezTo>
                  <a:lnTo>
                    <a:pt x="4256" y="5431"/>
                  </a:lnTo>
                  <a:lnTo>
                    <a:pt x="4225" y="5403"/>
                  </a:lnTo>
                  <a:lnTo>
                    <a:pt x="4200" y="5381"/>
                  </a:lnTo>
                  <a:lnTo>
                    <a:pt x="4169" y="5360"/>
                  </a:lnTo>
                  <a:lnTo>
                    <a:pt x="4145" y="5338"/>
                  </a:lnTo>
                  <a:lnTo>
                    <a:pt x="4111" y="5316"/>
                  </a:lnTo>
                  <a:lnTo>
                    <a:pt x="4086" y="5298"/>
                  </a:lnTo>
                  <a:lnTo>
                    <a:pt x="4052" y="5276"/>
                  </a:lnTo>
                  <a:lnTo>
                    <a:pt x="4024" y="5261"/>
                  </a:lnTo>
                  <a:lnTo>
                    <a:pt x="3990" y="5239"/>
                  </a:lnTo>
                  <a:lnTo>
                    <a:pt x="3962" y="5224"/>
                  </a:lnTo>
                  <a:lnTo>
                    <a:pt x="3922" y="5205"/>
                  </a:lnTo>
                  <a:lnTo>
                    <a:pt x="3901" y="5193"/>
                  </a:lnTo>
                  <a:cubicBezTo>
                    <a:pt x="3879" y="5183"/>
                    <a:pt x="3857" y="5174"/>
                    <a:pt x="3836" y="5165"/>
                  </a:cubicBezTo>
                  <a:lnTo>
                    <a:pt x="3823" y="5159"/>
                  </a:lnTo>
                  <a:cubicBezTo>
                    <a:pt x="3805" y="5149"/>
                    <a:pt x="3786" y="5143"/>
                    <a:pt x="3768" y="5137"/>
                  </a:cubicBezTo>
                  <a:lnTo>
                    <a:pt x="3743" y="5128"/>
                  </a:lnTo>
                  <a:lnTo>
                    <a:pt x="3700" y="5112"/>
                  </a:lnTo>
                  <a:lnTo>
                    <a:pt x="3669" y="5103"/>
                  </a:lnTo>
                  <a:lnTo>
                    <a:pt x="3629" y="5094"/>
                  </a:lnTo>
                  <a:lnTo>
                    <a:pt x="3598" y="5084"/>
                  </a:lnTo>
                  <a:lnTo>
                    <a:pt x="3558" y="5075"/>
                  </a:lnTo>
                  <a:lnTo>
                    <a:pt x="3527" y="5069"/>
                  </a:lnTo>
                  <a:lnTo>
                    <a:pt x="3483" y="5060"/>
                  </a:lnTo>
                  <a:lnTo>
                    <a:pt x="3452" y="5057"/>
                  </a:lnTo>
                  <a:cubicBezTo>
                    <a:pt x="3437" y="5054"/>
                    <a:pt x="3425" y="5054"/>
                    <a:pt x="3409" y="5050"/>
                  </a:cubicBezTo>
                  <a:lnTo>
                    <a:pt x="3378" y="5047"/>
                  </a:lnTo>
                  <a:lnTo>
                    <a:pt x="3329" y="5044"/>
                  </a:lnTo>
                  <a:lnTo>
                    <a:pt x="3304" y="5044"/>
                  </a:lnTo>
                  <a:cubicBezTo>
                    <a:pt x="3279" y="5044"/>
                    <a:pt x="3255" y="5041"/>
                    <a:pt x="3227" y="5041"/>
                  </a:cubicBezTo>
                  <a:cubicBezTo>
                    <a:pt x="3202" y="5041"/>
                    <a:pt x="3174" y="5041"/>
                    <a:pt x="3150" y="5044"/>
                  </a:cubicBezTo>
                  <a:lnTo>
                    <a:pt x="3125" y="5044"/>
                  </a:lnTo>
                  <a:lnTo>
                    <a:pt x="3072" y="5047"/>
                  </a:lnTo>
                  <a:lnTo>
                    <a:pt x="3044" y="5050"/>
                  </a:lnTo>
                  <a:lnTo>
                    <a:pt x="2998" y="5057"/>
                  </a:lnTo>
                  <a:cubicBezTo>
                    <a:pt x="2989" y="5057"/>
                    <a:pt x="2980" y="5060"/>
                    <a:pt x="2970" y="5060"/>
                  </a:cubicBezTo>
                  <a:lnTo>
                    <a:pt x="2927" y="5069"/>
                  </a:lnTo>
                  <a:lnTo>
                    <a:pt x="2896" y="5075"/>
                  </a:lnTo>
                  <a:lnTo>
                    <a:pt x="2853" y="5084"/>
                  </a:lnTo>
                  <a:lnTo>
                    <a:pt x="2825" y="5091"/>
                  </a:lnTo>
                  <a:lnTo>
                    <a:pt x="2782" y="5106"/>
                  </a:lnTo>
                  <a:lnTo>
                    <a:pt x="2754" y="5112"/>
                  </a:lnTo>
                  <a:lnTo>
                    <a:pt x="2708" y="5128"/>
                  </a:lnTo>
                  <a:lnTo>
                    <a:pt x="2686" y="5137"/>
                  </a:lnTo>
                  <a:cubicBezTo>
                    <a:pt x="2664" y="5143"/>
                    <a:pt x="2643" y="5152"/>
                    <a:pt x="2621" y="5162"/>
                  </a:cubicBezTo>
                  <a:cubicBezTo>
                    <a:pt x="2596" y="5171"/>
                    <a:pt x="2575" y="5180"/>
                    <a:pt x="2553" y="5193"/>
                  </a:cubicBezTo>
                  <a:lnTo>
                    <a:pt x="2535" y="5202"/>
                  </a:lnTo>
                  <a:lnTo>
                    <a:pt x="2488" y="5224"/>
                  </a:lnTo>
                  <a:lnTo>
                    <a:pt x="2467" y="5236"/>
                  </a:lnTo>
                  <a:cubicBezTo>
                    <a:pt x="2454" y="5245"/>
                    <a:pt x="2439" y="5251"/>
                    <a:pt x="2426" y="5261"/>
                  </a:cubicBezTo>
                  <a:lnTo>
                    <a:pt x="2405" y="5276"/>
                  </a:lnTo>
                  <a:lnTo>
                    <a:pt x="2368" y="5298"/>
                  </a:lnTo>
                  <a:cubicBezTo>
                    <a:pt x="2358" y="5304"/>
                    <a:pt x="2352" y="5310"/>
                    <a:pt x="2343" y="5313"/>
                  </a:cubicBezTo>
                  <a:lnTo>
                    <a:pt x="2309" y="5338"/>
                  </a:lnTo>
                  <a:lnTo>
                    <a:pt x="2284" y="5356"/>
                  </a:lnTo>
                  <a:lnTo>
                    <a:pt x="2250" y="5384"/>
                  </a:lnTo>
                  <a:lnTo>
                    <a:pt x="2229" y="5400"/>
                  </a:lnTo>
                  <a:lnTo>
                    <a:pt x="2191" y="5434"/>
                  </a:lnTo>
                  <a:lnTo>
                    <a:pt x="2176" y="5449"/>
                  </a:lnTo>
                  <a:cubicBezTo>
                    <a:pt x="2161" y="5462"/>
                    <a:pt x="2145" y="5477"/>
                    <a:pt x="2130" y="5492"/>
                  </a:cubicBezTo>
                  <a:lnTo>
                    <a:pt x="2123" y="5499"/>
                  </a:lnTo>
                  <a:cubicBezTo>
                    <a:pt x="2108" y="5514"/>
                    <a:pt x="2089" y="5533"/>
                    <a:pt x="2074" y="5548"/>
                  </a:cubicBezTo>
                  <a:lnTo>
                    <a:pt x="2062" y="5564"/>
                  </a:lnTo>
                  <a:cubicBezTo>
                    <a:pt x="2049" y="5576"/>
                    <a:pt x="2040" y="5588"/>
                    <a:pt x="2028" y="5604"/>
                  </a:cubicBezTo>
                  <a:lnTo>
                    <a:pt x="2012" y="5625"/>
                  </a:lnTo>
                  <a:lnTo>
                    <a:pt x="1984" y="5659"/>
                  </a:lnTo>
                  <a:lnTo>
                    <a:pt x="1966" y="5681"/>
                  </a:lnTo>
                  <a:cubicBezTo>
                    <a:pt x="1957" y="5693"/>
                    <a:pt x="1950" y="5706"/>
                    <a:pt x="1941" y="5718"/>
                  </a:cubicBezTo>
                  <a:lnTo>
                    <a:pt x="1926" y="5743"/>
                  </a:lnTo>
                  <a:cubicBezTo>
                    <a:pt x="1916" y="5752"/>
                    <a:pt x="1910" y="5764"/>
                    <a:pt x="1901" y="5777"/>
                  </a:cubicBezTo>
                  <a:cubicBezTo>
                    <a:pt x="1895" y="5789"/>
                    <a:pt x="1892" y="5795"/>
                    <a:pt x="1886" y="5801"/>
                  </a:cubicBezTo>
                  <a:cubicBezTo>
                    <a:pt x="1882" y="5811"/>
                    <a:pt x="1873" y="5826"/>
                    <a:pt x="1864" y="5842"/>
                  </a:cubicBezTo>
                  <a:lnTo>
                    <a:pt x="1852" y="5866"/>
                  </a:lnTo>
                  <a:cubicBezTo>
                    <a:pt x="1845" y="5879"/>
                    <a:pt x="1836" y="5894"/>
                    <a:pt x="1830" y="5907"/>
                  </a:cubicBezTo>
                  <a:cubicBezTo>
                    <a:pt x="1827" y="5916"/>
                    <a:pt x="1824" y="5922"/>
                    <a:pt x="1818" y="5931"/>
                  </a:cubicBezTo>
                  <a:cubicBezTo>
                    <a:pt x="1811" y="5947"/>
                    <a:pt x="1802" y="5965"/>
                    <a:pt x="1793" y="5984"/>
                  </a:cubicBezTo>
                  <a:lnTo>
                    <a:pt x="1790" y="5996"/>
                  </a:lnTo>
                  <a:cubicBezTo>
                    <a:pt x="1780" y="6018"/>
                    <a:pt x="1771" y="6039"/>
                    <a:pt x="1762" y="6061"/>
                  </a:cubicBezTo>
                  <a:lnTo>
                    <a:pt x="1756" y="6083"/>
                  </a:lnTo>
                  <a:cubicBezTo>
                    <a:pt x="1750" y="6098"/>
                    <a:pt x="1743" y="6114"/>
                    <a:pt x="1740" y="6132"/>
                  </a:cubicBezTo>
                  <a:cubicBezTo>
                    <a:pt x="1737" y="6138"/>
                    <a:pt x="1734" y="6148"/>
                    <a:pt x="1731" y="6157"/>
                  </a:cubicBezTo>
                  <a:cubicBezTo>
                    <a:pt x="1728" y="6166"/>
                    <a:pt x="1722" y="6188"/>
                    <a:pt x="1719" y="6200"/>
                  </a:cubicBezTo>
                  <a:cubicBezTo>
                    <a:pt x="1716" y="6216"/>
                    <a:pt x="1712" y="6222"/>
                    <a:pt x="1712" y="6231"/>
                  </a:cubicBezTo>
                  <a:cubicBezTo>
                    <a:pt x="1709" y="6240"/>
                    <a:pt x="1706" y="6259"/>
                    <a:pt x="1703" y="6274"/>
                  </a:cubicBezTo>
                  <a:cubicBezTo>
                    <a:pt x="1700" y="6287"/>
                    <a:pt x="1697" y="6293"/>
                    <a:pt x="1697" y="6302"/>
                  </a:cubicBezTo>
                  <a:cubicBezTo>
                    <a:pt x="1694" y="6315"/>
                    <a:pt x="1694" y="6318"/>
                    <a:pt x="1691" y="6324"/>
                  </a:cubicBezTo>
                  <a:lnTo>
                    <a:pt x="553" y="6324"/>
                  </a:lnTo>
                  <a:lnTo>
                    <a:pt x="553" y="4624"/>
                  </a:lnTo>
                  <a:lnTo>
                    <a:pt x="1694" y="4624"/>
                  </a:lnTo>
                  <a:cubicBezTo>
                    <a:pt x="1842" y="4621"/>
                    <a:pt x="1960" y="4497"/>
                    <a:pt x="1960" y="4349"/>
                  </a:cubicBezTo>
                  <a:cubicBezTo>
                    <a:pt x="1960" y="4197"/>
                    <a:pt x="1842" y="4077"/>
                    <a:pt x="1694" y="4071"/>
                  </a:cubicBezTo>
                  <a:lnTo>
                    <a:pt x="553" y="4071"/>
                  </a:lnTo>
                  <a:lnTo>
                    <a:pt x="553" y="3858"/>
                  </a:lnTo>
                  <a:lnTo>
                    <a:pt x="1873" y="3091"/>
                  </a:lnTo>
                  <a:lnTo>
                    <a:pt x="3950" y="3091"/>
                  </a:lnTo>
                  <a:cubicBezTo>
                    <a:pt x="4105" y="3091"/>
                    <a:pt x="4228" y="2967"/>
                    <a:pt x="4228" y="2813"/>
                  </a:cubicBezTo>
                  <a:lnTo>
                    <a:pt x="4228" y="1388"/>
                  </a:lnTo>
                  <a:cubicBezTo>
                    <a:pt x="4228" y="1234"/>
                    <a:pt x="4105" y="1110"/>
                    <a:pt x="3950" y="1110"/>
                  </a:cubicBezTo>
                  <a:lnTo>
                    <a:pt x="2769" y="1110"/>
                  </a:lnTo>
                  <a:lnTo>
                    <a:pt x="2989" y="557"/>
                  </a:lnTo>
                  <a:close/>
                  <a:moveTo>
                    <a:pt x="3224" y="5587"/>
                  </a:moveTo>
                  <a:cubicBezTo>
                    <a:pt x="3241" y="5587"/>
                    <a:pt x="3259" y="5587"/>
                    <a:pt x="3276" y="5588"/>
                  </a:cubicBezTo>
                  <a:cubicBezTo>
                    <a:pt x="3814" y="5613"/>
                    <a:pt x="4234" y="6061"/>
                    <a:pt x="4231" y="6602"/>
                  </a:cubicBezTo>
                  <a:cubicBezTo>
                    <a:pt x="4231" y="7155"/>
                    <a:pt x="3780" y="7606"/>
                    <a:pt x="3224" y="7606"/>
                  </a:cubicBezTo>
                  <a:cubicBezTo>
                    <a:pt x="2671" y="7606"/>
                    <a:pt x="2219" y="7155"/>
                    <a:pt x="2219" y="6602"/>
                  </a:cubicBezTo>
                  <a:cubicBezTo>
                    <a:pt x="2219" y="6568"/>
                    <a:pt x="2222" y="6534"/>
                    <a:pt x="2225" y="6500"/>
                  </a:cubicBezTo>
                  <a:cubicBezTo>
                    <a:pt x="2273" y="5980"/>
                    <a:pt x="2709" y="5587"/>
                    <a:pt x="3224" y="5587"/>
                  </a:cubicBezTo>
                  <a:close/>
                  <a:moveTo>
                    <a:pt x="10734" y="5596"/>
                  </a:moveTo>
                  <a:cubicBezTo>
                    <a:pt x="11180" y="5596"/>
                    <a:pt x="11619" y="5890"/>
                    <a:pt x="11723" y="6398"/>
                  </a:cubicBezTo>
                  <a:cubicBezTo>
                    <a:pt x="11738" y="6466"/>
                    <a:pt x="11745" y="6534"/>
                    <a:pt x="11745" y="6602"/>
                  </a:cubicBezTo>
                  <a:cubicBezTo>
                    <a:pt x="11745" y="7155"/>
                    <a:pt x="11293" y="7606"/>
                    <a:pt x="10740" y="7606"/>
                  </a:cubicBezTo>
                  <a:cubicBezTo>
                    <a:pt x="9893" y="7603"/>
                    <a:pt x="9427" y="6620"/>
                    <a:pt x="9961" y="5965"/>
                  </a:cubicBezTo>
                  <a:cubicBezTo>
                    <a:pt x="10168" y="5712"/>
                    <a:pt x="10452" y="5596"/>
                    <a:pt x="10734" y="5596"/>
                  </a:cubicBezTo>
                  <a:close/>
                  <a:moveTo>
                    <a:pt x="2797" y="0"/>
                  </a:moveTo>
                  <a:cubicBezTo>
                    <a:pt x="2683" y="0"/>
                    <a:pt x="2581" y="72"/>
                    <a:pt x="2538" y="177"/>
                  </a:cubicBezTo>
                  <a:lnTo>
                    <a:pt x="2105" y="1280"/>
                  </a:lnTo>
                  <a:lnTo>
                    <a:pt x="1576" y="2624"/>
                  </a:lnTo>
                  <a:lnTo>
                    <a:pt x="136" y="3459"/>
                  </a:lnTo>
                  <a:cubicBezTo>
                    <a:pt x="53" y="3508"/>
                    <a:pt x="0" y="3601"/>
                    <a:pt x="0" y="3700"/>
                  </a:cubicBezTo>
                  <a:lnTo>
                    <a:pt x="0" y="6333"/>
                  </a:lnTo>
                  <a:cubicBezTo>
                    <a:pt x="0" y="6633"/>
                    <a:pt x="244" y="6880"/>
                    <a:pt x="547" y="6880"/>
                  </a:cubicBezTo>
                  <a:lnTo>
                    <a:pt x="1688" y="6880"/>
                  </a:lnTo>
                  <a:cubicBezTo>
                    <a:pt x="1824" y="7622"/>
                    <a:pt x="2470" y="8163"/>
                    <a:pt x="3224" y="8163"/>
                  </a:cubicBezTo>
                  <a:cubicBezTo>
                    <a:pt x="3978" y="8163"/>
                    <a:pt x="4624" y="7622"/>
                    <a:pt x="4760" y="6880"/>
                  </a:cubicBezTo>
                  <a:lnTo>
                    <a:pt x="9204" y="6880"/>
                  </a:lnTo>
                  <a:cubicBezTo>
                    <a:pt x="9337" y="7622"/>
                    <a:pt x="9983" y="8163"/>
                    <a:pt x="10740" y="8163"/>
                  </a:cubicBezTo>
                  <a:cubicBezTo>
                    <a:pt x="11494" y="8163"/>
                    <a:pt x="12140" y="7622"/>
                    <a:pt x="12273" y="6880"/>
                  </a:cubicBezTo>
                  <a:lnTo>
                    <a:pt x="13664" y="6880"/>
                  </a:lnTo>
                  <a:cubicBezTo>
                    <a:pt x="13967" y="6880"/>
                    <a:pt x="14211" y="6633"/>
                    <a:pt x="14211" y="6333"/>
                  </a:cubicBezTo>
                  <a:lnTo>
                    <a:pt x="14211" y="548"/>
                  </a:lnTo>
                  <a:cubicBezTo>
                    <a:pt x="14211" y="245"/>
                    <a:pt x="13967" y="0"/>
                    <a:pt x="1366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11" name="Google Shape;7811;p43"/>
            <p:cNvSpPr/>
            <p:nvPr/>
          </p:nvSpPr>
          <p:spPr>
            <a:xfrm>
              <a:off x="5752163" y="2171300"/>
              <a:ext cx="88025" cy="66775"/>
            </a:xfrm>
            <a:custGeom>
              <a:avLst/>
              <a:gdLst/>
              <a:ahLst/>
              <a:cxnLst/>
              <a:rect l="l" t="t" r="r" b="b"/>
              <a:pathLst>
                <a:path w="3521" h="2671" extrusionOk="0">
                  <a:moveTo>
                    <a:pt x="2402" y="553"/>
                  </a:moveTo>
                  <a:lnTo>
                    <a:pt x="1759" y="1032"/>
                  </a:lnTo>
                  <a:lnTo>
                    <a:pt x="1116" y="553"/>
                  </a:lnTo>
                  <a:close/>
                  <a:moveTo>
                    <a:pt x="2965" y="828"/>
                  </a:moveTo>
                  <a:lnTo>
                    <a:pt x="2965" y="2114"/>
                  </a:lnTo>
                  <a:lnTo>
                    <a:pt x="554" y="2114"/>
                  </a:lnTo>
                  <a:lnTo>
                    <a:pt x="554" y="828"/>
                  </a:lnTo>
                  <a:lnTo>
                    <a:pt x="1592" y="1601"/>
                  </a:lnTo>
                  <a:cubicBezTo>
                    <a:pt x="1642" y="1638"/>
                    <a:pt x="1700" y="1657"/>
                    <a:pt x="1759" y="1657"/>
                  </a:cubicBezTo>
                  <a:cubicBezTo>
                    <a:pt x="1818" y="1657"/>
                    <a:pt x="1877" y="1638"/>
                    <a:pt x="1926" y="1601"/>
                  </a:cubicBezTo>
                  <a:lnTo>
                    <a:pt x="2965" y="828"/>
                  </a:lnTo>
                  <a:close/>
                  <a:moveTo>
                    <a:pt x="229" y="0"/>
                  </a:moveTo>
                  <a:lnTo>
                    <a:pt x="214" y="6"/>
                  </a:lnTo>
                  <a:lnTo>
                    <a:pt x="205" y="6"/>
                  </a:lnTo>
                  <a:lnTo>
                    <a:pt x="189" y="12"/>
                  </a:lnTo>
                  <a:lnTo>
                    <a:pt x="177" y="16"/>
                  </a:lnTo>
                  <a:lnTo>
                    <a:pt x="164" y="22"/>
                  </a:lnTo>
                  <a:lnTo>
                    <a:pt x="152" y="28"/>
                  </a:lnTo>
                  <a:lnTo>
                    <a:pt x="140" y="34"/>
                  </a:lnTo>
                  <a:lnTo>
                    <a:pt x="127" y="40"/>
                  </a:lnTo>
                  <a:lnTo>
                    <a:pt x="118" y="46"/>
                  </a:lnTo>
                  <a:lnTo>
                    <a:pt x="106" y="56"/>
                  </a:lnTo>
                  <a:lnTo>
                    <a:pt x="96" y="65"/>
                  </a:lnTo>
                  <a:lnTo>
                    <a:pt x="84" y="74"/>
                  </a:lnTo>
                  <a:lnTo>
                    <a:pt x="75" y="84"/>
                  </a:lnTo>
                  <a:lnTo>
                    <a:pt x="69" y="93"/>
                  </a:lnTo>
                  <a:lnTo>
                    <a:pt x="56" y="105"/>
                  </a:lnTo>
                  <a:cubicBezTo>
                    <a:pt x="56" y="105"/>
                    <a:pt x="56" y="108"/>
                    <a:pt x="53" y="108"/>
                  </a:cubicBezTo>
                  <a:lnTo>
                    <a:pt x="50" y="114"/>
                  </a:lnTo>
                  <a:lnTo>
                    <a:pt x="41" y="127"/>
                  </a:lnTo>
                  <a:lnTo>
                    <a:pt x="35" y="136"/>
                  </a:lnTo>
                  <a:lnTo>
                    <a:pt x="28" y="152"/>
                  </a:lnTo>
                  <a:cubicBezTo>
                    <a:pt x="25" y="155"/>
                    <a:pt x="25" y="158"/>
                    <a:pt x="22" y="161"/>
                  </a:cubicBezTo>
                  <a:cubicBezTo>
                    <a:pt x="22" y="167"/>
                    <a:pt x="19" y="170"/>
                    <a:pt x="16" y="176"/>
                  </a:cubicBezTo>
                  <a:cubicBezTo>
                    <a:pt x="16" y="179"/>
                    <a:pt x="13" y="182"/>
                    <a:pt x="13" y="189"/>
                  </a:cubicBezTo>
                  <a:cubicBezTo>
                    <a:pt x="13" y="192"/>
                    <a:pt x="10" y="198"/>
                    <a:pt x="10" y="201"/>
                  </a:cubicBezTo>
                  <a:cubicBezTo>
                    <a:pt x="7" y="204"/>
                    <a:pt x="7" y="210"/>
                    <a:pt x="7" y="213"/>
                  </a:cubicBezTo>
                  <a:cubicBezTo>
                    <a:pt x="7" y="220"/>
                    <a:pt x="4" y="223"/>
                    <a:pt x="4" y="226"/>
                  </a:cubicBezTo>
                  <a:lnTo>
                    <a:pt x="1" y="241"/>
                  </a:lnTo>
                  <a:cubicBezTo>
                    <a:pt x="1" y="244"/>
                    <a:pt x="1" y="250"/>
                    <a:pt x="1" y="254"/>
                  </a:cubicBezTo>
                  <a:cubicBezTo>
                    <a:pt x="1" y="260"/>
                    <a:pt x="1" y="263"/>
                    <a:pt x="1" y="269"/>
                  </a:cubicBezTo>
                  <a:cubicBezTo>
                    <a:pt x="1" y="272"/>
                    <a:pt x="1" y="272"/>
                    <a:pt x="1" y="275"/>
                  </a:cubicBezTo>
                  <a:lnTo>
                    <a:pt x="1" y="2392"/>
                  </a:lnTo>
                  <a:cubicBezTo>
                    <a:pt x="1" y="2547"/>
                    <a:pt x="124" y="2670"/>
                    <a:pt x="279" y="2670"/>
                  </a:cubicBezTo>
                  <a:lnTo>
                    <a:pt x="3243" y="2670"/>
                  </a:lnTo>
                  <a:cubicBezTo>
                    <a:pt x="3394" y="2670"/>
                    <a:pt x="3521" y="2547"/>
                    <a:pt x="3521" y="2392"/>
                  </a:cubicBezTo>
                  <a:lnTo>
                    <a:pt x="3521" y="275"/>
                  </a:lnTo>
                  <a:lnTo>
                    <a:pt x="3521" y="269"/>
                  </a:lnTo>
                  <a:lnTo>
                    <a:pt x="3521" y="254"/>
                  </a:lnTo>
                  <a:lnTo>
                    <a:pt x="3521" y="241"/>
                  </a:lnTo>
                  <a:cubicBezTo>
                    <a:pt x="3521" y="238"/>
                    <a:pt x="3521" y="232"/>
                    <a:pt x="3518" y="226"/>
                  </a:cubicBezTo>
                  <a:lnTo>
                    <a:pt x="3515" y="213"/>
                  </a:lnTo>
                  <a:lnTo>
                    <a:pt x="3512" y="201"/>
                  </a:lnTo>
                  <a:cubicBezTo>
                    <a:pt x="3512" y="198"/>
                    <a:pt x="3508" y="192"/>
                    <a:pt x="3508" y="189"/>
                  </a:cubicBezTo>
                  <a:lnTo>
                    <a:pt x="3502" y="176"/>
                  </a:lnTo>
                  <a:cubicBezTo>
                    <a:pt x="3502" y="170"/>
                    <a:pt x="3499" y="167"/>
                    <a:pt x="3496" y="161"/>
                  </a:cubicBezTo>
                  <a:lnTo>
                    <a:pt x="3493" y="152"/>
                  </a:lnTo>
                  <a:lnTo>
                    <a:pt x="3484" y="136"/>
                  </a:lnTo>
                  <a:lnTo>
                    <a:pt x="3478" y="127"/>
                  </a:lnTo>
                  <a:lnTo>
                    <a:pt x="3468" y="114"/>
                  </a:lnTo>
                  <a:lnTo>
                    <a:pt x="3465" y="108"/>
                  </a:lnTo>
                  <a:cubicBezTo>
                    <a:pt x="3465" y="108"/>
                    <a:pt x="3465" y="105"/>
                    <a:pt x="3462" y="105"/>
                  </a:cubicBezTo>
                  <a:lnTo>
                    <a:pt x="3453" y="93"/>
                  </a:lnTo>
                  <a:cubicBezTo>
                    <a:pt x="3450" y="90"/>
                    <a:pt x="3447" y="87"/>
                    <a:pt x="3444" y="84"/>
                  </a:cubicBezTo>
                  <a:cubicBezTo>
                    <a:pt x="3440" y="80"/>
                    <a:pt x="3437" y="77"/>
                    <a:pt x="3434" y="74"/>
                  </a:cubicBezTo>
                  <a:cubicBezTo>
                    <a:pt x="3431" y="71"/>
                    <a:pt x="3428" y="68"/>
                    <a:pt x="3425" y="65"/>
                  </a:cubicBezTo>
                  <a:lnTo>
                    <a:pt x="3416" y="56"/>
                  </a:lnTo>
                  <a:lnTo>
                    <a:pt x="3403" y="46"/>
                  </a:lnTo>
                  <a:lnTo>
                    <a:pt x="3391" y="40"/>
                  </a:lnTo>
                  <a:lnTo>
                    <a:pt x="3379" y="34"/>
                  </a:lnTo>
                  <a:lnTo>
                    <a:pt x="3369" y="28"/>
                  </a:lnTo>
                  <a:lnTo>
                    <a:pt x="3357" y="22"/>
                  </a:lnTo>
                  <a:lnTo>
                    <a:pt x="3342" y="16"/>
                  </a:lnTo>
                  <a:lnTo>
                    <a:pt x="3332" y="12"/>
                  </a:lnTo>
                  <a:lnTo>
                    <a:pt x="3317" y="6"/>
                  </a:lnTo>
                  <a:lnTo>
                    <a:pt x="3304" y="6"/>
                  </a:lnTo>
                  <a:lnTo>
                    <a:pt x="329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12" name="Google Shape;7812;p43"/>
            <p:cNvSpPr/>
            <p:nvPr/>
          </p:nvSpPr>
          <p:spPr>
            <a:xfrm>
              <a:off x="5672738" y="2269475"/>
              <a:ext cx="14075" cy="13875"/>
            </a:xfrm>
            <a:custGeom>
              <a:avLst/>
              <a:gdLst/>
              <a:ahLst/>
              <a:cxnLst/>
              <a:rect l="l" t="t" r="r" b="b"/>
              <a:pathLst>
                <a:path w="563" h="555" extrusionOk="0">
                  <a:moveTo>
                    <a:pt x="287" y="1"/>
                  </a:moveTo>
                  <a:cubicBezTo>
                    <a:pt x="283" y="1"/>
                    <a:pt x="279" y="1"/>
                    <a:pt x="276" y="1"/>
                  </a:cubicBezTo>
                  <a:lnTo>
                    <a:pt x="269" y="1"/>
                  </a:lnTo>
                  <a:cubicBezTo>
                    <a:pt x="118" y="7"/>
                    <a:pt x="0" y="128"/>
                    <a:pt x="0" y="279"/>
                  </a:cubicBezTo>
                  <a:cubicBezTo>
                    <a:pt x="0" y="428"/>
                    <a:pt x="118" y="551"/>
                    <a:pt x="269" y="554"/>
                  </a:cubicBezTo>
                  <a:lnTo>
                    <a:pt x="276" y="554"/>
                  </a:lnTo>
                  <a:cubicBezTo>
                    <a:pt x="279" y="555"/>
                    <a:pt x="283" y="555"/>
                    <a:pt x="287" y="555"/>
                  </a:cubicBezTo>
                  <a:cubicBezTo>
                    <a:pt x="439" y="555"/>
                    <a:pt x="563" y="433"/>
                    <a:pt x="563" y="279"/>
                  </a:cubicBezTo>
                  <a:cubicBezTo>
                    <a:pt x="563" y="125"/>
                    <a:pt x="439" y="1"/>
                    <a:pt x="28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13" name="Google Shape;7813;p43"/>
            <p:cNvSpPr/>
            <p:nvPr/>
          </p:nvSpPr>
          <p:spPr>
            <a:xfrm>
              <a:off x="5692363" y="2269475"/>
              <a:ext cx="49325" cy="13875"/>
            </a:xfrm>
            <a:custGeom>
              <a:avLst/>
              <a:gdLst/>
              <a:ahLst/>
              <a:cxnLst/>
              <a:rect l="l" t="t" r="r" b="b"/>
              <a:pathLst>
                <a:path w="1973" h="555" extrusionOk="0">
                  <a:moveTo>
                    <a:pt x="277" y="1"/>
                  </a:moveTo>
                  <a:cubicBezTo>
                    <a:pt x="124" y="1"/>
                    <a:pt x="1" y="125"/>
                    <a:pt x="1" y="279"/>
                  </a:cubicBezTo>
                  <a:cubicBezTo>
                    <a:pt x="1" y="433"/>
                    <a:pt x="124" y="555"/>
                    <a:pt x="277" y="555"/>
                  </a:cubicBezTo>
                  <a:cubicBezTo>
                    <a:pt x="280" y="555"/>
                    <a:pt x="284" y="555"/>
                    <a:pt x="288" y="554"/>
                  </a:cubicBezTo>
                  <a:lnTo>
                    <a:pt x="1703" y="554"/>
                  </a:lnTo>
                  <a:cubicBezTo>
                    <a:pt x="1855" y="551"/>
                    <a:pt x="1972" y="428"/>
                    <a:pt x="1972" y="279"/>
                  </a:cubicBezTo>
                  <a:cubicBezTo>
                    <a:pt x="1972" y="128"/>
                    <a:pt x="1855" y="7"/>
                    <a:pt x="1703" y="1"/>
                  </a:cubicBezTo>
                  <a:lnTo>
                    <a:pt x="288" y="1"/>
                  </a:lnTo>
                  <a:cubicBezTo>
                    <a:pt x="284" y="1"/>
                    <a:pt x="281" y="1"/>
                    <a:pt x="2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14" name="Google Shape;7814;p43"/>
            <p:cNvSpPr/>
            <p:nvPr/>
          </p:nvSpPr>
          <p:spPr>
            <a:xfrm>
              <a:off x="5588213" y="2245225"/>
              <a:ext cx="14075" cy="13875"/>
            </a:xfrm>
            <a:custGeom>
              <a:avLst/>
              <a:gdLst/>
              <a:ahLst/>
              <a:cxnLst/>
              <a:rect l="l" t="t" r="r" b="b"/>
              <a:pathLst>
                <a:path w="563" h="555" extrusionOk="0">
                  <a:moveTo>
                    <a:pt x="286" y="1"/>
                  </a:moveTo>
                  <a:cubicBezTo>
                    <a:pt x="283" y="1"/>
                    <a:pt x="279" y="1"/>
                    <a:pt x="275" y="1"/>
                  </a:cubicBezTo>
                  <a:lnTo>
                    <a:pt x="269" y="1"/>
                  </a:lnTo>
                  <a:cubicBezTo>
                    <a:pt x="121" y="7"/>
                    <a:pt x="0" y="127"/>
                    <a:pt x="0" y="279"/>
                  </a:cubicBezTo>
                  <a:cubicBezTo>
                    <a:pt x="0" y="427"/>
                    <a:pt x="121" y="551"/>
                    <a:pt x="269" y="554"/>
                  </a:cubicBezTo>
                  <a:lnTo>
                    <a:pt x="275" y="554"/>
                  </a:lnTo>
                  <a:cubicBezTo>
                    <a:pt x="279" y="554"/>
                    <a:pt x="283" y="554"/>
                    <a:pt x="287" y="554"/>
                  </a:cubicBezTo>
                  <a:cubicBezTo>
                    <a:pt x="439" y="554"/>
                    <a:pt x="563" y="433"/>
                    <a:pt x="563" y="279"/>
                  </a:cubicBezTo>
                  <a:cubicBezTo>
                    <a:pt x="563" y="125"/>
                    <a:pt x="439" y="1"/>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15" name="Google Shape;7815;p43"/>
            <p:cNvSpPr/>
            <p:nvPr/>
          </p:nvSpPr>
          <p:spPr>
            <a:xfrm>
              <a:off x="5603963" y="2301550"/>
              <a:ext cx="16250" cy="13925"/>
            </a:xfrm>
            <a:custGeom>
              <a:avLst/>
              <a:gdLst/>
              <a:ahLst/>
              <a:cxnLst/>
              <a:rect l="l" t="t" r="r" b="b"/>
              <a:pathLst>
                <a:path w="650" h="557" extrusionOk="0">
                  <a:moveTo>
                    <a:pt x="372" y="1"/>
                  </a:moveTo>
                  <a:cubicBezTo>
                    <a:pt x="124" y="1"/>
                    <a:pt x="1" y="301"/>
                    <a:pt x="177" y="474"/>
                  </a:cubicBezTo>
                  <a:cubicBezTo>
                    <a:pt x="233" y="531"/>
                    <a:pt x="303" y="556"/>
                    <a:pt x="371" y="556"/>
                  </a:cubicBezTo>
                  <a:cubicBezTo>
                    <a:pt x="513" y="556"/>
                    <a:pt x="650" y="446"/>
                    <a:pt x="650" y="279"/>
                  </a:cubicBezTo>
                  <a:cubicBezTo>
                    <a:pt x="650" y="124"/>
                    <a:pt x="526" y="1"/>
                    <a:pt x="37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16" name="Google Shape;7816;p43"/>
            <p:cNvSpPr/>
            <p:nvPr/>
          </p:nvSpPr>
          <p:spPr>
            <a:xfrm>
              <a:off x="5791813" y="2301550"/>
              <a:ext cx="16300" cy="13925"/>
            </a:xfrm>
            <a:custGeom>
              <a:avLst/>
              <a:gdLst/>
              <a:ahLst/>
              <a:cxnLst/>
              <a:rect l="l" t="t" r="r" b="b"/>
              <a:pathLst>
                <a:path w="652" h="557" extrusionOk="0">
                  <a:moveTo>
                    <a:pt x="374" y="1"/>
                  </a:moveTo>
                  <a:cubicBezTo>
                    <a:pt x="127" y="1"/>
                    <a:pt x="0" y="301"/>
                    <a:pt x="176" y="474"/>
                  </a:cubicBezTo>
                  <a:cubicBezTo>
                    <a:pt x="233" y="531"/>
                    <a:pt x="304" y="556"/>
                    <a:pt x="372" y="556"/>
                  </a:cubicBezTo>
                  <a:cubicBezTo>
                    <a:pt x="515" y="556"/>
                    <a:pt x="651" y="446"/>
                    <a:pt x="649" y="279"/>
                  </a:cubicBezTo>
                  <a:cubicBezTo>
                    <a:pt x="649" y="124"/>
                    <a:pt x="525" y="1"/>
                    <a:pt x="37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7817" name="Google Shape;7817;p43"/>
          <p:cNvGrpSpPr/>
          <p:nvPr/>
        </p:nvGrpSpPr>
        <p:grpSpPr>
          <a:xfrm>
            <a:off x="5053705" y="3113325"/>
            <a:ext cx="356600" cy="330475"/>
            <a:chOff x="4775538" y="2080275"/>
            <a:chExt cx="356600" cy="330475"/>
          </a:xfrm>
        </p:grpSpPr>
        <p:sp>
          <p:nvSpPr>
            <p:cNvPr id="7818" name="Google Shape;7818;p43"/>
            <p:cNvSpPr/>
            <p:nvPr/>
          </p:nvSpPr>
          <p:spPr>
            <a:xfrm>
              <a:off x="4775538" y="2080275"/>
              <a:ext cx="356600" cy="330475"/>
            </a:xfrm>
            <a:custGeom>
              <a:avLst/>
              <a:gdLst/>
              <a:ahLst/>
              <a:cxnLst/>
              <a:rect l="l" t="t" r="r" b="b"/>
              <a:pathLst>
                <a:path w="14264" h="13219" extrusionOk="0">
                  <a:moveTo>
                    <a:pt x="11977" y="1654"/>
                  </a:moveTo>
                  <a:lnTo>
                    <a:pt x="3685" y="8861"/>
                  </a:lnTo>
                  <a:lnTo>
                    <a:pt x="940" y="7501"/>
                  </a:lnTo>
                  <a:lnTo>
                    <a:pt x="1870" y="7007"/>
                  </a:lnTo>
                  <a:lnTo>
                    <a:pt x="2764" y="7449"/>
                  </a:lnTo>
                  <a:cubicBezTo>
                    <a:pt x="2802" y="7467"/>
                    <a:pt x="2843" y="7476"/>
                    <a:pt x="2883" y="7476"/>
                  </a:cubicBezTo>
                  <a:cubicBezTo>
                    <a:pt x="2986" y="7476"/>
                    <a:pt x="3086" y="7420"/>
                    <a:pt x="3134" y="7322"/>
                  </a:cubicBezTo>
                  <a:cubicBezTo>
                    <a:pt x="3202" y="7183"/>
                    <a:pt x="3147" y="7016"/>
                    <a:pt x="3008" y="6951"/>
                  </a:cubicBezTo>
                  <a:lnTo>
                    <a:pt x="2476" y="6685"/>
                  </a:lnTo>
                  <a:lnTo>
                    <a:pt x="11977" y="1654"/>
                  </a:lnTo>
                  <a:close/>
                  <a:moveTo>
                    <a:pt x="11000" y="3236"/>
                  </a:moveTo>
                  <a:lnTo>
                    <a:pt x="5304" y="9689"/>
                  </a:lnTo>
                  <a:cubicBezTo>
                    <a:pt x="5301" y="9692"/>
                    <a:pt x="5298" y="9696"/>
                    <a:pt x="5295" y="9699"/>
                  </a:cubicBezTo>
                  <a:lnTo>
                    <a:pt x="5289" y="9708"/>
                  </a:lnTo>
                  <a:cubicBezTo>
                    <a:pt x="5285" y="9714"/>
                    <a:pt x="5279" y="9723"/>
                    <a:pt x="5273" y="9733"/>
                  </a:cubicBezTo>
                  <a:cubicBezTo>
                    <a:pt x="5267" y="9739"/>
                    <a:pt x="5264" y="9751"/>
                    <a:pt x="5258" y="9760"/>
                  </a:cubicBezTo>
                  <a:lnTo>
                    <a:pt x="5258" y="9764"/>
                  </a:lnTo>
                  <a:cubicBezTo>
                    <a:pt x="5255" y="9773"/>
                    <a:pt x="5251" y="9779"/>
                    <a:pt x="5251" y="9788"/>
                  </a:cubicBezTo>
                  <a:cubicBezTo>
                    <a:pt x="5248" y="9791"/>
                    <a:pt x="5248" y="9794"/>
                    <a:pt x="5248" y="9798"/>
                  </a:cubicBezTo>
                  <a:cubicBezTo>
                    <a:pt x="5245" y="9804"/>
                    <a:pt x="5242" y="9813"/>
                    <a:pt x="5242" y="9819"/>
                  </a:cubicBezTo>
                  <a:lnTo>
                    <a:pt x="5242" y="9828"/>
                  </a:lnTo>
                  <a:cubicBezTo>
                    <a:pt x="5242" y="9838"/>
                    <a:pt x="5239" y="9847"/>
                    <a:pt x="5239" y="9856"/>
                  </a:cubicBezTo>
                  <a:lnTo>
                    <a:pt x="5239" y="9859"/>
                  </a:lnTo>
                  <a:lnTo>
                    <a:pt x="5162" y="11738"/>
                  </a:lnTo>
                  <a:lnTo>
                    <a:pt x="4065" y="9266"/>
                  </a:lnTo>
                  <a:lnTo>
                    <a:pt x="11000" y="3236"/>
                  </a:lnTo>
                  <a:close/>
                  <a:moveTo>
                    <a:pt x="5774" y="10289"/>
                  </a:moveTo>
                  <a:lnTo>
                    <a:pt x="6605" y="10654"/>
                  </a:lnTo>
                  <a:lnTo>
                    <a:pt x="5703" y="11983"/>
                  </a:lnTo>
                  <a:lnTo>
                    <a:pt x="5774" y="10289"/>
                  </a:lnTo>
                  <a:close/>
                  <a:moveTo>
                    <a:pt x="13590" y="1141"/>
                  </a:moveTo>
                  <a:lnTo>
                    <a:pt x="12595" y="8583"/>
                  </a:lnTo>
                  <a:lnTo>
                    <a:pt x="11637" y="8163"/>
                  </a:lnTo>
                  <a:cubicBezTo>
                    <a:pt x="11600" y="8147"/>
                    <a:pt x="11562" y="8139"/>
                    <a:pt x="11525" y="8139"/>
                  </a:cubicBezTo>
                  <a:cubicBezTo>
                    <a:pt x="11417" y="8139"/>
                    <a:pt x="11315" y="8202"/>
                    <a:pt x="11269" y="8305"/>
                  </a:cubicBezTo>
                  <a:cubicBezTo>
                    <a:pt x="11207" y="8447"/>
                    <a:pt x="11272" y="8611"/>
                    <a:pt x="11411" y="8673"/>
                  </a:cubicBezTo>
                  <a:lnTo>
                    <a:pt x="12517" y="9155"/>
                  </a:lnTo>
                  <a:lnTo>
                    <a:pt x="12079" y="12443"/>
                  </a:lnTo>
                  <a:lnTo>
                    <a:pt x="5972" y="9770"/>
                  </a:lnTo>
                  <a:lnTo>
                    <a:pt x="13590" y="1141"/>
                  </a:lnTo>
                  <a:close/>
                  <a:moveTo>
                    <a:pt x="13970" y="0"/>
                  </a:moveTo>
                  <a:cubicBezTo>
                    <a:pt x="13961" y="0"/>
                    <a:pt x="13951" y="3"/>
                    <a:pt x="13939" y="3"/>
                  </a:cubicBezTo>
                  <a:lnTo>
                    <a:pt x="13933" y="3"/>
                  </a:lnTo>
                  <a:cubicBezTo>
                    <a:pt x="13924" y="7"/>
                    <a:pt x="13911" y="10"/>
                    <a:pt x="13902" y="13"/>
                  </a:cubicBezTo>
                  <a:lnTo>
                    <a:pt x="13899" y="13"/>
                  </a:lnTo>
                  <a:cubicBezTo>
                    <a:pt x="13887" y="16"/>
                    <a:pt x="13877" y="22"/>
                    <a:pt x="13868" y="25"/>
                  </a:cubicBezTo>
                  <a:lnTo>
                    <a:pt x="13865" y="28"/>
                  </a:lnTo>
                  <a:lnTo>
                    <a:pt x="201" y="7266"/>
                  </a:lnTo>
                  <a:cubicBezTo>
                    <a:pt x="1" y="7371"/>
                    <a:pt x="4" y="7659"/>
                    <a:pt x="208" y="7761"/>
                  </a:cubicBezTo>
                  <a:lnTo>
                    <a:pt x="3515" y="9396"/>
                  </a:lnTo>
                  <a:lnTo>
                    <a:pt x="5131" y="13055"/>
                  </a:lnTo>
                  <a:cubicBezTo>
                    <a:pt x="5134" y="13058"/>
                    <a:pt x="5134" y="13058"/>
                    <a:pt x="5134" y="13061"/>
                  </a:cubicBezTo>
                  <a:cubicBezTo>
                    <a:pt x="5140" y="13070"/>
                    <a:pt x="5143" y="13080"/>
                    <a:pt x="5149" y="13092"/>
                  </a:cubicBezTo>
                  <a:cubicBezTo>
                    <a:pt x="5156" y="13101"/>
                    <a:pt x="5165" y="13111"/>
                    <a:pt x="5174" y="13120"/>
                  </a:cubicBezTo>
                  <a:lnTo>
                    <a:pt x="5177" y="13126"/>
                  </a:lnTo>
                  <a:cubicBezTo>
                    <a:pt x="5183" y="13135"/>
                    <a:pt x="5193" y="13142"/>
                    <a:pt x="5199" y="13148"/>
                  </a:cubicBezTo>
                  <a:lnTo>
                    <a:pt x="5205" y="13154"/>
                  </a:lnTo>
                  <a:cubicBezTo>
                    <a:pt x="5211" y="13160"/>
                    <a:pt x="5221" y="13166"/>
                    <a:pt x="5230" y="13172"/>
                  </a:cubicBezTo>
                  <a:lnTo>
                    <a:pt x="5233" y="13172"/>
                  </a:lnTo>
                  <a:cubicBezTo>
                    <a:pt x="5233" y="13176"/>
                    <a:pt x="5236" y="13176"/>
                    <a:pt x="5236" y="13176"/>
                  </a:cubicBezTo>
                  <a:cubicBezTo>
                    <a:pt x="5248" y="13182"/>
                    <a:pt x="5258" y="13188"/>
                    <a:pt x="5267" y="13194"/>
                  </a:cubicBezTo>
                  <a:lnTo>
                    <a:pt x="5270" y="13194"/>
                  </a:lnTo>
                  <a:cubicBezTo>
                    <a:pt x="5307" y="13210"/>
                    <a:pt x="5347" y="13219"/>
                    <a:pt x="5387" y="13219"/>
                  </a:cubicBezTo>
                  <a:lnTo>
                    <a:pt x="5446" y="13219"/>
                  </a:lnTo>
                  <a:lnTo>
                    <a:pt x="5455" y="13216"/>
                  </a:lnTo>
                  <a:cubicBezTo>
                    <a:pt x="5465" y="13216"/>
                    <a:pt x="5474" y="13213"/>
                    <a:pt x="5483" y="13210"/>
                  </a:cubicBezTo>
                  <a:cubicBezTo>
                    <a:pt x="5493" y="13206"/>
                    <a:pt x="5502" y="13200"/>
                    <a:pt x="5511" y="13197"/>
                  </a:cubicBezTo>
                  <a:lnTo>
                    <a:pt x="5517" y="13194"/>
                  </a:lnTo>
                  <a:cubicBezTo>
                    <a:pt x="5523" y="13188"/>
                    <a:pt x="5533" y="13185"/>
                    <a:pt x="5539" y="13182"/>
                  </a:cubicBezTo>
                  <a:lnTo>
                    <a:pt x="5545" y="13176"/>
                  </a:lnTo>
                  <a:cubicBezTo>
                    <a:pt x="5551" y="13172"/>
                    <a:pt x="5557" y="13166"/>
                    <a:pt x="5567" y="13160"/>
                  </a:cubicBezTo>
                  <a:lnTo>
                    <a:pt x="5573" y="13154"/>
                  </a:lnTo>
                  <a:cubicBezTo>
                    <a:pt x="5579" y="13148"/>
                    <a:pt x="5585" y="13142"/>
                    <a:pt x="5591" y="13135"/>
                  </a:cubicBezTo>
                  <a:lnTo>
                    <a:pt x="5595" y="13132"/>
                  </a:lnTo>
                  <a:cubicBezTo>
                    <a:pt x="5601" y="13123"/>
                    <a:pt x="5607" y="13117"/>
                    <a:pt x="5613" y="13108"/>
                  </a:cubicBezTo>
                  <a:lnTo>
                    <a:pt x="5613" y="13104"/>
                  </a:lnTo>
                  <a:lnTo>
                    <a:pt x="7121" y="10885"/>
                  </a:lnTo>
                  <a:lnTo>
                    <a:pt x="12193" y="13104"/>
                  </a:lnTo>
                  <a:cubicBezTo>
                    <a:pt x="12230" y="13121"/>
                    <a:pt x="12268" y="13128"/>
                    <a:pt x="12305" y="13128"/>
                  </a:cubicBezTo>
                  <a:cubicBezTo>
                    <a:pt x="12438" y="13128"/>
                    <a:pt x="12560" y="13031"/>
                    <a:pt x="12579" y="12888"/>
                  </a:cubicBezTo>
                  <a:lnTo>
                    <a:pt x="14264" y="309"/>
                  </a:lnTo>
                  <a:cubicBezTo>
                    <a:pt x="14264" y="309"/>
                    <a:pt x="14264" y="306"/>
                    <a:pt x="14264" y="306"/>
                  </a:cubicBezTo>
                  <a:cubicBezTo>
                    <a:pt x="14264" y="297"/>
                    <a:pt x="14264" y="285"/>
                    <a:pt x="14264" y="275"/>
                  </a:cubicBezTo>
                  <a:lnTo>
                    <a:pt x="14264" y="269"/>
                  </a:lnTo>
                  <a:cubicBezTo>
                    <a:pt x="14264" y="257"/>
                    <a:pt x="14264" y="248"/>
                    <a:pt x="14264" y="235"/>
                  </a:cubicBezTo>
                  <a:lnTo>
                    <a:pt x="14264" y="229"/>
                  </a:lnTo>
                  <a:cubicBezTo>
                    <a:pt x="14261" y="220"/>
                    <a:pt x="14257" y="211"/>
                    <a:pt x="14257" y="201"/>
                  </a:cubicBezTo>
                  <a:lnTo>
                    <a:pt x="14257" y="195"/>
                  </a:lnTo>
                  <a:cubicBezTo>
                    <a:pt x="14251" y="183"/>
                    <a:pt x="14248" y="173"/>
                    <a:pt x="14245" y="161"/>
                  </a:cubicBezTo>
                  <a:cubicBezTo>
                    <a:pt x="14245" y="161"/>
                    <a:pt x="14245" y="158"/>
                    <a:pt x="14245" y="158"/>
                  </a:cubicBezTo>
                  <a:cubicBezTo>
                    <a:pt x="14239" y="149"/>
                    <a:pt x="14236" y="139"/>
                    <a:pt x="14230" y="133"/>
                  </a:cubicBezTo>
                  <a:cubicBezTo>
                    <a:pt x="14230" y="130"/>
                    <a:pt x="14227" y="127"/>
                    <a:pt x="14227" y="124"/>
                  </a:cubicBezTo>
                  <a:cubicBezTo>
                    <a:pt x="14220" y="115"/>
                    <a:pt x="14214" y="105"/>
                    <a:pt x="14208" y="96"/>
                  </a:cubicBezTo>
                  <a:cubicBezTo>
                    <a:pt x="14202" y="90"/>
                    <a:pt x="14196" y="84"/>
                    <a:pt x="14189" y="78"/>
                  </a:cubicBezTo>
                  <a:lnTo>
                    <a:pt x="14186" y="75"/>
                  </a:lnTo>
                  <a:lnTo>
                    <a:pt x="14177" y="68"/>
                  </a:lnTo>
                  <a:cubicBezTo>
                    <a:pt x="14171" y="62"/>
                    <a:pt x="14162" y="56"/>
                    <a:pt x="14155" y="50"/>
                  </a:cubicBezTo>
                  <a:lnTo>
                    <a:pt x="14152" y="47"/>
                  </a:lnTo>
                  <a:cubicBezTo>
                    <a:pt x="14143" y="41"/>
                    <a:pt x="14131" y="34"/>
                    <a:pt x="14121" y="28"/>
                  </a:cubicBezTo>
                  <a:cubicBezTo>
                    <a:pt x="14121" y="28"/>
                    <a:pt x="14118" y="28"/>
                    <a:pt x="14115" y="25"/>
                  </a:cubicBezTo>
                  <a:cubicBezTo>
                    <a:pt x="14106" y="22"/>
                    <a:pt x="14097" y="19"/>
                    <a:pt x="14087" y="16"/>
                  </a:cubicBezTo>
                  <a:lnTo>
                    <a:pt x="14084" y="13"/>
                  </a:lnTo>
                  <a:cubicBezTo>
                    <a:pt x="14072" y="10"/>
                    <a:pt x="14063" y="7"/>
                    <a:pt x="14050" y="3"/>
                  </a:cubicBezTo>
                  <a:lnTo>
                    <a:pt x="14044" y="3"/>
                  </a:lnTo>
                  <a:cubicBezTo>
                    <a:pt x="14035" y="3"/>
                    <a:pt x="14026" y="0"/>
                    <a:pt x="140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19" name="Google Shape;7819;p43"/>
            <p:cNvSpPr/>
            <p:nvPr/>
          </p:nvSpPr>
          <p:spPr>
            <a:xfrm>
              <a:off x="4857838" y="2262250"/>
              <a:ext cx="15550" cy="13825"/>
            </a:xfrm>
            <a:custGeom>
              <a:avLst/>
              <a:gdLst/>
              <a:ahLst/>
              <a:cxnLst/>
              <a:rect l="l" t="t" r="r" b="b"/>
              <a:pathLst>
                <a:path w="622" h="553" extrusionOk="0">
                  <a:moveTo>
                    <a:pt x="316" y="0"/>
                  </a:moveTo>
                  <a:cubicBezTo>
                    <a:pt x="215" y="0"/>
                    <a:pt x="117" y="56"/>
                    <a:pt x="68" y="151"/>
                  </a:cubicBezTo>
                  <a:cubicBezTo>
                    <a:pt x="0" y="284"/>
                    <a:pt x="49" y="448"/>
                    <a:pt x="182" y="522"/>
                  </a:cubicBezTo>
                  <a:lnTo>
                    <a:pt x="189" y="525"/>
                  </a:lnTo>
                  <a:cubicBezTo>
                    <a:pt x="227" y="543"/>
                    <a:pt x="267" y="552"/>
                    <a:pt x="307" y="552"/>
                  </a:cubicBezTo>
                  <a:cubicBezTo>
                    <a:pt x="408" y="552"/>
                    <a:pt x="504" y="496"/>
                    <a:pt x="553" y="398"/>
                  </a:cubicBezTo>
                  <a:cubicBezTo>
                    <a:pt x="621" y="265"/>
                    <a:pt x="572" y="102"/>
                    <a:pt x="439" y="31"/>
                  </a:cubicBezTo>
                  <a:lnTo>
                    <a:pt x="436" y="28"/>
                  </a:lnTo>
                  <a:cubicBezTo>
                    <a:pt x="397" y="9"/>
                    <a:pt x="356" y="0"/>
                    <a:pt x="3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20" name="Google Shape;7820;p43"/>
            <p:cNvSpPr/>
            <p:nvPr/>
          </p:nvSpPr>
          <p:spPr>
            <a:xfrm>
              <a:off x="5037538" y="2275750"/>
              <a:ext cx="16025" cy="14000"/>
            </a:xfrm>
            <a:custGeom>
              <a:avLst/>
              <a:gdLst/>
              <a:ahLst/>
              <a:cxnLst/>
              <a:rect l="l" t="t" r="r" b="b"/>
              <a:pathLst>
                <a:path w="641" h="560" extrusionOk="0">
                  <a:moveTo>
                    <a:pt x="315" y="1"/>
                  </a:moveTo>
                  <a:cubicBezTo>
                    <a:pt x="209" y="1"/>
                    <a:pt x="109" y="63"/>
                    <a:pt x="63" y="167"/>
                  </a:cubicBezTo>
                  <a:cubicBezTo>
                    <a:pt x="1" y="303"/>
                    <a:pt x="59" y="464"/>
                    <a:pt x="195" y="529"/>
                  </a:cubicBezTo>
                  <a:lnTo>
                    <a:pt x="202" y="532"/>
                  </a:lnTo>
                  <a:cubicBezTo>
                    <a:pt x="241" y="551"/>
                    <a:pt x="282" y="560"/>
                    <a:pt x="323" y="560"/>
                  </a:cubicBezTo>
                  <a:cubicBezTo>
                    <a:pt x="428" y="560"/>
                    <a:pt x="529" y="499"/>
                    <a:pt x="576" y="396"/>
                  </a:cubicBezTo>
                  <a:cubicBezTo>
                    <a:pt x="640" y="251"/>
                    <a:pt x="572" y="84"/>
                    <a:pt x="427" y="25"/>
                  </a:cubicBezTo>
                  <a:lnTo>
                    <a:pt x="421" y="22"/>
                  </a:lnTo>
                  <a:cubicBezTo>
                    <a:pt x="386" y="8"/>
                    <a:pt x="350" y="1"/>
                    <a:pt x="3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7821" name="Google Shape;7821;p43"/>
          <p:cNvGrpSpPr/>
          <p:nvPr/>
        </p:nvGrpSpPr>
        <p:grpSpPr>
          <a:xfrm>
            <a:off x="3734368" y="1908675"/>
            <a:ext cx="355375" cy="355375"/>
            <a:chOff x="4022588" y="2067825"/>
            <a:chExt cx="355375" cy="355375"/>
          </a:xfrm>
        </p:grpSpPr>
        <p:sp>
          <p:nvSpPr>
            <p:cNvPr id="7822" name="Google Shape;7822;p43"/>
            <p:cNvSpPr/>
            <p:nvPr/>
          </p:nvSpPr>
          <p:spPr>
            <a:xfrm>
              <a:off x="4022588" y="2067825"/>
              <a:ext cx="355375" cy="355375"/>
            </a:xfrm>
            <a:custGeom>
              <a:avLst/>
              <a:gdLst/>
              <a:ahLst/>
              <a:cxnLst/>
              <a:rect l="l" t="t" r="r" b="b"/>
              <a:pathLst>
                <a:path w="14215" h="14215" extrusionOk="0">
                  <a:moveTo>
                    <a:pt x="10530" y="557"/>
                  </a:moveTo>
                  <a:cubicBezTo>
                    <a:pt x="12255" y="557"/>
                    <a:pt x="13655" y="1957"/>
                    <a:pt x="13658" y="3685"/>
                  </a:cubicBezTo>
                  <a:lnTo>
                    <a:pt x="13658" y="4167"/>
                  </a:lnTo>
                  <a:lnTo>
                    <a:pt x="557" y="4167"/>
                  </a:lnTo>
                  <a:lnTo>
                    <a:pt x="557" y="3685"/>
                  </a:lnTo>
                  <a:cubicBezTo>
                    <a:pt x="557" y="1957"/>
                    <a:pt x="1957" y="557"/>
                    <a:pt x="3685" y="557"/>
                  </a:cubicBezTo>
                  <a:close/>
                  <a:moveTo>
                    <a:pt x="13658" y="4720"/>
                  </a:moveTo>
                  <a:lnTo>
                    <a:pt x="13658" y="5008"/>
                  </a:lnTo>
                  <a:lnTo>
                    <a:pt x="13658" y="6927"/>
                  </a:lnTo>
                  <a:cubicBezTo>
                    <a:pt x="11930" y="7845"/>
                    <a:pt x="10030" y="8392"/>
                    <a:pt x="8080" y="8528"/>
                  </a:cubicBezTo>
                  <a:lnTo>
                    <a:pt x="8080" y="8426"/>
                  </a:lnTo>
                  <a:cubicBezTo>
                    <a:pt x="8080" y="7888"/>
                    <a:pt x="7644" y="7452"/>
                    <a:pt x="7106" y="7452"/>
                  </a:cubicBezTo>
                  <a:cubicBezTo>
                    <a:pt x="6571" y="7452"/>
                    <a:pt x="6136" y="7888"/>
                    <a:pt x="6136" y="8426"/>
                  </a:cubicBezTo>
                  <a:lnTo>
                    <a:pt x="6136" y="8528"/>
                  </a:lnTo>
                  <a:cubicBezTo>
                    <a:pt x="4182" y="8392"/>
                    <a:pt x="2282" y="7845"/>
                    <a:pt x="557" y="6927"/>
                  </a:cubicBezTo>
                  <a:lnTo>
                    <a:pt x="557" y="4720"/>
                  </a:lnTo>
                  <a:close/>
                  <a:moveTo>
                    <a:pt x="7106" y="8021"/>
                  </a:moveTo>
                  <a:cubicBezTo>
                    <a:pt x="7332" y="8021"/>
                    <a:pt x="7517" y="8200"/>
                    <a:pt x="7523" y="8426"/>
                  </a:cubicBezTo>
                  <a:lnTo>
                    <a:pt x="7523" y="8559"/>
                  </a:lnTo>
                  <a:cubicBezTo>
                    <a:pt x="7384" y="8562"/>
                    <a:pt x="7245" y="8565"/>
                    <a:pt x="7106" y="8565"/>
                  </a:cubicBezTo>
                  <a:cubicBezTo>
                    <a:pt x="6970" y="8565"/>
                    <a:pt x="6831" y="8562"/>
                    <a:pt x="6692" y="8559"/>
                  </a:cubicBezTo>
                  <a:lnTo>
                    <a:pt x="6692" y="8426"/>
                  </a:lnTo>
                  <a:cubicBezTo>
                    <a:pt x="6698" y="8200"/>
                    <a:pt x="6880" y="8021"/>
                    <a:pt x="7106" y="8021"/>
                  </a:cubicBezTo>
                  <a:close/>
                  <a:moveTo>
                    <a:pt x="7523" y="9115"/>
                  </a:moveTo>
                  <a:lnTo>
                    <a:pt x="7523" y="9260"/>
                  </a:lnTo>
                  <a:cubicBezTo>
                    <a:pt x="7523" y="9489"/>
                    <a:pt x="7338" y="9674"/>
                    <a:pt x="7106" y="9674"/>
                  </a:cubicBezTo>
                  <a:cubicBezTo>
                    <a:pt x="6877" y="9674"/>
                    <a:pt x="6692" y="9489"/>
                    <a:pt x="6692" y="9260"/>
                  </a:cubicBezTo>
                  <a:lnTo>
                    <a:pt x="6692" y="9115"/>
                  </a:lnTo>
                  <a:cubicBezTo>
                    <a:pt x="6831" y="9118"/>
                    <a:pt x="6967" y="9118"/>
                    <a:pt x="7106" y="9118"/>
                  </a:cubicBezTo>
                  <a:lnTo>
                    <a:pt x="7106" y="9121"/>
                  </a:lnTo>
                  <a:cubicBezTo>
                    <a:pt x="7245" y="9121"/>
                    <a:pt x="7384" y="9118"/>
                    <a:pt x="7523" y="9115"/>
                  </a:cubicBezTo>
                  <a:close/>
                  <a:moveTo>
                    <a:pt x="13658" y="7551"/>
                  </a:moveTo>
                  <a:lnTo>
                    <a:pt x="13658" y="13371"/>
                  </a:lnTo>
                  <a:cubicBezTo>
                    <a:pt x="13658" y="13528"/>
                    <a:pt x="13528" y="13658"/>
                    <a:pt x="13371" y="13658"/>
                  </a:cubicBezTo>
                  <a:lnTo>
                    <a:pt x="844" y="13658"/>
                  </a:lnTo>
                  <a:cubicBezTo>
                    <a:pt x="684" y="13658"/>
                    <a:pt x="557" y="13528"/>
                    <a:pt x="557" y="13371"/>
                  </a:cubicBezTo>
                  <a:lnTo>
                    <a:pt x="557" y="7551"/>
                  </a:lnTo>
                  <a:cubicBezTo>
                    <a:pt x="2294" y="8435"/>
                    <a:pt x="4192" y="8954"/>
                    <a:pt x="6136" y="9087"/>
                  </a:cubicBezTo>
                  <a:lnTo>
                    <a:pt x="6136" y="9257"/>
                  </a:lnTo>
                  <a:cubicBezTo>
                    <a:pt x="6136" y="9795"/>
                    <a:pt x="6568" y="10231"/>
                    <a:pt x="7106" y="10231"/>
                  </a:cubicBezTo>
                  <a:cubicBezTo>
                    <a:pt x="7641" y="10231"/>
                    <a:pt x="8076" y="9795"/>
                    <a:pt x="8076" y="9257"/>
                  </a:cubicBezTo>
                  <a:lnTo>
                    <a:pt x="8076" y="9087"/>
                  </a:lnTo>
                  <a:cubicBezTo>
                    <a:pt x="10020" y="8954"/>
                    <a:pt x="11918" y="8435"/>
                    <a:pt x="13658" y="7551"/>
                  </a:cubicBezTo>
                  <a:close/>
                  <a:moveTo>
                    <a:pt x="3685" y="1"/>
                  </a:moveTo>
                  <a:cubicBezTo>
                    <a:pt x="1651" y="4"/>
                    <a:pt x="4" y="1651"/>
                    <a:pt x="1" y="3685"/>
                  </a:cubicBezTo>
                  <a:lnTo>
                    <a:pt x="1" y="13371"/>
                  </a:lnTo>
                  <a:cubicBezTo>
                    <a:pt x="1" y="13834"/>
                    <a:pt x="378" y="14211"/>
                    <a:pt x="844" y="14214"/>
                  </a:cubicBezTo>
                  <a:lnTo>
                    <a:pt x="13371" y="14214"/>
                  </a:lnTo>
                  <a:cubicBezTo>
                    <a:pt x="13837" y="14211"/>
                    <a:pt x="14211" y="13834"/>
                    <a:pt x="14214" y="13371"/>
                  </a:cubicBezTo>
                  <a:lnTo>
                    <a:pt x="14214" y="3685"/>
                  </a:lnTo>
                  <a:cubicBezTo>
                    <a:pt x="14211" y="1651"/>
                    <a:pt x="12564" y="4"/>
                    <a:pt x="105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23" name="Google Shape;7823;p43"/>
            <p:cNvSpPr/>
            <p:nvPr/>
          </p:nvSpPr>
          <p:spPr>
            <a:xfrm>
              <a:off x="4280963" y="2199650"/>
              <a:ext cx="14100" cy="13925"/>
            </a:xfrm>
            <a:custGeom>
              <a:avLst/>
              <a:gdLst/>
              <a:ahLst/>
              <a:cxnLst/>
              <a:rect l="l" t="t" r="r" b="b"/>
              <a:pathLst>
                <a:path w="564" h="557" extrusionOk="0">
                  <a:moveTo>
                    <a:pt x="287" y="0"/>
                  </a:moveTo>
                  <a:cubicBezTo>
                    <a:pt x="283" y="0"/>
                    <a:pt x="279" y="0"/>
                    <a:pt x="276" y="0"/>
                  </a:cubicBezTo>
                  <a:lnTo>
                    <a:pt x="270" y="0"/>
                  </a:lnTo>
                  <a:cubicBezTo>
                    <a:pt x="121" y="7"/>
                    <a:pt x="1" y="130"/>
                    <a:pt x="1" y="278"/>
                  </a:cubicBezTo>
                  <a:cubicBezTo>
                    <a:pt x="1" y="430"/>
                    <a:pt x="121" y="550"/>
                    <a:pt x="270" y="557"/>
                  </a:cubicBezTo>
                  <a:lnTo>
                    <a:pt x="276" y="557"/>
                  </a:lnTo>
                  <a:cubicBezTo>
                    <a:pt x="279" y="557"/>
                    <a:pt x="283" y="557"/>
                    <a:pt x="287" y="557"/>
                  </a:cubicBezTo>
                  <a:cubicBezTo>
                    <a:pt x="439" y="557"/>
                    <a:pt x="563" y="432"/>
                    <a:pt x="563" y="278"/>
                  </a:cubicBezTo>
                  <a:cubicBezTo>
                    <a:pt x="563" y="125"/>
                    <a:pt x="439" y="0"/>
                    <a:pt x="2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24" name="Google Shape;7824;p43"/>
            <p:cNvSpPr/>
            <p:nvPr/>
          </p:nvSpPr>
          <p:spPr>
            <a:xfrm>
              <a:off x="4301138" y="2199650"/>
              <a:ext cx="49325" cy="13925"/>
            </a:xfrm>
            <a:custGeom>
              <a:avLst/>
              <a:gdLst/>
              <a:ahLst/>
              <a:cxnLst/>
              <a:rect l="l" t="t" r="r" b="b"/>
              <a:pathLst>
                <a:path w="1973" h="557" extrusionOk="0">
                  <a:moveTo>
                    <a:pt x="1696" y="0"/>
                  </a:moveTo>
                  <a:cubicBezTo>
                    <a:pt x="1692" y="0"/>
                    <a:pt x="1688" y="0"/>
                    <a:pt x="1685" y="0"/>
                  </a:cubicBezTo>
                  <a:lnTo>
                    <a:pt x="266" y="0"/>
                  </a:lnTo>
                  <a:cubicBezTo>
                    <a:pt x="118" y="7"/>
                    <a:pt x="0" y="130"/>
                    <a:pt x="0" y="278"/>
                  </a:cubicBezTo>
                  <a:cubicBezTo>
                    <a:pt x="0" y="430"/>
                    <a:pt x="118" y="550"/>
                    <a:pt x="266" y="557"/>
                  </a:cubicBezTo>
                  <a:lnTo>
                    <a:pt x="1685" y="557"/>
                  </a:lnTo>
                  <a:cubicBezTo>
                    <a:pt x="1688" y="557"/>
                    <a:pt x="1692" y="557"/>
                    <a:pt x="1696" y="557"/>
                  </a:cubicBezTo>
                  <a:cubicBezTo>
                    <a:pt x="1845" y="557"/>
                    <a:pt x="1972" y="432"/>
                    <a:pt x="1972" y="278"/>
                  </a:cubicBezTo>
                  <a:cubicBezTo>
                    <a:pt x="1972" y="125"/>
                    <a:pt x="1845" y="0"/>
                    <a:pt x="169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25" name="Google Shape;7825;p43"/>
            <p:cNvSpPr/>
            <p:nvPr/>
          </p:nvSpPr>
          <p:spPr>
            <a:xfrm>
              <a:off x="4191113" y="2381525"/>
              <a:ext cx="14625" cy="13850"/>
            </a:xfrm>
            <a:custGeom>
              <a:avLst/>
              <a:gdLst/>
              <a:ahLst/>
              <a:cxnLst/>
              <a:rect l="l" t="t" r="r" b="b"/>
              <a:pathLst>
                <a:path w="585" h="554" extrusionOk="0">
                  <a:moveTo>
                    <a:pt x="276" y="0"/>
                  </a:moveTo>
                  <a:cubicBezTo>
                    <a:pt x="124" y="0"/>
                    <a:pt x="0" y="122"/>
                    <a:pt x="0" y="276"/>
                  </a:cubicBezTo>
                  <a:cubicBezTo>
                    <a:pt x="0" y="430"/>
                    <a:pt x="124" y="554"/>
                    <a:pt x="277" y="554"/>
                  </a:cubicBezTo>
                  <a:cubicBezTo>
                    <a:pt x="280" y="554"/>
                    <a:pt x="284" y="554"/>
                    <a:pt x="288" y="554"/>
                  </a:cubicBezTo>
                  <a:lnTo>
                    <a:pt x="294" y="554"/>
                  </a:lnTo>
                  <a:cubicBezTo>
                    <a:pt x="298" y="554"/>
                    <a:pt x="301" y="554"/>
                    <a:pt x="305" y="554"/>
                  </a:cubicBezTo>
                  <a:cubicBezTo>
                    <a:pt x="458" y="554"/>
                    <a:pt x="584" y="430"/>
                    <a:pt x="584" y="276"/>
                  </a:cubicBezTo>
                  <a:cubicBezTo>
                    <a:pt x="584" y="122"/>
                    <a:pt x="458" y="0"/>
                    <a:pt x="305" y="0"/>
                  </a:cubicBezTo>
                  <a:cubicBezTo>
                    <a:pt x="301" y="0"/>
                    <a:pt x="298" y="0"/>
                    <a:pt x="294" y="1"/>
                  </a:cubicBezTo>
                  <a:lnTo>
                    <a:pt x="288" y="1"/>
                  </a:lnTo>
                  <a:cubicBezTo>
                    <a:pt x="284" y="0"/>
                    <a:pt x="280" y="0"/>
                    <a:pt x="27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26" name="Google Shape;7826;p43"/>
            <p:cNvSpPr/>
            <p:nvPr/>
          </p:nvSpPr>
          <p:spPr>
            <a:xfrm>
              <a:off x="4050338" y="2323425"/>
              <a:ext cx="134775" cy="72025"/>
            </a:xfrm>
            <a:custGeom>
              <a:avLst/>
              <a:gdLst/>
              <a:ahLst/>
              <a:cxnLst/>
              <a:rect l="l" t="t" r="r" b="b"/>
              <a:pathLst>
                <a:path w="5391" h="2881" extrusionOk="0">
                  <a:moveTo>
                    <a:pt x="3384" y="557"/>
                  </a:moveTo>
                  <a:lnTo>
                    <a:pt x="2819" y="881"/>
                  </a:lnTo>
                  <a:cubicBezTo>
                    <a:pt x="2813" y="884"/>
                    <a:pt x="2806" y="887"/>
                    <a:pt x="2800" y="891"/>
                  </a:cubicBezTo>
                  <a:lnTo>
                    <a:pt x="2102" y="1295"/>
                  </a:lnTo>
                  <a:cubicBezTo>
                    <a:pt x="2091" y="1302"/>
                    <a:pt x="2079" y="1305"/>
                    <a:pt x="2066" y="1305"/>
                  </a:cubicBezTo>
                  <a:cubicBezTo>
                    <a:pt x="2053" y="1305"/>
                    <a:pt x="2040" y="1302"/>
                    <a:pt x="2028" y="1295"/>
                  </a:cubicBezTo>
                  <a:lnTo>
                    <a:pt x="2025" y="1295"/>
                  </a:lnTo>
                  <a:lnTo>
                    <a:pt x="1311" y="881"/>
                  </a:lnTo>
                  <a:lnTo>
                    <a:pt x="1295" y="872"/>
                  </a:lnTo>
                  <a:lnTo>
                    <a:pt x="748" y="557"/>
                  </a:lnTo>
                  <a:close/>
                  <a:moveTo>
                    <a:pt x="3576" y="1088"/>
                  </a:moveTo>
                  <a:lnTo>
                    <a:pt x="3576" y="2325"/>
                  </a:lnTo>
                  <a:lnTo>
                    <a:pt x="557" y="2325"/>
                  </a:lnTo>
                  <a:lnTo>
                    <a:pt x="557" y="1088"/>
                  </a:lnTo>
                  <a:lnTo>
                    <a:pt x="1036" y="1363"/>
                  </a:lnTo>
                  <a:lnTo>
                    <a:pt x="1051" y="1373"/>
                  </a:lnTo>
                  <a:lnTo>
                    <a:pt x="1746" y="1771"/>
                  </a:lnTo>
                  <a:cubicBezTo>
                    <a:pt x="1844" y="1830"/>
                    <a:pt x="1955" y="1860"/>
                    <a:pt x="2065" y="1860"/>
                  </a:cubicBezTo>
                  <a:cubicBezTo>
                    <a:pt x="2174" y="1860"/>
                    <a:pt x="2283" y="1831"/>
                    <a:pt x="2380" y="1774"/>
                  </a:cubicBezTo>
                  <a:lnTo>
                    <a:pt x="3072" y="1376"/>
                  </a:lnTo>
                  <a:lnTo>
                    <a:pt x="3097" y="1363"/>
                  </a:lnTo>
                  <a:lnTo>
                    <a:pt x="3576" y="1088"/>
                  </a:lnTo>
                  <a:close/>
                  <a:moveTo>
                    <a:pt x="424" y="0"/>
                  </a:moveTo>
                  <a:cubicBezTo>
                    <a:pt x="232" y="0"/>
                    <a:pt x="65" y="130"/>
                    <a:pt x="16" y="316"/>
                  </a:cubicBezTo>
                  <a:cubicBezTo>
                    <a:pt x="6" y="343"/>
                    <a:pt x="0" y="374"/>
                    <a:pt x="0" y="402"/>
                  </a:cubicBezTo>
                  <a:lnTo>
                    <a:pt x="0" y="411"/>
                  </a:lnTo>
                  <a:lnTo>
                    <a:pt x="0" y="424"/>
                  </a:lnTo>
                  <a:lnTo>
                    <a:pt x="0" y="2457"/>
                  </a:lnTo>
                  <a:cubicBezTo>
                    <a:pt x="3" y="2689"/>
                    <a:pt x="192" y="2878"/>
                    <a:pt x="424" y="2881"/>
                  </a:cubicBezTo>
                  <a:lnTo>
                    <a:pt x="5121" y="2881"/>
                  </a:lnTo>
                  <a:cubicBezTo>
                    <a:pt x="5273" y="2875"/>
                    <a:pt x="5390" y="2751"/>
                    <a:pt x="5390" y="2603"/>
                  </a:cubicBezTo>
                  <a:cubicBezTo>
                    <a:pt x="5390" y="2454"/>
                    <a:pt x="5273" y="2331"/>
                    <a:pt x="5121" y="2325"/>
                  </a:cubicBezTo>
                  <a:lnTo>
                    <a:pt x="4129" y="2325"/>
                  </a:lnTo>
                  <a:lnTo>
                    <a:pt x="4129" y="424"/>
                  </a:lnTo>
                  <a:lnTo>
                    <a:pt x="4129" y="415"/>
                  </a:lnTo>
                  <a:lnTo>
                    <a:pt x="4129" y="402"/>
                  </a:lnTo>
                  <a:cubicBezTo>
                    <a:pt x="4129" y="371"/>
                    <a:pt x="4123" y="343"/>
                    <a:pt x="4114" y="313"/>
                  </a:cubicBezTo>
                  <a:cubicBezTo>
                    <a:pt x="4064" y="130"/>
                    <a:pt x="3897" y="0"/>
                    <a:pt x="37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27" name="Google Shape;7827;p43"/>
            <p:cNvSpPr/>
            <p:nvPr/>
          </p:nvSpPr>
          <p:spPr>
            <a:xfrm>
              <a:off x="4246963" y="2323425"/>
              <a:ext cx="103175" cy="71950"/>
            </a:xfrm>
            <a:custGeom>
              <a:avLst/>
              <a:gdLst/>
              <a:ahLst/>
              <a:cxnLst/>
              <a:rect l="l" t="t" r="r" b="b"/>
              <a:pathLst>
                <a:path w="4127" h="2878" extrusionOk="0">
                  <a:moveTo>
                    <a:pt x="3382" y="557"/>
                  </a:moveTo>
                  <a:lnTo>
                    <a:pt x="2816" y="881"/>
                  </a:lnTo>
                  <a:lnTo>
                    <a:pt x="2801" y="891"/>
                  </a:lnTo>
                  <a:lnTo>
                    <a:pt x="2102" y="1295"/>
                  </a:lnTo>
                  <a:cubicBezTo>
                    <a:pt x="2090" y="1302"/>
                    <a:pt x="2077" y="1305"/>
                    <a:pt x="2064" y="1305"/>
                  </a:cubicBezTo>
                  <a:cubicBezTo>
                    <a:pt x="2051" y="1305"/>
                    <a:pt x="2039" y="1302"/>
                    <a:pt x="2028" y="1295"/>
                  </a:cubicBezTo>
                  <a:lnTo>
                    <a:pt x="2025" y="1295"/>
                  </a:lnTo>
                  <a:lnTo>
                    <a:pt x="1314" y="884"/>
                  </a:lnTo>
                  <a:cubicBezTo>
                    <a:pt x="1305" y="878"/>
                    <a:pt x="1299" y="875"/>
                    <a:pt x="1293" y="872"/>
                  </a:cubicBezTo>
                  <a:lnTo>
                    <a:pt x="749" y="557"/>
                  </a:lnTo>
                  <a:close/>
                  <a:moveTo>
                    <a:pt x="3574" y="1085"/>
                  </a:moveTo>
                  <a:lnTo>
                    <a:pt x="3574" y="2321"/>
                  </a:lnTo>
                  <a:lnTo>
                    <a:pt x="557" y="2321"/>
                  </a:lnTo>
                  <a:lnTo>
                    <a:pt x="557" y="1085"/>
                  </a:lnTo>
                  <a:lnTo>
                    <a:pt x="1033" y="1360"/>
                  </a:lnTo>
                  <a:lnTo>
                    <a:pt x="1049" y="1370"/>
                  </a:lnTo>
                  <a:lnTo>
                    <a:pt x="1744" y="1771"/>
                  </a:lnTo>
                  <a:cubicBezTo>
                    <a:pt x="1844" y="1829"/>
                    <a:pt x="1955" y="1859"/>
                    <a:pt x="2066" y="1859"/>
                  </a:cubicBezTo>
                  <a:cubicBezTo>
                    <a:pt x="2174" y="1859"/>
                    <a:pt x="2281" y="1831"/>
                    <a:pt x="2377" y="1774"/>
                  </a:cubicBezTo>
                  <a:lnTo>
                    <a:pt x="3070" y="1376"/>
                  </a:lnTo>
                  <a:lnTo>
                    <a:pt x="3094" y="1360"/>
                  </a:lnTo>
                  <a:lnTo>
                    <a:pt x="3574" y="1085"/>
                  </a:lnTo>
                  <a:close/>
                  <a:moveTo>
                    <a:pt x="424" y="0"/>
                  </a:moveTo>
                  <a:cubicBezTo>
                    <a:pt x="233" y="0"/>
                    <a:pt x="63" y="130"/>
                    <a:pt x="13" y="319"/>
                  </a:cubicBezTo>
                  <a:cubicBezTo>
                    <a:pt x="7" y="343"/>
                    <a:pt x="1" y="374"/>
                    <a:pt x="1" y="402"/>
                  </a:cubicBezTo>
                  <a:lnTo>
                    <a:pt x="1" y="411"/>
                  </a:lnTo>
                  <a:lnTo>
                    <a:pt x="1" y="424"/>
                  </a:lnTo>
                  <a:lnTo>
                    <a:pt x="1" y="2457"/>
                  </a:lnTo>
                  <a:cubicBezTo>
                    <a:pt x="4" y="2689"/>
                    <a:pt x="192" y="2878"/>
                    <a:pt x="424" y="2878"/>
                  </a:cubicBezTo>
                  <a:lnTo>
                    <a:pt x="3706" y="2878"/>
                  </a:lnTo>
                  <a:cubicBezTo>
                    <a:pt x="3938" y="2878"/>
                    <a:pt x="4127" y="2689"/>
                    <a:pt x="4127" y="2457"/>
                  </a:cubicBezTo>
                  <a:lnTo>
                    <a:pt x="4127" y="424"/>
                  </a:lnTo>
                  <a:lnTo>
                    <a:pt x="4127" y="415"/>
                  </a:lnTo>
                  <a:lnTo>
                    <a:pt x="4127" y="402"/>
                  </a:lnTo>
                  <a:cubicBezTo>
                    <a:pt x="4127" y="371"/>
                    <a:pt x="4124" y="343"/>
                    <a:pt x="4114" y="313"/>
                  </a:cubicBezTo>
                  <a:cubicBezTo>
                    <a:pt x="4062" y="130"/>
                    <a:pt x="3895" y="0"/>
                    <a:pt x="370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nvGrpSpPr>
          <p:cNvPr id="7828" name="Google Shape;7828;p43"/>
          <p:cNvGrpSpPr/>
          <p:nvPr/>
        </p:nvGrpSpPr>
        <p:grpSpPr>
          <a:xfrm>
            <a:off x="3763530" y="3100888"/>
            <a:ext cx="297050" cy="355350"/>
            <a:chOff x="4051713" y="1556200"/>
            <a:chExt cx="297050" cy="355350"/>
          </a:xfrm>
        </p:grpSpPr>
        <p:sp>
          <p:nvSpPr>
            <p:cNvPr id="7829" name="Google Shape;7829;p43"/>
            <p:cNvSpPr/>
            <p:nvPr/>
          </p:nvSpPr>
          <p:spPr>
            <a:xfrm>
              <a:off x="4051713" y="1556200"/>
              <a:ext cx="297050" cy="355350"/>
            </a:xfrm>
            <a:custGeom>
              <a:avLst/>
              <a:gdLst/>
              <a:ahLst/>
              <a:cxnLst/>
              <a:rect l="l" t="t" r="r" b="b"/>
              <a:pathLst>
                <a:path w="11882" h="14214" extrusionOk="0">
                  <a:moveTo>
                    <a:pt x="5941" y="556"/>
                  </a:moveTo>
                  <a:cubicBezTo>
                    <a:pt x="6318" y="556"/>
                    <a:pt x="7254" y="643"/>
                    <a:pt x="8163" y="872"/>
                  </a:cubicBezTo>
                  <a:cubicBezTo>
                    <a:pt x="9174" y="1128"/>
                    <a:pt x="9810" y="1477"/>
                    <a:pt x="9962" y="1857"/>
                  </a:cubicBezTo>
                  <a:cubicBezTo>
                    <a:pt x="10061" y="2111"/>
                    <a:pt x="9931" y="2420"/>
                    <a:pt x="9572" y="2778"/>
                  </a:cubicBezTo>
                  <a:lnTo>
                    <a:pt x="6881" y="2778"/>
                  </a:lnTo>
                  <a:lnTo>
                    <a:pt x="6881" y="1947"/>
                  </a:lnTo>
                  <a:cubicBezTo>
                    <a:pt x="6881" y="1793"/>
                    <a:pt x="6757" y="1669"/>
                    <a:pt x="6602" y="1669"/>
                  </a:cubicBezTo>
                  <a:lnTo>
                    <a:pt x="5283" y="1669"/>
                  </a:lnTo>
                  <a:cubicBezTo>
                    <a:pt x="5128" y="1669"/>
                    <a:pt x="5005" y="1793"/>
                    <a:pt x="5005" y="1947"/>
                  </a:cubicBezTo>
                  <a:lnTo>
                    <a:pt x="5005" y="2782"/>
                  </a:lnTo>
                  <a:lnTo>
                    <a:pt x="2313" y="2782"/>
                  </a:lnTo>
                  <a:cubicBezTo>
                    <a:pt x="1957" y="2420"/>
                    <a:pt x="1824" y="2111"/>
                    <a:pt x="1923" y="1857"/>
                  </a:cubicBezTo>
                  <a:cubicBezTo>
                    <a:pt x="2072" y="1477"/>
                    <a:pt x="2711" y="1128"/>
                    <a:pt x="3722" y="872"/>
                  </a:cubicBezTo>
                  <a:cubicBezTo>
                    <a:pt x="4631" y="640"/>
                    <a:pt x="5567" y="556"/>
                    <a:pt x="5941" y="556"/>
                  </a:cubicBezTo>
                  <a:close/>
                  <a:moveTo>
                    <a:pt x="6324" y="2225"/>
                  </a:moveTo>
                  <a:lnTo>
                    <a:pt x="6324" y="2782"/>
                  </a:lnTo>
                  <a:lnTo>
                    <a:pt x="5558" y="2782"/>
                  </a:lnTo>
                  <a:lnTo>
                    <a:pt x="5558" y="2225"/>
                  </a:lnTo>
                  <a:close/>
                  <a:moveTo>
                    <a:pt x="9406" y="3335"/>
                  </a:moveTo>
                  <a:lnTo>
                    <a:pt x="9406" y="3891"/>
                  </a:lnTo>
                  <a:lnTo>
                    <a:pt x="2476" y="3891"/>
                  </a:lnTo>
                  <a:lnTo>
                    <a:pt x="2476" y="3335"/>
                  </a:lnTo>
                  <a:close/>
                  <a:moveTo>
                    <a:pt x="9421" y="4447"/>
                  </a:moveTo>
                  <a:cubicBezTo>
                    <a:pt x="9424" y="4590"/>
                    <a:pt x="9406" y="4698"/>
                    <a:pt x="9313" y="4793"/>
                  </a:cubicBezTo>
                  <a:cubicBezTo>
                    <a:pt x="9081" y="5047"/>
                    <a:pt x="8305" y="5347"/>
                    <a:pt x="5941" y="5347"/>
                  </a:cubicBezTo>
                  <a:cubicBezTo>
                    <a:pt x="4062" y="5347"/>
                    <a:pt x="2934" y="5164"/>
                    <a:pt x="2588" y="4803"/>
                  </a:cubicBezTo>
                  <a:cubicBezTo>
                    <a:pt x="2493" y="4701"/>
                    <a:pt x="2471" y="4594"/>
                    <a:pt x="2470" y="4447"/>
                  </a:cubicBezTo>
                  <a:close/>
                  <a:moveTo>
                    <a:pt x="2643" y="5498"/>
                  </a:moveTo>
                  <a:cubicBezTo>
                    <a:pt x="3141" y="5721"/>
                    <a:pt x="4062" y="5903"/>
                    <a:pt x="5941" y="5903"/>
                  </a:cubicBezTo>
                  <a:cubicBezTo>
                    <a:pt x="7805" y="5903"/>
                    <a:pt x="8735" y="5724"/>
                    <a:pt x="9236" y="5501"/>
                  </a:cubicBezTo>
                  <a:lnTo>
                    <a:pt x="9236" y="5863"/>
                  </a:lnTo>
                  <a:cubicBezTo>
                    <a:pt x="9236" y="6957"/>
                    <a:pt x="8695" y="7977"/>
                    <a:pt x="7789" y="8592"/>
                  </a:cubicBezTo>
                  <a:cubicBezTo>
                    <a:pt x="7768" y="8601"/>
                    <a:pt x="7749" y="8613"/>
                    <a:pt x="7730" y="8629"/>
                  </a:cubicBezTo>
                  <a:cubicBezTo>
                    <a:pt x="7186" y="8981"/>
                    <a:pt x="6565" y="9157"/>
                    <a:pt x="5943" y="9157"/>
                  </a:cubicBezTo>
                  <a:cubicBezTo>
                    <a:pt x="5321" y="9157"/>
                    <a:pt x="4699" y="8981"/>
                    <a:pt x="4155" y="8629"/>
                  </a:cubicBezTo>
                  <a:cubicBezTo>
                    <a:pt x="4136" y="8613"/>
                    <a:pt x="4118" y="8601"/>
                    <a:pt x="4096" y="8592"/>
                  </a:cubicBezTo>
                  <a:cubicBezTo>
                    <a:pt x="3190" y="7980"/>
                    <a:pt x="2646" y="6957"/>
                    <a:pt x="2646" y="5863"/>
                  </a:cubicBezTo>
                  <a:lnTo>
                    <a:pt x="2643" y="5863"/>
                  </a:lnTo>
                  <a:lnTo>
                    <a:pt x="2643" y="5498"/>
                  </a:lnTo>
                  <a:close/>
                  <a:moveTo>
                    <a:pt x="7764" y="9253"/>
                  </a:moveTo>
                  <a:lnTo>
                    <a:pt x="7866" y="9538"/>
                  </a:lnTo>
                  <a:lnTo>
                    <a:pt x="6813" y="10635"/>
                  </a:lnTo>
                  <a:lnTo>
                    <a:pt x="6367" y="9689"/>
                  </a:lnTo>
                  <a:cubicBezTo>
                    <a:pt x="6856" y="9636"/>
                    <a:pt x="7332" y="9488"/>
                    <a:pt x="7764" y="9253"/>
                  </a:cubicBezTo>
                  <a:close/>
                  <a:moveTo>
                    <a:pt x="4118" y="9256"/>
                  </a:moveTo>
                  <a:cubicBezTo>
                    <a:pt x="4550" y="9488"/>
                    <a:pt x="5026" y="9636"/>
                    <a:pt x="5518" y="9689"/>
                  </a:cubicBezTo>
                  <a:lnTo>
                    <a:pt x="5514" y="9692"/>
                  </a:lnTo>
                  <a:lnTo>
                    <a:pt x="5069" y="10638"/>
                  </a:lnTo>
                  <a:lnTo>
                    <a:pt x="4016" y="9538"/>
                  </a:lnTo>
                  <a:lnTo>
                    <a:pt x="4118" y="9256"/>
                  </a:lnTo>
                  <a:close/>
                  <a:moveTo>
                    <a:pt x="1926" y="10564"/>
                  </a:moveTo>
                  <a:lnTo>
                    <a:pt x="3533" y="13657"/>
                  </a:lnTo>
                  <a:lnTo>
                    <a:pt x="557" y="13657"/>
                  </a:lnTo>
                  <a:lnTo>
                    <a:pt x="557" y="12600"/>
                  </a:lnTo>
                  <a:cubicBezTo>
                    <a:pt x="557" y="11519"/>
                    <a:pt x="1147" y="10950"/>
                    <a:pt x="1926" y="10564"/>
                  </a:cubicBezTo>
                  <a:close/>
                  <a:moveTo>
                    <a:pt x="3193" y="10072"/>
                  </a:moveTo>
                  <a:lnTo>
                    <a:pt x="5054" y="13657"/>
                  </a:lnTo>
                  <a:lnTo>
                    <a:pt x="4158" y="13657"/>
                  </a:lnTo>
                  <a:lnTo>
                    <a:pt x="2436" y="10341"/>
                  </a:lnTo>
                  <a:cubicBezTo>
                    <a:pt x="2683" y="10245"/>
                    <a:pt x="2940" y="10159"/>
                    <a:pt x="3193" y="10072"/>
                  </a:cubicBezTo>
                  <a:close/>
                  <a:moveTo>
                    <a:pt x="8265" y="9930"/>
                  </a:moveTo>
                  <a:cubicBezTo>
                    <a:pt x="8395" y="9976"/>
                    <a:pt x="8528" y="10020"/>
                    <a:pt x="8667" y="10066"/>
                  </a:cubicBezTo>
                  <a:cubicBezTo>
                    <a:pt x="9974" y="10508"/>
                    <a:pt x="11328" y="10965"/>
                    <a:pt x="11328" y="12600"/>
                  </a:cubicBezTo>
                  <a:lnTo>
                    <a:pt x="11328" y="13657"/>
                  </a:lnTo>
                  <a:lnTo>
                    <a:pt x="5681" y="13657"/>
                  </a:lnTo>
                  <a:lnTo>
                    <a:pt x="3889" y="10205"/>
                  </a:lnTo>
                  <a:lnTo>
                    <a:pt x="4952" y="11312"/>
                  </a:lnTo>
                  <a:cubicBezTo>
                    <a:pt x="5005" y="11364"/>
                    <a:pt x="5076" y="11395"/>
                    <a:pt x="5150" y="11395"/>
                  </a:cubicBezTo>
                  <a:cubicBezTo>
                    <a:pt x="5165" y="11395"/>
                    <a:pt x="5181" y="11395"/>
                    <a:pt x="5196" y="11392"/>
                  </a:cubicBezTo>
                  <a:cubicBezTo>
                    <a:pt x="5286" y="11376"/>
                    <a:pt x="5363" y="11321"/>
                    <a:pt x="5403" y="11237"/>
                  </a:cubicBezTo>
                  <a:lnTo>
                    <a:pt x="5944" y="10088"/>
                  </a:lnTo>
                  <a:lnTo>
                    <a:pt x="6485" y="11237"/>
                  </a:lnTo>
                  <a:cubicBezTo>
                    <a:pt x="6522" y="11321"/>
                    <a:pt x="6599" y="11376"/>
                    <a:pt x="6689" y="11392"/>
                  </a:cubicBezTo>
                  <a:cubicBezTo>
                    <a:pt x="6704" y="11395"/>
                    <a:pt x="6720" y="11395"/>
                    <a:pt x="6735" y="11395"/>
                  </a:cubicBezTo>
                  <a:cubicBezTo>
                    <a:pt x="6809" y="11395"/>
                    <a:pt x="6884" y="11364"/>
                    <a:pt x="6936" y="11312"/>
                  </a:cubicBezTo>
                  <a:lnTo>
                    <a:pt x="8265" y="9930"/>
                  </a:lnTo>
                  <a:close/>
                  <a:moveTo>
                    <a:pt x="5941" y="0"/>
                  </a:moveTo>
                  <a:cubicBezTo>
                    <a:pt x="5521" y="0"/>
                    <a:pt x="4550" y="90"/>
                    <a:pt x="3586" y="334"/>
                  </a:cubicBezTo>
                  <a:cubicBezTo>
                    <a:pt x="2362" y="643"/>
                    <a:pt x="1630" y="1088"/>
                    <a:pt x="1407" y="1653"/>
                  </a:cubicBezTo>
                  <a:cubicBezTo>
                    <a:pt x="1219" y="2129"/>
                    <a:pt x="1392" y="2642"/>
                    <a:pt x="1923" y="3174"/>
                  </a:cubicBezTo>
                  <a:lnTo>
                    <a:pt x="1923" y="4169"/>
                  </a:lnTo>
                  <a:cubicBezTo>
                    <a:pt x="1923" y="4206"/>
                    <a:pt x="1923" y="4246"/>
                    <a:pt x="1917" y="4290"/>
                  </a:cubicBezTo>
                  <a:cubicBezTo>
                    <a:pt x="1908" y="4506"/>
                    <a:pt x="1895" y="4797"/>
                    <a:pt x="2090" y="5069"/>
                  </a:cubicBezTo>
                  <a:lnTo>
                    <a:pt x="2090" y="5863"/>
                  </a:lnTo>
                  <a:cubicBezTo>
                    <a:pt x="2090" y="7077"/>
                    <a:pt x="2665" y="8221"/>
                    <a:pt x="3638" y="8947"/>
                  </a:cubicBezTo>
                  <a:lnTo>
                    <a:pt x="3481" y="9389"/>
                  </a:lnTo>
                  <a:cubicBezTo>
                    <a:pt x="3339" y="9439"/>
                    <a:pt x="3193" y="9488"/>
                    <a:pt x="3039" y="9541"/>
                  </a:cubicBezTo>
                  <a:cubicBezTo>
                    <a:pt x="2687" y="9658"/>
                    <a:pt x="2316" y="9785"/>
                    <a:pt x="1954" y="9939"/>
                  </a:cubicBezTo>
                  <a:cubicBezTo>
                    <a:pt x="1945" y="9945"/>
                    <a:pt x="1932" y="9949"/>
                    <a:pt x="1923" y="9955"/>
                  </a:cubicBezTo>
                  <a:cubicBezTo>
                    <a:pt x="906" y="10403"/>
                    <a:pt x="1" y="11108"/>
                    <a:pt x="1" y="12600"/>
                  </a:cubicBezTo>
                  <a:lnTo>
                    <a:pt x="1" y="13935"/>
                  </a:lnTo>
                  <a:cubicBezTo>
                    <a:pt x="1" y="14087"/>
                    <a:pt x="128" y="14214"/>
                    <a:pt x="279" y="14214"/>
                  </a:cubicBezTo>
                  <a:lnTo>
                    <a:pt x="11606" y="14214"/>
                  </a:lnTo>
                  <a:cubicBezTo>
                    <a:pt x="11757" y="14214"/>
                    <a:pt x="11881" y="14087"/>
                    <a:pt x="11881" y="13935"/>
                  </a:cubicBezTo>
                  <a:lnTo>
                    <a:pt x="11881" y="12600"/>
                  </a:lnTo>
                  <a:cubicBezTo>
                    <a:pt x="11881" y="10564"/>
                    <a:pt x="10200" y="9995"/>
                    <a:pt x="8846" y="9541"/>
                  </a:cubicBezTo>
                  <a:cubicBezTo>
                    <a:pt x="8692" y="9488"/>
                    <a:pt x="8546" y="9439"/>
                    <a:pt x="8404" y="9389"/>
                  </a:cubicBezTo>
                  <a:lnTo>
                    <a:pt x="8243" y="8947"/>
                  </a:lnTo>
                  <a:cubicBezTo>
                    <a:pt x="9220" y="8221"/>
                    <a:pt x="9792" y="7077"/>
                    <a:pt x="9795" y="5863"/>
                  </a:cubicBezTo>
                  <a:lnTo>
                    <a:pt x="9795" y="5084"/>
                  </a:lnTo>
                  <a:cubicBezTo>
                    <a:pt x="10008" y="4793"/>
                    <a:pt x="9983" y="4475"/>
                    <a:pt x="9968" y="4259"/>
                  </a:cubicBezTo>
                  <a:cubicBezTo>
                    <a:pt x="9965" y="4225"/>
                    <a:pt x="9965" y="4194"/>
                    <a:pt x="9962" y="4160"/>
                  </a:cubicBezTo>
                  <a:lnTo>
                    <a:pt x="9962" y="3174"/>
                  </a:lnTo>
                  <a:cubicBezTo>
                    <a:pt x="10493" y="2642"/>
                    <a:pt x="10666" y="2133"/>
                    <a:pt x="10478" y="1653"/>
                  </a:cubicBezTo>
                  <a:cubicBezTo>
                    <a:pt x="10255" y="1088"/>
                    <a:pt x="9520" y="643"/>
                    <a:pt x="8299" y="334"/>
                  </a:cubicBezTo>
                  <a:cubicBezTo>
                    <a:pt x="7335" y="90"/>
                    <a:pt x="6361" y="0"/>
                    <a:pt x="594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30" name="Google Shape;7830;p43"/>
            <p:cNvSpPr/>
            <p:nvPr/>
          </p:nvSpPr>
          <p:spPr>
            <a:xfrm>
              <a:off x="4222013" y="1869875"/>
              <a:ext cx="49325" cy="13875"/>
            </a:xfrm>
            <a:custGeom>
              <a:avLst/>
              <a:gdLst/>
              <a:ahLst/>
              <a:cxnLst/>
              <a:rect l="l" t="t" r="r" b="b"/>
              <a:pathLst>
                <a:path w="1973" h="555" extrusionOk="0">
                  <a:moveTo>
                    <a:pt x="277" y="1"/>
                  </a:moveTo>
                  <a:cubicBezTo>
                    <a:pt x="124" y="1"/>
                    <a:pt x="1" y="125"/>
                    <a:pt x="1" y="279"/>
                  </a:cubicBezTo>
                  <a:cubicBezTo>
                    <a:pt x="1" y="433"/>
                    <a:pt x="124" y="554"/>
                    <a:pt x="277" y="554"/>
                  </a:cubicBezTo>
                  <a:cubicBezTo>
                    <a:pt x="280" y="554"/>
                    <a:pt x="284" y="554"/>
                    <a:pt x="288" y="554"/>
                  </a:cubicBezTo>
                  <a:lnTo>
                    <a:pt x="1707" y="554"/>
                  </a:lnTo>
                  <a:cubicBezTo>
                    <a:pt x="1855" y="551"/>
                    <a:pt x="1972" y="427"/>
                    <a:pt x="1972" y="279"/>
                  </a:cubicBezTo>
                  <a:cubicBezTo>
                    <a:pt x="1972" y="127"/>
                    <a:pt x="1855" y="7"/>
                    <a:pt x="1707" y="1"/>
                  </a:cubicBezTo>
                  <a:lnTo>
                    <a:pt x="288" y="1"/>
                  </a:lnTo>
                  <a:cubicBezTo>
                    <a:pt x="284" y="1"/>
                    <a:pt x="281" y="1"/>
                    <a:pt x="27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31" name="Google Shape;7831;p43"/>
            <p:cNvSpPr/>
            <p:nvPr/>
          </p:nvSpPr>
          <p:spPr>
            <a:xfrm>
              <a:off x="4277888" y="1869875"/>
              <a:ext cx="14075" cy="13875"/>
            </a:xfrm>
            <a:custGeom>
              <a:avLst/>
              <a:gdLst/>
              <a:ahLst/>
              <a:cxnLst/>
              <a:rect l="l" t="t" r="r" b="b"/>
              <a:pathLst>
                <a:path w="563" h="555" extrusionOk="0">
                  <a:moveTo>
                    <a:pt x="286" y="1"/>
                  </a:moveTo>
                  <a:cubicBezTo>
                    <a:pt x="282" y="1"/>
                    <a:pt x="279" y="1"/>
                    <a:pt x="275" y="1"/>
                  </a:cubicBezTo>
                  <a:lnTo>
                    <a:pt x="269" y="1"/>
                  </a:lnTo>
                  <a:cubicBezTo>
                    <a:pt x="117" y="7"/>
                    <a:pt x="0" y="127"/>
                    <a:pt x="0" y="279"/>
                  </a:cubicBezTo>
                  <a:cubicBezTo>
                    <a:pt x="0" y="427"/>
                    <a:pt x="117" y="551"/>
                    <a:pt x="269" y="554"/>
                  </a:cubicBezTo>
                  <a:lnTo>
                    <a:pt x="275" y="554"/>
                  </a:lnTo>
                  <a:cubicBezTo>
                    <a:pt x="279" y="554"/>
                    <a:pt x="283" y="554"/>
                    <a:pt x="286" y="554"/>
                  </a:cubicBezTo>
                  <a:cubicBezTo>
                    <a:pt x="439" y="554"/>
                    <a:pt x="563" y="433"/>
                    <a:pt x="563" y="279"/>
                  </a:cubicBezTo>
                  <a:cubicBezTo>
                    <a:pt x="563" y="125"/>
                    <a:pt x="439" y="1"/>
                    <a:pt x="28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32" name="Google Shape;7832;p43"/>
            <p:cNvSpPr/>
            <p:nvPr/>
          </p:nvSpPr>
          <p:spPr>
            <a:xfrm>
              <a:off x="4217838" y="1716375"/>
              <a:ext cx="16250" cy="13925"/>
            </a:xfrm>
            <a:custGeom>
              <a:avLst/>
              <a:gdLst/>
              <a:ahLst/>
              <a:cxnLst/>
              <a:rect l="l" t="t" r="r" b="b"/>
              <a:pathLst>
                <a:path w="650" h="557" extrusionOk="0">
                  <a:moveTo>
                    <a:pt x="280" y="1"/>
                  </a:moveTo>
                  <a:cubicBezTo>
                    <a:pt x="138" y="1"/>
                    <a:pt x="1" y="112"/>
                    <a:pt x="1" y="281"/>
                  </a:cubicBezTo>
                  <a:cubicBezTo>
                    <a:pt x="1" y="432"/>
                    <a:pt x="124" y="556"/>
                    <a:pt x="279" y="556"/>
                  </a:cubicBezTo>
                  <a:cubicBezTo>
                    <a:pt x="526" y="556"/>
                    <a:pt x="650" y="259"/>
                    <a:pt x="473" y="83"/>
                  </a:cubicBezTo>
                  <a:cubicBezTo>
                    <a:pt x="417" y="26"/>
                    <a:pt x="348"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33" name="Google Shape;7833;p43"/>
            <p:cNvSpPr/>
            <p:nvPr/>
          </p:nvSpPr>
          <p:spPr>
            <a:xfrm>
              <a:off x="4168788" y="1716375"/>
              <a:ext cx="16250" cy="13925"/>
            </a:xfrm>
            <a:custGeom>
              <a:avLst/>
              <a:gdLst/>
              <a:ahLst/>
              <a:cxnLst/>
              <a:rect l="l" t="t" r="r" b="b"/>
              <a:pathLst>
                <a:path w="650" h="557" extrusionOk="0">
                  <a:moveTo>
                    <a:pt x="280" y="1"/>
                  </a:moveTo>
                  <a:cubicBezTo>
                    <a:pt x="137" y="1"/>
                    <a:pt x="0" y="112"/>
                    <a:pt x="0" y="281"/>
                  </a:cubicBezTo>
                  <a:cubicBezTo>
                    <a:pt x="0" y="432"/>
                    <a:pt x="127" y="556"/>
                    <a:pt x="278" y="556"/>
                  </a:cubicBezTo>
                  <a:cubicBezTo>
                    <a:pt x="526" y="556"/>
                    <a:pt x="649" y="259"/>
                    <a:pt x="476" y="83"/>
                  </a:cubicBezTo>
                  <a:cubicBezTo>
                    <a:pt x="419" y="26"/>
                    <a:pt x="349" y="1"/>
                    <a:pt x="2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
        <p:nvSpPr>
          <p:cNvPr id="7834" name="Google Shape;7834;p43"/>
          <p:cNvSpPr txBox="1"/>
          <p:nvPr/>
        </p:nvSpPr>
        <p:spPr>
          <a:xfrm>
            <a:off x="713300" y="1612675"/>
            <a:ext cx="2598600" cy="350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GB" sz="2300" b="1">
                <a:solidFill>
                  <a:srgbClr val="263A43"/>
                </a:solidFill>
                <a:latin typeface="Calibri"/>
                <a:ea typeface="微软雅黑"/>
                <a:cs typeface="Overpass Mono" panose="020B0009030203020204"/>
                <a:sym typeface="Calibri"/>
              </a:rPr>
              <a:t>Venus</a:t>
            </a:r>
            <a:endParaRPr sz="2300" b="1">
              <a:solidFill>
                <a:srgbClr val="263A43"/>
              </a:solidFill>
              <a:latin typeface="Calibri"/>
              <a:ea typeface="微软雅黑"/>
              <a:cs typeface="Overpass Mono" panose="020B0009030203020204"/>
              <a:sym typeface="Calibri"/>
            </a:endParaRPr>
          </a:p>
        </p:txBody>
      </p:sp>
      <p:sp>
        <p:nvSpPr>
          <p:cNvPr id="7835" name="Google Shape;7835;p43"/>
          <p:cNvSpPr txBox="1"/>
          <p:nvPr/>
        </p:nvSpPr>
        <p:spPr>
          <a:xfrm>
            <a:off x="713300" y="1963050"/>
            <a:ext cx="2598600" cy="597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GB">
                <a:solidFill>
                  <a:srgbClr val="263A43"/>
                </a:solidFill>
                <a:latin typeface="Calibri"/>
                <a:ea typeface="微软雅黑"/>
                <a:cs typeface="Overpass Mono" panose="020B0009030203020204"/>
                <a:sym typeface="Calibri"/>
              </a:rPr>
              <a:t>Venus is the second planet from the Sun</a:t>
            </a:r>
            <a:endParaRPr>
              <a:solidFill>
                <a:srgbClr val="263A43"/>
              </a:solidFill>
              <a:latin typeface="Calibri"/>
              <a:ea typeface="微软雅黑"/>
              <a:cs typeface="Overpass Mono" panose="020B0009030203020204"/>
              <a:sym typeface="Calibri"/>
            </a:endParaRPr>
          </a:p>
        </p:txBody>
      </p:sp>
      <p:sp>
        <p:nvSpPr>
          <p:cNvPr id="7836" name="Google Shape;7836;p43"/>
          <p:cNvSpPr txBox="1"/>
          <p:nvPr/>
        </p:nvSpPr>
        <p:spPr>
          <a:xfrm>
            <a:off x="713300" y="2804875"/>
            <a:ext cx="2598600" cy="3504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en-GB" sz="2300" b="1">
                <a:solidFill>
                  <a:srgbClr val="263A43"/>
                </a:solidFill>
                <a:latin typeface="Calibri"/>
                <a:ea typeface="微软雅黑"/>
                <a:cs typeface="Overpass Mono" panose="020B0009030203020204"/>
                <a:sym typeface="Calibri"/>
              </a:rPr>
              <a:t>Jupiter</a:t>
            </a:r>
            <a:endParaRPr sz="2300" b="1">
              <a:solidFill>
                <a:srgbClr val="263A43"/>
              </a:solidFill>
              <a:latin typeface="Calibri"/>
              <a:ea typeface="微软雅黑"/>
              <a:cs typeface="Overpass Mono" panose="020B0009030203020204"/>
              <a:sym typeface="Calibri"/>
            </a:endParaRPr>
          </a:p>
        </p:txBody>
      </p:sp>
      <p:sp>
        <p:nvSpPr>
          <p:cNvPr id="7837" name="Google Shape;7837;p43"/>
          <p:cNvSpPr txBox="1"/>
          <p:nvPr/>
        </p:nvSpPr>
        <p:spPr>
          <a:xfrm>
            <a:off x="713300" y="3155250"/>
            <a:ext cx="2598600" cy="597000"/>
          </a:xfrm>
          <a:prstGeom prst="rect">
            <a:avLst/>
          </a:prstGeom>
          <a:noFill/>
          <a:ln>
            <a:noFill/>
          </a:ln>
        </p:spPr>
        <p:txBody>
          <a:bodyPr spcFirstLastPara="1" wrap="square" lIns="91425" tIns="91425" rIns="91425" bIns="91425" anchor="t" anchorCtr="0">
            <a:noAutofit/>
          </a:bodyPr>
          <a:lstStyle/>
          <a:p>
            <a:pPr marL="0" lvl="0" indent="0" algn="l" rtl="0">
              <a:spcBef>
                <a:spcPts val="0"/>
              </a:spcBef>
              <a:spcAft>
                <a:spcPts val="0"/>
              </a:spcAft>
              <a:buNone/>
            </a:pPr>
            <a:r>
              <a:rPr lang="en-GB">
                <a:solidFill>
                  <a:srgbClr val="263A43"/>
                </a:solidFill>
                <a:latin typeface="Calibri"/>
                <a:ea typeface="微软雅黑"/>
                <a:cs typeface="Overpass Mono" panose="020B0009030203020204"/>
                <a:sym typeface="Calibri"/>
              </a:rPr>
              <a:t>Jupiter is the biggest planet of them all</a:t>
            </a:r>
            <a:endParaRPr>
              <a:solidFill>
                <a:srgbClr val="263A43"/>
              </a:solidFill>
              <a:latin typeface="Calibri"/>
              <a:ea typeface="微软雅黑"/>
              <a:cs typeface="Overpass Mono" panose="020B0009030203020204"/>
              <a:sym typeface="Calibri"/>
            </a:endParaRPr>
          </a:p>
        </p:txBody>
      </p:sp>
      <p:sp>
        <p:nvSpPr>
          <p:cNvPr id="7838" name="Google Shape;7838;p43"/>
          <p:cNvSpPr txBox="1"/>
          <p:nvPr/>
        </p:nvSpPr>
        <p:spPr>
          <a:xfrm>
            <a:off x="5832175" y="1612675"/>
            <a:ext cx="2598600" cy="3504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GB" sz="2300" b="1">
                <a:solidFill>
                  <a:srgbClr val="263A43"/>
                </a:solidFill>
                <a:latin typeface="Calibri"/>
                <a:ea typeface="微软雅黑"/>
                <a:cs typeface="Overpass Mono" panose="020B0009030203020204"/>
                <a:sym typeface="Calibri"/>
              </a:rPr>
              <a:t>Mars</a:t>
            </a:r>
            <a:endParaRPr sz="2300" b="1">
              <a:solidFill>
                <a:srgbClr val="263A43"/>
              </a:solidFill>
              <a:latin typeface="Calibri"/>
              <a:ea typeface="微软雅黑"/>
              <a:cs typeface="Overpass Mono" panose="020B0009030203020204"/>
              <a:sym typeface="Calibri"/>
            </a:endParaRPr>
          </a:p>
        </p:txBody>
      </p:sp>
      <p:sp>
        <p:nvSpPr>
          <p:cNvPr id="7839" name="Google Shape;7839;p43"/>
          <p:cNvSpPr txBox="1"/>
          <p:nvPr/>
        </p:nvSpPr>
        <p:spPr>
          <a:xfrm>
            <a:off x="5832175" y="1963050"/>
            <a:ext cx="2598600" cy="5970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GB">
                <a:solidFill>
                  <a:srgbClr val="263A43"/>
                </a:solidFill>
                <a:latin typeface="Calibri"/>
                <a:ea typeface="微软雅黑"/>
                <a:cs typeface="Overpass Mono" panose="020B0009030203020204"/>
                <a:sym typeface="Calibri"/>
              </a:rPr>
              <a:t>Despite being red, Mars is a cold place</a:t>
            </a:r>
            <a:endParaRPr>
              <a:solidFill>
                <a:srgbClr val="263A43"/>
              </a:solidFill>
              <a:latin typeface="Calibri"/>
              <a:ea typeface="微软雅黑"/>
              <a:cs typeface="Overpass Mono" panose="020B0009030203020204"/>
              <a:sym typeface="Calibri"/>
            </a:endParaRPr>
          </a:p>
        </p:txBody>
      </p:sp>
      <p:sp>
        <p:nvSpPr>
          <p:cNvPr id="7840" name="Google Shape;7840;p43"/>
          <p:cNvSpPr txBox="1"/>
          <p:nvPr/>
        </p:nvSpPr>
        <p:spPr>
          <a:xfrm>
            <a:off x="5832175" y="2804875"/>
            <a:ext cx="2598600" cy="350400"/>
          </a:xfrm>
          <a:prstGeom prst="rect">
            <a:avLst/>
          </a:prstGeom>
          <a:noFill/>
          <a:ln>
            <a:noFill/>
          </a:ln>
        </p:spPr>
        <p:txBody>
          <a:bodyPr spcFirstLastPara="1" wrap="square" lIns="91425" tIns="91425" rIns="91425" bIns="91425" anchor="ctr" anchorCtr="0">
            <a:noAutofit/>
          </a:bodyPr>
          <a:lstStyle/>
          <a:p>
            <a:pPr marL="0" lvl="0" indent="0" algn="r" rtl="0">
              <a:spcBef>
                <a:spcPts val="0"/>
              </a:spcBef>
              <a:spcAft>
                <a:spcPts val="0"/>
              </a:spcAft>
              <a:buNone/>
            </a:pPr>
            <a:r>
              <a:rPr lang="en-GB" sz="2300" b="1">
                <a:solidFill>
                  <a:srgbClr val="263A43"/>
                </a:solidFill>
                <a:latin typeface="Calibri"/>
                <a:ea typeface="微软雅黑"/>
                <a:cs typeface="Overpass Mono" panose="020B0009030203020204"/>
                <a:sym typeface="Calibri"/>
              </a:rPr>
              <a:t>Saturn</a:t>
            </a:r>
            <a:endParaRPr sz="2300" b="1">
              <a:solidFill>
                <a:srgbClr val="263A43"/>
              </a:solidFill>
              <a:latin typeface="Calibri"/>
              <a:ea typeface="微软雅黑"/>
              <a:cs typeface="Overpass Mono" panose="020B0009030203020204"/>
              <a:sym typeface="Calibri"/>
            </a:endParaRPr>
          </a:p>
        </p:txBody>
      </p:sp>
      <p:sp>
        <p:nvSpPr>
          <p:cNvPr id="7841" name="Google Shape;7841;p43"/>
          <p:cNvSpPr txBox="1"/>
          <p:nvPr/>
        </p:nvSpPr>
        <p:spPr>
          <a:xfrm>
            <a:off x="5832175" y="3155250"/>
            <a:ext cx="2598600" cy="597000"/>
          </a:xfrm>
          <a:prstGeom prst="rect">
            <a:avLst/>
          </a:prstGeom>
          <a:noFill/>
          <a:ln>
            <a:noFill/>
          </a:ln>
        </p:spPr>
        <p:txBody>
          <a:bodyPr spcFirstLastPara="1" wrap="square" lIns="91425" tIns="91425" rIns="91425" bIns="91425" anchor="t" anchorCtr="0">
            <a:noAutofit/>
          </a:bodyPr>
          <a:lstStyle/>
          <a:p>
            <a:pPr marL="0" lvl="0" indent="0" algn="r" rtl="0">
              <a:spcBef>
                <a:spcPts val="0"/>
              </a:spcBef>
              <a:spcAft>
                <a:spcPts val="0"/>
              </a:spcAft>
              <a:buNone/>
            </a:pPr>
            <a:r>
              <a:rPr lang="en-GB">
                <a:solidFill>
                  <a:srgbClr val="263A43"/>
                </a:solidFill>
                <a:latin typeface="Calibri"/>
                <a:ea typeface="微软雅黑"/>
                <a:cs typeface="Overpass Mono" panose="020B0009030203020204"/>
                <a:sym typeface="Calibri"/>
              </a:rPr>
              <a:t>Saturn is a gas giant and has several rings</a:t>
            </a:r>
            <a:endParaRPr>
              <a:solidFill>
                <a:srgbClr val="263A43"/>
              </a:solidFill>
              <a:latin typeface="Calibri"/>
              <a:ea typeface="微软雅黑"/>
              <a:cs typeface="Overpass Mono" panose="020B0009030203020204"/>
              <a:sym typeface="Calibri"/>
            </a:endParaRPr>
          </a:p>
        </p:txBody>
      </p:sp>
      <p:sp>
        <p:nvSpPr>
          <p:cNvPr id="7842" name="Google Shape;7842;p43"/>
          <p:cNvSpPr/>
          <p:nvPr/>
        </p:nvSpPr>
        <p:spPr>
          <a:xfrm>
            <a:off x="492700" y="436750"/>
            <a:ext cx="935679" cy="931096"/>
          </a:xfrm>
          <a:custGeom>
            <a:avLst/>
            <a:gdLst/>
            <a:ahLst/>
            <a:cxnLst/>
            <a:rect l="l" t="t" r="r" b="b"/>
            <a:pathLst>
              <a:path w="21062" h="20960" extrusionOk="0">
                <a:moveTo>
                  <a:pt x="12001" y="871"/>
                </a:moveTo>
                <a:cubicBezTo>
                  <a:pt x="11988" y="871"/>
                  <a:pt x="11989" y="884"/>
                  <a:pt x="12018" y="916"/>
                </a:cubicBezTo>
                <a:cubicBezTo>
                  <a:pt x="12011" y="902"/>
                  <a:pt x="12011" y="889"/>
                  <a:pt x="12016" y="875"/>
                </a:cubicBezTo>
                <a:cubicBezTo>
                  <a:pt x="12010" y="873"/>
                  <a:pt x="12005" y="871"/>
                  <a:pt x="12001" y="871"/>
                </a:cubicBezTo>
                <a:close/>
                <a:moveTo>
                  <a:pt x="11865" y="791"/>
                </a:moveTo>
                <a:cubicBezTo>
                  <a:pt x="11893" y="826"/>
                  <a:pt x="11935" y="868"/>
                  <a:pt x="11993" y="930"/>
                </a:cubicBezTo>
                <a:lnTo>
                  <a:pt x="11930" y="858"/>
                </a:lnTo>
                <a:lnTo>
                  <a:pt x="11865" y="791"/>
                </a:lnTo>
                <a:close/>
                <a:moveTo>
                  <a:pt x="10088" y="932"/>
                </a:moveTo>
                <a:cubicBezTo>
                  <a:pt x="10075" y="932"/>
                  <a:pt x="10056" y="934"/>
                  <a:pt x="10031" y="937"/>
                </a:cubicBezTo>
                <a:cubicBezTo>
                  <a:pt x="10038" y="937"/>
                  <a:pt x="10044" y="937"/>
                  <a:pt x="10049" y="937"/>
                </a:cubicBezTo>
                <a:cubicBezTo>
                  <a:pt x="10105" y="937"/>
                  <a:pt x="10048" y="960"/>
                  <a:pt x="9999" y="984"/>
                </a:cubicBezTo>
                <a:cubicBezTo>
                  <a:pt x="9959" y="1002"/>
                  <a:pt x="9925" y="1020"/>
                  <a:pt x="9973" y="1020"/>
                </a:cubicBezTo>
                <a:cubicBezTo>
                  <a:pt x="9986" y="1020"/>
                  <a:pt x="10004" y="1019"/>
                  <a:pt x="10029" y="1016"/>
                </a:cubicBezTo>
                <a:cubicBezTo>
                  <a:pt x="10005" y="1010"/>
                  <a:pt x="10182" y="932"/>
                  <a:pt x="10088" y="932"/>
                </a:cubicBezTo>
                <a:close/>
                <a:moveTo>
                  <a:pt x="12369" y="1114"/>
                </a:moveTo>
                <a:cubicBezTo>
                  <a:pt x="12426" y="1162"/>
                  <a:pt x="12476" y="1219"/>
                  <a:pt x="12519" y="1278"/>
                </a:cubicBezTo>
                <a:cubicBezTo>
                  <a:pt x="12469" y="1255"/>
                  <a:pt x="12419" y="1193"/>
                  <a:pt x="12369" y="1114"/>
                </a:cubicBezTo>
                <a:close/>
                <a:moveTo>
                  <a:pt x="8552" y="1630"/>
                </a:moveTo>
                <a:cubicBezTo>
                  <a:pt x="8517" y="1637"/>
                  <a:pt x="8483" y="1667"/>
                  <a:pt x="8415" y="1730"/>
                </a:cubicBezTo>
                <a:lnTo>
                  <a:pt x="8557" y="1654"/>
                </a:lnTo>
                <a:lnTo>
                  <a:pt x="8552" y="1630"/>
                </a:lnTo>
                <a:close/>
                <a:moveTo>
                  <a:pt x="10564" y="2583"/>
                </a:moveTo>
                <a:cubicBezTo>
                  <a:pt x="10548" y="2583"/>
                  <a:pt x="10537" y="2604"/>
                  <a:pt x="10562" y="2623"/>
                </a:cubicBezTo>
                <a:lnTo>
                  <a:pt x="10606" y="2611"/>
                </a:lnTo>
                <a:lnTo>
                  <a:pt x="10564" y="2583"/>
                </a:lnTo>
                <a:close/>
                <a:moveTo>
                  <a:pt x="10513" y="2650"/>
                </a:moveTo>
                <a:lnTo>
                  <a:pt x="10513" y="2650"/>
                </a:lnTo>
                <a:lnTo>
                  <a:pt x="10513" y="2650"/>
                </a:lnTo>
                <a:close/>
                <a:moveTo>
                  <a:pt x="10513" y="2650"/>
                </a:moveTo>
                <a:lnTo>
                  <a:pt x="10507" y="2657"/>
                </a:lnTo>
                <a:cubicBezTo>
                  <a:pt x="10511" y="2664"/>
                  <a:pt x="10513" y="2669"/>
                  <a:pt x="10518" y="2674"/>
                </a:cubicBezTo>
                <a:lnTo>
                  <a:pt x="10513" y="2650"/>
                </a:lnTo>
                <a:close/>
                <a:moveTo>
                  <a:pt x="6545" y="2650"/>
                </a:moveTo>
                <a:cubicBezTo>
                  <a:pt x="6512" y="2698"/>
                  <a:pt x="6499" y="2723"/>
                  <a:pt x="6503" y="2735"/>
                </a:cubicBezTo>
                <a:lnTo>
                  <a:pt x="6503" y="2735"/>
                </a:lnTo>
                <a:cubicBezTo>
                  <a:pt x="6504" y="2734"/>
                  <a:pt x="6504" y="2733"/>
                  <a:pt x="6505" y="2732"/>
                </a:cubicBezTo>
                <a:cubicBezTo>
                  <a:pt x="6506" y="2733"/>
                  <a:pt x="6507" y="2733"/>
                  <a:pt x="6509" y="2734"/>
                </a:cubicBezTo>
                <a:lnTo>
                  <a:pt x="6509" y="2734"/>
                </a:lnTo>
                <a:cubicBezTo>
                  <a:pt x="6546" y="2681"/>
                  <a:pt x="6563" y="2650"/>
                  <a:pt x="6545" y="2650"/>
                </a:cubicBezTo>
                <a:close/>
                <a:moveTo>
                  <a:pt x="7275" y="2708"/>
                </a:moveTo>
                <a:cubicBezTo>
                  <a:pt x="7263" y="2731"/>
                  <a:pt x="7259" y="2747"/>
                  <a:pt x="7265" y="2747"/>
                </a:cubicBezTo>
                <a:cubicBezTo>
                  <a:pt x="7268" y="2747"/>
                  <a:pt x="7273" y="2745"/>
                  <a:pt x="7280" y="2739"/>
                </a:cubicBezTo>
                <a:lnTo>
                  <a:pt x="7275" y="2708"/>
                </a:lnTo>
                <a:close/>
                <a:moveTo>
                  <a:pt x="12952" y="2586"/>
                </a:moveTo>
                <a:cubicBezTo>
                  <a:pt x="13017" y="2655"/>
                  <a:pt x="13071" y="2732"/>
                  <a:pt x="13108" y="2762"/>
                </a:cubicBezTo>
                <a:lnTo>
                  <a:pt x="13108" y="2759"/>
                </a:lnTo>
                <a:cubicBezTo>
                  <a:pt x="13073" y="2690"/>
                  <a:pt x="13020" y="2630"/>
                  <a:pt x="12952" y="2586"/>
                </a:cubicBezTo>
                <a:close/>
                <a:moveTo>
                  <a:pt x="10590" y="2661"/>
                </a:moveTo>
                <a:cubicBezTo>
                  <a:pt x="10588" y="2661"/>
                  <a:pt x="10585" y="2661"/>
                  <a:pt x="10583" y="2662"/>
                </a:cubicBezTo>
                <a:cubicBezTo>
                  <a:pt x="10592" y="2715"/>
                  <a:pt x="10632" y="2757"/>
                  <a:pt x="10683" y="2771"/>
                </a:cubicBezTo>
                <a:cubicBezTo>
                  <a:pt x="10685" y="2787"/>
                  <a:pt x="10669" y="2787"/>
                  <a:pt x="10662" y="2790"/>
                </a:cubicBezTo>
                <a:cubicBezTo>
                  <a:pt x="10677" y="2794"/>
                  <a:pt x="10695" y="2798"/>
                  <a:pt x="10712" y="2798"/>
                </a:cubicBezTo>
                <a:cubicBezTo>
                  <a:pt x="10738" y="2798"/>
                  <a:pt x="10761" y="2789"/>
                  <a:pt x="10766" y="2764"/>
                </a:cubicBezTo>
                <a:cubicBezTo>
                  <a:pt x="10721" y="2764"/>
                  <a:pt x="10717" y="2751"/>
                  <a:pt x="10680" y="2751"/>
                </a:cubicBezTo>
                <a:cubicBezTo>
                  <a:pt x="10673" y="2751"/>
                  <a:pt x="10665" y="2751"/>
                  <a:pt x="10655" y="2752"/>
                </a:cubicBezTo>
                <a:cubicBezTo>
                  <a:pt x="10629" y="2734"/>
                  <a:pt x="10627" y="2704"/>
                  <a:pt x="10641" y="2697"/>
                </a:cubicBezTo>
                <a:cubicBezTo>
                  <a:pt x="10626" y="2697"/>
                  <a:pt x="10615" y="2661"/>
                  <a:pt x="10590" y="2661"/>
                </a:cubicBezTo>
                <a:close/>
                <a:moveTo>
                  <a:pt x="10790" y="2794"/>
                </a:moveTo>
                <a:cubicBezTo>
                  <a:pt x="10789" y="2794"/>
                  <a:pt x="10788" y="2794"/>
                  <a:pt x="10787" y="2794"/>
                </a:cubicBezTo>
                <a:lnTo>
                  <a:pt x="10817" y="2813"/>
                </a:lnTo>
                <a:cubicBezTo>
                  <a:pt x="10809" y="2806"/>
                  <a:pt x="10800" y="2794"/>
                  <a:pt x="10790" y="2794"/>
                </a:cubicBezTo>
                <a:close/>
                <a:moveTo>
                  <a:pt x="10817" y="2813"/>
                </a:moveTo>
                <a:cubicBezTo>
                  <a:pt x="10821" y="2816"/>
                  <a:pt x="10825" y="2820"/>
                  <a:pt x="10829" y="2820"/>
                </a:cubicBezTo>
                <a:cubicBezTo>
                  <a:pt x="10829" y="2820"/>
                  <a:pt x="10830" y="2820"/>
                  <a:pt x="10831" y="2820"/>
                </a:cubicBezTo>
                <a:lnTo>
                  <a:pt x="10817" y="2813"/>
                </a:lnTo>
                <a:close/>
                <a:moveTo>
                  <a:pt x="10836" y="2817"/>
                </a:moveTo>
                <a:cubicBezTo>
                  <a:pt x="10836" y="2820"/>
                  <a:pt x="10833" y="2820"/>
                  <a:pt x="10831" y="2820"/>
                </a:cubicBezTo>
                <a:lnTo>
                  <a:pt x="10845" y="2829"/>
                </a:lnTo>
                <a:lnTo>
                  <a:pt x="10836" y="2817"/>
                </a:lnTo>
                <a:close/>
                <a:moveTo>
                  <a:pt x="10773" y="2865"/>
                </a:moveTo>
                <a:cubicBezTo>
                  <a:pt x="10774" y="2867"/>
                  <a:pt x="10775" y="2870"/>
                  <a:pt x="10778" y="2873"/>
                </a:cubicBezTo>
                <a:lnTo>
                  <a:pt x="10773" y="2865"/>
                </a:lnTo>
                <a:close/>
                <a:moveTo>
                  <a:pt x="10068" y="2866"/>
                </a:moveTo>
                <a:cubicBezTo>
                  <a:pt x="10066" y="2869"/>
                  <a:pt x="10064" y="2873"/>
                  <a:pt x="10063" y="2876"/>
                </a:cubicBezTo>
                <a:lnTo>
                  <a:pt x="10063" y="2876"/>
                </a:lnTo>
                <a:cubicBezTo>
                  <a:pt x="10065" y="2873"/>
                  <a:pt x="10067" y="2869"/>
                  <a:pt x="10068" y="2866"/>
                </a:cubicBezTo>
                <a:close/>
                <a:moveTo>
                  <a:pt x="11005" y="3010"/>
                </a:moveTo>
                <a:lnTo>
                  <a:pt x="11026" y="3026"/>
                </a:lnTo>
                <a:lnTo>
                  <a:pt x="11026" y="3026"/>
                </a:lnTo>
                <a:lnTo>
                  <a:pt x="11026" y="3026"/>
                </a:lnTo>
                <a:cubicBezTo>
                  <a:pt x="11022" y="3030"/>
                  <a:pt x="11019" y="3034"/>
                  <a:pt x="11019" y="3038"/>
                </a:cubicBezTo>
                <a:lnTo>
                  <a:pt x="11021" y="3035"/>
                </a:lnTo>
                <a:cubicBezTo>
                  <a:pt x="11025" y="3033"/>
                  <a:pt x="11028" y="3032"/>
                  <a:pt x="11032" y="3032"/>
                </a:cubicBezTo>
                <a:cubicBezTo>
                  <a:pt x="11035" y="3032"/>
                  <a:pt x="11039" y="3033"/>
                  <a:pt x="11042" y="3035"/>
                </a:cubicBezTo>
                <a:lnTo>
                  <a:pt x="11029" y="3024"/>
                </a:lnTo>
                <a:lnTo>
                  <a:pt x="11033" y="3021"/>
                </a:lnTo>
                <a:cubicBezTo>
                  <a:pt x="11024" y="3017"/>
                  <a:pt x="11014" y="3012"/>
                  <a:pt x="11005" y="3010"/>
                </a:cubicBezTo>
                <a:close/>
                <a:moveTo>
                  <a:pt x="6971" y="3020"/>
                </a:moveTo>
                <a:lnTo>
                  <a:pt x="6941" y="3051"/>
                </a:lnTo>
                <a:cubicBezTo>
                  <a:pt x="6954" y="3040"/>
                  <a:pt x="6964" y="3029"/>
                  <a:pt x="6971" y="3020"/>
                </a:cubicBezTo>
                <a:close/>
                <a:moveTo>
                  <a:pt x="11042" y="3038"/>
                </a:moveTo>
                <a:lnTo>
                  <a:pt x="11063" y="3056"/>
                </a:lnTo>
                <a:cubicBezTo>
                  <a:pt x="11056" y="3049"/>
                  <a:pt x="11049" y="3042"/>
                  <a:pt x="11042" y="3038"/>
                </a:cubicBezTo>
                <a:close/>
                <a:moveTo>
                  <a:pt x="9859" y="3060"/>
                </a:moveTo>
                <a:cubicBezTo>
                  <a:pt x="9859" y="3060"/>
                  <a:pt x="9858" y="3060"/>
                  <a:pt x="9857" y="3061"/>
                </a:cubicBezTo>
                <a:cubicBezTo>
                  <a:pt x="9857" y="3063"/>
                  <a:pt x="9860" y="3065"/>
                  <a:pt x="9862" y="3065"/>
                </a:cubicBezTo>
                <a:cubicBezTo>
                  <a:pt x="9860" y="3062"/>
                  <a:pt x="9860" y="3060"/>
                  <a:pt x="9859" y="3060"/>
                </a:cubicBezTo>
                <a:close/>
                <a:moveTo>
                  <a:pt x="14176" y="2996"/>
                </a:moveTo>
                <a:lnTo>
                  <a:pt x="14176" y="2996"/>
                </a:lnTo>
                <a:cubicBezTo>
                  <a:pt x="14205" y="3013"/>
                  <a:pt x="14238" y="3040"/>
                  <a:pt x="14271" y="3070"/>
                </a:cubicBezTo>
                <a:lnTo>
                  <a:pt x="14271" y="3070"/>
                </a:lnTo>
                <a:cubicBezTo>
                  <a:pt x="14228" y="3029"/>
                  <a:pt x="14208" y="3000"/>
                  <a:pt x="14176" y="2996"/>
                </a:cubicBezTo>
                <a:close/>
                <a:moveTo>
                  <a:pt x="11130" y="3119"/>
                </a:moveTo>
                <a:lnTo>
                  <a:pt x="11130" y="3119"/>
                </a:lnTo>
                <a:cubicBezTo>
                  <a:pt x="11126" y="3119"/>
                  <a:pt x="11121" y="3121"/>
                  <a:pt x="11116" y="3126"/>
                </a:cubicBezTo>
                <a:lnTo>
                  <a:pt x="11130" y="3119"/>
                </a:lnTo>
                <a:close/>
                <a:moveTo>
                  <a:pt x="11139" y="3114"/>
                </a:moveTo>
                <a:lnTo>
                  <a:pt x="11130" y="3119"/>
                </a:lnTo>
                <a:cubicBezTo>
                  <a:pt x="11156" y="3119"/>
                  <a:pt x="11170" y="3204"/>
                  <a:pt x="11207" y="3211"/>
                </a:cubicBezTo>
                <a:lnTo>
                  <a:pt x="11207" y="3209"/>
                </a:lnTo>
                <a:cubicBezTo>
                  <a:pt x="11188" y="3186"/>
                  <a:pt x="11174" y="3137"/>
                  <a:pt x="11139" y="3114"/>
                </a:cubicBezTo>
                <a:close/>
                <a:moveTo>
                  <a:pt x="6744" y="3269"/>
                </a:moveTo>
                <a:lnTo>
                  <a:pt x="6679" y="3353"/>
                </a:lnTo>
                <a:cubicBezTo>
                  <a:pt x="6702" y="3325"/>
                  <a:pt x="6726" y="3297"/>
                  <a:pt x="6744" y="3269"/>
                </a:cubicBezTo>
                <a:close/>
                <a:moveTo>
                  <a:pt x="9496" y="3455"/>
                </a:moveTo>
                <a:cubicBezTo>
                  <a:pt x="9495" y="3455"/>
                  <a:pt x="9494" y="3456"/>
                  <a:pt x="9494" y="3457"/>
                </a:cubicBezTo>
                <a:lnTo>
                  <a:pt x="9494" y="3457"/>
                </a:lnTo>
                <a:cubicBezTo>
                  <a:pt x="9495" y="3456"/>
                  <a:pt x="9495" y="3455"/>
                  <a:pt x="9496" y="3455"/>
                </a:cubicBezTo>
                <a:close/>
                <a:moveTo>
                  <a:pt x="6658" y="3469"/>
                </a:moveTo>
                <a:lnTo>
                  <a:pt x="6545" y="3478"/>
                </a:lnTo>
                <a:lnTo>
                  <a:pt x="6624" y="3501"/>
                </a:lnTo>
                <a:lnTo>
                  <a:pt x="6658" y="3469"/>
                </a:lnTo>
                <a:close/>
                <a:moveTo>
                  <a:pt x="11387" y="3601"/>
                </a:moveTo>
                <a:lnTo>
                  <a:pt x="11387" y="3601"/>
                </a:lnTo>
                <a:cubicBezTo>
                  <a:pt x="11391" y="3617"/>
                  <a:pt x="11393" y="3636"/>
                  <a:pt x="11383" y="3636"/>
                </a:cubicBezTo>
                <a:cubicBezTo>
                  <a:pt x="11378" y="3636"/>
                  <a:pt x="11371" y="3632"/>
                  <a:pt x="11360" y="3622"/>
                </a:cubicBezTo>
                <a:lnTo>
                  <a:pt x="11360" y="3622"/>
                </a:lnTo>
                <a:cubicBezTo>
                  <a:pt x="11379" y="3658"/>
                  <a:pt x="11387" y="3669"/>
                  <a:pt x="11391" y="3669"/>
                </a:cubicBezTo>
                <a:cubicBezTo>
                  <a:pt x="11397" y="3669"/>
                  <a:pt x="11395" y="3647"/>
                  <a:pt x="11408" y="3647"/>
                </a:cubicBezTo>
                <a:cubicBezTo>
                  <a:pt x="11416" y="3647"/>
                  <a:pt x="11429" y="3656"/>
                  <a:pt x="11452" y="3682"/>
                </a:cubicBezTo>
                <a:lnTo>
                  <a:pt x="11387" y="3601"/>
                </a:lnTo>
                <a:close/>
                <a:moveTo>
                  <a:pt x="11761" y="3772"/>
                </a:moveTo>
                <a:lnTo>
                  <a:pt x="11761" y="3772"/>
                </a:lnTo>
                <a:cubicBezTo>
                  <a:pt x="11754" y="3775"/>
                  <a:pt x="11749" y="3777"/>
                  <a:pt x="11744" y="3779"/>
                </a:cubicBezTo>
                <a:lnTo>
                  <a:pt x="11761" y="3772"/>
                </a:lnTo>
                <a:close/>
                <a:moveTo>
                  <a:pt x="11642" y="3908"/>
                </a:moveTo>
                <a:cubicBezTo>
                  <a:pt x="11632" y="3908"/>
                  <a:pt x="11647" y="3935"/>
                  <a:pt x="11640" y="3937"/>
                </a:cubicBezTo>
                <a:cubicBezTo>
                  <a:pt x="11656" y="3944"/>
                  <a:pt x="11666" y="3949"/>
                  <a:pt x="11670" y="3949"/>
                </a:cubicBezTo>
                <a:cubicBezTo>
                  <a:pt x="11676" y="3949"/>
                  <a:pt x="11674" y="3941"/>
                  <a:pt x="11663" y="3921"/>
                </a:cubicBezTo>
                <a:cubicBezTo>
                  <a:pt x="11652" y="3912"/>
                  <a:pt x="11645" y="3908"/>
                  <a:pt x="11642" y="3908"/>
                </a:cubicBezTo>
                <a:close/>
                <a:moveTo>
                  <a:pt x="11935" y="3953"/>
                </a:moveTo>
                <a:cubicBezTo>
                  <a:pt x="11942" y="3969"/>
                  <a:pt x="11951" y="3983"/>
                  <a:pt x="11962" y="4000"/>
                </a:cubicBezTo>
                <a:lnTo>
                  <a:pt x="11935" y="3953"/>
                </a:lnTo>
                <a:close/>
                <a:moveTo>
                  <a:pt x="11719" y="4002"/>
                </a:moveTo>
                <a:cubicBezTo>
                  <a:pt x="11719" y="4002"/>
                  <a:pt x="11720" y="4003"/>
                  <a:pt x="11720" y="4003"/>
                </a:cubicBezTo>
                <a:lnTo>
                  <a:pt x="11720" y="4003"/>
                </a:lnTo>
                <a:lnTo>
                  <a:pt x="11719" y="4002"/>
                </a:lnTo>
                <a:close/>
                <a:moveTo>
                  <a:pt x="11733" y="3979"/>
                </a:moveTo>
                <a:cubicBezTo>
                  <a:pt x="11726" y="3986"/>
                  <a:pt x="11721" y="3995"/>
                  <a:pt x="11721" y="4004"/>
                </a:cubicBezTo>
                <a:lnTo>
                  <a:pt x="11721" y="4004"/>
                </a:lnTo>
                <a:cubicBezTo>
                  <a:pt x="11721" y="4004"/>
                  <a:pt x="11721" y="4004"/>
                  <a:pt x="11720" y="4003"/>
                </a:cubicBezTo>
                <a:lnTo>
                  <a:pt x="11720" y="4003"/>
                </a:lnTo>
                <a:lnTo>
                  <a:pt x="11721" y="4004"/>
                </a:lnTo>
                <a:cubicBezTo>
                  <a:pt x="11721" y="4004"/>
                  <a:pt x="11721" y="4004"/>
                  <a:pt x="11721" y="4004"/>
                </a:cubicBezTo>
                <a:lnTo>
                  <a:pt x="11721" y="4004"/>
                </a:lnTo>
                <a:cubicBezTo>
                  <a:pt x="11723" y="4005"/>
                  <a:pt x="11725" y="4005"/>
                  <a:pt x="11727" y="4005"/>
                </a:cubicBezTo>
                <a:cubicBezTo>
                  <a:pt x="11739" y="4005"/>
                  <a:pt x="11759" y="3991"/>
                  <a:pt x="11772" y="3986"/>
                </a:cubicBezTo>
                <a:lnTo>
                  <a:pt x="11772" y="3986"/>
                </a:lnTo>
                <a:cubicBezTo>
                  <a:pt x="11768" y="3987"/>
                  <a:pt x="11763" y="3988"/>
                  <a:pt x="11758" y="3988"/>
                </a:cubicBezTo>
                <a:cubicBezTo>
                  <a:pt x="11749" y="3988"/>
                  <a:pt x="11741" y="3985"/>
                  <a:pt x="11733" y="3979"/>
                </a:cubicBezTo>
                <a:close/>
                <a:moveTo>
                  <a:pt x="9088" y="4183"/>
                </a:moveTo>
                <a:cubicBezTo>
                  <a:pt x="9081" y="4186"/>
                  <a:pt x="9074" y="4189"/>
                  <a:pt x="9067" y="4193"/>
                </a:cubicBezTo>
                <a:lnTo>
                  <a:pt x="9067" y="4193"/>
                </a:lnTo>
                <a:cubicBezTo>
                  <a:pt x="9073" y="4191"/>
                  <a:pt x="9079" y="4188"/>
                  <a:pt x="9088" y="4183"/>
                </a:cubicBezTo>
                <a:close/>
                <a:moveTo>
                  <a:pt x="8708" y="4242"/>
                </a:moveTo>
                <a:cubicBezTo>
                  <a:pt x="8705" y="4242"/>
                  <a:pt x="8696" y="4250"/>
                  <a:pt x="8673" y="4275"/>
                </a:cubicBezTo>
                <a:cubicBezTo>
                  <a:pt x="8677" y="4275"/>
                  <a:pt x="8681" y="4275"/>
                  <a:pt x="8685" y="4275"/>
                </a:cubicBezTo>
                <a:cubicBezTo>
                  <a:pt x="8695" y="4275"/>
                  <a:pt x="8705" y="4276"/>
                  <a:pt x="8715" y="4278"/>
                </a:cubicBezTo>
                <a:cubicBezTo>
                  <a:pt x="8698" y="4272"/>
                  <a:pt x="8714" y="4242"/>
                  <a:pt x="8708" y="4242"/>
                </a:cubicBezTo>
                <a:close/>
                <a:moveTo>
                  <a:pt x="12234" y="4271"/>
                </a:moveTo>
                <a:cubicBezTo>
                  <a:pt x="12234" y="4273"/>
                  <a:pt x="12234" y="4276"/>
                  <a:pt x="12235" y="4281"/>
                </a:cubicBezTo>
                <a:lnTo>
                  <a:pt x="12235" y="4281"/>
                </a:lnTo>
                <a:cubicBezTo>
                  <a:pt x="12236" y="4278"/>
                  <a:pt x="12235" y="4274"/>
                  <a:pt x="12234" y="4271"/>
                </a:cubicBezTo>
                <a:close/>
                <a:moveTo>
                  <a:pt x="12235" y="4281"/>
                </a:moveTo>
                <a:lnTo>
                  <a:pt x="12235" y="4281"/>
                </a:lnTo>
                <a:cubicBezTo>
                  <a:pt x="12235" y="4282"/>
                  <a:pt x="12234" y="4284"/>
                  <a:pt x="12234" y="4285"/>
                </a:cubicBezTo>
                <a:lnTo>
                  <a:pt x="12236" y="4285"/>
                </a:lnTo>
                <a:cubicBezTo>
                  <a:pt x="12236" y="4284"/>
                  <a:pt x="12235" y="4282"/>
                  <a:pt x="12235" y="4281"/>
                </a:cubicBezTo>
                <a:close/>
                <a:moveTo>
                  <a:pt x="15449" y="4442"/>
                </a:moveTo>
                <a:lnTo>
                  <a:pt x="15449" y="4442"/>
                </a:lnTo>
                <a:cubicBezTo>
                  <a:pt x="15602" y="4500"/>
                  <a:pt x="15658" y="4565"/>
                  <a:pt x="15727" y="4656"/>
                </a:cubicBezTo>
                <a:lnTo>
                  <a:pt x="15755" y="4463"/>
                </a:lnTo>
                <a:lnTo>
                  <a:pt x="15449" y="4442"/>
                </a:lnTo>
                <a:close/>
                <a:moveTo>
                  <a:pt x="15727" y="4656"/>
                </a:moveTo>
                <a:lnTo>
                  <a:pt x="15727" y="4663"/>
                </a:lnTo>
                <a:lnTo>
                  <a:pt x="15736" y="4667"/>
                </a:lnTo>
                <a:lnTo>
                  <a:pt x="15736" y="4667"/>
                </a:lnTo>
                <a:cubicBezTo>
                  <a:pt x="15735" y="4666"/>
                  <a:pt x="15735" y="4666"/>
                  <a:pt x="15734" y="4665"/>
                </a:cubicBezTo>
                <a:lnTo>
                  <a:pt x="15734" y="4665"/>
                </a:lnTo>
                <a:cubicBezTo>
                  <a:pt x="15735" y="4665"/>
                  <a:pt x="15735" y="4666"/>
                  <a:pt x="15735" y="4666"/>
                </a:cubicBezTo>
                <a:lnTo>
                  <a:pt x="15735" y="4666"/>
                </a:lnTo>
                <a:lnTo>
                  <a:pt x="15727" y="4656"/>
                </a:lnTo>
                <a:close/>
                <a:moveTo>
                  <a:pt x="12505" y="4795"/>
                </a:moveTo>
                <a:cubicBezTo>
                  <a:pt x="12503" y="4799"/>
                  <a:pt x="12500" y="4804"/>
                  <a:pt x="12500" y="4809"/>
                </a:cubicBezTo>
                <a:cubicBezTo>
                  <a:pt x="12505" y="4804"/>
                  <a:pt x="12507" y="4802"/>
                  <a:pt x="12507" y="4797"/>
                </a:cubicBezTo>
                <a:lnTo>
                  <a:pt x="12505" y="4795"/>
                </a:lnTo>
                <a:close/>
                <a:moveTo>
                  <a:pt x="5304" y="4939"/>
                </a:moveTo>
                <a:lnTo>
                  <a:pt x="5304" y="4939"/>
                </a:lnTo>
                <a:cubicBezTo>
                  <a:pt x="5288" y="4954"/>
                  <a:pt x="5272" y="4970"/>
                  <a:pt x="5256" y="4988"/>
                </a:cubicBezTo>
                <a:lnTo>
                  <a:pt x="5256" y="4988"/>
                </a:lnTo>
                <a:cubicBezTo>
                  <a:pt x="5272" y="4973"/>
                  <a:pt x="5288" y="4957"/>
                  <a:pt x="5304" y="4939"/>
                </a:cubicBezTo>
                <a:close/>
                <a:moveTo>
                  <a:pt x="12792" y="5013"/>
                </a:moveTo>
                <a:cubicBezTo>
                  <a:pt x="12792" y="5015"/>
                  <a:pt x="12792" y="5015"/>
                  <a:pt x="12792" y="5017"/>
                </a:cubicBezTo>
                <a:lnTo>
                  <a:pt x="12795" y="5022"/>
                </a:lnTo>
                <a:cubicBezTo>
                  <a:pt x="12795" y="5020"/>
                  <a:pt x="12792" y="5015"/>
                  <a:pt x="12792" y="5013"/>
                </a:cubicBezTo>
                <a:close/>
                <a:moveTo>
                  <a:pt x="12795" y="5020"/>
                </a:moveTo>
                <a:lnTo>
                  <a:pt x="12795" y="5020"/>
                </a:lnTo>
                <a:cubicBezTo>
                  <a:pt x="12797" y="5027"/>
                  <a:pt x="12802" y="5034"/>
                  <a:pt x="12806" y="5038"/>
                </a:cubicBezTo>
                <a:lnTo>
                  <a:pt x="12795" y="5020"/>
                </a:lnTo>
                <a:close/>
                <a:moveTo>
                  <a:pt x="16660" y="5025"/>
                </a:moveTo>
                <a:lnTo>
                  <a:pt x="16660" y="5025"/>
                </a:lnTo>
                <a:cubicBezTo>
                  <a:pt x="16663" y="5025"/>
                  <a:pt x="16670" y="5030"/>
                  <a:pt x="16687" y="5045"/>
                </a:cubicBezTo>
                <a:lnTo>
                  <a:pt x="16687" y="5045"/>
                </a:lnTo>
                <a:cubicBezTo>
                  <a:pt x="16681" y="5044"/>
                  <a:pt x="16676" y="5044"/>
                  <a:pt x="16671" y="5044"/>
                </a:cubicBezTo>
                <a:cubicBezTo>
                  <a:pt x="16666" y="5044"/>
                  <a:pt x="16661" y="5044"/>
                  <a:pt x="16657" y="5045"/>
                </a:cubicBezTo>
                <a:cubicBezTo>
                  <a:pt x="16661" y="5038"/>
                  <a:pt x="16655" y="5025"/>
                  <a:pt x="16660" y="5025"/>
                </a:cubicBezTo>
                <a:close/>
                <a:moveTo>
                  <a:pt x="12806" y="5038"/>
                </a:moveTo>
                <a:lnTo>
                  <a:pt x="12832" y="5082"/>
                </a:lnTo>
                <a:cubicBezTo>
                  <a:pt x="12846" y="5078"/>
                  <a:pt x="12822" y="5059"/>
                  <a:pt x="12806" y="5038"/>
                </a:cubicBezTo>
                <a:close/>
                <a:moveTo>
                  <a:pt x="5256" y="4988"/>
                </a:moveTo>
                <a:cubicBezTo>
                  <a:pt x="5140" y="5093"/>
                  <a:pt x="5034" y="5109"/>
                  <a:pt x="5105" y="5152"/>
                </a:cubicBezTo>
                <a:cubicBezTo>
                  <a:pt x="5156" y="5104"/>
                  <a:pt x="5206" y="5042"/>
                  <a:pt x="5256" y="4988"/>
                </a:cubicBezTo>
                <a:close/>
                <a:moveTo>
                  <a:pt x="8057" y="5250"/>
                </a:moveTo>
                <a:cubicBezTo>
                  <a:pt x="8056" y="5252"/>
                  <a:pt x="8055" y="5255"/>
                  <a:pt x="8054" y="5256"/>
                </a:cubicBezTo>
                <a:lnTo>
                  <a:pt x="8045" y="5265"/>
                </a:lnTo>
                <a:lnTo>
                  <a:pt x="8045" y="5265"/>
                </a:lnTo>
                <a:cubicBezTo>
                  <a:pt x="8046" y="5263"/>
                  <a:pt x="8048" y="5261"/>
                  <a:pt x="8049" y="5258"/>
                </a:cubicBezTo>
                <a:cubicBezTo>
                  <a:pt x="8052" y="5255"/>
                  <a:pt x="8054" y="5253"/>
                  <a:pt x="8057" y="5250"/>
                </a:cubicBezTo>
                <a:close/>
                <a:moveTo>
                  <a:pt x="7763" y="5265"/>
                </a:moveTo>
                <a:lnTo>
                  <a:pt x="7750" y="5279"/>
                </a:lnTo>
                <a:cubicBezTo>
                  <a:pt x="7754" y="5274"/>
                  <a:pt x="7759" y="5270"/>
                  <a:pt x="7763" y="5265"/>
                </a:cubicBezTo>
                <a:close/>
                <a:moveTo>
                  <a:pt x="16352" y="5271"/>
                </a:moveTo>
                <a:cubicBezTo>
                  <a:pt x="16354" y="5275"/>
                  <a:pt x="16357" y="5279"/>
                  <a:pt x="16360" y="5284"/>
                </a:cubicBezTo>
                <a:cubicBezTo>
                  <a:pt x="16357" y="5279"/>
                  <a:pt x="16355" y="5275"/>
                  <a:pt x="16352" y="5271"/>
                </a:cubicBezTo>
                <a:close/>
                <a:moveTo>
                  <a:pt x="15233" y="5268"/>
                </a:moveTo>
                <a:cubicBezTo>
                  <a:pt x="15241" y="5275"/>
                  <a:pt x="15254" y="5286"/>
                  <a:pt x="15264" y="5293"/>
                </a:cubicBezTo>
                <a:lnTo>
                  <a:pt x="15264" y="5293"/>
                </a:lnTo>
                <a:cubicBezTo>
                  <a:pt x="15252" y="5283"/>
                  <a:pt x="15242" y="5274"/>
                  <a:pt x="15233" y="5268"/>
                </a:cubicBezTo>
                <a:close/>
                <a:moveTo>
                  <a:pt x="8049" y="5302"/>
                </a:moveTo>
                <a:cubicBezTo>
                  <a:pt x="8052" y="5309"/>
                  <a:pt x="8052" y="5316"/>
                  <a:pt x="8052" y="5323"/>
                </a:cubicBezTo>
                <a:cubicBezTo>
                  <a:pt x="8040" y="5340"/>
                  <a:pt x="8031" y="5345"/>
                  <a:pt x="8024" y="5345"/>
                </a:cubicBezTo>
                <a:cubicBezTo>
                  <a:pt x="8022" y="5345"/>
                  <a:pt x="8020" y="5345"/>
                  <a:pt x="8019" y="5344"/>
                </a:cubicBezTo>
                <a:cubicBezTo>
                  <a:pt x="8026" y="5335"/>
                  <a:pt x="8035" y="5323"/>
                  <a:pt x="8047" y="5309"/>
                </a:cubicBezTo>
                <a:lnTo>
                  <a:pt x="8047" y="5302"/>
                </a:lnTo>
                <a:close/>
                <a:moveTo>
                  <a:pt x="16453" y="5374"/>
                </a:moveTo>
                <a:lnTo>
                  <a:pt x="16453" y="5374"/>
                </a:lnTo>
                <a:cubicBezTo>
                  <a:pt x="16455" y="5376"/>
                  <a:pt x="16457" y="5377"/>
                  <a:pt x="16460" y="5378"/>
                </a:cubicBezTo>
                <a:lnTo>
                  <a:pt x="16460" y="5378"/>
                </a:lnTo>
                <a:lnTo>
                  <a:pt x="16453" y="5374"/>
                </a:lnTo>
                <a:close/>
                <a:moveTo>
                  <a:pt x="7685" y="5349"/>
                </a:moveTo>
                <a:cubicBezTo>
                  <a:pt x="7697" y="5353"/>
                  <a:pt x="7701" y="5370"/>
                  <a:pt x="7690" y="5379"/>
                </a:cubicBezTo>
                <a:lnTo>
                  <a:pt x="7690" y="5377"/>
                </a:lnTo>
                <a:cubicBezTo>
                  <a:pt x="7690" y="5374"/>
                  <a:pt x="7689" y="5373"/>
                  <a:pt x="7687" y="5373"/>
                </a:cubicBezTo>
                <a:cubicBezTo>
                  <a:pt x="7678" y="5373"/>
                  <a:pt x="7653" y="5390"/>
                  <a:pt x="7632" y="5400"/>
                </a:cubicBezTo>
                <a:cubicBezTo>
                  <a:pt x="7648" y="5386"/>
                  <a:pt x="7667" y="5370"/>
                  <a:pt x="7685" y="5349"/>
                </a:cubicBezTo>
                <a:close/>
                <a:moveTo>
                  <a:pt x="15841" y="5481"/>
                </a:moveTo>
                <a:lnTo>
                  <a:pt x="15841" y="5481"/>
                </a:lnTo>
                <a:cubicBezTo>
                  <a:pt x="15843" y="5488"/>
                  <a:pt x="15848" y="5495"/>
                  <a:pt x="15852" y="5504"/>
                </a:cubicBezTo>
                <a:lnTo>
                  <a:pt x="15885" y="5532"/>
                </a:lnTo>
                <a:lnTo>
                  <a:pt x="15841" y="5481"/>
                </a:lnTo>
                <a:close/>
                <a:moveTo>
                  <a:pt x="13279" y="5544"/>
                </a:moveTo>
                <a:lnTo>
                  <a:pt x="13279" y="5544"/>
                </a:lnTo>
                <a:cubicBezTo>
                  <a:pt x="13279" y="5544"/>
                  <a:pt x="13279" y="5544"/>
                  <a:pt x="13278" y="5544"/>
                </a:cubicBezTo>
                <a:lnTo>
                  <a:pt x="13278" y="5544"/>
                </a:lnTo>
                <a:lnTo>
                  <a:pt x="13279" y="5544"/>
                </a:lnTo>
                <a:close/>
                <a:moveTo>
                  <a:pt x="13278" y="5544"/>
                </a:moveTo>
                <a:lnTo>
                  <a:pt x="13251" y="5562"/>
                </a:lnTo>
                <a:cubicBezTo>
                  <a:pt x="13260" y="5570"/>
                  <a:pt x="13265" y="5573"/>
                  <a:pt x="13267" y="5573"/>
                </a:cubicBezTo>
                <a:cubicBezTo>
                  <a:pt x="13274" y="5573"/>
                  <a:pt x="13266" y="5553"/>
                  <a:pt x="13278" y="5544"/>
                </a:cubicBezTo>
                <a:close/>
                <a:moveTo>
                  <a:pt x="16033" y="5629"/>
                </a:moveTo>
                <a:lnTo>
                  <a:pt x="16029" y="5680"/>
                </a:lnTo>
                <a:cubicBezTo>
                  <a:pt x="16048" y="5697"/>
                  <a:pt x="16067" y="5705"/>
                  <a:pt x="16078" y="5705"/>
                </a:cubicBezTo>
                <a:cubicBezTo>
                  <a:pt x="16097" y="5705"/>
                  <a:pt x="16094" y="5679"/>
                  <a:pt x="16036" y="5632"/>
                </a:cubicBezTo>
                <a:lnTo>
                  <a:pt x="16033" y="5629"/>
                </a:lnTo>
                <a:close/>
                <a:moveTo>
                  <a:pt x="13689" y="5694"/>
                </a:moveTo>
                <a:lnTo>
                  <a:pt x="13655" y="5701"/>
                </a:lnTo>
                <a:lnTo>
                  <a:pt x="13703" y="5738"/>
                </a:lnTo>
                <a:lnTo>
                  <a:pt x="13689" y="5694"/>
                </a:lnTo>
                <a:close/>
                <a:moveTo>
                  <a:pt x="7319" y="5980"/>
                </a:moveTo>
                <a:cubicBezTo>
                  <a:pt x="7317" y="5981"/>
                  <a:pt x="7314" y="5983"/>
                  <a:pt x="7312" y="5984"/>
                </a:cubicBezTo>
                <a:cubicBezTo>
                  <a:pt x="7315" y="5983"/>
                  <a:pt x="7317" y="5981"/>
                  <a:pt x="7319" y="5980"/>
                </a:cubicBezTo>
                <a:close/>
                <a:moveTo>
                  <a:pt x="17765" y="5793"/>
                </a:moveTo>
                <a:cubicBezTo>
                  <a:pt x="17760" y="5793"/>
                  <a:pt x="17756" y="5796"/>
                  <a:pt x="17753" y="5803"/>
                </a:cubicBezTo>
                <a:lnTo>
                  <a:pt x="17746" y="5875"/>
                </a:lnTo>
                <a:cubicBezTo>
                  <a:pt x="17814" y="5928"/>
                  <a:pt x="17872" y="5991"/>
                  <a:pt x="17923" y="6061"/>
                </a:cubicBezTo>
                <a:cubicBezTo>
                  <a:pt x="17858" y="5939"/>
                  <a:pt x="17795" y="5793"/>
                  <a:pt x="17765" y="5793"/>
                </a:cubicBezTo>
                <a:close/>
                <a:moveTo>
                  <a:pt x="13708" y="6072"/>
                </a:moveTo>
                <a:lnTo>
                  <a:pt x="13766" y="6114"/>
                </a:lnTo>
                <a:lnTo>
                  <a:pt x="13724" y="6081"/>
                </a:lnTo>
                <a:lnTo>
                  <a:pt x="13708" y="6072"/>
                </a:lnTo>
                <a:close/>
                <a:moveTo>
                  <a:pt x="14119" y="6204"/>
                </a:moveTo>
                <a:lnTo>
                  <a:pt x="14119" y="6204"/>
                </a:lnTo>
                <a:cubicBezTo>
                  <a:pt x="14119" y="6204"/>
                  <a:pt x="14119" y="6204"/>
                  <a:pt x="14119" y="6205"/>
                </a:cubicBezTo>
                <a:lnTo>
                  <a:pt x="14119" y="6205"/>
                </a:lnTo>
                <a:cubicBezTo>
                  <a:pt x="14119" y="6204"/>
                  <a:pt x="14119" y="6204"/>
                  <a:pt x="14118" y="6204"/>
                </a:cubicBezTo>
                <a:lnTo>
                  <a:pt x="14119" y="6204"/>
                </a:lnTo>
                <a:close/>
                <a:moveTo>
                  <a:pt x="14165" y="6225"/>
                </a:moveTo>
                <a:cubicBezTo>
                  <a:pt x="14176" y="6244"/>
                  <a:pt x="14193" y="6258"/>
                  <a:pt x="14211" y="6271"/>
                </a:cubicBezTo>
                <a:cubicBezTo>
                  <a:pt x="14199" y="6253"/>
                  <a:pt x="14183" y="6237"/>
                  <a:pt x="14165" y="6225"/>
                </a:cubicBezTo>
                <a:close/>
                <a:moveTo>
                  <a:pt x="16625" y="6308"/>
                </a:moveTo>
                <a:cubicBezTo>
                  <a:pt x="16624" y="6308"/>
                  <a:pt x="16624" y="6308"/>
                  <a:pt x="16623" y="6308"/>
                </a:cubicBezTo>
                <a:lnTo>
                  <a:pt x="16623" y="6308"/>
                </a:lnTo>
                <a:cubicBezTo>
                  <a:pt x="16625" y="6309"/>
                  <a:pt x="16627" y="6309"/>
                  <a:pt x="16628" y="6309"/>
                </a:cubicBezTo>
                <a:cubicBezTo>
                  <a:pt x="16628" y="6309"/>
                  <a:pt x="16629" y="6309"/>
                  <a:pt x="16629" y="6309"/>
                </a:cubicBezTo>
                <a:cubicBezTo>
                  <a:pt x="16629" y="6309"/>
                  <a:pt x="16627" y="6308"/>
                  <a:pt x="16625" y="6308"/>
                </a:cubicBezTo>
                <a:close/>
                <a:moveTo>
                  <a:pt x="3874" y="6218"/>
                </a:moveTo>
                <a:lnTo>
                  <a:pt x="3828" y="6343"/>
                </a:lnTo>
                <a:cubicBezTo>
                  <a:pt x="3962" y="6209"/>
                  <a:pt x="3883" y="6248"/>
                  <a:pt x="3874" y="6218"/>
                </a:cubicBezTo>
                <a:close/>
                <a:moveTo>
                  <a:pt x="16750" y="6387"/>
                </a:moveTo>
                <a:lnTo>
                  <a:pt x="16750" y="6387"/>
                </a:lnTo>
                <a:cubicBezTo>
                  <a:pt x="16752" y="6390"/>
                  <a:pt x="16754" y="6394"/>
                  <a:pt x="16756" y="6399"/>
                </a:cubicBezTo>
                <a:cubicBezTo>
                  <a:pt x="16770" y="6407"/>
                  <a:pt x="16782" y="6417"/>
                  <a:pt x="16793" y="6428"/>
                </a:cubicBezTo>
                <a:lnTo>
                  <a:pt x="16793" y="6428"/>
                </a:lnTo>
                <a:cubicBezTo>
                  <a:pt x="16779" y="6413"/>
                  <a:pt x="16764" y="6399"/>
                  <a:pt x="16750" y="6387"/>
                </a:cubicBezTo>
                <a:close/>
                <a:moveTo>
                  <a:pt x="16793" y="6428"/>
                </a:moveTo>
                <a:cubicBezTo>
                  <a:pt x="16801" y="6437"/>
                  <a:pt x="16808" y="6446"/>
                  <a:pt x="16814" y="6455"/>
                </a:cubicBezTo>
                <a:cubicBezTo>
                  <a:pt x="16808" y="6445"/>
                  <a:pt x="16801" y="6436"/>
                  <a:pt x="16793" y="6428"/>
                </a:cubicBezTo>
                <a:close/>
                <a:moveTo>
                  <a:pt x="17503" y="6424"/>
                </a:moveTo>
                <a:cubicBezTo>
                  <a:pt x="17528" y="6441"/>
                  <a:pt x="17554" y="6459"/>
                  <a:pt x="17584" y="6478"/>
                </a:cubicBezTo>
                <a:cubicBezTo>
                  <a:pt x="17559" y="6457"/>
                  <a:pt x="17533" y="6441"/>
                  <a:pt x="17503" y="6424"/>
                </a:cubicBezTo>
                <a:close/>
                <a:moveTo>
                  <a:pt x="17317" y="6296"/>
                </a:moveTo>
                <a:cubicBezTo>
                  <a:pt x="17301" y="6296"/>
                  <a:pt x="17295" y="6312"/>
                  <a:pt x="17294" y="6353"/>
                </a:cubicBezTo>
                <a:lnTo>
                  <a:pt x="17294" y="6353"/>
                </a:lnTo>
                <a:cubicBezTo>
                  <a:pt x="17294" y="6353"/>
                  <a:pt x="17294" y="6353"/>
                  <a:pt x="17294" y="6353"/>
                </a:cubicBezTo>
                <a:lnTo>
                  <a:pt x="17294" y="6355"/>
                </a:lnTo>
                <a:cubicBezTo>
                  <a:pt x="17294" y="6354"/>
                  <a:pt x="17294" y="6353"/>
                  <a:pt x="17294" y="6353"/>
                </a:cubicBezTo>
                <a:lnTo>
                  <a:pt x="17294" y="6353"/>
                </a:lnTo>
                <a:cubicBezTo>
                  <a:pt x="17380" y="6456"/>
                  <a:pt x="17412" y="6469"/>
                  <a:pt x="17434" y="6469"/>
                </a:cubicBezTo>
                <a:cubicBezTo>
                  <a:pt x="17442" y="6469"/>
                  <a:pt x="17448" y="6468"/>
                  <a:pt x="17456" y="6468"/>
                </a:cubicBezTo>
                <a:cubicBezTo>
                  <a:pt x="17476" y="6468"/>
                  <a:pt x="17502" y="6480"/>
                  <a:pt x="17573" y="6573"/>
                </a:cubicBezTo>
                <a:cubicBezTo>
                  <a:pt x="17577" y="6575"/>
                  <a:pt x="17580" y="6575"/>
                  <a:pt x="17583" y="6575"/>
                </a:cubicBezTo>
                <a:cubicBezTo>
                  <a:pt x="17616" y="6575"/>
                  <a:pt x="17466" y="6421"/>
                  <a:pt x="17494" y="6421"/>
                </a:cubicBezTo>
                <a:lnTo>
                  <a:pt x="17494" y="6421"/>
                </a:lnTo>
                <a:cubicBezTo>
                  <a:pt x="17496" y="6421"/>
                  <a:pt x="17500" y="6422"/>
                  <a:pt x="17505" y="6424"/>
                </a:cubicBezTo>
                <a:cubicBezTo>
                  <a:pt x="17404" y="6355"/>
                  <a:pt x="17345" y="6296"/>
                  <a:pt x="17317" y="6296"/>
                </a:cubicBezTo>
                <a:close/>
                <a:moveTo>
                  <a:pt x="16427" y="6450"/>
                </a:moveTo>
                <a:cubicBezTo>
                  <a:pt x="16467" y="6499"/>
                  <a:pt x="16522" y="6554"/>
                  <a:pt x="16578" y="6610"/>
                </a:cubicBezTo>
                <a:lnTo>
                  <a:pt x="16427" y="6450"/>
                </a:lnTo>
                <a:close/>
                <a:moveTo>
                  <a:pt x="14334" y="6668"/>
                </a:moveTo>
                <a:cubicBezTo>
                  <a:pt x="14336" y="6676"/>
                  <a:pt x="14340" y="6682"/>
                  <a:pt x="14345" y="6684"/>
                </a:cubicBezTo>
                <a:lnTo>
                  <a:pt x="14345" y="6684"/>
                </a:lnTo>
                <a:lnTo>
                  <a:pt x="14334" y="6668"/>
                </a:lnTo>
                <a:close/>
                <a:moveTo>
                  <a:pt x="14345" y="6684"/>
                </a:moveTo>
                <a:lnTo>
                  <a:pt x="14346" y="6684"/>
                </a:lnTo>
                <a:lnTo>
                  <a:pt x="14348" y="6684"/>
                </a:lnTo>
                <a:cubicBezTo>
                  <a:pt x="14347" y="6684"/>
                  <a:pt x="14346" y="6684"/>
                  <a:pt x="14345" y="6684"/>
                </a:cubicBezTo>
                <a:close/>
                <a:moveTo>
                  <a:pt x="14771" y="6776"/>
                </a:moveTo>
                <a:cubicBezTo>
                  <a:pt x="14774" y="6779"/>
                  <a:pt x="14776" y="6781"/>
                  <a:pt x="14779" y="6784"/>
                </a:cubicBezTo>
                <a:cubicBezTo>
                  <a:pt x="14776" y="6780"/>
                  <a:pt x="14773" y="6778"/>
                  <a:pt x="14771" y="6776"/>
                </a:cubicBezTo>
                <a:close/>
                <a:moveTo>
                  <a:pt x="3751" y="6805"/>
                </a:moveTo>
                <a:lnTo>
                  <a:pt x="3649" y="6923"/>
                </a:lnTo>
                <a:lnTo>
                  <a:pt x="3703" y="6872"/>
                </a:lnTo>
                <a:lnTo>
                  <a:pt x="3751" y="6805"/>
                </a:lnTo>
                <a:close/>
                <a:moveTo>
                  <a:pt x="5981" y="6965"/>
                </a:moveTo>
                <a:lnTo>
                  <a:pt x="5970" y="6974"/>
                </a:lnTo>
                <a:lnTo>
                  <a:pt x="5976" y="6980"/>
                </a:lnTo>
                <a:lnTo>
                  <a:pt x="5976" y="6980"/>
                </a:lnTo>
                <a:lnTo>
                  <a:pt x="5977" y="6976"/>
                </a:lnTo>
                <a:lnTo>
                  <a:pt x="5978" y="6977"/>
                </a:lnTo>
                <a:lnTo>
                  <a:pt x="5981" y="6965"/>
                </a:lnTo>
                <a:close/>
                <a:moveTo>
                  <a:pt x="6294" y="7027"/>
                </a:moveTo>
                <a:lnTo>
                  <a:pt x="6262" y="7041"/>
                </a:lnTo>
                <a:lnTo>
                  <a:pt x="6232" y="7039"/>
                </a:lnTo>
                <a:lnTo>
                  <a:pt x="6294" y="7027"/>
                </a:lnTo>
                <a:close/>
                <a:moveTo>
                  <a:pt x="13898" y="7046"/>
                </a:moveTo>
                <a:lnTo>
                  <a:pt x="13898" y="7046"/>
                </a:lnTo>
                <a:cubicBezTo>
                  <a:pt x="13902" y="7051"/>
                  <a:pt x="13906" y="7056"/>
                  <a:pt x="13909" y="7059"/>
                </a:cubicBezTo>
                <a:lnTo>
                  <a:pt x="13909" y="7059"/>
                </a:lnTo>
                <a:cubicBezTo>
                  <a:pt x="13910" y="7059"/>
                  <a:pt x="13910" y="7058"/>
                  <a:pt x="13910" y="7057"/>
                </a:cubicBezTo>
                <a:lnTo>
                  <a:pt x="13910" y="7057"/>
                </a:lnTo>
                <a:cubicBezTo>
                  <a:pt x="13910" y="7058"/>
                  <a:pt x="13910" y="7058"/>
                  <a:pt x="13911" y="7058"/>
                </a:cubicBezTo>
                <a:lnTo>
                  <a:pt x="13911" y="7058"/>
                </a:lnTo>
                <a:cubicBezTo>
                  <a:pt x="13909" y="7055"/>
                  <a:pt x="13905" y="7052"/>
                  <a:pt x="13898" y="7046"/>
                </a:cubicBezTo>
                <a:close/>
                <a:moveTo>
                  <a:pt x="6287" y="7057"/>
                </a:moveTo>
                <a:lnTo>
                  <a:pt x="6304" y="7076"/>
                </a:lnTo>
                <a:lnTo>
                  <a:pt x="6304" y="7076"/>
                </a:lnTo>
                <a:cubicBezTo>
                  <a:pt x="6297" y="7073"/>
                  <a:pt x="6289" y="7071"/>
                  <a:pt x="6282" y="7069"/>
                </a:cubicBezTo>
                <a:lnTo>
                  <a:pt x="6282" y="7069"/>
                </a:lnTo>
                <a:cubicBezTo>
                  <a:pt x="6284" y="7065"/>
                  <a:pt x="6286" y="7061"/>
                  <a:pt x="6287" y="7057"/>
                </a:cubicBezTo>
                <a:close/>
                <a:moveTo>
                  <a:pt x="3977" y="7036"/>
                </a:moveTo>
                <a:lnTo>
                  <a:pt x="3977" y="7036"/>
                </a:lnTo>
                <a:cubicBezTo>
                  <a:pt x="3966" y="7049"/>
                  <a:pt x="3954" y="7065"/>
                  <a:pt x="3939" y="7085"/>
                </a:cubicBezTo>
                <a:cubicBezTo>
                  <a:pt x="3951" y="7069"/>
                  <a:pt x="3964" y="7052"/>
                  <a:pt x="3977" y="7036"/>
                </a:cubicBezTo>
                <a:close/>
                <a:moveTo>
                  <a:pt x="6348" y="7052"/>
                </a:moveTo>
                <a:lnTo>
                  <a:pt x="6341" y="7092"/>
                </a:lnTo>
                <a:cubicBezTo>
                  <a:pt x="6332" y="7087"/>
                  <a:pt x="6323" y="7083"/>
                  <a:pt x="6314" y="7080"/>
                </a:cubicBezTo>
                <a:lnTo>
                  <a:pt x="6314" y="7080"/>
                </a:lnTo>
                <a:cubicBezTo>
                  <a:pt x="6326" y="7071"/>
                  <a:pt x="6337" y="7061"/>
                  <a:pt x="6348" y="7052"/>
                </a:cubicBezTo>
                <a:close/>
                <a:moveTo>
                  <a:pt x="13341" y="7091"/>
                </a:moveTo>
                <a:cubicBezTo>
                  <a:pt x="13336" y="7091"/>
                  <a:pt x="13330" y="7091"/>
                  <a:pt x="13326" y="7092"/>
                </a:cubicBezTo>
                <a:cubicBezTo>
                  <a:pt x="13326" y="7093"/>
                  <a:pt x="13327" y="7094"/>
                  <a:pt x="13327" y="7095"/>
                </a:cubicBezTo>
                <a:lnTo>
                  <a:pt x="13327" y="7095"/>
                </a:lnTo>
                <a:cubicBezTo>
                  <a:pt x="13328" y="7095"/>
                  <a:pt x="13328" y="7095"/>
                  <a:pt x="13328" y="7094"/>
                </a:cubicBezTo>
                <a:cubicBezTo>
                  <a:pt x="13329" y="7095"/>
                  <a:pt x="13330" y="7096"/>
                  <a:pt x="13331" y="7096"/>
                </a:cubicBezTo>
                <a:lnTo>
                  <a:pt x="13331" y="7096"/>
                </a:lnTo>
                <a:cubicBezTo>
                  <a:pt x="13335" y="7093"/>
                  <a:pt x="13341" y="7092"/>
                  <a:pt x="13346" y="7092"/>
                </a:cubicBezTo>
                <a:cubicBezTo>
                  <a:pt x="13352" y="7092"/>
                  <a:pt x="13358" y="7093"/>
                  <a:pt x="13363" y="7097"/>
                </a:cubicBezTo>
                <a:lnTo>
                  <a:pt x="13363" y="7094"/>
                </a:lnTo>
                <a:cubicBezTo>
                  <a:pt x="13356" y="7092"/>
                  <a:pt x="13348" y="7091"/>
                  <a:pt x="13341" y="7091"/>
                </a:cubicBezTo>
                <a:close/>
                <a:moveTo>
                  <a:pt x="14907" y="7090"/>
                </a:moveTo>
                <a:lnTo>
                  <a:pt x="14932" y="7094"/>
                </a:lnTo>
                <a:lnTo>
                  <a:pt x="14930" y="7097"/>
                </a:lnTo>
                <a:cubicBezTo>
                  <a:pt x="14923" y="7097"/>
                  <a:pt x="14914" y="7094"/>
                  <a:pt x="14907" y="7090"/>
                </a:cubicBezTo>
                <a:close/>
                <a:moveTo>
                  <a:pt x="12804" y="7094"/>
                </a:moveTo>
                <a:lnTo>
                  <a:pt x="12804" y="7094"/>
                </a:lnTo>
                <a:cubicBezTo>
                  <a:pt x="12806" y="7097"/>
                  <a:pt x="12808" y="7098"/>
                  <a:pt x="12809" y="7100"/>
                </a:cubicBezTo>
                <a:lnTo>
                  <a:pt x="12809" y="7100"/>
                </a:lnTo>
                <a:cubicBezTo>
                  <a:pt x="12811" y="7099"/>
                  <a:pt x="12812" y="7099"/>
                  <a:pt x="12813" y="7099"/>
                </a:cubicBezTo>
                <a:cubicBezTo>
                  <a:pt x="12814" y="7100"/>
                  <a:pt x="12816" y="7101"/>
                  <a:pt x="12817" y="7101"/>
                </a:cubicBezTo>
                <a:lnTo>
                  <a:pt x="12832" y="7101"/>
                </a:lnTo>
                <a:lnTo>
                  <a:pt x="12804" y="7094"/>
                </a:lnTo>
                <a:close/>
                <a:moveTo>
                  <a:pt x="12918" y="7062"/>
                </a:moveTo>
                <a:cubicBezTo>
                  <a:pt x="12914" y="7062"/>
                  <a:pt x="12909" y="7063"/>
                  <a:pt x="12904" y="7064"/>
                </a:cubicBezTo>
                <a:lnTo>
                  <a:pt x="12915" y="7104"/>
                </a:lnTo>
                <a:cubicBezTo>
                  <a:pt x="12942" y="7098"/>
                  <a:pt x="12949" y="7062"/>
                  <a:pt x="12918" y="7062"/>
                </a:cubicBezTo>
                <a:close/>
                <a:moveTo>
                  <a:pt x="14703" y="7009"/>
                </a:moveTo>
                <a:cubicBezTo>
                  <a:pt x="14709" y="7009"/>
                  <a:pt x="14717" y="7010"/>
                  <a:pt x="14726" y="7013"/>
                </a:cubicBezTo>
                <a:cubicBezTo>
                  <a:pt x="14738" y="7046"/>
                  <a:pt x="14797" y="7074"/>
                  <a:pt x="14800" y="7106"/>
                </a:cubicBezTo>
                <a:lnTo>
                  <a:pt x="14800" y="7106"/>
                </a:lnTo>
                <a:cubicBezTo>
                  <a:pt x="14793" y="7103"/>
                  <a:pt x="14786" y="7101"/>
                  <a:pt x="14779" y="7099"/>
                </a:cubicBezTo>
                <a:lnTo>
                  <a:pt x="14779" y="7099"/>
                </a:lnTo>
                <a:cubicBezTo>
                  <a:pt x="14770" y="7089"/>
                  <a:pt x="14764" y="7085"/>
                  <a:pt x="14760" y="7085"/>
                </a:cubicBezTo>
                <a:cubicBezTo>
                  <a:pt x="14756" y="7085"/>
                  <a:pt x="14754" y="7088"/>
                  <a:pt x="14753" y="7092"/>
                </a:cubicBezTo>
                <a:lnTo>
                  <a:pt x="14753" y="7092"/>
                </a:lnTo>
                <a:cubicBezTo>
                  <a:pt x="14743" y="7090"/>
                  <a:pt x="14733" y="7089"/>
                  <a:pt x="14723" y="7089"/>
                </a:cubicBezTo>
                <a:cubicBezTo>
                  <a:pt x="14717" y="7089"/>
                  <a:pt x="14711" y="7089"/>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05" y="7090"/>
                  <a:pt x="14705" y="7090"/>
                  <a:pt x="14705" y="7090"/>
                </a:cubicBezTo>
                <a:lnTo>
                  <a:pt x="14705" y="7090"/>
                </a:lnTo>
                <a:cubicBezTo>
                  <a:pt x="14710" y="7094"/>
                  <a:pt x="14715" y="7098"/>
                  <a:pt x="14720" y="7102"/>
                </a:cubicBezTo>
                <a:lnTo>
                  <a:pt x="14720" y="7102"/>
                </a:lnTo>
                <a:cubicBezTo>
                  <a:pt x="14716" y="7099"/>
                  <a:pt x="14711" y="7095"/>
                  <a:pt x="14705" y="7090"/>
                </a:cubicBezTo>
                <a:lnTo>
                  <a:pt x="14705" y="7090"/>
                </a:lnTo>
                <a:cubicBezTo>
                  <a:pt x="14699" y="7091"/>
                  <a:pt x="14693" y="7092"/>
                  <a:pt x="14686" y="7094"/>
                </a:cubicBezTo>
                <a:cubicBezTo>
                  <a:pt x="14653" y="7079"/>
                  <a:pt x="14681" y="7055"/>
                  <a:pt x="14656" y="7043"/>
                </a:cubicBezTo>
                <a:lnTo>
                  <a:pt x="14656" y="7043"/>
                </a:lnTo>
                <a:cubicBezTo>
                  <a:pt x="14674" y="7038"/>
                  <a:pt x="14675" y="7009"/>
                  <a:pt x="14703" y="7009"/>
                </a:cubicBezTo>
                <a:close/>
                <a:moveTo>
                  <a:pt x="11187" y="7083"/>
                </a:moveTo>
                <a:cubicBezTo>
                  <a:pt x="11174" y="7083"/>
                  <a:pt x="11161" y="7086"/>
                  <a:pt x="11149" y="7092"/>
                </a:cubicBezTo>
                <a:cubicBezTo>
                  <a:pt x="11181" y="7094"/>
                  <a:pt x="11214" y="7107"/>
                  <a:pt x="11234" y="7107"/>
                </a:cubicBezTo>
                <a:cubicBezTo>
                  <a:pt x="11237" y="7107"/>
                  <a:pt x="11239" y="7107"/>
                  <a:pt x="11241" y="7106"/>
                </a:cubicBezTo>
                <a:lnTo>
                  <a:pt x="11241" y="7104"/>
                </a:lnTo>
                <a:cubicBezTo>
                  <a:pt x="11226" y="7090"/>
                  <a:pt x="11206" y="7083"/>
                  <a:pt x="11187" y="7083"/>
                </a:cubicBezTo>
                <a:close/>
                <a:moveTo>
                  <a:pt x="14885" y="7115"/>
                </a:moveTo>
                <a:lnTo>
                  <a:pt x="14885" y="7115"/>
                </a:lnTo>
                <a:cubicBezTo>
                  <a:pt x="14882" y="7116"/>
                  <a:pt x="14878" y="7117"/>
                  <a:pt x="14875" y="7118"/>
                </a:cubicBezTo>
                <a:lnTo>
                  <a:pt x="14875" y="7118"/>
                </a:lnTo>
                <a:cubicBezTo>
                  <a:pt x="14878" y="7117"/>
                  <a:pt x="14882" y="7116"/>
                  <a:pt x="14885" y="7115"/>
                </a:cubicBezTo>
                <a:close/>
                <a:moveTo>
                  <a:pt x="13265" y="7118"/>
                </a:moveTo>
                <a:lnTo>
                  <a:pt x="13265" y="7118"/>
                </a:lnTo>
                <a:cubicBezTo>
                  <a:pt x="13265" y="7118"/>
                  <a:pt x="13264" y="7119"/>
                  <a:pt x="13264" y="7120"/>
                </a:cubicBezTo>
                <a:lnTo>
                  <a:pt x="13264" y="7120"/>
                </a:lnTo>
                <a:cubicBezTo>
                  <a:pt x="13265" y="7120"/>
                  <a:pt x="13265" y="7119"/>
                  <a:pt x="13265" y="7118"/>
                </a:cubicBezTo>
                <a:close/>
                <a:moveTo>
                  <a:pt x="9762" y="7050"/>
                </a:moveTo>
                <a:cubicBezTo>
                  <a:pt x="9825" y="7083"/>
                  <a:pt x="9660" y="7090"/>
                  <a:pt x="9755" y="7125"/>
                </a:cubicBezTo>
                <a:cubicBezTo>
                  <a:pt x="9746" y="7113"/>
                  <a:pt x="9839" y="7071"/>
                  <a:pt x="9762" y="7050"/>
                </a:cubicBezTo>
                <a:close/>
                <a:moveTo>
                  <a:pt x="14731" y="7136"/>
                </a:moveTo>
                <a:cubicBezTo>
                  <a:pt x="14732" y="7136"/>
                  <a:pt x="14734" y="7136"/>
                  <a:pt x="14737" y="7138"/>
                </a:cubicBezTo>
                <a:cubicBezTo>
                  <a:pt x="14737" y="7138"/>
                  <a:pt x="14740" y="7141"/>
                  <a:pt x="14740" y="7141"/>
                </a:cubicBezTo>
                <a:lnTo>
                  <a:pt x="14740" y="7142"/>
                </a:lnTo>
                <a:lnTo>
                  <a:pt x="14740" y="7142"/>
                </a:lnTo>
                <a:cubicBezTo>
                  <a:pt x="14739" y="7142"/>
                  <a:pt x="14738" y="7141"/>
                  <a:pt x="14737" y="7141"/>
                </a:cubicBezTo>
                <a:lnTo>
                  <a:pt x="14737" y="7141"/>
                </a:lnTo>
                <a:cubicBezTo>
                  <a:pt x="14738" y="7141"/>
                  <a:pt x="14738" y="7142"/>
                  <a:pt x="14738" y="7142"/>
                </a:cubicBezTo>
                <a:lnTo>
                  <a:pt x="14738" y="7142"/>
                </a:lnTo>
                <a:cubicBezTo>
                  <a:pt x="14733" y="7139"/>
                  <a:pt x="14729" y="7136"/>
                  <a:pt x="14731" y="7136"/>
                </a:cubicBezTo>
                <a:close/>
                <a:moveTo>
                  <a:pt x="5866" y="7093"/>
                </a:moveTo>
                <a:lnTo>
                  <a:pt x="5615" y="7236"/>
                </a:lnTo>
                <a:lnTo>
                  <a:pt x="5746" y="7273"/>
                </a:lnTo>
                <a:lnTo>
                  <a:pt x="5746" y="7272"/>
                </a:lnTo>
                <a:lnTo>
                  <a:pt x="5866" y="7093"/>
                </a:lnTo>
                <a:close/>
                <a:moveTo>
                  <a:pt x="7066" y="7310"/>
                </a:moveTo>
                <a:cubicBezTo>
                  <a:pt x="7066" y="7311"/>
                  <a:pt x="7066" y="7312"/>
                  <a:pt x="7067" y="7313"/>
                </a:cubicBezTo>
                <a:lnTo>
                  <a:pt x="7067" y="7313"/>
                </a:lnTo>
                <a:lnTo>
                  <a:pt x="7066" y="7310"/>
                </a:lnTo>
                <a:close/>
                <a:moveTo>
                  <a:pt x="15013" y="7312"/>
                </a:moveTo>
                <a:lnTo>
                  <a:pt x="14985" y="7319"/>
                </a:lnTo>
                <a:cubicBezTo>
                  <a:pt x="14983" y="7318"/>
                  <a:pt x="14982" y="7316"/>
                  <a:pt x="14980" y="7314"/>
                </a:cubicBezTo>
                <a:lnTo>
                  <a:pt x="14980" y="7314"/>
                </a:lnTo>
                <a:cubicBezTo>
                  <a:pt x="14978" y="7320"/>
                  <a:pt x="14963" y="7324"/>
                  <a:pt x="14951" y="7329"/>
                </a:cubicBezTo>
                <a:cubicBezTo>
                  <a:pt x="14953" y="7328"/>
                  <a:pt x="14956" y="7328"/>
                  <a:pt x="14959" y="7328"/>
                </a:cubicBezTo>
                <a:cubicBezTo>
                  <a:pt x="14970" y="7328"/>
                  <a:pt x="14980" y="7329"/>
                  <a:pt x="14990" y="7329"/>
                </a:cubicBezTo>
                <a:cubicBezTo>
                  <a:pt x="15005" y="7329"/>
                  <a:pt x="15016" y="7327"/>
                  <a:pt x="15013" y="7312"/>
                </a:cubicBezTo>
                <a:close/>
                <a:moveTo>
                  <a:pt x="7067" y="7313"/>
                </a:moveTo>
                <a:lnTo>
                  <a:pt x="7078" y="7338"/>
                </a:lnTo>
                <a:cubicBezTo>
                  <a:pt x="7095" y="7322"/>
                  <a:pt x="7072" y="7320"/>
                  <a:pt x="7067" y="7313"/>
                </a:cubicBezTo>
                <a:close/>
                <a:moveTo>
                  <a:pt x="14951" y="7333"/>
                </a:moveTo>
                <a:cubicBezTo>
                  <a:pt x="14946" y="7333"/>
                  <a:pt x="14941" y="7333"/>
                  <a:pt x="14937" y="7336"/>
                </a:cubicBezTo>
                <a:cubicBezTo>
                  <a:pt x="14927" y="7337"/>
                  <a:pt x="14924" y="7338"/>
                  <a:pt x="14924" y="7338"/>
                </a:cubicBezTo>
                <a:cubicBezTo>
                  <a:pt x="14926" y="7338"/>
                  <a:pt x="14938" y="7336"/>
                  <a:pt x="14951" y="7333"/>
                </a:cubicBezTo>
                <a:close/>
                <a:moveTo>
                  <a:pt x="6005" y="7340"/>
                </a:moveTo>
                <a:lnTo>
                  <a:pt x="5984" y="7345"/>
                </a:lnTo>
                <a:cubicBezTo>
                  <a:pt x="5991" y="7345"/>
                  <a:pt x="6000" y="7345"/>
                  <a:pt x="6005" y="7340"/>
                </a:cubicBezTo>
                <a:close/>
                <a:moveTo>
                  <a:pt x="6300" y="7347"/>
                </a:moveTo>
                <a:cubicBezTo>
                  <a:pt x="6292" y="7348"/>
                  <a:pt x="6282" y="7351"/>
                  <a:pt x="6269" y="7356"/>
                </a:cubicBezTo>
                <a:cubicBezTo>
                  <a:pt x="6279" y="7353"/>
                  <a:pt x="6290" y="7350"/>
                  <a:pt x="6300" y="7347"/>
                </a:cubicBezTo>
                <a:close/>
                <a:moveTo>
                  <a:pt x="2765" y="7360"/>
                </a:moveTo>
                <a:lnTo>
                  <a:pt x="2757" y="7370"/>
                </a:lnTo>
                <a:cubicBezTo>
                  <a:pt x="2760" y="7367"/>
                  <a:pt x="2762" y="7363"/>
                  <a:pt x="2765" y="7360"/>
                </a:cubicBezTo>
                <a:close/>
                <a:moveTo>
                  <a:pt x="12586" y="7368"/>
                </a:moveTo>
                <a:cubicBezTo>
                  <a:pt x="12579" y="7369"/>
                  <a:pt x="12574" y="7371"/>
                  <a:pt x="12570" y="7373"/>
                </a:cubicBezTo>
                <a:cubicBezTo>
                  <a:pt x="12574" y="7372"/>
                  <a:pt x="12581" y="7370"/>
                  <a:pt x="12586" y="7368"/>
                </a:cubicBezTo>
                <a:close/>
                <a:moveTo>
                  <a:pt x="12936" y="7349"/>
                </a:moveTo>
                <a:cubicBezTo>
                  <a:pt x="12931" y="7352"/>
                  <a:pt x="12929" y="7356"/>
                  <a:pt x="12927" y="7359"/>
                </a:cubicBezTo>
                <a:lnTo>
                  <a:pt x="12987" y="7375"/>
                </a:lnTo>
                <a:cubicBezTo>
                  <a:pt x="12971" y="7363"/>
                  <a:pt x="12955" y="7354"/>
                  <a:pt x="12936" y="7349"/>
                </a:cubicBezTo>
                <a:close/>
                <a:moveTo>
                  <a:pt x="13249" y="7368"/>
                </a:moveTo>
                <a:lnTo>
                  <a:pt x="13249" y="7368"/>
                </a:lnTo>
                <a:cubicBezTo>
                  <a:pt x="13279" y="7373"/>
                  <a:pt x="13309" y="7375"/>
                  <a:pt x="13339" y="7375"/>
                </a:cubicBezTo>
                <a:lnTo>
                  <a:pt x="13339" y="7373"/>
                </a:lnTo>
                <a:lnTo>
                  <a:pt x="13249" y="7368"/>
                </a:lnTo>
                <a:close/>
                <a:moveTo>
                  <a:pt x="17783" y="7354"/>
                </a:moveTo>
                <a:lnTo>
                  <a:pt x="17783" y="7354"/>
                </a:lnTo>
                <a:cubicBezTo>
                  <a:pt x="17786" y="7366"/>
                  <a:pt x="17790" y="7380"/>
                  <a:pt x="17797" y="7389"/>
                </a:cubicBezTo>
                <a:cubicBezTo>
                  <a:pt x="17800" y="7387"/>
                  <a:pt x="17797" y="7377"/>
                  <a:pt x="17783" y="7354"/>
                </a:cubicBezTo>
                <a:close/>
                <a:moveTo>
                  <a:pt x="10411" y="2577"/>
                </a:moveTo>
                <a:cubicBezTo>
                  <a:pt x="10391" y="2577"/>
                  <a:pt x="10366" y="2584"/>
                  <a:pt x="10333" y="2602"/>
                </a:cubicBezTo>
                <a:lnTo>
                  <a:pt x="10296" y="2692"/>
                </a:lnTo>
                <a:lnTo>
                  <a:pt x="10256" y="2692"/>
                </a:lnTo>
                <a:lnTo>
                  <a:pt x="10307" y="2637"/>
                </a:lnTo>
                <a:lnTo>
                  <a:pt x="10307" y="2637"/>
                </a:lnTo>
                <a:cubicBezTo>
                  <a:pt x="10258" y="2648"/>
                  <a:pt x="10256" y="2685"/>
                  <a:pt x="10245" y="2718"/>
                </a:cubicBezTo>
                <a:cubicBezTo>
                  <a:pt x="10239" y="2715"/>
                  <a:pt x="10233" y="2714"/>
                  <a:pt x="10226" y="2714"/>
                </a:cubicBezTo>
                <a:cubicBezTo>
                  <a:pt x="10216" y="2714"/>
                  <a:pt x="10206" y="2717"/>
                  <a:pt x="10196" y="2722"/>
                </a:cubicBezTo>
                <a:lnTo>
                  <a:pt x="10175" y="2824"/>
                </a:lnTo>
                <a:cubicBezTo>
                  <a:pt x="10156" y="2817"/>
                  <a:pt x="10163" y="2786"/>
                  <a:pt x="10145" y="2786"/>
                </a:cubicBezTo>
                <a:cubicBezTo>
                  <a:pt x="10139" y="2786"/>
                  <a:pt x="10131" y="2789"/>
                  <a:pt x="10119" y="2796"/>
                </a:cubicBezTo>
                <a:cubicBezTo>
                  <a:pt x="10110" y="2845"/>
                  <a:pt x="10184" y="2806"/>
                  <a:pt x="10147" y="2866"/>
                </a:cubicBezTo>
                <a:cubicBezTo>
                  <a:pt x="10136" y="2868"/>
                  <a:pt x="10126" y="2869"/>
                  <a:pt x="10119" y="2869"/>
                </a:cubicBezTo>
                <a:cubicBezTo>
                  <a:pt x="10115" y="2869"/>
                  <a:pt x="10112" y="2868"/>
                  <a:pt x="10109" y="2868"/>
                </a:cubicBezTo>
                <a:cubicBezTo>
                  <a:pt x="10092" y="2868"/>
                  <a:pt x="10085" y="2871"/>
                  <a:pt x="10073" y="2905"/>
                </a:cubicBezTo>
                <a:cubicBezTo>
                  <a:pt x="10060" y="2900"/>
                  <a:pt x="10057" y="2890"/>
                  <a:pt x="10063" y="2876"/>
                </a:cubicBezTo>
                <a:lnTo>
                  <a:pt x="10063" y="2876"/>
                </a:lnTo>
                <a:cubicBezTo>
                  <a:pt x="10039" y="2917"/>
                  <a:pt x="9990" y="2959"/>
                  <a:pt x="9994" y="2994"/>
                </a:cubicBezTo>
                <a:cubicBezTo>
                  <a:pt x="9948" y="3001"/>
                  <a:pt x="9909" y="3075"/>
                  <a:pt x="9876" y="3075"/>
                </a:cubicBezTo>
                <a:cubicBezTo>
                  <a:pt x="9870" y="3075"/>
                  <a:pt x="9864" y="3072"/>
                  <a:pt x="9857" y="3065"/>
                </a:cubicBezTo>
                <a:cubicBezTo>
                  <a:pt x="9850" y="3109"/>
                  <a:pt x="9832" y="3149"/>
                  <a:pt x="9804" y="3184"/>
                </a:cubicBezTo>
                <a:cubicBezTo>
                  <a:pt x="9806" y="3164"/>
                  <a:pt x="9802" y="3156"/>
                  <a:pt x="9795" y="3156"/>
                </a:cubicBezTo>
                <a:cubicBezTo>
                  <a:pt x="9772" y="3156"/>
                  <a:pt x="9713" y="3238"/>
                  <a:pt x="9677" y="3238"/>
                </a:cubicBezTo>
                <a:cubicBezTo>
                  <a:pt x="9670" y="3238"/>
                  <a:pt x="9663" y="3234"/>
                  <a:pt x="9658" y="3225"/>
                </a:cubicBezTo>
                <a:lnTo>
                  <a:pt x="9658" y="3225"/>
                </a:lnTo>
                <a:cubicBezTo>
                  <a:pt x="9660" y="3306"/>
                  <a:pt x="9533" y="3388"/>
                  <a:pt x="9487" y="3480"/>
                </a:cubicBezTo>
                <a:cubicBezTo>
                  <a:pt x="9489" y="3474"/>
                  <a:pt x="9489" y="3462"/>
                  <a:pt x="9494" y="3457"/>
                </a:cubicBezTo>
                <a:lnTo>
                  <a:pt x="9494" y="3457"/>
                </a:lnTo>
                <a:cubicBezTo>
                  <a:pt x="9453" y="3492"/>
                  <a:pt x="9430" y="3490"/>
                  <a:pt x="9396" y="3508"/>
                </a:cubicBezTo>
                <a:cubicBezTo>
                  <a:pt x="9426" y="3548"/>
                  <a:pt x="9373" y="3617"/>
                  <a:pt x="9361" y="3670"/>
                </a:cubicBezTo>
                <a:cubicBezTo>
                  <a:pt x="9355" y="3672"/>
                  <a:pt x="9349" y="3672"/>
                  <a:pt x="9344" y="3672"/>
                </a:cubicBezTo>
                <a:cubicBezTo>
                  <a:pt x="9294" y="3672"/>
                  <a:pt x="9348" y="3599"/>
                  <a:pt x="9303" y="3585"/>
                </a:cubicBezTo>
                <a:lnTo>
                  <a:pt x="9303" y="3585"/>
                </a:lnTo>
                <a:cubicBezTo>
                  <a:pt x="9336" y="3610"/>
                  <a:pt x="9248" y="3696"/>
                  <a:pt x="9289" y="3703"/>
                </a:cubicBezTo>
                <a:cubicBezTo>
                  <a:pt x="9249" y="3714"/>
                  <a:pt x="9245" y="3721"/>
                  <a:pt x="9229" y="3721"/>
                </a:cubicBezTo>
                <a:cubicBezTo>
                  <a:pt x="9223" y="3721"/>
                  <a:pt x="9214" y="3720"/>
                  <a:pt x="9199" y="3717"/>
                </a:cubicBezTo>
                <a:lnTo>
                  <a:pt x="9199" y="3717"/>
                </a:lnTo>
                <a:cubicBezTo>
                  <a:pt x="9238" y="3765"/>
                  <a:pt x="9174" y="3756"/>
                  <a:pt x="9169" y="3814"/>
                </a:cubicBezTo>
                <a:cubicBezTo>
                  <a:pt x="9149" y="3823"/>
                  <a:pt x="9136" y="3825"/>
                  <a:pt x="9127" y="3825"/>
                </a:cubicBezTo>
                <a:cubicBezTo>
                  <a:pt x="9117" y="3825"/>
                  <a:pt x="9111" y="3822"/>
                  <a:pt x="9105" y="3822"/>
                </a:cubicBezTo>
                <a:cubicBezTo>
                  <a:pt x="9097" y="3822"/>
                  <a:pt x="9090" y="3829"/>
                  <a:pt x="9069" y="3861"/>
                </a:cubicBezTo>
                <a:cubicBezTo>
                  <a:pt x="9065" y="3862"/>
                  <a:pt x="9062" y="3862"/>
                  <a:pt x="9060" y="3862"/>
                </a:cubicBezTo>
                <a:cubicBezTo>
                  <a:pt x="9034" y="3862"/>
                  <a:pt x="9065" y="3807"/>
                  <a:pt x="9067" y="3803"/>
                </a:cubicBezTo>
                <a:lnTo>
                  <a:pt x="9067" y="3803"/>
                </a:lnTo>
                <a:cubicBezTo>
                  <a:pt x="9007" y="3863"/>
                  <a:pt x="9072" y="3863"/>
                  <a:pt x="9076" y="3895"/>
                </a:cubicBezTo>
                <a:cubicBezTo>
                  <a:pt x="9054" y="3925"/>
                  <a:pt x="9041" y="3934"/>
                  <a:pt x="9031" y="3934"/>
                </a:cubicBezTo>
                <a:cubicBezTo>
                  <a:pt x="9014" y="3934"/>
                  <a:pt x="9006" y="3911"/>
                  <a:pt x="8984" y="3911"/>
                </a:cubicBezTo>
                <a:cubicBezTo>
                  <a:pt x="8983" y="3911"/>
                  <a:pt x="8981" y="3911"/>
                  <a:pt x="8979" y="3912"/>
                </a:cubicBezTo>
                <a:cubicBezTo>
                  <a:pt x="8944" y="3965"/>
                  <a:pt x="8939" y="4030"/>
                  <a:pt x="8905" y="4062"/>
                </a:cubicBezTo>
                <a:cubicBezTo>
                  <a:pt x="8898" y="4058"/>
                  <a:pt x="8891" y="4062"/>
                  <a:pt x="8891" y="4048"/>
                </a:cubicBezTo>
                <a:cubicBezTo>
                  <a:pt x="8870" y="4122"/>
                  <a:pt x="8752" y="4190"/>
                  <a:pt x="8731" y="4278"/>
                </a:cubicBezTo>
                <a:lnTo>
                  <a:pt x="8715" y="4278"/>
                </a:lnTo>
                <a:cubicBezTo>
                  <a:pt x="8735" y="4282"/>
                  <a:pt x="8754" y="4296"/>
                  <a:pt x="8768" y="4315"/>
                </a:cubicBezTo>
                <a:cubicBezTo>
                  <a:pt x="8745" y="4338"/>
                  <a:pt x="8741" y="4374"/>
                  <a:pt x="8716" y="4374"/>
                </a:cubicBezTo>
                <a:cubicBezTo>
                  <a:pt x="8714" y="4374"/>
                  <a:pt x="8711" y="4374"/>
                  <a:pt x="8708" y="4373"/>
                </a:cubicBezTo>
                <a:cubicBezTo>
                  <a:pt x="8724" y="4357"/>
                  <a:pt x="8719" y="4345"/>
                  <a:pt x="8719" y="4331"/>
                </a:cubicBezTo>
                <a:lnTo>
                  <a:pt x="8719" y="4331"/>
                </a:lnTo>
                <a:lnTo>
                  <a:pt x="8701" y="4368"/>
                </a:lnTo>
                <a:cubicBezTo>
                  <a:pt x="8643" y="4364"/>
                  <a:pt x="8726" y="4320"/>
                  <a:pt x="8705" y="4296"/>
                </a:cubicBezTo>
                <a:lnTo>
                  <a:pt x="8705" y="4296"/>
                </a:lnTo>
                <a:cubicBezTo>
                  <a:pt x="8659" y="4361"/>
                  <a:pt x="8622" y="4452"/>
                  <a:pt x="8571" y="4484"/>
                </a:cubicBezTo>
                <a:cubicBezTo>
                  <a:pt x="8537" y="4466"/>
                  <a:pt x="8627" y="4400"/>
                  <a:pt x="8599" y="4400"/>
                </a:cubicBezTo>
                <a:cubicBezTo>
                  <a:pt x="8594" y="4400"/>
                  <a:pt x="8587" y="4401"/>
                  <a:pt x="8575" y="4405"/>
                </a:cubicBezTo>
                <a:lnTo>
                  <a:pt x="8652" y="4352"/>
                </a:lnTo>
                <a:lnTo>
                  <a:pt x="8652" y="4352"/>
                </a:lnTo>
                <a:cubicBezTo>
                  <a:pt x="8649" y="4352"/>
                  <a:pt x="8647" y="4352"/>
                  <a:pt x="8644" y="4352"/>
                </a:cubicBezTo>
                <a:cubicBezTo>
                  <a:pt x="8562" y="4352"/>
                  <a:pt x="8693" y="4315"/>
                  <a:pt x="8599" y="4310"/>
                </a:cubicBezTo>
                <a:lnTo>
                  <a:pt x="8599" y="4310"/>
                </a:lnTo>
                <a:cubicBezTo>
                  <a:pt x="8504" y="4389"/>
                  <a:pt x="8517" y="4422"/>
                  <a:pt x="8425" y="4498"/>
                </a:cubicBezTo>
                <a:cubicBezTo>
                  <a:pt x="8422" y="4535"/>
                  <a:pt x="8457" y="4517"/>
                  <a:pt x="8455" y="4554"/>
                </a:cubicBezTo>
                <a:cubicBezTo>
                  <a:pt x="8364" y="4704"/>
                  <a:pt x="8283" y="4572"/>
                  <a:pt x="8235" y="4702"/>
                </a:cubicBezTo>
                <a:cubicBezTo>
                  <a:pt x="8230" y="4746"/>
                  <a:pt x="8260" y="4792"/>
                  <a:pt x="8177" y="4836"/>
                </a:cubicBezTo>
                <a:lnTo>
                  <a:pt x="8165" y="4781"/>
                </a:lnTo>
                <a:cubicBezTo>
                  <a:pt x="8079" y="4860"/>
                  <a:pt x="8165" y="4876"/>
                  <a:pt x="8056" y="4941"/>
                </a:cubicBezTo>
                <a:cubicBezTo>
                  <a:pt x="8058" y="4913"/>
                  <a:pt x="8103" y="4871"/>
                  <a:pt x="8096" y="4871"/>
                </a:cubicBezTo>
                <a:lnTo>
                  <a:pt x="8096" y="4871"/>
                </a:lnTo>
                <a:cubicBezTo>
                  <a:pt x="8095" y="4871"/>
                  <a:pt x="8094" y="4871"/>
                  <a:pt x="8093" y="4871"/>
                </a:cubicBezTo>
                <a:cubicBezTo>
                  <a:pt x="8010" y="4901"/>
                  <a:pt x="8075" y="4932"/>
                  <a:pt x="8031" y="4973"/>
                </a:cubicBezTo>
                <a:lnTo>
                  <a:pt x="7991" y="4952"/>
                </a:lnTo>
                <a:cubicBezTo>
                  <a:pt x="7908" y="5047"/>
                  <a:pt x="7834" y="5166"/>
                  <a:pt x="7741" y="5268"/>
                </a:cubicBezTo>
                <a:cubicBezTo>
                  <a:pt x="7739" y="5257"/>
                  <a:pt x="7743" y="5238"/>
                  <a:pt x="7728" y="5238"/>
                </a:cubicBezTo>
                <a:cubicBezTo>
                  <a:pt x="7725" y="5238"/>
                  <a:pt x="7720" y="5239"/>
                  <a:pt x="7713" y="5242"/>
                </a:cubicBezTo>
                <a:cubicBezTo>
                  <a:pt x="7604" y="5379"/>
                  <a:pt x="7446" y="5502"/>
                  <a:pt x="7312" y="5602"/>
                </a:cubicBezTo>
                <a:lnTo>
                  <a:pt x="7291" y="5673"/>
                </a:lnTo>
                <a:cubicBezTo>
                  <a:pt x="7288" y="5677"/>
                  <a:pt x="7282" y="5679"/>
                  <a:pt x="7278" y="5679"/>
                </a:cubicBezTo>
                <a:cubicBezTo>
                  <a:pt x="7270" y="5679"/>
                  <a:pt x="7264" y="5674"/>
                  <a:pt x="7268" y="5664"/>
                </a:cubicBezTo>
                <a:lnTo>
                  <a:pt x="7268" y="5664"/>
                </a:lnTo>
                <a:cubicBezTo>
                  <a:pt x="7212" y="5701"/>
                  <a:pt x="7282" y="5683"/>
                  <a:pt x="7270" y="5715"/>
                </a:cubicBezTo>
                <a:cubicBezTo>
                  <a:pt x="7259" y="5728"/>
                  <a:pt x="7248" y="5734"/>
                  <a:pt x="7240" y="5734"/>
                </a:cubicBezTo>
                <a:cubicBezTo>
                  <a:pt x="7229" y="5734"/>
                  <a:pt x="7223" y="5725"/>
                  <a:pt x="7229" y="5710"/>
                </a:cubicBezTo>
                <a:lnTo>
                  <a:pt x="7229" y="5710"/>
                </a:lnTo>
                <a:cubicBezTo>
                  <a:pt x="7168" y="5815"/>
                  <a:pt x="7045" y="5991"/>
                  <a:pt x="6932" y="6049"/>
                </a:cubicBezTo>
                <a:lnTo>
                  <a:pt x="6939" y="6026"/>
                </a:lnTo>
                <a:lnTo>
                  <a:pt x="6939" y="6026"/>
                </a:lnTo>
                <a:cubicBezTo>
                  <a:pt x="6862" y="6081"/>
                  <a:pt x="6918" y="6153"/>
                  <a:pt x="6832" y="6193"/>
                </a:cubicBezTo>
                <a:lnTo>
                  <a:pt x="6839" y="6176"/>
                </a:lnTo>
                <a:lnTo>
                  <a:pt x="6839" y="6176"/>
                </a:lnTo>
                <a:cubicBezTo>
                  <a:pt x="6684" y="6311"/>
                  <a:pt x="6547" y="6494"/>
                  <a:pt x="6396" y="6566"/>
                </a:cubicBezTo>
                <a:cubicBezTo>
                  <a:pt x="6415" y="6626"/>
                  <a:pt x="6239" y="6693"/>
                  <a:pt x="6280" y="6756"/>
                </a:cubicBezTo>
                <a:cubicBezTo>
                  <a:pt x="6171" y="6812"/>
                  <a:pt x="6188" y="6779"/>
                  <a:pt x="6053" y="6879"/>
                </a:cubicBezTo>
                <a:cubicBezTo>
                  <a:pt x="6018" y="6909"/>
                  <a:pt x="6039" y="6958"/>
                  <a:pt x="6007" y="7002"/>
                </a:cubicBezTo>
                <a:lnTo>
                  <a:pt x="5978" y="6977"/>
                </a:lnTo>
                <a:lnTo>
                  <a:pt x="5977" y="6981"/>
                </a:lnTo>
                <a:lnTo>
                  <a:pt x="5976" y="6980"/>
                </a:lnTo>
                <a:lnTo>
                  <a:pt x="5976" y="6980"/>
                </a:lnTo>
                <a:lnTo>
                  <a:pt x="5954" y="7057"/>
                </a:lnTo>
                <a:lnTo>
                  <a:pt x="5893" y="7053"/>
                </a:lnTo>
                <a:lnTo>
                  <a:pt x="5870" y="7087"/>
                </a:lnTo>
                <a:lnTo>
                  <a:pt x="5866" y="7093"/>
                </a:lnTo>
                <a:lnTo>
                  <a:pt x="5872" y="7090"/>
                </a:lnTo>
                <a:cubicBezTo>
                  <a:pt x="5882" y="7086"/>
                  <a:pt x="5893" y="7082"/>
                  <a:pt x="5901" y="7082"/>
                </a:cubicBezTo>
                <a:cubicBezTo>
                  <a:pt x="5907" y="7082"/>
                  <a:pt x="5911" y="7084"/>
                  <a:pt x="5914" y="7087"/>
                </a:cubicBezTo>
                <a:cubicBezTo>
                  <a:pt x="5907" y="7097"/>
                  <a:pt x="5900" y="7104"/>
                  <a:pt x="5893" y="7111"/>
                </a:cubicBezTo>
                <a:lnTo>
                  <a:pt x="5746" y="7272"/>
                </a:lnTo>
                <a:lnTo>
                  <a:pt x="5746" y="7273"/>
                </a:lnTo>
                <a:lnTo>
                  <a:pt x="5746" y="7273"/>
                </a:lnTo>
                <a:lnTo>
                  <a:pt x="5703" y="7319"/>
                </a:lnTo>
                <a:lnTo>
                  <a:pt x="5703" y="7319"/>
                </a:lnTo>
                <a:lnTo>
                  <a:pt x="5715" y="7319"/>
                </a:lnTo>
                <a:lnTo>
                  <a:pt x="5715" y="7319"/>
                </a:lnTo>
                <a:lnTo>
                  <a:pt x="5657" y="7405"/>
                </a:lnTo>
                <a:lnTo>
                  <a:pt x="5657" y="7405"/>
                </a:lnTo>
                <a:lnTo>
                  <a:pt x="5977" y="7342"/>
                </a:lnTo>
                <a:lnTo>
                  <a:pt x="5986" y="7340"/>
                </a:lnTo>
                <a:lnTo>
                  <a:pt x="5977" y="7338"/>
                </a:lnTo>
                <a:lnTo>
                  <a:pt x="5884" y="7312"/>
                </a:lnTo>
                <a:lnTo>
                  <a:pt x="5884" y="7312"/>
                </a:lnTo>
                <a:lnTo>
                  <a:pt x="5977" y="7308"/>
                </a:lnTo>
                <a:cubicBezTo>
                  <a:pt x="5979" y="7308"/>
                  <a:pt x="5981" y="7308"/>
                  <a:pt x="5983" y="7308"/>
                </a:cubicBezTo>
                <a:cubicBezTo>
                  <a:pt x="6056" y="7308"/>
                  <a:pt x="6139" y="7343"/>
                  <a:pt x="6141" y="7359"/>
                </a:cubicBezTo>
                <a:lnTo>
                  <a:pt x="6331" y="7326"/>
                </a:lnTo>
                <a:lnTo>
                  <a:pt x="6331" y="7326"/>
                </a:lnTo>
                <a:cubicBezTo>
                  <a:pt x="6329" y="7336"/>
                  <a:pt x="6316" y="7342"/>
                  <a:pt x="6300" y="7347"/>
                </a:cubicBezTo>
                <a:lnTo>
                  <a:pt x="6300" y="7347"/>
                </a:lnTo>
                <a:cubicBezTo>
                  <a:pt x="6305" y="7346"/>
                  <a:pt x="6308" y="7345"/>
                  <a:pt x="6311" y="7345"/>
                </a:cubicBezTo>
                <a:cubicBezTo>
                  <a:pt x="6336" y="7345"/>
                  <a:pt x="6321" y="7371"/>
                  <a:pt x="6343" y="7371"/>
                </a:cubicBezTo>
                <a:cubicBezTo>
                  <a:pt x="6351" y="7371"/>
                  <a:pt x="6362" y="7368"/>
                  <a:pt x="6380" y="7361"/>
                </a:cubicBezTo>
                <a:cubicBezTo>
                  <a:pt x="6368" y="7354"/>
                  <a:pt x="6387" y="7338"/>
                  <a:pt x="6389" y="7331"/>
                </a:cubicBezTo>
                <a:cubicBezTo>
                  <a:pt x="6418" y="7345"/>
                  <a:pt x="6468" y="7351"/>
                  <a:pt x="6521" y="7351"/>
                </a:cubicBezTo>
                <a:cubicBezTo>
                  <a:pt x="6554" y="7351"/>
                  <a:pt x="6588" y="7348"/>
                  <a:pt x="6619" y="7345"/>
                </a:cubicBezTo>
                <a:lnTo>
                  <a:pt x="6619" y="7345"/>
                </a:lnTo>
                <a:lnTo>
                  <a:pt x="6603" y="7373"/>
                </a:lnTo>
                <a:cubicBezTo>
                  <a:pt x="6618" y="7373"/>
                  <a:pt x="6634" y="7373"/>
                  <a:pt x="6650" y="7373"/>
                </a:cubicBezTo>
                <a:cubicBezTo>
                  <a:pt x="6779" y="7373"/>
                  <a:pt x="6917" y="7359"/>
                  <a:pt x="7055" y="7359"/>
                </a:cubicBezTo>
                <a:cubicBezTo>
                  <a:pt x="7001" y="7347"/>
                  <a:pt x="7013" y="7301"/>
                  <a:pt x="7059" y="7296"/>
                </a:cubicBezTo>
                <a:lnTo>
                  <a:pt x="7066" y="7310"/>
                </a:lnTo>
                <a:lnTo>
                  <a:pt x="7066" y="7310"/>
                </a:lnTo>
                <a:cubicBezTo>
                  <a:pt x="7065" y="7306"/>
                  <a:pt x="7071" y="7301"/>
                  <a:pt x="7089" y="7291"/>
                </a:cubicBezTo>
                <a:lnTo>
                  <a:pt x="7089" y="7291"/>
                </a:lnTo>
                <a:cubicBezTo>
                  <a:pt x="7150" y="7296"/>
                  <a:pt x="7129" y="7338"/>
                  <a:pt x="7096" y="7349"/>
                </a:cubicBezTo>
                <a:lnTo>
                  <a:pt x="7166" y="7336"/>
                </a:lnTo>
                <a:lnTo>
                  <a:pt x="7166" y="7336"/>
                </a:lnTo>
                <a:cubicBezTo>
                  <a:pt x="7171" y="7349"/>
                  <a:pt x="7154" y="7354"/>
                  <a:pt x="7150" y="7370"/>
                </a:cubicBezTo>
                <a:cubicBezTo>
                  <a:pt x="7155" y="7366"/>
                  <a:pt x="7162" y="7364"/>
                  <a:pt x="7170" y="7364"/>
                </a:cubicBezTo>
                <a:cubicBezTo>
                  <a:pt x="7197" y="7364"/>
                  <a:pt x="7239" y="7383"/>
                  <a:pt x="7274" y="7383"/>
                </a:cubicBezTo>
                <a:cubicBezTo>
                  <a:pt x="7290" y="7383"/>
                  <a:pt x="7305" y="7379"/>
                  <a:pt x="7317" y="7368"/>
                </a:cubicBezTo>
                <a:lnTo>
                  <a:pt x="7319" y="7380"/>
                </a:lnTo>
                <a:cubicBezTo>
                  <a:pt x="7477" y="7380"/>
                  <a:pt x="7548" y="7366"/>
                  <a:pt x="7676" y="7363"/>
                </a:cubicBezTo>
                <a:cubicBezTo>
                  <a:pt x="7678" y="7329"/>
                  <a:pt x="7729" y="7338"/>
                  <a:pt x="7766" y="7308"/>
                </a:cubicBezTo>
                <a:cubicBezTo>
                  <a:pt x="7858" y="7319"/>
                  <a:pt x="7957" y="7345"/>
                  <a:pt x="8066" y="7345"/>
                </a:cubicBezTo>
                <a:cubicBezTo>
                  <a:pt x="8070" y="7345"/>
                  <a:pt x="8075" y="7345"/>
                  <a:pt x="8079" y="7345"/>
                </a:cubicBezTo>
                <a:cubicBezTo>
                  <a:pt x="8158" y="7326"/>
                  <a:pt x="8100" y="7315"/>
                  <a:pt x="8137" y="7294"/>
                </a:cubicBezTo>
                <a:lnTo>
                  <a:pt x="8137" y="7294"/>
                </a:lnTo>
                <a:cubicBezTo>
                  <a:pt x="8142" y="7326"/>
                  <a:pt x="8256" y="7322"/>
                  <a:pt x="8198" y="7345"/>
                </a:cubicBezTo>
                <a:cubicBezTo>
                  <a:pt x="8313" y="7342"/>
                  <a:pt x="8429" y="7333"/>
                  <a:pt x="8543" y="7312"/>
                </a:cubicBezTo>
                <a:cubicBezTo>
                  <a:pt x="8524" y="7301"/>
                  <a:pt x="8504" y="7294"/>
                  <a:pt x="8515" y="7285"/>
                </a:cubicBezTo>
                <a:cubicBezTo>
                  <a:pt x="8520" y="7284"/>
                  <a:pt x="8524" y="7283"/>
                  <a:pt x="8529" y="7283"/>
                </a:cubicBezTo>
                <a:cubicBezTo>
                  <a:pt x="8556" y="7283"/>
                  <a:pt x="8584" y="7299"/>
                  <a:pt x="8580" y="7312"/>
                </a:cubicBezTo>
                <a:lnTo>
                  <a:pt x="8573" y="7317"/>
                </a:lnTo>
                <a:cubicBezTo>
                  <a:pt x="8603" y="7310"/>
                  <a:pt x="8634" y="7307"/>
                  <a:pt x="8666" y="7307"/>
                </a:cubicBezTo>
                <a:cubicBezTo>
                  <a:pt x="8801" y="7307"/>
                  <a:pt x="8949" y="7361"/>
                  <a:pt x="9071" y="7361"/>
                </a:cubicBezTo>
                <a:cubicBezTo>
                  <a:pt x="9107" y="7361"/>
                  <a:pt x="9142" y="7356"/>
                  <a:pt x="9172" y="7343"/>
                </a:cubicBezTo>
                <a:lnTo>
                  <a:pt x="9172" y="7343"/>
                </a:lnTo>
                <a:lnTo>
                  <a:pt x="9324" y="7310"/>
                </a:lnTo>
                <a:lnTo>
                  <a:pt x="9324" y="7310"/>
                </a:lnTo>
                <a:cubicBezTo>
                  <a:pt x="9396" y="7317"/>
                  <a:pt x="9280" y="7336"/>
                  <a:pt x="9334" y="7354"/>
                </a:cubicBezTo>
                <a:cubicBezTo>
                  <a:pt x="9392" y="7336"/>
                  <a:pt x="9443" y="7331"/>
                  <a:pt x="9490" y="7331"/>
                </a:cubicBezTo>
                <a:cubicBezTo>
                  <a:pt x="9545" y="7331"/>
                  <a:pt x="9595" y="7338"/>
                  <a:pt x="9647" y="7338"/>
                </a:cubicBezTo>
                <a:cubicBezTo>
                  <a:pt x="9679" y="7338"/>
                  <a:pt x="9713" y="7335"/>
                  <a:pt x="9748" y="7326"/>
                </a:cubicBezTo>
                <a:cubicBezTo>
                  <a:pt x="9787" y="7360"/>
                  <a:pt x="9849" y="7369"/>
                  <a:pt x="9918" y="7369"/>
                </a:cubicBezTo>
                <a:cubicBezTo>
                  <a:pt x="9991" y="7369"/>
                  <a:pt x="10073" y="7359"/>
                  <a:pt x="10148" y="7359"/>
                </a:cubicBezTo>
                <a:cubicBezTo>
                  <a:pt x="10200" y="7359"/>
                  <a:pt x="10248" y="7364"/>
                  <a:pt x="10286" y="7380"/>
                </a:cubicBezTo>
                <a:lnTo>
                  <a:pt x="10277" y="7359"/>
                </a:lnTo>
                <a:cubicBezTo>
                  <a:pt x="10286" y="7353"/>
                  <a:pt x="10293" y="7351"/>
                  <a:pt x="10300" y="7351"/>
                </a:cubicBezTo>
                <a:cubicBezTo>
                  <a:pt x="10319" y="7351"/>
                  <a:pt x="10328" y="7371"/>
                  <a:pt x="10351" y="7375"/>
                </a:cubicBezTo>
                <a:cubicBezTo>
                  <a:pt x="10347" y="7359"/>
                  <a:pt x="10309" y="7356"/>
                  <a:pt x="10333" y="7342"/>
                </a:cubicBezTo>
                <a:cubicBezTo>
                  <a:pt x="10389" y="7338"/>
                  <a:pt x="10447" y="7336"/>
                  <a:pt x="10505" y="7336"/>
                </a:cubicBezTo>
                <a:cubicBezTo>
                  <a:pt x="10778" y="7336"/>
                  <a:pt x="11061" y="7379"/>
                  <a:pt x="11334" y="7396"/>
                </a:cubicBezTo>
                <a:cubicBezTo>
                  <a:pt x="11338" y="7396"/>
                  <a:pt x="11341" y="7396"/>
                  <a:pt x="11344" y="7396"/>
                </a:cubicBezTo>
                <a:cubicBezTo>
                  <a:pt x="11434" y="7396"/>
                  <a:pt x="11420" y="7320"/>
                  <a:pt x="11492" y="7320"/>
                </a:cubicBezTo>
                <a:cubicBezTo>
                  <a:pt x="11508" y="7320"/>
                  <a:pt x="11529" y="7324"/>
                  <a:pt x="11557" y="7333"/>
                </a:cubicBezTo>
                <a:lnTo>
                  <a:pt x="11515" y="7375"/>
                </a:lnTo>
                <a:cubicBezTo>
                  <a:pt x="11611" y="7356"/>
                  <a:pt x="11709" y="7352"/>
                  <a:pt x="11807" y="7352"/>
                </a:cubicBezTo>
                <a:cubicBezTo>
                  <a:pt x="11869" y="7352"/>
                  <a:pt x="11931" y="7354"/>
                  <a:pt x="11993" y="7354"/>
                </a:cubicBezTo>
                <a:cubicBezTo>
                  <a:pt x="12082" y="7354"/>
                  <a:pt x="12171" y="7350"/>
                  <a:pt x="12257" y="7336"/>
                </a:cubicBezTo>
                <a:lnTo>
                  <a:pt x="12257" y="7336"/>
                </a:lnTo>
                <a:cubicBezTo>
                  <a:pt x="12241" y="7345"/>
                  <a:pt x="12241" y="7356"/>
                  <a:pt x="12217" y="7356"/>
                </a:cubicBezTo>
                <a:cubicBezTo>
                  <a:pt x="12233" y="7366"/>
                  <a:pt x="12257" y="7370"/>
                  <a:pt x="12283" y="7370"/>
                </a:cubicBezTo>
                <a:cubicBezTo>
                  <a:pt x="12340" y="7370"/>
                  <a:pt x="12405" y="7351"/>
                  <a:pt x="12405" y="7333"/>
                </a:cubicBezTo>
                <a:cubicBezTo>
                  <a:pt x="12445" y="7336"/>
                  <a:pt x="12414" y="7356"/>
                  <a:pt x="12438" y="7368"/>
                </a:cubicBezTo>
                <a:cubicBezTo>
                  <a:pt x="12445" y="7371"/>
                  <a:pt x="12453" y="7372"/>
                  <a:pt x="12462" y="7372"/>
                </a:cubicBezTo>
                <a:cubicBezTo>
                  <a:pt x="12498" y="7372"/>
                  <a:pt x="12539" y="7352"/>
                  <a:pt x="12568" y="7352"/>
                </a:cubicBezTo>
                <a:cubicBezTo>
                  <a:pt x="12578" y="7352"/>
                  <a:pt x="12587" y="7354"/>
                  <a:pt x="12593" y="7361"/>
                </a:cubicBezTo>
                <a:cubicBezTo>
                  <a:pt x="12595" y="7363"/>
                  <a:pt x="12592" y="7366"/>
                  <a:pt x="12586" y="7368"/>
                </a:cubicBezTo>
                <a:lnTo>
                  <a:pt x="12586" y="7368"/>
                </a:lnTo>
                <a:cubicBezTo>
                  <a:pt x="12630" y="7360"/>
                  <a:pt x="12719" y="7371"/>
                  <a:pt x="12693" y="7340"/>
                </a:cubicBezTo>
                <a:lnTo>
                  <a:pt x="12693" y="7340"/>
                </a:lnTo>
                <a:cubicBezTo>
                  <a:pt x="12714" y="7345"/>
                  <a:pt x="12736" y="7346"/>
                  <a:pt x="12756" y="7346"/>
                </a:cubicBezTo>
                <a:cubicBezTo>
                  <a:pt x="12799" y="7346"/>
                  <a:pt x="12839" y="7340"/>
                  <a:pt x="12877" y="7340"/>
                </a:cubicBezTo>
                <a:cubicBezTo>
                  <a:pt x="12898" y="7340"/>
                  <a:pt x="12917" y="7342"/>
                  <a:pt x="12936" y="7347"/>
                </a:cubicBezTo>
                <a:cubicBezTo>
                  <a:pt x="12950" y="7335"/>
                  <a:pt x="12969" y="7332"/>
                  <a:pt x="12990" y="7332"/>
                </a:cubicBezTo>
                <a:cubicBezTo>
                  <a:pt x="13013" y="7332"/>
                  <a:pt x="13037" y="7336"/>
                  <a:pt x="13058" y="7336"/>
                </a:cubicBezTo>
                <a:cubicBezTo>
                  <a:pt x="13081" y="7336"/>
                  <a:pt x="13100" y="7331"/>
                  <a:pt x="13105" y="7310"/>
                </a:cubicBezTo>
                <a:lnTo>
                  <a:pt x="13105" y="7310"/>
                </a:lnTo>
                <a:cubicBezTo>
                  <a:pt x="13102" y="7339"/>
                  <a:pt x="13146" y="7351"/>
                  <a:pt x="13197" y="7351"/>
                </a:cubicBezTo>
                <a:cubicBezTo>
                  <a:pt x="13242" y="7351"/>
                  <a:pt x="13294" y="7342"/>
                  <a:pt x="13321" y="7329"/>
                </a:cubicBezTo>
                <a:lnTo>
                  <a:pt x="13321" y="7329"/>
                </a:lnTo>
                <a:cubicBezTo>
                  <a:pt x="13302" y="7347"/>
                  <a:pt x="13370" y="7347"/>
                  <a:pt x="13349" y="7370"/>
                </a:cubicBezTo>
                <a:cubicBezTo>
                  <a:pt x="13414" y="7370"/>
                  <a:pt x="13472" y="7359"/>
                  <a:pt x="13460" y="7331"/>
                </a:cubicBezTo>
                <a:lnTo>
                  <a:pt x="13460" y="7331"/>
                </a:lnTo>
                <a:cubicBezTo>
                  <a:pt x="13488" y="7347"/>
                  <a:pt x="13517" y="7352"/>
                  <a:pt x="13544" y="7352"/>
                </a:cubicBezTo>
                <a:cubicBezTo>
                  <a:pt x="13601" y="7352"/>
                  <a:pt x="13654" y="7330"/>
                  <a:pt x="13699" y="7330"/>
                </a:cubicBezTo>
                <a:cubicBezTo>
                  <a:pt x="13726" y="7330"/>
                  <a:pt x="13751" y="7338"/>
                  <a:pt x="13771" y="7363"/>
                </a:cubicBezTo>
                <a:cubicBezTo>
                  <a:pt x="13963" y="7331"/>
                  <a:pt x="14142" y="7312"/>
                  <a:pt x="14315" y="7298"/>
                </a:cubicBezTo>
                <a:lnTo>
                  <a:pt x="14315" y="7298"/>
                </a:lnTo>
                <a:cubicBezTo>
                  <a:pt x="14308" y="7354"/>
                  <a:pt x="14123" y="7305"/>
                  <a:pt x="14130" y="7363"/>
                </a:cubicBezTo>
                <a:cubicBezTo>
                  <a:pt x="14275" y="7343"/>
                  <a:pt x="14367" y="7303"/>
                  <a:pt x="14498" y="7303"/>
                </a:cubicBezTo>
                <a:cubicBezTo>
                  <a:pt x="14516" y="7303"/>
                  <a:pt x="14534" y="7304"/>
                  <a:pt x="14554" y="7305"/>
                </a:cubicBezTo>
                <a:cubicBezTo>
                  <a:pt x="14596" y="7312"/>
                  <a:pt x="14531" y="7329"/>
                  <a:pt x="14515" y="7338"/>
                </a:cubicBezTo>
                <a:cubicBezTo>
                  <a:pt x="14574" y="7330"/>
                  <a:pt x="14631" y="7328"/>
                  <a:pt x="14686" y="7328"/>
                </a:cubicBezTo>
                <a:cubicBezTo>
                  <a:pt x="14720" y="7328"/>
                  <a:pt x="14754" y="7329"/>
                  <a:pt x="14787" y="7329"/>
                </a:cubicBezTo>
                <a:cubicBezTo>
                  <a:pt x="14853" y="7329"/>
                  <a:pt x="14917" y="7326"/>
                  <a:pt x="14979" y="7313"/>
                </a:cubicBezTo>
                <a:lnTo>
                  <a:pt x="14979" y="7313"/>
                </a:lnTo>
                <a:cubicBezTo>
                  <a:pt x="14980" y="7313"/>
                  <a:pt x="14980" y="7314"/>
                  <a:pt x="14980" y="7314"/>
                </a:cubicBezTo>
                <a:lnTo>
                  <a:pt x="14980" y="7314"/>
                </a:lnTo>
                <a:cubicBezTo>
                  <a:pt x="14981" y="7314"/>
                  <a:pt x="14981" y="7313"/>
                  <a:pt x="14981" y="7312"/>
                </a:cubicBezTo>
                <a:lnTo>
                  <a:pt x="14981" y="7312"/>
                </a:lnTo>
                <a:cubicBezTo>
                  <a:pt x="14980" y="7312"/>
                  <a:pt x="14980" y="7313"/>
                  <a:pt x="14979" y="7313"/>
                </a:cubicBezTo>
                <a:lnTo>
                  <a:pt x="14979" y="7313"/>
                </a:lnTo>
                <a:cubicBezTo>
                  <a:pt x="14967" y="7294"/>
                  <a:pt x="14999" y="7276"/>
                  <a:pt x="15034" y="7259"/>
                </a:cubicBezTo>
                <a:lnTo>
                  <a:pt x="15187" y="7185"/>
                </a:lnTo>
                <a:lnTo>
                  <a:pt x="15080" y="7148"/>
                </a:lnTo>
                <a:cubicBezTo>
                  <a:pt x="15055" y="7138"/>
                  <a:pt x="15030" y="7127"/>
                  <a:pt x="15015" y="7125"/>
                </a:cubicBezTo>
                <a:lnTo>
                  <a:pt x="15015" y="7125"/>
                </a:lnTo>
                <a:lnTo>
                  <a:pt x="15017" y="7120"/>
                </a:lnTo>
                <a:lnTo>
                  <a:pt x="15017" y="7120"/>
                </a:lnTo>
                <a:cubicBezTo>
                  <a:pt x="15029" y="7115"/>
                  <a:pt x="15030" y="7106"/>
                  <a:pt x="15027" y="7095"/>
                </a:cubicBezTo>
                <a:lnTo>
                  <a:pt x="15027" y="7095"/>
                </a:lnTo>
                <a:lnTo>
                  <a:pt x="15034" y="7078"/>
                </a:lnTo>
                <a:cubicBezTo>
                  <a:pt x="15028" y="7077"/>
                  <a:pt x="15023" y="7077"/>
                  <a:pt x="15018" y="7076"/>
                </a:cubicBezTo>
                <a:lnTo>
                  <a:pt x="15018" y="7076"/>
                </a:lnTo>
                <a:cubicBezTo>
                  <a:pt x="14997" y="7043"/>
                  <a:pt x="14961" y="7004"/>
                  <a:pt x="15034" y="6997"/>
                </a:cubicBezTo>
                <a:cubicBezTo>
                  <a:pt x="15024" y="6991"/>
                  <a:pt x="15011" y="6986"/>
                  <a:pt x="15000" y="6986"/>
                </a:cubicBezTo>
                <a:cubicBezTo>
                  <a:pt x="14993" y="6986"/>
                  <a:pt x="14987" y="6988"/>
                  <a:pt x="14983" y="6995"/>
                </a:cubicBezTo>
                <a:cubicBezTo>
                  <a:pt x="14969" y="6975"/>
                  <a:pt x="14967" y="6964"/>
                  <a:pt x="14989" y="6964"/>
                </a:cubicBezTo>
                <a:cubicBezTo>
                  <a:pt x="14992" y="6964"/>
                  <a:pt x="14997" y="6964"/>
                  <a:pt x="15002" y="6965"/>
                </a:cubicBezTo>
                <a:cubicBezTo>
                  <a:pt x="14918" y="6902"/>
                  <a:pt x="14925" y="6946"/>
                  <a:pt x="14860" y="6881"/>
                </a:cubicBezTo>
                <a:cubicBezTo>
                  <a:pt x="14863" y="6878"/>
                  <a:pt x="14867" y="6877"/>
                  <a:pt x="14872" y="6877"/>
                </a:cubicBezTo>
                <a:cubicBezTo>
                  <a:pt x="14879" y="6877"/>
                  <a:pt x="14888" y="6879"/>
                  <a:pt x="14896" y="6879"/>
                </a:cubicBezTo>
                <a:cubicBezTo>
                  <a:pt x="14898" y="6879"/>
                  <a:pt x="14900" y="6879"/>
                  <a:pt x="14902" y="6879"/>
                </a:cubicBezTo>
                <a:cubicBezTo>
                  <a:pt x="14844" y="6865"/>
                  <a:pt x="14791" y="6830"/>
                  <a:pt x="14754" y="6781"/>
                </a:cubicBezTo>
                <a:cubicBezTo>
                  <a:pt x="14758" y="6780"/>
                  <a:pt x="14760" y="6774"/>
                  <a:pt x="14765" y="6774"/>
                </a:cubicBezTo>
                <a:cubicBezTo>
                  <a:pt x="14767" y="6774"/>
                  <a:pt x="14769" y="6775"/>
                  <a:pt x="14771" y="6776"/>
                </a:cubicBezTo>
                <a:lnTo>
                  <a:pt x="14771" y="6776"/>
                </a:lnTo>
                <a:cubicBezTo>
                  <a:pt x="14673" y="6687"/>
                  <a:pt x="14566" y="6660"/>
                  <a:pt x="14480" y="6543"/>
                </a:cubicBezTo>
                <a:cubicBezTo>
                  <a:pt x="14550" y="6536"/>
                  <a:pt x="14457" y="6494"/>
                  <a:pt x="14485" y="6455"/>
                </a:cubicBezTo>
                <a:lnTo>
                  <a:pt x="14417" y="6408"/>
                </a:lnTo>
                <a:lnTo>
                  <a:pt x="14424" y="6448"/>
                </a:lnTo>
                <a:cubicBezTo>
                  <a:pt x="14376" y="6397"/>
                  <a:pt x="14308" y="6376"/>
                  <a:pt x="14276" y="6322"/>
                </a:cubicBezTo>
                <a:lnTo>
                  <a:pt x="14276" y="6322"/>
                </a:lnTo>
                <a:lnTo>
                  <a:pt x="14327" y="6346"/>
                </a:lnTo>
                <a:lnTo>
                  <a:pt x="14227" y="6260"/>
                </a:lnTo>
                <a:lnTo>
                  <a:pt x="14267" y="6325"/>
                </a:lnTo>
                <a:cubicBezTo>
                  <a:pt x="14254" y="6318"/>
                  <a:pt x="14244" y="6316"/>
                  <a:pt x="14237" y="6316"/>
                </a:cubicBezTo>
                <a:cubicBezTo>
                  <a:pt x="14221" y="6316"/>
                  <a:pt x="14218" y="6329"/>
                  <a:pt x="14210" y="6329"/>
                </a:cubicBezTo>
                <a:cubicBezTo>
                  <a:pt x="14203" y="6329"/>
                  <a:pt x="14194" y="6321"/>
                  <a:pt x="14174" y="6295"/>
                </a:cubicBezTo>
                <a:lnTo>
                  <a:pt x="14174" y="6295"/>
                </a:lnTo>
                <a:cubicBezTo>
                  <a:pt x="14175" y="6296"/>
                  <a:pt x="14176" y="6296"/>
                  <a:pt x="14176" y="6296"/>
                </a:cubicBezTo>
                <a:cubicBezTo>
                  <a:pt x="14179" y="6296"/>
                  <a:pt x="14129" y="6246"/>
                  <a:pt x="14119" y="6205"/>
                </a:cubicBezTo>
                <a:lnTo>
                  <a:pt x="14119" y="6205"/>
                </a:lnTo>
                <a:cubicBezTo>
                  <a:pt x="14135" y="6209"/>
                  <a:pt x="14149" y="6216"/>
                  <a:pt x="14165" y="6225"/>
                </a:cubicBezTo>
                <a:cubicBezTo>
                  <a:pt x="14153" y="6210"/>
                  <a:pt x="14142" y="6197"/>
                  <a:pt x="14132" y="6197"/>
                </a:cubicBezTo>
                <a:cubicBezTo>
                  <a:pt x="14128" y="6197"/>
                  <a:pt x="14124" y="6198"/>
                  <a:pt x="14121" y="6202"/>
                </a:cubicBezTo>
                <a:lnTo>
                  <a:pt x="14119" y="6204"/>
                </a:lnTo>
                <a:lnTo>
                  <a:pt x="14119" y="6204"/>
                </a:lnTo>
                <a:cubicBezTo>
                  <a:pt x="14119" y="6202"/>
                  <a:pt x="14119" y="6201"/>
                  <a:pt x="14118" y="6200"/>
                </a:cubicBezTo>
                <a:cubicBezTo>
                  <a:pt x="14077" y="6188"/>
                  <a:pt x="14042" y="6163"/>
                  <a:pt x="14019" y="6125"/>
                </a:cubicBezTo>
                <a:cubicBezTo>
                  <a:pt x="14019" y="6107"/>
                  <a:pt x="14063" y="6098"/>
                  <a:pt x="14063" y="6084"/>
                </a:cubicBezTo>
                <a:lnTo>
                  <a:pt x="14063" y="6084"/>
                </a:lnTo>
                <a:cubicBezTo>
                  <a:pt x="14062" y="6084"/>
                  <a:pt x="14061" y="6084"/>
                  <a:pt x="14060" y="6084"/>
                </a:cubicBezTo>
                <a:cubicBezTo>
                  <a:pt x="14009" y="6084"/>
                  <a:pt x="13939" y="5975"/>
                  <a:pt x="13880" y="5975"/>
                </a:cubicBezTo>
                <a:cubicBezTo>
                  <a:pt x="13893" y="5975"/>
                  <a:pt x="13907" y="5968"/>
                  <a:pt x="13914" y="5954"/>
                </a:cubicBezTo>
                <a:lnTo>
                  <a:pt x="13914" y="5954"/>
                </a:lnTo>
                <a:lnTo>
                  <a:pt x="13873" y="5956"/>
                </a:lnTo>
                <a:cubicBezTo>
                  <a:pt x="13856" y="5926"/>
                  <a:pt x="13856" y="5919"/>
                  <a:pt x="13873" y="5908"/>
                </a:cubicBezTo>
                <a:cubicBezTo>
                  <a:pt x="13858" y="5891"/>
                  <a:pt x="13849" y="5886"/>
                  <a:pt x="13843" y="5886"/>
                </a:cubicBezTo>
                <a:cubicBezTo>
                  <a:pt x="13831" y="5886"/>
                  <a:pt x="13832" y="5911"/>
                  <a:pt x="13823" y="5911"/>
                </a:cubicBezTo>
                <a:cubicBezTo>
                  <a:pt x="13817" y="5911"/>
                  <a:pt x="13808" y="5902"/>
                  <a:pt x="13789" y="5873"/>
                </a:cubicBezTo>
                <a:lnTo>
                  <a:pt x="13789" y="5873"/>
                </a:lnTo>
                <a:cubicBezTo>
                  <a:pt x="13792" y="5874"/>
                  <a:pt x="13794" y="5875"/>
                  <a:pt x="13796" y="5875"/>
                </a:cubicBezTo>
                <a:cubicBezTo>
                  <a:pt x="13797" y="5875"/>
                  <a:pt x="13798" y="5874"/>
                  <a:pt x="13799" y="5874"/>
                </a:cubicBezTo>
                <a:cubicBezTo>
                  <a:pt x="13802" y="5874"/>
                  <a:pt x="13807" y="5875"/>
                  <a:pt x="13815" y="5880"/>
                </a:cubicBezTo>
                <a:cubicBezTo>
                  <a:pt x="13743" y="5789"/>
                  <a:pt x="13641" y="5736"/>
                  <a:pt x="13576" y="5648"/>
                </a:cubicBezTo>
                <a:cubicBezTo>
                  <a:pt x="13578" y="5636"/>
                  <a:pt x="13583" y="5632"/>
                  <a:pt x="13589" y="5632"/>
                </a:cubicBezTo>
                <a:cubicBezTo>
                  <a:pt x="13606" y="5632"/>
                  <a:pt x="13633" y="5667"/>
                  <a:pt x="13647" y="5667"/>
                </a:cubicBezTo>
                <a:cubicBezTo>
                  <a:pt x="13651" y="5667"/>
                  <a:pt x="13654" y="5663"/>
                  <a:pt x="13655" y="5653"/>
                </a:cubicBezTo>
                <a:cubicBezTo>
                  <a:pt x="13539" y="5551"/>
                  <a:pt x="13388" y="5465"/>
                  <a:pt x="13291" y="5351"/>
                </a:cubicBezTo>
                <a:lnTo>
                  <a:pt x="13291" y="5351"/>
                </a:lnTo>
                <a:lnTo>
                  <a:pt x="13307" y="5374"/>
                </a:lnTo>
                <a:cubicBezTo>
                  <a:pt x="13300" y="5378"/>
                  <a:pt x="13294" y="5379"/>
                  <a:pt x="13289" y="5379"/>
                </a:cubicBezTo>
                <a:cubicBezTo>
                  <a:pt x="13246" y="5379"/>
                  <a:pt x="13243" y="5273"/>
                  <a:pt x="13179" y="5244"/>
                </a:cubicBezTo>
                <a:lnTo>
                  <a:pt x="13179" y="5244"/>
                </a:lnTo>
                <a:cubicBezTo>
                  <a:pt x="13181" y="5245"/>
                  <a:pt x="13183" y="5245"/>
                  <a:pt x="13186" y="5245"/>
                </a:cubicBezTo>
                <a:cubicBezTo>
                  <a:pt x="13200" y="5245"/>
                  <a:pt x="13215" y="5235"/>
                  <a:pt x="13211" y="5235"/>
                </a:cubicBezTo>
                <a:lnTo>
                  <a:pt x="13211" y="5235"/>
                </a:lnTo>
                <a:cubicBezTo>
                  <a:pt x="13211" y="5235"/>
                  <a:pt x="13210" y="5235"/>
                  <a:pt x="13210" y="5235"/>
                </a:cubicBezTo>
                <a:cubicBezTo>
                  <a:pt x="13145" y="5154"/>
                  <a:pt x="13050" y="5098"/>
                  <a:pt x="12927" y="5003"/>
                </a:cubicBezTo>
                <a:lnTo>
                  <a:pt x="12952" y="5003"/>
                </a:lnTo>
                <a:cubicBezTo>
                  <a:pt x="12920" y="4950"/>
                  <a:pt x="12846" y="4885"/>
                  <a:pt x="12804" y="4834"/>
                </a:cubicBezTo>
                <a:cubicBezTo>
                  <a:pt x="12788" y="4833"/>
                  <a:pt x="12771" y="4821"/>
                  <a:pt x="12762" y="4821"/>
                </a:cubicBezTo>
                <a:cubicBezTo>
                  <a:pt x="12756" y="4821"/>
                  <a:pt x="12753" y="4825"/>
                  <a:pt x="12753" y="4836"/>
                </a:cubicBezTo>
                <a:cubicBezTo>
                  <a:pt x="12679" y="4626"/>
                  <a:pt x="12445" y="4600"/>
                  <a:pt x="12377" y="4417"/>
                </a:cubicBezTo>
                <a:lnTo>
                  <a:pt x="12377" y="4417"/>
                </a:lnTo>
                <a:cubicBezTo>
                  <a:pt x="12387" y="4428"/>
                  <a:pt x="12405" y="4436"/>
                  <a:pt x="12411" y="4436"/>
                </a:cubicBezTo>
                <a:cubicBezTo>
                  <a:pt x="12414" y="4436"/>
                  <a:pt x="12414" y="4434"/>
                  <a:pt x="12410" y="4431"/>
                </a:cubicBezTo>
                <a:lnTo>
                  <a:pt x="12292" y="4333"/>
                </a:lnTo>
                <a:lnTo>
                  <a:pt x="12292" y="4333"/>
                </a:lnTo>
                <a:cubicBezTo>
                  <a:pt x="12280" y="4364"/>
                  <a:pt x="12294" y="4361"/>
                  <a:pt x="12301" y="4398"/>
                </a:cubicBezTo>
                <a:cubicBezTo>
                  <a:pt x="12266" y="4394"/>
                  <a:pt x="12234" y="4375"/>
                  <a:pt x="12208" y="4350"/>
                </a:cubicBezTo>
                <a:lnTo>
                  <a:pt x="12208" y="4350"/>
                </a:lnTo>
                <a:cubicBezTo>
                  <a:pt x="12220" y="4356"/>
                  <a:pt x="12229" y="4359"/>
                  <a:pt x="12235" y="4359"/>
                </a:cubicBezTo>
                <a:cubicBezTo>
                  <a:pt x="12260" y="4359"/>
                  <a:pt x="12239" y="4311"/>
                  <a:pt x="12231" y="4285"/>
                </a:cubicBezTo>
                <a:cubicBezTo>
                  <a:pt x="12229" y="4294"/>
                  <a:pt x="12215" y="4294"/>
                  <a:pt x="12210" y="4301"/>
                </a:cubicBezTo>
                <a:cubicBezTo>
                  <a:pt x="12205" y="4272"/>
                  <a:pt x="12197" y="4264"/>
                  <a:pt x="12189" y="4264"/>
                </a:cubicBezTo>
                <a:cubicBezTo>
                  <a:pt x="12179" y="4264"/>
                  <a:pt x="12167" y="4274"/>
                  <a:pt x="12153" y="4274"/>
                </a:cubicBezTo>
                <a:cubicBezTo>
                  <a:pt x="12140" y="4274"/>
                  <a:pt x="12125" y="4265"/>
                  <a:pt x="12108" y="4231"/>
                </a:cubicBezTo>
                <a:lnTo>
                  <a:pt x="12122" y="4224"/>
                </a:lnTo>
                <a:cubicBezTo>
                  <a:pt x="12088" y="4201"/>
                  <a:pt x="12048" y="4190"/>
                  <a:pt x="12020" y="4155"/>
                </a:cubicBezTo>
                <a:cubicBezTo>
                  <a:pt x="12023" y="4146"/>
                  <a:pt x="12027" y="4143"/>
                  <a:pt x="12032" y="4143"/>
                </a:cubicBezTo>
                <a:cubicBezTo>
                  <a:pt x="12043" y="4143"/>
                  <a:pt x="12059" y="4161"/>
                  <a:pt x="12073" y="4161"/>
                </a:cubicBezTo>
                <a:cubicBezTo>
                  <a:pt x="12076" y="4161"/>
                  <a:pt x="12080" y="4160"/>
                  <a:pt x="12083" y="4157"/>
                </a:cubicBezTo>
                <a:cubicBezTo>
                  <a:pt x="12039" y="4116"/>
                  <a:pt x="11953" y="4116"/>
                  <a:pt x="11937" y="4053"/>
                </a:cubicBezTo>
                <a:lnTo>
                  <a:pt x="11937" y="4053"/>
                </a:lnTo>
                <a:cubicBezTo>
                  <a:pt x="11962" y="4065"/>
                  <a:pt x="11988" y="4092"/>
                  <a:pt x="12013" y="4104"/>
                </a:cubicBezTo>
                <a:cubicBezTo>
                  <a:pt x="11999" y="4034"/>
                  <a:pt x="11986" y="4034"/>
                  <a:pt x="11960" y="4000"/>
                </a:cubicBezTo>
                <a:lnTo>
                  <a:pt x="11960" y="4000"/>
                </a:lnTo>
                <a:lnTo>
                  <a:pt x="11962" y="4002"/>
                </a:lnTo>
                <a:lnTo>
                  <a:pt x="11902" y="3916"/>
                </a:lnTo>
                <a:lnTo>
                  <a:pt x="11911" y="3942"/>
                </a:lnTo>
                <a:cubicBezTo>
                  <a:pt x="11908" y="3942"/>
                  <a:pt x="11904" y="3942"/>
                  <a:pt x="11901" y="3942"/>
                </a:cubicBezTo>
                <a:cubicBezTo>
                  <a:pt x="11796" y="3942"/>
                  <a:pt x="11787" y="3843"/>
                  <a:pt x="11681" y="3811"/>
                </a:cubicBezTo>
                <a:lnTo>
                  <a:pt x="11681" y="3811"/>
                </a:lnTo>
                <a:cubicBezTo>
                  <a:pt x="11706" y="3818"/>
                  <a:pt x="11721" y="3821"/>
                  <a:pt x="11729" y="3821"/>
                </a:cubicBezTo>
                <a:cubicBezTo>
                  <a:pt x="11754" y="3821"/>
                  <a:pt x="11718" y="3793"/>
                  <a:pt x="11742" y="3777"/>
                </a:cubicBezTo>
                <a:cubicBezTo>
                  <a:pt x="11733" y="3752"/>
                  <a:pt x="11712" y="3714"/>
                  <a:pt x="11728" y="3714"/>
                </a:cubicBezTo>
                <a:cubicBezTo>
                  <a:pt x="11670" y="3703"/>
                  <a:pt x="11687" y="3640"/>
                  <a:pt x="11605" y="3622"/>
                </a:cubicBezTo>
                <a:cubicBezTo>
                  <a:pt x="11612" y="3612"/>
                  <a:pt x="11571" y="3585"/>
                  <a:pt x="11601" y="3571"/>
                </a:cubicBezTo>
                <a:cubicBezTo>
                  <a:pt x="11589" y="3562"/>
                  <a:pt x="11582" y="3559"/>
                  <a:pt x="11578" y="3559"/>
                </a:cubicBezTo>
                <a:lnTo>
                  <a:pt x="11578" y="3559"/>
                </a:lnTo>
                <a:cubicBezTo>
                  <a:pt x="11566" y="3559"/>
                  <a:pt x="11592" y="3598"/>
                  <a:pt x="11580" y="3603"/>
                </a:cubicBezTo>
                <a:cubicBezTo>
                  <a:pt x="11483" y="3564"/>
                  <a:pt x="11455" y="3404"/>
                  <a:pt x="11313" y="3344"/>
                </a:cubicBezTo>
                <a:cubicBezTo>
                  <a:pt x="11211" y="3274"/>
                  <a:pt x="11165" y="3288"/>
                  <a:pt x="11072" y="3223"/>
                </a:cubicBezTo>
                <a:cubicBezTo>
                  <a:pt x="11067" y="3207"/>
                  <a:pt x="11074" y="3202"/>
                  <a:pt x="11084" y="3202"/>
                </a:cubicBezTo>
                <a:cubicBezTo>
                  <a:pt x="11101" y="3202"/>
                  <a:pt x="11126" y="3214"/>
                  <a:pt x="11126" y="3214"/>
                </a:cubicBezTo>
                <a:cubicBezTo>
                  <a:pt x="11098" y="3163"/>
                  <a:pt x="11058" y="3123"/>
                  <a:pt x="11010" y="3096"/>
                </a:cubicBezTo>
                <a:cubicBezTo>
                  <a:pt x="11026" y="3096"/>
                  <a:pt x="11024" y="3082"/>
                  <a:pt x="11021" y="3058"/>
                </a:cubicBezTo>
                <a:cubicBezTo>
                  <a:pt x="10984" y="3028"/>
                  <a:pt x="10968" y="3068"/>
                  <a:pt x="10935" y="3012"/>
                </a:cubicBezTo>
                <a:cubicBezTo>
                  <a:pt x="10950" y="3009"/>
                  <a:pt x="10964" y="3007"/>
                  <a:pt x="10978" y="3007"/>
                </a:cubicBezTo>
                <a:cubicBezTo>
                  <a:pt x="10987" y="3007"/>
                  <a:pt x="10996" y="3008"/>
                  <a:pt x="11005" y="3010"/>
                </a:cubicBezTo>
                <a:cubicBezTo>
                  <a:pt x="10956" y="2977"/>
                  <a:pt x="10903" y="2956"/>
                  <a:pt x="10854" y="2924"/>
                </a:cubicBezTo>
                <a:cubicBezTo>
                  <a:pt x="10856" y="2915"/>
                  <a:pt x="10861" y="2912"/>
                  <a:pt x="10869" y="2912"/>
                </a:cubicBezTo>
                <a:cubicBezTo>
                  <a:pt x="10885" y="2912"/>
                  <a:pt x="10910" y="2925"/>
                  <a:pt x="10926" y="2929"/>
                </a:cubicBezTo>
                <a:cubicBezTo>
                  <a:pt x="10877" y="2894"/>
                  <a:pt x="10808" y="2835"/>
                  <a:pt x="10767" y="2835"/>
                </a:cubicBezTo>
                <a:cubicBezTo>
                  <a:pt x="10763" y="2835"/>
                  <a:pt x="10760" y="2835"/>
                  <a:pt x="10757" y="2836"/>
                </a:cubicBezTo>
                <a:lnTo>
                  <a:pt x="10773" y="2865"/>
                </a:lnTo>
                <a:lnTo>
                  <a:pt x="10773" y="2865"/>
                </a:lnTo>
                <a:cubicBezTo>
                  <a:pt x="10772" y="2856"/>
                  <a:pt x="10784" y="2849"/>
                  <a:pt x="10796" y="2849"/>
                </a:cubicBezTo>
                <a:cubicBezTo>
                  <a:pt x="10800" y="2849"/>
                  <a:pt x="10804" y="2850"/>
                  <a:pt x="10808" y="2852"/>
                </a:cubicBezTo>
                <a:cubicBezTo>
                  <a:pt x="10864" y="2871"/>
                  <a:pt x="10854" y="2915"/>
                  <a:pt x="10847" y="2926"/>
                </a:cubicBezTo>
                <a:lnTo>
                  <a:pt x="10813" y="2903"/>
                </a:lnTo>
                <a:lnTo>
                  <a:pt x="10813" y="2903"/>
                </a:lnTo>
                <a:cubicBezTo>
                  <a:pt x="10792" y="2984"/>
                  <a:pt x="10935" y="3010"/>
                  <a:pt x="10991" y="3070"/>
                </a:cubicBezTo>
                <a:lnTo>
                  <a:pt x="10931" y="3084"/>
                </a:lnTo>
                <a:lnTo>
                  <a:pt x="11019" y="3112"/>
                </a:lnTo>
                <a:cubicBezTo>
                  <a:pt x="11021" y="3129"/>
                  <a:pt x="11015" y="3150"/>
                  <a:pt x="10998" y="3150"/>
                </a:cubicBezTo>
                <a:cubicBezTo>
                  <a:pt x="10992" y="3150"/>
                  <a:pt x="10985" y="3148"/>
                  <a:pt x="10977" y="3142"/>
                </a:cubicBezTo>
                <a:lnTo>
                  <a:pt x="10977" y="3142"/>
                </a:lnTo>
                <a:cubicBezTo>
                  <a:pt x="11000" y="3202"/>
                  <a:pt x="11026" y="3165"/>
                  <a:pt x="11042" y="3221"/>
                </a:cubicBezTo>
                <a:cubicBezTo>
                  <a:pt x="11042" y="3225"/>
                  <a:pt x="11040" y="3227"/>
                  <a:pt x="11038" y="3227"/>
                </a:cubicBezTo>
                <a:cubicBezTo>
                  <a:pt x="11036" y="3227"/>
                  <a:pt x="11034" y="3226"/>
                  <a:pt x="11033" y="3225"/>
                </a:cubicBezTo>
                <a:lnTo>
                  <a:pt x="11033" y="3225"/>
                </a:lnTo>
                <a:lnTo>
                  <a:pt x="11084" y="3255"/>
                </a:lnTo>
                <a:cubicBezTo>
                  <a:pt x="11073" y="3255"/>
                  <a:pt x="11068" y="3270"/>
                  <a:pt x="11060" y="3270"/>
                </a:cubicBezTo>
                <a:cubicBezTo>
                  <a:pt x="11056" y="3270"/>
                  <a:pt x="11051" y="3267"/>
                  <a:pt x="11044" y="3258"/>
                </a:cubicBezTo>
                <a:lnTo>
                  <a:pt x="11044" y="3258"/>
                </a:lnTo>
                <a:cubicBezTo>
                  <a:pt x="11095" y="3351"/>
                  <a:pt x="11188" y="3348"/>
                  <a:pt x="11188" y="3402"/>
                </a:cubicBezTo>
                <a:lnTo>
                  <a:pt x="11181" y="3399"/>
                </a:lnTo>
                <a:lnTo>
                  <a:pt x="11181" y="3399"/>
                </a:lnTo>
                <a:cubicBezTo>
                  <a:pt x="11217" y="3427"/>
                  <a:pt x="11234" y="3435"/>
                  <a:pt x="11243" y="3435"/>
                </a:cubicBezTo>
                <a:cubicBezTo>
                  <a:pt x="11259" y="3435"/>
                  <a:pt x="11256" y="3414"/>
                  <a:pt x="11282" y="3414"/>
                </a:cubicBezTo>
                <a:cubicBezTo>
                  <a:pt x="11292" y="3414"/>
                  <a:pt x="11305" y="3417"/>
                  <a:pt x="11325" y="3425"/>
                </a:cubicBezTo>
                <a:lnTo>
                  <a:pt x="11309" y="3541"/>
                </a:lnTo>
                <a:lnTo>
                  <a:pt x="11346" y="3524"/>
                </a:lnTo>
                <a:cubicBezTo>
                  <a:pt x="11355" y="3536"/>
                  <a:pt x="11374" y="3557"/>
                  <a:pt x="11360" y="3564"/>
                </a:cubicBezTo>
                <a:cubicBezTo>
                  <a:pt x="11372" y="3568"/>
                  <a:pt x="11379" y="3570"/>
                  <a:pt x="11383" y="3570"/>
                </a:cubicBezTo>
                <a:cubicBezTo>
                  <a:pt x="11396" y="3570"/>
                  <a:pt x="11377" y="3552"/>
                  <a:pt x="11398" y="3552"/>
                </a:cubicBezTo>
                <a:cubicBezTo>
                  <a:pt x="11399" y="3552"/>
                  <a:pt x="11401" y="3552"/>
                  <a:pt x="11404" y="3552"/>
                </a:cubicBezTo>
                <a:cubicBezTo>
                  <a:pt x="11429" y="3626"/>
                  <a:pt x="11552" y="3677"/>
                  <a:pt x="11520" y="3733"/>
                </a:cubicBezTo>
                <a:cubicBezTo>
                  <a:pt x="11549" y="3730"/>
                  <a:pt x="11517" y="3694"/>
                  <a:pt x="11528" y="3694"/>
                </a:cubicBezTo>
                <a:lnTo>
                  <a:pt x="11528" y="3694"/>
                </a:lnTo>
                <a:cubicBezTo>
                  <a:pt x="11532" y="3694"/>
                  <a:pt x="11540" y="3698"/>
                  <a:pt x="11557" y="3708"/>
                </a:cubicBezTo>
                <a:cubicBezTo>
                  <a:pt x="11524" y="3770"/>
                  <a:pt x="11626" y="3761"/>
                  <a:pt x="11649" y="3828"/>
                </a:cubicBezTo>
                <a:cubicBezTo>
                  <a:pt x="11646" y="3829"/>
                  <a:pt x="11643" y="3829"/>
                  <a:pt x="11641" y="3829"/>
                </a:cubicBezTo>
                <a:cubicBezTo>
                  <a:pt x="11622" y="3829"/>
                  <a:pt x="11606" y="3815"/>
                  <a:pt x="11600" y="3815"/>
                </a:cubicBezTo>
                <a:lnTo>
                  <a:pt x="11600" y="3815"/>
                </a:lnTo>
                <a:cubicBezTo>
                  <a:pt x="11595" y="3815"/>
                  <a:pt x="11596" y="3823"/>
                  <a:pt x="11605" y="3849"/>
                </a:cubicBezTo>
                <a:cubicBezTo>
                  <a:pt x="11609" y="3848"/>
                  <a:pt x="11612" y="3848"/>
                  <a:pt x="11615" y="3848"/>
                </a:cubicBezTo>
                <a:cubicBezTo>
                  <a:pt x="11674" y="3848"/>
                  <a:pt x="11687" y="3948"/>
                  <a:pt x="11731" y="3979"/>
                </a:cubicBezTo>
                <a:cubicBezTo>
                  <a:pt x="11735" y="3975"/>
                  <a:pt x="11740" y="3973"/>
                  <a:pt x="11745" y="3973"/>
                </a:cubicBezTo>
                <a:cubicBezTo>
                  <a:pt x="11781" y="3973"/>
                  <a:pt x="11837" y="4055"/>
                  <a:pt x="11902" y="4102"/>
                </a:cubicBezTo>
                <a:cubicBezTo>
                  <a:pt x="11888" y="4109"/>
                  <a:pt x="12006" y="4241"/>
                  <a:pt x="12055" y="4313"/>
                </a:cubicBezTo>
                <a:lnTo>
                  <a:pt x="12048" y="4317"/>
                </a:lnTo>
                <a:cubicBezTo>
                  <a:pt x="12054" y="4315"/>
                  <a:pt x="12059" y="4313"/>
                  <a:pt x="12065" y="4313"/>
                </a:cubicBezTo>
                <a:cubicBezTo>
                  <a:pt x="12106" y="4313"/>
                  <a:pt x="12152" y="4371"/>
                  <a:pt x="12199" y="4403"/>
                </a:cubicBezTo>
                <a:cubicBezTo>
                  <a:pt x="12188" y="4413"/>
                  <a:pt x="12179" y="4417"/>
                  <a:pt x="12167" y="4417"/>
                </a:cubicBezTo>
                <a:cubicBezTo>
                  <a:pt x="12157" y="4417"/>
                  <a:pt x="12145" y="4413"/>
                  <a:pt x="12129" y="4405"/>
                </a:cubicBezTo>
                <a:lnTo>
                  <a:pt x="12129" y="4405"/>
                </a:lnTo>
                <a:lnTo>
                  <a:pt x="12171" y="4447"/>
                </a:lnTo>
                <a:cubicBezTo>
                  <a:pt x="12164" y="4449"/>
                  <a:pt x="12157" y="4449"/>
                  <a:pt x="12150" y="4452"/>
                </a:cubicBezTo>
                <a:lnTo>
                  <a:pt x="12183" y="4459"/>
                </a:lnTo>
                <a:lnTo>
                  <a:pt x="12183" y="4459"/>
                </a:lnTo>
                <a:lnTo>
                  <a:pt x="12171" y="4447"/>
                </a:lnTo>
                <a:lnTo>
                  <a:pt x="12171" y="4447"/>
                </a:lnTo>
                <a:cubicBezTo>
                  <a:pt x="12197" y="4449"/>
                  <a:pt x="12222" y="4459"/>
                  <a:pt x="12241" y="4477"/>
                </a:cubicBezTo>
                <a:lnTo>
                  <a:pt x="12206" y="4491"/>
                </a:lnTo>
                <a:cubicBezTo>
                  <a:pt x="12264" y="4547"/>
                  <a:pt x="12347" y="4577"/>
                  <a:pt x="12403" y="4665"/>
                </a:cubicBezTo>
                <a:cubicBezTo>
                  <a:pt x="12424" y="4652"/>
                  <a:pt x="12417" y="4588"/>
                  <a:pt x="12454" y="4588"/>
                </a:cubicBezTo>
                <a:cubicBezTo>
                  <a:pt x="12465" y="4588"/>
                  <a:pt x="12480" y="4593"/>
                  <a:pt x="12500" y="4607"/>
                </a:cubicBezTo>
                <a:cubicBezTo>
                  <a:pt x="12493" y="4620"/>
                  <a:pt x="12480" y="4637"/>
                  <a:pt x="12463" y="4637"/>
                </a:cubicBezTo>
                <a:cubicBezTo>
                  <a:pt x="12459" y="4637"/>
                  <a:pt x="12454" y="4635"/>
                  <a:pt x="12449" y="4632"/>
                </a:cubicBezTo>
                <a:lnTo>
                  <a:pt x="12449" y="4632"/>
                </a:lnTo>
                <a:cubicBezTo>
                  <a:pt x="12456" y="4637"/>
                  <a:pt x="12482" y="4644"/>
                  <a:pt x="12491" y="4663"/>
                </a:cubicBezTo>
                <a:lnTo>
                  <a:pt x="12440" y="4653"/>
                </a:lnTo>
                <a:lnTo>
                  <a:pt x="12440" y="4653"/>
                </a:lnTo>
                <a:cubicBezTo>
                  <a:pt x="12448" y="4670"/>
                  <a:pt x="12455" y="4673"/>
                  <a:pt x="12461" y="4673"/>
                </a:cubicBezTo>
                <a:cubicBezTo>
                  <a:pt x="12467" y="4673"/>
                  <a:pt x="12472" y="4671"/>
                  <a:pt x="12478" y="4671"/>
                </a:cubicBezTo>
                <a:cubicBezTo>
                  <a:pt x="12484" y="4671"/>
                  <a:pt x="12490" y="4673"/>
                  <a:pt x="12498" y="4681"/>
                </a:cubicBezTo>
                <a:cubicBezTo>
                  <a:pt x="12479" y="4700"/>
                  <a:pt x="12505" y="4714"/>
                  <a:pt x="12486" y="4725"/>
                </a:cubicBezTo>
                <a:cubicBezTo>
                  <a:pt x="12477" y="4721"/>
                  <a:pt x="12470" y="4695"/>
                  <a:pt x="12454" y="4690"/>
                </a:cubicBezTo>
                <a:lnTo>
                  <a:pt x="12454" y="4690"/>
                </a:lnTo>
                <a:cubicBezTo>
                  <a:pt x="12479" y="4723"/>
                  <a:pt x="12505" y="4769"/>
                  <a:pt x="12505" y="4795"/>
                </a:cubicBezTo>
                <a:cubicBezTo>
                  <a:pt x="12509" y="4788"/>
                  <a:pt x="12516" y="4781"/>
                  <a:pt x="12527" y="4781"/>
                </a:cubicBezTo>
                <a:cubicBezTo>
                  <a:pt x="12534" y="4781"/>
                  <a:pt x="12542" y="4784"/>
                  <a:pt x="12551" y="4792"/>
                </a:cubicBezTo>
                <a:cubicBezTo>
                  <a:pt x="12609" y="4846"/>
                  <a:pt x="12549" y="4832"/>
                  <a:pt x="12574" y="4874"/>
                </a:cubicBezTo>
                <a:cubicBezTo>
                  <a:pt x="12595" y="4875"/>
                  <a:pt x="12613" y="4906"/>
                  <a:pt x="12634" y="4906"/>
                </a:cubicBezTo>
                <a:cubicBezTo>
                  <a:pt x="12640" y="4906"/>
                  <a:pt x="12645" y="4904"/>
                  <a:pt x="12651" y="4899"/>
                </a:cubicBezTo>
                <a:cubicBezTo>
                  <a:pt x="12667" y="4915"/>
                  <a:pt x="12656" y="4932"/>
                  <a:pt x="12656" y="4943"/>
                </a:cubicBezTo>
                <a:cubicBezTo>
                  <a:pt x="12689" y="4958"/>
                  <a:pt x="12757" y="5035"/>
                  <a:pt x="12782" y="5035"/>
                </a:cubicBezTo>
                <a:cubicBezTo>
                  <a:pt x="12788" y="5035"/>
                  <a:pt x="12791" y="5030"/>
                  <a:pt x="12790" y="5017"/>
                </a:cubicBezTo>
                <a:lnTo>
                  <a:pt x="12785" y="5008"/>
                </a:lnTo>
                <a:lnTo>
                  <a:pt x="12790" y="5010"/>
                </a:lnTo>
                <a:cubicBezTo>
                  <a:pt x="12913" y="5080"/>
                  <a:pt x="12975" y="5226"/>
                  <a:pt x="13080" y="5309"/>
                </a:cubicBezTo>
                <a:lnTo>
                  <a:pt x="13071" y="5316"/>
                </a:lnTo>
                <a:cubicBezTo>
                  <a:pt x="13138" y="5365"/>
                  <a:pt x="13205" y="5437"/>
                  <a:pt x="13263" y="5460"/>
                </a:cubicBezTo>
                <a:cubicBezTo>
                  <a:pt x="13279" y="5476"/>
                  <a:pt x="13286" y="5513"/>
                  <a:pt x="13268" y="5518"/>
                </a:cubicBezTo>
                <a:cubicBezTo>
                  <a:pt x="13319" y="5555"/>
                  <a:pt x="13332" y="5551"/>
                  <a:pt x="13381" y="5627"/>
                </a:cubicBezTo>
                <a:cubicBezTo>
                  <a:pt x="13367" y="5621"/>
                  <a:pt x="13360" y="5619"/>
                  <a:pt x="13356" y="5619"/>
                </a:cubicBezTo>
                <a:cubicBezTo>
                  <a:pt x="13350" y="5619"/>
                  <a:pt x="13353" y="5624"/>
                  <a:pt x="13353" y="5624"/>
                </a:cubicBezTo>
                <a:cubicBezTo>
                  <a:pt x="13353" y="5624"/>
                  <a:pt x="13349" y="5618"/>
                  <a:pt x="13326" y="5592"/>
                </a:cubicBezTo>
                <a:lnTo>
                  <a:pt x="13326" y="5592"/>
                </a:lnTo>
                <a:cubicBezTo>
                  <a:pt x="13374" y="5657"/>
                  <a:pt x="13372" y="5683"/>
                  <a:pt x="13455" y="5720"/>
                </a:cubicBezTo>
                <a:cubicBezTo>
                  <a:pt x="13414" y="5722"/>
                  <a:pt x="13469" y="5792"/>
                  <a:pt x="13504" y="5810"/>
                </a:cubicBezTo>
                <a:lnTo>
                  <a:pt x="13481" y="5757"/>
                </a:lnTo>
                <a:lnTo>
                  <a:pt x="13481" y="5757"/>
                </a:lnTo>
                <a:cubicBezTo>
                  <a:pt x="13511" y="5780"/>
                  <a:pt x="13539" y="5808"/>
                  <a:pt x="13562" y="5840"/>
                </a:cubicBezTo>
                <a:lnTo>
                  <a:pt x="13518" y="5854"/>
                </a:lnTo>
                <a:cubicBezTo>
                  <a:pt x="13597" y="6005"/>
                  <a:pt x="13787" y="6003"/>
                  <a:pt x="13815" y="6149"/>
                </a:cubicBezTo>
                <a:cubicBezTo>
                  <a:pt x="13818" y="6149"/>
                  <a:pt x="13820" y="6150"/>
                  <a:pt x="13822" y="6150"/>
                </a:cubicBezTo>
                <a:cubicBezTo>
                  <a:pt x="13853" y="6150"/>
                  <a:pt x="13771" y="6074"/>
                  <a:pt x="13815" y="6074"/>
                </a:cubicBezTo>
                <a:cubicBezTo>
                  <a:pt x="13816" y="6074"/>
                  <a:pt x="13816" y="6074"/>
                  <a:pt x="13817" y="6074"/>
                </a:cubicBezTo>
                <a:cubicBezTo>
                  <a:pt x="13866" y="6132"/>
                  <a:pt x="13880" y="6230"/>
                  <a:pt x="13896" y="6246"/>
                </a:cubicBezTo>
                <a:cubicBezTo>
                  <a:pt x="13951" y="6336"/>
                  <a:pt x="14007" y="6271"/>
                  <a:pt x="14070" y="6360"/>
                </a:cubicBezTo>
                <a:cubicBezTo>
                  <a:pt x="14071" y="6346"/>
                  <a:pt x="14079" y="6326"/>
                  <a:pt x="14103" y="6326"/>
                </a:cubicBezTo>
                <a:cubicBezTo>
                  <a:pt x="14116" y="6326"/>
                  <a:pt x="14134" y="6332"/>
                  <a:pt x="14158" y="6348"/>
                </a:cubicBezTo>
                <a:cubicBezTo>
                  <a:pt x="14198" y="6395"/>
                  <a:pt x="14186" y="6438"/>
                  <a:pt x="14158" y="6438"/>
                </a:cubicBezTo>
                <a:cubicBezTo>
                  <a:pt x="14152" y="6438"/>
                  <a:pt x="14144" y="6436"/>
                  <a:pt x="14137" y="6431"/>
                </a:cubicBezTo>
                <a:cubicBezTo>
                  <a:pt x="14123" y="6420"/>
                  <a:pt x="14121" y="6411"/>
                  <a:pt x="14125" y="6408"/>
                </a:cubicBezTo>
                <a:lnTo>
                  <a:pt x="14125" y="6408"/>
                </a:lnTo>
                <a:cubicBezTo>
                  <a:pt x="14134" y="6415"/>
                  <a:pt x="14142" y="6421"/>
                  <a:pt x="14146" y="6421"/>
                </a:cubicBezTo>
                <a:cubicBezTo>
                  <a:pt x="14147" y="6421"/>
                  <a:pt x="14148" y="6421"/>
                  <a:pt x="14148" y="6420"/>
                </a:cubicBezTo>
                <a:lnTo>
                  <a:pt x="14146" y="6418"/>
                </a:lnTo>
                <a:cubicBezTo>
                  <a:pt x="14137" y="6410"/>
                  <a:pt x="14131" y="6407"/>
                  <a:pt x="14128" y="6407"/>
                </a:cubicBezTo>
                <a:cubicBezTo>
                  <a:pt x="14127" y="6407"/>
                  <a:pt x="14126" y="6408"/>
                  <a:pt x="14125" y="6408"/>
                </a:cubicBezTo>
                <a:cubicBezTo>
                  <a:pt x="14113" y="6400"/>
                  <a:pt x="14098" y="6390"/>
                  <a:pt x="14090" y="6390"/>
                </a:cubicBezTo>
                <a:cubicBezTo>
                  <a:pt x="14085" y="6390"/>
                  <a:pt x="14082" y="6395"/>
                  <a:pt x="14086" y="6408"/>
                </a:cubicBezTo>
                <a:lnTo>
                  <a:pt x="14104" y="6406"/>
                </a:lnTo>
                <a:cubicBezTo>
                  <a:pt x="14118" y="6441"/>
                  <a:pt x="14193" y="6515"/>
                  <a:pt x="14158" y="6515"/>
                </a:cubicBezTo>
                <a:cubicBezTo>
                  <a:pt x="14172" y="6524"/>
                  <a:pt x="14181" y="6527"/>
                  <a:pt x="14186" y="6527"/>
                </a:cubicBezTo>
                <a:cubicBezTo>
                  <a:pt x="14198" y="6527"/>
                  <a:pt x="14188" y="6507"/>
                  <a:pt x="14173" y="6483"/>
                </a:cubicBezTo>
                <a:lnTo>
                  <a:pt x="14173" y="6483"/>
                </a:lnTo>
                <a:cubicBezTo>
                  <a:pt x="14223" y="6562"/>
                  <a:pt x="14275" y="6588"/>
                  <a:pt x="14334" y="6666"/>
                </a:cubicBezTo>
                <a:cubicBezTo>
                  <a:pt x="14330" y="6652"/>
                  <a:pt x="14331" y="6635"/>
                  <a:pt x="14336" y="6635"/>
                </a:cubicBezTo>
                <a:cubicBezTo>
                  <a:pt x="14338" y="6635"/>
                  <a:pt x="14339" y="6636"/>
                  <a:pt x="14341" y="6638"/>
                </a:cubicBezTo>
                <a:cubicBezTo>
                  <a:pt x="14386" y="6696"/>
                  <a:pt x="14402" y="6702"/>
                  <a:pt x="14417" y="6702"/>
                </a:cubicBezTo>
                <a:cubicBezTo>
                  <a:pt x="14421" y="6702"/>
                  <a:pt x="14424" y="6702"/>
                  <a:pt x="14429" y="6702"/>
                </a:cubicBezTo>
                <a:cubicBezTo>
                  <a:pt x="14440" y="6702"/>
                  <a:pt x="14453" y="6705"/>
                  <a:pt x="14480" y="6728"/>
                </a:cubicBezTo>
                <a:cubicBezTo>
                  <a:pt x="14503" y="6784"/>
                  <a:pt x="14429" y="6751"/>
                  <a:pt x="14512" y="6809"/>
                </a:cubicBezTo>
                <a:cubicBezTo>
                  <a:pt x="14529" y="6839"/>
                  <a:pt x="14521" y="6847"/>
                  <a:pt x="14506" y="6847"/>
                </a:cubicBezTo>
                <a:cubicBezTo>
                  <a:pt x="14494" y="6847"/>
                  <a:pt x="14478" y="6841"/>
                  <a:pt x="14466" y="6837"/>
                </a:cubicBezTo>
                <a:lnTo>
                  <a:pt x="14466" y="6837"/>
                </a:lnTo>
                <a:cubicBezTo>
                  <a:pt x="14552" y="6881"/>
                  <a:pt x="14573" y="6972"/>
                  <a:pt x="14605" y="7011"/>
                </a:cubicBezTo>
                <a:lnTo>
                  <a:pt x="14563" y="6985"/>
                </a:lnTo>
                <a:lnTo>
                  <a:pt x="14563" y="6985"/>
                </a:lnTo>
                <a:cubicBezTo>
                  <a:pt x="14584" y="6999"/>
                  <a:pt x="14603" y="7016"/>
                  <a:pt x="14621" y="7034"/>
                </a:cubicBezTo>
                <a:lnTo>
                  <a:pt x="14621" y="6995"/>
                </a:lnTo>
                <a:cubicBezTo>
                  <a:pt x="14637" y="7017"/>
                  <a:pt x="14655" y="7033"/>
                  <a:pt x="14648" y="7042"/>
                </a:cubicBezTo>
                <a:lnTo>
                  <a:pt x="14648" y="7042"/>
                </a:lnTo>
                <a:cubicBezTo>
                  <a:pt x="14631" y="7048"/>
                  <a:pt x="14616" y="7050"/>
                  <a:pt x="14604" y="7050"/>
                </a:cubicBezTo>
                <a:cubicBezTo>
                  <a:pt x="14566" y="7050"/>
                  <a:pt x="14545" y="7030"/>
                  <a:pt x="14504" y="7030"/>
                </a:cubicBezTo>
                <a:cubicBezTo>
                  <a:pt x="14491" y="7030"/>
                  <a:pt x="14477" y="7032"/>
                  <a:pt x="14459" y="7036"/>
                </a:cubicBezTo>
                <a:cubicBezTo>
                  <a:pt x="14487" y="7064"/>
                  <a:pt x="14492" y="7057"/>
                  <a:pt x="14424" y="7087"/>
                </a:cubicBezTo>
                <a:lnTo>
                  <a:pt x="14580" y="7067"/>
                </a:lnTo>
                <a:lnTo>
                  <a:pt x="14480" y="7108"/>
                </a:lnTo>
                <a:cubicBezTo>
                  <a:pt x="14482" y="7108"/>
                  <a:pt x="14485" y="7109"/>
                  <a:pt x="14487" y="7109"/>
                </a:cubicBezTo>
                <a:cubicBezTo>
                  <a:pt x="14527" y="7109"/>
                  <a:pt x="14569" y="7094"/>
                  <a:pt x="14598" y="7094"/>
                </a:cubicBezTo>
                <a:cubicBezTo>
                  <a:pt x="14601" y="7094"/>
                  <a:pt x="14604" y="7094"/>
                  <a:pt x="14607" y="7094"/>
                </a:cubicBezTo>
                <a:cubicBezTo>
                  <a:pt x="14561" y="7120"/>
                  <a:pt x="14566" y="7113"/>
                  <a:pt x="14587" y="7138"/>
                </a:cubicBezTo>
                <a:cubicBezTo>
                  <a:pt x="14570" y="7127"/>
                  <a:pt x="14554" y="7122"/>
                  <a:pt x="14538" y="7122"/>
                </a:cubicBezTo>
                <a:cubicBezTo>
                  <a:pt x="14502" y="7122"/>
                  <a:pt x="14465" y="7142"/>
                  <a:pt x="14426" y="7142"/>
                </a:cubicBezTo>
                <a:cubicBezTo>
                  <a:pt x="14414" y="7142"/>
                  <a:pt x="14401" y="7139"/>
                  <a:pt x="14387" y="7134"/>
                </a:cubicBezTo>
                <a:lnTo>
                  <a:pt x="14387" y="7060"/>
                </a:lnTo>
                <a:cubicBezTo>
                  <a:pt x="14366" y="7053"/>
                  <a:pt x="14345" y="7051"/>
                  <a:pt x="14325" y="7051"/>
                </a:cubicBezTo>
                <a:cubicBezTo>
                  <a:pt x="14253" y="7051"/>
                  <a:pt x="14186" y="7081"/>
                  <a:pt x="14095" y="7081"/>
                </a:cubicBezTo>
                <a:cubicBezTo>
                  <a:pt x="14079" y="7081"/>
                  <a:pt x="14062" y="7080"/>
                  <a:pt x="14044" y="7078"/>
                </a:cubicBezTo>
                <a:lnTo>
                  <a:pt x="14044" y="7078"/>
                </a:lnTo>
                <a:lnTo>
                  <a:pt x="14093" y="7092"/>
                </a:lnTo>
                <a:cubicBezTo>
                  <a:pt x="14085" y="7104"/>
                  <a:pt x="14069" y="7107"/>
                  <a:pt x="14050" y="7107"/>
                </a:cubicBezTo>
                <a:cubicBezTo>
                  <a:pt x="14032" y="7107"/>
                  <a:pt x="14011" y="7104"/>
                  <a:pt x="13991" y="7104"/>
                </a:cubicBezTo>
                <a:cubicBezTo>
                  <a:pt x="13979" y="7104"/>
                  <a:pt x="13967" y="7105"/>
                  <a:pt x="13956" y="7108"/>
                </a:cubicBezTo>
                <a:cubicBezTo>
                  <a:pt x="13958" y="7083"/>
                  <a:pt x="13931" y="7074"/>
                  <a:pt x="13911" y="7058"/>
                </a:cubicBezTo>
                <a:lnTo>
                  <a:pt x="13911" y="7058"/>
                </a:lnTo>
                <a:cubicBezTo>
                  <a:pt x="13912" y="7059"/>
                  <a:pt x="13912" y="7061"/>
                  <a:pt x="13912" y="7062"/>
                </a:cubicBezTo>
                <a:cubicBezTo>
                  <a:pt x="13911" y="7061"/>
                  <a:pt x="13910" y="7060"/>
                  <a:pt x="13909" y="7059"/>
                </a:cubicBezTo>
                <a:lnTo>
                  <a:pt x="13909" y="7059"/>
                </a:lnTo>
                <a:cubicBezTo>
                  <a:pt x="13904" y="7075"/>
                  <a:pt x="13805" y="7059"/>
                  <a:pt x="13791" y="7106"/>
                </a:cubicBezTo>
                <a:lnTo>
                  <a:pt x="13727" y="7074"/>
                </a:lnTo>
                <a:cubicBezTo>
                  <a:pt x="13718" y="7073"/>
                  <a:pt x="13709" y="7072"/>
                  <a:pt x="13701" y="7072"/>
                </a:cubicBezTo>
                <a:cubicBezTo>
                  <a:pt x="13612" y="7072"/>
                  <a:pt x="13588" y="7137"/>
                  <a:pt x="13494" y="7137"/>
                </a:cubicBezTo>
                <a:cubicBezTo>
                  <a:pt x="13490" y="7137"/>
                  <a:pt x="13485" y="7136"/>
                  <a:pt x="13481" y="7136"/>
                </a:cubicBezTo>
                <a:cubicBezTo>
                  <a:pt x="13516" y="7108"/>
                  <a:pt x="13465" y="7092"/>
                  <a:pt x="13539" y="7071"/>
                </a:cubicBezTo>
                <a:cubicBezTo>
                  <a:pt x="13526" y="7071"/>
                  <a:pt x="13514" y="7071"/>
                  <a:pt x="13504" y="7071"/>
                </a:cubicBezTo>
                <a:cubicBezTo>
                  <a:pt x="13482" y="7071"/>
                  <a:pt x="13467" y="7073"/>
                  <a:pt x="13467" y="7085"/>
                </a:cubicBezTo>
                <a:cubicBezTo>
                  <a:pt x="13463" y="7083"/>
                  <a:pt x="13459" y="7082"/>
                  <a:pt x="13453" y="7082"/>
                </a:cubicBezTo>
                <a:cubicBezTo>
                  <a:pt x="13428" y="7082"/>
                  <a:pt x="13385" y="7101"/>
                  <a:pt x="13353" y="7101"/>
                </a:cubicBezTo>
                <a:cubicBezTo>
                  <a:pt x="13345" y="7101"/>
                  <a:pt x="13337" y="7100"/>
                  <a:pt x="13331" y="7096"/>
                </a:cubicBezTo>
                <a:lnTo>
                  <a:pt x="13331" y="7096"/>
                </a:lnTo>
                <a:cubicBezTo>
                  <a:pt x="13331" y="7096"/>
                  <a:pt x="13330" y="7097"/>
                  <a:pt x="13330" y="7097"/>
                </a:cubicBezTo>
                <a:cubicBezTo>
                  <a:pt x="13329" y="7097"/>
                  <a:pt x="13328" y="7096"/>
                  <a:pt x="13327" y="7095"/>
                </a:cubicBezTo>
                <a:lnTo>
                  <a:pt x="13327" y="7095"/>
                </a:lnTo>
                <a:cubicBezTo>
                  <a:pt x="13314" y="7104"/>
                  <a:pt x="13307" y="7129"/>
                  <a:pt x="13270" y="7129"/>
                </a:cubicBezTo>
                <a:cubicBezTo>
                  <a:pt x="13268" y="7129"/>
                  <a:pt x="13267" y="7129"/>
                  <a:pt x="13265" y="7129"/>
                </a:cubicBezTo>
                <a:cubicBezTo>
                  <a:pt x="13262" y="7126"/>
                  <a:pt x="13263" y="7123"/>
                  <a:pt x="13264" y="7120"/>
                </a:cubicBezTo>
                <a:lnTo>
                  <a:pt x="13264" y="7120"/>
                </a:lnTo>
                <a:cubicBezTo>
                  <a:pt x="13254" y="7130"/>
                  <a:pt x="13201" y="7136"/>
                  <a:pt x="13235" y="7162"/>
                </a:cubicBezTo>
                <a:cubicBezTo>
                  <a:pt x="13191" y="7131"/>
                  <a:pt x="13133" y="7125"/>
                  <a:pt x="13072" y="7125"/>
                </a:cubicBezTo>
                <a:cubicBezTo>
                  <a:pt x="13031" y="7125"/>
                  <a:pt x="12989" y="7128"/>
                  <a:pt x="12950" y="7128"/>
                </a:cubicBezTo>
                <a:cubicBezTo>
                  <a:pt x="12898" y="7128"/>
                  <a:pt x="12851" y="7123"/>
                  <a:pt x="12817" y="7101"/>
                </a:cubicBezTo>
                <a:lnTo>
                  <a:pt x="12816" y="7101"/>
                </a:lnTo>
                <a:cubicBezTo>
                  <a:pt x="12813" y="7101"/>
                  <a:pt x="12811" y="7101"/>
                  <a:pt x="12809" y="7100"/>
                </a:cubicBezTo>
                <a:lnTo>
                  <a:pt x="12809" y="7100"/>
                </a:lnTo>
                <a:cubicBezTo>
                  <a:pt x="12729" y="7109"/>
                  <a:pt x="12631" y="7115"/>
                  <a:pt x="12558" y="7118"/>
                </a:cubicBezTo>
                <a:cubicBezTo>
                  <a:pt x="12562" y="7112"/>
                  <a:pt x="12560" y="7108"/>
                  <a:pt x="12566" y="7108"/>
                </a:cubicBezTo>
                <a:cubicBezTo>
                  <a:pt x="12568" y="7108"/>
                  <a:pt x="12570" y="7108"/>
                  <a:pt x="12572" y="7108"/>
                </a:cubicBezTo>
                <a:cubicBezTo>
                  <a:pt x="12561" y="7106"/>
                  <a:pt x="12551" y="7105"/>
                  <a:pt x="12543" y="7105"/>
                </a:cubicBezTo>
                <a:cubicBezTo>
                  <a:pt x="12486" y="7105"/>
                  <a:pt x="12491" y="7158"/>
                  <a:pt x="12429" y="7158"/>
                </a:cubicBezTo>
                <a:cubicBezTo>
                  <a:pt x="12419" y="7158"/>
                  <a:pt x="12406" y="7156"/>
                  <a:pt x="12391" y="7152"/>
                </a:cubicBezTo>
                <a:cubicBezTo>
                  <a:pt x="12331" y="7113"/>
                  <a:pt x="12454" y="7132"/>
                  <a:pt x="12417" y="7118"/>
                </a:cubicBezTo>
                <a:cubicBezTo>
                  <a:pt x="12411" y="7089"/>
                  <a:pt x="12393" y="7081"/>
                  <a:pt x="12368" y="7081"/>
                </a:cubicBezTo>
                <a:cubicBezTo>
                  <a:pt x="12337" y="7081"/>
                  <a:pt x="12295" y="7094"/>
                  <a:pt x="12254" y="7094"/>
                </a:cubicBezTo>
                <a:cubicBezTo>
                  <a:pt x="12234" y="7094"/>
                  <a:pt x="12214" y="7091"/>
                  <a:pt x="12197" y="7081"/>
                </a:cubicBezTo>
                <a:lnTo>
                  <a:pt x="12215" y="7076"/>
                </a:lnTo>
                <a:cubicBezTo>
                  <a:pt x="12204" y="7070"/>
                  <a:pt x="12191" y="7068"/>
                  <a:pt x="12178" y="7068"/>
                </a:cubicBezTo>
                <a:cubicBezTo>
                  <a:pt x="12125" y="7068"/>
                  <a:pt x="12057" y="7102"/>
                  <a:pt x="11983" y="7102"/>
                </a:cubicBezTo>
                <a:cubicBezTo>
                  <a:pt x="11979" y="7102"/>
                  <a:pt x="11975" y="7102"/>
                  <a:pt x="11972" y="7101"/>
                </a:cubicBezTo>
                <a:cubicBezTo>
                  <a:pt x="11972" y="7101"/>
                  <a:pt x="11976" y="7094"/>
                  <a:pt x="11972" y="7087"/>
                </a:cubicBezTo>
                <a:cubicBezTo>
                  <a:pt x="11904" y="7129"/>
                  <a:pt x="11777" y="7143"/>
                  <a:pt x="11682" y="7155"/>
                </a:cubicBezTo>
                <a:cubicBezTo>
                  <a:pt x="11712" y="7122"/>
                  <a:pt x="11726" y="7138"/>
                  <a:pt x="11707" y="7106"/>
                </a:cubicBezTo>
                <a:lnTo>
                  <a:pt x="11707" y="7106"/>
                </a:lnTo>
                <a:cubicBezTo>
                  <a:pt x="11663" y="7111"/>
                  <a:pt x="11719" y="7157"/>
                  <a:pt x="11636" y="7166"/>
                </a:cubicBezTo>
                <a:cubicBezTo>
                  <a:pt x="11608" y="7150"/>
                  <a:pt x="11547" y="7134"/>
                  <a:pt x="11538" y="7099"/>
                </a:cubicBezTo>
                <a:lnTo>
                  <a:pt x="11619" y="7097"/>
                </a:lnTo>
                <a:cubicBezTo>
                  <a:pt x="11606" y="7082"/>
                  <a:pt x="11589" y="7078"/>
                  <a:pt x="11573" y="7078"/>
                </a:cubicBezTo>
                <a:cubicBezTo>
                  <a:pt x="11542" y="7078"/>
                  <a:pt x="11509" y="7093"/>
                  <a:pt x="11483" y="7093"/>
                </a:cubicBezTo>
                <a:cubicBezTo>
                  <a:pt x="11479" y="7093"/>
                  <a:pt x="11476" y="7093"/>
                  <a:pt x="11473" y="7092"/>
                </a:cubicBezTo>
                <a:lnTo>
                  <a:pt x="11478" y="7071"/>
                </a:lnTo>
                <a:lnTo>
                  <a:pt x="11478" y="7071"/>
                </a:lnTo>
                <a:cubicBezTo>
                  <a:pt x="11360" y="7078"/>
                  <a:pt x="11355" y="7125"/>
                  <a:pt x="11232" y="7125"/>
                </a:cubicBezTo>
                <a:cubicBezTo>
                  <a:pt x="11229" y="7125"/>
                  <a:pt x="11226" y="7125"/>
                  <a:pt x="11223" y="7125"/>
                </a:cubicBezTo>
                <a:lnTo>
                  <a:pt x="11223" y="7125"/>
                </a:lnTo>
                <a:lnTo>
                  <a:pt x="11237" y="7138"/>
                </a:lnTo>
                <a:cubicBezTo>
                  <a:pt x="11218" y="7151"/>
                  <a:pt x="11205" y="7155"/>
                  <a:pt x="11195" y="7155"/>
                </a:cubicBezTo>
                <a:cubicBezTo>
                  <a:pt x="11174" y="7155"/>
                  <a:pt x="11164" y="7137"/>
                  <a:pt x="11141" y="7137"/>
                </a:cubicBezTo>
                <a:cubicBezTo>
                  <a:pt x="11133" y="7137"/>
                  <a:pt x="11122" y="7140"/>
                  <a:pt x="11107" y="7148"/>
                </a:cubicBezTo>
                <a:lnTo>
                  <a:pt x="11084" y="7099"/>
                </a:lnTo>
                <a:cubicBezTo>
                  <a:pt x="11003" y="7122"/>
                  <a:pt x="10919" y="7143"/>
                  <a:pt x="10833" y="7157"/>
                </a:cubicBezTo>
                <a:cubicBezTo>
                  <a:pt x="10882" y="7120"/>
                  <a:pt x="10982" y="7101"/>
                  <a:pt x="11042" y="7078"/>
                </a:cubicBezTo>
                <a:cubicBezTo>
                  <a:pt x="10996" y="7078"/>
                  <a:pt x="10882" y="7083"/>
                  <a:pt x="10859" y="7108"/>
                </a:cubicBezTo>
                <a:cubicBezTo>
                  <a:pt x="10873" y="7105"/>
                  <a:pt x="10891" y="7097"/>
                  <a:pt x="10906" y="7097"/>
                </a:cubicBezTo>
                <a:cubicBezTo>
                  <a:pt x="10911" y="7097"/>
                  <a:pt x="10915" y="7098"/>
                  <a:pt x="10919" y="7099"/>
                </a:cubicBezTo>
                <a:cubicBezTo>
                  <a:pt x="10858" y="7137"/>
                  <a:pt x="10787" y="7158"/>
                  <a:pt x="10716" y="7158"/>
                </a:cubicBezTo>
                <a:cubicBezTo>
                  <a:pt x="10709" y="7158"/>
                  <a:pt x="10702" y="7157"/>
                  <a:pt x="10694" y="7157"/>
                </a:cubicBezTo>
                <a:cubicBezTo>
                  <a:pt x="10711" y="7060"/>
                  <a:pt x="10451" y="7132"/>
                  <a:pt x="10381" y="7057"/>
                </a:cubicBezTo>
                <a:cubicBezTo>
                  <a:pt x="10337" y="7067"/>
                  <a:pt x="10293" y="7071"/>
                  <a:pt x="10248" y="7071"/>
                </a:cubicBezTo>
                <a:cubicBezTo>
                  <a:pt x="10134" y="7071"/>
                  <a:pt x="10017" y="7048"/>
                  <a:pt x="9885" y="7048"/>
                </a:cubicBezTo>
                <a:cubicBezTo>
                  <a:pt x="9877" y="7048"/>
                  <a:pt x="9868" y="7048"/>
                  <a:pt x="9860" y="7048"/>
                </a:cubicBezTo>
                <a:cubicBezTo>
                  <a:pt x="9929" y="7122"/>
                  <a:pt x="9804" y="7050"/>
                  <a:pt x="9816" y="7127"/>
                </a:cubicBezTo>
                <a:cubicBezTo>
                  <a:pt x="9796" y="7130"/>
                  <a:pt x="9782" y="7131"/>
                  <a:pt x="9772" y="7131"/>
                </a:cubicBezTo>
                <a:cubicBezTo>
                  <a:pt x="9759" y="7131"/>
                  <a:pt x="9753" y="7129"/>
                  <a:pt x="9751" y="7127"/>
                </a:cubicBezTo>
                <a:lnTo>
                  <a:pt x="9614" y="7081"/>
                </a:lnTo>
                <a:cubicBezTo>
                  <a:pt x="9582" y="7060"/>
                  <a:pt x="9658" y="7064"/>
                  <a:pt x="9653" y="7048"/>
                </a:cubicBezTo>
                <a:cubicBezTo>
                  <a:pt x="9556" y="7041"/>
                  <a:pt x="9612" y="7016"/>
                  <a:pt x="9547" y="6995"/>
                </a:cubicBezTo>
                <a:lnTo>
                  <a:pt x="9547" y="6995"/>
                </a:lnTo>
                <a:cubicBezTo>
                  <a:pt x="9557" y="7015"/>
                  <a:pt x="9533" y="7027"/>
                  <a:pt x="9497" y="7027"/>
                </a:cubicBezTo>
                <a:cubicBezTo>
                  <a:pt x="9485" y="7027"/>
                  <a:pt x="9471" y="7026"/>
                  <a:pt x="9456" y="7023"/>
                </a:cubicBezTo>
                <a:lnTo>
                  <a:pt x="9456" y="7023"/>
                </a:lnTo>
                <a:lnTo>
                  <a:pt x="9535" y="7060"/>
                </a:lnTo>
                <a:cubicBezTo>
                  <a:pt x="9513" y="7066"/>
                  <a:pt x="9495" y="7069"/>
                  <a:pt x="9479" y="7069"/>
                </a:cubicBezTo>
                <a:cubicBezTo>
                  <a:pt x="9416" y="7069"/>
                  <a:pt x="9399" y="7025"/>
                  <a:pt x="9335" y="7025"/>
                </a:cubicBezTo>
                <a:cubicBezTo>
                  <a:pt x="9319" y="7025"/>
                  <a:pt x="9301" y="7028"/>
                  <a:pt x="9278" y="7034"/>
                </a:cubicBezTo>
                <a:lnTo>
                  <a:pt x="9322" y="7011"/>
                </a:lnTo>
                <a:lnTo>
                  <a:pt x="9322" y="7011"/>
                </a:lnTo>
                <a:cubicBezTo>
                  <a:pt x="9252" y="7025"/>
                  <a:pt x="9060" y="7011"/>
                  <a:pt x="8990" y="7071"/>
                </a:cubicBezTo>
                <a:cubicBezTo>
                  <a:pt x="8979" y="7062"/>
                  <a:pt x="8963" y="7041"/>
                  <a:pt x="8993" y="7036"/>
                </a:cubicBezTo>
                <a:cubicBezTo>
                  <a:pt x="8985" y="7036"/>
                  <a:pt x="8977" y="7036"/>
                  <a:pt x="8970" y="7036"/>
                </a:cubicBezTo>
                <a:cubicBezTo>
                  <a:pt x="8840" y="7036"/>
                  <a:pt x="8690" y="7077"/>
                  <a:pt x="8571" y="7077"/>
                </a:cubicBezTo>
                <a:cubicBezTo>
                  <a:pt x="8539" y="7077"/>
                  <a:pt x="8509" y="7074"/>
                  <a:pt x="8483" y="7067"/>
                </a:cubicBezTo>
                <a:lnTo>
                  <a:pt x="8497" y="7046"/>
                </a:lnTo>
                <a:lnTo>
                  <a:pt x="8497" y="7046"/>
                </a:lnTo>
                <a:cubicBezTo>
                  <a:pt x="8472" y="7051"/>
                  <a:pt x="8452" y="7070"/>
                  <a:pt x="8426" y="7070"/>
                </a:cubicBezTo>
                <a:cubicBezTo>
                  <a:pt x="8419" y="7070"/>
                  <a:pt x="8411" y="7069"/>
                  <a:pt x="8402" y="7064"/>
                </a:cubicBezTo>
                <a:cubicBezTo>
                  <a:pt x="8404" y="7055"/>
                  <a:pt x="8415" y="7043"/>
                  <a:pt x="8399" y="7043"/>
                </a:cubicBezTo>
                <a:cubicBezTo>
                  <a:pt x="8386" y="7049"/>
                  <a:pt x="8338" y="7067"/>
                  <a:pt x="8299" y="7067"/>
                </a:cubicBezTo>
                <a:cubicBezTo>
                  <a:pt x="8290" y="7067"/>
                  <a:pt x="8282" y="7066"/>
                  <a:pt x="8274" y="7064"/>
                </a:cubicBezTo>
                <a:lnTo>
                  <a:pt x="8309" y="7043"/>
                </a:lnTo>
                <a:cubicBezTo>
                  <a:pt x="8287" y="7040"/>
                  <a:pt x="8266" y="7039"/>
                  <a:pt x="8247" y="7039"/>
                </a:cubicBezTo>
                <a:cubicBezTo>
                  <a:pt x="8120" y="7039"/>
                  <a:pt x="8038" y="7096"/>
                  <a:pt x="7917" y="7108"/>
                </a:cubicBezTo>
                <a:cubicBezTo>
                  <a:pt x="7917" y="7053"/>
                  <a:pt x="7787" y="7034"/>
                  <a:pt x="7722" y="7027"/>
                </a:cubicBezTo>
                <a:lnTo>
                  <a:pt x="7725" y="7018"/>
                </a:lnTo>
                <a:cubicBezTo>
                  <a:pt x="7713" y="7018"/>
                  <a:pt x="7702" y="7017"/>
                  <a:pt x="7690" y="7017"/>
                </a:cubicBezTo>
                <a:cubicBezTo>
                  <a:pt x="7516" y="7017"/>
                  <a:pt x="7387" y="7066"/>
                  <a:pt x="7219" y="7085"/>
                </a:cubicBezTo>
                <a:cubicBezTo>
                  <a:pt x="7108" y="7027"/>
                  <a:pt x="6844" y="7062"/>
                  <a:pt x="6665" y="7027"/>
                </a:cubicBezTo>
                <a:lnTo>
                  <a:pt x="6665" y="7027"/>
                </a:lnTo>
                <a:cubicBezTo>
                  <a:pt x="6693" y="7039"/>
                  <a:pt x="6661" y="7071"/>
                  <a:pt x="6630" y="7076"/>
                </a:cubicBezTo>
                <a:cubicBezTo>
                  <a:pt x="6626" y="7075"/>
                  <a:pt x="6621" y="7074"/>
                  <a:pt x="6616" y="7074"/>
                </a:cubicBezTo>
                <a:cubicBezTo>
                  <a:pt x="6590" y="7074"/>
                  <a:pt x="6558" y="7087"/>
                  <a:pt x="6539" y="7087"/>
                </a:cubicBezTo>
                <a:cubicBezTo>
                  <a:pt x="6526" y="7087"/>
                  <a:pt x="6519" y="7082"/>
                  <a:pt x="6521" y="7064"/>
                </a:cubicBezTo>
                <a:lnTo>
                  <a:pt x="6535" y="7064"/>
                </a:lnTo>
                <a:cubicBezTo>
                  <a:pt x="6515" y="7031"/>
                  <a:pt x="6468" y="7026"/>
                  <a:pt x="6420" y="7026"/>
                </a:cubicBezTo>
                <a:cubicBezTo>
                  <a:pt x="6405" y="7026"/>
                  <a:pt x="6391" y="7026"/>
                  <a:pt x="6377" y="7027"/>
                </a:cubicBezTo>
                <a:lnTo>
                  <a:pt x="6377" y="7027"/>
                </a:lnTo>
                <a:cubicBezTo>
                  <a:pt x="6435" y="6975"/>
                  <a:pt x="6489" y="6920"/>
                  <a:pt x="6540" y="6860"/>
                </a:cubicBezTo>
                <a:lnTo>
                  <a:pt x="6540" y="6860"/>
                </a:lnTo>
                <a:lnTo>
                  <a:pt x="6538" y="6900"/>
                </a:lnTo>
                <a:cubicBezTo>
                  <a:pt x="6596" y="6844"/>
                  <a:pt x="6538" y="6754"/>
                  <a:pt x="6589" y="6698"/>
                </a:cubicBezTo>
                <a:lnTo>
                  <a:pt x="6589" y="6698"/>
                </a:lnTo>
                <a:lnTo>
                  <a:pt x="6642" y="6719"/>
                </a:lnTo>
                <a:cubicBezTo>
                  <a:pt x="6744" y="6617"/>
                  <a:pt x="6879" y="6550"/>
                  <a:pt x="6943" y="6415"/>
                </a:cubicBezTo>
                <a:lnTo>
                  <a:pt x="6943" y="6415"/>
                </a:lnTo>
                <a:cubicBezTo>
                  <a:pt x="6953" y="6427"/>
                  <a:pt x="6950" y="6443"/>
                  <a:pt x="6939" y="6455"/>
                </a:cubicBezTo>
                <a:cubicBezTo>
                  <a:pt x="6986" y="6408"/>
                  <a:pt x="7138" y="6303"/>
                  <a:pt x="7087" y="6264"/>
                </a:cubicBezTo>
                <a:lnTo>
                  <a:pt x="7087" y="6264"/>
                </a:lnTo>
                <a:cubicBezTo>
                  <a:pt x="7089" y="6265"/>
                  <a:pt x="7091" y="6265"/>
                  <a:pt x="7092" y="6265"/>
                </a:cubicBezTo>
                <a:cubicBezTo>
                  <a:pt x="7130" y="6265"/>
                  <a:pt x="7191" y="6153"/>
                  <a:pt x="7226" y="6091"/>
                </a:cubicBezTo>
                <a:lnTo>
                  <a:pt x="7242" y="6123"/>
                </a:lnTo>
                <a:cubicBezTo>
                  <a:pt x="7256" y="6047"/>
                  <a:pt x="7249" y="6035"/>
                  <a:pt x="7305" y="5963"/>
                </a:cubicBezTo>
                <a:cubicBezTo>
                  <a:pt x="7309" y="5961"/>
                  <a:pt x="7313" y="5960"/>
                  <a:pt x="7316" y="5960"/>
                </a:cubicBezTo>
                <a:cubicBezTo>
                  <a:pt x="7326" y="5960"/>
                  <a:pt x="7331" y="5970"/>
                  <a:pt x="7319" y="5980"/>
                </a:cubicBezTo>
                <a:lnTo>
                  <a:pt x="7319" y="5980"/>
                </a:lnTo>
                <a:cubicBezTo>
                  <a:pt x="7371" y="5943"/>
                  <a:pt x="7331" y="5920"/>
                  <a:pt x="7402" y="5873"/>
                </a:cubicBezTo>
                <a:lnTo>
                  <a:pt x="7402" y="5873"/>
                </a:lnTo>
                <a:lnTo>
                  <a:pt x="7395" y="5910"/>
                </a:lnTo>
                <a:cubicBezTo>
                  <a:pt x="7449" y="5861"/>
                  <a:pt x="7437" y="5857"/>
                  <a:pt x="7446" y="5808"/>
                </a:cubicBezTo>
                <a:cubicBezTo>
                  <a:pt x="7467" y="5772"/>
                  <a:pt x="7532" y="5728"/>
                  <a:pt x="7567" y="5728"/>
                </a:cubicBezTo>
                <a:cubicBezTo>
                  <a:pt x="7573" y="5728"/>
                  <a:pt x="7577" y="5729"/>
                  <a:pt x="7581" y="5731"/>
                </a:cubicBezTo>
                <a:cubicBezTo>
                  <a:pt x="7576" y="5694"/>
                  <a:pt x="7593" y="5659"/>
                  <a:pt x="7623" y="5639"/>
                </a:cubicBezTo>
                <a:cubicBezTo>
                  <a:pt x="7634" y="5643"/>
                  <a:pt x="7630" y="5659"/>
                  <a:pt x="7625" y="5666"/>
                </a:cubicBezTo>
                <a:cubicBezTo>
                  <a:pt x="7729" y="5597"/>
                  <a:pt x="7727" y="5509"/>
                  <a:pt x="7810" y="5472"/>
                </a:cubicBezTo>
                <a:cubicBezTo>
                  <a:pt x="7816" y="5477"/>
                  <a:pt x="7822" y="5480"/>
                  <a:pt x="7829" y="5480"/>
                </a:cubicBezTo>
                <a:cubicBezTo>
                  <a:pt x="7831" y="5480"/>
                  <a:pt x="7834" y="5479"/>
                  <a:pt x="7836" y="5479"/>
                </a:cubicBezTo>
                <a:lnTo>
                  <a:pt x="7836" y="5479"/>
                </a:lnTo>
                <a:cubicBezTo>
                  <a:pt x="7797" y="5518"/>
                  <a:pt x="7755" y="5557"/>
                  <a:pt x="7711" y="5595"/>
                </a:cubicBezTo>
                <a:cubicBezTo>
                  <a:pt x="7715" y="5599"/>
                  <a:pt x="7722" y="5600"/>
                  <a:pt x="7728" y="5600"/>
                </a:cubicBezTo>
                <a:cubicBezTo>
                  <a:pt x="7739" y="5600"/>
                  <a:pt x="7751" y="5597"/>
                  <a:pt x="7762" y="5597"/>
                </a:cubicBezTo>
                <a:cubicBezTo>
                  <a:pt x="7777" y="5597"/>
                  <a:pt x="7788" y="5604"/>
                  <a:pt x="7783" y="5641"/>
                </a:cubicBezTo>
                <a:cubicBezTo>
                  <a:pt x="7810" y="5578"/>
                  <a:pt x="7848" y="5465"/>
                  <a:pt x="7915" y="5421"/>
                </a:cubicBezTo>
                <a:cubicBezTo>
                  <a:pt x="7917" y="5420"/>
                  <a:pt x="7919" y="5419"/>
                  <a:pt x="7922" y="5419"/>
                </a:cubicBezTo>
                <a:cubicBezTo>
                  <a:pt x="7924" y="5419"/>
                  <a:pt x="7926" y="5420"/>
                  <a:pt x="7929" y="5421"/>
                </a:cubicBezTo>
                <a:lnTo>
                  <a:pt x="7926" y="5428"/>
                </a:lnTo>
                <a:cubicBezTo>
                  <a:pt x="7940" y="5418"/>
                  <a:pt x="7950" y="5404"/>
                  <a:pt x="7956" y="5391"/>
                </a:cubicBezTo>
                <a:cubicBezTo>
                  <a:pt x="7975" y="5379"/>
                  <a:pt x="7994" y="5365"/>
                  <a:pt x="8007" y="5351"/>
                </a:cubicBezTo>
                <a:cubicBezTo>
                  <a:pt x="8010" y="5352"/>
                  <a:pt x="8012" y="5353"/>
                  <a:pt x="8014" y="5353"/>
                </a:cubicBezTo>
                <a:cubicBezTo>
                  <a:pt x="8041" y="5353"/>
                  <a:pt x="8084" y="5296"/>
                  <a:pt x="8112" y="5270"/>
                </a:cubicBezTo>
                <a:cubicBezTo>
                  <a:pt x="8089" y="5251"/>
                  <a:pt x="8112" y="5225"/>
                  <a:pt x="8090" y="5225"/>
                </a:cubicBezTo>
                <a:cubicBezTo>
                  <a:pt x="8085" y="5225"/>
                  <a:pt x="8079" y="5226"/>
                  <a:pt x="8070" y="5228"/>
                </a:cubicBezTo>
                <a:cubicBezTo>
                  <a:pt x="8076" y="5228"/>
                  <a:pt x="8070" y="5235"/>
                  <a:pt x="8057" y="5250"/>
                </a:cubicBezTo>
                <a:lnTo>
                  <a:pt x="8057" y="5250"/>
                </a:lnTo>
                <a:cubicBezTo>
                  <a:pt x="8057" y="5249"/>
                  <a:pt x="8058" y="5248"/>
                  <a:pt x="8058" y="5247"/>
                </a:cubicBezTo>
                <a:lnTo>
                  <a:pt x="8058" y="5247"/>
                </a:lnTo>
                <a:cubicBezTo>
                  <a:pt x="8054" y="5249"/>
                  <a:pt x="8047" y="5251"/>
                  <a:pt x="8042" y="5254"/>
                </a:cubicBezTo>
                <a:lnTo>
                  <a:pt x="8042" y="5268"/>
                </a:lnTo>
                <a:lnTo>
                  <a:pt x="8045" y="5265"/>
                </a:lnTo>
                <a:lnTo>
                  <a:pt x="8045" y="5265"/>
                </a:lnTo>
                <a:cubicBezTo>
                  <a:pt x="8043" y="5268"/>
                  <a:pt x="8041" y="5270"/>
                  <a:pt x="8040" y="5272"/>
                </a:cubicBezTo>
                <a:lnTo>
                  <a:pt x="8040" y="5268"/>
                </a:lnTo>
                <a:lnTo>
                  <a:pt x="7973" y="5340"/>
                </a:lnTo>
                <a:cubicBezTo>
                  <a:pt x="7977" y="5300"/>
                  <a:pt x="8003" y="5268"/>
                  <a:pt x="8040" y="5251"/>
                </a:cubicBezTo>
                <a:cubicBezTo>
                  <a:pt x="8038" y="5226"/>
                  <a:pt x="8038" y="5200"/>
                  <a:pt x="8038" y="5173"/>
                </a:cubicBezTo>
                <a:cubicBezTo>
                  <a:pt x="8105" y="5171"/>
                  <a:pt x="8185" y="5125"/>
                  <a:pt x="8224" y="5125"/>
                </a:cubicBezTo>
                <a:cubicBezTo>
                  <a:pt x="8228" y="5125"/>
                  <a:pt x="8232" y="5125"/>
                  <a:pt x="8235" y="5126"/>
                </a:cubicBezTo>
                <a:cubicBezTo>
                  <a:pt x="8307" y="5027"/>
                  <a:pt x="8425" y="4915"/>
                  <a:pt x="8432" y="4816"/>
                </a:cubicBezTo>
                <a:cubicBezTo>
                  <a:pt x="8441" y="4800"/>
                  <a:pt x="8452" y="4796"/>
                  <a:pt x="8463" y="4796"/>
                </a:cubicBezTo>
                <a:cubicBezTo>
                  <a:pt x="8472" y="4796"/>
                  <a:pt x="8482" y="4799"/>
                  <a:pt x="8490" y="4799"/>
                </a:cubicBezTo>
                <a:cubicBezTo>
                  <a:pt x="8480" y="4818"/>
                  <a:pt x="8462" y="4834"/>
                  <a:pt x="8462" y="4848"/>
                </a:cubicBezTo>
                <a:cubicBezTo>
                  <a:pt x="8499" y="4788"/>
                  <a:pt x="8601" y="4700"/>
                  <a:pt x="8578" y="4656"/>
                </a:cubicBezTo>
                <a:cubicBezTo>
                  <a:pt x="8592" y="4647"/>
                  <a:pt x="8601" y="4644"/>
                  <a:pt x="8606" y="4644"/>
                </a:cubicBezTo>
                <a:cubicBezTo>
                  <a:pt x="8621" y="4644"/>
                  <a:pt x="8611" y="4667"/>
                  <a:pt x="8617" y="4667"/>
                </a:cubicBezTo>
                <a:cubicBezTo>
                  <a:pt x="8621" y="4667"/>
                  <a:pt x="8630" y="4658"/>
                  <a:pt x="8654" y="4630"/>
                </a:cubicBezTo>
                <a:lnTo>
                  <a:pt x="8654" y="4651"/>
                </a:lnTo>
                <a:cubicBezTo>
                  <a:pt x="8866" y="4541"/>
                  <a:pt x="8839" y="4312"/>
                  <a:pt x="9067" y="4193"/>
                </a:cubicBezTo>
                <a:lnTo>
                  <a:pt x="9067" y="4193"/>
                </a:lnTo>
                <a:cubicBezTo>
                  <a:pt x="9065" y="4194"/>
                  <a:pt x="9063" y="4194"/>
                  <a:pt x="9062" y="4194"/>
                </a:cubicBezTo>
                <a:cubicBezTo>
                  <a:pt x="9059" y="4194"/>
                  <a:pt x="9057" y="4193"/>
                  <a:pt x="9055" y="4192"/>
                </a:cubicBezTo>
                <a:cubicBezTo>
                  <a:pt x="9292" y="4014"/>
                  <a:pt x="9456" y="3735"/>
                  <a:pt x="9707" y="3575"/>
                </a:cubicBezTo>
                <a:cubicBezTo>
                  <a:pt x="9776" y="3524"/>
                  <a:pt x="9760" y="3499"/>
                  <a:pt x="9781" y="3446"/>
                </a:cubicBezTo>
                <a:lnTo>
                  <a:pt x="9820" y="3459"/>
                </a:lnTo>
                <a:lnTo>
                  <a:pt x="9848" y="3369"/>
                </a:lnTo>
                <a:cubicBezTo>
                  <a:pt x="9913" y="3260"/>
                  <a:pt x="10064" y="3283"/>
                  <a:pt x="10131" y="3130"/>
                </a:cubicBezTo>
                <a:lnTo>
                  <a:pt x="10099" y="3128"/>
                </a:lnTo>
                <a:cubicBezTo>
                  <a:pt x="10137" y="3095"/>
                  <a:pt x="10196" y="3014"/>
                  <a:pt x="10219" y="3014"/>
                </a:cubicBezTo>
                <a:cubicBezTo>
                  <a:pt x="10222" y="3014"/>
                  <a:pt x="10224" y="3016"/>
                  <a:pt x="10226" y="3019"/>
                </a:cubicBezTo>
                <a:cubicBezTo>
                  <a:pt x="10228" y="3012"/>
                  <a:pt x="10221" y="2987"/>
                  <a:pt x="10247" y="2982"/>
                </a:cubicBezTo>
                <a:lnTo>
                  <a:pt x="10261" y="2994"/>
                </a:lnTo>
                <a:lnTo>
                  <a:pt x="10333" y="2873"/>
                </a:lnTo>
                <a:cubicBezTo>
                  <a:pt x="10351" y="2859"/>
                  <a:pt x="10364" y="2854"/>
                  <a:pt x="10373" y="2854"/>
                </a:cubicBezTo>
                <a:cubicBezTo>
                  <a:pt x="10394" y="2854"/>
                  <a:pt x="10400" y="2877"/>
                  <a:pt x="10421" y="2877"/>
                </a:cubicBezTo>
                <a:cubicBezTo>
                  <a:pt x="10435" y="2877"/>
                  <a:pt x="10455" y="2867"/>
                  <a:pt x="10490" y="2834"/>
                </a:cubicBezTo>
                <a:cubicBezTo>
                  <a:pt x="10524" y="2789"/>
                  <a:pt x="10562" y="2683"/>
                  <a:pt x="10541" y="2683"/>
                </a:cubicBezTo>
                <a:lnTo>
                  <a:pt x="10541" y="2683"/>
                </a:lnTo>
                <a:cubicBezTo>
                  <a:pt x="10540" y="2683"/>
                  <a:pt x="10540" y="2683"/>
                  <a:pt x="10539" y="2683"/>
                </a:cubicBezTo>
                <a:cubicBezTo>
                  <a:pt x="10527" y="2695"/>
                  <a:pt x="10503" y="2708"/>
                  <a:pt x="10487" y="2708"/>
                </a:cubicBezTo>
                <a:cubicBezTo>
                  <a:pt x="10482" y="2708"/>
                  <a:pt x="10477" y="2706"/>
                  <a:pt x="10474" y="2704"/>
                </a:cubicBezTo>
                <a:lnTo>
                  <a:pt x="10502" y="2660"/>
                </a:lnTo>
                <a:cubicBezTo>
                  <a:pt x="10477" y="2625"/>
                  <a:pt x="10463" y="2577"/>
                  <a:pt x="10411" y="2577"/>
                </a:cubicBezTo>
                <a:close/>
                <a:moveTo>
                  <a:pt x="3466" y="7528"/>
                </a:moveTo>
                <a:lnTo>
                  <a:pt x="3434" y="7567"/>
                </a:lnTo>
                <a:cubicBezTo>
                  <a:pt x="3448" y="7556"/>
                  <a:pt x="3457" y="7544"/>
                  <a:pt x="3466" y="7530"/>
                </a:cubicBezTo>
                <a:lnTo>
                  <a:pt x="3466" y="7528"/>
                </a:lnTo>
                <a:close/>
                <a:moveTo>
                  <a:pt x="3151" y="7859"/>
                </a:moveTo>
                <a:lnTo>
                  <a:pt x="3130" y="7890"/>
                </a:lnTo>
                <a:lnTo>
                  <a:pt x="3155" y="7864"/>
                </a:lnTo>
                <a:lnTo>
                  <a:pt x="3151" y="7859"/>
                </a:lnTo>
                <a:close/>
                <a:moveTo>
                  <a:pt x="20069" y="8520"/>
                </a:moveTo>
                <a:lnTo>
                  <a:pt x="19937" y="8564"/>
                </a:lnTo>
                <a:lnTo>
                  <a:pt x="19981" y="8613"/>
                </a:lnTo>
                <a:lnTo>
                  <a:pt x="20069" y="8520"/>
                </a:lnTo>
                <a:close/>
                <a:moveTo>
                  <a:pt x="19979" y="8884"/>
                </a:moveTo>
                <a:cubicBezTo>
                  <a:pt x="19965" y="8893"/>
                  <a:pt x="19972" y="8924"/>
                  <a:pt x="20021" y="8998"/>
                </a:cubicBezTo>
                <a:cubicBezTo>
                  <a:pt x="20002" y="8963"/>
                  <a:pt x="19986" y="8924"/>
                  <a:pt x="19979" y="8884"/>
                </a:cubicBezTo>
                <a:close/>
                <a:moveTo>
                  <a:pt x="19508" y="9151"/>
                </a:moveTo>
                <a:cubicBezTo>
                  <a:pt x="19522" y="9172"/>
                  <a:pt x="19536" y="9188"/>
                  <a:pt x="19548" y="9202"/>
                </a:cubicBezTo>
                <a:lnTo>
                  <a:pt x="19508" y="9151"/>
                </a:lnTo>
                <a:close/>
                <a:moveTo>
                  <a:pt x="19361" y="9354"/>
                </a:moveTo>
                <a:lnTo>
                  <a:pt x="19361" y="9354"/>
                </a:lnTo>
                <a:cubicBezTo>
                  <a:pt x="19360" y="9354"/>
                  <a:pt x="19380" y="9375"/>
                  <a:pt x="19399" y="9396"/>
                </a:cubicBezTo>
                <a:lnTo>
                  <a:pt x="19399" y="9396"/>
                </a:lnTo>
                <a:cubicBezTo>
                  <a:pt x="19399" y="9396"/>
                  <a:pt x="19398" y="9395"/>
                  <a:pt x="19397" y="9394"/>
                </a:cubicBezTo>
                <a:lnTo>
                  <a:pt x="19397" y="9394"/>
                </a:lnTo>
                <a:cubicBezTo>
                  <a:pt x="19432" y="9438"/>
                  <a:pt x="19468" y="9504"/>
                  <a:pt x="19486" y="9504"/>
                </a:cubicBezTo>
                <a:cubicBezTo>
                  <a:pt x="19488" y="9504"/>
                  <a:pt x="19490" y="9503"/>
                  <a:pt x="19492" y="9501"/>
                </a:cubicBezTo>
                <a:cubicBezTo>
                  <a:pt x="19480" y="9482"/>
                  <a:pt x="19467" y="9466"/>
                  <a:pt x="19450" y="9452"/>
                </a:cubicBezTo>
                <a:cubicBezTo>
                  <a:pt x="19449" y="9447"/>
                  <a:pt x="19448" y="9443"/>
                  <a:pt x="19448" y="9440"/>
                </a:cubicBezTo>
                <a:lnTo>
                  <a:pt x="19448" y="9440"/>
                </a:lnTo>
                <a:cubicBezTo>
                  <a:pt x="19448" y="9440"/>
                  <a:pt x="19449" y="9441"/>
                  <a:pt x="19450" y="9441"/>
                </a:cubicBezTo>
                <a:cubicBezTo>
                  <a:pt x="19450" y="9441"/>
                  <a:pt x="19450" y="9441"/>
                  <a:pt x="19450" y="9440"/>
                </a:cubicBezTo>
                <a:lnTo>
                  <a:pt x="19448" y="9437"/>
                </a:lnTo>
                <a:lnTo>
                  <a:pt x="19448" y="9437"/>
                </a:lnTo>
                <a:cubicBezTo>
                  <a:pt x="19448" y="9438"/>
                  <a:pt x="19448" y="9439"/>
                  <a:pt x="19448" y="9440"/>
                </a:cubicBezTo>
                <a:lnTo>
                  <a:pt x="19448" y="9440"/>
                </a:lnTo>
                <a:cubicBezTo>
                  <a:pt x="19440" y="9437"/>
                  <a:pt x="19419" y="9416"/>
                  <a:pt x="19399" y="9396"/>
                </a:cubicBezTo>
                <a:lnTo>
                  <a:pt x="19399" y="9396"/>
                </a:lnTo>
                <a:cubicBezTo>
                  <a:pt x="19399" y="9396"/>
                  <a:pt x="19399" y="9396"/>
                  <a:pt x="19399" y="9396"/>
                </a:cubicBezTo>
                <a:cubicBezTo>
                  <a:pt x="19399" y="9396"/>
                  <a:pt x="19399" y="9396"/>
                  <a:pt x="19399" y="9396"/>
                </a:cubicBezTo>
                <a:lnTo>
                  <a:pt x="19399" y="9396"/>
                </a:lnTo>
                <a:cubicBezTo>
                  <a:pt x="19399" y="9396"/>
                  <a:pt x="19399" y="9396"/>
                  <a:pt x="19399" y="9396"/>
                </a:cubicBezTo>
                <a:lnTo>
                  <a:pt x="19399" y="9396"/>
                </a:lnTo>
                <a:cubicBezTo>
                  <a:pt x="19395" y="9389"/>
                  <a:pt x="19388" y="9383"/>
                  <a:pt x="19383" y="9376"/>
                </a:cubicBezTo>
                <a:cubicBezTo>
                  <a:pt x="19368" y="9360"/>
                  <a:pt x="19361" y="9354"/>
                  <a:pt x="19361" y="9354"/>
                </a:cubicBezTo>
                <a:close/>
                <a:moveTo>
                  <a:pt x="814" y="9540"/>
                </a:moveTo>
                <a:cubicBezTo>
                  <a:pt x="813" y="9543"/>
                  <a:pt x="812" y="9547"/>
                  <a:pt x="811" y="9550"/>
                </a:cubicBezTo>
                <a:lnTo>
                  <a:pt x="811" y="9550"/>
                </a:lnTo>
                <a:cubicBezTo>
                  <a:pt x="812" y="9546"/>
                  <a:pt x="813" y="9543"/>
                  <a:pt x="814" y="9540"/>
                </a:cubicBezTo>
                <a:close/>
                <a:moveTo>
                  <a:pt x="20007" y="10020"/>
                </a:moveTo>
                <a:cubicBezTo>
                  <a:pt x="20007" y="10022"/>
                  <a:pt x="20007" y="10025"/>
                  <a:pt x="20007" y="10027"/>
                </a:cubicBezTo>
                <a:cubicBezTo>
                  <a:pt x="20010" y="10044"/>
                  <a:pt x="20012" y="10050"/>
                  <a:pt x="20012" y="10050"/>
                </a:cubicBezTo>
                <a:cubicBezTo>
                  <a:pt x="20012" y="10050"/>
                  <a:pt x="20009" y="10035"/>
                  <a:pt x="20007" y="10020"/>
                </a:cubicBezTo>
                <a:close/>
                <a:moveTo>
                  <a:pt x="20686" y="10053"/>
                </a:moveTo>
                <a:cubicBezTo>
                  <a:pt x="20682" y="10068"/>
                  <a:pt x="20681" y="10075"/>
                  <a:pt x="20682" y="10075"/>
                </a:cubicBezTo>
                <a:cubicBezTo>
                  <a:pt x="20682" y="10075"/>
                  <a:pt x="20684" y="10069"/>
                  <a:pt x="20686" y="10062"/>
                </a:cubicBezTo>
                <a:lnTo>
                  <a:pt x="20686" y="10059"/>
                </a:lnTo>
                <a:lnTo>
                  <a:pt x="20686" y="10053"/>
                </a:lnTo>
                <a:close/>
                <a:moveTo>
                  <a:pt x="20001" y="10117"/>
                </a:moveTo>
                <a:cubicBezTo>
                  <a:pt x="20004" y="10140"/>
                  <a:pt x="20008" y="10161"/>
                  <a:pt x="20014" y="10180"/>
                </a:cubicBezTo>
                <a:cubicBezTo>
                  <a:pt x="20009" y="10153"/>
                  <a:pt x="20004" y="10132"/>
                  <a:pt x="20001" y="10117"/>
                </a:cubicBezTo>
                <a:close/>
                <a:moveTo>
                  <a:pt x="19742" y="10586"/>
                </a:moveTo>
                <a:lnTo>
                  <a:pt x="19742" y="10586"/>
                </a:lnTo>
                <a:cubicBezTo>
                  <a:pt x="19742" y="10586"/>
                  <a:pt x="19742" y="10587"/>
                  <a:pt x="19742" y="10587"/>
                </a:cubicBezTo>
                <a:lnTo>
                  <a:pt x="19742" y="10587"/>
                </a:lnTo>
                <a:cubicBezTo>
                  <a:pt x="19742" y="10587"/>
                  <a:pt x="19742" y="10586"/>
                  <a:pt x="19742" y="10586"/>
                </a:cubicBezTo>
                <a:close/>
                <a:moveTo>
                  <a:pt x="2991" y="9482"/>
                </a:moveTo>
                <a:lnTo>
                  <a:pt x="2787" y="10113"/>
                </a:lnTo>
                <a:lnTo>
                  <a:pt x="2124" y="10113"/>
                </a:lnTo>
                <a:lnTo>
                  <a:pt x="2659" y="10500"/>
                </a:lnTo>
                <a:lnTo>
                  <a:pt x="2455" y="11130"/>
                </a:lnTo>
                <a:lnTo>
                  <a:pt x="2991" y="10741"/>
                </a:lnTo>
                <a:lnTo>
                  <a:pt x="3526" y="11130"/>
                </a:lnTo>
                <a:lnTo>
                  <a:pt x="3322" y="10500"/>
                </a:lnTo>
                <a:lnTo>
                  <a:pt x="3858" y="10113"/>
                </a:lnTo>
                <a:lnTo>
                  <a:pt x="3197" y="10113"/>
                </a:lnTo>
                <a:lnTo>
                  <a:pt x="2991" y="9482"/>
                </a:lnTo>
                <a:close/>
                <a:moveTo>
                  <a:pt x="17658" y="9482"/>
                </a:moveTo>
                <a:lnTo>
                  <a:pt x="17454" y="10113"/>
                </a:lnTo>
                <a:lnTo>
                  <a:pt x="16794" y="10113"/>
                </a:lnTo>
                <a:lnTo>
                  <a:pt x="17329" y="10500"/>
                </a:lnTo>
                <a:lnTo>
                  <a:pt x="17125" y="11130"/>
                </a:lnTo>
                <a:lnTo>
                  <a:pt x="17661" y="10741"/>
                </a:lnTo>
                <a:lnTo>
                  <a:pt x="18194" y="11130"/>
                </a:lnTo>
                <a:lnTo>
                  <a:pt x="17990" y="10500"/>
                </a:lnTo>
                <a:lnTo>
                  <a:pt x="18525" y="10113"/>
                </a:lnTo>
                <a:lnTo>
                  <a:pt x="17865" y="10113"/>
                </a:lnTo>
                <a:lnTo>
                  <a:pt x="17658" y="9482"/>
                </a:lnTo>
                <a:close/>
                <a:moveTo>
                  <a:pt x="18194" y="11130"/>
                </a:moveTo>
                <a:lnTo>
                  <a:pt x="18194" y="11130"/>
                </a:lnTo>
                <a:lnTo>
                  <a:pt x="18194" y="11130"/>
                </a:lnTo>
                <a:close/>
                <a:moveTo>
                  <a:pt x="1208" y="11133"/>
                </a:moveTo>
                <a:lnTo>
                  <a:pt x="1208" y="11133"/>
                </a:lnTo>
                <a:cubicBezTo>
                  <a:pt x="1210" y="11138"/>
                  <a:pt x="1212" y="11143"/>
                  <a:pt x="1213" y="11148"/>
                </a:cubicBezTo>
                <a:lnTo>
                  <a:pt x="1213" y="11148"/>
                </a:lnTo>
                <a:cubicBezTo>
                  <a:pt x="1212" y="11143"/>
                  <a:pt x="1210" y="11138"/>
                  <a:pt x="1208" y="11133"/>
                </a:cubicBezTo>
                <a:close/>
                <a:moveTo>
                  <a:pt x="1336" y="11390"/>
                </a:moveTo>
                <a:cubicBezTo>
                  <a:pt x="1335" y="11390"/>
                  <a:pt x="1336" y="11390"/>
                  <a:pt x="1336" y="11391"/>
                </a:cubicBezTo>
                <a:lnTo>
                  <a:pt x="1336" y="11391"/>
                </a:lnTo>
                <a:cubicBezTo>
                  <a:pt x="1336" y="11391"/>
                  <a:pt x="1336" y="11390"/>
                  <a:pt x="1336" y="11390"/>
                </a:cubicBezTo>
                <a:close/>
                <a:moveTo>
                  <a:pt x="890" y="11496"/>
                </a:moveTo>
                <a:cubicBezTo>
                  <a:pt x="890" y="11497"/>
                  <a:pt x="890" y="11497"/>
                  <a:pt x="891" y="11497"/>
                </a:cubicBezTo>
                <a:cubicBezTo>
                  <a:pt x="890" y="11497"/>
                  <a:pt x="890" y="11497"/>
                  <a:pt x="890" y="11496"/>
                </a:cubicBezTo>
                <a:close/>
                <a:moveTo>
                  <a:pt x="20955" y="11105"/>
                </a:moveTo>
                <a:lnTo>
                  <a:pt x="20955" y="11105"/>
                </a:lnTo>
                <a:cubicBezTo>
                  <a:pt x="20943" y="11128"/>
                  <a:pt x="20934" y="11151"/>
                  <a:pt x="20925" y="11177"/>
                </a:cubicBezTo>
                <a:cubicBezTo>
                  <a:pt x="20901" y="11290"/>
                  <a:pt x="20869" y="11402"/>
                  <a:pt x="20825" y="11508"/>
                </a:cubicBezTo>
                <a:cubicBezTo>
                  <a:pt x="20890" y="11395"/>
                  <a:pt x="20964" y="11256"/>
                  <a:pt x="20955" y="11105"/>
                </a:cubicBezTo>
                <a:close/>
                <a:moveTo>
                  <a:pt x="731" y="11506"/>
                </a:moveTo>
                <a:lnTo>
                  <a:pt x="731" y="11508"/>
                </a:lnTo>
                <a:cubicBezTo>
                  <a:pt x="731" y="11508"/>
                  <a:pt x="731" y="11508"/>
                  <a:pt x="731" y="11508"/>
                </a:cubicBezTo>
                <a:lnTo>
                  <a:pt x="731" y="11508"/>
                </a:lnTo>
                <a:cubicBezTo>
                  <a:pt x="731" y="11508"/>
                  <a:pt x="731" y="11507"/>
                  <a:pt x="731" y="11506"/>
                </a:cubicBezTo>
                <a:close/>
                <a:moveTo>
                  <a:pt x="731" y="11508"/>
                </a:moveTo>
                <a:lnTo>
                  <a:pt x="731" y="11508"/>
                </a:lnTo>
                <a:cubicBezTo>
                  <a:pt x="731" y="11515"/>
                  <a:pt x="733" y="11521"/>
                  <a:pt x="733" y="11527"/>
                </a:cubicBezTo>
                <a:cubicBezTo>
                  <a:pt x="760" y="11555"/>
                  <a:pt x="772" y="11566"/>
                  <a:pt x="774" y="11566"/>
                </a:cubicBezTo>
                <a:cubicBezTo>
                  <a:pt x="776" y="11566"/>
                  <a:pt x="757" y="11542"/>
                  <a:pt x="731" y="11508"/>
                </a:cubicBezTo>
                <a:close/>
                <a:moveTo>
                  <a:pt x="19608" y="11532"/>
                </a:moveTo>
                <a:lnTo>
                  <a:pt x="19575" y="11571"/>
                </a:lnTo>
                <a:cubicBezTo>
                  <a:pt x="19587" y="11559"/>
                  <a:pt x="19599" y="11545"/>
                  <a:pt x="19608" y="11532"/>
                </a:cubicBezTo>
                <a:close/>
                <a:moveTo>
                  <a:pt x="20825" y="11508"/>
                </a:moveTo>
                <a:lnTo>
                  <a:pt x="20825" y="11508"/>
                </a:lnTo>
                <a:cubicBezTo>
                  <a:pt x="20723" y="11661"/>
                  <a:pt x="20623" y="11763"/>
                  <a:pt x="20635" y="11824"/>
                </a:cubicBezTo>
                <a:cubicBezTo>
                  <a:pt x="20677" y="11770"/>
                  <a:pt x="20716" y="11715"/>
                  <a:pt x="20746" y="11657"/>
                </a:cubicBezTo>
                <a:cubicBezTo>
                  <a:pt x="20776" y="11606"/>
                  <a:pt x="20802" y="11555"/>
                  <a:pt x="20825" y="11508"/>
                </a:cubicBezTo>
                <a:close/>
                <a:moveTo>
                  <a:pt x="20057" y="11828"/>
                </a:moveTo>
                <a:cubicBezTo>
                  <a:pt x="20051" y="11828"/>
                  <a:pt x="20028" y="11855"/>
                  <a:pt x="19974" y="11928"/>
                </a:cubicBezTo>
                <a:cubicBezTo>
                  <a:pt x="19976" y="11953"/>
                  <a:pt x="19898" y="12060"/>
                  <a:pt x="19915" y="12060"/>
                </a:cubicBezTo>
                <a:cubicBezTo>
                  <a:pt x="19922" y="12060"/>
                  <a:pt x="19943" y="12043"/>
                  <a:pt x="19988" y="12000"/>
                </a:cubicBezTo>
                <a:lnTo>
                  <a:pt x="19988" y="11997"/>
                </a:lnTo>
                <a:cubicBezTo>
                  <a:pt x="19995" y="11979"/>
                  <a:pt x="20004" y="11958"/>
                  <a:pt x="20016" y="11940"/>
                </a:cubicBezTo>
                <a:lnTo>
                  <a:pt x="20051" y="11858"/>
                </a:lnTo>
                <a:cubicBezTo>
                  <a:pt x="20057" y="11841"/>
                  <a:pt x="20061" y="11828"/>
                  <a:pt x="20057" y="11828"/>
                </a:cubicBezTo>
                <a:close/>
                <a:moveTo>
                  <a:pt x="1236" y="12059"/>
                </a:moveTo>
                <a:cubicBezTo>
                  <a:pt x="1236" y="12059"/>
                  <a:pt x="1237" y="12060"/>
                  <a:pt x="1237" y="12061"/>
                </a:cubicBezTo>
                <a:lnTo>
                  <a:pt x="1237" y="12061"/>
                </a:lnTo>
                <a:lnTo>
                  <a:pt x="1236" y="12060"/>
                </a:lnTo>
                <a:lnTo>
                  <a:pt x="1236" y="12060"/>
                </a:lnTo>
                <a:cubicBezTo>
                  <a:pt x="1237" y="12061"/>
                  <a:pt x="1237" y="12061"/>
                  <a:pt x="1237" y="12061"/>
                </a:cubicBezTo>
                <a:cubicBezTo>
                  <a:pt x="1237" y="12061"/>
                  <a:pt x="1237" y="12061"/>
                  <a:pt x="1237" y="12061"/>
                </a:cubicBezTo>
                <a:lnTo>
                  <a:pt x="1237" y="12061"/>
                </a:lnTo>
                <a:lnTo>
                  <a:pt x="1238" y="12061"/>
                </a:lnTo>
                <a:lnTo>
                  <a:pt x="1238" y="12061"/>
                </a:lnTo>
                <a:cubicBezTo>
                  <a:pt x="1237" y="12060"/>
                  <a:pt x="1236" y="12059"/>
                  <a:pt x="1236" y="12059"/>
                </a:cubicBezTo>
                <a:close/>
                <a:moveTo>
                  <a:pt x="20289" y="11869"/>
                </a:moveTo>
                <a:cubicBezTo>
                  <a:pt x="20272" y="11869"/>
                  <a:pt x="20232" y="11913"/>
                  <a:pt x="20192" y="11979"/>
                </a:cubicBezTo>
                <a:cubicBezTo>
                  <a:pt x="20171" y="12036"/>
                  <a:pt x="20121" y="12104"/>
                  <a:pt x="20144" y="12104"/>
                </a:cubicBezTo>
                <a:cubicBezTo>
                  <a:pt x="20146" y="12104"/>
                  <a:pt x="20149" y="12103"/>
                  <a:pt x="20153" y="12102"/>
                </a:cubicBezTo>
                <a:lnTo>
                  <a:pt x="20178" y="12067"/>
                </a:lnTo>
                <a:lnTo>
                  <a:pt x="20227" y="11991"/>
                </a:lnTo>
                <a:lnTo>
                  <a:pt x="20296" y="11879"/>
                </a:lnTo>
                <a:cubicBezTo>
                  <a:pt x="20296" y="11872"/>
                  <a:pt x="20293" y="11869"/>
                  <a:pt x="20289" y="11869"/>
                </a:cubicBezTo>
                <a:close/>
                <a:moveTo>
                  <a:pt x="19004" y="12097"/>
                </a:moveTo>
                <a:cubicBezTo>
                  <a:pt x="19004" y="12097"/>
                  <a:pt x="19003" y="12097"/>
                  <a:pt x="19003" y="12097"/>
                </a:cubicBezTo>
                <a:cubicBezTo>
                  <a:pt x="18977" y="12123"/>
                  <a:pt x="18970" y="12137"/>
                  <a:pt x="18973" y="12141"/>
                </a:cubicBezTo>
                <a:cubicBezTo>
                  <a:pt x="18993" y="12117"/>
                  <a:pt x="19010" y="12097"/>
                  <a:pt x="19004" y="12097"/>
                </a:cubicBezTo>
                <a:close/>
                <a:moveTo>
                  <a:pt x="18794" y="12095"/>
                </a:moveTo>
                <a:lnTo>
                  <a:pt x="18794" y="12095"/>
                </a:lnTo>
                <a:cubicBezTo>
                  <a:pt x="18750" y="12130"/>
                  <a:pt x="18713" y="12169"/>
                  <a:pt x="18678" y="12211"/>
                </a:cubicBezTo>
                <a:cubicBezTo>
                  <a:pt x="18720" y="12176"/>
                  <a:pt x="18757" y="12137"/>
                  <a:pt x="18794" y="12095"/>
                </a:cubicBezTo>
                <a:close/>
                <a:moveTo>
                  <a:pt x="2097" y="12219"/>
                </a:moveTo>
                <a:cubicBezTo>
                  <a:pt x="2097" y="12219"/>
                  <a:pt x="2097" y="12220"/>
                  <a:pt x="2098" y="12220"/>
                </a:cubicBezTo>
                <a:lnTo>
                  <a:pt x="2098" y="12220"/>
                </a:lnTo>
                <a:cubicBezTo>
                  <a:pt x="2098" y="12220"/>
                  <a:pt x="2098" y="12220"/>
                  <a:pt x="2098" y="12220"/>
                </a:cubicBezTo>
                <a:cubicBezTo>
                  <a:pt x="2098" y="12220"/>
                  <a:pt x="2097" y="12219"/>
                  <a:pt x="2097" y="12219"/>
                </a:cubicBezTo>
                <a:close/>
                <a:moveTo>
                  <a:pt x="2374" y="12218"/>
                </a:moveTo>
                <a:lnTo>
                  <a:pt x="2499" y="12345"/>
                </a:lnTo>
                <a:cubicBezTo>
                  <a:pt x="2500" y="12353"/>
                  <a:pt x="2497" y="12357"/>
                  <a:pt x="2491" y="12357"/>
                </a:cubicBezTo>
                <a:cubicBezTo>
                  <a:pt x="2483" y="12357"/>
                  <a:pt x="2469" y="12349"/>
                  <a:pt x="2453" y="12331"/>
                </a:cubicBezTo>
                <a:lnTo>
                  <a:pt x="2453" y="12331"/>
                </a:lnTo>
                <a:cubicBezTo>
                  <a:pt x="2454" y="12332"/>
                  <a:pt x="2456" y="12333"/>
                  <a:pt x="2456" y="12333"/>
                </a:cubicBezTo>
                <a:cubicBezTo>
                  <a:pt x="2465" y="12333"/>
                  <a:pt x="2409" y="12265"/>
                  <a:pt x="2374" y="12218"/>
                </a:cubicBezTo>
                <a:close/>
                <a:moveTo>
                  <a:pt x="19548" y="12436"/>
                </a:moveTo>
                <a:lnTo>
                  <a:pt x="19483" y="12545"/>
                </a:lnTo>
                <a:cubicBezTo>
                  <a:pt x="19541" y="12503"/>
                  <a:pt x="19555" y="12510"/>
                  <a:pt x="19599" y="12496"/>
                </a:cubicBezTo>
                <a:lnTo>
                  <a:pt x="19548" y="12436"/>
                </a:lnTo>
                <a:close/>
                <a:moveTo>
                  <a:pt x="1018" y="12514"/>
                </a:moveTo>
                <a:lnTo>
                  <a:pt x="1018" y="12514"/>
                </a:lnTo>
                <a:cubicBezTo>
                  <a:pt x="1087" y="12570"/>
                  <a:pt x="1100" y="12585"/>
                  <a:pt x="1090" y="12585"/>
                </a:cubicBezTo>
                <a:cubicBezTo>
                  <a:pt x="1084" y="12585"/>
                  <a:pt x="1068" y="12579"/>
                  <a:pt x="1053" y="12572"/>
                </a:cubicBezTo>
                <a:lnTo>
                  <a:pt x="1018" y="12514"/>
                </a:lnTo>
                <a:close/>
                <a:moveTo>
                  <a:pt x="2752" y="12929"/>
                </a:moveTo>
                <a:lnTo>
                  <a:pt x="2836" y="13006"/>
                </a:lnTo>
                <a:lnTo>
                  <a:pt x="2845" y="13008"/>
                </a:lnTo>
                <a:cubicBezTo>
                  <a:pt x="2833" y="13008"/>
                  <a:pt x="2822" y="13006"/>
                  <a:pt x="2812" y="13004"/>
                </a:cubicBezTo>
                <a:cubicBezTo>
                  <a:pt x="2764" y="12960"/>
                  <a:pt x="2752" y="12941"/>
                  <a:pt x="2752" y="12929"/>
                </a:cubicBezTo>
                <a:close/>
                <a:moveTo>
                  <a:pt x="2926" y="13036"/>
                </a:moveTo>
                <a:lnTo>
                  <a:pt x="2928" y="13036"/>
                </a:lnTo>
                <a:lnTo>
                  <a:pt x="2930" y="13039"/>
                </a:lnTo>
                <a:lnTo>
                  <a:pt x="2930" y="13039"/>
                </a:lnTo>
                <a:cubicBezTo>
                  <a:pt x="2930" y="13039"/>
                  <a:pt x="2929" y="13039"/>
                  <a:pt x="2928" y="13038"/>
                </a:cubicBezTo>
                <a:cubicBezTo>
                  <a:pt x="2928" y="13037"/>
                  <a:pt x="2927" y="13036"/>
                  <a:pt x="2926" y="13036"/>
                </a:cubicBezTo>
                <a:close/>
                <a:moveTo>
                  <a:pt x="2993" y="13108"/>
                </a:moveTo>
                <a:lnTo>
                  <a:pt x="2993" y="13108"/>
                </a:lnTo>
                <a:cubicBezTo>
                  <a:pt x="2994" y="13109"/>
                  <a:pt x="2994" y="13109"/>
                  <a:pt x="2995" y="13110"/>
                </a:cubicBezTo>
                <a:lnTo>
                  <a:pt x="2995" y="13110"/>
                </a:lnTo>
                <a:cubicBezTo>
                  <a:pt x="2994" y="13110"/>
                  <a:pt x="2994" y="13109"/>
                  <a:pt x="2993" y="13108"/>
                </a:cubicBezTo>
                <a:close/>
                <a:moveTo>
                  <a:pt x="18196" y="12980"/>
                </a:moveTo>
                <a:lnTo>
                  <a:pt x="18110" y="13078"/>
                </a:lnTo>
                <a:lnTo>
                  <a:pt x="18080" y="13113"/>
                </a:lnTo>
                <a:lnTo>
                  <a:pt x="18196" y="12980"/>
                </a:lnTo>
                <a:close/>
                <a:moveTo>
                  <a:pt x="19474" y="13145"/>
                </a:moveTo>
                <a:cubicBezTo>
                  <a:pt x="19475" y="13145"/>
                  <a:pt x="19439" y="13173"/>
                  <a:pt x="19390" y="13212"/>
                </a:cubicBezTo>
                <a:cubicBezTo>
                  <a:pt x="19392" y="13210"/>
                  <a:pt x="19392" y="13208"/>
                  <a:pt x="19392" y="13205"/>
                </a:cubicBezTo>
                <a:cubicBezTo>
                  <a:pt x="19449" y="13162"/>
                  <a:pt x="19473" y="13145"/>
                  <a:pt x="19474" y="13145"/>
                </a:cubicBezTo>
                <a:close/>
                <a:moveTo>
                  <a:pt x="7674" y="13393"/>
                </a:moveTo>
                <a:lnTo>
                  <a:pt x="7671" y="13395"/>
                </a:lnTo>
                <a:cubicBezTo>
                  <a:pt x="7678" y="13395"/>
                  <a:pt x="7685" y="13395"/>
                  <a:pt x="7692" y="13394"/>
                </a:cubicBezTo>
                <a:lnTo>
                  <a:pt x="7692" y="13394"/>
                </a:lnTo>
                <a:lnTo>
                  <a:pt x="7762" y="13400"/>
                </a:lnTo>
                <a:cubicBezTo>
                  <a:pt x="7740" y="13397"/>
                  <a:pt x="7718" y="13394"/>
                  <a:pt x="7696" y="13394"/>
                </a:cubicBezTo>
                <a:cubicBezTo>
                  <a:pt x="7694" y="13394"/>
                  <a:pt x="7693" y="13394"/>
                  <a:pt x="7692" y="13394"/>
                </a:cubicBezTo>
                <a:lnTo>
                  <a:pt x="7692" y="13394"/>
                </a:lnTo>
                <a:lnTo>
                  <a:pt x="7674" y="13393"/>
                </a:lnTo>
                <a:close/>
                <a:moveTo>
                  <a:pt x="8441" y="13400"/>
                </a:moveTo>
                <a:cubicBezTo>
                  <a:pt x="8437" y="13401"/>
                  <a:pt x="8431" y="13403"/>
                  <a:pt x="8426" y="13404"/>
                </a:cubicBezTo>
                <a:lnTo>
                  <a:pt x="8426" y="13404"/>
                </a:lnTo>
                <a:cubicBezTo>
                  <a:pt x="8432" y="13403"/>
                  <a:pt x="8437" y="13402"/>
                  <a:pt x="8441" y="13400"/>
                </a:cubicBezTo>
                <a:close/>
                <a:moveTo>
                  <a:pt x="8026" y="13393"/>
                </a:moveTo>
                <a:cubicBezTo>
                  <a:pt x="8040" y="13405"/>
                  <a:pt x="8056" y="13414"/>
                  <a:pt x="8075" y="13419"/>
                </a:cubicBezTo>
                <a:cubicBezTo>
                  <a:pt x="8079" y="13416"/>
                  <a:pt x="8082" y="13412"/>
                  <a:pt x="8086" y="13409"/>
                </a:cubicBezTo>
                <a:lnTo>
                  <a:pt x="8026" y="13393"/>
                </a:lnTo>
                <a:close/>
                <a:moveTo>
                  <a:pt x="15021" y="13422"/>
                </a:moveTo>
                <a:cubicBezTo>
                  <a:pt x="15016" y="13422"/>
                  <a:pt x="15010" y="13424"/>
                  <a:pt x="15006" y="13428"/>
                </a:cubicBezTo>
                <a:lnTo>
                  <a:pt x="15027" y="13423"/>
                </a:lnTo>
                <a:cubicBezTo>
                  <a:pt x="15025" y="13423"/>
                  <a:pt x="15023" y="13422"/>
                  <a:pt x="15021" y="13422"/>
                </a:cubicBezTo>
                <a:close/>
                <a:moveTo>
                  <a:pt x="6085" y="13431"/>
                </a:moveTo>
                <a:cubicBezTo>
                  <a:pt x="6082" y="13431"/>
                  <a:pt x="6071" y="13433"/>
                  <a:pt x="6060" y="13437"/>
                </a:cubicBezTo>
                <a:lnTo>
                  <a:pt x="6072" y="13437"/>
                </a:lnTo>
                <a:cubicBezTo>
                  <a:pt x="6085" y="13433"/>
                  <a:pt x="6088" y="13431"/>
                  <a:pt x="6085" y="13431"/>
                </a:cubicBezTo>
                <a:close/>
                <a:moveTo>
                  <a:pt x="13933" y="13435"/>
                </a:moveTo>
                <a:cubicBezTo>
                  <a:pt x="13916" y="13451"/>
                  <a:pt x="13939" y="13453"/>
                  <a:pt x="13944" y="13460"/>
                </a:cubicBezTo>
                <a:lnTo>
                  <a:pt x="13944" y="13460"/>
                </a:lnTo>
                <a:lnTo>
                  <a:pt x="13933" y="13435"/>
                </a:lnTo>
                <a:close/>
                <a:moveTo>
                  <a:pt x="6030" y="13460"/>
                </a:moveTo>
                <a:cubicBezTo>
                  <a:pt x="6030" y="13460"/>
                  <a:pt x="6030" y="13460"/>
                  <a:pt x="6030" y="13460"/>
                </a:cubicBezTo>
                <a:cubicBezTo>
                  <a:pt x="6030" y="13460"/>
                  <a:pt x="6030" y="13460"/>
                  <a:pt x="6030" y="13460"/>
                </a:cubicBezTo>
                <a:lnTo>
                  <a:pt x="6030" y="13460"/>
                </a:lnTo>
                <a:cubicBezTo>
                  <a:pt x="6030" y="13460"/>
                  <a:pt x="6030" y="13460"/>
                  <a:pt x="6030" y="13460"/>
                </a:cubicBezTo>
                <a:close/>
                <a:moveTo>
                  <a:pt x="13944" y="13460"/>
                </a:moveTo>
                <a:lnTo>
                  <a:pt x="13945" y="13462"/>
                </a:lnTo>
                <a:lnTo>
                  <a:pt x="13945" y="13462"/>
                </a:lnTo>
                <a:cubicBezTo>
                  <a:pt x="13945" y="13461"/>
                  <a:pt x="13945" y="13461"/>
                  <a:pt x="13944" y="13460"/>
                </a:cubicBezTo>
                <a:close/>
                <a:moveTo>
                  <a:pt x="6023" y="13444"/>
                </a:moveTo>
                <a:cubicBezTo>
                  <a:pt x="6007" y="13444"/>
                  <a:pt x="5995" y="13446"/>
                  <a:pt x="5998" y="13463"/>
                </a:cubicBezTo>
                <a:lnTo>
                  <a:pt x="6025" y="13456"/>
                </a:lnTo>
                <a:lnTo>
                  <a:pt x="6025" y="13456"/>
                </a:lnTo>
                <a:cubicBezTo>
                  <a:pt x="6027" y="13457"/>
                  <a:pt x="6029" y="13458"/>
                  <a:pt x="6030" y="13460"/>
                </a:cubicBezTo>
                <a:lnTo>
                  <a:pt x="6030" y="13460"/>
                </a:lnTo>
                <a:cubicBezTo>
                  <a:pt x="6031" y="13453"/>
                  <a:pt x="6047" y="13449"/>
                  <a:pt x="6060" y="13444"/>
                </a:cubicBezTo>
                <a:lnTo>
                  <a:pt x="6060" y="13444"/>
                </a:lnTo>
                <a:cubicBezTo>
                  <a:pt x="6057" y="13444"/>
                  <a:pt x="6054" y="13444"/>
                  <a:pt x="6051" y="13444"/>
                </a:cubicBezTo>
                <a:cubicBezTo>
                  <a:pt x="6042" y="13444"/>
                  <a:pt x="6032" y="13444"/>
                  <a:pt x="6023" y="13444"/>
                </a:cubicBezTo>
                <a:close/>
                <a:moveTo>
                  <a:pt x="17498" y="13368"/>
                </a:moveTo>
                <a:lnTo>
                  <a:pt x="17410" y="13426"/>
                </a:lnTo>
                <a:lnTo>
                  <a:pt x="17396" y="13479"/>
                </a:lnTo>
                <a:lnTo>
                  <a:pt x="17498" y="13368"/>
                </a:lnTo>
                <a:close/>
                <a:moveTo>
                  <a:pt x="6271" y="13627"/>
                </a:moveTo>
                <a:cubicBezTo>
                  <a:pt x="6277" y="13630"/>
                  <a:pt x="6282" y="13633"/>
                  <a:pt x="6281" y="13633"/>
                </a:cubicBezTo>
                <a:cubicBezTo>
                  <a:pt x="6280" y="13633"/>
                  <a:pt x="6277" y="13632"/>
                  <a:pt x="6271" y="13630"/>
                </a:cubicBezTo>
                <a:lnTo>
                  <a:pt x="6271" y="13627"/>
                </a:lnTo>
                <a:close/>
                <a:moveTo>
                  <a:pt x="7745" y="13650"/>
                </a:moveTo>
                <a:cubicBezTo>
                  <a:pt x="7744" y="13651"/>
                  <a:pt x="7743" y="13652"/>
                  <a:pt x="7743" y="13653"/>
                </a:cubicBezTo>
                <a:cubicBezTo>
                  <a:pt x="7743" y="13653"/>
                  <a:pt x="7744" y="13652"/>
                  <a:pt x="7745" y="13650"/>
                </a:cubicBezTo>
                <a:close/>
                <a:moveTo>
                  <a:pt x="6132" y="13653"/>
                </a:moveTo>
                <a:cubicBezTo>
                  <a:pt x="6130" y="13654"/>
                  <a:pt x="6127" y="13654"/>
                  <a:pt x="6125" y="13655"/>
                </a:cubicBezTo>
                <a:lnTo>
                  <a:pt x="6125" y="13655"/>
                </a:lnTo>
                <a:cubicBezTo>
                  <a:pt x="6127" y="13654"/>
                  <a:pt x="6129" y="13653"/>
                  <a:pt x="6132" y="13653"/>
                </a:cubicBezTo>
                <a:close/>
                <a:moveTo>
                  <a:pt x="8191" y="13665"/>
                </a:moveTo>
                <a:lnTo>
                  <a:pt x="8179" y="13667"/>
                </a:lnTo>
                <a:lnTo>
                  <a:pt x="8207" y="13671"/>
                </a:lnTo>
                <a:cubicBezTo>
                  <a:pt x="8206" y="13670"/>
                  <a:pt x="8205" y="13669"/>
                  <a:pt x="8203" y="13668"/>
                </a:cubicBezTo>
                <a:lnTo>
                  <a:pt x="8203" y="13668"/>
                </a:lnTo>
                <a:cubicBezTo>
                  <a:pt x="8201" y="13669"/>
                  <a:pt x="8199" y="13669"/>
                  <a:pt x="8198" y="13669"/>
                </a:cubicBezTo>
                <a:cubicBezTo>
                  <a:pt x="8195" y="13668"/>
                  <a:pt x="8193" y="13666"/>
                  <a:pt x="8191" y="13665"/>
                </a:cubicBezTo>
                <a:close/>
                <a:moveTo>
                  <a:pt x="7685" y="13672"/>
                </a:moveTo>
                <a:lnTo>
                  <a:pt x="7685" y="13672"/>
                </a:lnTo>
                <a:cubicBezTo>
                  <a:pt x="7684" y="13673"/>
                  <a:pt x="7684" y="13674"/>
                  <a:pt x="7683" y="13674"/>
                </a:cubicBezTo>
                <a:lnTo>
                  <a:pt x="7683" y="13674"/>
                </a:lnTo>
                <a:cubicBezTo>
                  <a:pt x="7684" y="13674"/>
                  <a:pt x="7686" y="13674"/>
                  <a:pt x="7688" y="13674"/>
                </a:cubicBezTo>
                <a:cubicBezTo>
                  <a:pt x="7687" y="13673"/>
                  <a:pt x="7686" y="13672"/>
                  <a:pt x="7685" y="13672"/>
                </a:cubicBezTo>
                <a:close/>
                <a:moveTo>
                  <a:pt x="15266" y="13499"/>
                </a:moveTo>
                <a:lnTo>
                  <a:pt x="15147" y="13676"/>
                </a:lnTo>
                <a:lnTo>
                  <a:pt x="15396" y="13537"/>
                </a:lnTo>
                <a:lnTo>
                  <a:pt x="15266" y="13499"/>
                </a:lnTo>
                <a:close/>
                <a:moveTo>
                  <a:pt x="6081" y="13671"/>
                </a:moveTo>
                <a:cubicBezTo>
                  <a:pt x="6090" y="13671"/>
                  <a:pt x="6097" y="13674"/>
                  <a:pt x="6107" y="13676"/>
                </a:cubicBezTo>
                <a:lnTo>
                  <a:pt x="6081" y="13671"/>
                </a:lnTo>
                <a:close/>
                <a:moveTo>
                  <a:pt x="7648" y="13671"/>
                </a:moveTo>
                <a:lnTo>
                  <a:pt x="7648" y="13674"/>
                </a:lnTo>
                <a:cubicBezTo>
                  <a:pt x="7652" y="13675"/>
                  <a:pt x="7656" y="13676"/>
                  <a:pt x="7660" y="13676"/>
                </a:cubicBezTo>
                <a:cubicBezTo>
                  <a:pt x="7663" y="13676"/>
                  <a:pt x="7666" y="13676"/>
                  <a:pt x="7668" y="13675"/>
                </a:cubicBezTo>
                <a:lnTo>
                  <a:pt x="7668" y="13675"/>
                </a:lnTo>
                <a:cubicBezTo>
                  <a:pt x="7669" y="13675"/>
                  <a:pt x="7670" y="13675"/>
                  <a:pt x="7671" y="13675"/>
                </a:cubicBezTo>
                <a:cubicBezTo>
                  <a:pt x="7674" y="13675"/>
                  <a:pt x="7676" y="13675"/>
                  <a:pt x="7679" y="13675"/>
                </a:cubicBezTo>
                <a:lnTo>
                  <a:pt x="7679" y="13675"/>
                </a:lnTo>
                <a:cubicBezTo>
                  <a:pt x="7679" y="13675"/>
                  <a:pt x="7680" y="13675"/>
                  <a:pt x="7681" y="13676"/>
                </a:cubicBezTo>
                <a:cubicBezTo>
                  <a:pt x="7681" y="13675"/>
                  <a:pt x="7682" y="13675"/>
                  <a:pt x="7683" y="13674"/>
                </a:cubicBezTo>
                <a:lnTo>
                  <a:pt x="7683" y="13674"/>
                </a:lnTo>
                <a:cubicBezTo>
                  <a:pt x="7681" y="13674"/>
                  <a:pt x="7680" y="13675"/>
                  <a:pt x="7679" y="13675"/>
                </a:cubicBezTo>
                <a:lnTo>
                  <a:pt x="7679" y="13675"/>
                </a:lnTo>
                <a:cubicBezTo>
                  <a:pt x="7677" y="13674"/>
                  <a:pt x="7676" y="13673"/>
                  <a:pt x="7674" y="13673"/>
                </a:cubicBezTo>
                <a:lnTo>
                  <a:pt x="7674" y="13673"/>
                </a:lnTo>
                <a:cubicBezTo>
                  <a:pt x="7672" y="13674"/>
                  <a:pt x="7670" y="13674"/>
                  <a:pt x="7668" y="13675"/>
                </a:cubicBezTo>
                <a:lnTo>
                  <a:pt x="7668" y="13675"/>
                </a:lnTo>
                <a:cubicBezTo>
                  <a:pt x="7662" y="13675"/>
                  <a:pt x="7655" y="13674"/>
                  <a:pt x="7648" y="13671"/>
                </a:cubicBezTo>
                <a:close/>
                <a:moveTo>
                  <a:pt x="9778" y="13663"/>
                </a:moveTo>
                <a:cubicBezTo>
                  <a:pt x="9775" y="13663"/>
                  <a:pt x="9772" y="13664"/>
                  <a:pt x="9769" y="13664"/>
                </a:cubicBezTo>
                <a:lnTo>
                  <a:pt x="9767" y="13664"/>
                </a:lnTo>
                <a:cubicBezTo>
                  <a:pt x="9782" y="13678"/>
                  <a:pt x="9803" y="13685"/>
                  <a:pt x="9823" y="13685"/>
                </a:cubicBezTo>
                <a:cubicBezTo>
                  <a:pt x="9837" y="13685"/>
                  <a:pt x="9850" y="13682"/>
                  <a:pt x="9862" y="13676"/>
                </a:cubicBezTo>
                <a:cubicBezTo>
                  <a:pt x="9830" y="13674"/>
                  <a:pt x="9798" y="13663"/>
                  <a:pt x="9778" y="13663"/>
                </a:cubicBezTo>
                <a:close/>
                <a:moveTo>
                  <a:pt x="8096" y="13664"/>
                </a:moveTo>
                <a:cubicBezTo>
                  <a:pt x="8071" y="13670"/>
                  <a:pt x="8063" y="13706"/>
                  <a:pt x="8093" y="13706"/>
                </a:cubicBezTo>
                <a:cubicBezTo>
                  <a:pt x="8097" y="13706"/>
                  <a:pt x="8102" y="13705"/>
                  <a:pt x="8107" y="13704"/>
                </a:cubicBezTo>
                <a:lnTo>
                  <a:pt x="8096" y="13664"/>
                </a:lnTo>
                <a:close/>
                <a:moveTo>
                  <a:pt x="14707" y="13690"/>
                </a:moveTo>
                <a:cubicBezTo>
                  <a:pt x="14715" y="13693"/>
                  <a:pt x="14723" y="13696"/>
                  <a:pt x="14731" y="13698"/>
                </a:cubicBezTo>
                <a:lnTo>
                  <a:pt x="14731" y="13698"/>
                </a:lnTo>
                <a:cubicBezTo>
                  <a:pt x="14729" y="13702"/>
                  <a:pt x="14727" y="13706"/>
                  <a:pt x="14726" y="13711"/>
                </a:cubicBezTo>
                <a:lnTo>
                  <a:pt x="14707" y="13690"/>
                </a:lnTo>
                <a:close/>
                <a:moveTo>
                  <a:pt x="14672" y="13674"/>
                </a:moveTo>
                <a:cubicBezTo>
                  <a:pt x="14680" y="13678"/>
                  <a:pt x="14688" y="13682"/>
                  <a:pt x="14697" y="13686"/>
                </a:cubicBezTo>
                <a:lnTo>
                  <a:pt x="14697" y="13686"/>
                </a:lnTo>
                <a:cubicBezTo>
                  <a:pt x="14686" y="13695"/>
                  <a:pt x="14676" y="13704"/>
                  <a:pt x="14666" y="13713"/>
                </a:cubicBezTo>
                <a:lnTo>
                  <a:pt x="14666" y="13713"/>
                </a:lnTo>
                <a:lnTo>
                  <a:pt x="14672" y="13674"/>
                </a:lnTo>
                <a:close/>
                <a:moveTo>
                  <a:pt x="14749" y="13727"/>
                </a:moveTo>
                <a:lnTo>
                  <a:pt x="14779" y="13729"/>
                </a:lnTo>
                <a:lnTo>
                  <a:pt x="14716" y="13741"/>
                </a:lnTo>
                <a:lnTo>
                  <a:pt x="14749" y="13727"/>
                </a:lnTo>
                <a:close/>
                <a:moveTo>
                  <a:pt x="6210" y="13664"/>
                </a:moveTo>
                <a:cubicBezTo>
                  <a:pt x="6216" y="13666"/>
                  <a:pt x="6223" y="13669"/>
                  <a:pt x="6230" y="13671"/>
                </a:cubicBezTo>
                <a:lnTo>
                  <a:pt x="6230" y="13671"/>
                </a:lnTo>
                <a:cubicBezTo>
                  <a:pt x="6240" y="13681"/>
                  <a:pt x="6246" y="13685"/>
                  <a:pt x="6250" y="13685"/>
                </a:cubicBezTo>
                <a:cubicBezTo>
                  <a:pt x="6254" y="13685"/>
                  <a:pt x="6256" y="13682"/>
                  <a:pt x="6257" y="13678"/>
                </a:cubicBezTo>
                <a:lnTo>
                  <a:pt x="6257" y="13678"/>
                </a:lnTo>
                <a:cubicBezTo>
                  <a:pt x="6267" y="13680"/>
                  <a:pt x="6277" y="13681"/>
                  <a:pt x="6288" y="13681"/>
                </a:cubicBezTo>
                <a:cubicBezTo>
                  <a:pt x="6293" y="13681"/>
                  <a:pt x="6299" y="13681"/>
                  <a:pt x="6305" y="13680"/>
                </a:cubicBezTo>
                <a:lnTo>
                  <a:pt x="6305" y="13680"/>
                </a:lnTo>
                <a:cubicBezTo>
                  <a:pt x="6305" y="13680"/>
                  <a:pt x="6306" y="13680"/>
                  <a:pt x="6306" y="13681"/>
                </a:cubicBezTo>
                <a:cubicBezTo>
                  <a:pt x="6306" y="13680"/>
                  <a:pt x="6305" y="13680"/>
                  <a:pt x="6305" y="13680"/>
                </a:cubicBezTo>
                <a:lnTo>
                  <a:pt x="6305" y="13680"/>
                </a:lnTo>
                <a:cubicBezTo>
                  <a:pt x="6305" y="13680"/>
                  <a:pt x="6305" y="13680"/>
                  <a:pt x="6305" y="13680"/>
                </a:cubicBezTo>
                <a:lnTo>
                  <a:pt x="6305" y="13680"/>
                </a:lnTo>
                <a:cubicBezTo>
                  <a:pt x="6299" y="13676"/>
                  <a:pt x="6293" y="13671"/>
                  <a:pt x="6287" y="13666"/>
                </a:cubicBezTo>
                <a:lnTo>
                  <a:pt x="6287" y="13666"/>
                </a:lnTo>
                <a:cubicBezTo>
                  <a:pt x="6292" y="13669"/>
                  <a:pt x="6298" y="13673"/>
                  <a:pt x="6305" y="13680"/>
                </a:cubicBezTo>
                <a:lnTo>
                  <a:pt x="6305" y="13680"/>
                </a:lnTo>
                <a:cubicBezTo>
                  <a:pt x="6311" y="13679"/>
                  <a:pt x="6316" y="13678"/>
                  <a:pt x="6322" y="13676"/>
                </a:cubicBezTo>
                <a:cubicBezTo>
                  <a:pt x="6356" y="13692"/>
                  <a:pt x="6325" y="13717"/>
                  <a:pt x="6356" y="13726"/>
                </a:cubicBezTo>
                <a:lnTo>
                  <a:pt x="6356" y="13726"/>
                </a:lnTo>
                <a:cubicBezTo>
                  <a:pt x="6335" y="13729"/>
                  <a:pt x="6336" y="13762"/>
                  <a:pt x="6307" y="13762"/>
                </a:cubicBezTo>
                <a:cubicBezTo>
                  <a:pt x="6301" y="13762"/>
                  <a:pt x="6294" y="13760"/>
                  <a:pt x="6285" y="13757"/>
                </a:cubicBezTo>
                <a:cubicBezTo>
                  <a:pt x="6273" y="13725"/>
                  <a:pt x="6211" y="13696"/>
                  <a:pt x="6210" y="13664"/>
                </a:cubicBezTo>
                <a:close/>
                <a:moveTo>
                  <a:pt x="6444" y="13783"/>
                </a:moveTo>
                <a:cubicBezTo>
                  <a:pt x="6445" y="13783"/>
                  <a:pt x="6446" y="13784"/>
                  <a:pt x="6447" y="13785"/>
                </a:cubicBezTo>
                <a:lnTo>
                  <a:pt x="6444" y="13783"/>
                </a:lnTo>
                <a:close/>
                <a:moveTo>
                  <a:pt x="15036" y="13789"/>
                </a:moveTo>
                <a:lnTo>
                  <a:pt x="15034" y="13796"/>
                </a:lnTo>
                <a:lnTo>
                  <a:pt x="15032" y="13794"/>
                </a:lnTo>
                <a:lnTo>
                  <a:pt x="15029" y="13803"/>
                </a:lnTo>
                <a:lnTo>
                  <a:pt x="15041" y="13794"/>
                </a:lnTo>
                <a:lnTo>
                  <a:pt x="15036" y="13789"/>
                </a:lnTo>
                <a:close/>
                <a:moveTo>
                  <a:pt x="18964" y="13651"/>
                </a:moveTo>
                <a:cubicBezTo>
                  <a:pt x="18954" y="13651"/>
                  <a:pt x="18925" y="13677"/>
                  <a:pt x="18866" y="13748"/>
                </a:cubicBezTo>
                <a:lnTo>
                  <a:pt x="18866" y="13745"/>
                </a:lnTo>
                <a:lnTo>
                  <a:pt x="18866" y="13745"/>
                </a:lnTo>
                <a:cubicBezTo>
                  <a:pt x="18808" y="13787"/>
                  <a:pt x="18880" y="13824"/>
                  <a:pt x="18836" y="13836"/>
                </a:cubicBezTo>
                <a:cubicBezTo>
                  <a:pt x="18835" y="13846"/>
                  <a:pt x="18837" y="13851"/>
                  <a:pt x="18842" y="13851"/>
                </a:cubicBezTo>
                <a:cubicBezTo>
                  <a:pt x="18870" y="13851"/>
                  <a:pt x="18991" y="13651"/>
                  <a:pt x="18964" y="13651"/>
                </a:cubicBezTo>
                <a:close/>
                <a:moveTo>
                  <a:pt x="6232" y="13989"/>
                </a:moveTo>
                <a:cubicBezTo>
                  <a:pt x="6233" y="13990"/>
                  <a:pt x="6234" y="13991"/>
                  <a:pt x="6236" y="13992"/>
                </a:cubicBezTo>
                <a:lnTo>
                  <a:pt x="6236" y="13992"/>
                </a:lnTo>
                <a:cubicBezTo>
                  <a:pt x="6234" y="13991"/>
                  <a:pt x="6233" y="13990"/>
                  <a:pt x="6232" y="13989"/>
                </a:cubicBezTo>
                <a:close/>
                <a:moveTo>
                  <a:pt x="18762" y="13903"/>
                </a:moveTo>
                <a:cubicBezTo>
                  <a:pt x="18722" y="13945"/>
                  <a:pt x="18685" y="13980"/>
                  <a:pt x="18646" y="14012"/>
                </a:cubicBezTo>
                <a:cubicBezTo>
                  <a:pt x="18657" y="14004"/>
                  <a:pt x="18665" y="13999"/>
                  <a:pt x="18667" y="13999"/>
                </a:cubicBezTo>
                <a:lnTo>
                  <a:pt x="18667" y="13999"/>
                </a:lnTo>
                <a:cubicBezTo>
                  <a:pt x="18668" y="13999"/>
                  <a:pt x="18668" y="14001"/>
                  <a:pt x="18667" y="14003"/>
                </a:cubicBezTo>
                <a:cubicBezTo>
                  <a:pt x="18688" y="13982"/>
                  <a:pt x="18715" y="13954"/>
                  <a:pt x="18762" y="13905"/>
                </a:cubicBezTo>
                <a:lnTo>
                  <a:pt x="18762" y="13903"/>
                </a:lnTo>
                <a:close/>
                <a:moveTo>
                  <a:pt x="18669" y="14003"/>
                </a:moveTo>
                <a:cubicBezTo>
                  <a:pt x="18644" y="14030"/>
                  <a:pt x="18637" y="14039"/>
                  <a:pt x="18638" y="14039"/>
                </a:cubicBezTo>
                <a:cubicBezTo>
                  <a:pt x="18639" y="14039"/>
                  <a:pt x="18665" y="14013"/>
                  <a:pt x="18669" y="14003"/>
                </a:cubicBezTo>
                <a:close/>
                <a:moveTo>
                  <a:pt x="18646" y="14012"/>
                </a:moveTo>
                <a:cubicBezTo>
                  <a:pt x="18632" y="14022"/>
                  <a:pt x="18607" y="14043"/>
                  <a:pt x="18566" y="14075"/>
                </a:cubicBezTo>
                <a:lnTo>
                  <a:pt x="18566" y="14075"/>
                </a:lnTo>
                <a:cubicBezTo>
                  <a:pt x="18592" y="14057"/>
                  <a:pt x="18618" y="14036"/>
                  <a:pt x="18646" y="14012"/>
                </a:cubicBezTo>
                <a:close/>
                <a:moveTo>
                  <a:pt x="18566" y="14075"/>
                </a:moveTo>
                <a:cubicBezTo>
                  <a:pt x="18560" y="14080"/>
                  <a:pt x="18553" y="14084"/>
                  <a:pt x="18546" y="14089"/>
                </a:cubicBezTo>
                <a:lnTo>
                  <a:pt x="18546" y="14091"/>
                </a:lnTo>
                <a:cubicBezTo>
                  <a:pt x="18553" y="14085"/>
                  <a:pt x="18560" y="14080"/>
                  <a:pt x="18566" y="14075"/>
                </a:cubicBezTo>
                <a:close/>
                <a:moveTo>
                  <a:pt x="6665" y="14084"/>
                </a:moveTo>
                <a:lnTo>
                  <a:pt x="6677" y="14100"/>
                </a:lnTo>
                <a:cubicBezTo>
                  <a:pt x="6675" y="14093"/>
                  <a:pt x="6670" y="14086"/>
                  <a:pt x="6665" y="14084"/>
                </a:cubicBezTo>
                <a:close/>
                <a:moveTo>
                  <a:pt x="18349" y="13905"/>
                </a:moveTo>
                <a:lnTo>
                  <a:pt x="18168" y="14061"/>
                </a:lnTo>
                <a:cubicBezTo>
                  <a:pt x="18180" y="14065"/>
                  <a:pt x="18161" y="14091"/>
                  <a:pt x="18140" y="14119"/>
                </a:cubicBezTo>
                <a:cubicBezTo>
                  <a:pt x="18245" y="14019"/>
                  <a:pt x="18365" y="13915"/>
                  <a:pt x="18349" y="13905"/>
                </a:cubicBezTo>
                <a:close/>
                <a:moveTo>
                  <a:pt x="18579" y="14093"/>
                </a:moveTo>
                <a:lnTo>
                  <a:pt x="18516" y="14149"/>
                </a:lnTo>
                <a:cubicBezTo>
                  <a:pt x="18515" y="14154"/>
                  <a:pt x="18516" y="14157"/>
                  <a:pt x="18519" y="14157"/>
                </a:cubicBezTo>
                <a:cubicBezTo>
                  <a:pt x="18525" y="14157"/>
                  <a:pt x="18542" y="14141"/>
                  <a:pt x="18579" y="14093"/>
                </a:cubicBezTo>
                <a:close/>
                <a:moveTo>
                  <a:pt x="18189" y="14140"/>
                </a:moveTo>
                <a:cubicBezTo>
                  <a:pt x="18191" y="14150"/>
                  <a:pt x="18190" y="14162"/>
                  <a:pt x="18187" y="14173"/>
                </a:cubicBezTo>
                <a:lnTo>
                  <a:pt x="18187" y="14173"/>
                </a:lnTo>
                <a:cubicBezTo>
                  <a:pt x="18193" y="14160"/>
                  <a:pt x="18194" y="14148"/>
                  <a:pt x="18189" y="14140"/>
                </a:cubicBezTo>
                <a:close/>
                <a:moveTo>
                  <a:pt x="18178" y="14186"/>
                </a:moveTo>
                <a:lnTo>
                  <a:pt x="18178" y="14186"/>
                </a:lnTo>
                <a:cubicBezTo>
                  <a:pt x="18177" y="14187"/>
                  <a:pt x="18177" y="14187"/>
                  <a:pt x="18176" y="14188"/>
                </a:cubicBezTo>
                <a:lnTo>
                  <a:pt x="18176" y="14188"/>
                </a:lnTo>
                <a:cubicBezTo>
                  <a:pt x="18177" y="14187"/>
                  <a:pt x="18177" y="14187"/>
                  <a:pt x="18178" y="14186"/>
                </a:cubicBezTo>
                <a:close/>
                <a:moveTo>
                  <a:pt x="18187" y="14173"/>
                </a:moveTo>
                <a:lnTo>
                  <a:pt x="18187" y="14173"/>
                </a:lnTo>
                <a:cubicBezTo>
                  <a:pt x="18185" y="14177"/>
                  <a:pt x="18183" y="14181"/>
                  <a:pt x="18180" y="14186"/>
                </a:cubicBezTo>
                <a:lnTo>
                  <a:pt x="18180" y="14188"/>
                </a:lnTo>
                <a:cubicBezTo>
                  <a:pt x="18183" y="14184"/>
                  <a:pt x="18185" y="14178"/>
                  <a:pt x="18187" y="14173"/>
                </a:cubicBezTo>
                <a:close/>
                <a:moveTo>
                  <a:pt x="18138" y="14119"/>
                </a:moveTo>
                <a:cubicBezTo>
                  <a:pt x="18092" y="14163"/>
                  <a:pt x="18050" y="14209"/>
                  <a:pt x="18013" y="14262"/>
                </a:cubicBezTo>
                <a:cubicBezTo>
                  <a:pt x="18041" y="14232"/>
                  <a:pt x="18101" y="14170"/>
                  <a:pt x="18140" y="14121"/>
                </a:cubicBezTo>
                <a:lnTo>
                  <a:pt x="18138" y="14119"/>
                </a:lnTo>
                <a:close/>
                <a:moveTo>
                  <a:pt x="16892" y="14243"/>
                </a:moveTo>
                <a:cubicBezTo>
                  <a:pt x="16887" y="14243"/>
                  <a:pt x="16868" y="14255"/>
                  <a:pt x="16858" y="14255"/>
                </a:cubicBezTo>
                <a:cubicBezTo>
                  <a:pt x="16855" y="14255"/>
                  <a:pt x="16852" y="14254"/>
                  <a:pt x="16852" y="14251"/>
                </a:cubicBezTo>
                <a:lnTo>
                  <a:pt x="16849" y="14248"/>
                </a:lnTo>
                <a:lnTo>
                  <a:pt x="16863" y="14281"/>
                </a:lnTo>
                <a:cubicBezTo>
                  <a:pt x="16891" y="14251"/>
                  <a:pt x="16896" y="14243"/>
                  <a:pt x="16892" y="14243"/>
                </a:cubicBezTo>
                <a:close/>
                <a:moveTo>
                  <a:pt x="6865" y="14348"/>
                </a:moveTo>
                <a:lnTo>
                  <a:pt x="6865" y="14350"/>
                </a:lnTo>
                <a:cubicBezTo>
                  <a:pt x="6865" y="14350"/>
                  <a:pt x="6865" y="14349"/>
                  <a:pt x="6865" y="14349"/>
                </a:cubicBezTo>
                <a:lnTo>
                  <a:pt x="6865" y="14349"/>
                </a:lnTo>
                <a:cubicBezTo>
                  <a:pt x="6873" y="14356"/>
                  <a:pt x="6879" y="14359"/>
                  <a:pt x="6882" y="14359"/>
                </a:cubicBezTo>
                <a:cubicBezTo>
                  <a:pt x="6884" y="14359"/>
                  <a:pt x="6885" y="14358"/>
                  <a:pt x="6885" y="14357"/>
                </a:cubicBezTo>
                <a:cubicBezTo>
                  <a:pt x="6877" y="14352"/>
                  <a:pt x="6870" y="14349"/>
                  <a:pt x="6867" y="14349"/>
                </a:cubicBezTo>
                <a:cubicBezTo>
                  <a:pt x="6866" y="14349"/>
                  <a:pt x="6866" y="14349"/>
                  <a:pt x="6865" y="14349"/>
                </a:cubicBezTo>
                <a:lnTo>
                  <a:pt x="6865" y="14349"/>
                </a:lnTo>
                <a:cubicBezTo>
                  <a:pt x="6865" y="14349"/>
                  <a:pt x="6865" y="14348"/>
                  <a:pt x="6865" y="14348"/>
                </a:cubicBezTo>
                <a:close/>
                <a:moveTo>
                  <a:pt x="17883" y="14302"/>
                </a:moveTo>
                <a:lnTo>
                  <a:pt x="17705" y="14457"/>
                </a:lnTo>
                <a:lnTo>
                  <a:pt x="17763" y="14418"/>
                </a:lnTo>
                <a:lnTo>
                  <a:pt x="17883" y="14302"/>
                </a:lnTo>
                <a:close/>
                <a:moveTo>
                  <a:pt x="6800" y="14499"/>
                </a:moveTo>
                <a:cubicBezTo>
                  <a:pt x="6811" y="14517"/>
                  <a:pt x="6828" y="14534"/>
                  <a:pt x="6846" y="14545"/>
                </a:cubicBezTo>
                <a:cubicBezTo>
                  <a:pt x="6834" y="14527"/>
                  <a:pt x="6818" y="14510"/>
                  <a:pt x="6800" y="14499"/>
                </a:cubicBezTo>
                <a:close/>
                <a:moveTo>
                  <a:pt x="6846" y="14545"/>
                </a:moveTo>
                <a:lnTo>
                  <a:pt x="6846" y="14545"/>
                </a:lnTo>
                <a:cubicBezTo>
                  <a:pt x="6858" y="14560"/>
                  <a:pt x="6868" y="14572"/>
                  <a:pt x="6878" y="14572"/>
                </a:cubicBezTo>
                <a:cubicBezTo>
                  <a:pt x="6882" y="14572"/>
                  <a:pt x="6886" y="14570"/>
                  <a:pt x="6890" y="14566"/>
                </a:cubicBezTo>
                <a:cubicBezTo>
                  <a:pt x="6876" y="14561"/>
                  <a:pt x="6860" y="14554"/>
                  <a:pt x="6846" y="14545"/>
                </a:cubicBezTo>
                <a:close/>
                <a:moveTo>
                  <a:pt x="7245" y="14654"/>
                </a:moveTo>
                <a:lnTo>
                  <a:pt x="7287" y="14687"/>
                </a:lnTo>
                <a:lnTo>
                  <a:pt x="7303" y="14696"/>
                </a:lnTo>
                <a:lnTo>
                  <a:pt x="7245" y="14654"/>
                </a:lnTo>
                <a:close/>
                <a:moveTo>
                  <a:pt x="17593" y="14612"/>
                </a:moveTo>
                <a:lnTo>
                  <a:pt x="17489" y="14698"/>
                </a:lnTo>
                <a:lnTo>
                  <a:pt x="17570" y="14705"/>
                </a:lnTo>
                <a:lnTo>
                  <a:pt x="17593" y="14612"/>
                </a:lnTo>
                <a:close/>
                <a:moveTo>
                  <a:pt x="18113" y="14575"/>
                </a:moveTo>
                <a:cubicBezTo>
                  <a:pt x="18069" y="14622"/>
                  <a:pt x="18018" y="14663"/>
                  <a:pt x="17962" y="14696"/>
                </a:cubicBezTo>
                <a:cubicBezTo>
                  <a:pt x="17974" y="14704"/>
                  <a:pt x="18008" y="14693"/>
                  <a:pt x="17988" y="14721"/>
                </a:cubicBezTo>
                <a:lnTo>
                  <a:pt x="17988" y="14721"/>
                </a:lnTo>
                <a:lnTo>
                  <a:pt x="18113" y="14575"/>
                </a:lnTo>
                <a:close/>
                <a:moveTo>
                  <a:pt x="17988" y="14721"/>
                </a:moveTo>
                <a:lnTo>
                  <a:pt x="17974" y="14738"/>
                </a:lnTo>
                <a:cubicBezTo>
                  <a:pt x="17980" y="14731"/>
                  <a:pt x="17985" y="14725"/>
                  <a:pt x="17988" y="14721"/>
                </a:cubicBezTo>
                <a:close/>
                <a:moveTo>
                  <a:pt x="13701" y="14784"/>
                </a:moveTo>
                <a:cubicBezTo>
                  <a:pt x="13698" y="14785"/>
                  <a:pt x="13696" y="14787"/>
                  <a:pt x="13694" y="14788"/>
                </a:cubicBezTo>
                <a:lnTo>
                  <a:pt x="13694" y="14788"/>
                </a:lnTo>
                <a:cubicBezTo>
                  <a:pt x="13696" y="14787"/>
                  <a:pt x="13699" y="14785"/>
                  <a:pt x="13701" y="14784"/>
                </a:cubicBezTo>
                <a:close/>
                <a:moveTo>
                  <a:pt x="5105" y="14916"/>
                </a:moveTo>
                <a:cubicBezTo>
                  <a:pt x="5105" y="14918"/>
                  <a:pt x="5105" y="14920"/>
                  <a:pt x="5106" y="14922"/>
                </a:cubicBezTo>
                <a:lnTo>
                  <a:pt x="5106" y="14922"/>
                </a:lnTo>
                <a:cubicBezTo>
                  <a:pt x="5105" y="14920"/>
                  <a:pt x="5105" y="14918"/>
                  <a:pt x="5105" y="14916"/>
                </a:cubicBezTo>
                <a:close/>
                <a:moveTo>
                  <a:pt x="17678" y="14730"/>
                </a:moveTo>
                <a:cubicBezTo>
                  <a:pt x="17629" y="14730"/>
                  <a:pt x="17554" y="14825"/>
                  <a:pt x="17466" y="14925"/>
                </a:cubicBezTo>
                <a:cubicBezTo>
                  <a:pt x="17471" y="14921"/>
                  <a:pt x="17477" y="14914"/>
                  <a:pt x="17484" y="14907"/>
                </a:cubicBezTo>
                <a:cubicBezTo>
                  <a:pt x="17489" y="14925"/>
                  <a:pt x="17496" y="14934"/>
                  <a:pt x="17507" y="14934"/>
                </a:cubicBezTo>
                <a:cubicBezTo>
                  <a:pt x="17545" y="14934"/>
                  <a:pt x="17619" y="14834"/>
                  <a:pt x="17693" y="14733"/>
                </a:cubicBezTo>
                <a:cubicBezTo>
                  <a:pt x="17688" y="14731"/>
                  <a:pt x="17683" y="14730"/>
                  <a:pt x="17678" y="14730"/>
                </a:cubicBezTo>
                <a:close/>
                <a:moveTo>
                  <a:pt x="5082" y="14847"/>
                </a:moveTo>
                <a:lnTo>
                  <a:pt x="5082" y="14847"/>
                </a:lnTo>
                <a:cubicBezTo>
                  <a:pt x="5093" y="14867"/>
                  <a:pt x="5100" y="14891"/>
                  <a:pt x="5105" y="14914"/>
                </a:cubicBezTo>
                <a:cubicBezTo>
                  <a:pt x="5105" y="14910"/>
                  <a:pt x="5107" y="14909"/>
                  <a:pt x="5111" y="14909"/>
                </a:cubicBezTo>
                <a:cubicBezTo>
                  <a:pt x="5125" y="14909"/>
                  <a:pt x="5161" y="14935"/>
                  <a:pt x="5166" y="14935"/>
                </a:cubicBezTo>
                <a:cubicBezTo>
                  <a:pt x="5170" y="14935"/>
                  <a:pt x="5152" y="14916"/>
                  <a:pt x="5082" y="14847"/>
                </a:cubicBezTo>
                <a:close/>
                <a:moveTo>
                  <a:pt x="17443" y="14951"/>
                </a:moveTo>
                <a:cubicBezTo>
                  <a:pt x="17410" y="14986"/>
                  <a:pt x="17380" y="15020"/>
                  <a:pt x="17345" y="15051"/>
                </a:cubicBezTo>
                <a:cubicBezTo>
                  <a:pt x="17347" y="15056"/>
                  <a:pt x="17350" y="15059"/>
                  <a:pt x="17353" y="15059"/>
                </a:cubicBezTo>
                <a:cubicBezTo>
                  <a:pt x="17368" y="15059"/>
                  <a:pt x="17401" y="15005"/>
                  <a:pt x="17443" y="14953"/>
                </a:cubicBezTo>
                <a:lnTo>
                  <a:pt x="17443" y="14951"/>
                </a:lnTo>
                <a:close/>
                <a:moveTo>
                  <a:pt x="7307" y="15032"/>
                </a:moveTo>
                <a:lnTo>
                  <a:pt x="7321" y="15074"/>
                </a:lnTo>
                <a:lnTo>
                  <a:pt x="7356" y="15067"/>
                </a:lnTo>
                <a:lnTo>
                  <a:pt x="7307" y="15032"/>
                </a:lnTo>
                <a:close/>
                <a:moveTo>
                  <a:pt x="16979" y="15143"/>
                </a:moveTo>
                <a:lnTo>
                  <a:pt x="16979" y="15146"/>
                </a:lnTo>
                <a:cubicBezTo>
                  <a:pt x="16979" y="15145"/>
                  <a:pt x="16980" y="15145"/>
                  <a:pt x="16980" y="15145"/>
                </a:cubicBezTo>
                <a:lnTo>
                  <a:pt x="16980" y="15145"/>
                </a:lnTo>
                <a:cubicBezTo>
                  <a:pt x="16980" y="15144"/>
                  <a:pt x="16979" y="15144"/>
                  <a:pt x="16979" y="15143"/>
                </a:cubicBezTo>
                <a:close/>
                <a:moveTo>
                  <a:pt x="7743" y="15197"/>
                </a:moveTo>
                <a:cubicBezTo>
                  <a:pt x="7737" y="15197"/>
                  <a:pt x="7746" y="15218"/>
                  <a:pt x="7734" y="15224"/>
                </a:cubicBezTo>
                <a:lnTo>
                  <a:pt x="7734" y="15227"/>
                </a:lnTo>
                <a:lnTo>
                  <a:pt x="7759" y="15208"/>
                </a:lnTo>
                <a:cubicBezTo>
                  <a:pt x="7750" y="15200"/>
                  <a:pt x="7746" y="15197"/>
                  <a:pt x="7743" y="15197"/>
                </a:cubicBezTo>
                <a:close/>
                <a:moveTo>
                  <a:pt x="3765" y="15313"/>
                </a:moveTo>
                <a:cubicBezTo>
                  <a:pt x="3766" y="15318"/>
                  <a:pt x="3769" y="15325"/>
                  <a:pt x="3772" y="15333"/>
                </a:cubicBezTo>
                <a:cubicBezTo>
                  <a:pt x="3770" y="15327"/>
                  <a:pt x="3768" y="15320"/>
                  <a:pt x="3765" y="15313"/>
                </a:cubicBezTo>
                <a:close/>
                <a:moveTo>
                  <a:pt x="17431" y="15236"/>
                </a:moveTo>
                <a:lnTo>
                  <a:pt x="17343" y="15296"/>
                </a:lnTo>
                <a:lnTo>
                  <a:pt x="17366" y="15343"/>
                </a:lnTo>
                <a:lnTo>
                  <a:pt x="17431" y="15236"/>
                </a:lnTo>
                <a:close/>
                <a:moveTo>
                  <a:pt x="13379" y="15368"/>
                </a:moveTo>
                <a:lnTo>
                  <a:pt x="13379" y="15368"/>
                </a:lnTo>
                <a:cubicBezTo>
                  <a:pt x="13365" y="15382"/>
                  <a:pt x="13346" y="15398"/>
                  <a:pt x="13328" y="15419"/>
                </a:cubicBezTo>
                <a:cubicBezTo>
                  <a:pt x="13314" y="15415"/>
                  <a:pt x="13312" y="15398"/>
                  <a:pt x="13323" y="15389"/>
                </a:cubicBezTo>
                <a:lnTo>
                  <a:pt x="13323" y="15389"/>
                </a:lnTo>
                <a:lnTo>
                  <a:pt x="13321" y="15391"/>
                </a:lnTo>
                <a:cubicBezTo>
                  <a:pt x="13321" y="15394"/>
                  <a:pt x="13322" y="15395"/>
                  <a:pt x="13325" y="15395"/>
                </a:cubicBezTo>
                <a:cubicBezTo>
                  <a:pt x="13334" y="15395"/>
                  <a:pt x="13359" y="15379"/>
                  <a:pt x="13379" y="15368"/>
                </a:cubicBezTo>
                <a:close/>
                <a:moveTo>
                  <a:pt x="15723" y="15358"/>
                </a:moveTo>
                <a:cubicBezTo>
                  <a:pt x="15710" y="15358"/>
                  <a:pt x="15668" y="15404"/>
                  <a:pt x="15628" y="15440"/>
                </a:cubicBezTo>
                <a:lnTo>
                  <a:pt x="15727" y="15361"/>
                </a:lnTo>
                <a:cubicBezTo>
                  <a:pt x="15727" y="15359"/>
                  <a:pt x="15725" y="15358"/>
                  <a:pt x="15723" y="15358"/>
                </a:cubicBezTo>
                <a:close/>
                <a:moveTo>
                  <a:pt x="12988" y="15423"/>
                </a:moveTo>
                <a:cubicBezTo>
                  <a:pt x="12990" y="15423"/>
                  <a:pt x="12992" y="15423"/>
                  <a:pt x="12994" y="15424"/>
                </a:cubicBezTo>
                <a:cubicBezTo>
                  <a:pt x="12985" y="15433"/>
                  <a:pt x="12975" y="15445"/>
                  <a:pt x="12964" y="15459"/>
                </a:cubicBezTo>
                <a:cubicBezTo>
                  <a:pt x="12964" y="15461"/>
                  <a:pt x="12964" y="15463"/>
                  <a:pt x="12964" y="15466"/>
                </a:cubicBezTo>
                <a:lnTo>
                  <a:pt x="12962" y="15468"/>
                </a:lnTo>
                <a:cubicBezTo>
                  <a:pt x="12959" y="15461"/>
                  <a:pt x="12959" y="15452"/>
                  <a:pt x="12959" y="15445"/>
                </a:cubicBezTo>
                <a:cubicBezTo>
                  <a:pt x="12970" y="15428"/>
                  <a:pt x="12980" y="15423"/>
                  <a:pt x="12988" y="15423"/>
                </a:cubicBezTo>
                <a:close/>
                <a:moveTo>
                  <a:pt x="15588" y="15473"/>
                </a:moveTo>
                <a:lnTo>
                  <a:pt x="15581" y="15477"/>
                </a:lnTo>
                <a:lnTo>
                  <a:pt x="15583" y="15477"/>
                </a:lnTo>
                <a:cubicBezTo>
                  <a:pt x="15579" y="15479"/>
                  <a:pt x="15579" y="15479"/>
                  <a:pt x="15572" y="15482"/>
                </a:cubicBezTo>
                <a:cubicBezTo>
                  <a:pt x="15579" y="15479"/>
                  <a:pt x="15583" y="15475"/>
                  <a:pt x="15588" y="15473"/>
                </a:cubicBezTo>
                <a:close/>
                <a:moveTo>
                  <a:pt x="5518" y="15599"/>
                </a:moveTo>
                <a:lnTo>
                  <a:pt x="5518" y="15599"/>
                </a:lnTo>
                <a:cubicBezTo>
                  <a:pt x="5525" y="15610"/>
                  <a:pt x="5536" y="15624"/>
                  <a:pt x="5550" y="15642"/>
                </a:cubicBezTo>
                <a:cubicBezTo>
                  <a:pt x="5539" y="15627"/>
                  <a:pt x="5529" y="15613"/>
                  <a:pt x="5518" y="15599"/>
                </a:cubicBezTo>
                <a:close/>
                <a:moveTo>
                  <a:pt x="17155" y="14988"/>
                </a:moveTo>
                <a:lnTo>
                  <a:pt x="17000" y="15192"/>
                </a:lnTo>
                <a:cubicBezTo>
                  <a:pt x="16991" y="15186"/>
                  <a:pt x="17020" y="15134"/>
                  <a:pt x="17003" y="15134"/>
                </a:cubicBezTo>
                <a:cubicBezTo>
                  <a:pt x="16998" y="15134"/>
                  <a:pt x="16991" y="15137"/>
                  <a:pt x="16980" y="15145"/>
                </a:cubicBezTo>
                <a:lnTo>
                  <a:pt x="16980" y="15145"/>
                </a:lnTo>
                <a:cubicBezTo>
                  <a:pt x="16999" y="15197"/>
                  <a:pt x="16856" y="15402"/>
                  <a:pt x="16668" y="15514"/>
                </a:cubicBezTo>
                <a:cubicBezTo>
                  <a:pt x="16586" y="15630"/>
                  <a:pt x="16651" y="15678"/>
                  <a:pt x="16761" y="15678"/>
                </a:cubicBezTo>
                <a:cubicBezTo>
                  <a:pt x="16818" y="15678"/>
                  <a:pt x="16887" y="15665"/>
                  <a:pt x="16954" y="15642"/>
                </a:cubicBezTo>
                <a:cubicBezTo>
                  <a:pt x="16942" y="15621"/>
                  <a:pt x="16928" y="15607"/>
                  <a:pt x="17063" y="15433"/>
                </a:cubicBezTo>
                <a:lnTo>
                  <a:pt x="17063" y="15433"/>
                </a:lnTo>
                <a:cubicBezTo>
                  <a:pt x="17006" y="15460"/>
                  <a:pt x="16808" y="15620"/>
                  <a:pt x="16763" y="15620"/>
                </a:cubicBezTo>
                <a:cubicBezTo>
                  <a:pt x="16750" y="15620"/>
                  <a:pt x="16750" y="15605"/>
                  <a:pt x="16773" y="15568"/>
                </a:cubicBezTo>
                <a:cubicBezTo>
                  <a:pt x="16958" y="15345"/>
                  <a:pt x="16951" y="15412"/>
                  <a:pt x="17069" y="15333"/>
                </a:cubicBezTo>
                <a:lnTo>
                  <a:pt x="17069" y="15333"/>
                </a:lnTo>
                <a:cubicBezTo>
                  <a:pt x="17063" y="15335"/>
                  <a:pt x="17058" y="15336"/>
                  <a:pt x="17053" y="15336"/>
                </a:cubicBezTo>
                <a:cubicBezTo>
                  <a:pt x="16974" y="15336"/>
                  <a:pt x="17259" y="15008"/>
                  <a:pt x="17155" y="14988"/>
                </a:cubicBezTo>
                <a:close/>
                <a:moveTo>
                  <a:pt x="17116" y="15498"/>
                </a:moveTo>
                <a:lnTo>
                  <a:pt x="17023" y="15626"/>
                </a:lnTo>
                <a:lnTo>
                  <a:pt x="17030" y="15700"/>
                </a:lnTo>
                <a:lnTo>
                  <a:pt x="17116" y="15498"/>
                </a:lnTo>
                <a:close/>
                <a:moveTo>
                  <a:pt x="8179" y="15683"/>
                </a:moveTo>
                <a:lnTo>
                  <a:pt x="8179" y="15683"/>
                </a:lnTo>
                <a:cubicBezTo>
                  <a:pt x="8165" y="15693"/>
                  <a:pt x="8188" y="15711"/>
                  <a:pt x="8205" y="15730"/>
                </a:cubicBezTo>
                <a:cubicBezTo>
                  <a:pt x="8207" y="15732"/>
                  <a:pt x="8209" y="15734"/>
                  <a:pt x="8211" y="15737"/>
                </a:cubicBezTo>
                <a:lnTo>
                  <a:pt x="8211" y="15737"/>
                </a:lnTo>
                <a:lnTo>
                  <a:pt x="8207" y="15730"/>
                </a:lnTo>
                <a:lnTo>
                  <a:pt x="8179" y="15683"/>
                </a:lnTo>
                <a:close/>
                <a:moveTo>
                  <a:pt x="8211" y="15737"/>
                </a:moveTo>
                <a:lnTo>
                  <a:pt x="8216" y="15748"/>
                </a:lnTo>
                <a:cubicBezTo>
                  <a:pt x="8215" y="15745"/>
                  <a:pt x="8213" y="15741"/>
                  <a:pt x="8211" y="15737"/>
                </a:cubicBezTo>
                <a:close/>
                <a:moveTo>
                  <a:pt x="8216" y="15746"/>
                </a:moveTo>
                <a:lnTo>
                  <a:pt x="8218" y="15750"/>
                </a:lnTo>
                <a:lnTo>
                  <a:pt x="8218" y="15750"/>
                </a:lnTo>
                <a:cubicBezTo>
                  <a:pt x="8218" y="15748"/>
                  <a:pt x="8217" y="15747"/>
                  <a:pt x="8216" y="15746"/>
                </a:cubicBezTo>
                <a:close/>
                <a:moveTo>
                  <a:pt x="8216" y="15751"/>
                </a:moveTo>
                <a:cubicBezTo>
                  <a:pt x="8218" y="15753"/>
                  <a:pt x="8216" y="15755"/>
                  <a:pt x="8218" y="15755"/>
                </a:cubicBezTo>
                <a:cubicBezTo>
                  <a:pt x="8218" y="15754"/>
                  <a:pt x="8218" y="15752"/>
                  <a:pt x="8218" y="15751"/>
                </a:cubicBezTo>
                <a:close/>
                <a:moveTo>
                  <a:pt x="16466" y="15734"/>
                </a:moveTo>
                <a:cubicBezTo>
                  <a:pt x="16460" y="15734"/>
                  <a:pt x="16443" y="15745"/>
                  <a:pt x="16411" y="15772"/>
                </a:cubicBezTo>
                <a:lnTo>
                  <a:pt x="16411" y="15769"/>
                </a:lnTo>
                <a:cubicBezTo>
                  <a:pt x="16393" y="15797"/>
                  <a:pt x="16365" y="15818"/>
                  <a:pt x="16348" y="15843"/>
                </a:cubicBezTo>
                <a:lnTo>
                  <a:pt x="16374" y="15857"/>
                </a:lnTo>
                <a:cubicBezTo>
                  <a:pt x="16437" y="15793"/>
                  <a:pt x="16481" y="15734"/>
                  <a:pt x="16466" y="15734"/>
                </a:cubicBezTo>
                <a:close/>
                <a:moveTo>
                  <a:pt x="8508" y="15959"/>
                </a:moveTo>
                <a:lnTo>
                  <a:pt x="8508" y="15959"/>
                </a:lnTo>
                <a:cubicBezTo>
                  <a:pt x="8506" y="15964"/>
                  <a:pt x="8504" y="15969"/>
                  <a:pt x="8504" y="15973"/>
                </a:cubicBezTo>
                <a:cubicBezTo>
                  <a:pt x="8506" y="15969"/>
                  <a:pt x="8508" y="15964"/>
                  <a:pt x="8508" y="15959"/>
                </a:cubicBezTo>
                <a:close/>
                <a:moveTo>
                  <a:pt x="16972" y="15639"/>
                </a:moveTo>
                <a:lnTo>
                  <a:pt x="16954" y="15646"/>
                </a:lnTo>
                <a:cubicBezTo>
                  <a:pt x="16954" y="15648"/>
                  <a:pt x="16955" y="15651"/>
                  <a:pt x="16956" y="15654"/>
                </a:cubicBezTo>
                <a:lnTo>
                  <a:pt x="16956" y="15654"/>
                </a:lnTo>
                <a:lnTo>
                  <a:pt x="16641" y="15962"/>
                </a:lnTo>
                <a:lnTo>
                  <a:pt x="16657" y="15932"/>
                </a:lnTo>
                <a:lnTo>
                  <a:pt x="16599" y="15999"/>
                </a:lnTo>
                <a:cubicBezTo>
                  <a:pt x="16680" y="15934"/>
                  <a:pt x="16770" y="15876"/>
                  <a:pt x="16865" y="15827"/>
                </a:cubicBezTo>
                <a:cubicBezTo>
                  <a:pt x="16951" y="15708"/>
                  <a:pt x="16962" y="15672"/>
                  <a:pt x="16959" y="15653"/>
                </a:cubicBezTo>
                <a:lnTo>
                  <a:pt x="16959" y="15653"/>
                </a:lnTo>
                <a:lnTo>
                  <a:pt x="16972" y="15639"/>
                </a:lnTo>
                <a:close/>
                <a:moveTo>
                  <a:pt x="8555" y="16135"/>
                </a:moveTo>
                <a:cubicBezTo>
                  <a:pt x="8558" y="16136"/>
                  <a:pt x="8560" y="16137"/>
                  <a:pt x="8562" y="16138"/>
                </a:cubicBezTo>
                <a:cubicBezTo>
                  <a:pt x="8559" y="16137"/>
                  <a:pt x="8557" y="16136"/>
                  <a:pt x="8555" y="16135"/>
                </a:cubicBezTo>
                <a:close/>
                <a:moveTo>
                  <a:pt x="15005" y="16135"/>
                </a:moveTo>
                <a:cubicBezTo>
                  <a:pt x="15002" y="16135"/>
                  <a:pt x="14997" y="16136"/>
                  <a:pt x="14990" y="16138"/>
                </a:cubicBezTo>
                <a:cubicBezTo>
                  <a:pt x="14995" y="16138"/>
                  <a:pt x="15002" y="16138"/>
                  <a:pt x="15009" y="16136"/>
                </a:cubicBezTo>
                <a:cubicBezTo>
                  <a:pt x="15008" y="16135"/>
                  <a:pt x="15007" y="16135"/>
                  <a:pt x="15005" y="16135"/>
                </a:cubicBezTo>
                <a:close/>
                <a:moveTo>
                  <a:pt x="16464" y="16221"/>
                </a:moveTo>
                <a:lnTo>
                  <a:pt x="16464" y="16221"/>
                </a:lnTo>
                <a:cubicBezTo>
                  <a:pt x="16420" y="16249"/>
                  <a:pt x="16374" y="16282"/>
                  <a:pt x="16325" y="16316"/>
                </a:cubicBezTo>
                <a:cubicBezTo>
                  <a:pt x="16374" y="16295"/>
                  <a:pt x="16462" y="16244"/>
                  <a:pt x="16464" y="16221"/>
                </a:cubicBezTo>
                <a:close/>
                <a:moveTo>
                  <a:pt x="8828" y="16309"/>
                </a:moveTo>
                <a:lnTo>
                  <a:pt x="8837" y="16319"/>
                </a:lnTo>
                <a:cubicBezTo>
                  <a:pt x="8844" y="16319"/>
                  <a:pt x="8851" y="16319"/>
                  <a:pt x="8858" y="16316"/>
                </a:cubicBezTo>
                <a:lnTo>
                  <a:pt x="8828" y="16309"/>
                </a:lnTo>
                <a:close/>
                <a:moveTo>
                  <a:pt x="16363" y="16251"/>
                </a:moveTo>
                <a:lnTo>
                  <a:pt x="16363" y="16251"/>
                </a:lnTo>
                <a:cubicBezTo>
                  <a:pt x="16370" y="16251"/>
                  <a:pt x="16332" y="16292"/>
                  <a:pt x="16316" y="16314"/>
                </a:cubicBezTo>
                <a:cubicBezTo>
                  <a:pt x="16316" y="16319"/>
                  <a:pt x="16316" y="16323"/>
                  <a:pt x="16316" y="16323"/>
                </a:cubicBezTo>
                <a:lnTo>
                  <a:pt x="16318" y="16323"/>
                </a:lnTo>
                <a:cubicBezTo>
                  <a:pt x="16309" y="16328"/>
                  <a:pt x="16302" y="16331"/>
                  <a:pt x="16300" y="16331"/>
                </a:cubicBezTo>
                <a:cubicBezTo>
                  <a:pt x="16299" y="16331"/>
                  <a:pt x="16301" y="16329"/>
                  <a:pt x="16309" y="16323"/>
                </a:cubicBezTo>
                <a:cubicBezTo>
                  <a:pt x="16311" y="16319"/>
                  <a:pt x="16314" y="16316"/>
                  <a:pt x="16316" y="16314"/>
                </a:cubicBezTo>
                <a:cubicBezTo>
                  <a:pt x="16314" y="16305"/>
                  <a:pt x="16314" y="16295"/>
                  <a:pt x="16316" y="16286"/>
                </a:cubicBezTo>
                <a:cubicBezTo>
                  <a:pt x="16347" y="16261"/>
                  <a:pt x="16360" y="16251"/>
                  <a:pt x="16363" y="16251"/>
                </a:cubicBezTo>
                <a:close/>
                <a:moveTo>
                  <a:pt x="14673" y="16334"/>
                </a:moveTo>
                <a:cubicBezTo>
                  <a:pt x="14668" y="16341"/>
                  <a:pt x="14663" y="16347"/>
                  <a:pt x="14658" y="16353"/>
                </a:cubicBezTo>
                <a:cubicBezTo>
                  <a:pt x="14665" y="16346"/>
                  <a:pt x="14669" y="16340"/>
                  <a:pt x="14673" y="16334"/>
                </a:cubicBezTo>
                <a:close/>
                <a:moveTo>
                  <a:pt x="8963" y="16453"/>
                </a:moveTo>
                <a:lnTo>
                  <a:pt x="8957" y="16455"/>
                </a:lnTo>
                <a:lnTo>
                  <a:pt x="8957" y="16455"/>
                </a:lnTo>
                <a:cubicBezTo>
                  <a:pt x="8959" y="16455"/>
                  <a:pt x="8961" y="16454"/>
                  <a:pt x="8963" y="16453"/>
                </a:cubicBezTo>
                <a:close/>
                <a:moveTo>
                  <a:pt x="16599" y="16003"/>
                </a:moveTo>
                <a:lnTo>
                  <a:pt x="16599" y="16003"/>
                </a:lnTo>
                <a:cubicBezTo>
                  <a:pt x="16499" y="16091"/>
                  <a:pt x="16402" y="16187"/>
                  <a:pt x="16314" y="16286"/>
                </a:cubicBezTo>
                <a:cubicBezTo>
                  <a:pt x="16322" y="16209"/>
                  <a:pt x="16427" y="16070"/>
                  <a:pt x="16364" y="16070"/>
                </a:cubicBezTo>
                <a:cubicBezTo>
                  <a:pt x="16355" y="16070"/>
                  <a:pt x="16342" y="16073"/>
                  <a:pt x="16325" y="16080"/>
                </a:cubicBezTo>
                <a:cubicBezTo>
                  <a:pt x="16142" y="16270"/>
                  <a:pt x="16228" y="16242"/>
                  <a:pt x="16133" y="16370"/>
                </a:cubicBezTo>
                <a:cubicBezTo>
                  <a:pt x="16217" y="16280"/>
                  <a:pt x="16247" y="16252"/>
                  <a:pt x="16253" y="16252"/>
                </a:cubicBezTo>
                <a:lnTo>
                  <a:pt x="16253" y="16252"/>
                </a:lnTo>
                <a:cubicBezTo>
                  <a:pt x="16263" y="16252"/>
                  <a:pt x="16200" y="16338"/>
                  <a:pt x="16224" y="16338"/>
                </a:cubicBezTo>
                <a:cubicBezTo>
                  <a:pt x="16234" y="16338"/>
                  <a:pt x="16258" y="16324"/>
                  <a:pt x="16307" y="16284"/>
                </a:cubicBezTo>
                <a:lnTo>
                  <a:pt x="16307" y="16284"/>
                </a:lnTo>
                <a:cubicBezTo>
                  <a:pt x="16253" y="16349"/>
                  <a:pt x="16202" y="16404"/>
                  <a:pt x="16154" y="16455"/>
                </a:cubicBezTo>
                <a:cubicBezTo>
                  <a:pt x="16212" y="16407"/>
                  <a:pt x="16270" y="16360"/>
                  <a:pt x="16328" y="16319"/>
                </a:cubicBezTo>
                <a:lnTo>
                  <a:pt x="16328" y="16319"/>
                </a:lnTo>
                <a:lnTo>
                  <a:pt x="16318" y="16323"/>
                </a:lnTo>
                <a:lnTo>
                  <a:pt x="16318" y="16323"/>
                </a:lnTo>
                <a:lnTo>
                  <a:pt x="16599" y="16003"/>
                </a:lnTo>
                <a:close/>
                <a:moveTo>
                  <a:pt x="8776" y="16486"/>
                </a:moveTo>
                <a:cubicBezTo>
                  <a:pt x="8776" y="16490"/>
                  <a:pt x="8778" y="16493"/>
                  <a:pt x="8779" y="16497"/>
                </a:cubicBezTo>
                <a:cubicBezTo>
                  <a:pt x="8779" y="16493"/>
                  <a:pt x="8778" y="16490"/>
                  <a:pt x="8776" y="16486"/>
                </a:cubicBezTo>
                <a:close/>
                <a:moveTo>
                  <a:pt x="12299" y="16488"/>
                </a:moveTo>
                <a:lnTo>
                  <a:pt x="12299" y="16488"/>
                </a:lnTo>
                <a:cubicBezTo>
                  <a:pt x="12314" y="16497"/>
                  <a:pt x="12297" y="16526"/>
                  <a:pt x="12303" y="16526"/>
                </a:cubicBezTo>
                <a:cubicBezTo>
                  <a:pt x="12305" y="16526"/>
                  <a:pt x="12314" y="16518"/>
                  <a:pt x="12338" y="16493"/>
                </a:cubicBezTo>
                <a:cubicBezTo>
                  <a:pt x="12324" y="16493"/>
                  <a:pt x="12310" y="16493"/>
                  <a:pt x="12299" y="16488"/>
                </a:cubicBezTo>
                <a:close/>
                <a:moveTo>
                  <a:pt x="11944" y="16575"/>
                </a:moveTo>
                <a:cubicBezTo>
                  <a:pt x="11938" y="16577"/>
                  <a:pt x="11932" y="16580"/>
                  <a:pt x="11923" y="16585"/>
                </a:cubicBezTo>
                <a:cubicBezTo>
                  <a:pt x="11930" y="16582"/>
                  <a:pt x="11937" y="16579"/>
                  <a:pt x="11944" y="16575"/>
                </a:cubicBezTo>
                <a:close/>
                <a:moveTo>
                  <a:pt x="16253" y="16469"/>
                </a:moveTo>
                <a:cubicBezTo>
                  <a:pt x="16219" y="16518"/>
                  <a:pt x="16186" y="16571"/>
                  <a:pt x="16151" y="16629"/>
                </a:cubicBezTo>
                <a:cubicBezTo>
                  <a:pt x="16191" y="16578"/>
                  <a:pt x="16223" y="16525"/>
                  <a:pt x="16253" y="16469"/>
                </a:cubicBezTo>
                <a:close/>
                <a:moveTo>
                  <a:pt x="5882" y="16620"/>
                </a:moveTo>
                <a:cubicBezTo>
                  <a:pt x="5885" y="16625"/>
                  <a:pt x="5890" y="16631"/>
                  <a:pt x="5896" y="16638"/>
                </a:cubicBezTo>
                <a:lnTo>
                  <a:pt x="5896" y="16638"/>
                </a:lnTo>
                <a:lnTo>
                  <a:pt x="5882" y="16620"/>
                </a:lnTo>
                <a:close/>
                <a:moveTo>
                  <a:pt x="9284" y="16763"/>
                </a:moveTo>
                <a:cubicBezTo>
                  <a:pt x="9271" y="16763"/>
                  <a:pt x="9249" y="16777"/>
                  <a:pt x="9238" y="16782"/>
                </a:cubicBezTo>
                <a:cubicBezTo>
                  <a:pt x="9243" y="16781"/>
                  <a:pt x="9248" y="16780"/>
                  <a:pt x="9253" y="16780"/>
                </a:cubicBezTo>
                <a:cubicBezTo>
                  <a:pt x="9262" y="16780"/>
                  <a:pt x="9270" y="16782"/>
                  <a:pt x="9278" y="16787"/>
                </a:cubicBezTo>
                <a:cubicBezTo>
                  <a:pt x="9285" y="16782"/>
                  <a:pt x="9289" y="16773"/>
                  <a:pt x="9292" y="16766"/>
                </a:cubicBezTo>
                <a:cubicBezTo>
                  <a:pt x="9290" y="16764"/>
                  <a:pt x="9287" y="16763"/>
                  <a:pt x="9284" y="16763"/>
                </a:cubicBezTo>
                <a:close/>
                <a:moveTo>
                  <a:pt x="9048" y="16768"/>
                </a:moveTo>
                <a:lnTo>
                  <a:pt x="9048" y="16768"/>
                </a:lnTo>
                <a:cubicBezTo>
                  <a:pt x="9060" y="16785"/>
                  <a:pt x="9072" y="16799"/>
                  <a:pt x="9081" y="16815"/>
                </a:cubicBezTo>
                <a:lnTo>
                  <a:pt x="9048" y="16768"/>
                </a:lnTo>
                <a:close/>
                <a:moveTo>
                  <a:pt x="9341" y="16820"/>
                </a:moveTo>
                <a:cubicBezTo>
                  <a:pt x="9334" y="16820"/>
                  <a:pt x="9337" y="16828"/>
                  <a:pt x="9347" y="16850"/>
                </a:cubicBezTo>
                <a:lnTo>
                  <a:pt x="9350" y="16850"/>
                </a:lnTo>
                <a:cubicBezTo>
                  <a:pt x="9360" y="16858"/>
                  <a:pt x="9366" y="16861"/>
                  <a:pt x="9369" y="16861"/>
                </a:cubicBezTo>
                <a:cubicBezTo>
                  <a:pt x="9379" y="16861"/>
                  <a:pt x="9364" y="16833"/>
                  <a:pt x="9371" y="16831"/>
                </a:cubicBezTo>
                <a:cubicBezTo>
                  <a:pt x="9356" y="16824"/>
                  <a:pt x="9346" y="16820"/>
                  <a:pt x="9341" y="16820"/>
                </a:cubicBezTo>
                <a:close/>
                <a:moveTo>
                  <a:pt x="15769" y="16606"/>
                </a:moveTo>
                <a:lnTo>
                  <a:pt x="15607" y="16701"/>
                </a:lnTo>
                <a:lnTo>
                  <a:pt x="15634" y="16715"/>
                </a:lnTo>
                <a:cubicBezTo>
                  <a:pt x="15481" y="16850"/>
                  <a:pt x="15537" y="16843"/>
                  <a:pt x="15537" y="16875"/>
                </a:cubicBezTo>
                <a:lnTo>
                  <a:pt x="15769" y="16606"/>
                </a:lnTo>
                <a:close/>
                <a:moveTo>
                  <a:pt x="16151" y="16458"/>
                </a:moveTo>
                <a:lnTo>
                  <a:pt x="16151" y="16458"/>
                </a:lnTo>
                <a:cubicBezTo>
                  <a:pt x="16057" y="16540"/>
                  <a:pt x="15961" y="16628"/>
                  <a:pt x="15873" y="16715"/>
                </a:cubicBezTo>
                <a:lnTo>
                  <a:pt x="15873" y="16715"/>
                </a:lnTo>
                <a:cubicBezTo>
                  <a:pt x="15873" y="16708"/>
                  <a:pt x="15872" y="16704"/>
                  <a:pt x="15870" y="16704"/>
                </a:cubicBezTo>
                <a:cubicBezTo>
                  <a:pt x="15867" y="16704"/>
                  <a:pt x="15862" y="16709"/>
                  <a:pt x="15852" y="16722"/>
                </a:cubicBezTo>
                <a:lnTo>
                  <a:pt x="15850" y="16724"/>
                </a:lnTo>
                <a:cubicBezTo>
                  <a:pt x="15794" y="16766"/>
                  <a:pt x="15750" y="16822"/>
                  <a:pt x="15718" y="16884"/>
                </a:cubicBezTo>
                <a:cubicBezTo>
                  <a:pt x="15764" y="16829"/>
                  <a:pt x="15814" y="16774"/>
                  <a:pt x="15871" y="16719"/>
                </a:cubicBezTo>
                <a:lnTo>
                  <a:pt x="15871" y="16719"/>
                </a:lnTo>
                <a:cubicBezTo>
                  <a:pt x="15872" y="16732"/>
                  <a:pt x="15867" y="16754"/>
                  <a:pt x="15880" y="16754"/>
                </a:cubicBezTo>
                <a:cubicBezTo>
                  <a:pt x="15890" y="16754"/>
                  <a:pt x="15910" y="16741"/>
                  <a:pt x="15950" y="16701"/>
                </a:cubicBezTo>
                <a:lnTo>
                  <a:pt x="15950" y="16703"/>
                </a:lnTo>
                <a:cubicBezTo>
                  <a:pt x="16008" y="16615"/>
                  <a:pt x="16077" y="16534"/>
                  <a:pt x="16151" y="16458"/>
                </a:cubicBezTo>
                <a:close/>
                <a:moveTo>
                  <a:pt x="16151" y="16629"/>
                </a:moveTo>
                <a:lnTo>
                  <a:pt x="16151" y="16629"/>
                </a:lnTo>
                <a:cubicBezTo>
                  <a:pt x="16068" y="16736"/>
                  <a:pt x="15968" y="16826"/>
                  <a:pt x="15855" y="16901"/>
                </a:cubicBezTo>
                <a:cubicBezTo>
                  <a:pt x="15844" y="16925"/>
                  <a:pt x="15850" y="16933"/>
                  <a:pt x="15862" y="16933"/>
                </a:cubicBezTo>
                <a:cubicBezTo>
                  <a:pt x="15882" y="16933"/>
                  <a:pt x="15919" y="16914"/>
                  <a:pt x="15935" y="16914"/>
                </a:cubicBezTo>
                <a:cubicBezTo>
                  <a:pt x="15944" y="16914"/>
                  <a:pt x="15947" y="16921"/>
                  <a:pt x="15934" y="16942"/>
                </a:cubicBezTo>
                <a:cubicBezTo>
                  <a:pt x="16017" y="16845"/>
                  <a:pt x="16091" y="16741"/>
                  <a:pt x="16151" y="16629"/>
                </a:cubicBezTo>
                <a:close/>
                <a:moveTo>
                  <a:pt x="13903" y="16986"/>
                </a:moveTo>
                <a:lnTo>
                  <a:pt x="13903" y="16986"/>
                </a:lnTo>
                <a:cubicBezTo>
                  <a:pt x="13893" y="16989"/>
                  <a:pt x="13884" y="16993"/>
                  <a:pt x="13877" y="17000"/>
                </a:cubicBezTo>
                <a:cubicBezTo>
                  <a:pt x="13887" y="16998"/>
                  <a:pt x="13896" y="16991"/>
                  <a:pt x="13903" y="16986"/>
                </a:cubicBezTo>
                <a:close/>
                <a:moveTo>
                  <a:pt x="15720" y="16880"/>
                </a:moveTo>
                <a:lnTo>
                  <a:pt x="15720" y="16880"/>
                </a:lnTo>
                <a:cubicBezTo>
                  <a:pt x="15681" y="16924"/>
                  <a:pt x="15648" y="16965"/>
                  <a:pt x="15621" y="17003"/>
                </a:cubicBezTo>
                <a:cubicBezTo>
                  <a:pt x="15631" y="16998"/>
                  <a:pt x="15640" y="16994"/>
                  <a:pt x="15653" y="16991"/>
                </a:cubicBezTo>
                <a:lnTo>
                  <a:pt x="15653" y="16991"/>
                </a:lnTo>
                <a:lnTo>
                  <a:pt x="15646" y="17003"/>
                </a:lnTo>
                <a:cubicBezTo>
                  <a:pt x="15667" y="16993"/>
                  <a:pt x="15670" y="16990"/>
                  <a:pt x="15665" y="16990"/>
                </a:cubicBezTo>
                <a:cubicBezTo>
                  <a:pt x="15663" y="16990"/>
                  <a:pt x="15659" y="16990"/>
                  <a:pt x="15655" y="16991"/>
                </a:cubicBezTo>
                <a:lnTo>
                  <a:pt x="15653" y="16991"/>
                </a:lnTo>
                <a:cubicBezTo>
                  <a:pt x="15679" y="16956"/>
                  <a:pt x="15699" y="16917"/>
                  <a:pt x="15720" y="16880"/>
                </a:cubicBezTo>
                <a:close/>
                <a:moveTo>
                  <a:pt x="14169" y="16947"/>
                </a:moveTo>
                <a:lnTo>
                  <a:pt x="14144" y="16972"/>
                </a:lnTo>
                <a:cubicBezTo>
                  <a:pt x="14139" y="16984"/>
                  <a:pt x="14135" y="16996"/>
                  <a:pt x="14132" y="17007"/>
                </a:cubicBezTo>
                <a:lnTo>
                  <a:pt x="14169" y="16947"/>
                </a:lnTo>
                <a:close/>
                <a:moveTo>
                  <a:pt x="15621" y="17007"/>
                </a:moveTo>
                <a:cubicBezTo>
                  <a:pt x="15609" y="17009"/>
                  <a:pt x="15600" y="17016"/>
                  <a:pt x="15609" y="17021"/>
                </a:cubicBezTo>
                <a:lnTo>
                  <a:pt x="15609" y="17021"/>
                </a:lnTo>
                <a:cubicBezTo>
                  <a:pt x="15613" y="17017"/>
                  <a:pt x="15617" y="17011"/>
                  <a:pt x="15621" y="17007"/>
                </a:cubicBezTo>
                <a:close/>
                <a:moveTo>
                  <a:pt x="15609" y="17021"/>
                </a:moveTo>
                <a:lnTo>
                  <a:pt x="15609" y="17021"/>
                </a:lnTo>
                <a:cubicBezTo>
                  <a:pt x="15608" y="17022"/>
                  <a:pt x="15607" y="17023"/>
                  <a:pt x="15607" y="17023"/>
                </a:cubicBezTo>
                <a:lnTo>
                  <a:pt x="15609" y="17021"/>
                </a:lnTo>
                <a:cubicBezTo>
                  <a:pt x="15609" y="17021"/>
                  <a:pt x="15609" y="17021"/>
                  <a:pt x="15609" y="17021"/>
                </a:cubicBezTo>
                <a:close/>
                <a:moveTo>
                  <a:pt x="6359" y="17098"/>
                </a:moveTo>
                <a:cubicBezTo>
                  <a:pt x="6366" y="17107"/>
                  <a:pt x="6373" y="17118"/>
                  <a:pt x="6378" y="17128"/>
                </a:cubicBezTo>
                <a:cubicBezTo>
                  <a:pt x="6387" y="17123"/>
                  <a:pt x="6375" y="17114"/>
                  <a:pt x="6359" y="17098"/>
                </a:cubicBezTo>
                <a:close/>
                <a:moveTo>
                  <a:pt x="9558" y="17088"/>
                </a:moveTo>
                <a:lnTo>
                  <a:pt x="9623" y="17167"/>
                </a:lnTo>
                <a:cubicBezTo>
                  <a:pt x="9622" y="17151"/>
                  <a:pt x="9619" y="17133"/>
                  <a:pt x="9629" y="17133"/>
                </a:cubicBezTo>
                <a:cubicBezTo>
                  <a:pt x="9633" y="17133"/>
                  <a:pt x="9640" y="17137"/>
                  <a:pt x="9651" y="17146"/>
                </a:cubicBezTo>
                <a:cubicBezTo>
                  <a:pt x="9632" y="17110"/>
                  <a:pt x="9624" y="17099"/>
                  <a:pt x="9620" y="17099"/>
                </a:cubicBezTo>
                <a:cubicBezTo>
                  <a:pt x="9615" y="17099"/>
                  <a:pt x="9617" y="17122"/>
                  <a:pt x="9603" y="17122"/>
                </a:cubicBezTo>
                <a:cubicBezTo>
                  <a:pt x="9595" y="17122"/>
                  <a:pt x="9582" y="17114"/>
                  <a:pt x="9558" y="17088"/>
                </a:cubicBezTo>
                <a:close/>
                <a:moveTo>
                  <a:pt x="13822" y="17278"/>
                </a:moveTo>
                <a:cubicBezTo>
                  <a:pt x="13822" y="17279"/>
                  <a:pt x="13822" y="17280"/>
                  <a:pt x="13822" y="17281"/>
                </a:cubicBezTo>
                <a:lnTo>
                  <a:pt x="13822" y="17278"/>
                </a:lnTo>
                <a:close/>
                <a:moveTo>
                  <a:pt x="11517" y="17309"/>
                </a:moveTo>
                <a:lnTo>
                  <a:pt x="11517" y="17309"/>
                </a:lnTo>
                <a:cubicBezTo>
                  <a:pt x="11516" y="17311"/>
                  <a:pt x="11514" y="17312"/>
                  <a:pt x="11513" y="17313"/>
                </a:cubicBezTo>
                <a:cubicBezTo>
                  <a:pt x="11514" y="17312"/>
                  <a:pt x="11516" y="17311"/>
                  <a:pt x="11517" y="17309"/>
                </a:cubicBezTo>
                <a:close/>
                <a:moveTo>
                  <a:pt x="15537" y="17200"/>
                </a:moveTo>
                <a:lnTo>
                  <a:pt x="15488" y="17278"/>
                </a:lnTo>
                <a:lnTo>
                  <a:pt x="15435" y="17394"/>
                </a:lnTo>
                <a:lnTo>
                  <a:pt x="15537" y="17200"/>
                </a:lnTo>
                <a:close/>
                <a:moveTo>
                  <a:pt x="15384" y="17248"/>
                </a:moveTo>
                <a:lnTo>
                  <a:pt x="15257" y="17369"/>
                </a:lnTo>
                <a:lnTo>
                  <a:pt x="15257" y="17369"/>
                </a:lnTo>
                <a:lnTo>
                  <a:pt x="15257" y="17369"/>
                </a:lnTo>
                <a:lnTo>
                  <a:pt x="15199" y="17427"/>
                </a:lnTo>
                <a:cubicBezTo>
                  <a:pt x="15217" y="17424"/>
                  <a:pt x="15261" y="17422"/>
                  <a:pt x="15352" y="17350"/>
                </a:cubicBezTo>
                <a:lnTo>
                  <a:pt x="15352" y="17350"/>
                </a:lnTo>
                <a:lnTo>
                  <a:pt x="15259" y="17368"/>
                </a:lnTo>
                <a:lnTo>
                  <a:pt x="15259" y="17368"/>
                </a:lnTo>
                <a:cubicBezTo>
                  <a:pt x="15321" y="17307"/>
                  <a:pt x="15366" y="17267"/>
                  <a:pt x="15384" y="17248"/>
                </a:cubicBezTo>
                <a:close/>
                <a:moveTo>
                  <a:pt x="15193" y="17426"/>
                </a:moveTo>
                <a:cubicBezTo>
                  <a:pt x="15187" y="17426"/>
                  <a:pt x="15184" y="17429"/>
                  <a:pt x="15182" y="17438"/>
                </a:cubicBezTo>
                <a:lnTo>
                  <a:pt x="15182" y="17441"/>
                </a:lnTo>
                <a:lnTo>
                  <a:pt x="15199" y="17427"/>
                </a:lnTo>
                <a:cubicBezTo>
                  <a:pt x="15197" y="17426"/>
                  <a:pt x="15195" y="17426"/>
                  <a:pt x="15193" y="17426"/>
                </a:cubicBezTo>
                <a:close/>
                <a:moveTo>
                  <a:pt x="14997" y="17443"/>
                </a:moveTo>
                <a:cubicBezTo>
                  <a:pt x="14994" y="17443"/>
                  <a:pt x="14988" y="17445"/>
                  <a:pt x="14980" y="17448"/>
                </a:cubicBezTo>
                <a:lnTo>
                  <a:pt x="14980" y="17448"/>
                </a:lnTo>
                <a:cubicBezTo>
                  <a:pt x="14987" y="17448"/>
                  <a:pt x="14993" y="17448"/>
                  <a:pt x="14999" y="17448"/>
                </a:cubicBezTo>
                <a:cubicBezTo>
                  <a:pt x="15001" y="17445"/>
                  <a:pt x="15000" y="17443"/>
                  <a:pt x="14997" y="17443"/>
                </a:cubicBezTo>
                <a:close/>
                <a:moveTo>
                  <a:pt x="15129" y="17378"/>
                </a:moveTo>
                <a:lnTo>
                  <a:pt x="15064" y="17466"/>
                </a:lnTo>
                <a:lnTo>
                  <a:pt x="15124" y="17411"/>
                </a:lnTo>
                <a:lnTo>
                  <a:pt x="15129" y="17378"/>
                </a:lnTo>
                <a:close/>
                <a:moveTo>
                  <a:pt x="9804" y="17559"/>
                </a:moveTo>
                <a:cubicBezTo>
                  <a:pt x="9805" y="17559"/>
                  <a:pt x="9806" y="17559"/>
                  <a:pt x="9807" y="17559"/>
                </a:cubicBezTo>
                <a:lnTo>
                  <a:pt x="9807" y="17559"/>
                </a:lnTo>
                <a:cubicBezTo>
                  <a:pt x="9807" y="17559"/>
                  <a:pt x="9807" y="17559"/>
                  <a:pt x="9806" y="17559"/>
                </a:cubicBezTo>
                <a:close/>
                <a:moveTo>
                  <a:pt x="9895" y="17642"/>
                </a:moveTo>
                <a:lnTo>
                  <a:pt x="9883" y="17649"/>
                </a:lnTo>
                <a:cubicBezTo>
                  <a:pt x="9885" y="17649"/>
                  <a:pt x="9890" y="17647"/>
                  <a:pt x="9895" y="17645"/>
                </a:cubicBezTo>
                <a:lnTo>
                  <a:pt x="9895" y="17642"/>
                </a:lnTo>
                <a:close/>
                <a:moveTo>
                  <a:pt x="9807" y="17559"/>
                </a:moveTo>
                <a:lnTo>
                  <a:pt x="9807" y="17559"/>
                </a:lnTo>
                <a:cubicBezTo>
                  <a:pt x="9825" y="17583"/>
                  <a:pt x="9837" y="17631"/>
                  <a:pt x="9871" y="17654"/>
                </a:cubicBezTo>
                <a:lnTo>
                  <a:pt x="9883" y="17649"/>
                </a:lnTo>
                <a:cubicBezTo>
                  <a:pt x="9856" y="17649"/>
                  <a:pt x="9840" y="17568"/>
                  <a:pt x="9807" y="17559"/>
                </a:cubicBezTo>
                <a:close/>
                <a:moveTo>
                  <a:pt x="15064" y="17466"/>
                </a:moveTo>
                <a:lnTo>
                  <a:pt x="14900" y="17612"/>
                </a:lnTo>
                <a:cubicBezTo>
                  <a:pt x="14911" y="17619"/>
                  <a:pt x="14955" y="17608"/>
                  <a:pt x="14923" y="17661"/>
                </a:cubicBezTo>
                <a:lnTo>
                  <a:pt x="15064" y="17466"/>
                </a:lnTo>
                <a:close/>
                <a:moveTo>
                  <a:pt x="11151" y="17703"/>
                </a:moveTo>
                <a:cubicBezTo>
                  <a:pt x="11151" y="17706"/>
                  <a:pt x="11151" y="17709"/>
                  <a:pt x="11153" y="17709"/>
                </a:cubicBezTo>
                <a:cubicBezTo>
                  <a:pt x="11153" y="17709"/>
                  <a:pt x="11154" y="17709"/>
                  <a:pt x="11156" y="17707"/>
                </a:cubicBezTo>
                <a:cubicBezTo>
                  <a:pt x="11156" y="17705"/>
                  <a:pt x="11151" y="17705"/>
                  <a:pt x="11151" y="17703"/>
                </a:cubicBezTo>
                <a:close/>
                <a:moveTo>
                  <a:pt x="14980" y="17448"/>
                </a:moveTo>
                <a:cubicBezTo>
                  <a:pt x="14903" y="17451"/>
                  <a:pt x="14827" y="17469"/>
                  <a:pt x="14758" y="17503"/>
                </a:cubicBezTo>
                <a:cubicBezTo>
                  <a:pt x="14737" y="17552"/>
                  <a:pt x="14705" y="17596"/>
                  <a:pt x="14663" y="17631"/>
                </a:cubicBezTo>
                <a:cubicBezTo>
                  <a:pt x="14644" y="17643"/>
                  <a:pt x="14634" y="17648"/>
                  <a:pt x="14629" y="17648"/>
                </a:cubicBezTo>
                <a:cubicBezTo>
                  <a:pt x="14616" y="17648"/>
                  <a:pt x="14641" y="17611"/>
                  <a:pt x="14632" y="17601"/>
                </a:cubicBezTo>
                <a:lnTo>
                  <a:pt x="14632" y="17601"/>
                </a:lnTo>
                <a:cubicBezTo>
                  <a:pt x="14639" y="17589"/>
                  <a:pt x="14643" y="17580"/>
                  <a:pt x="14640" y="17580"/>
                </a:cubicBezTo>
                <a:lnTo>
                  <a:pt x="14640" y="17580"/>
                </a:lnTo>
                <a:cubicBezTo>
                  <a:pt x="14638" y="17580"/>
                  <a:pt x="14629" y="17587"/>
                  <a:pt x="14612" y="17603"/>
                </a:cubicBezTo>
                <a:cubicBezTo>
                  <a:pt x="14617" y="17600"/>
                  <a:pt x="14620" y="17599"/>
                  <a:pt x="14622" y="17599"/>
                </a:cubicBezTo>
                <a:cubicBezTo>
                  <a:pt x="14625" y="17599"/>
                  <a:pt x="14627" y="17601"/>
                  <a:pt x="14630" y="17602"/>
                </a:cubicBezTo>
                <a:lnTo>
                  <a:pt x="14630" y="17602"/>
                </a:lnTo>
                <a:cubicBezTo>
                  <a:pt x="14606" y="17640"/>
                  <a:pt x="14557" y="17711"/>
                  <a:pt x="14581" y="17711"/>
                </a:cubicBezTo>
                <a:cubicBezTo>
                  <a:pt x="14591" y="17711"/>
                  <a:pt x="14615" y="17698"/>
                  <a:pt x="14661" y="17663"/>
                </a:cubicBezTo>
                <a:lnTo>
                  <a:pt x="14677" y="17635"/>
                </a:lnTo>
                <a:cubicBezTo>
                  <a:pt x="14781" y="17553"/>
                  <a:pt x="14928" y="17468"/>
                  <a:pt x="14980" y="17448"/>
                </a:cubicBezTo>
                <a:close/>
                <a:moveTo>
                  <a:pt x="9950" y="17712"/>
                </a:moveTo>
                <a:cubicBezTo>
                  <a:pt x="9955" y="17719"/>
                  <a:pt x="9962" y="17726"/>
                  <a:pt x="9969" y="17730"/>
                </a:cubicBezTo>
                <a:lnTo>
                  <a:pt x="9950" y="17712"/>
                </a:lnTo>
                <a:close/>
                <a:moveTo>
                  <a:pt x="9992" y="17730"/>
                </a:moveTo>
                <a:cubicBezTo>
                  <a:pt x="9988" y="17733"/>
                  <a:pt x="9984" y="17734"/>
                  <a:pt x="9980" y="17734"/>
                </a:cubicBezTo>
                <a:cubicBezTo>
                  <a:pt x="9976" y="17734"/>
                  <a:pt x="9972" y="17733"/>
                  <a:pt x="9969" y="17730"/>
                </a:cubicBezTo>
                <a:lnTo>
                  <a:pt x="9969" y="17730"/>
                </a:lnTo>
                <a:lnTo>
                  <a:pt x="9983" y="17742"/>
                </a:lnTo>
                <a:cubicBezTo>
                  <a:pt x="9987" y="17740"/>
                  <a:pt x="9992" y="17737"/>
                  <a:pt x="9990" y="17733"/>
                </a:cubicBezTo>
                <a:lnTo>
                  <a:pt x="9992" y="17730"/>
                </a:lnTo>
                <a:close/>
                <a:moveTo>
                  <a:pt x="9983" y="17742"/>
                </a:moveTo>
                <a:lnTo>
                  <a:pt x="9978" y="17744"/>
                </a:lnTo>
                <a:cubicBezTo>
                  <a:pt x="9985" y="17751"/>
                  <a:pt x="9994" y="17754"/>
                  <a:pt x="10006" y="17756"/>
                </a:cubicBezTo>
                <a:lnTo>
                  <a:pt x="9983" y="17742"/>
                </a:lnTo>
                <a:close/>
                <a:moveTo>
                  <a:pt x="13210" y="17668"/>
                </a:moveTo>
                <a:cubicBezTo>
                  <a:pt x="13184" y="17691"/>
                  <a:pt x="13152" y="17721"/>
                  <a:pt x="13103" y="17756"/>
                </a:cubicBezTo>
                <a:lnTo>
                  <a:pt x="13207" y="17668"/>
                </a:lnTo>
                <a:close/>
                <a:moveTo>
                  <a:pt x="10946" y="17894"/>
                </a:moveTo>
                <a:cubicBezTo>
                  <a:pt x="10945" y="17897"/>
                  <a:pt x="10943" y="17899"/>
                  <a:pt x="10942" y="17902"/>
                </a:cubicBezTo>
                <a:cubicBezTo>
                  <a:pt x="10944" y="17899"/>
                  <a:pt x="10945" y="17897"/>
                  <a:pt x="10946" y="17894"/>
                </a:cubicBezTo>
                <a:close/>
                <a:moveTo>
                  <a:pt x="10231" y="17897"/>
                </a:moveTo>
                <a:lnTo>
                  <a:pt x="10235" y="17906"/>
                </a:lnTo>
                <a:lnTo>
                  <a:pt x="10235" y="17906"/>
                </a:lnTo>
                <a:cubicBezTo>
                  <a:pt x="10235" y="17903"/>
                  <a:pt x="10234" y="17900"/>
                  <a:pt x="10231" y="17897"/>
                </a:cubicBezTo>
                <a:close/>
                <a:moveTo>
                  <a:pt x="14941" y="17666"/>
                </a:moveTo>
                <a:lnTo>
                  <a:pt x="14941" y="17666"/>
                </a:lnTo>
                <a:cubicBezTo>
                  <a:pt x="14810" y="17793"/>
                  <a:pt x="14796" y="17829"/>
                  <a:pt x="14817" y="17837"/>
                </a:cubicBezTo>
                <a:lnTo>
                  <a:pt x="14817" y="17837"/>
                </a:lnTo>
                <a:lnTo>
                  <a:pt x="14735" y="17948"/>
                </a:lnTo>
                <a:cubicBezTo>
                  <a:pt x="14792" y="17911"/>
                  <a:pt x="14887" y="17834"/>
                  <a:pt x="14919" y="17834"/>
                </a:cubicBezTo>
                <a:cubicBezTo>
                  <a:pt x="14922" y="17834"/>
                  <a:pt x="14924" y="17834"/>
                  <a:pt x="14925" y="17835"/>
                </a:cubicBezTo>
                <a:cubicBezTo>
                  <a:pt x="14924" y="17829"/>
                  <a:pt x="14917" y="17827"/>
                  <a:pt x="14908" y="17827"/>
                </a:cubicBezTo>
                <a:cubicBezTo>
                  <a:pt x="14888" y="17827"/>
                  <a:pt x="14854" y="17837"/>
                  <a:pt x="14832" y="17837"/>
                </a:cubicBezTo>
                <a:cubicBezTo>
                  <a:pt x="14827" y="17837"/>
                  <a:pt x="14822" y="17836"/>
                  <a:pt x="14818" y="17835"/>
                </a:cubicBezTo>
                <a:lnTo>
                  <a:pt x="14941" y="17666"/>
                </a:lnTo>
                <a:close/>
                <a:moveTo>
                  <a:pt x="10166" y="17939"/>
                </a:moveTo>
                <a:lnTo>
                  <a:pt x="10175" y="17951"/>
                </a:lnTo>
                <a:cubicBezTo>
                  <a:pt x="10175" y="17951"/>
                  <a:pt x="10177" y="17948"/>
                  <a:pt x="10180" y="17948"/>
                </a:cubicBezTo>
                <a:lnTo>
                  <a:pt x="10166" y="17939"/>
                </a:lnTo>
                <a:close/>
                <a:moveTo>
                  <a:pt x="10180" y="17948"/>
                </a:moveTo>
                <a:lnTo>
                  <a:pt x="10194" y="17958"/>
                </a:lnTo>
                <a:cubicBezTo>
                  <a:pt x="10189" y="17953"/>
                  <a:pt x="10184" y="17948"/>
                  <a:pt x="10180" y="17948"/>
                </a:cubicBezTo>
                <a:close/>
                <a:moveTo>
                  <a:pt x="10196" y="17958"/>
                </a:moveTo>
                <a:cubicBezTo>
                  <a:pt x="10205" y="17965"/>
                  <a:pt x="10212" y="17976"/>
                  <a:pt x="10224" y="17976"/>
                </a:cubicBezTo>
                <a:lnTo>
                  <a:pt x="10224" y="17974"/>
                </a:lnTo>
                <a:lnTo>
                  <a:pt x="10196" y="17958"/>
                </a:lnTo>
                <a:close/>
                <a:moveTo>
                  <a:pt x="14626" y="17800"/>
                </a:moveTo>
                <a:cubicBezTo>
                  <a:pt x="14612" y="17800"/>
                  <a:pt x="14584" y="17814"/>
                  <a:pt x="14533" y="17849"/>
                </a:cubicBezTo>
                <a:cubicBezTo>
                  <a:pt x="14499" y="17932"/>
                  <a:pt x="14617" y="17851"/>
                  <a:pt x="14517" y="18013"/>
                </a:cubicBezTo>
                <a:lnTo>
                  <a:pt x="14517" y="18016"/>
                </a:lnTo>
                <a:cubicBezTo>
                  <a:pt x="14566" y="17935"/>
                  <a:pt x="14668" y="17800"/>
                  <a:pt x="14626" y="17800"/>
                </a:cubicBezTo>
                <a:close/>
                <a:moveTo>
                  <a:pt x="13047" y="18009"/>
                </a:moveTo>
                <a:cubicBezTo>
                  <a:pt x="13043" y="18034"/>
                  <a:pt x="13029" y="18060"/>
                  <a:pt x="13008" y="18081"/>
                </a:cubicBezTo>
                <a:cubicBezTo>
                  <a:pt x="13015" y="18085"/>
                  <a:pt x="13022" y="18087"/>
                  <a:pt x="13038" y="18087"/>
                </a:cubicBezTo>
                <a:cubicBezTo>
                  <a:pt x="13066" y="18062"/>
                  <a:pt x="13050" y="18030"/>
                  <a:pt x="13047" y="18009"/>
                </a:cubicBezTo>
                <a:close/>
                <a:moveTo>
                  <a:pt x="10297" y="17970"/>
                </a:moveTo>
                <a:cubicBezTo>
                  <a:pt x="10272" y="17970"/>
                  <a:pt x="10250" y="17978"/>
                  <a:pt x="10245" y="18004"/>
                </a:cubicBezTo>
                <a:cubicBezTo>
                  <a:pt x="10248" y="18004"/>
                  <a:pt x="10251" y="18004"/>
                  <a:pt x="10253" y="18004"/>
                </a:cubicBezTo>
                <a:cubicBezTo>
                  <a:pt x="10292" y="18004"/>
                  <a:pt x="10296" y="18016"/>
                  <a:pt x="10336" y="18016"/>
                </a:cubicBezTo>
                <a:cubicBezTo>
                  <a:pt x="10341" y="18016"/>
                  <a:pt x="10347" y="18016"/>
                  <a:pt x="10354" y="18016"/>
                </a:cubicBezTo>
                <a:cubicBezTo>
                  <a:pt x="10381" y="18034"/>
                  <a:pt x="10384" y="18064"/>
                  <a:pt x="10370" y="18071"/>
                </a:cubicBezTo>
                <a:cubicBezTo>
                  <a:pt x="10385" y="18071"/>
                  <a:pt x="10396" y="18107"/>
                  <a:pt x="10421" y="18107"/>
                </a:cubicBezTo>
                <a:cubicBezTo>
                  <a:pt x="10423" y="18107"/>
                  <a:pt x="10425" y="18107"/>
                  <a:pt x="10428" y="18106"/>
                </a:cubicBezTo>
                <a:cubicBezTo>
                  <a:pt x="10418" y="18053"/>
                  <a:pt x="10379" y="18009"/>
                  <a:pt x="10328" y="17997"/>
                </a:cubicBezTo>
                <a:cubicBezTo>
                  <a:pt x="10328" y="17983"/>
                  <a:pt x="10342" y="17983"/>
                  <a:pt x="10349" y="17979"/>
                </a:cubicBezTo>
                <a:lnTo>
                  <a:pt x="10351" y="17979"/>
                </a:lnTo>
                <a:cubicBezTo>
                  <a:pt x="10334" y="17974"/>
                  <a:pt x="10315" y="17970"/>
                  <a:pt x="10297" y="17970"/>
                </a:cubicBezTo>
                <a:close/>
                <a:moveTo>
                  <a:pt x="10493" y="18094"/>
                </a:moveTo>
                <a:lnTo>
                  <a:pt x="10500" y="18120"/>
                </a:lnTo>
                <a:lnTo>
                  <a:pt x="10504" y="18111"/>
                </a:lnTo>
                <a:cubicBezTo>
                  <a:pt x="10502" y="18106"/>
                  <a:pt x="10497" y="18099"/>
                  <a:pt x="10493" y="18094"/>
                </a:cubicBezTo>
                <a:close/>
                <a:moveTo>
                  <a:pt x="10449" y="18143"/>
                </a:moveTo>
                <a:lnTo>
                  <a:pt x="10405" y="18157"/>
                </a:lnTo>
                <a:lnTo>
                  <a:pt x="10446" y="18185"/>
                </a:lnTo>
                <a:cubicBezTo>
                  <a:pt x="10462" y="18185"/>
                  <a:pt x="10474" y="18162"/>
                  <a:pt x="10449" y="18143"/>
                </a:cubicBezTo>
                <a:close/>
                <a:moveTo>
                  <a:pt x="15354" y="13368"/>
                </a:moveTo>
                <a:lnTo>
                  <a:pt x="15034" y="13430"/>
                </a:lnTo>
                <a:lnTo>
                  <a:pt x="15025" y="13430"/>
                </a:lnTo>
                <a:lnTo>
                  <a:pt x="15034" y="13432"/>
                </a:lnTo>
                <a:lnTo>
                  <a:pt x="15128" y="13459"/>
                </a:lnTo>
                <a:lnTo>
                  <a:pt x="15128" y="13459"/>
                </a:lnTo>
                <a:lnTo>
                  <a:pt x="15034" y="13463"/>
                </a:lnTo>
                <a:cubicBezTo>
                  <a:pt x="15030" y="13463"/>
                  <a:pt x="15025" y="13463"/>
                  <a:pt x="15021" y="13463"/>
                </a:cubicBezTo>
                <a:cubicBezTo>
                  <a:pt x="14950" y="13463"/>
                  <a:pt x="14872" y="13429"/>
                  <a:pt x="14869" y="13414"/>
                </a:cubicBezTo>
                <a:lnTo>
                  <a:pt x="14679" y="13446"/>
                </a:lnTo>
                <a:cubicBezTo>
                  <a:pt x="14684" y="13430"/>
                  <a:pt x="14716" y="13426"/>
                  <a:pt x="14742" y="13414"/>
                </a:cubicBezTo>
                <a:lnTo>
                  <a:pt x="14742" y="13414"/>
                </a:lnTo>
                <a:cubicBezTo>
                  <a:pt x="14721" y="13422"/>
                  <a:pt x="14707" y="13425"/>
                  <a:pt x="14699" y="13425"/>
                </a:cubicBezTo>
                <a:cubicBezTo>
                  <a:pt x="14675" y="13425"/>
                  <a:pt x="14690" y="13400"/>
                  <a:pt x="14667" y="13400"/>
                </a:cubicBezTo>
                <a:cubicBezTo>
                  <a:pt x="14660" y="13400"/>
                  <a:pt x="14648" y="13403"/>
                  <a:pt x="14631" y="13409"/>
                </a:cubicBezTo>
                <a:cubicBezTo>
                  <a:pt x="14642" y="13419"/>
                  <a:pt x="14624" y="13432"/>
                  <a:pt x="14621" y="13442"/>
                </a:cubicBezTo>
                <a:cubicBezTo>
                  <a:pt x="14593" y="13428"/>
                  <a:pt x="14543" y="13422"/>
                  <a:pt x="14490" y="13422"/>
                </a:cubicBezTo>
                <a:cubicBezTo>
                  <a:pt x="14457" y="13422"/>
                  <a:pt x="14422" y="13424"/>
                  <a:pt x="14392" y="13428"/>
                </a:cubicBezTo>
                <a:lnTo>
                  <a:pt x="14408" y="13400"/>
                </a:lnTo>
                <a:cubicBezTo>
                  <a:pt x="14388" y="13399"/>
                  <a:pt x="14367" y="13399"/>
                  <a:pt x="14347" y="13399"/>
                </a:cubicBezTo>
                <a:cubicBezTo>
                  <a:pt x="14222" y="13399"/>
                  <a:pt x="14089" y="13414"/>
                  <a:pt x="13956" y="13414"/>
                </a:cubicBezTo>
                <a:cubicBezTo>
                  <a:pt x="14009" y="13426"/>
                  <a:pt x="13998" y="13472"/>
                  <a:pt x="13951" y="13477"/>
                </a:cubicBezTo>
                <a:lnTo>
                  <a:pt x="13945" y="13462"/>
                </a:lnTo>
                <a:lnTo>
                  <a:pt x="13945" y="13462"/>
                </a:lnTo>
                <a:cubicBezTo>
                  <a:pt x="13946" y="13466"/>
                  <a:pt x="13940" y="13472"/>
                  <a:pt x="13921" y="13481"/>
                </a:cubicBezTo>
                <a:cubicBezTo>
                  <a:pt x="13861" y="13477"/>
                  <a:pt x="13882" y="13435"/>
                  <a:pt x="13914" y="13421"/>
                </a:cubicBezTo>
                <a:lnTo>
                  <a:pt x="13914" y="13421"/>
                </a:lnTo>
                <a:lnTo>
                  <a:pt x="13845" y="13437"/>
                </a:lnTo>
                <a:cubicBezTo>
                  <a:pt x="13840" y="13423"/>
                  <a:pt x="13856" y="13419"/>
                  <a:pt x="13861" y="13402"/>
                </a:cubicBezTo>
                <a:lnTo>
                  <a:pt x="13861" y="13402"/>
                </a:lnTo>
                <a:cubicBezTo>
                  <a:pt x="13856" y="13407"/>
                  <a:pt x="13849" y="13408"/>
                  <a:pt x="13841" y="13408"/>
                </a:cubicBezTo>
                <a:cubicBezTo>
                  <a:pt x="13813" y="13408"/>
                  <a:pt x="13772" y="13389"/>
                  <a:pt x="13736" y="13389"/>
                </a:cubicBezTo>
                <a:cubicBezTo>
                  <a:pt x="13720" y="13389"/>
                  <a:pt x="13706" y="13393"/>
                  <a:pt x="13694" y="13405"/>
                </a:cubicBezTo>
                <a:lnTo>
                  <a:pt x="13692" y="13393"/>
                </a:lnTo>
                <a:cubicBezTo>
                  <a:pt x="13534" y="13393"/>
                  <a:pt x="13462" y="13407"/>
                  <a:pt x="13335" y="13409"/>
                </a:cubicBezTo>
                <a:cubicBezTo>
                  <a:pt x="13330" y="13444"/>
                  <a:pt x="13281" y="13435"/>
                  <a:pt x="13244" y="13465"/>
                </a:cubicBezTo>
                <a:cubicBezTo>
                  <a:pt x="13153" y="13454"/>
                  <a:pt x="13053" y="13428"/>
                  <a:pt x="12945" y="13428"/>
                </a:cubicBezTo>
                <a:cubicBezTo>
                  <a:pt x="12940" y="13428"/>
                  <a:pt x="12936" y="13428"/>
                  <a:pt x="12931" y="13428"/>
                </a:cubicBezTo>
                <a:cubicBezTo>
                  <a:pt x="12853" y="13446"/>
                  <a:pt x="12911" y="13458"/>
                  <a:pt x="12873" y="13479"/>
                </a:cubicBezTo>
                <a:cubicBezTo>
                  <a:pt x="12867" y="13446"/>
                  <a:pt x="12755" y="13451"/>
                  <a:pt x="12813" y="13428"/>
                </a:cubicBezTo>
                <a:lnTo>
                  <a:pt x="12813" y="13428"/>
                </a:lnTo>
                <a:cubicBezTo>
                  <a:pt x="12697" y="13430"/>
                  <a:pt x="12581" y="13439"/>
                  <a:pt x="12468" y="13460"/>
                </a:cubicBezTo>
                <a:cubicBezTo>
                  <a:pt x="12486" y="13472"/>
                  <a:pt x="12507" y="13479"/>
                  <a:pt x="12496" y="13488"/>
                </a:cubicBezTo>
                <a:cubicBezTo>
                  <a:pt x="12491" y="13489"/>
                  <a:pt x="12487" y="13489"/>
                  <a:pt x="12483" y="13489"/>
                </a:cubicBezTo>
                <a:cubicBezTo>
                  <a:pt x="12455" y="13489"/>
                  <a:pt x="12424" y="13472"/>
                  <a:pt x="12428" y="13460"/>
                </a:cubicBezTo>
                <a:lnTo>
                  <a:pt x="12438" y="13456"/>
                </a:lnTo>
                <a:lnTo>
                  <a:pt x="12438" y="13456"/>
                </a:lnTo>
                <a:cubicBezTo>
                  <a:pt x="12408" y="13463"/>
                  <a:pt x="12377" y="13466"/>
                  <a:pt x="12345" y="13466"/>
                </a:cubicBezTo>
                <a:cubicBezTo>
                  <a:pt x="12210" y="13466"/>
                  <a:pt x="12061" y="13412"/>
                  <a:pt x="11940" y="13412"/>
                </a:cubicBezTo>
                <a:cubicBezTo>
                  <a:pt x="11903" y="13412"/>
                  <a:pt x="11868" y="13417"/>
                  <a:pt x="11837" y="13430"/>
                </a:cubicBezTo>
                <a:lnTo>
                  <a:pt x="11846" y="13426"/>
                </a:lnTo>
                <a:lnTo>
                  <a:pt x="11687" y="13463"/>
                </a:lnTo>
                <a:cubicBezTo>
                  <a:pt x="11612" y="13456"/>
                  <a:pt x="11731" y="13437"/>
                  <a:pt x="11677" y="13419"/>
                </a:cubicBezTo>
                <a:lnTo>
                  <a:pt x="11677" y="13419"/>
                </a:lnTo>
                <a:cubicBezTo>
                  <a:pt x="11618" y="13437"/>
                  <a:pt x="11567" y="13442"/>
                  <a:pt x="11520" y="13442"/>
                </a:cubicBezTo>
                <a:cubicBezTo>
                  <a:pt x="11465" y="13442"/>
                  <a:pt x="11415" y="13435"/>
                  <a:pt x="11364" y="13435"/>
                </a:cubicBezTo>
                <a:cubicBezTo>
                  <a:pt x="11331" y="13435"/>
                  <a:pt x="11298" y="13438"/>
                  <a:pt x="11262" y="13446"/>
                </a:cubicBezTo>
                <a:cubicBezTo>
                  <a:pt x="11223" y="13412"/>
                  <a:pt x="11162" y="13404"/>
                  <a:pt x="11093" y="13404"/>
                </a:cubicBezTo>
                <a:cubicBezTo>
                  <a:pt x="11020" y="13404"/>
                  <a:pt x="10937" y="13413"/>
                  <a:pt x="10862" y="13413"/>
                </a:cubicBezTo>
                <a:cubicBezTo>
                  <a:pt x="10811" y="13413"/>
                  <a:pt x="10763" y="13409"/>
                  <a:pt x="10724" y="13393"/>
                </a:cubicBezTo>
                <a:lnTo>
                  <a:pt x="10724" y="13393"/>
                </a:lnTo>
                <a:lnTo>
                  <a:pt x="10734" y="13416"/>
                </a:lnTo>
                <a:cubicBezTo>
                  <a:pt x="10725" y="13421"/>
                  <a:pt x="10718" y="13423"/>
                  <a:pt x="10712" y="13423"/>
                </a:cubicBezTo>
                <a:cubicBezTo>
                  <a:pt x="10691" y="13423"/>
                  <a:pt x="10681" y="13401"/>
                  <a:pt x="10660" y="13398"/>
                </a:cubicBezTo>
                <a:lnTo>
                  <a:pt x="10660" y="13398"/>
                </a:lnTo>
                <a:cubicBezTo>
                  <a:pt x="10664" y="13414"/>
                  <a:pt x="10701" y="13416"/>
                  <a:pt x="10678" y="13430"/>
                </a:cubicBezTo>
                <a:cubicBezTo>
                  <a:pt x="10621" y="13435"/>
                  <a:pt x="10564" y="13437"/>
                  <a:pt x="10506" y="13437"/>
                </a:cubicBezTo>
                <a:cubicBezTo>
                  <a:pt x="10233" y="13437"/>
                  <a:pt x="9950" y="13394"/>
                  <a:pt x="9674" y="13377"/>
                </a:cubicBezTo>
                <a:cubicBezTo>
                  <a:pt x="9671" y="13377"/>
                  <a:pt x="9668" y="13377"/>
                  <a:pt x="9665" y="13377"/>
                </a:cubicBezTo>
                <a:cubicBezTo>
                  <a:pt x="9576" y="13377"/>
                  <a:pt x="9591" y="13453"/>
                  <a:pt x="9517" y="13453"/>
                </a:cubicBezTo>
                <a:cubicBezTo>
                  <a:pt x="9501" y="13453"/>
                  <a:pt x="9480" y="13449"/>
                  <a:pt x="9452" y="13439"/>
                </a:cubicBezTo>
                <a:lnTo>
                  <a:pt x="9496" y="13398"/>
                </a:lnTo>
                <a:lnTo>
                  <a:pt x="9496" y="13398"/>
                </a:lnTo>
                <a:cubicBezTo>
                  <a:pt x="9399" y="13417"/>
                  <a:pt x="9301" y="13421"/>
                  <a:pt x="9202" y="13421"/>
                </a:cubicBezTo>
                <a:cubicBezTo>
                  <a:pt x="9141" y="13421"/>
                  <a:pt x="9079" y="13419"/>
                  <a:pt x="9017" y="13419"/>
                </a:cubicBezTo>
                <a:cubicBezTo>
                  <a:pt x="8928" y="13419"/>
                  <a:pt x="8840" y="13422"/>
                  <a:pt x="8754" y="13437"/>
                </a:cubicBezTo>
                <a:cubicBezTo>
                  <a:pt x="8768" y="13428"/>
                  <a:pt x="8770" y="13416"/>
                  <a:pt x="8793" y="13416"/>
                </a:cubicBezTo>
                <a:cubicBezTo>
                  <a:pt x="8778" y="13407"/>
                  <a:pt x="8753" y="13403"/>
                  <a:pt x="8727" y="13403"/>
                </a:cubicBezTo>
                <a:cubicBezTo>
                  <a:pt x="8670" y="13403"/>
                  <a:pt x="8603" y="13422"/>
                  <a:pt x="8603" y="13439"/>
                </a:cubicBezTo>
                <a:cubicBezTo>
                  <a:pt x="8566" y="13437"/>
                  <a:pt x="8596" y="13416"/>
                  <a:pt x="8573" y="13405"/>
                </a:cubicBezTo>
                <a:cubicBezTo>
                  <a:pt x="8566" y="13402"/>
                  <a:pt x="8557" y="13401"/>
                  <a:pt x="8549" y="13401"/>
                </a:cubicBezTo>
                <a:cubicBezTo>
                  <a:pt x="8512" y="13401"/>
                  <a:pt x="8470" y="13422"/>
                  <a:pt x="8441" y="13422"/>
                </a:cubicBezTo>
                <a:cubicBezTo>
                  <a:pt x="8431" y="13422"/>
                  <a:pt x="8424" y="13420"/>
                  <a:pt x="8418" y="13414"/>
                </a:cubicBezTo>
                <a:cubicBezTo>
                  <a:pt x="8415" y="13410"/>
                  <a:pt x="8420" y="13407"/>
                  <a:pt x="8426" y="13404"/>
                </a:cubicBezTo>
                <a:lnTo>
                  <a:pt x="8426" y="13404"/>
                </a:lnTo>
                <a:cubicBezTo>
                  <a:pt x="8382" y="13413"/>
                  <a:pt x="8290" y="13402"/>
                  <a:pt x="8318" y="13432"/>
                </a:cubicBezTo>
                <a:cubicBezTo>
                  <a:pt x="8297" y="13429"/>
                  <a:pt x="8277" y="13427"/>
                  <a:pt x="8258" y="13427"/>
                </a:cubicBezTo>
                <a:cubicBezTo>
                  <a:pt x="8213" y="13427"/>
                  <a:pt x="8171" y="13434"/>
                  <a:pt x="8131" y="13434"/>
                </a:cubicBezTo>
                <a:cubicBezTo>
                  <a:pt x="8112" y="13434"/>
                  <a:pt x="8093" y="13433"/>
                  <a:pt x="8075" y="13428"/>
                </a:cubicBezTo>
                <a:cubicBezTo>
                  <a:pt x="8062" y="13438"/>
                  <a:pt x="8043" y="13441"/>
                  <a:pt x="8024" y="13441"/>
                </a:cubicBezTo>
                <a:cubicBezTo>
                  <a:pt x="8000" y="13441"/>
                  <a:pt x="7974" y="13437"/>
                  <a:pt x="7952" y="13437"/>
                </a:cubicBezTo>
                <a:cubicBezTo>
                  <a:pt x="7929" y="13437"/>
                  <a:pt x="7911" y="13442"/>
                  <a:pt x="7905" y="13463"/>
                </a:cubicBezTo>
                <a:cubicBezTo>
                  <a:pt x="7909" y="13433"/>
                  <a:pt x="7865" y="13422"/>
                  <a:pt x="7814" y="13422"/>
                </a:cubicBezTo>
                <a:cubicBezTo>
                  <a:pt x="7768" y="13422"/>
                  <a:pt x="7717" y="13431"/>
                  <a:pt x="7690" y="13444"/>
                </a:cubicBezTo>
                <a:cubicBezTo>
                  <a:pt x="7708" y="13428"/>
                  <a:pt x="7641" y="13426"/>
                  <a:pt x="7662" y="13402"/>
                </a:cubicBezTo>
                <a:cubicBezTo>
                  <a:pt x="7597" y="13402"/>
                  <a:pt x="7539" y="13414"/>
                  <a:pt x="7548" y="13442"/>
                </a:cubicBezTo>
                <a:cubicBezTo>
                  <a:pt x="7521" y="13426"/>
                  <a:pt x="7493" y="13421"/>
                  <a:pt x="7465" y="13421"/>
                </a:cubicBezTo>
                <a:cubicBezTo>
                  <a:pt x="7409" y="13421"/>
                  <a:pt x="7354" y="13443"/>
                  <a:pt x="7309" y="13443"/>
                </a:cubicBezTo>
                <a:cubicBezTo>
                  <a:pt x="7282" y="13443"/>
                  <a:pt x="7259" y="13436"/>
                  <a:pt x="7240" y="13412"/>
                </a:cubicBezTo>
                <a:cubicBezTo>
                  <a:pt x="7048" y="13442"/>
                  <a:pt x="6869" y="13463"/>
                  <a:pt x="6695" y="13474"/>
                </a:cubicBezTo>
                <a:cubicBezTo>
                  <a:pt x="6702" y="13419"/>
                  <a:pt x="6888" y="13467"/>
                  <a:pt x="6881" y="13409"/>
                </a:cubicBezTo>
                <a:lnTo>
                  <a:pt x="6881" y="13409"/>
                </a:lnTo>
                <a:cubicBezTo>
                  <a:pt x="6734" y="13430"/>
                  <a:pt x="6643" y="13470"/>
                  <a:pt x="6513" y="13470"/>
                </a:cubicBezTo>
                <a:cubicBezTo>
                  <a:pt x="6495" y="13470"/>
                  <a:pt x="6476" y="13469"/>
                  <a:pt x="6457" y="13467"/>
                </a:cubicBezTo>
                <a:cubicBezTo>
                  <a:pt x="6415" y="13460"/>
                  <a:pt x="6480" y="13444"/>
                  <a:pt x="6494" y="13435"/>
                </a:cubicBezTo>
                <a:lnTo>
                  <a:pt x="6494" y="13435"/>
                </a:lnTo>
                <a:cubicBezTo>
                  <a:pt x="6436" y="13443"/>
                  <a:pt x="6379" y="13445"/>
                  <a:pt x="6324" y="13445"/>
                </a:cubicBezTo>
                <a:cubicBezTo>
                  <a:pt x="6290" y="13445"/>
                  <a:pt x="6257" y="13444"/>
                  <a:pt x="6224" y="13444"/>
                </a:cubicBezTo>
                <a:cubicBezTo>
                  <a:pt x="6158" y="13444"/>
                  <a:pt x="6093" y="13446"/>
                  <a:pt x="6030" y="13460"/>
                </a:cubicBezTo>
                <a:lnTo>
                  <a:pt x="6030" y="13460"/>
                </a:lnTo>
                <a:cubicBezTo>
                  <a:pt x="6045" y="13478"/>
                  <a:pt x="6013" y="13497"/>
                  <a:pt x="5977" y="13514"/>
                </a:cubicBezTo>
                <a:lnTo>
                  <a:pt x="5821" y="13585"/>
                </a:lnTo>
                <a:lnTo>
                  <a:pt x="5930" y="13625"/>
                </a:lnTo>
                <a:cubicBezTo>
                  <a:pt x="5954" y="13633"/>
                  <a:pt x="5978" y="13643"/>
                  <a:pt x="5993" y="13647"/>
                </a:cubicBezTo>
                <a:lnTo>
                  <a:pt x="5993" y="13647"/>
                </a:lnTo>
                <a:lnTo>
                  <a:pt x="5990" y="13654"/>
                </a:lnTo>
                <a:lnTo>
                  <a:pt x="5990" y="13654"/>
                </a:lnTo>
                <a:cubicBezTo>
                  <a:pt x="5983" y="13659"/>
                  <a:pt x="5981" y="13665"/>
                  <a:pt x="5983" y="13672"/>
                </a:cubicBezTo>
                <a:lnTo>
                  <a:pt x="5983" y="13672"/>
                </a:lnTo>
                <a:lnTo>
                  <a:pt x="5974" y="13692"/>
                </a:lnTo>
                <a:cubicBezTo>
                  <a:pt x="5981" y="13693"/>
                  <a:pt x="5987" y="13693"/>
                  <a:pt x="5992" y="13693"/>
                </a:cubicBezTo>
                <a:lnTo>
                  <a:pt x="5992" y="13693"/>
                </a:lnTo>
                <a:cubicBezTo>
                  <a:pt x="6012" y="13727"/>
                  <a:pt x="6051" y="13768"/>
                  <a:pt x="5977" y="13773"/>
                </a:cubicBezTo>
                <a:cubicBezTo>
                  <a:pt x="5987" y="13780"/>
                  <a:pt x="6000" y="13786"/>
                  <a:pt x="6011" y="13786"/>
                </a:cubicBezTo>
                <a:cubicBezTo>
                  <a:pt x="6018" y="13786"/>
                  <a:pt x="6024" y="13783"/>
                  <a:pt x="6028" y="13778"/>
                </a:cubicBezTo>
                <a:lnTo>
                  <a:pt x="6028" y="13778"/>
                </a:lnTo>
                <a:cubicBezTo>
                  <a:pt x="6041" y="13795"/>
                  <a:pt x="6042" y="13808"/>
                  <a:pt x="6024" y="13808"/>
                </a:cubicBezTo>
                <a:cubicBezTo>
                  <a:pt x="6020" y="13808"/>
                  <a:pt x="6015" y="13807"/>
                  <a:pt x="6009" y="13806"/>
                </a:cubicBezTo>
                <a:lnTo>
                  <a:pt x="6009" y="13806"/>
                </a:lnTo>
                <a:cubicBezTo>
                  <a:pt x="6093" y="13871"/>
                  <a:pt x="6086" y="13824"/>
                  <a:pt x="6151" y="13891"/>
                </a:cubicBezTo>
                <a:cubicBezTo>
                  <a:pt x="6148" y="13894"/>
                  <a:pt x="6144" y="13895"/>
                  <a:pt x="6140" y="13895"/>
                </a:cubicBezTo>
                <a:cubicBezTo>
                  <a:pt x="6134" y="13895"/>
                  <a:pt x="6126" y="13893"/>
                  <a:pt x="6118" y="13893"/>
                </a:cubicBezTo>
                <a:cubicBezTo>
                  <a:pt x="6115" y="13893"/>
                  <a:pt x="6112" y="13893"/>
                  <a:pt x="6109" y="13894"/>
                </a:cubicBezTo>
                <a:cubicBezTo>
                  <a:pt x="6167" y="13908"/>
                  <a:pt x="6220" y="13942"/>
                  <a:pt x="6257" y="13991"/>
                </a:cubicBezTo>
                <a:cubicBezTo>
                  <a:pt x="6251" y="13991"/>
                  <a:pt x="6249" y="13997"/>
                  <a:pt x="6244" y="13997"/>
                </a:cubicBezTo>
                <a:cubicBezTo>
                  <a:pt x="6242" y="13997"/>
                  <a:pt x="6239" y="13996"/>
                  <a:pt x="6236" y="13992"/>
                </a:cubicBezTo>
                <a:lnTo>
                  <a:pt x="6236" y="13992"/>
                </a:lnTo>
                <a:cubicBezTo>
                  <a:pt x="6334" y="14082"/>
                  <a:pt x="6442" y="14109"/>
                  <a:pt x="6531" y="14230"/>
                </a:cubicBezTo>
                <a:cubicBezTo>
                  <a:pt x="6461" y="14237"/>
                  <a:pt x="6554" y="14279"/>
                  <a:pt x="6526" y="14316"/>
                </a:cubicBezTo>
                <a:lnTo>
                  <a:pt x="6591" y="14364"/>
                </a:lnTo>
                <a:lnTo>
                  <a:pt x="6586" y="14325"/>
                </a:lnTo>
                <a:lnTo>
                  <a:pt x="6586" y="14325"/>
                </a:lnTo>
                <a:cubicBezTo>
                  <a:pt x="6635" y="14376"/>
                  <a:pt x="6702" y="14395"/>
                  <a:pt x="6735" y="14450"/>
                </a:cubicBezTo>
                <a:lnTo>
                  <a:pt x="6684" y="14425"/>
                </a:lnTo>
                <a:lnTo>
                  <a:pt x="6783" y="14513"/>
                </a:lnTo>
                <a:lnTo>
                  <a:pt x="6744" y="14448"/>
                </a:lnTo>
                <a:lnTo>
                  <a:pt x="6744" y="14448"/>
                </a:lnTo>
                <a:cubicBezTo>
                  <a:pt x="6757" y="14454"/>
                  <a:pt x="6766" y="14456"/>
                  <a:pt x="6773" y="14456"/>
                </a:cubicBezTo>
                <a:cubicBezTo>
                  <a:pt x="6790" y="14456"/>
                  <a:pt x="6793" y="14443"/>
                  <a:pt x="6801" y="14443"/>
                </a:cubicBezTo>
                <a:cubicBezTo>
                  <a:pt x="6808" y="14443"/>
                  <a:pt x="6817" y="14450"/>
                  <a:pt x="6837" y="14476"/>
                </a:cubicBezTo>
                <a:cubicBezTo>
                  <a:pt x="6836" y="14475"/>
                  <a:pt x="6835" y="14475"/>
                  <a:pt x="6835" y="14475"/>
                </a:cubicBezTo>
                <a:lnTo>
                  <a:pt x="6835" y="14475"/>
                </a:lnTo>
                <a:cubicBezTo>
                  <a:pt x="6829" y="14475"/>
                  <a:pt x="6886" y="14530"/>
                  <a:pt x="6892" y="14573"/>
                </a:cubicBezTo>
                <a:cubicBezTo>
                  <a:pt x="6932" y="14585"/>
                  <a:pt x="6969" y="14610"/>
                  <a:pt x="6992" y="14645"/>
                </a:cubicBezTo>
                <a:cubicBezTo>
                  <a:pt x="6990" y="14666"/>
                  <a:pt x="6946" y="14675"/>
                  <a:pt x="6946" y="14687"/>
                </a:cubicBezTo>
                <a:cubicBezTo>
                  <a:pt x="6946" y="14687"/>
                  <a:pt x="6947" y="14687"/>
                  <a:pt x="6947" y="14687"/>
                </a:cubicBezTo>
                <a:cubicBezTo>
                  <a:pt x="6999" y="14687"/>
                  <a:pt x="7068" y="14790"/>
                  <a:pt x="7127" y="14798"/>
                </a:cubicBezTo>
                <a:lnTo>
                  <a:pt x="7127" y="14798"/>
                </a:lnTo>
                <a:cubicBezTo>
                  <a:pt x="7127" y="14798"/>
                  <a:pt x="7126" y="14798"/>
                  <a:pt x="7126" y="14798"/>
                </a:cubicBezTo>
                <a:cubicBezTo>
                  <a:pt x="7112" y="14798"/>
                  <a:pt x="7101" y="14806"/>
                  <a:pt x="7096" y="14819"/>
                </a:cubicBezTo>
                <a:lnTo>
                  <a:pt x="7138" y="14816"/>
                </a:lnTo>
                <a:lnTo>
                  <a:pt x="7138" y="14816"/>
                </a:lnTo>
                <a:cubicBezTo>
                  <a:pt x="7154" y="14847"/>
                  <a:pt x="7154" y="14854"/>
                  <a:pt x="7136" y="14863"/>
                </a:cubicBezTo>
                <a:cubicBezTo>
                  <a:pt x="7151" y="14880"/>
                  <a:pt x="7160" y="14886"/>
                  <a:pt x="7166" y="14886"/>
                </a:cubicBezTo>
                <a:cubicBezTo>
                  <a:pt x="7178" y="14886"/>
                  <a:pt x="7177" y="14862"/>
                  <a:pt x="7186" y="14862"/>
                </a:cubicBezTo>
                <a:cubicBezTo>
                  <a:pt x="7192" y="14862"/>
                  <a:pt x="7201" y="14871"/>
                  <a:pt x="7219" y="14900"/>
                </a:cubicBezTo>
                <a:cubicBezTo>
                  <a:pt x="7212" y="14895"/>
                  <a:pt x="7212" y="14902"/>
                  <a:pt x="7194" y="14891"/>
                </a:cubicBezTo>
                <a:lnTo>
                  <a:pt x="7194" y="14891"/>
                </a:lnTo>
                <a:cubicBezTo>
                  <a:pt x="7268" y="14983"/>
                  <a:pt x="7368" y="15037"/>
                  <a:pt x="7433" y="15122"/>
                </a:cubicBezTo>
                <a:cubicBezTo>
                  <a:pt x="7430" y="15135"/>
                  <a:pt x="7425" y="15139"/>
                  <a:pt x="7419" y="15139"/>
                </a:cubicBezTo>
                <a:cubicBezTo>
                  <a:pt x="7403" y="15139"/>
                  <a:pt x="7377" y="15105"/>
                  <a:pt x="7364" y="15105"/>
                </a:cubicBezTo>
                <a:cubicBezTo>
                  <a:pt x="7360" y="15105"/>
                  <a:pt x="7357" y="15109"/>
                  <a:pt x="7356" y="15120"/>
                </a:cubicBezTo>
                <a:cubicBezTo>
                  <a:pt x="7472" y="15222"/>
                  <a:pt x="7623" y="15306"/>
                  <a:pt x="7720" y="15419"/>
                </a:cubicBezTo>
                <a:lnTo>
                  <a:pt x="7704" y="15396"/>
                </a:lnTo>
                <a:cubicBezTo>
                  <a:pt x="7710" y="15393"/>
                  <a:pt x="7716" y="15391"/>
                  <a:pt x="7722" y="15391"/>
                </a:cubicBezTo>
                <a:cubicBezTo>
                  <a:pt x="7765" y="15391"/>
                  <a:pt x="7767" y="15498"/>
                  <a:pt x="7831" y="15529"/>
                </a:cubicBezTo>
                <a:lnTo>
                  <a:pt x="7831" y="15529"/>
                </a:lnTo>
                <a:cubicBezTo>
                  <a:pt x="7828" y="15528"/>
                  <a:pt x="7826" y="15528"/>
                  <a:pt x="7823" y="15528"/>
                </a:cubicBezTo>
                <a:cubicBezTo>
                  <a:pt x="7810" y="15528"/>
                  <a:pt x="7796" y="15538"/>
                  <a:pt x="7800" y="15538"/>
                </a:cubicBezTo>
                <a:cubicBezTo>
                  <a:pt x="7800" y="15538"/>
                  <a:pt x="7801" y="15538"/>
                  <a:pt x="7801" y="15537"/>
                </a:cubicBezTo>
                <a:cubicBezTo>
                  <a:pt x="7866" y="15616"/>
                  <a:pt x="7959" y="15674"/>
                  <a:pt x="8084" y="15769"/>
                </a:cubicBezTo>
                <a:lnTo>
                  <a:pt x="8058" y="15767"/>
                </a:lnTo>
                <a:lnTo>
                  <a:pt x="8058" y="15767"/>
                </a:lnTo>
                <a:cubicBezTo>
                  <a:pt x="8089" y="15823"/>
                  <a:pt x="8165" y="15887"/>
                  <a:pt x="8205" y="15938"/>
                </a:cubicBezTo>
                <a:cubicBezTo>
                  <a:pt x="8221" y="15940"/>
                  <a:pt x="8237" y="15952"/>
                  <a:pt x="8247" y="15952"/>
                </a:cubicBezTo>
                <a:cubicBezTo>
                  <a:pt x="8252" y="15952"/>
                  <a:pt x="8256" y="15948"/>
                  <a:pt x="8256" y="15936"/>
                </a:cubicBezTo>
                <a:cubicBezTo>
                  <a:pt x="8330" y="16147"/>
                  <a:pt x="8564" y="16170"/>
                  <a:pt x="8633" y="16356"/>
                </a:cubicBezTo>
                <a:cubicBezTo>
                  <a:pt x="8622" y="16346"/>
                  <a:pt x="8603" y="16337"/>
                  <a:pt x="8598" y="16337"/>
                </a:cubicBezTo>
                <a:cubicBezTo>
                  <a:pt x="8595" y="16337"/>
                  <a:pt x="8595" y="16339"/>
                  <a:pt x="8599" y="16342"/>
                </a:cubicBezTo>
                <a:lnTo>
                  <a:pt x="8717" y="16437"/>
                </a:lnTo>
                <a:cubicBezTo>
                  <a:pt x="8728" y="16409"/>
                  <a:pt x="8715" y="16411"/>
                  <a:pt x="8710" y="16372"/>
                </a:cubicBezTo>
                <a:lnTo>
                  <a:pt x="8710" y="16372"/>
                </a:lnTo>
                <a:cubicBezTo>
                  <a:pt x="8745" y="16379"/>
                  <a:pt x="8777" y="16397"/>
                  <a:pt x="8800" y="16423"/>
                </a:cubicBezTo>
                <a:cubicBezTo>
                  <a:pt x="8788" y="16416"/>
                  <a:pt x="8780" y="16413"/>
                  <a:pt x="8774" y="16413"/>
                </a:cubicBezTo>
                <a:cubicBezTo>
                  <a:pt x="8752" y="16413"/>
                  <a:pt x="8768" y="16456"/>
                  <a:pt x="8776" y="16483"/>
                </a:cubicBezTo>
                <a:lnTo>
                  <a:pt x="8775" y="16483"/>
                </a:lnTo>
                <a:cubicBezTo>
                  <a:pt x="8775" y="16484"/>
                  <a:pt x="8776" y="16485"/>
                  <a:pt x="8776" y="16486"/>
                </a:cubicBezTo>
                <a:lnTo>
                  <a:pt x="8776" y="16486"/>
                </a:lnTo>
                <a:cubicBezTo>
                  <a:pt x="8776" y="16486"/>
                  <a:pt x="8776" y="16486"/>
                  <a:pt x="8776" y="16485"/>
                </a:cubicBezTo>
                <a:lnTo>
                  <a:pt x="8776" y="16485"/>
                </a:lnTo>
                <a:cubicBezTo>
                  <a:pt x="8777" y="16486"/>
                  <a:pt x="8777" y="16487"/>
                  <a:pt x="8777" y="16488"/>
                </a:cubicBezTo>
                <a:cubicBezTo>
                  <a:pt x="8782" y="16479"/>
                  <a:pt x="8796" y="16479"/>
                  <a:pt x="8800" y="16469"/>
                </a:cubicBezTo>
                <a:cubicBezTo>
                  <a:pt x="8806" y="16499"/>
                  <a:pt x="8813" y="16506"/>
                  <a:pt x="8822" y="16506"/>
                </a:cubicBezTo>
                <a:cubicBezTo>
                  <a:pt x="8831" y="16506"/>
                  <a:pt x="8843" y="16497"/>
                  <a:pt x="8856" y="16497"/>
                </a:cubicBezTo>
                <a:cubicBezTo>
                  <a:pt x="8869" y="16497"/>
                  <a:pt x="8885" y="16506"/>
                  <a:pt x="8902" y="16539"/>
                </a:cubicBezTo>
                <a:lnTo>
                  <a:pt x="8886" y="16546"/>
                </a:lnTo>
                <a:cubicBezTo>
                  <a:pt x="8921" y="16569"/>
                  <a:pt x="8960" y="16583"/>
                  <a:pt x="8990" y="16615"/>
                </a:cubicBezTo>
                <a:cubicBezTo>
                  <a:pt x="8987" y="16625"/>
                  <a:pt x="8983" y="16628"/>
                  <a:pt x="8978" y="16628"/>
                </a:cubicBezTo>
                <a:cubicBezTo>
                  <a:pt x="8966" y="16628"/>
                  <a:pt x="8950" y="16610"/>
                  <a:pt x="8935" y="16610"/>
                </a:cubicBezTo>
                <a:cubicBezTo>
                  <a:pt x="8932" y="16610"/>
                  <a:pt x="8929" y="16611"/>
                  <a:pt x="8926" y="16613"/>
                </a:cubicBezTo>
                <a:cubicBezTo>
                  <a:pt x="8970" y="16657"/>
                  <a:pt x="9055" y="16655"/>
                  <a:pt x="9072" y="16717"/>
                </a:cubicBezTo>
                <a:cubicBezTo>
                  <a:pt x="9046" y="16706"/>
                  <a:pt x="9021" y="16680"/>
                  <a:pt x="8995" y="16669"/>
                </a:cubicBezTo>
                <a:lnTo>
                  <a:pt x="8995" y="16669"/>
                </a:lnTo>
                <a:cubicBezTo>
                  <a:pt x="9009" y="16738"/>
                  <a:pt x="9023" y="16736"/>
                  <a:pt x="9048" y="16773"/>
                </a:cubicBezTo>
                <a:lnTo>
                  <a:pt x="9046" y="16768"/>
                </a:lnTo>
                <a:lnTo>
                  <a:pt x="9109" y="16856"/>
                </a:lnTo>
                <a:lnTo>
                  <a:pt x="9097" y="16831"/>
                </a:lnTo>
                <a:cubicBezTo>
                  <a:pt x="9102" y="16831"/>
                  <a:pt x="9106" y="16830"/>
                  <a:pt x="9111" y="16830"/>
                </a:cubicBezTo>
                <a:cubicBezTo>
                  <a:pt x="9212" y="16830"/>
                  <a:pt x="9222" y="16930"/>
                  <a:pt x="9328" y="16962"/>
                </a:cubicBezTo>
                <a:lnTo>
                  <a:pt x="9328" y="16962"/>
                </a:lnTo>
                <a:cubicBezTo>
                  <a:pt x="9301" y="16954"/>
                  <a:pt x="9286" y="16951"/>
                  <a:pt x="9278" y="16951"/>
                </a:cubicBezTo>
                <a:cubicBezTo>
                  <a:pt x="9255" y="16951"/>
                  <a:pt x="9290" y="16978"/>
                  <a:pt x="9266" y="16993"/>
                </a:cubicBezTo>
                <a:cubicBezTo>
                  <a:pt x="9278" y="17021"/>
                  <a:pt x="9296" y="17056"/>
                  <a:pt x="9280" y="17056"/>
                </a:cubicBezTo>
                <a:cubicBezTo>
                  <a:pt x="9338" y="17070"/>
                  <a:pt x="9322" y="17132"/>
                  <a:pt x="9403" y="17149"/>
                </a:cubicBezTo>
                <a:cubicBezTo>
                  <a:pt x="9396" y="17160"/>
                  <a:pt x="9438" y="17188"/>
                  <a:pt x="9408" y="17202"/>
                </a:cubicBezTo>
                <a:cubicBezTo>
                  <a:pt x="9420" y="17210"/>
                  <a:pt x="9427" y="17214"/>
                  <a:pt x="9430" y="17214"/>
                </a:cubicBezTo>
                <a:cubicBezTo>
                  <a:pt x="9442" y="17214"/>
                  <a:pt x="9416" y="17175"/>
                  <a:pt x="9429" y="17169"/>
                </a:cubicBezTo>
                <a:lnTo>
                  <a:pt x="9429" y="17169"/>
                </a:lnTo>
                <a:cubicBezTo>
                  <a:pt x="9526" y="17209"/>
                  <a:pt x="9554" y="17369"/>
                  <a:pt x="9695" y="17427"/>
                </a:cubicBezTo>
                <a:cubicBezTo>
                  <a:pt x="9797" y="17496"/>
                  <a:pt x="9844" y="17485"/>
                  <a:pt x="9936" y="17550"/>
                </a:cubicBezTo>
                <a:cubicBezTo>
                  <a:pt x="9942" y="17566"/>
                  <a:pt x="9935" y="17571"/>
                  <a:pt x="9924" y="17571"/>
                </a:cubicBezTo>
                <a:cubicBezTo>
                  <a:pt x="9908" y="17571"/>
                  <a:pt x="9883" y="17559"/>
                  <a:pt x="9883" y="17559"/>
                </a:cubicBezTo>
                <a:lnTo>
                  <a:pt x="9883" y="17559"/>
                </a:lnTo>
                <a:cubicBezTo>
                  <a:pt x="9911" y="17610"/>
                  <a:pt x="9950" y="17649"/>
                  <a:pt x="9999" y="17677"/>
                </a:cubicBezTo>
                <a:cubicBezTo>
                  <a:pt x="9983" y="17677"/>
                  <a:pt x="9985" y="17691"/>
                  <a:pt x="9987" y="17714"/>
                </a:cubicBezTo>
                <a:cubicBezTo>
                  <a:pt x="10024" y="17744"/>
                  <a:pt x="10043" y="17705"/>
                  <a:pt x="10073" y="17761"/>
                </a:cubicBezTo>
                <a:cubicBezTo>
                  <a:pt x="10061" y="17763"/>
                  <a:pt x="10050" y="17764"/>
                  <a:pt x="10039" y="17764"/>
                </a:cubicBezTo>
                <a:cubicBezTo>
                  <a:pt x="10027" y="17764"/>
                  <a:pt x="10016" y="17763"/>
                  <a:pt x="10006" y="17761"/>
                </a:cubicBezTo>
                <a:lnTo>
                  <a:pt x="10006" y="17761"/>
                </a:lnTo>
                <a:cubicBezTo>
                  <a:pt x="10052" y="17793"/>
                  <a:pt x="10105" y="17814"/>
                  <a:pt x="10154" y="17846"/>
                </a:cubicBezTo>
                <a:cubicBezTo>
                  <a:pt x="10153" y="17855"/>
                  <a:pt x="10147" y="17858"/>
                  <a:pt x="10139" y="17858"/>
                </a:cubicBezTo>
                <a:cubicBezTo>
                  <a:pt x="10123" y="17858"/>
                  <a:pt x="10098" y="17845"/>
                  <a:pt x="10082" y="17842"/>
                </a:cubicBezTo>
                <a:lnTo>
                  <a:pt x="10082" y="17842"/>
                </a:lnTo>
                <a:cubicBezTo>
                  <a:pt x="10131" y="17876"/>
                  <a:pt x="10200" y="17936"/>
                  <a:pt x="10242" y="17936"/>
                </a:cubicBezTo>
                <a:cubicBezTo>
                  <a:pt x="10245" y="17936"/>
                  <a:pt x="10248" y="17935"/>
                  <a:pt x="10252" y="17934"/>
                </a:cubicBezTo>
                <a:lnTo>
                  <a:pt x="10235" y="17906"/>
                </a:lnTo>
                <a:lnTo>
                  <a:pt x="10235" y="17906"/>
                </a:lnTo>
                <a:cubicBezTo>
                  <a:pt x="10237" y="17915"/>
                  <a:pt x="10226" y="17921"/>
                  <a:pt x="10214" y="17921"/>
                </a:cubicBezTo>
                <a:cubicBezTo>
                  <a:pt x="10209" y="17921"/>
                  <a:pt x="10205" y="17920"/>
                  <a:pt x="10201" y="17918"/>
                </a:cubicBezTo>
                <a:cubicBezTo>
                  <a:pt x="10145" y="17900"/>
                  <a:pt x="10154" y="17856"/>
                  <a:pt x="10161" y="17844"/>
                </a:cubicBezTo>
                <a:lnTo>
                  <a:pt x="10161" y="17844"/>
                </a:lnTo>
                <a:lnTo>
                  <a:pt x="10194" y="17867"/>
                </a:lnTo>
                <a:cubicBezTo>
                  <a:pt x="10217" y="17786"/>
                  <a:pt x="10073" y="17761"/>
                  <a:pt x="10017" y="17698"/>
                </a:cubicBezTo>
                <a:lnTo>
                  <a:pt x="10078" y="17686"/>
                </a:lnTo>
                <a:lnTo>
                  <a:pt x="9990" y="17659"/>
                </a:lnTo>
                <a:cubicBezTo>
                  <a:pt x="9986" y="17641"/>
                  <a:pt x="9993" y="17620"/>
                  <a:pt x="10010" y="17620"/>
                </a:cubicBezTo>
                <a:cubicBezTo>
                  <a:pt x="10016" y="17620"/>
                  <a:pt x="10023" y="17623"/>
                  <a:pt x="10031" y="17628"/>
                </a:cubicBezTo>
                <a:cubicBezTo>
                  <a:pt x="10008" y="17568"/>
                  <a:pt x="9983" y="17605"/>
                  <a:pt x="9966" y="17550"/>
                </a:cubicBezTo>
                <a:cubicBezTo>
                  <a:pt x="9966" y="17545"/>
                  <a:pt x="9968" y="17544"/>
                  <a:pt x="9971" y="17544"/>
                </a:cubicBezTo>
                <a:cubicBezTo>
                  <a:pt x="9972" y="17544"/>
                  <a:pt x="9974" y="17544"/>
                  <a:pt x="9976" y="17545"/>
                </a:cubicBezTo>
                <a:lnTo>
                  <a:pt x="9925" y="17515"/>
                </a:lnTo>
                <a:cubicBezTo>
                  <a:pt x="9934" y="17515"/>
                  <a:pt x="9939" y="17501"/>
                  <a:pt x="9948" y="17501"/>
                </a:cubicBezTo>
                <a:cubicBezTo>
                  <a:pt x="9951" y="17501"/>
                  <a:pt x="9956" y="17504"/>
                  <a:pt x="9962" y="17513"/>
                </a:cubicBezTo>
                <a:cubicBezTo>
                  <a:pt x="9911" y="17417"/>
                  <a:pt x="9820" y="17422"/>
                  <a:pt x="9820" y="17369"/>
                </a:cubicBezTo>
                <a:lnTo>
                  <a:pt x="9820" y="17369"/>
                </a:lnTo>
                <a:lnTo>
                  <a:pt x="9827" y="17371"/>
                </a:lnTo>
                <a:cubicBezTo>
                  <a:pt x="9792" y="17344"/>
                  <a:pt x="9775" y="17335"/>
                  <a:pt x="9765" y="17335"/>
                </a:cubicBezTo>
                <a:cubicBezTo>
                  <a:pt x="9749" y="17335"/>
                  <a:pt x="9752" y="17357"/>
                  <a:pt x="9726" y="17357"/>
                </a:cubicBezTo>
                <a:cubicBezTo>
                  <a:pt x="9717" y="17357"/>
                  <a:pt x="9703" y="17354"/>
                  <a:pt x="9684" y="17346"/>
                </a:cubicBezTo>
                <a:lnTo>
                  <a:pt x="9700" y="17227"/>
                </a:lnTo>
                <a:lnTo>
                  <a:pt x="9663" y="17244"/>
                </a:lnTo>
                <a:cubicBezTo>
                  <a:pt x="9653" y="17232"/>
                  <a:pt x="9635" y="17211"/>
                  <a:pt x="9649" y="17204"/>
                </a:cubicBezTo>
                <a:cubicBezTo>
                  <a:pt x="9637" y="17200"/>
                  <a:pt x="9630" y="17198"/>
                  <a:pt x="9626" y="17198"/>
                </a:cubicBezTo>
                <a:cubicBezTo>
                  <a:pt x="9612" y="17198"/>
                  <a:pt x="9632" y="17219"/>
                  <a:pt x="9611" y="17219"/>
                </a:cubicBezTo>
                <a:cubicBezTo>
                  <a:pt x="9609" y="17219"/>
                  <a:pt x="9607" y="17218"/>
                  <a:pt x="9605" y="17218"/>
                </a:cubicBezTo>
                <a:cubicBezTo>
                  <a:pt x="9579" y="17142"/>
                  <a:pt x="9456" y="17091"/>
                  <a:pt x="9489" y="17037"/>
                </a:cubicBezTo>
                <a:lnTo>
                  <a:pt x="9489" y="17037"/>
                </a:lnTo>
                <a:cubicBezTo>
                  <a:pt x="9459" y="17039"/>
                  <a:pt x="9493" y="17074"/>
                  <a:pt x="9481" y="17074"/>
                </a:cubicBezTo>
                <a:cubicBezTo>
                  <a:pt x="9477" y="17074"/>
                  <a:pt x="9469" y="17070"/>
                  <a:pt x="9452" y="17060"/>
                </a:cubicBezTo>
                <a:cubicBezTo>
                  <a:pt x="9484" y="16998"/>
                  <a:pt x="9385" y="17007"/>
                  <a:pt x="9359" y="16940"/>
                </a:cubicBezTo>
                <a:cubicBezTo>
                  <a:pt x="9362" y="16939"/>
                  <a:pt x="9365" y="16939"/>
                  <a:pt x="9368" y="16939"/>
                </a:cubicBezTo>
                <a:cubicBezTo>
                  <a:pt x="9388" y="16939"/>
                  <a:pt x="9405" y="16953"/>
                  <a:pt x="9410" y="16953"/>
                </a:cubicBezTo>
                <a:cubicBezTo>
                  <a:pt x="9414" y="16953"/>
                  <a:pt x="9413" y="16945"/>
                  <a:pt x="9403" y="16919"/>
                </a:cubicBezTo>
                <a:cubicBezTo>
                  <a:pt x="9399" y="16920"/>
                  <a:pt x="9395" y="16920"/>
                  <a:pt x="9392" y="16920"/>
                </a:cubicBezTo>
                <a:cubicBezTo>
                  <a:pt x="9334" y="16920"/>
                  <a:pt x="9322" y="16820"/>
                  <a:pt x="9278" y="16792"/>
                </a:cubicBezTo>
                <a:cubicBezTo>
                  <a:pt x="9274" y="16795"/>
                  <a:pt x="9269" y="16797"/>
                  <a:pt x="9264" y="16797"/>
                </a:cubicBezTo>
                <a:cubicBezTo>
                  <a:pt x="9227" y="16797"/>
                  <a:pt x="9171" y="16713"/>
                  <a:pt x="9106" y="16666"/>
                </a:cubicBezTo>
                <a:cubicBezTo>
                  <a:pt x="9120" y="16659"/>
                  <a:pt x="9002" y="16527"/>
                  <a:pt x="8956" y="16455"/>
                </a:cubicBezTo>
                <a:lnTo>
                  <a:pt x="8957" y="16455"/>
                </a:lnTo>
                <a:lnTo>
                  <a:pt x="8957" y="16455"/>
                </a:lnTo>
                <a:cubicBezTo>
                  <a:pt x="8953" y="16456"/>
                  <a:pt x="8950" y="16456"/>
                  <a:pt x="8947" y="16456"/>
                </a:cubicBezTo>
                <a:cubicBezTo>
                  <a:pt x="8906" y="16456"/>
                  <a:pt x="8857" y="16400"/>
                  <a:pt x="8810" y="16365"/>
                </a:cubicBezTo>
                <a:cubicBezTo>
                  <a:pt x="8821" y="16357"/>
                  <a:pt x="8830" y="16353"/>
                  <a:pt x="8841" y="16353"/>
                </a:cubicBezTo>
                <a:cubicBezTo>
                  <a:pt x="8852" y="16353"/>
                  <a:pt x="8864" y="16357"/>
                  <a:pt x="8881" y="16365"/>
                </a:cubicBezTo>
                <a:lnTo>
                  <a:pt x="8837" y="16323"/>
                </a:lnTo>
                <a:cubicBezTo>
                  <a:pt x="8812" y="16321"/>
                  <a:pt x="8786" y="16309"/>
                  <a:pt x="8768" y="16291"/>
                </a:cubicBezTo>
                <a:lnTo>
                  <a:pt x="8803" y="16279"/>
                </a:lnTo>
                <a:cubicBezTo>
                  <a:pt x="8745" y="16224"/>
                  <a:pt x="8661" y="16193"/>
                  <a:pt x="8606" y="16105"/>
                </a:cubicBezTo>
                <a:cubicBezTo>
                  <a:pt x="8584" y="16118"/>
                  <a:pt x="8592" y="16182"/>
                  <a:pt x="8554" y="16182"/>
                </a:cubicBezTo>
                <a:cubicBezTo>
                  <a:pt x="8543" y="16182"/>
                  <a:pt x="8528" y="16177"/>
                  <a:pt x="8508" y="16163"/>
                </a:cubicBezTo>
                <a:cubicBezTo>
                  <a:pt x="8516" y="16151"/>
                  <a:pt x="8528" y="16134"/>
                  <a:pt x="8546" y="16134"/>
                </a:cubicBezTo>
                <a:cubicBezTo>
                  <a:pt x="8549" y="16134"/>
                  <a:pt x="8552" y="16134"/>
                  <a:pt x="8555" y="16135"/>
                </a:cubicBezTo>
                <a:lnTo>
                  <a:pt x="8555" y="16135"/>
                </a:lnTo>
                <a:cubicBezTo>
                  <a:pt x="8544" y="16130"/>
                  <a:pt x="8526" y="16123"/>
                  <a:pt x="8520" y="16108"/>
                </a:cubicBezTo>
                <a:lnTo>
                  <a:pt x="8520" y="16108"/>
                </a:lnTo>
                <a:lnTo>
                  <a:pt x="8571" y="16117"/>
                </a:lnTo>
                <a:cubicBezTo>
                  <a:pt x="8562" y="16100"/>
                  <a:pt x="8554" y="16096"/>
                  <a:pt x="8548" y="16096"/>
                </a:cubicBezTo>
                <a:cubicBezTo>
                  <a:pt x="8542" y="16096"/>
                  <a:pt x="8537" y="16098"/>
                  <a:pt x="8531" y="16098"/>
                </a:cubicBezTo>
                <a:cubicBezTo>
                  <a:pt x="8526" y="16098"/>
                  <a:pt x="8520" y="16096"/>
                  <a:pt x="8513" y="16087"/>
                </a:cubicBezTo>
                <a:cubicBezTo>
                  <a:pt x="8531" y="16071"/>
                  <a:pt x="8506" y="16057"/>
                  <a:pt x="8522" y="16045"/>
                </a:cubicBezTo>
                <a:lnTo>
                  <a:pt x="8522" y="16045"/>
                </a:lnTo>
                <a:cubicBezTo>
                  <a:pt x="8531" y="16050"/>
                  <a:pt x="8538" y="16075"/>
                  <a:pt x="8555" y="16080"/>
                </a:cubicBezTo>
                <a:cubicBezTo>
                  <a:pt x="8529" y="16045"/>
                  <a:pt x="8504" y="15999"/>
                  <a:pt x="8506" y="15976"/>
                </a:cubicBezTo>
                <a:lnTo>
                  <a:pt x="8506" y="15976"/>
                </a:lnTo>
                <a:cubicBezTo>
                  <a:pt x="8500" y="15982"/>
                  <a:pt x="8492" y="15989"/>
                  <a:pt x="8482" y="15989"/>
                </a:cubicBezTo>
                <a:cubicBezTo>
                  <a:pt x="8475" y="15989"/>
                  <a:pt x="8467" y="15986"/>
                  <a:pt x="8457" y="15978"/>
                </a:cubicBezTo>
                <a:cubicBezTo>
                  <a:pt x="8399" y="15925"/>
                  <a:pt x="8460" y="15938"/>
                  <a:pt x="8436" y="15897"/>
                </a:cubicBezTo>
                <a:cubicBezTo>
                  <a:pt x="8416" y="15895"/>
                  <a:pt x="8397" y="15864"/>
                  <a:pt x="8377" y="15864"/>
                </a:cubicBezTo>
                <a:cubicBezTo>
                  <a:pt x="8371" y="15864"/>
                  <a:pt x="8366" y="15866"/>
                  <a:pt x="8360" y="15871"/>
                </a:cubicBezTo>
                <a:cubicBezTo>
                  <a:pt x="8344" y="15855"/>
                  <a:pt x="8353" y="15839"/>
                  <a:pt x="8353" y="15825"/>
                </a:cubicBezTo>
                <a:cubicBezTo>
                  <a:pt x="8322" y="15812"/>
                  <a:pt x="8252" y="15736"/>
                  <a:pt x="8227" y="15736"/>
                </a:cubicBezTo>
                <a:cubicBezTo>
                  <a:pt x="8221" y="15736"/>
                  <a:pt x="8218" y="15740"/>
                  <a:pt x="8218" y="15750"/>
                </a:cubicBezTo>
                <a:lnTo>
                  <a:pt x="8218" y="15750"/>
                </a:lnTo>
                <a:lnTo>
                  <a:pt x="8218" y="15750"/>
                </a:lnTo>
                <a:lnTo>
                  <a:pt x="8218" y="15750"/>
                </a:lnTo>
                <a:cubicBezTo>
                  <a:pt x="8218" y="15750"/>
                  <a:pt x="8218" y="15750"/>
                  <a:pt x="8218" y="15751"/>
                </a:cubicBezTo>
                <a:lnTo>
                  <a:pt x="8218" y="15751"/>
                </a:lnTo>
                <a:cubicBezTo>
                  <a:pt x="8218" y="15751"/>
                  <a:pt x="8218" y="15751"/>
                  <a:pt x="8218" y="15750"/>
                </a:cubicBezTo>
                <a:lnTo>
                  <a:pt x="8218" y="15750"/>
                </a:lnTo>
                <a:lnTo>
                  <a:pt x="8218" y="15751"/>
                </a:lnTo>
                <a:lnTo>
                  <a:pt x="8218" y="15751"/>
                </a:lnTo>
                <a:cubicBezTo>
                  <a:pt x="8218" y="15751"/>
                  <a:pt x="8218" y="15752"/>
                  <a:pt x="8218" y="15753"/>
                </a:cubicBezTo>
                <a:lnTo>
                  <a:pt x="8225" y="15762"/>
                </a:lnTo>
                <a:lnTo>
                  <a:pt x="8225" y="15762"/>
                </a:lnTo>
                <a:lnTo>
                  <a:pt x="8218" y="15760"/>
                </a:lnTo>
                <a:cubicBezTo>
                  <a:pt x="8096" y="15688"/>
                  <a:pt x="8035" y="15544"/>
                  <a:pt x="7929" y="15461"/>
                </a:cubicBezTo>
                <a:lnTo>
                  <a:pt x="7938" y="15452"/>
                </a:lnTo>
                <a:cubicBezTo>
                  <a:pt x="7871" y="15405"/>
                  <a:pt x="7803" y="15331"/>
                  <a:pt x="7746" y="15310"/>
                </a:cubicBezTo>
                <a:cubicBezTo>
                  <a:pt x="7729" y="15294"/>
                  <a:pt x="7722" y="15257"/>
                  <a:pt x="7741" y="15252"/>
                </a:cubicBezTo>
                <a:cubicBezTo>
                  <a:pt x="7692" y="15215"/>
                  <a:pt x="7676" y="15220"/>
                  <a:pt x="7627" y="15143"/>
                </a:cubicBezTo>
                <a:lnTo>
                  <a:pt x="7627" y="15143"/>
                </a:lnTo>
                <a:cubicBezTo>
                  <a:pt x="7641" y="15150"/>
                  <a:pt x="7649" y="15152"/>
                  <a:pt x="7653" y="15152"/>
                </a:cubicBezTo>
                <a:cubicBezTo>
                  <a:pt x="7659" y="15152"/>
                  <a:pt x="7657" y="15147"/>
                  <a:pt x="7657" y="15147"/>
                </a:cubicBezTo>
                <a:lnTo>
                  <a:pt x="7657" y="15147"/>
                </a:lnTo>
                <a:cubicBezTo>
                  <a:pt x="7658" y="15147"/>
                  <a:pt x="7662" y="15153"/>
                  <a:pt x="7685" y="15178"/>
                </a:cubicBezTo>
                <a:cubicBezTo>
                  <a:pt x="7637" y="15113"/>
                  <a:pt x="7637" y="15085"/>
                  <a:pt x="7553" y="15051"/>
                </a:cubicBezTo>
                <a:cubicBezTo>
                  <a:pt x="7595" y="15048"/>
                  <a:pt x="7539" y="14979"/>
                  <a:pt x="7504" y="14958"/>
                </a:cubicBezTo>
                <a:lnTo>
                  <a:pt x="7504" y="14958"/>
                </a:lnTo>
                <a:lnTo>
                  <a:pt x="7528" y="15013"/>
                </a:lnTo>
                <a:cubicBezTo>
                  <a:pt x="7497" y="14990"/>
                  <a:pt x="7472" y="14960"/>
                  <a:pt x="7446" y="14930"/>
                </a:cubicBezTo>
                <a:lnTo>
                  <a:pt x="7491" y="14916"/>
                </a:lnTo>
                <a:cubicBezTo>
                  <a:pt x="7412" y="14765"/>
                  <a:pt x="7222" y="14768"/>
                  <a:pt x="7196" y="14622"/>
                </a:cubicBezTo>
                <a:cubicBezTo>
                  <a:pt x="7193" y="14621"/>
                  <a:pt x="7190" y="14621"/>
                  <a:pt x="7188" y="14621"/>
                </a:cubicBezTo>
                <a:cubicBezTo>
                  <a:pt x="7157" y="14621"/>
                  <a:pt x="7235" y="14694"/>
                  <a:pt x="7195" y="14694"/>
                </a:cubicBezTo>
                <a:cubicBezTo>
                  <a:pt x="7194" y="14694"/>
                  <a:pt x="7193" y="14694"/>
                  <a:pt x="7191" y="14694"/>
                </a:cubicBezTo>
                <a:cubicBezTo>
                  <a:pt x="7143" y="14638"/>
                  <a:pt x="7131" y="14541"/>
                  <a:pt x="7113" y="14524"/>
                </a:cubicBezTo>
                <a:cubicBezTo>
                  <a:pt x="7057" y="14434"/>
                  <a:pt x="7004" y="14499"/>
                  <a:pt x="6939" y="14411"/>
                </a:cubicBezTo>
                <a:cubicBezTo>
                  <a:pt x="6937" y="14424"/>
                  <a:pt x="6929" y="14445"/>
                  <a:pt x="6905" y="14445"/>
                </a:cubicBezTo>
                <a:cubicBezTo>
                  <a:pt x="6892" y="14445"/>
                  <a:pt x="6874" y="14439"/>
                  <a:pt x="6851" y="14422"/>
                </a:cubicBezTo>
                <a:cubicBezTo>
                  <a:pt x="6810" y="14374"/>
                  <a:pt x="6823" y="14331"/>
                  <a:pt x="6852" y="14331"/>
                </a:cubicBezTo>
                <a:cubicBezTo>
                  <a:pt x="6858" y="14331"/>
                  <a:pt x="6864" y="14333"/>
                  <a:pt x="6872" y="14337"/>
                </a:cubicBezTo>
                <a:cubicBezTo>
                  <a:pt x="6885" y="14350"/>
                  <a:pt x="6890" y="14360"/>
                  <a:pt x="6885" y="14362"/>
                </a:cubicBezTo>
                <a:cubicBezTo>
                  <a:pt x="6898" y="14370"/>
                  <a:pt x="6912" y="14380"/>
                  <a:pt x="6919" y="14380"/>
                </a:cubicBezTo>
                <a:cubicBezTo>
                  <a:pt x="6924" y="14380"/>
                  <a:pt x="6926" y="14375"/>
                  <a:pt x="6923" y="14362"/>
                </a:cubicBezTo>
                <a:lnTo>
                  <a:pt x="6923" y="14362"/>
                </a:lnTo>
                <a:lnTo>
                  <a:pt x="6906" y="14364"/>
                </a:lnTo>
                <a:cubicBezTo>
                  <a:pt x="6890" y="14327"/>
                  <a:pt x="6816" y="14255"/>
                  <a:pt x="6851" y="14255"/>
                </a:cubicBezTo>
                <a:cubicBezTo>
                  <a:pt x="6837" y="14247"/>
                  <a:pt x="6828" y="14243"/>
                  <a:pt x="6823" y="14243"/>
                </a:cubicBezTo>
                <a:cubicBezTo>
                  <a:pt x="6814" y="14243"/>
                  <a:pt x="6819" y="14256"/>
                  <a:pt x="6830" y="14273"/>
                </a:cubicBezTo>
                <a:lnTo>
                  <a:pt x="6830" y="14273"/>
                </a:lnTo>
                <a:cubicBezTo>
                  <a:pt x="6780" y="14205"/>
                  <a:pt x="6731" y="14178"/>
                  <a:pt x="6677" y="14105"/>
                </a:cubicBezTo>
                <a:lnTo>
                  <a:pt x="6677" y="14105"/>
                </a:lnTo>
                <a:cubicBezTo>
                  <a:pt x="6681" y="14118"/>
                  <a:pt x="6680" y="14136"/>
                  <a:pt x="6673" y="14136"/>
                </a:cubicBezTo>
                <a:cubicBezTo>
                  <a:pt x="6672" y="14136"/>
                  <a:pt x="6670" y="14135"/>
                  <a:pt x="6668" y="14133"/>
                </a:cubicBezTo>
                <a:cubicBezTo>
                  <a:pt x="6624" y="14075"/>
                  <a:pt x="6607" y="14068"/>
                  <a:pt x="6593" y="14068"/>
                </a:cubicBezTo>
                <a:cubicBezTo>
                  <a:pt x="6589" y="14068"/>
                  <a:pt x="6585" y="14069"/>
                  <a:pt x="6580" y="14069"/>
                </a:cubicBezTo>
                <a:cubicBezTo>
                  <a:pt x="6569" y="14069"/>
                  <a:pt x="6555" y="14065"/>
                  <a:pt x="6528" y="14042"/>
                </a:cubicBezTo>
                <a:cubicBezTo>
                  <a:pt x="6505" y="13987"/>
                  <a:pt x="6582" y="14019"/>
                  <a:pt x="6498" y="13961"/>
                </a:cubicBezTo>
                <a:cubicBezTo>
                  <a:pt x="6480" y="13932"/>
                  <a:pt x="6488" y="13923"/>
                  <a:pt x="6502" y="13923"/>
                </a:cubicBezTo>
                <a:cubicBezTo>
                  <a:pt x="6514" y="13923"/>
                  <a:pt x="6531" y="13929"/>
                  <a:pt x="6542" y="13933"/>
                </a:cubicBezTo>
                <a:cubicBezTo>
                  <a:pt x="6459" y="13889"/>
                  <a:pt x="6438" y="13799"/>
                  <a:pt x="6406" y="13759"/>
                </a:cubicBezTo>
                <a:lnTo>
                  <a:pt x="6406" y="13759"/>
                </a:lnTo>
                <a:lnTo>
                  <a:pt x="6444" y="13783"/>
                </a:lnTo>
                <a:lnTo>
                  <a:pt x="6444" y="13783"/>
                </a:lnTo>
                <a:cubicBezTo>
                  <a:pt x="6422" y="13769"/>
                  <a:pt x="6405" y="13754"/>
                  <a:pt x="6389" y="13736"/>
                </a:cubicBezTo>
                <a:lnTo>
                  <a:pt x="6387" y="13776"/>
                </a:lnTo>
                <a:cubicBezTo>
                  <a:pt x="6371" y="13752"/>
                  <a:pt x="6355" y="13736"/>
                  <a:pt x="6364" y="13727"/>
                </a:cubicBezTo>
                <a:cubicBezTo>
                  <a:pt x="6362" y="13727"/>
                  <a:pt x="6360" y="13726"/>
                  <a:pt x="6359" y="13726"/>
                </a:cubicBezTo>
                <a:lnTo>
                  <a:pt x="6359" y="13726"/>
                </a:lnTo>
                <a:cubicBezTo>
                  <a:pt x="6376" y="13721"/>
                  <a:pt x="6390" y="13719"/>
                  <a:pt x="6403" y="13719"/>
                </a:cubicBezTo>
                <a:cubicBezTo>
                  <a:pt x="6443" y="13719"/>
                  <a:pt x="6463" y="13739"/>
                  <a:pt x="6507" y="13739"/>
                </a:cubicBezTo>
                <a:cubicBezTo>
                  <a:pt x="6519" y="13739"/>
                  <a:pt x="6533" y="13738"/>
                  <a:pt x="6549" y="13734"/>
                </a:cubicBezTo>
                <a:cubicBezTo>
                  <a:pt x="6521" y="13704"/>
                  <a:pt x="6517" y="13713"/>
                  <a:pt x="6584" y="13683"/>
                </a:cubicBezTo>
                <a:lnTo>
                  <a:pt x="6584" y="13683"/>
                </a:lnTo>
                <a:lnTo>
                  <a:pt x="6429" y="13704"/>
                </a:lnTo>
                <a:lnTo>
                  <a:pt x="6528" y="13660"/>
                </a:lnTo>
                <a:cubicBezTo>
                  <a:pt x="6487" y="13660"/>
                  <a:pt x="6442" y="13674"/>
                  <a:pt x="6412" y="13674"/>
                </a:cubicBezTo>
                <a:cubicBezTo>
                  <a:pt x="6408" y="13674"/>
                  <a:pt x="6404" y="13674"/>
                  <a:pt x="6401" y="13674"/>
                </a:cubicBezTo>
                <a:cubicBezTo>
                  <a:pt x="6450" y="13650"/>
                  <a:pt x="6445" y="13657"/>
                  <a:pt x="6422" y="13632"/>
                </a:cubicBezTo>
                <a:lnTo>
                  <a:pt x="6422" y="13632"/>
                </a:lnTo>
                <a:cubicBezTo>
                  <a:pt x="6439" y="13644"/>
                  <a:pt x="6456" y="13648"/>
                  <a:pt x="6473" y="13648"/>
                </a:cubicBezTo>
                <a:cubicBezTo>
                  <a:pt x="6509" y="13648"/>
                  <a:pt x="6546" y="13630"/>
                  <a:pt x="6585" y="13630"/>
                </a:cubicBezTo>
                <a:cubicBezTo>
                  <a:pt x="6598" y="13630"/>
                  <a:pt x="6610" y="13632"/>
                  <a:pt x="6624" y="13636"/>
                </a:cubicBezTo>
                <a:lnTo>
                  <a:pt x="6621" y="13711"/>
                </a:lnTo>
                <a:cubicBezTo>
                  <a:pt x="6643" y="13717"/>
                  <a:pt x="6663" y="13719"/>
                  <a:pt x="6684" y="13719"/>
                </a:cubicBezTo>
                <a:cubicBezTo>
                  <a:pt x="6755" y="13719"/>
                  <a:pt x="6823" y="13689"/>
                  <a:pt x="6914" y="13689"/>
                </a:cubicBezTo>
                <a:cubicBezTo>
                  <a:pt x="6930" y="13689"/>
                  <a:pt x="6947" y="13690"/>
                  <a:pt x="6964" y="13692"/>
                </a:cubicBezTo>
                <a:lnTo>
                  <a:pt x="6918" y="13678"/>
                </a:lnTo>
                <a:cubicBezTo>
                  <a:pt x="6927" y="13666"/>
                  <a:pt x="6943" y="13663"/>
                  <a:pt x="6963" y="13663"/>
                </a:cubicBezTo>
                <a:cubicBezTo>
                  <a:pt x="6981" y="13663"/>
                  <a:pt x="7002" y="13665"/>
                  <a:pt x="7022" y="13665"/>
                </a:cubicBezTo>
                <a:cubicBezTo>
                  <a:pt x="7033" y="13665"/>
                  <a:pt x="7044" y="13664"/>
                  <a:pt x="7055" y="13662"/>
                </a:cubicBezTo>
                <a:lnTo>
                  <a:pt x="7055" y="13662"/>
                </a:lnTo>
                <a:cubicBezTo>
                  <a:pt x="7050" y="13687"/>
                  <a:pt x="7078" y="13697"/>
                  <a:pt x="7099" y="13711"/>
                </a:cubicBezTo>
                <a:cubicBezTo>
                  <a:pt x="7099" y="13710"/>
                  <a:pt x="7099" y="13709"/>
                  <a:pt x="7099" y="13708"/>
                </a:cubicBezTo>
                <a:lnTo>
                  <a:pt x="7099" y="13708"/>
                </a:lnTo>
                <a:cubicBezTo>
                  <a:pt x="7100" y="13712"/>
                  <a:pt x="7105" y="13716"/>
                  <a:pt x="7113" y="13722"/>
                </a:cubicBezTo>
                <a:cubicBezTo>
                  <a:pt x="7110" y="13716"/>
                  <a:pt x="7106" y="13711"/>
                  <a:pt x="7100" y="13707"/>
                </a:cubicBezTo>
                <a:lnTo>
                  <a:pt x="7100" y="13707"/>
                </a:lnTo>
                <a:cubicBezTo>
                  <a:pt x="7100" y="13707"/>
                  <a:pt x="7099" y="13708"/>
                  <a:pt x="7099" y="13708"/>
                </a:cubicBezTo>
                <a:lnTo>
                  <a:pt x="7099" y="13708"/>
                </a:lnTo>
                <a:cubicBezTo>
                  <a:pt x="7099" y="13708"/>
                  <a:pt x="7099" y="13707"/>
                  <a:pt x="7099" y="13706"/>
                </a:cubicBezTo>
                <a:lnTo>
                  <a:pt x="7099" y="13706"/>
                </a:lnTo>
                <a:cubicBezTo>
                  <a:pt x="7099" y="13706"/>
                  <a:pt x="7100" y="13707"/>
                  <a:pt x="7100" y="13707"/>
                </a:cubicBezTo>
                <a:lnTo>
                  <a:pt x="7100" y="13707"/>
                </a:lnTo>
                <a:cubicBezTo>
                  <a:pt x="7113" y="13695"/>
                  <a:pt x="7206" y="13709"/>
                  <a:pt x="7217" y="13664"/>
                </a:cubicBezTo>
                <a:lnTo>
                  <a:pt x="7282" y="13697"/>
                </a:lnTo>
                <a:cubicBezTo>
                  <a:pt x="7291" y="13698"/>
                  <a:pt x="7299" y="13698"/>
                  <a:pt x="7307" y="13698"/>
                </a:cubicBezTo>
                <a:cubicBezTo>
                  <a:pt x="7398" y="13698"/>
                  <a:pt x="7422" y="13633"/>
                  <a:pt x="7511" y="13633"/>
                </a:cubicBezTo>
                <a:cubicBezTo>
                  <a:pt x="7516" y="13633"/>
                  <a:pt x="7522" y="13634"/>
                  <a:pt x="7528" y="13634"/>
                </a:cubicBezTo>
                <a:cubicBezTo>
                  <a:pt x="7495" y="13662"/>
                  <a:pt x="7546" y="13678"/>
                  <a:pt x="7470" y="13699"/>
                </a:cubicBezTo>
                <a:cubicBezTo>
                  <a:pt x="7482" y="13699"/>
                  <a:pt x="7494" y="13700"/>
                  <a:pt x="7505" y="13700"/>
                </a:cubicBezTo>
                <a:cubicBezTo>
                  <a:pt x="7526" y="13700"/>
                  <a:pt x="7542" y="13698"/>
                  <a:pt x="7542" y="13685"/>
                </a:cubicBezTo>
                <a:cubicBezTo>
                  <a:pt x="7545" y="13688"/>
                  <a:pt x="7550" y="13689"/>
                  <a:pt x="7555" y="13689"/>
                </a:cubicBezTo>
                <a:cubicBezTo>
                  <a:pt x="7580" y="13689"/>
                  <a:pt x="7623" y="13670"/>
                  <a:pt x="7655" y="13670"/>
                </a:cubicBezTo>
                <a:cubicBezTo>
                  <a:pt x="7662" y="13670"/>
                  <a:pt x="7669" y="13670"/>
                  <a:pt x="7674" y="13673"/>
                </a:cubicBezTo>
                <a:lnTo>
                  <a:pt x="7674" y="13673"/>
                </a:lnTo>
                <a:cubicBezTo>
                  <a:pt x="7677" y="13672"/>
                  <a:pt x="7679" y="13670"/>
                  <a:pt x="7681" y="13669"/>
                </a:cubicBezTo>
                <a:cubicBezTo>
                  <a:pt x="7682" y="13670"/>
                  <a:pt x="7684" y="13671"/>
                  <a:pt x="7685" y="13672"/>
                </a:cubicBezTo>
                <a:lnTo>
                  <a:pt x="7685" y="13672"/>
                </a:lnTo>
                <a:cubicBezTo>
                  <a:pt x="7698" y="13660"/>
                  <a:pt x="7705" y="13641"/>
                  <a:pt x="7738" y="13641"/>
                </a:cubicBezTo>
                <a:cubicBezTo>
                  <a:pt x="7740" y="13641"/>
                  <a:pt x="7741" y="13641"/>
                  <a:pt x="7743" y="13641"/>
                </a:cubicBezTo>
                <a:cubicBezTo>
                  <a:pt x="7746" y="13644"/>
                  <a:pt x="7745" y="13647"/>
                  <a:pt x="7745" y="13650"/>
                </a:cubicBezTo>
                <a:lnTo>
                  <a:pt x="7745" y="13650"/>
                </a:lnTo>
                <a:cubicBezTo>
                  <a:pt x="7754" y="13640"/>
                  <a:pt x="7807" y="13634"/>
                  <a:pt x="7773" y="13609"/>
                </a:cubicBezTo>
                <a:lnTo>
                  <a:pt x="7773" y="13609"/>
                </a:lnTo>
                <a:cubicBezTo>
                  <a:pt x="7818" y="13639"/>
                  <a:pt x="7876" y="13645"/>
                  <a:pt x="7936" y="13645"/>
                </a:cubicBezTo>
                <a:cubicBezTo>
                  <a:pt x="7979" y="13645"/>
                  <a:pt x="8024" y="13642"/>
                  <a:pt x="8065" y="13642"/>
                </a:cubicBezTo>
                <a:cubicBezTo>
                  <a:pt x="8113" y="13642"/>
                  <a:pt x="8157" y="13646"/>
                  <a:pt x="8191" y="13665"/>
                </a:cubicBezTo>
                <a:lnTo>
                  <a:pt x="8191" y="13665"/>
                </a:lnTo>
                <a:lnTo>
                  <a:pt x="8198" y="13664"/>
                </a:lnTo>
                <a:cubicBezTo>
                  <a:pt x="8199" y="13666"/>
                  <a:pt x="8201" y="13667"/>
                  <a:pt x="8203" y="13668"/>
                </a:cubicBezTo>
                <a:lnTo>
                  <a:pt x="8203" y="13668"/>
                </a:lnTo>
                <a:cubicBezTo>
                  <a:pt x="8281" y="13662"/>
                  <a:pt x="8378" y="13653"/>
                  <a:pt x="8450" y="13653"/>
                </a:cubicBezTo>
                <a:cubicBezTo>
                  <a:pt x="8446" y="13658"/>
                  <a:pt x="8449" y="13663"/>
                  <a:pt x="8442" y="13663"/>
                </a:cubicBezTo>
                <a:cubicBezTo>
                  <a:pt x="8441" y="13663"/>
                  <a:pt x="8439" y="13662"/>
                  <a:pt x="8436" y="13662"/>
                </a:cubicBezTo>
                <a:lnTo>
                  <a:pt x="8436" y="13662"/>
                </a:lnTo>
                <a:cubicBezTo>
                  <a:pt x="8448" y="13665"/>
                  <a:pt x="8458" y="13666"/>
                  <a:pt x="8466" y="13666"/>
                </a:cubicBezTo>
                <a:cubicBezTo>
                  <a:pt x="8525" y="13666"/>
                  <a:pt x="8518" y="13611"/>
                  <a:pt x="8582" y="13611"/>
                </a:cubicBezTo>
                <a:cubicBezTo>
                  <a:pt x="8592" y="13611"/>
                  <a:pt x="8603" y="13613"/>
                  <a:pt x="8617" y="13616"/>
                </a:cubicBezTo>
                <a:cubicBezTo>
                  <a:pt x="8677" y="13655"/>
                  <a:pt x="8555" y="13636"/>
                  <a:pt x="8592" y="13653"/>
                </a:cubicBezTo>
                <a:cubicBezTo>
                  <a:pt x="8597" y="13680"/>
                  <a:pt x="8615" y="13688"/>
                  <a:pt x="8639" y="13688"/>
                </a:cubicBezTo>
                <a:cubicBezTo>
                  <a:pt x="8670" y="13688"/>
                  <a:pt x="8712" y="13675"/>
                  <a:pt x="8751" y="13675"/>
                </a:cubicBezTo>
                <a:cubicBezTo>
                  <a:pt x="8773" y="13675"/>
                  <a:pt x="8794" y="13678"/>
                  <a:pt x="8812" y="13690"/>
                </a:cubicBezTo>
                <a:lnTo>
                  <a:pt x="8793" y="13694"/>
                </a:lnTo>
                <a:cubicBezTo>
                  <a:pt x="8804" y="13700"/>
                  <a:pt x="8816" y="13702"/>
                  <a:pt x="8829" y="13702"/>
                </a:cubicBezTo>
                <a:cubicBezTo>
                  <a:pt x="8881" y="13702"/>
                  <a:pt x="8948" y="13668"/>
                  <a:pt x="9021" y="13668"/>
                </a:cubicBezTo>
                <a:cubicBezTo>
                  <a:pt x="9026" y="13668"/>
                  <a:pt x="9031" y="13669"/>
                  <a:pt x="9037" y="13669"/>
                </a:cubicBezTo>
                <a:cubicBezTo>
                  <a:pt x="9037" y="13669"/>
                  <a:pt x="9032" y="13676"/>
                  <a:pt x="9037" y="13681"/>
                </a:cubicBezTo>
                <a:cubicBezTo>
                  <a:pt x="9104" y="13639"/>
                  <a:pt x="9232" y="13625"/>
                  <a:pt x="9324" y="13616"/>
                </a:cubicBezTo>
                <a:lnTo>
                  <a:pt x="9324" y="13616"/>
                </a:lnTo>
                <a:cubicBezTo>
                  <a:pt x="9296" y="13646"/>
                  <a:pt x="9283" y="13632"/>
                  <a:pt x="9301" y="13664"/>
                </a:cubicBezTo>
                <a:cubicBezTo>
                  <a:pt x="9343" y="13660"/>
                  <a:pt x="9287" y="13611"/>
                  <a:pt x="9373" y="13602"/>
                </a:cubicBezTo>
                <a:cubicBezTo>
                  <a:pt x="9401" y="13620"/>
                  <a:pt x="9461" y="13634"/>
                  <a:pt x="9468" y="13669"/>
                </a:cubicBezTo>
                <a:lnTo>
                  <a:pt x="9389" y="13671"/>
                </a:lnTo>
                <a:cubicBezTo>
                  <a:pt x="9403" y="13687"/>
                  <a:pt x="9420" y="13692"/>
                  <a:pt x="9437" y="13692"/>
                </a:cubicBezTo>
                <a:cubicBezTo>
                  <a:pt x="9467" y="13692"/>
                  <a:pt x="9498" y="13677"/>
                  <a:pt x="9525" y="13677"/>
                </a:cubicBezTo>
                <a:cubicBezTo>
                  <a:pt x="9529" y="13677"/>
                  <a:pt x="9532" y="13678"/>
                  <a:pt x="9535" y="13678"/>
                </a:cubicBezTo>
                <a:lnTo>
                  <a:pt x="9528" y="13697"/>
                </a:lnTo>
                <a:cubicBezTo>
                  <a:pt x="9646" y="13692"/>
                  <a:pt x="9653" y="13645"/>
                  <a:pt x="9767" y="13645"/>
                </a:cubicBezTo>
                <a:cubicBezTo>
                  <a:pt x="9772" y="13645"/>
                  <a:pt x="9778" y="13646"/>
                  <a:pt x="9783" y="13646"/>
                </a:cubicBezTo>
                <a:lnTo>
                  <a:pt x="9769" y="13630"/>
                </a:lnTo>
                <a:cubicBezTo>
                  <a:pt x="9788" y="13618"/>
                  <a:pt x="9800" y="13614"/>
                  <a:pt x="9811" y="13614"/>
                </a:cubicBezTo>
                <a:cubicBezTo>
                  <a:pt x="9833" y="13614"/>
                  <a:pt x="9842" y="13632"/>
                  <a:pt x="9867" y="13632"/>
                </a:cubicBezTo>
                <a:cubicBezTo>
                  <a:pt x="9876" y="13632"/>
                  <a:pt x="9887" y="13630"/>
                  <a:pt x="9901" y="13623"/>
                </a:cubicBezTo>
                <a:lnTo>
                  <a:pt x="9922" y="13671"/>
                </a:lnTo>
                <a:cubicBezTo>
                  <a:pt x="10006" y="13646"/>
                  <a:pt x="10089" y="13627"/>
                  <a:pt x="10175" y="13613"/>
                </a:cubicBezTo>
                <a:lnTo>
                  <a:pt x="10175" y="13613"/>
                </a:lnTo>
                <a:cubicBezTo>
                  <a:pt x="10126" y="13650"/>
                  <a:pt x="10027" y="13669"/>
                  <a:pt x="9964" y="13690"/>
                </a:cubicBezTo>
                <a:cubicBezTo>
                  <a:pt x="10013" y="13690"/>
                  <a:pt x="10124" y="13685"/>
                  <a:pt x="10150" y="13662"/>
                </a:cubicBezTo>
                <a:lnTo>
                  <a:pt x="10150" y="13662"/>
                </a:lnTo>
                <a:cubicBezTo>
                  <a:pt x="10135" y="13666"/>
                  <a:pt x="10116" y="13673"/>
                  <a:pt x="10100" y="13673"/>
                </a:cubicBezTo>
                <a:cubicBezTo>
                  <a:pt x="10095" y="13673"/>
                  <a:pt x="10091" y="13673"/>
                  <a:pt x="10087" y="13671"/>
                </a:cubicBezTo>
                <a:cubicBezTo>
                  <a:pt x="10150" y="13633"/>
                  <a:pt x="10221" y="13613"/>
                  <a:pt x="10292" y="13613"/>
                </a:cubicBezTo>
                <a:cubicBezTo>
                  <a:pt x="10300" y="13613"/>
                  <a:pt x="10307" y="13613"/>
                  <a:pt x="10314" y="13613"/>
                </a:cubicBezTo>
                <a:cubicBezTo>
                  <a:pt x="10298" y="13708"/>
                  <a:pt x="10558" y="13636"/>
                  <a:pt x="10625" y="13711"/>
                </a:cubicBezTo>
                <a:cubicBezTo>
                  <a:pt x="10668" y="13702"/>
                  <a:pt x="10710" y="13698"/>
                  <a:pt x="10753" y="13698"/>
                </a:cubicBezTo>
                <a:cubicBezTo>
                  <a:pt x="10870" y="13698"/>
                  <a:pt x="10988" y="13723"/>
                  <a:pt x="11121" y="13723"/>
                </a:cubicBezTo>
                <a:cubicBezTo>
                  <a:pt x="11129" y="13723"/>
                  <a:pt x="11138" y="13722"/>
                  <a:pt x="11146" y="13722"/>
                </a:cubicBezTo>
                <a:cubicBezTo>
                  <a:pt x="11077" y="13646"/>
                  <a:pt x="11202" y="13720"/>
                  <a:pt x="11190" y="13643"/>
                </a:cubicBezTo>
                <a:cubicBezTo>
                  <a:pt x="11212" y="13640"/>
                  <a:pt x="11228" y="13638"/>
                  <a:pt x="11239" y="13638"/>
                </a:cubicBezTo>
                <a:cubicBezTo>
                  <a:pt x="11249" y="13638"/>
                  <a:pt x="11254" y="13640"/>
                  <a:pt x="11255" y="13643"/>
                </a:cubicBezTo>
                <a:cubicBezTo>
                  <a:pt x="11255" y="13643"/>
                  <a:pt x="11255" y="13643"/>
                  <a:pt x="11255" y="13643"/>
                </a:cubicBezTo>
                <a:lnTo>
                  <a:pt x="11255" y="13643"/>
                </a:lnTo>
                <a:lnTo>
                  <a:pt x="11255" y="13643"/>
                </a:lnTo>
                <a:lnTo>
                  <a:pt x="11255" y="13643"/>
                </a:lnTo>
                <a:cubicBezTo>
                  <a:pt x="11265" y="13655"/>
                  <a:pt x="11170" y="13697"/>
                  <a:pt x="11248" y="13718"/>
                </a:cubicBezTo>
                <a:cubicBezTo>
                  <a:pt x="11186" y="13687"/>
                  <a:pt x="11350" y="13678"/>
                  <a:pt x="11255" y="13643"/>
                </a:cubicBezTo>
                <a:lnTo>
                  <a:pt x="11255" y="13643"/>
                </a:lnTo>
                <a:lnTo>
                  <a:pt x="11397" y="13685"/>
                </a:lnTo>
                <a:cubicBezTo>
                  <a:pt x="11429" y="13708"/>
                  <a:pt x="11355" y="13704"/>
                  <a:pt x="11360" y="13720"/>
                </a:cubicBezTo>
                <a:cubicBezTo>
                  <a:pt x="11457" y="13727"/>
                  <a:pt x="11399" y="13752"/>
                  <a:pt x="11464" y="13773"/>
                </a:cubicBezTo>
                <a:cubicBezTo>
                  <a:pt x="11455" y="13751"/>
                  <a:pt x="11479" y="13740"/>
                  <a:pt x="11516" y="13740"/>
                </a:cubicBezTo>
                <a:cubicBezTo>
                  <a:pt x="11528" y="13740"/>
                  <a:pt x="11541" y="13741"/>
                  <a:pt x="11554" y="13743"/>
                </a:cubicBezTo>
                <a:lnTo>
                  <a:pt x="11476" y="13708"/>
                </a:lnTo>
                <a:cubicBezTo>
                  <a:pt x="11498" y="13702"/>
                  <a:pt x="11516" y="13699"/>
                  <a:pt x="11532" y="13699"/>
                </a:cubicBezTo>
                <a:cubicBezTo>
                  <a:pt x="11594" y="13699"/>
                  <a:pt x="11611" y="13742"/>
                  <a:pt x="11673" y="13742"/>
                </a:cubicBezTo>
                <a:cubicBezTo>
                  <a:pt x="11690" y="13742"/>
                  <a:pt x="11709" y="13739"/>
                  <a:pt x="11733" y="13732"/>
                </a:cubicBezTo>
                <a:lnTo>
                  <a:pt x="11733" y="13732"/>
                </a:lnTo>
                <a:lnTo>
                  <a:pt x="11689" y="13757"/>
                </a:lnTo>
                <a:cubicBezTo>
                  <a:pt x="11761" y="13743"/>
                  <a:pt x="11951" y="13757"/>
                  <a:pt x="12020" y="13694"/>
                </a:cubicBezTo>
                <a:lnTo>
                  <a:pt x="12020" y="13694"/>
                </a:lnTo>
                <a:cubicBezTo>
                  <a:pt x="12034" y="13704"/>
                  <a:pt x="12050" y="13725"/>
                  <a:pt x="12018" y="13732"/>
                </a:cubicBezTo>
                <a:cubicBezTo>
                  <a:pt x="12026" y="13732"/>
                  <a:pt x="12033" y="13732"/>
                  <a:pt x="12041" y="13732"/>
                </a:cubicBezTo>
                <a:cubicBezTo>
                  <a:pt x="12171" y="13732"/>
                  <a:pt x="12320" y="13691"/>
                  <a:pt x="12440" y="13691"/>
                </a:cubicBezTo>
                <a:cubicBezTo>
                  <a:pt x="12472" y="13691"/>
                  <a:pt x="12501" y="13694"/>
                  <a:pt x="12528" y="13701"/>
                </a:cubicBezTo>
                <a:lnTo>
                  <a:pt x="12514" y="13720"/>
                </a:lnTo>
                <a:cubicBezTo>
                  <a:pt x="12539" y="13716"/>
                  <a:pt x="12559" y="13698"/>
                  <a:pt x="12584" y="13698"/>
                </a:cubicBezTo>
                <a:cubicBezTo>
                  <a:pt x="12592" y="13698"/>
                  <a:pt x="12600" y="13699"/>
                  <a:pt x="12609" y="13704"/>
                </a:cubicBezTo>
                <a:cubicBezTo>
                  <a:pt x="12607" y="13713"/>
                  <a:pt x="12598" y="13725"/>
                  <a:pt x="12611" y="13725"/>
                </a:cubicBezTo>
                <a:cubicBezTo>
                  <a:pt x="12625" y="13719"/>
                  <a:pt x="12676" y="13699"/>
                  <a:pt x="12716" y="13699"/>
                </a:cubicBezTo>
                <a:cubicBezTo>
                  <a:pt x="12724" y="13699"/>
                  <a:pt x="12730" y="13700"/>
                  <a:pt x="12737" y="13701"/>
                </a:cubicBezTo>
                <a:lnTo>
                  <a:pt x="12702" y="13722"/>
                </a:lnTo>
                <a:cubicBezTo>
                  <a:pt x="12725" y="13726"/>
                  <a:pt x="12747" y="13727"/>
                  <a:pt x="12768" y="13727"/>
                </a:cubicBezTo>
                <a:cubicBezTo>
                  <a:pt x="12893" y="13727"/>
                  <a:pt x="12976" y="13670"/>
                  <a:pt x="13094" y="13660"/>
                </a:cubicBezTo>
                <a:cubicBezTo>
                  <a:pt x="13094" y="13715"/>
                  <a:pt x="13224" y="13732"/>
                  <a:pt x="13288" y="13741"/>
                </a:cubicBezTo>
                <a:lnTo>
                  <a:pt x="13288" y="13750"/>
                </a:lnTo>
                <a:cubicBezTo>
                  <a:pt x="13297" y="13750"/>
                  <a:pt x="13305" y="13750"/>
                  <a:pt x="13313" y="13750"/>
                </a:cubicBezTo>
                <a:cubicBezTo>
                  <a:pt x="13492" y="13750"/>
                  <a:pt x="13623" y="13703"/>
                  <a:pt x="13794" y="13681"/>
                </a:cubicBezTo>
                <a:cubicBezTo>
                  <a:pt x="13903" y="13738"/>
                  <a:pt x="14169" y="13706"/>
                  <a:pt x="14346" y="13738"/>
                </a:cubicBezTo>
                <a:cubicBezTo>
                  <a:pt x="14318" y="13729"/>
                  <a:pt x="14350" y="13697"/>
                  <a:pt x="14383" y="13692"/>
                </a:cubicBezTo>
                <a:cubicBezTo>
                  <a:pt x="14387" y="13693"/>
                  <a:pt x="14392" y="13694"/>
                  <a:pt x="14397" y="13694"/>
                </a:cubicBezTo>
                <a:cubicBezTo>
                  <a:pt x="14423" y="13694"/>
                  <a:pt x="14455" y="13681"/>
                  <a:pt x="14474" y="13681"/>
                </a:cubicBezTo>
                <a:cubicBezTo>
                  <a:pt x="14487" y="13681"/>
                  <a:pt x="14494" y="13686"/>
                  <a:pt x="14492" y="13704"/>
                </a:cubicBezTo>
                <a:lnTo>
                  <a:pt x="14475" y="13704"/>
                </a:lnTo>
                <a:cubicBezTo>
                  <a:pt x="14497" y="13737"/>
                  <a:pt x="14544" y="13742"/>
                  <a:pt x="14592" y="13742"/>
                </a:cubicBezTo>
                <a:cubicBezTo>
                  <a:pt x="14606" y="13742"/>
                  <a:pt x="14621" y="13742"/>
                  <a:pt x="14634" y="13741"/>
                </a:cubicBezTo>
                <a:lnTo>
                  <a:pt x="14634" y="13741"/>
                </a:lnTo>
                <a:cubicBezTo>
                  <a:pt x="14577" y="13794"/>
                  <a:pt x="14523" y="13849"/>
                  <a:pt x="14471" y="13908"/>
                </a:cubicBezTo>
                <a:lnTo>
                  <a:pt x="14475" y="13868"/>
                </a:lnTo>
                <a:lnTo>
                  <a:pt x="14475" y="13868"/>
                </a:lnTo>
                <a:cubicBezTo>
                  <a:pt x="14415" y="13924"/>
                  <a:pt x="14473" y="14014"/>
                  <a:pt x="14422" y="14068"/>
                </a:cubicBezTo>
                <a:lnTo>
                  <a:pt x="14369" y="14047"/>
                </a:lnTo>
                <a:cubicBezTo>
                  <a:pt x="14269" y="14149"/>
                  <a:pt x="14135" y="14218"/>
                  <a:pt x="14070" y="14353"/>
                </a:cubicBezTo>
                <a:cubicBezTo>
                  <a:pt x="14060" y="14341"/>
                  <a:pt x="14063" y="14325"/>
                  <a:pt x="14072" y="14313"/>
                </a:cubicBezTo>
                <a:lnTo>
                  <a:pt x="14072" y="14313"/>
                </a:lnTo>
                <a:cubicBezTo>
                  <a:pt x="14025" y="14360"/>
                  <a:pt x="13876" y="14465"/>
                  <a:pt x="13926" y="14502"/>
                </a:cubicBezTo>
                <a:lnTo>
                  <a:pt x="13926" y="14502"/>
                </a:lnTo>
                <a:cubicBezTo>
                  <a:pt x="13924" y="14501"/>
                  <a:pt x="13922" y="14501"/>
                  <a:pt x="13921" y="14501"/>
                </a:cubicBezTo>
                <a:cubicBezTo>
                  <a:pt x="13883" y="14501"/>
                  <a:pt x="13820" y="14615"/>
                  <a:pt x="13785" y="14677"/>
                </a:cubicBezTo>
                <a:lnTo>
                  <a:pt x="13768" y="14643"/>
                </a:lnTo>
                <a:cubicBezTo>
                  <a:pt x="13754" y="14721"/>
                  <a:pt x="13761" y="14731"/>
                  <a:pt x="13708" y="14805"/>
                </a:cubicBezTo>
                <a:cubicBezTo>
                  <a:pt x="13704" y="14807"/>
                  <a:pt x="13700" y="14808"/>
                  <a:pt x="13697" y="14808"/>
                </a:cubicBezTo>
                <a:cubicBezTo>
                  <a:pt x="13686" y="14808"/>
                  <a:pt x="13681" y="14798"/>
                  <a:pt x="13694" y="14788"/>
                </a:cubicBezTo>
                <a:lnTo>
                  <a:pt x="13694" y="14788"/>
                </a:lnTo>
                <a:cubicBezTo>
                  <a:pt x="13640" y="14823"/>
                  <a:pt x="13682" y="14848"/>
                  <a:pt x="13611" y="14895"/>
                </a:cubicBezTo>
                <a:lnTo>
                  <a:pt x="13618" y="14856"/>
                </a:lnTo>
                <a:lnTo>
                  <a:pt x="13618" y="14856"/>
                </a:lnTo>
                <a:cubicBezTo>
                  <a:pt x="13562" y="14907"/>
                  <a:pt x="13576" y="14911"/>
                  <a:pt x="13564" y="14958"/>
                </a:cubicBezTo>
                <a:cubicBezTo>
                  <a:pt x="13546" y="14997"/>
                  <a:pt x="13479" y="15039"/>
                  <a:pt x="13443" y="15039"/>
                </a:cubicBezTo>
                <a:cubicBezTo>
                  <a:pt x="13438" y="15039"/>
                  <a:pt x="13433" y="15038"/>
                  <a:pt x="13430" y="15037"/>
                </a:cubicBezTo>
                <a:lnTo>
                  <a:pt x="13430" y="15037"/>
                </a:lnTo>
                <a:cubicBezTo>
                  <a:pt x="13437" y="15074"/>
                  <a:pt x="13421" y="15109"/>
                  <a:pt x="13390" y="15129"/>
                </a:cubicBezTo>
                <a:cubicBezTo>
                  <a:pt x="13377" y="15125"/>
                  <a:pt x="13383" y="15109"/>
                  <a:pt x="13386" y="15099"/>
                </a:cubicBezTo>
                <a:lnTo>
                  <a:pt x="13386" y="15099"/>
                </a:lnTo>
                <a:cubicBezTo>
                  <a:pt x="13281" y="15171"/>
                  <a:pt x="13286" y="15259"/>
                  <a:pt x="13200" y="15294"/>
                </a:cubicBezTo>
                <a:cubicBezTo>
                  <a:pt x="13195" y="15291"/>
                  <a:pt x="13189" y="15288"/>
                  <a:pt x="13183" y="15288"/>
                </a:cubicBezTo>
                <a:cubicBezTo>
                  <a:pt x="13181" y="15288"/>
                  <a:pt x="13179" y="15289"/>
                  <a:pt x="13177" y="15289"/>
                </a:cubicBezTo>
                <a:cubicBezTo>
                  <a:pt x="13214" y="15250"/>
                  <a:pt x="13256" y="15211"/>
                  <a:pt x="13300" y="15173"/>
                </a:cubicBezTo>
                <a:cubicBezTo>
                  <a:pt x="13295" y="15169"/>
                  <a:pt x="13289" y="15168"/>
                  <a:pt x="13282" y="15168"/>
                </a:cubicBezTo>
                <a:cubicBezTo>
                  <a:pt x="13272" y="15168"/>
                  <a:pt x="13260" y="15171"/>
                  <a:pt x="13249" y="15171"/>
                </a:cubicBezTo>
                <a:cubicBezTo>
                  <a:pt x="13234" y="15171"/>
                  <a:pt x="13224" y="15164"/>
                  <a:pt x="13230" y="15127"/>
                </a:cubicBezTo>
                <a:lnTo>
                  <a:pt x="13230" y="15127"/>
                </a:lnTo>
                <a:cubicBezTo>
                  <a:pt x="13203" y="15190"/>
                  <a:pt x="13163" y="15303"/>
                  <a:pt x="13098" y="15347"/>
                </a:cubicBezTo>
                <a:cubicBezTo>
                  <a:pt x="13096" y="15348"/>
                  <a:pt x="13093" y="15349"/>
                  <a:pt x="13090" y="15349"/>
                </a:cubicBezTo>
                <a:cubicBezTo>
                  <a:pt x="13087" y="15349"/>
                  <a:pt x="13084" y="15348"/>
                  <a:pt x="13082" y="15347"/>
                </a:cubicBezTo>
                <a:lnTo>
                  <a:pt x="13087" y="15340"/>
                </a:lnTo>
                <a:lnTo>
                  <a:pt x="13087" y="15340"/>
                </a:lnTo>
                <a:cubicBezTo>
                  <a:pt x="13073" y="15350"/>
                  <a:pt x="13061" y="15364"/>
                  <a:pt x="13057" y="15377"/>
                </a:cubicBezTo>
                <a:cubicBezTo>
                  <a:pt x="13036" y="15389"/>
                  <a:pt x="13020" y="15403"/>
                  <a:pt x="13003" y="15417"/>
                </a:cubicBezTo>
                <a:cubicBezTo>
                  <a:pt x="13001" y="15416"/>
                  <a:pt x="12999" y="15415"/>
                  <a:pt x="12997" y="15415"/>
                </a:cubicBezTo>
                <a:cubicBezTo>
                  <a:pt x="12970" y="15415"/>
                  <a:pt x="12927" y="15472"/>
                  <a:pt x="12901" y="15498"/>
                </a:cubicBezTo>
                <a:cubicBezTo>
                  <a:pt x="12923" y="15517"/>
                  <a:pt x="12899" y="15543"/>
                  <a:pt x="12922" y="15543"/>
                </a:cubicBezTo>
                <a:cubicBezTo>
                  <a:pt x="12927" y="15543"/>
                  <a:pt x="12934" y="15542"/>
                  <a:pt x="12943" y="15540"/>
                </a:cubicBezTo>
                <a:cubicBezTo>
                  <a:pt x="12937" y="15540"/>
                  <a:pt x="12942" y="15534"/>
                  <a:pt x="12952" y="15521"/>
                </a:cubicBezTo>
                <a:lnTo>
                  <a:pt x="12952" y="15521"/>
                </a:lnTo>
                <a:cubicBezTo>
                  <a:pt x="12952" y="15521"/>
                  <a:pt x="12952" y="15521"/>
                  <a:pt x="12952" y="15521"/>
                </a:cubicBezTo>
                <a:cubicBezTo>
                  <a:pt x="12955" y="15517"/>
                  <a:pt x="12957" y="15514"/>
                  <a:pt x="12959" y="15512"/>
                </a:cubicBezTo>
                <a:lnTo>
                  <a:pt x="12968" y="15501"/>
                </a:lnTo>
                <a:lnTo>
                  <a:pt x="12968" y="15501"/>
                </a:lnTo>
                <a:cubicBezTo>
                  <a:pt x="12967" y="15504"/>
                  <a:pt x="12965" y="15507"/>
                  <a:pt x="12962" y="15510"/>
                </a:cubicBezTo>
                <a:cubicBezTo>
                  <a:pt x="12958" y="15514"/>
                  <a:pt x="12955" y="15518"/>
                  <a:pt x="12952" y="15521"/>
                </a:cubicBezTo>
                <a:lnTo>
                  <a:pt x="12952" y="15521"/>
                </a:lnTo>
                <a:cubicBezTo>
                  <a:pt x="12959" y="15519"/>
                  <a:pt x="12964" y="15517"/>
                  <a:pt x="12969" y="15514"/>
                </a:cubicBezTo>
                <a:lnTo>
                  <a:pt x="12969" y="15500"/>
                </a:lnTo>
                <a:lnTo>
                  <a:pt x="12968" y="15501"/>
                </a:lnTo>
                <a:lnTo>
                  <a:pt x="12968" y="15501"/>
                </a:lnTo>
                <a:cubicBezTo>
                  <a:pt x="12969" y="15499"/>
                  <a:pt x="12970" y="15497"/>
                  <a:pt x="12971" y="15496"/>
                </a:cubicBezTo>
                <a:lnTo>
                  <a:pt x="12971" y="15500"/>
                </a:lnTo>
                <a:cubicBezTo>
                  <a:pt x="12989" y="15482"/>
                  <a:pt x="13013" y="15459"/>
                  <a:pt x="13038" y="15428"/>
                </a:cubicBezTo>
                <a:lnTo>
                  <a:pt x="13038" y="15428"/>
                </a:lnTo>
                <a:cubicBezTo>
                  <a:pt x="13033" y="15468"/>
                  <a:pt x="13008" y="15500"/>
                  <a:pt x="12973" y="15517"/>
                </a:cubicBezTo>
                <a:cubicBezTo>
                  <a:pt x="12973" y="15542"/>
                  <a:pt x="12975" y="15568"/>
                  <a:pt x="12973" y="15595"/>
                </a:cubicBezTo>
                <a:cubicBezTo>
                  <a:pt x="12908" y="15597"/>
                  <a:pt x="12826" y="15643"/>
                  <a:pt x="12787" y="15643"/>
                </a:cubicBezTo>
                <a:cubicBezTo>
                  <a:pt x="12783" y="15643"/>
                  <a:pt x="12779" y="15643"/>
                  <a:pt x="12776" y="15642"/>
                </a:cubicBezTo>
                <a:cubicBezTo>
                  <a:pt x="12707" y="15741"/>
                  <a:pt x="12586" y="15853"/>
                  <a:pt x="12579" y="15952"/>
                </a:cubicBezTo>
                <a:cubicBezTo>
                  <a:pt x="12569" y="15968"/>
                  <a:pt x="12558" y="15972"/>
                  <a:pt x="12548" y="15972"/>
                </a:cubicBezTo>
                <a:cubicBezTo>
                  <a:pt x="12538" y="15972"/>
                  <a:pt x="12529" y="15969"/>
                  <a:pt x="12521" y="15969"/>
                </a:cubicBezTo>
                <a:cubicBezTo>
                  <a:pt x="12530" y="15950"/>
                  <a:pt x="12549" y="15934"/>
                  <a:pt x="12549" y="15920"/>
                </a:cubicBezTo>
                <a:lnTo>
                  <a:pt x="12549" y="15920"/>
                </a:lnTo>
                <a:cubicBezTo>
                  <a:pt x="12512" y="15980"/>
                  <a:pt x="12410" y="16068"/>
                  <a:pt x="12431" y="16112"/>
                </a:cubicBezTo>
                <a:cubicBezTo>
                  <a:pt x="12417" y="16121"/>
                  <a:pt x="12408" y="16124"/>
                  <a:pt x="12403" y="16124"/>
                </a:cubicBezTo>
                <a:cubicBezTo>
                  <a:pt x="12389" y="16124"/>
                  <a:pt x="12399" y="16101"/>
                  <a:pt x="12394" y="16101"/>
                </a:cubicBezTo>
                <a:lnTo>
                  <a:pt x="12394" y="16101"/>
                </a:lnTo>
                <a:cubicBezTo>
                  <a:pt x="12390" y="16101"/>
                  <a:pt x="12381" y="16110"/>
                  <a:pt x="12356" y="16138"/>
                </a:cubicBezTo>
                <a:lnTo>
                  <a:pt x="12356" y="16117"/>
                </a:lnTo>
                <a:cubicBezTo>
                  <a:pt x="12145" y="16227"/>
                  <a:pt x="12172" y="16456"/>
                  <a:pt x="11944" y="16575"/>
                </a:cubicBezTo>
                <a:lnTo>
                  <a:pt x="11944" y="16575"/>
                </a:lnTo>
                <a:cubicBezTo>
                  <a:pt x="11946" y="16574"/>
                  <a:pt x="11948" y="16574"/>
                  <a:pt x="11949" y="16574"/>
                </a:cubicBezTo>
                <a:cubicBezTo>
                  <a:pt x="11952" y="16574"/>
                  <a:pt x="11954" y="16575"/>
                  <a:pt x="11955" y="16576"/>
                </a:cubicBezTo>
                <a:cubicBezTo>
                  <a:pt x="11719" y="16754"/>
                  <a:pt x="11554" y="17033"/>
                  <a:pt x="11302" y="17193"/>
                </a:cubicBezTo>
                <a:cubicBezTo>
                  <a:pt x="11234" y="17244"/>
                  <a:pt x="11248" y="17269"/>
                  <a:pt x="11230" y="17320"/>
                </a:cubicBezTo>
                <a:lnTo>
                  <a:pt x="11190" y="17306"/>
                </a:lnTo>
                <a:lnTo>
                  <a:pt x="11160" y="17399"/>
                </a:lnTo>
                <a:cubicBezTo>
                  <a:pt x="11098" y="17508"/>
                  <a:pt x="10947" y="17485"/>
                  <a:pt x="10880" y="17638"/>
                </a:cubicBezTo>
                <a:lnTo>
                  <a:pt x="10912" y="17640"/>
                </a:lnTo>
                <a:cubicBezTo>
                  <a:pt x="10873" y="17673"/>
                  <a:pt x="10815" y="17754"/>
                  <a:pt x="10792" y="17754"/>
                </a:cubicBezTo>
                <a:cubicBezTo>
                  <a:pt x="10789" y="17754"/>
                  <a:pt x="10786" y="17752"/>
                  <a:pt x="10785" y="17749"/>
                </a:cubicBezTo>
                <a:lnTo>
                  <a:pt x="10785" y="17749"/>
                </a:lnTo>
                <a:cubicBezTo>
                  <a:pt x="10782" y="17756"/>
                  <a:pt x="10789" y="17781"/>
                  <a:pt x="10764" y="17786"/>
                </a:cubicBezTo>
                <a:lnTo>
                  <a:pt x="10750" y="17774"/>
                </a:lnTo>
                <a:lnTo>
                  <a:pt x="10678" y="17895"/>
                </a:lnTo>
                <a:cubicBezTo>
                  <a:pt x="10660" y="17909"/>
                  <a:pt x="10647" y="17914"/>
                  <a:pt x="10637" y="17914"/>
                </a:cubicBezTo>
                <a:cubicBezTo>
                  <a:pt x="10617" y="17914"/>
                  <a:pt x="10611" y="17891"/>
                  <a:pt x="10590" y="17891"/>
                </a:cubicBezTo>
                <a:cubicBezTo>
                  <a:pt x="10576" y="17891"/>
                  <a:pt x="10556" y="17901"/>
                  <a:pt x="10520" y="17934"/>
                </a:cubicBezTo>
                <a:cubicBezTo>
                  <a:pt x="10487" y="17979"/>
                  <a:pt x="10449" y="18085"/>
                  <a:pt x="10470" y="18085"/>
                </a:cubicBezTo>
                <a:cubicBezTo>
                  <a:pt x="10470" y="18085"/>
                  <a:pt x="10471" y="18085"/>
                  <a:pt x="10472" y="18085"/>
                </a:cubicBezTo>
                <a:cubicBezTo>
                  <a:pt x="10484" y="18073"/>
                  <a:pt x="10507" y="18060"/>
                  <a:pt x="10524" y="18060"/>
                </a:cubicBezTo>
                <a:cubicBezTo>
                  <a:pt x="10529" y="18060"/>
                  <a:pt x="10533" y="18062"/>
                  <a:pt x="10537" y="18064"/>
                </a:cubicBezTo>
                <a:lnTo>
                  <a:pt x="10509" y="18108"/>
                </a:lnTo>
                <a:cubicBezTo>
                  <a:pt x="10534" y="18143"/>
                  <a:pt x="10548" y="18189"/>
                  <a:pt x="10598" y="18189"/>
                </a:cubicBezTo>
                <a:cubicBezTo>
                  <a:pt x="10617" y="18189"/>
                  <a:pt x="10642" y="18182"/>
                  <a:pt x="10676" y="18164"/>
                </a:cubicBezTo>
                <a:lnTo>
                  <a:pt x="10715" y="18076"/>
                </a:lnTo>
                <a:lnTo>
                  <a:pt x="10755" y="18076"/>
                </a:lnTo>
                <a:lnTo>
                  <a:pt x="10704" y="18132"/>
                </a:lnTo>
                <a:cubicBezTo>
                  <a:pt x="10752" y="18120"/>
                  <a:pt x="10755" y="18083"/>
                  <a:pt x="10764" y="18050"/>
                </a:cubicBezTo>
                <a:cubicBezTo>
                  <a:pt x="10771" y="18052"/>
                  <a:pt x="10778" y="18053"/>
                  <a:pt x="10785" y="18053"/>
                </a:cubicBezTo>
                <a:cubicBezTo>
                  <a:pt x="10795" y="18053"/>
                  <a:pt x="10805" y="18051"/>
                  <a:pt x="10815" y="18046"/>
                </a:cubicBezTo>
                <a:lnTo>
                  <a:pt x="10836" y="17944"/>
                </a:lnTo>
                <a:cubicBezTo>
                  <a:pt x="10853" y="17951"/>
                  <a:pt x="10847" y="17982"/>
                  <a:pt x="10865" y="17982"/>
                </a:cubicBezTo>
                <a:cubicBezTo>
                  <a:pt x="10871" y="17982"/>
                  <a:pt x="10879" y="17979"/>
                  <a:pt x="10891" y="17972"/>
                </a:cubicBezTo>
                <a:cubicBezTo>
                  <a:pt x="10901" y="17923"/>
                  <a:pt x="10826" y="17962"/>
                  <a:pt x="10861" y="17902"/>
                </a:cubicBezTo>
                <a:cubicBezTo>
                  <a:pt x="10912" y="17890"/>
                  <a:pt x="10917" y="17914"/>
                  <a:pt x="10938" y="17863"/>
                </a:cubicBezTo>
                <a:cubicBezTo>
                  <a:pt x="10952" y="17867"/>
                  <a:pt x="10952" y="17879"/>
                  <a:pt x="10946" y="17894"/>
                </a:cubicBezTo>
                <a:lnTo>
                  <a:pt x="10946" y="17894"/>
                </a:lnTo>
                <a:cubicBezTo>
                  <a:pt x="10968" y="17851"/>
                  <a:pt x="11021" y="17809"/>
                  <a:pt x="11017" y="17772"/>
                </a:cubicBezTo>
                <a:cubicBezTo>
                  <a:pt x="11061" y="17766"/>
                  <a:pt x="11100" y="17692"/>
                  <a:pt x="11134" y="17692"/>
                </a:cubicBezTo>
                <a:cubicBezTo>
                  <a:pt x="11140" y="17692"/>
                  <a:pt x="11147" y="17695"/>
                  <a:pt x="11153" y="17703"/>
                </a:cubicBezTo>
                <a:cubicBezTo>
                  <a:pt x="11160" y="17659"/>
                  <a:pt x="11179" y="17619"/>
                  <a:pt x="11207" y="17584"/>
                </a:cubicBezTo>
                <a:lnTo>
                  <a:pt x="11207" y="17584"/>
                </a:lnTo>
                <a:cubicBezTo>
                  <a:pt x="11205" y="17604"/>
                  <a:pt x="11209" y="17612"/>
                  <a:pt x="11216" y="17612"/>
                </a:cubicBezTo>
                <a:cubicBezTo>
                  <a:pt x="11239" y="17612"/>
                  <a:pt x="11299" y="17528"/>
                  <a:pt x="11334" y="17528"/>
                </a:cubicBezTo>
                <a:cubicBezTo>
                  <a:pt x="11342" y="17528"/>
                  <a:pt x="11348" y="17532"/>
                  <a:pt x="11353" y="17540"/>
                </a:cubicBezTo>
                <a:cubicBezTo>
                  <a:pt x="11350" y="17459"/>
                  <a:pt x="11478" y="17380"/>
                  <a:pt x="11524" y="17285"/>
                </a:cubicBezTo>
                <a:lnTo>
                  <a:pt x="11524" y="17285"/>
                </a:lnTo>
                <a:cubicBezTo>
                  <a:pt x="11522" y="17293"/>
                  <a:pt x="11522" y="17303"/>
                  <a:pt x="11517" y="17309"/>
                </a:cubicBezTo>
                <a:lnTo>
                  <a:pt x="11517" y="17309"/>
                </a:lnTo>
                <a:cubicBezTo>
                  <a:pt x="11558" y="17276"/>
                  <a:pt x="11581" y="17278"/>
                  <a:pt x="11615" y="17260"/>
                </a:cubicBezTo>
                <a:cubicBezTo>
                  <a:pt x="11585" y="17220"/>
                  <a:pt x="11638" y="17151"/>
                  <a:pt x="11649" y="17098"/>
                </a:cubicBezTo>
                <a:cubicBezTo>
                  <a:pt x="11656" y="17096"/>
                  <a:pt x="11662" y="17096"/>
                  <a:pt x="11667" y="17096"/>
                </a:cubicBezTo>
                <a:cubicBezTo>
                  <a:pt x="11717" y="17096"/>
                  <a:pt x="11663" y="17169"/>
                  <a:pt x="11707" y="17183"/>
                </a:cubicBezTo>
                <a:cubicBezTo>
                  <a:pt x="11675" y="17158"/>
                  <a:pt x="11763" y="17072"/>
                  <a:pt x="11721" y="17065"/>
                </a:cubicBezTo>
                <a:cubicBezTo>
                  <a:pt x="11759" y="17054"/>
                  <a:pt x="11765" y="17048"/>
                  <a:pt x="11779" y="17048"/>
                </a:cubicBezTo>
                <a:cubicBezTo>
                  <a:pt x="11786" y="17048"/>
                  <a:pt x="11795" y="17050"/>
                  <a:pt x="11812" y="17054"/>
                </a:cubicBezTo>
                <a:cubicBezTo>
                  <a:pt x="11775" y="17003"/>
                  <a:pt x="11837" y="17012"/>
                  <a:pt x="11842" y="16954"/>
                </a:cubicBezTo>
                <a:cubicBezTo>
                  <a:pt x="11862" y="16945"/>
                  <a:pt x="11875" y="16943"/>
                  <a:pt x="11884" y="16943"/>
                </a:cubicBezTo>
                <a:cubicBezTo>
                  <a:pt x="11895" y="16943"/>
                  <a:pt x="11901" y="16946"/>
                  <a:pt x="11906" y="16946"/>
                </a:cubicBezTo>
                <a:cubicBezTo>
                  <a:pt x="11915" y="16946"/>
                  <a:pt x="11922" y="16939"/>
                  <a:pt x="11942" y="16907"/>
                </a:cubicBezTo>
                <a:lnTo>
                  <a:pt x="11942" y="16910"/>
                </a:lnTo>
                <a:cubicBezTo>
                  <a:pt x="11946" y="16908"/>
                  <a:pt x="11949" y="16907"/>
                  <a:pt x="11952" y="16907"/>
                </a:cubicBezTo>
                <a:cubicBezTo>
                  <a:pt x="11974" y="16907"/>
                  <a:pt x="11946" y="16964"/>
                  <a:pt x="11944" y="16968"/>
                </a:cubicBezTo>
                <a:cubicBezTo>
                  <a:pt x="12004" y="16910"/>
                  <a:pt x="11939" y="16910"/>
                  <a:pt x="11932" y="16877"/>
                </a:cubicBezTo>
                <a:cubicBezTo>
                  <a:pt x="11955" y="16848"/>
                  <a:pt x="11969" y="16838"/>
                  <a:pt x="11980" y="16838"/>
                </a:cubicBezTo>
                <a:cubicBezTo>
                  <a:pt x="11996" y="16838"/>
                  <a:pt x="12004" y="16862"/>
                  <a:pt x="12026" y="16862"/>
                </a:cubicBezTo>
                <a:cubicBezTo>
                  <a:pt x="12028" y="16862"/>
                  <a:pt x="12030" y="16861"/>
                  <a:pt x="12032" y="16861"/>
                </a:cubicBezTo>
                <a:cubicBezTo>
                  <a:pt x="12067" y="16808"/>
                  <a:pt x="12071" y="16743"/>
                  <a:pt x="12104" y="16710"/>
                </a:cubicBezTo>
                <a:cubicBezTo>
                  <a:pt x="12113" y="16715"/>
                  <a:pt x="12120" y="16710"/>
                  <a:pt x="12120" y="16724"/>
                </a:cubicBezTo>
                <a:cubicBezTo>
                  <a:pt x="12141" y="16650"/>
                  <a:pt x="12259" y="16583"/>
                  <a:pt x="12280" y="16495"/>
                </a:cubicBezTo>
                <a:lnTo>
                  <a:pt x="12296" y="16495"/>
                </a:lnTo>
                <a:cubicBezTo>
                  <a:pt x="12275" y="16490"/>
                  <a:pt x="12254" y="16476"/>
                  <a:pt x="12243" y="16458"/>
                </a:cubicBezTo>
                <a:cubicBezTo>
                  <a:pt x="12266" y="16435"/>
                  <a:pt x="12270" y="16398"/>
                  <a:pt x="12295" y="16398"/>
                </a:cubicBezTo>
                <a:cubicBezTo>
                  <a:pt x="12297" y="16398"/>
                  <a:pt x="12300" y="16399"/>
                  <a:pt x="12303" y="16400"/>
                </a:cubicBezTo>
                <a:cubicBezTo>
                  <a:pt x="12285" y="16416"/>
                  <a:pt x="12292" y="16428"/>
                  <a:pt x="12292" y="16442"/>
                </a:cubicBezTo>
                <a:lnTo>
                  <a:pt x="12310" y="16404"/>
                </a:lnTo>
                <a:lnTo>
                  <a:pt x="12310" y="16404"/>
                </a:lnTo>
                <a:cubicBezTo>
                  <a:pt x="12366" y="16409"/>
                  <a:pt x="12282" y="16453"/>
                  <a:pt x="12305" y="16474"/>
                </a:cubicBezTo>
                <a:cubicBezTo>
                  <a:pt x="12352" y="16411"/>
                  <a:pt x="12389" y="16321"/>
                  <a:pt x="12438" y="16289"/>
                </a:cubicBezTo>
                <a:lnTo>
                  <a:pt x="12438" y="16289"/>
                </a:lnTo>
                <a:cubicBezTo>
                  <a:pt x="12472" y="16307"/>
                  <a:pt x="12383" y="16373"/>
                  <a:pt x="12410" y="16373"/>
                </a:cubicBezTo>
                <a:cubicBezTo>
                  <a:pt x="12415" y="16373"/>
                  <a:pt x="12422" y="16371"/>
                  <a:pt x="12433" y="16367"/>
                </a:cubicBezTo>
                <a:lnTo>
                  <a:pt x="12433" y="16367"/>
                </a:lnTo>
                <a:lnTo>
                  <a:pt x="12356" y="16421"/>
                </a:lnTo>
                <a:cubicBezTo>
                  <a:pt x="12359" y="16421"/>
                  <a:pt x="12362" y="16421"/>
                  <a:pt x="12365" y="16421"/>
                </a:cubicBezTo>
                <a:cubicBezTo>
                  <a:pt x="12446" y="16421"/>
                  <a:pt x="12318" y="16456"/>
                  <a:pt x="12412" y="16462"/>
                </a:cubicBezTo>
                <a:cubicBezTo>
                  <a:pt x="12505" y="16384"/>
                  <a:pt x="12491" y="16351"/>
                  <a:pt x="12586" y="16275"/>
                </a:cubicBezTo>
                <a:cubicBezTo>
                  <a:pt x="12588" y="16238"/>
                  <a:pt x="12554" y="16256"/>
                  <a:pt x="12556" y="16219"/>
                </a:cubicBezTo>
                <a:cubicBezTo>
                  <a:pt x="12646" y="16068"/>
                  <a:pt x="12727" y="16200"/>
                  <a:pt x="12776" y="16071"/>
                </a:cubicBezTo>
                <a:cubicBezTo>
                  <a:pt x="12781" y="16027"/>
                  <a:pt x="12751" y="15980"/>
                  <a:pt x="12834" y="15936"/>
                </a:cubicBezTo>
                <a:lnTo>
                  <a:pt x="12846" y="15992"/>
                </a:lnTo>
                <a:cubicBezTo>
                  <a:pt x="12931" y="15913"/>
                  <a:pt x="12843" y="15897"/>
                  <a:pt x="12955" y="15832"/>
                </a:cubicBezTo>
                <a:lnTo>
                  <a:pt x="12955" y="15832"/>
                </a:lnTo>
                <a:cubicBezTo>
                  <a:pt x="12952" y="15860"/>
                  <a:pt x="12908" y="15902"/>
                  <a:pt x="12915" y="15902"/>
                </a:cubicBezTo>
                <a:cubicBezTo>
                  <a:pt x="12916" y="15902"/>
                  <a:pt x="12916" y="15902"/>
                  <a:pt x="12918" y="15901"/>
                </a:cubicBezTo>
                <a:cubicBezTo>
                  <a:pt x="12999" y="15871"/>
                  <a:pt x="12936" y="15841"/>
                  <a:pt x="12980" y="15797"/>
                </a:cubicBezTo>
                <a:lnTo>
                  <a:pt x="12980" y="15797"/>
                </a:lnTo>
                <a:lnTo>
                  <a:pt x="13020" y="15820"/>
                </a:lnTo>
                <a:cubicBezTo>
                  <a:pt x="13103" y="15725"/>
                  <a:pt x="13177" y="15607"/>
                  <a:pt x="13268" y="15505"/>
                </a:cubicBezTo>
                <a:cubicBezTo>
                  <a:pt x="13271" y="15516"/>
                  <a:pt x="13268" y="15534"/>
                  <a:pt x="13282" y="15534"/>
                </a:cubicBezTo>
                <a:cubicBezTo>
                  <a:pt x="13286" y="15534"/>
                  <a:pt x="13291" y="15533"/>
                  <a:pt x="13298" y="15530"/>
                </a:cubicBezTo>
                <a:cubicBezTo>
                  <a:pt x="13404" y="15394"/>
                  <a:pt x="13562" y="15271"/>
                  <a:pt x="13699" y="15171"/>
                </a:cubicBezTo>
                <a:lnTo>
                  <a:pt x="13717" y="15099"/>
                </a:lnTo>
                <a:cubicBezTo>
                  <a:pt x="13722" y="15096"/>
                  <a:pt x="13728" y="15094"/>
                  <a:pt x="13733" y="15094"/>
                </a:cubicBezTo>
                <a:cubicBezTo>
                  <a:pt x="13741" y="15094"/>
                  <a:pt x="13747" y="15099"/>
                  <a:pt x="13743" y="15109"/>
                </a:cubicBezTo>
                <a:cubicBezTo>
                  <a:pt x="13798" y="15071"/>
                  <a:pt x="13729" y="15090"/>
                  <a:pt x="13740" y="15055"/>
                </a:cubicBezTo>
                <a:cubicBezTo>
                  <a:pt x="13752" y="15043"/>
                  <a:pt x="13763" y="15038"/>
                  <a:pt x="13771" y="15038"/>
                </a:cubicBezTo>
                <a:cubicBezTo>
                  <a:pt x="13782" y="15038"/>
                  <a:pt x="13787" y="15047"/>
                  <a:pt x="13782" y="15060"/>
                </a:cubicBezTo>
                <a:cubicBezTo>
                  <a:pt x="13840" y="14958"/>
                  <a:pt x="13965" y="14779"/>
                  <a:pt x="14079" y="14721"/>
                </a:cubicBezTo>
                <a:lnTo>
                  <a:pt x="14079" y="14721"/>
                </a:lnTo>
                <a:lnTo>
                  <a:pt x="14070" y="14747"/>
                </a:lnTo>
                <a:cubicBezTo>
                  <a:pt x="14148" y="14691"/>
                  <a:pt x="14091" y="14617"/>
                  <a:pt x="14179" y="14580"/>
                </a:cubicBezTo>
                <a:lnTo>
                  <a:pt x="14179" y="14580"/>
                </a:lnTo>
                <a:lnTo>
                  <a:pt x="14172" y="14596"/>
                </a:lnTo>
                <a:cubicBezTo>
                  <a:pt x="14327" y="14462"/>
                  <a:pt x="14464" y="14279"/>
                  <a:pt x="14614" y="14207"/>
                </a:cubicBezTo>
                <a:cubicBezTo>
                  <a:pt x="14596" y="14146"/>
                  <a:pt x="14772" y="14079"/>
                  <a:pt x="14730" y="14017"/>
                </a:cubicBezTo>
                <a:cubicBezTo>
                  <a:pt x="14837" y="13959"/>
                  <a:pt x="14823" y="13993"/>
                  <a:pt x="14958" y="13894"/>
                </a:cubicBezTo>
                <a:cubicBezTo>
                  <a:pt x="14990" y="13864"/>
                  <a:pt x="14971" y="13815"/>
                  <a:pt x="15004" y="13769"/>
                </a:cubicBezTo>
                <a:lnTo>
                  <a:pt x="15032" y="13794"/>
                </a:lnTo>
                <a:lnTo>
                  <a:pt x="15034" y="13787"/>
                </a:lnTo>
                <a:lnTo>
                  <a:pt x="15036" y="13789"/>
                </a:lnTo>
                <a:lnTo>
                  <a:pt x="15057" y="13715"/>
                </a:lnTo>
                <a:lnTo>
                  <a:pt x="15118" y="13720"/>
                </a:lnTo>
                <a:lnTo>
                  <a:pt x="15141" y="13685"/>
                </a:lnTo>
                <a:lnTo>
                  <a:pt x="15147" y="13676"/>
                </a:lnTo>
                <a:lnTo>
                  <a:pt x="15138" y="13681"/>
                </a:lnTo>
                <a:cubicBezTo>
                  <a:pt x="15128" y="13686"/>
                  <a:pt x="15117" y="13690"/>
                  <a:pt x="15109" y="13690"/>
                </a:cubicBezTo>
                <a:cubicBezTo>
                  <a:pt x="15104" y="13690"/>
                  <a:pt x="15099" y="13689"/>
                  <a:pt x="15097" y="13685"/>
                </a:cubicBezTo>
                <a:cubicBezTo>
                  <a:pt x="15104" y="13676"/>
                  <a:pt x="15111" y="13669"/>
                  <a:pt x="15118" y="13660"/>
                </a:cubicBezTo>
                <a:lnTo>
                  <a:pt x="15265" y="13499"/>
                </a:lnTo>
                <a:lnTo>
                  <a:pt x="15266" y="13499"/>
                </a:lnTo>
                <a:lnTo>
                  <a:pt x="15266" y="13498"/>
                </a:lnTo>
                <a:lnTo>
                  <a:pt x="15308" y="13453"/>
                </a:lnTo>
                <a:lnTo>
                  <a:pt x="15296" y="13454"/>
                </a:lnTo>
                <a:lnTo>
                  <a:pt x="15296" y="13454"/>
                </a:lnTo>
                <a:lnTo>
                  <a:pt x="15354" y="13368"/>
                </a:lnTo>
                <a:close/>
                <a:moveTo>
                  <a:pt x="12667" y="18185"/>
                </a:moveTo>
                <a:cubicBezTo>
                  <a:pt x="12665" y="18192"/>
                  <a:pt x="12665" y="18199"/>
                  <a:pt x="12667" y="18206"/>
                </a:cubicBezTo>
                <a:lnTo>
                  <a:pt x="12667" y="18185"/>
                </a:lnTo>
                <a:close/>
                <a:moveTo>
                  <a:pt x="12909" y="18208"/>
                </a:moveTo>
                <a:cubicBezTo>
                  <a:pt x="12905" y="18208"/>
                  <a:pt x="12887" y="18221"/>
                  <a:pt x="12853" y="18247"/>
                </a:cubicBezTo>
                <a:lnTo>
                  <a:pt x="12850" y="18247"/>
                </a:lnTo>
                <a:cubicBezTo>
                  <a:pt x="12816" y="18285"/>
                  <a:pt x="12810" y="18296"/>
                  <a:pt x="12816" y="18296"/>
                </a:cubicBezTo>
                <a:cubicBezTo>
                  <a:pt x="12824" y="18296"/>
                  <a:pt x="12860" y="18270"/>
                  <a:pt x="12866" y="18270"/>
                </a:cubicBezTo>
                <a:cubicBezTo>
                  <a:pt x="12866" y="18270"/>
                  <a:pt x="12867" y="18270"/>
                  <a:pt x="12867" y="18271"/>
                </a:cubicBezTo>
                <a:cubicBezTo>
                  <a:pt x="12897" y="18231"/>
                  <a:pt x="12915" y="18208"/>
                  <a:pt x="12909" y="18208"/>
                </a:cubicBezTo>
                <a:close/>
                <a:moveTo>
                  <a:pt x="8542" y="18308"/>
                </a:moveTo>
                <a:cubicBezTo>
                  <a:pt x="8544" y="18309"/>
                  <a:pt x="8546" y="18311"/>
                  <a:pt x="8548" y="18312"/>
                </a:cubicBezTo>
                <a:cubicBezTo>
                  <a:pt x="8546" y="18311"/>
                  <a:pt x="8544" y="18309"/>
                  <a:pt x="8542" y="18308"/>
                </a:cubicBezTo>
                <a:close/>
                <a:moveTo>
                  <a:pt x="14144" y="18458"/>
                </a:moveTo>
                <a:lnTo>
                  <a:pt x="14086" y="18537"/>
                </a:lnTo>
                <a:cubicBezTo>
                  <a:pt x="14104" y="18530"/>
                  <a:pt x="14125" y="18514"/>
                  <a:pt x="14146" y="18458"/>
                </a:cubicBezTo>
                <a:close/>
                <a:moveTo>
                  <a:pt x="14144" y="18319"/>
                </a:moveTo>
                <a:lnTo>
                  <a:pt x="14100" y="18366"/>
                </a:lnTo>
                <a:lnTo>
                  <a:pt x="13905" y="18655"/>
                </a:lnTo>
                <a:lnTo>
                  <a:pt x="14144" y="18319"/>
                </a:lnTo>
                <a:close/>
                <a:moveTo>
                  <a:pt x="14086" y="18537"/>
                </a:moveTo>
                <a:lnTo>
                  <a:pt x="14086" y="18537"/>
                </a:lnTo>
                <a:cubicBezTo>
                  <a:pt x="14056" y="18544"/>
                  <a:pt x="14033" y="18526"/>
                  <a:pt x="14026" y="18611"/>
                </a:cubicBezTo>
                <a:cubicBezTo>
                  <a:pt x="14024" y="18604"/>
                  <a:pt x="14022" y="18601"/>
                  <a:pt x="14020" y="18601"/>
                </a:cubicBezTo>
                <a:cubicBezTo>
                  <a:pt x="14012" y="18601"/>
                  <a:pt x="13997" y="18644"/>
                  <a:pt x="13958" y="18702"/>
                </a:cubicBezTo>
                <a:lnTo>
                  <a:pt x="14086" y="18537"/>
                </a:lnTo>
                <a:close/>
                <a:moveTo>
                  <a:pt x="14153" y="18593"/>
                </a:moveTo>
                <a:cubicBezTo>
                  <a:pt x="14139" y="18593"/>
                  <a:pt x="14107" y="18608"/>
                  <a:pt x="14065" y="18630"/>
                </a:cubicBezTo>
                <a:lnTo>
                  <a:pt x="13954" y="18785"/>
                </a:lnTo>
                <a:cubicBezTo>
                  <a:pt x="13988" y="18774"/>
                  <a:pt x="14075" y="18697"/>
                  <a:pt x="14088" y="18697"/>
                </a:cubicBezTo>
                <a:lnTo>
                  <a:pt x="14088" y="18697"/>
                </a:lnTo>
                <a:cubicBezTo>
                  <a:pt x="14091" y="18697"/>
                  <a:pt x="14090" y="18701"/>
                  <a:pt x="14084" y="18711"/>
                </a:cubicBezTo>
                <a:cubicBezTo>
                  <a:pt x="14157" y="18624"/>
                  <a:pt x="14173" y="18593"/>
                  <a:pt x="14153" y="18593"/>
                </a:cubicBezTo>
                <a:close/>
                <a:moveTo>
                  <a:pt x="13785" y="18769"/>
                </a:moveTo>
                <a:cubicBezTo>
                  <a:pt x="13661" y="18903"/>
                  <a:pt x="13621" y="18970"/>
                  <a:pt x="13643" y="18970"/>
                </a:cubicBezTo>
                <a:cubicBezTo>
                  <a:pt x="13665" y="18970"/>
                  <a:pt x="13745" y="18906"/>
                  <a:pt x="13866" y="18776"/>
                </a:cubicBezTo>
                <a:lnTo>
                  <a:pt x="13866" y="18776"/>
                </a:lnTo>
                <a:cubicBezTo>
                  <a:pt x="13815" y="18811"/>
                  <a:pt x="13758" y="18856"/>
                  <a:pt x="13742" y="18856"/>
                </a:cubicBezTo>
                <a:cubicBezTo>
                  <a:pt x="13730" y="18856"/>
                  <a:pt x="13738" y="18833"/>
                  <a:pt x="13785" y="18769"/>
                </a:cubicBezTo>
                <a:close/>
                <a:moveTo>
                  <a:pt x="12285" y="18788"/>
                </a:moveTo>
                <a:lnTo>
                  <a:pt x="12099" y="18957"/>
                </a:lnTo>
                <a:cubicBezTo>
                  <a:pt x="12118" y="18947"/>
                  <a:pt x="12141" y="18935"/>
                  <a:pt x="12151" y="18935"/>
                </a:cubicBezTo>
                <a:cubicBezTo>
                  <a:pt x="12161" y="18935"/>
                  <a:pt x="12156" y="18948"/>
                  <a:pt x="12115" y="18992"/>
                </a:cubicBezTo>
                <a:cubicBezTo>
                  <a:pt x="12219" y="18912"/>
                  <a:pt x="12227" y="18901"/>
                  <a:pt x="12217" y="18901"/>
                </a:cubicBezTo>
                <a:cubicBezTo>
                  <a:pt x="12213" y="18901"/>
                  <a:pt x="12206" y="18902"/>
                  <a:pt x="12201" y="18902"/>
                </a:cubicBezTo>
                <a:cubicBezTo>
                  <a:pt x="12185" y="18902"/>
                  <a:pt x="12180" y="18889"/>
                  <a:pt x="12285" y="18788"/>
                </a:cubicBezTo>
                <a:close/>
                <a:moveTo>
                  <a:pt x="13709" y="18981"/>
                </a:moveTo>
                <a:lnTo>
                  <a:pt x="13709" y="18981"/>
                </a:lnTo>
                <a:cubicBezTo>
                  <a:pt x="13709" y="18981"/>
                  <a:pt x="13687" y="19011"/>
                  <a:pt x="13585" y="19126"/>
                </a:cubicBezTo>
                <a:cubicBezTo>
                  <a:pt x="13593" y="19120"/>
                  <a:pt x="13602" y="19115"/>
                  <a:pt x="13611" y="19111"/>
                </a:cubicBezTo>
                <a:lnTo>
                  <a:pt x="13611" y="19111"/>
                </a:lnTo>
                <a:cubicBezTo>
                  <a:pt x="13587" y="19137"/>
                  <a:pt x="13581" y="19146"/>
                  <a:pt x="13585" y="19146"/>
                </a:cubicBezTo>
                <a:cubicBezTo>
                  <a:pt x="13593" y="19146"/>
                  <a:pt x="13648" y="19101"/>
                  <a:pt x="13636" y="19101"/>
                </a:cubicBezTo>
                <a:cubicBezTo>
                  <a:pt x="13633" y="19101"/>
                  <a:pt x="13627" y="19103"/>
                  <a:pt x="13618" y="19107"/>
                </a:cubicBezTo>
                <a:lnTo>
                  <a:pt x="13618" y="19107"/>
                </a:lnTo>
                <a:cubicBezTo>
                  <a:pt x="13636" y="19089"/>
                  <a:pt x="13664" y="19059"/>
                  <a:pt x="13713" y="19015"/>
                </a:cubicBezTo>
                <a:lnTo>
                  <a:pt x="13713" y="19015"/>
                </a:lnTo>
                <a:cubicBezTo>
                  <a:pt x="13711" y="19015"/>
                  <a:pt x="13710" y="19015"/>
                  <a:pt x="13709" y="19015"/>
                </a:cubicBezTo>
                <a:cubicBezTo>
                  <a:pt x="13686" y="19015"/>
                  <a:pt x="13709" y="18981"/>
                  <a:pt x="13709" y="18981"/>
                </a:cubicBezTo>
                <a:close/>
                <a:moveTo>
                  <a:pt x="9230" y="19220"/>
                </a:moveTo>
                <a:lnTo>
                  <a:pt x="9230" y="19220"/>
                </a:lnTo>
                <a:cubicBezTo>
                  <a:pt x="9229" y="19220"/>
                  <a:pt x="9228" y="19221"/>
                  <a:pt x="9227" y="19221"/>
                </a:cubicBezTo>
                <a:lnTo>
                  <a:pt x="9226" y="19220"/>
                </a:lnTo>
                <a:lnTo>
                  <a:pt x="9226" y="19220"/>
                </a:lnTo>
                <a:cubicBezTo>
                  <a:pt x="9220" y="19222"/>
                  <a:pt x="9214" y="19224"/>
                  <a:pt x="9211" y="19228"/>
                </a:cubicBezTo>
                <a:lnTo>
                  <a:pt x="9248" y="19235"/>
                </a:lnTo>
                <a:lnTo>
                  <a:pt x="9230" y="19220"/>
                </a:lnTo>
                <a:close/>
                <a:moveTo>
                  <a:pt x="13047" y="19272"/>
                </a:moveTo>
                <a:lnTo>
                  <a:pt x="12929" y="19353"/>
                </a:lnTo>
                <a:lnTo>
                  <a:pt x="12864" y="19462"/>
                </a:lnTo>
                <a:cubicBezTo>
                  <a:pt x="12899" y="19409"/>
                  <a:pt x="13075" y="19286"/>
                  <a:pt x="13050" y="19272"/>
                </a:cubicBezTo>
                <a:close/>
                <a:moveTo>
                  <a:pt x="9403" y="19311"/>
                </a:moveTo>
                <a:lnTo>
                  <a:pt x="9403" y="19311"/>
                </a:lnTo>
                <a:cubicBezTo>
                  <a:pt x="9438" y="19358"/>
                  <a:pt x="9477" y="19400"/>
                  <a:pt x="9524" y="19432"/>
                </a:cubicBezTo>
                <a:cubicBezTo>
                  <a:pt x="9577" y="19467"/>
                  <a:pt x="9635" y="19497"/>
                  <a:pt x="9697" y="19515"/>
                </a:cubicBezTo>
                <a:cubicBezTo>
                  <a:pt x="9718" y="19534"/>
                  <a:pt x="9688" y="19534"/>
                  <a:pt x="9679" y="19536"/>
                </a:cubicBezTo>
                <a:cubicBezTo>
                  <a:pt x="9720" y="19547"/>
                  <a:pt x="9764" y="19554"/>
                  <a:pt x="9796" y="19554"/>
                </a:cubicBezTo>
                <a:cubicBezTo>
                  <a:pt x="9838" y="19554"/>
                  <a:pt x="9862" y="19542"/>
                  <a:pt x="9841" y="19509"/>
                </a:cubicBezTo>
                <a:cubicBezTo>
                  <a:pt x="9746" y="19509"/>
                  <a:pt x="9732" y="19488"/>
                  <a:pt x="9628" y="19481"/>
                </a:cubicBezTo>
                <a:cubicBezTo>
                  <a:pt x="9558" y="19446"/>
                  <a:pt x="9521" y="19397"/>
                  <a:pt x="9542" y="19393"/>
                </a:cubicBezTo>
                <a:cubicBezTo>
                  <a:pt x="9514" y="19386"/>
                  <a:pt x="9452" y="19316"/>
                  <a:pt x="9403" y="19311"/>
                </a:cubicBezTo>
                <a:close/>
                <a:moveTo>
                  <a:pt x="9913" y="19546"/>
                </a:moveTo>
                <a:lnTo>
                  <a:pt x="9992" y="19564"/>
                </a:lnTo>
                <a:cubicBezTo>
                  <a:pt x="9966" y="19553"/>
                  <a:pt x="9941" y="19546"/>
                  <a:pt x="9915" y="19546"/>
                </a:cubicBezTo>
                <a:close/>
                <a:moveTo>
                  <a:pt x="11251" y="19474"/>
                </a:moveTo>
                <a:cubicBezTo>
                  <a:pt x="11221" y="19485"/>
                  <a:pt x="11179" y="19497"/>
                  <a:pt x="11135" y="19513"/>
                </a:cubicBezTo>
                <a:cubicBezTo>
                  <a:pt x="11088" y="19522"/>
                  <a:pt x="11044" y="19536"/>
                  <a:pt x="11000" y="19555"/>
                </a:cubicBezTo>
                <a:lnTo>
                  <a:pt x="10996" y="19566"/>
                </a:lnTo>
                <a:cubicBezTo>
                  <a:pt x="11012" y="19550"/>
                  <a:pt x="11063" y="19541"/>
                  <a:pt x="11119" y="19529"/>
                </a:cubicBezTo>
                <a:cubicBezTo>
                  <a:pt x="11167" y="19520"/>
                  <a:pt x="11211" y="19502"/>
                  <a:pt x="11253" y="19474"/>
                </a:cubicBezTo>
                <a:close/>
                <a:moveTo>
                  <a:pt x="9992" y="19564"/>
                </a:moveTo>
                <a:cubicBezTo>
                  <a:pt x="10003" y="19569"/>
                  <a:pt x="10016" y="19573"/>
                  <a:pt x="10029" y="19573"/>
                </a:cubicBezTo>
                <a:lnTo>
                  <a:pt x="10029" y="19573"/>
                </a:lnTo>
                <a:lnTo>
                  <a:pt x="9992" y="19564"/>
                </a:lnTo>
                <a:close/>
                <a:moveTo>
                  <a:pt x="10036" y="19569"/>
                </a:moveTo>
                <a:cubicBezTo>
                  <a:pt x="10036" y="19571"/>
                  <a:pt x="10034" y="19571"/>
                  <a:pt x="10029" y="19573"/>
                </a:cubicBezTo>
                <a:lnTo>
                  <a:pt x="10029" y="19573"/>
                </a:lnTo>
                <a:cubicBezTo>
                  <a:pt x="10029" y="19573"/>
                  <a:pt x="10029" y="19573"/>
                  <a:pt x="10029" y="19573"/>
                </a:cubicBezTo>
                <a:lnTo>
                  <a:pt x="10029" y="19573"/>
                </a:lnTo>
                <a:lnTo>
                  <a:pt x="10029" y="19573"/>
                </a:lnTo>
                <a:cubicBezTo>
                  <a:pt x="10029" y="19573"/>
                  <a:pt x="10029" y="19573"/>
                  <a:pt x="10029" y="19573"/>
                </a:cubicBezTo>
                <a:lnTo>
                  <a:pt x="10029" y="19573"/>
                </a:lnTo>
                <a:cubicBezTo>
                  <a:pt x="10030" y="19573"/>
                  <a:pt x="10031" y="19573"/>
                  <a:pt x="10031" y="19573"/>
                </a:cubicBezTo>
                <a:lnTo>
                  <a:pt x="10029" y="19573"/>
                </a:lnTo>
                <a:lnTo>
                  <a:pt x="10068" y="19578"/>
                </a:lnTo>
                <a:lnTo>
                  <a:pt x="10068" y="19578"/>
                </a:lnTo>
                <a:lnTo>
                  <a:pt x="10036" y="19569"/>
                </a:lnTo>
                <a:close/>
                <a:moveTo>
                  <a:pt x="10996" y="19566"/>
                </a:moveTo>
                <a:cubicBezTo>
                  <a:pt x="10991" y="19571"/>
                  <a:pt x="10989" y="19576"/>
                  <a:pt x="10989" y="19583"/>
                </a:cubicBezTo>
                <a:lnTo>
                  <a:pt x="10996" y="19566"/>
                </a:lnTo>
                <a:close/>
                <a:moveTo>
                  <a:pt x="10789" y="19620"/>
                </a:moveTo>
                <a:cubicBezTo>
                  <a:pt x="10769" y="19620"/>
                  <a:pt x="10748" y="19624"/>
                  <a:pt x="10727" y="19629"/>
                </a:cubicBezTo>
                <a:lnTo>
                  <a:pt x="10729" y="19629"/>
                </a:lnTo>
                <a:cubicBezTo>
                  <a:pt x="10750" y="19624"/>
                  <a:pt x="10769" y="19622"/>
                  <a:pt x="10789" y="19620"/>
                </a:cubicBezTo>
                <a:close/>
                <a:moveTo>
                  <a:pt x="9989" y="19632"/>
                </a:moveTo>
                <a:cubicBezTo>
                  <a:pt x="9993" y="19636"/>
                  <a:pt x="10001" y="19639"/>
                  <a:pt x="10013" y="19643"/>
                </a:cubicBezTo>
                <a:lnTo>
                  <a:pt x="9989" y="19632"/>
                </a:lnTo>
                <a:close/>
                <a:moveTo>
                  <a:pt x="10687" y="19629"/>
                </a:moveTo>
                <a:cubicBezTo>
                  <a:pt x="10664" y="19636"/>
                  <a:pt x="10643" y="19641"/>
                  <a:pt x="10625" y="19645"/>
                </a:cubicBezTo>
                <a:cubicBezTo>
                  <a:pt x="10646" y="19643"/>
                  <a:pt x="10664" y="19641"/>
                  <a:pt x="10685" y="19636"/>
                </a:cubicBezTo>
                <a:lnTo>
                  <a:pt x="10685" y="19636"/>
                </a:lnTo>
                <a:cubicBezTo>
                  <a:pt x="10683" y="19643"/>
                  <a:pt x="10680" y="19648"/>
                  <a:pt x="10692" y="19650"/>
                </a:cubicBezTo>
                <a:cubicBezTo>
                  <a:pt x="10699" y="19638"/>
                  <a:pt x="10713" y="19631"/>
                  <a:pt x="10727" y="19629"/>
                </a:cubicBezTo>
                <a:lnTo>
                  <a:pt x="10727" y="19629"/>
                </a:lnTo>
                <a:lnTo>
                  <a:pt x="10685" y="19636"/>
                </a:lnTo>
                <a:cubicBezTo>
                  <a:pt x="10685" y="19634"/>
                  <a:pt x="10687" y="19631"/>
                  <a:pt x="10687" y="19629"/>
                </a:cubicBezTo>
                <a:close/>
                <a:moveTo>
                  <a:pt x="11145" y="19678"/>
                </a:moveTo>
                <a:lnTo>
                  <a:pt x="11145" y="19678"/>
                </a:lnTo>
                <a:cubicBezTo>
                  <a:pt x="11142" y="19679"/>
                  <a:pt x="11140" y="19679"/>
                  <a:pt x="11137" y="19680"/>
                </a:cubicBezTo>
                <a:cubicBezTo>
                  <a:pt x="11140" y="19679"/>
                  <a:pt x="11142" y="19679"/>
                  <a:pt x="11145" y="19678"/>
                </a:cubicBezTo>
                <a:close/>
                <a:moveTo>
                  <a:pt x="11065" y="19689"/>
                </a:moveTo>
                <a:lnTo>
                  <a:pt x="11058" y="19692"/>
                </a:lnTo>
                <a:cubicBezTo>
                  <a:pt x="11061" y="19691"/>
                  <a:pt x="11063" y="19690"/>
                  <a:pt x="11065" y="19689"/>
                </a:cubicBezTo>
                <a:close/>
                <a:moveTo>
                  <a:pt x="10490" y="878"/>
                </a:moveTo>
                <a:cubicBezTo>
                  <a:pt x="10427" y="878"/>
                  <a:pt x="10363" y="881"/>
                  <a:pt x="10300" y="889"/>
                </a:cubicBezTo>
                <a:cubicBezTo>
                  <a:pt x="10393" y="919"/>
                  <a:pt x="10356" y="919"/>
                  <a:pt x="10300" y="926"/>
                </a:cubicBezTo>
                <a:cubicBezTo>
                  <a:pt x="10247" y="935"/>
                  <a:pt x="10173" y="947"/>
                  <a:pt x="10196" y="984"/>
                </a:cubicBezTo>
                <a:cubicBezTo>
                  <a:pt x="10091" y="1005"/>
                  <a:pt x="10047" y="1019"/>
                  <a:pt x="10032" y="1019"/>
                </a:cubicBezTo>
                <a:cubicBezTo>
                  <a:pt x="10031" y="1019"/>
                  <a:pt x="10030" y="1019"/>
                  <a:pt x="10029" y="1018"/>
                </a:cubicBezTo>
                <a:lnTo>
                  <a:pt x="9976" y="1025"/>
                </a:lnTo>
                <a:lnTo>
                  <a:pt x="9855" y="1049"/>
                </a:lnTo>
                <a:cubicBezTo>
                  <a:pt x="9816" y="1058"/>
                  <a:pt x="9776" y="1067"/>
                  <a:pt x="9737" y="1081"/>
                </a:cubicBezTo>
                <a:lnTo>
                  <a:pt x="9684" y="1097"/>
                </a:lnTo>
                <a:cubicBezTo>
                  <a:pt x="9675" y="1099"/>
                  <a:pt x="9670" y="1099"/>
                  <a:pt x="9666" y="1099"/>
                </a:cubicBezTo>
                <a:cubicBezTo>
                  <a:pt x="9628" y="1099"/>
                  <a:pt x="9777" y="1034"/>
                  <a:pt x="9762" y="1023"/>
                </a:cubicBezTo>
                <a:lnTo>
                  <a:pt x="9762" y="1023"/>
                </a:lnTo>
                <a:cubicBezTo>
                  <a:pt x="9648" y="1074"/>
                  <a:pt x="9616" y="1080"/>
                  <a:pt x="9596" y="1080"/>
                </a:cubicBezTo>
                <a:cubicBezTo>
                  <a:pt x="9590" y="1080"/>
                  <a:pt x="9585" y="1079"/>
                  <a:pt x="9579" y="1079"/>
                </a:cubicBezTo>
                <a:cubicBezTo>
                  <a:pt x="9564" y="1079"/>
                  <a:pt x="9543" y="1083"/>
                  <a:pt x="9482" y="1109"/>
                </a:cubicBezTo>
                <a:cubicBezTo>
                  <a:pt x="9505" y="1111"/>
                  <a:pt x="9491" y="1132"/>
                  <a:pt x="9454" y="1160"/>
                </a:cubicBezTo>
                <a:cubicBezTo>
                  <a:pt x="9415" y="1188"/>
                  <a:pt x="9357" y="1234"/>
                  <a:pt x="9292" y="1278"/>
                </a:cubicBezTo>
                <a:lnTo>
                  <a:pt x="9391" y="1225"/>
                </a:lnTo>
                <a:cubicBezTo>
                  <a:pt x="9422" y="1208"/>
                  <a:pt x="9456" y="1192"/>
                  <a:pt x="9491" y="1178"/>
                </a:cubicBezTo>
                <a:lnTo>
                  <a:pt x="9491" y="1178"/>
                </a:lnTo>
                <a:cubicBezTo>
                  <a:pt x="9417" y="1234"/>
                  <a:pt x="9364" y="1280"/>
                  <a:pt x="9320" y="1308"/>
                </a:cubicBezTo>
                <a:cubicBezTo>
                  <a:pt x="9276" y="1338"/>
                  <a:pt x="9248" y="1357"/>
                  <a:pt x="9213" y="1375"/>
                </a:cubicBezTo>
                <a:lnTo>
                  <a:pt x="9162" y="1406"/>
                </a:lnTo>
                <a:lnTo>
                  <a:pt x="9150" y="1415"/>
                </a:lnTo>
                <a:lnTo>
                  <a:pt x="9143" y="1417"/>
                </a:lnTo>
                <a:lnTo>
                  <a:pt x="9136" y="1426"/>
                </a:lnTo>
                <a:lnTo>
                  <a:pt x="9132" y="1429"/>
                </a:lnTo>
                <a:lnTo>
                  <a:pt x="9106" y="1450"/>
                </a:lnTo>
                <a:cubicBezTo>
                  <a:pt x="9055" y="1494"/>
                  <a:pt x="9011" y="1542"/>
                  <a:pt x="8972" y="1596"/>
                </a:cubicBezTo>
                <a:lnTo>
                  <a:pt x="9030" y="1501"/>
                </a:lnTo>
                <a:lnTo>
                  <a:pt x="9030" y="1501"/>
                </a:lnTo>
                <a:cubicBezTo>
                  <a:pt x="8916" y="1635"/>
                  <a:pt x="8573" y="1957"/>
                  <a:pt x="8494" y="2122"/>
                </a:cubicBezTo>
                <a:cubicBezTo>
                  <a:pt x="8482" y="2129"/>
                  <a:pt x="8466" y="2136"/>
                  <a:pt x="8457" y="2136"/>
                </a:cubicBezTo>
                <a:cubicBezTo>
                  <a:pt x="8446" y="2136"/>
                  <a:pt x="8445" y="2126"/>
                  <a:pt x="8473" y="2094"/>
                </a:cubicBezTo>
                <a:lnTo>
                  <a:pt x="8473" y="2094"/>
                </a:lnTo>
                <a:cubicBezTo>
                  <a:pt x="8172" y="2384"/>
                  <a:pt x="7861" y="2799"/>
                  <a:pt x="7604" y="3003"/>
                </a:cubicBezTo>
                <a:lnTo>
                  <a:pt x="7613" y="2968"/>
                </a:lnTo>
                <a:lnTo>
                  <a:pt x="7613" y="2968"/>
                </a:lnTo>
                <a:cubicBezTo>
                  <a:pt x="7562" y="3026"/>
                  <a:pt x="7542" y="3089"/>
                  <a:pt x="7460" y="3144"/>
                </a:cubicBezTo>
                <a:cubicBezTo>
                  <a:pt x="7459" y="3136"/>
                  <a:pt x="7464" y="3123"/>
                  <a:pt x="7458" y="3123"/>
                </a:cubicBezTo>
                <a:cubicBezTo>
                  <a:pt x="7455" y="3123"/>
                  <a:pt x="7450" y="3125"/>
                  <a:pt x="7442" y="3133"/>
                </a:cubicBezTo>
                <a:cubicBezTo>
                  <a:pt x="7419" y="3165"/>
                  <a:pt x="7319" y="3302"/>
                  <a:pt x="7238" y="3369"/>
                </a:cubicBezTo>
                <a:lnTo>
                  <a:pt x="7287" y="3290"/>
                </a:lnTo>
                <a:lnTo>
                  <a:pt x="7287" y="3290"/>
                </a:lnTo>
                <a:cubicBezTo>
                  <a:pt x="6981" y="3561"/>
                  <a:pt x="6879" y="3770"/>
                  <a:pt x="6647" y="4023"/>
                </a:cubicBezTo>
                <a:cubicBezTo>
                  <a:pt x="6643" y="4019"/>
                  <a:pt x="6638" y="4018"/>
                  <a:pt x="6632" y="4018"/>
                </a:cubicBezTo>
                <a:cubicBezTo>
                  <a:pt x="6567" y="4018"/>
                  <a:pt x="6358" y="4206"/>
                  <a:pt x="6248" y="4303"/>
                </a:cubicBezTo>
                <a:lnTo>
                  <a:pt x="6246" y="4294"/>
                </a:lnTo>
                <a:cubicBezTo>
                  <a:pt x="5905" y="4626"/>
                  <a:pt x="5708" y="4897"/>
                  <a:pt x="5411" y="5224"/>
                </a:cubicBezTo>
                <a:cubicBezTo>
                  <a:pt x="5175" y="5374"/>
                  <a:pt x="4739" y="5861"/>
                  <a:pt x="4405" y="6149"/>
                </a:cubicBezTo>
                <a:cubicBezTo>
                  <a:pt x="4415" y="6141"/>
                  <a:pt x="4422" y="6138"/>
                  <a:pt x="4426" y="6138"/>
                </a:cubicBezTo>
                <a:cubicBezTo>
                  <a:pt x="4445" y="6138"/>
                  <a:pt x="4416" y="6199"/>
                  <a:pt x="4375" y="6246"/>
                </a:cubicBezTo>
                <a:cubicBezTo>
                  <a:pt x="4304" y="6303"/>
                  <a:pt x="4224" y="6436"/>
                  <a:pt x="4188" y="6436"/>
                </a:cubicBezTo>
                <a:cubicBezTo>
                  <a:pt x="4183" y="6436"/>
                  <a:pt x="4179" y="6433"/>
                  <a:pt x="4175" y="6427"/>
                </a:cubicBezTo>
                <a:lnTo>
                  <a:pt x="4203" y="6401"/>
                </a:lnTo>
                <a:lnTo>
                  <a:pt x="4203" y="6401"/>
                </a:lnTo>
                <a:cubicBezTo>
                  <a:pt x="4113" y="6422"/>
                  <a:pt x="3974" y="6582"/>
                  <a:pt x="3856" y="6698"/>
                </a:cubicBezTo>
                <a:lnTo>
                  <a:pt x="3883" y="6763"/>
                </a:lnTo>
                <a:cubicBezTo>
                  <a:pt x="3508" y="6999"/>
                  <a:pt x="3107" y="7591"/>
                  <a:pt x="2877" y="7695"/>
                </a:cubicBezTo>
                <a:cubicBezTo>
                  <a:pt x="2817" y="7781"/>
                  <a:pt x="2724" y="7871"/>
                  <a:pt x="2664" y="7957"/>
                </a:cubicBezTo>
                <a:lnTo>
                  <a:pt x="2641" y="7927"/>
                </a:lnTo>
                <a:cubicBezTo>
                  <a:pt x="2430" y="8126"/>
                  <a:pt x="2325" y="8226"/>
                  <a:pt x="2080" y="8483"/>
                </a:cubicBezTo>
                <a:lnTo>
                  <a:pt x="2112" y="8414"/>
                </a:lnTo>
                <a:lnTo>
                  <a:pt x="2112" y="8414"/>
                </a:lnTo>
                <a:cubicBezTo>
                  <a:pt x="1968" y="8555"/>
                  <a:pt x="2006" y="8666"/>
                  <a:pt x="1873" y="8801"/>
                </a:cubicBezTo>
                <a:lnTo>
                  <a:pt x="1797" y="8801"/>
                </a:lnTo>
                <a:cubicBezTo>
                  <a:pt x="1674" y="8928"/>
                  <a:pt x="1540" y="9037"/>
                  <a:pt x="1407" y="9185"/>
                </a:cubicBezTo>
                <a:cubicBezTo>
                  <a:pt x="1282" y="9332"/>
                  <a:pt x="1192" y="9501"/>
                  <a:pt x="1141" y="9686"/>
                </a:cubicBezTo>
                <a:cubicBezTo>
                  <a:pt x="1134" y="9677"/>
                  <a:pt x="1122" y="9661"/>
                  <a:pt x="1148" y="9603"/>
                </a:cubicBezTo>
                <a:lnTo>
                  <a:pt x="1148" y="9603"/>
                </a:lnTo>
                <a:cubicBezTo>
                  <a:pt x="1090" y="9728"/>
                  <a:pt x="1044" y="9858"/>
                  <a:pt x="1013" y="9990"/>
                </a:cubicBezTo>
                <a:cubicBezTo>
                  <a:pt x="991" y="10118"/>
                  <a:pt x="988" y="10222"/>
                  <a:pt x="1016" y="10222"/>
                </a:cubicBezTo>
                <a:cubicBezTo>
                  <a:pt x="1017" y="10222"/>
                  <a:pt x="1018" y="10222"/>
                  <a:pt x="1019" y="10221"/>
                </a:cubicBezTo>
                <a:lnTo>
                  <a:pt x="1019" y="10221"/>
                </a:lnTo>
                <a:cubicBezTo>
                  <a:pt x="1002" y="10242"/>
                  <a:pt x="994" y="10332"/>
                  <a:pt x="1004" y="10440"/>
                </a:cubicBezTo>
                <a:cubicBezTo>
                  <a:pt x="1016" y="10563"/>
                  <a:pt x="1041" y="10685"/>
                  <a:pt x="1083" y="10801"/>
                </a:cubicBezTo>
                <a:lnTo>
                  <a:pt x="1041" y="10778"/>
                </a:lnTo>
                <a:lnTo>
                  <a:pt x="1041" y="10778"/>
                </a:lnTo>
                <a:cubicBezTo>
                  <a:pt x="1127" y="10936"/>
                  <a:pt x="1134" y="10938"/>
                  <a:pt x="1236" y="11149"/>
                </a:cubicBezTo>
                <a:cubicBezTo>
                  <a:pt x="1245" y="11174"/>
                  <a:pt x="1244" y="11188"/>
                  <a:pt x="1239" y="11188"/>
                </a:cubicBezTo>
                <a:cubicBezTo>
                  <a:pt x="1233" y="11188"/>
                  <a:pt x="1224" y="11175"/>
                  <a:pt x="1213" y="11148"/>
                </a:cubicBezTo>
                <a:lnTo>
                  <a:pt x="1213" y="11148"/>
                </a:lnTo>
                <a:cubicBezTo>
                  <a:pt x="1241" y="11225"/>
                  <a:pt x="1261" y="11255"/>
                  <a:pt x="1289" y="11283"/>
                </a:cubicBezTo>
                <a:cubicBezTo>
                  <a:pt x="1319" y="11314"/>
                  <a:pt x="1343" y="11351"/>
                  <a:pt x="1403" y="11448"/>
                </a:cubicBezTo>
                <a:cubicBezTo>
                  <a:pt x="1403" y="11448"/>
                  <a:pt x="1343" y="11399"/>
                  <a:pt x="1336" y="11391"/>
                </a:cubicBezTo>
                <a:lnTo>
                  <a:pt x="1336" y="11391"/>
                </a:lnTo>
                <a:cubicBezTo>
                  <a:pt x="1447" y="11552"/>
                  <a:pt x="1449" y="11539"/>
                  <a:pt x="1533" y="11594"/>
                </a:cubicBezTo>
                <a:cubicBezTo>
                  <a:pt x="1558" y="11617"/>
                  <a:pt x="1584" y="11640"/>
                  <a:pt x="1605" y="11668"/>
                </a:cubicBezTo>
                <a:cubicBezTo>
                  <a:pt x="1635" y="11698"/>
                  <a:pt x="1660" y="11726"/>
                  <a:pt x="1683" y="11756"/>
                </a:cubicBezTo>
                <a:cubicBezTo>
                  <a:pt x="1732" y="11817"/>
                  <a:pt x="1769" y="11872"/>
                  <a:pt x="1767" y="11891"/>
                </a:cubicBezTo>
                <a:cubicBezTo>
                  <a:pt x="1797" y="11895"/>
                  <a:pt x="1885" y="11949"/>
                  <a:pt x="1955" y="12030"/>
                </a:cubicBezTo>
                <a:cubicBezTo>
                  <a:pt x="1955" y="12035"/>
                  <a:pt x="1953" y="12037"/>
                  <a:pt x="1949" y="12037"/>
                </a:cubicBezTo>
                <a:cubicBezTo>
                  <a:pt x="1940" y="12037"/>
                  <a:pt x="1920" y="12024"/>
                  <a:pt x="1908" y="12016"/>
                </a:cubicBezTo>
                <a:lnTo>
                  <a:pt x="1908" y="12016"/>
                </a:lnTo>
                <a:cubicBezTo>
                  <a:pt x="2105" y="12248"/>
                  <a:pt x="2256" y="12306"/>
                  <a:pt x="2381" y="12480"/>
                </a:cubicBezTo>
                <a:cubicBezTo>
                  <a:pt x="2376" y="12494"/>
                  <a:pt x="2381" y="12507"/>
                  <a:pt x="2390" y="12519"/>
                </a:cubicBezTo>
                <a:cubicBezTo>
                  <a:pt x="2236" y="12363"/>
                  <a:pt x="2109" y="12233"/>
                  <a:pt x="2098" y="12220"/>
                </a:cubicBezTo>
                <a:lnTo>
                  <a:pt x="2098" y="12220"/>
                </a:lnTo>
                <a:cubicBezTo>
                  <a:pt x="2083" y="12239"/>
                  <a:pt x="2161" y="12329"/>
                  <a:pt x="2128" y="12329"/>
                </a:cubicBezTo>
                <a:cubicBezTo>
                  <a:pt x="2118" y="12329"/>
                  <a:pt x="2101" y="12323"/>
                  <a:pt x="2070" y="12306"/>
                </a:cubicBezTo>
                <a:lnTo>
                  <a:pt x="2070" y="12306"/>
                </a:lnTo>
                <a:cubicBezTo>
                  <a:pt x="2198" y="12401"/>
                  <a:pt x="2425" y="12552"/>
                  <a:pt x="2548" y="12698"/>
                </a:cubicBezTo>
                <a:cubicBezTo>
                  <a:pt x="2553" y="12705"/>
                  <a:pt x="2557" y="12714"/>
                  <a:pt x="2557" y="12723"/>
                </a:cubicBezTo>
                <a:lnTo>
                  <a:pt x="2541" y="12712"/>
                </a:lnTo>
                <a:lnTo>
                  <a:pt x="2541" y="12712"/>
                </a:lnTo>
                <a:cubicBezTo>
                  <a:pt x="2569" y="12742"/>
                  <a:pt x="2599" y="12769"/>
                  <a:pt x="2632" y="12793"/>
                </a:cubicBezTo>
                <a:cubicBezTo>
                  <a:pt x="2671" y="12839"/>
                  <a:pt x="2694" y="12869"/>
                  <a:pt x="2736" y="12911"/>
                </a:cubicBezTo>
                <a:cubicBezTo>
                  <a:pt x="2734" y="12948"/>
                  <a:pt x="2884" y="13080"/>
                  <a:pt x="2951" y="13150"/>
                </a:cubicBezTo>
                <a:cubicBezTo>
                  <a:pt x="2954" y="13145"/>
                  <a:pt x="2959" y="13143"/>
                  <a:pt x="2964" y="13143"/>
                </a:cubicBezTo>
                <a:cubicBezTo>
                  <a:pt x="2980" y="13143"/>
                  <a:pt x="3004" y="13160"/>
                  <a:pt x="3013" y="13160"/>
                </a:cubicBezTo>
                <a:cubicBezTo>
                  <a:pt x="3020" y="13160"/>
                  <a:pt x="3018" y="13149"/>
                  <a:pt x="2995" y="13110"/>
                </a:cubicBezTo>
                <a:lnTo>
                  <a:pt x="2995" y="13110"/>
                </a:lnTo>
                <a:cubicBezTo>
                  <a:pt x="2995" y="13111"/>
                  <a:pt x="2995" y="13112"/>
                  <a:pt x="2995" y="13112"/>
                </a:cubicBezTo>
                <a:cubicBezTo>
                  <a:pt x="2992" y="13112"/>
                  <a:pt x="2968" y="13090"/>
                  <a:pt x="2931" y="13055"/>
                </a:cubicBezTo>
                <a:cubicBezTo>
                  <a:pt x="2919" y="13045"/>
                  <a:pt x="2910" y="13036"/>
                  <a:pt x="2898" y="13027"/>
                </a:cubicBezTo>
                <a:lnTo>
                  <a:pt x="2898" y="13027"/>
                </a:lnTo>
                <a:lnTo>
                  <a:pt x="2905" y="13029"/>
                </a:lnTo>
                <a:cubicBezTo>
                  <a:pt x="2859" y="12985"/>
                  <a:pt x="2798" y="12927"/>
                  <a:pt x="2731" y="12860"/>
                </a:cubicBezTo>
                <a:lnTo>
                  <a:pt x="2731" y="12860"/>
                </a:lnTo>
                <a:cubicBezTo>
                  <a:pt x="2809" y="12903"/>
                  <a:pt x="2876" y="12963"/>
                  <a:pt x="2926" y="13036"/>
                </a:cubicBezTo>
                <a:lnTo>
                  <a:pt x="2926" y="13036"/>
                </a:lnTo>
                <a:lnTo>
                  <a:pt x="2903" y="13029"/>
                </a:lnTo>
                <a:lnTo>
                  <a:pt x="2903" y="13029"/>
                </a:lnTo>
                <a:lnTo>
                  <a:pt x="2928" y="13052"/>
                </a:lnTo>
                <a:cubicBezTo>
                  <a:pt x="2935" y="13059"/>
                  <a:pt x="2940" y="13062"/>
                  <a:pt x="2949" y="13069"/>
                </a:cubicBezTo>
                <a:lnTo>
                  <a:pt x="2930" y="13039"/>
                </a:lnTo>
                <a:lnTo>
                  <a:pt x="2930" y="13039"/>
                </a:lnTo>
                <a:cubicBezTo>
                  <a:pt x="2981" y="13058"/>
                  <a:pt x="3035" y="13080"/>
                  <a:pt x="3065" y="13094"/>
                </a:cubicBezTo>
                <a:cubicBezTo>
                  <a:pt x="3125" y="13224"/>
                  <a:pt x="3288" y="13423"/>
                  <a:pt x="3290" y="13470"/>
                </a:cubicBezTo>
                <a:cubicBezTo>
                  <a:pt x="3515" y="13664"/>
                  <a:pt x="3795" y="13954"/>
                  <a:pt x="3974" y="14042"/>
                </a:cubicBezTo>
                <a:cubicBezTo>
                  <a:pt x="4041" y="14095"/>
                  <a:pt x="4029" y="14126"/>
                  <a:pt x="4046" y="14153"/>
                </a:cubicBezTo>
                <a:cubicBezTo>
                  <a:pt x="4011" y="14123"/>
                  <a:pt x="3976" y="14095"/>
                  <a:pt x="3939" y="14070"/>
                </a:cubicBezTo>
                <a:lnTo>
                  <a:pt x="3939" y="14070"/>
                </a:lnTo>
                <a:cubicBezTo>
                  <a:pt x="4070" y="14176"/>
                  <a:pt x="4294" y="14415"/>
                  <a:pt x="4359" y="14415"/>
                </a:cubicBezTo>
                <a:cubicBezTo>
                  <a:pt x="4360" y="14415"/>
                  <a:pt x="4360" y="14415"/>
                  <a:pt x="4361" y="14415"/>
                </a:cubicBezTo>
                <a:cubicBezTo>
                  <a:pt x="4405" y="14469"/>
                  <a:pt x="4408" y="14482"/>
                  <a:pt x="4399" y="14482"/>
                </a:cubicBezTo>
                <a:cubicBezTo>
                  <a:pt x="4391" y="14482"/>
                  <a:pt x="4374" y="14471"/>
                  <a:pt x="4369" y="14471"/>
                </a:cubicBezTo>
                <a:lnTo>
                  <a:pt x="4369" y="14471"/>
                </a:lnTo>
                <a:cubicBezTo>
                  <a:pt x="4364" y="14471"/>
                  <a:pt x="4379" y="14488"/>
                  <a:pt x="4458" y="14564"/>
                </a:cubicBezTo>
                <a:lnTo>
                  <a:pt x="4419" y="14545"/>
                </a:lnTo>
                <a:lnTo>
                  <a:pt x="4419" y="14545"/>
                </a:lnTo>
                <a:cubicBezTo>
                  <a:pt x="4764" y="14991"/>
                  <a:pt x="5144" y="15116"/>
                  <a:pt x="5518" y="15599"/>
                </a:cubicBezTo>
                <a:lnTo>
                  <a:pt x="5518" y="15599"/>
                </a:lnTo>
                <a:cubicBezTo>
                  <a:pt x="5512" y="15590"/>
                  <a:pt x="5508" y="15582"/>
                  <a:pt x="5508" y="15577"/>
                </a:cubicBezTo>
                <a:lnTo>
                  <a:pt x="5508" y="15577"/>
                </a:lnTo>
                <a:cubicBezTo>
                  <a:pt x="5993" y="16122"/>
                  <a:pt x="6596" y="16611"/>
                  <a:pt x="7057" y="17165"/>
                </a:cubicBezTo>
                <a:cubicBezTo>
                  <a:pt x="7191" y="17318"/>
                  <a:pt x="7229" y="17313"/>
                  <a:pt x="7333" y="17385"/>
                </a:cubicBezTo>
                <a:lnTo>
                  <a:pt x="7338" y="17443"/>
                </a:lnTo>
                <a:lnTo>
                  <a:pt x="7518" y="17564"/>
                </a:lnTo>
                <a:cubicBezTo>
                  <a:pt x="7755" y="17756"/>
                  <a:pt x="7822" y="17999"/>
                  <a:pt x="8137" y="18227"/>
                </a:cubicBezTo>
                <a:lnTo>
                  <a:pt x="8119" y="18173"/>
                </a:lnTo>
                <a:lnTo>
                  <a:pt x="8119" y="18173"/>
                </a:lnTo>
                <a:cubicBezTo>
                  <a:pt x="8214" y="18275"/>
                  <a:pt x="8439" y="18472"/>
                  <a:pt x="8402" y="18475"/>
                </a:cubicBezTo>
                <a:cubicBezTo>
                  <a:pt x="8434" y="18486"/>
                  <a:pt x="8462" y="18507"/>
                  <a:pt x="8480" y="18537"/>
                </a:cubicBezTo>
                <a:lnTo>
                  <a:pt x="8469" y="18553"/>
                </a:lnTo>
                <a:lnTo>
                  <a:pt x="8731" y="18767"/>
                </a:lnTo>
                <a:cubicBezTo>
                  <a:pt x="8907" y="18964"/>
                  <a:pt x="8647" y="18795"/>
                  <a:pt x="8914" y="19068"/>
                </a:cubicBezTo>
                <a:cubicBezTo>
                  <a:pt x="9007" y="19151"/>
                  <a:pt x="9186" y="19274"/>
                  <a:pt x="9212" y="19274"/>
                </a:cubicBezTo>
                <a:cubicBezTo>
                  <a:pt x="9216" y="19274"/>
                  <a:pt x="9217" y="19271"/>
                  <a:pt x="9213" y="19265"/>
                </a:cubicBezTo>
                <a:cubicBezTo>
                  <a:pt x="9174" y="19223"/>
                  <a:pt x="9118" y="19154"/>
                  <a:pt x="9130" y="19135"/>
                </a:cubicBezTo>
                <a:lnTo>
                  <a:pt x="9130" y="19135"/>
                </a:lnTo>
                <a:lnTo>
                  <a:pt x="9226" y="19220"/>
                </a:lnTo>
                <a:lnTo>
                  <a:pt x="9226" y="19220"/>
                </a:lnTo>
                <a:cubicBezTo>
                  <a:pt x="9227" y="19220"/>
                  <a:pt x="9228" y="19219"/>
                  <a:pt x="9229" y="19219"/>
                </a:cubicBezTo>
                <a:lnTo>
                  <a:pt x="9230" y="19220"/>
                </a:lnTo>
                <a:lnTo>
                  <a:pt x="9230" y="19220"/>
                </a:lnTo>
                <a:cubicBezTo>
                  <a:pt x="9253" y="19211"/>
                  <a:pt x="9282" y="19209"/>
                  <a:pt x="9299" y="19195"/>
                </a:cubicBezTo>
                <a:lnTo>
                  <a:pt x="9299" y="19195"/>
                </a:lnTo>
                <a:cubicBezTo>
                  <a:pt x="9306" y="19206"/>
                  <a:pt x="9318" y="19220"/>
                  <a:pt x="9338" y="19235"/>
                </a:cubicBezTo>
                <a:lnTo>
                  <a:pt x="9405" y="19240"/>
                </a:lnTo>
                <a:lnTo>
                  <a:pt x="9313" y="19170"/>
                </a:lnTo>
                <a:cubicBezTo>
                  <a:pt x="9313" y="19170"/>
                  <a:pt x="9312" y="19170"/>
                  <a:pt x="9312" y="19170"/>
                </a:cubicBezTo>
                <a:lnTo>
                  <a:pt x="9312" y="19170"/>
                </a:lnTo>
                <a:cubicBezTo>
                  <a:pt x="9311" y="19182"/>
                  <a:pt x="9306" y="19190"/>
                  <a:pt x="9299" y="19195"/>
                </a:cubicBezTo>
                <a:lnTo>
                  <a:pt x="9299" y="19195"/>
                </a:lnTo>
                <a:cubicBezTo>
                  <a:pt x="9288" y="19178"/>
                  <a:pt x="9291" y="19168"/>
                  <a:pt x="9302" y="19168"/>
                </a:cubicBezTo>
                <a:cubicBezTo>
                  <a:pt x="9305" y="19168"/>
                  <a:pt x="9308" y="19168"/>
                  <a:pt x="9312" y="19170"/>
                </a:cubicBezTo>
                <a:lnTo>
                  <a:pt x="9312" y="19170"/>
                </a:lnTo>
                <a:cubicBezTo>
                  <a:pt x="9315" y="19139"/>
                  <a:pt x="9288" y="19082"/>
                  <a:pt x="9201" y="18971"/>
                </a:cubicBezTo>
                <a:lnTo>
                  <a:pt x="9021" y="18839"/>
                </a:lnTo>
                <a:lnTo>
                  <a:pt x="8990" y="18767"/>
                </a:lnTo>
                <a:lnTo>
                  <a:pt x="9123" y="18899"/>
                </a:lnTo>
                <a:cubicBezTo>
                  <a:pt x="9067" y="18804"/>
                  <a:pt x="9002" y="18774"/>
                  <a:pt x="8937" y="18732"/>
                </a:cubicBezTo>
                <a:cubicBezTo>
                  <a:pt x="8930" y="18699"/>
                  <a:pt x="8916" y="18669"/>
                  <a:pt x="8893" y="18646"/>
                </a:cubicBezTo>
                <a:lnTo>
                  <a:pt x="8701" y="18530"/>
                </a:lnTo>
                <a:cubicBezTo>
                  <a:pt x="8700" y="18522"/>
                  <a:pt x="8706" y="18520"/>
                  <a:pt x="8714" y="18520"/>
                </a:cubicBezTo>
                <a:cubicBezTo>
                  <a:pt x="8721" y="18520"/>
                  <a:pt x="8731" y="18522"/>
                  <a:pt x="8738" y="18522"/>
                </a:cubicBezTo>
                <a:cubicBezTo>
                  <a:pt x="8753" y="18522"/>
                  <a:pt x="8757" y="18512"/>
                  <a:pt x="8708" y="18454"/>
                </a:cubicBezTo>
                <a:cubicBezTo>
                  <a:pt x="8694" y="18446"/>
                  <a:pt x="8685" y="18443"/>
                  <a:pt x="8680" y="18443"/>
                </a:cubicBezTo>
                <a:cubicBezTo>
                  <a:pt x="8658" y="18443"/>
                  <a:pt x="8685" y="18490"/>
                  <a:pt x="8668" y="18490"/>
                </a:cubicBezTo>
                <a:cubicBezTo>
                  <a:pt x="8660" y="18490"/>
                  <a:pt x="8643" y="18480"/>
                  <a:pt x="8608" y="18451"/>
                </a:cubicBezTo>
                <a:cubicBezTo>
                  <a:pt x="8552" y="18359"/>
                  <a:pt x="8589" y="18366"/>
                  <a:pt x="8485" y="18291"/>
                </a:cubicBezTo>
                <a:cubicBezTo>
                  <a:pt x="8484" y="18284"/>
                  <a:pt x="8487" y="18281"/>
                  <a:pt x="8492" y="18281"/>
                </a:cubicBezTo>
                <a:cubicBezTo>
                  <a:pt x="8501" y="18281"/>
                  <a:pt x="8519" y="18291"/>
                  <a:pt x="8542" y="18308"/>
                </a:cubicBezTo>
                <a:lnTo>
                  <a:pt x="8542" y="18308"/>
                </a:lnTo>
                <a:cubicBezTo>
                  <a:pt x="8452" y="18239"/>
                  <a:pt x="8335" y="18108"/>
                  <a:pt x="8274" y="18090"/>
                </a:cubicBezTo>
                <a:cubicBezTo>
                  <a:pt x="8218" y="17990"/>
                  <a:pt x="8003" y="17832"/>
                  <a:pt x="8049" y="17800"/>
                </a:cubicBezTo>
                <a:lnTo>
                  <a:pt x="8049" y="17800"/>
                </a:lnTo>
                <a:cubicBezTo>
                  <a:pt x="8053" y="17801"/>
                  <a:pt x="8056" y="17802"/>
                  <a:pt x="8057" y="17802"/>
                </a:cubicBezTo>
                <a:cubicBezTo>
                  <a:pt x="8059" y="17802"/>
                  <a:pt x="8058" y="17800"/>
                  <a:pt x="8054" y="17795"/>
                </a:cubicBezTo>
                <a:cubicBezTo>
                  <a:pt x="8052" y="17795"/>
                  <a:pt x="8052" y="17798"/>
                  <a:pt x="8049" y="17800"/>
                </a:cubicBezTo>
                <a:cubicBezTo>
                  <a:pt x="7961" y="17751"/>
                  <a:pt x="7880" y="17691"/>
                  <a:pt x="7806" y="17624"/>
                </a:cubicBezTo>
                <a:lnTo>
                  <a:pt x="7806" y="17624"/>
                </a:lnTo>
                <a:cubicBezTo>
                  <a:pt x="7824" y="17633"/>
                  <a:pt x="7836" y="17636"/>
                  <a:pt x="7843" y="17636"/>
                </a:cubicBezTo>
                <a:cubicBezTo>
                  <a:pt x="7897" y="17636"/>
                  <a:pt x="7548" y="17349"/>
                  <a:pt x="7625" y="17336"/>
                </a:cubicBezTo>
                <a:cubicBezTo>
                  <a:pt x="7486" y="17281"/>
                  <a:pt x="7254" y="17003"/>
                  <a:pt x="7057" y="16852"/>
                </a:cubicBezTo>
                <a:lnTo>
                  <a:pt x="7057" y="16852"/>
                </a:lnTo>
                <a:cubicBezTo>
                  <a:pt x="7078" y="16861"/>
                  <a:pt x="7094" y="16873"/>
                  <a:pt x="7110" y="16889"/>
                </a:cubicBezTo>
                <a:cubicBezTo>
                  <a:pt x="7015" y="16787"/>
                  <a:pt x="7001" y="16748"/>
                  <a:pt x="6946" y="16676"/>
                </a:cubicBezTo>
                <a:cubicBezTo>
                  <a:pt x="6942" y="16677"/>
                  <a:pt x="6938" y="16678"/>
                  <a:pt x="6933" y="16678"/>
                </a:cubicBezTo>
                <a:cubicBezTo>
                  <a:pt x="6874" y="16678"/>
                  <a:pt x="6732" y="16551"/>
                  <a:pt x="6637" y="16495"/>
                </a:cubicBezTo>
                <a:cubicBezTo>
                  <a:pt x="6611" y="16447"/>
                  <a:pt x="6611" y="16432"/>
                  <a:pt x="6625" y="16432"/>
                </a:cubicBezTo>
                <a:cubicBezTo>
                  <a:pt x="6647" y="16432"/>
                  <a:pt x="6705" y="16474"/>
                  <a:pt x="6731" y="16474"/>
                </a:cubicBezTo>
                <a:cubicBezTo>
                  <a:pt x="6740" y="16474"/>
                  <a:pt x="6745" y="16470"/>
                  <a:pt x="6744" y="16458"/>
                </a:cubicBezTo>
                <a:lnTo>
                  <a:pt x="6744" y="16458"/>
                </a:lnTo>
                <a:cubicBezTo>
                  <a:pt x="6743" y="16460"/>
                  <a:pt x="6740" y="16461"/>
                  <a:pt x="6737" y="16461"/>
                </a:cubicBezTo>
                <a:cubicBezTo>
                  <a:pt x="6700" y="16461"/>
                  <a:pt x="6561" y="16329"/>
                  <a:pt x="6531" y="16329"/>
                </a:cubicBezTo>
                <a:cubicBezTo>
                  <a:pt x="6526" y="16329"/>
                  <a:pt x="6524" y="16333"/>
                  <a:pt x="6526" y="16342"/>
                </a:cubicBezTo>
                <a:cubicBezTo>
                  <a:pt x="6457" y="16231"/>
                  <a:pt x="6457" y="16254"/>
                  <a:pt x="6440" y="16177"/>
                </a:cubicBezTo>
                <a:cubicBezTo>
                  <a:pt x="6433" y="16180"/>
                  <a:pt x="6427" y="16182"/>
                  <a:pt x="6421" y="16182"/>
                </a:cubicBezTo>
                <a:cubicBezTo>
                  <a:pt x="6372" y="16182"/>
                  <a:pt x="6336" y="16095"/>
                  <a:pt x="6246" y="16052"/>
                </a:cubicBezTo>
                <a:cubicBezTo>
                  <a:pt x="6134" y="15897"/>
                  <a:pt x="6253" y="15976"/>
                  <a:pt x="6095" y="15846"/>
                </a:cubicBezTo>
                <a:cubicBezTo>
                  <a:pt x="6080" y="15823"/>
                  <a:pt x="6079" y="15815"/>
                  <a:pt x="6087" y="15815"/>
                </a:cubicBezTo>
                <a:cubicBezTo>
                  <a:pt x="6106" y="15815"/>
                  <a:pt x="6183" y="15876"/>
                  <a:pt x="6183" y="15876"/>
                </a:cubicBezTo>
                <a:cubicBezTo>
                  <a:pt x="6123" y="15815"/>
                  <a:pt x="6095" y="15798"/>
                  <a:pt x="6080" y="15798"/>
                </a:cubicBezTo>
                <a:cubicBezTo>
                  <a:pt x="6059" y="15798"/>
                  <a:pt x="6061" y="15828"/>
                  <a:pt x="6039" y="15828"/>
                </a:cubicBezTo>
                <a:cubicBezTo>
                  <a:pt x="6037" y="15828"/>
                  <a:pt x="6035" y="15828"/>
                  <a:pt x="6032" y="15827"/>
                </a:cubicBezTo>
                <a:cubicBezTo>
                  <a:pt x="5847" y="15660"/>
                  <a:pt x="5974" y="15721"/>
                  <a:pt x="5930" y="15644"/>
                </a:cubicBezTo>
                <a:cubicBezTo>
                  <a:pt x="5812" y="15542"/>
                  <a:pt x="5699" y="15489"/>
                  <a:pt x="5617" y="15405"/>
                </a:cubicBezTo>
                <a:cubicBezTo>
                  <a:pt x="5617" y="15397"/>
                  <a:pt x="5610" y="15384"/>
                  <a:pt x="5616" y="15384"/>
                </a:cubicBezTo>
                <a:cubicBezTo>
                  <a:pt x="5619" y="15384"/>
                  <a:pt x="5623" y="15386"/>
                  <a:pt x="5629" y="15389"/>
                </a:cubicBezTo>
                <a:cubicBezTo>
                  <a:pt x="5485" y="15299"/>
                  <a:pt x="5281" y="15044"/>
                  <a:pt x="5114" y="14942"/>
                </a:cubicBezTo>
                <a:cubicBezTo>
                  <a:pt x="5111" y="14936"/>
                  <a:pt x="5107" y="14929"/>
                  <a:pt x="5106" y="14922"/>
                </a:cubicBezTo>
                <a:lnTo>
                  <a:pt x="5106" y="14922"/>
                </a:lnTo>
                <a:cubicBezTo>
                  <a:pt x="5108" y="14957"/>
                  <a:pt x="5095" y="14974"/>
                  <a:pt x="5080" y="14981"/>
                </a:cubicBezTo>
                <a:cubicBezTo>
                  <a:pt x="5015" y="14916"/>
                  <a:pt x="4938" y="14879"/>
                  <a:pt x="4934" y="14833"/>
                </a:cubicBezTo>
                <a:lnTo>
                  <a:pt x="4934" y="14833"/>
                </a:lnTo>
                <a:cubicBezTo>
                  <a:pt x="4954" y="14856"/>
                  <a:pt x="4982" y="14874"/>
                  <a:pt x="5012" y="14881"/>
                </a:cubicBezTo>
                <a:lnTo>
                  <a:pt x="4934" y="14821"/>
                </a:lnTo>
                <a:cubicBezTo>
                  <a:pt x="4927" y="14802"/>
                  <a:pt x="4927" y="14794"/>
                  <a:pt x="4933" y="14794"/>
                </a:cubicBezTo>
                <a:cubicBezTo>
                  <a:pt x="4952" y="14794"/>
                  <a:pt x="5029" y="14886"/>
                  <a:pt x="5055" y="14886"/>
                </a:cubicBezTo>
                <a:cubicBezTo>
                  <a:pt x="5058" y="14886"/>
                  <a:pt x="5060" y="14885"/>
                  <a:pt x="5061" y="14884"/>
                </a:cubicBezTo>
                <a:cubicBezTo>
                  <a:pt x="4915" y="14758"/>
                  <a:pt x="4734" y="14626"/>
                  <a:pt x="4639" y="14513"/>
                </a:cubicBezTo>
                <a:cubicBezTo>
                  <a:pt x="4640" y="14508"/>
                  <a:pt x="4642" y="14507"/>
                  <a:pt x="4646" y="14507"/>
                </a:cubicBezTo>
                <a:cubicBezTo>
                  <a:pt x="4675" y="14507"/>
                  <a:pt x="4792" y="14632"/>
                  <a:pt x="4806" y="14632"/>
                </a:cubicBezTo>
                <a:cubicBezTo>
                  <a:pt x="4811" y="14632"/>
                  <a:pt x="4804" y="14618"/>
                  <a:pt x="4778" y="14580"/>
                </a:cubicBezTo>
                <a:lnTo>
                  <a:pt x="4778" y="14580"/>
                </a:lnTo>
                <a:lnTo>
                  <a:pt x="4927" y="14752"/>
                </a:lnTo>
                <a:cubicBezTo>
                  <a:pt x="4907" y="14708"/>
                  <a:pt x="4904" y="14693"/>
                  <a:pt x="4910" y="14693"/>
                </a:cubicBezTo>
                <a:lnTo>
                  <a:pt x="4910" y="14693"/>
                </a:lnTo>
                <a:cubicBezTo>
                  <a:pt x="4919" y="14693"/>
                  <a:pt x="4958" y="14744"/>
                  <a:pt x="4970" y="14744"/>
                </a:cubicBezTo>
                <a:cubicBezTo>
                  <a:pt x="4976" y="14744"/>
                  <a:pt x="4975" y="14731"/>
                  <a:pt x="4959" y="14689"/>
                </a:cubicBezTo>
                <a:cubicBezTo>
                  <a:pt x="4757" y="14471"/>
                  <a:pt x="4711" y="14469"/>
                  <a:pt x="4507" y="14251"/>
                </a:cubicBezTo>
                <a:cubicBezTo>
                  <a:pt x="4495" y="14245"/>
                  <a:pt x="4488" y="14243"/>
                  <a:pt x="4483" y="14243"/>
                </a:cubicBezTo>
                <a:cubicBezTo>
                  <a:pt x="4465" y="14243"/>
                  <a:pt x="4477" y="14268"/>
                  <a:pt x="4459" y="14268"/>
                </a:cubicBezTo>
                <a:cubicBezTo>
                  <a:pt x="4454" y="14268"/>
                  <a:pt x="4447" y="14266"/>
                  <a:pt x="4435" y="14260"/>
                </a:cubicBezTo>
                <a:cubicBezTo>
                  <a:pt x="4106" y="13991"/>
                  <a:pt x="4275" y="13949"/>
                  <a:pt x="4015" y="13771"/>
                </a:cubicBezTo>
                <a:cubicBezTo>
                  <a:pt x="3939" y="13734"/>
                  <a:pt x="3879" y="13750"/>
                  <a:pt x="3742" y="13572"/>
                </a:cubicBezTo>
                <a:lnTo>
                  <a:pt x="3742" y="13572"/>
                </a:lnTo>
                <a:lnTo>
                  <a:pt x="3828" y="13592"/>
                </a:lnTo>
                <a:cubicBezTo>
                  <a:pt x="3628" y="13384"/>
                  <a:pt x="3663" y="13525"/>
                  <a:pt x="3473" y="13289"/>
                </a:cubicBezTo>
                <a:lnTo>
                  <a:pt x="3473" y="13289"/>
                </a:lnTo>
                <a:cubicBezTo>
                  <a:pt x="3518" y="13309"/>
                  <a:pt x="3617" y="13408"/>
                  <a:pt x="3621" y="13408"/>
                </a:cubicBezTo>
                <a:cubicBezTo>
                  <a:pt x="3621" y="13408"/>
                  <a:pt x="3620" y="13407"/>
                  <a:pt x="3617" y="13402"/>
                </a:cubicBezTo>
                <a:cubicBezTo>
                  <a:pt x="3505" y="13238"/>
                  <a:pt x="3501" y="13324"/>
                  <a:pt x="3394" y="13217"/>
                </a:cubicBezTo>
                <a:lnTo>
                  <a:pt x="3401" y="13166"/>
                </a:lnTo>
                <a:cubicBezTo>
                  <a:pt x="3181" y="12953"/>
                  <a:pt x="2919" y="12735"/>
                  <a:pt x="2673" y="12501"/>
                </a:cubicBezTo>
                <a:lnTo>
                  <a:pt x="2673" y="12501"/>
                </a:lnTo>
                <a:cubicBezTo>
                  <a:pt x="2685" y="12503"/>
                  <a:pt x="2703" y="12512"/>
                  <a:pt x="2712" y="12512"/>
                </a:cubicBezTo>
                <a:cubicBezTo>
                  <a:pt x="2721" y="12512"/>
                  <a:pt x="2722" y="12503"/>
                  <a:pt x="2699" y="12470"/>
                </a:cubicBezTo>
                <a:cubicBezTo>
                  <a:pt x="2541" y="12327"/>
                  <a:pt x="2379" y="12164"/>
                  <a:pt x="2223" y="11997"/>
                </a:cubicBezTo>
                <a:lnTo>
                  <a:pt x="1996" y="11749"/>
                </a:lnTo>
                <a:cubicBezTo>
                  <a:pt x="1924" y="11671"/>
                  <a:pt x="1853" y="11592"/>
                  <a:pt x="1788" y="11515"/>
                </a:cubicBezTo>
                <a:lnTo>
                  <a:pt x="1653" y="11423"/>
                </a:lnTo>
                <a:cubicBezTo>
                  <a:pt x="1634" y="11401"/>
                  <a:pt x="1631" y="11378"/>
                  <a:pt x="1640" y="11378"/>
                </a:cubicBezTo>
                <a:cubicBezTo>
                  <a:pt x="1643" y="11378"/>
                  <a:pt x="1648" y="11380"/>
                  <a:pt x="1653" y="11385"/>
                </a:cubicBezTo>
                <a:cubicBezTo>
                  <a:pt x="1630" y="11345"/>
                  <a:pt x="1620" y="11333"/>
                  <a:pt x="1615" y="11333"/>
                </a:cubicBezTo>
                <a:cubicBezTo>
                  <a:pt x="1607" y="11333"/>
                  <a:pt x="1611" y="11359"/>
                  <a:pt x="1598" y="11359"/>
                </a:cubicBezTo>
                <a:cubicBezTo>
                  <a:pt x="1594" y="11359"/>
                  <a:pt x="1588" y="11356"/>
                  <a:pt x="1579" y="11348"/>
                </a:cubicBezTo>
                <a:cubicBezTo>
                  <a:pt x="1542" y="11303"/>
                  <a:pt x="1536" y="11271"/>
                  <a:pt x="1550" y="11271"/>
                </a:cubicBezTo>
                <a:cubicBezTo>
                  <a:pt x="1555" y="11271"/>
                  <a:pt x="1564" y="11276"/>
                  <a:pt x="1574" y="11286"/>
                </a:cubicBezTo>
                <a:cubicBezTo>
                  <a:pt x="1463" y="11156"/>
                  <a:pt x="1380" y="11005"/>
                  <a:pt x="1324" y="10845"/>
                </a:cubicBezTo>
                <a:cubicBezTo>
                  <a:pt x="1266" y="10681"/>
                  <a:pt x="1248" y="10502"/>
                  <a:pt x="1273" y="10328"/>
                </a:cubicBezTo>
                <a:lnTo>
                  <a:pt x="1273" y="10328"/>
                </a:lnTo>
                <a:lnTo>
                  <a:pt x="1282" y="10382"/>
                </a:lnTo>
                <a:cubicBezTo>
                  <a:pt x="1294" y="10275"/>
                  <a:pt x="1278" y="10212"/>
                  <a:pt x="1273" y="10152"/>
                </a:cubicBezTo>
                <a:cubicBezTo>
                  <a:pt x="1259" y="10078"/>
                  <a:pt x="1271" y="10001"/>
                  <a:pt x="1303" y="9934"/>
                </a:cubicBezTo>
                <a:lnTo>
                  <a:pt x="1303" y="9934"/>
                </a:lnTo>
                <a:lnTo>
                  <a:pt x="1301" y="9974"/>
                </a:lnTo>
                <a:cubicBezTo>
                  <a:pt x="1363" y="9742"/>
                  <a:pt x="1475" y="9524"/>
                  <a:pt x="1628" y="9334"/>
                </a:cubicBezTo>
                <a:lnTo>
                  <a:pt x="1746" y="9206"/>
                </a:lnTo>
                <a:lnTo>
                  <a:pt x="1873" y="9083"/>
                </a:lnTo>
                <a:cubicBezTo>
                  <a:pt x="1959" y="9007"/>
                  <a:pt x="2040" y="8935"/>
                  <a:pt x="2119" y="8877"/>
                </a:cubicBezTo>
                <a:cubicBezTo>
                  <a:pt x="2133" y="8789"/>
                  <a:pt x="2490" y="8539"/>
                  <a:pt x="2460" y="8465"/>
                </a:cubicBezTo>
                <a:cubicBezTo>
                  <a:pt x="2692" y="8286"/>
                  <a:pt x="2643" y="8353"/>
                  <a:pt x="2947" y="8082"/>
                </a:cubicBezTo>
                <a:cubicBezTo>
                  <a:pt x="3028" y="8008"/>
                  <a:pt x="3030" y="7936"/>
                  <a:pt x="3121" y="7834"/>
                </a:cubicBezTo>
                <a:lnTo>
                  <a:pt x="3148" y="7859"/>
                </a:lnTo>
                <a:lnTo>
                  <a:pt x="3250" y="7702"/>
                </a:lnTo>
                <a:lnTo>
                  <a:pt x="3348" y="7667"/>
                </a:lnTo>
                <a:lnTo>
                  <a:pt x="3431" y="7570"/>
                </a:lnTo>
                <a:lnTo>
                  <a:pt x="3431" y="7570"/>
                </a:lnTo>
                <a:cubicBezTo>
                  <a:pt x="3400" y="7599"/>
                  <a:pt x="3359" y="7623"/>
                  <a:pt x="3345" y="7623"/>
                </a:cubicBezTo>
                <a:cubicBezTo>
                  <a:pt x="3343" y="7623"/>
                  <a:pt x="3341" y="7623"/>
                  <a:pt x="3341" y="7621"/>
                </a:cubicBezTo>
                <a:cubicBezTo>
                  <a:pt x="3464" y="7473"/>
                  <a:pt x="3685" y="7309"/>
                  <a:pt x="3714" y="7309"/>
                </a:cubicBezTo>
                <a:cubicBezTo>
                  <a:pt x="3715" y="7309"/>
                  <a:pt x="3716" y="7310"/>
                  <a:pt x="3716" y="7310"/>
                </a:cubicBezTo>
                <a:lnTo>
                  <a:pt x="4025" y="6958"/>
                </a:lnTo>
                <a:lnTo>
                  <a:pt x="4025" y="6958"/>
                </a:lnTo>
                <a:cubicBezTo>
                  <a:pt x="4026" y="6970"/>
                  <a:pt x="4003" y="7001"/>
                  <a:pt x="3977" y="7036"/>
                </a:cubicBezTo>
                <a:lnTo>
                  <a:pt x="3977" y="7036"/>
                </a:lnTo>
                <a:cubicBezTo>
                  <a:pt x="4014" y="6990"/>
                  <a:pt x="4027" y="6984"/>
                  <a:pt x="4038" y="6984"/>
                </a:cubicBezTo>
                <a:cubicBezTo>
                  <a:pt x="4041" y="6984"/>
                  <a:pt x="4044" y="6984"/>
                  <a:pt x="4048" y="6984"/>
                </a:cubicBezTo>
                <a:cubicBezTo>
                  <a:pt x="4060" y="6984"/>
                  <a:pt x="4077" y="6976"/>
                  <a:pt x="4136" y="6895"/>
                </a:cubicBezTo>
                <a:lnTo>
                  <a:pt x="4136" y="6895"/>
                </a:lnTo>
                <a:cubicBezTo>
                  <a:pt x="4132" y="6898"/>
                  <a:pt x="4129" y="6899"/>
                  <a:pt x="4127" y="6899"/>
                </a:cubicBezTo>
                <a:cubicBezTo>
                  <a:pt x="4115" y="6899"/>
                  <a:pt x="4131" y="6866"/>
                  <a:pt x="4129" y="6858"/>
                </a:cubicBezTo>
                <a:cubicBezTo>
                  <a:pt x="4226" y="6793"/>
                  <a:pt x="4410" y="6612"/>
                  <a:pt x="4539" y="6469"/>
                </a:cubicBezTo>
                <a:lnTo>
                  <a:pt x="4539" y="6469"/>
                </a:lnTo>
                <a:lnTo>
                  <a:pt x="4530" y="6513"/>
                </a:lnTo>
                <a:cubicBezTo>
                  <a:pt x="4781" y="6274"/>
                  <a:pt x="5038" y="5989"/>
                  <a:pt x="5314" y="5715"/>
                </a:cubicBezTo>
                <a:lnTo>
                  <a:pt x="5314" y="5715"/>
                </a:lnTo>
                <a:cubicBezTo>
                  <a:pt x="5275" y="5747"/>
                  <a:pt x="5249" y="5760"/>
                  <a:pt x="5235" y="5760"/>
                </a:cubicBezTo>
                <a:cubicBezTo>
                  <a:pt x="5211" y="5760"/>
                  <a:pt x="5224" y="5720"/>
                  <a:pt x="5274" y="5666"/>
                </a:cubicBezTo>
                <a:lnTo>
                  <a:pt x="5335" y="5662"/>
                </a:lnTo>
                <a:cubicBezTo>
                  <a:pt x="5342" y="5647"/>
                  <a:pt x="5342" y="5642"/>
                  <a:pt x="5338" y="5642"/>
                </a:cubicBezTo>
                <a:lnTo>
                  <a:pt x="5338" y="5642"/>
                </a:lnTo>
                <a:cubicBezTo>
                  <a:pt x="5330" y="5642"/>
                  <a:pt x="5305" y="5663"/>
                  <a:pt x="5298" y="5663"/>
                </a:cubicBezTo>
                <a:cubicBezTo>
                  <a:pt x="5292" y="5663"/>
                  <a:pt x="5296" y="5650"/>
                  <a:pt x="5325" y="5606"/>
                </a:cubicBezTo>
                <a:cubicBezTo>
                  <a:pt x="5364" y="5569"/>
                  <a:pt x="5388" y="5555"/>
                  <a:pt x="5400" y="5555"/>
                </a:cubicBezTo>
                <a:cubicBezTo>
                  <a:pt x="5421" y="5555"/>
                  <a:pt x="5408" y="5596"/>
                  <a:pt x="5376" y="5639"/>
                </a:cubicBezTo>
                <a:lnTo>
                  <a:pt x="5492" y="5504"/>
                </a:lnTo>
                <a:lnTo>
                  <a:pt x="5492" y="5504"/>
                </a:lnTo>
                <a:cubicBezTo>
                  <a:pt x="5508" y="5506"/>
                  <a:pt x="5483" y="5539"/>
                  <a:pt x="5488" y="5557"/>
                </a:cubicBezTo>
                <a:cubicBezTo>
                  <a:pt x="5520" y="5488"/>
                  <a:pt x="5731" y="5372"/>
                  <a:pt x="5775" y="5268"/>
                </a:cubicBezTo>
                <a:lnTo>
                  <a:pt x="5789" y="5268"/>
                </a:lnTo>
                <a:cubicBezTo>
                  <a:pt x="6065" y="4994"/>
                  <a:pt x="6178" y="4860"/>
                  <a:pt x="6401" y="4635"/>
                </a:cubicBezTo>
                <a:cubicBezTo>
                  <a:pt x="6380" y="4605"/>
                  <a:pt x="6473" y="4524"/>
                  <a:pt x="6519" y="4438"/>
                </a:cubicBezTo>
                <a:cubicBezTo>
                  <a:pt x="6693" y="4280"/>
                  <a:pt x="6895" y="4118"/>
                  <a:pt x="7089" y="3918"/>
                </a:cubicBezTo>
                <a:cubicBezTo>
                  <a:pt x="7217" y="3765"/>
                  <a:pt x="7110" y="3856"/>
                  <a:pt x="7157" y="3779"/>
                </a:cubicBezTo>
                <a:lnTo>
                  <a:pt x="7157" y="3779"/>
                </a:lnTo>
                <a:cubicBezTo>
                  <a:pt x="7158" y="3780"/>
                  <a:pt x="7159" y="3780"/>
                  <a:pt x="7160" y="3780"/>
                </a:cubicBezTo>
                <a:cubicBezTo>
                  <a:pt x="7191" y="3780"/>
                  <a:pt x="7305" y="3672"/>
                  <a:pt x="7320" y="3672"/>
                </a:cubicBezTo>
                <a:lnTo>
                  <a:pt x="7320" y="3672"/>
                </a:lnTo>
                <a:cubicBezTo>
                  <a:pt x="7325" y="3672"/>
                  <a:pt x="7320" y="3683"/>
                  <a:pt x="7300" y="3710"/>
                </a:cubicBezTo>
                <a:cubicBezTo>
                  <a:pt x="7532" y="3469"/>
                  <a:pt x="7599" y="3402"/>
                  <a:pt x="7880" y="3084"/>
                </a:cubicBezTo>
                <a:lnTo>
                  <a:pt x="7880" y="3084"/>
                </a:lnTo>
                <a:cubicBezTo>
                  <a:pt x="7850" y="3101"/>
                  <a:pt x="7821" y="3122"/>
                  <a:pt x="7811" y="3122"/>
                </a:cubicBezTo>
                <a:cubicBezTo>
                  <a:pt x="7807" y="3122"/>
                  <a:pt x="7806" y="3119"/>
                  <a:pt x="7808" y="3112"/>
                </a:cubicBezTo>
                <a:cubicBezTo>
                  <a:pt x="7852" y="3062"/>
                  <a:pt x="7921" y="3013"/>
                  <a:pt x="7940" y="3013"/>
                </a:cubicBezTo>
                <a:cubicBezTo>
                  <a:pt x="7943" y="3013"/>
                  <a:pt x="7945" y="3014"/>
                  <a:pt x="7945" y="3017"/>
                </a:cubicBezTo>
                <a:lnTo>
                  <a:pt x="7933" y="3033"/>
                </a:lnTo>
                <a:cubicBezTo>
                  <a:pt x="8237" y="2662"/>
                  <a:pt x="8779" y="2321"/>
                  <a:pt x="9000" y="2004"/>
                </a:cubicBezTo>
                <a:lnTo>
                  <a:pt x="9000" y="2004"/>
                </a:lnTo>
                <a:lnTo>
                  <a:pt x="8988" y="2022"/>
                </a:lnTo>
                <a:lnTo>
                  <a:pt x="9238" y="1716"/>
                </a:lnTo>
                <a:cubicBezTo>
                  <a:pt x="9269" y="1688"/>
                  <a:pt x="9282" y="1678"/>
                  <a:pt x="9286" y="1678"/>
                </a:cubicBezTo>
                <a:lnTo>
                  <a:pt x="9286" y="1678"/>
                </a:lnTo>
                <a:cubicBezTo>
                  <a:pt x="9296" y="1678"/>
                  <a:pt x="9241" y="1749"/>
                  <a:pt x="9257" y="1749"/>
                </a:cubicBezTo>
                <a:cubicBezTo>
                  <a:pt x="9262" y="1749"/>
                  <a:pt x="9272" y="1743"/>
                  <a:pt x="9289" y="1730"/>
                </a:cubicBezTo>
                <a:cubicBezTo>
                  <a:pt x="9306" y="1709"/>
                  <a:pt x="9322" y="1688"/>
                  <a:pt x="9338" y="1670"/>
                </a:cubicBezTo>
                <a:cubicBezTo>
                  <a:pt x="9343" y="1661"/>
                  <a:pt x="9350" y="1654"/>
                  <a:pt x="9357" y="1647"/>
                </a:cubicBezTo>
                <a:lnTo>
                  <a:pt x="9380" y="1619"/>
                </a:lnTo>
                <a:cubicBezTo>
                  <a:pt x="9415" y="1584"/>
                  <a:pt x="9447" y="1552"/>
                  <a:pt x="9480" y="1521"/>
                </a:cubicBezTo>
                <a:cubicBezTo>
                  <a:pt x="9535" y="1475"/>
                  <a:pt x="9598" y="1433"/>
                  <a:pt x="9663" y="1396"/>
                </a:cubicBezTo>
                <a:cubicBezTo>
                  <a:pt x="9788" y="1322"/>
                  <a:pt x="9918" y="1278"/>
                  <a:pt x="10066" y="1213"/>
                </a:cubicBezTo>
                <a:cubicBezTo>
                  <a:pt x="10084" y="1215"/>
                  <a:pt x="10104" y="1215"/>
                  <a:pt x="10125" y="1215"/>
                </a:cubicBezTo>
                <a:cubicBezTo>
                  <a:pt x="10236" y="1215"/>
                  <a:pt x="10383" y="1197"/>
                  <a:pt x="10545" y="1197"/>
                </a:cubicBezTo>
                <a:cubicBezTo>
                  <a:pt x="10576" y="1197"/>
                  <a:pt x="10607" y="1198"/>
                  <a:pt x="10639" y="1199"/>
                </a:cubicBezTo>
                <a:cubicBezTo>
                  <a:pt x="10866" y="1208"/>
                  <a:pt x="11102" y="1283"/>
                  <a:pt x="11234" y="1387"/>
                </a:cubicBezTo>
                <a:lnTo>
                  <a:pt x="11228" y="1357"/>
                </a:lnTo>
                <a:lnTo>
                  <a:pt x="11228" y="1357"/>
                </a:lnTo>
                <a:cubicBezTo>
                  <a:pt x="11313" y="1378"/>
                  <a:pt x="11311" y="1419"/>
                  <a:pt x="11362" y="1454"/>
                </a:cubicBezTo>
                <a:cubicBezTo>
                  <a:pt x="11364" y="1438"/>
                  <a:pt x="11312" y="1404"/>
                  <a:pt x="11329" y="1404"/>
                </a:cubicBezTo>
                <a:cubicBezTo>
                  <a:pt x="11333" y="1404"/>
                  <a:pt x="11338" y="1405"/>
                  <a:pt x="11346" y="1408"/>
                </a:cubicBezTo>
                <a:cubicBezTo>
                  <a:pt x="11508" y="1498"/>
                  <a:pt x="11638" y="1619"/>
                  <a:pt x="11786" y="1772"/>
                </a:cubicBezTo>
                <a:cubicBezTo>
                  <a:pt x="11928" y="1918"/>
                  <a:pt x="12071" y="2069"/>
                  <a:pt x="12213" y="2222"/>
                </a:cubicBezTo>
                <a:cubicBezTo>
                  <a:pt x="12498" y="2525"/>
                  <a:pt x="12778" y="2834"/>
                  <a:pt x="13061" y="3133"/>
                </a:cubicBezTo>
                <a:cubicBezTo>
                  <a:pt x="13270" y="3348"/>
                  <a:pt x="13263" y="3170"/>
                  <a:pt x="13495" y="3476"/>
                </a:cubicBezTo>
                <a:lnTo>
                  <a:pt x="13388" y="3429"/>
                </a:lnTo>
                <a:lnTo>
                  <a:pt x="13388" y="3429"/>
                </a:lnTo>
                <a:cubicBezTo>
                  <a:pt x="13852" y="3821"/>
                  <a:pt x="14262" y="4306"/>
                  <a:pt x="14712" y="4695"/>
                </a:cubicBezTo>
                <a:cubicBezTo>
                  <a:pt x="14679" y="4677"/>
                  <a:pt x="14670" y="4686"/>
                  <a:pt x="14631" y="4644"/>
                </a:cubicBezTo>
                <a:lnTo>
                  <a:pt x="14631" y="4644"/>
                </a:lnTo>
                <a:cubicBezTo>
                  <a:pt x="14696" y="4749"/>
                  <a:pt x="14939" y="4958"/>
                  <a:pt x="14973" y="4958"/>
                </a:cubicBezTo>
                <a:cubicBezTo>
                  <a:pt x="14974" y="4958"/>
                  <a:pt x="14975" y="4958"/>
                  <a:pt x="14976" y="4957"/>
                </a:cubicBezTo>
                <a:lnTo>
                  <a:pt x="14976" y="4957"/>
                </a:lnTo>
                <a:cubicBezTo>
                  <a:pt x="15039" y="5024"/>
                  <a:pt x="14974" y="4987"/>
                  <a:pt x="15006" y="5036"/>
                </a:cubicBezTo>
                <a:cubicBezTo>
                  <a:pt x="15083" y="5138"/>
                  <a:pt x="15257" y="5233"/>
                  <a:pt x="15282" y="5300"/>
                </a:cubicBezTo>
                <a:cubicBezTo>
                  <a:pt x="15283" y="5302"/>
                  <a:pt x="15282" y="5303"/>
                  <a:pt x="15281" y="5303"/>
                </a:cubicBezTo>
                <a:cubicBezTo>
                  <a:pt x="15279" y="5303"/>
                  <a:pt x="15272" y="5299"/>
                  <a:pt x="15264" y="5293"/>
                </a:cubicBezTo>
                <a:lnTo>
                  <a:pt x="15264" y="5293"/>
                </a:lnTo>
                <a:cubicBezTo>
                  <a:pt x="15333" y="5355"/>
                  <a:pt x="15447" y="5478"/>
                  <a:pt x="15468" y="5478"/>
                </a:cubicBezTo>
                <a:cubicBezTo>
                  <a:pt x="15472" y="5478"/>
                  <a:pt x="15472" y="5472"/>
                  <a:pt x="15468" y="5460"/>
                </a:cubicBezTo>
                <a:lnTo>
                  <a:pt x="15468" y="5460"/>
                </a:lnTo>
                <a:cubicBezTo>
                  <a:pt x="15613" y="5629"/>
                  <a:pt x="15779" y="5749"/>
                  <a:pt x="15890" y="5889"/>
                </a:cubicBezTo>
                <a:lnTo>
                  <a:pt x="15890" y="5889"/>
                </a:lnTo>
                <a:cubicBezTo>
                  <a:pt x="15883" y="5885"/>
                  <a:pt x="15877" y="5882"/>
                  <a:pt x="15869" y="5880"/>
                </a:cubicBezTo>
                <a:lnTo>
                  <a:pt x="15869" y="5880"/>
                </a:lnTo>
                <a:lnTo>
                  <a:pt x="15964" y="5996"/>
                </a:lnTo>
                <a:cubicBezTo>
                  <a:pt x="15943" y="5959"/>
                  <a:pt x="15921" y="5925"/>
                  <a:pt x="15896" y="5893"/>
                </a:cubicBezTo>
                <a:lnTo>
                  <a:pt x="15896" y="5893"/>
                </a:lnTo>
                <a:cubicBezTo>
                  <a:pt x="15894" y="5893"/>
                  <a:pt x="15893" y="5892"/>
                  <a:pt x="15892" y="5891"/>
                </a:cubicBezTo>
                <a:cubicBezTo>
                  <a:pt x="15891" y="5891"/>
                  <a:pt x="15891" y="5890"/>
                  <a:pt x="15890" y="5889"/>
                </a:cubicBezTo>
                <a:lnTo>
                  <a:pt x="15890" y="5889"/>
                </a:lnTo>
                <a:cubicBezTo>
                  <a:pt x="15891" y="5890"/>
                  <a:pt x="15893" y="5891"/>
                  <a:pt x="15894" y="5891"/>
                </a:cubicBezTo>
                <a:cubicBezTo>
                  <a:pt x="15895" y="5892"/>
                  <a:pt x="15895" y="5893"/>
                  <a:pt x="15896" y="5893"/>
                </a:cubicBezTo>
                <a:lnTo>
                  <a:pt x="15896" y="5893"/>
                </a:lnTo>
                <a:cubicBezTo>
                  <a:pt x="16001" y="5948"/>
                  <a:pt x="16139" y="6161"/>
                  <a:pt x="16206" y="6161"/>
                </a:cubicBezTo>
                <a:cubicBezTo>
                  <a:pt x="16208" y="6161"/>
                  <a:pt x="16210" y="6161"/>
                  <a:pt x="16212" y="6160"/>
                </a:cubicBezTo>
                <a:lnTo>
                  <a:pt x="16212" y="6160"/>
                </a:lnTo>
                <a:cubicBezTo>
                  <a:pt x="16161" y="6190"/>
                  <a:pt x="16455" y="6469"/>
                  <a:pt x="16573" y="6550"/>
                </a:cubicBezTo>
                <a:cubicBezTo>
                  <a:pt x="16570" y="6548"/>
                  <a:pt x="16567" y="6547"/>
                  <a:pt x="16566" y="6547"/>
                </a:cubicBezTo>
                <a:lnTo>
                  <a:pt x="16566" y="6547"/>
                </a:lnTo>
                <a:cubicBezTo>
                  <a:pt x="16549" y="6547"/>
                  <a:pt x="16626" y="6629"/>
                  <a:pt x="16603" y="6629"/>
                </a:cubicBezTo>
                <a:cubicBezTo>
                  <a:pt x="16600" y="6629"/>
                  <a:pt x="16597" y="6628"/>
                  <a:pt x="16592" y="6626"/>
                </a:cubicBezTo>
                <a:lnTo>
                  <a:pt x="16592" y="6626"/>
                </a:lnTo>
                <a:cubicBezTo>
                  <a:pt x="16688" y="6722"/>
                  <a:pt x="16783" y="6804"/>
                  <a:pt x="16811" y="6804"/>
                </a:cubicBezTo>
                <a:cubicBezTo>
                  <a:pt x="16816" y="6804"/>
                  <a:pt x="16819" y="6802"/>
                  <a:pt x="16819" y="6795"/>
                </a:cubicBezTo>
                <a:cubicBezTo>
                  <a:pt x="16981" y="7053"/>
                  <a:pt x="17278" y="7178"/>
                  <a:pt x="17334" y="7356"/>
                </a:cubicBezTo>
                <a:cubicBezTo>
                  <a:pt x="17693" y="7672"/>
                  <a:pt x="18020" y="7971"/>
                  <a:pt x="18333" y="8263"/>
                </a:cubicBezTo>
                <a:cubicBezTo>
                  <a:pt x="18331" y="8264"/>
                  <a:pt x="18328" y="8265"/>
                  <a:pt x="18326" y="8265"/>
                </a:cubicBezTo>
                <a:cubicBezTo>
                  <a:pt x="18264" y="8265"/>
                  <a:pt x="18032" y="7981"/>
                  <a:pt x="17975" y="7981"/>
                </a:cubicBezTo>
                <a:cubicBezTo>
                  <a:pt x="17970" y="7981"/>
                  <a:pt x="17966" y="7983"/>
                  <a:pt x="17964" y="7987"/>
                </a:cubicBezTo>
                <a:cubicBezTo>
                  <a:pt x="18268" y="8258"/>
                  <a:pt x="18470" y="8390"/>
                  <a:pt x="18746" y="8685"/>
                </a:cubicBezTo>
                <a:cubicBezTo>
                  <a:pt x="18764" y="8706"/>
                  <a:pt x="18768" y="8714"/>
                  <a:pt x="18763" y="8714"/>
                </a:cubicBezTo>
                <a:cubicBezTo>
                  <a:pt x="18750" y="8714"/>
                  <a:pt x="18676" y="8657"/>
                  <a:pt x="18653" y="8643"/>
                </a:cubicBezTo>
                <a:lnTo>
                  <a:pt x="18653" y="8643"/>
                </a:lnTo>
                <a:cubicBezTo>
                  <a:pt x="18806" y="8777"/>
                  <a:pt x="18943" y="8919"/>
                  <a:pt x="19079" y="9053"/>
                </a:cubicBezTo>
                <a:cubicBezTo>
                  <a:pt x="19144" y="9118"/>
                  <a:pt x="19209" y="9183"/>
                  <a:pt x="19274" y="9248"/>
                </a:cubicBezTo>
                <a:lnTo>
                  <a:pt x="19369" y="9348"/>
                </a:lnTo>
                <a:lnTo>
                  <a:pt x="19448" y="9437"/>
                </a:lnTo>
                <a:lnTo>
                  <a:pt x="19448" y="9437"/>
                </a:lnTo>
                <a:cubicBezTo>
                  <a:pt x="19448" y="9431"/>
                  <a:pt x="19451" y="9428"/>
                  <a:pt x="19456" y="9428"/>
                </a:cubicBezTo>
                <a:cubicBezTo>
                  <a:pt x="19473" y="9428"/>
                  <a:pt x="19512" y="9457"/>
                  <a:pt x="19548" y="9501"/>
                </a:cubicBezTo>
                <a:cubicBezTo>
                  <a:pt x="19601" y="9554"/>
                  <a:pt x="19650" y="9627"/>
                  <a:pt x="19669" y="9643"/>
                </a:cubicBezTo>
                <a:lnTo>
                  <a:pt x="19669" y="9643"/>
                </a:lnTo>
                <a:cubicBezTo>
                  <a:pt x="19662" y="9639"/>
                  <a:pt x="19656" y="9637"/>
                  <a:pt x="19652" y="9637"/>
                </a:cubicBezTo>
                <a:cubicBezTo>
                  <a:pt x="19628" y="9637"/>
                  <a:pt x="19658" y="9702"/>
                  <a:pt x="19673" y="9763"/>
                </a:cubicBezTo>
                <a:cubicBezTo>
                  <a:pt x="19686" y="9816"/>
                  <a:pt x="19697" y="9864"/>
                  <a:pt x="19676" y="9864"/>
                </a:cubicBezTo>
                <a:cubicBezTo>
                  <a:pt x="19668" y="9864"/>
                  <a:pt x="19653" y="9855"/>
                  <a:pt x="19631" y="9835"/>
                </a:cubicBezTo>
                <a:lnTo>
                  <a:pt x="19631" y="9835"/>
                </a:lnTo>
                <a:cubicBezTo>
                  <a:pt x="19647" y="9869"/>
                  <a:pt x="19673" y="9911"/>
                  <a:pt x="19688" y="9911"/>
                </a:cubicBezTo>
                <a:cubicBezTo>
                  <a:pt x="19690" y="9911"/>
                  <a:pt x="19692" y="9910"/>
                  <a:pt x="19694" y="9909"/>
                </a:cubicBezTo>
                <a:lnTo>
                  <a:pt x="19694" y="9909"/>
                </a:lnTo>
                <a:cubicBezTo>
                  <a:pt x="19699" y="9947"/>
                  <a:pt x="19700" y="9971"/>
                  <a:pt x="19692" y="9971"/>
                </a:cubicBezTo>
                <a:cubicBezTo>
                  <a:pt x="19687" y="9971"/>
                  <a:pt x="19678" y="9960"/>
                  <a:pt x="19664" y="9937"/>
                </a:cubicBezTo>
                <a:lnTo>
                  <a:pt x="19664" y="9937"/>
                </a:lnTo>
                <a:cubicBezTo>
                  <a:pt x="19698" y="10050"/>
                  <a:pt x="19719" y="10085"/>
                  <a:pt x="19731" y="10120"/>
                </a:cubicBezTo>
                <a:cubicBezTo>
                  <a:pt x="19754" y="10175"/>
                  <a:pt x="19763" y="10233"/>
                  <a:pt x="19763" y="10294"/>
                </a:cubicBezTo>
                <a:cubicBezTo>
                  <a:pt x="19752" y="10294"/>
                  <a:pt x="19745" y="10250"/>
                  <a:pt x="19728" y="10229"/>
                </a:cubicBezTo>
                <a:lnTo>
                  <a:pt x="19728" y="10229"/>
                </a:lnTo>
                <a:cubicBezTo>
                  <a:pt x="19759" y="10335"/>
                  <a:pt x="19793" y="10449"/>
                  <a:pt x="19754" y="10632"/>
                </a:cubicBezTo>
                <a:cubicBezTo>
                  <a:pt x="19747" y="10621"/>
                  <a:pt x="19736" y="10639"/>
                  <a:pt x="19742" y="10587"/>
                </a:cubicBezTo>
                <a:lnTo>
                  <a:pt x="19742" y="10587"/>
                </a:lnTo>
                <a:cubicBezTo>
                  <a:pt x="19703" y="10893"/>
                  <a:pt x="19677" y="11143"/>
                  <a:pt x="19446" y="11418"/>
                </a:cubicBezTo>
                <a:cubicBezTo>
                  <a:pt x="19450" y="11391"/>
                  <a:pt x="19447" y="11381"/>
                  <a:pt x="19441" y="11381"/>
                </a:cubicBezTo>
                <a:cubicBezTo>
                  <a:pt x="19433" y="11381"/>
                  <a:pt x="19419" y="11396"/>
                  <a:pt x="19404" y="11413"/>
                </a:cubicBezTo>
                <a:cubicBezTo>
                  <a:pt x="19376" y="11445"/>
                  <a:pt x="19337" y="11481"/>
                  <a:pt x="19312" y="11481"/>
                </a:cubicBezTo>
                <a:cubicBezTo>
                  <a:pt x="19310" y="11481"/>
                  <a:pt x="19308" y="11481"/>
                  <a:pt x="19307" y="11481"/>
                </a:cubicBezTo>
                <a:lnTo>
                  <a:pt x="19249" y="11555"/>
                </a:lnTo>
                <a:lnTo>
                  <a:pt x="19184" y="11629"/>
                </a:lnTo>
                <a:lnTo>
                  <a:pt x="19256" y="11589"/>
                </a:lnTo>
                <a:lnTo>
                  <a:pt x="19256" y="11589"/>
                </a:lnTo>
                <a:cubicBezTo>
                  <a:pt x="19133" y="11710"/>
                  <a:pt x="19047" y="11842"/>
                  <a:pt x="18931" y="11937"/>
                </a:cubicBezTo>
                <a:lnTo>
                  <a:pt x="19010" y="11833"/>
                </a:lnTo>
                <a:lnTo>
                  <a:pt x="18785" y="12069"/>
                </a:lnTo>
                <a:lnTo>
                  <a:pt x="18929" y="11951"/>
                </a:lnTo>
                <a:lnTo>
                  <a:pt x="18929" y="11951"/>
                </a:lnTo>
                <a:cubicBezTo>
                  <a:pt x="18822" y="12093"/>
                  <a:pt x="18984" y="11979"/>
                  <a:pt x="18810" y="12134"/>
                </a:cubicBezTo>
                <a:cubicBezTo>
                  <a:pt x="18814" y="12130"/>
                  <a:pt x="18815" y="12129"/>
                  <a:pt x="18814" y="12129"/>
                </a:cubicBezTo>
                <a:lnTo>
                  <a:pt x="18814" y="12129"/>
                </a:lnTo>
                <a:cubicBezTo>
                  <a:pt x="18810" y="12129"/>
                  <a:pt x="18690" y="12251"/>
                  <a:pt x="18614" y="12296"/>
                </a:cubicBezTo>
                <a:lnTo>
                  <a:pt x="18614" y="12296"/>
                </a:lnTo>
                <a:cubicBezTo>
                  <a:pt x="18633" y="12266"/>
                  <a:pt x="18653" y="12238"/>
                  <a:pt x="18676" y="12211"/>
                </a:cubicBezTo>
                <a:lnTo>
                  <a:pt x="18676" y="12211"/>
                </a:lnTo>
                <a:cubicBezTo>
                  <a:pt x="18633" y="12252"/>
                  <a:pt x="18600" y="12283"/>
                  <a:pt x="18607" y="12300"/>
                </a:cubicBezTo>
                <a:lnTo>
                  <a:pt x="18607" y="12300"/>
                </a:lnTo>
                <a:cubicBezTo>
                  <a:pt x="18609" y="12299"/>
                  <a:pt x="18611" y="12297"/>
                  <a:pt x="18614" y="12296"/>
                </a:cubicBezTo>
                <a:lnTo>
                  <a:pt x="18614" y="12296"/>
                </a:lnTo>
                <a:cubicBezTo>
                  <a:pt x="18612" y="12298"/>
                  <a:pt x="18610" y="12301"/>
                  <a:pt x="18609" y="12303"/>
                </a:cubicBezTo>
                <a:cubicBezTo>
                  <a:pt x="18608" y="12302"/>
                  <a:pt x="18607" y="12301"/>
                  <a:pt x="18607" y="12300"/>
                </a:cubicBezTo>
                <a:lnTo>
                  <a:pt x="18607" y="12300"/>
                </a:lnTo>
                <a:cubicBezTo>
                  <a:pt x="18606" y="12300"/>
                  <a:pt x="18605" y="12301"/>
                  <a:pt x="18604" y="12301"/>
                </a:cubicBezTo>
                <a:cubicBezTo>
                  <a:pt x="18548" y="12387"/>
                  <a:pt x="18481" y="12463"/>
                  <a:pt x="18405" y="12528"/>
                </a:cubicBezTo>
                <a:cubicBezTo>
                  <a:pt x="18402" y="12530"/>
                  <a:pt x="18399" y="12530"/>
                  <a:pt x="18396" y="12530"/>
                </a:cubicBezTo>
                <a:cubicBezTo>
                  <a:pt x="18374" y="12530"/>
                  <a:pt x="18383" y="12481"/>
                  <a:pt x="18369" y="12481"/>
                </a:cubicBezTo>
                <a:cubicBezTo>
                  <a:pt x="18368" y="12481"/>
                  <a:pt x="18367" y="12481"/>
                  <a:pt x="18365" y="12482"/>
                </a:cubicBezTo>
                <a:cubicBezTo>
                  <a:pt x="18334" y="12565"/>
                  <a:pt x="18102" y="12762"/>
                  <a:pt x="18044" y="12869"/>
                </a:cubicBezTo>
                <a:lnTo>
                  <a:pt x="18044" y="12869"/>
                </a:lnTo>
                <a:cubicBezTo>
                  <a:pt x="18052" y="12848"/>
                  <a:pt x="18042" y="12834"/>
                  <a:pt x="18033" y="12834"/>
                </a:cubicBezTo>
                <a:cubicBezTo>
                  <a:pt x="18031" y="12834"/>
                  <a:pt x="18030" y="12834"/>
                  <a:pt x="18029" y="12834"/>
                </a:cubicBezTo>
                <a:lnTo>
                  <a:pt x="17999" y="12909"/>
                </a:lnTo>
                <a:cubicBezTo>
                  <a:pt x="17960" y="12939"/>
                  <a:pt x="17941" y="12952"/>
                  <a:pt x="17931" y="12952"/>
                </a:cubicBezTo>
                <a:cubicBezTo>
                  <a:pt x="17925" y="12952"/>
                  <a:pt x="17922" y="12947"/>
                  <a:pt x="17920" y="12939"/>
                </a:cubicBezTo>
                <a:cubicBezTo>
                  <a:pt x="17842" y="13013"/>
                  <a:pt x="17852" y="13019"/>
                  <a:pt x="17868" y="13019"/>
                </a:cubicBezTo>
                <a:cubicBezTo>
                  <a:pt x="17871" y="13019"/>
                  <a:pt x="17874" y="13019"/>
                  <a:pt x="17877" y="13019"/>
                </a:cubicBezTo>
                <a:cubicBezTo>
                  <a:pt x="17894" y="13019"/>
                  <a:pt x="17899" y="13025"/>
                  <a:pt x="17795" y="13113"/>
                </a:cubicBezTo>
                <a:cubicBezTo>
                  <a:pt x="17804" y="13094"/>
                  <a:pt x="17816" y="13078"/>
                  <a:pt x="17828" y="13062"/>
                </a:cubicBezTo>
                <a:lnTo>
                  <a:pt x="17828" y="13062"/>
                </a:lnTo>
                <a:cubicBezTo>
                  <a:pt x="17614" y="13256"/>
                  <a:pt x="17447" y="13470"/>
                  <a:pt x="17250" y="13646"/>
                </a:cubicBezTo>
                <a:cubicBezTo>
                  <a:pt x="17245" y="13647"/>
                  <a:pt x="17241" y="13648"/>
                  <a:pt x="17238" y="13648"/>
                </a:cubicBezTo>
                <a:cubicBezTo>
                  <a:pt x="17193" y="13648"/>
                  <a:pt x="17365" y="13505"/>
                  <a:pt x="17329" y="13505"/>
                </a:cubicBezTo>
                <a:cubicBezTo>
                  <a:pt x="17326" y="13505"/>
                  <a:pt x="17321" y="13506"/>
                  <a:pt x="17313" y="13509"/>
                </a:cubicBezTo>
                <a:cubicBezTo>
                  <a:pt x="17051" y="13785"/>
                  <a:pt x="16794" y="14109"/>
                  <a:pt x="16525" y="14362"/>
                </a:cubicBezTo>
                <a:lnTo>
                  <a:pt x="16578" y="14318"/>
                </a:lnTo>
                <a:lnTo>
                  <a:pt x="16578" y="14318"/>
                </a:lnTo>
                <a:cubicBezTo>
                  <a:pt x="16589" y="14400"/>
                  <a:pt x="16367" y="14487"/>
                  <a:pt x="16256" y="14635"/>
                </a:cubicBezTo>
                <a:lnTo>
                  <a:pt x="16256" y="14635"/>
                </a:lnTo>
                <a:cubicBezTo>
                  <a:pt x="16274" y="14609"/>
                  <a:pt x="16270" y="14586"/>
                  <a:pt x="16265" y="14586"/>
                </a:cubicBezTo>
                <a:lnTo>
                  <a:pt x="16265" y="14586"/>
                </a:lnTo>
                <a:cubicBezTo>
                  <a:pt x="16264" y="14586"/>
                  <a:pt x="16263" y="14587"/>
                  <a:pt x="16263" y="14589"/>
                </a:cubicBezTo>
                <a:cubicBezTo>
                  <a:pt x="16077" y="14758"/>
                  <a:pt x="15908" y="14967"/>
                  <a:pt x="15653" y="15252"/>
                </a:cubicBezTo>
                <a:lnTo>
                  <a:pt x="15674" y="15206"/>
                </a:lnTo>
                <a:lnTo>
                  <a:pt x="15674" y="15206"/>
                </a:lnTo>
                <a:cubicBezTo>
                  <a:pt x="15558" y="15301"/>
                  <a:pt x="15389" y="15477"/>
                  <a:pt x="15271" y="15586"/>
                </a:cubicBezTo>
                <a:cubicBezTo>
                  <a:pt x="15250" y="15626"/>
                  <a:pt x="15198" y="15678"/>
                  <a:pt x="15221" y="15678"/>
                </a:cubicBezTo>
                <a:cubicBezTo>
                  <a:pt x="15225" y="15678"/>
                  <a:pt x="15230" y="15677"/>
                  <a:pt x="15238" y="15674"/>
                </a:cubicBezTo>
                <a:lnTo>
                  <a:pt x="15238" y="15674"/>
                </a:lnTo>
                <a:cubicBezTo>
                  <a:pt x="14818" y="15957"/>
                  <a:pt x="14605" y="16381"/>
                  <a:pt x="14237" y="16636"/>
                </a:cubicBezTo>
                <a:cubicBezTo>
                  <a:pt x="14267" y="16604"/>
                  <a:pt x="14299" y="16557"/>
                  <a:pt x="14294" y="16557"/>
                </a:cubicBezTo>
                <a:lnTo>
                  <a:pt x="14294" y="16557"/>
                </a:lnTo>
                <a:cubicBezTo>
                  <a:pt x="14293" y="16557"/>
                  <a:pt x="14290" y="16559"/>
                  <a:pt x="14285" y="16564"/>
                </a:cubicBezTo>
                <a:lnTo>
                  <a:pt x="14030" y="16843"/>
                </a:lnTo>
                <a:cubicBezTo>
                  <a:pt x="14072" y="16840"/>
                  <a:pt x="14077" y="16819"/>
                  <a:pt x="14148" y="16780"/>
                </a:cubicBezTo>
                <a:lnTo>
                  <a:pt x="14148" y="16780"/>
                </a:lnTo>
                <a:cubicBezTo>
                  <a:pt x="14107" y="16852"/>
                  <a:pt x="14056" y="16917"/>
                  <a:pt x="13995" y="16975"/>
                </a:cubicBezTo>
                <a:cubicBezTo>
                  <a:pt x="14035" y="16926"/>
                  <a:pt x="14041" y="16909"/>
                  <a:pt x="14029" y="16909"/>
                </a:cubicBezTo>
                <a:cubicBezTo>
                  <a:pt x="14010" y="16909"/>
                  <a:pt x="13940" y="16959"/>
                  <a:pt x="13900" y="16984"/>
                </a:cubicBezTo>
                <a:cubicBezTo>
                  <a:pt x="13901" y="16984"/>
                  <a:pt x="13902" y="16984"/>
                  <a:pt x="13902" y="16984"/>
                </a:cubicBezTo>
                <a:cubicBezTo>
                  <a:pt x="13913" y="16984"/>
                  <a:pt x="13903" y="17007"/>
                  <a:pt x="13914" y="17007"/>
                </a:cubicBezTo>
                <a:cubicBezTo>
                  <a:pt x="13738" y="17111"/>
                  <a:pt x="13933" y="17072"/>
                  <a:pt x="13717" y="17237"/>
                </a:cubicBezTo>
                <a:lnTo>
                  <a:pt x="13717" y="17216"/>
                </a:lnTo>
                <a:cubicBezTo>
                  <a:pt x="13652" y="17292"/>
                  <a:pt x="13601" y="17373"/>
                  <a:pt x="13523" y="17445"/>
                </a:cubicBezTo>
                <a:cubicBezTo>
                  <a:pt x="13520" y="17446"/>
                  <a:pt x="13518" y="17446"/>
                  <a:pt x="13516" y="17446"/>
                </a:cubicBezTo>
                <a:cubicBezTo>
                  <a:pt x="13478" y="17446"/>
                  <a:pt x="13587" y="17358"/>
                  <a:pt x="13571" y="17334"/>
                </a:cubicBezTo>
                <a:lnTo>
                  <a:pt x="13571" y="17334"/>
                </a:lnTo>
                <a:cubicBezTo>
                  <a:pt x="13467" y="17443"/>
                  <a:pt x="13404" y="17591"/>
                  <a:pt x="13284" y="17666"/>
                </a:cubicBezTo>
                <a:cubicBezTo>
                  <a:pt x="13323" y="17612"/>
                  <a:pt x="13388" y="17547"/>
                  <a:pt x="13428" y="17496"/>
                </a:cubicBezTo>
                <a:lnTo>
                  <a:pt x="13428" y="17496"/>
                </a:lnTo>
                <a:cubicBezTo>
                  <a:pt x="13295" y="17573"/>
                  <a:pt x="13288" y="17591"/>
                  <a:pt x="13205" y="17666"/>
                </a:cubicBezTo>
                <a:lnTo>
                  <a:pt x="13214" y="17659"/>
                </a:lnTo>
                <a:lnTo>
                  <a:pt x="13020" y="17828"/>
                </a:lnTo>
                <a:lnTo>
                  <a:pt x="13073" y="17791"/>
                </a:lnTo>
                <a:lnTo>
                  <a:pt x="13073" y="17791"/>
                </a:lnTo>
                <a:cubicBezTo>
                  <a:pt x="13004" y="17978"/>
                  <a:pt x="12825" y="18067"/>
                  <a:pt x="12687" y="18272"/>
                </a:cubicBezTo>
                <a:lnTo>
                  <a:pt x="12687" y="18272"/>
                </a:lnTo>
                <a:cubicBezTo>
                  <a:pt x="12732" y="18203"/>
                  <a:pt x="12740" y="18183"/>
                  <a:pt x="12732" y="18183"/>
                </a:cubicBezTo>
                <a:lnTo>
                  <a:pt x="12732" y="18183"/>
                </a:lnTo>
                <a:cubicBezTo>
                  <a:pt x="12723" y="18183"/>
                  <a:pt x="12691" y="18212"/>
                  <a:pt x="12674" y="18212"/>
                </a:cubicBezTo>
                <a:cubicBezTo>
                  <a:pt x="12670" y="18212"/>
                  <a:pt x="12666" y="18210"/>
                  <a:pt x="12665" y="18206"/>
                </a:cubicBezTo>
                <a:cubicBezTo>
                  <a:pt x="12621" y="18236"/>
                  <a:pt x="12560" y="18285"/>
                  <a:pt x="12546" y="18285"/>
                </a:cubicBezTo>
                <a:cubicBezTo>
                  <a:pt x="12543" y="18285"/>
                  <a:pt x="12542" y="18283"/>
                  <a:pt x="12544" y="18278"/>
                </a:cubicBezTo>
                <a:lnTo>
                  <a:pt x="12544" y="18278"/>
                </a:lnTo>
                <a:cubicBezTo>
                  <a:pt x="12482" y="18384"/>
                  <a:pt x="12384" y="18403"/>
                  <a:pt x="12296" y="18556"/>
                </a:cubicBezTo>
                <a:cubicBezTo>
                  <a:pt x="12296" y="18556"/>
                  <a:pt x="12296" y="18556"/>
                  <a:pt x="12296" y="18556"/>
                </a:cubicBezTo>
                <a:cubicBezTo>
                  <a:pt x="12283" y="18556"/>
                  <a:pt x="12230" y="18615"/>
                  <a:pt x="12209" y="18615"/>
                </a:cubicBezTo>
                <a:cubicBezTo>
                  <a:pt x="12205" y="18615"/>
                  <a:pt x="12202" y="18612"/>
                  <a:pt x="12201" y="18604"/>
                </a:cubicBezTo>
                <a:cubicBezTo>
                  <a:pt x="12167" y="18643"/>
                  <a:pt x="12160" y="18655"/>
                  <a:pt x="12165" y="18655"/>
                </a:cubicBezTo>
                <a:cubicBezTo>
                  <a:pt x="12175" y="18655"/>
                  <a:pt x="12230" y="18612"/>
                  <a:pt x="12243" y="18612"/>
                </a:cubicBezTo>
                <a:cubicBezTo>
                  <a:pt x="12244" y="18612"/>
                  <a:pt x="12245" y="18612"/>
                  <a:pt x="12245" y="18614"/>
                </a:cubicBezTo>
                <a:cubicBezTo>
                  <a:pt x="12173" y="18716"/>
                  <a:pt x="12064" y="18806"/>
                  <a:pt x="11946" y="18908"/>
                </a:cubicBezTo>
                <a:cubicBezTo>
                  <a:pt x="11888" y="18961"/>
                  <a:pt x="11826" y="19015"/>
                  <a:pt x="11768" y="19073"/>
                </a:cubicBezTo>
                <a:cubicBezTo>
                  <a:pt x="11740" y="19101"/>
                  <a:pt x="11705" y="19138"/>
                  <a:pt x="11684" y="19163"/>
                </a:cubicBezTo>
                <a:cubicBezTo>
                  <a:pt x="11654" y="19193"/>
                  <a:pt x="11626" y="19226"/>
                  <a:pt x="11596" y="19260"/>
                </a:cubicBezTo>
                <a:cubicBezTo>
                  <a:pt x="11494" y="19362"/>
                  <a:pt x="11434" y="19420"/>
                  <a:pt x="11367" y="19476"/>
                </a:cubicBezTo>
                <a:cubicBezTo>
                  <a:pt x="11334" y="19506"/>
                  <a:pt x="11299" y="19534"/>
                  <a:pt x="11260" y="19560"/>
                </a:cubicBezTo>
                <a:cubicBezTo>
                  <a:pt x="11211" y="19592"/>
                  <a:pt x="11160" y="19620"/>
                  <a:pt x="11107" y="19643"/>
                </a:cubicBezTo>
                <a:cubicBezTo>
                  <a:pt x="11100" y="19644"/>
                  <a:pt x="11095" y="19644"/>
                  <a:pt x="11090" y="19644"/>
                </a:cubicBezTo>
                <a:cubicBezTo>
                  <a:pt x="11033" y="19644"/>
                  <a:pt x="11165" y="19578"/>
                  <a:pt x="11163" y="19576"/>
                </a:cubicBezTo>
                <a:lnTo>
                  <a:pt x="11163" y="19576"/>
                </a:lnTo>
                <a:cubicBezTo>
                  <a:pt x="11017" y="19611"/>
                  <a:pt x="10915" y="19645"/>
                  <a:pt x="10778" y="19682"/>
                </a:cubicBezTo>
                <a:cubicBezTo>
                  <a:pt x="10803" y="19668"/>
                  <a:pt x="10773" y="19662"/>
                  <a:pt x="10731" y="19655"/>
                </a:cubicBezTo>
                <a:cubicBezTo>
                  <a:pt x="10636" y="19673"/>
                  <a:pt x="10653" y="19700"/>
                  <a:pt x="10559" y="19700"/>
                </a:cubicBezTo>
                <a:cubicBezTo>
                  <a:pt x="10546" y="19700"/>
                  <a:pt x="10531" y="19700"/>
                  <a:pt x="10513" y="19699"/>
                </a:cubicBezTo>
                <a:cubicBezTo>
                  <a:pt x="10546" y="19675"/>
                  <a:pt x="10583" y="19657"/>
                  <a:pt x="10620" y="19643"/>
                </a:cubicBezTo>
                <a:lnTo>
                  <a:pt x="10620" y="19643"/>
                </a:lnTo>
                <a:cubicBezTo>
                  <a:pt x="10558" y="19652"/>
                  <a:pt x="10493" y="19666"/>
                  <a:pt x="10428" y="19668"/>
                </a:cubicBezTo>
                <a:cubicBezTo>
                  <a:pt x="10389" y="19673"/>
                  <a:pt x="10350" y="19675"/>
                  <a:pt x="10311" y="19675"/>
                </a:cubicBezTo>
                <a:cubicBezTo>
                  <a:pt x="10283" y="19675"/>
                  <a:pt x="10256" y="19674"/>
                  <a:pt x="10228" y="19671"/>
                </a:cubicBezTo>
                <a:cubicBezTo>
                  <a:pt x="10196" y="19645"/>
                  <a:pt x="10314" y="19652"/>
                  <a:pt x="10360" y="19643"/>
                </a:cubicBezTo>
                <a:cubicBezTo>
                  <a:pt x="10227" y="19641"/>
                  <a:pt x="10025" y="19600"/>
                  <a:pt x="9945" y="19600"/>
                </a:cubicBezTo>
                <a:cubicBezTo>
                  <a:pt x="9936" y="19600"/>
                  <a:pt x="9928" y="19600"/>
                  <a:pt x="9922" y="19601"/>
                </a:cubicBezTo>
                <a:lnTo>
                  <a:pt x="9989" y="19632"/>
                </a:lnTo>
                <a:lnTo>
                  <a:pt x="9989" y="19632"/>
                </a:lnTo>
                <a:cubicBezTo>
                  <a:pt x="9976" y="19621"/>
                  <a:pt x="9995" y="19612"/>
                  <a:pt x="10021" y="19612"/>
                </a:cubicBezTo>
                <a:cubicBezTo>
                  <a:pt x="10025" y="19612"/>
                  <a:pt x="10029" y="19612"/>
                  <a:pt x="10034" y="19613"/>
                </a:cubicBezTo>
                <a:cubicBezTo>
                  <a:pt x="10082" y="19613"/>
                  <a:pt x="10131" y="19624"/>
                  <a:pt x="10173" y="19645"/>
                </a:cubicBezTo>
                <a:cubicBezTo>
                  <a:pt x="10191" y="19650"/>
                  <a:pt x="10207" y="19662"/>
                  <a:pt x="10219" y="19678"/>
                </a:cubicBezTo>
                <a:lnTo>
                  <a:pt x="10170" y="19675"/>
                </a:lnTo>
                <a:lnTo>
                  <a:pt x="10122" y="19668"/>
                </a:lnTo>
                <a:lnTo>
                  <a:pt x="10122" y="19668"/>
                </a:lnTo>
                <a:cubicBezTo>
                  <a:pt x="10150" y="19694"/>
                  <a:pt x="10184" y="19713"/>
                  <a:pt x="10224" y="19715"/>
                </a:cubicBezTo>
                <a:cubicBezTo>
                  <a:pt x="10263" y="19724"/>
                  <a:pt x="10303" y="19727"/>
                  <a:pt x="10342" y="19727"/>
                </a:cubicBezTo>
                <a:cubicBezTo>
                  <a:pt x="10354" y="19727"/>
                  <a:pt x="10365" y="19727"/>
                  <a:pt x="10377" y="19726"/>
                </a:cubicBezTo>
                <a:cubicBezTo>
                  <a:pt x="10490" y="19724"/>
                  <a:pt x="10611" y="19699"/>
                  <a:pt x="10708" y="19689"/>
                </a:cubicBezTo>
                <a:lnTo>
                  <a:pt x="10708" y="19689"/>
                </a:lnTo>
                <a:cubicBezTo>
                  <a:pt x="10683" y="19710"/>
                  <a:pt x="10657" y="19731"/>
                  <a:pt x="10629" y="19750"/>
                </a:cubicBezTo>
                <a:cubicBezTo>
                  <a:pt x="10664" y="19740"/>
                  <a:pt x="10699" y="19729"/>
                  <a:pt x="10731" y="19717"/>
                </a:cubicBezTo>
                <a:lnTo>
                  <a:pt x="10829" y="19682"/>
                </a:lnTo>
                <a:lnTo>
                  <a:pt x="10829" y="19682"/>
                </a:lnTo>
                <a:cubicBezTo>
                  <a:pt x="10873" y="19685"/>
                  <a:pt x="10910" y="19708"/>
                  <a:pt x="10813" y="19733"/>
                </a:cubicBezTo>
                <a:cubicBezTo>
                  <a:pt x="10818" y="19734"/>
                  <a:pt x="10823" y="19734"/>
                  <a:pt x="10829" y="19734"/>
                </a:cubicBezTo>
                <a:cubicBezTo>
                  <a:pt x="10868" y="19734"/>
                  <a:pt x="10908" y="19726"/>
                  <a:pt x="10945" y="19710"/>
                </a:cubicBezTo>
                <a:cubicBezTo>
                  <a:pt x="10982" y="19694"/>
                  <a:pt x="11021" y="19685"/>
                  <a:pt x="11061" y="19682"/>
                </a:cubicBezTo>
                <a:cubicBezTo>
                  <a:pt x="11071" y="19682"/>
                  <a:pt x="11071" y="19685"/>
                  <a:pt x="11065" y="19689"/>
                </a:cubicBezTo>
                <a:lnTo>
                  <a:pt x="11065" y="19689"/>
                </a:lnTo>
                <a:lnTo>
                  <a:pt x="11123" y="19662"/>
                </a:lnTo>
                <a:cubicBezTo>
                  <a:pt x="11156" y="19648"/>
                  <a:pt x="11188" y="19629"/>
                  <a:pt x="11188" y="19629"/>
                </a:cubicBezTo>
                <a:lnTo>
                  <a:pt x="11188" y="19629"/>
                </a:lnTo>
                <a:cubicBezTo>
                  <a:pt x="11166" y="19649"/>
                  <a:pt x="11221" y="19656"/>
                  <a:pt x="11145" y="19678"/>
                </a:cubicBezTo>
                <a:lnTo>
                  <a:pt x="11145" y="19678"/>
                </a:lnTo>
                <a:cubicBezTo>
                  <a:pt x="11246" y="19650"/>
                  <a:pt x="11341" y="19604"/>
                  <a:pt x="11422" y="19539"/>
                </a:cubicBezTo>
                <a:cubicBezTo>
                  <a:pt x="11492" y="19490"/>
                  <a:pt x="11538" y="19446"/>
                  <a:pt x="11591" y="19432"/>
                </a:cubicBezTo>
                <a:lnTo>
                  <a:pt x="11591" y="19432"/>
                </a:lnTo>
                <a:lnTo>
                  <a:pt x="11575" y="19448"/>
                </a:lnTo>
                <a:cubicBezTo>
                  <a:pt x="11619" y="19416"/>
                  <a:pt x="11656" y="19379"/>
                  <a:pt x="11691" y="19335"/>
                </a:cubicBezTo>
                <a:cubicBezTo>
                  <a:pt x="11705" y="19316"/>
                  <a:pt x="11703" y="19311"/>
                  <a:pt x="11696" y="19307"/>
                </a:cubicBezTo>
                <a:cubicBezTo>
                  <a:pt x="11684" y="19300"/>
                  <a:pt x="11668" y="19295"/>
                  <a:pt x="11747" y="19191"/>
                </a:cubicBezTo>
                <a:lnTo>
                  <a:pt x="11937" y="19133"/>
                </a:lnTo>
                <a:lnTo>
                  <a:pt x="11935" y="19082"/>
                </a:lnTo>
                <a:cubicBezTo>
                  <a:pt x="11958" y="19061"/>
                  <a:pt x="11998" y="19024"/>
                  <a:pt x="12012" y="19024"/>
                </a:cubicBezTo>
                <a:cubicBezTo>
                  <a:pt x="12014" y="19024"/>
                  <a:pt x="12016" y="19025"/>
                  <a:pt x="12016" y="19029"/>
                </a:cubicBezTo>
                <a:cubicBezTo>
                  <a:pt x="12044" y="18987"/>
                  <a:pt x="12048" y="18976"/>
                  <a:pt x="12043" y="18976"/>
                </a:cubicBezTo>
                <a:lnTo>
                  <a:pt x="12043" y="18976"/>
                </a:lnTo>
                <a:cubicBezTo>
                  <a:pt x="12038" y="18976"/>
                  <a:pt x="12026" y="18985"/>
                  <a:pt x="12020" y="18985"/>
                </a:cubicBezTo>
                <a:cubicBezTo>
                  <a:pt x="12015" y="18985"/>
                  <a:pt x="12015" y="18980"/>
                  <a:pt x="12025" y="18959"/>
                </a:cubicBezTo>
                <a:cubicBezTo>
                  <a:pt x="12169" y="18865"/>
                  <a:pt x="12343" y="18625"/>
                  <a:pt x="12417" y="18625"/>
                </a:cubicBezTo>
                <a:cubicBezTo>
                  <a:pt x="12419" y="18625"/>
                  <a:pt x="12422" y="18625"/>
                  <a:pt x="12424" y="18625"/>
                </a:cubicBezTo>
                <a:cubicBezTo>
                  <a:pt x="12428" y="18614"/>
                  <a:pt x="12426" y="18609"/>
                  <a:pt x="12422" y="18609"/>
                </a:cubicBezTo>
                <a:cubicBezTo>
                  <a:pt x="12409" y="18609"/>
                  <a:pt x="12371" y="18642"/>
                  <a:pt x="12365" y="18642"/>
                </a:cubicBezTo>
                <a:cubicBezTo>
                  <a:pt x="12361" y="18642"/>
                  <a:pt x="12370" y="18628"/>
                  <a:pt x="12407" y="18581"/>
                </a:cubicBezTo>
                <a:cubicBezTo>
                  <a:pt x="12410" y="18581"/>
                  <a:pt x="12412" y="18582"/>
                  <a:pt x="12414" y="18582"/>
                </a:cubicBezTo>
                <a:cubicBezTo>
                  <a:pt x="12494" y="18582"/>
                  <a:pt x="12555" y="18419"/>
                  <a:pt x="12686" y="18331"/>
                </a:cubicBezTo>
                <a:lnTo>
                  <a:pt x="12686" y="18331"/>
                </a:lnTo>
                <a:cubicBezTo>
                  <a:pt x="12678" y="18371"/>
                  <a:pt x="12617" y="18429"/>
                  <a:pt x="12627" y="18429"/>
                </a:cubicBezTo>
                <a:cubicBezTo>
                  <a:pt x="12631" y="18429"/>
                  <a:pt x="12648" y="18418"/>
                  <a:pt x="12688" y="18391"/>
                </a:cubicBezTo>
                <a:cubicBezTo>
                  <a:pt x="12716" y="18282"/>
                  <a:pt x="12918" y="18180"/>
                  <a:pt x="13003" y="18078"/>
                </a:cubicBezTo>
                <a:cubicBezTo>
                  <a:pt x="12975" y="18041"/>
                  <a:pt x="13196" y="17858"/>
                  <a:pt x="13344" y="17689"/>
                </a:cubicBezTo>
                <a:cubicBezTo>
                  <a:pt x="13344" y="17689"/>
                  <a:pt x="13345" y="17690"/>
                  <a:pt x="13345" y="17690"/>
                </a:cubicBezTo>
                <a:cubicBezTo>
                  <a:pt x="13367" y="17690"/>
                  <a:pt x="13667" y="17404"/>
                  <a:pt x="13822" y="17271"/>
                </a:cubicBezTo>
                <a:lnTo>
                  <a:pt x="13822" y="17278"/>
                </a:lnTo>
                <a:lnTo>
                  <a:pt x="13822" y="17278"/>
                </a:lnTo>
                <a:cubicBezTo>
                  <a:pt x="13824" y="17216"/>
                  <a:pt x="13978" y="17070"/>
                  <a:pt x="14084" y="16956"/>
                </a:cubicBezTo>
                <a:lnTo>
                  <a:pt x="14084" y="16956"/>
                </a:lnTo>
                <a:cubicBezTo>
                  <a:pt x="14097" y="16979"/>
                  <a:pt x="14086" y="17007"/>
                  <a:pt x="14035" y="17077"/>
                </a:cubicBezTo>
                <a:lnTo>
                  <a:pt x="14139" y="16970"/>
                </a:lnTo>
                <a:cubicBezTo>
                  <a:pt x="14153" y="16935"/>
                  <a:pt x="14179" y="16898"/>
                  <a:pt x="14244" y="16826"/>
                </a:cubicBezTo>
                <a:lnTo>
                  <a:pt x="14244" y="16826"/>
                </a:lnTo>
                <a:lnTo>
                  <a:pt x="14241" y="16877"/>
                </a:lnTo>
                <a:cubicBezTo>
                  <a:pt x="14380" y="16736"/>
                  <a:pt x="14494" y="16569"/>
                  <a:pt x="14689" y="16404"/>
                </a:cubicBezTo>
                <a:cubicBezTo>
                  <a:pt x="14687" y="16400"/>
                  <a:pt x="14681" y="16398"/>
                  <a:pt x="14673" y="16398"/>
                </a:cubicBezTo>
                <a:cubicBezTo>
                  <a:pt x="14655" y="16398"/>
                  <a:pt x="14625" y="16407"/>
                  <a:pt x="14605" y="16407"/>
                </a:cubicBezTo>
                <a:cubicBezTo>
                  <a:pt x="14574" y="16407"/>
                  <a:pt x="14566" y="16386"/>
                  <a:pt x="14656" y="16279"/>
                </a:cubicBezTo>
                <a:cubicBezTo>
                  <a:pt x="14674" y="16285"/>
                  <a:pt x="14698" y="16297"/>
                  <a:pt x="14673" y="16334"/>
                </a:cubicBezTo>
                <a:lnTo>
                  <a:pt x="14673" y="16334"/>
                </a:lnTo>
                <a:cubicBezTo>
                  <a:pt x="14695" y="16307"/>
                  <a:pt x="14720" y="16281"/>
                  <a:pt x="14747" y="16258"/>
                </a:cubicBezTo>
                <a:lnTo>
                  <a:pt x="14747" y="16258"/>
                </a:lnTo>
                <a:lnTo>
                  <a:pt x="14691" y="16353"/>
                </a:lnTo>
                <a:cubicBezTo>
                  <a:pt x="14781" y="16282"/>
                  <a:pt x="14716" y="16295"/>
                  <a:pt x="14784" y="16231"/>
                </a:cubicBezTo>
                <a:cubicBezTo>
                  <a:pt x="14786" y="16233"/>
                  <a:pt x="14789" y="16235"/>
                  <a:pt x="14793" y="16235"/>
                </a:cubicBezTo>
                <a:cubicBezTo>
                  <a:pt x="14808" y="16235"/>
                  <a:pt x="14831" y="16213"/>
                  <a:pt x="14842" y="16213"/>
                </a:cubicBezTo>
                <a:cubicBezTo>
                  <a:pt x="14846" y="16213"/>
                  <a:pt x="14848" y="16215"/>
                  <a:pt x="14849" y="16219"/>
                </a:cubicBezTo>
                <a:cubicBezTo>
                  <a:pt x="14835" y="16238"/>
                  <a:pt x="14786" y="16268"/>
                  <a:pt x="14767" y="16300"/>
                </a:cubicBezTo>
                <a:cubicBezTo>
                  <a:pt x="14844" y="16231"/>
                  <a:pt x="14944" y="16152"/>
                  <a:pt x="14985" y="16136"/>
                </a:cubicBezTo>
                <a:cubicBezTo>
                  <a:pt x="14969" y="16131"/>
                  <a:pt x="14962" y="16112"/>
                  <a:pt x="15016" y="16054"/>
                </a:cubicBezTo>
                <a:cubicBezTo>
                  <a:pt x="15078" y="15991"/>
                  <a:pt x="15097" y="15980"/>
                  <a:pt x="15108" y="15980"/>
                </a:cubicBezTo>
                <a:cubicBezTo>
                  <a:pt x="15115" y="15980"/>
                  <a:pt x="15118" y="15983"/>
                  <a:pt x="15125" y="15983"/>
                </a:cubicBezTo>
                <a:cubicBezTo>
                  <a:pt x="15133" y="15983"/>
                  <a:pt x="15146" y="15979"/>
                  <a:pt x="15173" y="15957"/>
                </a:cubicBezTo>
                <a:cubicBezTo>
                  <a:pt x="15194" y="15911"/>
                  <a:pt x="15296" y="15834"/>
                  <a:pt x="15273" y="15806"/>
                </a:cubicBezTo>
                <a:cubicBezTo>
                  <a:pt x="15294" y="15783"/>
                  <a:pt x="15324" y="15767"/>
                  <a:pt x="15356" y="15762"/>
                </a:cubicBezTo>
                <a:cubicBezTo>
                  <a:pt x="15411" y="15687"/>
                  <a:pt x="15639" y="15468"/>
                  <a:pt x="15600" y="15468"/>
                </a:cubicBezTo>
                <a:cubicBezTo>
                  <a:pt x="15599" y="15468"/>
                  <a:pt x="15597" y="15468"/>
                  <a:pt x="15596" y="15468"/>
                </a:cubicBezTo>
                <a:lnTo>
                  <a:pt x="15596" y="15468"/>
                </a:lnTo>
                <a:cubicBezTo>
                  <a:pt x="15606" y="15460"/>
                  <a:pt x="15618" y="15450"/>
                  <a:pt x="15628" y="15440"/>
                </a:cubicBezTo>
                <a:lnTo>
                  <a:pt x="15628" y="15440"/>
                </a:lnTo>
                <a:lnTo>
                  <a:pt x="15595" y="15468"/>
                </a:lnTo>
                <a:lnTo>
                  <a:pt x="15595" y="15468"/>
                </a:lnTo>
                <a:cubicBezTo>
                  <a:pt x="15595" y="15468"/>
                  <a:pt x="15596" y="15468"/>
                  <a:pt x="15596" y="15468"/>
                </a:cubicBezTo>
                <a:lnTo>
                  <a:pt x="15596" y="15468"/>
                </a:lnTo>
                <a:cubicBezTo>
                  <a:pt x="15594" y="15470"/>
                  <a:pt x="15592" y="15471"/>
                  <a:pt x="15590" y="15473"/>
                </a:cubicBezTo>
                <a:lnTo>
                  <a:pt x="15595" y="15468"/>
                </a:lnTo>
                <a:lnTo>
                  <a:pt x="15595" y="15468"/>
                </a:lnTo>
                <a:cubicBezTo>
                  <a:pt x="15591" y="15469"/>
                  <a:pt x="15586" y="15471"/>
                  <a:pt x="15579" y="15475"/>
                </a:cubicBezTo>
                <a:lnTo>
                  <a:pt x="15560" y="15491"/>
                </a:lnTo>
                <a:cubicBezTo>
                  <a:pt x="15563" y="15489"/>
                  <a:pt x="15565" y="15484"/>
                  <a:pt x="15570" y="15479"/>
                </a:cubicBezTo>
                <a:cubicBezTo>
                  <a:pt x="15781" y="15217"/>
                  <a:pt x="16075" y="15004"/>
                  <a:pt x="16297" y="14758"/>
                </a:cubicBezTo>
                <a:lnTo>
                  <a:pt x="16307" y="14768"/>
                </a:lnTo>
                <a:cubicBezTo>
                  <a:pt x="16437" y="14619"/>
                  <a:pt x="16610" y="14452"/>
                  <a:pt x="16692" y="14332"/>
                </a:cubicBezTo>
                <a:cubicBezTo>
                  <a:pt x="16724" y="14301"/>
                  <a:pt x="16774" y="14270"/>
                  <a:pt x="16792" y="14270"/>
                </a:cubicBezTo>
                <a:cubicBezTo>
                  <a:pt x="16797" y="14270"/>
                  <a:pt x="16800" y="14272"/>
                  <a:pt x="16798" y="14279"/>
                </a:cubicBezTo>
                <a:cubicBezTo>
                  <a:pt x="16898" y="14165"/>
                  <a:pt x="16900" y="14144"/>
                  <a:pt x="17069" y="14005"/>
                </a:cubicBezTo>
                <a:lnTo>
                  <a:pt x="17069" y="14005"/>
                </a:lnTo>
                <a:cubicBezTo>
                  <a:pt x="17035" y="14050"/>
                  <a:pt x="17033" y="14058"/>
                  <a:pt x="17037" y="14058"/>
                </a:cubicBezTo>
                <a:cubicBezTo>
                  <a:pt x="17039" y="14058"/>
                  <a:pt x="17043" y="14056"/>
                  <a:pt x="17043" y="14056"/>
                </a:cubicBezTo>
                <a:lnTo>
                  <a:pt x="17043" y="14056"/>
                </a:lnTo>
                <a:cubicBezTo>
                  <a:pt x="17044" y="14056"/>
                  <a:pt x="17033" y="14066"/>
                  <a:pt x="16970" y="14126"/>
                </a:cubicBezTo>
                <a:cubicBezTo>
                  <a:pt x="17118" y="13993"/>
                  <a:pt x="17162" y="13977"/>
                  <a:pt x="17287" y="13803"/>
                </a:cubicBezTo>
                <a:lnTo>
                  <a:pt x="17287" y="13803"/>
                </a:lnTo>
                <a:cubicBezTo>
                  <a:pt x="17282" y="13817"/>
                  <a:pt x="17284" y="13823"/>
                  <a:pt x="17290" y="13823"/>
                </a:cubicBezTo>
                <a:cubicBezTo>
                  <a:pt x="17317" y="13823"/>
                  <a:pt x="17433" y="13713"/>
                  <a:pt x="17480" y="13655"/>
                </a:cubicBezTo>
                <a:lnTo>
                  <a:pt x="17480" y="13655"/>
                </a:lnTo>
                <a:lnTo>
                  <a:pt x="17366" y="13736"/>
                </a:lnTo>
                <a:cubicBezTo>
                  <a:pt x="17438" y="13660"/>
                  <a:pt x="17505" y="13597"/>
                  <a:pt x="17573" y="13532"/>
                </a:cubicBezTo>
                <a:lnTo>
                  <a:pt x="17573" y="13532"/>
                </a:lnTo>
                <a:lnTo>
                  <a:pt x="17566" y="13599"/>
                </a:lnTo>
                <a:cubicBezTo>
                  <a:pt x="17885" y="13349"/>
                  <a:pt x="18018" y="13024"/>
                  <a:pt x="18293" y="12869"/>
                </a:cubicBezTo>
                <a:cubicBezTo>
                  <a:pt x="18303" y="12852"/>
                  <a:pt x="18304" y="12845"/>
                  <a:pt x="18300" y="12845"/>
                </a:cubicBezTo>
                <a:cubicBezTo>
                  <a:pt x="18282" y="12845"/>
                  <a:pt x="18186" y="12939"/>
                  <a:pt x="18166" y="12939"/>
                </a:cubicBezTo>
                <a:cubicBezTo>
                  <a:pt x="18161" y="12939"/>
                  <a:pt x="18161" y="12933"/>
                  <a:pt x="18168" y="12918"/>
                </a:cubicBezTo>
                <a:cubicBezTo>
                  <a:pt x="18303" y="12790"/>
                  <a:pt x="18481" y="12698"/>
                  <a:pt x="18523" y="12656"/>
                </a:cubicBezTo>
                <a:cubicBezTo>
                  <a:pt x="18718" y="12494"/>
                  <a:pt x="18646" y="12447"/>
                  <a:pt x="18845" y="12271"/>
                </a:cubicBezTo>
                <a:lnTo>
                  <a:pt x="18845" y="12271"/>
                </a:lnTo>
                <a:cubicBezTo>
                  <a:pt x="18838" y="12273"/>
                  <a:pt x="18831" y="12275"/>
                  <a:pt x="18824" y="12275"/>
                </a:cubicBezTo>
                <a:cubicBezTo>
                  <a:pt x="18797" y="12275"/>
                  <a:pt x="18785" y="12248"/>
                  <a:pt x="18889" y="12127"/>
                </a:cubicBezTo>
                <a:cubicBezTo>
                  <a:pt x="18959" y="12062"/>
                  <a:pt x="19011" y="12034"/>
                  <a:pt x="19035" y="12034"/>
                </a:cubicBezTo>
                <a:cubicBezTo>
                  <a:pt x="19057" y="12034"/>
                  <a:pt x="19055" y="12058"/>
                  <a:pt x="19019" y="12102"/>
                </a:cubicBezTo>
                <a:cubicBezTo>
                  <a:pt x="18993" y="12130"/>
                  <a:pt x="18976" y="12142"/>
                  <a:pt x="18970" y="12142"/>
                </a:cubicBezTo>
                <a:cubicBezTo>
                  <a:pt x="18969" y="12142"/>
                  <a:pt x="18968" y="12142"/>
                  <a:pt x="18968" y="12141"/>
                </a:cubicBezTo>
                <a:cubicBezTo>
                  <a:pt x="18939" y="12177"/>
                  <a:pt x="18902" y="12221"/>
                  <a:pt x="18916" y="12221"/>
                </a:cubicBezTo>
                <a:cubicBezTo>
                  <a:pt x="18920" y="12221"/>
                  <a:pt x="18928" y="12217"/>
                  <a:pt x="18943" y="12208"/>
                </a:cubicBezTo>
                <a:lnTo>
                  <a:pt x="18950" y="12181"/>
                </a:lnTo>
                <a:cubicBezTo>
                  <a:pt x="19013" y="12133"/>
                  <a:pt x="19156" y="11992"/>
                  <a:pt x="19178" y="11992"/>
                </a:cubicBezTo>
                <a:cubicBezTo>
                  <a:pt x="19182" y="11992"/>
                  <a:pt x="19183" y="11996"/>
                  <a:pt x="19179" y="12004"/>
                </a:cubicBezTo>
                <a:cubicBezTo>
                  <a:pt x="19217" y="11958"/>
                  <a:pt x="19227" y="11940"/>
                  <a:pt x="19220" y="11940"/>
                </a:cubicBezTo>
                <a:lnTo>
                  <a:pt x="19220" y="11940"/>
                </a:lnTo>
                <a:cubicBezTo>
                  <a:pt x="19211" y="11940"/>
                  <a:pt x="19175" y="11970"/>
                  <a:pt x="19133" y="12006"/>
                </a:cubicBezTo>
                <a:lnTo>
                  <a:pt x="19133" y="12006"/>
                </a:lnTo>
                <a:cubicBezTo>
                  <a:pt x="19207" y="11942"/>
                  <a:pt x="19279" y="11875"/>
                  <a:pt x="19348" y="11805"/>
                </a:cubicBezTo>
                <a:cubicBezTo>
                  <a:pt x="19413" y="11742"/>
                  <a:pt x="19480" y="11666"/>
                  <a:pt x="19571" y="11573"/>
                </a:cubicBezTo>
                <a:lnTo>
                  <a:pt x="19571" y="11573"/>
                </a:lnTo>
                <a:cubicBezTo>
                  <a:pt x="19551" y="11589"/>
                  <a:pt x="19528" y="11601"/>
                  <a:pt x="19520" y="11601"/>
                </a:cubicBezTo>
                <a:cubicBezTo>
                  <a:pt x="19515" y="11601"/>
                  <a:pt x="19516" y="11596"/>
                  <a:pt x="19527" y="11585"/>
                </a:cubicBezTo>
                <a:cubicBezTo>
                  <a:pt x="19652" y="11443"/>
                  <a:pt x="19668" y="11402"/>
                  <a:pt x="19673" y="11374"/>
                </a:cubicBezTo>
                <a:cubicBezTo>
                  <a:pt x="19675" y="11346"/>
                  <a:pt x="19673" y="11330"/>
                  <a:pt x="19731" y="11219"/>
                </a:cubicBezTo>
                <a:cubicBezTo>
                  <a:pt x="19755" y="11182"/>
                  <a:pt x="19767" y="11174"/>
                  <a:pt x="19774" y="11174"/>
                </a:cubicBezTo>
                <a:cubicBezTo>
                  <a:pt x="19780" y="11174"/>
                  <a:pt x="19784" y="11179"/>
                  <a:pt x="19787" y="11179"/>
                </a:cubicBezTo>
                <a:cubicBezTo>
                  <a:pt x="19795" y="11179"/>
                  <a:pt x="19805" y="11160"/>
                  <a:pt x="19844" y="11045"/>
                </a:cubicBezTo>
                <a:cubicBezTo>
                  <a:pt x="19867" y="10996"/>
                  <a:pt x="19880" y="10978"/>
                  <a:pt x="19887" y="10978"/>
                </a:cubicBezTo>
                <a:lnTo>
                  <a:pt x="19887" y="10978"/>
                </a:lnTo>
                <a:cubicBezTo>
                  <a:pt x="19900" y="10978"/>
                  <a:pt x="19889" y="11048"/>
                  <a:pt x="19881" y="11091"/>
                </a:cubicBezTo>
                <a:cubicBezTo>
                  <a:pt x="19946" y="10859"/>
                  <a:pt x="20018" y="10662"/>
                  <a:pt x="20034" y="10521"/>
                </a:cubicBezTo>
                <a:lnTo>
                  <a:pt x="20034" y="10586"/>
                </a:lnTo>
                <a:lnTo>
                  <a:pt x="20032" y="10651"/>
                </a:lnTo>
                <a:cubicBezTo>
                  <a:pt x="20037" y="10574"/>
                  <a:pt x="20039" y="10512"/>
                  <a:pt x="20041" y="10447"/>
                </a:cubicBezTo>
                <a:lnTo>
                  <a:pt x="20041" y="10447"/>
                </a:lnTo>
                <a:lnTo>
                  <a:pt x="20009" y="10518"/>
                </a:lnTo>
                <a:cubicBezTo>
                  <a:pt x="20018" y="10444"/>
                  <a:pt x="20021" y="10382"/>
                  <a:pt x="20032" y="10382"/>
                </a:cubicBezTo>
                <a:cubicBezTo>
                  <a:pt x="20026" y="10362"/>
                  <a:pt x="20020" y="10356"/>
                  <a:pt x="20014" y="10356"/>
                </a:cubicBezTo>
                <a:cubicBezTo>
                  <a:pt x="20006" y="10356"/>
                  <a:pt x="19998" y="10365"/>
                  <a:pt x="19988" y="10365"/>
                </a:cubicBezTo>
                <a:cubicBezTo>
                  <a:pt x="19977" y="10365"/>
                  <a:pt x="19965" y="10352"/>
                  <a:pt x="19951" y="10291"/>
                </a:cubicBezTo>
                <a:cubicBezTo>
                  <a:pt x="19953" y="10263"/>
                  <a:pt x="19953" y="10233"/>
                  <a:pt x="19951" y="10203"/>
                </a:cubicBezTo>
                <a:lnTo>
                  <a:pt x="19935" y="10106"/>
                </a:lnTo>
                <a:cubicBezTo>
                  <a:pt x="19928" y="10041"/>
                  <a:pt x="19914" y="9985"/>
                  <a:pt x="19930" y="9964"/>
                </a:cubicBezTo>
                <a:lnTo>
                  <a:pt x="19930" y="9964"/>
                </a:lnTo>
                <a:cubicBezTo>
                  <a:pt x="19945" y="10072"/>
                  <a:pt x="19954" y="10098"/>
                  <a:pt x="19961" y="10098"/>
                </a:cubicBezTo>
                <a:cubicBezTo>
                  <a:pt x="19968" y="10098"/>
                  <a:pt x="19974" y="10076"/>
                  <a:pt x="19982" y="10076"/>
                </a:cubicBezTo>
                <a:cubicBezTo>
                  <a:pt x="19987" y="10076"/>
                  <a:pt x="19993" y="10086"/>
                  <a:pt x="20001" y="10117"/>
                </a:cubicBezTo>
                <a:lnTo>
                  <a:pt x="20001" y="10117"/>
                </a:lnTo>
                <a:cubicBezTo>
                  <a:pt x="19995" y="10081"/>
                  <a:pt x="19991" y="10040"/>
                  <a:pt x="19983" y="9995"/>
                </a:cubicBezTo>
                <a:cubicBezTo>
                  <a:pt x="19984" y="9992"/>
                  <a:pt x="19985" y="9991"/>
                  <a:pt x="19986" y="9991"/>
                </a:cubicBezTo>
                <a:cubicBezTo>
                  <a:pt x="19989" y="9991"/>
                  <a:pt x="19996" y="10008"/>
                  <a:pt x="20002" y="10022"/>
                </a:cubicBezTo>
                <a:cubicBezTo>
                  <a:pt x="19983" y="9872"/>
                  <a:pt x="19967" y="9839"/>
                  <a:pt x="19939" y="9809"/>
                </a:cubicBezTo>
                <a:cubicBezTo>
                  <a:pt x="19909" y="9781"/>
                  <a:pt x="19886" y="9749"/>
                  <a:pt x="19824" y="9610"/>
                </a:cubicBezTo>
                <a:lnTo>
                  <a:pt x="19824" y="9610"/>
                </a:lnTo>
                <a:cubicBezTo>
                  <a:pt x="19828" y="9613"/>
                  <a:pt x="19831" y="9614"/>
                  <a:pt x="19833" y="9614"/>
                </a:cubicBezTo>
                <a:cubicBezTo>
                  <a:pt x="19855" y="9614"/>
                  <a:pt x="19830" y="9521"/>
                  <a:pt x="19805" y="9482"/>
                </a:cubicBezTo>
                <a:lnTo>
                  <a:pt x="19805" y="9482"/>
                </a:lnTo>
                <a:cubicBezTo>
                  <a:pt x="19827" y="9531"/>
                  <a:pt x="19831" y="9550"/>
                  <a:pt x="19821" y="9550"/>
                </a:cubicBezTo>
                <a:cubicBezTo>
                  <a:pt x="19809" y="9550"/>
                  <a:pt x="19773" y="9513"/>
                  <a:pt x="19731" y="9461"/>
                </a:cubicBezTo>
                <a:cubicBezTo>
                  <a:pt x="19705" y="9401"/>
                  <a:pt x="19671" y="9345"/>
                  <a:pt x="19626" y="9299"/>
                </a:cubicBezTo>
                <a:cubicBezTo>
                  <a:pt x="19596" y="9269"/>
                  <a:pt x="19569" y="9239"/>
                  <a:pt x="19543" y="9204"/>
                </a:cubicBezTo>
                <a:lnTo>
                  <a:pt x="19543" y="9204"/>
                </a:lnTo>
                <a:lnTo>
                  <a:pt x="19608" y="9306"/>
                </a:lnTo>
                <a:cubicBezTo>
                  <a:pt x="19578" y="9287"/>
                  <a:pt x="19552" y="9264"/>
                  <a:pt x="19534" y="9236"/>
                </a:cubicBezTo>
                <a:cubicBezTo>
                  <a:pt x="19504" y="9202"/>
                  <a:pt x="19464" y="9165"/>
                  <a:pt x="19418" y="9118"/>
                </a:cubicBezTo>
                <a:cubicBezTo>
                  <a:pt x="19418" y="9117"/>
                  <a:pt x="19420" y="9116"/>
                  <a:pt x="19421" y="9116"/>
                </a:cubicBezTo>
                <a:cubicBezTo>
                  <a:pt x="19435" y="9116"/>
                  <a:pt x="19481" y="9167"/>
                  <a:pt x="19485" y="9167"/>
                </a:cubicBezTo>
                <a:cubicBezTo>
                  <a:pt x="19486" y="9167"/>
                  <a:pt x="19485" y="9164"/>
                  <a:pt x="19480" y="9158"/>
                </a:cubicBezTo>
                <a:cubicBezTo>
                  <a:pt x="19355" y="9072"/>
                  <a:pt x="19283" y="8898"/>
                  <a:pt x="19126" y="8773"/>
                </a:cubicBezTo>
                <a:cubicBezTo>
                  <a:pt x="19070" y="8699"/>
                  <a:pt x="19149" y="8738"/>
                  <a:pt x="19098" y="8673"/>
                </a:cubicBezTo>
                <a:cubicBezTo>
                  <a:pt x="18922" y="8536"/>
                  <a:pt x="18950" y="8483"/>
                  <a:pt x="18769" y="8335"/>
                </a:cubicBezTo>
                <a:lnTo>
                  <a:pt x="18769" y="8335"/>
                </a:lnTo>
                <a:cubicBezTo>
                  <a:pt x="18781" y="8366"/>
                  <a:pt x="18790" y="8384"/>
                  <a:pt x="18783" y="8384"/>
                </a:cubicBezTo>
                <a:cubicBezTo>
                  <a:pt x="18774" y="8384"/>
                  <a:pt x="18744" y="8361"/>
                  <a:pt x="18671" y="8309"/>
                </a:cubicBezTo>
                <a:lnTo>
                  <a:pt x="18671" y="8309"/>
                </a:lnTo>
                <a:lnTo>
                  <a:pt x="18956" y="8567"/>
                </a:lnTo>
                <a:lnTo>
                  <a:pt x="18752" y="8423"/>
                </a:lnTo>
                <a:lnTo>
                  <a:pt x="18752" y="8423"/>
                </a:lnTo>
                <a:cubicBezTo>
                  <a:pt x="18834" y="8506"/>
                  <a:pt x="18938" y="8583"/>
                  <a:pt x="18984" y="8636"/>
                </a:cubicBezTo>
                <a:cubicBezTo>
                  <a:pt x="18934" y="8602"/>
                  <a:pt x="18912" y="8586"/>
                  <a:pt x="18906" y="8586"/>
                </a:cubicBezTo>
                <a:lnTo>
                  <a:pt x="18906" y="8586"/>
                </a:lnTo>
                <a:cubicBezTo>
                  <a:pt x="18901" y="8586"/>
                  <a:pt x="18909" y="8601"/>
                  <a:pt x="18919" y="8629"/>
                </a:cubicBezTo>
                <a:cubicBezTo>
                  <a:pt x="18841" y="8485"/>
                  <a:pt x="18681" y="8425"/>
                  <a:pt x="18572" y="8274"/>
                </a:cubicBezTo>
                <a:lnTo>
                  <a:pt x="18630" y="8226"/>
                </a:lnTo>
                <a:cubicBezTo>
                  <a:pt x="18458" y="8008"/>
                  <a:pt x="18256" y="7908"/>
                  <a:pt x="18018" y="7642"/>
                </a:cubicBezTo>
                <a:lnTo>
                  <a:pt x="18018" y="7642"/>
                </a:lnTo>
                <a:lnTo>
                  <a:pt x="18089" y="7732"/>
                </a:lnTo>
                <a:cubicBezTo>
                  <a:pt x="18034" y="7718"/>
                  <a:pt x="17932" y="7579"/>
                  <a:pt x="17841" y="7505"/>
                </a:cubicBezTo>
                <a:cubicBezTo>
                  <a:pt x="17865" y="7496"/>
                  <a:pt x="17821" y="7438"/>
                  <a:pt x="17797" y="7393"/>
                </a:cubicBezTo>
                <a:cubicBezTo>
                  <a:pt x="17797" y="7394"/>
                  <a:pt x="17796" y="7394"/>
                  <a:pt x="17796" y="7394"/>
                </a:cubicBezTo>
                <a:cubicBezTo>
                  <a:pt x="17776" y="7394"/>
                  <a:pt x="17621" y="7219"/>
                  <a:pt x="17560" y="7219"/>
                </a:cubicBezTo>
                <a:cubicBezTo>
                  <a:pt x="17558" y="7219"/>
                  <a:pt x="17556" y="7219"/>
                  <a:pt x="17554" y="7220"/>
                </a:cubicBezTo>
                <a:lnTo>
                  <a:pt x="17466" y="7083"/>
                </a:lnTo>
                <a:cubicBezTo>
                  <a:pt x="17271" y="6870"/>
                  <a:pt x="17183" y="6900"/>
                  <a:pt x="16993" y="6698"/>
                </a:cubicBezTo>
                <a:lnTo>
                  <a:pt x="16993" y="6698"/>
                </a:lnTo>
                <a:cubicBezTo>
                  <a:pt x="17007" y="6705"/>
                  <a:pt x="17016" y="6708"/>
                  <a:pt x="17022" y="6708"/>
                </a:cubicBezTo>
                <a:cubicBezTo>
                  <a:pt x="17036" y="6708"/>
                  <a:pt x="17035" y="6694"/>
                  <a:pt x="17047" y="6694"/>
                </a:cubicBezTo>
                <a:cubicBezTo>
                  <a:pt x="17058" y="6694"/>
                  <a:pt x="17081" y="6706"/>
                  <a:pt x="17139" y="6754"/>
                </a:cubicBezTo>
                <a:cubicBezTo>
                  <a:pt x="17079" y="6694"/>
                  <a:pt x="17028" y="6636"/>
                  <a:pt x="17009" y="6636"/>
                </a:cubicBezTo>
                <a:cubicBezTo>
                  <a:pt x="17007" y="6636"/>
                  <a:pt x="17006" y="6637"/>
                  <a:pt x="17005" y="6638"/>
                </a:cubicBezTo>
                <a:cubicBezTo>
                  <a:pt x="16977" y="6589"/>
                  <a:pt x="16801" y="6480"/>
                  <a:pt x="16756" y="6404"/>
                </a:cubicBezTo>
                <a:cubicBezTo>
                  <a:pt x="16719" y="6383"/>
                  <a:pt x="16694" y="6392"/>
                  <a:pt x="16622" y="6316"/>
                </a:cubicBezTo>
                <a:cubicBezTo>
                  <a:pt x="16620" y="6310"/>
                  <a:pt x="16621" y="6308"/>
                  <a:pt x="16623" y="6308"/>
                </a:cubicBezTo>
                <a:lnTo>
                  <a:pt x="16623" y="6308"/>
                </a:lnTo>
                <a:cubicBezTo>
                  <a:pt x="16606" y="6300"/>
                  <a:pt x="16557" y="6257"/>
                  <a:pt x="16542" y="6257"/>
                </a:cubicBezTo>
                <a:lnTo>
                  <a:pt x="16542" y="6257"/>
                </a:lnTo>
                <a:cubicBezTo>
                  <a:pt x="16536" y="6257"/>
                  <a:pt x="16536" y="6265"/>
                  <a:pt x="16548" y="6288"/>
                </a:cubicBezTo>
                <a:cubicBezTo>
                  <a:pt x="16404" y="6033"/>
                  <a:pt x="15982" y="5729"/>
                  <a:pt x="15852" y="5506"/>
                </a:cubicBezTo>
                <a:cubicBezTo>
                  <a:pt x="15704" y="5370"/>
                  <a:pt x="15526" y="5203"/>
                  <a:pt x="15396" y="5073"/>
                </a:cubicBezTo>
                <a:lnTo>
                  <a:pt x="15396" y="5073"/>
                </a:lnTo>
                <a:cubicBezTo>
                  <a:pt x="15399" y="5074"/>
                  <a:pt x="15401" y="5074"/>
                  <a:pt x="15403" y="5074"/>
                </a:cubicBezTo>
                <a:cubicBezTo>
                  <a:pt x="15404" y="5074"/>
                  <a:pt x="15404" y="5074"/>
                  <a:pt x="15405" y="5074"/>
                </a:cubicBezTo>
                <a:cubicBezTo>
                  <a:pt x="15409" y="5074"/>
                  <a:pt x="15411" y="5076"/>
                  <a:pt x="15426" y="5092"/>
                </a:cubicBezTo>
                <a:cubicBezTo>
                  <a:pt x="15264" y="4897"/>
                  <a:pt x="15266" y="5031"/>
                  <a:pt x="15080" y="4811"/>
                </a:cubicBezTo>
                <a:cubicBezTo>
                  <a:pt x="15063" y="4780"/>
                  <a:pt x="15060" y="4768"/>
                  <a:pt x="15066" y="4768"/>
                </a:cubicBezTo>
                <a:lnTo>
                  <a:pt x="15066" y="4768"/>
                </a:lnTo>
                <a:cubicBezTo>
                  <a:pt x="15082" y="4768"/>
                  <a:pt x="15152" y="4844"/>
                  <a:pt x="15159" y="4844"/>
                </a:cubicBezTo>
                <a:cubicBezTo>
                  <a:pt x="15160" y="4844"/>
                  <a:pt x="15158" y="4839"/>
                  <a:pt x="15150" y="4827"/>
                </a:cubicBezTo>
                <a:cubicBezTo>
                  <a:pt x="15180" y="4741"/>
                  <a:pt x="14897" y="4588"/>
                  <a:pt x="14793" y="4419"/>
                </a:cubicBezTo>
                <a:lnTo>
                  <a:pt x="14793" y="4419"/>
                </a:lnTo>
                <a:lnTo>
                  <a:pt x="14830" y="4447"/>
                </a:lnTo>
                <a:cubicBezTo>
                  <a:pt x="14744" y="4324"/>
                  <a:pt x="14552" y="4213"/>
                  <a:pt x="14385" y="4039"/>
                </a:cubicBezTo>
                <a:lnTo>
                  <a:pt x="14385" y="4039"/>
                </a:lnTo>
                <a:cubicBezTo>
                  <a:pt x="14385" y="4039"/>
                  <a:pt x="14386" y="4039"/>
                  <a:pt x="14388" y="4039"/>
                </a:cubicBezTo>
                <a:cubicBezTo>
                  <a:pt x="14392" y="4039"/>
                  <a:pt x="14397" y="4038"/>
                  <a:pt x="14394" y="4032"/>
                </a:cubicBezTo>
                <a:cubicBezTo>
                  <a:pt x="14248" y="3944"/>
                  <a:pt x="14019" y="3731"/>
                  <a:pt x="13845" y="3575"/>
                </a:cubicBezTo>
                <a:lnTo>
                  <a:pt x="13845" y="3575"/>
                </a:lnTo>
                <a:cubicBezTo>
                  <a:pt x="13890" y="3592"/>
                  <a:pt x="13912" y="3612"/>
                  <a:pt x="13921" y="3612"/>
                </a:cubicBezTo>
                <a:cubicBezTo>
                  <a:pt x="13926" y="3612"/>
                  <a:pt x="13926" y="3604"/>
                  <a:pt x="13924" y="3582"/>
                </a:cubicBezTo>
                <a:cubicBezTo>
                  <a:pt x="13904" y="3565"/>
                  <a:pt x="13893" y="3560"/>
                  <a:pt x="13886" y="3560"/>
                </a:cubicBezTo>
                <a:cubicBezTo>
                  <a:pt x="13875" y="3560"/>
                  <a:pt x="13871" y="3571"/>
                  <a:pt x="13857" y="3571"/>
                </a:cubicBezTo>
                <a:cubicBezTo>
                  <a:pt x="13842" y="3571"/>
                  <a:pt x="13815" y="3558"/>
                  <a:pt x="13754" y="3501"/>
                </a:cubicBezTo>
                <a:cubicBezTo>
                  <a:pt x="13717" y="3441"/>
                  <a:pt x="13622" y="3323"/>
                  <a:pt x="13634" y="3286"/>
                </a:cubicBezTo>
                <a:lnTo>
                  <a:pt x="13634" y="3286"/>
                </a:lnTo>
                <a:lnTo>
                  <a:pt x="13773" y="3422"/>
                </a:lnTo>
                <a:cubicBezTo>
                  <a:pt x="13734" y="3320"/>
                  <a:pt x="13592" y="3244"/>
                  <a:pt x="13525" y="3165"/>
                </a:cubicBezTo>
                <a:lnTo>
                  <a:pt x="13548" y="3160"/>
                </a:lnTo>
                <a:cubicBezTo>
                  <a:pt x="13330" y="2952"/>
                  <a:pt x="13293" y="2984"/>
                  <a:pt x="13066" y="2752"/>
                </a:cubicBezTo>
                <a:lnTo>
                  <a:pt x="13066" y="2752"/>
                </a:lnTo>
                <a:lnTo>
                  <a:pt x="13080" y="2787"/>
                </a:lnTo>
                <a:cubicBezTo>
                  <a:pt x="12920" y="2697"/>
                  <a:pt x="12994" y="2662"/>
                  <a:pt x="12843" y="2562"/>
                </a:cubicBezTo>
                <a:lnTo>
                  <a:pt x="12841" y="2490"/>
                </a:lnTo>
                <a:cubicBezTo>
                  <a:pt x="12751" y="2416"/>
                  <a:pt x="12516" y="2235"/>
                  <a:pt x="12363" y="2094"/>
                </a:cubicBezTo>
                <a:lnTo>
                  <a:pt x="12363" y="2094"/>
                </a:lnTo>
                <a:cubicBezTo>
                  <a:pt x="12472" y="2152"/>
                  <a:pt x="12660" y="2312"/>
                  <a:pt x="12781" y="2402"/>
                </a:cubicBezTo>
                <a:cubicBezTo>
                  <a:pt x="12700" y="2321"/>
                  <a:pt x="12500" y="2129"/>
                  <a:pt x="12442" y="2103"/>
                </a:cubicBezTo>
                <a:lnTo>
                  <a:pt x="12442" y="2103"/>
                </a:lnTo>
                <a:cubicBezTo>
                  <a:pt x="12484" y="2131"/>
                  <a:pt x="12521" y="2166"/>
                  <a:pt x="12556" y="2203"/>
                </a:cubicBezTo>
                <a:cubicBezTo>
                  <a:pt x="12426" y="2131"/>
                  <a:pt x="12282" y="2011"/>
                  <a:pt x="12118" y="1848"/>
                </a:cubicBezTo>
                <a:cubicBezTo>
                  <a:pt x="12166" y="1827"/>
                  <a:pt x="12064" y="1718"/>
                  <a:pt x="11944" y="1591"/>
                </a:cubicBezTo>
                <a:cubicBezTo>
                  <a:pt x="11826" y="1463"/>
                  <a:pt x="11663" y="1317"/>
                  <a:pt x="11610" y="1241"/>
                </a:cubicBezTo>
                <a:cubicBezTo>
                  <a:pt x="11422" y="1125"/>
                  <a:pt x="11221" y="1030"/>
                  <a:pt x="11012" y="960"/>
                </a:cubicBezTo>
                <a:cubicBezTo>
                  <a:pt x="10843" y="906"/>
                  <a:pt x="10667" y="878"/>
                  <a:pt x="10490" y="878"/>
                </a:cubicBezTo>
                <a:close/>
                <a:moveTo>
                  <a:pt x="13066" y="19388"/>
                </a:moveTo>
                <a:cubicBezTo>
                  <a:pt x="12911" y="19416"/>
                  <a:pt x="12727" y="19745"/>
                  <a:pt x="12535" y="19893"/>
                </a:cubicBezTo>
                <a:lnTo>
                  <a:pt x="12493" y="19907"/>
                </a:lnTo>
                <a:cubicBezTo>
                  <a:pt x="12489" y="19928"/>
                  <a:pt x="12482" y="19951"/>
                  <a:pt x="12477" y="19974"/>
                </a:cubicBezTo>
                <a:cubicBezTo>
                  <a:pt x="12468" y="20005"/>
                  <a:pt x="12461" y="20037"/>
                  <a:pt x="12461" y="20037"/>
                </a:cubicBezTo>
                <a:cubicBezTo>
                  <a:pt x="12672" y="19817"/>
                  <a:pt x="12899" y="19518"/>
                  <a:pt x="13066" y="19388"/>
                </a:cubicBezTo>
                <a:close/>
                <a:moveTo>
                  <a:pt x="12185" y="20183"/>
                </a:moveTo>
                <a:lnTo>
                  <a:pt x="12185" y="20183"/>
                </a:lnTo>
                <a:cubicBezTo>
                  <a:pt x="12185" y="20183"/>
                  <a:pt x="12152" y="20220"/>
                  <a:pt x="12115" y="20255"/>
                </a:cubicBezTo>
                <a:cubicBezTo>
                  <a:pt x="12078" y="20290"/>
                  <a:pt x="12041" y="20327"/>
                  <a:pt x="12041" y="20327"/>
                </a:cubicBezTo>
                <a:lnTo>
                  <a:pt x="12030" y="20359"/>
                </a:lnTo>
                <a:cubicBezTo>
                  <a:pt x="12030" y="20359"/>
                  <a:pt x="12071" y="20318"/>
                  <a:pt x="12111" y="20274"/>
                </a:cubicBezTo>
                <a:cubicBezTo>
                  <a:pt x="12148" y="20227"/>
                  <a:pt x="12185" y="20183"/>
                  <a:pt x="12185" y="20183"/>
                </a:cubicBezTo>
                <a:close/>
                <a:moveTo>
                  <a:pt x="9007" y="20417"/>
                </a:moveTo>
                <a:cubicBezTo>
                  <a:pt x="9060" y="20454"/>
                  <a:pt x="9118" y="20487"/>
                  <a:pt x="9178" y="20510"/>
                </a:cubicBezTo>
                <a:cubicBezTo>
                  <a:pt x="9120" y="20482"/>
                  <a:pt x="9062" y="20452"/>
                  <a:pt x="9007" y="20417"/>
                </a:cubicBezTo>
                <a:close/>
                <a:moveTo>
                  <a:pt x="10562" y="1"/>
                </a:moveTo>
                <a:lnTo>
                  <a:pt x="10648" y="17"/>
                </a:lnTo>
                <a:cubicBezTo>
                  <a:pt x="10598" y="55"/>
                  <a:pt x="10544" y="64"/>
                  <a:pt x="10480" y="64"/>
                </a:cubicBezTo>
                <a:cubicBezTo>
                  <a:pt x="10428" y="64"/>
                  <a:pt x="10370" y="58"/>
                  <a:pt x="10302" y="58"/>
                </a:cubicBezTo>
                <a:cubicBezTo>
                  <a:pt x="10251" y="58"/>
                  <a:pt x="10195" y="61"/>
                  <a:pt x="10131" y="73"/>
                </a:cubicBezTo>
                <a:lnTo>
                  <a:pt x="10138" y="61"/>
                </a:lnTo>
                <a:lnTo>
                  <a:pt x="10138" y="61"/>
                </a:lnTo>
                <a:cubicBezTo>
                  <a:pt x="9839" y="70"/>
                  <a:pt x="9779" y="110"/>
                  <a:pt x="9721" y="131"/>
                </a:cubicBezTo>
                <a:cubicBezTo>
                  <a:pt x="9663" y="158"/>
                  <a:pt x="9605" y="170"/>
                  <a:pt x="9320" y="253"/>
                </a:cubicBezTo>
                <a:lnTo>
                  <a:pt x="9373" y="295"/>
                </a:lnTo>
                <a:cubicBezTo>
                  <a:pt x="9375" y="365"/>
                  <a:pt x="9255" y="399"/>
                  <a:pt x="9102" y="457"/>
                </a:cubicBezTo>
                <a:cubicBezTo>
                  <a:pt x="8946" y="515"/>
                  <a:pt x="8763" y="603"/>
                  <a:pt x="8647" y="740"/>
                </a:cubicBezTo>
                <a:lnTo>
                  <a:pt x="8763" y="685"/>
                </a:lnTo>
                <a:lnTo>
                  <a:pt x="8763" y="685"/>
                </a:lnTo>
                <a:cubicBezTo>
                  <a:pt x="8650" y="835"/>
                  <a:pt x="8281" y="907"/>
                  <a:pt x="8142" y="1018"/>
                </a:cubicBezTo>
                <a:cubicBezTo>
                  <a:pt x="8138" y="1020"/>
                  <a:pt x="8136" y="1021"/>
                  <a:pt x="8134" y="1021"/>
                </a:cubicBezTo>
                <a:cubicBezTo>
                  <a:pt x="8121" y="1021"/>
                  <a:pt x="8176" y="958"/>
                  <a:pt x="8205" y="919"/>
                </a:cubicBezTo>
                <a:lnTo>
                  <a:pt x="8205" y="919"/>
                </a:lnTo>
                <a:cubicBezTo>
                  <a:pt x="7824" y="1190"/>
                  <a:pt x="8218" y="1016"/>
                  <a:pt x="7989" y="1271"/>
                </a:cubicBezTo>
                <a:cubicBezTo>
                  <a:pt x="7985" y="1272"/>
                  <a:pt x="7981" y="1272"/>
                  <a:pt x="7978" y="1272"/>
                </a:cubicBezTo>
                <a:cubicBezTo>
                  <a:pt x="7940" y="1272"/>
                  <a:pt x="7943" y="1223"/>
                  <a:pt x="7911" y="1223"/>
                </a:cubicBezTo>
                <a:cubicBezTo>
                  <a:pt x="7892" y="1223"/>
                  <a:pt x="7861" y="1241"/>
                  <a:pt x="7801" y="1297"/>
                </a:cubicBezTo>
                <a:cubicBezTo>
                  <a:pt x="7695" y="1352"/>
                  <a:pt x="7423" y="1867"/>
                  <a:pt x="7143" y="2031"/>
                </a:cubicBezTo>
                <a:cubicBezTo>
                  <a:pt x="7173" y="2021"/>
                  <a:pt x="7203" y="2011"/>
                  <a:pt x="7221" y="2011"/>
                </a:cubicBezTo>
                <a:cubicBezTo>
                  <a:pt x="7247" y="2011"/>
                  <a:pt x="7249" y="2033"/>
                  <a:pt x="7191" y="2110"/>
                </a:cubicBezTo>
                <a:cubicBezTo>
                  <a:pt x="7029" y="2291"/>
                  <a:pt x="6637" y="2490"/>
                  <a:pt x="6554" y="2720"/>
                </a:cubicBezTo>
                <a:cubicBezTo>
                  <a:pt x="6536" y="2731"/>
                  <a:pt x="6523" y="2735"/>
                  <a:pt x="6515" y="2735"/>
                </a:cubicBezTo>
                <a:cubicBezTo>
                  <a:pt x="6513" y="2735"/>
                  <a:pt x="6510" y="2735"/>
                  <a:pt x="6509" y="2734"/>
                </a:cubicBezTo>
                <a:lnTo>
                  <a:pt x="6509" y="2734"/>
                </a:lnTo>
                <a:cubicBezTo>
                  <a:pt x="6507" y="2735"/>
                  <a:pt x="6506" y="2737"/>
                  <a:pt x="6505" y="2739"/>
                </a:cubicBezTo>
                <a:cubicBezTo>
                  <a:pt x="6504" y="2737"/>
                  <a:pt x="6503" y="2736"/>
                  <a:pt x="6503" y="2735"/>
                </a:cubicBezTo>
                <a:lnTo>
                  <a:pt x="6503" y="2735"/>
                </a:lnTo>
                <a:cubicBezTo>
                  <a:pt x="6388" y="2886"/>
                  <a:pt x="6106" y="3194"/>
                  <a:pt x="6067" y="3311"/>
                </a:cubicBezTo>
                <a:cubicBezTo>
                  <a:pt x="6063" y="3311"/>
                  <a:pt x="6060" y="3311"/>
                  <a:pt x="6056" y="3311"/>
                </a:cubicBezTo>
                <a:cubicBezTo>
                  <a:pt x="5804" y="3311"/>
                  <a:pt x="5382" y="4079"/>
                  <a:pt x="5219" y="4079"/>
                </a:cubicBezTo>
                <a:cubicBezTo>
                  <a:pt x="5207" y="4079"/>
                  <a:pt x="5196" y="4074"/>
                  <a:pt x="5186" y="4065"/>
                </a:cubicBezTo>
                <a:lnTo>
                  <a:pt x="4785" y="4479"/>
                </a:lnTo>
                <a:lnTo>
                  <a:pt x="4783" y="4454"/>
                </a:lnTo>
                <a:cubicBezTo>
                  <a:pt x="4514" y="4707"/>
                  <a:pt x="4454" y="4830"/>
                  <a:pt x="4396" y="4952"/>
                </a:cubicBezTo>
                <a:cubicBezTo>
                  <a:pt x="4374" y="4968"/>
                  <a:pt x="4363" y="4974"/>
                  <a:pt x="4357" y="4974"/>
                </a:cubicBezTo>
                <a:cubicBezTo>
                  <a:pt x="4343" y="4974"/>
                  <a:pt x="4358" y="4944"/>
                  <a:pt x="4356" y="4936"/>
                </a:cubicBezTo>
                <a:lnTo>
                  <a:pt x="4356" y="4936"/>
                </a:lnTo>
                <a:cubicBezTo>
                  <a:pt x="3948" y="5289"/>
                  <a:pt x="3916" y="5333"/>
                  <a:pt x="3665" y="5717"/>
                </a:cubicBezTo>
                <a:lnTo>
                  <a:pt x="3589" y="5708"/>
                </a:lnTo>
                <a:cubicBezTo>
                  <a:pt x="3529" y="5819"/>
                  <a:pt x="2972" y="6188"/>
                  <a:pt x="2650" y="6610"/>
                </a:cubicBezTo>
                <a:cubicBezTo>
                  <a:pt x="2650" y="6603"/>
                  <a:pt x="2648" y="6587"/>
                  <a:pt x="2671" y="6550"/>
                </a:cubicBezTo>
                <a:lnTo>
                  <a:pt x="2671" y="6550"/>
                </a:lnTo>
                <a:cubicBezTo>
                  <a:pt x="2305" y="7020"/>
                  <a:pt x="1547" y="7431"/>
                  <a:pt x="1554" y="7744"/>
                </a:cubicBezTo>
                <a:lnTo>
                  <a:pt x="1317" y="8061"/>
                </a:lnTo>
                <a:cubicBezTo>
                  <a:pt x="1421" y="7965"/>
                  <a:pt x="1468" y="7932"/>
                  <a:pt x="1485" y="7932"/>
                </a:cubicBezTo>
                <a:cubicBezTo>
                  <a:pt x="1523" y="7932"/>
                  <a:pt x="1426" y="8084"/>
                  <a:pt x="1465" y="8084"/>
                </a:cubicBezTo>
                <a:cubicBezTo>
                  <a:pt x="1473" y="8084"/>
                  <a:pt x="1486" y="8078"/>
                  <a:pt x="1507" y="8063"/>
                </a:cubicBezTo>
                <a:lnTo>
                  <a:pt x="1507" y="8063"/>
                </a:lnTo>
                <a:cubicBezTo>
                  <a:pt x="1416" y="8165"/>
                  <a:pt x="1256" y="8276"/>
                  <a:pt x="1217" y="8276"/>
                </a:cubicBezTo>
                <a:cubicBezTo>
                  <a:pt x="1200" y="8276"/>
                  <a:pt x="1208" y="8253"/>
                  <a:pt x="1259" y="8196"/>
                </a:cubicBezTo>
                <a:lnTo>
                  <a:pt x="1294" y="8177"/>
                </a:lnTo>
                <a:cubicBezTo>
                  <a:pt x="1292" y="8161"/>
                  <a:pt x="1284" y="8153"/>
                  <a:pt x="1272" y="8153"/>
                </a:cubicBezTo>
                <a:cubicBezTo>
                  <a:pt x="1230" y="8153"/>
                  <a:pt x="1138" y="8235"/>
                  <a:pt x="1044" y="8323"/>
                </a:cubicBezTo>
                <a:cubicBezTo>
                  <a:pt x="935" y="8419"/>
                  <a:pt x="821" y="8551"/>
                  <a:pt x="781" y="8551"/>
                </a:cubicBezTo>
                <a:cubicBezTo>
                  <a:pt x="776" y="8551"/>
                  <a:pt x="773" y="8549"/>
                  <a:pt x="770" y="8546"/>
                </a:cubicBezTo>
                <a:cubicBezTo>
                  <a:pt x="596" y="8747"/>
                  <a:pt x="450" y="8972"/>
                  <a:pt x="336" y="9213"/>
                </a:cubicBezTo>
                <a:cubicBezTo>
                  <a:pt x="276" y="9332"/>
                  <a:pt x="237" y="9459"/>
                  <a:pt x="188" y="9582"/>
                </a:cubicBezTo>
                <a:cubicBezTo>
                  <a:pt x="153" y="9709"/>
                  <a:pt x="114" y="9835"/>
                  <a:pt x="95" y="9964"/>
                </a:cubicBezTo>
                <a:cubicBezTo>
                  <a:pt x="0" y="10481"/>
                  <a:pt x="54" y="11012"/>
                  <a:pt x="251" y="11499"/>
                </a:cubicBezTo>
                <a:cubicBezTo>
                  <a:pt x="255" y="11474"/>
                  <a:pt x="262" y="11450"/>
                  <a:pt x="272" y="11427"/>
                </a:cubicBezTo>
                <a:cubicBezTo>
                  <a:pt x="282" y="11396"/>
                  <a:pt x="292" y="11364"/>
                  <a:pt x="294" y="11357"/>
                </a:cubicBezTo>
                <a:lnTo>
                  <a:pt x="294" y="11357"/>
                </a:lnTo>
                <a:cubicBezTo>
                  <a:pt x="294" y="11380"/>
                  <a:pt x="429" y="11675"/>
                  <a:pt x="429" y="11675"/>
                </a:cubicBezTo>
                <a:cubicBezTo>
                  <a:pt x="440" y="11720"/>
                  <a:pt x="443" y="11754"/>
                  <a:pt x="424" y="11754"/>
                </a:cubicBezTo>
                <a:cubicBezTo>
                  <a:pt x="424" y="11754"/>
                  <a:pt x="423" y="11754"/>
                  <a:pt x="422" y="11754"/>
                </a:cubicBezTo>
                <a:cubicBezTo>
                  <a:pt x="401" y="11749"/>
                  <a:pt x="364" y="11708"/>
                  <a:pt x="313" y="11592"/>
                </a:cubicBezTo>
                <a:lnTo>
                  <a:pt x="313" y="11592"/>
                </a:lnTo>
                <a:cubicBezTo>
                  <a:pt x="318" y="11634"/>
                  <a:pt x="332" y="11673"/>
                  <a:pt x="353" y="11710"/>
                </a:cubicBezTo>
                <a:cubicBezTo>
                  <a:pt x="378" y="11749"/>
                  <a:pt x="406" y="11789"/>
                  <a:pt x="438" y="11821"/>
                </a:cubicBezTo>
                <a:cubicBezTo>
                  <a:pt x="502" y="11889"/>
                  <a:pt x="561" y="11935"/>
                  <a:pt x="574" y="11935"/>
                </a:cubicBezTo>
                <a:cubicBezTo>
                  <a:pt x="575" y="11935"/>
                  <a:pt x="575" y="11935"/>
                  <a:pt x="575" y="11935"/>
                </a:cubicBezTo>
                <a:cubicBezTo>
                  <a:pt x="657" y="12064"/>
                  <a:pt x="673" y="12107"/>
                  <a:pt x="655" y="12107"/>
                </a:cubicBezTo>
                <a:cubicBezTo>
                  <a:pt x="643" y="12107"/>
                  <a:pt x="618" y="12089"/>
                  <a:pt x="587" y="12065"/>
                </a:cubicBezTo>
                <a:cubicBezTo>
                  <a:pt x="525" y="12016"/>
                  <a:pt x="460" y="11939"/>
                  <a:pt x="452" y="11939"/>
                </a:cubicBezTo>
                <a:lnTo>
                  <a:pt x="452" y="11939"/>
                </a:lnTo>
                <a:cubicBezTo>
                  <a:pt x="450" y="11939"/>
                  <a:pt x="453" y="11945"/>
                  <a:pt x="462" y="11960"/>
                </a:cubicBezTo>
                <a:lnTo>
                  <a:pt x="480" y="11988"/>
                </a:lnTo>
                <a:cubicBezTo>
                  <a:pt x="492" y="12004"/>
                  <a:pt x="510" y="12028"/>
                  <a:pt x="527" y="12048"/>
                </a:cubicBezTo>
                <a:lnTo>
                  <a:pt x="594" y="12137"/>
                </a:lnTo>
                <a:lnTo>
                  <a:pt x="573" y="12090"/>
                </a:lnTo>
                <a:lnTo>
                  <a:pt x="573" y="12090"/>
                </a:lnTo>
                <a:cubicBezTo>
                  <a:pt x="624" y="12134"/>
                  <a:pt x="677" y="12174"/>
                  <a:pt x="733" y="12211"/>
                </a:cubicBezTo>
                <a:cubicBezTo>
                  <a:pt x="763" y="12232"/>
                  <a:pt x="791" y="12255"/>
                  <a:pt x="816" y="12278"/>
                </a:cubicBezTo>
                <a:cubicBezTo>
                  <a:pt x="830" y="12292"/>
                  <a:pt x="846" y="12308"/>
                  <a:pt x="867" y="12329"/>
                </a:cubicBezTo>
                <a:cubicBezTo>
                  <a:pt x="888" y="12352"/>
                  <a:pt x="911" y="12375"/>
                  <a:pt x="939" y="12405"/>
                </a:cubicBezTo>
                <a:cubicBezTo>
                  <a:pt x="1050" y="12542"/>
                  <a:pt x="962" y="12507"/>
                  <a:pt x="1009" y="12561"/>
                </a:cubicBezTo>
                <a:cubicBezTo>
                  <a:pt x="1004" y="12563"/>
                  <a:pt x="1018" y="12584"/>
                  <a:pt x="1083" y="12637"/>
                </a:cubicBezTo>
                <a:lnTo>
                  <a:pt x="1366" y="12932"/>
                </a:lnTo>
                <a:lnTo>
                  <a:pt x="1301" y="12765"/>
                </a:lnTo>
                <a:lnTo>
                  <a:pt x="1301" y="12765"/>
                </a:lnTo>
                <a:cubicBezTo>
                  <a:pt x="1405" y="12835"/>
                  <a:pt x="1492" y="12935"/>
                  <a:pt x="1514" y="12935"/>
                </a:cubicBezTo>
                <a:cubicBezTo>
                  <a:pt x="1525" y="12935"/>
                  <a:pt x="1521" y="12913"/>
                  <a:pt x="1499" y="12856"/>
                </a:cubicBezTo>
                <a:lnTo>
                  <a:pt x="1499" y="12856"/>
                </a:lnTo>
                <a:cubicBezTo>
                  <a:pt x="1619" y="13149"/>
                  <a:pt x="2544" y="13962"/>
                  <a:pt x="2636" y="14109"/>
                </a:cubicBezTo>
                <a:cubicBezTo>
                  <a:pt x="2854" y="14251"/>
                  <a:pt x="3030" y="14429"/>
                  <a:pt x="3246" y="14654"/>
                </a:cubicBezTo>
                <a:cubicBezTo>
                  <a:pt x="3222" y="14619"/>
                  <a:pt x="3218" y="14576"/>
                  <a:pt x="3250" y="14576"/>
                </a:cubicBezTo>
                <a:cubicBezTo>
                  <a:pt x="3276" y="14576"/>
                  <a:pt x="3326" y="14606"/>
                  <a:pt x="3408" y="14696"/>
                </a:cubicBezTo>
                <a:cubicBezTo>
                  <a:pt x="3228" y="14743"/>
                  <a:pt x="3678" y="15075"/>
                  <a:pt x="3765" y="15313"/>
                </a:cubicBezTo>
                <a:lnTo>
                  <a:pt x="3765" y="15313"/>
                </a:lnTo>
                <a:cubicBezTo>
                  <a:pt x="3764" y="15304"/>
                  <a:pt x="3766" y="15299"/>
                  <a:pt x="3772" y="15299"/>
                </a:cubicBezTo>
                <a:cubicBezTo>
                  <a:pt x="3822" y="15299"/>
                  <a:pt x="4137" y="15635"/>
                  <a:pt x="4200" y="15635"/>
                </a:cubicBezTo>
                <a:cubicBezTo>
                  <a:pt x="4215" y="15635"/>
                  <a:pt x="4215" y="15614"/>
                  <a:pt x="4192" y="15563"/>
                </a:cubicBezTo>
                <a:lnTo>
                  <a:pt x="4192" y="15563"/>
                </a:lnTo>
                <a:cubicBezTo>
                  <a:pt x="4340" y="15732"/>
                  <a:pt x="4157" y="15619"/>
                  <a:pt x="4250" y="15765"/>
                </a:cubicBezTo>
                <a:cubicBezTo>
                  <a:pt x="4672" y="16096"/>
                  <a:pt x="5049" y="16625"/>
                  <a:pt x="5529" y="17074"/>
                </a:cubicBezTo>
                <a:cubicBezTo>
                  <a:pt x="5546" y="17069"/>
                  <a:pt x="5522" y="17014"/>
                  <a:pt x="5556" y="17014"/>
                </a:cubicBezTo>
                <a:cubicBezTo>
                  <a:pt x="5568" y="17014"/>
                  <a:pt x="5589" y="17021"/>
                  <a:pt x="5622" y="17042"/>
                </a:cubicBezTo>
                <a:lnTo>
                  <a:pt x="5789" y="17366"/>
                </a:lnTo>
                <a:cubicBezTo>
                  <a:pt x="5891" y="17450"/>
                  <a:pt x="5965" y="17360"/>
                  <a:pt x="6079" y="17582"/>
                </a:cubicBezTo>
                <a:cubicBezTo>
                  <a:pt x="6072" y="17558"/>
                  <a:pt x="6063" y="17523"/>
                  <a:pt x="6080" y="17523"/>
                </a:cubicBezTo>
                <a:cubicBezTo>
                  <a:pt x="6087" y="17523"/>
                  <a:pt x="6100" y="17530"/>
                  <a:pt x="6120" y="17547"/>
                </a:cubicBezTo>
                <a:cubicBezTo>
                  <a:pt x="6538" y="18041"/>
                  <a:pt x="7020" y="18491"/>
                  <a:pt x="7493" y="18952"/>
                </a:cubicBezTo>
                <a:cubicBezTo>
                  <a:pt x="7732" y="19182"/>
                  <a:pt x="7968" y="19413"/>
                  <a:pt x="8193" y="19657"/>
                </a:cubicBezTo>
                <a:cubicBezTo>
                  <a:pt x="8307" y="19777"/>
                  <a:pt x="8411" y="19898"/>
                  <a:pt x="8524" y="20030"/>
                </a:cubicBezTo>
                <a:cubicBezTo>
                  <a:pt x="8645" y="20165"/>
                  <a:pt x="8775" y="20294"/>
                  <a:pt x="8912" y="20413"/>
                </a:cubicBezTo>
                <a:cubicBezTo>
                  <a:pt x="8855" y="20351"/>
                  <a:pt x="8840" y="20328"/>
                  <a:pt x="8851" y="20328"/>
                </a:cubicBezTo>
                <a:cubicBezTo>
                  <a:pt x="8867" y="20328"/>
                  <a:pt x="8935" y="20373"/>
                  <a:pt x="9009" y="20417"/>
                </a:cubicBezTo>
                <a:cubicBezTo>
                  <a:pt x="8932" y="20357"/>
                  <a:pt x="9039" y="20371"/>
                  <a:pt x="9039" y="20336"/>
                </a:cubicBezTo>
                <a:cubicBezTo>
                  <a:pt x="9113" y="20401"/>
                  <a:pt x="9192" y="20459"/>
                  <a:pt x="9276" y="20515"/>
                </a:cubicBezTo>
                <a:cubicBezTo>
                  <a:pt x="9398" y="20598"/>
                  <a:pt x="9533" y="20668"/>
                  <a:pt x="9533" y="20668"/>
                </a:cubicBezTo>
                <a:cubicBezTo>
                  <a:pt x="9544" y="20664"/>
                  <a:pt x="9558" y="20662"/>
                  <a:pt x="9574" y="20662"/>
                </a:cubicBezTo>
                <a:cubicBezTo>
                  <a:pt x="9650" y="20662"/>
                  <a:pt x="9774" y="20699"/>
                  <a:pt x="9897" y="20726"/>
                </a:cubicBezTo>
                <a:cubicBezTo>
                  <a:pt x="9984" y="20746"/>
                  <a:pt x="10071" y="20759"/>
                  <a:pt x="10134" y="20759"/>
                </a:cubicBezTo>
                <a:cubicBezTo>
                  <a:pt x="10179" y="20759"/>
                  <a:pt x="10213" y="20753"/>
                  <a:pt x="10226" y="20737"/>
                </a:cubicBezTo>
                <a:lnTo>
                  <a:pt x="10133" y="20735"/>
                </a:lnTo>
                <a:cubicBezTo>
                  <a:pt x="10087" y="20733"/>
                  <a:pt x="10041" y="20728"/>
                  <a:pt x="10041" y="20728"/>
                </a:cubicBezTo>
                <a:cubicBezTo>
                  <a:pt x="10170" y="20700"/>
                  <a:pt x="10092" y="20638"/>
                  <a:pt x="9997" y="20563"/>
                </a:cubicBezTo>
                <a:cubicBezTo>
                  <a:pt x="9901" y="20489"/>
                  <a:pt x="9797" y="20399"/>
                  <a:pt x="9830" y="20343"/>
                </a:cubicBezTo>
                <a:lnTo>
                  <a:pt x="9830" y="20343"/>
                </a:lnTo>
                <a:cubicBezTo>
                  <a:pt x="9818" y="20345"/>
                  <a:pt x="9806" y="20346"/>
                  <a:pt x="9794" y="20346"/>
                </a:cubicBezTo>
                <a:cubicBezTo>
                  <a:pt x="9672" y="20346"/>
                  <a:pt x="9543" y="20261"/>
                  <a:pt x="9410" y="20160"/>
                </a:cubicBezTo>
                <a:cubicBezTo>
                  <a:pt x="9266" y="20049"/>
                  <a:pt x="9123" y="19926"/>
                  <a:pt x="8923" y="19856"/>
                </a:cubicBezTo>
                <a:cubicBezTo>
                  <a:pt x="8908" y="19832"/>
                  <a:pt x="8910" y="19825"/>
                  <a:pt x="8920" y="19825"/>
                </a:cubicBezTo>
                <a:cubicBezTo>
                  <a:pt x="8934" y="19825"/>
                  <a:pt x="8963" y="19839"/>
                  <a:pt x="8979" y="19839"/>
                </a:cubicBezTo>
                <a:cubicBezTo>
                  <a:pt x="8987" y="19839"/>
                  <a:pt x="8992" y="19834"/>
                  <a:pt x="8988" y="19821"/>
                </a:cubicBezTo>
                <a:cubicBezTo>
                  <a:pt x="8879" y="19798"/>
                  <a:pt x="8786" y="19726"/>
                  <a:pt x="8629" y="19536"/>
                </a:cubicBezTo>
                <a:lnTo>
                  <a:pt x="8629" y="19536"/>
                </a:lnTo>
                <a:lnTo>
                  <a:pt x="8659" y="19546"/>
                </a:lnTo>
                <a:cubicBezTo>
                  <a:pt x="8172" y="19077"/>
                  <a:pt x="8003" y="18836"/>
                  <a:pt x="7491" y="18275"/>
                </a:cubicBezTo>
                <a:lnTo>
                  <a:pt x="7488" y="18356"/>
                </a:lnTo>
                <a:cubicBezTo>
                  <a:pt x="7423" y="18289"/>
                  <a:pt x="7370" y="18215"/>
                  <a:pt x="7324" y="18134"/>
                </a:cubicBezTo>
                <a:cubicBezTo>
                  <a:pt x="7308" y="18128"/>
                  <a:pt x="7296" y="18126"/>
                  <a:pt x="7289" y="18126"/>
                </a:cubicBezTo>
                <a:cubicBezTo>
                  <a:pt x="7211" y="18126"/>
                  <a:pt x="7577" y="18416"/>
                  <a:pt x="7480" y="18416"/>
                </a:cubicBezTo>
                <a:cubicBezTo>
                  <a:pt x="7473" y="18416"/>
                  <a:pt x="7464" y="18415"/>
                  <a:pt x="7453" y="18412"/>
                </a:cubicBezTo>
                <a:cubicBezTo>
                  <a:pt x="7384" y="18173"/>
                  <a:pt x="6640" y="17598"/>
                  <a:pt x="6633" y="17397"/>
                </a:cubicBezTo>
                <a:cubicBezTo>
                  <a:pt x="6586" y="17349"/>
                  <a:pt x="6564" y="17334"/>
                  <a:pt x="6554" y="17334"/>
                </a:cubicBezTo>
                <a:cubicBezTo>
                  <a:pt x="6537" y="17334"/>
                  <a:pt x="6557" y="17381"/>
                  <a:pt x="6538" y="17381"/>
                </a:cubicBezTo>
                <a:cubicBezTo>
                  <a:pt x="6528" y="17381"/>
                  <a:pt x="6506" y="17367"/>
                  <a:pt x="6459" y="17320"/>
                </a:cubicBezTo>
                <a:lnTo>
                  <a:pt x="6438" y="17246"/>
                </a:lnTo>
                <a:lnTo>
                  <a:pt x="6359" y="17234"/>
                </a:lnTo>
                <a:cubicBezTo>
                  <a:pt x="6250" y="17114"/>
                  <a:pt x="6225" y="17021"/>
                  <a:pt x="6241" y="16996"/>
                </a:cubicBezTo>
                <a:lnTo>
                  <a:pt x="6241" y="16996"/>
                </a:lnTo>
                <a:cubicBezTo>
                  <a:pt x="6278" y="17030"/>
                  <a:pt x="6320" y="17065"/>
                  <a:pt x="6359" y="17098"/>
                </a:cubicBezTo>
                <a:cubicBezTo>
                  <a:pt x="6250" y="16929"/>
                  <a:pt x="5972" y="16719"/>
                  <a:pt x="5896" y="16638"/>
                </a:cubicBezTo>
                <a:lnTo>
                  <a:pt x="5896" y="16638"/>
                </a:lnTo>
                <a:lnTo>
                  <a:pt x="6037" y="16808"/>
                </a:lnTo>
                <a:cubicBezTo>
                  <a:pt x="5527" y="16346"/>
                  <a:pt x="4971" y="15721"/>
                  <a:pt x="4449" y="15306"/>
                </a:cubicBezTo>
                <a:lnTo>
                  <a:pt x="4449" y="15306"/>
                </a:lnTo>
                <a:lnTo>
                  <a:pt x="4465" y="15361"/>
                </a:lnTo>
                <a:cubicBezTo>
                  <a:pt x="4071" y="15041"/>
                  <a:pt x="4201" y="15055"/>
                  <a:pt x="3791" y="14677"/>
                </a:cubicBezTo>
                <a:lnTo>
                  <a:pt x="3791" y="14677"/>
                </a:lnTo>
                <a:lnTo>
                  <a:pt x="3809" y="14687"/>
                </a:lnTo>
                <a:cubicBezTo>
                  <a:pt x="3693" y="14615"/>
                  <a:pt x="3587" y="14524"/>
                  <a:pt x="3492" y="14425"/>
                </a:cubicBezTo>
                <a:lnTo>
                  <a:pt x="3492" y="14425"/>
                </a:lnTo>
                <a:cubicBezTo>
                  <a:pt x="3505" y="14433"/>
                  <a:pt x="3514" y="14436"/>
                  <a:pt x="3519" y="14436"/>
                </a:cubicBezTo>
                <a:cubicBezTo>
                  <a:pt x="3554" y="14436"/>
                  <a:pt x="3425" y="14275"/>
                  <a:pt x="3461" y="14275"/>
                </a:cubicBezTo>
                <a:cubicBezTo>
                  <a:pt x="3469" y="14275"/>
                  <a:pt x="3482" y="14282"/>
                  <a:pt x="3505" y="14297"/>
                </a:cubicBezTo>
                <a:cubicBezTo>
                  <a:pt x="3079" y="13949"/>
                  <a:pt x="3283" y="14137"/>
                  <a:pt x="2954" y="13954"/>
                </a:cubicBezTo>
                <a:lnTo>
                  <a:pt x="2928" y="13861"/>
                </a:lnTo>
                <a:cubicBezTo>
                  <a:pt x="2810" y="13803"/>
                  <a:pt x="2787" y="13813"/>
                  <a:pt x="2583" y="13625"/>
                </a:cubicBezTo>
                <a:lnTo>
                  <a:pt x="2583" y="13625"/>
                </a:lnTo>
                <a:cubicBezTo>
                  <a:pt x="2618" y="13649"/>
                  <a:pt x="2637" y="13659"/>
                  <a:pt x="2647" y="13659"/>
                </a:cubicBezTo>
                <a:cubicBezTo>
                  <a:pt x="2679" y="13659"/>
                  <a:pt x="2605" y="13554"/>
                  <a:pt x="2645" y="13554"/>
                </a:cubicBezTo>
                <a:cubicBezTo>
                  <a:pt x="2657" y="13554"/>
                  <a:pt x="2682" y="13565"/>
                  <a:pt x="2724" y="13592"/>
                </a:cubicBezTo>
                <a:cubicBezTo>
                  <a:pt x="2386" y="13108"/>
                  <a:pt x="2043" y="13055"/>
                  <a:pt x="1957" y="12760"/>
                </a:cubicBezTo>
                <a:cubicBezTo>
                  <a:pt x="1932" y="12751"/>
                  <a:pt x="1914" y="12747"/>
                  <a:pt x="1901" y="12747"/>
                </a:cubicBezTo>
                <a:cubicBezTo>
                  <a:pt x="1789" y="12747"/>
                  <a:pt x="2174" y="13090"/>
                  <a:pt x="2155" y="13090"/>
                </a:cubicBezTo>
                <a:cubicBezTo>
                  <a:pt x="2153" y="13090"/>
                  <a:pt x="2148" y="13087"/>
                  <a:pt x="2138" y="13080"/>
                </a:cubicBezTo>
                <a:lnTo>
                  <a:pt x="2138" y="13080"/>
                </a:lnTo>
                <a:cubicBezTo>
                  <a:pt x="2150" y="13105"/>
                  <a:pt x="2147" y="13115"/>
                  <a:pt x="2134" y="13115"/>
                </a:cubicBezTo>
                <a:cubicBezTo>
                  <a:pt x="2086" y="13115"/>
                  <a:pt x="1890" y="12963"/>
                  <a:pt x="1795" y="12853"/>
                </a:cubicBezTo>
                <a:cubicBezTo>
                  <a:pt x="1665" y="12721"/>
                  <a:pt x="1688" y="12516"/>
                  <a:pt x="1357" y="12188"/>
                </a:cubicBezTo>
                <a:lnTo>
                  <a:pt x="1357" y="12188"/>
                </a:lnTo>
                <a:cubicBezTo>
                  <a:pt x="1387" y="12217"/>
                  <a:pt x="1397" y="12214"/>
                  <a:pt x="1428" y="12248"/>
                </a:cubicBezTo>
                <a:cubicBezTo>
                  <a:pt x="1380" y="12174"/>
                  <a:pt x="1310" y="12120"/>
                  <a:pt x="1241" y="12062"/>
                </a:cubicBezTo>
                <a:lnTo>
                  <a:pt x="1238" y="12061"/>
                </a:lnTo>
                <a:lnTo>
                  <a:pt x="1238" y="12061"/>
                </a:lnTo>
                <a:cubicBezTo>
                  <a:pt x="1239" y="12062"/>
                  <a:pt x="1241" y="12065"/>
                  <a:pt x="1245" y="12069"/>
                </a:cubicBezTo>
                <a:lnTo>
                  <a:pt x="1245" y="12069"/>
                </a:lnTo>
                <a:lnTo>
                  <a:pt x="1243" y="12067"/>
                </a:lnTo>
                <a:lnTo>
                  <a:pt x="1238" y="12062"/>
                </a:lnTo>
                <a:lnTo>
                  <a:pt x="1224" y="12051"/>
                </a:lnTo>
                <a:lnTo>
                  <a:pt x="1199" y="12025"/>
                </a:lnTo>
                <a:cubicBezTo>
                  <a:pt x="1183" y="12009"/>
                  <a:pt x="1166" y="11993"/>
                  <a:pt x="1150" y="11974"/>
                </a:cubicBezTo>
                <a:cubicBezTo>
                  <a:pt x="1115" y="11937"/>
                  <a:pt x="1088" y="11895"/>
                  <a:pt x="1067" y="11849"/>
                </a:cubicBezTo>
                <a:cubicBezTo>
                  <a:pt x="954" y="11816"/>
                  <a:pt x="930" y="11676"/>
                  <a:pt x="849" y="11676"/>
                </a:cubicBezTo>
                <a:cubicBezTo>
                  <a:pt x="844" y="11676"/>
                  <a:pt x="838" y="11676"/>
                  <a:pt x="833" y="11678"/>
                </a:cubicBezTo>
                <a:cubicBezTo>
                  <a:pt x="826" y="11688"/>
                  <a:pt x="1013" y="11908"/>
                  <a:pt x="1071" y="11967"/>
                </a:cubicBezTo>
                <a:lnTo>
                  <a:pt x="1071" y="11967"/>
                </a:lnTo>
                <a:cubicBezTo>
                  <a:pt x="1053" y="11952"/>
                  <a:pt x="1035" y="11938"/>
                  <a:pt x="1016" y="11923"/>
                </a:cubicBezTo>
                <a:lnTo>
                  <a:pt x="953" y="11868"/>
                </a:lnTo>
                <a:cubicBezTo>
                  <a:pt x="909" y="11831"/>
                  <a:pt x="860" y="11796"/>
                  <a:pt x="814" y="11747"/>
                </a:cubicBezTo>
                <a:cubicBezTo>
                  <a:pt x="765" y="11694"/>
                  <a:pt x="721" y="11636"/>
                  <a:pt x="682" y="11576"/>
                </a:cubicBezTo>
                <a:cubicBezTo>
                  <a:pt x="640" y="11499"/>
                  <a:pt x="608" y="11418"/>
                  <a:pt x="585" y="11334"/>
                </a:cubicBezTo>
                <a:lnTo>
                  <a:pt x="585" y="11334"/>
                </a:lnTo>
                <a:cubicBezTo>
                  <a:pt x="617" y="11353"/>
                  <a:pt x="687" y="11446"/>
                  <a:pt x="733" y="11508"/>
                </a:cubicBezTo>
                <a:cubicBezTo>
                  <a:pt x="717" y="11395"/>
                  <a:pt x="622" y="11325"/>
                  <a:pt x="617" y="11205"/>
                </a:cubicBezTo>
                <a:cubicBezTo>
                  <a:pt x="642" y="11205"/>
                  <a:pt x="666" y="11232"/>
                  <a:pt x="691" y="11277"/>
                </a:cubicBezTo>
                <a:cubicBezTo>
                  <a:pt x="721" y="11330"/>
                  <a:pt x="751" y="11385"/>
                  <a:pt x="777" y="11443"/>
                </a:cubicBezTo>
                <a:cubicBezTo>
                  <a:pt x="842" y="11569"/>
                  <a:pt x="935" y="11719"/>
                  <a:pt x="1030" y="11780"/>
                </a:cubicBezTo>
                <a:cubicBezTo>
                  <a:pt x="1002" y="11694"/>
                  <a:pt x="787" y="11490"/>
                  <a:pt x="858" y="11490"/>
                </a:cubicBezTo>
                <a:cubicBezTo>
                  <a:pt x="865" y="11490"/>
                  <a:pt x="876" y="11492"/>
                  <a:pt x="890" y="11496"/>
                </a:cubicBezTo>
                <a:lnTo>
                  <a:pt x="890" y="11496"/>
                </a:lnTo>
                <a:cubicBezTo>
                  <a:pt x="841" y="11480"/>
                  <a:pt x="802" y="11445"/>
                  <a:pt x="777" y="11399"/>
                </a:cubicBezTo>
                <a:cubicBezTo>
                  <a:pt x="749" y="11351"/>
                  <a:pt x="726" y="11300"/>
                  <a:pt x="712" y="11246"/>
                </a:cubicBezTo>
                <a:cubicBezTo>
                  <a:pt x="696" y="11186"/>
                  <a:pt x="677" y="11126"/>
                  <a:pt x="656" y="11068"/>
                </a:cubicBezTo>
                <a:cubicBezTo>
                  <a:pt x="636" y="10998"/>
                  <a:pt x="608" y="10936"/>
                  <a:pt x="568" y="10875"/>
                </a:cubicBezTo>
                <a:lnTo>
                  <a:pt x="568" y="10875"/>
                </a:lnTo>
                <a:lnTo>
                  <a:pt x="631" y="10882"/>
                </a:lnTo>
                <a:cubicBezTo>
                  <a:pt x="596" y="10815"/>
                  <a:pt x="571" y="10743"/>
                  <a:pt x="559" y="10669"/>
                </a:cubicBezTo>
                <a:lnTo>
                  <a:pt x="559" y="10669"/>
                </a:lnTo>
                <a:lnTo>
                  <a:pt x="656" y="10806"/>
                </a:lnTo>
                <a:cubicBezTo>
                  <a:pt x="612" y="10702"/>
                  <a:pt x="601" y="10588"/>
                  <a:pt x="622" y="10479"/>
                </a:cubicBezTo>
                <a:cubicBezTo>
                  <a:pt x="631" y="10370"/>
                  <a:pt x="666" y="10268"/>
                  <a:pt x="652" y="10159"/>
                </a:cubicBezTo>
                <a:lnTo>
                  <a:pt x="652" y="10159"/>
                </a:lnTo>
                <a:cubicBezTo>
                  <a:pt x="641" y="10364"/>
                  <a:pt x="627" y="10404"/>
                  <a:pt x="607" y="10404"/>
                </a:cubicBezTo>
                <a:cubicBezTo>
                  <a:pt x="605" y="10404"/>
                  <a:pt x="603" y="10403"/>
                  <a:pt x="601" y="10403"/>
                </a:cubicBezTo>
                <a:cubicBezTo>
                  <a:pt x="589" y="10399"/>
                  <a:pt x="575" y="10388"/>
                  <a:pt x="563" y="10388"/>
                </a:cubicBezTo>
                <a:cubicBezTo>
                  <a:pt x="550" y="10388"/>
                  <a:pt x="537" y="10401"/>
                  <a:pt x="529" y="10454"/>
                </a:cubicBezTo>
                <a:cubicBezTo>
                  <a:pt x="515" y="10393"/>
                  <a:pt x="510" y="10331"/>
                  <a:pt x="515" y="10270"/>
                </a:cubicBezTo>
                <a:cubicBezTo>
                  <a:pt x="515" y="10229"/>
                  <a:pt x="520" y="10187"/>
                  <a:pt x="527" y="10145"/>
                </a:cubicBezTo>
                <a:cubicBezTo>
                  <a:pt x="543" y="10092"/>
                  <a:pt x="571" y="10041"/>
                  <a:pt x="603" y="9997"/>
                </a:cubicBezTo>
                <a:cubicBezTo>
                  <a:pt x="638" y="9948"/>
                  <a:pt x="670" y="9899"/>
                  <a:pt x="700" y="9848"/>
                </a:cubicBezTo>
                <a:cubicBezTo>
                  <a:pt x="719" y="9807"/>
                  <a:pt x="735" y="9765"/>
                  <a:pt x="749" y="9723"/>
                </a:cubicBezTo>
                <a:cubicBezTo>
                  <a:pt x="773" y="9666"/>
                  <a:pt x="795" y="9609"/>
                  <a:pt x="811" y="9550"/>
                </a:cubicBezTo>
                <a:lnTo>
                  <a:pt x="811" y="9550"/>
                </a:lnTo>
                <a:cubicBezTo>
                  <a:pt x="793" y="9614"/>
                  <a:pt x="727" y="9736"/>
                  <a:pt x="702" y="9736"/>
                </a:cubicBezTo>
                <a:cubicBezTo>
                  <a:pt x="694" y="9736"/>
                  <a:pt x="690" y="9724"/>
                  <a:pt x="693" y="9693"/>
                </a:cubicBezTo>
                <a:cubicBezTo>
                  <a:pt x="719" y="9638"/>
                  <a:pt x="751" y="9575"/>
                  <a:pt x="782" y="9519"/>
                </a:cubicBezTo>
                <a:cubicBezTo>
                  <a:pt x="812" y="9473"/>
                  <a:pt x="844" y="9431"/>
                  <a:pt x="884" y="9394"/>
                </a:cubicBezTo>
                <a:cubicBezTo>
                  <a:pt x="942" y="9269"/>
                  <a:pt x="953" y="9233"/>
                  <a:pt x="942" y="9233"/>
                </a:cubicBezTo>
                <a:lnTo>
                  <a:pt x="942" y="9233"/>
                </a:lnTo>
                <a:cubicBezTo>
                  <a:pt x="937" y="9233"/>
                  <a:pt x="928" y="9241"/>
                  <a:pt x="916" y="9250"/>
                </a:cubicBezTo>
                <a:cubicBezTo>
                  <a:pt x="892" y="9267"/>
                  <a:pt x="861" y="9295"/>
                  <a:pt x="847" y="9295"/>
                </a:cubicBezTo>
                <a:cubicBezTo>
                  <a:pt x="838" y="9295"/>
                  <a:pt x="836" y="9284"/>
                  <a:pt x="846" y="9250"/>
                </a:cubicBezTo>
                <a:cubicBezTo>
                  <a:pt x="902" y="9218"/>
                  <a:pt x="939" y="9162"/>
                  <a:pt x="948" y="9097"/>
                </a:cubicBezTo>
                <a:cubicBezTo>
                  <a:pt x="962" y="9026"/>
                  <a:pt x="988" y="8956"/>
                  <a:pt x="1023" y="8889"/>
                </a:cubicBezTo>
                <a:lnTo>
                  <a:pt x="1071" y="8926"/>
                </a:lnTo>
                <a:cubicBezTo>
                  <a:pt x="1243" y="8757"/>
                  <a:pt x="1243" y="8710"/>
                  <a:pt x="1243" y="8671"/>
                </a:cubicBezTo>
                <a:cubicBezTo>
                  <a:pt x="1241" y="8629"/>
                  <a:pt x="1236" y="8592"/>
                  <a:pt x="1424" y="8439"/>
                </a:cubicBezTo>
                <a:lnTo>
                  <a:pt x="1424" y="8439"/>
                </a:lnTo>
                <a:lnTo>
                  <a:pt x="1338" y="8641"/>
                </a:lnTo>
                <a:lnTo>
                  <a:pt x="1500" y="8448"/>
                </a:lnTo>
                <a:lnTo>
                  <a:pt x="1512" y="8534"/>
                </a:lnTo>
                <a:cubicBezTo>
                  <a:pt x="1669" y="8302"/>
                  <a:pt x="1741" y="8251"/>
                  <a:pt x="1943" y="8075"/>
                </a:cubicBezTo>
                <a:lnTo>
                  <a:pt x="1943" y="8075"/>
                </a:lnTo>
                <a:cubicBezTo>
                  <a:pt x="1939" y="8076"/>
                  <a:pt x="1935" y="8076"/>
                  <a:pt x="1932" y="8076"/>
                </a:cubicBezTo>
                <a:cubicBezTo>
                  <a:pt x="1872" y="8076"/>
                  <a:pt x="1901" y="7964"/>
                  <a:pt x="2057" y="7804"/>
                </a:cubicBezTo>
                <a:cubicBezTo>
                  <a:pt x="2087" y="7785"/>
                  <a:pt x="2104" y="7779"/>
                  <a:pt x="2113" y="7779"/>
                </a:cubicBezTo>
                <a:cubicBezTo>
                  <a:pt x="2127" y="7779"/>
                  <a:pt x="2123" y="7794"/>
                  <a:pt x="2130" y="7794"/>
                </a:cubicBezTo>
                <a:cubicBezTo>
                  <a:pt x="2139" y="7794"/>
                  <a:pt x="2165" y="7770"/>
                  <a:pt x="2265" y="7665"/>
                </a:cubicBezTo>
                <a:lnTo>
                  <a:pt x="2265" y="7665"/>
                </a:lnTo>
                <a:cubicBezTo>
                  <a:pt x="2240" y="7746"/>
                  <a:pt x="2214" y="7839"/>
                  <a:pt x="2070" y="7901"/>
                </a:cubicBezTo>
                <a:cubicBezTo>
                  <a:pt x="2075" y="7927"/>
                  <a:pt x="2045" y="7982"/>
                  <a:pt x="2047" y="8006"/>
                </a:cubicBezTo>
                <a:cubicBezTo>
                  <a:pt x="2200" y="7913"/>
                  <a:pt x="2363" y="7704"/>
                  <a:pt x="2451" y="7616"/>
                </a:cubicBezTo>
                <a:lnTo>
                  <a:pt x="2451" y="7616"/>
                </a:lnTo>
                <a:cubicBezTo>
                  <a:pt x="2418" y="7646"/>
                  <a:pt x="2383" y="7676"/>
                  <a:pt x="2346" y="7700"/>
                </a:cubicBezTo>
                <a:lnTo>
                  <a:pt x="2634" y="7294"/>
                </a:lnTo>
                <a:cubicBezTo>
                  <a:pt x="2649" y="7285"/>
                  <a:pt x="2660" y="7282"/>
                  <a:pt x="2667" y="7282"/>
                </a:cubicBezTo>
                <a:cubicBezTo>
                  <a:pt x="2689" y="7282"/>
                  <a:pt x="2665" y="7325"/>
                  <a:pt x="2643" y="7368"/>
                </a:cubicBezTo>
                <a:cubicBezTo>
                  <a:pt x="2708" y="7291"/>
                  <a:pt x="2738" y="7224"/>
                  <a:pt x="2836" y="7118"/>
                </a:cubicBezTo>
                <a:lnTo>
                  <a:pt x="2836" y="7118"/>
                </a:lnTo>
                <a:cubicBezTo>
                  <a:pt x="2845" y="7179"/>
                  <a:pt x="2885" y="7207"/>
                  <a:pt x="2765" y="7360"/>
                </a:cubicBezTo>
                <a:lnTo>
                  <a:pt x="2765" y="7360"/>
                </a:lnTo>
                <a:lnTo>
                  <a:pt x="3046" y="7004"/>
                </a:lnTo>
                <a:cubicBezTo>
                  <a:pt x="3077" y="6998"/>
                  <a:pt x="3197" y="6918"/>
                  <a:pt x="3225" y="6918"/>
                </a:cubicBezTo>
                <a:cubicBezTo>
                  <a:pt x="3231" y="6918"/>
                  <a:pt x="3233" y="6922"/>
                  <a:pt x="3227" y="6932"/>
                </a:cubicBezTo>
                <a:cubicBezTo>
                  <a:pt x="3431" y="6770"/>
                  <a:pt x="3606" y="6420"/>
                  <a:pt x="3874" y="6204"/>
                </a:cubicBezTo>
                <a:lnTo>
                  <a:pt x="3874" y="6204"/>
                </a:lnTo>
                <a:cubicBezTo>
                  <a:pt x="3874" y="6203"/>
                  <a:pt x="3874" y="6203"/>
                  <a:pt x="3874" y="6202"/>
                </a:cubicBezTo>
                <a:lnTo>
                  <a:pt x="3877" y="6199"/>
                </a:lnTo>
                <a:lnTo>
                  <a:pt x="3877" y="6199"/>
                </a:lnTo>
                <a:cubicBezTo>
                  <a:pt x="3877" y="6200"/>
                  <a:pt x="3877" y="6201"/>
                  <a:pt x="3876" y="6202"/>
                </a:cubicBezTo>
                <a:cubicBezTo>
                  <a:pt x="3876" y="6203"/>
                  <a:pt x="3875" y="6203"/>
                  <a:pt x="3874" y="6204"/>
                </a:cubicBezTo>
                <a:lnTo>
                  <a:pt x="3874" y="6204"/>
                </a:lnTo>
                <a:cubicBezTo>
                  <a:pt x="3874" y="6208"/>
                  <a:pt x="3874" y="6214"/>
                  <a:pt x="3874" y="6218"/>
                </a:cubicBezTo>
                <a:lnTo>
                  <a:pt x="3883" y="6195"/>
                </a:lnTo>
                <a:lnTo>
                  <a:pt x="3877" y="6199"/>
                </a:lnTo>
                <a:lnTo>
                  <a:pt x="3877" y="6199"/>
                </a:lnTo>
                <a:cubicBezTo>
                  <a:pt x="3894" y="6161"/>
                  <a:pt x="3919" y="6125"/>
                  <a:pt x="3948" y="6095"/>
                </a:cubicBezTo>
                <a:cubicBezTo>
                  <a:pt x="4182" y="5875"/>
                  <a:pt x="4426" y="5715"/>
                  <a:pt x="4648" y="5400"/>
                </a:cubicBezTo>
                <a:lnTo>
                  <a:pt x="4864" y="5309"/>
                </a:lnTo>
                <a:cubicBezTo>
                  <a:pt x="4921" y="5244"/>
                  <a:pt x="4921" y="5228"/>
                  <a:pt x="4900" y="5228"/>
                </a:cubicBezTo>
                <a:cubicBezTo>
                  <a:pt x="4879" y="5228"/>
                  <a:pt x="4834" y="5246"/>
                  <a:pt x="4808" y="5246"/>
                </a:cubicBezTo>
                <a:cubicBezTo>
                  <a:pt x="4774" y="5246"/>
                  <a:pt x="4773" y="5213"/>
                  <a:pt x="4906" y="5061"/>
                </a:cubicBezTo>
                <a:cubicBezTo>
                  <a:pt x="4996" y="4955"/>
                  <a:pt x="5038" y="4927"/>
                  <a:pt x="5062" y="4927"/>
                </a:cubicBezTo>
                <a:cubicBezTo>
                  <a:pt x="5090" y="4927"/>
                  <a:pt x="5093" y="4966"/>
                  <a:pt x="5121" y="4966"/>
                </a:cubicBezTo>
                <a:cubicBezTo>
                  <a:pt x="5130" y="4966"/>
                  <a:pt x="5141" y="4962"/>
                  <a:pt x="5156" y="4952"/>
                </a:cubicBezTo>
                <a:cubicBezTo>
                  <a:pt x="5246" y="4797"/>
                  <a:pt x="5399" y="4519"/>
                  <a:pt x="5678" y="4340"/>
                </a:cubicBezTo>
                <a:lnTo>
                  <a:pt x="5678" y="4343"/>
                </a:lnTo>
                <a:cubicBezTo>
                  <a:pt x="5613" y="4431"/>
                  <a:pt x="5546" y="4479"/>
                  <a:pt x="5478" y="4554"/>
                </a:cubicBezTo>
                <a:lnTo>
                  <a:pt x="5687" y="4415"/>
                </a:lnTo>
                <a:lnTo>
                  <a:pt x="5687" y="4415"/>
                </a:lnTo>
                <a:cubicBezTo>
                  <a:pt x="5572" y="4616"/>
                  <a:pt x="5446" y="4742"/>
                  <a:pt x="5481" y="4742"/>
                </a:cubicBezTo>
                <a:cubicBezTo>
                  <a:pt x="5493" y="4742"/>
                  <a:pt x="5522" y="4728"/>
                  <a:pt x="5573" y="4700"/>
                </a:cubicBezTo>
                <a:cubicBezTo>
                  <a:pt x="5478" y="4554"/>
                  <a:pt x="6239" y="4011"/>
                  <a:pt x="6141" y="3865"/>
                </a:cubicBezTo>
                <a:lnTo>
                  <a:pt x="6283" y="3777"/>
                </a:lnTo>
                <a:lnTo>
                  <a:pt x="6283" y="3777"/>
                </a:lnTo>
                <a:cubicBezTo>
                  <a:pt x="6248" y="3807"/>
                  <a:pt x="6250" y="3821"/>
                  <a:pt x="6215" y="3851"/>
                </a:cubicBezTo>
                <a:cubicBezTo>
                  <a:pt x="6496" y="3687"/>
                  <a:pt x="6294" y="3599"/>
                  <a:pt x="6600" y="3330"/>
                </a:cubicBezTo>
                <a:cubicBezTo>
                  <a:pt x="6672" y="3270"/>
                  <a:pt x="6733" y="3227"/>
                  <a:pt x="6752" y="3227"/>
                </a:cubicBezTo>
                <a:cubicBezTo>
                  <a:pt x="6762" y="3227"/>
                  <a:pt x="6760" y="3239"/>
                  <a:pt x="6742" y="3267"/>
                </a:cubicBezTo>
                <a:lnTo>
                  <a:pt x="6936" y="3014"/>
                </a:lnTo>
                <a:cubicBezTo>
                  <a:pt x="6961" y="2992"/>
                  <a:pt x="6977" y="2982"/>
                  <a:pt x="6984" y="2982"/>
                </a:cubicBezTo>
                <a:cubicBezTo>
                  <a:pt x="6994" y="2982"/>
                  <a:pt x="6990" y="2997"/>
                  <a:pt x="6971" y="3020"/>
                </a:cubicBezTo>
                <a:lnTo>
                  <a:pt x="6971" y="3020"/>
                </a:lnTo>
                <a:lnTo>
                  <a:pt x="7273" y="2701"/>
                </a:lnTo>
                <a:lnTo>
                  <a:pt x="7273" y="2706"/>
                </a:lnTo>
                <a:cubicBezTo>
                  <a:pt x="7319" y="2613"/>
                  <a:pt x="7370" y="2523"/>
                  <a:pt x="7426" y="2435"/>
                </a:cubicBezTo>
                <a:cubicBezTo>
                  <a:pt x="7448" y="2420"/>
                  <a:pt x="7459" y="2414"/>
                  <a:pt x="7463" y="2414"/>
                </a:cubicBezTo>
                <a:lnTo>
                  <a:pt x="7463" y="2414"/>
                </a:lnTo>
                <a:cubicBezTo>
                  <a:pt x="7477" y="2414"/>
                  <a:pt x="7406" y="2484"/>
                  <a:pt x="7428" y="2484"/>
                </a:cubicBezTo>
                <a:cubicBezTo>
                  <a:pt x="7428" y="2484"/>
                  <a:pt x="7429" y="2484"/>
                  <a:pt x="7430" y="2484"/>
                </a:cubicBezTo>
                <a:lnTo>
                  <a:pt x="7590" y="2266"/>
                </a:lnTo>
                <a:cubicBezTo>
                  <a:pt x="7602" y="2261"/>
                  <a:pt x="7611" y="2258"/>
                  <a:pt x="7617" y="2258"/>
                </a:cubicBezTo>
                <a:cubicBezTo>
                  <a:pt x="7672" y="2258"/>
                  <a:pt x="7557" y="2420"/>
                  <a:pt x="7437" y="2532"/>
                </a:cubicBezTo>
                <a:cubicBezTo>
                  <a:pt x="7734" y="2477"/>
                  <a:pt x="7565" y="2344"/>
                  <a:pt x="8014" y="2036"/>
                </a:cubicBezTo>
                <a:lnTo>
                  <a:pt x="8014" y="2036"/>
                </a:lnTo>
                <a:lnTo>
                  <a:pt x="7852" y="2228"/>
                </a:lnTo>
                <a:cubicBezTo>
                  <a:pt x="8035" y="2182"/>
                  <a:pt x="8149" y="2018"/>
                  <a:pt x="8392" y="1860"/>
                </a:cubicBezTo>
                <a:lnTo>
                  <a:pt x="8392" y="1860"/>
                </a:lnTo>
                <a:cubicBezTo>
                  <a:pt x="8344" y="1878"/>
                  <a:pt x="8113" y="2015"/>
                  <a:pt x="8039" y="2015"/>
                </a:cubicBezTo>
                <a:cubicBezTo>
                  <a:pt x="8015" y="2015"/>
                  <a:pt x="8007" y="2001"/>
                  <a:pt x="8028" y="1963"/>
                </a:cubicBezTo>
                <a:lnTo>
                  <a:pt x="8028" y="1963"/>
                </a:lnTo>
                <a:cubicBezTo>
                  <a:pt x="7986" y="2027"/>
                  <a:pt x="7929" y="2115"/>
                  <a:pt x="7878" y="2124"/>
                </a:cubicBezTo>
                <a:cubicBezTo>
                  <a:pt x="7887" y="2018"/>
                  <a:pt x="7953" y="1997"/>
                  <a:pt x="8052" y="1926"/>
                </a:cubicBezTo>
                <a:lnTo>
                  <a:pt x="8052" y="1926"/>
                </a:lnTo>
                <a:cubicBezTo>
                  <a:pt x="8041" y="1941"/>
                  <a:pt x="8033" y="1953"/>
                  <a:pt x="8028" y="1963"/>
                </a:cubicBezTo>
                <a:lnTo>
                  <a:pt x="8028" y="1963"/>
                </a:lnTo>
                <a:cubicBezTo>
                  <a:pt x="8037" y="1949"/>
                  <a:pt x="8046" y="1936"/>
                  <a:pt x="8054" y="1925"/>
                </a:cubicBezTo>
                <a:lnTo>
                  <a:pt x="8054" y="1925"/>
                </a:lnTo>
                <a:cubicBezTo>
                  <a:pt x="8053" y="1925"/>
                  <a:pt x="8052" y="1926"/>
                  <a:pt x="8052" y="1926"/>
                </a:cubicBezTo>
                <a:lnTo>
                  <a:pt x="8052" y="1926"/>
                </a:lnTo>
                <a:cubicBezTo>
                  <a:pt x="8053" y="1924"/>
                  <a:pt x="8055" y="1922"/>
                  <a:pt x="8056" y="1920"/>
                </a:cubicBezTo>
                <a:cubicBezTo>
                  <a:pt x="8151" y="1851"/>
                  <a:pt x="8230" y="1765"/>
                  <a:pt x="8290" y="1665"/>
                </a:cubicBezTo>
                <a:cubicBezTo>
                  <a:pt x="8296" y="1671"/>
                  <a:pt x="8304" y="1674"/>
                  <a:pt x="8312" y="1674"/>
                </a:cubicBezTo>
                <a:cubicBezTo>
                  <a:pt x="8362" y="1674"/>
                  <a:pt x="8450" y="1570"/>
                  <a:pt x="8564" y="1452"/>
                </a:cubicBezTo>
                <a:lnTo>
                  <a:pt x="8613" y="1517"/>
                </a:lnTo>
                <a:cubicBezTo>
                  <a:pt x="8740" y="1357"/>
                  <a:pt x="8701" y="1338"/>
                  <a:pt x="8761" y="1227"/>
                </a:cubicBezTo>
                <a:cubicBezTo>
                  <a:pt x="8793" y="1197"/>
                  <a:pt x="8828" y="1169"/>
                  <a:pt x="8868" y="1144"/>
                </a:cubicBezTo>
                <a:cubicBezTo>
                  <a:pt x="8893" y="1127"/>
                  <a:pt x="8923" y="1113"/>
                  <a:pt x="8953" y="1102"/>
                </a:cubicBezTo>
                <a:cubicBezTo>
                  <a:pt x="8971" y="1096"/>
                  <a:pt x="8986" y="1094"/>
                  <a:pt x="9000" y="1094"/>
                </a:cubicBezTo>
                <a:cubicBezTo>
                  <a:pt x="9026" y="1094"/>
                  <a:pt x="9047" y="1101"/>
                  <a:pt x="9069" y="1104"/>
                </a:cubicBezTo>
                <a:cubicBezTo>
                  <a:pt x="9151" y="1043"/>
                  <a:pt x="9152" y="1030"/>
                  <a:pt x="9128" y="1030"/>
                </a:cubicBezTo>
                <a:cubicBezTo>
                  <a:pt x="9109" y="1030"/>
                  <a:pt x="9073" y="1038"/>
                  <a:pt x="9049" y="1038"/>
                </a:cubicBezTo>
                <a:cubicBezTo>
                  <a:pt x="9013" y="1038"/>
                  <a:pt x="9003" y="1019"/>
                  <a:pt x="9118" y="919"/>
                </a:cubicBezTo>
                <a:cubicBezTo>
                  <a:pt x="9236" y="851"/>
                  <a:pt x="9334" y="791"/>
                  <a:pt x="9436" y="724"/>
                </a:cubicBezTo>
                <a:cubicBezTo>
                  <a:pt x="9554" y="647"/>
                  <a:pt x="9677" y="578"/>
                  <a:pt x="9802" y="518"/>
                </a:cubicBezTo>
                <a:cubicBezTo>
                  <a:pt x="9830" y="514"/>
                  <a:pt x="9850" y="512"/>
                  <a:pt x="9863" y="512"/>
                </a:cubicBezTo>
                <a:cubicBezTo>
                  <a:pt x="9940" y="512"/>
                  <a:pt x="9794" y="572"/>
                  <a:pt x="9857" y="576"/>
                </a:cubicBezTo>
                <a:lnTo>
                  <a:pt x="9929" y="520"/>
                </a:lnTo>
                <a:cubicBezTo>
                  <a:pt x="9966" y="497"/>
                  <a:pt x="10006" y="471"/>
                  <a:pt x="10006" y="471"/>
                </a:cubicBezTo>
                <a:cubicBezTo>
                  <a:pt x="10012" y="470"/>
                  <a:pt x="10016" y="470"/>
                  <a:pt x="10020" y="470"/>
                </a:cubicBezTo>
                <a:cubicBezTo>
                  <a:pt x="10045" y="470"/>
                  <a:pt x="10038" y="487"/>
                  <a:pt x="10034" y="497"/>
                </a:cubicBezTo>
                <a:cubicBezTo>
                  <a:pt x="10170" y="450"/>
                  <a:pt x="10027" y="411"/>
                  <a:pt x="10256" y="360"/>
                </a:cubicBezTo>
                <a:cubicBezTo>
                  <a:pt x="10268" y="340"/>
                  <a:pt x="10298" y="332"/>
                  <a:pt x="10339" y="332"/>
                </a:cubicBezTo>
                <a:cubicBezTo>
                  <a:pt x="10396" y="332"/>
                  <a:pt x="10474" y="347"/>
                  <a:pt x="10558" y="367"/>
                </a:cubicBezTo>
                <a:cubicBezTo>
                  <a:pt x="10643" y="386"/>
                  <a:pt x="10708" y="404"/>
                  <a:pt x="10789" y="420"/>
                </a:cubicBezTo>
                <a:cubicBezTo>
                  <a:pt x="10841" y="430"/>
                  <a:pt x="10894" y="435"/>
                  <a:pt x="10948" y="435"/>
                </a:cubicBezTo>
                <a:cubicBezTo>
                  <a:pt x="10972" y="435"/>
                  <a:pt x="10997" y="434"/>
                  <a:pt x="11021" y="432"/>
                </a:cubicBezTo>
                <a:lnTo>
                  <a:pt x="11021" y="432"/>
                </a:lnTo>
                <a:cubicBezTo>
                  <a:pt x="11084" y="469"/>
                  <a:pt x="10977" y="474"/>
                  <a:pt x="10991" y="508"/>
                </a:cubicBezTo>
                <a:cubicBezTo>
                  <a:pt x="11109" y="513"/>
                  <a:pt x="11228" y="527"/>
                  <a:pt x="11343" y="548"/>
                </a:cubicBezTo>
                <a:cubicBezTo>
                  <a:pt x="11418" y="562"/>
                  <a:pt x="11487" y="566"/>
                  <a:pt x="11654" y="603"/>
                </a:cubicBezTo>
                <a:cubicBezTo>
                  <a:pt x="11654" y="603"/>
                  <a:pt x="11710" y="643"/>
                  <a:pt x="11763" y="692"/>
                </a:cubicBezTo>
                <a:cubicBezTo>
                  <a:pt x="11814" y="740"/>
                  <a:pt x="11865" y="789"/>
                  <a:pt x="11865" y="789"/>
                </a:cubicBezTo>
                <a:cubicBezTo>
                  <a:pt x="11806" y="721"/>
                  <a:pt x="11818" y="694"/>
                  <a:pt x="11868" y="694"/>
                </a:cubicBezTo>
                <a:cubicBezTo>
                  <a:pt x="11938" y="694"/>
                  <a:pt x="12082" y="747"/>
                  <a:pt x="12213" y="817"/>
                </a:cubicBezTo>
                <a:cubicBezTo>
                  <a:pt x="12180" y="759"/>
                  <a:pt x="12146" y="701"/>
                  <a:pt x="12106" y="645"/>
                </a:cubicBezTo>
                <a:lnTo>
                  <a:pt x="12106" y="645"/>
                </a:lnTo>
                <a:cubicBezTo>
                  <a:pt x="12106" y="645"/>
                  <a:pt x="12192" y="698"/>
                  <a:pt x="12275" y="756"/>
                </a:cubicBezTo>
                <a:cubicBezTo>
                  <a:pt x="12359" y="814"/>
                  <a:pt x="12438" y="877"/>
                  <a:pt x="12438" y="877"/>
                </a:cubicBezTo>
                <a:cubicBezTo>
                  <a:pt x="12450" y="900"/>
                  <a:pt x="12443" y="908"/>
                  <a:pt x="12424" y="908"/>
                </a:cubicBezTo>
                <a:cubicBezTo>
                  <a:pt x="12407" y="908"/>
                  <a:pt x="12378" y="901"/>
                  <a:pt x="12345" y="891"/>
                </a:cubicBezTo>
                <a:lnTo>
                  <a:pt x="12345" y="891"/>
                </a:lnTo>
                <a:lnTo>
                  <a:pt x="12410" y="928"/>
                </a:lnTo>
                <a:cubicBezTo>
                  <a:pt x="12455" y="997"/>
                  <a:pt x="12446" y="1020"/>
                  <a:pt x="12411" y="1020"/>
                </a:cubicBezTo>
                <a:cubicBezTo>
                  <a:pt x="12385" y="1020"/>
                  <a:pt x="12344" y="1007"/>
                  <a:pt x="12301" y="991"/>
                </a:cubicBezTo>
                <a:lnTo>
                  <a:pt x="12236" y="863"/>
                </a:lnTo>
                <a:lnTo>
                  <a:pt x="12236" y="863"/>
                </a:lnTo>
                <a:lnTo>
                  <a:pt x="12236" y="863"/>
                </a:lnTo>
                <a:cubicBezTo>
                  <a:pt x="12235" y="862"/>
                  <a:pt x="12234" y="860"/>
                  <a:pt x="12233" y="858"/>
                </a:cubicBezTo>
                <a:lnTo>
                  <a:pt x="12233" y="858"/>
                </a:lnTo>
                <a:cubicBezTo>
                  <a:pt x="12233" y="858"/>
                  <a:pt x="12233" y="858"/>
                  <a:pt x="12234" y="858"/>
                </a:cubicBezTo>
                <a:lnTo>
                  <a:pt x="12236" y="863"/>
                </a:lnTo>
                <a:lnTo>
                  <a:pt x="12236" y="863"/>
                </a:lnTo>
                <a:lnTo>
                  <a:pt x="12345" y="896"/>
                </a:lnTo>
                <a:cubicBezTo>
                  <a:pt x="12305" y="872"/>
                  <a:pt x="12261" y="847"/>
                  <a:pt x="12213" y="821"/>
                </a:cubicBezTo>
                <a:lnTo>
                  <a:pt x="12213" y="821"/>
                </a:lnTo>
                <a:cubicBezTo>
                  <a:pt x="12219" y="833"/>
                  <a:pt x="12227" y="847"/>
                  <a:pt x="12233" y="858"/>
                </a:cubicBezTo>
                <a:lnTo>
                  <a:pt x="12233" y="858"/>
                </a:lnTo>
                <a:cubicBezTo>
                  <a:pt x="12182" y="845"/>
                  <a:pt x="12132" y="836"/>
                  <a:pt x="12092" y="836"/>
                </a:cubicBezTo>
                <a:cubicBezTo>
                  <a:pt x="12051" y="836"/>
                  <a:pt x="12022" y="845"/>
                  <a:pt x="12013" y="870"/>
                </a:cubicBezTo>
                <a:cubicBezTo>
                  <a:pt x="12053" y="884"/>
                  <a:pt x="12088" y="905"/>
                  <a:pt x="12120" y="930"/>
                </a:cubicBezTo>
                <a:cubicBezTo>
                  <a:pt x="12109" y="927"/>
                  <a:pt x="12099" y="925"/>
                  <a:pt x="12091" y="925"/>
                </a:cubicBezTo>
                <a:cubicBezTo>
                  <a:pt x="12082" y="925"/>
                  <a:pt x="12077" y="928"/>
                  <a:pt x="12078" y="937"/>
                </a:cubicBezTo>
                <a:cubicBezTo>
                  <a:pt x="12081" y="951"/>
                  <a:pt x="12122" y="960"/>
                  <a:pt x="12180" y="988"/>
                </a:cubicBezTo>
                <a:lnTo>
                  <a:pt x="12178" y="1109"/>
                </a:lnTo>
                <a:lnTo>
                  <a:pt x="12217" y="1100"/>
                </a:lnTo>
                <a:lnTo>
                  <a:pt x="12542" y="1501"/>
                </a:lnTo>
                <a:cubicBezTo>
                  <a:pt x="12864" y="1698"/>
                  <a:pt x="13184" y="1830"/>
                  <a:pt x="13622" y="2217"/>
                </a:cubicBezTo>
                <a:cubicBezTo>
                  <a:pt x="13593" y="2205"/>
                  <a:pt x="13571" y="2201"/>
                  <a:pt x="13555" y="2201"/>
                </a:cubicBezTo>
                <a:cubicBezTo>
                  <a:pt x="13490" y="2201"/>
                  <a:pt x="13513" y="2280"/>
                  <a:pt x="13465" y="2319"/>
                </a:cubicBezTo>
                <a:cubicBezTo>
                  <a:pt x="13411" y="2147"/>
                  <a:pt x="13122" y="2024"/>
                  <a:pt x="12920" y="1800"/>
                </a:cubicBezTo>
                <a:lnTo>
                  <a:pt x="12920" y="1800"/>
                </a:lnTo>
                <a:cubicBezTo>
                  <a:pt x="12995" y="1884"/>
                  <a:pt x="12990" y="1908"/>
                  <a:pt x="12967" y="1908"/>
                </a:cubicBezTo>
                <a:cubicBezTo>
                  <a:pt x="12958" y="1908"/>
                  <a:pt x="12947" y="1905"/>
                  <a:pt x="12936" y="1899"/>
                </a:cubicBezTo>
                <a:lnTo>
                  <a:pt x="12936" y="1899"/>
                </a:lnTo>
                <a:lnTo>
                  <a:pt x="13372" y="2226"/>
                </a:lnTo>
                <a:cubicBezTo>
                  <a:pt x="13316" y="2263"/>
                  <a:pt x="13418" y="2340"/>
                  <a:pt x="13499" y="2458"/>
                </a:cubicBezTo>
                <a:cubicBezTo>
                  <a:pt x="13502" y="2431"/>
                  <a:pt x="13513" y="2419"/>
                  <a:pt x="13531" y="2419"/>
                </a:cubicBezTo>
                <a:cubicBezTo>
                  <a:pt x="13620" y="2419"/>
                  <a:pt x="13873" y="2705"/>
                  <a:pt x="14023" y="2813"/>
                </a:cubicBezTo>
                <a:cubicBezTo>
                  <a:pt x="14018" y="2823"/>
                  <a:pt x="14008" y="2831"/>
                  <a:pt x="13993" y="2831"/>
                </a:cubicBezTo>
                <a:cubicBezTo>
                  <a:pt x="13955" y="2831"/>
                  <a:pt x="13883" y="2788"/>
                  <a:pt x="13754" y="2648"/>
                </a:cubicBezTo>
                <a:lnTo>
                  <a:pt x="13754" y="2648"/>
                </a:lnTo>
                <a:cubicBezTo>
                  <a:pt x="13896" y="2924"/>
                  <a:pt x="14127" y="2815"/>
                  <a:pt x="14276" y="3074"/>
                </a:cubicBezTo>
                <a:lnTo>
                  <a:pt x="14276" y="3074"/>
                </a:lnTo>
                <a:cubicBezTo>
                  <a:pt x="14274" y="3073"/>
                  <a:pt x="14273" y="3072"/>
                  <a:pt x="14271" y="3070"/>
                </a:cubicBezTo>
                <a:lnTo>
                  <a:pt x="14271" y="3070"/>
                </a:lnTo>
                <a:cubicBezTo>
                  <a:pt x="14273" y="3072"/>
                  <a:pt x="14274" y="3073"/>
                  <a:pt x="14276" y="3075"/>
                </a:cubicBezTo>
                <a:cubicBezTo>
                  <a:pt x="14276" y="3074"/>
                  <a:pt x="14276" y="3074"/>
                  <a:pt x="14276" y="3074"/>
                </a:cubicBezTo>
                <a:lnTo>
                  <a:pt x="14276" y="3074"/>
                </a:lnTo>
                <a:cubicBezTo>
                  <a:pt x="14392" y="3180"/>
                  <a:pt x="14514" y="3330"/>
                  <a:pt x="14478" y="3330"/>
                </a:cubicBezTo>
                <a:cubicBezTo>
                  <a:pt x="14475" y="3330"/>
                  <a:pt x="14471" y="3329"/>
                  <a:pt x="14466" y="3327"/>
                </a:cubicBezTo>
                <a:lnTo>
                  <a:pt x="14417" y="3281"/>
                </a:lnTo>
                <a:lnTo>
                  <a:pt x="14417" y="3281"/>
                </a:lnTo>
                <a:cubicBezTo>
                  <a:pt x="14707" y="3591"/>
                  <a:pt x="15322" y="4186"/>
                  <a:pt x="15463" y="4186"/>
                </a:cubicBezTo>
                <a:cubicBezTo>
                  <a:pt x="15466" y="4186"/>
                  <a:pt x="15469" y="4186"/>
                  <a:pt x="15472" y="4185"/>
                </a:cubicBezTo>
                <a:lnTo>
                  <a:pt x="15472" y="4185"/>
                </a:lnTo>
                <a:cubicBezTo>
                  <a:pt x="15465" y="4199"/>
                  <a:pt x="15350" y="4234"/>
                  <a:pt x="15311" y="4234"/>
                </a:cubicBezTo>
                <a:cubicBezTo>
                  <a:pt x="15310" y="4234"/>
                  <a:pt x="15309" y="4234"/>
                  <a:pt x="15308" y="4234"/>
                </a:cubicBezTo>
                <a:lnTo>
                  <a:pt x="15308" y="4234"/>
                </a:lnTo>
                <a:lnTo>
                  <a:pt x="16107" y="4526"/>
                </a:lnTo>
                <a:cubicBezTo>
                  <a:pt x="16023" y="4538"/>
                  <a:pt x="16020" y="4738"/>
                  <a:pt x="15896" y="4738"/>
                </a:cubicBezTo>
                <a:cubicBezTo>
                  <a:pt x="15856" y="4738"/>
                  <a:pt x="15805" y="4718"/>
                  <a:pt x="15735" y="4666"/>
                </a:cubicBezTo>
                <a:lnTo>
                  <a:pt x="15735" y="4666"/>
                </a:lnTo>
                <a:lnTo>
                  <a:pt x="15736" y="4667"/>
                </a:lnTo>
                <a:lnTo>
                  <a:pt x="15736" y="4667"/>
                </a:lnTo>
                <a:lnTo>
                  <a:pt x="15736" y="4667"/>
                </a:lnTo>
                <a:cubicBezTo>
                  <a:pt x="15826" y="4787"/>
                  <a:pt x="15934" y="4893"/>
                  <a:pt x="16054" y="4978"/>
                </a:cubicBezTo>
                <a:cubicBezTo>
                  <a:pt x="16021" y="4929"/>
                  <a:pt x="16022" y="4808"/>
                  <a:pt x="16068" y="4808"/>
                </a:cubicBezTo>
                <a:cubicBezTo>
                  <a:pt x="16076" y="4808"/>
                  <a:pt x="16086" y="4813"/>
                  <a:pt x="16098" y="4823"/>
                </a:cubicBezTo>
                <a:cubicBezTo>
                  <a:pt x="16212" y="5078"/>
                  <a:pt x="16192" y="4994"/>
                  <a:pt x="16352" y="5271"/>
                </a:cubicBezTo>
                <a:lnTo>
                  <a:pt x="16352" y="5271"/>
                </a:lnTo>
                <a:cubicBezTo>
                  <a:pt x="16335" y="5233"/>
                  <a:pt x="16366" y="5211"/>
                  <a:pt x="16414" y="5211"/>
                </a:cubicBezTo>
                <a:cubicBezTo>
                  <a:pt x="16467" y="5211"/>
                  <a:pt x="16540" y="5237"/>
                  <a:pt x="16597" y="5298"/>
                </a:cubicBezTo>
                <a:cubicBezTo>
                  <a:pt x="16596" y="5298"/>
                  <a:pt x="16595" y="5298"/>
                  <a:pt x="16595" y="5298"/>
                </a:cubicBezTo>
                <a:cubicBezTo>
                  <a:pt x="16566" y="5298"/>
                  <a:pt x="16519" y="5380"/>
                  <a:pt x="16473" y="5380"/>
                </a:cubicBezTo>
                <a:cubicBezTo>
                  <a:pt x="16469" y="5380"/>
                  <a:pt x="16464" y="5379"/>
                  <a:pt x="16460" y="5378"/>
                </a:cubicBezTo>
                <a:lnTo>
                  <a:pt x="16460" y="5378"/>
                </a:lnTo>
                <a:lnTo>
                  <a:pt x="16828" y="5560"/>
                </a:lnTo>
                <a:lnTo>
                  <a:pt x="16828" y="5560"/>
                </a:lnTo>
                <a:cubicBezTo>
                  <a:pt x="16820" y="5557"/>
                  <a:pt x="16813" y="5555"/>
                  <a:pt x="16807" y="5555"/>
                </a:cubicBezTo>
                <a:cubicBezTo>
                  <a:pt x="16754" y="5555"/>
                  <a:pt x="16756" y="5657"/>
                  <a:pt x="16787" y="5734"/>
                </a:cubicBezTo>
                <a:cubicBezTo>
                  <a:pt x="16786" y="5730"/>
                  <a:pt x="16786" y="5728"/>
                  <a:pt x="16789" y="5728"/>
                </a:cubicBezTo>
                <a:cubicBezTo>
                  <a:pt x="16814" y="5728"/>
                  <a:pt x="17046" y="5994"/>
                  <a:pt x="17125" y="6058"/>
                </a:cubicBezTo>
                <a:lnTo>
                  <a:pt x="17025" y="5910"/>
                </a:lnTo>
                <a:lnTo>
                  <a:pt x="17025" y="5910"/>
                </a:lnTo>
                <a:cubicBezTo>
                  <a:pt x="17341" y="6258"/>
                  <a:pt x="17491" y="6098"/>
                  <a:pt x="17816" y="6431"/>
                </a:cubicBezTo>
                <a:cubicBezTo>
                  <a:pt x="17808" y="6429"/>
                  <a:pt x="17798" y="6428"/>
                  <a:pt x="17787" y="6428"/>
                </a:cubicBezTo>
                <a:cubicBezTo>
                  <a:pt x="17717" y="6428"/>
                  <a:pt x="17612" y="6483"/>
                  <a:pt x="17746" y="6640"/>
                </a:cubicBezTo>
                <a:cubicBezTo>
                  <a:pt x="17874" y="6666"/>
                  <a:pt x="18331" y="6733"/>
                  <a:pt x="18660" y="6985"/>
                </a:cubicBezTo>
                <a:lnTo>
                  <a:pt x="18688" y="7069"/>
                </a:lnTo>
                <a:lnTo>
                  <a:pt x="18943" y="7259"/>
                </a:lnTo>
                <a:cubicBezTo>
                  <a:pt x="18729" y="7199"/>
                  <a:pt x="18178" y="6969"/>
                  <a:pt x="17899" y="6819"/>
                </a:cubicBezTo>
                <a:lnTo>
                  <a:pt x="17899" y="6819"/>
                </a:lnTo>
                <a:cubicBezTo>
                  <a:pt x="18001" y="6967"/>
                  <a:pt x="17899" y="6888"/>
                  <a:pt x="18089" y="7071"/>
                </a:cubicBezTo>
                <a:cubicBezTo>
                  <a:pt x="18098" y="7092"/>
                  <a:pt x="18095" y="7100"/>
                  <a:pt x="18085" y="7100"/>
                </a:cubicBezTo>
                <a:cubicBezTo>
                  <a:pt x="18052" y="7100"/>
                  <a:pt x="17933" y="6999"/>
                  <a:pt x="17890" y="6958"/>
                </a:cubicBezTo>
                <a:lnTo>
                  <a:pt x="17890" y="6958"/>
                </a:lnTo>
                <a:lnTo>
                  <a:pt x="18305" y="7410"/>
                </a:lnTo>
                <a:cubicBezTo>
                  <a:pt x="18309" y="7402"/>
                  <a:pt x="18316" y="7398"/>
                  <a:pt x="18326" y="7398"/>
                </a:cubicBezTo>
                <a:cubicBezTo>
                  <a:pt x="18405" y="7398"/>
                  <a:pt x="18645" y="7622"/>
                  <a:pt x="18714" y="7622"/>
                </a:cubicBezTo>
                <a:cubicBezTo>
                  <a:pt x="18721" y="7622"/>
                  <a:pt x="18726" y="7619"/>
                  <a:pt x="18729" y="7614"/>
                </a:cubicBezTo>
                <a:lnTo>
                  <a:pt x="18196" y="7206"/>
                </a:lnTo>
                <a:cubicBezTo>
                  <a:pt x="18203" y="7193"/>
                  <a:pt x="18218" y="7187"/>
                  <a:pt x="18241" y="7187"/>
                </a:cubicBezTo>
                <a:cubicBezTo>
                  <a:pt x="18362" y="7187"/>
                  <a:pt x="18685" y="7358"/>
                  <a:pt x="18933" y="7625"/>
                </a:cubicBezTo>
                <a:cubicBezTo>
                  <a:pt x="18965" y="7685"/>
                  <a:pt x="18902" y="7691"/>
                  <a:pt x="18843" y="7691"/>
                </a:cubicBezTo>
                <a:cubicBezTo>
                  <a:pt x="18829" y="7691"/>
                  <a:pt x="18816" y="7690"/>
                  <a:pt x="18804" y="7690"/>
                </a:cubicBezTo>
                <a:cubicBezTo>
                  <a:pt x="18779" y="7690"/>
                  <a:pt x="18759" y="7692"/>
                  <a:pt x="18755" y="7700"/>
                </a:cubicBezTo>
                <a:cubicBezTo>
                  <a:pt x="18817" y="7718"/>
                  <a:pt x="19086" y="7950"/>
                  <a:pt x="19100" y="7994"/>
                </a:cubicBezTo>
                <a:lnTo>
                  <a:pt x="18938" y="7894"/>
                </a:lnTo>
                <a:lnTo>
                  <a:pt x="18938" y="7894"/>
                </a:lnTo>
                <a:cubicBezTo>
                  <a:pt x="19086" y="8089"/>
                  <a:pt x="19295" y="8096"/>
                  <a:pt x="19443" y="8356"/>
                </a:cubicBezTo>
                <a:cubicBezTo>
                  <a:pt x="19505" y="8428"/>
                  <a:pt x="19571" y="8624"/>
                  <a:pt x="19617" y="8624"/>
                </a:cubicBezTo>
                <a:cubicBezTo>
                  <a:pt x="19619" y="8624"/>
                  <a:pt x="19622" y="8623"/>
                  <a:pt x="19624" y="8622"/>
                </a:cubicBezTo>
                <a:cubicBezTo>
                  <a:pt x="19580" y="8448"/>
                  <a:pt x="19747" y="8228"/>
                  <a:pt x="19873" y="8228"/>
                </a:cubicBezTo>
                <a:cubicBezTo>
                  <a:pt x="19880" y="8228"/>
                  <a:pt x="19887" y="8229"/>
                  <a:pt x="19893" y="8230"/>
                </a:cubicBezTo>
                <a:cubicBezTo>
                  <a:pt x="19905" y="8249"/>
                  <a:pt x="19979" y="8349"/>
                  <a:pt x="20062" y="8481"/>
                </a:cubicBezTo>
                <a:cubicBezTo>
                  <a:pt x="20099" y="8541"/>
                  <a:pt x="20136" y="8606"/>
                  <a:pt x="20169" y="8664"/>
                </a:cubicBezTo>
                <a:cubicBezTo>
                  <a:pt x="20192" y="8708"/>
                  <a:pt x="20211" y="8757"/>
                  <a:pt x="20227" y="8805"/>
                </a:cubicBezTo>
                <a:cubicBezTo>
                  <a:pt x="20238" y="8855"/>
                  <a:pt x="20220" y="8870"/>
                  <a:pt x="20190" y="8870"/>
                </a:cubicBezTo>
                <a:cubicBezTo>
                  <a:pt x="20165" y="8870"/>
                  <a:pt x="20132" y="8860"/>
                  <a:pt x="20102" y="8849"/>
                </a:cubicBezTo>
                <a:cubicBezTo>
                  <a:pt x="20070" y="8840"/>
                  <a:pt x="20038" y="8830"/>
                  <a:pt x="20014" y="8830"/>
                </a:cubicBezTo>
                <a:cubicBezTo>
                  <a:pt x="19986" y="8830"/>
                  <a:pt x="19970" y="8842"/>
                  <a:pt x="19979" y="8882"/>
                </a:cubicBezTo>
                <a:cubicBezTo>
                  <a:pt x="19981" y="8880"/>
                  <a:pt x="19985" y="8879"/>
                  <a:pt x="19988" y="8879"/>
                </a:cubicBezTo>
                <a:cubicBezTo>
                  <a:pt x="20015" y="8879"/>
                  <a:pt x="20071" y="8919"/>
                  <a:pt x="20097" y="8940"/>
                </a:cubicBezTo>
                <a:cubicBezTo>
                  <a:pt x="20134" y="9030"/>
                  <a:pt x="20021" y="8944"/>
                  <a:pt x="20141" y="9114"/>
                </a:cubicBezTo>
                <a:cubicBezTo>
                  <a:pt x="20143" y="9113"/>
                  <a:pt x="20145" y="9113"/>
                  <a:pt x="20147" y="9113"/>
                </a:cubicBezTo>
                <a:cubicBezTo>
                  <a:pt x="20190" y="9113"/>
                  <a:pt x="20242" y="9202"/>
                  <a:pt x="20266" y="9255"/>
                </a:cubicBezTo>
                <a:cubicBezTo>
                  <a:pt x="20276" y="9278"/>
                  <a:pt x="20282" y="9295"/>
                  <a:pt x="20284" y="9295"/>
                </a:cubicBezTo>
                <a:cubicBezTo>
                  <a:pt x="20285" y="9295"/>
                  <a:pt x="20285" y="9294"/>
                  <a:pt x="20285" y="9292"/>
                </a:cubicBezTo>
                <a:cubicBezTo>
                  <a:pt x="20280" y="9248"/>
                  <a:pt x="20269" y="9204"/>
                  <a:pt x="20252" y="9162"/>
                </a:cubicBezTo>
                <a:lnTo>
                  <a:pt x="20252" y="9162"/>
                </a:lnTo>
                <a:cubicBezTo>
                  <a:pt x="20299" y="9220"/>
                  <a:pt x="20334" y="9287"/>
                  <a:pt x="20354" y="9359"/>
                </a:cubicBezTo>
                <a:cubicBezTo>
                  <a:pt x="20364" y="9389"/>
                  <a:pt x="20373" y="9420"/>
                  <a:pt x="20387" y="9457"/>
                </a:cubicBezTo>
                <a:cubicBezTo>
                  <a:pt x="20398" y="9503"/>
                  <a:pt x="20412" y="9552"/>
                  <a:pt x="20431" y="9598"/>
                </a:cubicBezTo>
                <a:cubicBezTo>
                  <a:pt x="20434" y="9584"/>
                  <a:pt x="20443" y="9577"/>
                  <a:pt x="20456" y="9577"/>
                </a:cubicBezTo>
                <a:cubicBezTo>
                  <a:pt x="20484" y="9577"/>
                  <a:pt x="20530" y="9611"/>
                  <a:pt x="20577" y="9668"/>
                </a:cubicBezTo>
                <a:cubicBezTo>
                  <a:pt x="20640" y="9749"/>
                  <a:pt x="20718" y="9874"/>
                  <a:pt x="20742" y="9985"/>
                </a:cubicBezTo>
                <a:cubicBezTo>
                  <a:pt x="20740" y="9985"/>
                  <a:pt x="20738" y="9984"/>
                  <a:pt x="20736" y="9984"/>
                </a:cubicBezTo>
                <a:cubicBezTo>
                  <a:pt x="20713" y="9984"/>
                  <a:pt x="20697" y="10031"/>
                  <a:pt x="20686" y="10055"/>
                </a:cubicBezTo>
                <a:cubicBezTo>
                  <a:pt x="20704" y="10168"/>
                  <a:pt x="20695" y="10270"/>
                  <a:pt x="20697" y="10363"/>
                </a:cubicBezTo>
                <a:cubicBezTo>
                  <a:pt x="20693" y="10456"/>
                  <a:pt x="20681" y="10542"/>
                  <a:pt x="20672" y="10627"/>
                </a:cubicBezTo>
                <a:cubicBezTo>
                  <a:pt x="20653" y="10711"/>
                  <a:pt x="20637" y="10792"/>
                  <a:pt x="20619" y="10880"/>
                </a:cubicBezTo>
                <a:cubicBezTo>
                  <a:pt x="20593" y="10964"/>
                  <a:pt x="20575" y="11056"/>
                  <a:pt x="20540" y="11156"/>
                </a:cubicBezTo>
                <a:cubicBezTo>
                  <a:pt x="20514" y="11180"/>
                  <a:pt x="20453" y="11298"/>
                  <a:pt x="20425" y="11298"/>
                </a:cubicBezTo>
                <a:cubicBezTo>
                  <a:pt x="20419" y="11298"/>
                  <a:pt x="20414" y="11291"/>
                  <a:pt x="20412" y="11272"/>
                </a:cubicBezTo>
                <a:cubicBezTo>
                  <a:pt x="20412" y="11353"/>
                  <a:pt x="20394" y="11434"/>
                  <a:pt x="20359" y="11508"/>
                </a:cubicBezTo>
                <a:cubicBezTo>
                  <a:pt x="20329" y="11541"/>
                  <a:pt x="20313" y="11554"/>
                  <a:pt x="20306" y="11554"/>
                </a:cubicBezTo>
                <a:cubicBezTo>
                  <a:pt x="20280" y="11554"/>
                  <a:pt x="20392" y="11354"/>
                  <a:pt x="20350" y="11354"/>
                </a:cubicBezTo>
                <a:cubicBezTo>
                  <a:pt x="20342" y="11354"/>
                  <a:pt x="20329" y="11362"/>
                  <a:pt x="20308" y="11379"/>
                </a:cubicBezTo>
                <a:cubicBezTo>
                  <a:pt x="20324" y="11395"/>
                  <a:pt x="20313" y="11478"/>
                  <a:pt x="20276" y="11573"/>
                </a:cubicBezTo>
                <a:cubicBezTo>
                  <a:pt x="20238" y="11671"/>
                  <a:pt x="20194" y="11768"/>
                  <a:pt x="20143" y="11861"/>
                </a:cubicBezTo>
                <a:cubicBezTo>
                  <a:pt x="20144" y="11861"/>
                  <a:pt x="20145" y="11861"/>
                  <a:pt x="20145" y="11861"/>
                </a:cubicBezTo>
                <a:cubicBezTo>
                  <a:pt x="20252" y="11861"/>
                  <a:pt x="20385" y="11507"/>
                  <a:pt x="20422" y="11332"/>
                </a:cubicBezTo>
                <a:cubicBezTo>
                  <a:pt x="20470" y="11353"/>
                  <a:pt x="20487" y="11446"/>
                  <a:pt x="20470" y="11594"/>
                </a:cubicBezTo>
                <a:cubicBezTo>
                  <a:pt x="20456" y="11680"/>
                  <a:pt x="20431" y="11763"/>
                  <a:pt x="20401" y="11844"/>
                </a:cubicBezTo>
                <a:cubicBezTo>
                  <a:pt x="20359" y="11946"/>
                  <a:pt x="20308" y="12044"/>
                  <a:pt x="20250" y="12137"/>
                </a:cubicBezTo>
                <a:cubicBezTo>
                  <a:pt x="20152" y="12263"/>
                  <a:pt x="20108" y="12295"/>
                  <a:pt x="20089" y="12295"/>
                </a:cubicBezTo>
                <a:cubicBezTo>
                  <a:pt x="20068" y="12295"/>
                  <a:pt x="20073" y="12259"/>
                  <a:pt x="20068" y="12259"/>
                </a:cubicBezTo>
                <a:lnTo>
                  <a:pt x="20068" y="12259"/>
                </a:lnTo>
                <a:cubicBezTo>
                  <a:pt x="20066" y="12259"/>
                  <a:pt x="20064" y="12261"/>
                  <a:pt x="20060" y="12269"/>
                </a:cubicBezTo>
                <a:cubicBezTo>
                  <a:pt x="19575" y="12732"/>
                  <a:pt x="19789" y="12802"/>
                  <a:pt x="19344" y="13140"/>
                </a:cubicBezTo>
                <a:cubicBezTo>
                  <a:pt x="19299" y="13164"/>
                  <a:pt x="19270" y="13173"/>
                  <a:pt x="19249" y="13173"/>
                </a:cubicBezTo>
                <a:cubicBezTo>
                  <a:pt x="19176" y="13173"/>
                  <a:pt x="19227" y="13052"/>
                  <a:pt x="19172" y="13052"/>
                </a:cubicBezTo>
                <a:cubicBezTo>
                  <a:pt x="19360" y="12832"/>
                  <a:pt x="19518" y="12769"/>
                  <a:pt x="19654" y="12630"/>
                </a:cubicBezTo>
                <a:lnTo>
                  <a:pt x="19654" y="12630"/>
                </a:lnTo>
                <a:lnTo>
                  <a:pt x="19460" y="12779"/>
                </a:lnTo>
                <a:cubicBezTo>
                  <a:pt x="19508" y="12698"/>
                  <a:pt x="19633" y="12549"/>
                  <a:pt x="19722" y="12489"/>
                </a:cubicBezTo>
                <a:lnTo>
                  <a:pt x="19722" y="12489"/>
                </a:lnTo>
                <a:cubicBezTo>
                  <a:pt x="19548" y="12575"/>
                  <a:pt x="18917" y="13275"/>
                  <a:pt x="18514" y="13599"/>
                </a:cubicBezTo>
                <a:cubicBezTo>
                  <a:pt x="18471" y="13669"/>
                  <a:pt x="18391" y="13779"/>
                  <a:pt x="18423" y="13779"/>
                </a:cubicBezTo>
                <a:cubicBezTo>
                  <a:pt x="18428" y="13779"/>
                  <a:pt x="18434" y="13777"/>
                  <a:pt x="18442" y="13773"/>
                </a:cubicBezTo>
                <a:lnTo>
                  <a:pt x="18551" y="13653"/>
                </a:lnTo>
                <a:cubicBezTo>
                  <a:pt x="18564" y="13646"/>
                  <a:pt x="18574" y="13644"/>
                  <a:pt x="18580" y="13644"/>
                </a:cubicBezTo>
                <a:cubicBezTo>
                  <a:pt x="18633" y="13644"/>
                  <a:pt x="18480" y="13823"/>
                  <a:pt x="18505" y="13823"/>
                </a:cubicBezTo>
                <a:cubicBezTo>
                  <a:pt x="18511" y="13823"/>
                  <a:pt x="18525" y="13815"/>
                  <a:pt x="18551" y="13794"/>
                </a:cubicBezTo>
                <a:lnTo>
                  <a:pt x="18551" y="13794"/>
                </a:lnTo>
                <a:cubicBezTo>
                  <a:pt x="18423" y="13975"/>
                  <a:pt x="18293" y="14191"/>
                  <a:pt x="18055" y="14385"/>
                </a:cubicBezTo>
                <a:lnTo>
                  <a:pt x="17965" y="14372"/>
                </a:lnTo>
                <a:lnTo>
                  <a:pt x="17965" y="14372"/>
                </a:lnTo>
                <a:cubicBezTo>
                  <a:pt x="17998" y="14369"/>
                  <a:pt x="18133" y="14260"/>
                  <a:pt x="18176" y="14188"/>
                </a:cubicBezTo>
                <a:lnTo>
                  <a:pt x="18176" y="14188"/>
                </a:lnTo>
                <a:cubicBezTo>
                  <a:pt x="18108" y="14301"/>
                  <a:pt x="17772" y="14447"/>
                  <a:pt x="17744" y="14615"/>
                </a:cubicBezTo>
                <a:lnTo>
                  <a:pt x="17934" y="14499"/>
                </a:lnTo>
                <a:lnTo>
                  <a:pt x="17934" y="14499"/>
                </a:lnTo>
                <a:cubicBezTo>
                  <a:pt x="17807" y="14682"/>
                  <a:pt x="17672" y="14930"/>
                  <a:pt x="17464" y="15106"/>
                </a:cubicBezTo>
                <a:cubicBezTo>
                  <a:pt x="17605" y="15071"/>
                  <a:pt x="17501" y="15055"/>
                  <a:pt x="17700" y="14981"/>
                </a:cubicBezTo>
                <a:lnTo>
                  <a:pt x="17700" y="14981"/>
                </a:lnTo>
                <a:cubicBezTo>
                  <a:pt x="17693" y="14982"/>
                  <a:pt x="17687" y="14983"/>
                  <a:pt x="17682" y="14983"/>
                </a:cubicBezTo>
                <a:cubicBezTo>
                  <a:pt x="17564" y="14983"/>
                  <a:pt x="18070" y="14586"/>
                  <a:pt x="17976" y="14586"/>
                </a:cubicBezTo>
                <a:cubicBezTo>
                  <a:pt x="17971" y="14586"/>
                  <a:pt x="17964" y="14587"/>
                  <a:pt x="17955" y="14589"/>
                </a:cubicBezTo>
                <a:lnTo>
                  <a:pt x="17955" y="14589"/>
                </a:lnTo>
                <a:cubicBezTo>
                  <a:pt x="18143" y="14518"/>
                  <a:pt x="18209" y="14381"/>
                  <a:pt x="18442" y="14267"/>
                </a:cubicBezTo>
                <a:cubicBezTo>
                  <a:pt x="18419" y="14255"/>
                  <a:pt x="18344" y="14297"/>
                  <a:pt x="18514" y="14144"/>
                </a:cubicBezTo>
                <a:cubicBezTo>
                  <a:pt x="18518" y="14128"/>
                  <a:pt x="18525" y="14109"/>
                  <a:pt x="18535" y="14093"/>
                </a:cubicBezTo>
                <a:lnTo>
                  <a:pt x="18546" y="14084"/>
                </a:lnTo>
                <a:lnTo>
                  <a:pt x="18546" y="14084"/>
                </a:lnTo>
                <a:cubicBezTo>
                  <a:pt x="18542" y="14086"/>
                  <a:pt x="18539" y="14089"/>
                  <a:pt x="18535" y="14091"/>
                </a:cubicBezTo>
                <a:cubicBezTo>
                  <a:pt x="18537" y="14086"/>
                  <a:pt x="18538" y="14083"/>
                  <a:pt x="18537" y="14083"/>
                </a:cubicBezTo>
                <a:lnTo>
                  <a:pt x="18537" y="14083"/>
                </a:lnTo>
                <a:cubicBezTo>
                  <a:pt x="18537" y="14083"/>
                  <a:pt x="18535" y="14086"/>
                  <a:pt x="18530" y="14093"/>
                </a:cubicBezTo>
                <a:cubicBezTo>
                  <a:pt x="18497" y="14119"/>
                  <a:pt x="18460" y="14137"/>
                  <a:pt x="18421" y="14149"/>
                </a:cubicBezTo>
                <a:cubicBezTo>
                  <a:pt x="18460" y="14028"/>
                  <a:pt x="18718" y="13771"/>
                  <a:pt x="18785" y="13664"/>
                </a:cubicBezTo>
                <a:cubicBezTo>
                  <a:pt x="18809" y="13644"/>
                  <a:pt x="18821" y="13636"/>
                  <a:pt x="18826" y="13636"/>
                </a:cubicBezTo>
                <a:lnTo>
                  <a:pt x="18826" y="13636"/>
                </a:lnTo>
                <a:cubicBezTo>
                  <a:pt x="18839" y="13636"/>
                  <a:pt x="18796" y="13697"/>
                  <a:pt x="18820" y="13697"/>
                </a:cubicBezTo>
                <a:cubicBezTo>
                  <a:pt x="18823" y="13697"/>
                  <a:pt x="18829" y="13695"/>
                  <a:pt x="18836" y="13692"/>
                </a:cubicBezTo>
                <a:lnTo>
                  <a:pt x="18933" y="13530"/>
                </a:lnTo>
                <a:cubicBezTo>
                  <a:pt x="18937" y="13532"/>
                  <a:pt x="18941" y="13532"/>
                  <a:pt x="18946" y="13532"/>
                </a:cubicBezTo>
                <a:cubicBezTo>
                  <a:pt x="18989" y="13532"/>
                  <a:pt x="19087" y="13470"/>
                  <a:pt x="19118" y="13470"/>
                </a:cubicBezTo>
                <a:cubicBezTo>
                  <a:pt x="19138" y="13470"/>
                  <a:pt x="19128" y="13498"/>
                  <a:pt x="19052" y="13592"/>
                </a:cubicBezTo>
                <a:lnTo>
                  <a:pt x="19258" y="13388"/>
                </a:lnTo>
                <a:cubicBezTo>
                  <a:pt x="19399" y="13291"/>
                  <a:pt x="19573" y="13136"/>
                  <a:pt x="19657" y="13018"/>
                </a:cubicBezTo>
                <a:cubicBezTo>
                  <a:pt x="19738" y="12948"/>
                  <a:pt x="19813" y="12811"/>
                  <a:pt x="19817" y="12811"/>
                </a:cubicBezTo>
                <a:lnTo>
                  <a:pt x="19817" y="12811"/>
                </a:lnTo>
                <a:cubicBezTo>
                  <a:pt x="19818" y="12811"/>
                  <a:pt x="19814" y="12821"/>
                  <a:pt x="19803" y="12846"/>
                </a:cubicBezTo>
                <a:lnTo>
                  <a:pt x="20097" y="12503"/>
                </a:lnTo>
                <a:lnTo>
                  <a:pt x="20109" y="12510"/>
                </a:lnTo>
                <a:lnTo>
                  <a:pt x="20169" y="12452"/>
                </a:lnTo>
                <a:lnTo>
                  <a:pt x="20232" y="12380"/>
                </a:lnTo>
                <a:cubicBezTo>
                  <a:pt x="20271" y="12331"/>
                  <a:pt x="20315" y="12285"/>
                  <a:pt x="20352" y="12234"/>
                </a:cubicBezTo>
                <a:cubicBezTo>
                  <a:pt x="20389" y="12183"/>
                  <a:pt x="20422" y="12127"/>
                  <a:pt x="20459" y="12072"/>
                </a:cubicBezTo>
                <a:cubicBezTo>
                  <a:pt x="20496" y="12018"/>
                  <a:pt x="20528" y="11963"/>
                  <a:pt x="20558" y="11905"/>
                </a:cubicBezTo>
                <a:cubicBezTo>
                  <a:pt x="20591" y="11847"/>
                  <a:pt x="20626" y="11791"/>
                  <a:pt x="20653" y="11731"/>
                </a:cubicBezTo>
                <a:cubicBezTo>
                  <a:pt x="20684" y="11671"/>
                  <a:pt x="20707" y="11608"/>
                  <a:pt x="20742" y="11550"/>
                </a:cubicBezTo>
                <a:cubicBezTo>
                  <a:pt x="20774" y="11490"/>
                  <a:pt x="20802" y="11427"/>
                  <a:pt x="20830" y="11365"/>
                </a:cubicBezTo>
                <a:cubicBezTo>
                  <a:pt x="20857" y="11300"/>
                  <a:pt x="20895" y="11239"/>
                  <a:pt x="20922" y="11172"/>
                </a:cubicBezTo>
                <a:cubicBezTo>
                  <a:pt x="20936" y="11089"/>
                  <a:pt x="20950" y="11005"/>
                  <a:pt x="20964" y="10908"/>
                </a:cubicBezTo>
                <a:cubicBezTo>
                  <a:pt x="20969" y="10859"/>
                  <a:pt x="20976" y="10806"/>
                  <a:pt x="20985" y="10748"/>
                </a:cubicBezTo>
                <a:cubicBezTo>
                  <a:pt x="20990" y="10720"/>
                  <a:pt x="20997" y="10690"/>
                  <a:pt x="20999" y="10658"/>
                </a:cubicBezTo>
                <a:cubicBezTo>
                  <a:pt x="21001" y="10627"/>
                  <a:pt x="21006" y="10595"/>
                  <a:pt x="21008" y="10560"/>
                </a:cubicBezTo>
                <a:lnTo>
                  <a:pt x="21059" y="10507"/>
                </a:lnTo>
                <a:cubicBezTo>
                  <a:pt x="21061" y="10398"/>
                  <a:pt x="21061" y="10236"/>
                  <a:pt x="21061" y="10085"/>
                </a:cubicBezTo>
                <a:cubicBezTo>
                  <a:pt x="21048" y="9939"/>
                  <a:pt x="21038" y="9804"/>
                  <a:pt x="20997" y="9765"/>
                </a:cubicBezTo>
                <a:cubicBezTo>
                  <a:pt x="21015" y="9672"/>
                  <a:pt x="21013" y="9577"/>
                  <a:pt x="20987" y="9485"/>
                </a:cubicBezTo>
                <a:cubicBezTo>
                  <a:pt x="20955" y="9355"/>
                  <a:pt x="20908" y="9230"/>
                  <a:pt x="20848" y="9109"/>
                </a:cubicBezTo>
                <a:cubicBezTo>
                  <a:pt x="20790" y="8977"/>
                  <a:pt x="20704" y="8854"/>
                  <a:pt x="20630" y="8738"/>
                </a:cubicBezTo>
                <a:lnTo>
                  <a:pt x="20405" y="8437"/>
                </a:lnTo>
                <a:lnTo>
                  <a:pt x="20350" y="8469"/>
                </a:lnTo>
                <a:cubicBezTo>
                  <a:pt x="20310" y="8425"/>
                  <a:pt x="20273" y="8383"/>
                  <a:pt x="20232" y="8342"/>
                </a:cubicBezTo>
                <a:lnTo>
                  <a:pt x="20204" y="8309"/>
                </a:lnTo>
                <a:lnTo>
                  <a:pt x="20183" y="8291"/>
                </a:lnTo>
                <a:lnTo>
                  <a:pt x="20176" y="8281"/>
                </a:lnTo>
                <a:lnTo>
                  <a:pt x="20160" y="8267"/>
                </a:lnTo>
                <a:lnTo>
                  <a:pt x="20092" y="8207"/>
                </a:lnTo>
                <a:cubicBezTo>
                  <a:pt x="20002" y="8126"/>
                  <a:pt x="19905" y="8045"/>
                  <a:pt x="19793" y="7950"/>
                </a:cubicBezTo>
                <a:lnTo>
                  <a:pt x="19766" y="8003"/>
                </a:lnTo>
                <a:cubicBezTo>
                  <a:pt x="19557" y="7859"/>
                  <a:pt x="19341" y="7521"/>
                  <a:pt x="19059" y="7247"/>
                </a:cubicBezTo>
                <a:lnTo>
                  <a:pt x="19059" y="7247"/>
                </a:lnTo>
                <a:cubicBezTo>
                  <a:pt x="19093" y="7252"/>
                  <a:pt x="19158" y="7326"/>
                  <a:pt x="19200" y="7384"/>
                </a:cubicBezTo>
                <a:cubicBezTo>
                  <a:pt x="18956" y="6962"/>
                  <a:pt x="18433" y="6749"/>
                  <a:pt x="18196" y="6380"/>
                </a:cubicBezTo>
                <a:cubicBezTo>
                  <a:pt x="18122" y="6332"/>
                  <a:pt x="18062" y="6271"/>
                  <a:pt x="18013" y="6197"/>
                </a:cubicBezTo>
                <a:lnTo>
                  <a:pt x="18013" y="6197"/>
                </a:lnTo>
                <a:cubicBezTo>
                  <a:pt x="18020" y="6204"/>
                  <a:pt x="18027" y="6209"/>
                  <a:pt x="18034" y="6214"/>
                </a:cubicBezTo>
                <a:lnTo>
                  <a:pt x="18004" y="6183"/>
                </a:lnTo>
                <a:cubicBezTo>
                  <a:pt x="17978" y="6144"/>
                  <a:pt x="17950" y="6100"/>
                  <a:pt x="17920" y="6058"/>
                </a:cubicBezTo>
                <a:lnTo>
                  <a:pt x="17920" y="6058"/>
                </a:lnTo>
                <a:cubicBezTo>
                  <a:pt x="17939" y="6095"/>
                  <a:pt x="17962" y="6132"/>
                  <a:pt x="17987" y="6167"/>
                </a:cubicBezTo>
                <a:cubicBezTo>
                  <a:pt x="17927" y="6109"/>
                  <a:pt x="17834" y="6026"/>
                  <a:pt x="17739" y="5949"/>
                </a:cubicBezTo>
                <a:lnTo>
                  <a:pt x="17744" y="5870"/>
                </a:lnTo>
                <a:lnTo>
                  <a:pt x="17723" y="5852"/>
                </a:lnTo>
                <a:cubicBezTo>
                  <a:pt x="17697" y="5813"/>
                  <a:pt x="17677" y="5797"/>
                  <a:pt x="17665" y="5797"/>
                </a:cubicBezTo>
                <a:cubicBezTo>
                  <a:pt x="17645" y="5797"/>
                  <a:pt x="17641" y="5834"/>
                  <a:pt x="17649" y="5882"/>
                </a:cubicBezTo>
                <a:cubicBezTo>
                  <a:pt x="17605" y="5847"/>
                  <a:pt x="17559" y="5819"/>
                  <a:pt x="17510" y="5792"/>
                </a:cubicBezTo>
                <a:cubicBezTo>
                  <a:pt x="17510" y="5655"/>
                  <a:pt x="17260" y="5590"/>
                  <a:pt x="17239" y="5423"/>
                </a:cubicBezTo>
                <a:cubicBezTo>
                  <a:pt x="17153" y="5402"/>
                  <a:pt x="16833" y="5072"/>
                  <a:pt x="16688" y="5045"/>
                </a:cubicBezTo>
                <a:lnTo>
                  <a:pt x="16688" y="5045"/>
                </a:lnTo>
                <a:cubicBezTo>
                  <a:pt x="16601" y="4940"/>
                  <a:pt x="16514" y="4838"/>
                  <a:pt x="16409" y="4774"/>
                </a:cubicBezTo>
                <a:lnTo>
                  <a:pt x="16420" y="4679"/>
                </a:lnTo>
                <a:lnTo>
                  <a:pt x="16138" y="4542"/>
                </a:lnTo>
                <a:cubicBezTo>
                  <a:pt x="16071" y="4428"/>
                  <a:pt x="16035" y="4359"/>
                  <a:pt x="16081" y="4359"/>
                </a:cubicBezTo>
                <a:cubicBezTo>
                  <a:pt x="16099" y="4359"/>
                  <a:pt x="16131" y="4370"/>
                  <a:pt x="16179" y="4394"/>
                </a:cubicBezTo>
                <a:cubicBezTo>
                  <a:pt x="15808" y="4153"/>
                  <a:pt x="15906" y="4171"/>
                  <a:pt x="15583" y="3974"/>
                </a:cubicBezTo>
                <a:lnTo>
                  <a:pt x="15630" y="3951"/>
                </a:lnTo>
                <a:cubicBezTo>
                  <a:pt x="15537" y="3861"/>
                  <a:pt x="15340" y="3759"/>
                  <a:pt x="15315" y="3673"/>
                </a:cubicBezTo>
                <a:cubicBezTo>
                  <a:pt x="15173" y="3399"/>
                  <a:pt x="14295" y="2634"/>
                  <a:pt x="13822" y="2038"/>
                </a:cubicBezTo>
                <a:cubicBezTo>
                  <a:pt x="13822" y="2075"/>
                  <a:pt x="13815" y="2090"/>
                  <a:pt x="13805" y="2090"/>
                </a:cubicBezTo>
                <a:cubicBezTo>
                  <a:pt x="13758" y="2090"/>
                  <a:pt x="13622" y="1800"/>
                  <a:pt x="13536" y="1800"/>
                </a:cubicBezTo>
                <a:cubicBezTo>
                  <a:pt x="13530" y="1800"/>
                  <a:pt x="13524" y="1801"/>
                  <a:pt x="13518" y="1804"/>
                </a:cubicBezTo>
                <a:cubicBezTo>
                  <a:pt x="13514" y="1763"/>
                  <a:pt x="13478" y="1703"/>
                  <a:pt x="13507" y="1703"/>
                </a:cubicBezTo>
                <a:cubicBezTo>
                  <a:pt x="13516" y="1703"/>
                  <a:pt x="13532" y="1709"/>
                  <a:pt x="13560" y="1725"/>
                </a:cubicBezTo>
                <a:cubicBezTo>
                  <a:pt x="13263" y="1475"/>
                  <a:pt x="13189" y="1278"/>
                  <a:pt x="12934" y="1157"/>
                </a:cubicBezTo>
                <a:cubicBezTo>
                  <a:pt x="12932" y="1141"/>
                  <a:pt x="12939" y="1136"/>
                  <a:pt x="12949" y="1136"/>
                </a:cubicBezTo>
                <a:cubicBezTo>
                  <a:pt x="12967" y="1136"/>
                  <a:pt x="12994" y="1150"/>
                  <a:pt x="13007" y="1150"/>
                </a:cubicBezTo>
                <a:cubicBezTo>
                  <a:pt x="13014" y="1150"/>
                  <a:pt x="13018" y="1146"/>
                  <a:pt x="13015" y="1137"/>
                </a:cubicBezTo>
                <a:cubicBezTo>
                  <a:pt x="12987" y="1120"/>
                  <a:pt x="12906" y="1072"/>
                  <a:pt x="12892" y="1030"/>
                </a:cubicBezTo>
                <a:cubicBezTo>
                  <a:pt x="12889" y="1019"/>
                  <a:pt x="12891" y="1015"/>
                  <a:pt x="12897" y="1015"/>
                </a:cubicBezTo>
                <a:cubicBezTo>
                  <a:pt x="12915" y="1015"/>
                  <a:pt x="12965" y="1056"/>
                  <a:pt x="13006" y="1081"/>
                </a:cubicBezTo>
                <a:cubicBezTo>
                  <a:pt x="12834" y="914"/>
                  <a:pt x="12728" y="866"/>
                  <a:pt x="12651" y="866"/>
                </a:cubicBezTo>
                <a:cubicBezTo>
                  <a:pt x="12603" y="866"/>
                  <a:pt x="12565" y="885"/>
                  <a:pt x="12530" y="905"/>
                </a:cubicBezTo>
                <a:cubicBezTo>
                  <a:pt x="12424" y="731"/>
                  <a:pt x="12331" y="652"/>
                  <a:pt x="12171" y="615"/>
                </a:cubicBezTo>
                <a:cubicBezTo>
                  <a:pt x="12155" y="578"/>
                  <a:pt x="12125" y="539"/>
                  <a:pt x="12127" y="520"/>
                </a:cubicBezTo>
                <a:cubicBezTo>
                  <a:pt x="12128" y="516"/>
                  <a:pt x="12130" y="513"/>
                  <a:pt x="12136" y="513"/>
                </a:cubicBezTo>
                <a:cubicBezTo>
                  <a:pt x="12152" y="513"/>
                  <a:pt x="12192" y="533"/>
                  <a:pt x="12271" y="592"/>
                </a:cubicBezTo>
                <a:cubicBezTo>
                  <a:pt x="12143" y="478"/>
                  <a:pt x="12004" y="379"/>
                  <a:pt x="11856" y="295"/>
                </a:cubicBezTo>
                <a:cubicBezTo>
                  <a:pt x="11710" y="212"/>
                  <a:pt x="11559" y="160"/>
                  <a:pt x="11495" y="160"/>
                </a:cubicBezTo>
                <a:cubicBezTo>
                  <a:pt x="11478" y="160"/>
                  <a:pt x="11468" y="163"/>
                  <a:pt x="11464" y="170"/>
                </a:cubicBezTo>
                <a:cubicBezTo>
                  <a:pt x="11429" y="135"/>
                  <a:pt x="11272" y="100"/>
                  <a:pt x="11232" y="100"/>
                </a:cubicBezTo>
                <a:cubicBezTo>
                  <a:pt x="11121" y="68"/>
                  <a:pt x="11010" y="45"/>
                  <a:pt x="10898" y="26"/>
                </a:cubicBezTo>
                <a:cubicBezTo>
                  <a:pt x="10854" y="19"/>
                  <a:pt x="10810" y="12"/>
                  <a:pt x="10757" y="8"/>
                </a:cubicBezTo>
                <a:cubicBezTo>
                  <a:pt x="10701" y="5"/>
                  <a:pt x="10636" y="1"/>
                  <a:pt x="10562" y="1"/>
                </a:cubicBezTo>
                <a:close/>
                <a:moveTo>
                  <a:pt x="10330" y="20804"/>
                </a:moveTo>
                <a:lnTo>
                  <a:pt x="10356" y="20846"/>
                </a:lnTo>
                <a:cubicBezTo>
                  <a:pt x="10370" y="20867"/>
                  <a:pt x="10379" y="20888"/>
                  <a:pt x="10379" y="20888"/>
                </a:cubicBezTo>
                <a:lnTo>
                  <a:pt x="10500" y="20818"/>
                </a:lnTo>
                <a:lnTo>
                  <a:pt x="10500" y="20818"/>
                </a:lnTo>
                <a:cubicBezTo>
                  <a:pt x="10480" y="20819"/>
                  <a:pt x="10454" y="20821"/>
                  <a:pt x="10428" y="20821"/>
                </a:cubicBezTo>
                <a:cubicBezTo>
                  <a:pt x="10392" y="20821"/>
                  <a:pt x="10354" y="20818"/>
                  <a:pt x="10330" y="20804"/>
                </a:cubicBezTo>
                <a:close/>
                <a:moveTo>
                  <a:pt x="9943" y="20842"/>
                </a:moveTo>
                <a:lnTo>
                  <a:pt x="9904" y="20844"/>
                </a:lnTo>
                <a:cubicBezTo>
                  <a:pt x="9904" y="20844"/>
                  <a:pt x="9957" y="20860"/>
                  <a:pt x="10010" y="20876"/>
                </a:cubicBezTo>
                <a:cubicBezTo>
                  <a:pt x="10064" y="20893"/>
                  <a:pt x="10117" y="20904"/>
                  <a:pt x="10117" y="20904"/>
                </a:cubicBezTo>
                <a:cubicBezTo>
                  <a:pt x="10117" y="20904"/>
                  <a:pt x="10082" y="20890"/>
                  <a:pt x="10050" y="20874"/>
                </a:cubicBezTo>
                <a:lnTo>
                  <a:pt x="9983" y="20842"/>
                </a:lnTo>
                <a:close/>
                <a:moveTo>
                  <a:pt x="10584" y="20900"/>
                </a:moveTo>
                <a:lnTo>
                  <a:pt x="10584" y="20900"/>
                </a:lnTo>
                <a:cubicBezTo>
                  <a:pt x="10583" y="20900"/>
                  <a:pt x="10583" y="20900"/>
                  <a:pt x="10583" y="20902"/>
                </a:cubicBezTo>
                <a:cubicBezTo>
                  <a:pt x="10581" y="20902"/>
                  <a:pt x="10579" y="20902"/>
                  <a:pt x="10577" y="20902"/>
                </a:cubicBezTo>
                <a:cubicBezTo>
                  <a:pt x="10487" y="20902"/>
                  <a:pt x="10520" y="20951"/>
                  <a:pt x="10504" y="20960"/>
                </a:cubicBezTo>
                <a:cubicBezTo>
                  <a:pt x="10653" y="20947"/>
                  <a:pt x="10595" y="20900"/>
                  <a:pt x="10584" y="2090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7843" name="Google Shape;7843;p43"/>
          <p:cNvGrpSpPr/>
          <p:nvPr/>
        </p:nvGrpSpPr>
        <p:grpSpPr>
          <a:xfrm>
            <a:off x="1199702" y="867273"/>
            <a:ext cx="550217" cy="500564"/>
            <a:chOff x="560994" y="2900409"/>
            <a:chExt cx="713918" cy="649325"/>
          </a:xfrm>
        </p:grpSpPr>
        <p:sp>
          <p:nvSpPr>
            <p:cNvPr id="7844" name="Google Shape;7844;p43"/>
            <p:cNvSpPr/>
            <p:nvPr/>
          </p:nvSpPr>
          <p:spPr>
            <a:xfrm>
              <a:off x="560994" y="2907216"/>
              <a:ext cx="713918" cy="635754"/>
            </a:xfrm>
            <a:custGeom>
              <a:avLst/>
              <a:gdLst/>
              <a:ahLst/>
              <a:cxnLst/>
              <a:rect l="l" t="t" r="r" b="b"/>
              <a:pathLst>
                <a:path w="14100" h="12555" extrusionOk="0">
                  <a:moveTo>
                    <a:pt x="7253" y="1"/>
                  </a:moveTo>
                  <a:cubicBezTo>
                    <a:pt x="6735" y="1"/>
                    <a:pt x="6217" y="264"/>
                    <a:pt x="5986" y="802"/>
                  </a:cubicBezTo>
                  <a:cubicBezTo>
                    <a:pt x="5770" y="1306"/>
                    <a:pt x="5255" y="1603"/>
                    <a:pt x="4716" y="1603"/>
                  </a:cubicBezTo>
                  <a:cubicBezTo>
                    <a:pt x="4498" y="1603"/>
                    <a:pt x="4277" y="1555"/>
                    <a:pt x="4069" y="1451"/>
                  </a:cubicBezTo>
                  <a:cubicBezTo>
                    <a:pt x="3852" y="1344"/>
                    <a:pt x="3631" y="1296"/>
                    <a:pt x="3418" y="1296"/>
                  </a:cubicBezTo>
                  <a:cubicBezTo>
                    <a:pt x="2505" y="1296"/>
                    <a:pt x="1750" y="2182"/>
                    <a:pt x="2163" y="3088"/>
                  </a:cubicBezTo>
                  <a:cubicBezTo>
                    <a:pt x="2483" y="3790"/>
                    <a:pt x="2085" y="4595"/>
                    <a:pt x="1306" y="4817"/>
                  </a:cubicBezTo>
                  <a:cubicBezTo>
                    <a:pt x="70" y="5172"/>
                    <a:pt x="0" y="6783"/>
                    <a:pt x="1201" y="7242"/>
                  </a:cubicBezTo>
                  <a:cubicBezTo>
                    <a:pt x="1959" y="7530"/>
                    <a:pt x="2286" y="8364"/>
                    <a:pt x="1908" y="9039"/>
                  </a:cubicBezTo>
                  <a:cubicBezTo>
                    <a:pt x="1398" y="9941"/>
                    <a:pt x="2159" y="10935"/>
                    <a:pt x="3127" y="10935"/>
                  </a:cubicBezTo>
                  <a:cubicBezTo>
                    <a:pt x="3302" y="10935"/>
                    <a:pt x="3485" y="10903"/>
                    <a:pt x="3668" y="10831"/>
                  </a:cubicBezTo>
                  <a:cubicBezTo>
                    <a:pt x="3842" y="10762"/>
                    <a:pt x="4023" y="10729"/>
                    <a:pt x="4200" y="10729"/>
                  </a:cubicBezTo>
                  <a:cubicBezTo>
                    <a:pt x="4785" y="10729"/>
                    <a:pt x="5336" y="11082"/>
                    <a:pt x="5522" y="11642"/>
                  </a:cubicBezTo>
                  <a:cubicBezTo>
                    <a:pt x="5723" y="12245"/>
                    <a:pt x="6286" y="12555"/>
                    <a:pt x="6848" y="12555"/>
                  </a:cubicBezTo>
                  <a:cubicBezTo>
                    <a:pt x="7366" y="12555"/>
                    <a:pt x="7883" y="12292"/>
                    <a:pt x="8114" y="11753"/>
                  </a:cubicBezTo>
                  <a:cubicBezTo>
                    <a:pt x="8331" y="11249"/>
                    <a:pt x="8846" y="10951"/>
                    <a:pt x="9385" y="10951"/>
                  </a:cubicBezTo>
                  <a:cubicBezTo>
                    <a:pt x="9603" y="10951"/>
                    <a:pt x="9824" y="11000"/>
                    <a:pt x="10031" y="11102"/>
                  </a:cubicBezTo>
                  <a:cubicBezTo>
                    <a:pt x="10249" y="11210"/>
                    <a:pt x="10471" y="11259"/>
                    <a:pt x="10685" y="11259"/>
                  </a:cubicBezTo>
                  <a:cubicBezTo>
                    <a:pt x="11596" y="11259"/>
                    <a:pt x="12350" y="10373"/>
                    <a:pt x="11937" y="9468"/>
                  </a:cubicBezTo>
                  <a:cubicBezTo>
                    <a:pt x="11617" y="8765"/>
                    <a:pt x="12016" y="7959"/>
                    <a:pt x="12795" y="7736"/>
                  </a:cubicBezTo>
                  <a:cubicBezTo>
                    <a:pt x="14030" y="7384"/>
                    <a:pt x="14100" y="5770"/>
                    <a:pt x="12897" y="5313"/>
                  </a:cubicBezTo>
                  <a:cubicBezTo>
                    <a:pt x="12141" y="5026"/>
                    <a:pt x="11812" y="4189"/>
                    <a:pt x="12192" y="3517"/>
                  </a:cubicBezTo>
                  <a:cubicBezTo>
                    <a:pt x="12702" y="2613"/>
                    <a:pt x="11943" y="1619"/>
                    <a:pt x="10976" y="1619"/>
                  </a:cubicBezTo>
                  <a:cubicBezTo>
                    <a:pt x="10799" y="1619"/>
                    <a:pt x="10616" y="1652"/>
                    <a:pt x="10432" y="1725"/>
                  </a:cubicBezTo>
                  <a:cubicBezTo>
                    <a:pt x="10258" y="1793"/>
                    <a:pt x="10078" y="1825"/>
                    <a:pt x="9901" y="1825"/>
                  </a:cubicBezTo>
                  <a:cubicBezTo>
                    <a:pt x="9316" y="1825"/>
                    <a:pt x="8765" y="1474"/>
                    <a:pt x="8578" y="913"/>
                  </a:cubicBezTo>
                  <a:cubicBezTo>
                    <a:pt x="8378" y="310"/>
                    <a:pt x="7815" y="1"/>
                    <a:pt x="7253" y="1"/>
                  </a:cubicBezTo>
                  <a:close/>
                </a:path>
              </a:pathLst>
            </a:custGeom>
            <a:solidFill>
              <a:schemeClr val="accent1"/>
            </a:solidFill>
            <a:ln w="114300" cap="flat" cmpd="sng">
              <a:solidFill>
                <a:schemeClr val="accent1"/>
              </a:solidFill>
              <a:prstDash val="solid"/>
              <a:round/>
              <a:headEnd type="none" w="sm" len="sm"/>
              <a:tailEnd type="none" w="sm" len="sm"/>
            </a:ln>
            <a:effectLst>
              <a:outerShdw blurRad="28575" dist="19050" dir="4200000" algn="bl" rotWithShape="0">
                <a:schemeClr val="accent2">
                  <a:alpha val="64999"/>
                </a:schemeClr>
              </a:outerShdw>
            </a:effectLst>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nvGrpSpPr>
            <p:cNvPr id="7845" name="Google Shape;7845;p43"/>
            <p:cNvGrpSpPr/>
            <p:nvPr/>
          </p:nvGrpSpPr>
          <p:grpSpPr>
            <a:xfrm>
              <a:off x="571918" y="2900409"/>
              <a:ext cx="692096" cy="649325"/>
              <a:chOff x="464600" y="1492275"/>
              <a:chExt cx="341725" cy="320575"/>
            </a:xfrm>
          </p:grpSpPr>
          <p:sp>
            <p:nvSpPr>
              <p:cNvPr id="7846" name="Google Shape;7846;p43"/>
              <p:cNvSpPr/>
              <p:nvPr/>
            </p:nvSpPr>
            <p:spPr>
              <a:xfrm>
                <a:off x="683125" y="1767050"/>
                <a:ext cx="700" cy="925"/>
              </a:xfrm>
              <a:custGeom>
                <a:avLst/>
                <a:gdLst/>
                <a:ahLst/>
                <a:cxnLst/>
                <a:rect l="l" t="t" r="r" b="b"/>
                <a:pathLst>
                  <a:path w="28" h="37" extrusionOk="0">
                    <a:moveTo>
                      <a:pt x="9" y="0"/>
                    </a:moveTo>
                    <a:lnTo>
                      <a:pt x="9" y="0"/>
                    </a:lnTo>
                    <a:cubicBezTo>
                      <a:pt x="1" y="10"/>
                      <a:pt x="17" y="37"/>
                      <a:pt x="19" y="37"/>
                    </a:cubicBezTo>
                    <a:cubicBezTo>
                      <a:pt x="19" y="37"/>
                      <a:pt x="19" y="36"/>
                      <a:pt x="18" y="35"/>
                    </a:cubicBezTo>
                    <a:cubicBezTo>
                      <a:pt x="27" y="35"/>
                      <a:pt x="11" y="7"/>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47" name="Google Shape;7847;p43"/>
              <p:cNvSpPr/>
              <p:nvPr/>
            </p:nvSpPr>
            <p:spPr>
              <a:xfrm>
                <a:off x="681000" y="1770625"/>
                <a:ext cx="200" cy="950"/>
              </a:xfrm>
              <a:custGeom>
                <a:avLst/>
                <a:gdLst/>
                <a:ahLst/>
                <a:cxnLst/>
                <a:rect l="l" t="t" r="r" b="b"/>
                <a:pathLst>
                  <a:path w="8" h="38" extrusionOk="0">
                    <a:moveTo>
                      <a:pt x="3" y="1"/>
                    </a:moveTo>
                    <a:lnTo>
                      <a:pt x="1" y="38"/>
                    </a:lnTo>
                    <a:lnTo>
                      <a:pt x="8" y="12"/>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48" name="Google Shape;7848;p43"/>
              <p:cNvSpPr/>
              <p:nvPr/>
            </p:nvSpPr>
            <p:spPr>
              <a:xfrm>
                <a:off x="678275" y="1770875"/>
                <a:ext cx="1950" cy="1750"/>
              </a:xfrm>
              <a:custGeom>
                <a:avLst/>
                <a:gdLst/>
                <a:ahLst/>
                <a:cxnLst/>
                <a:rect l="l" t="t" r="r" b="b"/>
                <a:pathLst>
                  <a:path w="78" h="70" extrusionOk="0">
                    <a:moveTo>
                      <a:pt x="66" y="0"/>
                    </a:moveTo>
                    <a:cubicBezTo>
                      <a:pt x="46" y="18"/>
                      <a:pt x="28" y="56"/>
                      <a:pt x="5" y="56"/>
                    </a:cubicBezTo>
                    <a:cubicBezTo>
                      <a:pt x="4" y="56"/>
                      <a:pt x="2" y="56"/>
                      <a:pt x="1" y="56"/>
                    </a:cubicBezTo>
                    <a:lnTo>
                      <a:pt x="1" y="56"/>
                    </a:lnTo>
                    <a:cubicBezTo>
                      <a:pt x="10" y="66"/>
                      <a:pt x="17" y="70"/>
                      <a:pt x="23" y="70"/>
                    </a:cubicBezTo>
                    <a:cubicBezTo>
                      <a:pt x="39" y="70"/>
                      <a:pt x="44" y="36"/>
                      <a:pt x="62" y="36"/>
                    </a:cubicBezTo>
                    <a:cubicBezTo>
                      <a:pt x="64" y="36"/>
                      <a:pt x="66" y="36"/>
                      <a:pt x="68" y="37"/>
                    </a:cubicBezTo>
                    <a:lnTo>
                      <a:pt x="77" y="47"/>
                    </a:lnTo>
                    <a:lnTo>
                      <a:pt x="77" y="47"/>
                    </a:lnTo>
                    <a:lnTo>
                      <a:pt x="6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49" name="Google Shape;7849;p43"/>
              <p:cNvSpPr/>
              <p:nvPr/>
            </p:nvSpPr>
            <p:spPr>
              <a:xfrm>
                <a:off x="675225" y="1770225"/>
                <a:ext cx="475" cy="500"/>
              </a:xfrm>
              <a:custGeom>
                <a:avLst/>
                <a:gdLst/>
                <a:ahLst/>
                <a:cxnLst/>
                <a:rect l="l" t="t" r="r" b="b"/>
                <a:pathLst>
                  <a:path w="19" h="20" extrusionOk="0">
                    <a:moveTo>
                      <a:pt x="14" y="1"/>
                    </a:moveTo>
                    <a:cubicBezTo>
                      <a:pt x="9" y="3"/>
                      <a:pt x="5" y="3"/>
                      <a:pt x="0" y="5"/>
                    </a:cubicBezTo>
                    <a:cubicBezTo>
                      <a:pt x="7" y="14"/>
                      <a:pt x="6" y="20"/>
                      <a:pt x="6" y="20"/>
                    </a:cubicBezTo>
                    <a:cubicBezTo>
                      <a:pt x="6" y="20"/>
                      <a:pt x="8" y="15"/>
                      <a:pt x="19" y="3"/>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50" name="Google Shape;7850;p43"/>
              <p:cNvSpPr/>
              <p:nvPr/>
            </p:nvSpPr>
            <p:spPr>
              <a:xfrm>
                <a:off x="675325" y="1770000"/>
                <a:ext cx="375" cy="250"/>
              </a:xfrm>
              <a:custGeom>
                <a:avLst/>
                <a:gdLst/>
                <a:ahLst/>
                <a:cxnLst/>
                <a:rect l="l" t="t" r="r" b="b"/>
                <a:pathLst>
                  <a:path w="15" h="10" extrusionOk="0">
                    <a:moveTo>
                      <a:pt x="5" y="1"/>
                    </a:moveTo>
                    <a:cubicBezTo>
                      <a:pt x="2" y="1"/>
                      <a:pt x="0" y="3"/>
                      <a:pt x="8" y="10"/>
                    </a:cubicBezTo>
                    <a:cubicBezTo>
                      <a:pt x="14" y="5"/>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51" name="Google Shape;7851;p43"/>
              <p:cNvSpPr/>
              <p:nvPr/>
            </p:nvSpPr>
            <p:spPr>
              <a:xfrm>
                <a:off x="673475" y="1770225"/>
                <a:ext cx="950" cy="1075"/>
              </a:xfrm>
              <a:custGeom>
                <a:avLst/>
                <a:gdLst/>
                <a:ahLst/>
                <a:cxnLst/>
                <a:rect l="l" t="t" r="r" b="b"/>
                <a:pathLst>
                  <a:path w="38" h="43" extrusionOk="0">
                    <a:moveTo>
                      <a:pt x="10" y="1"/>
                    </a:moveTo>
                    <a:cubicBezTo>
                      <a:pt x="1" y="19"/>
                      <a:pt x="10" y="28"/>
                      <a:pt x="31" y="42"/>
                    </a:cubicBezTo>
                    <a:lnTo>
                      <a:pt x="38" y="15"/>
                    </a:lnTo>
                    <a:cubicBezTo>
                      <a:pt x="26" y="5"/>
                      <a:pt x="10" y="12"/>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52" name="Google Shape;7852;p43"/>
              <p:cNvSpPr/>
              <p:nvPr/>
            </p:nvSpPr>
            <p:spPr>
              <a:xfrm>
                <a:off x="674375" y="1772000"/>
                <a:ext cx="175" cy="400"/>
              </a:xfrm>
              <a:custGeom>
                <a:avLst/>
                <a:gdLst/>
                <a:ahLst/>
                <a:cxnLst/>
                <a:rect l="l" t="t" r="r" b="b"/>
                <a:pathLst>
                  <a:path w="7" h="16" extrusionOk="0">
                    <a:moveTo>
                      <a:pt x="3" y="0"/>
                    </a:moveTo>
                    <a:cubicBezTo>
                      <a:pt x="1" y="0"/>
                      <a:pt x="1" y="4"/>
                      <a:pt x="4" y="15"/>
                    </a:cubicBezTo>
                    <a:lnTo>
                      <a:pt x="6" y="2"/>
                    </a:lnTo>
                    <a:cubicBezTo>
                      <a:pt x="5" y="1"/>
                      <a:pt x="4"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53" name="Google Shape;7853;p43"/>
              <p:cNvSpPr/>
              <p:nvPr/>
            </p:nvSpPr>
            <p:spPr>
              <a:xfrm>
                <a:off x="674525" y="1771450"/>
                <a:ext cx="325" cy="850"/>
              </a:xfrm>
              <a:custGeom>
                <a:avLst/>
                <a:gdLst/>
                <a:ahLst/>
                <a:cxnLst/>
                <a:rect l="l" t="t" r="r" b="b"/>
                <a:pathLst>
                  <a:path w="13" h="34" extrusionOk="0">
                    <a:moveTo>
                      <a:pt x="10" y="0"/>
                    </a:moveTo>
                    <a:lnTo>
                      <a:pt x="0" y="24"/>
                    </a:lnTo>
                    <a:cubicBezTo>
                      <a:pt x="4" y="27"/>
                      <a:pt x="9" y="34"/>
                      <a:pt x="11" y="34"/>
                    </a:cubicBezTo>
                    <a:cubicBezTo>
                      <a:pt x="12" y="34"/>
                      <a:pt x="11" y="29"/>
                      <a:pt x="5" y="14"/>
                    </a:cubicBezTo>
                    <a:lnTo>
                      <a:pt x="5" y="14"/>
                    </a:lnTo>
                    <a:cubicBezTo>
                      <a:pt x="7" y="19"/>
                      <a:pt x="8" y="21"/>
                      <a:pt x="9" y="21"/>
                    </a:cubicBezTo>
                    <a:cubicBezTo>
                      <a:pt x="10" y="21"/>
                      <a:pt x="8" y="1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54" name="Google Shape;7854;p43"/>
              <p:cNvSpPr/>
              <p:nvPr/>
            </p:nvSpPr>
            <p:spPr>
              <a:xfrm>
                <a:off x="675100" y="1771300"/>
                <a:ext cx="1150" cy="975"/>
              </a:xfrm>
              <a:custGeom>
                <a:avLst/>
                <a:gdLst/>
                <a:ahLst/>
                <a:cxnLst/>
                <a:rect l="l" t="t" r="r" b="b"/>
                <a:pathLst>
                  <a:path w="46" h="39" extrusionOk="0">
                    <a:moveTo>
                      <a:pt x="19" y="0"/>
                    </a:moveTo>
                    <a:cubicBezTo>
                      <a:pt x="13" y="0"/>
                      <a:pt x="7" y="3"/>
                      <a:pt x="0" y="9"/>
                    </a:cubicBezTo>
                    <a:cubicBezTo>
                      <a:pt x="17" y="13"/>
                      <a:pt x="31" y="13"/>
                      <a:pt x="26" y="39"/>
                    </a:cubicBezTo>
                    <a:cubicBezTo>
                      <a:pt x="45" y="21"/>
                      <a:pt x="36"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55" name="Google Shape;7855;p43"/>
              <p:cNvSpPr/>
              <p:nvPr/>
            </p:nvSpPr>
            <p:spPr>
              <a:xfrm>
                <a:off x="678775" y="1773300"/>
                <a:ext cx="650" cy="550"/>
              </a:xfrm>
              <a:custGeom>
                <a:avLst/>
                <a:gdLst/>
                <a:ahLst/>
                <a:cxnLst/>
                <a:rect l="l" t="t" r="r" b="b"/>
                <a:pathLst>
                  <a:path w="26" h="22" extrusionOk="0">
                    <a:moveTo>
                      <a:pt x="25" y="1"/>
                    </a:moveTo>
                    <a:cubicBezTo>
                      <a:pt x="25" y="5"/>
                      <a:pt x="21" y="6"/>
                      <a:pt x="16" y="6"/>
                    </a:cubicBezTo>
                    <a:cubicBezTo>
                      <a:pt x="13" y="6"/>
                      <a:pt x="10" y="5"/>
                      <a:pt x="8" y="5"/>
                    </a:cubicBezTo>
                    <a:cubicBezTo>
                      <a:pt x="3" y="5"/>
                      <a:pt x="0" y="6"/>
                      <a:pt x="4" y="12"/>
                    </a:cubicBezTo>
                    <a:lnTo>
                      <a:pt x="25" y="21"/>
                    </a:lnTo>
                    <a:lnTo>
                      <a:pt x="2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56" name="Google Shape;7856;p43"/>
              <p:cNvSpPr/>
              <p:nvPr/>
            </p:nvSpPr>
            <p:spPr>
              <a:xfrm>
                <a:off x="671325" y="1772075"/>
                <a:ext cx="950" cy="950"/>
              </a:xfrm>
              <a:custGeom>
                <a:avLst/>
                <a:gdLst/>
                <a:ahLst/>
                <a:cxnLst/>
                <a:rect l="l" t="t" r="r" b="b"/>
                <a:pathLst>
                  <a:path w="38" h="38" extrusionOk="0">
                    <a:moveTo>
                      <a:pt x="1" y="1"/>
                    </a:moveTo>
                    <a:cubicBezTo>
                      <a:pt x="2" y="3"/>
                      <a:pt x="4" y="5"/>
                      <a:pt x="5" y="6"/>
                    </a:cubicBezTo>
                    <a:lnTo>
                      <a:pt x="5" y="6"/>
                    </a:lnTo>
                    <a:cubicBezTo>
                      <a:pt x="4" y="5"/>
                      <a:pt x="2" y="3"/>
                      <a:pt x="1" y="1"/>
                    </a:cubicBezTo>
                    <a:close/>
                    <a:moveTo>
                      <a:pt x="5" y="6"/>
                    </a:moveTo>
                    <a:lnTo>
                      <a:pt x="5" y="6"/>
                    </a:lnTo>
                    <a:cubicBezTo>
                      <a:pt x="16" y="18"/>
                      <a:pt x="26" y="28"/>
                      <a:pt x="36" y="38"/>
                    </a:cubicBezTo>
                    <a:lnTo>
                      <a:pt x="38" y="19"/>
                    </a:lnTo>
                    <a:cubicBezTo>
                      <a:pt x="30" y="17"/>
                      <a:pt x="16" y="17"/>
                      <a:pt x="5"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57" name="Google Shape;7857;p43"/>
              <p:cNvSpPr/>
              <p:nvPr/>
            </p:nvSpPr>
            <p:spPr>
              <a:xfrm>
                <a:off x="672025" y="1773000"/>
                <a:ext cx="500" cy="725"/>
              </a:xfrm>
              <a:custGeom>
                <a:avLst/>
                <a:gdLst/>
                <a:ahLst/>
                <a:cxnLst/>
                <a:rect l="l" t="t" r="r" b="b"/>
                <a:pathLst>
                  <a:path w="20" h="29" extrusionOk="0">
                    <a:moveTo>
                      <a:pt x="8" y="1"/>
                    </a:moveTo>
                    <a:lnTo>
                      <a:pt x="1" y="29"/>
                    </a:lnTo>
                    <a:cubicBezTo>
                      <a:pt x="19" y="22"/>
                      <a:pt x="15" y="10"/>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58" name="Google Shape;7858;p43"/>
              <p:cNvSpPr/>
              <p:nvPr/>
            </p:nvSpPr>
            <p:spPr>
              <a:xfrm>
                <a:off x="675100" y="1772425"/>
                <a:ext cx="250" cy="1425"/>
              </a:xfrm>
              <a:custGeom>
                <a:avLst/>
                <a:gdLst/>
                <a:ahLst/>
                <a:cxnLst/>
                <a:rect l="l" t="t" r="r" b="b"/>
                <a:pathLst>
                  <a:path w="10" h="57" extrusionOk="0">
                    <a:moveTo>
                      <a:pt x="10" y="1"/>
                    </a:moveTo>
                    <a:lnTo>
                      <a:pt x="0" y="56"/>
                    </a:lnTo>
                    <a:lnTo>
                      <a:pt x="5" y="5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59" name="Google Shape;7859;p43"/>
              <p:cNvSpPr/>
              <p:nvPr/>
            </p:nvSpPr>
            <p:spPr>
              <a:xfrm>
                <a:off x="669425" y="1772425"/>
                <a:ext cx="250" cy="1200"/>
              </a:xfrm>
              <a:custGeom>
                <a:avLst/>
                <a:gdLst/>
                <a:ahLst/>
                <a:cxnLst/>
                <a:rect l="l" t="t" r="r" b="b"/>
                <a:pathLst>
                  <a:path w="10" h="48" extrusionOk="0">
                    <a:moveTo>
                      <a:pt x="0" y="1"/>
                    </a:moveTo>
                    <a:lnTo>
                      <a:pt x="10" y="47"/>
                    </a:lnTo>
                    <a:lnTo>
                      <a:pt x="7" y="29"/>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60" name="Google Shape;7860;p43"/>
              <p:cNvSpPr/>
              <p:nvPr/>
            </p:nvSpPr>
            <p:spPr>
              <a:xfrm>
                <a:off x="667450" y="1773000"/>
                <a:ext cx="1175" cy="1425"/>
              </a:xfrm>
              <a:custGeom>
                <a:avLst/>
                <a:gdLst/>
                <a:ahLst/>
                <a:cxnLst/>
                <a:rect l="l" t="t" r="r" b="b"/>
                <a:pathLst>
                  <a:path w="47" h="57" extrusionOk="0">
                    <a:moveTo>
                      <a:pt x="10" y="1"/>
                    </a:moveTo>
                    <a:cubicBezTo>
                      <a:pt x="3" y="17"/>
                      <a:pt x="0" y="38"/>
                      <a:pt x="5" y="57"/>
                    </a:cubicBezTo>
                    <a:cubicBezTo>
                      <a:pt x="7" y="44"/>
                      <a:pt x="16" y="40"/>
                      <a:pt x="32" y="40"/>
                    </a:cubicBezTo>
                    <a:cubicBezTo>
                      <a:pt x="37" y="40"/>
                      <a:pt x="42" y="40"/>
                      <a:pt x="47" y="40"/>
                    </a:cubicBezTo>
                    <a:cubicBezTo>
                      <a:pt x="40" y="17"/>
                      <a:pt x="12" y="1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61" name="Google Shape;7861;p43"/>
              <p:cNvSpPr/>
              <p:nvPr/>
            </p:nvSpPr>
            <p:spPr>
              <a:xfrm>
                <a:off x="667575" y="1774400"/>
                <a:ext cx="125" cy="775"/>
              </a:xfrm>
              <a:custGeom>
                <a:avLst/>
                <a:gdLst/>
                <a:ahLst/>
                <a:cxnLst/>
                <a:rect l="l" t="t" r="r" b="b"/>
                <a:pathLst>
                  <a:path w="5" h="31" extrusionOk="0">
                    <a:moveTo>
                      <a:pt x="0" y="1"/>
                    </a:moveTo>
                    <a:cubicBezTo>
                      <a:pt x="0" y="10"/>
                      <a:pt x="0" y="21"/>
                      <a:pt x="2" y="31"/>
                    </a:cubicBezTo>
                    <a:cubicBezTo>
                      <a:pt x="5" y="21"/>
                      <a:pt x="2" y="10"/>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62" name="Google Shape;7862;p43"/>
              <p:cNvSpPr/>
              <p:nvPr/>
            </p:nvSpPr>
            <p:spPr>
              <a:xfrm>
                <a:off x="670350" y="1773525"/>
                <a:ext cx="900" cy="600"/>
              </a:xfrm>
              <a:custGeom>
                <a:avLst/>
                <a:gdLst/>
                <a:ahLst/>
                <a:cxnLst/>
                <a:rect l="l" t="t" r="r" b="b"/>
                <a:pathLst>
                  <a:path w="36" h="24" extrusionOk="0">
                    <a:moveTo>
                      <a:pt x="0" y="1"/>
                    </a:moveTo>
                    <a:lnTo>
                      <a:pt x="28" y="24"/>
                    </a:lnTo>
                    <a:lnTo>
                      <a:pt x="35" y="22"/>
                    </a:lnTo>
                    <a:cubicBezTo>
                      <a:pt x="26" y="10"/>
                      <a:pt x="14"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63" name="Google Shape;7863;p43"/>
              <p:cNvSpPr/>
              <p:nvPr/>
            </p:nvSpPr>
            <p:spPr>
              <a:xfrm>
                <a:off x="670700" y="1774175"/>
                <a:ext cx="425" cy="200"/>
              </a:xfrm>
              <a:custGeom>
                <a:avLst/>
                <a:gdLst/>
                <a:ahLst/>
                <a:cxnLst/>
                <a:rect l="l" t="t" r="r" b="b"/>
                <a:pathLst>
                  <a:path w="17" h="8" extrusionOk="0">
                    <a:moveTo>
                      <a:pt x="17" y="0"/>
                    </a:moveTo>
                    <a:lnTo>
                      <a:pt x="17" y="0"/>
                    </a:lnTo>
                    <a:lnTo>
                      <a:pt x="0" y="7"/>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64" name="Google Shape;7864;p43"/>
              <p:cNvSpPr/>
              <p:nvPr/>
            </p:nvSpPr>
            <p:spPr>
              <a:xfrm>
                <a:off x="671225" y="1774050"/>
                <a:ext cx="125" cy="75"/>
              </a:xfrm>
              <a:custGeom>
                <a:avLst/>
                <a:gdLst/>
                <a:ahLst/>
                <a:cxnLst/>
                <a:rect l="l" t="t" r="r" b="b"/>
                <a:pathLst>
                  <a:path w="5" h="3" extrusionOk="0">
                    <a:moveTo>
                      <a:pt x="0" y="1"/>
                    </a:moveTo>
                    <a:cubicBezTo>
                      <a:pt x="2" y="2"/>
                      <a:pt x="4" y="2"/>
                      <a:pt x="4" y="2"/>
                    </a:cubicBezTo>
                    <a:cubicBezTo>
                      <a:pt x="4" y="2"/>
                      <a:pt x="4" y="2"/>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65" name="Google Shape;7865;p43"/>
              <p:cNvSpPr/>
              <p:nvPr/>
            </p:nvSpPr>
            <p:spPr>
              <a:xfrm>
                <a:off x="673575" y="1773775"/>
                <a:ext cx="850" cy="1625"/>
              </a:xfrm>
              <a:custGeom>
                <a:avLst/>
                <a:gdLst/>
                <a:ahLst/>
                <a:cxnLst/>
                <a:rect l="l" t="t" r="r" b="b"/>
                <a:pathLst>
                  <a:path w="34" h="65" extrusionOk="0">
                    <a:moveTo>
                      <a:pt x="4" y="0"/>
                    </a:moveTo>
                    <a:lnTo>
                      <a:pt x="4" y="0"/>
                    </a:lnTo>
                    <a:cubicBezTo>
                      <a:pt x="4" y="1"/>
                      <a:pt x="4" y="2"/>
                      <a:pt x="4" y="3"/>
                    </a:cubicBezTo>
                    <a:lnTo>
                      <a:pt x="4" y="3"/>
                    </a:lnTo>
                    <a:cubicBezTo>
                      <a:pt x="4" y="2"/>
                      <a:pt x="4" y="1"/>
                      <a:pt x="4" y="0"/>
                    </a:cubicBezTo>
                    <a:close/>
                    <a:moveTo>
                      <a:pt x="4" y="3"/>
                    </a:moveTo>
                    <a:cubicBezTo>
                      <a:pt x="5" y="23"/>
                      <a:pt x="0" y="50"/>
                      <a:pt x="34" y="65"/>
                    </a:cubicBezTo>
                    <a:cubicBezTo>
                      <a:pt x="27" y="40"/>
                      <a:pt x="7" y="33"/>
                      <a:pt x="4"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66" name="Google Shape;7866;p43"/>
              <p:cNvSpPr/>
              <p:nvPr/>
            </p:nvSpPr>
            <p:spPr>
              <a:xfrm>
                <a:off x="672150" y="1773950"/>
                <a:ext cx="600" cy="825"/>
              </a:xfrm>
              <a:custGeom>
                <a:avLst/>
                <a:gdLst/>
                <a:ahLst/>
                <a:cxnLst/>
                <a:rect l="l" t="t" r="r" b="b"/>
                <a:pathLst>
                  <a:path w="24" h="33" extrusionOk="0">
                    <a:moveTo>
                      <a:pt x="5" y="0"/>
                    </a:moveTo>
                    <a:lnTo>
                      <a:pt x="0" y="32"/>
                    </a:lnTo>
                    <a:lnTo>
                      <a:pt x="23" y="28"/>
                    </a:lnTo>
                    <a:cubicBezTo>
                      <a:pt x="16" y="21"/>
                      <a:pt x="5"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67" name="Google Shape;7867;p43"/>
              <p:cNvSpPr/>
              <p:nvPr/>
            </p:nvSpPr>
            <p:spPr>
              <a:xfrm>
                <a:off x="671900" y="1774750"/>
                <a:ext cx="275" cy="375"/>
              </a:xfrm>
              <a:custGeom>
                <a:avLst/>
                <a:gdLst/>
                <a:ahLst/>
                <a:cxnLst/>
                <a:rect l="l" t="t" r="r" b="b"/>
                <a:pathLst>
                  <a:path w="11" h="15" extrusionOk="0">
                    <a:moveTo>
                      <a:pt x="10" y="0"/>
                    </a:moveTo>
                    <a:lnTo>
                      <a:pt x="1" y="3"/>
                    </a:lnTo>
                    <a:lnTo>
                      <a:pt x="8" y="14"/>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68" name="Google Shape;7868;p43"/>
              <p:cNvSpPr/>
              <p:nvPr/>
            </p:nvSpPr>
            <p:spPr>
              <a:xfrm>
                <a:off x="668600" y="1775175"/>
                <a:ext cx="950" cy="925"/>
              </a:xfrm>
              <a:custGeom>
                <a:avLst/>
                <a:gdLst/>
                <a:ahLst/>
                <a:cxnLst/>
                <a:rect l="l" t="t" r="r" b="b"/>
                <a:pathLst>
                  <a:path w="38" h="37" extrusionOk="0">
                    <a:moveTo>
                      <a:pt x="17" y="0"/>
                    </a:moveTo>
                    <a:cubicBezTo>
                      <a:pt x="16" y="0"/>
                      <a:pt x="14" y="1"/>
                      <a:pt x="12" y="2"/>
                    </a:cubicBezTo>
                    <a:cubicBezTo>
                      <a:pt x="15" y="16"/>
                      <a:pt x="10" y="28"/>
                      <a:pt x="1" y="37"/>
                    </a:cubicBezTo>
                    <a:cubicBezTo>
                      <a:pt x="15" y="34"/>
                      <a:pt x="26" y="30"/>
                      <a:pt x="38" y="23"/>
                    </a:cubicBezTo>
                    <a:cubicBezTo>
                      <a:pt x="32" y="15"/>
                      <a:pt x="26" y="0"/>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69" name="Google Shape;7869;p43"/>
              <p:cNvSpPr/>
              <p:nvPr/>
            </p:nvSpPr>
            <p:spPr>
              <a:xfrm>
                <a:off x="670000" y="1774750"/>
                <a:ext cx="100" cy="125"/>
              </a:xfrm>
              <a:custGeom>
                <a:avLst/>
                <a:gdLst/>
                <a:ahLst/>
                <a:cxnLst/>
                <a:rect l="l" t="t" r="r" b="b"/>
                <a:pathLst>
                  <a:path w="4" h="5" extrusionOk="0">
                    <a:moveTo>
                      <a:pt x="0" y="0"/>
                    </a:moveTo>
                    <a:lnTo>
                      <a:pt x="0" y="3"/>
                    </a:lnTo>
                    <a:cubicBezTo>
                      <a:pt x="1" y="4"/>
                      <a:pt x="2" y="4"/>
                      <a:pt x="3" y="4"/>
                    </a:cubicBezTo>
                    <a:cubicBezTo>
                      <a:pt x="4" y="4"/>
                      <a:pt x="3"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70" name="Google Shape;7870;p43"/>
              <p:cNvSpPr/>
              <p:nvPr/>
            </p:nvSpPr>
            <p:spPr>
              <a:xfrm>
                <a:off x="666475" y="1777825"/>
                <a:ext cx="75" cy="125"/>
              </a:xfrm>
              <a:custGeom>
                <a:avLst/>
                <a:gdLst/>
                <a:ahLst/>
                <a:cxnLst/>
                <a:rect l="l" t="t" r="r" b="b"/>
                <a:pathLst>
                  <a:path w="3" h="5" extrusionOk="0">
                    <a:moveTo>
                      <a:pt x="2" y="5"/>
                    </a:moveTo>
                    <a:lnTo>
                      <a:pt x="0" y="0"/>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71" name="Google Shape;7871;p43"/>
              <p:cNvSpPr/>
              <p:nvPr/>
            </p:nvSpPr>
            <p:spPr>
              <a:xfrm>
                <a:off x="669525" y="1775275"/>
                <a:ext cx="450" cy="600"/>
              </a:xfrm>
              <a:custGeom>
                <a:avLst/>
                <a:gdLst/>
                <a:ahLst/>
                <a:cxnLst/>
                <a:rect l="l" t="t" r="r" b="b"/>
                <a:pathLst>
                  <a:path w="18" h="24" extrusionOk="0">
                    <a:moveTo>
                      <a:pt x="15" y="0"/>
                    </a:moveTo>
                    <a:lnTo>
                      <a:pt x="15" y="0"/>
                    </a:lnTo>
                    <a:cubicBezTo>
                      <a:pt x="10" y="7"/>
                      <a:pt x="6" y="14"/>
                      <a:pt x="1" y="17"/>
                    </a:cubicBezTo>
                    <a:cubicBezTo>
                      <a:pt x="3" y="20"/>
                      <a:pt x="4" y="23"/>
                      <a:pt x="5" y="23"/>
                    </a:cubicBezTo>
                    <a:cubicBezTo>
                      <a:pt x="5" y="23"/>
                      <a:pt x="6" y="23"/>
                      <a:pt x="6" y="21"/>
                    </a:cubicBezTo>
                    <a:cubicBezTo>
                      <a:pt x="17" y="21"/>
                      <a:pt x="17" y="12"/>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72" name="Google Shape;7872;p43"/>
              <p:cNvSpPr/>
              <p:nvPr/>
            </p:nvSpPr>
            <p:spPr>
              <a:xfrm>
                <a:off x="667250" y="1775900"/>
                <a:ext cx="700" cy="200"/>
              </a:xfrm>
              <a:custGeom>
                <a:avLst/>
                <a:gdLst/>
                <a:ahLst/>
                <a:cxnLst/>
                <a:rect l="l" t="t" r="r" b="b"/>
                <a:pathLst>
                  <a:path w="28" h="8" extrusionOk="0">
                    <a:moveTo>
                      <a:pt x="3" y="0"/>
                    </a:moveTo>
                    <a:cubicBezTo>
                      <a:pt x="1" y="0"/>
                      <a:pt x="0" y="1"/>
                      <a:pt x="2" y="3"/>
                    </a:cubicBezTo>
                    <a:cubicBezTo>
                      <a:pt x="11" y="5"/>
                      <a:pt x="18" y="8"/>
                      <a:pt x="27" y="8"/>
                    </a:cubicBezTo>
                    <a:cubicBezTo>
                      <a:pt x="19" y="5"/>
                      <a:pt x="8"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73" name="Google Shape;7873;p43"/>
              <p:cNvSpPr/>
              <p:nvPr/>
            </p:nvSpPr>
            <p:spPr>
              <a:xfrm>
                <a:off x="669675" y="1774575"/>
                <a:ext cx="125" cy="150"/>
              </a:xfrm>
              <a:custGeom>
                <a:avLst/>
                <a:gdLst/>
                <a:ahLst/>
                <a:cxnLst/>
                <a:rect l="l" t="t" r="r" b="b"/>
                <a:pathLst>
                  <a:path w="5" h="6" extrusionOk="0">
                    <a:moveTo>
                      <a:pt x="2" y="1"/>
                    </a:moveTo>
                    <a:cubicBezTo>
                      <a:pt x="1" y="1"/>
                      <a:pt x="3" y="4"/>
                      <a:pt x="4" y="5"/>
                    </a:cubicBezTo>
                    <a:lnTo>
                      <a:pt x="4" y="3"/>
                    </a:lnTo>
                    <a:cubicBezTo>
                      <a:pt x="3" y="1"/>
                      <a:pt x="2"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74" name="Google Shape;7874;p43"/>
              <p:cNvSpPr/>
              <p:nvPr/>
            </p:nvSpPr>
            <p:spPr>
              <a:xfrm>
                <a:off x="669775" y="1774700"/>
                <a:ext cx="250" cy="600"/>
              </a:xfrm>
              <a:custGeom>
                <a:avLst/>
                <a:gdLst/>
                <a:ahLst/>
                <a:cxnLst/>
                <a:rect l="l" t="t" r="r" b="b"/>
                <a:pathLst>
                  <a:path w="10" h="24" extrusionOk="0">
                    <a:moveTo>
                      <a:pt x="0" y="0"/>
                    </a:moveTo>
                    <a:cubicBezTo>
                      <a:pt x="0" y="7"/>
                      <a:pt x="3" y="16"/>
                      <a:pt x="5" y="23"/>
                    </a:cubicBezTo>
                    <a:cubicBezTo>
                      <a:pt x="7" y="19"/>
                      <a:pt x="9" y="12"/>
                      <a:pt x="9"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75" name="Google Shape;7875;p43"/>
              <p:cNvSpPr/>
              <p:nvPr/>
            </p:nvSpPr>
            <p:spPr>
              <a:xfrm>
                <a:off x="666525" y="1777925"/>
                <a:ext cx="3500" cy="4625"/>
              </a:xfrm>
              <a:custGeom>
                <a:avLst/>
                <a:gdLst/>
                <a:ahLst/>
                <a:cxnLst/>
                <a:rect l="l" t="t" r="r" b="b"/>
                <a:pathLst>
                  <a:path w="140" h="185" extrusionOk="0">
                    <a:moveTo>
                      <a:pt x="0" y="1"/>
                    </a:moveTo>
                    <a:lnTo>
                      <a:pt x="0" y="1"/>
                    </a:lnTo>
                    <a:cubicBezTo>
                      <a:pt x="12" y="13"/>
                      <a:pt x="19" y="31"/>
                      <a:pt x="17" y="47"/>
                    </a:cubicBezTo>
                    <a:cubicBezTo>
                      <a:pt x="35" y="54"/>
                      <a:pt x="82" y="47"/>
                      <a:pt x="88" y="80"/>
                    </a:cubicBezTo>
                    <a:cubicBezTo>
                      <a:pt x="85" y="90"/>
                      <a:pt x="81" y="93"/>
                      <a:pt x="76" y="93"/>
                    </a:cubicBezTo>
                    <a:cubicBezTo>
                      <a:pt x="67" y="93"/>
                      <a:pt x="55" y="84"/>
                      <a:pt x="42" y="82"/>
                    </a:cubicBezTo>
                    <a:lnTo>
                      <a:pt x="42" y="82"/>
                    </a:lnTo>
                    <a:cubicBezTo>
                      <a:pt x="79" y="103"/>
                      <a:pt x="58" y="145"/>
                      <a:pt x="107" y="184"/>
                    </a:cubicBezTo>
                    <a:lnTo>
                      <a:pt x="107" y="154"/>
                    </a:lnTo>
                    <a:cubicBezTo>
                      <a:pt x="114" y="161"/>
                      <a:pt x="119" y="175"/>
                      <a:pt x="128" y="177"/>
                    </a:cubicBezTo>
                    <a:cubicBezTo>
                      <a:pt x="108" y="157"/>
                      <a:pt x="103" y="129"/>
                      <a:pt x="126" y="129"/>
                    </a:cubicBezTo>
                    <a:cubicBezTo>
                      <a:pt x="130" y="129"/>
                      <a:pt x="134" y="129"/>
                      <a:pt x="139" y="131"/>
                    </a:cubicBezTo>
                    <a:cubicBezTo>
                      <a:pt x="137" y="103"/>
                      <a:pt x="56" y="3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76" name="Google Shape;7876;p43"/>
              <p:cNvSpPr/>
              <p:nvPr/>
            </p:nvSpPr>
            <p:spPr>
              <a:xfrm>
                <a:off x="666125" y="1776825"/>
                <a:ext cx="1350" cy="1025"/>
              </a:xfrm>
              <a:custGeom>
                <a:avLst/>
                <a:gdLst/>
                <a:ahLst/>
                <a:cxnLst/>
                <a:rect l="l" t="t" r="r" b="b"/>
                <a:pathLst>
                  <a:path w="54" h="41" extrusionOk="0">
                    <a:moveTo>
                      <a:pt x="2" y="1"/>
                    </a:moveTo>
                    <a:lnTo>
                      <a:pt x="2" y="1"/>
                    </a:lnTo>
                    <a:cubicBezTo>
                      <a:pt x="0" y="15"/>
                      <a:pt x="5" y="29"/>
                      <a:pt x="14" y="40"/>
                    </a:cubicBezTo>
                    <a:lnTo>
                      <a:pt x="49" y="15"/>
                    </a:lnTo>
                    <a:lnTo>
                      <a:pt x="49" y="22"/>
                    </a:lnTo>
                    <a:lnTo>
                      <a:pt x="53" y="13"/>
                    </a:lnTo>
                    <a:cubicBezTo>
                      <a:pt x="35" y="13"/>
                      <a:pt x="19"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77" name="Google Shape;7877;p43"/>
              <p:cNvSpPr/>
              <p:nvPr/>
            </p:nvSpPr>
            <p:spPr>
              <a:xfrm>
                <a:off x="667450" y="1776025"/>
                <a:ext cx="2450" cy="2400"/>
              </a:xfrm>
              <a:custGeom>
                <a:avLst/>
                <a:gdLst/>
                <a:ahLst/>
                <a:cxnLst/>
                <a:rect l="l" t="t" r="r" b="b"/>
                <a:pathLst>
                  <a:path w="98" h="96" extrusionOk="0">
                    <a:moveTo>
                      <a:pt x="23" y="3"/>
                    </a:moveTo>
                    <a:cubicBezTo>
                      <a:pt x="24" y="4"/>
                      <a:pt x="26" y="5"/>
                      <a:pt x="24" y="5"/>
                    </a:cubicBezTo>
                    <a:lnTo>
                      <a:pt x="23" y="3"/>
                    </a:lnTo>
                    <a:close/>
                    <a:moveTo>
                      <a:pt x="24" y="5"/>
                    </a:moveTo>
                    <a:lnTo>
                      <a:pt x="24" y="5"/>
                    </a:lnTo>
                    <a:cubicBezTo>
                      <a:pt x="26" y="7"/>
                      <a:pt x="28" y="12"/>
                      <a:pt x="31" y="17"/>
                    </a:cubicBezTo>
                    <a:cubicBezTo>
                      <a:pt x="17" y="17"/>
                      <a:pt x="24" y="10"/>
                      <a:pt x="24" y="5"/>
                    </a:cubicBezTo>
                    <a:close/>
                    <a:moveTo>
                      <a:pt x="21" y="0"/>
                    </a:moveTo>
                    <a:lnTo>
                      <a:pt x="0" y="40"/>
                    </a:lnTo>
                    <a:cubicBezTo>
                      <a:pt x="2" y="40"/>
                      <a:pt x="3" y="40"/>
                      <a:pt x="5" y="40"/>
                    </a:cubicBezTo>
                    <a:cubicBezTo>
                      <a:pt x="14" y="40"/>
                      <a:pt x="21" y="33"/>
                      <a:pt x="33" y="19"/>
                    </a:cubicBezTo>
                    <a:cubicBezTo>
                      <a:pt x="49" y="51"/>
                      <a:pt x="45" y="75"/>
                      <a:pt x="79" y="96"/>
                    </a:cubicBezTo>
                    <a:cubicBezTo>
                      <a:pt x="98" y="79"/>
                      <a:pt x="72" y="63"/>
                      <a:pt x="75" y="42"/>
                    </a:cubicBezTo>
                    <a:lnTo>
                      <a:pt x="75" y="42"/>
                    </a:lnTo>
                    <a:cubicBezTo>
                      <a:pt x="69" y="49"/>
                      <a:pt x="66" y="51"/>
                      <a:pt x="64" y="51"/>
                    </a:cubicBezTo>
                    <a:cubicBezTo>
                      <a:pt x="57" y="51"/>
                      <a:pt x="64" y="21"/>
                      <a:pt x="38" y="21"/>
                    </a:cubicBezTo>
                    <a:cubicBezTo>
                      <a:pt x="37" y="21"/>
                      <a:pt x="36" y="21"/>
                      <a:pt x="35" y="21"/>
                    </a:cubicBezTo>
                    <a:cubicBezTo>
                      <a:pt x="38" y="14"/>
                      <a:pt x="42" y="7"/>
                      <a:pt x="47" y="3"/>
                    </a:cubicBezTo>
                    <a:lnTo>
                      <a:pt x="22" y="3"/>
                    </a:ln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78" name="Google Shape;7878;p43"/>
              <p:cNvSpPr/>
              <p:nvPr/>
            </p:nvSpPr>
            <p:spPr>
              <a:xfrm>
                <a:off x="674875" y="1776950"/>
                <a:ext cx="200" cy="225"/>
              </a:xfrm>
              <a:custGeom>
                <a:avLst/>
                <a:gdLst/>
                <a:ahLst/>
                <a:cxnLst/>
                <a:rect l="l" t="t" r="r" b="b"/>
                <a:pathLst>
                  <a:path w="8" h="9" extrusionOk="0">
                    <a:moveTo>
                      <a:pt x="0" y="1"/>
                    </a:moveTo>
                    <a:cubicBezTo>
                      <a:pt x="0" y="6"/>
                      <a:pt x="3" y="8"/>
                      <a:pt x="5" y="8"/>
                    </a:cubicBezTo>
                    <a:cubicBezTo>
                      <a:pt x="6" y="8"/>
                      <a:pt x="7" y="8"/>
                      <a:pt x="7" y="8"/>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79" name="Google Shape;7879;p43"/>
              <p:cNvSpPr/>
              <p:nvPr/>
            </p:nvSpPr>
            <p:spPr>
              <a:xfrm>
                <a:off x="672775" y="1775450"/>
                <a:ext cx="2225" cy="1525"/>
              </a:xfrm>
              <a:custGeom>
                <a:avLst/>
                <a:gdLst/>
                <a:ahLst/>
                <a:cxnLst/>
                <a:rect l="l" t="t" r="r" b="b"/>
                <a:pathLst>
                  <a:path w="89" h="61" extrusionOk="0">
                    <a:moveTo>
                      <a:pt x="1" y="0"/>
                    </a:moveTo>
                    <a:lnTo>
                      <a:pt x="1" y="0"/>
                    </a:lnTo>
                    <a:cubicBezTo>
                      <a:pt x="22" y="21"/>
                      <a:pt x="42" y="42"/>
                      <a:pt x="66" y="58"/>
                    </a:cubicBezTo>
                    <a:cubicBezTo>
                      <a:pt x="66" y="54"/>
                      <a:pt x="61" y="40"/>
                      <a:pt x="70" y="40"/>
                    </a:cubicBezTo>
                    <a:cubicBezTo>
                      <a:pt x="82" y="42"/>
                      <a:pt x="80" y="51"/>
                      <a:pt x="87" y="61"/>
                    </a:cubicBezTo>
                    <a:cubicBezTo>
                      <a:pt x="87" y="51"/>
                      <a:pt x="89" y="33"/>
                      <a:pt x="63" y="26"/>
                    </a:cubicBezTo>
                    <a:lnTo>
                      <a:pt x="63" y="30"/>
                    </a:lnTo>
                    <a:cubicBezTo>
                      <a:pt x="40" y="26"/>
                      <a:pt x="19" y="17"/>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80" name="Google Shape;7880;p43"/>
              <p:cNvSpPr/>
              <p:nvPr/>
            </p:nvSpPr>
            <p:spPr>
              <a:xfrm>
                <a:off x="671100" y="1776775"/>
                <a:ext cx="1000" cy="1175"/>
              </a:xfrm>
              <a:custGeom>
                <a:avLst/>
                <a:gdLst/>
                <a:ahLst/>
                <a:cxnLst/>
                <a:rect l="l" t="t" r="r" b="b"/>
                <a:pathLst>
                  <a:path w="40" h="47" extrusionOk="0">
                    <a:moveTo>
                      <a:pt x="17" y="1"/>
                    </a:moveTo>
                    <a:lnTo>
                      <a:pt x="1" y="33"/>
                    </a:lnTo>
                    <a:lnTo>
                      <a:pt x="33" y="47"/>
                    </a:lnTo>
                    <a:lnTo>
                      <a:pt x="21" y="35"/>
                    </a:lnTo>
                    <a:cubicBezTo>
                      <a:pt x="40" y="28"/>
                      <a:pt x="24" y="15"/>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81" name="Google Shape;7881;p43"/>
              <p:cNvSpPr/>
              <p:nvPr/>
            </p:nvSpPr>
            <p:spPr>
              <a:xfrm>
                <a:off x="665475" y="1776825"/>
                <a:ext cx="550" cy="1300"/>
              </a:xfrm>
              <a:custGeom>
                <a:avLst/>
                <a:gdLst/>
                <a:ahLst/>
                <a:cxnLst/>
                <a:rect l="l" t="t" r="r" b="b"/>
                <a:pathLst>
                  <a:path w="22" h="52" extrusionOk="0">
                    <a:moveTo>
                      <a:pt x="1" y="1"/>
                    </a:moveTo>
                    <a:lnTo>
                      <a:pt x="22" y="52"/>
                    </a:lnTo>
                    <a:lnTo>
                      <a:pt x="22" y="3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82" name="Google Shape;7882;p43"/>
              <p:cNvSpPr/>
              <p:nvPr/>
            </p:nvSpPr>
            <p:spPr>
              <a:xfrm>
                <a:off x="664725" y="1777825"/>
                <a:ext cx="550" cy="600"/>
              </a:xfrm>
              <a:custGeom>
                <a:avLst/>
                <a:gdLst/>
                <a:ahLst/>
                <a:cxnLst/>
                <a:rect l="l" t="t" r="r" b="b"/>
                <a:pathLst>
                  <a:path w="22" h="24" extrusionOk="0">
                    <a:moveTo>
                      <a:pt x="1" y="0"/>
                    </a:moveTo>
                    <a:lnTo>
                      <a:pt x="5" y="21"/>
                    </a:lnTo>
                    <a:lnTo>
                      <a:pt x="21" y="24"/>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83" name="Google Shape;7883;p43"/>
              <p:cNvSpPr/>
              <p:nvPr/>
            </p:nvSpPr>
            <p:spPr>
              <a:xfrm>
                <a:off x="621075" y="1808825"/>
                <a:ext cx="325" cy="375"/>
              </a:xfrm>
              <a:custGeom>
                <a:avLst/>
                <a:gdLst/>
                <a:ahLst/>
                <a:cxnLst/>
                <a:rect l="l" t="t" r="r" b="b"/>
                <a:pathLst>
                  <a:path w="13" h="15" extrusionOk="0">
                    <a:moveTo>
                      <a:pt x="12" y="1"/>
                    </a:moveTo>
                    <a:lnTo>
                      <a:pt x="12" y="1"/>
                    </a:lnTo>
                    <a:cubicBezTo>
                      <a:pt x="3" y="8"/>
                      <a:pt x="1" y="12"/>
                      <a:pt x="3" y="15"/>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84" name="Google Shape;7884;p43"/>
              <p:cNvSpPr/>
              <p:nvPr/>
            </p:nvSpPr>
            <p:spPr>
              <a:xfrm>
                <a:off x="647950" y="1795150"/>
                <a:ext cx="1325" cy="950"/>
              </a:xfrm>
              <a:custGeom>
                <a:avLst/>
                <a:gdLst/>
                <a:ahLst/>
                <a:cxnLst/>
                <a:rect l="l" t="t" r="r" b="b"/>
                <a:pathLst>
                  <a:path w="53" h="38" extrusionOk="0">
                    <a:moveTo>
                      <a:pt x="2" y="1"/>
                    </a:moveTo>
                    <a:cubicBezTo>
                      <a:pt x="0" y="1"/>
                      <a:pt x="2" y="4"/>
                      <a:pt x="8" y="12"/>
                    </a:cubicBezTo>
                    <a:lnTo>
                      <a:pt x="34" y="38"/>
                    </a:lnTo>
                    <a:cubicBezTo>
                      <a:pt x="35" y="32"/>
                      <a:pt x="38" y="30"/>
                      <a:pt x="42" y="30"/>
                    </a:cubicBezTo>
                    <a:cubicBezTo>
                      <a:pt x="45" y="30"/>
                      <a:pt x="49" y="31"/>
                      <a:pt x="53" y="33"/>
                    </a:cubicBezTo>
                    <a:cubicBezTo>
                      <a:pt x="31" y="20"/>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85" name="Google Shape;7885;p43"/>
              <p:cNvSpPr/>
              <p:nvPr/>
            </p:nvSpPr>
            <p:spPr>
              <a:xfrm>
                <a:off x="636625" y="1805750"/>
                <a:ext cx="250" cy="900"/>
              </a:xfrm>
              <a:custGeom>
                <a:avLst/>
                <a:gdLst/>
                <a:ahLst/>
                <a:cxnLst/>
                <a:rect l="l" t="t" r="r" b="b"/>
                <a:pathLst>
                  <a:path w="10" h="36" extrusionOk="0">
                    <a:moveTo>
                      <a:pt x="9" y="1"/>
                    </a:moveTo>
                    <a:lnTo>
                      <a:pt x="0" y="24"/>
                    </a:lnTo>
                    <a:cubicBezTo>
                      <a:pt x="0" y="29"/>
                      <a:pt x="2" y="31"/>
                      <a:pt x="5" y="36"/>
                    </a:cubicBezTo>
                    <a:cubicBezTo>
                      <a:pt x="5" y="22"/>
                      <a:pt x="7" y="12"/>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86" name="Google Shape;7886;p43"/>
              <p:cNvSpPr/>
              <p:nvPr/>
            </p:nvSpPr>
            <p:spPr>
              <a:xfrm>
                <a:off x="608925" y="1804200"/>
                <a:ext cx="875" cy="625"/>
              </a:xfrm>
              <a:custGeom>
                <a:avLst/>
                <a:gdLst/>
                <a:ahLst/>
                <a:cxnLst/>
                <a:rect l="l" t="t" r="r" b="b"/>
                <a:pathLst>
                  <a:path w="35" h="25" extrusionOk="0">
                    <a:moveTo>
                      <a:pt x="35" y="0"/>
                    </a:moveTo>
                    <a:lnTo>
                      <a:pt x="0" y="21"/>
                    </a:lnTo>
                    <a:cubicBezTo>
                      <a:pt x="4" y="24"/>
                      <a:pt x="7" y="25"/>
                      <a:pt x="9" y="25"/>
                    </a:cubicBezTo>
                    <a:cubicBezTo>
                      <a:pt x="19" y="25"/>
                      <a:pt x="24" y="11"/>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87" name="Google Shape;7887;p43"/>
              <p:cNvSpPr/>
              <p:nvPr/>
            </p:nvSpPr>
            <p:spPr>
              <a:xfrm>
                <a:off x="657125" y="1787100"/>
                <a:ext cx="1350" cy="375"/>
              </a:xfrm>
              <a:custGeom>
                <a:avLst/>
                <a:gdLst/>
                <a:ahLst/>
                <a:cxnLst/>
                <a:rect l="l" t="t" r="r" b="b"/>
                <a:pathLst>
                  <a:path w="54" h="15" extrusionOk="0">
                    <a:moveTo>
                      <a:pt x="38" y="0"/>
                    </a:moveTo>
                    <a:cubicBezTo>
                      <a:pt x="24" y="3"/>
                      <a:pt x="12" y="7"/>
                      <a:pt x="1" y="14"/>
                    </a:cubicBezTo>
                    <a:cubicBezTo>
                      <a:pt x="10" y="14"/>
                      <a:pt x="20" y="15"/>
                      <a:pt x="28" y="15"/>
                    </a:cubicBezTo>
                    <a:cubicBezTo>
                      <a:pt x="44" y="15"/>
                      <a:pt x="53" y="13"/>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88" name="Google Shape;7888;p43"/>
              <p:cNvSpPr/>
              <p:nvPr/>
            </p:nvSpPr>
            <p:spPr>
              <a:xfrm>
                <a:off x="623400" y="1800300"/>
                <a:ext cx="425" cy="450"/>
              </a:xfrm>
              <a:custGeom>
                <a:avLst/>
                <a:gdLst/>
                <a:ahLst/>
                <a:cxnLst/>
                <a:rect l="l" t="t" r="r" b="b"/>
                <a:pathLst>
                  <a:path w="17" h="18" extrusionOk="0">
                    <a:moveTo>
                      <a:pt x="17" y="1"/>
                    </a:moveTo>
                    <a:cubicBezTo>
                      <a:pt x="10" y="3"/>
                      <a:pt x="5" y="10"/>
                      <a:pt x="1" y="17"/>
                    </a:cubicBezTo>
                    <a:cubicBezTo>
                      <a:pt x="10" y="12"/>
                      <a:pt x="15"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89" name="Google Shape;7889;p43"/>
              <p:cNvSpPr/>
              <p:nvPr/>
            </p:nvSpPr>
            <p:spPr>
              <a:xfrm>
                <a:off x="656375" y="1787450"/>
                <a:ext cx="775" cy="600"/>
              </a:xfrm>
              <a:custGeom>
                <a:avLst/>
                <a:gdLst/>
                <a:ahLst/>
                <a:cxnLst/>
                <a:rect l="l" t="t" r="r" b="b"/>
                <a:pathLst>
                  <a:path w="31" h="24" extrusionOk="0">
                    <a:moveTo>
                      <a:pt x="31" y="0"/>
                    </a:moveTo>
                    <a:cubicBezTo>
                      <a:pt x="12" y="0"/>
                      <a:pt x="1" y="2"/>
                      <a:pt x="17" y="23"/>
                    </a:cubicBezTo>
                    <a:lnTo>
                      <a:pt x="26" y="23"/>
                    </a:lnTo>
                    <a:cubicBezTo>
                      <a:pt x="24" y="16"/>
                      <a:pt x="26" y="7"/>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90" name="Google Shape;7890;p43"/>
              <p:cNvSpPr/>
              <p:nvPr/>
            </p:nvSpPr>
            <p:spPr>
              <a:xfrm>
                <a:off x="588275" y="1780200"/>
                <a:ext cx="100" cy="150"/>
              </a:xfrm>
              <a:custGeom>
                <a:avLst/>
                <a:gdLst/>
                <a:ahLst/>
                <a:cxnLst/>
                <a:rect l="l" t="t" r="r" b="b"/>
                <a:pathLst>
                  <a:path w="4" h="6" extrusionOk="0">
                    <a:moveTo>
                      <a:pt x="3" y="0"/>
                    </a:moveTo>
                    <a:cubicBezTo>
                      <a:pt x="1" y="5"/>
                      <a:pt x="1" y="5"/>
                      <a:pt x="3" y="5"/>
                    </a:cubicBezTo>
                    <a:cubicBezTo>
                      <a:pt x="3" y="3"/>
                      <a:pt x="3" y="3"/>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91" name="Google Shape;7891;p43"/>
              <p:cNvSpPr/>
              <p:nvPr/>
            </p:nvSpPr>
            <p:spPr>
              <a:xfrm>
                <a:off x="584925" y="1768250"/>
                <a:ext cx="425" cy="150"/>
              </a:xfrm>
              <a:custGeom>
                <a:avLst/>
                <a:gdLst/>
                <a:ahLst/>
                <a:cxnLst/>
                <a:rect l="l" t="t" r="r" b="b"/>
                <a:pathLst>
                  <a:path w="17" h="6" extrusionOk="0">
                    <a:moveTo>
                      <a:pt x="0" y="1"/>
                    </a:moveTo>
                    <a:cubicBezTo>
                      <a:pt x="5" y="3"/>
                      <a:pt x="10" y="3"/>
                      <a:pt x="17" y="5"/>
                    </a:cubicBezTo>
                    <a:cubicBezTo>
                      <a:pt x="14" y="3"/>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92" name="Google Shape;7892;p43"/>
              <p:cNvSpPr/>
              <p:nvPr/>
            </p:nvSpPr>
            <p:spPr>
              <a:xfrm>
                <a:off x="661725" y="1781225"/>
                <a:ext cx="100" cy="150"/>
              </a:xfrm>
              <a:custGeom>
                <a:avLst/>
                <a:gdLst/>
                <a:ahLst/>
                <a:cxnLst/>
                <a:rect l="l" t="t" r="r" b="b"/>
                <a:pathLst>
                  <a:path w="4" h="6" extrusionOk="0">
                    <a:moveTo>
                      <a:pt x="3" y="0"/>
                    </a:moveTo>
                    <a:cubicBezTo>
                      <a:pt x="2" y="0"/>
                      <a:pt x="1" y="3"/>
                      <a:pt x="2" y="6"/>
                    </a:cubicBez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93" name="Google Shape;7893;p43"/>
              <p:cNvSpPr/>
              <p:nvPr/>
            </p:nvSpPr>
            <p:spPr>
              <a:xfrm>
                <a:off x="665250" y="1782750"/>
                <a:ext cx="300" cy="375"/>
              </a:xfrm>
              <a:custGeom>
                <a:avLst/>
                <a:gdLst/>
                <a:ahLst/>
                <a:cxnLst/>
                <a:rect l="l" t="t" r="r" b="b"/>
                <a:pathLst>
                  <a:path w="12" h="15" extrusionOk="0">
                    <a:moveTo>
                      <a:pt x="0" y="0"/>
                    </a:moveTo>
                    <a:lnTo>
                      <a:pt x="0" y="0"/>
                    </a:lnTo>
                    <a:cubicBezTo>
                      <a:pt x="3" y="7"/>
                      <a:pt x="7" y="12"/>
                      <a:pt x="12" y="14"/>
                    </a:cubicBezTo>
                    <a:cubicBezTo>
                      <a:pt x="7" y="12"/>
                      <a:pt x="5"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94" name="Google Shape;7894;p43"/>
              <p:cNvSpPr/>
              <p:nvPr/>
            </p:nvSpPr>
            <p:spPr>
              <a:xfrm>
                <a:off x="660275" y="1792650"/>
                <a:ext cx="150" cy="125"/>
              </a:xfrm>
              <a:custGeom>
                <a:avLst/>
                <a:gdLst/>
                <a:ahLst/>
                <a:cxnLst/>
                <a:rect l="l" t="t" r="r" b="b"/>
                <a:pathLst>
                  <a:path w="6" h="5" extrusionOk="0">
                    <a:moveTo>
                      <a:pt x="0" y="1"/>
                    </a:moveTo>
                    <a:cubicBezTo>
                      <a:pt x="2" y="3"/>
                      <a:pt x="5" y="4"/>
                      <a:pt x="5" y="4"/>
                    </a:cubicBezTo>
                    <a:cubicBezTo>
                      <a:pt x="6"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95" name="Google Shape;7895;p43"/>
              <p:cNvSpPr/>
              <p:nvPr/>
            </p:nvSpPr>
            <p:spPr>
              <a:xfrm>
                <a:off x="661950" y="1780925"/>
                <a:ext cx="200" cy="225"/>
              </a:xfrm>
              <a:custGeom>
                <a:avLst/>
                <a:gdLst/>
                <a:ahLst/>
                <a:cxnLst/>
                <a:rect l="l" t="t" r="r" b="b"/>
                <a:pathLst>
                  <a:path w="8" h="9" extrusionOk="0">
                    <a:moveTo>
                      <a:pt x="3" y="0"/>
                    </a:moveTo>
                    <a:cubicBezTo>
                      <a:pt x="2" y="0"/>
                      <a:pt x="0" y="2"/>
                      <a:pt x="0" y="8"/>
                    </a:cubicBezTo>
                    <a:lnTo>
                      <a:pt x="7" y="4"/>
                    </a:lnTo>
                    <a:cubicBezTo>
                      <a:pt x="6" y="2"/>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96" name="Google Shape;7896;p43"/>
              <p:cNvSpPr/>
              <p:nvPr/>
            </p:nvSpPr>
            <p:spPr>
              <a:xfrm>
                <a:off x="661550" y="1781350"/>
                <a:ext cx="350" cy="275"/>
              </a:xfrm>
              <a:custGeom>
                <a:avLst/>
                <a:gdLst/>
                <a:ahLst/>
                <a:cxnLst/>
                <a:rect l="l" t="t" r="r" b="b"/>
                <a:pathLst>
                  <a:path w="14" h="11" extrusionOk="0">
                    <a:moveTo>
                      <a:pt x="9" y="1"/>
                    </a:moveTo>
                    <a:lnTo>
                      <a:pt x="0" y="10"/>
                    </a:lnTo>
                    <a:cubicBezTo>
                      <a:pt x="5" y="8"/>
                      <a:pt x="9" y="3"/>
                      <a:pt x="14" y="3"/>
                    </a:cubicBezTo>
                    <a:cubicBezTo>
                      <a:pt x="12" y="3"/>
                      <a:pt x="9" y="3"/>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97" name="Google Shape;7897;p43"/>
              <p:cNvSpPr/>
              <p:nvPr/>
            </p:nvSpPr>
            <p:spPr>
              <a:xfrm>
                <a:off x="600575" y="1790100"/>
                <a:ext cx="425" cy="100"/>
              </a:xfrm>
              <a:custGeom>
                <a:avLst/>
                <a:gdLst/>
                <a:ahLst/>
                <a:cxnLst/>
                <a:rect l="l" t="t" r="r" b="b"/>
                <a:pathLst>
                  <a:path w="17" h="4" extrusionOk="0">
                    <a:moveTo>
                      <a:pt x="16" y="1"/>
                    </a:moveTo>
                    <a:cubicBezTo>
                      <a:pt x="0" y="1"/>
                      <a:pt x="3" y="3"/>
                      <a:pt x="14" y="3"/>
                    </a:cubicBezTo>
                    <a:cubicBezTo>
                      <a:pt x="14" y="3"/>
                      <a:pt x="1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98" name="Google Shape;7898;p43"/>
              <p:cNvSpPr/>
              <p:nvPr/>
            </p:nvSpPr>
            <p:spPr>
              <a:xfrm>
                <a:off x="649600" y="1806225"/>
                <a:ext cx="25" cy="75"/>
              </a:xfrm>
              <a:custGeom>
                <a:avLst/>
                <a:gdLst/>
                <a:ahLst/>
                <a:cxnLst/>
                <a:rect l="l" t="t" r="r" b="b"/>
                <a:pathLst>
                  <a:path w="1" h="3" extrusionOk="0">
                    <a:moveTo>
                      <a:pt x="0" y="3"/>
                    </a:moveTo>
                    <a:cubicBezTo>
                      <a:pt x="0" y="3"/>
                      <a:pt x="0" y="0"/>
                      <a:pt x="0" y="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899" name="Google Shape;7899;p43"/>
              <p:cNvSpPr/>
              <p:nvPr/>
            </p:nvSpPr>
            <p:spPr>
              <a:xfrm>
                <a:off x="648100" y="1804125"/>
                <a:ext cx="1525" cy="3150"/>
              </a:xfrm>
              <a:custGeom>
                <a:avLst/>
                <a:gdLst/>
                <a:ahLst/>
                <a:cxnLst/>
                <a:rect l="l" t="t" r="r" b="b"/>
                <a:pathLst>
                  <a:path w="61" h="126" extrusionOk="0">
                    <a:moveTo>
                      <a:pt x="0" y="1"/>
                    </a:moveTo>
                    <a:lnTo>
                      <a:pt x="42" y="126"/>
                    </a:lnTo>
                    <a:cubicBezTo>
                      <a:pt x="36" y="90"/>
                      <a:pt x="41" y="83"/>
                      <a:pt x="51" y="83"/>
                    </a:cubicBezTo>
                    <a:cubicBezTo>
                      <a:pt x="54" y="83"/>
                      <a:pt x="57" y="84"/>
                      <a:pt x="60" y="84"/>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00" name="Google Shape;7900;p43"/>
              <p:cNvSpPr/>
              <p:nvPr/>
            </p:nvSpPr>
            <p:spPr>
              <a:xfrm>
                <a:off x="580975" y="1767850"/>
                <a:ext cx="85725" cy="45000"/>
              </a:xfrm>
              <a:custGeom>
                <a:avLst/>
                <a:gdLst/>
                <a:ahLst/>
                <a:cxnLst/>
                <a:rect l="l" t="t" r="r" b="b"/>
                <a:pathLst>
                  <a:path w="3429" h="1800" extrusionOk="0">
                    <a:moveTo>
                      <a:pt x="212" y="212"/>
                    </a:moveTo>
                    <a:lnTo>
                      <a:pt x="188" y="272"/>
                    </a:lnTo>
                    <a:cubicBezTo>
                      <a:pt x="179" y="260"/>
                      <a:pt x="165" y="274"/>
                      <a:pt x="168" y="253"/>
                    </a:cubicBezTo>
                    <a:cubicBezTo>
                      <a:pt x="184" y="239"/>
                      <a:pt x="200" y="228"/>
                      <a:pt x="212" y="212"/>
                    </a:cubicBezTo>
                    <a:close/>
                    <a:moveTo>
                      <a:pt x="761" y="395"/>
                    </a:moveTo>
                    <a:cubicBezTo>
                      <a:pt x="760" y="396"/>
                      <a:pt x="759" y="398"/>
                      <a:pt x="758" y="399"/>
                    </a:cubicBezTo>
                    <a:lnTo>
                      <a:pt x="758" y="399"/>
                    </a:lnTo>
                    <a:cubicBezTo>
                      <a:pt x="759" y="398"/>
                      <a:pt x="760" y="396"/>
                      <a:pt x="761" y="395"/>
                    </a:cubicBezTo>
                    <a:close/>
                    <a:moveTo>
                      <a:pt x="341" y="533"/>
                    </a:moveTo>
                    <a:lnTo>
                      <a:pt x="341" y="534"/>
                    </a:lnTo>
                    <a:cubicBezTo>
                      <a:pt x="341" y="533"/>
                      <a:pt x="341" y="533"/>
                      <a:pt x="341" y="533"/>
                    </a:cubicBezTo>
                    <a:close/>
                    <a:moveTo>
                      <a:pt x="3253" y="543"/>
                    </a:moveTo>
                    <a:cubicBezTo>
                      <a:pt x="3253" y="544"/>
                      <a:pt x="3254" y="545"/>
                      <a:pt x="3254" y="545"/>
                    </a:cubicBezTo>
                    <a:cubicBezTo>
                      <a:pt x="3254" y="545"/>
                      <a:pt x="3254" y="544"/>
                      <a:pt x="3253" y="543"/>
                    </a:cubicBezTo>
                    <a:close/>
                    <a:moveTo>
                      <a:pt x="556" y="630"/>
                    </a:moveTo>
                    <a:cubicBezTo>
                      <a:pt x="555" y="631"/>
                      <a:pt x="554" y="631"/>
                      <a:pt x="552" y="631"/>
                    </a:cubicBezTo>
                    <a:lnTo>
                      <a:pt x="557" y="631"/>
                    </a:lnTo>
                    <a:cubicBezTo>
                      <a:pt x="557" y="631"/>
                      <a:pt x="556" y="631"/>
                      <a:pt x="556" y="630"/>
                    </a:cubicBezTo>
                    <a:close/>
                    <a:moveTo>
                      <a:pt x="3188" y="638"/>
                    </a:moveTo>
                    <a:cubicBezTo>
                      <a:pt x="3179" y="640"/>
                      <a:pt x="3176" y="641"/>
                      <a:pt x="3176" y="641"/>
                    </a:cubicBezTo>
                    <a:cubicBezTo>
                      <a:pt x="3176" y="641"/>
                      <a:pt x="3182" y="639"/>
                      <a:pt x="3188" y="638"/>
                    </a:cubicBezTo>
                    <a:close/>
                    <a:moveTo>
                      <a:pt x="981" y="682"/>
                    </a:moveTo>
                    <a:lnTo>
                      <a:pt x="977" y="694"/>
                    </a:lnTo>
                    <a:cubicBezTo>
                      <a:pt x="958" y="687"/>
                      <a:pt x="970" y="684"/>
                      <a:pt x="981" y="682"/>
                    </a:cubicBezTo>
                    <a:close/>
                    <a:moveTo>
                      <a:pt x="713" y="939"/>
                    </a:moveTo>
                    <a:cubicBezTo>
                      <a:pt x="713" y="939"/>
                      <a:pt x="713" y="939"/>
                      <a:pt x="712" y="939"/>
                    </a:cubicBezTo>
                    <a:cubicBezTo>
                      <a:pt x="713" y="939"/>
                      <a:pt x="713" y="939"/>
                      <a:pt x="713" y="939"/>
                    </a:cubicBezTo>
                    <a:close/>
                    <a:moveTo>
                      <a:pt x="2734" y="1125"/>
                    </a:moveTo>
                    <a:cubicBezTo>
                      <a:pt x="2741" y="1130"/>
                      <a:pt x="2748" y="1132"/>
                      <a:pt x="2755" y="1134"/>
                    </a:cubicBezTo>
                    <a:cubicBezTo>
                      <a:pt x="2748" y="1130"/>
                      <a:pt x="2741" y="1127"/>
                      <a:pt x="2734" y="1125"/>
                    </a:cubicBezTo>
                    <a:close/>
                    <a:moveTo>
                      <a:pt x="810" y="1133"/>
                    </a:moveTo>
                    <a:cubicBezTo>
                      <a:pt x="811" y="1135"/>
                      <a:pt x="813" y="1136"/>
                      <a:pt x="814" y="1137"/>
                    </a:cubicBezTo>
                    <a:cubicBezTo>
                      <a:pt x="813" y="1135"/>
                      <a:pt x="812" y="1134"/>
                      <a:pt x="810" y="1133"/>
                    </a:cubicBezTo>
                    <a:close/>
                    <a:moveTo>
                      <a:pt x="2689" y="1274"/>
                    </a:moveTo>
                    <a:cubicBezTo>
                      <a:pt x="2690" y="1278"/>
                      <a:pt x="2692" y="1281"/>
                      <a:pt x="2694" y="1285"/>
                    </a:cubicBezTo>
                    <a:cubicBezTo>
                      <a:pt x="2690" y="1279"/>
                      <a:pt x="2686" y="1276"/>
                      <a:pt x="2689" y="1274"/>
                    </a:cubicBezTo>
                    <a:close/>
                    <a:moveTo>
                      <a:pt x="2819" y="1492"/>
                    </a:moveTo>
                    <a:cubicBezTo>
                      <a:pt x="2820" y="1493"/>
                      <a:pt x="2821" y="1493"/>
                      <a:pt x="2822" y="1494"/>
                    </a:cubicBezTo>
                    <a:cubicBezTo>
                      <a:pt x="2821" y="1493"/>
                      <a:pt x="2820" y="1492"/>
                      <a:pt x="2819" y="1492"/>
                    </a:cubicBezTo>
                    <a:close/>
                    <a:moveTo>
                      <a:pt x="2273" y="1599"/>
                    </a:moveTo>
                    <a:cubicBezTo>
                      <a:pt x="2276" y="1599"/>
                      <a:pt x="2281" y="1602"/>
                      <a:pt x="2286" y="1607"/>
                    </a:cubicBezTo>
                    <a:cubicBezTo>
                      <a:pt x="2286" y="1612"/>
                      <a:pt x="2283" y="1614"/>
                      <a:pt x="2281" y="1614"/>
                    </a:cubicBezTo>
                    <a:cubicBezTo>
                      <a:pt x="2277" y="1614"/>
                      <a:pt x="2271" y="1609"/>
                      <a:pt x="2266" y="1603"/>
                    </a:cubicBezTo>
                    <a:cubicBezTo>
                      <a:pt x="2267" y="1601"/>
                      <a:pt x="2270" y="1599"/>
                      <a:pt x="2273" y="1599"/>
                    </a:cubicBezTo>
                    <a:close/>
                    <a:moveTo>
                      <a:pt x="1568" y="1628"/>
                    </a:moveTo>
                    <a:lnTo>
                      <a:pt x="1568" y="1628"/>
                    </a:lnTo>
                    <a:cubicBezTo>
                      <a:pt x="1569" y="1629"/>
                      <a:pt x="1570" y="1630"/>
                      <a:pt x="1571" y="1630"/>
                    </a:cubicBezTo>
                    <a:cubicBezTo>
                      <a:pt x="1572" y="1630"/>
                      <a:pt x="1573" y="1629"/>
                      <a:pt x="1573" y="1629"/>
                    </a:cubicBezTo>
                    <a:lnTo>
                      <a:pt x="1573" y="1629"/>
                    </a:lnTo>
                    <a:lnTo>
                      <a:pt x="1568" y="1628"/>
                    </a:lnTo>
                    <a:close/>
                    <a:moveTo>
                      <a:pt x="2363" y="1651"/>
                    </a:moveTo>
                    <a:cubicBezTo>
                      <a:pt x="2363" y="1651"/>
                      <a:pt x="2364" y="1651"/>
                      <a:pt x="2364" y="1651"/>
                    </a:cubicBezTo>
                    <a:lnTo>
                      <a:pt x="2364" y="1651"/>
                    </a:lnTo>
                    <a:cubicBezTo>
                      <a:pt x="2364" y="1651"/>
                      <a:pt x="2363" y="1651"/>
                      <a:pt x="2363" y="1651"/>
                    </a:cubicBezTo>
                    <a:close/>
                    <a:moveTo>
                      <a:pt x="1698" y="1681"/>
                    </a:moveTo>
                    <a:cubicBezTo>
                      <a:pt x="1699" y="1683"/>
                      <a:pt x="1701" y="1685"/>
                      <a:pt x="1703" y="1685"/>
                    </a:cubicBezTo>
                    <a:lnTo>
                      <a:pt x="1703" y="1685"/>
                    </a:lnTo>
                    <a:cubicBezTo>
                      <a:pt x="1701" y="1683"/>
                      <a:pt x="1700" y="1682"/>
                      <a:pt x="1698" y="1681"/>
                    </a:cubicBezTo>
                    <a:close/>
                    <a:moveTo>
                      <a:pt x="198" y="1"/>
                    </a:moveTo>
                    <a:lnTo>
                      <a:pt x="198" y="1"/>
                    </a:lnTo>
                    <a:cubicBezTo>
                      <a:pt x="199" y="23"/>
                      <a:pt x="194" y="29"/>
                      <a:pt x="187" y="29"/>
                    </a:cubicBezTo>
                    <a:cubicBezTo>
                      <a:pt x="184" y="29"/>
                      <a:pt x="180" y="28"/>
                      <a:pt x="177" y="26"/>
                    </a:cubicBezTo>
                    <a:lnTo>
                      <a:pt x="177" y="26"/>
                    </a:lnTo>
                    <a:cubicBezTo>
                      <a:pt x="181" y="35"/>
                      <a:pt x="161" y="56"/>
                      <a:pt x="151" y="75"/>
                    </a:cubicBezTo>
                    <a:lnTo>
                      <a:pt x="130" y="5"/>
                    </a:lnTo>
                    <a:cubicBezTo>
                      <a:pt x="121" y="18"/>
                      <a:pt x="113" y="22"/>
                      <a:pt x="105" y="22"/>
                    </a:cubicBezTo>
                    <a:cubicBezTo>
                      <a:pt x="94" y="22"/>
                      <a:pt x="84" y="14"/>
                      <a:pt x="74" y="14"/>
                    </a:cubicBezTo>
                    <a:cubicBezTo>
                      <a:pt x="67" y="14"/>
                      <a:pt x="60" y="18"/>
                      <a:pt x="52" y="31"/>
                    </a:cubicBezTo>
                    <a:lnTo>
                      <a:pt x="70" y="31"/>
                    </a:lnTo>
                    <a:cubicBezTo>
                      <a:pt x="24" y="75"/>
                      <a:pt x="38" y="161"/>
                      <a:pt x="1" y="228"/>
                    </a:cubicBezTo>
                    <a:cubicBezTo>
                      <a:pt x="8" y="221"/>
                      <a:pt x="13" y="218"/>
                      <a:pt x="17" y="218"/>
                    </a:cubicBezTo>
                    <a:cubicBezTo>
                      <a:pt x="29" y="218"/>
                      <a:pt x="28" y="250"/>
                      <a:pt x="35" y="272"/>
                    </a:cubicBezTo>
                    <a:cubicBezTo>
                      <a:pt x="47" y="260"/>
                      <a:pt x="56" y="249"/>
                      <a:pt x="66" y="235"/>
                    </a:cubicBezTo>
                    <a:lnTo>
                      <a:pt x="61" y="232"/>
                    </a:lnTo>
                    <a:cubicBezTo>
                      <a:pt x="76" y="221"/>
                      <a:pt x="85" y="216"/>
                      <a:pt x="90" y="216"/>
                    </a:cubicBezTo>
                    <a:cubicBezTo>
                      <a:pt x="104" y="216"/>
                      <a:pt x="90" y="249"/>
                      <a:pt x="75" y="279"/>
                    </a:cubicBezTo>
                    <a:cubicBezTo>
                      <a:pt x="77" y="276"/>
                      <a:pt x="79" y="274"/>
                      <a:pt x="84" y="270"/>
                    </a:cubicBezTo>
                    <a:lnTo>
                      <a:pt x="84" y="270"/>
                    </a:lnTo>
                    <a:cubicBezTo>
                      <a:pt x="84" y="288"/>
                      <a:pt x="66" y="290"/>
                      <a:pt x="61" y="307"/>
                    </a:cubicBezTo>
                    <a:cubicBezTo>
                      <a:pt x="73" y="293"/>
                      <a:pt x="83" y="287"/>
                      <a:pt x="91" y="287"/>
                    </a:cubicBezTo>
                    <a:cubicBezTo>
                      <a:pt x="98" y="287"/>
                      <a:pt x="104" y="292"/>
                      <a:pt x="110" y="302"/>
                    </a:cubicBezTo>
                    <a:lnTo>
                      <a:pt x="103" y="309"/>
                    </a:lnTo>
                    <a:cubicBezTo>
                      <a:pt x="158" y="327"/>
                      <a:pt x="163" y="367"/>
                      <a:pt x="202" y="416"/>
                    </a:cubicBezTo>
                    <a:lnTo>
                      <a:pt x="221" y="381"/>
                    </a:lnTo>
                    <a:cubicBezTo>
                      <a:pt x="228" y="392"/>
                      <a:pt x="223" y="404"/>
                      <a:pt x="223" y="416"/>
                    </a:cubicBezTo>
                    <a:cubicBezTo>
                      <a:pt x="270" y="374"/>
                      <a:pt x="195" y="392"/>
                      <a:pt x="242" y="348"/>
                    </a:cubicBezTo>
                    <a:lnTo>
                      <a:pt x="242" y="348"/>
                    </a:lnTo>
                    <a:cubicBezTo>
                      <a:pt x="214" y="420"/>
                      <a:pt x="323" y="399"/>
                      <a:pt x="279" y="476"/>
                    </a:cubicBezTo>
                    <a:cubicBezTo>
                      <a:pt x="281" y="477"/>
                      <a:pt x="282" y="478"/>
                      <a:pt x="284" y="478"/>
                    </a:cubicBezTo>
                    <a:cubicBezTo>
                      <a:pt x="295" y="478"/>
                      <a:pt x="302" y="448"/>
                      <a:pt x="313" y="448"/>
                    </a:cubicBezTo>
                    <a:cubicBezTo>
                      <a:pt x="314" y="448"/>
                      <a:pt x="316" y="449"/>
                      <a:pt x="318" y="450"/>
                    </a:cubicBezTo>
                    <a:lnTo>
                      <a:pt x="307" y="471"/>
                    </a:lnTo>
                    <a:lnTo>
                      <a:pt x="307" y="471"/>
                    </a:lnTo>
                    <a:lnTo>
                      <a:pt x="330" y="450"/>
                    </a:lnTo>
                    <a:lnTo>
                      <a:pt x="330" y="450"/>
                    </a:lnTo>
                    <a:cubicBezTo>
                      <a:pt x="339" y="462"/>
                      <a:pt x="325" y="490"/>
                      <a:pt x="314" y="506"/>
                    </a:cubicBezTo>
                    <a:cubicBezTo>
                      <a:pt x="314" y="504"/>
                      <a:pt x="312" y="504"/>
                      <a:pt x="310" y="504"/>
                    </a:cubicBezTo>
                    <a:cubicBezTo>
                      <a:pt x="307" y="504"/>
                      <a:pt x="300" y="506"/>
                      <a:pt x="297" y="506"/>
                    </a:cubicBezTo>
                    <a:cubicBezTo>
                      <a:pt x="293" y="535"/>
                      <a:pt x="336" y="526"/>
                      <a:pt x="341" y="533"/>
                    </a:cubicBezTo>
                    <a:lnTo>
                      <a:pt x="341" y="533"/>
                    </a:lnTo>
                    <a:lnTo>
                      <a:pt x="334" y="511"/>
                    </a:lnTo>
                    <a:lnTo>
                      <a:pt x="334" y="511"/>
                    </a:lnTo>
                    <a:cubicBezTo>
                      <a:pt x="392" y="527"/>
                      <a:pt x="423" y="589"/>
                      <a:pt x="494" y="589"/>
                    </a:cubicBezTo>
                    <a:lnTo>
                      <a:pt x="506" y="576"/>
                    </a:lnTo>
                    <a:cubicBezTo>
                      <a:pt x="561" y="578"/>
                      <a:pt x="516" y="610"/>
                      <a:pt x="556" y="630"/>
                    </a:cubicBezTo>
                    <a:lnTo>
                      <a:pt x="556" y="630"/>
                    </a:lnTo>
                    <a:cubicBezTo>
                      <a:pt x="562" y="629"/>
                      <a:pt x="569" y="628"/>
                      <a:pt x="574" y="628"/>
                    </a:cubicBezTo>
                    <a:cubicBezTo>
                      <a:pt x="584" y="628"/>
                      <a:pt x="592" y="631"/>
                      <a:pt x="596" y="638"/>
                    </a:cubicBezTo>
                    <a:cubicBezTo>
                      <a:pt x="571" y="645"/>
                      <a:pt x="578" y="680"/>
                      <a:pt x="550" y="684"/>
                    </a:cubicBezTo>
                    <a:cubicBezTo>
                      <a:pt x="564" y="687"/>
                      <a:pt x="573" y="688"/>
                      <a:pt x="580" y="688"/>
                    </a:cubicBezTo>
                    <a:cubicBezTo>
                      <a:pt x="603" y="688"/>
                      <a:pt x="603" y="677"/>
                      <a:pt x="659" y="661"/>
                    </a:cubicBezTo>
                    <a:lnTo>
                      <a:pt x="659" y="661"/>
                    </a:lnTo>
                    <a:lnTo>
                      <a:pt x="640" y="684"/>
                    </a:lnTo>
                    <a:cubicBezTo>
                      <a:pt x="658" y="679"/>
                      <a:pt x="669" y="674"/>
                      <a:pt x="680" y="674"/>
                    </a:cubicBezTo>
                    <a:cubicBezTo>
                      <a:pt x="686" y="674"/>
                      <a:pt x="693" y="676"/>
                      <a:pt x="701" y="680"/>
                    </a:cubicBezTo>
                    <a:cubicBezTo>
                      <a:pt x="668" y="680"/>
                      <a:pt x="673" y="719"/>
                      <a:pt x="631" y="724"/>
                    </a:cubicBezTo>
                    <a:cubicBezTo>
                      <a:pt x="608" y="798"/>
                      <a:pt x="731" y="740"/>
                      <a:pt x="664" y="812"/>
                    </a:cubicBezTo>
                    <a:cubicBezTo>
                      <a:pt x="747" y="782"/>
                      <a:pt x="678" y="754"/>
                      <a:pt x="701" y="754"/>
                    </a:cubicBezTo>
                    <a:cubicBezTo>
                      <a:pt x="709" y="741"/>
                      <a:pt x="725" y="735"/>
                      <a:pt x="740" y="735"/>
                    </a:cubicBezTo>
                    <a:cubicBezTo>
                      <a:pt x="753" y="735"/>
                      <a:pt x="765" y="740"/>
                      <a:pt x="766" y="749"/>
                    </a:cubicBezTo>
                    <a:cubicBezTo>
                      <a:pt x="775" y="761"/>
                      <a:pt x="692" y="826"/>
                      <a:pt x="711" y="857"/>
                    </a:cubicBezTo>
                    <a:lnTo>
                      <a:pt x="711" y="857"/>
                    </a:lnTo>
                    <a:cubicBezTo>
                      <a:pt x="710" y="856"/>
                      <a:pt x="709" y="856"/>
                      <a:pt x="708" y="856"/>
                    </a:cubicBezTo>
                    <a:cubicBezTo>
                      <a:pt x="706" y="856"/>
                      <a:pt x="704" y="856"/>
                      <a:pt x="703" y="854"/>
                    </a:cubicBezTo>
                    <a:lnTo>
                      <a:pt x="703" y="854"/>
                    </a:lnTo>
                    <a:cubicBezTo>
                      <a:pt x="691" y="877"/>
                      <a:pt x="745" y="861"/>
                      <a:pt x="722" y="893"/>
                    </a:cubicBezTo>
                    <a:cubicBezTo>
                      <a:pt x="732" y="890"/>
                      <a:pt x="738" y="889"/>
                      <a:pt x="742" y="889"/>
                    </a:cubicBezTo>
                    <a:cubicBezTo>
                      <a:pt x="753" y="889"/>
                      <a:pt x="751" y="896"/>
                      <a:pt x="759" y="896"/>
                    </a:cubicBezTo>
                    <a:cubicBezTo>
                      <a:pt x="764" y="896"/>
                      <a:pt x="772" y="893"/>
                      <a:pt x="791" y="884"/>
                    </a:cubicBezTo>
                    <a:lnTo>
                      <a:pt x="759" y="861"/>
                    </a:lnTo>
                    <a:lnTo>
                      <a:pt x="759" y="861"/>
                    </a:lnTo>
                    <a:cubicBezTo>
                      <a:pt x="764" y="863"/>
                      <a:pt x="772" y="863"/>
                      <a:pt x="781" y="863"/>
                    </a:cubicBezTo>
                    <a:cubicBezTo>
                      <a:pt x="789" y="863"/>
                      <a:pt x="798" y="863"/>
                      <a:pt x="807" y="863"/>
                    </a:cubicBezTo>
                    <a:cubicBezTo>
                      <a:pt x="832" y="863"/>
                      <a:pt x="854" y="866"/>
                      <a:pt x="845" y="893"/>
                    </a:cubicBezTo>
                    <a:cubicBezTo>
                      <a:pt x="831" y="898"/>
                      <a:pt x="814" y="898"/>
                      <a:pt x="800" y="898"/>
                    </a:cubicBezTo>
                    <a:cubicBezTo>
                      <a:pt x="789" y="916"/>
                      <a:pt x="821" y="905"/>
                      <a:pt x="810" y="926"/>
                    </a:cubicBezTo>
                    <a:cubicBezTo>
                      <a:pt x="798" y="931"/>
                      <a:pt x="789" y="933"/>
                      <a:pt x="782" y="933"/>
                    </a:cubicBezTo>
                    <a:cubicBezTo>
                      <a:pt x="758" y="933"/>
                      <a:pt x="763" y="904"/>
                      <a:pt x="728" y="904"/>
                    </a:cubicBezTo>
                    <a:cubicBezTo>
                      <a:pt x="726" y="904"/>
                      <a:pt x="723" y="904"/>
                      <a:pt x="719" y="905"/>
                    </a:cubicBezTo>
                    <a:cubicBezTo>
                      <a:pt x="701" y="926"/>
                      <a:pt x="781" y="914"/>
                      <a:pt x="713" y="939"/>
                    </a:cubicBezTo>
                    <a:lnTo>
                      <a:pt x="713" y="939"/>
                    </a:lnTo>
                    <a:cubicBezTo>
                      <a:pt x="730" y="933"/>
                      <a:pt x="740" y="931"/>
                      <a:pt x="747" y="931"/>
                    </a:cubicBezTo>
                    <a:cubicBezTo>
                      <a:pt x="758" y="931"/>
                      <a:pt x="760" y="937"/>
                      <a:pt x="761" y="944"/>
                    </a:cubicBezTo>
                    <a:cubicBezTo>
                      <a:pt x="761" y="954"/>
                      <a:pt x="763" y="970"/>
                      <a:pt x="790" y="970"/>
                    </a:cubicBezTo>
                    <a:cubicBezTo>
                      <a:pt x="793" y="970"/>
                      <a:pt x="796" y="970"/>
                      <a:pt x="800" y="970"/>
                    </a:cubicBezTo>
                    <a:lnTo>
                      <a:pt x="800" y="970"/>
                    </a:lnTo>
                    <a:lnTo>
                      <a:pt x="766" y="988"/>
                    </a:lnTo>
                    <a:cubicBezTo>
                      <a:pt x="775" y="988"/>
                      <a:pt x="796" y="988"/>
                      <a:pt x="800" y="995"/>
                    </a:cubicBezTo>
                    <a:lnTo>
                      <a:pt x="747" y="1009"/>
                    </a:lnTo>
                    <a:cubicBezTo>
                      <a:pt x="748" y="1009"/>
                      <a:pt x="749" y="1009"/>
                      <a:pt x="750" y="1009"/>
                    </a:cubicBezTo>
                    <a:cubicBezTo>
                      <a:pt x="796" y="1009"/>
                      <a:pt x="743" y="1067"/>
                      <a:pt x="777" y="1074"/>
                    </a:cubicBezTo>
                    <a:cubicBezTo>
                      <a:pt x="745" y="1035"/>
                      <a:pt x="810" y="1041"/>
                      <a:pt x="821" y="1009"/>
                    </a:cubicBezTo>
                    <a:lnTo>
                      <a:pt x="821" y="1009"/>
                    </a:lnTo>
                    <a:cubicBezTo>
                      <a:pt x="898" y="1027"/>
                      <a:pt x="763" y="1089"/>
                      <a:pt x="810" y="1133"/>
                    </a:cubicBezTo>
                    <a:lnTo>
                      <a:pt x="810" y="1133"/>
                    </a:lnTo>
                    <a:cubicBezTo>
                      <a:pt x="806" y="1124"/>
                      <a:pt x="816" y="1097"/>
                      <a:pt x="835" y="1097"/>
                    </a:cubicBezTo>
                    <a:cubicBezTo>
                      <a:pt x="838" y="1116"/>
                      <a:pt x="833" y="1137"/>
                      <a:pt x="824" y="1153"/>
                    </a:cubicBezTo>
                    <a:cubicBezTo>
                      <a:pt x="831" y="1159"/>
                      <a:pt x="837" y="1161"/>
                      <a:pt x="841" y="1161"/>
                    </a:cubicBezTo>
                    <a:cubicBezTo>
                      <a:pt x="859" y="1161"/>
                      <a:pt x="860" y="1123"/>
                      <a:pt x="884" y="1123"/>
                    </a:cubicBezTo>
                    <a:cubicBezTo>
                      <a:pt x="873" y="1139"/>
                      <a:pt x="875" y="1143"/>
                      <a:pt x="883" y="1143"/>
                    </a:cubicBezTo>
                    <a:cubicBezTo>
                      <a:pt x="895" y="1143"/>
                      <a:pt x="918" y="1134"/>
                      <a:pt x="934" y="1134"/>
                    </a:cubicBezTo>
                    <a:cubicBezTo>
                      <a:pt x="936" y="1134"/>
                      <a:pt x="938" y="1134"/>
                      <a:pt x="940" y="1134"/>
                    </a:cubicBezTo>
                    <a:lnTo>
                      <a:pt x="907" y="1157"/>
                    </a:lnTo>
                    <a:cubicBezTo>
                      <a:pt x="910" y="1171"/>
                      <a:pt x="917" y="1176"/>
                      <a:pt x="924" y="1176"/>
                    </a:cubicBezTo>
                    <a:cubicBezTo>
                      <a:pt x="940" y="1176"/>
                      <a:pt x="963" y="1153"/>
                      <a:pt x="976" y="1153"/>
                    </a:cubicBezTo>
                    <a:cubicBezTo>
                      <a:pt x="982" y="1153"/>
                      <a:pt x="987" y="1157"/>
                      <a:pt x="988" y="1169"/>
                    </a:cubicBezTo>
                    <a:lnTo>
                      <a:pt x="930" y="1190"/>
                    </a:lnTo>
                    <a:lnTo>
                      <a:pt x="958" y="1199"/>
                    </a:lnTo>
                    <a:lnTo>
                      <a:pt x="921" y="1225"/>
                    </a:lnTo>
                    <a:cubicBezTo>
                      <a:pt x="965" y="1225"/>
                      <a:pt x="965" y="1234"/>
                      <a:pt x="974" y="1262"/>
                    </a:cubicBezTo>
                    <a:cubicBezTo>
                      <a:pt x="987" y="1244"/>
                      <a:pt x="1014" y="1227"/>
                      <a:pt x="1032" y="1227"/>
                    </a:cubicBezTo>
                    <a:cubicBezTo>
                      <a:pt x="1038" y="1227"/>
                      <a:pt x="1043" y="1228"/>
                      <a:pt x="1046" y="1232"/>
                    </a:cubicBezTo>
                    <a:cubicBezTo>
                      <a:pt x="1042" y="1257"/>
                      <a:pt x="1014" y="1250"/>
                      <a:pt x="1042" y="1269"/>
                    </a:cubicBezTo>
                    <a:cubicBezTo>
                      <a:pt x="1029" y="1276"/>
                      <a:pt x="1014" y="1284"/>
                      <a:pt x="1006" y="1284"/>
                    </a:cubicBezTo>
                    <a:cubicBezTo>
                      <a:pt x="999" y="1284"/>
                      <a:pt x="997" y="1279"/>
                      <a:pt x="1004" y="1262"/>
                    </a:cubicBezTo>
                    <a:lnTo>
                      <a:pt x="1004" y="1262"/>
                    </a:lnTo>
                    <a:cubicBezTo>
                      <a:pt x="995" y="1271"/>
                      <a:pt x="981" y="1273"/>
                      <a:pt x="972" y="1283"/>
                    </a:cubicBezTo>
                    <a:cubicBezTo>
                      <a:pt x="963" y="1313"/>
                      <a:pt x="1000" y="1317"/>
                      <a:pt x="1009" y="1324"/>
                    </a:cubicBezTo>
                    <a:cubicBezTo>
                      <a:pt x="1004" y="1320"/>
                      <a:pt x="1004" y="1315"/>
                      <a:pt x="1004" y="1308"/>
                    </a:cubicBezTo>
                    <a:lnTo>
                      <a:pt x="1042" y="1306"/>
                    </a:lnTo>
                    <a:lnTo>
                      <a:pt x="1079" y="1301"/>
                    </a:lnTo>
                    <a:lnTo>
                      <a:pt x="1079" y="1301"/>
                    </a:lnTo>
                    <a:cubicBezTo>
                      <a:pt x="1074" y="1317"/>
                      <a:pt x="1062" y="1322"/>
                      <a:pt x="1051" y="1327"/>
                    </a:cubicBezTo>
                    <a:cubicBezTo>
                      <a:pt x="1052" y="1327"/>
                      <a:pt x="1054" y="1327"/>
                      <a:pt x="1056" y="1327"/>
                    </a:cubicBezTo>
                    <a:cubicBezTo>
                      <a:pt x="1063" y="1327"/>
                      <a:pt x="1072" y="1325"/>
                      <a:pt x="1081" y="1325"/>
                    </a:cubicBezTo>
                    <a:cubicBezTo>
                      <a:pt x="1085" y="1325"/>
                      <a:pt x="1089" y="1325"/>
                      <a:pt x="1093" y="1327"/>
                    </a:cubicBezTo>
                    <a:cubicBezTo>
                      <a:pt x="1069" y="1346"/>
                      <a:pt x="1048" y="1368"/>
                      <a:pt x="1025" y="1369"/>
                    </a:cubicBezTo>
                    <a:lnTo>
                      <a:pt x="1025" y="1369"/>
                    </a:lnTo>
                    <a:lnTo>
                      <a:pt x="1018" y="1368"/>
                    </a:lnTo>
                    <a:lnTo>
                      <a:pt x="1018" y="1368"/>
                    </a:lnTo>
                    <a:cubicBezTo>
                      <a:pt x="1020" y="1369"/>
                      <a:pt x="1022" y="1369"/>
                      <a:pt x="1024" y="1369"/>
                    </a:cubicBezTo>
                    <a:cubicBezTo>
                      <a:pt x="1025" y="1369"/>
                      <a:pt x="1025" y="1369"/>
                      <a:pt x="1025" y="1369"/>
                    </a:cubicBezTo>
                    <a:lnTo>
                      <a:pt x="1025" y="1369"/>
                    </a:lnTo>
                    <a:lnTo>
                      <a:pt x="1079" y="1373"/>
                    </a:lnTo>
                    <a:cubicBezTo>
                      <a:pt x="1072" y="1385"/>
                      <a:pt x="1072" y="1417"/>
                      <a:pt x="1058" y="1422"/>
                    </a:cubicBezTo>
                    <a:cubicBezTo>
                      <a:pt x="1061" y="1433"/>
                      <a:pt x="1074" y="1435"/>
                      <a:pt x="1089" y="1435"/>
                    </a:cubicBezTo>
                    <a:cubicBezTo>
                      <a:pt x="1099" y="1435"/>
                      <a:pt x="1110" y="1434"/>
                      <a:pt x="1120" y="1434"/>
                    </a:cubicBezTo>
                    <a:cubicBezTo>
                      <a:pt x="1139" y="1434"/>
                      <a:pt x="1155" y="1437"/>
                      <a:pt x="1160" y="1452"/>
                    </a:cubicBezTo>
                    <a:cubicBezTo>
                      <a:pt x="1167" y="1447"/>
                      <a:pt x="1174" y="1447"/>
                      <a:pt x="1181" y="1447"/>
                    </a:cubicBezTo>
                    <a:cubicBezTo>
                      <a:pt x="1199" y="1468"/>
                      <a:pt x="1199" y="1507"/>
                      <a:pt x="1244" y="1507"/>
                    </a:cubicBezTo>
                    <a:cubicBezTo>
                      <a:pt x="1249" y="1507"/>
                      <a:pt x="1255" y="1506"/>
                      <a:pt x="1262" y="1505"/>
                    </a:cubicBezTo>
                    <a:lnTo>
                      <a:pt x="1262" y="1505"/>
                    </a:lnTo>
                    <a:lnTo>
                      <a:pt x="1250" y="1563"/>
                    </a:lnTo>
                    <a:cubicBezTo>
                      <a:pt x="1251" y="1563"/>
                      <a:pt x="1252" y="1563"/>
                      <a:pt x="1253" y="1563"/>
                    </a:cubicBezTo>
                    <a:cubicBezTo>
                      <a:pt x="1280" y="1563"/>
                      <a:pt x="1267" y="1495"/>
                      <a:pt x="1313" y="1495"/>
                    </a:cubicBezTo>
                    <a:cubicBezTo>
                      <a:pt x="1315" y="1495"/>
                      <a:pt x="1317" y="1496"/>
                      <a:pt x="1320" y="1496"/>
                    </a:cubicBezTo>
                    <a:cubicBezTo>
                      <a:pt x="1359" y="1498"/>
                      <a:pt x="1304" y="1545"/>
                      <a:pt x="1306" y="1563"/>
                    </a:cubicBezTo>
                    <a:cubicBezTo>
                      <a:pt x="1325" y="1555"/>
                      <a:pt x="1353" y="1538"/>
                      <a:pt x="1374" y="1538"/>
                    </a:cubicBezTo>
                    <a:cubicBezTo>
                      <a:pt x="1388" y="1538"/>
                      <a:pt x="1398" y="1545"/>
                      <a:pt x="1401" y="1568"/>
                    </a:cubicBezTo>
                    <a:cubicBezTo>
                      <a:pt x="1398" y="1568"/>
                      <a:pt x="1396" y="1569"/>
                      <a:pt x="1394" y="1569"/>
                    </a:cubicBezTo>
                    <a:cubicBezTo>
                      <a:pt x="1384" y="1569"/>
                      <a:pt x="1380" y="1560"/>
                      <a:pt x="1371" y="1558"/>
                    </a:cubicBezTo>
                    <a:lnTo>
                      <a:pt x="1371" y="1558"/>
                    </a:lnTo>
                    <a:lnTo>
                      <a:pt x="1378" y="1598"/>
                    </a:lnTo>
                    <a:cubicBezTo>
                      <a:pt x="1322" y="1628"/>
                      <a:pt x="1310" y="1600"/>
                      <a:pt x="1308" y="1651"/>
                    </a:cubicBezTo>
                    <a:cubicBezTo>
                      <a:pt x="1326" y="1623"/>
                      <a:pt x="1342" y="1615"/>
                      <a:pt x="1357" y="1615"/>
                    </a:cubicBezTo>
                    <a:cubicBezTo>
                      <a:pt x="1376" y="1615"/>
                      <a:pt x="1394" y="1628"/>
                      <a:pt x="1413" y="1628"/>
                    </a:cubicBezTo>
                    <a:cubicBezTo>
                      <a:pt x="1428" y="1628"/>
                      <a:pt x="1444" y="1620"/>
                      <a:pt x="1461" y="1591"/>
                    </a:cubicBezTo>
                    <a:lnTo>
                      <a:pt x="1463" y="1619"/>
                    </a:lnTo>
                    <a:cubicBezTo>
                      <a:pt x="1463" y="1618"/>
                      <a:pt x="1462" y="1617"/>
                      <a:pt x="1461" y="1617"/>
                    </a:cubicBezTo>
                    <a:cubicBezTo>
                      <a:pt x="1459" y="1617"/>
                      <a:pt x="1457" y="1619"/>
                      <a:pt x="1455" y="1619"/>
                    </a:cubicBezTo>
                    <a:cubicBezTo>
                      <a:pt x="1455" y="1619"/>
                      <a:pt x="1455" y="1619"/>
                      <a:pt x="1454" y="1619"/>
                    </a:cubicBezTo>
                    <a:lnTo>
                      <a:pt x="1454" y="1619"/>
                    </a:lnTo>
                    <a:cubicBezTo>
                      <a:pt x="1455" y="1630"/>
                      <a:pt x="1458" y="1635"/>
                      <a:pt x="1462" y="1635"/>
                    </a:cubicBezTo>
                    <a:cubicBezTo>
                      <a:pt x="1477" y="1635"/>
                      <a:pt x="1507" y="1581"/>
                      <a:pt x="1530" y="1581"/>
                    </a:cubicBezTo>
                    <a:cubicBezTo>
                      <a:pt x="1533" y="1581"/>
                      <a:pt x="1537" y="1583"/>
                      <a:pt x="1540" y="1586"/>
                    </a:cubicBezTo>
                    <a:cubicBezTo>
                      <a:pt x="1549" y="1598"/>
                      <a:pt x="1552" y="1616"/>
                      <a:pt x="1538" y="1626"/>
                    </a:cubicBezTo>
                    <a:lnTo>
                      <a:pt x="1577" y="1612"/>
                    </a:lnTo>
                    <a:lnTo>
                      <a:pt x="1577" y="1612"/>
                    </a:lnTo>
                    <a:cubicBezTo>
                      <a:pt x="1582" y="1615"/>
                      <a:pt x="1578" y="1626"/>
                      <a:pt x="1573" y="1629"/>
                    </a:cubicBezTo>
                    <a:lnTo>
                      <a:pt x="1573" y="1629"/>
                    </a:lnTo>
                    <a:lnTo>
                      <a:pt x="1616" y="1637"/>
                    </a:lnTo>
                    <a:lnTo>
                      <a:pt x="1616" y="1640"/>
                    </a:lnTo>
                    <a:cubicBezTo>
                      <a:pt x="1630" y="1628"/>
                      <a:pt x="1656" y="1609"/>
                      <a:pt x="1667" y="1600"/>
                    </a:cubicBezTo>
                    <a:lnTo>
                      <a:pt x="1667" y="1600"/>
                    </a:lnTo>
                    <a:cubicBezTo>
                      <a:pt x="1677" y="1619"/>
                      <a:pt x="1658" y="1609"/>
                      <a:pt x="1656" y="1623"/>
                    </a:cubicBezTo>
                    <a:cubicBezTo>
                      <a:pt x="1670" y="1619"/>
                      <a:pt x="1681" y="1612"/>
                      <a:pt x="1693" y="1605"/>
                    </a:cubicBezTo>
                    <a:lnTo>
                      <a:pt x="1693" y="1605"/>
                    </a:lnTo>
                    <a:cubicBezTo>
                      <a:pt x="1693" y="1629"/>
                      <a:pt x="1676" y="1647"/>
                      <a:pt x="1658" y="1647"/>
                    </a:cubicBezTo>
                    <a:cubicBezTo>
                      <a:pt x="1653" y="1647"/>
                      <a:pt x="1649" y="1646"/>
                      <a:pt x="1644" y="1644"/>
                    </a:cubicBezTo>
                    <a:lnTo>
                      <a:pt x="1644" y="1644"/>
                    </a:lnTo>
                    <a:cubicBezTo>
                      <a:pt x="1643" y="1681"/>
                      <a:pt x="1646" y="1692"/>
                      <a:pt x="1652" y="1692"/>
                    </a:cubicBezTo>
                    <a:cubicBezTo>
                      <a:pt x="1660" y="1692"/>
                      <a:pt x="1672" y="1676"/>
                      <a:pt x="1686" y="1676"/>
                    </a:cubicBezTo>
                    <a:cubicBezTo>
                      <a:pt x="1690" y="1676"/>
                      <a:pt x="1694" y="1677"/>
                      <a:pt x="1698" y="1681"/>
                    </a:cubicBezTo>
                    <a:lnTo>
                      <a:pt x="1698" y="1681"/>
                    </a:lnTo>
                    <a:cubicBezTo>
                      <a:pt x="1698" y="1679"/>
                      <a:pt x="1698" y="1677"/>
                      <a:pt x="1698" y="1674"/>
                    </a:cubicBezTo>
                    <a:cubicBezTo>
                      <a:pt x="1707" y="1658"/>
                      <a:pt x="1713" y="1652"/>
                      <a:pt x="1717" y="1652"/>
                    </a:cubicBezTo>
                    <a:cubicBezTo>
                      <a:pt x="1722" y="1652"/>
                      <a:pt x="1724" y="1663"/>
                      <a:pt x="1728" y="1672"/>
                    </a:cubicBezTo>
                    <a:cubicBezTo>
                      <a:pt x="1722" y="1675"/>
                      <a:pt x="1711" y="1685"/>
                      <a:pt x="1704" y="1685"/>
                    </a:cubicBezTo>
                    <a:cubicBezTo>
                      <a:pt x="1703" y="1685"/>
                      <a:pt x="1703" y="1685"/>
                      <a:pt x="1703" y="1685"/>
                    </a:cubicBezTo>
                    <a:lnTo>
                      <a:pt x="1703" y="1685"/>
                    </a:lnTo>
                    <a:cubicBezTo>
                      <a:pt x="1706" y="1689"/>
                      <a:pt x="1709" y="1694"/>
                      <a:pt x="1712" y="1700"/>
                    </a:cubicBezTo>
                    <a:lnTo>
                      <a:pt x="1681" y="1707"/>
                    </a:lnTo>
                    <a:cubicBezTo>
                      <a:pt x="1679" y="1769"/>
                      <a:pt x="1705" y="1756"/>
                      <a:pt x="1725" y="1800"/>
                    </a:cubicBezTo>
                    <a:cubicBezTo>
                      <a:pt x="1723" y="1776"/>
                      <a:pt x="1693" y="1691"/>
                      <a:pt x="1730" y="1672"/>
                    </a:cubicBezTo>
                    <a:cubicBezTo>
                      <a:pt x="1733" y="1677"/>
                      <a:pt x="1737" y="1682"/>
                      <a:pt x="1744" y="1682"/>
                    </a:cubicBezTo>
                    <a:cubicBezTo>
                      <a:pt x="1749" y="1682"/>
                      <a:pt x="1756" y="1679"/>
                      <a:pt x="1765" y="1672"/>
                    </a:cubicBezTo>
                    <a:lnTo>
                      <a:pt x="1765" y="1672"/>
                    </a:lnTo>
                    <a:cubicBezTo>
                      <a:pt x="1756" y="1709"/>
                      <a:pt x="1774" y="1705"/>
                      <a:pt x="1795" y="1707"/>
                    </a:cubicBezTo>
                    <a:lnTo>
                      <a:pt x="1781" y="1756"/>
                    </a:lnTo>
                    <a:cubicBezTo>
                      <a:pt x="1807" y="1746"/>
                      <a:pt x="1811" y="1721"/>
                      <a:pt x="1827" y="1700"/>
                    </a:cubicBezTo>
                    <a:cubicBezTo>
                      <a:pt x="1851" y="1709"/>
                      <a:pt x="1846" y="1749"/>
                      <a:pt x="1846" y="1783"/>
                    </a:cubicBezTo>
                    <a:cubicBezTo>
                      <a:pt x="1849" y="1784"/>
                      <a:pt x="1852" y="1785"/>
                      <a:pt x="1854" y="1785"/>
                    </a:cubicBezTo>
                    <a:cubicBezTo>
                      <a:pt x="1878" y="1785"/>
                      <a:pt x="1836" y="1716"/>
                      <a:pt x="1878" y="1714"/>
                    </a:cubicBezTo>
                    <a:cubicBezTo>
                      <a:pt x="1888" y="1722"/>
                      <a:pt x="1898" y="1725"/>
                      <a:pt x="1908" y="1725"/>
                    </a:cubicBezTo>
                    <a:cubicBezTo>
                      <a:pt x="1927" y="1725"/>
                      <a:pt x="1948" y="1711"/>
                      <a:pt x="1976" y="1693"/>
                    </a:cubicBezTo>
                    <a:lnTo>
                      <a:pt x="1976" y="1693"/>
                    </a:lnTo>
                    <a:cubicBezTo>
                      <a:pt x="1997" y="1711"/>
                      <a:pt x="1969" y="1723"/>
                      <a:pt x="1976" y="1739"/>
                    </a:cubicBezTo>
                    <a:lnTo>
                      <a:pt x="1999" y="1700"/>
                    </a:lnTo>
                    <a:cubicBezTo>
                      <a:pt x="2004" y="1702"/>
                      <a:pt x="2001" y="1714"/>
                      <a:pt x="1999" y="1721"/>
                    </a:cubicBezTo>
                    <a:cubicBezTo>
                      <a:pt x="2018" y="1705"/>
                      <a:pt x="2004" y="1670"/>
                      <a:pt x="2029" y="1656"/>
                    </a:cubicBezTo>
                    <a:cubicBezTo>
                      <a:pt x="2031" y="1646"/>
                      <a:pt x="2033" y="1642"/>
                      <a:pt x="2037" y="1642"/>
                    </a:cubicBezTo>
                    <a:cubicBezTo>
                      <a:pt x="2049" y="1642"/>
                      <a:pt x="2072" y="1692"/>
                      <a:pt x="2094" y="1692"/>
                    </a:cubicBezTo>
                    <a:cubicBezTo>
                      <a:pt x="2100" y="1692"/>
                      <a:pt x="2107" y="1687"/>
                      <a:pt x="2113" y="1674"/>
                    </a:cubicBezTo>
                    <a:lnTo>
                      <a:pt x="2113" y="1674"/>
                    </a:lnTo>
                    <a:cubicBezTo>
                      <a:pt x="2122" y="1688"/>
                      <a:pt x="2110" y="1707"/>
                      <a:pt x="2113" y="1725"/>
                    </a:cubicBezTo>
                    <a:cubicBezTo>
                      <a:pt x="2143" y="1702"/>
                      <a:pt x="2166" y="1670"/>
                      <a:pt x="2180" y="1635"/>
                    </a:cubicBezTo>
                    <a:lnTo>
                      <a:pt x="2215" y="1665"/>
                    </a:lnTo>
                    <a:cubicBezTo>
                      <a:pt x="2187" y="1630"/>
                      <a:pt x="2210" y="1582"/>
                      <a:pt x="2226" y="1542"/>
                    </a:cubicBezTo>
                    <a:cubicBezTo>
                      <a:pt x="2217" y="1526"/>
                      <a:pt x="2210" y="1510"/>
                      <a:pt x="2205" y="1503"/>
                    </a:cubicBezTo>
                    <a:lnTo>
                      <a:pt x="2233" y="1473"/>
                    </a:lnTo>
                    <a:cubicBezTo>
                      <a:pt x="2238" y="1487"/>
                      <a:pt x="2240" y="1503"/>
                      <a:pt x="2235" y="1519"/>
                    </a:cubicBezTo>
                    <a:cubicBezTo>
                      <a:pt x="2238" y="1514"/>
                      <a:pt x="2240" y="1510"/>
                      <a:pt x="2240" y="1507"/>
                    </a:cubicBezTo>
                    <a:cubicBezTo>
                      <a:pt x="2254" y="1528"/>
                      <a:pt x="2256" y="1556"/>
                      <a:pt x="2249" y="1582"/>
                    </a:cubicBezTo>
                    <a:lnTo>
                      <a:pt x="2231" y="1554"/>
                    </a:lnTo>
                    <a:cubicBezTo>
                      <a:pt x="2226" y="1584"/>
                      <a:pt x="2226" y="1616"/>
                      <a:pt x="2228" y="1649"/>
                    </a:cubicBezTo>
                    <a:cubicBezTo>
                      <a:pt x="2231" y="1642"/>
                      <a:pt x="2235" y="1637"/>
                      <a:pt x="2240" y="1635"/>
                    </a:cubicBezTo>
                    <a:lnTo>
                      <a:pt x="2240" y="1635"/>
                    </a:lnTo>
                    <a:cubicBezTo>
                      <a:pt x="2238" y="1642"/>
                      <a:pt x="2238" y="1649"/>
                      <a:pt x="2240" y="1656"/>
                    </a:cubicBezTo>
                    <a:cubicBezTo>
                      <a:pt x="2240" y="1657"/>
                      <a:pt x="2241" y="1657"/>
                      <a:pt x="2241" y="1657"/>
                    </a:cubicBezTo>
                    <a:cubicBezTo>
                      <a:pt x="2243" y="1657"/>
                      <a:pt x="2245" y="1647"/>
                      <a:pt x="2249" y="1635"/>
                    </a:cubicBezTo>
                    <a:lnTo>
                      <a:pt x="2266" y="1691"/>
                    </a:lnTo>
                    <a:lnTo>
                      <a:pt x="2266" y="1667"/>
                    </a:lnTo>
                    <a:lnTo>
                      <a:pt x="2324" y="1693"/>
                    </a:lnTo>
                    <a:cubicBezTo>
                      <a:pt x="2349" y="1630"/>
                      <a:pt x="2358" y="1545"/>
                      <a:pt x="2402" y="1507"/>
                    </a:cubicBezTo>
                    <a:cubicBezTo>
                      <a:pt x="2402" y="1552"/>
                      <a:pt x="2419" y="1575"/>
                      <a:pt x="2432" y="1621"/>
                    </a:cubicBezTo>
                    <a:cubicBezTo>
                      <a:pt x="2426" y="1610"/>
                      <a:pt x="2420" y="1606"/>
                      <a:pt x="2415" y="1606"/>
                    </a:cubicBezTo>
                    <a:cubicBezTo>
                      <a:pt x="2398" y="1606"/>
                      <a:pt x="2388" y="1651"/>
                      <a:pt x="2364" y="1651"/>
                    </a:cubicBezTo>
                    <a:cubicBezTo>
                      <a:pt x="2364" y="1651"/>
                      <a:pt x="2364" y="1651"/>
                      <a:pt x="2364" y="1651"/>
                    </a:cubicBezTo>
                    <a:lnTo>
                      <a:pt x="2364" y="1651"/>
                    </a:lnTo>
                    <a:cubicBezTo>
                      <a:pt x="2379" y="1652"/>
                      <a:pt x="2381" y="1677"/>
                      <a:pt x="2379" y="1684"/>
                    </a:cubicBezTo>
                    <a:lnTo>
                      <a:pt x="2400" y="1656"/>
                    </a:lnTo>
                    <a:lnTo>
                      <a:pt x="2421" y="1626"/>
                    </a:lnTo>
                    <a:cubicBezTo>
                      <a:pt x="2430" y="1665"/>
                      <a:pt x="2439" y="1654"/>
                      <a:pt x="2458" y="1665"/>
                    </a:cubicBezTo>
                    <a:cubicBezTo>
                      <a:pt x="2423" y="1591"/>
                      <a:pt x="2481" y="1603"/>
                      <a:pt x="2493" y="1575"/>
                    </a:cubicBezTo>
                    <a:lnTo>
                      <a:pt x="2493" y="1575"/>
                    </a:lnTo>
                    <a:cubicBezTo>
                      <a:pt x="2502" y="1598"/>
                      <a:pt x="2507" y="1626"/>
                      <a:pt x="2479" y="1628"/>
                    </a:cubicBezTo>
                    <a:cubicBezTo>
                      <a:pt x="2486" y="1635"/>
                      <a:pt x="2491" y="1638"/>
                      <a:pt x="2495" y="1638"/>
                    </a:cubicBezTo>
                    <a:cubicBezTo>
                      <a:pt x="2514" y="1638"/>
                      <a:pt x="2496" y="1561"/>
                      <a:pt x="2515" y="1561"/>
                    </a:cubicBezTo>
                    <a:cubicBezTo>
                      <a:pt x="2518" y="1561"/>
                      <a:pt x="2522" y="1563"/>
                      <a:pt x="2528" y="1568"/>
                    </a:cubicBezTo>
                    <a:cubicBezTo>
                      <a:pt x="2521" y="1570"/>
                      <a:pt x="2516" y="1568"/>
                      <a:pt x="2518" y="1582"/>
                    </a:cubicBezTo>
                    <a:cubicBezTo>
                      <a:pt x="2523" y="1569"/>
                      <a:pt x="2533" y="1564"/>
                      <a:pt x="2543" y="1564"/>
                    </a:cubicBezTo>
                    <a:cubicBezTo>
                      <a:pt x="2554" y="1564"/>
                      <a:pt x="2565" y="1571"/>
                      <a:pt x="2567" y="1584"/>
                    </a:cubicBezTo>
                    <a:lnTo>
                      <a:pt x="2560" y="1586"/>
                    </a:lnTo>
                    <a:cubicBezTo>
                      <a:pt x="2604" y="1582"/>
                      <a:pt x="2681" y="1538"/>
                      <a:pt x="2655" y="1475"/>
                    </a:cubicBezTo>
                    <a:lnTo>
                      <a:pt x="2655" y="1475"/>
                    </a:lnTo>
                    <a:cubicBezTo>
                      <a:pt x="2660" y="1482"/>
                      <a:pt x="2687" y="1549"/>
                      <a:pt x="2692" y="1561"/>
                    </a:cubicBezTo>
                    <a:cubicBezTo>
                      <a:pt x="2692" y="1561"/>
                      <a:pt x="2683" y="1503"/>
                      <a:pt x="2671" y="1445"/>
                    </a:cubicBezTo>
                    <a:cubicBezTo>
                      <a:pt x="2657" y="1387"/>
                      <a:pt x="2643" y="1329"/>
                      <a:pt x="2643" y="1329"/>
                    </a:cubicBezTo>
                    <a:lnTo>
                      <a:pt x="2643" y="1329"/>
                    </a:lnTo>
                    <a:cubicBezTo>
                      <a:pt x="2667" y="1385"/>
                      <a:pt x="2762" y="1494"/>
                      <a:pt x="2748" y="1538"/>
                    </a:cubicBezTo>
                    <a:cubicBezTo>
                      <a:pt x="2751" y="1538"/>
                      <a:pt x="2755" y="1539"/>
                      <a:pt x="2758" y="1539"/>
                    </a:cubicBezTo>
                    <a:cubicBezTo>
                      <a:pt x="2768" y="1539"/>
                      <a:pt x="2778" y="1535"/>
                      <a:pt x="2785" y="1514"/>
                    </a:cubicBezTo>
                    <a:cubicBezTo>
                      <a:pt x="2773" y="1510"/>
                      <a:pt x="2727" y="1450"/>
                      <a:pt x="2732" y="1440"/>
                    </a:cubicBezTo>
                    <a:lnTo>
                      <a:pt x="2732" y="1440"/>
                    </a:lnTo>
                    <a:cubicBezTo>
                      <a:pt x="2786" y="1483"/>
                      <a:pt x="2765" y="1464"/>
                      <a:pt x="2819" y="1492"/>
                    </a:cubicBezTo>
                    <a:lnTo>
                      <a:pt x="2819" y="1492"/>
                    </a:lnTo>
                    <a:cubicBezTo>
                      <a:pt x="2801" y="1479"/>
                      <a:pt x="2765" y="1405"/>
                      <a:pt x="2780" y="1401"/>
                    </a:cubicBezTo>
                    <a:lnTo>
                      <a:pt x="2780" y="1401"/>
                    </a:lnTo>
                    <a:cubicBezTo>
                      <a:pt x="2799" y="1429"/>
                      <a:pt x="2817" y="1456"/>
                      <a:pt x="2831" y="1487"/>
                    </a:cubicBezTo>
                    <a:cubicBezTo>
                      <a:pt x="2831" y="1487"/>
                      <a:pt x="2829" y="1463"/>
                      <a:pt x="2824" y="1440"/>
                    </a:cubicBezTo>
                    <a:cubicBezTo>
                      <a:pt x="2821" y="1423"/>
                      <a:pt x="2818" y="1407"/>
                      <a:pt x="2816" y="1398"/>
                    </a:cubicBezTo>
                    <a:lnTo>
                      <a:pt x="2816" y="1398"/>
                    </a:lnTo>
                    <a:cubicBezTo>
                      <a:pt x="2824" y="1420"/>
                      <a:pt x="2859" y="1458"/>
                      <a:pt x="2880" y="1473"/>
                    </a:cubicBezTo>
                    <a:cubicBezTo>
                      <a:pt x="2866" y="1461"/>
                      <a:pt x="2908" y="1456"/>
                      <a:pt x="2915" y="1443"/>
                    </a:cubicBezTo>
                    <a:lnTo>
                      <a:pt x="2887" y="1436"/>
                    </a:lnTo>
                    <a:cubicBezTo>
                      <a:pt x="2933" y="1422"/>
                      <a:pt x="2847" y="1308"/>
                      <a:pt x="2882" y="1290"/>
                    </a:cubicBezTo>
                    <a:lnTo>
                      <a:pt x="2882" y="1290"/>
                    </a:lnTo>
                    <a:cubicBezTo>
                      <a:pt x="2891" y="1308"/>
                      <a:pt x="2942" y="1382"/>
                      <a:pt x="2970" y="1382"/>
                    </a:cubicBezTo>
                    <a:cubicBezTo>
                      <a:pt x="2971" y="1382"/>
                      <a:pt x="2972" y="1382"/>
                      <a:pt x="2973" y="1382"/>
                    </a:cubicBezTo>
                    <a:cubicBezTo>
                      <a:pt x="2952" y="1341"/>
                      <a:pt x="2861" y="1185"/>
                      <a:pt x="2861" y="1139"/>
                    </a:cubicBezTo>
                    <a:lnTo>
                      <a:pt x="2861" y="1139"/>
                    </a:lnTo>
                    <a:lnTo>
                      <a:pt x="2885" y="1153"/>
                    </a:lnTo>
                    <a:lnTo>
                      <a:pt x="2885" y="1116"/>
                    </a:lnTo>
                    <a:cubicBezTo>
                      <a:pt x="2933" y="1197"/>
                      <a:pt x="2973" y="1285"/>
                      <a:pt x="2998" y="1378"/>
                    </a:cubicBezTo>
                    <a:cubicBezTo>
                      <a:pt x="3018" y="1382"/>
                      <a:pt x="3023" y="1390"/>
                      <a:pt x="3029" y="1390"/>
                    </a:cubicBezTo>
                    <a:cubicBezTo>
                      <a:pt x="3032" y="1390"/>
                      <a:pt x="3036" y="1388"/>
                      <a:pt x="3042" y="1382"/>
                    </a:cubicBezTo>
                    <a:cubicBezTo>
                      <a:pt x="3058" y="1389"/>
                      <a:pt x="3063" y="1410"/>
                      <a:pt x="3051" y="1426"/>
                    </a:cubicBezTo>
                    <a:lnTo>
                      <a:pt x="3109" y="1398"/>
                    </a:lnTo>
                    <a:cubicBezTo>
                      <a:pt x="3070" y="1359"/>
                      <a:pt x="3107" y="1329"/>
                      <a:pt x="3072" y="1296"/>
                    </a:cubicBezTo>
                    <a:lnTo>
                      <a:pt x="3072" y="1296"/>
                    </a:lnTo>
                    <a:cubicBezTo>
                      <a:pt x="3072" y="1297"/>
                      <a:pt x="3070" y="1317"/>
                      <a:pt x="3068" y="1338"/>
                    </a:cubicBezTo>
                    <a:lnTo>
                      <a:pt x="3063" y="1380"/>
                    </a:lnTo>
                    <a:cubicBezTo>
                      <a:pt x="3024" y="1341"/>
                      <a:pt x="2987" y="1243"/>
                      <a:pt x="3021" y="1225"/>
                    </a:cubicBezTo>
                    <a:lnTo>
                      <a:pt x="3021" y="1225"/>
                    </a:lnTo>
                    <a:cubicBezTo>
                      <a:pt x="3045" y="1234"/>
                      <a:pt x="3084" y="1299"/>
                      <a:pt x="3098" y="1310"/>
                    </a:cubicBezTo>
                    <a:cubicBezTo>
                      <a:pt x="3089" y="1296"/>
                      <a:pt x="3100" y="1265"/>
                      <a:pt x="3111" y="1265"/>
                    </a:cubicBezTo>
                    <a:cubicBezTo>
                      <a:pt x="3112" y="1265"/>
                      <a:pt x="3113" y="1266"/>
                      <a:pt x="3114" y="1266"/>
                    </a:cubicBezTo>
                    <a:lnTo>
                      <a:pt x="3121" y="1299"/>
                    </a:lnTo>
                    <a:cubicBezTo>
                      <a:pt x="3150" y="1297"/>
                      <a:pt x="3109" y="1238"/>
                      <a:pt x="3140" y="1238"/>
                    </a:cubicBezTo>
                    <a:cubicBezTo>
                      <a:pt x="3144" y="1238"/>
                      <a:pt x="3149" y="1239"/>
                      <a:pt x="3156" y="1241"/>
                    </a:cubicBezTo>
                    <a:cubicBezTo>
                      <a:pt x="3156" y="1241"/>
                      <a:pt x="3157" y="1240"/>
                      <a:pt x="3158" y="1240"/>
                    </a:cubicBezTo>
                    <a:cubicBezTo>
                      <a:pt x="3169" y="1240"/>
                      <a:pt x="3200" y="1254"/>
                      <a:pt x="3209" y="1254"/>
                    </a:cubicBezTo>
                    <a:cubicBezTo>
                      <a:pt x="3213" y="1254"/>
                      <a:pt x="3213" y="1252"/>
                      <a:pt x="3207" y="1245"/>
                    </a:cubicBezTo>
                    <a:cubicBezTo>
                      <a:pt x="3121" y="1190"/>
                      <a:pt x="3042" y="1123"/>
                      <a:pt x="2970" y="1048"/>
                    </a:cubicBezTo>
                    <a:lnTo>
                      <a:pt x="2970" y="1048"/>
                    </a:lnTo>
                    <a:cubicBezTo>
                      <a:pt x="3007" y="1053"/>
                      <a:pt x="3042" y="1060"/>
                      <a:pt x="3077" y="1069"/>
                    </a:cubicBezTo>
                    <a:cubicBezTo>
                      <a:pt x="3126" y="1090"/>
                      <a:pt x="3153" y="1162"/>
                      <a:pt x="3193" y="1181"/>
                    </a:cubicBezTo>
                    <a:cubicBezTo>
                      <a:pt x="3184" y="1169"/>
                      <a:pt x="3177" y="1157"/>
                      <a:pt x="3172" y="1146"/>
                    </a:cubicBezTo>
                    <a:cubicBezTo>
                      <a:pt x="3184" y="1146"/>
                      <a:pt x="3197" y="1164"/>
                      <a:pt x="3206" y="1164"/>
                    </a:cubicBezTo>
                    <a:cubicBezTo>
                      <a:pt x="3209" y="1164"/>
                      <a:pt x="3211" y="1162"/>
                      <a:pt x="3214" y="1157"/>
                    </a:cubicBezTo>
                    <a:cubicBezTo>
                      <a:pt x="3172" y="1120"/>
                      <a:pt x="3246" y="1130"/>
                      <a:pt x="3184" y="1120"/>
                    </a:cubicBezTo>
                    <a:cubicBezTo>
                      <a:pt x="3184" y="1095"/>
                      <a:pt x="3207" y="1111"/>
                      <a:pt x="3221" y="1092"/>
                    </a:cubicBezTo>
                    <a:cubicBezTo>
                      <a:pt x="3181" y="1065"/>
                      <a:pt x="3151" y="1023"/>
                      <a:pt x="3135" y="979"/>
                    </a:cubicBezTo>
                    <a:lnTo>
                      <a:pt x="3135" y="979"/>
                    </a:lnTo>
                    <a:cubicBezTo>
                      <a:pt x="3147" y="986"/>
                      <a:pt x="3158" y="993"/>
                      <a:pt x="3172" y="997"/>
                    </a:cubicBezTo>
                    <a:cubicBezTo>
                      <a:pt x="3200" y="970"/>
                      <a:pt x="3235" y="967"/>
                      <a:pt x="3255" y="935"/>
                    </a:cubicBezTo>
                    <a:cubicBezTo>
                      <a:pt x="3269" y="939"/>
                      <a:pt x="3295" y="933"/>
                      <a:pt x="3311" y="951"/>
                    </a:cubicBezTo>
                    <a:cubicBezTo>
                      <a:pt x="3306" y="942"/>
                      <a:pt x="3293" y="930"/>
                      <a:pt x="3297" y="919"/>
                    </a:cubicBezTo>
                    <a:lnTo>
                      <a:pt x="3297" y="919"/>
                    </a:lnTo>
                    <a:cubicBezTo>
                      <a:pt x="3351" y="928"/>
                      <a:pt x="3290" y="944"/>
                      <a:pt x="3351" y="960"/>
                    </a:cubicBezTo>
                    <a:cubicBezTo>
                      <a:pt x="3320" y="942"/>
                      <a:pt x="3327" y="914"/>
                      <a:pt x="3318" y="891"/>
                    </a:cubicBezTo>
                    <a:cubicBezTo>
                      <a:pt x="3310" y="887"/>
                      <a:pt x="3303" y="885"/>
                      <a:pt x="3299" y="885"/>
                    </a:cubicBezTo>
                    <a:cubicBezTo>
                      <a:pt x="3278" y="885"/>
                      <a:pt x="3292" y="921"/>
                      <a:pt x="3297" y="939"/>
                    </a:cubicBezTo>
                    <a:cubicBezTo>
                      <a:pt x="3237" y="902"/>
                      <a:pt x="3191" y="842"/>
                      <a:pt x="3186" y="791"/>
                    </a:cubicBezTo>
                    <a:cubicBezTo>
                      <a:pt x="3187" y="782"/>
                      <a:pt x="3191" y="778"/>
                      <a:pt x="3196" y="778"/>
                    </a:cubicBezTo>
                    <a:cubicBezTo>
                      <a:pt x="3208" y="778"/>
                      <a:pt x="3226" y="797"/>
                      <a:pt x="3228" y="797"/>
                    </a:cubicBezTo>
                    <a:cubicBezTo>
                      <a:pt x="3228" y="797"/>
                      <a:pt x="3228" y="797"/>
                      <a:pt x="3228" y="796"/>
                    </a:cubicBezTo>
                    <a:cubicBezTo>
                      <a:pt x="3274" y="756"/>
                      <a:pt x="3156" y="684"/>
                      <a:pt x="3230" y="675"/>
                    </a:cubicBezTo>
                    <a:lnTo>
                      <a:pt x="3230" y="675"/>
                    </a:lnTo>
                    <a:cubicBezTo>
                      <a:pt x="3279" y="684"/>
                      <a:pt x="3302" y="726"/>
                      <a:pt x="3332" y="740"/>
                    </a:cubicBezTo>
                    <a:cubicBezTo>
                      <a:pt x="3330" y="770"/>
                      <a:pt x="3283" y="754"/>
                      <a:pt x="3274" y="770"/>
                    </a:cubicBezTo>
                    <a:lnTo>
                      <a:pt x="3302" y="766"/>
                    </a:lnTo>
                    <a:lnTo>
                      <a:pt x="3302" y="766"/>
                    </a:lnTo>
                    <a:cubicBezTo>
                      <a:pt x="3311" y="780"/>
                      <a:pt x="3309" y="800"/>
                      <a:pt x="3293" y="800"/>
                    </a:cubicBezTo>
                    <a:cubicBezTo>
                      <a:pt x="3295" y="801"/>
                      <a:pt x="3297" y="801"/>
                      <a:pt x="3299" y="801"/>
                    </a:cubicBezTo>
                    <a:cubicBezTo>
                      <a:pt x="3337" y="801"/>
                      <a:pt x="3363" y="726"/>
                      <a:pt x="3418" y="717"/>
                    </a:cubicBezTo>
                    <a:cubicBezTo>
                      <a:pt x="3413" y="703"/>
                      <a:pt x="3411" y="682"/>
                      <a:pt x="3392" y="678"/>
                    </a:cubicBezTo>
                    <a:lnTo>
                      <a:pt x="3388" y="691"/>
                    </a:lnTo>
                    <a:cubicBezTo>
                      <a:pt x="3352" y="678"/>
                      <a:pt x="3366" y="643"/>
                      <a:pt x="3343" y="643"/>
                    </a:cubicBezTo>
                    <a:cubicBezTo>
                      <a:pt x="3343" y="643"/>
                      <a:pt x="3342" y="643"/>
                      <a:pt x="3341" y="643"/>
                    </a:cubicBezTo>
                    <a:cubicBezTo>
                      <a:pt x="3334" y="615"/>
                      <a:pt x="3320" y="571"/>
                      <a:pt x="3355" y="564"/>
                    </a:cubicBezTo>
                    <a:lnTo>
                      <a:pt x="3394" y="590"/>
                    </a:lnTo>
                    <a:lnTo>
                      <a:pt x="3394" y="590"/>
                    </a:lnTo>
                    <a:cubicBezTo>
                      <a:pt x="3390" y="587"/>
                      <a:pt x="3385" y="586"/>
                      <a:pt x="3381" y="586"/>
                    </a:cubicBezTo>
                    <a:cubicBezTo>
                      <a:pt x="3372" y="586"/>
                      <a:pt x="3365" y="591"/>
                      <a:pt x="3369" y="601"/>
                    </a:cubicBezTo>
                    <a:cubicBezTo>
                      <a:pt x="3366" y="594"/>
                      <a:pt x="3372" y="593"/>
                      <a:pt x="3380" y="593"/>
                    </a:cubicBezTo>
                    <a:cubicBezTo>
                      <a:pt x="3387" y="593"/>
                      <a:pt x="3395" y="594"/>
                      <a:pt x="3403" y="594"/>
                    </a:cubicBezTo>
                    <a:cubicBezTo>
                      <a:pt x="3418" y="594"/>
                      <a:pt x="3429" y="590"/>
                      <a:pt x="3408" y="564"/>
                    </a:cubicBezTo>
                    <a:lnTo>
                      <a:pt x="3369" y="555"/>
                    </a:lnTo>
                    <a:cubicBezTo>
                      <a:pt x="3364" y="522"/>
                      <a:pt x="3344" y="469"/>
                      <a:pt x="3376" y="462"/>
                    </a:cubicBezTo>
                    <a:cubicBezTo>
                      <a:pt x="3362" y="454"/>
                      <a:pt x="3356" y="452"/>
                      <a:pt x="3354" y="452"/>
                    </a:cubicBezTo>
                    <a:cubicBezTo>
                      <a:pt x="3351" y="452"/>
                      <a:pt x="3352" y="455"/>
                      <a:pt x="3348" y="455"/>
                    </a:cubicBezTo>
                    <a:cubicBezTo>
                      <a:pt x="3345" y="455"/>
                      <a:pt x="3337" y="453"/>
                      <a:pt x="3318" y="443"/>
                    </a:cubicBezTo>
                    <a:lnTo>
                      <a:pt x="3318" y="443"/>
                    </a:lnTo>
                    <a:cubicBezTo>
                      <a:pt x="3381" y="479"/>
                      <a:pt x="3274" y="487"/>
                      <a:pt x="3337" y="517"/>
                    </a:cubicBezTo>
                    <a:lnTo>
                      <a:pt x="3337" y="517"/>
                    </a:lnTo>
                    <a:cubicBezTo>
                      <a:pt x="3319" y="509"/>
                      <a:pt x="3309" y="507"/>
                      <a:pt x="3300" y="507"/>
                    </a:cubicBezTo>
                    <a:cubicBezTo>
                      <a:pt x="3289" y="507"/>
                      <a:pt x="3282" y="512"/>
                      <a:pt x="3268" y="512"/>
                    </a:cubicBezTo>
                    <a:cubicBezTo>
                      <a:pt x="3261" y="512"/>
                      <a:pt x="3251" y="510"/>
                      <a:pt x="3237" y="506"/>
                    </a:cubicBezTo>
                    <a:lnTo>
                      <a:pt x="3237" y="506"/>
                    </a:lnTo>
                    <a:cubicBezTo>
                      <a:pt x="3249" y="515"/>
                      <a:pt x="3267" y="520"/>
                      <a:pt x="3244" y="531"/>
                    </a:cubicBezTo>
                    <a:cubicBezTo>
                      <a:pt x="3249" y="536"/>
                      <a:pt x="3251" y="538"/>
                      <a:pt x="3253" y="543"/>
                    </a:cubicBezTo>
                    <a:cubicBezTo>
                      <a:pt x="3262" y="545"/>
                      <a:pt x="3272" y="548"/>
                      <a:pt x="3281" y="552"/>
                    </a:cubicBezTo>
                    <a:cubicBezTo>
                      <a:pt x="3302" y="585"/>
                      <a:pt x="3279" y="610"/>
                      <a:pt x="3288" y="629"/>
                    </a:cubicBezTo>
                    <a:cubicBezTo>
                      <a:pt x="3286" y="629"/>
                      <a:pt x="3285" y="630"/>
                      <a:pt x="3284" y="630"/>
                    </a:cubicBezTo>
                    <a:cubicBezTo>
                      <a:pt x="3272" y="630"/>
                      <a:pt x="3274" y="612"/>
                      <a:pt x="3258" y="608"/>
                    </a:cubicBezTo>
                    <a:lnTo>
                      <a:pt x="3258" y="608"/>
                    </a:lnTo>
                    <a:lnTo>
                      <a:pt x="3269" y="638"/>
                    </a:lnTo>
                    <a:cubicBezTo>
                      <a:pt x="3253" y="626"/>
                      <a:pt x="3233" y="624"/>
                      <a:pt x="3218" y="618"/>
                    </a:cubicBezTo>
                    <a:lnTo>
                      <a:pt x="3218" y="618"/>
                    </a:lnTo>
                    <a:cubicBezTo>
                      <a:pt x="3220" y="620"/>
                      <a:pt x="3222" y="622"/>
                      <a:pt x="3223" y="624"/>
                    </a:cubicBezTo>
                    <a:cubicBezTo>
                      <a:pt x="3223" y="631"/>
                      <a:pt x="3220" y="634"/>
                      <a:pt x="3216" y="634"/>
                    </a:cubicBezTo>
                    <a:cubicBezTo>
                      <a:pt x="3214" y="634"/>
                      <a:pt x="3210" y="633"/>
                      <a:pt x="3207" y="631"/>
                    </a:cubicBezTo>
                    <a:cubicBezTo>
                      <a:pt x="3213" y="627"/>
                      <a:pt x="3217" y="621"/>
                      <a:pt x="3214" y="615"/>
                    </a:cubicBezTo>
                    <a:lnTo>
                      <a:pt x="3214" y="615"/>
                    </a:lnTo>
                    <a:cubicBezTo>
                      <a:pt x="3215" y="616"/>
                      <a:pt x="3217" y="617"/>
                      <a:pt x="3218" y="618"/>
                    </a:cubicBezTo>
                    <a:lnTo>
                      <a:pt x="3218" y="618"/>
                    </a:lnTo>
                    <a:cubicBezTo>
                      <a:pt x="3216" y="616"/>
                      <a:pt x="3214" y="614"/>
                      <a:pt x="3211" y="613"/>
                    </a:cubicBezTo>
                    <a:lnTo>
                      <a:pt x="3211" y="613"/>
                    </a:lnTo>
                    <a:cubicBezTo>
                      <a:pt x="3212" y="614"/>
                      <a:pt x="3213" y="614"/>
                      <a:pt x="3214" y="615"/>
                    </a:cubicBezTo>
                    <a:lnTo>
                      <a:pt x="3214" y="615"/>
                    </a:lnTo>
                    <a:cubicBezTo>
                      <a:pt x="3206" y="611"/>
                      <a:pt x="3201" y="604"/>
                      <a:pt x="3202" y="592"/>
                    </a:cubicBezTo>
                    <a:lnTo>
                      <a:pt x="3202" y="592"/>
                    </a:lnTo>
                    <a:lnTo>
                      <a:pt x="3181" y="610"/>
                    </a:lnTo>
                    <a:cubicBezTo>
                      <a:pt x="3156" y="610"/>
                      <a:pt x="3133" y="624"/>
                      <a:pt x="3137" y="645"/>
                    </a:cubicBezTo>
                    <a:cubicBezTo>
                      <a:pt x="3126" y="649"/>
                      <a:pt x="3141" y="676"/>
                      <a:pt x="3140" y="676"/>
                    </a:cubicBezTo>
                    <a:cubicBezTo>
                      <a:pt x="3140" y="676"/>
                      <a:pt x="3139" y="674"/>
                      <a:pt x="3135" y="668"/>
                    </a:cubicBezTo>
                    <a:lnTo>
                      <a:pt x="3128" y="715"/>
                    </a:lnTo>
                    <a:lnTo>
                      <a:pt x="3123" y="708"/>
                    </a:lnTo>
                    <a:cubicBezTo>
                      <a:pt x="3107" y="722"/>
                      <a:pt x="3109" y="747"/>
                      <a:pt x="3102" y="770"/>
                    </a:cubicBezTo>
                    <a:cubicBezTo>
                      <a:pt x="3098" y="792"/>
                      <a:pt x="3078" y="809"/>
                      <a:pt x="3056" y="809"/>
                    </a:cubicBezTo>
                    <a:cubicBezTo>
                      <a:pt x="3052" y="809"/>
                      <a:pt x="3048" y="808"/>
                      <a:pt x="3045" y="807"/>
                    </a:cubicBezTo>
                    <a:lnTo>
                      <a:pt x="3045" y="807"/>
                    </a:lnTo>
                    <a:cubicBezTo>
                      <a:pt x="3047" y="821"/>
                      <a:pt x="3049" y="837"/>
                      <a:pt x="3028" y="847"/>
                    </a:cubicBezTo>
                    <a:lnTo>
                      <a:pt x="3000" y="833"/>
                    </a:lnTo>
                    <a:cubicBezTo>
                      <a:pt x="3000" y="849"/>
                      <a:pt x="2947" y="847"/>
                      <a:pt x="2970" y="870"/>
                    </a:cubicBezTo>
                    <a:cubicBezTo>
                      <a:pt x="2955" y="862"/>
                      <a:pt x="2943" y="859"/>
                      <a:pt x="2934" y="859"/>
                    </a:cubicBezTo>
                    <a:cubicBezTo>
                      <a:pt x="2898" y="859"/>
                      <a:pt x="2907" y="911"/>
                      <a:pt x="2885" y="919"/>
                    </a:cubicBezTo>
                    <a:lnTo>
                      <a:pt x="2915" y="946"/>
                    </a:lnTo>
                    <a:cubicBezTo>
                      <a:pt x="2901" y="958"/>
                      <a:pt x="2898" y="977"/>
                      <a:pt x="2896" y="1004"/>
                    </a:cubicBezTo>
                    <a:lnTo>
                      <a:pt x="2924" y="1028"/>
                    </a:lnTo>
                    <a:cubicBezTo>
                      <a:pt x="2933" y="1062"/>
                      <a:pt x="2868" y="1044"/>
                      <a:pt x="2850" y="1067"/>
                    </a:cubicBezTo>
                    <a:cubicBezTo>
                      <a:pt x="2843" y="1058"/>
                      <a:pt x="2847" y="1055"/>
                      <a:pt x="2853" y="1055"/>
                    </a:cubicBezTo>
                    <a:cubicBezTo>
                      <a:pt x="2855" y="1055"/>
                      <a:pt x="2857" y="1055"/>
                      <a:pt x="2859" y="1055"/>
                    </a:cubicBezTo>
                    <a:cubicBezTo>
                      <a:pt x="2848" y="1051"/>
                      <a:pt x="2840" y="1049"/>
                      <a:pt x="2834" y="1049"/>
                    </a:cubicBezTo>
                    <a:cubicBezTo>
                      <a:pt x="2795" y="1049"/>
                      <a:pt x="2826" y="1126"/>
                      <a:pt x="2789" y="1126"/>
                    </a:cubicBezTo>
                    <a:cubicBezTo>
                      <a:pt x="2785" y="1126"/>
                      <a:pt x="2780" y="1125"/>
                      <a:pt x="2773" y="1123"/>
                    </a:cubicBezTo>
                    <a:lnTo>
                      <a:pt x="2773" y="1123"/>
                    </a:lnTo>
                    <a:cubicBezTo>
                      <a:pt x="2775" y="1133"/>
                      <a:pt x="2772" y="1137"/>
                      <a:pt x="2768" y="1137"/>
                    </a:cubicBezTo>
                    <a:cubicBezTo>
                      <a:pt x="2766" y="1137"/>
                      <a:pt x="2763" y="1136"/>
                      <a:pt x="2759" y="1134"/>
                    </a:cubicBezTo>
                    <a:cubicBezTo>
                      <a:pt x="2759" y="1134"/>
                      <a:pt x="2759" y="1132"/>
                      <a:pt x="2759" y="1132"/>
                    </a:cubicBezTo>
                    <a:cubicBezTo>
                      <a:pt x="2757" y="1132"/>
                      <a:pt x="2757" y="1132"/>
                      <a:pt x="2755" y="1134"/>
                    </a:cubicBezTo>
                    <a:cubicBezTo>
                      <a:pt x="2748" y="1141"/>
                      <a:pt x="2743" y="1150"/>
                      <a:pt x="2743" y="1160"/>
                    </a:cubicBezTo>
                    <a:lnTo>
                      <a:pt x="2715" y="1132"/>
                    </a:lnTo>
                    <a:lnTo>
                      <a:pt x="2715" y="1134"/>
                    </a:lnTo>
                    <a:cubicBezTo>
                      <a:pt x="2713" y="1133"/>
                      <a:pt x="2712" y="1133"/>
                      <a:pt x="2711" y="1133"/>
                    </a:cubicBezTo>
                    <a:cubicBezTo>
                      <a:pt x="2704" y="1133"/>
                      <a:pt x="2723" y="1155"/>
                      <a:pt x="2743" y="1174"/>
                    </a:cubicBezTo>
                    <a:cubicBezTo>
                      <a:pt x="2743" y="1183"/>
                      <a:pt x="2745" y="1190"/>
                      <a:pt x="2748" y="1199"/>
                    </a:cubicBezTo>
                    <a:cubicBezTo>
                      <a:pt x="2737" y="1187"/>
                      <a:pt x="2731" y="1184"/>
                      <a:pt x="2727" y="1184"/>
                    </a:cubicBezTo>
                    <a:cubicBezTo>
                      <a:pt x="2720" y="1184"/>
                      <a:pt x="2722" y="1198"/>
                      <a:pt x="2714" y="1198"/>
                    </a:cubicBezTo>
                    <a:cubicBezTo>
                      <a:pt x="2710" y="1198"/>
                      <a:pt x="2703" y="1193"/>
                      <a:pt x="2690" y="1181"/>
                    </a:cubicBezTo>
                    <a:lnTo>
                      <a:pt x="2690" y="1181"/>
                    </a:lnTo>
                    <a:cubicBezTo>
                      <a:pt x="2703" y="1206"/>
                      <a:pt x="2666" y="1224"/>
                      <a:pt x="2688" y="1273"/>
                    </a:cubicBezTo>
                    <a:lnTo>
                      <a:pt x="2688" y="1273"/>
                    </a:lnTo>
                    <a:cubicBezTo>
                      <a:pt x="2686" y="1273"/>
                      <a:pt x="2684" y="1273"/>
                      <a:pt x="2682" y="1273"/>
                    </a:cubicBezTo>
                    <a:cubicBezTo>
                      <a:pt x="2671" y="1273"/>
                      <a:pt x="2660" y="1275"/>
                      <a:pt x="2662" y="1292"/>
                    </a:cubicBezTo>
                    <a:lnTo>
                      <a:pt x="2634" y="1252"/>
                    </a:lnTo>
                    <a:lnTo>
                      <a:pt x="2646" y="1322"/>
                    </a:lnTo>
                    <a:cubicBezTo>
                      <a:pt x="2620" y="1308"/>
                      <a:pt x="2602" y="1280"/>
                      <a:pt x="2597" y="1250"/>
                    </a:cubicBezTo>
                    <a:cubicBezTo>
                      <a:pt x="2597" y="1315"/>
                      <a:pt x="2585" y="1283"/>
                      <a:pt x="2585" y="1345"/>
                    </a:cubicBezTo>
                    <a:lnTo>
                      <a:pt x="2572" y="1315"/>
                    </a:lnTo>
                    <a:cubicBezTo>
                      <a:pt x="2564" y="1321"/>
                      <a:pt x="2566" y="1351"/>
                      <a:pt x="2557" y="1351"/>
                    </a:cubicBezTo>
                    <a:cubicBezTo>
                      <a:pt x="2555" y="1351"/>
                      <a:pt x="2552" y="1349"/>
                      <a:pt x="2548" y="1345"/>
                    </a:cubicBezTo>
                    <a:cubicBezTo>
                      <a:pt x="2538" y="1335"/>
                      <a:pt x="2526" y="1332"/>
                      <a:pt x="2514" y="1332"/>
                    </a:cubicBezTo>
                    <a:cubicBezTo>
                      <a:pt x="2481" y="1332"/>
                      <a:pt x="2443" y="1355"/>
                      <a:pt x="2401" y="1355"/>
                    </a:cubicBezTo>
                    <a:cubicBezTo>
                      <a:pt x="2387" y="1355"/>
                      <a:pt x="2373" y="1352"/>
                      <a:pt x="2358" y="1345"/>
                    </a:cubicBezTo>
                    <a:lnTo>
                      <a:pt x="2358" y="1345"/>
                    </a:lnTo>
                    <a:cubicBezTo>
                      <a:pt x="2369" y="1370"/>
                      <a:pt x="2370" y="1378"/>
                      <a:pt x="2367" y="1378"/>
                    </a:cubicBezTo>
                    <a:cubicBezTo>
                      <a:pt x="2362" y="1378"/>
                      <a:pt x="2347" y="1359"/>
                      <a:pt x="2339" y="1359"/>
                    </a:cubicBezTo>
                    <a:cubicBezTo>
                      <a:pt x="2335" y="1359"/>
                      <a:pt x="2333" y="1365"/>
                      <a:pt x="2337" y="1382"/>
                    </a:cubicBezTo>
                    <a:cubicBezTo>
                      <a:pt x="2328" y="1361"/>
                      <a:pt x="2317" y="1352"/>
                      <a:pt x="2321" y="1331"/>
                    </a:cubicBezTo>
                    <a:lnTo>
                      <a:pt x="2321" y="1331"/>
                    </a:lnTo>
                    <a:cubicBezTo>
                      <a:pt x="2316" y="1338"/>
                      <a:pt x="2310" y="1340"/>
                      <a:pt x="2304" y="1340"/>
                    </a:cubicBezTo>
                    <a:cubicBezTo>
                      <a:pt x="2296" y="1340"/>
                      <a:pt x="2289" y="1336"/>
                      <a:pt x="2282" y="1336"/>
                    </a:cubicBezTo>
                    <a:cubicBezTo>
                      <a:pt x="2274" y="1336"/>
                      <a:pt x="2267" y="1342"/>
                      <a:pt x="2263" y="1368"/>
                    </a:cubicBezTo>
                    <a:cubicBezTo>
                      <a:pt x="2256" y="1347"/>
                      <a:pt x="2263" y="1336"/>
                      <a:pt x="2256" y="1324"/>
                    </a:cubicBezTo>
                    <a:cubicBezTo>
                      <a:pt x="2256" y="1328"/>
                      <a:pt x="2254" y="1337"/>
                      <a:pt x="2251" y="1337"/>
                    </a:cubicBezTo>
                    <a:cubicBezTo>
                      <a:pt x="2250" y="1337"/>
                      <a:pt x="2248" y="1335"/>
                      <a:pt x="2247" y="1331"/>
                    </a:cubicBezTo>
                    <a:cubicBezTo>
                      <a:pt x="2240" y="1320"/>
                      <a:pt x="2247" y="1313"/>
                      <a:pt x="2249" y="1303"/>
                    </a:cubicBezTo>
                    <a:lnTo>
                      <a:pt x="2249" y="1303"/>
                    </a:lnTo>
                    <a:cubicBezTo>
                      <a:pt x="2224" y="1310"/>
                      <a:pt x="2231" y="1378"/>
                      <a:pt x="2240" y="1440"/>
                    </a:cubicBezTo>
                    <a:cubicBezTo>
                      <a:pt x="2232" y="1430"/>
                      <a:pt x="2225" y="1425"/>
                      <a:pt x="2220" y="1425"/>
                    </a:cubicBezTo>
                    <a:cubicBezTo>
                      <a:pt x="2212" y="1425"/>
                      <a:pt x="2208" y="1436"/>
                      <a:pt x="2205" y="1461"/>
                    </a:cubicBezTo>
                    <a:cubicBezTo>
                      <a:pt x="2196" y="1443"/>
                      <a:pt x="2184" y="1422"/>
                      <a:pt x="2203" y="1412"/>
                    </a:cubicBezTo>
                    <a:cubicBezTo>
                      <a:pt x="2197" y="1412"/>
                      <a:pt x="2180" y="1406"/>
                      <a:pt x="2165" y="1406"/>
                    </a:cubicBezTo>
                    <a:cubicBezTo>
                      <a:pt x="2150" y="1406"/>
                      <a:pt x="2137" y="1412"/>
                      <a:pt x="2138" y="1438"/>
                    </a:cubicBezTo>
                    <a:cubicBezTo>
                      <a:pt x="2136" y="1433"/>
                      <a:pt x="2134" y="1431"/>
                      <a:pt x="2131" y="1431"/>
                    </a:cubicBezTo>
                    <a:cubicBezTo>
                      <a:pt x="2126" y="1431"/>
                      <a:pt x="2121" y="1437"/>
                      <a:pt x="2120" y="1440"/>
                    </a:cubicBezTo>
                    <a:cubicBezTo>
                      <a:pt x="2100" y="1440"/>
                      <a:pt x="2094" y="1436"/>
                      <a:pt x="2082" y="1436"/>
                    </a:cubicBezTo>
                    <a:cubicBezTo>
                      <a:pt x="2078" y="1436"/>
                      <a:pt x="2073" y="1437"/>
                      <a:pt x="2066" y="1438"/>
                    </a:cubicBezTo>
                    <a:lnTo>
                      <a:pt x="2073" y="1447"/>
                    </a:lnTo>
                    <a:cubicBezTo>
                      <a:pt x="2069" y="1472"/>
                      <a:pt x="2065" y="1480"/>
                      <a:pt x="2061" y="1480"/>
                    </a:cubicBezTo>
                    <a:cubicBezTo>
                      <a:pt x="2054" y="1480"/>
                      <a:pt x="2047" y="1467"/>
                      <a:pt x="2038" y="1467"/>
                    </a:cubicBezTo>
                    <a:cubicBezTo>
                      <a:pt x="2036" y="1467"/>
                      <a:pt x="2035" y="1468"/>
                      <a:pt x="2034" y="1468"/>
                    </a:cubicBezTo>
                    <a:lnTo>
                      <a:pt x="2034" y="1461"/>
                    </a:lnTo>
                    <a:cubicBezTo>
                      <a:pt x="2021" y="1447"/>
                      <a:pt x="2014" y="1444"/>
                      <a:pt x="2010" y="1444"/>
                    </a:cubicBezTo>
                    <a:cubicBezTo>
                      <a:pt x="2004" y="1444"/>
                      <a:pt x="2001" y="1450"/>
                      <a:pt x="1996" y="1450"/>
                    </a:cubicBezTo>
                    <a:cubicBezTo>
                      <a:pt x="1992" y="1450"/>
                      <a:pt x="1986" y="1445"/>
                      <a:pt x="1973" y="1426"/>
                    </a:cubicBezTo>
                    <a:lnTo>
                      <a:pt x="1971" y="1466"/>
                    </a:lnTo>
                    <a:cubicBezTo>
                      <a:pt x="1967" y="1485"/>
                      <a:pt x="1963" y="1492"/>
                      <a:pt x="1959" y="1492"/>
                    </a:cubicBezTo>
                    <a:cubicBezTo>
                      <a:pt x="1947" y="1492"/>
                      <a:pt x="1933" y="1435"/>
                      <a:pt x="1914" y="1435"/>
                    </a:cubicBezTo>
                    <a:cubicBezTo>
                      <a:pt x="1912" y="1435"/>
                      <a:pt x="1909" y="1436"/>
                      <a:pt x="1906" y="1438"/>
                    </a:cubicBezTo>
                    <a:lnTo>
                      <a:pt x="1911" y="1461"/>
                    </a:lnTo>
                    <a:cubicBezTo>
                      <a:pt x="1909" y="1463"/>
                      <a:pt x="1908" y="1464"/>
                      <a:pt x="1906" y="1464"/>
                    </a:cubicBezTo>
                    <a:cubicBezTo>
                      <a:pt x="1891" y="1464"/>
                      <a:pt x="1894" y="1344"/>
                      <a:pt x="1885" y="1334"/>
                    </a:cubicBezTo>
                    <a:cubicBezTo>
                      <a:pt x="1885" y="1324"/>
                      <a:pt x="1892" y="1322"/>
                      <a:pt x="1897" y="1317"/>
                    </a:cubicBezTo>
                    <a:cubicBezTo>
                      <a:pt x="1892" y="1306"/>
                      <a:pt x="1889" y="1302"/>
                      <a:pt x="1886" y="1302"/>
                    </a:cubicBezTo>
                    <a:cubicBezTo>
                      <a:pt x="1875" y="1302"/>
                      <a:pt x="1875" y="1367"/>
                      <a:pt x="1853" y="1371"/>
                    </a:cubicBezTo>
                    <a:cubicBezTo>
                      <a:pt x="1853" y="1345"/>
                      <a:pt x="1874" y="1306"/>
                      <a:pt x="1860" y="1299"/>
                    </a:cubicBezTo>
                    <a:cubicBezTo>
                      <a:pt x="1860" y="1296"/>
                      <a:pt x="1859" y="1295"/>
                      <a:pt x="1857" y="1295"/>
                    </a:cubicBezTo>
                    <a:cubicBezTo>
                      <a:pt x="1847" y="1295"/>
                      <a:pt x="1812" y="1331"/>
                      <a:pt x="1791" y="1331"/>
                    </a:cubicBezTo>
                    <a:cubicBezTo>
                      <a:pt x="1784" y="1331"/>
                      <a:pt x="1778" y="1326"/>
                      <a:pt x="1776" y="1313"/>
                    </a:cubicBezTo>
                    <a:cubicBezTo>
                      <a:pt x="1774" y="1334"/>
                      <a:pt x="1772" y="1354"/>
                      <a:pt x="1756" y="1366"/>
                    </a:cubicBezTo>
                    <a:cubicBezTo>
                      <a:pt x="1746" y="1366"/>
                      <a:pt x="1742" y="1345"/>
                      <a:pt x="1737" y="1331"/>
                    </a:cubicBezTo>
                    <a:cubicBezTo>
                      <a:pt x="1735" y="1323"/>
                      <a:pt x="1730" y="1316"/>
                      <a:pt x="1723" y="1316"/>
                    </a:cubicBezTo>
                    <a:cubicBezTo>
                      <a:pt x="1717" y="1316"/>
                      <a:pt x="1710" y="1321"/>
                      <a:pt x="1700" y="1334"/>
                    </a:cubicBezTo>
                    <a:cubicBezTo>
                      <a:pt x="1700" y="1327"/>
                      <a:pt x="1700" y="1322"/>
                      <a:pt x="1702" y="1317"/>
                    </a:cubicBezTo>
                    <a:lnTo>
                      <a:pt x="1702" y="1317"/>
                    </a:lnTo>
                    <a:cubicBezTo>
                      <a:pt x="1681" y="1327"/>
                      <a:pt x="1644" y="1324"/>
                      <a:pt x="1621" y="1352"/>
                    </a:cubicBezTo>
                    <a:cubicBezTo>
                      <a:pt x="1638" y="1308"/>
                      <a:pt x="1627" y="1297"/>
                      <a:pt x="1609" y="1297"/>
                    </a:cubicBezTo>
                    <a:cubicBezTo>
                      <a:pt x="1594" y="1297"/>
                      <a:pt x="1574" y="1305"/>
                      <a:pt x="1562" y="1305"/>
                    </a:cubicBezTo>
                    <a:cubicBezTo>
                      <a:pt x="1548" y="1305"/>
                      <a:pt x="1543" y="1296"/>
                      <a:pt x="1563" y="1259"/>
                    </a:cubicBezTo>
                    <a:lnTo>
                      <a:pt x="1519" y="1245"/>
                    </a:lnTo>
                    <a:lnTo>
                      <a:pt x="1526" y="1234"/>
                    </a:lnTo>
                    <a:cubicBezTo>
                      <a:pt x="1520" y="1228"/>
                      <a:pt x="1513" y="1225"/>
                      <a:pt x="1507" y="1225"/>
                    </a:cubicBezTo>
                    <a:cubicBezTo>
                      <a:pt x="1491" y="1225"/>
                      <a:pt x="1474" y="1239"/>
                      <a:pt x="1457" y="1252"/>
                    </a:cubicBezTo>
                    <a:cubicBezTo>
                      <a:pt x="1457" y="1241"/>
                      <a:pt x="1466" y="1234"/>
                      <a:pt x="1470" y="1229"/>
                    </a:cubicBezTo>
                    <a:cubicBezTo>
                      <a:pt x="1460" y="1208"/>
                      <a:pt x="1454" y="1198"/>
                      <a:pt x="1439" y="1198"/>
                    </a:cubicBezTo>
                    <a:cubicBezTo>
                      <a:pt x="1426" y="1198"/>
                      <a:pt x="1407" y="1205"/>
                      <a:pt x="1375" y="1218"/>
                    </a:cubicBezTo>
                    <a:lnTo>
                      <a:pt x="1399" y="1183"/>
                    </a:lnTo>
                    <a:lnTo>
                      <a:pt x="1399" y="1183"/>
                    </a:lnTo>
                    <a:cubicBezTo>
                      <a:pt x="1397" y="1184"/>
                      <a:pt x="1396" y="1184"/>
                      <a:pt x="1395" y="1184"/>
                    </a:cubicBezTo>
                    <a:cubicBezTo>
                      <a:pt x="1376" y="1184"/>
                      <a:pt x="1385" y="1108"/>
                      <a:pt x="1333" y="1108"/>
                    </a:cubicBezTo>
                    <a:cubicBezTo>
                      <a:pt x="1330" y="1108"/>
                      <a:pt x="1327" y="1108"/>
                      <a:pt x="1324" y="1109"/>
                    </a:cubicBezTo>
                    <a:cubicBezTo>
                      <a:pt x="1329" y="1104"/>
                      <a:pt x="1336" y="1099"/>
                      <a:pt x="1341" y="1097"/>
                    </a:cubicBezTo>
                    <a:lnTo>
                      <a:pt x="1341" y="1097"/>
                    </a:lnTo>
                    <a:cubicBezTo>
                      <a:pt x="1340" y="1097"/>
                      <a:pt x="1340" y="1097"/>
                      <a:pt x="1339" y="1097"/>
                    </a:cubicBezTo>
                    <a:cubicBezTo>
                      <a:pt x="1286" y="1097"/>
                      <a:pt x="1315" y="1009"/>
                      <a:pt x="1276" y="1009"/>
                    </a:cubicBezTo>
                    <a:cubicBezTo>
                      <a:pt x="1265" y="1009"/>
                      <a:pt x="1247" y="1017"/>
                      <a:pt x="1220" y="1037"/>
                    </a:cubicBezTo>
                    <a:lnTo>
                      <a:pt x="1171" y="1039"/>
                    </a:lnTo>
                    <a:cubicBezTo>
                      <a:pt x="1190" y="1076"/>
                      <a:pt x="1118" y="1076"/>
                      <a:pt x="1111" y="1104"/>
                    </a:cubicBezTo>
                    <a:cubicBezTo>
                      <a:pt x="1094" y="1098"/>
                      <a:pt x="1112" y="1054"/>
                      <a:pt x="1130" y="1054"/>
                    </a:cubicBezTo>
                    <a:cubicBezTo>
                      <a:pt x="1133" y="1054"/>
                      <a:pt x="1135" y="1054"/>
                      <a:pt x="1137" y="1055"/>
                    </a:cubicBezTo>
                    <a:lnTo>
                      <a:pt x="1132" y="1062"/>
                    </a:lnTo>
                    <a:cubicBezTo>
                      <a:pt x="1197" y="1018"/>
                      <a:pt x="1118" y="1007"/>
                      <a:pt x="1162" y="974"/>
                    </a:cubicBezTo>
                    <a:cubicBezTo>
                      <a:pt x="1104" y="916"/>
                      <a:pt x="1095" y="831"/>
                      <a:pt x="1062" y="773"/>
                    </a:cubicBezTo>
                    <a:lnTo>
                      <a:pt x="1014" y="810"/>
                    </a:lnTo>
                    <a:lnTo>
                      <a:pt x="1002" y="782"/>
                    </a:lnTo>
                    <a:cubicBezTo>
                      <a:pt x="1007" y="774"/>
                      <a:pt x="1022" y="762"/>
                      <a:pt x="1034" y="762"/>
                    </a:cubicBezTo>
                    <a:cubicBezTo>
                      <a:pt x="1039" y="762"/>
                      <a:pt x="1043" y="765"/>
                      <a:pt x="1046" y="770"/>
                    </a:cubicBezTo>
                    <a:cubicBezTo>
                      <a:pt x="1059" y="758"/>
                      <a:pt x="1048" y="753"/>
                      <a:pt x="1032" y="753"/>
                    </a:cubicBezTo>
                    <a:cubicBezTo>
                      <a:pt x="1017" y="753"/>
                      <a:pt x="996" y="758"/>
                      <a:pt x="991" y="761"/>
                    </a:cubicBezTo>
                    <a:cubicBezTo>
                      <a:pt x="991" y="734"/>
                      <a:pt x="1012" y="730"/>
                      <a:pt x="1030" y="730"/>
                    </a:cubicBezTo>
                    <a:cubicBezTo>
                      <a:pt x="1038" y="730"/>
                      <a:pt x="1046" y="731"/>
                      <a:pt x="1051" y="731"/>
                    </a:cubicBezTo>
                    <a:cubicBezTo>
                      <a:pt x="1055" y="731"/>
                      <a:pt x="1056" y="730"/>
                      <a:pt x="1055" y="729"/>
                    </a:cubicBezTo>
                    <a:lnTo>
                      <a:pt x="1042" y="715"/>
                    </a:lnTo>
                    <a:lnTo>
                      <a:pt x="1037" y="722"/>
                    </a:lnTo>
                    <a:cubicBezTo>
                      <a:pt x="1022" y="722"/>
                      <a:pt x="1008" y="726"/>
                      <a:pt x="997" y="726"/>
                    </a:cubicBezTo>
                    <a:cubicBezTo>
                      <a:pt x="987" y="726"/>
                      <a:pt x="980" y="723"/>
                      <a:pt x="974" y="712"/>
                    </a:cubicBezTo>
                    <a:cubicBezTo>
                      <a:pt x="974" y="694"/>
                      <a:pt x="1000" y="687"/>
                      <a:pt x="1000" y="680"/>
                    </a:cubicBezTo>
                    <a:cubicBezTo>
                      <a:pt x="1002" y="678"/>
                      <a:pt x="1004" y="675"/>
                      <a:pt x="995" y="671"/>
                    </a:cubicBezTo>
                    <a:lnTo>
                      <a:pt x="977" y="636"/>
                    </a:lnTo>
                    <a:lnTo>
                      <a:pt x="944" y="675"/>
                    </a:lnTo>
                    <a:cubicBezTo>
                      <a:pt x="928" y="675"/>
                      <a:pt x="925" y="665"/>
                      <a:pt x="918" y="665"/>
                    </a:cubicBezTo>
                    <a:cubicBezTo>
                      <a:pt x="913" y="665"/>
                      <a:pt x="906" y="670"/>
                      <a:pt x="891" y="687"/>
                    </a:cubicBezTo>
                    <a:cubicBezTo>
                      <a:pt x="947" y="622"/>
                      <a:pt x="831" y="559"/>
                      <a:pt x="840" y="534"/>
                    </a:cubicBezTo>
                    <a:lnTo>
                      <a:pt x="840" y="534"/>
                    </a:lnTo>
                    <a:cubicBezTo>
                      <a:pt x="836" y="534"/>
                      <a:pt x="832" y="535"/>
                      <a:pt x="828" y="535"/>
                    </a:cubicBezTo>
                    <a:cubicBezTo>
                      <a:pt x="802" y="535"/>
                      <a:pt x="778" y="521"/>
                      <a:pt x="766" y="497"/>
                    </a:cubicBezTo>
                    <a:cubicBezTo>
                      <a:pt x="764" y="506"/>
                      <a:pt x="739" y="531"/>
                      <a:pt x="723" y="531"/>
                    </a:cubicBezTo>
                    <a:cubicBezTo>
                      <a:pt x="719" y="531"/>
                      <a:pt x="715" y="529"/>
                      <a:pt x="712" y="525"/>
                    </a:cubicBezTo>
                    <a:cubicBezTo>
                      <a:pt x="801" y="461"/>
                      <a:pt x="721" y="462"/>
                      <a:pt x="758" y="399"/>
                    </a:cubicBezTo>
                    <a:lnTo>
                      <a:pt x="758" y="399"/>
                    </a:lnTo>
                    <a:cubicBezTo>
                      <a:pt x="753" y="406"/>
                      <a:pt x="748" y="409"/>
                      <a:pt x="742" y="409"/>
                    </a:cubicBezTo>
                    <a:cubicBezTo>
                      <a:pt x="728" y="409"/>
                      <a:pt x="713" y="395"/>
                      <a:pt x="698" y="395"/>
                    </a:cubicBezTo>
                    <a:cubicBezTo>
                      <a:pt x="687" y="395"/>
                      <a:pt x="676" y="402"/>
                      <a:pt x="666" y="425"/>
                    </a:cubicBezTo>
                    <a:cubicBezTo>
                      <a:pt x="657" y="404"/>
                      <a:pt x="696" y="395"/>
                      <a:pt x="701" y="367"/>
                    </a:cubicBezTo>
                    <a:cubicBezTo>
                      <a:pt x="634" y="362"/>
                      <a:pt x="636" y="274"/>
                      <a:pt x="573" y="246"/>
                    </a:cubicBezTo>
                    <a:cubicBezTo>
                      <a:pt x="564" y="256"/>
                      <a:pt x="559" y="279"/>
                      <a:pt x="534" y="288"/>
                    </a:cubicBezTo>
                    <a:lnTo>
                      <a:pt x="552" y="214"/>
                    </a:lnTo>
                    <a:cubicBezTo>
                      <a:pt x="552" y="214"/>
                      <a:pt x="552" y="214"/>
                      <a:pt x="552" y="214"/>
                    </a:cubicBezTo>
                    <a:cubicBezTo>
                      <a:pt x="541" y="214"/>
                      <a:pt x="517" y="241"/>
                      <a:pt x="507" y="241"/>
                    </a:cubicBezTo>
                    <a:cubicBezTo>
                      <a:pt x="502" y="241"/>
                      <a:pt x="500" y="235"/>
                      <a:pt x="504" y="219"/>
                    </a:cubicBezTo>
                    <a:lnTo>
                      <a:pt x="504" y="219"/>
                    </a:lnTo>
                    <a:cubicBezTo>
                      <a:pt x="499" y="229"/>
                      <a:pt x="493" y="247"/>
                      <a:pt x="484" y="247"/>
                    </a:cubicBezTo>
                    <a:cubicBezTo>
                      <a:pt x="484" y="247"/>
                      <a:pt x="483" y="246"/>
                      <a:pt x="483" y="246"/>
                    </a:cubicBezTo>
                    <a:cubicBezTo>
                      <a:pt x="453" y="184"/>
                      <a:pt x="392" y="163"/>
                      <a:pt x="334" y="137"/>
                    </a:cubicBezTo>
                    <a:cubicBezTo>
                      <a:pt x="283" y="121"/>
                      <a:pt x="239" y="84"/>
                      <a:pt x="212" y="38"/>
                    </a:cubicBezTo>
                    <a:lnTo>
                      <a:pt x="161" y="91"/>
                    </a:lnTo>
                    <a:lnTo>
                      <a:pt x="198" y="45"/>
                    </a:lnTo>
                    <a:cubicBezTo>
                      <a:pt x="193" y="45"/>
                      <a:pt x="181" y="45"/>
                      <a:pt x="198" y="21"/>
                    </a:cubicBezTo>
                    <a:lnTo>
                      <a:pt x="207" y="24"/>
                    </a:lnTo>
                    <a:cubicBezTo>
                      <a:pt x="202" y="17"/>
                      <a:pt x="200" y="10"/>
                      <a:pt x="19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01" name="Google Shape;7901;p43"/>
              <p:cNvSpPr/>
              <p:nvPr/>
            </p:nvSpPr>
            <p:spPr>
              <a:xfrm>
                <a:off x="661125" y="1783150"/>
                <a:ext cx="475" cy="575"/>
              </a:xfrm>
              <a:custGeom>
                <a:avLst/>
                <a:gdLst/>
                <a:ahLst/>
                <a:cxnLst/>
                <a:rect l="l" t="t" r="r" b="b"/>
                <a:pathLst>
                  <a:path w="19" h="23" extrusionOk="0">
                    <a:moveTo>
                      <a:pt x="5" y="1"/>
                    </a:moveTo>
                    <a:lnTo>
                      <a:pt x="5" y="1"/>
                    </a:lnTo>
                    <a:cubicBezTo>
                      <a:pt x="12" y="8"/>
                      <a:pt x="8" y="15"/>
                      <a:pt x="1" y="19"/>
                    </a:cubicBezTo>
                    <a:cubicBezTo>
                      <a:pt x="4" y="21"/>
                      <a:pt x="8" y="22"/>
                      <a:pt x="11" y="22"/>
                    </a:cubicBezTo>
                    <a:cubicBezTo>
                      <a:pt x="15" y="22"/>
                      <a:pt x="18" y="19"/>
                      <a:pt x="17" y="12"/>
                    </a:cubicBezTo>
                    <a:cubicBezTo>
                      <a:pt x="15" y="8"/>
                      <a:pt x="10"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02" name="Google Shape;7902;p43"/>
              <p:cNvSpPr/>
              <p:nvPr/>
            </p:nvSpPr>
            <p:spPr>
              <a:xfrm>
                <a:off x="636625" y="1809000"/>
                <a:ext cx="250" cy="550"/>
              </a:xfrm>
              <a:custGeom>
                <a:avLst/>
                <a:gdLst/>
                <a:ahLst/>
                <a:cxnLst/>
                <a:rect l="l" t="t" r="r" b="b"/>
                <a:pathLst>
                  <a:path w="10" h="22" extrusionOk="0">
                    <a:moveTo>
                      <a:pt x="2" y="1"/>
                    </a:moveTo>
                    <a:lnTo>
                      <a:pt x="2" y="1"/>
                    </a:lnTo>
                    <a:cubicBezTo>
                      <a:pt x="0" y="8"/>
                      <a:pt x="2" y="17"/>
                      <a:pt x="9" y="21"/>
                    </a:cubicBezTo>
                    <a:cubicBezTo>
                      <a:pt x="5" y="14"/>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03" name="Google Shape;7903;p43"/>
              <p:cNvSpPr/>
              <p:nvPr/>
            </p:nvSpPr>
            <p:spPr>
              <a:xfrm>
                <a:off x="609775" y="1804125"/>
                <a:ext cx="150" cy="150"/>
              </a:xfrm>
              <a:custGeom>
                <a:avLst/>
                <a:gdLst/>
                <a:ahLst/>
                <a:cxnLst/>
                <a:rect l="l" t="t" r="r" b="b"/>
                <a:pathLst>
                  <a:path w="6" h="6" extrusionOk="0">
                    <a:moveTo>
                      <a:pt x="5" y="1"/>
                    </a:moveTo>
                    <a:lnTo>
                      <a:pt x="5" y="1"/>
                    </a:lnTo>
                    <a:lnTo>
                      <a:pt x="1" y="5"/>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04" name="Google Shape;7904;p43"/>
              <p:cNvSpPr/>
              <p:nvPr/>
            </p:nvSpPr>
            <p:spPr>
              <a:xfrm>
                <a:off x="660850" y="1797225"/>
                <a:ext cx="600" cy="175"/>
              </a:xfrm>
              <a:custGeom>
                <a:avLst/>
                <a:gdLst/>
                <a:ahLst/>
                <a:cxnLst/>
                <a:rect l="l" t="t" r="r" b="b"/>
                <a:pathLst>
                  <a:path w="24" h="7" extrusionOk="0">
                    <a:moveTo>
                      <a:pt x="0" y="1"/>
                    </a:moveTo>
                    <a:lnTo>
                      <a:pt x="0" y="1"/>
                    </a:lnTo>
                    <a:cubicBezTo>
                      <a:pt x="3" y="5"/>
                      <a:pt x="7" y="6"/>
                      <a:pt x="12" y="6"/>
                    </a:cubicBezTo>
                    <a:cubicBezTo>
                      <a:pt x="16" y="6"/>
                      <a:pt x="20" y="5"/>
                      <a:pt x="23" y="3"/>
                    </a:cubicBezTo>
                    <a:lnTo>
                      <a:pt x="23" y="3"/>
                    </a:lnTo>
                    <a:cubicBezTo>
                      <a:pt x="21" y="4"/>
                      <a:pt x="19" y="4"/>
                      <a:pt x="17" y="4"/>
                    </a:cubicBezTo>
                    <a:cubicBezTo>
                      <a:pt x="11" y="4"/>
                      <a:pt x="5"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05" name="Google Shape;7905;p43"/>
              <p:cNvSpPr/>
              <p:nvPr/>
            </p:nvSpPr>
            <p:spPr>
              <a:xfrm>
                <a:off x="662925" y="1779275"/>
                <a:ext cx="600" cy="550"/>
              </a:xfrm>
              <a:custGeom>
                <a:avLst/>
                <a:gdLst/>
                <a:ahLst/>
                <a:cxnLst/>
                <a:rect l="l" t="t" r="r" b="b"/>
                <a:pathLst>
                  <a:path w="24" h="22" extrusionOk="0">
                    <a:moveTo>
                      <a:pt x="8" y="0"/>
                    </a:moveTo>
                    <a:lnTo>
                      <a:pt x="8" y="0"/>
                    </a:lnTo>
                    <a:cubicBezTo>
                      <a:pt x="7" y="1"/>
                      <a:pt x="7" y="1"/>
                      <a:pt x="7" y="1"/>
                    </a:cubicBezTo>
                    <a:lnTo>
                      <a:pt x="7" y="1"/>
                    </a:lnTo>
                    <a:lnTo>
                      <a:pt x="8" y="0"/>
                    </a:lnTo>
                    <a:close/>
                    <a:moveTo>
                      <a:pt x="7" y="1"/>
                    </a:moveTo>
                    <a:lnTo>
                      <a:pt x="1" y="21"/>
                    </a:lnTo>
                    <a:cubicBezTo>
                      <a:pt x="4" y="17"/>
                      <a:pt x="8" y="15"/>
                      <a:pt x="12" y="15"/>
                    </a:cubicBezTo>
                    <a:cubicBezTo>
                      <a:pt x="16" y="15"/>
                      <a:pt x="20" y="17"/>
                      <a:pt x="24" y="17"/>
                    </a:cubicBezTo>
                    <a:cubicBezTo>
                      <a:pt x="17" y="10"/>
                      <a:pt x="7" y="5"/>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06" name="Google Shape;7906;p43"/>
              <p:cNvSpPr/>
              <p:nvPr/>
            </p:nvSpPr>
            <p:spPr>
              <a:xfrm>
                <a:off x="670175" y="1780150"/>
                <a:ext cx="600" cy="600"/>
              </a:xfrm>
              <a:custGeom>
                <a:avLst/>
                <a:gdLst/>
                <a:ahLst/>
                <a:cxnLst/>
                <a:rect l="l" t="t" r="r" b="b"/>
                <a:pathLst>
                  <a:path w="24" h="24" extrusionOk="0">
                    <a:moveTo>
                      <a:pt x="10" y="0"/>
                    </a:moveTo>
                    <a:lnTo>
                      <a:pt x="10" y="0"/>
                    </a:lnTo>
                    <a:cubicBezTo>
                      <a:pt x="0" y="7"/>
                      <a:pt x="7" y="23"/>
                      <a:pt x="21" y="23"/>
                    </a:cubicBezTo>
                    <a:cubicBezTo>
                      <a:pt x="21" y="16"/>
                      <a:pt x="24" y="19"/>
                      <a:pt x="24" y="12"/>
                    </a:cubicBez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07" name="Google Shape;7907;p43"/>
              <p:cNvSpPr/>
              <p:nvPr/>
            </p:nvSpPr>
            <p:spPr>
              <a:xfrm>
                <a:off x="665900" y="1780525"/>
                <a:ext cx="825" cy="900"/>
              </a:xfrm>
              <a:custGeom>
                <a:avLst/>
                <a:gdLst/>
                <a:ahLst/>
                <a:cxnLst/>
                <a:rect l="l" t="t" r="r" b="b"/>
                <a:pathLst>
                  <a:path w="33" h="36" extrusionOk="0">
                    <a:moveTo>
                      <a:pt x="6" y="0"/>
                    </a:moveTo>
                    <a:cubicBezTo>
                      <a:pt x="0" y="0"/>
                      <a:pt x="1" y="12"/>
                      <a:pt x="2" y="24"/>
                    </a:cubicBezTo>
                    <a:cubicBezTo>
                      <a:pt x="11" y="32"/>
                      <a:pt x="16" y="35"/>
                      <a:pt x="20" y="35"/>
                    </a:cubicBezTo>
                    <a:cubicBezTo>
                      <a:pt x="27" y="35"/>
                      <a:pt x="29" y="26"/>
                      <a:pt x="32" y="18"/>
                    </a:cubicBezTo>
                    <a:lnTo>
                      <a:pt x="32" y="18"/>
                    </a:lnTo>
                    <a:lnTo>
                      <a:pt x="30" y="20"/>
                    </a:lnTo>
                    <a:cubicBezTo>
                      <a:pt x="18" y="6"/>
                      <a:pt x="11"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08" name="Google Shape;7908;p43"/>
              <p:cNvSpPr/>
              <p:nvPr/>
            </p:nvSpPr>
            <p:spPr>
              <a:xfrm>
                <a:off x="666725" y="1780500"/>
                <a:ext cx="225" cy="350"/>
              </a:xfrm>
              <a:custGeom>
                <a:avLst/>
                <a:gdLst/>
                <a:ahLst/>
                <a:cxnLst/>
                <a:rect l="l" t="t" r="r" b="b"/>
                <a:pathLst>
                  <a:path w="9" h="14" extrusionOk="0">
                    <a:moveTo>
                      <a:pt x="2" y="1"/>
                    </a:moveTo>
                    <a:cubicBezTo>
                      <a:pt x="1" y="1"/>
                      <a:pt x="3" y="8"/>
                      <a:pt x="2" y="13"/>
                    </a:cubicBezTo>
                    <a:lnTo>
                      <a:pt x="2" y="13"/>
                    </a:lnTo>
                    <a:cubicBezTo>
                      <a:pt x="3" y="10"/>
                      <a:pt x="7" y="7"/>
                      <a:pt x="9" y="7"/>
                    </a:cubicBezTo>
                    <a:cubicBezTo>
                      <a:pt x="5" y="3"/>
                      <a:pt x="3" y="1"/>
                      <a:pt x="2" y="1"/>
                    </a:cubicBezTo>
                    <a:close/>
                    <a:moveTo>
                      <a:pt x="2" y="13"/>
                    </a:moveTo>
                    <a:lnTo>
                      <a:pt x="2" y="13"/>
                    </a:lnTo>
                    <a:cubicBezTo>
                      <a:pt x="2" y="13"/>
                      <a:pt x="2" y="14"/>
                      <a:pt x="2" y="14"/>
                    </a:cubicBezTo>
                    <a:cubicBezTo>
                      <a:pt x="2" y="14"/>
                      <a:pt x="2" y="13"/>
                      <a:pt x="2" y="1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09" name="Google Shape;7909;p43"/>
              <p:cNvSpPr/>
              <p:nvPr/>
            </p:nvSpPr>
            <p:spPr>
              <a:xfrm>
                <a:off x="660925" y="1781600"/>
                <a:ext cx="1125" cy="1025"/>
              </a:xfrm>
              <a:custGeom>
                <a:avLst/>
                <a:gdLst/>
                <a:ahLst/>
                <a:cxnLst/>
                <a:rect l="l" t="t" r="r" b="b"/>
                <a:pathLst>
                  <a:path w="45" h="41" extrusionOk="0">
                    <a:moveTo>
                      <a:pt x="7" y="0"/>
                    </a:moveTo>
                    <a:cubicBezTo>
                      <a:pt x="1" y="0"/>
                      <a:pt x="17" y="41"/>
                      <a:pt x="28" y="41"/>
                    </a:cubicBezTo>
                    <a:cubicBezTo>
                      <a:pt x="31" y="41"/>
                      <a:pt x="33" y="38"/>
                      <a:pt x="34" y="30"/>
                    </a:cubicBezTo>
                    <a:cubicBezTo>
                      <a:pt x="45" y="30"/>
                      <a:pt x="8" y="6"/>
                      <a:pt x="14" y="6"/>
                    </a:cubicBezTo>
                    <a:cubicBezTo>
                      <a:pt x="14" y="6"/>
                      <a:pt x="15" y="7"/>
                      <a:pt x="16" y="7"/>
                    </a:cubicBezTo>
                    <a:cubicBezTo>
                      <a:pt x="12" y="2"/>
                      <a:pt x="9"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10" name="Google Shape;7910;p43"/>
              <p:cNvSpPr/>
              <p:nvPr/>
            </p:nvSpPr>
            <p:spPr>
              <a:xfrm>
                <a:off x="667275" y="1782175"/>
                <a:ext cx="900" cy="725"/>
              </a:xfrm>
              <a:custGeom>
                <a:avLst/>
                <a:gdLst/>
                <a:ahLst/>
                <a:cxnLst/>
                <a:rect l="l" t="t" r="r" b="b"/>
                <a:pathLst>
                  <a:path w="36" h="29" extrusionOk="0">
                    <a:moveTo>
                      <a:pt x="1" y="0"/>
                    </a:moveTo>
                    <a:lnTo>
                      <a:pt x="19" y="28"/>
                    </a:lnTo>
                    <a:lnTo>
                      <a:pt x="35"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11" name="Google Shape;7911;p43"/>
              <p:cNvSpPr/>
              <p:nvPr/>
            </p:nvSpPr>
            <p:spPr>
              <a:xfrm>
                <a:off x="665525" y="1783625"/>
                <a:ext cx="850" cy="550"/>
              </a:xfrm>
              <a:custGeom>
                <a:avLst/>
                <a:gdLst/>
                <a:ahLst/>
                <a:cxnLst/>
                <a:rect l="l" t="t" r="r" b="b"/>
                <a:pathLst>
                  <a:path w="34" h="22" extrusionOk="0">
                    <a:moveTo>
                      <a:pt x="26" y="0"/>
                    </a:moveTo>
                    <a:cubicBezTo>
                      <a:pt x="15" y="7"/>
                      <a:pt x="1" y="14"/>
                      <a:pt x="10" y="21"/>
                    </a:cubicBezTo>
                    <a:lnTo>
                      <a:pt x="33" y="12"/>
                    </a:lnTo>
                    <a:cubicBezTo>
                      <a:pt x="29" y="9"/>
                      <a:pt x="26" y="5"/>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12" name="Google Shape;7912;p43"/>
              <p:cNvSpPr/>
              <p:nvPr/>
            </p:nvSpPr>
            <p:spPr>
              <a:xfrm>
                <a:off x="666175" y="1783200"/>
                <a:ext cx="250" cy="450"/>
              </a:xfrm>
              <a:custGeom>
                <a:avLst/>
                <a:gdLst/>
                <a:ahLst/>
                <a:cxnLst/>
                <a:rect l="l" t="t" r="r" b="b"/>
                <a:pathLst>
                  <a:path w="10" h="18" extrusionOk="0">
                    <a:moveTo>
                      <a:pt x="7" y="1"/>
                    </a:moveTo>
                    <a:cubicBezTo>
                      <a:pt x="3" y="6"/>
                      <a:pt x="0" y="10"/>
                      <a:pt x="0" y="17"/>
                    </a:cubicBezTo>
                    <a:cubicBezTo>
                      <a:pt x="5" y="13"/>
                      <a:pt x="10" y="8"/>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13" name="Google Shape;7913;p43"/>
              <p:cNvSpPr/>
              <p:nvPr/>
            </p:nvSpPr>
            <p:spPr>
              <a:xfrm>
                <a:off x="667275" y="1783450"/>
                <a:ext cx="600" cy="250"/>
              </a:xfrm>
              <a:custGeom>
                <a:avLst/>
                <a:gdLst/>
                <a:ahLst/>
                <a:cxnLst/>
                <a:rect l="l" t="t" r="r" b="b"/>
                <a:pathLst>
                  <a:path w="24" h="10" extrusionOk="0">
                    <a:moveTo>
                      <a:pt x="12" y="0"/>
                    </a:moveTo>
                    <a:lnTo>
                      <a:pt x="1" y="9"/>
                    </a:lnTo>
                    <a:lnTo>
                      <a:pt x="24" y="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14" name="Google Shape;7914;p43"/>
              <p:cNvSpPr/>
              <p:nvPr/>
            </p:nvSpPr>
            <p:spPr>
              <a:xfrm>
                <a:off x="661950" y="1788375"/>
                <a:ext cx="600" cy="775"/>
              </a:xfrm>
              <a:custGeom>
                <a:avLst/>
                <a:gdLst/>
                <a:ahLst/>
                <a:cxnLst/>
                <a:rect l="l" t="t" r="r" b="b"/>
                <a:pathLst>
                  <a:path w="24" h="31" extrusionOk="0">
                    <a:moveTo>
                      <a:pt x="5" y="0"/>
                    </a:moveTo>
                    <a:lnTo>
                      <a:pt x="0" y="23"/>
                    </a:lnTo>
                    <a:cubicBezTo>
                      <a:pt x="6" y="28"/>
                      <a:pt x="12" y="30"/>
                      <a:pt x="16" y="30"/>
                    </a:cubicBezTo>
                    <a:cubicBezTo>
                      <a:pt x="21" y="30"/>
                      <a:pt x="23" y="28"/>
                      <a:pt x="23" y="23"/>
                    </a:cubicBezTo>
                    <a:cubicBezTo>
                      <a:pt x="16" y="14"/>
                      <a:pt x="19"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15" name="Google Shape;7915;p43"/>
              <p:cNvSpPr/>
              <p:nvPr/>
            </p:nvSpPr>
            <p:spPr>
              <a:xfrm>
                <a:off x="664600" y="1788300"/>
                <a:ext cx="1075" cy="800"/>
              </a:xfrm>
              <a:custGeom>
                <a:avLst/>
                <a:gdLst/>
                <a:ahLst/>
                <a:cxnLst/>
                <a:rect l="l" t="t" r="r" b="b"/>
                <a:pathLst>
                  <a:path w="43" h="32" extrusionOk="0">
                    <a:moveTo>
                      <a:pt x="1" y="1"/>
                    </a:moveTo>
                    <a:lnTo>
                      <a:pt x="43" y="31"/>
                    </a:lnTo>
                    <a:lnTo>
                      <a:pt x="33" y="13"/>
                    </a:lnTo>
                    <a:cubicBezTo>
                      <a:pt x="22" y="10"/>
                      <a:pt x="10"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16" name="Google Shape;7916;p43"/>
              <p:cNvSpPr/>
              <p:nvPr/>
            </p:nvSpPr>
            <p:spPr>
              <a:xfrm>
                <a:off x="664725" y="1789950"/>
                <a:ext cx="775" cy="825"/>
              </a:xfrm>
              <a:custGeom>
                <a:avLst/>
                <a:gdLst/>
                <a:ahLst/>
                <a:cxnLst/>
                <a:rect l="l" t="t" r="r" b="b"/>
                <a:pathLst>
                  <a:path w="31" h="33" extrusionOk="0">
                    <a:moveTo>
                      <a:pt x="9" y="0"/>
                    </a:moveTo>
                    <a:cubicBezTo>
                      <a:pt x="7" y="0"/>
                      <a:pt x="4" y="1"/>
                      <a:pt x="1" y="2"/>
                    </a:cubicBezTo>
                    <a:cubicBezTo>
                      <a:pt x="9" y="9"/>
                      <a:pt x="16" y="33"/>
                      <a:pt x="23" y="33"/>
                    </a:cubicBezTo>
                    <a:cubicBezTo>
                      <a:pt x="26" y="33"/>
                      <a:pt x="28" y="31"/>
                      <a:pt x="31" y="25"/>
                    </a:cubicBezTo>
                    <a:cubicBezTo>
                      <a:pt x="21" y="18"/>
                      <a:pt x="2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17" name="Google Shape;7917;p43"/>
              <p:cNvSpPr/>
              <p:nvPr/>
            </p:nvSpPr>
            <p:spPr>
              <a:xfrm>
                <a:off x="656600" y="1794275"/>
                <a:ext cx="1600" cy="1475"/>
              </a:xfrm>
              <a:custGeom>
                <a:avLst/>
                <a:gdLst/>
                <a:ahLst/>
                <a:cxnLst/>
                <a:rect l="l" t="t" r="r" b="b"/>
                <a:pathLst>
                  <a:path w="64" h="59" extrusionOk="0">
                    <a:moveTo>
                      <a:pt x="1" y="1"/>
                    </a:moveTo>
                    <a:lnTo>
                      <a:pt x="61" y="59"/>
                    </a:lnTo>
                    <a:lnTo>
                      <a:pt x="64" y="5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18" name="Google Shape;7918;p43"/>
              <p:cNvSpPr/>
              <p:nvPr/>
            </p:nvSpPr>
            <p:spPr>
              <a:xfrm>
                <a:off x="654350" y="1802975"/>
                <a:ext cx="1900" cy="1600"/>
              </a:xfrm>
              <a:custGeom>
                <a:avLst/>
                <a:gdLst/>
                <a:ahLst/>
                <a:cxnLst/>
                <a:rect l="l" t="t" r="r" b="b"/>
                <a:pathLst>
                  <a:path w="76" h="64" extrusionOk="0">
                    <a:moveTo>
                      <a:pt x="17" y="0"/>
                    </a:moveTo>
                    <a:lnTo>
                      <a:pt x="17" y="0"/>
                    </a:lnTo>
                    <a:cubicBezTo>
                      <a:pt x="14" y="28"/>
                      <a:pt x="1" y="24"/>
                      <a:pt x="40" y="63"/>
                    </a:cubicBezTo>
                    <a:cubicBezTo>
                      <a:pt x="75" y="61"/>
                      <a:pt x="20" y="21"/>
                      <a:pt x="47" y="21"/>
                    </a:cubicBezTo>
                    <a:cubicBezTo>
                      <a:pt x="48" y="21"/>
                      <a:pt x="50" y="21"/>
                      <a:pt x="52" y="21"/>
                    </a:cubicBezTo>
                    <a:cubicBezTo>
                      <a:pt x="47" y="3"/>
                      <a:pt x="21" y="19"/>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19" name="Google Shape;7919;p43"/>
              <p:cNvSpPr/>
              <p:nvPr/>
            </p:nvSpPr>
            <p:spPr>
              <a:xfrm>
                <a:off x="583575" y="1766050"/>
                <a:ext cx="275" cy="725"/>
              </a:xfrm>
              <a:custGeom>
                <a:avLst/>
                <a:gdLst/>
                <a:ahLst/>
                <a:cxnLst/>
                <a:rect l="l" t="t" r="r" b="b"/>
                <a:pathLst>
                  <a:path w="11" h="29" extrusionOk="0">
                    <a:moveTo>
                      <a:pt x="1" y="1"/>
                    </a:moveTo>
                    <a:lnTo>
                      <a:pt x="1" y="29"/>
                    </a:lnTo>
                    <a:lnTo>
                      <a:pt x="10" y="24"/>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20" name="Google Shape;7920;p43"/>
              <p:cNvSpPr/>
              <p:nvPr/>
            </p:nvSpPr>
            <p:spPr>
              <a:xfrm>
                <a:off x="582075" y="1766400"/>
                <a:ext cx="775" cy="1250"/>
              </a:xfrm>
              <a:custGeom>
                <a:avLst/>
                <a:gdLst/>
                <a:ahLst/>
                <a:cxnLst/>
                <a:rect l="l" t="t" r="r" b="b"/>
                <a:pathLst>
                  <a:path w="31" h="50" extrusionOk="0">
                    <a:moveTo>
                      <a:pt x="31" y="1"/>
                    </a:moveTo>
                    <a:lnTo>
                      <a:pt x="1" y="38"/>
                    </a:lnTo>
                    <a:cubicBezTo>
                      <a:pt x="8" y="38"/>
                      <a:pt x="15" y="38"/>
                      <a:pt x="12" y="49"/>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21" name="Google Shape;7921;p43"/>
              <p:cNvSpPr/>
              <p:nvPr/>
            </p:nvSpPr>
            <p:spPr>
              <a:xfrm>
                <a:off x="624625" y="1811675"/>
                <a:ext cx="375" cy="825"/>
              </a:xfrm>
              <a:custGeom>
                <a:avLst/>
                <a:gdLst/>
                <a:ahLst/>
                <a:cxnLst/>
                <a:rect l="l" t="t" r="r" b="b"/>
                <a:pathLst>
                  <a:path w="15" h="33" extrusionOk="0">
                    <a:moveTo>
                      <a:pt x="0" y="0"/>
                    </a:moveTo>
                    <a:lnTo>
                      <a:pt x="10" y="33"/>
                    </a:lnTo>
                    <a:lnTo>
                      <a:pt x="14" y="21"/>
                    </a:lnTo>
                    <a:cubicBezTo>
                      <a:pt x="14" y="7"/>
                      <a:pt x="10"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22" name="Google Shape;7922;p43"/>
              <p:cNvSpPr/>
              <p:nvPr/>
            </p:nvSpPr>
            <p:spPr>
              <a:xfrm>
                <a:off x="618250" y="1808300"/>
                <a:ext cx="425" cy="1200"/>
              </a:xfrm>
              <a:custGeom>
                <a:avLst/>
                <a:gdLst/>
                <a:ahLst/>
                <a:cxnLst/>
                <a:rect l="l" t="t" r="r" b="b"/>
                <a:pathLst>
                  <a:path w="17" h="48" extrusionOk="0">
                    <a:moveTo>
                      <a:pt x="17" y="1"/>
                    </a:moveTo>
                    <a:lnTo>
                      <a:pt x="0" y="42"/>
                    </a:lnTo>
                    <a:lnTo>
                      <a:pt x="5" y="47"/>
                    </a:ln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23" name="Google Shape;7923;p43"/>
              <p:cNvSpPr/>
              <p:nvPr/>
            </p:nvSpPr>
            <p:spPr>
              <a:xfrm>
                <a:off x="612225" y="1807550"/>
                <a:ext cx="825" cy="775"/>
              </a:xfrm>
              <a:custGeom>
                <a:avLst/>
                <a:gdLst/>
                <a:ahLst/>
                <a:cxnLst/>
                <a:rect l="l" t="t" r="r" b="b"/>
                <a:pathLst>
                  <a:path w="33" h="31" extrusionOk="0">
                    <a:moveTo>
                      <a:pt x="17" y="1"/>
                    </a:moveTo>
                    <a:cubicBezTo>
                      <a:pt x="15" y="1"/>
                      <a:pt x="10" y="6"/>
                      <a:pt x="0" y="21"/>
                    </a:cubicBezTo>
                    <a:cubicBezTo>
                      <a:pt x="7" y="27"/>
                      <a:pt x="18" y="25"/>
                      <a:pt x="26" y="27"/>
                    </a:cubicBezTo>
                    <a:lnTo>
                      <a:pt x="26" y="27"/>
                    </a:lnTo>
                    <a:cubicBezTo>
                      <a:pt x="18" y="19"/>
                      <a:pt x="22" y="1"/>
                      <a:pt x="17" y="1"/>
                    </a:cubicBezTo>
                    <a:close/>
                    <a:moveTo>
                      <a:pt x="26" y="27"/>
                    </a:moveTo>
                    <a:cubicBezTo>
                      <a:pt x="27" y="29"/>
                      <a:pt x="30" y="30"/>
                      <a:pt x="33" y="31"/>
                    </a:cubicBezTo>
                    <a:cubicBezTo>
                      <a:pt x="31" y="29"/>
                      <a:pt x="28" y="28"/>
                      <a:pt x="26" y="2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24" name="Google Shape;7924;p43"/>
              <p:cNvSpPr/>
              <p:nvPr/>
            </p:nvSpPr>
            <p:spPr>
              <a:xfrm>
                <a:off x="582375" y="1765250"/>
                <a:ext cx="600" cy="800"/>
              </a:xfrm>
              <a:custGeom>
                <a:avLst/>
                <a:gdLst/>
                <a:ahLst/>
                <a:cxnLst/>
                <a:rect l="l" t="t" r="r" b="b"/>
                <a:pathLst>
                  <a:path w="24" h="32" extrusionOk="0">
                    <a:moveTo>
                      <a:pt x="23" y="0"/>
                    </a:moveTo>
                    <a:lnTo>
                      <a:pt x="23" y="0"/>
                    </a:lnTo>
                    <a:cubicBezTo>
                      <a:pt x="9" y="2"/>
                      <a:pt x="0" y="32"/>
                      <a:pt x="2" y="32"/>
                    </a:cubicBezTo>
                    <a:cubicBezTo>
                      <a:pt x="2" y="32"/>
                      <a:pt x="2" y="31"/>
                      <a:pt x="3" y="30"/>
                    </a:cubicBezTo>
                    <a:cubicBezTo>
                      <a:pt x="3" y="31"/>
                      <a:pt x="4" y="31"/>
                      <a:pt x="4" y="31"/>
                    </a:cubicBezTo>
                    <a:cubicBezTo>
                      <a:pt x="9" y="31"/>
                      <a:pt x="19" y="4"/>
                      <a:pt x="2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25" name="Google Shape;7925;p43"/>
              <p:cNvSpPr/>
              <p:nvPr/>
            </p:nvSpPr>
            <p:spPr>
              <a:xfrm>
                <a:off x="577850" y="1766300"/>
                <a:ext cx="825" cy="650"/>
              </a:xfrm>
              <a:custGeom>
                <a:avLst/>
                <a:gdLst/>
                <a:ahLst/>
                <a:cxnLst/>
                <a:rect l="l" t="t" r="r" b="b"/>
                <a:pathLst>
                  <a:path w="33" h="26" extrusionOk="0">
                    <a:moveTo>
                      <a:pt x="33" y="0"/>
                    </a:moveTo>
                    <a:lnTo>
                      <a:pt x="0" y="26"/>
                    </a:lnTo>
                    <a:lnTo>
                      <a:pt x="26" y="12"/>
                    </a:lnTo>
                    <a:lnTo>
                      <a:pt x="3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26" name="Google Shape;7926;p43"/>
              <p:cNvSpPr/>
              <p:nvPr/>
            </p:nvSpPr>
            <p:spPr>
              <a:xfrm>
                <a:off x="575400" y="1765600"/>
                <a:ext cx="2250" cy="1125"/>
              </a:xfrm>
              <a:custGeom>
                <a:avLst/>
                <a:gdLst/>
                <a:ahLst/>
                <a:cxnLst/>
                <a:rect l="l" t="t" r="r" b="b"/>
                <a:pathLst>
                  <a:path w="90" h="45" extrusionOk="0">
                    <a:moveTo>
                      <a:pt x="3" y="0"/>
                    </a:moveTo>
                    <a:lnTo>
                      <a:pt x="3" y="0"/>
                    </a:lnTo>
                    <a:cubicBezTo>
                      <a:pt x="1" y="23"/>
                      <a:pt x="7" y="29"/>
                      <a:pt x="17" y="29"/>
                    </a:cubicBezTo>
                    <a:cubicBezTo>
                      <a:pt x="27" y="29"/>
                      <a:pt x="40" y="23"/>
                      <a:pt x="50" y="23"/>
                    </a:cubicBezTo>
                    <a:cubicBezTo>
                      <a:pt x="56" y="23"/>
                      <a:pt x="61" y="25"/>
                      <a:pt x="64" y="30"/>
                    </a:cubicBezTo>
                    <a:lnTo>
                      <a:pt x="64" y="44"/>
                    </a:lnTo>
                    <a:lnTo>
                      <a:pt x="89" y="5"/>
                    </a:lnTo>
                    <a:cubicBezTo>
                      <a:pt x="88" y="5"/>
                      <a:pt x="86" y="5"/>
                      <a:pt x="84" y="5"/>
                    </a:cubicBezTo>
                    <a:cubicBezTo>
                      <a:pt x="67" y="5"/>
                      <a:pt x="46" y="10"/>
                      <a:pt x="29" y="10"/>
                    </a:cubicBezTo>
                    <a:cubicBezTo>
                      <a:pt x="18" y="10"/>
                      <a:pt x="9" y="8"/>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27" name="Google Shape;7927;p43"/>
              <p:cNvSpPr/>
              <p:nvPr/>
            </p:nvSpPr>
            <p:spPr>
              <a:xfrm>
                <a:off x="572625" y="1762850"/>
                <a:ext cx="325" cy="275"/>
              </a:xfrm>
              <a:custGeom>
                <a:avLst/>
                <a:gdLst/>
                <a:ahLst/>
                <a:cxnLst/>
                <a:rect l="l" t="t" r="r" b="b"/>
                <a:pathLst>
                  <a:path w="13" h="11" extrusionOk="0">
                    <a:moveTo>
                      <a:pt x="10" y="0"/>
                    </a:moveTo>
                    <a:cubicBezTo>
                      <a:pt x="9" y="0"/>
                      <a:pt x="6" y="3"/>
                      <a:pt x="1" y="11"/>
                    </a:cubicBezTo>
                    <a:lnTo>
                      <a:pt x="12" y="6"/>
                    </a:lnTo>
                    <a:cubicBezTo>
                      <a:pt x="12" y="3"/>
                      <a:pt x="12" y="0"/>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28" name="Google Shape;7928;p43"/>
              <p:cNvSpPr/>
              <p:nvPr/>
            </p:nvSpPr>
            <p:spPr>
              <a:xfrm>
                <a:off x="572875" y="1762800"/>
                <a:ext cx="475" cy="525"/>
              </a:xfrm>
              <a:custGeom>
                <a:avLst/>
                <a:gdLst/>
                <a:ahLst/>
                <a:cxnLst/>
                <a:rect l="l" t="t" r="r" b="b"/>
                <a:pathLst>
                  <a:path w="19" h="21" extrusionOk="0">
                    <a:moveTo>
                      <a:pt x="16" y="1"/>
                    </a:moveTo>
                    <a:lnTo>
                      <a:pt x="2" y="8"/>
                    </a:lnTo>
                    <a:cubicBezTo>
                      <a:pt x="2" y="13"/>
                      <a:pt x="1" y="21"/>
                      <a:pt x="3" y="21"/>
                    </a:cubicBezTo>
                    <a:cubicBezTo>
                      <a:pt x="4" y="21"/>
                      <a:pt x="7" y="16"/>
                      <a:pt x="14" y="3"/>
                    </a:cubicBezTo>
                    <a:lnTo>
                      <a:pt x="14" y="3"/>
                    </a:lnTo>
                    <a:cubicBezTo>
                      <a:pt x="12" y="8"/>
                      <a:pt x="12" y="10"/>
                      <a:pt x="12" y="10"/>
                    </a:cubicBezTo>
                    <a:cubicBezTo>
                      <a:pt x="13" y="10"/>
                      <a:pt x="16" y="7"/>
                      <a:pt x="19" y="3"/>
                    </a:cubicBezTo>
                    <a:lnTo>
                      <a:pt x="1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29" name="Google Shape;7929;p43"/>
              <p:cNvSpPr/>
              <p:nvPr/>
            </p:nvSpPr>
            <p:spPr>
              <a:xfrm>
                <a:off x="573800" y="1763750"/>
                <a:ext cx="200" cy="125"/>
              </a:xfrm>
              <a:custGeom>
                <a:avLst/>
                <a:gdLst/>
                <a:ahLst/>
                <a:cxnLst/>
                <a:rect l="l" t="t" r="r" b="b"/>
                <a:pathLst>
                  <a:path w="8" h="5" extrusionOk="0">
                    <a:moveTo>
                      <a:pt x="3" y="0"/>
                    </a:moveTo>
                    <a:lnTo>
                      <a:pt x="0" y="5"/>
                    </a:lnTo>
                    <a:lnTo>
                      <a:pt x="7" y="5"/>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30" name="Google Shape;7930;p43"/>
              <p:cNvSpPr/>
              <p:nvPr/>
            </p:nvSpPr>
            <p:spPr>
              <a:xfrm>
                <a:off x="574825" y="1766800"/>
                <a:ext cx="625" cy="675"/>
              </a:xfrm>
              <a:custGeom>
                <a:avLst/>
                <a:gdLst/>
                <a:ahLst/>
                <a:cxnLst/>
                <a:rect l="l" t="t" r="r" b="b"/>
                <a:pathLst>
                  <a:path w="25" h="27" extrusionOk="0">
                    <a:moveTo>
                      <a:pt x="5" y="1"/>
                    </a:moveTo>
                    <a:cubicBezTo>
                      <a:pt x="3" y="1"/>
                      <a:pt x="2" y="2"/>
                      <a:pt x="1" y="6"/>
                    </a:cubicBezTo>
                    <a:lnTo>
                      <a:pt x="8" y="26"/>
                    </a:lnTo>
                    <a:lnTo>
                      <a:pt x="24" y="10"/>
                    </a:lnTo>
                    <a:lnTo>
                      <a:pt x="24" y="10"/>
                    </a:lnTo>
                    <a:cubicBezTo>
                      <a:pt x="23" y="11"/>
                      <a:pt x="22" y="12"/>
                      <a:pt x="20" y="12"/>
                    </a:cubicBezTo>
                    <a:cubicBezTo>
                      <a:pt x="14" y="12"/>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31" name="Google Shape;7931;p43"/>
              <p:cNvSpPr/>
              <p:nvPr/>
            </p:nvSpPr>
            <p:spPr>
              <a:xfrm>
                <a:off x="570550" y="1760900"/>
                <a:ext cx="425" cy="1175"/>
              </a:xfrm>
              <a:custGeom>
                <a:avLst/>
                <a:gdLst/>
                <a:ahLst/>
                <a:cxnLst/>
                <a:rect l="l" t="t" r="r" b="b"/>
                <a:pathLst>
                  <a:path w="17" h="47" extrusionOk="0">
                    <a:moveTo>
                      <a:pt x="5" y="0"/>
                    </a:moveTo>
                    <a:cubicBezTo>
                      <a:pt x="4" y="3"/>
                      <a:pt x="4" y="5"/>
                      <a:pt x="4" y="7"/>
                    </a:cubicBezTo>
                    <a:lnTo>
                      <a:pt x="4" y="7"/>
                    </a:lnTo>
                    <a:cubicBezTo>
                      <a:pt x="4" y="5"/>
                      <a:pt x="5" y="3"/>
                      <a:pt x="5" y="0"/>
                    </a:cubicBezTo>
                    <a:close/>
                    <a:moveTo>
                      <a:pt x="4" y="7"/>
                    </a:moveTo>
                    <a:lnTo>
                      <a:pt x="4" y="7"/>
                    </a:lnTo>
                    <a:cubicBezTo>
                      <a:pt x="2" y="19"/>
                      <a:pt x="0" y="33"/>
                      <a:pt x="0" y="47"/>
                    </a:cubicBezTo>
                    <a:lnTo>
                      <a:pt x="17" y="38"/>
                    </a:lnTo>
                    <a:cubicBezTo>
                      <a:pt x="13" y="28"/>
                      <a:pt x="4" y="19"/>
                      <a:pt x="4"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32" name="Google Shape;7932;p43"/>
              <p:cNvSpPr/>
              <p:nvPr/>
            </p:nvSpPr>
            <p:spPr>
              <a:xfrm>
                <a:off x="569975" y="1762050"/>
                <a:ext cx="600" cy="475"/>
              </a:xfrm>
              <a:custGeom>
                <a:avLst/>
                <a:gdLst/>
                <a:ahLst/>
                <a:cxnLst/>
                <a:rect l="l" t="t" r="r" b="b"/>
                <a:pathLst>
                  <a:path w="24" h="19" extrusionOk="0">
                    <a:moveTo>
                      <a:pt x="23" y="1"/>
                    </a:moveTo>
                    <a:lnTo>
                      <a:pt x="0" y="17"/>
                    </a:lnTo>
                    <a:cubicBezTo>
                      <a:pt x="4" y="18"/>
                      <a:pt x="7" y="18"/>
                      <a:pt x="9" y="18"/>
                    </a:cubicBezTo>
                    <a:cubicBezTo>
                      <a:pt x="19" y="18"/>
                      <a:pt x="23" y="12"/>
                      <a:pt x="2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33" name="Google Shape;7933;p43"/>
              <p:cNvSpPr/>
              <p:nvPr/>
            </p:nvSpPr>
            <p:spPr>
              <a:xfrm>
                <a:off x="572000" y="1763750"/>
                <a:ext cx="1300" cy="875"/>
              </a:xfrm>
              <a:custGeom>
                <a:avLst/>
                <a:gdLst/>
                <a:ahLst/>
                <a:cxnLst/>
                <a:rect l="l" t="t" r="r" b="b"/>
                <a:pathLst>
                  <a:path w="52" h="35" extrusionOk="0">
                    <a:moveTo>
                      <a:pt x="51" y="0"/>
                    </a:moveTo>
                    <a:lnTo>
                      <a:pt x="0" y="35"/>
                    </a:lnTo>
                    <a:lnTo>
                      <a:pt x="7" y="35"/>
                    </a:lnTo>
                    <a:lnTo>
                      <a:pt x="5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34" name="Google Shape;7934;p43"/>
              <p:cNvSpPr/>
              <p:nvPr/>
            </p:nvSpPr>
            <p:spPr>
              <a:xfrm>
                <a:off x="568350" y="1759850"/>
                <a:ext cx="725" cy="950"/>
              </a:xfrm>
              <a:custGeom>
                <a:avLst/>
                <a:gdLst/>
                <a:ahLst/>
                <a:cxnLst/>
                <a:rect l="l" t="t" r="r" b="b"/>
                <a:pathLst>
                  <a:path w="29" h="38" extrusionOk="0">
                    <a:moveTo>
                      <a:pt x="28" y="1"/>
                    </a:moveTo>
                    <a:lnTo>
                      <a:pt x="0" y="38"/>
                    </a:lnTo>
                    <a:lnTo>
                      <a:pt x="12" y="26"/>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35" name="Google Shape;7935;p43"/>
              <p:cNvSpPr/>
              <p:nvPr/>
            </p:nvSpPr>
            <p:spPr>
              <a:xfrm>
                <a:off x="566325" y="1759100"/>
                <a:ext cx="1300" cy="1300"/>
              </a:xfrm>
              <a:custGeom>
                <a:avLst/>
                <a:gdLst/>
                <a:ahLst/>
                <a:cxnLst/>
                <a:rect l="l" t="t" r="r" b="b"/>
                <a:pathLst>
                  <a:path w="52" h="52" extrusionOk="0">
                    <a:moveTo>
                      <a:pt x="44" y="1"/>
                    </a:moveTo>
                    <a:cubicBezTo>
                      <a:pt x="28" y="1"/>
                      <a:pt x="12" y="19"/>
                      <a:pt x="0" y="35"/>
                    </a:cubicBezTo>
                    <a:cubicBezTo>
                      <a:pt x="4" y="33"/>
                      <a:pt x="7" y="32"/>
                      <a:pt x="11" y="32"/>
                    </a:cubicBezTo>
                    <a:cubicBezTo>
                      <a:pt x="20" y="32"/>
                      <a:pt x="30" y="38"/>
                      <a:pt x="40" y="52"/>
                    </a:cubicBezTo>
                    <a:cubicBezTo>
                      <a:pt x="51" y="31"/>
                      <a:pt x="33" y="12"/>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36" name="Google Shape;7936;p43"/>
              <p:cNvSpPr/>
              <p:nvPr/>
            </p:nvSpPr>
            <p:spPr>
              <a:xfrm>
                <a:off x="565725" y="1759975"/>
                <a:ext cx="550" cy="650"/>
              </a:xfrm>
              <a:custGeom>
                <a:avLst/>
                <a:gdLst/>
                <a:ahLst/>
                <a:cxnLst/>
                <a:rect l="l" t="t" r="r" b="b"/>
                <a:pathLst>
                  <a:path w="22" h="26" extrusionOk="0">
                    <a:moveTo>
                      <a:pt x="22" y="0"/>
                    </a:moveTo>
                    <a:lnTo>
                      <a:pt x="22" y="0"/>
                    </a:lnTo>
                    <a:cubicBezTo>
                      <a:pt x="13" y="7"/>
                      <a:pt x="6" y="17"/>
                      <a:pt x="1" y="26"/>
                    </a:cubicBezTo>
                    <a:cubicBezTo>
                      <a:pt x="8" y="19"/>
                      <a:pt x="15"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37" name="Google Shape;7937;p43"/>
              <p:cNvSpPr/>
              <p:nvPr/>
            </p:nvSpPr>
            <p:spPr>
              <a:xfrm>
                <a:off x="568875" y="1761250"/>
                <a:ext cx="300" cy="950"/>
              </a:xfrm>
              <a:custGeom>
                <a:avLst/>
                <a:gdLst/>
                <a:ahLst/>
                <a:cxnLst/>
                <a:rect l="l" t="t" r="r" b="b"/>
                <a:pathLst>
                  <a:path w="12" h="38" extrusionOk="0">
                    <a:moveTo>
                      <a:pt x="0" y="0"/>
                    </a:moveTo>
                    <a:lnTo>
                      <a:pt x="2" y="35"/>
                    </a:lnTo>
                    <a:cubicBezTo>
                      <a:pt x="5" y="35"/>
                      <a:pt x="7" y="37"/>
                      <a:pt x="9" y="37"/>
                    </a:cubicBezTo>
                    <a:cubicBezTo>
                      <a:pt x="12" y="24"/>
                      <a:pt x="7" y="1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38" name="Google Shape;7938;p43"/>
              <p:cNvSpPr/>
              <p:nvPr/>
            </p:nvSpPr>
            <p:spPr>
              <a:xfrm>
                <a:off x="568525" y="1762000"/>
                <a:ext cx="425" cy="200"/>
              </a:xfrm>
              <a:custGeom>
                <a:avLst/>
                <a:gdLst/>
                <a:ahLst/>
                <a:cxnLst/>
                <a:rect l="l" t="t" r="r" b="b"/>
                <a:pathLst>
                  <a:path w="17" h="8" extrusionOk="0">
                    <a:moveTo>
                      <a:pt x="0" y="0"/>
                    </a:moveTo>
                    <a:lnTo>
                      <a:pt x="16" y="7"/>
                    </a:lnTo>
                    <a:lnTo>
                      <a:pt x="16" y="5"/>
                    </a:lnTo>
                    <a:cubicBezTo>
                      <a:pt x="7" y="3"/>
                      <a:pt x="3"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39" name="Google Shape;7939;p43"/>
              <p:cNvSpPr/>
              <p:nvPr/>
            </p:nvSpPr>
            <p:spPr>
              <a:xfrm>
                <a:off x="569100" y="1762175"/>
                <a:ext cx="150" cy="125"/>
              </a:xfrm>
              <a:custGeom>
                <a:avLst/>
                <a:gdLst/>
                <a:ahLst/>
                <a:cxnLst/>
                <a:rect l="l" t="t" r="r" b="b"/>
                <a:pathLst>
                  <a:path w="6" h="5" extrusionOk="0">
                    <a:moveTo>
                      <a:pt x="3" y="0"/>
                    </a:moveTo>
                    <a:cubicBezTo>
                      <a:pt x="1" y="2"/>
                      <a:pt x="1" y="4"/>
                      <a:pt x="2" y="4"/>
                    </a:cubicBezTo>
                    <a:cubicBezTo>
                      <a:pt x="2" y="4"/>
                      <a:pt x="3"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40" name="Google Shape;7940;p43"/>
              <p:cNvSpPr/>
              <p:nvPr/>
            </p:nvSpPr>
            <p:spPr>
              <a:xfrm>
                <a:off x="569975" y="1763575"/>
                <a:ext cx="1125" cy="1625"/>
              </a:xfrm>
              <a:custGeom>
                <a:avLst/>
                <a:gdLst/>
                <a:ahLst/>
                <a:cxnLst/>
                <a:rect l="l" t="t" r="r" b="b"/>
                <a:pathLst>
                  <a:path w="45" h="65" extrusionOk="0">
                    <a:moveTo>
                      <a:pt x="44" y="0"/>
                    </a:moveTo>
                    <a:cubicBezTo>
                      <a:pt x="28" y="16"/>
                      <a:pt x="0" y="33"/>
                      <a:pt x="16" y="65"/>
                    </a:cubicBezTo>
                    <a:cubicBezTo>
                      <a:pt x="30" y="44"/>
                      <a:pt x="21" y="26"/>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41" name="Google Shape;7941;p43"/>
              <p:cNvSpPr/>
              <p:nvPr/>
            </p:nvSpPr>
            <p:spPr>
              <a:xfrm>
                <a:off x="569225" y="1762800"/>
                <a:ext cx="650" cy="800"/>
              </a:xfrm>
              <a:custGeom>
                <a:avLst/>
                <a:gdLst/>
                <a:ahLst/>
                <a:cxnLst/>
                <a:rect l="l" t="t" r="r" b="b"/>
                <a:pathLst>
                  <a:path w="26" h="32" extrusionOk="0">
                    <a:moveTo>
                      <a:pt x="26" y="1"/>
                    </a:moveTo>
                    <a:lnTo>
                      <a:pt x="0" y="19"/>
                    </a:lnTo>
                    <a:lnTo>
                      <a:pt x="19" y="31"/>
                    </a:lnTo>
                    <a:cubicBezTo>
                      <a:pt x="19" y="22"/>
                      <a:pt x="19" y="8"/>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42" name="Google Shape;7942;p43"/>
              <p:cNvSpPr/>
              <p:nvPr/>
            </p:nvSpPr>
            <p:spPr>
              <a:xfrm>
                <a:off x="568925" y="1763150"/>
                <a:ext cx="325" cy="375"/>
              </a:xfrm>
              <a:custGeom>
                <a:avLst/>
                <a:gdLst/>
                <a:ahLst/>
                <a:cxnLst/>
                <a:rect l="l" t="t" r="r" b="b"/>
                <a:pathLst>
                  <a:path w="13" h="15" extrusionOk="0">
                    <a:moveTo>
                      <a:pt x="5" y="1"/>
                    </a:moveTo>
                    <a:lnTo>
                      <a:pt x="0" y="15"/>
                    </a:lnTo>
                    <a:lnTo>
                      <a:pt x="12"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43" name="Google Shape;7943;p43"/>
              <p:cNvSpPr/>
              <p:nvPr/>
            </p:nvSpPr>
            <p:spPr>
              <a:xfrm>
                <a:off x="565725" y="1761475"/>
                <a:ext cx="1200" cy="775"/>
              </a:xfrm>
              <a:custGeom>
                <a:avLst/>
                <a:gdLst/>
                <a:ahLst/>
                <a:cxnLst/>
                <a:rect l="l" t="t" r="r" b="b"/>
                <a:pathLst>
                  <a:path w="48" h="31" extrusionOk="0">
                    <a:moveTo>
                      <a:pt x="33" y="1"/>
                    </a:moveTo>
                    <a:cubicBezTo>
                      <a:pt x="26" y="10"/>
                      <a:pt x="13" y="17"/>
                      <a:pt x="1" y="17"/>
                    </a:cubicBezTo>
                    <a:cubicBezTo>
                      <a:pt x="10" y="24"/>
                      <a:pt x="24" y="28"/>
                      <a:pt x="36" y="31"/>
                    </a:cubicBezTo>
                    <a:cubicBezTo>
                      <a:pt x="40" y="19"/>
                      <a:pt x="47"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44" name="Google Shape;7944;p43"/>
              <p:cNvSpPr/>
              <p:nvPr/>
            </p:nvSpPr>
            <p:spPr>
              <a:xfrm>
                <a:off x="567650" y="1761875"/>
                <a:ext cx="150" cy="125"/>
              </a:xfrm>
              <a:custGeom>
                <a:avLst/>
                <a:gdLst/>
                <a:ahLst/>
                <a:cxnLst/>
                <a:rect l="l" t="t" r="r" b="b"/>
                <a:pathLst>
                  <a:path w="6" h="5" extrusionOk="0">
                    <a:moveTo>
                      <a:pt x="0" y="1"/>
                    </a:moveTo>
                    <a:cubicBezTo>
                      <a:pt x="0" y="3"/>
                      <a:pt x="1" y="4"/>
                      <a:pt x="2" y="4"/>
                    </a:cubicBezTo>
                    <a:cubicBezTo>
                      <a:pt x="3" y="4"/>
                      <a:pt x="4"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45" name="Google Shape;7945;p43"/>
              <p:cNvSpPr/>
              <p:nvPr/>
            </p:nvSpPr>
            <p:spPr>
              <a:xfrm>
                <a:off x="562850" y="1761650"/>
                <a:ext cx="75" cy="200"/>
              </a:xfrm>
              <a:custGeom>
                <a:avLst/>
                <a:gdLst/>
                <a:ahLst/>
                <a:cxnLst/>
                <a:rect l="l" t="t" r="r" b="b"/>
                <a:pathLst>
                  <a:path w="3" h="8" extrusionOk="0">
                    <a:moveTo>
                      <a:pt x="0" y="1"/>
                    </a:moveTo>
                    <a:lnTo>
                      <a:pt x="2" y="8"/>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46" name="Google Shape;7946;p43"/>
              <p:cNvSpPr/>
              <p:nvPr/>
            </p:nvSpPr>
            <p:spPr>
              <a:xfrm>
                <a:off x="566600" y="1762175"/>
                <a:ext cx="600" cy="300"/>
              </a:xfrm>
              <a:custGeom>
                <a:avLst/>
                <a:gdLst/>
                <a:ahLst/>
                <a:cxnLst/>
                <a:rect l="l" t="t" r="r" b="b"/>
                <a:pathLst>
                  <a:path w="24" h="12" extrusionOk="0">
                    <a:moveTo>
                      <a:pt x="24" y="0"/>
                    </a:moveTo>
                    <a:cubicBezTo>
                      <a:pt x="17" y="0"/>
                      <a:pt x="10" y="3"/>
                      <a:pt x="3" y="3"/>
                    </a:cubicBezTo>
                    <a:cubicBezTo>
                      <a:pt x="1" y="6"/>
                      <a:pt x="1" y="8"/>
                      <a:pt x="2" y="8"/>
                    </a:cubicBezTo>
                    <a:cubicBezTo>
                      <a:pt x="2" y="8"/>
                      <a:pt x="2" y="8"/>
                      <a:pt x="3" y="7"/>
                    </a:cubicBezTo>
                    <a:cubicBezTo>
                      <a:pt x="5" y="10"/>
                      <a:pt x="7" y="11"/>
                      <a:pt x="9" y="11"/>
                    </a:cubicBezTo>
                    <a:cubicBezTo>
                      <a:pt x="14" y="11"/>
                      <a:pt x="19" y="5"/>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47" name="Google Shape;7947;p43"/>
              <p:cNvSpPr/>
              <p:nvPr/>
            </p:nvSpPr>
            <p:spPr>
              <a:xfrm>
                <a:off x="564875" y="1760850"/>
                <a:ext cx="375" cy="600"/>
              </a:xfrm>
              <a:custGeom>
                <a:avLst/>
                <a:gdLst/>
                <a:ahLst/>
                <a:cxnLst/>
                <a:rect l="l" t="t" r="r" b="b"/>
                <a:pathLst>
                  <a:path w="15" h="24" extrusionOk="0">
                    <a:moveTo>
                      <a:pt x="2" y="1"/>
                    </a:moveTo>
                    <a:cubicBezTo>
                      <a:pt x="1" y="1"/>
                      <a:pt x="1" y="1"/>
                      <a:pt x="0" y="2"/>
                    </a:cubicBezTo>
                    <a:cubicBezTo>
                      <a:pt x="3" y="9"/>
                      <a:pt x="7" y="16"/>
                      <a:pt x="14" y="23"/>
                    </a:cubicBezTo>
                    <a:cubicBezTo>
                      <a:pt x="10" y="1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48" name="Google Shape;7948;p43"/>
              <p:cNvSpPr/>
              <p:nvPr/>
            </p:nvSpPr>
            <p:spPr>
              <a:xfrm>
                <a:off x="567600" y="1761525"/>
                <a:ext cx="75" cy="150"/>
              </a:xfrm>
              <a:custGeom>
                <a:avLst/>
                <a:gdLst/>
                <a:ahLst/>
                <a:cxnLst/>
                <a:rect l="l" t="t" r="r" b="b"/>
                <a:pathLst>
                  <a:path w="3" h="6" extrusionOk="0">
                    <a:moveTo>
                      <a:pt x="1" y="0"/>
                    </a:moveTo>
                    <a:cubicBezTo>
                      <a:pt x="0" y="0"/>
                      <a:pt x="0" y="3"/>
                      <a:pt x="0" y="6"/>
                    </a:cubicBezTo>
                    <a:lnTo>
                      <a:pt x="2" y="6"/>
                    </a:lnTo>
                    <a:cubicBezTo>
                      <a:pt x="1" y="2"/>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49" name="Google Shape;7949;p43"/>
              <p:cNvSpPr/>
              <p:nvPr/>
            </p:nvSpPr>
            <p:spPr>
              <a:xfrm>
                <a:off x="567250" y="1761650"/>
                <a:ext cx="425" cy="550"/>
              </a:xfrm>
              <a:custGeom>
                <a:avLst/>
                <a:gdLst/>
                <a:ahLst/>
                <a:cxnLst/>
                <a:rect l="l" t="t" r="r" b="b"/>
                <a:pathLst>
                  <a:path w="17" h="22" extrusionOk="0">
                    <a:moveTo>
                      <a:pt x="14" y="1"/>
                    </a:moveTo>
                    <a:cubicBezTo>
                      <a:pt x="10" y="8"/>
                      <a:pt x="3" y="12"/>
                      <a:pt x="0" y="21"/>
                    </a:cubicBezTo>
                    <a:cubicBezTo>
                      <a:pt x="5" y="19"/>
                      <a:pt x="12" y="14"/>
                      <a:pt x="16" y="10"/>
                    </a:cubicBezTo>
                    <a:cubicBezTo>
                      <a:pt x="16" y="8"/>
                      <a:pt x="14" y="5"/>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50" name="Google Shape;7950;p43"/>
              <p:cNvSpPr/>
              <p:nvPr/>
            </p:nvSpPr>
            <p:spPr>
              <a:xfrm>
                <a:off x="561150" y="1761775"/>
                <a:ext cx="2300" cy="5300"/>
              </a:xfrm>
              <a:custGeom>
                <a:avLst/>
                <a:gdLst/>
                <a:ahLst/>
                <a:cxnLst/>
                <a:rect l="l" t="t" r="r" b="b"/>
                <a:pathLst>
                  <a:path w="92" h="212" extrusionOk="0">
                    <a:moveTo>
                      <a:pt x="70" y="0"/>
                    </a:moveTo>
                    <a:cubicBezTo>
                      <a:pt x="70" y="19"/>
                      <a:pt x="61" y="35"/>
                      <a:pt x="45" y="44"/>
                    </a:cubicBezTo>
                    <a:cubicBezTo>
                      <a:pt x="52" y="63"/>
                      <a:pt x="91" y="88"/>
                      <a:pt x="70" y="116"/>
                    </a:cubicBezTo>
                    <a:cubicBezTo>
                      <a:pt x="65" y="118"/>
                      <a:pt x="62" y="119"/>
                      <a:pt x="59" y="119"/>
                    </a:cubicBezTo>
                    <a:cubicBezTo>
                      <a:pt x="55" y="119"/>
                      <a:pt x="53" y="117"/>
                      <a:pt x="52" y="116"/>
                    </a:cubicBezTo>
                    <a:lnTo>
                      <a:pt x="24" y="151"/>
                    </a:lnTo>
                    <a:lnTo>
                      <a:pt x="29" y="128"/>
                    </a:lnTo>
                    <a:lnTo>
                      <a:pt x="47" y="111"/>
                    </a:lnTo>
                    <a:cubicBezTo>
                      <a:pt x="45" y="102"/>
                      <a:pt x="40" y="93"/>
                      <a:pt x="36" y="86"/>
                    </a:cubicBezTo>
                    <a:lnTo>
                      <a:pt x="36" y="86"/>
                    </a:lnTo>
                    <a:cubicBezTo>
                      <a:pt x="45" y="125"/>
                      <a:pt x="1" y="144"/>
                      <a:pt x="5" y="200"/>
                    </a:cubicBezTo>
                    <a:lnTo>
                      <a:pt x="29" y="179"/>
                    </a:lnTo>
                    <a:lnTo>
                      <a:pt x="29" y="179"/>
                    </a:lnTo>
                    <a:cubicBezTo>
                      <a:pt x="29" y="188"/>
                      <a:pt x="19" y="202"/>
                      <a:pt x="26" y="211"/>
                    </a:cubicBezTo>
                    <a:cubicBezTo>
                      <a:pt x="28" y="189"/>
                      <a:pt x="39" y="171"/>
                      <a:pt x="52" y="171"/>
                    </a:cubicBezTo>
                    <a:cubicBezTo>
                      <a:pt x="58" y="171"/>
                      <a:pt x="64" y="175"/>
                      <a:pt x="70" y="186"/>
                    </a:cubicBezTo>
                    <a:cubicBezTo>
                      <a:pt x="89" y="162"/>
                      <a:pt x="84" y="60"/>
                      <a:pt x="7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51" name="Google Shape;7951;p43"/>
              <p:cNvSpPr/>
              <p:nvPr/>
            </p:nvSpPr>
            <p:spPr>
              <a:xfrm>
                <a:off x="562900" y="1760725"/>
                <a:ext cx="1250" cy="1250"/>
              </a:xfrm>
              <a:custGeom>
                <a:avLst/>
                <a:gdLst/>
                <a:ahLst/>
                <a:cxnLst/>
                <a:rect l="l" t="t" r="r" b="b"/>
                <a:pathLst>
                  <a:path w="50" h="50" extrusionOk="0">
                    <a:moveTo>
                      <a:pt x="21" y="0"/>
                    </a:moveTo>
                    <a:cubicBezTo>
                      <a:pt x="10" y="10"/>
                      <a:pt x="3" y="24"/>
                      <a:pt x="0" y="38"/>
                    </a:cubicBezTo>
                    <a:lnTo>
                      <a:pt x="44" y="45"/>
                    </a:lnTo>
                    <a:lnTo>
                      <a:pt x="40" y="49"/>
                    </a:lnTo>
                    <a:lnTo>
                      <a:pt x="40" y="49"/>
                    </a:lnTo>
                    <a:lnTo>
                      <a:pt x="49" y="45"/>
                    </a:lnTo>
                    <a:cubicBezTo>
                      <a:pt x="40" y="40"/>
                      <a:pt x="33" y="26"/>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52" name="Google Shape;7952;p43"/>
              <p:cNvSpPr/>
              <p:nvPr/>
            </p:nvSpPr>
            <p:spPr>
              <a:xfrm>
                <a:off x="564125" y="1761425"/>
                <a:ext cx="1675" cy="2625"/>
              </a:xfrm>
              <a:custGeom>
                <a:avLst/>
                <a:gdLst/>
                <a:ahLst/>
                <a:cxnLst/>
                <a:rect l="l" t="t" r="r" b="b"/>
                <a:pathLst>
                  <a:path w="67" h="105" extrusionOk="0">
                    <a:moveTo>
                      <a:pt x="44" y="7"/>
                    </a:moveTo>
                    <a:cubicBezTo>
                      <a:pt x="44" y="10"/>
                      <a:pt x="42" y="14"/>
                      <a:pt x="42" y="19"/>
                    </a:cubicBezTo>
                    <a:cubicBezTo>
                      <a:pt x="30" y="12"/>
                      <a:pt x="42" y="10"/>
                      <a:pt x="44" y="7"/>
                    </a:cubicBezTo>
                    <a:close/>
                    <a:moveTo>
                      <a:pt x="44" y="0"/>
                    </a:moveTo>
                    <a:lnTo>
                      <a:pt x="44" y="3"/>
                    </a:lnTo>
                    <a:cubicBezTo>
                      <a:pt x="46" y="6"/>
                      <a:pt x="46" y="8"/>
                      <a:pt x="45" y="8"/>
                    </a:cubicBezTo>
                    <a:cubicBezTo>
                      <a:pt x="45" y="8"/>
                      <a:pt x="45" y="8"/>
                      <a:pt x="44" y="7"/>
                    </a:cubicBezTo>
                    <a:lnTo>
                      <a:pt x="44" y="3"/>
                    </a:lnTo>
                    <a:lnTo>
                      <a:pt x="0" y="17"/>
                    </a:lnTo>
                    <a:cubicBezTo>
                      <a:pt x="9" y="19"/>
                      <a:pt x="17" y="21"/>
                      <a:pt x="26" y="21"/>
                    </a:cubicBezTo>
                    <a:cubicBezTo>
                      <a:pt x="31" y="21"/>
                      <a:pt x="36" y="21"/>
                      <a:pt x="42" y="19"/>
                    </a:cubicBezTo>
                    <a:lnTo>
                      <a:pt x="42" y="19"/>
                    </a:lnTo>
                    <a:cubicBezTo>
                      <a:pt x="30" y="54"/>
                      <a:pt x="9" y="65"/>
                      <a:pt x="16" y="105"/>
                    </a:cubicBezTo>
                    <a:cubicBezTo>
                      <a:pt x="42" y="105"/>
                      <a:pt x="37" y="77"/>
                      <a:pt x="53" y="63"/>
                    </a:cubicBezTo>
                    <a:lnTo>
                      <a:pt x="53" y="63"/>
                    </a:lnTo>
                    <a:cubicBezTo>
                      <a:pt x="49" y="63"/>
                      <a:pt x="46" y="64"/>
                      <a:pt x="44" y="64"/>
                    </a:cubicBezTo>
                    <a:cubicBezTo>
                      <a:pt x="22" y="64"/>
                      <a:pt x="67" y="44"/>
                      <a:pt x="42" y="23"/>
                    </a:cubicBezTo>
                    <a:cubicBezTo>
                      <a:pt x="49" y="19"/>
                      <a:pt x="56" y="17"/>
                      <a:pt x="65" y="17"/>
                    </a:cubicBezTo>
                    <a:cubicBezTo>
                      <a:pt x="56" y="12"/>
                      <a:pt x="51" y="5"/>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53" name="Google Shape;7953;p43"/>
              <p:cNvSpPr/>
              <p:nvPr/>
            </p:nvSpPr>
            <p:spPr>
              <a:xfrm>
                <a:off x="569325" y="1766700"/>
                <a:ext cx="150" cy="200"/>
              </a:xfrm>
              <a:custGeom>
                <a:avLst/>
                <a:gdLst/>
                <a:ahLst/>
                <a:cxnLst/>
                <a:rect l="l" t="t" r="r" b="b"/>
                <a:pathLst>
                  <a:path w="6" h="8" extrusionOk="0">
                    <a:moveTo>
                      <a:pt x="5" y="0"/>
                    </a:moveTo>
                    <a:cubicBezTo>
                      <a:pt x="3" y="3"/>
                      <a:pt x="1" y="5"/>
                      <a:pt x="5" y="7"/>
                    </a:cubicBezTo>
                    <a:cubicBezTo>
                      <a:pt x="5" y="5"/>
                      <a:pt x="5" y="3"/>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54" name="Google Shape;7954;p43"/>
              <p:cNvSpPr/>
              <p:nvPr/>
            </p:nvSpPr>
            <p:spPr>
              <a:xfrm>
                <a:off x="569050" y="1764200"/>
                <a:ext cx="1050" cy="2525"/>
              </a:xfrm>
              <a:custGeom>
                <a:avLst/>
                <a:gdLst/>
                <a:ahLst/>
                <a:cxnLst/>
                <a:rect l="l" t="t" r="r" b="b"/>
                <a:pathLst>
                  <a:path w="42" h="101" extrusionOk="0">
                    <a:moveTo>
                      <a:pt x="2" y="1"/>
                    </a:moveTo>
                    <a:lnTo>
                      <a:pt x="2" y="1"/>
                    </a:lnTo>
                    <a:cubicBezTo>
                      <a:pt x="0" y="28"/>
                      <a:pt x="2" y="56"/>
                      <a:pt x="5" y="84"/>
                    </a:cubicBezTo>
                    <a:cubicBezTo>
                      <a:pt x="9" y="80"/>
                      <a:pt x="13" y="71"/>
                      <a:pt x="19" y="71"/>
                    </a:cubicBezTo>
                    <a:cubicBezTo>
                      <a:pt x="20" y="71"/>
                      <a:pt x="22" y="72"/>
                      <a:pt x="23" y="72"/>
                    </a:cubicBezTo>
                    <a:cubicBezTo>
                      <a:pt x="28" y="84"/>
                      <a:pt x="19" y="89"/>
                      <a:pt x="16" y="100"/>
                    </a:cubicBezTo>
                    <a:cubicBezTo>
                      <a:pt x="26" y="91"/>
                      <a:pt x="42" y="79"/>
                      <a:pt x="28" y="59"/>
                    </a:cubicBezTo>
                    <a:lnTo>
                      <a:pt x="28" y="59"/>
                    </a:lnTo>
                    <a:lnTo>
                      <a:pt x="26" y="63"/>
                    </a:lnTo>
                    <a:cubicBezTo>
                      <a:pt x="12" y="45"/>
                      <a:pt x="5" y="2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55" name="Google Shape;7955;p43"/>
              <p:cNvSpPr/>
              <p:nvPr/>
            </p:nvSpPr>
            <p:spPr>
              <a:xfrm>
                <a:off x="566325" y="1764325"/>
                <a:ext cx="875" cy="1050"/>
              </a:xfrm>
              <a:custGeom>
                <a:avLst/>
                <a:gdLst/>
                <a:ahLst/>
                <a:cxnLst/>
                <a:rect l="l" t="t" r="r" b="b"/>
                <a:pathLst>
                  <a:path w="35" h="42" extrusionOk="0">
                    <a:moveTo>
                      <a:pt x="35" y="0"/>
                    </a:moveTo>
                    <a:lnTo>
                      <a:pt x="0" y="12"/>
                    </a:lnTo>
                    <a:lnTo>
                      <a:pt x="12" y="42"/>
                    </a:lnTo>
                    <a:lnTo>
                      <a:pt x="14" y="26"/>
                    </a:lnTo>
                    <a:cubicBezTo>
                      <a:pt x="17" y="27"/>
                      <a:pt x="19" y="28"/>
                      <a:pt x="21" y="28"/>
                    </a:cubicBezTo>
                    <a:cubicBezTo>
                      <a:pt x="32" y="28"/>
                      <a:pt x="31" y="10"/>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56" name="Google Shape;7956;p43"/>
              <p:cNvSpPr/>
              <p:nvPr/>
            </p:nvSpPr>
            <p:spPr>
              <a:xfrm>
                <a:off x="562325" y="1760325"/>
                <a:ext cx="600" cy="1225"/>
              </a:xfrm>
              <a:custGeom>
                <a:avLst/>
                <a:gdLst/>
                <a:ahLst/>
                <a:cxnLst/>
                <a:rect l="l" t="t" r="r" b="b"/>
                <a:pathLst>
                  <a:path w="24" h="49" extrusionOk="0">
                    <a:moveTo>
                      <a:pt x="23" y="0"/>
                    </a:moveTo>
                    <a:lnTo>
                      <a:pt x="0" y="49"/>
                    </a:lnTo>
                    <a:lnTo>
                      <a:pt x="16" y="35"/>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57" name="Google Shape;7957;p43"/>
              <p:cNvSpPr/>
              <p:nvPr/>
            </p:nvSpPr>
            <p:spPr>
              <a:xfrm>
                <a:off x="561325" y="1760500"/>
                <a:ext cx="325" cy="825"/>
              </a:xfrm>
              <a:custGeom>
                <a:avLst/>
                <a:gdLst/>
                <a:ahLst/>
                <a:cxnLst/>
                <a:rect l="l" t="t" r="r" b="b"/>
                <a:pathLst>
                  <a:path w="13" h="33" extrusionOk="0">
                    <a:moveTo>
                      <a:pt x="12" y="0"/>
                    </a:moveTo>
                    <a:lnTo>
                      <a:pt x="1" y="19"/>
                    </a:lnTo>
                    <a:lnTo>
                      <a:pt x="10" y="33"/>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58" name="Google Shape;7958;p43"/>
              <p:cNvSpPr/>
              <p:nvPr/>
            </p:nvSpPr>
            <p:spPr>
              <a:xfrm>
                <a:off x="507200" y="1753775"/>
                <a:ext cx="425" cy="125"/>
              </a:xfrm>
              <a:custGeom>
                <a:avLst/>
                <a:gdLst/>
                <a:ahLst/>
                <a:cxnLst/>
                <a:rect l="l" t="t" r="r" b="b"/>
                <a:pathLst>
                  <a:path w="17" h="5" extrusionOk="0">
                    <a:moveTo>
                      <a:pt x="17" y="0"/>
                    </a:moveTo>
                    <a:cubicBezTo>
                      <a:pt x="8" y="0"/>
                      <a:pt x="1" y="3"/>
                      <a:pt x="1" y="5"/>
                    </a:cubicBezTo>
                    <a:lnTo>
                      <a:pt x="1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59" name="Google Shape;7959;p43"/>
              <p:cNvSpPr/>
              <p:nvPr/>
            </p:nvSpPr>
            <p:spPr>
              <a:xfrm>
                <a:off x="536525" y="1761700"/>
                <a:ext cx="550" cy="1375"/>
              </a:xfrm>
              <a:custGeom>
                <a:avLst/>
                <a:gdLst/>
                <a:ahLst/>
                <a:cxnLst/>
                <a:rect l="l" t="t" r="r" b="b"/>
                <a:pathLst>
                  <a:path w="22" h="55" extrusionOk="0">
                    <a:moveTo>
                      <a:pt x="6" y="0"/>
                    </a:moveTo>
                    <a:cubicBezTo>
                      <a:pt x="5" y="0"/>
                      <a:pt x="4" y="4"/>
                      <a:pt x="3" y="12"/>
                    </a:cubicBezTo>
                    <a:lnTo>
                      <a:pt x="1" y="47"/>
                    </a:lnTo>
                    <a:cubicBezTo>
                      <a:pt x="3" y="46"/>
                      <a:pt x="6" y="45"/>
                      <a:pt x="8" y="45"/>
                    </a:cubicBezTo>
                    <a:cubicBezTo>
                      <a:pt x="14" y="45"/>
                      <a:pt x="18" y="49"/>
                      <a:pt x="21" y="54"/>
                    </a:cubicBezTo>
                    <a:cubicBezTo>
                      <a:pt x="14" y="33"/>
                      <a:pt x="10"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60" name="Google Shape;7960;p43"/>
              <p:cNvSpPr/>
              <p:nvPr/>
            </p:nvSpPr>
            <p:spPr>
              <a:xfrm>
                <a:off x="520125" y="1761825"/>
                <a:ext cx="775" cy="550"/>
              </a:xfrm>
              <a:custGeom>
                <a:avLst/>
                <a:gdLst/>
                <a:ahLst/>
                <a:cxnLst/>
                <a:rect l="l" t="t" r="r" b="b"/>
                <a:pathLst>
                  <a:path w="31" h="22" extrusionOk="0">
                    <a:moveTo>
                      <a:pt x="31" y="1"/>
                    </a:moveTo>
                    <a:lnTo>
                      <a:pt x="5" y="12"/>
                    </a:lnTo>
                    <a:cubicBezTo>
                      <a:pt x="5" y="14"/>
                      <a:pt x="3" y="19"/>
                      <a:pt x="1" y="21"/>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61" name="Google Shape;7961;p43"/>
              <p:cNvSpPr/>
              <p:nvPr/>
            </p:nvSpPr>
            <p:spPr>
              <a:xfrm>
                <a:off x="501925" y="1742650"/>
                <a:ext cx="950" cy="275"/>
              </a:xfrm>
              <a:custGeom>
                <a:avLst/>
                <a:gdLst/>
                <a:ahLst/>
                <a:cxnLst/>
                <a:rect l="l" t="t" r="r" b="b"/>
                <a:pathLst>
                  <a:path w="38" h="11" extrusionOk="0">
                    <a:moveTo>
                      <a:pt x="1" y="0"/>
                    </a:moveTo>
                    <a:cubicBezTo>
                      <a:pt x="2" y="8"/>
                      <a:pt x="5" y="11"/>
                      <a:pt x="11" y="11"/>
                    </a:cubicBezTo>
                    <a:cubicBezTo>
                      <a:pt x="18" y="11"/>
                      <a:pt x="27" y="7"/>
                      <a:pt x="38" y="7"/>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62" name="Google Shape;7962;p43"/>
              <p:cNvSpPr/>
              <p:nvPr/>
            </p:nvSpPr>
            <p:spPr>
              <a:xfrm>
                <a:off x="549050" y="1762350"/>
                <a:ext cx="900" cy="675"/>
              </a:xfrm>
              <a:custGeom>
                <a:avLst/>
                <a:gdLst/>
                <a:ahLst/>
                <a:cxnLst/>
                <a:rect l="l" t="t" r="r" b="b"/>
                <a:pathLst>
                  <a:path w="36" h="27" extrusionOk="0">
                    <a:moveTo>
                      <a:pt x="0" y="0"/>
                    </a:moveTo>
                    <a:cubicBezTo>
                      <a:pt x="13" y="11"/>
                      <a:pt x="25" y="27"/>
                      <a:pt x="32" y="27"/>
                    </a:cubicBezTo>
                    <a:cubicBezTo>
                      <a:pt x="34" y="27"/>
                      <a:pt x="36" y="23"/>
                      <a:pt x="35" y="14"/>
                    </a:cubicBezTo>
                    <a:cubicBezTo>
                      <a:pt x="26" y="5"/>
                      <a:pt x="12"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63" name="Google Shape;7963;p43"/>
              <p:cNvSpPr/>
              <p:nvPr/>
            </p:nvSpPr>
            <p:spPr>
              <a:xfrm>
                <a:off x="515150" y="1749200"/>
                <a:ext cx="600" cy="150"/>
              </a:xfrm>
              <a:custGeom>
                <a:avLst/>
                <a:gdLst/>
                <a:ahLst/>
                <a:cxnLst/>
                <a:rect l="l" t="t" r="r" b="b"/>
                <a:pathLst>
                  <a:path w="24" h="6" extrusionOk="0">
                    <a:moveTo>
                      <a:pt x="14" y="1"/>
                    </a:moveTo>
                    <a:cubicBezTo>
                      <a:pt x="9" y="1"/>
                      <a:pt x="4" y="2"/>
                      <a:pt x="0" y="5"/>
                    </a:cubicBezTo>
                    <a:cubicBezTo>
                      <a:pt x="3" y="5"/>
                      <a:pt x="5" y="6"/>
                      <a:pt x="8" y="6"/>
                    </a:cubicBezTo>
                    <a:cubicBezTo>
                      <a:pt x="14" y="6"/>
                      <a:pt x="18" y="4"/>
                      <a:pt x="23" y="2"/>
                    </a:cubicBezTo>
                    <a:cubicBezTo>
                      <a:pt x="20" y="2"/>
                      <a:pt x="17"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64" name="Google Shape;7964;p43"/>
              <p:cNvSpPr/>
              <p:nvPr/>
            </p:nvSpPr>
            <p:spPr>
              <a:xfrm>
                <a:off x="548300" y="1762025"/>
                <a:ext cx="775" cy="625"/>
              </a:xfrm>
              <a:custGeom>
                <a:avLst/>
                <a:gdLst/>
                <a:ahLst/>
                <a:cxnLst/>
                <a:rect l="l" t="t" r="r" b="b"/>
                <a:pathLst>
                  <a:path w="31" h="25" extrusionOk="0">
                    <a:moveTo>
                      <a:pt x="12" y="1"/>
                    </a:moveTo>
                    <a:cubicBezTo>
                      <a:pt x="7" y="1"/>
                      <a:pt x="4" y="6"/>
                      <a:pt x="0" y="18"/>
                    </a:cubicBezTo>
                    <a:cubicBezTo>
                      <a:pt x="3" y="20"/>
                      <a:pt x="5" y="23"/>
                      <a:pt x="7" y="25"/>
                    </a:cubicBezTo>
                    <a:cubicBezTo>
                      <a:pt x="16" y="18"/>
                      <a:pt x="19" y="13"/>
                      <a:pt x="30" y="13"/>
                    </a:cubicBezTo>
                    <a:cubicBezTo>
                      <a:pt x="23" y="6"/>
                      <a:pt x="17"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65" name="Google Shape;7965;p43"/>
              <p:cNvSpPr/>
              <p:nvPr/>
            </p:nvSpPr>
            <p:spPr>
              <a:xfrm>
                <a:off x="505700" y="1711575"/>
                <a:ext cx="125" cy="150"/>
              </a:xfrm>
              <a:custGeom>
                <a:avLst/>
                <a:gdLst/>
                <a:ahLst/>
                <a:cxnLst/>
                <a:rect l="l" t="t" r="r" b="b"/>
                <a:pathLst>
                  <a:path w="5" h="6" extrusionOk="0">
                    <a:moveTo>
                      <a:pt x="5" y="1"/>
                    </a:moveTo>
                    <a:cubicBezTo>
                      <a:pt x="0" y="3"/>
                      <a:pt x="0" y="3"/>
                      <a:pt x="0" y="5"/>
                    </a:cubicBezTo>
                    <a:cubicBezTo>
                      <a:pt x="3" y="3"/>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66" name="Google Shape;7966;p43"/>
              <p:cNvSpPr/>
              <p:nvPr/>
            </p:nvSpPr>
            <p:spPr>
              <a:xfrm>
                <a:off x="512350" y="1700850"/>
                <a:ext cx="275" cy="375"/>
              </a:xfrm>
              <a:custGeom>
                <a:avLst/>
                <a:gdLst/>
                <a:ahLst/>
                <a:cxnLst/>
                <a:rect l="l" t="t" r="r" b="b"/>
                <a:pathLst>
                  <a:path w="11" h="15" extrusionOk="0">
                    <a:moveTo>
                      <a:pt x="1" y="1"/>
                    </a:moveTo>
                    <a:cubicBezTo>
                      <a:pt x="6" y="5"/>
                      <a:pt x="8" y="10"/>
                      <a:pt x="10" y="15"/>
                    </a:cubicBezTo>
                    <a:cubicBezTo>
                      <a:pt x="10" y="12"/>
                      <a:pt x="10" y="8"/>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67" name="Google Shape;7967;p43"/>
              <p:cNvSpPr/>
              <p:nvPr/>
            </p:nvSpPr>
            <p:spPr>
              <a:xfrm>
                <a:off x="556875" y="1760975"/>
                <a:ext cx="150" cy="75"/>
              </a:xfrm>
              <a:custGeom>
                <a:avLst/>
                <a:gdLst/>
                <a:ahLst/>
                <a:cxnLst/>
                <a:rect l="l" t="t" r="r" b="b"/>
                <a:pathLst>
                  <a:path w="6" h="3" extrusionOk="0">
                    <a:moveTo>
                      <a:pt x="5" y="0"/>
                    </a:moveTo>
                    <a:cubicBezTo>
                      <a:pt x="4" y="0"/>
                      <a:pt x="1" y="1"/>
                      <a:pt x="0" y="2"/>
                    </a:cubicBezTo>
                    <a:cubicBezTo>
                      <a:pt x="5" y="1"/>
                      <a:pt x="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68" name="Google Shape;7968;p43"/>
              <p:cNvSpPr/>
              <p:nvPr/>
            </p:nvSpPr>
            <p:spPr>
              <a:xfrm>
                <a:off x="547300" y="1768075"/>
                <a:ext cx="100" cy="150"/>
              </a:xfrm>
              <a:custGeom>
                <a:avLst/>
                <a:gdLst/>
                <a:ahLst/>
                <a:cxnLst/>
                <a:rect l="l" t="t" r="r" b="b"/>
                <a:pathLst>
                  <a:path w="4" h="6" extrusionOk="0">
                    <a:moveTo>
                      <a:pt x="1" y="1"/>
                    </a:moveTo>
                    <a:lnTo>
                      <a:pt x="1" y="1"/>
                    </a:lnTo>
                    <a:cubicBezTo>
                      <a:pt x="3" y="6"/>
                      <a:pt x="3" y="6"/>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69" name="Google Shape;7969;p43"/>
              <p:cNvSpPr/>
              <p:nvPr/>
            </p:nvSpPr>
            <p:spPr>
              <a:xfrm>
                <a:off x="557225" y="1760900"/>
                <a:ext cx="250" cy="200"/>
              </a:xfrm>
              <a:custGeom>
                <a:avLst/>
                <a:gdLst/>
                <a:ahLst/>
                <a:cxnLst/>
                <a:rect l="l" t="t" r="r" b="b"/>
                <a:pathLst>
                  <a:path w="10" h="8" extrusionOk="0">
                    <a:moveTo>
                      <a:pt x="7" y="1"/>
                    </a:moveTo>
                    <a:cubicBezTo>
                      <a:pt x="5" y="1"/>
                      <a:pt x="3" y="2"/>
                      <a:pt x="0" y="5"/>
                    </a:cubicBezTo>
                    <a:lnTo>
                      <a:pt x="9" y="7"/>
                    </a:lnTo>
                    <a:cubicBezTo>
                      <a:pt x="9" y="3"/>
                      <a:pt x="9"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70" name="Google Shape;7970;p43"/>
              <p:cNvSpPr/>
              <p:nvPr/>
            </p:nvSpPr>
            <p:spPr>
              <a:xfrm>
                <a:off x="556525" y="1761025"/>
                <a:ext cx="425" cy="200"/>
              </a:xfrm>
              <a:custGeom>
                <a:avLst/>
                <a:gdLst/>
                <a:ahLst/>
                <a:cxnLst/>
                <a:rect l="l" t="t" r="r" b="b"/>
                <a:pathLst>
                  <a:path w="17" h="8" extrusionOk="0">
                    <a:moveTo>
                      <a:pt x="14" y="0"/>
                    </a:moveTo>
                    <a:lnTo>
                      <a:pt x="0" y="2"/>
                    </a:lnTo>
                    <a:cubicBezTo>
                      <a:pt x="7" y="2"/>
                      <a:pt x="12" y="5"/>
                      <a:pt x="17" y="7"/>
                    </a:cubicBezTo>
                    <a:cubicBezTo>
                      <a:pt x="14" y="5"/>
                      <a:pt x="14" y="2"/>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71" name="Google Shape;7971;p43"/>
              <p:cNvSpPr/>
              <p:nvPr/>
            </p:nvSpPr>
            <p:spPr>
              <a:xfrm>
                <a:off x="507050" y="1726825"/>
                <a:ext cx="300" cy="200"/>
              </a:xfrm>
              <a:custGeom>
                <a:avLst/>
                <a:gdLst/>
                <a:ahLst/>
                <a:cxnLst/>
                <a:rect l="l" t="t" r="r" b="b"/>
                <a:pathLst>
                  <a:path w="12" h="8" extrusionOk="0">
                    <a:moveTo>
                      <a:pt x="1" y="0"/>
                    </a:moveTo>
                    <a:cubicBezTo>
                      <a:pt x="0" y="0"/>
                      <a:pt x="3" y="3"/>
                      <a:pt x="7" y="7"/>
                    </a:cubicBezTo>
                    <a:lnTo>
                      <a:pt x="11" y="7"/>
                    </a:lnTo>
                    <a:cubicBezTo>
                      <a:pt x="5" y="2"/>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72" name="Google Shape;7972;p43"/>
              <p:cNvSpPr/>
              <p:nvPr/>
            </p:nvSpPr>
            <p:spPr>
              <a:xfrm>
                <a:off x="529450" y="1770575"/>
                <a:ext cx="100" cy="75"/>
              </a:xfrm>
              <a:custGeom>
                <a:avLst/>
                <a:gdLst/>
                <a:ahLst/>
                <a:cxnLst/>
                <a:rect l="l" t="t" r="r" b="b"/>
                <a:pathLst>
                  <a:path w="4" h="3" extrusionOk="0">
                    <a:moveTo>
                      <a:pt x="1" y="1"/>
                    </a:moveTo>
                    <a:lnTo>
                      <a:pt x="1" y="3"/>
                    </a:lnTo>
                    <a:lnTo>
                      <a:pt x="3" y="3"/>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73" name="Google Shape;7973;p43"/>
              <p:cNvSpPr/>
              <p:nvPr/>
            </p:nvSpPr>
            <p:spPr>
              <a:xfrm>
                <a:off x="528425" y="1768150"/>
                <a:ext cx="1575" cy="2925"/>
              </a:xfrm>
              <a:custGeom>
                <a:avLst/>
                <a:gdLst/>
                <a:ahLst/>
                <a:cxnLst/>
                <a:rect l="l" t="t" r="r" b="b"/>
                <a:pathLst>
                  <a:path w="63" h="117" extrusionOk="0">
                    <a:moveTo>
                      <a:pt x="63" y="0"/>
                    </a:moveTo>
                    <a:lnTo>
                      <a:pt x="0" y="116"/>
                    </a:lnTo>
                    <a:cubicBezTo>
                      <a:pt x="17" y="95"/>
                      <a:pt x="26" y="88"/>
                      <a:pt x="32" y="88"/>
                    </a:cubicBezTo>
                    <a:cubicBezTo>
                      <a:pt x="36" y="88"/>
                      <a:pt x="39" y="92"/>
                      <a:pt x="42" y="98"/>
                    </a:cubicBezTo>
                    <a:lnTo>
                      <a:pt x="6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74" name="Google Shape;7974;p43"/>
              <p:cNvSpPr/>
              <p:nvPr/>
            </p:nvSpPr>
            <p:spPr>
              <a:xfrm>
                <a:off x="509100" y="1699525"/>
                <a:ext cx="1550" cy="1125"/>
              </a:xfrm>
              <a:custGeom>
                <a:avLst/>
                <a:gdLst/>
                <a:ahLst/>
                <a:cxnLst/>
                <a:rect l="l" t="t" r="r" b="b"/>
                <a:pathLst>
                  <a:path w="62" h="45" extrusionOk="0">
                    <a:moveTo>
                      <a:pt x="61" y="0"/>
                    </a:moveTo>
                    <a:lnTo>
                      <a:pt x="61" y="0"/>
                    </a:lnTo>
                    <a:cubicBezTo>
                      <a:pt x="45" y="3"/>
                      <a:pt x="31" y="5"/>
                      <a:pt x="17" y="12"/>
                    </a:cubicBezTo>
                    <a:cubicBezTo>
                      <a:pt x="13" y="17"/>
                      <a:pt x="8" y="21"/>
                      <a:pt x="6" y="26"/>
                    </a:cubicBezTo>
                    <a:cubicBezTo>
                      <a:pt x="0" y="40"/>
                      <a:pt x="1" y="45"/>
                      <a:pt x="5" y="45"/>
                    </a:cubicBezTo>
                    <a:cubicBezTo>
                      <a:pt x="14" y="45"/>
                      <a:pt x="43" y="15"/>
                      <a:pt x="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75" name="Google Shape;7975;p43"/>
              <p:cNvSpPr/>
              <p:nvPr/>
            </p:nvSpPr>
            <p:spPr>
              <a:xfrm>
                <a:off x="554725" y="1762000"/>
                <a:ext cx="500" cy="550"/>
              </a:xfrm>
              <a:custGeom>
                <a:avLst/>
                <a:gdLst/>
                <a:ahLst/>
                <a:cxnLst/>
                <a:rect l="l" t="t" r="r" b="b"/>
                <a:pathLst>
                  <a:path w="20" h="22" extrusionOk="0">
                    <a:moveTo>
                      <a:pt x="17" y="0"/>
                    </a:moveTo>
                    <a:cubicBezTo>
                      <a:pt x="17" y="8"/>
                      <a:pt x="13" y="11"/>
                      <a:pt x="7" y="11"/>
                    </a:cubicBezTo>
                    <a:cubicBezTo>
                      <a:pt x="5" y="11"/>
                      <a:pt x="3" y="10"/>
                      <a:pt x="1" y="10"/>
                    </a:cubicBezTo>
                    <a:lnTo>
                      <a:pt x="1" y="10"/>
                    </a:lnTo>
                    <a:cubicBezTo>
                      <a:pt x="2" y="16"/>
                      <a:pt x="5" y="21"/>
                      <a:pt x="9" y="21"/>
                    </a:cubicBezTo>
                    <a:cubicBezTo>
                      <a:pt x="11" y="21"/>
                      <a:pt x="14" y="20"/>
                      <a:pt x="17" y="17"/>
                    </a:cubicBezTo>
                    <a:cubicBezTo>
                      <a:pt x="19" y="10"/>
                      <a:pt x="19"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76" name="Google Shape;7976;p43"/>
              <p:cNvSpPr/>
              <p:nvPr/>
            </p:nvSpPr>
            <p:spPr>
              <a:xfrm>
                <a:off x="503600" y="1700625"/>
                <a:ext cx="4500" cy="5825"/>
              </a:xfrm>
              <a:custGeom>
                <a:avLst/>
                <a:gdLst/>
                <a:ahLst/>
                <a:cxnLst/>
                <a:rect l="l" t="t" r="r" b="b"/>
                <a:pathLst>
                  <a:path w="180" h="233" extrusionOk="0">
                    <a:moveTo>
                      <a:pt x="179" y="0"/>
                    </a:moveTo>
                    <a:lnTo>
                      <a:pt x="179" y="0"/>
                    </a:lnTo>
                    <a:cubicBezTo>
                      <a:pt x="149" y="21"/>
                      <a:pt x="117" y="38"/>
                      <a:pt x="84" y="49"/>
                    </a:cubicBezTo>
                    <a:cubicBezTo>
                      <a:pt x="161" y="49"/>
                      <a:pt x="1" y="135"/>
                      <a:pt x="110" y="137"/>
                    </a:cubicBezTo>
                    <a:cubicBezTo>
                      <a:pt x="105" y="142"/>
                      <a:pt x="100" y="143"/>
                      <a:pt x="94" y="143"/>
                    </a:cubicBezTo>
                    <a:cubicBezTo>
                      <a:pt x="91" y="143"/>
                      <a:pt x="88" y="143"/>
                      <a:pt x="85" y="143"/>
                    </a:cubicBezTo>
                    <a:cubicBezTo>
                      <a:pt x="79" y="143"/>
                      <a:pt x="74" y="143"/>
                      <a:pt x="68" y="147"/>
                    </a:cubicBezTo>
                    <a:cubicBezTo>
                      <a:pt x="103" y="147"/>
                      <a:pt x="112" y="153"/>
                      <a:pt x="105" y="177"/>
                    </a:cubicBezTo>
                    <a:lnTo>
                      <a:pt x="96" y="177"/>
                    </a:lnTo>
                    <a:cubicBezTo>
                      <a:pt x="103" y="193"/>
                      <a:pt x="107" y="214"/>
                      <a:pt x="103" y="232"/>
                    </a:cubicBezTo>
                    <a:cubicBezTo>
                      <a:pt x="107" y="230"/>
                      <a:pt x="112" y="228"/>
                      <a:pt x="119" y="225"/>
                    </a:cubicBezTo>
                    <a:cubicBezTo>
                      <a:pt x="133" y="207"/>
                      <a:pt x="147" y="188"/>
                      <a:pt x="158" y="165"/>
                    </a:cubicBezTo>
                    <a:lnTo>
                      <a:pt x="158" y="165"/>
                    </a:lnTo>
                    <a:lnTo>
                      <a:pt x="126" y="179"/>
                    </a:lnTo>
                    <a:cubicBezTo>
                      <a:pt x="138" y="128"/>
                      <a:pt x="161" y="42"/>
                      <a:pt x="149" y="28"/>
                    </a:cubicBezTo>
                    <a:lnTo>
                      <a:pt x="172" y="26"/>
                    </a:lnTo>
                    <a:cubicBezTo>
                      <a:pt x="175" y="17"/>
                      <a:pt x="177" y="7"/>
                      <a:pt x="1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77" name="Google Shape;7977;p43"/>
              <p:cNvSpPr/>
              <p:nvPr/>
            </p:nvSpPr>
            <p:spPr>
              <a:xfrm>
                <a:off x="503200" y="1728900"/>
                <a:ext cx="950" cy="850"/>
              </a:xfrm>
              <a:custGeom>
                <a:avLst/>
                <a:gdLst/>
                <a:ahLst/>
                <a:cxnLst/>
                <a:rect l="l" t="t" r="r" b="b"/>
                <a:pathLst>
                  <a:path w="38" h="34" extrusionOk="0">
                    <a:moveTo>
                      <a:pt x="33" y="1"/>
                    </a:moveTo>
                    <a:cubicBezTo>
                      <a:pt x="17" y="10"/>
                      <a:pt x="1" y="19"/>
                      <a:pt x="10" y="33"/>
                    </a:cubicBezTo>
                    <a:cubicBezTo>
                      <a:pt x="15" y="12"/>
                      <a:pt x="24" y="10"/>
                      <a:pt x="35" y="10"/>
                    </a:cubicBezTo>
                    <a:cubicBezTo>
                      <a:pt x="38" y="5"/>
                      <a:pt x="35" y="3"/>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78" name="Google Shape;7978;p43"/>
              <p:cNvSpPr/>
              <p:nvPr/>
            </p:nvSpPr>
            <p:spPr>
              <a:xfrm>
                <a:off x="501475" y="1699300"/>
                <a:ext cx="59600" cy="74725"/>
              </a:xfrm>
              <a:custGeom>
                <a:avLst/>
                <a:gdLst/>
                <a:ahLst/>
                <a:cxnLst/>
                <a:rect l="l" t="t" r="r" b="b"/>
                <a:pathLst>
                  <a:path w="2384" h="2989" extrusionOk="0">
                    <a:moveTo>
                      <a:pt x="341" y="121"/>
                    </a:moveTo>
                    <a:cubicBezTo>
                      <a:pt x="341" y="125"/>
                      <a:pt x="341" y="132"/>
                      <a:pt x="341" y="137"/>
                    </a:cubicBezTo>
                    <a:cubicBezTo>
                      <a:pt x="336" y="135"/>
                      <a:pt x="334" y="130"/>
                      <a:pt x="341" y="121"/>
                    </a:cubicBezTo>
                    <a:close/>
                    <a:moveTo>
                      <a:pt x="340" y="138"/>
                    </a:moveTo>
                    <a:cubicBezTo>
                      <a:pt x="340" y="142"/>
                      <a:pt x="347" y="147"/>
                      <a:pt x="339" y="160"/>
                    </a:cubicBezTo>
                    <a:cubicBezTo>
                      <a:pt x="339" y="154"/>
                      <a:pt x="339" y="145"/>
                      <a:pt x="340" y="138"/>
                    </a:cubicBezTo>
                    <a:close/>
                    <a:moveTo>
                      <a:pt x="445" y="88"/>
                    </a:moveTo>
                    <a:lnTo>
                      <a:pt x="436" y="125"/>
                    </a:lnTo>
                    <a:cubicBezTo>
                      <a:pt x="434" y="125"/>
                      <a:pt x="432" y="124"/>
                      <a:pt x="430" y="124"/>
                    </a:cubicBezTo>
                    <a:cubicBezTo>
                      <a:pt x="406" y="124"/>
                      <a:pt x="407" y="178"/>
                      <a:pt x="362" y="206"/>
                    </a:cubicBezTo>
                    <a:cubicBezTo>
                      <a:pt x="371" y="190"/>
                      <a:pt x="373" y="172"/>
                      <a:pt x="371" y="153"/>
                    </a:cubicBezTo>
                    <a:cubicBezTo>
                      <a:pt x="376" y="139"/>
                      <a:pt x="379" y="135"/>
                      <a:pt x="382" y="135"/>
                    </a:cubicBezTo>
                    <a:cubicBezTo>
                      <a:pt x="385" y="135"/>
                      <a:pt x="388" y="139"/>
                      <a:pt x="392" y="139"/>
                    </a:cubicBezTo>
                    <a:cubicBezTo>
                      <a:pt x="396" y="139"/>
                      <a:pt x="401" y="136"/>
                      <a:pt x="408" y="125"/>
                    </a:cubicBezTo>
                    <a:cubicBezTo>
                      <a:pt x="415" y="109"/>
                      <a:pt x="429" y="98"/>
                      <a:pt x="445" y="88"/>
                    </a:cubicBezTo>
                    <a:close/>
                    <a:moveTo>
                      <a:pt x="380" y="325"/>
                    </a:moveTo>
                    <a:lnTo>
                      <a:pt x="366" y="364"/>
                    </a:lnTo>
                    <a:lnTo>
                      <a:pt x="362" y="339"/>
                    </a:lnTo>
                    <a:lnTo>
                      <a:pt x="380" y="325"/>
                    </a:lnTo>
                    <a:close/>
                    <a:moveTo>
                      <a:pt x="180" y="545"/>
                    </a:moveTo>
                    <a:lnTo>
                      <a:pt x="179" y="547"/>
                    </a:lnTo>
                    <a:cubicBezTo>
                      <a:pt x="179" y="547"/>
                      <a:pt x="180" y="546"/>
                      <a:pt x="180" y="545"/>
                    </a:cubicBezTo>
                    <a:close/>
                    <a:moveTo>
                      <a:pt x="582" y="730"/>
                    </a:moveTo>
                    <a:cubicBezTo>
                      <a:pt x="580" y="731"/>
                      <a:pt x="578" y="731"/>
                      <a:pt x="576" y="732"/>
                    </a:cubicBezTo>
                    <a:lnTo>
                      <a:pt x="576" y="732"/>
                    </a:lnTo>
                    <a:cubicBezTo>
                      <a:pt x="578" y="732"/>
                      <a:pt x="580" y="731"/>
                      <a:pt x="582" y="730"/>
                    </a:cubicBezTo>
                    <a:close/>
                    <a:moveTo>
                      <a:pt x="505" y="1074"/>
                    </a:moveTo>
                    <a:cubicBezTo>
                      <a:pt x="508" y="1074"/>
                      <a:pt x="513" y="1077"/>
                      <a:pt x="519" y="1080"/>
                    </a:cubicBezTo>
                    <a:lnTo>
                      <a:pt x="508" y="1083"/>
                    </a:lnTo>
                    <a:cubicBezTo>
                      <a:pt x="503" y="1076"/>
                      <a:pt x="503" y="1074"/>
                      <a:pt x="505" y="1074"/>
                    </a:cubicBezTo>
                    <a:close/>
                    <a:moveTo>
                      <a:pt x="111" y="1150"/>
                    </a:moveTo>
                    <a:lnTo>
                      <a:pt x="112" y="1150"/>
                    </a:lnTo>
                    <a:lnTo>
                      <a:pt x="112" y="1150"/>
                    </a:lnTo>
                    <a:cubicBezTo>
                      <a:pt x="112" y="1150"/>
                      <a:pt x="112" y="1150"/>
                      <a:pt x="111" y="1150"/>
                    </a:cubicBezTo>
                    <a:close/>
                    <a:moveTo>
                      <a:pt x="129" y="1160"/>
                    </a:moveTo>
                    <a:lnTo>
                      <a:pt x="131" y="1161"/>
                    </a:lnTo>
                    <a:lnTo>
                      <a:pt x="131" y="1161"/>
                    </a:lnTo>
                    <a:cubicBezTo>
                      <a:pt x="130" y="1160"/>
                      <a:pt x="130" y="1160"/>
                      <a:pt x="129" y="1160"/>
                    </a:cubicBezTo>
                    <a:close/>
                    <a:moveTo>
                      <a:pt x="112" y="1150"/>
                    </a:moveTo>
                    <a:cubicBezTo>
                      <a:pt x="116" y="1153"/>
                      <a:pt x="118" y="1159"/>
                      <a:pt x="118" y="1164"/>
                    </a:cubicBezTo>
                    <a:cubicBezTo>
                      <a:pt x="123" y="1162"/>
                      <a:pt x="127" y="1160"/>
                      <a:pt x="129" y="1160"/>
                    </a:cubicBezTo>
                    <a:cubicBezTo>
                      <a:pt x="129" y="1160"/>
                      <a:pt x="129" y="1160"/>
                      <a:pt x="129" y="1160"/>
                    </a:cubicBezTo>
                    <a:lnTo>
                      <a:pt x="129" y="1160"/>
                    </a:lnTo>
                    <a:lnTo>
                      <a:pt x="112" y="1150"/>
                    </a:lnTo>
                    <a:close/>
                    <a:moveTo>
                      <a:pt x="60" y="1283"/>
                    </a:moveTo>
                    <a:cubicBezTo>
                      <a:pt x="60" y="1284"/>
                      <a:pt x="60" y="1284"/>
                      <a:pt x="60" y="1284"/>
                    </a:cubicBezTo>
                    <a:cubicBezTo>
                      <a:pt x="60" y="1284"/>
                      <a:pt x="60" y="1284"/>
                      <a:pt x="60" y="1283"/>
                    </a:cubicBezTo>
                    <a:close/>
                    <a:moveTo>
                      <a:pt x="30" y="1584"/>
                    </a:moveTo>
                    <a:cubicBezTo>
                      <a:pt x="30" y="1584"/>
                      <a:pt x="31" y="1584"/>
                      <a:pt x="31" y="1584"/>
                    </a:cubicBezTo>
                    <a:lnTo>
                      <a:pt x="31" y="1584"/>
                    </a:lnTo>
                    <a:lnTo>
                      <a:pt x="30" y="1584"/>
                    </a:lnTo>
                    <a:close/>
                    <a:moveTo>
                      <a:pt x="225" y="2138"/>
                    </a:moveTo>
                    <a:cubicBezTo>
                      <a:pt x="225" y="2139"/>
                      <a:pt x="226" y="2141"/>
                      <a:pt x="228" y="2142"/>
                    </a:cubicBezTo>
                    <a:lnTo>
                      <a:pt x="228" y="2142"/>
                    </a:lnTo>
                    <a:lnTo>
                      <a:pt x="225" y="2138"/>
                    </a:lnTo>
                    <a:close/>
                    <a:moveTo>
                      <a:pt x="274" y="2259"/>
                    </a:moveTo>
                    <a:cubicBezTo>
                      <a:pt x="271" y="2262"/>
                      <a:pt x="271" y="2265"/>
                      <a:pt x="273" y="2267"/>
                    </a:cubicBezTo>
                    <a:lnTo>
                      <a:pt x="273" y="2267"/>
                    </a:lnTo>
                    <a:cubicBezTo>
                      <a:pt x="274" y="2264"/>
                      <a:pt x="274" y="2261"/>
                      <a:pt x="274" y="2259"/>
                    </a:cubicBezTo>
                    <a:close/>
                    <a:moveTo>
                      <a:pt x="2101" y="2504"/>
                    </a:moveTo>
                    <a:cubicBezTo>
                      <a:pt x="2102" y="2504"/>
                      <a:pt x="2106" y="2507"/>
                      <a:pt x="2112" y="2511"/>
                    </a:cubicBezTo>
                    <a:cubicBezTo>
                      <a:pt x="2112" y="2511"/>
                      <a:pt x="2112" y="2513"/>
                      <a:pt x="2112" y="2513"/>
                    </a:cubicBezTo>
                    <a:cubicBezTo>
                      <a:pt x="2104" y="2507"/>
                      <a:pt x="2101" y="2504"/>
                      <a:pt x="2101" y="2504"/>
                    </a:cubicBezTo>
                    <a:close/>
                    <a:moveTo>
                      <a:pt x="2147" y="2508"/>
                    </a:moveTo>
                    <a:cubicBezTo>
                      <a:pt x="2149" y="2513"/>
                      <a:pt x="2149" y="2517"/>
                      <a:pt x="2149" y="2522"/>
                    </a:cubicBezTo>
                    <a:lnTo>
                      <a:pt x="2149" y="2522"/>
                    </a:lnTo>
                    <a:cubicBezTo>
                      <a:pt x="2146" y="2527"/>
                      <a:pt x="2143" y="2528"/>
                      <a:pt x="2140" y="2528"/>
                    </a:cubicBezTo>
                    <a:cubicBezTo>
                      <a:pt x="2136" y="2528"/>
                      <a:pt x="2133" y="2524"/>
                      <a:pt x="2131" y="2518"/>
                    </a:cubicBezTo>
                    <a:cubicBezTo>
                      <a:pt x="2140" y="2518"/>
                      <a:pt x="2147" y="2518"/>
                      <a:pt x="2147" y="2508"/>
                    </a:cubicBezTo>
                    <a:close/>
                    <a:moveTo>
                      <a:pt x="1231" y="2550"/>
                    </a:moveTo>
                    <a:lnTo>
                      <a:pt x="1231" y="2550"/>
                    </a:lnTo>
                    <a:cubicBezTo>
                      <a:pt x="1231" y="2550"/>
                      <a:pt x="1231" y="2550"/>
                      <a:pt x="1231" y="2551"/>
                    </a:cubicBezTo>
                    <a:lnTo>
                      <a:pt x="1231" y="2551"/>
                    </a:lnTo>
                    <a:cubicBezTo>
                      <a:pt x="1231" y="2550"/>
                      <a:pt x="1231" y="2550"/>
                      <a:pt x="1231" y="2550"/>
                    </a:cubicBezTo>
                    <a:close/>
                    <a:moveTo>
                      <a:pt x="2276" y="2597"/>
                    </a:moveTo>
                    <a:lnTo>
                      <a:pt x="2276" y="2597"/>
                    </a:lnTo>
                    <a:cubicBezTo>
                      <a:pt x="2275" y="2597"/>
                      <a:pt x="2275" y="2598"/>
                      <a:pt x="2274" y="2599"/>
                    </a:cubicBezTo>
                    <a:cubicBezTo>
                      <a:pt x="2275" y="2598"/>
                      <a:pt x="2275" y="2597"/>
                      <a:pt x="2276" y="2597"/>
                    </a:cubicBezTo>
                    <a:close/>
                    <a:moveTo>
                      <a:pt x="733" y="2580"/>
                    </a:moveTo>
                    <a:cubicBezTo>
                      <a:pt x="740" y="2580"/>
                      <a:pt x="744" y="2587"/>
                      <a:pt x="747" y="2599"/>
                    </a:cubicBezTo>
                    <a:cubicBezTo>
                      <a:pt x="743" y="2601"/>
                      <a:pt x="740" y="2602"/>
                      <a:pt x="738" y="2602"/>
                    </a:cubicBezTo>
                    <a:cubicBezTo>
                      <a:pt x="732" y="2602"/>
                      <a:pt x="731" y="2593"/>
                      <a:pt x="733" y="2580"/>
                    </a:cubicBezTo>
                    <a:close/>
                    <a:moveTo>
                      <a:pt x="1274" y="2629"/>
                    </a:moveTo>
                    <a:cubicBezTo>
                      <a:pt x="1274" y="2629"/>
                      <a:pt x="1274" y="2629"/>
                      <a:pt x="1275" y="2629"/>
                    </a:cubicBezTo>
                    <a:lnTo>
                      <a:pt x="1275" y="2629"/>
                    </a:lnTo>
                    <a:cubicBezTo>
                      <a:pt x="1273" y="2632"/>
                      <a:pt x="1272" y="2636"/>
                      <a:pt x="1271" y="2640"/>
                    </a:cubicBezTo>
                    <a:lnTo>
                      <a:pt x="1271" y="2640"/>
                    </a:lnTo>
                    <a:cubicBezTo>
                      <a:pt x="1272" y="2634"/>
                      <a:pt x="1271" y="2629"/>
                      <a:pt x="1274" y="2629"/>
                    </a:cubicBezTo>
                    <a:close/>
                    <a:moveTo>
                      <a:pt x="950" y="2724"/>
                    </a:moveTo>
                    <a:cubicBezTo>
                      <a:pt x="950" y="2724"/>
                      <a:pt x="950" y="2724"/>
                      <a:pt x="951" y="2724"/>
                    </a:cubicBezTo>
                    <a:cubicBezTo>
                      <a:pt x="951" y="2724"/>
                      <a:pt x="951" y="2724"/>
                      <a:pt x="951" y="2724"/>
                    </a:cubicBezTo>
                    <a:lnTo>
                      <a:pt x="951" y="2724"/>
                    </a:lnTo>
                    <a:cubicBezTo>
                      <a:pt x="950" y="2724"/>
                      <a:pt x="950" y="2724"/>
                      <a:pt x="950" y="2724"/>
                    </a:cubicBezTo>
                    <a:close/>
                    <a:moveTo>
                      <a:pt x="944" y="2721"/>
                    </a:moveTo>
                    <a:cubicBezTo>
                      <a:pt x="942" y="2721"/>
                      <a:pt x="940" y="2723"/>
                      <a:pt x="937" y="2729"/>
                    </a:cubicBezTo>
                    <a:cubicBezTo>
                      <a:pt x="941" y="2725"/>
                      <a:pt x="946" y="2724"/>
                      <a:pt x="950" y="2724"/>
                    </a:cubicBezTo>
                    <a:cubicBezTo>
                      <a:pt x="950" y="2724"/>
                      <a:pt x="950" y="2724"/>
                      <a:pt x="950" y="2724"/>
                    </a:cubicBezTo>
                    <a:lnTo>
                      <a:pt x="950" y="2724"/>
                    </a:lnTo>
                    <a:cubicBezTo>
                      <a:pt x="948" y="2723"/>
                      <a:pt x="946" y="2721"/>
                      <a:pt x="944" y="2721"/>
                    </a:cubicBezTo>
                    <a:close/>
                    <a:moveTo>
                      <a:pt x="1210" y="2867"/>
                    </a:moveTo>
                    <a:lnTo>
                      <a:pt x="1210" y="2867"/>
                    </a:lnTo>
                    <a:cubicBezTo>
                      <a:pt x="1210" y="2867"/>
                      <a:pt x="1210" y="2868"/>
                      <a:pt x="1210" y="2868"/>
                    </a:cubicBezTo>
                    <a:cubicBezTo>
                      <a:pt x="1210" y="2868"/>
                      <a:pt x="1210" y="2867"/>
                      <a:pt x="1210" y="2867"/>
                    </a:cubicBezTo>
                    <a:close/>
                    <a:moveTo>
                      <a:pt x="369" y="0"/>
                    </a:moveTo>
                    <a:cubicBezTo>
                      <a:pt x="365" y="0"/>
                      <a:pt x="360" y="1"/>
                      <a:pt x="355" y="2"/>
                    </a:cubicBezTo>
                    <a:lnTo>
                      <a:pt x="369" y="12"/>
                    </a:lnTo>
                    <a:lnTo>
                      <a:pt x="366" y="12"/>
                    </a:lnTo>
                    <a:cubicBezTo>
                      <a:pt x="339" y="44"/>
                      <a:pt x="311" y="74"/>
                      <a:pt x="276" y="100"/>
                    </a:cubicBezTo>
                    <a:lnTo>
                      <a:pt x="269" y="169"/>
                    </a:lnTo>
                    <a:cubicBezTo>
                      <a:pt x="278" y="142"/>
                      <a:pt x="306" y="132"/>
                      <a:pt x="315" y="104"/>
                    </a:cubicBezTo>
                    <a:lnTo>
                      <a:pt x="315" y="104"/>
                    </a:lnTo>
                    <a:cubicBezTo>
                      <a:pt x="322" y="132"/>
                      <a:pt x="296" y="166"/>
                      <a:pt x="323" y="166"/>
                    </a:cubicBezTo>
                    <a:cubicBezTo>
                      <a:pt x="326" y="166"/>
                      <a:pt x="329" y="166"/>
                      <a:pt x="334" y="165"/>
                    </a:cubicBezTo>
                    <a:cubicBezTo>
                      <a:pt x="334" y="162"/>
                      <a:pt x="336" y="162"/>
                      <a:pt x="339" y="160"/>
                    </a:cubicBezTo>
                    <a:lnTo>
                      <a:pt x="339" y="160"/>
                    </a:lnTo>
                    <a:cubicBezTo>
                      <a:pt x="332" y="218"/>
                      <a:pt x="327" y="276"/>
                      <a:pt x="327" y="327"/>
                    </a:cubicBezTo>
                    <a:cubicBezTo>
                      <a:pt x="323" y="319"/>
                      <a:pt x="317" y="317"/>
                      <a:pt x="309" y="317"/>
                    </a:cubicBezTo>
                    <a:cubicBezTo>
                      <a:pt x="295" y="317"/>
                      <a:pt x="276" y="328"/>
                      <a:pt x="262" y="328"/>
                    </a:cubicBezTo>
                    <a:cubicBezTo>
                      <a:pt x="261" y="328"/>
                      <a:pt x="259" y="327"/>
                      <a:pt x="257" y="327"/>
                    </a:cubicBezTo>
                    <a:cubicBezTo>
                      <a:pt x="271" y="320"/>
                      <a:pt x="283" y="308"/>
                      <a:pt x="292" y="297"/>
                    </a:cubicBezTo>
                    <a:cubicBezTo>
                      <a:pt x="292" y="281"/>
                      <a:pt x="301" y="262"/>
                      <a:pt x="288" y="262"/>
                    </a:cubicBezTo>
                    <a:cubicBezTo>
                      <a:pt x="255" y="297"/>
                      <a:pt x="240" y="308"/>
                      <a:pt x="232" y="308"/>
                    </a:cubicBezTo>
                    <a:cubicBezTo>
                      <a:pt x="219" y="308"/>
                      <a:pt x="225" y="278"/>
                      <a:pt x="207" y="278"/>
                    </a:cubicBezTo>
                    <a:cubicBezTo>
                      <a:pt x="206" y="278"/>
                      <a:pt x="205" y="278"/>
                      <a:pt x="204" y="278"/>
                    </a:cubicBezTo>
                    <a:cubicBezTo>
                      <a:pt x="199" y="283"/>
                      <a:pt x="195" y="285"/>
                      <a:pt x="188" y="285"/>
                    </a:cubicBezTo>
                    <a:cubicBezTo>
                      <a:pt x="186" y="308"/>
                      <a:pt x="176" y="334"/>
                      <a:pt x="169" y="371"/>
                    </a:cubicBezTo>
                    <a:lnTo>
                      <a:pt x="209" y="359"/>
                    </a:lnTo>
                    <a:lnTo>
                      <a:pt x="209" y="359"/>
                    </a:lnTo>
                    <a:cubicBezTo>
                      <a:pt x="206" y="373"/>
                      <a:pt x="195" y="378"/>
                      <a:pt x="186" y="385"/>
                    </a:cubicBezTo>
                    <a:cubicBezTo>
                      <a:pt x="187" y="385"/>
                      <a:pt x="189" y="385"/>
                      <a:pt x="191" y="385"/>
                    </a:cubicBezTo>
                    <a:cubicBezTo>
                      <a:pt x="244" y="385"/>
                      <a:pt x="183" y="350"/>
                      <a:pt x="250" y="348"/>
                    </a:cubicBezTo>
                    <a:lnTo>
                      <a:pt x="250" y="348"/>
                    </a:lnTo>
                    <a:cubicBezTo>
                      <a:pt x="174" y="383"/>
                      <a:pt x="267" y="438"/>
                      <a:pt x="179" y="464"/>
                    </a:cubicBezTo>
                    <a:cubicBezTo>
                      <a:pt x="179" y="469"/>
                      <a:pt x="183" y="471"/>
                      <a:pt x="187" y="471"/>
                    </a:cubicBezTo>
                    <a:cubicBezTo>
                      <a:pt x="196" y="471"/>
                      <a:pt x="209" y="465"/>
                      <a:pt x="217" y="465"/>
                    </a:cubicBezTo>
                    <a:cubicBezTo>
                      <a:pt x="222" y="465"/>
                      <a:pt x="224" y="466"/>
                      <a:pt x="225" y="471"/>
                    </a:cubicBezTo>
                    <a:lnTo>
                      <a:pt x="202" y="480"/>
                    </a:lnTo>
                    <a:lnTo>
                      <a:pt x="234" y="480"/>
                    </a:lnTo>
                    <a:cubicBezTo>
                      <a:pt x="232" y="494"/>
                      <a:pt x="202" y="503"/>
                      <a:pt x="181" y="508"/>
                    </a:cubicBezTo>
                    <a:cubicBezTo>
                      <a:pt x="183" y="503"/>
                      <a:pt x="174" y="499"/>
                      <a:pt x="172" y="496"/>
                    </a:cubicBezTo>
                    <a:lnTo>
                      <a:pt x="172" y="496"/>
                    </a:lnTo>
                    <a:cubicBezTo>
                      <a:pt x="146" y="516"/>
                      <a:pt x="182" y="537"/>
                      <a:pt x="180" y="545"/>
                    </a:cubicBezTo>
                    <a:lnTo>
                      <a:pt x="180" y="545"/>
                    </a:lnTo>
                    <a:lnTo>
                      <a:pt x="192" y="526"/>
                    </a:lnTo>
                    <a:cubicBezTo>
                      <a:pt x="204" y="559"/>
                      <a:pt x="211" y="591"/>
                      <a:pt x="213" y="624"/>
                    </a:cubicBezTo>
                    <a:cubicBezTo>
                      <a:pt x="220" y="626"/>
                      <a:pt x="227" y="631"/>
                      <a:pt x="218" y="645"/>
                    </a:cubicBezTo>
                    <a:cubicBezTo>
                      <a:pt x="223" y="661"/>
                      <a:pt x="232" y="677"/>
                      <a:pt x="246" y="689"/>
                    </a:cubicBezTo>
                    <a:lnTo>
                      <a:pt x="264" y="684"/>
                    </a:lnTo>
                    <a:lnTo>
                      <a:pt x="264" y="684"/>
                    </a:lnTo>
                    <a:cubicBezTo>
                      <a:pt x="299" y="723"/>
                      <a:pt x="243" y="716"/>
                      <a:pt x="257" y="758"/>
                    </a:cubicBezTo>
                    <a:lnTo>
                      <a:pt x="253" y="758"/>
                    </a:lnTo>
                    <a:cubicBezTo>
                      <a:pt x="274" y="765"/>
                      <a:pt x="283" y="779"/>
                      <a:pt x="278" y="791"/>
                    </a:cubicBezTo>
                    <a:cubicBezTo>
                      <a:pt x="275" y="789"/>
                      <a:pt x="271" y="788"/>
                      <a:pt x="267" y="788"/>
                    </a:cubicBezTo>
                    <a:cubicBezTo>
                      <a:pt x="254" y="788"/>
                      <a:pt x="240" y="798"/>
                      <a:pt x="226" y="798"/>
                    </a:cubicBezTo>
                    <a:cubicBezTo>
                      <a:pt x="221" y="798"/>
                      <a:pt x="216" y="797"/>
                      <a:pt x="211" y="793"/>
                    </a:cubicBezTo>
                    <a:lnTo>
                      <a:pt x="211" y="793"/>
                    </a:lnTo>
                    <a:cubicBezTo>
                      <a:pt x="246" y="837"/>
                      <a:pt x="239" y="814"/>
                      <a:pt x="306" y="849"/>
                    </a:cubicBezTo>
                    <a:lnTo>
                      <a:pt x="274" y="853"/>
                    </a:lnTo>
                    <a:cubicBezTo>
                      <a:pt x="301" y="865"/>
                      <a:pt x="318" y="867"/>
                      <a:pt x="322" y="890"/>
                    </a:cubicBezTo>
                    <a:cubicBezTo>
                      <a:pt x="315" y="884"/>
                      <a:pt x="308" y="883"/>
                      <a:pt x="300" y="883"/>
                    </a:cubicBezTo>
                    <a:cubicBezTo>
                      <a:pt x="290" y="883"/>
                      <a:pt x="280" y="886"/>
                      <a:pt x="269" y="886"/>
                    </a:cubicBezTo>
                    <a:cubicBezTo>
                      <a:pt x="259" y="886"/>
                      <a:pt x="250" y="884"/>
                      <a:pt x="239" y="876"/>
                    </a:cubicBezTo>
                    <a:lnTo>
                      <a:pt x="239" y="876"/>
                    </a:lnTo>
                    <a:cubicBezTo>
                      <a:pt x="167" y="911"/>
                      <a:pt x="297" y="951"/>
                      <a:pt x="197" y="958"/>
                    </a:cubicBezTo>
                    <a:cubicBezTo>
                      <a:pt x="214" y="965"/>
                      <a:pt x="226" y="968"/>
                      <a:pt x="235" y="968"/>
                    </a:cubicBezTo>
                    <a:cubicBezTo>
                      <a:pt x="264" y="968"/>
                      <a:pt x="257" y="939"/>
                      <a:pt x="263" y="939"/>
                    </a:cubicBezTo>
                    <a:cubicBezTo>
                      <a:pt x="264" y="939"/>
                      <a:pt x="265" y="940"/>
                      <a:pt x="267" y="941"/>
                    </a:cubicBezTo>
                    <a:cubicBezTo>
                      <a:pt x="269" y="941"/>
                      <a:pt x="272" y="940"/>
                      <a:pt x="275" y="940"/>
                    </a:cubicBezTo>
                    <a:cubicBezTo>
                      <a:pt x="300" y="940"/>
                      <a:pt x="326" y="968"/>
                      <a:pt x="318" y="981"/>
                    </a:cubicBezTo>
                    <a:cubicBezTo>
                      <a:pt x="313" y="995"/>
                      <a:pt x="202" y="988"/>
                      <a:pt x="197" y="1022"/>
                    </a:cubicBezTo>
                    <a:cubicBezTo>
                      <a:pt x="197" y="1020"/>
                      <a:pt x="190" y="1018"/>
                      <a:pt x="192" y="1013"/>
                    </a:cubicBezTo>
                    <a:lnTo>
                      <a:pt x="192" y="1013"/>
                    </a:lnTo>
                    <a:cubicBezTo>
                      <a:pt x="167" y="1022"/>
                      <a:pt x="216" y="1046"/>
                      <a:pt x="176" y="1055"/>
                    </a:cubicBezTo>
                    <a:cubicBezTo>
                      <a:pt x="225" y="1076"/>
                      <a:pt x="169" y="1076"/>
                      <a:pt x="234" y="1092"/>
                    </a:cubicBezTo>
                    <a:lnTo>
                      <a:pt x="227" y="1057"/>
                    </a:lnTo>
                    <a:lnTo>
                      <a:pt x="227" y="1057"/>
                    </a:lnTo>
                    <a:cubicBezTo>
                      <a:pt x="239" y="1078"/>
                      <a:pt x="311" y="1115"/>
                      <a:pt x="264" y="1136"/>
                    </a:cubicBezTo>
                    <a:cubicBezTo>
                      <a:pt x="253" y="1129"/>
                      <a:pt x="239" y="1120"/>
                      <a:pt x="230" y="1108"/>
                    </a:cubicBezTo>
                    <a:lnTo>
                      <a:pt x="230" y="1108"/>
                    </a:lnTo>
                    <a:cubicBezTo>
                      <a:pt x="209" y="1113"/>
                      <a:pt x="239" y="1127"/>
                      <a:pt x="216" y="1134"/>
                    </a:cubicBezTo>
                    <a:cubicBezTo>
                      <a:pt x="153" y="1113"/>
                      <a:pt x="211" y="1090"/>
                      <a:pt x="167" y="1057"/>
                    </a:cubicBezTo>
                    <a:lnTo>
                      <a:pt x="167" y="1057"/>
                    </a:lnTo>
                    <a:cubicBezTo>
                      <a:pt x="145" y="1061"/>
                      <a:pt x="181" y="1088"/>
                      <a:pt x="167" y="1088"/>
                    </a:cubicBezTo>
                    <a:cubicBezTo>
                      <a:pt x="162" y="1088"/>
                      <a:pt x="154" y="1086"/>
                      <a:pt x="139" y="1080"/>
                    </a:cubicBezTo>
                    <a:lnTo>
                      <a:pt x="139" y="1080"/>
                    </a:lnTo>
                    <a:cubicBezTo>
                      <a:pt x="181" y="1097"/>
                      <a:pt x="176" y="1106"/>
                      <a:pt x="167" y="1115"/>
                    </a:cubicBezTo>
                    <a:cubicBezTo>
                      <a:pt x="160" y="1122"/>
                      <a:pt x="148" y="1136"/>
                      <a:pt x="179" y="1159"/>
                    </a:cubicBezTo>
                    <a:lnTo>
                      <a:pt x="139" y="1148"/>
                    </a:lnTo>
                    <a:lnTo>
                      <a:pt x="139" y="1148"/>
                    </a:lnTo>
                    <a:cubicBezTo>
                      <a:pt x="144" y="1155"/>
                      <a:pt x="160" y="1169"/>
                      <a:pt x="158" y="1175"/>
                    </a:cubicBezTo>
                    <a:lnTo>
                      <a:pt x="131" y="1161"/>
                    </a:lnTo>
                    <a:lnTo>
                      <a:pt x="131" y="1161"/>
                    </a:lnTo>
                    <a:cubicBezTo>
                      <a:pt x="132" y="1163"/>
                      <a:pt x="126" y="1172"/>
                      <a:pt x="107" y="1194"/>
                    </a:cubicBezTo>
                    <a:cubicBezTo>
                      <a:pt x="118" y="1196"/>
                      <a:pt x="133" y="1202"/>
                      <a:pt x="147" y="1202"/>
                    </a:cubicBezTo>
                    <a:cubicBezTo>
                      <a:pt x="153" y="1202"/>
                      <a:pt x="159" y="1201"/>
                      <a:pt x="165" y="1199"/>
                    </a:cubicBezTo>
                    <a:lnTo>
                      <a:pt x="165" y="1199"/>
                    </a:lnTo>
                    <a:cubicBezTo>
                      <a:pt x="206" y="1265"/>
                      <a:pt x="55" y="1213"/>
                      <a:pt x="60" y="1283"/>
                    </a:cubicBezTo>
                    <a:lnTo>
                      <a:pt x="60" y="1283"/>
                    </a:lnTo>
                    <a:cubicBezTo>
                      <a:pt x="61" y="1276"/>
                      <a:pt x="77" y="1265"/>
                      <a:pt x="91" y="1265"/>
                    </a:cubicBezTo>
                    <a:cubicBezTo>
                      <a:pt x="97" y="1265"/>
                      <a:pt x="102" y="1266"/>
                      <a:pt x="107" y="1271"/>
                    </a:cubicBezTo>
                    <a:cubicBezTo>
                      <a:pt x="93" y="1287"/>
                      <a:pt x="77" y="1296"/>
                      <a:pt x="56" y="1303"/>
                    </a:cubicBezTo>
                    <a:cubicBezTo>
                      <a:pt x="56" y="1319"/>
                      <a:pt x="62" y="1324"/>
                      <a:pt x="69" y="1324"/>
                    </a:cubicBezTo>
                    <a:cubicBezTo>
                      <a:pt x="79" y="1324"/>
                      <a:pt x="93" y="1316"/>
                      <a:pt x="106" y="1316"/>
                    </a:cubicBezTo>
                    <a:cubicBezTo>
                      <a:pt x="111" y="1316"/>
                      <a:pt x="116" y="1317"/>
                      <a:pt x="121" y="1322"/>
                    </a:cubicBezTo>
                    <a:cubicBezTo>
                      <a:pt x="70" y="1333"/>
                      <a:pt x="137" y="1347"/>
                      <a:pt x="151" y="1366"/>
                    </a:cubicBezTo>
                    <a:lnTo>
                      <a:pt x="111" y="1363"/>
                    </a:lnTo>
                    <a:lnTo>
                      <a:pt x="111" y="1363"/>
                    </a:lnTo>
                    <a:cubicBezTo>
                      <a:pt x="79" y="1412"/>
                      <a:pt x="192" y="1382"/>
                      <a:pt x="158" y="1424"/>
                    </a:cubicBezTo>
                    <a:lnTo>
                      <a:pt x="104" y="1403"/>
                    </a:lnTo>
                    <a:lnTo>
                      <a:pt x="104" y="1403"/>
                    </a:lnTo>
                    <a:lnTo>
                      <a:pt x="116" y="1426"/>
                    </a:lnTo>
                    <a:lnTo>
                      <a:pt x="70" y="1419"/>
                    </a:lnTo>
                    <a:lnTo>
                      <a:pt x="70" y="1419"/>
                    </a:lnTo>
                    <a:cubicBezTo>
                      <a:pt x="102" y="1449"/>
                      <a:pt x="95" y="1454"/>
                      <a:pt x="81" y="1479"/>
                    </a:cubicBezTo>
                    <a:cubicBezTo>
                      <a:pt x="86" y="1478"/>
                      <a:pt x="91" y="1478"/>
                      <a:pt x="96" y="1478"/>
                    </a:cubicBezTo>
                    <a:cubicBezTo>
                      <a:pt x="123" y="1478"/>
                      <a:pt x="153" y="1488"/>
                      <a:pt x="155" y="1507"/>
                    </a:cubicBezTo>
                    <a:cubicBezTo>
                      <a:pt x="148" y="1511"/>
                      <a:pt x="142" y="1512"/>
                      <a:pt x="136" y="1512"/>
                    </a:cubicBezTo>
                    <a:cubicBezTo>
                      <a:pt x="132" y="1512"/>
                      <a:pt x="128" y="1511"/>
                      <a:pt x="126" y="1511"/>
                    </a:cubicBezTo>
                    <a:cubicBezTo>
                      <a:pt x="120" y="1511"/>
                      <a:pt x="118" y="1514"/>
                      <a:pt x="121" y="1528"/>
                    </a:cubicBezTo>
                    <a:cubicBezTo>
                      <a:pt x="95" y="1521"/>
                      <a:pt x="63" y="1514"/>
                      <a:pt x="102" y="1500"/>
                    </a:cubicBezTo>
                    <a:cubicBezTo>
                      <a:pt x="88" y="1498"/>
                      <a:pt x="77" y="1493"/>
                      <a:pt x="63" y="1491"/>
                    </a:cubicBezTo>
                    <a:cubicBezTo>
                      <a:pt x="35" y="1507"/>
                      <a:pt x="56" y="1532"/>
                      <a:pt x="58" y="1544"/>
                    </a:cubicBezTo>
                    <a:cubicBezTo>
                      <a:pt x="58" y="1539"/>
                      <a:pt x="63" y="1535"/>
                      <a:pt x="67" y="1532"/>
                    </a:cubicBezTo>
                    <a:lnTo>
                      <a:pt x="125" y="1577"/>
                    </a:lnTo>
                    <a:cubicBezTo>
                      <a:pt x="119" y="1579"/>
                      <a:pt x="113" y="1580"/>
                      <a:pt x="107" y="1580"/>
                    </a:cubicBezTo>
                    <a:cubicBezTo>
                      <a:pt x="99" y="1580"/>
                      <a:pt x="92" y="1578"/>
                      <a:pt x="86" y="1574"/>
                    </a:cubicBezTo>
                    <a:lnTo>
                      <a:pt x="86" y="1574"/>
                    </a:lnTo>
                    <a:cubicBezTo>
                      <a:pt x="90" y="1584"/>
                      <a:pt x="109" y="1588"/>
                      <a:pt x="114" y="1602"/>
                    </a:cubicBezTo>
                    <a:cubicBezTo>
                      <a:pt x="82" y="1600"/>
                      <a:pt x="47" y="1602"/>
                      <a:pt x="31" y="1584"/>
                    </a:cubicBezTo>
                    <a:lnTo>
                      <a:pt x="31" y="1584"/>
                    </a:lnTo>
                    <a:lnTo>
                      <a:pt x="70" y="1628"/>
                    </a:lnTo>
                    <a:cubicBezTo>
                      <a:pt x="55" y="1630"/>
                      <a:pt x="34" y="1649"/>
                      <a:pt x="22" y="1649"/>
                    </a:cubicBezTo>
                    <a:cubicBezTo>
                      <a:pt x="21" y="1649"/>
                      <a:pt x="20" y="1649"/>
                      <a:pt x="19" y="1648"/>
                    </a:cubicBezTo>
                    <a:lnTo>
                      <a:pt x="19" y="1648"/>
                    </a:lnTo>
                    <a:cubicBezTo>
                      <a:pt x="0" y="1676"/>
                      <a:pt x="88" y="1704"/>
                      <a:pt x="67" y="1739"/>
                    </a:cubicBezTo>
                    <a:cubicBezTo>
                      <a:pt x="74" y="1741"/>
                      <a:pt x="81" y="1743"/>
                      <a:pt x="86" y="1750"/>
                    </a:cubicBezTo>
                    <a:cubicBezTo>
                      <a:pt x="84" y="1781"/>
                      <a:pt x="49" y="1815"/>
                      <a:pt x="100" y="1843"/>
                    </a:cubicBezTo>
                    <a:lnTo>
                      <a:pt x="46" y="1873"/>
                    </a:lnTo>
                    <a:cubicBezTo>
                      <a:pt x="50" y="1878"/>
                      <a:pt x="54" y="1879"/>
                      <a:pt x="58" y="1879"/>
                    </a:cubicBezTo>
                    <a:cubicBezTo>
                      <a:pt x="74" y="1879"/>
                      <a:pt x="98" y="1859"/>
                      <a:pt x="120" y="1859"/>
                    </a:cubicBezTo>
                    <a:cubicBezTo>
                      <a:pt x="129" y="1859"/>
                      <a:pt x="138" y="1863"/>
                      <a:pt x="146" y="1873"/>
                    </a:cubicBezTo>
                    <a:cubicBezTo>
                      <a:pt x="174" y="1903"/>
                      <a:pt x="100" y="1896"/>
                      <a:pt x="86" y="1913"/>
                    </a:cubicBezTo>
                    <a:cubicBezTo>
                      <a:pt x="121" y="1924"/>
                      <a:pt x="188" y="1936"/>
                      <a:pt x="148" y="1978"/>
                    </a:cubicBezTo>
                    <a:cubicBezTo>
                      <a:pt x="135" y="1971"/>
                      <a:pt x="141" y="1961"/>
                      <a:pt x="135" y="1952"/>
                    </a:cubicBezTo>
                    <a:lnTo>
                      <a:pt x="109" y="1985"/>
                    </a:lnTo>
                    <a:cubicBezTo>
                      <a:pt x="70" y="1976"/>
                      <a:pt x="61" y="1961"/>
                      <a:pt x="50" y="1961"/>
                    </a:cubicBezTo>
                    <a:cubicBezTo>
                      <a:pt x="43" y="1961"/>
                      <a:pt x="36" y="1965"/>
                      <a:pt x="23" y="1978"/>
                    </a:cubicBezTo>
                    <a:cubicBezTo>
                      <a:pt x="34" y="1975"/>
                      <a:pt x="43" y="1974"/>
                      <a:pt x="51" y="1974"/>
                    </a:cubicBezTo>
                    <a:cubicBezTo>
                      <a:pt x="113" y="1974"/>
                      <a:pt x="86" y="2044"/>
                      <a:pt x="141" y="2044"/>
                    </a:cubicBezTo>
                    <a:cubicBezTo>
                      <a:pt x="150" y="2044"/>
                      <a:pt x="161" y="2042"/>
                      <a:pt x="174" y="2038"/>
                    </a:cubicBezTo>
                    <a:lnTo>
                      <a:pt x="174" y="2038"/>
                    </a:lnTo>
                    <a:lnTo>
                      <a:pt x="158" y="2061"/>
                    </a:lnTo>
                    <a:cubicBezTo>
                      <a:pt x="158" y="2056"/>
                      <a:pt x="151" y="2056"/>
                      <a:pt x="151" y="2052"/>
                    </a:cubicBezTo>
                    <a:lnTo>
                      <a:pt x="151" y="2052"/>
                    </a:lnTo>
                    <a:cubicBezTo>
                      <a:pt x="135" y="2070"/>
                      <a:pt x="143" y="2074"/>
                      <a:pt x="159" y="2074"/>
                    </a:cubicBezTo>
                    <a:cubicBezTo>
                      <a:pt x="172" y="2074"/>
                      <a:pt x="189" y="2072"/>
                      <a:pt x="204" y="2072"/>
                    </a:cubicBezTo>
                    <a:cubicBezTo>
                      <a:pt x="222" y="2072"/>
                      <a:pt x="237" y="2075"/>
                      <a:pt x="237" y="2089"/>
                    </a:cubicBezTo>
                    <a:cubicBezTo>
                      <a:pt x="234" y="2104"/>
                      <a:pt x="225" y="2115"/>
                      <a:pt x="210" y="2115"/>
                    </a:cubicBezTo>
                    <a:cubicBezTo>
                      <a:pt x="209" y="2115"/>
                      <a:pt x="208" y="2115"/>
                      <a:pt x="206" y="2114"/>
                    </a:cubicBezTo>
                    <a:lnTo>
                      <a:pt x="206" y="2114"/>
                    </a:lnTo>
                    <a:lnTo>
                      <a:pt x="243" y="2133"/>
                    </a:lnTo>
                    <a:cubicBezTo>
                      <a:pt x="245" y="2139"/>
                      <a:pt x="238" y="2143"/>
                      <a:pt x="233" y="2143"/>
                    </a:cubicBezTo>
                    <a:cubicBezTo>
                      <a:pt x="231" y="2143"/>
                      <a:pt x="229" y="2142"/>
                      <a:pt x="228" y="2142"/>
                    </a:cubicBezTo>
                    <a:lnTo>
                      <a:pt x="228" y="2142"/>
                    </a:lnTo>
                    <a:lnTo>
                      <a:pt x="255" y="2177"/>
                    </a:lnTo>
                    <a:lnTo>
                      <a:pt x="250" y="2177"/>
                    </a:lnTo>
                    <a:cubicBezTo>
                      <a:pt x="274" y="2177"/>
                      <a:pt x="294" y="2177"/>
                      <a:pt x="315" y="2179"/>
                    </a:cubicBezTo>
                    <a:cubicBezTo>
                      <a:pt x="312" y="2185"/>
                      <a:pt x="309" y="2187"/>
                      <a:pt x="307" y="2187"/>
                    </a:cubicBezTo>
                    <a:cubicBezTo>
                      <a:pt x="303" y="2187"/>
                      <a:pt x="300" y="2184"/>
                      <a:pt x="296" y="2184"/>
                    </a:cubicBezTo>
                    <a:cubicBezTo>
                      <a:pt x="294" y="2184"/>
                      <a:pt x="292" y="2185"/>
                      <a:pt x="290" y="2186"/>
                    </a:cubicBezTo>
                    <a:lnTo>
                      <a:pt x="327" y="2198"/>
                    </a:lnTo>
                    <a:cubicBezTo>
                      <a:pt x="318" y="2208"/>
                      <a:pt x="305" y="2213"/>
                      <a:pt x="294" y="2213"/>
                    </a:cubicBezTo>
                    <a:cubicBezTo>
                      <a:pt x="280" y="2213"/>
                      <a:pt x="268" y="2206"/>
                      <a:pt x="267" y="2196"/>
                    </a:cubicBezTo>
                    <a:lnTo>
                      <a:pt x="267" y="2196"/>
                    </a:lnTo>
                    <a:cubicBezTo>
                      <a:pt x="185" y="2258"/>
                      <a:pt x="279" y="2213"/>
                      <a:pt x="274" y="2259"/>
                    </a:cubicBezTo>
                    <a:lnTo>
                      <a:pt x="274" y="2259"/>
                    </a:lnTo>
                    <a:cubicBezTo>
                      <a:pt x="275" y="2258"/>
                      <a:pt x="277" y="2257"/>
                      <a:pt x="278" y="2256"/>
                    </a:cubicBezTo>
                    <a:cubicBezTo>
                      <a:pt x="291" y="2252"/>
                      <a:pt x="298" y="2250"/>
                      <a:pt x="303" y="2250"/>
                    </a:cubicBezTo>
                    <a:cubicBezTo>
                      <a:pt x="313" y="2250"/>
                      <a:pt x="305" y="2259"/>
                      <a:pt x="300" y="2271"/>
                    </a:cubicBezTo>
                    <a:lnTo>
                      <a:pt x="300" y="2271"/>
                    </a:lnTo>
                    <a:cubicBezTo>
                      <a:pt x="299" y="2271"/>
                      <a:pt x="297" y="2271"/>
                      <a:pt x="296" y="2271"/>
                    </a:cubicBezTo>
                    <a:cubicBezTo>
                      <a:pt x="294" y="2271"/>
                      <a:pt x="292" y="2271"/>
                      <a:pt x="290" y="2272"/>
                    </a:cubicBezTo>
                    <a:lnTo>
                      <a:pt x="290" y="2272"/>
                    </a:lnTo>
                    <a:cubicBezTo>
                      <a:pt x="283" y="2271"/>
                      <a:pt x="276" y="2269"/>
                      <a:pt x="273" y="2267"/>
                    </a:cubicBezTo>
                    <a:lnTo>
                      <a:pt x="273" y="2267"/>
                    </a:lnTo>
                    <a:cubicBezTo>
                      <a:pt x="272" y="2270"/>
                      <a:pt x="271" y="2273"/>
                      <a:pt x="269" y="2277"/>
                    </a:cubicBezTo>
                    <a:lnTo>
                      <a:pt x="243" y="2263"/>
                    </a:lnTo>
                    <a:cubicBezTo>
                      <a:pt x="195" y="2307"/>
                      <a:pt x="225" y="2314"/>
                      <a:pt x="206" y="2358"/>
                    </a:cubicBezTo>
                    <a:cubicBezTo>
                      <a:pt x="219" y="2343"/>
                      <a:pt x="254" y="2279"/>
                      <a:pt x="290" y="2272"/>
                    </a:cubicBezTo>
                    <a:lnTo>
                      <a:pt x="290" y="2272"/>
                    </a:lnTo>
                    <a:cubicBezTo>
                      <a:pt x="293" y="2272"/>
                      <a:pt x="297" y="2272"/>
                      <a:pt x="299" y="2272"/>
                    </a:cubicBezTo>
                    <a:lnTo>
                      <a:pt x="299" y="2274"/>
                    </a:lnTo>
                    <a:cubicBezTo>
                      <a:pt x="299" y="2273"/>
                      <a:pt x="300" y="2272"/>
                      <a:pt x="300" y="2271"/>
                    </a:cubicBezTo>
                    <a:lnTo>
                      <a:pt x="300" y="2271"/>
                    </a:lnTo>
                    <a:cubicBezTo>
                      <a:pt x="301" y="2271"/>
                      <a:pt x="303" y="2272"/>
                      <a:pt x="304" y="2272"/>
                    </a:cubicBezTo>
                    <a:cubicBezTo>
                      <a:pt x="301" y="2281"/>
                      <a:pt x="304" y="2293"/>
                      <a:pt x="332" y="2295"/>
                    </a:cubicBezTo>
                    <a:cubicBezTo>
                      <a:pt x="297" y="2314"/>
                      <a:pt x="313" y="2323"/>
                      <a:pt x="325" y="2337"/>
                    </a:cubicBezTo>
                    <a:lnTo>
                      <a:pt x="278" y="2365"/>
                    </a:lnTo>
                    <a:cubicBezTo>
                      <a:pt x="284" y="2367"/>
                      <a:pt x="289" y="2368"/>
                      <a:pt x="295" y="2368"/>
                    </a:cubicBezTo>
                    <a:cubicBezTo>
                      <a:pt x="314" y="2368"/>
                      <a:pt x="333" y="2357"/>
                      <a:pt x="355" y="2355"/>
                    </a:cubicBezTo>
                    <a:lnTo>
                      <a:pt x="355" y="2355"/>
                    </a:lnTo>
                    <a:cubicBezTo>
                      <a:pt x="362" y="2376"/>
                      <a:pt x="332" y="2402"/>
                      <a:pt x="306" y="2427"/>
                    </a:cubicBezTo>
                    <a:cubicBezTo>
                      <a:pt x="309" y="2433"/>
                      <a:pt x="311" y="2435"/>
                      <a:pt x="315" y="2435"/>
                    </a:cubicBezTo>
                    <a:cubicBezTo>
                      <a:pt x="328" y="2435"/>
                      <a:pt x="345" y="2392"/>
                      <a:pt x="367" y="2392"/>
                    </a:cubicBezTo>
                    <a:cubicBezTo>
                      <a:pt x="371" y="2392"/>
                      <a:pt x="376" y="2393"/>
                      <a:pt x="380" y="2397"/>
                    </a:cubicBezTo>
                    <a:cubicBezTo>
                      <a:pt x="383" y="2434"/>
                      <a:pt x="415" y="2439"/>
                      <a:pt x="464" y="2446"/>
                    </a:cubicBezTo>
                    <a:cubicBezTo>
                      <a:pt x="464" y="2474"/>
                      <a:pt x="434" y="2462"/>
                      <a:pt x="429" y="2478"/>
                    </a:cubicBezTo>
                    <a:lnTo>
                      <a:pt x="475" y="2467"/>
                    </a:lnTo>
                    <a:lnTo>
                      <a:pt x="475" y="2467"/>
                    </a:lnTo>
                    <a:cubicBezTo>
                      <a:pt x="478" y="2469"/>
                      <a:pt x="466" y="2476"/>
                      <a:pt x="461" y="2481"/>
                    </a:cubicBezTo>
                    <a:cubicBezTo>
                      <a:pt x="482" y="2481"/>
                      <a:pt x="498" y="2456"/>
                      <a:pt x="521" y="2456"/>
                    </a:cubicBezTo>
                    <a:cubicBezTo>
                      <a:pt x="524" y="2456"/>
                      <a:pt x="527" y="2456"/>
                      <a:pt x="531" y="2457"/>
                    </a:cubicBezTo>
                    <a:cubicBezTo>
                      <a:pt x="537" y="2453"/>
                      <a:pt x="540" y="2451"/>
                      <a:pt x="543" y="2451"/>
                    </a:cubicBezTo>
                    <a:cubicBezTo>
                      <a:pt x="559" y="2451"/>
                      <a:pt x="521" y="2528"/>
                      <a:pt x="559" y="2528"/>
                    </a:cubicBezTo>
                    <a:cubicBezTo>
                      <a:pt x="563" y="2528"/>
                      <a:pt x="568" y="2527"/>
                      <a:pt x="575" y="2525"/>
                    </a:cubicBezTo>
                    <a:lnTo>
                      <a:pt x="575" y="2525"/>
                    </a:lnTo>
                    <a:cubicBezTo>
                      <a:pt x="570" y="2541"/>
                      <a:pt x="549" y="2546"/>
                      <a:pt x="538" y="2562"/>
                    </a:cubicBezTo>
                    <a:cubicBezTo>
                      <a:pt x="543" y="2562"/>
                      <a:pt x="548" y="2562"/>
                      <a:pt x="553" y="2562"/>
                    </a:cubicBezTo>
                    <a:cubicBezTo>
                      <a:pt x="587" y="2562"/>
                      <a:pt x="621" y="2555"/>
                      <a:pt x="654" y="2543"/>
                    </a:cubicBezTo>
                    <a:lnTo>
                      <a:pt x="654" y="2587"/>
                    </a:lnTo>
                    <a:cubicBezTo>
                      <a:pt x="661" y="2543"/>
                      <a:pt x="714" y="2525"/>
                      <a:pt x="753" y="2508"/>
                    </a:cubicBezTo>
                    <a:cubicBezTo>
                      <a:pt x="760" y="2490"/>
                      <a:pt x="767" y="2474"/>
                      <a:pt x="770" y="2464"/>
                    </a:cubicBezTo>
                    <a:lnTo>
                      <a:pt x="814" y="2462"/>
                    </a:lnTo>
                    <a:lnTo>
                      <a:pt x="814" y="2462"/>
                    </a:lnTo>
                    <a:cubicBezTo>
                      <a:pt x="804" y="2476"/>
                      <a:pt x="793" y="2488"/>
                      <a:pt x="779" y="2497"/>
                    </a:cubicBezTo>
                    <a:lnTo>
                      <a:pt x="793" y="2490"/>
                    </a:lnTo>
                    <a:lnTo>
                      <a:pt x="793" y="2490"/>
                    </a:lnTo>
                    <a:cubicBezTo>
                      <a:pt x="791" y="2513"/>
                      <a:pt x="767" y="2534"/>
                      <a:pt x="742" y="2550"/>
                    </a:cubicBezTo>
                    <a:cubicBezTo>
                      <a:pt x="744" y="2541"/>
                      <a:pt x="749" y="2529"/>
                      <a:pt x="751" y="2518"/>
                    </a:cubicBezTo>
                    <a:lnTo>
                      <a:pt x="751" y="2518"/>
                    </a:lnTo>
                    <a:cubicBezTo>
                      <a:pt x="723" y="2536"/>
                      <a:pt x="698" y="2559"/>
                      <a:pt x="677" y="2585"/>
                    </a:cubicBezTo>
                    <a:cubicBezTo>
                      <a:pt x="684" y="2583"/>
                      <a:pt x="689" y="2580"/>
                      <a:pt x="696" y="2580"/>
                    </a:cubicBezTo>
                    <a:cubicBezTo>
                      <a:pt x="691" y="2585"/>
                      <a:pt x="684" y="2590"/>
                      <a:pt x="682" y="2597"/>
                    </a:cubicBezTo>
                    <a:cubicBezTo>
                      <a:pt x="681" y="2598"/>
                      <a:pt x="680" y="2598"/>
                      <a:pt x="681" y="2598"/>
                    </a:cubicBezTo>
                    <a:cubicBezTo>
                      <a:pt x="682" y="2598"/>
                      <a:pt x="692" y="2593"/>
                      <a:pt x="702" y="2587"/>
                    </a:cubicBezTo>
                    <a:lnTo>
                      <a:pt x="702" y="2587"/>
                    </a:lnTo>
                    <a:lnTo>
                      <a:pt x="672" y="2638"/>
                    </a:lnTo>
                    <a:lnTo>
                      <a:pt x="672" y="2638"/>
                    </a:lnTo>
                    <a:lnTo>
                      <a:pt x="689" y="2622"/>
                    </a:lnTo>
                    <a:lnTo>
                      <a:pt x="709" y="2680"/>
                    </a:lnTo>
                    <a:cubicBezTo>
                      <a:pt x="772" y="2651"/>
                      <a:pt x="843" y="2599"/>
                      <a:pt x="897" y="2599"/>
                    </a:cubicBezTo>
                    <a:cubicBezTo>
                      <a:pt x="900" y="2599"/>
                      <a:pt x="902" y="2599"/>
                      <a:pt x="904" y="2599"/>
                    </a:cubicBezTo>
                    <a:cubicBezTo>
                      <a:pt x="872" y="2629"/>
                      <a:pt x="865" y="2657"/>
                      <a:pt x="839" y="2699"/>
                    </a:cubicBezTo>
                    <a:cubicBezTo>
                      <a:pt x="844" y="2680"/>
                      <a:pt x="839" y="2675"/>
                      <a:pt x="829" y="2675"/>
                    </a:cubicBezTo>
                    <a:cubicBezTo>
                      <a:pt x="819" y="2675"/>
                      <a:pt x="803" y="2681"/>
                      <a:pt x="789" y="2681"/>
                    </a:cubicBezTo>
                    <a:cubicBezTo>
                      <a:pt x="781" y="2681"/>
                      <a:pt x="774" y="2679"/>
                      <a:pt x="770" y="2673"/>
                    </a:cubicBezTo>
                    <a:lnTo>
                      <a:pt x="770" y="2673"/>
                    </a:lnTo>
                    <a:cubicBezTo>
                      <a:pt x="779" y="2687"/>
                      <a:pt x="765" y="2703"/>
                      <a:pt x="756" y="2710"/>
                    </a:cubicBezTo>
                    <a:lnTo>
                      <a:pt x="793" y="2703"/>
                    </a:lnTo>
                    <a:lnTo>
                      <a:pt x="828" y="2694"/>
                    </a:lnTo>
                    <a:lnTo>
                      <a:pt x="828" y="2694"/>
                    </a:lnTo>
                    <a:cubicBezTo>
                      <a:pt x="804" y="2729"/>
                      <a:pt x="818" y="2724"/>
                      <a:pt x="825" y="2747"/>
                    </a:cubicBezTo>
                    <a:cubicBezTo>
                      <a:pt x="839" y="2713"/>
                      <a:pt x="855" y="2705"/>
                      <a:pt x="871" y="2705"/>
                    </a:cubicBezTo>
                    <a:cubicBezTo>
                      <a:pt x="884" y="2705"/>
                      <a:pt x="897" y="2711"/>
                      <a:pt x="910" y="2711"/>
                    </a:cubicBezTo>
                    <a:cubicBezTo>
                      <a:pt x="914" y="2711"/>
                      <a:pt x="918" y="2710"/>
                      <a:pt x="923" y="2708"/>
                    </a:cubicBezTo>
                    <a:lnTo>
                      <a:pt x="923" y="2708"/>
                    </a:lnTo>
                    <a:cubicBezTo>
                      <a:pt x="914" y="2725"/>
                      <a:pt x="903" y="2742"/>
                      <a:pt x="888" y="2742"/>
                    </a:cubicBezTo>
                    <a:cubicBezTo>
                      <a:pt x="883" y="2742"/>
                      <a:pt x="878" y="2740"/>
                      <a:pt x="872" y="2736"/>
                    </a:cubicBezTo>
                    <a:lnTo>
                      <a:pt x="872" y="2736"/>
                    </a:lnTo>
                    <a:cubicBezTo>
                      <a:pt x="872" y="2750"/>
                      <a:pt x="876" y="2755"/>
                      <a:pt x="881" y="2755"/>
                    </a:cubicBezTo>
                    <a:cubicBezTo>
                      <a:pt x="897" y="2755"/>
                      <a:pt x="928" y="2709"/>
                      <a:pt x="943" y="2709"/>
                    </a:cubicBezTo>
                    <a:cubicBezTo>
                      <a:pt x="947" y="2709"/>
                      <a:pt x="950" y="2713"/>
                      <a:pt x="951" y="2724"/>
                    </a:cubicBezTo>
                    <a:lnTo>
                      <a:pt x="951" y="2724"/>
                    </a:lnTo>
                    <a:cubicBezTo>
                      <a:pt x="967" y="2724"/>
                      <a:pt x="979" y="2745"/>
                      <a:pt x="967" y="2761"/>
                    </a:cubicBezTo>
                    <a:lnTo>
                      <a:pt x="960" y="2759"/>
                    </a:lnTo>
                    <a:lnTo>
                      <a:pt x="960" y="2759"/>
                    </a:lnTo>
                    <a:cubicBezTo>
                      <a:pt x="977" y="2772"/>
                      <a:pt x="1008" y="2783"/>
                      <a:pt x="1038" y="2783"/>
                    </a:cubicBezTo>
                    <a:cubicBezTo>
                      <a:pt x="1067" y="2783"/>
                      <a:pt x="1094" y="2772"/>
                      <a:pt x="1108" y="2740"/>
                    </a:cubicBezTo>
                    <a:lnTo>
                      <a:pt x="1108" y="2740"/>
                    </a:lnTo>
                    <a:cubicBezTo>
                      <a:pt x="1106" y="2750"/>
                      <a:pt x="1076" y="2817"/>
                      <a:pt x="1069" y="2828"/>
                    </a:cubicBezTo>
                    <a:cubicBezTo>
                      <a:pt x="1069" y="2828"/>
                      <a:pt x="1106" y="2780"/>
                      <a:pt x="1143" y="2731"/>
                    </a:cubicBezTo>
                    <a:cubicBezTo>
                      <a:pt x="1178" y="2682"/>
                      <a:pt x="1210" y="2634"/>
                      <a:pt x="1210" y="2634"/>
                    </a:cubicBezTo>
                    <a:lnTo>
                      <a:pt x="1210" y="2634"/>
                    </a:lnTo>
                    <a:cubicBezTo>
                      <a:pt x="1187" y="2687"/>
                      <a:pt x="1171" y="2826"/>
                      <a:pt x="1124" y="2847"/>
                    </a:cubicBezTo>
                    <a:cubicBezTo>
                      <a:pt x="1131" y="2855"/>
                      <a:pt x="1137" y="2864"/>
                      <a:pt x="1149" y="2864"/>
                    </a:cubicBezTo>
                    <a:cubicBezTo>
                      <a:pt x="1155" y="2864"/>
                      <a:pt x="1162" y="2862"/>
                      <a:pt x="1171" y="2856"/>
                    </a:cubicBezTo>
                    <a:cubicBezTo>
                      <a:pt x="1164" y="2847"/>
                      <a:pt x="1178" y="2773"/>
                      <a:pt x="1187" y="2770"/>
                    </a:cubicBezTo>
                    <a:cubicBezTo>
                      <a:pt x="1194" y="2837"/>
                      <a:pt x="1194" y="2808"/>
                      <a:pt x="1210" y="2867"/>
                    </a:cubicBezTo>
                    <a:lnTo>
                      <a:pt x="1210" y="2867"/>
                    </a:lnTo>
                    <a:cubicBezTo>
                      <a:pt x="1207" y="2852"/>
                      <a:pt x="1238" y="2775"/>
                      <a:pt x="1253" y="2775"/>
                    </a:cubicBezTo>
                    <a:cubicBezTo>
                      <a:pt x="1253" y="2775"/>
                      <a:pt x="1254" y="2775"/>
                      <a:pt x="1254" y="2775"/>
                    </a:cubicBezTo>
                    <a:cubicBezTo>
                      <a:pt x="1245" y="2808"/>
                      <a:pt x="1236" y="2840"/>
                      <a:pt x="1224" y="2870"/>
                    </a:cubicBezTo>
                    <a:cubicBezTo>
                      <a:pt x="1224" y="2870"/>
                      <a:pt x="1240" y="2852"/>
                      <a:pt x="1257" y="2831"/>
                    </a:cubicBezTo>
                    <a:lnTo>
                      <a:pt x="1283" y="2793"/>
                    </a:lnTo>
                    <a:lnTo>
                      <a:pt x="1283" y="2793"/>
                    </a:lnTo>
                    <a:cubicBezTo>
                      <a:pt x="1272" y="2811"/>
                      <a:pt x="1268" y="2867"/>
                      <a:pt x="1270" y="2891"/>
                    </a:cubicBezTo>
                    <a:cubicBezTo>
                      <a:pt x="1270" y="2886"/>
                      <a:pt x="1273" y="2884"/>
                      <a:pt x="1277" y="2884"/>
                    </a:cubicBezTo>
                    <a:cubicBezTo>
                      <a:pt x="1286" y="2884"/>
                      <a:pt x="1302" y="2892"/>
                      <a:pt x="1311" y="2892"/>
                    </a:cubicBezTo>
                    <a:cubicBezTo>
                      <a:pt x="1314" y="2892"/>
                      <a:pt x="1315" y="2892"/>
                      <a:pt x="1317" y="2891"/>
                    </a:cubicBezTo>
                    <a:lnTo>
                      <a:pt x="1305" y="2868"/>
                    </a:lnTo>
                    <a:lnTo>
                      <a:pt x="1305" y="2868"/>
                    </a:lnTo>
                    <a:cubicBezTo>
                      <a:pt x="1308" y="2869"/>
                      <a:pt x="1311" y="2870"/>
                      <a:pt x="1314" y="2870"/>
                    </a:cubicBezTo>
                    <a:cubicBezTo>
                      <a:pt x="1349" y="2870"/>
                      <a:pt x="1371" y="2761"/>
                      <a:pt x="1406" y="2761"/>
                    </a:cubicBezTo>
                    <a:cubicBezTo>
                      <a:pt x="1407" y="2761"/>
                      <a:pt x="1408" y="2761"/>
                      <a:pt x="1410" y="2761"/>
                    </a:cubicBezTo>
                    <a:cubicBezTo>
                      <a:pt x="1403" y="2780"/>
                      <a:pt x="1382" y="2872"/>
                      <a:pt x="1403" y="2886"/>
                    </a:cubicBezTo>
                    <a:cubicBezTo>
                      <a:pt x="1421" y="2842"/>
                      <a:pt x="1474" y="2673"/>
                      <a:pt x="1512" y="2641"/>
                    </a:cubicBezTo>
                    <a:lnTo>
                      <a:pt x="1514" y="2666"/>
                    </a:lnTo>
                    <a:lnTo>
                      <a:pt x="1544" y="2638"/>
                    </a:lnTo>
                    <a:lnTo>
                      <a:pt x="1544" y="2638"/>
                    </a:lnTo>
                    <a:cubicBezTo>
                      <a:pt x="1514" y="2729"/>
                      <a:pt x="1474" y="2817"/>
                      <a:pt x="1423" y="2898"/>
                    </a:cubicBezTo>
                    <a:cubicBezTo>
                      <a:pt x="1440" y="2921"/>
                      <a:pt x="1426" y="2930"/>
                      <a:pt x="1454" y="2930"/>
                    </a:cubicBezTo>
                    <a:cubicBezTo>
                      <a:pt x="1458" y="2947"/>
                      <a:pt x="1444" y="2965"/>
                      <a:pt x="1426" y="2967"/>
                    </a:cubicBezTo>
                    <a:lnTo>
                      <a:pt x="1488" y="2988"/>
                    </a:lnTo>
                    <a:cubicBezTo>
                      <a:pt x="1491" y="2935"/>
                      <a:pt x="1539" y="2937"/>
                      <a:pt x="1539" y="2893"/>
                    </a:cubicBezTo>
                    <a:lnTo>
                      <a:pt x="1539" y="2893"/>
                    </a:lnTo>
                    <a:lnTo>
                      <a:pt x="1505" y="2919"/>
                    </a:lnTo>
                    <a:lnTo>
                      <a:pt x="1470" y="2944"/>
                    </a:lnTo>
                    <a:cubicBezTo>
                      <a:pt x="1472" y="2893"/>
                      <a:pt x="1516" y="2805"/>
                      <a:pt x="1553" y="2805"/>
                    </a:cubicBezTo>
                    <a:cubicBezTo>
                      <a:pt x="1554" y="2805"/>
                      <a:pt x="1556" y="2805"/>
                      <a:pt x="1558" y="2805"/>
                    </a:cubicBezTo>
                    <a:cubicBezTo>
                      <a:pt x="1567" y="2828"/>
                      <a:pt x="1546" y="2900"/>
                      <a:pt x="1546" y="2919"/>
                    </a:cubicBezTo>
                    <a:cubicBezTo>
                      <a:pt x="1551" y="2905"/>
                      <a:pt x="1572" y="2893"/>
                      <a:pt x="1584" y="2893"/>
                    </a:cubicBezTo>
                    <a:cubicBezTo>
                      <a:pt x="1588" y="2893"/>
                      <a:pt x="1591" y="2894"/>
                      <a:pt x="1593" y="2898"/>
                    </a:cubicBezTo>
                    <a:lnTo>
                      <a:pt x="1572" y="2928"/>
                    </a:lnTo>
                    <a:cubicBezTo>
                      <a:pt x="1574" y="2930"/>
                      <a:pt x="1577" y="2931"/>
                      <a:pt x="1579" y="2931"/>
                    </a:cubicBezTo>
                    <a:cubicBezTo>
                      <a:pt x="1595" y="2931"/>
                      <a:pt x="1608" y="2891"/>
                      <a:pt x="1625" y="2891"/>
                    </a:cubicBezTo>
                    <a:cubicBezTo>
                      <a:pt x="1631" y="2891"/>
                      <a:pt x="1637" y="2896"/>
                      <a:pt x="1644" y="2907"/>
                    </a:cubicBezTo>
                    <a:cubicBezTo>
                      <a:pt x="1651" y="2909"/>
                      <a:pt x="1668" y="2952"/>
                      <a:pt x="1674" y="2952"/>
                    </a:cubicBezTo>
                    <a:cubicBezTo>
                      <a:pt x="1675" y="2952"/>
                      <a:pt x="1676" y="2950"/>
                      <a:pt x="1676" y="2944"/>
                    </a:cubicBezTo>
                    <a:cubicBezTo>
                      <a:pt x="1658" y="2847"/>
                      <a:pt x="1651" y="2747"/>
                      <a:pt x="1655" y="2650"/>
                    </a:cubicBezTo>
                    <a:lnTo>
                      <a:pt x="1655" y="2650"/>
                    </a:lnTo>
                    <a:cubicBezTo>
                      <a:pt x="1678" y="2675"/>
                      <a:pt x="1699" y="2706"/>
                      <a:pt x="1716" y="2736"/>
                    </a:cubicBezTo>
                    <a:cubicBezTo>
                      <a:pt x="1734" y="2782"/>
                      <a:pt x="1702" y="2852"/>
                      <a:pt x="1716" y="2891"/>
                    </a:cubicBezTo>
                    <a:cubicBezTo>
                      <a:pt x="1716" y="2877"/>
                      <a:pt x="1720" y="2863"/>
                      <a:pt x="1727" y="2852"/>
                    </a:cubicBezTo>
                    <a:cubicBezTo>
                      <a:pt x="1735" y="2862"/>
                      <a:pt x="1729" y="2890"/>
                      <a:pt x="1742" y="2890"/>
                    </a:cubicBezTo>
                    <a:cubicBezTo>
                      <a:pt x="1744" y="2890"/>
                      <a:pt x="1746" y="2890"/>
                      <a:pt x="1748" y="2889"/>
                    </a:cubicBezTo>
                    <a:cubicBezTo>
                      <a:pt x="1748" y="2866"/>
                      <a:pt x="1756" y="2863"/>
                      <a:pt x="1762" y="2863"/>
                    </a:cubicBezTo>
                    <a:cubicBezTo>
                      <a:pt x="1765" y="2863"/>
                      <a:pt x="1767" y="2863"/>
                      <a:pt x="1768" y="2863"/>
                    </a:cubicBezTo>
                    <a:cubicBezTo>
                      <a:pt x="1771" y="2863"/>
                      <a:pt x="1768" y="2860"/>
                      <a:pt x="1753" y="2842"/>
                    </a:cubicBezTo>
                    <a:cubicBezTo>
                      <a:pt x="1758" y="2838"/>
                      <a:pt x="1762" y="2837"/>
                      <a:pt x="1765" y="2837"/>
                    </a:cubicBezTo>
                    <a:cubicBezTo>
                      <a:pt x="1775" y="2837"/>
                      <a:pt x="1781" y="2848"/>
                      <a:pt x="1795" y="2848"/>
                    </a:cubicBezTo>
                    <a:cubicBezTo>
                      <a:pt x="1797" y="2848"/>
                      <a:pt x="1799" y="2847"/>
                      <a:pt x="1801" y="2847"/>
                    </a:cubicBezTo>
                    <a:cubicBezTo>
                      <a:pt x="1794" y="2798"/>
                      <a:pt x="1801" y="2752"/>
                      <a:pt x="1824" y="2708"/>
                    </a:cubicBezTo>
                    <a:cubicBezTo>
                      <a:pt x="1827" y="2722"/>
                      <a:pt x="1831" y="2736"/>
                      <a:pt x="1836" y="2747"/>
                    </a:cubicBezTo>
                    <a:cubicBezTo>
                      <a:pt x="1872" y="2747"/>
                      <a:pt x="1897" y="2763"/>
                      <a:pt x="1927" y="2763"/>
                    </a:cubicBezTo>
                    <a:cubicBezTo>
                      <a:pt x="1932" y="2763"/>
                      <a:pt x="1937" y="2762"/>
                      <a:pt x="1943" y="2761"/>
                    </a:cubicBezTo>
                    <a:cubicBezTo>
                      <a:pt x="1950" y="2773"/>
                      <a:pt x="1973" y="2784"/>
                      <a:pt x="1971" y="2808"/>
                    </a:cubicBezTo>
                    <a:cubicBezTo>
                      <a:pt x="1973" y="2798"/>
                      <a:pt x="1973" y="2780"/>
                      <a:pt x="1984" y="2775"/>
                    </a:cubicBezTo>
                    <a:lnTo>
                      <a:pt x="1984" y="2775"/>
                    </a:lnTo>
                    <a:cubicBezTo>
                      <a:pt x="2017" y="2817"/>
                      <a:pt x="1961" y="2789"/>
                      <a:pt x="1991" y="2840"/>
                    </a:cubicBezTo>
                    <a:cubicBezTo>
                      <a:pt x="1984" y="2808"/>
                      <a:pt x="2010" y="2791"/>
                      <a:pt x="2022" y="2768"/>
                    </a:cubicBezTo>
                    <a:cubicBezTo>
                      <a:pt x="2016" y="2754"/>
                      <a:pt x="2011" y="2748"/>
                      <a:pt x="2005" y="2748"/>
                    </a:cubicBezTo>
                    <a:cubicBezTo>
                      <a:pt x="1992" y="2748"/>
                      <a:pt x="1979" y="2775"/>
                      <a:pt x="1971" y="2789"/>
                    </a:cubicBezTo>
                    <a:cubicBezTo>
                      <a:pt x="1954" y="2724"/>
                      <a:pt x="1968" y="2650"/>
                      <a:pt x="2003" y="2610"/>
                    </a:cubicBezTo>
                    <a:cubicBezTo>
                      <a:pt x="2007" y="2607"/>
                      <a:pt x="2010" y="2606"/>
                      <a:pt x="2013" y="2606"/>
                    </a:cubicBezTo>
                    <a:cubicBezTo>
                      <a:pt x="2028" y="2606"/>
                      <a:pt x="2027" y="2642"/>
                      <a:pt x="2028" y="2642"/>
                    </a:cubicBezTo>
                    <a:cubicBezTo>
                      <a:pt x="2028" y="2642"/>
                      <a:pt x="2028" y="2642"/>
                      <a:pt x="2029" y="2641"/>
                    </a:cubicBezTo>
                    <a:cubicBezTo>
                      <a:pt x="2029" y="2641"/>
                      <a:pt x="2030" y="2641"/>
                      <a:pt x="2030" y="2641"/>
                    </a:cubicBezTo>
                    <a:cubicBezTo>
                      <a:pt x="2082" y="2641"/>
                      <a:pt x="2068" y="2549"/>
                      <a:pt x="2101" y="2549"/>
                    </a:cubicBezTo>
                    <a:cubicBezTo>
                      <a:pt x="2106" y="2549"/>
                      <a:pt x="2113" y="2551"/>
                      <a:pt x="2121" y="2557"/>
                    </a:cubicBezTo>
                    <a:cubicBezTo>
                      <a:pt x="2149" y="2597"/>
                      <a:pt x="2135" y="2641"/>
                      <a:pt x="2144" y="2671"/>
                    </a:cubicBezTo>
                    <a:cubicBezTo>
                      <a:pt x="2140" y="2674"/>
                      <a:pt x="2135" y="2676"/>
                      <a:pt x="2130" y="2676"/>
                    </a:cubicBezTo>
                    <a:cubicBezTo>
                      <a:pt x="2113" y="2676"/>
                      <a:pt x="2099" y="2654"/>
                      <a:pt x="2085" y="2654"/>
                    </a:cubicBezTo>
                    <a:cubicBezTo>
                      <a:pt x="2084" y="2654"/>
                      <a:pt x="2083" y="2654"/>
                      <a:pt x="2082" y="2655"/>
                    </a:cubicBezTo>
                    <a:lnTo>
                      <a:pt x="2107" y="2671"/>
                    </a:lnTo>
                    <a:cubicBezTo>
                      <a:pt x="2102" y="2683"/>
                      <a:pt x="2093" y="2693"/>
                      <a:pt x="2084" y="2693"/>
                    </a:cubicBezTo>
                    <a:cubicBezTo>
                      <a:pt x="2081" y="2693"/>
                      <a:pt x="2078" y="2692"/>
                      <a:pt x="2075" y="2689"/>
                    </a:cubicBezTo>
                    <a:lnTo>
                      <a:pt x="2075" y="2689"/>
                    </a:lnTo>
                    <a:cubicBezTo>
                      <a:pt x="2082" y="2701"/>
                      <a:pt x="2096" y="2704"/>
                      <a:pt x="2114" y="2704"/>
                    </a:cubicBezTo>
                    <a:cubicBezTo>
                      <a:pt x="2131" y="2704"/>
                      <a:pt x="2151" y="2701"/>
                      <a:pt x="2170" y="2701"/>
                    </a:cubicBezTo>
                    <a:cubicBezTo>
                      <a:pt x="2190" y="2701"/>
                      <a:pt x="2210" y="2704"/>
                      <a:pt x="2226" y="2715"/>
                    </a:cubicBezTo>
                    <a:cubicBezTo>
                      <a:pt x="2233" y="2699"/>
                      <a:pt x="2244" y="2682"/>
                      <a:pt x="2237" y="2666"/>
                    </a:cubicBezTo>
                    <a:lnTo>
                      <a:pt x="2237" y="2666"/>
                    </a:lnTo>
                    <a:lnTo>
                      <a:pt x="2223" y="2673"/>
                    </a:lnTo>
                    <a:cubicBezTo>
                      <a:pt x="2205" y="2641"/>
                      <a:pt x="2246" y="2624"/>
                      <a:pt x="2226" y="2610"/>
                    </a:cubicBezTo>
                    <a:cubicBezTo>
                      <a:pt x="2241" y="2588"/>
                      <a:pt x="2258" y="2557"/>
                      <a:pt x="2280" y="2557"/>
                    </a:cubicBezTo>
                    <a:cubicBezTo>
                      <a:pt x="2285" y="2557"/>
                      <a:pt x="2290" y="2558"/>
                      <a:pt x="2295" y="2562"/>
                    </a:cubicBezTo>
                    <a:lnTo>
                      <a:pt x="2304" y="2610"/>
                    </a:lnTo>
                    <a:lnTo>
                      <a:pt x="2304" y="2610"/>
                    </a:lnTo>
                    <a:cubicBezTo>
                      <a:pt x="2302" y="2600"/>
                      <a:pt x="2293" y="2592"/>
                      <a:pt x="2285" y="2592"/>
                    </a:cubicBezTo>
                    <a:cubicBezTo>
                      <a:pt x="2282" y="2592"/>
                      <a:pt x="2279" y="2593"/>
                      <a:pt x="2276" y="2597"/>
                    </a:cubicBezTo>
                    <a:lnTo>
                      <a:pt x="2276" y="2597"/>
                    </a:lnTo>
                    <a:cubicBezTo>
                      <a:pt x="2277" y="2595"/>
                      <a:pt x="2278" y="2595"/>
                      <a:pt x="2280" y="2595"/>
                    </a:cubicBezTo>
                    <a:cubicBezTo>
                      <a:pt x="2290" y="2595"/>
                      <a:pt x="2306" y="2622"/>
                      <a:pt x="2318" y="2622"/>
                    </a:cubicBezTo>
                    <a:cubicBezTo>
                      <a:pt x="2324" y="2622"/>
                      <a:pt x="2329" y="2616"/>
                      <a:pt x="2332" y="2599"/>
                    </a:cubicBezTo>
                    <a:lnTo>
                      <a:pt x="2311" y="2564"/>
                    </a:lnTo>
                    <a:cubicBezTo>
                      <a:pt x="2325" y="2546"/>
                      <a:pt x="2348" y="2505"/>
                      <a:pt x="2372" y="2505"/>
                    </a:cubicBezTo>
                    <a:cubicBezTo>
                      <a:pt x="2376" y="2505"/>
                      <a:pt x="2379" y="2506"/>
                      <a:pt x="2383" y="2508"/>
                    </a:cubicBezTo>
                    <a:cubicBezTo>
                      <a:pt x="2378" y="2488"/>
                      <a:pt x="2376" y="2485"/>
                      <a:pt x="2374" y="2485"/>
                    </a:cubicBezTo>
                    <a:cubicBezTo>
                      <a:pt x="2374" y="2485"/>
                      <a:pt x="2373" y="2486"/>
                      <a:pt x="2372" y="2486"/>
                    </a:cubicBezTo>
                    <a:cubicBezTo>
                      <a:pt x="2370" y="2486"/>
                      <a:pt x="2366" y="2483"/>
                      <a:pt x="2358" y="2457"/>
                    </a:cubicBezTo>
                    <a:lnTo>
                      <a:pt x="2358" y="2457"/>
                    </a:lnTo>
                    <a:cubicBezTo>
                      <a:pt x="2365" y="2489"/>
                      <a:pt x="2351" y="2491"/>
                      <a:pt x="2336" y="2491"/>
                    </a:cubicBezTo>
                    <a:cubicBezTo>
                      <a:pt x="2333" y="2491"/>
                      <a:pt x="2331" y="2491"/>
                      <a:pt x="2328" y="2491"/>
                    </a:cubicBezTo>
                    <a:cubicBezTo>
                      <a:pt x="2314" y="2491"/>
                      <a:pt x="2304" y="2494"/>
                      <a:pt x="2313" y="2520"/>
                    </a:cubicBezTo>
                    <a:lnTo>
                      <a:pt x="2313" y="2520"/>
                    </a:lnTo>
                    <a:cubicBezTo>
                      <a:pt x="2292" y="2467"/>
                      <a:pt x="2280" y="2499"/>
                      <a:pt x="2251" y="2448"/>
                    </a:cubicBezTo>
                    <a:lnTo>
                      <a:pt x="2251" y="2448"/>
                    </a:lnTo>
                    <a:cubicBezTo>
                      <a:pt x="2253" y="2460"/>
                      <a:pt x="2260" y="2472"/>
                      <a:pt x="2247" y="2472"/>
                    </a:cubicBezTo>
                    <a:cubicBezTo>
                      <a:pt x="2245" y="2472"/>
                      <a:pt x="2243" y="2472"/>
                      <a:pt x="2239" y="2471"/>
                    </a:cubicBezTo>
                    <a:cubicBezTo>
                      <a:pt x="2237" y="2476"/>
                      <a:pt x="2237" y="2481"/>
                      <a:pt x="2235" y="2485"/>
                    </a:cubicBezTo>
                    <a:lnTo>
                      <a:pt x="2233" y="2485"/>
                    </a:lnTo>
                    <a:lnTo>
                      <a:pt x="2235" y="2488"/>
                    </a:lnTo>
                    <a:cubicBezTo>
                      <a:pt x="2239" y="2495"/>
                      <a:pt x="2244" y="2502"/>
                      <a:pt x="2246" y="2511"/>
                    </a:cubicBezTo>
                    <a:cubicBezTo>
                      <a:pt x="2239" y="2548"/>
                      <a:pt x="2202" y="2550"/>
                      <a:pt x="2193" y="2569"/>
                    </a:cubicBezTo>
                    <a:cubicBezTo>
                      <a:pt x="2179" y="2562"/>
                      <a:pt x="2198" y="2550"/>
                      <a:pt x="2188" y="2534"/>
                    </a:cubicBezTo>
                    <a:lnTo>
                      <a:pt x="2188" y="2534"/>
                    </a:lnTo>
                    <a:lnTo>
                      <a:pt x="2172" y="2562"/>
                    </a:lnTo>
                    <a:cubicBezTo>
                      <a:pt x="2168" y="2527"/>
                      <a:pt x="2131" y="2506"/>
                      <a:pt x="2161" y="2483"/>
                    </a:cubicBezTo>
                    <a:lnTo>
                      <a:pt x="2131" y="2483"/>
                    </a:lnTo>
                    <a:cubicBezTo>
                      <a:pt x="2120" y="2474"/>
                      <a:pt x="2107" y="2467"/>
                      <a:pt x="2095" y="2467"/>
                    </a:cubicBezTo>
                    <a:cubicBezTo>
                      <a:pt x="2087" y="2467"/>
                      <a:pt x="2080" y="2471"/>
                      <a:pt x="2075" y="2478"/>
                    </a:cubicBezTo>
                    <a:cubicBezTo>
                      <a:pt x="2074" y="2478"/>
                      <a:pt x="2073" y="2478"/>
                      <a:pt x="2072" y="2478"/>
                    </a:cubicBezTo>
                    <a:cubicBezTo>
                      <a:pt x="2062" y="2478"/>
                      <a:pt x="2053" y="2502"/>
                      <a:pt x="2052" y="2502"/>
                    </a:cubicBezTo>
                    <a:cubicBezTo>
                      <a:pt x="2052" y="2502"/>
                      <a:pt x="2052" y="2499"/>
                      <a:pt x="2054" y="2492"/>
                    </a:cubicBezTo>
                    <a:lnTo>
                      <a:pt x="2054" y="2492"/>
                    </a:lnTo>
                    <a:lnTo>
                      <a:pt x="2015" y="2522"/>
                    </a:lnTo>
                    <a:lnTo>
                      <a:pt x="2012" y="2513"/>
                    </a:lnTo>
                    <a:cubicBezTo>
                      <a:pt x="1989" y="2513"/>
                      <a:pt x="1971" y="2534"/>
                      <a:pt x="1950" y="2546"/>
                    </a:cubicBezTo>
                    <a:cubicBezTo>
                      <a:pt x="1942" y="2551"/>
                      <a:pt x="1932" y="2553"/>
                      <a:pt x="1923" y="2553"/>
                    </a:cubicBezTo>
                    <a:cubicBezTo>
                      <a:pt x="1907" y="2553"/>
                      <a:pt x="1890" y="2546"/>
                      <a:pt x="1880" y="2532"/>
                    </a:cubicBezTo>
                    <a:cubicBezTo>
                      <a:pt x="1873" y="2541"/>
                      <a:pt x="1865" y="2552"/>
                      <a:pt x="1851" y="2552"/>
                    </a:cubicBezTo>
                    <a:cubicBezTo>
                      <a:pt x="1848" y="2552"/>
                      <a:pt x="1845" y="2551"/>
                      <a:pt x="1841" y="2550"/>
                    </a:cubicBezTo>
                    <a:lnTo>
                      <a:pt x="1831" y="2520"/>
                    </a:lnTo>
                    <a:cubicBezTo>
                      <a:pt x="1829" y="2522"/>
                      <a:pt x="1827" y="2523"/>
                      <a:pt x="1824" y="2523"/>
                    </a:cubicBezTo>
                    <a:cubicBezTo>
                      <a:pt x="1814" y="2523"/>
                      <a:pt x="1801" y="2516"/>
                      <a:pt x="1792" y="2516"/>
                    </a:cubicBezTo>
                    <a:cubicBezTo>
                      <a:pt x="1787" y="2516"/>
                      <a:pt x="1783" y="2519"/>
                      <a:pt x="1783" y="2529"/>
                    </a:cubicBezTo>
                    <a:cubicBezTo>
                      <a:pt x="1772" y="2498"/>
                      <a:pt x="1759" y="2489"/>
                      <a:pt x="1745" y="2489"/>
                    </a:cubicBezTo>
                    <a:cubicBezTo>
                      <a:pt x="1726" y="2489"/>
                      <a:pt x="1705" y="2506"/>
                      <a:pt x="1689" y="2506"/>
                    </a:cubicBezTo>
                    <a:cubicBezTo>
                      <a:pt x="1686" y="2506"/>
                      <a:pt x="1683" y="2505"/>
                      <a:pt x="1681" y="2504"/>
                    </a:cubicBezTo>
                    <a:lnTo>
                      <a:pt x="1681" y="2504"/>
                    </a:lnTo>
                    <a:lnTo>
                      <a:pt x="1683" y="2546"/>
                    </a:lnTo>
                    <a:cubicBezTo>
                      <a:pt x="1662" y="2548"/>
                      <a:pt x="1641" y="2557"/>
                      <a:pt x="1625" y="2573"/>
                    </a:cubicBezTo>
                    <a:lnTo>
                      <a:pt x="1627" y="2610"/>
                    </a:lnTo>
                    <a:cubicBezTo>
                      <a:pt x="1624" y="2616"/>
                      <a:pt x="1619" y="2619"/>
                      <a:pt x="1614" y="2619"/>
                    </a:cubicBezTo>
                    <a:cubicBezTo>
                      <a:pt x="1597" y="2619"/>
                      <a:pt x="1574" y="2587"/>
                      <a:pt x="1551" y="2587"/>
                    </a:cubicBezTo>
                    <a:cubicBezTo>
                      <a:pt x="1550" y="2587"/>
                      <a:pt x="1549" y="2587"/>
                      <a:pt x="1549" y="2587"/>
                    </a:cubicBezTo>
                    <a:cubicBezTo>
                      <a:pt x="1550" y="2581"/>
                      <a:pt x="1552" y="2579"/>
                      <a:pt x="1554" y="2579"/>
                    </a:cubicBezTo>
                    <a:cubicBezTo>
                      <a:pt x="1557" y="2579"/>
                      <a:pt x="1560" y="2582"/>
                      <a:pt x="1563" y="2587"/>
                    </a:cubicBezTo>
                    <a:cubicBezTo>
                      <a:pt x="1556" y="2567"/>
                      <a:pt x="1547" y="2560"/>
                      <a:pt x="1538" y="2560"/>
                    </a:cubicBezTo>
                    <a:cubicBezTo>
                      <a:pt x="1517" y="2560"/>
                      <a:pt x="1493" y="2595"/>
                      <a:pt x="1472" y="2595"/>
                    </a:cubicBezTo>
                    <a:cubicBezTo>
                      <a:pt x="1464" y="2595"/>
                      <a:pt x="1457" y="2591"/>
                      <a:pt x="1451" y="2578"/>
                    </a:cubicBezTo>
                    <a:cubicBezTo>
                      <a:pt x="1447" y="2583"/>
                      <a:pt x="1444" y="2585"/>
                      <a:pt x="1441" y="2585"/>
                    </a:cubicBezTo>
                    <a:cubicBezTo>
                      <a:pt x="1437" y="2585"/>
                      <a:pt x="1433" y="2581"/>
                      <a:pt x="1430" y="2576"/>
                    </a:cubicBezTo>
                    <a:cubicBezTo>
                      <a:pt x="1430" y="2576"/>
                      <a:pt x="1433" y="2576"/>
                      <a:pt x="1433" y="2573"/>
                    </a:cubicBezTo>
                    <a:lnTo>
                      <a:pt x="1430" y="2573"/>
                    </a:lnTo>
                    <a:cubicBezTo>
                      <a:pt x="1428" y="2566"/>
                      <a:pt x="1423" y="2559"/>
                      <a:pt x="1421" y="2553"/>
                    </a:cubicBezTo>
                    <a:lnTo>
                      <a:pt x="1421" y="2553"/>
                    </a:lnTo>
                    <a:cubicBezTo>
                      <a:pt x="1423" y="2559"/>
                      <a:pt x="1426" y="2566"/>
                      <a:pt x="1428" y="2573"/>
                    </a:cubicBezTo>
                    <a:cubicBezTo>
                      <a:pt x="1419" y="2573"/>
                      <a:pt x="1407" y="2578"/>
                      <a:pt x="1400" y="2585"/>
                    </a:cubicBezTo>
                    <a:lnTo>
                      <a:pt x="1403" y="2546"/>
                    </a:lnTo>
                    <a:lnTo>
                      <a:pt x="1400" y="2546"/>
                    </a:lnTo>
                    <a:cubicBezTo>
                      <a:pt x="1399" y="2543"/>
                      <a:pt x="1398" y="2541"/>
                      <a:pt x="1397" y="2541"/>
                    </a:cubicBezTo>
                    <a:cubicBezTo>
                      <a:pt x="1392" y="2541"/>
                      <a:pt x="1389" y="2567"/>
                      <a:pt x="1389" y="2592"/>
                    </a:cubicBezTo>
                    <a:cubicBezTo>
                      <a:pt x="1382" y="2597"/>
                      <a:pt x="1377" y="2604"/>
                      <a:pt x="1372" y="2613"/>
                    </a:cubicBezTo>
                    <a:cubicBezTo>
                      <a:pt x="1373" y="2592"/>
                      <a:pt x="1370" y="2587"/>
                      <a:pt x="1366" y="2587"/>
                    </a:cubicBezTo>
                    <a:cubicBezTo>
                      <a:pt x="1361" y="2587"/>
                      <a:pt x="1356" y="2591"/>
                      <a:pt x="1351" y="2591"/>
                    </a:cubicBezTo>
                    <a:cubicBezTo>
                      <a:pt x="1346" y="2591"/>
                      <a:pt x="1342" y="2585"/>
                      <a:pt x="1342" y="2562"/>
                    </a:cubicBezTo>
                    <a:cubicBezTo>
                      <a:pt x="1329" y="2590"/>
                      <a:pt x="1296" y="2578"/>
                      <a:pt x="1275" y="2629"/>
                    </a:cubicBezTo>
                    <a:lnTo>
                      <a:pt x="1275" y="2629"/>
                    </a:lnTo>
                    <a:cubicBezTo>
                      <a:pt x="1269" y="2623"/>
                      <a:pt x="1264" y="2616"/>
                      <a:pt x="1257" y="2616"/>
                    </a:cubicBezTo>
                    <a:cubicBezTo>
                      <a:pt x="1253" y="2616"/>
                      <a:pt x="1249" y="2618"/>
                      <a:pt x="1243" y="2624"/>
                    </a:cubicBezTo>
                    <a:lnTo>
                      <a:pt x="1252" y="2576"/>
                    </a:lnTo>
                    <a:lnTo>
                      <a:pt x="1210" y="2634"/>
                    </a:lnTo>
                    <a:cubicBezTo>
                      <a:pt x="1201" y="2604"/>
                      <a:pt x="1208" y="2572"/>
                      <a:pt x="1231" y="2551"/>
                    </a:cubicBezTo>
                    <a:lnTo>
                      <a:pt x="1231" y="2551"/>
                    </a:lnTo>
                    <a:cubicBezTo>
                      <a:pt x="1180" y="2596"/>
                      <a:pt x="1198" y="2564"/>
                      <a:pt x="1150" y="2608"/>
                    </a:cubicBezTo>
                    <a:lnTo>
                      <a:pt x="1161" y="2580"/>
                    </a:lnTo>
                    <a:cubicBezTo>
                      <a:pt x="1161" y="2580"/>
                      <a:pt x="1161" y="2580"/>
                      <a:pt x="1160" y="2580"/>
                    </a:cubicBezTo>
                    <a:cubicBezTo>
                      <a:pt x="1153" y="2580"/>
                      <a:pt x="1136" y="2595"/>
                      <a:pt x="1127" y="2595"/>
                    </a:cubicBezTo>
                    <a:cubicBezTo>
                      <a:pt x="1124" y="2595"/>
                      <a:pt x="1121" y="2592"/>
                      <a:pt x="1122" y="2585"/>
                    </a:cubicBezTo>
                    <a:cubicBezTo>
                      <a:pt x="1122" y="2553"/>
                      <a:pt x="1097" y="2541"/>
                      <a:pt x="1064" y="2527"/>
                    </a:cubicBezTo>
                    <a:cubicBezTo>
                      <a:pt x="1034" y="2513"/>
                      <a:pt x="997" y="2495"/>
                      <a:pt x="992" y="2460"/>
                    </a:cubicBezTo>
                    <a:cubicBezTo>
                      <a:pt x="982" y="2483"/>
                      <a:pt x="977" y="2490"/>
                      <a:pt x="974" y="2490"/>
                    </a:cubicBezTo>
                    <a:cubicBezTo>
                      <a:pt x="969" y="2490"/>
                      <a:pt x="974" y="2455"/>
                      <a:pt x="965" y="2455"/>
                    </a:cubicBezTo>
                    <a:cubicBezTo>
                      <a:pt x="961" y="2455"/>
                      <a:pt x="956" y="2460"/>
                      <a:pt x="948" y="2471"/>
                    </a:cubicBezTo>
                    <a:cubicBezTo>
                      <a:pt x="957" y="2451"/>
                      <a:pt x="957" y="2437"/>
                      <a:pt x="978" y="2425"/>
                    </a:cubicBezTo>
                    <a:lnTo>
                      <a:pt x="978" y="2425"/>
                    </a:lnTo>
                    <a:cubicBezTo>
                      <a:pt x="977" y="2425"/>
                      <a:pt x="977" y="2425"/>
                      <a:pt x="976" y="2425"/>
                    </a:cubicBezTo>
                    <a:cubicBezTo>
                      <a:pt x="950" y="2425"/>
                      <a:pt x="952" y="2399"/>
                      <a:pt x="936" y="2399"/>
                    </a:cubicBezTo>
                    <a:cubicBezTo>
                      <a:pt x="930" y="2399"/>
                      <a:pt x="921" y="2403"/>
                      <a:pt x="906" y="2413"/>
                    </a:cubicBezTo>
                    <a:cubicBezTo>
                      <a:pt x="918" y="2393"/>
                      <a:pt x="932" y="2390"/>
                      <a:pt x="937" y="2376"/>
                    </a:cubicBezTo>
                    <a:lnTo>
                      <a:pt x="937" y="2376"/>
                    </a:lnTo>
                    <a:cubicBezTo>
                      <a:pt x="934" y="2378"/>
                      <a:pt x="926" y="2382"/>
                      <a:pt x="923" y="2382"/>
                    </a:cubicBezTo>
                    <a:cubicBezTo>
                      <a:pt x="921" y="2382"/>
                      <a:pt x="920" y="2381"/>
                      <a:pt x="923" y="2376"/>
                    </a:cubicBezTo>
                    <a:cubicBezTo>
                      <a:pt x="927" y="2362"/>
                      <a:pt x="937" y="2362"/>
                      <a:pt x="946" y="2358"/>
                    </a:cubicBezTo>
                    <a:cubicBezTo>
                      <a:pt x="943" y="2357"/>
                      <a:pt x="941" y="2356"/>
                      <a:pt x="938" y="2356"/>
                    </a:cubicBezTo>
                    <a:cubicBezTo>
                      <a:pt x="912" y="2356"/>
                      <a:pt x="872" y="2402"/>
                      <a:pt x="835" y="2448"/>
                    </a:cubicBezTo>
                    <a:cubicBezTo>
                      <a:pt x="837" y="2429"/>
                      <a:pt x="836" y="2421"/>
                      <a:pt x="828" y="2421"/>
                    </a:cubicBezTo>
                    <a:cubicBezTo>
                      <a:pt x="822" y="2421"/>
                      <a:pt x="811" y="2427"/>
                      <a:pt x="795" y="2439"/>
                    </a:cubicBezTo>
                    <a:cubicBezTo>
                      <a:pt x="802" y="2422"/>
                      <a:pt x="810" y="2401"/>
                      <a:pt x="825" y="2401"/>
                    </a:cubicBezTo>
                    <a:cubicBezTo>
                      <a:pt x="827" y="2401"/>
                      <a:pt x="828" y="2401"/>
                      <a:pt x="830" y="2402"/>
                    </a:cubicBezTo>
                    <a:cubicBezTo>
                      <a:pt x="825" y="2397"/>
                      <a:pt x="812" y="2366"/>
                      <a:pt x="789" y="2366"/>
                    </a:cubicBezTo>
                    <a:cubicBezTo>
                      <a:pt x="782" y="2366"/>
                      <a:pt x="773" y="2369"/>
                      <a:pt x="763" y="2379"/>
                    </a:cubicBezTo>
                    <a:cubicBezTo>
                      <a:pt x="768" y="2371"/>
                      <a:pt x="762" y="2368"/>
                      <a:pt x="756" y="2368"/>
                    </a:cubicBezTo>
                    <a:cubicBezTo>
                      <a:pt x="754" y="2368"/>
                      <a:pt x="751" y="2369"/>
                      <a:pt x="749" y="2369"/>
                    </a:cubicBezTo>
                    <a:cubicBezTo>
                      <a:pt x="733" y="2351"/>
                      <a:pt x="735" y="2346"/>
                      <a:pt x="714" y="2332"/>
                    </a:cubicBezTo>
                    <a:lnTo>
                      <a:pt x="714" y="2344"/>
                    </a:lnTo>
                    <a:cubicBezTo>
                      <a:pt x="697" y="2355"/>
                      <a:pt x="689" y="2359"/>
                      <a:pt x="684" y="2359"/>
                    </a:cubicBezTo>
                    <a:cubicBezTo>
                      <a:pt x="672" y="2359"/>
                      <a:pt x="683" y="2336"/>
                      <a:pt x="670" y="2330"/>
                    </a:cubicBezTo>
                    <a:lnTo>
                      <a:pt x="675" y="2328"/>
                    </a:lnTo>
                    <a:cubicBezTo>
                      <a:pt x="679" y="2265"/>
                      <a:pt x="645" y="2328"/>
                      <a:pt x="656" y="2260"/>
                    </a:cubicBezTo>
                    <a:lnTo>
                      <a:pt x="656" y="2260"/>
                    </a:lnTo>
                    <a:lnTo>
                      <a:pt x="626" y="2286"/>
                    </a:lnTo>
                    <a:cubicBezTo>
                      <a:pt x="613" y="2295"/>
                      <a:pt x="605" y="2298"/>
                      <a:pt x="601" y="2298"/>
                    </a:cubicBezTo>
                    <a:cubicBezTo>
                      <a:pt x="582" y="2298"/>
                      <a:pt x="635" y="2226"/>
                      <a:pt x="600" y="2226"/>
                    </a:cubicBezTo>
                    <a:lnTo>
                      <a:pt x="587" y="2247"/>
                    </a:lnTo>
                    <a:cubicBezTo>
                      <a:pt x="586" y="2247"/>
                      <a:pt x="585" y="2247"/>
                      <a:pt x="585" y="2247"/>
                    </a:cubicBezTo>
                    <a:cubicBezTo>
                      <a:pt x="559" y="2247"/>
                      <a:pt x="663" y="2151"/>
                      <a:pt x="665" y="2138"/>
                    </a:cubicBezTo>
                    <a:cubicBezTo>
                      <a:pt x="667" y="2135"/>
                      <a:pt x="670" y="2134"/>
                      <a:pt x="673" y="2134"/>
                    </a:cubicBezTo>
                    <a:cubicBezTo>
                      <a:pt x="676" y="2134"/>
                      <a:pt x="681" y="2135"/>
                      <a:pt x="686" y="2135"/>
                    </a:cubicBezTo>
                    <a:cubicBezTo>
                      <a:pt x="692" y="2121"/>
                      <a:pt x="692" y="2116"/>
                      <a:pt x="687" y="2116"/>
                    </a:cubicBezTo>
                    <a:cubicBezTo>
                      <a:pt x="676" y="2116"/>
                      <a:pt x="642" y="2145"/>
                      <a:pt x="621" y="2145"/>
                    </a:cubicBezTo>
                    <a:cubicBezTo>
                      <a:pt x="618" y="2145"/>
                      <a:pt x="615" y="2144"/>
                      <a:pt x="612" y="2142"/>
                    </a:cubicBezTo>
                    <a:cubicBezTo>
                      <a:pt x="635" y="2126"/>
                      <a:pt x="679" y="2112"/>
                      <a:pt x="675" y="2096"/>
                    </a:cubicBezTo>
                    <a:cubicBezTo>
                      <a:pt x="691" y="2080"/>
                      <a:pt x="568" y="2098"/>
                      <a:pt x="605" y="2052"/>
                    </a:cubicBezTo>
                    <a:lnTo>
                      <a:pt x="605" y="2052"/>
                    </a:lnTo>
                    <a:cubicBezTo>
                      <a:pt x="591" y="2064"/>
                      <a:pt x="575" y="2078"/>
                      <a:pt x="558" y="2078"/>
                    </a:cubicBezTo>
                    <a:cubicBezTo>
                      <a:pt x="556" y="2078"/>
                      <a:pt x="554" y="2078"/>
                      <a:pt x="552" y="2077"/>
                    </a:cubicBezTo>
                    <a:cubicBezTo>
                      <a:pt x="535" y="2065"/>
                      <a:pt x="594" y="2011"/>
                      <a:pt x="548" y="2011"/>
                    </a:cubicBezTo>
                    <a:cubicBezTo>
                      <a:pt x="544" y="2011"/>
                      <a:pt x="539" y="2011"/>
                      <a:pt x="533" y="2012"/>
                    </a:cubicBezTo>
                    <a:cubicBezTo>
                      <a:pt x="538" y="2008"/>
                      <a:pt x="543" y="2005"/>
                      <a:pt x="549" y="2003"/>
                    </a:cubicBezTo>
                    <a:cubicBezTo>
                      <a:pt x="528" y="1997"/>
                      <a:pt x="507" y="1975"/>
                      <a:pt x="473" y="1975"/>
                    </a:cubicBezTo>
                    <a:cubicBezTo>
                      <a:pt x="470" y="1975"/>
                      <a:pt x="467" y="1975"/>
                      <a:pt x="464" y="1975"/>
                    </a:cubicBezTo>
                    <a:cubicBezTo>
                      <a:pt x="526" y="1945"/>
                      <a:pt x="503" y="1931"/>
                      <a:pt x="480" y="1917"/>
                    </a:cubicBezTo>
                    <a:cubicBezTo>
                      <a:pt x="454" y="1903"/>
                      <a:pt x="431" y="1887"/>
                      <a:pt x="494" y="1873"/>
                    </a:cubicBezTo>
                    <a:lnTo>
                      <a:pt x="475" y="1834"/>
                    </a:lnTo>
                    <a:lnTo>
                      <a:pt x="487" y="1834"/>
                    </a:lnTo>
                    <a:cubicBezTo>
                      <a:pt x="489" y="1804"/>
                      <a:pt x="457" y="1801"/>
                      <a:pt x="424" y="1797"/>
                    </a:cubicBezTo>
                    <a:cubicBezTo>
                      <a:pt x="428" y="1793"/>
                      <a:pt x="435" y="1792"/>
                      <a:pt x="441" y="1792"/>
                    </a:cubicBezTo>
                    <a:cubicBezTo>
                      <a:pt x="445" y="1792"/>
                      <a:pt x="449" y="1792"/>
                      <a:pt x="452" y="1792"/>
                    </a:cubicBezTo>
                    <a:cubicBezTo>
                      <a:pt x="468" y="1746"/>
                      <a:pt x="461" y="1743"/>
                      <a:pt x="394" y="1718"/>
                    </a:cubicBezTo>
                    <a:lnTo>
                      <a:pt x="434" y="1709"/>
                    </a:lnTo>
                    <a:cubicBezTo>
                      <a:pt x="408" y="1702"/>
                      <a:pt x="492" y="1644"/>
                      <a:pt x="441" y="1609"/>
                    </a:cubicBezTo>
                    <a:cubicBezTo>
                      <a:pt x="447" y="1609"/>
                      <a:pt x="454" y="1611"/>
                      <a:pt x="459" y="1614"/>
                    </a:cubicBezTo>
                    <a:cubicBezTo>
                      <a:pt x="406" y="1567"/>
                      <a:pt x="573" y="1509"/>
                      <a:pt x="422" y="1491"/>
                    </a:cubicBezTo>
                    <a:lnTo>
                      <a:pt x="385" y="1458"/>
                    </a:lnTo>
                    <a:cubicBezTo>
                      <a:pt x="381" y="1470"/>
                      <a:pt x="373" y="1474"/>
                      <a:pt x="363" y="1474"/>
                    </a:cubicBezTo>
                    <a:cubicBezTo>
                      <a:pt x="346" y="1474"/>
                      <a:pt x="323" y="1462"/>
                      <a:pt x="306" y="1462"/>
                    </a:cubicBezTo>
                    <a:cubicBezTo>
                      <a:pt x="301" y="1462"/>
                      <a:pt x="296" y="1463"/>
                      <a:pt x="292" y="1465"/>
                    </a:cubicBezTo>
                    <a:cubicBezTo>
                      <a:pt x="287" y="1452"/>
                      <a:pt x="315" y="1436"/>
                      <a:pt x="333" y="1436"/>
                    </a:cubicBezTo>
                    <a:cubicBezTo>
                      <a:pt x="340" y="1436"/>
                      <a:pt x="346" y="1439"/>
                      <a:pt x="348" y="1444"/>
                    </a:cubicBezTo>
                    <a:lnTo>
                      <a:pt x="341" y="1447"/>
                    </a:lnTo>
                    <a:cubicBezTo>
                      <a:pt x="348" y="1448"/>
                      <a:pt x="354" y="1448"/>
                      <a:pt x="359" y="1448"/>
                    </a:cubicBezTo>
                    <a:cubicBezTo>
                      <a:pt x="409" y="1448"/>
                      <a:pt x="379" y="1405"/>
                      <a:pt x="421" y="1405"/>
                    </a:cubicBezTo>
                    <a:cubicBezTo>
                      <a:pt x="422" y="1405"/>
                      <a:pt x="424" y="1405"/>
                      <a:pt x="427" y="1405"/>
                    </a:cubicBezTo>
                    <a:cubicBezTo>
                      <a:pt x="431" y="1326"/>
                      <a:pt x="489" y="1261"/>
                      <a:pt x="510" y="1196"/>
                    </a:cubicBezTo>
                    <a:lnTo>
                      <a:pt x="447" y="1189"/>
                    </a:lnTo>
                    <a:lnTo>
                      <a:pt x="459" y="1164"/>
                    </a:lnTo>
                    <a:cubicBezTo>
                      <a:pt x="463" y="1163"/>
                      <a:pt x="467" y="1162"/>
                      <a:pt x="472" y="1162"/>
                    </a:cubicBezTo>
                    <a:cubicBezTo>
                      <a:pt x="488" y="1162"/>
                      <a:pt x="506" y="1169"/>
                      <a:pt x="501" y="1185"/>
                    </a:cubicBezTo>
                    <a:cubicBezTo>
                      <a:pt x="538" y="1182"/>
                      <a:pt x="480" y="1143"/>
                      <a:pt x="468" y="1141"/>
                    </a:cubicBezTo>
                    <a:cubicBezTo>
                      <a:pt x="476" y="1133"/>
                      <a:pt x="483" y="1130"/>
                      <a:pt x="490" y="1130"/>
                    </a:cubicBezTo>
                    <a:cubicBezTo>
                      <a:pt x="512" y="1130"/>
                      <a:pt x="530" y="1161"/>
                      <a:pt x="536" y="1161"/>
                    </a:cubicBezTo>
                    <a:cubicBezTo>
                      <a:pt x="537" y="1161"/>
                      <a:pt x="537" y="1160"/>
                      <a:pt x="538" y="1159"/>
                    </a:cubicBezTo>
                    <a:lnTo>
                      <a:pt x="538" y="1143"/>
                    </a:lnTo>
                    <a:lnTo>
                      <a:pt x="531" y="1145"/>
                    </a:lnTo>
                    <a:cubicBezTo>
                      <a:pt x="510" y="1124"/>
                      <a:pt x="485" y="1120"/>
                      <a:pt x="492" y="1094"/>
                    </a:cubicBezTo>
                    <a:cubicBezTo>
                      <a:pt x="498" y="1090"/>
                      <a:pt x="505" y="1089"/>
                      <a:pt x="512" y="1089"/>
                    </a:cubicBezTo>
                    <a:cubicBezTo>
                      <a:pt x="518" y="1089"/>
                      <a:pt x="524" y="1090"/>
                      <a:pt x="528" y="1090"/>
                    </a:cubicBezTo>
                    <a:cubicBezTo>
                      <a:pt x="532" y="1090"/>
                      <a:pt x="534" y="1089"/>
                      <a:pt x="536" y="1087"/>
                    </a:cubicBezTo>
                    <a:cubicBezTo>
                      <a:pt x="540" y="1087"/>
                      <a:pt x="543" y="1087"/>
                      <a:pt x="538" y="1080"/>
                    </a:cubicBezTo>
                    <a:lnTo>
                      <a:pt x="552" y="1043"/>
                    </a:lnTo>
                    <a:lnTo>
                      <a:pt x="501" y="1050"/>
                    </a:lnTo>
                    <a:cubicBezTo>
                      <a:pt x="484" y="1033"/>
                      <a:pt x="501" y="1021"/>
                      <a:pt x="475" y="1021"/>
                    </a:cubicBezTo>
                    <a:cubicBezTo>
                      <a:pt x="470" y="1021"/>
                      <a:pt x="464" y="1021"/>
                      <a:pt x="455" y="1022"/>
                    </a:cubicBezTo>
                    <a:lnTo>
                      <a:pt x="455" y="1022"/>
                    </a:lnTo>
                    <a:cubicBezTo>
                      <a:pt x="542" y="1011"/>
                      <a:pt x="506" y="893"/>
                      <a:pt x="531" y="881"/>
                    </a:cubicBezTo>
                    <a:cubicBezTo>
                      <a:pt x="505" y="865"/>
                      <a:pt x="496" y="832"/>
                      <a:pt x="508" y="805"/>
                    </a:cubicBezTo>
                    <a:lnTo>
                      <a:pt x="508" y="805"/>
                    </a:lnTo>
                    <a:cubicBezTo>
                      <a:pt x="504" y="807"/>
                      <a:pt x="494" y="809"/>
                      <a:pt x="484" y="809"/>
                    </a:cubicBezTo>
                    <a:cubicBezTo>
                      <a:pt x="465" y="809"/>
                      <a:pt x="444" y="803"/>
                      <a:pt x="450" y="788"/>
                    </a:cubicBezTo>
                    <a:lnTo>
                      <a:pt x="450" y="788"/>
                    </a:lnTo>
                    <a:cubicBezTo>
                      <a:pt x="462" y="790"/>
                      <a:pt x="473" y="791"/>
                      <a:pt x="481" y="791"/>
                    </a:cubicBezTo>
                    <a:cubicBezTo>
                      <a:pt x="547" y="791"/>
                      <a:pt x="510" y="749"/>
                      <a:pt x="576" y="732"/>
                    </a:cubicBezTo>
                    <a:lnTo>
                      <a:pt x="576" y="732"/>
                    </a:lnTo>
                    <a:cubicBezTo>
                      <a:pt x="574" y="732"/>
                      <a:pt x="572" y="732"/>
                      <a:pt x="570" y="732"/>
                    </a:cubicBezTo>
                    <a:cubicBezTo>
                      <a:pt x="540" y="732"/>
                      <a:pt x="554" y="682"/>
                      <a:pt x="519" y="682"/>
                    </a:cubicBezTo>
                    <a:cubicBezTo>
                      <a:pt x="512" y="682"/>
                      <a:pt x="503" y="684"/>
                      <a:pt x="492" y="689"/>
                    </a:cubicBezTo>
                    <a:cubicBezTo>
                      <a:pt x="496" y="678"/>
                      <a:pt x="507" y="678"/>
                      <a:pt x="519" y="678"/>
                    </a:cubicBezTo>
                    <a:cubicBezTo>
                      <a:pt x="521" y="678"/>
                      <a:pt x="522" y="678"/>
                      <a:pt x="524" y="678"/>
                    </a:cubicBezTo>
                    <a:cubicBezTo>
                      <a:pt x="535" y="678"/>
                      <a:pt x="548" y="677"/>
                      <a:pt x="559" y="670"/>
                    </a:cubicBezTo>
                    <a:cubicBezTo>
                      <a:pt x="515" y="624"/>
                      <a:pt x="584" y="561"/>
                      <a:pt x="559" y="501"/>
                    </a:cubicBezTo>
                    <a:cubicBezTo>
                      <a:pt x="549" y="501"/>
                      <a:pt x="536" y="508"/>
                      <a:pt x="521" y="508"/>
                    </a:cubicBezTo>
                    <a:cubicBezTo>
                      <a:pt x="514" y="508"/>
                      <a:pt x="508" y="507"/>
                      <a:pt x="501" y="503"/>
                    </a:cubicBezTo>
                    <a:lnTo>
                      <a:pt x="570" y="464"/>
                    </a:lnTo>
                    <a:cubicBezTo>
                      <a:pt x="561" y="452"/>
                      <a:pt x="482" y="464"/>
                      <a:pt x="531" y="434"/>
                    </a:cubicBezTo>
                    <a:lnTo>
                      <a:pt x="531" y="434"/>
                    </a:lnTo>
                    <a:cubicBezTo>
                      <a:pt x="523" y="437"/>
                      <a:pt x="511" y="441"/>
                      <a:pt x="503" y="441"/>
                    </a:cubicBezTo>
                    <a:cubicBezTo>
                      <a:pt x="499" y="441"/>
                      <a:pt x="496" y="440"/>
                      <a:pt x="494" y="438"/>
                    </a:cubicBezTo>
                    <a:cubicBezTo>
                      <a:pt x="522" y="376"/>
                      <a:pt x="494" y="320"/>
                      <a:pt x="473" y="264"/>
                    </a:cubicBezTo>
                    <a:cubicBezTo>
                      <a:pt x="450" y="211"/>
                      <a:pt x="434" y="153"/>
                      <a:pt x="480" y="79"/>
                    </a:cubicBezTo>
                    <a:lnTo>
                      <a:pt x="480" y="79"/>
                    </a:lnTo>
                    <a:cubicBezTo>
                      <a:pt x="469" y="89"/>
                      <a:pt x="462" y="93"/>
                      <a:pt x="457" y="93"/>
                    </a:cubicBezTo>
                    <a:cubicBezTo>
                      <a:pt x="451" y="93"/>
                      <a:pt x="448" y="88"/>
                      <a:pt x="445" y="81"/>
                    </a:cubicBezTo>
                    <a:cubicBezTo>
                      <a:pt x="441" y="91"/>
                      <a:pt x="410" y="91"/>
                      <a:pt x="392" y="100"/>
                    </a:cubicBezTo>
                    <a:lnTo>
                      <a:pt x="429" y="37"/>
                    </a:lnTo>
                    <a:lnTo>
                      <a:pt x="429" y="37"/>
                    </a:lnTo>
                    <a:cubicBezTo>
                      <a:pt x="425" y="38"/>
                      <a:pt x="421" y="38"/>
                      <a:pt x="418" y="38"/>
                    </a:cubicBezTo>
                    <a:cubicBezTo>
                      <a:pt x="382" y="38"/>
                      <a:pt x="397" y="0"/>
                      <a:pt x="3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79" name="Google Shape;7979;p43"/>
              <p:cNvSpPr/>
              <p:nvPr/>
            </p:nvSpPr>
            <p:spPr>
              <a:xfrm>
                <a:off x="518050" y="1764025"/>
                <a:ext cx="300" cy="500"/>
              </a:xfrm>
              <a:custGeom>
                <a:avLst/>
                <a:gdLst/>
                <a:ahLst/>
                <a:cxnLst/>
                <a:rect l="l" t="t" r="r" b="b"/>
                <a:pathLst>
                  <a:path w="12" h="20" extrusionOk="0">
                    <a:moveTo>
                      <a:pt x="12" y="1"/>
                    </a:moveTo>
                    <a:lnTo>
                      <a:pt x="12" y="1"/>
                    </a:lnTo>
                    <a:cubicBezTo>
                      <a:pt x="2" y="5"/>
                      <a:pt x="0" y="12"/>
                      <a:pt x="0" y="19"/>
                    </a:cubicBezTo>
                    <a:cubicBezTo>
                      <a:pt x="2" y="12"/>
                      <a:pt x="7" y="8"/>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80" name="Google Shape;7980;p43"/>
              <p:cNvSpPr/>
              <p:nvPr/>
            </p:nvSpPr>
            <p:spPr>
              <a:xfrm>
                <a:off x="502850" y="1742875"/>
                <a:ext cx="200" cy="25"/>
              </a:xfrm>
              <a:custGeom>
                <a:avLst/>
                <a:gdLst/>
                <a:ahLst/>
                <a:cxnLst/>
                <a:rect l="l" t="t" r="r" b="b"/>
                <a:pathLst>
                  <a:path w="8" h="1" extrusionOk="0">
                    <a:moveTo>
                      <a:pt x="8" y="0"/>
                    </a:moveTo>
                    <a:lnTo>
                      <a:pt x="8" y="0"/>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81" name="Google Shape;7981;p43"/>
              <p:cNvSpPr/>
              <p:nvPr/>
            </p:nvSpPr>
            <p:spPr>
              <a:xfrm>
                <a:off x="544225" y="1771675"/>
                <a:ext cx="450" cy="500"/>
              </a:xfrm>
              <a:custGeom>
                <a:avLst/>
                <a:gdLst/>
                <a:ahLst/>
                <a:cxnLst/>
                <a:rect l="l" t="t" r="r" b="b"/>
                <a:pathLst>
                  <a:path w="18" h="20" extrusionOk="0">
                    <a:moveTo>
                      <a:pt x="3" y="1"/>
                    </a:moveTo>
                    <a:lnTo>
                      <a:pt x="3" y="1"/>
                    </a:lnTo>
                    <a:cubicBezTo>
                      <a:pt x="1" y="10"/>
                      <a:pt x="8" y="17"/>
                      <a:pt x="17" y="19"/>
                    </a:cubicBezTo>
                    <a:cubicBezTo>
                      <a:pt x="10" y="15"/>
                      <a:pt x="6" y="8"/>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82" name="Google Shape;7982;p43"/>
              <p:cNvSpPr/>
              <p:nvPr/>
            </p:nvSpPr>
            <p:spPr>
              <a:xfrm>
                <a:off x="558850" y="1760500"/>
                <a:ext cx="600" cy="550"/>
              </a:xfrm>
              <a:custGeom>
                <a:avLst/>
                <a:gdLst/>
                <a:ahLst/>
                <a:cxnLst/>
                <a:rect l="l" t="t" r="r" b="b"/>
                <a:pathLst>
                  <a:path w="24" h="22" extrusionOk="0">
                    <a:moveTo>
                      <a:pt x="23" y="0"/>
                    </a:moveTo>
                    <a:cubicBezTo>
                      <a:pt x="22" y="0"/>
                      <a:pt x="21" y="1"/>
                      <a:pt x="21" y="1"/>
                    </a:cubicBezTo>
                    <a:lnTo>
                      <a:pt x="21" y="1"/>
                    </a:lnTo>
                    <a:lnTo>
                      <a:pt x="23" y="0"/>
                    </a:lnTo>
                    <a:close/>
                    <a:moveTo>
                      <a:pt x="21" y="1"/>
                    </a:moveTo>
                    <a:lnTo>
                      <a:pt x="0" y="9"/>
                    </a:lnTo>
                    <a:cubicBezTo>
                      <a:pt x="2" y="9"/>
                      <a:pt x="3" y="9"/>
                      <a:pt x="4" y="9"/>
                    </a:cubicBezTo>
                    <a:cubicBezTo>
                      <a:pt x="15" y="9"/>
                      <a:pt x="17" y="17"/>
                      <a:pt x="23" y="21"/>
                    </a:cubicBezTo>
                    <a:cubicBezTo>
                      <a:pt x="23" y="15"/>
                      <a:pt x="18" y="4"/>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83" name="Google Shape;7983;p43"/>
              <p:cNvSpPr/>
              <p:nvPr/>
            </p:nvSpPr>
            <p:spPr>
              <a:xfrm>
                <a:off x="563350" y="1765950"/>
                <a:ext cx="625" cy="525"/>
              </a:xfrm>
              <a:custGeom>
                <a:avLst/>
                <a:gdLst/>
                <a:ahLst/>
                <a:cxnLst/>
                <a:rect l="l" t="t" r="r" b="b"/>
                <a:pathLst>
                  <a:path w="25" h="21" extrusionOk="0">
                    <a:moveTo>
                      <a:pt x="24" y="0"/>
                    </a:moveTo>
                    <a:cubicBezTo>
                      <a:pt x="10" y="0"/>
                      <a:pt x="1" y="14"/>
                      <a:pt x="13" y="21"/>
                    </a:cubicBezTo>
                    <a:cubicBezTo>
                      <a:pt x="15" y="20"/>
                      <a:pt x="17" y="20"/>
                      <a:pt x="18" y="20"/>
                    </a:cubicBezTo>
                    <a:cubicBezTo>
                      <a:pt x="20" y="20"/>
                      <a:pt x="22" y="20"/>
                      <a:pt x="24" y="19"/>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84" name="Google Shape;7984;p43"/>
              <p:cNvSpPr/>
              <p:nvPr/>
            </p:nvSpPr>
            <p:spPr>
              <a:xfrm>
                <a:off x="560000" y="1763275"/>
                <a:ext cx="725" cy="950"/>
              </a:xfrm>
              <a:custGeom>
                <a:avLst/>
                <a:gdLst/>
                <a:ahLst/>
                <a:cxnLst/>
                <a:rect l="l" t="t" r="r" b="b"/>
                <a:pathLst>
                  <a:path w="29" h="38" extrusionOk="0">
                    <a:moveTo>
                      <a:pt x="20" y="1"/>
                    </a:moveTo>
                    <a:cubicBezTo>
                      <a:pt x="15" y="1"/>
                      <a:pt x="7" y="8"/>
                      <a:pt x="0" y="14"/>
                    </a:cubicBezTo>
                    <a:cubicBezTo>
                      <a:pt x="2" y="32"/>
                      <a:pt x="6" y="37"/>
                      <a:pt x="11" y="37"/>
                    </a:cubicBezTo>
                    <a:cubicBezTo>
                      <a:pt x="16" y="37"/>
                      <a:pt x="22" y="34"/>
                      <a:pt x="28" y="31"/>
                    </a:cubicBezTo>
                    <a:lnTo>
                      <a:pt x="26" y="31"/>
                    </a:lnTo>
                    <a:cubicBezTo>
                      <a:pt x="28" y="8"/>
                      <a:pt x="25" y="1"/>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85" name="Google Shape;7985;p43"/>
              <p:cNvSpPr/>
              <p:nvPr/>
            </p:nvSpPr>
            <p:spPr>
              <a:xfrm>
                <a:off x="560750" y="1763800"/>
                <a:ext cx="400" cy="250"/>
              </a:xfrm>
              <a:custGeom>
                <a:avLst/>
                <a:gdLst/>
                <a:ahLst/>
                <a:cxnLst/>
                <a:rect l="l" t="t" r="r" b="b"/>
                <a:pathLst>
                  <a:path w="16" h="10" extrusionOk="0">
                    <a:moveTo>
                      <a:pt x="14" y="0"/>
                    </a:moveTo>
                    <a:cubicBezTo>
                      <a:pt x="11" y="0"/>
                      <a:pt x="6" y="7"/>
                      <a:pt x="1" y="10"/>
                    </a:cubicBezTo>
                    <a:cubicBezTo>
                      <a:pt x="3" y="8"/>
                      <a:pt x="5" y="8"/>
                      <a:pt x="8" y="8"/>
                    </a:cubicBezTo>
                    <a:cubicBezTo>
                      <a:pt x="10" y="8"/>
                      <a:pt x="12" y="8"/>
                      <a:pt x="15" y="10"/>
                    </a:cubicBezTo>
                    <a:cubicBezTo>
                      <a:pt x="15" y="3"/>
                      <a:pt x="15"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86" name="Google Shape;7986;p43"/>
              <p:cNvSpPr/>
              <p:nvPr/>
            </p:nvSpPr>
            <p:spPr>
              <a:xfrm>
                <a:off x="555575" y="1760775"/>
                <a:ext cx="750" cy="1100"/>
              </a:xfrm>
              <a:custGeom>
                <a:avLst/>
                <a:gdLst/>
                <a:ahLst/>
                <a:cxnLst/>
                <a:rect l="l" t="t" r="r" b="b"/>
                <a:pathLst>
                  <a:path w="30" h="44" extrusionOk="0">
                    <a:moveTo>
                      <a:pt x="27" y="0"/>
                    </a:moveTo>
                    <a:cubicBezTo>
                      <a:pt x="19" y="0"/>
                      <a:pt x="0" y="44"/>
                      <a:pt x="13" y="44"/>
                    </a:cubicBezTo>
                    <a:cubicBezTo>
                      <a:pt x="15" y="44"/>
                      <a:pt x="18" y="43"/>
                      <a:pt x="22" y="40"/>
                    </a:cubicBezTo>
                    <a:cubicBezTo>
                      <a:pt x="23" y="41"/>
                      <a:pt x="23" y="41"/>
                      <a:pt x="24" y="41"/>
                    </a:cubicBezTo>
                    <a:cubicBezTo>
                      <a:pt x="30" y="41"/>
                      <a:pt x="26" y="8"/>
                      <a:pt x="28" y="8"/>
                    </a:cubicBezTo>
                    <a:cubicBezTo>
                      <a:pt x="28" y="8"/>
                      <a:pt x="29" y="9"/>
                      <a:pt x="29" y="10"/>
                    </a:cubicBezTo>
                    <a:cubicBezTo>
                      <a:pt x="30" y="3"/>
                      <a:pt x="28" y="0"/>
                      <a:pt x="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87" name="Google Shape;7987;p43"/>
              <p:cNvSpPr/>
              <p:nvPr/>
            </p:nvSpPr>
            <p:spPr>
              <a:xfrm>
                <a:off x="560000" y="1765300"/>
                <a:ext cx="325" cy="1025"/>
              </a:xfrm>
              <a:custGeom>
                <a:avLst/>
                <a:gdLst/>
                <a:ahLst/>
                <a:cxnLst/>
                <a:rect l="l" t="t" r="r" b="b"/>
                <a:pathLst>
                  <a:path w="13" h="41" extrusionOk="0">
                    <a:moveTo>
                      <a:pt x="7" y="1"/>
                    </a:moveTo>
                    <a:lnTo>
                      <a:pt x="0" y="33"/>
                    </a:lnTo>
                    <a:lnTo>
                      <a:pt x="12" y="40"/>
                    </a:lnTo>
                    <a:lnTo>
                      <a:pt x="12"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88" name="Google Shape;7988;p43"/>
              <p:cNvSpPr/>
              <p:nvPr/>
            </p:nvSpPr>
            <p:spPr>
              <a:xfrm>
                <a:off x="557625" y="1765475"/>
                <a:ext cx="650" cy="425"/>
              </a:xfrm>
              <a:custGeom>
                <a:avLst/>
                <a:gdLst/>
                <a:ahLst/>
                <a:cxnLst/>
                <a:rect l="l" t="t" r="r" b="b"/>
                <a:pathLst>
                  <a:path w="26" h="17" extrusionOk="0">
                    <a:moveTo>
                      <a:pt x="8" y="1"/>
                    </a:moveTo>
                    <a:cubicBezTo>
                      <a:pt x="3" y="1"/>
                      <a:pt x="0" y="2"/>
                      <a:pt x="0" y="8"/>
                    </a:cubicBezTo>
                    <a:lnTo>
                      <a:pt x="21" y="17"/>
                    </a:lnTo>
                    <a:cubicBezTo>
                      <a:pt x="21" y="12"/>
                      <a:pt x="24" y="8"/>
                      <a:pt x="26" y="3"/>
                    </a:cubicBezTo>
                    <a:cubicBezTo>
                      <a:pt x="20" y="3"/>
                      <a:pt x="13"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89" name="Google Shape;7989;p43"/>
              <p:cNvSpPr/>
              <p:nvPr/>
            </p:nvSpPr>
            <p:spPr>
              <a:xfrm>
                <a:off x="558325" y="1765350"/>
                <a:ext cx="425" cy="200"/>
              </a:xfrm>
              <a:custGeom>
                <a:avLst/>
                <a:gdLst/>
                <a:ahLst/>
                <a:cxnLst/>
                <a:rect l="l" t="t" r="r" b="b"/>
                <a:pathLst>
                  <a:path w="17" h="8" extrusionOk="0">
                    <a:moveTo>
                      <a:pt x="16" y="1"/>
                    </a:moveTo>
                    <a:cubicBezTo>
                      <a:pt x="12" y="3"/>
                      <a:pt x="5" y="6"/>
                      <a:pt x="0" y="8"/>
                    </a:cubicBezTo>
                    <a:cubicBezTo>
                      <a:pt x="7" y="8"/>
                      <a:pt x="14" y="8"/>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90" name="Google Shape;7990;p43"/>
              <p:cNvSpPr/>
              <p:nvPr/>
            </p:nvSpPr>
            <p:spPr>
              <a:xfrm>
                <a:off x="559025" y="1766350"/>
                <a:ext cx="600" cy="300"/>
              </a:xfrm>
              <a:custGeom>
                <a:avLst/>
                <a:gdLst/>
                <a:ahLst/>
                <a:cxnLst/>
                <a:rect l="l" t="t" r="r" b="b"/>
                <a:pathLst>
                  <a:path w="24" h="12" extrusionOk="0">
                    <a:moveTo>
                      <a:pt x="0" y="0"/>
                    </a:moveTo>
                    <a:lnTo>
                      <a:pt x="23" y="12"/>
                    </a:lnTo>
                    <a:lnTo>
                      <a:pt x="16"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91" name="Google Shape;7991;p43"/>
              <p:cNvSpPr/>
              <p:nvPr/>
            </p:nvSpPr>
            <p:spPr>
              <a:xfrm>
                <a:off x="551300" y="1766175"/>
                <a:ext cx="725" cy="850"/>
              </a:xfrm>
              <a:custGeom>
                <a:avLst/>
                <a:gdLst/>
                <a:ahLst/>
                <a:cxnLst/>
                <a:rect l="l" t="t" r="r" b="b"/>
                <a:pathLst>
                  <a:path w="29" h="34" extrusionOk="0">
                    <a:moveTo>
                      <a:pt x="22" y="0"/>
                    </a:moveTo>
                    <a:lnTo>
                      <a:pt x="1" y="17"/>
                    </a:lnTo>
                    <a:cubicBezTo>
                      <a:pt x="1" y="27"/>
                      <a:pt x="6" y="33"/>
                      <a:pt x="11" y="33"/>
                    </a:cubicBezTo>
                    <a:cubicBezTo>
                      <a:pt x="13" y="33"/>
                      <a:pt x="15" y="32"/>
                      <a:pt x="17" y="31"/>
                    </a:cubicBezTo>
                    <a:cubicBezTo>
                      <a:pt x="24" y="24"/>
                      <a:pt x="29" y="12"/>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92" name="Google Shape;7992;p43"/>
              <p:cNvSpPr/>
              <p:nvPr/>
            </p:nvSpPr>
            <p:spPr>
              <a:xfrm>
                <a:off x="553675" y="1767850"/>
                <a:ext cx="375" cy="1250"/>
              </a:xfrm>
              <a:custGeom>
                <a:avLst/>
                <a:gdLst/>
                <a:ahLst/>
                <a:cxnLst/>
                <a:rect l="l" t="t" r="r" b="b"/>
                <a:pathLst>
                  <a:path w="15" h="50" extrusionOk="0">
                    <a:moveTo>
                      <a:pt x="1" y="1"/>
                    </a:moveTo>
                    <a:lnTo>
                      <a:pt x="8" y="49"/>
                    </a:lnTo>
                    <a:lnTo>
                      <a:pt x="15" y="31"/>
                    </a:lnTo>
                    <a:cubicBezTo>
                      <a:pt x="8" y="21"/>
                      <a:pt x="3" y="1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93" name="Google Shape;7993;p43"/>
              <p:cNvSpPr/>
              <p:nvPr/>
            </p:nvSpPr>
            <p:spPr>
              <a:xfrm>
                <a:off x="552000" y="1769125"/>
                <a:ext cx="1075" cy="975"/>
              </a:xfrm>
              <a:custGeom>
                <a:avLst/>
                <a:gdLst/>
                <a:ahLst/>
                <a:cxnLst/>
                <a:rect l="l" t="t" r="r" b="b"/>
                <a:pathLst>
                  <a:path w="43" h="39" extrusionOk="0">
                    <a:moveTo>
                      <a:pt x="19" y="1"/>
                    </a:moveTo>
                    <a:cubicBezTo>
                      <a:pt x="21" y="13"/>
                      <a:pt x="1" y="39"/>
                      <a:pt x="17" y="39"/>
                    </a:cubicBezTo>
                    <a:cubicBezTo>
                      <a:pt x="19" y="39"/>
                      <a:pt x="21" y="38"/>
                      <a:pt x="24" y="38"/>
                    </a:cubicBezTo>
                    <a:cubicBezTo>
                      <a:pt x="24" y="24"/>
                      <a:pt x="42"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94" name="Google Shape;7994;p43"/>
              <p:cNvSpPr/>
              <p:nvPr/>
            </p:nvSpPr>
            <p:spPr>
              <a:xfrm>
                <a:off x="543475" y="1766750"/>
                <a:ext cx="150" cy="2050"/>
              </a:xfrm>
              <a:custGeom>
                <a:avLst/>
                <a:gdLst/>
                <a:ahLst/>
                <a:cxnLst/>
                <a:rect l="l" t="t" r="r" b="b"/>
                <a:pathLst>
                  <a:path w="6" h="82" extrusionOk="0">
                    <a:moveTo>
                      <a:pt x="1" y="1"/>
                    </a:moveTo>
                    <a:lnTo>
                      <a:pt x="1" y="82"/>
                    </a:lnTo>
                    <a:lnTo>
                      <a:pt x="5" y="8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95" name="Google Shape;7995;p43"/>
              <p:cNvSpPr/>
              <p:nvPr/>
            </p:nvSpPr>
            <p:spPr>
              <a:xfrm>
                <a:off x="534900" y="1771725"/>
                <a:ext cx="1250" cy="1600"/>
              </a:xfrm>
              <a:custGeom>
                <a:avLst/>
                <a:gdLst/>
                <a:ahLst/>
                <a:cxnLst/>
                <a:rect l="l" t="t" r="r" b="b"/>
                <a:pathLst>
                  <a:path w="50" h="64" extrusionOk="0">
                    <a:moveTo>
                      <a:pt x="28" y="1"/>
                    </a:moveTo>
                    <a:lnTo>
                      <a:pt x="28" y="1"/>
                    </a:lnTo>
                    <a:cubicBezTo>
                      <a:pt x="10" y="17"/>
                      <a:pt x="1" y="6"/>
                      <a:pt x="1" y="59"/>
                    </a:cubicBezTo>
                    <a:cubicBezTo>
                      <a:pt x="5" y="62"/>
                      <a:pt x="8" y="64"/>
                      <a:pt x="10" y="64"/>
                    </a:cubicBezTo>
                    <a:cubicBezTo>
                      <a:pt x="22" y="64"/>
                      <a:pt x="20" y="32"/>
                      <a:pt x="30" y="32"/>
                    </a:cubicBezTo>
                    <a:cubicBezTo>
                      <a:pt x="33" y="32"/>
                      <a:pt x="36" y="33"/>
                      <a:pt x="40" y="38"/>
                    </a:cubicBezTo>
                    <a:cubicBezTo>
                      <a:pt x="49" y="19"/>
                      <a:pt x="19" y="15"/>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96" name="Google Shape;7996;p43"/>
              <p:cNvSpPr/>
              <p:nvPr/>
            </p:nvSpPr>
            <p:spPr>
              <a:xfrm>
                <a:off x="512600" y="1698425"/>
                <a:ext cx="600" cy="600"/>
              </a:xfrm>
              <a:custGeom>
                <a:avLst/>
                <a:gdLst/>
                <a:ahLst/>
                <a:cxnLst/>
                <a:rect l="l" t="t" r="r" b="b"/>
                <a:pathLst>
                  <a:path w="24" h="24" extrusionOk="0">
                    <a:moveTo>
                      <a:pt x="23" y="0"/>
                    </a:moveTo>
                    <a:lnTo>
                      <a:pt x="0" y="21"/>
                    </a:lnTo>
                    <a:lnTo>
                      <a:pt x="14" y="24"/>
                    </a:lnTo>
                    <a:lnTo>
                      <a:pt x="2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97" name="Google Shape;7997;p43"/>
              <p:cNvSpPr/>
              <p:nvPr/>
            </p:nvSpPr>
            <p:spPr>
              <a:xfrm>
                <a:off x="511075" y="1698200"/>
                <a:ext cx="1300" cy="525"/>
              </a:xfrm>
              <a:custGeom>
                <a:avLst/>
                <a:gdLst/>
                <a:ahLst/>
                <a:cxnLst/>
                <a:rect l="l" t="t" r="r" b="b"/>
                <a:pathLst>
                  <a:path w="52" h="21" extrusionOk="0">
                    <a:moveTo>
                      <a:pt x="52" y="0"/>
                    </a:moveTo>
                    <a:lnTo>
                      <a:pt x="1" y="7"/>
                    </a:lnTo>
                    <a:cubicBezTo>
                      <a:pt x="6" y="9"/>
                      <a:pt x="12" y="14"/>
                      <a:pt x="1" y="21"/>
                    </a:cubicBez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98" name="Google Shape;7998;p43"/>
              <p:cNvSpPr/>
              <p:nvPr/>
            </p:nvSpPr>
            <p:spPr>
              <a:xfrm>
                <a:off x="507325" y="1757875"/>
                <a:ext cx="600" cy="800"/>
              </a:xfrm>
              <a:custGeom>
                <a:avLst/>
                <a:gdLst/>
                <a:ahLst/>
                <a:cxnLst/>
                <a:rect l="l" t="t" r="r" b="b"/>
                <a:pathLst>
                  <a:path w="24" h="32" extrusionOk="0">
                    <a:moveTo>
                      <a:pt x="19" y="1"/>
                    </a:moveTo>
                    <a:lnTo>
                      <a:pt x="0" y="31"/>
                    </a:lnTo>
                    <a:lnTo>
                      <a:pt x="12" y="24"/>
                    </a:lnTo>
                    <a:cubicBezTo>
                      <a:pt x="23" y="15"/>
                      <a:pt x="21" y="10"/>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7999" name="Google Shape;7999;p43"/>
              <p:cNvSpPr/>
              <p:nvPr/>
            </p:nvSpPr>
            <p:spPr>
              <a:xfrm>
                <a:off x="505000" y="1751575"/>
                <a:ext cx="1125" cy="650"/>
              </a:xfrm>
              <a:custGeom>
                <a:avLst/>
                <a:gdLst/>
                <a:ahLst/>
                <a:cxnLst/>
                <a:rect l="l" t="t" r="r" b="b"/>
                <a:pathLst>
                  <a:path w="45" h="26" extrusionOk="0">
                    <a:moveTo>
                      <a:pt x="45" y="0"/>
                    </a:moveTo>
                    <a:lnTo>
                      <a:pt x="0" y="21"/>
                    </a:lnTo>
                    <a:lnTo>
                      <a:pt x="0" y="26"/>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00" name="Google Shape;8000;p43"/>
              <p:cNvSpPr/>
              <p:nvPr/>
            </p:nvSpPr>
            <p:spPr>
              <a:xfrm>
                <a:off x="501700" y="1746975"/>
                <a:ext cx="900" cy="900"/>
              </a:xfrm>
              <a:custGeom>
                <a:avLst/>
                <a:gdLst/>
                <a:ahLst/>
                <a:cxnLst/>
                <a:rect l="l" t="t" r="r" b="b"/>
                <a:pathLst>
                  <a:path w="36" h="36" extrusionOk="0">
                    <a:moveTo>
                      <a:pt x="25" y="1"/>
                    </a:moveTo>
                    <a:cubicBezTo>
                      <a:pt x="21" y="1"/>
                      <a:pt x="14" y="2"/>
                      <a:pt x="0" y="6"/>
                    </a:cubicBezTo>
                    <a:cubicBezTo>
                      <a:pt x="0" y="13"/>
                      <a:pt x="8" y="20"/>
                      <a:pt x="12" y="28"/>
                    </a:cubicBezTo>
                    <a:lnTo>
                      <a:pt x="12" y="28"/>
                    </a:lnTo>
                    <a:cubicBezTo>
                      <a:pt x="13" y="14"/>
                      <a:pt x="35" y="1"/>
                      <a:pt x="25" y="1"/>
                    </a:cubicBezTo>
                    <a:close/>
                    <a:moveTo>
                      <a:pt x="12" y="28"/>
                    </a:moveTo>
                    <a:cubicBezTo>
                      <a:pt x="12" y="30"/>
                      <a:pt x="12" y="33"/>
                      <a:pt x="14" y="36"/>
                    </a:cubicBezTo>
                    <a:cubicBezTo>
                      <a:pt x="14" y="33"/>
                      <a:pt x="13" y="30"/>
                      <a:pt x="12"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01" name="Google Shape;8001;p43"/>
              <p:cNvSpPr/>
              <p:nvPr/>
            </p:nvSpPr>
            <p:spPr>
              <a:xfrm>
                <a:off x="512275" y="1697375"/>
                <a:ext cx="1025" cy="325"/>
              </a:xfrm>
              <a:custGeom>
                <a:avLst/>
                <a:gdLst/>
                <a:ahLst/>
                <a:cxnLst/>
                <a:rect l="l" t="t" r="r" b="b"/>
                <a:pathLst>
                  <a:path w="41" h="13" extrusionOk="0">
                    <a:moveTo>
                      <a:pt x="33" y="1"/>
                    </a:moveTo>
                    <a:cubicBezTo>
                      <a:pt x="21" y="1"/>
                      <a:pt x="6" y="8"/>
                      <a:pt x="2" y="10"/>
                    </a:cubicBezTo>
                    <a:lnTo>
                      <a:pt x="2" y="10"/>
                    </a:lnTo>
                    <a:cubicBezTo>
                      <a:pt x="2" y="10"/>
                      <a:pt x="2" y="10"/>
                      <a:pt x="2" y="10"/>
                    </a:cubicBezTo>
                    <a:cubicBezTo>
                      <a:pt x="1" y="10"/>
                      <a:pt x="1" y="11"/>
                      <a:pt x="1" y="11"/>
                    </a:cubicBezTo>
                    <a:cubicBezTo>
                      <a:pt x="1" y="11"/>
                      <a:pt x="1" y="10"/>
                      <a:pt x="2" y="10"/>
                    </a:cubicBezTo>
                    <a:lnTo>
                      <a:pt x="2" y="10"/>
                    </a:lnTo>
                    <a:cubicBezTo>
                      <a:pt x="2" y="12"/>
                      <a:pt x="3" y="13"/>
                      <a:pt x="6" y="13"/>
                    </a:cubicBezTo>
                    <a:cubicBezTo>
                      <a:pt x="15" y="13"/>
                      <a:pt x="36" y="3"/>
                      <a:pt x="41" y="3"/>
                    </a:cubicBezTo>
                    <a:cubicBezTo>
                      <a:pt x="39" y="1"/>
                      <a:pt x="36" y="1"/>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02" name="Google Shape;8002;p43"/>
              <p:cNvSpPr/>
              <p:nvPr/>
            </p:nvSpPr>
            <p:spPr>
              <a:xfrm>
                <a:off x="508475" y="1695225"/>
                <a:ext cx="1000" cy="200"/>
              </a:xfrm>
              <a:custGeom>
                <a:avLst/>
                <a:gdLst/>
                <a:ahLst/>
                <a:cxnLst/>
                <a:rect l="l" t="t" r="r" b="b"/>
                <a:pathLst>
                  <a:path w="40" h="8" extrusionOk="0">
                    <a:moveTo>
                      <a:pt x="1" y="1"/>
                    </a:moveTo>
                    <a:lnTo>
                      <a:pt x="26" y="8"/>
                    </a:lnTo>
                    <a:lnTo>
                      <a:pt x="40"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03" name="Google Shape;8003;p43"/>
              <p:cNvSpPr/>
              <p:nvPr/>
            </p:nvSpPr>
            <p:spPr>
              <a:xfrm>
                <a:off x="506575" y="1692675"/>
                <a:ext cx="2625" cy="1825"/>
              </a:xfrm>
              <a:custGeom>
                <a:avLst/>
                <a:gdLst/>
                <a:ahLst/>
                <a:cxnLst/>
                <a:rect l="l" t="t" r="r" b="b"/>
                <a:pathLst>
                  <a:path w="105" h="73" extrusionOk="0">
                    <a:moveTo>
                      <a:pt x="46" y="1"/>
                    </a:moveTo>
                    <a:cubicBezTo>
                      <a:pt x="0" y="38"/>
                      <a:pt x="77" y="36"/>
                      <a:pt x="67" y="66"/>
                    </a:cubicBezTo>
                    <a:lnTo>
                      <a:pt x="56" y="73"/>
                    </a:lnTo>
                    <a:lnTo>
                      <a:pt x="104" y="61"/>
                    </a:lnTo>
                    <a:cubicBezTo>
                      <a:pt x="86" y="43"/>
                      <a:pt x="42" y="24"/>
                      <a:pt x="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04" name="Google Shape;8004;p43"/>
              <p:cNvSpPr/>
              <p:nvPr/>
            </p:nvSpPr>
            <p:spPr>
              <a:xfrm>
                <a:off x="509350" y="1689775"/>
                <a:ext cx="600" cy="500"/>
              </a:xfrm>
              <a:custGeom>
                <a:avLst/>
                <a:gdLst/>
                <a:ahLst/>
                <a:cxnLst/>
                <a:rect l="l" t="t" r="r" b="b"/>
                <a:pathLst>
                  <a:path w="24" h="20" extrusionOk="0">
                    <a:moveTo>
                      <a:pt x="17" y="1"/>
                    </a:moveTo>
                    <a:cubicBezTo>
                      <a:pt x="8" y="8"/>
                      <a:pt x="3" y="9"/>
                      <a:pt x="2" y="9"/>
                    </a:cubicBezTo>
                    <a:cubicBezTo>
                      <a:pt x="1" y="9"/>
                      <a:pt x="1" y="9"/>
                      <a:pt x="1" y="9"/>
                    </a:cubicBezTo>
                    <a:cubicBezTo>
                      <a:pt x="1" y="9"/>
                      <a:pt x="6" y="9"/>
                      <a:pt x="19" y="20"/>
                    </a:cubicBezTo>
                    <a:lnTo>
                      <a:pt x="24" y="13"/>
                    </a:lnTo>
                    <a:cubicBezTo>
                      <a:pt x="21" y="10"/>
                      <a:pt x="19" y="6"/>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05" name="Google Shape;8005;p43"/>
              <p:cNvSpPr/>
              <p:nvPr/>
            </p:nvSpPr>
            <p:spPr>
              <a:xfrm>
                <a:off x="509925" y="1689950"/>
                <a:ext cx="225" cy="225"/>
              </a:xfrm>
              <a:custGeom>
                <a:avLst/>
                <a:gdLst/>
                <a:ahLst/>
                <a:cxnLst/>
                <a:rect l="l" t="t" r="r" b="b"/>
                <a:pathLst>
                  <a:path w="9" h="9" extrusionOk="0">
                    <a:moveTo>
                      <a:pt x="6" y="0"/>
                    </a:moveTo>
                    <a:cubicBezTo>
                      <a:pt x="5" y="0"/>
                      <a:pt x="3" y="2"/>
                      <a:pt x="1" y="6"/>
                    </a:cubicBezTo>
                    <a:cubicBezTo>
                      <a:pt x="2" y="8"/>
                      <a:pt x="3" y="8"/>
                      <a:pt x="4" y="8"/>
                    </a:cubicBezTo>
                    <a:cubicBezTo>
                      <a:pt x="7" y="8"/>
                      <a:pt x="9" y="0"/>
                      <a:pt x="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06" name="Google Shape;8006;p43"/>
              <p:cNvSpPr/>
              <p:nvPr/>
            </p:nvSpPr>
            <p:spPr>
              <a:xfrm>
                <a:off x="508775" y="1688350"/>
                <a:ext cx="1175" cy="700"/>
              </a:xfrm>
              <a:custGeom>
                <a:avLst/>
                <a:gdLst/>
                <a:ahLst/>
                <a:cxnLst/>
                <a:rect l="l" t="t" r="r" b="b"/>
                <a:pathLst>
                  <a:path w="47" h="28" extrusionOk="0">
                    <a:moveTo>
                      <a:pt x="31" y="0"/>
                    </a:moveTo>
                    <a:cubicBezTo>
                      <a:pt x="20" y="0"/>
                      <a:pt x="12" y="10"/>
                      <a:pt x="0" y="23"/>
                    </a:cubicBezTo>
                    <a:lnTo>
                      <a:pt x="30" y="28"/>
                    </a:lnTo>
                    <a:cubicBezTo>
                      <a:pt x="40" y="19"/>
                      <a:pt x="35" y="5"/>
                      <a:pt x="47" y="5"/>
                    </a:cubicBezTo>
                    <a:cubicBezTo>
                      <a:pt x="41" y="1"/>
                      <a:pt x="36" y="0"/>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07" name="Google Shape;8007;p43"/>
              <p:cNvSpPr/>
              <p:nvPr/>
            </p:nvSpPr>
            <p:spPr>
              <a:xfrm>
                <a:off x="507600" y="1689050"/>
                <a:ext cx="450" cy="125"/>
              </a:xfrm>
              <a:custGeom>
                <a:avLst/>
                <a:gdLst/>
                <a:ahLst/>
                <a:cxnLst/>
                <a:rect l="l" t="t" r="r" b="b"/>
                <a:pathLst>
                  <a:path w="18" h="5" extrusionOk="0">
                    <a:moveTo>
                      <a:pt x="13" y="0"/>
                    </a:moveTo>
                    <a:cubicBezTo>
                      <a:pt x="10" y="0"/>
                      <a:pt x="7" y="1"/>
                      <a:pt x="1" y="2"/>
                    </a:cubicBezTo>
                    <a:lnTo>
                      <a:pt x="12" y="4"/>
                    </a:lnTo>
                    <a:cubicBezTo>
                      <a:pt x="16" y="3"/>
                      <a:pt x="18"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08" name="Google Shape;8008;p43"/>
              <p:cNvSpPr/>
              <p:nvPr/>
            </p:nvSpPr>
            <p:spPr>
              <a:xfrm>
                <a:off x="507600" y="1689150"/>
                <a:ext cx="1025" cy="300"/>
              </a:xfrm>
              <a:custGeom>
                <a:avLst/>
                <a:gdLst/>
                <a:ahLst/>
                <a:cxnLst/>
                <a:rect l="l" t="t" r="r" b="b"/>
                <a:pathLst>
                  <a:path w="41" h="12" extrusionOk="0">
                    <a:moveTo>
                      <a:pt x="15" y="0"/>
                    </a:moveTo>
                    <a:cubicBezTo>
                      <a:pt x="10" y="5"/>
                      <a:pt x="1" y="12"/>
                      <a:pt x="4" y="12"/>
                    </a:cubicBezTo>
                    <a:cubicBezTo>
                      <a:pt x="6" y="12"/>
                      <a:pt x="12" y="10"/>
                      <a:pt x="24" y="5"/>
                    </a:cubicBezTo>
                    <a:lnTo>
                      <a:pt x="24" y="5"/>
                    </a:lnTo>
                    <a:cubicBezTo>
                      <a:pt x="16" y="9"/>
                      <a:pt x="16" y="9"/>
                      <a:pt x="20" y="9"/>
                    </a:cubicBezTo>
                    <a:cubicBezTo>
                      <a:pt x="22" y="9"/>
                      <a:pt x="25" y="9"/>
                      <a:pt x="29" y="9"/>
                    </a:cubicBezTo>
                    <a:cubicBezTo>
                      <a:pt x="32" y="9"/>
                      <a:pt x="36" y="9"/>
                      <a:pt x="40" y="10"/>
                    </a:cubicBezTo>
                    <a:lnTo>
                      <a:pt x="1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09" name="Google Shape;8009;p43"/>
              <p:cNvSpPr/>
              <p:nvPr/>
            </p:nvSpPr>
            <p:spPr>
              <a:xfrm>
                <a:off x="507675" y="1689725"/>
                <a:ext cx="1325" cy="850"/>
              </a:xfrm>
              <a:custGeom>
                <a:avLst/>
                <a:gdLst/>
                <a:ahLst/>
                <a:cxnLst/>
                <a:rect l="l" t="t" r="r" b="b"/>
                <a:pathLst>
                  <a:path w="53" h="34" extrusionOk="0">
                    <a:moveTo>
                      <a:pt x="35" y="1"/>
                    </a:moveTo>
                    <a:cubicBezTo>
                      <a:pt x="31" y="13"/>
                      <a:pt x="29" y="25"/>
                      <a:pt x="10" y="25"/>
                    </a:cubicBezTo>
                    <a:cubicBezTo>
                      <a:pt x="7" y="25"/>
                      <a:pt x="4" y="24"/>
                      <a:pt x="0" y="24"/>
                    </a:cubicBezTo>
                    <a:lnTo>
                      <a:pt x="0" y="24"/>
                    </a:lnTo>
                    <a:cubicBezTo>
                      <a:pt x="8" y="31"/>
                      <a:pt x="16" y="33"/>
                      <a:pt x="23" y="33"/>
                    </a:cubicBezTo>
                    <a:cubicBezTo>
                      <a:pt x="41" y="33"/>
                      <a:pt x="53" y="17"/>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10" name="Google Shape;8010;p43"/>
              <p:cNvSpPr/>
              <p:nvPr/>
            </p:nvSpPr>
            <p:spPr>
              <a:xfrm>
                <a:off x="506050" y="1693225"/>
                <a:ext cx="600" cy="525"/>
              </a:xfrm>
              <a:custGeom>
                <a:avLst/>
                <a:gdLst/>
                <a:ahLst/>
                <a:cxnLst/>
                <a:rect l="l" t="t" r="r" b="b"/>
                <a:pathLst>
                  <a:path w="24" h="21" extrusionOk="0">
                    <a:moveTo>
                      <a:pt x="15" y="0"/>
                    </a:moveTo>
                    <a:cubicBezTo>
                      <a:pt x="13" y="0"/>
                      <a:pt x="12" y="1"/>
                      <a:pt x="9" y="2"/>
                    </a:cubicBezTo>
                    <a:lnTo>
                      <a:pt x="0" y="21"/>
                    </a:lnTo>
                    <a:lnTo>
                      <a:pt x="23" y="21"/>
                    </a:lnTo>
                    <a:cubicBezTo>
                      <a:pt x="13" y="21"/>
                      <a:pt x="22"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11" name="Google Shape;8011;p43"/>
              <p:cNvSpPr/>
              <p:nvPr/>
            </p:nvSpPr>
            <p:spPr>
              <a:xfrm>
                <a:off x="506150" y="1686825"/>
                <a:ext cx="775" cy="325"/>
              </a:xfrm>
              <a:custGeom>
                <a:avLst/>
                <a:gdLst/>
                <a:ahLst/>
                <a:cxnLst/>
                <a:rect l="l" t="t" r="r" b="b"/>
                <a:pathLst>
                  <a:path w="31" h="13" extrusionOk="0">
                    <a:moveTo>
                      <a:pt x="1" y="1"/>
                    </a:moveTo>
                    <a:lnTo>
                      <a:pt x="1" y="1"/>
                    </a:lnTo>
                    <a:cubicBezTo>
                      <a:pt x="5" y="10"/>
                      <a:pt x="10" y="13"/>
                      <a:pt x="16" y="13"/>
                    </a:cubicBezTo>
                    <a:cubicBezTo>
                      <a:pt x="21" y="13"/>
                      <a:pt x="26" y="11"/>
                      <a:pt x="31" y="8"/>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12" name="Google Shape;8012;p43"/>
              <p:cNvSpPr/>
              <p:nvPr/>
            </p:nvSpPr>
            <p:spPr>
              <a:xfrm>
                <a:off x="506850" y="1689850"/>
                <a:ext cx="725" cy="125"/>
              </a:xfrm>
              <a:custGeom>
                <a:avLst/>
                <a:gdLst/>
                <a:ahLst/>
                <a:cxnLst/>
                <a:rect l="l" t="t" r="r" b="b"/>
                <a:pathLst>
                  <a:path w="29" h="5" extrusionOk="0">
                    <a:moveTo>
                      <a:pt x="1" y="0"/>
                    </a:moveTo>
                    <a:lnTo>
                      <a:pt x="1" y="3"/>
                    </a:lnTo>
                    <a:lnTo>
                      <a:pt x="28" y="5"/>
                    </a:lnTo>
                    <a:lnTo>
                      <a:pt x="28"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13" name="Google Shape;8013;p43"/>
              <p:cNvSpPr/>
              <p:nvPr/>
            </p:nvSpPr>
            <p:spPr>
              <a:xfrm>
                <a:off x="506325" y="1684400"/>
                <a:ext cx="1250" cy="200"/>
              </a:xfrm>
              <a:custGeom>
                <a:avLst/>
                <a:gdLst/>
                <a:ahLst/>
                <a:cxnLst/>
                <a:rect l="l" t="t" r="r" b="b"/>
                <a:pathLst>
                  <a:path w="50" h="8" extrusionOk="0">
                    <a:moveTo>
                      <a:pt x="49" y="0"/>
                    </a:moveTo>
                    <a:lnTo>
                      <a:pt x="1" y="7"/>
                    </a:lnTo>
                    <a:lnTo>
                      <a:pt x="17" y="7"/>
                    </a:lnTo>
                    <a:lnTo>
                      <a:pt x="4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14" name="Google Shape;8014;p43"/>
              <p:cNvSpPr/>
              <p:nvPr/>
            </p:nvSpPr>
            <p:spPr>
              <a:xfrm>
                <a:off x="505475" y="1682575"/>
                <a:ext cx="1450" cy="1100"/>
              </a:xfrm>
              <a:custGeom>
                <a:avLst/>
                <a:gdLst/>
                <a:ahLst/>
                <a:cxnLst/>
                <a:rect l="l" t="t" r="r" b="b"/>
                <a:pathLst>
                  <a:path w="58" h="44" extrusionOk="0">
                    <a:moveTo>
                      <a:pt x="24" y="1"/>
                    </a:moveTo>
                    <a:cubicBezTo>
                      <a:pt x="16" y="1"/>
                      <a:pt x="8" y="2"/>
                      <a:pt x="0" y="4"/>
                    </a:cubicBezTo>
                    <a:cubicBezTo>
                      <a:pt x="16" y="6"/>
                      <a:pt x="21" y="18"/>
                      <a:pt x="14" y="43"/>
                    </a:cubicBezTo>
                    <a:cubicBezTo>
                      <a:pt x="39" y="34"/>
                      <a:pt x="39" y="8"/>
                      <a:pt x="58" y="8"/>
                    </a:cubicBezTo>
                    <a:cubicBezTo>
                      <a:pt x="47" y="3"/>
                      <a:pt x="3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15" name="Google Shape;8015;p43"/>
              <p:cNvSpPr/>
              <p:nvPr/>
            </p:nvSpPr>
            <p:spPr>
              <a:xfrm>
                <a:off x="504600" y="1682650"/>
                <a:ext cx="900" cy="100"/>
              </a:xfrm>
              <a:custGeom>
                <a:avLst/>
                <a:gdLst/>
                <a:ahLst/>
                <a:cxnLst/>
                <a:rect l="l" t="t" r="r" b="b"/>
                <a:pathLst>
                  <a:path w="36" h="4" extrusionOk="0">
                    <a:moveTo>
                      <a:pt x="35" y="1"/>
                    </a:moveTo>
                    <a:cubicBezTo>
                      <a:pt x="23" y="1"/>
                      <a:pt x="12" y="1"/>
                      <a:pt x="0" y="3"/>
                    </a:cubicBezTo>
                    <a:cubicBezTo>
                      <a:pt x="12" y="3"/>
                      <a:pt x="23" y="3"/>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16" name="Google Shape;8016;p43"/>
              <p:cNvSpPr/>
              <p:nvPr/>
            </p:nvSpPr>
            <p:spPr>
              <a:xfrm>
                <a:off x="505700" y="1685275"/>
                <a:ext cx="650" cy="825"/>
              </a:xfrm>
              <a:custGeom>
                <a:avLst/>
                <a:gdLst/>
                <a:ahLst/>
                <a:cxnLst/>
                <a:rect l="l" t="t" r="r" b="b"/>
                <a:pathLst>
                  <a:path w="26" h="33" extrusionOk="0">
                    <a:moveTo>
                      <a:pt x="26" y="0"/>
                    </a:moveTo>
                    <a:lnTo>
                      <a:pt x="0" y="26"/>
                    </a:lnTo>
                    <a:lnTo>
                      <a:pt x="5" y="33"/>
                    </a:lnTo>
                    <a:cubicBezTo>
                      <a:pt x="12" y="28"/>
                      <a:pt x="26" y="14"/>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17" name="Google Shape;8017;p43"/>
              <p:cNvSpPr/>
              <p:nvPr/>
            </p:nvSpPr>
            <p:spPr>
              <a:xfrm>
                <a:off x="505475" y="1685550"/>
                <a:ext cx="250" cy="425"/>
              </a:xfrm>
              <a:custGeom>
                <a:avLst/>
                <a:gdLst/>
                <a:ahLst/>
                <a:cxnLst/>
                <a:rect l="l" t="t" r="r" b="b"/>
                <a:pathLst>
                  <a:path w="10" h="17" extrusionOk="0">
                    <a:moveTo>
                      <a:pt x="0" y="1"/>
                    </a:moveTo>
                    <a:lnTo>
                      <a:pt x="9" y="17"/>
                    </a:lnTo>
                    <a:cubicBezTo>
                      <a:pt x="5" y="8"/>
                      <a:pt x="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18" name="Google Shape;8018;p43"/>
              <p:cNvSpPr/>
              <p:nvPr/>
            </p:nvSpPr>
            <p:spPr>
              <a:xfrm>
                <a:off x="505750" y="1686075"/>
                <a:ext cx="150" cy="100"/>
              </a:xfrm>
              <a:custGeom>
                <a:avLst/>
                <a:gdLst/>
                <a:ahLst/>
                <a:cxnLst/>
                <a:rect l="l" t="t" r="r" b="b"/>
                <a:pathLst>
                  <a:path w="6" h="4" extrusionOk="0">
                    <a:moveTo>
                      <a:pt x="5" y="1"/>
                    </a:moveTo>
                    <a:cubicBezTo>
                      <a:pt x="2" y="2"/>
                      <a:pt x="1" y="4"/>
                      <a:pt x="2" y="4"/>
                    </a:cubicBezTo>
                    <a:cubicBezTo>
                      <a:pt x="3" y="4"/>
                      <a:pt x="4" y="4"/>
                      <a:pt x="5"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19" name="Google Shape;8019;p43"/>
              <p:cNvSpPr/>
              <p:nvPr/>
            </p:nvSpPr>
            <p:spPr>
              <a:xfrm>
                <a:off x="504425" y="1688400"/>
                <a:ext cx="1525" cy="650"/>
              </a:xfrm>
              <a:custGeom>
                <a:avLst/>
                <a:gdLst/>
                <a:ahLst/>
                <a:cxnLst/>
                <a:rect l="l" t="t" r="r" b="b"/>
                <a:pathLst>
                  <a:path w="61" h="26" extrusionOk="0">
                    <a:moveTo>
                      <a:pt x="51" y="0"/>
                    </a:moveTo>
                    <a:cubicBezTo>
                      <a:pt x="30" y="0"/>
                      <a:pt x="10" y="2"/>
                      <a:pt x="0" y="26"/>
                    </a:cubicBezTo>
                    <a:cubicBezTo>
                      <a:pt x="23" y="21"/>
                      <a:pt x="33" y="7"/>
                      <a:pt x="58" y="3"/>
                    </a:cubicBezTo>
                    <a:lnTo>
                      <a:pt x="61" y="0"/>
                    </a:lnTo>
                    <a:cubicBezTo>
                      <a:pt x="57" y="0"/>
                      <a:pt x="54" y="0"/>
                      <a:pt x="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20" name="Google Shape;8020;p43"/>
              <p:cNvSpPr/>
              <p:nvPr/>
            </p:nvSpPr>
            <p:spPr>
              <a:xfrm>
                <a:off x="505050" y="1686950"/>
                <a:ext cx="900" cy="550"/>
              </a:xfrm>
              <a:custGeom>
                <a:avLst/>
                <a:gdLst/>
                <a:ahLst/>
                <a:cxnLst/>
                <a:rect l="l" t="t" r="r" b="b"/>
                <a:pathLst>
                  <a:path w="36" h="22" extrusionOk="0">
                    <a:moveTo>
                      <a:pt x="1" y="0"/>
                    </a:moveTo>
                    <a:lnTo>
                      <a:pt x="5" y="21"/>
                    </a:lnTo>
                    <a:cubicBezTo>
                      <a:pt x="15" y="17"/>
                      <a:pt x="24" y="5"/>
                      <a:pt x="36" y="5"/>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21" name="Google Shape;8021;p43"/>
              <p:cNvSpPr/>
              <p:nvPr/>
            </p:nvSpPr>
            <p:spPr>
              <a:xfrm>
                <a:off x="504650" y="1686725"/>
                <a:ext cx="425" cy="250"/>
              </a:xfrm>
              <a:custGeom>
                <a:avLst/>
                <a:gdLst/>
                <a:ahLst/>
                <a:cxnLst/>
                <a:rect l="l" t="t" r="r" b="b"/>
                <a:pathLst>
                  <a:path w="17" h="10" extrusionOk="0">
                    <a:moveTo>
                      <a:pt x="14" y="0"/>
                    </a:moveTo>
                    <a:lnTo>
                      <a:pt x="1" y="7"/>
                    </a:lnTo>
                    <a:lnTo>
                      <a:pt x="17" y="9"/>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22" name="Google Shape;8022;p43"/>
              <p:cNvSpPr/>
              <p:nvPr/>
            </p:nvSpPr>
            <p:spPr>
              <a:xfrm>
                <a:off x="503675" y="1683650"/>
                <a:ext cx="300" cy="375"/>
              </a:xfrm>
              <a:custGeom>
                <a:avLst/>
                <a:gdLst/>
                <a:ahLst/>
                <a:cxnLst/>
                <a:rect l="l" t="t" r="r" b="b"/>
                <a:pathLst>
                  <a:path w="12" h="15" extrusionOk="0">
                    <a:moveTo>
                      <a:pt x="0" y="0"/>
                    </a:moveTo>
                    <a:cubicBezTo>
                      <a:pt x="0" y="5"/>
                      <a:pt x="2" y="10"/>
                      <a:pt x="7" y="14"/>
                    </a:cubicBezTo>
                    <a:lnTo>
                      <a:pt x="12" y="7"/>
                    </a:lnTo>
                    <a:cubicBezTo>
                      <a:pt x="7" y="5"/>
                      <a:pt x="2"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23" name="Google Shape;8023;p43"/>
              <p:cNvSpPr/>
              <p:nvPr/>
            </p:nvSpPr>
            <p:spPr>
              <a:xfrm>
                <a:off x="503850" y="1683925"/>
                <a:ext cx="300" cy="375"/>
              </a:xfrm>
              <a:custGeom>
                <a:avLst/>
                <a:gdLst/>
                <a:ahLst/>
                <a:cxnLst/>
                <a:rect l="l" t="t" r="r" b="b"/>
                <a:pathLst>
                  <a:path w="12" h="15" extrusionOk="0">
                    <a:moveTo>
                      <a:pt x="9" y="0"/>
                    </a:moveTo>
                    <a:cubicBezTo>
                      <a:pt x="6" y="0"/>
                      <a:pt x="1" y="3"/>
                      <a:pt x="0" y="3"/>
                    </a:cubicBezTo>
                    <a:cubicBezTo>
                      <a:pt x="0" y="8"/>
                      <a:pt x="2" y="10"/>
                      <a:pt x="5" y="15"/>
                    </a:cubicBezTo>
                    <a:cubicBezTo>
                      <a:pt x="12" y="3"/>
                      <a:pt x="11"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24" name="Google Shape;8024;p43"/>
              <p:cNvSpPr/>
              <p:nvPr/>
            </p:nvSpPr>
            <p:spPr>
              <a:xfrm>
                <a:off x="504950" y="1684975"/>
                <a:ext cx="125" cy="50"/>
              </a:xfrm>
              <a:custGeom>
                <a:avLst/>
                <a:gdLst/>
                <a:ahLst/>
                <a:cxnLst/>
                <a:rect l="l" t="t" r="r" b="b"/>
                <a:pathLst>
                  <a:path w="5" h="2" extrusionOk="0">
                    <a:moveTo>
                      <a:pt x="2" y="1"/>
                    </a:moveTo>
                    <a:cubicBezTo>
                      <a:pt x="1" y="1"/>
                      <a:pt x="0" y="2"/>
                      <a:pt x="2" y="2"/>
                    </a:cubicBezTo>
                    <a:cubicBezTo>
                      <a:pt x="2" y="2"/>
                      <a:pt x="3"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25" name="Google Shape;8025;p43"/>
              <p:cNvSpPr/>
              <p:nvPr/>
            </p:nvSpPr>
            <p:spPr>
              <a:xfrm>
                <a:off x="501700" y="1681550"/>
                <a:ext cx="125" cy="150"/>
              </a:xfrm>
              <a:custGeom>
                <a:avLst/>
                <a:gdLst/>
                <a:ahLst/>
                <a:cxnLst/>
                <a:rect l="l" t="t" r="r" b="b"/>
                <a:pathLst>
                  <a:path w="5" h="6" extrusionOk="0">
                    <a:moveTo>
                      <a:pt x="3" y="1"/>
                    </a:moveTo>
                    <a:lnTo>
                      <a:pt x="0" y="5"/>
                    </a:lnTo>
                    <a:lnTo>
                      <a:pt x="5"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26" name="Google Shape;8026;p43"/>
              <p:cNvSpPr/>
              <p:nvPr/>
            </p:nvSpPr>
            <p:spPr>
              <a:xfrm>
                <a:off x="504025" y="1684575"/>
                <a:ext cx="200" cy="300"/>
              </a:xfrm>
              <a:custGeom>
                <a:avLst/>
                <a:gdLst/>
                <a:ahLst/>
                <a:cxnLst/>
                <a:rect l="l" t="t" r="r" b="b"/>
                <a:pathLst>
                  <a:path w="8" h="12" extrusionOk="0">
                    <a:moveTo>
                      <a:pt x="7" y="0"/>
                    </a:moveTo>
                    <a:lnTo>
                      <a:pt x="0" y="7"/>
                    </a:lnTo>
                    <a:cubicBezTo>
                      <a:pt x="0" y="7"/>
                      <a:pt x="2" y="12"/>
                      <a:pt x="5" y="12"/>
                    </a:cubicBezTo>
                    <a:lnTo>
                      <a:pt x="7" y="3"/>
                    </a:lnTo>
                    <a:cubicBezTo>
                      <a:pt x="7" y="3"/>
                      <a:pt x="7"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27" name="Google Shape;8027;p43"/>
              <p:cNvSpPr/>
              <p:nvPr/>
            </p:nvSpPr>
            <p:spPr>
              <a:xfrm>
                <a:off x="504250" y="1684675"/>
                <a:ext cx="250" cy="150"/>
              </a:xfrm>
              <a:custGeom>
                <a:avLst/>
                <a:gdLst/>
                <a:ahLst/>
                <a:cxnLst/>
                <a:rect l="l" t="t" r="r" b="b"/>
                <a:pathLst>
                  <a:path w="10" h="6" extrusionOk="0">
                    <a:moveTo>
                      <a:pt x="5" y="1"/>
                    </a:moveTo>
                    <a:lnTo>
                      <a:pt x="0" y="6"/>
                    </a:lnTo>
                    <a:lnTo>
                      <a:pt x="10" y="6"/>
                    </a:lnTo>
                    <a:cubicBezTo>
                      <a:pt x="7" y="6"/>
                      <a:pt x="7"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28" name="Google Shape;8028;p43"/>
              <p:cNvSpPr/>
              <p:nvPr/>
            </p:nvSpPr>
            <p:spPr>
              <a:xfrm>
                <a:off x="503600" y="1682350"/>
                <a:ext cx="400" cy="675"/>
              </a:xfrm>
              <a:custGeom>
                <a:avLst/>
                <a:gdLst/>
                <a:ahLst/>
                <a:cxnLst/>
                <a:rect l="l" t="t" r="r" b="b"/>
                <a:pathLst>
                  <a:path w="16" h="27" extrusionOk="0">
                    <a:moveTo>
                      <a:pt x="9" y="1"/>
                    </a:moveTo>
                    <a:cubicBezTo>
                      <a:pt x="8" y="1"/>
                      <a:pt x="7" y="1"/>
                      <a:pt x="5" y="1"/>
                    </a:cubicBezTo>
                    <a:cubicBezTo>
                      <a:pt x="3" y="11"/>
                      <a:pt x="3" y="17"/>
                      <a:pt x="1" y="27"/>
                    </a:cubicBezTo>
                    <a:cubicBezTo>
                      <a:pt x="7" y="16"/>
                      <a:pt x="15"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29" name="Google Shape;8029;p43"/>
              <p:cNvSpPr/>
              <p:nvPr/>
            </p:nvSpPr>
            <p:spPr>
              <a:xfrm>
                <a:off x="505125" y="1684675"/>
                <a:ext cx="75" cy="100"/>
              </a:xfrm>
              <a:custGeom>
                <a:avLst/>
                <a:gdLst/>
                <a:ahLst/>
                <a:cxnLst/>
                <a:rect l="l" t="t" r="r" b="b"/>
                <a:pathLst>
                  <a:path w="3" h="4" extrusionOk="0">
                    <a:moveTo>
                      <a:pt x="2" y="1"/>
                    </a:moveTo>
                    <a:lnTo>
                      <a:pt x="0" y="3"/>
                    </a:lnTo>
                    <a:lnTo>
                      <a:pt x="2" y="3"/>
                    </a:ln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30" name="Google Shape;8030;p43"/>
              <p:cNvSpPr/>
              <p:nvPr/>
            </p:nvSpPr>
            <p:spPr>
              <a:xfrm>
                <a:off x="504475" y="1684750"/>
                <a:ext cx="675" cy="200"/>
              </a:xfrm>
              <a:custGeom>
                <a:avLst/>
                <a:gdLst/>
                <a:ahLst/>
                <a:cxnLst/>
                <a:rect l="l" t="t" r="r" b="b"/>
                <a:pathLst>
                  <a:path w="27" h="8" extrusionOk="0">
                    <a:moveTo>
                      <a:pt x="26" y="0"/>
                    </a:moveTo>
                    <a:cubicBezTo>
                      <a:pt x="17" y="0"/>
                      <a:pt x="10" y="0"/>
                      <a:pt x="1" y="3"/>
                    </a:cubicBezTo>
                    <a:cubicBezTo>
                      <a:pt x="8" y="5"/>
                      <a:pt x="15" y="7"/>
                      <a:pt x="21" y="7"/>
                    </a:cubicBezTo>
                    <a:cubicBezTo>
                      <a:pt x="21" y="5"/>
                      <a:pt x="24" y="3"/>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31" name="Google Shape;8031;p43"/>
              <p:cNvSpPr/>
              <p:nvPr/>
            </p:nvSpPr>
            <p:spPr>
              <a:xfrm>
                <a:off x="496825" y="1681675"/>
                <a:ext cx="4900" cy="3325"/>
              </a:xfrm>
              <a:custGeom>
                <a:avLst/>
                <a:gdLst/>
                <a:ahLst/>
                <a:cxnLst/>
                <a:rect l="l" t="t" r="r" b="b"/>
                <a:pathLst>
                  <a:path w="196" h="133" extrusionOk="0">
                    <a:moveTo>
                      <a:pt x="195" y="0"/>
                    </a:moveTo>
                    <a:cubicBezTo>
                      <a:pt x="184" y="12"/>
                      <a:pt x="169" y="17"/>
                      <a:pt x="153" y="17"/>
                    </a:cubicBezTo>
                    <a:cubicBezTo>
                      <a:pt x="150" y="17"/>
                      <a:pt x="147" y="17"/>
                      <a:pt x="144" y="17"/>
                    </a:cubicBezTo>
                    <a:cubicBezTo>
                      <a:pt x="137" y="33"/>
                      <a:pt x="144" y="77"/>
                      <a:pt x="110" y="82"/>
                    </a:cubicBezTo>
                    <a:cubicBezTo>
                      <a:pt x="79" y="75"/>
                      <a:pt x="105" y="61"/>
                      <a:pt x="107" y="40"/>
                    </a:cubicBezTo>
                    <a:lnTo>
                      <a:pt x="107" y="40"/>
                    </a:lnTo>
                    <a:cubicBezTo>
                      <a:pt x="84" y="72"/>
                      <a:pt x="40" y="56"/>
                      <a:pt x="1" y="100"/>
                    </a:cubicBezTo>
                    <a:lnTo>
                      <a:pt x="31" y="100"/>
                    </a:lnTo>
                    <a:cubicBezTo>
                      <a:pt x="24" y="107"/>
                      <a:pt x="8" y="112"/>
                      <a:pt x="5" y="121"/>
                    </a:cubicBezTo>
                    <a:cubicBezTo>
                      <a:pt x="17" y="111"/>
                      <a:pt x="32" y="105"/>
                      <a:pt x="43" y="105"/>
                    </a:cubicBezTo>
                    <a:cubicBezTo>
                      <a:pt x="56" y="105"/>
                      <a:pt x="64" y="113"/>
                      <a:pt x="56" y="133"/>
                    </a:cubicBezTo>
                    <a:cubicBezTo>
                      <a:pt x="86" y="130"/>
                      <a:pt x="161" y="54"/>
                      <a:pt x="1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32" name="Google Shape;8032;p43"/>
              <p:cNvSpPr/>
              <p:nvPr/>
            </p:nvSpPr>
            <p:spPr>
              <a:xfrm>
                <a:off x="501800" y="1681300"/>
                <a:ext cx="1075" cy="1275"/>
              </a:xfrm>
              <a:custGeom>
                <a:avLst/>
                <a:gdLst/>
                <a:ahLst/>
                <a:cxnLst/>
                <a:rect l="l" t="t" r="r" b="b"/>
                <a:pathLst>
                  <a:path w="43" h="51" extrusionOk="0">
                    <a:moveTo>
                      <a:pt x="35" y="1"/>
                    </a:moveTo>
                    <a:cubicBezTo>
                      <a:pt x="23" y="1"/>
                      <a:pt x="11" y="5"/>
                      <a:pt x="1" y="13"/>
                    </a:cubicBezTo>
                    <a:lnTo>
                      <a:pt x="26" y="46"/>
                    </a:lnTo>
                    <a:lnTo>
                      <a:pt x="22" y="48"/>
                    </a:lnTo>
                    <a:lnTo>
                      <a:pt x="31" y="50"/>
                    </a:lnTo>
                    <a:cubicBezTo>
                      <a:pt x="29" y="34"/>
                      <a:pt x="33" y="15"/>
                      <a:pt x="43" y="2"/>
                    </a:cubicBezTo>
                    <a:cubicBezTo>
                      <a:pt x="40" y="1"/>
                      <a:pt x="38" y="1"/>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33" name="Google Shape;8033;p43"/>
              <p:cNvSpPr/>
              <p:nvPr/>
            </p:nvSpPr>
            <p:spPr>
              <a:xfrm>
                <a:off x="501175" y="1682550"/>
                <a:ext cx="2525" cy="2025"/>
              </a:xfrm>
              <a:custGeom>
                <a:avLst/>
                <a:gdLst/>
                <a:ahLst/>
                <a:cxnLst/>
                <a:rect l="l" t="t" r="r" b="b"/>
                <a:pathLst>
                  <a:path w="101" h="81" extrusionOk="0">
                    <a:moveTo>
                      <a:pt x="58" y="0"/>
                    </a:moveTo>
                    <a:cubicBezTo>
                      <a:pt x="56" y="12"/>
                      <a:pt x="65" y="19"/>
                      <a:pt x="82" y="30"/>
                    </a:cubicBezTo>
                    <a:cubicBezTo>
                      <a:pt x="49" y="47"/>
                      <a:pt x="24" y="42"/>
                      <a:pt x="0" y="74"/>
                    </a:cubicBezTo>
                    <a:cubicBezTo>
                      <a:pt x="6" y="79"/>
                      <a:pt x="11" y="81"/>
                      <a:pt x="16" y="81"/>
                    </a:cubicBezTo>
                    <a:cubicBezTo>
                      <a:pt x="29" y="81"/>
                      <a:pt x="42" y="70"/>
                      <a:pt x="58" y="70"/>
                    </a:cubicBezTo>
                    <a:cubicBezTo>
                      <a:pt x="24" y="47"/>
                      <a:pt x="82" y="67"/>
                      <a:pt x="77" y="33"/>
                    </a:cubicBezTo>
                    <a:lnTo>
                      <a:pt x="77" y="33"/>
                    </a:lnTo>
                    <a:cubicBezTo>
                      <a:pt x="86" y="35"/>
                      <a:pt x="93" y="37"/>
                      <a:pt x="100" y="44"/>
                    </a:cubicBezTo>
                    <a:cubicBezTo>
                      <a:pt x="98" y="36"/>
                      <a:pt x="98" y="28"/>
                      <a:pt x="99" y="20"/>
                    </a:cubicBezTo>
                    <a:lnTo>
                      <a:pt x="99" y="20"/>
                    </a:lnTo>
                    <a:cubicBezTo>
                      <a:pt x="98" y="23"/>
                      <a:pt x="97" y="24"/>
                      <a:pt x="96" y="24"/>
                    </a:cubicBezTo>
                    <a:cubicBezTo>
                      <a:pt x="96" y="24"/>
                      <a:pt x="96" y="24"/>
                      <a:pt x="96" y="23"/>
                    </a:cubicBezTo>
                    <a:cubicBezTo>
                      <a:pt x="91" y="26"/>
                      <a:pt x="86" y="28"/>
                      <a:pt x="84" y="30"/>
                    </a:cubicBezTo>
                    <a:cubicBezTo>
                      <a:pt x="83" y="23"/>
                      <a:pt x="84" y="21"/>
                      <a:pt x="87" y="21"/>
                    </a:cubicBezTo>
                    <a:cubicBezTo>
                      <a:pt x="89" y="21"/>
                      <a:pt x="92" y="22"/>
                      <a:pt x="96" y="23"/>
                    </a:cubicBezTo>
                    <a:lnTo>
                      <a:pt x="99" y="19"/>
                    </a:lnTo>
                    <a:lnTo>
                      <a:pt x="99" y="19"/>
                    </a:lnTo>
                    <a:cubicBezTo>
                      <a:pt x="99" y="20"/>
                      <a:pt x="99" y="20"/>
                      <a:pt x="99" y="20"/>
                    </a:cubicBezTo>
                    <a:lnTo>
                      <a:pt x="99" y="20"/>
                    </a:lnTo>
                    <a:cubicBezTo>
                      <a:pt x="100" y="20"/>
                      <a:pt x="100" y="19"/>
                      <a:pt x="100" y="19"/>
                    </a:cubicBezTo>
                    <a:lnTo>
                      <a:pt x="100" y="19"/>
                    </a:lnTo>
                    <a:lnTo>
                      <a:pt x="99" y="19"/>
                    </a:lnTo>
                    <a:lnTo>
                      <a:pt x="99" y="19"/>
                    </a:lnTo>
                    <a:cubicBezTo>
                      <a:pt x="100" y="19"/>
                      <a:pt x="100" y="19"/>
                      <a:pt x="100" y="19"/>
                    </a:cubicBezTo>
                    <a:lnTo>
                      <a:pt x="100" y="19"/>
                    </a:lnTo>
                    <a:lnTo>
                      <a:pt x="100" y="19"/>
                    </a:lnTo>
                    <a:lnTo>
                      <a:pt x="100" y="16"/>
                    </a:lnTo>
                    <a:cubicBezTo>
                      <a:pt x="100" y="17"/>
                      <a:pt x="100" y="18"/>
                      <a:pt x="100" y="19"/>
                    </a:cubicBezTo>
                    <a:lnTo>
                      <a:pt x="100" y="19"/>
                    </a:lnTo>
                    <a:lnTo>
                      <a:pt x="5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34" name="Google Shape;8034;p43"/>
              <p:cNvSpPr/>
              <p:nvPr/>
            </p:nvSpPr>
            <p:spPr>
              <a:xfrm>
                <a:off x="502450" y="1689500"/>
                <a:ext cx="250" cy="200"/>
              </a:xfrm>
              <a:custGeom>
                <a:avLst/>
                <a:gdLst/>
                <a:ahLst/>
                <a:cxnLst/>
                <a:rect l="l" t="t" r="r" b="b"/>
                <a:pathLst>
                  <a:path w="10" h="8" extrusionOk="0">
                    <a:moveTo>
                      <a:pt x="10" y="0"/>
                    </a:moveTo>
                    <a:lnTo>
                      <a:pt x="10" y="0"/>
                    </a:lnTo>
                    <a:cubicBezTo>
                      <a:pt x="5" y="3"/>
                      <a:pt x="0" y="3"/>
                      <a:pt x="5" y="7"/>
                    </a:cubicBezTo>
                    <a:cubicBezTo>
                      <a:pt x="5" y="5"/>
                      <a:pt x="7" y="3"/>
                      <a:pt x="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35" name="Google Shape;8035;p43"/>
              <p:cNvSpPr/>
              <p:nvPr/>
            </p:nvSpPr>
            <p:spPr>
              <a:xfrm>
                <a:off x="502675" y="1687525"/>
                <a:ext cx="1650" cy="2000"/>
              </a:xfrm>
              <a:custGeom>
                <a:avLst/>
                <a:gdLst/>
                <a:ahLst/>
                <a:cxnLst/>
                <a:rect l="l" t="t" r="r" b="b"/>
                <a:pathLst>
                  <a:path w="66" h="80" extrusionOk="0">
                    <a:moveTo>
                      <a:pt x="66" y="1"/>
                    </a:moveTo>
                    <a:lnTo>
                      <a:pt x="66" y="1"/>
                    </a:lnTo>
                    <a:cubicBezTo>
                      <a:pt x="42" y="19"/>
                      <a:pt x="22" y="40"/>
                      <a:pt x="3" y="61"/>
                    </a:cubicBezTo>
                    <a:cubicBezTo>
                      <a:pt x="7" y="61"/>
                      <a:pt x="12" y="60"/>
                      <a:pt x="16" y="60"/>
                    </a:cubicBezTo>
                    <a:cubicBezTo>
                      <a:pt x="20" y="60"/>
                      <a:pt x="24" y="61"/>
                      <a:pt x="24" y="65"/>
                    </a:cubicBezTo>
                    <a:cubicBezTo>
                      <a:pt x="22" y="77"/>
                      <a:pt x="10" y="72"/>
                      <a:pt x="1" y="79"/>
                    </a:cubicBezTo>
                    <a:cubicBezTo>
                      <a:pt x="3" y="79"/>
                      <a:pt x="5" y="79"/>
                      <a:pt x="7" y="79"/>
                    </a:cubicBezTo>
                    <a:cubicBezTo>
                      <a:pt x="19" y="79"/>
                      <a:pt x="34" y="78"/>
                      <a:pt x="38" y="59"/>
                    </a:cubicBezTo>
                    <a:lnTo>
                      <a:pt x="33" y="59"/>
                    </a:lnTo>
                    <a:cubicBezTo>
                      <a:pt x="38" y="38"/>
                      <a:pt x="49" y="17"/>
                      <a:pt x="6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36" name="Google Shape;8036;p43"/>
              <p:cNvSpPr/>
              <p:nvPr/>
            </p:nvSpPr>
            <p:spPr>
              <a:xfrm>
                <a:off x="501650" y="1685950"/>
                <a:ext cx="1225" cy="800"/>
              </a:xfrm>
              <a:custGeom>
                <a:avLst/>
                <a:gdLst/>
                <a:ahLst/>
                <a:cxnLst/>
                <a:rect l="l" t="t" r="r" b="b"/>
                <a:pathLst>
                  <a:path w="49" h="32" extrusionOk="0">
                    <a:moveTo>
                      <a:pt x="14" y="1"/>
                    </a:moveTo>
                    <a:lnTo>
                      <a:pt x="0" y="31"/>
                    </a:lnTo>
                    <a:lnTo>
                      <a:pt x="0" y="31"/>
                    </a:lnTo>
                    <a:lnTo>
                      <a:pt x="14" y="20"/>
                    </a:lnTo>
                    <a:cubicBezTo>
                      <a:pt x="16" y="26"/>
                      <a:pt x="20" y="28"/>
                      <a:pt x="24" y="28"/>
                    </a:cubicBezTo>
                    <a:cubicBezTo>
                      <a:pt x="31" y="28"/>
                      <a:pt x="41" y="19"/>
                      <a:pt x="49" y="15"/>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37" name="Google Shape;8037;p43"/>
              <p:cNvSpPr/>
              <p:nvPr/>
            </p:nvSpPr>
            <p:spPr>
              <a:xfrm>
                <a:off x="501475" y="1680700"/>
                <a:ext cx="1400" cy="525"/>
              </a:xfrm>
              <a:custGeom>
                <a:avLst/>
                <a:gdLst/>
                <a:ahLst/>
                <a:cxnLst/>
                <a:rect l="l" t="t" r="r" b="b"/>
                <a:pathLst>
                  <a:path w="56" h="21" extrusionOk="0">
                    <a:moveTo>
                      <a:pt x="56" y="0"/>
                    </a:moveTo>
                    <a:lnTo>
                      <a:pt x="0" y="19"/>
                    </a:lnTo>
                    <a:lnTo>
                      <a:pt x="23" y="21"/>
                    </a:lnTo>
                    <a:lnTo>
                      <a:pt x="5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38" name="Google Shape;8038;p43"/>
              <p:cNvSpPr/>
              <p:nvPr/>
            </p:nvSpPr>
            <p:spPr>
              <a:xfrm>
                <a:off x="501175" y="1680000"/>
                <a:ext cx="650" cy="475"/>
              </a:xfrm>
              <a:custGeom>
                <a:avLst/>
                <a:gdLst/>
                <a:ahLst/>
                <a:cxnLst/>
                <a:rect l="l" t="t" r="r" b="b"/>
                <a:pathLst>
                  <a:path w="26" h="19" extrusionOk="0">
                    <a:moveTo>
                      <a:pt x="26" y="0"/>
                    </a:moveTo>
                    <a:lnTo>
                      <a:pt x="3" y="5"/>
                    </a:lnTo>
                    <a:lnTo>
                      <a:pt x="0" y="19"/>
                    </a:ln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39" name="Google Shape;8039;p43"/>
              <p:cNvSpPr/>
              <p:nvPr/>
            </p:nvSpPr>
            <p:spPr>
              <a:xfrm>
                <a:off x="468325" y="1639100"/>
                <a:ext cx="350" cy="225"/>
              </a:xfrm>
              <a:custGeom>
                <a:avLst/>
                <a:gdLst/>
                <a:ahLst/>
                <a:cxnLst/>
                <a:rect l="l" t="t" r="r" b="b"/>
                <a:pathLst>
                  <a:path w="14" h="9" extrusionOk="0">
                    <a:moveTo>
                      <a:pt x="2" y="1"/>
                    </a:moveTo>
                    <a:cubicBezTo>
                      <a:pt x="1" y="1"/>
                      <a:pt x="1" y="1"/>
                      <a:pt x="0" y="2"/>
                    </a:cubicBezTo>
                    <a:lnTo>
                      <a:pt x="14" y="9"/>
                    </a:lnTo>
                    <a:cubicBezTo>
                      <a:pt x="9" y="4"/>
                      <a:pt x="5"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40" name="Google Shape;8040;p43"/>
              <p:cNvSpPr/>
              <p:nvPr/>
            </p:nvSpPr>
            <p:spPr>
              <a:xfrm>
                <a:off x="482275" y="1664300"/>
                <a:ext cx="1150" cy="1175"/>
              </a:xfrm>
              <a:custGeom>
                <a:avLst/>
                <a:gdLst/>
                <a:ahLst/>
                <a:cxnLst/>
                <a:rect l="l" t="t" r="r" b="b"/>
                <a:pathLst>
                  <a:path w="46" h="47" extrusionOk="0">
                    <a:moveTo>
                      <a:pt x="40" y="1"/>
                    </a:moveTo>
                    <a:cubicBezTo>
                      <a:pt x="39" y="1"/>
                      <a:pt x="35" y="2"/>
                      <a:pt x="29" y="7"/>
                    </a:cubicBezTo>
                    <a:lnTo>
                      <a:pt x="1" y="30"/>
                    </a:lnTo>
                    <a:cubicBezTo>
                      <a:pt x="10" y="32"/>
                      <a:pt x="12" y="39"/>
                      <a:pt x="8" y="46"/>
                    </a:cubicBezTo>
                    <a:cubicBezTo>
                      <a:pt x="22" y="26"/>
                      <a:pt x="45" y="1"/>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41" name="Google Shape;8041;p43"/>
              <p:cNvSpPr/>
              <p:nvPr/>
            </p:nvSpPr>
            <p:spPr>
              <a:xfrm>
                <a:off x="471100" y="1653675"/>
                <a:ext cx="900" cy="250"/>
              </a:xfrm>
              <a:custGeom>
                <a:avLst/>
                <a:gdLst/>
                <a:ahLst/>
                <a:cxnLst/>
                <a:rect l="l" t="t" r="r" b="b"/>
                <a:pathLst>
                  <a:path w="36" h="10" extrusionOk="0">
                    <a:moveTo>
                      <a:pt x="10" y="1"/>
                    </a:moveTo>
                    <a:cubicBezTo>
                      <a:pt x="7" y="1"/>
                      <a:pt x="3" y="3"/>
                      <a:pt x="0" y="5"/>
                    </a:cubicBezTo>
                    <a:lnTo>
                      <a:pt x="35" y="10"/>
                    </a:lnTo>
                    <a:cubicBezTo>
                      <a:pt x="28" y="5"/>
                      <a:pt x="19"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42" name="Google Shape;8042;p43"/>
              <p:cNvSpPr/>
              <p:nvPr/>
            </p:nvSpPr>
            <p:spPr>
              <a:xfrm>
                <a:off x="472775" y="1627725"/>
                <a:ext cx="900" cy="775"/>
              </a:xfrm>
              <a:custGeom>
                <a:avLst/>
                <a:gdLst/>
                <a:ahLst/>
                <a:cxnLst/>
                <a:rect l="l" t="t" r="r" b="b"/>
                <a:pathLst>
                  <a:path w="36" h="31" extrusionOk="0">
                    <a:moveTo>
                      <a:pt x="14" y="0"/>
                    </a:moveTo>
                    <a:cubicBezTo>
                      <a:pt x="1" y="14"/>
                      <a:pt x="21" y="19"/>
                      <a:pt x="35" y="30"/>
                    </a:cubicBez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43" name="Google Shape;8043;p43"/>
              <p:cNvSpPr/>
              <p:nvPr/>
            </p:nvSpPr>
            <p:spPr>
              <a:xfrm>
                <a:off x="491450" y="1672875"/>
                <a:ext cx="475" cy="1075"/>
              </a:xfrm>
              <a:custGeom>
                <a:avLst/>
                <a:gdLst/>
                <a:ahLst/>
                <a:cxnLst/>
                <a:rect l="l" t="t" r="r" b="b"/>
                <a:pathLst>
                  <a:path w="19" h="43" extrusionOk="0">
                    <a:moveTo>
                      <a:pt x="2" y="0"/>
                    </a:moveTo>
                    <a:cubicBezTo>
                      <a:pt x="4" y="19"/>
                      <a:pt x="0" y="43"/>
                      <a:pt x="8" y="43"/>
                    </a:cubicBezTo>
                    <a:cubicBezTo>
                      <a:pt x="10" y="43"/>
                      <a:pt x="14" y="40"/>
                      <a:pt x="19" y="35"/>
                    </a:cubicBezTo>
                    <a:cubicBezTo>
                      <a:pt x="16" y="23"/>
                      <a:pt x="12" y="9"/>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44" name="Google Shape;8044;p43"/>
              <p:cNvSpPr/>
              <p:nvPr/>
            </p:nvSpPr>
            <p:spPr>
              <a:xfrm>
                <a:off x="477350" y="1641275"/>
                <a:ext cx="500" cy="375"/>
              </a:xfrm>
              <a:custGeom>
                <a:avLst/>
                <a:gdLst/>
                <a:ahLst/>
                <a:cxnLst/>
                <a:rect l="l" t="t" r="r" b="b"/>
                <a:pathLst>
                  <a:path w="20" h="15" extrusionOk="0">
                    <a:moveTo>
                      <a:pt x="1" y="1"/>
                    </a:moveTo>
                    <a:lnTo>
                      <a:pt x="1" y="1"/>
                    </a:lnTo>
                    <a:cubicBezTo>
                      <a:pt x="5" y="8"/>
                      <a:pt x="12" y="12"/>
                      <a:pt x="19" y="15"/>
                    </a:cubicBezTo>
                    <a:cubicBezTo>
                      <a:pt x="15" y="8"/>
                      <a:pt x="10" y="3"/>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45" name="Google Shape;8045;p43"/>
              <p:cNvSpPr/>
              <p:nvPr/>
            </p:nvSpPr>
            <p:spPr>
              <a:xfrm>
                <a:off x="490925" y="1672350"/>
                <a:ext cx="600" cy="550"/>
              </a:xfrm>
              <a:custGeom>
                <a:avLst/>
                <a:gdLst/>
                <a:ahLst/>
                <a:cxnLst/>
                <a:rect l="l" t="t" r="r" b="b"/>
                <a:pathLst>
                  <a:path w="24" h="22" extrusionOk="0">
                    <a:moveTo>
                      <a:pt x="15" y="1"/>
                    </a:moveTo>
                    <a:cubicBezTo>
                      <a:pt x="11" y="1"/>
                      <a:pt x="7" y="3"/>
                      <a:pt x="0" y="7"/>
                    </a:cubicBezTo>
                    <a:lnTo>
                      <a:pt x="0" y="16"/>
                    </a:lnTo>
                    <a:cubicBezTo>
                      <a:pt x="4" y="16"/>
                      <a:pt x="7" y="16"/>
                      <a:pt x="10" y="16"/>
                    </a:cubicBezTo>
                    <a:cubicBezTo>
                      <a:pt x="15" y="16"/>
                      <a:pt x="19" y="17"/>
                      <a:pt x="23" y="21"/>
                    </a:cubicBezTo>
                    <a:cubicBezTo>
                      <a:pt x="23" y="10"/>
                      <a:pt x="22" y="1"/>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46" name="Google Shape;8046;p43"/>
              <p:cNvSpPr/>
              <p:nvPr/>
            </p:nvSpPr>
            <p:spPr>
              <a:xfrm>
                <a:off x="499100" y="1608325"/>
                <a:ext cx="175" cy="50"/>
              </a:xfrm>
              <a:custGeom>
                <a:avLst/>
                <a:gdLst/>
                <a:ahLst/>
                <a:cxnLst/>
                <a:rect l="l" t="t" r="r" b="b"/>
                <a:pathLst>
                  <a:path w="7" h="2" extrusionOk="0">
                    <a:moveTo>
                      <a:pt x="4" y="1"/>
                    </a:moveTo>
                    <a:cubicBezTo>
                      <a:pt x="2" y="1"/>
                      <a:pt x="2" y="2"/>
                      <a:pt x="0" y="2"/>
                    </a:cubicBezTo>
                    <a:lnTo>
                      <a:pt x="7" y="2"/>
                    </a:lnTo>
                    <a:cubicBezTo>
                      <a:pt x="5" y="1"/>
                      <a:pt x="4" y="1"/>
                      <a:pt x="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47" name="Google Shape;8047;p43"/>
              <p:cNvSpPr/>
              <p:nvPr/>
            </p:nvSpPr>
            <p:spPr>
              <a:xfrm>
                <a:off x="511850" y="1605175"/>
                <a:ext cx="125" cy="375"/>
              </a:xfrm>
              <a:custGeom>
                <a:avLst/>
                <a:gdLst/>
                <a:ahLst/>
                <a:cxnLst/>
                <a:rect l="l" t="t" r="r" b="b"/>
                <a:pathLst>
                  <a:path w="5" h="15" extrusionOk="0">
                    <a:moveTo>
                      <a:pt x="5" y="0"/>
                    </a:moveTo>
                    <a:cubicBezTo>
                      <a:pt x="5" y="5"/>
                      <a:pt x="2" y="10"/>
                      <a:pt x="0" y="14"/>
                    </a:cubicBezTo>
                    <a:cubicBezTo>
                      <a:pt x="2" y="14"/>
                      <a:pt x="5" y="1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48" name="Google Shape;8048;p43"/>
              <p:cNvSpPr/>
              <p:nvPr/>
            </p:nvSpPr>
            <p:spPr>
              <a:xfrm>
                <a:off x="498050" y="1677200"/>
                <a:ext cx="150" cy="75"/>
              </a:xfrm>
              <a:custGeom>
                <a:avLst/>
                <a:gdLst/>
                <a:ahLst/>
                <a:cxnLst/>
                <a:rect l="l" t="t" r="r" b="b"/>
                <a:pathLst>
                  <a:path w="6" h="3" extrusionOk="0">
                    <a:moveTo>
                      <a:pt x="2" y="0"/>
                    </a:moveTo>
                    <a:cubicBezTo>
                      <a:pt x="1" y="0"/>
                      <a:pt x="1" y="1"/>
                      <a:pt x="0" y="1"/>
                    </a:cubicBezTo>
                    <a:cubicBezTo>
                      <a:pt x="3" y="2"/>
                      <a:pt x="4" y="3"/>
                      <a:pt x="5" y="3"/>
                    </a:cubicBezTo>
                    <a:cubicBezTo>
                      <a:pt x="6" y="3"/>
                      <a:pt x="3" y="0"/>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49" name="Google Shape;8049;p43"/>
              <p:cNvSpPr/>
              <p:nvPr/>
            </p:nvSpPr>
            <p:spPr>
              <a:xfrm>
                <a:off x="496125" y="1680450"/>
                <a:ext cx="375" cy="250"/>
              </a:xfrm>
              <a:custGeom>
                <a:avLst/>
                <a:gdLst/>
                <a:ahLst/>
                <a:cxnLst/>
                <a:rect l="l" t="t" r="r" b="b"/>
                <a:pathLst>
                  <a:path w="15" h="10" extrusionOk="0">
                    <a:moveTo>
                      <a:pt x="15" y="1"/>
                    </a:moveTo>
                    <a:cubicBezTo>
                      <a:pt x="10" y="3"/>
                      <a:pt x="5" y="5"/>
                      <a:pt x="1" y="10"/>
                    </a:cubicBezTo>
                    <a:cubicBezTo>
                      <a:pt x="5" y="5"/>
                      <a:pt x="10" y="3"/>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50" name="Google Shape;8050;p43"/>
              <p:cNvSpPr/>
              <p:nvPr/>
            </p:nvSpPr>
            <p:spPr>
              <a:xfrm>
                <a:off x="485875" y="1675825"/>
                <a:ext cx="75" cy="125"/>
              </a:xfrm>
              <a:custGeom>
                <a:avLst/>
                <a:gdLst/>
                <a:ahLst/>
                <a:cxnLst/>
                <a:rect l="l" t="t" r="r" b="b"/>
                <a:pathLst>
                  <a:path w="3" h="5" extrusionOk="0">
                    <a:moveTo>
                      <a:pt x="3" y="0"/>
                    </a:moveTo>
                    <a:lnTo>
                      <a:pt x="3" y="0"/>
                    </a:lnTo>
                    <a:cubicBezTo>
                      <a:pt x="0" y="5"/>
                      <a:pt x="0"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51" name="Google Shape;8051;p43"/>
              <p:cNvSpPr/>
              <p:nvPr/>
            </p:nvSpPr>
            <p:spPr>
              <a:xfrm>
                <a:off x="498275" y="1677375"/>
                <a:ext cx="325" cy="200"/>
              </a:xfrm>
              <a:custGeom>
                <a:avLst/>
                <a:gdLst/>
                <a:ahLst/>
                <a:cxnLst/>
                <a:rect l="l" t="t" r="r" b="b"/>
                <a:pathLst>
                  <a:path w="13" h="8" extrusionOk="0">
                    <a:moveTo>
                      <a:pt x="1" y="1"/>
                    </a:moveTo>
                    <a:cubicBezTo>
                      <a:pt x="3" y="3"/>
                      <a:pt x="5" y="6"/>
                      <a:pt x="5" y="8"/>
                    </a:cubicBezTo>
                    <a:cubicBezTo>
                      <a:pt x="10" y="6"/>
                      <a:pt x="1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52" name="Google Shape;8052;p43"/>
              <p:cNvSpPr/>
              <p:nvPr/>
            </p:nvSpPr>
            <p:spPr>
              <a:xfrm>
                <a:off x="497750" y="1677025"/>
                <a:ext cx="325" cy="325"/>
              </a:xfrm>
              <a:custGeom>
                <a:avLst/>
                <a:gdLst/>
                <a:ahLst/>
                <a:cxnLst/>
                <a:rect l="l" t="t" r="r" b="b"/>
                <a:pathLst>
                  <a:path w="13" h="13" extrusionOk="0">
                    <a:moveTo>
                      <a:pt x="1" y="1"/>
                    </a:moveTo>
                    <a:lnTo>
                      <a:pt x="2" y="2"/>
                    </a:lnTo>
                    <a:lnTo>
                      <a:pt x="2" y="2"/>
                    </a:lnTo>
                    <a:cubicBezTo>
                      <a:pt x="2" y="2"/>
                      <a:pt x="1" y="1"/>
                      <a:pt x="1" y="1"/>
                    </a:cubicBezTo>
                    <a:close/>
                    <a:moveTo>
                      <a:pt x="2" y="2"/>
                    </a:moveTo>
                    <a:cubicBezTo>
                      <a:pt x="6" y="4"/>
                      <a:pt x="8" y="9"/>
                      <a:pt x="10" y="13"/>
                    </a:cubicBezTo>
                    <a:cubicBezTo>
                      <a:pt x="10" y="10"/>
                      <a:pt x="10" y="8"/>
                      <a:pt x="12" y="8"/>
                    </a:cubicBezTo>
                    <a:lnTo>
                      <a:pt x="2" y="2"/>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53" name="Google Shape;8053;p43"/>
              <p:cNvSpPr/>
              <p:nvPr/>
            </p:nvSpPr>
            <p:spPr>
              <a:xfrm>
                <a:off x="488600" y="1619950"/>
                <a:ext cx="150" cy="325"/>
              </a:xfrm>
              <a:custGeom>
                <a:avLst/>
                <a:gdLst/>
                <a:ahLst/>
                <a:cxnLst/>
                <a:rect l="l" t="t" r="r" b="b"/>
                <a:pathLst>
                  <a:path w="6" h="13" extrusionOk="0">
                    <a:moveTo>
                      <a:pt x="3" y="1"/>
                    </a:moveTo>
                    <a:cubicBezTo>
                      <a:pt x="2" y="1"/>
                      <a:pt x="2" y="4"/>
                      <a:pt x="0" y="10"/>
                    </a:cubicBezTo>
                    <a:lnTo>
                      <a:pt x="5" y="12"/>
                    </a:lnTo>
                    <a:cubicBezTo>
                      <a:pt x="4" y="4"/>
                      <a:pt x="3"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54" name="Google Shape;8054;p43"/>
              <p:cNvSpPr/>
              <p:nvPr/>
            </p:nvSpPr>
            <p:spPr>
              <a:xfrm>
                <a:off x="471450" y="1665800"/>
                <a:ext cx="75" cy="75"/>
              </a:xfrm>
              <a:custGeom>
                <a:avLst/>
                <a:gdLst/>
                <a:ahLst/>
                <a:cxnLst/>
                <a:rect l="l" t="t" r="r" b="b"/>
                <a:pathLst>
                  <a:path w="3" h="3" extrusionOk="0">
                    <a:moveTo>
                      <a:pt x="3" y="0"/>
                    </a:moveTo>
                    <a:lnTo>
                      <a:pt x="0" y="3"/>
                    </a:lnTo>
                    <a:lnTo>
                      <a:pt x="3" y="3"/>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55" name="Google Shape;8055;p43"/>
              <p:cNvSpPr/>
              <p:nvPr/>
            </p:nvSpPr>
            <p:spPr>
              <a:xfrm>
                <a:off x="470400" y="1664400"/>
                <a:ext cx="3325" cy="1425"/>
              </a:xfrm>
              <a:custGeom>
                <a:avLst/>
                <a:gdLst/>
                <a:ahLst/>
                <a:cxnLst/>
                <a:rect l="l" t="t" r="r" b="b"/>
                <a:pathLst>
                  <a:path w="133" h="57" extrusionOk="0">
                    <a:moveTo>
                      <a:pt x="133" y="1"/>
                    </a:moveTo>
                    <a:lnTo>
                      <a:pt x="0" y="40"/>
                    </a:lnTo>
                    <a:cubicBezTo>
                      <a:pt x="12" y="38"/>
                      <a:pt x="20" y="38"/>
                      <a:pt x="27" y="38"/>
                    </a:cubicBezTo>
                    <a:cubicBezTo>
                      <a:pt x="48" y="38"/>
                      <a:pt x="46" y="46"/>
                      <a:pt x="45" y="56"/>
                    </a:cubicBezTo>
                    <a:lnTo>
                      <a:pt x="1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56" name="Google Shape;8056;p43"/>
              <p:cNvSpPr/>
              <p:nvPr/>
            </p:nvSpPr>
            <p:spPr>
              <a:xfrm>
                <a:off x="495500" y="1676575"/>
                <a:ext cx="600" cy="450"/>
              </a:xfrm>
              <a:custGeom>
                <a:avLst/>
                <a:gdLst/>
                <a:ahLst/>
                <a:cxnLst/>
                <a:rect l="l" t="t" r="r" b="b"/>
                <a:pathLst>
                  <a:path w="24" h="18" extrusionOk="0">
                    <a:moveTo>
                      <a:pt x="5" y="0"/>
                    </a:moveTo>
                    <a:lnTo>
                      <a:pt x="5" y="0"/>
                    </a:lnTo>
                    <a:cubicBezTo>
                      <a:pt x="1" y="11"/>
                      <a:pt x="0" y="17"/>
                      <a:pt x="8" y="17"/>
                    </a:cubicBezTo>
                    <a:cubicBezTo>
                      <a:pt x="9" y="17"/>
                      <a:pt x="10" y="17"/>
                      <a:pt x="12" y="17"/>
                    </a:cubicBezTo>
                    <a:cubicBezTo>
                      <a:pt x="19" y="14"/>
                      <a:pt x="21" y="12"/>
                      <a:pt x="23" y="5"/>
                    </a:cubicBezTo>
                    <a:lnTo>
                      <a:pt x="23" y="5"/>
                    </a:lnTo>
                    <a:cubicBezTo>
                      <a:pt x="21" y="7"/>
                      <a:pt x="19" y="8"/>
                      <a:pt x="16" y="8"/>
                    </a:cubicBezTo>
                    <a:cubicBezTo>
                      <a:pt x="12" y="8"/>
                      <a:pt x="8"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57" name="Google Shape;8057;p43"/>
              <p:cNvSpPr/>
              <p:nvPr/>
            </p:nvSpPr>
            <p:spPr>
              <a:xfrm>
                <a:off x="464600" y="1601300"/>
                <a:ext cx="48300" cy="80400"/>
              </a:xfrm>
              <a:custGeom>
                <a:avLst/>
                <a:gdLst/>
                <a:ahLst/>
                <a:cxnLst/>
                <a:rect l="l" t="t" r="r" b="b"/>
                <a:pathLst>
                  <a:path w="1932" h="3216" extrusionOk="0">
                    <a:moveTo>
                      <a:pt x="1352" y="319"/>
                    </a:moveTo>
                    <a:lnTo>
                      <a:pt x="1350" y="320"/>
                    </a:lnTo>
                    <a:cubicBezTo>
                      <a:pt x="1350" y="320"/>
                      <a:pt x="1350" y="320"/>
                      <a:pt x="1351" y="320"/>
                    </a:cubicBezTo>
                    <a:cubicBezTo>
                      <a:pt x="1351" y="320"/>
                      <a:pt x="1352" y="320"/>
                      <a:pt x="1352" y="319"/>
                    </a:cubicBezTo>
                    <a:close/>
                    <a:moveTo>
                      <a:pt x="1493" y="711"/>
                    </a:moveTo>
                    <a:cubicBezTo>
                      <a:pt x="1494" y="712"/>
                      <a:pt x="1496" y="713"/>
                      <a:pt x="1498" y="714"/>
                    </a:cubicBezTo>
                    <a:cubicBezTo>
                      <a:pt x="1496" y="713"/>
                      <a:pt x="1495" y="712"/>
                      <a:pt x="1493" y="711"/>
                    </a:cubicBezTo>
                    <a:close/>
                    <a:moveTo>
                      <a:pt x="709" y="765"/>
                    </a:moveTo>
                    <a:cubicBezTo>
                      <a:pt x="709" y="766"/>
                      <a:pt x="708" y="767"/>
                      <a:pt x="708" y="767"/>
                    </a:cubicBezTo>
                    <a:cubicBezTo>
                      <a:pt x="708" y="767"/>
                      <a:pt x="709" y="766"/>
                      <a:pt x="709" y="765"/>
                    </a:cubicBezTo>
                    <a:close/>
                    <a:moveTo>
                      <a:pt x="1177" y="921"/>
                    </a:moveTo>
                    <a:lnTo>
                      <a:pt x="1177" y="921"/>
                    </a:lnTo>
                    <a:cubicBezTo>
                      <a:pt x="1176" y="921"/>
                      <a:pt x="1176" y="922"/>
                      <a:pt x="1176" y="923"/>
                    </a:cubicBezTo>
                    <a:lnTo>
                      <a:pt x="1180" y="924"/>
                    </a:lnTo>
                    <a:lnTo>
                      <a:pt x="1180" y="924"/>
                    </a:lnTo>
                    <a:cubicBezTo>
                      <a:pt x="1179" y="923"/>
                      <a:pt x="1178" y="922"/>
                      <a:pt x="1177" y="921"/>
                    </a:cubicBezTo>
                    <a:close/>
                    <a:moveTo>
                      <a:pt x="460" y="960"/>
                    </a:moveTo>
                    <a:lnTo>
                      <a:pt x="460" y="960"/>
                    </a:lnTo>
                    <a:cubicBezTo>
                      <a:pt x="460" y="960"/>
                      <a:pt x="460" y="961"/>
                      <a:pt x="460" y="961"/>
                    </a:cubicBezTo>
                    <a:lnTo>
                      <a:pt x="460" y="961"/>
                    </a:lnTo>
                    <a:lnTo>
                      <a:pt x="460" y="960"/>
                    </a:lnTo>
                    <a:close/>
                    <a:moveTo>
                      <a:pt x="181" y="1477"/>
                    </a:moveTo>
                    <a:lnTo>
                      <a:pt x="181" y="1477"/>
                    </a:lnTo>
                    <a:cubicBezTo>
                      <a:pt x="180" y="1478"/>
                      <a:pt x="180" y="1480"/>
                      <a:pt x="180" y="1482"/>
                    </a:cubicBezTo>
                    <a:lnTo>
                      <a:pt x="180" y="1482"/>
                    </a:lnTo>
                    <a:lnTo>
                      <a:pt x="181" y="1477"/>
                    </a:lnTo>
                    <a:close/>
                    <a:moveTo>
                      <a:pt x="120" y="1601"/>
                    </a:moveTo>
                    <a:lnTo>
                      <a:pt x="120" y="1601"/>
                    </a:lnTo>
                    <a:cubicBezTo>
                      <a:pt x="118" y="1601"/>
                      <a:pt x="117" y="1602"/>
                      <a:pt x="117" y="1603"/>
                    </a:cubicBezTo>
                    <a:lnTo>
                      <a:pt x="117" y="1603"/>
                    </a:lnTo>
                    <a:cubicBezTo>
                      <a:pt x="118" y="1602"/>
                      <a:pt x="119" y="1601"/>
                      <a:pt x="120" y="1601"/>
                    </a:cubicBezTo>
                    <a:close/>
                    <a:moveTo>
                      <a:pt x="90" y="1581"/>
                    </a:moveTo>
                    <a:cubicBezTo>
                      <a:pt x="30" y="1581"/>
                      <a:pt x="45" y="1605"/>
                      <a:pt x="1" y="1623"/>
                    </a:cubicBezTo>
                    <a:cubicBezTo>
                      <a:pt x="12" y="1621"/>
                      <a:pt x="51" y="1610"/>
                      <a:pt x="85" y="1610"/>
                    </a:cubicBezTo>
                    <a:cubicBezTo>
                      <a:pt x="101" y="1610"/>
                      <a:pt x="116" y="1613"/>
                      <a:pt x="125" y="1621"/>
                    </a:cubicBezTo>
                    <a:lnTo>
                      <a:pt x="125" y="1621"/>
                    </a:lnTo>
                    <a:cubicBezTo>
                      <a:pt x="120" y="1615"/>
                      <a:pt x="114" y="1607"/>
                      <a:pt x="117" y="1603"/>
                    </a:cubicBezTo>
                    <a:lnTo>
                      <a:pt x="117" y="1603"/>
                    </a:lnTo>
                    <a:cubicBezTo>
                      <a:pt x="113" y="1605"/>
                      <a:pt x="110" y="1607"/>
                      <a:pt x="105" y="1609"/>
                    </a:cubicBezTo>
                    <a:lnTo>
                      <a:pt x="98" y="1581"/>
                    </a:lnTo>
                    <a:cubicBezTo>
                      <a:pt x="95" y="1581"/>
                      <a:pt x="92" y="1581"/>
                      <a:pt x="90" y="1581"/>
                    </a:cubicBezTo>
                    <a:close/>
                    <a:moveTo>
                      <a:pt x="125" y="1621"/>
                    </a:moveTo>
                    <a:cubicBezTo>
                      <a:pt x="127" y="1623"/>
                      <a:pt x="129" y="1626"/>
                      <a:pt x="130" y="1627"/>
                    </a:cubicBezTo>
                    <a:cubicBezTo>
                      <a:pt x="129" y="1625"/>
                      <a:pt x="127" y="1623"/>
                      <a:pt x="125" y="1621"/>
                    </a:cubicBezTo>
                    <a:close/>
                    <a:moveTo>
                      <a:pt x="205" y="2130"/>
                    </a:moveTo>
                    <a:lnTo>
                      <a:pt x="205" y="2130"/>
                    </a:lnTo>
                    <a:cubicBezTo>
                      <a:pt x="209" y="2135"/>
                      <a:pt x="209" y="2142"/>
                      <a:pt x="200" y="2154"/>
                    </a:cubicBezTo>
                    <a:lnTo>
                      <a:pt x="200" y="2151"/>
                    </a:lnTo>
                    <a:cubicBezTo>
                      <a:pt x="186" y="2149"/>
                      <a:pt x="191" y="2140"/>
                      <a:pt x="205" y="2130"/>
                    </a:cubicBezTo>
                    <a:close/>
                    <a:moveTo>
                      <a:pt x="556" y="2520"/>
                    </a:moveTo>
                    <a:cubicBezTo>
                      <a:pt x="557" y="2520"/>
                      <a:pt x="557" y="2521"/>
                      <a:pt x="559" y="2522"/>
                    </a:cubicBezTo>
                    <a:lnTo>
                      <a:pt x="559" y="2522"/>
                    </a:lnTo>
                    <a:cubicBezTo>
                      <a:pt x="554" y="2523"/>
                      <a:pt x="550" y="2525"/>
                      <a:pt x="545" y="2527"/>
                    </a:cubicBezTo>
                    <a:cubicBezTo>
                      <a:pt x="550" y="2524"/>
                      <a:pt x="553" y="2520"/>
                      <a:pt x="556" y="2520"/>
                    </a:cubicBezTo>
                    <a:close/>
                    <a:moveTo>
                      <a:pt x="717" y="2564"/>
                    </a:moveTo>
                    <a:lnTo>
                      <a:pt x="717" y="2564"/>
                    </a:lnTo>
                    <a:cubicBezTo>
                      <a:pt x="712" y="2571"/>
                      <a:pt x="710" y="2578"/>
                      <a:pt x="708" y="2585"/>
                    </a:cubicBezTo>
                    <a:cubicBezTo>
                      <a:pt x="710" y="2578"/>
                      <a:pt x="715" y="2571"/>
                      <a:pt x="717" y="2564"/>
                    </a:cubicBezTo>
                    <a:close/>
                    <a:moveTo>
                      <a:pt x="320" y="2649"/>
                    </a:moveTo>
                    <a:lnTo>
                      <a:pt x="320" y="2649"/>
                    </a:lnTo>
                    <a:cubicBezTo>
                      <a:pt x="319" y="2650"/>
                      <a:pt x="319" y="2651"/>
                      <a:pt x="318" y="2652"/>
                    </a:cubicBezTo>
                    <a:cubicBezTo>
                      <a:pt x="319" y="2651"/>
                      <a:pt x="320" y="2650"/>
                      <a:pt x="320" y="2649"/>
                    </a:cubicBezTo>
                    <a:close/>
                    <a:moveTo>
                      <a:pt x="328" y="2661"/>
                    </a:moveTo>
                    <a:cubicBezTo>
                      <a:pt x="326" y="2661"/>
                      <a:pt x="325" y="2661"/>
                      <a:pt x="325" y="2661"/>
                    </a:cubicBezTo>
                    <a:cubicBezTo>
                      <a:pt x="326" y="2661"/>
                      <a:pt x="327" y="2661"/>
                      <a:pt x="328" y="2661"/>
                    </a:cubicBezTo>
                    <a:close/>
                    <a:moveTo>
                      <a:pt x="1230" y="2985"/>
                    </a:moveTo>
                    <a:cubicBezTo>
                      <a:pt x="1230" y="2985"/>
                      <a:pt x="1231" y="2991"/>
                      <a:pt x="1234" y="2998"/>
                    </a:cubicBezTo>
                    <a:lnTo>
                      <a:pt x="1232" y="2998"/>
                    </a:lnTo>
                    <a:cubicBezTo>
                      <a:pt x="1231" y="2988"/>
                      <a:pt x="1230" y="2985"/>
                      <a:pt x="1230" y="2985"/>
                    </a:cubicBezTo>
                    <a:close/>
                    <a:moveTo>
                      <a:pt x="1241" y="3011"/>
                    </a:moveTo>
                    <a:lnTo>
                      <a:pt x="1241" y="3011"/>
                    </a:lnTo>
                    <a:cubicBezTo>
                      <a:pt x="1244" y="3016"/>
                      <a:pt x="1248" y="3019"/>
                      <a:pt x="1252" y="3019"/>
                    </a:cubicBezTo>
                    <a:cubicBezTo>
                      <a:pt x="1255" y="3019"/>
                      <a:pt x="1257" y="3018"/>
                      <a:pt x="1259" y="3016"/>
                    </a:cubicBezTo>
                    <a:lnTo>
                      <a:pt x="1259" y="3016"/>
                    </a:lnTo>
                    <a:cubicBezTo>
                      <a:pt x="1257" y="3023"/>
                      <a:pt x="1255" y="3025"/>
                      <a:pt x="1248" y="3028"/>
                    </a:cubicBezTo>
                    <a:cubicBezTo>
                      <a:pt x="1246" y="3028"/>
                      <a:pt x="1245" y="3028"/>
                      <a:pt x="1244" y="3028"/>
                    </a:cubicBezTo>
                    <a:cubicBezTo>
                      <a:pt x="1236" y="3028"/>
                      <a:pt x="1237" y="3022"/>
                      <a:pt x="1241" y="3011"/>
                    </a:cubicBezTo>
                    <a:close/>
                    <a:moveTo>
                      <a:pt x="1677" y="0"/>
                    </a:moveTo>
                    <a:lnTo>
                      <a:pt x="1677" y="0"/>
                    </a:lnTo>
                    <a:cubicBezTo>
                      <a:pt x="1730" y="51"/>
                      <a:pt x="1554" y="7"/>
                      <a:pt x="1630" y="79"/>
                    </a:cubicBezTo>
                    <a:cubicBezTo>
                      <a:pt x="1612" y="79"/>
                      <a:pt x="1610" y="63"/>
                      <a:pt x="1591" y="58"/>
                    </a:cubicBezTo>
                    <a:lnTo>
                      <a:pt x="1591" y="58"/>
                    </a:lnTo>
                    <a:cubicBezTo>
                      <a:pt x="1619" y="81"/>
                      <a:pt x="1621" y="93"/>
                      <a:pt x="1596" y="102"/>
                    </a:cubicBezTo>
                    <a:lnTo>
                      <a:pt x="1589" y="97"/>
                    </a:lnTo>
                    <a:cubicBezTo>
                      <a:pt x="1570" y="148"/>
                      <a:pt x="1528" y="153"/>
                      <a:pt x="1475" y="190"/>
                    </a:cubicBezTo>
                    <a:lnTo>
                      <a:pt x="1512" y="206"/>
                    </a:lnTo>
                    <a:cubicBezTo>
                      <a:pt x="1506" y="211"/>
                      <a:pt x="1501" y="212"/>
                      <a:pt x="1495" y="212"/>
                    </a:cubicBezTo>
                    <a:cubicBezTo>
                      <a:pt x="1489" y="212"/>
                      <a:pt x="1483" y="211"/>
                      <a:pt x="1477" y="211"/>
                    </a:cubicBezTo>
                    <a:cubicBezTo>
                      <a:pt x="1488" y="222"/>
                      <a:pt x="1495" y="226"/>
                      <a:pt x="1499" y="226"/>
                    </a:cubicBezTo>
                    <a:cubicBezTo>
                      <a:pt x="1508" y="226"/>
                      <a:pt x="1511" y="212"/>
                      <a:pt x="1522" y="212"/>
                    </a:cubicBezTo>
                    <a:cubicBezTo>
                      <a:pt x="1528" y="212"/>
                      <a:pt x="1536" y="216"/>
                      <a:pt x="1549" y="227"/>
                    </a:cubicBezTo>
                    <a:cubicBezTo>
                      <a:pt x="1540" y="224"/>
                      <a:pt x="1533" y="223"/>
                      <a:pt x="1526" y="223"/>
                    </a:cubicBezTo>
                    <a:cubicBezTo>
                      <a:pt x="1484" y="223"/>
                      <a:pt x="1483" y="272"/>
                      <a:pt x="1445" y="272"/>
                    </a:cubicBezTo>
                    <a:cubicBezTo>
                      <a:pt x="1436" y="272"/>
                      <a:pt x="1425" y="269"/>
                      <a:pt x="1410" y="262"/>
                    </a:cubicBezTo>
                    <a:lnTo>
                      <a:pt x="1410" y="262"/>
                    </a:lnTo>
                    <a:cubicBezTo>
                      <a:pt x="1399" y="278"/>
                      <a:pt x="1452" y="283"/>
                      <a:pt x="1440" y="299"/>
                    </a:cubicBezTo>
                    <a:lnTo>
                      <a:pt x="1417" y="290"/>
                    </a:lnTo>
                    <a:lnTo>
                      <a:pt x="1440" y="311"/>
                    </a:lnTo>
                    <a:cubicBezTo>
                      <a:pt x="1437" y="312"/>
                      <a:pt x="1434" y="313"/>
                      <a:pt x="1430" y="313"/>
                    </a:cubicBezTo>
                    <a:cubicBezTo>
                      <a:pt x="1415" y="313"/>
                      <a:pt x="1395" y="304"/>
                      <a:pt x="1382" y="294"/>
                    </a:cubicBezTo>
                    <a:cubicBezTo>
                      <a:pt x="1385" y="294"/>
                      <a:pt x="1382" y="283"/>
                      <a:pt x="1382" y="281"/>
                    </a:cubicBezTo>
                    <a:cubicBezTo>
                      <a:pt x="1381" y="280"/>
                      <a:pt x="1379" y="280"/>
                      <a:pt x="1378" y="280"/>
                    </a:cubicBezTo>
                    <a:cubicBezTo>
                      <a:pt x="1352" y="280"/>
                      <a:pt x="1359" y="314"/>
                      <a:pt x="1352" y="319"/>
                    </a:cubicBezTo>
                    <a:lnTo>
                      <a:pt x="1352" y="319"/>
                    </a:lnTo>
                    <a:lnTo>
                      <a:pt x="1373" y="315"/>
                    </a:lnTo>
                    <a:lnTo>
                      <a:pt x="1373" y="315"/>
                    </a:lnTo>
                    <a:cubicBezTo>
                      <a:pt x="1357" y="369"/>
                      <a:pt x="1290" y="396"/>
                      <a:pt x="1290" y="466"/>
                    </a:cubicBezTo>
                    <a:lnTo>
                      <a:pt x="1306" y="475"/>
                    </a:lnTo>
                    <a:cubicBezTo>
                      <a:pt x="1301" y="526"/>
                      <a:pt x="1266" y="485"/>
                      <a:pt x="1246" y="524"/>
                    </a:cubicBezTo>
                    <a:lnTo>
                      <a:pt x="1243" y="519"/>
                    </a:lnTo>
                    <a:lnTo>
                      <a:pt x="1243" y="519"/>
                    </a:lnTo>
                    <a:cubicBezTo>
                      <a:pt x="1250" y="538"/>
                      <a:pt x="1248" y="554"/>
                      <a:pt x="1236" y="559"/>
                    </a:cubicBezTo>
                    <a:cubicBezTo>
                      <a:pt x="1232" y="538"/>
                      <a:pt x="1192" y="543"/>
                      <a:pt x="1188" y="517"/>
                    </a:cubicBezTo>
                    <a:lnTo>
                      <a:pt x="1188" y="517"/>
                    </a:lnTo>
                    <a:cubicBezTo>
                      <a:pt x="1178" y="570"/>
                      <a:pt x="1190" y="549"/>
                      <a:pt x="1213" y="619"/>
                    </a:cubicBezTo>
                    <a:lnTo>
                      <a:pt x="1188" y="600"/>
                    </a:lnTo>
                    <a:lnTo>
                      <a:pt x="1188" y="600"/>
                    </a:lnTo>
                    <a:cubicBezTo>
                      <a:pt x="1197" y="628"/>
                      <a:pt x="1206" y="640"/>
                      <a:pt x="1192" y="658"/>
                    </a:cubicBezTo>
                    <a:cubicBezTo>
                      <a:pt x="1190" y="628"/>
                      <a:pt x="1150" y="633"/>
                      <a:pt x="1146" y="594"/>
                    </a:cubicBezTo>
                    <a:cubicBezTo>
                      <a:pt x="1139" y="591"/>
                      <a:pt x="1132" y="590"/>
                      <a:pt x="1127" y="590"/>
                    </a:cubicBezTo>
                    <a:cubicBezTo>
                      <a:pt x="1090" y="590"/>
                      <a:pt x="1106" y="641"/>
                      <a:pt x="1087" y="641"/>
                    </a:cubicBezTo>
                    <a:cubicBezTo>
                      <a:pt x="1080" y="641"/>
                      <a:pt x="1070" y="636"/>
                      <a:pt x="1053" y="621"/>
                    </a:cubicBezTo>
                    <a:lnTo>
                      <a:pt x="1053" y="621"/>
                    </a:lnTo>
                    <a:cubicBezTo>
                      <a:pt x="1066" y="653"/>
                      <a:pt x="1079" y="662"/>
                      <a:pt x="1090" y="662"/>
                    </a:cubicBezTo>
                    <a:cubicBezTo>
                      <a:pt x="1101" y="662"/>
                      <a:pt x="1110" y="652"/>
                      <a:pt x="1114" y="652"/>
                    </a:cubicBezTo>
                    <a:cubicBezTo>
                      <a:pt x="1115" y="652"/>
                      <a:pt x="1116" y="653"/>
                      <a:pt x="1116" y="656"/>
                    </a:cubicBezTo>
                    <a:cubicBezTo>
                      <a:pt x="1141" y="672"/>
                      <a:pt x="1139" y="716"/>
                      <a:pt x="1120" y="719"/>
                    </a:cubicBezTo>
                    <a:cubicBezTo>
                      <a:pt x="1120" y="719"/>
                      <a:pt x="1119" y="719"/>
                      <a:pt x="1118" y="719"/>
                    </a:cubicBezTo>
                    <a:cubicBezTo>
                      <a:pt x="1102" y="719"/>
                      <a:pt x="1047" y="664"/>
                      <a:pt x="1016" y="664"/>
                    </a:cubicBezTo>
                    <a:cubicBezTo>
                      <a:pt x="1012" y="664"/>
                      <a:pt x="1008" y="665"/>
                      <a:pt x="1005" y="667"/>
                    </a:cubicBezTo>
                    <a:lnTo>
                      <a:pt x="1005" y="667"/>
                    </a:lnTo>
                    <a:cubicBezTo>
                      <a:pt x="1006" y="665"/>
                      <a:pt x="1005" y="661"/>
                      <a:pt x="1007" y="661"/>
                    </a:cubicBezTo>
                    <a:cubicBezTo>
                      <a:pt x="1004" y="659"/>
                      <a:pt x="1002" y="659"/>
                      <a:pt x="1000" y="659"/>
                    </a:cubicBezTo>
                    <a:cubicBezTo>
                      <a:pt x="989" y="659"/>
                      <a:pt x="993" y="682"/>
                      <a:pt x="979" y="682"/>
                    </a:cubicBezTo>
                    <a:cubicBezTo>
                      <a:pt x="976" y="682"/>
                      <a:pt x="971" y="681"/>
                      <a:pt x="965" y="677"/>
                    </a:cubicBezTo>
                    <a:lnTo>
                      <a:pt x="965" y="677"/>
                    </a:lnTo>
                    <a:cubicBezTo>
                      <a:pt x="984" y="726"/>
                      <a:pt x="944" y="686"/>
                      <a:pt x="977" y="742"/>
                    </a:cubicBezTo>
                    <a:lnTo>
                      <a:pt x="1000" y="714"/>
                    </a:lnTo>
                    <a:lnTo>
                      <a:pt x="1000" y="714"/>
                    </a:lnTo>
                    <a:cubicBezTo>
                      <a:pt x="993" y="735"/>
                      <a:pt x="1012" y="797"/>
                      <a:pt x="977" y="797"/>
                    </a:cubicBezTo>
                    <a:cubicBezTo>
                      <a:pt x="973" y="797"/>
                      <a:pt x="969" y="796"/>
                      <a:pt x="965" y="795"/>
                    </a:cubicBezTo>
                    <a:cubicBezTo>
                      <a:pt x="963" y="781"/>
                      <a:pt x="960" y="767"/>
                      <a:pt x="963" y="753"/>
                    </a:cubicBezTo>
                    <a:cubicBezTo>
                      <a:pt x="960" y="752"/>
                      <a:pt x="957" y="751"/>
                      <a:pt x="956" y="751"/>
                    </a:cubicBezTo>
                    <a:cubicBezTo>
                      <a:pt x="948" y="751"/>
                      <a:pt x="949" y="765"/>
                      <a:pt x="940" y="765"/>
                    </a:cubicBezTo>
                    <a:cubicBezTo>
                      <a:pt x="938" y="765"/>
                      <a:pt x="935" y="764"/>
                      <a:pt x="933" y="763"/>
                    </a:cubicBezTo>
                    <a:cubicBezTo>
                      <a:pt x="905" y="705"/>
                      <a:pt x="965" y="728"/>
                      <a:pt x="956" y="677"/>
                    </a:cubicBezTo>
                    <a:cubicBezTo>
                      <a:pt x="953" y="675"/>
                      <a:pt x="951" y="674"/>
                      <a:pt x="949" y="674"/>
                    </a:cubicBezTo>
                    <a:cubicBezTo>
                      <a:pt x="940" y="674"/>
                      <a:pt x="940" y="697"/>
                      <a:pt x="935" y="697"/>
                    </a:cubicBezTo>
                    <a:cubicBezTo>
                      <a:pt x="932" y="697"/>
                      <a:pt x="927" y="691"/>
                      <a:pt x="919" y="672"/>
                    </a:cubicBezTo>
                    <a:lnTo>
                      <a:pt x="919" y="672"/>
                    </a:lnTo>
                    <a:cubicBezTo>
                      <a:pt x="935" y="712"/>
                      <a:pt x="926" y="714"/>
                      <a:pt x="914" y="716"/>
                    </a:cubicBezTo>
                    <a:cubicBezTo>
                      <a:pt x="900" y="716"/>
                      <a:pt x="882" y="719"/>
                      <a:pt x="886" y="753"/>
                    </a:cubicBezTo>
                    <a:lnTo>
                      <a:pt x="868" y="721"/>
                    </a:lnTo>
                    <a:cubicBezTo>
                      <a:pt x="868" y="728"/>
                      <a:pt x="868" y="751"/>
                      <a:pt x="861" y="753"/>
                    </a:cubicBezTo>
                    <a:lnTo>
                      <a:pt x="847" y="702"/>
                    </a:lnTo>
                    <a:cubicBezTo>
                      <a:pt x="847" y="720"/>
                      <a:pt x="838" y="724"/>
                      <a:pt x="827" y="724"/>
                    </a:cubicBezTo>
                    <a:cubicBezTo>
                      <a:pt x="817" y="724"/>
                      <a:pt x="803" y="720"/>
                      <a:pt x="792" y="720"/>
                    </a:cubicBezTo>
                    <a:cubicBezTo>
                      <a:pt x="784" y="720"/>
                      <a:pt x="777" y="723"/>
                      <a:pt x="775" y="733"/>
                    </a:cubicBezTo>
                    <a:cubicBezTo>
                      <a:pt x="783" y="727"/>
                      <a:pt x="790" y="724"/>
                      <a:pt x="795" y="724"/>
                    </a:cubicBezTo>
                    <a:cubicBezTo>
                      <a:pt x="816" y="724"/>
                      <a:pt x="819" y="765"/>
                      <a:pt x="847" y="774"/>
                    </a:cubicBezTo>
                    <a:cubicBezTo>
                      <a:pt x="842" y="791"/>
                      <a:pt x="835" y="797"/>
                      <a:pt x="826" y="797"/>
                    </a:cubicBezTo>
                    <a:cubicBezTo>
                      <a:pt x="803" y="797"/>
                      <a:pt x="768" y="754"/>
                      <a:pt x="735" y="754"/>
                    </a:cubicBezTo>
                    <a:cubicBezTo>
                      <a:pt x="726" y="754"/>
                      <a:pt x="718" y="757"/>
                      <a:pt x="709" y="765"/>
                    </a:cubicBezTo>
                    <a:lnTo>
                      <a:pt x="709" y="765"/>
                    </a:lnTo>
                    <a:cubicBezTo>
                      <a:pt x="711" y="764"/>
                      <a:pt x="715" y="763"/>
                      <a:pt x="718" y="763"/>
                    </a:cubicBezTo>
                    <a:cubicBezTo>
                      <a:pt x="731" y="763"/>
                      <a:pt x="751" y="772"/>
                      <a:pt x="749" y="788"/>
                    </a:cubicBezTo>
                    <a:cubicBezTo>
                      <a:pt x="731" y="788"/>
                      <a:pt x="710" y="786"/>
                      <a:pt x="691" y="777"/>
                    </a:cubicBezTo>
                    <a:lnTo>
                      <a:pt x="691" y="777"/>
                    </a:lnTo>
                    <a:cubicBezTo>
                      <a:pt x="659" y="811"/>
                      <a:pt x="724" y="804"/>
                      <a:pt x="724" y="835"/>
                    </a:cubicBezTo>
                    <a:cubicBezTo>
                      <a:pt x="716" y="829"/>
                      <a:pt x="710" y="827"/>
                      <a:pt x="707" y="827"/>
                    </a:cubicBezTo>
                    <a:cubicBezTo>
                      <a:pt x="692" y="827"/>
                      <a:pt x="716" y="869"/>
                      <a:pt x="712" y="886"/>
                    </a:cubicBezTo>
                    <a:lnTo>
                      <a:pt x="685" y="858"/>
                    </a:lnTo>
                    <a:lnTo>
                      <a:pt x="685" y="858"/>
                    </a:lnTo>
                    <a:cubicBezTo>
                      <a:pt x="627" y="869"/>
                      <a:pt x="729" y="927"/>
                      <a:pt x="673" y="932"/>
                    </a:cubicBezTo>
                    <a:lnTo>
                      <a:pt x="652" y="879"/>
                    </a:lnTo>
                    <a:lnTo>
                      <a:pt x="643" y="904"/>
                    </a:lnTo>
                    <a:lnTo>
                      <a:pt x="615" y="869"/>
                    </a:lnTo>
                    <a:lnTo>
                      <a:pt x="615" y="869"/>
                    </a:lnTo>
                    <a:cubicBezTo>
                      <a:pt x="617" y="911"/>
                      <a:pt x="603" y="911"/>
                      <a:pt x="576" y="920"/>
                    </a:cubicBezTo>
                    <a:cubicBezTo>
                      <a:pt x="599" y="934"/>
                      <a:pt x="624" y="971"/>
                      <a:pt x="608" y="988"/>
                    </a:cubicBezTo>
                    <a:cubicBezTo>
                      <a:pt x="588" y="984"/>
                      <a:pt x="585" y="971"/>
                      <a:pt x="579" y="971"/>
                    </a:cubicBezTo>
                    <a:cubicBezTo>
                      <a:pt x="577" y="971"/>
                      <a:pt x="573" y="974"/>
                      <a:pt x="566" y="983"/>
                    </a:cubicBezTo>
                    <a:cubicBezTo>
                      <a:pt x="557" y="964"/>
                      <a:pt x="545" y="944"/>
                      <a:pt x="559" y="944"/>
                    </a:cubicBezTo>
                    <a:cubicBezTo>
                      <a:pt x="563" y="944"/>
                      <a:pt x="568" y="945"/>
                      <a:pt x="576" y="948"/>
                    </a:cubicBezTo>
                    <a:cubicBezTo>
                      <a:pt x="566" y="939"/>
                      <a:pt x="562" y="927"/>
                      <a:pt x="555" y="916"/>
                    </a:cubicBezTo>
                    <a:cubicBezTo>
                      <a:pt x="552" y="915"/>
                      <a:pt x="549" y="915"/>
                      <a:pt x="547" y="915"/>
                    </a:cubicBezTo>
                    <a:cubicBezTo>
                      <a:pt x="521" y="915"/>
                      <a:pt x="517" y="944"/>
                      <a:pt x="508" y="951"/>
                    </a:cubicBezTo>
                    <a:cubicBezTo>
                      <a:pt x="512" y="949"/>
                      <a:pt x="516" y="947"/>
                      <a:pt x="520" y="947"/>
                    </a:cubicBezTo>
                    <a:cubicBezTo>
                      <a:pt x="522" y="947"/>
                      <a:pt x="523" y="948"/>
                      <a:pt x="525" y="948"/>
                    </a:cubicBezTo>
                    <a:cubicBezTo>
                      <a:pt x="525" y="948"/>
                      <a:pt x="527" y="967"/>
                      <a:pt x="529" y="983"/>
                    </a:cubicBezTo>
                    <a:lnTo>
                      <a:pt x="532" y="1018"/>
                    </a:lnTo>
                    <a:cubicBezTo>
                      <a:pt x="520" y="1013"/>
                      <a:pt x="508" y="1004"/>
                      <a:pt x="506" y="990"/>
                    </a:cubicBezTo>
                    <a:lnTo>
                      <a:pt x="506" y="990"/>
                    </a:lnTo>
                    <a:cubicBezTo>
                      <a:pt x="504" y="999"/>
                      <a:pt x="513" y="1015"/>
                      <a:pt x="506" y="1027"/>
                    </a:cubicBezTo>
                    <a:cubicBezTo>
                      <a:pt x="485" y="1004"/>
                      <a:pt x="458" y="984"/>
                      <a:pt x="460" y="961"/>
                    </a:cubicBezTo>
                    <a:lnTo>
                      <a:pt x="460" y="961"/>
                    </a:lnTo>
                    <a:lnTo>
                      <a:pt x="455" y="1018"/>
                    </a:lnTo>
                    <a:cubicBezTo>
                      <a:pt x="443" y="1011"/>
                      <a:pt x="411" y="1011"/>
                      <a:pt x="404" y="999"/>
                    </a:cubicBezTo>
                    <a:lnTo>
                      <a:pt x="404" y="999"/>
                    </a:lnTo>
                    <a:cubicBezTo>
                      <a:pt x="372" y="1006"/>
                      <a:pt x="413" y="1085"/>
                      <a:pt x="372" y="1094"/>
                    </a:cubicBezTo>
                    <a:cubicBezTo>
                      <a:pt x="376" y="1099"/>
                      <a:pt x="379" y="1106"/>
                      <a:pt x="379" y="1113"/>
                    </a:cubicBezTo>
                    <a:cubicBezTo>
                      <a:pt x="353" y="1134"/>
                      <a:pt x="302" y="1131"/>
                      <a:pt x="316" y="1189"/>
                    </a:cubicBezTo>
                    <a:lnTo>
                      <a:pt x="253" y="1178"/>
                    </a:lnTo>
                    <a:lnTo>
                      <a:pt x="253" y="1178"/>
                    </a:lnTo>
                    <a:cubicBezTo>
                      <a:pt x="246" y="1208"/>
                      <a:pt x="332" y="1192"/>
                      <a:pt x="323" y="1243"/>
                    </a:cubicBezTo>
                    <a:cubicBezTo>
                      <a:pt x="322" y="1253"/>
                      <a:pt x="318" y="1256"/>
                      <a:pt x="313" y="1256"/>
                    </a:cubicBezTo>
                    <a:cubicBezTo>
                      <a:pt x="298" y="1256"/>
                      <a:pt x="270" y="1231"/>
                      <a:pt x="255" y="1231"/>
                    </a:cubicBezTo>
                    <a:cubicBezTo>
                      <a:pt x="254" y="1231"/>
                      <a:pt x="254" y="1231"/>
                      <a:pt x="253" y="1231"/>
                    </a:cubicBezTo>
                    <a:cubicBezTo>
                      <a:pt x="270" y="1261"/>
                      <a:pt x="307" y="1312"/>
                      <a:pt x="249" y="1319"/>
                    </a:cubicBezTo>
                    <a:cubicBezTo>
                      <a:pt x="244" y="1305"/>
                      <a:pt x="256" y="1301"/>
                      <a:pt x="258" y="1289"/>
                    </a:cubicBezTo>
                    <a:lnTo>
                      <a:pt x="258" y="1289"/>
                    </a:lnTo>
                    <a:lnTo>
                      <a:pt x="216" y="1296"/>
                    </a:lnTo>
                    <a:cubicBezTo>
                      <a:pt x="184" y="1245"/>
                      <a:pt x="212" y="1233"/>
                      <a:pt x="158" y="1233"/>
                    </a:cubicBezTo>
                    <a:cubicBezTo>
                      <a:pt x="256" y="1289"/>
                      <a:pt x="119" y="1324"/>
                      <a:pt x="221" y="1375"/>
                    </a:cubicBezTo>
                    <a:lnTo>
                      <a:pt x="193" y="1379"/>
                    </a:lnTo>
                    <a:cubicBezTo>
                      <a:pt x="195" y="1377"/>
                      <a:pt x="188" y="1372"/>
                      <a:pt x="193" y="1368"/>
                    </a:cubicBezTo>
                    <a:lnTo>
                      <a:pt x="193" y="1368"/>
                    </a:lnTo>
                    <a:cubicBezTo>
                      <a:pt x="128" y="1375"/>
                      <a:pt x="256" y="1423"/>
                      <a:pt x="226" y="1449"/>
                    </a:cubicBezTo>
                    <a:cubicBezTo>
                      <a:pt x="219" y="1454"/>
                      <a:pt x="210" y="1456"/>
                      <a:pt x="203" y="1456"/>
                    </a:cubicBezTo>
                    <a:cubicBezTo>
                      <a:pt x="195" y="1456"/>
                      <a:pt x="188" y="1454"/>
                      <a:pt x="184" y="1447"/>
                    </a:cubicBezTo>
                    <a:lnTo>
                      <a:pt x="184" y="1447"/>
                    </a:lnTo>
                    <a:lnTo>
                      <a:pt x="198" y="1486"/>
                    </a:lnTo>
                    <a:cubicBezTo>
                      <a:pt x="197" y="1488"/>
                      <a:pt x="195" y="1488"/>
                      <a:pt x="192" y="1488"/>
                    </a:cubicBezTo>
                    <a:cubicBezTo>
                      <a:pt x="187" y="1488"/>
                      <a:pt x="182" y="1485"/>
                      <a:pt x="180" y="1482"/>
                    </a:cubicBezTo>
                    <a:lnTo>
                      <a:pt x="180" y="1482"/>
                    </a:lnTo>
                    <a:lnTo>
                      <a:pt x="170" y="1523"/>
                    </a:lnTo>
                    <a:lnTo>
                      <a:pt x="168" y="1521"/>
                    </a:lnTo>
                    <a:lnTo>
                      <a:pt x="168" y="1521"/>
                    </a:lnTo>
                    <a:cubicBezTo>
                      <a:pt x="181" y="1535"/>
                      <a:pt x="202" y="1558"/>
                      <a:pt x="212" y="1569"/>
                    </a:cubicBezTo>
                    <a:cubicBezTo>
                      <a:pt x="208" y="1571"/>
                      <a:pt x="205" y="1571"/>
                      <a:pt x="203" y="1571"/>
                    </a:cubicBezTo>
                    <a:cubicBezTo>
                      <a:pt x="193" y="1571"/>
                      <a:pt x="198" y="1560"/>
                      <a:pt x="186" y="1558"/>
                    </a:cubicBezTo>
                    <a:lnTo>
                      <a:pt x="186" y="1558"/>
                    </a:lnTo>
                    <a:cubicBezTo>
                      <a:pt x="191" y="1569"/>
                      <a:pt x="198" y="1581"/>
                      <a:pt x="205" y="1590"/>
                    </a:cubicBezTo>
                    <a:cubicBezTo>
                      <a:pt x="175" y="1590"/>
                      <a:pt x="151" y="1567"/>
                      <a:pt x="163" y="1546"/>
                    </a:cubicBezTo>
                    <a:cubicBezTo>
                      <a:pt x="156" y="1546"/>
                      <a:pt x="149" y="1546"/>
                      <a:pt x="144" y="1546"/>
                    </a:cubicBezTo>
                    <a:cubicBezTo>
                      <a:pt x="66" y="1546"/>
                      <a:pt x="157" y="1573"/>
                      <a:pt x="120" y="1601"/>
                    </a:cubicBezTo>
                    <a:lnTo>
                      <a:pt x="120" y="1601"/>
                    </a:lnTo>
                    <a:cubicBezTo>
                      <a:pt x="122" y="1600"/>
                      <a:pt x="125" y="1600"/>
                      <a:pt x="128" y="1600"/>
                    </a:cubicBezTo>
                    <a:cubicBezTo>
                      <a:pt x="170" y="1618"/>
                      <a:pt x="147" y="1618"/>
                      <a:pt x="130" y="1627"/>
                    </a:cubicBezTo>
                    <a:cubicBezTo>
                      <a:pt x="119" y="1632"/>
                      <a:pt x="112" y="1641"/>
                      <a:pt x="130" y="1660"/>
                    </a:cubicBezTo>
                    <a:cubicBezTo>
                      <a:pt x="124" y="1659"/>
                      <a:pt x="119" y="1658"/>
                      <a:pt x="115" y="1658"/>
                    </a:cubicBezTo>
                    <a:cubicBezTo>
                      <a:pt x="92" y="1658"/>
                      <a:pt x="96" y="1672"/>
                      <a:pt x="96" y="1688"/>
                    </a:cubicBezTo>
                    <a:lnTo>
                      <a:pt x="42" y="1674"/>
                    </a:lnTo>
                    <a:lnTo>
                      <a:pt x="42" y="1674"/>
                    </a:lnTo>
                    <a:cubicBezTo>
                      <a:pt x="52" y="1697"/>
                      <a:pt x="79" y="1702"/>
                      <a:pt x="100" y="1718"/>
                    </a:cubicBezTo>
                    <a:cubicBezTo>
                      <a:pt x="93" y="1735"/>
                      <a:pt x="62" y="1736"/>
                      <a:pt x="32" y="1736"/>
                    </a:cubicBezTo>
                    <a:cubicBezTo>
                      <a:pt x="25" y="1736"/>
                      <a:pt x="19" y="1736"/>
                      <a:pt x="12" y="1736"/>
                    </a:cubicBezTo>
                    <a:cubicBezTo>
                      <a:pt x="8" y="1747"/>
                      <a:pt x="13" y="1750"/>
                      <a:pt x="23" y="1750"/>
                    </a:cubicBezTo>
                    <a:cubicBezTo>
                      <a:pt x="32" y="1750"/>
                      <a:pt x="47" y="1747"/>
                      <a:pt x="60" y="1747"/>
                    </a:cubicBezTo>
                    <a:cubicBezTo>
                      <a:pt x="74" y="1747"/>
                      <a:pt x="86" y="1751"/>
                      <a:pt x="86" y="1767"/>
                    </a:cubicBezTo>
                    <a:cubicBezTo>
                      <a:pt x="61" y="1792"/>
                      <a:pt x="79" y="1818"/>
                      <a:pt x="107" y="1857"/>
                    </a:cubicBezTo>
                    <a:cubicBezTo>
                      <a:pt x="102" y="1862"/>
                      <a:pt x="96" y="1864"/>
                      <a:pt x="92" y="1864"/>
                    </a:cubicBezTo>
                    <a:cubicBezTo>
                      <a:pt x="82" y="1864"/>
                      <a:pt x="74" y="1856"/>
                      <a:pt x="65" y="1856"/>
                    </a:cubicBezTo>
                    <a:cubicBezTo>
                      <a:pt x="63" y="1856"/>
                      <a:pt x="61" y="1856"/>
                      <a:pt x="59" y="1857"/>
                    </a:cubicBezTo>
                    <a:lnTo>
                      <a:pt x="100" y="1878"/>
                    </a:lnTo>
                    <a:cubicBezTo>
                      <a:pt x="100" y="1880"/>
                      <a:pt x="98" y="1880"/>
                      <a:pt x="94" y="1880"/>
                    </a:cubicBezTo>
                    <a:cubicBezTo>
                      <a:pt x="90" y="1880"/>
                      <a:pt x="83" y="1879"/>
                      <a:pt x="79" y="1878"/>
                    </a:cubicBezTo>
                    <a:lnTo>
                      <a:pt x="79" y="1878"/>
                    </a:lnTo>
                    <a:cubicBezTo>
                      <a:pt x="96" y="1894"/>
                      <a:pt x="133" y="1882"/>
                      <a:pt x="147" y="1908"/>
                    </a:cubicBezTo>
                    <a:cubicBezTo>
                      <a:pt x="205" y="1913"/>
                      <a:pt x="59" y="1957"/>
                      <a:pt x="126" y="1984"/>
                    </a:cubicBezTo>
                    <a:cubicBezTo>
                      <a:pt x="122" y="1987"/>
                      <a:pt x="117" y="1988"/>
                      <a:pt x="112" y="1988"/>
                    </a:cubicBezTo>
                    <a:cubicBezTo>
                      <a:pt x="102" y="1988"/>
                      <a:pt x="91" y="1984"/>
                      <a:pt x="78" y="1984"/>
                    </a:cubicBezTo>
                    <a:cubicBezTo>
                      <a:pt x="76" y="1984"/>
                      <a:pt x="74" y="1984"/>
                      <a:pt x="73" y="1984"/>
                    </a:cubicBezTo>
                    <a:cubicBezTo>
                      <a:pt x="100" y="2015"/>
                      <a:pt x="133" y="2035"/>
                      <a:pt x="170" y="2049"/>
                    </a:cubicBezTo>
                    <a:lnTo>
                      <a:pt x="137" y="2079"/>
                    </a:lnTo>
                    <a:cubicBezTo>
                      <a:pt x="149" y="2072"/>
                      <a:pt x="163" y="2069"/>
                      <a:pt x="177" y="2069"/>
                    </a:cubicBezTo>
                    <a:cubicBezTo>
                      <a:pt x="207" y="2069"/>
                      <a:pt x="239" y="2082"/>
                      <a:pt x="267" y="2091"/>
                    </a:cubicBezTo>
                    <a:cubicBezTo>
                      <a:pt x="286" y="2084"/>
                      <a:pt x="302" y="2075"/>
                      <a:pt x="311" y="2070"/>
                    </a:cubicBezTo>
                    <a:lnTo>
                      <a:pt x="344" y="2100"/>
                    </a:lnTo>
                    <a:cubicBezTo>
                      <a:pt x="334" y="2103"/>
                      <a:pt x="324" y="2104"/>
                      <a:pt x="314" y="2104"/>
                    </a:cubicBezTo>
                    <a:cubicBezTo>
                      <a:pt x="307" y="2104"/>
                      <a:pt x="299" y="2104"/>
                      <a:pt x="293" y="2103"/>
                    </a:cubicBezTo>
                    <a:lnTo>
                      <a:pt x="293" y="2103"/>
                    </a:lnTo>
                    <a:cubicBezTo>
                      <a:pt x="297" y="2105"/>
                      <a:pt x="302" y="2105"/>
                      <a:pt x="307" y="2107"/>
                    </a:cubicBezTo>
                    <a:cubicBezTo>
                      <a:pt x="291" y="2115"/>
                      <a:pt x="274" y="2118"/>
                      <a:pt x="257" y="2118"/>
                    </a:cubicBezTo>
                    <a:cubicBezTo>
                      <a:pt x="246" y="2118"/>
                      <a:pt x="236" y="2117"/>
                      <a:pt x="226" y="2114"/>
                    </a:cubicBezTo>
                    <a:lnTo>
                      <a:pt x="258" y="2098"/>
                    </a:lnTo>
                    <a:cubicBezTo>
                      <a:pt x="236" y="2095"/>
                      <a:pt x="215" y="2093"/>
                      <a:pt x="194" y="2093"/>
                    </a:cubicBezTo>
                    <a:cubicBezTo>
                      <a:pt x="180" y="2093"/>
                      <a:pt x="167" y="2094"/>
                      <a:pt x="154" y="2096"/>
                    </a:cubicBezTo>
                    <a:cubicBezTo>
                      <a:pt x="161" y="2098"/>
                      <a:pt x="168" y="2100"/>
                      <a:pt x="172" y="2105"/>
                    </a:cubicBezTo>
                    <a:lnTo>
                      <a:pt x="149" y="2105"/>
                    </a:lnTo>
                    <a:cubicBezTo>
                      <a:pt x="142" y="2107"/>
                      <a:pt x="156" y="2110"/>
                      <a:pt x="170" y="2114"/>
                    </a:cubicBezTo>
                    <a:lnTo>
                      <a:pt x="112" y="2130"/>
                    </a:lnTo>
                    <a:lnTo>
                      <a:pt x="135" y="2130"/>
                    </a:lnTo>
                    <a:lnTo>
                      <a:pt x="107" y="2186"/>
                    </a:lnTo>
                    <a:cubicBezTo>
                      <a:pt x="175" y="2209"/>
                      <a:pt x="267" y="2219"/>
                      <a:pt x="307" y="2258"/>
                    </a:cubicBezTo>
                    <a:cubicBezTo>
                      <a:pt x="260" y="2258"/>
                      <a:pt x="235" y="2274"/>
                      <a:pt x="186" y="2288"/>
                    </a:cubicBezTo>
                    <a:cubicBezTo>
                      <a:pt x="235" y="2258"/>
                      <a:pt x="151" y="2253"/>
                      <a:pt x="154" y="2223"/>
                    </a:cubicBezTo>
                    <a:lnTo>
                      <a:pt x="154" y="2223"/>
                    </a:lnTo>
                    <a:cubicBezTo>
                      <a:pt x="151" y="2237"/>
                      <a:pt x="128" y="2239"/>
                      <a:pt x="119" y="2239"/>
                    </a:cubicBezTo>
                    <a:lnTo>
                      <a:pt x="149" y="2258"/>
                    </a:lnTo>
                    <a:lnTo>
                      <a:pt x="179" y="2277"/>
                    </a:lnTo>
                    <a:cubicBezTo>
                      <a:pt x="137" y="2286"/>
                      <a:pt x="151" y="2295"/>
                      <a:pt x="140" y="2311"/>
                    </a:cubicBezTo>
                    <a:cubicBezTo>
                      <a:pt x="157" y="2305"/>
                      <a:pt x="169" y="2302"/>
                      <a:pt x="179" y="2302"/>
                    </a:cubicBezTo>
                    <a:cubicBezTo>
                      <a:pt x="213" y="2302"/>
                      <a:pt x="212" y="2335"/>
                      <a:pt x="237" y="2344"/>
                    </a:cubicBezTo>
                    <a:cubicBezTo>
                      <a:pt x="225" y="2348"/>
                      <a:pt x="212" y="2351"/>
                      <a:pt x="202" y="2351"/>
                    </a:cubicBezTo>
                    <a:cubicBezTo>
                      <a:pt x="189" y="2351"/>
                      <a:pt x="180" y="2346"/>
                      <a:pt x="179" y="2332"/>
                    </a:cubicBezTo>
                    <a:lnTo>
                      <a:pt x="179" y="2332"/>
                    </a:lnTo>
                    <a:cubicBezTo>
                      <a:pt x="126" y="2379"/>
                      <a:pt x="283" y="2337"/>
                      <a:pt x="242" y="2376"/>
                    </a:cubicBezTo>
                    <a:cubicBezTo>
                      <a:pt x="240" y="2372"/>
                      <a:pt x="241" y="2369"/>
                      <a:pt x="234" y="2369"/>
                    </a:cubicBezTo>
                    <a:cubicBezTo>
                      <a:pt x="232" y="2369"/>
                      <a:pt x="230" y="2369"/>
                      <a:pt x="228" y="2369"/>
                    </a:cubicBezTo>
                    <a:cubicBezTo>
                      <a:pt x="256" y="2374"/>
                      <a:pt x="253" y="2413"/>
                      <a:pt x="226" y="2413"/>
                    </a:cubicBezTo>
                    <a:lnTo>
                      <a:pt x="221" y="2409"/>
                    </a:lnTo>
                    <a:lnTo>
                      <a:pt x="221" y="2409"/>
                    </a:lnTo>
                    <a:cubicBezTo>
                      <a:pt x="227" y="2444"/>
                      <a:pt x="261" y="2501"/>
                      <a:pt x="312" y="2501"/>
                    </a:cubicBezTo>
                    <a:cubicBezTo>
                      <a:pt x="321" y="2501"/>
                      <a:pt x="331" y="2499"/>
                      <a:pt x="341" y="2494"/>
                    </a:cubicBezTo>
                    <a:lnTo>
                      <a:pt x="341" y="2494"/>
                    </a:lnTo>
                    <a:cubicBezTo>
                      <a:pt x="332" y="2499"/>
                      <a:pt x="260" y="2527"/>
                      <a:pt x="246" y="2529"/>
                    </a:cubicBezTo>
                    <a:cubicBezTo>
                      <a:pt x="246" y="2529"/>
                      <a:pt x="309" y="2522"/>
                      <a:pt x="372" y="2511"/>
                    </a:cubicBezTo>
                    <a:cubicBezTo>
                      <a:pt x="434" y="2499"/>
                      <a:pt x="494" y="2485"/>
                      <a:pt x="494" y="2485"/>
                    </a:cubicBezTo>
                    <a:lnTo>
                      <a:pt x="494" y="2485"/>
                    </a:lnTo>
                    <a:cubicBezTo>
                      <a:pt x="441" y="2507"/>
                      <a:pt x="337" y="2584"/>
                      <a:pt x="283" y="2584"/>
                    </a:cubicBezTo>
                    <a:cubicBezTo>
                      <a:pt x="279" y="2584"/>
                      <a:pt x="275" y="2584"/>
                      <a:pt x="272" y="2583"/>
                    </a:cubicBezTo>
                    <a:lnTo>
                      <a:pt x="272" y="2583"/>
                    </a:lnTo>
                    <a:cubicBezTo>
                      <a:pt x="270" y="2594"/>
                      <a:pt x="267" y="2610"/>
                      <a:pt x="297" y="2617"/>
                    </a:cubicBezTo>
                    <a:cubicBezTo>
                      <a:pt x="302" y="2608"/>
                      <a:pt x="361" y="2566"/>
                      <a:pt x="375" y="2566"/>
                    </a:cubicBezTo>
                    <a:cubicBezTo>
                      <a:pt x="375" y="2566"/>
                      <a:pt x="376" y="2566"/>
                      <a:pt x="376" y="2566"/>
                    </a:cubicBezTo>
                    <a:cubicBezTo>
                      <a:pt x="331" y="2619"/>
                      <a:pt x="352" y="2600"/>
                      <a:pt x="320" y="2649"/>
                    </a:cubicBezTo>
                    <a:lnTo>
                      <a:pt x="320" y="2649"/>
                    </a:lnTo>
                    <a:cubicBezTo>
                      <a:pt x="332" y="2636"/>
                      <a:pt x="390" y="2610"/>
                      <a:pt x="411" y="2610"/>
                    </a:cubicBezTo>
                    <a:cubicBezTo>
                      <a:pt x="415" y="2610"/>
                      <a:pt x="417" y="2611"/>
                      <a:pt x="418" y="2613"/>
                    </a:cubicBezTo>
                    <a:cubicBezTo>
                      <a:pt x="405" y="2617"/>
                      <a:pt x="345" y="2656"/>
                      <a:pt x="328" y="2661"/>
                    </a:cubicBezTo>
                    <a:lnTo>
                      <a:pt x="328" y="2661"/>
                    </a:lnTo>
                    <a:cubicBezTo>
                      <a:pt x="335" y="2660"/>
                      <a:pt x="356" y="2656"/>
                      <a:pt x="376" y="2654"/>
                    </a:cubicBezTo>
                    <a:lnTo>
                      <a:pt x="420" y="2646"/>
                    </a:lnTo>
                    <a:lnTo>
                      <a:pt x="420" y="2646"/>
                    </a:lnTo>
                    <a:cubicBezTo>
                      <a:pt x="398" y="2653"/>
                      <a:pt x="356" y="2687"/>
                      <a:pt x="341" y="2705"/>
                    </a:cubicBezTo>
                    <a:cubicBezTo>
                      <a:pt x="343" y="2704"/>
                      <a:pt x="344" y="2703"/>
                      <a:pt x="345" y="2703"/>
                    </a:cubicBezTo>
                    <a:cubicBezTo>
                      <a:pt x="354" y="2703"/>
                      <a:pt x="360" y="2736"/>
                      <a:pt x="374" y="2738"/>
                    </a:cubicBezTo>
                    <a:lnTo>
                      <a:pt x="381" y="2712"/>
                    </a:lnTo>
                    <a:cubicBezTo>
                      <a:pt x="384" y="2722"/>
                      <a:pt x="393" y="2726"/>
                      <a:pt x="405" y="2726"/>
                    </a:cubicBezTo>
                    <a:cubicBezTo>
                      <a:pt x="436" y="2726"/>
                      <a:pt x="486" y="2701"/>
                      <a:pt x="516" y="2701"/>
                    </a:cubicBezTo>
                    <a:cubicBezTo>
                      <a:pt x="525" y="2701"/>
                      <a:pt x="532" y="2704"/>
                      <a:pt x="536" y="2710"/>
                    </a:cubicBezTo>
                    <a:cubicBezTo>
                      <a:pt x="520" y="2717"/>
                      <a:pt x="432" y="2768"/>
                      <a:pt x="439" y="2793"/>
                    </a:cubicBezTo>
                    <a:cubicBezTo>
                      <a:pt x="483" y="2773"/>
                      <a:pt x="650" y="2689"/>
                      <a:pt x="698" y="2689"/>
                    </a:cubicBezTo>
                    <a:lnTo>
                      <a:pt x="682" y="2712"/>
                    </a:lnTo>
                    <a:lnTo>
                      <a:pt x="724" y="2712"/>
                    </a:lnTo>
                    <a:cubicBezTo>
                      <a:pt x="634" y="2759"/>
                      <a:pt x="541" y="2793"/>
                      <a:pt x="441" y="2819"/>
                    </a:cubicBezTo>
                    <a:cubicBezTo>
                      <a:pt x="436" y="2845"/>
                      <a:pt x="420" y="2842"/>
                      <a:pt x="439" y="2858"/>
                    </a:cubicBezTo>
                    <a:cubicBezTo>
                      <a:pt x="432" y="2869"/>
                      <a:pt x="421" y="2874"/>
                      <a:pt x="410" y="2874"/>
                    </a:cubicBezTo>
                    <a:cubicBezTo>
                      <a:pt x="404" y="2874"/>
                      <a:pt x="398" y="2872"/>
                      <a:pt x="392" y="2868"/>
                    </a:cubicBezTo>
                    <a:lnTo>
                      <a:pt x="392" y="2868"/>
                    </a:lnTo>
                    <a:lnTo>
                      <a:pt x="420" y="2923"/>
                    </a:lnTo>
                    <a:cubicBezTo>
                      <a:pt x="441" y="2905"/>
                      <a:pt x="460" y="2904"/>
                      <a:pt x="477" y="2904"/>
                    </a:cubicBezTo>
                    <a:cubicBezTo>
                      <a:pt x="479" y="2904"/>
                      <a:pt x="480" y="2904"/>
                      <a:pt x="481" y="2904"/>
                    </a:cubicBezTo>
                    <a:cubicBezTo>
                      <a:pt x="497" y="2904"/>
                      <a:pt x="513" y="2904"/>
                      <a:pt x="529" y="2889"/>
                    </a:cubicBezTo>
                    <a:lnTo>
                      <a:pt x="485" y="2884"/>
                    </a:lnTo>
                    <a:lnTo>
                      <a:pt x="446" y="2877"/>
                    </a:lnTo>
                    <a:cubicBezTo>
                      <a:pt x="476" y="2852"/>
                      <a:pt x="540" y="2825"/>
                      <a:pt x="580" y="2825"/>
                    </a:cubicBezTo>
                    <a:cubicBezTo>
                      <a:pt x="595" y="2825"/>
                      <a:pt x="607" y="2829"/>
                      <a:pt x="613" y="2838"/>
                    </a:cubicBezTo>
                    <a:cubicBezTo>
                      <a:pt x="603" y="2861"/>
                      <a:pt x="534" y="2896"/>
                      <a:pt x="520" y="2912"/>
                    </a:cubicBezTo>
                    <a:cubicBezTo>
                      <a:pt x="525" y="2909"/>
                      <a:pt x="530" y="2908"/>
                      <a:pt x="536" y="2908"/>
                    </a:cubicBezTo>
                    <a:cubicBezTo>
                      <a:pt x="553" y="2908"/>
                      <a:pt x="571" y="2917"/>
                      <a:pt x="566" y="2926"/>
                    </a:cubicBezTo>
                    <a:lnTo>
                      <a:pt x="532" y="2933"/>
                    </a:lnTo>
                    <a:cubicBezTo>
                      <a:pt x="532" y="2941"/>
                      <a:pt x="538" y="2944"/>
                      <a:pt x="546" y="2944"/>
                    </a:cubicBezTo>
                    <a:cubicBezTo>
                      <a:pt x="557" y="2944"/>
                      <a:pt x="572" y="2939"/>
                      <a:pt x="583" y="2939"/>
                    </a:cubicBezTo>
                    <a:cubicBezTo>
                      <a:pt x="595" y="2939"/>
                      <a:pt x="603" y="2944"/>
                      <a:pt x="596" y="2965"/>
                    </a:cubicBezTo>
                    <a:cubicBezTo>
                      <a:pt x="600" y="2973"/>
                      <a:pt x="576" y="3017"/>
                      <a:pt x="584" y="3017"/>
                    </a:cubicBezTo>
                    <a:cubicBezTo>
                      <a:pt x="585" y="3017"/>
                      <a:pt x="588" y="3015"/>
                      <a:pt x="592" y="3011"/>
                    </a:cubicBezTo>
                    <a:cubicBezTo>
                      <a:pt x="624" y="2956"/>
                      <a:pt x="761" y="2819"/>
                      <a:pt x="800" y="2791"/>
                    </a:cubicBezTo>
                    <a:lnTo>
                      <a:pt x="800" y="2791"/>
                    </a:lnTo>
                    <a:cubicBezTo>
                      <a:pt x="796" y="2826"/>
                      <a:pt x="789" y="2858"/>
                      <a:pt x="777" y="2891"/>
                    </a:cubicBezTo>
                    <a:cubicBezTo>
                      <a:pt x="756" y="2937"/>
                      <a:pt x="680" y="2963"/>
                      <a:pt x="661" y="3002"/>
                    </a:cubicBezTo>
                    <a:cubicBezTo>
                      <a:pt x="673" y="2993"/>
                      <a:pt x="685" y="2986"/>
                      <a:pt x="698" y="2981"/>
                    </a:cubicBezTo>
                    <a:lnTo>
                      <a:pt x="698" y="2981"/>
                    </a:lnTo>
                    <a:cubicBezTo>
                      <a:pt x="698" y="2998"/>
                      <a:pt x="664" y="3011"/>
                      <a:pt x="685" y="3021"/>
                    </a:cubicBezTo>
                    <a:cubicBezTo>
                      <a:pt x="695" y="3011"/>
                      <a:pt x="702" y="3008"/>
                      <a:pt x="707" y="3008"/>
                    </a:cubicBezTo>
                    <a:cubicBezTo>
                      <a:pt x="716" y="3008"/>
                      <a:pt x="718" y="3017"/>
                      <a:pt x="720" y="3017"/>
                    </a:cubicBezTo>
                    <a:cubicBezTo>
                      <a:pt x="721" y="3017"/>
                      <a:pt x="722" y="3012"/>
                      <a:pt x="724" y="2993"/>
                    </a:cubicBezTo>
                    <a:cubicBezTo>
                      <a:pt x="752" y="2993"/>
                      <a:pt x="736" y="3014"/>
                      <a:pt x="756" y="3028"/>
                    </a:cubicBezTo>
                    <a:cubicBezTo>
                      <a:pt x="787" y="2988"/>
                      <a:pt x="828" y="2960"/>
                      <a:pt x="877" y="2944"/>
                    </a:cubicBezTo>
                    <a:lnTo>
                      <a:pt x="877" y="2944"/>
                    </a:lnTo>
                    <a:cubicBezTo>
                      <a:pt x="868" y="2956"/>
                      <a:pt x="861" y="2967"/>
                      <a:pt x="856" y="2979"/>
                    </a:cubicBezTo>
                    <a:cubicBezTo>
                      <a:pt x="884" y="3007"/>
                      <a:pt x="889" y="3037"/>
                      <a:pt x="921" y="3060"/>
                    </a:cubicBezTo>
                    <a:cubicBezTo>
                      <a:pt x="916" y="3072"/>
                      <a:pt x="923" y="3095"/>
                      <a:pt x="905" y="3111"/>
                    </a:cubicBezTo>
                    <a:cubicBezTo>
                      <a:pt x="913" y="3107"/>
                      <a:pt x="924" y="3096"/>
                      <a:pt x="935" y="3096"/>
                    </a:cubicBezTo>
                    <a:cubicBezTo>
                      <a:pt x="936" y="3096"/>
                      <a:pt x="938" y="3097"/>
                      <a:pt x="940" y="3097"/>
                    </a:cubicBezTo>
                    <a:cubicBezTo>
                      <a:pt x="936" y="3117"/>
                      <a:pt x="931" y="3120"/>
                      <a:pt x="926" y="3120"/>
                    </a:cubicBezTo>
                    <a:cubicBezTo>
                      <a:pt x="923" y="3120"/>
                      <a:pt x="920" y="3119"/>
                      <a:pt x="917" y="3119"/>
                    </a:cubicBezTo>
                    <a:cubicBezTo>
                      <a:pt x="910" y="3119"/>
                      <a:pt x="903" y="3123"/>
                      <a:pt x="895" y="3146"/>
                    </a:cubicBezTo>
                    <a:cubicBezTo>
                      <a:pt x="914" y="3120"/>
                      <a:pt x="944" y="3125"/>
                      <a:pt x="970" y="3118"/>
                    </a:cubicBezTo>
                    <a:cubicBezTo>
                      <a:pt x="983" y="3096"/>
                      <a:pt x="976" y="3089"/>
                      <a:pt x="962" y="3089"/>
                    </a:cubicBezTo>
                    <a:cubicBezTo>
                      <a:pt x="950" y="3089"/>
                      <a:pt x="931" y="3095"/>
                      <a:pt x="919" y="3100"/>
                    </a:cubicBezTo>
                    <a:cubicBezTo>
                      <a:pt x="953" y="3044"/>
                      <a:pt x="1011" y="3004"/>
                      <a:pt x="1076" y="2995"/>
                    </a:cubicBezTo>
                    <a:lnTo>
                      <a:pt x="1076" y="2995"/>
                    </a:lnTo>
                    <a:cubicBezTo>
                      <a:pt x="1111" y="2997"/>
                      <a:pt x="1068" y="3033"/>
                      <a:pt x="1071" y="3033"/>
                    </a:cubicBezTo>
                    <a:cubicBezTo>
                      <a:pt x="1071" y="3033"/>
                      <a:pt x="1071" y="3033"/>
                      <a:pt x="1072" y="3032"/>
                    </a:cubicBezTo>
                    <a:cubicBezTo>
                      <a:pt x="1079" y="3040"/>
                      <a:pt x="1088" y="3043"/>
                      <a:pt x="1097" y="3043"/>
                    </a:cubicBezTo>
                    <a:cubicBezTo>
                      <a:pt x="1126" y="3043"/>
                      <a:pt x="1160" y="3013"/>
                      <a:pt x="1182" y="3013"/>
                    </a:cubicBezTo>
                    <a:cubicBezTo>
                      <a:pt x="1191" y="3013"/>
                      <a:pt x="1199" y="3019"/>
                      <a:pt x="1201" y="3037"/>
                    </a:cubicBezTo>
                    <a:cubicBezTo>
                      <a:pt x="1190" y="3083"/>
                      <a:pt x="1146" y="3104"/>
                      <a:pt x="1130" y="3130"/>
                    </a:cubicBezTo>
                    <a:cubicBezTo>
                      <a:pt x="1099" y="3130"/>
                      <a:pt x="1116" y="3086"/>
                      <a:pt x="1099" y="3079"/>
                    </a:cubicBezTo>
                    <a:lnTo>
                      <a:pt x="1099" y="3079"/>
                    </a:lnTo>
                    <a:lnTo>
                      <a:pt x="1106" y="3106"/>
                    </a:lnTo>
                    <a:cubicBezTo>
                      <a:pt x="1100" y="3109"/>
                      <a:pt x="1093" y="3111"/>
                      <a:pt x="1087" y="3111"/>
                    </a:cubicBezTo>
                    <a:cubicBezTo>
                      <a:pt x="1077" y="3111"/>
                      <a:pt x="1069" y="3107"/>
                      <a:pt x="1069" y="3097"/>
                    </a:cubicBezTo>
                    <a:lnTo>
                      <a:pt x="1069" y="3097"/>
                    </a:lnTo>
                    <a:cubicBezTo>
                      <a:pt x="1058" y="3137"/>
                      <a:pt x="1146" y="3160"/>
                      <a:pt x="1155" y="3215"/>
                    </a:cubicBezTo>
                    <a:cubicBezTo>
                      <a:pt x="1171" y="3208"/>
                      <a:pt x="1192" y="3206"/>
                      <a:pt x="1199" y="3190"/>
                    </a:cubicBezTo>
                    <a:lnTo>
                      <a:pt x="1183" y="3185"/>
                    </a:lnTo>
                    <a:cubicBezTo>
                      <a:pt x="1197" y="3151"/>
                      <a:pt x="1239" y="3167"/>
                      <a:pt x="1234" y="3141"/>
                    </a:cubicBezTo>
                    <a:cubicBezTo>
                      <a:pt x="1250" y="3139"/>
                      <a:pt x="1270" y="3134"/>
                      <a:pt x="1286" y="3134"/>
                    </a:cubicBezTo>
                    <a:cubicBezTo>
                      <a:pt x="1303" y="3134"/>
                      <a:pt x="1316" y="3139"/>
                      <a:pt x="1320" y="3155"/>
                    </a:cubicBezTo>
                    <a:lnTo>
                      <a:pt x="1288" y="3196"/>
                    </a:lnTo>
                    <a:lnTo>
                      <a:pt x="1288" y="3196"/>
                    </a:lnTo>
                    <a:cubicBezTo>
                      <a:pt x="1296" y="3186"/>
                      <a:pt x="1292" y="3166"/>
                      <a:pt x="1280" y="3166"/>
                    </a:cubicBezTo>
                    <a:cubicBezTo>
                      <a:pt x="1278" y="3166"/>
                      <a:pt x="1277" y="3166"/>
                      <a:pt x="1276" y="3167"/>
                    </a:cubicBezTo>
                    <a:cubicBezTo>
                      <a:pt x="1277" y="3166"/>
                      <a:pt x="1278" y="3166"/>
                      <a:pt x="1278" y="3166"/>
                    </a:cubicBezTo>
                    <a:cubicBezTo>
                      <a:pt x="1294" y="3166"/>
                      <a:pt x="1275" y="3216"/>
                      <a:pt x="1295" y="3216"/>
                    </a:cubicBezTo>
                    <a:cubicBezTo>
                      <a:pt x="1300" y="3216"/>
                      <a:pt x="1307" y="3213"/>
                      <a:pt x="1317" y="3206"/>
                    </a:cubicBezTo>
                    <a:lnTo>
                      <a:pt x="1327" y="3167"/>
                    </a:lnTo>
                    <a:cubicBezTo>
                      <a:pt x="1345" y="3164"/>
                      <a:pt x="1372" y="3157"/>
                      <a:pt x="1393" y="3157"/>
                    </a:cubicBezTo>
                    <a:cubicBezTo>
                      <a:pt x="1409" y="3157"/>
                      <a:pt x="1421" y="3161"/>
                      <a:pt x="1424" y="3174"/>
                    </a:cubicBezTo>
                    <a:cubicBezTo>
                      <a:pt x="1454" y="3132"/>
                      <a:pt x="1417" y="3174"/>
                      <a:pt x="1445" y="3120"/>
                    </a:cubicBezTo>
                    <a:lnTo>
                      <a:pt x="1445" y="3120"/>
                    </a:lnTo>
                    <a:cubicBezTo>
                      <a:pt x="1436" y="3135"/>
                      <a:pt x="1428" y="3139"/>
                      <a:pt x="1421" y="3139"/>
                    </a:cubicBezTo>
                    <a:cubicBezTo>
                      <a:pt x="1407" y="3139"/>
                      <a:pt x="1397" y="3118"/>
                      <a:pt x="1385" y="3118"/>
                    </a:cubicBezTo>
                    <a:cubicBezTo>
                      <a:pt x="1380" y="3118"/>
                      <a:pt x="1374" y="3122"/>
                      <a:pt x="1368" y="3132"/>
                    </a:cubicBezTo>
                    <a:lnTo>
                      <a:pt x="1368" y="3132"/>
                    </a:lnTo>
                    <a:cubicBezTo>
                      <a:pt x="1391" y="3085"/>
                      <a:pt x="1358" y="3098"/>
                      <a:pt x="1378" y="3044"/>
                    </a:cubicBezTo>
                    <a:lnTo>
                      <a:pt x="1378" y="3044"/>
                    </a:lnTo>
                    <a:cubicBezTo>
                      <a:pt x="1372" y="3051"/>
                      <a:pt x="1368" y="3061"/>
                      <a:pt x="1362" y="3061"/>
                    </a:cubicBezTo>
                    <a:cubicBezTo>
                      <a:pt x="1359" y="3061"/>
                      <a:pt x="1356" y="3058"/>
                      <a:pt x="1352" y="3051"/>
                    </a:cubicBezTo>
                    <a:cubicBezTo>
                      <a:pt x="1348" y="3053"/>
                      <a:pt x="1343" y="3058"/>
                      <a:pt x="1338" y="3060"/>
                    </a:cubicBezTo>
                    <a:cubicBezTo>
                      <a:pt x="1338" y="3069"/>
                      <a:pt x="1334" y="3076"/>
                      <a:pt x="1329" y="3086"/>
                    </a:cubicBezTo>
                    <a:cubicBezTo>
                      <a:pt x="1318" y="3092"/>
                      <a:pt x="1307" y="3095"/>
                      <a:pt x="1298" y="3095"/>
                    </a:cubicBezTo>
                    <a:cubicBezTo>
                      <a:pt x="1282" y="3095"/>
                      <a:pt x="1269" y="3089"/>
                      <a:pt x="1257" y="3089"/>
                    </a:cubicBezTo>
                    <a:cubicBezTo>
                      <a:pt x="1254" y="3089"/>
                      <a:pt x="1251" y="3089"/>
                      <a:pt x="1248" y="3090"/>
                    </a:cubicBezTo>
                    <a:cubicBezTo>
                      <a:pt x="1243" y="3076"/>
                      <a:pt x="1264" y="3079"/>
                      <a:pt x="1271" y="3062"/>
                    </a:cubicBezTo>
                    <a:lnTo>
                      <a:pt x="1271" y="3062"/>
                    </a:lnTo>
                    <a:lnTo>
                      <a:pt x="1236" y="3074"/>
                    </a:lnTo>
                    <a:cubicBezTo>
                      <a:pt x="1259" y="3045"/>
                      <a:pt x="1251" y="3009"/>
                      <a:pt x="1284" y="3009"/>
                    </a:cubicBezTo>
                    <a:cubicBezTo>
                      <a:pt x="1285" y="3009"/>
                      <a:pt x="1286" y="3009"/>
                      <a:pt x="1287" y="3009"/>
                    </a:cubicBezTo>
                    <a:lnTo>
                      <a:pt x="1266" y="2991"/>
                    </a:lnTo>
                    <a:cubicBezTo>
                      <a:pt x="1266" y="2967"/>
                      <a:pt x="1255" y="2948"/>
                      <a:pt x="1237" y="2948"/>
                    </a:cubicBezTo>
                    <a:cubicBezTo>
                      <a:pt x="1236" y="2948"/>
                      <a:pt x="1234" y="2948"/>
                      <a:pt x="1232" y="2949"/>
                    </a:cubicBezTo>
                    <a:cubicBezTo>
                      <a:pt x="1230" y="2946"/>
                      <a:pt x="1227" y="2945"/>
                      <a:pt x="1223" y="2945"/>
                    </a:cubicBezTo>
                    <a:cubicBezTo>
                      <a:pt x="1213" y="2945"/>
                      <a:pt x="1198" y="2952"/>
                      <a:pt x="1197" y="2952"/>
                    </a:cubicBezTo>
                    <a:cubicBezTo>
                      <a:pt x="1197" y="2952"/>
                      <a:pt x="1199" y="2950"/>
                      <a:pt x="1206" y="2947"/>
                    </a:cubicBezTo>
                    <a:lnTo>
                      <a:pt x="1155" y="2940"/>
                    </a:lnTo>
                    <a:lnTo>
                      <a:pt x="1160" y="2933"/>
                    </a:lnTo>
                    <a:cubicBezTo>
                      <a:pt x="1146" y="2916"/>
                      <a:pt x="1116" y="2919"/>
                      <a:pt x="1093" y="2912"/>
                    </a:cubicBezTo>
                    <a:cubicBezTo>
                      <a:pt x="1067" y="2909"/>
                      <a:pt x="1046" y="2884"/>
                      <a:pt x="1053" y="2858"/>
                    </a:cubicBezTo>
                    <a:cubicBezTo>
                      <a:pt x="1050" y="2858"/>
                      <a:pt x="1047" y="2859"/>
                      <a:pt x="1043" y="2859"/>
                    </a:cubicBezTo>
                    <a:cubicBezTo>
                      <a:pt x="1031" y="2859"/>
                      <a:pt x="1019" y="2857"/>
                      <a:pt x="1011" y="2842"/>
                    </a:cubicBezTo>
                    <a:lnTo>
                      <a:pt x="1028" y="2817"/>
                    </a:lnTo>
                    <a:cubicBezTo>
                      <a:pt x="1012" y="2817"/>
                      <a:pt x="1011" y="2784"/>
                      <a:pt x="997" y="2784"/>
                    </a:cubicBezTo>
                    <a:cubicBezTo>
                      <a:pt x="994" y="2784"/>
                      <a:pt x="990" y="2785"/>
                      <a:pt x="986" y="2789"/>
                    </a:cubicBezTo>
                    <a:cubicBezTo>
                      <a:pt x="1028" y="2715"/>
                      <a:pt x="944" y="2733"/>
                      <a:pt x="935" y="2705"/>
                    </a:cubicBezTo>
                    <a:lnTo>
                      <a:pt x="905" y="2736"/>
                    </a:lnTo>
                    <a:cubicBezTo>
                      <a:pt x="893" y="2722"/>
                      <a:pt x="872" y="2719"/>
                      <a:pt x="844" y="2717"/>
                    </a:cubicBezTo>
                    <a:lnTo>
                      <a:pt x="819" y="2742"/>
                    </a:lnTo>
                    <a:cubicBezTo>
                      <a:pt x="816" y="2743"/>
                      <a:pt x="814" y="2743"/>
                      <a:pt x="812" y="2743"/>
                    </a:cubicBezTo>
                    <a:cubicBezTo>
                      <a:pt x="785" y="2743"/>
                      <a:pt x="801" y="2690"/>
                      <a:pt x="780" y="2673"/>
                    </a:cubicBezTo>
                    <a:cubicBezTo>
                      <a:pt x="783" y="2671"/>
                      <a:pt x="785" y="2670"/>
                      <a:pt x="787" y="2670"/>
                    </a:cubicBezTo>
                    <a:cubicBezTo>
                      <a:pt x="792" y="2670"/>
                      <a:pt x="793" y="2676"/>
                      <a:pt x="791" y="2682"/>
                    </a:cubicBezTo>
                    <a:cubicBezTo>
                      <a:pt x="831" y="2603"/>
                      <a:pt x="691" y="2666"/>
                      <a:pt x="717" y="2603"/>
                    </a:cubicBezTo>
                    <a:lnTo>
                      <a:pt x="717" y="2603"/>
                    </a:lnTo>
                    <a:cubicBezTo>
                      <a:pt x="715" y="2604"/>
                      <a:pt x="713" y="2604"/>
                      <a:pt x="711" y="2604"/>
                    </a:cubicBezTo>
                    <a:cubicBezTo>
                      <a:pt x="701" y="2604"/>
                      <a:pt x="701" y="2597"/>
                      <a:pt x="705" y="2587"/>
                    </a:cubicBezTo>
                    <a:lnTo>
                      <a:pt x="705" y="2587"/>
                    </a:lnTo>
                    <a:cubicBezTo>
                      <a:pt x="705" y="2588"/>
                      <a:pt x="706" y="2589"/>
                      <a:pt x="707" y="2589"/>
                    </a:cubicBezTo>
                    <a:cubicBezTo>
                      <a:pt x="707" y="2589"/>
                      <a:pt x="708" y="2588"/>
                      <a:pt x="708" y="2587"/>
                    </a:cubicBezTo>
                    <a:cubicBezTo>
                      <a:pt x="708" y="2587"/>
                      <a:pt x="708" y="2585"/>
                      <a:pt x="708" y="2585"/>
                    </a:cubicBezTo>
                    <a:cubicBezTo>
                      <a:pt x="698" y="2578"/>
                      <a:pt x="689" y="2573"/>
                      <a:pt x="680" y="2573"/>
                    </a:cubicBezTo>
                    <a:lnTo>
                      <a:pt x="710" y="2548"/>
                    </a:lnTo>
                    <a:lnTo>
                      <a:pt x="708" y="2548"/>
                    </a:lnTo>
                    <a:cubicBezTo>
                      <a:pt x="709" y="2544"/>
                      <a:pt x="709" y="2542"/>
                      <a:pt x="707" y="2542"/>
                    </a:cubicBezTo>
                    <a:cubicBezTo>
                      <a:pt x="702" y="2542"/>
                      <a:pt x="683" y="2558"/>
                      <a:pt x="666" y="2573"/>
                    </a:cubicBezTo>
                    <a:cubicBezTo>
                      <a:pt x="657" y="2573"/>
                      <a:pt x="647" y="2573"/>
                      <a:pt x="638" y="2576"/>
                    </a:cubicBezTo>
                    <a:cubicBezTo>
                      <a:pt x="689" y="2536"/>
                      <a:pt x="606" y="2569"/>
                      <a:pt x="659" y="2522"/>
                    </a:cubicBezTo>
                    <a:lnTo>
                      <a:pt x="659" y="2522"/>
                    </a:lnTo>
                    <a:cubicBezTo>
                      <a:pt x="654" y="2524"/>
                      <a:pt x="649" y="2525"/>
                      <a:pt x="644" y="2525"/>
                    </a:cubicBezTo>
                    <a:cubicBezTo>
                      <a:pt x="629" y="2525"/>
                      <a:pt x="614" y="2515"/>
                      <a:pt x="591" y="2515"/>
                    </a:cubicBezTo>
                    <a:cubicBezTo>
                      <a:pt x="582" y="2515"/>
                      <a:pt x="572" y="2517"/>
                      <a:pt x="559" y="2521"/>
                    </a:cubicBezTo>
                    <a:lnTo>
                      <a:pt x="559" y="2521"/>
                    </a:lnTo>
                    <a:cubicBezTo>
                      <a:pt x="559" y="2509"/>
                      <a:pt x="561" y="2499"/>
                      <a:pt x="544" y="2499"/>
                    </a:cubicBezTo>
                    <a:cubicBezTo>
                      <a:pt x="542" y="2499"/>
                      <a:pt x="540" y="2499"/>
                      <a:pt x="538" y="2499"/>
                    </a:cubicBezTo>
                    <a:lnTo>
                      <a:pt x="580" y="2469"/>
                    </a:lnTo>
                    <a:lnTo>
                      <a:pt x="508" y="2483"/>
                    </a:lnTo>
                    <a:cubicBezTo>
                      <a:pt x="525" y="2455"/>
                      <a:pt x="552" y="2439"/>
                      <a:pt x="583" y="2436"/>
                    </a:cubicBezTo>
                    <a:cubicBezTo>
                      <a:pt x="513" y="2436"/>
                      <a:pt x="550" y="2423"/>
                      <a:pt x="483" y="2423"/>
                    </a:cubicBezTo>
                    <a:lnTo>
                      <a:pt x="513" y="2411"/>
                    </a:lnTo>
                    <a:cubicBezTo>
                      <a:pt x="508" y="2402"/>
                      <a:pt x="460" y="2406"/>
                      <a:pt x="481" y="2390"/>
                    </a:cubicBezTo>
                    <a:cubicBezTo>
                      <a:pt x="529" y="2346"/>
                      <a:pt x="441" y="2281"/>
                      <a:pt x="483" y="2212"/>
                    </a:cubicBezTo>
                    <a:lnTo>
                      <a:pt x="483" y="2212"/>
                    </a:lnTo>
                    <a:cubicBezTo>
                      <a:pt x="465" y="2219"/>
                      <a:pt x="455" y="2221"/>
                      <a:pt x="451" y="2221"/>
                    </a:cubicBezTo>
                    <a:cubicBezTo>
                      <a:pt x="437" y="2221"/>
                      <a:pt x="486" y="2188"/>
                      <a:pt x="461" y="2188"/>
                    </a:cubicBezTo>
                    <a:cubicBezTo>
                      <a:pt x="457" y="2188"/>
                      <a:pt x="451" y="2189"/>
                      <a:pt x="443" y="2191"/>
                    </a:cubicBezTo>
                    <a:cubicBezTo>
                      <a:pt x="463" y="2185"/>
                      <a:pt x="474" y="2176"/>
                      <a:pt x="490" y="2176"/>
                    </a:cubicBezTo>
                    <a:cubicBezTo>
                      <a:pt x="493" y="2176"/>
                      <a:pt x="496" y="2176"/>
                      <a:pt x="499" y="2177"/>
                    </a:cubicBezTo>
                    <a:cubicBezTo>
                      <a:pt x="471" y="2154"/>
                      <a:pt x="525" y="2130"/>
                      <a:pt x="457" y="2124"/>
                    </a:cubicBezTo>
                    <a:cubicBezTo>
                      <a:pt x="469" y="2120"/>
                      <a:pt x="478" y="2120"/>
                      <a:pt x="485" y="2120"/>
                    </a:cubicBezTo>
                    <a:cubicBezTo>
                      <a:pt x="493" y="2120"/>
                      <a:pt x="499" y="2120"/>
                      <a:pt x="506" y="2117"/>
                    </a:cubicBezTo>
                    <a:cubicBezTo>
                      <a:pt x="501" y="2117"/>
                      <a:pt x="483" y="2112"/>
                      <a:pt x="497" y="2107"/>
                    </a:cubicBezTo>
                    <a:cubicBezTo>
                      <a:pt x="501" y="2106"/>
                      <a:pt x="505" y="2105"/>
                      <a:pt x="508" y="2105"/>
                    </a:cubicBezTo>
                    <a:cubicBezTo>
                      <a:pt x="515" y="2105"/>
                      <a:pt x="521" y="2108"/>
                      <a:pt x="529" y="2110"/>
                    </a:cubicBezTo>
                    <a:cubicBezTo>
                      <a:pt x="524" y="2098"/>
                      <a:pt x="503" y="2094"/>
                      <a:pt x="473" y="2094"/>
                    </a:cubicBezTo>
                    <a:cubicBezTo>
                      <a:pt x="447" y="2094"/>
                      <a:pt x="413" y="2097"/>
                      <a:pt x="381" y="2100"/>
                    </a:cubicBezTo>
                    <a:cubicBezTo>
                      <a:pt x="409" y="2082"/>
                      <a:pt x="404" y="2075"/>
                      <a:pt x="360" y="2068"/>
                    </a:cubicBezTo>
                    <a:cubicBezTo>
                      <a:pt x="372" y="2064"/>
                      <a:pt x="385" y="2058"/>
                      <a:pt x="396" y="2058"/>
                    </a:cubicBezTo>
                    <a:cubicBezTo>
                      <a:pt x="403" y="2058"/>
                      <a:pt x="409" y="2060"/>
                      <a:pt x="413" y="2068"/>
                    </a:cubicBezTo>
                    <a:cubicBezTo>
                      <a:pt x="413" y="2057"/>
                      <a:pt x="438" y="2005"/>
                      <a:pt x="387" y="2005"/>
                    </a:cubicBezTo>
                    <a:cubicBezTo>
                      <a:pt x="385" y="2005"/>
                      <a:pt x="384" y="2005"/>
                      <a:pt x="383" y="2005"/>
                    </a:cubicBezTo>
                    <a:cubicBezTo>
                      <a:pt x="397" y="2001"/>
                      <a:pt x="388" y="1989"/>
                      <a:pt x="381" y="1987"/>
                    </a:cubicBezTo>
                    <a:cubicBezTo>
                      <a:pt x="383" y="1964"/>
                      <a:pt x="388" y="1961"/>
                      <a:pt x="383" y="1940"/>
                    </a:cubicBezTo>
                    <a:lnTo>
                      <a:pt x="383" y="1940"/>
                    </a:lnTo>
                    <a:lnTo>
                      <a:pt x="374" y="1945"/>
                    </a:lnTo>
                    <a:cubicBezTo>
                      <a:pt x="309" y="1936"/>
                      <a:pt x="360" y="1926"/>
                      <a:pt x="353" y="1908"/>
                    </a:cubicBezTo>
                    <a:lnTo>
                      <a:pt x="358" y="1908"/>
                    </a:lnTo>
                    <a:cubicBezTo>
                      <a:pt x="409" y="1869"/>
                      <a:pt x="337" y="1887"/>
                      <a:pt x="395" y="1850"/>
                    </a:cubicBezTo>
                    <a:lnTo>
                      <a:pt x="355" y="1848"/>
                    </a:lnTo>
                    <a:cubicBezTo>
                      <a:pt x="267" y="1834"/>
                      <a:pt x="411" y="1815"/>
                      <a:pt x="383" y="1787"/>
                    </a:cubicBezTo>
                    <a:lnTo>
                      <a:pt x="383" y="1787"/>
                    </a:lnTo>
                    <a:lnTo>
                      <a:pt x="360" y="1792"/>
                    </a:lnTo>
                    <a:cubicBezTo>
                      <a:pt x="332" y="1773"/>
                      <a:pt x="483" y="1776"/>
                      <a:pt x="497" y="1767"/>
                    </a:cubicBezTo>
                    <a:cubicBezTo>
                      <a:pt x="504" y="1767"/>
                      <a:pt x="508" y="1773"/>
                      <a:pt x="513" y="1778"/>
                    </a:cubicBezTo>
                    <a:cubicBezTo>
                      <a:pt x="571" y="1757"/>
                      <a:pt x="462" y="1764"/>
                      <a:pt x="455" y="1736"/>
                    </a:cubicBezTo>
                    <a:lnTo>
                      <a:pt x="455" y="1736"/>
                    </a:lnTo>
                    <a:cubicBezTo>
                      <a:pt x="475" y="1738"/>
                      <a:pt x="503" y="1749"/>
                      <a:pt x="520" y="1749"/>
                    </a:cubicBezTo>
                    <a:cubicBezTo>
                      <a:pt x="526" y="1749"/>
                      <a:pt x="531" y="1748"/>
                      <a:pt x="534" y="1743"/>
                    </a:cubicBezTo>
                    <a:cubicBezTo>
                      <a:pt x="557" y="1743"/>
                      <a:pt x="457" y="1671"/>
                      <a:pt x="518" y="1665"/>
                    </a:cubicBezTo>
                    <a:cubicBezTo>
                      <a:pt x="494" y="1662"/>
                      <a:pt x="471" y="1662"/>
                      <a:pt x="460" y="1646"/>
                    </a:cubicBezTo>
                    <a:cubicBezTo>
                      <a:pt x="457" y="1639"/>
                      <a:pt x="481" y="1634"/>
                      <a:pt x="497" y="1630"/>
                    </a:cubicBezTo>
                    <a:cubicBezTo>
                      <a:pt x="513" y="1625"/>
                      <a:pt x="525" y="1614"/>
                      <a:pt x="494" y="1593"/>
                    </a:cubicBezTo>
                    <a:cubicBezTo>
                      <a:pt x="501" y="1593"/>
                      <a:pt x="508" y="1595"/>
                      <a:pt x="513" y="1597"/>
                    </a:cubicBezTo>
                    <a:cubicBezTo>
                      <a:pt x="501" y="1576"/>
                      <a:pt x="506" y="1542"/>
                      <a:pt x="476" y="1518"/>
                    </a:cubicBezTo>
                    <a:lnTo>
                      <a:pt x="476" y="1518"/>
                    </a:lnTo>
                    <a:cubicBezTo>
                      <a:pt x="493" y="1525"/>
                      <a:pt x="506" y="1527"/>
                      <a:pt x="514" y="1527"/>
                    </a:cubicBezTo>
                    <a:cubicBezTo>
                      <a:pt x="561" y="1527"/>
                      <a:pt x="503" y="1453"/>
                      <a:pt x="536" y="1453"/>
                    </a:cubicBezTo>
                    <a:cubicBezTo>
                      <a:pt x="544" y="1453"/>
                      <a:pt x="555" y="1457"/>
                      <a:pt x="573" y="1465"/>
                    </a:cubicBezTo>
                    <a:lnTo>
                      <a:pt x="589" y="1426"/>
                    </a:lnTo>
                    <a:lnTo>
                      <a:pt x="601" y="1433"/>
                    </a:lnTo>
                    <a:cubicBezTo>
                      <a:pt x="622" y="1414"/>
                      <a:pt x="601" y="1391"/>
                      <a:pt x="583" y="1365"/>
                    </a:cubicBezTo>
                    <a:cubicBezTo>
                      <a:pt x="592" y="1365"/>
                      <a:pt x="601" y="1375"/>
                      <a:pt x="606" y="1379"/>
                    </a:cubicBezTo>
                    <a:cubicBezTo>
                      <a:pt x="650" y="1361"/>
                      <a:pt x="647" y="1356"/>
                      <a:pt x="620" y="1291"/>
                    </a:cubicBezTo>
                    <a:lnTo>
                      <a:pt x="620" y="1291"/>
                    </a:lnTo>
                    <a:lnTo>
                      <a:pt x="654" y="1312"/>
                    </a:lnTo>
                    <a:cubicBezTo>
                      <a:pt x="643" y="1289"/>
                      <a:pt x="745" y="1303"/>
                      <a:pt x="736" y="1243"/>
                    </a:cubicBezTo>
                    <a:lnTo>
                      <a:pt x="736" y="1243"/>
                    </a:lnTo>
                    <a:cubicBezTo>
                      <a:pt x="740" y="1247"/>
                      <a:pt x="745" y="1252"/>
                      <a:pt x="747" y="1259"/>
                    </a:cubicBezTo>
                    <a:cubicBezTo>
                      <a:pt x="742" y="1192"/>
                      <a:pt x="905" y="1259"/>
                      <a:pt x="812" y="1145"/>
                    </a:cubicBezTo>
                    <a:lnTo>
                      <a:pt x="810" y="1099"/>
                    </a:lnTo>
                    <a:cubicBezTo>
                      <a:pt x="805" y="1101"/>
                      <a:pt x="801" y="1102"/>
                      <a:pt x="797" y="1102"/>
                    </a:cubicBezTo>
                    <a:cubicBezTo>
                      <a:pt x="769" y="1102"/>
                      <a:pt x="765" y="1049"/>
                      <a:pt x="740" y="1041"/>
                    </a:cubicBezTo>
                    <a:cubicBezTo>
                      <a:pt x="742" y="1037"/>
                      <a:pt x="747" y="1035"/>
                      <a:pt x="753" y="1035"/>
                    </a:cubicBezTo>
                    <a:cubicBezTo>
                      <a:pt x="771" y="1035"/>
                      <a:pt x="800" y="1050"/>
                      <a:pt x="791" y="1064"/>
                    </a:cubicBezTo>
                    <a:lnTo>
                      <a:pt x="784" y="1062"/>
                    </a:lnTo>
                    <a:lnTo>
                      <a:pt x="784" y="1062"/>
                    </a:lnTo>
                    <a:cubicBezTo>
                      <a:pt x="799" y="1081"/>
                      <a:pt x="810" y="1087"/>
                      <a:pt x="820" y="1087"/>
                    </a:cubicBezTo>
                    <a:cubicBezTo>
                      <a:pt x="834" y="1087"/>
                      <a:pt x="844" y="1076"/>
                      <a:pt x="856" y="1076"/>
                    </a:cubicBezTo>
                    <a:cubicBezTo>
                      <a:pt x="862" y="1076"/>
                      <a:pt x="869" y="1079"/>
                      <a:pt x="877" y="1090"/>
                    </a:cubicBezTo>
                    <a:cubicBezTo>
                      <a:pt x="940" y="1036"/>
                      <a:pt x="1030" y="1027"/>
                      <a:pt x="1095" y="997"/>
                    </a:cubicBezTo>
                    <a:lnTo>
                      <a:pt x="1055" y="951"/>
                    </a:lnTo>
                    <a:lnTo>
                      <a:pt x="1083" y="939"/>
                    </a:lnTo>
                    <a:cubicBezTo>
                      <a:pt x="1097" y="946"/>
                      <a:pt x="1118" y="974"/>
                      <a:pt x="1097" y="981"/>
                    </a:cubicBezTo>
                    <a:cubicBezTo>
                      <a:pt x="1101" y="984"/>
                      <a:pt x="1105" y="986"/>
                      <a:pt x="1107" y="986"/>
                    </a:cubicBezTo>
                    <a:cubicBezTo>
                      <a:pt x="1122" y="986"/>
                      <a:pt x="1112" y="938"/>
                      <a:pt x="1106" y="930"/>
                    </a:cubicBezTo>
                    <a:cubicBezTo>
                      <a:pt x="1156" y="930"/>
                      <a:pt x="1131" y="990"/>
                      <a:pt x="1140" y="990"/>
                    </a:cubicBezTo>
                    <a:cubicBezTo>
                      <a:pt x="1140" y="990"/>
                      <a:pt x="1141" y="990"/>
                      <a:pt x="1141" y="990"/>
                    </a:cubicBezTo>
                    <a:lnTo>
                      <a:pt x="1155" y="976"/>
                    </a:lnTo>
                    <a:lnTo>
                      <a:pt x="1148" y="974"/>
                    </a:lnTo>
                    <a:cubicBezTo>
                      <a:pt x="1148" y="946"/>
                      <a:pt x="1134" y="925"/>
                      <a:pt x="1160" y="913"/>
                    </a:cubicBezTo>
                    <a:cubicBezTo>
                      <a:pt x="1166" y="913"/>
                      <a:pt x="1172" y="917"/>
                      <a:pt x="1177" y="921"/>
                    </a:cubicBezTo>
                    <a:lnTo>
                      <a:pt x="1177" y="921"/>
                    </a:lnTo>
                    <a:cubicBezTo>
                      <a:pt x="1178" y="916"/>
                      <a:pt x="1179" y="914"/>
                      <a:pt x="1181" y="914"/>
                    </a:cubicBezTo>
                    <a:cubicBezTo>
                      <a:pt x="1183" y="914"/>
                      <a:pt x="1185" y="920"/>
                      <a:pt x="1188" y="927"/>
                    </a:cubicBezTo>
                    <a:lnTo>
                      <a:pt x="1180" y="924"/>
                    </a:lnTo>
                    <a:lnTo>
                      <a:pt x="1180" y="924"/>
                    </a:lnTo>
                    <a:cubicBezTo>
                      <a:pt x="1186" y="930"/>
                      <a:pt x="1190" y="937"/>
                      <a:pt x="1194" y="937"/>
                    </a:cubicBezTo>
                    <a:cubicBezTo>
                      <a:pt x="1194" y="937"/>
                      <a:pt x="1194" y="937"/>
                      <a:pt x="1195" y="937"/>
                    </a:cubicBezTo>
                    <a:cubicBezTo>
                      <a:pt x="1196" y="939"/>
                      <a:pt x="1196" y="940"/>
                      <a:pt x="1198" y="940"/>
                    </a:cubicBezTo>
                    <a:cubicBezTo>
                      <a:pt x="1199" y="940"/>
                      <a:pt x="1201" y="937"/>
                      <a:pt x="1204" y="932"/>
                    </a:cubicBezTo>
                    <a:lnTo>
                      <a:pt x="1241" y="916"/>
                    </a:lnTo>
                    <a:lnTo>
                      <a:pt x="1199" y="888"/>
                    </a:lnTo>
                    <a:cubicBezTo>
                      <a:pt x="1199" y="859"/>
                      <a:pt x="1229" y="869"/>
                      <a:pt x="1190" y="841"/>
                    </a:cubicBezTo>
                    <a:lnTo>
                      <a:pt x="1190" y="841"/>
                    </a:lnTo>
                    <a:cubicBezTo>
                      <a:pt x="1202" y="848"/>
                      <a:pt x="1214" y="851"/>
                      <a:pt x="1225" y="851"/>
                    </a:cubicBezTo>
                    <a:cubicBezTo>
                      <a:pt x="1276" y="851"/>
                      <a:pt x="1320" y="788"/>
                      <a:pt x="1344" y="788"/>
                    </a:cubicBezTo>
                    <a:cubicBezTo>
                      <a:pt x="1345" y="788"/>
                      <a:pt x="1346" y="788"/>
                      <a:pt x="1348" y="788"/>
                    </a:cubicBezTo>
                    <a:cubicBezTo>
                      <a:pt x="1343" y="758"/>
                      <a:pt x="1359" y="730"/>
                      <a:pt x="1389" y="719"/>
                    </a:cubicBezTo>
                    <a:cubicBezTo>
                      <a:pt x="1375" y="716"/>
                      <a:pt x="1336" y="679"/>
                      <a:pt x="1359" y="670"/>
                    </a:cubicBezTo>
                    <a:lnTo>
                      <a:pt x="1359" y="670"/>
                    </a:lnTo>
                    <a:cubicBezTo>
                      <a:pt x="1386" y="702"/>
                      <a:pt x="1402" y="710"/>
                      <a:pt x="1416" y="710"/>
                    </a:cubicBezTo>
                    <a:cubicBezTo>
                      <a:pt x="1430" y="710"/>
                      <a:pt x="1441" y="702"/>
                      <a:pt x="1459" y="702"/>
                    </a:cubicBezTo>
                    <a:cubicBezTo>
                      <a:pt x="1468" y="702"/>
                      <a:pt x="1479" y="704"/>
                      <a:pt x="1493" y="711"/>
                    </a:cubicBezTo>
                    <a:lnTo>
                      <a:pt x="1493" y="711"/>
                    </a:lnTo>
                    <a:cubicBezTo>
                      <a:pt x="1454" y="688"/>
                      <a:pt x="1539" y="655"/>
                      <a:pt x="1466" y="626"/>
                    </a:cubicBezTo>
                    <a:cubicBezTo>
                      <a:pt x="1468" y="625"/>
                      <a:pt x="1471" y="624"/>
                      <a:pt x="1473" y="624"/>
                    </a:cubicBezTo>
                    <a:cubicBezTo>
                      <a:pt x="1490" y="624"/>
                      <a:pt x="1502" y="652"/>
                      <a:pt x="1528" y="658"/>
                    </a:cubicBezTo>
                    <a:cubicBezTo>
                      <a:pt x="1533" y="596"/>
                      <a:pt x="1628" y="596"/>
                      <a:pt x="1656" y="540"/>
                    </a:cubicBezTo>
                    <a:cubicBezTo>
                      <a:pt x="1644" y="531"/>
                      <a:pt x="1621" y="524"/>
                      <a:pt x="1612" y="501"/>
                    </a:cubicBezTo>
                    <a:lnTo>
                      <a:pt x="1612" y="501"/>
                    </a:lnTo>
                    <a:lnTo>
                      <a:pt x="1691" y="519"/>
                    </a:lnTo>
                    <a:cubicBezTo>
                      <a:pt x="1693" y="507"/>
                      <a:pt x="1644" y="471"/>
                      <a:pt x="1670" y="471"/>
                    </a:cubicBezTo>
                    <a:cubicBezTo>
                      <a:pt x="1673" y="471"/>
                      <a:pt x="1678" y="472"/>
                      <a:pt x="1684" y="473"/>
                    </a:cubicBezTo>
                    <a:cubicBezTo>
                      <a:pt x="1672" y="468"/>
                      <a:pt x="1656" y="461"/>
                      <a:pt x="1656" y="454"/>
                    </a:cubicBezTo>
                    <a:cubicBezTo>
                      <a:pt x="1721" y="427"/>
                      <a:pt x="1744" y="366"/>
                      <a:pt x="1772" y="315"/>
                    </a:cubicBezTo>
                    <a:cubicBezTo>
                      <a:pt x="1795" y="250"/>
                      <a:pt x="1851" y="202"/>
                      <a:pt x="1916" y="185"/>
                    </a:cubicBezTo>
                    <a:lnTo>
                      <a:pt x="1916" y="185"/>
                    </a:lnTo>
                    <a:cubicBezTo>
                      <a:pt x="1912" y="186"/>
                      <a:pt x="1909" y="186"/>
                      <a:pt x="1906" y="186"/>
                    </a:cubicBezTo>
                    <a:cubicBezTo>
                      <a:pt x="1884" y="186"/>
                      <a:pt x="1886" y="177"/>
                      <a:pt x="1890" y="167"/>
                    </a:cubicBezTo>
                    <a:lnTo>
                      <a:pt x="1890" y="167"/>
                    </a:lnTo>
                    <a:cubicBezTo>
                      <a:pt x="1889" y="167"/>
                      <a:pt x="1888" y="168"/>
                      <a:pt x="1887" y="168"/>
                    </a:cubicBezTo>
                    <a:cubicBezTo>
                      <a:pt x="1876" y="168"/>
                      <a:pt x="1856" y="150"/>
                      <a:pt x="1839" y="144"/>
                    </a:cubicBezTo>
                    <a:lnTo>
                      <a:pt x="1913" y="123"/>
                    </a:lnTo>
                    <a:cubicBezTo>
                      <a:pt x="1865" y="93"/>
                      <a:pt x="1932" y="74"/>
                      <a:pt x="1885" y="49"/>
                    </a:cubicBezTo>
                    <a:lnTo>
                      <a:pt x="1885" y="49"/>
                    </a:lnTo>
                    <a:lnTo>
                      <a:pt x="1888" y="67"/>
                    </a:lnTo>
                    <a:cubicBezTo>
                      <a:pt x="1839" y="23"/>
                      <a:pt x="1749" y="37"/>
                      <a:pt x="167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58" name="Google Shape;8058;p43"/>
              <p:cNvSpPr/>
              <p:nvPr/>
            </p:nvSpPr>
            <p:spPr>
              <a:xfrm>
                <a:off x="467975" y="1653650"/>
                <a:ext cx="525" cy="225"/>
              </a:xfrm>
              <a:custGeom>
                <a:avLst/>
                <a:gdLst/>
                <a:ahLst/>
                <a:cxnLst/>
                <a:rect l="l" t="t" r="r" b="b"/>
                <a:pathLst>
                  <a:path w="21" h="9" extrusionOk="0">
                    <a:moveTo>
                      <a:pt x="16" y="1"/>
                    </a:moveTo>
                    <a:cubicBezTo>
                      <a:pt x="11" y="1"/>
                      <a:pt x="5" y="3"/>
                      <a:pt x="0" y="9"/>
                    </a:cubicBezTo>
                    <a:cubicBezTo>
                      <a:pt x="7" y="4"/>
                      <a:pt x="14" y="4"/>
                      <a:pt x="21" y="2"/>
                    </a:cubicBezTo>
                    <a:cubicBezTo>
                      <a:pt x="19" y="1"/>
                      <a:pt x="1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59" name="Google Shape;8059;p43"/>
              <p:cNvSpPr/>
              <p:nvPr/>
            </p:nvSpPr>
            <p:spPr>
              <a:xfrm>
                <a:off x="473650" y="1628475"/>
                <a:ext cx="125" cy="125"/>
              </a:xfrm>
              <a:custGeom>
                <a:avLst/>
                <a:gdLst/>
                <a:ahLst/>
                <a:cxnLst/>
                <a:rect l="l" t="t" r="r" b="b"/>
                <a:pathLst>
                  <a:path w="5" h="5" extrusionOk="0">
                    <a:moveTo>
                      <a:pt x="0" y="0"/>
                    </a:moveTo>
                    <a:cubicBezTo>
                      <a:pt x="0" y="3"/>
                      <a:pt x="3" y="5"/>
                      <a:pt x="5" y="5"/>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60" name="Google Shape;8060;p43"/>
              <p:cNvSpPr/>
              <p:nvPr/>
            </p:nvSpPr>
            <p:spPr>
              <a:xfrm>
                <a:off x="480825" y="1676350"/>
                <a:ext cx="325" cy="600"/>
              </a:xfrm>
              <a:custGeom>
                <a:avLst/>
                <a:gdLst/>
                <a:ahLst/>
                <a:cxnLst/>
                <a:rect l="l" t="t" r="r" b="b"/>
                <a:pathLst>
                  <a:path w="13" h="24" extrusionOk="0">
                    <a:moveTo>
                      <a:pt x="12" y="0"/>
                    </a:moveTo>
                    <a:lnTo>
                      <a:pt x="12" y="0"/>
                    </a:lnTo>
                    <a:cubicBezTo>
                      <a:pt x="5" y="7"/>
                      <a:pt x="1" y="14"/>
                      <a:pt x="8" y="23"/>
                    </a:cubicBezTo>
                    <a:cubicBezTo>
                      <a:pt x="5" y="14"/>
                      <a:pt x="8"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61" name="Google Shape;8061;p43"/>
              <p:cNvSpPr/>
              <p:nvPr/>
            </p:nvSpPr>
            <p:spPr>
              <a:xfrm>
                <a:off x="499675" y="1678300"/>
                <a:ext cx="600" cy="625"/>
              </a:xfrm>
              <a:custGeom>
                <a:avLst/>
                <a:gdLst/>
                <a:ahLst/>
                <a:cxnLst/>
                <a:rect l="l" t="t" r="r" b="b"/>
                <a:pathLst>
                  <a:path w="24" h="25" extrusionOk="0">
                    <a:moveTo>
                      <a:pt x="0" y="1"/>
                    </a:moveTo>
                    <a:lnTo>
                      <a:pt x="0" y="1"/>
                    </a:lnTo>
                    <a:cubicBezTo>
                      <a:pt x="9" y="8"/>
                      <a:pt x="5" y="15"/>
                      <a:pt x="5" y="24"/>
                    </a:cubicBezTo>
                    <a:cubicBezTo>
                      <a:pt x="10" y="18"/>
                      <a:pt x="16" y="8"/>
                      <a:pt x="21" y="7"/>
                    </a:cubicBezTo>
                    <a:lnTo>
                      <a:pt x="21" y="7"/>
                    </a:lnTo>
                    <a:lnTo>
                      <a:pt x="23" y="8"/>
                    </a:lnTo>
                    <a:cubicBezTo>
                      <a:pt x="23" y="7"/>
                      <a:pt x="22" y="7"/>
                      <a:pt x="21" y="7"/>
                    </a:cubicBezTo>
                    <a:cubicBezTo>
                      <a:pt x="21" y="7"/>
                      <a:pt x="21" y="7"/>
                      <a:pt x="21" y="7"/>
                    </a:cubicBezTo>
                    <a:lnTo>
                      <a:pt x="21" y="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62" name="Google Shape;8062;p43"/>
              <p:cNvSpPr/>
              <p:nvPr/>
            </p:nvSpPr>
            <p:spPr>
              <a:xfrm>
                <a:off x="498700" y="1685225"/>
                <a:ext cx="650" cy="425"/>
              </a:xfrm>
              <a:custGeom>
                <a:avLst/>
                <a:gdLst/>
                <a:ahLst/>
                <a:cxnLst/>
                <a:rect l="l" t="t" r="r" b="b"/>
                <a:pathLst>
                  <a:path w="26" h="17" extrusionOk="0">
                    <a:moveTo>
                      <a:pt x="14" y="1"/>
                    </a:moveTo>
                    <a:cubicBezTo>
                      <a:pt x="7" y="1"/>
                      <a:pt x="1" y="5"/>
                      <a:pt x="2" y="14"/>
                    </a:cubicBezTo>
                    <a:cubicBezTo>
                      <a:pt x="6" y="14"/>
                      <a:pt x="7" y="17"/>
                      <a:pt x="9" y="17"/>
                    </a:cubicBezTo>
                    <a:cubicBezTo>
                      <a:pt x="10" y="17"/>
                      <a:pt x="10" y="17"/>
                      <a:pt x="11" y="16"/>
                    </a:cubicBezTo>
                    <a:lnTo>
                      <a:pt x="25" y="4"/>
                    </a:lnTo>
                    <a:cubicBezTo>
                      <a:pt x="22" y="2"/>
                      <a:pt x="18" y="1"/>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63" name="Google Shape;8063;p43"/>
              <p:cNvSpPr/>
              <p:nvPr/>
            </p:nvSpPr>
            <p:spPr>
              <a:xfrm>
                <a:off x="497725" y="1681100"/>
                <a:ext cx="1625" cy="725"/>
              </a:xfrm>
              <a:custGeom>
                <a:avLst/>
                <a:gdLst/>
                <a:ahLst/>
                <a:cxnLst/>
                <a:rect l="l" t="t" r="r" b="b"/>
                <a:pathLst>
                  <a:path w="65" h="29" extrusionOk="0">
                    <a:moveTo>
                      <a:pt x="23" y="0"/>
                    </a:moveTo>
                    <a:cubicBezTo>
                      <a:pt x="0" y="23"/>
                      <a:pt x="14" y="23"/>
                      <a:pt x="28" y="28"/>
                    </a:cubicBezTo>
                    <a:lnTo>
                      <a:pt x="28" y="28"/>
                    </a:lnTo>
                    <a:cubicBezTo>
                      <a:pt x="64" y="0"/>
                      <a:pt x="43" y="0"/>
                      <a:pt x="23" y="0"/>
                    </a:cubicBezTo>
                    <a:close/>
                    <a:moveTo>
                      <a:pt x="28" y="28"/>
                    </a:moveTo>
                    <a:cubicBezTo>
                      <a:pt x="28" y="28"/>
                      <a:pt x="27" y="28"/>
                      <a:pt x="27" y="28"/>
                    </a:cubicBezTo>
                    <a:lnTo>
                      <a:pt x="30" y="28"/>
                    </a:lnTo>
                    <a:cubicBezTo>
                      <a:pt x="29" y="28"/>
                      <a:pt x="28" y="28"/>
                      <a:pt x="28" y="2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64" name="Google Shape;8064;p43"/>
              <p:cNvSpPr/>
              <p:nvPr/>
            </p:nvSpPr>
            <p:spPr>
              <a:xfrm>
                <a:off x="498575" y="1681800"/>
                <a:ext cx="600" cy="300"/>
              </a:xfrm>
              <a:custGeom>
                <a:avLst/>
                <a:gdLst/>
                <a:ahLst/>
                <a:cxnLst/>
                <a:rect l="l" t="t" r="r" b="b"/>
                <a:pathLst>
                  <a:path w="24" h="12" extrusionOk="0">
                    <a:moveTo>
                      <a:pt x="0" y="2"/>
                    </a:moveTo>
                    <a:lnTo>
                      <a:pt x="0" y="2"/>
                    </a:lnTo>
                    <a:cubicBezTo>
                      <a:pt x="2" y="5"/>
                      <a:pt x="7" y="7"/>
                      <a:pt x="9" y="12"/>
                    </a:cubicBezTo>
                    <a:cubicBezTo>
                      <a:pt x="23" y="0"/>
                      <a:pt x="9" y="5"/>
                      <a:pt x="0"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65" name="Google Shape;8065;p43"/>
              <p:cNvSpPr/>
              <p:nvPr/>
            </p:nvSpPr>
            <p:spPr>
              <a:xfrm>
                <a:off x="496125" y="1676550"/>
                <a:ext cx="1700" cy="725"/>
              </a:xfrm>
              <a:custGeom>
                <a:avLst/>
                <a:gdLst/>
                <a:ahLst/>
                <a:cxnLst/>
                <a:rect l="l" t="t" r="r" b="b"/>
                <a:pathLst>
                  <a:path w="68" h="29" extrusionOk="0">
                    <a:moveTo>
                      <a:pt x="62" y="0"/>
                    </a:moveTo>
                    <a:cubicBezTo>
                      <a:pt x="48" y="0"/>
                      <a:pt x="1" y="22"/>
                      <a:pt x="33" y="27"/>
                    </a:cubicBezTo>
                    <a:cubicBezTo>
                      <a:pt x="33" y="28"/>
                      <a:pt x="34" y="28"/>
                      <a:pt x="34" y="28"/>
                    </a:cubicBezTo>
                    <a:cubicBezTo>
                      <a:pt x="39" y="28"/>
                      <a:pt x="57" y="8"/>
                      <a:pt x="59" y="8"/>
                    </a:cubicBezTo>
                    <a:cubicBezTo>
                      <a:pt x="60" y="8"/>
                      <a:pt x="60" y="9"/>
                      <a:pt x="59" y="11"/>
                    </a:cubicBezTo>
                    <a:cubicBezTo>
                      <a:pt x="68" y="3"/>
                      <a:pt x="67" y="0"/>
                      <a:pt x="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66" name="Google Shape;8066;p43"/>
              <p:cNvSpPr/>
              <p:nvPr/>
            </p:nvSpPr>
            <p:spPr>
              <a:xfrm>
                <a:off x="496375" y="1682375"/>
                <a:ext cx="775" cy="825"/>
              </a:xfrm>
              <a:custGeom>
                <a:avLst/>
                <a:gdLst/>
                <a:ahLst/>
                <a:cxnLst/>
                <a:rect l="l" t="t" r="r" b="b"/>
                <a:pathLst>
                  <a:path w="31" h="33" extrusionOk="0">
                    <a:moveTo>
                      <a:pt x="30" y="0"/>
                    </a:moveTo>
                    <a:lnTo>
                      <a:pt x="0" y="19"/>
                    </a:lnTo>
                    <a:lnTo>
                      <a:pt x="5" y="33"/>
                    </a:lnTo>
                    <a:lnTo>
                      <a:pt x="3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67" name="Google Shape;8067;p43"/>
              <p:cNvSpPr/>
              <p:nvPr/>
            </p:nvSpPr>
            <p:spPr>
              <a:xfrm>
                <a:off x="495025" y="1680900"/>
                <a:ext cx="600" cy="625"/>
              </a:xfrm>
              <a:custGeom>
                <a:avLst/>
                <a:gdLst/>
                <a:ahLst/>
                <a:cxnLst/>
                <a:rect l="l" t="t" r="r" b="b"/>
                <a:pathLst>
                  <a:path w="24" h="25" extrusionOk="0">
                    <a:moveTo>
                      <a:pt x="7" y="1"/>
                    </a:moveTo>
                    <a:cubicBezTo>
                      <a:pt x="5" y="1"/>
                      <a:pt x="3" y="1"/>
                      <a:pt x="1" y="4"/>
                    </a:cubicBezTo>
                    <a:lnTo>
                      <a:pt x="10" y="24"/>
                    </a:lnTo>
                    <a:cubicBezTo>
                      <a:pt x="12" y="20"/>
                      <a:pt x="19" y="18"/>
                      <a:pt x="24" y="18"/>
                    </a:cubicBezTo>
                    <a:cubicBezTo>
                      <a:pt x="17" y="10"/>
                      <a:pt x="12"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68" name="Google Shape;8068;p43"/>
              <p:cNvSpPr/>
              <p:nvPr/>
            </p:nvSpPr>
            <p:spPr>
              <a:xfrm>
                <a:off x="495550" y="1681325"/>
                <a:ext cx="500" cy="200"/>
              </a:xfrm>
              <a:custGeom>
                <a:avLst/>
                <a:gdLst/>
                <a:ahLst/>
                <a:cxnLst/>
                <a:rect l="l" t="t" r="r" b="b"/>
                <a:pathLst>
                  <a:path w="20" h="8" extrusionOk="0">
                    <a:moveTo>
                      <a:pt x="1" y="1"/>
                    </a:moveTo>
                    <a:cubicBezTo>
                      <a:pt x="5" y="5"/>
                      <a:pt x="12" y="7"/>
                      <a:pt x="19" y="7"/>
                    </a:cubicBezTo>
                    <a:cubicBezTo>
                      <a:pt x="15" y="3"/>
                      <a:pt x="8"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69" name="Google Shape;8069;p43"/>
              <p:cNvSpPr/>
              <p:nvPr/>
            </p:nvSpPr>
            <p:spPr>
              <a:xfrm>
                <a:off x="495550" y="1682375"/>
                <a:ext cx="250" cy="550"/>
              </a:xfrm>
              <a:custGeom>
                <a:avLst/>
                <a:gdLst/>
                <a:ahLst/>
                <a:cxnLst/>
                <a:rect l="l" t="t" r="r" b="b"/>
                <a:pathLst>
                  <a:path w="10" h="22" extrusionOk="0">
                    <a:moveTo>
                      <a:pt x="1" y="0"/>
                    </a:moveTo>
                    <a:lnTo>
                      <a:pt x="8" y="21"/>
                    </a:lnTo>
                    <a:lnTo>
                      <a:pt x="10" y="1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70" name="Google Shape;8070;p43"/>
              <p:cNvSpPr/>
              <p:nvPr/>
            </p:nvSpPr>
            <p:spPr>
              <a:xfrm>
                <a:off x="489650" y="1677375"/>
                <a:ext cx="950" cy="550"/>
              </a:xfrm>
              <a:custGeom>
                <a:avLst/>
                <a:gdLst/>
                <a:ahLst/>
                <a:cxnLst/>
                <a:rect l="l" t="t" r="r" b="b"/>
                <a:pathLst>
                  <a:path w="38" h="22" extrusionOk="0">
                    <a:moveTo>
                      <a:pt x="12" y="1"/>
                    </a:moveTo>
                    <a:cubicBezTo>
                      <a:pt x="0" y="12"/>
                      <a:pt x="2" y="22"/>
                      <a:pt x="12" y="22"/>
                    </a:cubicBezTo>
                    <a:cubicBezTo>
                      <a:pt x="23" y="17"/>
                      <a:pt x="33" y="17"/>
                      <a:pt x="37" y="3"/>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71" name="Google Shape;8071;p43"/>
              <p:cNvSpPr/>
              <p:nvPr/>
            </p:nvSpPr>
            <p:spPr>
              <a:xfrm>
                <a:off x="489825" y="1679925"/>
                <a:ext cx="775" cy="1025"/>
              </a:xfrm>
              <a:custGeom>
                <a:avLst/>
                <a:gdLst/>
                <a:ahLst/>
                <a:cxnLst/>
                <a:rect l="l" t="t" r="r" b="b"/>
                <a:pathLst>
                  <a:path w="31" h="41" extrusionOk="0">
                    <a:moveTo>
                      <a:pt x="30" y="1"/>
                    </a:moveTo>
                    <a:lnTo>
                      <a:pt x="0" y="40"/>
                    </a:lnTo>
                    <a:lnTo>
                      <a:pt x="21" y="29"/>
                    </a:lnTo>
                    <a:cubicBezTo>
                      <a:pt x="21" y="19"/>
                      <a:pt x="26" y="8"/>
                      <a:pt x="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72" name="Google Shape;8072;p43"/>
              <p:cNvSpPr/>
              <p:nvPr/>
            </p:nvSpPr>
            <p:spPr>
              <a:xfrm>
                <a:off x="487550" y="1680000"/>
                <a:ext cx="1525" cy="700"/>
              </a:xfrm>
              <a:custGeom>
                <a:avLst/>
                <a:gdLst/>
                <a:ahLst/>
                <a:cxnLst/>
                <a:rect l="l" t="t" r="r" b="b"/>
                <a:pathLst>
                  <a:path w="61" h="28" extrusionOk="0">
                    <a:moveTo>
                      <a:pt x="52" y="0"/>
                    </a:moveTo>
                    <a:lnTo>
                      <a:pt x="52" y="0"/>
                    </a:lnTo>
                    <a:cubicBezTo>
                      <a:pt x="40" y="9"/>
                      <a:pt x="1" y="16"/>
                      <a:pt x="26" y="28"/>
                    </a:cubicBezTo>
                    <a:cubicBezTo>
                      <a:pt x="35" y="19"/>
                      <a:pt x="61" y="19"/>
                      <a:pt x="5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73" name="Google Shape;8073;p43"/>
              <p:cNvSpPr/>
              <p:nvPr/>
            </p:nvSpPr>
            <p:spPr>
              <a:xfrm>
                <a:off x="482675" y="1672350"/>
                <a:ext cx="1600" cy="1525"/>
              </a:xfrm>
              <a:custGeom>
                <a:avLst/>
                <a:gdLst/>
                <a:ahLst/>
                <a:cxnLst/>
                <a:rect l="l" t="t" r="r" b="b"/>
                <a:pathLst>
                  <a:path w="64" h="61" extrusionOk="0">
                    <a:moveTo>
                      <a:pt x="64" y="0"/>
                    </a:moveTo>
                    <a:lnTo>
                      <a:pt x="1" y="58"/>
                    </a:lnTo>
                    <a:lnTo>
                      <a:pt x="6" y="60"/>
                    </a:lnTo>
                    <a:lnTo>
                      <a:pt x="6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74" name="Google Shape;8074;p43"/>
              <p:cNvSpPr/>
              <p:nvPr/>
            </p:nvSpPr>
            <p:spPr>
              <a:xfrm>
                <a:off x="473300" y="1670550"/>
                <a:ext cx="1650" cy="950"/>
              </a:xfrm>
              <a:custGeom>
                <a:avLst/>
                <a:gdLst/>
                <a:ahLst/>
                <a:cxnLst/>
                <a:rect l="l" t="t" r="r" b="b"/>
                <a:pathLst>
                  <a:path w="66" h="38" extrusionOk="0">
                    <a:moveTo>
                      <a:pt x="40" y="0"/>
                    </a:moveTo>
                    <a:cubicBezTo>
                      <a:pt x="32" y="0"/>
                      <a:pt x="23" y="6"/>
                      <a:pt x="0" y="26"/>
                    </a:cubicBezTo>
                    <a:cubicBezTo>
                      <a:pt x="1" y="35"/>
                      <a:pt x="4" y="37"/>
                      <a:pt x="9" y="37"/>
                    </a:cubicBezTo>
                    <a:cubicBezTo>
                      <a:pt x="18" y="37"/>
                      <a:pt x="32" y="26"/>
                      <a:pt x="40" y="26"/>
                    </a:cubicBezTo>
                    <a:cubicBezTo>
                      <a:pt x="44" y="26"/>
                      <a:pt x="46" y="29"/>
                      <a:pt x="44" y="37"/>
                    </a:cubicBezTo>
                    <a:cubicBezTo>
                      <a:pt x="65" y="30"/>
                      <a:pt x="47" y="10"/>
                      <a:pt x="65" y="5"/>
                    </a:cubicBezTo>
                    <a:cubicBezTo>
                      <a:pt x="53" y="4"/>
                      <a:pt x="47" y="0"/>
                      <a:pt x="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75" name="Google Shape;8075;p43"/>
              <p:cNvSpPr/>
              <p:nvPr/>
            </p:nvSpPr>
            <p:spPr>
              <a:xfrm>
                <a:off x="513575" y="1603900"/>
                <a:ext cx="775" cy="300"/>
              </a:xfrm>
              <a:custGeom>
                <a:avLst/>
                <a:gdLst/>
                <a:ahLst/>
                <a:cxnLst/>
                <a:rect l="l" t="t" r="r" b="b"/>
                <a:pathLst>
                  <a:path w="31" h="12" extrusionOk="0">
                    <a:moveTo>
                      <a:pt x="1" y="0"/>
                    </a:moveTo>
                    <a:lnTo>
                      <a:pt x="8" y="12"/>
                    </a:lnTo>
                    <a:lnTo>
                      <a:pt x="31"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76" name="Google Shape;8076;p43"/>
              <p:cNvSpPr/>
              <p:nvPr/>
            </p:nvSpPr>
            <p:spPr>
              <a:xfrm>
                <a:off x="512650" y="1602500"/>
                <a:ext cx="1350" cy="725"/>
              </a:xfrm>
              <a:custGeom>
                <a:avLst/>
                <a:gdLst/>
                <a:ahLst/>
                <a:cxnLst/>
                <a:rect l="l" t="t" r="r" b="b"/>
                <a:pathLst>
                  <a:path w="54" h="29" extrusionOk="0">
                    <a:moveTo>
                      <a:pt x="12" y="1"/>
                    </a:moveTo>
                    <a:cubicBezTo>
                      <a:pt x="12" y="5"/>
                      <a:pt x="14" y="10"/>
                      <a:pt x="5" y="10"/>
                    </a:cubicBezTo>
                    <a:cubicBezTo>
                      <a:pt x="4" y="10"/>
                      <a:pt x="2" y="10"/>
                      <a:pt x="0" y="10"/>
                    </a:cubicBezTo>
                    <a:lnTo>
                      <a:pt x="0" y="10"/>
                    </a:lnTo>
                    <a:lnTo>
                      <a:pt x="54" y="29"/>
                    </a:lnTo>
                    <a:lnTo>
                      <a:pt x="54" y="29"/>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77" name="Google Shape;8077;p43"/>
              <p:cNvSpPr/>
              <p:nvPr/>
            </p:nvSpPr>
            <p:spPr>
              <a:xfrm>
                <a:off x="464825" y="1642425"/>
                <a:ext cx="900" cy="325"/>
              </a:xfrm>
              <a:custGeom>
                <a:avLst/>
                <a:gdLst/>
                <a:ahLst/>
                <a:cxnLst/>
                <a:rect l="l" t="t" r="r" b="b"/>
                <a:pathLst>
                  <a:path w="36" h="13" extrusionOk="0">
                    <a:moveTo>
                      <a:pt x="36" y="1"/>
                    </a:moveTo>
                    <a:lnTo>
                      <a:pt x="1" y="8"/>
                    </a:lnTo>
                    <a:lnTo>
                      <a:pt x="13" y="13"/>
                    </a:lnTo>
                    <a:cubicBezTo>
                      <a:pt x="29" y="13"/>
                      <a:pt x="31" y="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78" name="Google Shape;8078;p43"/>
              <p:cNvSpPr/>
              <p:nvPr/>
            </p:nvSpPr>
            <p:spPr>
              <a:xfrm>
                <a:off x="468075" y="1636400"/>
                <a:ext cx="1250" cy="450"/>
              </a:xfrm>
              <a:custGeom>
                <a:avLst/>
                <a:gdLst/>
                <a:ahLst/>
                <a:cxnLst/>
                <a:rect l="l" t="t" r="r" b="b"/>
                <a:pathLst>
                  <a:path w="50" h="18" extrusionOk="0">
                    <a:moveTo>
                      <a:pt x="3" y="1"/>
                    </a:moveTo>
                    <a:lnTo>
                      <a:pt x="1" y="6"/>
                    </a:lnTo>
                    <a:lnTo>
                      <a:pt x="49" y="17"/>
                    </a:lnTo>
                    <a:lnTo>
                      <a:pt x="49" y="17"/>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79" name="Google Shape;8079;p43"/>
              <p:cNvSpPr/>
              <p:nvPr/>
            </p:nvSpPr>
            <p:spPr>
              <a:xfrm>
                <a:off x="469250" y="1630800"/>
                <a:ext cx="1475" cy="775"/>
              </a:xfrm>
              <a:custGeom>
                <a:avLst/>
                <a:gdLst/>
                <a:ahLst/>
                <a:cxnLst/>
                <a:rect l="l" t="t" r="r" b="b"/>
                <a:pathLst>
                  <a:path w="59" h="31" extrusionOk="0">
                    <a:moveTo>
                      <a:pt x="12" y="0"/>
                    </a:moveTo>
                    <a:lnTo>
                      <a:pt x="12" y="0"/>
                    </a:lnTo>
                    <a:cubicBezTo>
                      <a:pt x="6" y="5"/>
                      <a:pt x="6" y="16"/>
                      <a:pt x="4" y="24"/>
                    </a:cubicBezTo>
                    <a:lnTo>
                      <a:pt x="4" y="24"/>
                    </a:lnTo>
                    <a:cubicBezTo>
                      <a:pt x="17" y="11"/>
                      <a:pt x="59" y="25"/>
                      <a:pt x="12" y="0"/>
                    </a:cubicBezTo>
                    <a:close/>
                    <a:moveTo>
                      <a:pt x="4" y="24"/>
                    </a:moveTo>
                    <a:cubicBezTo>
                      <a:pt x="2" y="25"/>
                      <a:pt x="1" y="27"/>
                      <a:pt x="0" y="30"/>
                    </a:cubicBezTo>
                    <a:cubicBezTo>
                      <a:pt x="2" y="28"/>
                      <a:pt x="3" y="26"/>
                      <a:pt x="4" y="2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80" name="Google Shape;8080;p43"/>
              <p:cNvSpPr/>
              <p:nvPr/>
            </p:nvSpPr>
            <p:spPr>
              <a:xfrm>
                <a:off x="514225" y="1602775"/>
                <a:ext cx="1000" cy="575"/>
              </a:xfrm>
              <a:custGeom>
                <a:avLst/>
                <a:gdLst/>
                <a:ahLst/>
                <a:cxnLst/>
                <a:rect l="l" t="t" r="r" b="b"/>
                <a:pathLst>
                  <a:path w="40" h="23" extrusionOk="0">
                    <a:moveTo>
                      <a:pt x="6" y="1"/>
                    </a:moveTo>
                    <a:cubicBezTo>
                      <a:pt x="6" y="1"/>
                      <a:pt x="6" y="1"/>
                      <a:pt x="7" y="1"/>
                    </a:cubicBezTo>
                    <a:lnTo>
                      <a:pt x="7" y="1"/>
                    </a:lnTo>
                    <a:cubicBezTo>
                      <a:pt x="7" y="1"/>
                      <a:pt x="7" y="1"/>
                      <a:pt x="7" y="1"/>
                    </a:cubicBezTo>
                    <a:cubicBezTo>
                      <a:pt x="6" y="1"/>
                      <a:pt x="6" y="1"/>
                      <a:pt x="6" y="1"/>
                    </a:cubicBezTo>
                    <a:close/>
                    <a:moveTo>
                      <a:pt x="7" y="1"/>
                    </a:moveTo>
                    <a:lnTo>
                      <a:pt x="7" y="1"/>
                    </a:lnTo>
                    <a:cubicBezTo>
                      <a:pt x="0" y="8"/>
                      <a:pt x="35" y="18"/>
                      <a:pt x="39" y="22"/>
                    </a:cubicBezTo>
                    <a:cubicBezTo>
                      <a:pt x="38" y="11"/>
                      <a:pt x="13"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81" name="Google Shape;8081;p43"/>
              <p:cNvSpPr/>
              <p:nvPr/>
            </p:nvSpPr>
            <p:spPr>
              <a:xfrm>
                <a:off x="513450" y="1598575"/>
                <a:ext cx="675" cy="700"/>
              </a:xfrm>
              <a:custGeom>
                <a:avLst/>
                <a:gdLst/>
                <a:ahLst/>
                <a:cxnLst/>
                <a:rect l="l" t="t" r="r" b="b"/>
                <a:pathLst>
                  <a:path w="27" h="28" extrusionOk="0">
                    <a:moveTo>
                      <a:pt x="1" y="0"/>
                    </a:moveTo>
                    <a:lnTo>
                      <a:pt x="13" y="23"/>
                    </a:lnTo>
                    <a:lnTo>
                      <a:pt x="26"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82" name="Google Shape;8082;p43"/>
              <p:cNvSpPr/>
              <p:nvPr/>
            </p:nvSpPr>
            <p:spPr>
              <a:xfrm>
                <a:off x="513500" y="1596300"/>
                <a:ext cx="1375" cy="2050"/>
              </a:xfrm>
              <a:custGeom>
                <a:avLst/>
                <a:gdLst/>
                <a:ahLst/>
                <a:cxnLst/>
                <a:rect l="l" t="t" r="r" b="b"/>
                <a:pathLst>
                  <a:path w="55" h="82" extrusionOk="0">
                    <a:moveTo>
                      <a:pt x="44" y="0"/>
                    </a:moveTo>
                    <a:cubicBezTo>
                      <a:pt x="1" y="0"/>
                      <a:pt x="48" y="46"/>
                      <a:pt x="22" y="59"/>
                    </a:cubicBezTo>
                    <a:lnTo>
                      <a:pt x="8" y="59"/>
                    </a:lnTo>
                    <a:lnTo>
                      <a:pt x="50" y="82"/>
                    </a:lnTo>
                    <a:cubicBezTo>
                      <a:pt x="50" y="54"/>
                      <a:pt x="31" y="12"/>
                      <a:pt x="55" y="1"/>
                    </a:cubicBezTo>
                    <a:cubicBezTo>
                      <a:pt x="51" y="0"/>
                      <a:pt x="47" y="0"/>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83" name="Google Shape;8083;p43"/>
              <p:cNvSpPr/>
              <p:nvPr/>
            </p:nvSpPr>
            <p:spPr>
              <a:xfrm>
                <a:off x="518050" y="1595425"/>
                <a:ext cx="425" cy="550"/>
              </a:xfrm>
              <a:custGeom>
                <a:avLst/>
                <a:gdLst/>
                <a:ahLst/>
                <a:cxnLst/>
                <a:rect l="l" t="t" r="r" b="b"/>
                <a:pathLst>
                  <a:path w="17" h="22" extrusionOk="0">
                    <a:moveTo>
                      <a:pt x="1" y="1"/>
                    </a:moveTo>
                    <a:lnTo>
                      <a:pt x="1" y="1"/>
                    </a:lnTo>
                    <a:cubicBezTo>
                      <a:pt x="1" y="1"/>
                      <a:pt x="1" y="1"/>
                      <a:pt x="1" y="1"/>
                    </a:cubicBezTo>
                    <a:lnTo>
                      <a:pt x="1" y="1"/>
                    </a:lnTo>
                    <a:cubicBezTo>
                      <a:pt x="1" y="1"/>
                      <a:pt x="1" y="1"/>
                      <a:pt x="1" y="1"/>
                    </a:cubicBezTo>
                    <a:close/>
                    <a:moveTo>
                      <a:pt x="1" y="1"/>
                    </a:moveTo>
                    <a:cubicBezTo>
                      <a:pt x="2" y="2"/>
                      <a:pt x="4" y="8"/>
                      <a:pt x="5" y="22"/>
                    </a:cubicBezTo>
                    <a:cubicBezTo>
                      <a:pt x="6" y="21"/>
                      <a:pt x="7" y="20"/>
                      <a:pt x="8" y="20"/>
                    </a:cubicBezTo>
                    <a:cubicBezTo>
                      <a:pt x="9" y="20"/>
                      <a:pt x="10" y="21"/>
                      <a:pt x="12" y="22"/>
                    </a:cubicBezTo>
                    <a:cubicBezTo>
                      <a:pt x="12" y="17"/>
                      <a:pt x="14" y="12"/>
                      <a:pt x="16" y="8"/>
                    </a:cubicBezTo>
                    <a:cubicBezTo>
                      <a:pt x="6" y="7"/>
                      <a:pt x="2" y="2"/>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84" name="Google Shape;8084;p43"/>
              <p:cNvSpPr/>
              <p:nvPr/>
            </p:nvSpPr>
            <p:spPr>
              <a:xfrm>
                <a:off x="518300" y="1595900"/>
                <a:ext cx="375" cy="175"/>
              </a:xfrm>
              <a:custGeom>
                <a:avLst/>
                <a:gdLst/>
                <a:ahLst/>
                <a:cxnLst/>
                <a:rect l="l" t="t" r="r" b="b"/>
                <a:pathLst>
                  <a:path w="15" h="7" extrusionOk="0">
                    <a:moveTo>
                      <a:pt x="5" y="0"/>
                    </a:moveTo>
                    <a:cubicBezTo>
                      <a:pt x="4" y="0"/>
                      <a:pt x="3" y="0"/>
                      <a:pt x="2" y="0"/>
                    </a:cubicBezTo>
                    <a:cubicBezTo>
                      <a:pt x="1" y="5"/>
                      <a:pt x="3" y="6"/>
                      <a:pt x="5" y="6"/>
                    </a:cubicBezTo>
                    <a:cubicBezTo>
                      <a:pt x="9" y="6"/>
                      <a:pt x="15"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85" name="Google Shape;8085;p43"/>
              <p:cNvSpPr/>
              <p:nvPr/>
            </p:nvSpPr>
            <p:spPr>
              <a:xfrm>
                <a:off x="518500" y="1594300"/>
                <a:ext cx="1125" cy="575"/>
              </a:xfrm>
              <a:custGeom>
                <a:avLst/>
                <a:gdLst/>
                <a:ahLst/>
                <a:cxnLst/>
                <a:rect l="l" t="t" r="r" b="b"/>
                <a:pathLst>
                  <a:path w="45" h="23" extrusionOk="0">
                    <a:moveTo>
                      <a:pt x="21" y="0"/>
                    </a:moveTo>
                    <a:cubicBezTo>
                      <a:pt x="15" y="0"/>
                      <a:pt x="8" y="1"/>
                      <a:pt x="1" y="2"/>
                    </a:cubicBezTo>
                    <a:lnTo>
                      <a:pt x="15" y="23"/>
                    </a:lnTo>
                    <a:cubicBezTo>
                      <a:pt x="26" y="23"/>
                      <a:pt x="34" y="14"/>
                      <a:pt x="40" y="14"/>
                    </a:cubicBezTo>
                    <a:cubicBezTo>
                      <a:pt x="42" y="14"/>
                      <a:pt x="43" y="14"/>
                      <a:pt x="45" y="16"/>
                    </a:cubicBezTo>
                    <a:cubicBezTo>
                      <a:pt x="40" y="3"/>
                      <a:pt x="32" y="0"/>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86" name="Google Shape;8086;p43"/>
              <p:cNvSpPr/>
              <p:nvPr/>
            </p:nvSpPr>
            <p:spPr>
              <a:xfrm>
                <a:off x="517525" y="1593650"/>
                <a:ext cx="375" cy="300"/>
              </a:xfrm>
              <a:custGeom>
                <a:avLst/>
                <a:gdLst/>
                <a:ahLst/>
                <a:cxnLst/>
                <a:rect l="l" t="t" r="r" b="b"/>
                <a:pathLst>
                  <a:path w="15" h="12" extrusionOk="0">
                    <a:moveTo>
                      <a:pt x="0" y="0"/>
                    </a:moveTo>
                    <a:lnTo>
                      <a:pt x="5" y="12"/>
                    </a:lnTo>
                    <a:cubicBezTo>
                      <a:pt x="12" y="12"/>
                      <a:pt x="14" y="9"/>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87" name="Google Shape;8087;p43"/>
              <p:cNvSpPr/>
              <p:nvPr/>
            </p:nvSpPr>
            <p:spPr>
              <a:xfrm>
                <a:off x="517225" y="1593900"/>
                <a:ext cx="775" cy="625"/>
              </a:xfrm>
              <a:custGeom>
                <a:avLst/>
                <a:gdLst/>
                <a:ahLst/>
                <a:cxnLst/>
                <a:rect l="l" t="t" r="r" b="b"/>
                <a:pathLst>
                  <a:path w="31" h="25" extrusionOk="0">
                    <a:moveTo>
                      <a:pt x="5" y="1"/>
                    </a:moveTo>
                    <a:cubicBezTo>
                      <a:pt x="1" y="1"/>
                      <a:pt x="2" y="3"/>
                      <a:pt x="21" y="11"/>
                    </a:cubicBezTo>
                    <a:cubicBezTo>
                      <a:pt x="18" y="10"/>
                      <a:pt x="17" y="10"/>
                      <a:pt x="16" y="10"/>
                    </a:cubicBezTo>
                    <a:cubicBezTo>
                      <a:pt x="11" y="10"/>
                      <a:pt x="23" y="17"/>
                      <a:pt x="31" y="25"/>
                    </a:cubicBezTo>
                    <a:lnTo>
                      <a:pt x="17" y="2"/>
                    </a:lnTo>
                    <a:cubicBezTo>
                      <a:pt x="13" y="2"/>
                      <a:pt x="8"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88" name="Google Shape;8088;p43"/>
              <p:cNvSpPr/>
              <p:nvPr/>
            </p:nvSpPr>
            <p:spPr>
              <a:xfrm>
                <a:off x="516600" y="1594575"/>
                <a:ext cx="1125" cy="750"/>
              </a:xfrm>
              <a:custGeom>
                <a:avLst/>
                <a:gdLst/>
                <a:ahLst/>
                <a:cxnLst/>
                <a:rect l="l" t="t" r="r" b="b"/>
                <a:pathLst>
                  <a:path w="45" h="30" extrusionOk="0">
                    <a:moveTo>
                      <a:pt x="0" y="0"/>
                    </a:moveTo>
                    <a:cubicBezTo>
                      <a:pt x="0" y="19"/>
                      <a:pt x="13" y="30"/>
                      <a:pt x="24" y="30"/>
                    </a:cubicBezTo>
                    <a:cubicBezTo>
                      <a:pt x="34" y="30"/>
                      <a:pt x="43" y="23"/>
                      <a:pt x="44" y="7"/>
                    </a:cubicBezTo>
                    <a:lnTo>
                      <a:pt x="44" y="7"/>
                    </a:lnTo>
                    <a:cubicBezTo>
                      <a:pt x="36" y="10"/>
                      <a:pt x="29" y="13"/>
                      <a:pt x="22" y="13"/>
                    </a:cubicBezTo>
                    <a:cubicBezTo>
                      <a:pt x="16" y="13"/>
                      <a:pt x="9" y="1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89" name="Google Shape;8089;p43"/>
              <p:cNvSpPr/>
              <p:nvPr/>
            </p:nvSpPr>
            <p:spPr>
              <a:xfrm>
                <a:off x="512875" y="1595725"/>
                <a:ext cx="950" cy="550"/>
              </a:xfrm>
              <a:custGeom>
                <a:avLst/>
                <a:gdLst/>
                <a:ahLst/>
                <a:cxnLst/>
                <a:rect l="l" t="t" r="r" b="b"/>
                <a:pathLst>
                  <a:path w="38" h="22" extrusionOk="0">
                    <a:moveTo>
                      <a:pt x="22" y="0"/>
                    </a:moveTo>
                    <a:lnTo>
                      <a:pt x="1" y="7"/>
                    </a:lnTo>
                    <a:lnTo>
                      <a:pt x="16" y="21"/>
                    </a:lnTo>
                    <a:lnTo>
                      <a:pt x="16" y="21"/>
                    </a:lnTo>
                    <a:cubicBezTo>
                      <a:pt x="9" y="14"/>
                      <a:pt x="37" y="5"/>
                      <a:pt x="22" y="0"/>
                    </a:cubicBezTo>
                    <a:close/>
                    <a:moveTo>
                      <a:pt x="16" y="21"/>
                    </a:moveTo>
                    <a:cubicBezTo>
                      <a:pt x="16" y="21"/>
                      <a:pt x="17" y="21"/>
                      <a:pt x="17" y="21"/>
                    </a:cubicBezTo>
                    <a:lnTo>
                      <a:pt x="16" y="2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90" name="Google Shape;8090;p43"/>
              <p:cNvSpPr/>
              <p:nvPr/>
            </p:nvSpPr>
            <p:spPr>
              <a:xfrm>
                <a:off x="518625" y="1591725"/>
                <a:ext cx="1300" cy="425"/>
              </a:xfrm>
              <a:custGeom>
                <a:avLst/>
                <a:gdLst/>
                <a:ahLst/>
                <a:cxnLst/>
                <a:rect l="l" t="t" r="r" b="b"/>
                <a:pathLst>
                  <a:path w="52" h="17" extrusionOk="0">
                    <a:moveTo>
                      <a:pt x="0" y="1"/>
                    </a:moveTo>
                    <a:lnTo>
                      <a:pt x="12" y="17"/>
                    </a:lnTo>
                    <a:cubicBezTo>
                      <a:pt x="23" y="7"/>
                      <a:pt x="37" y="3"/>
                      <a:pt x="51" y="3"/>
                    </a:cubicBezTo>
                    <a:cubicBezTo>
                      <a:pt x="33" y="1"/>
                      <a:pt x="16"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91" name="Google Shape;8091;p43"/>
              <p:cNvSpPr/>
              <p:nvPr/>
            </p:nvSpPr>
            <p:spPr>
              <a:xfrm>
                <a:off x="518050" y="1591150"/>
                <a:ext cx="600" cy="600"/>
              </a:xfrm>
              <a:custGeom>
                <a:avLst/>
                <a:gdLst/>
                <a:ahLst/>
                <a:cxnLst/>
                <a:rect l="l" t="t" r="r" b="b"/>
                <a:pathLst>
                  <a:path w="24" h="24" extrusionOk="0">
                    <a:moveTo>
                      <a:pt x="5" y="0"/>
                    </a:moveTo>
                    <a:lnTo>
                      <a:pt x="5" y="0"/>
                    </a:lnTo>
                    <a:cubicBezTo>
                      <a:pt x="0" y="17"/>
                      <a:pt x="9" y="21"/>
                      <a:pt x="23" y="24"/>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92" name="Google Shape;8092;p43"/>
              <p:cNvSpPr/>
              <p:nvPr/>
            </p:nvSpPr>
            <p:spPr>
              <a:xfrm>
                <a:off x="515900" y="1593050"/>
                <a:ext cx="900" cy="1200"/>
              </a:xfrm>
              <a:custGeom>
                <a:avLst/>
                <a:gdLst/>
                <a:ahLst/>
                <a:cxnLst/>
                <a:rect l="l" t="t" r="r" b="b"/>
                <a:pathLst>
                  <a:path w="36" h="48" extrusionOk="0">
                    <a:moveTo>
                      <a:pt x="0" y="1"/>
                    </a:moveTo>
                    <a:lnTo>
                      <a:pt x="0" y="8"/>
                    </a:lnTo>
                    <a:lnTo>
                      <a:pt x="35" y="47"/>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93" name="Google Shape;8093;p43"/>
              <p:cNvSpPr/>
              <p:nvPr/>
            </p:nvSpPr>
            <p:spPr>
              <a:xfrm>
                <a:off x="519950" y="1589650"/>
                <a:ext cx="1075" cy="650"/>
              </a:xfrm>
              <a:custGeom>
                <a:avLst/>
                <a:gdLst/>
                <a:ahLst/>
                <a:cxnLst/>
                <a:rect l="l" t="t" r="r" b="b"/>
                <a:pathLst>
                  <a:path w="43" h="26" extrusionOk="0">
                    <a:moveTo>
                      <a:pt x="1" y="0"/>
                    </a:moveTo>
                    <a:lnTo>
                      <a:pt x="14" y="12"/>
                    </a:lnTo>
                    <a:lnTo>
                      <a:pt x="42" y="26"/>
                    </a:lnTo>
                    <a:lnTo>
                      <a:pt x="42" y="26"/>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94" name="Google Shape;8094;p43"/>
              <p:cNvSpPr/>
              <p:nvPr/>
            </p:nvSpPr>
            <p:spPr>
              <a:xfrm>
                <a:off x="520350" y="1587675"/>
                <a:ext cx="1475" cy="1050"/>
              </a:xfrm>
              <a:custGeom>
                <a:avLst/>
                <a:gdLst/>
                <a:ahLst/>
                <a:cxnLst/>
                <a:rect l="l" t="t" r="r" b="b"/>
                <a:pathLst>
                  <a:path w="59" h="42" extrusionOk="0">
                    <a:moveTo>
                      <a:pt x="19" y="0"/>
                    </a:moveTo>
                    <a:lnTo>
                      <a:pt x="19" y="0"/>
                    </a:lnTo>
                    <a:cubicBezTo>
                      <a:pt x="29" y="14"/>
                      <a:pt x="24" y="26"/>
                      <a:pt x="1" y="37"/>
                    </a:cubicBezTo>
                    <a:cubicBezTo>
                      <a:pt x="7" y="41"/>
                      <a:pt x="14" y="42"/>
                      <a:pt x="20" y="42"/>
                    </a:cubicBezTo>
                    <a:cubicBezTo>
                      <a:pt x="30" y="42"/>
                      <a:pt x="39" y="39"/>
                      <a:pt x="47" y="39"/>
                    </a:cubicBezTo>
                    <a:cubicBezTo>
                      <a:pt x="52" y="39"/>
                      <a:pt x="55" y="40"/>
                      <a:pt x="59" y="42"/>
                    </a:cubicBezTo>
                    <a:cubicBezTo>
                      <a:pt x="56" y="28"/>
                      <a:pt x="36" y="14"/>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95" name="Google Shape;8095;p43"/>
              <p:cNvSpPr/>
              <p:nvPr/>
            </p:nvSpPr>
            <p:spPr>
              <a:xfrm>
                <a:off x="520175" y="1587150"/>
                <a:ext cx="675" cy="550"/>
              </a:xfrm>
              <a:custGeom>
                <a:avLst/>
                <a:gdLst/>
                <a:ahLst/>
                <a:cxnLst/>
                <a:rect l="l" t="t" r="r" b="b"/>
                <a:pathLst>
                  <a:path w="27" h="22" extrusionOk="0">
                    <a:moveTo>
                      <a:pt x="1" y="0"/>
                    </a:moveTo>
                    <a:lnTo>
                      <a:pt x="1" y="0"/>
                    </a:lnTo>
                    <a:cubicBezTo>
                      <a:pt x="8" y="10"/>
                      <a:pt x="17" y="17"/>
                      <a:pt x="26" y="21"/>
                    </a:cubicBezTo>
                    <a:cubicBezTo>
                      <a:pt x="19" y="12"/>
                      <a:pt x="10"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96" name="Google Shape;8096;p43"/>
              <p:cNvSpPr/>
              <p:nvPr/>
            </p:nvSpPr>
            <p:spPr>
              <a:xfrm>
                <a:off x="518500" y="1590100"/>
                <a:ext cx="950" cy="250"/>
              </a:xfrm>
              <a:custGeom>
                <a:avLst/>
                <a:gdLst/>
                <a:ahLst/>
                <a:cxnLst/>
                <a:rect l="l" t="t" r="r" b="b"/>
                <a:pathLst>
                  <a:path w="38" h="10" extrusionOk="0">
                    <a:moveTo>
                      <a:pt x="1" y="1"/>
                    </a:moveTo>
                    <a:cubicBezTo>
                      <a:pt x="1" y="5"/>
                      <a:pt x="1" y="8"/>
                      <a:pt x="1" y="10"/>
                    </a:cubicBezTo>
                    <a:cubicBezTo>
                      <a:pt x="12" y="10"/>
                      <a:pt x="26" y="8"/>
                      <a:pt x="3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97" name="Google Shape;8097;p43"/>
              <p:cNvSpPr/>
              <p:nvPr/>
            </p:nvSpPr>
            <p:spPr>
              <a:xfrm>
                <a:off x="518500" y="1589750"/>
                <a:ext cx="150" cy="425"/>
              </a:xfrm>
              <a:custGeom>
                <a:avLst/>
                <a:gdLst/>
                <a:ahLst/>
                <a:cxnLst/>
                <a:rect l="l" t="t" r="r" b="b"/>
                <a:pathLst>
                  <a:path w="6" h="17" extrusionOk="0">
                    <a:moveTo>
                      <a:pt x="5" y="1"/>
                    </a:moveTo>
                    <a:lnTo>
                      <a:pt x="1" y="17"/>
                    </a:lnTo>
                    <a:cubicBezTo>
                      <a:pt x="3" y="10"/>
                      <a:pt x="5" y="3"/>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98" name="Google Shape;8098;p43"/>
              <p:cNvSpPr/>
              <p:nvPr/>
            </p:nvSpPr>
            <p:spPr>
              <a:xfrm>
                <a:off x="518325" y="1590325"/>
                <a:ext cx="200" cy="100"/>
              </a:xfrm>
              <a:custGeom>
                <a:avLst/>
                <a:gdLst/>
                <a:ahLst/>
                <a:cxnLst/>
                <a:rect l="l" t="t" r="r" b="b"/>
                <a:pathLst>
                  <a:path w="8" h="4" extrusionOk="0">
                    <a:moveTo>
                      <a:pt x="8" y="1"/>
                    </a:moveTo>
                    <a:cubicBezTo>
                      <a:pt x="3" y="1"/>
                      <a:pt x="1" y="3"/>
                      <a:pt x="8" y="3"/>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099" name="Google Shape;8099;p43"/>
              <p:cNvSpPr/>
              <p:nvPr/>
            </p:nvSpPr>
            <p:spPr>
              <a:xfrm>
                <a:off x="515250" y="1591425"/>
                <a:ext cx="1775" cy="800"/>
              </a:xfrm>
              <a:custGeom>
                <a:avLst/>
                <a:gdLst/>
                <a:ahLst/>
                <a:cxnLst/>
                <a:rect l="l" t="t" r="r" b="b"/>
                <a:pathLst>
                  <a:path w="71" h="32" extrusionOk="0">
                    <a:moveTo>
                      <a:pt x="22" y="0"/>
                    </a:moveTo>
                    <a:cubicBezTo>
                      <a:pt x="16" y="0"/>
                      <a:pt x="9" y="2"/>
                      <a:pt x="1" y="6"/>
                    </a:cubicBezTo>
                    <a:cubicBezTo>
                      <a:pt x="24" y="17"/>
                      <a:pt x="44" y="8"/>
                      <a:pt x="69" y="30"/>
                    </a:cubicBezTo>
                    <a:lnTo>
                      <a:pt x="69" y="30"/>
                    </a:lnTo>
                    <a:cubicBezTo>
                      <a:pt x="55" y="17"/>
                      <a:pt x="42" y="0"/>
                      <a:pt x="22" y="0"/>
                    </a:cubicBezTo>
                    <a:close/>
                    <a:moveTo>
                      <a:pt x="69" y="30"/>
                    </a:moveTo>
                    <a:cubicBezTo>
                      <a:pt x="69" y="30"/>
                      <a:pt x="70" y="31"/>
                      <a:pt x="70" y="31"/>
                    </a:cubicBezTo>
                    <a:cubicBezTo>
                      <a:pt x="70" y="31"/>
                      <a:pt x="69" y="30"/>
                      <a:pt x="69" y="3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00" name="Google Shape;8100;p43"/>
              <p:cNvSpPr/>
              <p:nvPr/>
            </p:nvSpPr>
            <p:spPr>
              <a:xfrm>
                <a:off x="517000" y="1590450"/>
                <a:ext cx="825" cy="675"/>
              </a:xfrm>
              <a:custGeom>
                <a:avLst/>
                <a:gdLst/>
                <a:ahLst/>
                <a:cxnLst/>
                <a:rect l="l" t="t" r="r" b="b"/>
                <a:pathLst>
                  <a:path w="33" h="27" extrusionOk="0">
                    <a:moveTo>
                      <a:pt x="12" y="1"/>
                    </a:moveTo>
                    <a:lnTo>
                      <a:pt x="0" y="19"/>
                    </a:lnTo>
                    <a:cubicBezTo>
                      <a:pt x="10" y="19"/>
                      <a:pt x="24" y="19"/>
                      <a:pt x="33" y="26"/>
                    </a:cubicBez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01" name="Google Shape;8101;p43"/>
              <p:cNvSpPr/>
              <p:nvPr/>
            </p:nvSpPr>
            <p:spPr>
              <a:xfrm>
                <a:off x="517050" y="1590150"/>
                <a:ext cx="375" cy="325"/>
              </a:xfrm>
              <a:custGeom>
                <a:avLst/>
                <a:gdLst/>
                <a:ahLst/>
                <a:cxnLst/>
                <a:rect l="l" t="t" r="r" b="b"/>
                <a:pathLst>
                  <a:path w="15" h="13" extrusionOk="0">
                    <a:moveTo>
                      <a:pt x="1" y="1"/>
                    </a:moveTo>
                    <a:lnTo>
                      <a:pt x="10" y="13"/>
                    </a:lnTo>
                    <a:lnTo>
                      <a:pt x="15" y="6"/>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02" name="Google Shape;8102;p43"/>
              <p:cNvSpPr/>
              <p:nvPr/>
            </p:nvSpPr>
            <p:spPr>
              <a:xfrm>
                <a:off x="518450" y="1587150"/>
                <a:ext cx="775" cy="1025"/>
              </a:xfrm>
              <a:custGeom>
                <a:avLst/>
                <a:gdLst/>
                <a:ahLst/>
                <a:cxnLst/>
                <a:rect l="l" t="t" r="r" b="b"/>
                <a:pathLst>
                  <a:path w="31" h="41" extrusionOk="0">
                    <a:moveTo>
                      <a:pt x="14" y="0"/>
                    </a:moveTo>
                    <a:cubicBezTo>
                      <a:pt x="7" y="12"/>
                      <a:pt x="3" y="24"/>
                      <a:pt x="0" y="35"/>
                    </a:cubicBezTo>
                    <a:cubicBezTo>
                      <a:pt x="7" y="37"/>
                      <a:pt x="16" y="40"/>
                      <a:pt x="23" y="40"/>
                    </a:cubicBezTo>
                    <a:cubicBezTo>
                      <a:pt x="27" y="40"/>
                      <a:pt x="30" y="39"/>
                      <a:pt x="30" y="33"/>
                    </a:cubicBezTo>
                    <a:cubicBezTo>
                      <a:pt x="21" y="26"/>
                      <a:pt x="14" y="14"/>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03" name="Google Shape;8103;p43"/>
              <p:cNvSpPr/>
              <p:nvPr/>
            </p:nvSpPr>
            <p:spPr>
              <a:xfrm>
                <a:off x="518625" y="1589000"/>
                <a:ext cx="200" cy="75"/>
              </a:xfrm>
              <a:custGeom>
                <a:avLst/>
                <a:gdLst/>
                <a:ahLst/>
                <a:cxnLst/>
                <a:rect l="l" t="t" r="r" b="b"/>
                <a:pathLst>
                  <a:path w="8" h="3" extrusionOk="0">
                    <a:moveTo>
                      <a:pt x="5" y="1"/>
                    </a:moveTo>
                    <a:cubicBezTo>
                      <a:pt x="3" y="1"/>
                      <a:pt x="0" y="1"/>
                      <a:pt x="7" y="3"/>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04" name="Google Shape;8104;p43"/>
              <p:cNvSpPr/>
              <p:nvPr/>
            </p:nvSpPr>
            <p:spPr>
              <a:xfrm>
                <a:off x="518900" y="1584475"/>
                <a:ext cx="150" cy="25"/>
              </a:xfrm>
              <a:custGeom>
                <a:avLst/>
                <a:gdLst/>
                <a:ahLst/>
                <a:cxnLst/>
                <a:rect l="l" t="t" r="r" b="b"/>
                <a:pathLst>
                  <a:path w="6" h="1" extrusionOk="0">
                    <a:moveTo>
                      <a:pt x="5" y="1"/>
                    </a:moveTo>
                    <a:lnTo>
                      <a:pt x="1" y="1"/>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05" name="Google Shape;8105;p43"/>
              <p:cNvSpPr/>
              <p:nvPr/>
            </p:nvSpPr>
            <p:spPr>
              <a:xfrm>
                <a:off x="518050" y="1588000"/>
                <a:ext cx="475" cy="625"/>
              </a:xfrm>
              <a:custGeom>
                <a:avLst/>
                <a:gdLst/>
                <a:ahLst/>
                <a:cxnLst/>
                <a:rect l="l" t="t" r="r" b="b"/>
                <a:pathLst>
                  <a:path w="19" h="25" extrusionOk="0">
                    <a:moveTo>
                      <a:pt x="10" y="1"/>
                    </a:moveTo>
                    <a:cubicBezTo>
                      <a:pt x="9" y="1"/>
                      <a:pt x="8" y="1"/>
                      <a:pt x="9" y="3"/>
                    </a:cubicBezTo>
                    <a:cubicBezTo>
                      <a:pt x="0" y="10"/>
                      <a:pt x="9" y="17"/>
                      <a:pt x="19" y="24"/>
                    </a:cubicBezTo>
                    <a:cubicBezTo>
                      <a:pt x="16" y="17"/>
                      <a:pt x="14" y="8"/>
                      <a:pt x="16" y="1"/>
                    </a:cubicBezTo>
                    <a:cubicBezTo>
                      <a:pt x="14" y="1"/>
                      <a:pt x="12"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06" name="Google Shape;8106;p43"/>
              <p:cNvSpPr/>
              <p:nvPr/>
            </p:nvSpPr>
            <p:spPr>
              <a:xfrm>
                <a:off x="519250" y="1586325"/>
                <a:ext cx="850" cy="375"/>
              </a:xfrm>
              <a:custGeom>
                <a:avLst/>
                <a:gdLst/>
                <a:ahLst/>
                <a:cxnLst/>
                <a:rect l="l" t="t" r="r" b="b"/>
                <a:pathLst>
                  <a:path w="34" h="15" extrusionOk="0">
                    <a:moveTo>
                      <a:pt x="24" y="1"/>
                    </a:moveTo>
                    <a:lnTo>
                      <a:pt x="24" y="1"/>
                    </a:lnTo>
                    <a:cubicBezTo>
                      <a:pt x="15" y="6"/>
                      <a:pt x="8" y="10"/>
                      <a:pt x="1" y="15"/>
                    </a:cubicBezTo>
                    <a:cubicBezTo>
                      <a:pt x="15" y="13"/>
                      <a:pt x="33" y="3"/>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07" name="Google Shape;8107;p43"/>
              <p:cNvSpPr/>
              <p:nvPr/>
            </p:nvSpPr>
            <p:spPr>
              <a:xfrm>
                <a:off x="519025" y="1588950"/>
                <a:ext cx="250" cy="25"/>
              </a:xfrm>
              <a:custGeom>
                <a:avLst/>
                <a:gdLst/>
                <a:ahLst/>
                <a:cxnLst/>
                <a:rect l="l" t="t" r="r" b="b"/>
                <a:pathLst>
                  <a:path w="10" h="1" extrusionOk="0">
                    <a:moveTo>
                      <a:pt x="0" y="0"/>
                    </a:moveTo>
                    <a:lnTo>
                      <a:pt x="0" y="0"/>
                    </a:lnTo>
                    <a:cubicBezTo>
                      <a:pt x="10" y="0"/>
                      <a:pt x="5"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08" name="Google Shape;8108;p43"/>
              <p:cNvSpPr/>
              <p:nvPr/>
            </p:nvSpPr>
            <p:spPr>
              <a:xfrm>
                <a:off x="518500" y="1588600"/>
                <a:ext cx="550" cy="425"/>
              </a:xfrm>
              <a:custGeom>
                <a:avLst/>
                <a:gdLst/>
                <a:ahLst/>
                <a:cxnLst/>
                <a:rect l="l" t="t" r="r" b="b"/>
                <a:pathLst>
                  <a:path w="22" h="17" extrusionOk="0">
                    <a:moveTo>
                      <a:pt x="1" y="0"/>
                    </a:moveTo>
                    <a:lnTo>
                      <a:pt x="1" y="0"/>
                    </a:lnTo>
                    <a:cubicBezTo>
                      <a:pt x="3" y="5"/>
                      <a:pt x="5" y="10"/>
                      <a:pt x="10" y="17"/>
                    </a:cubicBezTo>
                    <a:cubicBezTo>
                      <a:pt x="15" y="14"/>
                      <a:pt x="17" y="14"/>
                      <a:pt x="21" y="14"/>
                    </a:cubicBezTo>
                    <a:cubicBezTo>
                      <a:pt x="15" y="7"/>
                      <a:pt x="8"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09" name="Google Shape;8109;p43"/>
              <p:cNvSpPr/>
              <p:nvPr/>
            </p:nvSpPr>
            <p:spPr>
              <a:xfrm>
                <a:off x="513275" y="1583025"/>
                <a:ext cx="5650" cy="1825"/>
              </a:xfrm>
              <a:custGeom>
                <a:avLst/>
                <a:gdLst/>
                <a:ahLst/>
                <a:cxnLst/>
                <a:rect l="l" t="t" r="r" b="b"/>
                <a:pathLst>
                  <a:path w="226" h="73" extrusionOk="0">
                    <a:moveTo>
                      <a:pt x="25" y="0"/>
                    </a:moveTo>
                    <a:cubicBezTo>
                      <a:pt x="21" y="0"/>
                      <a:pt x="17" y="0"/>
                      <a:pt x="13" y="1"/>
                    </a:cubicBezTo>
                    <a:lnTo>
                      <a:pt x="33" y="22"/>
                    </a:lnTo>
                    <a:cubicBezTo>
                      <a:pt x="27" y="22"/>
                      <a:pt x="17" y="17"/>
                      <a:pt x="9" y="17"/>
                    </a:cubicBezTo>
                    <a:cubicBezTo>
                      <a:pt x="6" y="17"/>
                      <a:pt x="3" y="17"/>
                      <a:pt x="1" y="19"/>
                    </a:cubicBezTo>
                    <a:cubicBezTo>
                      <a:pt x="33" y="22"/>
                      <a:pt x="64" y="43"/>
                      <a:pt x="26" y="59"/>
                    </a:cubicBezTo>
                    <a:cubicBezTo>
                      <a:pt x="38" y="69"/>
                      <a:pt x="69" y="73"/>
                      <a:pt x="104" y="73"/>
                    </a:cubicBezTo>
                    <a:cubicBezTo>
                      <a:pt x="145" y="73"/>
                      <a:pt x="191" y="67"/>
                      <a:pt x="226" y="59"/>
                    </a:cubicBezTo>
                    <a:cubicBezTo>
                      <a:pt x="207" y="59"/>
                      <a:pt x="189" y="52"/>
                      <a:pt x="177" y="38"/>
                    </a:cubicBezTo>
                    <a:cubicBezTo>
                      <a:pt x="162" y="42"/>
                      <a:pt x="143" y="66"/>
                      <a:pt x="120" y="66"/>
                    </a:cubicBezTo>
                    <a:cubicBezTo>
                      <a:pt x="115" y="66"/>
                      <a:pt x="109" y="65"/>
                      <a:pt x="103" y="61"/>
                    </a:cubicBezTo>
                    <a:cubicBezTo>
                      <a:pt x="87" y="36"/>
                      <a:pt x="117" y="40"/>
                      <a:pt x="135" y="29"/>
                    </a:cubicBezTo>
                    <a:lnTo>
                      <a:pt x="135" y="29"/>
                    </a:lnTo>
                    <a:cubicBezTo>
                      <a:pt x="131" y="30"/>
                      <a:pt x="128" y="30"/>
                      <a:pt x="124" y="30"/>
                    </a:cubicBezTo>
                    <a:cubicBezTo>
                      <a:pt x="92" y="30"/>
                      <a:pt x="71"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10" name="Google Shape;8110;p43"/>
              <p:cNvSpPr/>
              <p:nvPr/>
            </p:nvSpPr>
            <p:spPr>
              <a:xfrm>
                <a:off x="518725" y="1584550"/>
                <a:ext cx="1300" cy="1175"/>
              </a:xfrm>
              <a:custGeom>
                <a:avLst/>
                <a:gdLst/>
                <a:ahLst/>
                <a:cxnLst/>
                <a:rect l="l" t="t" r="r" b="b"/>
                <a:pathLst>
                  <a:path w="52" h="47" extrusionOk="0">
                    <a:moveTo>
                      <a:pt x="12" y="0"/>
                    </a:moveTo>
                    <a:lnTo>
                      <a:pt x="6" y="39"/>
                    </a:lnTo>
                    <a:lnTo>
                      <a:pt x="1" y="37"/>
                    </a:lnTo>
                    <a:lnTo>
                      <a:pt x="6" y="46"/>
                    </a:lnTo>
                    <a:cubicBezTo>
                      <a:pt x="10" y="37"/>
                      <a:pt x="24" y="30"/>
                      <a:pt x="52" y="19"/>
                    </a:cubicBezTo>
                    <a:cubicBezTo>
                      <a:pt x="43" y="7"/>
                      <a:pt x="29"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11" name="Google Shape;8111;p43"/>
              <p:cNvSpPr/>
              <p:nvPr/>
            </p:nvSpPr>
            <p:spPr>
              <a:xfrm>
                <a:off x="516475" y="1585650"/>
                <a:ext cx="2800" cy="1525"/>
              </a:xfrm>
              <a:custGeom>
                <a:avLst/>
                <a:gdLst/>
                <a:ahLst/>
                <a:cxnLst/>
                <a:rect l="l" t="t" r="r" b="b"/>
                <a:pathLst>
                  <a:path w="112" h="61" extrusionOk="0">
                    <a:moveTo>
                      <a:pt x="96" y="0"/>
                    </a:moveTo>
                    <a:cubicBezTo>
                      <a:pt x="89" y="12"/>
                      <a:pt x="89" y="26"/>
                      <a:pt x="91" y="40"/>
                    </a:cubicBezTo>
                    <a:cubicBezTo>
                      <a:pt x="94" y="36"/>
                      <a:pt x="96" y="34"/>
                      <a:pt x="98" y="34"/>
                    </a:cubicBezTo>
                    <a:cubicBezTo>
                      <a:pt x="102" y="34"/>
                      <a:pt x="103" y="40"/>
                      <a:pt x="105" y="42"/>
                    </a:cubicBezTo>
                    <a:lnTo>
                      <a:pt x="109" y="42"/>
                    </a:lnTo>
                    <a:cubicBezTo>
                      <a:pt x="107" y="43"/>
                      <a:pt x="105" y="44"/>
                      <a:pt x="105" y="44"/>
                    </a:cubicBezTo>
                    <a:cubicBezTo>
                      <a:pt x="104" y="44"/>
                      <a:pt x="104" y="43"/>
                      <a:pt x="105" y="42"/>
                    </a:cubicBezTo>
                    <a:lnTo>
                      <a:pt x="91" y="40"/>
                    </a:lnTo>
                    <a:cubicBezTo>
                      <a:pt x="61" y="32"/>
                      <a:pt x="46" y="15"/>
                      <a:pt x="16" y="15"/>
                    </a:cubicBezTo>
                    <a:cubicBezTo>
                      <a:pt x="12" y="15"/>
                      <a:pt x="6" y="15"/>
                      <a:pt x="0" y="16"/>
                    </a:cubicBezTo>
                    <a:cubicBezTo>
                      <a:pt x="0" y="42"/>
                      <a:pt x="31" y="37"/>
                      <a:pt x="45" y="53"/>
                    </a:cubicBezTo>
                    <a:cubicBezTo>
                      <a:pt x="43" y="41"/>
                      <a:pt x="44" y="37"/>
                      <a:pt x="47" y="37"/>
                    </a:cubicBezTo>
                    <a:cubicBezTo>
                      <a:pt x="52" y="37"/>
                      <a:pt x="61" y="47"/>
                      <a:pt x="72" y="47"/>
                    </a:cubicBezTo>
                    <a:cubicBezTo>
                      <a:pt x="76" y="47"/>
                      <a:pt x="81" y="45"/>
                      <a:pt x="86" y="40"/>
                    </a:cubicBezTo>
                    <a:cubicBezTo>
                      <a:pt x="91" y="46"/>
                      <a:pt x="93" y="53"/>
                      <a:pt x="93" y="60"/>
                    </a:cubicBezTo>
                    <a:cubicBezTo>
                      <a:pt x="100" y="53"/>
                      <a:pt x="105" y="49"/>
                      <a:pt x="112" y="42"/>
                    </a:cubicBezTo>
                    <a:lnTo>
                      <a:pt x="9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12" name="Google Shape;8112;p43"/>
              <p:cNvSpPr/>
              <p:nvPr/>
            </p:nvSpPr>
            <p:spPr>
              <a:xfrm>
                <a:off x="513450" y="1590625"/>
                <a:ext cx="275" cy="75"/>
              </a:xfrm>
              <a:custGeom>
                <a:avLst/>
                <a:gdLst/>
                <a:ahLst/>
                <a:cxnLst/>
                <a:rect l="l" t="t" r="r" b="b"/>
                <a:pathLst>
                  <a:path w="11" h="3" extrusionOk="0">
                    <a:moveTo>
                      <a:pt x="4" y="0"/>
                    </a:moveTo>
                    <a:cubicBezTo>
                      <a:pt x="3" y="0"/>
                      <a:pt x="2" y="1"/>
                      <a:pt x="1" y="3"/>
                    </a:cubicBezTo>
                    <a:lnTo>
                      <a:pt x="10" y="3"/>
                    </a:lnTo>
                    <a:cubicBezTo>
                      <a:pt x="8" y="1"/>
                      <a:pt x="6" y="0"/>
                      <a:pt x="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13" name="Google Shape;8113;p43"/>
              <p:cNvSpPr/>
              <p:nvPr/>
            </p:nvSpPr>
            <p:spPr>
              <a:xfrm>
                <a:off x="513700" y="1590300"/>
                <a:ext cx="2675" cy="800"/>
              </a:xfrm>
              <a:custGeom>
                <a:avLst/>
                <a:gdLst/>
                <a:ahLst/>
                <a:cxnLst/>
                <a:rect l="l" t="t" r="r" b="b"/>
                <a:pathLst>
                  <a:path w="107" h="32" extrusionOk="0">
                    <a:moveTo>
                      <a:pt x="80" y="1"/>
                    </a:moveTo>
                    <a:cubicBezTo>
                      <a:pt x="59" y="1"/>
                      <a:pt x="38" y="3"/>
                      <a:pt x="16" y="4"/>
                    </a:cubicBezTo>
                    <a:cubicBezTo>
                      <a:pt x="21" y="9"/>
                      <a:pt x="33" y="13"/>
                      <a:pt x="28" y="20"/>
                    </a:cubicBezTo>
                    <a:cubicBezTo>
                      <a:pt x="25" y="22"/>
                      <a:pt x="23" y="22"/>
                      <a:pt x="21" y="22"/>
                    </a:cubicBezTo>
                    <a:cubicBezTo>
                      <a:pt x="14" y="22"/>
                      <a:pt x="9" y="18"/>
                      <a:pt x="0" y="16"/>
                    </a:cubicBezTo>
                    <a:lnTo>
                      <a:pt x="0" y="16"/>
                    </a:lnTo>
                    <a:cubicBezTo>
                      <a:pt x="5" y="21"/>
                      <a:pt x="15" y="31"/>
                      <a:pt x="28" y="31"/>
                    </a:cubicBezTo>
                    <a:cubicBezTo>
                      <a:pt x="32" y="31"/>
                      <a:pt x="37" y="30"/>
                      <a:pt x="42" y="27"/>
                    </a:cubicBezTo>
                    <a:lnTo>
                      <a:pt x="37" y="23"/>
                    </a:lnTo>
                    <a:cubicBezTo>
                      <a:pt x="58" y="11"/>
                      <a:pt x="81" y="4"/>
                      <a:pt x="107" y="2"/>
                    </a:cubicBezTo>
                    <a:cubicBezTo>
                      <a:pt x="98" y="1"/>
                      <a:pt x="89" y="1"/>
                      <a:pt x="8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14" name="Google Shape;8114;p43"/>
              <p:cNvSpPr/>
              <p:nvPr/>
            </p:nvSpPr>
            <p:spPr>
              <a:xfrm>
                <a:off x="515025" y="1587725"/>
                <a:ext cx="1250" cy="850"/>
              </a:xfrm>
              <a:custGeom>
                <a:avLst/>
                <a:gdLst/>
                <a:ahLst/>
                <a:cxnLst/>
                <a:rect l="l" t="t" r="r" b="b"/>
                <a:pathLst>
                  <a:path w="50" h="34" extrusionOk="0">
                    <a:moveTo>
                      <a:pt x="35" y="1"/>
                    </a:moveTo>
                    <a:lnTo>
                      <a:pt x="1" y="12"/>
                    </a:lnTo>
                    <a:lnTo>
                      <a:pt x="21" y="12"/>
                    </a:lnTo>
                    <a:cubicBezTo>
                      <a:pt x="10" y="31"/>
                      <a:pt x="35" y="31"/>
                      <a:pt x="49" y="33"/>
                    </a:cubicBezTo>
                    <a:lnTo>
                      <a:pt x="3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15" name="Google Shape;8115;p43"/>
              <p:cNvSpPr/>
              <p:nvPr/>
            </p:nvSpPr>
            <p:spPr>
              <a:xfrm>
                <a:off x="519150" y="1584025"/>
                <a:ext cx="1350" cy="550"/>
              </a:xfrm>
              <a:custGeom>
                <a:avLst/>
                <a:gdLst/>
                <a:ahLst/>
                <a:cxnLst/>
                <a:rect l="l" t="t" r="r" b="b"/>
                <a:pathLst>
                  <a:path w="54" h="22" extrusionOk="0">
                    <a:moveTo>
                      <a:pt x="0" y="0"/>
                    </a:moveTo>
                    <a:lnTo>
                      <a:pt x="14" y="14"/>
                    </a:lnTo>
                    <a:lnTo>
                      <a:pt x="53" y="21"/>
                    </a:lnTo>
                    <a:lnTo>
                      <a:pt x="53" y="21"/>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16" name="Google Shape;8116;p43"/>
              <p:cNvSpPr/>
              <p:nvPr/>
            </p:nvSpPr>
            <p:spPr>
              <a:xfrm>
                <a:off x="519425" y="1583025"/>
                <a:ext cx="850" cy="325"/>
              </a:xfrm>
              <a:custGeom>
                <a:avLst/>
                <a:gdLst/>
                <a:ahLst/>
                <a:cxnLst/>
                <a:rect l="l" t="t" r="r" b="b"/>
                <a:pathLst>
                  <a:path w="34" h="13" extrusionOk="0">
                    <a:moveTo>
                      <a:pt x="15" y="1"/>
                    </a:moveTo>
                    <a:lnTo>
                      <a:pt x="1" y="10"/>
                    </a:lnTo>
                    <a:lnTo>
                      <a:pt x="33" y="12"/>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17" name="Google Shape;8117;p43"/>
              <p:cNvSpPr/>
              <p:nvPr/>
            </p:nvSpPr>
            <p:spPr>
              <a:xfrm>
                <a:off x="527300" y="1532300"/>
                <a:ext cx="150" cy="400"/>
              </a:xfrm>
              <a:custGeom>
                <a:avLst/>
                <a:gdLst/>
                <a:ahLst/>
                <a:cxnLst/>
                <a:rect l="l" t="t" r="r" b="b"/>
                <a:pathLst>
                  <a:path w="6" h="16" extrusionOk="0">
                    <a:moveTo>
                      <a:pt x="2" y="1"/>
                    </a:moveTo>
                    <a:cubicBezTo>
                      <a:pt x="2" y="1"/>
                      <a:pt x="1" y="1"/>
                      <a:pt x="1" y="1"/>
                    </a:cubicBezTo>
                    <a:lnTo>
                      <a:pt x="6" y="15"/>
                    </a:lnTo>
                    <a:cubicBezTo>
                      <a:pt x="6" y="7"/>
                      <a:pt x="4"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18" name="Google Shape;8118;p43"/>
              <p:cNvSpPr/>
              <p:nvPr/>
            </p:nvSpPr>
            <p:spPr>
              <a:xfrm>
                <a:off x="517525" y="1559800"/>
                <a:ext cx="2100" cy="475"/>
              </a:xfrm>
              <a:custGeom>
                <a:avLst/>
                <a:gdLst/>
                <a:ahLst/>
                <a:cxnLst/>
                <a:rect l="l" t="t" r="r" b="b"/>
                <a:pathLst>
                  <a:path w="84" h="19" extrusionOk="0">
                    <a:moveTo>
                      <a:pt x="9" y="0"/>
                    </a:moveTo>
                    <a:cubicBezTo>
                      <a:pt x="14" y="9"/>
                      <a:pt x="9" y="16"/>
                      <a:pt x="0" y="19"/>
                    </a:cubicBezTo>
                    <a:cubicBezTo>
                      <a:pt x="33" y="12"/>
                      <a:pt x="84" y="7"/>
                      <a:pt x="47" y="3"/>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19" name="Google Shape;8119;p43"/>
              <p:cNvSpPr/>
              <p:nvPr/>
            </p:nvSpPr>
            <p:spPr>
              <a:xfrm>
                <a:off x="518275" y="1544425"/>
                <a:ext cx="600" cy="725"/>
              </a:xfrm>
              <a:custGeom>
                <a:avLst/>
                <a:gdLst/>
                <a:ahLst/>
                <a:cxnLst/>
                <a:rect l="l" t="t" r="r" b="b"/>
                <a:pathLst>
                  <a:path w="24" h="29" extrusionOk="0">
                    <a:moveTo>
                      <a:pt x="0" y="1"/>
                    </a:moveTo>
                    <a:lnTo>
                      <a:pt x="0" y="1"/>
                    </a:lnTo>
                    <a:cubicBezTo>
                      <a:pt x="10" y="10"/>
                      <a:pt x="17" y="19"/>
                      <a:pt x="24" y="29"/>
                    </a:cubicBezTo>
                    <a:lnTo>
                      <a:pt x="12" y="6"/>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20" name="Google Shape;8120;p43"/>
              <p:cNvSpPr/>
              <p:nvPr/>
            </p:nvSpPr>
            <p:spPr>
              <a:xfrm>
                <a:off x="538775" y="1527325"/>
                <a:ext cx="550" cy="975"/>
              </a:xfrm>
              <a:custGeom>
                <a:avLst/>
                <a:gdLst/>
                <a:ahLst/>
                <a:cxnLst/>
                <a:rect l="l" t="t" r="r" b="b"/>
                <a:pathLst>
                  <a:path w="22" h="39" extrusionOk="0">
                    <a:moveTo>
                      <a:pt x="22" y="1"/>
                    </a:moveTo>
                    <a:cubicBezTo>
                      <a:pt x="1" y="3"/>
                      <a:pt x="13" y="20"/>
                      <a:pt x="15" y="38"/>
                    </a:cubicBezTo>
                    <a:lnTo>
                      <a:pt x="2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21" name="Google Shape;8121;p43"/>
              <p:cNvSpPr/>
              <p:nvPr/>
            </p:nvSpPr>
            <p:spPr>
              <a:xfrm>
                <a:off x="517250" y="1571500"/>
                <a:ext cx="1100" cy="900"/>
              </a:xfrm>
              <a:custGeom>
                <a:avLst/>
                <a:gdLst/>
                <a:ahLst/>
                <a:cxnLst/>
                <a:rect l="l" t="t" r="r" b="b"/>
                <a:pathLst>
                  <a:path w="44" h="36" extrusionOk="0">
                    <a:moveTo>
                      <a:pt x="44" y="0"/>
                    </a:moveTo>
                    <a:lnTo>
                      <a:pt x="44" y="0"/>
                    </a:lnTo>
                    <a:cubicBezTo>
                      <a:pt x="26" y="20"/>
                      <a:pt x="1" y="35"/>
                      <a:pt x="22" y="35"/>
                    </a:cubicBezTo>
                    <a:cubicBezTo>
                      <a:pt x="24" y="35"/>
                      <a:pt x="25" y="35"/>
                      <a:pt x="27" y="35"/>
                    </a:cubicBezTo>
                    <a:cubicBezTo>
                      <a:pt x="37" y="26"/>
                      <a:pt x="41"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22" name="Google Shape;8122;p43"/>
              <p:cNvSpPr/>
              <p:nvPr/>
            </p:nvSpPr>
            <p:spPr>
              <a:xfrm>
                <a:off x="532125" y="1539800"/>
                <a:ext cx="200" cy="550"/>
              </a:xfrm>
              <a:custGeom>
                <a:avLst/>
                <a:gdLst/>
                <a:ahLst/>
                <a:cxnLst/>
                <a:rect l="l" t="t" r="r" b="b"/>
                <a:pathLst>
                  <a:path w="8" h="22" extrusionOk="0">
                    <a:moveTo>
                      <a:pt x="5" y="0"/>
                    </a:moveTo>
                    <a:lnTo>
                      <a:pt x="5" y="0"/>
                    </a:lnTo>
                    <a:cubicBezTo>
                      <a:pt x="0" y="7"/>
                      <a:pt x="3" y="14"/>
                      <a:pt x="7" y="21"/>
                    </a:cubicBezTo>
                    <a:cubicBezTo>
                      <a:pt x="7" y="14"/>
                      <a:pt x="7"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23" name="Google Shape;8123;p43"/>
              <p:cNvSpPr/>
              <p:nvPr/>
            </p:nvSpPr>
            <p:spPr>
              <a:xfrm>
                <a:off x="517975" y="1570850"/>
                <a:ext cx="900" cy="675"/>
              </a:xfrm>
              <a:custGeom>
                <a:avLst/>
                <a:gdLst/>
                <a:ahLst/>
                <a:cxnLst/>
                <a:rect l="l" t="t" r="r" b="b"/>
                <a:pathLst>
                  <a:path w="36" h="27" extrusionOk="0">
                    <a:moveTo>
                      <a:pt x="8" y="1"/>
                    </a:moveTo>
                    <a:cubicBezTo>
                      <a:pt x="5" y="3"/>
                      <a:pt x="3" y="6"/>
                      <a:pt x="1" y="8"/>
                    </a:cubicBezTo>
                    <a:cubicBezTo>
                      <a:pt x="8" y="15"/>
                      <a:pt x="15" y="17"/>
                      <a:pt x="15" y="26"/>
                    </a:cubicBezTo>
                    <a:cubicBezTo>
                      <a:pt x="26" y="15"/>
                      <a:pt x="36" y="6"/>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24" name="Google Shape;8124;p43"/>
              <p:cNvSpPr/>
              <p:nvPr/>
            </p:nvSpPr>
            <p:spPr>
              <a:xfrm>
                <a:off x="572350" y="1530925"/>
                <a:ext cx="75" cy="150"/>
              </a:xfrm>
              <a:custGeom>
                <a:avLst/>
                <a:gdLst/>
                <a:ahLst/>
                <a:cxnLst/>
                <a:rect l="l" t="t" r="r" b="b"/>
                <a:pathLst>
                  <a:path w="3" h="6" extrusionOk="0">
                    <a:moveTo>
                      <a:pt x="0" y="1"/>
                    </a:moveTo>
                    <a:cubicBezTo>
                      <a:pt x="0" y="3"/>
                      <a:pt x="3" y="3"/>
                      <a:pt x="3" y="5"/>
                    </a:cubicBezTo>
                    <a:cubicBezTo>
                      <a:pt x="3" y="1"/>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25" name="Google Shape;8125;p43"/>
              <p:cNvSpPr/>
              <p:nvPr/>
            </p:nvSpPr>
            <p:spPr>
              <a:xfrm>
                <a:off x="583475" y="1537200"/>
                <a:ext cx="425" cy="200"/>
              </a:xfrm>
              <a:custGeom>
                <a:avLst/>
                <a:gdLst/>
                <a:ahLst/>
                <a:cxnLst/>
                <a:rect l="l" t="t" r="r" b="b"/>
                <a:pathLst>
                  <a:path w="17" h="8" extrusionOk="0">
                    <a:moveTo>
                      <a:pt x="17" y="0"/>
                    </a:moveTo>
                    <a:lnTo>
                      <a:pt x="17" y="0"/>
                    </a:lnTo>
                    <a:cubicBezTo>
                      <a:pt x="12" y="2"/>
                      <a:pt x="5" y="5"/>
                      <a:pt x="0" y="7"/>
                    </a:cubicBezTo>
                    <a:cubicBezTo>
                      <a:pt x="2" y="8"/>
                      <a:pt x="3" y="8"/>
                      <a:pt x="4" y="8"/>
                    </a:cubicBezTo>
                    <a:cubicBezTo>
                      <a:pt x="7" y="8"/>
                      <a:pt x="11"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26" name="Google Shape;8126;p43"/>
              <p:cNvSpPr/>
              <p:nvPr/>
            </p:nvSpPr>
            <p:spPr>
              <a:xfrm>
                <a:off x="519725" y="1578850"/>
                <a:ext cx="75" cy="150"/>
              </a:xfrm>
              <a:custGeom>
                <a:avLst/>
                <a:gdLst/>
                <a:ahLst/>
                <a:cxnLst/>
                <a:rect l="l" t="t" r="r" b="b"/>
                <a:pathLst>
                  <a:path w="3" h="6" extrusionOk="0">
                    <a:moveTo>
                      <a:pt x="0" y="1"/>
                    </a:moveTo>
                    <a:cubicBezTo>
                      <a:pt x="1" y="4"/>
                      <a:pt x="2" y="5"/>
                      <a:pt x="2" y="5"/>
                    </a:cubicBezTo>
                    <a:cubicBezTo>
                      <a:pt x="2" y="5"/>
                      <a:pt x="2"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27" name="Google Shape;8127;p43"/>
              <p:cNvSpPr/>
              <p:nvPr/>
            </p:nvSpPr>
            <p:spPr>
              <a:xfrm>
                <a:off x="512075" y="1569875"/>
                <a:ext cx="125" cy="75"/>
              </a:xfrm>
              <a:custGeom>
                <a:avLst/>
                <a:gdLst/>
                <a:ahLst/>
                <a:cxnLst/>
                <a:rect l="l" t="t" r="r" b="b"/>
                <a:pathLst>
                  <a:path w="5" h="3" extrusionOk="0">
                    <a:moveTo>
                      <a:pt x="5" y="1"/>
                    </a:moveTo>
                    <a:cubicBezTo>
                      <a:pt x="1" y="2"/>
                      <a:pt x="0" y="2"/>
                      <a:pt x="1" y="2"/>
                    </a:cubicBezTo>
                    <a:cubicBezTo>
                      <a:pt x="1" y="2"/>
                      <a:pt x="3"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28" name="Google Shape;8128;p43"/>
              <p:cNvSpPr/>
              <p:nvPr/>
            </p:nvSpPr>
            <p:spPr>
              <a:xfrm>
                <a:off x="519650" y="1579200"/>
                <a:ext cx="275" cy="225"/>
              </a:xfrm>
              <a:custGeom>
                <a:avLst/>
                <a:gdLst/>
                <a:ahLst/>
                <a:cxnLst/>
                <a:rect l="l" t="t" r="r" b="b"/>
                <a:pathLst>
                  <a:path w="11" h="9" extrusionOk="0">
                    <a:moveTo>
                      <a:pt x="3" y="1"/>
                    </a:moveTo>
                    <a:lnTo>
                      <a:pt x="1" y="8"/>
                    </a:lnTo>
                    <a:cubicBezTo>
                      <a:pt x="3" y="8"/>
                      <a:pt x="4" y="9"/>
                      <a:pt x="6" y="9"/>
                    </a:cubicBezTo>
                    <a:cubicBezTo>
                      <a:pt x="9" y="9"/>
                      <a:pt x="10" y="6"/>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29" name="Google Shape;8129;p43"/>
              <p:cNvSpPr/>
              <p:nvPr/>
            </p:nvSpPr>
            <p:spPr>
              <a:xfrm>
                <a:off x="519550" y="1578575"/>
                <a:ext cx="200" cy="375"/>
              </a:xfrm>
              <a:custGeom>
                <a:avLst/>
                <a:gdLst/>
                <a:ahLst/>
                <a:cxnLst/>
                <a:rect l="l" t="t" r="r" b="b"/>
                <a:pathLst>
                  <a:path w="8" h="15" extrusionOk="0">
                    <a:moveTo>
                      <a:pt x="3" y="0"/>
                    </a:moveTo>
                    <a:cubicBezTo>
                      <a:pt x="3" y="1"/>
                      <a:pt x="3" y="2"/>
                      <a:pt x="3" y="3"/>
                    </a:cubicBezTo>
                    <a:lnTo>
                      <a:pt x="3" y="3"/>
                    </a:lnTo>
                    <a:cubicBezTo>
                      <a:pt x="3" y="2"/>
                      <a:pt x="3" y="1"/>
                      <a:pt x="3" y="0"/>
                    </a:cubicBezTo>
                    <a:close/>
                    <a:moveTo>
                      <a:pt x="7" y="12"/>
                    </a:moveTo>
                    <a:cubicBezTo>
                      <a:pt x="7" y="12"/>
                      <a:pt x="7" y="12"/>
                      <a:pt x="7" y="12"/>
                    </a:cubicBezTo>
                    <a:lnTo>
                      <a:pt x="7" y="12"/>
                    </a:lnTo>
                    <a:cubicBezTo>
                      <a:pt x="7" y="12"/>
                      <a:pt x="7" y="12"/>
                      <a:pt x="7" y="12"/>
                    </a:cubicBezTo>
                    <a:cubicBezTo>
                      <a:pt x="7" y="12"/>
                      <a:pt x="7" y="12"/>
                      <a:pt x="7" y="12"/>
                    </a:cubicBezTo>
                    <a:close/>
                    <a:moveTo>
                      <a:pt x="3" y="3"/>
                    </a:moveTo>
                    <a:cubicBezTo>
                      <a:pt x="4" y="7"/>
                      <a:pt x="2" y="10"/>
                      <a:pt x="0" y="14"/>
                    </a:cubicBezTo>
                    <a:cubicBezTo>
                      <a:pt x="3" y="14"/>
                      <a:pt x="5" y="12"/>
                      <a:pt x="7" y="12"/>
                    </a:cubicBezTo>
                    <a:lnTo>
                      <a:pt x="7" y="12"/>
                    </a:lnTo>
                    <a:cubicBezTo>
                      <a:pt x="6" y="11"/>
                      <a:pt x="5" y="7"/>
                      <a:pt x="3"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30" name="Google Shape;8130;p43"/>
              <p:cNvSpPr/>
              <p:nvPr/>
            </p:nvSpPr>
            <p:spPr>
              <a:xfrm>
                <a:off x="556000" y="1532175"/>
                <a:ext cx="250" cy="225"/>
              </a:xfrm>
              <a:custGeom>
                <a:avLst/>
                <a:gdLst/>
                <a:ahLst/>
                <a:cxnLst/>
                <a:rect l="l" t="t" r="r" b="b"/>
                <a:pathLst>
                  <a:path w="10" h="9" extrusionOk="0">
                    <a:moveTo>
                      <a:pt x="9" y="1"/>
                    </a:moveTo>
                    <a:cubicBezTo>
                      <a:pt x="9" y="1"/>
                      <a:pt x="5" y="3"/>
                      <a:pt x="1" y="6"/>
                    </a:cubicBezTo>
                    <a:cubicBezTo>
                      <a:pt x="1" y="6"/>
                      <a:pt x="1" y="9"/>
                      <a:pt x="1" y="9"/>
                    </a:cubicBezTo>
                    <a:cubicBezTo>
                      <a:pt x="7" y="3"/>
                      <a:pt x="10"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31" name="Google Shape;8131;p43"/>
              <p:cNvSpPr/>
              <p:nvPr/>
            </p:nvSpPr>
            <p:spPr>
              <a:xfrm>
                <a:off x="509450" y="1553175"/>
                <a:ext cx="100" cy="100"/>
              </a:xfrm>
              <a:custGeom>
                <a:avLst/>
                <a:gdLst/>
                <a:ahLst/>
                <a:cxnLst/>
                <a:rect l="l" t="t" r="r" b="b"/>
                <a:pathLst>
                  <a:path w="4" h="4" extrusionOk="0">
                    <a:moveTo>
                      <a:pt x="1" y="1"/>
                    </a:moveTo>
                    <a:lnTo>
                      <a:pt x="1"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32" name="Google Shape;8132;p43"/>
              <p:cNvSpPr/>
              <p:nvPr/>
            </p:nvSpPr>
            <p:spPr>
              <a:xfrm>
                <a:off x="509050" y="1552250"/>
                <a:ext cx="3100" cy="1475"/>
              </a:xfrm>
              <a:custGeom>
                <a:avLst/>
                <a:gdLst/>
                <a:ahLst/>
                <a:cxnLst/>
                <a:rect l="l" t="t" r="r" b="b"/>
                <a:pathLst>
                  <a:path w="124" h="59" extrusionOk="0">
                    <a:moveTo>
                      <a:pt x="1" y="1"/>
                    </a:moveTo>
                    <a:cubicBezTo>
                      <a:pt x="40" y="26"/>
                      <a:pt x="31" y="31"/>
                      <a:pt x="19" y="40"/>
                    </a:cubicBezTo>
                    <a:lnTo>
                      <a:pt x="124" y="59"/>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33" name="Google Shape;8133;p43"/>
              <p:cNvSpPr/>
              <p:nvPr/>
            </p:nvSpPr>
            <p:spPr>
              <a:xfrm>
                <a:off x="517975" y="1576900"/>
                <a:ext cx="725" cy="425"/>
              </a:xfrm>
              <a:custGeom>
                <a:avLst/>
                <a:gdLst/>
                <a:ahLst/>
                <a:cxnLst/>
                <a:rect l="l" t="t" r="r" b="b"/>
                <a:pathLst>
                  <a:path w="29" h="17" extrusionOk="0">
                    <a:moveTo>
                      <a:pt x="19" y="0"/>
                    </a:moveTo>
                    <a:lnTo>
                      <a:pt x="19" y="0"/>
                    </a:lnTo>
                    <a:cubicBezTo>
                      <a:pt x="8" y="2"/>
                      <a:pt x="1" y="7"/>
                      <a:pt x="12" y="16"/>
                    </a:cubicBezTo>
                    <a:cubicBezTo>
                      <a:pt x="17" y="16"/>
                      <a:pt x="24" y="16"/>
                      <a:pt x="29" y="14"/>
                    </a:cubicBezTo>
                    <a:cubicBezTo>
                      <a:pt x="17" y="14"/>
                      <a:pt x="17"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34" name="Google Shape;8134;p43"/>
              <p:cNvSpPr/>
              <p:nvPr/>
            </p:nvSpPr>
            <p:spPr>
              <a:xfrm>
                <a:off x="505525" y="1527225"/>
                <a:ext cx="80400" cy="55550"/>
              </a:xfrm>
              <a:custGeom>
                <a:avLst/>
                <a:gdLst/>
                <a:ahLst/>
                <a:cxnLst/>
                <a:rect l="l" t="t" r="r" b="b"/>
                <a:pathLst>
                  <a:path w="3216" h="2222" extrusionOk="0">
                    <a:moveTo>
                      <a:pt x="1505" y="14"/>
                    </a:moveTo>
                    <a:cubicBezTo>
                      <a:pt x="1503" y="15"/>
                      <a:pt x="1502" y="17"/>
                      <a:pt x="1500" y="18"/>
                    </a:cubicBezTo>
                    <a:lnTo>
                      <a:pt x="1500" y="18"/>
                    </a:lnTo>
                    <a:lnTo>
                      <a:pt x="1505" y="14"/>
                    </a:lnTo>
                    <a:close/>
                    <a:moveTo>
                      <a:pt x="2618" y="156"/>
                    </a:moveTo>
                    <a:lnTo>
                      <a:pt x="2618" y="156"/>
                    </a:lnTo>
                    <a:cubicBezTo>
                      <a:pt x="2618" y="157"/>
                      <a:pt x="2619" y="157"/>
                      <a:pt x="2620" y="157"/>
                    </a:cubicBezTo>
                    <a:lnTo>
                      <a:pt x="2620" y="157"/>
                    </a:lnTo>
                    <a:lnTo>
                      <a:pt x="2618" y="156"/>
                    </a:lnTo>
                    <a:close/>
                    <a:moveTo>
                      <a:pt x="914" y="195"/>
                    </a:moveTo>
                    <a:cubicBezTo>
                      <a:pt x="912" y="196"/>
                      <a:pt x="911" y="196"/>
                      <a:pt x="910" y="198"/>
                    </a:cubicBezTo>
                    <a:lnTo>
                      <a:pt x="910" y="198"/>
                    </a:lnTo>
                    <a:lnTo>
                      <a:pt x="914" y="195"/>
                    </a:lnTo>
                    <a:close/>
                    <a:moveTo>
                      <a:pt x="787" y="242"/>
                    </a:moveTo>
                    <a:cubicBezTo>
                      <a:pt x="789" y="242"/>
                      <a:pt x="792" y="244"/>
                      <a:pt x="795" y="248"/>
                    </a:cubicBezTo>
                    <a:cubicBezTo>
                      <a:pt x="804" y="271"/>
                      <a:pt x="804" y="277"/>
                      <a:pt x="798" y="277"/>
                    </a:cubicBezTo>
                    <a:cubicBezTo>
                      <a:pt x="794" y="277"/>
                      <a:pt x="786" y="272"/>
                      <a:pt x="777" y="269"/>
                    </a:cubicBezTo>
                    <a:cubicBezTo>
                      <a:pt x="779" y="262"/>
                      <a:pt x="779" y="242"/>
                      <a:pt x="787" y="242"/>
                    </a:cubicBezTo>
                    <a:close/>
                    <a:moveTo>
                      <a:pt x="2056" y="461"/>
                    </a:moveTo>
                    <a:cubicBezTo>
                      <a:pt x="2060" y="461"/>
                      <a:pt x="2055" y="467"/>
                      <a:pt x="2050" y="476"/>
                    </a:cubicBezTo>
                    <a:lnTo>
                      <a:pt x="2047" y="464"/>
                    </a:lnTo>
                    <a:cubicBezTo>
                      <a:pt x="2052" y="462"/>
                      <a:pt x="2055" y="461"/>
                      <a:pt x="2056" y="461"/>
                    </a:cubicBezTo>
                    <a:close/>
                    <a:moveTo>
                      <a:pt x="2423" y="526"/>
                    </a:moveTo>
                    <a:cubicBezTo>
                      <a:pt x="2424" y="528"/>
                      <a:pt x="2424" y="531"/>
                      <a:pt x="2425" y="534"/>
                    </a:cubicBezTo>
                    <a:cubicBezTo>
                      <a:pt x="2425" y="531"/>
                      <a:pt x="2424" y="528"/>
                      <a:pt x="2423" y="526"/>
                    </a:cubicBezTo>
                    <a:close/>
                    <a:moveTo>
                      <a:pt x="448" y="675"/>
                    </a:moveTo>
                    <a:cubicBezTo>
                      <a:pt x="448" y="682"/>
                      <a:pt x="441" y="687"/>
                      <a:pt x="429" y="687"/>
                    </a:cubicBezTo>
                    <a:cubicBezTo>
                      <a:pt x="420" y="677"/>
                      <a:pt x="432" y="675"/>
                      <a:pt x="448" y="675"/>
                    </a:cubicBezTo>
                    <a:close/>
                    <a:moveTo>
                      <a:pt x="339" y="705"/>
                    </a:moveTo>
                    <a:cubicBezTo>
                      <a:pt x="339" y="705"/>
                      <a:pt x="338" y="705"/>
                      <a:pt x="338" y="706"/>
                    </a:cubicBezTo>
                    <a:lnTo>
                      <a:pt x="338" y="706"/>
                    </a:lnTo>
                    <a:cubicBezTo>
                      <a:pt x="338" y="705"/>
                      <a:pt x="339" y="705"/>
                      <a:pt x="339" y="705"/>
                    </a:cubicBezTo>
                    <a:close/>
                    <a:moveTo>
                      <a:pt x="133" y="1119"/>
                    </a:moveTo>
                    <a:cubicBezTo>
                      <a:pt x="132" y="1119"/>
                      <a:pt x="131" y="1120"/>
                      <a:pt x="130" y="1120"/>
                    </a:cubicBezTo>
                    <a:cubicBezTo>
                      <a:pt x="131" y="1120"/>
                      <a:pt x="132" y="1120"/>
                      <a:pt x="133" y="1119"/>
                    </a:cubicBezTo>
                    <a:close/>
                    <a:moveTo>
                      <a:pt x="385" y="1178"/>
                    </a:moveTo>
                    <a:cubicBezTo>
                      <a:pt x="394" y="1178"/>
                      <a:pt x="399" y="1178"/>
                      <a:pt x="399" y="1182"/>
                    </a:cubicBezTo>
                    <a:lnTo>
                      <a:pt x="399" y="1182"/>
                    </a:lnTo>
                    <a:cubicBezTo>
                      <a:pt x="395" y="1181"/>
                      <a:pt x="390" y="1179"/>
                      <a:pt x="385" y="1178"/>
                    </a:cubicBezTo>
                    <a:close/>
                    <a:moveTo>
                      <a:pt x="530" y="1960"/>
                    </a:moveTo>
                    <a:cubicBezTo>
                      <a:pt x="529" y="1962"/>
                      <a:pt x="526" y="1966"/>
                      <a:pt x="524" y="1971"/>
                    </a:cubicBezTo>
                    <a:lnTo>
                      <a:pt x="522" y="1971"/>
                    </a:lnTo>
                    <a:cubicBezTo>
                      <a:pt x="526" y="1965"/>
                      <a:pt x="529" y="1962"/>
                      <a:pt x="530" y="1960"/>
                    </a:cubicBezTo>
                    <a:close/>
                    <a:moveTo>
                      <a:pt x="517" y="1987"/>
                    </a:moveTo>
                    <a:lnTo>
                      <a:pt x="517" y="1987"/>
                    </a:lnTo>
                    <a:cubicBezTo>
                      <a:pt x="515" y="1994"/>
                      <a:pt x="517" y="2001"/>
                      <a:pt x="527" y="2001"/>
                    </a:cubicBezTo>
                    <a:cubicBezTo>
                      <a:pt x="524" y="2002"/>
                      <a:pt x="521" y="2003"/>
                      <a:pt x="518" y="2003"/>
                    </a:cubicBezTo>
                    <a:cubicBezTo>
                      <a:pt x="516" y="2003"/>
                      <a:pt x="513" y="2002"/>
                      <a:pt x="510" y="2001"/>
                    </a:cubicBezTo>
                    <a:cubicBezTo>
                      <a:pt x="499" y="1994"/>
                      <a:pt x="506" y="1989"/>
                      <a:pt x="517" y="1987"/>
                    </a:cubicBezTo>
                    <a:close/>
                    <a:moveTo>
                      <a:pt x="427" y="2117"/>
                    </a:moveTo>
                    <a:lnTo>
                      <a:pt x="427" y="2117"/>
                    </a:lnTo>
                    <a:cubicBezTo>
                      <a:pt x="428" y="2117"/>
                      <a:pt x="428" y="2118"/>
                      <a:pt x="429" y="2118"/>
                    </a:cubicBezTo>
                    <a:lnTo>
                      <a:pt x="429" y="2118"/>
                    </a:lnTo>
                    <a:cubicBezTo>
                      <a:pt x="429" y="2118"/>
                      <a:pt x="428" y="2117"/>
                      <a:pt x="427" y="2117"/>
                    </a:cubicBezTo>
                    <a:close/>
                    <a:moveTo>
                      <a:pt x="1430" y="1"/>
                    </a:moveTo>
                    <a:cubicBezTo>
                      <a:pt x="1405" y="1"/>
                      <a:pt x="1381" y="52"/>
                      <a:pt x="1351" y="52"/>
                    </a:cubicBezTo>
                    <a:cubicBezTo>
                      <a:pt x="1347" y="52"/>
                      <a:pt x="1342" y="51"/>
                      <a:pt x="1338" y="49"/>
                    </a:cubicBezTo>
                    <a:cubicBezTo>
                      <a:pt x="1338" y="56"/>
                      <a:pt x="1333" y="63"/>
                      <a:pt x="1329" y="68"/>
                    </a:cubicBezTo>
                    <a:cubicBezTo>
                      <a:pt x="1309" y="66"/>
                      <a:pt x="1288" y="55"/>
                      <a:pt x="1269" y="55"/>
                    </a:cubicBezTo>
                    <a:cubicBezTo>
                      <a:pt x="1255" y="55"/>
                      <a:pt x="1242" y="61"/>
                      <a:pt x="1229" y="81"/>
                    </a:cubicBezTo>
                    <a:lnTo>
                      <a:pt x="1197" y="30"/>
                    </a:lnTo>
                    <a:lnTo>
                      <a:pt x="1197" y="30"/>
                    </a:lnTo>
                    <a:cubicBezTo>
                      <a:pt x="1169" y="49"/>
                      <a:pt x="1241" y="93"/>
                      <a:pt x="1197" y="123"/>
                    </a:cubicBezTo>
                    <a:cubicBezTo>
                      <a:pt x="1192" y="127"/>
                      <a:pt x="1188" y="129"/>
                      <a:pt x="1184" y="129"/>
                    </a:cubicBezTo>
                    <a:cubicBezTo>
                      <a:pt x="1166" y="129"/>
                      <a:pt x="1169" y="77"/>
                      <a:pt x="1155" y="68"/>
                    </a:cubicBezTo>
                    <a:cubicBezTo>
                      <a:pt x="1146" y="91"/>
                      <a:pt x="1135" y="136"/>
                      <a:pt x="1109" y="136"/>
                    </a:cubicBezTo>
                    <a:cubicBezTo>
                      <a:pt x="1102" y="136"/>
                      <a:pt x="1094" y="133"/>
                      <a:pt x="1085" y="126"/>
                    </a:cubicBezTo>
                    <a:cubicBezTo>
                      <a:pt x="1092" y="112"/>
                      <a:pt x="1104" y="119"/>
                      <a:pt x="1111" y="112"/>
                    </a:cubicBezTo>
                    <a:lnTo>
                      <a:pt x="1078" y="88"/>
                    </a:lnTo>
                    <a:cubicBezTo>
                      <a:pt x="1092" y="30"/>
                      <a:pt x="1122" y="42"/>
                      <a:pt x="1085" y="5"/>
                    </a:cubicBezTo>
                    <a:lnTo>
                      <a:pt x="1085" y="5"/>
                    </a:lnTo>
                    <a:cubicBezTo>
                      <a:pt x="1113" y="109"/>
                      <a:pt x="988" y="44"/>
                      <a:pt x="1020" y="149"/>
                    </a:cubicBezTo>
                    <a:lnTo>
                      <a:pt x="997" y="132"/>
                    </a:lnTo>
                    <a:cubicBezTo>
                      <a:pt x="1002" y="132"/>
                      <a:pt x="999" y="126"/>
                      <a:pt x="1004" y="126"/>
                    </a:cubicBezTo>
                    <a:cubicBezTo>
                      <a:pt x="997" y="120"/>
                      <a:pt x="993" y="118"/>
                      <a:pt x="989" y="118"/>
                    </a:cubicBezTo>
                    <a:cubicBezTo>
                      <a:pt x="969" y="118"/>
                      <a:pt x="1005" y="207"/>
                      <a:pt x="967" y="207"/>
                    </a:cubicBezTo>
                    <a:cubicBezTo>
                      <a:pt x="951" y="202"/>
                      <a:pt x="935" y="193"/>
                      <a:pt x="937" y="177"/>
                    </a:cubicBezTo>
                    <a:lnTo>
                      <a:pt x="937" y="177"/>
                    </a:lnTo>
                    <a:lnTo>
                      <a:pt x="918" y="214"/>
                    </a:lnTo>
                    <a:cubicBezTo>
                      <a:pt x="911" y="214"/>
                      <a:pt x="906" y="203"/>
                      <a:pt x="910" y="198"/>
                    </a:cubicBezTo>
                    <a:lnTo>
                      <a:pt x="910" y="198"/>
                    </a:lnTo>
                    <a:lnTo>
                      <a:pt x="872" y="223"/>
                    </a:lnTo>
                    <a:lnTo>
                      <a:pt x="872" y="218"/>
                    </a:lnTo>
                    <a:cubicBezTo>
                      <a:pt x="872" y="239"/>
                      <a:pt x="872" y="260"/>
                      <a:pt x="870" y="281"/>
                    </a:cubicBezTo>
                    <a:cubicBezTo>
                      <a:pt x="851" y="272"/>
                      <a:pt x="870" y="267"/>
                      <a:pt x="860" y="255"/>
                    </a:cubicBezTo>
                    <a:lnTo>
                      <a:pt x="860" y="255"/>
                    </a:lnTo>
                    <a:lnTo>
                      <a:pt x="849" y="290"/>
                    </a:lnTo>
                    <a:cubicBezTo>
                      <a:pt x="826" y="272"/>
                      <a:pt x="833" y="237"/>
                      <a:pt x="851" y="232"/>
                    </a:cubicBezTo>
                    <a:cubicBezTo>
                      <a:pt x="831" y="209"/>
                      <a:pt x="821" y="201"/>
                      <a:pt x="816" y="201"/>
                    </a:cubicBezTo>
                    <a:cubicBezTo>
                      <a:pt x="805" y="201"/>
                      <a:pt x="817" y="241"/>
                      <a:pt x="787" y="241"/>
                    </a:cubicBezTo>
                    <a:cubicBezTo>
                      <a:pt x="781" y="241"/>
                      <a:pt x="774" y="240"/>
                      <a:pt x="765" y="237"/>
                    </a:cubicBezTo>
                    <a:lnTo>
                      <a:pt x="782" y="211"/>
                    </a:lnTo>
                    <a:cubicBezTo>
                      <a:pt x="735" y="167"/>
                      <a:pt x="728" y="195"/>
                      <a:pt x="680" y="177"/>
                    </a:cubicBezTo>
                    <a:lnTo>
                      <a:pt x="680" y="177"/>
                    </a:lnTo>
                    <a:cubicBezTo>
                      <a:pt x="698" y="190"/>
                      <a:pt x="784" y="232"/>
                      <a:pt x="772" y="269"/>
                    </a:cubicBezTo>
                    <a:cubicBezTo>
                      <a:pt x="770" y="268"/>
                      <a:pt x="767" y="268"/>
                      <a:pt x="765" y="268"/>
                    </a:cubicBezTo>
                    <a:cubicBezTo>
                      <a:pt x="756" y="268"/>
                      <a:pt x="749" y="275"/>
                      <a:pt x="747" y="295"/>
                    </a:cubicBezTo>
                    <a:cubicBezTo>
                      <a:pt x="737" y="280"/>
                      <a:pt x="730" y="275"/>
                      <a:pt x="724" y="275"/>
                    </a:cubicBezTo>
                    <a:cubicBezTo>
                      <a:pt x="716" y="275"/>
                      <a:pt x="709" y="283"/>
                      <a:pt x="700" y="290"/>
                    </a:cubicBezTo>
                    <a:lnTo>
                      <a:pt x="673" y="246"/>
                    </a:lnTo>
                    <a:lnTo>
                      <a:pt x="673" y="246"/>
                    </a:lnTo>
                    <a:cubicBezTo>
                      <a:pt x="661" y="269"/>
                      <a:pt x="677" y="290"/>
                      <a:pt x="682" y="316"/>
                    </a:cubicBezTo>
                    <a:cubicBezTo>
                      <a:pt x="679" y="317"/>
                      <a:pt x="676" y="317"/>
                      <a:pt x="673" y="317"/>
                    </a:cubicBezTo>
                    <a:cubicBezTo>
                      <a:pt x="652" y="317"/>
                      <a:pt x="628" y="292"/>
                      <a:pt x="605" y="272"/>
                    </a:cubicBezTo>
                    <a:lnTo>
                      <a:pt x="605" y="272"/>
                    </a:lnTo>
                    <a:cubicBezTo>
                      <a:pt x="566" y="285"/>
                      <a:pt x="666" y="309"/>
                      <a:pt x="633" y="341"/>
                    </a:cubicBezTo>
                    <a:cubicBezTo>
                      <a:pt x="596" y="343"/>
                      <a:pt x="589" y="374"/>
                      <a:pt x="582" y="420"/>
                    </a:cubicBezTo>
                    <a:cubicBezTo>
                      <a:pt x="552" y="420"/>
                      <a:pt x="564" y="392"/>
                      <a:pt x="547" y="385"/>
                    </a:cubicBezTo>
                    <a:lnTo>
                      <a:pt x="547" y="385"/>
                    </a:lnTo>
                    <a:lnTo>
                      <a:pt x="561" y="429"/>
                    </a:lnTo>
                    <a:cubicBezTo>
                      <a:pt x="561" y="429"/>
                      <a:pt x="560" y="430"/>
                      <a:pt x="560" y="430"/>
                    </a:cubicBezTo>
                    <a:cubicBezTo>
                      <a:pt x="555" y="430"/>
                      <a:pt x="549" y="420"/>
                      <a:pt x="545" y="415"/>
                    </a:cubicBezTo>
                    <a:lnTo>
                      <a:pt x="545" y="415"/>
                    </a:lnTo>
                    <a:cubicBezTo>
                      <a:pt x="543" y="438"/>
                      <a:pt x="580" y="455"/>
                      <a:pt x="571" y="480"/>
                    </a:cubicBezTo>
                    <a:cubicBezTo>
                      <a:pt x="581" y="493"/>
                      <a:pt x="578" y="496"/>
                      <a:pt x="568" y="496"/>
                    </a:cubicBezTo>
                    <a:cubicBezTo>
                      <a:pt x="557" y="496"/>
                      <a:pt x="536" y="491"/>
                      <a:pt x="520" y="491"/>
                    </a:cubicBezTo>
                    <a:cubicBezTo>
                      <a:pt x="501" y="491"/>
                      <a:pt x="487" y="498"/>
                      <a:pt x="496" y="524"/>
                    </a:cubicBezTo>
                    <a:cubicBezTo>
                      <a:pt x="480" y="520"/>
                      <a:pt x="476" y="499"/>
                      <a:pt x="459" y="487"/>
                    </a:cubicBezTo>
                    <a:lnTo>
                      <a:pt x="459" y="487"/>
                    </a:lnTo>
                    <a:cubicBezTo>
                      <a:pt x="455" y="524"/>
                      <a:pt x="462" y="564"/>
                      <a:pt x="478" y="596"/>
                    </a:cubicBezTo>
                    <a:lnTo>
                      <a:pt x="432" y="596"/>
                    </a:lnTo>
                    <a:cubicBezTo>
                      <a:pt x="478" y="603"/>
                      <a:pt x="499" y="654"/>
                      <a:pt x="515" y="691"/>
                    </a:cubicBezTo>
                    <a:cubicBezTo>
                      <a:pt x="536" y="698"/>
                      <a:pt x="554" y="703"/>
                      <a:pt x="561" y="705"/>
                    </a:cubicBezTo>
                    <a:lnTo>
                      <a:pt x="566" y="747"/>
                    </a:lnTo>
                    <a:cubicBezTo>
                      <a:pt x="550" y="740"/>
                      <a:pt x="538" y="728"/>
                      <a:pt x="527" y="714"/>
                    </a:cubicBezTo>
                    <a:lnTo>
                      <a:pt x="527" y="714"/>
                    </a:lnTo>
                    <a:cubicBezTo>
                      <a:pt x="529" y="719"/>
                      <a:pt x="531" y="724"/>
                      <a:pt x="534" y="726"/>
                    </a:cubicBezTo>
                    <a:cubicBezTo>
                      <a:pt x="508" y="719"/>
                      <a:pt x="485" y="703"/>
                      <a:pt x="471" y="680"/>
                    </a:cubicBezTo>
                    <a:lnTo>
                      <a:pt x="471" y="680"/>
                    </a:lnTo>
                    <a:lnTo>
                      <a:pt x="506" y="689"/>
                    </a:lnTo>
                    <a:cubicBezTo>
                      <a:pt x="485" y="661"/>
                      <a:pt x="462" y="638"/>
                      <a:pt x="434" y="619"/>
                    </a:cubicBezTo>
                    <a:lnTo>
                      <a:pt x="434" y="619"/>
                    </a:lnTo>
                    <a:cubicBezTo>
                      <a:pt x="436" y="624"/>
                      <a:pt x="438" y="631"/>
                      <a:pt x="438" y="638"/>
                    </a:cubicBezTo>
                    <a:cubicBezTo>
                      <a:pt x="434" y="631"/>
                      <a:pt x="429" y="626"/>
                      <a:pt x="422" y="622"/>
                    </a:cubicBezTo>
                    <a:cubicBezTo>
                      <a:pt x="422" y="621"/>
                      <a:pt x="421" y="621"/>
                      <a:pt x="421" y="621"/>
                    </a:cubicBezTo>
                    <a:cubicBezTo>
                      <a:pt x="419" y="621"/>
                      <a:pt x="425" y="630"/>
                      <a:pt x="432" y="642"/>
                    </a:cubicBezTo>
                    <a:lnTo>
                      <a:pt x="376" y="615"/>
                    </a:lnTo>
                    <a:lnTo>
                      <a:pt x="376" y="615"/>
                    </a:lnTo>
                    <a:lnTo>
                      <a:pt x="394" y="631"/>
                    </a:lnTo>
                    <a:lnTo>
                      <a:pt x="334" y="649"/>
                    </a:lnTo>
                    <a:cubicBezTo>
                      <a:pt x="364" y="710"/>
                      <a:pt x="425" y="779"/>
                      <a:pt x="420" y="833"/>
                    </a:cubicBezTo>
                    <a:cubicBezTo>
                      <a:pt x="387" y="800"/>
                      <a:pt x="357" y="796"/>
                      <a:pt x="313" y="770"/>
                    </a:cubicBezTo>
                    <a:lnTo>
                      <a:pt x="313" y="770"/>
                    </a:lnTo>
                    <a:cubicBezTo>
                      <a:pt x="319" y="771"/>
                      <a:pt x="323" y="772"/>
                      <a:pt x="327" y="772"/>
                    </a:cubicBezTo>
                    <a:cubicBezTo>
                      <a:pt x="358" y="772"/>
                      <a:pt x="317" y="723"/>
                      <a:pt x="338" y="706"/>
                    </a:cubicBezTo>
                    <a:lnTo>
                      <a:pt x="338" y="706"/>
                    </a:lnTo>
                    <a:cubicBezTo>
                      <a:pt x="336" y="707"/>
                      <a:pt x="333" y="708"/>
                      <a:pt x="329" y="708"/>
                    </a:cubicBezTo>
                    <a:cubicBezTo>
                      <a:pt x="318" y="708"/>
                      <a:pt x="305" y="699"/>
                      <a:pt x="302" y="694"/>
                    </a:cubicBezTo>
                    <a:lnTo>
                      <a:pt x="302" y="694"/>
                    </a:lnTo>
                    <a:cubicBezTo>
                      <a:pt x="302" y="694"/>
                      <a:pt x="306" y="710"/>
                      <a:pt x="309" y="726"/>
                    </a:cubicBezTo>
                    <a:cubicBezTo>
                      <a:pt x="313" y="745"/>
                      <a:pt x="318" y="761"/>
                      <a:pt x="318" y="761"/>
                    </a:cubicBezTo>
                    <a:cubicBezTo>
                      <a:pt x="302" y="752"/>
                      <a:pt x="294" y="749"/>
                      <a:pt x="288" y="749"/>
                    </a:cubicBezTo>
                    <a:cubicBezTo>
                      <a:pt x="280" y="749"/>
                      <a:pt x="276" y="754"/>
                      <a:pt x="262" y="758"/>
                    </a:cubicBezTo>
                    <a:cubicBezTo>
                      <a:pt x="341" y="786"/>
                      <a:pt x="288" y="821"/>
                      <a:pt x="304" y="849"/>
                    </a:cubicBezTo>
                    <a:cubicBezTo>
                      <a:pt x="279" y="837"/>
                      <a:pt x="253" y="823"/>
                      <a:pt x="272" y="800"/>
                    </a:cubicBezTo>
                    <a:lnTo>
                      <a:pt x="272" y="800"/>
                    </a:lnTo>
                    <a:cubicBezTo>
                      <a:pt x="200" y="802"/>
                      <a:pt x="346" y="874"/>
                      <a:pt x="285" y="877"/>
                    </a:cubicBezTo>
                    <a:cubicBezTo>
                      <a:pt x="288" y="870"/>
                      <a:pt x="292" y="870"/>
                      <a:pt x="281" y="860"/>
                    </a:cubicBezTo>
                    <a:lnTo>
                      <a:pt x="281" y="860"/>
                    </a:lnTo>
                    <a:cubicBezTo>
                      <a:pt x="293" y="878"/>
                      <a:pt x="277" y="896"/>
                      <a:pt x="260" y="896"/>
                    </a:cubicBezTo>
                    <a:cubicBezTo>
                      <a:pt x="255" y="896"/>
                      <a:pt x="250" y="894"/>
                      <a:pt x="246" y="891"/>
                    </a:cubicBezTo>
                    <a:lnTo>
                      <a:pt x="248" y="886"/>
                    </a:lnTo>
                    <a:lnTo>
                      <a:pt x="248" y="886"/>
                    </a:lnTo>
                    <a:cubicBezTo>
                      <a:pt x="221" y="916"/>
                      <a:pt x="200" y="997"/>
                      <a:pt x="267" y="1025"/>
                    </a:cubicBezTo>
                    <a:cubicBezTo>
                      <a:pt x="258" y="1023"/>
                      <a:pt x="186" y="993"/>
                      <a:pt x="174" y="986"/>
                    </a:cubicBezTo>
                    <a:lnTo>
                      <a:pt x="174" y="986"/>
                    </a:lnTo>
                    <a:cubicBezTo>
                      <a:pt x="174" y="986"/>
                      <a:pt x="223" y="1023"/>
                      <a:pt x="276" y="1055"/>
                    </a:cubicBezTo>
                    <a:cubicBezTo>
                      <a:pt x="327" y="1088"/>
                      <a:pt x="383" y="1120"/>
                      <a:pt x="383" y="1120"/>
                    </a:cubicBezTo>
                    <a:cubicBezTo>
                      <a:pt x="325" y="1097"/>
                      <a:pt x="177" y="1081"/>
                      <a:pt x="153" y="1039"/>
                    </a:cubicBezTo>
                    <a:cubicBezTo>
                      <a:pt x="142" y="1046"/>
                      <a:pt x="128" y="1055"/>
                      <a:pt x="142" y="1081"/>
                    </a:cubicBezTo>
                    <a:cubicBezTo>
                      <a:pt x="144" y="1080"/>
                      <a:pt x="147" y="1080"/>
                      <a:pt x="152" y="1080"/>
                    </a:cubicBezTo>
                    <a:cubicBezTo>
                      <a:pt x="177" y="1080"/>
                      <a:pt x="235" y="1089"/>
                      <a:pt x="237" y="1097"/>
                    </a:cubicBezTo>
                    <a:cubicBezTo>
                      <a:pt x="164" y="1104"/>
                      <a:pt x="194" y="1104"/>
                      <a:pt x="133" y="1119"/>
                    </a:cubicBezTo>
                    <a:lnTo>
                      <a:pt x="133" y="1119"/>
                    </a:lnTo>
                    <a:cubicBezTo>
                      <a:pt x="134" y="1119"/>
                      <a:pt x="135" y="1119"/>
                      <a:pt x="137" y="1119"/>
                    </a:cubicBezTo>
                    <a:cubicBezTo>
                      <a:pt x="163" y="1119"/>
                      <a:pt x="236" y="1147"/>
                      <a:pt x="232" y="1159"/>
                    </a:cubicBezTo>
                    <a:cubicBezTo>
                      <a:pt x="197" y="1153"/>
                      <a:pt x="163" y="1143"/>
                      <a:pt x="130" y="1134"/>
                    </a:cubicBezTo>
                    <a:lnTo>
                      <a:pt x="130" y="1134"/>
                    </a:lnTo>
                    <a:cubicBezTo>
                      <a:pt x="130" y="1134"/>
                      <a:pt x="149" y="1148"/>
                      <a:pt x="172" y="1162"/>
                    </a:cubicBezTo>
                    <a:lnTo>
                      <a:pt x="209" y="1189"/>
                    </a:lnTo>
                    <a:lnTo>
                      <a:pt x="209" y="1189"/>
                    </a:lnTo>
                    <a:cubicBezTo>
                      <a:pt x="194" y="1180"/>
                      <a:pt x="157" y="1177"/>
                      <a:pt x="129" y="1177"/>
                    </a:cubicBezTo>
                    <a:cubicBezTo>
                      <a:pt x="121" y="1177"/>
                      <a:pt x="113" y="1178"/>
                      <a:pt x="107" y="1178"/>
                    </a:cubicBezTo>
                    <a:cubicBezTo>
                      <a:pt x="126" y="1178"/>
                      <a:pt x="98" y="1210"/>
                      <a:pt x="107" y="1222"/>
                    </a:cubicBezTo>
                    <a:lnTo>
                      <a:pt x="130" y="1210"/>
                    </a:lnTo>
                    <a:lnTo>
                      <a:pt x="130" y="1210"/>
                    </a:lnTo>
                    <a:cubicBezTo>
                      <a:pt x="109" y="1250"/>
                      <a:pt x="255" y="1271"/>
                      <a:pt x="246" y="1310"/>
                    </a:cubicBezTo>
                    <a:cubicBezTo>
                      <a:pt x="233" y="1305"/>
                      <a:pt x="180" y="1292"/>
                      <a:pt x="144" y="1292"/>
                    </a:cubicBezTo>
                    <a:cubicBezTo>
                      <a:pt x="129" y="1292"/>
                      <a:pt x="116" y="1295"/>
                      <a:pt x="112" y="1301"/>
                    </a:cubicBezTo>
                    <a:cubicBezTo>
                      <a:pt x="158" y="1317"/>
                      <a:pt x="339" y="1370"/>
                      <a:pt x="374" y="1403"/>
                    </a:cubicBezTo>
                    <a:lnTo>
                      <a:pt x="346" y="1408"/>
                    </a:lnTo>
                    <a:lnTo>
                      <a:pt x="374" y="1433"/>
                    </a:lnTo>
                    <a:cubicBezTo>
                      <a:pt x="279" y="1408"/>
                      <a:pt x="183" y="1370"/>
                      <a:pt x="95" y="1322"/>
                    </a:cubicBezTo>
                    <a:cubicBezTo>
                      <a:pt x="72" y="1336"/>
                      <a:pt x="63" y="1322"/>
                      <a:pt x="63" y="1347"/>
                    </a:cubicBezTo>
                    <a:cubicBezTo>
                      <a:pt x="60" y="1348"/>
                      <a:pt x="57" y="1348"/>
                      <a:pt x="55" y="1348"/>
                    </a:cubicBezTo>
                    <a:cubicBezTo>
                      <a:pt x="39" y="1348"/>
                      <a:pt x="25" y="1338"/>
                      <a:pt x="24" y="1322"/>
                    </a:cubicBezTo>
                    <a:lnTo>
                      <a:pt x="0" y="1380"/>
                    </a:lnTo>
                    <a:cubicBezTo>
                      <a:pt x="65" y="1382"/>
                      <a:pt x="63" y="1428"/>
                      <a:pt x="109" y="1428"/>
                    </a:cubicBezTo>
                    <a:lnTo>
                      <a:pt x="84" y="1396"/>
                    </a:lnTo>
                    <a:cubicBezTo>
                      <a:pt x="70" y="1380"/>
                      <a:pt x="56" y="1361"/>
                      <a:pt x="56" y="1361"/>
                    </a:cubicBezTo>
                    <a:lnTo>
                      <a:pt x="56" y="1361"/>
                    </a:lnTo>
                    <a:cubicBezTo>
                      <a:pt x="114" y="1363"/>
                      <a:pt x="214" y="1410"/>
                      <a:pt x="200" y="1445"/>
                    </a:cubicBezTo>
                    <a:cubicBezTo>
                      <a:pt x="195" y="1446"/>
                      <a:pt x="190" y="1447"/>
                      <a:pt x="182" y="1447"/>
                    </a:cubicBezTo>
                    <a:cubicBezTo>
                      <a:pt x="151" y="1447"/>
                      <a:pt x="97" y="1433"/>
                      <a:pt x="81" y="1433"/>
                    </a:cubicBezTo>
                    <a:cubicBezTo>
                      <a:pt x="100" y="1440"/>
                      <a:pt x="116" y="1472"/>
                      <a:pt x="102" y="1477"/>
                    </a:cubicBezTo>
                    <a:lnTo>
                      <a:pt x="75" y="1459"/>
                    </a:lnTo>
                    <a:lnTo>
                      <a:pt x="75" y="1459"/>
                    </a:lnTo>
                    <a:cubicBezTo>
                      <a:pt x="51" y="1482"/>
                      <a:pt x="149" y="1498"/>
                      <a:pt x="95" y="1526"/>
                    </a:cubicBezTo>
                    <a:cubicBezTo>
                      <a:pt x="91" y="1535"/>
                      <a:pt x="24" y="1556"/>
                      <a:pt x="56" y="1556"/>
                    </a:cubicBezTo>
                    <a:cubicBezTo>
                      <a:pt x="134" y="1542"/>
                      <a:pt x="211" y="1535"/>
                      <a:pt x="290" y="1535"/>
                    </a:cubicBezTo>
                    <a:cubicBezTo>
                      <a:pt x="317" y="1535"/>
                      <a:pt x="344" y="1536"/>
                      <a:pt x="371" y="1537"/>
                    </a:cubicBezTo>
                    <a:cubicBezTo>
                      <a:pt x="341" y="1558"/>
                      <a:pt x="311" y="1577"/>
                      <a:pt x="279" y="1595"/>
                    </a:cubicBezTo>
                    <a:cubicBezTo>
                      <a:pt x="268" y="1599"/>
                      <a:pt x="255" y="1600"/>
                      <a:pt x="243" y="1600"/>
                    </a:cubicBezTo>
                    <a:cubicBezTo>
                      <a:pt x="210" y="1600"/>
                      <a:pt x="172" y="1592"/>
                      <a:pt x="142" y="1592"/>
                    </a:cubicBezTo>
                    <a:cubicBezTo>
                      <a:pt x="132" y="1592"/>
                      <a:pt x="122" y="1593"/>
                      <a:pt x="114" y="1595"/>
                    </a:cubicBezTo>
                    <a:cubicBezTo>
                      <a:pt x="128" y="1595"/>
                      <a:pt x="142" y="1598"/>
                      <a:pt x="156" y="1605"/>
                    </a:cubicBezTo>
                    <a:cubicBezTo>
                      <a:pt x="144" y="1614"/>
                      <a:pt x="107" y="1605"/>
                      <a:pt x="116" y="1623"/>
                    </a:cubicBezTo>
                    <a:cubicBezTo>
                      <a:pt x="157" y="1623"/>
                      <a:pt x="140" y="1644"/>
                      <a:pt x="144" y="1644"/>
                    </a:cubicBezTo>
                    <a:cubicBezTo>
                      <a:pt x="146" y="1644"/>
                      <a:pt x="151" y="1640"/>
                      <a:pt x="165" y="1630"/>
                    </a:cubicBezTo>
                    <a:lnTo>
                      <a:pt x="165" y="1630"/>
                    </a:lnTo>
                    <a:cubicBezTo>
                      <a:pt x="183" y="1649"/>
                      <a:pt x="156" y="1651"/>
                      <a:pt x="160" y="1674"/>
                    </a:cubicBezTo>
                    <a:cubicBezTo>
                      <a:pt x="172" y="1673"/>
                      <a:pt x="183" y="1672"/>
                      <a:pt x="194" y="1672"/>
                    </a:cubicBezTo>
                    <a:cubicBezTo>
                      <a:pt x="234" y="1672"/>
                      <a:pt x="273" y="1681"/>
                      <a:pt x="309" y="1697"/>
                    </a:cubicBezTo>
                    <a:cubicBezTo>
                      <a:pt x="295" y="1700"/>
                      <a:pt x="281" y="1702"/>
                      <a:pt x="267" y="1707"/>
                    </a:cubicBezTo>
                    <a:cubicBezTo>
                      <a:pt x="267" y="1746"/>
                      <a:pt x="246" y="1771"/>
                      <a:pt x="253" y="1809"/>
                    </a:cubicBezTo>
                    <a:cubicBezTo>
                      <a:pt x="242" y="1813"/>
                      <a:pt x="229" y="1832"/>
                      <a:pt x="206" y="1832"/>
                    </a:cubicBezTo>
                    <a:cubicBezTo>
                      <a:pt x="205" y="1832"/>
                      <a:pt x="203" y="1832"/>
                      <a:pt x="202" y="1832"/>
                    </a:cubicBezTo>
                    <a:lnTo>
                      <a:pt x="202" y="1832"/>
                    </a:lnTo>
                    <a:cubicBezTo>
                      <a:pt x="214" y="1836"/>
                      <a:pt x="232" y="1836"/>
                      <a:pt x="237" y="1846"/>
                    </a:cubicBezTo>
                    <a:cubicBezTo>
                      <a:pt x="226" y="1853"/>
                      <a:pt x="220" y="1856"/>
                      <a:pt x="215" y="1856"/>
                    </a:cubicBezTo>
                    <a:cubicBezTo>
                      <a:pt x="206" y="1856"/>
                      <a:pt x="207" y="1844"/>
                      <a:pt x="195" y="1844"/>
                    </a:cubicBezTo>
                    <a:cubicBezTo>
                      <a:pt x="190" y="1844"/>
                      <a:pt x="182" y="1846"/>
                      <a:pt x="170" y="1853"/>
                    </a:cubicBezTo>
                    <a:cubicBezTo>
                      <a:pt x="174" y="1852"/>
                      <a:pt x="178" y="1851"/>
                      <a:pt x="181" y="1851"/>
                    </a:cubicBezTo>
                    <a:cubicBezTo>
                      <a:pt x="207" y="1851"/>
                      <a:pt x="223" y="1870"/>
                      <a:pt x="244" y="1880"/>
                    </a:cubicBezTo>
                    <a:cubicBezTo>
                      <a:pt x="295" y="1867"/>
                      <a:pt x="246" y="1843"/>
                      <a:pt x="223" y="1834"/>
                    </a:cubicBezTo>
                    <a:cubicBezTo>
                      <a:pt x="244" y="1829"/>
                      <a:pt x="266" y="1827"/>
                      <a:pt x="287" y="1827"/>
                    </a:cubicBezTo>
                    <a:cubicBezTo>
                      <a:pt x="337" y="1827"/>
                      <a:pt x="384" y="1839"/>
                      <a:pt x="413" y="1862"/>
                    </a:cubicBezTo>
                    <a:cubicBezTo>
                      <a:pt x="436" y="1892"/>
                      <a:pt x="369" y="1883"/>
                      <a:pt x="381" y="1887"/>
                    </a:cubicBezTo>
                    <a:cubicBezTo>
                      <a:pt x="378" y="1945"/>
                      <a:pt x="515" y="1918"/>
                      <a:pt x="469" y="1973"/>
                    </a:cubicBezTo>
                    <a:cubicBezTo>
                      <a:pt x="427" y="1999"/>
                      <a:pt x="381" y="1985"/>
                      <a:pt x="348" y="1994"/>
                    </a:cubicBezTo>
                    <a:cubicBezTo>
                      <a:pt x="327" y="1971"/>
                      <a:pt x="371" y="1952"/>
                      <a:pt x="367" y="1936"/>
                    </a:cubicBezTo>
                    <a:lnTo>
                      <a:pt x="367" y="1936"/>
                    </a:lnTo>
                    <a:lnTo>
                      <a:pt x="348" y="1959"/>
                    </a:lnTo>
                    <a:cubicBezTo>
                      <a:pt x="332" y="1955"/>
                      <a:pt x="318" y="1938"/>
                      <a:pt x="330" y="1929"/>
                    </a:cubicBezTo>
                    <a:lnTo>
                      <a:pt x="330" y="1929"/>
                    </a:lnTo>
                    <a:cubicBezTo>
                      <a:pt x="292" y="1950"/>
                      <a:pt x="336" y="2024"/>
                      <a:pt x="302" y="2071"/>
                    </a:cubicBezTo>
                    <a:cubicBezTo>
                      <a:pt x="314" y="2076"/>
                      <a:pt x="326" y="2083"/>
                      <a:pt x="338" y="2083"/>
                    </a:cubicBezTo>
                    <a:cubicBezTo>
                      <a:pt x="343" y="2083"/>
                      <a:pt x="348" y="2082"/>
                      <a:pt x="353" y="2080"/>
                    </a:cubicBezTo>
                    <a:lnTo>
                      <a:pt x="346" y="2068"/>
                    </a:lnTo>
                    <a:cubicBezTo>
                      <a:pt x="352" y="2065"/>
                      <a:pt x="358" y="2064"/>
                      <a:pt x="364" y="2064"/>
                    </a:cubicBezTo>
                    <a:cubicBezTo>
                      <a:pt x="381" y="2064"/>
                      <a:pt x="394" y="2076"/>
                      <a:pt x="404" y="2076"/>
                    </a:cubicBezTo>
                    <a:cubicBezTo>
                      <a:pt x="407" y="2076"/>
                      <a:pt x="410" y="2074"/>
                      <a:pt x="413" y="2071"/>
                    </a:cubicBezTo>
                    <a:cubicBezTo>
                      <a:pt x="441" y="2089"/>
                      <a:pt x="485" y="2108"/>
                      <a:pt x="464" y="2138"/>
                    </a:cubicBezTo>
                    <a:lnTo>
                      <a:pt x="416" y="2144"/>
                    </a:lnTo>
                    <a:lnTo>
                      <a:pt x="416" y="2144"/>
                    </a:lnTo>
                    <a:cubicBezTo>
                      <a:pt x="429" y="2141"/>
                      <a:pt x="440" y="2127"/>
                      <a:pt x="429" y="2118"/>
                    </a:cubicBezTo>
                    <a:lnTo>
                      <a:pt x="429" y="2118"/>
                    </a:lnTo>
                    <a:cubicBezTo>
                      <a:pt x="443" y="2131"/>
                      <a:pt x="360" y="2161"/>
                      <a:pt x="427" y="2173"/>
                    </a:cubicBezTo>
                    <a:lnTo>
                      <a:pt x="462" y="2152"/>
                    </a:lnTo>
                    <a:cubicBezTo>
                      <a:pt x="489" y="2170"/>
                      <a:pt x="545" y="2196"/>
                      <a:pt x="527" y="2221"/>
                    </a:cubicBezTo>
                    <a:cubicBezTo>
                      <a:pt x="578" y="2210"/>
                      <a:pt x="522" y="2214"/>
                      <a:pt x="582" y="2198"/>
                    </a:cubicBezTo>
                    <a:lnTo>
                      <a:pt x="582" y="2198"/>
                    </a:lnTo>
                    <a:cubicBezTo>
                      <a:pt x="576" y="2199"/>
                      <a:pt x="570" y="2200"/>
                      <a:pt x="566" y="2200"/>
                    </a:cubicBezTo>
                    <a:cubicBezTo>
                      <a:pt x="527" y="2200"/>
                      <a:pt x="560" y="2153"/>
                      <a:pt x="530" y="2153"/>
                    </a:cubicBezTo>
                    <a:cubicBezTo>
                      <a:pt x="527" y="2153"/>
                      <a:pt x="522" y="2154"/>
                      <a:pt x="517" y="2155"/>
                    </a:cubicBezTo>
                    <a:lnTo>
                      <a:pt x="517" y="2155"/>
                    </a:lnTo>
                    <a:cubicBezTo>
                      <a:pt x="571" y="2136"/>
                      <a:pt x="537" y="2125"/>
                      <a:pt x="591" y="2098"/>
                    </a:cubicBezTo>
                    <a:cubicBezTo>
                      <a:pt x="584" y="2098"/>
                      <a:pt x="577" y="2100"/>
                      <a:pt x="572" y="2100"/>
                    </a:cubicBezTo>
                    <a:cubicBezTo>
                      <a:pt x="566" y="2100"/>
                      <a:pt x="564" y="2098"/>
                      <a:pt x="566" y="2087"/>
                    </a:cubicBezTo>
                    <a:cubicBezTo>
                      <a:pt x="561" y="2084"/>
                      <a:pt x="557" y="2084"/>
                      <a:pt x="552" y="2082"/>
                    </a:cubicBezTo>
                    <a:lnTo>
                      <a:pt x="552" y="2080"/>
                    </a:lnTo>
                    <a:lnTo>
                      <a:pt x="550" y="2080"/>
                    </a:lnTo>
                    <a:cubicBezTo>
                      <a:pt x="543" y="2087"/>
                      <a:pt x="534" y="2091"/>
                      <a:pt x="524" y="2094"/>
                    </a:cubicBezTo>
                    <a:cubicBezTo>
                      <a:pt x="485" y="2084"/>
                      <a:pt x="483" y="2052"/>
                      <a:pt x="462" y="2043"/>
                    </a:cubicBezTo>
                    <a:cubicBezTo>
                      <a:pt x="464" y="2038"/>
                      <a:pt x="467" y="2037"/>
                      <a:pt x="470" y="2037"/>
                    </a:cubicBezTo>
                    <a:cubicBezTo>
                      <a:pt x="476" y="2037"/>
                      <a:pt x="482" y="2040"/>
                      <a:pt x="490" y="2040"/>
                    </a:cubicBezTo>
                    <a:cubicBezTo>
                      <a:pt x="493" y="2040"/>
                      <a:pt x="496" y="2039"/>
                      <a:pt x="499" y="2038"/>
                    </a:cubicBezTo>
                    <a:lnTo>
                      <a:pt x="466" y="2024"/>
                    </a:lnTo>
                    <a:cubicBezTo>
                      <a:pt x="495" y="2021"/>
                      <a:pt x="512" y="2002"/>
                      <a:pt x="530" y="2002"/>
                    </a:cubicBezTo>
                    <a:cubicBezTo>
                      <a:pt x="537" y="2002"/>
                      <a:pt x="544" y="2005"/>
                      <a:pt x="552" y="2013"/>
                    </a:cubicBezTo>
                    <a:lnTo>
                      <a:pt x="550" y="1985"/>
                    </a:lnTo>
                    <a:cubicBezTo>
                      <a:pt x="571" y="1966"/>
                      <a:pt x="575" y="1943"/>
                      <a:pt x="557" y="1931"/>
                    </a:cubicBezTo>
                    <a:cubicBezTo>
                      <a:pt x="562" y="1920"/>
                      <a:pt x="530" y="1911"/>
                      <a:pt x="531" y="1911"/>
                    </a:cubicBezTo>
                    <a:cubicBezTo>
                      <a:pt x="532" y="1911"/>
                      <a:pt x="534" y="1911"/>
                      <a:pt x="540" y="1913"/>
                    </a:cubicBezTo>
                    <a:lnTo>
                      <a:pt x="510" y="1876"/>
                    </a:lnTo>
                    <a:lnTo>
                      <a:pt x="520" y="1873"/>
                    </a:lnTo>
                    <a:cubicBezTo>
                      <a:pt x="520" y="1853"/>
                      <a:pt x="499" y="1834"/>
                      <a:pt x="487" y="1816"/>
                    </a:cubicBezTo>
                    <a:cubicBezTo>
                      <a:pt x="469" y="1795"/>
                      <a:pt x="476" y="1762"/>
                      <a:pt x="499" y="1751"/>
                    </a:cubicBezTo>
                    <a:cubicBezTo>
                      <a:pt x="487" y="1741"/>
                      <a:pt x="473" y="1732"/>
                      <a:pt x="480" y="1711"/>
                    </a:cubicBezTo>
                    <a:lnTo>
                      <a:pt x="513" y="1704"/>
                    </a:lnTo>
                    <a:cubicBezTo>
                      <a:pt x="499" y="1690"/>
                      <a:pt x="538" y="1658"/>
                      <a:pt x="503" y="1658"/>
                    </a:cubicBezTo>
                    <a:cubicBezTo>
                      <a:pt x="589" y="1632"/>
                      <a:pt x="515" y="1588"/>
                      <a:pt x="529" y="1563"/>
                    </a:cubicBezTo>
                    <a:lnTo>
                      <a:pt x="487" y="1563"/>
                    </a:lnTo>
                    <a:cubicBezTo>
                      <a:pt x="487" y="1547"/>
                      <a:pt x="476" y="1530"/>
                      <a:pt x="457" y="1510"/>
                    </a:cubicBezTo>
                    <a:lnTo>
                      <a:pt x="420" y="1512"/>
                    </a:lnTo>
                    <a:cubicBezTo>
                      <a:pt x="387" y="1493"/>
                      <a:pt x="445" y="1465"/>
                      <a:pt x="443" y="1438"/>
                    </a:cubicBezTo>
                    <a:lnTo>
                      <a:pt x="443" y="1438"/>
                    </a:lnTo>
                    <a:cubicBezTo>
                      <a:pt x="459" y="1440"/>
                      <a:pt x="455" y="1447"/>
                      <a:pt x="443" y="1452"/>
                    </a:cubicBezTo>
                    <a:cubicBezTo>
                      <a:pt x="531" y="1424"/>
                      <a:pt x="385" y="1375"/>
                      <a:pt x="452" y="1347"/>
                    </a:cubicBezTo>
                    <a:cubicBezTo>
                      <a:pt x="441" y="1338"/>
                      <a:pt x="445" y="1331"/>
                      <a:pt x="457" y="1329"/>
                    </a:cubicBezTo>
                    <a:cubicBezTo>
                      <a:pt x="457" y="1329"/>
                      <a:pt x="457" y="1329"/>
                      <a:pt x="457" y="1326"/>
                    </a:cubicBezTo>
                    <a:cubicBezTo>
                      <a:pt x="464" y="1324"/>
                      <a:pt x="473" y="1322"/>
                      <a:pt x="480" y="1317"/>
                    </a:cubicBezTo>
                    <a:lnTo>
                      <a:pt x="480" y="1317"/>
                    </a:lnTo>
                    <a:cubicBezTo>
                      <a:pt x="471" y="1319"/>
                      <a:pt x="464" y="1322"/>
                      <a:pt x="457" y="1324"/>
                    </a:cubicBezTo>
                    <a:cubicBezTo>
                      <a:pt x="457" y="1315"/>
                      <a:pt x="452" y="1306"/>
                      <a:pt x="448" y="1299"/>
                    </a:cubicBezTo>
                    <a:lnTo>
                      <a:pt x="448" y="1299"/>
                    </a:lnTo>
                    <a:lnTo>
                      <a:pt x="487" y="1301"/>
                    </a:lnTo>
                    <a:cubicBezTo>
                      <a:pt x="487" y="1299"/>
                      <a:pt x="487" y="1299"/>
                      <a:pt x="487" y="1299"/>
                    </a:cubicBezTo>
                    <a:cubicBezTo>
                      <a:pt x="503" y="1292"/>
                      <a:pt x="469" y="1287"/>
                      <a:pt x="438" y="1287"/>
                    </a:cubicBezTo>
                    <a:cubicBezTo>
                      <a:pt x="432" y="1282"/>
                      <a:pt x="425" y="1278"/>
                      <a:pt x="415" y="1273"/>
                    </a:cubicBezTo>
                    <a:lnTo>
                      <a:pt x="415" y="1273"/>
                    </a:lnTo>
                    <a:cubicBezTo>
                      <a:pt x="418" y="1273"/>
                      <a:pt x="420" y="1273"/>
                      <a:pt x="422" y="1273"/>
                    </a:cubicBezTo>
                    <a:cubicBezTo>
                      <a:pt x="475" y="1273"/>
                      <a:pt x="407" y="1245"/>
                      <a:pt x="464" y="1245"/>
                    </a:cubicBezTo>
                    <a:cubicBezTo>
                      <a:pt x="466" y="1245"/>
                      <a:pt x="468" y="1245"/>
                      <a:pt x="471" y="1245"/>
                    </a:cubicBezTo>
                    <a:cubicBezTo>
                      <a:pt x="441" y="1232"/>
                      <a:pt x="453" y="1202"/>
                      <a:pt x="399" y="1182"/>
                    </a:cubicBezTo>
                    <a:lnTo>
                      <a:pt x="399" y="1182"/>
                    </a:lnTo>
                    <a:cubicBezTo>
                      <a:pt x="409" y="1173"/>
                      <a:pt x="420" y="1166"/>
                      <a:pt x="404" y="1153"/>
                    </a:cubicBezTo>
                    <a:lnTo>
                      <a:pt x="404" y="1153"/>
                    </a:lnTo>
                    <a:lnTo>
                      <a:pt x="455" y="1162"/>
                    </a:lnTo>
                    <a:lnTo>
                      <a:pt x="455" y="1162"/>
                    </a:lnTo>
                    <a:lnTo>
                      <a:pt x="394" y="1120"/>
                    </a:lnTo>
                    <a:cubicBezTo>
                      <a:pt x="402" y="1118"/>
                      <a:pt x="410" y="1117"/>
                      <a:pt x="418" y="1117"/>
                    </a:cubicBezTo>
                    <a:cubicBezTo>
                      <a:pt x="441" y="1117"/>
                      <a:pt x="463" y="1125"/>
                      <a:pt x="480" y="1139"/>
                    </a:cubicBezTo>
                    <a:cubicBezTo>
                      <a:pt x="432" y="1092"/>
                      <a:pt x="466" y="1108"/>
                      <a:pt x="420" y="1062"/>
                    </a:cubicBezTo>
                    <a:lnTo>
                      <a:pt x="420" y="1062"/>
                    </a:lnTo>
                    <a:lnTo>
                      <a:pt x="450" y="1074"/>
                    </a:lnTo>
                    <a:cubicBezTo>
                      <a:pt x="452" y="1065"/>
                      <a:pt x="418" y="1036"/>
                      <a:pt x="442" y="1036"/>
                    </a:cubicBezTo>
                    <a:cubicBezTo>
                      <a:pt x="443" y="1036"/>
                      <a:pt x="444" y="1037"/>
                      <a:pt x="445" y="1037"/>
                    </a:cubicBezTo>
                    <a:cubicBezTo>
                      <a:pt x="478" y="1037"/>
                      <a:pt x="492" y="1011"/>
                      <a:pt x="506" y="983"/>
                    </a:cubicBezTo>
                    <a:cubicBezTo>
                      <a:pt x="522" y="953"/>
                      <a:pt x="540" y="918"/>
                      <a:pt x="578" y="914"/>
                    </a:cubicBezTo>
                    <a:cubicBezTo>
                      <a:pt x="487" y="877"/>
                      <a:pt x="629" y="914"/>
                      <a:pt x="566" y="874"/>
                    </a:cubicBezTo>
                    <a:lnTo>
                      <a:pt x="566" y="874"/>
                    </a:lnTo>
                    <a:cubicBezTo>
                      <a:pt x="587" y="884"/>
                      <a:pt x="603" y="881"/>
                      <a:pt x="615" y="900"/>
                    </a:cubicBezTo>
                    <a:cubicBezTo>
                      <a:pt x="612" y="863"/>
                      <a:pt x="670" y="884"/>
                      <a:pt x="629" y="833"/>
                    </a:cubicBezTo>
                    <a:lnTo>
                      <a:pt x="629" y="833"/>
                    </a:lnTo>
                    <a:cubicBezTo>
                      <a:pt x="649" y="844"/>
                      <a:pt x="654" y="856"/>
                      <a:pt x="666" y="863"/>
                    </a:cubicBezTo>
                    <a:cubicBezTo>
                      <a:pt x="664" y="859"/>
                      <a:pt x="657" y="848"/>
                      <a:pt x="663" y="848"/>
                    </a:cubicBezTo>
                    <a:cubicBezTo>
                      <a:pt x="665" y="848"/>
                      <a:pt x="666" y="848"/>
                      <a:pt x="668" y="849"/>
                    </a:cubicBezTo>
                    <a:cubicBezTo>
                      <a:pt x="682" y="853"/>
                      <a:pt x="682" y="863"/>
                      <a:pt x="687" y="872"/>
                    </a:cubicBezTo>
                    <a:cubicBezTo>
                      <a:pt x="700" y="847"/>
                      <a:pt x="645" y="805"/>
                      <a:pt x="591" y="768"/>
                    </a:cubicBezTo>
                    <a:lnTo>
                      <a:pt x="591" y="768"/>
                    </a:lnTo>
                    <a:cubicBezTo>
                      <a:pt x="597" y="768"/>
                      <a:pt x="602" y="769"/>
                      <a:pt x="605" y="769"/>
                    </a:cubicBezTo>
                    <a:cubicBezTo>
                      <a:pt x="626" y="769"/>
                      <a:pt x="622" y="758"/>
                      <a:pt x="598" y="731"/>
                    </a:cubicBezTo>
                    <a:lnTo>
                      <a:pt x="598" y="731"/>
                    </a:lnTo>
                    <a:cubicBezTo>
                      <a:pt x="619" y="738"/>
                      <a:pt x="645" y="745"/>
                      <a:pt x="638" y="763"/>
                    </a:cubicBezTo>
                    <a:cubicBezTo>
                      <a:pt x="647" y="756"/>
                      <a:pt x="705" y="735"/>
                      <a:pt x="666" y="700"/>
                    </a:cubicBezTo>
                    <a:lnTo>
                      <a:pt x="666" y="700"/>
                    </a:lnTo>
                    <a:cubicBezTo>
                      <a:pt x="668" y="702"/>
                      <a:pt x="670" y="702"/>
                      <a:pt x="671" y="702"/>
                    </a:cubicBezTo>
                    <a:cubicBezTo>
                      <a:pt x="677" y="702"/>
                      <a:pt x="677" y="692"/>
                      <a:pt x="675" y="687"/>
                    </a:cubicBezTo>
                    <a:cubicBezTo>
                      <a:pt x="693" y="673"/>
                      <a:pt x="700" y="675"/>
                      <a:pt x="712" y="654"/>
                    </a:cubicBezTo>
                    <a:lnTo>
                      <a:pt x="700" y="654"/>
                    </a:lnTo>
                    <a:cubicBezTo>
                      <a:pt x="663" y="605"/>
                      <a:pt x="707" y="631"/>
                      <a:pt x="717" y="615"/>
                    </a:cubicBezTo>
                    <a:lnTo>
                      <a:pt x="719" y="619"/>
                    </a:lnTo>
                    <a:cubicBezTo>
                      <a:pt x="723" y="620"/>
                      <a:pt x="727" y="620"/>
                      <a:pt x="730" y="620"/>
                    </a:cubicBezTo>
                    <a:cubicBezTo>
                      <a:pt x="770" y="620"/>
                      <a:pt x="740" y="600"/>
                      <a:pt x="764" y="600"/>
                    </a:cubicBezTo>
                    <a:cubicBezTo>
                      <a:pt x="769" y="600"/>
                      <a:pt x="777" y="601"/>
                      <a:pt x="789" y="603"/>
                    </a:cubicBezTo>
                    <a:lnTo>
                      <a:pt x="763" y="573"/>
                    </a:lnTo>
                    <a:cubicBezTo>
                      <a:pt x="747" y="552"/>
                      <a:pt x="747" y="545"/>
                      <a:pt x="755" y="545"/>
                    </a:cubicBezTo>
                    <a:cubicBezTo>
                      <a:pt x="768" y="545"/>
                      <a:pt x="798" y="560"/>
                      <a:pt x="815" y="560"/>
                    </a:cubicBezTo>
                    <a:cubicBezTo>
                      <a:pt x="822" y="560"/>
                      <a:pt x="827" y="557"/>
                      <a:pt x="828" y="550"/>
                    </a:cubicBezTo>
                    <a:lnTo>
                      <a:pt x="805" y="536"/>
                    </a:lnTo>
                    <a:cubicBezTo>
                      <a:pt x="804" y="532"/>
                      <a:pt x="806" y="530"/>
                      <a:pt x="809" y="530"/>
                    </a:cubicBezTo>
                    <a:cubicBezTo>
                      <a:pt x="828" y="530"/>
                      <a:pt x="909" y="608"/>
                      <a:pt x="921" y="610"/>
                    </a:cubicBezTo>
                    <a:cubicBezTo>
                      <a:pt x="928" y="615"/>
                      <a:pt x="925" y="622"/>
                      <a:pt x="925" y="629"/>
                    </a:cubicBezTo>
                    <a:cubicBezTo>
                      <a:pt x="933" y="632"/>
                      <a:pt x="938" y="633"/>
                      <a:pt x="941" y="633"/>
                    </a:cubicBezTo>
                    <a:cubicBezTo>
                      <a:pt x="960" y="633"/>
                      <a:pt x="902" y="581"/>
                      <a:pt x="916" y="561"/>
                    </a:cubicBezTo>
                    <a:lnTo>
                      <a:pt x="916" y="561"/>
                    </a:lnTo>
                    <a:cubicBezTo>
                      <a:pt x="934" y="582"/>
                      <a:pt x="948" y="619"/>
                      <a:pt x="963" y="619"/>
                    </a:cubicBezTo>
                    <a:cubicBezTo>
                      <a:pt x="964" y="619"/>
                      <a:pt x="964" y="619"/>
                      <a:pt x="965" y="619"/>
                    </a:cubicBezTo>
                    <a:cubicBezTo>
                      <a:pt x="966" y="620"/>
                      <a:pt x="967" y="621"/>
                      <a:pt x="968" y="621"/>
                    </a:cubicBezTo>
                    <a:cubicBezTo>
                      <a:pt x="979" y="621"/>
                      <a:pt x="969" y="548"/>
                      <a:pt x="995" y="548"/>
                    </a:cubicBezTo>
                    <a:cubicBezTo>
                      <a:pt x="999" y="548"/>
                      <a:pt x="1005" y="550"/>
                      <a:pt x="1011" y="554"/>
                    </a:cubicBezTo>
                    <a:cubicBezTo>
                      <a:pt x="997" y="538"/>
                      <a:pt x="983" y="522"/>
                      <a:pt x="986" y="503"/>
                    </a:cubicBezTo>
                    <a:cubicBezTo>
                      <a:pt x="987" y="501"/>
                      <a:pt x="990" y="501"/>
                      <a:pt x="993" y="501"/>
                    </a:cubicBezTo>
                    <a:cubicBezTo>
                      <a:pt x="1006" y="501"/>
                      <a:pt x="1030" y="517"/>
                      <a:pt x="1044" y="517"/>
                    </a:cubicBezTo>
                    <a:cubicBezTo>
                      <a:pt x="1054" y="517"/>
                      <a:pt x="1059" y="510"/>
                      <a:pt x="1055" y="487"/>
                    </a:cubicBezTo>
                    <a:lnTo>
                      <a:pt x="1055" y="487"/>
                    </a:lnTo>
                    <a:cubicBezTo>
                      <a:pt x="1060" y="489"/>
                      <a:pt x="1062" y="494"/>
                      <a:pt x="1064" y="501"/>
                    </a:cubicBezTo>
                    <a:cubicBezTo>
                      <a:pt x="1071" y="480"/>
                      <a:pt x="1099" y="457"/>
                      <a:pt x="1095" y="422"/>
                    </a:cubicBezTo>
                    <a:lnTo>
                      <a:pt x="1095" y="422"/>
                    </a:lnTo>
                    <a:cubicBezTo>
                      <a:pt x="1109" y="450"/>
                      <a:pt x="1120" y="460"/>
                      <a:pt x="1130" y="460"/>
                    </a:cubicBezTo>
                    <a:cubicBezTo>
                      <a:pt x="1140" y="460"/>
                      <a:pt x="1148" y="448"/>
                      <a:pt x="1155" y="436"/>
                    </a:cubicBezTo>
                    <a:cubicBezTo>
                      <a:pt x="1163" y="424"/>
                      <a:pt x="1171" y="411"/>
                      <a:pt x="1180" y="411"/>
                    </a:cubicBezTo>
                    <a:cubicBezTo>
                      <a:pt x="1187" y="411"/>
                      <a:pt x="1195" y="421"/>
                      <a:pt x="1203" y="448"/>
                    </a:cubicBezTo>
                    <a:lnTo>
                      <a:pt x="1245" y="432"/>
                    </a:lnTo>
                    <a:lnTo>
                      <a:pt x="1248" y="443"/>
                    </a:lnTo>
                    <a:cubicBezTo>
                      <a:pt x="1249" y="443"/>
                      <a:pt x="1250" y="443"/>
                      <a:pt x="1250" y="443"/>
                    </a:cubicBezTo>
                    <a:cubicBezTo>
                      <a:pt x="1276" y="443"/>
                      <a:pt x="1280" y="414"/>
                      <a:pt x="1285" y="385"/>
                    </a:cubicBezTo>
                    <a:cubicBezTo>
                      <a:pt x="1294" y="392"/>
                      <a:pt x="1292" y="404"/>
                      <a:pt x="1292" y="411"/>
                    </a:cubicBezTo>
                    <a:cubicBezTo>
                      <a:pt x="1306" y="415"/>
                      <a:pt x="1316" y="418"/>
                      <a:pt x="1324" y="418"/>
                    </a:cubicBezTo>
                    <a:cubicBezTo>
                      <a:pt x="1344" y="418"/>
                      <a:pt x="1351" y="401"/>
                      <a:pt x="1370" y="355"/>
                    </a:cubicBezTo>
                    <a:lnTo>
                      <a:pt x="1380" y="394"/>
                    </a:lnTo>
                    <a:cubicBezTo>
                      <a:pt x="1381" y="391"/>
                      <a:pt x="1383" y="389"/>
                      <a:pt x="1386" y="389"/>
                    </a:cubicBezTo>
                    <a:cubicBezTo>
                      <a:pt x="1399" y="389"/>
                      <a:pt x="1428" y="415"/>
                      <a:pt x="1456" y="415"/>
                    </a:cubicBezTo>
                    <a:cubicBezTo>
                      <a:pt x="1467" y="415"/>
                      <a:pt x="1477" y="411"/>
                      <a:pt x="1486" y="399"/>
                    </a:cubicBezTo>
                    <a:lnTo>
                      <a:pt x="1486" y="399"/>
                    </a:lnTo>
                    <a:cubicBezTo>
                      <a:pt x="1486" y="406"/>
                      <a:pt x="1484" y="413"/>
                      <a:pt x="1482" y="418"/>
                    </a:cubicBezTo>
                    <a:cubicBezTo>
                      <a:pt x="1489" y="411"/>
                      <a:pt x="1496" y="408"/>
                      <a:pt x="1504" y="408"/>
                    </a:cubicBezTo>
                    <a:cubicBezTo>
                      <a:pt x="1531" y="408"/>
                      <a:pt x="1559" y="444"/>
                      <a:pt x="1581" y="444"/>
                    </a:cubicBezTo>
                    <a:cubicBezTo>
                      <a:pt x="1595" y="444"/>
                      <a:pt x="1607" y="430"/>
                      <a:pt x="1614" y="383"/>
                    </a:cubicBezTo>
                    <a:lnTo>
                      <a:pt x="1646" y="348"/>
                    </a:lnTo>
                    <a:cubicBezTo>
                      <a:pt x="1605" y="334"/>
                      <a:pt x="1658" y="285"/>
                      <a:pt x="1639" y="260"/>
                    </a:cubicBezTo>
                    <a:cubicBezTo>
                      <a:pt x="1640" y="260"/>
                      <a:pt x="1642" y="259"/>
                      <a:pt x="1643" y="259"/>
                    </a:cubicBezTo>
                    <a:cubicBezTo>
                      <a:pt x="1661" y="259"/>
                      <a:pt x="1682" y="307"/>
                      <a:pt x="1660" y="313"/>
                    </a:cubicBezTo>
                    <a:lnTo>
                      <a:pt x="1658" y="304"/>
                    </a:lnTo>
                    <a:lnTo>
                      <a:pt x="1658" y="304"/>
                    </a:lnTo>
                    <a:cubicBezTo>
                      <a:pt x="1646" y="378"/>
                      <a:pt x="1709" y="334"/>
                      <a:pt x="1704" y="385"/>
                    </a:cubicBezTo>
                    <a:cubicBezTo>
                      <a:pt x="1788" y="390"/>
                      <a:pt x="1855" y="443"/>
                      <a:pt x="1927" y="464"/>
                    </a:cubicBezTo>
                    <a:lnTo>
                      <a:pt x="1931" y="406"/>
                    </a:lnTo>
                    <a:lnTo>
                      <a:pt x="1962" y="415"/>
                    </a:lnTo>
                    <a:cubicBezTo>
                      <a:pt x="1966" y="430"/>
                      <a:pt x="1962" y="456"/>
                      <a:pt x="1945" y="456"/>
                    </a:cubicBezTo>
                    <a:cubicBezTo>
                      <a:pt x="1943" y="456"/>
                      <a:pt x="1941" y="455"/>
                      <a:pt x="1938" y="455"/>
                    </a:cubicBezTo>
                    <a:lnTo>
                      <a:pt x="1938" y="455"/>
                    </a:lnTo>
                    <a:cubicBezTo>
                      <a:pt x="1939" y="463"/>
                      <a:pt x="1943" y="466"/>
                      <a:pt x="1947" y="466"/>
                    </a:cubicBezTo>
                    <a:cubicBezTo>
                      <a:pt x="1960" y="466"/>
                      <a:pt x="1984" y="434"/>
                      <a:pt x="1987" y="427"/>
                    </a:cubicBezTo>
                    <a:lnTo>
                      <a:pt x="1987" y="427"/>
                    </a:lnTo>
                    <a:cubicBezTo>
                      <a:pt x="2022" y="459"/>
                      <a:pt x="1952" y="487"/>
                      <a:pt x="1966" y="492"/>
                    </a:cubicBezTo>
                    <a:lnTo>
                      <a:pt x="1985" y="492"/>
                    </a:lnTo>
                    <a:lnTo>
                      <a:pt x="1982" y="485"/>
                    </a:lnTo>
                    <a:cubicBezTo>
                      <a:pt x="2000" y="467"/>
                      <a:pt x="2008" y="448"/>
                      <a:pt x="2025" y="448"/>
                    </a:cubicBezTo>
                    <a:cubicBezTo>
                      <a:pt x="2028" y="448"/>
                      <a:pt x="2032" y="449"/>
                      <a:pt x="2036" y="450"/>
                    </a:cubicBezTo>
                    <a:cubicBezTo>
                      <a:pt x="2050" y="464"/>
                      <a:pt x="2036" y="485"/>
                      <a:pt x="2043" y="489"/>
                    </a:cubicBezTo>
                    <a:cubicBezTo>
                      <a:pt x="2043" y="492"/>
                      <a:pt x="2043" y="494"/>
                      <a:pt x="2045" y="494"/>
                    </a:cubicBezTo>
                    <a:cubicBezTo>
                      <a:pt x="2046" y="494"/>
                      <a:pt x="2048" y="494"/>
                      <a:pt x="2052" y="492"/>
                    </a:cubicBezTo>
                    <a:lnTo>
                      <a:pt x="2089" y="506"/>
                    </a:lnTo>
                    <a:lnTo>
                      <a:pt x="2084" y="457"/>
                    </a:lnTo>
                    <a:cubicBezTo>
                      <a:pt x="2105" y="438"/>
                      <a:pt x="2119" y="466"/>
                      <a:pt x="2112" y="413"/>
                    </a:cubicBezTo>
                    <a:lnTo>
                      <a:pt x="2112" y="413"/>
                    </a:lnTo>
                    <a:cubicBezTo>
                      <a:pt x="2124" y="496"/>
                      <a:pt x="2251" y="462"/>
                      <a:pt x="2265" y="487"/>
                    </a:cubicBezTo>
                    <a:cubicBezTo>
                      <a:pt x="2278" y="469"/>
                      <a:pt x="2299" y="459"/>
                      <a:pt x="2319" y="459"/>
                    </a:cubicBezTo>
                    <a:cubicBezTo>
                      <a:pt x="2328" y="459"/>
                      <a:pt x="2336" y="461"/>
                      <a:pt x="2344" y="464"/>
                    </a:cubicBezTo>
                    <a:cubicBezTo>
                      <a:pt x="2340" y="453"/>
                      <a:pt x="2337" y="408"/>
                      <a:pt x="2358" y="408"/>
                    </a:cubicBezTo>
                    <a:cubicBezTo>
                      <a:pt x="2359" y="408"/>
                      <a:pt x="2361" y="408"/>
                      <a:pt x="2363" y="408"/>
                    </a:cubicBezTo>
                    <a:cubicBezTo>
                      <a:pt x="2347" y="511"/>
                      <a:pt x="2403" y="461"/>
                      <a:pt x="2423" y="526"/>
                    </a:cubicBezTo>
                    <a:lnTo>
                      <a:pt x="2423" y="526"/>
                    </a:lnTo>
                    <a:cubicBezTo>
                      <a:pt x="2416" y="486"/>
                      <a:pt x="2498" y="516"/>
                      <a:pt x="2469" y="448"/>
                    </a:cubicBezTo>
                    <a:lnTo>
                      <a:pt x="2469" y="448"/>
                    </a:lnTo>
                    <a:cubicBezTo>
                      <a:pt x="2492" y="457"/>
                      <a:pt x="2472" y="487"/>
                      <a:pt x="2488" y="513"/>
                    </a:cubicBezTo>
                    <a:cubicBezTo>
                      <a:pt x="2501" y="502"/>
                      <a:pt x="2515" y="498"/>
                      <a:pt x="2529" y="498"/>
                    </a:cubicBezTo>
                    <a:cubicBezTo>
                      <a:pt x="2563" y="498"/>
                      <a:pt x="2600" y="518"/>
                      <a:pt x="2639" y="518"/>
                    </a:cubicBezTo>
                    <a:cubicBezTo>
                      <a:pt x="2650" y="518"/>
                      <a:pt x="2660" y="516"/>
                      <a:pt x="2671" y="513"/>
                    </a:cubicBezTo>
                    <a:cubicBezTo>
                      <a:pt x="2671" y="499"/>
                      <a:pt x="2655" y="478"/>
                      <a:pt x="2666" y="457"/>
                    </a:cubicBezTo>
                    <a:lnTo>
                      <a:pt x="2666" y="457"/>
                    </a:lnTo>
                    <a:lnTo>
                      <a:pt x="2710" y="522"/>
                    </a:lnTo>
                    <a:cubicBezTo>
                      <a:pt x="2719" y="515"/>
                      <a:pt x="2714" y="471"/>
                      <a:pt x="2724" y="471"/>
                    </a:cubicBezTo>
                    <a:cubicBezTo>
                      <a:pt x="2727" y="471"/>
                      <a:pt x="2732" y="475"/>
                      <a:pt x="2738" y="485"/>
                    </a:cubicBezTo>
                    <a:cubicBezTo>
                      <a:pt x="2734" y="473"/>
                      <a:pt x="2727" y="457"/>
                      <a:pt x="2734" y="452"/>
                    </a:cubicBezTo>
                    <a:lnTo>
                      <a:pt x="2734" y="452"/>
                    </a:lnTo>
                    <a:cubicBezTo>
                      <a:pt x="2754" y="460"/>
                      <a:pt x="2773" y="463"/>
                      <a:pt x="2792" y="463"/>
                    </a:cubicBezTo>
                    <a:cubicBezTo>
                      <a:pt x="2837" y="463"/>
                      <a:pt x="2879" y="446"/>
                      <a:pt x="2921" y="432"/>
                    </a:cubicBezTo>
                    <a:cubicBezTo>
                      <a:pt x="2951" y="417"/>
                      <a:pt x="2983" y="410"/>
                      <a:pt x="3015" y="410"/>
                    </a:cubicBezTo>
                    <a:cubicBezTo>
                      <a:pt x="3051" y="410"/>
                      <a:pt x="3088" y="419"/>
                      <a:pt x="3121" y="436"/>
                    </a:cubicBezTo>
                    <a:cubicBezTo>
                      <a:pt x="3095" y="418"/>
                      <a:pt x="3104" y="411"/>
                      <a:pt x="3116" y="406"/>
                    </a:cubicBezTo>
                    <a:cubicBezTo>
                      <a:pt x="3107" y="401"/>
                      <a:pt x="3104" y="374"/>
                      <a:pt x="3097" y="355"/>
                    </a:cubicBezTo>
                    <a:lnTo>
                      <a:pt x="3097" y="355"/>
                    </a:lnTo>
                    <a:lnTo>
                      <a:pt x="3165" y="390"/>
                    </a:lnTo>
                    <a:cubicBezTo>
                      <a:pt x="3155" y="336"/>
                      <a:pt x="3216" y="369"/>
                      <a:pt x="3202" y="320"/>
                    </a:cubicBezTo>
                    <a:lnTo>
                      <a:pt x="3202" y="320"/>
                    </a:lnTo>
                    <a:lnTo>
                      <a:pt x="3190" y="334"/>
                    </a:lnTo>
                    <a:cubicBezTo>
                      <a:pt x="3188" y="272"/>
                      <a:pt x="3114" y="218"/>
                      <a:pt x="3091" y="146"/>
                    </a:cubicBezTo>
                    <a:lnTo>
                      <a:pt x="3091" y="146"/>
                    </a:lnTo>
                    <a:cubicBezTo>
                      <a:pt x="3091" y="162"/>
                      <a:pt x="3087" y="167"/>
                      <a:pt x="3081" y="167"/>
                    </a:cubicBezTo>
                    <a:cubicBezTo>
                      <a:pt x="3066" y="167"/>
                      <a:pt x="3036" y="135"/>
                      <a:pt x="3016" y="135"/>
                    </a:cubicBezTo>
                    <a:cubicBezTo>
                      <a:pt x="3006" y="135"/>
                      <a:pt x="2998" y="144"/>
                      <a:pt x="2998" y="172"/>
                    </a:cubicBezTo>
                    <a:cubicBezTo>
                      <a:pt x="2986" y="160"/>
                      <a:pt x="2998" y="146"/>
                      <a:pt x="2989" y="132"/>
                    </a:cubicBezTo>
                    <a:lnTo>
                      <a:pt x="2989" y="132"/>
                    </a:lnTo>
                    <a:cubicBezTo>
                      <a:pt x="2989" y="157"/>
                      <a:pt x="2985" y="168"/>
                      <a:pt x="2972" y="168"/>
                    </a:cubicBezTo>
                    <a:cubicBezTo>
                      <a:pt x="2967" y="168"/>
                      <a:pt x="2962" y="167"/>
                      <a:pt x="2956" y="165"/>
                    </a:cubicBezTo>
                    <a:lnTo>
                      <a:pt x="2956" y="158"/>
                    </a:lnTo>
                    <a:cubicBezTo>
                      <a:pt x="2941" y="165"/>
                      <a:pt x="2927" y="168"/>
                      <a:pt x="2913" y="168"/>
                    </a:cubicBezTo>
                    <a:cubicBezTo>
                      <a:pt x="2881" y="168"/>
                      <a:pt x="2851" y="154"/>
                      <a:pt x="2805" y="149"/>
                    </a:cubicBezTo>
                    <a:lnTo>
                      <a:pt x="2805" y="149"/>
                    </a:lnTo>
                    <a:lnTo>
                      <a:pt x="2819" y="183"/>
                    </a:lnTo>
                    <a:cubicBezTo>
                      <a:pt x="2805" y="181"/>
                      <a:pt x="2798" y="170"/>
                      <a:pt x="2789" y="163"/>
                    </a:cubicBezTo>
                    <a:lnTo>
                      <a:pt x="2789" y="163"/>
                    </a:lnTo>
                    <a:cubicBezTo>
                      <a:pt x="2788" y="188"/>
                      <a:pt x="2796" y="190"/>
                      <a:pt x="2804" y="190"/>
                    </a:cubicBezTo>
                    <a:cubicBezTo>
                      <a:pt x="2806" y="190"/>
                      <a:pt x="2808" y="190"/>
                      <a:pt x="2810" y="190"/>
                    </a:cubicBezTo>
                    <a:cubicBezTo>
                      <a:pt x="2820" y="190"/>
                      <a:pt x="2829" y="193"/>
                      <a:pt x="2829" y="223"/>
                    </a:cubicBezTo>
                    <a:cubicBezTo>
                      <a:pt x="2816" y="197"/>
                      <a:pt x="2801" y="192"/>
                      <a:pt x="2784" y="192"/>
                    </a:cubicBezTo>
                    <a:cubicBezTo>
                      <a:pt x="2773" y="192"/>
                      <a:pt x="2761" y="195"/>
                      <a:pt x="2750" y="195"/>
                    </a:cubicBezTo>
                    <a:cubicBezTo>
                      <a:pt x="2732" y="195"/>
                      <a:pt x="2717" y="188"/>
                      <a:pt x="2706" y="156"/>
                    </a:cubicBezTo>
                    <a:lnTo>
                      <a:pt x="2706" y="156"/>
                    </a:lnTo>
                    <a:cubicBezTo>
                      <a:pt x="2685" y="158"/>
                      <a:pt x="2720" y="197"/>
                      <a:pt x="2699" y="200"/>
                    </a:cubicBezTo>
                    <a:lnTo>
                      <a:pt x="2689" y="177"/>
                    </a:lnTo>
                    <a:lnTo>
                      <a:pt x="2689" y="209"/>
                    </a:lnTo>
                    <a:cubicBezTo>
                      <a:pt x="2676" y="204"/>
                      <a:pt x="2664" y="177"/>
                      <a:pt x="2659" y="158"/>
                    </a:cubicBezTo>
                    <a:lnTo>
                      <a:pt x="2659" y="158"/>
                    </a:lnTo>
                    <a:cubicBezTo>
                      <a:pt x="2660" y="158"/>
                      <a:pt x="2660" y="158"/>
                      <a:pt x="2661" y="158"/>
                    </a:cubicBezTo>
                    <a:cubicBezTo>
                      <a:pt x="2665" y="158"/>
                      <a:pt x="2669" y="151"/>
                      <a:pt x="2671" y="149"/>
                    </a:cubicBezTo>
                    <a:cubicBezTo>
                      <a:pt x="2666" y="143"/>
                      <a:pt x="2661" y="140"/>
                      <a:pt x="2655" y="140"/>
                    </a:cubicBezTo>
                    <a:cubicBezTo>
                      <a:pt x="2641" y="140"/>
                      <a:pt x="2627" y="157"/>
                      <a:pt x="2620" y="157"/>
                    </a:cubicBezTo>
                    <a:cubicBezTo>
                      <a:pt x="2620" y="157"/>
                      <a:pt x="2620" y="157"/>
                      <a:pt x="2620" y="157"/>
                    </a:cubicBezTo>
                    <a:lnTo>
                      <a:pt x="2620" y="157"/>
                    </a:lnTo>
                    <a:lnTo>
                      <a:pt x="2638" y="167"/>
                    </a:lnTo>
                    <a:cubicBezTo>
                      <a:pt x="2585" y="195"/>
                      <a:pt x="2518" y="170"/>
                      <a:pt x="2465" y="218"/>
                    </a:cubicBezTo>
                    <a:lnTo>
                      <a:pt x="2469" y="234"/>
                    </a:lnTo>
                    <a:cubicBezTo>
                      <a:pt x="2459" y="243"/>
                      <a:pt x="2451" y="246"/>
                      <a:pt x="2446" y="246"/>
                    </a:cubicBezTo>
                    <a:cubicBezTo>
                      <a:pt x="2431" y="246"/>
                      <a:pt x="2427" y="227"/>
                      <a:pt x="2405" y="227"/>
                    </a:cubicBezTo>
                    <a:cubicBezTo>
                      <a:pt x="2401" y="227"/>
                      <a:pt x="2396" y="228"/>
                      <a:pt x="2390" y="230"/>
                    </a:cubicBezTo>
                    <a:lnTo>
                      <a:pt x="2393" y="225"/>
                    </a:lnTo>
                    <a:lnTo>
                      <a:pt x="2393" y="225"/>
                    </a:lnTo>
                    <a:cubicBezTo>
                      <a:pt x="2382" y="242"/>
                      <a:pt x="2372" y="251"/>
                      <a:pt x="2360" y="251"/>
                    </a:cubicBezTo>
                    <a:cubicBezTo>
                      <a:pt x="2358" y="251"/>
                      <a:pt x="2357" y="251"/>
                      <a:pt x="2356" y="251"/>
                    </a:cubicBezTo>
                    <a:cubicBezTo>
                      <a:pt x="2370" y="230"/>
                      <a:pt x="2337" y="207"/>
                      <a:pt x="2353" y="186"/>
                    </a:cubicBezTo>
                    <a:lnTo>
                      <a:pt x="2353" y="186"/>
                    </a:lnTo>
                    <a:cubicBezTo>
                      <a:pt x="2307" y="218"/>
                      <a:pt x="2330" y="211"/>
                      <a:pt x="2293" y="276"/>
                    </a:cubicBezTo>
                    <a:lnTo>
                      <a:pt x="2291" y="246"/>
                    </a:lnTo>
                    <a:cubicBezTo>
                      <a:pt x="2277" y="272"/>
                      <a:pt x="2275" y="285"/>
                      <a:pt x="2249" y="290"/>
                    </a:cubicBezTo>
                    <a:cubicBezTo>
                      <a:pt x="2272" y="267"/>
                      <a:pt x="2240" y="246"/>
                      <a:pt x="2265" y="214"/>
                    </a:cubicBezTo>
                    <a:cubicBezTo>
                      <a:pt x="2256" y="198"/>
                      <a:pt x="2247" y="192"/>
                      <a:pt x="2238" y="192"/>
                    </a:cubicBezTo>
                    <a:cubicBezTo>
                      <a:pt x="2221" y="192"/>
                      <a:pt x="2205" y="212"/>
                      <a:pt x="2193" y="212"/>
                    </a:cubicBezTo>
                    <a:cubicBezTo>
                      <a:pt x="2186" y="212"/>
                      <a:pt x="2181" y="203"/>
                      <a:pt x="2179" y="174"/>
                    </a:cubicBezTo>
                    <a:lnTo>
                      <a:pt x="2179" y="174"/>
                    </a:lnTo>
                    <a:cubicBezTo>
                      <a:pt x="2142" y="251"/>
                      <a:pt x="2212" y="223"/>
                      <a:pt x="2198" y="239"/>
                    </a:cubicBezTo>
                    <a:cubicBezTo>
                      <a:pt x="2202" y="264"/>
                      <a:pt x="2178" y="288"/>
                      <a:pt x="2162" y="288"/>
                    </a:cubicBezTo>
                    <a:cubicBezTo>
                      <a:pt x="2159" y="288"/>
                      <a:pt x="2156" y="287"/>
                      <a:pt x="2154" y="285"/>
                    </a:cubicBezTo>
                    <a:cubicBezTo>
                      <a:pt x="2138" y="283"/>
                      <a:pt x="2147" y="179"/>
                      <a:pt x="2110" y="174"/>
                    </a:cubicBezTo>
                    <a:cubicBezTo>
                      <a:pt x="2112" y="174"/>
                      <a:pt x="2115" y="170"/>
                      <a:pt x="2119" y="170"/>
                    </a:cubicBezTo>
                    <a:cubicBezTo>
                      <a:pt x="2117" y="164"/>
                      <a:pt x="2114" y="163"/>
                      <a:pt x="2111" y="163"/>
                    </a:cubicBezTo>
                    <a:cubicBezTo>
                      <a:pt x="2104" y="163"/>
                      <a:pt x="2095" y="171"/>
                      <a:pt x="2088" y="171"/>
                    </a:cubicBezTo>
                    <a:cubicBezTo>
                      <a:pt x="2082" y="171"/>
                      <a:pt x="2078" y="167"/>
                      <a:pt x="2075" y="156"/>
                    </a:cubicBezTo>
                    <a:cubicBezTo>
                      <a:pt x="2067" y="174"/>
                      <a:pt x="2062" y="176"/>
                      <a:pt x="2058" y="176"/>
                    </a:cubicBezTo>
                    <a:cubicBezTo>
                      <a:pt x="2056" y="176"/>
                      <a:pt x="2055" y="176"/>
                      <a:pt x="2054" y="176"/>
                    </a:cubicBezTo>
                    <a:cubicBezTo>
                      <a:pt x="2049" y="176"/>
                      <a:pt x="2045" y="179"/>
                      <a:pt x="2036" y="209"/>
                    </a:cubicBezTo>
                    <a:lnTo>
                      <a:pt x="2073" y="202"/>
                    </a:lnTo>
                    <a:lnTo>
                      <a:pt x="2073" y="202"/>
                    </a:lnTo>
                    <a:cubicBezTo>
                      <a:pt x="2055" y="211"/>
                      <a:pt x="2030" y="252"/>
                      <a:pt x="2007" y="252"/>
                    </a:cubicBezTo>
                    <a:cubicBezTo>
                      <a:pt x="2000" y="252"/>
                      <a:pt x="1993" y="247"/>
                      <a:pt x="1987" y="237"/>
                    </a:cubicBezTo>
                    <a:cubicBezTo>
                      <a:pt x="1994" y="225"/>
                      <a:pt x="2003" y="214"/>
                      <a:pt x="2015" y="204"/>
                    </a:cubicBezTo>
                    <a:cubicBezTo>
                      <a:pt x="2014" y="199"/>
                      <a:pt x="2011" y="198"/>
                      <a:pt x="2009" y="198"/>
                    </a:cubicBezTo>
                    <a:cubicBezTo>
                      <a:pt x="2005" y="198"/>
                      <a:pt x="2000" y="200"/>
                      <a:pt x="1996" y="200"/>
                    </a:cubicBezTo>
                    <a:cubicBezTo>
                      <a:pt x="1993" y="200"/>
                      <a:pt x="1989" y="198"/>
                      <a:pt x="1987" y="190"/>
                    </a:cubicBezTo>
                    <a:cubicBezTo>
                      <a:pt x="1996" y="166"/>
                      <a:pt x="2005" y="162"/>
                      <a:pt x="2016" y="162"/>
                    </a:cubicBezTo>
                    <a:cubicBezTo>
                      <a:pt x="2022" y="162"/>
                      <a:pt x="2028" y="163"/>
                      <a:pt x="2035" y="163"/>
                    </a:cubicBezTo>
                    <a:cubicBezTo>
                      <a:pt x="2045" y="163"/>
                      <a:pt x="2055" y="161"/>
                      <a:pt x="2066" y="146"/>
                    </a:cubicBezTo>
                    <a:cubicBezTo>
                      <a:pt x="2065" y="141"/>
                      <a:pt x="2063" y="139"/>
                      <a:pt x="2060" y="139"/>
                    </a:cubicBezTo>
                    <a:cubicBezTo>
                      <a:pt x="2053" y="139"/>
                      <a:pt x="2042" y="148"/>
                      <a:pt x="2037" y="148"/>
                    </a:cubicBezTo>
                    <a:cubicBezTo>
                      <a:pt x="2033" y="148"/>
                      <a:pt x="2033" y="141"/>
                      <a:pt x="2043" y="119"/>
                    </a:cubicBezTo>
                    <a:lnTo>
                      <a:pt x="2043" y="119"/>
                    </a:lnTo>
                    <a:cubicBezTo>
                      <a:pt x="2031" y="144"/>
                      <a:pt x="2024" y="151"/>
                      <a:pt x="2017" y="151"/>
                    </a:cubicBezTo>
                    <a:cubicBezTo>
                      <a:pt x="2013" y="151"/>
                      <a:pt x="2010" y="149"/>
                      <a:pt x="2006" y="146"/>
                    </a:cubicBezTo>
                    <a:cubicBezTo>
                      <a:pt x="2001" y="143"/>
                      <a:pt x="1995" y="138"/>
                      <a:pt x="1987" y="138"/>
                    </a:cubicBezTo>
                    <a:cubicBezTo>
                      <a:pt x="1979" y="138"/>
                      <a:pt x="1970" y="142"/>
                      <a:pt x="1959" y="156"/>
                    </a:cubicBezTo>
                    <a:lnTo>
                      <a:pt x="1971" y="121"/>
                    </a:lnTo>
                    <a:lnTo>
                      <a:pt x="1971" y="121"/>
                    </a:lnTo>
                    <a:cubicBezTo>
                      <a:pt x="1964" y="125"/>
                      <a:pt x="1952" y="137"/>
                      <a:pt x="1943" y="137"/>
                    </a:cubicBezTo>
                    <a:cubicBezTo>
                      <a:pt x="1942" y="137"/>
                      <a:pt x="1941" y="137"/>
                      <a:pt x="1941" y="137"/>
                    </a:cubicBezTo>
                    <a:lnTo>
                      <a:pt x="1971" y="93"/>
                    </a:lnTo>
                    <a:lnTo>
                      <a:pt x="1971" y="93"/>
                    </a:lnTo>
                    <a:cubicBezTo>
                      <a:pt x="1965" y="99"/>
                      <a:pt x="1959" y="102"/>
                      <a:pt x="1954" y="102"/>
                    </a:cubicBezTo>
                    <a:cubicBezTo>
                      <a:pt x="1935" y="102"/>
                      <a:pt x="1926" y="61"/>
                      <a:pt x="1907" y="61"/>
                    </a:cubicBezTo>
                    <a:cubicBezTo>
                      <a:pt x="1904" y="61"/>
                      <a:pt x="1902" y="61"/>
                      <a:pt x="1899" y="63"/>
                    </a:cubicBezTo>
                    <a:cubicBezTo>
                      <a:pt x="1950" y="72"/>
                      <a:pt x="1901" y="109"/>
                      <a:pt x="1918" y="142"/>
                    </a:cubicBezTo>
                    <a:cubicBezTo>
                      <a:pt x="1909" y="147"/>
                      <a:pt x="1902" y="149"/>
                      <a:pt x="1897" y="149"/>
                    </a:cubicBezTo>
                    <a:cubicBezTo>
                      <a:pt x="1858" y="149"/>
                      <a:pt x="1890" y="44"/>
                      <a:pt x="1830" y="44"/>
                    </a:cubicBezTo>
                    <a:cubicBezTo>
                      <a:pt x="1829" y="44"/>
                      <a:pt x="1829" y="44"/>
                      <a:pt x="1828" y="44"/>
                    </a:cubicBezTo>
                    <a:lnTo>
                      <a:pt x="1828" y="44"/>
                    </a:lnTo>
                    <a:cubicBezTo>
                      <a:pt x="1828" y="44"/>
                      <a:pt x="1827" y="44"/>
                      <a:pt x="1827" y="44"/>
                    </a:cubicBezTo>
                    <a:cubicBezTo>
                      <a:pt x="1826" y="44"/>
                      <a:pt x="1825" y="44"/>
                      <a:pt x="1825" y="44"/>
                    </a:cubicBezTo>
                    <a:cubicBezTo>
                      <a:pt x="1826" y="44"/>
                      <a:pt x="1827" y="44"/>
                      <a:pt x="1828" y="44"/>
                    </a:cubicBezTo>
                    <a:lnTo>
                      <a:pt x="1828" y="44"/>
                    </a:lnTo>
                    <a:cubicBezTo>
                      <a:pt x="1839" y="47"/>
                      <a:pt x="1855" y="76"/>
                      <a:pt x="1839" y="86"/>
                    </a:cubicBezTo>
                    <a:cubicBezTo>
                      <a:pt x="1825" y="75"/>
                      <a:pt x="1811" y="58"/>
                      <a:pt x="1806" y="40"/>
                    </a:cubicBezTo>
                    <a:lnTo>
                      <a:pt x="1806" y="40"/>
                    </a:lnTo>
                    <a:cubicBezTo>
                      <a:pt x="1758" y="42"/>
                      <a:pt x="1809" y="79"/>
                      <a:pt x="1785" y="100"/>
                    </a:cubicBezTo>
                    <a:cubicBezTo>
                      <a:pt x="1782" y="88"/>
                      <a:pt x="1779" y="83"/>
                      <a:pt x="1775" y="83"/>
                    </a:cubicBezTo>
                    <a:cubicBezTo>
                      <a:pt x="1765" y="83"/>
                      <a:pt x="1752" y="120"/>
                      <a:pt x="1737" y="130"/>
                    </a:cubicBezTo>
                    <a:lnTo>
                      <a:pt x="1741" y="91"/>
                    </a:lnTo>
                    <a:cubicBezTo>
                      <a:pt x="1735" y="87"/>
                      <a:pt x="1730" y="86"/>
                      <a:pt x="1726" y="86"/>
                    </a:cubicBezTo>
                    <a:cubicBezTo>
                      <a:pt x="1701" y="86"/>
                      <a:pt x="1711" y="143"/>
                      <a:pt x="1691" y="143"/>
                    </a:cubicBezTo>
                    <a:cubicBezTo>
                      <a:pt x="1687" y="143"/>
                      <a:pt x="1682" y="141"/>
                      <a:pt x="1676" y="137"/>
                    </a:cubicBezTo>
                    <a:lnTo>
                      <a:pt x="1700" y="84"/>
                    </a:lnTo>
                    <a:lnTo>
                      <a:pt x="1674" y="98"/>
                    </a:lnTo>
                    <a:lnTo>
                      <a:pt x="1681" y="54"/>
                    </a:lnTo>
                    <a:lnTo>
                      <a:pt x="1681" y="54"/>
                    </a:lnTo>
                    <a:cubicBezTo>
                      <a:pt x="1667" y="69"/>
                      <a:pt x="1658" y="74"/>
                      <a:pt x="1649" y="74"/>
                    </a:cubicBezTo>
                    <a:cubicBezTo>
                      <a:pt x="1640" y="74"/>
                      <a:pt x="1631" y="69"/>
                      <a:pt x="1618" y="63"/>
                    </a:cubicBezTo>
                    <a:lnTo>
                      <a:pt x="1618" y="63"/>
                    </a:lnTo>
                    <a:cubicBezTo>
                      <a:pt x="1623" y="91"/>
                      <a:pt x="1611" y="132"/>
                      <a:pt x="1588" y="132"/>
                    </a:cubicBezTo>
                    <a:cubicBezTo>
                      <a:pt x="1575" y="113"/>
                      <a:pt x="1590" y="101"/>
                      <a:pt x="1577" y="101"/>
                    </a:cubicBezTo>
                    <a:cubicBezTo>
                      <a:pt x="1575" y="101"/>
                      <a:pt x="1571" y="101"/>
                      <a:pt x="1565" y="102"/>
                    </a:cubicBezTo>
                    <a:cubicBezTo>
                      <a:pt x="1570" y="85"/>
                      <a:pt x="1575" y="66"/>
                      <a:pt x="1583" y="66"/>
                    </a:cubicBezTo>
                    <a:cubicBezTo>
                      <a:pt x="1586" y="66"/>
                      <a:pt x="1591" y="71"/>
                      <a:pt x="1595" y="84"/>
                    </a:cubicBezTo>
                    <a:cubicBezTo>
                      <a:pt x="1598" y="70"/>
                      <a:pt x="1602" y="58"/>
                      <a:pt x="1605" y="47"/>
                    </a:cubicBezTo>
                    <a:cubicBezTo>
                      <a:pt x="1598" y="36"/>
                      <a:pt x="1589" y="33"/>
                      <a:pt x="1581" y="33"/>
                    </a:cubicBezTo>
                    <a:cubicBezTo>
                      <a:pt x="1568" y="33"/>
                      <a:pt x="1555" y="40"/>
                      <a:pt x="1547" y="40"/>
                    </a:cubicBezTo>
                    <a:cubicBezTo>
                      <a:pt x="1554" y="42"/>
                      <a:pt x="1558" y="44"/>
                      <a:pt x="1560" y="49"/>
                    </a:cubicBezTo>
                    <a:lnTo>
                      <a:pt x="1512" y="105"/>
                    </a:lnTo>
                    <a:cubicBezTo>
                      <a:pt x="1507" y="93"/>
                      <a:pt x="1507" y="77"/>
                      <a:pt x="1516" y="68"/>
                    </a:cubicBezTo>
                    <a:lnTo>
                      <a:pt x="1516" y="68"/>
                    </a:lnTo>
                    <a:cubicBezTo>
                      <a:pt x="1505" y="70"/>
                      <a:pt x="1500" y="88"/>
                      <a:pt x="1484" y="93"/>
                    </a:cubicBezTo>
                    <a:cubicBezTo>
                      <a:pt x="1486" y="63"/>
                      <a:pt x="1484" y="33"/>
                      <a:pt x="1500" y="18"/>
                    </a:cubicBezTo>
                    <a:lnTo>
                      <a:pt x="1500" y="18"/>
                    </a:lnTo>
                    <a:lnTo>
                      <a:pt x="1458" y="51"/>
                    </a:lnTo>
                    <a:cubicBezTo>
                      <a:pt x="1456" y="37"/>
                      <a:pt x="1431" y="14"/>
                      <a:pt x="1438" y="3"/>
                    </a:cubicBezTo>
                    <a:cubicBezTo>
                      <a:pt x="1435" y="1"/>
                      <a:pt x="1432" y="1"/>
                      <a:pt x="1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35" name="Google Shape;8135;p43"/>
              <p:cNvSpPr/>
              <p:nvPr/>
            </p:nvSpPr>
            <p:spPr>
              <a:xfrm>
                <a:off x="516000" y="1542475"/>
                <a:ext cx="550" cy="250"/>
              </a:xfrm>
              <a:custGeom>
                <a:avLst/>
                <a:gdLst/>
                <a:ahLst/>
                <a:cxnLst/>
                <a:rect l="l" t="t" r="r" b="b"/>
                <a:pathLst>
                  <a:path w="22" h="10" extrusionOk="0">
                    <a:moveTo>
                      <a:pt x="1" y="0"/>
                    </a:moveTo>
                    <a:cubicBezTo>
                      <a:pt x="8" y="2"/>
                      <a:pt x="15" y="7"/>
                      <a:pt x="22" y="9"/>
                    </a:cubicBezTo>
                    <a:cubicBezTo>
                      <a:pt x="17" y="2"/>
                      <a:pt x="10"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36" name="Google Shape;8136;p43"/>
              <p:cNvSpPr/>
              <p:nvPr/>
            </p:nvSpPr>
            <p:spPr>
              <a:xfrm>
                <a:off x="539075" y="1528275"/>
                <a:ext cx="25" cy="200"/>
              </a:xfrm>
              <a:custGeom>
                <a:avLst/>
                <a:gdLst/>
                <a:ahLst/>
                <a:cxnLst/>
                <a:rect l="l" t="t" r="r" b="b"/>
                <a:pathLst>
                  <a:path w="1" h="8" extrusionOk="0">
                    <a:moveTo>
                      <a:pt x="1" y="7"/>
                    </a:moveTo>
                    <a:lnTo>
                      <a:pt x="1" y="7"/>
                    </a:lnTo>
                    <a:cubicBezTo>
                      <a:pt x="1" y="5"/>
                      <a:pt x="1"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37" name="Google Shape;8137;p43"/>
              <p:cNvSpPr/>
              <p:nvPr/>
            </p:nvSpPr>
            <p:spPr>
              <a:xfrm>
                <a:off x="507850" y="1567100"/>
                <a:ext cx="525" cy="300"/>
              </a:xfrm>
              <a:custGeom>
                <a:avLst/>
                <a:gdLst/>
                <a:ahLst/>
                <a:cxnLst/>
                <a:rect l="l" t="t" r="r" b="b"/>
                <a:pathLst>
                  <a:path w="21" h="12" extrusionOk="0">
                    <a:moveTo>
                      <a:pt x="21" y="0"/>
                    </a:moveTo>
                    <a:cubicBezTo>
                      <a:pt x="12" y="0"/>
                      <a:pt x="2" y="3"/>
                      <a:pt x="0" y="12"/>
                    </a:cubicBezTo>
                    <a:cubicBezTo>
                      <a:pt x="7" y="7"/>
                      <a:pt x="14" y="3"/>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38" name="Google Shape;8138;p43"/>
              <p:cNvSpPr/>
              <p:nvPr/>
            </p:nvSpPr>
            <p:spPr>
              <a:xfrm>
                <a:off x="519650" y="1580775"/>
                <a:ext cx="675" cy="475"/>
              </a:xfrm>
              <a:custGeom>
                <a:avLst/>
                <a:gdLst/>
                <a:ahLst/>
                <a:cxnLst/>
                <a:rect l="l" t="t" r="r" b="b"/>
                <a:pathLst>
                  <a:path w="27" h="19" extrusionOk="0">
                    <a:moveTo>
                      <a:pt x="15" y="0"/>
                    </a:moveTo>
                    <a:lnTo>
                      <a:pt x="15" y="0"/>
                    </a:lnTo>
                    <a:cubicBezTo>
                      <a:pt x="17" y="10"/>
                      <a:pt x="8" y="14"/>
                      <a:pt x="1" y="19"/>
                    </a:cubicBezTo>
                    <a:cubicBezTo>
                      <a:pt x="9" y="19"/>
                      <a:pt x="16" y="17"/>
                      <a:pt x="21" y="17"/>
                    </a:cubicBezTo>
                    <a:cubicBezTo>
                      <a:pt x="24" y="17"/>
                      <a:pt x="25" y="17"/>
                      <a:pt x="26" y="18"/>
                    </a:cubicBezTo>
                    <a:lnTo>
                      <a:pt x="26" y="18"/>
                    </a:lnTo>
                    <a:lnTo>
                      <a:pt x="15" y="0"/>
                    </a:lnTo>
                    <a:close/>
                    <a:moveTo>
                      <a:pt x="26" y="18"/>
                    </a:moveTo>
                    <a:lnTo>
                      <a:pt x="26" y="19"/>
                    </a:lnTo>
                    <a:cubicBezTo>
                      <a:pt x="26" y="19"/>
                      <a:pt x="26" y="19"/>
                      <a:pt x="26" y="1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39" name="Google Shape;8139;p43"/>
              <p:cNvSpPr/>
              <p:nvPr/>
            </p:nvSpPr>
            <p:spPr>
              <a:xfrm>
                <a:off x="513875" y="1585150"/>
                <a:ext cx="600" cy="350"/>
              </a:xfrm>
              <a:custGeom>
                <a:avLst/>
                <a:gdLst/>
                <a:ahLst/>
                <a:cxnLst/>
                <a:rect l="l" t="t" r="r" b="b"/>
                <a:pathLst>
                  <a:path w="24" h="14" extrusionOk="0">
                    <a:moveTo>
                      <a:pt x="11" y="0"/>
                    </a:moveTo>
                    <a:cubicBezTo>
                      <a:pt x="7" y="0"/>
                      <a:pt x="4" y="2"/>
                      <a:pt x="0" y="6"/>
                    </a:cubicBezTo>
                    <a:cubicBezTo>
                      <a:pt x="5" y="9"/>
                      <a:pt x="0" y="11"/>
                      <a:pt x="5" y="13"/>
                    </a:cubicBezTo>
                    <a:lnTo>
                      <a:pt x="23" y="13"/>
                    </a:lnTo>
                    <a:cubicBezTo>
                      <a:pt x="23" y="6"/>
                      <a:pt x="18"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40" name="Google Shape;8140;p43"/>
              <p:cNvSpPr/>
              <p:nvPr/>
            </p:nvSpPr>
            <p:spPr>
              <a:xfrm>
                <a:off x="516075" y="1581825"/>
                <a:ext cx="1525" cy="650"/>
              </a:xfrm>
              <a:custGeom>
                <a:avLst/>
                <a:gdLst/>
                <a:ahLst/>
                <a:cxnLst/>
                <a:rect l="l" t="t" r="r" b="b"/>
                <a:pathLst>
                  <a:path w="61" h="26" extrusionOk="0">
                    <a:moveTo>
                      <a:pt x="35" y="0"/>
                    </a:moveTo>
                    <a:cubicBezTo>
                      <a:pt x="0" y="0"/>
                      <a:pt x="12" y="12"/>
                      <a:pt x="19" y="26"/>
                    </a:cubicBezTo>
                    <a:lnTo>
                      <a:pt x="19" y="23"/>
                    </a:lnTo>
                    <a:cubicBezTo>
                      <a:pt x="25" y="24"/>
                      <a:pt x="30" y="24"/>
                      <a:pt x="34" y="24"/>
                    </a:cubicBezTo>
                    <a:cubicBezTo>
                      <a:pt x="61" y="24"/>
                      <a:pt x="47" y="12"/>
                      <a:pt x="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41" name="Google Shape;8141;p43"/>
              <p:cNvSpPr/>
              <p:nvPr/>
            </p:nvSpPr>
            <p:spPr>
              <a:xfrm>
                <a:off x="516525" y="1582500"/>
                <a:ext cx="550" cy="375"/>
              </a:xfrm>
              <a:custGeom>
                <a:avLst/>
                <a:gdLst/>
                <a:ahLst/>
                <a:cxnLst/>
                <a:rect l="l" t="t" r="r" b="b"/>
                <a:pathLst>
                  <a:path w="22" h="15" extrusionOk="0">
                    <a:moveTo>
                      <a:pt x="1" y="1"/>
                    </a:moveTo>
                    <a:lnTo>
                      <a:pt x="1" y="1"/>
                    </a:lnTo>
                    <a:cubicBezTo>
                      <a:pt x="3" y="6"/>
                      <a:pt x="3" y="10"/>
                      <a:pt x="1" y="15"/>
                    </a:cubicBezTo>
                    <a:cubicBezTo>
                      <a:pt x="22" y="15"/>
                      <a:pt x="5"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42" name="Google Shape;8142;p43"/>
              <p:cNvSpPr/>
              <p:nvPr/>
            </p:nvSpPr>
            <p:spPr>
              <a:xfrm>
                <a:off x="518725" y="1577850"/>
                <a:ext cx="1725" cy="525"/>
              </a:xfrm>
              <a:custGeom>
                <a:avLst/>
                <a:gdLst/>
                <a:ahLst/>
                <a:cxnLst/>
                <a:rect l="l" t="t" r="r" b="b"/>
                <a:pathLst>
                  <a:path w="69" h="21" extrusionOk="0">
                    <a:moveTo>
                      <a:pt x="11" y="1"/>
                    </a:moveTo>
                    <a:cubicBezTo>
                      <a:pt x="4" y="1"/>
                      <a:pt x="1" y="4"/>
                      <a:pt x="8" y="13"/>
                    </a:cubicBezTo>
                    <a:cubicBezTo>
                      <a:pt x="4" y="17"/>
                      <a:pt x="15" y="17"/>
                      <a:pt x="26" y="17"/>
                    </a:cubicBezTo>
                    <a:cubicBezTo>
                      <a:pt x="36" y="17"/>
                      <a:pt x="46" y="17"/>
                      <a:pt x="40" y="20"/>
                    </a:cubicBezTo>
                    <a:cubicBezTo>
                      <a:pt x="41" y="20"/>
                      <a:pt x="43" y="20"/>
                      <a:pt x="44" y="20"/>
                    </a:cubicBezTo>
                    <a:cubicBezTo>
                      <a:pt x="69" y="20"/>
                      <a:pt x="28"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43" name="Google Shape;8143;p43"/>
              <p:cNvSpPr/>
              <p:nvPr/>
            </p:nvSpPr>
            <p:spPr>
              <a:xfrm>
                <a:off x="514100" y="1581825"/>
                <a:ext cx="1075" cy="300"/>
              </a:xfrm>
              <a:custGeom>
                <a:avLst/>
                <a:gdLst/>
                <a:ahLst/>
                <a:cxnLst/>
                <a:rect l="l" t="t" r="r" b="b"/>
                <a:pathLst>
                  <a:path w="43" h="12" extrusionOk="0">
                    <a:moveTo>
                      <a:pt x="7" y="0"/>
                    </a:moveTo>
                    <a:lnTo>
                      <a:pt x="0" y="12"/>
                    </a:lnTo>
                    <a:lnTo>
                      <a:pt x="42" y="5"/>
                    </a:lnTo>
                    <a:lnTo>
                      <a:pt x="7"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44" name="Google Shape;8144;p43"/>
              <p:cNvSpPr/>
              <p:nvPr/>
            </p:nvSpPr>
            <p:spPr>
              <a:xfrm>
                <a:off x="514500" y="1579550"/>
                <a:ext cx="600" cy="675"/>
              </a:xfrm>
              <a:custGeom>
                <a:avLst/>
                <a:gdLst/>
                <a:ahLst/>
                <a:cxnLst/>
                <a:rect l="l" t="t" r="r" b="b"/>
                <a:pathLst>
                  <a:path w="24" h="27" extrusionOk="0">
                    <a:moveTo>
                      <a:pt x="10" y="1"/>
                    </a:moveTo>
                    <a:lnTo>
                      <a:pt x="1" y="22"/>
                    </a:lnTo>
                    <a:cubicBezTo>
                      <a:pt x="5" y="22"/>
                      <a:pt x="10" y="24"/>
                      <a:pt x="15" y="26"/>
                    </a:cubicBezTo>
                    <a:cubicBezTo>
                      <a:pt x="17" y="15"/>
                      <a:pt x="24"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45" name="Google Shape;8145;p43"/>
              <p:cNvSpPr/>
              <p:nvPr/>
            </p:nvSpPr>
            <p:spPr>
              <a:xfrm>
                <a:off x="514800" y="1580200"/>
                <a:ext cx="250" cy="425"/>
              </a:xfrm>
              <a:custGeom>
                <a:avLst/>
                <a:gdLst/>
                <a:ahLst/>
                <a:cxnLst/>
                <a:rect l="l" t="t" r="r" b="b"/>
                <a:pathLst>
                  <a:path w="10" h="17" extrusionOk="0">
                    <a:moveTo>
                      <a:pt x="3" y="0"/>
                    </a:moveTo>
                    <a:lnTo>
                      <a:pt x="3" y="0"/>
                    </a:lnTo>
                    <a:cubicBezTo>
                      <a:pt x="0" y="7"/>
                      <a:pt x="5" y="14"/>
                      <a:pt x="10" y="16"/>
                    </a:cubicBezTo>
                    <a:cubicBezTo>
                      <a:pt x="10" y="12"/>
                      <a:pt x="7"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46" name="Google Shape;8146;p43"/>
              <p:cNvSpPr/>
              <p:nvPr/>
            </p:nvSpPr>
            <p:spPr>
              <a:xfrm>
                <a:off x="513750" y="1580900"/>
                <a:ext cx="325" cy="525"/>
              </a:xfrm>
              <a:custGeom>
                <a:avLst/>
                <a:gdLst/>
                <a:ahLst/>
                <a:cxnLst/>
                <a:rect l="l" t="t" r="r" b="b"/>
                <a:pathLst>
                  <a:path w="13" h="21" extrusionOk="0">
                    <a:moveTo>
                      <a:pt x="12" y="0"/>
                    </a:moveTo>
                    <a:lnTo>
                      <a:pt x="1" y="21"/>
                    </a:lnTo>
                    <a:lnTo>
                      <a:pt x="10" y="14"/>
                    </a:lnTo>
                    <a:lnTo>
                      <a:pt x="1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47" name="Google Shape;8147;p43"/>
              <p:cNvSpPr/>
              <p:nvPr/>
            </p:nvSpPr>
            <p:spPr>
              <a:xfrm>
                <a:off x="513225" y="1573650"/>
                <a:ext cx="1025" cy="600"/>
              </a:xfrm>
              <a:custGeom>
                <a:avLst/>
                <a:gdLst/>
                <a:ahLst/>
                <a:cxnLst/>
                <a:rect l="l" t="t" r="r" b="b"/>
                <a:pathLst>
                  <a:path w="41" h="24" extrusionOk="0">
                    <a:moveTo>
                      <a:pt x="24" y="0"/>
                    </a:moveTo>
                    <a:cubicBezTo>
                      <a:pt x="8" y="0"/>
                      <a:pt x="1" y="10"/>
                      <a:pt x="8" y="16"/>
                    </a:cubicBezTo>
                    <a:cubicBezTo>
                      <a:pt x="12" y="21"/>
                      <a:pt x="19" y="24"/>
                      <a:pt x="26" y="24"/>
                    </a:cubicBezTo>
                    <a:cubicBezTo>
                      <a:pt x="30" y="24"/>
                      <a:pt x="35" y="23"/>
                      <a:pt x="40" y="21"/>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48" name="Google Shape;8148;p43"/>
              <p:cNvSpPr/>
              <p:nvPr/>
            </p:nvSpPr>
            <p:spPr>
              <a:xfrm>
                <a:off x="511075" y="1575850"/>
                <a:ext cx="1375" cy="375"/>
              </a:xfrm>
              <a:custGeom>
                <a:avLst/>
                <a:gdLst/>
                <a:ahLst/>
                <a:cxnLst/>
                <a:rect l="l" t="t" r="r" b="b"/>
                <a:pathLst>
                  <a:path w="55" h="15" extrusionOk="0">
                    <a:moveTo>
                      <a:pt x="54" y="0"/>
                    </a:moveTo>
                    <a:lnTo>
                      <a:pt x="1" y="10"/>
                    </a:lnTo>
                    <a:lnTo>
                      <a:pt x="22" y="14"/>
                    </a:lnTo>
                    <a:cubicBezTo>
                      <a:pt x="31" y="7"/>
                      <a:pt x="43" y="5"/>
                      <a:pt x="5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49" name="Google Shape;8149;p43"/>
              <p:cNvSpPr/>
              <p:nvPr/>
            </p:nvSpPr>
            <p:spPr>
              <a:xfrm>
                <a:off x="510000" y="1574550"/>
                <a:ext cx="1100" cy="475"/>
              </a:xfrm>
              <a:custGeom>
                <a:avLst/>
                <a:gdLst/>
                <a:ahLst/>
                <a:cxnLst/>
                <a:rect l="l" t="t" r="r" b="b"/>
                <a:pathLst>
                  <a:path w="44" h="19" extrusionOk="0">
                    <a:moveTo>
                      <a:pt x="9" y="0"/>
                    </a:moveTo>
                    <a:cubicBezTo>
                      <a:pt x="3" y="0"/>
                      <a:pt x="1" y="3"/>
                      <a:pt x="4" y="13"/>
                    </a:cubicBezTo>
                    <a:cubicBezTo>
                      <a:pt x="13" y="13"/>
                      <a:pt x="22" y="19"/>
                      <a:pt x="30" y="19"/>
                    </a:cubicBezTo>
                    <a:cubicBezTo>
                      <a:pt x="36" y="19"/>
                      <a:pt x="40" y="16"/>
                      <a:pt x="44" y="8"/>
                    </a:cubicBezTo>
                    <a:cubicBezTo>
                      <a:pt x="34" y="8"/>
                      <a:pt x="17"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50" name="Google Shape;8150;p43"/>
              <p:cNvSpPr/>
              <p:nvPr/>
            </p:nvSpPr>
            <p:spPr>
              <a:xfrm>
                <a:off x="511375" y="1566275"/>
                <a:ext cx="2225" cy="200"/>
              </a:xfrm>
              <a:custGeom>
                <a:avLst/>
                <a:gdLst/>
                <a:ahLst/>
                <a:cxnLst/>
                <a:rect l="l" t="t" r="r" b="b"/>
                <a:pathLst>
                  <a:path w="89" h="8" extrusionOk="0">
                    <a:moveTo>
                      <a:pt x="0" y="1"/>
                    </a:moveTo>
                    <a:lnTo>
                      <a:pt x="3" y="8"/>
                    </a:lnTo>
                    <a:lnTo>
                      <a:pt x="89" y="3"/>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51" name="Google Shape;8151;p43"/>
              <p:cNvSpPr/>
              <p:nvPr/>
            </p:nvSpPr>
            <p:spPr>
              <a:xfrm>
                <a:off x="506100" y="1558275"/>
                <a:ext cx="2225" cy="1000"/>
              </a:xfrm>
              <a:custGeom>
                <a:avLst/>
                <a:gdLst/>
                <a:ahLst/>
                <a:cxnLst/>
                <a:rect l="l" t="t" r="r" b="b"/>
                <a:pathLst>
                  <a:path w="89" h="40" extrusionOk="0">
                    <a:moveTo>
                      <a:pt x="26" y="1"/>
                    </a:moveTo>
                    <a:cubicBezTo>
                      <a:pt x="1" y="26"/>
                      <a:pt x="77" y="15"/>
                      <a:pt x="49" y="38"/>
                    </a:cubicBezTo>
                    <a:cubicBezTo>
                      <a:pt x="51" y="39"/>
                      <a:pt x="53" y="39"/>
                      <a:pt x="55" y="39"/>
                    </a:cubicBezTo>
                    <a:cubicBezTo>
                      <a:pt x="66" y="39"/>
                      <a:pt x="72" y="26"/>
                      <a:pt x="81" y="26"/>
                    </a:cubicBezTo>
                    <a:cubicBezTo>
                      <a:pt x="83" y="26"/>
                      <a:pt x="86" y="27"/>
                      <a:pt x="89" y="29"/>
                    </a:cubicBezTo>
                    <a:cubicBezTo>
                      <a:pt x="70" y="8"/>
                      <a:pt x="84" y="1"/>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52" name="Google Shape;8152;p43"/>
              <p:cNvSpPr/>
              <p:nvPr/>
            </p:nvSpPr>
            <p:spPr>
              <a:xfrm>
                <a:off x="585850" y="1537375"/>
                <a:ext cx="650" cy="525"/>
              </a:xfrm>
              <a:custGeom>
                <a:avLst/>
                <a:gdLst/>
                <a:ahLst/>
                <a:cxnLst/>
                <a:rect l="l" t="t" r="r" b="b"/>
                <a:pathLst>
                  <a:path w="26" h="21" extrusionOk="0">
                    <a:moveTo>
                      <a:pt x="5" y="0"/>
                    </a:moveTo>
                    <a:lnTo>
                      <a:pt x="0" y="12"/>
                    </a:lnTo>
                    <a:lnTo>
                      <a:pt x="26" y="21"/>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53" name="Google Shape;8153;p43"/>
              <p:cNvSpPr/>
              <p:nvPr/>
            </p:nvSpPr>
            <p:spPr>
              <a:xfrm>
                <a:off x="586125" y="1535975"/>
                <a:ext cx="675" cy="1175"/>
              </a:xfrm>
              <a:custGeom>
                <a:avLst/>
                <a:gdLst/>
                <a:ahLst/>
                <a:cxnLst/>
                <a:rect l="l" t="t" r="r" b="b"/>
                <a:pathLst>
                  <a:path w="27" h="47" extrusionOk="0">
                    <a:moveTo>
                      <a:pt x="20" y="0"/>
                    </a:moveTo>
                    <a:cubicBezTo>
                      <a:pt x="17" y="2"/>
                      <a:pt x="14" y="5"/>
                      <a:pt x="10" y="5"/>
                    </a:cubicBezTo>
                    <a:cubicBezTo>
                      <a:pt x="7" y="5"/>
                      <a:pt x="4" y="4"/>
                      <a:pt x="1" y="0"/>
                    </a:cubicBezTo>
                    <a:lnTo>
                      <a:pt x="1" y="0"/>
                    </a:lnTo>
                    <a:lnTo>
                      <a:pt x="26" y="47"/>
                    </a:lnTo>
                    <a:lnTo>
                      <a:pt x="2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54" name="Google Shape;8154;p43"/>
              <p:cNvSpPr/>
              <p:nvPr/>
            </p:nvSpPr>
            <p:spPr>
              <a:xfrm>
                <a:off x="522275" y="1532425"/>
                <a:ext cx="775" cy="500"/>
              </a:xfrm>
              <a:custGeom>
                <a:avLst/>
                <a:gdLst/>
                <a:ahLst/>
                <a:cxnLst/>
                <a:rect l="l" t="t" r="r" b="b"/>
                <a:pathLst>
                  <a:path w="31" h="20" extrusionOk="0">
                    <a:moveTo>
                      <a:pt x="0" y="1"/>
                    </a:moveTo>
                    <a:lnTo>
                      <a:pt x="5" y="13"/>
                    </a:lnTo>
                    <a:cubicBezTo>
                      <a:pt x="9" y="17"/>
                      <a:pt x="15" y="20"/>
                      <a:pt x="21" y="20"/>
                    </a:cubicBezTo>
                    <a:cubicBezTo>
                      <a:pt x="24" y="20"/>
                      <a:pt x="27" y="19"/>
                      <a:pt x="30" y="1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55" name="Google Shape;8155;p43"/>
              <p:cNvSpPr/>
              <p:nvPr/>
            </p:nvSpPr>
            <p:spPr>
              <a:xfrm>
                <a:off x="529100" y="1530225"/>
                <a:ext cx="675" cy="1075"/>
              </a:xfrm>
              <a:custGeom>
                <a:avLst/>
                <a:gdLst/>
                <a:ahLst/>
                <a:cxnLst/>
                <a:rect l="l" t="t" r="r" b="b"/>
                <a:pathLst>
                  <a:path w="27" h="43" extrusionOk="0">
                    <a:moveTo>
                      <a:pt x="1" y="1"/>
                    </a:moveTo>
                    <a:lnTo>
                      <a:pt x="26" y="43"/>
                    </a:lnTo>
                    <a:lnTo>
                      <a:pt x="26" y="43"/>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56" name="Google Shape;8156;p43"/>
              <p:cNvSpPr/>
              <p:nvPr/>
            </p:nvSpPr>
            <p:spPr>
              <a:xfrm>
                <a:off x="533850" y="1527175"/>
                <a:ext cx="900" cy="650"/>
              </a:xfrm>
              <a:custGeom>
                <a:avLst/>
                <a:gdLst/>
                <a:ahLst/>
                <a:cxnLst/>
                <a:rect l="l" t="t" r="r" b="b"/>
                <a:pathLst>
                  <a:path w="36" h="26" extrusionOk="0">
                    <a:moveTo>
                      <a:pt x="8" y="12"/>
                    </a:moveTo>
                    <a:cubicBezTo>
                      <a:pt x="5" y="12"/>
                      <a:pt x="3" y="12"/>
                      <a:pt x="1" y="14"/>
                    </a:cubicBezTo>
                    <a:cubicBezTo>
                      <a:pt x="3" y="14"/>
                      <a:pt x="6" y="13"/>
                      <a:pt x="8" y="12"/>
                    </a:cubicBezTo>
                    <a:lnTo>
                      <a:pt x="8" y="12"/>
                    </a:lnTo>
                    <a:cubicBezTo>
                      <a:pt x="8" y="12"/>
                      <a:pt x="8" y="12"/>
                      <a:pt x="8" y="12"/>
                    </a:cubicBezTo>
                    <a:close/>
                    <a:moveTo>
                      <a:pt x="29" y="0"/>
                    </a:moveTo>
                    <a:cubicBezTo>
                      <a:pt x="22" y="0"/>
                      <a:pt x="15" y="8"/>
                      <a:pt x="8" y="12"/>
                    </a:cubicBezTo>
                    <a:lnTo>
                      <a:pt x="8" y="12"/>
                    </a:lnTo>
                    <a:cubicBezTo>
                      <a:pt x="18" y="12"/>
                      <a:pt x="29" y="25"/>
                      <a:pt x="33" y="25"/>
                    </a:cubicBezTo>
                    <a:cubicBezTo>
                      <a:pt x="35" y="25"/>
                      <a:pt x="34" y="19"/>
                      <a:pt x="2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57" name="Google Shape;8157;p43"/>
              <p:cNvSpPr/>
              <p:nvPr/>
            </p:nvSpPr>
            <p:spPr>
              <a:xfrm>
                <a:off x="587125" y="1537100"/>
                <a:ext cx="675" cy="925"/>
              </a:xfrm>
              <a:custGeom>
                <a:avLst/>
                <a:gdLst/>
                <a:ahLst/>
                <a:cxnLst/>
                <a:rect l="l" t="t" r="r" b="b"/>
                <a:pathLst>
                  <a:path w="27" h="37" extrusionOk="0">
                    <a:moveTo>
                      <a:pt x="9" y="0"/>
                    </a:moveTo>
                    <a:cubicBezTo>
                      <a:pt x="9" y="0"/>
                      <a:pt x="9" y="1"/>
                      <a:pt x="10" y="2"/>
                    </a:cubicBezTo>
                    <a:cubicBezTo>
                      <a:pt x="0" y="2"/>
                      <a:pt x="17" y="30"/>
                      <a:pt x="17" y="37"/>
                    </a:cubicBezTo>
                    <a:cubicBezTo>
                      <a:pt x="27" y="28"/>
                      <a:pt x="10"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58" name="Google Shape;8158;p43"/>
              <p:cNvSpPr/>
              <p:nvPr/>
            </p:nvSpPr>
            <p:spPr>
              <a:xfrm>
                <a:off x="589675" y="1533475"/>
                <a:ext cx="200" cy="1025"/>
              </a:xfrm>
              <a:custGeom>
                <a:avLst/>
                <a:gdLst/>
                <a:ahLst/>
                <a:cxnLst/>
                <a:rect l="l" t="t" r="r" b="b"/>
                <a:pathLst>
                  <a:path w="8" h="41" extrusionOk="0">
                    <a:moveTo>
                      <a:pt x="7" y="1"/>
                    </a:moveTo>
                    <a:lnTo>
                      <a:pt x="0" y="26"/>
                    </a:lnTo>
                    <a:lnTo>
                      <a:pt x="5" y="40"/>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59" name="Google Shape;8159;p43"/>
              <p:cNvSpPr/>
              <p:nvPr/>
            </p:nvSpPr>
            <p:spPr>
              <a:xfrm>
                <a:off x="590650" y="1532425"/>
                <a:ext cx="1950" cy="1775"/>
              </a:xfrm>
              <a:custGeom>
                <a:avLst/>
                <a:gdLst/>
                <a:ahLst/>
                <a:cxnLst/>
                <a:rect l="l" t="t" r="r" b="b"/>
                <a:pathLst>
                  <a:path w="78" h="71" extrusionOk="0">
                    <a:moveTo>
                      <a:pt x="56" y="1"/>
                    </a:moveTo>
                    <a:cubicBezTo>
                      <a:pt x="39" y="1"/>
                      <a:pt x="34" y="37"/>
                      <a:pt x="15" y="37"/>
                    </a:cubicBezTo>
                    <a:cubicBezTo>
                      <a:pt x="14" y="37"/>
                      <a:pt x="12" y="36"/>
                      <a:pt x="10" y="36"/>
                    </a:cubicBezTo>
                    <a:lnTo>
                      <a:pt x="1" y="24"/>
                    </a:lnTo>
                    <a:lnTo>
                      <a:pt x="1" y="24"/>
                    </a:lnTo>
                    <a:lnTo>
                      <a:pt x="12" y="71"/>
                    </a:lnTo>
                    <a:cubicBezTo>
                      <a:pt x="34" y="53"/>
                      <a:pt x="50" y="15"/>
                      <a:pt x="73" y="15"/>
                    </a:cubicBezTo>
                    <a:cubicBezTo>
                      <a:pt x="75" y="15"/>
                      <a:pt x="76" y="15"/>
                      <a:pt x="77" y="15"/>
                    </a:cubicBezTo>
                    <a:cubicBezTo>
                      <a:pt x="68" y="5"/>
                      <a:pt x="61" y="1"/>
                      <a:pt x="5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60" name="Google Shape;8160;p43"/>
              <p:cNvSpPr/>
              <p:nvPr/>
            </p:nvSpPr>
            <p:spPr>
              <a:xfrm>
                <a:off x="595225" y="1534325"/>
                <a:ext cx="500" cy="575"/>
              </a:xfrm>
              <a:custGeom>
                <a:avLst/>
                <a:gdLst/>
                <a:ahLst/>
                <a:cxnLst/>
                <a:rect l="l" t="t" r="r" b="b"/>
                <a:pathLst>
                  <a:path w="20" h="23" extrusionOk="0">
                    <a:moveTo>
                      <a:pt x="12" y="1"/>
                    </a:moveTo>
                    <a:cubicBezTo>
                      <a:pt x="12" y="1"/>
                      <a:pt x="11" y="6"/>
                      <a:pt x="1" y="18"/>
                    </a:cubicBezTo>
                    <a:lnTo>
                      <a:pt x="6" y="22"/>
                    </a:lnTo>
                    <a:cubicBezTo>
                      <a:pt x="10" y="20"/>
                      <a:pt x="15" y="18"/>
                      <a:pt x="19" y="15"/>
                    </a:cubicBezTo>
                    <a:cubicBezTo>
                      <a:pt x="11" y="7"/>
                      <a:pt x="12" y="1"/>
                      <a:pt x="1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61" name="Google Shape;8161;p43"/>
              <p:cNvSpPr/>
              <p:nvPr/>
            </p:nvSpPr>
            <p:spPr>
              <a:xfrm>
                <a:off x="595200" y="1534875"/>
                <a:ext cx="375" cy="200"/>
              </a:xfrm>
              <a:custGeom>
                <a:avLst/>
                <a:gdLst/>
                <a:ahLst/>
                <a:cxnLst/>
                <a:rect l="l" t="t" r="r" b="b"/>
                <a:pathLst>
                  <a:path w="15" h="8" extrusionOk="0">
                    <a:moveTo>
                      <a:pt x="7" y="0"/>
                    </a:moveTo>
                    <a:lnTo>
                      <a:pt x="7" y="0"/>
                    </a:lnTo>
                    <a:cubicBezTo>
                      <a:pt x="0" y="4"/>
                      <a:pt x="7" y="7"/>
                      <a:pt x="10" y="7"/>
                    </a:cubicBezTo>
                    <a:cubicBezTo>
                      <a:pt x="13" y="7"/>
                      <a:pt x="15" y="5"/>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62" name="Google Shape;8162;p43"/>
              <p:cNvSpPr/>
              <p:nvPr/>
            </p:nvSpPr>
            <p:spPr>
              <a:xfrm>
                <a:off x="596450" y="1533825"/>
                <a:ext cx="1025" cy="1075"/>
              </a:xfrm>
              <a:custGeom>
                <a:avLst/>
                <a:gdLst/>
                <a:ahLst/>
                <a:cxnLst/>
                <a:rect l="l" t="t" r="r" b="b"/>
                <a:pathLst>
                  <a:path w="41" h="43" extrusionOk="0">
                    <a:moveTo>
                      <a:pt x="8" y="1"/>
                    </a:moveTo>
                    <a:lnTo>
                      <a:pt x="1" y="26"/>
                    </a:lnTo>
                    <a:cubicBezTo>
                      <a:pt x="12" y="35"/>
                      <a:pt x="28" y="28"/>
                      <a:pt x="28" y="42"/>
                    </a:cubicBezTo>
                    <a:cubicBezTo>
                      <a:pt x="40" y="21"/>
                      <a:pt x="28" y="12"/>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63" name="Google Shape;8163;p43"/>
              <p:cNvSpPr/>
              <p:nvPr/>
            </p:nvSpPr>
            <p:spPr>
              <a:xfrm>
                <a:off x="596325" y="1532725"/>
                <a:ext cx="200" cy="350"/>
              </a:xfrm>
              <a:custGeom>
                <a:avLst/>
                <a:gdLst/>
                <a:ahLst/>
                <a:cxnLst/>
                <a:rect l="l" t="t" r="r" b="b"/>
                <a:pathLst>
                  <a:path w="8" h="14" extrusionOk="0">
                    <a:moveTo>
                      <a:pt x="6" y="1"/>
                    </a:moveTo>
                    <a:lnTo>
                      <a:pt x="1" y="12"/>
                    </a:lnTo>
                    <a:cubicBezTo>
                      <a:pt x="3" y="13"/>
                      <a:pt x="4" y="14"/>
                      <a:pt x="5" y="14"/>
                    </a:cubicBezTo>
                    <a:cubicBezTo>
                      <a:pt x="7" y="14"/>
                      <a:pt x="7" y="11"/>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64" name="Google Shape;8164;p43"/>
              <p:cNvSpPr/>
              <p:nvPr/>
            </p:nvSpPr>
            <p:spPr>
              <a:xfrm>
                <a:off x="596075" y="1532750"/>
                <a:ext cx="275" cy="875"/>
              </a:xfrm>
              <a:custGeom>
                <a:avLst/>
                <a:gdLst/>
                <a:ahLst/>
                <a:cxnLst/>
                <a:rect l="l" t="t" r="r" b="b"/>
                <a:pathLst>
                  <a:path w="11" h="35" extrusionOk="0">
                    <a:moveTo>
                      <a:pt x="1" y="1"/>
                    </a:moveTo>
                    <a:cubicBezTo>
                      <a:pt x="0" y="1"/>
                      <a:pt x="1" y="6"/>
                      <a:pt x="6" y="20"/>
                    </a:cubicBezTo>
                    <a:cubicBezTo>
                      <a:pt x="4" y="16"/>
                      <a:pt x="3" y="14"/>
                      <a:pt x="3" y="14"/>
                    </a:cubicBezTo>
                    <a:cubicBezTo>
                      <a:pt x="2" y="14"/>
                      <a:pt x="4" y="25"/>
                      <a:pt x="4" y="34"/>
                    </a:cubicBezTo>
                    <a:lnTo>
                      <a:pt x="11" y="11"/>
                    </a:lnTo>
                    <a:cubicBezTo>
                      <a:pt x="7" y="7"/>
                      <a:pt x="3"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65" name="Google Shape;8165;p43"/>
              <p:cNvSpPr/>
              <p:nvPr/>
            </p:nvSpPr>
            <p:spPr>
              <a:xfrm>
                <a:off x="594650" y="1532775"/>
                <a:ext cx="1125" cy="1050"/>
              </a:xfrm>
              <a:custGeom>
                <a:avLst/>
                <a:gdLst/>
                <a:ahLst/>
                <a:cxnLst/>
                <a:rect l="l" t="t" r="r" b="b"/>
                <a:pathLst>
                  <a:path w="45" h="42" extrusionOk="0">
                    <a:moveTo>
                      <a:pt x="19" y="1"/>
                    </a:moveTo>
                    <a:cubicBezTo>
                      <a:pt x="0" y="18"/>
                      <a:pt x="10" y="41"/>
                      <a:pt x="27" y="41"/>
                    </a:cubicBezTo>
                    <a:cubicBezTo>
                      <a:pt x="32" y="41"/>
                      <a:pt x="39" y="39"/>
                      <a:pt x="45" y="33"/>
                    </a:cubicBezTo>
                    <a:cubicBezTo>
                      <a:pt x="31" y="26"/>
                      <a:pt x="15" y="26"/>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66" name="Google Shape;8166;p43"/>
              <p:cNvSpPr/>
              <p:nvPr/>
            </p:nvSpPr>
            <p:spPr>
              <a:xfrm>
                <a:off x="591475" y="1531225"/>
                <a:ext cx="650" cy="550"/>
              </a:xfrm>
              <a:custGeom>
                <a:avLst/>
                <a:gdLst/>
                <a:ahLst/>
                <a:cxnLst/>
                <a:rect l="l" t="t" r="r" b="b"/>
                <a:pathLst>
                  <a:path w="26" h="22" extrusionOk="0">
                    <a:moveTo>
                      <a:pt x="0" y="0"/>
                    </a:moveTo>
                    <a:lnTo>
                      <a:pt x="0" y="21"/>
                    </a:lnTo>
                    <a:cubicBezTo>
                      <a:pt x="0" y="17"/>
                      <a:pt x="5" y="17"/>
                      <a:pt x="10" y="17"/>
                    </a:cubicBezTo>
                    <a:cubicBezTo>
                      <a:pt x="12" y="17"/>
                      <a:pt x="13" y="17"/>
                      <a:pt x="14" y="17"/>
                    </a:cubicBezTo>
                    <a:cubicBezTo>
                      <a:pt x="21" y="17"/>
                      <a:pt x="26" y="17"/>
                      <a:pt x="21" y="10"/>
                    </a:cubicBez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67" name="Google Shape;8167;p43"/>
              <p:cNvSpPr/>
              <p:nvPr/>
            </p:nvSpPr>
            <p:spPr>
              <a:xfrm>
                <a:off x="598600" y="1532100"/>
                <a:ext cx="1000" cy="875"/>
              </a:xfrm>
              <a:custGeom>
                <a:avLst/>
                <a:gdLst/>
                <a:ahLst/>
                <a:cxnLst/>
                <a:rect l="l" t="t" r="r" b="b"/>
                <a:pathLst>
                  <a:path w="40" h="35" extrusionOk="0">
                    <a:moveTo>
                      <a:pt x="5" y="0"/>
                    </a:moveTo>
                    <a:lnTo>
                      <a:pt x="0" y="19"/>
                    </a:lnTo>
                    <a:cubicBezTo>
                      <a:pt x="14" y="19"/>
                      <a:pt x="28" y="26"/>
                      <a:pt x="40" y="35"/>
                    </a:cubicBezTo>
                    <a:cubicBezTo>
                      <a:pt x="33" y="23"/>
                      <a:pt x="14" y="12"/>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68" name="Google Shape;8168;p43"/>
              <p:cNvSpPr/>
              <p:nvPr/>
            </p:nvSpPr>
            <p:spPr>
              <a:xfrm>
                <a:off x="598425" y="1531325"/>
                <a:ext cx="425" cy="800"/>
              </a:xfrm>
              <a:custGeom>
                <a:avLst/>
                <a:gdLst/>
                <a:ahLst/>
                <a:cxnLst/>
                <a:rect l="l" t="t" r="r" b="b"/>
                <a:pathLst>
                  <a:path w="17" h="32" extrusionOk="0">
                    <a:moveTo>
                      <a:pt x="17" y="1"/>
                    </a:moveTo>
                    <a:cubicBezTo>
                      <a:pt x="0" y="10"/>
                      <a:pt x="3" y="19"/>
                      <a:pt x="12" y="31"/>
                    </a:cubicBezTo>
                    <a:lnTo>
                      <a:pt x="1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69" name="Google Shape;8169;p43"/>
              <p:cNvSpPr/>
              <p:nvPr/>
            </p:nvSpPr>
            <p:spPr>
              <a:xfrm>
                <a:off x="595525" y="1531225"/>
                <a:ext cx="250" cy="1475"/>
              </a:xfrm>
              <a:custGeom>
                <a:avLst/>
                <a:gdLst/>
                <a:ahLst/>
                <a:cxnLst/>
                <a:rect l="l" t="t" r="r" b="b"/>
                <a:pathLst>
                  <a:path w="10" h="59" extrusionOk="0">
                    <a:moveTo>
                      <a:pt x="10" y="0"/>
                    </a:moveTo>
                    <a:lnTo>
                      <a:pt x="5" y="5"/>
                    </a:lnTo>
                    <a:lnTo>
                      <a:pt x="1" y="58"/>
                    </a:lnTo>
                    <a:lnTo>
                      <a:pt x="1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70" name="Google Shape;8170;p43"/>
              <p:cNvSpPr/>
              <p:nvPr/>
            </p:nvSpPr>
            <p:spPr>
              <a:xfrm>
                <a:off x="601200" y="1531450"/>
                <a:ext cx="250" cy="1175"/>
              </a:xfrm>
              <a:custGeom>
                <a:avLst/>
                <a:gdLst/>
                <a:ahLst/>
                <a:cxnLst/>
                <a:rect l="l" t="t" r="r" b="b"/>
                <a:pathLst>
                  <a:path w="10" h="47" extrusionOk="0">
                    <a:moveTo>
                      <a:pt x="1" y="1"/>
                    </a:moveTo>
                    <a:lnTo>
                      <a:pt x="3" y="19"/>
                    </a:lnTo>
                    <a:lnTo>
                      <a:pt x="10" y="47"/>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71" name="Google Shape;8171;p43"/>
              <p:cNvSpPr/>
              <p:nvPr/>
            </p:nvSpPr>
            <p:spPr>
              <a:xfrm>
                <a:off x="602250" y="1530650"/>
                <a:ext cx="1175" cy="1400"/>
              </a:xfrm>
              <a:custGeom>
                <a:avLst/>
                <a:gdLst/>
                <a:ahLst/>
                <a:cxnLst/>
                <a:rect l="l" t="t" r="r" b="b"/>
                <a:pathLst>
                  <a:path w="47" h="56" extrusionOk="0">
                    <a:moveTo>
                      <a:pt x="42" y="0"/>
                    </a:moveTo>
                    <a:cubicBezTo>
                      <a:pt x="40" y="12"/>
                      <a:pt x="32" y="18"/>
                      <a:pt x="17" y="18"/>
                    </a:cubicBezTo>
                    <a:cubicBezTo>
                      <a:pt x="12" y="18"/>
                      <a:pt x="7" y="17"/>
                      <a:pt x="0" y="16"/>
                    </a:cubicBezTo>
                    <a:lnTo>
                      <a:pt x="0" y="16"/>
                    </a:lnTo>
                    <a:cubicBezTo>
                      <a:pt x="10" y="40"/>
                      <a:pt x="38" y="40"/>
                      <a:pt x="38" y="56"/>
                    </a:cubicBezTo>
                    <a:cubicBezTo>
                      <a:pt x="47" y="40"/>
                      <a:pt x="47" y="19"/>
                      <a:pt x="4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72" name="Google Shape;8172;p43"/>
              <p:cNvSpPr/>
              <p:nvPr/>
            </p:nvSpPr>
            <p:spPr>
              <a:xfrm>
                <a:off x="603225" y="1529875"/>
                <a:ext cx="150" cy="800"/>
              </a:xfrm>
              <a:custGeom>
                <a:avLst/>
                <a:gdLst/>
                <a:ahLst/>
                <a:cxnLst/>
                <a:rect l="l" t="t" r="r" b="b"/>
                <a:pathLst>
                  <a:path w="6" h="32" extrusionOk="0">
                    <a:moveTo>
                      <a:pt x="1" y="1"/>
                    </a:moveTo>
                    <a:cubicBezTo>
                      <a:pt x="1" y="10"/>
                      <a:pt x="1" y="22"/>
                      <a:pt x="3" y="31"/>
                    </a:cubicBezTo>
                    <a:cubicBezTo>
                      <a:pt x="6" y="22"/>
                      <a:pt x="3"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73" name="Google Shape;8173;p43"/>
              <p:cNvSpPr/>
              <p:nvPr/>
            </p:nvSpPr>
            <p:spPr>
              <a:xfrm>
                <a:off x="599575" y="1530925"/>
                <a:ext cx="950" cy="600"/>
              </a:xfrm>
              <a:custGeom>
                <a:avLst/>
                <a:gdLst/>
                <a:ahLst/>
                <a:cxnLst/>
                <a:rect l="l" t="t" r="r" b="b"/>
                <a:pathLst>
                  <a:path w="38" h="24" extrusionOk="0">
                    <a:moveTo>
                      <a:pt x="8" y="1"/>
                    </a:moveTo>
                    <a:lnTo>
                      <a:pt x="1" y="3"/>
                    </a:lnTo>
                    <a:cubicBezTo>
                      <a:pt x="10" y="15"/>
                      <a:pt x="24" y="22"/>
                      <a:pt x="38" y="24"/>
                    </a:cubicBez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74" name="Google Shape;8174;p43"/>
              <p:cNvSpPr/>
              <p:nvPr/>
            </p:nvSpPr>
            <p:spPr>
              <a:xfrm>
                <a:off x="599750" y="1530700"/>
                <a:ext cx="500" cy="250"/>
              </a:xfrm>
              <a:custGeom>
                <a:avLst/>
                <a:gdLst/>
                <a:ahLst/>
                <a:cxnLst/>
                <a:rect l="l" t="t" r="r" b="b"/>
                <a:pathLst>
                  <a:path w="20" h="10" extrusionOk="0">
                    <a:moveTo>
                      <a:pt x="19" y="0"/>
                    </a:moveTo>
                    <a:lnTo>
                      <a:pt x="1" y="10"/>
                    </a:lnTo>
                    <a:lnTo>
                      <a:pt x="1" y="1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75" name="Google Shape;8175;p43"/>
              <p:cNvSpPr/>
              <p:nvPr/>
            </p:nvSpPr>
            <p:spPr>
              <a:xfrm>
                <a:off x="599575" y="1530950"/>
                <a:ext cx="100" cy="125"/>
              </a:xfrm>
              <a:custGeom>
                <a:avLst/>
                <a:gdLst/>
                <a:ahLst/>
                <a:cxnLst/>
                <a:rect l="l" t="t" r="r" b="b"/>
                <a:pathLst>
                  <a:path w="4" h="5" extrusionOk="0">
                    <a:moveTo>
                      <a:pt x="1" y="1"/>
                    </a:moveTo>
                    <a:cubicBezTo>
                      <a:pt x="0" y="1"/>
                      <a:pt x="1" y="2"/>
                      <a:pt x="3" y="4"/>
                    </a:cubicBezTo>
                    <a:cubicBezTo>
                      <a:pt x="2" y="2"/>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76" name="Google Shape;8176;p43"/>
              <p:cNvSpPr/>
              <p:nvPr/>
            </p:nvSpPr>
            <p:spPr>
              <a:xfrm>
                <a:off x="596450" y="1529725"/>
                <a:ext cx="925" cy="1625"/>
              </a:xfrm>
              <a:custGeom>
                <a:avLst/>
                <a:gdLst/>
                <a:ahLst/>
                <a:cxnLst/>
                <a:rect l="l" t="t" r="r" b="b"/>
                <a:pathLst>
                  <a:path w="37" h="65" extrusionOk="0">
                    <a:moveTo>
                      <a:pt x="1" y="0"/>
                    </a:moveTo>
                    <a:lnTo>
                      <a:pt x="1" y="0"/>
                    </a:lnTo>
                    <a:cubicBezTo>
                      <a:pt x="7" y="25"/>
                      <a:pt x="27" y="30"/>
                      <a:pt x="31" y="62"/>
                    </a:cubicBezTo>
                    <a:lnTo>
                      <a:pt x="31" y="62"/>
                    </a:lnTo>
                    <a:cubicBezTo>
                      <a:pt x="29" y="40"/>
                      <a:pt x="36" y="13"/>
                      <a:pt x="1" y="0"/>
                    </a:cubicBezTo>
                    <a:close/>
                    <a:moveTo>
                      <a:pt x="31" y="62"/>
                    </a:moveTo>
                    <a:lnTo>
                      <a:pt x="31" y="62"/>
                    </a:lnTo>
                    <a:cubicBezTo>
                      <a:pt x="31" y="63"/>
                      <a:pt x="31" y="64"/>
                      <a:pt x="31" y="65"/>
                    </a:cubicBezTo>
                    <a:cubicBezTo>
                      <a:pt x="31" y="64"/>
                      <a:pt x="31" y="63"/>
                      <a:pt x="31" y="6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77" name="Google Shape;8177;p43"/>
              <p:cNvSpPr/>
              <p:nvPr/>
            </p:nvSpPr>
            <p:spPr>
              <a:xfrm>
                <a:off x="598200" y="1530300"/>
                <a:ext cx="550" cy="825"/>
              </a:xfrm>
              <a:custGeom>
                <a:avLst/>
                <a:gdLst/>
                <a:ahLst/>
                <a:cxnLst/>
                <a:rect l="l" t="t" r="r" b="b"/>
                <a:pathLst>
                  <a:path w="22" h="33" extrusionOk="0">
                    <a:moveTo>
                      <a:pt x="21" y="0"/>
                    </a:moveTo>
                    <a:lnTo>
                      <a:pt x="0" y="5"/>
                    </a:lnTo>
                    <a:cubicBezTo>
                      <a:pt x="5" y="12"/>
                      <a:pt x="16" y="21"/>
                      <a:pt x="16" y="33"/>
                    </a:cubicBezTo>
                    <a:lnTo>
                      <a:pt x="2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78" name="Google Shape;8178;p43"/>
              <p:cNvSpPr/>
              <p:nvPr/>
            </p:nvSpPr>
            <p:spPr>
              <a:xfrm>
                <a:off x="598725" y="1529950"/>
                <a:ext cx="250" cy="375"/>
              </a:xfrm>
              <a:custGeom>
                <a:avLst/>
                <a:gdLst/>
                <a:ahLst/>
                <a:cxnLst/>
                <a:rect l="l" t="t" r="r" b="b"/>
                <a:pathLst>
                  <a:path w="10" h="15" extrusionOk="0">
                    <a:moveTo>
                      <a:pt x="2" y="0"/>
                    </a:moveTo>
                    <a:lnTo>
                      <a:pt x="0" y="14"/>
                    </a:lnTo>
                    <a:lnTo>
                      <a:pt x="9" y="12"/>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79" name="Google Shape;8179;p43"/>
              <p:cNvSpPr/>
              <p:nvPr/>
            </p:nvSpPr>
            <p:spPr>
              <a:xfrm>
                <a:off x="601325" y="1528950"/>
                <a:ext cx="950" cy="975"/>
              </a:xfrm>
              <a:custGeom>
                <a:avLst/>
                <a:gdLst/>
                <a:ahLst/>
                <a:cxnLst/>
                <a:rect l="l" t="t" r="r" b="b"/>
                <a:pathLst>
                  <a:path w="38" h="39" extrusionOk="0">
                    <a:moveTo>
                      <a:pt x="37" y="1"/>
                    </a:moveTo>
                    <a:lnTo>
                      <a:pt x="37" y="1"/>
                    </a:lnTo>
                    <a:cubicBezTo>
                      <a:pt x="24" y="3"/>
                      <a:pt x="12" y="8"/>
                      <a:pt x="0" y="17"/>
                    </a:cubicBezTo>
                    <a:cubicBezTo>
                      <a:pt x="6" y="25"/>
                      <a:pt x="12" y="38"/>
                      <a:pt x="20" y="38"/>
                    </a:cubicBezTo>
                    <a:cubicBezTo>
                      <a:pt x="22" y="38"/>
                      <a:pt x="24" y="37"/>
                      <a:pt x="26" y="36"/>
                    </a:cubicBezTo>
                    <a:cubicBezTo>
                      <a:pt x="24" y="22"/>
                      <a:pt x="28" y="10"/>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80" name="Google Shape;8180;p43"/>
              <p:cNvSpPr/>
              <p:nvPr/>
            </p:nvSpPr>
            <p:spPr>
              <a:xfrm>
                <a:off x="600775" y="1530200"/>
                <a:ext cx="100" cy="125"/>
              </a:xfrm>
              <a:custGeom>
                <a:avLst/>
                <a:gdLst/>
                <a:ahLst/>
                <a:cxnLst/>
                <a:rect l="l" t="t" r="r" b="b"/>
                <a:pathLst>
                  <a:path w="4" h="5" extrusionOk="0">
                    <a:moveTo>
                      <a:pt x="1" y="0"/>
                    </a:moveTo>
                    <a:cubicBezTo>
                      <a:pt x="1" y="0"/>
                      <a:pt x="1" y="2"/>
                      <a:pt x="4" y="4"/>
                    </a:cubicBezTo>
                    <a:lnTo>
                      <a:pt x="4" y="2"/>
                    </a:ln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81" name="Google Shape;8181;p43"/>
              <p:cNvSpPr/>
              <p:nvPr/>
            </p:nvSpPr>
            <p:spPr>
              <a:xfrm>
                <a:off x="604325" y="1527100"/>
                <a:ext cx="150" cy="200"/>
              </a:xfrm>
              <a:custGeom>
                <a:avLst/>
                <a:gdLst/>
                <a:ahLst/>
                <a:cxnLst/>
                <a:rect l="l" t="t" r="r" b="b"/>
                <a:pathLst>
                  <a:path w="6" h="8" extrusionOk="0">
                    <a:moveTo>
                      <a:pt x="1" y="1"/>
                    </a:moveTo>
                    <a:lnTo>
                      <a:pt x="3" y="8"/>
                    </a:lnTo>
                    <a:lnTo>
                      <a:pt x="6" y="8"/>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82" name="Google Shape;8182;p43"/>
              <p:cNvSpPr/>
              <p:nvPr/>
            </p:nvSpPr>
            <p:spPr>
              <a:xfrm>
                <a:off x="600925" y="1529225"/>
                <a:ext cx="425" cy="575"/>
              </a:xfrm>
              <a:custGeom>
                <a:avLst/>
                <a:gdLst/>
                <a:ahLst/>
                <a:cxnLst/>
                <a:rect l="l" t="t" r="r" b="b"/>
                <a:pathLst>
                  <a:path w="17" h="23" extrusionOk="0">
                    <a:moveTo>
                      <a:pt x="13" y="1"/>
                    </a:moveTo>
                    <a:cubicBezTo>
                      <a:pt x="13" y="1"/>
                      <a:pt x="12" y="1"/>
                      <a:pt x="12" y="1"/>
                    </a:cubicBezTo>
                    <a:cubicBezTo>
                      <a:pt x="0" y="1"/>
                      <a:pt x="0" y="11"/>
                      <a:pt x="2" y="22"/>
                    </a:cubicBezTo>
                    <a:cubicBezTo>
                      <a:pt x="7" y="15"/>
                      <a:pt x="12" y="11"/>
                      <a:pt x="16" y="6"/>
                    </a:cubicBezTo>
                    <a:cubicBezTo>
                      <a:pt x="15" y="3"/>
                      <a:pt x="14"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83" name="Google Shape;8183;p43"/>
              <p:cNvSpPr/>
              <p:nvPr/>
            </p:nvSpPr>
            <p:spPr>
              <a:xfrm>
                <a:off x="602950" y="1528950"/>
                <a:ext cx="700" cy="225"/>
              </a:xfrm>
              <a:custGeom>
                <a:avLst/>
                <a:gdLst/>
                <a:ahLst/>
                <a:cxnLst/>
                <a:rect l="l" t="t" r="r" b="b"/>
                <a:pathLst>
                  <a:path w="28" h="9" extrusionOk="0">
                    <a:moveTo>
                      <a:pt x="0" y="1"/>
                    </a:moveTo>
                    <a:cubicBezTo>
                      <a:pt x="8" y="4"/>
                      <a:pt x="20" y="8"/>
                      <a:pt x="24" y="8"/>
                    </a:cubicBezTo>
                    <a:cubicBezTo>
                      <a:pt x="26" y="8"/>
                      <a:pt x="27" y="8"/>
                      <a:pt x="26" y="6"/>
                    </a:cubicBezTo>
                    <a:cubicBezTo>
                      <a:pt x="19" y="1"/>
                      <a:pt x="10"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84" name="Google Shape;8184;p43"/>
              <p:cNvSpPr/>
              <p:nvPr/>
            </p:nvSpPr>
            <p:spPr>
              <a:xfrm>
                <a:off x="601100" y="1530350"/>
                <a:ext cx="125" cy="150"/>
              </a:xfrm>
              <a:custGeom>
                <a:avLst/>
                <a:gdLst/>
                <a:ahLst/>
                <a:cxnLst/>
                <a:rect l="l" t="t" r="r" b="b"/>
                <a:pathLst>
                  <a:path w="5" h="6" extrusionOk="0">
                    <a:moveTo>
                      <a:pt x="0" y="1"/>
                    </a:moveTo>
                    <a:lnTo>
                      <a:pt x="0" y="3"/>
                    </a:lnTo>
                    <a:cubicBezTo>
                      <a:pt x="3" y="5"/>
                      <a:pt x="4" y="5"/>
                      <a:pt x="4" y="5"/>
                    </a:cubicBezTo>
                    <a:cubicBezTo>
                      <a:pt x="5" y="5"/>
                      <a:pt x="3"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85" name="Google Shape;8185;p43"/>
              <p:cNvSpPr/>
              <p:nvPr/>
            </p:nvSpPr>
            <p:spPr>
              <a:xfrm>
                <a:off x="600850" y="1529775"/>
                <a:ext cx="275" cy="600"/>
              </a:xfrm>
              <a:custGeom>
                <a:avLst/>
                <a:gdLst/>
                <a:ahLst/>
                <a:cxnLst/>
                <a:rect l="l" t="t" r="r" b="b"/>
                <a:pathLst>
                  <a:path w="11" h="24" extrusionOk="0">
                    <a:moveTo>
                      <a:pt x="5" y="0"/>
                    </a:moveTo>
                    <a:cubicBezTo>
                      <a:pt x="3" y="5"/>
                      <a:pt x="1" y="12"/>
                      <a:pt x="1" y="19"/>
                    </a:cubicBezTo>
                    <a:lnTo>
                      <a:pt x="10" y="24"/>
                    </a:lnTo>
                    <a:cubicBezTo>
                      <a:pt x="10" y="17"/>
                      <a:pt x="8" y="7"/>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86" name="Google Shape;8186;p43"/>
              <p:cNvSpPr/>
              <p:nvPr/>
            </p:nvSpPr>
            <p:spPr>
              <a:xfrm>
                <a:off x="600850" y="1522575"/>
                <a:ext cx="3500" cy="4550"/>
              </a:xfrm>
              <a:custGeom>
                <a:avLst/>
                <a:gdLst/>
                <a:ahLst/>
                <a:cxnLst/>
                <a:rect l="l" t="t" r="r" b="b"/>
                <a:pathLst>
                  <a:path w="140" h="182" extrusionOk="0">
                    <a:moveTo>
                      <a:pt x="36" y="1"/>
                    </a:moveTo>
                    <a:lnTo>
                      <a:pt x="36" y="29"/>
                    </a:lnTo>
                    <a:cubicBezTo>
                      <a:pt x="29" y="24"/>
                      <a:pt x="24" y="8"/>
                      <a:pt x="12" y="6"/>
                    </a:cubicBezTo>
                    <a:lnTo>
                      <a:pt x="12" y="6"/>
                    </a:lnTo>
                    <a:cubicBezTo>
                      <a:pt x="32" y="26"/>
                      <a:pt x="37" y="54"/>
                      <a:pt x="14" y="54"/>
                    </a:cubicBezTo>
                    <a:cubicBezTo>
                      <a:pt x="10" y="54"/>
                      <a:pt x="6" y="53"/>
                      <a:pt x="1" y="52"/>
                    </a:cubicBezTo>
                    <a:lnTo>
                      <a:pt x="1" y="52"/>
                    </a:lnTo>
                    <a:cubicBezTo>
                      <a:pt x="3" y="82"/>
                      <a:pt x="84" y="152"/>
                      <a:pt x="140" y="182"/>
                    </a:cubicBezTo>
                    <a:cubicBezTo>
                      <a:pt x="128" y="170"/>
                      <a:pt x="121" y="154"/>
                      <a:pt x="124" y="135"/>
                    </a:cubicBezTo>
                    <a:cubicBezTo>
                      <a:pt x="105" y="128"/>
                      <a:pt x="61" y="135"/>
                      <a:pt x="52" y="103"/>
                    </a:cubicBezTo>
                    <a:cubicBezTo>
                      <a:pt x="55" y="93"/>
                      <a:pt x="60" y="89"/>
                      <a:pt x="65" y="89"/>
                    </a:cubicBezTo>
                    <a:cubicBezTo>
                      <a:pt x="74" y="89"/>
                      <a:pt x="85" y="99"/>
                      <a:pt x="98" y="101"/>
                    </a:cubicBezTo>
                    <a:cubicBezTo>
                      <a:pt x="63" y="80"/>
                      <a:pt x="82" y="38"/>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87" name="Google Shape;8187;p43"/>
              <p:cNvSpPr/>
              <p:nvPr/>
            </p:nvSpPr>
            <p:spPr>
              <a:xfrm>
                <a:off x="603400" y="1527275"/>
                <a:ext cx="1375" cy="1025"/>
              </a:xfrm>
              <a:custGeom>
                <a:avLst/>
                <a:gdLst/>
                <a:ahLst/>
                <a:cxnLst/>
                <a:rect l="l" t="t" r="r" b="b"/>
                <a:pathLst>
                  <a:path w="55" h="41" extrusionOk="0">
                    <a:moveTo>
                      <a:pt x="40" y="1"/>
                    </a:moveTo>
                    <a:lnTo>
                      <a:pt x="5" y="24"/>
                    </a:lnTo>
                    <a:lnTo>
                      <a:pt x="5" y="19"/>
                    </a:lnTo>
                    <a:lnTo>
                      <a:pt x="1" y="26"/>
                    </a:lnTo>
                    <a:cubicBezTo>
                      <a:pt x="19" y="26"/>
                      <a:pt x="38" y="31"/>
                      <a:pt x="54" y="40"/>
                    </a:cubicBezTo>
                    <a:cubicBezTo>
                      <a:pt x="54" y="26"/>
                      <a:pt x="50" y="10"/>
                      <a:pt x="4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88" name="Google Shape;8188;p43"/>
              <p:cNvSpPr/>
              <p:nvPr/>
            </p:nvSpPr>
            <p:spPr>
              <a:xfrm>
                <a:off x="601025" y="1526700"/>
                <a:ext cx="2400" cy="2350"/>
              </a:xfrm>
              <a:custGeom>
                <a:avLst/>
                <a:gdLst/>
                <a:ahLst/>
                <a:cxnLst/>
                <a:rect l="l" t="t" r="r" b="b"/>
                <a:pathLst>
                  <a:path w="96" h="94" extrusionOk="0">
                    <a:moveTo>
                      <a:pt x="17" y="0"/>
                    </a:moveTo>
                    <a:lnTo>
                      <a:pt x="17" y="0"/>
                    </a:lnTo>
                    <a:cubicBezTo>
                      <a:pt x="1" y="17"/>
                      <a:pt x="24" y="33"/>
                      <a:pt x="22" y="54"/>
                    </a:cubicBezTo>
                    <a:cubicBezTo>
                      <a:pt x="27" y="47"/>
                      <a:pt x="31" y="44"/>
                      <a:pt x="33" y="44"/>
                    </a:cubicBezTo>
                    <a:cubicBezTo>
                      <a:pt x="39" y="44"/>
                      <a:pt x="33" y="72"/>
                      <a:pt x="59" y="72"/>
                    </a:cubicBezTo>
                    <a:cubicBezTo>
                      <a:pt x="59" y="72"/>
                      <a:pt x="60" y="72"/>
                      <a:pt x="61" y="72"/>
                    </a:cubicBezTo>
                    <a:lnTo>
                      <a:pt x="61" y="72"/>
                    </a:lnTo>
                    <a:cubicBezTo>
                      <a:pt x="59" y="82"/>
                      <a:pt x="56" y="89"/>
                      <a:pt x="49" y="93"/>
                    </a:cubicBezTo>
                    <a:lnTo>
                      <a:pt x="80" y="93"/>
                    </a:lnTo>
                    <a:lnTo>
                      <a:pt x="75" y="91"/>
                    </a:lnTo>
                    <a:cubicBezTo>
                      <a:pt x="70" y="89"/>
                      <a:pt x="68" y="86"/>
                      <a:pt x="73" y="86"/>
                    </a:cubicBezTo>
                    <a:cubicBezTo>
                      <a:pt x="70" y="84"/>
                      <a:pt x="68" y="79"/>
                      <a:pt x="66" y="77"/>
                    </a:cubicBezTo>
                    <a:cubicBezTo>
                      <a:pt x="68" y="77"/>
                      <a:pt x="69" y="77"/>
                      <a:pt x="70" y="77"/>
                    </a:cubicBezTo>
                    <a:cubicBezTo>
                      <a:pt x="78" y="77"/>
                      <a:pt x="73" y="82"/>
                      <a:pt x="73" y="86"/>
                    </a:cubicBezTo>
                    <a:lnTo>
                      <a:pt x="75" y="91"/>
                    </a:lnTo>
                    <a:lnTo>
                      <a:pt x="96" y="51"/>
                    </a:lnTo>
                    <a:lnTo>
                      <a:pt x="96" y="51"/>
                    </a:lnTo>
                    <a:cubicBezTo>
                      <a:pt x="84" y="54"/>
                      <a:pt x="77" y="61"/>
                      <a:pt x="66" y="75"/>
                    </a:cubicBezTo>
                    <a:cubicBezTo>
                      <a:pt x="47" y="47"/>
                      <a:pt x="52"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89" name="Google Shape;8189;p43"/>
              <p:cNvSpPr/>
              <p:nvPr/>
            </p:nvSpPr>
            <p:spPr>
              <a:xfrm>
                <a:off x="595825" y="1527900"/>
                <a:ext cx="200" cy="225"/>
              </a:xfrm>
              <a:custGeom>
                <a:avLst/>
                <a:gdLst/>
                <a:ahLst/>
                <a:cxnLst/>
                <a:rect l="l" t="t" r="r" b="b"/>
                <a:pathLst>
                  <a:path w="8" h="9" extrusionOk="0">
                    <a:moveTo>
                      <a:pt x="2" y="1"/>
                    </a:moveTo>
                    <a:cubicBezTo>
                      <a:pt x="2" y="1"/>
                      <a:pt x="1" y="1"/>
                      <a:pt x="0" y="1"/>
                    </a:cubicBezTo>
                    <a:cubicBezTo>
                      <a:pt x="2" y="3"/>
                      <a:pt x="5" y="6"/>
                      <a:pt x="7" y="8"/>
                    </a:cubicBezTo>
                    <a:cubicBezTo>
                      <a:pt x="7" y="4"/>
                      <a:pt x="6"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90" name="Google Shape;8190;p43"/>
              <p:cNvSpPr/>
              <p:nvPr/>
            </p:nvSpPr>
            <p:spPr>
              <a:xfrm>
                <a:off x="595925" y="1528100"/>
                <a:ext cx="2225" cy="1525"/>
              </a:xfrm>
              <a:custGeom>
                <a:avLst/>
                <a:gdLst/>
                <a:ahLst/>
                <a:cxnLst/>
                <a:rect l="l" t="t" r="r" b="b"/>
                <a:pathLst>
                  <a:path w="89" h="61" extrusionOk="0">
                    <a:moveTo>
                      <a:pt x="3" y="0"/>
                    </a:moveTo>
                    <a:cubicBezTo>
                      <a:pt x="3" y="9"/>
                      <a:pt x="1" y="30"/>
                      <a:pt x="26" y="35"/>
                    </a:cubicBezTo>
                    <a:lnTo>
                      <a:pt x="26" y="30"/>
                    </a:lnTo>
                    <a:cubicBezTo>
                      <a:pt x="49" y="35"/>
                      <a:pt x="70" y="44"/>
                      <a:pt x="89" y="60"/>
                    </a:cubicBezTo>
                    <a:cubicBezTo>
                      <a:pt x="68" y="40"/>
                      <a:pt x="47" y="21"/>
                      <a:pt x="24" y="2"/>
                    </a:cubicBezTo>
                    <a:lnTo>
                      <a:pt x="24" y="2"/>
                    </a:lnTo>
                    <a:cubicBezTo>
                      <a:pt x="24" y="9"/>
                      <a:pt x="29" y="21"/>
                      <a:pt x="19" y="23"/>
                    </a:cubicBezTo>
                    <a:cubicBezTo>
                      <a:pt x="8" y="19"/>
                      <a:pt x="10" y="9"/>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91" name="Google Shape;8191;p43"/>
              <p:cNvSpPr/>
              <p:nvPr/>
            </p:nvSpPr>
            <p:spPr>
              <a:xfrm>
                <a:off x="598775" y="1527100"/>
                <a:ext cx="1000" cy="1200"/>
              </a:xfrm>
              <a:custGeom>
                <a:avLst/>
                <a:gdLst/>
                <a:ahLst/>
                <a:cxnLst/>
                <a:rect l="l" t="t" r="r" b="b"/>
                <a:pathLst>
                  <a:path w="40" h="48" extrusionOk="0">
                    <a:moveTo>
                      <a:pt x="7" y="1"/>
                    </a:moveTo>
                    <a:lnTo>
                      <a:pt x="21" y="15"/>
                    </a:lnTo>
                    <a:cubicBezTo>
                      <a:pt x="0" y="22"/>
                      <a:pt x="19" y="33"/>
                      <a:pt x="26" y="47"/>
                    </a:cubicBezTo>
                    <a:lnTo>
                      <a:pt x="40" y="15"/>
                    </a:lnTo>
                    <a:lnTo>
                      <a:pt x="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92" name="Google Shape;8192;p43"/>
              <p:cNvSpPr/>
              <p:nvPr/>
            </p:nvSpPr>
            <p:spPr>
              <a:xfrm>
                <a:off x="604850" y="1526925"/>
                <a:ext cx="600" cy="1300"/>
              </a:xfrm>
              <a:custGeom>
                <a:avLst/>
                <a:gdLst/>
                <a:ahLst/>
                <a:cxnLst/>
                <a:rect l="l" t="t" r="r" b="b"/>
                <a:pathLst>
                  <a:path w="24" h="52" extrusionOk="0">
                    <a:moveTo>
                      <a:pt x="1" y="1"/>
                    </a:moveTo>
                    <a:lnTo>
                      <a:pt x="1" y="22"/>
                    </a:lnTo>
                    <a:lnTo>
                      <a:pt x="24" y="52"/>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93" name="Google Shape;8193;p43"/>
              <p:cNvSpPr/>
              <p:nvPr/>
            </p:nvSpPr>
            <p:spPr>
              <a:xfrm>
                <a:off x="605600" y="1526650"/>
                <a:ext cx="625" cy="600"/>
              </a:xfrm>
              <a:custGeom>
                <a:avLst/>
                <a:gdLst/>
                <a:ahLst/>
                <a:cxnLst/>
                <a:rect l="l" t="t" r="r" b="b"/>
                <a:pathLst>
                  <a:path w="25" h="24" extrusionOk="0">
                    <a:moveTo>
                      <a:pt x="1" y="0"/>
                    </a:moveTo>
                    <a:lnTo>
                      <a:pt x="24" y="23"/>
                    </a:lnTo>
                    <a:lnTo>
                      <a:pt x="24" y="23"/>
                    </a:lnTo>
                    <a:lnTo>
                      <a:pt x="17"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94" name="Google Shape;8194;p43"/>
              <p:cNvSpPr/>
              <p:nvPr/>
            </p:nvSpPr>
            <p:spPr>
              <a:xfrm>
                <a:off x="649550" y="1495875"/>
                <a:ext cx="300" cy="375"/>
              </a:xfrm>
              <a:custGeom>
                <a:avLst/>
                <a:gdLst/>
                <a:ahLst/>
                <a:cxnLst/>
                <a:rect l="l" t="t" r="r" b="b"/>
                <a:pathLst>
                  <a:path w="12" h="15" extrusionOk="0">
                    <a:moveTo>
                      <a:pt x="7" y="0"/>
                    </a:moveTo>
                    <a:lnTo>
                      <a:pt x="0" y="14"/>
                    </a:lnTo>
                    <a:cubicBezTo>
                      <a:pt x="7" y="7"/>
                      <a:pt x="12" y="3"/>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95" name="Google Shape;8195;p43"/>
              <p:cNvSpPr/>
              <p:nvPr/>
            </p:nvSpPr>
            <p:spPr>
              <a:xfrm>
                <a:off x="621675" y="1508975"/>
                <a:ext cx="1275" cy="925"/>
              </a:xfrm>
              <a:custGeom>
                <a:avLst/>
                <a:gdLst/>
                <a:ahLst/>
                <a:cxnLst/>
                <a:rect l="l" t="t" r="r" b="b"/>
                <a:pathLst>
                  <a:path w="51" h="37" extrusionOk="0">
                    <a:moveTo>
                      <a:pt x="19" y="0"/>
                    </a:moveTo>
                    <a:cubicBezTo>
                      <a:pt x="17" y="6"/>
                      <a:pt x="12" y="8"/>
                      <a:pt x="7" y="8"/>
                    </a:cubicBezTo>
                    <a:cubicBezTo>
                      <a:pt x="5" y="8"/>
                      <a:pt x="2" y="8"/>
                      <a:pt x="0" y="7"/>
                    </a:cubicBezTo>
                    <a:lnTo>
                      <a:pt x="0" y="7"/>
                    </a:lnTo>
                    <a:cubicBezTo>
                      <a:pt x="20" y="19"/>
                      <a:pt x="44" y="37"/>
                      <a:pt x="48" y="37"/>
                    </a:cubicBezTo>
                    <a:cubicBezTo>
                      <a:pt x="50" y="37"/>
                      <a:pt x="49" y="34"/>
                      <a:pt x="42" y="26"/>
                    </a:cubicBez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96" name="Google Shape;8196;p43"/>
              <p:cNvSpPr/>
              <p:nvPr/>
            </p:nvSpPr>
            <p:spPr>
              <a:xfrm>
                <a:off x="634000" y="1498425"/>
                <a:ext cx="275" cy="875"/>
              </a:xfrm>
              <a:custGeom>
                <a:avLst/>
                <a:gdLst/>
                <a:ahLst/>
                <a:cxnLst/>
                <a:rect l="l" t="t" r="r" b="b"/>
                <a:pathLst>
                  <a:path w="11" h="35" extrusionOk="0">
                    <a:moveTo>
                      <a:pt x="5" y="0"/>
                    </a:moveTo>
                    <a:cubicBezTo>
                      <a:pt x="3" y="14"/>
                      <a:pt x="3" y="26"/>
                      <a:pt x="1" y="35"/>
                    </a:cubicBezTo>
                    <a:lnTo>
                      <a:pt x="10"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97" name="Google Shape;8197;p43"/>
              <p:cNvSpPr/>
              <p:nvPr/>
            </p:nvSpPr>
            <p:spPr>
              <a:xfrm>
                <a:off x="661125" y="1500275"/>
                <a:ext cx="850" cy="600"/>
              </a:xfrm>
              <a:custGeom>
                <a:avLst/>
                <a:gdLst/>
                <a:ahLst/>
                <a:cxnLst/>
                <a:rect l="l" t="t" r="r" b="b"/>
                <a:pathLst>
                  <a:path w="34" h="24" extrusionOk="0">
                    <a:moveTo>
                      <a:pt x="25" y="0"/>
                    </a:moveTo>
                    <a:cubicBezTo>
                      <a:pt x="15" y="0"/>
                      <a:pt x="10" y="14"/>
                      <a:pt x="1" y="24"/>
                    </a:cubicBezTo>
                    <a:lnTo>
                      <a:pt x="33" y="3"/>
                    </a:lnTo>
                    <a:cubicBezTo>
                      <a:pt x="30" y="1"/>
                      <a:pt x="28" y="0"/>
                      <a:pt x="2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98" name="Google Shape;8198;p43"/>
              <p:cNvSpPr/>
              <p:nvPr/>
            </p:nvSpPr>
            <p:spPr>
              <a:xfrm>
                <a:off x="612400" y="1517600"/>
                <a:ext cx="1350" cy="375"/>
              </a:xfrm>
              <a:custGeom>
                <a:avLst/>
                <a:gdLst/>
                <a:ahLst/>
                <a:cxnLst/>
                <a:rect l="l" t="t" r="r" b="b"/>
                <a:pathLst>
                  <a:path w="54" h="15" extrusionOk="0">
                    <a:moveTo>
                      <a:pt x="53" y="1"/>
                    </a:moveTo>
                    <a:lnTo>
                      <a:pt x="53" y="1"/>
                    </a:lnTo>
                    <a:cubicBezTo>
                      <a:pt x="48" y="1"/>
                      <a:pt x="42" y="1"/>
                      <a:pt x="37" y="1"/>
                    </a:cubicBezTo>
                    <a:cubicBezTo>
                      <a:pt x="33" y="1"/>
                      <a:pt x="30" y="1"/>
                      <a:pt x="26" y="1"/>
                    </a:cubicBezTo>
                    <a:cubicBezTo>
                      <a:pt x="10" y="1"/>
                      <a:pt x="1" y="2"/>
                      <a:pt x="16" y="14"/>
                    </a:cubicBezTo>
                    <a:cubicBezTo>
                      <a:pt x="30" y="14"/>
                      <a:pt x="42" y="10"/>
                      <a:pt x="5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199" name="Google Shape;8199;p43"/>
              <p:cNvSpPr/>
              <p:nvPr/>
            </p:nvSpPr>
            <p:spPr>
              <a:xfrm>
                <a:off x="647050" y="1504325"/>
                <a:ext cx="425" cy="500"/>
              </a:xfrm>
              <a:custGeom>
                <a:avLst/>
                <a:gdLst/>
                <a:ahLst/>
                <a:cxnLst/>
                <a:rect l="l" t="t" r="r" b="b"/>
                <a:pathLst>
                  <a:path w="17" h="20" extrusionOk="0">
                    <a:moveTo>
                      <a:pt x="17" y="1"/>
                    </a:moveTo>
                    <a:cubicBezTo>
                      <a:pt x="10" y="5"/>
                      <a:pt x="3" y="10"/>
                      <a:pt x="0" y="19"/>
                    </a:cubicBezTo>
                    <a:cubicBezTo>
                      <a:pt x="7" y="15"/>
                      <a:pt x="12" y="8"/>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00" name="Google Shape;8200;p43"/>
              <p:cNvSpPr/>
              <p:nvPr/>
            </p:nvSpPr>
            <p:spPr>
              <a:xfrm>
                <a:off x="613725" y="1517025"/>
                <a:ext cx="825" cy="600"/>
              </a:xfrm>
              <a:custGeom>
                <a:avLst/>
                <a:gdLst/>
                <a:ahLst/>
                <a:cxnLst/>
                <a:rect l="l" t="t" r="r" b="b"/>
                <a:pathLst>
                  <a:path w="33" h="24" extrusionOk="0">
                    <a:moveTo>
                      <a:pt x="5" y="0"/>
                    </a:moveTo>
                    <a:cubicBezTo>
                      <a:pt x="7" y="10"/>
                      <a:pt x="5" y="17"/>
                      <a:pt x="0" y="24"/>
                    </a:cubicBezTo>
                    <a:cubicBezTo>
                      <a:pt x="19" y="24"/>
                      <a:pt x="33" y="21"/>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01" name="Google Shape;8201;p43"/>
              <p:cNvSpPr/>
              <p:nvPr/>
            </p:nvSpPr>
            <p:spPr>
              <a:xfrm>
                <a:off x="682525" y="1524725"/>
                <a:ext cx="75" cy="150"/>
              </a:xfrm>
              <a:custGeom>
                <a:avLst/>
                <a:gdLst/>
                <a:ahLst/>
                <a:cxnLst/>
                <a:rect l="l" t="t" r="r" b="b"/>
                <a:pathLst>
                  <a:path w="3" h="6" extrusionOk="0">
                    <a:moveTo>
                      <a:pt x="0" y="1"/>
                    </a:moveTo>
                    <a:cubicBezTo>
                      <a:pt x="0" y="1"/>
                      <a:pt x="0" y="3"/>
                      <a:pt x="0" y="5"/>
                    </a:cubicBezTo>
                    <a:cubicBezTo>
                      <a:pt x="3" y="3"/>
                      <a:pt x="3"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02" name="Google Shape;8202;p43"/>
              <p:cNvSpPr/>
              <p:nvPr/>
            </p:nvSpPr>
            <p:spPr>
              <a:xfrm>
                <a:off x="685600" y="1536675"/>
                <a:ext cx="425" cy="125"/>
              </a:xfrm>
              <a:custGeom>
                <a:avLst/>
                <a:gdLst/>
                <a:ahLst/>
                <a:cxnLst/>
                <a:rect l="l" t="t" r="r" b="b"/>
                <a:pathLst>
                  <a:path w="17" h="5" extrusionOk="0">
                    <a:moveTo>
                      <a:pt x="0" y="0"/>
                    </a:moveTo>
                    <a:cubicBezTo>
                      <a:pt x="0" y="3"/>
                      <a:pt x="5" y="5"/>
                      <a:pt x="16" y="5"/>
                    </a:cubicBezTo>
                    <a:cubicBezTo>
                      <a:pt x="9" y="5"/>
                      <a:pt x="5"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03" name="Google Shape;8203;p43"/>
              <p:cNvSpPr/>
              <p:nvPr/>
            </p:nvSpPr>
            <p:spPr>
              <a:xfrm>
                <a:off x="609100" y="1523750"/>
                <a:ext cx="100" cy="100"/>
              </a:xfrm>
              <a:custGeom>
                <a:avLst/>
                <a:gdLst/>
                <a:ahLst/>
                <a:cxnLst/>
                <a:rect l="l" t="t" r="r" b="b"/>
                <a:pathLst>
                  <a:path w="4" h="4" extrusionOk="0">
                    <a:moveTo>
                      <a:pt x="2" y="0"/>
                    </a:moveTo>
                    <a:lnTo>
                      <a:pt x="2" y="0"/>
                    </a:lnTo>
                    <a:cubicBezTo>
                      <a:pt x="1" y="3"/>
                      <a:pt x="0" y="4"/>
                      <a:pt x="1" y="4"/>
                    </a:cubicBezTo>
                    <a:cubicBezTo>
                      <a:pt x="2" y="4"/>
                      <a:pt x="4" y="2"/>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04" name="Google Shape;8204;p43"/>
              <p:cNvSpPr/>
              <p:nvPr/>
            </p:nvSpPr>
            <p:spPr>
              <a:xfrm>
                <a:off x="605425" y="1521950"/>
                <a:ext cx="275" cy="375"/>
              </a:xfrm>
              <a:custGeom>
                <a:avLst/>
                <a:gdLst/>
                <a:ahLst/>
                <a:cxnLst/>
                <a:rect l="l" t="t" r="r" b="b"/>
                <a:pathLst>
                  <a:path w="11" h="15" extrusionOk="0">
                    <a:moveTo>
                      <a:pt x="1" y="0"/>
                    </a:moveTo>
                    <a:cubicBezTo>
                      <a:pt x="3" y="3"/>
                      <a:pt x="8" y="7"/>
                      <a:pt x="10" y="14"/>
                    </a:cubicBezTo>
                    <a:cubicBezTo>
                      <a:pt x="8" y="7"/>
                      <a:pt x="3"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05" name="Google Shape;8205;p43"/>
              <p:cNvSpPr/>
              <p:nvPr/>
            </p:nvSpPr>
            <p:spPr>
              <a:xfrm>
                <a:off x="610475" y="1512350"/>
                <a:ext cx="150" cy="50"/>
              </a:xfrm>
              <a:custGeom>
                <a:avLst/>
                <a:gdLst/>
                <a:ahLst/>
                <a:cxnLst/>
                <a:rect l="l" t="t" r="r" b="b"/>
                <a:pathLst>
                  <a:path w="6" h="2" extrusionOk="0">
                    <a:moveTo>
                      <a:pt x="1" y="0"/>
                    </a:moveTo>
                    <a:cubicBezTo>
                      <a:pt x="1" y="0"/>
                      <a:pt x="2" y="1"/>
                      <a:pt x="5" y="2"/>
                    </a:cubicBezTo>
                    <a:cubicBezTo>
                      <a:pt x="3" y="1"/>
                      <a:pt x="1"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06" name="Google Shape;8206;p43"/>
              <p:cNvSpPr/>
              <p:nvPr/>
            </p:nvSpPr>
            <p:spPr>
              <a:xfrm>
                <a:off x="608750" y="1523975"/>
                <a:ext cx="200" cy="200"/>
              </a:xfrm>
              <a:custGeom>
                <a:avLst/>
                <a:gdLst/>
                <a:ahLst/>
                <a:cxnLst/>
                <a:rect l="l" t="t" r="r" b="b"/>
                <a:pathLst>
                  <a:path w="8" h="8" extrusionOk="0">
                    <a:moveTo>
                      <a:pt x="7" y="1"/>
                    </a:moveTo>
                    <a:lnTo>
                      <a:pt x="0" y="5"/>
                    </a:lnTo>
                    <a:cubicBezTo>
                      <a:pt x="1" y="6"/>
                      <a:pt x="3" y="7"/>
                      <a:pt x="4" y="7"/>
                    </a:cubicBezTo>
                    <a:cubicBezTo>
                      <a:pt x="6" y="7"/>
                      <a:pt x="7" y="6"/>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07" name="Google Shape;8207;p43"/>
              <p:cNvSpPr/>
              <p:nvPr/>
            </p:nvSpPr>
            <p:spPr>
              <a:xfrm>
                <a:off x="608975" y="1523450"/>
                <a:ext cx="375" cy="325"/>
              </a:xfrm>
              <a:custGeom>
                <a:avLst/>
                <a:gdLst/>
                <a:ahLst/>
                <a:cxnLst/>
                <a:rect l="l" t="t" r="r" b="b"/>
                <a:pathLst>
                  <a:path w="15" h="13" extrusionOk="0">
                    <a:moveTo>
                      <a:pt x="14" y="1"/>
                    </a:moveTo>
                    <a:cubicBezTo>
                      <a:pt x="10" y="5"/>
                      <a:pt x="5" y="8"/>
                      <a:pt x="0" y="10"/>
                    </a:cubicBezTo>
                    <a:cubicBezTo>
                      <a:pt x="5" y="10"/>
                      <a:pt x="5" y="10"/>
                      <a:pt x="7" y="12"/>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08" name="Google Shape;8208;p43"/>
              <p:cNvSpPr/>
              <p:nvPr/>
            </p:nvSpPr>
            <p:spPr>
              <a:xfrm>
                <a:off x="669875" y="1514875"/>
                <a:ext cx="500" cy="150"/>
              </a:xfrm>
              <a:custGeom>
                <a:avLst/>
                <a:gdLst/>
                <a:ahLst/>
                <a:cxnLst/>
                <a:rect l="l" t="t" r="r" b="b"/>
                <a:pathLst>
                  <a:path w="20" h="6" extrusionOk="0">
                    <a:moveTo>
                      <a:pt x="3" y="1"/>
                    </a:moveTo>
                    <a:cubicBezTo>
                      <a:pt x="3" y="3"/>
                      <a:pt x="3" y="3"/>
                      <a:pt x="1" y="5"/>
                    </a:cubicBezTo>
                    <a:cubicBezTo>
                      <a:pt x="19" y="3"/>
                      <a:pt x="15" y="1"/>
                      <a:pt x="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09" name="Google Shape;8209;p43"/>
              <p:cNvSpPr/>
              <p:nvPr/>
            </p:nvSpPr>
            <p:spPr>
              <a:xfrm>
                <a:off x="621250" y="1498775"/>
                <a:ext cx="100" cy="75"/>
              </a:xfrm>
              <a:custGeom>
                <a:avLst/>
                <a:gdLst/>
                <a:ahLst/>
                <a:cxnLst/>
                <a:rect l="l" t="t" r="r" b="b"/>
                <a:pathLst>
                  <a:path w="4" h="3" extrusionOk="0">
                    <a:moveTo>
                      <a:pt x="1" y="0"/>
                    </a:moveTo>
                    <a:lnTo>
                      <a:pt x="1" y="2"/>
                    </a:lnTo>
                    <a:lnTo>
                      <a:pt x="3" y="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10" name="Google Shape;8210;p43"/>
              <p:cNvSpPr/>
              <p:nvPr/>
            </p:nvSpPr>
            <p:spPr>
              <a:xfrm>
                <a:off x="621250" y="1497850"/>
                <a:ext cx="1550" cy="3075"/>
              </a:xfrm>
              <a:custGeom>
                <a:avLst/>
                <a:gdLst/>
                <a:ahLst/>
                <a:cxnLst/>
                <a:rect l="l" t="t" r="r" b="b"/>
                <a:pathLst>
                  <a:path w="62" h="123" extrusionOk="0">
                    <a:moveTo>
                      <a:pt x="19" y="0"/>
                    </a:moveTo>
                    <a:cubicBezTo>
                      <a:pt x="25" y="34"/>
                      <a:pt x="20" y="40"/>
                      <a:pt x="11" y="40"/>
                    </a:cubicBezTo>
                    <a:cubicBezTo>
                      <a:pt x="8" y="40"/>
                      <a:pt x="4" y="40"/>
                      <a:pt x="1" y="39"/>
                    </a:cubicBezTo>
                    <a:lnTo>
                      <a:pt x="1" y="39"/>
                    </a:lnTo>
                    <a:lnTo>
                      <a:pt x="61" y="123"/>
                    </a:lnTo>
                    <a:lnTo>
                      <a:pt x="1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11" name="Google Shape;8211;p43"/>
              <p:cNvSpPr/>
              <p:nvPr/>
            </p:nvSpPr>
            <p:spPr>
              <a:xfrm>
                <a:off x="609325" y="1521375"/>
                <a:ext cx="475" cy="550"/>
              </a:xfrm>
              <a:custGeom>
                <a:avLst/>
                <a:gdLst/>
                <a:ahLst/>
                <a:cxnLst/>
                <a:rect l="l" t="t" r="r" b="b"/>
                <a:pathLst>
                  <a:path w="19" h="22" extrusionOk="0">
                    <a:moveTo>
                      <a:pt x="7" y="1"/>
                    </a:moveTo>
                    <a:cubicBezTo>
                      <a:pt x="3" y="1"/>
                      <a:pt x="0" y="3"/>
                      <a:pt x="0" y="9"/>
                    </a:cubicBezTo>
                    <a:cubicBezTo>
                      <a:pt x="3" y="16"/>
                      <a:pt x="7" y="19"/>
                      <a:pt x="12" y="21"/>
                    </a:cubicBezTo>
                    <a:cubicBezTo>
                      <a:pt x="7" y="14"/>
                      <a:pt x="10" y="7"/>
                      <a:pt x="19" y="3"/>
                    </a:cubicBezTo>
                    <a:cubicBezTo>
                      <a:pt x="14" y="2"/>
                      <a:pt x="10" y="1"/>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12" name="Google Shape;8212;p43"/>
              <p:cNvSpPr/>
              <p:nvPr/>
            </p:nvSpPr>
            <p:spPr>
              <a:xfrm>
                <a:off x="604075" y="1492275"/>
                <a:ext cx="85875" cy="45000"/>
              </a:xfrm>
              <a:custGeom>
                <a:avLst/>
                <a:gdLst/>
                <a:ahLst/>
                <a:cxnLst/>
                <a:rect l="l" t="t" r="r" b="b"/>
                <a:pathLst>
                  <a:path w="3435" h="1800" extrusionOk="0">
                    <a:moveTo>
                      <a:pt x="1731" y="113"/>
                    </a:moveTo>
                    <a:cubicBezTo>
                      <a:pt x="1733" y="115"/>
                      <a:pt x="1734" y="116"/>
                      <a:pt x="1735" y="117"/>
                    </a:cubicBezTo>
                    <a:lnTo>
                      <a:pt x="1735" y="117"/>
                    </a:lnTo>
                    <a:cubicBezTo>
                      <a:pt x="1734" y="115"/>
                      <a:pt x="1733" y="113"/>
                      <a:pt x="1731" y="113"/>
                    </a:cubicBezTo>
                    <a:close/>
                    <a:moveTo>
                      <a:pt x="1710" y="0"/>
                    </a:moveTo>
                    <a:cubicBezTo>
                      <a:pt x="1712" y="21"/>
                      <a:pt x="1737" y="93"/>
                      <a:pt x="1715" y="121"/>
                    </a:cubicBezTo>
                    <a:lnTo>
                      <a:pt x="1715" y="121"/>
                    </a:lnTo>
                    <a:cubicBezTo>
                      <a:pt x="1720" y="117"/>
                      <a:pt x="1726" y="113"/>
                      <a:pt x="1730" y="113"/>
                    </a:cubicBezTo>
                    <a:cubicBezTo>
                      <a:pt x="1730" y="113"/>
                      <a:pt x="1731" y="113"/>
                      <a:pt x="1731" y="113"/>
                    </a:cubicBezTo>
                    <a:lnTo>
                      <a:pt x="1731" y="113"/>
                    </a:lnTo>
                    <a:cubicBezTo>
                      <a:pt x="1729" y="110"/>
                      <a:pt x="1727" y="105"/>
                      <a:pt x="1724" y="100"/>
                    </a:cubicBezTo>
                    <a:lnTo>
                      <a:pt x="1754" y="93"/>
                    </a:lnTo>
                    <a:cubicBezTo>
                      <a:pt x="1757" y="28"/>
                      <a:pt x="1729" y="45"/>
                      <a:pt x="1710" y="0"/>
                    </a:cubicBezTo>
                    <a:close/>
                    <a:moveTo>
                      <a:pt x="1715" y="121"/>
                    </a:moveTo>
                    <a:cubicBezTo>
                      <a:pt x="1711" y="123"/>
                      <a:pt x="1708" y="126"/>
                      <a:pt x="1706" y="128"/>
                    </a:cubicBezTo>
                    <a:cubicBezTo>
                      <a:pt x="1709" y="126"/>
                      <a:pt x="1712" y="124"/>
                      <a:pt x="1715" y="121"/>
                    </a:cubicBezTo>
                    <a:close/>
                    <a:moveTo>
                      <a:pt x="1152" y="184"/>
                    </a:moveTo>
                    <a:cubicBezTo>
                      <a:pt x="1156" y="184"/>
                      <a:pt x="1162" y="188"/>
                      <a:pt x="1169" y="196"/>
                    </a:cubicBezTo>
                    <a:lnTo>
                      <a:pt x="1169" y="196"/>
                    </a:lnTo>
                    <a:cubicBezTo>
                      <a:pt x="1166" y="197"/>
                      <a:pt x="1164" y="198"/>
                      <a:pt x="1161" y="198"/>
                    </a:cubicBezTo>
                    <a:cubicBezTo>
                      <a:pt x="1157" y="198"/>
                      <a:pt x="1152" y="196"/>
                      <a:pt x="1147" y="191"/>
                    </a:cubicBezTo>
                    <a:cubicBezTo>
                      <a:pt x="1148" y="186"/>
                      <a:pt x="1150" y="184"/>
                      <a:pt x="1152" y="184"/>
                    </a:cubicBezTo>
                    <a:close/>
                    <a:moveTo>
                      <a:pt x="915" y="221"/>
                    </a:moveTo>
                    <a:cubicBezTo>
                      <a:pt x="913" y="225"/>
                      <a:pt x="911" y="229"/>
                      <a:pt x="908" y="232"/>
                    </a:cubicBezTo>
                    <a:lnTo>
                      <a:pt x="908" y="232"/>
                    </a:lnTo>
                    <a:cubicBezTo>
                      <a:pt x="914" y="230"/>
                      <a:pt x="917" y="231"/>
                      <a:pt x="915" y="221"/>
                    </a:cubicBezTo>
                    <a:close/>
                    <a:moveTo>
                      <a:pt x="908" y="232"/>
                    </a:moveTo>
                    <a:cubicBezTo>
                      <a:pt x="907" y="232"/>
                      <a:pt x="906" y="232"/>
                      <a:pt x="906" y="232"/>
                    </a:cubicBezTo>
                    <a:cubicBezTo>
                      <a:pt x="906" y="232"/>
                      <a:pt x="906" y="233"/>
                      <a:pt x="906" y="233"/>
                    </a:cubicBezTo>
                    <a:lnTo>
                      <a:pt x="906" y="233"/>
                    </a:lnTo>
                    <a:cubicBezTo>
                      <a:pt x="907" y="232"/>
                      <a:pt x="907" y="232"/>
                      <a:pt x="908" y="232"/>
                    </a:cubicBezTo>
                    <a:close/>
                    <a:moveTo>
                      <a:pt x="611" y="304"/>
                    </a:moveTo>
                    <a:cubicBezTo>
                      <a:pt x="613" y="305"/>
                      <a:pt x="614" y="306"/>
                      <a:pt x="615" y="306"/>
                    </a:cubicBezTo>
                    <a:lnTo>
                      <a:pt x="615" y="306"/>
                    </a:lnTo>
                    <a:cubicBezTo>
                      <a:pt x="614" y="305"/>
                      <a:pt x="612" y="304"/>
                      <a:pt x="611" y="304"/>
                    </a:cubicBezTo>
                    <a:close/>
                    <a:moveTo>
                      <a:pt x="2419" y="432"/>
                    </a:moveTo>
                    <a:lnTo>
                      <a:pt x="2420" y="432"/>
                    </a:lnTo>
                    <a:cubicBezTo>
                      <a:pt x="2419" y="432"/>
                      <a:pt x="2419" y="432"/>
                      <a:pt x="2419" y="432"/>
                    </a:cubicBezTo>
                    <a:close/>
                    <a:moveTo>
                      <a:pt x="741" y="513"/>
                    </a:moveTo>
                    <a:lnTo>
                      <a:pt x="741" y="513"/>
                    </a:lnTo>
                    <a:cubicBezTo>
                      <a:pt x="745" y="519"/>
                      <a:pt x="749" y="521"/>
                      <a:pt x="747" y="525"/>
                    </a:cubicBezTo>
                    <a:lnTo>
                      <a:pt x="747" y="525"/>
                    </a:lnTo>
                    <a:cubicBezTo>
                      <a:pt x="746" y="521"/>
                      <a:pt x="744" y="517"/>
                      <a:pt x="741" y="513"/>
                    </a:cubicBezTo>
                    <a:close/>
                    <a:moveTo>
                      <a:pt x="2621" y="663"/>
                    </a:moveTo>
                    <a:lnTo>
                      <a:pt x="2621" y="663"/>
                    </a:lnTo>
                    <a:cubicBezTo>
                      <a:pt x="2622" y="664"/>
                      <a:pt x="2623" y="665"/>
                      <a:pt x="2624" y="666"/>
                    </a:cubicBezTo>
                    <a:lnTo>
                      <a:pt x="2624" y="666"/>
                    </a:lnTo>
                    <a:cubicBezTo>
                      <a:pt x="2623" y="665"/>
                      <a:pt x="2622" y="664"/>
                      <a:pt x="2621" y="663"/>
                    </a:cubicBezTo>
                    <a:close/>
                    <a:moveTo>
                      <a:pt x="679" y="666"/>
                    </a:moveTo>
                    <a:cubicBezTo>
                      <a:pt x="686" y="668"/>
                      <a:pt x="692" y="673"/>
                      <a:pt x="699" y="675"/>
                    </a:cubicBezTo>
                    <a:cubicBezTo>
                      <a:pt x="692" y="670"/>
                      <a:pt x="688" y="666"/>
                      <a:pt x="679" y="666"/>
                    </a:cubicBezTo>
                    <a:close/>
                    <a:moveTo>
                      <a:pt x="2457" y="1106"/>
                    </a:moveTo>
                    <a:lnTo>
                      <a:pt x="2457" y="1106"/>
                    </a:lnTo>
                    <a:cubicBezTo>
                      <a:pt x="2475" y="1111"/>
                      <a:pt x="2464" y="1113"/>
                      <a:pt x="2452" y="1116"/>
                    </a:cubicBezTo>
                    <a:lnTo>
                      <a:pt x="2457" y="1106"/>
                    </a:lnTo>
                    <a:close/>
                    <a:moveTo>
                      <a:pt x="248" y="1159"/>
                    </a:moveTo>
                    <a:lnTo>
                      <a:pt x="248" y="1159"/>
                    </a:lnTo>
                    <a:cubicBezTo>
                      <a:pt x="247" y="1159"/>
                      <a:pt x="246" y="1159"/>
                      <a:pt x="245" y="1160"/>
                    </a:cubicBezTo>
                    <a:lnTo>
                      <a:pt x="243" y="1160"/>
                    </a:lnTo>
                    <a:cubicBezTo>
                      <a:pt x="245" y="1159"/>
                      <a:pt x="246" y="1159"/>
                      <a:pt x="248" y="1159"/>
                    </a:cubicBezTo>
                    <a:close/>
                    <a:moveTo>
                      <a:pt x="2879" y="1171"/>
                    </a:moveTo>
                    <a:cubicBezTo>
                      <a:pt x="2879" y="1171"/>
                      <a:pt x="2879" y="1172"/>
                      <a:pt x="2880" y="1172"/>
                    </a:cubicBezTo>
                    <a:lnTo>
                      <a:pt x="2880" y="1172"/>
                    </a:lnTo>
                    <a:cubicBezTo>
                      <a:pt x="2881" y="1172"/>
                      <a:pt x="2882" y="1171"/>
                      <a:pt x="2883" y="1171"/>
                    </a:cubicBezTo>
                    <a:close/>
                    <a:moveTo>
                      <a:pt x="217" y="1165"/>
                    </a:moveTo>
                    <a:cubicBezTo>
                      <a:pt x="220" y="1165"/>
                      <a:pt x="224" y="1166"/>
                      <a:pt x="229" y="1167"/>
                    </a:cubicBezTo>
                    <a:lnTo>
                      <a:pt x="227" y="1167"/>
                    </a:lnTo>
                    <a:cubicBezTo>
                      <a:pt x="220" y="1171"/>
                      <a:pt x="217" y="1178"/>
                      <a:pt x="222" y="1185"/>
                    </a:cubicBezTo>
                    <a:cubicBezTo>
                      <a:pt x="217" y="1183"/>
                      <a:pt x="213" y="1180"/>
                      <a:pt x="210" y="1173"/>
                    </a:cubicBezTo>
                    <a:cubicBezTo>
                      <a:pt x="210" y="1167"/>
                      <a:pt x="213" y="1165"/>
                      <a:pt x="217" y="1165"/>
                    </a:cubicBezTo>
                    <a:close/>
                    <a:moveTo>
                      <a:pt x="3094" y="1269"/>
                    </a:moveTo>
                    <a:cubicBezTo>
                      <a:pt x="3094" y="1269"/>
                      <a:pt x="3094" y="1269"/>
                      <a:pt x="3095" y="1270"/>
                    </a:cubicBezTo>
                    <a:lnTo>
                      <a:pt x="3095" y="1270"/>
                    </a:lnTo>
                    <a:lnTo>
                      <a:pt x="3094" y="1269"/>
                    </a:lnTo>
                    <a:close/>
                    <a:moveTo>
                      <a:pt x="2678" y="1403"/>
                    </a:moveTo>
                    <a:lnTo>
                      <a:pt x="2678" y="1403"/>
                    </a:lnTo>
                    <a:cubicBezTo>
                      <a:pt x="2677" y="1404"/>
                      <a:pt x="2676" y="1406"/>
                      <a:pt x="2675" y="1408"/>
                    </a:cubicBezTo>
                    <a:cubicBezTo>
                      <a:pt x="2676" y="1406"/>
                      <a:pt x="2677" y="1404"/>
                      <a:pt x="2678" y="1403"/>
                    </a:cubicBezTo>
                    <a:close/>
                    <a:moveTo>
                      <a:pt x="1579" y="17"/>
                    </a:moveTo>
                    <a:cubicBezTo>
                      <a:pt x="1559" y="17"/>
                      <a:pt x="1599" y="84"/>
                      <a:pt x="1557" y="86"/>
                    </a:cubicBezTo>
                    <a:cubicBezTo>
                      <a:pt x="1547" y="79"/>
                      <a:pt x="1538" y="75"/>
                      <a:pt x="1528" y="75"/>
                    </a:cubicBezTo>
                    <a:cubicBezTo>
                      <a:pt x="1508" y="75"/>
                      <a:pt x="1488" y="89"/>
                      <a:pt x="1460" y="107"/>
                    </a:cubicBezTo>
                    <a:cubicBezTo>
                      <a:pt x="1439" y="89"/>
                      <a:pt x="1467" y="77"/>
                      <a:pt x="1460" y="61"/>
                    </a:cubicBezTo>
                    <a:lnTo>
                      <a:pt x="1460" y="61"/>
                    </a:lnTo>
                    <a:lnTo>
                      <a:pt x="1437" y="100"/>
                    </a:lnTo>
                    <a:cubicBezTo>
                      <a:pt x="1432" y="98"/>
                      <a:pt x="1434" y="86"/>
                      <a:pt x="1437" y="82"/>
                    </a:cubicBezTo>
                    <a:lnTo>
                      <a:pt x="1437" y="82"/>
                    </a:lnTo>
                    <a:cubicBezTo>
                      <a:pt x="1418" y="96"/>
                      <a:pt x="1432" y="130"/>
                      <a:pt x="1404" y="144"/>
                    </a:cubicBezTo>
                    <a:cubicBezTo>
                      <a:pt x="1403" y="154"/>
                      <a:pt x="1401" y="158"/>
                      <a:pt x="1397" y="158"/>
                    </a:cubicBezTo>
                    <a:cubicBezTo>
                      <a:pt x="1386" y="158"/>
                      <a:pt x="1363" y="108"/>
                      <a:pt x="1341" y="108"/>
                    </a:cubicBezTo>
                    <a:cubicBezTo>
                      <a:pt x="1334" y="108"/>
                      <a:pt x="1327" y="113"/>
                      <a:pt x="1321" y="126"/>
                    </a:cubicBezTo>
                    <a:cubicBezTo>
                      <a:pt x="1314" y="112"/>
                      <a:pt x="1323" y="93"/>
                      <a:pt x="1321" y="75"/>
                    </a:cubicBezTo>
                    <a:lnTo>
                      <a:pt x="1321" y="75"/>
                    </a:lnTo>
                    <a:cubicBezTo>
                      <a:pt x="1291" y="98"/>
                      <a:pt x="1270" y="130"/>
                      <a:pt x="1253" y="165"/>
                    </a:cubicBezTo>
                    <a:lnTo>
                      <a:pt x="1221" y="135"/>
                    </a:lnTo>
                    <a:lnTo>
                      <a:pt x="1221" y="135"/>
                    </a:lnTo>
                    <a:cubicBezTo>
                      <a:pt x="1247" y="170"/>
                      <a:pt x="1223" y="218"/>
                      <a:pt x="1207" y="258"/>
                    </a:cubicBezTo>
                    <a:cubicBezTo>
                      <a:pt x="1219" y="274"/>
                      <a:pt x="1226" y="290"/>
                      <a:pt x="1230" y="297"/>
                    </a:cubicBezTo>
                    <a:lnTo>
                      <a:pt x="1202" y="327"/>
                    </a:lnTo>
                    <a:cubicBezTo>
                      <a:pt x="1196" y="313"/>
                      <a:pt x="1196" y="297"/>
                      <a:pt x="1200" y="281"/>
                    </a:cubicBezTo>
                    <a:lnTo>
                      <a:pt x="1200" y="281"/>
                    </a:lnTo>
                    <a:lnTo>
                      <a:pt x="1196" y="295"/>
                    </a:lnTo>
                    <a:cubicBezTo>
                      <a:pt x="1182" y="272"/>
                      <a:pt x="1177" y="244"/>
                      <a:pt x="1186" y="218"/>
                    </a:cubicBezTo>
                    <a:lnTo>
                      <a:pt x="1186" y="218"/>
                    </a:lnTo>
                    <a:cubicBezTo>
                      <a:pt x="1191" y="228"/>
                      <a:pt x="1198" y="237"/>
                      <a:pt x="1202" y="246"/>
                    </a:cubicBezTo>
                    <a:cubicBezTo>
                      <a:pt x="1209" y="216"/>
                      <a:pt x="1209" y="184"/>
                      <a:pt x="1205" y="151"/>
                    </a:cubicBezTo>
                    <a:lnTo>
                      <a:pt x="1205" y="151"/>
                    </a:lnTo>
                    <a:cubicBezTo>
                      <a:pt x="1205" y="158"/>
                      <a:pt x="1200" y="163"/>
                      <a:pt x="1196" y="167"/>
                    </a:cubicBezTo>
                    <a:cubicBezTo>
                      <a:pt x="1196" y="160"/>
                      <a:pt x="1196" y="153"/>
                      <a:pt x="1196" y="147"/>
                    </a:cubicBezTo>
                    <a:cubicBezTo>
                      <a:pt x="1195" y="145"/>
                      <a:pt x="1195" y="144"/>
                      <a:pt x="1194" y="144"/>
                    </a:cubicBezTo>
                    <a:cubicBezTo>
                      <a:pt x="1192" y="144"/>
                      <a:pt x="1190" y="154"/>
                      <a:pt x="1186" y="165"/>
                    </a:cubicBezTo>
                    <a:lnTo>
                      <a:pt x="1168" y="109"/>
                    </a:lnTo>
                    <a:lnTo>
                      <a:pt x="1168" y="133"/>
                    </a:lnTo>
                    <a:lnTo>
                      <a:pt x="1110" y="107"/>
                    </a:lnTo>
                    <a:cubicBezTo>
                      <a:pt x="1084" y="170"/>
                      <a:pt x="1075" y="258"/>
                      <a:pt x="1031" y="293"/>
                    </a:cubicBezTo>
                    <a:cubicBezTo>
                      <a:pt x="1031" y="249"/>
                      <a:pt x="1015" y="228"/>
                      <a:pt x="1001" y="179"/>
                    </a:cubicBezTo>
                    <a:lnTo>
                      <a:pt x="1001" y="179"/>
                    </a:lnTo>
                    <a:cubicBezTo>
                      <a:pt x="1008" y="190"/>
                      <a:pt x="1013" y="194"/>
                      <a:pt x="1018" y="194"/>
                    </a:cubicBezTo>
                    <a:cubicBezTo>
                      <a:pt x="1035" y="194"/>
                      <a:pt x="1045" y="151"/>
                      <a:pt x="1068" y="151"/>
                    </a:cubicBezTo>
                    <a:cubicBezTo>
                      <a:pt x="1068" y="151"/>
                      <a:pt x="1069" y="151"/>
                      <a:pt x="1070" y="151"/>
                    </a:cubicBezTo>
                    <a:cubicBezTo>
                      <a:pt x="1054" y="149"/>
                      <a:pt x="1052" y="126"/>
                      <a:pt x="1054" y="116"/>
                    </a:cubicBezTo>
                    <a:lnTo>
                      <a:pt x="1054" y="116"/>
                    </a:lnTo>
                    <a:cubicBezTo>
                      <a:pt x="1054" y="116"/>
                      <a:pt x="1043" y="130"/>
                      <a:pt x="1033" y="144"/>
                    </a:cubicBezTo>
                    <a:lnTo>
                      <a:pt x="1012" y="174"/>
                    </a:lnTo>
                    <a:cubicBezTo>
                      <a:pt x="1003" y="135"/>
                      <a:pt x="994" y="149"/>
                      <a:pt x="975" y="135"/>
                    </a:cubicBezTo>
                    <a:lnTo>
                      <a:pt x="975" y="135"/>
                    </a:lnTo>
                    <a:cubicBezTo>
                      <a:pt x="1008" y="209"/>
                      <a:pt x="952" y="198"/>
                      <a:pt x="941" y="228"/>
                    </a:cubicBezTo>
                    <a:cubicBezTo>
                      <a:pt x="931" y="202"/>
                      <a:pt x="927" y="174"/>
                      <a:pt x="954" y="172"/>
                    </a:cubicBezTo>
                    <a:cubicBezTo>
                      <a:pt x="948" y="166"/>
                      <a:pt x="943" y="163"/>
                      <a:pt x="939" y="163"/>
                    </a:cubicBezTo>
                    <a:cubicBezTo>
                      <a:pt x="920" y="163"/>
                      <a:pt x="937" y="239"/>
                      <a:pt x="918" y="239"/>
                    </a:cubicBezTo>
                    <a:cubicBezTo>
                      <a:pt x="915" y="239"/>
                      <a:pt x="911" y="237"/>
                      <a:pt x="906" y="233"/>
                    </a:cubicBezTo>
                    <a:lnTo>
                      <a:pt x="906" y="233"/>
                    </a:lnTo>
                    <a:cubicBezTo>
                      <a:pt x="902" y="236"/>
                      <a:pt x="897" y="238"/>
                      <a:pt x="892" y="238"/>
                    </a:cubicBezTo>
                    <a:cubicBezTo>
                      <a:pt x="880" y="238"/>
                      <a:pt x="869" y="230"/>
                      <a:pt x="866" y="216"/>
                    </a:cubicBezTo>
                    <a:lnTo>
                      <a:pt x="873" y="214"/>
                    </a:lnTo>
                    <a:lnTo>
                      <a:pt x="873" y="214"/>
                    </a:lnTo>
                    <a:cubicBezTo>
                      <a:pt x="829" y="218"/>
                      <a:pt x="753" y="262"/>
                      <a:pt x="778" y="325"/>
                    </a:cubicBezTo>
                    <a:cubicBezTo>
                      <a:pt x="774" y="318"/>
                      <a:pt x="746" y="251"/>
                      <a:pt x="741" y="237"/>
                    </a:cubicBezTo>
                    <a:lnTo>
                      <a:pt x="741" y="237"/>
                    </a:lnTo>
                    <a:cubicBezTo>
                      <a:pt x="741" y="237"/>
                      <a:pt x="750" y="295"/>
                      <a:pt x="762" y="353"/>
                    </a:cubicBezTo>
                    <a:cubicBezTo>
                      <a:pt x="776" y="411"/>
                      <a:pt x="790" y="469"/>
                      <a:pt x="790" y="469"/>
                    </a:cubicBezTo>
                    <a:cubicBezTo>
                      <a:pt x="767" y="415"/>
                      <a:pt x="672" y="306"/>
                      <a:pt x="686" y="260"/>
                    </a:cubicBezTo>
                    <a:cubicBezTo>
                      <a:pt x="682" y="259"/>
                      <a:pt x="679" y="259"/>
                      <a:pt x="675" y="259"/>
                    </a:cubicBezTo>
                    <a:cubicBezTo>
                      <a:pt x="665" y="259"/>
                      <a:pt x="655" y="263"/>
                      <a:pt x="648" y="283"/>
                    </a:cubicBezTo>
                    <a:cubicBezTo>
                      <a:pt x="658" y="288"/>
                      <a:pt x="706" y="348"/>
                      <a:pt x="702" y="357"/>
                    </a:cubicBezTo>
                    <a:cubicBezTo>
                      <a:pt x="647" y="314"/>
                      <a:pt x="668" y="336"/>
                      <a:pt x="615" y="306"/>
                    </a:cubicBezTo>
                    <a:lnTo>
                      <a:pt x="615" y="306"/>
                    </a:lnTo>
                    <a:cubicBezTo>
                      <a:pt x="633" y="320"/>
                      <a:pt x="666" y="393"/>
                      <a:pt x="653" y="399"/>
                    </a:cubicBezTo>
                    <a:cubicBezTo>
                      <a:pt x="635" y="369"/>
                      <a:pt x="616" y="341"/>
                      <a:pt x="602" y="311"/>
                    </a:cubicBezTo>
                    <a:lnTo>
                      <a:pt x="602" y="311"/>
                    </a:lnTo>
                    <a:lnTo>
                      <a:pt x="609" y="360"/>
                    </a:lnTo>
                    <a:lnTo>
                      <a:pt x="617" y="399"/>
                    </a:lnTo>
                    <a:lnTo>
                      <a:pt x="617" y="399"/>
                    </a:lnTo>
                    <a:cubicBezTo>
                      <a:pt x="610" y="378"/>
                      <a:pt x="574" y="339"/>
                      <a:pt x="553" y="325"/>
                    </a:cubicBezTo>
                    <a:lnTo>
                      <a:pt x="553" y="325"/>
                    </a:lnTo>
                    <a:cubicBezTo>
                      <a:pt x="567" y="339"/>
                      <a:pt x="523" y="344"/>
                      <a:pt x="519" y="355"/>
                    </a:cubicBezTo>
                    <a:lnTo>
                      <a:pt x="546" y="362"/>
                    </a:lnTo>
                    <a:cubicBezTo>
                      <a:pt x="500" y="376"/>
                      <a:pt x="586" y="490"/>
                      <a:pt x="551" y="508"/>
                    </a:cubicBezTo>
                    <a:cubicBezTo>
                      <a:pt x="542" y="492"/>
                      <a:pt x="491" y="415"/>
                      <a:pt x="463" y="415"/>
                    </a:cubicBezTo>
                    <a:cubicBezTo>
                      <a:pt x="462" y="415"/>
                      <a:pt x="461" y="415"/>
                      <a:pt x="461" y="415"/>
                    </a:cubicBezTo>
                    <a:cubicBezTo>
                      <a:pt x="482" y="459"/>
                      <a:pt x="572" y="615"/>
                      <a:pt x="572" y="661"/>
                    </a:cubicBezTo>
                    <a:lnTo>
                      <a:pt x="549" y="645"/>
                    </a:lnTo>
                    <a:lnTo>
                      <a:pt x="549" y="684"/>
                    </a:lnTo>
                    <a:cubicBezTo>
                      <a:pt x="500" y="601"/>
                      <a:pt x="461" y="513"/>
                      <a:pt x="435" y="420"/>
                    </a:cubicBezTo>
                    <a:cubicBezTo>
                      <a:pt x="415" y="417"/>
                      <a:pt x="411" y="409"/>
                      <a:pt x="404" y="409"/>
                    </a:cubicBezTo>
                    <a:cubicBezTo>
                      <a:pt x="401" y="409"/>
                      <a:pt x="398" y="411"/>
                      <a:pt x="391" y="418"/>
                    </a:cubicBezTo>
                    <a:cubicBezTo>
                      <a:pt x="375" y="408"/>
                      <a:pt x="370" y="388"/>
                      <a:pt x="382" y="374"/>
                    </a:cubicBezTo>
                    <a:lnTo>
                      <a:pt x="382" y="374"/>
                    </a:lnTo>
                    <a:lnTo>
                      <a:pt x="322" y="399"/>
                    </a:lnTo>
                    <a:cubicBezTo>
                      <a:pt x="361" y="439"/>
                      <a:pt x="324" y="469"/>
                      <a:pt x="359" y="501"/>
                    </a:cubicBezTo>
                    <a:cubicBezTo>
                      <a:pt x="359" y="501"/>
                      <a:pt x="361" y="480"/>
                      <a:pt x="363" y="459"/>
                    </a:cubicBezTo>
                    <a:cubicBezTo>
                      <a:pt x="366" y="441"/>
                      <a:pt x="370" y="418"/>
                      <a:pt x="370" y="418"/>
                    </a:cubicBezTo>
                    <a:cubicBezTo>
                      <a:pt x="407" y="457"/>
                      <a:pt x="447" y="557"/>
                      <a:pt x="412" y="575"/>
                    </a:cubicBezTo>
                    <a:cubicBezTo>
                      <a:pt x="389" y="566"/>
                      <a:pt x="347" y="499"/>
                      <a:pt x="333" y="487"/>
                    </a:cubicBezTo>
                    <a:lnTo>
                      <a:pt x="333" y="487"/>
                    </a:lnTo>
                    <a:cubicBezTo>
                      <a:pt x="342" y="504"/>
                      <a:pt x="333" y="532"/>
                      <a:pt x="321" y="532"/>
                    </a:cubicBezTo>
                    <a:cubicBezTo>
                      <a:pt x="320" y="532"/>
                      <a:pt x="318" y="532"/>
                      <a:pt x="317" y="531"/>
                    </a:cubicBezTo>
                    <a:lnTo>
                      <a:pt x="310" y="499"/>
                    </a:lnTo>
                    <a:lnTo>
                      <a:pt x="310" y="499"/>
                    </a:lnTo>
                    <a:cubicBezTo>
                      <a:pt x="281" y="501"/>
                      <a:pt x="324" y="560"/>
                      <a:pt x="293" y="560"/>
                    </a:cubicBezTo>
                    <a:cubicBezTo>
                      <a:pt x="289" y="560"/>
                      <a:pt x="284" y="559"/>
                      <a:pt x="278" y="557"/>
                    </a:cubicBezTo>
                    <a:cubicBezTo>
                      <a:pt x="277" y="557"/>
                      <a:pt x="276" y="557"/>
                      <a:pt x="275" y="557"/>
                    </a:cubicBezTo>
                    <a:cubicBezTo>
                      <a:pt x="264" y="557"/>
                      <a:pt x="235" y="546"/>
                      <a:pt x="225" y="546"/>
                    </a:cubicBezTo>
                    <a:cubicBezTo>
                      <a:pt x="220" y="546"/>
                      <a:pt x="220" y="548"/>
                      <a:pt x="227" y="555"/>
                    </a:cubicBezTo>
                    <a:cubicBezTo>
                      <a:pt x="312" y="610"/>
                      <a:pt x="391" y="675"/>
                      <a:pt x="461" y="749"/>
                    </a:cubicBezTo>
                    <a:cubicBezTo>
                      <a:pt x="424" y="747"/>
                      <a:pt x="389" y="740"/>
                      <a:pt x="354" y="728"/>
                    </a:cubicBezTo>
                    <a:cubicBezTo>
                      <a:pt x="305" y="708"/>
                      <a:pt x="278" y="638"/>
                      <a:pt x="238" y="619"/>
                    </a:cubicBezTo>
                    <a:lnTo>
                      <a:pt x="238" y="619"/>
                    </a:lnTo>
                    <a:cubicBezTo>
                      <a:pt x="247" y="629"/>
                      <a:pt x="254" y="640"/>
                      <a:pt x="259" y="654"/>
                    </a:cubicBezTo>
                    <a:cubicBezTo>
                      <a:pt x="247" y="654"/>
                      <a:pt x="234" y="636"/>
                      <a:pt x="225" y="636"/>
                    </a:cubicBezTo>
                    <a:cubicBezTo>
                      <a:pt x="222" y="636"/>
                      <a:pt x="219" y="638"/>
                      <a:pt x="217" y="643"/>
                    </a:cubicBezTo>
                    <a:cubicBezTo>
                      <a:pt x="259" y="680"/>
                      <a:pt x="185" y="670"/>
                      <a:pt x="245" y="680"/>
                    </a:cubicBezTo>
                    <a:cubicBezTo>
                      <a:pt x="245" y="703"/>
                      <a:pt x="222" y="689"/>
                      <a:pt x="208" y="708"/>
                    </a:cubicBezTo>
                    <a:cubicBezTo>
                      <a:pt x="247" y="735"/>
                      <a:pt x="280" y="775"/>
                      <a:pt x="296" y="821"/>
                    </a:cubicBezTo>
                    <a:cubicBezTo>
                      <a:pt x="284" y="812"/>
                      <a:pt x="271" y="807"/>
                      <a:pt x="259" y="803"/>
                    </a:cubicBezTo>
                    <a:cubicBezTo>
                      <a:pt x="229" y="830"/>
                      <a:pt x="194" y="833"/>
                      <a:pt x="173" y="863"/>
                    </a:cubicBezTo>
                    <a:cubicBezTo>
                      <a:pt x="159" y="858"/>
                      <a:pt x="134" y="865"/>
                      <a:pt x="118" y="847"/>
                    </a:cubicBezTo>
                    <a:lnTo>
                      <a:pt x="118" y="847"/>
                    </a:lnTo>
                    <a:cubicBezTo>
                      <a:pt x="125" y="856"/>
                      <a:pt x="138" y="870"/>
                      <a:pt x="131" y="879"/>
                    </a:cubicBezTo>
                    <a:cubicBezTo>
                      <a:pt x="78" y="872"/>
                      <a:pt x="141" y="856"/>
                      <a:pt x="80" y="840"/>
                    </a:cubicBezTo>
                    <a:lnTo>
                      <a:pt x="80" y="840"/>
                    </a:lnTo>
                    <a:cubicBezTo>
                      <a:pt x="108" y="856"/>
                      <a:pt x="104" y="886"/>
                      <a:pt x="111" y="909"/>
                    </a:cubicBezTo>
                    <a:cubicBezTo>
                      <a:pt x="119" y="913"/>
                      <a:pt x="126" y="915"/>
                      <a:pt x="130" y="915"/>
                    </a:cubicBezTo>
                    <a:cubicBezTo>
                      <a:pt x="151" y="915"/>
                      <a:pt x="139" y="879"/>
                      <a:pt x="131" y="861"/>
                    </a:cubicBezTo>
                    <a:lnTo>
                      <a:pt x="131" y="861"/>
                    </a:lnTo>
                    <a:cubicBezTo>
                      <a:pt x="192" y="895"/>
                      <a:pt x="240" y="958"/>
                      <a:pt x="243" y="1007"/>
                    </a:cubicBezTo>
                    <a:cubicBezTo>
                      <a:pt x="242" y="1017"/>
                      <a:pt x="238" y="1021"/>
                      <a:pt x="233" y="1021"/>
                    </a:cubicBezTo>
                    <a:cubicBezTo>
                      <a:pt x="221" y="1021"/>
                      <a:pt x="204" y="1003"/>
                      <a:pt x="203" y="1003"/>
                    </a:cubicBezTo>
                    <a:lnTo>
                      <a:pt x="203" y="1003"/>
                    </a:lnTo>
                    <a:cubicBezTo>
                      <a:pt x="202" y="1003"/>
                      <a:pt x="203" y="1003"/>
                      <a:pt x="203" y="1004"/>
                    </a:cubicBezTo>
                    <a:cubicBezTo>
                      <a:pt x="157" y="1044"/>
                      <a:pt x="273" y="1113"/>
                      <a:pt x="199" y="1125"/>
                    </a:cubicBezTo>
                    <a:cubicBezTo>
                      <a:pt x="150" y="1113"/>
                      <a:pt x="127" y="1074"/>
                      <a:pt x="97" y="1058"/>
                    </a:cubicBezTo>
                    <a:cubicBezTo>
                      <a:pt x="101" y="1030"/>
                      <a:pt x="145" y="1044"/>
                      <a:pt x="155" y="1030"/>
                    </a:cubicBezTo>
                    <a:lnTo>
                      <a:pt x="155" y="1030"/>
                    </a:lnTo>
                    <a:lnTo>
                      <a:pt x="125" y="1034"/>
                    </a:lnTo>
                    <a:cubicBezTo>
                      <a:pt x="118" y="1018"/>
                      <a:pt x="118" y="1000"/>
                      <a:pt x="136" y="1000"/>
                    </a:cubicBezTo>
                    <a:cubicBezTo>
                      <a:pt x="134" y="999"/>
                      <a:pt x="131" y="999"/>
                      <a:pt x="129" y="999"/>
                    </a:cubicBezTo>
                    <a:cubicBezTo>
                      <a:pt x="89" y="999"/>
                      <a:pt x="66" y="1072"/>
                      <a:pt x="9" y="1081"/>
                    </a:cubicBezTo>
                    <a:cubicBezTo>
                      <a:pt x="18" y="1099"/>
                      <a:pt x="20" y="1120"/>
                      <a:pt x="39" y="1127"/>
                    </a:cubicBezTo>
                    <a:lnTo>
                      <a:pt x="43" y="1113"/>
                    </a:lnTo>
                    <a:cubicBezTo>
                      <a:pt x="78" y="1124"/>
                      <a:pt x="66" y="1160"/>
                      <a:pt x="86" y="1160"/>
                    </a:cubicBezTo>
                    <a:cubicBezTo>
                      <a:pt x="87" y="1160"/>
                      <a:pt x="88" y="1160"/>
                      <a:pt x="90" y="1160"/>
                    </a:cubicBezTo>
                    <a:lnTo>
                      <a:pt x="90" y="1160"/>
                    </a:lnTo>
                    <a:cubicBezTo>
                      <a:pt x="97" y="1190"/>
                      <a:pt x="111" y="1231"/>
                      <a:pt x="76" y="1238"/>
                    </a:cubicBezTo>
                    <a:lnTo>
                      <a:pt x="37" y="1213"/>
                    </a:lnTo>
                    <a:lnTo>
                      <a:pt x="37" y="1213"/>
                    </a:lnTo>
                    <a:cubicBezTo>
                      <a:pt x="41" y="1215"/>
                      <a:pt x="46" y="1216"/>
                      <a:pt x="50" y="1216"/>
                    </a:cubicBezTo>
                    <a:cubicBezTo>
                      <a:pt x="59" y="1216"/>
                      <a:pt x="66" y="1211"/>
                      <a:pt x="62" y="1201"/>
                    </a:cubicBezTo>
                    <a:lnTo>
                      <a:pt x="62" y="1201"/>
                    </a:lnTo>
                    <a:cubicBezTo>
                      <a:pt x="65" y="1209"/>
                      <a:pt x="58" y="1210"/>
                      <a:pt x="48" y="1210"/>
                    </a:cubicBezTo>
                    <a:cubicBezTo>
                      <a:pt x="43" y="1210"/>
                      <a:pt x="37" y="1210"/>
                      <a:pt x="32" y="1210"/>
                    </a:cubicBezTo>
                    <a:cubicBezTo>
                      <a:pt x="15" y="1210"/>
                      <a:pt x="1" y="1213"/>
                      <a:pt x="23" y="1241"/>
                    </a:cubicBezTo>
                    <a:lnTo>
                      <a:pt x="62" y="1250"/>
                    </a:lnTo>
                    <a:cubicBezTo>
                      <a:pt x="67" y="1280"/>
                      <a:pt x="87" y="1333"/>
                      <a:pt x="57" y="1340"/>
                    </a:cubicBezTo>
                    <a:cubicBezTo>
                      <a:pt x="72" y="1350"/>
                      <a:pt x="77" y="1352"/>
                      <a:pt x="79" y="1352"/>
                    </a:cubicBezTo>
                    <a:cubicBezTo>
                      <a:pt x="81" y="1352"/>
                      <a:pt x="80" y="1349"/>
                      <a:pt x="84" y="1349"/>
                    </a:cubicBezTo>
                    <a:cubicBezTo>
                      <a:pt x="88" y="1349"/>
                      <a:pt x="96" y="1351"/>
                      <a:pt x="113" y="1359"/>
                    </a:cubicBezTo>
                    <a:cubicBezTo>
                      <a:pt x="50" y="1323"/>
                      <a:pt x="156" y="1315"/>
                      <a:pt x="97" y="1286"/>
                    </a:cubicBezTo>
                    <a:lnTo>
                      <a:pt x="97" y="1286"/>
                    </a:lnTo>
                    <a:cubicBezTo>
                      <a:pt x="113" y="1293"/>
                      <a:pt x="123" y="1295"/>
                      <a:pt x="131" y="1295"/>
                    </a:cubicBezTo>
                    <a:cubicBezTo>
                      <a:pt x="143" y="1295"/>
                      <a:pt x="149" y="1291"/>
                      <a:pt x="164" y="1291"/>
                    </a:cubicBezTo>
                    <a:cubicBezTo>
                      <a:pt x="171" y="1291"/>
                      <a:pt x="182" y="1292"/>
                      <a:pt x="196" y="1296"/>
                    </a:cubicBezTo>
                    <a:cubicBezTo>
                      <a:pt x="182" y="1287"/>
                      <a:pt x="164" y="1282"/>
                      <a:pt x="187" y="1271"/>
                    </a:cubicBezTo>
                    <a:cubicBezTo>
                      <a:pt x="182" y="1269"/>
                      <a:pt x="180" y="1264"/>
                      <a:pt x="178" y="1259"/>
                    </a:cubicBezTo>
                    <a:cubicBezTo>
                      <a:pt x="169" y="1259"/>
                      <a:pt x="159" y="1257"/>
                      <a:pt x="150" y="1252"/>
                    </a:cubicBezTo>
                    <a:cubicBezTo>
                      <a:pt x="129" y="1220"/>
                      <a:pt x="152" y="1194"/>
                      <a:pt x="145" y="1173"/>
                    </a:cubicBezTo>
                    <a:cubicBezTo>
                      <a:pt x="147" y="1173"/>
                      <a:pt x="148" y="1173"/>
                      <a:pt x="149" y="1173"/>
                    </a:cubicBezTo>
                    <a:cubicBezTo>
                      <a:pt x="159" y="1173"/>
                      <a:pt x="159" y="1190"/>
                      <a:pt x="173" y="1194"/>
                    </a:cubicBezTo>
                    <a:lnTo>
                      <a:pt x="162" y="1164"/>
                    </a:lnTo>
                    <a:lnTo>
                      <a:pt x="162" y="1164"/>
                    </a:lnTo>
                    <a:cubicBezTo>
                      <a:pt x="189" y="1185"/>
                      <a:pt x="231" y="1176"/>
                      <a:pt x="229" y="1213"/>
                    </a:cubicBezTo>
                    <a:lnTo>
                      <a:pt x="250" y="1192"/>
                    </a:lnTo>
                    <a:cubicBezTo>
                      <a:pt x="275" y="1192"/>
                      <a:pt x="298" y="1178"/>
                      <a:pt x="294" y="1160"/>
                    </a:cubicBezTo>
                    <a:cubicBezTo>
                      <a:pt x="304" y="1154"/>
                      <a:pt x="291" y="1127"/>
                      <a:pt x="291" y="1127"/>
                    </a:cubicBezTo>
                    <a:lnTo>
                      <a:pt x="291" y="1127"/>
                    </a:lnTo>
                    <a:cubicBezTo>
                      <a:pt x="291" y="1127"/>
                      <a:pt x="292" y="1130"/>
                      <a:pt x="296" y="1136"/>
                    </a:cubicBezTo>
                    <a:lnTo>
                      <a:pt x="303" y="1088"/>
                    </a:lnTo>
                    <a:lnTo>
                      <a:pt x="312" y="1092"/>
                    </a:lnTo>
                    <a:cubicBezTo>
                      <a:pt x="326" y="1078"/>
                      <a:pt x="326" y="1051"/>
                      <a:pt x="333" y="1030"/>
                    </a:cubicBezTo>
                    <a:cubicBezTo>
                      <a:pt x="337" y="1005"/>
                      <a:pt x="358" y="990"/>
                      <a:pt x="382" y="990"/>
                    </a:cubicBezTo>
                    <a:cubicBezTo>
                      <a:pt x="385" y="990"/>
                      <a:pt x="388" y="990"/>
                      <a:pt x="391" y="990"/>
                    </a:cubicBezTo>
                    <a:cubicBezTo>
                      <a:pt x="389" y="976"/>
                      <a:pt x="386" y="963"/>
                      <a:pt x="405" y="953"/>
                    </a:cubicBezTo>
                    <a:lnTo>
                      <a:pt x="435" y="967"/>
                    </a:lnTo>
                    <a:cubicBezTo>
                      <a:pt x="435" y="951"/>
                      <a:pt x="486" y="953"/>
                      <a:pt x="463" y="930"/>
                    </a:cubicBezTo>
                    <a:lnTo>
                      <a:pt x="463" y="930"/>
                    </a:lnTo>
                    <a:cubicBezTo>
                      <a:pt x="478" y="937"/>
                      <a:pt x="490" y="940"/>
                      <a:pt x="499" y="940"/>
                    </a:cubicBezTo>
                    <a:cubicBezTo>
                      <a:pt x="536" y="940"/>
                      <a:pt x="527" y="889"/>
                      <a:pt x="551" y="881"/>
                    </a:cubicBezTo>
                    <a:lnTo>
                      <a:pt x="519" y="854"/>
                    </a:lnTo>
                    <a:cubicBezTo>
                      <a:pt x="533" y="842"/>
                      <a:pt x="535" y="823"/>
                      <a:pt x="539" y="796"/>
                    </a:cubicBezTo>
                    <a:lnTo>
                      <a:pt x="509" y="772"/>
                    </a:lnTo>
                    <a:cubicBezTo>
                      <a:pt x="502" y="738"/>
                      <a:pt x="565" y="754"/>
                      <a:pt x="586" y="733"/>
                    </a:cubicBezTo>
                    <a:lnTo>
                      <a:pt x="586" y="733"/>
                    </a:lnTo>
                    <a:cubicBezTo>
                      <a:pt x="591" y="742"/>
                      <a:pt x="588" y="745"/>
                      <a:pt x="581" y="745"/>
                    </a:cubicBezTo>
                    <a:cubicBezTo>
                      <a:pt x="579" y="745"/>
                      <a:pt x="577" y="745"/>
                      <a:pt x="574" y="745"/>
                    </a:cubicBezTo>
                    <a:lnTo>
                      <a:pt x="574" y="745"/>
                    </a:lnTo>
                    <a:cubicBezTo>
                      <a:pt x="585" y="749"/>
                      <a:pt x="593" y="751"/>
                      <a:pt x="599" y="751"/>
                    </a:cubicBezTo>
                    <a:cubicBezTo>
                      <a:pt x="639" y="751"/>
                      <a:pt x="609" y="672"/>
                      <a:pt x="646" y="672"/>
                    </a:cubicBezTo>
                    <a:cubicBezTo>
                      <a:pt x="650" y="672"/>
                      <a:pt x="654" y="673"/>
                      <a:pt x="660" y="675"/>
                    </a:cubicBezTo>
                    <a:cubicBezTo>
                      <a:pt x="659" y="666"/>
                      <a:pt x="661" y="663"/>
                      <a:pt x="666" y="663"/>
                    </a:cubicBezTo>
                    <a:cubicBezTo>
                      <a:pt x="668" y="663"/>
                      <a:pt x="672" y="664"/>
                      <a:pt x="676" y="666"/>
                    </a:cubicBezTo>
                    <a:lnTo>
                      <a:pt x="676" y="668"/>
                    </a:lnTo>
                    <a:cubicBezTo>
                      <a:pt x="676" y="668"/>
                      <a:pt x="676" y="666"/>
                      <a:pt x="679" y="666"/>
                    </a:cubicBezTo>
                    <a:cubicBezTo>
                      <a:pt x="686" y="657"/>
                      <a:pt x="690" y="650"/>
                      <a:pt x="692" y="638"/>
                    </a:cubicBezTo>
                    <a:lnTo>
                      <a:pt x="718" y="668"/>
                    </a:lnTo>
                    <a:lnTo>
                      <a:pt x="718" y="666"/>
                    </a:lnTo>
                    <a:cubicBezTo>
                      <a:pt x="720" y="667"/>
                      <a:pt x="721" y="667"/>
                      <a:pt x="722" y="667"/>
                    </a:cubicBezTo>
                    <a:cubicBezTo>
                      <a:pt x="729" y="667"/>
                      <a:pt x="711" y="645"/>
                      <a:pt x="692" y="626"/>
                    </a:cubicBezTo>
                    <a:cubicBezTo>
                      <a:pt x="692" y="617"/>
                      <a:pt x="690" y="608"/>
                      <a:pt x="688" y="601"/>
                    </a:cubicBezTo>
                    <a:lnTo>
                      <a:pt x="688" y="601"/>
                    </a:lnTo>
                    <a:cubicBezTo>
                      <a:pt x="699" y="613"/>
                      <a:pt x="705" y="616"/>
                      <a:pt x="709" y="616"/>
                    </a:cubicBezTo>
                    <a:cubicBezTo>
                      <a:pt x="716" y="616"/>
                      <a:pt x="714" y="602"/>
                      <a:pt x="722" y="602"/>
                    </a:cubicBezTo>
                    <a:cubicBezTo>
                      <a:pt x="726" y="602"/>
                      <a:pt x="733" y="607"/>
                      <a:pt x="746" y="619"/>
                    </a:cubicBezTo>
                    <a:cubicBezTo>
                      <a:pt x="733" y="592"/>
                      <a:pt x="769" y="576"/>
                      <a:pt x="748" y="527"/>
                    </a:cubicBezTo>
                    <a:lnTo>
                      <a:pt x="748" y="527"/>
                    </a:lnTo>
                    <a:cubicBezTo>
                      <a:pt x="761" y="527"/>
                      <a:pt x="776" y="526"/>
                      <a:pt x="774" y="506"/>
                    </a:cubicBezTo>
                    <a:lnTo>
                      <a:pt x="774" y="506"/>
                    </a:lnTo>
                    <a:lnTo>
                      <a:pt x="801" y="545"/>
                    </a:lnTo>
                    <a:lnTo>
                      <a:pt x="801" y="545"/>
                    </a:lnTo>
                    <a:lnTo>
                      <a:pt x="790" y="478"/>
                    </a:lnTo>
                    <a:lnTo>
                      <a:pt x="790" y="478"/>
                    </a:lnTo>
                    <a:cubicBezTo>
                      <a:pt x="815" y="492"/>
                      <a:pt x="834" y="520"/>
                      <a:pt x="839" y="550"/>
                    </a:cubicBezTo>
                    <a:cubicBezTo>
                      <a:pt x="839" y="483"/>
                      <a:pt x="850" y="517"/>
                      <a:pt x="850" y="455"/>
                    </a:cubicBezTo>
                    <a:lnTo>
                      <a:pt x="864" y="483"/>
                    </a:lnTo>
                    <a:cubicBezTo>
                      <a:pt x="871" y="479"/>
                      <a:pt x="871" y="448"/>
                      <a:pt x="880" y="448"/>
                    </a:cubicBezTo>
                    <a:cubicBezTo>
                      <a:pt x="882" y="448"/>
                      <a:pt x="884" y="450"/>
                      <a:pt x="887" y="455"/>
                    </a:cubicBezTo>
                    <a:cubicBezTo>
                      <a:pt x="898" y="465"/>
                      <a:pt x="909" y="468"/>
                      <a:pt x="922" y="468"/>
                    </a:cubicBezTo>
                    <a:cubicBezTo>
                      <a:pt x="954" y="468"/>
                      <a:pt x="991" y="446"/>
                      <a:pt x="1032" y="446"/>
                    </a:cubicBezTo>
                    <a:cubicBezTo>
                      <a:pt x="1047" y="446"/>
                      <a:pt x="1062" y="449"/>
                      <a:pt x="1077" y="457"/>
                    </a:cubicBezTo>
                    <a:cubicBezTo>
                      <a:pt x="1066" y="431"/>
                      <a:pt x="1065" y="423"/>
                      <a:pt x="1068" y="423"/>
                    </a:cubicBezTo>
                    <a:cubicBezTo>
                      <a:pt x="1073" y="423"/>
                      <a:pt x="1089" y="443"/>
                      <a:pt x="1097" y="443"/>
                    </a:cubicBezTo>
                    <a:cubicBezTo>
                      <a:pt x="1101" y="443"/>
                      <a:pt x="1102" y="437"/>
                      <a:pt x="1098" y="420"/>
                    </a:cubicBezTo>
                    <a:lnTo>
                      <a:pt x="1098" y="420"/>
                    </a:lnTo>
                    <a:cubicBezTo>
                      <a:pt x="1107" y="441"/>
                      <a:pt x="1119" y="448"/>
                      <a:pt x="1114" y="471"/>
                    </a:cubicBezTo>
                    <a:cubicBezTo>
                      <a:pt x="1120" y="463"/>
                      <a:pt x="1126" y="461"/>
                      <a:pt x="1132" y="461"/>
                    </a:cubicBezTo>
                    <a:cubicBezTo>
                      <a:pt x="1140" y="461"/>
                      <a:pt x="1147" y="465"/>
                      <a:pt x="1153" y="465"/>
                    </a:cubicBezTo>
                    <a:cubicBezTo>
                      <a:pt x="1162" y="465"/>
                      <a:pt x="1168" y="459"/>
                      <a:pt x="1172" y="432"/>
                    </a:cubicBezTo>
                    <a:cubicBezTo>
                      <a:pt x="1179" y="453"/>
                      <a:pt x="1172" y="464"/>
                      <a:pt x="1177" y="478"/>
                    </a:cubicBezTo>
                    <a:cubicBezTo>
                      <a:pt x="1177" y="473"/>
                      <a:pt x="1181" y="464"/>
                      <a:pt x="1184" y="464"/>
                    </a:cubicBezTo>
                    <a:cubicBezTo>
                      <a:pt x="1186" y="464"/>
                      <a:pt x="1187" y="466"/>
                      <a:pt x="1189" y="469"/>
                    </a:cubicBezTo>
                    <a:cubicBezTo>
                      <a:pt x="1193" y="483"/>
                      <a:pt x="1189" y="487"/>
                      <a:pt x="1186" y="499"/>
                    </a:cubicBezTo>
                    <a:cubicBezTo>
                      <a:pt x="1212" y="490"/>
                      <a:pt x="1205" y="422"/>
                      <a:pt x="1196" y="360"/>
                    </a:cubicBezTo>
                    <a:lnTo>
                      <a:pt x="1196" y="360"/>
                    </a:lnTo>
                    <a:cubicBezTo>
                      <a:pt x="1204" y="371"/>
                      <a:pt x="1211" y="377"/>
                      <a:pt x="1216" y="377"/>
                    </a:cubicBezTo>
                    <a:cubicBezTo>
                      <a:pt x="1223" y="377"/>
                      <a:pt x="1228" y="365"/>
                      <a:pt x="1230" y="339"/>
                    </a:cubicBezTo>
                    <a:cubicBezTo>
                      <a:pt x="1240" y="360"/>
                      <a:pt x="1251" y="381"/>
                      <a:pt x="1233" y="390"/>
                    </a:cubicBezTo>
                    <a:cubicBezTo>
                      <a:pt x="1238" y="390"/>
                      <a:pt x="1254" y="395"/>
                      <a:pt x="1269" y="395"/>
                    </a:cubicBezTo>
                    <a:cubicBezTo>
                      <a:pt x="1285" y="395"/>
                      <a:pt x="1299" y="389"/>
                      <a:pt x="1298" y="364"/>
                    </a:cubicBezTo>
                    <a:lnTo>
                      <a:pt x="1298" y="364"/>
                    </a:lnTo>
                    <a:cubicBezTo>
                      <a:pt x="1299" y="368"/>
                      <a:pt x="1302" y="370"/>
                      <a:pt x="1304" y="370"/>
                    </a:cubicBezTo>
                    <a:cubicBezTo>
                      <a:pt x="1309" y="370"/>
                      <a:pt x="1315" y="364"/>
                      <a:pt x="1316" y="360"/>
                    </a:cubicBezTo>
                    <a:cubicBezTo>
                      <a:pt x="1327" y="363"/>
                      <a:pt x="1337" y="364"/>
                      <a:pt x="1347" y="364"/>
                    </a:cubicBezTo>
                    <a:cubicBezTo>
                      <a:pt x="1354" y="364"/>
                      <a:pt x="1360" y="363"/>
                      <a:pt x="1367" y="362"/>
                    </a:cubicBezTo>
                    <a:lnTo>
                      <a:pt x="1362" y="353"/>
                    </a:lnTo>
                    <a:cubicBezTo>
                      <a:pt x="1366" y="329"/>
                      <a:pt x="1370" y="322"/>
                      <a:pt x="1375" y="322"/>
                    </a:cubicBezTo>
                    <a:cubicBezTo>
                      <a:pt x="1381" y="322"/>
                      <a:pt x="1389" y="335"/>
                      <a:pt x="1398" y="335"/>
                    </a:cubicBezTo>
                    <a:cubicBezTo>
                      <a:pt x="1399" y="335"/>
                      <a:pt x="1401" y="335"/>
                      <a:pt x="1402" y="334"/>
                    </a:cubicBezTo>
                    <a:lnTo>
                      <a:pt x="1402" y="339"/>
                    </a:lnTo>
                    <a:cubicBezTo>
                      <a:pt x="1415" y="354"/>
                      <a:pt x="1422" y="358"/>
                      <a:pt x="1427" y="358"/>
                    </a:cubicBezTo>
                    <a:cubicBezTo>
                      <a:pt x="1432" y="358"/>
                      <a:pt x="1435" y="352"/>
                      <a:pt x="1440" y="352"/>
                    </a:cubicBezTo>
                    <a:cubicBezTo>
                      <a:pt x="1445" y="352"/>
                      <a:pt x="1452" y="356"/>
                      <a:pt x="1464" y="374"/>
                    </a:cubicBezTo>
                    <a:lnTo>
                      <a:pt x="1467" y="337"/>
                    </a:lnTo>
                    <a:cubicBezTo>
                      <a:pt x="1470" y="317"/>
                      <a:pt x="1474" y="310"/>
                      <a:pt x="1478" y="310"/>
                    </a:cubicBezTo>
                    <a:cubicBezTo>
                      <a:pt x="1489" y="310"/>
                      <a:pt x="1503" y="365"/>
                      <a:pt x="1521" y="365"/>
                    </a:cubicBezTo>
                    <a:cubicBezTo>
                      <a:pt x="1524" y="365"/>
                      <a:pt x="1527" y="364"/>
                      <a:pt x="1529" y="362"/>
                    </a:cubicBezTo>
                    <a:lnTo>
                      <a:pt x="1525" y="339"/>
                    </a:lnTo>
                    <a:cubicBezTo>
                      <a:pt x="1526" y="337"/>
                      <a:pt x="1528" y="336"/>
                      <a:pt x="1529" y="336"/>
                    </a:cubicBezTo>
                    <a:cubicBezTo>
                      <a:pt x="1545" y="336"/>
                      <a:pt x="1542" y="456"/>
                      <a:pt x="1550" y="469"/>
                    </a:cubicBezTo>
                    <a:cubicBezTo>
                      <a:pt x="1550" y="476"/>
                      <a:pt x="1543" y="478"/>
                      <a:pt x="1539" y="483"/>
                    </a:cubicBezTo>
                    <a:cubicBezTo>
                      <a:pt x="1543" y="494"/>
                      <a:pt x="1547" y="498"/>
                      <a:pt x="1550" y="498"/>
                    </a:cubicBezTo>
                    <a:cubicBezTo>
                      <a:pt x="1561" y="498"/>
                      <a:pt x="1561" y="433"/>
                      <a:pt x="1585" y="429"/>
                    </a:cubicBezTo>
                    <a:lnTo>
                      <a:pt x="1585" y="429"/>
                    </a:lnTo>
                    <a:cubicBezTo>
                      <a:pt x="1583" y="457"/>
                      <a:pt x="1562" y="494"/>
                      <a:pt x="1576" y="504"/>
                    </a:cubicBezTo>
                    <a:cubicBezTo>
                      <a:pt x="1576" y="506"/>
                      <a:pt x="1577" y="507"/>
                      <a:pt x="1578" y="507"/>
                    </a:cubicBezTo>
                    <a:cubicBezTo>
                      <a:pt x="1588" y="507"/>
                      <a:pt x="1624" y="470"/>
                      <a:pt x="1645" y="470"/>
                    </a:cubicBezTo>
                    <a:cubicBezTo>
                      <a:pt x="1652" y="470"/>
                      <a:pt x="1658" y="474"/>
                      <a:pt x="1659" y="487"/>
                    </a:cubicBezTo>
                    <a:cubicBezTo>
                      <a:pt x="1661" y="466"/>
                      <a:pt x="1664" y="446"/>
                      <a:pt x="1680" y="434"/>
                    </a:cubicBezTo>
                    <a:cubicBezTo>
                      <a:pt x="1680" y="434"/>
                      <a:pt x="1681" y="434"/>
                      <a:pt x="1681" y="434"/>
                    </a:cubicBezTo>
                    <a:cubicBezTo>
                      <a:pt x="1690" y="434"/>
                      <a:pt x="1694" y="456"/>
                      <a:pt x="1699" y="471"/>
                    </a:cubicBezTo>
                    <a:cubicBezTo>
                      <a:pt x="1701" y="479"/>
                      <a:pt x="1706" y="485"/>
                      <a:pt x="1713" y="485"/>
                    </a:cubicBezTo>
                    <a:cubicBezTo>
                      <a:pt x="1719" y="485"/>
                      <a:pt x="1727" y="480"/>
                      <a:pt x="1738" y="469"/>
                    </a:cubicBezTo>
                    <a:lnTo>
                      <a:pt x="1738" y="469"/>
                    </a:lnTo>
                    <a:cubicBezTo>
                      <a:pt x="1738" y="473"/>
                      <a:pt x="1736" y="480"/>
                      <a:pt x="1733" y="485"/>
                    </a:cubicBezTo>
                    <a:cubicBezTo>
                      <a:pt x="1754" y="476"/>
                      <a:pt x="1791" y="478"/>
                      <a:pt x="1814" y="450"/>
                    </a:cubicBezTo>
                    <a:lnTo>
                      <a:pt x="1814" y="450"/>
                    </a:lnTo>
                    <a:cubicBezTo>
                      <a:pt x="1798" y="494"/>
                      <a:pt x="1808" y="505"/>
                      <a:pt x="1826" y="505"/>
                    </a:cubicBezTo>
                    <a:cubicBezTo>
                      <a:pt x="1841" y="505"/>
                      <a:pt x="1862" y="497"/>
                      <a:pt x="1875" y="497"/>
                    </a:cubicBezTo>
                    <a:cubicBezTo>
                      <a:pt x="1888" y="497"/>
                      <a:pt x="1892" y="506"/>
                      <a:pt x="1872" y="541"/>
                    </a:cubicBezTo>
                    <a:lnTo>
                      <a:pt x="1917" y="557"/>
                    </a:lnTo>
                    <a:lnTo>
                      <a:pt x="1910" y="566"/>
                    </a:lnTo>
                    <a:cubicBezTo>
                      <a:pt x="1916" y="572"/>
                      <a:pt x="1922" y="575"/>
                      <a:pt x="1929" y="575"/>
                    </a:cubicBezTo>
                    <a:cubicBezTo>
                      <a:pt x="1945" y="575"/>
                      <a:pt x="1961" y="561"/>
                      <a:pt x="1979" y="550"/>
                    </a:cubicBezTo>
                    <a:lnTo>
                      <a:pt x="1979" y="550"/>
                    </a:lnTo>
                    <a:cubicBezTo>
                      <a:pt x="1979" y="559"/>
                      <a:pt x="1970" y="566"/>
                      <a:pt x="1965" y="571"/>
                    </a:cubicBezTo>
                    <a:cubicBezTo>
                      <a:pt x="1977" y="593"/>
                      <a:pt x="1983" y="603"/>
                      <a:pt x="1998" y="603"/>
                    </a:cubicBezTo>
                    <a:cubicBezTo>
                      <a:pt x="2010" y="603"/>
                      <a:pt x="2028" y="596"/>
                      <a:pt x="2060" y="585"/>
                    </a:cubicBezTo>
                    <a:lnTo>
                      <a:pt x="2060" y="585"/>
                    </a:lnTo>
                    <a:lnTo>
                      <a:pt x="2037" y="617"/>
                    </a:lnTo>
                    <a:cubicBezTo>
                      <a:pt x="2038" y="616"/>
                      <a:pt x="2040" y="616"/>
                      <a:pt x="2041" y="616"/>
                    </a:cubicBezTo>
                    <a:cubicBezTo>
                      <a:pt x="2060" y="616"/>
                      <a:pt x="2051" y="694"/>
                      <a:pt x="2103" y="694"/>
                    </a:cubicBezTo>
                    <a:cubicBezTo>
                      <a:pt x="2105" y="694"/>
                      <a:pt x="2108" y="694"/>
                      <a:pt x="2111" y="694"/>
                    </a:cubicBezTo>
                    <a:lnTo>
                      <a:pt x="2111" y="694"/>
                    </a:lnTo>
                    <a:cubicBezTo>
                      <a:pt x="2107" y="698"/>
                      <a:pt x="2100" y="701"/>
                      <a:pt x="2095" y="703"/>
                    </a:cubicBezTo>
                    <a:cubicBezTo>
                      <a:pt x="2096" y="703"/>
                      <a:pt x="2096" y="703"/>
                      <a:pt x="2097" y="703"/>
                    </a:cubicBezTo>
                    <a:cubicBezTo>
                      <a:pt x="2150" y="703"/>
                      <a:pt x="2120" y="793"/>
                      <a:pt x="2160" y="793"/>
                    </a:cubicBezTo>
                    <a:cubicBezTo>
                      <a:pt x="2171" y="793"/>
                      <a:pt x="2189" y="785"/>
                      <a:pt x="2216" y="765"/>
                    </a:cubicBezTo>
                    <a:lnTo>
                      <a:pt x="2264" y="763"/>
                    </a:lnTo>
                    <a:cubicBezTo>
                      <a:pt x="2246" y="726"/>
                      <a:pt x="2318" y="724"/>
                      <a:pt x="2325" y="696"/>
                    </a:cubicBezTo>
                    <a:lnTo>
                      <a:pt x="2325" y="696"/>
                    </a:lnTo>
                    <a:cubicBezTo>
                      <a:pt x="2342" y="702"/>
                      <a:pt x="2323" y="748"/>
                      <a:pt x="2304" y="748"/>
                    </a:cubicBezTo>
                    <a:cubicBezTo>
                      <a:pt x="2302" y="748"/>
                      <a:pt x="2301" y="748"/>
                      <a:pt x="2299" y="747"/>
                    </a:cubicBezTo>
                    <a:lnTo>
                      <a:pt x="2304" y="740"/>
                    </a:lnTo>
                    <a:lnTo>
                      <a:pt x="2304" y="740"/>
                    </a:lnTo>
                    <a:cubicBezTo>
                      <a:pt x="2239" y="784"/>
                      <a:pt x="2318" y="796"/>
                      <a:pt x="2274" y="826"/>
                    </a:cubicBezTo>
                    <a:cubicBezTo>
                      <a:pt x="2329" y="884"/>
                      <a:pt x="2341" y="969"/>
                      <a:pt x="2373" y="1030"/>
                    </a:cubicBezTo>
                    <a:lnTo>
                      <a:pt x="2422" y="993"/>
                    </a:lnTo>
                    <a:lnTo>
                      <a:pt x="2433" y="1018"/>
                    </a:lnTo>
                    <a:cubicBezTo>
                      <a:pt x="2429" y="1028"/>
                      <a:pt x="2414" y="1040"/>
                      <a:pt x="2402" y="1040"/>
                    </a:cubicBezTo>
                    <a:cubicBezTo>
                      <a:pt x="2397" y="1040"/>
                      <a:pt x="2392" y="1038"/>
                      <a:pt x="2389" y="1032"/>
                    </a:cubicBezTo>
                    <a:lnTo>
                      <a:pt x="2389" y="1032"/>
                    </a:lnTo>
                    <a:cubicBezTo>
                      <a:pt x="2377" y="1045"/>
                      <a:pt x="2388" y="1049"/>
                      <a:pt x="2403" y="1049"/>
                    </a:cubicBezTo>
                    <a:cubicBezTo>
                      <a:pt x="2419" y="1049"/>
                      <a:pt x="2439" y="1045"/>
                      <a:pt x="2445" y="1041"/>
                    </a:cubicBezTo>
                    <a:lnTo>
                      <a:pt x="2445" y="1041"/>
                    </a:lnTo>
                    <a:cubicBezTo>
                      <a:pt x="2445" y="1067"/>
                      <a:pt x="2423" y="1071"/>
                      <a:pt x="2405" y="1071"/>
                    </a:cubicBezTo>
                    <a:cubicBezTo>
                      <a:pt x="2398" y="1071"/>
                      <a:pt x="2392" y="1070"/>
                      <a:pt x="2388" y="1070"/>
                    </a:cubicBezTo>
                    <a:cubicBezTo>
                      <a:pt x="2382" y="1070"/>
                      <a:pt x="2379" y="1071"/>
                      <a:pt x="2380" y="1074"/>
                    </a:cubicBezTo>
                    <a:lnTo>
                      <a:pt x="2394" y="1085"/>
                    </a:lnTo>
                    <a:lnTo>
                      <a:pt x="2396" y="1081"/>
                    </a:lnTo>
                    <a:cubicBezTo>
                      <a:pt x="2413" y="1081"/>
                      <a:pt x="2427" y="1077"/>
                      <a:pt x="2439" y="1077"/>
                    </a:cubicBezTo>
                    <a:cubicBezTo>
                      <a:pt x="2448" y="1077"/>
                      <a:pt x="2456" y="1079"/>
                      <a:pt x="2461" y="1090"/>
                    </a:cubicBezTo>
                    <a:cubicBezTo>
                      <a:pt x="2461" y="1109"/>
                      <a:pt x="2433" y="1116"/>
                      <a:pt x="2436" y="1122"/>
                    </a:cubicBezTo>
                    <a:cubicBezTo>
                      <a:pt x="2433" y="1125"/>
                      <a:pt x="2431" y="1127"/>
                      <a:pt x="2440" y="1132"/>
                    </a:cubicBezTo>
                    <a:lnTo>
                      <a:pt x="2459" y="1167"/>
                    </a:lnTo>
                    <a:lnTo>
                      <a:pt x="2489" y="1127"/>
                    </a:lnTo>
                    <a:cubicBezTo>
                      <a:pt x="2506" y="1127"/>
                      <a:pt x="2510" y="1136"/>
                      <a:pt x="2517" y="1136"/>
                    </a:cubicBezTo>
                    <a:cubicBezTo>
                      <a:pt x="2522" y="1136"/>
                      <a:pt x="2529" y="1131"/>
                      <a:pt x="2545" y="1113"/>
                    </a:cubicBezTo>
                    <a:lnTo>
                      <a:pt x="2545" y="1113"/>
                    </a:lnTo>
                    <a:cubicBezTo>
                      <a:pt x="2489" y="1180"/>
                      <a:pt x="2605" y="1241"/>
                      <a:pt x="2596" y="1269"/>
                    </a:cubicBezTo>
                    <a:cubicBezTo>
                      <a:pt x="2600" y="1267"/>
                      <a:pt x="2605" y="1267"/>
                      <a:pt x="2610" y="1267"/>
                    </a:cubicBezTo>
                    <a:cubicBezTo>
                      <a:pt x="2635" y="1267"/>
                      <a:pt x="2658" y="1282"/>
                      <a:pt x="2670" y="1306"/>
                    </a:cubicBezTo>
                    <a:cubicBezTo>
                      <a:pt x="2672" y="1295"/>
                      <a:pt x="2696" y="1271"/>
                      <a:pt x="2712" y="1271"/>
                    </a:cubicBezTo>
                    <a:cubicBezTo>
                      <a:pt x="2717" y="1271"/>
                      <a:pt x="2721" y="1273"/>
                      <a:pt x="2723" y="1278"/>
                    </a:cubicBezTo>
                    <a:cubicBezTo>
                      <a:pt x="2635" y="1341"/>
                      <a:pt x="2715" y="1340"/>
                      <a:pt x="2678" y="1403"/>
                    </a:cubicBezTo>
                    <a:lnTo>
                      <a:pt x="2678" y="1403"/>
                    </a:lnTo>
                    <a:cubicBezTo>
                      <a:pt x="2683" y="1396"/>
                      <a:pt x="2688" y="1393"/>
                      <a:pt x="2694" y="1393"/>
                    </a:cubicBezTo>
                    <a:cubicBezTo>
                      <a:pt x="2708" y="1393"/>
                      <a:pt x="2723" y="1406"/>
                      <a:pt x="2738" y="1406"/>
                    </a:cubicBezTo>
                    <a:cubicBezTo>
                      <a:pt x="2749" y="1406"/>
                      <a:pt x="2759" y="1400"/>
                      <a:pt x="2770" y="1377"/>
                    </a:cubicBezTo>
                    <a:lnTo>
                      <a:pt x="2770" y="1377"/>
                    </a:lnTo>
                    <a:cubicBezTo>
                      <a:pt x="2779" y="1398"/>
                      <a:pt x="2739" y="1405"/>
                      <a:pt x="2735" y="1435"/>
                    </a:cubicBezTo>
                    <a:cubicBezTo>
                      <a:pt x="2800" y="1438"/>
                      <a:pt x="2800" y="1528"/>
                      <a:pt x="2862" y="1556"/>
                    </a:cubicBezTo>
                    <a:cubicBezTo>
                      <a:pt x="2872" y="1544"/>
                      <a:pt x="2876" y="1524"/>
                      <a:pt x="2902" y="1514"/>
                    </a:cubicBezTo>
                    <a:lnTo>
                      <a:pt x="2902" y="1514"/>
                    </a:lnTo>
                    <a:lnTo>
                      <a:pt x="2883" y="1588"/>
                    </a:lnTo>
                    <a:cubicBezTo>
                      <a:pt x="2893" y="1588"/>
                      <a:pt x="2918" y="1560"/>
                      <a:pt x="2929" y="1560"/>
                    </a:cubicBezTo>
                    <a:cubicBezTo>
                      <a:pt x="2934" y="1560"/>
                      <a:pt x="2935" y="1566"/>
                      <a:pt x="2932" y="1581"/>
                    </a:cubicBezTo>
                    <a:cubicBezTo>
                      <a:pt x="2936" y="1571"/>
                      <a:pt x="2943" y="1556"/>
                      <a:pt x="2951" y="1556"/>
                    </a:cubicBezTo>
                    <a:cubicBezTo>
                      <a:pt x="2952" y="1556"/>
                      <a:pt x="2952" y="1556"/>
                      <a:pt x="2953" y="1556"/>
                    </a:cubicBezTo>
                    <a:cubicBezTo>
                      <a:pt x="2983" y="1616"/>
                      <a:pt x="3043" y="1639"/>
                      <a:pt x="3101" y="1663"/>
                    </a:cubicBezTo>
                    <a:cubicBezTo>
                      <a:pt x="3159" y="1688"/>
                      <a:pt x="3212" y="1716"/>
                      <a:pt x="3238" y="1799"/>
                    </a:cubicBezTo>
                    <a:cubicBezTo>
                      <a:pt x="3236" y="1779"/>
                      <a:pt x="3241" y="1773"/>
                      <a:pt x="3248" y="1773"/>
                    </a:cubicBezTo>
                    <a:cubicBezTo>
                      <a:pt x="3251" y="1773"/>
                      <a:pt x="3255" y="1775"/>
                      <a:pt x="3259" y="1776"/>
                    </a:cubicBezTo>
                    <a:cubicBezTo>
                      <a:pt x="3254" y="1767"/>
                      <a:pt x="3275" y="1746"/>
                      <a:pt x="3284" y="1728"/>
                    </a:cubicBezTo>
                    <a:lnTo>
                      <a:pt x="3305" y="1797"/>
                    </a:lnTo>
                    <a:cubicBezTo>
                      <a:pt x="3315" y="1784"/>
                      <a:pt x="3323" y="1780"/>
                      <a:pt x="3331" y="1780"/>
                    </a:cubicBezTo>
                    <a:cubicBezTo>
                      <a:pt x="3342" y="1780"/>
                      <a:pt x="3351" y="1788"/>
                      <a:pt x="3361" y="1788"/>
                    </a:cubicBezTo>
                    <a:cubicBezTo>
                      <a:pt x="3369" y="1788"/>
                      <a:pt x="3376" y="1784"/>
                      <a:pt x="3384" y="1772"/>
                    </a:cubicBezTo>
                    <a:lnTo>
                      <a:pt x="3384" y="1772"/>
                    </a:lnTo>
                    <a:lnTo>
                      <a:pt x="3365" y="1774"/>
                    </a:lnTo>
                    <a:cubicBezTo>
                      <a:pt x="3412" y="1728"/>
                      <a:pt x="3398" y="1642"/>
                      <a:pt x="3435" y="1575"/>
                    </a:cubicBezTo>
                    <a:lnTo>
                      <a:pt x="3435" y="1575"/>
                    </a:lnTo>
                    <a:cubicBezTo>
                      <a:pt x="3428" y="1582"/>
                      <a:pt x="3422" y="1585"/>
                      <a:pt x="3418" y="1585"/>
                    </a:cubicBezTo>
                    <a:cubicBezTo>
                      <a:pt x="3400" y="1585"/>
                      <a:pt x="3411" y="1515"/>
                      <a:pt x="3383" y="1515"/>
                    </a:cubicBezTo>
                    <a:cubicBezTo>
                      <a:pt x="3376" y="1515"/>
                      <a:pt x="3366" y="1520"/>
                      <a:pt x="3351" y="1533"/>
                    </a:cubicBezTo>
                    <a:cubicBezTo>
                      <a:pt x="3351" y="1514"/>
                      <a:pt x="3370" y="1514"/>
                      <a:pt x="3375" y="1496"/>
                    </a:cubicBezTo>
                    <a:lnTo>
                      <a:pt x="3375" y="1496"/>
                    </a:lnTo>
                    <a:cubicBezTo>
                      <a:pt x="3362" y="1509"/>
                      <a:pt x="3353" y="1515"/>
                      <a:pt x="3345" y="1515"/>
                    </a:cubicBezTo>
                    <a:cubicBezTo>
                      <a:pt x="3338" y="1515"/>
                      <a:pt x="3331" y="1510"/>
                      <a:pt x="3326" y="1500"/>
                    </a:cubicBezTo>
                    <a:lnTo>
                      <a:pt x="3333" y="1493"/>
                    </a:lnTo>
                    <a:cubicBezTo>
                      <a:pt x="3277" y="1475"/>
                      <a:pt x="3275" y="1435"/>
                      <a:pt x="3233" y="1387"/>
                    </a:cubicBezTo>
                    <a:lnTo>
                      <a:pt x="3215" y="1422"/>
                    </a:lnTo>
                    <a:cubicBezTo>
                      <a:pt x="3208" y="1410"/>
                      <a:pt x="3210" y="1398"/>
                      <a:pt x="3212" y="1387"/>
                    </a:cubicBezTo>
                    <a:lnTo>
                      <a:pt x="3212" y="1387"/>
                    </a:lnTo>
                    <a:cubicBezTo>
                      <a:pt x="3166" y="1428"/>
                      <a:pt x="3240" y="1410"/>
                      <a:pt x="3194" y="1456"/>
                    </a:cubicBezTo>
                    <a:cubicBezTo>
                      <a:pt x="3224" y="1382"/>
                      <a:pt x="3113" y="1403"/>
                      <a:pt x="3157" y="1326"/>
                    </a:cubicBezTo>
                    <a:cubicBezTo>
                      <a:pt x="3155" y="1325"/>
                      <a:pt x="3154" y="1325"/>
                      <a:pt x="3152" y="1325"/>
                    </a:cubicBezTo>
                    <a:cubicBezTo>
                      <a:pt x="3140" y="1325"/>
                      <a:pt x="3134" y="1356"/>
                      <a:pt x="3122" y="1356"/>
                    </a:cubicBezTo>
                    <a:cubicBezTo>
                      <a:pt x="3121" y="1356"/>
                      <a:pt x="3119" y="1356"/>
                      <a:pt x="3117" y="1354"/>
                    </a:cubicBezTo>
                    <a:lnTo>
                      <a:pt x="3129" y="1331"/>
                    </a:lnTo>
                    <a:lnTo>
                      <a:pt x="3129" y="1331"/>
                    </a:lnTo>
                    <a:lnTo>
                      <a:pt x="3106" y="1352"/>
                    </a:lnTo>
                    <a:cubicBezTo>
                      <a:pt x="3096" y="1340"/>
                      <a:pt x="3110" y="1315"/>
                      <a:pt x="3124" y="1299"/>
                    </a:cubicBezTo>
                    <a:cubicBezTo>
                      <a:pt x="3124" y="1299"/>
                      <a:pt x="3125" y="1300"/>
                      <a:pt x="3127" y="1300"/>
                    </a:cubicBezTo>
                    <a:cubicBezTo>
                      <a:pt x="3130" y="1300"/>
                      <a:pt x="3135" y="1299"/>
                      <a:pt x="3138" y="1299"/>
                    </a:cubicBezTo>
                    <a:cubicBezTo>
                      <a:pt x="3143" y="1268"/>
                      <a:pt x="3099" y="1277"/>
                      <a:pt x="3095" y="1270"/>
                    </a:cubicBezTo>
                    <a:lnTo>
                      <a:pt x="3095" y="1270"/>
                    </a:lnTo>
                    <a:lnTo>
                      <a:pt x="3101" y="1292"/>
                    </a:lnTo>
                    <a:cubicBezTo>
                      <a:pt x="3043" y="1275"/>
                      <a:pt x="3013" y="1213"/>
                      <a:pt x="2941" y="1213"/>
                    </a:cubicBezTo>
                    <a:lnTo>
                      <a:pt x="2930" y="1229"/>
                    </a:lnTo>
                    <a:cubicBezTo>
                      <a:pt x="2875" y="1225"/>
                      <a:pt x="2919" y="1193"/>
                      <a:pt x="2880" y="1172"/>
                    </a:cubicBezTo>
                    <a:lnTo>
                      <a:pt x="2880" y="1172"/>
                    </a:lnTo>
                    <a:cubicBezTo>
                      <a:pt x="2874" y="1173"/>
                      <a:pt x="2869" y="1173"/>
                      <a:pt x="2864" y="1173"/>
                    </a:cubicBezTo>
                    <a:cubicBezTo>
                      <a:pt x="2853" y="1173"/>
                      <a:pt x="2844" y="1170"/>
                      <a:pt x="2839" y="1164"/>
                    </a:cubicBezTo>
                    <a:cubicBezTo>
                      <a:pt x="2865" y="1157"/>
                      <a:pt x="2858" y="1120"/>
                      <a:pt x="2886" y="1118"/>
                    </a:cubicBezTo>
                    <a:cubicBezTo>
                      <a:pt x="2872" y="1116"/>
                      <a:pt x="2863" y="1115"/>
                      <a:pt x="2856" y="1115"/>
                    </a:cubicBezTo>
                    <a:cubicBezTo>
                      <a:pt x="2833" y="1115"/>
                      <a:pt x="2833" y="1125"/>
                      <a:pt x="2777" y="1141"/>
                    </a:cubicBezTo>
                    <a:lnTo>
                      <a:pt x="2795" y="1116"/>
                    </a:lnTo>
                    <a:lnTo>
                      <a:pt x="2795" y="1116"/>
                    </a:lnTo>
                    <a:cubicBezTo>
                      <a:pt x="2778" y="1121"/>
                      <a:pt x="2766" y="1127"/>
                      <a:pt x="2755" y="1127"/>
                    </a:cubicBezTo>
                    <a:cubicBezTo>
                      <a:pt x="2749" y="1127"/>
                      <a:pt x="2743" y="1125"/>
                      <a:pt x="2735" y="1120"/>
                    </a:cubicBezTo>
                    <a:cubicBezTo>
                      <a:pt x="2767" y="1120"/>
                      <a:pt x="2763" y="1083"/>
                      <a:pt x="2804" y="1078"/>
                    </a:cubicBezTo>
                    <a:cubicBezTo>
                      <a:pt x="2828" y="1004"/>
                      <a:pt x="2705" y="1062"/>
                      <a:pt x="2772" y="990"/>
                    </a:cubicBezTo>
                    <a:lnTo>
                      <a:pt x="2772" y="990"/>
                    </a:lnTo>
                    <a:cubicBezTo>
                      <a:pt x="2688" y="1020"/>
                      <a:pt x="2758" y="1048"/>
                      <a:pt x="2735" y="1048"/>
                    </a:cubicBezTo>
                    <a:cubicBezTo>
                      <a:pt x="2726" y="1060"/>
                      <a:pt x="2710" y="1065"/>
                      <a:pt x="2696" y="1065"/>
                    </a:cubicBezTo>
                    <a:cubicBezTo>
                      <a:pt x="2683" y="1065"/>
                      <a:pt x="2671" y="1061"/>
                      <a:pt x="2670" y="1053"/>
                    </a:cubicBezTo>
                    <a:cubicBezTo>
                      <a:pt x="2661" y="1039"/>
                      <a:pt x="2746" y="972"/>
                      <a:pt x="2723" y="944"/>
                    </a:cubicBezTo>
                    <a:lnTo>
                      <a:pt x="2723" y="944"/>
                    </a:lnTo>
                    <a:cubicBezTo>
                      <a:pt x="2724" y="945"/>
                      <a:pt x="2726" y="945"/>
                      <a:pt x="2728" y="945"/>
                    </a:cubicBezTo>
                    <a:cubicBezTo>
                      <a:pt x="2730" y="945"/>
                      <a:pt x="2731" y="945"/>
                      <a:pt x="2733" y="946"/>
                    </a:cubicBezTo>
                    <a:cubicBezTo>
                      <a:pt x="2744" y="925"/>
                      <a:pt x="2691" y="942"/>
                      <a:pt x="2714" y="909"/>
                    </a:cubicBezTo>
                    <a:lnTo>
                      <a:pt x="2714" y="909"/>
                    </a:lnTo>
                    <a:cubicBezTo>
                      <a:pt x="2704" y="912"/>
                      <a:pt x="2698" y="914"/>
                      <a:pt x="2693" y="914"/>
                    </a:cubicBezTo>
                    <a:cubicBezTo>
                      <a:pt x="2682" y="914"/>
                      <a:pt x="2685" y="906"/>
                      <a:pt x="2677" y="906"/>
                    </a:cubicBezTo>
                    <a:cubicBezTo>
                      <a:pt x="2672" y="906"/>
                      <a:pt x="2663" y="909"/>
                      <a:pt x="2644" y="918"/>
                    </a:cubicBezTo>
                    <a:lnTo>
                      <a:pt x="2677" y="939"/>
                    </a:lnTo>
                    <a:cubicBezTo>
                      <a:pt x="2672" y="938"/>
                      <a:pt x="2666" y="938"/>
                      <a:pt x="2659" y="938"/>
                    </a:cubicBezTo>
                    <a:cubicBezTo>
                      <a:pt x="2650" y="938"/>
                      <a:pt x="2640" y="938"/>
                      <a:pt x="2630" y="938"/>
                    </a:cubicBezTo>
                    <a:cubicBezTo>
                      <a:pt x="2604" y="938"/>
                      <a:pt x="2581" y="935"/>
                      <a:pt x="2589" y="907"/>
                    </a:cubicBezTo>
                    <a:cubicBezTo>
                      <a:pt x="2600" y="905"/>
                      <a:pt x="2611" y="904"/>
                      <a:pt x="2621" y="904"/>
                    </a:cubicBezTo>
                    <a:cubicBezTo>
                      <a:pt x="2626" y="904"/>
                      <a:pt x="2630" y="904"/>
                      <a:pt x="2635" y="905"/>
                    </a:cubicBezTo>
                    <a:cubicBezTo>
                      <a:pt x="2647" y="886"/>
                      <a:pt x="2614" y="895"/>
                      <a:pt x="2626" y="874"/>
                    </a:cubicBezTo>
                    <a:cubicBezTo>
                      <a:pt x="2637" y="870"/>
                      <a:pt x="2646" y="868"/>
                      <a:pt x="2652" y="868"/>
                    </a:cubicBezTo>
                    <a:cubicBezTo>
                      <a:pt x="2677" y="868"/>
                      <a:pt x="2672" y="898"/>
                      <a:pt x="2707" y="898"/>
                    </a:cubicBezTo>
                    <a:cubicBezTo>
                      <a:pt x="2710" y="898"/>
                      <a:pt x="2713" y="898"/>
                      <a:pt x="2716" y="898"/>
                    </a:cubicBezTo>
                    <a:cubicBezTo>
                      <a:pt x="2735" y="874"/>
                      <a:pt x="2654" y="888"/>
                      <a:pt x="2721" y="863"/>
                    </a:cubicBezTo>
                    <a:lnTo>
                      <a:pt x="2721" y="863"/>
                    </a:lnTo>
                    <a:cubicBezTo>
                      <a:pt x="2705" y="868"/>
                      <a:pt x="2695" y="870"/>
                      <a:pt x="2688" y="870"/>
                    </a:cubicBezTo>
                    <a:cubicBezTo>
                      <a:pt x="2677" y="870"/>
                      <a:pt x="2676" y="864"/>
                      <a:pt x="2675" y="856"/>
                    </a:cubicBezTo>
                    <a:cubicBezTo>
                      <a:pt x="2673" y="846"/>
                      <a:pt x="2672" y="832"/>
                      <a:pt x="2645" y="832"/>
                    </a:cubicBezTo>
                    <a:cubicBezTo>
                      <a:pt x="2642" y="832"/>
                      <a:pt x="2638" y="832"/>
                      <a:pt x="2633" y="833"/>
                    </a:cubicBezTo>
                    <a:lnTo>
                      <a:pt x="2670" y="814"/>
                    </a:lnTo>
                    <a:cubicBezTo>
                      <a:pt x="2661" y="814"/>
                      <a:pt x="2640" y="814"/>
                      <a:pt x="2635" y="807"/>
                    </a:cubicBezTo>
                    <a:lnTo>
                      <a:pt x="2688" y="793"/>
                    </a:lnTo>
                    <a:lnTo>
                      <a:pt x="2688" y="793"/>
                    </a:lnTo>
                    <a:cubicBezTo>
                      <a:pt x="2688" y="793"/>
                      <a:pt x="2687" y="793"/>
                      <a:pt x="2686" y="793"/>
                    </a:cubicBezTo>
                    <a:cubicBezTo>
                      <a:pt x="2639" y="793"/>
                      <a:pt x="2692" y="733"/>
                      <a:pt x="2658" y="726"/>
                    </a:cubicBezTo>
                    <a:lnTo>
                      <a:pt x="2658" y="726"/>
                    </a:lnTo>
                    <a:cubicBezTo>
                      <a:pt x="2691" y="765"/>
                      <a:pt x="2626" y="761"/>
                      <a:pt x="2614" y="793"/>
                    </a:cubicBezTo>
                    <a:cubicBezTo>
                      <a:pt x="2537" y="775"/>
                      <a:pt x="2677" y="712"/>
                      <a:pt x="2624" y="666"/>
                    </a:cubicBezTo>
                    <a:lnTo>
                      <a:pt x="2624" y="666"/>
                    </a:lnTo>
                    <a:cubicBezTo>
                      <a:pt x="2631" y="675"/>
                      <a:pt x="2622" y="703"/>
                      <a:pt x="2602" y="703"/>
                    </a:cubicBezTo>
                    <a:cubicBezTo>
                      <a:pt x="2602" y="703"/>
                      <a:pt x="2601" y="703"/>
                      <a:pt x="2600" y="703"/>
                    </a:cubicBezTo>
                    <a:cubicBezTo>
                      <a:pt x="2598" y="684"/>
                      <a:pt x="2603" y="666"/>
                      <a:pt x="2612" y="650"/>
                    </a:cubicBezTo>
                    <a:cubicBezTo>
                      <a:pt x="2604" y="643"/>
                      <a:pt x="2598" y="640"/>
                      <a:pt x="2594" y="640"/>
                    </a:cubicBezTo>
                    <a:cubicBezTo>
                      <a:pt x="2576" y="640"/>
                      <a:pt x="2575" y="677"/>
                      <a:pt x="2552" y="677"/>
                    </a:cubicBezTo>
                    <a:cubicBezTo>
                      <a:pt x="2562" y="663"/>
                      <a:pt x="2560" y="658"/>
                      <a:pt x="2553" y="658"/>
                    </a:cubicBezTo>
                    <a:cubicBezTo>
                      <a:pt x="2542" y="658"/>
                      <a:pt x="2520" y="667"/>
                      <a:pt x="2504" y="667"/>
                    </a:cubicBezTo>
                    <a:cubicBezTo>
                      <a:pt x="2501" y="667"/>
                      <a:pt x="2499" y="666"/>
                      <a:pt x="2496" y="666"/>
                    </a:cubicBezTo>
                    <a:lnTo>
                      <a:pt x="2529" y="643"/>
                    </a:lnTo>
                    <a:cubicBezTo>
                      <a:pt x="2525" y="630"/>
                      <a:pt x="2519" y="626"/>
                      <a:pt x="2512" y="626"/>
                    </a:cubicBezTo>
                    <a:cubicBezTo>
                      <a:pt x="2496" y="626"/>
                      <a:pt x="2474" y="648"/>
                      <a:pt x="2460" y="648"/>
                    </a:cubicBezTo>
                    <a:cubicBezTo>
                      <a:pt x="2454" y="648"/>
                      <a:pt x="2449" y="644"/>
                      <a:pt x="2447" y="631"/>
                    </a:cubicBezTo>
                    <a:lnTo>
                      <a:pt x="2505" y="610"/>
                    </a:lnTo>
                    <a:lnTo>
                      <a:pt x="2478" y="601"/>
                    </a:lnTo>
                    <a:lnTo>
                      <a:pt x="2515" y="578"/>
                    </a:lnTo>
                    <a:cubicBezTo>
                      <a:pt x="2471" y="578"/>
                      <a:pt x="2471" y="566"/>
                      <a:pt x="2461" y="538"/>
                    </a:cubicBezTo>
                    <a:cubicBezTo>
                      <a:pt x="2448" y="557"/>
                      <a:pt x="2421" y="575"/>
                      <a:pt x="2402" y="575"/>
                    </a:cubicBezTo>
                    <a:cubicBezTo>
                      <a:pt x="2397" y="575"/>
                      <a:pt x="2393" y="574"/>
                      <a:pt x="2389" y="571"/>
                    </a:cubicBezTo>
                    <a:cubicBezTo>
                      <a:pt x="2394" y="543"/>
                      <a:pt x="2422" y="550"/>
                      <a:pt x="2394" y="531"/>
                    </a:cubicBezTo>
                    <a:cubicBezTo>
                      <a:pt x="2407" y="525"/>
                      <a:pt x="2422" y="517"/>
                      <a:pt x="2430" y="517"/>
                    </a:cubicBezTo>
                    <a:cubicBezTo>
                      <a:pt x="2436" y="517"/>
                      <a:pt x="2438" y="523"/>
                      <a:pt x="2431" y="538"/>
                    </a:cubicBezTo>
                    <a:cubicBezTo>
                      <a:pt x="2440" y="531"/>
                      <a:pt x="2454" y="527"/>
                      <a:pt x="2464" y="520"/>
                    </a:cubicBezTo>
                    <a:cubicBezTo>
                      <a:pt x="2473" y="490"/>
                      <a:pt x="2436" y="485"/>
                      <a:pt x="2429" y="478"/>
                    </a:cubicBezTo>
                    <a:lnTo>
                      <a:pt x="2429" y="478"/>
                    </a:lnTo>
                    <a:cubicBezTo>
                      <a:pt x="2431" y="483"/>
                      <a:pt x="2431" y="487"/>
                      <a:pt x="2431" y="492"/>
                    </a:cubicBezTo>
                    <a:lnTo>
                      <a:pt x="2394" y="497"/>
                    </a:lnTo>
                    <a:lnTo>
                      <a:pt x="2357" y="499"/>
                    </a:lnTo>
                    <a:cubicBezTo>
                      <a:pt x="2362" y="485"/>
                      <a:pt x="2373" y="478"/>
                      <a:pt x="2387" y="473"/>
                    </a:cubicBezTo>
                    <a:cubicBezTo>
                      <a:pt x="2386" y="473"/>
                      <a:pt x="2384" y="473"/>
                      <a:pt x="2383" y="473"/>
                    </a:cubicBezTo>
                    <a:cubicBezTo>
                      <a:pt x="2375" y="473"/>
                      <a:pt x="2365" y="476"/>
                      <a:pt x="2357" y="476"/>
                    </a:cubicBezTo>
                    <a:cubicBezTo>
                      <a:pt x="2352" y="476"/>
                      <a:pt x="2349" y="475"/>
                      <a:pt x="2345" y="473"/>
                    </a:cubicBezTo>
                    <a:cubicBezTo>
                      <a:pt x="2370" y="456"/>
                      <a:pt x="2390" y="432"/>
                      <a:pt x="2416" y="432"/>
                    </a:cubicBezTo>
                    <a:cubicBezTo>
                      <a:pt x="2417" y="432"/>
                      <a:pt x="2418" y="432"/>
                      <a:pt x="2419" y="432"/>
                    </a:cubicBezTo>
                    <a:lnTo>
                      <a:pt x="2419" y="432"/>
                    </a:lnTo>
                    <a:lnTo>
                      <a:pt x="2359" y="427"/>
                    </a:lnTo>
                    <a:cubicBezTo>
                      <a:pt x="2366" y="415"/>
                      <a:pt x="2366" y="385"/>
                      <a:pt x="2378" y="381"/>
                    </a:cubicBezTo>
                    <a:cubicBezTo>
                      <a:pt x="2375" y="369"/>
                      <a:pt x="2362" y="367"/>
                      <a:pt x="2347" y="367"/>
                    </a:cubicBezTo>
                    <a:cubicBezTo>
                      <a:pt x="2337" y="367"/>
                      <a:pt x="2327" y="367"/>
                      <a:pt x="2317" y="367"/>
                    </a:cubicBezTo>
                    <a:cubicBezTo>
                      <a:pt x="2298" y="367"/>
                      <a:pt x="2281" y="364"/>
                      <a:pt x="2276" y="348"/>
                    </a:cubicBezTo>
                    <a:cubicBezTo>
                      <a:pt x="2271" y="353"/>
                      <a:pt x="2264" y="355"/>
                      <a:pt x="2257" y="355"/>
                    </a:cubicBezTo>
                    <a:cubicBezTo>
                      <a:pt x="2239" y="335"/>
                      <a:pt x="2237" y="295"/>
                      <a:pt x="2194" y="295"/>
                    </a:cubicBezTo>
                    <a:cubicBezTo>
                      <a:pt x="2188" y="295"/>
                      <a:pt x="2181" y="296"/>
                      <a:pt x="2174" y="297"/>
                    </a:cubicBezTo>
                    <a:lnTo>
                      <a:pt x="2188" y="239"/>
                    </a:lnTo>
                    <a:cubicBezTo>
                      <a:pt x="2186" y="239"/>
                      <a:pt x="2185" y="239"/>
                      <a:pt x="2184" y="239"/>
                    </a:cubicBezTo>
                    <a:cubicBezTo>
                      <a:pt x="2156" y="239"/>
                      <a:pt x="2168" y="305"/>
                      <a:pt x="2126" y="305"/>
                    </a:cubicBezTo>
                    <a:cubicBezTo>
                      <a:pt x="2124" y="305"/>
                      <a:pt x="2121" y="305"/>
                      <a:pt x="2118" y="304"/>
                    </a:cubicBezTo>
                    <a:cubicBezTo>
                      <a:pt x="2076" y="302"/>
                      <a:pt x="2132" y="258"/>
                      <a:pt x="2130" y="239"/>
                    </a:cubicBezTo>
                    <a:lnTo>
                      <a:pt x="2130" y="239"/>
                    </a:lnTo>
                    <a:cubicBezTo>
                      <a:pt x="2110" y="248"/>
                      <a:pt x="2084" y="263"/>
                      <a:pt x="2064" y="263"/>
                    </a:cubicBezTo>
                    <a:cubicBezTo>
                      <a:pt x="2050" y="263"/>
                      <a:pt x="2040" y="256"/>
                      <a:pt x="2037" y="235"/>
                    </a:cubicBezTo>
                    <a:cubicBezTo>
                      <a:pt x="2039" y="234"/>
                      <a:pt x="2041" y="234"/>
                      <a:pt x="2043" y="234"/>
                    </a:cubicBezTo>
                    <a:cubicBezTo>
                      <a:pt x="2053" y="234"/>
                      <a:pt x="2057" y="242"/>
                      <a:pt x="2065" y="242"/>
                    </a:cubicBezTo>
                    <a:lnTo>
                      <a:pt x="2058" y="204"/>
                    </a:lnTo>
                    <a:cubicBezTo>
                      <a:pt x="2114" y="172"/>
                      <a:pt x="2125" y="200"/>
                      <a:pt x="2125" y="149"/>
                    </a:cubicBezTo>
                    <a:lnTo>
                      <a:pt x="2125" y="149"/>
                    </a:lnTo>
                    <a:cubicBezTo>
                      <a:pt x="2108" y="177"/>
                      <a:pt x="2092" y="185"/>
                      <a:pt x="2077" y="185"/>
                    </a:cubicBezTo>
                    <a:cubicBezTo>
                      <a:pt x="2057" y="185"/>
                      <a:pt x="2039" y="172"/>
                      <a:pt x="2021" y="172"/>
                    </a:cubicBezTo>
                    <a:cubicBezTo>
                      <a:pt x="2006" y="172"/>
                      <a:pt x="1991" y="180"/>
                      <a:pt x="1974" y="209"/>
                    </a:cubicBezTo>
                    <a:lnTo>
                      <a:pt x="1970" y="181"/>
                    </a:lnTo>
                    <a:lnTo>
                      <a:pt x="1970" y="181"/>
                    </a:lnTo>
                    <a:cubicBezTo>
                      <a:pt x="1971" y="182"/>
                      <a:pt x="1972" y="183"/>
                      <a:pt x="1973" y="183"/>
                    </a:cubicBezTo>
                    <a:cubicBezTo>
                      <a:pt x="1975" y="183"/>
                      <a:pt x="1977" y="181"/>
                      <a:pt x="1979" y="181"/>
                    </a:cubicBezTo>
                    <a:cubicBezTo>
                      <a:pt x="1980" y="181"/>
                      <a:pt x="1981" y="181"/>
                      <a:pt x="1981" y="181"/>
                    </a:cubicBezTo>
                    <a:cubicBezTo>
                      <a:pt x="1980" y="170"/>
                      <a:pt x="1977" y="165"/>
                      <a:pt x="1973" y="165"/>
                    </a:cubicBezTo>
                    <a:cubicBezTo>
                      <a:pt x="1958" y="165"/>
                      <a:pt x="1928" y="219"/>
                      <a:pt x="1904" y="219"/>
                    </a:cubicBezTo>
                    <a:cubicBezTo>
                      <a:pt x="1900" y="219"/>
                      <a:pt x="1897" y="217"/>
                      <a:pt x="1893" y="214"/>
                    </a:cubicBezTo>
                    <a:cubicBezTo>
                      <a:pt x="1884" y="202"/>
                      <a:pt x="1882" y="184"/>
                      <a:pt x="1896" y="174"/>
                    </a:cubicBezTo>
                    <a:lnTo>
                      <a:pt x="1896" y="174"/>
                    </a:lnTo>
                    <a:lnTo>
                      <a:pt x="1856" y="188"/>
                    </a:lnTo>
                    <a:cubicBezTo>
                      <a:pt x="1851" y="185"/>
                      <a:pt x="1855" y="174"/>
                      <a:pt x="1860" y="171"/>
                    </a:cubicBezTo>
                    <a:lnTo>
                      <a:pt x="1860" y="171"/>
                    </a:lnTo>
                    <a:lnTo>
                      <a:pt x="1865" y="172"/>
                    </a:lnTo>
                    <a:cubicBezTo>
                      <a:pt x="1864" y="171"/>
                      <a:pt x="1863" y="170"/>
                      <a:pt x="1862" y="170"/>
                    </a:cubicBezTo>
                    <a:cubicBezTo>
                      <a:pt x="1861" y="170"/>
                      <a:pt x="1861" y="171"/>
                      <a:pt x="1860" y="171"/>
                    </a:cubicBezTo>
                    <a:lnTo>
                      <a:pt x="1860" y="171"/>
                    </a:lnTo>
                    <a:lnTo>
                      <a:pt x="1817" y="163"/>
                    </a:lnTo>
                    <a:lnTo>
                      <a:pt x="1819" y="160"/>
                    </a:lnTo>
                    <a:lnTo>
                      <a:pt x="1819" y="160"/>
                    </a:lnTo>
                    <a:cubicBezTo>
                      <a:pt x="1805" y="172"/>
                      <a:pt x="1777" y="191"/>
                      <a:pt x="1766" y="200"/>
                    </a:cubicBezTo>
                    <a:cubicBezTo>
                      <a:pt x="1759" y="181"/>
                      <a:pt x="1777" y="191"/>
                      <a:pt x="1777" y="177"/>
                    </a:cubicBezTo>
                    <a:lnTo>
                      <a:pt x="1777" y="177"/>
                    </a:lnTo>
                    <a:cubicBezTo>
                      <a:pt x="1766" y="181"/>
                      <a:pt x="1754" y="188"/>
                      <a:pt x="1743" y="195"/>
                    </a:cubicBezTo>
                    <a:cubicBezTo>
                      <a:pt x="1743" y="170"/>
                      <a:pt x="1760" y="151"/>
                      <a:pt x="1780" y="151"/>
                    </a:cubicBezTo>
                    <a:cubicBezTo>
                      <a:pt x="1784" y="151"/>
                      <a:pt x="1788" y="152"/>
                      <a:pt x="1791" y="153"/>
                    </a:cubicBezTo>
                    <a:cubicBezTo>
                      <a:pt x="1793" y="118"/>
                      <a:pt x="1790" y="108"/>
                      <a:pt x="1784" y="108"/>
                    </a:cubicBezTo>
                    <a:cubicBezTo>
                      <a:pt x="1776" y="108"/>
                      <a:pt x="1764" y="124"/>
                      <a:pt x="1750" y="124"/>
                    </a:cubicBezTo>
                    <a:cubicBezTo>
                      <a:pt x="1745" y="124"/>
                      <a:pt x="1740" y="122"/>
                      <a:pt x="1735" y="117"/>
                    </a:cubicBezTo>
                    <a:lnTo>
                      <a:pt x="1735" y="117"/>
                    </a:lnTo>
                    <a:cubicBezTo>
                      <a:pt x="1735" y="119"/>
                      <a:pt x="1736" y="121"/>
                      <a:pt x="1736" y="123"/>
                    </a:cubicBezTo>
                    <a:cubicBezTo>
                      <a:pt x="1727" y="140"/>
                      <a:pt x="1722" y="146"/>
                      <a:pt x="1718" y="146"/>
                    </a:cubicBezTo>
                    <a:cubicBezTo>
                      <a:pt x="1713" y="146"/>
                      <a:pt x="1711" y="136"/>
                      <a:pt x="1706" y="128"/>
                    </a:cubicBezTo>
                    <a:cubicBezTo>
                      <a:pt x="1703" y="122"/>
                      <a:pt x="1698" y="117"/>
                      <a:pt x="1692" y="117"/>
                    </a:cubicBezTo>
                    <a:cubicBezTo>
                      <a:pt x="1686" y="117"/>
                      <a:pt x="1678" y="121"/>
                      <a:pt x="1668" y="128"/>
                    </a:cubicBezTo>
                    <a:cubicBezTo>
                      <a:pt x="1680" y="91"/>
                      <a:pt x="1661" y="96"/>
                      <a:pt x="1641" y="93"/>
                    </a:cubicBezTo>
                    <a:lnTo>
                      <a:pt x="1655" y="45"/>
                    </a:lnTo>
                    <a:lnTo>
                      <a:pt x="1655" y="45"/>
                    </a:lnTo>
                    <a:cubicBezTo>
                      <a:pt x="1629" y="54"/>
                      <a:pt x="1624" y="82"/>
                      <a:pt x="1608" y="100"/>
                    </a:cubicBezTo>
                    <a:cubicBezTo>
                      <a:pt x="1585" y="91"/>
                      <a:pt x="1587" y="51"/>
                      <a:pt x="1587" y="19"/>
                    </a:cubicBezTo>
                    <a:cubicBezTo>
                      <a:pt x="1584" y="18"/>
                      <a:pt x="1581" y="17"/>
                      <a:pt x="1579" y="1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13" name="Google Shape;8213;p43"/>
              <p:cNvSpPr/>
              <p:nvPr/>
            </p:nvSpPr>
            <p:spPr>
              <a:xfrm>
                <a:off x="634075" y="1495525"/>
                <a:ext cx="200" cy="550"/>
              </a:xfrm>
              <a:custGeom>
                <a:avLst/>
                <a:gdLst/>
                <a:ahLst/>
                <a:cxnLst/>
                <a:rect l="l" t="t" r="r" b="b"/>
                <a:pathLst>
                  <a:path w="8" h="22" extrusionOk="0">
                    <a:moveTo>
                      <a:pt x="0" y="0"/>
                    </a:moveTo>
                    <a:lnTo>
                      <a:pt x="0" y="0"/>
                    </a:lnTo>
                    <a:cubicBezTo>
                      <a:pt x="2" y="7"/>
                      <a:pt x="5" y="14"/>
                      <a:pt x="5" y="21"/>
                    </a:cubicBezTo>
                    <a:cubicBezTo>
                      <a:pt x="7" y="14"/>
                      <a:pt x="5"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14" name="Google Shape;8214;p43"/>
              <p:cNvSpPr/>
              <p:nvPr/>
            </p:nvSpPr>
            <p:spPr>
              <a:xfrm>
                <a:off x="660950" y="1500850"/>
                <a:ext cx="150" cy="150"/>
              </a:xfrm>
              <a:custGeom>
                <a:avLst/>
                <a:gdLst/>
                <a:ahLst/>
                <a:cxnLst/>
                <a:rect l="l" t="t" r="r" b="b"/>
                <a:pathLst>
                  <a:path w="6" h="6" extrusionOk="0">
                    <a:moveTo>
                      <a:pt x="1" y="5"/>
                    </a:moveTo>
                    <a:lnTo>
                      <a:pt x="1" y="5"/>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15" name="Google Shape;8215;p43"/>
              <p:cNvSpPr/>
              <p:nvPr/>
            </p:nvSpPr>
            <p:spPr>
              <a:xfrm>
                <a:off x="609425" y="1507675"/>
                <a:ext cx="675" cy="225"/>
              </a:xfrm>
              <a:custGeom>
                <a:avLst/>
                <a:gdLst/>
                <a:ahLst/>
                <a:cxnLst/>
                <a:rect l="l" t="t" r="r" b="b"/>
                <a:pathLst>
                  <a:path w="27" h="9" extrusionOk="0">
                    <a:moveTo>
                      <a:pt x="11" y="0"/>
                    </a:moveTo>
                    <a:cubicBezTo>
                      <a:pt x="7" y="0"/>
                      <a:pt x="4" y="2"/>
                      <a:pt x="1" y="3"/>
                    </a:cubicBezTo>
                    <a:cubicBezTo>
                      <a:pt x="3" y="3"/>
                      <a:pt x="6" y="3"/>
                      <a:pt x="8" y="3"/>
                    </a:cubicBezTo>
                    <a:cubicBezTo>
                      <a:pt x="14" y="3"/>
                      <a:pt x="20" y="5"/>
                      <a:pt x="26" y="8"/>
                    </a:cubicBezTo>
                    <a:cubicBezTo>
                      <a:pt x="22" y="3"/>
                      <a:pt x="17"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16" name="Google Shape;8216;p43"/>
              <p:cNvSpPr/>
              <p:nvPr/>
            </p:nvSpPr>
            <p:spPr>
              <a:xfrm>
                <a:off x="607350" y="1525250"/>
                <a:ext cx="600" cy="550"/>
              </a:xfrm>
              <a:custGeom>
                <a:avLst/>
                <a:gdLst/>
                <a:ahLst/>
                <a:cxnLst/>
                <a:rect l="l" t="t" r="r" b="b"/>
                <a:pathLst>
                  <a:path w="24" h="22" extrusionOk="0">
                    <a:moveTo>
                      <a:pt x="24" y="1"/>
                    </a:moveTo>
                    <a:cubicBezTo>
                      <a:pt x="20" y="5"/>
                      <a:pt x="16" y="6"/>
                      <a:pt x="12" y="6"/>
                    </a:cubicBezTo>
                    <a:cubicBezTo>
                      <a:pt x="8" y="6"/>
                      <a:pt x="4" y="5"/>
                      <a:pt x="0" y="5"/>
                    </a:cubicBezTo>
                    <a:cubicBezTo>
                      <a:pt x="6" y="11"/>
                      <a:pt x="17" y="15"/>
                      <a:pt x="18" y="19"/>
                    </a:cubicBezTo>
                    <a:lnTo>
                      <a:pt x="18" y="19"/>
                    </a:lnTo>
                    <a:lnTo>
                      <a:pt x="24" y="1"/>
                    </a:lnTo>
                    <a:close/>
                    <a:moveTo>
                      <a:pt x="18" y="19"/>
                    </a:moveTo>
                    <a:lnTo>
                      <a:pt x="17" y="21"/>
                    </a:lnTo>
                    <a:cubicBezTo>
                      <a:pt x="18" y="21"/>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17" name="Google Shape;8217;p43"/>
              <p:cNvSpPr/>
              <p:nvPr/>
            </p:nvSpPr>
            <p:spPr>
              <a:xfrm>
                <a:off x="600100" y="1524375"/>
                <a:ext cx="600" cy="550"/>
              </a:xfrm>
              <a:custGeom>
                <a:avLst/>
                <a:gdLst/>
                <a:ahLst/>
                <a:cxnLst/>
                <a:rect l="l" t="t" r="r" b="b"/>
                <a:pathLst>
                  <a:path w="24" h="22" extrusionOk="0">
                    <a:moveTo>
                      <a:pt x="8" y="1"/>
                    </a:moveTo>
                    <a:cubicBezTo>
                      <a:pt x="7" y="1"/>
                      <a:pt x="6" y="1"/>
                      <a:pt x="5" y="1"/>
                    </a:cubicBezTo>
                    <a:cubicBezTo>
                      <a:pt x="5" y="5"/>
                      <a:pt x="1" y="5"/>
                      <a:pt x="1" y="10"/>
                    </a:cubicBezTo>
                    <a:lnTo>
                      <a:pt x="15" y="22"/>
                    </a:lnTo>
                    <a:cubicBezTo>
                      <a:pt x="23" y="15"/>
                      <a:pt x="18"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18" name="Google Shape;8218;p43"/>
              <p:cNvSpPr/>
              <p:nvPr/>
            </p:nvSpPr>
            <p:spPr>
              <a:xfrm>
                <a:off x="604150" y="1523675"/>
                <a:ext cx="850" cy="900"/>
              </a:xfrm>
              <a:custGeom>
                <a:avLst/>
                <a:gdLst/>
                <a:ahLst/>
                <a:cxnLst/>
                <a:rect l="l" t="t" r="r" b="b"/>
                <a:pathLst>
                  <a:path w="34" h="36" extrusionOk="0">
                    <a:moveTo>
                      <a:pt x="14" y="0"/>
                    </a:moveTo>
                    <a:cubicBezTo>
                      <a:pt x="6" y="0"/>
                      <a:pt x="4" y="10"/>
                      <a:pt x="1" y="19"/>
                    </a:cubicBezTo>
                    <a:lnTo>
                      <a:pt x="3" y="17"/>
                    </a:lnTo>
                    <a:cubicBezTo>
                      <a:pt x="15" y="31"/>
                      <a:pt x="22" y="36"/>
                      <a:pt x="26" y="36"/>
                    </a:cubicBezTo>
                    <a:cubicBezTo>
                      <a:pt x="33" y="36"/>
                      <a:pt x="33" y="23"/>
                      <a:pt x="33" y="10"/>
                    </a:cubicBezTo>
                    <a:cubicBezTo>
                      <a:pt x="25" y="3"/>
                      <a:pt x="19" y="0"/>
                      <a:pt x="1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19" name="Google Shape;8219;p43"/>
              <p:cNvSpPr/>
              <p:nvPr/>
            </p:nvSpPr>
            <p:spPr>
              <a:xfrm>
                <a:off x="603925" y="1524200"/>
                <a:ext cx="275" cy="400"/>
              </a:xfrm>
              <a:custGeom>
                <a:avLst/>
                <a:gdLst/>
                <a:ahLst/>
                <a:cxnLst/>
                <a:rect l="l" t="t" r="r" b="b"/>
                <a:pathLst>
                  <a:path w="11" h="16" extrusionOk="0">
                    <a:moveTo>
                      <a:pt x="10" y="1"/>
                    </a:moveTo>
                    <a:cubicBezTo>
                      <a:pt x="8" y="3"/>
                      <a:pt x="3" y="8"/>
                      <a:pt x="1" y="10"/>
                    </a:cubicBezTo>
                    <a:cubicBezTo>
                      <a:pt x="4" y="14"/>
                      <a:pt x="6" y="16"/>
                      <a:pt x="7" y="16"/>
                    </a:cubicBezTo>
                    <a:cubicBezTo>
                      <a:pt x="10" y="16"/>
                      <a:pt x="8" y="6"/>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20" name="Google Shape;8220;p43"/>
              <p:cNvSpPr/>
              <p:nvPr/>
            </p:nvSpPr>
            <p:spPr>
              <a:xfrm>
                <a:off x="608875" y="1522425"/>
                <a:ext cx="1100" cy="1075"/>
              </a:xfrm>
              <a:custGeom>
                <a:avLst/>
                <a:gdLst/>
                <a:ahLst/>
                <a:cxnLst/>
                <a:rect l="l" t="t" r="r" b="b"/>
                <a:pathLst>
                  <a:path w="44" h="43" extrusionOk="0">
                    <a:moveTo>
                      <a:pt x="16" y="1"/>
                    </a:moveTo>
                    <a:cubicBezTo>
                      <a:pt x="13" y="1"/>
                      <a:pt x="11" y="4"/>
                      <a:pt x="9" y="12"/>
                    </a:cubicBezTo>
                    <a:cubicBezTo>
                      <a:pt x="0" y="12"/>
                      <a:pt x="36" y="38"/>
                      <a:pt x="30" y="38"/>
                    </a:cubicBezTo>
                    <a:cubicBezTo>
                      <a:pt x="29" y="38"/>
                      <a:pt x="29" y="37"/>
                      <a:pt x="28" y="37"/>
                    </a:cubicBezTo>
                    <a:lnTo>
                      <a:pt x="28" y="37"/>
                    </a:lnTo>
                    <a:cubicBezTo>
                      <a:pt x="31" y="41"/>
                      <a:pt x="34" y="43"/>
                      <a:pt x="36" y="43"/>
                    </a:cubicBezTo>
                    <a:cubicBezTo>
                      <a:pt x="44" y="43"/>
                      <a:pt x="27"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21" name="Google Shape;8221;p43"/>
              <p:cNvSpPr/>
              <p:nvPr/>
            </p:nvSpPr>
            <p:spPr>
              <a:xfrm>
                <a:off x="602775" y="1522175"/>
                <a:ext cx="825" cy="725"/>
              </a:xfrm>
              <a:custGeom>
                <a:avLst/>
                <a:gdLst/>
                <a:ahLst/>
                <a:cxnLst/>
                <a:rect l="l" t="t" r="r" b="b"/>
                <a:pathLst>
                  <a:path w="33" h="29" extrusionOk="0">
                    <a:moveTo>
                      <a:pt x="14" y="1"/>
                    </a:moveTo>
                    <a:lnTo>
                      <a:pt x="0" y="3"/>
                    </a:lnTo>
                    <a:lnTo>
                      <a:pt x="33" y="2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22" name="Google Shape;8222;p43"/>
              <p:cNvSpPr/>
              <p:nvPr/>
            </p:nvSpPr>
            <p:spPr>
              <a:xfrm>
                <a:off x="604575" y="1520900"/>
                <a:ext cx="825" cy="550"/>
              </a:xfrm>
              <a:custGeom>
                <a:avLst/>
                <a:gdLst/>
                <a:ahLst/>
                <a:cxnLst/>
                <a:rect l="l" t="t" r="r" b="b"/>
                <a:pathLst>
                  <a:path w="33" h="22" extrusionOk="0">
                    <a:moveTo>
                      <a:pt x="21" y="1"/>
                    </a:moveTo>
                    <a:lnTo>
                      <a:pt x="0" y="10"/>
                    </a:lnTo>
                    <a:cubicBezTo>
                      <a:pt x="3" y="12"/>
                      <a:pt x="7" y="17"/>
                      <a:pt x="7" y="22"/>
                    </a:cubicBezTo>
                    <a:cubicBezTo>
                      <a:pt x="16" y="15"/>
                      <a:pt x="33" y="8"/>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23" name="Google Shape;8223;p43"/>
              <p:cNvSpPr/>
              <p:nvPr/>
            </p:nvSpPr>
            <p:spPr>
              <a:xfrm>
                <a:off x="604500" y="1521425"/>
                <a:ext cx="275" cy="500"/>
              </a:xfrm>
              <a:custGeom>
                <a:avLst/>
                <a:gdLst/>
                <a:ahLst/>
                <a:cxnLst/>
                <a:rect l="l" t="t" r="r" b="b"/>
                <a:pathLst>
                  <a:path w="11" h="20" extrusionOk="0">
                    <a:moveTo>
                      <a:pt x="10" y="1"/>
                    </a:moveTo>
                    <a:lnTo>
                      <a:pt x="10" y="1"/>
                    </a:lnTo>
                    <a:cubicBezTo>
                      <a:pt x="3" y="5"/>
                      <a:pt x="1" y="12"/>
                      <a:pt x="3" y="19"/>
                    </a:cubicBezTo>
                    <a:cubicBezTo>
                      <a:pt x="6" y="12"/>
                      <a:pt x="8" y="7"/>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24" name="Google Shape;8224;p43"/>
              <p:cNvSpPr/>
              <p:nvPr/>
            </p:nvSpPr>
            <p:spPr>
              <a:xfrm>
                <a:off x="603000" y="1521375"/>
                <a:ext cx="600" cy="250"/>
              </a:xfrm>
              <a:custGeom>
                <a:avLst/>
                <a:gdLst/>
                <a:ahLst/>
                <a:cxnLst/>
                <a:rect l="l" t="t" r="r" b="b"/>
                <a:pathLst>
                  <a:path w="24" h="10" extrusionOk="0">
                    <a:moveTo>
                      <a:pt x="24" y="0"/>
                    </a:moveTo>
                    <a:lnTo>
                      <a:pt x="1" y="7"/>
                    </a:lnTo>
                    <a:lnTo>
                      <a:pt x="12"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25" name="Google Shape;8225;p43"/>
              <p:cNvSpPr/>
              <p:nvPr/>
            </p:nvSpPr>
            <p:spPr>
              <a:xfrm>
                <a:off x="608325" y="1515925"/>
                <a:ext cx="625" cy="825"/>
              </a:xfrm>
              <a:custGeom>
                <a:avLst/>
                <a:gdLst/>
                <a:ahLst/>
                <a:cxnLst/>
                <a:rect l="l" t="t" r="r" b="b"/>
                <a:pathLst>
                  <a:path w="25" h="33" extrusionOk="0">
                    <a:moveTo>
                      <a:pt x="8" y="0"/>
                    </a:moveTo>
                    <a:cubicBezTo>
                      <a:pt x="4" y="0"/>
                      <a:pt x="1" y="3"/>
                      <a:pt x="1" y="7"/>
                    </a:cubicBezTo>
                    <a:cubicBezTo>
                      <a:pt x="8" y="17"/>
                      <a:pt x="8" y="26"/>
                      <a:pt x="19" y="33"/>
                    </a:cubicBezTo>
                    <a:lnTo>
                      <a:pt x="24" y="7"/>
                    </a:lnTo>
                    <a:cubicBezTo>
                      <a:pt x="18" y="3"/>
                      <a:pt x="12"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26" name="Google Shape;8226;p43"/>
              <p:cNvSpPr/>
              <p:nvPr/>
            </p:nvSpPr>
            <p:spPr>
              <a:xfrm>
                <a:off x="605200" y="1516025"/>
                <a:ext cx="1075" cy="725"/>
              </a:xfrm>
              <a:custGeom>
                <a:avLst/>
                <a:gdLst/>
                <a:ahLst/>
                <a:cxnLst/>
                <a:rect l="l" t="t" r="r" b="b"/>
                <a:pathLst>
                  <a:path w="43" h="29" extrusionOk="0">
                    <a:moveTo>
                      <a:pt x="1" y="1"/>
                    </a:moveTo>
                    <a:lnTo>
                      <a:pt x="10" y="19"/>
                    </a:lnTo>
                    <a:cubicBezTo>
                      <a:pt x="22" y="22"/>
                      <a:pt x="33" y="24"/>
                      <a:pt x="42" y="29"/>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27" name="Google Shape;8227;p43"/>
              <p:cNvSpPr/>
              <p:nvPr/>
            </p:nvSpPr>
            <p:spPr>
              <a:xfrm>
                <a:off x="605425" y="1514275"/>
                <a:ext cx="725" cy="850"/>
              </a:xfrm>
              <a:custGeom>
                <a:avLst/>
                <a:gdLst/>
                <a:ahLst/>
                <a:cxnLst/>
                <a:rect l="l" t="t" r="r" b="b"/>
                <a:pathLst>
                  <a:path w="29" h="34" extrusionOk="0">
                    <a:moveTo>
                      <a:pt x="8" y="1"/>
                    </a:moveTo>
                    <a:cubicBezTo>
                      <a:pt x="6" y="1"/>
                      <a:pt x="4" y="3"/>
                      <a:pt x="1" y="8"/>
                    </a:cubicBezTo>
                    <a:cubicBezTo>
                      <a:pt x="9" y="16"/>
                      <a:pt x="8" y="34"/>
                      <a:pt x="20" y="34"/>
                    </a:cubicBezTo>
                    <a:cubicBezTo>
                      <a:pt x="23" y="34"/>
                      <a:pt x="25" y="33"/>
                      <a:pt x="29" y="32"/>
                    </a:cubicBezTo>
                    <a:cubicBezTo>
                      <a:pt x="20" y="24"/>
                      <a:pt x="15" y="1"/>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28" name="Google Shape;8228;p43"/>
              <p:cNvSpPr/>
              <p:nvPr/>
            </p:nvSpPr>
            <p:spPr>
              <a:xfrm>
                <a:off x="612675" y="1509325"/>
                <a:ext cx="1650" cy="1525"/>
              </a:xfrm>
              <a:custGeom>
                <a:avLst/>
                <a:gdLst/>
                <a:ahLst/>
                <a:cxnLst/>
                <a:rect l="l" t="t" r="r" b="b"/>
                <a:pathLst>
                  <a:path w="66" h="61" extrusionOk="0">
                    <a:moveTo>
                      <a:pt x="3" y="0"/>
                    </a:moveTo>
                    <a:lnTo>
                      <a:pt x="1" y="5"/>
                    </a:lnTo>
                    <a:lnTo>
                      <a:pt x="66" y="60"/>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29" name="Google Shape;8229;p43"/>
              <p:cNvSpPr/>
              <p:nvPr/>
            </p:nvSpPr>
            <p:spPr>
              <a:xfrm>
                <a:off x="614650" y="1500550"/>
                <a:ext cx="1950" cy="1550"/>
              </a:xfrm>
              <a:custGeom>
                <a:avLst/>
                <a:gdLst/>
                <a:ahLst/>
                <a:cxnLst/>
                <a:rect l="l" t="t" r="r" b="b"/>
                <a:pathLst>
                  <a:path w="78" h="62" extrusionOk="0">
                    <a:moveTo>
                      <a:pt x="35" y="1"/>
                    </a:moveTo>
                    <a:lnTo>
                      <a:pt x="35" y="1"/>
                    </a:lnTo>
                    <a:cubicBezTo>
                      <a:pt x="0" y="3"/>
                      <a:pt x="55" y="41"/>
                      <a:pt x="29" y="41"/>
                    </a:cubicBezTo>
                    <a:cubicBezTo>
                      <a:pt x="27" y="41"/>
                      <a:pt x="26" y="41"/>
                      <a:pt x="24" y="40"/>
                    </a:cubicBezTo>
                    <a:lnTo>
                      <a:pt x="24" y="40"/>
                    </a:lnTo>
                    <a:cubicBezTo>
                      <a:pt x="31" y="59"/>
                      <a:pt x="54" y="43"/>
                      <a:pt x="59" y="61"/>
                    </a:cubicBezTo>
                    <a:cubicBezTo>
                      <a:pt x="61" y="36"/>
                      <a:pt x="77" y="38"/>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30" name="Google Shape;8230;p43"/>
              <p:cNvSpPr/>
              <p:nvPr/>
            </p:nvSpPr>
            <p:spPr>
              <a:xfrm>
                <a:off x="687050" y="1538300"/>
                <a:ext cx="250" cy="775"/>
              </a:xfrm>
              <a:custGeom>
                <a:avLst/>
                <a:gdLst/>
                <a:ahLst/>
                <a:cxnLst/>
                <a:rect l="l" t="t" r="r" b="b"/>
                <a:pathLst>
                  <a:path w="10" h="31" extrusionOk="0">
                    <a:moveTo>
                      <a:pt x="9" y="0"/>
                    </a:moveTo>
                    <a:lnTo>
                      <a:pt x="0" y="7"/>
                    </a:lnTo>
                    <a:lnTo>
                      <a:pt x="9" y="30"/>
                    </a:ln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31" name="Google Shape;8231;p43"/>
              <p:cNvSpPr/>
              <p:nvPr/>
            </p:nvSpPr>
            <p:spPr>
              <a:xfrm>
                <a:off x="688025" y="1537425"/>
                <a:ext cx="825" cy="1250"/>
              </a:xfrm>
              <a:custGeom>
                <a:avLst/>
                <a:gdLst/>
                <a:ahLst/>
                <a:cxnLst/>
                <a:rect l="l" t="t" r="r" b="b"/>
                <a:pathLst>
                  <a:path w="33" h="50" extrusionOk="0">
                    <a:moveTo>
                      <a:pt x="19" y="0"/>
                    </a:moveTo>
                    <a:lnTo>
                      <a:pt x="0" y="49"/>
                    </a:lnTo>
                    <a:lnTo>
                      <a:pt x="0" y="49"/>
                    </a:lnTo>
                    <a:lnTo>
                      <a:pt x="33" y="12"/>
                    </a:lnTo>
                    <a:lnTo>
                      <a:pt x="33" y="12"/>
                    </a:lnTo>
                    <a:cubicBezTo>
                      <a:pt x="32" y="13"/>
                      <a:pt x="30" y="13"/>
                      <a:pt x="28" y="13"/>
                    </a:cubicBezTo>
                    <a:cubicBezTo>
                      <a:pt x="23" y="13"/>
                      <a:pt x="17" y="1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32" name="Google Shape;8232;p43"/>
              <p:cNvSpPr/>
              <p:nvPr/>
            </p:nvSpPr>
            <p:spPr>
              <a:xfrm>
                <a:off x="645900" y="1492575"/>
                <a:ext cx="350" cy="825"/>
              </a:xfrm>
              <a:custGeom>
                <a:avLst/>
                <a:gdLst/>
                <a:ahLst/>
                <a:cxnLst/>
                <a:rect l="l" t="t" r="r" b="b"/>
                <a:pathLst>
                  <a:path w="14" h="33" extrusionOk="0">
                    <a:moveTo>
                      <a:pt x="5" y="0"/>
                    </a:moveTo>
                    <a:lnTo>
                      <a:pt x="0" y="12"/>
                    </a:lnTo>
                    <a:cubicBezTo>
                      <a:pt x="0" y="28"/>
                      <a:pt x="5" y="28"/>
                      <a:pt x="14" y="33"/>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33" name="Google Shape;8233;p43"/>
              <p:cNvSpPr/>
              <p:nvPr/>
            </p:nvSpPr>
            <p:spPr>
              <a:xfrm>
                <a:off x="652200" y="1495625"/>
                <a:ext cx="425" cy="1125"/>
              </a:xfrm>
              <a:custGeom>
                <a:avLst/>
                <a:gdLst/>
                <a:ahLst/>
                <a:cxnLst/>
                <a:rect l="l" t="t" r="r" b="b"/>
                <a:pathLst>
                  <a:path w="17" h="45" extrusionOk="0">
                    <a:moveTo>
                      <a:pt x="12" y="1"/>
                    </a:moveTo>
                    <a:lnTo>
                      <a:pt x="1" y="45"/>
                    </a:lnTo>
                    <a:lnTo>
                      <a:pt x="17" y="3"/>
                    </a:lnTo>
                    <a:lnTo>
                      <a:pt x="1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34" name="Google Shape;8234;p43"/>
              <p:cNvSpPr/>
              <p:nvPr/>
            </p:nvSpPr>
            <p:spPr>
              <a:xfrm>
                <a:off x="657825" y="1496725"/>
                <a:ext cx="850" cy="800"/>
              </a:xfrm>
              <a:custGeom>
                <a:avLst/>
                <a:gdLst/>
                <a:ahLst/>
                <a:cxnLst/>
                <a:rect l="l" t="t" r="r" b="b"/>
                <a:pathLst>
                  <a:path w="34" h="32" extrusionOk="0">
                    <a:moveTo>
                      <a:pt x="1" y="1"/>
                    </a:moveTo>
                    <a:lnTo>
                      <a:pt x="1" y="1"/>
                    </a:lnTo>
                    <a:cubicBezTo>
                      <a:pt x="3" y="3"/>
                      <a:pt x="6" y="4"/>
                      <a:pt x="8" y="4"/>
                    </a:cubicBezTo>
                    <a:lnTo>
                      <a:pt x="8" y="4"/>
                    </a:lnTo>
                    <a:cubicBezTo>
                      <a:pt x="7" y="3"/>
                      <a:pt x="4" y="1"/>
                      <a:pt x="1" y="1"/>
                    </a:cubicBezTo>
                    <a:close/>
                    <a:moveTo>
                      <a:pt x="8" y="4"/>
                    </a:moveTo>
                    <a:cubicBezTo>
                      <a:pt x="17" y="12"/>
                      <a:pt x="13" y="31"/>
                      <a:pt x="18" y="31"/>
                    </a:cubicBezTo>
                    <a:cubicBezTo>
                      <a:pt x="20" y="31"/>
                      <a:pt x="24" y="26"/>
                      <a:pt x="33" y="10"/>
                    </a:cubicBezTo>
                    <a:cubicBezTo>
                      <a:pt x="26" y="5"/>
                      <a:pt x="17" y="6"/>
                      <a:pt x="8" y="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35" name="Google Shape;8235;p43"/>
              <p:cNvSpPr/>
              <p:nvPr/>
            </p:nvSpPr>
            <p:spPr>
              <a:xfrm>
                <a:off x="687900" y="1539000"/>
                <a:ext cx="625" cy="825"/>
              </a:xfrm>
              <a:custGeom>
                <a:avLst/>
                <a:gdLst/>
                <a:ahLst/>
                <a:cxnLst/>
                <a:rect l="l" t="t" r="r" b="b"/>
                <a:pathLst>
                  <a:path w="25" h="33" extrusionOk="0">
                    <a:moveTo>
                      <a:pt x="24" y="1"/>
                    </a:moveTo>
                    <a:cubicBezTo>
                      <a:pt x="24" y="1"/>
                      <a:pt x="24" y="1"/>
                      <a:pt x="24" y="2"/>
                    </a:cubicBezTo>
                    <a:cubicBezTo>
                      <a:pt x="23" y="2"/>
                      <a:pt x="23" y="1"/>
                      <a:pt x="22" y="1"/>
                    </a:cubicBezTo>
                    <a:cubicBezTo>
                      <a:pt x="15" y="1"/>
                      <a:pt x="5" y="28"/>
                      <a:pt x="1" y="32"/>
                    </a:cubicBezTo>
                    <a:cubicBezTo>
                      <a:pt x="17" y="3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36" name="Google Shape;8236;p43"/>
              <p:cNvSpPr/>
              <p:nvPr/>
            </p:nvSpPr>
            <p:spPr>
              <a:xfrm>
                <a:off x="692250" y="1538175"/>
                <a:ext cx="775" cy="600"/>
              </a:xfrm>
              <a:custGeom>
                <a:avLst/>
                <a:gdLst/>
                <a:ahLst/>
                <a:cxnLst/>
                <a:rect l="l" t="t" r="r" b="b"/>
                <a:pathLst>
                  <a:path w="31" h="24" extrusionOk="0">
                    <a:moveTo>
                      <a:pt x="31" y="0"/>
                    </a:moveTo>
                    <a:lnTo>
                      <a:pt x="8" y="12"/>
                    </a:lnTo>
                    <a:lnTo>
                      <a:pt x="1" y="24"/>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37" name="Google Shape;8237;p43"/>
              <p:cNvSpPr/>
              <p:nvPr/>
            </p:nvSpPr>
            <p:spPr>
              <a:xfrm>
                <a:off x="693250" y="1538350"/>
                <a:ext cx="2275" cy="1125"/>
              </a:xfrm>
              <a:custGeom>
                <a:avLst/>
                <a:gdLst/>
                <a:ahLst/>
                <a:cxnLst/>
                <a:rect l="l" t="t" r="r" b="b"/>
                <a:pathLst>
                  <a:path w="91" h="45" extrusionOk="0">
                    <a:moveTo>
                      <a:pt x="26" y="0"/>
                    </a:moveTo>
                    <a:lnTo>
                      <a:pt x="0" y="40"/>
                    </a:lnTo>
                    <a:cubicBezTo>
                      <a:pt x="2" y="40"/>
                      <a:pt x="4" y="40"/>
                      <a:pt x="7" y="40"/>
                    </a:cubicBezTo>
                    <a:cubicBezTo>
                      <a:pt x="24" y="40"/>
                      <a:pt x="45" y="35"/>
                      <a:pt x="62" y="35"/>
                    </a:cubicBezTo>
                    <a:cubicBezTo>
                      <a:pt x="74" y="35"/>
                      <a:pt x="83" y="38"/>
                      <a:pt x="88" y="44"/>
                    </a:cubicBezTo>
                    <a:cubicBezTo>
                      <a:pt x="91" y="22"/>
                      <a:pt x="84" y="16"/>
                      <a:pt x="74" y="16"/>
                    </a:cubicBezTo>
                    <a:cubicBezTo>
                      <a:pt x="64" y="16"/>
                      <a:pt x="50" y="22"/>
                      <a:pt x="40" y="22"/>
                    </a:cubicBezTo>
                    <a:cubicBezTo>
                      <a:pt x="34" y="22"/>
                      <a:pt x="29" y="20"/>
                      <a:pt x="26" y="14"/>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38" name="Google Shape;8238;p43"/>
              <p:cNvSpPr/>
              <p:nvPr/>
            </p:nvSpPr>
            <p:spPr>
              <a:xfrm>
                <a:off x="695800" y="1542475"/>
                <a:ext cx="575" cy="425"/>
              </a:xfrm>
              <a:custGeom>
                <a:avLst/>
                <a:gdLst/>
                <a:ahLst/>
                <a:cxnLst/>
                <a:rect l="l" t="t" r="r" b="b"/>
                <a:pathLst>
                  <a:path w="23" h="17" extrusionOk="0">
                    <a:moveTo>
                      <a:pt x="22" y="1"/>
                    </a:moveTo>
                    <a:cubicBezTo>
                      <a:pt x="22" y="1"/>
                      <a:pt x="21" y="1"/>
                      <a:pt x="21" y="1"/>
                    </a:cubicBezTo>
                    <a:lnTo>
                      <a:pt x="21" y="1"/>
                    </a:lnTo>
                    <a:cubicBezTo>
                      <a:pt x="22" y="1"/>
                      <a:pt x="22" y="1"/>
                      <a:pt x="22" y="1"/>
                    </a:cubicBezTo>
                    <a:close/>
                    <a:moveTo>
                      <a:pt x="21" y="1"/>
                    </a:moveTo>
                    <a:lnTo>
                      <a:pt x="21" y="1"/>
                    </a:lnTo>
                    <a:cubicBezTo>
                      <a:pt x="19" y="2"/>
                      <a:pt x="13" y="4"/>
                      <a:pt x="0" y="5"/>
                    </a:cubicBezTo>
                    <a:lnTo>
                      <a:pt x="0" y="12"/>
                    </a:lnTo>
                    <a:cubicBezTo>
                      <a:pt x="5" y="12"/>
                      <a:pt x="9" y="14"/>
                      <a:pt x="14" y="16"/>
                    </a:cubicBezTo>
                    <a:cubicBezTo>
                      <a:pt x="15" y="7"/>
                      <a:pt x="19"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39" name="Google Shape;8239;p43"/>
              <p:cNvSpPr/>
              <p:nvPr/>
            </p:nvSpPr>
            <p:spPr>
              <a:xfrm>
                <a:off x="695625" y="1542750"/>
                <a:ext cx="275" cy="250"/>
              </a:xfrm>
              <a:custGeom>
                <a:avLst/>
                <a:gdLst/>
                <a:ahLst/>
                <a:cxnLst/>
                <a:rect l="l" t="t" r="r" b="b"/>
                <a:pathLst>
                  <a:path w="11" h="10" extrusionOk="0">
                    <a:moveTo>
                      <a:pt x="8" y="0"/>
                    </a:moveTo>
                    <a:cubicBezTo>
                      <a:pt x="1" y="0"/>
                      <a:pt x="5" y="9"/>
                      <a:pt x="8" y="9"/>
                    </a:cubicBezTo>
                    <a:cubicBezTo>
                      <a:pt x="9" y="9"/>
                      <a:pt x="10" y="7"/>
                      <a:pt x="9" y="1"/>
                    </a:cubicBezTo>
                    <a:cubicBezTo>
                      <a:pt x="9" y="1"/>
                      <a:pt x="8" y="0"/>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40" name="Google Shape;8240;p43"/>
              <p:cNvSpPr/>
              <p:nvPr/>
            </p:nvSpPr>
            <p:spPr>
              <a:xfrm>
                <a:off x="696950" y="1542875"/>
                <a:ext cx="725" cy="1050"/>
              </a:xfrm>
              <a:custGeom>
                <a:avLst/>
                <a:gdLst/>
                <a:ahLst/>
                <a:cxnLst/>
                <a:rect l="l" t="t" r="r" b="b"/>
                <a:pathLst>
                  <a:path w="29" h="42" extrusionOk="0">
                    <a:moveTo>
                      <a:pt x="24" y="0"/>
                    </a:moveTo>
                    <a:lnTo>
                      <a:pt x="0" y="14"/>
                    </a:lnTo>
                    <a:cubicBezTo>
                      <a:pt x="0" y="28"/>
                      <a:pt x="17" y="35"/>
                      <a:pt x="7" y="42"/>
                    </a:cubicBezTo>
                    <a:cubicBezTo>
                      <a:pt x="28" y="37"/>
                      <a:pt x="28" y="23"/>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41" name="Google Shape;8241;p43"/>
              <p:cNvSpPr/>
              <p:nvPr/>
            </p:nvSpPr>
            <p:spPr>
              <a:xfrm>
                <a:off x="697925" y="1541950"/>
                <a:ext cx="325" cy="275"/>
              </a:xfrm>
              <a:custGeom>
                <a:avLst/>
                <a:gdLst/>
                <a:ahLst/>
                <a:cxnLst/>
                <a:rect l="l" t="t" r="r" b="b"/>
                <a:pathLst>
                  <a:path w="13" h="11" extrusionOk="0">
                    <a:moveTo>
                      <a:pt x="12" y="0"/>
                    </a:moveTo>
                    <a:lnTo>
                      <a:pt x="1" y="7"/>
                    </a:lnTo>
                    <a:cubicBezTo>
                      <a:pt x="1" y="9"/>
                      <a:pt x="1" y="11"/>
                      <a:pt x="3" y="11"/>
                    </a:cubicBezTo>
                    <a:cubicBezTo>
                      <a:pt x="4" y="11"/>
                      <a:pt x="7" y="8"/>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42" name="Google Shape;8242;p43"/>
              <p:cNvSpPr/>
              <p:nvPr/>
            </p:nvSpPr>
            <p:spPr>
              <a:xfrm>
                <a:off x="697350" y="1541750"/>
                <a:ext cx="650" cy="675"/>
              </a:xfrm>
              <a:custGeom>
                <a:avLst/>
                <a:gdLst/>
                <a:ahLst/>
                <a:cxnLst/>
                <a:rect l="l" t="t" r="r" b="b"/>
                <a:pathLst>
                  <a:path w="26" h="27" extrusionOk="0">
                    <a:moveTo>
                      <a:pt x="24" y="1"/>
                    </a:moveTo>
                    <a:cubicBezTo>
                      <a:pt x="23" y="1"/>
                      <a:pt x="20" y="5"/>
                      <a:pt x="15" y="17"/>
                    </a:cubicBezTo>
                    <a:cubicBezTo>
                      <a:pt x="16" y="13"/>
                      <a:pt x="16" y="12"/>
                      <a:pt x="16" y="12"/>
                    </a:cubicBezTo>
                    <a:cubicBezTo>
                      <a:pt x="15" y="12"/>
                      <a:pt x="9" y="20"/>
                      <a:pt x="1" y="27"/>
                    </a:cubicBezTo>
                    <a:lnTo>
                      <a:pt x="24" y="15"/>
                    </a:lnTo>
                    <a:cubicBezTo>
                      <a:pt x="24" y="10"/>
                      <a:pt x="25" y="1"/>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43" name="Google Shape;8243;p43"/>
              <p:cNvSpPr/>
              <p:nvPr/>
            </p:nvSpPr>
            <p:spPr>
              <a:xfrm>
                <a:off x="696200" y="1541125"/>
                <a:ext cx="1075" cy="1025"/>
              </a:xfrm>
              <a:custGeom>
                <a:avLst/>
                <a:gdLst/>
                <a:ahLst/>
                <a:cxnLst/>
                <a:rect l="l" t="t" r="r" b="b"/>
                <a:pathLst>
                  <a:path w="43" h="41" extrusionOk="0">
                    <a:moveTo>
                      <a:pt x="42" y="1"/>
                    </a:moveTo>
                    <a:cubicBezTo>
                      <a:pt x="7" y="1"/>
                      <a:pt x="0" y="40"/>
                      <a:pt x="37" y="40"/>
                    </a:cubicBezTo>
                    <a:cubicBezTo>
                      <a:pt x="30" y="24"/>
                      <a:pt x="19" y="15"/>
                      <a:pt x="4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44" name="Google Shape;8244;p43"/>
              <p:cNvSpPr/>
              <p:nvPr/>
            </p:nvSpPr>
            <p:spPr>
              <a:xfrm>
                <a:off x="695450" y="1537600"/>
                <a:ext cx="600" cy="675"/>
              </a:xfrm>
              <a:custGeom>
                <a:avLst/>
                <a:gdLst/>
                <a:ahLst/>
                <a:cxnLst/>
                <a:rect l="l" t="t" r="r" b="b"/>
                <a:pathLst>
                  <a:path w="24" h="27" extrusionOk="0">
                    <a:moveTo>
                      <a:pt x="16" y="0"/>
                    </a:moveTo>
                    <a:lnTo>
                      <a:pt x="0" y="17"/>
                    </a:lnTo>
                    <a:cubicBezTo>
                      <a:pt x="1" y="16"/>
                      <a:pt x="2" y="15"/>
                      <a:pt x="3" y="15"/>
                    </a:cubicBezTo>
                    <a:cubicBezTo>
                      <a:pt x="9" y="15"/>
                      <a:pt x="15" y="26"/>
                      <a:pt x="19" y="26"/>
                    </a:cubicBezTo>
                    <a:cubicBezTo>
                      <a:pt x="21" y="26"/>
                      <a:pt x="22" y="25"/>
                      <a:pt x="23" y="21"/>
                    </a:cubicBezTo>
                    <a:lnTo>
                      <a:pt x="1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45" name="Google Shape;8245;p43"/>
              <p:cNvSpPr/>
              <p:nvPr/>
            </p:nvSpPr>
            <p:spPr>
              <a:xfrm>
                <a:off x="699900" y="1542975"/>
                <a:ext cx="425" cy="1250"/>
              </a:xfrm>
              <a:custGeom>
                <a:avLst/>
                <a:gdLst/>
                <a:ahLst/>
                <a:cxnLst/>
                <a:rect l="l" t="t" r="r" b="b"/>
                <a:pathLst>
                  <a:path w="17" h="50" extrusionOk="0">
                    <a:moveTo>
                      <a:pt x="17" y="1"/>
                    </a:moveTo>
                    <a:lnTo>
                      <a:pt x="1" y="12"/>
                    </a:lnTo>
                    <a:cubicBezTo>
                      <a:pt x="5" y="22"/>
                      <a:pt x="14" y="29"/>
                      <a:pt x="15" y="42"/>
                    </a:cubicBezTo>
                    <a:lnTo>
                      <a:pt x="15" y="42"/>
                    </a:lnTo>
                    <a:cubicBezTo>
                      <a:pt x="15" y="28"/>
                      <a:pt x="17" y="15"/>
                      <a:pt x="17" y="1"/>
                    </a:cubicBezTo>
                    <a:close/>
                    <a:moveTo>
                      <a:pt x="15" y="42"/>
                    </a:moveTo>
                    <a:cubicBezTo>
                      <a:pt x="15" y="44"/>
                      <a:pt x="15" y="47"/>
                      <a:pt x="15" y="50"/>
                    </a:cubicBezTo>
                    <a:cubicBezTo>
                      <a:pt x="15" y="47"/>
                      <a:pt x="15" y="44"/>
                      <a:pt x="15" y="4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46" name="Google Shape;8246;p43"/>
              <p:cNvSpPr/>
              <p:nvPr/>
            </p:nvSpPr>
            <p:spPr>
              <a:xfrm>
                <a:off x="700300" y="1542550"/>
                <a:ext cx="675" cy="450"/>
              </a:xfrm>
              <a:custGeom>
                <a:avLst/>
                <a:gdLst/>
                <a:ahLst/>
                <a:cxnLst/>
                <a:rect l="l" t="t" r="r" b="b"/>
                <a:pathLst>
                  <a:path w="27" h="18" extrusionOk="0">
                    <a:moveTo>
                      <a:pt x="18" y="0"/>
                    </a:moveTo>
                    <a:cubicBezTo>
                      <a:pt x="6" y="0"/>
                      <a:pt x="3" y="8"/>
                      <a:pt x="1" y="18"/>
                    </a:cubicBezTo>
                    <a:lnTo>
                      <a:pt x="26" y="2"/>
                    </a:lnTo>
                    <a:cubicBezTo>
                      <a:pt x="23" y="1"/>
                      <a:pt x="20"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47" name="Google Shape;8247;p43"/>
              <p:cNvSpPr/>
              <p:nvPr/>
            </p:nvSpPr>
            <p:spPr>
              <a:xfrm>
                <a:off x="697650" y="1540425"/>
                <a:ext cx="1225" cy="900"/>
              </a:xfrm>
              <a:custGeom>
                <a:avLst/>
                <a:gdLst/>
                <a:ahLst/>
                <a:cxnLst/>
                <a:rect l="l" t="t" r="r" b="b"/>
                <a:pathLst>
                  <a:path w="49" h="36" extrusionOk="0">
                    <a:moveTo>
                      <a:pt x="42" y="1"/>
                    </a:moveTo>
                    <a:lnTo>
                      <a:pt x="0" y="36"/>
                    </a:lnTo>
                    <a:lnTo>
                      <a:pt x="0" y="36"/>
                    </a:lnTo>
                    <a:lnTo>
                      <a:pt x="49" y="3"/>
                    </a:lnTo>
                    <a:lnTo>
                      <a:pt x="4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48" name="Google Shape;8248;p43"/>
              <p:cNvSpPr/>
              <p:nvPr/>
            </p:nvSpPr>
            <p:spPr>
              <a:xfrm>
                <a:off x="701825" y="1544250"/>
                <a:ext cx="700" cy="1025"/>
              </a:xfrm>
              <a:custGeom>
                <a:avLst/>
                <a:gdLst/>
                <a:ahLst/>
                <a:cxnLst/>
                <a:rect l="l" t="t" r="r" b="b"/>
                <a:pathLst>
                  <a:path w="28" h="41" extrusionOk="0">
                    <a:moveTo>
                      <a:pt x="28" y="1"/>
                    </a:moveTo>
                    <a:lnTo>
                      <a:pt x="16" y="15"/>
                    </a:lnTo>
                    <a:lnTo>
                      <a:pt x="0" y="40"/>
                    </a:lnTo>
                    <a:lnTo>
                      <a:pt x="2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49" name="Google Shape;8249;p43"/>
              <p:cNvSpPr/>
              <p:nvPr/>
            </p:nvSpPr>
            <p:spPr>
              <a:xfrm>
                <a:off x="703325" y="1544675"/>
                <a:ext cx="1300" cy="1350"/>
              </a:xfrm>
              <a:custGeom>
                <a:avLst/>
                <a:gdLst/>
                <a:ahLst/>
                <a:cxnLst/>
                <a:rect l="l" t="t" r="r" b="b"/>
                <a:pathLst>
                  <a:path w="52" h="54" extrusionOk="0">
                    <a:moveTo>
                      <a:pt x="12" y="0"/>
                    </a:moveTo>
                    <a:lnTo>
                      <a:pt x="12" y="0"/>
                    </a:lnTo>
                    <a:cubicBezTo>
                      <a:pt x="0" y="21"/>
                      <a:pt x="19" y="40"/>
                      <a:pt x="7" y="53"/>
                    </a:cubicBezTo>
                    <a:cubicBezTo>
                      <a:pt x="24" y="51"/>
                      <a:pt x="38" y="33"/>
                      <a:pt x="51" y="16"/>
                    </a:cubicBezTo>
                    <a:lnTo>
                      <a:pt x="51" y="16"/>
                    </a:lnTo>
                    <a:cubicBezTo>
                      <a:pt x="47" y="19"/>
                      <a:pt x="43" y="21"/>
                      <a:pt x="38" y="21"/>
                    </a:cubicBezTo>
                    <a:cubicBezTo>
                      <a:pt x="30" y="21"/>
                      <a:pt x="21" y="14"/>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50" name="Google Shape;8250;p43"/>
              <p:cNvSpPr/>
              <p:nvPr/>
            </p:nvSpPr>
            <p:spPr>
              <a:xfrm>
                <a:off x="704600" y="1544425"/>
                <a:ext cx="600" cy="675"/>
              </a:xfrm>
              <a:custGeom>
                <a:avLst/>
                <a:gdLst/>
                <a:ahLst/>
                <a:cxnLst/>
                <a:rect l="l" t="t" r="r" b="b"/>
                <a:pathLst>
                  <a:path w="24" h="27" extrusionOk="0">
                    <a:moveTo>
                      <a:pt x="24" y="1"/>
                    </a:moveTo>
                    <a:lnTo>
                      <a:pt x="24" y="1"/>
                    </a:lnTo>
                    <a:cubicBezTo>
                      <a:pt x="14" y="8"/>
                      <a:pt x="7" y="17"/>
                      <a:pt x="0" y="26"/>
                    </a:cubicBezTo>
                    <a:cubicBezTo>
                      <a:pt x="10" y="19"/>
                      <a:pt x="17" y="10"/>
                      <a:pt x="2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51" name="Google Shape;8251;p43"/>
              <p:cNvSpPr/>
              <p:nvPr/>
            </p:nvSpPr>
            <p:spPr>
              <a:xfrm>
                <a:off x="701700" y="1542875"/>
                <a:ext cx="325" cy="950"/>
              </a:xfrm>
              <a:custGeom>
                <a:avLst/>
                <a:gdLst/>
                <a:ahLst/>
                <a:cxnLst/>
                <a:rect l="l" t="t" r="r" b="b"/>
                <a:pathLst>
                  <a:path w="13" h="38" extrusionOk="0">
                    <a:moveTo>
                      <a:pt x="3" y="0"/>
                    </a:moveTo>
                    <a:cubicBezTo>
                      <a:pt x="1" y="14"/>
                      <a:pt x="5" y="26"/>
                      <a:pt x="12" y="37"/>
                    </a:cubicBezTo>
                    <a:lnTo>
                      <a:pt x="10" y="3"/>
                    </a:lnTo>
                    <a:cubicBezTo>
                      <a:pt x="7" y="3"/>
                      <a:pt x="5"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52" name="Google Shape;8252;p43"/>
              <p:cNvSpPr/>
              <p:nvPr/>
            </p:nvSpPr>
            <p:spPr>
              <a:xfrm>
                <a:off x="701925" y="1542925"/>
                <a:ext cx="500" cy="150"/>
              </a:xfrm>
              <a:custGeom>
                <a:avLst/>
                <a:gdLst/>
                <a:ahLst/>
                <a:cxnLst/>
                <a:rect l="l" t="t" r="r" b="b"/>
                <a:pathLst>
                  <a:path w="20" h="6" extrusionOk="0">
                    <a:moveTo>
                      <a:pt x="1" y="1"/>
                    </a:moveTo>
                    <a:lnTo>
                      <a:pt x="19"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53" name="Google Shape;8253;p43"/>
              <p:cNvSpPr/>
              <p:nvPr/>
            </p:nvSpPr>
            <p:spPr>
              <a:xfrm>
                <a:off x="701700" y="1542800"/>
                <a:ext cx="75" cy="100"/>
              </a:xfrm>
              <a:custGeom>
                <a:avLst/>
                <a:gdLst/>
                <a:ahLst/>
                <a:cxnLst/>
                <a:rect l="l" t="t" r="r" b="b"/>
                <a:pathLst>
                  <a:path w="3" h="4" extrusionOk="0">
                    <a:moveTo>
                      <a:pt x="2" y="1"/>
                    </a:moveTo>
                    <a:cubicBezTo>
                      <a:pt x="2" y="1"/>
                      <a:pt x="2" y="1"/>
                      <a:pt x="1" y="3"/>
                    </a:cubicBezTo>
                    <a:lnTo>
                      <a:pt x="3" y="3"/>
                    </a:lnTo>
                    <a:cubicBezTo>
                      <a:pt x="3" y="2"/>
                      <a:pt x="3" y="1"/>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54" name="Google Shape;8254;p43"/>
              <p:cNvSpPr/>
              <p:nvPr/>
            </p:nvSpPr>
            <p:spPr>
              <a:xfrm>
                <a:off x="699800" y="1539850"/>
                <a:ext cx="1100" cy="1650"/>
              </a:xfrm>
              <a:custGeom>
                <a:avLst/>
                <a:gdLst/>
                <a:ahLst/>
                <a:cxnLst/>
                <a:rect l="l" t="t" r="r" b="b"/>
                <a:pathLst>
                  <a:path w="44" h="66" extrusionOk="0">
                    <a:moveTo>
                      <a:pt x="28" y="1"/>
                    </a:moveTo>
                    <a:lnTo>
                      <a:pt x="28" y="1"/>
                    </a:lnTo>
                    <a:cubicBezTo>
                      <a:pt x="14" y="21"/>
                      <a:pt x="25" y="41"/>
                      <a:pt x="3" y="63"/>
                    </a:cubicBezTo>
                    <a:lnTo>
                      <a:pt x="3" y="63"/>
                    </a:lnTo>
                    <a:cubicBezTo>
                      <a:pt x="19" y="48"/>
                      <a:pt x="43" y="34"/>
                      <a:pt x="28" y="1"/>
                    </a:cubicBezTo>
                    <a:close/>
                    <a:moveTo>
                      <a:pt x="3" y="63"/>
                    </a:moveTo>
                    <a:cubicBezTo>
                      <a:pt x="2" y="64"/>
                      <a:pt x="1" y="65"/>
                      <a:pt x="0" y="66"/>
                    </a:cubicBezTo>
                    <a:cubicBezTo>
                      <a:pt x="1" y="65"/>
                      <a:pt x="2" y="64"/>
                      <a:pt x="3" y="6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55" name="Google Shape;8255;p43"/>
              <p:cNvSpPr/>
              <p:nvPr/>
            </p:nvSpPr>
            <p:spPr>
              <a:xfrm>
                <a:off x="701000" y="1541475"/>
                <a:ext cx="725" cy="850"/>
              </a:xfrm>
              <a:custGeom>
                <a:avLst/>
                <a:gdLst/>
                <a:ahLst/>
                <a:cxnLst/>
                <a:rect l="l" t="t" r="r" b="b"/>
                <a:pathLst>
                  <a:path w="29" h="34" extrusionOk="0">
                    <a:moveTo>
                      <a:pt x="8" y="1"/>
                    </a:moveTo>
                    <a:cubicBezTo>
                      <a:pt x="5" y="10"/>
                      <a:pt x="8" y="24"/>
                      <a:pt x="1" y="33"/>
                    </a:cubicBezTo>
                    <a:lnTo>
                      <a:pt x="29" y="1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56" name="Google Shape;8256;p43"/>
              <p:cNvSpPr/>
              <p:nvPr/>
            </p:nvSpPr>
            <p:spPr>
              <a:xfrm>
                <a:off x="701650" y="1541600"/>
                <a:ext cx="375" cy="300"/>
              </a:xfrm>
              <a:custGeom>
                <a:avLst/>
                <a:gdLst/>
                <a:ahLst/>
                <a:cxnLst/>
                <a:rect l="l" t="t" r="r" b="b"/>
                <a:pathLst>
                  <a:path w="15" h="12" extrusionOk="0">
                    <a:moveTo>
                      <a:pt x="14" y="0"/>
                    </a:moveTo>
                    <a:lnTo>
                      <a:pt x="0" y="7"/>
                    </a:lnTo>
                    <a:lnTo>
                      <a:pt x="9" y="12"/>
                    </a:lnTo>
                    <a:lnTo>
                      <a:pt x="1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57" name="Google Shape;8257;p43"/>
              <p:cNvSpPr/>
              <p:nvPr/>
            </p:nvSpPr>
            <p:spPr>
              <a:xfrm>
                <a:off x="703950" y="1542875"/>
                <a:ext cx="1200" cy="725"/>
              </a:xfrm>
              <a:custGeom>
                <a:avLst/>
                <a:gdLst/>
                <a:ahLst/>
                <a:cxnLst/>
                <a:rect l="l" t="t" r="r" b="b"/>
                <a:pathLst>
                  <a:path w="48" h="29" extrusionOk="0">
                    <a:moveTo>
                      <a:pt x="13" y="0"/>
                    </a:moveTo>
                    <a:cubicBezTo>
                      <a:pt x="8" y="10"/>
                      <a:pt x="1" y="28"/>
                      <a:pt x="15" y="28"/>
                    </a:cubicBezTo>
                    <a:cubicBezTo>
                      <a:pt x="21" y="20"/>
                      <a:pt x="32" y="14"/>
                      <a:pt x="43" y="14"/>
                    </a:cubicBezTo>
                    <a:cubicBezTo>
                      <a:pt x="44" y="14"/>
                      <a:pt x="46" y="14"/>
                      <a:pt x="47" y="14"/>
                    </a:cubicBezTo>
                    <a:cubicBezTo>
                      <a:pt x="38" y="5"/>
                      <a:pt x="24" y="0"/>
                      <a:pt x="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58" name="Google Shape;8258;p43"/>
              <p:cNvSpPr/>
              <p:nvPr/>
            </p:nvSpPr>
            <p:spPr>
              <a:xfrm>
                <a:off x="703150" y="1543075"/>
                <a:ext cx="75" cy="100"/>
              </a:xfrm>
              <a:custGeom>
                <a:avLst/>
                <a:gdLst/>
                <a:ahLst/>
                <a:cxnLst/>
                <a:rect l="l" t="t" r="r" b="b"/>
                <a:pathLst>
                  <a:path w="3" h="4" extrusionOk="0">
                    <a:moveTo>
                      <a:pt x="3" y="0"/>
                    </a:moveTo>
                    <a:cubicBezTo>
                      <a:pt x="2" y="0"/>
                      <a:pt x="2" y="2"/>
                      <a:pt x="1" y="4"/>
                    </a:cubicBezTo>
                    <a:lnTo>
                      <a:pt x="3" y="4"/>
                    </a:lnTo>
                    <a:cubicBezTo>
                      <a:pt x="3" y="2"/>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59" name="Google Shape;8259;p43"/>
              <p:cNvSpPr/>
              <p:nvPr/>
            </p:nvSpPr>
            <p:spPr>
              <a:xfrm>
                <a:off x="708025" y="1543275"/>
                <a:ext cx="75" cy="150"/>
              </a:xfrm>
              <a:custGeom>
                <a:avLst/>
                <a:gdLst/>
                <a:ahLst/>
                <a:cxnLst/>
                <a:rect l="l" t="t" r="r" b="b"/>
                <a:pathLst>
                  <a:path w="3" h="6" extrusionOk="0">
                    <a:moveTo>
                      <a:pt x="0" y="0"/>
                    </a:moveTo>
                    <a:lnTo>
                      <a:pt x="0" y="5"/>
                    </a:lnTo>
                    <a:lnTo>
                      <a:pt x="3" y="5"/>
                    </a:lnTo>
                    <a:cubicBezTo>
                      <a:pt x="0" y="5"/>
                      <a:pt x="0" y="3"/>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60" name="Google Shape;8260;p43"/>
              <p:cNvSpPr/>
              <p:nvPr/>
            </p:nvSpPr>
            <p:spPr>
              <a:xfrm>
                <a:off x="703675" y="1542600"/>
                <a:ext cx="625" cy="350"/>
              </a:xfrm>
              <a:custGeom>
                <a:avLst/>
                <a:gdLst/>
                <a:ahLst/>
                <a:cxnLst/>
                <a:rect l="l" t="t" r="r" b="b"/>
                <a:pathLst>
                  <a:path w="25" h="14" extrusionOk="0">
                    <a:moveTo>
                      <a:pt x="15" y="0"/>
                    </a:moveTo>
                    <a:cubicBezTo>
                      <a:pt x="10" y="0"/>
                      <a:pt x="5" y="7"/>
                      <a:pt x="0" y="14"/>
                    </a:cubicBezTo>
                    <a:cubicBezTo>
                      <a:pt x="5" y="12"/>
                      <a:pt x="10" y="10"/>
                      <a:pt x="16" y="10"/>
                    </a:cubicBezTo>
                    <a:cubicBezTo>
                      <a:pt x="18" y="10"/>
                      <a:pt x="21" y="11"/>
                      <a:pt x="24" y="11"/>
                    </a:cubicBezTo>
                    <a:cubicBezTo>
                      <a:pt x="24" y="6"/>
                      <a:pt x="25" y="3"/>
                      <a:pt x="24" y="3"/>
                    </a:cubicBezTo>
                    <a:cubicBezTo>
                      <a:pt x="23" y="3"/>
                      <a:pt x="22" y="4"/>
                      <a:pt x="21" y="4"/>
                    </a:cubicBezTo>
                    <a:cubicBezTo>
                      <a:pt x="19" y="2"/>
                      <a:pt x="17"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61" name="Google Shape;8261;p43"/>
              <p:cNvSpPr/>
              <p:nvPr/>
            </p:nvSpPr>
            <p:spPr>
              <a:xfrm>
                <a:off x="705650" y="1543625"/>
                <a:ext cx="425" cy="600"/>
              </a:xfrm>
              <a:custGeom>
                <a:avLst/>
                <a:gdLst/>
                <a:ahLst/>
                <a:cxnLst/>
                <a:rect l="l" t="t" r="r" b="b"/>
                <a:pathLst>
                  <a:path w="17" h="24" extrusionOk="0">
                    <a:moveTo>
                      <a:pt x="0" y="0"/>
                    </a:moveTo>
                    <a:lnTo>
                      <a:pt x="0" y="0"/>
                    </a:lnTo>
                    <a:cubicBezTo>
                      <a:pt x="4" y="10"/>
                      <a:pt x="9" y="24"/>
                      <a:pt x="14" y="24"/>
                    </a:cubicBezTo>
                    <a:cubicBezTo>
                      <a:pt x="15" y="24"/>
                      <a:pt x="16" y="23"/>
                      <a:pt x="16" y="21"/>
                    </a:cubicBezTo>
                    <a:cubicBezTo>
                      <a:pt x="12" y="14"/>
                      <a:pt x="7"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62" name="Google Shape;8262;p43"/>
              <p:cNvSpPr/>
              <p:nvPr/>
            </p:nvSpPr>
            <p:spPr>
              <a:xfrm>
                <a:off x="703200" y="1543400"/>
                <a:ext cx="100" cy="175"/>
              </a:xfrm>
              <a:custGeom>
                <a:avLst/>
                <a:gdLst/>
                <a:ahLst/>
                <a:cxnLst/>
                <a:rect l="l" t="t" r="r" b="b"/>
                <a:pathLst>
                  <a:path w="4" h="7" extrusionOk="0">
                    <a:moveTo>
                      <a:pt x="3" y="0"/>
                    </a:moveTo>
                    <a:lnTo>
                      <a:pt x="1" y="2"/>
                    </a:lnTo>
                    <a:cubicBezTo>
                      <a:pt x="2" y="5"/>
                      <a:pt x="2" y="7"/>
                      <a:pt x="3" y="7"/>
                    </a:cubicBezTo>
                    <a:cubicBezTo>
                      <a:pt x="3" y="7"/>
                      <a:pt x="3" y="4"/>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63" name="Google Shape;8263;p43"/>
              <p:cNvSpPr/>
              <p:nvPr/>
            </p:nvSpPr>
            <p:spPr>
              <a:xfrm>
                <a:off x="703200" y="1542925"/>
                <a:ext cx="500" cy="500"/>
              </a:xfrm>
              <a:custGeom>
                <a:avLst/>
                <a:gdLst/>
                <a:ahLst/>
                <a:cxnLst/>
                <a:rect l="l" t="t" r="r" b="b"/>
                <a:pathLst>
                  <a:path w="20" h="20" extrusionOk="0">
                    <a:moveTo>
                      <a:pt x="19" y="1"/>
                    </a:moveTo>
                    <a:cubicBezTo>
                      <a:pt x="12" y="3"/>
                      <a:pt x="8" y="5"/>
                      <a:pt x="1" y="10"/>
                    </a:cubicBezTo>
                    <a:cubicBezTo>
                      <a:pt x="1" y="12"/>
                      <a:pt x="1" y="14"/>
                      <a:pt x="3" y="19"/>
                    </a:cubicBezTo>
                    <a:cubicBezTo>
                      <a:pt x="10" y="12"/>
                      <a:pt x="15"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64" name="Google Shape;8264;p43"/>
              <p:cNvSpPr/>
              <p:nvPr/>
            </p:nvSpPr>
            <p:spPr>
              <a:xfrm>
                <a:off x="707500" y="1538000"/>
                <a:ext cx="2275" cy="5300"/>
              </a:xfrm>
              <a:custGeom>
                <a:avLst/>
                <a:gdLst/>
                <a:ahLst/>
                <a:cxnLst/>
                <a:rect l="l" t="t" r="r" b="b"/>
                <a:pathLst>
                  <a:path w="91" h="212" extrusionOk="0">
                    <a:moveTo>
                      <a:pt x="65" y="1"/>
                    </a:moveTo>
                    <a:lnTo>
                      <a:pt x="65" y="1"/>
                    </a:lnTo>
                    <a:cubicBezTo>
                      <a:pt x="64" y="22"/>
                      <a:pt x="52" y="42"/>
                      <a:pt x="39" y="42"/>
                    </a:cubicBezTo>
                    <a:cubicBezTo>
                      <a:pt x="33" y="42"/>
                      <a:pt x="27" y="37"/>
                      <a:pt x="21" y="26"/>
                    </a:cubicBezTo>
                    <a:cubicBezTo>
                      <a:pt x="0" y="47"/>
                      <a:pt x="5" y="151"/>
                      <a:pt x="21" y="211"/>
                    </a:cubicBezTo>
                    <a:cubicBezTo>
                      <a:pt x="21" y="193"/>
                      <a:pt x="31" y="177"/>
                      <a:pt x="44" y="167"/>
                    </a:cubicBezTo>
                    <a:cubicBezTo>
                      <a:pt x="37" y="149"/>
                      <a:pt x="0" y="126"/>
                      <a:pt x="19" y="98"/>
                    </a:cubicBezTo>
                    <a:cubicBezTo>
                      <a:pt x="25" y="94"/>
                      <a:pt x="30" y="93"/>
                      <a:pt x="34" y="93"/>
                    </a:cubicBezTo>
                    <a:cubicBezTo>
                      <a:pt x="47" y="93"/>
                      <a:pt x="45" y="113"/>
                      <a:pt x="54" y="126"/>
                    </a:cubicBezTo>
                    <a:cubicBezTo>
                      <a:pt x="44" y="86"/>
                      <a:pt x="91" y="68"/>
                      <a:pt x="84" y="12"/>
                    </a:cubicBezTo>
                    <a:lnTo>
                      <a:pt x="84" y="12"/>
                    </a:lnTo>
                    <a:lnTo>
                      <a:pt x="63" y="33"/>
                    </a:lnTo>
                    <a:cubicBezTo>
                      <a:pt x="63" y="24"/>
                      <a:pt x="70" y="10"/>
                      <a:pt x="6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65" name="Google Shape;8265;p43"/>
              <p:cNvSpPr/>
              <p:nvPr/>
            </p:nvSpPr>
            <p:spPr>
              <a:xfrm>
                <a:off x="706750" y="1543100"/>
                <a:ext cx="1225" cy="1250"/>
              </a:xfrm>
              <a:custGeom>
                <a:avLst/>
                <a:gdLst/>
                <a:ahLst/>
                <a:cxnLst/>
                <a:rect l="l" t="t" r="r" b="b"/>
                <a:pathLst>
                  <a:path w="49" h="50" extrusionOk="0">
                    <a:moveTo>
                      <a:pt x="10" y="1"/>
                    </a:moveTo>
                    <a:lnTo>
                      <a:pt x="0" y="5"/>
                    </a:lnTo>
                    <a:cubicBezTo>
                      <a:pt x="10" y="12"/>
                      <a:pt x="16" y="24"/>
                      <a:pt x="28" y="49"/>
                    </a:cubicBezTo>
                    <a:cubicBezTo>
                      <a:pt x="40" y="40"/>
                      <a:pt x="47" y="26"/>
                      <a:pt x="49" y="12"/>
                    </a:cubicBezTo>
                    <a:lnTo>
                      <a:pt x="7" y="5"/>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66" name="Google Shape;8266;p43"/>
              <p:cNvSpPr/>
              <p:nvPr/>
            </p:nvSpPr>
            <p:spPr>
              <a:xfrm>
                <a:off x="705125" y="1541025"/>
                <a:ext cx="1650" cy="2675"/>
              </a:xfrm>
              <a:custGeom>
                <a:avLst/>
                <a:gdLst/>
                <a:ahLst/>
                <a:cxnLst/>
                <a:rect l="l" t="t" r="r" b="b"/>
                <a:pathLst>
                  <a:path w="66" h="107" extrusionOk="0">
                    <a:moveTo>
                      <a:pt x="24" y="86"/>
                    </a:moveTo>
                    <a:lnTo>
                      <a:pt x="24" y="86"/>
                    </a:lnTo>
                    <a:cubicBezTo>
                      <a:pt x="35" y="93"/>
                      <a:pt x="24" y="95"/>
                      <a:pt x="21" y="97"/>
                    </a:cubicBezTo>
                    <a:lnTo>
                      <a:pt x="21" y="102"/>
                    </a:lnTo>
                    <a:cubicBezTo>
                      <a:pt x="19" y="99"/>
                      <a:pt x="19" y="97"/>
                      <a:pt x="20" y="97"/>
                    </a:cubicBezTo>
                    <a:cubicBezTo>
                      <a:pt x="20" y="97"/>
                      <a:pt x="21" y="97"/>
                      <a:pt x="21" y="97"/>
                    </a:cubicBezTo>
                    <a:cubicBezTo>
                      <a:pt x="21" y="93"/>
                      <a:pt x="24" y="90"/>
                      <a:pt x="24" y="86"/>
                    </a:cubicBezTo>
                    <a:close/>
                    <a:moveTo>
                      <a:pt x="49" y="0"/>
                    </a:moveTo>
                    <a:cubicBezTo>
                      <a:pt x="24" y="0"/>
                      <a:pt x="28" y="28"/>
                      <a:pt x="12" y="42"/>
                    </a:cubicBezTo>
                    <a:cubicBezTo>
                      <a:pt x="16" y="41"/>
                      <a:pt x="19" y="41"/>
                      <a:pt x="21" y="41"/>
                    </a:cubicBezTo>
                    <a:cubicBezTo>
                      <a:pt x="44" y="41"/>
                      <a:pt x="1" y="60"/>
                      <a:pt x="26" y="81"/>
                    </a:cubicBezTo>
                    <a:cubicBezTo>
                      <a:pt x="19" y="86"/>
                      <a:pt x="10" y="88"/>
                      <a:pt x="0" y="88"/>
                    </a:cubicBezTo>
                    <a:cubicBezTo>
                      <a:pt x="10" y="93"/>
                      <a:pt x="17" y="100"/>
                      <a:pt x="21" y="107"/>
                    </a:cubicBezTo>
                    <a:lnTo>
                      <a:pt x="21" y="104"/>
                    </a:lnTo>
                    <a:lnTo>
                      <a:pt x="65" y="88"/>
                    </a:lnTo>
                    <a:cubicBezTo>
                      <a:pt x="57" y="85"/>
                      <a:pt x="48" y="83"/>
                      <a:pt x="40" y="83"/>
                    </a:cubicBezTo>
                    <a:cubicBezTo>
                      <a:pt x="35" y="83"/>
                      <a:pt x="30" y="84"/>
                      <a:pt x="26" y="86"/>
                    </a:cubicBezTo>
                    <a:cubicBezTo>
                      <a:pt x="35" y="51"/>
                      <a:pt x="58" y="39"/>
                      <a:pt x="4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67" name="Google Shape;8267;p43"/>
              <p:cNvSpPr/>
              <p:nvPr/>
            </p:nvSpPr>
            <p:spPr>
              <a:xfrm>
                <a:off x="701400" y="1538175"/>
                <a:ext cx="150" cy="250"/>
              </a:xfrm>
              <a:custGeom>
                <a:avLst/>
                <a:gdLst/>
                <a:ahLst/>
                <a:cxnLst/>
                <a:rect l="l" t="t" r="r" b="b"/>
                <a:pathLst>
                  <a:path w="6" h="10" extrusionOk="0">
                    <a:moveTo>
                      <a:pt x="1" y="0"/>
                    </a:moveTo>
                    <a:cubicBezTo>
                      <a:pt x="1" y="3"/>
                      <a:pt x="1" y="5"/>
                      <a:pt x="1" y="10"/>
                    </a:cubicBezTo>
                    <a:cubicBezTo>
                      <a:pt x="3" y="5"/>
                      <a:pt x="6"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68" name="Google Shape;8268;p43"/>
              <p:cNvSpPr/>
              <p:nvPr/>
            </p:nvSpPr>
            <p:spPr>
              <a:xfrm>
                <a:off x="700775" y="1538400"/>
                <a:ext cx="1075" cy="2525"/>
              </a:xfrm>
              <a:custGeom>
                <a:avLst/>
                <a:gdLst/>
                <a:ahLst/>
                <a:cxnLst/>
                <a:rect l="l" t="t" r="r" b="b"/>
                <a:pathLst>
                  <a:path w="43" h="101" extrusionOk="0">
                    <a:moveTo>
                      <a:pt x="26" y="1"/>
                    </a:moveTo>
                    <a:lnTo>
                      <a:pt x="26" y="1"/>
                    </a:lnTo>
                    <a:cubicBezTo>
                      <a:pt x="19" y="8"/>
                      <a:pt x="0" y="19"/>
                      <a:pt x="14" y="40"/>
                    </a:cubicBezTo>
                    <a:lnTo>
                      <a:pt x="19" y="36"/>
                    </a:lnTo>
                    <a:cubicBezTo>
                      <a:pt x="31" y="54"/>
                      <a:pt x="40" y="77"/>
                      <a:pt x="40" y="100"/>
                    </a:cubicBezTo>
                    <a:cubicBezTo>
                      <a:pt x="42" y="70"/>
                      <a:pt x="40" y="42"/>
                      <a:pt x="38" y="15"/>
                    </a:cubicBezTo>
                    <a:cubicBezTo>
                      <a:pt x="34" y="19"/>
                      <a:pt x="30" y="27"/>
                      <a:pt x="23" y="27"/>
                    </a:cubicBezTo>
                    <a:cubicBezTo>
                      <a:pt x="22" y="27"/>
                      <a:pt x="20" y="27"/>
                      <a:pt x="19" y="26"/>
                    </a:cubicBezTo>
                    <a:cubicBezTo>
                      <a:pt x="14" y="15"/>
                      <a:pt x="24" y="10"/>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69" name="Google Shape;8269;p43"/>
              <p:cNvSpPr/>
              <p:nvPr/>
            </p:nvSpPr>
            <p:spPr>
              <a:xfrm>
                <a:off x="703675" y="1539675"/>
                <a:ext cx="900" cy="1125"/>
              </a:xfrm>
              <a:custGeom>
                <a:avLst/>
                <a:gdLst/>
                <a:ahLst/>
                <a:cxnLst/>
                <a:rect l="l" t="t" r="r" b="b"/>
                <a:pathLst>
                  <a:path w="36" h="45" extrusionOk="0">
                    <a:moveTo>
                      <a:pt x="24" y="1"/>
                    </a:moveTo>
                    <a:lnTo>
                      <a:pt x="21" y="19"/>
                    </a:lnTo>
                    <a:cubicBezTo>
                      <a:pt x="18" y="17"/>
                      <a:pt x="16" y="16"/>
                      <a:pt x="14" y="16"/>
                    </a:cubicBezTo>
                    <a:cubicBezTo>
                      <a:pt x="5" y="16"/>
                      <a:pt x="4" y="34"/>
                      <a:pt x="0" y="45"/>
                    </a:cubicBezTo>
                    <a:lnTo>
                      <a:pt x="35" y="31"/>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70" name="Google Shape;8270;p43"/>
              <p:cNvSpPr/>
              <p:nvPr/>
            </p:nvSpPr>
            <p:spPr>
              <a:xfrm>
                <a:off x="707950" y="1543500"/>
                <a:ext cx="625" cy="1250"/>
              </a:xfrm>
              <a:custGeom>
                <a:avLst/>
                <a:gdLst/>
                <a:ahLst/>
                <a:cxnLst/>
                <a:rect l="l" t="t" r="r" b="b"/>
                <a:pathLst>
                  <a:path w="25" h="50" extrusionOk="0">
                    <a:moveTo>
                      <a:pt x="24" y="1"/>
                    </a:moveTo>
                    <a:lnTo>
                      <a:pt x="8" y="15"/>
                    </a:lnTo>
                    <a:lnTo>
                      <a:pt x="1" y="49"/>
                    </a:lnTo>
                    <a:lnTo>
                      <a:pt x="2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71" name="Google Shape;8271;p43"/>
              <p:cNvSpPr/>
              <p:nvPr/>
            </p:nvSpPr>
            <p:spPr>
              <a:xfrm>
                <a:off x="709225" y="1543800"/>
                <a:ext cx="325" cy="775"/>
              </a:xfrm>
              <a:custGeom>
                <a:avLst/>
                <a:gdLst/>
                <a:ahLst/>
                <a:cxnLst/>
                <a:rect l="l" t="t" r="r" b="b"/>
                <a:pathLst>
                  <a:path w="13" h="31" extrusionOk="0">
                    <a:moveTo>
                      <a:pt x="3" y="0"/>
                    </a:moveTo>
                    <a:lnTo>
                      <a:pt x="1" y="31"/>
                    </a:lnTo>
                    <a:lnTo>
                      <a:pt x="13" y="12"/>
                    </a:lnTo>
                    <a:lnTo>
                      <a:pt x="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72" name="Google Shape;8272;p43"/>
              <p:cNvSpPr/>
              <p:nvPr/>
            </p:nvSpPr>
            <p:spPr>
              <a:xfrm>
                <a:off x="763250" y="1551150"/>
                <a:ext cx="425" cy="150"/>
              </a:xfrm>
              <a:custGeom>
                <a:avLst/>
                <a:gdLst/>
                <a:ahLst/>
                <a:cxnLst/>
                <a:rect l="l" t="t" r="r" b="b"/>
                <a:pathLst>
                  <a:path w="17" h="6" extrusionOk="0">
                    <a:moveTo>
                      <a:pt x="17" y="1"/>
                    </a:moveTo>
                    <a:lnTo>
                      <a:pt x="1" y="5"/>
                    </a:lnTo>
                    <a:cubicBezTo>
                      <a:pt x="10" y="5"/>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73" name="Google Shape;8273;p43"/>
              <p:cNvSpPr/>
              <p:nvPr/>
            </p:nvSpPr>
            <p:spPr>
              <a:xfrm>
                <a:off x="733875" y="1542000"/>
                <a:ext cx="475" cy="1375"/>
              </a:xfrm>
              <a:custGeom>
                <a:avLst/>
                <a:gdLst/>
                <a:ahLst/>
                <a:cxnLst/>
                <a:rect l="l" t="t" r="r" b="b"/>
                <a:pathLst>
                  <a:path w="19" h="55" extrusionOk="0">
                    <a:moveTo>
                      <a:pt x="0" y="0"/>
                    </a:moveTo>
                    <a:lnTo>
                      <a:pt x="0" y="0"/>
                    </a:lnTo>
                    <a:cubicBezTo>
                      <a:pt x="5" y="23"/>
                      <a:pt x="9" y="55"/>
                      <a:pt x="13" y="55"/>
                    </a:cubicBezTo>
                    <a:cubicBezTo>
                      <a:pt x="14" y="55"/>
                      <a:pt x="15" y="51"/>
                      <a:pt x="16" y="42"/>
                    </a:cubicBezTo>
                    <a:lnTo>
                      <a:pt x="19" y="7"/>
                    </a:lnTo>
                    <a:lnTo>
                      <a:pt x="19" y="7"/>
                    </a:lnTo>
                    <a:cubicBezTo>
                      <a:pt x="16" y="9"/>
                      <a:pt x="13" y="10"/>
                      <a:pt x="10" y="10"/>
                    </a:cubicBezTo>
                    <a:cubicBezTo>
                      <a:pt x="5" y="10"/>
                      <a:pt x="2"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74" name="Google Shape;8274;p43"/>
              <p:cNvSpPr/>
              <p:nvPr/>
            </p:nvSpPr>
            <p:spPr>
              <a:xfrm>
                <a:off x="749975" y="1542700"/>
                <a:ext cx="775" cy="550"/>
              </a:xfrm>
              <a:custGeom>
                <a:avLst/>
                <a:gdLst/>
                <a:ahLst/>
                <a:cxnLst/>
                <a:rect l="l" t="t" r="r" b="b"/>
                <a:pathLst>
                  <a:path w="31" h="22" extrusionOk="0">
                    <a:moveTo>
                      <a:pt x="31" y="0"/>
                    </a:moveTo>
                    <a:lnTo>
                      <a:pt x="1" y="21"/>
                    </a:lnTo>
                    <a:lnTo>
                      <a:pt x="1" y="21"/>
                    </a:lnTo>
                    <a:lnTo>
                      <a:pt x="26" y="12"/>
                    </a:lnTo>
                    <a:cubicBezTo>
                      <a:pt x="26" y="7"/>
                      <a:pt x="28" y="5"/>
                      <a:pt x="3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75" name="Google Shape;8275;p43"/>
              <p:cNvSpPr/>
              <p:nvPr/>
            </p:nvSpPr>
            <p:spPr>
              <a:xfrm>
                <a:off x="768000" y="1562125"/>
                <a:ext cx="1025" cy="300"/>
              </a:xfrm>
              <a:custGeom>
                <a:avLst/>
                <a:gdLst/>
                <a:ahLst/>
                <a:cxnLst/>
                <a:rect l="l" t="t" r="r" b="b"/>
                <a:pathLst>
                  <a:path w="41" h="12" extrusionOk="0">
                    <a:moveTo>
                      <a:pt x="29" y="1"/>
                    </a:moveTo>
                    <a:cubicBezTo>
                      <a:pt x="21" y="1"/>
                      <a:pt x="11" y="5"/>
                      <a:pt x="1" y="5"/>
                    </a:cubicBezTo>
                    <a:lnTo>
                      <a:pt x="40" y="12"/>
                    </a:lnTo>
                    <a:cubicBezTo>
                      <a:pt x="39" y="3"/>
                      <a:pt x="35" y="1"/>
                      <a:pt x="2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76" name="Google Shape;8276;p43"/>
              <p:cNvSpPr/>
              <p:nvPr/>
            </p:nvSpPr>
            <p:spPr>
              <a:xfrm>
                <a:off x="720925" y="1542050"/>
                <a:ext cx="975" cy="675"/>
              </a:xfrm>
              <a:custGeom>
                <a:avLst/>
                <a:gdLst/>
                <a:ahLst/>
                <a:cxnLst/>
                <a:rect l="l" t="t" r="r" b="b"/>
                <a:pathLst>
                  <a:path w="39" h="27" extrusionOk="0">
                    <a:moveTo>
                      <a:pt x="5" y="0"/>
                    </a:moveTo>
                    <a:cubicBezTo>
                      <a:pt x="2" y="0"/>
                      <a:pt x="0" y="3"/>
                      <a:pt x="1" y="12"/>
                    </a:cubicBezTo>
                    <a:cubicBezTo>
                      <a:pt x="10" y="22"/>
                      <a:pt x="24" y="26"/>
                      <a:pt x="38" y="26"/>
                    </a:cubicBezTo>
                    <a:cubicBezTo>
                      <a:pt x="24" y="15"/>
                      <a:pt x="11" y="0"/>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77" name="Google Shape;8277;p43"/>
              <p:cNvSpPr/>
              <p:nvPr/>
            </p:nvSpPr>
            <p:spPr>
              <a:xfrm>
                <a:off x="755125" y="1555700"/>
                <a:ext cx="625" cy="150"/>
              </a:xfrm>
              <a:custGeom>
                <a:avLst/>
                <a:gdLst/>
                <a:ahLst/>
                <a:cxnLst/>
                <a:rect l="l" t="t" r="r" b="b"/>
                <a:pathLst>
                  <a:path w="25" h="6" extrusionOk="0">
                    <a:moveTo>
                      <a:pt x="18" y="1"/>
                    </a:moveTo>
                    <a:cubicBezTo>
                      <a:pt x="12" y="1"/>
                      <a:pt x="6" y="3"/>
                      <a:pt x="1" y="4"/>
                    </a:cubicBezTo>
                    <a:cubicBezTo>
                      <a:pt x="4" y="5"/>
                      <a:pt x="7" y="6"/>
                      <a:pt x="10" y="6"/>
                    </a:cubicBezTo>
                    <a:cubicBezTo>
                      <a:pt x="15" y="6"/>
                      <a:pt x="20" y="5"/>
                      <a:pt x="24" y="2"/>
                    </a:cubicBezTo>
                    <a:cubicBezTo>
                      <a:pt x="22" y="1"/>
                      <a:pt x="20" y="1"/>
                      <a:pt x="1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78" name="Google Shape;8278;p43"/>
              <p:cNvSpPr/>
              <p:nvPr/>
            </p:nvSpPr>
            <p:spPr>
              <a:xfrm>
                <a:off x="721875" y="1542400"/>
                <a:ext cx="725" cy="625"/>
              </a:xfrm>
              <a:custGeom>
                <a:avLst/>
                <a:gdLst/>
                <a:ahLst/>
                <a:cxnLst/>
                <a:rect l="l" t="t" r="r" b="b"/>
                <a:pathLst>
                  <a:path w="29" h="25" extrusionOk="0">
                    <a:moveTo>
                      <a:pt x="21" y="1"/>
                    </a:moveTo>
                    <a:cubicBezTo>
                      <a:pt x="15" y="7"/>
                      <a:pt x="11" y="13"/>
                      <a:pt x="4" y="13"/>
                    </a:cubicBezTo>
                    <a:cubicBezTo>
                      <a:pt x="3" y="13"/>
                      <a:pt x="2" y="13"/>
                      <a:pt x="0" y="12"/>
                    </a:cubicBezTo>
                    <a:lnTo>
                      <a:pt x="0" y="12"/>
                    </a:lnTo>
                    <a:cubicBezTo>
                      <a:pt x="6" y="19"/>
                      <a:pt x="12" y="25"/>
                      <a:pt x="16" y="25"/>
                    </a:cubicBezTo>
                    <a:cubicBezTo>
                      <a:pt x="21" y="25"/>
                      <a:pt x="25" y="20"/>
                      <a:pt x="28" y="8"/>
                    </a:cubicBezTo>
                    <a:cubicBezTo>
                      <a:pt x="26" y="5"/>
                      <a:pt x="23" y="3"/>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79" name="Google Shape;8279;p43"/>
              <p:cNvSpPr/>
              <p:nvPr/>
            </p:nvSpPr>
            <p:spPr>
              <a:xfrm>
                <a:off x="765050" y="1593400"/>
                <a:ext cx="150" cy="100"/>
              </a:xfrm>
              <a:custGeom>
                <a:avLst/>
                <a:gdLst/>
                <a:ahLst/>
                <a:cxnLst/>
                <a:rect l="l" t="t" r="r" b="b"/>
                <a:pathLst>
                  <a:path w="6" h="4" extrusionOk="0">
                    <a:moveTo>
                      <a:pt x="5" y="1"/>
                    </a:moveTo>
                    <a:cubicBezTo>
                      <a:pt x="3" y="1"/>
                      <a:pt x="3" y="3"/>
                      <a:pt x="0" y="3"/>
                    </a:cubicBezTo>
                    <a:cubicBezTo>
                      <a:pt x="5" y="3"/>
                      <a:pt x="5"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80" name="Google Shape;8280;p43"/>
              <p:cNvSpPr/>
              <p:nvPr/>
            </p:nvSpPr>
            <p:spPr>
              <a:xfrm>
                <a:off x="758275" y="1603850"/>
                <a:ext cx="250" cy="350"/>
              </a:xfrm>
              <a:custGeom>
                <a:avLst/>
                <a:gdLst/>
                <a:ahLst/>
                <a:cxnLst/>
                <a:rect l="l" t="t" r="r" b="b"/>
                <a:pathLst>
                  <a:path w="10" h="14" extrusionOk="0">
                    <a:moveTo>
                      <a:pt x="0" y="0"/>
                    </a:moveTo>
                    <a:cubicBezTo>
                      <a:pt x="0" y="2"/>
                      <a:pt x="0" y="7"/>
                      <a:pt x="9" y="14"/>
                    </a:cubicBezTo>
                    <a:cubicBezTo>
                      <a:pt x="5" y="9"/>
                      <a:pt x="2" y="5"/>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81" name="Google Shape;8281;p43"/>
              <p:cNvSpPr/>
              <p:nvPr/>
            </p:nvSpPr>
            <p:spPr>
              <a:xfrm>
                <a:off x="713850" y="1544025"/>
                <a:ext cx="175" cy="100"/>
              </a:xfrm>
              <a:custGeom>
                <a:avLst/>
                <a:gdLst/>
                <a:ahLst/>
                <a:cxnLst/>
                <a:rect l="l" t="t" r="r" b="b"/>
                <a:pathLst>
                  <a:path w="7" h="4" extrusionOk="0">
                    <a:moveTo>
                      <a:pt x="6" y="1"/>
                    </a:moveTo>
                    <a:lnTo>
                      <a:pt x="6" y="1"/>
                    </a:lnTo>
                    <a:cubicBezTo>
                      <a:pt x="1" y="2"/>
                      <a:pt x="1" y="3"/>
                      <a:pt x="3" y="3"/>
                    </a:cubicBezTo>
                    <a:cubicBezTo>
                      <a:pt x="4" y="3"/>
                      <a:pt x="6" y="3"/>
                      <a:pt x="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82" name="Google Shape;8282;p43"/>
              <p:cNvSpPr/>
              <p:nvPr/>
            </p:nvSpPr>
            <p:spPr>
              <a:xfrm>
                <a:off x="723500" y="1536850"/>
                <a:ext cx="125" cy="200"/>
              </a:xfrm>
              <a:custGeom>
                <a:avLst/>
                <a:gdLst/>
                <a:ahLst/>
                <a:cxnLst/>
                <a:rect l="l" t="t" r="r" b="b"/>
                <a:pathLst>
                  <a:path w="5" h="8" extrusionOk="0">
                    <a:moveTo>
                      <a:pt x="5" y="7"/>
                    </a:moveTo>
                    <a:lnTo>
                      <a:pt x="5" y="7"/>
                    </a:lnTo>
                    <a:cubicBezTo>
                      <a:pt x="0" y="0"/>
                      <a:pt x="0" y="0"/>
                      <a:pt x="5" y="7"/>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83" name="Google Shape;8283;p43"/>
              <p:cNvSpPr/>
              <p:nvPr/>
            </p:nvSpPr>
            <p:spPr>
              <a:xfrm>
                <a:off x="713425" y="1544025"/>
                <a:ext cx="250" cy="175"/>
              </a:xfrm>
              <a:custGeom>
                <a:avLst/>
                <a:gdLst/>
                <a:ahLst/>
                <a:cxnLst/>
                <a:rect l="l" t="t" r="r" b="b"/>
                <a:pathLst>
                  <a:path w="10" h="7" extrusionOk="0">
                    <a:moveTo>
                      <a:pt x="2" y="1"/>
                    </a:moveTo>
                    <a:cubicBezTo>
                      <a:pt x="1" y="4"/>
                      <a:pt x="1" y="7"/>
                      <a:pt x="3" y="7"/>
                    </a:cubicBezTo>
                    <a:cubicBezTo>
                      <a:pt x="5" y="7"/>
                      <a:pt x="7" y="6"/>
                      <a:pt x="9" y="3"/>
                    </a:cubicBezTo>
                    <a:lnTo>
                      <a:pt x="2"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84" name="Google Shape;8284;p43"/>
              <p:cNvSpPr/>
              <p:nvPr/>
            </p:nvSpPr>
            <p:spPr>
              <a:xfrm>
                <a:off x="713925" y="1543900"/>
                <a:ext cx="425" cy="150"/>
              </a:xfrm>
              <a:custGeom>
                <a:avLst/>
                <a:gdLst/>
                <a:ahLst/>
                <a:cxnLst/>
                <a:rect l="l" t="t" r="r" b="b"/>
                <a:pathLst>
                  <a:path w="17" h="6" extrusionOk="0">
                    <a:moveTo>
                      <a:pt x="1" y="1"/>
                    </a:moveTo>
                    <a:cubicBezTo>
                      <a:pt x="1" y="1"/>
                      <a:pt x="2" y="2"/>
                      <a:pt x="2" y="2"/>
                    </a:cubicBezTo>
                    <a:lnTo>
                      <a:pt x="2" y="2"/>
                    </a:lnTo>
                    <a:cubicBezTo>
                      <a:pt x="2" y="1"/>
                      <a:pt x="1" y="1"/>
                      <a:pt x="1" y="1"/>
                    </a:cubicBezTo>
                    <a:close/>
                    <a:moveTo>
                      <a:pt x="2" y="2"/>
                    </a:moveTo>
                    <a:cubicBezTo>
                      <a:pt x="3" y="3"/>
                      <a:pt x="3" y="4"/>
                      <a:pt x="3" y="6"/>
                    </a:cubicBezTo>
                    <a:cubicBezTo>
                      <a:pt x="8" y="6"/>
                      <a:pt x="10" y="3"/>
                      <a:pt x="17" y="3"/>
                    </a:cubicBezTo>
                    <a:cubicBezTo>
                      <a:pt x="11" y="3"/>
                      <a:pt x="6" y="3"/>
                      <a:pt x="2" y="2"/>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85" name="Google Shape;8285;p43"/>
              <p:cNvSpPr/>
              <p:nvPr/>
            </p:nvSpPr>
            <p:spPr>
              <a:xfrm>
                <a:off x="763600" y="1578050"/>
                <a:ext cx="225" cy="225"/>
              </a:xfrm>
              <a:custGeom>
                <a:avLst/>
                <a:gdLst/>
                <a:ahLst/>
                <a:cxnLst/>
                <a:rect l="l" t="t" r="r" b="b"/>
                <a:pathLst>
                  <a:path w="9" h="9" extrusionOk="0">
                    <a:moveTo>
                      <a:pt x="0" y="0"/>
                    </a:moveTo>
                    <a:cubicBezTo>
                      <a:pt x="6" y="6"/>
                      <a:pt x="8" y="8"/>
                      <a:pt x="9" y="8"/>
                    </a:cubicBezTo>
                    <a:cubicBezTo>
                      <a:pt x="9" y="8"/>
                      <a:pt x="6" y="5"/>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86" name="Google Shape;8286;p43"/>
              <p:cNvSpPr/>
              <p:nvPr/>
            </p:nvSpPr>
            <p:spPr>
              <a:xfrm>
                <a:off x="741350" y="1534400"/>
                <a:ext cx="75" cy="100"/>
              </a:xfrm>
              <a:custGeom>
                <a:avLst/>
                <a:gdLst/>
                <a:ahLst/>
                <a:cxnLst/>
                <a:rect l="l" t="t" r="r" b="b"/>
                <a:pathLst>
                  <a:path w="3" h="4" extrusionOk="0">
                    <a:moveTo>
                      <a:pt x="3" y="1"/>
                    </a:moveTo>
                    <a:lnTo>
                      <a:pt x="0" y="3"/>
                    </a:lnTo>
                    <a:lnTo>
                      <a:pt x="3" y="3"/>
                    </a:lnTo>
                    <a:lnTo>
                      <a:pt x="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87" name="Google Shape;8287;p43"/>
              <p:cNvSpPr/>
              <p:nvPr/>
            </p:nvSpPr>
            <p:spPr>
              <a:xfrm>
                <a:off x="740875" y="1534050"/>
                <a:ext cx="1600" cy="2925"/>
              </a:xfrm>
              <a:custGeom>
                <a:avLst/>
                <a:gdLst/>
                <a:ahLst/>
                <a:cxnLst/>
                <a:rect l="l" t="t" r="r" b="b"/>
                <a:pathLst>
                  <a:path w="64" h="117" extrusionOk="0">
                    <a:moveTo>
                      <a:pt x="63" y="1"/>
                    </a:moveTo>
                    <a:cubicBezTo>
                      <a:pt x="48" y="21"/>
                      <a:pt x="39" y="27"/>
                      <a:pt x="33" y="27"/>
                    </a:cubicBezTo>
                    <a:cubicBezTo>
                      <a:pt x="28" y="27"/>
                      <a:pt x="25" y="22"/>
                      <a:pt x="22" y="17"/>
                    </a:cubicBezTo>
                    <a:lnTo>
                      <a:pt x="1" y="117"/>
                    </a:lnTo>
                    <a:lnTo>
                      <a:pt x="6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88" name="Google Shape;8288;p43"/>
              <p:cNvSpPr/>
              <p:nvPr/>
            </p:nvSpPr>
            <p:spPr>
              <a:xfrm>
                <a:off x="709825" y="1530925"/>
                <a:ext cx="59650" cy="74850"/>
              </a:xfrm>
              <a:custGeom>
                <a:avLst/>
                <a:gdLst/>
                <a:ahLst/>
                <a:cxnLst/>
                <a:rect l="l" t="t" r="r" b="b"/>
                <a:pathLst>
                  <a:path w="2386" h="2994" extrusionOk="0">
                    <a:moveTo>
                      <a:pt x="1159" y="119"/>
                    </a:moveTo>
                    <a:lnTo>
                      <a:pt x="1159" y="119"/>
                    </a:lnTo>
                    <a:cubicBezTo>
                      <a:pt x="1159" y="119"/>
                      <a:pt x="1159" y="119"/>
                      <a:pt x="1159" y="120"/>
                    </a:cubicBezTo>
                    <a:lnTo>
                      <a:pt x="1159" y="120"/>
                    </a:lnTo>
                    <a:cubicBezTo>
                      <a:pt x="1159" y="119"/>
                      <a:pt x="1159" y="119"/>
                      <a:pt x="1159" y="119"/>
                    </a:cubicBezTo>
                    <a:close/>
                    <a:moveTo>
                      <a:pt x="1173" y="119"/>
                    </a:moveTo>
                    <a:lnTo>
                      <a:pt x="1173" y="119"/>
                    </a:lnTo>
                    <a:cubicBezTo>
                      <a:pt x="1173" y="120"/>
                      <a:pt x="1174" y="120"/>
                      <a:pt x="1174" y="121"/>
                    </a:cubicBezTo>
                    <a:lnTo>
                      <a:pt x="1174" y="121"/>
                    </a:lnTo>
                    <a:cubicBezTo>
                      <a:pt x="1174" y="120"/>
                      <a:pt x="1173" y="120"/>
                      <a:pt x="1173" y="119"/>
                    </a:cubicBezTo>
                    <a:close/>
                    <a:moveTo>
                      <a:pt x="1449" y="260"/>
                    </a:moveTo>
                    <a:lnTo>
                      <a:pt x="1449" y="260"/>
                    </a:lnTo>
                    <a:cubicBezTo>
                      <a:pt x="1445" y="264"/>
                      <a:pt x="1440" y="265"/>
                      <a:pt x="1435" y="265"/>
                    </a:cubicBezTo>
                    <a:cubicBezTo>
                      <a:pt x="1435" y="265"/>
                      <a:pt x="1434" y="265"/>
                      <a:pt x="1433" y="265"/>
                    </a:cubicBezTo>
                    <a:lnTo>
                      <a:pt x="1433" y="265"/>
                    </a:lnTo>
                    <a:cubicBezTo>
                      <a:pt x="1436" y="266"/>
                      <a:pt x="1438" y="268"/>
                      <a:pt x="1440" y="268"/>
                    </a:cubicBezTo>
                    <a:cubicBezTo>
                      <a:pt x="1442" y="268"/>
                      <a:pt x="1444" y="266"/>
                      <a:pt x="1449" y="260"/>
                    </a:cubicBezTo>
                    <a:close/>
                    <a:moveTo>
                      <a:pt x="109" y="392"/>
                    </a:moveTo>
                    <a:cubicBezTo>
                      <a:pt x="109" y="393"/>
                      <a:pt x="108" y="394"/>
                      <a:pt x="108" y="394"/>
                    </a:cubicBezTo>
                    <a:lnTo>
                      <a:pt x="108" y="394"/>
                    </a:lnTo>
                    <a:cubicBezTo>
                      <a:pt x="108" y="394"/>
                      <a:pt x="109" y="393"/>
                      <a:pt x="109" y="392"/>
                    </a:cubicBezTo>
                    <a:close/>
                    <a:moveTo>
                      <a:pt x="1646" y="392"/>
                    </a:moveTo>
                    <a:cubicBezTo>
                      <a:pt x="1651" y="392"/>
                      <a:pt x="1652" y="401"/>
                      <a:pt x="1651" y="413"/>
                    </a:cubicBezTo>
                    <a:cubicBezTo>
                      <a:pt x="1644" y="413"/>
                      <a:pt x="1639" y="406"/>
                      <a:pt x="1639" y="395"/>
                    </a:cubicBezTo>
                    <a:cubicBezTo>
                      <a:pt x="1642" y="393"/>
                      <a:pt x="1644" y="392"/>
                      <a:pt x="1646" y="392"/>
                    </a:cubicBezTo>
                    <a:close/>
                    <a:moveTo>
                      <a:pt x="244" y="465"/>
                    </a:moveTo>
                    <a:cubicBezTo>
                      <a:pt x="248" y="465"/>
                      <a:pt x="251" y="470"/>
                      <a:pt x="253" y="476"/>
                    </a:cubicBezTo>
                    <a:cubicBezTo>
                      <a:pt x="244" y="476"/>
                      <a:pt x="237" y="476"/>
                      <a:pt x="237" y="488"/>
                    </a:cubicBezTo>
                    <a:cubicBezTo>
                      <a:pt x="234" y="481"/>
                      <a:pt x="234" y="476"/>
                      <a:pt x="237" y="471"/>
                    </a:cubicBezTo>
                    <a:cubicBezTo>
                      <a:pt x="239" y="467"/>
                      <a:pt x="242" y="465"/>
                      <a:pt x="244" y="465"/>
                    </a:cubicBezTo>
                    <a:close/>
                    <a:moveTo>
                      <a:pt x="271" y="481"/>
                    </a:moveTo>
                    <a:cubicBezTo>
                      <a:pt x="280" y="487"/>
                      <a:pt x="283" y="490"/>
                      <a:pt x="283" y="490"/>
                    </a:cubicBezTo>
                    <a:cubicBezTo>
                      <a:pt x="282" y="490"/>
                      <a:pt x="277" y="487"/>
                      <a:pt x="271" y="483"/>
                    </a:cubicBezTo>
                    <a:cubicBezTo>
                      <a:pt x="271" y="483"/>
                      <a:pt x="271" y="483"/>
                      <a:pt x="271" y="481"/>
                    </a:cubicBezTo>
                    <a:close/>
                    <a:moveTo>
                      <a:pt x="2112" y="727"/>
                    </a:moveTo>
                    <a:cubicBezTo>
                      <a:pt x="2111" y="730"/>
                      <a:pt x="2111" y="732"/>
                      <a:pt x="2111" y="735"/>
                    </a:cubicBezTo>
                    <a:lnTo>
                      <a:pt x="2111" y="735"/>
                    </a:lnTo>
                    <a:cubicBezTo>
                      <a:pt x="2114" y="731"/>
                      <a:pt x="2114" y="729"/>
                      <a:pt x="2112" y="727"/>
                    </a:cubicBezTo>
                    <a:close/>
                    <a:moveTo>
                      <a:pt x="2131" y="812"/>
                    </a:moveTo>
                    <a:lnTo>
                      <a:pt x="2131" y="812"/>
                    </a:lnTo>
                    <a:lnTo>
                      <a:pt x="2131" y="812"/>
                    </a:lnTo>
                    <a:cubicBezTo>
                      <a:pt x="2131" y="812"/>
                      <a:pt x="2132" y="812"/>
                      <a:pt x="2133" y="812"/>
                    </a:cubicBezTo>
                    <a:close/>
                    <a:moveTo>
                      <a:pt x="2155" y="847"/>
                    </a:moveTo>
                    <a:lnTo>
                      <a:pt x="2158" y="852"/>
                    </a:lnTo>
                    <a:cubicBezTo>
                      <a:pt x="2158" y="849"/>
                      <a:pt x="2157" y="848"/>
                      <a:pt x="2155" y="847"/>
                    </a:cubicBezTo>
                    <a:close/>
                    <a:moveTo>
                      <a:pt x="2357" y="1405"/>
                    </a:moveTo>
                    <a:lnTo>
                      <a:pt x="2358" y="1406"/>
                    </a:lnTo>
                    <a:cubicBezTo>
                      <a:pt x="2358" y="1405"/>
                      <a:pt x="2357" y="1405"/>
                      <a:pt x="2357" y="1405"/>
                    </a:cubicBezTo>
                    <a:close/>
                    <a:moveTo>
                      <a:pt x="2325" y="1705"/>
                    </a:moveTo>
                    <a:lnTo>
                      <a:pt x="2325" y="1705"/>
                    </a:lnTo>
                    <a:cubicBezTo>
                      <a:pt x="2325" y="1706"/>
                      <a:pt x="2325" y="1707"/>
                      <a:pt x="2325" y="1708"/>
                    </a:cubicBezTo>
                    <a:lnTo>
                      <a:pt x="2325" y="1708"/>
                    </a:lnTo>
                    <a:cubicBezTo>
                      <a:pt x="2326" y="1707"/>
                      <a:pt x="2326" y="1706"/>
                      <a:pt x="2325" y="1705"/>
                    </a:cubicBezTo>
                    <a:close/>
                    <a:moveTo>
                      <a:pt x="1876" y="1911"/>
                    </a:moveTo>
                    <a:cubicBezTo>
                      <a:pt x="1880" y="1919"/>
                      <a:pt x="1880" y="1921"/>
                      <a:pt x="1878" y="1921"/>
                    </a:cubicBezTo>
                    <a:cubicBezTo>
                      <a:pt x="1876" y="1921"/>
                      <a:pt x="1870" y="1918"/>
                      <a:pt x="1864" y="1916"/>
                    </a:cubicBezTo>
                    <a:lnTo>
                      <a:pt x="1876" y="1911"/>
                    </a:lnTo>
                    <a:close/>
                    <a:moveTo>
                      <a:pt x="1812" y="2262"/>
                    </a:moveTo>
                    <a:cubicBezTo>
                      <a:pt x="1810" y="2262"/>
                      <a:pt x="1808" y="2263"/>
                      <a:pt x="1806" y="2263"/>
                    </a:cubicBezTo>
                    <a:cubicBezTo>
                      <a:pt x="1808" y="2263"/>
                      <a:pt x="1810" y="2262"/>
                      <a:pt x="1812" y="2262"/>
                    </a:cubicBezTo>
                    <a:close/>
                    <a:moveTo>
                      <a:pt x="2209" y="2446"/>
                    </a:moveTo>
                    <a:lnTo>
                      <a:pt x="2209" y="2446"/>
                    </a:lnTo>
                    <a:cubicBezTo>
                      <a:pt x="2209" y="2447"/>
                      <a:pt x="2208" y="2447"/>
                      <a:pt x="2208" y="2448"/>
                    </a:cubicBezTo>
                    <a:lnTo>
                      <a:pt x="2208" y="2448"/>
                    </a:lnTo>
                    <a:lnTo>
                      <a:pt x="2209" y="2446"/>
                    </a:lnTo>
                    <a:close/>
                    <a:moveTo>
                      <a:pt x="897" y="1"/>
                    </a:moveTo>
                    <a:cubicBezTo>
                      <a:pt x="897" y="54"/>
                      <a:pt x="844" y="52"/>
                      <a:pt x="846" y="96"/>
                    </a:cubicBezTo>
                    <a:lnTo>
                      <a:pt x="879" y="70"/>
                    </a:lnTo>
                    <a:lnTo>
                      <a:pt x="916" y="47"/>
                    </a:lnTo>
                    <a:lnTo>
                      <a:pt x="916" y="47"/>
                    </a:lnTo>
                    <a:cubicBezTo>
                      <a:pt x="914" y="96"/>
                      <a:pt x="869" y="184"/>
                      <a:pt x="831" y="184"/>
                    </a:cubicBezTo>
                    <a:cubicBezTo>
                      <a:pt x="829" y="184"/>
                      <a:pt x="827" y="184"/>
                      <a:pt x="825" y="184"/>
                    </a:cubicBezTo>
                    <a:cubicBezTo>
                      <a:pt x="816" y="161"/>
                      <a:pt x="839" y="89"/>
                      <a:pt x="839" y="70"/>
                    </a:cubicBezTo>
                    <a:lnTo>
                      <a:pt x="839" y="70"/>
                    </a:lnTo>
                    <a:cubicBezTo>
                      <a:pt x="834" y="84"/>
                      <a:pt x="813" y="96"/>
                      <a:pt x="801" y="96"/>
                    </a:cubicBezTo>
                    <a:cubicBezTo>
                      <a:pt x="797" y="96"/>
                      <a:pt x="794" y="95"/>
                      <a:pt x="793" y="91"/>
                    </a:cubicBezTo>
                    <a:lnTo>
                      <a:pt x="811" y="61"/>
                    </a:lnTo>
                    <a:cubicBezTo>
                      <a:pt x="809" y="59"/>
                      <a:pt x="807" y="58"/>
                      <a:pt x="805" y="58"/>
                    </a:cubicBezTo>
                    <a:cubicBezTo>
                      <a:pt x="790" y="58"/>
                      <a:pt x="777" y="98"/>
                      <a:pt x="760" y="98"/>
                    </a:cubicBezTo>
                    <a:cubicBezTo>
                      <a:pt x="755" y="98"/>
                      <a:pt x="749" y="93"/>
                      <a:pt x="742" y="82"/>
                    </a:cubicBezTo>
                    <a:cubicBezTo>
                      <a:pt x="733" y="80"/>
                      <a:pt x="717" y="37"/>
                      <a:pt x="711" y="37"/>
                    </a:cubicBezTo>
                    <a:cubicBezTo>
                      <a:pt x="710" y="37"/>
                      <a:pt x="709" y="39"/>
                      <a:pt x="709" y="45"/>
                    </a:cubicBezTo>
                    <a:cubicBezTo>
                      <a:pt x="728" y="142"/>
                      <a:pt x="735" y="242"/>
                      <a:pt x="728" y="341"/>
                    </a:cubicBezTo>
                    <a:cubicBezTo>
                      <a:pt x="707" y="314"/>
                      <a:pt x="686" y="284"/>
                      <a:pt x="668" y="253"/>
                    </a:cubicBezTo>
                    <a:cubicBezTo>
                      <a:pt x="649" y="207"/>
                      <a:pt x="684" y="137"/>
                      <a:pt x="668" y="98"/>
                    </a:cubicBezTo>
                    <a:lnTo>
                      <a:pt x="668" y="98"/>
                    </a:lnTo>
                    <a:cubicBezTo>
                      <a:pt x="668" y="112"/>
                      <a:pt x="665" y="126"/>
                      <a:pt x="658" y="137"/>
                    </a:cubicBezTo>
                    <a:cubicBezTo>
                      <a:pt x="648" y="127"/>
                      <a:pt x="656" y="99"/>
                      <a:pt x="644" y="99"/>
                    </a:cubicBezTo>
                    <a:cubicBezTo>
                      <a:pt x="642" y="99"/>
                      <a:pt x="640" y="99"/>
                      <a:pt x="638" y="100"/>
                    </a:cubicBezTo>
                    <a:cubicBezTo>
                      <a:pt x="638" y="123"/>
                      <a:pt x="630" y="126"/>
                      <a:pt x="623" y="126"/>
                    </a:cubicBezTo>
                    <a:cubicBezTo>
                      <a:pt x="621" y="126"/>
                      <a:pt x="618" y="126"/>
                      <a:pt x="617" y="126"/>
                    </a:cubicBezTo>
                    <a:cubicBezTo>
                      <a:pt x="614" y="126"/>
                      <a:pt x="616" y="129"/>
                      <a:pt x="631" y="147"/>
                    </a:cubicBezTo>
                    <a:cubicBezTo>
                      <a:pt x="626" y="151"/>
                      <a:pt x="622" y="152"/>
                      <a:pt x="619" y="152"/>
                    </a:cubicBezTo>
                    <a:cubicBezTo>
                      <a:pt x="610" y="152"/>
                      <a:pt x="603" y="142"/>
                      <a:pt x="590" y="142"/>
                    </a:cubicBezTo>
                    <a:cubicBezTo>
                      <a:pt x="588" y="142"/>
                      <a:pt x="586" y="142"/>
                      <a:pt x="584" y="142"/>
                    </a:cubicBezTo>
                    <a:cubicBezTo>
                      <a:pt x="591" y="191"/>
                      <a:pt x="582" y="239"/>
                      <a:pt x="559" y="281"/>
                    </a:cubicBezTo>
                    <a:cubicBezTo>
                      <a:pt x="556" y="267"/>
                      <a:pt x="554" y="253"/>
                      <a:pt x="550" y="242"/>
                    </a:cubicBezTo>
                    <a:cubicBezTo>
                      <a:pt x="514" y="242"/>
                      <a:pt x="488" y="226"/>
                      <a:pt x="457" y="226"/>
                    </a:cubicBezTo>
                    <a:cubicBezTo>
                      <a:pt x="452" y="226"/>
                      <a:pt x="446" y="227"/>
                      <a:pt x="441" y="228"/>
                    </a:cubicBezTo>
                    <a:cubicBezTo>
                      <a:pt x="436" y="216"/>
                      <a:pt x="413" y="205"/>
                      <a:pt x="415" y="182"/>
                    </a:cubicBezTo>
                    <a:lnTo>
                      <a:pt x="415" y="182"/>
                    </a:lnTo>
                    <a:cubicBezTo>
                      <a:pt x="410" y="191"/>
                      <a:pt x="410" y="209"/>
                      <a:pt x="401" y="214"/>
                    </a:cubicBezTo>
                    <a:cubicBezTo>
                      <a:pt x="369" y="172"/>
                      <a:pt x="424" y="202"/>
                      <a:pt x="394" y="149"/>
                    </a:cubicBezTo>
                    <a:lnTo>
                      <a:pt x="394" y="149"/>
                    </a:lnTo>
                    <a:cubicBezTo>
                      <a:pt x="399" y="182"/>
                      <a:pt x="376" y="198"/>
                      <a:pt x="364" y="221"/>
                    </a:cubicBezTo>
                    <a:cubicBezTo>
                      <a:pt x="368" y="236"/>
                      <a:pt x="374" y="241"/>
                      <a:pt x="380" y="241"/>
                    </a:cubicBezTo>
                    <a:cubicBezTo>
                      <a:pt x="393" y="241"/>
                      <a:pt x="407" y="216"/>
                      <a:pt x="415" y="200"/>
                    </a:cubicBezTo>
                    <a:lnTo>
                      <a:pt x="415" y="200"/>
                    </a:lnTo>
                    <a:cubicBezTo>
                      <a:pt x="429" y="265"/>
                      <a:pt x="417" y="339"/>
                      <a:pt x="383" y="379"/>
                    </a:cubicBezTo>
                    <a:cubicBezTo>
                      <a:pt x="378" y="382"/>
                      <a:pt x="374" y="384"/>
                      <a:pt x="371" y="384"/>
                    </a:cubicBezTo>
                    <a:cubicBezTo>
                      <a:pt x="356" y="384"/>
                      <a:pt x="358" y="348"/>
                      <a:pt x="357" y="348"/>
                    </a:cubicBezTo>
                    <a:lnTo>
                      <a:pt x="357" y="348"/>
                    </a:lnTo>
                    <a:cubicBezTo>
                      <a:pt x="357" y="348"/>
                      <a:pt x="357" y="348"/>
                      <a:pt x="357" y="348"/>
                    </a:cubicBezTo>
                    <a:cubicBezTo>
                      <a:pt x="357" y="348"/>
                      <a:pt x="356" y="348"/>
                      <a:pt x="355" y="348"/>
                    </a:cubicBezTo>
                    <a:cubicBezTo>
                      <a:pt x="304" y="348"/>
                      <a:pt x="316" y="440"/>
                      <a:pt x="283" y="440"/>
                    </a:cubicBezTo>
                    <a:cubicBezTo>
                      <a:pt x="277" y="440"/>
                      <a:pt x="271" y="438"/>
                      <a:pt x="262" y="432"/>
                    </a:cubicBezTo>
                    <a:cubicBezTo>
                      <a:pt x="237" y="392"/>
                      <a:pt x="250" y="348"/>
                      <a:pt x="241" y="318"/>
                    </a:cubicBezTo>
                    <a:cubicBezTo>
                      <a:pt x="246" y="315"/>
                      <a:pt x="250" y="313"/>
                      <a:pt x="254" y="313"/>
                    </a:cubicBezTo>
                    <a:cubicBezTo>
                      <a:pt x="271" y="313"/>
                      <a:pt x="287" y="335"/>
                      <a:pt x="301" y="335"/>
                    </a:cubicBezTo>
                    <a:cubicBezTo>
                      <a:pt x="302" y="335"/>
                      <a:pt x="303" y="335"/>
                      <a:pt x="304" y="335"/>
                    </a:cubicBezTo>
                    <a:lnTo>
                      <a:pt x="278" y="318"/>
                    </a:lnTo>
                    <a:cubicBezTo>
                      <a:pt x="282" y="308"/>
                      <a:pt x="292" y="297"/>
                      <a:pt x="302" y="297"/>
                    </a:cubicBezTo>
                    <a:cubicBezTo>
                      <a:pt x="305" y="297"/>
                      <a:pt x="308" y="298"/>
                      <a:pt x="311" y="300"/>
                    </a:cubicBezTo>
                    <a:cubicBezTo>
                      <a:pt x="303" y="289"/>
                      <a:pt x="290" y="286"/>
                      <a:pt x="274" y="286"/>
                    </a:cubicBezTo>
                    <a:cubicBezTo>
                      <a:pt x="255" y="286"/>
                      <a:pt x="233" y="289"/>
                      <a:pt x="211" y="289"/>
                    </a:cubicBezTo>
                    <a:cubicBezTo>
                      <a:pt x="193" y="289"/>
                      <a:pt x="175" y="287"/>
                      <a:pt x="160" y="277"/>
                    </a:cubicBezTo>
                    <a:cubicBezTo>
                      <a:pt x="153" y="290"/>
                      <a:pt x="142" y="307"/>
                      <a:pt x="148" y="323"/>
                    </a:cubicBezTo>
                    <a:lnTo>
                      <a:pt x="162" y="316"/>
                    </a:lnTo>
                    <a:lnTo>
                      <a:pt x="162" y="316"/>
                    </a:lnTo>
                    <a:cubicBezTo>
                      <a:pt x="179" y="348"/>
                      <a:pt x="139" y="365"/>
                      <a:pt x="158" y="381"/>
                    </a:cubicBezTo>
                    <a:cubicBezTo>
                      <a:pt x="144" y="402"/>
                      <a:pt x="126" y="432"/>
                      <a:pt x="104" y="432"/>
                    </a:cubicBezTo>
                    <a:cubicBezTo>
                      <a:pt x="99" y="432"/>
                      <a:pt x="94" y="431"/>
                      <a:pt x="88" y="427"/>
                    </a:cubicBezTo>
                    <a:lnTo>
                      <a:pt x="82" y="383"/>
                    </a:lnTo>
                    <a:lnTo>
                      <a:pt x="82" y="383"/>
                    </a:lnTo>
                    <a:cubicBezTo>
                      <a:pt x="84" y="391"/>
                      <a:pt x="93" y="398"/>
                      <a:pt x="100" y="398"/>
                    </a:cubicBezTo>
                    <a:cubicBezTo>
                      <a:pt x="103" y="398"/>
                      <a:pt x="106" y="397"/>
                      <a:pt x="108" y="394"/>
                    </a:cubicBezTo>
                    <a:lnTo>
                      <a:pt x="108" y="394"/>
                    </a:lnTo>
                    <a:cubicBezTo>
                      <a:pt x="107" y="395"/>
                      <a:pt x="106" y="396"/>
                      <a:pt x="105" y="396"/>
                    </a:cubicBezTo>
                    <a:cubicBezTo>
                      <a:pt x="96" y="396"/>
                      <a:pt x="79" y="368"/>
                      <a:pt x="66" y="368"/>
                    </a:cubicBezTo>
                    <a:cubicBezTo>
                      <a:pt x="60" y="368"/>
                      <a:pt x="54" y="374"/>
                      <a:pt x="51" y="392"/>
                    </a:cubicBezTo>
                    <a:lnTo>
                      <a:pt x="74" y="425"/>
                    </a:lnTo>
                    <a:cubicBezTo>
                      <a:pt x="56" y="447"/>
                      <a:pt x="32" y="490"/>
                      <a:pt x="9" y="490"/>
                    </a:cubicBezTo>
                    <a:cubicBezTo>
                      <a:pt x="6" y="490"/>
                      <a:pt x="3" y="489"/>
                      <a:pt x="0" y="488"/>
                    </a:cubicBezTo>
                    <a:lnTo>
                      <a:pt x="0" y="488"/>
                    </a:lnTo>
                    <a:cubicBezTo>
                      <a:pt x="6" y="506"/>
                      <a:pt x="8" y="509"/>
                      <a:pt x="10" y="509"/>
                    </a:cubicBezTo>
                    <a:cubicBezTo>
                      <a:pt x="11" y="509"/>
                      <a:pt x="11" y="508"/>
                      <a:pt x="12" y="508"/>
                    </a:cubicBezTo>
                    <a:cubicBezTo>
                      <a:pt x="15" y="508"/>
                      <a:pt x="19" y="511"/>
                      <a:pt x="28" y="536"/>
                    </a:cubicBezTo>
                    <a:cubicBezTo>
                      <a:pt x="20" y="505"/>
                      <a:pt x="33" y="502"/>
                      <a:pt x="47" y="502"/>
                    </a:cubicBezTo>
                    <a:cubicBezTo>
                      <a:pt x="50" y="502"/>
                      <a:pt x="53" y="502"/>
                      <a:pt x="56" y="502"/>
                    </a:cubicBezTo>
                    <a:cubicBezTo>
                      <a:pt x="69" y="502"/>
                      <a:pt x="80" y="500"/>
                      <a:pt x="73" y="476"/>
                    </a:cubicBezTo>
                    <a:lnTo>
                      <a:pt x="73" y="476"/>
                    </a:lnTo>
                    <a:cubicBezTo>
                      <a:pt x="92" y="528"/>
                      <a:pt x="106" y="495"/>
                      <a:pt x="132" y="548"/>
                    </a:cubicBezTo>
                    <a:cubicBezTo>
                      <a:pt x="132" y="535"/>
                      <a:pt x="126" y="523"/>
                      <a:pt x="136" y="523"/>
                    </a:cubicBezTo>
                    <a:cubicBezTo>
                      <a:pt x="139" y="523"/>
                      <a:pt x="142" y="523"/>
                      <a:pt x="146" y="525"/>
                    </a:cubicBezTo>
                    <a:cubicBezTo>
                      <a:pt x="146" y="518"/>
                      <a:pt x="148" y="513"/>
                      <a:pt x="148" y="508"/>
                    </a:cubicBezTo>
                    <a:lnTo>
                      <a:pt x="151" y="508"/>
                    </a:lnTo>
                    <a:cubicBezTo>
                      <a:pt x="144" y="501"/>
                      <a:pt x="139" y="492"/>
                      <a:pt x="137" y="483"/>
                    </a:cubicBezTo>
                    <a:cubicBezTo>
                      <a:pt x="146" y="446"/>
                      <a:pt x="181" y="446"/>
                      <a:pt x="190" y="425"/>
                    </a:cubicBezTo>
                    <a:lnTo>
                      <a:pt x="190" y="425"/>
                    </a:lnTo>
                    <a:cubicBezTo>
                      <a:pt x="204" y="432"/>
                      <a:pt x="188" y="443"/>
                      <a:pt x="195" y="462"/>
                    </a:cubicBezTo>
                    <a:lnTo>
                      <a:pt x="211" y="432"/>
                    </a:lnTo>
                    <a:cubicBezTo>
                      <a:pt x="216" y="467"/>
                      <a:pt x="253" y="488"/>
                      <a:pt x="223" y="511"/>
                    </a:cubicBezTo>
                    <a:lnTo>
                      <a:pt x="253" y="511"/>
                    </a:lnTo>
                    <a:cubicBezTo>
                      <a:pt x="264" y="520"/>
                      <a:pt x="277" y="526"/>
                      <a:pt x="288" y="526"/>
                    </a:cubicBezTo>
                    <a:cubicBezTo>
                      <a:pt x="297" y="526"/>
                      <a:pt x="305" y="523"/>
                      <a:pt x="311" y="515"/>
                    </a:cubicBezTo>
                    <a:cubicBezTo>
                      <a:pt x="312" y="516"/>
                      <a:pt x="313" y="516"/>
                      <a:pt x="313" y="516"/>
                    </a:cubicBezTo>
                    <a:cubicBezTo>
                      <a:pt x="323" y="516"/>
                      <a:pt x="331" y="492"/>
                      <a:pt x="331" y="492"/>
                    </a:cubicBezTo>
                    <a:lnTo>
                      <a:pt x="331" y="492"/>
                    </a:lnTo>
                    <a:cubicBezTo>
                      <a:pt x="332" y="492"/>
                      <a:pt x="331" y="494"/>
                      <a:pt x="329" y="501"/>
                    </a:cubicBezTo>
                    <a:lnTo>
                      <a:pt x="371" y="471"/>
                    </a:lnTo>
                    <a:lnTo>
                      <a:pt x="373" y="481"/>
                    </a:lnTo>
                    <a:cubicBezTo>
                      <a:pt x="394" y="481"/>
                      <a:pt x="413" y="460"/>
                      <a:pt x="434" y="448"/>
                    </a:cubicBezTo>
                    <a:cubicBezTo>
                      <a:pt x="442" y="443"/>
                      <a:pt x="452" y="440"/>
                      <a:pt x="462" y="440"/>
                    </a:cubicBezTo>
                    <a:cubicBezTo>
                      <a:pt x="477" y="440"/>
                      <a:pt x="493" y="448"/>
                      <a:pt x="503" y="462"/>
                    </a:cubicBezTo>
                    <a:cubicBezTo>
                      <a:pt x="511" y="453"/>
                      <a:pt x="520" y="442"/>
                      <a:pt x="534" y="442"/>
                    </a:cubicBezTo>
                    <a:cubicBezTo>
                      <a:pt x="537" y="442"/>
                      <a:pt x="541" y="442"/>
                      <a:pt x="545" y="443"/>
                    </a:cubicBezTo>
                    <a:lnTo>
                      <a:pt x="554" y="474"/>
                    </a:lnTo>
                    <a:cubicBezTo>
                      <a:pt x="556" y="471"/>
                      <a:pt x="559" y="470"/>
                      <a:pt x="562" y="470"/>
                    </a:cubicBezTo>
                    <a:cubicBezTo>
                      <a:pt x="571" y="470"/>
                      <a:pt x="584" y="478"/>
                      <a:pt x="593" y="478"/>
                    </a:cubicBezTo>
                    <a:cubicBezTo>
                      <a:pt x="599" y="478"/>
                      <a:pt x="603" y="475"/>
                      <a:pt x="603" y="464"/>
                    </a:cubicBezTo>
                    <a:cubicBezTo>
                      <a:pt x="613" y="495"/>
                      <a:pt x="625" y="504"/>
                      <a:pt x="639" y="504"/>
                    </a:cubicBezTo>
                    <a:cubicBezTo>
                      <a:pt x="658" y="504"/>
                      <a:pt x="678" y="488"/>
                      <a:pt x="694" y="488"/>
                    </a:cubicBezTo>
                    <a:cubicBezTo>
                      <a:pt x="697" y="488"/>
                      <a:pt x="700" y="489"/>
                      <a:pt x="703" y="490"/>
                    </a:cubicBezTo>
                    <a:lnTo>
                      <a:pt x="703" y="448"/>
                    </a:lnTo>
                    <a:cubicBezTo>
                      <a:pt x="723" y="446"/>
                      <a:pt x="744" y="437"/>
                      <a:pt x="760" y="420"/>
                    </a:cubicBezTo>
                    <a:lnTo>
                      <a:pt x="758" y="383"/>
                    </a:lnTo>
                    <a:cubicBezTo>
                      <a:pt x="762" y="377"/>
                      <a:pt x="766" y="375"/>
                      <a:pt x="771" y="375"/>
                    </a:cubicBezTo>
                    <a:cubicBezTo>
                      <a:pt x="789" y="375"/>
                      <a:pt x="812" y="406"/>
                      <a:pt x="835" y="406"/>
                    </a:cubicBezTo>
                    <a:cubicBezTo>
                      <a:pt x="836" y="406"/>
                      <a:pt x="836" y="406"/>
                      <a:pt x="837" y="406"/>
                    </a:cubicBezTo>
                    <a:lnTo>
                      <a:pt x="837" y="406"/>
                    </a:lnTo>
                    <a:cubicBezTo>
                      <a:pt x="836" y="413"/>
                      <a:pt x="834" y="415"/>
                      <a:pt x="831" y="415"/>
                    </a:cubicBezTo>
                    <a:cubicBezTo>
                      <a:pt x="828" y="415"/>
                      <a:pt x="825" y="411"/>
                      <a:pt x="821" y="406"/>
                    </a:cubicBezTo>
                    <a:lnTo>
                      <a:pt x="821" y="406"/>
                    </a:lnTo>
                    <a:cubicBezTo>
                      <a:pt x="829" y="427"/>
                      <a:pt x="838" y="434"/>
                      <a:pt x="848" y="434"/>
                    </a:cubicBezTo>
                    <a:cubicBezTo>
                      <a:pt x="869" y="434"/>
                      <a:pt x="894" y="399"/>
                      <a:pt x="914" y="399"/>
                    </a:cubicBezTo>
                    <a:cubicBezTo>
                      <a:pt x="922" y="399"/>
                      <a:pt x="928" y="403"/>
                      <a:pt x="934" y="416"/>
                    </a:cubicBezTo>
                    <a:cubicBezTo>
                      <a:pt x="938" y="411"/>
                      <a:pt x="942" y="409"/>
                      <a:pt x="945" y="409"/>
                    </a:cubicBezTo>
                    <a:cubicBezTo>
                      <a:pt x="949" y="409"/>
                      <a:pt x="953" y="413"/>
                      <a:pt x="955" y="418"/>
                    </a:cubicBezTo>
                    <a:cubicBezTo>
                      <a:pt x="953" y="418"/>
                      <a:pt x="953" y="420"/>
                      <a:pt x="953" y="420"/>
                    </a:cubicBezTo>
                    <a:lnTo>
                      <a:pt x="955" y="420"/>
                    </a:lnTo>
                    <a:cubicBezTo>
                      <a:pt x="958" y="427"/>
                      <a:pt x="960" y="434"/>
                      <a:pt x="964" y="441"/>
                    </a:cubicBezTo>
                    <a:cubicBezTo>
                      <a:pt x="962" y="434"/>
                      <a:pt x="960" y="427"/>
                      <a:pt x="958" y="420"/>
                    </a:cubicBezTo>
                    <a:cubicBezTo>
                      <a:pt x="967" y="420"/>
                      <a:pt x="978" y="416"/>
                      <a:pt x="985" y="411"/>
                    </a:cubicBezTo>
                    <a:lnTo>
                      <a:pt x="985" y="411"/>
                    </a:lnTo>
                    <a:lnTo>
                      <a:pt x="983" y="448"/>
                    </a:lnTo>
                    <a:lnTo>
                      <a:pt x="985" y="448"/>
                    </a:lnTo>
                    <a:cubicBezTo>
                      <a:pt x="987" y="451"/>
                      <a:pt x="989" y="452"/>
                      <a:pt x="990" y="452"/>
                    </a:cubicBezTo>
                    <a:cubicBezTo>
                      <a:pt x="995" y="452"/>
                      <a:pt x="997" y="427"/>
                      <a:pt x="997" y="404"/>
                    </a:cubicBezTo>
                    <a:cubicBezTo>
                      <a:pt x="1004" y="397"/>
                      <a:pt x="1009" y="390"/>
                      <a:pt x="1013" y="383"/>
                    </a:cubicBezTo>
                    <a:lnTo>
                      <a:pt x="1013" y="383"/>
                    </a:lnTo>
                    <a:cubicBezTo>
                      <a:pt x="1012" y="403"/>
                      <a:pt x="1015" y="408"/>
                      <a:pt x="1020" y="408"/>
                    </a:cubicBezTo>
                    <a:cubicBezTo>
                      <a:pt x="1024" y="408"/>
                      <a:pt x="1030" y="404"/>
                      <a:pt x="1034" y="404"/>
                    </a:cubicBezTo>
                    <a:cubicBezTo>
                      <a:pt x="1039" y="404"/>
                      <a:pt x="1043" y="409"/>
                      <a:pt x="1043" y="432"/>
                    </a:cubicBezTo>
                    <a:cubicBezTo>
                      <a:pt x="1057" y="404"/>
                      <a:pt x="1094" y="418"/>
                      <a:pt x="1115" y="353"/>
                    </a:cubicBezTo>
                    <a:lnTo>
                      <a:pt x="1115" y="353"/>
                    </a:lnTo>
                    <a:cubicBezTo>
                      <a:pt x="1113" y="362"/>
                      <a:pt x="1115" y="367"/>
                      <a:pt x="1111" y="367"/>
                    </a:cubicBezTo>
                    <a:cubicBezTo>
                      <a:pt x="1116" y="373"/>
                      <a:pt x="1122" y="378"/>
                      <a:pt x="1128" y="378"/>
                    </a:cubicBezTo>
                    <a:cubicBezTo>
                      <a:pt x="1133" y="378"/>
                      <a:pt x="1137" y="376"/>
                      <a:pt x="1143" y="369"/>
                    </a:cubicBezTo>
                    <a:lnTo>
                      <a:pt x="1143" y="369"/>
                    </a:lnTo>
                    <a:lnTo>
                      <a:pt x="1134" y="418"/>
                    </a:lnTo>
                    <a:lnTo>
                      <a:pt x="1134" y="418"/>
                    </a:lnTo>
                    <a:lnTo>
                      <a:pt x="1175" y="360"/>
                    </a:lnTo>
                    <a:lnTo>
                      <a:pt x="1175" y="360"/>
                    </a:lnTo>
                    <a:cubicBezTo>
                      <a:pt x="1185" y="390"/>
                      <a:pt x="1178" y="420"/>
                      <a:pt x="1157" y="443"/>
                    </a:cubicBezTo>
                    <a:cubicBezTo>
                      <a:pt x="1208" y="397"/>
                      <a:pt x="1189" y="430"/>
                      <a:pt x="1238" y="386"/>
                    </a:cubicBezTo>
                    <a:lnTo>
                      <a:pt x="1238" y="386"/>
                    </a:lnTo>
                    <a:lnTo>
                      <a:pt x="1226" y="413"/>
                    </a:lnTo>
                    <a:cubicBezTo>
                      <a:pt x="1227" y="413"/>
                      <a:pt x="1227" y="413"/>
                      <a:pt x="1227" y="413"/>
                    </a:cubicBezTo>
                    <a:cubicBezTo>
                      <a:pt x="1235" y="413"/>
                      <a:pt x="1252" y="398"/>
                      <a:pt x="1261" y="398"/>
                    </a:cubicBezTo>
                    <a:cubicBezTo>
                      <a:pt x="1264" y="398"/>
                      <a:pt x="1267" y="401"/>
                      <a:pt x="1266" y="409"/>
                    </a:cubicBezTo>
                    <a:cubicBezTo>
                      <a:pt x="1266" y="439"/>
                      <a:pt x="1291" y="453"/>
                      <a:pt x="1324" y="467"/>
                    </a:cubicBezTo>
                    <a:cubicBezTo>
                      <a:pt x="1354" y="481"/>
                      <a:pt x="1391" y="497"/>
                      <a:pt x="1396" y="532"/>
                    </a:cubicBezTo>
                    <a:cubicBezTo>
                      <a:pt x="1406" y="510"/>
                      <a:pt x="1411" y="502"/>
                      <a:pt x="1414" y="502"/>
                    </a:cubicBezTo>
                    <a:cubicBezTo>
                      <a:pt x="1419" y="502"/>
                      <a:pt x="1414" y="536"/>
                      <a:pt x="1423" y="536"/>
                    </a:cubicBezTo>
                    <a:cubicBezTo>
                      <a:pt x="1426" y="536"/>
                      <a:pt x="1432" y="532"/>
                      <a:pt x="1440" y="520"/>
                    </a:cubicBezTo>
                    <a:lnTo>
                      <a:pt x="1440" y="520"/>
                    </a:lnTo>
                    <a:cubicBezTo>
                      <a:pt x="1430" y="541"/>
                      <a:pt x="1430" y="557"/>
                      <a:pt x="1410" y="566"/>
                    </a:cubicBezTo>
                    <a:cubicBezTo>
                      <a:pt x="1410" y="566"/>
                      <a:pt x="1411" y="566"/>
                      <a:pt x="1412" y="566"/>
                    </a:cubicBezTo>
                    <a:cubicBezTo>
                      <a:pt x="1438" y="566"/>
                      <a:pt x="1435" y="594"/>
                      <a:pt x="1452" y="594"/>
                    </a:cubicBezTo>
                    <a:cubicBezTo>
                      <a:pt x="1459" y="594"/>
                      <a:pt x="1467" y="591"/>
                      <a:pt x="1481" y="580"/>
                    </a:cubicBezTo>
                    <a:lnTo>
                      <a:pt x="1481" y="580"/>
                    </a:lnTo>
                    <a:cubicBezTo>
                      <a:pt x="1472" y="599"/>
                      <a:pt x="1456" y="603"/>
                      <a:pt x="1451" y="615"/>
                    </a:cubicBezTo>
                    <a:cubicBezTo>
                      <a:pt x="1454" y="614"/>
                      <a:pt x="1461" y="610"/>
                      <a:pt x="1465" y="610"/>
                    </a:cubicBezTo>
                    <a:cubicBezTo>
                      <a:pt x="1467" y="610"/>
                      <a:pt x="1468" y="612"/>
                      <a:pt x="1465" y="617"/>
                    </a:cubicBezTo>
                    <a:cubicBezTo>
                      <a:pt x="1461" y="629"/>
                      <a:pt x="1451" y="629"/>
                      <a:pt x="1442" y="636"/>
                    </a:cubicBezTo>
                    <a:cubicBezTo>
                      <a:pt x="1444" y="637"/>
                      <a:pt x="1447" y="638"/>
                      <a:pt x="1450" y="638"/>
                    </a:cubicBezTo>
                    <a:cubicBezTo>
                      <a:pt x="1476" y="638"/>
                      <a:pt x="1516" y="590"/>
                      <a:pt x="1553" y="546"/>
                    </a:cubicBezTo>
                    <a:lnTo>
                      <a:pt x="1553" y="546"/>
                    </a:lnTo>
                    <a:cubicBezTo>
                      <a:pt x="1551" y="563"/>
                      <a:pt x="1552" y="571"/>
                      <a:pt x="1558" y="571"/>
                    </a:cubicBezTo>
                    <a:cubicBezTo>
                      <a:pt x="1565" y="571"/>
                      <a:pt x="1575" y="564"/>
                      <a:pt x="1593" y="552"/>
                    </a:cubicBezTo>
                    <a:lnTo>
                      <a:pt x="1593" y="552"/>
                    </a:lnTo>
                    <a:cubicBezTo>
                      <a:pt x="1584" y="569"/>
                      <a:pt x="1578" y="590"/>
                      <a:pt x="1563" y="590"/>
                    </a:cubicBezTo>
                    <a:cubicBezTo>
                      <a:pt x="1561" y="590"/>
                      <a:pt x="1560" y="590"/>
                      <a:pt x="1558" y="590"/>
                    </a:cubicBezTo>
                    <a:lnTo>
                      <a:pt x="1558" y="590"/>
                    </a:lnTo>
                    <a:cubicBezTo>
                      <a:pt x="1563" y="596"/>
                      <a:pt x="1576" y="627"/>
                      <a:pt x="1597" y="627"/>
                    </a:cubicBezTo>
                    <a:cubicBezTo>
                      <a:pt x="1604" y="627"/>
                      <a:pt x="1613" y="623"/>
                      <a:pt x="1623" y="613"/>
                    </a:cubicBezTo>
                    <a:lnTo>
                      <a:pt x="1623" y="613"/>
                    </a:lnTo>
                    <a:cubicBezTo>
                      <a:pt x="1620" y="623"/>
                      <a:pt x="1626" y="625"/>
                      <a:pt x="1632" y="625"/>
                    </a:cubicBezTo>
                    <a:cubicBezTo>
                      <a:pt x="1634" y="625"/>
                      <a:pt x="1637" y="625"/>
                      <a:pt x="1639" y="624"/>
                    </a:cubicBezTo>
                    <a:cubicBezTo>
                      <a:pt x="1655" y="641"/>
                      <a:pt x="1653" y="645"/>
                      <a:pt x="1674" y="659"/>
                    </a:cubicBezTo>
                    <a:lnTo>
                      <a:pt x="1674" y="648"/>
                    </a:lnTo>
                    <a:cubicBezTo>
                      <a:pt x="1690" y="637"/>
                      <a:pt x="1698" y="633"/>
                      <a:pt x="1703" y="633"/>
                    </a:cubicBezTo>
                    <a:cubicBezTo>
                      <a:pt x="1715" y="633"/>
                      <a:pt x="1705" y="655"/>
                      <a:pt x="1718" y="661"/>
                    </a:cubicBezTo>
                    <a:lnTo>
                      <a:pt x="1713" y="666"/>
                    </a:lnTo>
                    <a:cubicBezTo>
                      <a:pt x="1706" y="726"/>
                      <a:pt x="1743" y="666"/>
                      <a:pt x="1732" y="731"/>
                    </a:cubicBezTo>
                    <a:lnTo>
                      <a:pt x="1760" y="705"/>
                    </a:lnTo>
                    <a:cubicBezTo>
                      <a:pt x="1772" y="697"/>
                      <a:pt x="1780" y="694"/>
                      <a:pt x="1784" y="694"/>
                    </a:cubicBezTo>
                    <a:cubicBezTo>
                      <a:pt x="1804" y="694"/>
                      <a:pt x="1751" y="766"/>
                      <a:pt x="1785" y="766"/>
                    </a:cubicBezTo>
                    <a:lnTo>
                      <a:pt x="1799" y="745"/>
                    </a:lnTo>
                    <a:cubicBezTo>
                      <a:pt x="1799" y="745"/>
                      <a:pt x="1800" y="745"/>
                      <a:pt x="1800" y="745"/>
                    </a:cubicBezTo>
                    <a:cubicBezTo>
                      <a:pt x="1831" y="745"/>
                      <a:pt x="1725" y="840"/>
                      <a:pt x="1720" y="856"/>
                    </a:cubicBezTo>
                    <a:cubicBezTo>
                      <a:pt x="1718" y="858"/>
                      <a:pt x="1715" y="859"/>
                      <a:pt x="1712" y="859"/>
                    </a:cubicBezTo>
                    <a:cubicBezTo>
                      <a:pt x="1709" y="859"/>
                      <a:pt x="1705" y="858"/>
                      <a:pt x="1702" y="858"/>
                    </a:cubicBezTo>
                    <a:cubicBezTo>
                      <a:pt x="1695" y="872"/>
                      <a:pt x="1695" y="876"/>
                      <a:pt x="1699" y="876"/>
                    </a:cubicBezTo>
                    <a:cubicBezTo>
                      <a:pt x="1709" y="876"/>
                      <a:pt x="1743" y="847"/>
                      <a:pt x="1765" y="847"/>
                    </a:cubicBezTo>
                    <a:cubicBezTo>
                      <a:pt x="1768" y="847"/>
                      <a:pt x="1771" y="848"/>
                      <a:pt x="1774" y="849"/>
                    </a:cubicBezTo>
                    <a:cubicBezTo>
                      <a:pt x="1750" y="868"/>
                      <a:pt x="1709" y="879"/>
                      <a:pt x="1711" y="896"/>
                    </a:cubicBezTo>
                    <a:cubicBezTo>
                      <a:pt x="1695" y="912"/>
                      <a:pt x="1818" y="893"/>
                      <a:pt x="1780" y="940"/>
                    </a:cubicBezTo>
                    <a:cubicBezTo>
                      <a:pt x="1794" y="923"/>
                      <a:pt x="1815" y="914"/>
                      <a:pt x="1836" y="914"/>
                    </a:cubicBezTo>
                    <a:cubicBezTo>
                      <a:pt x="1851" y="927"/>
                      <a:pt x="1792" y="982"/>
                      <a:pt x="1840" y="982"/>
                    </a:cubicBezTo>
                    <a:cubicBezTo>
                      <a:pt x="1843" y="982"/>
                      <a:pt x="1848" y="982"/>
                      <a:pt x="1852" y="981"/>
                    </a:cubicBezTo>
                    <a:lnTo>
                      <a:pt x="1852" y="981"/>
                    </a:lnTo>
                    <a:cubicBezTo>
                      <a:pt x="1848" y="984"/>
                      <a:pt x="1843" y="988"/>
                      <a:pt x="1838" y="991"/>
                    </a:cubicBezTo>
                    <a:cubicBezTo>
                      <a:pt x="1860" y="995"/>
                      <a:pt x="1881" y="1017"/>
                      <a:pt x="1913" y="1017"/>
                    </a:cubicBezTo>
                    <a:cubicBezTo>
                      <a:pt x="1916" y="1017"/>
                      <a:pt x="1919" y="1016"/>
                      <a:pt x="1922" y="1016"/>
                    </a:cubicBezTo>
                    <a:lnTo>
                      <a:pt x="1922" y="1016"/>
                    </a:lnTo>
                    <a:cubicBezTo>
                      <a:pt x="1859" y="1046"/>
                      <a:pt x="1883" y="1060"/>
                      <a:pt x="1908" y="1074"/>
                    </a:cubicBezTo>
                    <a:cubicBezTo>
                      <a:pt x="1931" y="1090"/>
                      <a:pt x="1957" y="1104"/>
                      <a:pt x="1894" y="1118"/>
                    </a:cubicBezTo>
                    <a:lnTo>
                      <a:pt x="1913" y="1158"/>
                    </a:lnTo>
                    <a:lnTo>
                      <a:pt x="1899" y="1160"/>
                    </a:lnTo>
                    <a:cubicBezTo>
                      <a:pt x="1896" y="1190"/>
                      <a:pt x="1929" y="1192"/>
                      <a:pt x="1961" y="1197"/>
                    </a:cubicBezTo>
                    <a:cubicBezTo>
                      <a:pt x="1957" y="1201"/>
                      <a:pt x="1951" y="1202"/>
                      <a:pt x="1946" y="1202"/>
                    </a:cubicBezTo>
                    <a:cubicBezTo>
                      <a:pt x="1942" y="1202"/>
                      <a:pt x="1939" y="1202"/>
                      <a:pt x="1936" y="1202"/>
                    </a:cubicBezTo>
                    <a:cubicBezTo>
                      <a:pt x="1917" y="1248"/>
                      <a:pt x="1924" y="1250"/>
                      <a:pt x="1994" y="1276"/>
                    </a:cubicBezTo>
                    <a:lnTo>
                      <a:pt x="1952" y="1285"/>
                    </a:lnTo>
                    <a:cubicBezTo>
                      <a:pt x="1980" y="1292"/>
                      <a:pt x="1894" y="1350"/>
                      <a:pt x="1947" y="1385"/>
                    </a:cubicBezTo>
                    <a:cubicBezTo>
                      <a:pt x="1940" y="1385"/>
                      <a:pt x="1934" y="1382"/>
                      <a:pt x="1927" y="1380"/>
                    </a:cubicBezTo>
                    <a:lnTo>
                      <a:pt x="1927" y="1380"/>
                    </a:lnTo>
                    <a:cubicBezTo>
                      <a:pt x="1980" y="1426"/>
                      <a:pt x="1813" y="1484"/>
                      <a:pt x="1966" y="1503"/>
                    </a:cubicBezTo>
                    <a:lnTo>
                      <a:pt x="2003" y="1535"/>
                    </a:lnTo>
                    <a:cubicBezTo>
                      <a:pt x="2007" y="1523"/>
                      <a:pt x="2014" y="1520"/>
                      <a:pt x="2023" y="1520"/>
                    </a:cubicBezTo>
                    <a:cubicBezTo>
                      <a:pt x="2040" y="1520"/>
                      <a:pt x="2063" y="1532"/>
                      <a:pt x="2080" y="1532"/>
                    </a:cubicBezTo>
                    <a:cubicBezTo>
                      <a:pt x="2085" y="1532"/>
                      <a:pt x="2090" y="1531"/>
                      <a:pt x="2093" y="1528"/>
                    </a:cubicBezTo>
                    <a:lnTo>
                      <a:pt x="2093" y="1528"/>
                    </a:lnTo>
                    <a:cubicBezTo>
                      <a:pt x="2100" y="1542"/>
                      <a:pt x="2072" y="1557"/>
                      <a:pt x="2054" y="1557"/>
                    </a:cubicBezTo>
                    <a:cubicBezTo>
                      <a:pt x="2047" y="1557"/>
                      <a:pt x="2041" y="1554"/>
                      <a:pt x="2040" y="1549"/>
                    </a:cubicBezTo>
                    <a:lnTo>
                      <a:pt x="2047" y="1547"/>
                    </a:lnTo>
                    <a:cubicBezTo>
                      <a:pt x="2040" y="1546"/>
                      <a:pt x="2034" y="1545"/>
                      <a:pt x="2028" y="1545"/>
                    </a:cubicBezTo>
                    <a:cubicBezTo>
                      <a:pt x="1978" y="1545"/>
                      <a:pt x="2007" y="1589"/>
                      <a:pt x="1965" y="1589"/>
                    </a:cubicBezTo>
                    <a:cubicBezTo>
                      <a:pt x="1963" y="1589"/>
                      <a:pt x="1961" y="1589"/>
                      <a:pt x="1959" y="1589"/>
                    </a:cubicBezTo>
                    <a:cubicBezTo>
                      <a:pt x="1957" y="1668"/>
                      <a:pt x="1899" y="1732"/>
                      <a:pt x="1876" y="1797"/>
                    </a:cubicBezTo>
                    <a:lnTo>
                      <a:pt x="1938" y="1804"/>
                    </a:lnTo>
                    <a:lnTo>
                      <a:pt x="1929" y="1830"/>
                    </a:lnTo>
                    <a:cubicBezTo>
                      <a:pt x="1925" y="1831"/>
                      <a:pt x="1920" y="1831"/>
                      <a:pt x="1915" y="1831"/>
                    </a:cubicBezTo>
                    <a:cubicBezTo>
                      <a:pt x="1899" y="1831"/>
                      <a:pt x="1880" y="1825"/>
                      <a:pt x="1887" y="1809"/>
                    </a:cubicBezTo>
                    <a:lnTo>
                      <a:pt x="1887" y="1809"/>
                    </a:lnTo>
                    <a:cubicBezTo>
                      <a:pt x="1850" y="1811"/>
                      <a:pt x="1906" y="1851"/>
                      <a:pt x="1920" y="1853"/>
                    </a:cubicBezTo>
                    <a:cubicBezTo>
                      <a:pt x="1912" y="1860"/>
                      <a:pt x="1905" y="1863"/>
                      <a:pt x="1898" y="1863"/>
                    </a:cubicBezTo>
                    <a:cubicBezTo>
                      <a:pt x="1875" y="1863"/>
                      <a:pt x="1856" y="1833"/>
                      <a:pt x="1849" y="1833"/>
                    </a:cubicBezTo>
                    <a:cubicBezTo>
                      <a:pt x="1849" y="1833"/>
                      <a:pt x="1848" y="1833"/>
                      <a:pt x="1848" y="1834"/>
                    </a:cubicBezTo>
                    <a:lnTo>
                      <a:pt x="1848" y="1851"/>
                    </a:lnTo>
                    <a:lnTo>
                      <a:pt x="1857" y="1848"/>
                    </a:lnTo>
                    <a:cubicBezTo>
                      <a:pt x="1878" y="1869"/>
                      <a:pt x="1903" y="1874"/>
                      <a:pt x="1894" y="1899"/>
                    </a:cubicBezTo>
                    <a:cubicBezTo>
                      <a:pt x="1888" y="1904"/>
                      <a:pt x="1881" y="1905"/>
                      <a:pt x="1875" y="1905"/>
                    </a:cubicBezTo>
                    <a:cubicBezTo>
                      <a:pt x="1867" y="1905"/>
                      <a:pt x="1860" y="1903"/>
                      <a:pt x="1856" y="1903"/>
                    </a:cubicBezTo>
                    <a:cubicBezTo>
                      <a:pt x="1854" y="1903"/>
                      <a:pt x="1853" y="1903"/>
                      <a:pt x="1852" y="1904"/>
                    </a:cubicBezTo>
                    <a:cubicBezTo>
                      <a:pt x="1848" y="1904"/>
                      <a:pt x="1845" y="1904"/>
                      <a:pt x="1848" y="1913"/>
                    </a:cubicBezTo>
                    <a:lnTo>
                      <a:pt x="1834" y="1950"/>
                    </a:lnTo>
                    <a:lnTo>
                      <a:pt x="1885" y="1943"/>
                    </a:lnTo>
                    <a:lnTo>
                      <a:pt x="1885" y="1943"/>
                    </a:lnTo>
                    <a:cubicBezTo>
                      <a:pt x="1902" y="1961"/>
                      <a:pt x="1885" y="1973"/>
                      <a:pt x="1910" y="1973"/>
                    </a:cubicBezTo>
                    <a:cubicBezTo>
                      <a:pt x="1915" y="1973"/>
                      <a:pt x="1922" y="1973"/>
                      <a:pt x="1931" y="1971"/>
                    </a:cubicBezTo>
                    <a:lnTo>
                      <a:pt x="1931" y="1971"/>
                    </a:lnTo>
                    <a:cubicBezTo>
                      <a:pt x="1846" y="1983"/>
                      <a:pt x="1882" y="2101"/>
                      <a:pt x="1855" y="2113"/>
                    </a:cubicBezTo>
                    <a:cubicBezTo>
                      <a:pt x="1880" y="2129"/>
                      <a:pt x="1892" y="2161"/>
                      <a:pt x="1880" y="2189"/>
                    </a:cubicBezTo>
                    <a:cubicBezTo>
                      <a:pt x="1884" y="2187"/>
                      <a:pt x="1893" y="2185"/>
                      <a:pt x="1904" y="2185"/>
                    </a:cubicBezTo>
                    <a:cubicBezTo>
                      <a:pt x="1922" y="2185"/>
                      <a:pt x="1943" y="2190"/>
                      <a:pt x="1938" y="2203"/>
                    </a:cubicBezTo>
                    <a:cubicBezTo>
                      <a:pt x="1927" y="2202"/>
                      <a:pt x="1918" y="2201"/>
                      <a:pt x="1910" y="2201"/>
                    </a:cubicBezTo>
                    <a:cubicBezTo>
                      <a:pt x="1837" y="2201"/>
                      <a:pt x="1877" y="2244"/>
                      <a:pt x="1812" y="2262"/>
                    </a:cubicBezTo>
                    <a:lnTo>
                      <a:pt x="1812" y="2262"/>
                    </a:lnTo>
                    <a:cubicBezTo>
                      <a:pt x="1814" y="2261"/>
                      <a:pt x="1816" y="2261"/>
                      <a:pt x="1818" y="2261"/>
                    </a:cubicBezTo>
                    <a:cubicBezTo>
                      <a:pt x="1848" y="2261"/>
                      <a:pt x="1834" y="2311"/>
                      <a:pt x="1869" y="2311"/>
                    </a:cubicBezTo>
                    <a:cubicBezTo>
                      <a:pt x="1876" y="2311"/>
                      <a:pt x="1885" y="2309"/>
                      <a:pt x="1896" y="2305"/>
                    </a:cubicBezTo>
                    <a:lnTo>
                      <a:pt x="1896" y="2305"/>
                    </a:lnTo>
                    <a:cubicBezTo>
                      <a:pt x="1892" y="2315"/>
                      <a:pt x="1881" y="2316"/>
                      <a:pt x="1868" y="2316"/>
                    </a:cubicBezTo>
                    <a:cubicBezTo>
                      <a:pt x="1866" y="2316"/>
                      <a:pt x="1864" y="2316"/>
                      <a:pt x="1863" y="2316"/>
                    </a:cubicBezTo>
                    <a:cubicBezTo>
                      <a:pt x="1851" y="2316"/>
                      <a:pt x="1838" y="2316"/>
                      <a:pt x="1827" y="2324"/>
                    </a:cubicBezTo>
                    <a:cubicBezTo>
                      <a:pt x="1871" y="2370"/>
                      <a:pt x="1804" y="2433"/>
                      <a:pt x="1827" y="2493"/>
                    </a:cubicBezTo>
                    <a:cubicBezTo>
                      <a:pt x="1837" y="2493"/>
                      <a:pt x="1851" y="2486"/>
                      <a:pt x="1867" y="2486"/>
                    </a:cubicBezTo>
                    <a:cubicBezTo>
                      <a:pt x="1874" y="2486"/>
                      <a:pt x="1880" y="2487"/>
                      <a:pt x="1887" y="2490"/>
                    </a:cubicBezTo>
                    <a:lnTo>
                      <a:pt x="1818" y="2530"/>
                    </a:lnTo>
                    <a:cubicBezTo>
                      <a:pt x="1827" y="2541"/>
                      <a:pt x="1903" y="2530"/>
                      <a:pt x="1857" y="2560"/>
                    </a:cubicBezTo>
                    <a:cubicBezTo>
                      <a:pt x="1865" y="2557"/>
                      <a:pt x="1875" y="2551"/>
                      <a:pt x="1883" y="2551"/>
                    </a:cubicBezTo>
                    <a:cubicBezTo>
                      <a:pt x="1887" y="2551"/>
                      <a:pt x="1890" y="2553"/>
                      <a:pt x="1892" y="2555"/>
                    </a:cubicBezTo>
                    <a:cubicBezTo>
                      <a:pt x="1866" y="2618"/>
                      <a:pt x="1894" y="2674"/>
                      <a:pt x="1915" y="2729"/>
                    </a:cubicBezTo>
                    <a:cubicBezTo>
                      <a:pt x="1936" y="2783"/>
                      <a:pt x="1952" y="2841"/>
                      <a:pt x="1908" y="2915"/>
                    </a:cubicBezTo>
                    <a:cubicBezTo>
                      <a:pt x="1917" y="2904"/>
                      <a:pt x="1924" y="2900"/>
                      <a:pt x="1929" y="2900"/>
                    </a:cubicBezTo>
                    <a:cubicBezTo>
                      <a:pt x="1935" y="2900"/>
                      <a:pt x="1938" y="2906"/>
                      <a:pt x="1940" y="2912"/>
                    </a:cubicBezTo>
                    <a:cubicBezTo>
                      <a:pt x="1945" y="2903"/>
                      <a:pt x="1975" y="2901"/>
                      <a:pt x="1996" y="2894"/>
                    </a:cubicBezTo>
                    <a:lnTo>
                      <a:pt x="1996" y="2894"/>
                    </a:lnTo>
                    <a:lnTo>
                      <a:pt x="1959" y="2956"/>
                    </a:lnTo>
                    <a:cubicBezTo>
                      <a:pt x="1963" y="2956"/>
                      <a:pt x="1967" y="2955"/>
                      <a:pt x="1970" y="2955"/>
                    </a:cubicBezTo>
                    <a:cubicBezTo>
                      <a:pt x="2006" y="2955"/>
                      <a:pt x="1991" y="2993"/>
                      <a:pt x="2019" y="2993"/>
                    </a:cubicBezTo>
                    <a:cubicBezTo>
                      <a:pt x="2023" y="2993"/>
                      <a:pt x="2028" y="2993"/>
                      <a:pt x="2033" y="2991"/>
                    </a:cubicBezTo>
                    <a:lnTo>
                      <a:pt x="2019" y="2982"/>
                    </a:lnTo>
                    <a:cubicBezTo>
                      <a:pt x="2084" y="2980"/>
                      <a:pt x="2140" y="2910"/>
                      <a:pt x="2219" y="2887"/>
                    </a:cubicBezTo>
                    <a:lnTo>
                      <a:pt x="2219" y="2887"/>
                    </a:lnTo>
                    <a:cubicBezTo>
                      <a:pt x="2218" y="2887"/>
                      <a:pt x="2217" y="2887"/>
                      <a:pt x="2216" y="2887"/>
                    </a:cubicBezTo>
                    <a:cubicBezTo>
                      <a:pt x="2146" y="2887"/>
                      <a:pt x="2298" y="2803"/>
                      <a:pt x="2191" y="2801"/>
                    </a:cubicBezTo>
                    <a:cubicBezTo>
                      <a:pt x="2197" y="2796"/>
                      <a:pt x="2202" y="2796"/>
                      <a:pt x="2208" y="2796"/>
                    </a:cubicBezTo>
                    <a:cubicBezTo>
                      <a:pt x="2211" y="2796"/>
                      <a:pt x="2215" y="2796"/>
                      <a:pt x="2218" y="2796"/>
                    </a:cubicBezTo>
                    <a:cubicBezTo>
                      <a:pt x="2224" y="2796"/>
                      <a:pt x="2229" y="2795"/>
                      <a:pt x="2235" y="2792"/>
                    </a:cubicBezTo>
                    <a:cubicBezTo>
                      <a:pt x="2198" y="2792"/>
                      <a:pt x="2189" y="2785"/>
                      <a:pt x="2198" y="2762"/>
                    </a:cubicBezTo>
                    <a:lnTo>
                      <a:pt x="2207" y="2762"/>
                    </a:lnTo>
                    <a:cubicBezTo>
                      <a:pt x="2182" y="2713"/>
                      <a:pt x="2209" y="2681"/>
                      <a:pt x="2216" y="2620"/>
                    </a:cubicBezTo>
                    <a:lnTo>
                      <a:pt x="2216" y="2620"/>
                    </a:lnTo>
                    <a:lnTo>
                      <a:pt x="2179" y="2632"/>
                    </a:lnTo>
                    <a:cubicBezTo>
                      <a:pt x="2182" y="2620"/>
                      <a:pt x="2193" y="2613"/>
                      <a:pt x="2200" y="2606"/>
                    </a:cubicBezTo>
                    <a:cubicBezTo>
                      <a:pt x="2198" y="2606"/>
                      <a:pt x="2196" y="2606"/>
                      <a:pt x="2195" y="2606"/>
                    </a:cubicBezTo>
                    <a:cubicBezTo>
                      <a:pt x="2142" y="2606"/>
                      <a:pt x="2205" y="2641"/>
                      <a:pt x="2138" y="2643"/>
                    </a:cubicBezTo>
                    <a:cubicBezTo>
                      <a:pt x="2212" y="2611"/>
                      <a:pt x="2119" y="2553"/>
                      <a:pt x="2209" y="2528"/>
                    </a:cubicBezTo>
                    <a:cubicBezTo>
                      <a:pt x="2208" y="2523"/>
                      <a:pt x="2205" y="2521"/>
                      <a:pt x="2200" y="2521"/>
                    </a:cubicBezTo>
                    <a:cubicBezTo>
                      <a:pt x="2191" y="2521"/>
                      <a:pt x="2177" y="2527"/>
                      <a:pt x="2169" y="2527"/>
                    </a:cubicBezTo>
                    <a:cubicBezTo>
                      <a:pt x="2164" y="2527"/>
                      <a:pt x="2161" y="2525"/>
                      <a:pt x="2161" y="2521"/>
                    </a:cubicBezTo>
                    <a:lnTo>
                      <a:pt x="2184" y="2511"/>
                    </a:lnTo>
                    <a:lnTo>
                      <a:pt x="2151" y="2511"/>
                    </a:lnTo>
                    <a:cubicBezTo>
                      <a:pt x="2156" y="2497"/>
                      <a:pt x="2186" y="2488"/>
                      <a:pt x="2207" y="2486"/>
                    </a:cubicBezTo>
                    <a:lnTo>
                      <a:pt x="2207" y="2486"/>
                    </a:lnTo>
                    <a:cubicBezTo>
                      <a:pt x="2205" y="2488"/>
                      <a:pt x="2214" y="2493"/>
                      <a:pt x="2216" y="2495"/>
                    </a:cubicBezTo>
                    <a:cubicBezTo>
                      <a:pt x="2240" y="2478"/>
                      <a:pt x="2205" y="2457"/>
                      <a:pt x="2208" y="2448"/>
                    </a:cubicBezTo>
                    <a:lnTo>
                      <a:pt x="2208" y="2448"/>
                    </a:lnTo>
                    <a:lnTo>
                      <a:pt x="2195" y="2465"/>
                    </a:lnTo>
                    <a:cubicBezTo>
                      <a:pt x="2165" y="2416"/>
                      <a:pt x="2193" y="2351"/>
                      <a:pt x="2142" y="2303"/>
                    </a:cubicBezTo>
                    <a:lnTo>
                      <a:pt x="2124" y="2307"/>
                    </a:lnTo>
                    <a:cubicBezTo>
                      <a:pt x="2087" y="2268"/>
                      <a:pt x="2144" y="2275"/>
                      <a:pt x="2128" y="2233"/>
                    </a:cubicBezTo>
                    <a:lnTo>
                      <a:pt x="2128" y="2233"/>
                    </a:lnTo>
                    <a:lnTo>
                      <a:pt x="2133" y="2235"/>
                    </a:lnTo>
                    <a:cubicBezTo>
                      <a:pt x="2114" y="2226"/>
                      <a:pt x="2103" y="2212"/>
                      <a:pt x="2107" y="2201"/>
                    </a:cubicBezTo>
                    <a:lnTo>
                      <a:pt x="2107" y="2201"/>
                    </a:lnTo>
                    <a:cubicBezTo>
                      <a:pt x="2111" y="2203"/>
                      <a:pt x="2115" y="2204"/>
                      <a:pt x="2119" y="2204"/>
                    </a:cubicBezTo>
                    <a:cubicBezTo>
                      <a:pt x="2133" y="2204"/>
                      <a:pt x="2148" y="2194"/>
                      <a:pt x="2162" y="2194"/>
                    </a:cubicBezTo>
                    <a:cubicBezTo>
                      <a:pt x="2167" y="2194"/>
                      <a:pt x="2172" y="2195"/>
                      <a:pt x="2177" y="2198"/>
                    </a:cubicBezTo>
                    <a:cubicBezTo>
                      <a:pt x="2142" y="2154"/>
                      <a:pt x="2147" y="2178"/>
                      <a:pt x="2080" y="2143"/>
                    </a:cubicBezTo>
                    <a:lnTo>
                      <a:pt x="2112" y="2138"/>
                    </a:lnTo>
                    <a:cubicBezTo>
                      <a:pt x="2084" y="2127"/>
                      <a:pt x="2070" y="2124"/>
                      <a:pt x="2066" y="2101"/>
                    </a:cubicBezTo>
                    <a:lnTo>
                      <a:pt x="2066" y="2101"/>
                    </a:lnTo>
                    <a:cubicBezTo>
                      <a:pt x="2073" y="2107"/>
                      <a:pt x="2080" y="2109"/>
                      <a:pt x="2087" y="2109"/>
                    </a:cubicBezTo>
                    <a:cubicBezTo>
                      <a:pt x="2096" y="2109"/>
                      <a:pt x="2106" y="2106"/>
                      <a:pt x="2116" y="2106"/>
                    </a:cubicBezTo>
                    <a:cubicBezTo>
                      <a:pt x="2126" y="2106"/>
                      <a:pt x="2136" y="2109"/>
                      <a:pt x="2147" y="2117"/>
                    </a:cubicBezTo>
                    <a:cubicBezTo>
                      <a:pt x="2221" y="2080"/>
                      <a:pt x="2089" y="2041"/>
                      <a:pt x="2191" y="2034"/>
                    </a:cubicBezTo>
                    <a:cubicBezTo>
                      <a:pt x="2174" y="2027"/>
                      <a:pt x="2162" y="2025"/>
                      <a:pt x="2153" y="2025"/>
                    </a:cubicBezTo>
                    <a:cubicBezTo>
                      <a:pt x="2123" y="2025"/>
                      <a:pt x="2131" y="2054"/>
                      <a:pt x="2123" y="2054"/>
                    </a:cubicBezTo>
                    <a:cubicBezTo>
                      <a:pt x="2122" y="2054"/>
                      <a:pt x="2121" y="2054"/>
                      <a:pt x="2119" y="2052"/>
                    </a:cubicBezTo>
                    <a:cubicBezTo>
                      <a:pt x="2117" y="2053"/>
                      <a:pt x="2115" y="2053"/>
                      <a:pt x="2113" y="2053"/>
                    </a:cubicBezTo>
                    <a:cubicBezTo>
                      <a:pt x="2087" y="2053"/>
                      <a:pt x="2059" y="2024"/>
                      <a:pt x="2070" y="2011"/>
                    </a:cubicBezTo>
                    <a:cubicBezTo>
                      <a:pt x="2075" y="1997"/>
                      <a:pt x="2184" y="2004"/>
                      <a:pt x="2191" y="1969"/>
                    </a:cubicBezTo>
                    <a:cubicBezTo>
                      <a:pt x="2191" y="1974"/>
                      <a:pt x="2195" y="1974"/>
                      <a:pt x="2193" y="1978"/>
                    </a:cubicBezTo>
                    <a:cubicBezTo>
                      <a:pt x="2219" y="1969"/>
                      <a:pt x="2170" y="1946"/>
                      <a:pt x="2209" y="1936"/>
                    </a:cubicBezTo>
                    <a:cubicBezTo>
                      <a:pt x="2161" y="1918"/>
                      <a:pt x="2219" y="1918"/>
                      <a:pt x="2154" y="1899"/>
                    </a:cubicBezTo>
                    <a:lnTo>
                      <a:pt x="2154" y="1899"/>
                    </a:lnTo>
                    <a:lnTo>
                      <a:pt x="2161" y="1936"/>
                    </a:lnTo>
                    <a:cubicBezTo>
                      <a:pt x="2147" y="1913"/>
                      <a:pt x="2077" y="1878"/>
                      <a:pt x="2121" y="1855"/>
                    </a:cubicBezTo>
                    <a:lnTo>
                      <a:pt x="2121" y="1855"/>
                    </a:lnTo>
                    <a:cubicBezTo>
                      <a:pt x="2135" y="1862"/>
                      <a:pt x="2147" y="1874"/>
                      <a:pt x="2156" y="1883"/>
                    </a:cubicBezTo>
                    <a:cubicBezTo>
                      <a:pt x="2179" y="1878"/>
                      <a:pt x="2149" y="1865"/>
                      <a:pt x="2170" y="1858"/>
                    </a:cubicBezTo>
                    <a:lnTo>
                      <a:pt x="2170" y="1858"/>
                    </a:lnTo>
                    <a:cubicBezTo>
                      <a:pt x="2235" y="1878"/>
                      <a:pt x="2175" y="1902"/>
                      <a:pt x="2219" y="1934"/>
                    </a:cubicBezTo>
                    <a:cubicBezTo>
                      <a:pt x="2242" y="1931"/>
                      <a:pt x="2208" y="1904"/>
                      <a:pt x="2221" y="1904"/>
                    </a:cubicBezTo>
                    <a:cubicBezTo>
                      <a:pt x="2224" y="1904"/>
                      <a:pt x="2233" y="1907"/>
                      <a:pt x="2249" y="1913"/>
                    </a:cubicBezTo>
                    <a:cubicBezTo>
                      <a:pt x="2205" y="1895"/>
                      <a:pt x="2209" y="1888"/>
                      <a:pt x="2219" y="1878"/>
                    </a:cubicBezTo>
                    <a:cubicBezTo>
                      <a:pt x="2228" y="1869"/>
                      <a:pt x="2240" y="1855"/>
                      <a:pt x="2209" y="1832"/>
                    </a:cubicBezTo>
                    <a:lnTo>
                      <a:pt x="2209" y="1832"/>
                    </a:lnTo>
                    <a:lnTo>
                      <a:pt x="2246" y="1844"/>
                    </a:lnTo>
                    <a:cubicBezTo>
                      <a:pt x="2242" y="1837"/>
                      <a:pt x="2226" y="1825"/>
                      <a:pt x="2230" y="1816"/>
                    </a:cubicBezTo>
                    <a:lnTo>
                      <a:pt x="2230" y="1816"/>
                    </a:lnTo>
                    <a:lnTo>
                      <a:pt x="2277" y="1841"/>
                    </a:lnTo>
                    <a:cubicBezTo>
                      <a:pt x="2240" y="1809"/>
                      <a:pt x="2325" y="1802"/>
                      <a:pt x="2304" y="1774"/>
                    </a:cubicBezTo>
                    <a:lnTo>
                      <a:pt x="2304" y="1774"/>
                    </a:lnTo>
                    <a:cubicBezTo>
                      <a:pt x="2301" y="1792"/>
                      <a:pt x="2294" y="1797"/>
                      <a:pt x="2284" y="1797"/>
                    </a:cubicBezTo>
                    <a:cubicBezTo>
                      <a:pt x="2271" y="1797"/>
                      <a:pt x="2254" y="1788"/>
                      <a:pt x="2237" y="1788"/>
                    </a:cubicBezTo>
                    <a:cubicBezTo>
                      <a:pt x="2233" y="1788"/>
                      <a:pt x="2228" y="1788"/>
                      <a:pt x="2223" y="1790"/>
                    </a:cubicBezTo>
                    <a:cubicBezTo>
                      <a:pt x="2182" y="1724"/>
                      <a:pt x="2328" y="1775"/>
                      <a:pt x="2325" y="1708"/>
                    </a:cubicBezTo>
                    <a:lnTo>
                      <a:pt x="2325" y="1708"/>
                    </a:lnTo>
                    <a:cubicBezTo>
                      <a:pt x="2324" y="1715"/>
                      <a:pt x="2309" y="1725"/>
                      <a:pt x="2296" y="1725"/>
                    </a:cubicBezTo>
                    <a:cubicBezTo>
                      <a:pt x="2290" y="1725"/>
                      <a:pt x="2285" y="1723"/>
                      <a:pt x="2281" y="1719"/>
                    </a:cubicBezTo>
                    <a:cubicBezTo>
                      <a:pt x="2293" y="1702"/>
                      <a:pt x="2311" y="1693"/>
                      <a:pt x="2330" y="1686"/>
                    </a:cubicBezTo>
                    <a:cubicBezTo>
                      <a:pt x="2329" y="1670"/>
                      <a:pt x="2324" y="1665"/>
                      <a:pt x="2316" y="1665"/>
                    </a:cubicBezTo>
                    <a:cubicBezTo>
                      <a:pt x="2306" y="1665"/>
                      <a:pt x="2293" y="1673"/>
                      <a:pt x="2281" y="1673"/>
                    </a:cubicBezTo>
                    <a:cubicBezTo>
                      <a:pt x="2276" y="1673"/>
                      <a:pt x="2271" y="1672"/>
                      <a:pt x="2267" y="1668"/>
                    </a:cubicBezTo>
                    <a:cubicBezTo>
                      <a:pt x="2316" y="1658"/>
                      <a:pt x="2249" y="1642"/>
                      <a:pt x="2235" y="1623"/>
                    </a:cubicBezTo>
                    <a:lnTo>
                      <a:pt x="2235" y="1623"/>
                    </a:lnTo>
                    <a:lnTo>
                      <a:pt x="2277" y="1626"/>
                    </a:lnTo>
                    <a:cubicBezTo>
                      <a:pt x="2307" y="1579"/>
                      <a:pt x="2193" y="1607"/>
                      <a:pt x="2228" y="1566"/>
                    </a:cubicBezTo>
                    <a:lnTo>
                      <a:pt x="2228" y="1566"/>
                    </a:lnTo>
                    <a:lnTo>
                      <a:pt x="2284" y="1586"/>
                    </a:lnTo>
                    <a:lnTo>
                      <a:pt x="2270" y="1563"/>
                    </a:lnTo>
                    <a:lnTo>
                      <a:pt x="2316" y="1570"/>
                    </a:lnTo>
                    <a:cubicBezTo>
                      <a:pt x="2284" y="1542"/>
                      <a:pt x="2293" y="1535"/>
                      <a:pt x="2307" y="1510"/>
                    </a:cubicBezTo>
                    <a:lnTo>
                      <a:pt x="2307" y="1510"/>
                    </a:lnTo>
                    <a:cubicBezTo>
                      <a:pt x="2302" y="1511"/>
                      <a:pt x="2296" y="1511"/>
                      <a:pt x="2291" y="1511"/>
                    </a:cubicBezTo>
                    <a:cubicBezTo>
                      <a:pt x="2263" y="1511"/>
                      <a:pt x="2233" y="1502"/>
                      <a:pt x="2233" y="1484"/>
                    </a:cubicBezTo>
                    <a:cubicBezTo>
                      <a:pt x="2241" y="1479"/>
                      <a:pt x="2248" y="1478"/>
                      <a:pt x="2253" y="1478"/>
                    </a:cubicBezTo>
                    <a:cubicBezTo>
                      <a:pt x="2255" y="1478"/>
                      <a:pt x="2257" y="1478"/>
                      <a:pt x="2259" y="1478"/>
                    </a:cubicBezTo>
                    <a:cubicBezTo>
                      <a:pt x="2265" y="1478"/>
                      <a:pt x="2267" y="1476"/>
                      <a:pt x="2265" y="1461"/>
                    </a:cubicBezTo>
                    <a:lnTo>
                      <a:pt x="2265" y="1461"/>
                    </a:lnTo>
                    <a:cubicBezTo>
                      <a:pt x="2291" y="1468"/>
                      <a:pt x="2323" y="1477"/>
                      <a:pt x="2284" y="1489"/>
                    </a:cubicBezTo>
                    <a:cubicBezTo>
                      <a:pt x="2297" y="1491"/>
                      <a:pt x="2309" y="1498"/>
                      <a:pt x="2323" y="1498"/>
                    </a:cubicBezTo>
                    <a:cubicBezTo>
                      <a:pt x="2353" y="1482"/>
                      <a:pt x="2330" y="1457"/>
                      <a:pt x="2330" y="1445"/>
                    </a:cubicBezTo>
                    <a:lnTo>
                      <a:pt x="2330" y="1445"/>
                    </a:lnTo>
                    <a:cubicBezTo>
                      <a:pt x="2328" y="1452"/>
                      <a:pt x="2325" y="1457"/>
                      <a:pt x="2321" y="1459"/>
                    </a:cubicBezTo>
                    <a:lnTo>
                      <a:pt x="2263" y="1413"/>
                    </a:lnTo>
                    <a:cubicBezTo>
                      <a:pt x="2268" y="1410"/>
                      <a:pt x="2274" y="1409"/>
                      <a:pt x="2280" y="1409"/>
                    </a:cubicBezTo>
                    <a:cubicBezTo>
                      <a:pt x="2288" y="1409"/>
                      <a:pt x="2296" y="1411"/>
                      <a:pt x="2302" y="1415"/>
                    </a:cubicBezTo>
                    <a:cubicBezTo>
                      <a:pt x="2297" y="1406"/>
                      <a:pt x="2279" y="1401"/>
                      <a:pt x="2272" y="1387"/>
                    </a:cubicBezTo>
                    <a:lnTo>
                      <a:pt x="2272" y="1387"/>
                    </a:lnTo>
                    <a:cubicBezTo>
                      <a:pt x="2306" y="1389"/>
                      <a:pt x="2341" y="1387"/>
                      <a:pt x="2357" y="1405"/>
                    </a:cubicBezTo>
                    <a:lnTo>
                      <a:pt x="2357" y="1405"/>
                    </a:lnTo>
                    <a:lnTo>
                      <a:pt x="2318" y="1362"/>
                    </a:lnTo>
                    <a:cubicBezTo>
                      <a:pt x="2330" y="1359"/>
                      <a:pt x="2350" y="1342"/>
                      <a:pt x="2363" y="1342"/>
                    </a:cubicBezTo>
                    <a:cubicBezTo>
                      <a:pt x="2366" y="1342"/>
                      <a:pt x="2368" y="1342"/>
                      <a:pt x="2369" y="1343"/>
                    </a:cubicBezTo>
                    <a:cubicBezTo>
                      <a:pt x="2386" y="1313"/>
                      <a:pt x="2300" y="1285"/>
                      <a:pt x="2321" y="1250"/>
                    </a:cubicBezTo>
                    <a:cubicBezTo>
                      <a:pt x="2311" y="1248"/>
                      <a:pt x="2307" y="1246"/>
                      <a:pt x="2300" y="1241"/>
                    </a:cubicBezTo>
                    <a:cubicBezTo>
                      <a:pt x="2304" y="1209"/>
                      <a:pt x="2339" y="1174"/>
                      <a:pt x="2286" y="1146"/>
                    </a:cubicBezTo>
                    <a:lnTo>
                      <a:pt x="2339" y="1116"/>
                    </a:lnTo>
                    <a:cubicBezTo>
                      <a:pt x="2336" y="1111"/>
                      <a:pt x="2332" y="1110"/>
                      <a:pt x="2328" y="1110"/>
                    </a:cubicBezTo>
                    <a:cubicBezTo>
                      <a:pt x="2312" y="1110"/>
                      <a:pt x="2288" y="1130"/>
                      <a:pt x="2267" y="1130"/>
                    </a:cubicBezTo>
                    <a:cubicBezTo>
                      <a:pt x="2258" y="1130"/>
                      <a:pt x="2249" y="1126"/>
                      <a:pt x="2242" y="1116"/>
                    </a:cubicBezTo>
                    <a:cubicBezTo>
                      <a:pt x="2214" y="1086"/>
                      <a:pt x="2288" y="1093"/>
                      <a:pt x="2300" y="1076"/>
                    </a:cubicBezTo>
                    <a:cubicBezTo>
                      <a:pt x="2265" y="1067"/>
                      <a:pt x="2198" y="1053"/>
                      <a:pt x="2235" y="1011"/>
                    </a:cubicBezTo>
                    <a:lnTo>
                      <a:pt x="2235" y="1011"/>
                    </a:lnTo>
                    <a:cubicBezTo>
                      <a:pt x="2251" y="1018"/>
                      <a:pt x="2244" y="1028"/>
                      <a:pt x="2251" y="1037"/>
                    </a:cubicBezTo>
                    <a:lnTo>
                      <a:pt x="2277" y="1005"/>
                    </a:lnTo>
                    <a:cubicBezTo>
                      <a:pt x="2316" y="1013"/>
                      <a:pt x="2324" y="1028"/>
                      <a:pt x="2336" y="1028"/>
                    </a:cubicBezTo>
                    <a:cubicBezTo>
                      <a:pt x="2342" y="1028"/>
                      <a:pt x="2349" y="1024"/>
                      <a:pt x="2362" y="1011"/>
                    </a:cubicBezTo>
                    <a:lnTo>
                      <a:pt x="2362" y="1011"/>
                    </a:lnTo>
                    <a:cubicBezTo>
                      <a:pt x="2351" y="1014"/>
                      <a:pt x="2342" y="1015"/>
                      <a:pt x="2334" y="1015"/>
                    </a:cubicBezTo>
                    <a:cubicBezTo>
                      <a:pt x="2272" y="1015"/>
                      <a:pt x="2299" y="946"/>
                      <a:pt x="2241" y="946"/>
                    </a:cubicBezTo>
                    <a:cubicBezTo>
                      <a:pt x="2233" y="946"/>
                      <a:pt x="2222" y="948"/>
                      <a:pt x="2209" y="951"/>
                    </a:cubicBezTo>
                    <a:lnTo>
                      <a:pt x="2228" y="930"/>
                    </a:lnTo>
                    <a:cubicBezTo>
                      <a:pt x="2228" y="935"/>
                      <a:pt x="2235" y="933"/>
                      <a:pt x="2235" y="937"/>
                    </a:cubicBezTo>
                    <a:cubicBezTo>
                      <a:pt x="2251" y="920"/>
                      <a:pt x="2242" y="916"/>
                      <a:pt x="2226" y="916"/>
                    </a:cubicBezTo>
                    <a:cubicBezTo>
                      <a:pt x="2214" y="916"/>
                      <a:pt x="2198" y="918"/>
                      <a:pt x="2184" y="918"/>
                    </a:cubicBezTo>
                    <a:cubicBezTo>
                      <a:pt x="2165" y="918"/>
                      <a:pt x="2149" y="915"/>
                      <a:pt x="2149" y="900"/>
                    </a:cubicBezTo>
                    <a:cubicBezTo>
                      <a:pt x="2151" y="887"/>
                      <a:pt x="2161" y="874"/>
                      <a:pt x="2176" y="874"/>
                    </a:cubicBezTo>
                    <a:cubicBezTo>
                      <a:pt x="2177" y="874"/>
                      <a:pt x="2178" y="875"/>
                      <a:pt x="2179" y="875"/>
                    </a:cubicBezTo>
                    <a:lnTo>
                      <a:pt x="2140" y="856"/>
                    </a:lnTo>
                    <a:cubicBezTo>
                      <a:pt x="2140" y="852"/>
                      <a:pt x="2148" y="847"/>
                      <a:pt x="2153" y="847"/>
                    </a:cubicBezTo>
                    <a:cubicBezTo>
                      <a:pt x="2154" y="847"/>
                      <a:pt x="2155" y="847"/>
                      <a:pt x="2155" y="847"/>
                    </a:cubicBezTo>
                    <a:lnTo>
                      <a:pt x="2155" y="847"/>
                    </a:lnTo>
                    <a:lnTo>
                      <a:pt x="2131" y="812"/>
                    </a:lnTo>
                    <a:lnTo>
                      <a:pt x="2131" y="812"/>
                    </a:lnTo>
                    <a:cubicBezTo>
                      <a:pt x="2124" y="813"/>
                      <a:pt x="2118" y="813"/>
                      <a:pt x="2112" y="813"/>
                    </a:cubicBezTo>
                    <a:cubicBezTo>
                      <a:pt x="2098" y="813"/>
                      <a:pt x="2083" y="812"/>
                      <a:pt x="2068" y="812"/>
                    </a:cubicBezTo>
                    <a:cubicBezTo>
                      <a:pt x="2071" y="805"/>
                      <a:pt x="2074" y="803"/>
                      <a:pt x="2077" y="803"/>
                    </a:cubicBezTo>
                    <a:cubicBezTo>
                      <a:pt x="2080" y="803"/>
                      <a:pt x="2083" y="806"/>
                      <a:pt x="2087" y="806"/>
                    </a:cubicBezTo>
                    <a:cubicBezTo>
                      <a:pt x="2089" y="806"/>
                      <a:pt x="2091" y="805"/>
                      <a:pt x="2093" y="803"/>
                    </a:cubicBezTo>
                    <a:lnTo>
                      <a:pt x="2056" y="791"/>
                    </a:lnTo>
                    <a:cubicBezTo>
                      <a:pt x="2067" y="782"/>
                      <a:pt x="2079" y="778"/>
                      <a:pt x="2090" y="778"/>
                    </a:cubicBezTo>
                    <a:cubicBezTo>
                      <a:pt x="2104" y="778"/>
                      <a:pt x="2116" y="784"/>
                      <a:pt x="2119" y="794"/>
                    </a:cubicBezTo>
                    <a:cubicBezTo>
                      <a:pt x="2198" y="733"/>
                      <a:pt x="2112" y="773"/>
                      <a:pt x="2111" y="735"/>
                    </a:cubicBezTo>
                    <a:lnTo>
                      <a:pt x="2111" y="735"/>
                    </a:lnTo>
                    <a:cubicBezTo>
                      <a:pt x="2110" y="736"/>
                      <a:pt x="2109" y="737"/>
                      <a:pt x="2107" y="738"/>
                    </a:cubicBezTo>
                    <a:cubicBezTo>
                      <a:pt x="2094" y="742"/>
                      <a:pt x="2086" y="744"/>
                      <a:pt x="2082" y="744"/>
                    </a:cubicBezTo>
                    <a:cubicBezTo>
                      <a:pt x="2071" y="744"/>
                      <a:pt x="2081" y="733"/>
                      <a:pt x="2084" y="722"/>
                    </a:cubicBezTo>
                    <a:cubicBezTo>
                      <a:pt x="2092" y="722"/>
                      <a:pt x="2107" y="723"/>
                      <a:pt x="2112" y="727"/>
                    </a:cubicBezTo>
                    <a:lnTo>
                      <a:pt x="2112" y="727"/>
                    </a:lnTo>
                    <a:cubicBezTo>
                      <a:pt x="2113" y="723"/>
                      <a:pt x="2114" y="718"/>
                      <a:pt x="2117" y="712"/>
                    </a:cubicBezTo>
                    <a:lnTo>
                      <a:pt x="2117" y="712"/>
                    </a:lnTo>
                    <a:lnTo>
                      <a:pt x="2142" y="729"/>
                    </a:lnTo>
                    <a:cubicBezTo>
                      <a:pt x="2191" y="685"/>
                      <a:pt x="2161" y="678"/>
                      <a:pt x="2179" y="631"/>
                    </a:cubicBezTo>
                    <a:lnTo>
                      <a:pt x="2179" y="631"/>
                    </a:lnTo>
                    <a:cubicBezTo>
                      <a:pt x="2166" y="649"/>
                      <a:pt x="2127" y="720"/>
                      <a:pt x="2088" y="720"/>
                    </a:cubicBezTo>
                    <a:cubicBezTo>
                      <a:pt x="2085" y="720"/>
                      <a:pt x="2082" y="720"/>
                      <a:pt x="2080" y="719"/>
                    </a:cubicBezTo>
                    <a:cubicBezTo>
                      <a:pt x="2084" y="708"/>
                      <a:pt x="2080" y="699"/>
                      <a:pt x="2054" y="696"/>
                    </a:cubicBezTo>
                    <a:cubicBezTo>
                      <a:pt x="2089" y="675"/>
                      <a:pt x="2073" y="666"/>
                      <a:pt x="2059" y="652"/>
                    </a:cubicBezTo>
                    <a:lnTo>
                      <a:pt x="2105" y="627"/>
                    </a:lnTo>
                    <a:cubicBezTo>
                      <a:pt x="2099" y="625"/>
                      <a:pt x="2094" y="624"/>
                      <a:pt x="2089" y="624"/>
                    </a:cubicBezTo>
                    <a:cubicBezTo>
                      <a:pt x="2070" y="624"/>
                      <a:pt x="2053" y="634"/>
                      <a:pt x="2031" y="636"/>
                    </a:cubicBezTo>
                    <a:cubicBezTo>
                      <a:pt x="2022" y="613"/>
                      <a:pt x="2052" y="587"/>
                      <a:pt x="2080" y="564"/>
                    </a:cubicBezTo>
                    <a:cubicBezTo>
                      <a:pt x="2077" y="558"/>
                      <a:pt x="2074" y="556"/>
                      <a:pt x="2071" y="556"/>
                    </a:cubicBezTo>
                    <a:cubicBezTo>
                      <a:pt x="2058" y="556"/>
                      <a:pt x="2042" y="598"/>
                      <a:pt x="2020" y="598"/>
                    </a:cubicBezTo>
                    <a:cubicBezTo>
                      <a:pt x="2015" y="598"/>
                      <a:pt x="2010" y="596"/>
                      <a:pt x="2005" y="592"/>
                    </a:cubicBezTo>
                    <a:cubicBezTo>
                      <a:pt x="2001" y="555"/>
                      <a:pt x="1971" y="550"/>
                      <a:pt x="1922" y="543"/>
                    </a:cubicBezTo>
                    <a:cubicBezTo>
                      <a:pt x="1922" y="515"/>
                      <a:pt x="1950" y="525"/>
                      <a:pt x="1954" y="511"/>
                    </a:cubicBezTo>
                    <a:lnTo>
                      <a:pt x="1954" y="511"/>
                    </a:lnTo>
                    <a:lnTo>
                      <a:pt x="1910" y="522"/>
                    </a:lnTo>
                    <a:cubicBezTo>
                      <a:pt x="1908" y="518"/>
                      <a:pt x="1920" y="511"/>
                      <a:pt x="1924" y="508"/>
                    </a:cubicBezTo>
                    <a:cubicBezTo>
                      <a:pt x="1904" y="508"/>
                      <a:pt x="1887" y="533"/>
                      <a:pt x="1865" y="533"/>
                    </a:cubicBezTo>
                    <a:cubicBezTo>
                      <a:pt x="1861" y="533"/>
                      <a:pt x="1858" y="533"/>
                      <a:pt x="1855" y="532"/>
                    </a:cubicBezTo>
                    <a:cubicBezTo>
                      <a:pt x="1849" y="536"/>
                      <a:pt x="1845" y="538"/>
                      <a:pt x="1843" y="538"/>
                    </a:cubicBezTo>
                    <a:cubicBezTo>
                      <a:pt x="1826" y="538"/>
                      <a:pt x="1865" y="459"/>
                      <a:pt x="1824" y="459"/>
                    </a:cubicBezTo>
                    <a:cubicBezTo>
                      <a:pt x="1820" y="459"/>
                      <a:pt x="1815" y="460"/>
                      <a:pt x="1808" y="462"/>
                    </a:cubicBezTo>
                    <a:cubicBezTo>
                      <a:pt x="1813" y="448"/>
                      <a:pt x="1834" y="443"/>
                      <a:pt x="1848" y="427"/>
                    </a:cubicBezTo>
                    <a:cubicBezTo>
                      <a:pt x="1840" y="426"/>
                      <a:pt x="1832" y="426"/>
                      <a:pt x="1824" y="426"/>
                    </a:cubicBezTo>
                    <a:cubicBezTo>
                      <a:pt x="1792" y="426"/>
                      <a:pt x="1761" y="433"/>
                      <a:pt x="1732" y="446"/>
                    </a:cubicBezTo>
                    <a:lnTo>
                      <a:pt x="1732" y="402"/>
                    </a:lnTo>
                    <a:cubicBezTo>
                      <a:pt x="1723" y="446"/>
                      <a:pt x="1672" y="464"/>
                      <a:pt x="1630" y="481"/>
                    </a:cubicBezTo>
                    <a:cubicBezTo>
                      <a:pt x="1625" y="499"/>
                      <a:pt x="1618" y="515"/>
                      <a:pt x="1616" y="525"/>
                    </a:cubicBezTo>
                    <a:lnTo>
                      <a:pt x="1572" y="527"/>
                    </a:lnTo>
                    <a:cubicBezTo>
                      <a:pt x="1579" y="513"/>
                      <a:pt x="1590" y="501"/>
                      <a:pt x="1604" y="492"/>
                    </a:cubicBezTo>
                    <a:lnTo>
                      <a:pt x="1604" y="492"/>
                    </a:lnTo>
                    <a:lnTo>
                      <a:pt x="1593" y="497"/>
                    </a:lnTo>
                    <a:cubicBezTo>
                      <a:pt x="1595" y="476"/>
                      <a:pt x="1618" y="455"/>
                      <a:pt x="1644" y="439"/>
                    </a:cubicBezTo>
                    <a:lnTo>
                      <a:pt x="1644" y="439"/>
                    </a:lnTo>
                    <a:cubicBezTo>
                      <a:pt x="1639" y="448"/>
                      <a:pt x="1637" y="460"/>
                      <a:pt x="1634" y="471"/>
                    </a:cubicBezTo>
                    <a:cubicBezTo>
                      <a:pt x="1662" y="453"/>
                      <a:pt x="1685" y="430"/>
                      <a:pt x="1706" y="404"/>
                    </a:cubicBezTo>
                    <a:lnTo>
                      <a:pt x="1706" y="404"/>
                    </a:lnTo>
                    <a:cubicBezTo>
                      <a:pt x="1702" y="406"/>
                      <a:pt x="1695" y="409"/>
                      <a:pt x="1688" y="409"/>
                    </a:cubicBezTo>
                    <a:cubicBezTo>
                      <a:pt x="1695" y="404"/>
                      <a:pt x="1699" y="399"/>
                      <a:pt x="1704" y="392"/>
                    </a:cubicBezTo>
                    <a:cubicBezTo>
                      <a:pt x="1705" y="391"/>
                      <a:pt x="1704" y="391"/>
                      <a:pt x="1704" y="391"/>
                    </a:cubicBezTo>
                    <a:cubicBezTo>
                      <a:pt x="1702" y="391"/>
                      <a:pt x="1694" y="396"/>
                      <a:pt x="1683" y="402"/>
                    </a:cubicBezTo>
                    <a:lnTo>
                      <a:pt x="1711" y="351"/>
                    </a:lnTo>
                    <a:lnTo>
                      <a:pt x="1695" y="367"/>
                    </a:lnTo>
                    <a:lnTo>
                      <a:pt x="1676" y="309"/>
                    </a:lnTo>
                    <a:cubicBezTo>
                      <a:pt x="1612" y="338"/>
                      <a:pt x="1543" y="388"/>
                      <a:pt x="1486" y="388"/>
                    </a:cubicBezTo>
                    <a:cubicBezTo>
                      <a:pt x="1484" y="388"/>
                      <a:pt x="1482" y="388"/>
                      <a:pt x="1479" y="388"/>
                    </a:cubicBezTo>
                    <a:cubicBezTo>
                      <a:pt x="1514" y="360"/>
                      <a:pt x="1519" y="330"/>
                      <a:pt x="1546" y="290"/>
                    </a:cubicBezTo>
                    <a:lnTo>
                      <a:pt x="1546" y="290"/>
                    </a:lnTo>
                    <a:cubicBezTo>
                      <a:pt x="1540" y="309"/>
                      <a:pt x="1545" y="314"/>
                      <a:pt x="1555" y="314"/>
                    </a:cubicBezTo>
                    <a:cubicBezTo>
                      <a:pt x="1566" y="314"/>
                      <a:pt x="1582" y="308"/>
                      <a:pt x="1595" y="308"/>
                    </a:cubicBezTo>
                    <a:cubicBezTo>
                      <a:pt x="1603" y="308"/>
                      <a:pt x="1609" y="310"/>
                      <a:pt x="1614" y="316"/>
                    </a:cubicBezTo>
                    <a:cubicBezTo>
                      <a:pt x="1604" y="302"/>
                      <a:pt x="1621" y="286"/>
                      <a:pt x="1630" y="279"/>
                    </a:cubicBezTo>
                    <a:lnTo>
                      <a:pt x="1630" y="279"/>
                    </a:lnTo>
                    <a:lnTo>
                      <a:pt x="1593" y="286"/>
                    </a:lnTo>
                    <a:lnTo>
                      <a:pt x="1558" y="295"/>
                    </a:lnTo>
                    <a:cubicBezTo>
                      <a:pt x="1579" y="260"/>
                      <a:pt x="1565" y="263"/>
                      <a:pt x="1560" y="242"/>
                    </a:cubicBezTo>
                    <a:lnTo>
                      <a:pt x="1560" y="242"/>
                    </a:lnTo>
                    <a:cubicBezTo>
                      <a:pt x="1546" y="276"/>
                      <a:pt x="1531" y="284"/>
                      <a:pt x="1515" y="284"/>
                    </a:cubicBezTo>
                    <a:cubicBezTo>
                      <a:pt x="1502" y="284"/>
                      <a:pt x="1489" y="279"/>
                      <a:pt x="1476" y="279"/>
                    </a:cubicBezTo>
                    <a:cubicBezTo>
                      <a:pt x="1471" y="279"/>
                      <a:pt x="1467" y="279"/>
                      <a:pt x="1463" y="281"/>
                    </a:cubicBezTo>
                    <a:cubicBezTo>
                      <a:pt x="1472" y="264"/>
                      <a:pt x="1481" y="247"/>
                      <a:pt x="1497" y="247"/>
                    </a:cubicBezTo>
                    <a:cubicBezTo>
                      <a:pt x="1502" y="247"/>
                      <a:pt x="1507" y="249"/>
                      <a:pt x="1514" y="253"/>
                    </a:cubicBezTo>
                    <a:cubicBezTo>
                      <a:pt x="1513" y="240"/>
                      <a:pt x="1510" y="234"/>
                      <a:pt x="1505" y="234"/>
                    </a:cubicBezTo>
                    <a:cubicBezTo>
                      <a:pt x="1489" y="234"/>
                      <a:pt x="1457" y="280"/>
                      <a:pt x="1441" y="280"/>
                    </a:cubicBezTo>
                    <a:cubicBezTo>
                      <a:pt x="1437" y="280"/>
                      <a:pt x="1434" y="276"/>
                      <a:pt x="1433" y="265"/>
                    </a:cubicBezTo>
                    <a:lnTo>
                      <a:pt x="1433" y="265"/>
                    </a:lnTo>
                    <a:cubicBezTo>
                      <a:pt x="1433" y="265"/>
                      <a:pt x="1433" y="265"/>
                      <a:pt x="1433" y="265"/>
                    </a:cubicBezTo>
                    <a:lnTo>
                      <a:pt x="1433" y="265"/>
                    </a:lnTo>
                    <a:cubicBezTo>
                      <a:pt x="1433" y="265"/>
                      <a:pt x="1433" y="265"/>
                      <a:pt x="1433" y="265"/>
                    </a:cubicBezTo>
                    <a:lnTo>
                      <a:pt x="1433" y="265"/>
                    </a:lnTo>
                    <a:cubicBezTo>
                      <a:pt x="1433" y="265"/>
                      <a:pt x="1433" y="265"/>
                      <a:pt x="1433" y="265"/>
                    </a:cubicBezTo>
                    <a:lnTo>
                      <a:pt x="1433" y="265"/>
                    </a:lnTo>
                    <a:cubicBezTo>
                      <a:pt x="1417" y="263"/>
                      <a:pt x="1405" y="244"/>
                      <a:pt x="1419" y="228"/>
                    </a:cubicBezTo>
                    <a:lnTo>
                      <a:pt x="1419" y="228"/>
                    </a:lnTo>
                    <a:lnTo>
                      <a:pt x="1423" y="230"/>
                    </a:lnTo>
                    <a:cubicBezTo>
                      <a:pt x="1407" y="217"/>
                      <a:pt x="1376" y="205"/>
                      <a:pt x="1346" y="205"/>
                    </a:cubicBezTo>
                    <a:cubicBezTo>
                      <a:pt x="1318" y="205"/>
                      <a:pt x="1290" y="216"/>
                      <a:pt x="1275" y="246"/>
                    </a:cubicBezTo>
                    <a:cubicBezTo>
                      <a:pt x="1277" y="239"/>
                      <a:pt x="1310" y="172"/>
                      <a:pt x="1317" y="161"/>
                    </a:cubicBezTo>
                    <a:lnTo>
                      <a:pt x="1317" y="161"/>
                    </a:lnTo>
                    <a:cubicBezTo>
                      <a:pt x="1317" y="161"/>
                      <a:pt x="1277" y="207"/>
                      <a:pt x="1243" y="256"/>
                    </a:cubicBezTo>
                    <a:cubicBezTo>
                      <a:pt x="1206" y="307"/>
                      <a:pt x="1173" y="355"/>
                      <a:pt x="1173" y="355"/>
                    </a:cubicBezTo>
                    <a:cubicBezTo>
                      <a:pt x="1199" y="302"/>
                      <a:pt x="1215" y="163"/>
                      <a:pt x="1259" y="140"/>
                    </a:cubicBezTo>
                    <a:cubicBezTo>
                      <a:pt x="1254" y="134"/>
                      <a:pt x="1249" y="125"/>
                      <a:pt x="1237" y="125"/>
                    </a:cubicBezTo>
                    <a:cubicBezTo>
                      <a:pt x="1231" y="125"/>
                      <a:pt x="1224" y="127"/>
                      <a:pt x="1215" y="133"/>
                    </a:cubicBezTo>
                    <a:cubicBezTo>
                      <a:pt x="1219" y="142"/>
                      <a:pt x="1208" y="216"/>
                      <a:pt x="1196" y="219"/>
                    </a:cubicBezTo>
                    <a:cubicBezTo>
                      <a:pt x="1192" y="152"/>
                      <a:pt x="1192" y="181"/>
                      <a:pt x="1174" y="121"/>
                    </a:cubicBezTo>
                    <a:lnTo>
                      <a:pt x="1174" y="121"/>
                    </a:lnTo>
                    <a:cubicBezTo>
                      <a:pt x="1178" y="140"/>
                      <a:pt x="1147" y="214"/>
                      <a:pt x="1133" y="214"/>
                    </a:cubicBezTo>
                    <a:cubicBezTo>
                      <a:pt x="1133" y="214"/>
                      <a:pt x="1132" y="214"/>
                      <a:pt x="1131" y="214"/>
                    </a:cubicBezTo>
                    <a:cubicBezTo>
                      <a:pt x="1136" y="203"/>
                      <a:pt x="1149" y="132"/>
                      <a:pt x="1159" y="120"/>
                    </a:cubicBezTo>
                    <a:lnTo>
                      <a:pt x="1159" y="120"/>
                    </a:lnTo>
                    <a:cubicBezTo>
                      <a:pt x="1155" y="124"/>
                      <a:pt x="1141" y="140"/>
                      <a:pt x="1129" y="158"/>
                    </a:cubicBezTo>
                    <a:lnTo>
                      <a:pt x="1102" y="194"/>
                    </a:lnTo>
                    <a:lnTo>
                      <a:pt x="1102" y="194"/>
                    </a:lnTo>
                    <a:cubicBezTo>
                      <a:pt x="1113" y="175"/>
                      <a:pt x="1117" y="122"/>
                      <a:pt x="1113" y="98"/>
                    </a:cubicBezTo>
                    <a:lnTo>
                      <a:pt x="1113" y="98"/>
                    </a:lnTo>
                    <a:cubicBezTo>
                      <a:pt x="1113" y="102"/>
                      <a:pt x="1111" y="104"/>
                      <a:pt x="1107" y="104"/>
                    </a:cubicBezTo>
                    <a:cubicBezTo>
                      <a:pt x="1100" y="104"/>
                      <a:pt x="1085" y="96"/>
                      <a:pt x="1075" y="96"/>
                    </a:cubicBezTo>
                    <a:cubicBezTo>
                      <a:pt x="1071" y="96"/>
                      <a:pt x="1069" y="97"/>
                      <a:pt x="1066" y="98"/>
                    </a:cubicBezTo>
                    <a:lnTo>
                      <a:pt x="1080" y="121"/>
                    </a:lnTo>
                    <a:cubicBezTo>
                      <a:pt x="1077" y="120"/>
                      <a:pt x="1074" y="119"/>
                      <a:pt x="1071" y="119"/>
                    </a:cubicBezTo>
                    <a:cubicBezTo>
                      <a:pt x="1035" y="119"/>
                      <a:pt x="1014" y="228"/>
                      <a:pt x="978" y="228"/>
                    </a:cubicBezTo>
                    <a:cubicBezTo>
                      <a:pt x="976" y="228"/>
                      <a:pt x="975" y="228"/>
                      <a:pt x="974" y="228"/>
                    </a:cubicBezTo>
                    <a:cubicBezTo>
                      <a:pt x="983" y="209"/>
                      <a:pt x="1004" y="117"/>
                      <a:pt x="983" y="103"/>
                    </a:cubicBezTo>
                    <a:lnTo>
                      <a:pt x="983" y="103"/>
                    </a:lnTo>
                    <a:cubicBezTo>
                      <a:pt x="964" y="147"/>
                      <a:pt x="911" y="316"/>
                      <a:pt x="874" y="348"/>
                    </a:cubicBezTo>
                    <a:lnTo>
                      <a:pt x="869" y="323"/>
                    </a:lnTo>
                    <a:lnTo>
                      <a:pt x="842" y="351"/>
                    </a:lnTo>
                    <a:cubicBezTo>
                      <a:pt x="869" y="260"/>
                      <a:pt x="909" y="172"/>
                      <a:pt x="960" y="91"/>
                    </a:cubicBezTo>
                    <a:cubicBezTo>
                      <a:pt x="946" y="68"/>
                      <a:pt x="960" y="59"/>
                      <a:pt x="932" y="59"/>
                    </a:cubicBezTo>
                    <a:cubicBezTo>
                      <a:pt x="927" y="42"/>
                      <a:pt x="939" y="24"/>
                      <a:pt x="958" y="24"/>
                    </a:cubicBezTo>
                    <a:lnTo>
                      <a:pt x="897"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89" name="Google Shape;8289;p43"/>
              <p:cNvSpPr/>
              <p:nvPr/>
            </p:nvSpPr>
            <p:spPr>
              <a:xfrm>
                <a:off x="715675" y="1542525"/>
                <a:ext cx="475" cy="550"/>
              </a:xfrm>
              <a:custGeom>
                <a:avLst/>
                <a:gdLst/>
                <a:ahLst/>
                <a:cxnLst/>
                <a:rect l="l" t="t" r="r" b="b"/>
                <a:pathLst>
                  <a:path w="19" h="22" extrusionOk="0">
                    <a:moveTo>
                      <a:pt x="10" y="1"/>
                    </a:moveTo>
                    <a:cubicBezTo>
                      <a:pt x="8" y="1"/>
                      <a:pt x="6" y="2"/>
                      <a:pt x="3" y="5"/>
                    </a:cubicBezTo>
                    <a:cubicBezTo>
                      <a:pt x="0" y="10"/>
                      <a:pt x="0" y="17"/>
                      <a:pt x="3" y="21"/>
                    </a:cubicBezTo>
                    <a:cubicBezTo>
                      <a:pt x="3" y="12"/>
                      <a:pt x="12" y="12"/>
                      <a:pt x="19" y="12"/>
                    </a:cubicBezTo>
                    <a:cubicBezTo>
                      <a:pt x="17" y="6"/>
                      <a:pt x="15"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90" name="Google Shape;8290;p43"/>
              <p:cNvSpPr/>
              <p:nvPr/>
            </p:nvSpPr>
            <p:spPr>
              <a:xfrm>
                <a:off x="752575" y="1540600"/>
                <a:ext cx="325" cy="450"/>
              </a:xfrm>
              <a:custGeom>
                <a:avLst/>
                <a:gdLst/>
                <a:ahLst/>
                <a:cxnLst/>
                <a:rect l="l" t="t" r="r" b="b"/>
                <a:pathLst>
                  <a:path w="13" h="18" extrusionOk="0">
                    <a:moveTo>
                      <a:pt x="13" y="1"/>
                    </a:moveTo>
                    <a:cubicBezTo>
                      <a:pt x="8" y="5"/>
                      <a:pt x="6" y="12"/>
                      <a:pt x="1" y="17"/>
                    </a:cubicBezTo>
                    <a:cubicBezTo>
                      <a:pt x="8" y="15"/>
                      <a:pt x="13" y="8"/>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91" name="Google Shape;8291;p43"/>
              <p:cNvSpPr/>
              <p:nvPr/>
            </p:nvSpPr>
            <p:spPr>
              <a:xfrm>
                <a:off x="767825" y="1562225"/>
                <a:ext cx="200" cy="25"/>
              </a:xfrm>
              <a:custGeom>
                <a:avLst/>
                <a:gdLst/>
                <a:ahLst/>
                <a:cxnLst/>
                <a:rect l="l" t="t" r="r" b="b"/>
                <a:pathLst>
                  <a:path w="8" h="1" extrusionOk="0">
                    <a:moveTo>
                      <a:pt x="1" y="1"/>
                    </a:moveTo>
                    <a:lnTo>
                      <a:pt x="1" y="1"/>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92" name="Google Shape;8292;p43"/>
              <p:cNvSpPr/>
              <p:nvPr/>
            </p:nvSpPr>
            <p:spPr>
              <a:xfrm>
                <a:off x="726225" y="1532900"/>
                <a:ext cx="425" cy="550"/>
              </a:xfrm>
              <a:custGeom>
                <a:avLst/>
                <a:gdLst/>
                <a:ahLst/>
                <a:cxnLst/>
                <a:rect l="l" t="t" r="r" b="b"/>
                <a:pathLst>
                  <a:path w="17" h="22" extrusionOk="0">
                    <a:moveTo>
                      <a:pt x="0" y="1"/>
                    </a:moveTo>
                    <a:cubicBezTo>
                      <a:pt x="7" y="5"/>
                      <a:pt x="12" y="12"/>
                      <a:pt x="16" y="21"/>
                    </a:cubicBezTo>
                    <a:cubicBezTo>
                      <a:pt x="14" y="12"/>
                      <a:pt x="12" y="3"/>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93" name="Google Shape;8293;p43"/>
              <p:cNvSpPr/>
              <p:nvPr/>
            </p:nvSpPr>
            <p:spPr>
              <a:xfrm>
                <a:off x="711450" y="1544025"/>
                <a:ext cx="525" cy="550"/>
              </a:xfrm>
              <a:custGeom>
                <a:avLst/>
                <a:gdLst/>
                <a:ahLst/>
                <a:cxnLst/>
                <a:rect l="l" t="t" r="r" b="b"/>
                <a:pathLst>
                  <a:path w="21" h="22" extrusionOk="0">
                    <a:moveTo>
                      <a:pt x="2" y="1"/>
                    </a:moveTo>
                    <a:cubicBezTo>
                      <a:pt x="2" y="8"/>
                      <a:pt x="5" y="17"/>
                      <a:pt x="3" y="20"/>
                    </a:cubicBezTo>
                    <a:lnTo>
                      <a:pt x="3" y="20"/>
                    </a:lnTo>
                    <a:lnTo>
                      <a:pt x="21" y="12"/>
                    </a:lnTo>
                    <a:lnTo>
                      <a:pt x="21" y="12"/>
                    </a:lnTo>
                    <a:cubicBezTo>
                      <a:pt x="20" y="12"/>
                      <a:pt x="19" y="13"/>
                      <a:pt x="18" y="13"/>
                    </a:cubicBezTo>
                    <a:cubicBezTo>
                      <a:pt x="11" y="13"/>
                      <a:pt x="6" y="5"/>
                      <a:pt x="2" y="1"/>
                    </a:cubicBezTo>
                    <a:close/>
                    <a:moveTo>
                      <a:pt x="3" y="20"/>
                    </a:moveTo>
                    <a:lnTo>
                      <a:pt x="0" y="22"/>
                    </a:lnTo>
                    <a:cubicBezTo>
                      <a:pt x="1" y="22"/>
                      <a:pt x="2" y="21"/>
                      <a:pt x="3" y="2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94" name="Google Shape;8294;p43"/>
              <p:cNvSpPr/>
              <p:nvPr/>
            </p:nvSpPr>
            <p:spPr>
              <a:xfrm>
                <a:off x="706975" y="1538575"/>
                <a:ext cx="550" cy="550"/>
              </a:xfrm>
              <a:custGeom>
                <a:avLst/>
                <a:gdLst/>
                <a:ahLst/>
                <a:cxnLst/>
                <a:rect l="l" t="t" r="r" b="b"/>
                <a:pathLst>
                  <a:path w="22" h="22" extrusionOk="0">
                    <a:moveTo>
                      <a:pt x="10" y="1"/>
                    </a:moveTo>
                    <a:cubicBezTo>
                      <a:pt x="7" y="3"/>
                      <a:pt x="6" y="3"/>
                      <a:pt x="4" y="3"/>
                    </a:cubicBezTo>
                    <a:cubicBezTo>
                      <a:pt x="3" y="3"/>
                      <a:pt x="2" y="3"/>
                      <a:pt x="1" y="5"/>
                    </a:cubicBezTo>
                    <a:lnTo>
                      <a:pt x="1" y="22"/>
                    </a:lnTo>
                    <a:cubicBezTo>
                      <a:pt x="10" y="22"/>
                      <a:pt x="21" y="8"/>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95" name="Google Shape;8295;p43"/>
              <p:cNvSpPr/>
              <p:nvPr/>
            </p:nvSpPr>
            <p:spPr>
              <a:xfrm>
                <a:off x="710175" y="1540875"/>
                <a:ext cx="775" cy="925"/>
              </a:xfrm>
              <a:custGeom>
                <a:avLst/>
                <a:gdLst/>
                <a:ahLst/>
                <a:cxnLst/>
                <a:rect l="l" t="t" r="r" b="b"/>
                <a:pathLst>
                  <a:path w="31" h="37" extrusionOk="0">
                    <a:moveTo>
                      <a:pt x="18" y="0"/>
                    </a:moveTo>
                    <a:cubicBezTo>
                      <a:pt x="13" y="0"/>
                      <a:pt x="7" y="4"/>
                      <a:pt x="0" y="6"/>
                    </a:cubicBezTo>
                    <a:lnTo>
                      <a:pt x="2" y="6"/>
                    </a:lnTo>
                    <a:cubicBezTo>
                      <a:pt x="0" y="29"/>
                      <a:pt x="3" y="37"/>
                      <a:pt x="8" y="37"/>
                    </a:cubicBezTo>
                    <a:cubicBezTo>
                      <a:pt x="14" y="37"/>
                      <a:pt x="22" y="29"/>
                      <a:pt x="30" y="22"/>
                    </a:cubicBezTo>
                    <a:cubicBezTo>
                      <a:pt x="29" y="5"/>
                      <a:pt x="24" y="0"/>
                      <a:pt x="1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96" name="Google Shape;8296;p43"/>
              <p:cNvSpPr/>
              <p:nvPr/>
            </p:nvSpPr>
            <p:spPr>
              <a:xfrm>
                <a:off x="709750" y="1541075"/>
                <a:ext cx="375" cy="250"/>
              </a:xfrm>
              <a:custGeom>
                <a:avLst/>
                <a:gdLst/>
                <a:ahLst/>
                <a:cxnLst/>
                <a:rect l="l" t="t" r="r" b="b"/>
                <a:pathLst>
                  <a:path w="15" h="10" extrusionOk="0">
                    <a:moveTo>
                      <a:pt x="1" y="0"/>
                    </a:moveTo>
                    <a:cubicBezTo>
                      <a:pt x="1" y="7"/>
                      <a:pt x="2" y="10"/>
                      <a:pt x="3" y="10"/>
                    </a:cubicBezTo>
                    <a:cubicBezTo>
                      <a:pt x="6" y="10"/>
                      <a:pt x="10" y="3"/>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97" name="Google Shape;8297;p43"/>
              <p:cNvSpPr/>
              <p:nvPr/>
            </p:nvSpPr>
            <p:spPr>
              <a:xfrm>
                <a:off x="714600" y="1543175"/>
                <a:ext cx="750" cy="1150"/>
              </a:xfrm>
              <a:custGeom>
                <a:avLst/>
                <a:gdLst/>
                <a:ahLst/>
                <a:cxnLst/>
                <a:rect l="l" t="t" r="r" b="b"/>
                <a:pathLst>
                  <a:path w="30" h="46" extrusionOk="0">
                    <a:moveTo>
                      <a:pt x="16" y="1"/>
                    </a:moveTo>
                    <a:cubicBezTo>
                      <a:pt x="13" y="1"/>
                      <a:pt x="10" y="2"/>
                      <a:pt x="6" y="4"/>
                    </a:cubicBezTo>
                    <a:cubicBezTo>
                      <a:pt x="6" y="4"/>
                      <a:pt x="5" y="4"/>
                      <a:pt x="5" y="4"/>
                    </a:cubicBezTo>
                    <a:cubicBezTo>
                      <a:pt x="1" y="4"/>
                      <a:pt x="5" y="36"/>
                      <a:pt x="3" y="36"/>
                    </a:cubicBezTo>
                    <a:cubicBezTo>
                      <a:pt x="2" y="36"/>
                      <a:pt x="2" y="36"/>
                      <a:pt x="2" y="35"/>
                    </a:cubicBezTo>
                    <a:lnTo>
                      <a:pt x="2" y="35"/>
                    </a:lnTo>
                    <a:cubicBezTo>
                      <a:pt x="1" y="42"/>
                      <a:pt x="2" y="45"/>
                      <a:pt x="3" y="45"/>
                    </a:cubicBezTo>
                    <a:cubicBezTo>
                      <a:pt x="10" y="45"/>
                      <a:pt x="30"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98" name="Google Shape;8298;p43"/>
              <p:cNvSpPr/>
              <p:nvPr/>
            </p:nvSpPr>
            <p:spPr>
              <a:xfrm>
                <a:off x="710575" y="1538750"/>
                <a:ext cx="375" cy="1025"/>
              </a:xfrm>
              <a:custGeom>
                <a:avLst/>
                <a:gdLst/>
                <a:ahLst/>
                <a:cxnLst/>
                <a:rect l="l" t="t" r="r" b="b"/>
                <a:pathLst>
                  <a:path w="15" h="41" extrusionOk="0">
                    <a:moveTo>
                      <a:pt x="0" y="1"/>
                    </a:moveTo>
                    <a:lnTo>
                      <a:pt x="7" y="40"/>
                    </a:lnTo>
                    <a:lnTo>
                      <a:pt x="14"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299" name="Google Shape;8299;p43"/>
              <p:cNvSpPr/>
              <p:nvPr/>
            </p:nvSpPr>
            <p:spPr>
              <a:xfrm>
                <a:off x="712600" y="1539150"/>
                <a:ext cx="675" cy="425"/>
              </a:xfrm>
              <a:custGeom>
                <a:avLst/>
                <a:gdLst/>
                <a:ahLst/>
                <a:cxnLst/>
                <a:rect l="l" t="t" r="r" b="b"/>
                <a:pathLst>
                  <a:path w="27" h="17" extrusionOk="0">
                    <a:moveTo>
                      <a:pt x="5" y="1"/>
                    </a:moveTo>
                    <a:cubicBezTo>
                      <a:pt x="5" y="6"/>
                      <a:pt x="3" y="10"/>
                      <a:pt x="0" y="15"/>
                    </a:cubicBezTo>
                    <a:cubicBezTo>
                      <a:pt x="7" y="15"/>
                      <a:pt x="14" y="17"/>
                      <a:pt x="20" y="17"/>
                    </a:cubicBezTo>
                    <a:cubicBezTo>
                      <a:pt x="24" y="17"/>
                      <a:pt x="27" y="15"/>
                      <a:pt x="26" y="10"/>
                    </a:cubicBez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00" name="Google Shape;8300;p43"/>
              <p:cNvSpPr/>
              <p:nvPr/>
            </p:nvSpPr>
            <p:spPr>
              <a:xfrm>
                <a:off x="712125" y="1539500"/>
                <a:ext cx="500" cy="200"/>
              </a:xfrm>
              <a:custGeom>
                <a:avLst/>
                <a:gdLst/>
                <a:ahLst/>
                <a:cxnLst/>
                <a:rect l="l" t="t" r="r" b="b"/>
                <a:pathLst>
                  <a:path w="20" h="8" extrusionOk="0">
                    <a:moveTo>
                      <a:pt x="19" y="1"/>
                    </a:moveTo>
                    <a:cubicBezTo>
                      <a:pt x="12" y="1"/>
                      <a:pt x="5" y="1"/>
                      <a:pt x="1" y="8"/>
                    </a:cubicBezTo>
                    <a:cubicBezTo>
                      <a:pt x="8" y="8"/>
                      <a:pt x="15" y="5"/>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01" name="Google Shape;8301;p43"/>
              <p:cNvSpPr/>
              <p:nvPr/>
            </p:nvSpPr>
            <p:spPr>
              <a:xfrm>
                <a:off x="711325" y="1538475"/>
                <a:ext cx="550" cy="250"/>
              </a:xfrm>
              <a:custGeom>
                <a:avLst/>
                <a:gdLst/>
                <a:ahLst/>
                <a:cxnLst/>
                <a:rect l="l" t="t" r="r" b="b"/>
                <a:pathLst>
                  <a:path w="22" h="10" extrusionOk="0">
                    <a:moveTo>
                      <a:pt x="0" y="0"/>
                    </a:moveTo>
                    <a:lnTo>
                      <a:pt x="5" y="7"/>
                    </a:lnTo>
                    <a:lnTo>
                      <a:pt x="21" y="9"/>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02" name="Google Shape;8302;p43"/>
              <p:cNvSpPr/>
              <p:nvPr/>
            </p:nvSpPr>
            <p:spPr>
              <a:xfrm>
                <a:off x="718925" y="1538050"/>
                <a:ext cx="650" cy="850"/>
              </a:xfrm>
              <a:custGeom>
                <a:avLst/>
                <a:gdLst/>
                <a:ahLst/>
                <a:cxnLst/>
                <a:rect l="l" t="t" r="r" b="b"/>
                <a:pathLst>
                  <a:path w="26" h="34" extrusionOk="0">
                    <a:moveTo>
                      <a:pt x="16" y="0"/>
                    </a:moveTo>
                    <a:cubicBezTo>
                      <a:pt x="14" y="0"/>
                      <a:pt x="12" y="1"/>
                      <a:pt x="9" y="3"/>
                    </a:cubicBezTo>
                    <a:cubicBezTo>
                      <a:pt x="2" y="10"/>
                      <a:pt x="0" y="22"/>
                      <a:pt x="5" y="33"/>
                    </a:cubicBezTo>
                    <a:lnTo>
                      <a:pt x="26" y="17"/>
                    </a:lnTo>
                    <a:cubicBezTo>
                      <a:pt x="26" y="7"/>
                      <a:pt x="22" y="0"/>
                      <a:pt x="1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03" name="Google Shape;8303;p43"/>
              <p:cNvSpPr/>
              <p:nvPr/>
            </p:nvSpPr>
            <p:spPr>
              <a:xfrm>
                <a:off x="716825" y="1535975"/>
                <a:ext cx="425" cy="1250"/>
              </a:xfrm>
              <a:custGeom>
                <a:avLst/>
                <a:gdLst/>
                <a:ahLst/>
                <a:cxnLst/>
                <a:rect l="l" t="t" r="r" b="b"/>
                <a:pathLst>
                  <a:path w="17" h="50" extrusionOk="0">
                    <a:moveTo>
                      <a:pt x="8" y="0"/>
                    </a:moveTo>
                    <a:lnTo>
                      <a:pt x="1" y="19"/>
                    </a:lnTo>
                    <a:cubicBezTo>
                      <a:pt x="8" y="28"/>
                      <a:pt x="12" y="37"/>
                      <a:pt x="17" y="49"/>
                    </a:cubicBezTo>
                    <a:lnTo>
                      <a:pt x="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04" name="Google Shape;8304;p43"/>
              <p:cNvSpPr/>
              <p:nvPr/>
            </p:nvSpPr>
            <p:spPr>
              <a:xfrm>
                <a:off x="717825" y="1535025"/>
                <a:ext cx="1050" cy="925"/>
              </a:xfrm>
              <a:custGeom>
                <a:avLst/>
                <a:gdLst/>
                <a:ahLst/>
                <a:cxnLst/>
                <a:rect l="l" t="t" r="r" b="b"/>
                <a:pathLst>
                  <a:path w="42" h="37" extrusionOk="0">
                    <a:moveTo>
                      <a:pt x="26" y="0"/>
                    </a:moveTo>
                    <a:cubicBezTo>
                      <a:pt x="24" y="0"/>
                      <a:pt x="22" y="1"/>
                      <a:pt x="19" y="1"/>
                    </a:cubicBezTo>
                    <a:cubicBezTo>
                      <a:pt x="19" y="15"/>
                      <a:pt x="0" y="29"/>
                      <a:pt x="23" y="36"/>
                    </a:cubicBezTo>
                    <a:cubicBezTo>
                      <a:pt x="23" y="24"/>
                      <a:pt x="42" y="0"/>
                      <a:pt x="2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05" name="Google Shape;8305;p43"/>
              <p:cNvSpPr/>
              <p:nvPr/>
            </p:nvSpPr>
            <p:spPr>
              <a:xfrm>
                <a:off x="727250" y="1536250"/>
                <a:ext cx="200" cy="2075"/>
              </a:xfrm>
              <a:custGeom>
                <a:avLst/>
                <a:gdLst/>
                <a:ahLst/>
                <a:cxnLst/>
                <a:rect l="l" t="t" r="r" b="b"/>
                <a:pathLst>
                  <a:path w="8" h="83" extrusionOk="0">
                    <a:moveTo>
                      <a:pt x="1" y="1"/>
                    </a:moveTo>
                    <a:lnTo>
                      <a:pt x="6" y="82"/>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06" name="Google Shape;8306;p43"/>
              <p:cNvSpPr/>
              <p:nvPr/>
            </p:nvSpPr>
            <p:spPr>
              <a:xfrm>
                <a:off x="734800" y="1531750"/>
                <a:ext cx="1175" cy="1650"/>
              </a:xfrm>
              <a:custGeom>
                <a:avLst/>
                <a:gdLst/>
                <a:ahLst/>
                <a:cxnLst/>
                <a:rect l="l" t="t" r="r" b="b"/>
                <a:pathLst>
                  <a:path w="47" h="66" extrusionOk="0">
                    <a:moveTo>
                      <a:pt x="37" y="0"/>
                    </a:moveTo>
                    <a:cubicBezTo>
                      <a:pt x="25" y="0"/>
                      <a:pt x="27" y="32"/>
                      <a:pt x="18" y="32"/>
                    </a:cubicBezTo>
                    <a:cubicBezTo>
                      <a:pt x="16" y="32"/>
                      <a:pt x="13" y="30"/>
                      <a:pt x="10" y="26"/>
                    </a:cubicBezTo>
                    <a:lnTo>
                      <a:pt x="10" y="26"/>
                    </a:lnTo>
                    <a:cubicBezTo>
                      <a:pt x="0" y="44"/>
                      <a:pt x="28" y="49"/>
                      <a:pt x="19" y="65"/>
                    </a:cubicBezTo>
                    <a:cubicBezTo>
                      <a:pt x="40" y="47"/>
                      <a:pt x="47" y="60"/>
                      <a:pt x="47" y="5"/>
                    </a:cubicBezTo>
                    <a:cubicBezTo>
                      <a:pt x="43" y="1"/>
                      <a:pt x="40"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07" name="Google Shape;8307;p43"/>
              <p:cNvSpPr/>
              <p:nvPr/>
            </p:nvSpPr>
            <p:spPr>
              <a:xfrm>
                <a:off x="757675" y="1606050"/>
                <a:ext cx="625" cy="600"/>
              </a:xfrm>
              <a:custGeom>
                <a:avLst/>
                <a:gdLst/>
                <a:ahLst/>
                <a:cxnLst/>
                <a:rect l="l" t="t" r="r" b="b"/>
                <a:pathLst>
                  <a:path w="25" h="24" extrusionOk="0">
                    <a:moveTo>
                      <a:pt x="13" y="0"/>
                    </a:moveTo>
                    <a:lnTo>
                      <a:pt x="1" y="23"/>
                    </a:lnTo>
                    <a:lnTo>
                      <a:pt x="24" y="2"/>
                    </a:lnTo>
                    <a:lnTo>
                      <a:pt x="13"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08" name="Google Shape;8308;p43"/>
              <p:cNvSpPr/>
              <p:nvPr/>
            </p:nvSpPr>
            <p:spPr>
              <a:xfrm>
                <a:off x="758500" y="1606325"/>
                <a:ext cx="1300" cy="600"/>
              </a:xfrm>
              <a:custGeom>
                <a:avLst/>
                <a:gdLst/>
                <a:ahLst/>
                <a:cxnLst/>
                <a:rect l="l" t="t" r="r" b="b"/>
                <a:pathLst>
                  <a:path w="52" h="24" extrusionOk="0">
                    <a:moveTo>
                      <a:pt x="51" y="1"/>
                    </a:moveTo>
                    <a:lnTo>
                      <a:pt x="0" y="24"/>
                    </a:lnTo>
                    <a:lnTo>
                      <a:pt x="51" y="17"/>
                    </a:lnTo>
                    <a:cubicBezTo>
                      <a:pt x="49" y="12"/>
                      <a:pt x="40" y="8"/>
                      <a:pt x="5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09" name="Google Shape;8309;p43"/>
              <p:cNvSpPr/>
              <p:nvPr/>
            </p:nvSpPr>
            <p:spPr>
              <a:xfrm>
                <a:off x="762950" y="1546475"/>
                <a:ext cx="625" cy="700"/>
              </a:xfrm>
              <a:custGeom>
                <a:avLst/>
                <a:gdLst/>
                <a:ahLst/>
                <a:cxnLst/>
                <a:rect l="l" t="t" r="r" b="b"/>
                <a:pathLst>
                  <a:path w="25" h="28" extrusionOk="0">
                    <a:moveTo>
                      <a:pt x="24" y="0"/>
                    </a:moveTo>
                    <a:lnTo>
                      <a:pt x="13" y="5"/>
                    </a:lnTo>
                    <a:cubicBezTo>
                      <a:pt x="1" y="14"/>
                      <a:pt x="3" y="19"/>
                      <a:pt x="8" y="28"/>
                    </a:cubicBez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10" name="Google Shape;8310;p43"/>
              <p:cNvSpPr/>
              <p:nvPr/>
            </p:nvSpPr>
            <p:spPr>
              <a:xfrm>
                <a:off x="764750" y="1552850"/>
                <a:ext cx="1125" cy="650"/>
              </a:xfrm>
              <a:custGeom>
                <a:avLst/>
                <a:gdLst/>
                <a:ahLst/>
                <a:cxnLst/>
                <a:rect l="l" t="t" r="r" b="b"/>
                <a:pathLst>
                  <a:path w="45" h="26" extrusionOk="0">
                    <a:moveTo>
                      <a:pt x="45" y="0"/>
                    </a:moveTo>
                    <a:lnTo>
                      <a:pt x="1" y="26"/>
                    </a:lnTo>
                    <a:lnTo>
                      <a:pt x="1" y="26"/>
                    </a:lnTo>
                    <a:lnTo>
                      <a:pt x="45" y="5"/>
                    </a:lnTo>
                    <a:lnTo>
                      <a:pt x="4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11" name="Google Shape;8311;p43"/>
              <p:cNvSpPr/>
              <p:nvPr/>
            </p:nvSpPr>
            <p:spPr>
              <a:xfrm>
                <a:off x="768300" y="1557250"/>
                <a:ext cx="875" cy="875"/>
              </a:xfrm>
              <a:custGeom>
                <a:avLst/>
                <a:gdLst/>
                <a:ahLst/>
                <a:cxnLst/>
                <a:rect l="l" t="t" r="r" b="b"/>
                <a:pathLst>
                  <a:path w="35" h="35" extrusionOk="0">
                    <a:moveTo>
                      <a:pt x="21" y="0"/>
                    </a:moveTo>
                    <a:cubicBezTo>
                      <a:pt x="21" y="3"/>
                      <a:pt x="22" y="6"/>
                      <a:pt x="23" y="8"/>
                    </a:cubicBezTo>
                    <a:lnTo>
                      <a:pt x="23" y="8"/>
                    </a:lnTo>
                    <a:cubicBezTo>
                      <a:pt x="23" y="6"/>
                      <a:pt x="23" y="3"/>
                      <a:pt x="21" y="0"/>
                    </a:cubicBezTo>
                    <a:close/>
                    <a:moveTo>
                      <a:pt x="23" y="8"/>
                    </a:moveTo>
                    <a:cubicBezTo>
                      <a:pt x="22" y="22"/>
                      <a:pt x="1" y="35"/>
                      <a:pt x="12" y="35"/>
                    </a:cubicBezTo>
                    <a:cubicBezTo>
                      <a:pt x="16" y="35"/>
                      <a:pt x="23" y="33"/>
                      <a:pt x="35" y="30"/>
                    </a:cubicBezTo>
                    <a:cubicBezTo>
                      <a:pt x="35" y="22"/>
                      <a:pt x="27" y="16"/>
                      <a:pt x="23"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12" name="Google Shape;8312;p43"/>
              <p:cNvSpPr/>
              <p:nvPr/>
            </p:nvSpPr>
            <p:spPr>
              <a:xfrm>
                <a:off x="757575" y="1607350"/>
                <a:ext cx="1025" cy="350"/>
              </a:xfrm>
              <a:custGeom>
                <a:avLst/>
                <a:gdLst/>
                <a:ahLst/>
                <a:cxnLst/>
                <a:rect l="l" t="t" r="r" b="b"/>
                <a:pathLst>
                  <a:path w="41" h="14" extrusionOk="0">
                    <a:moveTo>
                      <a:pt x="36" y="1"/>
                    </a:moveTo>
                    <a:cubicBezTo>
                      <a:pt x="27" y="1"/>
                      <a:pt x="6" y="11"/>
                      <a:pt x="0" y="11"/>
                    </a:cubicBezTo>
                    <a:cubicBezTo>
                      <a:pt x="3" y="12"/>
                      <a:pt x="6" y="13"/>
                      <a:pt x="10" y="13"/>
                    </a:cubicBezTo>
                    <a:cubicBezTo>
                      <a:pt x="21" y="13"/>
                      <a:pt x="36" y="6"/>
                      <a:pt x="40" y="4"/>
                    </a:cubicBezTo>
                    <a:lnTo>
                      <a:pt x="40" y="4"/>
                    </a:lnTo>
                    <a:cubicBezTo>
                      <a:pt x="40" y="4"/>
                      <a:pt x="40" y="4"/>
                      <a:pt x="40" y="4"/>
                    </a:cubicBezTo>
                    <a:cubicBezTo>
                      <a:pt x="40" y="3"/>
                      <a:pt x="41" y="3"/>
                      <a:pt x="41" y="3"/>
                    </a:cubicBezTo>
                    <a:lnTo>
                      <a:pt x="41" y="3"/>
                    </a:lnTo>
                    <a:cubicBezTo>
                      <a:pt x="41" y="3"/>
                      <a:pt x="40" y="3"/>
                      <a:pt x="40" y="4"/>
                    </a:cubicBezTo>
                    <a:lnTo>
                      <a:pt x="40" y="4"/>
                    </a:lnTo>
                    <a:cubicBezTo>
                      <a:pt x="40" y="2"/>
                      <a:pt x="38" y="1"/>
                      <a:pt x="3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13" name="Google Shape;8313;p43"/>
              <p:cNvSpPr/>
              <p:nvPr/>
            </p:nvSpPr>
            <p:spPr>
              <a:xfrm>
                <a:off x="761400" y="1609625"/>
                <a:ext cx="1075" cy="200"/>
              </a:xfrm>
              <a:custGeom>
                <a:avLst/>
                <a:gdLst/>
                <a:ahLst/>
                <a:cxnLst/>
                <a:rect l="l" t="t" r="r" b="b"/>
                <a:pathLst>
                  <a:path w="43" h="8" extrusionOk="0">
                    <a:moveTo>
                      <a:pt x="14" y="1"/>
                    </a:moveTo>
                    <a:lnTo>
                      <a:pt x="0" y="6"/>
                    </a:lnTo>
                    <a:lnTo>
                      <a:pt x="42" y="8"/>
                    </a:ln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14" name="Google Shape;8314;p43"/>
              <p:cNvSpPr/>
              <p:nvPr/>
            </p:nvSpPr>
            <p:spPr>
              <a:xfrm>
                <a:off x="761675" y="1610550"/>
                <a:ext cx="2700" cy="1825"/>
              </a:xfrm>
              <a:custGeom>
                <a:avLst/>
                <a:gdLst/>
                <a:ahLst/>
                <a:cxnLst/>
                <a:rect l="l" t="t" r="r" b="b"/>
                <a:pathLst>
                  <a:path w="108" h="73" extrusionOk="0">
                    <a:moveTo>
                      <a:pt x="50" y="1"/>
                    </a:moveTo>
                    <a:lnTo>
                      <a:pt x="1" y="13"/>
                    </a:lnTo>
                    <a:cubicBezTo>
                      <a:pt x="22" y="31"/>
                      <a:pt x="64" y="50"/>
                      <a:pt x="59" y="73"/>
                    </a:cubicBezTo>
                    <a:cubicBezTo>
                      <a:pt x="108" y="36"/>
                      <a:pt x="31" y="38"/>
                      <a:pt x="38" y="10"/>
                    </a:cubicBezTo>
                    <a:lnTo>
                      <a:pt x="5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15" name="Google Shape;8315;p43"/>
              <p:cNvSpPr/>
              <p:nvPr/>
            </p:nvSpPr>
            <p:spPr>
              <a:xfrm>
                <a:off x="761000" y="1614800"/>
                <a:ext cx="775" cy="550"/>
              </a:xfrm>
              <a:custGeom>
                <a:avLst/>
                <a:gdLst/>
                <a:ahLst/>
                <a:cxnLst/>
                <a:rect l="l" t="t" r="r" b="b"/>
                <a:pathLst>
                  <a:path w="31" h="22" extrusionOk="0">
                    <a:moveTo>
                      <a:pt x="2" y="0"/>
                    </a:moveTo>
                    <a:cubicBezTo>
                      <a:pt x="2" y="3"/>
                      <a:pt x="0" y="5"/>
                      <a:pt x="0" y="7"/>
                    </a:cubicBezTo>
                    <a:cubicBezTo>
                      <a:pt x="2" y="9"/>
                      <a:pt x="2" y="14"/>
                      <a:pt x="5" y="19"/>
                    </a:cubicBezTo>
                    <a:cubicBezTo>
                      <a:pt x="23" y="5"/>
                      <a:pt x="30" y="21"/>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16" name="Google Shape;8316;p43"/>
              <p:cNvSpPr/>
              <p:nvPr/>
            </p:nvSpPr>
            <p:spPr>
              <a:xfrm>
                <a:off x="760725" y="1614900"/>
                <a:ext cx="300" cy="225"/>
              </a:xfrm>
              <a:custGeom>
                <a:avLst/>
                <a:gdLst/>
                <a:ahLst/>
                <a:cxnLst/>
                <a:rect l="l" t="t" r="r" b="b"/>
                <a:pathLst>
                  <a:path w="12" h="9" extrusionOk="0">
                    <a:moveTo>
                      <a:pt x="7" y="0"/>
                    </a:moveTo>
                    <a:cubicBezTo>
                      <a:pt x="2" y="0"/>
                      <a:pt x="1" y="8"/>
                      <a:pt x="4" y="8"/>
                    </a:cubicBezTo>
                    <a:cubicBezTo>
                      <a:pt x="6" y="8"/>
                      <a:pt x="8" y="7"/>
                      <a:pt x="11" y="3"/>
                    </a:cubicBezTo>
                    <a:cubicBezTo>
                      <a:pt x="9" y="1"/>
                      <a:pt x="8"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17" name="Google Shape;8317;p43"/>
              <p:cNvSpPr/>
              <p:nvPr/>
            </p:nvSpPr>
            <p:spPr>
              <a:xfrm>
                <a:off x="761000" y="1616000"/>
                <a:ext cx="1125" cy="750"/>
              </a:xfrm>
              <a:custGeom>
                <a:avLst/>
                <a:gdLst/>
                <a:ahLst/>
                <a:cxnLst/>
                <a:rect l="l" t="t" r="r" b="b"/>
                <a:pathLst>
                  <a:path w="45" h="30" extrusionOk="0">
                    <a:moveTo>
                      <a:pt x="14" y="1"/>
                    </a:moveTo>
                    <a:cubicBezTo>
                      <a:pt x="7" y="10"/>
                      <a:pt x="12" y="26"/>
                      <a:pt x="0" y="26"/>
                    </a:cubicBezTo>
                    <a:cubicBezTo>
                      <a:pt x="5" y="29"/>
                      <a:pt x="9" y="30"/>
                      <a:pt x="13" y="30"/>
                    </a:cubicBezTo>
                    <a:cubicBezTo>
                      <a:pt x="24" y="30"/>
                      <a:pt x="32" y="21"/>
                      <a:pt x="44" y="6"/>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18" name="Google Shape;8318;p43"/>
              <p:cNvSpPr/>
              <p:nvPr/>
            </p:nvSpPr>
            <p:spPr>
              <a:xfrm>
                <a:off x="762850" y="1615900"/>
                <a:ext cx="425" cy="150"/>
              </a:xfrm>
              <a:custGeom>
                <a:avLst/>
                <a:gdLst/>
                <a:ahLst/>
                <a:cxnLst/>
                <a:rect l="l" t="t" r="r" b="b"/>
                <a:pathLst>
                  <a:path w="17" h="6" extrusionOk="0">
                    <a:moveTo>
                      <a:pt x="5" y="0"/>
                    </a:moveTo>
                    <a:lnTo>
                      <a:pt x="5" y="0"/>
                    </a:lnTo>
                    <a:cubicBezTo>
                      <a:pt x="2" y="4"/>
                      <a:pt x="1" y="6"/>
                      <a:pt x="7" y="6"/>
                    </a:cubicBezTo>
                    <a:cubicBezTo>
                      <a:pt x="9" y="6"/>
                      <a:pt x="12" y="5"/>
                      <a:pt x="17" y="5"/>
                    </a:cubicBez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19" name="Google Shape;8319;p43"/>
              <p:cNvSpPr/>
              <p:nvPr/>
            </p:nvSpPr>
            <p:spPr>
              <a:xfrm>
                <a:off x="762275" y="1615650"/>
                <a:ext cx="1050" cy="275"/>
              </a:xfrm>
              <a:custGeom>
                <a:avLst/>
                <a:gdLst/>
                <a:ahLst/>
                <a:cxnLst/>
                <a:rect l="l" t="t" r="r" b="b"/>
                <a:pathLst>
                  <a:path w="42" h="11" extrusionOk="0">
                    <a:moveTo>
                      <a:pt x="37" y="0"/>
                    </a:moveTo>
                    <a:cubicBezTo>
                      <a:pt x="34" y="0"/>
                      <a:pt x="28" y="2"/>
                      <a:pt x="16" y="6"/>
                    </a:cubicBezTo>
                    <a:cubicBezTo>
                      <a:pt x="24" y="2"/>
                      <a:pt x="24" y="2"/>
                      <a:pt x="20" y="2"/>
                    </a:cubicBezTo>
                    <a:cubicBezTo>
                      <a:pt x="18" y="2"/>
                      <a:pt x="15" y="2"/>
                      <a:pt x="12" y="2"/>
                    </a:cubicBezTo>
                    <a:cubicBezTo>
                      <a:pt x="8" y="2"/>
                      <a:pt x="4" y="2"/>
                      <a:pt x="0" y="1"/>
                    </a:cubicBezTo>
                    <a:lnTo>
                      <a:pt x="0" y="1"/>
                    </a:lnTo>
                    <a:lnTo>
                      <a:pt x="28" y="10"/>
                    </a:lnTo>
                    <a:cubicBezTo>
                      <a:pt x="32" y="6"/>
                      <a:pt x="41" y="0"/>
                      <a:pt x="3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20" name="Google Shape;8320;p43"/>
              <p:cNvSpPr/>
              <p:nvPr/>
            </p:nvSpPr>
            <p:spPr>
              <a:xfrm>
                <a:off x="761900" y="1614500"/>
                <a:ext cx="1325" cy="900"/>
              </a:xfrm>
              <a:custGeom>
                <a:avLst/>
                <a:gdLst/>
                <a:ahLst/>
                <a:cxnLst/>
                <a:rect l="l" t="t" r="r" b="b"/>
                <a:pathLst>
                  <a:path w="53" h="36" extrusionOk="0">
                    <a:moveTo>
                      <a:pt x="30" y="0"/>
                    </a:moveTo>
                    <a:cubicBezTo>
                      <a:pt x="13" y="0"/>
                      <a:pt x="1" y="17"/>
                      <a:pt x="17" y="35"/>
                    </a:cubicBezTo>
                    <a:cubicBezTo>
                      <a:pt x="23" y="21"/>
                      <a:pt x="24" y="9"/>
                      <a:pt x="43" y="9"/>
                    </a:cubicBezTo>
                    <a:cubicBezTo>
                      <a:pt x="45" y="9"/>
                      <a:pt x="48" y="9"/>
                      <a:pt x="52" y="10"/>
                    </a:cubicBezTo>
                    <a:cubicBezTo>
                      <a:pt x="45" y="3"/>
                      <a:pt x="37" y="0"/>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21" name="Google Shape;8321;p43"/>
              <p:cNvSpPr/>
              <p:nvPr/>
            </p:nvSpPr>
            <p:spPr>
              <a:xfrm>
                <a:off x="764225" y="1611325"/>
                <a:ext cx="675" cy="525"/>
              </a:xfrm>
              <a:custGeom>
                <a:avLst/>
                <a:gdLst/>
                <a:ahLst/>
                <a:cxnLst/>
                <a:rect l="l" t="t" r="r" b="b"/>
                <a:pathLst>
                  <a:path w="27" h="21" extrusionOk="0">
                    <a:moveTo>
                      <a:pt x="1" y="0"/>
                    </a:moveTo>
                    <a:cubicBezTo>
                      <a:pt x="11" y="0"/>
                      <a:pt x="2" y="21"/>
                      <a:pt x="10" y="21"/>
                    </a:cubicBezTo>
                    <a:cubicBezTo>
                      <a:pt x="11" y="21"/>
                      <a:pt x="13" y="20"/>
                      <a:pt x="15" y="19"/>
                    </a:cubicBezTo>
                    <a:lnTo>
                      <a:pt x="26"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22" name="Google Shape;8322;p43"/>
              <p:cNvSpPr/>
              <p:nvPr/>
            </p:nvSpPr>
            <p:spPr>
              <a:xfrm>
                <a:off x="762950" y="1617975"/>
                <a:ext cx="1025" cy="950"/>
              </a:xfrm>
              <a:custGeom>
                <a:avLst/>
                <a:gdLst/>
                <a:ahLst/>
                <a:cxnLst/>
                <a:rect l="l" t="t" r="r" b="b"/>
                <a:pathLst>
                  <a:path w="41" h="38" extrusionOk="0">
                    <a:moveTo>
                      <a:pt x="19" y="1"/>
                    </a:moveTo>
                    <a:cubicBezTo>
                      <a:pt x="17" y="11"/>
                      <a:pt x="17" y="23"/>
                      <a:pt x="6" y="34"/>
                    </a:cubicBezTo>
                    <a:lnTo>
                      <a:pt x="6" y="34"/>
                    </a:lnTo>
                    <a:cubicBezTo>
                      <a:pt x="18" y="24"/>
                      <a:pt x="30" y="16"/>
                      <a:pt x="40" y="5"/>
                    </a:cubicBezTo>
                    <a:lnTo>
                      <a:pt x="19" y="1"/>
                    </a:lnTo>
                    <a:close/>
                    <a:moveTo>
                      <a:pt x="6" y="34"/>
                    </a:moveTo>
                    <a:lnTo>
                      <a:pt x="6" y="34"/>
                    </a:lnTo>
                    <a:cubicBezTo>
                      <a:pt x="4" y="35"/>
                      <a:pt x="3" y="36"/>
                      <a:pt x="1" y="38"/>
                    </a:cubicBezTo>
                    <a:cubicBezTo>
                      <a:pt x="3" y="36"/>
                      <a:pt x="4" y="35"/>
                      <a:pt x="6" y="34"/>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23" name="Google Shape;8323;p43"/>
              <p:cNvSpPr/>
              <p:nvPr/>
            </p:nvSpPr>
            <p:spPr>
              <a:xfrm>
                <a:off x="763950" y="1617925"/>
                <a:ext cx="725" cy="300"/>
              </a:xfrm>
              <a:custGeom>
                <a:avLst/>
                <a:gdLst/>
                <a:ahLst/>
                <a:cxnLst/>
                <a:rect l="l" t="t" r="r" b="b"/>
                <a:pathLst>
                  <a:path w="29" h="12" extrusionOk="0">
                    <a:moveTo>
                      <a:pt x="15" y="0"/>
                    </a:moveTo>
                    <a:cubicBezTo>
                      <a:pt x="11" y="0"/>
                      <a:pt x="6" y="3"/>
                      <a:pt x="0" y="7"/>
                    </a:cubicBezTo>
                    <a:lnTo>
                      <a:pt x="28" y="12"/>
                    </a:lnTo>
                    <a:cubicBezTo>
                      <a:pt x="25" y="3"/>
                      <a:pt x="20" y="0"/>
                      <a:pt x="1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24" name="Google Shape;8324;p43"/>
              <p:cNvSpPr/>
              <p:nvPr/>
            </p:nvSpPr>
            <p:spPr>
              <a:xfrm>
                <a:off x="763300" y="1615075"/>
                <a:ext cx="1550" cy="325"/>
              </a:xfrm>
              <a:custGeom>
                <a:avLst/>
                <a:gdLst/>
                <a:ahLst/>
                <a:cxnLst/>
                <a:rect l="l" t="t" r="r" b="b"/>
                <a:pathLst>
                  <a:path w="62" h="13" extrusionOk="0">
                    <a:moveTo>
                      <a:pt x="1" y="1"/>
                    </a:moveTo>
                    <a:lnTo>
                      <a:pt x="61" y="12"/>
                    </a:lnTo>
                    <a:lnTo>
                      <a:pt x="61" y="12"/>
                    </a:lnTo>
                    <a:lnTo>
                      <a:pt x="56" y="5"/>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25" name="Google Shape;8325;p43"/>
              <p:cNvSpPr/>
              <p:nvPr/>
            </p:nvSpPr>
            <p:spPr>
              <a:xfrm>
                <a:off x="763300" y="1620475"/>
                <a:ext cx="1300" cy="200"/>
              </a:xfrm>
              <a:custGeom>
                <a:avLst/>
                <a:gdLst/>
                <a:ahLst/>
                <a:cxnLst/>
                <a:rect l="l" t="t" r="r" b="b"/>
                <a:pathLst>
                  <a:path w="52" h="8" extrusionOk="0">
                    <a:moveTo>
                      <a:pt x="33" y="0"/>
                    </a:moveTo>
                    <a:lnTo>
                      <a:pt x="1" y="7"/>
                    </a:lnTo>
                    <a:lnTo>
                      <a:pt x="5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26" name="Google Shape;8326;p43"/>
              <p:cNvSpPr/>
              <p:nvPr/>
            </p:nvSpPr>
            <p:spPr>
              <a:xfrm>
                <a:off x="763950" y="1621450"/>
                <a:ext cx="1525" cy="1050"/>
              </a:xfrm>
              <a:custGeom>
                <a:avLst/>
                <a:gdLst/>
                <a:ahLst/>
                <a:cxnLst/>
                <a:rect l="l" t="t" r="r" b="b"/>
                <a:pathLst>
                  <a:path w="61" h="42" extrusionOk="0">
                    <a:moveTo>
                      <a:pt x="44" y="1"/>
                    </a:moveTo>
                    <a:cubicBezTo>
                      <a:pt x="19" y="8"/>
                      <a:pt x="19" y="33"/>
                      <a:pt x="0" y="36"/>
                    </a:cubicBezTo>
                    <a:cubicBezTo>
                      <a:pt x="11" y="39"/>
                      <a:pt x="21" y="41"/>
                      <a:pt x="33" y="41"/>
                    </a:cubicBezTo>
                    <a:cubicBezTo>
                      <a:pt x="42" y="41"/>
                      <a:pt x="51" y="40"/>
                      <a:pt x="61" y="38"/>
                    </a:cubicBezTo>
                    <a:cubicBezTo>
                      <a:pt x="44" y="36"/>
                      <a:pt x="37" y="24"/>
                      <a:pt x="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27" name="Google Shape;8327;p43"/>
              <p:cNvSpPr/>
              <p:nvPr/>
            </p:nvSpPr>
            <p:spPr>
              <a:xfrm>
                <a:off x="765450" y="1622325"/>
                <a:ext cx="850" cy="100"/>
              </a:xfrm>
              <a:custGeom>
                <a:avLst/>
                <a:gdLst/>
                <a:ahLst/>
                <a:cxnLst/>
                <a:rect l="l" t="t" r="r" b="b"/>
                <a:pathLst>
                  <a:path w="34" h="4" extrusionOk="0">
                    <a:moveTo>
                      <a:pt x="33" y="1"/>
                    </a:moveTo>
                    <a:cubicBezTo>
                      <a:pt x="21" y="1"/>
                      <a:pt x="10" y="1"/>
                      <a:pt x="1" y="3"/>
                    </a:cubicBezTo>
                    <a:cubicBezTo>
                      <a:pt x="3" y="4"/>
                      <a:pt x="6" y="4"/>
                      <a:pt x="9" y="4"/>
                    </a:cubicBezTo>
                    <a:cubicBezTo>
                      <a:pt x="17" y="4"/>
                      <a:pt x="25" y="2"/>
                      <a:pt x="3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28" name="Google Shape;8328;p43"/>
              <p:cNvSpPr/>
              <p:nvPr/>
            </p:nvSpPr>
            <p:spPr>
              <a:xfrm>
                <a:off x="764525" y="1618975"/>
                <a:ext cx="675" cy="825"/>
              </a:xfrm>
              <a:custGeom>
                <a:avLst/>
                <a:gdLst/>
                <a:ahLst/>
                <a:cxnLst/>
                <a:rect l="l" t="t" r="r" b="b"/>
                <a:pathLst>
                  <a:path w="27" h="33" extrusionOk="0">
                    <a:moveTo>
                      <a:pt x="21" y="0"/>
                    </a:moveTo>
                    <a:cubicBezTo>
                      <a:pt x="17" y="5"/>
                      <a:pt x="1" y="19"/>
                      <a:pt x="1" y="33"/>
                    </a:cubicBezTo>
                    <a:lnTo>
                      <a:pt x="26" y="7"/>
                    </a:lnTo>
                    <a:cubicBezTo>
                      <a:pt x="26" y="5"/>
                      <a:pt x="24" y="2"/>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29" name="Google Shape;8329;p43"/>
              <p:cNvSpPr/>
              <p:nvPr/>
            </p:nvSpPr>
            <p:spPr>
              <a:xfrm>
                <a:off x="765175" y="1619100"/>
                <a:ext cx="250" cy="425"/>
              </a:xfrm>
              <a:custGeom>
                <a:avLst/>
                <a:gdLst/>
                <a:ahLst/>
                <a:cxnLst/>
                <a:rect l="l" t="t" r="r" b="b"/>
                <a:pathLst>
                  <a:path w="10" h="17" extrusionOk="0">
                    <a:moveTo>
                      <a:pt x="1" y="1"/>
                    </a:moveTo>
                    <a:lnTo>
                      <a:pt x="1" y="1"/>
                    </a:lnTo>
                    <a:cubicBezTo>
                      <a:pt x="4" y="9"/>
                      <a:pt x="8" y="16"/>
                      <a:pt x="9" y="16"/>
                    </a:cubicBezTo>
                    <a:cubicBezTo>
                      <a:pt x="9" y="16"/>
                      <a:pt x="9" y="16"/>
                      <a:pt x="9" y="16"/>
                    </a:cubicBezTo>
                    <a:cubicBezTo>
                      <a:pt x="7" y="14"/>
                      <a:pt x="5" y="9"/>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30" name="Google Shape;8330;p43"/>
              <p:cNvSpPr/>
              <p:nvPr/>
            </p:nvSpPr>
            <p:spPr>
              <a:xfrm>
                <a:off x="765050" y="1618900"/>
                <a:ext cx="150" cy="100"/>
              </a:xfrm>
              <a:custGeom>
                <a:avLst/>
                <a:gdLst/>
                <a:ahLst/>
                <a:cxnLst/>
                <a:rect l="l" t="t" r="r" b="b"/>
                <a:pathLst>
                  <a:path w="6" h="4" extrusionOk="0">
                    <a:moveTo>
                      <a:pt x="0" y="1"/>
                    </a:moveTo>
                    <a:lnTo>
                      <a:pt x="0" y="3"/>
                    </a:lnTo>
                    <a:cubicBezTo>
                      <a:pt x="3" y="1"/>
                      <a:pt x="5" y="1"/>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31" name="Google Shape;8331;p43"/>
              <p:cNvSpPr/>
              <p:nvPr/>
            </p:nvSpPr>
            <p:spPr>
              <a:xfrm>
                <a:off x="764750" y="1616000"/>
                <a:ext cx="1725" cy="750"/>
              </a:xfrm>
              <a:custGeom>
                <a:avLst/>
                <a:gdLst/>
                <a:ahLst/>
                <a:cxnLst/>
                <a:rect l="l" t="t" r="r" b="b"/>
                <a:pathLst>
                  <a:path w="69" h="30" extrusionOk="0">
                    <a:moveTo>
                      <a:pt x="68" y="1"/>
                    </a:moveTo>
                    <a:lnTo>
                      <a:pt x="68" y="1"/>
                    </a:lnTo>
                    <a:cubicBezTo>
                      <a:pt x="43" y="6"/>
                      <a:pt x="36" y="26"/>
                      <a:pt x="1" y="29"/>
                    </a:cubicBezTo>
                    <a:cubicBezTo>
                      <a:pt x="7" y="29"/>
                      <a:pt x="15" y="29"/>
                      <a:pt x="22" y="29"/>
                    </a:cubicBezTo>
                    <a:cubicBezTo>
                      <a:pt x="40" y="29"/>
                      <a:pt x="58" y="26"/>
                      <a:pt x="6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32" name="Google Shape;8332;p43"/>
              <p:cNvSpPr/>
              <p:nvPr/>
            </p:nvSpPr>
            <p:spPr>
              <a:xfrm>
                <a:off x="764925" y="1617575"/>
                <a:ext cx="900" cy="550"/>
              </a:xfrm>
              <a:custGeom>
                <a:avLst/>
                <a:gdLst/>
                <a:ahLst/>
                <a:cxnLst/>
                <a:rect l="l" t="t" r="r" b="b"/>
                <a:pathLst>
                  <a:path w="36" h="22" extrusionOk="0">
                    <a:moveTo>
                      <a:pt x="31" y="0"/>
                    </a:moveTo>
                    <a:cubicBezTo>
                      <a:pt x="24" y="7"/>
                      <a:pt x="15" y="17"/>
                      <a:pt x="1" y="19"/>
                    </a:cubicBezTo>
                    <a:lnTo>
                      <a:pt x="36" y="21"/>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33" name="Google Shape;8333;p43"/>
              <p:cNvSpPr/>
              <p:nvPr/>
            </p:nvSpPr>
            <p:spPr>
              <a:xfrm>
                <a:off x="765800" y="1618100"/>
                <a:ext cx="425" cy="250"/>
              </a:xfrm>
              <a:custGeom>
                <a:avLst/>
                <a:gdLst/>
                <a:ahLst/>
                <a:cxnLst/>
                <a:rect l="l" t="t" r="r" b="b"/>
                <a:pathLst>
                  <a:path w="17" h="10" extrusionOk="0">
                    <a:moveTo>
                      <a:pt x="1" y="0"/>
                    </a:moveTo>
                    <a:lnTo>
                      <a:pt x="3" y="10"/>
                    </a:lnTo>
                    <a:lnTo>
                      <a:pt x="17" y="3"/>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34" name="Google Shape;8334;p43"/>
              <p:cNvSpPr/>
              <p:nvPr/>
            </p:nvSpPr>
            <p:spPr>
              <a:xfrm>
                <a:off x="766100" y="1620600"/>
                <a:ext cx="1175" cy="875"/>
              </a:xfrm>
              <a:custGeom>
                <a:avLst/>
                <a:gdLst/>
                <a:ahLst/>
                <a:cxnLst/>
                <a:rect l="l" t="t" r="r" b="b"/>
                <a:pathLst>
                  <a:path w="47" h="35" extrusionOk="0">
                    <a:moveTo>
                      <a:pt x="30" y="0"/>
                    </a:moveTo>
                    <a:cubicBezTo>
                      <a:pt x="21" y="5"/>
                      <a:pt x="0" y="12"/>
                      <a:pt x="9" y="21"/>
                    </a:cubicBezTo>
                    <a:cubicBezTo>
                      <a:pt x="23" y="21"/>
                      <a:pt x="35" y="26"/>
                      <a:pt x="46" y="35"/>
                    </a:cubicBezTo>
                    <a:cubicBezTo>
                      <a:pt x="42" y="21"/>
                      <a:pt x="37" y="9"/>
                      <a:pt x="3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35" name="Google Shape;8335;p43"/>
              <p:cNvSpPr/>
              <p:nvPr/>
            </p:nvSpPr>
            <p:spPr>
              <a:xfrm>
                <a:off x="765800" y="1620050"/>
                <a:ext cx="150" cy="100"/>
              </a:xfrm>
              <a:custGeom>
                <a:avLst/>
                <a:gdLst/>
                <a:ahLst/>
                <a:cxnLst/>
                <a:rect l="l" t="t" r="r" b="b"/>
                <a:pathLst>
                  <a:path w="6" h="4" extrusionOk="0">
                    <a:moveTo>
                      <a:pt x="5" y="1"/>
                    </a:moveTo>
                    <a:cubicBezTo>
                      <a:pt x="5" y="1"/>
                      <a:pt x="3" y="2"/>
                      <a:pt x="1" y="3"/>
                    </a:cubicBezTo>
                    <a:lnTo>
                      <a:pt x="5" y="3"/>
                    </a:lnTo>
                    <a:cubicBezTo>
                      <a:pt x="5" y="2"/>
                      <a:pt x="6"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36" name="Google Shape;8336;p43"/>
              <p:cNvSpPr/>
              <p:nvPr/>
            </p:nvSpPr>
            <p:spPr>
              <a:xfrm>
                <a:off x="769050" y="1623375"/>
                <a:ext cx="125" cy="125"/>
              </a:xfrm>
              <a:custGeom>
                <a:avLst/>
                <a:gdLst/>
                <a:ahLst/>
                <a:cxnLst/>
                <a:rect l="l" t="t" r="r" b="b"/>
                <a:pathLst>
                  <a:path w="5" h="5" extrusionOk="0">
                    <a:moveTo>
                      <a:pt x="5" y="0"/>
                    </a:moveTo>
                    <a:lnTo>
                      <a:pt x="0" y="3"/>
                    </a:lnTo>
                    <a:lnTo>
                      <a:pt x="0" y="5"/>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37" name="Google Shape;8337;p43"/>
              <p:cNvSpPr/>
              <p:nvPr/>
            </p:nvSpPr>
            <p:spPr>
              <a:xfrm>
                <a:off x="766375" y="1620200"/>
                <a:ext cx="675" cy="425"/>
              </a:xfrm>
              <a:custGeom>
                <a:avLst/>
                <a:gdLst/>
                <a:ahLst/>
                <a:cxnLst/>
                <a:rect l="l" t="t" r="r" b="b"/>
                <a:pathLst>
                  <a:path w="27" h="17" extrusionOk="0">
                    <a:moveTo>
                      <a:pt x="13" y="1"/>
                    </a:moveTo>
                    <a:cubicBezTo>
                      <a:pt x="9" y="1"/>
                      <a:pt x="5" y="1"/>
                      <a:pt x="1" y="2"/>
                    </a:cubicBezTo>
                    <a:cubicBezTo>
                      <a:pt x="8" y="4"/>
                      <a:pt x="15" y="9"/>
                      <a:pt x="19" y="16"/>
                    </a:cubicBezTo>
                    <a:cubicBezTo>
                      <a:pt x="24" y="14"/>
                      <a:pt x="26" y="11"/>
                      <a:pt x="24" y="9"/>
                    </a:cubicBezTo>
                    <a:cubicBezTo>
                      <a:pt x="24" y="3"/>
                      <a:pt x="20" y="1"/>
                      <a:pt x="1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38" name="Google Shape;8338;p43"/>
              <p:cNvSpPr/>
              <p:nvPr/>
            </p:nvSpPr>
            <p:spPr>
              <a:xfrm>
                <a:off x="766950" y="1622100"/>
                <a:ext cx="325" cy="625"/>
              </a:xfrm>
              <a:custGeom>
                <a:avLst/>
                <a:gdLst/>
                <a:ahLst/>
                <a:cxnLst/>
                <a:rect l="l" t="t" r="r" b="b"/>
                <a:pathLst>
                  <a:path w="13" h="25" extrusionOk="0">
                    <a:moveTo>
                      <a:pt x="12" y="0"/>
                    </a:moveTo>
                    <a:lnTo>
                      <a:pt x="12" y="0"/>
                    </a:lnTo>
                    <a:cubicBezTo>
                      <a:pt x="6" y="9"/>
                      <a:pt x="0" y="24"/>
                      <a:pt x="5" y="24"/>
                    </a:cubicBezTo>
                    <a:cubicBezTo>
                      <a:pt x="6" y="24"/>
                      <a:pt x="7" y="24"/>
                      <a:pt x="8" y="23"/>
                    </a:cubicBezTo>
                    <a:cubicBezTo>
                      <a:pt x="10" y="17"/>
                      <a:pt x="10" y="7"/>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39" name="Google Shape;8339;p43"/>
              <p:cNvSpPr/>
              <p:nvPr/>
            </p:nvSpPr>
            <p:spPr>
              <a:xfrm>
                <a:off x="765625" y="1620350"/>
                <a:ext cx="150" cy="100"/>
              </a:xfrm>
              <a:custGeom>
                <a:avLst/>
                <a:gdLst/>
                <a:ahLst/>
                <a:cxnLst/>
                <a:rect l="l" t="t" r="r" b="b"/>
                <a:pathLst>
                  <a:path w="6" h="4" extrusionOk="0">
                    <a:moveTo>
                      <a:pt x="3" y="1"/>
                    </a:moveTo>
                    <a:cubicBezTo>
                      <a:pt x="1" y="3"/>
                      <a:pt x="1" y="3"/>
                      <a:pt x="1" y="3"/>
                    </a:cubicBezTo>
                    <a:cubicBezTo>
                      <a:pt x="2" y="3"/>
                      <a:pt x="4"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40" name="Google Shape;8340;p43"/>
              <p:cNvSpPr/>
              <p:nvPr/>
            </p:nvSpPr>
            <p:spPr>
              <a:xfrm>
                <a:off x="765750" y="1620125"/>
                <a:ext cx="650" cy="250"/>
              </a:xfrm>
              <a:custGeom>
                <a:avLst/>
                <a:gdLst/>
                <a:ahLst/>
                <a:cxnLst/>
                <a:rect l="l" t="t" r="r" b="b"/>
                <a:pathLst>
                  <a:path w="26" h="10" extrusionOk="0">
                    <a:moveTo>
                      <a:pt x="7" y="0"/>
                    </a:moveTo>
                    <a:cubicBezTo>
                      <a:pt x="5" y="3"/>
                      <a:pt x="3" y="5"/>
                      <a:pt x="0" y="10"/>
                    </a:cubicBezTo>
                    <a:cubicBezTo>
                      <a:pt x="9" y="10"/>
                      <a:pt x="16" y="7"/>
                      <a:pt x="26" y="5"/>
                    </a:cubicBezTo>
                    <a:cubicBezTo>
                      <a:pt x="19" y="3"/>
                      <a:pt x="12" y="0"/>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41" name="Google Shape;8341;p43"/>
              <p:cNvSpPr/>
              <p:nvPr/>
            </p:nvSpPr>
            <p:spPr>
              <a:xfrm>
                <a:off x="769150" y="1620125"/>
                <a:ext cx="4975" cy="3275"/>
              </a:xfrm>
              <a:custGeom>
                <a:avLst/>
                <a:gdLst/>
                <a:ahLst/>
                <a:cxnLst/>
                <a:rect l="l" t="t" r="r" b="b"/>
                <a:pathLst>
                  <a:path w="199" h="131" extrusionOk="0">
                    <a:moveTo>
                      <a:pt x="140" y="0"/>
                    </a:moveTo>
                    <a:cubicBezTo>
                      <a:pt x="110" y="3"/>
                      <a:pt x="36" y="79"/>
                      <a:pt x="1" y="130"/>
                    </a:cubicBezTo>
                    <a:cubicBezTo>
                      <a:pt x="12" y="121"/>
                      <a:pt x="26" y="115"/>
                      <a:pt x="40" y="115"/>
                    </a:cubicBezTo>
                    <a:cubicBezTo>
                      <a:pt x="44" y="115"/>
                      <a:pt x="48" y="115"/>
                      <a:pt x="52" y="116"/>
                    </a:cubicBezTo>
                    <a:cubicBezTo>
                      <a:pt x="61" y="98"/>
                      <a:pt x="52" y="56"/>
                      <a:pt x="87" y="49"/>
                    </a:cubicBezTo>
                    <a:cubicBezTo>
                      <a:pt x="117" y="56"/>
                      <a:pt x="94" y="72"/>
                      <a:pt x="89" y="93"/>
                    </a:cubicBezTo>
                    <a:cubicBezTo>
                      <a:pt x="112" y="58"/>
                      <a:pt x="156" y="77"/>
                      <a:pt x="198" y="33"/>
                    </a:cubicBezTo>
                    <a:lnTo>
                      <a:pt x="166" y="33"/>
                    </a:lnTo>
                    <a:cubicBezTo>
                      <a:pt x="173" y="26"/>
                      <a:pt x="189" y="21"/>
                      <a:pt x="191" y="12"/>
                    </a:cubicBezTo>
                    <a:lnTo>
                      <a:pt x="191" y="12"/>
                    </a:lnTo>
                    <a:cubicBezTo>
                      <a:pt x="179" y="22"/>
                      <a:pt x="165" y="27"/>
                      <a:pt x="155" y="27"/>
                    </a:cubicBezTo>
                    <a:cubicBezTo>
                      <a:pt x="142" y="27"/>
                      <a:pt x="134" y="19"/>
                      <a:pt x="14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42" name="Google Shape;8342;p43"/>
              <p:cNvSpPr/>
              <p:nvPr/>
            </p:nvSpPr>
            <p:spPr>
              <a:xfrm>
                <a:off x="768000" y="1622500"/>
                <a:ext cx="1075" cy="1250"/>
              </a:xfrm>
              <a:custGeom>
                <a:avLst/>
                <a:gdLst/>
                <a:ahLst/>
                <a:cxnLst/>
                <a:rect l="l" t="t" r="r" b="b"/>
                <a:pathLst>
                  <a:path w="43" h="50" extrusionOk="0">
                    <a:moveTo>
                      <a:pt x="15" y="1"/>
                    </a:moveTo>
                    <a:lnTo>
                      <a:pt x="15" y="1"/>
                    </a:lnTo>
                    <a:cubicBezTo>
                      <a:pt x="17" y="10"/>
                      <a:pt x="12" y="24"/>
                      <a:pt x="1" y="49"/>
                    </a:cubicBezTo>
                    <a:cubicBezTo>
                      <a:pt x="3" y="50"/>
                      <a:pt x="6" y="50"/>
                      <a:pt x="9" y="50"/>
                    </a:cubicBezTo>
                    <a:cubicBezTo>
                      <a:pt x="22" y="50"/>
                      <a:pt x="33" y="45"/>
                      <a:pt x="42" y="38"/>
                    </a:cubicBezTo>
                    <a:lnTo>
                      <a:pt x="17" y="5"/>
                    </a:lnTo>
                    <a:lnTo>
                      <a:pt x="24" y="5"/>
                    </a:lnTo>
                    <a:lnTo>
                      <a:pt x="1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43" name="Google Shape;8343;p43"/>
              <p:cNvSpPr/>
              <p:nvPr/>
            </p:nvSpPr>
            <p:spPr>
              <a:xfrm>
                <a:off x="767200" y="1620500"/>
                <a:ext cx="2450" cy="2025"/>
              </a:xfrm>
              <a:custGeom>
                <a:avLst/>
                <a:gdLst/>
                <a:ahLst/>
                <a:cxnLst/>
                <a:rect l="l" t="t" r="r" b="b"/>
                <a:pathLst>
                  <a:path w="98" h="81" extrusionOk="0">
                    <a:moveTo>
                      <a:pt x="83" y="1"/>
                    </a:moveTo>
                    <a:cubicBezTo>
                      <a:pt x="71" y="1"/>
                      <a:pt x="58" y="11"/>
                      <a:pt x="43" y="11"/>
                    </a:cubicBezTo>
                    <a:cubicBezTo>
                      <a:pt x="42" y="11"/>
                      <a:pt x="41" y="11"/>
                      <a:pt x="40" y="11"/>
                    </a:cubicBezTo>
                    <a:lnTo>
                      <a:pt x="40" y="11"/>
                    </a:lnTo>
                    <a:cubicBezTo>
                      <a:pt x="79" y="36"/>
                      <a:pt x="22" y="14"/>
                      <a:pt x="23" y="47"/>
                    </a:cubicBezTo>
                    <a:lnTo>
                      <a:pt x="23" y="47"/>
                    </a:lnTo>
                    <a:cubicBezTo>
                      <a:pt x="52" y="35"/>
                      <a:pt x="76" y="36"/>
                      <a:pt x="98" y="6"/>
                    </a:cubicBezTo>
                    <a:cubicBezTo>
                      <a:pt x="93" y="2"/>
                      <a:pt x="88" y="1"/>
                      <a:pt x="83" y="1"/>
                    </a:cubicBezTo>
                    <a:close/>
                    <a:moveTo>
                      <a:pt x="16" y="53"/>
                    </a:moveTo>
                    <a:cubicBezTo>
                      <a:pt x="18" y="58"/>
                      <a:pt x="16" y="60"/>
                      <a:pt x="14" y="60"/>
                    </a:cubicBezTo>
                    <a:cubicBezTo>
                      <a:pt x="12" y="60"/>
                      <a:pt x="8" y="58"/>
                      <a:pt x="5" y="57"/>
                    </a:cubicBezTo>
                    <a:lnTo>
                      <a:pt x="4" y="58"/>
                    </a:lnTo>
                    <a:lnTo>
                      <a:pt x="4" y="58"/>
                    </a:lnTo>
                    <a:cubicBezTo>
                      <a:pt x="5" y="57"/>
                      <a:pt x="5" y="56"/>
                      <a:pt x="5" y="56"/>
                    </a:cubicBezTo>
                    <a:cubicBezTo>
                      <a:pt x="5" y="56"/>
                      <a:pt x="5" y="57"/>
                      <a:pt x="5" y="57"/>
                    </a:cubicBezTo>
                    <a:cubicBezTo>
                      <a:pt x="7" y="55"/>
                      <a:pt x="12" y="53"/>
                      <a:pt x="16" y="53"/>
                    </a:cubicBezTo>
                    <a:close/>
                    <a:moveTo>
                      <a:pt x="2" y="39"/>
                    </a:moveTo>
                    <a:cubicBezTo>
                      <a:pt x="2" y="45"/>
                      <a:pt x="2" y="52"/>
                      <a:pt x="2" y="60"/>
                    </a:cubicBezTo>
                    <a:lnTo>
                      <a:pt x="2" y="60"/>
                    </a:lnTo>
                    <a:lnTo>
                      <a:pt x="0" y="62"/>
                    </a:lnTo>
                    <a:lnTo>
                      <a:pt x="42" y="81"/>
                    </a:lnTo>
                    <a:cubicBezTo>
                      <a:pt x="42" y="71"/>
                      <a:pt x="33" y="62"/>
                      <a:pt x="16" y="50"/>
                    </a:cubicBezTo>
                    <a:cubicBezTo>
                      <a:pt x="18" y="49"/>
                      <a:pt x="20" y="49"/>
                      <a:pt x="22" y="48"/>
                    </a:cubicBezTo>
                    <a:lnTo>
                      <a:pt x="22" y="48"/>
                    </a:lnTo>
                    <a:cubicBezTo>
                      <a:pt x="22" y="48"/>
                      <a:pt x="23" y="48"/>
                      <a:pt x="23" y="48"/>
                    </a:cubicBezTo>
                    <a:cubicBezTo>
                      <a:pt x="23" y="48"/>
                      <a:pt x="23" y="47"/>
                      <a:pt x="23" y="47"/>
                    </a:cubicBezTo>
                    <a:lnTo>
                      <a:pt x="23" y="47"/>
                    </a:lnTo>
                    <a:cubicBezTo>
                      <a:pt x="23" y="47"/>
                      <a:pt x="22" y="48"/>
                      <a:pt x="22" y="48"/>
                    </a:cubicBezTo>
                    <a:lnTo>
                      <a:pt x="22" y="48"/>
                    </a:lnTo>
                    <a:cubicBezTo>
                      <a:pt x="13" y="46"/>
                      <a:pt x="7" y="43"/>
                      <a:pt x="2" y="3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44" name="Google Shape;8344;p43"/>
              <p:cNvSpPr/>
              <p:nvPr/>
            </p:nvSpPr>
            <p:spPr>
              <a:xfrm>
                <a:off x="768175" y="1615425"/>
                <a:ext cx="250" cy="150"/>
              </a:xfrm>
              <a:custGeom>
                <a:avLst/>
                <a:gdLst/>
                <a:ahLst/>
                <a:cxnLst/>
                <a:rect l="l" t="t" r="r" b="b"/>
                <a:pathLst>
                  <a:path w="10" h="6" extrusionOk="0">
                    <a:moveTo>
                      <a:pt x="8" y="1"/>
                    </a:moveTo>
                    <a:cubicBezTo>
                      <a:pt x="5" y="1"/>
                      <a:pt x="3" y="3"/>
                      <a:pt x="1" y="5"/>
                    </a:cubicBezTo>
                    <a:cubicBezTo>
                      <a:pt x="5" y="5"/>
                      <a:pt x="10" y="3"/>
                      <a:pt x="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45" name="Google Shape;8345;p43"/>
              <p:cNvSpPr/>
              <p:nvPr/>
            </p:nvSpPr>
            <p:spPr>
              <a:xfrm>
                <a:off x="766550" y="1615550"/>
                <a:ext cx="1650" cy="2000"/>
              </a:xfrm>
              <a:custGeom>
                <a:avLst/>
                <a:gdLst/>
                <a:ahLst/>
                <a:cxnLst/>
                <a:rect l="l" t="t" r="r" b="b"/>
                <a:pathLst>
                  <a:path w="66" h="80" extrusionOk="0">
                    <a:moveTo>
                      <a:pt x="60" y="0"/>
                    </a:moveTo>
                    <a:cubicBezTo>
                      <a:pt x="49" y="0"/>
                      <a:pt x="32" y="2"/>
                      <a:pt x="28" y="21"/>
                    </a:cubicBezTo>
                    <a:lnTo>
                      <a:pt x="33" y="21"/>
                    </a:lnTo>
                    <a:cubicBezTo>
                      <a:pt x="28" y="44"/>
                      <a:pt x="17" y="63"/>
                      <a:pt x="1" y="79"/>
                    </a:cubicBezTo>
                    <a:cubicBezTo>
                      <a:pt x="24" y="61"/>
                      <a:pt x="45" y="40"/>
                      <a:pt x="63" y="19"/>
                    </a:cubicBezTo>
                    <a:cubicBezTo>
                      <a:pt x="59" y="19"/>
                      <a:pt x="53" y="21"/>
                      <a:pt x="49" y="21"/>
                    </a:cubicBezTo>
                    <a:cubicBezTo>
                      <a:pt x="46" y="21"/>
                      <a:pt x="43" y="20"/>
                      <a:pt x="42" y="17"/>
                    </a:cubicBezTo>
                    <a:cubicBezTo>
                      <a:pt x="47" y="3"/>
                      <a:pt x="56" y="7"/>
                      <a:pt x="66" y="0"/>
                    </a:cubicBezTo>
                    <a:cubicBezTo>
                      <a:pt x="64" y="0"/>
                      <a:pt x="62" y="0"/>
                      <a:pt x="6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46" name="Google Shape;8346;p43"/>
              <p:cNvSpPr/>
              <p:nvPr/>
            </p:nvSpPr>
            <p:spPr>
              <a:xfrm>
                <a:off x="768000" y="1618325"/>
                <a:ext cx="1250" cy="775"/>
              </a:xfrm>
              <a:custGeom>
                <a:avLst/>
                <a:gdLst/>
                <a:ahLst/>
                <a:cxnLst/>
                <a:rect l="l" t="t" r="r" b="b"/>
                <a:pathLst>
                  <a:path w="50" h="31" extrusionOk="0">
                    <a:moveTo>
                      <a:pt x="49" y="1"/>
                    </a:moveTo>
                    <a:lnTo>
                      <a:pt x="35" y="12"/>
                    </a:lnTo>
                    <a:cubicBezTo>
                      <a:pt x="34" y="6"/>
                      <a:pt x="31" y="4"/>
                      <a:pt x="27" y="4"/>
                    </a:cubicBezTo>
                    <a:cubicBezTo>
                      <a:pt x="20" y="4"/>
                      <a:pt x="10" y="12"/>
                      <a:pt x="1" y="17"/>
                    </a:cubicBezTo>
                    <a:lnTo>
                      <a:pt x="35" y="31"/>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47" name="Google Shape;8347;p43"/>
              <p:cNvSpPr/>
              <p:nvPr/>
            </p:nvSpPr>
            <p:spPr>
              <a:xfrm>
                <a:off x="768050" y="1623825"/>
                <a:ext cx="1375" cy="550"/>
              </a:xfrm>
              <a:custGeom>
                <a:avLst/>
                <a:gdLst/>
                <a:ahLst/>
                <a:cxnLst/>
                <a:rect l="l" t="t" r="r" b="b"/>
                <a:pathLst>
                  <a:path w="55" h="22" extrusionOk="0">
                    <a:moveTo>
                      <a:pt x="31" y="1"/>
                    </a:moveTo>
                    <a:lnTo>
                      <a:pt x="1" y="22"/>
                    </a:lnTo>
                    <a:lnTo>
                      <a:pt x="54" y="3"/>
                    </a:ln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48" name="Google Shape;8348;p43"/>
              <p:cNvSpPr/>
              <p:nvPr/>
            </p:nvSpPr>
            <p:spPr>
              <a:xfrm>
                <a:off x="769100" y="1624575"/>
                <a:ext cx="675" cy="550"/>
              </a:xfrm>
              <a:custGeom>
                <a:avLst/>
                <a:gdLst/>
                <a:ahLst/>
                <a:cxnLst/>
                <a:rect l="l" t="t" r="r" b="b"/>
                <a:pathLst>
                  <a:path w="27" h="22" extrusionOk="0">
                    <a:moveTo>
                      <a:pt x="26" y="1"/>
                    </a:moveTo>
                    <a:lnTo>
                      <a:pt x="1" y="22"/>
                    </a:lnTo>
                    <a:lnTo>
                      <a:pt x="24" y="17"/>
                    </a:lnTo>
                    <a:lnTo>
                      <a:pt x="26"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49" name="Google Shape;8349;p43"/>
              <p:cNvSpPr/>
              <p:nvPr/>
            </p:nvSpPr>
            <p:spPr>
              <a:xfrm>
                <a:off x="802200" y="1665725"/>
                <a:ext cx="375" cy="250"/>
              </a:xfrm>
              <a:custGeom>
                <a:avLst/>
                <a:gdLst/>
                <a:ahLst/>
                <a:cxnLst/>
                <a:rect l="l" t="t" r="r" b="b"/>
                <a:pathLst>
                  <a:path w="15" h="10" extrusionOk="0">
                    <a:moveTo>
                      <a:pt x="0" y="1"/>
                    </a:moveTo>
                    <a:cubicBezTo>
                      <a:pt x="5" y="6"/>
                      <a:pt x="9" y="10"/>
                      <a:pt x="12" y="10"/>
                    </a:cubicBezTo>
                    <a:cubicBezTo>
                      <a:pt x="13" y="10"/>
                      <a:pt x="14" y="9"/>
                      <a:pt x="14" y="8"/>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50" name="Google Shape;8350;p43"/>
              <p:cNvSpPr/>
              <p:nvPr/>
            </p:nvSpPr>
            <p:spPr>
              <a:xfrm>
                <a:off x="787475" y="1639600"/>
                <a:ext cx="1175" cy="1200"/>
              </a:xfrm>
              <a:custGeom>
                <a:avLst/>
                <a:gdLst/>
                <a:ahLst/>
                <a:cxnLst/>
                <a:rect l="l" t="t" r="r" b="b"/>
                <a:pathLst>
                  <a:path w="47" h="48" extrusionOk="0">
                    <a:moveTo>
                      <a:pt x="38" y="0"/>
                    </a:moveTo>
                    <a:lnTo>
                      <a:pt x="38" y="0"/>
                    </a:lnTo>
                    <a:cubicBezTo>
                      <a:pt x="23" y="20"/>
                      <a:pt x="0" y="47"/>
                      <a:pt x="5" y="47"/>
                    </a:cubicBezTo>
                    <a:cubicBezTo>
                      <a:pt x="6" y="47"/>
                      <a:pt x="10" y="45"/>
                      <a:pt x="17" y="40"/>
                    </a:cubicBezTo>
                    <a:lnTo>
                      <a:pt x="47" y="19"/>
                    </a:lnTo>
                    <a:cubicBezTo>
                      <a:pt x="35" y="17"/>
                      <a:pt x="35" y="10"/>
                      <a:pt x="3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51" name="Google Shape;8351;p43"/>
              <p:cNvSpPr/>
              <p:nvPr/>
            </p:nvSpPr>
            <p:spPr>
              <a:xfrm>
                <a:off x="798950" y="1651200"/>
                <a:ext cx="900" cy="250"/>
              </a:xfrm>
              <a:custGeom>
                <a:avLst/>
                <a:gdLst/>
                <a:ahLst/>
                <a:cxnLst/>
                <a:rect l="l" t="t" r="r" b="b"/>
                <a:pathLst>
                  <a:path w="36" h="10" extrusionOk="0">
                    <a:moveTo>
                      <a:pt x="1" y="0"/>
                    </a:moveTo>
                    <a:lnTo>
                      <a:pt x="1" y="0"/>
                    </a:lnTo>
                    <a:cubicBezTo>
                      <a:pt x="7" y="5"/>
                      <a:pt x="14" y="7"/>
                      <a:pt x="26" y="9"/>
                    </a:cubicBezTo>
                    <a:lnTo>
                      <a:pt x="35" y="5"/>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52" name="Google Shape;8352;p43"/>
              <p:cNvSpPr/>
              <p:nvPr/>
            </p:nvSpPr>
            <p:spPr>
              <a:xfrm>
                <a:off x="797200" y="1676575"/>
                <a:ext cx="975" cy="825"/>
              </a:xfrm>
              <a:custGeom>
                <a:avLst/>
                <a:gdLst/>
                <a:ahLst/>
                <a:cxnLst/>
                <a:rect l="l" t="t" r="r" b="b"/>
                <a:pathLst>
                  <a:path w="39" h="33" extrusionOk="0">
                    <a:moveTo>
                      <a:pt x="1" y="0"/>
                    </a:moveTo>
                    <a:lnTo>
                      <a:pt x="24" y="33"/>
                    </a:lnTo>
                    <a:cubicBezTo>
                      <a:pt x="38" y="17"/>
                      <a:pt x="15" y="1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53" name="Google Shape;8353;p43"/>
              <p:cNvSpPr/>
              <p:nvPr/>
            </p:nvSpPr>
            <p:spPr>
              <a:xfrm>
                <a:off x="779025" y="1631125"/>
                <a:ext cx="400" cy="1075"/>
              </a:xfrm>
              <a:custGeom>
                <a:avLst/>
                <a:gdLst/>
                <a:ahLst/>
                <a:cxnLst/>
                <a:rect l="l" t="t" r="r" b="b"/>
                <a:pathLst>
                  <a:path w="16" h="43" extrusionOk="0">
                    <a:moveTo>
                      <a:pt x="9" y="1"/>
                    </a:moveTo>
                    <a:cubicBezTo>
                      <a:pt x="7" y="1"/>
                      <a:pt x="4" y="3"/>
                      <a:pt x="0" y="8"/>
                    </a:cubicBezTo>
                    <a:cubicBezTo>
                      <a:pt x="0" y="22"/>
                      <a:pt x="5" y="33"/>
                      <a:pt x="14" y="43"/>
                    </a:cubicBezTo>
                    <a:cubicBezTo>
                      <a:pt x="12" y="23"/>
                      <a:pt x="16"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54" name="Google Shape;8354;p43"/>
              <p:cNvSpPr/>
              <p:nvPr/>
            </p:nvSpPr>
            <p:spPr>
              <a:xfrm>
                <a:off x="793050" y="1663425"/>
                <a:ext cx="475" cy="375"/>
              </a:xfrm>
              <a:custGeom>
                <a:avLst/>
                <a:gdLst/>
                <a:ahLst/>
                <a:cxnLst/>
                <a:rect l="l" t="t" r="r" b="b"/>
                <a:pathLst>
                  <a:path w="19" h="15" extrusionOk="0">
                    <a:moveTo>
                      <a:pt x="0" y="0"/>
                    </a:moveTo>
                    <a:cubicBezTo>
                      <a:pt x="5" y="7"/>
                      <a:pt x="12" y="12"/>
                      <a:pt x="19" y="14"/>
                    </a:cubicBezTo>
                    <a:cubicBezTo>
                      <a:pt x="14" y="7"/>
                      <a:pt x="7"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55" name="Google Shape;8355;p43"/>
              <p:cNvSpPr/>
              <p:nvPr/>
            </p:nvSpPr>
            <p:spPr>
              <a:xfrm>
                <a:off x="779350" y="1632175"/>
                <a:ext cx="675" cy="525"/>
              </a:xfrm>
              <a:custGeom>
                <a:avLst/>
                <a:gdLst/>
                <a:ahLst/>
                <a:cxnLst/>
                <a:rect l="l" t="t" r="r" b="b"/>
                <a:pathLst>
                  <a:path w="27" h="21" extrusionOk="0">
                    <a:moveTo>
                      <a:pt x="1" y="1"/>
                    </a:moveTo>
                    <a:cubicBezTo>
                      <a:pt x="1" y="12"/>
                      <a:pt x="2" y="21"/>
                      <a:pt x="10" y="21"/>
                    </a:cubicBezTo>
                    <a:cubicBezTo>
                      <a:pt x="14" y="21"/>
                      <a:pt x="19" y="19"/>
                      <a:pt x="26" y="15"/>
                    </a:cubicBezTo>
                    <a:lnTo>
                      <a:pt x="26" y="5"/>
                    </a:lnTo>
                    <a:cubicBezTo>
                      <a:pt x="24" y="6"/>
                      <a:pt x="22" y="6"/>
                      <a:pt x="19" y="6"/>
                    </a:cubicBezTo>
                    <a:cubicBezTo>
                      <a:pt x="12" y="6"/>
                      <a:pt x="6"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56" name="Google Shape;8356;p43"/>
              <p:cNvSpPr/>
              <p:nvPr/>
            </p:nvSpPr>
            <p:spPr>
              <a:xfrm>
                <a:off x="771650" y="1696675"/>
                <a:ext cx="150" cy="75"/>
              </a:xfrm>
              <a:custGeom>
                <a:avLst/>
                <a:gdLst/>
                <a:ahLst/>
                <a:cxnLst/>
                <a:rect l="l" t="t" r="r" b="b"/>
                <a:pathLst>
                  <a:path w="6" h="3" extrusionOk="0">
                    <a:moveTo>
                      <a:pt x="1" y="1"/>
                    </a:moveTo>
                    <a:cubicBezTo>
                      <a:pt x="2" y="2"/>
                      <a:pt x="3" y="3"/>
                      <a:pt x="4" y="3"/>
                    </a:cubicBezTo>
                    <a:cubicBezTo>
                      <a:pt x="5" y="3"/>
                      <a:pt x="5" y="2"/>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57" name="Google Shape;8357;p43"/>
              <p:cNvSpPr/>
              <p:nvPr/>
            </p:nvSpPr>
            <p:spPr>
              <a:xfrm>
                <a:off x="758900" y="1699525"/>
                <a:ext cx="150" cy="425"/>
              </a:xfrm>
              <a:custGeom>
                <a:avLst/>
                <a:gdLst/>
                <a:ahLst/>
                <a:cxnLst/>
                <a:rect l="l" t="t" r="r" b="b"/>
                <a:pathLst>
                  <a:path w="6" h="17" extrusionOk="0">
                    <a:moveTo>
                      <a:pt x="5" y="0"/>
                    </a:moveTo>
                    <a:cubicBezTo>
                      <a:pt x="3" y="3"/>
                      <a:pt x="1" y="5"/>
                      <a:pt x="1" y="17"/>
                    </a:cubicBezTo>
                    <a:cubicBezTo>
                      <a:pt x="1"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58" name="Google Shape;8358;p43"/>
              <p:cNvSpPr/>
              <p:nvPr/>
            </p:nvSpPr>
            <p:spPr>
              <a:xfrm>
                <a:off x="772700" y="1627850"/>
                <a:ext cx="150" cy="75"/>
              </a:xfrm>
              <a:custGeom>
                <a:avLst/>
                <a:gdLst/>
                <a:ahLst/>
                <a:cxnLst/>
                <a:rect l="l" t="t" r="r" b="b"/>
                <a:pathLst>
                  <a:path w="6" h="3" extrusionOk="0">
                    <a:moveTo>
                      <a:pt x="1" y="0"/>
                    </a:moveTo>
                    <a:cubicBezTo>
                      <a:pt x="1" y="0"/>
                      <a:pt x="3" y="2"/>
                      <a:pt x="5" y="2"/>
                    </a:cubicBezTo>
                    <a:cubicBezTo>
                      <a:pt x="3" y="1"/>
                      <a:pt x="2" y="0"/>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59" name="Google Shape;8359;p43"/>
              <p:cNvSpPr/>
              <p:nvPr/>
            </p:nvSpPr>
            <p:spPr>
              <a:xfrm>
                <a:off x="774375" y="1624350"/>
                <a:ext cx="375" cy="250"/>
              </a:xfrm>
              <a:custGeom>
                <a:avLst/>
                <a:gdLst/>
                <a:ahLst/>
                <a:cxnLst/>
                <a:rect l="l" t="t" r="r" b="b"/>
                <a:pathLst>
                  <a:path w="15" h="10" extrusionOk="0">
                    <a:moveTo>
                      <a:pt x="15" y="1"/>
                    </a:moveTo>
                    <a:cubicBezTo>
                      <a:pt x="10" y="5"/>
                      <a:pt x="5" y="8"/>
                      <a:pt x="1" y="10"/>
                    </a:cubicBezTo>
                    <a:cubicBezTo>
                      <a:pt x="5" y="8"/>
                      <a:pt x="10" y="5"/>
                      <a:pt x="1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60" name="Google Shape;8360;p43"/>
              <p:cNvSpPr/>
              <p:nvPr/>
            </p:nvSpPr>
            <p:spPr>
              <a:xfrm>
                <a:off x="784925" y="1629100"/>
                <a:ext cx="75" cy="200"/>
              </a:xfrm>
              <a:custGeom>
                <a:avLst/>
                <a:gdLst/>
                <a:ahLst/>
                <a:cxnLst/>
                <a:rect l="l" t="t" r="r" b="b"/>
                <a:pathLst>
                  <a:path w="3" h="8" extrusionOk="0">
                    <a:moveTo>
                      <a:pt x="1" y="8"/>
                    </a:moveTo>
                    <a:lnTo>
                      <a:pt x="1" y="8"/>
                    </a:lnTo>
                    <a:cubicBezTo>
                      <a:pt x="3" y="1"/>
                      <a:pt x="3" y="1"/>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61" name="Google Shape;8361;p43"/>
              <p:cNvSpPr/>
              <p:nvPr/>
            </p:nvSpPr>
            <p:spPr>
              <a:xfrm>
                <a:off x="772300" y="1627475"/>
                <a:ext cx="300" cy="200"/>
              </a:xfrm>
              <a:custGeom>
                <a:avLst/>
                <a:gdLst/>
                <a:ahLst/>
                <a:cxnLst/>
                <a:rect l="l" t="t" r="r" b="b"/>
                <a:pathLst>
                  <a:path w="12" h="8" extrusionOk="0">
                    <a:moveTo>
                      <a:pt x="7" y="1"/>
                    </a:moveTo>
                    <a:cubicBezTo>
                      <a:pt x="2" y="6"/>
                      <a:pt x="0" y="8"/>
                      <a:pt x="12" y="8"/>
                    </a:cubicBezTo>
                    <a:cubicBezTo>
                      <a:pt x="12" y="6"/>
                      <a:pt x="9" y="3"/>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62" name="Google Shape;8362;p43"/>
              <p:cNvSpPr/>
              <p:nvPr/>
            </p:nvSpPr>
            <p:spPr>
              <a:xfrm>
                <a:off x="772825" y="1627725"/>
                <a:ext cx="350" cy="375"/>
              </a:xfrm>
              <a:custGeom>
                <a:avLst/>
                <a:gdLst/>
                <a:ahLst/>
                <a:cxnLst/>
                <a:rect l="l" t="t" r="r" b="b"/>
                <a:pathLst>
                  <a:path w="14" h="15" extrusionOk="0">
                    <a:moveTo>
                      <a:pt x="2" y="0"/>
                    </a:moveTo>
                    <a:cubicBezTo>
                      <a:pt x="2" y="2"/>
                      <a:pt x="2" y="5"/>
                      <a:pt x="0" y="7"/>
                    </a:cubicBezTo>
                    <a:lnTo>
                      <a:pt x="14" y="14"/>
                    </a:lnTo>
                    <a:cubicBezTo>
                      <a:pt x="9" y="9"/>
                      <a:pt x="5" y="5"/>
                      <a:pt x="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63" name="Google Shape;8363;p43"/>
              <p:cNvSpPr/>
              <p:nvPr/>
            </p:nvSpPr>
            <p:spPr>
              <a:xfrm>
                <a:off x="782200" y="1684800"/>
                <a:ext cx="75" cy="350"/>
              </a:xfrm>
              <a:custGeom>
                <a:avLst/>
                <a:gdLst/>
                <a:ahLst/>
                <a:cxnLst/>
                <a:rect l="l" t="t" r="r" b="b"/>
                <a:pathLst>
                  <a:path w="3" h="14" extrusionOk="0">
                    <a:moveTo>
                      <a:pt x="1" y="1"/>
                    </a:moveTo>
                    <a:cubicBezTo>
                      <a:pt x="1" y="10"/>
                      <a:pt x="1" y="13"/>
                      <a:pt x="2" y="13"/>
                    </a:cubicBezTo>
                    <a:cubicBezTo>
                      <a:pt x="2" y="13"/>
                      <a:pt x="3" y="9"/>
                      <a:pt x="3" y="3"/>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64" name="Google Shape;8364;p43"/>
              <p:cNvSpPr/>
              <p:nvPr/>
            </p:nvSpPr>
            <p:spPr>
              <a:xfrm>
                <a:off x="799425" y="1639250"/>
                <a:ext cx="75" cy="75"/>
              </a:xfrm>
              <a:custGeom>
                <a:avLst/>
                <a:gdLst/>
                <a:ahLst/>
                <a:cxnLst/>
                <a:rect l="l" t="t" r="r" b="b"/>
                <a:pathLst>
                  <a:path w="3" h="3" extrusionOk="0">
                    <a:moveTo>
                      <a:pt x="0" y="0"/>
                    </a:moveTo>
                    <a:lnTo>
                      <a:pt x="0" y="3"/>
                    </a:lnTo>
                    <a:lnTo>
                      <a:pt x="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65" name="Google Shape;8365;p43"/>
              <p:cNvSpPr/>
              <p:nvPr/>
            </p:nvSpPr>
            <p:spPr>
              <a:xfrm>
                <a:off x="797200" y="1639250"/>
                <a:ext cx="3275" cy="1475"/>
              </a:xfrm>
              <a:custGeom>
                <a:avLst/>
                <a:gdLst/>
                <a:ahLst/>
                <a:cxnLst/>
                <a:rect l="l" t="t" r="r" b="b"/>
                <a:pathLst>
                  <a:path w="131" h="59" extrusionOk="0">
                    <a:moveTo>
                      <a:pt x="87" y="0"/>
                    </a:moveTo>
                    <a:lnTo>
                      <a:pt x="1" y="58"/>
                    </a:lnTo>
                    <a:lnTo>
                      <a:pt x="131" y="17"/>
                    </a:lnTo>
                    <a:lnTo>
                      <a:pt x="131" y="17"/>
                    </a:lnTo>
                    <a:cubicBezTo>
                      <a:pt x="120" y="18"/>
                      <a:pt x="112" y="19"/>
                      <a:pt x="105" y="19"/>
                    </a:cubicBezTo>
                    <a:cubicBezTo>
                      <a:pt x="85" y="19"/>
                      <a:pt x="85" y="11"/>
                      <a:pt x="8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66" name="Google Shape;8366;p43"/>
              <p:cNvSpPr/>
              <p:nvPr/>
            </p:nvSpPr>
            <p:spPr>
              <a:xfrm>
                <a:off x="758025" y="1623300"/>
                <a:ext cx="48300" cy="80425"/>
              </a:xfrm>
              <a:custGeom>
                <a:avLst/>
                <a:gdLst/>
                <a:ahLst/>
                <a:cxnLst/>
                <a:rect l="l" t="t" r="r" b="b"/>
                <a:pathLst>
                  <a:path w="1932" h="3217" extrusionOk="0">
                    <a:moveTo>
                      <a:pt x="655" y="54"/>
                    </a:moveTo>
                    <a:lnTo>
                      <a:pt x="655" y="54"/>
                    </a:lnTo>
                    <a:cubicBezTo>
                      <a:pt x="654" y="54"/>
                      <a:pt x="654" y="54"/>
                      <a:pt x="653" y="55"/>
                    </a:cubicBezTo>
                    <a:lnTo>
                      <a:pt x="653" y="55"/>
                    </a:lnTo>
                    <a:cubicBezTo>
                      <a:pt x="654" y="55"/>
                      <a:pt x="654" y="54"/>
                      <a:pt x="655" y="54"/>
                    </a:cubicBezTo>
                    <a:close/>
                    <a:moveTo>
                      <a:pt x="686" y="191"/>
                    </a:moveTo>
                    <a:cubicBezTo>
                      <a:pt x="696" y="191"/>
                      <a:pt x="694" y="199"/>
                      <a:pt x="689" y="207"/>
                    </a:cubicBezTo>
                    <a:cubicBezTo>
                      <a:pt x="686" y="203"/>
                      <a:pt x="683" y="199"/>
                      <a:pt x="679" y="199"/>
                    </a:cubicBezTo>
                    <a:cubicBezTo>
                      <a:pt x="677" y="199"/>
                      <a:pt x="674" y="200"/>
                      <a:pt x="671" y="203"/>
                    </a:cubicBezTo>
                    <a:cubicBezTo>
                      <a:pt x="673" y="196"/>
                      <a:pt x="678" y="193"/>
                      <a:pt x="682" y="191"/>
                    </a:cubicBezTo>
                    <a:cubicBezTo>
                      <a:pt x="684" y="191"/>
                      <a:pt x="685" y="191"/>
                      <a:pt x="686" y="191"/>
                    </a:cubicBezTo>
                    <a:close/>
                    <a:moveTo>
                      <a:pt x="699" y="224"/>
                    </a:moveTo>
                    <a:cubicBezTo>
                      <a:pt x="700" y="232"/>
                      <a:pt x="700" y="235"/>
                      <a:pt x="700" y="235"/>
                    </a:cubicBezTo>
                    <a:cubicBezTo>
                      <a:pt x="700" y="235"/>
                      <a:pt x="699" y="230"/>
                      <a:pt x="696" y="224"/>
                    </a:cubicBezTo>
                    <a:close/>
                    <a:moveTo>
                      <a:pt x="1610" y="567"/>
                    </a:moveTo>
                    <a:cubicBezTo>
                      <a:pt x="1609" y="567"/>
                      <a:pt x="1609" y="568"/>
                      <a:pt x="1609" y="568"/>
                    </a:cubicBezTo>
                    <a:lnTo>
                      <a:pt x="1609" y="568"/>
                    </a:lnTo>
                    <a:cubicBezTo>
                      <a:pt x="1609" y="568"/>
                      <a:pt x="1609" y="567"/>
                      <a:pt x="1610" y="567"/>
                    </a:cubicBezTo>
                    <a:close/>
                    <a:moveTo>
                      <a:pt x="1387" y="694"/>
                    </a:moveTo>
                    <a:cubicBezTo>
                      <a:pt x="1381" y="697"/>
                      <a:pt x="1378" y="701"/>
                      <a:pt x="1375" y="701"/>
                    </a:cubicBezTo>
                    <a:cubicBezTo>
                      <a:pt x="1375" y="701"/>
                      <a:pt x="1374" y="700"/>
                      <a:pt x="1374" y="700"/>
                    </a:cubicBezTo>
                    <a:lnTo>
                      <a:pt x="1374" y="700"/>
                    </a:lnTo>
                    <a:cubicBezTo>
                      <a:pt x="1378" y="698"/>
                      <a:pt x="1382" y="696"/>
                      <a:pt x="1387" y="694"/>
                    </a:cubicBezTo>
                    <a:close/>
                    <a:moveTo>
                      <a:pt x="1686" y="843"/>
                    </a:moveTo>
                    <a:cubicBezTo>
                      <a:pt x="1687" y="847"/>
                      <a:pt x="1687" y="850"/>
                      <a:pt x="1693" y="850"/>
                    </a:cubicBezTo>
                    <a:cubicBezTo>
                      <a:pt x="1695" y="850"/>
                      <a:pt x="1697" y="850"/>
                      <a:pt x="1700" y="849"/>
                    </a:cubicBezTo>
                    <a:cubicBezTo>
                      <a:pt x="1694" y="849"/>
                      <a:pt x="1689" y="847"/>
                      <a:pt x="1686" y="843"/>
                    </a:cubicBezTo>
                    <a:close/>
                    <a:moveTo>
                      <a:pt x="1772" y="995"/>
                    </a:moveTo>
                    <a:cubicBezTo>
                      <a:pt x="1772" y="995"/>
                      <a:pt x="1772" y="995"/>
                      <a:pt x="1772" y="995"/>
                    </a:cubicBezTo>
                    <a:cubicBezTo>
                      <a:pt x="1772" y="995"/>
                      <a:pt x="1772" y="995"/>
                      <a:pt x="1772" y="995"/>
                    </a:cubicBezTo>
                    <a:close/>
                    <a:moveTo>
                      <a:pt x="1730" y="1067"/>
                    </a:moveTo>
                    <a:lnTo>
                      <a:pt x="1730" y="1067"/>
                    </a:lnTo>
                    <a:cubicBezTo>
                      <a:pt x="1744" y="1070"/>
                      <a:pt x="1740" y="1077"/>
                      <a:pt x="1726" y="1088"/>
                    </a:cubicBezTo>
                    <a:cubicBezTo>
                      <a:pt x="1721" y="1084"/>
                      <a:pt x="1721" y="1077"/>
                      <a:pt x="1730" y="1067"/>
                    </a:cubicBezTo>
                    <a:close/>
                    <a:moveTo>
                      <a:pt x="1815" y="1616"/>
                    </a:moveTo>
                    <a:lnTo>
                      <a:pt x="1815" y="1616"/>
                    </a:lnTo>
                    <a:cubicBezTo>
                      <a:pt x="1813" y="1617"/>
                      <a:pt x="1812" y="1618"/>
                      <a:pt x="1811" y="1619"/>
                    </a:cubicBezTo>
                    <a:lnTo>
                      <a:pt x="1811" y="1619"/>
                    </a:lnTo>
                    <a:cubicBezTo>
                      <a:pt x="1813" y="1619"/>
                      <a:pt x="1815" y="1618"/>
                      <a:pt x="1815" y="1616"/>
                    </a:cubicBezTo>
                    <a:close/>
                    <a:moveTo>
                      <a:pt x="1932" y="1594"/>
                    </a:moveTo>
                    <a:cubicBezTo>
                      <a:pt x="1919" y="1596"/>
                      <a:pt x="1880" y="1607"/>
                      <a:pt x="1846" y="1607"/>
                    </a:cubicBezTo>
                    <a:cubicBezTo>
                      <a:pt x="1829" y="1607"/>
                      <a:pt x="1813" y="1604"/>
                      <a:pt x="1804" y="1596"/>
                    </a:cubicBezTo>
                    <a:lnTo>
                      <a:pt x="1804" y="1596"/>
                    </a:lnTo>
                    <a:cubicBezTo>
                      <a:pt x="1809" y="1603"/>
                      <a:pt x="1816" y="1611"/>
                      <a:pt x="1815" y="1616"/>
                    </a:cubicBezTo>
                    <a:lnTo>
                      <a:pt x="1815" y="1616"/>
                    </a:lnTo>
                    <a:cubicBezTo>
                      <a:pt x="1818" y="1614"/>
                      <a:pt x="1822" y="1612"/>
                      <a:pt x="1828" y="1610"/>
                    </a:cubicBezTo>
                    <a:lnTo>
                      <a:pt x="1828" y="1610"/>
                    </a:lnTo>
                    <a:lnTo>
                      <a:pt x="1837" y="1635"/>
                    </a:lnTo>
                    <a:cubicBezTo>
                      <a:pt x="1840" y="1635"/>
                      <a:pt x="1842" y="1635"/>
                      <a:pt x="1845" y="1635"/>
                    </a:cubicBezTo>
                    <a:cubicBezTo>
                      <a:pt x="1901" y="1635"/>
                      <a:pt x="1888" y="1611"/>
                      <a:pt x="1932" y="1594"/>
                    </a:cubicBezTo>
                    <a:close/>
                    <a:moveTo>
                      <a:pt x="1754" y="1739"/>
                    </a:moveTo>
                    <a:lnTo>
                      <a:pt x="1753" y="1742"/>
                    </a:lnTo>
                    <a:cubicBezTo>
                      <a:pt x="1754" y="1741"/>
                      <a:pt x="1754" y="1740"/>
                      <a:pt x="1754" y="1739"/>
                    </a:cubicBezTo>
                    <a:close/>
                    <a:moveTo>
                      <a:pt x="1473" y="2258"/>
                    </a:moveTo>
                    <a:lnTo>
                      <a:pt x="1473" y="2259"/>
                    </a:lnTo>
                    <a:cubicBezTo>
                      <a:pt x="1473" y="2259"/>
                      <a:pt x="1473" y="2258"/>
                      <a:pt x="1473" y="2258"/>
                    </a:cubicBezTo>
                    <a:close/>
                    <a:moveTo>
                      <a:pt x="752" y="2295"/>
                    </a:moveTo>
                    <a:cubicBezTo>
                      <a:pt x="753" y="2296"/>
                      <a:pt x="753" y="2296"/>
                      <a:pt x="754" y="2297"/>
                    </a:cubicBezTo>
                    <a:lnTo>
                      <a:pt x="754" y="2297"/>
                    </a:lnTo>
                    <a:cubicBezTo>
                      <a:pt x="754" y="2297"/>
                      <a:pt x="754" y="2296"/>
                      <a:pt x="754" y="2296"/>
                    </a:cubicBezTo>
                    <a:lnTo>
                      <a:pt x="752" y="2295"/>
                    </a:lnTo>
                    <a:close/>
                    <a:moveTo>
                      <a:pt x="1223" y="2451"/>
                    </a:moveTo>
                    <a:lnTo>
                      <a:pt x="1223" y="2451"/>
                    </a:lnTo>
                    <a:cubicBezTo>
                      <a:pt x="1222" y="2452"/>
                      <a:pt x="1221" y="2453"/>
                      <a:pt x="1221" y="2453"/>
                    </a:cubicBezTo>
                    <a:lnTo>
                      <a:pt x="1221" y="2453"/>
                    </a:lnTo>
                    <a:cubicBezTo>
                      <a:pt x="1222" y="2453"/>
                      <a:pt x="1222" y="2452"/>
                      <a:pt x="1223" y="2451"/>
                    </a:cubicBezTo>
                    <a:close/>
                    <a:moveTo>
                      <a:pt x="434" y="2505"/>
                    </a:moveTo>
                    <a:cubicBezTo>
                      <a:pt x="436" y="2506"/>
                      <a:pt x="438" y="2507"/>
                      <a:pt x="440" y="2507"/>
                    </a:cubicBezTo>
                    <a:lnTo>
                      <a:pt x="440" y="2507"/>
                    </a:lnTo>
                    <a:cubicBezTo>
                      <a:pt x="438" y="2506"/>
                      <a:pt x="436" y="2506"/>
                      <a:pt x="434" y="2505"/>
                    </a:cubicBezTo>
                    <a:close/>
                    <a:moveTo>
                      <a:pt x="249" y="2746"/>
                    </a:moveTo>
                    <a:cubicBezTo>
                      <a:pt x="249" y="2746"/>
                      <a:pt x="250" y="2746"/>
                      <a:pt x="250" y="2746"/>
                    </a:cubicBezTo>
                    <a:lnTo>
                      <a:pt x="250" y="2746"/>
                    </a:lnTo>
                    <a:cubicBezTo>
                      <a:pt x="250" y="2746"/>
                      <a:pt x="249" y="2746"/>
                      <a:pt x="249" y="2746"/>
                    </a:cubicBezTo>
                    <a:close/>
                    <a:moveTo>
                      <a:pt x="582" y="2899"/>
                    </a:moveTo>
                    <a:cubicBezTo>
                      <a:pt x="581" y="2899"/>
                      <a:pt x="581" y="2899"/>
                      <a:pt x="580" y="2899"/>
                    </a:cubicBezTo>
                    <a:lnTo>
                      <a:pt x="580" y="2899"/>
                    </a:lnTo>
                    <a:lnTo>
                      <a:pt x="583" y="2899"/>
                    </a:lnTo>
                    <a:cubicBezTo>
                      <a:pt x="582" y="2899"/>
                      <a:pt x="582" y="2899"/>
                      <a:pt x="582" y="2899"/>
                    </a:cubicBezTo>
                    <a:close/>
                    <a:moveTo>
                      <a:pt x="775" y="1"/>
                    </a:moveTo>
                    <a:cubicBezTo>
                      <a:pt x="759" y="8"/>
                      <a:pt x="738" y="10"/>
                      <a:pt x="731" y="29"/>
                    </a:cubicBezTo>
                    <a:lnTo>
                      <a:pt x="747" y="31"/>
                    </a:lnTo>
                    <a:cubicBezTo>
                      <a:pt x="736" y="68"/>
                      <a:pt x="694" y="54"/>
                      <a:pt x="699" y="77"/>
                    </a:cubicBezTo>
                    <a:cubicBezTo>
                      <a:pt x="682" y="81"/>
                      <a:pt x="663" y="86"/>
                      <a:pt x="646" y="86"/>
                    </a:cubicBezTo>
                    <a:cubicBezTo>
                      <a:pt x="630" y="86"/>
                      <a:pt x="616" y="81"/>
                      <a:pt x="613" y="64"/>
                    </a:cubicBezTo>
                    <a:lnTo>
                      <a:pt x="643" y="28"/>
                    </a:lnTo>
                    <a:lnTo>
                      <a:pt x="643" y="28"/>
                    </a:lnTo>
                    <a:cubicBezTo>
                      <a:pt x="635" y="39"/>
                      <a:pt x="637" y="55"/>
                      <a:pt x="650" y="55"/>
                    </a:cubicBezTo>
                    <a:cubicBezTo>
                      <a:pt x="651" y="55"/>
                      <a:pt x="652" y="55"/>
                      <a:pt x="653" y="55"/>
                    </a:cubicBezTo>
                    <a:lnTo>
                      <a:pt x="653" y="55"/>
                    </a:lnTo>
                    <a:cubicBezTo>
                      <a:pt x="653" y="55"/>
                      <a:pt x="652" y="55"/>
                      <a:pt x="652" y="55"/>
                    </a:cubicBezTo>
                    <a:cubicBezTo>
                      <a:pt x="636" y="55"/>
                      <a:pt x="657" y="5"/>
                      <a:pt x="636" y="5"/>
                    </a:cubicBezTo>
                    <a:cubicBezTo>
                      <a:pt x="631" y="5"/>
                      <a:pt x="623" y="8"/>
                      <a:pt x="613" y="15"/>
                    </a:cubicBezTo>
                    <a:lnTo>
                      <a:pt x="604" y="52"/>
                    </a:lnTo>
                    <a:cubicBezTo>
                      <a:pt x="584" y="55"/>
                      <a:pt x="556" y="63"/>
                      <a:pt x="534" y="63"/>
                    </a:cubicBezTo>
                    <a:cubicBezTo>
                      <a:pt x="520" y="63"/>
                      <a:pt x="509" y="59"/>
                      <a:pt x="506" y="47"/>
                    </a:cubicBezTo>
                    <a:lnTo>
                      <a:pt x="506" y="47"/>
                    </a:lnTo>
                    <a:cubicBezTo>
                      <a:pt x="476" y="89"/>
                      <a:pt x="513" y="47"/>
                      <a:pt x="485" y="101"/>
                    </a:cubicBezTo>
                    <a:cubicBezTo>
                      <a:pt x="495" y="86"/>
                      <a:pt x="502" y="82"/>
                      <a:pt x="509" y="82"/>
                    </a:cubicBezTo>
                    <a:cubicBezTo>
                      <a:pt x="523" y="82"/>
                      <a:pt x="533" y="103"/>
                      <a:pt x="545" y="103"/>
                    </a:cubicBezTo>
                    <a:cubicBezTo>
                      <a:pt x="550" y="103"/>
                      <a:pt x="556" y="99"/>
                      <a:pt x="563" y="89"/>
                    </a:cubicBezTo>
                    <a:lnTo>
                      <a:pt x="563" y="89"/>
                    </a:lnTo>
                    <a:cubicBezTo>
                      <a:pt x="539" y="136"/>
                      <a:pt x="570" y="123"/>
                      <a:pt x="553" y="177"/>
                    </a:cubicBezTo>
                    <a:cubicBezTo>
                      <a:pt x="559" y="169"/>
                      <a:pt x="563" y="159"/>
                      <a:pt x="569" y="159"/>
                    </a:cubicBezTo>
                    <a:cubicBezTo>
                      <a:pt x="571" y="159"/>
                      <a:pt x="574" y="162"/>
                      <a:pt x="578" y="168"/>
                    </a:cubicBezTo>
                    <a:cubicBezTo>
                      <a:pt x="583" y="166"/>
                      <a:pt x="590" y="163"/>
                      <a:pt x="592" y="161"/>
                    </a:cubicBezTo>
                    <a:cubicBezTo>
                      <a:pt x="592" y="152"/>
                      <a:pt x="597" y="142"/>
                      <a:pt x="601" y="135"/>
                    </a:cubicBezTo>
                    <a:cubicBezTo>
                      <a:pt x="613" y="129"/>
                      <a:pt x="623" y="126"/>
                      <a:pt x="633" y="126"/>
                    </a:cubicBezTo>
                    <a:cubicBezTo>
                      <a:pt x="648" y="126"/>
                      <a:pt x="662" y="132"/>
                      <a:pt x="673" y="132"/>
                    </a:cubicBezTo>
                    <a:cubicBezTo>
                      <a:pt x="677" y="132"/>
                      <a:pt x="680" y="132"/>
                      <a:pt x="682" y="131"/>
                    </a:cubicBezTo>
                    <a:lnTo>
                      <a:pt x="682" y="131"/>
                    </a:lnTo>
                    <a:cubicBezTo>
                      <a:pt x="689" y="142"/>
                      <a:pt x="666" y="140"/>
                      <a:pt x="659" y="159"/>
                    </a:cubicBezTo>
                    <a:lnTo>
                      <a:pt x="694" y="147"/>
                    </a:lnTo>
                    <a:lnTo>
                      <a:pt x="694" y="147"/>
                    </a:lnTo>
                    <a:cubicBezTo>
                      <a:pt x="672" y="176"/>
                      <a:pt x="682" y="212"/>
                      <a:pt x="646" y="212"/>
                    </a:cubicBezTo>
                    <a:cubicBezTo>
                      <a:pt x="645" y="212"/>
                      <a:pt x="644" y="212"/>
                      <a:pt x="643" y="212"/>
                    </a:cubicBezTo>
                    <a:lnTo>
                      <a:pt x="643" y="212"/>
                    </a:lnTo>
                    <a:lnTo>
                      <a:pt x="664" y="230"/>
                    </a:lnTo>
                    <a:cubicBezTo>
                      <a:pt x="664" y="255"/>
                      <a:pt x="676" y="272"/>
                      <a:pt x="695" y="272"/>
                    </a:cubicBezTo>
                    <a:cubicBezTo>
                      <a:pt x="696" y="272"/>
                      <a:pt x="697" y="272"/>
                      <a:pt x="699" y="272"/>
                    </a:cubicBezTo>
                    <a:cubicBezTo>
                      <a:pt x="700" y="275"/>
                      <a:pt x="703" y="276"/>
                      <a:pt x="707" y="276"/>
                    </a:cubicBezTo>
                    <a:cubicBezTo>
                      <a:pt x="718" y="276"/>
                      <a:pt x="732" y="269"/>
                      <a:pt x="733" y="269"/>
                    </a:cubicBezTo>
                    <a:lnTo>
                      <a:pt x="733" y="269"/>
                    </a:lnTo>
                    <a:cubicBezTo>
                      <a:pt x="733" y="269"/>
                      <a:pt x="731" y="271"/>
                      <a:pt x="724" y="275"/>
                    </a:cubicBezTo>
                    <a:lnTo>
                      <a:pt x="775" y="281"/>
                    </a:lnTo>
                    <a:lnTo>
                      <a:pt x="771" y="288"/>
                    </a:lnTo>
                    <a:cubicBezTo>
                      <a:pt x="787" y="302"/>
                      <a:pt x="815" y="302"/>
                      <a:pt x="838" y="309"/>
                    </a:cubicBezTo>
                    <a:cubicBezTo>
                      <a:pt x="866" y="312"/>
                      <a:pt x="884" y="337"/>
                      <a:pt x="877" y="363"/>
                    </a:cubicBezTo>
                    <a:cubicBezTo>
                      <a:pt x="883" y="362"/>
                      <a:pt x="888" y="361"/>
                      <a:pt x="893" y="361"/>
                    </a:cubicBezTo>
                    <a:cubicBezTo>
                      <a:pt x="903" y="361"/>
                      <a:pt x="913" y="364"/>
                      <a:pt x="919" y="377"/>
                    </a:cubicBezTo>
                    <a:lnTo>
                      <a:pt x="903" y="407"/>
                    </a:lnTo>
                    <a:cubicBezTo>
                      <a:pt x="920" y="407"/>
                      <a:pt x="920" y="438"/>
                      <a:pt x="933" y="438"/>
                    </a:cubicBezTo>
                    <a:cubicBezTo>
                      <a:pt x="936" y="438"/>
                      <a:pt x="939" y="437"/>
                      <a:pt x="944" y="432"/>
                    </a:cubicBezTo>
                    <a:lnTo>
                      <a:pt x="944" y="432"/>
                    </a:lnTo>
                    <a:cubicBezTo>
                      <a:pt x="903" y="506"/>
                      <a:pt x="986" y="488"/>
                      <a:pt x="995" y="516"/>
                    </a:cubicBezTo>
                    <a:lnTo>
                      <a:pt x="1026" y="488"/>
                    </a:lnTo>
                    <a:cubicBezTo>
                      <a:pt x="1037" y="499"/>
                      <a:pt x="1058" y="502"/>
                      <a:pt x="1086" y="504"/>
                    </a:cubicBezTo>
                    <a:lnTo>
                      <a:pt x="1111" y="479"/>
                    </a:lnTo>
                    <a:cubicBezTo>
                      <a:pt x="1113" y="478"/>
                      <a:pt x="1115" y="478"/>
                      <a:pt x="1117" y="478"/>
                    </a:cubicBezTo>
                    <a:cubicBezTo>
                      <a:pt x="1146" y="478"/>
                      <a:pt x="1129" y="531"/>
                      <a:pt x="1153" y="548"/>
                    </a:cubicBezTo>
                    <a:cubicBezTo>
                      <a:pt x="1149" y="551"/>
                      <a:pt x="1146" y="552"/>
                      <a:pt x="1144" y="552"/>
                    </a:cubicBezTo>
                    <a:cubicBezTo>
                      <a:pt x="1138" y="552"/>
                      <a:pt x="1137" y="545"/>
                      <a:pt x="1139" y="539"/>
                    </a:cubicBezTo>
                    <a:lnTo>
                      <a:pt x="1139" y="539"/>
                    </a:lnTo>
                    <a:cubicBezTo>
                      <a:pt x="1100" y="618"/>
                      <a:pt x="1239" y="555"/>
                      <a:pt x="1213" y="620"/>
                    </a:cubicBezTo>
                    <a:cubicBezTo>
                      <a:pt x="1215" y="620"/>
                      <a:pt x="1217" y="619"/>
                      <a:pt x="1219" y="619"/>
                    </a:cubicBezTo>
                    <a:cubicBezTo>
                      <a:pt x="1229" y="619"/>
                      <a:pt x="1229" y="626"/>
                      <a:pt x="1225" y="634"/>
                    </a:cubicBezTo>
                    <a:lnTo>
                      <a:pt x="1223" y="634"/>
                    </a:lnTo>
                    <a:cubicBezTo>
                      <a:pt x="1220" y="634"/>
                      <a:pt x="1223" y="634"/>
                      <a:pt x="1223" y="636"/>
                    </a:cubicBezTo>
                    <a:cubicBezTo>
                      <a:pt x="1220" y="643"/>
                      <a:pt x="1216" y="650"/>
                      <a:pt x="1213" y="657"/>
                    </a:cubicBezTo>
                    <a:cubicBezTo>
                      <a:pt x="1218" y="650"/>
                      <a:pt x="1220" y="645"/>
                      <a:pt x="1223" y="638"/>
                    </a:cubicBezTo>
                    <a:cubicBezTo>
                      <a:pt x="1232" y="643"/>
                      <a:pt x="1241" y="648"/>
                      <a:pt x="1250" y="650"/>
                    </a:cubicBezTo>
                    <a:lnTo>
                      <a:pt x="1220" y="676"/>
                    </a:lnTo>
                    <a:lnTo>
                      <a:pt x="1223" y="676"/>
                    </a:lnTo>
                    <a:cubicBezTo>
                      <a:pt x="1221" y="679"/>
                      <a:pt x="1221" y="680"/>
                      <a:pt x="1222" y="680"/>
                    </a:cubicBezTo>
                    <a:cubicBezTo>
                      <a:pt x="1227" y="680"/>
                      <a:pt x="1246" y="664"/>
                      <a:pt x="1264" y="648"/>
                    </a:cubicBezTo>
                    <a:cubicBezTo>
                      <a:pt x="1267" y="648"/>
                      <a:pt x="1270" y="649"/>
                      <a:pt x="1272" y="649"/>
                    </a:cubicBezTo>
                    <a:cubicBezTo>
                      <a:pt x="1279" y="649"/>
                      <a:pt x="1286" y="647"/>
                      <a:pt x="1292" y="645"/>
                    </a:cubicBezTo>
                    <a:lnTo>
                      <a:pt x="1292" y="645"/>
                    </a:lnTo>
                    <a:cubicBezTo>
                      <a:pt x="1243" y="687"/>
                      <a:pt x="1327" y="652"/>
                      <a:pt x="1274" y="699"/>
                    </a:cubicBezTo>
                    <a:cubicBezTo>
                      <a:pt x="1278" y="697"/>
                      <a:pt x="1283" y="696"/>
                      <a:pt x="1287" y="696"/>
                    </a:cubicBezTo>
                    <a:cubicBezTo>
                      <a:pt x="1303" y="696"/>
                      <a:pt x="1317" y="706"/>
                      <a:pt x="1340" y="706"/>
                    </a:cubicBezTo>
                    <a:cubicBezTo>
                      <a:pt x="1349" y="706"/>
                      <a:pt x="1360" y="705"/>
                      <a:pt x="1373" y="700"/>
                    </a:cubicBezTo>
                    <a:lnTo>
                      <a:pt x="1373" y="700"/>
                    </a:lnTo>
                    <a:cubicBezTo>
                      <a:pt x="1373" y="713"/>
                      <a:pt x="1372" y="724"/>
                      <a:pt x="1394" y="724"/>
                    </a:cubicBezTo>
                    <a:lnTo>
                      <a:pt x="1350" y="752"/>
                    </a:lnTo>
                    <a:lnTo>
                      <a:pt x="1350" y="752"/>
                    </a:lnTo>
                    <a:lnTo>
                      <a:pt x="1424" y="740"/>
                    </a:lnTo>
                    <a:lnTo>
                      <a:pt x="1424" y="740"/>
                    </a:lnTo>
                    <a:cubicBezTo>
                      <a:pt x="1408" y="766"/>
                      <a:pt x="1380" y="785"/>
                      <a:pt x="1348" y="787"/>
                    </a:cubicBezTo>
                    <a:cubicBezTo>
                      <a:pt x="1417" y="787"/>
                      <a:pt x="1383" y="798"/>
                      <a:pt x="1450" y="798"/>
                    </a:cubicBezTo>
                    <a:lnTo>
                      <a:pt x="1420" y="810"/>
                    </a:lnTo>
                    <a:cubicBezTo>
                      <a:pt x="1424" y="819"/>
                      <a:pt x="1473" y="817"/>
                      <a:pt x="1450" y="833"/>
                    </a:cubicBezTo>
                    <a:cubicBezTo>
                      <a:pt x="1403" y="877"/>
                      <a:pt x="1489" y="940"/>
                      <a:pt x="1447" y="1012"/>
                    </a:cubicBezTo>
                    <a:cubicBezTo>
                      <a:pt x="1467" y="1004"/>
                      <a:pt x="1477" y="1001"/>
                      <a:pt x="1481" y="1001"/>
                    </a:cubicBezTo>
                    <a:cubicBezTo>
                      <a:pt x="1494" y="1001"/>
                      <a:pt x="1445" y="1033"/>
                      <a:pt x="1470" y="1033"/>
                    </a:cubicBezTo>
                    <a:cubicBezTo>
                      <a:pt x="1474" y="1033"/>
                      <a:pt x="1479" y="1032"/>
                      <a:pt x="1487" y="1030"/>
                    </a:cubicBezTo>
                    <a:lnTo>
                      <a:pt x="1487" y="1030"/>
                    </a:lnTo>
                    <a:cubicBezTo>
                      <a:pt x="1470" y="1038"/>
                      <a:pt x="1459" y="1045"/>
                      <a:pt x="1444" y="1045"/>
                    </a:cubicBezTo>
                    <a:cubicBezTo>
                      <a:pt x="1441" y="1045"/>
                      <a:pt x="1437" y="1045"/>
                      <a:pt x="1434" y="1044"/>
                    </a:cubicBezTo>
                    <a:lnTo>
                      <a:pt x="1434" y="1044"/>
                    </a:lnTo>
                    <a:cubicBezTo>
                      <a:pt x="1461" y="1067"/>
                      <a:pt x="1406" y="1093"/>
                      <a:pt x="1473" y="1097"/>
                    </a:cubicBezTo>
                    <a:cubicBezTo>
                      <a:pt x="1465" y="1101"/>
                      <a:pt x="1457" y="1102"/>
                      <a:pt x="1451" y="1102"/>
                    </a:cubicBezTo>
                    <a:cubicBezTo>
                      <a:pt x="1447" y="1102"/>
                      <a:pt x="1443" y="1102"/>
                      <a:pt x="1439" y="1102"/>
                    </a:cubicBezTo>
                    <a:cubicBezTo>
                      <a:pt x="1435" y="1102"/>
                      <a:pt x="1430" y="1102"/>
                      <a:pt x="1427" y="1104"/>
                    </a:cubicBezTo>
                    <a:cubicBezTo>
                      <a:pt x="1431" y="1104"/>
                      <a:pt x="1447" y="1109"/>
                      <a:pt x="1434" y="1114"/>
                    </a:cubicBezTo>
                    <a:cubicBezTo>
                      <a:pt x="1430" y="1115"/>
                      <a:pt x="1427" y="1116"/>
                      <a:pt x="1424" y="1116"/>
                    </a:cubicBezTo>
                    <a:cubicBezTo>
                      <a:pt x="1417" y="1116"/>
                      <a:pt x="1411" y="1113"/>
                      <a:pt x="1403" y="1111"/>
                    </a:cubicBezTo>
                    <a:lnTo>
                      <a:pt x="1403" y="1111"/>
                    </a:lnTo>
                    <a:cubicBezTo>
                      <a:pt x="1408" y="1125"/>
                      <a:pt x="1430" y="1129"/>
                      <a:pt x="1459" y="1129"/>
                    </a:cubicBezTo>
                    <a:cubicBezTo>
                      <a:pt x="1486" y="1129"/>
                      <a:pt x="1519" y="1125"/>
                      <a:pt x="1552" y="1121"/>
                    </a:cubicBezTo>
                    <a:lnTo>
                      <a:pt x="1552" y="1121"/>
                    </a:lnTo>
                    <a:cubicBezTo>
                      <a:pt x="1522" y="1142"/>
                      <a:pt x="1526" y="1146"/>
                      <a:pt x="1573" y="1153"/>
                    </a:cubicBezTo>
                    <a:cubicBezTo>
                      <a:pt x="1560" y="1157"/>
                      <a:pt x="1546" y="1164"/>
                      <a:pt x="1536" y="1164"/>
                    </a:cubicBezTo>
                    <a:cubicBezTo>
                      <a:pt x="1529" y="1164"/>
                      <a:pt x="1524" y="1161"/>
                      <a:pt x="1519" y="1155"/>
                    </a:cubicBezTo>
                    <a:lnTo>
                      <a:pt x="1519" y="1155"/>
                    </a:lnTo>
                    <a:cubicBezTo>
                      <a:pt x="1519" y="1167"/>
                      <a:pt x="1495" y="1218"/>
                      <a:pt x="1546" y="1218"/>
                    </a:cubicBezTo>
                    <a:cubicBezTo>
                      <a:pt x="1547" y="1218"/>
                      <a:pt x="1548" y="1218"/>
                      <a:pt x="1549" y="1218"/>
                    </a:cubicBezTo>
                    <a:lnTo>
                      <a:pt x="1549" y="1218"/>
                    </a:lnTo>
                    <a:cubicBezTo>
                      <a:pt x="1536" y="1220"/>
                      <a:pt x="1545" y="1232"/>
                      <a:pt x="1552" y="1234"/>
                    </a:cubicBezTo>
                    <a:cubicBezTo>
                      <a:pt x="1549" y="1257"/>
                      <a:pt x="1545" y="1260"/>
                      <a:pt x="1549" y="1283"/>
                    </a:cubicBezTo>
                    <a:lnTo>
                      <a:pt x="1559" y="1276"/>
                    </a:lnTo>
                    <a:cubicBezTo>
                      <a:pt x="1624" y="1285"/>
                      <a:pt x="1573" y="1295"/>
                      <a:pt x="1580" y="1313"/>
                    </a:cubicBezTo>
                    <a:lnTo>
                      <a:pt x="1573" y="1313"/>
                    </a:lnTo>
                    <a:cubicBezTo>
                      <a:pt x="1524" y="1352"/>
                      <a:pt x="1596" y="1334"/>
                      <a:pt x="1538" y="1371"/>
                    </a:cubicBezTo>
                    <a:lnTo>
                      <a:pt x="1577" y="1373"/>
                    </a:lnTo>
                    <a:cubicBezTo>
                      <a:pt x="1665" y="1390"/>
                      <a:pt x="1522" y="1406"/>
                      <a:pt x="1549" y="1434"/>
                    </a:cubicBezTo>
                    <a:lnTo>
                      <a:pt x="1573" y="1429"/>
                    </a:lnTo>
                    <a:lnTo>
                      <a:pt x="1573" y="1429"/>
                    </a:lnTo>
                    <a:cubicBezTo>
                      <a:pt x="1600" y="1448"/>
                      <a:pt x="1450" y="1445"/>
                      <a:pt x="1436" y="1454"/>
                    </a:cubicBezTo>
                    <a:cubicBezTo>
                      <a:pt x="1427" y="1454"/>
                      <a:pt x="1424" y="1448"/>
                      <a:pt x="1420" y="1443"/>
                    </a:cubicBezTo>
                    <a:lnTo>
                      <a:pt x="1420" y="1443"/>
                    </a:lnTo>
                    <a:cubicBezTo>
                      <a:pt x="1362" y="1464"/>
                      <a:pt x="1471" y="1457"/>
                      <a:pt x="1478" y="1485"/>
                    </a:cubicBezTo>
                    <a:cubicBezTo>
                      <a:pt x="1457" y="1483"/>
                      <a:pt x="1429" y="1473"/>
                      <a:pt x="1412" y="1473"/>
                    </a:cubicBezTo>
                    <a:cubicBezTo>
                      <a:pt x="1406" y="1473"/>
                      <a:pt x="1401" y="1474"/>
                      <a:pt x="1399" y="1478"/>
                    </a:cubicBezTo>
                    <a:cubicBezTo>
                      <a:pt x="1376" y="1478"/>
                      <a:pt x="1475" y="1550"/>
                      <a:pt x="1415" y="1556"/>
                    </a:cubicBezTo>
                    <a:cubicBezTo>
                      <a:pt x="1418" y="1556"/>
                      <a:pt x="1420" y="1556"/>
                      <a:pt x="1423" y="1556"/>
                    </a:cubicBezTo>
                    <a:cubicBezTo>
                      <a:pt x="1441" y="1556"/>
                      <a:pt x="1459" y="1563"/>
                      <a:pt x="1473" y="1575"/>
                    </a:cubicBezTo>
                    <a:cubicBezTo>
                      <a:pt x="1473" y="1584"/>
                      <a:pt x="1452" y="1589"/>
                      <a:pt x="1436" y="1591"/>
                    </a:cubicBezTo>
                    <a:cubicBezTo>
                      <a:pt x="1417" y="1596"/>
                      <a:pt x="1408" y="1607"/>
                      <a:pt x="1436" y="1628"/>
                    </a:cubicBezTo>
                    <a:cubicBezTo>
                      <a:pt x="1431" y="1628"/>
                      <a:pt x="1424" y="1628"/>
                      <a:pt x="1420" y="1626"/>
                    </a:cubicBezTo>
                    <a:lnTo>
                      <a:pt x="1420" y="1626"/>
                    </a:lnTo>
                    <a:cubicBezTo>
                      <a:pt x="1431" y="1645"/>
                      <a:pt x="1427" y="1679"/>
                      <a:pt x="1457" y="1703"/>
                    </a:cubicBezTo>
                    <a:cubicBezTo>
                      <a:pt x="1440" y="1696"/>
                      <a:pt x="1427" y="1694"/>
                      <a:pt x="1419" y="1694"/>
                    </a:cubicBezTo>
                    <a:cubicBezTo>
                      <a:pt x="1372" y="1694"/>
                      <a:pt x="1429" y="1769"/>
                      <a:pt x="1397" y="1769"/>
                    </a:cubicBezTo>
                    <a:cubicBezTo>
                      <a:pt x="1390" y="1769"/>
                      <a:pt x="1378" y="1765"/>
                      <a:pt x="1359" y="1756"/>
                    </a:cubicBezTo>
                    <a:lnTo>
                      <a:pt x="1343" y="1798"/>
                    </a:lnTo>
                    <a:lnTo>
                      <a:pt x="1332" y="1788"/>
                    </a:lnTo>
                    <a:lnTo>
                      <a:pt x="1332" y="1788"/>
                    </a:lnTo>
                    <a:cubicBezTo>
                      <a:pt x="1311" y="1809"/>
                      <a:pt x="1332" y="1832"/>
                      <a:pt x="1350" y="1856"/>
                    </a:cubicBezTo>
                    <a:cubicBezTo>
                      <a:pt x="1341" y="1856"/>
                      <a:pt x="1332" y="1846"/>
                      <a:pt x="1327" y="1842"/>
                    </a:cubicBezTo>
                    <a:cubicBezTo>
                      <a:pt x="1283" y="1860"/>
                      <a:pt x="1285" y="1865"/>
                      <a:pt x="1313" y="1930"/>
                    </a:cubicBezTo>
                    <a:lnTo>
                      <a:pt x="1278" y="1909"/>
                    </a:lnTo>
                    <a:lnTo>
                      <a:pt x="1278" y="1909"/>
                    </a:lnTo>
                    <a:cubicBezTo>
                      <a:pt x="1290" y="1930"/>
                      <a:pt x="1188" y="1918"/>
                      <a:pt x="1197" y="1976"/>
                    </a:cubicBezTo>
                    <a:cubicBezTo>
                      <a:pt x="1192" y="1971"/>
                      <a:pt x="1188" y="1967"/>
                      <a:pt x="1185" y="1962"/>
                    </a:cubicBezTo>
                    <a:lnTo>
                      <a:pt x="1185" y="1962"/>
                    </a:lnTo>
                    <a:cubicBezTo>
                      <a:pt x="1190" y="2029"/>
                      <a:pt x="1028" y="1962"/>
                      <a:pt x="1121" y="2073"/>
                    </a:cubicBezTo>
                    <a:lnTo>
                      <a:pt x="1123" y="2120"/>
                    </a:lnTo>
                    <a:cubicBezTo>
                      <a:pt x="1127" y="2118"/>
                      <a:pt x="1131" y="2117"/>
                      <a:pt x="1134" y="2117"/>
                    </a:cubicBezTo>
                    <a:cubicBezTo>
                      <a:pt x="1163" y="2117"/>
                      <a:pt x="1168" y="2172"/>
                      <a:pt x="1192" y="2178"/>
                    </a:cubicBezTo>
                    <a:cubicBezTo>
                      <a:pt x="1191" y="2183"/>
                      <a:pt x="1186" y="2185"/>
                      <a:pt x="1179" y="2185"/>
                    </a:cubicBezTo>
                    <a:cubicBezTo>
                      <a:pt x="1161" y="2185"/>
                      <a:pt x="1132" y="2168"/>
                      <a:pt x="1139" y="2155"/>
                    </a:cubicBezTo>
                    <a:lnTo>
                      <a:pt x="1139" y="2155"/>
                    </a:lnTo>
                    <a:lnTo>
                      <a:pt x="1148" y="2159"/>
                    </a:lnTo>
                    <a:cubicBezTo>
                      <a:pt x="1133" y="2139"/>
                      <a:pt x="1122" y="2133"/>
                      <a:pt x="1112" y="2133"/>
                    </a:cubicBezTo>
                    <a:cubicBezTo>
                      <a:pt x="1099" y="2133"/>
                      <a:pt x="1089" y="2143"/>
                      <a:pt x="1077" y="2143"/>
                    </a:cubicBezTo>
                    <a:cubicBezTo>
                      <a:pt x="1070" y="2143"/>
                      <a:pt x="1062" y="2139"/>
                      <a:pt x="1053" y="2129"/>
                    </a:cubicBezTo>
                    <a:cubicBezTo>
                      <a:pt x="993" y="2182"/>
                      <a:pt x="903" y="2192"/>
                      <a:pt x="838" y="2222"/>
                    </a:cubicBezTo>
                    <a:lnTo>
                      <a:pt x="877" y="2268"/>
                    </a:lnTo>
                    <a:lnTo>
                      <a:pt x="849" y="2280"/>
                    </a:lnTo>
                    <a:cubicBezTo>
                      <a:pt x="835" y="2271"/>
                      <a:pt x="815" y="2245"/>
                      <a:pt x="835" y="2236"/>
                    </a:cubicBezTo>
                    <a:cubicBezTo>
                      <a:pt x="832" y="2233"/>
                      <a:pt x="828" y="2232"/>
                      <a:pt x="826" y="2232"/>
                    </a:cubicBezTo>
                    <a:cubicBezTo>
                      <a:pt x="811" y="2232"/>
                      <a:pt x="820" y="2279"/>
                      <a:pt x="826" y="2289"/>
                    </a:cubicBezTo>
                    <a:cubicBezTo>
                      <a:pt x="777" y="2289"/>
                      <a:pt x="801" y="2229"/>
                      <a:pt x="792" y="2229"/>
                    </a:cubicBezTo>
                    <a:cubicBezTo>
                      <a:pt x="792" y="2229"/>
                      <a:pt x="792" y="2229"/>
                      <a:pt x="791" y="2229"/>
                    </a:cubicBezTo>
                    <a:lnTo>
                      <a:pt x="777" y="2240"/>
                    </a:lnTo>
                    <a:lnTo>
                      <a:pt x="784" y="2245"/>
                    </a:lnTo>
                    <a:cubicBezTo>
                      <a:pt x="784" y="2275"/>
                      <a:pt x="798" y="2294"/>
                      <a:pt x="773" y="2305"/>
                    </a:cubicBezTo>
                    <a:cubicBezTo>
                      <a:pt x="765" y="2305"/>
                      <a:pt x="759" y="2301"/>
                      <a:pt x="754" y="2297"/>
                    </a:cubicBezTo>
                    <a:lnTo>
                      <a:pt x="754" y="2297"/>
                    </a:lnTo>
                    <a:cubicBezTo>
                      <a:pt x="752" y="2303"/>
                      <a:pt x="751" y="2306"/>
                      <a:pt x="750" y="2306"/>
                    </a:cubicBezTo>
                    <a:cubicBezTo>
                      <a:pt x="748" y="2306"/>
                      <a:pt x="746" y="2299"/>
                      <a:pt x="745" y="2291"/>
                    </a:cubicBezTo>
                    <a:lnTo>
                      <a:pt x="745" y="2291"/>
                    </a:lnTo>
                    <a:lnTo>
                      <a:pt x="752" y="2295"/>
                    </a:lnTo>
                    <a:lnTo>
                      <a:pt x="752" y="2295"/>
                    </a:lnTo>
                    <a:cubicBezTo>
                      <a:pt x="746" y="2289"/>
                      <a:pt x="743" y="2282"/>
                      <a:pt x="739" y="2282"/>
                    </a:cubicBezTo>
                    <a:cubicBezTo>
                      <a:pt x="739" y="2282"/>
                      <a:pt x="738" y="2282"/>
                      <a:pt x="738" y="2282"/>
                    </a:cubicBezTo>
                    <a:cubicBezTo>
                      <a:pt x="737" y="2280"/>
                      <a:pt x="736" y="2279"/>
                      <a:pt x="735" y="2279"/>
                    </a:cubicBezTo>
                    <a:cubicBezTo>
                      <a:pt x="733" y="2279"/>
                      <a:pt x="732" y="2281"/>
                      <a:pt x="729" y="2287"/>
                    </a:cubicBezTo>
                    <a:lnTo>
                      <a:pt x="692" y="2303"/>
                    </a:lnTo>
                    <a:lnTo>
                      <a:pt x="733" y="2331"/>
                    </a:lnTo>
                    <a:cubicBezTo>
                      <a:pt x="731" y="2360"/>
                      <a:pt x="703" y="2350"/>
                      <a:pt x="744" y="2379"/>
                    </a:cubicBezTo>
                    <a:lnTo>
                      <a:pt x="744" y="2379"/>
                    </a:lnTo>
                    <a:cubicBezTo>
                      <a:pt x="731" y="2371"/>
                      <a:pt x="719" y="2367"/>
                      <a:pt x="707" y="2367"/>
                    </a:cubicBezTo>
                    <a:cubicBezTo>
                      <a:pt x="655" y="2367"/>
                      <a:pt x="612" y="2431"/>
                      <a:pt x="587" y="2431"/>
                    </a:cubicBezTo>
                    <a:cubicBezTo>
                      <a:pt x="585" y="2431"/>
                      <a:pt x="584" y="2431"/>
                      <a:pt x="583" y="2430"/>
                    </a:cubicBezTo>
                    <a:lnTo>
                      <a:pt x="583" y="2430"/>
                    </a:lnTo>
                    <a:cubicBezTo>
                      <a:pt x="590" y="2461"/>
                      <a:pt x="571" y="2488"/>
                      <a:pt x="543" y="2500"/>
                    </a:cubicBezTo>
                    <a:cubicBezTo>
                      <a:pt x="557" y="2502"/>
                      <a:pt x="597" y="2539"/>
                      <a:pt x="573" y="2549"/>
                    </a:cubicBezTo>
                    <a:cubicBezTo>
                      <a:pt x="547" y="2516"/>
                      <a:pt x="531" y="2508"/>
                      <a:pt x="517" y="2508"/>
                    </a:cubicBezTo>
                    <a:cubicBezTo>
                      <a:pt x="503" y="2508"/>
                      <a:pt x="491" y="2516"/>
                      <a:pt x="474" y="2516"/>
                    </a:cubicBezTo>
                    <a:cubicBezTo>
                      <a:pt x="465" y="2516"/>
                      <a:pt x="454" y="2514"/>
                      <a:pt x="440" y="2507"/>
                    </a:cubicBezTo>
                    <a:lnTo>
                      <a:pt x="440" y="2507"/>
                    </a:lnTo>
                    <a:cubicBezTo>
                      <a:pt x="478" y="2531"/>
                      <a:pt x="393" y="2564"/>
                      <a:pt x="467" y="2593"/>
                    </a:cubicBezTo>
                    <a:cubicBezTo>
                      <a:pt x="465" y="2594"/>
                      <a:pt x="462" y="2594"/>
                      <a:pt x="460" y="2594"/>
                    </a:cubicBezTo>
                    <a:cubicBezTo>
                      <a:pt x="443" y="2594"/>
                      <a:pt x="431" y="2564"/>
                      <a:pt x="404" y="2560"/>
                    </a:cubicBezTo>
                    <a:cubicBezTo>
                      <a:pt x="400" y="2623"/>
                      <a:pt x="307" y="2623"/>
                      <a:pt x="277" y="2679"/>
                    </a:cubicBezTo>
                    <a:cubicBezTo>
                      <a:pt x="288" y="2688"/>
                      <a:pt x="312" y="2695"/>
                      <a:pt x="321" y="2716"/>
                    </a:cubicBezTo>
                    <a:lnTo>
                      <a:pt x="242" y="2699"/>
                    </a:lnTo>
                    <a:lnTo>
                      <a:pt x="242" y="2699"/>
                    </a:lnTo>
                    <a:cubicBezTo>
                      <a:pt x="240" y="2712"/>
                      <a:pt x="289" y="2748"/>
                      <a:pt x="263" y="2748"/>
                    </a:cubicBezTo>
                    <a:cubicBezTo>
                      <a:pt x="260" y="2748"/>
                      <a:pt x="255" y="2747"/>
                      <a:pt x="250" y="2746"/>
                    </a:cubicBezTo>
                    <a:lnTo>
                      <a:pt x="250" y="2746"/>
                    </a:lnTo>
                    <a:cubicBezTo>
                      <a:pt x="261" y="2749"/>
                      <a:pt x="277" y="2758"/>
                      <a:pt x="277" y="2764"/>
                    </a:cubicBezTo>
                    <a:cubicBezTo>
                      <a:pt x="212" y="2792"/>
                      <a:pt x="189" y="2852"/>
                      <a:pt x="161" y="2903"/>
                    </a:cubicBezTo>
                    <a:cubicBezTo>
                      <a:pt x="138" y="2968"/>
                      <a:pt x="82" y="3017"/>
                      <a:pt x="17" y="3031"/>
                    </a:cubicBezTo>
                    <a:cubicBezTo>
                      <a:pt x="50" y="3031"/>
                      <a:pt x="47" y="3040"/>
                      <a:pt x="43" y="3052"/>
                    </a:cubicBezTo>
                    <a:cubicBezTo>
                      <a:pt x="44" y="3051"/>
                      <a:pt x="45" y="3051"/>
                      <a:pt x="46" y="3051"/>
                    </a:cubicBezTo>
                    <a:cubicBezTo>
                      <a:pt x="56" y="3051"/>
                      <a:pt x="77" y="3069"/>
                      <a:pt x="94" y="3075"/>
                    </a:cubicBezTo>
                    <a:lnTo>
                      <a:pt x="19" y="3096"/>
                    </a:lnTo>
                    <a:cubicBezTo>
                      <a:pt x="66" y="3126"/>
                      <a:pt x="1" y="3144"/>
                      <a:pt x="47" y="3170"/>
                    </a:cubicBezTo>
                    <a:lnTo>
                      <a:pt x="45" y="3151"/>
                    </a:lnTo>
                    <a:lnTo>
                      <a:pt x="45" y="3151"/>
                    </a:lnTo>
                    <a:cubicBezTo>
                      <a:pt x="94" y="3193"/>
                      <a:pt x="184" y="3179"/>
                      <a:pt x="256" y="3216"/>
                    </a:cubicBezTo>
                    <a:cubicBezTo>
                      <a:pt x="200" y="3168"/>
                      <a:pt x="376" y="3212"/>
                      <a:pt x="302" y="3138"/>
                    </a:cubicBezTo>
                    <a:cubicBezTo>
                      <a:pt x="321" y="3138"/>
                      <a:pt x="321" y="3156"/>
                      <a:pt x="342" y="3161"/>
                    </a:cubicBezTo>
                    <a:cubicBezTo>
                      <a:pt x="314" y="3138"/>
                      <a:pt x="312" y="3126"/>
                      <a:pt x="337" y="3114"/>
                    </a:cubicBezTo>
                    <a:lnTo>
                      <a:pt x="337" y="3114"/>
                    </a:lnTo>
                    <a:lnTo>
                      <a:pt x="342" y="3121"/>
                    </a:lnTo>
                    <a:cubicBezTo>
                      <a:pt x="363" y="3070"/>
                      <a:pt x="404" y="3066"/>
                      <a:pt x="458" y="3026"/>
                    </a:cubicBezTo>
                    <a:lnTo>
                      <a:pt x="420" y="3010"/>
                    </a:lnTo>
                    <a:cubicBezTo>
                      <a:pt x="425" y="3007"/>
                      <a:pt x="430" y="3006"/>
                      <a:pt x="435" y="3006"/>
                    </a:cubicBezTo>
                    <a:cubicBezTo>
                      <a:pt x="442" y="3006"/>
                      <a:pt x="449" y="3008"/>
                      <a:pt x="455" y="3008"/>
                    </a:cubicBezTo>
                    <a:cubicBezTo>
                      <a:pt x="445" y="2996"/>
                      <a:pt x="438" y="2993"/>
                      <a:pt x="433" y="2993"/>
                    </a:cubicBezTo>
                    <a:cubicBezTo>
                      <a:pt x="424" y="2993"/>
                      <a:pt x="421" y="3006"/>
                      <a:pt x="410" y="3006"/>
                    </a:cubicBezTo>
                    <a:cubicBezTo>
                      <a:pt x="404" y="3006"/>
                      <a:pt x="396" y="3003"/>
                      <a:pt x="383" y="2991"/>
                    </a:cubicBezTo>
                    <a:lnTo>
                      <a:pt x="383" y="2991"/>
                    </a:lnTo>
                    <a:cubicBezTo>
                      <a:pt x="392" y="2994"/>
                      <a:pt x="400" y="2996"/>
                      <a:pt x="407" y="2996"/>
                    </a:cubicBezTo>
                    <a:cubicBezTo>
                      <a:pt x="448" y="2996"/>
                      <a:pt x="450" y="2947"/>
                      <a:pt x="488" y="2947"/>
                    </a:cubicBezTo>
                    <a:cubicBezTo>
                      <a:pt x="497" y="2947"/>
                      <a:pt x="508" y="2949"/>
                      <a:pt x="522" y="2957"/>
                    </a:cubicBezTo>
                    <a:cubicBezTo>
                      <a:pt x="534" y="2940"/>
                      <a:pt x="481" y="2936"/>
                      <a:pt x="492" y="2920"/>
                    </a:cubicBezTo>
                    <a:lnTo>
                      <a:pt x="492" y="2920"/>
                    </a:lnTo>
                    <a:lnTo>
                      <a:pt x="516" y="2929"/>
                    </a:lnTo>
                    <a:lnTo>
                      <a:pt x="492" y="2908"/>
                    </a:lnTo>
                    <a:cubicBezTo>
                      <a:pt x="495" y="2907"/>
                      <a:pt x="499" y="2906"/>
                      <a:pt x="503" y="2906"/>
                    </a:cubicBezTo>
                    <a:cubicBezTo>
                      <a:pt x="517" y="2906"/>
                      <a:pt x="537" y="2915"/>
                      <a:pt x="550" y="2924"/>
                    </a:cubicBezTo>
                    <a:cubicBezTo>
                      <a:pt x="548" y="2924"/>
                      <a:pt x="550" y="2934"/>
                      <a:pt x="550" y="2938"/>
                    </a:cubicBezTo>
                    <a:cubicBezTo>
                      <a:pt x="552" y="2938"/>
                      <a:pt x="553" y="2938"/>
                      <a:pt x="555" y="2938"/>
                    </a:cubicBezTo>
                    <a:cubicBezTo>
                      <a:pt x="581" y="2938"/>
                      <a:pt x="574" y="2904"/>
                      <a:pt x="580" y="2899"/>
                    </a:cubicBezTo>
                    <a:lnTo>
                      <a:pt x="580" y="2899"/>
                    </a:lnTo>
                    <a:lnTo>
                      <a:pt x="560" y="2903"/>
                    </a:lnTo>
                    <a:cubicBezTo>
                      <a:pt x="576" y="2848"/>
                      <a:pt x="643" y="2820"/>
                      <a:pt x="643" y="2753"/>
                    </a:cubicBezTo>
                    <a:lnTo>
                      <a:pt x="627" y="2743"/>
                    </a:lnTo>
                    <a:cubicBezTo>
                      <a:pt x="631" y="2692"/>
                      <a:pt x="664" y="2734"/>
                      <a:pt x="685" y="2695"/>
                    </a:cubicBezTo>
                    <a:lnTo>
                      <a:pt x="687" y="2699"/>
                    </a:lnTo>
                    <a:cubicBezTo>
                      <a:pt x="680" y="2681"/>
                      <a:pt x="682" y="2665"/>
                      <a:pt x="694" y="2658"/>
                    </a:cubicBezTo>
                    <a:cubicBezTo>
                      <a:pt x="701" y="2681"/>
                      <a:pt x="740" y="2676"/>
                      <a:pt x="745" y="2702"/>
                    </a:cubicBezTo>
                    <a:cubicBezTo>
                      <a:pt x="752" y="2648"/>
                      <a:pt x="740" y="2667"/>
                      <a:pt x="720" y="2600"/>
                    </a:cubicBezTo>
                    <a:lnTo>
                      <a:pt x="720" y="2600"/>
                    </a:lnTo>
                    <a:lnTo>
                      <a:pt x="745" y="2618"/>
                    </a:lnTo>
                    <a:cubicBezTo>
                      <a:pt x="733" y="2590"/>
                      <a:pt x="726" y="2579"/>
                      <a:pt x="740" y="2560"/>
                    </a:cubicBezTo>
                    <a:lnTo>
                      <a:pt x="740" y="2560"/>
                    </a:lnTo>
                    <a:cubicBezTo>
                      <a:pt x="740" y="2590"/>
                      <a:pt x="780" y="2586"/>
                      <a:pt x="787" y="2625"/>
                    </a:cubicBezTo>
                    <a:cubicBezTo>
                      <a:pt x="794" y="2627"/>
                      <a:pt x="800" y="2628"/>
                      <a:pt x="805" y="2628"/>
                    </a:cubicBezTo>
                    <a:cubicBezTo>
                      <a:pt x="842" y="2628"/>
                      <a:pt x="825" y="2576"/>
                      <a:pt x="845" y="2576"/>
                    </a:cubicBezTo>
                    <a:cubicBezTo>
                      <a:pt x="851" y="2576"/>
                      <a:pt x="861" y="2581"/>
                      <a:pt x="877" y="2595"/>
                    </a:cubicBezTo>
                    <a:cubicBezTo>
                      <a:pt x="865" y="2563"/>
                      <a:pt x="853" y="2555"/>
                      <a:pt x="842" y="2555"/>
                    </a:cubicBezTo>
                    <a:cubicBezTo>
                      <a:pt x="831" y="2555"/>
                      <a:pt x="822" y="2565"/>
                      <a:pt x="817" y="2565"/>
                    </a:cubicBezTo>
                    <a:cubicBezTo>
                      <a:pt x="816" y="2565"/>
                      <a:pt x="815" y="2563"/>
                      <a:pt x="815" y="2560"/>
                    </a:cubicBezTo>
                    <a:cubicBezTo>
                      <a:pt x="789" y="2546"/>
                      <a:pt x="794" y="2502"/>
                      <a:pt x="810" y="2500"/>
                    </a:cubicBezTo>
                    <a:cubicBezTo>
                      <a:pt x="811" y="2499"/>
                      <a:pt x="812" y="2499"/>
                      <a:pt x="813" y="2499"/>
                    </a:cubicBezTo>
                    <a:cubicBezTo>
                      <a:pt x="832" y="2499"/>
                      <a:pt x="885" y="2554"/>
                      <a:pt x="916" y="2554"/>
                    </a:cubicBezTo>
                    <a:cubicBezTo>
                      <a:pt x="919" y="2554"/>
                      <a:pt x="922" y="2553"/>
                      <a:pt x="925" y="2552"/>
                    </a:cubicBezTo>
                    <a:lnTo>
                      <a:pt x="925" y="2552"/>
                    </a:lnTo>
                    <a:cubicBezTo>
                      <a:pt x="924" y="2553"/>
                      <a:pt x="925" y="2556"/>
                      <a:pt x="924" y="2558"/>
                    </a:cubicBezTo>
                    <a:cubicBezTo>
                      <a:pt x="926" y="2559"/>
                      <a:pt x="928" y="2560"/>
                      <a:pt x="930" y="2560"/>
                    </a:cubicBezTo>
                    <a:cubicBezTo>
                      <a:pt x="941" y="2560"/>
                      <a:pt x="937" y="2535"/>
                      <a:pt x="952" y="2535"/>
                    </a:cubicBezTo>
                    <a:cubicBezTo>
                      <a:pt x="955" y="2535"/>
                      <a:pt x="960" y="2536"/>
                      <a:pt x="965" y="2539"/>
                    </a:cubicBezTo>
                    <a:cubicBezTo>
                      <a:pt x="947" y="2493"/>
                      <a:pt x="986" y="2532"/>
                      <a:pt x="954" y="2477"/>
                    </a:cubicBezTo>
                    <a:lnTo>
                      <a:pt x="954" y="2477"/>
                    </a:lnTo>
                    <a:lnTo>
                      <a:pt x="930" y="2505"/>
                    </a:lnTo>
                    <a:cubicBezTo>
                      <a:pt x="939" y="2483"/>
                      <a:pt x="920" y="2422"/>
                      <a:pt x="954" y="2422"/>
                    </a:cubicBezTo>
                    <a:cubicBezTo>
                      <a:pt x="957" y="2422"/>
                      <a:pt x="961" y="2422"/>
                      <a:pt x="965" y="2424"/>
                    </a:cubicBezTo>
                    <a:cubicBezTo>
                      <a:pt x="970" y="2437"/>
                      <a:pt x="970" y="2451"/>
                      <a:pt x="970" y="2465"/>
                    </a:cubicBezTo>
                    <a:cubicBezTo>
                      <a:pt x="973" y="2467"/>
                      <a:pt x="975" y="2468"/>
                      <a:pt x="977" y="2468"/>
                    </a:cubicBezTo>
                    <a:cubicBezTo>
                      <a:pt x="984" y="2468"/>
                      <a:pt x="982" y="2454"/>
                      <a:pt x="991" y="2454"/>
                    </a:cubicBezTo>
                    <a:cubicBezTo>
                      <a:pt x="993" y="2454"/>
                      <a:pt x="995" y="2455"/>
                      <a:pt x="998" y="2456"/>
                    </a:cubicBezTo>
                    <a:cubicBezTo>
                      <a:pt x="1028" y="2514"/>
                      <a:pt x="968" y="2491"/>
                      <a:pt x="975" y="2542"/>
                    </a:cubicBezTo>
                    <a:cubicBezTo>
                      <a:pt x="977" y="2544"/>
                      <a:pt x="979" y="2545"/>
                      <a:pt x="981" y="2545"/>
                    </a:cubicBezTo>
                    <a:cubicBezTo>
                      <a:pt x="990" y="2545"/>
                      <a:pt x="990" y="2521"/>
                      <a:pt x="996" y="2521"/>
                    </a:cubicBezTo>
                    <a:cubicBezTo>
                      <a:pt x="999" y="2521"/>
                      <a:pt x="1003" y="2528"/>
                      <a:pt x="1012" y="2546"/>
                    </a:cubicBezTo>
                    <a:cubicBezTo>
                      <a:pt x="995" y="2505"/>
                      <a:pt x="1005" y="2502"/>
                      <a:pt x="1019" y="2502"/>
                    </a:cubicBezTo>
                    <a:cubicBezTo>
                      <a:pt x="1030" y="2502"/>
                      <a:pt x="1051" y="2500"/>
                      <a:pt x="1044" y="2463"/>
                    </a:cubicBezTo>
                    <a:lnTo>
                      <a:pt x="1044" y="2463"/>
                    </a:lnTo>
                    <a:lnTo>
                      <a:pt x="1065" y="2498"/>
                    </a:lnTo>
                    <a:cubicBezTo>
                      <a:pt x="1065" y="2488"/>
                      <a:pt x="1065" y="2468"/>
                      <a:pt x="1072" y="2465"/>
                    </a:cubicBezTo>
                    <a:lnTo>
                      <a:pt x="1086" y="2514"/>
                    </a:lnTo>
                    <a:cubicBezTo>
                      <a:pt x="1085" y="2498"/>
                      <a:pt x="1092" y="2494"/>
                      <a:pt x="1103" y="2494"/>
                    </a:cubicBezTo>
                    <a:cubicBezTo>
                      <a:pt x="1114" y="2494"/>
                      <a:pt x="1129" y="2499"/>
                      <a:pt x="1140" y="2499"/>
                    </a:cubicBezTo>
                    <a:cubicBezTo>
                      <a:pt x="1149" y="2499"/>
                      <a:pt x="1156" y="2496"/>
                      <a:pt x="1158" y="2486"/>
                    </a:cubicBezTo>
                    <a:lnTo>
                      <a:pt x="1158" y="2486"/>
                    </a:lnTo>
                    <a:cubicBezTo>
                      <a:pt x="1150" y="2491"/>
                      <a:pt x="1143" y="2493"/>
                      <a:pt x="1138" y="2493"/>
                    </a:cubicBezTo>
                    <a:cubicBezTo>
                      <a:pt x="1115" y="2493"/>
                      <a:pt x="1114" y="2452"/>
                      <a:pt x="1086" y="2442"/>
                    </a:cubicBezTo>
                    <a:cubicBezTo>
                      <a:pt x="1090" y="2426"/>
                      <a:pt x="1097" y="2420"/>
                      <a:pt x="1106" y="2420"/>
                    </a:cubicBezTo>
                    <a:cubicBezTo>
                      <a:pt x="1129" y="2420"/>
                      <a:pt x="1165" y="2465"/>
                      <a:pt x="1197" y="2465"/>
                    </a:cubicBezTo>
                    <a:cubicBezTo>
                      <a:pt x="1205" y="2465"/>
                      <a:pt x="1213" y="2462"/>
                      <a:pt x="1221" y="2453"/>
                    </a:cubicBezTo>
                    <a:lnTo>
                      <a:pt x="1221" y="2453"/>
                    </a:lnTo>
                    <a:cubicBezTo>
                      <a:pt x="1219" y="2455"/>
                      <a:pt x="1216" y="2455"/>
                      <a:pt x="1212" y="2455"/>
                    </a:cubicBezTo>
                    <a:cubicBezTo>
                      <a:pt x="1200" y="2455"/>
                      <a:pt x="1181" y="2447"/>
                      <a:pt x="1181" y="2430"/>
                    </a:cubicBezTo>
                    <a:cubicBezTo>
                      <a:pt x="1184" y="2430"/>
                      <a:pt x="1188" y="2430"/>
                      <a:pt x="1191" y="2430"/>
                    </a:cubicBezTo>
                    <a:cubicBezTo>
                      <a:pt x="1208" y="2430"/>
                      <a:pt x="1223" y="2434"/>
                      <a:pt x="1239" y="2442"/>
                    </a:cubicBezTo>
                    <a:cubicBezTo>
                      <a:pt x="1271" y="2407"/>
                      <a:pt x="1209" y="2414"/>
                      <a:pt x="1211" y="2384"/>
                    </a:cubicBezTo>
                    <a:lnTo>
                      <a:pt x="1211" y="2384"/>
                    </a:lnTo>
                    <a:cubicBezTo>
                      <a:pt x="1219" y="2389"/>
                      <a:pt x="1223" y="2391"/>
                      <a:pt x="1227" y="2391"/>
                    </a:cubicBezTo>
                    <a:cubicBezTo>
                      <a:pt x="1241" y="2391"/>
                      <a:pt x="1216" y="2350"/>
                      <a:pt x="1220" y="2333"/>
                    </a:cubicBezTo>
                    <a:lnTo>
                      <a:pt x="1220" y="2333"/>
                    </a:lnTo>
                    <a:lnTo>
                      <a:pt x="1248" y="2361"/>
                    </a:lnTo>
                    <a:cubicBezTo>
                      <a:pt x="1306" y="2347"/>
                      <a:pt x="1204" y="2291"/>
                      <a:pt x="1260" y="2287"/>
                    </a:cubicBezTo>
                    <a:lnTo>
                      <a:pt x="1260" y="2287"/>
                    </a:lnTo>
                    <a:lnTo>
                      <a:pt x="1281" y="2338"/>
                    </a:lnTo>
                    <a:lnTo>
                      <a:pt x="1290" y="2312"/>
                    </a:lnTo>
                    <a:lnTo>
                      <a:pt x="1318" y="2349"/>
                    </a:lnTo>
                    <a:cubicBezTo>
                      <a:pt x="1318" y="2308"/>
                      <a:pt x="1329" y="2308"/>
                      <a:pt x="1357" y="2298"/>
                    </a:cubicBezTo>
                    <a:cubicBezTo>
                      <a:pt x="1334" y="2282"/>
                      <a:pt x="1311" y="2245"/>
                      <a:pt x="1325" y="2229"/>
                    </a:cubicBezTo>
                    <a:lnTo>
                      <a:pt x="1325" y="2229"/>
                    </a:lnTo>
                    <a:cubicBezTo>
                      <a:pt x="1345" y="2234"/>
                      <a:pt x="1347" y="2247"/>
                      <a:pt x="1353" y="2247"/>
                    </a:cubicBezTo>
                    <a:cubicBezTo>
                      <a:pt x="1356" y="2247"/>
                      <a:pt x="1360" y="2244"/>
                      <a:pt x="1366" y="2236"/>
                    </a:cubicBezTo>
                    <a:cubicBezTo>
                      <a:pt x="1375" y="2252"/>
                      <a:pt x="1388" y="2273"/>
                      <a:pt x="1374" y="2273"/>
                    </a:cubicBezTo>
                    <a:cubicBezTo>
                      <a:pt x="1370" y="2273"/>
                      <a:pt x="1365" y="2272"/>
                      <a:pt x="1357" y="2268"/>
                    </a:cubicBezTo>
                    <a:lnTo>
                      <a:pt x="1357" y="2268"/>
                    </a:lnTo>
                    <a:cubicBezTo>
                      <a:pt x="1366" y="2280"/>
                      <a:pt x="1371" y="2291"/>
                      <a:pt x="1378" y="2301"/>
                    </a:cubicBezTo>
                    <a:cubicBezTo>
                      <a:pt x="1381" y="2301"/>
                      <a:pt x="1384" y="2302"/>
                      <a:pt x="1386" y="2302"/>
                    </a:cubicBezTo>
                    <a:cubicBezTo>
                      <a:pt x="1411" y="2302"/>
                      <a:pt x="1416" y="2274"/>
                      <a:pt x="1424" y="2266"/>
                    </a:cubicBezTo>
                    <a:lnTo>
                      <a:pt x="1424" y="2266"/>
                    </a:lnTo>
                    <a:cubicBezTo>
                      <a:pt x="1420" y="2268"/>
                      <a:pt x="1413" y="2271"/>
                      <a:pt x="1408" y="2271"/>
                    </a:cubicBezTo>
                    <a:cubicBezTo>
                      <a:pt x="1408" y="2271"/>
                      <a:pt x="1408" y="2252"/>
                      <a:pt x="1403" y="2233"/>
                    </a:cubicBezTo>
                    <a:cubicBezTo>
                      <a:pt x="1401" y="2217"/>
                      <a:pt x="1399" y="2199"/>
                      <a:pt x="1399" y="2199"/>
                    </a:cubicBezTo>
                    <a:lnTo>
                      <a:pt x="1399" y="2199"/>
                    </a:lnTo>
                    <a:cubicBezTo>
                      <a:pt x="1417" y="2203"/>
                      <a:pt x="1422" y="2215"/>
                      <a:pt x="1427" y="2229"/>
                    </a:cubicBezTo>
                    <a:cubicBezTo>
                      <a:pt x="1429" y="2220"/>
                      <a:pt x="1420" y="2201"/>
                      <a:pt x="1427" y="2189"/>
                    </a:cubicBezTo>
                    <a:lnTo>
                      <a:pt x="1427" y="2189"/>
                    </a:lnTo>
                    <a:cubicBezTo>
                      <a:pt x="1447" y="2212"/>
                      <a:pt x="1475" y="2233"/>
                      <a:pt x="1473" y="2258"/>
                    </a:cubicBezTo>
                    <a:lnTo>
                      <a:pt x="1473" y="2258"/>
                    </a:lnTo>
                    <a:lnTo>
                      <a:pt x="1478" y="2201"/>
                    </a:lnTo>
                    <a:cubicBezTo>
                      <a:pt x="1489" y="2208"/>
                      <a:pt x="1522" y="2208"/>
                      <a:pt x="1529" y="2220"/>
                    </a:cubicBezTo>
                    <a:cubicBezTo>
                      <a:pt x="1561" y="2213"/>
                      <a:pt x="1519" y="2134"/>
                      <a:pt x="1561" y="2124"/>
                    </a:cubicBezTo>
                    <a:cubicBezTo>
                      <a:pt x="1556" y="2118"/>
                      <a:pt x="1554" y="2111"/>
                      <a:pt x="1554" y="2104"/>
                    </a:cubicBezTo>
                    <a:cubicBezTo>
                      <a:pt x="1580" y="2085"/>
                      <a:pt x="1631" y="2087"/>
                      <a:pt x="1617" y="2029"/>
                    </a:cubicBezTo>
                    <a:lnTo>
                      <a:pt x="1617" y="2029"/>
                    </a:lnTo>
                    <a:lnTo>
                      <a:pt x="1679" y="2041"/>
                    </a:lnTo>
                    <a:cubicBezTo>
                      <a:pt x="1686" y="2009"/>
                      <a:pt x="1600" y="2027"/>
                      <a:pt x="1610" y="1974"/>
                    </a:cubicBezTo>
                    <a:cubicBezTo>
                      <a:pt x="1610" y="1964"/>
                      <a:pt x="1614" y="1960"/>
                      <a:pt x="1620" y="1960"/>
                    </a:cubicBezTo>
                    <a:cubicBezTo>
                      <a:pt x="1635" y="1960"/>
                      <a:pt x="1664" y="1988"/>
                      <a:pt x="1679" y="1988"/>
                    </a:cubicBezTo>
                    <a:cubicBezTo>
                      <a:pt x="1665" y="1958"/>
                      <a:pt x="1626" y="1904"/>
                      <a:pt x="1684" y="1900"/>
                    </a:cubicBezTo>
                    <a:lnTo>
                      <a:pt x="1684" y="1900"/>
                    </a:lnTo>
                    <a:cubicBezTo>
                      <a:pt x="1689" y="1913"/>
                      <a:pt x="1677" y="1918"/>
                      <a:pt x="1677" y="1930"/>
                    </a:cubicBezTo>
                    <a:lnTo>
                      <a:pt x="1716" y="1923"/>
                    </a:lnTo>
                    <a:cubicBezTo>
                      <a:pt x="1751" y="1971"/>
                      <a:pt x="1721" y="1983"/>
                      <a:pt x="1774" y="1985"/>
                    </a:cubicBezTo>
                    <a:cubicBezTo>
                      <a:pt x="1677" y="1930"/>
                      <a:pt x="1814" y="1893"/>
                      <a:pt x="1712" y="1842"/>
                    </a:cubicBezTo>
                    <a:lnTo>
                      <a:pt x="1740" y="1839"/>
                    </a:lnTo>
                    <a:lnTo>
                      <a:pt x="1740" y="1839"/>
                    </a:lnTo>
                    <a:cubicBezTo>
                      <a:pt x="1737" y="1842"/>
                      <a:pt x="1744" y="1846"/>
                      <a:pt x="1740" y="1849"/>
                    </a:cubicBezTo>
                    <a:cubicBezTo>
                      <a:pt x="1804" y="1844"/>
                      <a:pt x="1675" y="1795"/>
                      <a:pt x="1707" y="1767"/>
                    </a:cubicBezTo>
                    <a:cubicBezTo>
                      <a:pt x="1713" y="1763"/>
                      <a:pt x="1720" y="1761"/>
                      <a:pt x="1727" y="1761"/>
                    </a:cubicBezTo>
                    <a:cubicBezTo>
                      <a:pt x="1735" y="1761"/>
                      <a:pt x="1743" y="1764"/>
                      <a:pt x="1749" y="1770"/>
                    </a:cubicBezTo>
                    <a:lnTo>
                      <a:pt x="1735" y="1733"/>
                    </a:lnTo>
                    <a:cubicBezTo>
                      <a:pt x="1736" y="1731"/>
                      <a:pt x="1738" y="1730"/>
                      <a:pt x="1740" y="1730"/>
                    </a:cubicBezTo>
                    <a:cubicBezTo>
                      <a:pt x="1746" y="1730"/>
                      <a:pt x="1753" y="1734"/>
                      <a:pt x="1754" y="1739"/>
                    </a:cubicBezTo>
                    <a:lnTo>
                      <a:pt x="1754" y="1739"/>
                    </a:lnTo>
                    <a:lnTo>
                      <a:pt x="1763" y="1696"/>
                    </a:lnTo>
                    <a:lnTo>
                      <a:pt x="1765" y="1696"/>
                    </a:lnTo>
                    <a:cubicBezTo>
                      <a:pt x="1751" y="1684"/>
                      <a:pt x="1730" y="1658"/>
                      <a:pt x="1723" y="1647"/>
                    </a:cubicBezTo>
                    <a:cubicBezTo>
                      <a:pt x="1726" y="1646"/>
                      <a:pt x="1728" y="1645"/>
                      <a:pt x="1730" y="1645"/>
                    </a:cubicBezTo>
                    <a:cubicBezTo>
                      <a:pt x="1740" y="1645"/>
                      <a:pt x="1735" y="1658"/>
                      <a:pt x="1746" y="1658"/>
                    </a:cubicBezTo>
                    <a:cubicBezTo>
                      <a:pt x="1742" y="1647"/>
                      <a:pt x="1735" y="1635"/>
                      <a:pt x="1728" y="1626"/>
                    </a:cubicBezTo>
                    <a:cubicBezTo>
                      <a:pt x="1760" y="1626"/>
                      <a:pt x="1781" y="1649"/>
                      <a:pt x="1770" y="1670"/>
                    </a:cubicBezTo>
                    <a:cubicBezTo>
                      <a:pt x="1777" y="1670"/>
                      <a:pt x="1783" y="1671"/>
                      <a:pt x="1789" y="1671"/>
                    </a:cubicBezTo>
                    <a:cubicBezTo>
                      <a:pt x="1865" y="1671"/>
                      <a:pt x="1779" y="1645"/>
                      <a:pt x="1811" y="1619"/>
                    </a:cubicBezTo>
                    <a:lnTo>
                      <a:pt x="1811" y="1619"/>
                    </a:lnTo>
                    <a:cubicBezTo>
                      <a:pt x="1810" y="1619"/>
                      <a:pt x="1809" y="1619"/>
                      <a:pt x="1808" y="1619"/>
                    </a:cubicBezTo>
                    <a:cubicBezTo>
                      <a:pt x="1807" y="1619"/>
                      <a:pt x="1806" y="1619"/>
                      <a:pt x="1804" y="1619"/>
                    </a:cubicBezTo>
                    <a:cubicBezTo>
                      <a:pt x="1761" y="1601"/>
                      <a:pt x="1783" y="1601"/>
                      <a:pt x="1799" y="1592"/>
                    </a:cubicBezTo>
                    <a:lnTo>
                      <a:pt x="1799" y="1592"/>
                    </a:lnTo>
                    <a:cubicBezTo>
                      <a:pt x="1801" y="1593"/>
                      <a:pt x="1802" y="1595"/>
                      <a:pt x="1804" y="1596"/>
                    </a:cubicBezTo>
                    <a:lnTo>
                      <a:pt x="1804" y="1596"/>
                    </a:lnTo>
                    <a:cubicBezTo>
                      <a:pt x="1802" y="1594"/>
                      <a:pt x="1801" y="1593"/>
                      <a:pt x="1800" y="1591"/>
                    </a:cubicBezTo>
                    <a:lnTo>
                      <a:pt x="1800" y="1591"/>
                    </a:lnTo>
                    <a:cubicBezTo>
                      <a:pt x="1800" y="1591"/>
                      <a:pt x="1799" y="1591"/>
                      <a:pt x="1799" y="1592"/>
                    </a:cubicBezTo>
                    <a:lnTo>
                      <a:pt x="1799" y="1592"/>
                    </a:lnTo>
                    <a:cubicBezTo>
                      <a:pt x="1799" y="1591"/>
                      <a:pt x="1798" y="1590"/>
                      <a:pt x="1797" y="1589"/>
                    </a:cubicBezTo>
                    <a:cubicBezTo>
                      <a:pt x="1809" y="1584"/>
                      <a:pt x="1816" y="1575"/>
                      <a:pt x="1797" y="1556"/>
                    </a:cubicBezTo>
                    <a:lnTo>
                      <a:pt x="1797" y="1556"/>
                    </a:lnTo>
                    <a:cubicBezTo>
                      <a:pt x="1806" y="1558"/>
                      <a:pt x="1812" y="1559"/>
                      <a:pt x="1817" y="1559"/>
                    </a:cubicBezTo>
                    <a:cubicBezTo>
                      <a:pt x="1837" y="1559"/>
                      <a:pt x="1833" y="1546"/>
                      <a:pt x="1835" y="1531"/>
                    </a:cubicBezTo>
                    <a:lnTo>
                      <a:pt x="1835" y="1531"/>
                    </a:lnTo>
                    <a:lnTo>
                      <a:pt x="1888" y="1543"/>
                    </a:lnTo>
                    <a:cubicBezTo>
                      <a:pt x="1876" y="1519"/>
                      <a:pt x="1848" y="1515"/>
                      <a:pt x="1830" y="1499"/>
                    </a:cubicBezTo>
                    <a:cubicBezTo>
                      <a:pt x="1836" y="1484"/>
                      <a:pt x="1858" y="1482"/>
                      <a:pt x="1883" y="1482"/>
                    </a:cubicBezTo>
                    <a:cubicBezTo>
                      <a:pt x="1894" y="1482"/>
                      <a:pt x="1905" y="1482"/>
                      <a:pt x="1916" y="1482"/>
                    </a:cubicBezTo>
                    <a:cubicBezTo>
                      <a:pt x="1921" y="1471"/>
                      <a:pt x="1916" y="1468"/>
                      <a:pt x="1907" y="1468"/>
                    </a:cubicBezTo>
                    <a:cubicBezTo>
                      <a:pt x="1897" y="1468"/>
                      <a:pt x="1882" y="1471"/>
                      <a:pt x="1869" y="1471"/>
                    </a:cubicBezTo>
                    <a:cubicBezTo>
                      <a:pt x="1856" y="1471"/>
                      <a:pt x="1845" y="1468"/>
                      <a:pt x="1844" y="1452"/>
                    </a:cubicBezTo>
                    <a:cubicBezTo>
                      <a:pt x="1869" y="1427"/>
                      <a:pt x="1851" y="1401"/>
                      <a:pt x="1821" y="1362"/>
                    </a:cubicBezTo>
                    <a:cubicBezTo>
                      <a:pt x="1826" y="1357"/>
                      <a:pt x="1832" y="1355"/>
                      <a:pt x="1836" y="1355"/>
                    </a:cubicBezTo>
                    <a:cubicBezTo>
                      <a:pt x="1846" y="1355"/>
                      <a:pt x="1854" y="1363"/>
                      <a:pt x="1863" y="1363"/>
                    </a:cubicBezTo>
                    <a:cubicBezTo>
                      <a:pt x="1865" y="1363"/>
                      <a:pt x="1867" y="1363"/>
                      <a:pt x="1869" y="1362"/>
                    </a:cubicBezTo>
                    <a:lnTo>
                      <a:pt x="1828" y="1341"/>
                    </a:lnTo>
                    <a:cubicBezTo>
                      <a:pt x="1828" y="1339"/>
                      <a:pt x="1831" y="1338"/>
                      <a:pt x="1834" y="1338"/>
                    </a:cubicBezTo>
                    <a:cubicBezTo>
                      <a:pt x="1839" y="1338"/>
                      <a:pt x="1846" y="1340"/>
                      <a:pt x="1848" y="1341"/>
                    </a:cubicBezTo>
                    <a:cubicBezTo>
                      <a:pt x="1835" y="1322"/>
                      <a:pt x="1795" y="1336"/>
                      <a:pt x="1781" y="1311"/>
                    </a:cubicBezTo>
                    <a:cubicBezTo>
                      <a:pt x="1723" y="1304"/>
                      <a:pt x="1872" y="1262"/>
                      <a:pt x="1802" y="1232"/>
                    </a:cubicBezTo>
                    <a:cubicBezTo>
                      <a:pt x="1806" y="1230"/>
                      <a:pt x="1810" y="1229"/>
                      <a:pt x="1815" y="1229"/>
                    </a:cubicBezTo>
                    <a:cubicBezTo>
                      <a:pt x="1825" y="1229"/>
                      <a:pt x="1836" y="1232"/>
                      <a:pt x="1848" y="1232"/>
                    </a:cubicBezTo>
                    <a:cubicBezTo>
                      <a:pt x="1851" y="1232"/>
                      <a:pt x="1853" y="1232"/>
                      <a:pt x="1855" y="1232"/>
                    </a:cubicBezTo>
                    <a:cubicBezTo>
                      <a:pt x="1830" y="1204"/>
                      <a:pt x="1795" y="1183"/>
                      <a:pt x="1760" y="1169"/>
                    </a:cubicBezTo>
                    <a:lnTo>
                      <a:pt x="1793" y="1139"/>
                    </a:lnTo>
                    <a:lnTo>
                      <a:pt x="1793" y="1139"/>
                    </a:lnTo>
                    <a:cubicBezTo>
                      <a:pt x="1780" y="1147"/>
                      <a:pt x="1766" y="1150"/>
                      <a:pt x="1752" y="1150"/>
                    </a:cubicBezTo>
                    <a:cubicBezTo>
                      <a:pt x="1722" y="1150"/>
                      <a:pt x="1689" y="1136"/>
                      <a:pt x="1661" y="1125"/>
                    </a:cubicBezTo>
                    <a:cubicBezTo>
                      <a:pt x="1642" y="1135"/>
                      <a:pt x="1626" y="1144"/>
                      <a:pt x="1619" y="1146"/>
                    </a:cubicBezTo>
                    <a:lnTo>
                      <a:pt x="1584" y="1118"/>
                    </a:lnTo>
                    <a:cubicBezTo>
                      <a:pt x="1594" y="1115"/>
                      <a:pt x="1605" y="1114"/>
                      <a:pt x="1616" y="1114"/>
                    </a:cubicBezTo>
                    <a:cubicBezTo>
                      <a:pt x="1622" y="1114"/>
                      <a:pt x="1629" y="1114"/>
                      <a:pt x="1635" y="1116"/>
                    </a:cubicBezTo>
                    <a:cubicBezTo>
                      <a:pt x="1631" y="1114"/>
                      <a:pt x="1626" y="1114"/>
                      <a:pt x="1621" y="1111"/>
                    </a:cubicBezTo>
                    <a:cubicBezTo>
                      <a:pt x="1639" y="1104"/>
                      <a:pt x="1657" y="1099"/>
                      <a:pt x="1676" y="1099"/>
                    </a:cubicBezTo>
                    <a:cubicBezTo>
                      <a:pt x="1685" y="1099"/>
                      <a:pt x="1694" y="1100"/>
                      <a:pt x="1702" y="1102"/>
                    </a:cubicBezTo>
                    <a:lnTo>
                      <a:pt x="1672" y="1121"/>
                    </a:lnTo>
                    <a:cubicBezTo>
                      <a:pt x="1691" y="1123"/>
                      <a:pt x="1711" y="1125"/>
                      <a:pt x="1731" y="1125"/>
                    </a:cubicBezTo>
                    <a:cubicBezTo>
                      <a:pt x="1746" y="1125"/>
                      <a:pt x="1760" y="1124"/>
                      <a:pt x="1774" y="1123"/>
                    </a:cubicBezTo>
                    <a:cubicBezTo>
                      <a:pt x="1767" y="1121"/>
                      <a:pt x="1760" y="1116"/>
                      <a:pt x="1758" y="1111"/>
                    </a:cubicBezTo>
                    <a:lnTo>
                      <a:pt x="1758" y="1111"/>
                    </a:lnTo>
                    <a:cubicBezTo>
                      <a:pt x="1762" y="1113"/>
                      <a:pt x="1765" y="1113"/>
                      <a:pt x="1769" y="1113"/>
                    </a:cubicBezTo>
                    <a:cubicBezTo>
                      <a:pt x="1772" y="1113"/>
                      <a:pt x="1775" y="1113"/>
                      <a:pt x="1779" y="1111"/>
                    </a:cubicBezTo>
                    <a:cubicBezTo>
                      <a:pt x="1786" y="1109"/>
                      <a:pt x="1772" y="1107"/>
                      <a:pt x="1758" y="1104"/>
                    </a:cubicBezTo>
                    <a:lnTo>
                      <a:pt x="1816" y="1088"/>
                    </a:lnTo>
                    <a:lnTo>
                      <a:pt x="1793" y="1088"/>
                    </a:lnTo>
                    <a:lnTo>
                      <a:pt x="1821" y="1033"/>
                    </a:lnTo>
                    <a:cubicBezTo>
                      <a:pt x="1753" y="1009"/>
                      <a:pt x="1661" y="1000"/>
                      <a:pt x="1624" y="958"/>
                    </a:cubicBezTo>
                    <a:cubicBezTo>
                      <a:pt x="1670" y="958"/>
                      <a:pt x="1693" y="944"/>
                      <a:pt x="1744" y="931"/>
                    </a:cubicBezTo>
                    <a:lnTo>
                      <a:pt x="1744" y="931"/>
                    </a:lnTo>
                    <a:cubicBezTo>
                      <a:pt x="1693" y="958"/>
                      <a:pt x="1776" y="965"/>
                      <a:pt x="1772" y="995"/>
                    </a:cubicBezTo>
                    <a:lnTo>
                      <a:pt x="1772" y="995"/>
                    </a:lnTo>
                    <a:cubicBezTo>
                      <a:pt x="1774" y="983"/>
                      <a:pt x="1790" y="978"/>
                      <a:pt x="1802" y="978"/>
                    </a:cubicBezTo>
                    <a:cubicBezTo>
                      <a:pt x="1805" y="978"/>
                      <a:pt x="1807" y="979"/>
                      <a:pt x="1809" y="979"/>
                    </a:cubicBezTo>
                    <a:lnTo>
                      <a:pt x="1779" y="961"/>
                    </a:lnTo>
                    <a:lnTo>
                      <a:pt x="1746" y="942"/>
                    </a:lnTo>
                    <a:cubicBezTo>
                      <a:pt x="1788" y="933"/>
                      <a:pt x="1777" y="924"/>
                      <a:pt x="1788" y="905"/>
                    </a:cubicBezTo>
                    <a:lnTo>
                      <a:pt x="1788" y="905"/>
                    </a:lnTo>
                    <a:cubicBezTo>
                      <a:pt x="1770" y="912"/>
                      <a:pt x="1757" y="915"/>
                      <a:pt x="1747" y="915"/>
                    </a:cubicBezTo>
                    <a:cubicBezTo>
                      <a:pt x="1713" y="915"/>
                      <a:pt x="1716" y="882"/>
                      <a:pt x="1691" y="875"/>
                    </a:cubicBezTo>
                    <a:cubicBezTo>
                      <a:pt x="1702" y="870"/>
                      <a:pt x="1714" y="867"/>
                      <a:pt x="1724" y="867"/>
                    </a:cubicBezTo>
                    <a:cubicBezTo>
                      <a:pt x="1737" y="867"/>
                      <a:pt x="1748" y="872"/>
                      <a:pt x="1749" y="887"/>
                    </a:cubicBezTo>
                    <a:cubicBezTo>
                      <a:pt x="1800" y="840"/>
                      <a:pt x="1644" y="881"/>
                      <a:pt x="1683" y="841"/>
                    </a:cubicBezTo>
                    <a:lnTo>
                      <a:pt x="1683" y="841"/>
                    </a:lnTo>
                    <a:cubicBezTo>
                      <a:pt x="1684" y="842"/>
                      <a:pt x="1685" y="843"/>
                      <a:pt x="1686" y="843"/>
                    </a:cubicBezTo>
                    <a:lnTo>
                      <a:pt x="1686" y="843"/>
                    </a:lnTo>
                    <a:cubicBezTo>
                      <a:pt x="1685" y="842"/>
                      <a:pt x="1685" y="841"/>
                      <a:pt x="1684" y="840"/>
                    </a:cubicBezTo>
                    <a:lnTo>
                      <a:pt x="1684" y="840"/>
                    </a:lnTo>
                    <a:cubicBezTo>
                      <a:pt x="1684" y="840"/>
                      <a:pt x="1683" y="841"/>
                      <a:pt x="1683" y="841"/>
                    </a:cubicBezTo>
                    <a:lnTo>
                      <a:pt x="1683" y="841"/>
                    </a:lnTo>
                    <a:cubicBezTo>
                      <a:pt x="1673" y="828"/>
                      <a:pt x="1680" y="805"/>
                      <a:pt x="1700" y="805"/>
                    </a:cubicBezTo>
                    <a:cubicBezTo>
                      <a:pt x="1701" y="805"/>
                      <a:pt x="1702" y="805"/>
                      <a:pt x="1702" y="805"/>
                    </a:cubicBezTo>
                    <a:lnTo>
                      <a:pt x="1705" y="810"/>
                    </a:lnTo>
                    <a:cubicBezTo>
                      <a:pt x="1701" y="774"/>
                      <a:pt x="1666" y="717"/>
                      <a:pt x="1614" y="717"/>
                    </a:cubicBezTo>
                    <a:cubicBezTo>
                      <a:pt x="1606" y="717"/>
                      <a:pt x="1598" y="718"/>
                      <a:pt x="1590" y="721"/>
                    </a:cubicBezTo>
                    <a:lnTo>
                      <a:pt x="1590" y="721"/>
                    </a:lnTo>
                    <a:cubicBezTo>
                      <a:pt x="1605" y="715"/>
                      <a:pt x="1667" y="691"/>
                      <a:pt x="1682" y="687"/>
                    </a:cubicBezTo>
                    <a:lnTo>
                      <a:pt x="1682" y="687"/>
                    </a:lnTo>
                    <a:cubicBezTo>
                      <a:pt x="1682" y="687"/>
                      <a:pt x="1617" y="696"/>
                      <a:pt x="1556" y="708"/>
                    </a:cubicBezTo>
                    <a:cubicBezTo>
                      <a:pt x="1494" y="720"/>
                      <a:pt x="1434" y="734"/>
                      <a:pt x="1434" y="734"/>
                    </a:cubicBezTo>
                    <a:cubicBezTo>
                      <a:pt x="1487" y="712"/>
                      <a:pt x="1591" y="635"/>
                      <a:pt x="1643" y="635"/>
                    </a:cubicBezTo>
                    <a:cubicBezTo>
                      <a:pt x="1647" y="635"/>
                      <a:pt x="1650" y="635"/>
                      <a:pt x="1654" y="636"/>
                    </a:cubicBezTo>
                    <a:cubicBezTo>
                      <a:pt x="1658" y="625"/>
                      <a:pt x="1661" y="606"/>
                      <a:pt x="1631" y="601"/>
                    </a:cubicBezTo>
                    <a:cubicBezTo>
                      <a:pt x="1626" y="610"/>
                      <a:pt x="1570" y="651"/>
                      <a:pt x="1554" y="651"/>
                    </a:cubicBezTo>
                    <a:cubicBezTo>
                      <a:pt x="1553" y="651"/>
                      <a:pt x="1552" y="651"/>
                      <a:pt x="1552" y="650"/>
                    </a:cubicBezTo>
                    <a:cubicBezTo>
                      <a:pt x="1598" y="600"/>
                      <a:pt x="1575" y="620"/>
                      <a:pt x="1609" y="568"/>
                    </a:cubicBezTo>
                    <a:lnTo>
                      <a:pt x="1609" y="568"/>
                    </a:lnTo>
                    <a:cubicBezTo>
                      <a:pt x="1599" y="581"/>
                      <a:pt x="1538" y="609"/>
                      <a:pt x="1517" y="609"/>
                    </a:cubicBezTo>
                    <a:cubicBezTo>
                      <a:pt x="1513" y="609"/>
                      <a:pt x="1511" y="608"/>
                      <a:pt x="1510" y="606"/>
                    </a:cubicBezTo>
                    <a:cubicBezTo>
                      <a:pt x="1538" y="587"/>
                      <a:pt x="1570" y="571"/>
                      <a:pt x="1600" y="557"/>
                    </a:cubicBezTo>
                    <a:lnTo>
                      <a:pt x="1600" y="557"/>
                    </a:lnTo>
                    <a:lnTo>
                      <a:pt x="1549" y="564"/>
                    </a:lnTo>
                    <a:lnTo>
                      <a:pt x="1498" y="574"/>
                    </a:lnTo>
                    <a:cubicBezTo>
                      <a:pt x="1533" y="560"/>
                      <a:pt x="1563" y="539"/>
                      <a:pt x="1587" y="511"/>
                    </a:cubicBezTo>
                    <a:lnTo>
                      <a:pt x="1587" y="511"/>
                    </a:lnTo>
                    <a:cubicBezTo>
                      <a:pt x="1585" y="513"/>
                      <a:pt x="1583" y="514"/>
                      <a:pt x="1581" y="514"/>
                    </a:cubicBezTo>
                    <a:cubicBezTo>
                      <a:pt x="1571" y="514"/>
                      <a:pt x="1566" y="482"/>
                      <a:pt x="1554" y="479"/>
                    </a:cubicBezTo>
                    <a:lnTo>
                      <a:pt x="1545" y="504"/>
                    </a:lnTo>
                    <a:cubicBezTo>
                      <a:pt x="1542" y="494"/>
                      <a:pt x="1534" y="491"/>
                      <a:pt x="1523" y="491"/>
                    </a:cubicBezTo>
                    <a:cubicBezTo>
                      <a:pt x="1492" y="491"/>
                      <a:pt x="1440" y="517"/>
                      <a:pt x="1409" y="517"/>
                    </a:cubicBezTo>
                    <a:cubicBezTo>
                      <a:pt x="1400" y="517"/>
                      <a:pt x="1393" y="515"/>
                      <a:pt x="1389" y="509"/>
                    </a:cubicBezTo>
                    <a:cubicBezTo>
                      <a:pt x="1408" y="502"/>
                      <a:pt x="1494" y="451"/>
                      <a:pt x="1489" y="425"/>
                    </a:cubicBezTo>
                    <a:lnTo>
                      <a:pt x="1489" y="425"/>
                    </a:lnTo>
                    <a:cubicBezTo>
                      <a:pt x="1443" y="444"/>
                      <a:pt x="1278" y="527"/>
                      <a:pt x="1227" y="530"/>
                    </a:cubicBezTo>
                    <a:lnTo>
                      <a:pt x="1246" y="506"/>
                    </a:lnTo>
                    <a:lnTo>
                      <a:pt x="1246" y="506"/>
                    </a:lnTo>
                    <a:lnTo>
                      <a:pt x="1204" y="509"/>
                    </a:lnTo>
                    <a:cubicBezTo>
                      <a:pt x="1292" y="462"/>
                      <a:pt x="1387" y="425"/>
                      <a:pt x="1485" y="402"/>
                    </a:cubicBezTo>
                    <a:cubicBezTo>
                      <a:pt x="1491" y="374"/>
                      <a:pt x="1508" y="379"/>
                      <a:pt x="1489" y="360"/>
                    </a:cubicBezTo>
                    <a:cubicBezTo>
                      <a:pt x="1495" y="350"/>
                      <a:pt x="1505" y="346"/>
                      <a:pt x="1516" y="346"/>
                    </a:cubicBezTo>
                    <a:cubicBezTo>
                      <a:pt x="1522" y="346"/>
                      <a:pt x="1529" y="347"/>
                      <a:pt x="1536" y="351"/>
                    </a:cubicBezTo>
                    <a:lnTo>
                      <a:pt x="1505" y="295"/>
                    </a:lnTo>
                    <a:cubicBezTo>
                      <a:pt x="1485" y="314"/>
                      <a:pt x="1466" y="315"/>
                      <a:pt x="1448" y="315"/>
                    </a:cubicBezTo>
                    <a:cubicBezTo>
                      <a:pt x="1447" y="315"/>
                      <a:pt x="1446" y="315"/>
                      <a:pt x="1445" y="315"/>
                    </a:cubicBezTo>
                    <a:cubicBezTo>
                      <a:pt x="1428" y="315"/>
                      <a:pt x="1413" y="315"/>
                      <a:pt x="1396" y="330"/>
                    </a:cubicBezTo>
                    <a:lnTo>
                      <a:pt x="1440" y="335"/>
                    </a:lnTo>
                    <a:lnTo>
                      <a:pt x="1485" y="339"/>
                    </a:lnTo>
                    <a:cubicBezTo>
                      <a:pt x="1454" y="366"/>
                      <a:pt x="1392" y="392"/>
                      <a:pt x="1352" y="392"/>
                    </a:cubicBezTo>
                    <a:cubicBezTo>
                      <a:pt x="1337" y="392"/>
                      <a:pt x="1325" y="388"/>
                      <a:pt x="1320" y="379"/>
                    </a:cubicBezTo>
                    <a:cubicBezTo>
                      <a:pt x="1329" y="358"/>
                      <a:pt x="1399" y="321"/>
                      <a:pt x="1413" y="307"/>
                    </a:cubicBezTo>
                    <a:lnTo>
                      <a:pt x="1413" y="307"/>
                    </a:lnTo>
                    <a:cubicBezTo>
                      <a:pt x="1408" y="309"/>
                      <a:pt x="1403" y="310"/>
                      <a:pt x="1398" y="310"/>
                    </a:cubicBezTo>
                    <a:cubicBezTo>
                      <a:pt x="1379" y="310"/>
                      <a:pt x="1359" y="300"/>
                      <a:pt x="1364" y="291"/>
                    </a:cubicBezTo>
                    <a:lnTo>
                      <a:pt x="1399" y="284"/>
                    </a:lnTo>
                    <a:cubicBezTo>
                      <a:pt x="1398" y="276"/>
                      <a:pt x="1393" y="274"/>
                      <a:pt x="1386" y="274"/>
                    </a:cubicBezTo>
                    <a:cubicBezTo>
                      <a:pt x="1375" y="274"/>
                      <a:pt x="1359" y="280"/>
                      <a:pt x="1347" y="280"/>
                    </a:cubicBezTo>
                    <a:cubicBezTo>
                      <a:pt x="1336" y="280"/>
                      <a:pt x="1329" y="274"/>
                      <a:pt x="1336" y="254"/>
                    </a:cubicBezTo>
                    <a:cubicBezTo>
                      <a:pt x="1332" y="246"/>
                      <a:pt x="1357" y="201"/>
                      <a:pt x="1348" y="201"/>
                    </a:cubicBezTo>
                    <a:cubicBezTo>
                      <a:pt x="1347" y="201"/>
                      <a:pt x="1345" y="202"/>
                      <a:pt x="1341" y="205"/>
                    </a:cubicBezTo>
                    <a:cubicBezTo>
                      <a:pt x="1281" y="288"/>
                      <a:pt x="1211" y="360"/>
                      <a:pt x="1132" y="425"/>
                    </a:cubicBezTo>
                    <a:cubicBezTo>
                      <a:pt x="1137" y="393"/>
                      <a:pt x="1144" y="358"/>
                      <a:pt x="1153" y="326"/>
                    </a:cubicBezTo>
                    <a:cubicBezTo>
                      <a:pt x="1176" y="281"/>
                      <a:pt x="1250" y="256"/>
                      <a:pt x="1269" y="217"/>
                    </a:cubicBezTo>
                    <a:lnTo>
                      <a:pt x="1269" y="217"/>
                    </a:lnTo>
                    <a:cubicBezTo>
                      <a:pt x="1260" y="226"/>
                      <a:pt x="1246" y="233"/>
                      <a:pt x="1232" y="237"/>
                    </a:cubicBezTo>
                    <a:cubicBezTo>
                      <a:pt x="1232" y="221"/>
                      <a:pt x="1269" y="205"/>
                      <a:pt x="1246" y="198"/>
                    </a:cubicBezTo>
                    <a:lnTo>
                      <a:pt x="1246" y="198"/>
                    </a:lnTo>
                    <a:cubicBezTo>
                      <a:pt x="1236" y="207"/>
                      <a:pt x="1230" y="210"/>
                      <a:pt x="1225" y="210"/>
                    </a:cubicBezTo>
                    <a:cubicBezTo>
                      <a:pt x="1216" y="210"/>
                      <a:pt x="1214" y="200"/>
                      <a:pt x="1212" y="200"/>
                    </a:cubicBezTo>
                    <a:cubicBezTo>
                      <a:pt x="1210" y="200"/>
                      <a:pt x="1209" y="206"/>
                      <a:pt x="1206" y="226"/>
                    </a:cubicBezTo>
                    <a:cubicBezTo>
                      <a:pt x="1181" y="226"/>
                      <a:pt x="1197" y="205"/>
                      <a:pt x="1176" y="191"/>
                    </a:cubicBezTo>
                    <a:cubicBezTo>
                      <a:pt x="1144" y="230"/>
                      <a:pt x="1102" y="258"/>
                      <a:pt x="1056" y="272"/>
                    </a:cubicBezTo>
                    <a:cubicBezTo>
                      <a:pt x="1063" y="263"/>
                      <a:pt x="1070" y="251"/>
                      <a:pt x="1077" y="237"/>
                    </a:cubicBezTo>
                    <a:cubicBezTo>
                      <a:pt x="1046" y="212"/>
                      <a:pt x="1042" y="179"/>
                      <a:pt x="1009" y="159"/>
                    </a:cubicBezTo>
                    <a:cubicBezTo>
                      <a:pt x="1014" y="145"/>
                      <a:pt x="1007" y="122"/>
                      <a:pt x="1028" y="108"/>
                    </a:cubicBezTo>
                    <a:lnTo>
                      <a:pt x="1028" y="108"/>
                    </a:lnTo>
                    <a:cubicBezTo>
                      <a:pt x="1018" y="111"/>
                      <a:pt x="1007" y="120"/>
                      <a:pt x="998" y="120"/>
                    </a:cubicBezTo>
                    <a:cubicBezTo>
                      <a:pt x="996" y="120"/>
                      <a:pt x="995" y="120"/>
                      <a:pt x="993" y="119"/>
                    </a:cubicBezTo>
                    <a:cubicBezTo>
                      <a:pt x="996" y="99"/>
                      <a:pt x="1000" y="96"/>
                      <a:pt x="1006" y="96"/>
                    </a:cubicBezTo>
                    <a:cubicBezTo>
                      <a:pt x="1009" y="96"/>
                      <a:pt x="1012" y="97"/>
                      <a:pt x="1015" y="97"/>
                    </a:cubicBezTo>
                    <a:cubicBezTo>
                      <a:pt x="1022" y="97"/>
                      <a:pt x="1030" y="93"/>
                      <a:pt x="1037" y="71"/>
                    </a:cubicBezTo>
                    <a:lnTo>
                      <a:pt x="1037" y="71"/>
                    </a:lnTo>
                    <a:cubicBezTo>
                      <a:pt x="1016" y="96"/>
                      <a:pt x="986" y="91"/>
                      <a:pt x="961" y="101"/>
                    </a:cubicBezTo>
                    <a:cubicBezTo>
                      <a:pt x="948" y="122"/>
                      <a:pt x="957" y="129"/>
                      <a:pt x="971" y="129"/>
                    </a:cubicBezTo>
                    <a:cubicBezTo>
                      <a:pt x="983" y="129"/>
                      <a:pt x="1001" y="124"/>
                      <a:pt x="1012" y="119"/>
                    </a:cubicBezTo>
                    <a:lnTo>
                      <a:pt x="1012" y="119"/>
                    </a:lnTo>
                    <a:cubicBezTo>
                      <a:pt x="977" y="175"/>
                      <a:pt x="921" y="212"/>
                      <a:pt x="856" y="224"/>
                    </a:cubicBezTo>
                    <a:cubicBezTo>
                      <a:pt x="821" y="219"/>
                      <a:pt x="865" y="184"/>
                      <a:pt x="860" y="184"/>
                    </a:cubicBezTo>
                    <a:cubicBezTo>
                      <a:pt x="860" y="184"/>
                      <a:pt x="859" y="184"/>
                      <a:pt x="859" y="184"/>
                    </a:cubicBezTo>
                    <a:cubicBezTo>
                      <a:pt x="852" y="177"/>
                      <a:pt x="843" y="174"/>
                      <a:pt x="835" y="174"/>
                    </a:cubicBezTo>
                    <a:cubicBezTo>
                      <a:pt x="806" y="174"/>
                      <a:pt x="772" y="206"/>
                      <a:pt x="751" y="206"/>
                    </a:cubicBezTo>
                    <a:cubicBezTo>
                      <a:pt x="741" y="206"/>
                      <a:pt x="734" y="199"/>
                      <a:pt x="731" y="182"/>
                    </a:cubicBezTo>
                    <a:cubicBezTo>
                      <a:pt x="743" y="135"/>
                      <a:pt x="784" y="115"/>
                      <a:pt x="803" y="87"/>
                    </a:cubicBezTo>
                    <a:cubicBezTo>
                      <a:pt x="833" y="89"/>
                      <a:pt x="817" y="131"/>
                      <a:pt x="831" y="140"/>
                    </a:cubicBezTo>
                    <a:lnTo>
                      <a:pt x="826" y="110"/>
                    </a:lnTo>
                    <a:cubicBezTo>
                      <a:pt x="832" y="107"/>
                      <a:pt x="838" y="106"/>
                      <a:pt x="844" y="106"/>
                    </a:cubicBezTo>
                    <a:cubicBezTo>
                      <a:pt x="855" y="106"/>
                      <a:pt x="863" y="110"/>
                      <a:pt x="863" y="119"/>
                    </a:cubicBezTo>
                    <a:cubicBezTo>
                      <a:pt x="873" y="80"/>
                      <a:pt x="784" y="57"/>
                      <a:pt x="77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67" name="Google Shape;8367;p43"/>
              <p:cNvSpPr/>
              <p:nvPr/>
            </p:nvSpPr>
            <p:spPr>
              <a:xfrm>
                <a:off x="774775" y="1628050"/>
                <a:ext cx="650" cy="450"/>
              </a:xfrm>
              <a:custGeom>
                <a:avLst/>
                <a:gdLst/>
                <a:ahLst/>
                <a:cxnLst/>
                <a:rect l="l" t="t" r="r" b="b"/>
                <a:pathLst>
                  <a:path w="26" h="18" extrusionOk="0">
                    <a:moveTo>
                      <a:pt x="16" y="1"/>
                    </a:moveTo>
                    <a:cubicBezTo>
                      <a:pt x="15" y="1"/>
                      <a:pt x="14" y="1"/>
                      <a:pt x="12" y="1"/>
                    </a:cubicBezTo>
                    <a:cubicBezTo>
                      <a:pt x="8" y="3"/>
                      <a:pt x="3" y="6"/>
                      <a:pt x="1" y="13"/>
                    </a:cubicBezTo>
                    <a:cubicBezTo>
                      <a:pt x="4" y="10"/>
                      <a:pt x="7" y="9"/>
                      <a:pt x="9" y="9"/>
                    </a:cubicBezTo>
                    <a:cubicBezTo>
                      <a:pt x="13" y="9"/>
                      <a:pt x="16" y="13"/>
                      <a:pt x="19" y="17"/>
                    </a:cubicBezTo>
                    <a:cubicBezTo>
                      <a:pt x="24" y="9"/>
                      <a:pt x="26" y="1"/>
                      <a:pt x="1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68" name="Google Shape;8368;p43"/>
              <p:cNvSpPr/>
              <p:nvPr/>
            </p:nvSpPr>
            <p:spPr>
              <a:xfrm>
                <a:off x="802375" y="1651250"/>
                <a:ext cx="550" cy="150"/>
              </a:xfrm>
              <a:custGeom>
                <a:avLst/>
                <a:gdLst/>
                <a:ahLst/>
                <a:cxnLst/>
                <a:rect l="l" t="t" r="r" b="b"/>
                <a:pathLst>
                  <a:path w="22" h="6" extrusionOk="0">
                    <a:moveTo>
                      <a:pt x="21" y="0"/>
                    </a:moveTo>
                    <a:cubicBezTo>
                      <a:pt x="14" y="3"/>
                      <a:pt x="7" y="3"/>
                      <a:pt x="0" y="5"/>
                    </a:cubicBezTo>
                    <a:cubicBezTo>
                      <a:pt x="2" y="6"/>
                      <a:pt x="4" y="6"/>
                      <a:pt x="6" y="6"/>
                    </a:cubicBezTo>
                    <a:cubicBezTo>
                      <a:pt x="11" y="6"/>
                      <a:pt x="16" y="4"/>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69" name="Google Shape;8369;p43"/>
              <p:cNvSpPr/>
              <p:nvPr/>
            </p:nvSpPr>
            <p:spPr>
              <a:xfrm>
                <a:off x="797150" y="1676450"/>
                <a:ext cx="150" cy="150"/>
              </a:xfrm>
              <a:custGeom>
                <a:avLst/>
                <a:gdLst/>
                <a:ahLst/>
                <a:cxnLst/>
                <a:rect l="l" t="t" r="r" b="b"/>
                <a:pathLst>
                  <a:path w="6" h="6" extrusionOk="0">
                    <a:moveTo>
                      <a:pt x="1" y="1"/>
                    </a:moveTo>
                    <a:cubicBezTo>
                      <a:pt x="1" y="3"/>
                      <a:pt x="3" y="3"/>
                      <a:pt x="5" y="5"/>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70" name="Google Shape;8370;p43"/>
              <p:cNvSpPr/>
              <p:nvPr/>
            </p:nvSpPr>
            <p:spPr>
              <a:xfrm>
                <a:off x="789800" y="1628175"/>
                <a:ext cx="250" cy="550"/>
              </a:xfrm>
              <a:custGeom>
                <a:avLst/>
                <a:gdLst/>
                <a:ahLst/>
                <a:cxnLst/>
                <a:rect l="l" t="t" r="r" b="b"/>
                <a:pathLst>
                  <a:path w="10" h="22" extrusionOk="0">
                    <a:moveTo>
                      <a:pt x="5" y="1"/>
                    </a:moveTo>
                    <a:cubicBezTo>
                      <a:pt x="5" y="8"/>
                      <a:pt x="3" y="15"/>
                      <a:pt x="0" y="22"/>
                    </a:cubicBezTo>
                    <a:cubicBezTo>
                      <a:pt x="7" y="17"/>
                      <a:pt x="10" y="8"/>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71" name="Google Shape;8371;p43"/>
              <p:cNvSpPr/>
              <p:nvPr/>
            </p:nvSpPr>
            <p:spPr>
              <a:xfrm>
                <a:off x="770600" y="1626200"/>
                <a:ext cx="625" cy="550"/>
              </a:xfrm>
              <a:custGeom>
                <a:avLst/>
                <a:gdLst/>
                <a:ahLst/>
                <a:cxnLst/>
                <a:rect l="l" t="t" r="r" b="b"/>
                <a:pathLst>
                  <a:path w="25" h="22" extrusionOk="0">
                    <a:moveTo>
                      <a:pt x="19" y="1"/>
                    </a:moveTo>
                    <a:cubicBezTo>
                      <a:pt x="14" y="6"/>
                      <a:pt x="8" y="15"/>
                      <a:pt x="4" y="16"/>
                    </a:cubicBezTo>
                    <a:lnTo>
                      <a:pt x="4" y="16"/>
                    </a:lnTo>
                    <a:lnTo>
                      <a:pt x="1" y="15"/>
                    </a:lnTo>
                    <a:lnTo>
                      <a:pt x="1" y="15"/>
                    </a:lnTo>
                    <a:cubicBezTo>
                      <a:pt x="2" y="16"/>
                      <a:pt x="2" y="16"/>
                      <a:pt x="3" y="16"/>
                    </a:cubicBezTo>
                    <a:cubicBezTo>
                      <a:pt x="4" y="16"/>
                      <a:pt x="4" y="16"/>
                      <a:pt x="4" y="16"/>
                    </a:cubicBezTo>
                    <a:lnTo>
                      <a:pt x="4" y="16"/>
                    </a:lnTo>
                    <a:lnTo>
                      <a:pt x="24" y="22"/>
                    </a:lnTo>
                    <a:cubicBezTo>
                      <a:pt x="15" y="17"/>
                      <a:pt x="19" y="8"/>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72" name="Google Shape;8372;p43"/>
              <p:cNvSpPr/>
              <p:nvPr/>
            </p:nvSpPr>
            <p:spPr>
              <a:xfrm>
                <a:off x="771550" y="1619400"/>
                <a:ext cx="650" cy="475"/>
              </a:xfrm>
              <a:custGeom>
                <a:avLst/>
                <a:gdLst/>
                <a:ahLst/>
                <a:cxnLst/>
                <a:rect l="l" t="t" r="r" b="b"/>
                <a:pathLst>
                  <a:path w="26" h="19" extrusionOk="0">
                    <a:moveTo>
                      <a:pt x="17" y="1"/>
                    </a:moveTo>
                    <a:cubicBezTo>
                      <a:pt x="16" y="1"/>
                      <a:pt x="15" y="1"/>
                      <a:pt x="14" y="2"/>
                    </a:cubicBezTo>
                    <a:lnTo>
                      <a:pt x="0" y="13"/>
                    </a:lnTo>
                    <a:cubicBezTo>
                      <a:pt x="3" y="17"/>
                      <a:pt x="7" y="18"/>
                      <a:pt x="11" y="18"/>
                    </a:cubicBezTo>
                    <a:cubicBezTo>
                      <a:pt x="19" y="18"/>
                      <a:pt x="26" y="13"/>
                      <a:pt x="26" y="4"/>
                    </a:cubicBezTo>
                    <a:cubicBezTo>
                      <a:pt x="20" y="4"/>
                      <a:pt x="20" y="1"/>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73" name="Google Shape;8373;p43"/>
              <p:cNvSpPr/>
              <p:nvPr/>
            </p:nvSpPr>
            <p:spPr>
              <a:xfrm>
                <a:off x="771550" y="1623250"/>
                <a:ext cx="1675" cy="725"/>
              </a:xfrm>
              <a:custGeom>
                <a:avLst/>
                <a:gdLst/>
                <a:ahLst/>
                <a:cxnLst/>
                <a:rect l="l" t="t" r="r" b="b"/>
                <a:pathLst>
                  <a:path w="67" h="29" extrusionOk="0">
                    <a:moveTo>
                      <a:pt x="35" y="1"/>
                    </a:moveTo>
                    <a:cubicBezTo>
                      <a:pt x="35" y="1"/>
                      <a:pt x="36" y="1"/>
                      <a:pt x="37" y="1"/>
                    </a:cubicBezTo>
                    <a:lnTo>
                      <a:pt x="37" y="1"/>
                    </a:lnTo>
                    <a:cubicBezTo>
                      <a:pt x="37" y="1"/>
                      <a:pt x="37" y="1"/>
                      <a:pt x="37" y="1"/>
                    </a:cubicBezTo>
                    <a:close/>
                    <a:moveTo>
                      <a:pt x="37" y="1"/>
                    </a:moveTo>
                    <a:cubicBezTo>
                      <a:pt x="0" y="28"/>
                      <a:pt x="21" y="28"/>
                      <a:pt x="44" y="28"/>
                    </a:cubicBezTo>
                    <a:cubicBezTo>
                      <a:pt x="66" y="6"/>
                      <a:pt x="50" y="3"/>
                      <a:pt x="3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74" name="Google Shape;8374;p43"/>
              <p:cNvSpPr/>
              <p:nvPr/>
            </p:nvSpPr>
            <p:spPr>
              <a:xfrm>
                <a:off x="771700" y="1622975"/>
                <a:ext cx="675" cy="300"/>
              </a:xfrm>
              <a:custGeom>
                <a:avLst/>
                <a:gdLst/>
                <a:ahLst/>
                <a:cxnLst/>
                <a:rect l="l" t="t" r="r" b="b"/>
                <a:pathLst>
                  <a:path w="27" h="12" extrusionOk="0">
                    <a:moveTo>
                      <a:pt x="17" y="0"/>
                    </a:moveTo>
                    <a:cubicBezTo>
                      <a:pt x="1" y="12"/>
                      <a:pt x="17" y="7"/>
                      <a:pt x="26" y="9"/>
                    </a:cubicBezTo>
                    <a:cubicBezTo>
                      <a:pt x="22" y="7"/>
                      <a:pt x="17" y="5"/>
                      <a:pt x="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75" name="Google Shape;8375;p43"/>
              <p:cNvSpPr/>
              <p:nvPr/>
            </p:nvSpPr>
            <p:spPr>
              <a:xfrm>
                <a:off x="773050" y="1627800"/>
                <a:ext cx="1700" cy="725"/>
              </a:xfrm>
              <a:custGeom>
                <a:avLst/>
                <a:gdLst/>
                <a:ahLst/>
                <a:cxnLst/>
                <a:rect l="l" t="t" r="r" b="b"/>
                <a:pathLst>
                  <a:path w="68" h="29" extrusionOk="0">
                    <a:moveTo>
                      <a:pt x="34" y="0"/>
                    </a:moveTo>
                    <a:cubicBezTo>
                      <a:pt x="29" y="0"/>
                      <a:pt x="11" y="21"/>
                      <a:pt x="9" y="21"/>
                    </a:cubicBezTo>
                    <a:cubicBezTo>
                      <a:pt x="8" y="21"/>
                      <a:pt x="8" y="20"/>
                      <a:pt x="10" y="18"/>
                    </a:cubicBezTo>
                    <a:lnTo>
                      <a:pt x="10" y="18"/>
                    </a:lnTo>
                    <a:cubicBezTo>
                      <a:pt x="0" y="25"/>
                      <a:pt x="1" y="28"/>
                      <a:pt x="6" y="28"/>
                    </a:cubicBezTo>
                    <a:cubicBezTo>
                      <a:pt x="20" y="28"/>
                      <a:pt x="67" y="7"/>
                      <a:pt x="35" y="2"/>
                    </a:cubicBezTo>
                    <a:cubicBezTo>
                      <a:pt x="35" y="1"/>
                      <a:pt x="35"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76" name="Google Shape;8376;p43"/>
              <p:cNvSpPr/>
              <p:nvPr/>
            </p:nvSpPr>
            <p:spPr>
              <a:xfrm>
                <a:off x="773750" y="1621875"/>
                <a:ext cx="775" cy="825"/>
              </a:xfrm>
              <a:custGeom>
                <a:avLst/>
                <a:gdLst/>
                <a:ahLst/>
                <a:cxnLst/>
                <a:rect l="l" t="t" r="r" b="b"/>
                <a:pathLst>
                  <a:path w="31" h="33" extrusionOk="0">
                    <a:moveTo>
                      <a:pt x="28" y="0"/>
                    </a:moveTo>
                    <a:lnTo>
                      <a:pt x="0" y="32"/>
                    </a:lnTo>
                    <a:lnTo>
                      <a:pt x="30" y="14"/>
                    </a:lnTo>
                    <a:lnTo>
                      <a:pt x="28"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77" name="Google Shape;8377;p43"/>
              <p:cNvSpPr/>
              <p:nvPr/>
            </p:nvSpPr>
            <p:spPr>
              <a:xfrm>
                <a:off x="775250" y="1623600"/>
                <a:ext cx="600" cy="625"/>
              </a:xfrm>
              <a:custGeom>
                <a:avLst/>
                <a:gdLst/>
                <a:ahLst/>
                <a:cxnLst/>
                <a:rect l="l" t="t" r="r" b="b"/>
                <a:pathLst>
                  <a:path w="24" h="25" extrusionOk="0">
                    <a:moveTo>
                      <a:pt x="14" y="1"/>
                    </a:moveTo>
                    <a:cubicBezTo>
                      <a:pt x="12" y="3"/>
                      <a:pt x="5" y="5"/>
                      <a:pt x="0" y="5"/>
                    </a:cubicBezTo>
                    <a:cubicBezTo>
                      <a:pt x="8" y="13"/>
                      <a:pt x="14" y="24"/>
                      <a:pt x="19" y="24"/>
                    </a:cubicBezTo>
                    <a:cubicBezTo>
                      <a:pt x="21" y="24"/>
                      <a:pt x="22" y="23"/>
                      <a:pt x="24" y="21"/>
                    </a:cubicBezTo>
                    <a:lnTo>
                      <a:pt x="14"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78" name="Google Shape;8378;p43"/>
              <p:cNvSpPr/>
              <p:nvPr/>
            </p:nvSpPr>
            <p:spPr>
              <a:xfrm>
                <a:off x="774850" y="1623575"/>
                <a:ext cx="425" cy="175"/>
              </a:xfrm>
              <a:custGeom>
                <a:avLst/>
                <a:gdLst/>
                <a:ahLst/>
                <a:cxnLst/>
                <a:rect l="l" t="t" r="r" b="b"/>
                <a:pathLst>
                  <a:path w="17" h="7" extrusionOk="0">
                    <a:moveTo>
                      <a:pt x="5" y="1"/>
                    </a:moveTo>
                    <a:cubicBezTo>
                      <a:pt x="3" y="1"/>
                      <a:pt x="1" y="1"/>
                      <a:pt x="0" y="2"/>
                    </a:cubicBezTo>
                    <a:cubicBezTo>
                      <a:pt x="5" y="4"/>
                      <a:pt x="12" y="6"/>
                      <a:pt x="16" y="6"/>
                    </a:cubicBezTo>
                    <a:cubicBezTo>
                      <a:pt x="15" y="3"/>
                      <a:pt x="9" y="1"/>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79" name="Google Shape;8379;p43"/>
              <p:cNvSpPr/>
              <p:nvPr/>
            </p:nvSpPr>
            <p:spPr>
              <a:xfrm>
                <a:off x="775125" y="1622150"/>
                <a:ext cx="275" cy="550"/>
              </a:xfrm>
              <a:custGeom>
                <a:avLst/>
                <a:gdLst/>
                <a:ahLst/>
                <a:cxnLst/>
                <a:rect l="l" t="t" r="r" b="b"/>
                <a:pathLst>
                  <a:path w="11" h="22" extrusionOk="0">
                    <a:moveTo>
                      <a:pt x="1" y="1"/>
                    </a:moveTo>
                    <a:lnTo>
                      <a:pt x="1" y="10"/>
                    </a:lnTo>
                    <a:lnTo>
                      <a:pt x="10" y="21"/>
                    </a:ln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80" name="Google Shape;8380;p43"/>
              <p:cNvSpPr/>
              <p:nvPr/>
            </p:nvSpPr>
            <p:spPr>
              <a:xfrm>
                <a:off x="780300" y="1627125"/>
                <a:ext cx="950" cy="550"/>
              </a:xfrm>
              <a:custGeom>
                <a:avLst/>
                <a:gdLst/>
                <a:ahLst/>
                <a:cxnLst/>
                <a:rect l="l" t="t" r="r" b="b"/>
                <a:pathLst>
                  <a:path w="38" h="22" extrusionOk="0">
                    <a:moveTo>
                      <a:pt x="28" y="1"/>
                    </a:moveTo>
                    <a:cubicBezTo>
                      <a:pt x="16" y="6"/>
                      <a:pt x="5" y="6"/>
                      <a:pt x="0" y="20"/>
                    </a:cubicBezTo>
                    <a:lnTo>
                      <a:pt x="28" y="22"/>
                    </a:lnTo>
                    <a:cubicBezTo>
                      <a:pt x="37" y="10"/>
                      <a:pt x="37" y="1"/>
                      <a:pt x="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81" name="Google Shape;8381;p43"/>
              <p:cNvSpPr/>
              <p:nvPr/>
            </p:nvSpPr>
            <p:spPr>
              <a:xfrm>
                <a:off x="780300" y="1624175"/>
                <a:ext cx="825" cy="1025"/>
              </a:xfrm>
              <a:custGeom>
                <a:avLst/>
                <a:gdLst/>
                <a:ahLst/>
                <a:cxnLst/>
                <a:rect l="l" t="t" r="r" b="b"/>
                <a:pathLst>
                  <a:path w="33" h="41" extrusionOk="0">
                    <a:moveTo>
                      <a:pt x="33" y="1"/>
                    </a:moveTo>
                    <a:lnTo>
                      <a:pt x="12" y="10"/>
                    </a:lnTo>
                    <a:cubicBezTo>
                      <a:pt x="9" y="22"/>
                      <a:pt x="5" y="31"/>
                      <a:pt x="0" y="40"/>
                    </a:cubicBezTo>
                    <a:lnTo>
                      <a:pt x="33"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82" name="Google Shape;8382;p43"/>
              <p:cNvSpPr/>
              <p:nvPr/>
            </p:nvSpPr>
            <p:spPr>
              <a:xfrm>
                <a:off x="781800" y="1624350"/>
                <a:ext cx="1525" cy="775"/>
              </a:xfrm>
              <a:custGeom>
                <a:avLst/>
                <a:gdLst/>
                <a:ahLst/>
                <a:cxnLst/>
                <a:rect l="l" t="t" r="r" b="b"/>
                <a:pathLst>
                  <a:path w="61" h="31" extrusionOk="0">
                    <a:moveTo>
                      <a:pt x="35" y="1"/>
                    </a:moveTo>
                    <a:lnTo>
                      <a:pt x="35" y="1"/>
                    </a:lnTo>
                    <a:cubicBezTo>
                      <a:pt x="26" y="12"/>
                      <a:pt x="0" y="10"/>
                      <a:pt x="10" y="31"/>
                    </a:cubicBezTo>
                    <a:cubicBezTo>
                      <a:pt x="21" y="19"/>
                      <a:pt x="61" y="15"/>
                      <a:pt x="3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83" name="Google Shape;8383;p43"/>
              <p:cNvSpPr/>
              <p:nvPr/>
            </p:nvSpPr>
            <p:spPr>
              <a:xfrm>
                <a:off x="786600" y="1631200"/>
                <a:ext cx="1600" cy="1525"/>
              </a:xfrm>
              <a:custGeom>
                <a:avLst/>
                <a:gdLst/>
                <a:ahLst/>
                <a:cxnLst/>
                <a:rect l="l" t="t" r="r" b="b"/>
                <a:pathLst>
                  <a:path w="64" h="61" extrusionOk="0">
                    <a:moveTo>
                      <a:pt x="59" y="0"/>
                    </a:moveTo>
                    <a:lnTo>
                      <a:pt x="1" y="61"/>
                    </a:lnTo>
                    <a:lnTo>
                      <a:pt x="1" y="61"/>
                    </a:lnTo>
                    <a:lnTo>
                      <a:pt x="63" y="3"/>
                    </a:lnTo>
                    <a:lnTo>
                      <a:pt x="5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84" name="Google Shape;8384;p43"/>
              <p:cNvSpPr/>
              <p:nvPr/>
            </p:nvSpPr>
            <p:spPr>
              <a:xfrm>
                <a:off x="795925" y="1633575"/>
                <a:ext cx="1650" cy="975"/>
              </a:xfrm>
              <a:custGeom>
                <a:avLst/>
                <a:gdLst/>
                <a:ahLst/>
                <a:cxnLst/>
                <a:rect l="l" t="t" r="r" b="b"/>
                <a:pathLst>
                  <a:path w="66" h="39" extrusionOk="0">
                    <a:moveTo>
                      <a:pt x="22" y="0"/>
                    </a:moveTo>
                    <a:lnTo>
                      <a:pt x="22" y="0"/>
                    </a:lnTo>
                    <a:cubicBezTo>
                      <a:pt x="1" y="7"/>
                      <a:pt x="20" y="30"/>
                      <a:pt x="1" y="35"/>
                    </a:cubicBezTo>
                    <a:cubicBezTo>
                      <a:pt x="15" y="35"/>
                      <a:pt x="21" y="38"/>
                      <a:pt x="28" y="38"/>
                    </a:cubicBezTo>
                    <a:cubicBezTo>
                      <a:pt x="36" y="38"/>
                      <a:pt x="44" y="33"/>
                      <a:pt x="66" y="12"/>
                    </a:cubicBezTo>
                    <a:cubicBezTo>
                      <a:pt x="65" y="3"/>
                      <a:pt x="62" y="1"/>
                      <a:pt x="58" y="1"/>
                    </a:cubicBezTo>
                    <a:cubicBezTo>
                      <a:pt x="49" y="1"/>
                      <a:pt x="35" y="13"/>
                      <a:pt x="28" y="13"/>
                    </a:cubicBezTo>
                    <a:cubicBezTo>
                      <a:pt x="24" y="13"/>
                      <a:pt x="21" y="10"/>
                      <a:pt x="2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85" name="Google Shape;8385;p43"/>
              <p:cNvSpPr/>
              <p:nvPr/>
            </p:nvSpPr>
            <p:spPr>
              <a:xfrm>
                <a:off x="756525" y="1700925"/>
                <a:ext cx="775" cy="250"/>
              </a:xfrm>
              <a:custGeom>
                <a:avLst/>
                <a:gdLst/>
                <a:ahLst/>
                <a:cxnLst/>
                <a:rect l="l" t="t" r="r" b="b"/>
                <a:pathLst>
                  <a:path w="31" h="10" extrusionOk="0">
                    <a:moveTo>
                      <a:pt x="24" y="0"/>
                    </a:moveTo>
                    <a:lnTo>
                      <a:pt x="1" y="9"/>
                    </a:lnTo>
                    <a:lnTo>
                      <a:pt x="31" y="9"/>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86" name="Google Shape;8386;p43"/>
              <p:cNvSpPr/>
              <p:nvPr/>
            </p:nvSpPr>
            <p:spPr>
              <a:xfrm>
                <a:off x="756925" y="1701850"/>
                <a:ext cx="1300" cy="700"/>
              </a:xfrm>
              <a:custGeom>
                <a:avLst/>
                <a:gdLst/>
                <a:ahLst/>
                <a:cxnLst/>
                <a:rect l="l" t="t" r="r" b="b"/>
                <a:pathLst>
                  <a:path w="52" h="28" extrusionOk="0">
                    <a:moveTo>
                      <a:pt x="1" y="0"/>
                    </a:moveTo>
                    <a:lnTo>
                      <a:pt x="40" y="28"/>
                    </a:lnTo>
                    <a:cubicBezTo>
                      <a:pt x="40" y="24"/>
                      <a:pt x="40" y="18"/>
                      <a:pt x="48" y="18"/>
                    </a:cubicBezTo>
                    <a:cubicBezTo>
                      <a:pt x="49" y="18"/>
                      <a:pt x="50" y="18"/>
                      <a:pt x="52" y="19"/>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87" name="Google Shape;8387;p43"/>
              <p:cNvSpPr/>
              <p:nvPr/>
            </p:nvSpPr>
            <p:spPr>
              <a:xfrm>
                <a:off x="805200" y="1662325"/>
                <a:ext cx="850" cy="375"/>
              </a:xfrm>
              <a:custGeom>
                <a:avLst/>
                <a:gdLst/>
                <a:ahLst/>
                <a:cxnLst/>
                <a:rect l="l" t="t" r="r" b="b"/>
                <a:pathLst>
                  <a:path w="34" h="15" extrusionOk="0">
                    <a:moveTo>
                      <a:pt x="22" y="0"/>
                    </a:moveTo>
                    <a:cubicBezTo>
                      <a:pt x="8" y="2"/>
                      <a:pt x="6" y="5"/>
                      <a:pt x="1" y="14"/>
                    </a:cubicBezTo>
                    <a:lnTo>
                      <a:pt x="33" y="5"/>
                    </a:lnTo>
                    <a:lnTo>
                      <a:pt x="2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88" name="Google Shape;8388;p43"/>
              <p:cNvSpPr/>
              <p:nvPr/>
            </p:nvSpPr>
            <p:spPr>
              <a:xfrm>
                <a:off x="801625" y="1668225"/>
                <a:ext cx="1225" cy="425"/>
              </a:xfrm>
              <a:custGeom>
                <a:avLst/>
                <a:gdLst/>
                <a:ahLst/>
                <a:cxnLst/>
                <a:rect l="l" t="t" r="r" b="b"/>
                <a:pathLst>
                  <a:path w="49" h="17" extrusionOk="0">
                    <a:moveTo>
                      <a:pt x="0" y="1"/>
                    </a:moveTo>
                    <a:lnTo>
                      <a:pt x="44" y="17"/>
                    </a:lnTo>
                    <a:lnTo>
                      <a:pt x="49" y="12"/>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89" name="Google Shape;8389;p43"/>
              <p:cNvSpPr/>
              <p:nvPr/>
            </p:nvSpPr>
            <p:spPr>
              <a:xfrm>
                <a:off x="800125" y="1673550"/>
                <a:ext cx="1525" cy="725"/>
              </a:xfrm>
              <a:custGeom>
                <a:avLst/>
                <a:gdLst/>
                <a:ahLst/>
                <a:cxnLst/>
                <a:rect l="l" t="t" r="r" b="b"/>
                <a:pathLst>
                  <a:path w="61" h="29" extrusionOk="0">
                    <a:moveTo>
                      <a:pt x="60" y="1"/>
                    </a:moveTo>
                    <a:cubicBezTo>
                      <a:pt x="59" y="2"/>
                      <a:pt x="58" y="4"/>
                      <a:pt x="57" y="6"/>
                    </a:cubicBezTo>
                    <a:lnTo>
                      <a:pt x="57" y="6"/>
                    </a:lnTo>
                    <a:cubicBezTo>
                      <a:pt x="59" y="5"/>
                      <a:pt x="60" y="3"/>
                      <a:pt x="60" y="1"/>
                    </a:cubicBezTo>
                    <a:close/>
                    <a:moveTo>
                      <a:pt x="57" y="6"/>
                    </a:moveTo>
                    <a:lnTo>
                      <a:pt x="57" y="6"/>
                    </a:lnTo>
                    <a:cubicBezTo>
                      <a:pt x="44" y="18"/>
                      <a:pt x="1" y="4"/>
                      <a:pt x="49" y="29"/>
                    </a:cubicBezTo>
                    <a:cubicBezTo>
                      <a:pt x="56" y="23"/>
                      <a:pt x="55" y="13"/>
                      <a:pt x="57" y="6"/>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90" name="Google Shape;8390;p43"/>
              <p:cNvSpPr/>
              <p:nvPr/>
            </p:nvSpPr>
            <p:spPr>
              <a:xfrm>
                <a:off x="755650" y="1701725"/>
                <a:ext cx="1025" cy="550"/>
              </a:xfrm>
              <a:custGeom>
                <a:avLst/>
                <a:gdLst/>
                <a:ahLst/>
                <a:cxnLst/>
                <a:rect l="l" t="t" r="r" b="b"/>
                <a:pathLst>
                  <a:path w="41" h="22" extrusionOk="0">
                    <a:moveTo>
                      <a:pt x="1" y="1"/>
                    </a:moveTo>
                    <a:cubicBezTo>
                      <a:pt x="3" y="15"/>
                      <a:pt x="33" y="22"/>
                      <a:pt x="35" y="22"/>
                    </a:cubicBezTo>
                    <a:cubicBezTo>
                      <a:pt x="35" y="22"/>
                      <a:pt x="34" y="22"/>
                      <a:pt x="33" y="21"/>
                    </a:cubicBezTo>
                    <a:cubicBezTo>
                      <a:pt x="40" y="14"/>
                      <a:pt x="8"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91" name="Google Shape;8391;p43"/>
              <p:cNvSpPr/>
              <p:nvPr/>
            </p:nvSpPr>
            <p:spPr>
              <a:xfrm>
                <a:off x="756825" y="1705775"/>
                <a:ext cx="650" cy="725"/>
              </a:xfrm>
              <a:custGeom>
                <a:avLst/>
                <a:gdLst/>
                <a:ahLst/>
                <a:cxnLst/>
                <a:rect l="l" t="t" r="r" b="b"/>
                <a:pathLst>
                  <a:path w="26" h="29" extrusionOk="0">
                    <a:moveTo>
                      <a:pt x="0" y="1"/>
                    </a:moveTo>
                    <a:lnTo>
                      <a:pt x="26" y="29"/>
                    </a:lnTo>
                    <a:lnTo>
                      <a:pt x="12"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92" name="Google Shape;8392;p43"/>
              <p:cNvSpPr/>
              <p:nvPr/>
            </p:nvSpPr>
            <p:spPr>
              <a:xfrm>
                <a:off x="756075" y="1706700"/>
                <a:ext cx="1350" cy="2075"/>
              </a:xfrm>
              <a:custGeom>
                <a:avLst/>
                <a:gdLst/>
                <a:ahLst/>
                <a:cxnLst/>
                <a:rect l="l" t="t" r="r" b="b"/>
                <a:pathLst>
                  <a:path w="54" h="83" extrusionOk="0">
                    <a:moveTo>
                      <a:pt x="5" y="1"/>
                    </a:moveTo>
                    <a:cubicBezTo>
                      <a:pt x="2" y="29"/>
                      <a:pt x="21" y="70"/>
                      <a:pt x="0" y="82"/>
                    </a:cubicBezTo>
                    <a:cubicBezTo>
                      <a:pt x="4" y="82"/>
                      <a:pt x="7" y="83"/>
                      <a:pt x="10" y="83"/>
                    </a:cubicBezTo>
                    <a:cubicBezTo>
                      <a:pt x="54" y="83"/>
                      <a:pt x="6" y="37"/>
                      <a:pt x="33" y="24"/>
                    </a:cubicBezTo>
                    <a:lnTo>
                      <a:pt x="46" y="24"/>
                    </a:lnTo>
                    <a:lnTo>
                      <a:pt x="5"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93" name="Google Shape;8393;p43"/>
              <p:cNvSpPr/>
              <p:nvPr/>
            </p:nvSpPr>
            <p:spPr>
              <a:xfrm>
                <a:off x="752350" y="1709125"/>
                <a:ext cx="475" cy="525"/>
              </a:xfrm>
              <a:custGeom>
                <a:avLst/>
                <a:gdLst/>
                <a:ahLst/>
                <a:cxnLst/>
                <a:rect l="l" t="t" r="r" b="b"/>
                <a:pathLst>
                  <a:path w="19" h="21" extrusionOk="0">
                    <a:moveTo>
                      <a:pt x="12" y="1"/>
                    </a:moveTo>
                    <a:cubicBezTo>
                      <a:pt x="6" y="1"/>
                      <a:pt x="1" y="7"/>
                      <a:pt x="3" y="13"/>
                    </a:cubicBezTo>
                    <a:cubicBezTo>
                      <a:pt x="12" y="14"/>
                      <a:pt x="16" y="17"/>
                      <a:pt x="18" y="19"/>
                    </a:cubicBezTo>
                    <a:lnTo>
                      <a:pt x="18" y="19"/>
                    </a:lnTo>
                    <a:cubicBezTo>
                      <a:pt x="17" y="17"/>
                      <a:pt x="15" y="12"/>
                      <a:pt x="15" y="1"/>
                    </a:cubicBezTo>
                    <a:cubicBezTo>
                      <a:pt x="14" y="1"/>
                      <a:pt x="13" y="1"/>
                      <a:pt x="12" y="1"/>
                    </a:cubicBezTo>
                    <a:close/>
                    <a:moveTo>
                      <a:pt x="18" y="19"/>
                    </a:moveTo>
                    <a:cubicBezTo>
                      <a:pt x="18" y="20"/>
                      <a:pt x="18" y="20"/>
                      <a:pt x="18" y="20"/>
                    </a:cubicBezTo>
                    <a:cubicBezTo>
                      <a:pt x="18" y="20"/>
                      <a:pt x="18" y="20"/>
                      <a:pt x="18" y="19"/>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94" name="Google Shape;8394;p43"/>
              <p:cNvSpPr/>
              <p:nvPr/>
            </p:nvSpPr>
            <p:spPr>
              <a:xfrm>
                <a:off x="752200" y="1709000"/>
                <a:ext cx="375" cy="175"/>
              </a:xfrm>
              <a:custGeom>
                <a:avLst/>
                <a:gdLst/>
                <a:ahLst/>
                <a:cxnLst/>
                <a:rect l="l" t="t" r="r" b="b"/>
                <a:pathLst>
                  <a:path w="15" h="7" extrusionOk="0">
                    <a:moveTo>
                      <a:pt x="11" y="1"/>
                    </a:moveTo>
                    <a:cubicBezTo>
                      <a:pt x="6" y="1"/>
                      <a:pt x="0" y="6"/>
                      <a:pt x="10" y="6"/>
                    </a:cubicBezTo>
                    <a:cubicBezTo>
                      <a:pt x="11" y="6"/>
                      <a:pt x="12" y="6"/>
                      <a:pt x="14" y="6"/>
                    </a:cubicBezTo>
                    <a:cubicBezTo>
                      <a:pt x="14" y="2"/>
                      <a:pt x="13" y="1"/>
                      <a:pt x="1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95" name="Google Shape;8395;p43"/>
              <p:cNvSpPr/>
              <p:nvPr/>
            </p:nvSpPr>
            <p:spPr>
              <a:xfrm>
                <a:off x="751300" y="1710175"/>
                <a:ext cx="1125" cy="625"/>
              </a:xfrm>
              <a:custGeom>
                <a:avLst/>
                <a:gdLst/>
                <a:ahLst/>
                <a:cxnLst/>
                <a:rect l="l" t="t" r="r" b="b"/>
                <a:pathLst>
                  <a:path w="45" h="25" extrusionOk="0">
                    <a:moveTo>
                      <a:pt x="31" y="1"/>
                    </a:moveTo>
                    <a:cubicBezTo>
                      <a:pt x="18" y="1"/>
                      <a:pt x="11" y="10"/>
                      <a:pt x="5" y="10"/>
                    </a:cubicBezTo>
                    <a:cubicBezTo>
                      <a:pt x="4" y="10"/>
                      <a:pt x="2" y="9"/>
                      <a:pt x="1" y="8"/>
                    </a:cubicBezTo>
                    <a:lnTo>
                      <a:pt x="1" y="8"/>
                    </a:lnTo>
                    <a:cubicBezTo>
                      <a:pt x="4" y="21"/>
                      <a:pt x="10" y="25"/>
                      <a:pt x="21" y="25"/>
                    </a:cubicBezTo>
                    <a:cubicBezTo>
                      <a:pt x="28" y="25"/>
                      <a:pt x="35" y="24"/>
                      <a:pt x="45" y="22"/>
                    </a:cubicBezTo>
                    <a:lnTo>
                      <a:pt x="3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96" name="Google Shape;8396;p43"/>
              <p:cNvSpPr/>
              <p:nvPr/>
            </p:nvSpPr>
            <p:spPr>
              <a:xfrm>
                <a:off x="753000" y="1711125"/>
                <a:ext cx="425" cy="300"/>
              </a:xfrm>
              <a:custGeom>
                <a:avLst/>
                <a:gdLst/>
                <a:ahLst/>
                <a:cxnLst/>
                <a:rect l="l" t="t" r="r" b="b"/>
                <a:pathLst>
                  <a:path w="17" h="12" extrusionOk="0">
                    <a:moveTo>
                      <a:pt x="9" y="0"/>
                    </a:moveTo>
                    <a:cubicBezTo>
                      <a:pt x="2" y="0"/>
                      <a:pt x="0" y="2"/>
                      <a:pt x="16" y="12"/>
                    </a:cubicBezTo>
                    <a:lnTo>
                      <a:pt x="9"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97" name="Google Shape;8397;p43"/>
              <p:cNvSpPr/>
              <p:nvPr/>
            </p:nvSpPr>
            <p:spPr>
              <a:xfrm>
                <a:off x="752875" y="1710525"/>
                <a:ext cx="775" cy="625"/>
              </a:xfrm>
              <a:custGeom>
                <a:avLst/>
                <a:gdLst/>
                <a:ahLst/>
                <a:cxnLst/>
                <a:rect l="l" t="t" r="r" b="b"/>
                <a:pathLst>
                  <a:path w="31" h="25" extrusionOk="0">
                    <a:moveTo>
                      <a:pt x="1" y="1"/>
                    </a:moveTo>
                    <a:lnTo>
                      <a:pt x="14" y="24"/>
                    </a:lnTo>
                    <a:cubicBezTo>
                      <a:pt x="18" y="24"/>
                      <a:pt x="23" y="25"/>
                      <a:pt x="26" y="25"/>
                    </a:cubicBezTo>
                    <a:cubicBezTo>
                      <a:pt x="30" y="25"/>
                      <a:pt x="29" y="23"/>
                      <a:pt x="10" y="15"/>
                    </a:cubicBezTo>
                    <a:lnTo>
                      <a:pt x="10" y="15"/>
                    </a:lnTo>
                    <a:cubicBezTo>
                      <a:pt x="13" y="16"/>
                      <a:pt x="15" y="16"/>
                      <a:pt x="16" y="16"/>
                    </a:cubicBezTo>
                    <a:cubicBezTo>
                      <a:pt x="19" y="16"/>
                      <a:pt x="8" y="10"/>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98" name="Google Shape;8398;p43"/>
              <p:cNvSpPr/>
              <p:nvPr/>
            </p:nvSpPr>
            <p:spPr>
              <a:xfrm>
                <a:off x="753225" y="1709775"/>
                <a:ext cx="1075" cy="725"/>
              </a:xfrm>
              <a:custGeom>
                <a:avLst/>
                <a:gdLst/>
                <a:ahLst/>
                <a:cxnLst/>
                <a:rect l="l" t="t" r="r" b="b"/>
                <a:pathLst>
                  <a:path w="43" h="29" extrusionOk="0">
                    <a:moveTo>
                      <a:pt x="19" y="1"/>
                    </a:moveTo>
                    <a:cubicBezTo>
                      <a:pt x="9" y="1"/>
                      <a:pt x="0" y="8"/>
                      <a:pt x="0" y="24"/>
                    </a:cubicBezTo>
                    <a:cubicBezTo>
                      <a:pt x="8" y="20"/>
                      <a:pt x="15" y="16"/>
                      <a:pt x="22" y="16"/>
                    </a:cubicBezTo>
                    <a:cubicBezTo>
                      <a:pt x="28" y="16"/>
                      <a:pt x="35" y="19"/>
                      <a:pt x="42" y="29"/>
                    </a:cubicBezTo>
                    <a:cubicBezTo>
                      <a:pt x="42" y="11"/>
                      <a:pt x="30" y="1"/>
                      <a:pt x="1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399" name="Google Shape;8399;p43"/>
              <p:cNvSpPr/>
              <p:nvPr/>
            </p:nvSpPr>
            <p:spPr>
              <a:xfrm>
                <a:off x="757050" y="1708800"/>
                <a:ext cx="1000" cy="550"/>
              </a:xfrm>
              <a:custGeom>
                <a:avLst/>
                <a:gdLst/>
                <a:ahLst/>
                <a:cxnLst/>
                <a:rect l="l" t="t" r="r" b="b"/>
                <a:pathLst>
                  <a:path w="40" h="22" extrusionOk="0">
                    <a:moveTo>
                      <a:pt x="24" y="0"/>
                    </a:moveTo>
                    <a:cubicBezTo>
                      <a:pt x="31" y="7"/>
                      <a:pt x="0" y="17"/>
                      <a:pt x="19" y="21"/>
                    </a:cubicBezTo>
                    <a:lnTo>
                      <a:pt x="40" y="17"/>
                    </a:lnTo>
                    <a:lnTo>
                      <a:pt x="2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00" name="Google Shape;8400;p43"/>
              <p:cNvSpPr/>
              <p:nvPr/>
            </p:nvSpPr>
            <p:spPr>
              <a:xfrm>
                <a:off x="750975" y="1712975"/>
                <a:ext cx="1350" cy="375"/>
              </a:xfrm>
              <a:custGeom>
                <a:avLst/>
                <a:gdLst/>
                <a:ahLst/>
                <a:cxnLst/>
                <a:rect l="l" t="t" r="r" b="b"/>
                <a:pathLst>
                  <a:path w="54" h="15" extrusionOk="0">
                    <a:moveTo>
                      <a:pt x="42" y="0"/>
                    </a:moveTo>
                    <a:cubicBezTo>
                      <a:pt x="30" y="7"/>
                      <a:pt x="16" y="12"/>
                      <a:pt x="0" y="12"/>
                    </a:cubicBezTo>
                    <a:cubicBezTo>
                      <a:pt x="7" y="14"/>
                      <a:pt x="16" y="15"/>
                      <a:pt x="25" y="15"/>
                    </a:cubicBezTo>
                    <a:cubicBezTo>
                      <a:pt x="34" y="15"/>
                      <a:pt x="44" y="14"/>
                      <a:pt x="53" y="14"/>
                    </a:cubicBezTo>
                    <a:lnTo>
                      <a:pt x="42"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01" name="Google Shape;8401;p43"/>
              <p:cNvSpPr/>
              <p:nvPr/>
            </p:nvSpPr>
            <p:spPr>
              <a:xfrm>
                <a:off x="752300" y="1713325"/>
                <a:ext cx="600" cy="600"/>
              </a:xfrm>
              <a:custGeom>
                <a:avLst/>
                <a:gdLst/>
                <a:ahLst/>
                <a:cxnLst/>
                <a:rect l="l" t="t" r="r" b="b"/>
                <a:pathLst>
                  <a:path w="24" h="24" extrusionOk="0">
                    <a:moveTo>
                      <a:pt x="0" y="0"/>
                    </a:moveTo>
                    <a:lnTo>
                      <a:pt x="17" y="23"/>
                    </a:lnTo>
                    <a:cubicBezTo>
                      <a:pt x="24" y="7"/>
                      <a:pt x="14" y="2"/>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02" name="Google Shape;8402;p43"/>
              <p:cNvSpPr/>
              <p:nvPr/>
            </p:nvSpPr>
            <p:spPr>
              <a:xfrm>
                <a:off x="754100" y="1710825"/>
                <a:ext cx="875" cy="1175"/>
              </a:xfrm>
              <a:custGeom>
                <a:avLst/>
                <a:gdLst/>
                <a:ahLst/>
                <a:cxnLst/>
                <a:rect l="l" t="t" r="r" b="b"/>
                <a:pathLst>
                  <a:path w="35" h="47" extrusionOk="0">
                    <a:moveTo>
                      <a:pt x="0" y="0"/>
                    </a:moveTo>
                    <a:lnTo>
                      <a:pt x="35" y="47"/>
                    </a:lnTo>
                    <a:lnTo>
                      <a:pt x="35" y="42"/>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03" name="Google Shape;8403;p43"/>
              <p:cNvSpPr/>
              <p:nvPr/>
            </p:nvSpPr>
            <p:spPr>
              <a:xfrm>
                <a:off x="749925" y="1714775"/>
                <a:ext cx="1000" cy="700"/>
              </a:xfrm>
              <a:custGeom>
                <a:avLst/>
                <a:gdLst/>
                <a:ahLst/>
                <a:cxnLst/>
                <a:rect l="l" t="t" r="r" b="b"/>
                <a:pathLst>
                  <a:path w="40" h="28" extrusionOk="0">
                    <a:moveTo>
                      <a:pt x="0" y="0"/>
                    </a:moveTo>
                    <a:lnTo>
                      <a:pt x="40" y="28"/>
                    </a:lnTo>
                    <a:lnTo>
                      <a:pt x="26" y="16"/>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04" name="Google Shape;8404;p43"/>
              <p:cNvSpPr/>
              <p:nvPr/>
            </p:nvSpPr>
            <p:spPr>
              <a:xfrm>
                <a:off x="749050" y="1716325"/>
                <a:ext cx="1475" cy="1075"/>
              </a:xfrm>
              <a:custGeom>
                <a:avLst/>
                <a:gdLst/>
                <a:ahLst/>
                <a:cxnLst/>
                <a:rect l="l" t="t" r="r" b="b"/>
                <a:pathLst>
                  <a:path w="59" h="43" extrusionOk="0">
                    <a:moveTo>
                      <a:pt x="1" y="1"/>
                    </a:moveTo>
                    <a:lnTo>
                      <a:pt x="1" y="1"/>
                    </a:lnTo>
                    <a:cubicBezTo>
                      <a:pt x="3" y="15"/>
                      <a:pt x="21" y="29"/>
                      <a:pt x="40" y="42"/>
                    </a:cubicBezTo>
                    <a:cubicBezTo>
                      <a:pt x="33" y="31"/>
                      <a:pt x="38" y="17"/>
                      <a:pt x="58" y="5"/>
                    </a:cubicBezTo>
                    <a:cubicBezTo>
                      <a:pt x="52" y="2"/>
                      <a:pt x="47" y="1"/>
                      <a:pt x="41" y="1"/>
                    </a:cubicBezTo>
                    <a:cubicBezTo>
                      <a:pt x="31" y="1"/>
                      <a:pt x="22" y="5"/>
                      <a:pt x="14" y="5"/>
                    </a:cubicBezTo>
                    <a:cubicBezTo>
                      <a:pt x="9" y="5"/>
                      <a:pt x="5" y="4"/>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05" name="Google Shape;8405;p43"/>
              <p:cNvSpPr/>
              <p:nvPr/>
            </p:nvSpPr>
            <p:spPr>
              <a:xfrm>
                <a:off x="750100" y="1717375"/>
                <a:ext cx="650" cy="550"/>
              </a:xfrm>
              <a:custGeom>
                <a:avLst/>
                <a:gdLst/>
                <a:ahLst/>
                <a:cxnLst/>
                <a:rect l="l" t="t" r="r" b="b"/>
                <a:pathLst>
                  <a:path w="26" h="22" extrusionOk="0">
                    <a:moveTo>
                      <a:pt x="0" y="0"/>
                    </a:moveTo>
                    <a:lnTo>
                      <a:pt x="0" y="0"/>
                    </a:lnTo>
                    <a:cubicBezTo>
                      <a:pt x="7" y="10"/>
                      <a:pt x="14" y="17"/>
                      <a:pt x="26" y="21"/>
                    </a:cubicBezTo>
                    <a:cubicBezTo>
                      <a:pt x="16" y="12"/>
                      <a:pt x="1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06" name="Google Shape;8406;p43"/>
              <p:cNvSpPr/>
              <p:nvPr/>
            </p:nvSpPr>
            <p:spPr>
              <a:xfrm>
                <a:off x="751425" y="1714700"/>
                <a:ext cx="1000" cy="275"/>
              </a:xfrm>
              <a:custGeom>
                <a:avLst/>
                <a:gdLst/>
                <a:ahLst/>
                <a:cxnLst/>
                <a:rect l="l" t="t" r="r" b="b"/>
                <a:pathLst>
                  <a:path w="40" h="11" extrusionOk="0">
                    <a:moveTo>
                      <a:pt x="33" y="0"/>
                    </a:moveTo>
                    <a:cubicBezTo>
                      <a:pt x="21" y="0"/>
                      <a:pt x="10" y="4"/>
                      <a:pt x="1" y="10"/>
                    </a:cubicBezTo>
                    <a:lnTo>
                      <a:pt x="38" y="8"/>
                    </a:lnTo>
                    <a:cubicBezTo>
                      <a:pt x="38" y="5"/>
                      <a:pt x="38" y="3"/>
                      <a:pt x="40" y="1"/>
                    </a:cubicBezTo>
                    <a:cubicBezTo>
                      <a:pt x="38" y="0"/>
                      <a:pt x="35" y="0"/>
                      <a:pt x="3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07" name="Google Shape;8407;p43"/>
              <p:cNvSpPr/>
              <p:nvPr/>
            </p:nvSpPr>
            <p:spPr>
              <a:xfrm>
                <a:off x="752250" y="1714875"/>
                <a:ext cx="125" cy="425"/>
              </a:xfrm>
              <a:custGeom>
                <a:avLst/>
                <a:gdLst/>
                <a:ahLst/>
                <a:cxnLst/>
                <a:rect l="l" t="t" r="r" b="b"/>
                <a:pathLst>
                  <a:path w="5" h="17" extrusionOk="0">
                    <a:moveTo>
                      <a:pt x="5" y="1"/>
                    </a:moveTo>
                    <a:cubicBezTo>
                      <a:pt x="2" y="10"/>
                      <a:pt x="0" y="15"/>
                      <a:pt x="0" y="17"/>
                    </a:cubicBezTo>
                    <a:cubicBezTo>
                      <a:pt x="2" y="15"/>
                      <a:pt x="2" y="10"/>
                      <a:pt x="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08" name="Google Shape;8408;p43"/>
              <p:cNvSpPr/>
              <p:nvPr/>
            </p:nvSpPr>
            <p:spPr>
              <a:xfrm>
                <a:off x="752400" y="1714650"/>
                <a:ext cx="100" cy="75"/>
              </a:xfrm>
              <a:custGeom>
                <a:avLst/>
                <a:gdLst/>
                <a:ahLst/>
                <a:cxnLst/>
                <a:rect l="l" t="t" r="r" b="b"/>
                <a:pathLst>
                  <a:path w="4" h="3" extrusionOk="0">
                    <a:moveTo>
                      <a:pt x="1" y="0"/>
                    </a:moveTo>
                    <a:lnTo>
                      <a:pt x="1" y="0"/>
                    </a:lnTo>
                    <a:cubicBezTo>
                      <a:pt x="2" y="2"/>
                      <a:pt x="3" y="2"/>
                      <a:pt x="4" y="2"/>
                    </a:cubicBezTo>
                    <a:cubicBezTo>
                      <a:pt x="4" y="2"/>
                      <a:pt x="3" y="2"/>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09" name="Google Shape;8409;p43"/>
              <p:cNvSpPr/>
              <p:nvPr/>
            </p:nvSpPr>
            <p:spPr>
              <a:xfrm>
                <a:off x="753925" y="1712850"/>
                <a:ext cx="1700" cy="825"/>
              </a:xfrm>
              <a:custGeom>
                <a:avLst/>
                <a:gdLst/>
                <a:ahLst/>
                <a:cxnLst/>
                <a:rect l="l" t="t" r="r" b="b"/>
                <a:pathLst>
                  <a:path w="68" h="33" extrusionOk="0">
                    <a:moveTo>
                      <a:pt x="0" y="1"/>
                    </a:moveTo>
                    <a:cubicBezTo>
                      <a:pt x="13" y="14"/>
                      <a:pt x="26" y="32"/>
                      <a:pt x="49" y="32"/>
                    </a:cubicBezTo>
                    <a:cubicBezTo>
                      <a:pt x="54" y="32"/>
                      <a:pt x="60" y="31"/>
                      <a:pt x="68" y="28"/>
                    </a:cubicBezTo>
                    <a:cubicBezTo>
                      <a:pt x="44" y="15"/>
                      <a:pt x="26" y="24"/>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10" name="Google Shape;8410;p43"/>
              <p:cNvSpPr/>
              <p:nvPr/>
            </p:nvSpPr>
            <p:spPr>
              <a:xfrm>
                <a:off x="753050" y="1713950"/>
                <a:ext cx="825" cy="675"/>
              </a:xfrm>
              <a:custGeom>
                <a:avLst/>
                <a:gdLst/>
                <a:ahLst/>
                <a:cxnLst/>
                <a:rect l="l" t="t" r="r" b="b"/>
                <a:pathLst>
                  <a:path w="33" h="27" extrusionOk="0">
                    <a:moveTo>
                      <a:pt x="0" y="1"/>
                    </a:moveTo>
                    <a:lnTo>
                      <a:pt x="21" y="26"/>
                    </a:lnTo>
                    <a:lnTo>
                      <a:pt x="33" y="8"/>
                    </a:lnTo>
                    <a:cubicBezTo>
                      <a:pt x="24" y="8"/>
                      <a:pt x="10" y="8"/>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11" name="Google Shape;8411;p43"/>
              <p:cNvSpPr/>
              <p:nvPr/>
            </p:nvSpPr>
            <p:spPr>
              <a:xfrm>
                <a:off x="753450" y="1714600"/>
                <a:ext cx="375" cy="300"/>
              </a:xfrm>
              <a:custGeom>
                <a:avLst/>
                <a:gdLst/>
                <a:ahLst/>
                <a:cxnLst/>
                <a:rect l="l" t="t" r="r" b="b"/>
                <a:pathLst>
                  <a:path w="15" h="12" extrusionOk="0">
                    <a:moveTo>
                      <a:pt x="5" y="0"/>
                    </a:moveTo>
                    <a:lnTo>
                      <a:pt x="1" y="7"/>
                    </a:lnTo>
                    <a:lnTo>
                      <a:pt x="15" y="12"/>
                    </a:lnTo>
                    <a:lnTo>
                      <a:pt x="5"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12" name="Google Shape;8412;p43"/>
              <p:cNvSpPr/>
              <p:nvPr/>
            </p:nvSpPr>
            <p:spPr>
              <a:xfrm>
                <a:off x="751650" y="1716900"/>
                <a:ext cx="775" cy="1025"/>
              </a:xfrm>
              <a:custGeom>
                <a:avLst/>
                <a:gdLst/>
                <a:ahLst/>
                <a:cxnLst/>
                <a:rect l="l" t="t" r="r" b="b"/>
                <a:pathLst>
                  <a:path w="31" h="41" extrusionOk="0">
                    <a:moveTo>
                      <a:pt x="9" y="0"/>
                    </a:moveTo>
                    <a:cubicBezTo>
                      <a:pt x="4" y="0"/>
                      <a:pt x="1" y="2"/>
                      <a:pt x="1" y="8"/>
                    </a:cubicBezTo>
                    <a:cubicBezTo>
                      <a:pt x="10" y="15"/>
                      <a:pt x="17" y="26"/>
                      <a:pt x="17" y="40"/>
                    </a:cubicBezTo>
                    <a:cubicBezTo>
                      <a:pt x="24" y="29"/>
                      <a:pt x="29" y="17"/>
                      <a:pt x="31" y="6"/>
                    </a:cubicBezTo>
                    <a:cubicBezTo>
                      <a:pt x="26" y="4"/>
                      <a:pt x="16"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13" name="Google Shape;8413;p43"/>
              <p:cNvSpPr/>
              <p:nvPr/>
            </p:nvSpPr>
            <p:spPr>
              <a:xfrm>
                <a:off x="752075" y="1716050"/>
                <a:ext cx="200" cy="75"/>
              </a:xfrm>
              <a:custGeom>
                <a:avLst/>
                <a:gdLst/>
                <a:ahLst/>
                <a:cxnLst/>
                <a:rect l="l" t="t" r="r" b="b"/>
                <a:pathLst>
                  <a:path w="8" h="3" extrusionOk="0">
                    <a:moveTo>
                      <a:pt x="0" y="0"/>
                    </a:moveTo>
                    <a:lnTo>
                      <a:pt x="0" y="2"/>
                    </a:lnTo>
                    <a:cubicBezTo>
                      <a:pt x="5" y="0"/>
                      <a:pt x="7" y="0"/>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14" name="Google Shape;8414;p43"/>
              <p:cNvSpPr/>
              <p:nvPr/>
            </p:nvSpPr>
            <p:spPr>
              <a:xfrm>
                <a:off x="751825" y="1720550"/>
                <a:ext cx="200" cy="100"/>
              </a:xfrm>
              <a:custGeom>
                <a:avLst/>
                <a:gdLst/>
                <a:ahLst/>
                <a:cxnLst/>
                <a:rect l="l" t="t" r="r" b="b"/>
                <a:pathLst>
                  <a:path w="8" h="4" extrusionOk="0">
                    <a:moveTo>
                      <a:pt x="1" y="1"/>
                    </a:moveTo>
                    <a:lnTo>
                      <a:pt x="1" y="3"/>
                    </a:lnTo>
                    <a:lnTo>
                      <a:pt x="8"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15" name="Google Shape;8415;p43"/>
              <p:cNvSpPr/>
              <p:nvPr/>
            </p:nvSpPr>
            <p:spPr>
              <a:xfrm>
                <a:off x="752350" y="1716500"/>
                <a:ext cx="500" cy="600"/>
              </a:xfrm>
              <a:custGeom>
                <a:avLst/>
                <a:gdLst/>
                <a:ahLst/>
                <a:cxnLst/>
                <a:rect l="l" t="t" r="r" b="b"/>
                <a:pathLst>
                  <a:path w="20" h="24" extrusionOk="0">
                    <a:moveTo>
                      <a:pt x="1" y="1"/>
                    </a:moveTo>
                    <a:lnTo>
                      <a:pt x="1" y="1"/>
                    </a:lnTo>
                    <a:cubicBezTo>
                      <a:pt x="3" y="8"/>
                      <a:pt x="5" y="15"/>
                      <a:pt x="3" y="22"/>
                    </a:cubicBezTo>
                    <a:cubicBezTo>
                      <a:pt x="6" y="23"/>
                      <a:pt x="9" y="23"/>
                      <a:pt x="10" y="23"/>
                    </a:cubicBezTo>
                    <a:cubicBezTo>
                      <a:pt x="11" y="23"/>
                      <a:pt x="11" y="23"/>
                      <a:pt x="10" y="22"/>
                    </a:cubicBezTo>
                    <a:cubicBezTo>
                      <a:pt x="19" y="12"/>
                      <a:pt x="10" y="5"/>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16" name="Google Shape;8416;p43"/>
              <p:cNvSpPr/>
              <p:nvPr/>
            </p:nvSpPr>
            <p:spPr>
              <a:xfrm>
                <a:off x="750850" y="1718350"/>
                <a:ext cx="775" cy="375"/>
              </a:xfrm>
              <a:custGeom>
                <a:avLst/>
                <a:gdLst/>
                <a:ahLst/>
                <a:cxnLst/>
                <a:rect l="l" t="t" r="r" b="b"/>
                <a:pathLst>
                  <a:path w="31" h="15" extrusionOk="0">
                    <a:moveTo>
                      <a:pt x="31" y="1"/>
                    </a:moveTo>
                    <a:lnTo>
                      <a:pt x="31" y="1"/>
                    </a:lnTo>
                    <a:cubicBezTo>
                      <a:pt x="19" y="3"/>
                      <a:pt x="0" y="12"/>
                      <a:pt x="10" y="15"/>
                    </a:cubicBezTo>
                    <a:cubicBezTo>
                      <a:pt x="17" y="10"/>
                      <a:pt x="24" y="5"/>
                      <a:pt x="3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17" name="Google Shape;8417;p43"/>
              <p:cNvSpPr/>
              <p:nvPr/>
            </p:nvSpPr>
            <p:spPr>
              <a:xfrm>
                <a:off x="751675" y="1716100"/>
                <a:ext cx="175" cy="50"/>
              </a:xfrm>
              <a:custGeom>
                <a:avLst/>
                <a:gdLst/>
                <a:ahLst/>
                <a:cxnLst/>
                <a:rect l="l" t="t" r="r" b="b"/>
                <a:pathLst>
                  <a:path w="7" h="2" extrusionOk="0">
                    <a:moveTo>
                      <a:pt x="7" y="0"/>
                    </a:moveTo>
                    <a:cubicBezTo>
                      <a:pt x="1" y="0"/>
                      <a:pt x="2" y="1"/>
                      <a:pt x="4" y="1"/>
                    </a:cubicBezTo>
                    <a:cubicBezTo>
                      <a:pt x="5" y="1"/>
                      <a:pt x="6" y="1"/>
                      <a:pt x="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18" name="Google Shape;8418;p43"/>
              <p:cNvSpPr/>
              <p:nvPr/>
            </p:nvSpPr>
            <p:spPr>
              <a:xfrm>
                <a:off x="751825" y="1716100"/>
                <a:ext cx="550" cy="425"/>
              </a:xfrm>
              <a:custGeom>
                <a:avLst/>
                <a:gdLst/>
                <a:ahLst/>
                <a:cxnLst/>
                <a:rect l="l" t="t" r="r" b="b"/>
                <a:pathLst>
                  <a:path w="22" h="17" extrusionOk="0">
                    <a:moveTo>
                      <a:pt x="1" y="0"/>
                    </a:moveTo>
                    <a:cubicBezTo>
                      <a:pt x="8" y="7"/>
                      <a:pt x="15" y="12"/>
                      <a:pt x="22" y="17"/>
                    </a:cubicBezTo>
                    <a:cubicBezTo>
                      <a:pt x="19" y="10"/>
                      <a:pt x="17" y="5"/>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19" name="Google Shape;8419;p43"/>
              <p:cNvSpPr/>
              <p:nvPr/>
            </p:nvSpPr>
            <p:spPr>
              <a:xfrm>
                <a:off x="752000" y="1720200"/>
                <a:ext cx="5600" cy="1900"/>
              </a:xfrm>
              <a:custGeom>
                <a:avLst/>
                <a:gdLst/>
                <a:ahLst/>
                <a:cxnLst/>
                <a:rect l="l" t="t" r="r" b="b"/>
                <a:pathLst>
                  <a:path w="224" h="76" extrusionOk="0">
                    <a:moveTo>
                      <a:pt x="121" y="1"/>
                    </a:moveTo>
                    <a:cubicBezTo>
                      <a:pt x="81" y="1"/>
                      <a:pt x="34" y="6"/>
                      <a:pt x="1" y="15"/>
                    </a:cubicBezTo>
                    <a:cubicBezTo>
                      <a:pt x="3" y="15"/>
                      <a:pt x="5" y="15"/>
                      <a:pt x="6" y="15"/>
                    </a:cubicBezTo>
                    <a:cubicBezTo>
                      <a:pt x="23" y="15"/>
                      <a:pt x="37" y="23"/>
                      <a:pt x="47" y="36"/>
                    </a:cubicBezTo>
                    <a:cubicBezTo>
                      <a:pt x="62" y="32"/>
                      <a:pt x="82" y="8"/>
                      <a:pt x="105" y="8"/>
                    </a:cubicBezTo>
                    <a:cubicBezTo>
                      <a:pt x="110" y="8"/>
                      <a:pt x="116" y="10"/>
                      <a:pt x="121" y="13"/>
                    </a:cubicBezTo>
                    <a:cubicBezTo>
                      <a:pt x="138" y="40"/>
                      <a:pt x="110" y="33"/>
                      <a:pt x="91" y="45"/>
                    </a:cubicBezTo>
                    <a:cubicBezTo>
                      <a:pt x="95" y="44"/>
                      <a:pt x="99" y="44"/>
                      <a:pt x="103" y="44"/>
                    </a:cubicBezTo>
                    <a:cubicBezTo>
                      <a:pt x="135" y="44"/>
                      <a:pt x="155" y="76"/>
                      <a:pt x="203" y="76"/>
                    </a:cubicBezTo>
                    <a:cubicBezTo>
                      <a:pt x="206" y="76"/>
                      <a:pt x="209" y="75"/>
                      <a:pt x="212" y="75"/>
                    </a:cubicBezTo>
                    <a:lnTo>
                      <a:pt x="191" y="52"/>
                    </a:lnTo>
                    <a:cubicBezTo>
                      <a:pt x="198" y="52"/>
                      <a:pt x="208" y="57"/>
                      <a:pt x="216" y="57"/>
                    </a:cubicBezTo>
                    <a:cubicBezTo>
                      <a:pt x="219" y="57"/>
                      <a:pt x="221" y="56"/>
                      <a:pt x="223" y="54"/>
                    </a:cubicBezTo>
                    <a:cubicBezTo>
                      <a:pt x="191" y="52"/>
                      <a:pt x="161" y="31"/>
                      <a:pt x="198" y="15"/>
                    </a:cubicBezTo>
                    <a:cubicBezTo>
                      <a:pt x="187" y="5"/>
                      <a:pt x="157" y="1"/>
                      <a:pt x="1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20" name="Google Shape;8420;p43"/>
              <p:cNvSpPr/>
              <p:nvPr/>
            </p:nvSpPr>
            <p:spPr>
              <a:xfrm>
                <a:off x="750850" y="1719400"/>
                <a:ext cx="1300" cy="1175"/>
              </a:xfrm>
              <a:custGeom>
                <a:avLst/>
                <a:gdLst/>
                <a:ahLst/>
                <a:cxnLst/>
                <a:rect l="l" t="t" r="r" b="b"/>
                <a:pathLst>
                  <a:path w="52" h="47" extrusionOk="0">
                    <a:moveTo>
                      <a:pt x="49" y="1"/>
                    </a:moveTo>
                    <a:cubicBezTo>
                      <a:pt x="42" y="8"/>
                      <a:pt x="28" y="14"/>
                      <a:pt x="0" y="26"/>
                    </a:cubicBezTo>
                    <a:cubicBezTo>
                      <a:pt x="12" y="38"/>
                      <a:pt x="26" y="45"/>
                      <a:pt x="40" y="47"/>
                    </a:cubicBezTo>
                    <a:lnTo>
                      <a:pt x="47" y="5"/>
                    </a:lnTo>
                    <a:lnTo>
                      <a:pt x="51" y="8"/>
                    </a:lnTo>
                    <a:lnTo>
                      <a:pt x="4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21" name="Google Shape;8421;p43"/>
              <p:cNvSpPr/>
              <p:nvPr/>
            </p:nvSpPr>
            <p:spPr>
              <a:xfrm>
                <a:off x="751600" y="1717900"/>
                <a:ext cx="2800" cy="1525"/>
              </a:xfrm>
              <a:custGeom>
                <a:avLst/>
                <a:gdLst/>
                <a:ahLst/>
                <a:cxnLst/>
                <a:rect l="l" t="t" r="r" b="b"/>
                <a:pathLst>
                  <a:path w="112" h="61" extrusionOk="0">
                    <a:moveTo>
                      <a:pt x="19" y="0"/>
                    </a:moveTo>
                    <a:cubicBezTo>
                      <a:pt x="12" y="7"/>
                      <a:pt x="7" y="12"/>
                      <a:pt x="1" y="19"/>
                    </a:cubicBezTo>
                    <a:lnTo>
                      <a:pt x="3" y="19"/>
                    </a:lnTo>
                    <a:lnTo>
                      <a:pt x="17" y="61"/>
                    </a:lnTo>
                    <a:cubicBezTo>
                      <a:pt x="24" y="49"/>
                      <a:pt x="26" y="35"/>
                      <a:pt x="21" y="21"/>
                    </a:cubicBezTo>
                    <a:lnTo>
                      <a:pt x="21" y="21"/>
                    </a:lnTo>
                    <a:cubicBezTo>
                      <a:pt x="18" y="25"/>
                      <a:pt x="16" y="26"/>
                      <a:pt x="15" y="26"/>
                    </a:cubicBezTo>
                    <a:cubicBezTo>
                      <a:pt x="12" y="26"/>
                      <a:pt x="11" y="20"/>
                      <a:pt x="7" y="19"/>
                    </a:cubicBezTo>
                    <a:lnTo>
                      <a:pt x="7" y="19"/>
                    </a:lnTo>
                    <a:lnTo>
                      <a:pt x="21" y="21"/>
                    </a:lnTo>
                    <a:cubicBezTo>
                      <a:pt x="21" y="21"/>
                      <a:pt x="21" y="21"/>
                      <a:pt x="21" y="21"/>
                    </a:cubicBezTo>
                    <a:lnTo>
                      <a:pt x="21" y="21"/>
                    </a:lnTo>
                    <a:cubicBezTo>
                      <a:pt x="53" y="31"/>
                      <a:pt x="66" y="46"/>
                      <a:pt x="95" y="46"/>
                    </a:cubicBezTo>
                    <a:cubicBezTo>
                      <a:pt x="100" y="46"/>
                      <a:pt x="106" y="45"/>
                      <a:pt x="112" y="44"/>
                    </a:cubicBezTo>
                    <a:cubicBezTo>
                      <a:pt x="112" y="21"/>
                      <a:pt x="82" y="26"/>
                      <a:pt x="68" y="10"/>
                    </a:cubicBezTo>
                    <a:lnTo>
                      <a:pt x="68" y="10"/>
                    </a:lnTo>
                    <a:cubicBezTo>
                      <a:pt x="70" y="21"/>
                      <a:pt x="69" y="25"/>
                      <a:pt x="66" y="25"/>
                    </a:cubicBezTo>
                    <a:cubicBezTo>
                      <a:pt x="62" y="25"/>
                      <a:pt x="52" y="14"/>
                      <a:pt x="41" y="14"/>
                    </a:cubicBezTo>
                    <a:cubicBezTo>
                      <a:pt x="36" y="14"/>
                      <a:pt x="31" y="16"/>
                      <a:pt x="26" y="21"/>
                    </a:cubicBezTo>
                    <a:cubicBezTo>
                      <a:pt x="21" y="14"/>
                      <a:pt x="19" y="7"/>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22" name="Google Shape;8422;p43"/>
              <p:cNvSpPr/>
              <p:nvPr/>
            </p:nvSpPr>
            <p:spPr>
              <a:xfrm>
                <a:off x="757225" y="1714350"/>
                <a:ext cx="200" cy="150"/>
              </a:xfrm>
              <a:custGeom>
                <a:avLst/>
                <a:gdLst/>
                <a:ahLst/>
                <a:cxnLst/>
                <a:rect l="l" t="t" r="r" b="b"/>
                <a:pathLst>
                  <a:path w="8" h="6" extrusionOk="0">
                    <a:moveTo>
                      <a:pt x="0" y="1"/>
                    </a:moveTo>
                    <a:cubicBezTo>
                      <a:pt x="2" y="3"/>
                      <a:pt x="3" y="5"/>
                      <a:pt x="4" y="5"/>
                    </a:cubicBezTo>
                    <a:cubicBezTo>
                      <a:pt x="5" y="5"/>
                      <a:pt x="6" y="4"/>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23" name="Google Shape;8423;p43"/>
              <p:cNvSpPr/>
              <p:nvPr/>
            </p:nvSpPr>
            <p:spPr>
              <a:xfrm>
                <a:off x="754550" y="1714000"/>
                <a:ext cx="2700" cy="750"/>
              </a:xfrm>
              <a:custGeom>
                <a:avLst/>
                <a:gdLst/>
                <a:ahLst/>
                <a:cxnLst/>
                <a:rect l="l" t="t" r="r" b="b"/>
                <a:pathLst>
                  <a:path w="108" h="30" extrusionOk="0">
                    <a:moveTo>
                      <a:pt x="79" y="0"/>
                    </a:moveTo>
                    <a:cubicBezTo>
                      <a:pt x="75" y="0"/>
                      <a:pt x="69" y="2"/>
                      <a:pt x="63" y="6"/>
                    </a:cubicBezTo>
                    <a:lnTo>
                      <a:pt x="68" y="8"/>
                    </a:lnTo>
                    <a:cubicBezTo>
                      <a:pt x="47" y="22"/>
                      <a:pt x="24" y="29"/>
                      <a:pt x="1" y="29"/>
                    </a:cubicBezTo>
                    <a:cubicBezTo>
                      <a:pt x="10" y="29"/>
                      <a:pt x="18" y="30"/>
                      <a:pt x="27" y="30"/>
                    </a:cubicBezTo>
                    <a:cubicBezTo>
                      <a:pt x="49" y="30"/>
                      <a:pt x="70" y="28"/>
                      <a:pt x="91" y="26"/>
                    </a:cubicBezTo>
                    <a:cubicBezTo>
                      <a:pt x="87" y="22"/>
                      <a:pt x="73" y="17"/>
                      <a:pt x="77" y="10"/>
                    </a:cubicBezTo>
                    <a:cubicBezTo>
                      <a:pt x="80" y="9"/>
                      <a:pt x="82" y="9"/>
                      <a:pt x="85" y="9"/>
                    </a:cubicBezTo>
                    <a:cubicBezTo>
                      <a:pt x="92" y="9"/>
                      <a:pt x="97" y="13"/>
                      <a:pt x="107" y="15"/>
                    </a:cubicBezTo>
                    <a:cubicBezTo>
                      <a:pt x="101" y="10"/>
                      <a:pt x="92" y="0"/>
                      <a:pt x="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24" name="Google Shape;8424;p43"/>
              <p:cNvSpPr/>
              <p:nvPr/>
            </p:nvSpPr>
            <p:spPr>
              <a:xfrm>
                <a:off x="754675" y="1716500"/>
                <a:ext cx="1175" cy="850"/>
              </a:xfrm>
              <a:custGeom>
                <a:avLst/>
                <a:gdLst/>
                <a:ahLst/>
                <a:cxnLst/>
                <a:rect l="l" t="t" r="r" b="b"/>
                <a:pathLst>
                  <a:path w="47" h="34" extrusionOk="0">
                    <a:moveTo>
                      <a:pt x="0" y="1"/>
                    </a:moveTo>
                    <a:lnTo>
                      <a:pt x="12" y="33"/>
                    </a:lnTo>
                    <a:lnTo>
                      <a:pt x="47" y="22"/>
                    </a:lnTo>
                    <a:lnTo>
                      <a:pt x="28" y="22"/>
                    </a:lnTo>
                    <a:cubicBezTo>
                      <a:pt x="38" y="3"/>
                      <a:pt x="14" y="5"/>
                      <a:pt x="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25" name="Google Shape;8425;p43"/>
              <p:cNvSpPr/>
              <p:nvPr/>
            </p:nvSpPr>
            <p:spPr>
              <a:xfrm>
                <a:off x="750450" y="1720500"/>
                <a:ext cx="1350" cy="600"/>
              </a:xfrm>
              <a:custGeom>
                <a:avLst/>
                <a:gdLst/>
                <a:ahLst/>
                <a:cxnLst/>
                <a:rect l="l" t="t" r="r" b="b"/>
                <a:pathLst>
                  <a:path w="54" h="24" extrusionOk="0">
                    <a:moveTo>
                      <a:pt x="0" y="1"/>
                    </a:moveTo>
                    <a:lnTo>
                      <a:pt x="53" y="24"/>
                    </a:lnTo>
                    <a:lnTo>
                      <a:pt x="37" y="8"/>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26" name="Google Shape;8426;p43"/>
              <p:cNvSpPr/>
              <p:nvPr/>
            </p:nvSpPr>
            <p:spPr>
              <a:xfrm>
                <a:off x="750625" y="1721725"/>
                <a:ext cx="825" cy="300"/>
              </a:xfrm>
              <a:custGeom>
                <a:avLst/>
                <a:gdLst/>
                <a:ahLst/>
                <a:cxnLst/>
                <a:rect l="l" t="t" r="r" b="b"/>
                <a:pathLst>
                  <a:path w="33" h="12" extrusionOk="0">
                    <a:moveTo>
                      <a:pt x="0" y="0"/>
                    </a:moveTo>
                    <a:lnTo>
                      <a:pt x="21" y="12"/>
                    </a:lnTo>
                    <a:lnTo>
                      <a:pt x="33" y="3"/>
                    </a:lnTo>
                    <a:lnTo>
                      <a:pt x="0"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27" name="Google Shape;8427;p43"/>
              <p:cNvSpPr/>
              <p:nvPr/>
            </p:nvSpPr>
            <p:spPr>
              <a:xfrm>
                <a:off x="743425" y="1772375"/>
                <a:ext cx="150" cy="375"/>
              </a:xfrm>
              <a:custGeom>
                <a:avLst/>
                <a:gdLst/>
                <a:ahLst/>
                <a:cxnLst/>
                <a:rect l="l" t="t" r="r" b="b"/>
                <a:pathLst>
                  <a:path w="6" h="15" extrusionOk="0">
                    <a:moveTo>
                      <a:pt x="1" y="0"/>
                    </a:moveTo>
                    <a:cubicBezTo>
                      <a:pt x="1" y="10"/>
                      <a:pt x="3" y="14"/>
                      <a:pt x="5" y="14"/>
                    </a:cubicBez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28" name="Google Shape;8428;p43"/>
              <p:cNvSpPr/>
              <p:nvPr/>
            </p:nvSpPr>
            <p:spPr>
              <a:xfrm>
                <a:off x="751250" y="1744775"/>
                <a:ext cx="2125" cy="500"/>
              </a:xfrm>
              <a:custGeom>
                <a:avLst/>
                <a:gdLst/>
                <a:ahLst/>
                <a:cxnLst/>
                <a:rect l="l" t="t" r="r" b="b"/>
                <a:pathLst>
                  <a:path w="85" h="20" extrusionOk="0">
                    <a:moveTo>
                      <a:pt x="84" y="1"/>
                    </a:moveTo>
                    <a:lnTo>
                      <a:pt x="84" y="1"/>
                    </a:lnTo>
                    <a:cubicBezTo>
                      <a:pt x="52" y="8"/>
                      <a:pt x="1" y="13"/>
                      <a:pt x="38" y="17"/>
                    </a:cubicBezTo>
                    <a:lnTo>
                      <a:pt x="75" y="20"/>
                    </a:lnTo>
                    <a:cubicBezTo>
                      <a:pt x="70" y="10"/>
                      <a:pt x="75" y="6"/>
                      <a:pt x="8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29" name="Google Shape;8429;p43"/>
              <p:cNvSpPr/>
              <p:nvPr/>
            </p:nvSpPr>
            <p:spPr>
              <a:xfrm>
                <a:off x="752000" y="1759925"/>
                <a:ext cx="600" cy="700"/>
              </a:xfrm>
              <a:custGeom>
                <a:avLst/>
                <a:gdLst/>
                <a:ahLst/>
                <a:cxnLst/>
                <a:rect l="l" t="t" r="r" b="b"/>
                <a:pathLst>
                  <a:path w="24" h="28" extrusionOk="0">
                    <a:moveTo>
                      <a:pt x="1" y="0"/>
                    </a:moveTo>
                    <a:lnTo>
                      <a:pt x="12" y="26"/>
                    </a:lnTo>
                    <a:lnTo>
                      <a:pt x="24" y="28"/>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30" name="Google Shape;8430;p43"/>
              <p:cNvSpPr/>
              <p:nvPr/>
            </p:nvSpPr>
            <p:spPr>
              <a:xfrm>
                <a:off x="731550" y="1776825"/>
                <a:ext cx="550" cy="900"/>
              </a:xfrm>
              <a:custGeom>
                <a:avLst/>
                <a:gdLst/>
                <a:ahLst/>
                <a:cxnLst/>
                <a:rect l="l" t="t" r="r" b="b"/>
                <a:pathLst>
                  <a:path w="22" h="36" extrusionOk="0">
                    <a:moveTo>
                      <a:pt x="7" y="1"/>
                    </a:moveTo>
                    <a:lnTo>
                      <a:pt x="0" y="36"/>
                    </a:lnTo>
                    <a:cubicBezTo>
                      <a:pt x="21" y="33"/>
                      <a:pt x="10" y="17"/>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31" name="Google Shape;8431;p43"/>
              <p:cNvSpPr/>
              <p:nvPr/>
            </p:nvSpPr>
            <p:spPr>
              <a:xfrm>
                <a:off x="752575" y="1732675"/>
                <a:ext cx="1050" cy="900"/>
              </a:xfrm>
              <a:custGeom>
                <a:avLst/>
                <a:gdLst/>
                <a:ahLst/>
                <a:cxnLst/>
                <a:rect l="l" t="t" r="r" b="b"/>
                <a:pathLst>
                  <a:path w="42" h="36" extrusionOk="0">
                    <a:moveTo>
                      <a:pt x="19" y="0"/>
                    </a:moveTo>
                    <a:cubicBezTo>
                      <a:pt x="18" y="0"/>
                      <a:pt x="17" y="0"/>
                      <a:pt x="15" y="0"/>
                    </a:cubicBezTo>
                    <a:cubicBezTo>
                      <a:pt x="6" y="10"/>
                      <a:pt x="1" y="21"/>
                      <a:pt x="1" y="35"/>
                    </a:cubicBezTo>
                    <a:cubicBezTo>
                      <a:pt x="16" y="18"/>
                      <a:pt x="42" y="0"/>
                      <a:pt x="1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32" name="Google Shape;8432;p43"/>
              <p:cNvSpPr/>
              <p:nvPr/>
            </p:nvSpPr>
            <p:spPr>
              <a:xfrm>
                <a:off x="738550" y="1764725"/>
                <a:ext cx="200" cy="600"/>
              </a:xfrm>
              <a:custGeom>
                <a:avLst/>
                <a:gdLst/>
                <a:ahLst/>
                <a:cxnLst/>
                <a:rect l="l" t="t" r="r" b="b"/>
                <a:pathLst>
                  <a:path w="8" h="24" extrusionOk="0">
                    <a:moveTo>
                      <a:pt x="3" y="0"/>
                    </a:moveTo>
                    <a:lnTo>
                      <a:pt x="3" y="0"/>
                    </a:lnTo>
                    <a:cubicBezTo>
                      <a:pt x="1" y="7"/>
                      <a:pt x="1" y="17"/>
                      <a:pt x="6" y="24"/>
                    </a:cubicBezTo>
                    <a:cubicBezTo>
                      <a:pt x="8" y="14"/>
                      <a:pt x="6" y="7"/>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33" name="Google Shape;8433;p43"/>
              <p:cNvSpPr/>
              <p:nvPr/>
            </p:nvSpPr>
            <p:spPr>
              <a:xfrm>
                <a:off x="752000" y="1733550"/>
                <a:ext cx="900" cy="650"/>
              </a:xfrm>
              <a:custGeom>
                <a:avLst/>
                <a:gdLst/>
                <a:ahLst/>
                <a:cxnLst/>
                <a:rect l="l" t="t" r="r" b="b"/>
                <a:pathLst>
                  <a:path w="36" h="26" extrusionOk="0">
                    <a:moveTo>
                      <a:pt x="24" y="0"/>
                    </a:moveTo>
                    <a:cubicBezTo>
                      <a:pt x="10" y="12"/>
                      <a:pt x="1" y="21"/>
                      <a:pt x="29" y="26"/>
                    </a:cubicBezTo>
                    <a:cubicBezTo>
                      <a:pt x="31" y="23"/>
                      <a:pt x="33" y="21"/>
                      <a:pt x="36" y="19"/>
                    </a:cubicBezTo>
                    <a:cubicBezTo>
                      <a:pt x="29" y="14"/>
                      <a:pt x="24" y="9"/>
                      <a:pt x="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34" name="Google Shape;8434;p43"/>
              <p:cNvSpPr/>
              <p:nvPr/>
            </p:nvSpPr>
            <p:spPr>
              <a:xfrm>
                <a:off x="698450" y="1774050"/>
                <a:ext cx="100" cy="125"/>
              </a:xfrm>
              <a:custGeom>
                <a:avLst/>
                <a:gdLst/>
                <a:ahLst/>
                <a:cxnLst/>
                <a:rect l="l" t="t" r="r" b="b"/>
                <a:pathLst>
                  <a:path w="4" h="5" extrusionOk="0">
                    <a:moveTo>
                      <a:pt x="1" y="1"/>
                    </a:moveTo>
                    <a:cubicBezTo>
                      <a:pt x="1" y="3"/>
                      <a:pt x="1" y="5"/>
                      <a:pt x="1" y="5"/>
                    </a:cubicBezTo>
                    <a:cubicBezTo>
                      <a:pt x="2" y="5"/>
                      <a:pt x="2" y="4"/>
                      <a:pt x="3" y="3"/>
                    </a:cubicBezTo>
                    <a:cubicBezTo>
                      <a:pt x="3" y="3"/>
                      <a:pt x="1"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35" name="Google Shape;8435;p43"/>
              <p:cNvSpPr/>
              <p:nvPr/>
            </p:nvSpPr>
            <p:spPr>
              <a:xfrm>
                <a:off x="687050" y="1767675"/>
                <a:ext cx="350" cy="200"/>
              </a:xfrm>
              <a:custGeom>
                <a:avLst/>
                <a:gdLst/>
                <a:ahLst/>
                <a:cxnLst/>
                <a:rect l="l" t="t" r="r" b="b"/>
                <a:pathLst>
                  <a:path w="14" h="8" extrusionOk="0">
                    <a:moveTo>
                      <a:pt x="14" y="1"/>
                    </a:moveTo>
                    <a:cubicBezTo>
                      <a:pt x="12" y="1"/>
                      <a:pt x="7" y="1"/>
                      <a:pt x="0" y="8"/>
                    </a:cubicBezTo>
                    <a:cubicBezTo>
                      <a:pt x="5" y="5"/>
                      <a:pt x="9" y="3"/>
                      <a:pt x="1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36" name="Google Shape;8436;p43"/>
              <p:cNvSpPr/>
              <p:nvPr/>
            </p:nvSpPr>
            <p:spPr>
              <a:xfrm>
                <a:off x="751100" y="1726075"/>
                <a:ext cx="125" cy="125"/>
              </a:xfrm>
              <a:custGeom>
                <a:avLst/>
                <a:gdLst/>
                <a:ahLst/>
                <a:cxnLst/>
                <a:rect l="l" t="t" r="r" b="b"/>
                <a:pathLst>
                  <a:path w="5" h="5" extrusionOk="0">
                    <a:moveTo>
                      <a:pt x="1" y="1"/>
                    </a:moveTo>
                    <a:cubicBezTo>
                      <a:pt x="0" y="1"/>
                      <a:pt x="1" y="5"/>
                      <a:pt x="4" y="5"/>
                    </a:cubicBezTo>
                    <a:cubicBezTo>
                      <a:pt x="3" y="2"/>
                      <a:pt x="2" y="1"/>
                      <a:pt x="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37" name="Google Shape;8437;p43"/>
              <p:cNvSpPr/>
              <p:nvPr/>
            </p:nvSpPr>
            <p:spPr>
              <a:xfrm>
                <a:off x="758675" y="1735100"/>
                <a:ext cx="200" cy="100"/>
              </a:xfrm>
              <a:custGeom>
                <a:avLst/>
                <a:gdLst/>
                <a:ahLst/>
                <a:cxnLst/>
                <a:rect l="l" t="t" r="r" b="b"/>
                <a:pathLst>
                  <a:path w="8" h="4" extrusionOk="0">
                    <a:moveTo>
                      <a:pt x="0" y="3"/>
                    </a:moveTo>
                    <a:lnTo>
                      <a:pt x="0" y="3"/>
                    </a:lnTo>
                    <a:cubicBezTo>
                      <a:pt x="7" y="1"/>
                      <a:pt x="7" y="1"/>
                      <a:pt x="0" y="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38" name="Google Shape;8438;p43"/>
              <p:cNvSpPr/>
              <p:nvPr/>
            </p:nvSpPr>
            <p:spPr>
              <a:xfrm>
                <a:off x="750975" y="1725650"/>
                <a:ext cx="250" cy="275"/>
              </a:xfrm>
              <a:custGeom>
                <a:avLst/>
                <a:gdLst/>
                <a:ahLst/>
                <a:cxnLst/>
                <a:rect l="l" t="t" r="r" b="b"/>
                <a:pathLst>
                  <a:path w="10" h="11" extrusionOk="0">
                    <a:moveTo>
                      <a:pt x="9" y="1"/>
                    </a:moveTo>
                    <a:cubicBezTo>
                      <a:pt x="2" y="1"/>
                      <a:pt x="0" y="1"/>
                      <a:pt x="7" y="10"/>
                    </a:cubicBezTo>
                    <a:lnTo>
                      <a:pt x="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39" name="Google Shape;8439;p43"/>
              <p:cNvSpPr/>
              <p:nvPr/>
            </p:nvSpPr>
            <p:spPr>
              <a:xfrm>
                <a:off x="751200" y="1726125"/>
                <a:ext cx="125" cy="375"/>
              </a:xfrm>
              <a:custGeom>
                <a:avLst/>
                <a:gdLst/>
                <a:ahLst/>
                <a:cxnLst/>
                <a:rect l="l" t="t" r="r" b="b"/>
                <a:pathLst>
                  <a:path w="5" h="15" extrusionOk="0">
                    <a:moveTo>
                      <a:pt x="5" y="0"/>
                    </a:moveTo>
                    <a:cubicBezTo>
                      <a:pt x="3" y="0"/>
                      <a:pt x="3" y="3"/>
                      <a:pt x="0" y="3"/>
                    </a:cubicBezTo>
                    <a:cubicBezTo>
                      <a:pt x="0" y="5"/>
                      <a:pt x="0" y="10"/>
                      <a:pt x="3" y="14"/>
                    </a:cubicBezTo>
                    <a:cubicBezTo>
                      <a:pt x="3" y="10"/>
                      <a:pt x="3" y="5"/>
                      <a:pt x="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40" name="Google Shape;8440;p43"/>
              <p:cNvSpPr/>
              <p:nvPr/>
            </p:nvSpPr>
            <p:spPr>
              <a:xfrm>
                <a:off x="714650" y="1772675"/>
                <a:ext cx="225" cy="225"/>
              </a:xfrm>
              <a:custGeom>
                <a:avLst/>
                <a:gdLst/>
                <a:ahLst/>
                <a:cxnLst/>
                <a:rect l="l" t="t" r="r" b="b"/>
                <a:pathLst>
                  <a:path w="9" h="9" extrusionOk="0">
                    <a:moveTo>
                      <a:pt x="9" y="0"/>
                    </a:moveTo>
                    <a:cubicBezTo>
                      <a:pt x="3" y="6"/>
                      <a:pt x="1" y="8"/>
                      <a:pt x="1" y="8"/>
                    </a:cubicBezTo>
                    <a:cubicBezTo>
                      <a:pt x="1" y="8"/>
                      <a:pt x="4" y="6"/>
                      <a:pt x="9" y="2"/>
                    </a:cubicBezTo>
                    <a:cubicBezTo>
                      <a:pt x="9" y="2"/>
                      <a:pt x="9" y="0"/>
                      <a:pt x="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41" name="Google Shape;8441;p43"/>
              <p:cNvSpPr/>
              <p:nvPr/>
            </p:nvSpPr>
            <p:spPr>
              <a:xfrm>
                <a:off x="761350" y="1751850"/>
                <a:ext cx="75" cy="25"/>
              </a:xfrm>
              <a:custGeom>
                <a:avLst/>
                <a:gdLst/>
                <a:ahLst/>
                <a:cxnLst/>
                <a:rect l="l" t="t" r="r" b="b"/>
                <a:pathLst>
                  <a:path w="3" h="1" extrusionOk="0">
                    <a:moveTo>
                      <a:pt x="2" y="1"/>
                    </a:moveTo>
                    <a:lnTo>
                      <a:pt x="2" y="1"/>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42" name="Google Shape;8442;p43"/>
              <p:cNvSpPr/>
              <p:nvPr/>
            </p:nvSpPr>
            <p:spPr>
              <a:xfrm>
                <a:off x="758725" y="1751325"/>
                <a:ext cx="3100" cy="1550"/>
              </a:xfrm>
              <a:custGeom>
                <a:avLst/>
                <a:gdLst/>
                <a:ahLst/>
                <a:cxnLst/>
                <a:rect l="l" t="t" r="r" b="b"/>
                <a:pathLst>
                  <a:path w="124" h="62" extrusionOk="0">
                    <a:moveTo>
                      <a:pt x="1" y="1"/>
                    </a:moveTo>
                    <a:lnTo>
                      <a:pt x="124" y="61"/>
                    </a:lnTo>
                    <a:cubicBezTo>
                      <a:pt x="84" y="36"/>
                      <a:pt x="93" y="29"/>
                      <a:pt x="105" y="22"/>
                    </a:cubicBezTo>
                    <a:lnTo>
                      <a:pt x="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43" name="Google Shape;8443;p43"/>
              <p:cNvSpPr/>
              <p:nvPr/>
            </p:nvSpPr>
            <p:spPr>
              <a:xfrm>
                <a:off x="752175" y="1727750"/>
                <a:ext cx="725" cy="475"/>
              </a:xfrm>
              <a:custGeom>
                <a:avLst/>
                <a:gdLst/>
                <a:ahLst/>
                <a:cxnLst/>
                <a:rect l="l" t="t" r="r" b="b"/>
                <a:pathLst>
                  <a:path w="29" h="19" extrusionOk="0">
                    <a:moveTo>
                      <a:pt x="9" y="1"/>
                    </a:moveTo>
                    <a:cubicBezTo>
                      <a:pt x="6" y="1"/>
                      <a:pt x="3" y="2"/>
                      <a:pt x="1" y="3"/>
                    </a:cubicBezTo>
                    <a:cubicBezTo>
                      <a:pt x="12" y="3"/>
                      <a:pt x="12" y="10"/>
                      <a:pt x="12" y="19"/>
                    </a:cubicBezTo>
                    <a:cubicBezTo>
                      <a:pt x="22" y="14"/>
                      <a:pt x="29" y="10"/>
                      <a:pt x="19" y="3"/>
                    </a:cubicBezTo>
                    <a:cubicBezTo>
                      <a:pt x="16" y="2"/>
                      <a:pt x="12" y="1"/>
                      <a:pt x="9"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44" name="Google Shape;8444;p43"/>
              <p:cNvSpPr/>
              <p:nvPr/>
            </p:nvSpPr>
            <p:spPr>
              <a:xfrm>
                <a:off x="684900" y="1722300"/>
                <a:ext cx="80350" cy="55600"/>
              </a:xfrm>
              <a:custGeom>
                <a:avLst/>
                <a:gdLst/>
                <a:ahLst/>
                <a:cxnLst/>
                <a:rect l="l" t="t" r="r" b="b"/>
                <a:pathLst>
                  <a:path w="3214" h="2224" extrusionOk="0">
                    <a:moveTo>
                      <a:pt x="2700" y="219"/>
                    </a:moveTo>
                    <a:cubicBezTo>
                      <a:pt x="2703" y="219"/>
                      <a:pt x="2707" y="220"/>
                      <a:pt x="2710" y="221"/>
                    </a:cubicBezTo>
                    <a:cubicBezTo>
                      <a:pt x="2720" y="228"/>
                      <a:pt x="2713" y="232"/>
                      <a:pt x="2703" y="237"/>
                    </a:cubicBezTo>
                    <a:cubicBezTo>
                      <a:pt x="2703" y="228"/>
                      <a:pt x="2703" y="221"/>
                      <a:pt x="2692" y="221"/>
                    </a:cubicBezTo>
                    <a:cubicBezTo>
                      <a:pt x="2694" y="220"/>
                      <a:pt x="2697" y="219"/>
                      <a:pt x="2700" y="219"/>
                    </a:cubicBezTo>
                    <a:close/>
                    <a:moveTo>
                      <a:pt x="2699" y="253"/>
                    </a:moveTo>
                    <a:cubicBezTo>
                      <a:pt x="2693" y="260"/>
                      <a:pt x="2690" y="263"/>
                      <a:pt x="2690" y="263"/>
                    </a:cubicBezTo>
                    <a:cubicBezTo>
                      <a:pt x="2689" y="263"/>
                      <a:pt x="2692" y="258"/>
                      <a:pt x="2696" y="253"/>
                    </a:cubicBezTo>
                    <a:close/>
                    <a:moveTo>
                      <a:pt x="3084" y="1104"/>
                    </a:moveTo>
                    <a:lnTo>
                      <a:pt x="3084" y="1104"/>
                    </a:lnTo>
                    <a:cubicBezTo>
                      <a:pt x="3082" y="1104"/>
                      <a:pt x="3081" y="1104"/>
                      <a:pt x="3080" y="1105"/>
                    </a:cubicBezTo>
                    <a:lnTo>
                      <a:pt x="3080" y="1105"/>
                    </a:lnTo>
                    <a:cubicBezTo>
                      <a:pt x="3082" y="1105"/>
                      <a:pt x="3083" y="1104"/>
                      <a:pt x="3084" y="1104"/>
                    </a:cubicBezTo>
                    <a:close/>
                    <a:moveTo>
                      <a:pt x="2875" y="1516"/>
                    </a:moveTo>
                    <a:cubicBezTo>
                      <a:pt x="2875" y="1516"/>
                      <a:pt x="2875" y="1516"/>
                      <a:pt x="2875" y="1517"/>
                    </a:cubicBezTo>
                    <a:cubicBezTo>
                      <a:pt x="2875" y="1516"/>
                      <a:pt x="2875" y="1516"/>
                      <a:pt x="2875" y="1516"/>
                    </a:cubicBezTo>
                    <a:close/>
                    <a:moveTo>
                      <a:pt x="2789" y="1533"/>
                    </a:moveTo>
                    <a:cubicBezTo>
                      <a:pt x="2796" y="1544"/>
                      <a:pt x="2792" y="1548"/>
                      <a:pt x="2781" y="1548"/>
                    </a:cubicBezTo>
                    <a:cubicBezTo>
                      <a:pt x="2778" y="1548"/>
                      <a:pt x="2775" y="1547"/>
                      <a:pt x="2771" y="1547"/>
                    </a:cubicBezTo>
                    <a:cubicBezTo>
                      <a:pt x="2771" y="1540"/>
                      <a:pt x="2777" y="1535"/>
                      <a:pt x="2789" y="1533"/>
                    </a:cubicBezTo>
                    <a:close/>
                    <a:moveTo>
                      <a:pt x="791" y="1688"/>
                    </a:moveTo>
                    <a:cubicBezTo>
                      <a:pt x="791" y="1690"/>
                      <a:pt x="792" y="1692"/>
                      <a:pt x="793" y="1694"/>
                    </a:cubicBezTo>
                    <a:lnTo>
                      <a:pt x="793" y="1694"/>
                    </a:lnTo>
                    <a:cubicBezTo>
                      <a:pt x="792" y="1693"/>
                      <a:pt x="792" y="1690"/>
                      <a:pt x="791" y="1688"/>
                    </a:cubicBezTo>
                    <a:close/>
                    <a:moveTo>
                      <a:pt x="1169" y="1746"/>
                    </a:moveTo>
                    <a:lnTo>
                      <a:pt x="1171" y="1758"/>
                    </a:lnTo>
                    <a:cubicBezTo>
                      <a:pt x="1167" y="1760"/>
                      <a:pt x="1165" y="1761"/>
                      <a:pt x="1163" y="1761"/>
                    </a:cubicBezTo>
                    <a:cubicBezTo>
                      <a:pt x="1160" y="1761"/>
                      <a:pt x="1164" y="1754"/>
                      <a:pt x="1169" y="1746"/>
                    </a:cubicBezTo>
                    <a:close/>
                    <a:moveTo>
                      <a:pt x="2420" y="1945"/>
                    </a:moveTo>
                    <a:cubicBezTo>
                      <a:pt x="2425" y="1945"/>
                      <a:pt x="2433" y="1949"/>
                      <a:pt x="2441" y="1952"/>
                    </a:cubicBezTo>
                    <a:cubicBezTo>
                      <a:pt x="2440" y="1960"/>
                      <a:pt x="2439" y="1979"/>
                      <a:pt x="2432" y="1979"/>
                    </a:cubicBezTo>
                    <a:cubicBezTo>
                      <a:pt x="2429" y="1979"/>
                      <a:pt x="2427" y="1978"/>
                      <a:pt x="2423" y="1973"/>
                    </a:cubicBezTo>
                    <a:cubicBezTo>
                      <a:pt x="2414" y="1951"/>
                      <a:pt x="2415" y="1945"/>
                      <a:pt x="2420" y="1945"/>
                    </a:cubicBezTo>
                    <a:close/>
                    <a:moveTo>
                      <a:pt x="2306" y="2027"/>
                    </a:moveTo>
                    <a:lnTo>
                      <a:pt x="2302" y="2029"/>
                    </a:lnTo>
                    <a:cubicBezTo>
                      <a:pt x="2304" y="2029"/>
                      <a:pt x="2305" y="2028"/>
                      <a:pt x="2306" y="2027"/>
                    </a:cubicBezTo>
                    <a:close/>
                    <a:moveTo>
                      <a:pt x="596" y="2067"/>
                    </a:moveTo>
                    <a:lnTo>
                      <a:pt x="598" y="2068"/>
                    </a:lnTo>
                    <a:cubicBezTo>
                      <a:pt x="598" y="2067"/>
                      <a:pt x="597" y="2067"/>
                      <a:pt x="596" y="2067"/>
                    </a:cubicBezTo>
                    <a:close/>
                    <a:moveTo>
                      <a:pt x="1713" y="2209"/>
                    </a:moveTo>
                    <a:lnTo>
                      <a:pt x="1711" y="2210"/>
                    </a:lnTo>
                    <a:cubicBezTo>
                      <a:pt x="1712" y="2209"/>
                      <a:pt x="1712" y="2209"/>
                      <a:pt x="1713" y="2209"/>
                    </a:cubicBezTo>
                    <a:close/>
                    <a:moveTo>
                      <a:pt x="2692" y="0"/>
                    </a:moveTo>
                    <a:lnTo>
                      <a:pt x="2692" y="0"/>
                    </a:lnTo>
                    <a:cubicBezTo>
                      <a:pt x="2641" y="12"/>
                      <a:pt x="2699" y="7"/>
                      <a:pt x="2638" y="24"/>
                    </a:cubicBezTo>
                    <a:cubicBezTo>
                      <a:pt x="2644" y="23"/>
                      <a:pt x="2649" y="22"/>
                      <a:pt x="2653" y="22"/>
                    </a:cubicBezTo>
                    <a:cubicBezTo>
                      <a:pt x="2694" y="22"/>
                      <a:pt x="2659" y="69"/>
                      <a:pt x="2689" y="69"/>
                    </a:cubicBezTo>
                    <a:cubicBezTo>
                      <a:pt x="2693" y="69"/>
                      <a:pt x="2698" y="68"/>
                      <a:pt x="2705" y="66"/>
                    </a:cubicBezTo>
                    <a:lnTo>
                      <a:pt x="2705" y="66"/>
                    </a:lnTo>
                    <a:cubicBezTo>
                      <a:pt x="2649" y="85"/>
                      <a:pt x="2682" y="97"/>
                      <a:pt x="2627" y="123"/>
                    </a:cubicBezTo>
                    <a:cubicBezTo>
                      <a:pt x="2636" y="123"/>
                      <a:pt x="2643" y="121"/>
                      <a:pt x="2648" y="121"/>
                    </a:cubicBezTo>
                    <a:cubicBezTo>
                      <a:pt x="2654" y="121"/>
                      <a:pt x="2656" y="124"/>
                      <a:pt x="2652" y="135"/>
                    </a:cubicBezTo>
                    <a:cubicBezTo>
                      <a:pt x="2657" y="137"/>
                      <a:pt x="2664" y="137"/>
                      <a:pt x="2669" y="140"/>
                    </a:cubicBezTo>
                    <a:cubicBezTo>
                      <a:pt x="2678" y="133"/>
                      <a:pt x="2685" y="130"/>
                      <a:pt x="2694" y="128"/>
                    </a:cubicBezTo>
                    <a:cubicBezTo>
                      <a:pt x="2736" y="135"/>
                      <a:pt x="2736" y="167"/>
                      <a:pt x="2757" y="179"/>
                    </a:cubicBezTo>
                    <a:cubicBezTo>
                      <a:pt x="2755" y="182"/>
                      <a:pt x="2752" y="183"/>
                      <a:pt x="2749" y="183"/>
                    </a:cubicBezTo>
                    <a:cubicBezTo>
                      <a:pt x="2745" y="183"/>
                      <a:pt x="2739" y="181"/>
                      <a:pt x="2732" y="181"/>
                    </a:cubicBezTo>
                    <a:cubicBezTo>
                      <a:pt x="2728" y="181"/>
                      <a:pt x="2724" y="181"/>
                      <a:pt x="2720" y="184"/>
                    </a:cubicBezTo>
                    <a:lnTo>
                      <a:pt x="2752" y="198"/>
                    </a:lnTo>
                    <a:cubicBezTo>
                      <a:pt x="2725" y="201"/>
                      <a:pt x="2707" y="220"/>
                      <a:pt x="2689" y="220"/>
                    </a:cubicBezTo>
                    <a:cubicBezTo>
                      <a:pt x="2681" y="220"/>
                      <a:pt x="2674" y="217"/>
                      <a:pt x="2666" y="209"/>
                    </a:cubicBezTo>
                    <a:lnTo>
                      <a:pt x="2666" y="209"/>
                    </a:lnTo>
                    <a:lnTo>
                      <a:pt x="2669" y="237"/>
                    </a:lnTo>
                    <a:cubicBezTo>
                      <a:pt x="2650" y="253"/>
                      <a:pt x="2645" y="276"/>
                      <a:pt x="2662" y="288"/>
                    </a:cubicBezTo>
                    <a:cubicBezTo>
                      <a:pt x="2658" y="300"/>
                      <a:pt x="2695" y="310"/>
                      <a:pt x="2687" y="310"/>
                    </a:cubicBezTo>
                    <a:cubicBezTo>
                      <a:pt x="2686" y="310"/>
                      <a:pt x="2683" y="310"/>
                      <a:pt x="2678" y="309"/>
                    </a:cubicBezTo>
                    <a:lnTo>
                      <a:pt x="2678" y="309"/>
                    </a:lnTo>
                    <a:lnTo>
                      <a:pt x="2708" y="346"/>
                    </a:lnTo>
                    <a:lnTo>
                      <a:pt x="2699" y="348"/>
                    </a:lnTo>
                    <a:cubicBezTo>
                      <a:pt x="2699" y="369"/>
                      <a:pt x="2722" y="385"/>
                      <a:pt x="2733" y="406"/>
                    </a:cubicBezTo>
                    <a:cubicBezTo>
                      <a:pt x="2750" y="427"/>
                      <a:pt x="2745" y="457"/>
                      <a:pt x="2720" y="471"/>
                    </a:cubicBezTo>
                    <a:cubicBezTo>
                      <a:pt x="2731" y="478"/>
                      <a:pt x="2745" y="490"/>
                      <a:pt x="2738" y="508"/>
                    </a:cubicBezTo>
                    <a:lnTo>
                      <a:pt x="2706" y="517"/>
                    </a:lnTo>
                    <a:cubicBezTo>
                      <a:pt x="2720" y="529"/>
                      <a:pt x="2680" y="561"/>
                      <a:pt x="2715" y="564"/>
                    </a:cubicBezTo>
                    <a:cubicBezTo>
                      <a:pt x="2629" y="589"/>
                      <a:pt x="2703" y="631"/>
                      <a:pt x="2689" y="657"/>
                    </a:cubicBezTo>
                    <a:lnTo>
                      <a:pt x="2733" y="657"/>
                    </a:lnTo>
                    <a:cubicBezTo>
                      <a:pt x="2733" y="673"/>
                      <a:pt x="2745" y="689"/>
                      <a:pt x="2761" y="710"/>
                    </a:cubicBezTo>
                    <a:lnTo>
                      <a:pt x="2798" y="708"/>
                    </a:lnTo>
                    <a:lnTo>
                      <a:pt x="2798" y="708"/>
                    </a:lnTo>
                    <a:cubicBezTo>
                      <a:pt x="2831" y="724"/>
                      <a:pt x="2773" y="754"/>
                      <a:pt x="2775" y="782"/>
                    </a:cubicBezTo>
                    <a:cubicBezTo>
                      <a:pt x="2761" y="779"/>
                      <a:pt x="2764" y="772"/>
                      <a:pt x="2773" y="768"/>
                    </a:cubicBezTo>
                    <a:lnTo>
                      <a:pt x="2773" y="768"/>
                    </a:lnTo>
                    <a:cubicBezTo>
                      <a:pt x="2687" y="796"/>
                      <a:pt x="2831" y="844"/>
                      <a:pt x="2764" y="872"/>
                    </a:cubicBezTo>
                    <a:cubicBezTo>
                      <a:pt x="2777" y="881"/>
                      <a:pt x="2773" y="886"/>
                      <a:pt x="2761" y="891"/>
                    </a:cubicBezTo>
                    <a:lnTo>
                      <a:pt x="2759" y="888"/>
                    </a:lnTo>
                    <a:cubicBezTo>
                      <a:pt x="2759" y="891"/>
                      <a:pt x="2759" y="891"/>
                      <a:pt x="2759" y="893"/>
                    </a:cubicBezTo>
                    <a:cubicBezTo>
                      <a:pt x="2752" y="895"/>
                      <a:pt x="2745" y="898"/>
                      <a:pt x="2738" y="900"/>
                    </a:cubicBezTo>
                    <a:cubicBezTo>
                      <a:pt x="2745" y="900"/>
                      <a:pt x="2752" y="898"/>
                      <a:pt x="2759" y="895"/>
                    </a:cubicBezTo>
                    <a:cubicBezTo>
                      <a:pt x="2761" y="905"/>
                      <a:pt x="2764" y="914"/>
                      <a:pt x="2771" y="921"/>
                    </a:cubicBezTo>
                    <a:lnTo>
                      <a:pt x="2731" y="919"/>
                    </a:lnTo>
                    <a:lnTo>
                      <a:pt x="2731" y="921"/>
                    </a:lnTo>
                    <a:cubicBezTo>
                      <a:pt x="2718" y="927"/>
                      <a:pt x="2737" y="931"/>
                      <a:pt x="2763" y="931"/>
                    </a:cubicBezTo>
                    <a:cubicBezTo>
                      <a:pt x="2768" y="931"/>
                      <a:pt x="2774" y="931"/>
                      <a:pt x="2780" y="930"/>
                    </a:cubicBezTo>
                    <a:cubicBezTo>
                      <a:pt x="2787" y="937"/>
                      <a:pt x="2794" y="942"/>
                      <a:pt x="2801" y="946"/>
                    </a:cubicBezTo>
                    <a:cubicBezTo>
                      <a:pt x="2798" y="946"/>
                      <a:pt x="2796" y="946"/>
                      <a:pt x="2794" y="946"/>
                    </a:cubicBezTo>
                    <a:cubicBezTo>
                      <a:pt x="2743" y="946"/>
                      <a:pt x="2812" y="974"/>
                      <a:pt x="2754" y="974"/>
                    </a:cubicBezTo>
                    <a:cubicBezTo>
                      <a:pt x="2752" y="974"/>
                      <a:pt x="2750" y="974"/>
                      <a:pt x="2747" y="974"/>
                    </a:cubicBezTo>
                    <a:lnTo>
                      <a:pt x="2747" y="974"/>
                    </a:lnTo>
                    <a:cubicBezTo>
                      <a:pt x="2780" y="986"/>
                      <a:pt x="2764" y="1021"/>
                      <a:pt x="2833" y="1041"/>
                    </a:cubicBezTo>
                    <a:cubicBezTo>
                      <a:pt x="2824" y="1039"/>
                      <a:pt x="2817" y="1041"/>
                      <a:pt x="2819" y="1037"/>
                    </a:cubicBezTo>
                    <a:lnTo>
                      <a:pt x="2819" y="1037"/>
                    </a:lnTo>
                    <a:cubicBezTo>
                      <a:pt x="2808" y="1044"/>
                      <a:pt x="2796" y="1053"/>
                      <a:pt x="2815" y="1067"/>
                    </a:cubicBezTo>
                    <a:lnTo>
                      <a:pt x="2764" y="1058"/>
                    </a:lnTo>
                    <a:lnTo>
                      <a:pt x="2764" y="1058"/>
                    </a:lnTo>
                    <a:lnTo>
                      <a:pt x="2824" y="1099"/>
                    </a:lnTo>
                    <a:cubicBezTo>
                      <a:pt x="2816" y="1101"/>
                      <a:pt x="2808" y="1102"/>
                      <a:pt x="2800" y="1102"/>
                    </a:cubicBezTo>
                    <a:cubicBezTo>
                      <a:pt x="2778" y="1102"/>
                      <a:pt x="2755" y="1095"/>
                      <a:pt x="2736" y="1081"/>
                    </a:cubicBezTo>
                    <a:lnTo>
                      <a:pt x="2736" y="1081"/>
                    </a:lnTo>
                    <a:cubicBezTo>
                      <a:pt x="2784" y="1127"/>
                      <a:pt x="2750" y="1111"/>
                      <a:pt x="2798" y="1157"/>
                    </a:cubicBezTo>
                    <a:lnTo>
                      <a:pt x="2768" y="1146"/>
                    </a:lnTo>
                    <a:lnTo>
                      <a:pt x="2768" y="1146"/>
                    </a:lnTo>
                    <a:cubicBezTo>
                      <a:pt x="2764" y="1154"/>
                      <a:pt x="2796" y="1181"/>
                      <a:pt x="2778" y="1181"/>
                    </a:cubicBezTo>
                    <a:cubicBezTo>
                      <a:pt x="2776" y="1181"/>
                      <a:pt x="2775" y="1181"/>
                      <a:pt x="2773" y="1180"/>
                    </a:cubicBezTo>
                    <a:cubicBezTo>
                      <a:pt x="2738" y="1180"/>
                      <a:pt x="2726" y="1206"/>
                      <a:pt x="2710" y="1236"/>
                    </a:cubicBezTo>
                    <a:cubicBezTo>
                      <a:pt x="2696" y="1266"/>
                      <a:pt x="2678" y="1301"/>
                      <a:pt x="2641" y="1303"/>
                    </a:cubicBezTo>
                    <a:cubicBezTo>
                      <a:pt x="2731" y="1340"/>
                      <a:pt x="2587" y="1306"/>
                      <a:pt x="2652" y="1345"/>
                    </a:cubicBezTo>
                    <a:cubicBezTo>
                      <a:pt x="2629" y="1336"/>
                      <a:pt x="2615" y="1336"/>
                      <a:pt x="2601" y="1320"/>
                    </a:cubicBezTo>
                    <a:lnTo>
                      <a:pt x="2601" y="1320"/>
                    </a:lnTo>
                    <a:cubicBezTo>
                      <a:pt x="2606" y="1354"/>
                      <a:pt x="2546" y="1336"/>
                      <a:pt x="2590" y="1387"/>
                    </a:cubicBezTo>
                    <a:cubicBezTo>
                      <a:pt x="2567" y="1375"/>
                      <a:pt x="2564" y="1364"/>
                      <a:pt x="2550" y="1357"/>
                    </a:cubicBezTo>
                    <a:lnTo>
                      <a:pt x="2550" y="1357"/>
                    </a:lnTo>
                    <a:cubicBezTo>
                      <a:pt x="2552" y="1361"/>
                      <a:pt x="2559" y="1371"/>
                      <a:pt x="2553" y="1371"/>
                    </a:cubicBezTo>
                    <a:cubicBezTo>
                      <a:pt x="2551" y="1371"/>
                      <a:pt x="2550" y="1371"/>
                      <a:pt x="2548" y="1371"/>
                    </a:cubicBezTo>
                    <a:cubicBezTo>
                      <a:pt x="2536" y="1364"/>
                      <a:pt x="2536" y="1357"/>
                      <a:pt x="2529" y="1347"/>
                    </a:cubicBezTo>
                    <a:lnTo>
                      <a:pt x="2529" y="1347"/>
                    </a:lnTo>
                    <a:cubicBezTo>
                      <a:pt x="2516" y="1371"/>
                      <a:pt x="2573" y="1412"/>
                      <a:pt x="2627" y="1452"/>
                    </a:cubicBezTo>
                    <a:cubicBezTo>
                      <a:pt x="2620" y="1451"/>
                      <a:pt x="2615" y="1450"/>
                      <a:pt x="2610" y="1450"/>
                    </a:cubicBezTo>
                    <a:cubicBezTo>
                      <a:pt x="2591" y="1450"/>
                      <a:pt x="2595" y="1460"/>
                      <a:pt x="2618" y="1489"/>
                    </a:cubicBezTo>
                    <a:cubicBezTo>
                      <a:pt x="2597" y="1482"/>
                      <a:pt x="2573" y="1475"/>
                      <a:pt x="2578" y="1456"/>
                    </a:cubicBezTo>
                    <a:lnTo>
                      <a:pt x="2578" y="1456"/>
                    </a:lnTo>
                    <a:cubicBezTo>
                      <a:pt x="2569" y="1463"/>
                      <a:pt x="2513" y="1484"/>
                      <a:pt x="2553" y="1519"/>
                    </a:cubicBezTo>
                    <a:cubicBezTo>
                      <a:pt x="2550" y="1518"/>
                      <a:pt x="2549" y="1517"/>
                      <a:pt x="2547" y="1517"/>
                    </a:cubicBezTo>
                    <a:cubicBezTo>
                      <a:pt x="2540" y="1517"/>
                      <a:pt x="2539" y="1527"/>
                      <a:pt x="2541" y="1533"/>
                    </a:cubicBezTo>
                    <a:cubicBezTo>
                      <a:pt x="2522" y="1547"/>
                      <a:pt x="2518" y="1544"/>
                      <a:pt x="2504" y="1563"/>
                    </a:cubicBezTo>
                    <a:lnTo>
                      <a:pt x="2516" y="1565"/>
                    </a:lnTo>
                    <a:cubicBezTo>
                      <a:pt x="2555" y="1616"/>
                      <a:pt x="2511" y="1588"/>
                      <a:pt x="2502" y="1607"/>
                    </a:cubicBezTo>
                    <a:lnTo>
                      <a:pt x="2497" y="1602"/>
                    </a:lnTo>
                    <a:cubicBezTo>
                      <a:pt x="2491" y="1602"/>
                      <a:pt x="2486" y="1601"/>
                      <a:pt x="2482" y="1601"/>
                    </a:cubicBezTo>
                    <a:cubicBezTo>
                      <a:pt x="2449" y="1601"/>
                      <a:pt x="2478" y="1621"/>
                      <a:pt x="2450" y="1621"/>
                    </a:cubicBezTo>
                    <a:cubicBezTo>
                      <a:pt x="2445" y="1621"/>
                      <a:pt x="2438" y="1620"/>
                      <a:pt x="2427" y="1619"/>
                    </a:cubicBezTo>
                    <a:lnTo>
                      <a:pt x="2427" y="1619"/>
                    </a:lnTo>
                    <a:lnTo>
                      <a:pt x="2455" y="1646"/>
                    </a:lnTo>
                    <a:cubicBezTo>
                      <a:pt x="2471" y="1668"/>
                      <a:pt x="2470" y="1674"/>
                      <a:pt x="2461" y="1674"/>
                    </a:cubicBezTo>
                    <a:cubicBezTo>
                      <a:pt x="2449" y="1674"/>
                      <a:pt x="2420" y="1661"/>
                      <a:pt x="2403" y="1661"/>
                    </a:cubicBezTo>
                    <a:cubicBezTo>
                      <a:pt x="2396" y="1661"/>
                      <a:pt x="2390" y="1663"/>
                      <a:pt x="2390" y="1672"/>
                    </a:cubicBezTo>
                    <a:lnTo>
                      <a:pt x="2411" y="1684"/>
                    </a:lnTo>
                    <a:cubicBezTo>
                      <a:pt x="2412" y="1688"/>
                      <a:pt x="2410" y="1690"/>
                      <a:pt x="2407" y="1690"/>
                    </a:cubicBezTo>
                    <a:cubicBezTo>
                      <a:pt x="2389" y="1690"/>
                      <a:pt x="2309" y="1614"/>
                      <a:pt x="2295" y="1612"/>
                    </a:cubicBezTo>
                    <a:cubicBezTo>
                      <a:pt x="2288" y="1607"/>
                      <a:pt x="2293" y="1600"/>
                      <a:pt x="2293" y="1593"/>
                    </a:cubicBezTo>
                    <a:cubicBezTo>
                      <a:pt x="2285" y="1590"/>
                      <a:pt x="2280" y="1588"/>
                      <a:pt x="2277" y="1588"/>
                    </a:cubicBezTo>
                    <a:cubicBezTo>
                      <a:pt x="2259" y="1588"/>
                      <a:pt x="2316" y="1640"/>
                      <a:pt x="2302" y="1660"/>
                    </a:cubicBezTo>
                    <a:cubicBezTo>
                      <a:pt x="2285" y="1641"/>
                      <a:pt x="2271" y="1602"/>
                      <a:pt x="2254" y="1602"/>
                    </a:cubicBezTo>
                    <a:cubicBezTo>
                      <a:pt x="2253" y="1602"/>
                      <a:pt x="2252" y="1602"/>
                      <a:pt x="2251" y="1602"/>
                    </a:cubicBezTo>
                    <a:cubicBezTo>
                      <a:pt x="2250" y="1601"/>
                      <a:pt x="2249" y="1601"/>
                      <a:pt x="2248" y="1601"/>
                    </a:cubicBezTo>
                    <a:cubicBezTo>
                      <a:pt x="2239" y="1601"/>
                      <a:pt x="2247" y="1674"/>
                      <a:pt x="2221" y="1674"/>
                    </a:cubicBezTo>
                    <a:cubicBezTo>
                      <a:pt x="2217" y="1674"/>
                      <a:pt x="2211" y="1672"/>
                      <a:pt x="2205" y="1667"/>
                    </a:cubicBezTo>
                    <a:lnTo>
                      <a:pt x="2205" y="1667"/>
                    </a:lnTo>
                    <a:cubicBezTo>
                      <a:pt x="2221" y="1684"/>
                      <a:pt x="2235" y="1700"/>
                      <a:pt x="2233" y="1718"/>
                    </a:cubicBezTo>
                    <a:cubicBezTo>
                      <a:pt x="2231" y="1720"/>
                      <a:pt x="2228" y="1721"/>
                      <a:pt x="2225" y="1721"/>
                    </a:cubicBezTo>
                    <a:cubicBezTo>
                      <a:pt x="2211" y="1721"/>
                      <a:pt x="2187" y="1704"/>
                      <a:pt x="2172" y="1704"/>
                    </a:cubicBezTo>
                    <a:cubicBezTo>
                      <a:pt x="2162" y="1704"/>
                      <a:pt x="2157" y="1711"/>
                      <a:pt x="2161" y="1735"/>
                    </a:cubicBezTo>
                    <a:cubicBezTo>
                      <a:pt x="2159" y="1730"/>
                      <a:pt x="2154" y="1725"/>
                      <a:pt x="2152" y="1721"/>
                    </a:cubicBezTo>
                    <a:cubicBezTo>
                      <a:pt x="2145" y="1741"/>
                      <a:pt x="2119" y="1762"/>
                      <a:pt x="2124" y="1799"/>
                    </a:cubicBezTo>
                    <a:cubicBezTo>
                      <a:pt x="2108" y="1772"/>
                      <a:pt x="2097" y="1762"/>
                      <a:pt x="2088" y="1762"/>
                    </a:cubicBezTo>
                    <a:cubicBezTo>
                      <a:pt x="2077" y="1762"/>
                      <a:pt x="2070" y="1773"/>
                      <a:pt x="2061" y="1786"/>
                    </a:cubicBezTo>
                    <a:cubicBezTo>
                      <a:pt x="2054" y="1798"/>
                      <a:pt x="2047" y="1810"/>
                      <a:pt x="2038" y="1810"/>
                    </a:cubicBezTo>
                    <a:cubicBezTo>
                      <a:pt x="2031" y="1810"/>
                      <a:pt x="2024" y="1800"/>
                      <a:pt x="2015" y="1772"/>
                    </a:cubicBezTo>
                    <a:lnTo>
                      <a:pt x="1973" y="1790"/>
                    </a:lnTo>
                    <a:lnTo>
                      <a:pt x="1971" y="1776"/>
                    </a:lnTo>
                    <a:cubicBezTo>
                      <a:pt x="1941" y="1776"/>
                      <a:pt x="1936" y="1806"/>
                      <a:pt x="1931" y="1834"/>
                    </a:cubicBezTo>
                    <a:cubicBezTo>
                      <a:pt x="1924" y="1827"/>
                      <a:pt x="1927" y="1816"/>
                      <a:pt x="1924" y="1811"/>
                    </a:cubicBezTo>
                    <a:cubicBezTo>
                      <a:pt x="1910" y="1806"/>
                      <a:pt x="1899" y="1803"/>
                      <a:pt x="1891" y="1803"/>
                    </a:cubicBezTo>
                    <a:cubicBezTo>
                      <a:pt x="1873" y="1803"/>
                      <a:pt x="1867" y="1819"/>
                      <a:pt x="1848" y="1864"/>
                    </a:cubicBezTo>
                    <a:lnTo>
                      <a:pt x="1839" y="1827"/>
                    </a:lnTo>
                    <a:cubicBezTo>
                      <a:pt x="1837" y="1830"/>
                      <a:pt x="1835" y="1832"/>
                      <a:pt x="1832" y="1832"/>
                    </a:cubicBezTo>
                    <a:cubicBezTo>
                      <a:pt x="1819" y="1832"/>
                      <a:pt x="1790" y="1804"/>
                      <a:pt x="1762" y="1804"/>
                    </a:cubicBezTo>
                    <a:cubicBezTo>
                      <a:pt x="1752" y="1804"/>
                      <a:pt x="1741" y="1808"/>
                      <a:pt x="1732" y="1820"/>
                    </a:cubicBezTo>
                    <a:cubicBezTo>
                      <a:pt x="1732" y="1816"/>
                      <a:pt x="1732" y="1809"/>
                      <a:pt x="1734" y="1802"/>
                    </a:cubicBezTo>
                    <a:lnTo>
                      <a:pt x="1734" y="1802"/>
                    </a:lnTo>
                    <a:cubicBezTo>
                      <a:pt x="1727" y="1809"/>
                      <a:pt x="1720" y="1812"/>
                      <a:pt x="1712" y="1812"/>
                    </a:cubicBezTo>
                    <a:cubicBezTo>
                      <a:pt x="1686" y="1812"/>
                      <a:pt x="1658" y="1778"/>
                      <a:pt x="1636" y="1778"/>
                    </a:cubicBezTo>
                    <a:cubicBezTo>
                      <a:pt x="1622" y="1778"/>
                      <a:pt x="1611" y="1792"/>
                      <a:pt x="1604" y="1839"/>
                    </a:cubicBezTo>
                    <a:lnTo>
                      <a:pt x="1570" y="1874"/>
                    </a:lnTo>
                    <a:cubicBezTo>
                      <a:pt x="1611" y="1885"/>
                      <a:pt x="1560" y="1936"/>
                      <a:pt x="1577" y="1959"/>
                    </a:cubicBezTo>
                    <a:cubicBezTo>
                      <a:pt x="1575" y="1960"/>
                      <a:pt x="1574" y="1960"/>
                      <a:pt x="1572" y="1960"/>
                    </a:cubicBezTo>
                    <a:cubicBezTo>
                      <a:pt x="1555" y="1960"/>
                      <a:pt x="1537" y="1915"/>
                      <a:pt x="1556" y="1908"/>
                    </a:cubicBezTo>
                    <a:lnTo>
                      <a:pt x="1556" y="1908"/>
                    </a:lnTo>
                    <a:lnTo>
                      <a:pt x="1558" y="1915"/>
                    </a:lnTo>
                    <a:cubicBezTo>
                      <a:pt x="1572" y="1841"/>
                      <a:pt x="1507" y="1888"/>
                      <a:pt x="1514" y="1834"/>
                    </a:cubicBezTo>
                    <a:cubicBezTo>
                      <a:pt x="1431" y="1832"/>
                      <a:pt x="1361" y="1776"/>
                      <a:pt x="1292" y="1758"/>
                    </a:cubicBezTo>
                    <a:lnTo>
                      <a:pt x="1285" y="1816"/>
                    </a:lnTo>
                    <a:lnTo>
                      <a:pt x="1254" y="1804"/>
                    </a:lnTo>
                    <a:cubicBezTo>
                      <a:pt x="1252" y="1791"/>
                      <a:pt x="1254" y="1764"/>
                      <a:pt x="1272" y="1764"/>
                    </a:cubicBezTo>
                    <a:cubicBezTo>
                      <a:pt x="1273" y="1764"/>
                      <a:pt x="1275" y="1764"/>
                      <a:pt x="1278" y="1765"/>
                    </a:cubicBezTo>
                    <a:cubicBezTo>
                      <a:pt x="1277" y="1756"/>
                      <a:pt x="1274" y="1753"/>
                      <a:pt x="1270" y="1753"/>
                    </a:cubicBezTo>
                    <a:cubicBezTo>
                      <a:pt x="1258" y="1753"/>
                      <a:pt x="1233" y="1787"/>
                      <a:pt x="1231" y="1797"/>
                    </a:cubicBezTo>
                    <a:cubicBezTo>
                      <a:pt x="1194" y="1762"/>
                      <a:pt x="1264" y="1735"/>
                      <a:pt x="1252" y="1730"/>
                    </a:cubicBezTo>
                    <a:lnTo>
                      <a:pt x="1231" y="1730"/>
                    </a:lnTo>
                    <a:lnTo>
                      <a:pt x="1236" y="1737"/>
                    </a:lnTo>
                    <a:cubicBezTo>
                      <a:pt x="1218" y="1755"/>
                      <a:pt x="1210" y="1775"/>
                      <a:pt x="1191" y="1775"/>
                    </a:cubicBezTo>
                    <a:cubicBezTo>
                      <a:pt x="1189" y="1775"/>
                      <a:pt x="1186" y="1775"/>
                      <a:pt x="1183" y="1774"/>
                    </a:cubicBezTo>
                    <a:cubicBezTo>
                      <a:pt x="1169" y="1758"/>
                      <a:pt x="1183" y="1737"/>
                      <a:pt x="1176" y="1735"/>
                    </a:cubicBezTo>
                    <a:cubicBezTo>
                      <a:pt x="1176" y="1731"/>
                      <a:pt x="1176" y="1729"/>
                      <a:pt x="1172" y="1729"/>
                    </a:cubicBezTo>
                    <a:cubicBezTo>
                      <a:pt x="1171" y="1729"/>
                      <a:pt x="1169" y="1729"/>
                      <a:pt x="1166" y="1730"/>
                    </a:cubicBezTo>
                    <a:lnTo>
                      <a:pt x="1127" y="1716"/>
                    </a:lnTo>
                    <a:lnTo>
                      <a:pt x="1134" y="1765"/>
                    </a:lnTo>
                    <a:cubicBezTo>
                      <a:pt x="1111" y="1783"/>
                      <a:pt x="1097" y="1756"/>
                      <a:pt x="1103" y="1809"/>
                    </a:cubicBezTo>
                    <a:lnTo>
                      <a:pt x="1103" y="1809"/>
                    </a:lnTo>
                    <a:cubicBezTo>
                      <a:pt x="1092" y="1726"/>
                      <a:pt x="965" y="1762"/>
                      <a:pt x="953" y="1737"/>
                    </a:cubicBezTo>
                    <a:cubicBezTo>
                      <a:pt x="938" y="1754"/>
                      <a:pt x="916" y="1764"/>
                      <a:pt x="894" y="1764"/>
                    </a:cubicBezTo>
                    <a:cubicBezTo>
                      <a:pt x="887" y="1764"/>
                      <a:pt x="879" y="1762"/>
                      <a:pt x="872" y="1760"/>
                    </a:cubicBezTo>
                    <a:lnTo>
                      <a:pt x="872" y="1760"/>
                    </a:lnTo>
                    <a:cubicBezTo>
                      <a:pt x="878" y="1769"/>
                      <a:pt x="879" y="1814"/>
                      <a:pt x="860" y="1814"/>
                    </a:cubicBezTo>
                    <a:cubicBezTo>
                      <a:pt x="859" y="1814"/>
                      <a:pt x="857" y="1814"/>
                      <a:pt x="856" y="1813"/>
                    </a:cubicBezTo>
                    <a:cubicBezTo>
                      <a:pt x="869" y="1710"/>
                      <a:pt x="815" y="1764"/>
                      <a:pt x="793" y="1694"/>
                    </a:cubicBezTo>
                    <a:lnTo>
                      <a:pt x="793" y="1694"/>
                    </a:lnTo>
                    <a:cubicBezTo>
                      <a:pt x="801" y="1736"/>
                      <a:pt x="718" y="1705"/>
                      <a:pt x="747" y="1774"/>
                    </a:cubicBezTo>
                    <a:cubicBezTo>
                      <a:pt x="726" y="1765"/>
                      <a:pt x="744" y="1735"/>
                      <a:pt x="728" y="1709"/>
                    </a:cubicBezTo>
                    <a:lnTo>
                      <a:pt x="728" y="1709"/>
                    </a:lnTo>
                    <a:cubicBezTo>
                      <a:pt x="715" y="1720"/>
                      <a:pt x="701" y="1724"/>
                      <a:pt x="686" y="1724"/>
                    </a:cubicBezTo>
                    <a:cubicBezTo>
                      <a:pt x="652" y="1724"/>
                      <a:pt x="615" y="1705"/>
                      <a:pt x="577" y="1705"/>
                    </a:cubicBezTo>
                    <a:cubicBezTo>
                      <a:pt x="567" y="1705"/>
                      <a:pt x="557" y="1706"/>
                      <a:pt x="547" y="1709"/>
                    </a:cubicBezTo>
                    <a:cubicBezTo>
                      <a:pt x="547" y="1723"/>
                      <a:pt x="561" y="1744"/>
                      <a:pt x="550" y="1765"/>
                    </a:cubicBezTo>
                    <a:lnTo>
                      <a:pt x="508" y="1700"/>
                    </a:lnTo>
                    <a:cubicBezTo>
                      <a:pt x="497" y="1707"/>
                      <a:pt x="503" y="1751"/>
                      <a:pt x="493" y="1751"/>
                    </a:cubicBezTo>
                    <a:cubicBezTo>
                      <a:pt x="489" y="1751"/>
                      <a:pt x="485" y="1747"/>
                      <a:pt x="478" y="1737"/>
                    </a:cubicBezTo>
                    <a:lnTo>
                      <a:pt x="478" y="1737"/>
                    </a:lnTo>
                    <a:cubicBezTo>
                      <a:pt x="482" y="1748"/>
                      <a:pt x="492" y="1765"/>
                      <a:pt x="482" y="1772"/>
                    </a:cubicBezTo>
                    <a:cubicBezTo>
                      <a:pt x="462" y="1764"/>
                      <a:pt x="443" y="1761"/>
                      <a:pt x="424" y="1761"/>
                    </a:cubicBezTo>
                    <a:cubicBezTo>
                      <a:pt x="379" y="1761"/>
                      <a:pt x="338" y="1778"/>
                      <a:pt x="297" y="1792"/>
                    </a:cubicBezTo>
                    <a:cubicBezTo>
                      <a:pt x="267" y="1805"/>
                      <a:pt x="235" y="1812"/>
                      <a:pt x="203" y="1812"/>
                    </a:cubicBezTo>
                    <a:cubicBezTo>
                      <a:pt x="167" y="1812"/>
                      <a:pt x="130" y="1803"/>
                      <a:pt x="98" y="1786"/>
                    </a:cubicBezTo>
                    <a:lnTo>
                      <a:pt x="98" y="1786"/>
                    </a:lnTo>
                    <a:cubicBezTo>
                      <a:pt x="123" y="1806"/>
                      <a:pt x="112" y="1811"/>
                      <a:pt x="100" y="1816"/>
                    </a:cubicBezTo>
                    <a:cubicBezTo>
                      <a:pt x="109" y="1820"/>
                      <a:pt x="112" y="1850"/>
                      <a:pt x="118" y="1867"/>
                    </a:cubicBezTo>
                    <a:lnTo>
                      <a:pt x="51" y="1832"/>
                    </a:lnTo>
                    <a:lnTo>
                      <a:pt x="51" y="1832"/>
                    </a:lnTo>
                    <a:cubicBezTo>
                      <a:pt x="63" y="1885"/>
                      <a:pt x="0" y="1853"/>
                      <a:pt x="14" y="1904"/>
                    </a:cubicBezTo>
                    <a:lnTo>
                      <a:pt x="26" y="1888"/>
                    </a:lnTo>
                    <a:cubicBezTo>
                      <a:pt x="28" y="1952"/>
                      <a:pt x="102" y="2003"/>
                      <a:pt x="128" y="2075"/>
                    </a:cubicBezTo>
                    <a:cubicBezTo>
                      <a:pt x="127" y="2060"/>
                      <a:pt x="131" y="2055"/>
                      <a:pt x="137" y="2055"/>
                    </a:cubicBezTo>
                    <a:cubicBezTo>
                      <a:pt x="152" y="2055"/>
                      <a:pt x="181" y="2087"/>
                      <a:pt x="200" y="2087"/>
                    </a:cubicBezTo>
                    <a:cubicBezTo>
                      <a:pt x="210" y="2087"/>
                      <a:pt x="218" y="2078"/>
                      <a:pt x="218" y="2050"/>
                    </a:cubicBezTo>
                    <a:cubicBezTo>
                      <a:pt x="230" y="2064"/>
                      <a:pt x="220" y="2075"/>
                      <a:pt x="230" y="2092"/>
                    </a:cubicBezTo>
                    <a:cubicBezTo>
                      <a:pt x="228" y="2065"/>
                      <a:pt x="233" y="2053"/>
                      <a:pt x="246" y="2053"/>
                    </a:cubicBezTo>
                    <a:cubicBezTo>
                      <a:pt x="250" y="2053"/>
                      <a:pt x="254" y="2055"/>
                      <a:pt x="260" y="2057"/>
                    </a:cubicBezTo>
                    <a:lnTo>
                      <a:pt x="260" y="2066"/>
                    </a:lnTo>
                    <a:cubicBezTo>
                      <a:pt x="277" y="2059"/>
                      <a:pt x="292" y="2056"/>
                      <a:pt x="306" y="2056"/>
                    </a:cubicBezTo>
                    <a:cubicBezTo>
                      <a:pt x="338" y="2056"/>
                      <a:pt x="368" y="2069"/>
                      <a:pt x="411" y="2075"/>
                    </a:cubicBezTo>
                    <a:lnTo>
                      <a:pt x="399" y="2038"/>
                    </a:lnTo>
                    <a:lnTo>
                      <a:pt x="399" y="2038"/>
                    </a:lnTo>
                    <a:cubicBezTo>
                      <a:pt x="413" y="2041"/>
                      <a:pt x="418" y="2052"/>
                      <a:pt x="427" y="2059"/>
                    </a:cubicBezTo>
                    <a:cubicBezTo>
                      <a:pt x="428" y="2035"/>
                      <a:pt x="421" y="2032"/>
                      <a:pt x="414" y="2032"/>
                    </a:cubicBezTo>
                    <a:cubicBezTo>
                      <a:pt x="411" y="2032"/>
                      <a:pt x="408" y="2032"/>
                      <a:pt x="406" y="2032"/>
                    </a:cubicBezTo>
                    <a:cubicBezTo>
                      <a:pt x="397" y="2032"/>
                      <a:pt x="390" y="2029"/>
                      <a:pt x="390" y="2001"/>
                    </a:cubicBezTo>
                    <a:lnTo>
                      <a:pt x="390" y="2001"/>
                    </a:lnTo>
                    <a:cubicBezTo>
                      <a:pt x="402" y="2025"/>
                      <a:pt x="417" y="2030"/>
                      <a:pt x="432" y="2030"/>
                    </a:cubicBezTo>
                    <a:cubicBezTo>
                      <a:pt x="445" y="2030"/>
                      <a:pt x="457" y="2027"/>
                      <a:pt x="469" y="2027"/>
                    </a:cubicBezTo>
                    <a:cubicBezTo>
                      <a:pt x="486" y="2027"/>
                      <a:pt x="502" y="2034"/>
                      <a:pt x="513" y="2066"/>
                    </a:cubicBezTo>
                    <a:cubicBezTo>
                      <a:pt x="533" y="2064"/>
                      <a:pt x="499" y="2024"/>
                      <a:pt x="520" y="2022"/>
                    </a:cubicBezTo>
                    <a:lnTo>
                      <a:pt x="520" y="2022"/>
                    </a:lnTo>
                    <a:lnTo>
                      <a:pt x="529" y="2045"/>
                    </a:lnTo>
                    <a:lnTo>
                      <a:pt x="529" y="2015"/>
                    </a:lnTo>
                    <a:cubicBezTo>
                      <a:pt x="543" y="2020"/>
                      <a:pt x="554" y="2047"/>
                      <a:pt x="557" y="2066"/>
                    </a:cubicBezTo>
                    <a:cubicBezTo>
                      <a:pt x="556" y="2066"/>
                      <a:pt x="556" y="2066"/>
                      <a:pt x="556" y="2066"/>
                    </a:cubicBezTo>
                    <a:cubicBezTo>
                      <a:pt x="553" y="2066"/>
                      <a:pt x="549" y="2073"/>
                      <a:pt x="545" y="2075"/>
                    </a:cubicBezTo>
                    <a:cubicBezTo>
                      <a:pt x="550" y="2081"/>
                      <a:pt x="555" y="2084"/>
                      <a:pt x="561" y="2084"/>
                    </a:cubicBezTo>
                    <a:cubicBezTo>
                      <a:pt x="575" y="2084"/>
                      <a:pt x="589" y="2067"/>
                      <a:pt x="596" y="2067"/>
                    </a:cubicBezTo>
                    <a:cubicBezTo>
                      <a:pt x="596" y="2067"/>
                      <a:pt x="596" y="2067"/>
                      <a:pt x="596" y="2067"/>
                    </a:cubicBezTo>
                    <a:lnTo>
                      <a:pt x="596" y="2067"/>
                    </a:lnTo>
                    <a:lnTo>
                      <a:pt x="577" y="2057"/>
                    </a:lnTo>
                    <a:cubicBezTo>
                      <a:pt x="631" y="2029"/>
                      <a:pt x="698" y="2054"/>
                      <a:pt x="751" y="2006"/>
                    </a:cubicBezTo>
                    <a:lnTo>
                      <a:pt x="747" y="1990"/>
                    </a:lnTo>
                    <a:cubicBezTo>
                      <a:pt x="757" y="1981"/>
                      <a:pt x="765" y="1978"/>
                      <a:pt x="771" y="1978"/>
                    </a:cubicBezTo>
                    <a:cubicBezTo>
                      <a:pt x="786" y="1978"/>
                      <a:pt x="791" y="1997"/>
                      <a:pt x="813" y="1997"/>
                    </a:cubicBezTo>
                    <a:cubicBezTo>
                      <a:pt x="817" y="1997"/>
                      <a:pt x="822" y="1996"/>
                      <a:pt x="828" y="1994"/>
                    </a:cubicBezTo>
                    <a:lnTo>
                      <a:pt x="828" y="1994"/>
                    </a:lnTo>
                    <a:lnTo>
                      <a:pt x="826" y="1999"/>
                    </a:lnTo>
                    <a:cubicBezTo>
                      <a:pt x="834" y="1982"/>
                      <a:pt x="846" y="1973"/>
                      <a:pt x="857" y="1973"/>
                    </a:cubicBezTo>
                    <a:cubicBezTo>
                      <a:pt x="858" y="1973"/>
                      <a:pt x="859" y="1973"/>
                      <a:pt x="860" y="1973"/>
                    </a:cubicBezTo>
                    <a:cubicBezTo>
                      <a:pt x="846" y="1994"/>
                      <a:pt x="879" y="2015"/>
                      <a:pt x="863" y="2038"/>
                    </a:cubicBezTo>
                    <a:cubicBezTo>
                      <a:pt x="909" y="2006"/>
                      <a:pt x="886" y="2013"/>
                      <a:pt x="921" y="1948"/>
                    </a:cubicBezTo>
                    <a:lnTo>
                      <a:pt x="925" y="1978"/>
                    </a:lnTo>
                    <a:cubicBezTo>
                      <a:pt x="939" y="1952"/>
                      <a:pt x="941" y="1939"/>
                      <a:pt x="967" y="1934"/>
                    </a:cubicBezTo>
                    <a:lnTo>
                      <a:pt x="967" y="1934"/>
                    </a:lnTo>
                    <a:cubicBezTo>
                      <a:pt x="944" y="1957"/>
                      <a:pt x="974" y="1980"/>
                      <a:pt x="951" y="2010"/>
                    </a:cubicBezTo>
                    <a:cubicBezTo>
                      <a:pt x="960" y="2026"/>
                      <a:pt x="969" y="2032"/>
                      <a:pt x="978" y="2032"/>
                    </a:cubicBezTo>
                    <a:cubicBezTo>
                      <a:pt x="995" y="2032"/>
                      <a:pt x="1011" y="2013"/>
                      <a:pt x="1022" y="2013"/>
                    </a:cubicBezTo>
                    <a:cubicBezTo>
                      <a:pt x="1030" y="2013"/>
                      <a:pt x="1035" y="2022"/>
                      <a:pt x="1037" y="2052"/>
                    </a:cubicBezTo>
                    <a:cubicBezTo>
                      <a:pt x="1074" y="1973"/>
                      <a:pt x="1004" y="2001"/>
                      <a:pt x="1018" y="1985"/>
                    </a:cubicBezTo>
                    <a:cubicBezTo>
                      <a:pt x="1014" y="1960"/>
                      <a:pt x="1038" y="1936"/>
                      <a:pt x="1054" y="1936"/>
                    </a:cubicBezTo>
                    <a:cubicBezTo>
                      <a:pt x="1057" y="1936"/>
                      <a:pt x="1060" y="1937"/>
                      <a:pt x="1062" y="1939"/>
                    </a:cubicBezTo>
                    <a:cubicBezTo>
                      <a:pt x="1078" y="1941"/>
                      <a:pt x="1069" y="2045"/>
                      <a:pt x="1106" y="2050"/>
                    </a:cubicBezTo>
                    <a:cubicBezTo>
                      <a:pt x="1101" y="2050"/>
                      <a:pt x="1101" y="2054"/>
                      <a:pt x="1097" y="2054"/>
                    </a:cubicBezTo>
                    <a:cubicBezTo>
                      <a:pt x="1099" y="2060"/>
                      <a:pt x="1102" y="2061"/>
                      <a:pt x="1105" y="2061"/>
                    </a:cubicBezTo>
                    <a:cubicBezTo>
                      <a:pt x="1112" y="2061"/>
                      <a:pt x="1121" y="2053"/>
                      <a:pt x="1128" y="2053"/>
                    </a:cubicBezTo>
                    <a:cubicBezTo>
                      <a:pt x="1133" y="2053"/>
                      <a:pt x="1138" y="2057"/>
                      <a:pt x="1141" y="2068"/>
                    </a:cubicBezTo>
                    <a:cubicBezTo>
                      <a:pt x="1149" y="2050"/>
                      <a:pt x="1154" y="2048"/>
                      <a:pt x="1158" y="2048"/>
                    </a:cubicBezTo>
                    <a:cubicBezTo>
                      <a:pt x="1160" y="2048"/>
                      <a:pt x="1161" y="2048"/>
                      <a:pt x="1163" y="2048"/>
                    </a:cubicBezTo>
                    <a:cubicBezTo>
                      <a:pt x="1167" y="2048"/>
                      <a:pt x="1172" y="2045"/>
                      <a:pt x="1180" y="2017"/>
                    </a:cubicBezTo>
                    <a:lnTo>
                      <a:pt x="1180" y="2017"/>
                    </a:lnTo>
                    <a:lnTo>
                      <a:pt x="1143" y="2022"/>
                    </a:lnTo>
                    <a:cubicBezTo>
                      <a:pt x="1161" y="2013"/>
                      <a:pt x="1186" y="1972"/>
                      <a:pt x="1209" y="1972"/>
                    </a:cubicBezTo>
                    <a:cubicBezTo>
                      <a:pt x="1216" y="1972"/>
                      <a:pt x="1223" y="1977"/>
                      <a:pt x="1229" y="1987"/>
                    </a:cubicBezTo>
                    <a:cubicBezTo>
                      <a:pt x="1222" y="1999"/>
                      <a:pt x="1213" y="2010"/>
                      <a:pt x="1201" y="2020"/>
                    </a:cubicBezTo>
                    <a:cubicBezTo>
                      <a:pt x="1203" y="2026"/>
                      <a:pt x="1205" y="2028"/>
                      <a:pt x="1208" y="2028"/>
                    </a:cubicBezTo>
                    <a:cubicBezTo>
                      <a:pt x="1211" y="2028"/>
                      <a:pt x="1215" y="2025"/>
                      <a:pt x="1219" y="2025"/>
                    </a:cubicBezTo>
                    <a:cubicBezTo>
                      <a:pt x="1223" y="2025"/>
                      <a:pt x="1226" y="2027"/>
                      <a:pt x="1229" y="2034"/>
                    </a:cubicBezTo>
                    <a:cubicBezTo>
                      <a:pt x="1219" y="2058"/>
                      <a:pt x="1210" y="2062"/>
                      <a:pt x="1199" y="2062"/>
                    </a:cubicBezTo>
                    <a:cubicBezTo>
                      <a:pt x="1193" y="2062"/>
                      <a:pt x="1187" y="2061"/>
                      <a:pt x="1180" y="2061"/>
                    </a:cubicBezTo>
                    <a:cubicBezTo>
                      <a:pt x="1170" y="2061"/>
                      <a:pt x="1160" y="2064"/>
                      <a:pt x="1148" y="2078"/>
                    </a:cubicBezTo>
                    <a:cubicBezTo>
                      <a:pt x="1149" y="2083"/>
                      <a:pt x="1151" y="2085"/>
                      <a:pt x="1155" y="2085"/>
                    </a:cubicBezTo>
                    <a:cubicBezTo>
                      <a:pt x="1162" y="2085"/>
                      <a:pt x="1173" y="2076"/>
                      <a:pt x="1177" y="2076"/>
                    </a:cubicBezTo>
                    <a:cubicBezTo>
                      <a:pt x="1181" y="2076"/>
                      <a:pt x="1181" y="2083"/>
                      <a:pt x="1171" y="2105"/>
                    </a:cubicBezTo>
                    <a:cubicBezTo>
                      <a:pt x="1183" y="2080"/>
                      <a:pt x="1191" y="2073"/>
                      <a:pt x="1198" y="2073"/>
                    </a:cubicBezTo>
                    <a:cubicBezTo>
                      <a:pt x="1201" y="2073"/>
                      <a:pt x="1205" y="2075"/>
                      <a:pt x="1208" y="2078"/>
                    </a:cubicBezTo>
                    <a:cubicBezTo>
                      <a:pt x="1213" y="2081"/>
                      <a:pt x="1219" y="2086"/>
                      <a:pt x="1227" y="2086"/>
                    </a:cubicBezTo>
                    <a:cubicBezTo>
                      <a:pt x="1235" y="2086"/>
                      <a:pt x="1244" y="2082"/>
                      <a:pt x="1257" y="2068"/>
                    </a:cubicBezTo>
                    <a:lnTo>
                      <a:pt x="1257" y="2068"/>
                    </a:lnTo>
                    <a:lnTo>
                      <a:pt x="1245" y="2105"/>
                    </a:lnTo>
                    <a:cubicBezTo>
                      <a:pt x="1249" y="2099"/>
                      <a:pt x="1264" y="2087"/>
                      <a:pt x="1271" y="2087"/>
                    </a:cubicBezTo>
                    <a:cubicBezTo>
                      <a:pt x="1272" y="2087"/>
                      <a:pt x="1272" y="2087"/>
                      <a:pt x="1273" y="2087"/>
                    </a:cubicBezTo>
                    <a:lnTo>
                      <a:pt x="1245" y="2131"/>
                    </a:lnTo>
                    <a:cubicBezTo>
                      <a:pt x="1251" y="2125"/>
                      <a:pt x="1257" y="2122"/>
                      <a:pt x="1261" y="2122"/>
                    </a:cubicBezTo>
                    <a:cubicBezTo>
                      <a:pt x="1281" y="2122"/>
                      <a:pt x="1290" y="2163"/>
                      <a:pt x="1309" y="2163"/>
                    </a:cubicBezTo>
                    <a:cubicBezTo>
                      <a:pt x="1312" y="2163"/>
                      <a:pt x="1314" y="2163"/>
                      <a:pt x="1317" y="2161"/>
                    </a:cubicBezTo>
                    <a:cubicBezTo>
                      <a:pt x="1264" y="2152"/>
                      <a:pt x="1315" y="2115"/>
                      <a:pt x="1298" y="2082"/>
                    </a:cubicBezTo>
                    <a:cubicBezTo>
                      <a:pt x="1307" y="2077"/>
                      <a:pt x="1314" y="2075"/>
                      <a:pt x="1319" y="2075"/>
                    </a:cubicBezTo>
                    <a:cubicBezTo>
                      <a:pt x="1358" y="2075"/>
                      <a:pt x="1326" y="2180"/>
                      <a:pt x="1386" y="2180"/>
                    </a:cubicBezTo>
                    <a:cubicBezTo>
                      <a:pt x="1387" y="2180"/>
                      <a:pt x="1388" y="2180"/>
                      <a:pt x="1390" y="2180"/>
                    </a:cubicBezTo>
                    <a:lnTo>
                      <a:pt x="1390" y="2180"/>
                    </a:lnTo>
                    <a:cubicBezTo>
                      <a:pt x="1390" y="2180"/>
                      <a:pt x="1390" y="2180"/>
                      <a:pt x="1390" y="2180"/>
                    </a:cubicBezTo>
                    <a:cubicBezTo>
                      <a:pt x="1390" y="2180"/>
                      <a:pt x="1391" y="2180"/>
                      <a:pt x="1391" y="2180"/>
                    </a:cubicBezTo>
                    <a:lnTo>
                      <a:pt x="1391" y="2180"/>
                    </a:lnTo>
                    <a:cubicBezTo>
                      <a:pt x="1391" y="2180"/>
                      <a:pt x="1390" y="2180"/>
                      <a:pt x="1390" y="2180"/>
                    </a:cubicBezTo>
                    <a:lnTo>
                      <a:pt x="1390" y="2180"/>
                    </a:lnTo>
                    <a:cubicBezTo>
                      <a:pt x="1378" y="2179"/>
                      <a:pt x="1357" y="2151"/>
                      <a:pt x="1375" y="2136"/>
                    </a:cubicBezTo>
                    <a:lnTo>
                      <a:pt x="1375" y="2136"/>
                    </a:lnTo>
                    <a:cubicBezTo>
                      <a:pt x="1391" y="2147"/>
                      <a:pt x="1403" y="2166"/>
                      <a:pt x="1410" y="2184"/>
                    </a:cubicBezTo>
                    <a:cubicBezTo>
                      <a:pt x="1458" y="2182"/>
                      <a:pt x="1407" y="2145"/>
                      <a:pt x="1431" y="2124"/>
                    </a:cubicBezTo>
                    <a:lnTo>
                      <a:pt x="1431" y="2124"/>
                    </a:lnTo>
                    <a:cubicBezTo>
                      <a:pt x="1433" y="2136"/>
                      <a:pt x="1436" y="2141"/>
                      <a:pt x="1439" y="2141"/>
                    </a:cubicBezTo>
                    <a:cubicBezTo>
                      <a:pt x="1449" y="2141"/>
                      <a:pt x="1462" y="2104"/>
                      <a:pt x="1477" y="2094"/>
                    </a:cubicBezTo>
                    <a:lnTo>
                      <a:pt x="1477" y="2094"/>
                    </a:lnTo>
                    <a:lnTo>
                      <a:pt x="1475" y="2133"/>
                    </a:lnTo>
                    <a:cubicBezTo>
                      <a:pt x="1481" y="2137"/>
                      <a:pt x="1486" y="2138"/>
                      <a:pt x="1490" y="2138"/>
                    </a:cubicBezTo>
                    <a:cubicBezTo>
                      <a:pt x="1515" y="2138"/>
                      <a:pt x="1505" y="2081"/>
                      <a:pt x="1525" y="2081"/>
                    </a:cubicBezTo>
                    <a:cubicBezTo>
                      <a:pt x="1529" y="2081"/>
                      <a:pt x="1534" y="2083"/>
                      <a:pt x="1540" y="2087"/>
                    </a:cubicBezTo>
                    <a:lnTo>
                      <a:pt x="1514" y="2140"/>
                    </a:lnTo>
                    <a:lnTo>
                      <a:pt x="1542" y="2126"/>
                    </a:lnTo>
                    <a:lnTo>
                      <a:pt x="1542" y="2126"/>
                    </a:lnTo>
                    <a:lnTo>
                      <a:pt x="1533" y="2170"/>
                    </a:lnTo>
                    <a:cubicBezTo>
                      <a:pt x="1548" y="2156"/>
                      <a:pt x="1557" y="2151"/>
                      <a:pt x="1567" y="2151"/>
                    </a:cubicBezTo>
                    <a:cubicBezTo>
                      <a:pt x="1575" y="2151"/>
                      <a:pt x="1584" y="2155"/>
                      <a:pt x="1598" y="2161"/>
                    </a:cubicBezTo>
                    <a:cubicBezTo>
                      <a:pt x="1593" y="2133"/>
                      <a:pt x="1602" y="2092"/>
                      <a:pt x="1628" y="2092"/>
                    </a:cubicBezTo>
                    <a:cubicBezTo>
                      <a:pt x="1639" y="2111"/>
                      <a:pt x="1625" y="2123"/>
                      <a:pt x="1638" y="2123"/>
                    </a:cubicBezTo>
                    <a:cubicBezTo>
                      <a:pt x="1641" y="2123"/>
                      <a:pt x="1645" y="2123"/>
                      <a:pt x="1651" y="2122"/>
                    </a:cubicBezTo>
                    <a:lnTo>
                      <a:pt x="1651" y="2122"/>
                    </a:lnTo>
                    <a:cubicBezTo>
                      <a:pt x="1646" y="2139"/>
                      <a:pt x="1641" y="2158"/>
                      <a:pt x="1633" y="2158"/>
                    </a:cubicBezTo>
                    <a:cubicBezTo>
                      <a:pt x="1630" y="2158"/>
                      <a:pt x="1625" y="2153"/>
                      <a:pt x="1621" y="2140"/>
                    </a:cubicBezTo>
                    <a:cubicBezTo>
                      <a:pt x="1618" y="2154"/>
                      <a:pt x="1611" y="2166"/>
                      <a:pt x="1611" y="2177"/>
                    </a:cubicBezTo>
                    <a:cubicBezTo>
                      <a:pt x="1618" y="2187"/>
                      <a:pt x="1626" y="2191"/>
                      <a:pt x="1635" y="2191"/>
                    </a:cubicBezTo>
                    <a:cubicBezTo>
                      <a:pt x="1648" y="2191"/>
                      <a:pt x="1661" y="2183"/>
                      <a:pt x="1669" y="2182"/>
                    </a:cubicBezTo>
                    <a:cubicBezTo>
                      <a:pt x="1662" y="2182"/>
                      <a:pt x="1658" y="2180"/>
                      <a:pt x="1655" y="2175"/>
                    </a:cubicBezTo>
                    <a:lnTo>
                      <a:pt x="1704" y="2119"/>
                    </a:lnTo>
                    <a:lnTo>
                      <a:pt x="1704" y="2119"/>
                    </a:lnTo>
                    <a:cubicBezTo>
                      <a:pt x="1709" y="2131"/>
                      <a:pt x="1709" y="2147"/>
                      <a:pt x="1700" y="2156"/>
                    </a:cubicBezTo>
                    <a:cubicBezTo>
                      <a:pt x="1711" y="2154"/>
                      <a:pt x="1716" y="2136"/>
                      <a:pt x="1730" y="2131"/>
                    </a:cubicBezTo>
                    <a:lnTo>
                      <a:pt x="1730" y="2131"/>
                    </a:lnTo>
                    <a:cubicBezTo>
                      <a:pt x="1727" y="2163"/>
                      <a:pt x="1730" y="2194"/>
                      <a:pt x="1713" y="2209"/>
                    </a:cubicBezTo>
                    <a:lnTo>
                      <a:pt x="1713" y="2209"/>
                    </a:lnTo>
                    <a:lnTo>
                      <a:pt x="1757" y="2173"/>
                    </a:lnTo>
                    <a:cubicBezTo>
                      <a:pt x="1760" y="2187"/>
                      <a:pt x="1785" y="2210"/>
                      <a:pt x="1778" y="2221"/>
                    </a:cubicBezTo>
                    <a:cubicBezTo>
                      <a:pt x="1781" y="2223"/>
                      <a:pt x="1784" y="2223"/>
                      <a:pt x="1786" y="2223"/>
                    </a:cubicBezTo>
                    <a:cubicBezTo>
                      <a:pt x="1811" y="2223"/>
                      <a:pt x="1835" y="2172"/>
                      <a:pt x="1863" y="2172"/>
                    </a:cubicBezTo>
                    <a:cubicBezTo>
                      <a:pt x="1867" y="2172"/>
                      <a:pt x="1872" y="2173"/>
                      <a:pt x="1876" y="2175"/>
                    </a:cubicBezTo>
                    <a:cubicBezTo>
                      <a:pt x="1878" y="2168"/>
                      <a:pt x="1883" y="2161"/>
                      <a:pt x="1887" y="2156"/>
                    </a:cubicBezTo>
                    <a:cubicBezTo>
                      <a:pt x="1907" y="2158"/>
                      <a:pt x="1927" y="2169"/>
                      <a:pt x="1947" y="2169"/>
                    </a:cubicBezTo>
                    <a:cubicBezTo>
                      <a:pt x="1961" y="2169"/>
                      <a:pt x="1974" y="2163"/>
                      <a:pt x="1987" y="2143"/>
                    </a:cubicBezTo>
                    <a:lnTo>
                      <a:pt x="2019" y="2194"/>
                    </a:lnTo>
                    <a:cubicBezTo>
                      <a:pt x="2047" y="2177"/>
                      <a:pt x="1975" y="2131"/>
                      <a:pt x="2019" y="2101"/>
                    </a:cubicBezTo>
                    <a:cubicBezTo>
                      <a:pt x="2024" y="2097"/>
                      <a:pt x="2028" y="2095"/>
                      <a:pt x="2031" y="2095"/>
                    </a:cubicBezTo>
                    <a:cubicBezTo>
                      <a:pt x="2049" y="2095"/>
                      <a:pt x="2047" y="2147"/>
                      <a:pt x="2061" y="2156"/>
                    </a:cubicBezTo>
                    <a:cubicBezTo>
                      <a:pt x="2070" y="2133"/>
                      <a:pt x="2081" y="2088"/>
                      <a:pt x="2107" y="2088"/>
                    </a:cubicBezTo>
                    <a:cubicBezTo>
                      <a:pt x="2114" y="2088"/>
                      <a:pt x="2122" y="2091"/>
                      <a:pt x="2131" y="2098"/>
                    </a:cubicBezTo>
                    <a:cubicBezTo>
                      <a:pt x="2124" y="2112"/>
                      <a:pt x="2112" y="2105"/>
                      <a:pt x="2103" y="2112"/>
                    </a:cubicBezTo>
                    <a:lnTo>
                      <a:pt x="2138" y="2136"/>
                    </a:lnTo>
                    <a:cubicBezTo>
                      <a:pt x="2121" y="2194"/>
                      <a:pt x="2094" y="2182"/>
                      <a:pt x="2131" y="2217"/>
                    </a:cubicBezTo>
                    <a:cubicBezTo>
                      <a:pt x="2103" y="2115"/>
                      <a:pt x="2228" y="2180"/>
                      <a:pt x="2196" y="2075"/>
                    </a:cubicBezTo>
                    <a:lnTo>
                      <a:pt x="2196" y="2075"/>
                    </a:lnTo>
                    <a:lnTo>
                      <a:pt x="2219" y="2092"/>
                    </a:lnTo>
                    <a:cubicBezTo>
                      <a:pt x="2214" y="2092"/>
                      <a:pt x="2214" y="2098"/>
                      <a:pt x="2210" y="2098"/>
                    </a:cubicBezTo>
                    <a:cubicBezTo>
                      <a:pt x="2217" y="2104"/>
                      <a:pt x="2222" y="2106"/>
                      <a:pt x="2225" y="2106"/>
                    </a:cubicBezTo>
                    <a:cubicBezTo>
                      <a:pt x="2247" y="2106"/>
                      <a:pt x="2211" y="2017"/>
                      <a:pt x="2249" y="2017"/>
                    </a:cubicBezTo>
                    <a:cubicBezTo>
                      <a:pt x="2265" y="2020"/>
                      <a:pt x="2281" y="2031"/>
                      <a:pt x="2277" y="2047"/>
                    </a:cubicBezTo>
                    <a:lnTo>
                      <a:pt x="2295" y="2010"/>
                    </a:lnTo>
                    <a:cubicBezTo>
                      <a:pt x="2303" y="2010"/>
                      <a:pt x="2309" y="2022"/>
                      <a:pt x="2306" y="2027"/>
                    </a:cubicBezTo>
                    <a:lnTo>
                      <a:pt x="2306" y="2027"/>
                    </a:lnTo>
                    <a:lnTo>
                      <a:pt x="2344" y="2001"/>
                    </a:lnTo>
                    <a:lnTo>
                      <a:pt x="2344" y="2001"/>
                    </a:lnTo>
                    <a:cubicBezTo>
                      <a:pt x="2344" y="2003"/>
                      <a:pt x="2344" y="2004"/>
                      <a:pt x="2344" y="2006"/>
                    </a:cubicBezTo>
                    <a:lnTo>
                      <a:pt x="2344" y="2001"/>
                    </a:lnTo>
                    <a:lnTo>
                      <a:pt x="2344" y="2001"/>
                    </a:lnTo>
                    <a:lnTo>
                      <a:pt x="2344" y="2001"/>
                    </a:lnTo>
                    <a:cubicBezTo>
                      <a:pt x="2342" y="1982"/>
                      <a:pt x="2344" y="1963"/>
                      <a:pt x="2344" y="1943"/>
                    </a:cubicBezTo>
                    <a:cubicBezTo>
                      <a:pt x="2363" y="1952"/>
                      <a:pt x="2344" y="1957"/>
                      <a:pt x="2353" y="1966"/>
                    </a:cubicBezTo>
                    <a:lnTo>
                      <a:pt x="2365" y="1932"/>
                    </a:lnTo>
                    <a:lnTo>
                      <a:pt x="2365" y="1932"/>
                    </a:lnTo>
                    <a:cubicBezTo>
                      <a:pt x="2388" y="1952"/>
                      <a:pt x="2383" y="1987"/>
                      <a:pt x="2363" y="1990"/>
                    </a:cubicBezTo>
                    <a:cubicBezTo>
                      <a:pt x="2384" y="2013"/>
                      <a:pt x="2394" y="2021"/>
                      <a:pt x="2399" y="2021"/>
                    </a:cubicBezTo>
                    <a:cubicBezTo>
                      <a:pt x="2410" y="2021"/>
                      <a:pt x="2398" y="1982"/>
                      <a:pt x="2428" y="1982"/>
                    </a:cubicBezTo>
                    <a:cubicBezTo>
                      <a:pt x="2434" y="1982"/>
                      <a:pt x="2441" y="1984"/>
                      <a:pt x="2451" y="1987"/>
                    </a:cubicBezTo>
                    <a:lnTo>
                      <a:pt x="2434" y="2013"/>
                    </a:lnTo>
                    <a:cubicBezTo>
                      <a:pt x="2460" y="2037"/>
                      <a:pt x="2474" y="2039"/>
                      <a:pt x="2489" y="2039"/>
                    </a:cubicBezTo>
                    <a:cubicBezTo>
                      <a:pt x="2493" y="2039"/>
                      <a:pt x="2496" y="2039"/>
                      <a:pt x="2500" y="2039"/>
                    </a:cubicBezTo>
                    <a:cubicBezTo>
                      <a:pt x="2510" y="2039"/>
                      <a:pt x="2521" y="2040"/>
                      <a:pt x="2536" y="2045"/>
                    </a:cubicBezTo>
                    <a:cubicBezTo>
                      <a:pt x="2518" y="2034"/>
                      <a:pt x="2430" y="1992"/>
                      <a:pt x="2444" y="1955"/>
                    </a:cubicBezTo>
                    <a:lnTo>
                      <a:pt x="2444" y="1955"/>
                    </a:lnTo>
                    <a:cubicBezTo>
                      <a:pt x="2446" y="1955"/>
                      <a:pt x="2448" y="1955"/>
                      <a:pt x="2450" y="1955"/>
                    </a:cubicBezTo>
                    <a:cubicBezTo>
                      <a:pt x="2459" y="1955"/>
                      <a:pt x="2467" y="1950"/>
                      <a:pt x="2469" y="1929"/>
                    </a:cubicBezTo>
                    <a:cubicBezTo>
                      <a:pt x="2478" y="1943"/>
                      <a:pt x="2485" y="1948"/>
                      <a:pt x="2491" y="1948"/>
                    </a:cubicBezTo>
                    <a:cubicBezTo>
                      <a:pt x="2498" y="1948"/>
                      <a:pt x="2504" y="1940"/>
                      <a:pt x="2513" y="1934"/>
                    </a:cubicBezTo>
                    <a:lnTo>
                      <a:pt x="2543" y="1978"/>
                    </a:lnTo>
                    <a:cubicBezTo>
                      <a:pt x="2553" y="1955"/>
                      <a:pt x="2536" y="1934"/>
                      <a:pt x="2534" y="1908"/>
                    </a:cubicBezTo>
                    <a:cubicBezTo>
                      <a:pt x="2537" y="1907"/>
                      <a:pt x="2540" y="1907"/>
                      <a:pt x="2543" y="1907"/>
                    </a:cubicBezTo>
                    <a:cubicBezTo>
                      <a:pt x="2564" y="1907"/>
                      <a:pt x="2588" y="1932"/>
                      <a:pt x="2611" y="1952"/>
                    </a:cubicBezTo>
                    <a:cubicBezTo>
                      <a:pt x="2648" y="1936"/>
                      <a:pt x="2548" y="1915"/>
                      <a:pt x="2580" y="1883"/>
                    </a:cubicBezTo>
                    <a:cubicBezTo>
                      <a:pt x="2620" y="1881"/>
                      <a:pt x="2624" y="1850"/>
                      <a:pt x="2631" y="1804"/>
                    </a:cubicBezTo>
                    <a:cubicBezTo>
                      <a:pt x="2662" y="1804"/>
                      <a:pt x="2650" y="1832"/>
                      <a:pt x="2666" y="1837"/>
                    </a:cubicBezTo>
                    <a:lnTo>
                      <a:pt x="2655" y="1795"/>
                    </a:lnTo>
                    <a:cubicBezTo>
                      <a:pt x="2655" y="1795"/>
                      <a:pt x="2656" y="1794"/>
                      <a:pt x="2656" y="1794"/>
                    </a:cubicBezTo>
                    <a:cubicBezTo>
                      <a:pt x="2661" y="1794"/>
                      <a:pt x="2666" y="1802"/>
                      <a:pt x="2669" y="1809"/>
                    </a:cubicBezTo>
                    <a:cubicBezTo>
                      <a:pt x="2671" y="1786"/>
                      <a:pt x="2636" y="1769"/>
                      <a:pt x="2643" y="1741"/>
                    </a:cubicBezTo>
                    <a:cubicBezTo>
                      <a:pt x="2633" y="1730"/>
                      <a:pt x="2637" y="1727"/>
                      <a:pt x="2646" y="1727"/>
                    </a:cubicBezTo>
                    <a:cubicBezTo>
                      <a:pt x="2658" y="1727"/>
                      <a:pt x="2678" y="1731"/>
                      <a:pt x="2695" y="1731"/>
                    </a:cubicBezTo>
                    <a:cubicBezTo>
                      <a:pt x="2713" y="1731"/>
                      <a:pt x="2727" y="1725"/>
                      <a:pt x="2717" y="1700"/>
                    </a:cubicBezTo>
                    <a:lnTo>
                      <a:pt x="2717" y="1700"/>
                    </a:lnTo>
                    <a:cubicBezTo>
                      <a:pt x="2733" y="1704"/>
                      <a:pt x="2740" y="1725"/>
                      <a:pt x="2757" y="1737"/>
                    </a:cubicBezTo>
                    <a:cubicBezTo>
                      <a:pt x="2759" y="1697"/>
                      <a:pt x="2752" y="1660"/>
                      <a:pt x="2736" y="1628"/>
                    </a:cubicBezTo>
                    <a:lnTo>
                      <a:pt x="2782" y="1628"/>
                    </a:lnTo>
                    <a:cubicBezTo>
                      <a:pt x="2736" y="1619"/>
                      <a:pt x="2717" y="1570"/>
                      <a:pt x="2699" y="1533"/>
                    </a:cubicBezTo>
                    <a:cubicBezTo>
                      <a:pt x="2678" y="1526"/>
                      <a:pt x="2662" y="1521"/>
                      <a:pt x="2652" y="1519"/>
                    </a:cubicBezTo>
                    <a:lnTo>
                      <a:pt x="2650" y="1477"/>
                    </a:lnTo>
                    <a:lnTo>
                      <a:pt x="2650" y="1477"/>
                    </a:lnTo>
                    <a:cubicBezTo>
                      <a:pt x="2664" y="1484"/>
                      <a:pt x="2678" y="1496"/>
                      <a:pt x="2687" y="1510"/>
                    </a:cubicBezTo>
                    <a:cubicBezTo>
                      <a:pt x="2685" y="1505"/>
                      <a:pt x="2682" y="1500"/>
                      <a:pt x="2680" y="1498"/>
                    </a:cubicBezTo>
                    <a:lnTo>
                      <a:pt x="2680" y="1498"/>
                    </a:lnTo>
                    <a:cubicBezTo>
                      <a:pt x="2708" y="1503"/>
                      <a:pt x="2731" y="1521"/>
                      <a:pt x="2745" y="1544"/>
                    </a:cubicBezTo>
                    <a:cubicBezTo>
                      <a:pt x="2733" y="1542"/>
                      <a:pt x="2722" y="1540"/>
                      <a:pt x="2710" y="1535"/>
                    </a:cubicBezTo>
                    <a:lnTo>
                      <a:pt x="2710" y="1535"/>
                    </a:lnTo>
                    <a:cubicBezTo>
                      <a:pt x="2731" y="1561"/>
                      <a:pt x="2754" y="1584"/>
                      <a:pt x="2780" y="1605"/>
                    </a:cubicBezTo>
                    <a:cubicBezTo>
                      <a:pt x="2777" y="1600"/>
                      <a:pt x="2777" y="1593"/>
                      <a:pt x="2777" y="1586"/>
                    </a:cubicBezTo>
                    <a:lnTo>
                      <a:pt x="2777" y="1586"/>
                    </a:lnTo>
                    <a:cubicBezTo>
                      <a:pt x="2782" y="1593"/>
                      <a:pt x="2787" y="1598"/>
                      <a:pt x="2794" y="1602"/>
                    </a:cubicBezTo>
                    <a:cubicBezTo>
                      <a:pt x="2794" y="1603"/>
                      <a:pt x="2794" y="1603"/>
                      <a:pt x="2795" y="1603"/>
                    </a:cubicBezTo>
                    <a:cubicBezTo>
                      <a:pt x="2797" y="1603"/>
                      <a:pt x="2791" y="1592"/>
                      <a:pt x="2784" y="1582"/>
                    </a:cubicBezTo>
                    <a:lnTo>
                      <a:pt x="2784" y="1582"/>
                    </a:lnTo>
                    <a:lnTo>
                      <a:pt x="2838" y="1609"/>
                    </a:lnTo>
                    <a:lnTo>
                      <a:pt x="2819" y="1593"/>
                    </a:lnTo>
                    <a:lnTo>
                      <a:pt x="2880" y="1575"/>
                    </a:lnTo>
                    <a:cubicBezTo>
                      <a:pt x="2852" y="1512"/>
                      <a:pt x="2791" y="1445"/>
                      <a:pt x="2796" y="1391"/>
                    </a:cubicBezTo>
                    <a:lnTo>
                      <a:pt x="2796" y="1391"/>
                    </a:lnTo>
                    <a:cubicBezTo>
                      <a:pt x="2829" y="1424"/>
                      <a:pt x="2856" y="1429"/>
                      <a:pt x="2903" y="1454"/>
                    </a:cubicBezTo>
                    <a:cubicBezTo>
                      <a:pt x="2896" y="1452"/>
                      <a:pt x="2891" y="1451"/>
                      <a:pt x="2887" y="1451"/>
                    </a:cubicBezTo>
                    <a:cubicBezTo>
                      <a:pt x="2859" y="1451"/>
                      <a:pt x="2897" y="1499"/>
                      <a:pt x="2875" y="1516"/>
                    </a:cubicBezTo>
                    <a:lnTo>
                      <a:pt x="2875" y="1516"/>
                    </a:lnTo>
                    <a:cubicBezTo>
                      <a:pt x="2878" y="1515"/>
                      <a:pt x="2880" y="1514"/>
                      <a:pt x="2883" y="1514"/>
                    </a:cubicBezTo>
                    <a:cubicBezTo>
                      <a:pt x="2895" y="1514"/>
                      <a:pt x="2908" y="1525"/>
                      <a:pt x="2912" y="1531"/>
                    </a:cubicBezTo>
                    <a:cubicBezTo>
                      <a:pt x="2912" y="1531"/>
                      <a:pt x="2907" y="1514"/>
                      <a:pt x="2905" y="1498"/>
                    </a:cubicBezTo>
                    <a:cubicBezTo>
                      <a:pt x="2903" y="1480"/>
                      <a:pt x="2896" y="1463"/>
                      <a:pt x="2896" y="1463"/>
                    </a:cubicBezTo>
                    <a:lnTo>
                      <a:pt x="2896" y="1463"/>
                    </a:lnTo>
                    <a:cubicBezTo>
                      <a:pt x="2911" y="1472"/>
                      <a:pt x="2920" y="1475"/>
                      <a:pt x="2927" y="1475"/>
                    </a:cubicBezTo>
                    <a:cubicBezTo>
                      <a:pt x="2935" y="1475"/>
                      <a:pt x="2940" y="1470"/>
                      <a:pt x="2954" y="1466"/>
                    </a:cubicBezTo>
                    <a:cubicBezTo>
                      <a:pt x="2873" y="1438"/>
                      <a:pt x="2926" y="1403"/>
                      <a:pt x="2910" y="1375"/>
                    </a:cubicBezTo>
                    <a:lnTo>
                      <a:pt x="2910" y="1375"/>
                    </a:lnTo>
                    <a:cubicBezTo>
                      <a:pt x="2935" y="1387"/>
                      <a:pt x="2961" y="1401"/>
                      <a:pt x="2942" y="1422"/>
                    </a:cubicBezTo>
                    <a:cubicBezTo>
                      <a:pt x="3014" y="1419"/>
                      <a:pt x="2868" y="1350"/>
                      <a:pt x="2928" y="1347"/>
                    </a:cubicBezTo>
                    <a:lnTo>
                      <a:pt x="2928" y="1347"/>
                    </a:lnTo>
                    <a:cubicBezTo>
                      <a:pt x="2928" y="1354"/>
                      <a:pt x="2921" y="1354"/>
                      <a:pt x="2935" y="1361"/>
                    </a:cubicBezTo>
                    <a:cubicBezTo>
                      <a:pt x="2921" y="1345"/>
                      <a:pt x="2937" y="1328"/>
                      <a:pt x="2954" y="1328"/>
                    </a:cubicBezTo>
                    <a:cubicBezTo>
                      <a:pt x="2959" y="1328"/>
                      <a:pt x="2965" y="1330"/>
                      <a:pt x="2970" y="1333"/>
                    </a:cubicBezTo>
                    <a:lnTo>
                      <a:pt x="2968" y="1338"/>
                    </a:lnTo>
                    <a:cubicBezTo>
                      <a:pt x="2993" y="1308"/>
                      <a:pt x="3016" y="1227"/>
                      <a:pt x="2949" y="1199"/>
                    </a:cubicBezTo>
                    <a:lnTo>
                      <a:pt x="2949" y="1199"/>
                    </a:lnTo>
                    <a:cubicBezTo>
                      <a:pt x="2956" y="1201"/>
                      <a:pt x="3028" y="1231"/>
                      <a:pt x="3042" y="1238"/>
                    </a:cubicBezTo>
                    <a:cubicBezTo>
                      <a:pt x="3042" y="1238"/>
                      <a:pt x="2991" y="1201"/>
                      <a:pt x="2937" y="1169"/>
                    </a:cubicBezTo>
                    <a:cubicBezTo>
                      <a:pt x="2886" y="1134"/>
                      <a:pt x="2833" y="1104"/>
                      <a:pt x="2833" y="1104"/>
                    </a:cubicBezTo>
                    <a:lnTo>
                      <a:pt x="2833" y="1104"/>
                    </a:lnTo>
                    <a:cubicBezTo>
                      <a:pt x="2891" y="1127"/>
                      <a:pt x="3039" y="1143"/>
                      <a:pt x="3063" y="1185"/>
                    </a:cubicBezTo>
                    <a:cubicBezTo>
                      <a:pt x="3074" y="1178"/>
                      <a:pt x="3088" y="1169"/>
                      <a:pt x="3072" y="1143"/>
                    </a:cubicBezTo>
                    <a:lnTo>
                      <a:pt x="3072" y="1143"/>
                    </a:lnTo>
                    <a:cubicBezTo>
                      <a:pt x="3070" y="1144"/>
                      <a:pt x="3067" y="1144"/>
                      <a:pt x="3063" y="1144"/>
                    </a:cubicBezTo>
                    <a:cubicBezTo>
                      <a:pt x="3039" y="1144"/>
                      <a:pt x="2981" y="1135"/>
                      <a:pt x="2979" y="1125"/>
                    </a:cubicBezTo>
                    <a:cubicBezTo>
                      <a:pt x="3050" y="1120"/>
                      <a:pt x="3020" y="1120"/>
                      <a:pt x="3080" y="1105"/>
                    </a:cubicBezTo>
                    <a:lnTo>
                      <a:pt x="3080" y="1105"/>
                    </a:lnTo>
                    <a:cubicBezTo>
                      <a:pt x="3079" y="1105"/>
                      <a:pt x="3078" y="1105"/>
                      <a:pt x="3077" y="1105"/>
                    </a:cubicBezTo>
                    <a:cubicBezTo>
                      <a:pt x="3051" y="1105"/>
                      <a:pt x="2978" y="1077"/>
                      <a:pt x="2984" y="1065"/>
                    </a:cubicBezTo>
                    <a:lnTo>
                      <a:pt x="2984" y="1065"/>
                    </a:lnTo>
                    <a:cubicBezTo>
                      <a:pt x="3019" y="1072"/>
                      <a:pt x="3051" y="1081"/>
                      <a:pt x="3086" y="1090"/>
                    </a:cubicBezTo>
                    <a:cubicBezTo>
                      <a:pt x="3086" y="1090"/>
                      <a:pt x="3065" y="1076"/>
                      <a:pt x="3044" y="1062"/>
                    </a:cubicBezTo>
                    <a:lnTo>
                      <a:pt x="3002" y="1036"/>
                    </a:lnTo>
                    <a:lnTo>
                      <a:pt x="3002" y="1036"/>
                    </a:lnTo>
                    <a:cubicBezTo>
                      <a:pt x="3016" y="1043"/>
                      <a:pt x="3051" y="1048"/>
                      <a:pt x="3081" y="1048"/>
                    </a:cubicBezTo>
                    <a:cubicBezTo>
                      <a:pt x="3091" y="1048"/>
                      <a:pt x="3101" y="1047"/>
                      <a:pt x="3109" y="1046"/>
                    </a:cubicBezTo>
                    <a:cubicBezTo>
                      <a:pt x="3088" y="1046"/>
                      <a:pt x="3116" y="1016"/>
                      <a:pt x="3109" y="1004"/>
                    </a:cubicBezTo>
                    <a:lnTo>
                      <a:pt x="3109" y="1004"/>
                    </a:lnTo>
                    <a:lnTo>
                      <a:pt x="3084" y="1016"/>
                    </a:lnTo>
                    <a:cubicBezTo>
                      <a:pt x="3104" y="976"/>
                      <a:pt x="2958" y="953"/>
                      <a:pt x="2970" y="916"/>
                    </a:cubicBezTo>
                    <a:lnTo>
                      <a:pt x="2970" y="916"/>
                    </a:lnTo>
                    <a:cubicBezTo>
                      <a:pt x="2983" y="921"/>
                      <a:pt x="3033" y="933"/>
                      <a:pt x="3068" y="933"/>
                    </a:cubicBezTo>
                    <a:cubicBezTo>
                      <a:pt x="3084" y="933"/>
                      <a:pt x="3098" y="931"/>
                      <a:pt x="3102" y="923"/>
                    </a:cubicBezTo>
                    <a:cubicBezTo>
                      <a:pt x="3056" y="907"/>
                      <a:pt x="2875" y="856"/>
                      <a:pt x="2840" y="823"/>
                    </a:cubicBezTo>
                    <a:lnTo>
                      <a:pt x="2868" y="819"/>
                    </a:lnTo>
                    <a:lnTo>
                      <a:pt x="2840" y="791"/>
                    </a:lnTo>
                    <a:lnTo>
                      <a:pt x="2840" y="791"/>
                    </a:lnTo>
                    <a:cubicBezTo>
                      <a:pt x="2937" y="819"/>
                      <a:pt x="3030" y="856"/>
                      <a:pt x="3118" y="905"/>
                    </a:cubicBezTo>
                    <a:cubicBezTo>
                      <a:pt x="3144" y="891"/>
                      <a:pt x="3153" y="905"/>
                      <a:pt x="3153" y="879"/>
                    </a:cubicBezTo>
                    <a:cubicBezTo>
                      <a:pt x="3156" y="878"/>
                      <a:pt x="3160" y="877"/>
                      <a:pt x="3163" y="877"/>
                    </a:cubicBezTo>
                    <a:cubicBezTo>
                      <a:pt x="3177" y="877"/>
                      <a:pt x="3190" y="887"/>
                      <a:pt x="3190" y="902"/>
                    </a:cubicBezTo>
                    <a:lnTo>
                      <a:pt x="3213" y="844"/>
                    </a:lnTo>
                    <a:cubicBezTo>
                      <a:pt x="3155" y="844"/>
                      <a:pt x="3160" y="796"/>
                      <a:pt x="3111" y="796"/>
                    </a:cubicBezTo>
                    <a:lnTo>
                      <a:pt x="3141" y="828"/>
                    </a:lnTo>
                    <a:lnTo>
                      <a:pt x="3167" y="863"/>
                    </a:lnTo>
                    <a:cubicBezTo>
                      <a:pt x="3109" y="861"/>
                      <a:pt x="3009" y="817"/>
                      <a:pt x="3023" y="779"/>
                    </a:cubicBezTo>
                    <a:cubicBezTo>
                      <a:pt x="3027" y="778"/>
                      <a:pt x="3033" y="777"/>
                      <a:pt x="3041" y="777"/>
                    </a:cubicBezTo>
                    <a:cubicBezTo>
                      <a:pt x="3072" y="777"/>
                      <a:pt x="3127" y="791"/>
                      <a:pt x="3144" y="791"/>
                    </a:cubicBezTo>
                    <a:cubicBezTo>
                      <a:pt x="3123" y="784"/>
                      <a:pt x="3107" y="752"/>
                      <a:pt x="3121" y="747"/>
                    </a:cubicBezTo>
                    <a:lnTo>
                      <a:pt x="3121" y="747"/>
                    </a:lnTo>
                    <a:lnTo>
                      <a:pt x="3151" y="766"/>
                    </a:lnTo>
                    <a:cubicBezTo>
                      <a:pt x="3172" y="742"/>
                      <a:pt x="3074" y="728"/>
                      <a:pt x="3128" y="701"/>
                    </a:cubicBezTo>
                    <a:cubicBezTo>
                      <a:pt x="3132" y="689"/>
                      <a:pt x="3202" y="668"/>
                      <a:pt x="3167" y="668"/>
                    </a:cubicBezTo>
                    <a:cubicBezTo>
                      <a:pt x="3084" y="683"/>
                      <a:pt x="3000" y="690"/>
                      <a:pt x="2917" y="690"/>
                    </a:cubicBezTo>
                    <a:cubicBezTo>
                      <a:pt x="2896" y="690"/>
                      <a:pt x="2875" y="690"/>
                      <a:pt x="2854" y="689"/>
                    </a:cubicBezTo>
                    <a:cubicBezTo>
                      <a:pt x="2882" y="666"/>
                      <a:pt x="2912" y="647"/>
                      <a:pt x="2944" y="631"/>
                    </a:cubicBezTo>
                    <a:cubicBezTo>
                      <a:pt x="2956" y="627"/>
                      <a:pt x="2969" y="625"/>
                      <a:pt x="2982" y="625"/>
                    </a:cubicBezTo>
                    <a:cubicBezTo>
                      <a:pt x="3015" y="625"/>
                      <a:pt x="3053" y="635"/>
                      <a:pt x="3083" y="635"/>
                    </a:cubicBezTo>
                    <a:cubicBezTo>
                      <a:pt x="3092" y="635"/>
                      <a:pt x="3101" y="634"/>
                      <a:pt x="3109" y="631"/>
                    </a:cubicBezTo>
                    <a:cubicBezTo>
                      <a:pt x="3095" y="629"/>
                      <a:pt x="3081" y="626"/>
                      <a:pt x="3067" y="619"/>
                    </a:cubicBezTo>
                    <a:cubicBezTo>
                      <a:pt x="3081" y="610"/>
                      <a:pt x="3116" y="619"/>
                      <a:pt x="3107" y="601"/>
                    </a:cubicBezTo>
                    <a:cubicBezTo>
                      <a:pt x="3067" y="601"/>
                      <a:pt x="3082" y="581"/>
                      <a:pt x="3079" y="581"/>
                    </a:cubicBezTo>
                    <a:cubicBezTo>
                      <a:pt x="3078" y="581"/>
                      <a:pt x="3073" y="585"/>
                      <a:pt x="3058" y="596"/>
                    </a:cubicBezTo>
                    <a:cubicBezTo>
                      <a:pt x="3039" y="578"/>
                      <a:pt x="3067" y="573"/>
                      <a:pt x="3063" y="550"/>
                    </a:cubicBezTo>
                    <a:lnTo>
                      <a:pt x="3063" y="550"/>
                    </a:lnTo>
                    <a:cubicBezTo>
                      <a:pt x="3050" y="552"/>
                      <a:pt x="3038" y="552"/>
                      <a:pt x="3025" y="552"/>
                    </a:cubicBezTo>
                    <a:cubicBezTo>
                      <a:pt x="2987" y="552"/>
                      <a:pt x="2949" y="544"/>
                      <a:pt x="2914" y="527"/>
                    </a:cubicBezTo>
                    <a:cubicBezTo>
                      <a:pt x="2931" y="527"/>
                      <a:pt x="2944" y="522"/>
                      <a:pt x="2956" y="517"/>
                    </a:cubicBezTo>
                    <a:cubicBezTo>
                      <a:pt x="2956" y="478"/>
                      <a:pt x="2977" y="453"/>
                      <a:pt x="2970" y="418"/>
                    </a:cubicBezTo>
                    <a:cubicBezTo>
                      <a:pt x="2983" y="411"/>
                      <a:pt x="2993" y="392"/>
                      <a:pt x="3014" y="392"/>
                    </a:cubicBezTo>
                    <a:cubicBezTo>
                      <a:pt x="3016" y="392"/>
                      <a:pt x="3019" y="392"/>
                      <a:pt x="3021" y="392"/>
                    </a:cubicBezTo>
                    <a:cubicBezTo>
                      <a:pt x="3012" y="388"/>
                      <a:pt x="2991" y="388"/>
                      <a:pt x="2986" y="378"/>
                    </a:cubicBezTo>
                    <a:cubicBezTo>
                      <a:pt x="2997" y="371"/>
                      <a:pt x="3003" y="368"/>
                      <a:pt x="3007" y="368"/>
                    </a:cubicBezTo>
                    <a:cubicBezTo>
                      <a:pt x="3017" y="368"/>
                      <a:pt x="3016" y="380"/>
                      <a:pt x="3029" y="380"/>
                    </a:cubicBezTo>
                    <a:cubicBezTo>
                      <a:pt x="3035" y="380"/>
                      <a:pt x="3043" y="378"/>
                      <a:pt x="3056" y="371"/>
                    </a:cubicBezTo>
                    <a:lnTo>
                      <a:pt x="3056" y="371"/>
                    </a:lnTo>
                    <a:cubicBezTo>
                      <a:pt x="3051" y="372"/>
                      <a:pt x="3047" y="373"/>
                      <a:pt x="3043" y="373"/>
                    </a:cubicBezTo>
                    <a:cubicBezTo>
                      <a:pt x="3016" y="373"/>
                      <a:pt x="2999" y="354"/>
                      <a:pt x="2979" y="344"/>
                    </a:cubicBezTo>
                    <a:lnTo>
                      <a:pt x="2979" y="344"/>
                    </a:lnTo>
                    <a:cubicBezTo>
                      <a:pt x="2931" y="357"/>
                      <a:pt x="2977" y="381"/>
                      <a:pt x="3002" y="390"/>
                    </a:cubicBezTo>
                    <a:cubicBezTo>
                      <a:pt x="2982" y="394"/>
                      <a:pt x="2960" y="396"/>
                      <a:pt x="2940" y="396"/>
                    </a:cubicBezTo>
                    <a:cubicBezTo>
                      <a:pt x="2887" y="396"/>
                      <a:pt x="2838" y="383"/>
                      <a:pt x="2808" y="360"/>
                    </a:cubicBezTo>
                    <a:cubicBezTo>
                      <a:pt x="2782" y="330"/>
                      <a:pt x="2849" y="339"/>
                      <a:pt x="2838" y="334"/>
                    </a:cubicBezTo>
                    <a:cubicBezTo>
                      <a:pt x="2840" y="276"/>
                      <a:pt x="2706" y="306"/>
                      <a:pt x="2750" y="249"/>
                    </a:cubicBezTo>
                    <a:cubicBezTo>
                      <a:pt x="2791" y="223"/>
                      <a:pt x="2840" y="237"/>
                      <a:pt x="2873" y="228"/>
                    </a:cubicBezTo>
                    <a:lnTo>
                      <a:pt x="2873" y="228"/>
                    </a:lnTo>
                    <a:cubicBezTo>
                      <a:pt x="2891" y="251"/>
                      <a:pt x="2847" y="269"/>
                      <a:pt x="2854" y="286"/>
                    </a:cubicBezTo>
                    <a:lnTo>
                      <a:pt x="2870" y="262"/>
                    </a:lnTo>
                    <a:cubicBezTo>
                      <a:pt x="2886" y="267"/>
                      <a:pt x="2900" y="283"/>
                      <a:pt x="2889" y="293"/>
                    </a:cubicBezTo>
                    <a:cubicBezTo>
                      <a:pt x="2926" y="272"/>
                      <a:pt x="2882" y="198"/>
                      <a:pt x="2917" y="151"/>
                    </a:cubicBezTo>
                    <a:cubicBezTo>
                      <a:pt x="2904" y="148"/>
                      <a:pt x="2892" y="139"/>
                      <a:pt x="2879" y="139"/>
                    </a:cubicBezTo>
                    <a:cubicBezTo>
                      <a:pt x="2874" y="139"/>
                      <a:pt x="2870" y="140"/>
                      <a:pt x="2866" y="142"/>
                    </a:cubicBezTo>
                    <a:lnTo>
                      <a:pt x="2875" y="153"/>
                    </a:lnTo>
                    <a:cubicBezTo>
                      <a:pt x="2868" y="157"/>
                      <a:pt x="2862" y="158"/>
                      <a:pt x="2856" y="158"/>
                    </a:cubicBezTo>
                    <a:cubicBezTo>
                      <a:pt x="2838" y="158"/>
                      <a:pt x="2826" y="146"/>
                      <a:pt x="2816" y="146"/>
                    </a:cubicBezTo>
                    <a:cubicBezTo>
                      <a:pt x="2812" y="146"/>
                      <a:pt x="2809" y="147"/>
                      <a:pt x="2805" y="151"/>
                    </a:cubicBezTo>
                    <a:cubicBezTo>
                      <a:pt x="2777" y="135"/>
                      <a:pt x="2736" y="114"/>
                      <a:pt x="2754" y="84"/>
                    </a:cubicBezTo>
                    <a:lnTo>
                      <a:pt x="2803" y="78"/>
                    </a:lnTo>
                    <a:lnTo>
                      <a:pt x="2803" y="78"/>
                    </a:lnTo>
                    <a:cubicBezTo>
                      <a:pt x="2789" y="81"/>
                      <a:pt x="2779" y="99"/>
                      <a:pt x="2794" y="105"/>
                    </a:cubicBezTo>
                    <a:cubicBezTo>
                      <a:pt x="2771" y="93"/>
                      <a:pt x="2861" y="61"/>
                      <a:pt x="2794" y="49"/>
                    </a:cubicBezTo>
                    <a:lnTo>
                      <a:pt x="2794" y="49"/>
                    </a:lnTo>
                    <a:lnTo>
                      <a:pt x="2759" y="70"/>
                    </a:lnTo>
                    <a:cubicBezTo>
                      <a:pt x="2731" y="51"/>
                      <a:pt x="2675" y="26"/>
                      <a:pt x="269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45" name="Google Shape;8445;p43"/>
              <p:cNvSpPr/>
              <p:nvPr/>
            </p:nvSpPr>
            <p:spPr>
              <a:xfrm>
                <a:off x="754375" y="1762350"/>
                <a:ext cx="500" cy="250"/>
              </a:xfrm>
              <a:custGeom>
                <a:avLst/>
                <a:gdLst/>
                <a:ahLst/>
                <a:cxnLst/>
                <a:rect l="l" t="t" r="r" b="b"/>
                <a:pathLst>
                  <a:path w="20" h="10" extrusionOk="0">
                    <a:moveTo>
                      <a:pt x="1" y="0"/>
                    </a:moveTo>
                    <a:lnTo>
                      <a:pt x="1" y="0"/>
                    </a:lnTo>
                    <a:cubicBezTo>
                      <a:pt x="3" y="7"/>
                      <a:pt x="12" y="10"/>
                      <a:pt x="19" y="10"/>
                    </a:cubicBezTo>
                    <a:cubicBezTo>
                      <a:pt x="12" y="7"/>
                      <a:pt x="5" y="5"/>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46" name="Google Shape;8446;p43"/>
              <p:cNvSpPr/>
              <p:nvPr/>
            </p:nvSpPr>
            <p:spPr>
              <a:xfrm>
                <a:off x="731775" y="1776650"/>
                <a:ext cx="25" cy="200"/>
              </a:xfrm>
              <a:custGeom>
                <a:avLst/>
                <a:gdLst/>
                <a:ahLst/>
                <a:cxnLst/>
                <a:rect l="l" t="t" r="r" b="b"/>
                <a:pathLst>
                  <a:path w="1" h="8" extrusionOk="0">
                    <a:moveTo>
                      <a:pt x="1" y="1"/>
                    </a:moveTo>
                    <a:lnTo>
                      <a:pt x="1" y="1"/>
                    </a:lnTo>
                    <a:cubicBezTo>
                      <a:pt x="1" y="1"/>
                      <a:pt x="1" y="6"/>
                      <a:pt x="1" y="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47" name="Google Shape;8447;p43"/>
              <p:cNvSpPr/>
              <p:nvPr/>
            </p:nvSpPr>
            <p:spPr>
              <a:xfrm>
                <a:off x="762500" y="1737725"/>
                <a:ext cx="550" cy="300"/>
              </a:xfrm>
              <a:custGeom>
                <a:avLst/>
                <a:gdLst/>
                <a:ahLst/>
                <a:cxnLst/>
                <a:rect l="l" t="t" r="r" b="b"/>
                <a:pathLst>
                  <a:path w="22" h="12" extrusionOk="0">
                    <a:moveTo>
                      <a:pt x="21" y="0"/>
                    </a:moveTo>
                    <a:lnTo>
                      <a:pt x="21" y="0"/>
                    </a:lnTo>
                    <a:cubicBezTo>
                      <a:pt x="17" y="5"/>
                      <a:pt x="10" y="9"/>
                      <a:pt x="0" y="12"/>
                    </a:cubicBezTo>
                    <a:cubicBezTo>
                      <a:pt x="12" y="12"/>
                      <a:pt x="19" y="7"/>
                      <a:pt x="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48" name="Google Shape;8448;p43"/>
              <p:cNvSpPr/>
              <p:nvPr/>
            </p:nvSpPr>
            <p:spPr>
              <a:xfrm>
                <a:off x="750550" y="1723800"/>
                <a:ext cx="675" cy="500"/>
              </a:xfrm>
              <a:custGeom>
                <a:avLst/>
                <a:gdLst/>
                <a:ahLst/>
                <a:cxnLst/>
                <a:rect l="l" t="t" r="r" b="b"/>
                <a:pathLst>
                  <a:path w="27" h="20" extrusionOk="0">
                    <a:moveTo>
                      <a:pt x="1" y="1"/>
                    </a:moveTo>
                    <a:lnTo>
                      <a:pt x="1" y="1"/>
                    </a:lnTo>
                    <a:cubicBezTo>
                      <a:pt x="1" y="1"/>
                      <a:pt x="1" y="1"/>
                      <a:pt x="1" y="1"/>
                    </a:cubicBezTo>
                    <a:lnTo>
                      <a:pt x="1" y="1"/>
                    </a:lnTo>
                    <a:lnTo>
                      <a:pt x="1" y="1"/>
                    </a:lnTo>
                    <a:close/>
                    <a:moveTo>
                      <a:pt x="26" y="1"/>
                    </a:moveTo>
                    <a:cubicBezTo>
                      <a:pt x="20" y="1"/>
                      <a:pt x="12" y="3"/>
                      <a:pt x="6" y="3"/>
                    </a:cubicBezTo>
                    <a:cubicBezTo>
                      <a:pt x="4" y="3"/>
                      <a:pt x="2" y="2"/>
                      <a:pt x="1" y="1"/>
                    </a:cubicBezTo>
                    <a:lnTo>
                      <a:pt x="1" y="1"/>
                    </a:lnTo>
                    <a:lnTo>
                      <a:pt x="12" y="19"/>
                    </a:lnTo>
                    <a:cubicBezTo>
                      <a:pt x="10" y="10"/>
                      <a:pt x="19" y="5"/>
                      <a:pt x="2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49" name="Google Shape;8449;p43"/>
              <p:cNvSpPr/>
              <p:nvPr/>
            </p:nvSpPr>
            <p:spPr>
              <a:xfrm>
                <a:off x="756400" y="1719575"/>
                <a:ext cx="625" cy="375"/>
              </a:xfrm>
              <a:custGeom>
                <a:avLst/>
                <a:gdLst/>
                <a:ahLst/>
                <a:cxnLst/>
                <a:rect l="l" t="t" r="r" b="b"/>
                <a:pathLst>
                  <a:path w="25" h="15" extrusionOk="0">
                    <a:moveTo>
                      <a:pt x="1" y="1"/>
                    </a:moveTo>
                    <a:cubicBezTo>
                      <a:pt x="1" y="8"/>
                      <a:pt x="8" y="14"/>
                      <a:pt x="15" y="14"/>
                    </a:cubicBezTo>
                    <a:cubicBezTo>
                      <a:pt x="19" y="14"/>
                      <a:pt x="22" y="13"/>
                      <a:pt x="24" y="10"/>
                    </a:cubicBezTo>
                    <a:cubicBezTo>
                      <a:pt x="20" y="5"/>
                      <a:pt x="24" y="3"/>
                      <a:pt x="2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50" name="Google Shape;8450;p43"/>
              <p:cNvSpPr/>
              <p:nvPr/>
            </p:nvSpPr>
            <p:spPr>
              <a:xfrm>
                <a:off x="753300" y="1722600"/>
                <a:ext cx="1525" cy="700"/>
              </a:xfrm>
              <a:custGeom>
                <a:avLst/>
                <a:gdLst/>
                <a:ahLst/>
                <a:cxnLst/>
                <a:rect l="l" t="t" r="r" b="b"/>
                <a:pathLst>
                  <a:path w="61" h="28" extrusionOk="0">
                    <a:moveTo>
                      <a:pt x="44" y="0"/>
                    </a:moveTo>
                    <a:lnTo>
                      <a:pt x="44" y="2"/>
                    </a:lnTo>
                    <a:cubicBezTo>
                      <a:pt x="38" y="2"/>
                      <a:pt x="34" y="2"/>
                      <a:pt x="30" y="2"/>
                    </a:cubicBezTo>
                    <a:cubicBezTo>
                      <a:pt x="1" y="2"/>
                      <a:pt x="13" y="16"/>
                      <a:pt x="28" y="28"/>
                    </a:cubicBezTo>
                    <a:cubicBezTo>
                      <a:pt x="60" y="26"/>
                      <a:pt x="48" y="14"/>
                      <a:pt x="4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51" name="Google Shape;8451;p43"/>
              <p:cNvSpPr/>
              <p:nvPr/>
            </p:nvSpPr>
            <p:spPr>
              <a:xfrm>
                <a:off x="753950" y="1722225"/>
                <a:ext cx="400" cy="325"/>
              </a:xfrm>
              <a:custGeom>
                <a:avLst/>
                <a:gdLst/>
                <a:ahLst/>
                <a:cxnLst/>
                <a:rect l="l" t="t" r="r" b="b"/>
                <a:pathLst>
                  <a:path w="16" h="13" extrusionOk="0">
                    <a:moveTo>
                      <a:pt x="10" y="1"/>
                    </a:moveTo>
                    <a:cubicBezTo>
                      <a:pt x="1" y="1"/>
                      <a:pt x="11" y="7"/>
                      <a:pt x="15" y="13"/>
                    </a:cubicBezTo>
                    <a:cubicBezTo>
                      <a:pt x="15" y="8"/>
                      <a:pt x="15" y="3"/>
                      <a:pt x="15" y="1"/>
                    </a:cubicBezTo>
                    <a:cubicBezTo>
                      <a:pt x="13" y="1"/>
                      <a:pt x="11" y="1"/>
                      <a:pt x="1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52" name="Google Shape;8452;p43"/>
              <p:cNvSpPr/>
              <p:nvPr/>
            </p:nvSpPr>
            <p:spPr>
              <a:xfrm>
                <a:off x="750550" y="1726750"/>
                <a:ext cx="1600" cy="500"/>
              </a:xfrm>
              <a:custGeom>
                <a:avLst/>
                <a:gdLst/>
                <a:ahLst/>
                <a:cxnLst/>
                <a:rect l="l" t="t" r="r" b="b"/>
                <a:pathLst>
                  <a:path w="64" h="20" extrusionOk="0">
                    <a:moveTo>
                      <a:pt x="21" y="1"/>
                    </a:moveTo>
                    <a:cubicBezTo>
                      <a:pt x="1" y="1"/>
                      <a:pt x="38" y="19"/>
                      <a:pt x="54" y="19"/>
                    </a:cubicBezTo>
                    <a:cubicBezTo>
                      <a:pt x="61" y="19"/>
                      <a:pt x="64" y="16"/>
                      <a:pt x="56" y="6"/>
                    </a:cubicBezTo>
                    <a:cubicBezTo>
                      <a:pt x="59" y="3"/>
                      <a:pt x="53" y="2"/>
                      <a:pt x="46" y="2"/>
                    </a:cubicBezTo>
                    <a:cubicBezTo>
                      <a:pt x="39" y="2"/>
                      <a:pt x="32" y="3"/>
                      <a:pt x="28" y="3"/>
                    </a:cubicBezTo>
                    <a:cubicBezTo>
                      <a:pt x="24" y="3"/>
                      <a:pt x="22" y="2"/>
                      <a:pt x="26" y="1"/>
                    </a:cubicBezTo>
                    <a:cubicBezTo>
                      <a:pt x="24" y="1"/>
                      <a:pt x="22" y="1"/>
                      <a:pt x="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53" name="Google Shape;8453;p43"/>
              <p:cNvSpPr/>
              <p:nvPr/>
            </p:nvSpPr>
            <p:spPr>
              <a:xfrm>
                <a:off x="755725" y="1723000"/>
                <a:ext cx="1125" cy="300"/>
              </a:xfrm>
              <a:custGeom>
                <a:avLst/>
                <a:gdLst/>
                <a:ahLst/>
                <a:cxnLst/>
                <a:rect l="l" t="t" r="r" b="b"/>
                <a:pathLst>
                  <a:path w="45" h="12" extrusionOk="0">
                    <a:moveTo>
                      <a:pt x="44" y="0"/>
                    </a:moveTo>
                    <a:lnTo>
                      <a:pt x="0" y="5"/>
                    </a:lnTo>
                    <a:lnTo>
                      <a:pt x="35" y="12"/>
                    </a:lnTo>
                    <a:lnTo>
                      <a:pt x="44"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54" name="Google Shape;8454;p43"/>
              <p:cNvSpPr/>
              <p:nvPr/>
            </p:nvSpPr>
            <p:spPr>
              <a:xfrm>
                <a:off x="755825" y="1724850"/>
                <a:ext cx="550" cy="650"/>
              </a:xfrm>
              <a:custGeom>
                <a:avLst/>
                <a:gdLst/>
                <a:ahLst/>
                <a:cxnLst/>
                <a:rect l="l" t="t" r="r" b="b"/>
                <a:pathLst>
                  <a:path w="22" h="26" extrusionOk="0">
                    <a:moveTo>
                      <a:pt x="8" y="0"/>
                    </a:moveTo>
                    <a:cubicBezTo>
                      <a:pt x="8" y="12"/>
                      <a:pt x="1" y="26"/>
                      <a:pt x="12" y="26"/>
                    </a:cubicBezTo>
                    <a:lnTo>
                      <a:pt x="22" y="5"/>
                    </a:lnTo>
                    <a:cubicBezTo>
                      <a:pt x="17" y="5"/>
                      <a:pt x="10" y="3"/>
                      <a:pt x="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55" name="Google Shape;8455;p43"/>
              <p:cNvSpPr/>
              <p:nvPr/>
            </p:nvSpPr>
            <p:spPr>
              <a:xfrm>
                <a:off x="755825" y="1724450"/>
                <a:ext cx="200" cy="425"/>
              </a:xfrm>
              <a:custGeom>
                <a:avLst/>
                <a:gdLst/>
                <a:ahLst/>
                <a:cxnLst/>
                <a:rect l="l" t="t" r="r" b="b"/>
                <a:pathLst>
                  <a:path w="8" h="17" extrusionOk="0">
                    <a:moveTo>
                      <a:pt x="1" y="0"/>
                    </a:moveTo>
                    <a:cubicBezTo>
                      <a:pt x="1" y="7"/>
                      <a:pt x="3" y="12"/>
                      <a:pt x="8" y="16"/>
                    </a:cubicBezTo>
                    <a:cubicBezTo>
                      <a:pt x="8" y="10"/>
                      <a:pt x="5" y="3"/>
                      <a:pt x="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56" name="Google Shape;8456;p43"/>
              <p:cNvSpPr/>
              <p:nvPr/>
            </p:nvSpPr>
            <p:spPr>
              <a:xfrm>
                <a:off x="756875" y="1723625"/>
                <a:ext cx="250" cy="550"/>
              </a:xfrm>
              <a:custGeom>
                <a:avLst/>
                <a:gdLst/>
                <a:ahLst/>
                <a:cxnLst/>
                <a:rect l="l" t="t" r="r" b="b"/>
                <a:pathLst>
                  <a:path w="10" h="22" extrusionOk="0">
                    <a:moveTo>
                      <a:pt x="10" y="1"/>
                    </a:moveTo>
                    <a:lnTo>
                      <a:pt x="3" y="8"/>
                    </a:lnTo>
                    <a:lnTo>
                      <a:pt x="1" y="22"/>
                    </a:lnTo>
                    <a:lnTo>
                      <a:pt x="1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57" name="Google Shape;8457;p43"/>
              <p:cNvSpPr/>
              <p:nvPr/>
            </p:nvSpPr>
            <p:spPr>
              <a:xfrm>
                <a:off x="756700" y="1730850"/>
                <a:ext cx="950" cy="575"/>
              </a:xfrm>
              <a:custGeom>
                <a:avLst/>
                <a:gdLst/>
                <a:ahLst/>
                <a:cxnLst/>
                <a:rect l="l" t="t" r="r" b="b"/>
                <a:pathLst>
                  <a:path w="38" h="23" extrusionOk="0">
                    <a:moveTo>
                      <a:pt x="12" y="0"/>
                    </a:moveTo>
                    <a:cubicBezTo>
                      <a:pt x="9" y="0"/>
                      <a:pt x="5" y="1"/>
                      <a:pt x="1" y="4"/>
                    </a:cubicBezTo>
                    <a:lnTo>
                      <a:pt x="17" y="22"/>
                    </a:lnTo>
                    <a:cubicBezTo>
                      <a:pt x="31" y="22"/>
                      <a:pt x="38" y="15"/>
                      <a:pt x="31" y="9"/>
                    </a:cubicBezTo>
                    <a:cubicBezTo>
                      <a:pt x="26" y="4"/>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58" name="Google Shape;8458;p43"/>
              <p:cNvSpPr/>
              <p:nvPr/>
            </p:nvSpPr>
            <p:spPr>
              <a:xfrm>
                <a:off x="758500" y="1728850"/>
                <a:ext cx="1300" cy="375"/>
              </a:xfrm>
              <a:custGeom>
                <a:avLst/>
                <a:gdLst/>
                <a:ahLst/>
                <a:cxnLst/>
                <a:rect l="l" t="t" r="r" b="b"/>
                <a:pathLst>
                  <a:path w="52" h="15" extrusionOk="0">
                    <a:moveTo>
                      <a:pt x="31" y="0"/>
                    </a:moveTo>
                    <a:cubicBezTo>
                      <a:pt x="21" y="7"/>
                      <a:pt x="10" y="12"/>
                      <a:pt x="0" y="14"/>
                    </a:cubicBezTo>
                    <a:lnTo>
                      <a:pt x="51" y="7"/>
                    </a:lnTo>
                    <a:lnTo>
                      <a:pt x="3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59" name="Google Shape;8459;p43"/>
              <p:cNvSpPr/>
              <p:nvPr/>
            </p:nvSpPr>
            <p:spPr>
              <a:xfrm>
                <a:off x="759825" y="1730050"/>
                <a:ext cx="1050" cy="475"/>
              </a:xfrm>
              <a:custGeom>
                <a:avLst/>
                <a:gdLst/>
                <a:ahLst/>
                <a:cxnLst/>
                <a:rect l="l" t="t" r="r" b="b"/>
                <a:pathLst>
                  <a:path w="42" h="19" extrusionOk="0">
                    <a:moveTo>
                      <a:pt x="12" y="0"/>
                    </a:moveTo>
                    <a:cubicBezTo>
                      <a:pt x="7" y="0"/>
                      <a:pt x="3" y="3"/>
                      <a:pt x="1" y="10"/>
                    </a:cubicBezTo>
                    <a:cubicBezTo>
                      <a:pt x="9" y="10"/>
                      <a:pt x="25" y="18"/>
                      <a:pt x="34" y="18"/>
                    </a:cubicBezTo>
                    <a:cubicBezTo>
                      <a:pt x="39" y="18"/>
                      <a:pt x="41" y="15"/>
                      <a:pt x="38" y="6"/>
                    </a:cubicBezTo>
                    <a:lnTo>
                      <a:pt x="38" y="6"/>
                    </a:lnTo>
                    <a:cubicBezTo>
                      <a:pt x="37" y="6"/>
                      <a:pt x="36" y="6"/>
                      <a:pt x="36" y="6"/>
                    </a:cubicBezTo>
                    <a:cubicBezTo>
                      <a:pt x="29" y="6"/>
                      <a:pt x="20" y="0"/>
                      <a:pt x="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60" name="Google Shape;8460;p43"/>
              <p:cNvSpPr/>
              <p:nvPr/>
            </p:nvSpPr>
            <p:spPr>
              <a:xfrm>
                <a:off x="757275" y="1738575"/>
                <a:ext cx="2225" cy="200"/>
              </a:xfrm>
              <a:custGeom>
                <a:avLst/>
                <a:gdLst/>
                <a:ahLst/>
                <a:cxnLst/>
                <a:rect l="l" t="t" r="r" b="b"/>
                <a:pathLst>
                  <a:path w="89" h="8" extrusionOk="0">
                    <a:moveTo>
                      <a:pt x="89" y="1"/>
                    </a:moveTo>
                    <a:lnTo>
                      <a:pt x="1" y="8"/>
                    </a:lnTo>
                    <a:lnTo>
                      <a:pt x="89" y="8"/>
                    </a:lnTo>
                    <a:lnTo>
                      <a:pt x="89"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61" name="Google Shape;8461;p43"/>
              <p:cNvSpPr/>
              <p:nvPr/>
            </p:nvSpPr>
            <p:spPr>
              <a:xfrm>
                <a:off x="762550" y="1745850"/>
                <a:ext cx="2225" cy="925"/>
              </a:xfrm>
              <a:custGeom>
                <a:avLst/>
                <a:gdLst/>
                <a:ahLst/>
                <a:cxnLst/>
                <a:rect l="l" t="t" r="r" b="b"/>
                <a:pathLst>
                  <a:path w="89" h="37" extrusionOk="0">
                    <a:moveTo>
                      <a:pt x="34" y="0"/>
                    </a:moveTo>
                    <a:cubicBezTo>
                      <a:pt x="22" y="0"/>
                      <a:pt x="17" y="13"/>
                      <a:pt x="7" y="13"/>
                    </a:cubicBezTo>
                    <a:cubicBezTo>
                      <a:pt x="5" y="13"/>
                      <a:pt x="3" y="13"/>
                      <a:pt x="1" y="11"/>
                    </a:cubicBezTo>
                    <a:lnTo>
                      <a:pt x="1" y="11"/>
                    </a:lnTo>
                    <a:cubicBezTo>
                      <a:pt x="19" y="30"/>
                      <a:pt x="5" y="37"/>
                      <a:pt x="63" y="37"/>
                    </a:cubicBezTo>
                    <a:cubicBezTo>
                      <a:pt x="89" y="11"/>
                      <a:pt x="12" y="23"/>
                      <a:pt x="42" y="2"/>
                    </a:cubicBezTo>
                    <a:cubicBezTo>
                      <a:pt x="39" y="1"/>
                      <a:pt x="37" y="0"/>
                      <a:pt x="3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62" name="Google Shape;8462;p43"/>
              <p:cNvSpPr/>
              <p:nvPr/>
            </p:nvSpPr>
            <p:spPr>
              <a:xfrm>
                <a:off x="684375" y="1767150"/>
                <a:ext cx="650" cy="550"/>
              </a:xfrm>
              <a:custGeom>
                <a:avLst/>
                <a:gdLst/>
                <a:ahLst/>
                <a:cxnLst/>
                <a:rect l="l" t="t" r="r" b="b"/>
                <a:pathLst>
                  <a:path w="26" h="22" extrusionOk="0">
                    <a:moveTo>
                      <a:pt x="0" y="1"/>
                    </a:moveTo>
                    <a:lnTo>
                      <a:pt x="24" y="22"/>
                    </a:lnTo>
                    <a:lnTo>
                      <a:pt x="26" y="10"/>
                    </a:ln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63" name="Google Shape;8463;p43"/>
              <p:cNvSpPr/>
              <p:nvPr/>
            </p:nvSpPr>
            <p:spPr>
              <a:xfrm>
                <a:off x="684150" y="1767900"/>
                <a:ext cx="600" cy="1200"/>
              </a:xfrm>
              <a:custGeom>
                <a:avLst/>
                <a:gdLst/>
                <a:ahLst/>
                <a:cxnLst/>
                <a:rect l="l" t="t" r="r" b="b"/>
                <a:pathLst>
                  <a:path w="24" h="48" extrusionOk="0">
                    <a:moveTo>
                      <a:pt x="0" y="1"/>
                    </a:moveTo>
                    <a:lnTo>
                      <a:pt x="7" y="47"/>
                    </a:lnTo>
                    <a:cubicBezTo>
                      <a:pt x="9" y="46"/>
                      <a:pt x="12" y="43"/>
                      <a:pt x="16" y="43"/>
                    </a:cubicBezTo>
                    <a:cubicBezTo>
                      <a:pt x="18" y="43"/>
                      <a:pt x="21" y="44"/>
                      <a:pt x="23" y="47"/>
                    </a:cubicBezTo>
                    <a:lnTo>
                      <a:pt x="0"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64" name="Google Shape;8464;p43"/>
              <p:cNvSpPr/>
              <p:nvPr/>
            </p:nvSpPr>
            <p:spPr>
              <a:xfrm>
                <a:off x="747825" y="1772150"/>
                <a:ext cx="775" cy="475"/>
              </a:xfrm>
              <a:custGeom>
                <a:avLst/>
                <a:gdLst/>
                <a:ahLst/>
                <a:cxnLst/>
                <a:rect l="l" t="t" r="r" b="b"/>
                <a:pathLst>
                  <a:path w="31" h="19" extrusionOk="0">
                    <a:moveTo>
                      <a:pt x="11" y="0"/>
                    </a:moveTo>
                    <a:cubicBezTo>
                      <a:pt x="7" y="0"/>
                      <a:pt x="4" y="1"/>
                      <a:pt x="1" y="2"/>
                    </a:cubicBezTo>
                    <a:lnTo>
                      <a:pt x="31" y="19"/>
                    </a:lnTo>
                    <a:lnTo>
                      <a:pt x="24" y="7"/>
                    </a:lnTo>
                    <a:cubicBezTo>
                      <a:pt x="21" y="3"/>
                      <a:pt x="16" y="0"/>
                      <a:pt x="1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65" name="Google Shape;8465;p43"/>
              <p:cNvSpPr/>
              <p:nvPr/>
            </p:nvSpPr>
            <p:spPr>
              <a:xfrm>
                <a:off x="741100" y="1773775"/>
                <a:ext cx="725" cy="1050"/>
              </a:xfrm>
              <a:custGeom>
                <a:avLst/>
                <a:gdLst/>
                <a:ahLst/>
                <a:cxnLst/>
                <a:rect l="l" t="t" r="r" b="b"/>
                <a:pathLst>
                  <a:path w="29" h="42" extrusionOk="0">
                    <a:moveTo>
                      <a:pt x="1" y="0"/>
                    </a:moveTo>
                    <a:lnTo>
                      <a:pt x="22" y="42"/>
                    </a:lnTo>
                    <a:lnTo>
                      <a:pt x="29" y="42"/>
                    </a:lnTo>
                    <a:lnTo>
                      <a:pt x="1" y="0"/>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66" name="Google Shape;8466;p43"/>
              <p:cNvSpPr/>
              <p:nvPr/>
            </p:nvSpPr>
            <p:spPr>
              <a:xfrm>
                <a:off x="736150" y="1777250"/>
                <a:ext cx="875" cy="650"/>
              </a:xfrm>
              <a:custGeom>
                <a:avLst/>
                <a:gdLst/>
                <a:ahLst/>
                <a:cxnLst/>
                <a:rect l="l" t="t" r="r" b="b"/>
                <a:pathLst>
                  <a:path w="35" h="26" extrusionOk="0">
                    <a:moveTo>
                      <a:pt x="3" y="0"/>
                    </a:moveTo>
                    <a:cubicBezTo>
                      <a:pt x="0" y="0"/>
                      <a:pt x="1" y="6"/>
                      <a:pt x="7" y="26"/>
                    </a:cubicBezTo>
                    <a:cubicBezTo>
                      <a:pt x="14" y="26"/>
                      <a:pt x="21" y="19"/>
                      <a:pt x="28" y="16"/>
                    </a:cubicBezTo>
                    <a:lnTo>
                      <a:pt x="28" y="16"/>
                    </a:lnTo>
                    <a:cubicBezTo>
                      <a:pt x="28" y="16"/>
                      <a:pt x="28" y="16"/>
                      <a:pt x="29" y="16"/>
                    </a:cubicBezTo>
                    <a:cubicBezTo>
                      <a:pt x="31" y="16"/>
                      <a:pt x="33" y="15"/>
                      <a:pt x="34" y="14"/>
                    </a:cubicBezTo>
                    <a:cubicBezTo>
                      <a:pt x="32" y="14"/>
                      <a:pt x="30" y="15"/>
                      <a:pt x="28" y="16"/>
                    </a:cubicBezTo>
                    <a:lnTo>
                      <a:pt x="28" y="16"/>
                    </a:lnTo>
                    <a:cubicBezTo>
                      <a:pt x="17" y="15"/>
                      <a:pt x="6"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67" name="Google Shape;8467;p43"/>
              <p:cNvSpPr/>
              <p:nvPr/>
            </p:nvSpPr>
            <p:spPr>
              <a:xfrm>
                <a:off x="530275" y="1642300"/>
                <a:ext cx="125" cy="275"/>
              </a:xfrm>
              <a:custGeom>
                <a:avLst/>
                <a:gdLst/>
                <a:ahLst/>
                <a:cxnLst/>
                <a:rect l="l" t="t" r="r" b="b"/>
                <a:pathLst>
                  <a:path w="5" h="11" extrusionOk="0">
                    <a:moveTo>
                      <a:pt x="3" y="0"/>
                    </a:moveTo>
                    <a:cubicBezTo>
                      <a:pt x="2" y="0"/>
                      <a:pt x="1" y="4"/>
                      <a:pt x="0" y="11"/>
                    </a:cubicBezTo>
                    <a:lnTo>
                      <a:pt x="5" y="11"/>
                    </a:lnTo>
                    <a:cubicBezTo>
                      <a:pt x="4" y="4"/>
                      <a:pt x="3" y="0"/>
                      <a:pt x="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68" name="Google Shape;8468;p43"/>
              <p:cNvSpPr/>
              <p:nvPr/>
            </p:nvSpPr>
            <p:spPr>
              <a:xfrm>
                <a:off x="520250" y="1654675"/>
                <a:ext cx="24875" cy="21900"/>
              </a:xfrm>
              <a:custGeom>
                <a:avLst/>
                <a:gdLst/>
                <a:ahLst/>
                <a:cxnLst/>
                <a:rect l="l" t="t" r="r" b="b"/>
                <a:pathLst>
                  <a:path w="995" h="876" extrusionOk="0">
                    <a:moveTo>
                      <a:pt x="801" y="0"/>
                    </a:moveTo>
                    <a:cubicBezTo>
                      <a:pt x="796" y="0"/>
                      <a:pt x="786" y="6"/>
                      <a:pt x="767" y="26"/>
                    </a:cubicBezTo>
                    <a:lnTo>
                      <a:pt x="758" y="70"/>
                    </a:lnTo>
                    <a:cubicBezTo>
                      <a:pt x="769" y="59"/>
                      <a:pt x="782" y="49"/>
                      <a:pt x="787" y="49"/>
                    </a:cubicBezTo>
                    <a:cubicBezTo>
                      <a:pt x="790" y="49"/>
                      <a:pt x="791" y="51"/>
                      <a:pt x="791" y="56"/>
                    </a:cubicBezTo>
                    <a:cubicBezTo>
                      <a:pt x="788" y="63"/>
                      <a:pt x="777" y="81"/>
                      <a:pt x="770" y="102"/>
                    </a:cubicBezTo>
                    <a:cubicBezTo>
                      <a:pt x="770" y="103"/>
                      <a:pt x="771" y="103"/>
                      <a:pt x="771" y="103"/>
                    </a:cubicBezTo>
                    <a:cubicBezTo>
                      <a:pt x="777" y="103"/>
                      <a:pt x="796" y="83"/>
                      <a:pt x="805" y="81"/>
                    </a:cubicBezTo>
                    <a:cubicBezTo>
                      <a:pt x="853" y="26"/>
                      <a:pt x="818" y="30"/>
                      <a:pt x="823" y="9"/>
                    </a:cubicBezTo>
                    <a:lnTo>
                      <a:pt x="823" y="9"/>
                    </a:lnTo>
                    <a:cubicBezTo>
                      <a:pt x="820" y="11"/>
                      <a:pt x="818" y="11"/>
                      <a:pt x="817" y="11"/>
                    </a:cubicBezTo>
                    <a:cubicBezTo>
                      <a:pt x="809" y="11"/>
                      <a:pt x="809" y="0"/>
                      <a:pt x="801" y="0"/>
                    </a:cubicBezTo>
                    <a:close/>
                    <a:moveTo>
                      <a:pt x="793" y="454"/>
                    </a:moveTo>
                    <a:lnTo>
                      <a:pt x="749" y="510"/>
                    </a:lnTo>
                    <a:lnTo>
                      <a:pt x="781" y="487"/>
                    </a:lnTo>
                    <a:lnTo>
                      <a:pt x="793" y="454"/>
                    </a:lnTo>
                    <a:close/>
                    <a:moveTo>
                      <a:pt x="953" y="573"/>
                    </a:moveTo>
                    <a:lnTo>
                      <a:pt x="971" y="584"/>
                    </a:lnTo>
                    <a:cubicBezTo>
                      <a:pt x="965" y="591"/>
                      <a:pt x="960" y="598"/>
                      <a:pt x="958" y="607"/>
                    </a:cubicBezTo>
                    <a:cubicBezTo>
                      <a:pt x="959" y="608"/>
                      <a:pt x="960" y="608"/>
                      <a:pt x="961" y="608"/>
                    </a:cubicBezTo>
                    <a:cubicBezTo>
                      <a:pt x="969" y="608"/>
                      <a:pt x="978" y="591"/>
                      <a:pt x="995" y="573"/>
                    </a:cubicBezTo>
                    <a:close/>
                    <a:moveTo>
                      <a:pt x="591" y="649"/>
                    </a:moveTo>
                    <a:cubicBezTo>
                      <a:pt x="590" y="651"/>
                      <a:pt x="588" y="653"/>
                      <a:pt x="587" y="655"/>
                    </a:cubicBezTo>
                    <a:lnTo>
                      <a:pt x="587" y="655"/>
                    </a:lnTo>
                    <a:cubicBezTo>
                      <a:pt x="588" y="653"/>
                      <a:pt x="590" y="651"/>
                      <a:pt x="591" y="649"/>
                    </a:cubicBezTo>
                    <a:close/>
                    <a:moveTo>
                      <a:pt x="723" y="645"/>
                    </a:moveTo>
                    <a:lnTo>
                      <a:pt x="716" y="656"/>
                    </a:lnTo>
                    <a:lnTo>
                      <a:pt x="723" y="670"/>
                    </a:lnTo>
                    <a:lnTo>
                      <a:pt x="723" y="645"/>
                    </a:lnTo>
                    <a:close/>
                    <a:moveTo>
                      <a:pt x="587" y="655"/>
                    </a:moveTo>
                    <a:cubicBezTo>
                      <a:pt x="553" y="703"/>
                      <a:pt x="558" y="708"/>
                      <a:pt x="569" y="708"/>
                    </a:cubicBezTo>
                    <a:cubicBezTo>
                      <a:pt x="572" y="708"/>
                      <a:pt x="575" y="707"/>
                      <a:pt x="579" y="707"/>
                    </a:cubicBezTo>
                    <a:cubicBezTo>
                      <a:pt x="585" y="707"/>
                      <a:pt x="591" y="709"/>
                      <a:pt x="591" y="716"/>
                    </a:cubicBezTo>
                    <a:cubicBezTo>
                      <a:pt x="603" y="698"/>
                      <a:pt x="598" y="677"/>
                      <a:pt x="626" y="661"/>
                    </a:cubicBezTo>
                    <a:cubicBezTo>
                      <a:pt x="626" y="658"/>
                      <a:pt x="624" y="657"/>
                      <a:pt x="621" y="657"/>
                    </a:cubicBezTo>
                    <a:cubicBezTo>
                      <a:pt x="611" y="657"/>
                      <a:pt x="593" y="666"/>
                      <a:pt x="586" y="666"/>
                    </a:cubicBezTo>
                    <a:cubicBezTo>
                      <a:pt x="582" y="666"/>
                      <a:pt x="582" y="663"/>
                      <a:pt x="587" y="655"/>
                    </a:cubicBezTo>
                    <a:close/>
                    <a:moveTo>
                      <a:pt x="635" y="675"/>
                    </a:moveTo>
                    <a:lnTo>
                      <a:pt x="624" y="716"/>
                    </a:lnTo>
                    <a:lnTo>
                      <a:pt x="584" y="735"/>
                    </a:lnTo>
                    <a:cubicBezTo>
                      <a:pt x="570" y="767"/>
                      <a:pt x="596" y="767"/>
                      <a:pt x="580" y="798"/>
                    </a:cubicBezTo>
                    <a:cubicBezTo>
                      <a:pt x="594" y="789"/>
                      <a:pt x="607" y="785"/>
                      <a:pt x="617" y="785"/>
                    </a:cubicBezTo>
                    <a:cubicBezTo>
                      <a:pt x="626" y="785"/>
                      <a:pt x="632" y="789"/>
                      <a:pt x="633" y="798"/>
                    </a:cubicBezTo>
                    <a:cubicBezTo>
                      <a:pt x="649" y="742"/>
                      <a:pt x="635" y="758"/>
                      <a:pt x="624" y="742"/>
                    </a:cubicBezTo>
                    <a:lnTo>
                      <a:pt x="661" y="691"/>
                    </a:lnTo>
                    <a:lnTo>
                      <a:pt x="661" y="691"/>
                    </a:lnTo>
                    <a:cubicBezTo>
                      <a:pt x="650" y="703"/>
                      <a:pt x="644" y="707"/>
                      <a:pt x="640" y="707"/>
                    </a:cubicBezTo>
                    <a:cubicBezTo>
                      <a:pt x="631" y="707"/>
                      <a:pt x="640" y="678"/>
                      <a:pt x="635" y="675"/>
                    </a:cubicBezTo>
                    <a:close/>
                    <a:moveTo>
                      <a:pt x="132" y="693"/>
                    </a:moveTo>
                    <a:lnTo>
                      <a:pt x="107" y="735"/>
                    </a:lnTo>
                    <a:lnTo>
                      <a:pt x="77" y="703"/>
                    </a:lnTo>
                    <a:lnTo>
                      <a:pt x="77" y="703"/>
                    </a:lnTo>
                    <a:cubicBezTo>
                      <a:pt x="58" y="716"/>
                      <a:pt x="84" y="707"/>
                      <a:pt x="72" y="726"/>
                    </a:cubicBezTo>
                    <a:lnTo>
                      <a:pt x="28" y="758"/>
                    </a:lnTo>
                    <a:cubicBezTo>
                      <a:pt x="53" y="705"/>
                      <a:pt x="37" y="737"/>
                      <a:pt x="33" y="710"/>
                    </a:cubicBezTo>
                    <a:lnTo>
                      <a:pt x="33" y="710"/>
                    </a:lnTo>
                    <a:cubicBezTo>
                      <a:pt x="28" y="721"/>
                      <a:pt x="21" y="730"/>
                      <a:pt x="12" y="740"/>
                    </a:cubicBezTo>
                    <a:lnTo>
                      <a:pt x="0" y="749"/>
                    </a:lnTo>
                    <a:cubicBezTo>
                      <a:pt x="17" y="772"/>
                      <a:pt x="25" y="802"/>
                      <a:pt x="61" y="802"/>
                    </a:cubicBezTo>
                    <a:cubicBezTo>
                      <a:pt x="68" y="802"/>
                      <a:pt x="76" y="800"/>
                      <a:pt x="86" y="798"/>
                    </a:cubicBezTo>
                    <a:lnTo>
                      <a:pt x="132" y="693"/>
                    </a:lnTo>
                    <a:close/>
                    <a:moveTo>
                      <a:pt x="76" y="835"/>
                    </a:moveTo>
                    <a:cubicBezTo>
                      <a:pt x="75" y="835"/>
                      <a:pt x="71" y="837"/>
                      <a:pt x="63" y="844"/>
                    </a:cubicBezTo>
                    <a:cubicBezTo>
                      <a:pt x="49" y="868"/>
                      <a:pt x="45" y="875"/>
                      <a:pt x="47" y="875"/>
                    </a:cubicBezTo>
                    <a:cubicBezTo>
                      <a:pt x="49" y="875"/>
                      <a:pt x="57" y="866"/>
                      <a:pt x="63" y="863"/>
                    </a:cubicBezTo>
                    <a:lnTo>
                      <a:pt x="63" y="863"/>
                    </a:lnTo>
                    <a:cubicBezTo>
                      <a:pt x="59" y="867"/>
                      <a:pt x="59" y="872"/>
                      <a:pt x="62" y="872"/>
                    </a:cubicBezTo>
                    <a:cubicBezTo>
                      <a:pt x="63" y="872"/>
                      <a:pt x="65" y="871"/>
                      <a:pt x="67" y="869"/>
                    </a:cubicBezTo>
                    <a:cubicBezTo>
                      <a:pt x="69" y="863"/>
                      <a:pt x="68" y="861"/>
                      <a:pt x="67" y="861"/>
                    </a:cubicBezTo>
                    <a:cubicBezTo>
                      <a:pt x="66" y="861"/>
                      <a:pt x="64" y="862"/>
                      <a:pt x="63" y="863"/>
                    </a:cubicBezTo>
                    <a:cubicBezTo>
                      <a:pt x="68" y="851"/>
                      <a:pt x="80" y="835"/>
                      <a:pt x="76" y="835"/>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69" name="Google Shape;8469;p43"/>
              <p:cNvSpPr/>
              <p:nvPr/>
            </p:nvSpPr>
            <p:spPr>
              <a:xfrm>
                <a:off x="542275" y="1667775"/>
                <a:ext cx="25" cy="175"/>
              </a:xfrm>
              <a:custGeom>
                <a:avLst/>
                <a:gdLst/>
                <a:ahLst/>
                <a:cxnLst/>
                <a:rect l="l" t="t" r="r" b="b"/>
                <a:pathLst>
                  <a:path w="1" h="7" extrusionOk="0">
                    <a:moveTo>
                      <a:pt x="0" y="0"/>
                    </a:moveTo>
                    <a:lnTo>
                      <a:pt x="0" y="0"/>
                    </a:lnTo>
                    <a:cubicBezTo>
                      <a:pt x="0" y="7"/>
                      <a:pt x="0" y="7"/>
                      <a:pt x="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70" name="Google Shape;8470;p43"/>
              <p:cNvSpPr/>
              <p:nvPr/>
            </p:nvSpPr>
            <p:spPr>
              <a:xfrm>
                <a:off x="637775" y="1556250"/>
                <a:ext cx="1125" cy="1025"/>
              </a:xfrm>
              <a:custGeom>
                <a:avLst/>
                <a:gdLst/>
                <a:ahLst/>
                <a:cxnLst/>
                <a:rect l="l" t="t" r="r" b="b"/>
                <a:pathLst>
                  <a:path w="45" h="41" extrusionOk="0">
                    <a:moveTo>
                      <a:pt x="7" y="1"/>
                    </a:moveTo>
                    <a:cubicBezTo>
                      <a:pt x="3" y="15"/>
                      <a:pt x="1" y="26"/>
                      <a:pt x="1" y="40"/>
                    </a:cubicBezTo>
                    <a:cubicBezTo>
                      <a:pt x="17" y="36"/>
                      <a:pt x="31" y="31"/>
                      <a:pt x="45" y="26"/>
                    </a:cubicBezTo>
                    <a:cubicBezTo>
                      <a:pt x="33" y="17"/>
                      <a:pt x="19" y="10"/>
                      <a:pt x="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71" name="Google Shape;8471;p43"/>
              <p:cNvSpPr/>
              <p:nvPr/>
            </p:nvSpPr>
            <p:spPr>
              <a:xfrm>
                <a:off x="623125" y="1549300"/>
                <a:ext cx="125" cy="550"/>
              </a:xfrm>
              <a:custGeom>
                <a:avLst/>
                <a:gdLst/>
                <a:ahLst/>
                <a:cxnLst/>
                <a:rect l="l" t="t" r="r" b="b"/>
                <a:pathLst>
                  <a:path w="5" h="22" extrusionOk="0">
                    <a:moveTo>
                      <a:pt x="2" y="1"/>
                    </a:moveTo>
                    <a:lnTo>
                      <a:pt x="2" y="1"/>
                    </a:lnTo>
                    <a:cubicBezTo>
                      <a:pt x="0" y="8"/>
                      <a:pt x="2" y="15"/>
                      <a:pt x="5" y="21"/>
                    </a:cubicBezTo>
                    <a:cubicBezTo>
                      <a:pt x="5" y="15"/>
                      <a:pt x="5" y="8"/>
                      <a:pt x="2"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72" name="Google Shape;8472;p43"/>
              <p:cNvSpPr/>
              <p:nvPr/>
            </p:nvSpPr>
            <p:spPr>
              <a:xfrm>
                <a:off x="622875" y="1550450"/>
                <a:ext cx="425" cy="975"/>
              </a:xfrm>
              <a:custGeom>
                <a:avLst/>
                <a:gdLst/>
                <a:ahLst/>
                <a:cxnLst/>
                <a:rect l="l" t="t" r="r" b="b"/>
                <a:pathLst>
                  <a:path w="17" h="39" extrusionOk="0">
                    <a:moveTo>
                      <a:pt x="17" y="1"/>
                    </a:moveTo>
                    <a:lnTo>
                      <a:pt x="1" y="38"/>
                    </a:lnTo>
                    <a:cubicBezTo>
                      <a:pt x="8" y="24"/>
                      <a:pt x="12" y="15"/>
                      <a:pt x="17" y="6"/>
                    </a:cubicBezTo>
                    <a:cubicBezTo>
                      <a:pt x="17" y="3"/>
                      <a:pt x="17" y="3"/>
                      <a:pt x="17"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73" name="Google Shape;8473;p43"/>
              <p:cNvSpPr/>
              <p:nvPr/>
            </p:nvSpPr>
            <p:spPr>
              <a:xfrm>
                <a:off x="633600" y="1555050"/>
                <a:ext cx="1625" cy="2500"/>
              </a:xfrm>
              <a:custGeom>
                <a:avLst/>
                <a:gdLst/>
                <a:ahLst/>
                <a:cxnLst/>
                <a:rect l="l" t="t" r="r" b="b"/>
                <a:pathLst>
                  <a:path w="65" h="100" extrusionOk="0">
                    <a:moveTo>
                      <a:pt x="53" y="0"/>
                    </a:moveTo>
                    <a:cubicBezTo>
                      <a:pt x="48" y="0"/>
                      <a:pt x="41" y="5"/>
                      <a:pt x="28" y="16"/>
                    </a:cubicBezTo>
                    <a:lnTo>
                      <a:pt x="42" y="30"/>
                    </a:lnTo>
                    <a:lnTo>
                      <a:pt x="5" y="67"/>
                    </a:lnTo>
                    <a:cubicBezTo>
                      <a:pt x="17" y="58"/>
                      <a:pt x="26" y="56"/>
                      <a:pt x="47" y="42"/>
                    </a:cubicBezTo>
                    <a:cubicBezTo>
                      <a:pt x="55" y="30"/>
                      <a:pt x="65" y="0"/>
                      <a:pt x="53" y="0"/>
                    </a:cubicBezTo>
                    <a:close/>
                    <a:moveTo>
                      <a:pt x="29" y="78"/>
                    </a:moveTo>
                    <a:cubicBezTo>
                      <a:pt x="24" y="78"/>
                      <a:pt x="13" y="84"/>
                      <a:pt x="1" y="91"/>
                    </a:cubicBezTo>
                    <a:lnTo>
                      <a:pt x="28" y="100"/>
                    </a:lnTo>
                    <a:cubicBezTo>
                      <a:pt x="35" y="83"/>
                      <a:pt x="34" y="78"/>
                      <a:pt x="29" y="78"/>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74" name="Google Shape;8474;p43"/>
              <p:cNvSpPr/>
              <p:nvPr/>
            </p:nvSpPr>
            <p:spPr>
              <a:xfrm>
                <a:off x="539175" y="1719325"/>
                <a:ext cx="4500" cy="8100"/>
              </a:xfrm>
              <a:custGeom>
                <a:avLst/>
                <a:gdLst/>
                <a:ahLst/>
                <a:cxnLst/>
                <a:rect l="l" t="t" r="r" b="b"/>
                <a:pathLst>
                  <a:path w="180" h="324" extrusionOk="0">
                    <a:moveTo>
                      <a:pt x="150" y="0"/>
                    </a:moveTo>
                    <a:cubicBezTo>
                      <a:pt x="145" y="0"/>
                      <a:pt x="133" y="11"/>
                      <a:pt x="124" y="11"/>
                    </a:cubicBezTo>
                    <a:lnTo>
                      <a:pt x="152" y="11"/>
                    </a:lnTo>
                    <a:cubicBezTo>
                      <a:pt x="153" y="3"/>
                      <a:pt x="152" y="0"/>
                      <a:pt x="150" y="0"/>
                    </a:cubicBezTo>
                    <a:close/>
                    <a:moveTo>
                      <a:pt x="52" y="101"/>
                    </a:moveTo>
                    <a:lnTo>
                      <a:pt x="31" y="126"/>
                    </a:lnTo>
                    <a:cubicBezTo>
                      <a:pt x="38" y="119"/>
                      <a:pt x="48" y="110"/>
                      <a:pt x="52" y="101"/>
                    </a:cubicBezTo>
                    <a:close/>
                    <a:moveTo>
                      <a:pt x="1" y="113"/>
                    </a:moveTo>
                    <a:lnTo>
                      <a:pt x="1" y="113"/>
                    </a:lnTo>
                    <a:cubicBezTo>
                      <a:pt x="0" y="119"/>
                      <a:pt x="0" y="124"/>
                      <a:pt x="1" y="127"/>
                    </a:cubicBezTo>
                    <a:lnTo>
                      <a:pt x="1" y="127"/>
                    </a:lnTo>
                    <a:lnTo>
                      <a:pt x="1" y="113"/>
                    </a:lnTo>
                    <a:close/>
                    <a:moveTo>
                      <a:pt x="163" y="101"/>
                    </a:moveTo>
                    <a:lnTo>
                      <a:pt x="163" y="101"/>
                    </a:lnTo>
                    <a:cubicBezTo>
                      <a:pt x="154" y="110"/>
                      <a:pt x="147" y="119"/>
                      <a:pt x="143" y="131"/>
                    </a:cubicBezTo>
                    <a:lnTo>
                      <a:pt x="163" y="101"/>
                    </a:lnTo>
                    <a:close/>
                    <a:moveTo>
                      <a:pt x="31" y="126"/>
                    </a:moveTo>
                    <a:cubicBezTo>
                      <a:pt x="24" y="133"/>
                      <a:pt x="17" y="136"/>
                      <a:pt x="12" y="136"/>
                    </a:cubicBezTo>
                    <a:cubicBezTo>
                      <a:pt x="7" y="136"/>
                      <a:pt x="3" y="133"/>
                      <a:pt x="1" y="127"/>
                    </a:cubicBezTo>
                    <a:lnTo>
                      <a:pt x="1" y="127"/>
                    </a:lnTo>
                    <a:lnTo>
                      <a:pt x="1" y="161"/>
                    </a:lnTo>
                    <a:lnTo>
                      <a:pt x="31" y="126"/>
                    </a:lnTo>
                    <a:close/>
                    <a:moveTo>
                      <a:pt x="119" y="115"/>
                    </a:moveTo>
                    <a:lnTo>
                      <a:pt x="119" y="115"/>
                    </a:lnTo>
                    <a:cubicBezTo>
                      <a:pt x="101" y="133"/>
                      <a:pt x="89" y="161"/>
                      <a:pt x="87" y="187"/>
                    </a:cubicBezTo>
                    <a:lnTo>
                      <a:pt x="106" y="198"/>
                    </a:lnTo>
                    <a:cubicBezTo>
                      <a:pt x="112" y="184"/>
                      <a:pt x="101" y="189"/>
                      <a:pt x="112" y="170"/>
                    </a:cubicBezTo>
                    <a:cubicBezTo>
                      <a:pt x="119" y="175"/>
                      <a:pt x="147" y="166"/>
                      <a:pt x="126" y="194"/>
                    </a:cubicBezTo>
                    <a:cubicBezTo>
                      <a:pt x="180" y="140"/>
                      <a:pt x="133" y="157"/>
                      <a:pt x="143" y="131"/>
                    </a:cubicBezTo>
                    <a:lnTo>
                      <a:pt x="143" y="131"/>
                    </a:lnTo>
                    <a:lnTo>
                      <a:pt x="129" y="154"/>
                    </a:lnTo>
                    <a:cubicBezTo>
                      <a:pt x="124" y="157"/>
                      <a:pt x="121" y="158"/>
                      <a:pt x="119" y="158"/>
                    </a:cubicBezTo>
                    <a:cubicBezTo>
                      <a:pt x="107" y="158"/>
                      <a:pt x="129" y="121"/>
                      <a:pt x="119" y="115"/>
                    </a:cubicBezTo>
                    <a:close/>
                    <a:moveTo>
                      <a:pt x="120" y="233"/>
                    </a:moveTo>
                    <a:cubicBezTo>
                      <a:pt x="118" y="233"/>
                      <a:pt x="114" y="234"/>
                      <a:pt x="110" y="235"/>
                    </a:cubicBezTo>
                    <a:cubicBezTo>
                      <a:pt x="109" y="240"/>
                      <a:pt x="103" y="249"/>
                      <a:pt x="104" y="249"/>
                    </a:cubicBezTo>
                    <a:cubicBezTo>
                      <a:pt x="105" y="249"/>
                      <a:pt x="107" y="247"/>
                      <a:pt x="112" y="242"/>
                    </a:cubicBezTo>
                    <a:lnTo>
                      <a:pt x="112" y="242"/>
                    </a:lnTo>
                    <a:lnTo>
                      <a:pt x="71" y="303"/>
                    </a:lnTo>
                    <a:cubicBezTo>
                      <a:pt x="73" y="302"/>
                      <a:pt x="75" y="302"/>
                      <a:pt x="76" y="302"/>
                    </a:cubicBezTo>
                    <a:cubicBezTo>
                      <a:pt x="92" y="302"/>
                      <a:pt x="85" y="323"/>
                      <a:pt x="95" y="323"/>
                    </a:cubicBezTo>
                    <a:cubicBezTo>
                      <a:pt x="99" y="323"/>
                      <a:pt x="106" y="320"/>
                      <a:pt x="117" y="312"/>
                    </a:cubicBezTo>
                    <a:cubicBezTo>
                      <a:pt x="107" y="299"/>
                      <a:pt x="146" y="233"/>
                      <a:pt x="120" y="233"/>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grpSp>
      <p:grpSp>
        <p:nvGrpSpPr>
          <p:cNvPr id="8475" name="Google Shape;8475;p43"/>
          <p:cNvGrpSpPr/>
          <p:nvPr/>
        </p:nvGrpSpPr>
        <p:grpSpPr>
          <a:xfrm>
            <a:off x="7498535" y="658530"/>
            <a:ext cx="1296865" cy="831769"/>
            <a:chOff x="421650" y="2453225"/>
            <a:chExt cx="1240900" cy="795875"/>
          </a:xfrm>
        </p:grpSpPr>
        <p:sp>
          <p:nvSpPr>
            <p:cNvPr id="8476" name="Google Shape;8476;p43"/>
            <p:cNvSpPr/>
            <p:nvPr/>
          </p:nvSpPr>
          <p:spPr>
            <a:xfrm>
              <a:off x="785250" y="2453225"/>
              <a:ext cx="875575" cy="138175"/>
            </a:xfrm>
            <a:custGeom>
              <a:avLst/>
              <a:gdLst/>
              <a:ahLst/>
              <a:cxnLst/>
              <a:rect l="l" t="t" r="r" b="b"/>
              <a:pathLst>
                <a:path w="35023" h="5527" extrusionOk="0">
                  <a:moveTo>
                    <a:pt x="24358" y="1"/>
                  </a:moveTo>
                  <a:cubicBezTo>
                    <a:pt x="16136" y="1"/>
                    <a:pt x="8156" y="3907"/>
                    <a:pt x="104" y="4975"/>
                  </a:cubicBezTo>
                  <a:cubicBezTo>
                    <a:pt x="159" y="5040"/>
                    <a:pt x="201" y="5114"/>
                    <a:pt x="232" y="5194"/>
                  </a:cubicBezTo>
                  <a:lnTo>
                    <a:pt x="1" y="5263"/>
                  </a:lnTo>
                  <a:cubicBezTo>
                    <a:pt x="49" y="5358"/>
                    <a:pt x="133" y="5444"/>
                    <a:pt x="234" y="5526"/>
                  </a:cubicBezTo>
                  <a:cubicBezTo>
                    <a:pt x="1399" y="5381"/>
                    <a:pt x="2567" y="5171"/>
                    <a:pt x="3732" y="4921"/>
                  </a:cubicBezTo>
                  <a:cubicBezTo>
                    <a:pt x="3770" y="4864"/>
                    <a:pt x="3799" y="4801"/>
                    <a:pt x="3820" y="4735"/>
                  </a:cubicBezTo>
                  <a:lnTo>
                    <a:pt x="3589" y="4401"/>
                  </a:lnTo>
                  <a:lnTo>
                    <a:pt x="3589" y="4401"/>
                  </a:lnTo>
                  <a:cubicBezTo>
                    <a:pt x="3801" y="4506"/>
                    <a:pt x="3847" y="4616"/>
                    <a:pt x="3820" y="4735"/>
                  </a:cubicBezTo>
                  <a:lnTo>
                    <a:pt x="3921" y="4881"/>
                  </a:lnTo>
                  <a:lnTo>
                    <a:pt x="4157" y="4828"/>
                  </a:lnTo>
                  <a:cubicBezTo>
                    <a:pt x="4438" y="4517"/>
                    <a:pt x="4621" y="4290"/>
                    <a:pt x="5298" y="4140"/>
                  </a:cubicBezTo>
                  <a:lnTo>
                    <a:pt x="5298" y="4140"/>
                  </a:lnTo>
                  <a:cubicBezTo>
                    <a:pt x="5271" y="4332"/>
                    <a:pt x="5338" y="4445"/>
                    <a:pt x="5456" y="4521"/>
                  </a:cubicBezTo>
                  <a:cubicBezTo>
                    <a:pt x="11692" y="2982"/>
                    <a:pt x="17913" y="540"/>
                    <a:pt x="24021" y="540"/>
                  </a:cubicBezTo>
                  <a:cubicBezTo>
                    <a:pt x="27275" y="540"/>
                    <a:pt x="30497" y="1233"/>
                    <a:pt x="33672" y="3125"/>
                  </a:cubicBezTo>
                  <a:cubicBezTo>
                    <a:pt x="34823" y="2860"/>
                    <a:pt x="33700" y="2685"/>
                    <a:pt x="35022" y="2649"/>
                  </a:cubicBezTo>
                  <a:cubicBezTo>
                    <a:pt x="31407" y="710"/>
                    <a:pt x="27861" y="1"/>
                    <a:pt x="2435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77" name="Google Shape;8477;p43"/>
            <p:cNvSpPr/>
            <p:nvPr/>
          </p:nvSpPr>
          <p:spPr>
            <a:xfrm>
              <a:off x="421650" y="2518075"/>
              <a:ext cx="57225" cy="25050"/>
            </a:xfrm>
            <a:custGeom>
              <a:avLst/>
              <a:gdLst/>
              <a:ahLst/>
              <a:cxnLst/>
              <a:rect l="l" t="t" r="r" b="b"/>
              <a:pathLst>
                <a:path w="2289" h="1002" extrusionOk="0">
                  <a:moveTo>
                    <a:pt x="398" y="1"/>
                  </a:moveTo>
                  <a:cubicBezTo>
                    <a:pt x="1" y="160"/>
                    <a:pt x="957" y="371"/>
                    <a:pt x="1454" y="562"/>
                  </a:cubicBezTo>
                  <a:cubicBezTo>
                    <a:pt x="1723" y="716"/>
                    <a:pt x="1992" y="861"/>
                    <a:pt x="2261" y="1002"/>
                  </a:cubicBezTo>
                  <a:cubicBezTo>
                    <a:pt x="2274" y="976"/>
                    <a:pt x="2282" y="953"/>
                    <a:pt x="2289" y="926"/>
                  </a:cubicBezTo>
                  <a:cubicBezTo>
                    <a:pt x="1660" y="655"/>
                    <a:pt x="1029" y="350"/>
                    <a:pt x="39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78" name="Google Shape;8478;p43"/>
            <p:cNvSpPr/>
            <p:nvPr/>
          </p:nvSpPr>
          <p:spPr>
            <a:xfrm>
              <a:off x="626650" y="2578225"/>
              <a:ext cx="156425" cy="18700"/>
            </a:xfrm>
            <a:custGeom>
              <a:avLst/>
              <a:gdLst/>
              <a:ahLst/>
              <a:cxnLst/>
              <a:rect l="l" t="t" r="r" b="b"/>
              <a:pathLst>
                <a:path w="6257" h="748" extrusionOk="0">
                  <a:moveTo>
                    <a:pt x="6257" y="0"/>
                  </a:moveTo>
                  <a:cubicBezTo>
                    <a:pt x="5397" y="110"/>
                    <a:pt x="4536" y="188"/>
                    <a:pt x="3674" y="221"/>
                  </a:cubicBezTo>
                  <a:cubicBezTo>
                    <a:pt x="3669" y="288"/>
                    <a:pt x="3637" y="314"/>
                    <a:pt x="3587" y="314"/>
                  </a:cubicBezTo>
                  <a:cubicBezTo>
                    <a:pt x="3525" y="314"/>
                    <a:pt x="3439" y="276"/>
                    <a:pt x="3346" y="230"/>
                  </a:cubicBezTo>
                  <a:cubicBezTo>
                    <a:pt x="3096" y="237"/>
                    <a:pt x="2846" y="241"/>
                    <a:pt x="2596" y="241"/>
                  </a:cubicBezTo>
                  <a:cubicBezTo>
                    <a:pt x="2119" y="241"/>
                    <a:pt x="1642" y="227"/>
                    <a:pt x="1165" y="198"/>
                  </a:cubicBezTo>
                  <a:lnTo>
                    <a:pt x="1165" y="198"/>
                  </a:lnTo>
                  <a:lnTo>
                    <a:pt x="1327" y="608"/>
                  </a:lnTo>
                  <a:lnTo>
                    <a:pt x="883" y="179"/>
                  </a:lnTo>
                  <a:cubicBezTo>
                    <a:pt x="732" y="167"/>
                    <a:pt x="583" y="154"/>
                    <a:pt x="431" y="141"/>
                  </a:cubicBezTo>
                  <a:lnTo>
                    <a:pt x="431" y="141"/>
                  </a:lnTo>
                  <a:cubicBezTo>
                    <a:pt x="482" y="246"/>
                    <a:pt x="528" y="347"/>
                    <a:pt x="570" y="438"/>
                  </a:cubicBezTo>
                  <a:cubicBezTo>
                    <a:pt x="539" y="450"/>
                    <a:pt x="495" y="455"/>
                    <a:pt x="445" y="455"/>
                  </a:cubicBezTo>
                  <a:cubicBezTo>
                    <a:pt x="341" y="455"/>
                    <a:pt x="207" y="436"/>
                    <a:pt x="94" y="436"/>
                  </a:cubicBezTo>
                  <a:cubicBezTo>
                    <a:pt x="61" y="436"/>
                    <a:pt x="29" y="438"/>
                    <a:pt x="0" y="442"/>
                  </a:cubicBezTo>
                  <a:cubicBezTo>
                    <a:pt x="4" y="465"/>
                    <a:pt x="2" y="493"/>
                    <a:pt x="4" y="518"/>
                  </a:cubicBezTo>
                  <a:cubicBezTo>
                    <a:pt x="1064" y="676"/>
                    <a:pt x="2126" y="747"/>
                    <a:pt x="3189" y="747"/>
                  </a:cubicBezTo>
                  <a:cubicBezTo>
                    <a:pt x="4170" y="747"/>
                    <a:pt x="5152" y="687"/>
                    <a:pt x="6135" y="579"/>
                  </a:cubicBezTo>
                  <a:cubicBezTo>
                    <a:pt x="6055" y="518"/>
                    <a:pt x="5973" y="461"/>
                    <a:pt x="5887" y="411"/>
                  </a:cubicBezTo>
                  <a:cubicBezTo>
                    <a:pt x="6063" y="354"/>
                    <a:pt x="6162" y="120"/>
                    <a:pt x="6257"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79" name="Google Shape;8479;p43"/>
            <p:cNvSpPr/>
            <p:nvPr/>
          </p:nvSpPr>
          <p:spPr>
            <a:xfrm>
              <a:off x="557250" y="2568600"/>
              <a:ext cx="69425" cy="22150"/>
            </a:xfrm>
            <a:custGeom>
              <a:avLst/>
              <a:gdLst/>
              <a:ahLst/>
              <a:cxnLst/>
              <a:rect l="l" t="t" r="r" b="b"/>
              <a:pathLst>
                <a:path w="2777" h="886" extrusionOk="0">
                  <a:moveTo>
                    <a:pt x="103" y="1"/>
                  </a:moveTo>
                  <a:cubicBezTo>
                    <a:pt x="68" y="17"/>
                    <a:pt x="34" y="30"/>
                    <a:pt x="0" y="51"/>
                  </a:cubicBezTo>
                  <a:lnTo>
                    <a:pt x="297" y="362"/>
                  </a:lnTo>
                  <a:cubicBezTo>
                    <a:pt x="1071" y="585"/>
                    <a:pt x="1859" y="762"/>
                    <a:pt x="2656" y="886"/>
                  </a:cubicBezTo>
                  <a:cubicBezTo>
                    <a:pt x="2679" y="852"/>
                    <a:pt x="2722" y="833"/>
                    <a:pt x="2776" y="827"/>
                  </a:cubicBezTo>
                  <a:cubicBezTo>
                    <a:pt x="2755" y="703"/>
                    <a:pt x="2717" y="583"/>
                    <a:pt x="2661" y="470"/>
                  </a:cubicBezTo>
                  <a:cubicBezTo>
                    <a:pt x="1798" y="367"/>
                    <a:pt x="944" y="211"/>
                    <a:pt x="10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80" name="Google Shape;8480;p43"/>
            <p:cNvSpPr/>
            <p:nvPr/>
          </p:nvSpPr>
          <p:spPr>
            <a:xfrm>
              <a:off x="423125" y="2682050"/>
              <a:ext cx="36675" cy="10225"/>
            </a:xfrm>
            <a:custGeom>
              <a:avLst/>
              <a:gdLst/>
              <a:ahLst/>
              <a:cxnLst/>
              <a:rect l="l" t="t" r="r" b="b"/>
              <a:pathLst>
                <a:path w="1467" h="409" extrusionOk="0">
                  <a:moveTo>
                    <a:pt x="0" y="1"/>
                  </a:moveTo>
                  <a:lnTo>
                    <a:pt x="0" y="1"/>
                  </a:lnTo>
                  <a:cubicBezTo>
                    <a:pt x="265" y="144"/>
                    <a:pt x="530" y="278"/>
                    <a:pt x="795" y="409"/>
                  </a:cubicBezTo>
                  <a:cubicBezTo>
                    <a:pt x="1466" y="182"/>
                    <a:pt x="1134" y="85"/>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81" name="Google Shape;8481;p43"/>
            <p:cNvSpPr/>
            <p:nvPr/>
          </p:nvSpPr>
          <p:spPr>
            <a:xfrm>
              <a:off x="1209375" y="2615950"/>
              <a:ext cx="448250" cy="80700"/>
            </a:xfrm>
            <a:custGeom>
              <a:avLst/>
              <a:gdLst/>
              <a:ahLst/>
              <a:cxnLst/>
              <a:rect l="l" t="t" r="r" b="b"/>
              <a:pathLst>
                <a:path w="17930" h="3228" extrusionOk="0">
                  <a:moveTo>
                    <a:pt x="7191" y="0"/>
                  </a:moveTo>
                  <a:cubicBezTo>
                    <a:pt x="5594" y="0"/>
                    <a:pt x="3983" y="169"/>
                    <a:pt x="2358" y="445"/>
                  </a:cubicBezTo>
                  <a:lnTo>
                    <a:pt x="2367" y="592"/>
                  </a:lnTo>
                  <a:lnTo>
                    <a:pt x="2022" y="700"/>
                  </a:lnTo>
                  <a:lnTo>
                    <a:pt x="2022" y="700"/>
                  </a:lnTo>
                  <a:lnTo>
                    <a:pt x="2102" y="489"/>
                  </a:lnTo>
                  <a:lnTo>
                    <a:pt x="2102" y="489"/>
                  </a:lnTo>
                  <a:cubicBezTo>
                    <a:pt x="1404" y="613"/>
                    <a:pt x="703" y="756"/>
                    <a:pt x="1" y="914"/>
                  </a:cubicBezTo>
                  <a:cubicBezTo>
                    <a:pt x="127" y="990"/>
                    <a:pt x="220" y="1059"/>
                    <a:pt x="203" y="1196"/>
                  </a:cubicBezTo>
                  <a:cubicBezTo>
                    <a:pt x="2300" y="796"/>
                    <a:pt x="4413" y="539"/>
                    <a:pt x="6543" y="539"/>
                  </a:cubicBezTo>
                  <a:cubicBezTo>
                    <a:pt x="10105" y="539"/>
                    <a:pt x="13718" y="1257"/>
                    <a:pt x="17399" y="3227"/>
                  </a:cubicBezTo>
                  <a:cubicBezTo>
                    <a:pt x="16810" y="2887"/>
                    <a:pt x="17929" y="2887"/>
                    <a:pt x="16718" y="2578"/>
                  </a:cubicBezTo>
                  <a:cubicBezTo>
                    <a:pt x="13606" y="692"/>
                    <a:pt x="10427" y="0"/>
                    <a:pt x="719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82" name="Google Shape;8482;p43"/>
            <p:cNvSpPr/>
            <p:nvPr/>
          </p:nvSpPr>
          <p:spPr>
            <a:xfrm>
              <a:off x="978900" y="2688200"/>
              <a:ext cx="46350" cy="16800"/>
            </a:xfrm>
            <a:custGeom>
              <a:avLst/>
              <a:gdLst/>
              <a:ahLst/>
              <a:cxnLst/>
              <a:rect l="l" t="t" r="r" b="b"/>
              <a:pathLst>
                <a:path w="1854" h="672" extrusionOk="0">
                  <a:moveTo>
                    <a:pt x="1779" y="1"/>
                  </a:moveTo>
                  <a:cubicBezTo>
                    <a:pt x="1189" y="167"/>
                    <a:pt x="595" y="331"/>
                    <a:pt x="0" y="493"/>
                  </a:cubicBezTo>
                  <a:cubicBezTo>
                    <a:pt x="53" y="539"/>
                    <a:pt x="91" y="602"/>
                    <a:pt x="108" y="672"/>
                  </a:cubicBezTo>
                  <a:cubicBezTo>
                    <a:pt x="688" y="510"/>
                    <a:pt x="1271" y="348"/>
                    <a:pt x="1853" y="184"/>
                  </a:cubicBezTo>
                  <a:cubicBezTo>
                    <a:pt x="1832" y="121"/>
                    <a:pt x="1807" y="60"/>
                    <a:pt x="1779"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83" name="Google Shape;8483;p43"/>
            <p:cNvSpPr/>
            <p:nvPr/>
          </p:nvSpPr>
          <p:spPr>
            <a:xfrm>
              <a:off x="1033950" y="2640000"/>
              <a:ext cx="170950" cy="50350"/>
            </a:xfrm>
            <a:custGeom>
              <a:avLst/>
              <a:gdLst/>
              <a:ahLst/>
              <a:cxnLst/>
              <a:rect l="l" t="t" r="r" b="b"/>
              <a:pathLst>
                <a:path w="6838" h="2014" extrusionOk="0">
                  <a:moveTo>
                    <a:pt x="6791" y="0"/>
                  </a:moveTo>
                  <a:lnTo>
                    <a:pt x="6791" y="0"/>
                  </a:lnTo>
                  <a:cubicBezTo>
                    <a:pt x="4589" y="503"/>
                    <a:pt x="2366" y="1144"/>
                    <a:pt x="122" y="1777"/>
                  </a:cubicBezTo>
                  <a:cubicBezTo>
                    <a:pt x="72" y="1868"/>
                    <a:pt x="44" y="1948"/>
                    <a:pt x="0" y="2013"/>
                  </a:cubicBezTo>
                  <a:cubicBezTo>
                    <a:pt x="2263" y="1382"/>
                    <a:pt x="4541" y="764"/>
                    <a:pt x="6837" y="308"/>
                  </a:cubicBezTo>
                  <a:cubicBezTo>
                    <a:pt x="6776" y="251"/>
                    <a:pt x="6768" y="143"/>
                    <a:pt x="679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84" name="Google Shape;8484;p43"/>
            <p:cNvSpPr/>
            <p:nvPr/>
          </p:nvSpPr>
          <p:spPr>
            <a:xfrm>
              <a:off x="731000" y="2743575"/>
              <a:ext cx="36475" cy="12525"/>
            </a:xfrm>
            <a:custGeom>
              <a:avLst/>
              <a:gdLst/>
              <a:ahLst/>
              <a:cxnLst/>
              <a:rect l="l" t="t" r="r" b="b"/>
              <a:pathLst>
                <a:path w="1459" h="501" extrusionOk="0">
                  <a:moveTo>
                    <a:pt x="1420" y="0"/>
                  </a:moveTo>
                  <a:cubicBezTo>
                    <a:pt x="947" y="51"/>
                    <a:pt x="474" y="89"/>
                    <a:pt x="1" y="118"/>
                  </a:cubicBezTo>
                  <a:cubicBezTo>
                    <a:pt x="150" y="202"/>
                    <a:pt x="261" y="360"/>
                    <a:pt x="362" y="501"/>
                  </a:cubicBezTo>
                  <a:cubicBezTo>
                    <a:pt x="539" y="484"/>
                    <a:pt x="718" y="463"/>
                    <a:pt x="894" y="442"/>
                  </a:cubicBezTo>
                  <a:cubicBezTo>
                    <a:pt x="876" y="394"/>
                    <a:pt x="821" y="349"/>
                    <a:pt x="705" y="316"/>
                  </a:cubicBezTo>
                  <a:cubicBezTo>
                    <a:pt x="871" y="253"/>
                    <a:pt x="1174" y="131"/>
                    <a:pt x="1458" y="116"/>
                  </a:cubicBezTo>
                  <a:cubicBezTo>
                    <a:pt x="1445" y="74"/>
                    <a:pt x="1433" y="38"/>
                    <a:pt x="142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85" name="Google Shape;8485;p43"/>
            <p:cNvSpPr/>
            <p:nvPr/>
          </p:nvSpPr>
          <p:spPr>
            <a:xfrm>
              <a:off x="427375" y="2692250"/>
              <a:ext cx="153350" cy="56350"/>
            </a:xfrm>
            <a:custGeom>
              <a:avLst/>
              <a:gdLst/>
              <a:ahLst/>
              <a:cxnLst/>
              <a:rect l="l" t="t" r="r" b="b"/>
              <a:pathLst>
                <a:path w="6134" h="2254" extrusionOk="0">
                  <a:moveTo>
                    <a:pt x="625" y="1"/>
                  </a:moveTo>
                  <a:cubicBezTo>
                    <a:pt x="472" y="53"/>
                    <a:pt x="264" y="112"/>
                    <a:pt x="1" y="180"/>
                  </a:cubicBezTo>
                  <a:cubicBezTo>
                    <a:pt x="1847" y="1208"/>
                    <a:pt x="3689" y="1868"/>
                    <a:pt x="5534" y="2253"/>
                  </a:cubicBezTo>
                  <a:cubicBezTo>
                    <a:pt x="5746" y="2129"/>
                    <a:pt x="5946" y="1986"/>
                    <a:pt x="6133" y="1826"/>
                  </a:cubicBezTo>
                  <a:cubicBezTo>
                    <a:pt x="4224" y="1467"/>
                    <a:pt x="2371" y="853"/>
                    <a:pt x="625"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86" name="Google Shape;8486;p43"/>
            <p:cNvSpPr/>
            <p:nvPr/>
          </p:nvSpPr>
          <p:spPr>
            <a:xfrm>
              <a:off x="939675" y="2705875"/>
              <a:ext cx="21950" cy="9800"/>
            </a:xfrm>
            <a:custGeom>
              <a:avLst/>
              <a:gdLst/>
              <a:ahLst/>
              <a:cxnLst/>
              <a:rect l="l" t="t" r="r" b="b"/>
              <a:pathLst>
                <a:path w="878" h="392" extrusionOk="0">
                  <a:moveTo>
                    <a:pt x="766" y="1"/>
                  </a:moveTo>
                  <a:cubicBezTo>
                    <a:pt x="514" y="68"/>
                    <a:pt x="263" y="131"/>
                    <a:pt x="13" y="196"/>
                  </a:cubicBezTo>
                  <a:cubicBezTo>
                    <a:pt x="0" y="244"/>
                    <a:pt x="28" y="308"/>
                    <a:pt x="112" y="392"/>
                  </a:cubicBezTo>
                  <a:cubicBezTo>
                    <a:pt x="369" y="324"/>
                    <a:pt x="623" y="255"/>
                    <a:pt x="877" y="186"/>
                  </a:cubicBezTo>
                  <a:cubicBezTo>
                    <a:pt x="846" y="125"/>
                    <a:pt x="808" y="64"/>
                    <a:pt x="76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87" name="Google Shape;8487;p43"/>
            <p:cNvSpPr/>
            <p:nvPr/>
          </p:nvSpPr>
          <p:spPr>
            <a:xfrm>
              <a:off x="577650" y="2738575"/>
              <a:ext cx="42825" cy="17375"/>
            </a:xfrm>
            <a:custGeom>
              <a:avLst/>
              <a:gdLst/>
              <a:ahLst/>
              <a:cxnLst/>
              <a:rect l="l" t="t" r="r" b="b"/>
              <a:pathLst>
                <a:path w="1713" h="695" extrusionOk="0">
                  <a:moveTo>
                    <a:pt x="286" y="1"/>
                  </a:moveTo>
                  <a:cubicBezTo>
                    <a:pt x="202" y="146"/>
                    <a:pt x="107" y="278"/>
                    <a:pt x="0" y="364"/>
                  </a:cubicBezTo>
                  <a:cubicBezTo>
                    <a:pt x="61" y="425"/>
                    <a:pt x="120" y="478"/>
                    <a:pt x="177" y="526"/>
                  </a:cubicBezTo>
                  <a:cubicBezTo>
                    <a:pt x="562" y="594"/>
                    <a:pt x="947" y="650"/>
                    <a:pt x="1331" y="695"/>
                  </a:cubicBezTo>
                  <a:cubicBezTo>
                    <a:pt x="1466" y="566"/>
                    <a:pt x="1584" y="392"/>
                    <a:pt x="1712" y="211"/>
                  </a:cubicBezTo>
                  <a:cubicBezTo>
                    <a:pt x="1237" y="156"/>
                    <a:pt x="761" y="87"/>
                    <a:pt x="286"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88" name="Google Shape;8488;p43"/>
            <p:cNvSpPr/>
            <p:nvPr/>
          </p:nvSpPr>
          <p:spPr>
            <a:xfrm>
              <a:off x="775600" y="2741575"/>
              <a:ext cx="11425" cy="9600"/>
            </a:xfrm>
            <a:custGeom>
              <a:avLst/>
              <a:gdLst/>
              <a:ahLst/>
              <a:cxnLst/>
              <a:rect l="l" t="t" r="r" b="b"/>
              <a:pathLst>
                <a:path w="457" h="384" extrusionOk="0">
                  <a:moveTo>
                    <a:pt x="343" y="0"/>
                  </a:moveTo>
                  <a:cubicBezTo>
                    <a:pt x="227" y="13"/>
                    <a:pt x="114" y="28"/>
                    <a:pt x="0" y="40"/>
                  </a:cubicBezTo>
                  <a:cubicBezTo>
                    <a:pt x="13" y="114"/>
                    <a:pt x="29" y="190"/>
                    <a:pt x="44" y="263"/>
                  </a:cubicBezTo>
                  <a:cubicBezTo>
                    <a:pt x="99" y="295"/>
                    <a:pt x="145" y="335"/>
                    <a:pt x="183" y="383"/>
                  </a:cubicBezTo>
                  <a:cubicBezTo>
                    <a:pt x="273" y="368"/>
                    <a:pt x="364" y="354"/>
                    <a:pt x="456" y="339"/>
                  </a:cubicBezTo>
                  <a:cubicBezTo>
                    <a:pt x="452" y="215"/>
                    <a:pt x="419" y="97"/>
                    <a:pt x="343"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89" name="Google Shape;8489;p43"/>
            <p:cNvSpPr/>
            <p:nvPr/>
          </p:nvSpPr>
          <p:spPr>
            <a:xfrm>
              <a:off x="708500" y="2747000"/>
              <a:ext cx="20050" cy="11425"/>
            </a:xfrm>
            <a:custGeom>
              <a:avLst/>
              <a:gdLst/>
              <a:ahLst/>
              <a:cxnLst/>
              <a:rect l="l" t="t" r="r" b="b"/>
              <a:pathLst>
                <a:path w="802" h="457" extrusionOk="0">
                  <a:moveTo>
                    <a:pt x="512" y="0"/>
                  </a:moveTo>
                  <a:cubicBezTo>
                    <a:pt x="406" y="4"/>
                    <a:pt x="299" y="11"/>
                    <a:pt x="194" y="15"/>
                  </a:cubicBezTo>
                  <a:cubicBezTo>
                    <a:pt x="125" y="151"/>
                    <a:pt x="59" y="288"/>
                    <a:pt x="1" y="429"/>
                  </a:cubicBezTo>
                  <a:cubicBezTo>
                    <a:pt x="17" y="440"/>
                    <a:pt x="34" y="448"/>
                    <a:pt x="51" y="456"/>
                  </a:cubicBezTo>
                  <a:cubicBezTo>
                    <a:pt x="255" y="444"/>
                    <a:pt x="459" y="431"/>
                    <a:pt x="663" y="416"/>
                  </a:cubicBezTo>
                  <a:cubicBezTo>
                    <a:pt x="716" y="389"/>
                    <a:pt x="764" y="349"/>
                    <a:pt x="802" y="303"/>
                  </a:cubicBezTo>
                  <a:lnTo>
                    <a:pt x="512" y="0"/>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90" name="Google Shape;8490;p43"/>
            <p:cNvSpPr/>
            <p:nvPr/>
          </p:nvSpPr>
          <p:spPr>
            <a:xfrm>
              <a:off x="793475" y="2741300"/>
              <a:ext cx="14525" cy="7775"/>
            </a:xfrm>
            <a:custGeom>
              <a:avLst/>
              <a:gdLst/>
              <a:ahLst/>
              <a:cxnLst/>
              <a:rect l="l" t="t" r="r" b="b"/>
              <a:pathLst>
                <a:path w="581" h="311" extrusionOk="0">
                  <a:moveTo>
                    <a:pt x="408" y="1"/>
                  </a:moveTo>
                  <a:cubicBezTo>
                    <a:pt x="172" y="37"/>
                    <a:pt x="53" y="152"/>
                    <a:pt x="0" y="310"/>
                  </a:cubicBezTo>
                  <a:cubicBezTo>
                    <a:pt x="137" y="287"/>
                    <a:pt x="271" y="264"/>
                    <a:pt x="408" y="241"/>
                  </a:cubicBezTo>
                  <a:cubicBezTo>
                    <a:pt x="469" y="192"/>
                    <a:pt x="528" y="138"/>
                    <a:pt x="580" y="81"/>
                  </a:cubicBezTo>
                  <a:cubicBezTo>
                    <a:pt x="526" y="51"/>
                    <a:pt x="467" y="24"/>
                    <a:pt x="40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91" name="Google Shape;8491;p43"/>
            <p:cNvSpPr/>
            <p:nvPr/>
          </p:nvSpPr>
          <p:spPr>
            <a:xfrm>
              <a:off x="1139450" y="2780900"/>
              <a:ext cx="463650" cy="63375"/>
            </a:xfrm>
            <a:custGeom>
              <a:avLst/>
              <a:gdLst/>
              <a:ahLst/>
              <a:cxnLst/>
              <a:rect l="l" t="t" r="r" b="b"/>
              <a:pathLst>
                <a:path w="18546" h="2535" extrusionOk="0">
                  <a:moveTo>
                    <a:pt x="9780" y="0"/>
                  </a:moveTo>
                  <a:cubicBezTo>
                    <a:pt x="8395" y="0"/>
                    <a:pt x="7008" y="120"/>
                    <a:pt x="5620" y="324"/>
                  </a:cubicBezTo>
                  <a:cubicBezTo>
                    <a:pt x="5529" y="421"/>
                    <a:pt x="5428" y="485"/>
                    <a:pt x="5300" y="485"/>
                  </a:cubicBezTo>
                  <a:cubicBezTo>
                    <a:pt x="5225" y="485"/>
                    <a:pt x="5141" y="463"/>
                    <a:pt x="5044" y="413"/>
                  </a:cubicBezTo>
                  <a:cubicBezTo>
                    <a:pt x="5012" y="419"/>
                    <a:pt x="4981" y="425"/>
                    <a:pt x="4947" y="430"/>
                  </a:cubicBezTo>
                  <a:lnTo>
                    <a:pt x="4947" y="472"/>
                  </a:lnTo>
                  <a:lnTo>
                    <a:pt x="4945" y="430"/>
                  </a:lnTo>
                  <a:cubicBezTo>
                    <a:pt x="3324" y="699"/>
                    <a:pt x="1698" y="1073"/>
                    <a:pt x="68" y="1494"/>
                  </a:cubicBezTo>
                  <a:cubicBezTo>
                    <a:pt x="77" y="1498"/>
                    <a:pt x="85" y="1502"/>
                    <a:pt x="93" y="1508"/>
                  </a:cubicBezTo>
                  <a:cubicBezTo>
                    <a:pt x="106" y="1748"/>
                    <a:pt x="106" y="1748"/>
                    <a:pt x="1" y="1902"/>
                  </a:cubicBezTo>
                  <a:lnTo>
                    <a:pt x="85" y="1958"/>
                  </a:lnTo>
                  <a:cubicBezTo>
                    <a:pt x="2236" y="1382"/>
                    <a:pt x="4367" y="892"/>
                    <a:pt x="6480" y="629"/>
                  </a:cubicBezTo>
                  <a:cubicBezTo>
                    <a:pt x="6478" y="617"/>
                    <a:pt x="6476" y="608"/>
                    <a:pt x="6474" y="596"/>
                  </a:cubicBezTo>
                  <a:lnTo>
                    <a:pt x="6474" y="596"/>
                  </a:lnTo>
                  <a:cubicBezTo>
                    <a:pt x="6480" y="606"/>
                    <a:pt x="6491" y="615"/>
                    <a:pt x="6497" y="625"/>
                  </a:cubicBezTo>
                  <a:cubicBezTo>
                    <a:pt x="7551" y="494"/>
                    <a:pt x="8601" y="420"/>
                    <a:pt x="9646" y="420"/>
                  </a:cubicBezTo>
                  <a:cubicBezTo>
                    <a:pt x="12425" y="420"/>
                    <a:pt x="15173" y="946"/>
                    <a:pt x="17895" y="2331"/>
                  </a:cubicBezTo>
                  <a:cubicBezTo>
                    <a:pt x="17912" y="2213"/>
                    <a:pt x="18007" y="2093"/>
                    <a:pt x="18249" y="1975"/>
                  </a:cubicBezTo>
                  <a:lnTo>
                    <a:pt x="18249" y="1975"/>
                  </a:lnTo>
                  <a:cubicBezTo>
                    <a:pt x="18255" y="2097"/>
                    <a:pt x="18160" y="2486"/>
                    <a:pt x="18394" y="2535"/>
                  </a:cubicBezTo>
                  <a:cubicBezTo>
                    <a:pt x="18545" y="2377"/>
                    <a:pt x="18522" y="2146"/>
                    <a:pt x="18518" y="1933"/>
                  </a:cubicBezTo>
                  <a:cubicBezTo>
                    <a:pt x="15603" y="532"/>
                    <a:pt x="12694" y="0"/>
                    <a:pt x="978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92" name="Google Shape;8492;p43"/>
            <p:cNvSpPr/>
            <p:nvPr/>
          </p:nvSpPr>
          <p:spPr>
            <a:xfrm>
              <a:off x="837300" y="2858300"/>
              <a:ext cx="158700" cy="49650"/>
            </a:xfrm>
            <a:custGeom>
              <a:avLst/>
              <a:gdLst/>
              <a:ahLst/>
              <a:cxnLst/>
              <a:rect l="l" t="t" r="r" b="b"/>
              <a:pathLst>
                <a:path w="6348" h="1986" extrusionOk="0">
                  <a:moveTo>
                    <a:pt x="6348" y="0"/>
                  </a:moveTo>
                  <a:cubicBezTo>
                    <a:pt x="4245" y="581"/>
                    <a:pt x="2129" y="1125"/>
                    <a:pt x="1" y="1516"/>
                  </a:cubicBezTo>
                  <a:lnTo>
                    <a:pt x="175" y="1985"/>
                  </a:lnTo>
                  <a:cubicBezTo>
                    <a:pt x="2243" y="1607"/>
                    <a:pt x="4285" y="1081"/>
                    <a:pt x="6308" y="515"/>
                  </a:cubicBezTo>
                  <a:cubicBezTo>
                    <a:pt x="6308" y="490"/>
                    <a:pt x="6308" y="467"/>
                    <a:pt x="6310" y="440"/>
                  </a:cubicBezTo>
                  <a:cubicBezTo>
                    <a:pt x="6318" y="301"/>
                    <a:pt x="6337" y="152"/>
                    <a:pt x="634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93" name="Google Shape;8493;p43"/>
            <p:cNvSpPr/>
            <p:nvPr/>
          </p:nvSpPr>
          <p:spPr>
            <a:xfrm>
              <a:off x="676750" y="2909450"/>
              <a:ext cx="70000" cy="12775"/>
            </a:xfrm>
            <a:custGeom>
              <a:avLst/>
              <a:gdLst/>
              <a:ahLst/>
              <a:cxnLst/>
              <a:rect l="l" t="t" r="r" b="b"/>
              <a:pathLst>
                <a:path w="2800" h="511" extrusionOk="0">
                  <a:moveTo>
                    <a:pt x="2255" y="0"/>
                  </a:moveTo>
                  <a:lnTo>
                    <a:pt x="2255" y="0"/>
                  </a:lnTo>
                  <a:cubicBezTo>
                    <a:pt x="1986" y="17"/>
                    <a:pt x="1716" y="32"/>
                    <a:pt x="1447" y="40"/>
                  </a:cubicBezTo>
                  <a:cubicBezTo>
                    <a:pt x="1527" y="122"/>
                    <a:pt x="1536" y="221"/>
                    <a:pt x="1304" y="356"/>
                  </a:cubicBezTo>
                  <a:cubicBezTo>
                    <a:pt x="1107" y="257"/>
                    <a:pt x="925" y="216"/>
                    <a:pt x="757" y="216"/>
                  </a:cubicBezTo>
                  <a:cubicBezTo>
                    <a:pt x="466" y="216"/>
                    <a:pt x="216" y="339"/>
                    <a:pt x="0" y="499"/>
                  </a:cubicBezTo>
                  <a:cubicBezTo>
                    <a:pt x="264" y="506"/>
                    <a:pt x="527" y="510"/>
                    <a:pt x="791" y="510"/>
                  </a:cubicBezTo>
                  <a:cubicBezTo>
                    <a:pt x="1461" y="510"/>
                    <a:pt x="2131" y="485"/>
                    <a:pt x="2799" y="436"/>
                  </a:cubicBezTo>
                  <a:cubicBezTo>
                    <a:pt x="2610" y="434"/>
                    <a:pt x="2389" y="373"/>
                    <a:pt x="2103" y="225"/>
                  </a:cubicBezTo>
                  <a:cubicBezTo>
                    <a:pt x="2158" y="154"/>
                    <a:pt x="2209" y="78"/>
                    <a:pt x="2255"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94" name="Google Shape;8494;p43"/>
            <p:cNvSpPr/>
            <p:nvPr/>
          </p:nvSpPr>
          <p:spPr>
            <a:xfrm>
              <a:off x="1007125" y="2820125"/>
              <a:ext cx="127850" cy="45975"/>
            </a:xfrm>
            <a:custGeom>
              <a:avLst/>
              <a:gdLst/>
              <a:ahLst/>
              <a:cxnLst/>
              <a:rect l="l" t="t" r="r" b="b"/>
              <a:pathLst>
                <a:path w="5114" h="1839" extrusionOk="0">
                  <a:moveTo>
                    <a:pt x="5071" y="0"/>
                  </a:moveTo>
                  <a:cubicBezTo>
                    <a:pt x="3389" y="442"/>
                    <a:pt x="1698" y="930"/>
                    <a:pt x="1" y="1401"/>
                  </a:cubicBezTo>
                  <a:cubicBezTo>
                    <a:pt x="64" y="1565"/>
                    <a:pt x="142" y="1721"/>
                    <a:pt x="234" y="1838"/>
                  </a:cubicBezTo>
                  <a:cubicBezTo>
                    <a:pt x="392" y="1796"/>
                    <a:pt x="547" y="1752"/>
                    <a:pt x="705" y="1708"/>
                  </a:cubicBezTo>
                  <a:cubicBezTo>
                    <a:pt x="711" y="1552"/>
                    <a:pt x="718" y="1403"/>
                    <a:pt x="909" y="1344"/>
                  </a:cubicBezTo>
                  <a:lnTo>
                    <a:pt x="909" y="1344"/>
                  </a:lnTo>
                  <a:cubicBezTo>
                    <a:pt x="886" y="1447"/>
                    <a:pt x="873" y="1552"/>
                    <a:pt x="871" y="1660"/>
                  </a:cubicBezTo>
                  <a:cubicBezTo>
                    <a:pt x="2295" y="1252"/>
                    <a:pt x="3708" y="839"/>
                    <a:pt x="5113" y="461"/>
                  </a:cubicBezTo>
                  <a:lnTo>
                    <a:pt x="4829" y="356"/>
                  </a:lnTo>
                  <a:cubicBezTo>
                    <a:pt x="4924" y="217"/>
                    <a:pt x="4997" y="87"/>
                    <a:pt x="507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95" name="Google Shape;8495;p43"/>
            <p:cNvSpPr/>
            <p:nvPr/>
          </p:nvSpPr>
          <p:spPr>
            <a:xfrm>
              <a:off x="768975" y="2901200"/>
              <a:ext cx="44325" cy="16425"/>
            </a:xfrm>
            <a:custGeom>
              <a:avLst/>
              <a:gdLst/>
              <a:ahLst/>
              <a:cxnLst/>
              <a:rect l="l" t="t" r="r" b="b"/>
              <a:pathLst>
                <a:path w="1773" h="657" extrusionOk="0">
                  <a:moveTo>
                    <a:pt x="1554" y="0"/>
                  </a:moveTo>
                  <a:lnTo>
                    <a:pt x="1554" y="0"/>
                  </a:lnTo>
                  <a:cubicBezTo>
                    <a:pt x="1060" y="76"/>
                    <a:pt x="566" y="141"/>
                    <a:pt x="72" y="198"/>
                  </a:cubicBezTo>
                  <a:cubicBezTo>
                    <a:pt x="48" y="219"/>
                    <a:pt x="23" y="242"/>
                    <a:pt x="0" y="263"/>
                  </a:cubicBezTo>
                  <a:lnTo>
                    <a:pt x="271" y="656"/>
                  </a:lnTo>
                  <a:cubicBezTo>
                    <a:pt x="772" y="602"/>
                    <a:pt x="1272" y="536"/>
                    <a:pt x="1773" y="459"/>
                  </a:cubicBezTo>
                  <a:cubicBezTo>
                    <a:pt x="1619" y="387"/>
                    <a:pt x="1521" y="265"/>
                    <a:pt x="155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96" name="Google Shape;8496;p43"/>
            <p:cNvSpPr/>
            <p:nvPr/>
          </p:nvSpPr>
          <p:spPr>
            <a:xfrm>
              <a:off x="823125" y="2897625"/>
              <a:ext cx="6050" cy="1525"/>
            </a:xfrm>
            <a:custGeom>
              <a:avLst/>
              <a:gdLst/>
              <a:ahLst/>
              <a:cxnLst/>
              <a:rect l="l" t="t" r="r" b="b"/>
              <a:pathLst>
                <a:path w="242" h="61" extrusionOk="0">
                  <a:moveTo>
                    <a:pt x="242" y="0"/>
                  </a:moveTo>
                  <a:lnTo>
                    <a:pt x="242" y="0"/>
                  </a:lnTo>
                  <a:cubicBezTo>
                    <a:pt x="164" y="15"/>
                    <a:pt x="82" y="30"/>
                    <a:pt x="0" y="44"/>
                  </a:cubicBezTo>
                  <a:cubicBezTo>
                    <a:pt x="34" y="54"/>
                    <a:pt x="67" y="60"/>
                    <a:pt x="97" y="60"/>
                  </a:cubicBezTo>
                  <a:cubicBezTo>
                    <a:pt x="151" y="60"/>
                    <a:pt x="199" y="43"/>
                    <a:pt x="24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97" name="Google Shape;8497;p43"/>
            <p:cNvSpPr/>
            <p:nvPr/>
          </p:nvSpPr>
          <p:spPr>
            <a:xfrm>
              <a:off x="750725" y="2908550"/>
              <a:ext cx="17525" cy="11500"/>
            </a:xfrm>
            <a:custGeom>
              <a:avLst/>
              <a:gdLst/>
              <a:ahLst/>
              <a:cxnLst/>
              <a:rect l="l" t="t" r="r" b="b"/>
              <a:pathLst>
                <a:path w="701" h="460" extrusionOk="0">
                  <a:moveTo>
                    <a:pt x="701" y="1"/>
                  </a:moveTo>
                  <a:lnTo>
                    <a:pt x="701" y="1"/>
                  </a:lnTo>
                  <a:cubicBezTo>
                    <a:pt x="465" y="226"/>
                    <a:pt x="265" y="409"/>
                    <a:pt x="0" y="459"/>
                  </a:cubicBezTo>
                  <a:cubicBezTo>
                    <a:pt x="196" y="444"/>
                    <a:pt x="391" y="427"/>
                    <a:pt x="587" y="409"/>
                  </a:cubicBezTo>
                  <a:cubicBezTo>
                    <a:pt x="646" y="282"/>
                    <a:pt x="701" y="148"/>
                    <a:pt x="70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98" name="Google Shape;8498;p43"/>
            <p:cNvSpPr/>
            <p:nvPr/>
          </p:nvSpPr>
          <p:spPr>
            <a:xfrm>
              <a:off x="1599400" y="2836525"/>
              <a:ext cx="35700" cy="21275"/>
            </a:xfrm>
            <a:custGeom>
              <a:avLst/>
              <a:gdLst/>
              <a:ahLst/>
              <a:cxnLst/>
              <a:rect l="l" t="t" r="r" b="b"/>
              <a:pathLst>
                <a:path w="1428" h="851" extrusionOk="0">
                  <a:moveTo>
                    <a:pt x="212" y="0"/>
                  </a:moveTo>
                  <a:lnTo>
                    <a:pt x="0" y="373"/>
                  </a:lnTo>
                  <a:cubicBezTo>
                    <a:pt x="273" y="522"/>
                    <a:pt x="549" y="680"/>
                    <a:pt x="824" y="850"/>
                  </a:cubicBezTo>
                  <a:cubicBezTo>
                    <a:pt x="1306" y="745"/>
                    <a:pt x="681" y="507"/>
                    <a:pt x="1428" y="394"/>
                  </a:cubicBezTo>
                  <a:cubicBezTo>
                    <a:pt x="1213" y="272"/>
                    <a:pt x="999" y="156"/>
                    <a:pt x="784" y="43"/>
                  </a:cubicBezTo>
                  <a:cubicBezTo>
                    <a:pt x="761" y="104"/>
                    <a:pt x="730" y="160"/>
                    <a:pt x="690" y="215"/>
                  </a:cubicBezTo>
                  <a:cubicBezTo>
                    <a:pt x="633" y="263"/>
                    <a:pt x="590" y="283"/>
                    <a:pt x="553" y="283"/>
                  </a:cubicBezTo>
                  <a:cubicBezTo>
                    <a:pt x="448" y="283"/>
                    <a:pt x="393" y="123"/>
                    <a:pt x="212"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499" name="Google Shape;8499;p43"/>
            <p:cNvSpPr/>
            <p:nvPr/>
          </p:nvSpPr>
          <p:spPr>
            <a:xfrm>
              <a:off x="682625" y="3074750"/>
              <a:ext cx="48350" cy="10650"/>
            </a:xfrm>
            <a:custGeom>
              <a:avLst/>
              <a:gdLst/>
              <a:ahLst/>
              <a:cxnLst/>
              <a:rect l="l" t="t" r="r" b="b"/>
              <a:pathLst>
                <a:path w="1934" h="426" extrusionOk="0">
                  <a:moveTo>
                    <a:pt x="1856" y="0"/>
                  </a:moveTo>
                  <a:cubicBezTo>
                    <a:pt x="1466" y="17"/>
                    <a:pt x="1077" y="25"/>
                    <a:pt x="688" y="25"/>
                  </a:cubicBezTo>
                  <a:cubicBezTo>
                    <a:pt x="580" y="25"/>
                    <a:pt x="471" y="25"/>
                    <a:pt x="363" y="23"/>
                  </a:cubicBezTo>
                  <a:lnTo>
                    <a:pt x="1" y="425"/>
                  </a:lnTo>
                  <a:cubicBezTo>
                    <a:pt x="33" y="425"/>
                    <a:pt x="65" y="425"/>
                    <a:pt x="97" y="425"/>
                  </a:cubicBezTo>
                  <a:cubicBezTo>
                    <a:pt x="711" y="425"/>
                    <a:pt x="1322" y="406"/>
                    <a:pt x="1934" y="366"/>
                  </a:cubicBezTo>
                  <a:cubicBezTo>
                    <a:pt x="1908" y="244"/>
                    <a:pt x="1881" y="122"/>
                    <a:pt x="185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00" name="Google Shape;8500;p43"/>
            <p:cNvSpPr/>
            <p:nvPr/>
          </p:nvSpPr>
          <p:spPr>
            <a:xfrm>
              <a:off x="1254175" y="2941900"/>
              <a:ext cx="387675" cy="70825"/>
            </a:xfrm>
            <a:custGeom>
              <a:avLst/>
              <a:gdLst/>
              <a:ahLst/>
              <a:cxnLst/>
              <a:rect l="l" t="t" r="r" b="b"/>
              <a:pathLst>
                <a:path w="15507" h="2833" extrusionOk="0">
                  <a:moveTo>
                    <a:pt x="5778" y="1"/>
                  </a:moveTo>
                  <a:cubicBezTo>
                    <a:pt x="4044" y="1"/>
                    <a:pt x="2302" y="196"/>
                    <a:pt x="552" y="511"/>
                  </a:cubicBezTo>
                  <a:cubicBezTo>
                    <a:pt x="415" y="664"/>
                    <a:pt x="209" y="807"/>
                    <a:pt x="1" y="959"/>
                  </a:cubicBezTo>
                  <a:cubicBezTo>
                    <a:pt x="1719" y="671"/>
                    <a:pt x="3451" y="495"/>
                    <a:pt x="5204" y="495"/>
                  </a:cubicBezTo>
                  <a:cubicBezTo>
                    <a:pt x="8523" y="495"/>
                    <a:pt x="11914" y="1127"/>
                    <a:pt x="15418" y="2833"/>
                  </a:cubicBezTo>
                  <a:cubicBezTo>
                    <a:pt x="15292" y="2753"/>
                    <a:pt x="15252" y="2664"/>
                    <a:pt x="15506" y="2593"/>
                  </a:cubicBezTo>
                  <a:cubicBezTo>
                    <a:pt x="12295" y="697"/>
                    <a:pt x="9052" y="1"/>
                    <a:pt x="5778"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01" name="Google Shape;8501;p43"/>
            <p:cNvSpPr/>
            <p:nvPr/>
          </p:nvSpPr>
          <p:spPr>
            <a:xfrm>
              <a:off x="745450" y="2959075"/>
              <a:ext cx="500125" cy="123675"/>
            </a:xfrm>
            <a:custGeom>
              <a:avLst/>
              <a:gdLst/>
              <a:ahLst/>
              <a:cxnLst/>
              <a:rect l="l" t="t" r="r" b="b"/>
              <a:pathLst>
                <a:path w="20005" h="4947" extrusionOk="0">
                  <a:moveTo>
                    <a:pt x="19973" y="1"/>
                  </a:moveTo>
                  <a:cubicBezTo>
                    <a:pt x="14379" y="1134"/>
                    <a:pt x="8695" y="3359"/>
                    <a:pt x="2920" y="4259"/>
                  </a:cubicBezTo>
                  <a:cubicBezTo>
                    <a:pt x="2830" y="4312"/>
                    <a:pt x="2729" y="4339"/>
                    <a:pt x="2627" y="4339"/>
                  </a:cubicBezTo>
                  <a:cubicBezTo>
                    <a:pt x="2583" y="4339"/>
                    <a:pt x="2539" y="4334"/>
                    <a:pt x="2495" y="4324"/>
                  </a:cubicBezTo>
                  <a:cubicBezTo>
                    <a:pt x="1784" y="4427"/>
                    <a:pt x="1069" y="4507"/>
                    <a:pt x="352" y="4564"/>
                  </a:cubicBezTo>
                  <a:cubicBezTo>
                    <a:pt x="350" y="4579"/>
                    <a:pt x="346" y="4593"/>
                    <a:pt x="340" y="4608"/>
                  </a:cubicBezTo>
                  <a:cubicBezTo>
                    <a:pt x="159" y="4644"/>
                    <a:pt x="62" y="4781"/>
                    <a:pt x="1" y="4947"/>
                  </a:cubicBezTo>
                  <a:cubicBezTo>
                    <a:pt x="6716" y="4362"/>
                    <a:pt x="13258" y="1519"/>
                    <a:pt x="20005" y="331"/>
                  </a:cubicBezTo>
                  <a:cubicBezTo>
                    <a:pt x="19996" y="226"/>
                    <a:pt x="19986" y="114"/>
                    <a:pt x="19973"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02" name="Google Shape;8502;p43"/>
            <p:cNvSpPr/>
            <p:nvPr/>
          </p:nvSpPr>
          <p:spPr>
            <a:xfrm>
              <a:off x="609075" y="3068325"/>
              <a:ext cx="44050" cy="13950"/>
            </a:xfrm>
            <a:custGeom>
              <a:avLst/>
              <a:gdLst/>
              <a:ahLst/>
              <a:cxnLst/>
              <a:rect l="l" t="t" r="r" b="b"/>
              <a:pathLst>
                <a:path w="1762" h="558" extrusionOk="0">
                  <a:moveTo>
                    <a:pt x="1" y="1"/>
                  </a:moveTo>
                  <a:lnTo>
                    <a:pt x="1" y="1"/>
                  </a:lnTo>
                  <a:cubicBezTo>
                    <a:pt x="116" y="207"/>
                    <a:pt x="270" y="390"/>
                    <a:pt x="453" y="539"/>
                  </a:cubicBezTo>
                  <a:cubicBezTo>
                    <a:pt x="516" y="545"/>
                    <a:pt x="577" y="549"/>
                    <a:pt x="638" y="558"/>
                  </a:cubicBezTo>
                  <a:cubicBezTo>
                    <a:pt x="998" y="430"/>
                    <a:pt x="1427" y="409"/>
                    <a:pt x="1761" y="211"/>
                  </a:cubicBezTo>
                  <a:cubicBezTo>
                    <a:pt x="1176" y="165"/>
                    <a:pt x="588" y="93"/>
                    <a:pt x="1"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03" name="Google Shape;8503;p43"/>
            <p:cNvSpPr/>
            <p:nvPr/>
          </p:nvSpPr>
          <p:spPr>
            <a:xfrm>
              <a:off x="1645600" y="3015600"/>
              <a:ext cx="6450" cy="2850"/>
            </a:xfrm>
            <a:custGeom>
              <a:avLst/>
              <a:gdLst/>
              <a:ahLst/>
              <a:cxnLst/>
              <a:rect l="l" t="t" r="r" b="b"/>
              <a:pathLst>
                <a:path w="258" h="114" extrusionOk="0">
                  <a:moveTo>
                    <a:pt x="1" y="0"/>
                  </a:moveTo>
                  <a:cubicBezTo>
                    <a:pt x="78" y="40"/>
                    <a:pt x="154" y="74"/>
                    <a:pt x="232" y="114"/>
                  </a:cubicBezTo>
                  <a:cubicBezTo>
                    <a:pt x="257" y="99"/>
                    <a:pt x="137" y="57"/>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04" name="Google Shape;8504;p43"/>
            <p:cNvSpPr/>
            <p:nvPr/>
          </p:nvSpPr>
          <p:spPr>
            <a:xfrm>
              <a:off x="1639600" y="3012650"/>
              <a:ext cx="6025" cy="2975"/>
            </a:xfrm>
            <a:custGeom>
              <a:avLst/>
              <a:gdLst/>
              <a:ahLst/>
              <a:cxnLst/>
              <a:rect l="l" t="t" r="r" b="b"/>
              <a:pathLst>
                <a:path w="241" h="119" extrusionOk="0">
                  <a:moveTo>
                    <a:pt x="1" y="0"/>
                  </a:moveTo>
                  <a:lnTo>
                    <a:pt x="1" y="0"/>
                  </a:lnTo>
                  <a:cubicBezTo>
                    <a:pt x="77" y="47"/>
                    <a:pt x="156" y="87"/>
                    <a:pt x="241" y="118"/>
                  </a:cubicBezTo>
                  <a:cubicBezTo>
                    <a:pt x="161" y="78"/>
                    <a:pt x="81" y="40"/>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05" name="Google Shape;8505;p43"/>
            <p:cNvSpPr/>
            <p:nvPr/>
          </p:nvSpPr>
          <p:spPr>
            <a:xfrm>
              <a:off x="1588250" y="3152600"/>
              <a:ext cx="74300" cy="32425"/>
            </a:xfrm>
            <a:custGeom>
              <a:avLst/>
              <a:gdLst/>
              <a:ahLst/>
              <a:cxnLst/>
              <a:rect l="l" t="t" r="r" b="b"/>
              <a:pathLst>
                <a:path w="2972" h="1297" extrusionOk="0">
                  <a:moveTo>
                    <a:pt x="0" y="1"/>
                  </a:moveTo>
                  <a:cubicBezTo>
                    <a:pt x="421" y="213"/>
                    <a:pt x="839" y="446"/>
                    <a:pt x="1254" y="703"/>
                  </a:cubicBezTo>
                  <a:cubicBezTo>
                    <a:pt x="1392" y="815"/>
                    <a:pt x="2053" y="1132"/>
                    <a:pt x="2972" y="1296"/>
                  </a:cubicBezTo>
                  <a:cubicBezTo>
                    <a:pt x="2011" y="798"/>
                    <a:pt x="1020" y="364"/>
                    <a:pt x="0"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06" name="Google Shape;8506;p43"/>
            <p:cNvSpPr/>
            <p:nvPr/>
          </p:nvSpPr>
          <p:spPr>
            <a:xfrm>
              <a:off x="496725" y="3199350"/>
              <a:ext cx="13950" cy="11525"/>
            </a:xfrm>
            <a:custGeom>
              <a:avLst/>
              <a:gdLst/>
              <a:ahLst/>
              <a:cxnLst/>
              <a:rect l="l" t="t" r="r" b="b"/>
              <a:pathLst>
                <a:path w="558" h="461" extrusionOk="0">
                  <a:moveTo>
                    <a:pt x="1" y="0"/>
                  </a:moveTo>
                  <a:lnTo>
                    <a:pt x="1" y="0"/>
                  </a:lnTo>
                  <a:cubicBezTo>
                    <a:pt x="20" y="219"/>
                    <a:pt x="60" y="425"/>
                    <a:pt x="247" y="461"/>
                  </a:cubicBezTo>
                  <a:cubicBezTo>
                    <a:pt x="356" y="328"/>
                    <a:pt x="459" y="263"/>
                    <a:pt x="558" y="234"/>
                  </a:cubicBezTo>
                  <a:cubicBezTo>
                    <a:pt x="373" y="158"/>
                    <a:pt x="186" y="82"/>
                    <a:pt x="1"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07" name="Google Shape;8507;p43"/>
            <p:cNvSpPr/>
            <p:nvPr/>
          </p:nvSpPr>
          <p:spPr>
            <a:xfrm>
              <a:off x="1055550" y="3107450"/>
              <a:ext cx="307175" cy="72150"/>
            </a:xfrm>
            <a:custGeom>
              <a:avLst/>
              <a:gdLst/>
              <a:ahLst/>
              <a:cxnLst/>
              <a:rect l="l" t="t" r="r" b="b"/>
              <a:pathLst>
                <a:path w="12287" h="2886" extrusionOk="0">
                  <a:moveTo>
                    <a:pt x="12286" y="0"/>
                  </a:moveTo>
                  <a:lnTo>
                    <a:pt x="12286" y="0"/>
                  </a:lnTo>
                  <a:cubicBezTo>
                    <a:pt x="8438" y="158"/>
                    <a:pt x="4476" y="1214"/>
                    <a:pt x="478" y="2341"/>
                  </a:cubicBezTo>
                  <a:cubicBezTo>
                    <a:pt x="326" y="2541"/>
                    <a:pt x="9" y="2705"/>
                    <a:pt x="1" y="2885"/>
                  </a:cubicBezTo>
                  <a:cubicBezTo>
                    <a:pt x="3916" y="1794"/>
                    <a:pt x="7855" y="749"/>
                    <a:pt x="11876" y="522"/>
                  </a:cubicBezTo>
                  <a:cubicBezTo>
                    <a:pt x="12051" y="385"/>
                    <a:pt x="12251" y="225"/>
                    <a:pt x="12286"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08" name="Google Shape;8508;p43"/>
            <p:cNvSpPr/>
            <p:nvPr/>
          </p:nvSpPr>
          <p:spPr>
            <a:xfrm>
              <a:off x="1362900" y="3106900"/>
              <a:ext cx="225425" cy="45725"/>
            </a:xfrm>
            <a:custGeom>
              <a:avLst/>
              <a:gdLst/>
              <a:ahLst/>
              <a:cxnLst/>
              <a:rect l="l" t="t" r="r" b="b"/>
              <a:pathLst>
                <a:path w="9017" h="1829" extrusionOk="0">
                  <a:moveTo>
                    <a:pt x="952" y="1"/>
                  </a:moveTo>
                  <a:cubicBezTo>
                    <a:pt x="636" y="1"/>
                    <a:pt x="319" y="7"/>
                    <a:pt x="1" y="20"/>
                  </a:cubicBezTo>
                  <a:lnTo>
                    <a:pt x="26" y="523"/>
                  </a:lnTo>
                  <a:cubicBezTo>
                    <a:pt x="403" y="507"/>
                    <a:pt x="781" y="499"/>
                    <a:pt x="1160" y="499"/>
                  </a:cubicBezTo>
                  <a:cubicBezTo>
                    <a:pt x="3737" y="499"/>
                    <a:pt x="6350" y="875"/>
                    <a:pt x="9016" y="1829"/>
                  </a:cubicBezTo>
                  <a:cubicBezTo>
                    <a:pt x="6411" y="504"/>
                    <a:pt x="3712" y="1"/>
                    <a:pt x="952" y="1"/>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09" name="Google Shape;8509;p43"/>
            <p:cNvSpPr/>
            <p:nvPr/>
          </p:nvSpPr>
          <p:spPr>
            <a:xfrm>
              <a:off x="425850" y="3174800"/>
              <a:ext cx="24575" cy="17100"/>
            </a:xfrm>
            <a:custGeom>
              <a:avLst/>
              <a:gdLst/>
              <a:ahLst/>
              <a:cxnLst/>
              <a:rect l="l" t="t" r="r" b="b"/>
              <a:pathLst>
                <a:path w="983" h="684" extrusionOk="0">
                  <a:moveTo>
                    <a:pt x="634" y="0"/>
                  </a:moveTo>
                  <a:lnTo>
                    <a:pt x="634" y="0"/>
                  </a:lnTo>
                  <a:cubicBezTo>
                    <a:pt x="1" y="82"/>
                    <a:pt x="983" y="164"/>
                    <a:pt x="253" y="450"/>
                  </a:cubicBezTo>
                  <a:cubicBezTo>
                    <a:pt x="409" y="532"/>
                    <a:pt x="564" y="608"/>
                    <a:pt x="718" y="684"/>
                  </a:cubicBezTo>
                  <a:cubicBezTo>
                    <a:pt x="741" y="400"/>
                    <a:pt x="724" y="143"/>
                    <a:pt x="634"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10" name="Google Shape;8510;p43"/>
            <p:cNvSpPr/>
            <p:nvPr/>
          </p:nvSpPr>
          <p:spPr>
            <a:xfrm>
              <a:off x="618450" y="3171050"/>
              <a:ext cx="436500" cy="78050"/>
            </a:xfrm>
            <a:custGeom>
              <a:avLst/>
              <a:gdLst/>
              <a:ahLst/>
              <a:cxnLst/>
              <a:rect l="l" t="t" r="r" b="b"/>
              <a:pathLst>
                <a:path w="17460" h="3122" extrusionOk="0">
                  <a:moveTo>
                    <a:pt x="17238" y="1"/>
                  </a:moveTo>
                  <a:cubicBezTo>
                    <a:pt x="12496" y="1344"/>
                    <a:pt x="7711" y="2708"/>
                    <a:pt x="3015" y="2708"/>
                  </a:cubicBezTo>
                  <a:cubicBezTo>
                    <a:pt x="2005" y="2708"/>
                    <a:pt x="1000" y="2645"/>
                    <a:pt x="0" y="2505"/>
                  </a:cubicBezTo>
                  <a:lnTo>
                    <a:pt x="0" y="2505"/>
                  </a:lnTo>
                  <a:cubicBezTo>
                    <a:pt x="154" y="2688"/>
                    <a:pt x="915" y="2484"/>
                    <a:pt x="978" y="3048"/>
                  </a:cubicBezTo>
                  <a:cubicBezTo>
                    <a:pt x="1610" y="3098"/>
                    <a:pt x="2240" y="3121"/>
                    <a:pt x="2869" y="3121"/>
                  </a:cubicBezTo>
                  <a:cubicBezTo>
                    <a:pt x="7775" y="3121"/>
                    <a:pt x="12601" y="1703"/>
                    <a:pt x="17459" y="350"/>
                  </a:cubicBezTo>
                  <a:lnTo>
                    <a:pt x="17238" y="1"/>
                  </a:ln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11" name="Google Shape;8511;p43"/>
            <p:cNvSpPr/>
            <p:nvPr/>
          </p:nvSpPr>
          <p:spPr>
            <a:xfrm>
              <a:off x="536325" y="3214600"/>
              <a:ext cx="33200" cy="20200"/>
            </a:xfrm>
            <a:custGeom>
              <a:avLst/>
              <a:gdLst/>
              <a:ahLst/>
              <a:cxnLst/>
              <a:rect l="l" t="t" r="r" b="b"/>
              <a:pathLst>
                <a:path w="1328" h="808" extrusionOk="0">
                  <a:moveTo>
                    <a:pt x="0" y="0"/>
                  </a:moveTo>
                  <a:lnTo>
                    <a:pt x="0" y="0"/>
                  </a:lnTo>
                  <a:cubicBezTo>
                    <a:pt x="15" y="221"/>
                    <a:pt x="175" y="250"/>
                    <a:pt x="349" y="250"/>
                  </a:cubicBezTo>
                  <a:cubicBezTo>
                    <a:pt x="416" y="250"/>
                    <a:pt x="485" y="246"/>
                    <a:pt x="548" y="246"/>
                  </a:cubicBezTo>
                  <a:cubicBezTo>
                    <a:pt x="747" y="246"/>
                    <a:pt x="888" y="290"/>
                    <a:pt x="722" y="654"/>
                  </a:cubicBezTo>
                  <a:cubicBezTo>
                    <a:pt x="738" y="688"/>
                    <a:pt x="762" y="719"/>
                    <a:pt x="785" y="749"/>
                  </a:cubicBezTo>
                  <a:cubicBezTo>
                    <a:pt x="865" y="768"/>
                    <a:pt x="944" y="789"/>
                    <a:pt x="1024" y="808"/>
                  </a:cubicBezTo>
                  <a:cubicBezTo>
                    <a:pt x="1136" y="736"/>
                    <a:pt x="1237" y="551"/>
                    <a:pt x="1327" y="385"/>
                  </a:cubicBezTo>
                  <a:cubicBezTo>
                    <a:pt x="884" y="276"/>
                    <a:pt x="442" y="147"/>
                    <a:pt x="0"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sp>
          <p:nvSpPr>
            <p:cNvPr id="8512" name="Google Shape;8512;p43"/>
            <p:cNvSpPr/>
            <p:nvPr/>
          </p:nvSpPr>
          <p:spPr>
            <a:xfrm>
              <a:off x="459025" y="3191750"/>
              <a:ext cx="14075" cy="13775"/>
            </a:xfrm>
            <a:custGeom>
              <a:avLst/>
              <a:gdLst/>
              <a:ahLst/>
              <a:cxnLst/>
              <a:rect l="l" t="t" r="r" b="b"/>
              <a:pathLst>
                <a:path w="563" h="551" extrusionOk="0">
                  <a:moveTo>
                    <a:pt x="328" y="0"/>
                  </a:moveTo>
                  <a:cubicBezTo>
                    <a:pt x="221" y="0"/>
                    <a:pt x="109" y="146"/>
                    <a:pt x="1" y="300"/>
                  </a:cubicBezTo>
                  <a:cubicBezTo>
                    <a:pt x="188" y="384"/>
                    <a:pt x="373" y="470"/>
                    <a:pt x="560" y="550"/>
                  </a:cubicBezTo>
                  <a:cubicBezTo>
                    <a:pt x="562" y="403"/>
                    <a:pt x="546" y="262"/>
                    <a:pt x="493" y="149"/>
                  </a:cubicBezTo>
                  <a:cubicBezTo>
                    <a:pt x="441" y="42"/>
                    <a:pt x="385" y="0"/>
                    <a:pt x="328" y="0"/>
                  </a:cubicBezTo>
                  <a:close/>
                </a:path>
              </a:pathLst>
            </a:custGeom>
            <a:solidFill>
              <a:srgbClr val="263A43">
                <a:alpha val="42460"/>
              </a:srgbClr>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latin typeface="Calibri"/>
                <a:ea typeface="微软雅黑"/>
                <a:sym typeface="Calibri"/>
              </a:endParaRPr>
            </a:p>
          </p:txBody>
        </p:sp>
      </p:grpSp>
    </p:spTree>
  </p:cSld>
  <p:clrMapOvr>
    <a:masterClrMapping/>
  </p:clrMapOvr>
</p:sld>
</file>

<file path=ppt/theme/theme1.xml><?xml version="1.0" encoding="utf-8"?>
<a:theme xmlns:a="http://schemas.openxmlformats.org/drawingml/2006/main" name="www.freeppt7.com">
  <a:themeElements>
    <a:clrScheme name="Simple Light">
      <a:dk1>
        <a:srgbClr val="FFFFFF"/>
      </a:dk1>
      <a:lt1>
        <a:srgbClr val="F8F2D7"/>
      </a:lt1>
      <a:dk2>
        <a:srgbClr val="C93F2B"/>
      </a:dk2>
      <a:lt2>
        <a:srgbClr val="799AA3"/>
      </a:lt2>
      <a:accent1>
        <a:srgbClr val="3468CC"/>
      </a:accent1>
      <a:accent2>
        <a:srgbClr val="263A43"/>
      </a:accent2>
      <a:accent3>
        <a:srgbClr val="487F59"/>
      </a:accent3>
      <a:accent4>
        <a:srgbClr val="E2DBBD"/>
      </a:accent4>
      <a:accent5>
        <a:srgbClr val="FFFFFF"/>
      </a:accent5>
      <a:accent6>
        <a:srgbClr val="FFFFFF"/>
      </a:accent6>
      <a:hlink>
        <a:srgbClr val="263A4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www.jpppt.com">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33</TotalTime>
  <Words>1276</Words>
  <Application>Microsoft Office PowerPoint</Application>
  <PresentationFormat>全屏显示(16:9)</PresentationFormat>
  <Paragraphs>271</Paragraphs>
  <Slides>37</Slides>
  <Notes>36</Notes>
  <HiddenSlides>0</HiddenSlides>
  <MMClips>0</MMClips>
  <ScaleCrop>false</ScaleCrop>
  <HeadingPairs>
    <vt:vector size="6" baseType="variant">
      <vt:variant>
        <vt:lpstr>已用的字体</vt:lpstr>
      </vt:variant>
      <vt:variant>
        <vt:i4>8</vt:i4>
      </vt:variant>
      <vt:variant>
        <vt:lpstr>主题</vt:lpstr>
      </vt:variant>
      <vt:variant>
        <vt:i4>2</vt:i4>
      </vt:variant>
      <vt:variant>
        <vt:lpstr>幻灯片标题</vt:lpstr>
      </vt:variant>
      <vt:variant>
        <vt:i4>37</vt:i4>
      </vt:variant>
    </vt:vector>
  </HeadingPairs>
  <TitlesOfParts>
    <vt:vector size="47" baseType="lpstr">
      <vt:lpstr>Overpass Mono</vt:lpstr>
      <vt:lpstr>微软雅黑</vt:lpstr>
      <vt:lpstr>Arial</vt:lpstr>
      <vt:lpstr>Bebas Neue</vt:lpstr>
      <vt:lpstr>Calibri</vt:lpstr>
      <vt:lpstr>MS Reference Sans Serif</vt:lpstr>
      <vt:lpstr>Nunito Light</vt:lpstr>
      <vt:lpstr>PT Sans</vt:lpstr>
      <vt:lpstr>www.freeppt7.com</vt:lpstr>
      <vt:lpstr>www.jpppt.com</vt:lpstr>
      <vt:lpstr>US Card &amp; Letter Writing Month</vt:lpstr>
      <vt:lpstr>Background</vt:lpstr>
      <vt:lpstr>Letter</vt:lpstr>
      <vt:lpstr>This slide title goes here!</vt:lpstr>
      <vt:lpstr>Background</vt:lpstr>
      <vt:lpstr>Introduction</vt:lpstr>
      <vt:lpstr>—Someone famous</vt:lpstr>
      <vt:lpstr>Mercury</vt:lpstr>
      <vt:lpstr>About this month</vt:lpstr>
      <vt:lpstr>History</vt:lpstr>
      <vt:lpstr>When is it?</vt:lpstr>
      <vt:lpstr>Venus</vt:lpstr>
      <vt:lpstr>Types of celebrations</vt:lpstr>
      <vt:lpstr>150,000</vt:lpstr>
      <vt:lpstr>1 month</vt:lpstr>
      <vt:lpstr>Some percentages</vt:lpstr>
      <vt:lpstr>Mercury</vt:lpstr>
      <vt:lpstr>People who'd love a card</vt:lpstr>
      <vt:lpstr>A picture always reinforces the concept</vt:lpstr>
      <vt:lpstr>A picture is worth a thousand words</vt:lpstr>
      <vt:lpstr>This is a graph</vt:lpstr>
      <vt:lpstr>This is a map</vt:lpstr>
      <vt:lpstr>Awesome words</vt:lpstr>
      <vt:lpstr>Mercury</vt:lpstr>
      <vt:lpstr>Creative ideas</vt:lpstr>
      <vt:lpstr>How to write the perfect card</vt:lpstr>
      <vt:lpstr>Messages to write</vt:lpstr>
      <vt:lpstr>How to express your gratitude</vt:lpstr>
      <vt:lpstr>Recommended books</vt:lpstr>
      <vt:lpstr>Computer mockup</vt:lpstr>
      <vt:lpstr>Tablet mockup</vt:lpstr>
      <vt:lpstr>Phone mockup</vt:lpstr>
      <vt:lpstr>Susan Bones</vt:lpstr>
      <vt:lpstr>Thanks!</vt:lpstr>
      <vt:lpstr> Icon pack: Post office</vt:lpstr>
      <vt:lpstr>Alternative resources</vt:lpstr>
      <vt:lpstr>PowerPoint 演示文稿</vt:lpstr>
    </vt:vector>
  </TitlesOfParts>
  <Manager>第一PPT</Manager>
  <Company>第一PPT，www.1ppt.com</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邮件</dc:title>
  <dc:creator>第一PPT</dc:creator>
  <cp:keywords>www.1ppt.com</cp:keywords>
  <dc:description>www.1ppt.com</dc:description>
  <cp:lastModifiedBy>之灵</cp:lastModifiedBy>
  <cp:revision>7</cp:revision>
  <dcterms:created xsi:type="dcterms:W3CDTF">2023-10-26T00:36:56Z</dcterms:created>
  <dcterms:modified xsi:type="dcterms:W3CDTF">2024-01-30T12:48:30Z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ICV">
    <vt:lpwstr>AA9784F2A15041479E00B924BBC43678_12</vt:lpwstr>
  </property>
  <property fmtid="{D5CDD505-2E9C-101B-9397-08002B2CF9AE}" pid="3" name="KSOProductBuildVer">
    <vt:lpwstr>2052-12.1.0.15712</vt:lpwstr>
  </property>
</Properties>
</file>